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theme/theme2.xml" ContentType="application/vnd.openxmlformats-officedocument.theme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theme/theme3.xml" ContentType="application/vnd.openxmlformats-officedocument.theme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theme/theme4.xml" ContentType="application/vnd.openxmlformats-officedocument.theme+xml"/>
  <Override PartName="/ppt/slideLayouts/slideLayout23.xml" ContentType="application/vnd.openxmlformats-officedocument.presentationml.slideLayout+xml"/>
  <Override PartName="/ppt/theme/theme5.xml" ContentType="application/vnd.openxmlformats-officedocument.theme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theme/theme6.xml" ContentType="application/vnd.openxmlformats-officedocument.theme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theme/theme7.xml" ContentType="application/vnd.openxmlformats-officedocument.theme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theme/theme8.xml" ContentType="application/vnd.openxmlformats-officedocument.theme+xml"/>
  <Override PartName="/ppt/theme/theme9.xml" ContentType="application/vnd.openxmlformats-officedocument.theme+xml"/>
  <Override PartName="/ppt/theme/theme10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notesSlides/notesSlide94.xml" ContentType="application/vnd.openxmlformats-officedocument.presentationml.notesSlide+xml"/>
  <Override PartName="/ppt/notesSlides/notesSlide95.xml" ContentType="application/vnd.openxmlformats-officedocument.presentationml.notesSlide+xml"/>
  <Override PartName="/ppt/notesSlides/notesSlide96.xml" ContentType="application/vnd.openxmlformats-officedocument.presentationml.notesSlide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notesSlides/notesSlide99.xml" ContentType="application/vnd.openxmlformats-officedocument.presentationml.notesSlide+xml"/>
  <Override PartName="/ppt/notesSlides/notesSlide100.xml" ContentType="application/vnd.openxmlformats-officedocument.presentationml.notesSlide+xml"/>
  <Override PartName="/ppt/notesSlides/notesSlide101.xml" ContentType="application/vnd.openxmlformats-officedocument.presentationml.notesSlide+xml"/>
  <Override PartName="/ppt/notesSlides/notesSlide102.xml" ContentType="application/vnd.openxmlformats-officedocument.presentationml.notesSlide+xml"/>
  <Override PartName="/ppt/notesSlides/notesSlide103.xml" ContentType="application/vnd.openxmlformats-officedocument.presentationml.notesSlide+xml"/>
  <Override PartName="/ppt/notesSlides/notesSlide104.xml" ContentType="application/vnd.openxmlformats-officedocument.presentationml.notesSlide+xml"/>
  <Override PartName="/ppt/notesSlides/notesSlide105.xml" ContentType="application/vnd.openxmlformats-officedocument.presentationml.notesSlide+xml"/>
  <Override PartName="/ppt/notesSlides/notesSlide106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15" r:id="rId1"/>
    <p:sldMasterId id="2147483698" r:id="rId2"/>
    <p:sldMasterId id="2147483720" r:id="rId3"/>
    <p:sldMasterId id="2147483711" r:id="rId4"/>
    <p:sldMasterId id="2147483729" r:id="rId5"/>
    <p:sldMasterId id="2147483737" r:id="rId6"/>
    <p:sldMasterId id="2147483749" r:id="rId7"/>
    <p:sldMasterId id="2147483761" r:id="rId8"/>
  </p:sldMasterIdLst>
  <p:notesMasterIdLst>
    <p:notesMasterId r:id="rId115"/>
  </p:notesMasterIdLst>
  <p:handoutMasterIdLst>
    <p:handoutMasterId r:id="rId116"/>
  </p:handoutMasterIdLst>
  <p:sldIdLst>
    <p:sldId id="698" r:id="rId9"/>
    <p:sldId id="593" r:id="rId10"/>
    <p:sldId id="594" r:id="rId11"/>
    <p:sldId id="595" r:id="rId12"/>
    <p:sldId id="596" r:id="rId13"/>
    <p:sldId id="597" r:id="rId14"/>
    <p:sldId id="598" r:id="rId15"/>
    <p:sldId id="599" r:id="rId16"/>
    <p:sldId id="600" r:id="rId17"/>
    <p:sldId id="601" r:id="rId18"/>
    <p:sldId id="602" r:id="rId19"/>
    <p:sldId id="603" r:id="rId20"/>
    <p:sldId id="604" r:id="rId21"/>
    <p:sldId id="605" r:id="rId22"/>
    <p:sldId id="606" r:id="rId23"/>
    <p:sldId id="607" r:id="rId24"/>
    <p:sldId id="608" r:id="rId25"/>
    <p:sldId id="609" r:id="rId26"/>
    <p:sldId id="610" r:id="rId27"/>
    <p:sldId id="611" r:id="rId28"/>
    <p:sldId id="612" r:id="rId29"/>
    <p:sldId id="613" r:id="rId30"/>
    <p:sldId id="614" r:id="rId31"/>
    <p:sldId id="615" r:id="rId32"/>
    <p:sldId id="616" r:id="rId33"/>
    <p:sldId id="617" r:id="rId34"/>
    <p:sldId id="618" r:id="rId35"/>
    <p:sldId id="619" r:id="rId36"/>
    <p:sldId id="620" r:id="rId37"/>
    <p:sldId id="621" r:id="rId38"/>
    <p:sldId id="622" r:id="rId39"/>
    <p:sldId id="623" r:id="rId40"/>
    <p:sldId id="624" r:id="rId41"/>
    <p:sldId id="625" r:id="rId42"/>
    <p:sldId id="626" r:id="rId43"/>
    <p:sldId id="627" r:id="rId44"/>
    <p:sldId id="628" r:id="rId45"/>
    <p:sldId id="629" r:id="rId46"/>
    <p:sldId id="630" r:id="rId47"/>
    <p:sldId id="631" r:id="rId48"/>
    <p:sldId id="632" r:id="rId49"/>
    <p:sldId id="633" r:id="rId50"/>
    <p:sldId id="634" r:id="rId51"/>
    <p:sldId id="635" r:id="rId52"/>
    <p:sldId id="636" r:id="rId53"/>
    <p:sldId id="637" r:id="rId54"/>
    <p:sldId id="638" r:id="rId55"/>
    <p:sldId id="639" r:id="rId56"/>
    <p:sldId id="640" r:id="rId57"/>
    <p:sldId id="641" r:id="rId58"/>
    <p:sldId id="642" r:id="rId59"/>
    <p:sldId id="643" r:id="rId60"/>
    <p:sldId id="644" r:id="rId61"/>
    <p:sldId id="645" r:id="rId62"/>
    <p:sldId id="646" r:id="rId63"/>
    <p:sldId id="647" r:id="rId64"/>
    <p:sldId id="648" r:id="rId65"/>
    <p:sldId id="649" r:id="rId66"/>
    <p:sldId id="650" r:id="rId67"/>
    <p:sldId id="651" r:id="rId68"/>
    <p:sldId id="652" r:id="rId69"/>
    <p:sldId id="653" r:id="rId70"/>
    <p:sldId id="654" r:id="rId71"/>
    <p:sldId id="655" r:id="rId72"/>
    <p:sldId id="656" r:id="rId73"/>
    <p:sldId id="657" r:id="rId74"/>
    <p:sldId id="658" r:id="rId75"/>
    <p:sldId id="659" r:id="rId76"/>
    <p:sldId id="660" r:id="rId77"/>
    <p:sldId id="661" r:id="rId78"/>
    <p:sldId id="662" r:id="rId79"/>
    <p:sldId id="663" r:id="rId80"/>
    <p:sldId id="664" r:id="rId81"/>
    <p:sldId id="665" r:id="rId82"/>
    <p:sldId id="666" r:id="rId83"/>
    <p:sldId id="667" r:id="rId84"/>
    <p:sldId id="668" r:id="rId85"/>
    <p:sldId id="669" r:id="rId86"/>
    <p:sldId id="670" r:id="rId87"/>
    <p:sldId id="671" r:id="rId88"/>
    <p:sldId id="672" r:id="rId89"/>
    <p:sldId id="673" r:id="rId90"/>
    <p:sldId id="674" r:id="rId91"/>
    <p:sldId id="675" r:id="rId92"/>
    <p:sldId id="676" r:id="rId93"/>
    <p:sldId id="677" r:id="rId94"/>
    <p:sldId id="678" r:id="rId95"/>
    <p:sldId id="679" r:id="rId96"/>
    <p:sldId id="680" r:id="rId97"/>
    <p:sldId id="681" r:id="rId98"/>
    <p:sldId id="682" r:id="rId99"/>
    <p:sldId id="683" r:id="rId100"/>
    <p:sldId id="684" r:id="rId101"/>
    <p:sldId id="685" r:id="rId102"/>
    <p:sldId id="686" r:id="rId103"/>
    <p:sldId id="687" r:id="rId104"/>
    <p:sldId id="688" r:id="rId105"/>
    <p:sldId id="689" r:id="rId106"/>
    <p:sldId id="692" r:id="rId107"/>
    <p:sldId id="693" r:id="rId108"/>
    <p:sldId id="690" r:id="rId109"/>
    <p:sldId id="691" r:id="rId110"/>
    <p:sldId id="694" r:id="rId111"/>
    <p:sldId id="695" r:id="rId112"/>
    <p:sldId id="697" r:id="rId113"/>
    <p:sldId id="574" r:id="rId114"/>
  </p:sldIdLst>
  <p:sldSz cx="12192000" cy="6858000"/>
  <p:notesSz cx="6858000" cy="9144000"/>
  <p:defaultTextStyle>
    <a:defPPr>
      <a:defRPr lang="fr-FR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251" userDrawn="1">
          <p15:clr>
            <a:srgbClr val="A4A3A4"/>
          </p15:clr>
        </p15:guide>
        <p15:guide id="3" orient="horz" pos="3158" userDrawn="1">
          <p15:clr>
            <a:srgbClr val="A4A3A4"/>
          </p15:clr>
        </p15:guide>
        <p15:guide id="5" orient="horz" pos="981" userDrawn="1">
          <p15:clr>
            <a:srgbClr val="A4A3A4"/>
          </p15:clr>
        </p15:guide>
        <p15:guide id="6" pos="3840" userDrawn="1">
          <p15:clr>
            <a:srgbClr val="A4A3A4"/>
          </p15:clr>
        </p15:guide>
        <p15:guide id="7" pos="575" userDrawn="1">
          <p15:clr>
            <a:srgbClr val="A4A3A4"/>
          </p15:clr>
        </p15:guide>
        <p15:guide id="8" pos="7105" userDrawn="1">
          <p15:clr>
            <a:srgbClr val="A4A3A4"/>
          </p15:clr>
        </p15:guide>
        <p15:guide id="9" pos="7408" userDrawn="1">
          <p15:clr>
            <a:srgbClr val="A4A3A4"/>
          </p15:clr>
        </p15:guide>
        <p15:guide id="10" pos="332" userDrawn="1">
          <p15:clr>
            <a:srgbClr val="A4A3A4"/>
          </p15:clr>
        </p15:guide>
        <p15:guide id="11" pos="1965" userDrawn="1">
          <p15:clr>
            <a:srgbClr val="A4A3A4"/>
          </p15:clr>
        </p15:guide>
        <p15:guide id="12" pos="5715" userDrawn="1">
          <p15:clr>
            <a:srgbClr val="A4A3A4"/>
          </p15:clr>
        </p15:guide>
        <p15:guide id="13" pos="4384" userDrawn="1">
          <p15:clr>
            <a:srgbClr val="A4A3A4"/>
          </p15:clr>
        </p15:guide>
        <p15:guide id="14" orient="horz" pos="3294" userDrawn="1">
          <p15:clr>
            <a:srgbClr val="A4A3A4"/>
          </p15:clr>
        </p15:guide>
        <p15:guide id="15" orient="horz" pos="2160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343C46"/>
    <a:srgbClr val="FFFFFF"/>
    <a:srgbClr val="1E2631"/>
    <a:srgbClr val="2A9A72"/>
    <a:srgbClr val="7F7F7F"/>
    <a:srgbClr val="222A35"/>
    <a:srgbClr val="2F3A46"/>
    <a:srgbClr val="DBDBDB"/>
    <a:srgbClr val="2F3947"/>
    <a:srgbClr val="E3E5E4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Style moyen 2 - Accentuation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E929F9F4-4A8F-4326-A1B4-22849713DDAB}" styleName="Style foncé 1 - Accentuation 4">
    <a:wholeTbl>
      <a:tcTxStyle>
        <a:fontRef idx="minor">
          <a:scrgbClr r="0" g="0" b="0"/>
        </a:fontRef>
        <a:schemeClr val="lt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4"/>
          </a:solidFill>
        </a:fill>
      </a:tcStyle>
    </a:wholeTbl>
    <a:band1H>
      <a:tcStyle>
        <a:tcBdr/>
        <a:fill>
          <a:solidFill>
            <a:schemeClr val="accent4">
              <a:shade val="60000"/>
            </a:schemeClr>
          </a:solidFill>
        </a:fill>
      </a:tcStyle>
    </a:band1H>
    <a:band1V>
      <a:tcStyle>
        <a:tcBdr/>
        <a:fill>
          <a:solidFill>
            <a:schemeClr val="accent4">
              <a:shade val="60000"/>
            </a:schemeClr>
          </a:solidFill>
        </a:fill>
      </a:tcStyle>
    </a:band1V>
    <a:lastCol>
      <a:tcTxStyle b="on"/>
      <a:tcStyle>
        <a:tcBdr>
          <a:left>
            <a:ln w="25400" cmpd="sng">
              <a:solidFill>
                <a:schemeClr val="lt1"/>
              </a:solidFill>
            </a:ln>
          </a:left>
        </a:tcBdr>
        <a:fill>
          <a:solidFill>
            <a:schemeClr val="accent4">
              <a:shade val="60000"/>
            </a:schemeClr>
          </a:solidFill>
        </a:fill>
      </a:tcStyle>
    </a:lastCol>
    <a:firstCol>
      <a:tcTxStyle b="on"/>
      <a:tcStyle>
        <a:tcBdr>
          <a:right>
            <a:ln w="25400" cmpd="sng">
              <a:solidFill>
                <a:schemeClr val="lt1"/>
              </a:solidFill>
            </a:ln>
          </a:right>
        </a:tcBdr>
        <a:fill>
          <a:solidFill>
            <a:schemeClr val="accent4">
              <a:shade val="60000"/>
            </a:schemeClr>
          </a:solidFill>
        </a:fill>
      </a:tcStyle>
    </a:firstCol>
    <a:lastRow>
      <a:tcTxStyle b="on"/>
      <a:tcStyle>
        <a:tcBdr>
          <a:top>
            <a:ln w="25400" cmpd="sng">
              <a:solidFill>
                <a:schemeClr val="lt1"/>
              </a:solidFill>
            </a:ln>
          </a:top>
        </a:tcBdr>
        <a:fill>
          <a:solidFill>
            <a:schemeClr val="accent4">
              <a:shade val="40000"/>
            </a:schemeClr>
          </a:solidFill>
        </a:fill>
      </a:tcStyle>
    </a:lastRow>
    <a:seCell>
      <a:tcStyle>
        <a:tcBdr>
          <a:left>
            <a:ln>
              <a:noFill/>
            </a:ln>
          </a:left>
        </a:tcBdr>
      </a:tcStyle>
    </a:seCell>
    <a:swCell>
      <a:tcStyle>
        <a:tcBdr>
          <a:right>
            <a:ln>
              <a:noFill/>
            </a:ln>
          </a:right>
        </a:tcBdr>
      </a:tcStyle>
    </a:swCell>
    <a:firstRow>
      <a:tcTxStyle b="on"/>
      <a:tcStyle>
        <a:tcBdr>
          <a:bottom>
            <a:ln w="254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  <a:neCell>
      <a:tcStyle>
        <a:tcBdr>
          <a:left>
            <a:ln>
              <a:noFill/>
            </a:ln>
          </a:left>
        </a:tcBdr>
      </a:tcStyle>
    </a:neCell>
    <a:nwCell>
      <a:tcStyle>
        <a:tcBdr>
          <a:right>
            <a:ln>
              <a:noFill/>
            </a:ln>
          </a:right>
        </a:tcBdr>
      </a:tcStyle>
    </a:nwCell>
  </a:tblStyle>
  <a:tblStyle styleId="{AF606853-7671-496A-8E4F-DF71F8EC918B}" styleName="Style foncé 1 - Accentuation 6">
    <a:wholeTbl>
      <a:tcTxStyle>
        <a:fontRef idx="minor">
          <a:scrgbClr r="0" g="0" b="0"/>
        </a:fontRef>
        <a:schemeClr val="lt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6"/>
          </a:solidFill>
        </a:fill>
      </a:tcStyle>
    </a:wholeTbl>
    <a:band1H>
      <a:tcStyle>
        <a:tcBdr/>
        <a:fill>
          <a:solidFill>
            <a:schemeClr val="accent6">
              <a:shade val="60000"/>
            </a:schemeClr>
          </a:solidFill>
        </a:fill>
      </a:tcStyle>
    </a:band1H>
    <a:band1V>
      <a:tcStyle>
        <a:tcBdr/>
        <a:fill>
          <a:solidFill>
            <a:schemeClr val="accent6">
              <a:shade val="60000"/>
            </a:schemeClr>
          </a:solidFill>
        </a:fill>
      </a:tcStyle>
    </a:band1V>
    <a:lastCol>
      <a:tcTxStyle b="on"/>
      <a:tcStyle>
        <a:tcBdr>
          <a:left>
            <a:ln w="25400" cmpd="sng">
              <a:solidFill>
                <a:schemeClr val="lt1"/>
              </a:solidFill>
            </a:ln>
          </a:left>
        </a:tcBdr>
        <a:fill>
          <a:solidFill>
            <a:schemeClr val="accent6">
              <a:shade val="60000"/>
            </a:schemeClr>
          </a:solidFill>
        </a:fill>
      </a:tcStyle>
    </a:lastCol>
    <a:firstCol>
      <a:tcTxStyle b="on"/>
      <a:tcStyle>
        <a:tcBdr>
          <a:right>
            <a:ln w="25400" cmpd="sng">
              <a:solidFill>
                <a:schemeClr val="lt1"/>
              </a:solidFill>
            </a:ln>
          </a:right>
        </a:tcBdr>
        <a:fill>
          <a:solidFill>
            <a:schemeClr val="accent6">
              <a:shade val="60000"/>
            </a:schemeClr>
          </a:solidFill>
        </a:fill>
      </a:tcStyle>
    </a:firstCol>
    <a:lastRow>
      <a:tcTxStyle b="on"/>
      <a:tcStyle>
        <a:tcBdr>
          <a:top>
            <a:ln w="25400" cmpd="sng">
              <a:solidFill>
                <a:schemeClr val="lt1"/>
              </a:solidFill>
            </a:ln>
          </a:top>
        </a:tcBdr>
        <a:fill>
          <a:solidFill>
            <a:schemeClr val="accent6">
              <a:shade val="40000"/>
            </a:schemeClr>
          </a:solidFill>
        </a:fill>
      </a:tcStyle>
    </a:lastRow>
    <a:seCell>
      <a:tcStyle>
        <a:tcBdr>
          <a:left>
            <a:ln>
              <a:noFill/>
            </a:ln>
          </a:left>
        </a:tcBdr>
      </a:tcStyle>
    </a:seCell>
    <a:swCell>
      <a:tcStyle>
        <a:tcBdr>
          <a:right>
            <a:ln>
              <a:noFill/>
            </a:ln>
          </a:right>
        </a:tcBdr>
      </a:tcStyle>
    </a:swCell>
    <a:firstRow>
      <a:tcTxStyle b="on"/>
      <a:tcStyle>
        <a:tcBdr>
          <a:bottom>
            <a:ln w="254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  <a:neCell>
      <a:tcStyle>
        <a:tcBdr>
          <a:left>
            <a:ln>
              <a:noFill/>
            </a:ln>
          </a:left>
        </a:tcBdr>
      </a:tcStyle>
    </a:neCell>
    <a:nwCell>
      <a:tcStyle>
        <a:tcBdr>
          <a:right>
            <a:ln>
              <a:noFill/>
            </a:ln>
          </a:right>
        </a:tcBdr>
      </a:tcStyle>
    </a:nwCell>
  </a:tblStyle>
  <a:tblStyle styleId="{37CE84F3-28C3-443E-9E96-99CF82512B78}" styleName="Style foncé 1 - Accentuation 2">
    <a:wholeTbl>
      <a:tcTxStyle>
        <a:fontRef idx="minor">
          <a:scrgbClr r="0" g="0" b="0"/>
        </a:fontRef>
        <a:schemeClr val="lt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2"/>
          </a:solidFill>
        </a:fill>
      </a:tcStyle>
    </a:wholeTbl>
    <a:band1H>
      <a:tcStyle>
        <a:tcBdr/>
        <a:fill>
          <a:solidFill>
            <a:schemeClr val="accent2">
              <a:shade val="60000"/>
            </a:schemeClr>
          </a:solidFill>
        </a:fill>
      </a:tcStyle>
    </a:band1H>
    <a:band1V>
      <a:tcStyle>
        <a:tcBdr/>
        <a:fill>
          <a:solidFill>
            <a:schemeClr val="accent2">
              <a:shade val="60000"/>
            </a:schemeClr>
          </a:solidFill>
        </a:fill>
      </a:tcStyle>
    </a:band1V>
    <a:lastCol>
      <a:tcTxStyle b="on"/>
      <a:tcStyle>
        <a:tcBdr>
          <a:left>
            <a:ln w="25400" cmpd="sng">
              <a:solidFill>
                <a:schemeClr val="lt1"/>
              </a:solidFill>
            </a:ln>
          </a:left>
        </a:tcBdr>
        <a:fill>
          <a:solidFill>
            <a:schemeClr val="accent2">
              <a:shade val="60000"/>
            </a:schemeClr>
          </a:solidFill>
        </a:fill>
      </a:tcStyle>
    </a:lastCol>
    <a:firstCol>
      <a:tcTxStyle b="on"/>
      <a:tcStyle>
        <a:tcBdr>
          <a:right>
            <a:ln w="25400" cmpd="sng">
              <a:solidFill>
                <a:schemeClr val="lt1"/>
              </a:solidFill>
            </a:ln>
          </a:right>
        </a:tcBdr>
        <a:fill>
          <a:solidFill>
            <a:schemeClr val="accent2">
              <a:shade val="60000"/>
            </a:schemeClr>
          </a:solidFill>
        </a:fill>
      </a:tcStyle>
    </a:firstCol>
    <a:lastRow>
      <a:tcTxStyle b="on"/>
      <a:tcStyle>
        <a:tcBdr>
          <a:top>
            <a:ln w="25400" cmpd="sng">
              <a:solidFill>
                <a:schemeClr val="lt1"/>
              </a:solidFill>
            </a:ln>
          </a:top>
        </a:tcBdr>
        <a:fill>
          <a:solidFill>
            <a:schemeClr val="accent2">
              <a:shade val="40000"/>
            </a:schemeClr>
          </a:solidFill>
        </a:fill>
      </a:tcStyle>
    </a:lastRow>
    <a:seCell>
      <a:tcStyle>
        <a:tcBdr>
          <a:left>
            <a:ln>
              <a:noFill/>
            </a:ln>
          </a:left>
        </a:tcBdr>
      </a:tcStyle>
    </a:seCell>
    <a:swCell>
      <a:tcStyle>
        <a:tcBdr>
          <a:right>
            <a:ln>
              <a:noFill/>
            </a:ln>
          </a:right>
        </a:tcBdr>
      </a:tcStyle>
    </a:swCell>
    <a:firstRow>
      <a:tcTxStyle b="on"/>
      <a:tcStyle>
        <a:tcBdr>
          <a:bottom>
            <a:ln w="254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  <a:neCell>
      <a:tcStyle>
        <a:tcBdr>
          <a:left>
            <a:ln>
              <a:noFill/>
            </a:ln>
          </a:left>
        </a:tcBdr>
      </a:tcStyle>
    </a:neCell>
    <a:nwCell>
      <a:tcStyle>
        <a:tcBdr>
          <a:right>
            <a:ln>
              <a:noFill/>
            </a:ln>
          </a:right>
        </a:tcBdr>
      </a:tcStyle>
    </a:nwCell>
  </a:tblStyle>
  <a:tblStyle styleId="{8FD4443E-F989-4FC4-A0C8-D5A2AF1F390B}" styleName="Style foncé 1 - Accentuation 5">
    <a:wholeTbl>
      <a:tcTxStyle>
        <a:fontRef idx="minor">
          <a:scrgbClr r="0" g="0" b="0"/>
        </a:fontRef>
        <a:schemeClr val="lt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5"/>
          </a:solidFill>
        </a:fill>
      </a:tcStyle>
    </a:wholeTbl>
    <a:band1H>
      <a:tcStyle>
        <a:tcBdr/>
        <a:fill>
          <a:solidFill>
            <a:schemeClr val="accent5">
              <a:shade val="60000"/>
            </a:schemeClr>
          </a:solidFill>
        </a:fill>
      </a:tcStyle>
    </a:band1H>
    <a:band1V>
      <a:tcStyle>
        <a:tcBdr/>
        <a:fill>
          <a:solidFill>
            <a:schemeClr val="accent5">
              <a:shade val="60000"/>
            </a:schemeClr>
          </a:solidFill>
        </a:fill>
      </a:tcStyle>
    </a:band1V>
    <a:lastCol>
      <a:tcTxStyle b="on"/>
      <a:tcStyle>
        <a:tcBdr>
          <a:left>
            <a:ln w="25400" cmpd="sng">
              <a:solidFill>
                <a:schemeClr val="lt1"/>
              </a:solidFill>
            </a:ln>
          </a:left>
        </a:tcBdr>
        <a:fill>
          <a:solidFill>
            <a:schemeClr val="accent5">
              <a:shade val="60000"/>
            </a:schemeClr>
          </a:solidFill>
        </a:fill>
      </a:tcStyle>
    </a:lastCol>
    <a:firstCol>
      <a:tcTxStyle b="on"/>
      <a:tcStyle>
        <a:tcBdr>
          <a:right>
            <a:ln w="25400" cmpd="sng">
              <a:solidFill>
                <a:schemeClr val="lt1"/>
              </a:solidFill>
            </a:ln>
          </a:right>
        </a:tcBdr>
        <a:fill>
          <a:solidFill>
            <a:schemeClr val="accent5">
              <a:shade val="60000"/>
            </a:schemeClr>
          </a:solidFill>
        </a:fill>
      </a:tcStyle>
    </a:firstCol>
    <a:lastRow>
      <a:tcTxStyle b="on"/>
      <a:tcStyle>
        <a:tcBdr>
          <a:top>
            <a:ln w="25400" cmpd="sng">
              <a:solidFill>
                <a:schemeClr val="lt1"/>
              </a:solidFill>
            </a:ln>
          </a:top>
        </a:tcBdr>
        <a:fill>
          <a:solidFill>
            <a:schemeClr val="accent5">
              <a:shade val="40000"/>
            </a:schemeClr>
          </a:solidFill>
        </a:fill>
      </a:tcStyle>
    </a:lastRow>
    <a:seCell>
      <a:tcStyle>
        <a:tcBdr>
          <a:left>
            <a:ln>
              <a:noFill/>
            </a:ln>
          </a:left>
        </a:tcBdr>
      </a:tcStyle>
    </a:seCell>
    <a:swCell>
      <a:tcStyle>
        <a:tcBdr>
          <a:right>
            <a:ln>
              <a:noFill/>
            </a:ln>
          </a:right>
        </a:tcBdr>
      </a:tcStyle>
    </a:swCell>
    <a:firstRow>
      <a:tcTxStyle b="on"/>
      <a:tcStyle>
        <a:tcBdr>
          <a:bottom>
            <a:ln w="254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  <a:neCell>
      <a:tcStyle>
        <a:tcBdr>
          <a:left>
            <a:ln>
              <a:noFill/>
            </a:ln>
          </a:left>
        </a:tcBdr>
      </a:tcStyle>
    </a:neCell>
    <a:nwCell>
      <a:tcStyle>
        <a:tcBdr>
          <a:right>
            <a:ln>
              <a:noFill/>
            </a:ln>
          </a:right>
        </a:tcBdr>
      </a:tcStyle>
    </a:nwCell>
  </a:tblStyle>
  <a:tblStyle styleId="{125E5076-3810-47DD-B79F-674D7AD40C01}" styleName="Style foncé 1 - Accentuation 1">
    <a:wholeTbl>
      <a:tcTxStyle>
        <a:fontRef idx="minor">
          <a:scrgbClr r="0" g="0" b="0"/>
        </a:fontRef>
        <a:schemeClr val="lt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1"/>
          </a:solidFill>
        </a:fill>
      </a:tcStyle>
    </a:wholeTbl>
    <a:band1H>
      <a:tcStyle>
        <a:tcBdr/>
        <a:fill>
          <a:solidFill>
            <a:schemeClr val="accent1">
              <a:shade val="60000"/>
            </a:schemeClr>
          </a:solidFill>
        </a:fill>
      </a:tcStyle>
    </a:band1H>
    <a:band1V>
      <a:tcStyle>
        <a:tcBdr/>
        <a:fill>
          <a:solidFill>
            <a:schemeClr val="accent1">
              <a:shade val="60000"/>
            </a:schemeClr>
          </a:solidFill>
        </a:fill>
      </a:tcStyle>
    </a:band1V>
    <a:lastCol>
      <a:tcTxStyle b="on"/>
      <a:tcStyle>
        <a:tcBdr>
          <a:left>
            <a:ln w="25400" cmpd="sng">
              <a:solidFill>
                <a:schemeClr val="lt1"/>
              </a:solidFill>
            </a:ln>
          </a:left>
        </a:tcBdr>
        <a:fill>
          <a:solidFill>
            <a:schemeClr val="accent1">
              <a:shade val="60000"/>
            </a:schemeClr>
          </a:solidFill>
        </a:fill>
      </a:tcStyle>
    </a:lastCol>
    <a:firstCol>
      <a:tcTxStyle b="on"/>
      <a:tcStyle>
        <a:tcBdr>
          <a:right>
            <a:ln w="25400" cmpd="sng">
              <a:solidFill>
                <a:schemeClr val="lt1"/>
              </a:solidFill>
            </a:ln>
          </a:right>
        </a:tcBdr>
        <a:fill>
          <a:solidFill>
            <a:schemeClr val="accent1">
              <a:shade val="60000"/>
            </a:schemeClr>
          </a:solidFill>
        </a:fill>
      </a:tcStyle>
    </a:firstCol>
    <a:lastRow>
      <a:tcTxStyle b="on"/>
      <a:tcStyle>
        <a:tcBdr>
          <a:top>
            <a:ln w="25400" cmpd="sng">
              <a:solidFill>
                <a:schemeClr val="lt1"/>
              </a:solidFill>
            </a:ln>
          </a:top>
        </a:tcBdr>
        <a:fill>
          <a:solidFill>
            <a:schemeClr val="accent1">
              <a:shade val="40000"/>
            </a:schemeClr>
          </a:solidFill>
        </a:fill>
      </a:tcStyle>
    </a:lastRow>
    <a:seCell>
      <a:tcStyle>
        <a:tcBdr>
          <a:left>
            <a:ln>
              <a:noFill/>
            </a:ln>
          </a:left>
        </a:tcBdr>
      </a:tcStyle>
    </a:seCell>
    <a:swCell>
      <a:tcStyle>
        <a:tcBdr>
          <a:right>
            <a:ln>
              <a:noFill/>
            </a:ln>
          </a:right>
        </a:tcBdr>
      </a:tcStyle>
    </a:swCell>
    <a:firstRow>
      <a:tcTxStyle b="on"/>
      <a:tcStyle>
        <a:tcBdr>
          <a:bottom>
            <a:ln w="254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  <a:neCell>
      <a:tcStyle>
        <a:tcBdr>
          <a:left>
            <a:ln>
              <a:noFill/>
            </a:ln>
          </a:left>
        </a:tcBdr>
      </a:tcStyle>
    </a:neCell>
    <a:nwCell>
      <a:tcStyle>
        <a:tcBdr>
          <a:right>
            <a:ln>
              <a:noFill/>
            </a:ln>
          </a:right>
        </a:tcBdr>
      </a:tcStyle>
    </a:nwCell>
  </a:tblStyle>
  <a:tblStyle styleId="{E8034E78-7F5D-4C2E-B375-FC64B27BC917}" styleName="Style foncé 1">
    <a:wholeTbl>
      <a:tcTxStyle>
        <a:fontRef idx="minor">
          <a:scrgbClr r="0" g="0" b="0"/>
        </a:fontRef>
        <a:schemeClr val="lt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lastCol>
      <a:tcTxStyle b="on"/>
      <a:tcStyle>
        <a:tcBdr>
          <a:left>
            <a:ln w="25400" cmpd="sng">
              <a:solidFill>
                <a:schemeClr val="lt1"/>
              </a:solidFill>
            </a:ln>
          </a:left>
        </a:tcBdr>
        <a:fill>
          <a:solidFill>
            <a:schemeClr val="dk1">
              <a:tint val="60000"/>
            </a:schemeClr>
          </a:solidFill>
        </a:fill>
      </a:tcStyle>
    </a:lastCol>
    <a:firstCol>
      <a:tcTxStyle b="on"/>
      <a:tcStyle>
        <a:tcBdr>
          <a:right>
            <a:ln w="25400" cmpd="sng">
              <a:solidFill>
                <a:schemeClr val="lt1"/>
              </a:solidFill>
            </a:ln>
          </a:right>
        </a:tcBdr>
        <a:fill>
          <a:solidFill>
            <a:schemeClr val="dk1">
              <a:tint val="60000"/>
            </a:schemeClr>
          </a:solidFill>
        </a:fill>
      </a:tcStyle>
    </a:firstCol>
    <a:lastRow>
      <a:tcTxStyle b="on"/>
      <a:tcStyle>
        <a:tcBdr>
          <a:top>
            <a:ln w="25400" cmpd="sng">
              <a:solidFill>
                <a:schemeClr val="lt1"/>
              </a:solidFill>
            </a:ln>
          </a:top>
        </a:tcBdr>
        <a:fill>
          <a:solidFill>
            <a:schemeClr val="dk1">
              <a:tint val="60000"/>
            </a:schemeClr>
          </a:solidFill>
        </a:fill>
      </a:tcStyle>
    </a:lastRow>
    <a:seCell>
      <a:tcStyle>
        <a:tcBdr>
          <a:left>
            <a:ln>
              <a:noFill/>
            </a:ln>
          </a:left>
        </a:tcBdr>
      </a:tcStyle>
    </a:seCell>
    <a:swCell>
      <a:tcStyle>
        <a:tcBdr>
          <a:right>
            <a:ln>
              <a:noFill/>
            </a:ln>
          </a:right>
        </a:tcBdr>
      </a:tcStyle>
    </a:swCell>
    <a:firstRow>
      <a:tcTxStyle b="on"/>
      <a:tcStyle>
        <a:tcBdr>
          <a:bottom>
            <a:ln w="254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  <a:neCell>
      <a:tcStyle>
        <a:tcBdr>
          <a:left>
            <a:ln>
              <a:noFill/>
            </a:ln>
          </a:left>
        </a:tcBdr>
      </a:tcStyle>
    </a:neCell>
    <a:nwCell>
      <a:tcStyle>
        <a:tcBdr>
          <a:right>
            <a:ln>
              <a:noFill/>
            </a:ln>
          </a:right>
        </a:tcBdr>
      </a:tcStyle>
    </a:nwCell>
  </a:tblStyle>
  <a:tblStyle styleId="{93296810-A885-4BE3-A3E7-6D5BEEA58F35}" styleName="Style moyen 2 - Accentuation 6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6">
              <a:tint val="20000"/>
            </a:schemeClr>
          </a:solidFill>
        </a:fill>
      </a:tcStyle>
    </a:wholeTbl>
    <a:band1H>
      <a:tcStyle>
        <a:tcBdr/>
        <a:fill>
          <a:solidFill>
            <a:schemeClr val="accent6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6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6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6"/>
          </a:solidFill>
        </a:fill>
      </a:tcStyle>
    </a:firstRow>
  </a:tblStyle>
  <a:tblStyle styleId="{21E4AEA4-8DFA-4A89-87EB-49C32662AFE0}" styleName="Style moyen 2 - Accentuation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2">
              <a:tint val="20000"/>
            </a:schemeClr>
          </a:solidFill>
        </a:fill>
      </a:tcStyle>
    </a:wholeTbl>
    <a:band1H>
      <a:tcStyle>
        <a:tcBdr/>
        <a:fill>
          <a:solidFill>
            <a:schemeClr val="accent2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2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2"/>
          </a:solidFill>
        </a:fill>
      </a:tcStyle>
    </a:firstRow>
  </a:tblStyle>
  <a:tblStyle styleId="{00A15C55-8517-42AA-B614-E9B94910E393}" styleName="Style moyen 2 - Accentuation 4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4">
              <a:tint val="20000"/>
            </a:schemeClr>
          </a:solidFill>
        </a:fill>
      </a:tcStyle>
    </a:wholeTbl>
    <a:band1H>
      <a:tcStyle>
        <a:tcBdr/>
        <a:fill>
          <a:solidFill>
            <a:schemeClr val="accent4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4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4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4"/>
          </a:solidFill>
        </a:fill>
      </a:tcStyle>
    </a:firstRow>
  </a:tblStyle>
  <a:tblStyle styleId="{5940675A-B579-460E-94D1-54222C63F5DA}" styleName="No Style, Table Grid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956" autoAdjust="0"/>
    <p:restoredTop sz="94434" autoAdjust="0"/>
  </p:normalViewPr>
  <p:slideViewPr>
    <p:cSldViewPr>
      <p:cViewPr varScale="1">
        <p:scale>
          <a:sx n="70" d="100"/>
          <a:sy n="70" d="100"/>
        </p:scale>
        <p:origin x="702" y="78"/>
      </p:cViewPr>
      <p:guideLst>
        <p:guide orient="horz" pos="2251"/>
        <p:guide orient="horz" pos="3158"/>
        <p:guide orient="horz" pos="981"/>
        <p:guide pos="3840"/>
        <p:guide pos="575"/>
        <p:guide pos="7105"/>
        <p:guide pos="7408"/>
        <p:guide pos="332"/>
        <p:guide pos="1965"/>
        <p:guide pos="5715"/>
        <p:guide pos="4384"/>
        <p:guide orient="horz" pos="3294"/>
        <p:guide orient="horz" pos="216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-42918"/>
    </p:cViewPr>
  </p:sorterViewPr>
  <p:notesViewPr>
    <p:cSldViewPr>
      <p:cViewPr varScale="1">
        <p:scale>
          <a:sx n="57" d="100"/>
          <a:sy n="57" d="100"/>
        </p:scale>
        <p:origin x="2808" y="42"/>
      </p:cViewPr>
      <p:guideLst>
        <p:guide orient="horz" pos="2880"/>
        <p:guide pos="2160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18.xml"/><Relationship Id="rId117" Type="http://schemas.openxmlformats.org/officeDocument/2006/relationships/presProps" Target="presProps.xml"/><Relationship Id="rId21" Type="http://schemas.openxmlformats.org/officeDocument/2006/relationships/slide" Target="slides/slide13.xml"/><Relationship Id="rId42" Type="http://schemas.openxmlformats.org/officeDocument/2006/relationships/slide" Target="slides/slide34.xml"/><Relationship Id="rId47" Type="http://schemas.openxmlformats.org/officeDocument/2006/relationships/slide" Target="slides/slide39.xml"/><Relationship Id="rId63" Type="http://schemas.openxmlformats.org/officeDocument/2006/relationships/slide" Target="slides/slide55.xml"/><Relationship Id="rId68" Type="http://schemas.openxmlformats.org/officeDocument/2006/relationships/slide" Target="slides/slide60.xml"/><Relationship Id="rId84" Type="http://schemas.openxmlformats.org/officeDocument/2006/relationships/slide" Target="slides/slide76.xml"/><Relationship Id="rId89" Type="http://schemas.openxmlformats.org/officeDocument/2006/relationships/slide" Target="slides/slide81.xml"/><Relationship Id="rId112" Type="http://schemas.openxmlformats.org/officeDocument/2006/relationships/slide" Target="slides/slide104.xml"/><Relationship Id="rId16" Type="http://schemas.openxmlformats.org/officeDocument/2006/relationships/slide" Target="slides/slide8.xml"/><Relationship Id="rId107" Type="http://schemas.openxmlformats.org/officeDocument/2006/relationships/slide" Target="slides/slide99.xml"/><Relationship Id="rId11" Type="http://schemas.openxmlformats.org/officeDocument/2006/relationships/slide" Target="slides/slide3.xml"/><Relationship Id="rId24" Type="http://schemas.openxmlformats.org/officeDocument/2006/relationships/slide" Target="slides/slide16.xml"/><Relationship Id="rId32" Type="http://schemas.openxmlformats.org/officeDocument/2006/relationships/slide" Target="slides/slide24.xml"/><Relationship Id="rId37" Type="http://schemas.openxmlformats.org/officeDocument/2006/relationships/slide" Target="slides/slide29.xml"/><Relationship Id="rId40" Type="http://schemas.openxmlformats.org/officeDocument/2006/relationships/slide" Target="slides/slide32.xml"/><Relationship Id="rId45" Type="http://schemas.openxmlformats.org/officeDocument/2006/relationships/slide" Target="slides/slide37.xml"/><Relationship Id="rId53" Type="http://schemas.openxmlformats.org/officeDocument/2006/relationships/slide" Target="slides/slide45.xml"/><Relationship Id="rId58" Type="http://schemas.openxmlformats.org/officeDocument/2006/relationships/slide" Target="slides/slide50.xml"/><Relationship Id="rId66" Type="http://schemas.openxmlformats.org/officeDocument/2006/relationships/slide" Target="slides/slide58.xml"/><Relationship Id="rId74" Type="http://schemas.openxmlformats.org/officeDocument/2006/relationships/slide" Target="slides/slide66.xml"/><Relationship Id="rId79" Type="http://schemas.openxmlformats.org/officeDocument/2006/relationships/slide" Target="slides/slide71.xml"/><Relationship Id="rId87" Type="http://schemas.openxmlformats.org/officeDocument/2006/relationships/slide" Target="slides/slide79.xml"/><Relationship Id="rId102" Type="http://schemas.openxmlformats.org/officeDocument/2006/relationships/slide" Target="slides/slide94.xml"/><Relationship Id="rId110" Type="http://schemas.openxmlformats.org/officeDocument/2006/relationships/slide" Target="slides/slide102.xml"/><Relationship Id="rId115" Type="http://schemas.openxmlformats.org/officeDocument/2006/relationships/notesMaster" Target="notesMasters/notesMaster1.xml"/><Relationship Id="rId5" Type="http://schemas.openxmlformats.org/officeDocument/2006/relationships/slideMaster" Target="slideMasters/slideMaster5.xml"/><Relationship Id="rId61" Type="http://schemas.openxmlformats.org/officeDocument/2006/relationships/slide" Target="slides/slide53.xml"/><Relationship Id="rId82" Type="http://schemas.openxmlformats.org/officeDocument/2006/relationships/slide" Target="slides/slide74.xml"/><Relationship Id="rId90" Type="http://schemas.openxmlformats.org/officeDocument/2006/relationships/slide" Target="slides/slide82.xml"/><Relationship Id="rId95" Type="http://schemas.openxmlformats.org/officeDocument/2006/relationships/slide" Target="slides/slide87.xml"/><Relationship Id="rId19" Type="http://schemas.openxmlformats.org/officeDocument/2006/relationships/slide" Target="slides/slide11.xml"/><Relationship Id="rId14" Type="http://schemas.openxmlformats.org/officeDocument/2006/relationships/slide" Target="slides/slide6.xml"/><Relationship Id="rId22" Type="http://schemas.openxmlformats.org/officeDocument/2006/relationships/slide" Target="slides/slide14.xml"/><Relationship Id="rId27" Type="http://schemas.openxmlformats.org/officeDocument/2006/relationships/slide" Target="slides/slide19.xml"/><Relationship Id="rId30" Type="http://schemas.openxmlformats.org/officeDocument/2006/relationships/slide" Target="slides/slide22.xml"/><Relationship Id="rId35" Type="http://schemas.openxmlformats.org/officeDocument/2006/relationships/slide" Target="slides/slide27.xml"/><Relationship Id="rId43" Type="http://schemas.openxmlformats.org/officeDocument/2006/relationships/slide" Target="slides/slide35.xml"/><Relationship Id="rId48" Type="http://schemas.openxmlformats.org/officeDocument/2006/relationships/slide" Target="slides/slide40.xml"/><Relationship Id="rId56" Type="http://schemas.openxmlformats.org/officeDocument/2006/relationships/slide" Target="slides/slide48.xml"/><Relationship Id="rId64" Type="http://schemas.openxmlformats.org/officeDocument/2006/relationships/slide" Target="slides/slide56.xml"/><Relationship Id="rId69" Type="http://schemas.openxmlformats.org/officeDocument/2006/relationships/slide" Target="slides/slide61.xml"/><Relationship Id="rId77" Type="http://schemas.openxmlformats.org/officeDocument/2006/relationships/slide" Target="slides/slide69.xml"/><Relationship Id="rId100" Type="http://schemas.openxmlformats.org/officeDocument/2006/relationships/slide" Target="slides/slide92.xml"/><Relationship Id="rId105" Type="http://schemas.openxmlformats.org/officeDocument/2006/relationships/slide" Target="slides/slide97.xml"/><Relationship Id="rId113" Type="http://schemas.openxmlformats.org/officeDocument/2006/relationships/slide" Target="slides/slide105.xml"/><Relationship Id="rId118" Type="http://schemas.openxmlformats.org/officeDocument/2006/relationships/viewProps" Target="viewProps.xml"/><Relationship Id="rId8" Type="http://schemas.openxmlformats.org/officeDocument/2006/relationships/slideMaster" Target="slideMasters/slideMaster8.xml"/><Relationship Id="rId51" Type="http://schemas.openxmlformats.org/officeDocument/2006/relationships/slide" Target="slides/slide43.xml"/><Relationship Id="rId72" Type="http://schemas.openxmlformats.org/officeDocument/2006/relationships/slide" Target="slides/slide64.xml"/><Relationship Id="rId80" Type="http://schemas.openxmlformats.org/officeDocument/2006/relationships/slide" Target="slides/slide72.xml"/><Relationship Id="rId85" Type="http://schemas.openxmlformats.org/officeDocument/2006/relationships/slide" Target="slides/slide77.xml"/><Relationship Id="rId93" Type="http://schemas.openxmlformats.org/officeDocument/2006/relationships/slide" Target="slides/slide85.xml"/><Relationship Id="rId98" Type="http://schemas.openxmlformats.org/officeDocument/2006/relationships/slide" Target="slides/slide90.xml"/><Relationship Id="rId3" Type="http://schemas.openxmlformats.org/officeDocument/2006/relationships/slideMaster" Target="slideMasters/slideMaster3.xml"/><Relationship Id="rId12" Type="http://schemas.openxmlformats.org/officeDocument/2006/relationships/slide" Target="slides/slide4.xml"/><Relationship Id="rId17" Type="http://schemas.openxmlformats.org/officeDocument/2006/relationships/slide" Target="slides/slide9.xml"/><Relationship Id="rId25" Type="http://schemas.openxmlformats.org/officeDocument/2006/relationships/slide" Target="slides/slide17.xml"/><Relationship Id="rId33" Type="http://schemas.openxmlformats.org/officeDocument/2006/relationships/slide" Target="slides/slide25.xml"/><Relationship Id="rId38" Type="http://schemas.openxmlformats.org/officeDocument/2006/relationships/slide" Target="slides/slide30.xml"/><Relationship Id="rId46" Type="http://schemas.openxmlformats.org/officeDocument/2006/relationships/slide" Target="slides/slide38.xml"/><Relationship Id="rId59" Type="http://schemas.openxmlformats.org/officeDocument/2006/relationships/slide" Target="slides/slide51.xml"/><Relationship Id="rId67" Type="http://schemas.openxmlformats.org/officeDocument/2006/relationships/slide" Target="slides/slide59.xml"/><Relationship Id="rId103" Type="http://schemas.openxmlformats.org/officeDocument/2006/relationships/slide" Target="slides/slide95.xml"/><Relationship Id="rId108" Type="http://schemas.openxmlformats.org/officeDocument/2006/relationships/slide" Target="slides/slide100.xml"/><Relationship Id="rId116" Type="http://schemas.openxmlformats.org/officeDocument/2006/relationships/handoutMaster" Target="handoutMasters/handoutMaster1.xml"/><Relationship Id="rId20" Type="http://schemas.openxmlformats.org/officeDocument/2006/relationships/slide" Target="slides/slide12.xml"/><Relationship Id="rId41" Type="http://schemas.openxmlformats.org/officeDocument/2006/relationships/slide" Target="slides/slide33.xml"/><Relationship Id="rId54" Type="http://schemas.openxmlformats.org/officeDocument/2006/relationships/slide" Target="slides/slide46.xml"/><Relationship Id="rId62" Type="http://schemas.openxmlformats.org/officeDocument/2006/relationships/slide" Target="slides/slide54.xml"/><Relationship Id="rId70" Type="http://schemas.openxmlformats.org/officeDocument/2006/relationships/slide" Target="slides/slide62.xml"/><Relationship Id="rId75" Type="http://schemas.openxmlformats.org/officeDocument/2006/relationships/slide" Target="slides/slide67.xml"/><Relationship Id="rId83" Type="http://schemas.openxmlformats.org/officeDocument/2006/relationships/slide" Target="slides/slide75.xml"/><Relationship Id="rId88" Type="http://schemas.openxmlformats.org/officeDocument/2006/relationships/slide" Target="slides/slide80.xml"/><Relationship Id="rId91" Type="http://schemas.openxmlformats.org/officeDocument/2006/relationships/slide" Target="slides/slide83.xml"/><Relationship Id="rId96" Type="http://schemas.openxmlformats.org/officeDocument/2006/relationships/slide" Target="slides/slide88.xml"/><Relationship Id="rId111" Type="http://schemas.openxmlformats.org/officeDocument/2006/relationships/slide" Target="slides/slide103.xml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15" Type="http://schemas.openxmlformats.org/officeDocument/2006/relationships/slide" Target="slides/slide7.xml"/><Relationship Id="rId23" Type="http://schemas.openxmlformats.org/officeDocument/2006/relationships/slide" Target="slides/slide15.xml"/><Relationship Id="rId28" Type="http://schemas.openxmlformats.org/officeDocument/2006/relationships/slide" Target="slides/slide20.xml"/><Relationship Id="rId36" Type="http://schemas.openxmlformats.org/officeDocument/2006/relationships/slide" Target="slides/slide28.xml"/><Relationship Id="rId49" Type="http://schemas.openxmlformats.org/officeDocument/2006/relationships/slide" Target="slides/slide41.xml"/><Relationship Id="rId57" Type="http://schemas.openxmlformats.org/officeDocument/2006/relationships/slide" Target="slides/slide49.xml"/><Relationship Id="rId106" Type="http://schemas.openxmlformats.org/officeDocument/2006/relationships/slide" Target="slides/slide98.xml"/><Relationship Id="rId114" Type="http://schemas.openxmlformats.org/officeDocument/2006/relationships/slide" Target="slides/slide106.xml"/><Relationship Id="rId119" Type="http://schemas.openxmlformats.org/officeDocument/2006/relationships/theme" Target="theme/theme1.xml"/><Relationship Id="rId10" Type="http://schemas.openxmlformats.org/officeDocument/2006/relationships/slide" Target="slides/slide2.xml"/><Relationship Id="rId31" Type="http://schemas.openxmlformats.org/officeDocument/2006/relationships/slide" Target="slides/slide23.xml"/><Relationship Id="rId44" Type="http://schemas.openxmlformats.org/officeDocument/2006/relationships/slide" Target="slides/slide36.xml"/><Relationship Id="rId52" Type="http://schemas.openxmlformats.org/officeDocument/2006/relationships/slide" Target="slides/slide44.xml"/><Relationship Id="rId60" Type="http://schemas.openxmlformats.org/officeDocument/2006/relationships/slide" Target="slides/slide52.xml"/><Relationship Id="rId65" Type="http://schemas.openxmlformats.org/officeDocument/2006/relationships/slide" Target="slides/slide57.xml"/><Relationship Id="rId73" Type="http://schemas.openxmlformats.org/officeDocument/2006/relationships/slide" Target="slides/slide65.xml"/><Relationship Id="rId78" Type="http://schemas.openxmlformats.org/officeDocument/2006/relationships/slide" Target="slides/slide70.xml"/><Relationship Id="rId81" Type="http://schemas.openxmlformats.org/officeDocument/2006/relationships/slide" Target="slides/slide73.xml"/><Relationship Id="rId86" Type="http://schemas.openxmlformats.org/officeDocument/2006/relationships/slide" Target="slides/slide78.xml"/><Relationship Id="rId94" Type="http://schemas.openxmlformats.org/officeDocument/2006/relationships/slide" Target="slides/slide86.xml"/><Relationship Id="rId99" Type="http://schemas.openxmlformats.org/officeDocument/2006/relationships/slide" Target="slides/slide91.xml"/><Relationship Id="rId101" Type="http://schemas.openxmlformats.org/officeDocument/2006/relationships/slide" Target="slides/slide93.xml"/><Relationship Id="rId4" Type="http://schemas.openxmlformats.org/officeDocument/2006/relationships/slideMaster" Target="slideMasters/slideMaster4.xml"/><Relationship Id="rId9" Type="http://schemas.openxmlformats.org/officeDocument/2006/relationships/slide" Target="slides/slide1.xml"/><Relationship Id="rId13" Type="http://schemas.openxmlformats.org/officeDocument/2006/relationships/slide" Target="slides/slide5.xml"/><Relationship Id="rId18" Type="http://schemas.openxmlformats.org/officeDocument/2006/relationships/slide" Target="slides/slide10.xml"/><Relationship Id="rId39" Type="http://schemas.openxmlformats.org/officeDocument/2006/relationships/slide" Target="slides/slide31.xml"/><Relationship Id="rId109" Type="http://schemas.openxmlformats.org/officeDocument/2006/relationships/slide" Target="slides/slide101.xml"/><Relationship Id="rId34" Type="http://schemas.openxmlformats.org/officeDocument/2006/relationships/slide" Target="slides/slide26.xml"/><Relationship Id="rId50" Type="http://schemas.openxmlformats.org/officeDocument/2006/relationships/slide" Target="slides/slide42.xml"/><Relationship Id="rId55" Type="http://schemas.openxmlformats.org/officeDocument/2006/relationships/slide" Target="slides/slide47.xml"/><Relationship Id="rId76" Type="http://schemas.openxmlformats.org/officeDocument/2006/relationships/slide" Target="slides/slide68.xml"/><Relationship Id="rId97" Type="http://schemas.openxmlformats.org/officeDocument/2006/relationships/slide" Target="slides/slide89.xml"/><Relationship Id="rId104" Type="http://schemas.openxmlformats.org/officeDocument/2006/relationships/slide" Target="slides/slide96.xml"/><Relationship Id="rId120" Type="http://schemas.openxmlformats.org/officeDocument/2006/relationships/tableStyles" Target="tableStyles.xml"/><Relationship Id="rId7" Type="http://schemas.openxmlformats.org/officeDocument/2006/relationships/slideMaster" Target="slideMasters/slideMaster7.xml"/><Relationship Id="rId71" Type="http://schemas.openxmlformats.org/officeDocument/2006/relationships/slide" Target="slides/slide63.xml"/><Relationship Id="rId92" Type="http://schemas.openxmlformats.org/officeDocument/2006/relationships/slide" Target="slides/slide84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1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10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Espace réservé de la date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A33B4B9-AFB0-43EB-82AF-ED70AC262E4F}" type="datetimeFigureOut">
              <a:rPr lang="en-US" smtClean="0"/>
              <a:pPr/>
              <a:t>11/15/2019</a:t>
            </a:fld>
            <a:endParaRPr lang="en-US"/>
          </a:p>
        </p:txBody>
      </p:sp>
      <p:sp>
        <p:nvSpPr>
          <p:cNvPr id="4" name="Espace réservé du pied de page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5" name="Espace réservé du numéro de diapositive 4"/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C6472C8F-9949-4688-BFEB-F813D79CFC0A}" type="slidenum">
              <a:rPr lang="en-US" smtClean="0"/>
              <a:pPr/>
              <a:t>‹Nº›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9299269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9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Espace réservé de la date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3D31E77A-DD07-4A76-801D-B4BF4990C412}" type="datetimeFigureOut">
              <a:rPr lang="en-US" smtClean="0"/>
              <a:pPr/>
              <a:t>11/15/2019</a:t>
            </a:fld>
            <a:endParaRPr lang="en-US"/>
          </a:p>
        </p:txBody>
      </p:sp>
      <p:sp>
        <p:nvSpPr>
          <p:cNvPr id="5" name="Espace réservé des commentaires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fr-FR" smtClean="0"/>
              <a:t>Modifiez les styles du texte du masque</a:t>
            </a:r>
          </a:p>
          <a:p>
            <a:pPr lvl="1"/>
            <a:r>
              <a:rPr lang="fr-FR" smtClean="0"/>
              <a:t>Deuxième niveau</a:t>
            </a:r>
          </a:p>
          <a:p>
            <a:pPr lvl="2"/>
            <a:r>
              <a:rPr lang="fr-FR" smtClean="0"/>
              <a:t>Troisième niveau</a:t>
            </a:r>
          </a:p>
          <a:p>
            <a:pPr lvl="3"/>
            <a:r>
              <a:rPr lang="fr-FR" smtClean="0"/>
              <a:t>Quatrième niveau</a:t>
            </a:r>
          </a:p>
          <a:p>
            <a:pPr lvl="4"/>
            <a:r>
              <a:rPr lang="fr-FR" smtClean="0"/>
              <a:t>Cinquième niveau</a:t>
            </a:r>
            <a:endParaRPr lang="en-US"/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2CA3AB2B-189A-4C92-A457-C6A3833631A7}" type="slidenum">
              <a:rPr lang="en-US" smtClean="0"/>
              <a:pPr/>
              <a:t>‹Nº›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53898374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0.xml"/><Relationship Id="rId1" Type="http://schemas.openxmlformats.org/officeDocument/2006/relationships/notesMaster" Target="../notesMasters/notesMaster1.xml"/></Relationships>
</file>

<file path=ppt/notesSlides/_rels/notesSlide1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1.xml"/><Relationship Id="rId1" Type="http://schemas.openxmlformats.org/officeDocument/2006/relationships/notesMaster" Target="../notesMasters/notesMaster1.xml"/></Relationships>
</file>

<file path=ppt/notesSlides/_rels/notesSlide1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2.xml"/><Relationship Id="rId1" Type="http://schemas.openxmlformats.org/officeDocument/2006/relationships/notesMaster" Target="../notesMasters/notesMaster1.xml"/></Relationships>
</file>

<file path=ppt/notesSlides/_rels/notesSlide1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3.xml"/><Relationship Id="rId1" Type="http://schemas.openxmlformats.org/officeDocument/2006/relationships/notesMaster" Target="../notesMasters/notesMaster1.xml"/></Relationships>
</file>

<file path=ppt/notesSlides/_rels/notesSlide1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4.xml"/><Relationship Id="rId1" Type="http://schemas.openxmlformats.org/officeDocument/2006/relationships/notesMaster" Target="../notesMasters/notesMaster1.xml"/></Relationships>
</file>

<file path=ppt/notesSlides/_rels/notesSlide1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5.xml"/><Relationship Id="rId1" Type="http://schemas.openxmlformats.org/officeDocument/2006/relationships/notesMaster" Target="../notesMasters/notesMaster1.xml"/></Relationships>
</file>

<file path=ppt/notesSlides/_rels/notesSlide1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6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5.xml"/><Relationship Id="rId1" Type="http://schemas.openxmlformats.org/officeDocument/2006/relationships/notesMaster" Target="../notesMasters/notesMaster1.xml"/></Relationships>
</file>

<file path=ppt/notesSlides/_rels/notesSlide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6.xml"/><Relationship Id="rId1" Type="http://schemas.openxmlformats.org/officeDocument/2006/relationships/notesMaster" Target="../notesMasters/notesMaster1.xml"/></Relationships>
</file>

<file path=ppt/notesSlides/_rels/notesSlide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8.xml"/><Relationship Id="rId1" Type="http://schemas.openxmlformats.org/officeDocument/2006/relationships/notesMaster" Target="../notesMasters/notesMaster1.xml"/></Relationships>
</file>

<file path=ppt/notesSlides/_rels/notesSlide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sz="1200" dirty="0" smtClean="0">
              <a:solidFill>
                <a:prstClr val="black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10721418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10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41032249"/>
      </p:ext>
    </p:extLst>
  </p:cSld>
  <p:clrMapOvr>
    <a:masterClrMapping/>
  </p:clrMapOvr>
</p:notes>
</file>

<file path=ppt/notesSlides/notesSlide1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100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21390720"/>
      </p:ext>
    </p:extLst>
  </p:cSld>
  <p:clrMapOvr>
    <a:masterClrMapping/>
  </p:clrMapOvr>
</p:notes>
</file>

<file path=ppt/notesSlides/notesSlide1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101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27562677"/>
      </p:ext>
    </p:extLst>
  </p:cSld>
  <p:clrMapOvr>
    <a:masterClrMapping/>
  </p:clrMapOvr>
</p:notes>
</file>

<file path=ppt/notesSlides/notesSlide1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102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44380851"/>
      </p:ext>
    </p:extLst>
  </p:cSld>
  <p:clrMapOvr>
    <a:masterClrMapping/>
  </p:clrMapOvr>
</p:notes>
</file>

<file path=ppt/notesSlides/notesSlide10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103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77776312"/>
      </p:ext>
    </p:extLst>
  </p:cSld>
  <p:clrMapOvr>
    <a:masterClrMapping/>
  </p:clrMapOvr>
</p:notes>
</file>

<file path=ppt/notesSlides/notesSlide10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104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66139666"/>
      </p:ext>
    </p:extLst>
  </p:cSld>
  <p:clrMapOvr>
    <a:masterClrMapping/>
  </p:clrMapOvr>
</p:notes>
</file>

<file path=ppt/notesSlides/notesSlide10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 smtClean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105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84469289"/>
      </p:ext>
    </p:extLst>
  </p:cSld>
  <p:clrMapOvr>
    <a:masterClrMapping/>
  </p:clrMapOvr>
</p:notes>
</file>

<file path=ppt/notesSlides/notesSlide10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© Copyright Showeet.com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106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70979242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11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04114881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12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02752738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13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09509676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14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97635783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15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44783263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16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86463688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17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17834664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18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30934175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19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02881522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76847017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20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28764722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21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91501430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22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66384681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23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77447732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24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0713285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25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20271057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26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32325022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27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17867539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28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50369563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29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33446328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32463139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30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24133176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31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83013744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32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8807469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33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12241249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34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07047367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35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3884777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36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79357400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37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76038383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38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73083737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39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34891249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51048151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40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31800006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41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05512038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42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9980701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43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53982372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44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16266777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45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60367203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46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32583578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47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72464064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48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60226295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49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17836794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6387127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50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63106203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51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47173050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52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08792003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53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8814453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54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74869401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55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60939289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56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12018812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57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48305210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58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19309107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59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83143786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72969791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60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11104050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61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7626752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62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53883847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63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727917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64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95350372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65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00218181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66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59055113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67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75229431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68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99296376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69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91451316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38752271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70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46269577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71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9545875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72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28149380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73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28429612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74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09155294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75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22344967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76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20023600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77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74928612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78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85485354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79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49700647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00364912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80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95192400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81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17553552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82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96393918"/>
      </p:ext>
    </p:extLst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83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97132200"/>
      </p:ext>
    </p:extLst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84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59901072"/>
      </p:ext>
    </p:extLst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85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00139462"/>
      </p:ext>
    </p:extLst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86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19932523"/>
      </p:ext>
    </p:extLst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87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03727411"/>
      </p:ext>
    </p:extLst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88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97169317"/>
      </p:ext>
    </p:extLst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89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97415835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93521524"/>
      </p:ext>
    </p:extLst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90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90123872"/>
      </p:ext>
    </p:extLst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91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76487408"/>
      </p:ext>
    </p:extLst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92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16769485"/>
      </p:ext>
    </p:extLst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93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39184695"/>
      </p:ext>
    </p:extLst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94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71610067"/>
      </p:ext>
    </p:extLst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95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71480903"/>
      </p:ext>
    </p:extLst>
  </p:cSld>
  <p:clrMapOvr>
    <a:masterClrMapping/>
  </p:clrMapOvr>
</p:notes>
</file>

<file path=ppt/notesSlides/notesSlide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96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42815632"/>
      </p:ext>
    </p:extLst>
  </p:cSld>
  <p:clrMapOvr>
    <a:masterClrMapping/>
  </p:clrMapOvr>
</p:notes>
</file>

<file path=ppt/notesSlides/notesSlide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97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31725714"/>
      </p:ext>
    </p:extLst>
  </p:cSld>
  <p:clrMapOvr>
    <a:masterClrMapping/>
  </p:clrMapOvr>
</p:notes>
</file>

<file path=ppt/notesSlides/notesSlide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98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10003121"/>
      </p:ext>
    </p:extLst>
  </p:cSld>
  <p:clrMapOvr>
    <a:masterClrMapping/>
  </p:clrMapOvr>
</p:notes>
</file>

<file path=ppt/notesSlides/notesSlide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dirty="0" smtClean="0">
                <a:solidFill>
                  <a:prstClr val="black"/>
                </a:solidFill>
              </a:rPr>
              <a:t>© Copyright Showeet.com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CA3AB2B-189A-4C92-A457-C6A3833631A7}" type="slidenum">
              <a:rPr lang="en-US" smtClean="0"/>
              <a:pPr/>
              <a:t>99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34660265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3.xml"/></Relationships>
</file>

<file path=ppt/slideLayouts/_rels/slideLayout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3.xml"/></Relationships>
</file>

<file path=ppt/slideLayouts/_rels/slideLayout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3.xml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3.xml"/></Relationships>
</file>

<file path=ppt/slideLayouts/_rels/slideLayout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3.xml"/></Relationships>
</file>

<file path=ppt/slideLayouts/_rels/slideLayout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3.xml"/></Relationships>
</file>

<file path=ppt/slideLayouts/_rels/slideLayout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12.jpg"/><Relationship Id="rId1" Type="http://schemas.openxmlformats.org/officeDocument/2006/relationships/slideMaster" Target="../slideMasters/slideMaster4.xml"/></Relationships>
</file>

<file path=ppt/slideLayouts/_rels/slideLayout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4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jpg"/><Relationship Id="rId1" Type="http://schemas.openxmlformats.org/officeDocument/2006/relationships/slideMaster" Target="../slideMasters/slideMaster4.xml"/></Relationships>
</file>

<file path=ppt/slideLayouts/_rels/slideLayout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4.xml"/></Relationships>
</file>

<file path=ppt/slideLayouts/_rels/slideLayout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4.xml"/></Relationships>
</file>

<file path=ppt/slideLayouts/_rels/slideLayout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5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2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2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8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3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18500" b="19391"/>
          <a:stretch/>
        </p:blipFill>
        <p:spPr>
          <a:xfrm>
            <a:off x="10731349" y="5774480"/>
            <a:ext cx="1460651" cy="108352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2850842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ight gray shading">
    <p:bg>
      <p:bgPr>
        <a:gradFill>
          <a:gsLst>
            <a:gs pos="0">
              <a:schemeClr val="bg1"/>
            </a:gs>
            <a:gs pos="100000">
              <a:srgbClr val="DBDBDB"/>
            </a:gs>
          </a:gsLst>
          <a:path path="circle">
            <a:fillToRect l="50000" t="50000" r="50000" b="50000"/>
          </a:path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/>
          <p:cNvPicPr>
            <a:picLocks noChangeAspect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18501" b="19391"/>
          <a:stretch/>
        </p:blipFill>
        <p:spPr>
          <a:xfrm>
            <a:off x="10731349" y="5774480"/>
            <a:ext cx="1460651" cy="1083520"/>
          </a:xfrm>
          <a:prstGeom prst="rect">
            <a:avLst/>
          </a:prstGeom>
        </p:spPr>
      </p:pic>
      <p:grpSp>
        <p:nvGrpSpPr>
          <p:cNvPr id="10" name="Group 9"/>
          <p:cNvGrpSpPr/>
          <p:nvPr userDrawn="1"/>
        </p:nvGrpSpPr>
        <p:grpSpPr>
          <a:xfrm>
            <a:off x="437555" y="6237312"/>
            <a:ext cx="585655" cy="439240"/>
            <a:chOff x="186858" y="6096003"/>
            <a:chExt cx="580550" cy="580549"/>
          </a:xfrm>
          <a:solidFill>
            <a:schemeClr val="bg1">
              <a:lumMod val="95000"/>
            </a:schemeClr>
          </a:solidFill>
        </p:grpSpPr>
        <p:sp>
          <p:nvSpPr>
            <p:cNvPr id="11" name="Rectangle 10"/>
            <p:cNvSpPr/>
            <p:nvPr userDrawn="1"/>
          </p:nvSpPr>
          <p:spPr>
            <a:xfrm>
              <a:off x="186859" y="6096003"/>
              <a:ext cx="580549" cy="580549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b="1" dirty="0">
                <a:latin typeface="GeosansLight" panose="02000603020000020003"/>
              </a:endParaRPr>
            </a:p>
          </p:txBody>
        </p:sp>
        <p:sp>
          <p:nvSpPr>
            <p:cNvPr id="12" name="Rectangle 11"/>
            <p:cNvSpPr/>
            <p:nvPr userDrawn="1"/>
          </p:nvSpPr>
          <p:spPr>
            <a:xfrm>
              <a:off x="186858" y="6612049"/>
              <a:ext cx="580549" cy="64503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endParaRPr lang="en-US" sz="1800"/>
            </a:p>
          </p:txBody>
        </p:sp>
      </p:grpSp>
      <p:sp>
        <p:nvSpPr>
          <p:cNvPr id="13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437555" y="6237313"/>
            <a:ext cx="585655" cy="390437"/>
          </a:xfrm>
          <a:prstGeom prst="rect">
            <a:avLst/>
          </a:prstGeom>
        </p:spPr>
        <p:txBody>
          <a:bodyPr anchor="ctr"/>
          <a:lstStyle>
            <a:lvl1pPr algn="ctr">
              <a:defRPr sz="1200">
                <a:solidFill>
                  <a:srgbClr val="2F3A46"/>
                </a:solidFill>
              </a:defRPr>
            </a:lvl1pPr>
          </a:lstStyle>
          <a:p>
            <a:fld id="{F68327C5-B821-4FE9-A59A-A60D9EB59A9A}" type="slidenum">
              <a:rPr lang="en-US" smtClean="0"/>
              <a:pPr/>
              <a:t>‹Nº›</a:t>
            </a:fld>
            <a:endParaRPr lang="en-US" dirty="0"/>
          </a:p>
        </p:txBody>
      </p:sp>
      <p:sp>
        <p:nvSpPr>
          <p:cNvPr id="14" name="Sous-titre 2"/>
          <p:cNvSpPr>
            <a:spLocks noGrp="1"/>
          </p:cNvSpPr>
          <p:nvPr>
            <p:ph type="subTitle" idx="1"/>
          </p:nvPr>
        </p:nvSpPr>
        <p:spPr>
          <a:xfrm>
            <a:off x="624418" y="620688"/>
            <a:ext cx="7694645" cy="288032"/>
          </a:xfrm>
        </p:spPr>
        <p:txBody>
          <a:bodyPr anchor="ctr">
            <a:noAutofit/>
          </a:bodyPr>
          <a:lstStyle>
            <a:lvl1pPr marL="0" indent="0" algn="l">
              <a:buNone/>
              <a:defRPr sz="1600" cap="small" baseline="0">
                <a:solidFill>
                  <a:srgbClr val="2F3A46"/>
                </a:solidFill>
                <a:latin typeface="+mj-lt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fr-FR" dirty="0" smtClean="0"/>
              <a:t>Modifiez le style des sous-titres du masque</a:t>
            </a:r>
            <a:endParaRPr lang="en-US" dirty="0"/>
          </a:p>
        </p:txBody>
      </p:sp>
      <p:sp>
        <p:nvSpPr>
          <p:cNvPr id="15" name="Espace réservé du titre 1"/>
          <p:cNvSpPr>
            <a:spLocks noGrp="1"/>
          </p:cNvSpPr>
          <p:nvPr>
            <p:ph type="title"/>
          </p:nvPr>
        </p:nvSpPr>
        <p:spPr>
          <a:xfrm>
            <a:off x="624418" y="3076"/>
            <a:ext cx="7694645" cy="61761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>
              <a:defRPr sz="3200">
                <a:solidFill>
                  <a:srgbClr val="2F3A46"/>
                </a:solidFill>
                <a:latin typeface="+mj-lt"/>
              </a:defRPr>
            </a:lvl1pPr>
          </a:lstStyle>
          <a:p>
            <a:r>
              <a:rPr lang="fr-FR" dirty="0" smtClean="0"/>
              <a:t>Modifiez le style du titre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63620856"/>
      </p:ext>
    </p:extLst>
  </p:cSld>
  <p:clrMapOvr>
    <a:masterClrMapping/>
  </p:clrMapOvr>
  <p:timing>
    <p:tnLst>
      <p:par>
        <p:cTn id="1" dur="indefinite" restart="never" nodeType="tmRoot"/>
      </p:par>
    </p:tnLst>
  </p:timing>
  <p:extLst mod="1"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  <p15:guide id="3" pos="7680" userDrawn="1">
          <p15:clr>
            <a:srgbClr val="FBAE40"/>
          </p15:clr>
        </p15:guide>
        <p15:guide id="4" orient="horz" pos="4320" userDrawn="1">
          <p15:clr>
            <a:srgbClr val="FBAE40"/>
          </p15:clr>
        </p15:guide>
      </p15:sldGuideLst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ight gray">
    <p:bg>
      <p:bgPr>
        <a:solidFill>
          <a:srgbClr val="DBDBDB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Picture 10"/>
          <p:cNvPicPr>
            <a:picLocks noChangeAspect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18500" b="19391"/>
          <a:stretch/>
        </p:blipFill>
        <p:spPr>
          <a:xfrm>
            <a:off x="10731349" y="5774480"/>
            <a:ext cx="1460651" cy="1083520"/>
          </a:xfrm>
          <a:prstGeom prst="rect">
            <a:avLst/>
          </a:prstGeom>
        </p:spPr>
      </p:pic>
      <p:grpSp>
        <p:nvGrpSpPr>
          <p:cNvPr id="9" name="Group 8"/>
          <p:cNvGrpSpPr/>
          <p:nvPr userDrawn="1"/>
        </p:nvGrpSpPr>
        <p:grpSpPr>
          <a:xfrm>
            <a:off x="437555" y="6237312"/>
            <a:ext cx="585655" cy="439240"/>
            <a:chOff x="186858" y="6096003"/>
            <a:chExt cx="580550" cy="580549"/>
          </a:xfrm>
          <a:solidFill>
            <a:schemeClr val="bg1">
              <a:lumMod val="95000"/>
            </a:schemeClr>
          </a:solidFill>
        </p:grpSpPr>
        <p:sp>
          <p:nvSpPr>
            <p:cNvPr id="10" name="Rectangle 9"/>
            <p:cNvSpPr/>
            <p:nvPr userDrawn="1"/>
          </p:nvSpPr>
          <p:spPr>
            <a:xfrm>
              <a:off x="186859" y="6096003"/>
              <a:ext cx="580549" cy="580549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b="1" dirty="0">
                <a:latin typeface="GeosansLight" panose="02000603020000020003"/>
              </a:endParaRPr>
            </a:p>
          </p:txBody>
        </p:sp>
        <p:sp>
          <p:nvSpPr>
            <p:cNvPr id="12" name="Rectangle 11"/>
            <p:cNvSpPr/>
            <p:nvPr userDrawn="1"/>
          </p:nvSpPr>
          <p:spPr>
            <a:xfrm>
              <a:off x="186858" y="6612049"/>
              <a:ext cx="580549" cy="6450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endParaRPr lang="en-US" sz="1800"/>
            </a:p>
          </p:txBody>
        </p:sp>
      </p:grpSp>
      <p:sp>
        <p:nvSpPr>
          <p:cNvPr id="13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437555" y="6237313"/>
            <a:ext cx="585655" cy="390437"/>
          </a:xfrm>
          <a:prstGeom prst="rect">
            <a:avLst/>
          </a:prstGeom>
        </p:spPr>
        <p:txBody>
          <a:bodyPr anchor="ctr"/>
          <a:lstStyle>
            <a:lvl1pPr algn="ctr">
              <a:defRPr sz="1200">
                <a:solidFill>
                  <a:srgbClr val="2F3A46"/>
                </a:solidFill>
              </a:defRPr>
            </a:lvl1pPr>
          </a:lstStyle>
          <a:p>
            <a:fld id="{F68327C5-B821-4FE9-A59A-A60D9EB59A9A}" type="slidenum">
              <a:rPr lang="en-US" smtClean="0"/>
              <a:pPr/>
              <a:t>‹Nº›</a:t>
            </a:fld>
            <a:endParaRPr lang="en-US" dirty="0"/>
          </a:p>
        </p:txBody>
      </p:sp>
      <p:sp>
        <p:nvSpPr>
          <p:cNvPr id="14" name="Sous-titre 2"/>
          <p:cNvSpPr>
            <a:spLocks noGrp="1"/>
          </p:cNvSpPr>
          <p:nvPr>
            <p:ph type="subTitle" idx="1"/>
          </p:nvPr>
        </p:nvSpPr>
        <p:spPr>
          <a:xfrm>
            <a:off x="624418" y="620688"/>
            <a:ext cx="7694645" cy="288032"/>
          </a:xfrm>
        </p:spPr>
        <p:txBody>
          <a:bodyPr anchor="ctr">
            <a:noAutofit/>
          </a:bodyPr>
          <a:lstStyle>
            <a:lvl1pPr marL="0" indent="0" algn="l">
              <a:buNone/>
              <a:defRPr sz="1600" cap="small" baseline="0">
                <a:solidFill>
                  <a:srgbClr val="2F3A46"/>
                </a:solidFill>
                <a:latin typeface="+mj-lt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fr-FR" dirty="0" smtClean="0"/>
              <a:t>Modifiez le style des sous-titres du masque</a:t>
            </a:r>
            <a:endParaRPr lang="en-US" dirty="0"/>
          </a:p>
        </p:txBody>
      </p:sp>
      <p:sp>
        <p:nvSpPr>
          <p:cNvPr id="15" name="Espace réservé du titre 1"/>
          <p:cNvSpPr>
            <a:spLocks noGrp="1"/>
          </p:cNvSpPr>
          <p:nvPr>
            <p:ph type="title"/>
          </p:nvPr>
        </p:nvSpPr>
        <p:spPr>
          <a:xfrm>
            <a:off x="624418" y="3076"/>
            <a:ext cx="7694645" cy="61761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>
              <a:defRPr sz="3200">
                <a:solidFill>
                  <a:srgbClr val="2F3A46"/>
                </a:solidFill>
                <a:latin typeface="+mj-lt"/>
              </a:defRPr>
            </a:lvl1pPr>
          </a:lstStyle>
          <a:p>
            <a:r>
              <a:rPr lang="fr-FR" dirty="0" smtClean="0"/>
              <a:t>Modifiez le style du titre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8328048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ark gray shading">
    <p:bg>
      <p:bgPr>
        <a:gradFill>
          <a:gsLst>
            <a:gs pos="0">
              <a:schemeClr val="bg1">
                <a:lumMod val="75000"/>
              </a:schemeClr>
            </a:gs>
            <a:gs pos="100000">
              <a:schemeClr val="tx1">
                <a:lumMod val="50000"/>
                <a:lumOff val="50000"/>
              </a:schemeClr>
            </a:gs>
          </a:gsLst>
          <a:path path="circle">
            <a:fillToRect l="50000" t="50000" r="50000" b="50000"/>
          </a:path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Picture 10"/>
          <p:cNvPicPr>
            <a:picLocks noChangeAspect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18548" b="19440"/>
          <a:stretch/>
        </p:blipFill>
        <p:spPr>
          <a:xfrm>
            <a:off x="10735883" y="5771554"/>
            <a:ext cx="1456117" cy="1080120"/>
          </a:xfrm>
          <a:prstGeom prst="rect">
            <a:avLst/>
          </a:prstGeom>
        </p:spPr>
      </p:pic>
      <p:grpSp>
        <p:nvGrpSpPr>
          <p:cNvPr id="9" name="Group 8"/>
          <p:cNvGrpSpPr/>
          <p:nvPr userDrawn="1"/>
        </p:nvGrpSpPr>
        <p:grpSpPr>
          <a:xfrm>
            <a:off x="437555" y="6237312"/>
            <a:ext cx="585655" cy="439240"/>
            <a:chOff x="186858" y="6096003"/>
            <a:chExt cx="580550" cy="580549"/>
          </a:xfrm>
          <a:solidFill>
            <a:schemeClr val="bg1">
              <a:lumMod val="95000"/>
            </a:schemeClr>
          </a:solidFill>
        </p:grpSpPr>
        <p:sp>
          <p:nvSpPr>
            <p:cNvPr id="10" name="Rectangle 9"/>
            <p:cNvSpPr/>
            <p:nvPr userDrawn="1"/>
          </p:nvSpPr>
          <p:spPr>
            <a:xfrm>
              <a:off x="186859" y="6096003"/>
              <a:ext cx="580549" cy="580549"/>
            </a:xfrm>
            <a:prstGeom prst="rect">
              <a:avLst/>
            </a:prstGeom>
            <a:solidFill>
              <a:schemeClr val="bg1">
                <a:alpha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b="1" dirty="0">
                <a:latin typeface="GeosansLight" panose="02000603020000020003"/>
              </a:endParaRPr>
            </a:p>
          </p:txBody>
        </p:sp>
        <p:sp>
          <p:nvSpPr>
            <p:cNvPr id="12" name="Rectangle 11"/>
            <p:cNvSpPr/>
            <p:nvPr userDrawn="1"/>
          </p:nvSpPr>
          <p:spPr>
            <a:xfrm>
              <a:off x="186858" y="6612049"/>
              <a:ext cx="580549" cy="64503"/>
            </a:xfrm>
            <a:prstGeom prst="rect">
              <a:avLst/>
            </a:pr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endParaRPr lang="en-US" sz="1800"/>
            </a:p>
          </p:txBody>
        </p:sp>
      </p:grpSp>
      <p:sp>
        <p:nvSpPr>
          <p:cNvPr id="13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437555" y="6237313"/>
            <a:ext cx="585655" cy="390437"/>
          </a:xfrm>
          <a:prstGeom prst="rect">
            <a:avLst/>
          </a:prstGeom>
        </p:spPr>
        <p:txBody>
          <a:bodyPr anchor="ctr"/>
          <a:lstStyle>
            <a:lvl1pPr algn="ctr">
              <a:defRPr sz="1200">
                <a:solidFill>
                  <a:srgbClr val="2F3A46"/>
                </a:solidFill>
              </a:defRPr>
            </a:lvl1pPr>
          </a:lstStyle>
          <a:p>
            <a:fld id="{F68327C5-B821-4FE9-A59A-A60D9EB59A9A}" type="slidenum">
              <a:rPr lang="en-US" smtClean="0"/>
              <a:pPr/>
              <a:t>‹Nº›</a:t>
            </a:fld>
            <a:endParaRPr lang="en-US" dirty="0"/>
          </a:p>
        </p:txBody>
      </p:sp>
      <p:sp>
        <p:nvSpPr>
          <p:cNvPr id="14" name="Sous-titre 2"/>
          <p:cNvSpPr>
            <a:spLocks noGrp="1"/>
          </p:cNvSpPr>
          <p:nvPr>
            <p:ph type="subTitle" idx="1"/>
          </p:nvPr>
        </p:nvSpPr>
        <p:spPr>
          <a:xfrm>
            <a:off x="624418" y="620688"/>
            <a:ext cx="7694645" cy="288032"/>
          </a:xfrm>
        </p:spPr>
        <p:txBody>
          <a:bodyPr anchor="ctr">
            <a:noAutofit/>
          </a:bodyPr>
          <a:lstStyle>
            <a:lvl1pPr marL="0" indent="0" algn="l">
              <a:buNone/>
              <a:defRPr sz="1600" cap="small" baseline="0">
                <a:solidFill>
                  <a:srgbClr val="2F3A46"/>
                </a:solidFill>
                <a:latin typeface="+mj-lt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fr-FR" dirty="0" smtClean="0"/>
              <a:t>Modifiez le style des sous-titres du masque</a:t>
            </a:r>
            <a:endParaRPr lang="en-US" dirty="0"/>
          </a:p>
        </p:txBody>
      </p:sp>
      <p:sp>
        <p:nvSpPr>
          <p:cNvPr id="15" name="Espace réservé du titre 1"/>
          <p:cNvSpPr>
            <a:spLocks noGrp="1"/>
          </p:cNvSpPr>
          <p:nvPr>
            <p:ph type="title"/>
          </p:nvPr>
        </p:nvSpPr>
        <p:spPr>
          <a:xfrm>
            <a:off x="624418" y="3076"/>
            <a:ext cx="7694645" cy="61761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>
              <a:defRPr sz="3200">
                <a:solidFill>
                  <a:srgbClr val="2F3A46"/>
                </a:solidFill>
                <a:latin typeface="+mj-lt"/>
              </a:defRPr>
            </a:lvl1pPr>
          </a:lstStyle>
          <a:p>
            <a:r>
              <a:rPr lang="fr-FR" dirty="0" smtClean="0"/>
              <a:t>Modifiez le style du titre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2873924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ark gray">
    <p:bg>
      <p:bgPr>
        <a:solidFill>
          <a:schemeClr val="tx1">
            <a:lumMod val="50000"/>
            <a:lumOff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18548" b="19440"/>
          <a:stretch/>
        </p:blipFill>
        <p:spPr>
          <a:xfrm>
            <a:off x="10735883" y="5777880"/>
            <a:ext cx="1456117" cy="1080120"/>
          </a:xfrm>
          <a:prstGeom prst="rect">
            <a:avLst/>
          </a:prstGeom>
        </p:spPr>
      </p:pic>
      <p:grpSp>
        <p:nvGrpSpPr>
          <p:cNvPr id="10" name="Group 9"/>
          <p:cNvGrpSpPr/>
          <p:nvPr userDrawn="1"/>
        </p:nvGrpSpPr>
        <p:grpSpPr>
          <a:xfrm>
            <a:off x="437555" y="6237312"/>
            <a:ext cx="585655" cy="439240"/>
            <a:chOff x="186858" y="6096003"/>
            <a:chExt cx="580550" cy="580549"/>
          </a:xfrm>
          <a:solidFill>
            <a:schemeClr val="bg1">
              <a:lumMod val="95000"/>
            </a:schemeClr>
          </a:solidFill>
        </p:grpSpPr>
        <p:sp>
          <p:nvSpPr>
            <p:cNvPr id="11" name="Rectangle 10"/>
            <p:cNvSpPr/>
            <p:nvPr userDrawn="1"/>
          </p:nvSpPr>
          <p:spPr>
            <a:xfrm>
              <a:off x="186859" y="6096003"/>
              <a:ext cx="580549" cy="580549"/>
            </a:xfrm>
            <a:prstGeom prst="rect">
              <a:avLst/>
            </a:prstGeom>
            <a:solidFill>
              <a:schemeClr val="bg1">
                <a:alpha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b="1" dirty="0">
                <a:latin typeface="GeosansLight" panose="02000603020000020003"/>
              </a:endParaRPr>
            </a:p>
          </p:txBody>
        </p:sp>
        <p:sp>
          <p:nvSpPr>
            <p:cNvPr id="12" name="Rectangle 11"/>
            <p:cNvSpPr/>
            <p:nvPr userDrawn="1"/>
          </p:nvSpPr>
          <p:spPr>
            <a:xfrm>
              <a:off x="186858" y="6612049"/>
              <a:ext cx="580549" cy="64503"/>
            </a:xfrm>
            <a:prstGeom prst="rect">
              <a:avLst/>
            </a:pr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endParaRPr lang="en-US" sz="1800"/>
            </a:p>
          </p:txBody>
        </p:sp>
      </p:grpSp>
      <p:sp>
        <p:nvSpPr>
          <p:cNvPr id="13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437555" y="6237313"/>
            <a:ext cx="585655" cy="390437"/>
          </a:xfrm>
          <a:prstGeom prst="rect">
            <a:avLst/>
          </a:prstGeom>
          <a:noFill/>
        </p:spPr>
        <p:txBody>
          <a:bodyPr anchor="ctr"/>
          <a:lstStyle>
            <a:lvl1pPr algn="ctr">
              <a:defRPr sz="1200">
                <a:solidFill>
                  <a:schemeClr val="bg1"/>
                </a:solidFill>
              </a:defRPr>
            </a:lvl1pPr>
          </a:lstStyle>
          <a:p>
            <a:fld id="{F68327C5-B821-4FE9-A59A-A60D9EB59A9A}" type="slidenum">
              <a:rPr lang="en-US" smtClean="0"/>
              <a:pPr/>
              <a:t>‹Nº›</a:t>
            </a:fld>
            <a:endParaRPr lang="en-US" dirty="0"/>
          </a:p>
        </p:txBody>
      </p:sp>
      <p:sp>
        <p:nvSpPr>
          <p:cNvPr id="14" name="Sous-titre 2"/>
          <p:cNvSpPr>
            <a:spLocks noGrp="1"/>
          </p:cNvSpPr>
          <p:nvPr>
            <p:ph type="subTitle" idx="1"/>
          </p:nvPr>
        </p:nvSpPr>
        <p:spPr>
          <a:xfrm>
            <a:off x="624418" y="620688"/>
            <a:ext cx="7694645" cy="288032"/>
          </a:xfrm>
        </p:spPr>
        <p:txBody>
          <a:bodyPr anchor="ctr">
            <a:noAutofit/>
          </a:bodyPr>
          <a:lstStyle>
            <a:lvl1pPr marL="0" indent="0" algn="l">
              <a:buNone/>
              <a:defRPr sz="1600" cap="small" baseline="0">
                <a:solidFill>
                  <a:schemeClr val="bg1"/>
                </a:solidFill>
                <a:latin typeface="+mj-lt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fr-FR" dirty="0" smtClean="0"/>
              <a:t>Modifiez le style des sous-titres du masque</a:t>
            </a:r>
            <a:endParaRPr lang="en-US" dirty="0"/>
          </a:p>
        </p:txBody>
      </p:sp>
      <p:sp>
        <p:nvSpPr>
          <p:cNvPr id="15" name="Espace réservé du titre 1"/>
          <p:cNvSpPr>
            <a:spLocks noGrp="1"/>
          </p:cNvSpPr>
          <p:nvPr>
            <p:ph type="title"/>
          </p:nvPr>
        </p:nvSpPr>
        <p:spPr>
          <a:xfrm>
            <a:off x="624418" y="3076"/>
            <a:ext cx="7694645" cy="61761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>
              <a:defRPr sz="320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fr-FR" dirty="0" smtClean="0"/>
              <a:t>Modifiez le style du titre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9209533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rine blue">
    <p:bg>
      <p:bgPr>
        <a:solidFill>
          <a:srgbClr val="2F3947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/>
          <p:cNvPicPr>
            <a:picLocks noChangeAspect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18548" b="19440"/>
          <a:stretch/>
        </p:blipFill>
        <p:spPr>
          <a:xfrm>
            <a:off x="10735883" y="5777880"/>
            <a:ext cx="1456117" cy="1080120"/>
          </a:xfrm>
          <a:prstGeom prst="rect">
            <a:avLst/>
          </a:prstGeom>
        </p:spPr>
      </p:pic>
      <p:grpSp>
        <p:nvGrpSpPr>
          <p:cNvPr id="10" name="Group 9"/>
          <p:cNvGrpSpPr/>
          <p:nvPr userDrawn="1"/>
        </p:nvGrpSpPr>
        <p:grpSpPr>
          <a:xfrm>
            <a:off x="437555" y="6237312"/>
            <a:ext cx="585655" cy="439240"/>
            <a:chOff x="186858" y="6096003"/>
            <a:chExt cx="580550" cy="580549"/>
          </a:xfrm>
          <a:solidFill>
            <a:schemeClr val="bg1">
              <a:lumMod val="95000"/>
            </a:schemeClr>
          </a:solidFill>
        </p:grpSpPr>
        <p:sp>
          <p:nvSpPr>
            <p:cNvPr id="11" name="Rectangle 10"/>
            <p:cNvSpPr/>
            <p:nvPr userDrawn="1"/>
          </p:nvSpPr>
          <p:spPr>
            <a:xfrm>
              <a:off x="186859" y="6096003"/>
              <a:ext cx="580549" cy="580549"/>
            </a:xfrm>
            <a:prstGeom prst="rect">
              <a:avLst/>
            </a:prstGeom>
            <a:solidFill>
              <a:schemeClr val="bg1">
                <a:alpha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b="1" dirty="0">
                <a:latin typeface="GeosansLight" panose="02000603020000020003"/>
              </a:endParaRPr>
            </a:p>
          </p:txBody>
        </p:sp>
        <p:sp>
          <p:nvSpPr>
            <p:cNvPr id="12" name="Rectangle 11"/>
            <p:cNvSpPr/>
            <p:nvPr userDrawn="1"/>
          </p:nvSpPr>
          <p:spPr>
            <a:xfrm>
              <a:off x="186858" y="6612049"/>
              <a:ext cx="580549" cy="64503"/>
            </a:xfrm>
            <a:prstGeom prst="rect">
              <a:avLst/>
            </a:pr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endParaRPr lang="en-US" sz="1800"/>
            </a:p>
          </p:txBody>
        </p:sp>
      </p:grpSp>
      <p:sp>
        <p:nvSpPr>
          <p:cNvPr id="13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437555" y="6237313"/>
            <a:ext cx="585655" cy="390437"/>
          </a:xfrm>
          <a:prstGeom prst="rect">
            <a:avLst/>
          </a:prstGeom>
        </p:spPr>
        <p:txBody>
          <a:bodyPr anchor="ctr"/>
          <a:lstStyle>
            <a:lvl1pPr algn="ctr">
              <a:defRPr sz="1200">
                <a:solidFill>
                  <a:schemeClr val="bg1"/>
                </a:solidFill>
              </a:defRPr>
            </a:lvl1pPr>
          </a:lstStyle>
          <a:p>
            <a:fld id="{F68327C5-B821-4FE9-A59A-A60D9EB59A9A}" type="slidenum">
              <a:rPr lang="en-US" smtClean="0"/>
              <a:pPr/>
              <a:t>‹Nº›</a:t>
            </a:fld>
            <a:endParaRPr lang="en-US" dirty="0"/>
          </a:p>
        </p:txBody>
      </p:sp>
      <p:sp>
        <p:nvSpPr>
          <p:cNvPr id="14" name="Sous-titre 2"/>
          <p:cNvSpPr>
            <a:spLocks noGrp="1"/>
          </p:cNvSpPr>
          <p:nvPr>
            <p:ph type="subTitle" idx="1"/>
          </p:nvPr>
        </p:nvSpPr>
        <p:spPr>
          <a:xfrm>
            <a:off x="624418" y="620688"/>
            <a:ext cx="7694645" cy="288032"/>
          </a:xfrm>
        </p:spPr>
        <p:txBody>
          <a:bodyPr anchor="ctr">
            <a:noAutofit/>
          </a:bodyPr>
          <a:lstStyle>
            <a:lvl1pPr marL="0" indent="0" algn="l">
              <a:buNone/>
              <a:defRPr sz="1600" cap="small" baseline="0">
                <a:solidFill>
                  <a:schemeClr val="bg1"/>
                </a:solidFill>
                <a:latin typeface="+mj-lt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fr-FR" dirty="0" smtClean="0"/>
              <a:t>Modifiez le style des sous-titres du masque</a:t>
            </a:r>
            <a:endParaRPr lang="en-US" dirty="0"/>
          </a:p>
        </p:txBody>
      </p:sp>
      <p:sp>
        <p:nvSpPr>
          <p:cNvPr id="15" name="Espace réservé du titre 1"/>
          <p:cNvSpPr>
            <a:spLocks noGrp="1"/>
          </p:cNvSpPr>
          <p:nvPr>
            <p:ph type="title"/>
          </p:nvPr>
        </p:nvSpPr>
        <p:spPr>
          <a:xfrm>
            <a:off x="624418" y="3076"/>
            <a:ext cx="7694645" cy="61761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>
              <a:defRPr sz="320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fr-FR" dirty="0" smtClean="0"/>
              <a:t>Modifiez le style du titre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7987107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ark blue">
    <p:bg>
      <p:bgPr>
        <a:solidFill>
          <a:srgbClr val="1E263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/>
          <p:cNvPicPr>
            <a:picLocks noChangeAspect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18548" b="19440"/>
          <a:stretch/>
        </p:blipFill>
        <p:spPr>
          <a:xfrm>
            <a:off x="10735883" y="5777880"/>
            <a:ext cx="1456117" cy="1080120"/>
          </a:xfrm>
          <a:prstGeom prst="rect">
            <a:avLst/>
          </a:prstGeom>
        </p:spPr>
      </p:pic>
      <p:grpSp>
        <p:nvGrpSpPr>
          <p:cNvPr id="9" name="Group 8"/>
          <p:cNvGrpSpPr/>
          <p:nvPr userDrawn="1"/>
        </p:nvGrpSpPr>
        <p:grpSpPr>
          <a:xfrm>
            <a:off x="437555" y="6237312"/>
            <a:ext cx="585655" cy="439240"/>
            <a:chOff x="186858" y="6096003"/>
            <a:chExt cx="580550" cy="580549"/>
          </a:xfrm>
          <a:solidFill>
            <a:schemeClr val="bg1">
              <a:lumMod val="95000"/>
            </a:schemeClr>
          </a:solidFill>
        </p:grpSpPr>
        <p:sp>
          <p:nvSpPr>
            <p:cNvPr id="10" name="Rectangle 9"/>
            <p:cNvSpPr/>
            <p:nvPr userDrawn="1"/>
          </p:nvSpPr>
          <p:spPr>
            <a:xfrm>
              <a:off x="186859" y="6096003"/>
              <a:ext cx="580549" cy="580549"/>
            </a:xfrm>
            <a:prstGeom prst="rect">
              <a:avLst/>
            </a:prstGeom>
            <a:solidFill>
              <a:schemeClr val="bg1">
                <a:alpha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b="1" dirty="0">
                <a:latin typeface="GeosansLight" panose="02000603020000020003"/>
              </a:endParaRPr>
            </a:p>
          </p:txBody>
        </p:sp>
        <p:sp>
          <p:nvSpPr>
            <p:cNvPr id="11" name="Rectangle 10"/>
            <p:cNvSpPr/>
            <p:nvPr userDrawn="1"/>
          </p:nvSpPr>
          <p:spPr>
            <a:xfrm>
              <a:off x="186858" y="6612049"/>
              <a:ext cx="580549" cy="64503"/>
            </a:xfrm>
            <a:prstGeom prst="rect">
              <a:avLst/>
            </a:pr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endParaRPr lang="en-US" sz="1800"/>
            </a:p>
          </p:txBody>
        </p:sp>
      </p:grpSp>
      <p:sp>
        <p:nvSpPr>
          <p:cNvPr id="12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437555" y="6237313"/>
            <a:ext cx="585655" cy="390437"/>
          </a:xfrm>
          <a:prstGeom prst="rect">
            <a:avLst/>
          </a:prstGeom>
        </p:spPr>
        <p:txBody>
          <a:bodyPr anchor="ctr"/>
          <a:lstStyle>
            <a:lvl1pPr algn="ctr">
              <a:defRPr sz="1200">
                <a:solidFill>
                  <a:schemeClr val="bg1"/>
                </a:solidFill>
              </a:defRPr>
            </a:lvl1pPr>
          </a:lstStyle>
          <a:p>
            <a:fld id="{F68327C5-B821-4FE9-A59A-A60D9EB59A9A}" type="slidenum">
              <a:rPr lang="en-US" smtClean="0"/>
              <a:pPr/>
              <a:t>‹Nº›</a:t>
            </a:fld>
            <a:endParaRPr lang="en-US" dirty="0"/>
          </a:p>
        </p:txBody>
      </p:sp>
      <p:sp>
        <p:nvSpPr>
          <p:cNvPr id="13" name="Sous-titre 2"/>
          <p:cNvSpPr>
            <a:spLocks noGrp="1"/>
          </p:cNvSpPr>
          <p:nvPr>
            <p:ph type="subTitle" idx="1"/>
          </p:nvPr>
        </p:nvSpPr>
        <p:spPr>
          <a:xfrm>
            <a:off x="624418" y="620688"/>
            <a:ext cx="7694645" cy="288032"/>
          </a:xfrm>
        </p:spPr>
        <p:txBody>
          <a:bodyPr anchor="ctr">
            <a:noAutofit/>
          </a:bodyPr>
          <a:lstStyle>
            <a:lvl1pPr marL="0" indent="0" algn="l">
              <a:buNone/>
              <a:defRPr sz="1600" cap="small" baseline="0">
                <a:solidFill>
                  <a:schemeClr val="bg1"/>
                </a:solidFill>
                <a:latin typeface="+mj-lt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fr-FR" dirty="0" smtClean="0"/>
              <a:t>Modifiez le style des sous-titres du masque</a:t>
            </a:r>
            <a:endParaRPr lang="en-US" dirty="0"/>
          </a:p>
        </p:txBody>
      </p:sp>
      <p:sp>
        <p:nvSpPr>
          <p:cNvPr id="14" name="Espace réservé du titre 1"/>
          <p:cNvSpPr>
            <a:spLocks noGrp="1"/>
          </p:cNvSpPr>
          <p:nvPr>
            <p:ph type="title"/>
          </p:nvPr>
        </p:nvSpPr>
        <p:spPr>
          <a:xfrm>
            <a:off x="624418" y="3076"/>
            <a:ext cx="7694645" cy="61761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>
              <a:defRPr sz="320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fr-FR" dirty="0" smtClean="0"/>
              <a:t>Modifiez le style du titre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8483230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bg>
      <p:bgPr>
        <a:solidFill>
          <a:srgbClr val="222A3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4500">
                <a:solidFill>
                  <a:schemeClr val="bg1"/>
                </a:solidFill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/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7" name="Rectangle 6"/>
          <p:cNvSpPr/>
          <p:nvPr userDrawn="1"/>
        </p:nvSpPr>
        <p:spPr>
          <a:xfrm>
            <a:off x="0" y="6021288"/>
            <a:ext cx="12192000" cy="83671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350"/>
          </a:p>
        </p:txBody>
      </p:sp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9657866" y="6216530"/>
            <a:ext cx="2170364" cy="45114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28354817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 w/ photo">
    <p:bg>
      <p:bgPr>
        <a:solidFill>
          <a:srgbClr val="222A3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4260" t="12069"/>
          <a:stretch/>
        </p:blipFill>
        <p:spPr>
          <a:xfrm>
            <a:off x="1" y="1"/>
            <a:ext cx="12192000" cy="6225905"/>
          </a:xfrm>
          <a:prstGeom prst="rect">
            <a:avLst/>
          </a:prstGeom>
        </p:spPr>
      </p:pic>
      <p:sp>
        <p:nvSpPr>
          <p:cNvPr id="5" name="Rectangle 4"/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222A35">
              <a:alpha val="84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350"/>
          </a:p>
        </p:txBody>
      </p: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4500">
                <a:solidFill>
                  <a:schemeClr val="bg1"/>
                </a:solidFill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/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7" name="Rectangle 6"/>
          <p:cNvSpPr/>
          <p:nvPr userDrawn="1"/>
        </p:nvSpPr>
        <p:spPr>
          <a:xfrm>
            <a:off x="0" y="6021288"/>
            <a:ext cx="12192000" cy="83671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350"/>
          </a:p>
        </p:txBody>
      </p:sp>
      <p:pic>
        <p:nvPicPr>
          <p:cNvPr id="9" name="Picture 8"/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9657866" y="6216530"/>
            <a:ext cx="2170364" cy="45114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82832580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Insert Slide">
    <p:bg>
      <p:bgPr>
        <a:solidFill>
          <a:srgbClr val="1E263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4500">
                <a:solidFill>
                  <a:schemeClr val="bg1"/>
                </a:solidFill>
                <a:latin typeface="+mn-lt"/>
              </a:defRPr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/>
                </a:solidFill>
                <a:latin typeface="+mn-lt"/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t>‹Nº›</a:t>
            </a:fld>
            <a:endParaRPr lang="en-US"/>
          </a:p>
        </p:txBody>
      </p:sp>
      <p:pic>
        <p:nvPicPr>
          <p:cNvPr id="8" name="Picture 7"/>
          <p:cNvPicPr>
            <a:picLocks noChangeAspect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18548" b="19440"/>
          <a:stretch/>
        </p:blipFill>
        <p:spPr>
          <a:xfrm>
            <a:off x="10735883" y="5777880"/>
            <a:ext cx="1456117" cy="108012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3965350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4500">
                <a:solidFill>
                  <a:srgbClr val="1E2631"/>
                </a:solidFill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1800">
                <a:solidFill>
                  <a:srgbClr val="1E2631"/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7" name="Rectangle 6"/>
          <p:cNvSpPr/>
          <p:nvPr userDrawn="1"/>
        </p:nvSpPr>
        <p:spPr>
          <a:xfrm>
            <a:off x="0" y="6021288"/>
            <a:ext cx="12192000" cy="836712"/>
          </a:xfrm>
          <a:prstGeom prst="rect">
            <a:avLst/>
          </a:prstGeom>
          <a:solidFill>
            <a:srgbClr val="222A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350"/>
          </a:p>
        </p:txBody>
      </p:sp>
    </p:spTree>
    <p:extLst>
      <p:ext uri="{BB962C8B-B14F-4D97-AF65-F5344CB8AC3E}">
        <p14:creationId xmlns:p14="http://schemas.microsoft.com/office/powerpoint/2010/main" val="1862129926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ous-titre 2"/>
          <p:cNvSpPr>
            <a:spLocks noGrp="1"/>
          </p:cNvSpPr>
          <p:nvPr>
            <p:ph type="subTitle" idx="1"/>
          </p:nvPr>
        </p:nvSpPr>
        <p:spPr>
          <a:xfrm>
            <a:off x="3887755" y="620688"/>
            <a:ext cx="7694645" cy="288032"/>
          </a:xfrm>
        </p:spPr>
        <p:txBody>
          <a:bodyPr anchor="ctr">
            <a:noAutofit/>
          </a:bodyPr>
          <a:lstStyle>
            <a:lvl1pPr marL="0" indent="0" algn="r">
              <a:buNone/>
              <a:defRPr sz="1600" cap="small" baseline="0">
                <a:solidFill>
                  <a:srgbClr val="2F3A46"/>
                </a:solidFill>
                <a:latin typeface="+mj-lt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fr-FR" dirty="0" smtClean="0"/>
              <a:t>Modifiez le style des sous-titres du masque</a:t>
            </a:r>
            <a:endParaRPr lang="en-US" dirty="0"/>
          </a:p>
        </p:txBody>
      </p:sp>
      <p:sp>
        <p:nvSpPr>
          <p:cNvPr id="7" name="Espace réservé du titre 1"/>
          <p:cNvSpPr>
            <a:spLocks noGrp="1"/>
          </p:cNvSpPr>
          <p:nvPr>
            <p:ph type="title"/>
          </p:nvPr>
        </p:nvSpPr>
        <p:spPr>
          <a:xfrm>
            <a:off x="3887755" y="3076"/>
            <a:ext cx="7694645" cy="61761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3200">
                <a:solidFill>
                  <a:srgbClr val="2F3A46"/>
                </a:solidFill>
                <a:latin typeface="+mj-lt"/>
              </a:defRPr>
            </a:lvl1pPr>
          </a:lstStyle>
          <a:p>
            <a:r>
              <a:rPr lang="fr-FR" dirty="0" smtClean="0"/>
              <a:t>Modifiez le style du titre</a:t>
            </a:r>
            <a:endParaRPr lang="en-US" dirty="0"/>
          </a:p>
        </p:txBody>
      </p:sp>
      <p:pic>
        <p:nvPicPr>
          <p:cNvPr id="13" name="Picture 12"/>
          <p:cNvPicPr>
            <a:picLocks noChangeAspect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18500" b="19391"/>
          <a:stretch/>
        </p:blipFill>
        <p:spPr>
          <a:xfrm>
            <a:off x="10731349" y="5774480"/>
            <a:ext cx="1460651" cy="1083520"/>
          </a:xfrm>
          <a:prstGeom prst="rect">
            <a:avLst/>
          </a:prstGeom>
        </p:spPr>
      </p:pic>
      <p:grpSp>
        <p:nvGrpSpPr>
          <p:cNvPr id="10" name="Group 9"/>
          <p:cNvGrpSpPr/>
          <p:nvPr userDrawn="1"/>
        </p:nvGrpSpPr>
        <p:grpSpPr>
          <a:xfrm>
            <a:off x="437555" y="6237312"/>
            <a:ext cx="585655" cy="439240"/>
            <a:chOff x="186858" y="6096003"/>
            <a:chExt cx="580550" cy="580549"/>
          </a:xfrm>
          <a:solidFill>
            <a:schemeClr val="bg1">
              <a:lumMod val="95000"/>
            </a:schemeClr>
          </a:solidFill>
        </p:grpSpPr>
        <p:sp>
          <p:nvSpPr>
            <p:cNvPr id="11" name="Rectangle 10"/>
            <p:cNvSpPr/>
            <p:nvPr userDrawn="1"/>
          </p:nvSpPr>
          <p:spPr>
            <a:xfrm>
              <a:off x="186859" y="6096003"/>
              <a:ext cx="580549" cy="580549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b="1" dirty="0">
                <a:latin typeface="GeosansLight" panose="02000603020000020003"/>
              </a:endParaRPr>
            </a:p>
          </p:txBody>
        </p:sp>
        <p:sp>
          <p:nvSpPr>
            <p:cNvPr id="12" name="Rectangle 11"/>
            <p:cNvSpPr/>
            <p:nvPr userDrawn="1"/>
          </p:nvSpPr>
          <p:spPr>
            <a:xfrm>
              <a:off x="186858" y="6612049"/>
              <a:ext cx="580549" cy="6450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endParaRPr lang="en-US" sz="1800"/>
            </a:p>
          </p:txBody>
        </p:sp>
      </p:grpSp>
      <p:sp>
        <p:nvSpPr>
          <p:cNvPr id="14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437555" y="6237313"/>
            <a:ext cx="585655" cy="390437"/>
          </a:xfrm>
          <a:prstGeom prst="rect">
            <a:avLst/>
          </a:prstGeom>
        </p:spPr>
        <p:txBody>
          <a:bodyPr anchor="ctr"/>
          <a:lstStyle>
            <a:lvl1pPr algn="ctr">
              <a:defRPr sz="1200">
                <a:solidFill>
                  <a:srgbClr val="2F3A46"/>
                </a:solidFill>
              </a:defRPr>
            </a:lvl1pPr>
          </a:lstStyle>
          <a:p>
            <a:fld id="{F68327C5-B821-4FE9-A59A-A60D9EB59A9A}" type="slidenum">
              <a:rPr lang="en-US" smtClean="0"/>
              <a:pPr/>
              <a:t>‹Nº›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2196881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 White w/ photo">
    <p:bg>
      <p:bgPr>
        <a:solidFill>
          <a:srgbClr val="222A3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/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4260" t="12069"/>
          <a:stretch/>
        </p:blipFill>
        <p:spPr>
          <a:xfrm>
            <a:off x="1" y="1"/>
            <a:ext cx="12192000" cy="6225905"/>
          </a:xfrm>
          <a:prstGeom prst="rect">
            <a:avLst/>
          </a:prstGeom>
        </p:spPr>
      </p:pic>
      <p:sp>
        <p:nvSpPr>
          <p:cNvPr id="5" name="Rectangle 4"/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350"/>
          </a:p>
        </p:txBody>
      </p: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4500">
                <a:solidFill>
                  <a:srgbClr val="1E2631"/>
                </a:solidFill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1800">
                <a:solidFill>
                  <a:srgbClr val="1E2631"/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8" name="Rectangle 7"/>
          <p:cNvSpPr/>
          <p:nvPr userDrawn="1"/>
        </p:nvSpPr>
        <p:spPr>
          <a:xfrm>
            <a:off x="0" y="6021288"/>
            <a:ext cx="12192000" cy="836712"/>
          </a:xfrm>
          <a:prstGeom prst="rect">
            <a:avLst/>
          </a:prstGeom>
          <a:solidFill>
            <a:srgbClr val="222A3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350"/>
          </a:p>
        </p:txBody>
      </p:sp>
    </p:spTree>
    <p:extLst>
      <p:ext uri="{BB962C8B-B14F-4D97-AF65-F5344CB8AC3E}">
        <p14:creationId xmlns:p14="http://schemas.microsoft.com/office/powerpoint/2010/main" val="655921657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Insert Slide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4500">
                <a:solidFill>
                  <a:srgbClr val="1E2631"/>
                </a:solidFill>
                <a:latin typeface="+mn-lt"/>
              </a:defRPr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1800">
                <a:solidFill>
                  <a:srgbClr val="1E2631"/>
                </a:solidFill>
                <a:latin typeface="+mn-lt"/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t>‹Nº›</a:t>
            </a:fld>
            <a:endParaRPr lang="en-US"/>
          </a:p>
        </p:txBody>
      </p:sp>
      <p:pic>
        <p:nvPicPr>
          <p:cNvPr id="8" name="Picture 7"/>
          <p:cNvPicPr>
            <a:picLocks noChangeAspect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18500" b="19391"/>
          <a:stretch/>
        </p:blipFill>
        <p:spPr>
          <a:xfrm>
            <a:off x="10731349" y="5774480"/>
            <a:ext cx="1460651" cy="108352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9066055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423925" y="365126"/>
            <a:ext cx="6432715" cy="1325563"/>
          </a:xfrm>
          <a:prstGeom prst="rect">
            <a:avLst/>
          </a:prstGeom>
        </p:spPr>
        <p:txBody>
          <a:bodyPr/>
          <a:lstStyle>
            <a:lvl1pPr>
              <a:defRPr sz="3600" b="1">
                <a:latin typeface="+mj-lt"/>
              </a:defRPr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31371" y="1825625"/>
            <a:ext cx="4320480" cy="4351338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+mn-lt"/>
              </a:defRPr>
            </a:lvl1pPr>
            <a:lvl2pPr>
              <a:defRPr>
                <a:solidFill>
                  <a:schemeClr val="bg1"/>
                </a:solidFill>
                <a:latin typeface="+mn-lt"/>
              </a:defRPr>
            </a:lvl2pPr>
            <a:lvl3pPr>
              <a:defRPr>
                <a:solidFill>
                  <a:schemeClr val="bg1"/>
                </a:solidFill>
                <a:latin typeface="+mn-lt"/>
              </a:defRPr>
            </a:lvl3pPr>
            <a:lvl4pPr>
              <a:defRPr>
                <a:solidFill>
                  <a:schemeClr val="bg1"/>
                </a:solidFill>
                <a:latin typeface="+mn-lt"/>
              </a:defRPr>
            </a:lvl4pPr>
            <a:lvl5pPr>
              <a:defRPr>
                <a:solidFill>
                  <a:schemeClr val="bg1"/>
                </a:solidFill>
                <a:latin typeface="+mn-lt"/>
              </a:defRPr>
            </a:lvl5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423925" y="1825625"/>
            <a:ext cx="6432715" cy="4351338"/>
          </a:xfrm>
          <a:prstGeom prst="rect">
            <a:avLst/>
          </a:prstGeom>
        </p:spPr>
        <p:txBody>
          <a:bodyPr/>
          <a:lstStyle>
            <a:lvl1pPr>
              <a:defRPr>
                <a:latin typeface="+mn-lt"/>
              </a:defRPr>
            </a:lvl1pPr>
            <a:lvl2pPr>
              <a:defRPr>
                <a:latin typeface="+mn-lt"/>
              </a:defRPr>
            </a:lvl2pPr>
            <a:lvl3pPr>
              <a:defRPr>
                <a:latin typeface="+mn-lt"/>
              </a:defRPr>
            </a:lvl3pPr>
            <a:lvl4pPr>
              <a:defRPr>
                <a:latin typeface="+mn-lt"/>
              </a:defRPr>
            </a:lvl4pPr>
            <a:lvl5pPr>
              <a:defRPr>
                <a:latin typeface="+mn-lt"/>
              </a:defRPr>
            </a:lvl5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pic>
        <p:nvPicPr>
          <p:cNvPr id="5" name="Picture 4"/>
          <p:cNvPicPr>
            <a:picLocks noChangeAspect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18500" b="19391"/>
          <a:stretch/>
        </p:blipFill>
        <p:spPr>
          <a:xfrm>
            <a:off x="10731349" y="5774480"/>
            <a:ext cx="1460651" cy="108352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04736246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423925" y="365126"/>
            <a:ext cx="6432715" cy="1325563"/>
          </a:xfrm>
          <a:prstGeom prst="rect">
            <a:avLst/>
          </a:prstGeom>
        </p:spPr>
        <p:txBody>
          <a:bodyPr/>
          <a:lstStyle>
            <a:lvl1pPr>
              <a:defRPr sz="3600" b="1">
                <a:latin typeface="+mj-lt"/>
              </a:defRPr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31371" y="1825625"/>
            <a:ext cx="4320480" cy="4351338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+mn-lt"/>
              </a:defRPr>
            </a:lvl1pPr>
            <a:lvl2pPr>
              <a:defRPr>
                <a:solidFill>
                  <a:schemeClr val="bg1"/>
                </a:solidFill>
                <a:latin typeface="+mn-lt"/>
              </a:defRPr>
            </a:lvl2pPr>
            <a:lvl3pPr>
              <a:defRPr>
                <a:solidFill>
                  <a:schemeClr val="bg1"/>
                </a:solidFill>
                <a:latin typeface="+mn-lt"/>
              </a:defRPr>
            </a:lvl3pPr>
            <a:lvl4pPr>
              <a:defRPr>
                <a:solidFill>
                  <a:schemeClr val="bg1"/>
                </a:solidFill>
                <a:latin typeface="+mn-lt"/>
              </a:defRPr>
            </a:lvl4pPr>
            <a:lvl5pPr>
              <a:defRPr>
                <a:solidFill>
                  <a:schemeClr val="bg1"/>
                </a:solidFill>
                <a:latin typeface="+mn-lt"/>
              </a:defRPr>
            </a:lvl5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423925" y="1825625"/>
            <a:ext cx="6432715" cy="4351338"/>
          </a:xfrm>
          <a:prstGeom prst="rect">
            <a:avLst/>
          </a:prstGeom>
        </p:spPr>
        <p:txBody>
          <a:bodyPr/>
          <a:lstStyle>
            <a:lvl1pPr>
              <a:defRPr>
                <a:latin typeface="+mn-lt"/>
              </a:defRPr>
            </a:lvl1pPr>
            <a:lvl2pPr>
              <a:defRPr>
                <a:latin typeface="+mn-lt"/>
              </a:defRPr>
            </a:lvl2pPr>
            <a:lvl3pPr>
              <a:defRPr>
                <a:latin typeface="+mn-lt"/>
              </a:defRPr>
            </a:lvl3pPr>
            <a:lvl4pPr>
              <a:defRPr>
                <a:latin typeface="+mn-lt"/>
              </a:defRPr>
            </a:lvl4pPr>
            <a:lvl5pPr>
              <a:defRPr>
                <a:latin typeface="+mn-lt"/>
              </a:defRPr>
            </a:lvl5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pic>
        <p:nvPicPr>
          <p:cNvPr id="5" name="Picture 4"/>
          <p:cNvPicPr>
            <a:picLocks noChangeAspect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18500" b="19391"/>
          <a:stretch/>
        </p:blipFill>
        <p:spPr>
          <a:xfrm>
            <a:off x="10731349" y="5774480"/>
            <a:ext cx="1460651" cy="108352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77164910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a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s-ES" smtClean="0"/>
              <a:t>Haga clic para modificar el estilo de título del patrón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s-ES" smtClean="0"/>
              <a:t>Haga clic para modificar el estilo de subtítulo del patrón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t>‹Nº›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50752033"/>
      </p:ext>
    </p:extLst>
  </p:cSld>
  <p:clrMapOvr>
    <a:masterClrMapping/>
  </p:clrMapOvr>
  <p:hf hdr="0" ftr="0" dt="0"/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t>‹Nº›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33758505"/>
      </p:ext>
    </p:extLst>
  </p:cSld>
  <p:clrMapOvr>
    <a:masterClrMapping/>
  </p:clrMapOvr>
  <p:timing>
    <p:tnLst>
      <p:par>
        <p:cTn id="1" dur="indefinite" restart="never" nodeType="tmRoot"/>
      </p:par>
    </p:tnLst>
  </p:timing>
  <p:hf hdr="0" ftr="0" dt="0"/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Encabezado de sec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s-ES" smtClean="0"/>
              <a:t>Haga clic para modificar el estilo de título del patrón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t>‹Nº›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15915245"/>
      </p:ext>
    </p:extLst>
  </p:cSld>
  <p:clrMapOvr>
    <a:masterClrMapping/>
  </p:clrMapOvr>
  <p:timing>
    <p:tnLst>
      <p:par>
        <p:cTn id="1" dur="indefinite" restart="never" nodeType="tmRoot"/>
      </p:par>
    </p:tnLst>
  </p:timing>
  <p:hf hdr="0" ftr="0" dt="0"/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os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t>‹Nº›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09883911"/>
      </p:ext>
    </p:extLst>
  </p:cSld>
  <p:clrMapOvr>
    <a:masterClrMapping/>
  </p:clrMapOvr>
  <p:hf hdr="0" ftr="0" dt="0"/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t>‹Nº›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19535337"/>
      </p:ext>
    </p:extLst>
  </p:cSld>
  <p:clrMapOvr>
    <a:masterClrMapping/>
  </p:clrMapOvr>
  <p:hf hdr="0" ftr="0" dt="0"/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lo el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t>‹Nº›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99986409"/>
      </p:ext>
    </p:extLst>
  </p:cSld>
  <p:clrMapOvr>
    <a:masterClrMapping/>
  </p:clrMapOvr>
  <p:hf hdr="0" ftr="0" dt="0"/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ight gray shading">
    <p:bg>
      <p:bgPr>
        <a:gradFill>
          <a:gsLst>
            <a:gs pos="0">
              <a:schemeClr val="bg1"/>
            </a:gs>
            <a:gs pos="100000">
              <a:srgbClr val="DBDBDB"/>
            </a:gs>
          </a:gsLst>
          <a:path path="circle">
            <a:fillToRect l="50000" t="50000" r="50000" b="50000"/>
          </a:path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ous-titre 2"/>
          <p:cNvSpPr>
            <a:spLocks noGrp="1"/>
          </p:cNvSpPr>
          <p:nvPr>
            <p:ph type="subTitle" idx="1"/>
          </p:nvPr>
        </p:nvSpPr>
        <p:spPr>
          <a:xfrm>
            <a:off x="3887755" y="620688"/>
            <a:ext cx="7694645" cy="288032"/>
          </a:xfrm>
        </p:spPr>
        <p:txBody>
          <a:bodyPr anchor="ctr">
            <a:noAutofit/>
          </a:bodyPr>
          <a:lstStyle>
            <a:lvl1pPr marL="0" indent="0" algn="r">
              <a:buNone/>
              <a:defRPr sz="1600" cap="small" baseline="0">
                <a:solidFill>
                  <a:schemeClr val="accent1">
                    <a:lumMod val="75000"/>
                  </a:schemeClr>
                </a:solidFill>
                <a:latin typeface="+mj-lt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fr-FR" dirty="0" smtClean="0"/>
              <a:t>Modifiez le style des sous-titres du masque</a:t>
            </a:r>
            <a:endParaRPr lang="en-US" dirty="0"/>
          </a:p>
        </p:txBody>
      </p:sp>
      <p:sp>
        <p:nvSpPr>
          <p:cNvPr id="7" name="Espace réservé du titre 1"/>
          <p:cNvSpPr>
            <a:spLocks noGrp="1"/>
          </p:cNvSpPr>
          <p:nvPr>
            <p:ph type="title"/>
          </p:nvPr>
        </p:nvSpPr>
        <p:spPr>
          <a:xfrm>
            <a:off x="3887755" y="3076"/>
            <a:ext cx="7694645" cy="61761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3200">
                <a:solidFill>
                  <a:schemeClr val="accent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fr-FR" dirty="0" smtClean="0"/>
              <a:t>Modifiez le style du titre</a:t>
            </a:r>
            <a:endParaRPr lang="en-US" dirty="0"/>
          </a:p>
        </p:txBody>
      </p:sp>
      <p:pic>
        <p:nvPicPr>
          <p:cNvPr id="9" name="Picture 8"/>
          <p:cNvPicPr>
            <a:picLocks noChangeAspect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18501" b="19391"/>
          <a:stretch/>
        </p:blipFill>
        <p:spPr>
          <a:xfrm>
            <a:off x="10731349" y="5774480"/>
            <a:ext cx="1460651" cy="1083520"/>
          </a:xfrm>
          <a:prstGeom prst="rect">
            <a:avLst/>
          </a:prstGeom>
        </p:spPr>
      </p:pic>
      <p:grpSp>
        <p:nvGrpSpPr>
          <p:cNvPr id="10" name="Group 9"/>
          <p:cNvGrpSpPr/>
          <p:nvPr userDrawn="1"/>
        </p:nvGrpSpPr>
        <p:grpSpPr>
          <a:xfrm>
            <a:off x="437555" y="6237312"/>
            <a:ext cx="585655" cy="439240"/>
            <a:chOff x="186858" y="6096003"/>
            <a:chExt cx="580550" cy="580549"/>
          </a:xfrm>
          <a:solidFill>
            <a:schemeClr val="bg1">
              <a:lumMod val="95000"/>
            </a:schemeClr>
          </a:solidFill>
        </p:grpSpPr>
        <p:sp>
          <p:nvSpPr>
            <p:cNvPr id="11" name="Rectangle 10"/>
            <p:cNvSpPr/>
            <p:nvPr userDrawn="1"/>
          </p:nvSpPr>
          <p:spPr>
            <a:xfrm>
              <a:off x="186859" y="6096003"/>
              <a:ext cx="580549" cy="580549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b="1" dirty="0">
                <a:latin typeface="GeosansLight" panose="02000603020000020003"/>
              </a:endParaRPr>
            </a:p>
          </p:txBody>
        </p:sp>
        <p:sp>
          <p:nvSpPr>
            <p:cNvPr id="12" name="Rectangle 11"/>
            <p:cNvSpPr/>
            <p:nvPr userDrawn="1"/>
          </p:nvSpPr>
          <p:spPr>
            <a:xfrm>
              <a:off x="186858" y="6612049"/>
              <a:ext cx="580549" cy="64503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endParaRPr lang="en-US" sz="1800"/>
            </a:p>
          </p:txBody>
        </p:sp>
      </p:grpSp>
      <p:sp>
        <p:nvSpPr>
          <p:cNvPr id="13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437555" y="6237313"/>
            <a:ext cx="585655" cy="390437"/>
          </a:xfrm>
          <a:prstGeom prst="rect">
            <a:avLst/>
          </a:prstGeom>
        </p:spPr>
        <p:txBody>
          <a:bodyPr anchor="ctr"/>
          <a:lstStyle>
            <a:lvl1pPr algn="ctr">
              <a:defRPr sz="1200">
                <a:solidFill>
                  <a:srgbClr val="2F3A46"/>
                </a:solidFill>
              </a:defRPr>
            </a:lvl1pPr>
          </a:lstStyle>
          <a:p>
            <a:fld id="{F68327C5-B821-4FE9-A59A-A60D9EB59A9A}" type="slidenum">
              <a:rPr lang="en-US" smtClean="0"/>
              <a:pPr/>
              <a:t>‹Nº›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65746021"/>
      </p:ext>
    </p:extLst>
  </p:cSld>
  <p:clrMapOvr>
    <a:masterClrMapping/>
  </p:clrMapOvr>
  <p:timing>
    <p:tnLst>
      <p:par>
        <p:cTn id="1" dur="indefinite" restart="never" nodeType="tmRoot"/>
      </p:par>
    </p:tnLst>
  </p:timing>
  <p:extLst mod="1"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  <p15:guide id="3" pos="7680" userDrawn="1">
          <p15:clr>
            <a:srgbClr val="FBAE40"/>
          </p15:clr>
        </p15:guide>
        <p15:guide id="4" orient="horz" pos="4320" userDrawn="1">
          <p15:clr>
            <a:srgbClr val="FBAE40"/>
          </p15:clr>
        </p15:guide>
      </p15:sldGuideLst>
    </p:ext>
  </p:extLst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t>‹Nº›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18225677"/>
      </p:ext>
    </p:extLst>
  </p:cSld>
  <p:clrMapOvr>
    <a:masterClrMapping/>
  </p:clrMapOvr>
  <p:hf hdr="0" ftr="0" dt="0"/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ido con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s-ES" smtClean="0"/>
              <a:t>Haga clic para modificar el estilo de título del patrón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t>‹Nº›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72865431"/>
      </p:ext>
    </p:extLst>
  </p:cSld>
  <p:clrMapOvr>
    <a:masterClrMapping/>
  </p:clrMapOvr>
  <p:hf hdr="0" ftr="0" dt="0"/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n con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s-ES" smtClean="0"/>
              <a:t>Haga clic para modificar el estilo de título del patrón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s-ES" smtClean="0"/>
              <a:t>Haga clic en el icono para agregar una imagen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t>‹Nº›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62674977"/>
      </p:ext>
    </p:extLst>
  </p:cSld>
  <p:clrMapOvr>
    <a:masterClrMapping/>
  </p:clrMapOvr>
  <p:hf hdr="0" ftr="0" dt="0"/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y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t>‹Nº›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08206018"/>
      </p:ext>
    </p:extLst>
  </p:cSld>
  <p:clrMapOvr>
    <a:masterClrMapping/>
  </p:clrMapOvr>
  <p:hf hdr="0" ftr="0" dt="0"/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vertical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s-ES" smtClean="0"/>
              <a:t>Haga clic para modificar el estilo de título del patrón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t>‹Nº›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26461543"/>
      </p:ext>
    </p:extLst>
  </p:cSld>
  <p:clrMapOvr>
    <a:masterClrMapping/>
  </p:clrMapOvr>
  <p:hf hdr="0" ftr="0" dt="0"/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a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s-ES" smtClean="0"/>
              <a:t>Haga clic para modificar el estilo de título del patrón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s-ES" smtClean="0"/>
              <a:t>Haga clic para modificar el estilo de subtítulo del patrón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764DE79-268F-4C1A-8933-263129D2AF90}" type="datetimeFigureOut">
              <a:rPr lang="en-US" dirty="0"/>
              <a:t>11/15/2019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F63A3B-78C7-47BE-AE5E-E10140E04643}" type="slidenum">
              <a:rPr lang="en-US" dirty="0"/>
              <a:t>‹Nº›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37920558"/>
      </p:ext>
    </p:extLst>
  </p:cSld>
  <p:clrMapOvr>
    <a:masterClrMapping/>
  </p:clrMapOvr>
  <p:hf hdr="0" ftr="0" dt="0"/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764DE79-268F-4C1A-8933-263129D2AF90}" type="datetimeFigureOut">
              <a:rPr lang="en-US" dirty="0"/>
              <a:t>11/15/2019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F63A3B-78C7-47BE-AE5E-E10140E04643}" type="slidenum">
              <a:rPr lang="en-US" dirty="0"/>
              <a:t>‹Nº›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18075099"/>
      </p:ext>
    </p:extLst>
  </p:cSld>
  <p:clrMapOvr>
    <a:masterClrMapping/>
  </p:clrMapOvr>
  <p:hf hdr="0" ftr="0" dt="0"/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Encabezado de sec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s-ES" smtClean="0"/>
              <a:t>Haga clic para modificar el estilo de título del patrón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764DE79-268F-4C1A-8933-263129D2AF90}" type="datetimeFigureOut">
              <a:rPr lang="en-US" dirty="0"/>
              <a:t>11/15/2019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F63A3B-78C7-47BE-AE5E-E10140E04643}" type="slidenum">
              <a:rPr lang="en-US" dirty="0"/>
              <a:t>‹Nº›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10394151"/>
      </p:ext>
    </p:extLst>
  </p:cSld>
  <p:clrMapOvr>
    <a:masterClrMapping/>
  </p:clrMapOvr>
  <p:hf hdr="0" ftr="0" dt="0"/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os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764DE79-268F-4C1A-8933-263129D2AF90}" type="datetimeFigureOut">
              <a:rPr lang="en-US" dirty="0"/>
              <a:t>11/15/2019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F63A3B-78C7-47BE-AE5E-E10140E04643}" type="slidenum">
              <a:rPr lang="en-US" dirty="0"/>
              <a:t>‹Nº›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22117700"/>
      </p:ext>
    </p:extLst>
  </p:cSld>
  <p:clrMapOvr>
    <a:masterClrMapping/>
  </p:clrMapOvr>
  <p:hf hdr="0" ftr="0" dt="0"/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764DE79-268F-4C1A-8933-263129D2AF90}" type="datetimeFigureOut">
              <a:rPr lang="en-US" dirty="0"/>
              <a:t>11/15/2019</a:t>
            </a:fld>
            <a:endParaRPr lang="en-US" dirty="0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F63A3B-78C7-47BE-AE5E-E10140E04643}" type="slidenum">
              <a:rPr lang="en-US" dirty="0"/>
              <a:t>‹Nº›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39565233"/>
      </p:ext>
    </p:extLst>
  </p:cSld>
  <p:clrMapOvr>
    <a:masterClrMapping/>
  </p:clrMapOvr>
  <p:hf hdr="0" ftr="0" dt="0"/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ight gray">
    <p:bg>
      <p:bgPr>
        <a:solidFill>
          <a:srgbClr val="DBDBDB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ous-titre 2"/>
          <p:cNvSpPr>
            <a:spLocks noGrp="1"/>
          </p:cNvSpPr>
          <p:nvPr>
            <p:ph type="subTitle" idx="1"/>
          </p:nvPr>
        </p:nvSpPr>
        <p:spPr>
          <a:xfrm>
            <a:off x="3887755" y="620688"/>
            <a:ext cx="7694645" cy="288032"/>
          </a:xfrm>
        </p:spPr>
        <p:txBody>
          <a:bodyPr anchor="ctr">
            <a:noAutofit/>
          </a:bodyPr>
          <a:lstStyle>
            <a:lvl1pPr marL="0" indent="0" algn="r">
              <a:buNone/>
              <a:defRPr sz="1600" cap="small" baseline="0">
                <a:solidFill>
                  <a:schemeClr val="accent1">
                    <a:lumMod val="75000"/>
                  </a:schemeClr>
                </a:solidFill>
                <a:latin typeface="+mj-lt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fr-FR" dirty="0" smtClean="0"/>
              <a:t>Modifiez le style des sous-titres du masque</a:t>
            </a:r>
            <a:endParaRPr lang="en-US" dirty="0"/>
          </a:p>
        </p:txBody>
      </p:sp>
      <p:sp>
        <p:nvSpPr>
          <p:cNvPr id="7" name="Espace réservé du titre 1"/>
          <p:cNvSpPr>
            <a:spLocks noGrp="1"/>
          </p:cNvSpPr>
          <p:nvPr>
            <p:ph type="title"/>
          </p:nvPr>
        </p:nvSpPr>
        <p:spPr>
          <a:xfrm>
            <a:off x="3887755" y="3076"/>
            <a:ext cx="7694645" cy="61761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3200">
                <a:solidFill>
                  <a:schemeClr val="accent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fr-FR" dirty="0" smtClean="0"/>
              <a:t>Modifiez le style du titre</a:t>
            </a:r>
            <a:endParaRPr lang="en-US" dirty="0"/>
          </a:p>
        </p:txBody>
      </p:sp>
      <p:pic>
        <p:nvPicPr>
          <p:cNvPr id="11" name="Picture 10"/>
          <p:cNvPicPr>
            <a:picLocks noChangeAspect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18500" b="19391"/>
          <a:stretch/>
        </p:blipFill>
        <p:spPr>
          <a:xfrm>
            <a:off x="10731349" y="5774480"/>
            <a:ext cx="1460651" cy="1083520"/>
          </a:xfrm>
          <a:prstGeom prst="rect">
            <a:avLst/>
          </a:prstGeom>
        </p:spPr>
      </p:pic>
      <p:grpSp>
        <p:nvGrpSpPr>
          <p:cNvPr id="9" name="Group 8"/>
          <p:cNvGrpSpPr/>
          <p:nvPr userDrawn="1"/>
        </p:nvGrpSpPr>
        <p:grpSpPr>
          <a:xfrm>
            <a:off x="437555" y="6237312"/>
            <a:ext cx="585655" cy="439240"/>
            <a:chOff x="186858" y="6096003"/>
            <a:chExt cx="580550" cy="580549"/>
          </a:xfrm>
          <a:solidFill>
            <a:schemeClr val="bg1">
              <a:lumMod val="95000"/>
            </a:schemeClr>
          </a:solidFill>
        </p:grpSpPr>
        <p:sp>
          <p:nvSpPr>
            <p:cNvPr id="10" name="Rectangle 9"/>
            <p:cNvSpPr/>
            <p:nvPr userDrawn="1"/>
          </p:nvSpPr>
          <p:spPr>
            <a:xfrm>
              <a:off x="186859" y="6096003"/>
              <a:ext cx="580549" cy="580549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b="1" dirty="0">
                <a:latin typeface="GeosansLight" panose="02000603020000020003"/>
              </a:endParaRPr>
            </a:p>
          </p:txBody>
        </p:sp>
        <p:sp>
          <p:nvSpPr>
            <p:cNvPr id="12" name="Rectangle 11"/>
            <p:cNvSpPr/>
            <p:nvPr userDrawn="1"/>
          </p:nvSpPr>
          <p:spPr>
            <a:xfrm>
              <a:off x="186858" y="6612049"/>
              <a:ext cx="580549" cy="6450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endParaRPr lang="en-US" sz="1800"/>
            </a:p>
          </p:txBody>
        </p:sp>
      </p:grpSp>
      <p:sp>
        <p:nvSpPr>
          <p:cNvPr id="13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437555" y="6237313"/>
            <a:ext cx="585655" cy="390437"/>
          </a:xfrm>
          <a:prstGeom prst="rect">
            <a:avLst/>
          </a:prstGeom>
        </p:spPr>
        <p:txBody>
          <a:bodyPr anchor="ctr"/>
          <a:lstStyle>
            <a:lvl1pPr algn="ctr">
              <a:defRPr sz="1200">
                <a:solidFill>
                  <a:srgbClr val="2F3A46"/>
                </a:solidFill>
              </a:defRPr>
            </a:lvl1pPr>
          </a:lstStyle>
          <a:p>
            <a:fld id="{F68327C5-B821-4FE9-A59A-A60D9EB59A9A}" type="slidenum">
              <a:rPr lang="en-US" smtClean="0"/>
              <a:pPr/>
              <a:t>‹Nº›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7329086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lo el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764DE79-268F-4C1A-8933-263129D2AF90}" type="datetimeFigureOut">
              <a:rPr lang="en-US" dirty="0"/>
              <a:t>11/15/2019</a:t>
            </a:fld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F63A3B-78C7-47BE-AE5E-E10140E04643}" type="slidenum">
              <a:rPr lang="en-US" dirty="0"/>
              <a:t>‹Nº›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32634144"/>
      </p:ext>
    </p:extLst>
  </p:cSld>
  <p:clrMapOvr>
    <a:masterClrMapping/>
  </p:clrMapOvr>
  <p:hf hdr="0" ftr="0" dt="0"/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764DE79-268F-4C1A-8933-263129D2AF90}" type="datetimeFigureOut">
              <a:rPr lang="en-US" dirty="0"/>
              <a:t>11/15/2019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F63A3B-78C7-47BE-AE5E-E10140E04643}" type="slidenum">
              <a:rPr lang="en-US" dirty="0"/>
              <a:t>‹Nº›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71045882"/>
      </p:ext>
    </p:extLst>
  </p:cSld>
  <p:clrMapOvr>
    <a:masterClrMapping/>
  </p:clrMapOvr>
  <p:hf hdr="0" ftr="0" dt="0"/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ido con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s-ES" smtClean="0"/>
              <a:t>Haga clic para modificar el estilo de título del patrón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764DE79-268F-4C1A-8933-263129D2AF90}" type="datetimeFigureOut">
              <a:rPr lang="en-US" dirty="0"/>
              <a:t>11/15/2019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F63A3B-78C7-47BE-AE5E-E10140E04643}" type="slidenum">
              <a:rPr lang="en-US" dirty="0"/>
              <a:t>‹Nº›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99031317"/>
      </p:ext>
    </p:extLst>
  </p:cSld>
  <p:clrMapOvr>
    <a:masterClrMapping/>
  </p:clrMapOvr>
  <p:hf hdr="0" ftr="0" dt="0"/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n con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s-ES" smtClean="0"/>
              <a:t>Haga clic para modificar el estilo de título del patrón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s-ES" smtClean="0"/>
              <a:t>Haga clic en el icono para agregar una imagen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764DE79-268F-4C1A-8933-263129D2AF90}" type="datetimeFigureOut">
              <a:rPr lang="en-US" dirty="0"/>
              <a:t>11/15/2019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F63A3B-78C7-47BE-AE5E-E10140E04643}" type="slidenum">
              <a:rPr lang="en-US" dirty="0"/>
              <a:t>‹Nº›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53572065"/>
      </p:ext>
    </p:extLst>
  </p:cSld>
  <p:clrMapOvr>
    <a:masterClrMapping/>
  </p:clrMapOvr>
  <p:hf hdr="0" ftr="0" dt="0"/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y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764DE79-268F-4C1A-8933-263129D2AF90}" type="datetimeFigureOut">
              <a:rPr lang="en-US" dirty="0"/>
              <a:t>11/15/2019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F63A3B-78C7-47BE-AE5E-E10140E04643}" type="slidenum">
              <a:rPr lang="en-US" dirty="0"/>
              <a:t>‹Nº›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63863513"/>
      </p:ext>
    </p:extLst>
  </p:cSld>
  <p:clrMapOvr>
    <a:masterClrMapping/>
  </p:clrMapOvr>
  <p:hf hdr="0" ftr="0" dt="0"/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vertical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s-ES" smtClean="0"/>
              <a:t>Haga clic para modificar el estilo de título del patrón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764DE79-268F-4C1A-8933-263129D2AF90}" type="datetimeFigureOut">
              <a:rPr lang="en-US" dirty="0"/>
              <a:t>11/15/2019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F63A3B-78C7-47BE-AE5E-E10140E04643}" type="slidenum">
              <a:rPr lang="en-US" dirty="0"/>
              <a:t>‹Nº›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14961383"/>
      </p:ext>
    </p:extLst>
  </p:cSld>
  <p:clrMapOvr>
    <a:masterClrMapping/>
  </p:clrMapOvr>
  <p:hf hdr="0" ftr="0" dt="0"/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a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s-ES" smtClean="0"/>
              <a:t>Haga clic para modificar el estilo de título del patrón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s-ES" smtClean="0"/>
              <a:t>Haga clic para modificar el estilo de subtítulo del patrón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764DE79-268F-4C1A-8933-263129D2AF90}" type="datetimeFigureOut">
              <a:rPr lang="en-US" dirty="0"/>
              <a:t>11/15/2019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F63A3B-78C7-47BE-AE5E-E10140E04643}" type="slidenum">
              <a:rPr lang="en-US" dirty="0"/>
              <a:t>‹Nº›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67750872"/>
      </p:ext>
    </p:extLst>
  </p:cSld>
  <p:clrMapOvr>
    <a:masterClrMapping/>
  </p:clrMapOvr>
  <p:timing>
    <p:tnLst>
      <p:par>
        <p:cTn id="1" dur="indefinite" restart="never" nodeType="tmRoot"/>
      </p:par>
    </p:tnLst>
  </p:timing>
  <p:hf hdr="0" ftr="0" dt="0"/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764DE79-268F-4C1A-8933-263129D2AF90}" type="datetimeFigureOut">
              <a:rPr lang="en-US" dirty="0"/>
              <a:t>11/15/2019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F63A3B-78C7-47BE-AE5E-E10140E04643}" type="slidenum">
              <a:rPr lang="en-US" dirty="0"/>
              <a:t>‹Nº›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93770578"/>
      </p:ext>
    </p:extLst>
  </p:cSld>
  <p:clrMapOvr>
    <a:masterClrMapping/>
  </p:clrMapOvr>
  <p:timing>
    <p:tnLst>
      <p:par>
        <p:cTn id="1" dur="indefinite" restart="never" nodeType="tmRoot"/>
      </p:par>
    </p:tnLst>
  </p:timing>
  <p:hf hdr="0" ftr="0" dt="0"/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Encabezado de sec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s-ES" smtClean="0"/>
              <a:t>Haga clic para modificar el estilo de título del patrón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764DE79-268F-4C1A-8933-263129D2AF90}" type="datetimeFigureOut">
              <a:rPr lang="en-US" dirty="0"/>
              <a:t>11/15/2019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F63A3B-78C7-47BE-AE5E-E10140E04643}" type="slidenum">
              <a:rPr lang="en-US" dirty="0"/>
              <a:t>‹Nº›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14548213"/>
      </p:ext>
    </p:extLst>
  </p:cSld>
  <p:clrMapOvr>
    <a:masterClrMapping/>
  </p:clrMapOvr>
  <p:hf hdr="0" ftr="0" dt="0"/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os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764DE79-268F-4C1A-8933-263129D2AF90}" type="datetimeFigureOut">
              <a:rPr lang="en-US" dirty="0"/>
              <a:t>11/15/2019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F63A3B-78C7-47BE-AE5E-E10140E04643}" type="slidenum">
              <a:rPr lang="en-US" dirty="0"/>
              <a:t>‹Nº›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39390041"/>
      </p:ext>
    </p:extLst>
  </p:cSld>
  <p:clrMapOvr>
    <a:masterClrMapping/>
  </p:clrMapOvr>
  <p:hf hdr="0" ftr="0" dt="0"/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ark gray shading">
    <p:bg>
      <p:bgPr>
        <a:gradFill>
          <a:gsLst>
            <a:gs pos="0">
              <a:schemeClr val="bg1">
                <a:lumMod val="75000"/>
              </a:schemeClr>
            </a:gs>
            <a:gs pos="100000">
              <a:schemeClr val="tx1">
                <a:lumMod val="50000"/>
                <a:lumOff val="50000"/>
              </a:schemeClr>
            </a:gs>
          </a:gsLst>
          <a:path path="circle">
            <a:fillToRect l="50000" t="50000" r="50000" b="50000"/>
          </a:path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ous-titre 2"/>
          <p:cNvSpPr>
            <a:spLocks noGrp="1"/>
          </p:cNvSpPr>
          <p:nvPr>
            <p:ph type="subTitle" idx="1"/>
          </p:nvPr>
        </p:nvSpPr>
        <p:spPr>
          <a:xfrm>
            <a:off x="3887755" y="620688"/>
            <a:ext cx="7694645" cy="288032"/>
          </a:xfrm>
        </p:spPr>
        <p:txBody>
          <a:bodyPr anchor="ctr">
            <a:noAutofit/>
          </a:bodyPr>
          <a:lstStyle>
            <a:lvl1pPr marL="0" indent="0" algn="r">
              <a:buNone/>
              <a:defRPr sz="1600" cap="small" baseline="0">
                <a:solidFill>
                  <a:schemeClr val="accent1">
                    <a:lumMod val="75000"/>
                  </a:schemeClr>
                </a:solidFill>
                <a:latin typeface="+mj-lt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fr-FR" dirty="0" smtClean="0"/>
              <a:t>Modifiez le style des sous-titres du masque</a:t>
            </a:r>
            <a:endParaRPr lang="en-US" dirty="0"/>
          </a:p>
        </p:txBody>
      </p:sp>
      <p:sp>
        <p:nvSpPr>
          <p:cNvPr id="7" name="Espace réservé du titre 1"/>
          <p:cNvSpPr>
            <a:spLocks noGrp="1"/>
          </p:cNvSpPr>
          <p:nvPr>
            <p:ph type="title"/>
          </p:nvPr>
        </p:nvSpPr>
        <p:spPr>
          <a:xfrm>
            <a:off x="3887755" y="3076"/>
            <a:ext cx="7694645" cy="61761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3200">
                <a:solidFill>
                  <a:schemeClr val="accent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fr-FR" dirty="0" smtClean="0"/>
              <a:t>Modifiez le style du titre</a:t>
            </a:r>
            <a:endParaRPr lang="en-US" dirty="0"/>
          </a:p>
        </p:txBody>
      </p:sp>
      <p:pic>
        <p:nvPicPr>
          <p:cNvPr id="11" name="Picture 10"/>
          <p:cNvPicPr>
            <a:picLocks noChangeAspect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18548" b="19440"/>
          <a:stretch/>
        </p:blipFill>
        <p:spPr>
          <a:xfrm>
            <a:off x="10735883" y="5771554"/>
            <a:ext cx="1456117" cy="1080120"/>
          </a:xfrm>
          <a:prstGeom prst="rect">
            <a:avLst/>
          </a:prstGeom>
        </p:spPr>
      </p:pic>
      <p:grpSp>
        <p:nvGrpSpPr>
          <p:cNvPr id="9" name="Group 8"/>
          <p:cNvGrpSpPr/>
          <p:nvPr userDrawn="1"/>
        </p:nvGrpSpPr>
        <p:grpSpPr>
          <a:xfrm>
            <a:off x="437555" y="6237312"/>
            <a:ext cx="585655" cy="439240"/>
            <a:chOff x="186858" y="6096003"/>
            <a:chExt cx="580550" cy="580549"/>
          </a:xfrm>
          <a:solidFill>
            <a:schemeClr val="bg1">
              <a:lumMod val="95000"/>
            </a:schemeClr>
          </a:solidFill>
        </p:grpSpPr>
        <p:sp>
          <p:nvSpPr>
            <p:cNvPr id="10" name="Rectangle 9"/>
            <p:cNvSpPr/>
            <p:nvPr userDrawn="1"/>
          </p:nvSpPr>
          <p:spPr>
            <a:xfrm>
              <a:off x="186859" y="6096003"/>
              <a:ext cx="580549" cy="580549"/>
            </a:xfrm>
            <a:prstGeom prst="rect">
              <a:avLst/>
            </a:prstGeom>
            <a:solidFill>
              <a:schemeClr val="bg1">
                <a:alpha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b="1" dirty="0">
                <a:latin typeface="GeosansLight" panose="02000603020000020003"/>
              </a:endParaRPr>
            </a:p>
          </p:txBody>
        </p:sp>
        <p:sp>
          <p:nvSpPr>
            <p:cNvPr id="12" name="Rectangle 11"/>
            <p:cNvSpPr/>
            <p:nvPr userDrawn="1"/>
          </p:nvSpPr>
          <p:spPr>
            <a:xfrm>
              <a:off x="186858" y="6612049"/>
              <a:ext cx="580549" cy="64503"/>
            </a:xfrm>
            <a:prstGeom prst="rect">
              <a:avLst/>
            </a:pr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endParaRPr lang="en-US" sz="1800"/>
            </a:p>
          </p:txBody>
        </p:sp>
      </p:grpSp>
      <p:sp>
        <p:nvSpPr>
          <p:cNvPr id="13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437555" y="6237313"/>
            <a:ext cx="585655" cy="390437"/>
          </a:xfrm>
          <a:prstGeom prst="rect">
            <a:avLst/>
          </a:prstGeom>
        </p:spPr>
        <p:txBody>
          <a:bodyPr anchor="ctr"/>
          <a:lstStyle>
            <a:lvl1pPr algn="ctr">
              <a:defRPr sz="1200">
                <a:solidFill>
                  <a:srgbClr val="2F3A46"/>
                </a:solidFill>
              </a:defRPr>
            </a:lvl1pPr>
          </a:lstStyle>
          <a:p>
            <a:fld id="{F68327C5-B821-4FE9-A59A-A60D9EB59A9A}" type="slidenum">
              <a:rPr lang="en-US" smtClean="0"/>
              <a:pPr/>
              <a:t>‹Nº›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7685621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ció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764DE79-268F-4C1A-8933-263129D2AF90}" type="datetimeFigureOut">
              <a:rPr lang="en-US" dirty="0"/>
              <a:t>11/15/2019</a:t>
            </a:fld>
            <a:endParaRPr lang="en-US" dirty="0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F63A3B-78C7-47BE-AE5E-E10140E04643}" type="slidenum">
              <a:rPr lang="en-US" dirty="0"/>
              <a:t>‹Nº›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94413875"/>
      </p:ext>
    </p:extLst>
  </p:cSld>
  <p:clrMapOvr>
    <a:masterClrMapping/>
  </p:clrMapOvr>
  <p:hf hdr="0" ftr="0" dt="0"/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lo el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 smtClean="0"/>
              <a:t>Haga clic para modificar el estilo de título del patrón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764DE79-268F-4C1A-8933-263129D2AF90}" type="datetimeFigureOut">
              <a:rPr lang="en-US" dirty="0"/>
              <a:t>11/15/2019</a:t>
            </a:fld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F63A3B-78C7-47BE-AE5E-E10140E04643}" type="slidenum">
              <a:rPr lang="en-US" dirty="0"/>
              <a:t>‹Nº›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89752423"/>
      </p:ext>
    </p:extLst>
  </p:cSld>
  <p:clrMapOvr>
    <a:masterClrMapping/>
  </p:clrMapOvr>
  <p:hf hdr="0" ftr="0" dt="0"/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764DE79-268F-4C1A-8933-263129D2AF90}" type="datetimeFigureOut">
              <a:rPr lang="en-US" dirty="0"/>
              <a:t>11/15/2019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F63A3B-78C7-47BE-AE5E-E10140E04643}" type="slidenum">
              <a:rPr lang="en-US" dirty="0"/>
              <a:t>‹Nº›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78373513"/>
      </p:ext>
    </p:extLst>
  </p:cSld>
  <p:clrMapOvr>
    <a:masterClrMapping/>
  </p:clrMapOvr>
  <p:hf hdr="0" ftr="0" dt="0"/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ido con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s-ES" smtClean="0"/>
              <a:t>Haga clic para modificar el estilo de título del patrón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764DE79-268F-4C1A-8933-263129D2AF90}" type="datetimeFigureOut">
              <a:rPr lang="en-US" dirty="0"/>
              <a:t>11/15/2019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F63A3B-78C7-47BE-AE5E-E10140E04643}" type="slidenum">
              <a:rPr lang="en-US" dirty="0"/>
              <a:t>‹Nº›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04609283"/>
      </p:ext>
    </p:extLst>
  </p:cSld>
  <p:clrMapOvr>
    <a:masterClrMapping/>
  </p:clrMapOvr>
  <p:hf hdr="0" ftr="0" dt="0"/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n con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s-ES" smtClean="0"/>
              <a:t>Haga clic para modificar el estilo de título del patrón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s-ES" smtClean="0"/>
              <a:t>Haga clic en el icono para agregar una imagen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s-ES" smtClean="0"/>
              <a:t>Haga clic para modificar el estilo de texto del patrón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764DE79-268F-4C1A-8933-263129D2AF90}" type="datetimeFigureOut">
              <a:rPr lang="en-US" dirty="0"/>
              <a:t>11/15/2019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F63A3B-78C7-47BE-AE5E-E10140E04643}" type="slidenum">
              <a:rPr lang="en-US" dirty="0"/>
              <a:t>‹Nº›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91576569"/>
      </p:ext>
    </p:extLst>
  </p:cSld>
  <p:clrMapOvr>
    <a:masterClrMapping/>
  </p:clrMapOvr>
  <p:timing>
    <p:tnLst>
      <p:par>
        <p:cTn id="1" dur="indefinite" restart="never" nodeType="tmRoot"/>
      </p:par>
    </p:tnLst>
  </p:timing>
  <p:hf hdr="0" ftr="0" dt="0"/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y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921096956"/>
      </p:ext>
    </p:extLst>
  </p:cSld>
  <p:clrMapOvr>
    <a:masterClrMapping/>
  </p:clrMapOvr>
  <p:timing>
    <p:tnLst>
      <p:par>
        <p:cTn id="1" dur="indefinite" restart="never" nodeType="tmRoot"/>
      </p:par>
    </p:tnLst>
  </p:timing>
  <p:hf hdr="0" ftr="0" dt="0"/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vertical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s-ES" smtClean="0"/>
              <a:t>Haga clic para modificar el estilo de título del patrón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764DE79-268F-4C1A-8933-263129D2AF90}" type="datetimeFigureOut">
              <a:rPr lang="en-US" dirty="0"/>
              <a:t>11/15/2019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8F63A3B-78C7-47BE-AE5E-E10140E04643}" type="slidenum">
              <a:rPr lang="en-US" dirty="0"/>
              <a:t>‹Nº›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11475121"/>
      </p:ext>
    </p:extLst>
  </p:cSld>
  <p:clrMapOvr>
    <a:masterClrMapping/>
  </p:clrMapOvr>
  <p:timing>
    <p:tnLst>
      <p:par>
        <p:cTn id="1" dur="indefinite" restart="never" nodeType="tmRoot"/>
      </p:par>
    </p:tnLst>
  </p:timing>
  <p:hf hdr="0" ftr="0" dt="0"/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18500" b="19391"/>
          <a:stretch/>
        </p:blipFill>
        <p:spPr>
          <a:xfrm>
            <a:off x="10731349" y="5774480"/>
            <a:ext cx="1460651" cy="108352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2765452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ark gray">
    <p:bg>
      <p:bgPr>
        <a:solidFill>
          <a:schemeClr val="tx1">
            <a:lumMod val="50000"/>
            <a:lumOff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ous-titre 2"/>
          <p:cNvSpPr>
            <a:spLocks noGrp="1"/>
          </p:cNvSpPr>
          <p:nvPr>
            <p:ph type="subTitle" idx="1"/>
          </p:nvPr>
        </p:nvSpPr>
        <p:spPr>
          <a:xfrm>
            <a:off x="3887755" y="620688"/>
            <a:ext cx="7694645" cy="288032"/>
          </a:xfrm>
        </p:spPr>
        <p:txBody>
          <a:bodyPr anchor="ctr">
            <a:noAutofit/>
          </a:bodyPr>
          <a:lstStyle>
            <a:lvl1pPr marL="0" indent="0" algn="r">
              <a:buNone/>
              <a:defRPr sz="1600" cap="small" baseline="0">
                <a:solidFill>
                  <a:schemeClr val="bg1"/>
                </a:solidFill>
                <a:latin typeface="+mj-lt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fr-FR" dirty="0" smtClean="0"/>
              <a:t>Modifiez le style des sous-titres du masque</a:t>
            </a:r>
            <a:endParaRPr lang="en-US" dirty="0"/>
          </a:p>
        </p:txBody>
      </p:sp>
      <p:sp>
        <p:nvSpPr>
          <p:cNvPr id="7" name="Espace réservé du titre 1"/>
          <p:cNvSpPr>
            <a:spLocks noGrp="1"/>
          </p:cNvSpPr>
          <p:nvPr>
            <p:ph type="title"/>
          </p:nvPr>
        </p:nvSpPr>
        <p:spPr>
          <a:xfrm>
            <a:off x="3887755" y="3076"/>
            <a:ext cx="7694645" cy="61761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320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fr-FR" dirty="0" smtClean="0"/>
              <a:t>Modifiez le style du titre</a:t>
            </a:r>
            <a:endParaRPr lang="en-US" dirty="0"/>
          </a:p>
        </p:txBody>
      </p:sp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18548" b="19440"/>
          <a:stretch/>
        </p:blipFill>
        <p:spPr>
          <a:xfrm>
            <a:off x="10735883" y="5777880"/>
            <a:ext cx="1456117" cy="1080120"/>
          </a:xfrm>
          <a:prstGeom prst="rect">
            <a:avLst/>
          </a:prstGeom>
        </p:spPr>
      </p:pic>
      <p:grpSp>
        <p:nvGrpSpPr>
          <p:cNvPr id="10" name="Group 9"/>
          <p:cNvGrpSpPr/>
          <p:nvPr userDrawn="1"/>
        </p:nvGrpSpPr>
        <p:grpSpPr>
          <a:xfrm>
            <a:off x="437555" y="6237312"/>
            <a:ext cx="585655" cy="439240"/>
            <a:chOff x="186858" y="6096003"/>
            <a:chExt cx="580550" cy="580549"/>
          </a:xfrm>
          <a:solidFill>
            <a:schemeClr val="bg1">
              <a:lumMod val="95000"/>
            </a:schemeClr>
          </a:solidFill>
        </p:grpSpPr>
        <p:sp>
          <p:nvSpPr>
            <p:cNvPr id="11" name="Rectangle 10"/>
            <p:cNvSpPr/>
            <p:nvPr userDrawn="1"/>
          </p:nvSpPr>
          <p:spPr>
            <a:xfrm>
              <a:off x="186859" y="6096003"/>
              <a:ext cx="580549" cy="580549"/>
            </a:xfrm>
            <a:prstGeom prst="rect">
              <a:avLst/>
            </a:prstGeom>
            <a:solidFill>
              <a:schemeClr val="bg1">
                <a:alpha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b="1" dirty="0">
                <a:latin typeface="GeosansLight" panose="02000603020000020003"/>
              </a:endParaRPr>
            </a:p>
          </p:txBody>
        </p:sp>
        <p:sp>
          <p:nvSpPr>
            <p:cNvPr id="12" name="Rectangle 11"/>
            <p:cNvSpPr/>
            <p:nvPr userDrawn="1"/>
          </p:nvSpPr>
          <p:spPr>
            <a:xfrm>
              <a:off x="186858" y="6612049"/>
              <a:ext cx="580549" cy="64503"/>
            </a:xfrm>
            <a:prstGeom prst="rect">
              <a:avLst/>
            </a:pr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endParaRPr lang="en-US" sz="1800"/>
            </a:p>
          </p:txBody>
        </p:sp>
      </p:grpSp>
      <p:sp>
        <p:nvSpPr>
          <p:cNvPr id="13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437555" y="6237313"/>
            <a:ext cx="585655" cy="390437"/>
          </a:xfrm>
          <a:prstGeom prst="rect">
            <a:avLst/>
          </a:prstGeom>
          <a:noFill/>
        </p:spPr>
        <p:txBody>
          <a:bodyPr anchor="ctr"/>
          <a:lstStyle>
            <a:lvl1pPr algn="ctr">
              <a:defRPr sz="1200">
                <a:solidFill>
                  <a:schemeClr val="bg1"/>
                </a:solidFill>
              </a:defRPr>
            </a:lvl1pPr>
          </a:lstStyle>
          <a:p>
            <a:fld id="{F68327C5-B821-4FE9-A59A-A60D9EB59A9A}" type="slidenum">
              <a:rPr lang="en-US" smtClean="0"/>
              <a:pPr/>
              <a:t>‹Nº›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9799074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rine blue">
    <p:bg>
      <p:bgPr>
        <a:solidFill>
          <a:srgbClr val="2F3947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ous-titre 2"/>
          <p:cNvSpPr>
            <a:spLocks noGrp="1"/>
          </p:cNvSpPr>
          <p:nvPr>
            <p:ph type="subTitle" idx="1"/>
          </p:nvPr>
        </p:nvSpPr>
        <p:spPr>
          <a:xfrm>
            <a:off x="3887755" y="620688"/>
            <a:ext cx="7694645" cy="288032"/>
          </a:xfrm>
        </p:spPr>
        <p:txBody>
          <a:bodyPr anchor="ctr">
            <a:noAutofit/>
          </a:bodyPr>
          <a:lstStyle>
            <a:lvl1pPr marL="0" indent="0" algn="r">
              <a:buNone/>
              <a:defRPr sz="1600" cap="small" baseline="0">
                <a:solidFill>
                  <a:schemeClr val="bg1"/>
                </a:solidFill>
                <a:latin typeface="+mj-lt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fr-FR" dirty="0" smtClean="0"/>
              <a:t>Modifiez le style des sous-titres du masque</a:t>
            </a:r>
            <a:endParaRPr lang="en-US" dirty="0"/>
          </a:p>
        </p:txBody>
      </p:sp>
      <p:sp>
        <p:nvSpPr>
          <p:cNvPr id="7" name="Espace réservé du titre 1"/>
          <p:cNvSpPr>
            <a:spLocks noGrp="1"/>
          </p:cNvSpPr>
          <p:nvPr>
            <p:ph type="title"/>
          </p:nvPr>
        </p:nvSpPr>
        <p:spPr>
          <a:xfrm>
            <a:off x="3887755" y="3076"/>
            <a:ext cx="7694645" cy="61761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320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fr-FR" dirty="0" smtClean="0"/>
              <a:t>Modifiez le style du titre</a:t>
            </a:r>
            <a:endParaRPr lang="en-US" dirty="0"/>
          </a:p>
        </p:txBody>
      </p:sp>
      <p:pic>
        <p:nvPicPr>
          <p:cNvPr id="9" name="Picture 8"/>
          <p:cNvPicPr>
            <a:picLocks noChangeAspect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18548" b="19440"/>
          <a:stretch/>
        </p:blipFill>
        <p:spPr>
          <a:xfrm>
            <a:off x="10735883" y="5777880"/>
            <a:ext cx="1456117" cy="1080120"/>
          </a:xfrm>
          <a:prstGeom prst="rect">
            <a:avLst/>
          </a:prstGeom>
        </p:spPr>
      </p:pic>
      <p:grpSp>
        <p:nvGrpSpPr>
          <p:cNvPr id="10" name="Group 9"/>
          <p:cNvGrpSpPr/>
          <p:nvPr userDrawn="1"/>
        </p:nvGrpSpPr>
        <p:grpSpPr>
          <a:xfrm>
            <a:off x="437555" y="6237312"/>
            <a:ext cx="585655" cy="439240"/>
            <a:chOff x="186858" y="6096003"/>
            <a:chExt cx="580550" cy="580549"/>
          </a:xfrm>
          <a:solidFill>
            <a:schemeClr val="bg1">
              <a:lumMod val="95000"/>
            </a:schemeClr>
          </a:solidFill>
        </p:grpSpPr>
        <p:sp>
          <p:nvSpPr>
            <p:cNvPr id="11" name="Rectangle 10"/>
            <p:cNvSpPr/>
            <p:nvPr userDrawn="1"/>
          </p:nvSpPr>
          <p:spPr>
            <a:xfrm>
              <a:off x="186859" y="6096003"/>
              <a:ext cx="580549" cy="580549"/>
            </a:xfrm>
            <a:prstGeom prst="rect">
              <a:avLst/>
            </a:prstGeom>
            <a:solidFill>
              <a:schemeClr val="bg1">
                <a:alpha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b="1" dirty="0">
                <a:latin typeface="GeosansLight" panose="02000603020000020003"/>
              </a:endParaRPr>
            </a:p>
          </p:txBody>
        </p:sp>
        <p:sp>
          <p:nvSpPr>
            <p:cNvPr id="12" name="Rectangle 11"/>
            <p:cNvSpPr/>
            <p:nvPr userDrawn="1"/>
          </p:nvSpPr>
          <p:spPr>
            <a:xfrm>
              <a:off x="186858" y="6612049"/>
              <a:ext cx="580549" cy="64503"/>
            </a:xfrm>
            <a:prstGeom prst="rect">
              <a:avLst/>
            </a:pr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endParaRPr lang="en-US" sz="1800"/>
            </a:p>
          </p:txBody>
        </p:sp>
      </p:grpSp>
      <p:sp>
        <p:nvSpPr>
          <p:cNvPr id="13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437555" y="6237313"/>
            <a:ext cx="585655" cy="390437"/>
          </a:xfrm>
          <a:prstGeom prst="rect">
            <a:avLst/>
          </a:prstGeom>
        </p:spPr>
        <p:txBody>
          <a:bodyPr anchor="ctr"/>
          <a:lstStyle>
            <a:lvl1pPr algn="ctr">
              <a:defRPr sz="1200">
                <a:solidFill>
                  <a:schemeClr val="bg1"/>
                </a:solidFill>
              </a:defRPr>
            </a:lvl1pPr>
          </a:lstStyle>
          <a:p>
            <a:fld id="{F68327C5-B821-4FE9-A59A-A60D9EB59A9A}" type="slidenum">
              <a:rPr lang="en-US" smtClean="0"/>
              <a:pPr/>
              <a:t>‹Nº›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6820254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ark blue">
    <p:bg>
      <p:bgPr>
        <a:solidFill>
          <a:srgbClr val="1E263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ous-titre 2"/>
          <p:cNvSpPr>
            <a:spLocks noGrp="1"/>
          </p:cNvSpPr>
          <p:nvPr>
            <p:ph type="subTitle" idx="1"/>
          </p:nvPr>
        </p:nvSpPr>
        <p:spPr>
          <a:xfrm>
            <a:off x="3887755" y="620688"/>
            <a:ext cx="7694645" cy="288032"/>
          </a:xfrm>
        </p:spPr>
        <p:txBody>
          <a:bodyPr anchor="ctr">
            <a:noAutofit/>
          </a:bodyPr>
          <a:lstStyle>
            <a:lvl1pPr marL="0" indent="0" algn="r">
              <a:buNone/>
              <a:defRPr sz="1600" cap="small" baseline="0">
                <a:solidFill>
                  <a:schemeClr val="bg1"/>
                </a:solidFill>
                <a:latin typeface="+mj-lt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fr-FR" dirty="0" smtClean="0"/>
              <a:t>Modifiez le style des sous-titres du masque</a:t>
            </a:r>
            <a:endParaRPr lang="en-US" dirty="0"/>
          </a:p>
        </p:txBody>
      </p:sp>
      <p:sp>
        <p:nvSpPr>
          <p:cNvPr id="7" name="Espace réservé du titre 1"/>
          <p:cNvSpPr>
            <a:spLocks noGrp="1"/>
          </p:cNvSpPr>
          <p:nvPr>
            <p:ph type="title"/>
          </p:nvPr>
        </p:nvSpPr>
        <p:spPr>
          <a:xfrm>
            <a:off x="3887755" y="3076"/>
            <a:ext cx="7694645" cy="61761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 sz="320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fr-FR" dirty="0" smtClean="0"/>
              <a:t>Modifiez le style du titre</a:t>
            </a:r>
            <a:endParaRPr lang="en-US" dirty="0"/>
          </a:p>
        </p:txBody>
      </p:sp>
      <p:pic>
        <p:nvPicPr>
          <p:cNvPr id="5" name="Picture 4"/>
          <p:cNvPicPr>
            <a:picLocks noChangeAspect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18548" b="19440"/>
          <a:stretch/>
        </p:blipFill>
        <p:spPr>
          <a:xfrm>
            <a:off x="10735883" y="5777880"/>
            <a:ext cx="1456117" cy="1080120"/>
          </a:xfrm>
          <a:prstGeom prst="rect">
            <a:avLst/>
          </a:prstGeom>
        </p:spPr>
      </p:pic>
      <p:grpSp>
        <p:nvGrpSpPr>
          <p:cNvPr id="9" name="Group 8"/>
          <p:cNvGrpSpPr/>
          <p:nvPr userDrawn="1"/>
        </p:nvGrpSpPr>
        <p:grpSpPr>
          <a:xfrm>
            <a:off x="437555" y="6237312"/>
            <a:ext cx="585655" cy="439240"/>
            <a:chOff x="186858" y="6096003"/>
            <a:chExt cx="580550" cy="580549"/>
          </a:xfrm>
          <a:solidFill>
            <a:schemeClr val="bg1">
              <a:lumMod val="95000"/>
            </a:schemeClr>
          </a:solidFill>
        </p:grpSpPr>
        <p:sp>
          <p:nvSpPr>
            <p:cNvPr id="10" name="Rectangle 9"/>
            <p:cNvSpPr/>
            <p:nvPr userDrawn="1"/>
          </p:nvSpPr>
          <p:spPr>
            <a:xfrm>
              <a:off x="186859" y="6096003"/>
              <a:ext cx="580549" cy="580549"/>
            </a:xfrm>
            <a:prstGeom prst="rect">
              <a:avLst/>
            </a:prstGeom>
            <a:solidFill>
              <a:schemeClr val="bg1">
                <a:alpha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b="1" dirty="0">
                <a:latin typeface="GeosansLight" panose="02000603020000020003"/>
              </a:endParaRPr>
            </a:p>
          </p:txBody>
        </p:sp>
        <p:sp>
          <p:nvSpPr>
            <p:cNvPr id="11" name="Rectangle 10"/>
            <p:cNvSpPr/>
            <p:nvPr userDrawn="1"/>
          </p:nvSpPr>
          <p:spPr>
            <a:xfrm>
              <a:off x="186858" y="6612049"/>
              <a:ext cx="580549" cy="64503"/>
            </a:xfrm>
            <a:prstGeom prst="rect">
              <a:avLst/>
            </a:pr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endParaRPr lang="en-US" sz="1800"/>
            </a:p>
          </p:txBody>
        </p:sp>
      </p:grpSp>
      <p:sp>
        <p:nvSpPr>
          <p:cNvPr id="12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437555" y="6237313"/>
            <a:ext cx="585655" cy="390437"/>
          </a:xfrm>
          <a:prstGeom prst="rect">
            <a:avLst/>
          </a:prstGeom>
        </p:spPr>
        <p:txBody>
          <a:bodyPr anchor="ctr"/>
          <a:lstStyle>
            <a:lvl1pPr algn="ctr">
              <a:defRPr sz="1200">
                <a:solidFill>
                  <a:schemeClr val="bg1"/>
                </a:solidFill>
              </a:defRPr>
            </a:lvl1pPr>
          </a:lstStyle>
          <a:p>
            <a:fld id="{F68327C5-B821-4FE9-A59A-A60D9EB59A9A}" type="slidenum">
              <a:rPr lang="en-US" smtClean="0"/>
              <a:pPr/>
              <a:t>‹Nº›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8751663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ous-titre 2"/>
          <p:cNvSpPr>
            <a:spLocks noGrp="1"/>
          </p:cNvSpPr>
          <p:nvPr>
            <p:ph type="subTitle" idx="1"/>
          </p:nvPr>
        </p:nvSpPr>
        <p:spPr>
          <a:xfrm>
            <a:off x="624418" y="620688"/>
            <a:ext cx="7694645" cy="288032"/>
          </a:xfrm>
        </p:spPr>
        <p:txBody>
          <a:bodyPr anchor="ctr">
            <a:noAutofit/>
          </a:bodyPr>
          <a:lstStyle>
            <a:lvl1pPr marL="0" indent="0" algn="l">
              <a:buNone/>
              <a:defRPr sz="1600" cap="small" baseline="0">
                <a:solidFill>
                  <a:srgbClr val="2F3A46"/>
                </a:solidFill>
                <a:latin typeface="+mj-lt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fr-FR" dirty="0" smtClean="0"/>
              <a:t>Modifiez le style des sous-titres du masque</a:t>
            </a:r>
            <a:endParaRPr lang="en-US" dirty="0"/>
          </a:p>
        </p:txBody>
      </p:sp>
      <p:sp>
        <p:nvSpPr>
          <p:cNvPr id="7" name="Espace réservé du titre 1"/>
          <p:cNvSpPr>
            <a:spLocks noGrp="1"/>
          </p:cNvSpPr>
          <p:nvPr>
            <p:ph type="title"/>
          </p:nvPr>
        </p:nvSpPr>
        <p:spPr>
          <a:xfrm>
            <a:off x="624418" y="3076"/>
            <a:ext cx="7694645" cy="61761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>
              <a:defRPr sz="3200">
                <a:solidFill>
                  <a:srgbClr val="2F3A46"/>
                </a:solidFill>
                <a:latin typeface="+mj-lt"/>
              </a:defRPr>
            </a:lvl1pPr>
          </a:lstStyle>
          <a:p>
            <a:r>
              <a:rPr lang="fr-FR" dirty="0" smtClean="0"/>
              <a:t>Modifiez le style du titre</a:t>
            </a:r>
            <a:endParaRPr lang="en-US" dirty="0"/>
          </a:p>
        </p:txBody>
      </p:sp>
      <p:pic>
        <p:nvPicPr>
          <p:cNvPr id="13" name="Picture 12"/>
          <p:cNvPicPr>
            <a:picLocks noChangeAspect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18500" b="19391"/>
          <a:stretch/>
        </p:blipFill>
        <p:spPr>
          <a:xfrm>
            <a:off x="10731349" y="5774480"/>
            <a:ext cx="1460651" cy="1083520"/>
          </a:xfrm>
          <a:prstGeom prst="rect">
            <a:avLst/>
          </a:prstGeom>
        </p:spPr>
      </p:pic>
      <p:grpSp>
        <p:nvGrpSpPr>
          <p:cNvPr id="10" name="Group 9"/>
          <p:cNvGrpSpPr/>
          <p:nvPr userDrawn="1"/>
        </p:nvGrpSpPr>
        <p:grpSpPr>
          <a:xfrm>
            <a:off x="437555" y="6237312"/>
            <a:ext cx="585655" cy="439240"/>
            <a:chOff x="186858" y="6096003"/>
            <a:chExt cx="580550" cy="580549"/>
          </a:xfrm>
          <a:solidFill>
            <a:schemeClr val="bg1">
              <a:lumMod val="95000"/>
            </a:schemeClr>
          </a:solidFill>
        </p:grpSpPr>
        <p:sp>
          <p:nvSpPr>
            <p:cNvPr id="11" name="Rectangle 10"/>
            <p:cNvSpPr/>
            <p:nvPr userDrawn="1"/>
          </p:nvSpPr>
          <p:spPr>
            <a:xfrm>
              <a:off x="186859" y="6096003"/>
              <a:ext cx="580549" cy="580549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b="1" dirty="0">
                <a:latin typeface="GeosansLight" panose="02000603020000020003"/>
              </a:endParaRPr>
            </a:p>
          </p:txBody>
        </p:sp>
        <p:sp>
          <p:nvSpPr>
            <p:cNvPr id="12" name="Rectangle 11"/>
            <p:cNvSpPr/>
            <p:nvPr userDrawn="1"/>
          </p:nvSpPr>
          <p:spPr>
            <a:xfrm>
              <a:off x="186858" y="6612049"/>
              <a:ext cx="580549" cy="6450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endParaRPr lang="en-US" sz="1800"/>
            </a:p>
          </p:txBody>
        </p:sp>
      </p:grpSp>
      <p:sp>
        <p:nvSpPr>
          <p:cNvPr id="14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437555" y="6237313"/>
            <a:ext cx="585655" cy="390437"/>
          </a:xfrm>
          <a:prstGeom prst="rect">
            <a:avLst/>
          </a:prstGeom>
        </p:spPr>
        <p:txBody>
          <a:bodyPr anchor="ctr"/>
          <a:lstStyle>
            <a:lvl1pPr algn="ctr">
              <a:defRPr sz="1200">
                <a:solidFill>
                  <a:srgbClr val="2F3A46"/>
                </a:solidFill>
              </a:defRPr>
            </a:lvl1pPr>
          </a:lstStyle>
          <a:p>
            <a:fld id="{F68327C5-B821-4FE9-A59A-A60D9EB59A9A}" type="slidenum">
              <a:rPr lang="en-US" smtClean="0"/>
              <a:pPr/>
              <a:t>‹Nº›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18550175"/>
      </p:ext>
    </p:extLst>
  </p:cSld>
  <p:clrMapOvr>
    <a:masterClrMapping/>
  </p:clrMapOvr>
  <p:timing>
    <p:tnLst>
      <p:par>
        <p:cTn id="1" dur="indefinite" restart="never" nodeType="tmRoot"/>
      </p:par>
    </p:tnLst>
  </p:timing>
  <p:extLst mod="1"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7287" userDrawn="1">
          <p15:clr>
            <a:srgbClr val="FBAE40"/>
          </p15:clr>
        </p15:guide>
        <p15:guide id="3" pos="393" userDrawn="1">
          <p15:clr>
            <a:srgbClr val="FBAE40"/>
          </p15:clr>
        </p15:guide>
      </p15:sldGuideLst>
    </p:ext>
  </p:extLst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image" Target="../media/image4.png"/><Relationship Id="rId13" Type="http://schemas.openxmlformats.org/officeDocument/2006/relationships/hyperlink" Target="http://linhpham.me/" TargetMode="External"/><Relationship Id="rId3" Type="http://schemas.openxmlformats.org/officeDocument/2006/relationships/image" Target="../media/image1.png"/><Relationship Id="rId7" Type="http://schemas.openxmlformats.org/officeDocument/2006/relationships/hyperlink" Target="http://feeds.feedburner.com/showeet" TargetMode="External"/><Relationship Id="rId12" Type="http://schemas.openxmlformats.org/officeDocument/2006/relationships/image" Target="../media/image6.png"/><Relationship Id="rId2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.png"/><Relationship Id="rId11" Type="http://schemas.openxmlformats.org/officeDocument/2006/relationships/hyperlink" Target="https://twitter.com/showeet" TargetMode="External"/><Relationship Id="rId5" Type="http://schemas.openxmlformats.org/officeDocument/2006/relationships/image" Target="../media/image2.png"/><Relationship Id="rId10" Type="http://schemas.openxmlformats.org/officeDocument/2006/relationships/image" Target="../media/image5.png"/><Relationship Id="rId4" Type="http://schemas.openxmlformats.org/officeDocument/2006/relationships/hyperlink" Target="https://www.facebook.com/pages/Neetwork/240707325947259" TargetMode="External"/><Relationship Id="rId9" Type="http://schemas.openxmlformats.org/officeDocument/2006/relationships/hyperlink" Target="http://pinterest.com/showeet" TargetMode="External"/><Relationship Id="rId14" Type="http://schemas.openxmlformats.org/officeDocument/2006/relationships/image" Target="../media/image7.png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theme" Target="../theme/theme2.xml"/><Relationship Id="rId3" Type="http://schemas.openxmlformats.org/officeDocument/2006/relationships/slideLayout" Target="../slideLayouts/slideLayout4.xml"/><Relationship Id="rId7" Type="http://schemas.openxmlformats.org/officeDocument/2006/relationships/slideLayout" Target="../slideLayouts/slideLayout8.xml"/><Relationship Id="rId2" Type="http://schemas.openxmlformats.org/officeDocument/2006/relationships/slideLayout" Target="../slideLayouts/slideLayout3.xml"/><Relationship Id="rId1" Type="http://schemas.openxmlformats.org/officeDocument/2006/relationships/slideLayout" Target="../slideLayouts/slideLayout2.xml"/><Relationship Id="rId6" Type="http://schemas.openxmlformats.org/officeDocument/2006/relationships/slideLayout" Target="../slideLayouts/slideLayout7.xml"/><Relationship Id="rId5" Type="http://schemas.openxmlformats.org/officeDocument/2006/relationships/slideLayout" Target="../slideLayouts/slideLayout6.xml"/><Relationship Id="rId4" Type="http://schemas.openxmlformats.org/officeDocument/2006/relationships/slideLayout" Target="../slideLayouts/slideLayout5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theme" Target="../theme/theme3.xml"/><Relationship Id="rId3" Type="http://schemas.openxmlformats.org/officeDocument/2006/relationships/slideLayout" Target="../slideLayouts/slideLayout11.xml"/><Relationship Id="rId7" Type="http://schemas.openxmlformats.org/officeDocument/2006/relationships/slideLayout" Target="../slideLayouts/slideLayout15.xml"/><Relationship Id="rId2" Type="http://schemas.openxmlformats.org/officeDocument/2006/relationships/slideLayout" Target="../slideLayouts/slideLayout10.xml"/><Relationship Id="rId1" Type="http://schemas.openxmlformats.org/officeDocument/2006/relationships/slideLayout" Target="../slideLayouts/slideLayout9.xml"/><Relationship Id="rId6" Type="http://schemas.openxmlformats.org/officeDocument/2006/relationships/slideLayout" Target="../slideLayouts/slideLayout14.xml"/><Relationship Id="rId5" Type="http://schemas.openxmlformats.org/officeDocument/2006/relationships/slideLayout" Target="../slideLayouts/slideLayout13.xml"/><Relationship Id="rId4" Type="http://schemas.openxmlformats.org/officeDocument/2006/relationships/slideLayout" Target="../slideLayouts/slideLayout12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theme" Target="../theme/theme4.xml"/><Relationship Id="rId3" Type="http://schemas.openxmlformats.org/officeDocument/2006/relationships/slideLayout" Target="../slideLayouts/slideLayout18.xml"/><Relationship Id="rId7" Type="http://schemas.openxmlformats.org/officeDocument/2006/relationships/slideLayout" Target="../slideLayouts/slideLayout22.xml"/><Relationship Id="rId2" Type="http://schemas.openxmlformats.org/officeDocument/2006/relationships/slideLayout" Target="../slideLayouts/slideLayout17.xml"/><Relationship Id="rId1" Type="http://schemas.openxmlformats.org/officeDocument/2006/relationships/slideLayout" Target="../slideLayouts/slideLayout16.xml"/><Relationship Id="rId6" Type="http://schemas.openxmlformats.org/officeDocument/2006/relationships/slideLayout" Target="../slideLayouts/slideLayout21.xml"/><Relationship Id="rId5" Type="http://schemas.openxmlformats.org/officeDocument/2006/relationships/slideLayout" Target="../slideLayouts/slideLayout20.xml"/><Relationship Id="rId4" Type="http://schemas.openxmlformats.org/officeDocument/2006/relationships/slideLayout" Target="../slideLayouts/slideLayout19.xml"/></Relationships>
</file>

<file path=ppt/slideMasters/_rels/slideMaster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theme" Target="../theme/theme5.xml"/><Relationship Id="rId1" Type="http://schemas.openxmlformats.org/officeDocument/2006/relationships/slideLayout" Target="../slideLayouts/slideLayout23.xml"/></Relationships>
</file>

<file path=ppt/slideMasters/_rels/slideMaster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1.xml"/><Relationship Id="rId3" Type="http://schemas.openxmlformats.org/officeDocument/2006/relationships/slideLayout" Target="../slideLayouts/slideLayout26.xml"/><Relationship Id="rId7" Type="http://schemas.openxmlformats.org/officeDocument/2006/relationships/slideLayout" Target="../slideLayouts/slideLayout30.xml"/><Relationship Id="rId12" Type="http://schemas.openxmlformats.org/officeDocument/2006/relationships/theme" Target="../theme/theme6.xml"/><Relationship Id="rId2" Type="http://schemas.openxmlformats.org/officeDocument/2006/relationships/slideLayout" Target="../slideLayouts/slideLayout25.xml"/><Relationship Id="rId1" Type="http://schemas.openxmlformats.org/officeDocument/2006/relationships/slideLayout" Target="../slideLayouts/slideLayout24.xml"/><Relationship Id="rId6" Type="http://schemas.openxmlformats.org/officeDocument/2006/relationships/slideLayout" Target="../slideLayouts/slideLayout29.xml"/><Relationship Id="rId11" Type="http://schemas.openxmlformats.org/officeDocument/2006/relationships/slideLayout" Target="../slideLayouts/slideLayout34.xml"/><Relationship Id="rId5" Type="http://schemas.openxmlformats.org/officeDocument/2006/relationships/slideLayout" Target="../slideLayouts/slideLayout28.xml"/><Relationship Id="rId10" Type="http://schemas.openxmlformats.org/officeDocument/2006/relationships/slideLayout" Target="../slideLayouts/slideLayout33.xml"/><Relationship Id="rId4" Type="http://schemas.openxmlformats.org/officeDocument/2006/relationships/slideLayout" Target="../slideLayouts/slideLayout27.xml"/><Relationship Id="rId9" Type="http://schemas.openxmlformats.org/officeDocument/2006/relationships/slideLayout" Target="../slideLayouts/slideLayout32.xml"/></Relationships>
</file>

<file path=ppt/slideMasters/_rels/slideMaster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2.xml"/><Relationship Id="rId13" Type="http://schemas.openxmlformats.org/officeDocument/2006/relationships/image" Target="../media/image8.png"/><Relationship Id="rId3" Type="http://schemas.openxmlformats.org/officeDocument/2006/relationships/slideLayout" Target="../slideLayouts/slideLayout37.xml"/><Relationship Id="rId7" Type="http://schemas.openxmlformats.org/officeDocument/2006/relationships/slideLayout" Target="../slideLayouts/slideLayout41.xml"/><Relationship Id="rId12" Type="http://schemas.openxmlformats.org/officeDocument/2006/relationships/theme" Target="../theme/theme7.xml"/><Relationship Id="rId2" Type="http://schemas.openxmlformats.org/officeDocument/2006/relationships/slideLayout" Target="../slideLayouts/slideLayout36.xml"/><Relationship Id="rId1" Type="http://schemas.openxmlformats.org/officeDocument/2006/relationships/slideLayout" Target="../slideLayouts/slideLayout35.xml"/><Relationship Id="rId6" Type="http://schemas.openxmlformats.org/officeDocument/2006/relationships/slideLayout" Target="../slideLayouts/slideLayout40.xml"/><Relationship Id="rId11" Type="http://schemas.openxmlformats.org/officeDocument/2006/relationships/slideLayout" Target="../slideLayouts/slideLayout45.xml"/><Relationship Id="rId5" Type="http://schemas.openxmlformats.org/officeDocument/2006/relationships/slideLayout" Target="../slideLayouts/slideLayout39.xml"/><Relationship Id="rId10" Type="http://schemas.openxmlformats.org/officeDocument/2006/relationships/slideLayout" Target="../slideLayouts/slideLayout44.xml"/><Relationship Id="rId4" Type="http://schemas.openxmlformats.org/officeDocument/2006/relationships/slideLayout" Target="../slideLayouts/slideLayout38.xml"/><Relationship Id="rId9" Type="http://schemas.openxmlformats.org/officeDocument/2006/relationships/slideLayout" Target="../slideLayouts/slideLayout43.xml"/></Relationships>
</file>

<file path=ppt/slideMasters/_rels/slideMaster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3.xml"/><Relationship Id="rId13" Type="http://schemas.openxmlformats.org/officeDocument/2006/relationships/theme" Target="../theme/theme8.xml"/><Relationship Id="rId18" Type="http://schemas.openxmlformats.org/officeDocument/2006/relationships/hyperlink" Target="http://feeds.feedburner.com/showeet" TargetMode="External"/><Relationship Id="rId3" Type="http://schemas.openxmlformats.org/officeDocument/2006/relationships/slideLayout" Target="../slideLayouts/slideLayout48.xml"/><Relationship Id="rId21" Type="http://schemas.openxmlformats.org/officeDocument/2006/relationships/image" Target="../media/image5.png"/><Relationship Id="rId7" Type="http://schemas.openxmlformats.org/officeDocument/2006/relationships/slideLayout" Target="../slideLayouts/slideLayout52.xml"/><Relationship Id="rId12" Type="http://schemas.openxmlformats.org/officeDocument/2006/relationships/slideLayout" Target="../slideLayouts/slideLayout57.xml"/><Relationship Id="rId17" Type="http://schemas.openxmlformats.org/officeDocument/2006/relationships/image" Target="../media/image3.png"/><Relationship Id="rId25" Type="http://schemas.openxmlformats.org/officeDocument/2006/relationships/image" Target="../media/image7.png"/><Relationship Id="rId2" Type="http://schemas.openxmlformats.org/officeDocument/2006/relationships/slideLayout" Target="../slideLayouts/slideLayout47.xml"/><Relationship Id="rId16" Type="http://schemas.openxmlformats.org/officeDocument/2006/relationships/image" Target="../media/image2.png"/><Relationship Id="rId20" Type="http://schemas.openxmlformats.org/officeDocument/2006/relationships/hyperlink" Target="http://pinterest.com/showeet" TargetMode="External"/><Relationship Id="rId1" Type="http://schemas.openxmlformats.org/officeDocument/2006/relationships/slideLayout" Target="../slideLayouts/slideLayout46.xml"/><Relationship Id="rId6" Type="http://schemas.openxmlformats.org/officeDocument/2006/relationships/slideLayout" Target="../slideLayouts/slideLayout51.xml"/><Relationship Id="rId11" Type="http://schemas.openxmlformats.org/officeDocument/2006/relationships/slideLayout" Target="../slideLayouts/slideLayout56.xml"/><Relationship Id="rId24" Type="http://schemas.openxmlformats.org/officeDocument/2006/relationships/hyperlink" Target="http://linhpham.me/" TargetMode="External"/><Relationship Id="rId5" Type="http://schemas.openxmlformats.org/officeDocument/2006/relationships/slideLayout" Target="../slideLayouts/slideLayout50.xml"/><Relationship Id="rId15" Type="http://schemas.openxmlformats.org/officeDocument/2006/relationships/hyperlink" Target="https://www.facebook.com/pages/Neetwork/240707325947259" TargetMode="External"/><Relationship Id="rId23" Type="http://schemas.openxmlformats.org/officeDocument/2006/relationships/image" Target="../media/image6.png"/><Relationship Id="rId10" Type="http://schemas.openxmlformats.org/officeDocument/2006/relationships/slideLayout" Target="../slideLayouts/slideLayout55.xml"/><Relationship Id="rId19" Type="http://schemas.openxmlformats.org/officeDocument/2006/relationships/image" Target="../media/image4.png"/><Relationship Id="rId4" Type="http://schemas.openxmlformats.org/officeDocument/2006/relationships/slideLayout" Target="../slideLayouts/slideLayout49.xml"/><Relationship Id="rId9" Type="http://schemas.openxmlformats.org/officeDocument/2006/relationships/slideLayout" Target="../slideLayouts/slideLayout54.xml"/><Relationship Id="rId14" Type="http://schemas.openxmlformats.org/officeDocument/2006/relationships/image" Target="../media/image1.png"/><Relationship Id="rId22" Type="http://schemas.openxmlformats.org/officeDocument/2006/relationships/hyperlink" Target="https://twitter.com/showeet" TargetMode="Externa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 userDrawn="1"/>
        </p:nvSpPr>
        <p:spPr>
          <a:xfrm>
            <a:off x="0" y="0"/>
            <a:ext cx="4788024" cy="6858000"/>
          </a:xfrm>
          <a:prstGeom prst="rect">
            <a:avLst/>
          </a:prstGeom>
          <a:solidFill>
            <a:srgbClr val="1E263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3" name="Rectangle 2"/>
          <p:cNvSpPr/>
          <p:nvPr userDrawn="1"/>
        </p:nvSpPr>
        <p:spPr>
          <a:xfrm>
            <a:off x="4788024" y="2"/>
            <a:ext cx="504056" cy="6857999"/>
          </a:xfrm>
          <a:prstGeom prst="rect">
            <a:avLst/>
          </a:prstGeom>
          <a:solidFill>
            <a:srgbClr val="2F394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5" name="Rectangle 4"/>
          <p:cNvSpPr/>
          <p:nvPr userDrawn="1"/>
        </p:nvSpPr>
        <p:spPr>
          <a:xfrm>
            <a:off x="5868144" y="821050"/>
            <a:ext cx="5772472" cy="193899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/>
            <a:r>
              <a:rPr lang="en-US" sz="3000" dirty="0">
                <a:solidFill>
                  <a:srgbClr val="909DB3"/>
                </a:solidFill>
                <a:latin typeface="Calibri Light" panose="020F0302020204030204" pitchFamily="34" charset="0"/>
              </a:rPr>
              <a:t>Free creative PowerPoint and Impress templates, charts, diagrams and maps for your outstanding presentations</a:t>
            </a:r>
          </a:p>
        </p:txBody>
      </p:sp>
      <p:pic>
        <p:nvPicPr>
          <p:cNvPr id="15" name="Picture 14"/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58512" y="102904"/>
            <a:ext cx="2913888" cy="603504"/>
          </a:xfrm>
          <a:prstGeom prst="rect">
            <a:avLst/>
          </a:prstGeom>
        </p:spPr>
      </p:pic>
      <p:grpSp>
        <p:nvGrpSpPr>
          <p:cNvPr id="17" name="Group 16"/>
          <p:cNvGrpSpPr/>
          <p:nvPr userDrawn="1"/>
        </p:nvGrpSpPr>
        <p:grpSpPr>
          <a:xfrm>
            <a:off x="435663" y="2952727"/>
            <a:ext cx="633984" cy="3067687"/>
            <a:chOff x="4820005" y="2954735"/>
            <a:chExt cx="475488" cy="3067687"/>
          </a:xfrm>
        </p:grpSpPr>
        <p:pic>
          <p:nvPicPr>
            <p:cNvPr id="18" name="Picture 17">
              <a:hlinkClick r:id="rId4"/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20005" y="3602785"/>
              <a:ext cx="470610" cy="470610"/>
            </a:xfrm>
            <a:prstGeom prst="rect">
              <a:avLst/>
            </a:prstGeom>
          </p:spPr>
        </p:pic>
        <p:pic>
          <p:nvPicPr>
            <p:cNvPr id="19" name="Picture 18"/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20005" y="2954735"/>
              <a:ext cx="470610" cy="470610"/>
            </a:xfrm>
            <a:prstGeom prst="rect">
              <a:avLst/>
            </a:prstGeom>
          </p:spPr>
        </p:pic>
        <p:pic>
          <p:nvPicPr>
            <p:cNvPr id="20" name="Picture 19">
              <a:hlinkClick r:id="rId7"/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20005" y="5551812"/>
              <a:ext cx="470610" cy="470610"/>
            </a:xfrm>
            <a:prstGeom prst="rect">
              <a:avLst/>
            </a:prstGeom>
          </p:spPr>
        </p:pic>
        <p:pic>
          <p:nvPicPr>
            <p:cNvPr id="21" name="Picture 20">
              <a:hlinkClick r:id="rId9"/>
            </p:cNvPr>
            <p:cNvPicPr>
              <a:picLocks noChangeAspect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20005" y="4903763"/>
              <a:ext cx="470610" cy="470610"/>
            </a:xfrm>
            <a:prstGeom prst="rect">
              <a:avLst/>
            </a:prstGeom>
          </p:spPr>
        </p:pic>
        <p:pic>
          <p:nvPicPr>
            <p:cNvPr id="22" name="Picture 21">
              <a:hlinkClick r:id="rId11"/>
            </p:cNvPr>
            <p:cNvPicPr>
              <a:picLocks noChangeAspect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20005" y="4250835"/>
              <a:ext cx="475488" cy="475488"/>
            </a:xfrm>
            <a:prstGeom prst="rect">
              <a:avLst/>
            </a:prstGeom>
          </p:spPr>
        </p:pic>
      </p:grpSp>
      <p:sp>
        <p:nvSpPr>
          <p:cNvPr id="23" name="TextBox 22"/>
          <p:cNvSpPr txBox="1"/>
          <p:nvPr userDrawn="1"/>
        </p:nvSpPr>
        <p:spPr>
          <a:xfrm>
            <a:off x="1210107" y="3057225"/>
            <a:ext cx="1390124" cy="261610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en-US" sz="1100" dirty="0" smtClean="0">
                <a:solidFill>
                  <a:schemeClr val="bg1">
                    <a:lumMod val="85000"/>
                  </a:schemeClr>
                </a:solidFill>
              </a:rPr>
              <a:t>showeet@ymail.com</a:t>
            </a:r>
            <a:endParaRPr lang="en-US" sz="1100" dirty="0">
              <a:solidFill>
                <a:schemeClr val="bg1">
                  <a:lumMod val="85000"/>
                </a:schemeClr>
              </a:solidFill>
            </a:endParaRPr>
          </a:p>
        </p:txBody>
      </p:sp>
      <p:pic>
        <p:nvPicPr>
          <p:cNvPr id="24" name="Picture 23">
            <a:hlinkClick r:id="rId13"/>
          </p:cNvPr>
          <p:cNvPicPr>
            <a:picLocks noChangeAspect="1"/>
          </p:cNvPicPr>
          <p:nvPr userDrawn="1"/>
        </p:nvPicPr>
        <p:blipFill>
          <a:blip r:embed="rId14"/>
          <a:stretch>
            <a:fillRect/>
          </a:stretch>
        </p:blipFill>
        <p:spPr>
          <a:xfrm>
            <a:off x="0" y="6898038"/>
            <a:ext cx="3324640" cy="26215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1168533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16" r:id="rId1"/>
  </p:sldLayoutIdLst>
  <p:timing>
    <p:tnLst>
      <p:par>
        <p:cTn id="1" dur="indefinite" restart="never" nodeType="tmRoot"/>
      </p:par>
    </p:tnLst>
  </p:timing>
  <p:hf hdr="0" ftr="0" dt="0"/>
  <p:txStyles>
    <p:titleStyle>
      <a:lvl1pPr algn="l" defTabSz="685800" rtl="0" eaLnBrk="1" latinLnBrk="0" hangingPunct="1">
        <a:lnSpc>
          <a:spcPct val="90000"/>
        </a:lnSpc>
        <a:spcBef>
          <a:spcPct val="0"/>
        </a:spcBef>
        <a:buNone/>
        <a:defRPr sz="33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71450" indent="-171450" algn="l" defTabSz="6858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100" kern="1200">
          <a:solidFill>
            <a:schemeClr val="tx1"/>
          </a:solidFill>
          <a:latin typeface="+mn-lt"/>
          <a:ea typeface="+mn-ea"/>
          <a:cs typeface="+mn-cs"/>
        </a:defRPr>
      </a:lvl1pPr>
      <a:lvl2pPr marL="5143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8572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500" kern="1200">
          <a:solidFill>
            <a:schemeClr val="tx1"/>
          </a:solidFill>
          <a:latin typeface="+mn-lt"/>
          <a:ea typeface="+mn-ea"/>
          <a:cs typeface="+mn-cs"/>
        </a:defRPr>
      </a:lvl3pPr>
      <a:lvl4pPr marL="12001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5430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8859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5717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9146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u titre 1"/>
          <p:cNvSpPr>
            <a:spLocks noGrp="1"/>
          </p:cNvSpPr>
          <p:nvPr>
            <p:ph type="title"/>
          </p:nvPr>
        </p:nvSpPr>
        <p:spPr>
          <a:xfrm>
            <a:off x="3887755" y="3076"/>
            <a:ext cx="7694645" cy="61761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fr-FR" dirty="0" smtClean="0"/>
              <a:t>Modifiez le style du titre</a:t>
            </a:r>
            <a:endParaRPr lang="en-US" dirty="0"/>
          </a:p>
        </p:txBody>
      </p:sp>
      <p:sp>
        <p:nvSpPr>
          <p:cNvPr id="3" name="Espace réservé du texte 2"/>
          <p:cNvSpPr>
            <a:spLocks noGrp="1"/>
          </p:cNvSpPr>
          <p:nvPr>
            <p:ph type="body" idx="1"/>
          </p:nvPr>
        </p:nvSpPr>
        <p:spPr>
          <a:xfrm>
            <a:off x="609600" y="1600201"/>
            <a:ext cx="109728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fr-FR" smtClean="0"/>
              <a:t>Modifiez les styles du texte du masque</a:t>
            </a:r>
          </a:p>
          <a:p>
            <a:pPr lvl="1"/>
            <a:r>
              <a:rPr lang="fr-FR" smtClean="0"/>
              <a:t>Deuxième niveau</a:t>
            </a:r>
          </a:p>
          <a:p>
            <a:pPr lvl="2"/>
            <a:r>
              <a:rPr lang="fr-FR" smtClean="0"/>
              <a:t>Troisième niveau</a:t>
            </a:r>
          </a:p>
          <a:p>
            <a:pPr lvl="3"/>
            <a:r>
              <a:rPr lang="fr-FR" smtClean="0"/>
              <a:t>Quatrième niveau</a:t>
            </a:r>
          </a:p>
          <a:p>
            <a:pPr lvl="4"/>
            <a:r>
              <a:rPr lang="fr-FR" smtClean="0"/>
              <a:t>Cinquième niveau</a:t>
            </a:r>
            <a:endParaRPr lang="en-US"/>
          </a:p>
        </p:txBody>
      </p:sp>
      <p:sp>
        <p:nvSpPr>
          <p:cNvPr id="15" name="Rectangle 14"/>
          <p:cNvSpPr/>
          <p:nvPr/>
        </p:nvSpPr>
        <p:spPr>
          <a:xfrm rot="5400000">
            <a:off x="11604686" y="5799923"/>
            <a:ext cx="1839158" cy="276999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fr-F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dirty="0">
                <a:solidFill>
                  <a:prstClr val="black"/>
                </a:solidFill>
              </a:rPr>
              <a:t>© Copyright Showeet.com</a:t>
            </a:r>
          </a:p>
        </p:txBody>
      </p:sp>
    </p:spTree>
    <p:extLst>
      <p:ext uri="{BB962C8B-B14F-4D97-AF65-F5344CB8AC3E}">
        <p14:creationId xmlns:p14="http://schemas.microsoft.com/office/powerpoint/2010/main" val="397476310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99" r:id="rId1"/>
    <p:sldLayoutId id="2147483700" r:id="rId2"/>
    <p:sldLayoutId id="2147483703" r:id="rId3"/>
    <p:sldLayoutId id="2147483702" r:id="rId4"/>
    <p:sldLayoutId id="2147483704" r:id="rId5"/>
    <p:sldLayoutId id="2147483706" r:id="rId6"/>
    <p:sldLayoutId id="2147483705" r:id="rId7"/>
  </p:sldLayoutIdLst>
  <p:timing>
    <p:tnLst>
      <p:par>
        <p:cTn id="1" dur="indefinite" restart="never" nodeType="tmRoot"/>
      </p:par>
    </p:tnLst>
  </p:timing>
  <p:hf hdr="0" ftr="0" dt="0"/>
  <p:txStyles>
    <p:titleStyle>
      <a:lvl1pPr algn="r" defTabSz="914400" rtl="0" eaLnBrk="1" latinLnBrk="0" hangingPunct="1">
        <a:spcBef>
          <a:spcPct val="0"/>
        </a:spcBef>
        <a:buNone/>
        <a:defRPr sz="2000" b="1" kern="1200" cap="small" normalizeH="0" baseline="0">
          <a:solidFill>
            <a:schemeClr val="accent1"/>
          </a:solidFill>
          <a:latin typeface="Verdana" pitchFamily="34" charset="0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r-F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u titre 1"/>
          <p:cNvSpPr>
            <a:spLocks noGrp="1"/>
          </p:cNvSpPr>
          <p:nvPr>
            <p:ph type="title"/>
          </p:nvPr>
        </p:nvSpPr>
        <p:spPr>
          <a:xfrm>
            <a:off x="3887755" y="3076"/>
            <a:ext cx="7694645" cy="61761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fr-FR" dirty="0" smtClean="0"/>
              <a:t>Modifiez le style du titre</a:t>
            </a:r>
            <a:endParaRPr lang="en-US" dirty="0"/>
          </a:p>
        </p:txBody>
      </p:sp>
      <p:sp>
        <p:nvSpPr>
          <p:cNvPr id="3" name="Espace réservé du texte 2"/>
          <p:cNvSpPr>
            <a:spLocks noGrp="1"/>
          </p:cNvSpPr>
          <p:nvPr>
            <p:ph type="body" idx="1"/>
          </p:nvPr>
        </p:nvSpPr>
        <p:spPr>
          <a:xfrm>
            <a:off x="609600" y="1600201"/>
            <a:ext cx="109728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fr-FR" smtClean="0"/>
              <a:t>Modifiez les styles du texte du masque</a:t>
            </a:r>
          </a:p>
          <a:p>
            <a:pPr lvl="1"/>
            <a:r>
              <a:rPr lang="fr-FR" smtClean="0"/>
              <a:t>Deuxième niveau</a:t>
            </a:r>
          </a:p>
          <a:p>
            <a:pPr lvl="2"/>
            <a:r>
              <a:rPr lang="fr-FR" smtClean="0"/>
              <a:t>Troisième niveau</a:t>
            </a:r>
          </a:p>
          <a:p>
            <a:pPr lvl="3"/>
            <a:r>
              <a:rPr lang="fr-FR" smtClean="0"/>
              <a:t>Quatrième niveau</a:t>
            </a:r>
          </a:p>
          <a:p>
            <a:pPr lvl="4"/>
            <a:r>
              <a:rPr lang="fr-FR" smtClean="0"/>
              <a:t>Cinquième niveau</a:t>
            </a:r>
            <a:endParaRPr lang="en-US"/>
          </a:p>
        </p:txBody>
      </p:sp>
      <p:sp>
        <p:nvSpPr>
          <p:cNvPr id="15" name="Rectangle 14"/>
          <p:cNvSpPr/>
          <p:nvPr/>
        </p:nvSpPr>
        <p:spPr>
          <a:xfrm rot="5400000">
            <a:off x="11604686" y="5799923"/>
            <a:ext cx="1839158" cy="276999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fr-F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dirty="0">
                <a:solidFill>
                  <a:prstClr val="black"/>
                </a:solidFill>
              </a:rPr>
              <a:t>© Copyright Showeet.com</a:t>
            </a:r>
          </a:p>
        </p:txBody>
      </p:sp>
    </p:spTree>
    <p:extLst>
      <p:ext uri="{BB962C8B-B14F-4D97-AF65-F5344CB8AC3E}">
        <p14:creationId xmlns:p14="http://schemas.microsoft.com/office/powerpoint/2010/main" val="29619770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21" r:id="rId1"/>
    <p:sldLayoutId id="2147483722" r:id="rId2"/>
    <p:sldLayoutId id="2147483723" r:id="rId3"/>
    <p:sldLayoutId id="2147483724" r:id="rId4"/>
    <p:sldLayoutId id="2147483725" r:id="rId5"/>
    <p:sldLayoutId id="2147483726" r:id="rId6"/>
    <p:sldLayoutId id="2147483727" r:id="rId7"/>
  </p:sldLayoutIdLst>
  <p:timing>
    <p:tnLst>
      <p:par>
        <p:cTn id="1" dur="indefinite" restart="never" nodeType="tmRoot"/>
      </p:par>
    </p:tnLst>
  </p:timing>
  <p:hf hdr="0" ftr="0" dt="0"/>
  <p:txStyles>
    <p:titleStyle>
      <a:lvl1pPr algn="r" defTabSz="914400" rtl="0" eaLnBrk="1" latinLnBrk="0" hangingPunct="1">
        <a:spcBef>
          <a:spcPct val="0"/>
        </a:spcBef>
        <a:buNone/>
        <a:defRPr sz="2000" b="1" kern="1200" cap="small" normalizeH="0" baseline="0">
          <a:solidFill>
            <a:schemeClr val="accent1"/>
          </a:solidFill>
          <a:latin typeface="Verdana" pitchFamily="34" charset="0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r-F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7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2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2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2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F68327C5-B821-4FE9-A59A-A60D9EB59A9A}" type="slidenum">
              <a:rPr lang="en-US" smtClean="0"/>
              <a:t>‹Nº›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9608434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12" r:id="rId1"/>
    <p:sldLayoutId id="2147483713" r:id="rId2"/>
    <p:sldLayoutId id="2147483714" r:id="rId3"/>
    <p:sldLayoutId id="2147483717" r:id="rId4"/>
    <p:sldLayoutId id="2147483718" r:id="rId5"/>
    <p:sldLayoutId id="2147483719" r:id="rId6"/>
    <p:sldLayoutId id="2147483736" r:id="rId7"/>
  </p:sldLayoutIdLst>
  <p:timing>
    <p:tnLst>
      <p:par>
        <p:cTn id="1" dur="indefinite" restart="never" nodeType="tmRoot"/>
      </p:par>
    </p:tnLst>
  </p:timing>
  <p:hf hdr="0" ftr="0" dt="0"/>
  <p:txStyles>
    <p:titleStyle>
      <a:lvl1pPr algn="l" defTabSz="685800" rtl="0" eaLnBrk="1" latinLnBrk="0" hangingPunct="1">
        <a:lnSpc>
          <a:spcPct val="90000"/>
        </a:lnSpc>
        <a:spcBef>
          <a:spcPct val="0"/>
        </a:spcBef>
        <a:buNone/>
        <a:defRPr sz="33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71450" indent="-171450" algn="l" defTabSz="6858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100" kern="1200">
          <a:solidFill>
            <a:schemeClr val="tx1"/>
          </a:solidFill>
          <a:latin typeface="+mn-lt"/>
          <a:ea typeface="+mn-ea"/>
          <a:cs typeface="+mn-cs"/>
        </a:defRPr>
      </a:lvl1pPr>
      <a:lvl2pPr marL="5143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8572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500" kern="1200">
          <a:solidFill>
            <a:schemeClr val="tx1"/>
          </a:solidFill>
          <a:latin typeface="+mn-lt"/>
          <a:ea typeface="+mn-ea"/>
          <a:cs typeface="+mn-cs"/>
        </a:defRPr>
      </a:lvl3pPr>
      <a:lvl4pPr marL="12001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5430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8859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5717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9146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 userDrawn="1"/>
        </p:nvSpPr>
        <p:spPr>
          <a:xfrm>
            <a:off x="0" y="0"/>
            <a:ext cx="4788024" cy="6858000"/>
          </a:xfrm>
          <a:prstGeom prst="rect">
            <a:avLst/>
          </a:prstGeom>
          <a:solidFill>
            <a:srgbClr val="1E263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3" name="Rectangle 2"/>
          <p:cNvSpPr/>
          <p:nvPr userDrawn="1"/>
        </p:nvSpPr>
        <p:spPr>
          <a:xfrm>
            <a:off x="4788024" y="2"/>
            <a:ext cx="504056" cy="6857999"/>
          </a:xfrm>
          <a:prstGeom prst="rect">
            <a:avLst/>
          </a:prstGeom>
          <a:solidFill>
            <a:srgbClr val="2F394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pic>
        <p:nvPicPr>
          <p:cNvPr id="5" name="Picture 4"/>
          <p:cNvPicPr>
            <a:picLocks noChangeAspect="1"/>
          </p:cNvPicPr>
          <p:nvPr userDrawn="1"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18500" b="19391"/>
          <a:stretch/>
        </p:blipFill>
        <p:spPr>
          <a:xfrm>
            <a:off x="10731349" y="5774480"/>
            <a:ext cx="1460651" cy="108352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3057314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5" r:id="rId1"/>
  </p:sldLayoutIdLst>
  <p:timing>
    <p:tnLst>
      <p:par>
        <p:cTn id="1" dur="indefinite" restart="never" nodeType="tmRoot"/>
      </p:par>
    </p:tnLst>
  </p:timing>
  <p:hf hdr="0" ftr="0" dt="0"/>
  <p:txStyles>
    <p:titleStyle>
      <a:lvl1pPr algn="l" defTabSz="685800" rtl="0" eaLnBrk="1" latinLnBrk="0" hangingPunct="1">
        <a:lnSpc>
          <a:spcPct val="90000"/>
        </a:lnSpc>
        <a:spcBef>
          <a:spcPct val="0"/>
        </a:spcBef>
        <a:buNone/>
        <a:defRPr sz="33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71450" indent="-171450" algn="l" defTabSz="6858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100" kern="1200">
          <a:solidFill>
            <a:schemeClr val="tx1"/>
          </a:solidFill>
          <a:latin typeface="+mn-lt"/>
          <a:ea typeface="+mn-ea"/>
          <a:cs typeface="+mn-cs"/>
        </a:defRPr>
      </a:lvl1pPr>
      <a:lvl2pPr marL="5143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8572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500" kern="1200">
          <a:solidFill>
            <a:schemeClr val="tx1"/>
          </a:solidFill>
          <a:latin typeface="+mn-lt"/>
          <a:ea typeface="+mn-ea"/>
          <a:cs typeface="+mn-cs"/>
        </a:defRPr>
      </a:lvl3pPr>
      <a:lvl4pPr marL="12001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5430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8859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5717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9146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s-ES" smtClean="0"/>
              <a:t>Haga clic para modificar el estilo de título del patrón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764DE79-268F-4C1A-8933-263129D2AF90}" type="datetimeFigureOut">
              <a:rPr lang="en-US" dirty="0"/>
              <a:t>11/15/2019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8F63A3B-78C7-47BE-AE5E-E10140E04643}" type="slidenum">
              <a:rPr lang="en-US" dirty="0"/>
              <a:t>‹Nº›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3593069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8" r:id="rId1"/>
    <p:sldLayoutId id="2147483739" r:id="rId2"/>
    <p:sldLayoutId id="2147483740" r:id="rId3"/>
    <p:sldLayoutId id="2147483741" r:id="rId4"/>
    <p:sldLayoutId id="2147483742" r:id="rId5"/>
    <p:sldLayoutId id="2147483743" r:id="rId6"/>
    <p:sldLayoutId id="2147483744" r:id="rId7"/>
    <p:sldLayoutId id="2147483745" r:id="rId8"/>
    <p:sldLayoutId id="2147483746" r:id="rId9"/>
    <p:sldLayoutId id="2147483747" r:id="rId10"/>
    <p:sldLayoutId id="2147483748" r:id="rId1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s-ES" smtClean="0"/>
              <a:t>Haga clic para modificar el estilo de título del patrón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764DE79-268F-4C1A-8933-263129D2AF90}" type="datetimeFigureOut">
              <a:rPr lang="en-US" dirty="0"/>
              <a:t>11/15/2019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8F63A3B-78C7-47BE-AE5E-E10140E04643}" type="slidenum">
              <a:rPr lang="en-US" dirty="0"/>
              <a:t>‹Nº›</a:t>
            </a:fld>
            <a:endParaRPr lang="en-US" dirty="0"/>
          </a:p>
        </p:txBody>
      </p:sp>
      <p:sp>
        <p:nvSpPr>
          <p:cNvPr id="7" name="Rectangle 1"/>
          <p:cNvSpPr/>
          <p:nvPr userDrawn="1"/>
        </p:nvSpPr>
        <p:spPr>
          <a:xfrm>
            <a:off x="0" y="0"/>
            <a:ext cx="4788024" cy="6858000"/>
          </a:xfrm>
          <a:prstGeom prst="rect">
            <a:avLst/>
          </a:prstGeom>
          <a:solidFill>
            <a:srgbClr val="1E263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8" name="Rectangle 2"/>
          <p:cNvSpPr/>
          <p:nvPr userDrawn="1"/>
        </p:nvSpPr>
        <p:spPr>
          <a:xfrm>
            <a:off x="4788024" y="2"/>
            <a:ext cx="504056" cy="6857999"/>
          </a:xfrm>
          <a:prstGeom prst="rect">
            <a:avLst/>
          </a:prstGeom>
          <a:solidFill>
            <a:srgbClr val="2F394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pic>
        <p:nvPicPr>
          <p:cNvPr id="9" name="Picture 4"/>
          <p:cNvPicPr>
            <a:picLocks noChangeAspect="1"/>
          </p:cNvPicPr>
          <p:nvPr userDrawn="1"/>
        </p:nvPicPr>
        <p:blipFill rotWithShape="1"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18500" b="19391"/>
          <a:stretch/>
        </p:blipFill>
        <p:spPr>
          <a:xfrm>
            <a:off x="10731349" y="5774480"/>
            <a:ext cx="1460651" cy="108352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4514989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50" r:id="rId1"/>
    <p:sldLayoutId id="2147483751" r:id="rId2"/>
    <p:sldLayoutId id="2147483752" r:id="rId3"/>
    <p:sldLayoutId id="2147483753" r:id="rId4"/>
    <p:sldLayoutId id="2147483754" r:id="rId5"/>
    <p:sldLayoutId id="2147483755" r:id="rId6"/>
    <p:sldLayoutId id="2147483756" r:id="rId7"/>
    <p:sldLayoutId id="2147483757" r:id="rId8"/>
    <p:sldLayoutId id="2147483758" r:id="rId9"/>
    <p:sldLayoutId id="2147483759" r:id="rId10"/>
    <p:sldLayoutId id="2147483760" r:id="rId1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s-ES" smtClean="0"/>
              <a:t>Haga clic para modificar el estilo de título del patrón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764DE79-268F-4C1A-8933-263129D2AF90}" type="datetimeFigureOut">
              <a:rPr lang="en-US" dirty="0"/>
              <a:t>11/15/2019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8F63A3B-78C7-47BE-AE5E-E10140E04643}" type="slidenum">
              <a:rPr lang="en-US" dirty="0"/>
              <a:t>‹Nº›</a:t>
            </a:fld>
            <a:endParaRPr lang="en-US" dirty="0"/>
          </a:p>
        </p:txBody>
      </p:sp>
      <p:sp>
        <p:nvSpPr>
          <p:cNvPr id="7" name="Rectangle 1"/>
          <p:cNvSpPr/>
          <p:nvPr userDrawn="1"/>
        </p:nvSpPr>
        <p:spPr>
          <a:xfrm>
            <a:off x="0" y="0"/>
            <a:ext cx="4788024" cy="6858000"/>
          </a:xfrm>
          <a:prstGeom prst="rect">
            <a:avLst/>
          </a:prstGeom>
          <a:solidFill>
            <a:srgbClr val="1E263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8" name="Rectangle 2"/>
          <p:cNvSpPr/>
          <p:nvPr userDrawn="1"/>
        </p:nvSpPr>
        <p:spPr>
          <a:xfrm>
            <a:off x="4788024" y="2"/>
            <a:ext cx="504056" cy="6857999"/>
          </a:xfrm>
          <a:prstGeom prst="rect">
            <a:avLst/>
          </a:prstGeom>
          <a:solidFill>
            <a:srgbClr val="2F394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9" name="Rectangle 4"/>
          <p:cNvSpPr/>
          <p:nvPr userDrawn="1"/>
        </p:nvSpPr>
        <p:spPr>
          <a:xfrm>
            <a:off x="5868144" y="821050"/>
            <a:ext cx="5772472" cy="193899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/>
            <a:r>
              <a:rPr lang="en-US" sz="3000" dirty="0">
                <a:solidFill>
                  <a:srgbClr val="909DB3"/>
                </a:solidFill>
                <a:latin typeface="Calibri Light" panose="020F0302020204030204" pitchFamily="34" charset="0"/>
              </a:rPr>
              <a:t>Free creative PowerPoint and Impress templates, charts, diagrams and maps for your outstanding presentations</a:t>
            </a:r>
          </a:p>
        </p:txBody>
      </p:sp>
      <p:pic>
        <p:nvPicPr>
          <p:cNvPr id="10" name="Picture 14"/>
          <p:cNvPicPr>
            <a:picLocks noChangeAspect="1"/>
          </p:cNvPicPr>
          <p:nvPr userDrawn="1"/>
        </p:nvPicPr>
        <p:blipFill>
          <a:blip r:embed="rId14"/>
          <a:stretch>
            <a:fillRect/>
          </a:stretch>
        </p:blipFill>
        <p:spPr>
          <a:xfrm>
            <a:off x="158512" y="102904"/>
            <a:ext cx="2913888" cy="603504"/>
          </a:xfrm>
          <a:prstGeom prst="rect">
            <a:avLst/>
          </a:prstGeom>
        </p:spPr>
      </p:pic>
      <p:grpSp>
        <p:nvGrpSpPr>
          <p:cNvPr id="11" name="Group 16"/>
          <p:cNvGrpSpPr/>
          <p:nvPr userDrawn="1"/>
        </p:nvGrpSpPr>
        <p:grpSpPr>
          <a:xfrm>
            <a:off x="435663" y="2952727"/>
            <a:ext cx="633984" cy="3067687"/>
            <a:chOff x="4820005" y="2954735"/>
            <a:chExt cx="475488" cy="3067687"/>
          </a:xfrm>
        </p:grpSpPr>
        <p:pic>
          <p:nvPicPr>
            <p:cNvPr id="12" name="Picture 17">
              <a:hlinkClick r:id="rId15"/>
            </p:cNvPr>
            <p:cNvPicPr>
              <a:picLocks noChangeAspect="1"/>
            </p:cNvPicPr>
            <p:nvPr/>
          </p:nvPicPr>
          <p:blipFill>
            <a:blip r:embed="rId1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20005" y="3602785"/>
              <a:ext cx="470610" cy="470610"/>
            </a:xfrm>
            <a:prstGeom prst="rect">
              <a:avLst/>
            </a:prstGeom>
          </p:spPr>
        </p:pic>
        <p:pic>
          <p:nvPicPr>
            <p:cNvPr id="13" name="Picture 18"/>
            <p:cNvPicPr>
              <a:picLocks noChangeAspect="1"/>
            </p:cNvPicPr>
            <p:nvPr/>
          </p:nvPicPr>
          <p:blipFill>
            <a:blip r:embed="rId1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20005" y="2954735"/>
              <a:ext cx="470610" cy="470610"/>
            </a:xfrm>
            <a:prstGeom prst="rect">
              <a:avLst/>
            </a:prstGeom>
          </p:spPr>
        </p:pic>
        <p:pic>
          <p:nvPicPr>
            <p:cNvPr id="14" name="Picture 19">
              <a:hlinkClick r:id="rId18"/>
            </p:cNvPr>
            <p:cNvPicPr>
              <a:picLocks noChangeAspect="1"/>
            </p:cNvPicPr>
            <p:nvPr/>
          </p:nvPicPr>
          <p:blipFill>
            <a:blip r:embed="rId1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20005" y="5551812"/>
              <a:ext cx="470610" cy="470610"/>
            </a:xfrm>
            <a:prstGeom prst="rect">
              <a:avLst/>
            </a:prstGeom>
          </p:spPr>
        </p:pic>
        <p:pic>
          <p:nvPicPr>
            <p:cNvPr id="15" name="Picture 20">
              <a:hlinkClick r:id="rId20"/>
            </p:cNvPr>
            <p:cNvPicPr>
              <a:picLocks noChangeAspect="1"/>
            </p:cNvPicPr>
            <p:nvPr/>
          </p:nvPicPr>
          <p:blipFill>
            <a:blip r:embed="rId2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20005" y="4903763"/>
              <a:ext cx="470610" cy="470610"/>
            </a:xfrm>
            <a:prstGeom prst="rect">
              <a:avLst/>
            </a:prstGeom>
          </p:spPr>
        </p:pic>
        <p:pic>
          <p:nvPicPr>
            <p:cNvPr id="16" name="Picture 21">
              <a:hlinkClick r:id="rId22"/>
            </p:cNvPr>
            <p:cNvPicPr>
              <a:picLocks noChangeAspect="1"/>
            </p:cNvPicPr>
            <p:nvPr/>
          </p:nvPicPr>
          <p:blipFill>
            <a:blip r:embed="rId2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20005" y="4250835"/>
              <a:ext cx="475488" cy="475488"/>
            </a:xfrm>
            <a:prstGeom prst="rect">
              <a:avLst/>
            </a:prstGeom>
          </p:spPr>
        </p:pic>
      </p:grpSp>
      <p:sp>
        <p:nvSpPr>
          <p:cNvPr id="17" name="TextBox 22"/>
          <p:cNvSpPr txBox="1"/>
          <p:nvPr userDrawn="1"/>
        </p:nvSpPr>
        <p:spPr>
          <a:xfrm>
            <a:off x="1210107" y="3057225"/>
            <a:ext cx="1390124" cy="261610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en-US" sz="1100" dirty="0" smtClean="0">
                <a:solidFill>
                  <a:schemeClr val="bg1">
                    <a:lumMod val="85000"/>
                  </a:schemeClr>
                </a:solidFill>
              </a:rPr>
              <a:t>showeet@ymail.com</a:t>
            </a:r>
            <a:endParaRPr lang="en-US" sz="1100" dirty="0">
              <a:solidFill>
                <a:schemeClr val="bg1">
                  <a:lumMod val="85000"/>
                </a:schemeClr>
              </a:solidFill>
            </a:endParaRPr>
          </a:p>
        </p:txBody>
      </p:sp>
      <p:pic>
        <p:nvPicPr>
          <p:cNvPr id="18" name="Picture 23">
            <a:hlinkClick r:id="rId24"/>
          </p:cNvPr>
          <p:cNvPicPr>
            <a:picLocks noChangeAspect="1"/>
          </p:cNvPicPr>
          <p:nvPr userDrawn="1"/>
        </p:nvPicPr>
        <p:blipFill>
          <a:blip r:embed="rId25"/>
          <a:stretch>
            <a:fillRect/>
          </a:stretch>
        </p:blipFill>
        <p:spPr>
          <a:xfrm>
            <a:off x="0" y="6898038"/>
            <a:ext cx="3324640" cy="26215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9397968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62" r:id="rId1"/>
    <p:sldLayoutId id="2147483763" r:id="rId2"/>
    <p:sldLayoutId id="2147483764" r:id="rId3"/>
    <p:sldLayoutId id="2147483765" r:id="rId4"/>
    <p:sldLayoutId id="2147483766" r:id="rId5"/>
    <p:sldLayoutId id="2147483767" r:id="rId6"/>
    <p:sldLayoutId id="2147483768" r:id="rId7"/>
    <p:sldLayoutId id="2147483769" r:id="rId8"/>
    <p:sldLayoutId id="2147483770" r:id="rId9"/>
    <p:sldLayoutId id="2147483771" r:id="rId10"/>
    <p:sldLayoutId id="2147483772" r:id="rId11"/>
    <p:sldLayoutId id="2147483773" r:id="rId12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38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/Relationships>
</file>

<file path=ppt/slides/_rels/slide1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.png"/><Relationship Id="rId2" Type="http://schemas.openxmlformats.org/officeDocument/2006/relationships/notesSlide" Target="../notesSlides/notesSlide100.xml"/><Relationship Id="rId1" Type="http://schemas.openxmlformats.org/officeDocument/2006/relationships/slideLayout" Target="../slideLayouts/slideLayout2.xml"/></Relationships>
</file>

<file path=ppt/slides/_rels/slide1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.png"/><Relationship Id="rId2" Type="http://schemas.openxmlformats.org/officeDocument/2006/relationships/notesSlide" Target="../notesSlides/notesSlide101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4.png"/><Relationship Id="rId4" Type="http://schemas.openxmlformats.org/officeDocument/2006/relationships/image" Target="../media/image13.png"/></Relationships>
</file>

<file path=ppt/slides/_rels/slide1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.png"/><Relationship Id="rId2" Type="http://schemas.openxmlformats.org/officeDocument/2006/relationships/notesSlide" Target="../notesSlides/notesSlide10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4.png"/></Relationships>
</file>

<file path=ppt/slides/_rels/slide1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notesSlide" Target="../notesSlides/notesSlide103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3.png"/></Relationships>
</file>

<file path=ppt/slides/_rels/slide1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notesSlide" Target="../notesSlides/notesSlide104.xml"/><Relationship Id="rId1" Type="http://schemas.openxmlformats.org/officeDocument/2006/relationships/slideLayout" Target="../slideLayouts/slideLayout2.xml"/></Relationships>
</file>

<file path=ppt/slides/_rels/slide10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5.xml"/><Relationship Id="rId1" Type="http://schemas.openxmlformats.org/officeDocument/2006/relationships/slideLayout" Target="../slideLayouts/slideLayout24.xml"/></Relationships>
</file>

<file path=ppt/slides/_rels/slide106.xml.rels><?xml version="1.0" encoding="UTF-8" standalone="yes"?>
<Relationships xmlns="http://schemas.openxmlformats.org/package/2006/relationships"><Relationship Id="rId8" Type="http://schemas.openxmlformats.org/officeDocument/2006/relationships/hyperlink" Target="http://www.showeet.com/es/condiciones-de-uso/" TargetMode="External"/><Relationship Id="rId3" Type="http://schemas.openxmlformats.org/officeDocument/2006/relationships/hyperlink" Target="http://www.showeet.com/terms-of-use/" TargetMode="External"/><Relationship Id="rId7" Type="http://schemas.openxmlformats.org/officeDocument/2006/relationships/hyperlink" Target="http://www.showeet.com/fr/conditions-utilisation/" TargetMode="External"/><Relationship Id="rId2" Type="http://schemas.openxmlformats.org/officeDocument/2006/relationships/notesSlide" Target="../notesSlides/notesSlide106.xml"/><Relationship Id="rId1" Type="http://schemas.openxmlformats.org/officeDocument/2006/relationships/slideLayout" Target="../slideLayouts/slideLayout57.xml"/><Relationship Id="rId6" Type="http://schemas.openxmlformats.org/officeDocument/2006/relationships/image" Target="../media/image67.png"/><Relationship Id="rId5" Type="http://schemas.openxmlformats.org/officeDocument/2006/relationships/image" Target="../media/image66.png"/><Relationship Id="rId4" Type="http://schemas.openxmlformats.org/officeDocument/2006/relationships/image" Target="../media/image65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4.png"/><Relationship Id="rId4" Type="http://schemas.openxmlformats.org/officeDocument/2006/relationships/image" Target="../media/image13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4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3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3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4.png"/><Relationship Id="rId4" Type="http://schemas.openxmlformats.org/officeDocument/2006/relationships/image" Target="../media/image13.pn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4.pn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3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4.png"/><Relationship Id="rId4" Type="http://schemas.openxmlformats.org/officeDocument/2006/relationships/image" Target="../media/image13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4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4.png"/><Relationship Id="rId4" Type="http://schemas.openxmlformats.org/officeDocument/2006/relationships/image" Target="../media/image13.pn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4.pn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4.png"/><Relationship Id="rId4" Type="http://schemas.openxmlformats.org/officeDocument/2006/relationships/image" Target="../media/image13.pn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4.pn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4.png"/><Relationship Id="rId4" Type="http://schemas.openxmlformats.org/officeDocument/2006/relationships/image" Target="../media/image13.png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4.png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4.png"/><Relationship Id="rId4" Type="http://schemas.openxmlformats.org/officeDocument/2006/relationships/image" Target="../media/image13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3.png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4.png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4.png"/><Relationship Id="rId4" Type="http://schemas.openxmlformats.org/officeDocument/2006/relationships/image" Target="../media/image13.png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4.png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4.png"/><Relationship Id="rId4" Type="http://schemas.openxmlformats.org/officeDocument/2006/relationships/image" Target="../media/image13.png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4.png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4.png"/><Relationship Id="rId4" Type="http://schemas.openxmlformats.org/officeDocument/2006/relationships/image" Target="../media/image13.png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4.png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png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3.png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png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4.png"/><Relationship Id="rId4" Type="http://schemas.openxmlformats.org/officeDocument/2006/relationships/image" Target="../media/image13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4.png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4.png"/><Relationship Id="rId4" Type="http://schemas.openxmlformats.org/officeDocument/2006/relationships/image" Target="../media/image13.png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4.png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4.png"/><Relationship Id="rId4" Type="http://schemas.openxmlformats.org/officeDocument/2006/relationships/image" Target="../media/image13.png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4.png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3.png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2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4.png"/><Relationship Id="rId4" Type="http://schemas.openxmlformats.org/officeDocument/2006/relationships/image" Target="../media/image13.png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4.png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4.png"/><Relationship Id="rId4" Type="http://schemas.openxmlformats.org/officeDocument/2006/relationships/image" Target="../media/image13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3.png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4.png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3.png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2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4.png"/><Relationship Id="rId4" Type="http://schemas.openxmlformats.org/officeDocument/2006/relationships/image" Target="../media/image13.png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4.png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3.png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4.png"/><Relationship Id="rId4" Type="http://schemas.openxmlformats.org/officeDocument/2006/relationships/image" Target="../media/image13.png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4.png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4.png"/><Relationship Id="rId4" Type="http://schemas.openxmlformats.org/officeDocument/2006/relationships/image" Target="../media/image13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2.png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3.png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2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4.png"/><Relationship Id="rId4" Type="http://schemas.openxmlformats.org/officeDocument/2006/relationships/image" Target="../media/image13.png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4.png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3.png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2.xml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png"/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3.png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png"/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2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3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3.png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2.xml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png"/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4.png"/><Relationship Id="rId4" Type="http://schemas.openxmlformats.org/officeDocument/2006/relationships/image" Target="../media/image13.png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png"/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4.png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.png"/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3.png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.png"/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2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png"/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4.png"/><Relationship Id="rId4" Type="http://schemas.openxmlformats.org/officeDocument/2006/relationships/image" Target="../media/image13.png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png"/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4.png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png"/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4.png"/><Relationship Id="rId4" Type="http://schemas.openxmlformats.org/officeDocument/2006/relationships/image" Target="../media/image13.png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png"/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4.png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png"/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4.png"/><Relationship Id="rId4" Type="http://schemas.openxmlformats.org/officeDocument/2006/relationships/image" Target="../media/image13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png"/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4.png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png"/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3.png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png"/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2.xml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png"/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3.png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png"/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2.xml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.png"/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3.png"/></Relationships>
</file>

<file path=ppt/slides/_rels/slide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.png"/><Relationship Id="rId2" Type="http://schemas.openxmlformats.org/officeDocument/2006/relationships/notesSlide" Target="../notesSlides/notesSlide86.xml"/><Relationship Id="rId1" Type="http://schemas.openxmlformats.org/officeDocument/2006/relationships/slideLayout" Target="../slideLayouts/slideLayout2.xml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png"/><Relationship Id="rId2" Type="http://schemas.openxmlformats.org/officeDocument/2006/relationships/notesSlide" Target="../notesSlides/notesSlide87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4.png"/><Relationship Id="rId4" Type="http://schemas.openxmlformats.org/officeDocument/2006/relationships/image" Target="../media/image13.png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png"/><Relationship Id="rId2" Type="http://schemas.openxmlformats.org/officeDocument/2006/relationships/notesSlide" Target="../notesSlides/notesSlide88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4.png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.png"/><Relationship Id="rId2" Type="http://schemas.openxmlformats.org/officeDocument/2006/relationships/notesSlide" Target="../notesSlides/notesSlide89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4.png"/><Relationship Id="rId4" Type="http://schemas.openxmlformats.org/officeDocument/2006/relationships/image" Target="../media/image13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3.png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.png"/><Relationship Id="rId2" Type="http://schemas.openxmlformats.org/officeDocument/2006/relationships/notesSlide" Target="../notesSlides/notesSlide90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4.png"/></Relationships>
</file>

<file path=ppt/slides/_rels/slide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png"/><Relationship Id="rId2" Type="http://schemas.openxmlformats.org/officeDocument/2006/relationships/notesSlide" Target="../notesSlides/notesSlide91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4.png"/><Relationship Id="rId4" Type="http://schemas.openxmlformats.org/officeDocument/2006/relationships/image" Target="../media/image13.png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png"/><Relationship Id="rId2" Type="http://schemas.openxmlformats.org/officeDocument/2006/relationships/notesSlide" Target="../notesSlides/notesSlide9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4.png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.png"/><Relationship Id="rId2" Type="http://schemas.openxmlformats.org/officeDocument/2006/relationships/notesSlide" Target="../notesSlides/notesSlide93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4.png"/><Relationship Id="rId4" Type="http://schemas.openxmlformats.org/officeDocument/2006/relationships/image" Target="../media/image13.png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.png"/><Relationship Id="rId2" Type="http://schemas.openxmlformats.org/officeDocument/2006/relationships/notesSlide" Target="../notesSlides/notesSlide9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4.png"/></Relationships>
</file>

<file path=ppt/slides/_rels/slide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.png"/><Relationship Id="rId2" Type="http://schemas.openxmlformats.org/officeDocument/2006/relationships/notesSlide" Target="../notesSlides/notesSlide95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3.png"/></Relationships>
</file>

<file path=ppt/slides/_rels/slide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.png"/><Relationship Id="rId2" Type="http://schemas.openxmlformats.org/officeDocument/2006/relationships/notesSlide" Target="../notesSlides/notesSlide96.xml"/><Relationship Id="rId1" Type="http://schemas.openxmlformats.org/officeDocument/2006/relationships/slideLayout" Target="../slideLayouts/slideLayout2.xml"/></Relationships>
</file>

<file path=ppt/slides/_rels/slide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png"/><Relationship Id="rId2" Type="http://schemas.openxmlformats.org/officeDocument/2006/relationships/notesSlide" Target="../notesSlides/notesSlide97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3.png"/></Relationships>
</file>

<file path=ppt/slides/_rels/slide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png"/><Relationship Id="rId2" Type="http://schemas.openxmlformats.org/officeDocument/2006/relationships/notesSlide" Target="../notesSlides/notesSlide98.xml"/><Relationship Id="rId1" Type="http://schemas.openxmlformats.org/officeDocument/2006/relationships/slideLayout" Target="../slideLayouts/slideLayout2.xml"/></Relationships>
</file>

<file path=ppt/slides/_rels/slide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.png"/><Relationship Id="rId2" Type="http://schemas.openxmlformats.org/officeDocument/2006/relationships/notesSlide" Target="../notesSlides/notesSlide99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3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/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pPr algn="l"/>
            <a:r>
              <a:rPr lang="en-US" dirty="0" smtClean="0"/>
              <a:t>Contents</a:t>
            </a:r>
            <a:endParaRPr lang="en-US" dirty="0"/>
          </a:p>
        </p:txBody>
      </p:sp>
      <p:sp>
        <p:nvSpPr>
          <p:cNvPr id="13" name="Content Placeholder 1"/>
          <p:cNvSpPr>
            <a:spLocks noGrp="1"/>
          </p:cNvSpPr>
          <p:nvPr>
            <p:ph sz="half" idx="1"/>
          </p:nvPr>
        </p:nvSpPr>
        <p:spPr>
          <a:xfrm>
            <a:off x="5951984" y="1825625"/>
            <a:ext cx="4031804" cy="4351338"/>
          </a:xfrm>
        </p:spPr>
        <p:txBody>
          <a:bodyPr/>
          <a:lstStyle/>
          <a:p>
            <a:pPr marL="0" indent="0">
              <a:buNone/>
            </a:pPr>
            <a:r>
              <a:rPr lang="en-US" sz="2800" dirty="0">
                <a:solidFill>
                  <a:srgbClr val="C00000"/>
                </a:solidFill>
              </a:rPr>
              <a:t>[1</a:t>
            </a:r>
            <a:r>
              <a:rPr lang="en-US" sz="2800" baseline="30000" dirty="0">
                <a:solidFill>
                  <a:srgbClr val="C00000"/>
                </a:solidFill>
              </a:rPr>
              <a:t>st</a:t>
            </a:r>
            <a:r>
              <a:rPr lang="en-US" sz="2800" dirty="0">
                <a:solidFill>
                  <a:srgbClr val="C00000"/>
                </a:solidFill>
              </a:rPr>
              <a:t> PPTX file </a:t>
            </a:r>
            <a:r>
              <a:rPr lang="en-US" sz="2800" dirty="0">
                <a:solidFill>
                  <a:srgbClr val="C00000"/>
                </a:solidFill>
              </a:rPr>
              <a:t>- PART </a:t>
            </a:r>
            <a:r>
              <a:rPr lang="en-US" sz="2800" dirty="0">
                <a:solidFill>
                  <a:srgbClr val="C00000"/>
                </a:solidFill>
              </a:rPr>
              <a:t>1]</a:t>
            </a:r>
            <a:endParaRPr lang="en-US" sz="2800" dirty="0">
              <a:solidFill>
                <a:srgbClr val="C00000"/>
              </a:solidFill>
            </a:endParaRPr>
          </a:p>
          <a:p>
            <a:pPr marL="342900" indent="-342900"/>
            <a:r>
              <a:rPr lang="en-US" sz="2800" dirty="0"/>
              <a:t>Europe</a:t>
            </a:r>
            <a:endParaRPr lang="en-US" sz="2800" dirty="0"/>
          </a:p>
          <a:p>
            <a:pPr marL="342900" indent="-342900"/>
            <a:r>
              <a:rPr lang="en-US" sz="2800" dirty="0"/>
              <a:t>Europe </a:t>
            </a:r>
            <a:r>
              <a:rPr lang="en-US" sz="2800" dirty="0"/>
              <a:t>with text placeholder</a:t>
            </a:r>
          </a:p>
          <a:p>
            <a:pPr marL="342900" indent="-342900"/>
            <a:r>
              <a:rPr lang="en-US" sz="2800" dirty="0"/>
              <a:t>European Union (EU)</a:t>
            </a:r>
          </a:p>
          <a:p>
            <a:pPr marL="342900" indent="-342900"/>
            <a:endParaRPr lang="en-US" sz="2800" dirty="0"/>
          </a:p>
          <a:p>
            <a:pPr marL="0" indent="0">
              <a:buNone/>
            </a:pPr>
            <a:r>
              <a:rPr lang="en-US" sz="2800" dirty="0">
                <a:solidFill>
                  <a:srgbClr val="C00000"/>
                </a:solidFill>
              </a:rPr>
              <a:t>[2</a:t>
            </a:r>
            <a:r>
              <a:rPr lang="en-US" sz="2800" baseline="30000" dirty="0">
                <a:solidFill>
                  <a:srgbClr val="C00000"/>
                </a:solidFill>
              </a:rPr>
              <a:t>nd</a:t>
            </a:r>
            <a:r>
              <a:rPr lang="en-US" sz="2800" dirty="0">
                <a:solidFill>
                  <a:srgbClr val="C00000"/>
                </a:solidFill>
              </a:rPr>
              <a:t> PPTX file - PART 2]</a:t>
            </a:r>
          </a:p>
          <a:p>
            <a:pPr marL="342900" indent="-342900"/>
            <a:r>
              <a:rPr lang="en-US" sz="2800" dirty="0"/>
              <a:t>European </a:t>
            </a:r>
            <a:r>
              <a:rPr lang="en-US" sz="2800" dirty="0"/>
              <a:t>map pin </a:t>
            </a:r>
            <a:r>
              <a:rPr lang="en-US" sz="2800" dirty="0"/>
              <a:t>models + Country Focus</a:t>
            </a:r>
            <a:endParaRPr lang="en-US" sz="2800" dirty="0"/>
          </a:p>
          <a:p>
            <a:endParaRPr lang="en-US" sz="2800" dirty="0"/>
          </a:p>
        </p:txBody>
      </p:sp>
      <p:sp>
        <p:nvSpPr>
          <p:cNvPr id="3" name="Rectangle 2"/>
          <p:cNvSpPr/>
          <p:nvPr/>
        </p:nvSpPr>
        <p:spPr>
          <a:xfrm>
            <a:off x="1524001" y="0"/>
            <a:ext cx="2160463" cy="720080"/>
          </a:xfrm>
          <a:prstGeom prst="rect">
            <a:avLst/>
          </a:prstGeom>
          <a:solidFill>
            <a:srgbClr val="1E263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3440311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ubtitle 4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Your Subtitle Here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Armenia</a:t>
            </a:r>
            <a:endParaRPr lang="en-US" dirty="0"/>
          </a:p>
        </p:txBody>
      </p:sp>
      <p:sp>
        <p:nvSpPr>
          <p:cNvPr id="716" name="TextBox 715"/>
          <p:cNvSpPr txBox="1"/>
          <p:nvPr/>
        </p:nvSpPr>
        <p:spPr>
          <a:xfrm>
            <a:off x="6657106" y="1436822"/>
            <a:ext cx="368042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fr-FR"/>
            </a:defPPr>
          </a:lstStyle>
          <a:p>
            <a:r>
              <a:rPr lang="en-US" sz="28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Lorem Ipsum</a:t>
            </a:r>
          </a:p>
        </p:txBody>
      </p:sp>
      <p:sp>
        <p:nvSpPr>
          <p:cNvPr id="11" name="Rectangle 10"/>
          <p:cNvSpPr/>
          <p:nvPr/>
        </p:nvSpPr>
        <p:spPr>
          <a:xfrm>
            <a:off x="6657106" y="2060849"/>
            <a:ext cx="3680420" cy="36933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lorem ipsum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fui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tristique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tortor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turpis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dui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nunciti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eros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mauris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donec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odio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itsup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sodales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magna dolor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Id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evedin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venenatis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lacus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magnis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Felis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arcu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in tempus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praesent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est. 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enim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risunit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quisque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vitae, dolor magna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phasellus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Vestibulum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est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vinee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platea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tempor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dis.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Curabitur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interdum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placerat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luctus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ut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a,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orci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nam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mattis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loremi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tincidunt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aptent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malesuada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</a:t>
            </a:r>
          </a:p>
        </p:txBody>
      </p:sp>
      <p:grpSp>
        <p:nvGrpSpPr>
          <p:cNvPr id="20" name="Group 19"/>
          <p:cNvGrpSpPr>
            <a:grpSpLocks noChangeAspect="1"/>
          </p:cNvGrpSpPr>
          <p:nvPr/>
        </p:nvGrpSpPr>
        <p:grpSpPr>
          <a:xfrm>
            <a:off x="1711854" y="1236927"/>
            <a:ext cx="4389120" cy="4389120"/>
            <a:chOff x="733869" y="-85134"/>
            <a:chExt cx="7279094" cy="7279094"/>
          </a:xfrm>
        </p:grpSpPr>
        <p:sp>
          <p:nvSpPr>
            <p:cNvPr id="21" name="Freeform 20"/>
            <p:cNvSpPr/>
            <p:nvPr/>
          </p:nvSpPr>
          <p:spPr>
            <a:xfrm>
              <a:off x="1121248" y="61918"/>
              <a:ext cx="6891715" cy="6367455"/>
            </a:xfrm>
            <a:custGeom>
              <a:avLst/>
              <a:gdLst>
                <a:gd name="connsiteX0" fmla="*/ 2683163 w 6891715"/>
                <a:gd name="connsiteY0" fmla="*/ 6337292 h 6367455"/>
                <a:gd name="connsiteX1" fmla="*/ 2693958 w 6891715"/>
                <a:gd name="connsiteY1" fmla="*/ 6353978 h 6367455"/>
                <a:gd name="connsiteX2" fmla="*/ 2680624 w 6891715"/>
                <a:gd name="connsiteY2" fmla="*/ 6366813 h 6367455"/>
                <a:gd name="connsiteX3" fmla="*/ 2668876 w 6891715"/>
                <a:gd name="connsiteY3" fmla="*/ 6367455 h 6367455"/>
                <a:gd name="connsiteX4" fmla="*/ 2665383 w 6891715"/>
                <a:gd name="connsiteY4" fmla="*/ 6352695 h 6367455"/>
                <a:gd name="connsiteX5" fmla="*/ 2700308 w 6891715"/>
                <a:gd name="connsiteY5" fmla="*/ 6256329 h 6367455"/>
                <a:gd name="connsiteX6" fmla="*/ 2695228 w 6891715"/>
                <a:gd name="connsiteY6" fmla="*/ 6265854 h 6367455"/>
                <a:gd name="connsiteX7" fmla="*/ 2687608 w 6891715"/>
                <a:gd name="connsiteY7" fmla="*/ 6263949 h 6367455"/>
                <a:gd name="connsiteX8" fmla="*/ 2690784 w 6891715"/>
                <a:gd name="connsiteY8" fmla="*/ 6256647 h 6367455"/>
                <a:gd name="connsiteX9" fmla="*/ 2722533 w 6891715"/>
                <a:gd name="connsiteY9" fmla="*/ 6238867 h 6367455"/>
                <a:gd name="connsiteX10" fmla="*/ 2720891 w 6891715"/>
                <a:gd name="connsiteY10" fmla="*/ 6254742 h 6367455"/>
                <a:gd name="connsiteX11" fmla="*/ 2713008 w 6891715"/>
                <a:gd name="connsiteY11" fmla="*/ 6251567 h 6367455"/>
                <a:gd name="connsiteX12" fmla="*/ 2714322 w 6891715"/>
                <a:gd name="connsiteY12" fmla="*/ 6242360 h 6367455"/>
                <a:gd name="connsiteX13" fmla="*/ 4255139 w 6891715"/>
                <a:gd name="connsiteY13" fmla="*/ 6154726 h 6367455"/>
                <a:gd name="connsiteX14" fmla="*/ 4256051 w 6891715"/>
                <a:gd name="connsiteY14" fmla="*/ 6161076 h 6367455"/>
                <a:gd name="connsiteX15" fmla="*/ 4243891 w 6891715"/>
                <a:gd name="connsiteY15" fmla="*/ 6173776 h 6367455"/>
                <a:gd name="connsiteX16" fmla="*/ 4241763 w 6891715"/>
                <a:gd name="connsiteY16" fmla="*/ 6166474 h 6367455"/>
                <a:gd name="connsiteX17" fmla="*/ 4245715 w 6891715"/>
                <a:gd name="connsiteY17" fmla="*/ 6156949 h 6367455"/>
                <a:gd name="connsiteX18" fmla="*/ 4249971 w 6891715"/>
                <a:gd name="connsiteY18" fmla="*/ 6160124 h 6367455"/>
                <a:gd name="connsiteX19" fmla="*/ 3939210 w 6891715"/>
                <a:gd name="connsiteY19" fmla="*/ 6130914 h 6367455"/>
                <a:gd name="connsiteX20" fmla="*/ 3946521 w 6891715"/>
                <a:gd name="connsiteY20" fmla="*/ 6130914 h 6367455"/>
                <a:gd name="connsiteX21" fmla="*/ 3948746 w 6891715"/>
                <a:gd name="connsiteY21" fmla="*/ 6144521 h 6367455"/>
                <a:gd name="connsiteX22" fmla="*/ 3956057 w 6891715"/>
                <a:gd name="connsiteY22" fmla="*/ 6150849 h 6367455"/>
                <a:gd name="connsiteX23" fmla="*/ 3965594 w 6891715"/>
                <a:gd name="connsiteY23" fmla="*/ 6141356 h 6367455"/>
                <a:gd name="connsiteX24" fmla="*/ 3975130 w 6891715"/>
                <a:gd name="connsiteY24" fmla="*/ 6138192 h 6367455"/>
                <a:gd name="connsiteX25" fmla="*/ 3984666 w 6891715"/>
                <a:gd name="connsiteY25" fmla="*/ 6141989 h 6367455"/>
                <a:gd name="connsiteX26" fmla="*/ 3987845 w 6891715"/>
                <a:gd name="connsiteY26" fmla="*/ 6149267 h 6367455"/>
                <a:gd name="connsiteX27" fmla="*/ 3978309 w 6891715"/>
                <a:gd name="connsiteY27" fmla="*/ 6154646 h 6367455"/>
                <a:gd name="connsiteX28" fmla="*/ 3978309 w 6891715"/>
                <a:gd name="connsiteY28" fmla="*/ 6160026 h 6367455"/>
                <a:gd name="connsiteX29" fmla="*/ 3992295 w 6891715"/>
                <a:gd name="connsiteY29" fmla="*/ 6161924 h 6367455"/>
                <a:gd name="connsiteX30" fmla="*/ 3996427 w 6891715"/>
                <a:gd name="connsiteY30" fmla="*/ 6160975 h 6367455"/>
                <a:gd name="connsiteX31" fmla="*/ 4004056 w 6891715"/>
                <a:gd name="connsiteY31" fmla="*/ 6173316 h 6367455"/>
                <a:gd name="connsiteX32" fmla="*/ 4011367 w 6891715"/>
                <a:gd name="connsiteY32" fmla="*/ 6170151 h 6367455"/>
                <a:gd name="connsiteX33" fmla="*/ 4028214 w 6891715"/>
                <a:gd name="connsiteY33" fmla="*/ 6170151 h 6367455"/>
                <a:gd name="connsiteX34" fmla="*/ 4038069 w 6891715"/>
                <a:gd name="connsiteY34" fmla="*/ 6164772 h 6367455"/>
                <a:gd name="connsiteX35" fmla="*/ 4054916 w 6891715"/>
                <a:gd name="connsiteY35" fmla="*/ 6162557 h 6367455"/>
                <a:gd name="connsiteX36" fmla="*/ 4060320 w 6891715"/>
                <a:gd name="connsiteY36" fmla="*/ 6158127 h 6367455"/>
                <a:gd name="connsiteX37" fmla="*/ 4068584 w 6891715"/>
                <a:gd name="connsiteY37" fmla="*/ 6161291 h 6367455"/>
                <a:gd name="connsiteX38" fmla="*/ 4073988 w 6891715"/>
                <a:gd name="connsiteY38" fmla="*/ 6169835 h 6367455"/>
                <a:gd name="connsiteX39" fmla="*/ 4082571 w 6891715"/>
                <a:gd name="connsiteY39" fmla="*/ 6170468 h 6367455"/>
                <a:gd name="connsiteX40" fmla="*/ 4100371 w 6891715"/>
                <a:gd name="connsiteY40" fmla="*/ 6165089 h 6367455"/>
                <a:gd name="connsiteX41" fmla="*/ 4109908 w 6891715"/>
                <a:gd name="connsiteY41" fmla="*/ 6170468 h 6367455"/>
                <a:gd name="connsiteX42" fmla="*/ 4119444 w 6891715"/>
                <a:gd name="connsiteY42" fmla="*/ 6170151 h 6367455"/>
                <a:gd name="connsiteX43" fmla="*/ 4128980 w 6891715"/>
                <a:gd name="connsiteY43" fmla="*/ 6163823 h 6367455"/>
                <a:gd name="connsiteX44" fmla="*/ 4137563 w 6891715"/>
                <a:gd name="connsiteY44" fmla="*/ 6166038 h 6367455"/>
                <a:gd name="connsiteX45" fmla="*/ 4135337 w 6891715"/>
                <a:gd name="connsiteY45" fmla="*/ 6172366 h 6367455"/>
                <a:gd name="connsiteX46" fmla="*/ 4137563 w 6891715"/>
                <a:gd name="connsiteY46" fmla="*/ 6180594 h 6367455"/>
                <a:gd name="connsiteX47" fmla="*/ 4142013 w 6891715"/>
                <a:gd name="connsiteY47" fmla="*/ 6188821 h 6367455"/>
                <a:gd name="connsiteX48" fmla="*/ 4149324 w 6891715"/>
                <a:gd name="connsiteY48" fmla="*/ 6191985 h 6367455"/>
                <a:gd name="connsiteX49" fmla="*/ 4156635 w 6891715"/>
                <a:gd name="connsiteY49" fmla="*/ 6184707 h 6367455"/>
                <a:gd name="connsiteX50" fmla="*/ 4163946 w 6891715"/>
                <a:gd name="connsiteY50" fmla="*/ 6181543 h 6367455"/>
                <a:gd name="connsiteX51" fmla="*/ 4175707 w 6891715"/>
                <a:gd name="connsiteY51" fmla="*/ 6184707 h 6367455"/>
                <a:gd name="connsiteX52" fmla="*/ 4179840 w 6891715"/>
                <a:gd name="connsiteY52" fmla="*/ 6177113 h 6367455"/>
                <a:gd name="connsiteX53" fmla="*/ 4181111 w 6891715"/>
                <a:gd name="connsiteY53" fmla="*/ 6169835 h 6367455"/>
                <a:gd name="connsiteX54" fmla="*/ 4185243 w 6891715"/>
                <a:gd name="connsiteY54" fmla="*/ 6167620 h 6367455"/>
                <a:gd name="connsiteX55" fmla="*/ 4184290 w 6891715"/>
                <a:gd name="connsiteY55" fmla="*/ 6176164 h 6367455"/>
                <a:gd name="connsiteX56" fmla="*/ 4189376 w 6891715"/>
                <a:gd name="connsiteY56" fmla="*/ 6184391 h 6367455"/>
                <a:gd name="connsiteX57" fmla="*/ 4188422 w 6891715"/>
                <a:gd name="connsiteY57" fmla="*/ 6188504 h 6367455"/>
                <a:gd name="connsiteX58" fmla="*/ 4186197 w 6891715"/>
                <a:gd name="connsiteY58" fmla="*/ 6195782 h 6367455"/>
                <a:gd name="connsiteX59" fmla="*/ 4179204 w 6891715"/>
                <a:gd name="connsiteY59" fmla="*/ 6206541 h 6367455"/>
                <a:gd name="connsiteX60" fmla="*/ 4170621 w 6891715"/>
                <a:gd name="connsiteY60" fmla="*/ 6210654 h 6367455"/>
                <a:gd name="connsiteX61" fmla="*/ 4164264 w 6891715"/>
                <a:gd name="connsiteY61" fmla="*/ 6205908 h 6367455"/>
                <a:gd name="connsiteX62" fmla="*/ 4152820 w 6891715"/>
                <a:gd name="connsiteY62" fmla="*/ 6212237 h 6367455"/>
                <a:gd name="connsiteX63" fmla="*/ 4144238 w 6891715"/>
                <a:gd name="connsiteY63" fmla="*/ 6213186 h 6367455"/>
                <a:gd name="connsiteX64" fmla="*/ 4128344 w 6891715"/>
                <a:gd name="connsiteY64" fmla="*/ 6207807 h 6367455"/>
                <a:gd name="connsiteX65" fmla="*/ 4114358 w 6891715"/>
                <a:gd name="connsiteY65" fmla="*/ 6212553 h 6367455"/>
                <a:gd name="connsiteX66" fmla="*/ 4103232 w 6891715"/>
                <a:gd name="connsiteY66" fmla="*/ 6208123 h 6367455"/>
                <a:gd name="connsiteX67" fmla="*/ 4085114 w 6891715"/>
                <a:gd name="connsiteY67" fmla="*/ 6208756 h 6367455"/>
                <a:gd name="connsiteX68" fmla="*/ 4074306 w 6891715"/>
                <a:gd name="connsiteY68" fmla="*/ 6218249 h 6367455"/>
                <a:gd name="connsiteX69" fmla="*/ 4066995 w 6891715"/>
                <a:gd name="connsiteY69" fmla="*/ 6221413 h 6367455"/>
                <a:gd name="connsiteX70" fmla="*/ 4051101 w 6891715"/>
                <a:gd name="connsiteY70" fmla="*/ 6221413 h 6367455"/>
                <a:gd name="connsiteX71" fmla="*/ 4045697 w 6891715"/>
                <a:gd name="connsiteY71" fmla="*/ 6224577 h 6367455"/>
                <a:gd name="connsiteX72" fmla="*/ 4041565 w 6891715"/>
                <a:gd name="connsiteY72" fmla="*/ 6222362 h 6367455"/>
                <a:gd name="connsiteX73" fmla="*/ 4045697 w 6891715"/>
                <a:gd name="connsiteY73" fmla="*/ 6211920 h 6367455"/>
                <a:gd name="connsiteX74" fmla="*/ 4037115 w 6891715"/>
                <a:gd name="connsiteY74" fmla="*/ 6202744 h 6367455"/>
                <a:gd name="connsiteX75" fmla="*/ 4024400 w 6891715"/>
                <a:gd name="connsiteY75" fmla="*/ 6194200 h 6367455"/>
                <a:gd name="connsiteX76" fmla="*/ 4014864 w 6891715"/>
                <a:gd name="connsiteY76" fmla="*/ 6197681 h 6367455"/>
                <a:gd name="connsiteX77" fmla="*/ 4003103 w 6891715"/>
                <a:gd name="connsiteY77" fmla="*/ 6194516 h 6367455"/>
                <a:gd name="connsiteX78" fmla="*/ 3992613 w 6891715"/>
                <a:gd name="connsiteY78" fmla="*/ 6191352 h 6367455"/>
                <a:gd name="connsiteX79" fmla="*/ 3979898 w 6891715"/>
                <a:gd name="connsiteY79" fmla="*/ 6192618 h 6367455"/>
                <a:gd name="connsiteX80" fmla="*/ 3970362 w 6891715"/>
                <a:gd name="connsiteY80" fmla="*/ 6184391 h 6367455"/>
                <a:gd name="connsiteX81" fmla="*/ 3954468 w 6891715"/>
                <a:gd name="connsiteY81" fmla="*/ 6179961 h 6367455"/>
                <a:gd name="connsiteX82" fmla="*/ 3944614 w 6891715"/>
                <a:gd name="connsiteY82" fmla="*/ 6184707 h 6367455"/>
                <a:gd name="connsiteX83" fmla="*/ 3933171 w 6891715"/>
                <a:gd name="connsiteY83" fmla="*/ 6188821 h 6367455"/>
                <a:gd name="connsiteX84" fmla="*/ 3925542 w 6891715"/>
                <a:gd name="connsiteY84" fmla="*/ 6178379 h 6367455"/>
                <a:gd name="connsiteX85" fmla="*/ 3923634 w 6891715"/>
                <a:gd name="connsiteY85" fmla="*/ 6167620 h 6367455"/>
                <a:gd name="connsiteX86" fmla="*/ 3924588 w 6891715"/>
                <a:gd name="connsiteY86" fmla="*/ 6157494 h 6367455"/>
                <a:gd name="connsiteX87" fmla="*/ 3919184 w 6891715"/>
                <a:gd name="connsiteY87" fmla="*/ 6148951 h 6367455"/>
                <a:gd name="connsiteX88" fmla="*/ 3919820 w 6891715"/>
                <a:gd name="connsiteY88" fmla="*/ 6142622 h 6367455"/>
                <a:gd name="connsiteX89" fmla="*/ 3917913 w 6891715"/>
                <a:gd name="connsiteY89" fmla="*/ 6136294 h 6367455"/>
                <a:gd name="connsiteX90" fmla="*/ 3925224 w 6891715"/>
                <a:gd name="connsiteY90" fmla="*/ 6139458 h 6367455"/>
                <a:gd name="connsiteX91" fmla="*/ 3932853 w 6891715"/>
                <a:gd name="connsiteY91" fmla="*/ 6150216 h 6367455"/>
                <a:gd name="connsiteX92" fmla="*/ 3938257 w 6891715"/>
                <a:gd name="connsiteY92" fmla="*/ 6154014 h 6367455"/>
                <a:gd name="connsiteX93" fmla="*/ 3943343 w 6891715"/>
                <a:gd name="connsiteY93" fmla="*/ 6148634 h 6367455"/>
                <a:gd name="connsiteX94" fmla="*/ 3934760 w 6891715"/>
                <a:gd name="connsiteY94" fmla="*/ 6140407 h 6367455"/>
                <a:gd name="connsiteX95" fmla="*/ 4979304 w 6891715"/>
                <a:gd name="connsiteY95" fmla="*/ 6116626 h 6367455"/>
                <a:gd name="connsiteX96" fmla="*/ 4987888 w 6891715"/>
                <a:gd name="connsiteY96" fmla="*/ 6116626 h 6367455"/>
                <a:gd name="connsiteX97" fmla="*/ 4983755 w 6891715"/>
                <a:gd name="connsiteY97" fmla="*/ 6126107 h 6367455"/>
                <a:gd name="connsiteX98" fmla="*/ 4969765 w 6891715"/>
                <a:gd name="connsiteY98" fmla="*/ 6130216 h 6367455"/>
                <a:gd name="connsiteX99" fmla="*/ 4970719 w 6891715"/>
                <a:gd name="connsiteY99" fmla="*/ 6138748 h 6367455"/>
                <a:gd name="connsiteX100" fmla="*/ 4955140 w 6891715"/>
                <a:gd name="connsiteY100" fmla="*/ 6149177 h 6367455"/>
                <a:gd name="connsiteX101" fmla="*/ 4944648 w 6891715"/>
                <a:gd name="connsiteY101" fmla="*/ 6155498 h 6367455"/>
                <a:gd name="connsiteX102" fmla="*/ 4934155 w 6891715"/>
                <a:gd name="connsiteY102" fmla="*/ 6168139 h 6367455"/>
                <a:gd name="connsiteX103" fmla="*/ 4919530 w 6891715"/>
                <a:gd name="connsiteY103" fmla="*/ 6180148 h 6367455"/>
                <a:gd name="connsiteX104" fmla="*/ 4919848 w 6891715"/>
                <a:gd name="connsiteY104" fmla="*/ 6181412 h 6367455"/>
                <a:gd name="connsiteX105" fmla="*/ 4922709 w 6891715"/>
                <a:gd name="connsiteY105" fmla="*/ 6190577 h 6367455"/>
                <a:gd name="connsiteX106" fmla="*/ 4925889 w 6891715"/>
                <a:gd name="connsiteY106" fmla="*/ 6194370 h 6367455"/>
                <a:gd name="connsiteX107" fmla="*/ 4932248 w 6891715"/>
                <a:gd name="connsiteY107" fmla="*/ 6201954 h 6367455"/>
                <a:gd name="connsiteX108" fmla="*/ 4934473 w 6891715"/>
                <a:gd name="connsiteY108" fmla="*/ 6211435 h 6367455"/>
                <a:gd name="connsiteX109" fmla="*/ 4927161 w 6891715"/>
                <a:gd name="connsiteY109" fmla="*/ 6212699 h 6367455"/>
                <a:gd name="connsiteX110" fmla="*/ 4924935 w 6891715"/>
                <a:gd name="connsiteY110" fmla="*/ 6206379 h 6367455"/>
                <a:gd name="connsiteX111" fmla="*/ 4916351 w 6891715"/>
                <a:gd name="connsiteY111" fmla="*/ 6206379 h 6367455"/>
                <a:gd name="connsiteX112" fmla="*/ 4909356 w 6891715"/>
                <a:gd name="connsiteY112" fmla="*/ 6208275 h 6367455"/>
                <a:gd name="connsiteX113" fmla="*/ 4902997 w 6891715"/>
                <a:gd name="connsiteY113" fmla="*/ 6214596 h 6367455"/>
                <a:gd name="connsiteX114" fmla="*/ 4892187 w 6891715"/>
                <a:gd name="connsiteY114" fmla="*/ 6226289 h 6367455"/>
                <a:gd name="connsiteX115" fmla="*/ 4871202 w 6891715"/>
                <a:gd name="connsiteY115" fmla="*/ 6238298 h 6367455"/>
                <a:gd name="connsiteX116" fmla="*/ 4851172 w 6891715"/>
                <a:gd name="connsiteY116" fmla="*/ 6240510 h 6367455"/>
                <a:gd name="connsiteX117" fmla="*/ 4835274 w 6891715"/>
                <a:gd name="connsiteY117" fmla="*/ 6238614 h 6367455"/>
                <a:gd name="connsiteX118" fmla="*/ 4826690 w 6891715"/>
                <a:gd name="connsiteY118" fmla="*/ 6246199 h 6367455"/>
                <a:gd name="connsiteX119" fmla="*/ 4828916 w 6891715"/>
                <a:gd name="connsiteY119" fmla="*/ 6253151 h 6367455"/>
                <a:gd name="connsiteX120" fmla="*/ 4821285 w 6891715"/>
                <a:gd name="connsiteY120" fmla="*/ 6251255 h 6367455"/>
                <a:gd name="connsiteX121" fmla="*/ 4806341 w 6891715"/>
                <a:gd name="connsiteY121" fmla="*/ 6248095 h 6367455"/>
                <a:gd name="connsiteX122" fmla="*/ 4781224 w 6891715"/>
                <a:gd name="connsiteY122" fmla="*/ 6246515 h 6367455"/>
                <a:gd name="connsiteX123" fmla="*/ 4776773 w 6891715"/>
                <a:gd name="connsiteY123" fmla="*/ 6237982 h 6367455"/>
                <a:gd name="connsiteX124" fmla="*/ 4773593 w 6891715"/>
                <a:gd name="connsiteY124" fmla="*/ 6228501 h 6367455"/>
                <a:gd name="connsiteX125" fmla="*/ 4764055 w 6891715"/>
                <a:gd name="connsiteY125" fmla="*/ 6220284 h 6367455"/>
                <a:gd name="connsiteX126" fmla="*/ 4762783 w 6891715"/>
                <a:gd name="connsiteY126" fmla="*/ 6209855 h 6367455"/>
                <a:gd name="connsiteX127" fmla="*/ 4760875 w 6891715"/>
                <a:gd name="connsiteY127" fmla="*/ 6201322 h 6367455"/>
                <a:gd name="connsiteX128" fmla="*/ 4772321 w 6891715"/>
                <a:gd name="connsiteY128" fmla="*/ 6203535 h 6367455"/>
                <a:gd name="connsiteX129" fmla="*/ 4778998 w 6891715"/>
                <a:gd name="connsiteY129" fmla="*/ 6206695 h 6367455"/>
                <a:gd name="connsiteX130" fmla="*/ 4789172 w 6891715"/>
                <a:gd name="connsiteY130" fmla="*/ 6189629 h 6367455"/>
                <a:gd name="connsiteX131" fmla="*/ 4796803 w 6891715"/>
                <a:gd name="connsiteY131" fmla="*/ 6186469 h 6367455"/>
                <a:gd name="connsiteX132" fmla="*/ 4806023 w 6891715"/>
                <a:gd name="connsiteY132" fmla="*/ 6182993 h 6367455"/>
                <a:gd name="connsiteX133" fmla="*/ 4826372 w 6891715"/>
                <a:gd name="connsiteY133" fmla="*/ 6185205 h 6367455"/>
                <a:gd name="connsiteX134" fmla="*/ 4827008 w 6891715"/>
                <a:gd name="connsiteY134" fmla="*/ 6177620 h 6367455"/>
                <a:gd name="connsiteX135" fmla="*/ 4827008 w 6891715"/>
                <a:gd name="connsiteY135" fmla="*/ 6175724 h 6367455"/>
                <a:gd name="connsiteX136" fmla="*/ 4826054 w 6891715"/>
                <a:gd name="connsiteY136" fmla="*/ 6164031 h 6367455"/>
                <a:gd name="connsiteX137" fmla="*/ 4837500 w 6891715"/>
                <a:gd name="connsiteY137" fmla="*/ 6164979 h 6367455"/>
                <a:gd name="connsiteX138" fmla="*/ 4845131 w 6891715"/>
                <a:gd name="connsiteY138" fmla="*/ 6171299 h 6367455"/>
                <a:gd name="connsiteX139" fmla="*/ 4864207 w 6891715"/>
                <a:gd name="connsiteY139" fmla="*/ 6173196 h 6367455"/>
                <a:gd name="connsiteX140" fmla="*/ 4882330 w 6891715"/>
                <a:gd name="connsiteY140" fmla="*/ 6165927 h 6367455"/>
                <a:gd name="connsiteX141" fmla="*/ 4914761 w 6891715"/>
                <a:gd name="connsiteY141" fmla="*/ 6154866 h 6367455"/>
                <a:gd name="connsiteX142" fmla="*/ 4939243 w 6891715"/>
                <a:gd name="connsiteY142" fmla="*/ 6145385 h 6367455"/>
                <a:gd name="connsiteX143" fmla="*/ 4957048 w 6891715"/>
                <a:gd name="connsiteY143" fmla="*/ 6130532 h 6367455"/>
                <a:gd name="connsiteX144" fmla="*/ 4970719 w 6891715"/>
                <a:gd name="connsiteY144" fmla="*/ 6126107 h 6367455"/>
                <a:gd name="connsiteX145" fmla="*/ 4269809 w 6891715"/>
                <a:gd name="connsiteY145" fmla="*/ 6099164 h 6367455"/>
                <a:gd name="connsiteX146" fmla="*/ 4278081 w 6891715"/>
                <a:gd name="connsiteY146" fmla="*/ 6107690 h 6367455"/>
                <a:gd name="connsiteX147" fmla="*/ 4273179 w 6891715"/>
                <a:gd name="connsiteY147" fmla="*/ 6110848 h 6367455"/>
                <a:gd name="connsiteX148" fmla="*/ 4273179 w 6891715"/>
                <a:gd name="connsiteY148" fmla="*/ 6119059 h 6367455"/>
                <a:gd name="connsiteX149" fmla="*/ 4271341 w 6891715"/>
                <a:gd name="connsiteY149" fmla="*/ 6131691 h 6367455"/>
                <a:gd name="connsiteX150" fmla="*/ 4281451 w 6891715"/>
                <a:gd name="connsiteY150" fmla="*/ 6138955 h 6367455"/>
                <a:gd name="connsiteX151" fmla="*/ 4275630 w 6891715"/>
                <a:gd name="connsiteY151" fmla="*/ 6154744 h 6367455"/>
                <a:gd name="connsiteX152" fmla="*/ 4266439 w 6891715"/>
                <a:gd name="connsiteY152" fmla="*/ 6157902 h 6367455"/>
                <a:gd name="connsiteX153" fmla="*/ 4265520 w 6891715"/>
                <a:gd name="connsiteY153" fmla="*/ 6154744 h 6367455"/>
                <a:gd name="connsiteX154" fmla="*/ 4271341 w 6891715"/>
                <a:gd name="connsiteY154" fmla="*/ 6143376 h 6367455"/>
                <a:gd name="connsiteX155" fmla="*/ 4263988 w 6891715"/>
                <a:gd name="connsiteY155" fmla="*/ 6135797 h 6367455"/>
                <a:gd name="connsiteX156" fmla="*/ 4265213 w 6891715"/>
                <a:gd name="connsiteY156" fmla="*/ 6129481 h 6367455"/>
                <a:gd name="connsiteX157" fmla="*/ 4267051 w 6891715"/>
                <a:gd name="connsiteY157" fmla="*/ 6122533 h 6367455"/>
                <a:gd name="connsiteX158" fmla="*/ 4267051 w 6891715"/>
                <a:gd name="connsiteY158" fmla="*/ 6114954 h 6367455"/>
                <a:gd name="connsiteX159" fmla="*/ 4271953 w 6891715"/>
                <a:gd name="connsiteY159" fmla="*/ 6107690 h 6367455"/>
                <a:gd name="connsiteX160" fmla="*/ 3049239 w 6891715"/>
                <a:gd name="connsiteY160" fmla="*/ 6092814 h 6367455"/>
                <a:gd name="connsiteX161" fmla="*/ 3061023 w 6891715"/>
                <a:gd name="connsiteY161" fmla="*/ 6092814 h 6367455"/>
                <a:gd name="connsiteX162" fmla="*/ 3070188 w 6891715"/>
                <a:gd name="connsiteY162" fmla="*/ 6099703 h 6367455"/>
                <a:gd name="connsiteX163" fmla="*/ 3064623 w 6891715"/>
                <a:gd name="connsiteY163" fmla="*/ 6107790 h 6367455"/>
                <a:gd name="connsiteX164" fmla="*/ 3052513 w 6891715"/>
                <a:gd name="connsiteY164" fmla="*/ 6108689 h 6367455"/>
                <a:gd name="connsiteX165" fmla="*/ 3048257 w 6891715"/>
                <a:gd name="connsiteY165" fmla="*/ 6107790 h 6367455"/>
                <a:gd name="connsiteX166" fmla="*/ 3038438 w 6891715"/>
                <a:gd name="connsiteY166" fmla="*/ 6097007 h 6367455"/>
                <a:gd name="connsiteX167" fmla="*/ 3038243 w 6891715"/>
                <a:gd name="connsiteY167" fmla="*/ 6081701 h 6367455"/>
                <a:gd name="connsiteX168" fmla="*/ 3041613 w 6891715"/>
                <a:gd name="connsiteY168" fmla="*/ 6088628 h 6367455"/>
                <a:gd name="connsiteX169" fmla="*/ 3032422 w 6891715"/>
                <a:gd name="connsiteY169" fmla="*/ 6094401 h 6367455"/>
                <a:gd name="connsiteX170" fmla="*/ 3024150 w 6891715"/>
                <a:gd name="connsiteY170" fmla="*/ 6082855 h 6367455"/>
                <a:gd name="connsiteX171" fmla="*/ 3863987 w 6891715"/>
                <a:gd name="connsiteY171" fmla="*/ 6053126 h 6367455"/>
                <a:gd name="connsiteX172" fmla="*/ 3875919 w 6891715"/>
                <a:gd name="connsiteY172" fmla="*/ 6056271 h 6367455"/>
                <a:gd name="connsiteX173" fmla="*/ 3881401 w 6891715"/>
                <a:gd name="connsiteY173" fmla="*/ 6066964 h 6367455"/>
                <a:gd name="connsiteX174" fmla="*/ 3875919 w 6891715"/>
                <a:gd name="connsiteY174" fmla="*/ 6067908 h 6367455"/>
                <a:gd name="connsiteX175" fmla="*/ 3880111 w 6891715"/>
                <a:gd name="connsiteY175" fmla="*/ 6079230 h 6367455"/>
                <a:gd name="connsiteX176" fmla="*/ 3876886 w 6891715"/>
                <a:gd name="connsiteY176" fmla="*/ 6086464 h 6367455"/>
                <a:gd name="connsiteX177" fmla="*/ 3865277 w 6891715"/>
                <a:gd name="connsiteY177" fmla="*/ 6084891 h 6367455"/>
                <a:gd name="connsiteX178" fmla="*/ 3860763 w 6891715"/>
                <a:gd name="connsiteY178" fmla="*/ 6066021 h 6367455"/>
                <a:gd name="connsiteX179" fmla="*/ 4100970 w 6891715"/>
                <a:gd name="connsiteY179" fmla="*/ 6043601 h 6367455"/>
                <a:gd name="connsiteX180" fmla="*/ 4111588 w 6891715"/>
                <a:gd name="connsiteY180" fmla="*/ 6057374 h 6367455"/>
                <a:gd name="connsiteX181" fmla="*/ 4101282 w 6891715"/>
                <a:gd name="connsiteY181" fmla="*/ 6065826 h 6367455"/>
                <a:gd name="connsiteX182" fmla="*/ 4103156 w 6891715"/>
                <a:gd name="connsiteY182" fmla="*/ 6054244 h 6367455"/>
                <a:gd name="connsiteX183" fmla="*/ 4098784 w 6891715"/>
                <a:gd name="connsiteY183" fmla="*/ 6049861 h 6367455"/>
                <a:gd name="connsiteX184" fmla="*/ 4092850 w 6891715"/>
                <a:gd name="connsiteY184" fmla="*/ 6051113 h 6367455"/>
                <a:gd name="connsiteX185" fmla="*/ 4092538 w 6891715"/>
                <a:gd name="connsiteY185" fmla="*/ 6046105 h 6367455"/>
                <a:gd name="connsiteX186" fmla="*/ 4379876 w 6891715"/>
                <a:gd name="connsiteY186" fmla="*/ 6040426 h 6367455"/>
                <a:gd name="connsiteX187" fmla="*/ 4379876 w 6891715"/>
                <a:gd name="connsiteY187" fmla="*/ 6051117 h 6367455"/>
                <a:gd name="connsiteX188" fmla="*/ 4366858 w 6891715"/>
                <a:gd name="connsiteY188" fmla="*/ 6060550 h 6367455"/>
                <a:gd name="connsiteX189" fmla="*/ 4364318 w 6891715"/>
                <a:gd name="connsiteY189" fmla="*/ 6075014 h 6367455"/>
                <a:gd name="connsiteX190" fmla="*/ 4352888 w 6891715"/>
                <a:gd name="connsiteY190" fmla="*/ 6098282 h 6367455"/>
                <a:gd name="connsiteX191" fmla="*/ 4333838 w 6891715"/>
                <a:gd name="connsiteY191" fmla="*/ 6105514 h 6367455"/>
                <a:gd name="connsiteX192" fmla="*/ 4335425 w 6891715"/>
                <a:gd name="connsiteY192" fmla="*/ 6088849 h 6367455"/>
                <a:gd name="connsiteX193" fmla="*/ 4324313 w 6891715"/>
                <a:gd name="connsiteY193" fmla="*/ 6089163 h 6367455"/>
                <a:gd name="connsiteX194" fmla="*/ 4328123 w 6891715"/>
                <a:gd name="connsiteY194" fmla="*/ 6083818 h 6367455"/>
                <a:gd name="connsiteX195" fmla="*/ 4333520 w 6891715"/>
                <a:gd name="connsiteY195" fmla="*/ 6070297 h 6367455"/>
                <a:gd name="connsiteX196" fmla="*/ 4345903 w 6891715"/>
                <a:gd name="connsiteY196" fmla="*/ 6053318 h 6367455"/>
                <a:gd name="connsiteX197" fmla="*/ 4360508 w 6891715"/>
                <a:gd name="connsiteY197" fmla="*/ 6048287 h 6367455"/>
                <a:gd name="connsiteX198" fmla="*/ 4333108 w 6891715"/>
                <a:gd name="connsiteY198" fmla="*/ 6021376 h 6367455"/>
                <a:gd name="connsiteX199" fmla="*/ 4337013 w 6891715"/>
                <a:gd name="connsiteY199" fmla="*/ 6023281 h 6367455"/>
                <a:gd name="connsiteX200" fmla="*/ 4334610 w 6891715"/>
                <a:gd name="connsiteY200" fmla="*/ 6030266 h 6367455"/>
                <a:gd name="connsiteX201" fmla="*/ 4325900 w 6891715"/>
                <a:gd name="connsiteY201" fmla="*/ 6030901 h 6367455"/>
                <a:gd name="connsiteX202" fmla="*/ 4191713 w 6891715"/>
                <a:gd name="connsiteY202" fmla="*/ 6019789 h 6367455"/>
                <a:gd name="connsiteX203" fmla="*/ 4195726 w 6891715"/>
                <a:gd name="connsiteY203" fmla="*/ 6021376 h 6367455"/>
                <a:gd name="connsiteX204" fmla="*/ 4187700 w 6891715"/>
                <a:gd name="connsiteY204" fmla="*/ 6034077 h 6367455"/>
                <a:gd name="connsiteX205" fmla="*/ 4184613 w 6891715"/>
                <a:gd name="connsiteY205" fmla="*/ 6029314 h 6367455"/>
                <a:gd name="connsiteX206" fmla="*/ 3752636 w 6891715"/>
                <a:gd name="connsiteY206" fmla="*/ 6002326 h 6367455"/>
                <a:gd name="connsiteX207" fmla="*/ 3754400 w 6891715"/>
                <a:gd name="connsiteY207" fmla="*/ 6015026 h 6367455"/>
                <a:gd name="connsiteX208" fmla="*/ 3748050 w 6891715"/>
                <a:gd name="connsiteY208" fmla="*/ 6006165 h 6367455"/>
                <a:gd name="connsiteX209" fmla="*/ 4012798 w 6891715"/>
                <a:gd name="connsiteY209" fmla="*/ 5995976 h 6367455"/>
                <a:gd name="connsiteX210" fmla="*/ 4024276 w 6891715"/>
                <a:gd name="connsiteY210" fmla="*/ 6005183 h 6367455"/>
                <a:gd name="connsiteX211" fmla="*/ 4014970 w 6891715"/>
                <a:gd name="connsiteY211" fmla="*/ 6022011 h 6367455"/>
                <a:gd name="connsiteX212" fmla="*/ 4008145 w 6891715"/>
                <a:gd name="connsiteY212" fmla="*/ 6026139 h 6367455"/>
                <a:gd name="connsiteX213" fmla="*/ 4001941 w 6891715"/>
                <a:gd name="connsiteY213" fmla="*/ 6024234 h 6367455"/>
                <a:gd name="connsiteX214" fmla="*/ 3997288 w 6891715"/>
                <a:gd name="connsiteY214" fmla="*/ 6018201 h 6367455"/>
                <a:gd name="connsiteX215" fmla="*/ 4005663 w 6891715"/>
                <a:gd name="connsiteY215" fmla="*/ 6015661 h 6367455"/>
                <a:gd name="connsiteX216" fmla="*/ 3998218 w 6891715"/>
                <a:gd name="connsiteY216" fmla="*/ 6010581 h 6367455"/>
                <a:gd name="connsiteX217" fmla="*/ 4001320 w 6891715"/>
                <a:gd name="connsiteY217" fmla="*/ 6007406 h 6367455"/>
                <a:gd name="connsiteX218" fmla="*/ 4011867 w 6891715"/>
                <a:gd name="connsiteY218" fmla="*/ 6008358 h 6367455"/>
                <a:gd name="connsiteX219" fmla="*/ 4015900 w 6891715"/>
                <a:gd name="connsiteY219" fmla="*/ 6008358 h 6367455"/>
                <a:gd name="connsiteX220" fmla="*/ 4011867 w 6891715"/>
                <a:gd name="connsiteY220" fmla="*/ 6001056 h 6367455"/>
                <a:gd name="connsiteX221" fmla="*/ 4097132 w 6891715"/>
                <a:gd name="connsiteY221" fmla="*/ 5994389 h 6367455"/>
                <a:gd name="connsiteX222" fmla="*/ 4100476 w 6891715"/>
                <a:gd name="connsiteY222" fmla="*/ 6005330 h 6367455"/>
                <a:gd name="connsiteX223" fmla="*/ 4097740 w 6891715"/>
                <a:gd name="connsiteY223" fmla="*/ 6018202 h 6367455"/>
                <a:gd name="connsiteX224" fmla="*/ 4086188 w 6891715"/>
                <a:gd name="connsiteY224" fmla="*/ 6005652 h 6367455"/>
                <a:gd name="connsiteX225" fmla="*/ 4086188 w 6891715"/>
                <a:gd name="connsiteY225" fmla="*/ 5997929 h 6367455"/>
                <a:gd name="connsiteX226" fmla="*/ 4278593 w 6891715"/>
                <a:gd name="connsiteY226" fmla="*/ 5988039 h 6367455"/>
                <a:gd name="connsiteX227" fmla="*/ 4284943 w 6891715"/>
                <a:gd name="connsiteY227" fmla="*/ 5988039 h 6367455"/>
                <a:gd name="connsiteX228" fmla="*/ 4292563 w 6891715"/>
                <a:gd name="connsiteY228" fmla="*/ 5991214 h 6367455"/>
                <a:gd name="connsiteX229" fmla="*/ 4286213 w 6891715"/>
                <a:gd name="connsiteY229" fmla="*/ 5994389 h 6367455"/>
                <a:gd name="connsiteX230" fmla="*/ 4282085 w 6891715"/>
                <a:gd name="connsiteY230" fmla="*/ 5999786 h 6367455"/>
                <a:gd name="connsiteX231" fmla="*/ 4270655 w 6891715"/>
                <a:gd name="connsiteY231" fmla="*/ 5997564 h 6367455"/>
                <a:gd name="connsiteX232" fmla="*/ 4256685 w 6891715"/>
                <a:gd name="connsiteY232" fmla="*/ 6003914 h 6367455"/>
                <a:gd name="connsiteX233" fmla="*/ 4258908 w 6891715"/>
                <a:gd name="connsiteY233" fmla="*/ 6019789 h 6367455"/>
                <a:gd name="connsiteX234" fmla="*/ 4251288 w 6891715"/>
                <a:gd name="connsiteY234" fmla="*/ 6013439 h 6367455"/>
                <a:gd name="connsiteX235" fmla="*/ 4253510 w 6891715"/>
                <a:gd name="connsiteY235" fmla="*/ 6000739 h 6367455"/>
                <a:gd name="connsiteX236" fmla="*/ 4262718 w 6891715"/>
                <a:gd name="connsiteY236" fmla="*/ 5989309 h 6367455"/>
                <a:gd name="connsiteX237" fmla="*/ 4044769 w 6891715"/>
                <a:gd name="connsiteY237" fmla="*/ 5988039 h 6367455"/>
                <a:gd name="connsiteX238" fmla="*/ 4050157 w 6891715"/>
                <a:gd name="connsiteY238" fmla="*/ 5994389 h 6367455"/>
                <a:gd name="connsiteX239" fmla="*/ 4052851 w 6891715"/>
                <a:gd name="connsiteY239" fmla="*/ 6001691 h 6367455"/>
                <a:gd name="connsiteX240" fmla="*/ 4042748 w 6891715"/>
                <a:gd name="connsiteY240" fmla="*/ 6007089 h 6367455"/>
                <a:gd name="connsiteX241" fmla="*/ 4041738 w 6891715"/>
                <a:gd name="connsiteY241" fmla="*/ 6002009 h 6367455"/>
                <a:gd name="connsiteX242" fmla="*/ 2784354 w 6891715"/>
                <a:gd name="connsiteY242" fmla="*/ 5988039 h 6367455"/>
                <a:gd name="connsiteX243" fmla="*/ 2798725 w 6891715"/>
                <a:gd name="connsiteY243" fmla="*/ 5999034 h 6367455"/>
                <a:gd name="connsiteX244" fmla="*/ 2788699 w 6891715"/>
                <a:gd name="connsiteY244" fmla="*/ 6005502 h 6367455"/>
                <a:gd name="connsiteX245" fmla="*/ 2779675 w 6891715"/>
                <a:gd name="connsiteY245" fmla="*/ 5992566 h 6367455"/>
                <a:gd name="connsiteX246" fmla="*/ 4162388 w 6891715"/>
                <a:gd name="connsiteY246" fmla="*/ 5973751 h 6367455"/>
                <a:gd name="connsiteX247" fmla="*/ 4157943 w 6891715"/>
                <a:gd name="connsiteY247" fmla="*/ 5978006 h 6367455"/>
                <a:gd name="connsiteX248" fmla="*/ 4156038 w 6891715"/>
                <a:gd name="connsiteY248" fmla="*/ 5991099 h 6367455"/>
                <a:gd name="connsiteX249" fmla="*/ 4147783 w 6891715"/>
                <a:gd name="connsiteY249" fmla="*/ 6000918 h 6367455"/>
                <a:gd name="connsiteX250" fmla="*/ 4133813 w 6891715"/>
                <a:gd name="connsiteY250" fmla="*/ 6005501 h 6367455"/>
                <a:gd name="connsiteX251" fmla="*/ 4136035 w 6891715"/>
                <a:gd name="connsiteY251" fmla="*/ 5994372 h 6367455"/>
                <a:gd name="connsiteX252" fmla="*/ 4150640 w 6891715"/>
                <a:gd name="connsiteY252" fmla="*/ 5986844 h 6367455"/>
                <a:gd name="connsiteX253" fmla="*/ 4151593 w 6891715"/>
                <a:gd name="connsiteY253" fmla="*/ 5974733 h 6367455"/>
                <a:gd name="connsiteX254" fmla="*/ 4248322 w 6891715"/>
                <a:gd name="connsiteY254" fmla="*/ 5964226 h 6367455"/>
                <a:gd name="connsiteX255" fmla="*/ 4257308 w 6891715"/>
                <a:gd name="connsiteY255" fmla="*/ 5967568 h 6367455"/>
                <a:gd name="connsiteX256" fmla="*/ 4262400 w 6891715"/>
                <a:gd name="connsiteY256" fmla="*/ 5977594 h 6367455"/>
                <a:gd name="connsiteX257" fmla="*/ 4250419 w 6891715"/>
                <a:gd name="connsiteY257" fmla="*/ 5983276 h 6367455"/>
                <a:gd name="connsiteX258" fmla="*/ 4248322 w 6891715"/>
                <a:gd name="connsiteY258" fmla="*/ 5979934 h 6367455"/>
                <a:gd name="connsiteX259" fmla="*/ 4252515 w 6891715"/>
                <a:gd name="connsiteY259" fmla="*/ 5971913 h 6367455"/>
                <a:gd name="connsiteX260" fmla="*/ 4246525 w 6891715"/>
                <a:gd name="connsiteY260" fmla="*/ 5970910 h 6367455"/>
                <a:gd name="connsiteX261" fmla="*/ 4031293 w 6891715"/>
                <a:gd name="connsiteY261" fmla="*/ 5961051 h 6367455"/>
                <a:gd name="connsiteX262" fmla="*/ 4036975 w 6891715"/>
                <a:gd name="connsiteY262" fmla="*/ 5972352 h 6367455"/>
                <a:gd name="connsiteX263" fmla="*/ 4031293 w 6891715"/>
                <a:gd name="connsiteY263" fmla="*/ 5980101 h 6367455"/>
                <a:gd name="connsiteX264" fmla="*/ 4020264 w 6891715"/>
                <a:gd name="connsiteY264" fmla="*/ 5978163 h 6367455"/>
                <a:gd name="connsiteX265" fmla="*/ 4017925 w 6891715"/>
                <a:gd name="connsiteY265" fmla="*/ 5969446 h 6367455"/>
                <a:gd name="connsiteX266" fmla="*/ 4020264 w 6891715"/>
                <a:gd name="connsiteY266" fmla="*/ 5964280 h 6367455"/>
                <a:gd name="connsiteX267" fmla="*/ 4088954 w 6891715"/>
                <a:gd name="connsiteY267" fmla="*/ 5956289 h 6367455"/>
                <a:gd name="connsiteX268" fmla="*/ 4090951 w 6891715"/>
                <a:gd name="connsiteY268" fmla="*/ 5968530 h 6367455"/>
                <a:gd name="connsiteX269" fmla="*/ 4086956 w 6891715"/>
                <a:gd name="connsiteY269" fmla="*/ 5976792 h 6367455"/>
                <a:gd name="connsiteX270" fmla="*/ 4079300 w 6891715"/>
                <a:gd name="connsiteY270" fmla="*/ 5981689 h 6367455"/>
                <a:gd name="connsiteX271" fmla="*/ 4070313 w 6891715"/>
                <a:gd name="connsiteY271" fmla="*/ 5972814 h 6367455"/>
                <a:gd name="connsiteX272" fmla="*/ 4074307 w 6891715"/>
                <a:gd name="connsiteY272" fmla="*/ 5961797 h 6367455"/>
                <a:gd name="connsiteX273" fmla="*/ 4116516 w 6891715"/>
                <a:gd name="connsiteY273" fmla="*/ 5949939 h 6367455"/>
                <a:gd name="connsiteX274" fmla="*/ 4121773 w 6891715"/>
                <a:gd name="connsiteY274" fmla="*/ 5953928 h 6367455"/>
                <a:gd name="connsiteX275" fmla="*/ 4122701 w 6891715"/>
                <a:gd name="connsiteY275" fmla="*/ 5968962 h 6367455"/>
                <a:gd name="connsiteX276" fmla="*/ 4112804 w 6891715"/>
                <a:gd name="connsiteY276" fmla="*/ 5983383 h 6367455"/>
                <a:gd name="connsiteX277" fmla="*/ 4107547 w 6891715"/>
                <a:gd name="connsiteY277" fmla="*/ 5986452 h 6367455"/>
                <a:gd name="connsiteX278" fmla="*/ 4098888 w 6891715"/>
                <a:gd name="connsiteY278" fmla="*/ 5969269 h 6367455"/>
                <a:gd name="connsiteX279" fmla="*/ 4104145 w 6891715"/>
                <a:gd name="connsiteY279" fmla="*/ 5953928 h 6367455"/>
                <a:gd name="connsiteX280" fmla="*/ 3879813 w 6891715"/>
                <a:gd name="connsiteY280" fmla="*/ 5943589 h 6367455"/>
                <a:gd name="connsiteX281" fmla="*/ 3887751 w 6891715"/>
                <a:gd name="connsiteY281" fmla="*/ 5947117 h 6367455"/>
                <a:gd name="connsiteX282" fmla="*/ 3881136 w 6891715"/>
                <a:gd name="connsiteY282" fmla="*/ 5953114 h 6367455"/>
                <a:gd name="connsiteX283" fmla="*/ 4230772 w 6891715"/>
                <a:gd name="connsiteY283" fmla="*/ 5937239 h 6367455"/>
                <a:gd name="connsiteX284" fmla="*/ 4237000 w 6891715"/>
                <a:gd name="connsiteY284" fmla="*/ 5943884 h 6367455"/>
                <a:gd name="connsiteX285" fmla="*/ 4235901 w 6891715"/>
                <a:gd name="connsiteY285" fmla="*/ 5950530 h 6367455"/>
                <a:gd name="connsiteX286" fmla="*/ 4228574 w 6891715"/>
                <a:gd name="connsiteY286" fmla="*/ 5951527 h 6367455"/>
                <a:gd name="connsiteX287" fmla="*/ 4227475 w 6891715"/>
                <a:gd name="connsiteY287" fmla="*/ 5946210 h 6367455"/>
                <a:gd name="connsiteX288" fmla="*/ 4015702 w 6891715"/>
                <a:gd name="connsiteY288" fmla="*/ 5929301 h 6367455"/>
                <a:gd name="connsiteX289" fmla="*/ 4021100 w 6891715"/>
                <a:gd name="connsiteY289" fmla="*/ 5932476 h 6367455"/>
                <a:gd name="connsiteX290" fmla="*/ 4020147 w 6891715"/>
                <a:gd name="connsiteY290" fmla="*/ 5942001 h 6367455"/>
                <a:gd name="connsiteX291" fmla="*/ 4015067 w 6891715"/>
                <a:gd name="connsiteY291" fmla="*/ 5948351 h 6367455"/>
                <a:gd name="connsiteX292" fmla="*/ 4011575 w 6891715"/>
                <a:gd name="connsiteY292" fmla="*/ 5945176 h 6367455"/>
                <a:gd name="connsiteX293" fmla="*/ 4011575 w 6891715"/>
                <a:gd name="connsiteY293" fmla="*/ 5932476 h 6367455"/>
                <a:gd name="connsiteX294" fmla="*/ 3920838 w 6891715"/>
                <a:gd name="connsiteY294" fmla="*/ 5926126 h 6367455"/>
                <a:gd name="connsiteX295" fmla="*/ 3922676 w 6891715"/>
                <a:gd name="connsiteY295" fmla="*/ 5931232 h 6367455"/>
                <a:gd name="connsiteX296" fmla="*/ 3912566 w 6891715"/>
                <a:gd name="connsiteY296" fmla="*/ 5937239 h 6367455"/>
                <a:gd name="connsiteX297" fmla="*/ 3905213 w 6891715"/>
                <a:gd name="connsiteY297" fmla="*/ 5935437 h 6367455"/>
                <a:gd name="connsiteX298" fmla="*/ 3909502 w 6891715"/>
                <a:gd name="connsiteY298" fmla="*/ 5932433 h 6367455"/>
                <a:gd name="connsiteX299" fmla="*/ 4101110 w 6891715"/>
                <a:gd name="connsiteY299" fmla="*/ 5921364 h 6367455"/>
                <a:gd name="connsiteX300" fmla="*/ 4111588 w 6891715"/>
                <a:gd name="connsiteY300" fmla="*/ 5922290 h 6367455"/>
                <a:gd name="connsiteX301" fmla="*/ 4111588 w 6891715"/>
                <a:gd name="connsiteY301" fmla="*/ 5927229 h 6367455"/>
                <a:gd name="connsiteX302" fmla="*/ 4102063 w 6891715"/>
                <a:gd name="connsiteY302" fmla="*/ 5932477 h 6367455"/>
                <a:gd name="connsiteX303" fmla="*/ 4092538 w 6891715"/>
                <a:gd name="connsiteY303" fmla="*/ 5930625 h 6367455"/>
                <a:gd name="connsiteX304" fmla="*/ 4052850 w 6891715"/>
                <a:gd name="connsiteY304" fmla="*/ 5919776 h 6367455"/>
                <a:gd name="connsiteX305" fmla="*/ 4063963 w 6891715"/>
                <a:gd name="connsiteY305" fmla="*/ 5927797 h 6367455"/>
                <a:gd name="connsiteX306" fmla="*/ 4054952 w 6891715"/>
                <a:gd name="connsiteY306" fmla="*/ 5938826 h 6367455"/>
                <a:gd name="connsiteX307" fmla="*/ 4052850 w 6891715"/>
                <a:gd name="connsiteY307" fmla="*/ 5932142 h 6367455"/>
                <a:gd name="connsiteX308" fmla="*/ 4071020 w 6891715"/>
                <a:gd name="connsiteY308" fmla="*/ 5907076 h 6367455"/>
                <a:gd name="connsiteX309" fmla="*/ 4081640 w 6891715"/>
                <a:gd name="connsiteY309" fmla="*/ 5907076 h 6367455"/>
                <a:gd name="connsiteX310" fmla="*/ 4089363 w 6891715"/>
                <a:gd name="connsiteY310" fmla="*/ 5911287 h 6367455"/>
                <a:gd name="connsiteX311" fmla="*/ 4088397 w 6891715"/>
                <a:gd name="connsiteY311" fmla="*/ 5919711 h 6367455"/>
                <a:gd name="connsiteX312" fmla="*/ 4079709 w 6891715"/>
                <a:gd name="connsiteY312" fmla="*/ 5922951 h 6367455"/>
                <a:gd name="connsiteX313" fmla="*/ 4065550 w 6891715"/>
                <a:gd name="connsiteY313" fmla="*/ 5910316 h 6367455"/>
                <a:gd name="connsiteX314" fmla="*/ 4007267 w 6891715"/>
                <a:gd name="connsiteY314" fmla="*/ 5895964 h 6367455"/>
                <a:gd name="connsiteX315" fmla="*/ 4014411 w 6891715"/>
                <a:gd name="connsiteY315" fmla="*/ 5903050 h 6367455"/>
                <a:gd name="connsiteX316" fmla="*/ 4014751 w 6891715"/>
                <a:gd name="connsiteY316" fmla="*/ 5910458 h 6367455"/>
                <a:gd name="connsiteX317" fmla="*/ 4005566 w 6891715"/>
                <a:gd name="connsiteY317" fmla="*/ 5918189 h 6367455"/>
                <a:gd name="connsiteX318" fmla="*/ 4005566 w 6891715"/>
                <a:gd name="connsiteY318" fmla="*/ 5907559 h 6367455"/>
                <a:gd name="connsiteX319" fmla="*/ 4000463 w 6891715"/>
                <a:gd name="connsiteY319" fmla="*/ 5900151 h 6367455"/>
                <a:gd name="connsiteX320" fmla="*/ 4201841 w 6891715"/>
                <a:gd name="connsiteY320" fmla="*/ 5892789 h 6367455"/>
                <a:gd name="connsiteX321" fmla="*/ 4210013 w 6891715"/>
                <a:gd name="connsiteY321" fmla="*/ 5899073 h 6367455"/>
                <a:gd name="connsiteX322" fmla="*/ 4198900 w 6891715"/>
                <a:gd name="connsiteY322" fmla="*/ 5900727 h 6367455"/>
                <a:gd name="connsiteX323" fmla="*/ 4190963 w 6891715"/>
                <a:gd name="connsiteY323" fmla="*/ 5889614 h 6367455"/>
                <a:gd name="connsiteX324" fmla="*/ 4183660 w 6891715"/>
                <a:gd name="connsiteY324" fmla="*/ 5905999 h 6367455"/>
                <a:gd name="connsiteX325" fmla="*/ 4173818 w 6891715"/>
                <a:gd name="connsiteY325" fmla="*/ 5905999 h 6367455"/>
                <a:gd name="connsiteX326" fmla="*/ 4159213 w 6891715"/>
                <a:gd name="connsiteY326" fmla="*/ 5916602 h 6367455"/>
                <a:gd name="connsiteX327" fmla="*/ 4163340 w 6891715"/>
                <a:gd name="connsiteY327" fmla="*/ 5901823 h 6367455"/>
                <a:gd name="connsiteX328" fmla="*/ 4173818 w 6891715"/>
                <a:gd name="connsiteY328" fmla="*/ 5899574 h 6367455"/>
                <a:gd name="connsiteX329" fmla="*/ 3983882 w 6891715"/>
                <a:gd name="connsiteY329" fmla="*/ 5889614 h 6367455"/>
                <a:gd name="connsiteX330" fmla="*/ 3990938 w 6891715"/>
                <a:gd name="connsiteY330" fmla="*/ 5892617 h 6367455"/>
                <a:gd name="connsiteX331" fmla="*/ 3980707 w 6891715"/>
                <a:gd name="connsiteY331" fmla="*/ 5900727 h 6367455"/>
                <a:gd name="connsiteX332" fmla="*/ 3978238 w 6891715"/>
                <a:gd name="connsiteY332" fmla="*/ 5897723 h 6367455"/>
                <a:gd name="connsiteX333" fmla="*/ 4234460 w 6891715"/>
                <a:gd name="connsiteY333" fmla="*/ 5870564 h 6367455"/>
                <a:gd name="connsiteX334" fmla="*/ 4239858 w 6891715"/>
                <a:gd name="connsiteY334" fmla="*/ 5870564 h 6367455"/>
                <a:gd name="connsiteX335" fmla="*/ 4244938 w 6891715"/>
                <a:gd name="connsiteY335" fmla="*/ 5873567 h 6367455"/>
                <a:gd name="connsiteX336" fmla="*/ 4253510 w 6891715"/>
                <a:gd name="connsiteY336" fmla="*/ 5873567 h 6367455"/>
                <a:gd name="connsiteX337" fmla="*/ 4254463 w 6891715"/>
                <a:gd name="connsiteY337" fmla="*/ 5881676 h 6367455"/>
                <a:gd name="connsiteX338" fmla="*/ 4238588 w 6891715"/>
                <a:gd name="connsiteY338" fmla="*/ 5880775 h 6367455"/>
                <a:gd name="connsiteX339" fmla="*/ 4239858 w 6891715"/>
                <a:gd name="connsiteY339" fmla="*/ 5888584 h 6367455"/>
                <a:gd name="connsiteX340" fmla="*/ 4232238 w 6891715"/>
                <a:gd name="connsiteY340" fmla="*/ 5892789 h 6367455"/>
                <a:gd name="connsiteX341" fmla="*/ 4225888 w 6891715"/>
                <a:gd name="connsiteY341" fmla="*/ 5886782 h 6367455"/>
                <a:gd name="connsiteX342" fmla="*/ 4213188 w 6891715"/>
                <a:gd name="connsiteY342" fmla="*/ 5887082 h 6367455"/>
                <a:gd name="connsiteX343" fmla="*/ 4218585 w 6891715"/>
                <a:gd name="connsiteY343" fmla="*/ 5875069 h 6367455"/>
                <a:gd name="connsiteX344" fmla="*/ 3641967 w 6891715"/>
                <a:gd name="connsiteY344" fmla="*/ 5862626 h 6367455"/>
                <a:gd name="connsiteX345" fmla="*/ 3650372 w 6891715"/>
                <a:gd name="connsiteY345" fmla="*/ 5864489 h 6367455"/>
                <a:gd name="connsiteX346" fmla="*/ 3649127 w 6891715"/>
                <a:gd name="connsiteY346" fmla="*/ 5869770 h 6367455"/>
                <a:gd name="connsiteX347" fmla="*/ 3663757 w 6891715"/>
                <a:gd name="connsiteY347" fmla="*/ 5872565 h 6367455"/>
                <a:gd name="connsiteX348" fmla="*/ 3671850 w 6891715"/>
                <a:gd name="connsiteY348" fmla="*/ 5887784 h 6367455"/>
                <a:gd name="connsiteX349" fmla="*/ 3659399 w 6891715"/>
                <a:gd name="connsiteY349" fmla="*/ 5883746 h 6367455"/>
                <a:gd name="connsiteX350" fmla="*/ 3656597 w 6891715"/>
                <a:gd name="connsiteY350" fmla="*/ 5891201 h 6367455"/>
                <a:gd name="connsiteX351" fmla="*/ 3647570 w 6891715"/>
                <a:gd name="connsiteY351" fmla="*/ 5884989 h 6367455"/>
                <a:gd name="connsiteX352" fmla="*/ 3640100 w 6891715"/>
                <a:gd name="connsiteY352" fmla="*/ 5873497 h 6367455"/>
                <a:gd name="connsiteX353" fmla="*/ 4038979 w 6891715"/>
                <a:gd name="connsiteY353" fmla="*/ 5856276 h 6367455"/>
                <a:gd name="connsiteX354" fmla="*/ 4043930 w 6891715"/>
                <a:gd name="connsiteY354" fmla="*/ 5866368 h 6367455"/>
                <a:gd name="connsiteX355" fmla="*/ 4048262 w 6891715"/>
                <a:gd name="connsiteY355" fmla="*/ 5865422 h 6367455"/>
                <a:gd name="connsiteX356" fmla="*/ 4057545 w 6891715"/>
                <a:gd name="connsiteY356" fmla="*/ 5871730 h 6367455"/>
                <a:gd name="connsiteX357" fmla="*/ 4057545 w 6891715"/>
                <a:gd name="connsiteY357" fmla="*/ 5878038 h 6367455"/>
                <a:gd name="connsiteX358" fmla="*/ 4063734 w 6891715"/>
                <a:gd name="connsiteY358" fmla="*/ 5884346 h 6367455"/>
                <a:gd name="connsiteX359" fmla="*/ 4064972 w 6891715"/>
                <a:gd name="connsiteY359" fmla="*/ 5897593 h 6367455"/>
                <a:gd name="connsiteX360" fmla="*/ 4067138 w 6891715"/>
                <a:gd name="connsiteY360" fmla="*/ 5902955 h 6367455"/>
                <a:gd name="connsiteX361" fmla="*/ 4060949 w 6891715"/>
                <a:gd name="connsiteY361" fmla="*/ 5903901 h 6367455"/>
                <a:gd name="connsiteX362" fmla="*/ 4049500 w 6891715"/>
                <a:gd name="connsiteY362" fmla="*/ 5894754 h 6367455"/>
                <a:gd name="connsiteX363" fmla="*/ 4049500 w 6891715"/>
                <a:gd name="connsiteY363" fmla="*/ 5884346 h 6367455"/>
                <a:gd name="connsiteX364" fmla="*/ 4038051 w 6891715"/>
                <a:gd name="connsiteY364" fmla="*/ 5879931 h 6367455"/>
                <a:gd name="connsiteX365" fmla="*/ 4030625 w 6891715"/>
                <a:gd name="connsiteY365" fmla="*/ 5872046 h 6367455"/>
                <a:gd name="connsiteX366" fmla="*/ 4033719 w 6891715"/>
                <a:gd name="connsiteY366" fmla="*/ 5860376 h 6367455"/>
                <a:gd name="connsiteX367" fmla="*/ 3149881 w 6891715"/>
                <a:gd name="connsiteY367" fmla="*/ 5826114 h 6367455"/>
                <a:gd name="connsiteX368" fmla="*/ 3157501 w 6891715"/>
                <a:gd name="connsiteY368" fmla="*/ 5826114 h 6367455"/>
                <a:gd name="connsiteX369" fmla="*/ 3153373 w 6891715"/>
                <a:gd name="connsiteY369" fmla="*/ 5832443 h 6367455"/>
                <a:gd name="connsiteX370" fmla="*/ 3156548 w 6891715"/>
                <a:gd name="connsiteY370" fmla="*/ 5844152 h 6367455"/>
                <a:gd name="connsiteX371" fmla="*/ 3139721 w 6891715"/>
                <a:gd name="connsiteY371" fmla="*/ 5873583 h 6367455"/>
                <a:gd name="connsiteX372" fmla="*/ 3130831 w 6891715"/>
                <a:gd name="connsiteY372" fmla="*/ 5891938 h 6367455"/>
                <a:gd name="connsiteX373" fmla="*/ 3124798 w 6891715"/>
                <a:gd name="connsiteY373" fmla="*/ 5905229 h 6367455"/>
                <a:gd name="connsiteX374" fmla="*/ 3122893 w 6891715"/>
                <a:gd name="connsiteY374" fmla="*/ 5909976 h 6367455"/>
                <a:gd name="connsiteX375" fmla="*/ 3121941 w 6891715"/>
                <a:gd name="connsiteY375" fmla="*/ 5912508 h 6367455"/>
                <a:gd name="connsiteX376" fmla="*/ 3123528 w 6891715"/>
                <a:gd name="connsiteY376" fmla="*/ 5936876 h 6367455"/>
                <a:gd name="connsiteX377" fmla="*/ 3137181 w 6891715"/>
                <a:gd name="connsiteY377" fmla="*/ 5954597 h 6367455"/>
                <a:gd name="connsiteX378" fmla="*/ 3133371 w 6891715"/>
                <a:gd name="connsiteY378" fmla="*/ 5977699 h 6367455"/>
                <a:gd name="connsiteX379" fmla="*/ 3117813 w 6891715"/>
                <a:gd name="connsiteY379" fmla="*/ 5997953 h 6367455"/>
                <a:gd name="connsiteX380" fmla="*/ 3124163 w 6891715"/>
                <a:gd name="connsiteY380" fmla="*/ 6015358 h 6367455"/>
                <a:gd name="connsiteX381" fmla="*/ 3115591 w 6891715"/>
                <a:gd name="connsiteY381" fmla="*/ 6019789 h 6367455"/>
                <a:gd name="connsiteX382" fmla="*/ 3102891 w 6891715"/>
                <a:gd name="connsiteY382" fmla="*/ 6012510 h 6367455"/>
                <a:gd name="connsiteX383" fmla="*/ 3079713 w 6891715"/>
                <a:gd name="connsiteY383" fmla="*/ 6004282 h 6367455"/>
                <a:gd name="connsiteX384" fmla="*/ 3056218 w 6891715"/>
                <a:gd name="connsiteY384" fmla="*/ 5995105 h 6367455"/>
                <a:gd name="connsiteX385" fmla="*/ 3026691 w 6891715"/>
                <a:gd name="connsiteY385" fmla="*/ 5965990 h 6367455"/>
                <a:gd name="connsiteX386" fmla="*/ 2989543 w 6891715"/>
                <a:gd name="connsiteY386" fmla="*/ 5965357 h 6367455"/>
                <a:gd name="connsiteX387" fmla="*/ 2947633 w 6891715"/>
                <a:gd name="connsiteY387" fmla="*/ 5933078 h 6367455"/>
                <a:gd name="connsiteX388" fmla="*/ 2912708 w 6891715"/>
                <a:gd name="connsiteY388" fmla="*/ 5916622 h 6367455"/>
                <a:gd name="connsiteX389" fmla="*/ 2905088 w 6891715"/>
                <a:gd name="connsiteY389" fmla="*/ 5909343 h 6367455"/>
                <a:gd name="connsiteX390" fmla="*/ 2869210 w 6891715"/>
                <a:gd name="connsiteY390" fmla="*/ 5903331 h 6367455"/>
                <a:gd name="connsiteX391" fmla="*/ 2860638 w 6891715"/>
                <a:gd name="connsiteY391" fmla="*/ 5874216 h 6367455"/>
                <a:gd name="connsiteX392" fmla="*/ 2873973 w 6891715"/>
                <a:gd name="connsiteY392" fmla="*/ 5853962 h 6367455"/>
                <a:gd name="connsiteX393" fmla="*/ 2885720 w 6891715"/>
                <a:gd name="connsiteY393" fmla="*/ 5848583 h 6367455"/>
                <a:gd name="connsiteX394" fmla="*/ 2885403 w 6891715"/>
                <a:gd name="connsiteY394" fmla="*/ 5838139 h 6367455"/>
                <a:gd name="connsiteX395" fmla="*/ 2894928 w 6891715"/>
                <a:gd name="connsiteY395" fmla="*/ 5839722 h 6367455"/>
                <a:gd name="connsiteX396" fmla="*/ 2898420 w 6891715"/>
                <a:gd name="connsiteY396" fmla="*/ 5846367 h 6367455"/>
                <a:gd name="connsiteX397" fmla="*/ 2907945 w 6891715"/>
                <a:gd name="connsiteY397" fmla="*/ 5857760 h 6367455"/>
                <a:gd name="connsiteX398" fmla="*/ 2917470 w 6891715"/>
                <a:gd name="connsiteY398" fmla="*/ 5854595 h 6367455"/>
                <a:gd name="connsiteX399" fmla="*/ 2933028 w 6891715"/>
                <a:gd name="connsiteY399" fmla="*/ 5839722 h 6367455"/>
                <a:gd name="connsiteX400" fmla="*/ 2946046 w 6891715"/>
                <a:gd name="connsiteY400" fmla="*/ 5847000 h 6367455"/>
                <a:gd name="connsiteX401" fmla="*/ 2958746 w 6891715"/>
                <a:gd name="connsiteY401" fmla="*/ 5847950 h 6367455"/>
                <a:gd name="connsiteX402" fmla="*/ 2968271 w 6891715"/>
                <a:gd name="connsiteY402" fmla="*/ 5862507 h 6367455"/>
                <a:gd name="connsiteX403" fmla="*/ 2990496 w 6891715"/>
                <a:gd name="connsiteY403" fmla="*/ 5860292 h 6367455"/>
                <a:gd name="connsiteX404" fmla="*/ 3014943 w 6891715"/>
                <a:gd name="connsiteY404" fmla="*/ 5851431 h 6367455"/>
                <a:gd name="connsiteX405" fmla="*/ 3037168 w 6891715"/>
                <a:gd name="connsiteY405" fmla="*/ 5857444 h 6367455"/>
                <a:gd name="connsiteX406" fmla="*/ 3064473 w 6891715"/>
                <a:gd name="connsiteY406" fmla="*/ 5851114 h 6367455"/>
                <a:gd name="connsiteX407" fmla="*/ 3086698 w 6891715"/>
                <a:gd name="connsiteY407" fmla="*/ 5839405 h 6367455"/>
                <a:gd name="connsiteX408" fmla="*/ 3113368 w 6891715"/>
                <a:gd name="connsiteY408" fmla="*/ 5842253 h 6367455"/>
                <a:gd name="connsiteX409" fmla="*/ 3123528 w 6891715"/>
                <a:gd name="connsiteY409" fmla="*/ 5834975 h 6367455"/>
                <a:gd name="connsiteX410" fmla="*/ 3141626 w 6891715"/>
                <a:gd name="connsiteY410" fmla="*/ 5833392 h 6367455"/>
                <a:gd name="connsiteX411" fmla="*/ 3635338 w 6891715"/>
                <a:gd name="connsiteY411" fmla="*/ 5800714 h 6367455"/>
                <a:gd name="connsiteX412" fmla="*/ 3644716 w 6891715"/>
                <a:gd name="connsiteY412" fmla="*/ 5802964 h 6367455"/>
                <a:gd name="connsiteX413" fmla="*/ 3643422 w 6891715"/>
                <a:gd name="connsiteY413" fmla="*/ 5813575 h 6367455"/>
                <a:gd name="connsiteX414" fmla="*/ 3652801 w 6891715"/>
                <a:gd name="connsiteY414" fmla="*/ 5819040 h 6367455"/>
                <a:gd name="connsiteX415" fmla="*/ 3652477 w 6891715"/>
                <a:gd name="connsiteY415" fmla="*/ 5826114 h 6367455"/>
                <a:gd name="connsiteX416" fmla="*/ 3643422 w 6891715"/>
                <a:gd name="connsiteY416" fmla="*/ 5820648 h 6367455"/>
                <a:gd name="connsiteX417" fmla="*/ 3636308 w 6891715"/>
                <a:gd name="connsiteY417" fmla="*/ 5816468 h 6367455"/>
                <a:gd name="connsiteX418" fmla="*/ 3635338 w 6891715"/>
                <a:gd name="connsiteY418" fmla="*/ 5800714 h 6367455"/>
                <a:gd name="connsiteX419" fmla="*/ 3630817 w 6891715"/>
                <a:gd name="connsiteY419" fmla="*/ 5799126 h 6367455"/>
                <a:gd name="connsiteX420" fmla="*/ 3632059 w 6891715"/>
                <a:gd name="connsiteY420" fmla="*/ 5810705 h 6367455"/>
                <a:gd name="connsiteX421" fmla="*/ 3632370 w 6891715"/>
                <a:gd name="connsiteY421" fmla="*/ 5819390 h 6367455"/>
                <a:gd name="connsiteX422" fmla="*/ 3635787 w 6891715"/>
                <a:gd name="connsiteY422" fmla="*/ 5830004 h 6367455"/>
                <a:gd name="connsiteX423" fmla="*/ 3639514 w 6891715"/>
                <a:gd name="connsiteY423" fmla="*/ 5825180 h 6367455"/>
                <a:gd name="connsiteX424" fmla="*/ 3655976 w 6891715"/>
                <a:gd name="connsiteY424" fmla="*/ 5833221 h 6367455"/>
                <a:gd name="connsiteX425" fmla="*/ 3655355 w 6891715"/>
                <a:gd name="connsiteY425" fmla="*/ 5847052 h 6367455"/>
                <a:gd name="connsiteX426" fmla="*/ 3644794 w 6891715"/>
                <a:gd name="connsiteY426" fmla="*/ 5844801 h 6367455"/>
                <a:gd name="connsiteX427" fmla="*/ 3642309 w 6891715"/>
                <a:gd name="connsiteY427" fmla="*/ 5848339 h 6367455"/>
                <a:gd name="connsiteX428" fmla="*/ 3630506 w 6891715"/>
                <a:gd name="connsiteY428" fmla="*/ 5843514 h 6367455"/>
                <a:gd name="connsiteX429" fmla="*/ 3629575 w 6891715"/>
                <a:gd name="connsiteY429" fmla="*/ 5835794 h 6367455"/>
                <a:gd name="connsiteX430" fmla="*/ 3624294 w 6891715"/>
                <a:gd name="connsiteY430" fmla="*/ 5825823 h 6367455"/>
                <a:gd name="connsiteX431" fmla="*/ 3622741 w 6891715"/>
                <a:gd name="connsiteY431" fmla="*/ 5836438 h 6367455"/>
                <a:gd name="connsiteX432" fmla="*/ 3613113 w 6891715"/>
                <a:gd name="connsiteY432" fmla="*/ 5827110 h 6367455"/>
                <a:gd name="connsiteX433" fmla="*/ 3616840 w 6891715"/>
                <a:gd name="connsiteY433" fmla="*/ 5811349 h 6367455"/>
                <a:gd name="connsiteX434" fmla="*/ 3624294 w 6891715"/>
                <a:gd name="connsiteY434" fmla="*/ 5817782 h 6367455"/>
                <a:gd name="connsiteX435" fmla="*/ 3095553 w 6891715"/>
                <a:gd name="connsiteY435" fmla="*/ 5791189 h 6367455"/>
                <a:gd name="connsiteX436" fmla="*/ 3106700 w 6891715"/>
                <a:gd name="connsiteY436" fmla="*/ 5794813 h 6367455"/>
                <a:gd name="connsiteX437" fmla="*/ 3099944 w 6891715"/>
                <a:gd name="connsiteY437" fmla="*/ 5808652 h 6367455"/>
                <a:gd name="connsiteX438" fmla="*/ 3090825 w 6891715"/>
                <a:gd name="connsiteY438" fmla="*/ 5795472 h 6367455"/>
                <a:gd name="connsiteX439" fmla="*/ 4154133 w 6891715"/>
                <a:gd name="connsiteY439" fmla="*/ 5781664 h 6367455"/>
                <a:gd name="connsiteX440" fmla="*/ 4166833 w 6891715"/>
                <a:gd name="connsiteY440" fmla="*/ 5782604 h 6367455"/>
                <a:gd name="connsiteX441" fmla="*/ 4171913 w 6891715"/>
                <a:gd name="connsiteY441" fmla="*/ 5800150 h 6367455"/>
                <a:gd name="connsiteX442" fmla="*/ 4173501 w 6891715"/>
                <a:gd name="connsiteY442" fmla="*/ 5810489 h 6367455"/>
                <a:gd name="connsiteX443" fmla="*/ 4166198 w 6891715"/>
                <a:gd name="connsiteY443" fmla="*/ 5815816 h 6367455"/>
                <a:gd name="connsiteX444" fmla="*/ 4161753 w 6891715"/>
                <a:gd name="connsiteY444" fmla="*/ 5829289 h 6367455"/>
                <a:gd name="connsiteX445" fmla="*/ 4149053 w 6891715"/>
                <a:gd name="connsiteY445" fmla="*/ 5818009 h 6367455"/>
                <a:gd name="connsiteX446" fmla="*/ 4157625 w 6891715"/>
                <a:gd name="connsiteY446" fmla="*/ 5803596 h 6367455"/>
                <a:gd name="connsiteX447" fmla="*/ 4143338 w 6891715"/>
                <a:gd name="connsiteY447" fmla="*/ 5794197 h 6367455"/>
                <a:gd name="connsiteX448" fmla="*/ 4144608 w 6891715"/>
                <a:gd name="connsiteY448" fmla="*/ 5783544 h 6367455"/>
                <a:gd name="connsiteX449" fmla="*/ 3652252 w 6891715"/>
                <a:gd name="connsiteY449" fmla="*/ 5780076 h 6367455"/>
                <a:gd name="connsiteX450" fmla="*/ 3658821 w 6891715"/>
                <a:gd name="connsiteY450" fmla="*/ 5780076 h 6367455"/>
                <a:gd name="connsiteX451" fmla="*/ 3654223 w 6891715"/>
                <a:gd name="connsiteY451" fmla="*/ 5787061 h 6367455"/>
                <a:gd name="connsiteX452" fmla="*/ 3659150 w 6891715"/>
                <a:gd name="connsiteY452" fmla="*/ 5794364 h 6367455"/>
                <a:gd name="connsiteX453" fmla="*/ 3649625 w 6891715"/>
                <a:gd name="connsiteY453" fmla="*/ 5789919 h 6367455"/>
                <a:gd name="connsiteX454" fmla="*/ 1810406 w 6891715"/>
                <a:gd name="connsiteY454" fmla="*/ 5757851 h 6367455"/>
                <a:gd name="connsiteX455" fmla="*/ 1816824 w 6891715"/>
                <a:gd name="connsiteY455" fmla="*/ 5766824 h 6367455"/>
                <a:gd name="connsiteX456" fmla="*/ 1832868 w 6891715"/>
                <a:gd name="connsiteY456" fmla="*/ 5767422 h 6367455"/>
                <a:gd name="connsiteX457" fmla="*/ 1835114 w 6891715"/>
                <a:gd name="connsiteY457" fmla="*/ 5778489 h 6367455"/>
                <a:gd name="connsiteX458" fmla="*/ 1829659 w 6891715"/>
                <a:gd name="connsiteY458" fmla="*/ 5772507 h 6367455"/>
                <a:gd name="connsiteX459" fmla="*/ 1816824 w 6891715"/>
                <a:gd name="connsiteY459" fmla="*/ 5771909 h 6367455"/>
                <a:gd name="connsiteX460" fmla="*/ 1809444 w 6891715"/>
                <a:gd name="connsiteY460" fmla="*/ 5775797 h 6367455"/>
                <a:gd name="connsiteX461" fmla="*/ 1804951 w 6891715"/>
                <a:gd name="connsiteY461" fmla="*/ 5768918 h 6367455"/>
                <a:gd name="connsiteX462" fmla="*/ 3645223 w 6891715"/>
                <a:gd name="connsiteY462" fmla="*/ 5754676 h 6367455"/>
                <a:gd name="connsiteX463" fmla="*/ 3645223 w 6891715"/>
                <a:gd name="connsiteY463" fmla="*/ 5762230 h 6367455"/>
                <a:gd name="connsiteX464" fmla="*/ 3648038 w 6891715"/>
                <a:gd name="connsiteY464" fmla="*/ 5769470 h 6367455"/>
                <a:gd name="connsiteX465" fmla="*/ 3646162 w 6891715"/>
                <a:gd name="connsiteY465" fmla="*/ 5785838 h 6367455"/>
                <a:gd name="connsiteX466" fmla="*/ 3640533 w 6891715"/>
                <a:gd name="connsiteY466" fmla="*/ 5785838 h 6367455"/>
                <a:gd name="connsiteX467" fmla="*/ 3639595 w 6891715"/>
                <a:gd name="connsiteY467" fmla="*/ 5781746 h 6367455"/>
                <a:gd name="connsiteX468" fmla="*/ 3630839 w 6891715"/>
                <a:gd name="connsiteY468" fmla="*/ 5791189 h 6367455"/>
                <a:gd name="connsiteX469" fmla="*/ 3627400 w 6891715"/>
                <a:gd name="connsiteY469" fmla="*/ 5788356 h 6367455"/>
                <a:gd name="connsiteX470" fmla="*/ 3628025 w 6891715"/>
                <a:gd name="connsiteY470" fmla="*/ 5779857 h 6367455"/>
                <a:gd name="connsiteX471" fmla="*/ 3632716 w 6891715"/>
                <a:gd name="connsiteY471" fmla="*/ 5772303 h 6367455"/>
                <a:gd name="connsiteX472" fmla="*/ 3633966 w 6891715"/>
                <a:gd name="connsiteY472" fmla="*/ 5761601 h 6367455"/>
                <a:gd name="connsiteX473" fmla="*/ 4003575 w 6891715"/>
                <a:gd name="connsiteY473" fmla="*/ 5735626 h 6367455"/>
                <a:gd name="connsiteX474" fmla="*/ 4014159 w 6891715"/>
                <a:gd name="connsiteY474" fmla="*/ 5735626 h 6367455"/>
                <a:gd name="connsiteX475" fmla="*/ 4019139 w 6891715"/>
                <a:gd name="connsiteY475" fmla="*/ 5746117 h 6367455"/>
                <a:gd name="connsiteX476" fmla="*/ 4029723 w 6891715"/>
                <a:gd name="connsiteY476" fmla="*/ 5752674 h 6367455"/>
                <a:gd name="connsiteX477" fmla="*/ 4032213 w 6891715"/>
                <a:gd name="connsiteY477" fmla="*/ 5759232 h 6367455"/>
                <a:gd name="connsiteX478" fmla="*/ 4021629 w 6891715"/>
                <a:gd name="connsiteY478" fmla="*/ 5765789 h 6367455"/>
                <a:gd name="connsiteX479" fmla="*/ 4014470 w 6891715"/>
                <a:gd name="connsiteY479" fmla="*/ 5761527 h 6367455"/>
                <a:gd name="connsiteX480" fmla="*/ 4017583 w 6891715"/>
                <a:gd name="connsiteY480" fmla="*/ 5753986 h 6367455"/>
                <a:gd name="connsiteX481" fmla="*/ 4002953 w 6891715"/>
                <a:gd name="connsiteY481" fmla="*/ 5749724 h 6367455"/>
                <a:gd name="connsiteX482" fmla="*/ 4000463 w 6891715"/>
                <a:gd name="connsiteY482" fmla="*/ 5742183 h 6367455"/>
                <a:gd name="connsiteX483" fmla="*/ 3888209 w 6891715"/>
                <a:gd name="connsiteY483" fmla="*/ 5732451 h 6367455"/>
                <a:gd name="connsiteX484" fmla="*/ 3904177 w 6891715"/>
                <a:gd name="connsiteY484" fmla="*/ 5735657 h 6367455"/>
                <a:gd name="connsiteX485" fmla="*/ 3915036 w 6891715"/>
                <a:gd name="connsiteY485" fmla="*/ 5750404 h 6367455"/>
                <a:gd name="connsiteX486" fmla="*/ 3923658 w 6891715"/>
                <a:gd name="connsiteY486" fmla="*/ 5764189 h 6367455"/>
                <a:gd name="connsiteX487" fmla="*/ 3940904 w 6891715"/>
                <a:gd name="connsiteY487" fmla="*/ 5769319 h 6367455"/>
                <a:gd name="connsiteX488" fmla="*/ 3947291 w 6891715"/>
                <a:gd name="connsiteY488" fmla="*/ 5776692 h 6367455"/>
                <a:gd name="connsiteX489" fmla="*/ 3975714 w 6891715"/>
                <a:gd name="connsiteY489" fmla="*/ 5776372 h 6367455"/>
                <a:gd name="connsiteX490" fmla="*/ 3978269 w 6891715"/>
                <a:gd name="connsiteY490" fmla="*/ 5781822 h 6367455"/>
                <a:gd name="connsiteX491" fmla="*/ 3978269 w 6891715"/>
                <a:gd name="connsiteY491" fmla="*/ 5793684 h 6367455"/>
                <a:gd name="connsiteX492" fmla="*/ 3983698 w 6891715"/>
                <a:gd name="connsiteY492" fmla="*/ 5799454 h 6367455"/>
                <a:gd name="connsiteX493" fmla="*/ 3981463 w 6891715"/>
                <a:gd name="connsiteY493" fmla="*/ 5809393 h 6367455"/>
                <a:gd name="connsiteX494" fmla="*/ 3986892 w 6891715"/>
                <a:gd name="connsiteY494" fmla="*/ 5816766 h 6367455"/>
                <a:gd name="connsiteX495" fmla="*/ 3999986 w 6891715"/>
                <a:gd name="connsiteY495" fmla="*/ 5826063 h 6367455"/>
                <a:gd name="connsiteX496" fmla="*/ 4010205 w 6891715"/>
                <a:gd name="connsiteY496" fmla="*/ 5829269 h 6367455"/>
                <a:gd name="connsiteX497" fmla="*/ 4027451 w 6891715"/>
                <a:gd name="connsiteY497" fmla="*/ 5832475 h 6367455"/>
                <a:gd name="connsiteX498" fmla="*/ 4026812 w 6891715"/>
                <a:gd name="connsiteY498" fmla="*/ 5854596 h 6367455"/>
                <a:gd name="connsiteX499" fmla="*/ 4015954 w 6891715"/>
                <a:gd name="connsiteY499" fmla="*/ 5864214 h 6367455"/>
                <a:gd name="connsiteX500" fmla="*/ 4000944 w 6891715"/>
                <a:gd name="connsiteY500" fmla="*/ 5860367 h 6367455"/>
                <a:gd name="connsiteX501" fmla="*/ 3993598 w 6891715"/>
                <a:gd name="connsiteY501" fmla="*/ 5852672 h 6367455"/>
                <a:gd name="connsiteX502" fmla="*/ 3991363 w 6891715"/>
                <a:gd name="connsiteY502" fmla="*/ 5839849 h 6367455"/>
                <a:gd name="connsiteX503" fmla="*/ 3975395 w 6891715"/>
                <a:gd name="connsiteY503" fmla="*/ 5831834 h 6367455"/>
                <a:gd name="connsiteX504" fmla="*/ 3976353 w 6891715"/>
                <a:gd name="connsiteY504" fmla="*/ 5820934 h 6367455"/>
                <a:gd name="connsiteX505" fmla="*/ 3963259 w 6891715"/>
                <a:gd name="connsiteY505" fmla="*/ 5812919 h 6367455"/>
                <a:gd name="connsiteX506" fmla="*/ 3959107 w 6891715"/>
                <a:gd name="connsiteY506" fmla="*/ 5804263 h 6367455"/>
                <a:gd name="connsiteX507" fmla="*/ 3927171 w 6891715"/>
                <a:gd name="connsiteY507" fmla="*/ 5801378 h 6367455"/>
                <a:gd name="connsiteX508" fmla="*/ 3922700 w 6891715"/>
                <a:gd name="connsiteY508" fmla="*/ 5794004 h 6367455"/>
                <a:gd name="connsiteX509" fmla="*/ 3923658 w 6891715"/>
                <a:gd name="connsiteY509" fmla="*/ 5782142 h 6367455"/>
                <a:gd name="connsiteX510" fmla="*/ 3914077 w 6891715"/>
                <a:gd name="connsiteY510" fmla="*/ 5772845 h 6367455"/>
                <a:gd name="connsiteX511" fmla="*/ 3881183 w 6891715"/>
                <a:gd name="connsiteY511" fmla="*/ 5751686 h 6367455"/>
                <a:gd name="connsiteX512" fmla="*/ 3881183 w 6891715"/>
                <a:gd name="connsiteY512" fmla="*/ 5747519 h 6367455"/>
                <a:gd name="connsiteX513" fmla="*/ 3876712 w 6891715"/>
                <a:gd name="connsiteY513" fmla="*/ 5749442 h 6367455"/>
                <a:gd name="connsiteX514" fmla="*/ 3863938 w 6891715"/>
                <a:gd name="connsiteY514" fmla="*/ 5752648 h 6367455"/>
                <a:gd name="connsiteX515" fmla="*/ 3873199 w 6891715"/>
                <a:gd name="connsiteY515" fmla="*/ 5742068 h 6367455"/>
                <a:gd name="connsiteX516" fmla="*/ 3880864 w 6891715"/>
                <a:gd name="connsiteY516" fmla="*/ 5741107 h 6367455"/>
                <a:gd name="connsiteX517" fmla="*/ 1831939 w 6891715"/>
                <a:gd name="connsiteY517" fmla="*/ 5713401 h 6367455"/>
                <a:gd name="connsiteX518" fmla="*/ 1830972 w 6891715"/>
                <a:gd name="connsiteY518" fmla="*/ 5721851 h 6367455"/>
                <a:gd name="connsiteX519" fmla="*/ 1812925 w 6891715"/>
                <a:gd name="connsiteY519" fmla="*/ 5752401 h 6367455"/>
                <a:gd name="connsiteX520" fmla="*/ 1808736 w 6891715"/>
                <a:gd name="connsiteY520" fmla="*/ 5754676 h 6367455"/>
                <a:gd name="connsiteX521" fmla="*/ 1805191 w 6891715"/>
                <a:gd name="connsiteY521" fmla="*/ 5748176 h 6367455"/>
                <a:gd name="connsiteX522" fmla="*/ 1794877 w 6891715"/>
                <a:gd name="connsiteY522" fmla="*/ 5751751 h 6367455"/>
                <a:gd name="connsiteX523" fmla="*/ 1789076 w 6891715"/>
                <a:gd name="connsiteY523" fmla="*/ 5743951 h 6367455"/>
                <a:gd name="connsiteX524" fmla="*/ 1796489 w 6891715"/>
                <a:gd name="connsiteY524" fmla="*/ 5727701 h 6367455"/>
                <a:gd name="connsiteX525" fmla="*/ 1813892 w 6891715"/>
                <a:gd name="connsiteY525" fmla="*/ 5714701 h 6367455"/>
                <a:gd name="connsiteX526" fmla="*/ 3909022 w 6891715"/>
                <a:gd name="connsiteY526" fmla="*/ 5707051 h 6367455"/>
                <a:gd name="connsiteX527" fmla="*/ 3919500 w 6891715"/>
                <a:gd name="connsiteY527" fmla="*/ 5708956 h 6367455"/>
                <a:gd name="connsiteX528" fmla="*/ 3906800 w 6891715"/>
                <a:gd name="connsiteY528" fmla="*/ 5716576 h 6367455"/>
                <a:gd name="connsiteX529" fmla="*/ 3933152 w 6891715"/>
                <a:gd name="connsiteY529" fmla="*/ 5702289 h 6367455"/>
                <a:gd name="connsiteX530" fmla="*/ 3938550 w 6891715"/>
                <a:gd name="connsiteY530" fmla="*/ 5710397 h 6367455"/>
                <a:gd name="connsiteX531" fmla="*/ 3943947 w 6891715"/>
                <a:gd name="connsiteY531" fmla="*/ 5710397 h 6367455"/>
                <a:gd name="connsiteX532" fmla="*/ 3944900 w 6891715"/>
                <a:gd name="connsiteY532" fmla="*/ 5717569 h 6367455"/>
                <a:gd name="connsiteX533" fmla="*/ 3936327 w 6891715"/>
                <a:gd name="connsiteY533" fmla="*/ 5719752 h 6367455"/>
                <a:gd name="connsiteX534" fmla="*/ 3929025 w 6891715"/>
                <a:gd name="connsiteY534" fmla="*/ 5713515 h 6367455"/>
                <a:gd name="connsiteX535" fmla="*/ 3925850 w 6891715"/>
                <a:gd name="connsiteY535" fmla="*/ 5706343 h 6367455"/>
                <a:gd name="connsiteX536" fmla="*/ 3950898 w 6891715"/>
                <a:gd name="connsiteY536" fmla="*/ 5691176 h 6367455"/>
                <a:gd name="connsiteX537" fmla="*/ 3954426 w 6891715"/>
                <a:gd name="connsiteY537" fmla="*/ 5700557 h 6367455"/>
                <a:gd name="connsiteX538" fmla="*/ 3948252 w 6891715"/>
                <a:gd name="connsiteY538" fmla="*/ 5711814 h 6367455"/>
                <a:gd name="connsiteX539" fmla="*/ 3946488 w 6891715"/>
                <a:gd name="connsiteY539" fmla="*/ 5707749 h 6367455"/>
                <a:gd name="connsiteX540" fmla="*/ 3949428 w 6891715"/>
                <a:gd name="connsiteY540" fmla="*/ 5700557 h 6367455"/>
                <a:gd name="connsiteX541" fmla="*/ 4188559 w 6891715"/>
                <a:gd name="connsiteY541" fmla="*/ 5689589 h 6367455"/>
                <a:gd name="connsiteX542" fmla="*/ 4200260 w 6891715"/>
                <a:gd name="connsiteY542" fmla="*/ 5693688 h 6367455"/>
                <a:gd name="connsiteX543" fmla="*/ 4201525 w 6891715"/>
                <a:gd name="connsiteY543" fmla="*/ 5703148 h 6367455"/>
                <a:gd name="connsiteX544" fmla="*/ 4222713 w 6891715"/>
                <a:gd name="connsiteY544" fmla="*/ 5713554 h 6367455"/>
                <a:gd name="connsiteX545" fmla="*/ 4207850 w 6891715"/>
                <a:gd name="connsiteY545" fmla="*/ 5720806 h 6367455"/>
                <a:gd name="connsiteX546" fmla="*/ 4198363 w 6891715"/>
                <a:gd name="connsiteY546" fmla="*/ 5712608 h 6367455"/>
                <a:gd name="connsiteX547" fmla="*/ 4203739 w 6891715"/>
                <a:gd name="connsiteY547" fmla="*/ 5728059 h 6367455"/>
                <a:gd name="connsiteX548" fmla="*/ 4197414 w 6891715"/>
                <a:gd name="connsiteY548" fmla="*/ 5735627 h 6367455"/>
                <a:gd name="connsiteX549" fmla="*/ 4179705 w 6891715"/>
                <a:gd name="connsiteY549" fmla="*/ 5734996 h 6367455"/>
                <a:gd name="connsiteX550" fmla="*/ 4168953 w 6891715"/>
                <a:gd name="connsiteY550" fmla="*/ 5725221 h 6367455"/>
                <a:gd name="connsiteX551" fmla="*/ 4186662 w 6891715"/>
                <a:gd name="connsiteY551" fmla="*/ 5713869 h 6367455"/>
                <a:gd name="connsiteX552" fmla="*/ 4173064 w 6891715"/>
                <a:gd name="connsiteY552" fmla="*/ 5710716 h 6367455"/>
                <a:gd name="connsiteX553" fmla="*/ 4164525 w 6891715"/>
                <a:gd name="connsiteY553" fmla="*/ 5723329 h 6367455"/>
                <a:gd name="connsiteX554" fmla="*/ 4144603 w 6891715"/>
                <a:gd name="connsiteY554" fmla="*/ 5715130 h 6367455"/>
                <a:gd name="connsiteX555" fmla="*/ 4143338 w 6891715"/>
                <a:gd name="connsiteY555" fmla="*/ 5702517 h 6367455"/>
                <a:gd name="connsiteX556" fmla="*/ 4165790 w 6891715"/>
                <a:gd name="connsiteY556" fmla="*/ 5703463 h 6367455"/>
                <a:gd name="connsiteX557" fmla="*/ 4167688 w 6891715"/>
                <a:gd name="connsiteY557" fmla="*/ 5696211 h 6367455"/>
                <a:gd name="connsiteX558" fmla="*/ 4181602 w 6891715"/>
                <a:gd name="connsiteY558" fmla="*/ 5695895 h 6367455"/>
                <a:gd name="connsiteX559" fmla="*/ 3560407 w 6891715"/>
                <a:gd name="connsiteY559" fmla="*/ 5638789 h 6367455"/>
                <a:gd name="connsiteX560" fmla="*/ 3566757 w 6891715"/>
                <a:gd name="connsiteY560" fmla="*/ 5641629 h 6367455"/>
                <a:gd name="connsiteX561" fmla="*/ 3572790 w 6891715"/>
                <a:gd name="connsiteY561" fmla="*/ 5648572 h 6367455"/>
                <a:gd name="connsiteX562" fmla="*/ 3560725 w 6891715"/>
                <a:gd name="connsiteY562" fmla="*/ 5652675 h 6367455"/>
                <a:gd name="connsiteX563" fmla="*/ 3562312 w 6891715"/>
                <a:gd name="connsiteY563" fmla="*/ 5664667 h 6367455"/>
                <a:gd name="connsiteX564" fmla="*/ 3572155 w 6891715"/>
                <a:gd name="connsiteY564" fmla="*/ 5670663 h 6367455"/>
                <a:gd name="connsiteX565" fmla="*/ 3571520 w 6891715"/>
                <a:gd name="connsiteY565" fmla="*/ 5679815 h 6367455"/>
                <a:gd name="connsiteX566" fmla="*/ 3582950 w 6891715"/>
                <a:gd name="connsiteY566" fmla="*/ 5680447 h 6367455"/>
                <a:gd name="connsiteX567" fmla="*/ 3581680 w 6891715"/>
                <a:gd name="connsiteY567" fmla="*/ 5691177 h 6367455"/>
                <a:gd name="connsiteX568" fmla="*/ 3563265 w 6891715"/>
                <a:gd name="connsiteY568" fmla="*/ 5680447 h 6367455"/>
                <a:gd name="connsiteX569" fmla="*/ 3561677 w 6891715"/>
                <a:gd name="connsiteY569" fmla="*/ 5668770 h 6367455"/>
                <a:gd name="connsiteX570" fmla="*/ 3541675 w 6891715"/>
                <a:gd name="connsiteY570" fmla="*/ 5647310 h 6367455"/>
                <a:gd name="connsiteX571" fmla="*/ 3543262 w 6891715"/>
                <a:gd name="connsiteY571" fmla="*/ 5640367 h 6367455"/>
                <a:gd name="connsiteX572" fmla="*/ 3558185 w 6891715"/>
                <a:gd name="connsiteY572" fmla="*/ 5642891 h 6367455"/>
                <a:gd name="connsiteX573" fmla="*/ 1988465 w 6891715"/>
                <a:gd name="connsiteY573" fmla="*/ 5605451 h 6367455"/>
                <a:gd name="connsiteX574" fmla="*/ 1990687 w 6891715"/>
                <a:gd name="connsiteY574" fmla="*/ 5609261 h 6367455"/>
                <a:gd name="connsiteX575" fmla="*/ 1976082 w 6891715"/>
                <a:gd name="connsiteY575" fmla="*/ 5621326 h 6367455"/>
                <a:gd name="connsiteX576" fmla="*/ 1975130 w 6891715"/>
                <a:gd name="connsiteY576" fmla="*/ 5626406 h 6367455"/>
                <a:gd name="connsiteX577" fmla="*/ 1985607 w 6891715"/>
                <a:gd name="connsiteY577" fmla="*/ 5621008 h 6367455"/>
                <a:gd name="connsiteX578" fmla="*/ 1979257 w 6891715"/>
                <a:gd name="connsiteY578" fmla="*/ 5631486 h 6367455"/>
                <a:gd name="connsiteX579" fmla="*/ 1981480 w 6891715"/>
                <a:gd name="connsiteY579" fmla="*/ 5638153 h 6367455"/>
                <a:gd name="connsiteX580" fmla="*/ 1998307 w 6891715"/>
                <a:gd name="connsiteY580" fmla="*/ 5636883 h 6367455"/>
                <a:gd name="connsiteX581" fmla="*/ 2005927 w 6891715"/>
                <a:gd name="connsiteY581" fmla="*/ 5638788 h 6367455"/>
                <a:gd name="connsiteX582" fmla="*/ 2008150 w 6891715"/>
                <a:gd name="connsiteY582" fmla="*/ 5651488 h 6367455"/>
                <a:gd name="connsiteX583" fmla="*/ 1999895 w 6891715"/>
                <a:gd name="connsiteY583" fmla="*/ 5666411 h 6367455"/>
                <a:gd name="connsiteX584" fmla="*/ 1993545 w 6891715"/>
                <a:gd name="connsiteY584" fmla="*/ 5677841 h 6367455"/>
                <a:gd name="connsiteX585" fmla="*/ 1987195 w 6891715"/>
                <a:gd name="connsiteY585" fmla="*/ 5690859 h 6367455"/>
                <a:gd name="connsiteX586" fmla="*/ 1965287 w 6891715"/>
                <a:gd name="connsiteY586" fmla="*/ 5699114 h 6367455"/>
                <a:gd name="connsiteX587" fmla="*/ 1965287 w 6891715"/>
                <a:gd name="connsiteY587" fmla="*/ 5694986 h 6367455"/>
                <a:gd name="connsiteX588" fmla="*/ 1954492 w 6891715"/>
                <a:gd name="connsiteY588" fmla="*/ 5688954 h 6367455"/>
                <a:gd name="connsiteX589" fmla="*/ 1937665 w 6891715"/>
                <a:gd name="connsiteY589" fmla="*/ 5683556 h 6367455"/>
                <a:gd name="connsiteX590" fmla="*/ 1938300 w 6891715"/>
                <a:gd name="connsiteY590" fmla="*/ 5667999 h 6367455"/>
                <a:gd name="connsiteX591" fmla="*/ 1928775 w 6891715"/>
                <a:gd name="connsiteY591" fmla="*/ 5660696 h 6367455"/>
                <a:gd name="connsiteX592" fmla="*/ 1912900 w 6891715"/>
                <a:gd name="connsiteY592" fmla="*/ 5662601 h 6367455"/>
                <a:gd name="connsiteX593" fmla="*/ 1912265 w 6891715"/>
                <a:gd name="connsiteY593" fmla="*/ 5676571 h 6367455"/>
                <a:gd name="connsiteX594" fmla="*/ 1902740 w 6891715"/>
                <a:gd name="connsiteY594" fmla="*/ 5674349 h 6367455"/>
                <a:gd name="connsiteX595" fmla="*/ 1900200 w 6891715"/>
                <a:gd name="connsiteY595" fmla="*/ 5650536 h 6367455"/>
                <a:gd name="connsiteX596" fmla="*/ 1917027 w 6891715"/>
                <a:gd name="connsiteY596" fmla="*/ 5641963 h 6367455"/>
                <a:gd name="connsiteX597" fmla="*/ 1937982 w 6891715"/>
                <a:gd name="connsiteY597" fmla="*/ 5626723 h 6367455"/>
                <a:gd name="connsiteX598" fmla="*/ 1952905 w 6891715"/>
                <a:gd name="connsiteY598" fmla="*/ 5619103 h 6367455"/>
                <a:gd name="connsiteX599" fmla="*/ 4089680 w 6891715"/>
                <a:gd name="connsiteY599" fmla="*/ 5599101 h 6367455"/>
                <a:gd name="connsiteX600" fmla="*/ 4100475 w 6891715"/>
                <a:gd name="connsiteY600" fmla="*/ 5606038 h 6367455"/>
                <a:gd name="connsiteX601" fmla="*/ 4089045 w 6891715"/>
                <a:gd name="connsiteY601" fmla="*/ 5624958 h 6367455"/>
                <a:gd name="connsiteX602" fmla="*/ 4092220 w 6891715"/>
                <a:gd name="connsiteY602" fmla="*/ 5642931 h 6367455"/>
                <a:gd name="connsiteX603" fmla="*/ 4079520 w 6891715"/>
                <a:gd name="connsiteY603" fmla="*/ 5637571 h 6367455"/>
                <a:gd name="connsiteX604" fmla="*/ 4081742 w 6891715"/>
                <a:gd name="connsiteY604" fmla="*/ 5630318 h 6367455"/>
                <a:gd name="connsiteX605" fmla="*/ 4076345 w 6891715"/>
                <a:gd name="connsiteY605" fmla="*/ 5630318 h 6367455"/>
                <a:gd name="connsiteX606" fmla="*/ 4069042 w 6891715"/>
                <a:gd name="connsiteY606" fmla="*/ 5645139 h 6367455"/>
                <a:gd name="connsiteX607" fmla="*/ 4060470 w 6891715"/>
                <a:gd name="connsiteY607" fmla="*/ 5631580 h 6367455"/>
                <a:gd name="connsiteX608" fmla="*/ 4056025 w 6891715"/>
                <a:gd name="connsiteY608" fmla="*/ 5615813 h 6367455"/>
                <a:gd name="connsiteX609" fmla="*/ 4073805 w 6891715"/>
                <a:gd name="connsiteY609" fmla="*/ 5615813 h 6367455"/>
                <a:gd name="connsiteX610" fmla="*/ 4084600 w 6891715"/>
                <a:gd name="connsiteY610" fmla="*/ 5619597 h 6367455"/>
                <a:gd name="connsiteX611" fmla="*/ 2070698 w 6891715"/>
                <a:gd name="connsiteY611" fmla="*/ 5599101 h 6367455"/>
                <a:gd name="connsiteX612" fmla="*/ 2091018 w 6891715"/>
                <a:gd name="connsiteY612" fmla="*/ 5613433 h 6367455"/>
                <a:gd name="connsiteX613" fmla="*/ 2092288 w 6891715"/>
                <a:gd name="connsiteY613" fmla="*/ 5624649 h 6367455"/>
                <a:gd name="connsiteX614" fmla="*/ 2079588 w 6891715"/>
                <a:gd name="connsiteY614" fmla="*/ 5632439 h 6367455"/>
                <a:gd name="connsiteX615" fmla="*/ 2067840 w 6891715"/>
                <a:gd name="connsiteY615" fmla="*/ 5622780 h 6367455"/>
                <a:gd name="connsiteX616" fmla="*/ 2041488 w 6891715"/>
                <a:gd name="connsiteY616" fmla="*/ 5624338 h 6367455"/>
                <a:gd name="connsiteX617" fmla="*/ 2040218 w 6891715"/>
                <a:gd name="connsiteY617" fmla="*/ 5614056 h 6367455"/>
                <a:gd name="connsiteX618" fmla="*/ 2033868 w 6891715"/>
                <a:gd name="connsiteY618" fmla="*/ 5614056 h 6367455"/>
                <a:gd name="connsiteX619" fmla="*/ 2031963 w 6891715"/>
                <a:gd name="connsiteY619" fmla="*/ 5604397 h 6367455"/>
                <a:gd name="connsiteX620" fmla="*/ 4138765 w 6891715"/>
                <a:gd name="connsiteY620" fmla="*/ 5576879 h 6367455"/>
                <a:gd name="connsiteX621" fmla="*/ 4144990 w 6891715"/>
                <a:gd name="connsiteY621" fmla="*/ 5580100 h 6367455"/>
                <a:gd name="connsiteX622" fmla="*/ 4148103 w 6891715"/>
                <a:gd name="connsiteY622" fmla="*/ 5590408 h 6367455"/>
                <a:gd name="connsiteX623" fmla="*/ 4140943 w 6891715"/>
                <a:gd name="connsiteY623" fmla="*/ 5599104 h 6367455"/>
                <a:gd name="connsiteX624" fmla="*/ 4116353 w 6891715"/>
                <a:gd name="connsiteY624" fmla="*/ 5598138 h 6367455"/>
                <a:gd name="connsiteX625" fmla="*/ 4121956 w 6891715"/>
                <a:gd name="connsiteY625" fmla="*/ 5588475 h 6367455"/>
                <a:gd name="connsiteX626" fmla="*/ 4302091 w 6891715"/>
                <a:gd name="connsiteY626" fmla="*/ 5553067 h 6367455"/>
                <a:gd name="connsiteX627" fmla="*/ 4302091 w 6891715"/>
                <a:gd name="connsiteY627" fmla="*/ 5561005 h 6367455"/>
                <a:gd name="connsiteX628" fmla="*/ 4297328 w 6891715"/>
                <a:gd name="connsiteY628" fmla="*/ 5558934 h 6367455"/>
                <a:gd name="connsiteX629" fmla="*/ 4108553 w 6891715"/>
                <a:gd name="connsiteY629" fmla="*/ 5551476 h 6367455"/>
                <a:gd name="connsiteX630" fmla="*/ 4122700 w 6891715"/>
                <a:gd name="connsiteY630" fmla="*/ 5555898 h 6367455"/>
                <a:gd name="connsiteX631" fmla="*/ 4121735 w 6891715"/>
                <a:gd name="connsiteY631" fmla="*/ 5565764 h 6367455"/>
                <a:gd name="connsiteX632" fmla="*/ 4108874 w 6891715"/>
                <a:gd name="connsiteY632" fmla="*/ 5563723 h 6367455"/>
                <a:gd name="connsiteX633" fmla="*/ 4097300 w 6891715"/>
                <a:gd name="connsiteY633" fmla="*/ 5562702 h 6367455"/>
                <a:gd name="connsiteX634" fmla="*/ 4099229 w 6891715"/>
                <a:gd name="connsiteY634" fmla="*/ 5556919 h 6367455"/>
                <a:gd name="connsiteX635" fmla="*/ 4289391 w 6891715"/>
                <a:gd name="connsiteY635" fmla="*/ 5540367 h 6367455"/>
                <a:gd name="connsiteX636" fmla="*/ 4308441 w 6891715"/>
                <a:gd name="connsiteY636" fmla="*/ 5541002 h 6367455"/>
                <a:gd name="connsiteX637" fmla="*/ 4301337 w 6891715"/>
                <a:gd name="connsiteY637" fmla="*/ 5548305 h 6367455"/>
                <a:gd name="connsiteX638" fmla="*/ 4292620 w 6891715"/>
                <a:gd name="connsiteY638" fmla="*/ 5551480 h 6367455"/>
                <a:gd name="connsiteX639" fmla="*/ 4289391 w 6891715"/>
                <a:gd name="connsiteY639" fmla="*/ 5548305 h 6367455"/>
                <a:gd name="connsiteX640" fmla="*/ 4022925 w 6891715"/>
                <a:gd name="connsiteY640" fmla="*/ 5514964 h 6367455"/>
                <a:gd name="connsiteX641" fmla="*/ 4031881 w 6891715"/>
                <a:gd name="connsiteY641" fmla="*/ 5519920 h 6367455"/>
                <a:gd name="connsiteX642" fmla="*/ 4032213 w 6891715"/>
                <a:gd name="connsiteY642" fmla="*/ 5533239 h 6367455"/>
                <a:gd name="connsiteX643" fmla="*/ 4022261 w 6891715"/>
                <a:gd name="connsiteY643" fmla="*/ 5540364 h 6367455"/>
                <a:gd name="connsiteX644" fmla="*/ 4009988 w 6891715"/>
                <a:gd name="connsiteY644" fmla="*/ 5532310 h 6367455"/>
                <a:gd name="connsiteX645" fmla="*/ 4011315 w 6891715"/>
                <a:gd name="connsiteY645" fmla="*/ 5525186 h 6367455"/>
                <a:gd name="connsiteX646" fmla="*/ 2542105 w 6891715"/>
                <a:gd name="connsiteY646" fmla="*/ 5470514 h 6367455"/>
                <a:gd name="connsiteX647" fmla="*/ 2547481 w 6891715"/>
                <a:gd name="connsiteY647" fmla="*/ 5470514 h 6367455"/>
                <a:gd name="connsiteX648" fmla="*/ 2566456 w 6891715"/>
                <a:gd name="connsiteY648" fmla="*/ 5478769 h 6367455"/>
                <a:gd name="connsiteX649" fmla="*/ 2578157 w 6891715"/>
                <a:gd name="connsiteY649" fmla="*/ 5478769 h 6367455"/>
                <a:gd name="connsiteX650" fmla="*/ 2586696 w 6891715"/>
                <a:gd name="connsiteY650" fmla="*/ 5503851 h 6367455"/>
                <a:gd name="connsiteX651" fmla="*/ 2585747 w 6891715"/>
                <a:gd name="connsiteY651" fmla="*/ 5520679 h 6367455"/>
                <a:gd name="connsiteX652" fmla="*/ 2601876 w 6891715"/>
                <a:gd name="connsiteY652" fmla="*/ 5547031 h 6367455"/>
                <a:gd name="connsiteX653" fmla="*/ 2600927 w 6891715"/>
                <a:gd name="connsiteY653" fmla="*/ 5575289 h 6367455"/>
                <a:gd name="connsiteX654" fmla="*/ 2590491 w 6891715"/>
                <a:gd name="connsiteY654" fmla="*/ 5584814 h 6367455"/>
                <a:gd name="connsiteX655" fmla="*/ 2586696 w 6891715"/>
                <a:gd name="connsiteY655" fmla="*/ 5599736 h 6367455"/>
                <a:gd name="connsiteX656" fmla="*/ 2600295 w 6891715"/>
                <a:gd name="connsiteY656" fmla="*/ 5611484 h 6367455"/>
                <a:gd name="connsiteX657" fmla="*/ 2592388 w 6891715"/>
                <a:gd name="connsiteY657" fmla="*/ 5641646 h 6367455"/>
                <a:gd name="connsiteX658" fmla="*/ 2584166 w 6891715"/>
                <a:gd name="connsiteY658" fmla="*/ 5676889 h 6367455"/>
                <a:gd name="connsiteX659" fmla="*/ 2584482 w 6891715"/>
                <a:gd name="connsiteY659" fmla="*/ 5711496 h 6367455"/>
                <a:gd name="connsiteX660" fmla="*/ 2570884 w 6891715"/>
                <a:gd name="connsiteY660" fmla="*/ 5732769 h 6367455"/>
                <a:gd name="connsiteX661" fmla="*/ 2561080 w 6891715"/>
                <a:gd name="connsiteY661" fmla="*/ 5721974 h 6367455"/>
                <a:gd name="connsiteX662" fmla="*/ 2550644 w 6891715"/>
                <a:gd name="connsiteY662" fmla="*/ 5711814 h 6367455"/>
                <a:gd name="connsiteX663" fmla="*/ 2532934 w 6891715"/>
                <a:gd name="connsiteY663" fmla="*/ 5723561 h 6367455"/>
                <a:gd name="connsiteX664" fmla="*/ 2531985 w 6891715"/>
                <a:gd name="connsiteY664" fmla="*/ 5743564 h 6367455"/>
                <a:gd name="connsiteX665" fmla="*/ 2523446 w 6891715"/>
                <a:gd name="connsiteY665" fmla="*/ 5752136 h 6367455"/>
                <a:gd name="connsiteX666" fmla="*/ 2510796 w 6891715"/>
                <a:gd name="connsiteY666" fmla="*/ 5753089 h 6367455"/>
                <a:gd name="connsiteX667" fmla="*/ 2496249 w 6891715"/>
                <a:gd name="connsiteY667" fmla="*/ 5756264 h 6367455"/>
                <a:gd name="connsiteX668" fmla="*/ 2484864 w 6891715"/>
                <a:gd name="connsiteY668" fmla="*/ 5748326 h 6367455"/>
                <a:gd name="connsiteX669" fmla="*/ 2476325 w 6891715"/>
                <a:gd name="connsiteY669" fmla="*/ 5751501 h 6367455"/>
                <a:gd name="connsiteX670" fmla="*/ 2472846 w 6891715"/>
                <a:gd name="connsiteY670" fmla="*/ 5740706 h 6367455"/>
                <a:gd name="connsiteX671" fmla="*/ 2481385 w 6891715"/>
                <a:gd name="connsiteY671" fmla="*/ 5740706 h 6367455"/>
                <a:gd name="connsiteX672" fmla="*/ 2474744 w 6891715"/>
                <a:gd name="connsiteY672" fmla="*/ 5735626 h 6367455"/>
                <a:gd name="connsiteX673" fmla="*/ 2473795 w 6891715"/>
                <a:gd name="connsiteY673" fmla="*/ 5710544 h 6367455"/>
                <a:gd name="connsiteX674" fmla="*/ 2460829 w 6891715"/>
                <a:gd name="connsiteY674" fmla="*/ 5693716 h 6367455"/>
                <a:gd name="connsiteX675" fmla="*/ 2477274 w 6891715"/>
                <a:gd name="connsiteY675" fmla="*/ 5644821 h 6367455"/>
                <a:gd name="connsiteX676" fmla="*/ 2481701 w 6891715"/>
                <a:gd name="connsiteY676" fmla="*/ 5631169 h 6367455"/>
                <a:gd name="connsiteX677" fmla="*/ 2467470 w 6891715"/>
                <a:gd name="connsiteY677" fmla="*/ 5619739 h 6367455"/>
                <a:gd name="connsiteX678" fmla="*/ 2476009 w 6891715"/>
                <a:gd name="connsiteY678" fmla="*/ 5598466 h 6367455"/>
                <a:gd name="connsiteX679" fmla="*/ 2469684 w 6891715"/>
                <a:gd name="connsiteY679" fmla="*/ 5588941 h 6367455"/>
                <a:gd name="connsiteX680" fmla="*/ 2475693 w 6891715"/>
                <a:gd name="connsiteY680" fmla="*/ 5575606 h 6367455"/>
                <a:gd name="connsiteX681" fmla="*/ 2466205 w 6891715"/>
                <a:gd name="connsiteY681" fmla="*/ 5557509 h 6367455"/>
                <a:gd name="connsiteX682" fmla="*/ 2450393 w 6891715"/>
                <a:gd name="connsiteY682" fmla="*/ 5547349 h 6367455"/>
                <a:gd name="connsiteX683" fmla="*/ 2445965 w 6891715"/>
                <a:gd name="connsiteY683" fmla="*/ 5556874 h 6367455"/>
                <a:gd name="connsiteX684" fmla="*/ 2441538 w 6891715"/>
                <a:gd name="connsiteY684" fmla="*/ 5535601 h 6367455"/>
                <a:gd name="connsiteX685" fmla="*/ 2447863 w 6891715"/>
                <a:gd name="connsiteY685" fmla="*/ 5521949 h 6367455"/>
                <a:gd name="connsiteX686" fmla="*/ 2442170 w 6891715"/>
                <a:gd name="connsiteY686" fmla="*/ 5497819 h 6367455"/>
                <a:gd name="connsiteX687" fmla="*/ 2450709 w 6891715"/>
                <a:gd name="connsiteY687" fmla="*/ 5492421 h 6367455"/>
                <a:gd name="connsiteX688" fmla="*/ 2454820 w 6891715"/>
                <a:gd name="connsiteY688" fmla="*/ 5477499 h 6367455"/>
                <a:gd name="connsiteX689" fmla="*/ 2461145 w 6891715"/>
                <a:gd name="connsiteY689" fmla="*/ 5482896 h 6367455"/>
                <a:gd name="connsiteX690" fmla="*/ 2451658 w 6891715"/>
                <a:gd name="connsiteY690" fmla="*/ 5497819 h 6367455"/>
                <a:gd name="connsiteX691" fmla="*/ 2459248 w 6891715"/>
                <a:gd name="connsiteY691" fmla="*/ 5509249 h 6367455"/>
                <a:gd name="connsiteX692" fmla="*/ 2476325 w 6891715"/>
                <a:gd name="connsiteY692" fmla="*/ 5517504 h 6367455"/>
                <a:gd name="connsiteX693" fmla="*/ 2496249 w 6891715"/>
                <a:gd name="connsiteY693" fmla="*/ 5519409 h 6367455"/>
                <a:gd name="connsiteX694" fmla="*/ 2503523 w 6891715"/>
                <a:gd name="connsiteY694" fmla="*/ 5503534 h 6367455"/>
                <a:gd name="connsiteX695" fmla="*/ 2524711 w 6891715"/>
                <a:gd name="connsiteY695" fmla="*/ 5490834 h 6367455"/>
                <a:gd name="connsiteX696" fmla="*/ 2537994 w 6891715"/>
                <a:gd name="connsiteY696" fmla="*/ 5481309 h 6367455"/>
                <a:gd name="connsiteX697" fmla="*/ 3282913 w 6891715"/>
                <a:gd name="connsiteY697" fmla="*/ 5260964 h 6367455"/>
                <a:gd name="connsiteX698" fmla="*/ 3294026 w 6891715"/>
                <a:gd name="connsiteY698" fmla="*/ 5262084 h 6367455"/>
                <a:gd name="connsiteX699" fmla="*/ 3287964 w 6891715"/>
                <a:gd name="connsiteY699" fmla="*/ 5265727 h 6367455"/>
                <a:gd name="connsiteX700" fmla="*/ 3328248 w 6891715"/>
                <a:gd name="connsiteY700" fmla="*/ 5257789 h 6367455"/>
                <a:gd name="connsiteX701" fmla="*/ 3340739 w 6891715"/>
                <a:gd name="connsiteY701" fmla="*/ 5264892 h 6367455"/>
                <a:gd name="connsiteX702" fmla="*/ 3362288 w 6891715"/>
                <a:gd name="connsiteY702" fmla="*/ 5271027 h 6367455"/>
                <a:gd name="connsiteX703" fmla="*/ 3361039 w 6891715"/>
                <a:gd name="connsiteY703" fmla="*/ 5276839 h 6367455"/>
                <a:gd name="connsiteX704" fmla="*/ 3336680 w 6891715"/>
                <a:gd name="connsiteY704" fmla="*/ 5270704 h 6367455"/>
                <a:gd name="connsiteX705" fmla="*/ 3324188 w 6891715"/>
                <a:gd name="connsiteY705" fmla="*/ 5259726 h 6367455"/>
                <a:gd name="connsiteX706" fmla="*/ 2671407 w 6891715"/>
                <a:gd name="connsiteY706" fmla="*/ 5257789 h 6367455"/>
                <a:gd name="connsiteX707" fmla="*/ 2674900 w 6891715"/>
                <a:gd name="connsiteY707" fmla="*/ 5266657 h 6367455"/>
                <a:gd name="connsiteX708" fmla="*/ 2673947 w 6891715"/>
                <a:gd name="connsiteY708" fmla="*/ 5273226 h 6367455"/>
                <a:gd name="connsiteX709" fmla="*/ 2667597 w 6891715"/>
                <a:gd name="connsiteY709" fmla="*/ 5275197 h 6367455"/>
                <a:gd name="connsiteX710" fmla="*/ 2671725 w 6891715"/>
                <a:gd name="connsiteY710" fmla="*/ 5284722 h 6367455"/>
                <a:gd name="connsiteX711" fmla="*/ 2664422 w 6891715"/>
                <a:gd name="connsiteY711" fmla="*/ 5286364 h 6367455"/>
                <a:gd name="connsiteX712" fmla="*/ 2659977 w 6891715"/>
                <a:gd name="connsiteY712" fmla="*/ 5276510 h 6367455"/>
                <a:gd name="connsiteX713" fmla="*/ 2643150 w 6891715"/>
                <a:gd name="connsiteY713" fmla="*/ 5278481 h 6367455"/>
                <a:gd name="connsiteX714" fmla="*/ 2636800 w 6891715"/>
                <a:gd name="connsiteY714" fmla="*/ 5268956 h 6367455"/>
                <a:gd name="connsiteX715" fmla="*/ 2659977 w 6891715"/>
                <a:gd name="connsiteY715" fmla="*/ 5266657 h 6367455"/>
                <a:gd name="connsiteX716" fmla="*/ 3264815 w 6891715"/>
                <a:gd name="connsiteY716" fmla="*/ 5237151 h 6367455"/>
                <a:gd name="connsiteX717" fmla="*/ 3282277 w 6891715"/>
                <a:gd name="connsiteY717" fmla="*/ 5247144 h 6367455"/>
                <a:gd name="connsiteX718" fmla="*/ 3295930 w 6891715"/>
                <a:gd name="connsiteY718" fmla="*/ 5244334 h 6367455"/>
                <a:gd name="connsiteX719" fmla="*/ 3316250 w 6891715"/>
                <a:gd name="connsiteY719" fmla="*/ 5251204 h 6367455"/>
                <a:gd name="connsiteX720" fmla="*/ 3295930 w 6891715"/>
                <a:gd name="connsiteY720" fmla="*/ 5249955 h 6367455"/>
                <a:gd name="connsiteX721" fmla="*/ 3283865 w 6891715"/>
                <a:gd name="connsiteY721" fmla="*/ 5256201 h 6367455"/>
                <a:gd name="connsiteX722" fmla="*/ 3252750 w 6891715"/>
                <a:gd name="connsiteY722" fmla="*/ 5239337 h 6367455"/>
                <a:gd name="connsiteX723" fmla="*/ 2572585 w 6891715"/>
                <a:gd name="connsiteY723" fmla="*/ 5232389 h 6367455"/>
                <a:gd name="connsiteX724" fmla="*/ 2574503 w 6891715"/>
                <a:gd name="connsiteY724" fmla="*/ 5273287 h 6367455"/>
                <a:gd name="connsiteX725" fmla="*/ 2571306 w 6891715"/>
                <a:gd name="connsiteY725" fmla="*/ 5288188 h 6367455"/>
                <a:gd name="connsiteX726" fmla="*/ 2584413 w 6891715"/>
                <a:gd name="connsiteY726" fmla="*/ 5315453 h 6367455"/>
                <a:gd name="connsiteX727" fmla="*/ 2581536 w 6891715"/>
                <a:gd name="connsiteY727" fmla="*/ 5359522 h 6367455"/>
                <a:gd name="connsiteX728" fmla="*/ 2570028 w 6891715"/>
                <a:gd name="connsiteY728" fmla="*/ 5388373 h 6367455"/>
                <a:gd name="connsiteX729" fmla="*/ 2566831 w 6891715"/>
                <a:gd name="connsiteY729" fmla="*/ 5402957 h 6367455"/>
                <a:gd name="connsiteX730" fmla="*/ 2557561 w 6891715"/>
                <a:gd name="connsiteY730" fmla="*/ 5426101 h 6367455"/>
                <a:gd name="connsiteX731" fmla="*/ 2549249 w 6891715"/>
                <a:gd name="connsiteY731" fmla="*/ 5445123 h 6367455"/>
                <a:gd name="connsiteX732" fmla="*/ 2547971 w 6891715"/>
                <a:gd name="connsiteY732" fmla="*/ 5451464 h 6367455"/>
                <a:gd name="connsiteX733" fmla="*/ 2539659 w 6891715"/>
                <a:gd name="connsiteY733" fmla="*/ 5446391 h 6367455"/>
                <a:gd name="connsiteX734" fmla="*/ 2531987 w 6891715"/>
                <a:gd name="connsiteY734" fmla="*/ 5444489 h 6367455"/>
                <a:gd name="connsiteX735" fmla="*/ 2531028 w 6891715"/>
                <a:gd name="connsiteY735" fmla="*/ 5439099 h 6367455"/>
                <a:gd name="connsiteX736" fmla="*/ 2521438 w 6891715"/>
                <a:gd name="connsiteY736" fmla="*/ 5434978 h 6367455"/>
                <a:gd name="connsiteX737" fmla="*/ 2510569 w 6891715"/>
                <a:gd name="connsiteY737" fmla="*/ 5426735 h 6367455"/>
                <a:gd name="connsiteX738" fmla="*/ 2518241 w 6891715"/>
                <a:gd name="connsiteY738" fmla="*/ 5408663 h 6367455"/>
                <a:gd name="connsiteX739" fmla="*/ 2511209 w 6891715"/>
                <a:gd name="connsiteY739" fmla="*/ 5405493 h 6367455"/>
                <a:gd name="connsiteX740" fmla="*/ 2499701 w 6891715"/>
                <a:gd name="connsiteY740" fmla="*/ 5400103 h 6367455"/>
                <a:gd name="connsiteX741" fmla="*/ 2503856 w 6891715"/>
                <a:gd name="connsiteY741" fmla="*/ 5393762 h 6367455"/>
                <a:gd name="connsiteX742" fmla="*/ 2504815 w 6891715"/>
                <a:gd name="connsiteY742" fmla="*/ 5384568 h 6367455"/>
                <a:gd name="connsiteX743" fmla="*/ 2501619 w 6891715"/>
                <a:gd name="connsiteY743" fmla="*/ 5381398 h 6367455"/>
                <a:gd name="connsiteX744" fmla="*/ 2501619 w 6891715"/>
                <a:gd name="connsiteY744" fmla="*/ 5366814 h 6367455"/>
                <a:gd name="connsiteX745" fmla="*/ 2497143 w 6891715"/>
                <a:gd name="connsiteY745" fmla="*/ 5356035 h 6367455"/>
                <a:gd name="connsiteX746" fmla="*/ 2490750 w 6891715"/>
                <a:gd name="connsiteY746" fmla="*/ 5342719 h 6367455"/>
                <a:gd name="connsiteX747" fmla="*/ 2491709 w 6891715"/>
                <a:gd name="connsiteY747" fmla="*/ 5330037 h 6367455"/>
                <a:gd name="connsiteX748" fmla="*/ 2501299 w 6891715"/>
                <a:gd name="connsiteY748" fmla="*/ 5327818 h 6367455"/>
                <a:gd name="connsiteX749" fmla="*/ 2500020 w 6891715"/>
                <a:gd name="connsiteY749" fmla="*/ 5305625 h 6367455"/>
                <a:gd name="connsiteX750" fmla="*/ 2520159 w 6891715"/>
                <a:gd name="connsiteY750" fmla="*/ 5294846 h 6367455"/>
                <a:gd name="connsiteX751" fmla="*/ 2524315 w 6891715"/>
                <a:gd name="connsiteY751" fmla="*/ 5283432 h 6367455"/>
                <a:gd name="connsiteX752" fmla="*/ 2538061 w 6891715"/>
                <a:gd name="connsiteY752" fmla="*/ 5272653 h 6367455"/>
                <a:gd name="connsiteX753" fmla="*/ 2550848 w 6891715"/>
                <a:gd name="connsiteY753" fmla="*/ 5278994 h 6367455"/>
                <a:gd name="connsiteX754" fmla="*/ 2558520 w 6891715"/>
                <a:gd name="connsiteY754" fmla="*/ 5271702 h 6367455"/>
                <a:gd name="connsiteX755" fmla="*/ 2554684 w 6891715"/>
                <a:gd name="connsiteY755" fmla="*/ 5255850 h 6367455"/>
                <a:gd name="connsiteX756" fmla="*/ 2562356 w 6891715"/>
                <a:gd name="connsiteY756" fmla="*/ 5235559 h 6367455"/>
                <a:gd name="connsiteX757" fmla="*/ 3216274 w 6891715"/>
                <a:gd name="connsiteY757" fmla="*/ 5219689 h 6367455"/>
                <a:gd name="connsiteX758" fmla="*/ 3221000 w 6891715"/>
                <a:gd name="connsiteY758" fmla="*/ 5221547 h 6367455"/>
                <a:gd name="connsiteX759" fmla="*/ 3210958 w 6891715"/>
                <a:gd name="connsiteY759" fmla="*/ 5232389 h 6367455"/>
                <a:gd name="connsiteX760" fmla="*/ 3210367 w 6891715"/>
                <a:gd name="connsiteY760" fmla="*/ 5228052 h 6367455"/>
                <a:gd name="connsiteX761" fmla="*/ 3208300 w 6891715"/>
                <a:gd name="connsiteY761" fmla="*/ 5222477 h 6367455"/>
                <a:gd name="connsiteX762" fmla="*/ 3236875 w 6891715"/>
                <a:gd name="connsiteY762" fmla="*/ 5199051 h 6367455"/>
                <a:gd name="connsiteX763" fmla="*/ 3266104 w 6891715"/>
                <a:gd name="connsiteY763" fmla="*/ 5206144 h 6367455"/>
                <a:gd name="connsiteX764" fmla="*/ 3297200 w 6891715"/>
                <a:gd name="connsiteY764" fmla="*/ 5210197 h 6367455"/>
                <a:gd name="connsiteX765" fmla="*/ 3297200 w 6891715"/>
                <a:gd name="connsiteY765" fmla="*/ 5214926 h 6367455"/>
                <a:gd name="connsiteX766" fmla="*/ 3266726 w 6891715"/>
                <a:gd name="connsiteY766" fmla="*/ 5213912 h 6367455"/>
                <a:gd name="connsiteX767" fmla="*/ 3239673 w 6891715"/>
                <a:gd name="connsiteY767" fmla="*/ 5206819 h 6367455"/>
                <a:gd name="connsiteX768" fmla="*/ 3261468 w 6891715"/>
                <a:gd name="connsiteY768" fmla="*/ 5180001 h 6367455"/>
                <a:gd name="connsiteX769" fmla="*/ 3278151 w 6891715"/>
                <a:gd name="connsiteY769" fmla="*/ 5188077 h 6367455"/>
                <a:gd name="connsiteX770" fmla="*/ 3274688 w 6891715"/>
                <a:gd name="connsiteY770" fmla="*/ 5194289 h 6367455"/>
                <a:gd name="connsiteX771" fmla="*/ 3257376 w 6891715"/>
                <a:gd name="connsiteY771" fmla="*/ 5193046 h 6367455"/>
                <a:gd name="connsiteX772" fmla="*/ 3245415 w 6891715"/>
                <a:gd name="connsiteY772" fmla="*/ 5189630 h 6367455"/>
                <a:gd name="connsiteX773" fmla="*/ 3241953 w 6891715"/>
                <a:gd name="connsiteY773" fmla="*/ 5184970 h 6367455"/>
                <a:gd name="connsiteX774" fmla="*/ 3241638 w 6891715"/>
                <a:gd name="connsiteY774" fmla="*/ 5180311 h 6367455"/>
                <a:gd name="connsiteX775" fmla="*/ 3220023 w 6891715"/>
                <a:gd name="connsiteY775" fmla="*/ 5175239 h 6367455"/>
                <a:gd name="connsiteX776" fmla="*/ 3235288 w 6891715"/>
                <a:gd name="connsiteY776" fmla="*/ 5184764 h 6367455"/>
                <a:gd name="connsiteX777" fmla="*/ 3225824 w 6891715"/>
                <a:gd name="connsiteY777" fmla="*/ 5183535 h 6367455"/>
                <a:gd name="connsiteX778" fmla="*/ 3211475 w 6891715"/>
                <a:gd name="connsiteY778" fmla="*/ 5175546 h 6367455"/>
                <a:gd name="connsiteX779" fmla="*/ 2421121 w 6891715"/>
                <a:gd name="connsiteY779" fmla="*/ 5104145 h 6367455"/>
                <a:gd name="connsiteX780" fmla="*/ 2412624 w 6891715"/>
                <a:gd name="connsiteY780" fmla="*/ 5112639 h 6367455"/>
                <a:gd name="connsiteX781" fmla="*/ 2412672 w 6891715"/>
                <a:gd name="connsiteY781" fmla="*/ 5112737 h 6367455"/>
                <a:gd name="connsiteX782" fmla="*/ 2421138 w 6891715"/>
                <a:gd name="connsiteY782" fmla="*/ 5104253 h 6367455"/>
                <a:gd name="connsiteX783" fmla="*/ 2421121 w 6891715"/>
                <a:gd name="connsiteY783" fmla="*/ 5104145 h 6367455"/>
                <a:gd name="connsiteX784" fmla="*/ 3071775 w 6891715"/>
                <a:gd name="connsiteY784" fmla="*/ 5056176 h 6367455"/>
                <a:gd name="connsiteX785" fmla="*/ 3095705 w 6891715"/>
                <a:gd name="connsiteY785" fmla="*/ 5079407 h 6367455"/>
                <a:gd name="connsiteX786" fmla="*/ 3109875 w 6891715"/>
                <a:gd name="connsiteY786" fmla="*/ 5094276 h 6367455"/>
                <a:gd name="connsiteX787" fmla="*/ 3092242 w 6891715"/>
                <a:gd name="connsiteY787" fmla="*/ 5084364 h 6367455"/>
                <a:gd name="connsiteX788" fmla="*/ 3080277 w 6891715"/>
                <a:gd name="connsiteY788" fmla="*/ 5069805 h 6367455"/>
                <a:gd name="connsiteX789" fmla="*/ 3087650 w 6891715"/>
                <a:gd name="connsiteY789" fmla="*/ 5051414 h 6367455"/>
                <a:gd name="connsiteX790" fmla="*/ 3115887 w 6891715"/>
                <a:gd name="connsiteY790" fmla="*/ 5070981 h 6367455"/>
                <a:gd name="connsiteX791" fmla="*/ 3117813 w 6891715"/>
                <a:gd name="connsiteY791" fmla="*/ 5079989 h 6367455"/>
                <a:gd name="connsiteX792" fmla="*/ 3100350 w 6891715"/>
                <a:gd name="connsiteY792" fmla="*/ 5049826 h 6367455"/>
                <a:gd name="connsiteX793" fmla="*/ 3114638 w 6891715"/>
                <a:gd name="connsiteY793" fmla="*/ 5056224 h 6367455"/>
                <a:gd name="connsiteX794" fmla="*/ 3110215 w 6891715"/>
                <a:gd name="connsiteY794" fmla="*/ 5060939 h 6367455"/>
                <a:gd name="connsiteX795" fmla="*/ 3085812 w 6891715"/>
                <a:gd name="connsiteY795" fmla="*/ 5013314 h 6367455"/>
                <a:gd name="connsiteX796" fmla="*/ 3107082 w 6891715"/>
                <a:gd name="connsiteY796" fmla="*/ 5026331 h 6367455"/>
                <a:gd name="connsiteX797" fmla="*/ 3109016 w 6891715"/>
                <a:gd name="connsiteY797" fmla="*/ 5031411 h 6367455"/>
                <a:gd name="connsiteX798" fmla="*/ 3102570 w 6891715"/>
                <a:gd name="connsiteY798" fmla="*/ 5029824 h 6367455"/>
                <a:gd name="connsiteX799" fmla="*/ 3115461 w 6891715"/>
                <a:gd name="connsiteY799" fmla="*/ 5041254 h 6367455"/>
                <a:gd name="connsiteX800" fmla="*/ 3124163 w 6891715"/>
                <a:gd name="connsiteY800" fmla="*/ 5047921 h 6367455"/>
                <a:gd name="connsiteX801" fmla="*/ 3122874 w 6891715"/>
                <a:gd name="connsiteY801" fmla="*/ 5051414 h 6367455"/>
                <a:gd name="connsiteX802" fmla="*/ 3104182 w 6891715"/>
                <a:gd name="connsiteY802" fmla="*/ 5037126 h 6367455"/>
                <a:gd name="connsiteX803" fmla="*/ 3105471 w 6891715"/>
                <a:gd name="connsiteY803" fmla="*/ 5045381 h 6367455"/>
                <a:gd name="connsiteX804" fmla="*/ 3093224 w 6891715"/>
                <a:gd name="connsiteY804" fmla="*/ 5033316 h 6367455"/>
                <a:gd name="connsiteX805" fmla="*/ 3084523 w 6891715"/>
                <a:gd name="connsiteY805" fmla="*/ 5021886 h 6367455"/>
                <a:gd name="connsiteX806" fmla="*/ 3081300 w 6891715"/>
                <a:gd name="connsiteY806" fmla="*/ 5013949 h 6367455"/>
                <a:gd name="connsiteX807" fmla="*/ 3043982 w 6891715"/>
                <a:gd name="connsiteY807" fmla="*/ 5011726 h 6367455"/>
                <a:gd name="connsiteX808" fmla="*/ 3058460 w 6891715"/>
                <a:gd name="connsiteY808" fmla="*/ 5028318 h 6367455"/>
                <a:gd name="connsiteX809" fmla="*/ 3059076 w 6891715"/>
                <a:gd name="connsiteY809" fmla="*/ 5039379 h 6367455"/>
                <a:gd name="connsiteX810" fmla="*/ 3055071 w 6891715"/>
                <a:gd name="connsiteY810" fmla="*/ 5040301 h 6367455"/>
                <a:gd name="connsiteX811" fmla="*/ 3052299 w 6891715"/>
                <a:gd name="connsiteY811" fmla="*/ 5032927 h 6367455"/>
                <a:gd name="connsiteX812" fmla="*/ 3046139 w 6891715"/>
                <a:gd name="connsiteY812" fmla="*/ 5030161 h 6367455"/>
                <a:gd name="connsiteX813" fmla="*/ 3039978 w 6891715"/>
                <a:gd name="connsiteY813" fmla="*/ 5022173 h 6367455"/>
                <a:gd name="connsiteX814" fmla="*/ 3038438 w 6891715"/>
                <a:gd name="connsiteY814" fmla="*/ 5013877 h 6367455"/>
                <a:gd name="connsiteX815" fmla="*/ 3081196 w 6891715"/>
                <a:gd name="connsiteY815" fmla="*/ 4995851 h 6367455"/>
                <a:gd name="connsiteX816" fmla="*/ 3089628 w 6891715"/>
                <a:gd name="connsiteY816" fmla="*/ 5007599 h 6367455"/>
                <a:gd name="connsiteX817" fmla="*/ 3094000 w 6891715"/>
                <a:gd name="connsiteY817" fmla="*/ 5013314 h 6367455"/>
                <a:gd name="connsiteX818" fmla="*/ 3077761 w 6891715"/>
                <a:gd name="connsiteY818" fmla="*/ 5004106 h 6367455"/>
                <a:gd name="connsiteX819" fmla="*/ 3074950 w 6891715"/>
                <a:gd name="connsiteY819" fmla="*/ 4998708 h 6367455"/>
                <a:gd name="connsiteX820" fmla="*/ 6495127 w 6891715"/>
                <a:gd name="connsiteY820" fmla="*/ 4986728 h 6367455"/>
                <a:gd name="connsiteX821" fmla="*/ 6506559 w 6891715"/>
                <a:gd name="connsiteY821" fmla="*/ 4995299 h 6367455"/>
                <a:gd name="connsiteX822" fmla="*/ 6517991 w 6891715"/>
                <a:gd name="connsiteY822" fmla="*/ 4992442 h 6367455"/>
                <a:gd name="connsiteX823" fmla="*/ 6525612 w 6891715"/>
                <a:gd name="connsiteY823" fmla="*/ 4997204 h 6367455"/>
                <a:gd name="connsiteX824" fmla="*/ 6540537 w 6891715"/>
                <a:gd name="connsiteY824" fmla="*/ 4999426 h 6367455"/>
                <a:gd name="connsiteX825" fmla="*/ 6557050 w 6891715"/>
                <a:gd name="connsiteY825" fmla="*/ 5002918 h 6367455"/>
                <a:gd name="connsiteX826" fmla="*/ 6561450 w 6891715"/>
                <a:gd name="connsiteY826" fmla="*/ 5001033 h 6367455"/>
                <a:gd name="connsiteX827" fmla="*/ 6527292 w 6891715"/>
                <a:gd name="connsiteY827" fmla="*/ 5071939 h 6367455"/>
                <a:gd name="connsiteX828" fmla="*/ 6524977 w 6891715"/>
                <a:gd name="connsiteY828" fmla="*/ 5069582 h 6367455"/>
                <a:gd name="connsiteX829" fmla="*/ 6514815 w 6891715"/>
                <a:gd name="connsiteY829" fmla="*/ 5041964 h 6367455"/>
                <a:gd name="connsiteX830" fmla="*/ 6504336 w 6891715"/>
                <a:gd name="connsiteY830" fmla="*/ 5039424 h 6367455"/>
                <a:gd name="connsiteX831" fmla="*/ 6495762 w 6891715"/>
                <a:gd name="connsiteY831" fmla="*/ 5044821 h 6367455"/>
                <a:gd name="connsiteX832" fmla="*/ 6487506 w 6891715"/>
                <a:gd name="connsiteY832" fmla="*/ 5041329 h 6367455"/>
                <a:gd name="connsiteX833" fmla="*/ 6486553 w 6891715"/>
                <a:gd name="connsiteY833" fmla="*/ 5030536 h 6367455"/>
                <a:gd name="connsiteX834" fmla="*/ 6470993 w 6891715"/>
                <a:gd name="connsiteY834" fmla="*/ 5017520 h 6367455"/>
                <a:gd name="connsiteX835" fmla="*/ 6473534 w 6891715"/>
                <a:gd name="connsiteY835" fmla="*/ 4998791 h 6367455"/>
                <a:gd name="connsiteX836" fmla="*/ 6484648 w 6891715"/>
                <a:gd name="connsiteY836" fmla="*/ 4994981 h 6367455"/>
                <a:gd name="connsiteX837" fmla="*/ 3034945 w 6891715"/>
                <a:gd name="connsiteY837" fmla="*/ 4948226 h 6367455"/>
                <a:gd name="connsiteX838" fmla="*/ 3042883 w 6891715"/>
                <a:gd name="connsiteY838" fmla="*/ 4949174 h 6367455"/>
                <a:gd name="connsiteX839" fmla="*/ 3044153 w 6891715"/>
                <a:gd name="connsiteY839" fmla="*/ 4962446 h 6367455"/>
                <a:gd name="connsiteX840" fmla="*/ 3048915 w 6891715"/>
                <a:gd name="connsiteY840" fmla="*/ 4968133 h 6367455"/>
                <a:gd name="connsiteX841" fmla="*/ 3055265 w 6891715"/>
                <a:gd name="connsiteY841" fmla="*/ 4979509 h 6367455"/>
                <a:gd name="connsiteX842" fmla="*/ 3060663 w 6891715"/>
                <a:gd name="connsiteY842" fmla="*/ 5014901 h 6367455"/>
                <a:gd name="connsiteX843" fmla="*/ 3054313 w 6891715"/>
                <a:gd name="connsiteY843" fmla="*/ 5014269 h 6367455"/>
                <a:gd name="connsiteX844" fmla="*/ 3049868 w 6891715"/>
                <a:gd name="connsiteY844" fmla="*/ 5008581 h 6367455"/>
                <a:gd name="connsiteX845" fmla="*/ 3040342 w 6891715"/>
                <a:gd name="connsiteY845" fmla="*/ 4999101 h 6367455"/>
                <a:gd name="connsiteX846" fmla="*/ 3036850 w 6891715"/>
                <a:gd name="connsiteY846" fmla="*/ 4987725 h 6367455"/>
                <a:gd name="connsiteX847" fmla="*/ 3039072 w 6891715"/>
                <a:gd name="connsiteY847" fmla="*/ 4981405 h 6367455"/>
                <a:gd name="connsiteX848" fmla="*/ 3044788 w 6891715"/>
                <a:gd name="connsiteY848" fmla="*/ 4985829 h 6367455"/>
                <a:gd name="connsiteX849" fmla="*/ 3046058 w 6891715"/>
                <a:gd name="connsiteY849" fmla="*/ 4981405 h 6367455"/>
                <a:gd name="connsiteX850" fmla="*/ 3046058 w 6891715"/>
                <a:gd name="connsiteY850" fmla="*/ 4972241 h 6367455"/>
                <a:gd name="connsiteX851" fmla="*/ 3033675 w 6891715"/>
                <a:gd name="connsiteY851" fmla="*/ 4958022 h 6367455"/>
                <a:gd name="connsiteX852" fmla="*/ 3060662 w 6891715"/>
                <a:gd name="connsiteY852" fmla="*/ 4941876 h 6367455"/>
                <a:gd name="connsiteX853" fmla="*/ 3066377 w 6891715"/>
                <a:gd name="connsiteY853" fmla="*/ 4941876 h 6367455"/>
                <a:gd name="connsiteX854" fmla="*/ 3081300 w 6891715"/>
                <a:gd name="connsiteY854" fmla="*/ 4964101 h 6367455"/>
                <a:gd name="connsiteX855" fmla="*/ 3086062 w 6891715"/>
                <a:gd name="connsiteY855" fmla="*/ 4968228 h 6367455"/>
                <a:gd name="connsiteX856" fmla="*/ 3081935 w 6891715"/>
                <a:gd name="connsiteY856" fmla="*/ 4974578 h 6367455"/>
                <a:gd name="connsiteX857" fmla="*/ 3089872 w 6891715"/>
                <a:gd name="connsiteY857" fmla="*/ 4983786 h 6367455"/>
                <a:gd name="connsiteX858" fmla="*/ 3097175 w 6891715"/>
                <a:gd name="connsiteY858" fmla="*/ 4999026 h 6367455"/>
                <a:gd name="connsiteX859" fmla="*/ 3094317 w 6891715"/>
                <a:gd name="connsiteY859" fmla="*/ 4994263 h 6367455"/>
                <a:gd name="connsiteX860" fmla="*/ 3087967 w 6891715"/>
                <a:gd name="connsiteY860" fmla="*/ 4991406 h 6367455"/>
                <a:gd name="connsiteX861" fmla="*/ 3075902 w 6891715"/>
                <a:gd name="connsiteY861" fmla="*/ 4984738 h 6367455"/>
                <a:gd name="connsiteX862" fmla="*/ 3072092 w 6891715"/>
                <a:gd name="connsiteY862" fmla="*/ 4972673 h 6367455"/>
                <a:gd name="connsiteX863" fmla="*/ 3068917 w 6891715"/>
                <a:gd name="connsiteY863" fmla="*/ 4972038 h 6367455"/>
                <a:gd name="connsiteX864" fmla="*/ 3054312 w 6891715"/>
                <a:gd name="connsiteY864" fmla="*/ 4962196 h 6367455"/>
                <a:gd name="connsiteX865" fmla="*/ 3052725 w 6891715"/>
                <a:gd name="connsiteY865" fmla="*/ 4951083 h 6367455"/>
                <a:gd name="connsiteX866" fmla="*/ 3060662 w 6891715"/>
                <a:gd name="connsiteY866" fmla="*/ 4950448 h 6367455"/>
                <a:gd name="connsiteX867" fmla="*/ 6600872 w 6891715"/>
                <a:gd name="connsiteY867" fmla="*/ 4906095 h 6367455"/>
                <a:gd name="connsiteX868" fmla="*/ 6598649 w 6891715"/>
                <a:gd name="connsiteY868" fmla="*/ 4911492 h 6367455"/>
                <a:gd name="connsiteX869" fmla="*/ 6602058 w 6891715"/>
                <a:gd name="connsiteY869" fmla="*/ 4916735 h 6367455"/>
                <a:gd name="connsiteX870" fmla="*/ 6570401 w 6891715"/>
                <a:gd name="connsiteY870" fmla="*/ 4982451 h 6367455"/>
                <a:gd name="connsiteX871" fmla="*/ 6569434 w 6891715"/>
                <a:gd name="connsiteY871" fmla="*/ 4982283 h 6367455"/>
                <a:gd name="connsiteX872" fmla="*/ 6564036 w 6891715"/>
                <a:gd name="connsiteY872" fmla="*/ 4977839 h 6367455"/>
                <a:gd name="connsiteX873" fmla="*/ 6564354 w 6891715"/>
                <a:gd name="connsiteY873" fmla="*/ 4967363 h 6367455"/>
                <a:gd name="connsiteX874" fmla="*/ 6569752 w 6891715"/>
                <a:gd name="connsiteY874" fmla="*/ 4961332 h 6367455"/>
                <a:gd name="connsiteX875" fmla="*/ 6573563 w 6891715"/>
                <a:gd name="connsiteY875" fmla="*/ 4943237 h 6367455"/>
                <a:gd name="connsiteX876" fmla="*/ 6567212 w 6891715"/>
                <a:gd name="connsiteY876" fmla="*/ 4935936 h 6367455"/>
                <a:gd name="connsiteX877" fmla="*/ 6568799 w 6891715"/>
                <a:gd name="connsiteY877" fmla="*/ 4924190 h 6367455"/>
                <a:gd name="connsiteX878" fmla="*/ 6582772 w 6891715"/>
                <a:gd name="connsiteY878" fmla="*/ 4909905 h 6367455"/>
                <a:gd name="connsiteX879" fmla="*/ 4951102 w 6891715"/>
                <a:gd name="connsiteY879" fmla="*/ 4806942 h 6367455"/>
                <a:gd name="connsiteX880" fmla="*/ 4954554 w 6891715"/>
                <a:gd name="connsiteY880" fmla="*/ 4813479 h 6367455"/>
                <a:gd name="connsiteX881" fmla="*/ 4953518 w 6891715"/>
                <a:gd name="connsiteY881" fmla="*/ 4818055 h 6367455"/>
                <a:gd name="connsiteX882" fmla="*/ 4946616 w 6891715"/>
                <a:gd name="connsiteY882" fmla="*/ 4810210 h 6367455"/>
                <a:gd name="connsiteX883" fmla="*/ 5054566 w 6891715"/>
                <a:gd name="connsiteY883" fmla="*/ 4779954 h 6367455"/>
                <a:gd name="connsiteX884" fmla="*/ 5046311 w 6891715"/>
                <a:gd name="connsiteY884" fmla="*/ 4792539 h 6367455"/>
                <a:gd name="connsiteX885" fmla="*/ 5039961 w 6891715"/>
                <a:gd name="connsiteY885" fmla="*/ 4814879 h 6367455"/>
                <a:gd name="connsiteX886" fmla="*/ 5029166 w 6891715"/>
                <a:gd name="connsiteY886" fmla="*/ 4805125 h 6367455"/>
                <a:gd name="connsiteX887" fmla="*/ 5032341 w 6891715"/>
                <a:gd name="connsiteY887" fmla="*/ 4797888 h 6367455"/>
                <a:gd name="connsiteX888" fmla="*/ 5048533 w 6891715"/>
                <a:gd name="connsiteY888" fmla="*/ 4785303 h 6367455"/>
                <a:gd name="connsiteX889" fmla="*/ 4546749 w 6891715"/>
                <a:gd name="connsiteY889" fmla="*/ 4760722 h 6367455"/>
                <a:gd name="connsiteX890" fmla="*/ 4546260 w 6891715"/>
                <a:gd name="connsiteY890" fmla="*/ 4761212 h 6367455"/>
                <a:gd name="connsiteX891" fmla="*/ 4546884 w 6891715"/>
                <a:gd name="connsiteY891" fmla="*/ 4760899 h 6367455"/>
                <a:gd name="connsiteX892" fmla="*/ 5140291 w 6891715"/>
                <a:gd name="connsiteY892" fmla="*/ 4749792 h 6367455"/>
                <a:gd name="connsiteX893" fmla="*/ 5127591 w 6891715"/>
                <a:gd name="connsiteY893" fmla="*/ 4759317 h 6367455"/>
                <a:gd name="connsiteX894" fmla="*/ 5130477 w 6891715"/>
                <a:gd name="connsiteY894" fmla="*/ 4751021 h 6367455"/>
                <a:gd name="connsiteX895" fmla="*/ 6342270 w 6891715"/>
                <a:gd name="connsiteY895" fmla="*/ 4710093 h 6367455"/>
                <a:gd name="connsiteX896" fmla="*/ 6339836 w 6891715"/>
                <a:gd name="connsiteY896" fmla="*/ 4714047 h 6367455"/>
                <a:gd name="connsiteX897" fmla="*/ 6301729 w 6891715"/>
                <a:gd name="connsiteY897" fmla="*/ 4718809 h 6367455"/>
                <a:gd name="connsiteX898" fmla="*/ 6300459 w 6891715"/>
                <a:gd name="connsiteY898" fmla="*/ 4737220 h 6367455"/>
                <a:gd name="connsiteX899" fmla="*/ 6300488 w 6891715"/>
                <a:gd name="connsiteY899" fmla="*/ 4737235 h 6367455"/>
                <a:gd name="connsiteX900" fmla="*/ 6301738 w 6891715"/>
                <a:gd name="connsiteY900" fmla="*/ 4719118 h 6367455"/>
                <a:gd name="connsiteX901" fmla="*/ 6339844 w 6891715"/>
                <a:gd name="connsiteY901" fmla="*/ 4714356 h 6367455"/>
                <a:gd name="connsiteX902" fmla="*/ 6342384 w 6891715"/>
                <a:gd name="connsiteY902" fmla="*/ 4710229 h 6367455"/>
                <a:gd name="connsiteX903" fmla="*/ 1472534 w 6891715"/>
                <a:gd name="connsiteY903" fmla="*/ 4375142 h 6367455"/>
                <a:gd name="connsiteX904" fmla="*/ 1482060 w 6891715"/>
                <a:gd name="connsiteY904" fmla="*/ 4376139 h 6367455"/>
                <a:gd name="connsiteX905" fmla="*/ 1487457 w 6891715"/>
                <a:gd name="connsiteY905" fmla="*/ 4385110 h 6367455"/>
                <a:gd name="connsiteX906" fmla="*/ 1484282 w 6891715"/>
                <a:gd name="connsiteY906" fmla="*/ 4388433 h 6367455"/>
                <a:gd name="connsiteX907" fmla="*/ 1476662 w 6891715"/>
                <a:gd name="connsiteY907" fmla="*/ 4385110 h 6367455"/>
                <a:gd name="connsiteX908" fmla="*/ 1467137 w 6891715"/>
                <a:gd name="connsiteY908" fmla="*/ 4389430 h 6367455"/>
                <a:gd name="connsiteX909" fmla="*/ 1465232 w 6891715"/>
                <a:gd name="connsiteY909" fmla="*/ 4381787 h 6367455"/>
                <a:gd name="connsiteX910" fmla="*/ 1435070 w 6891715"/>
                <a:gd name="connsiteY910" fmla="*/ 4357679 h 6367455"/>
                <a:gd name="connsiteX911" fmla="*/ 1446184 w 6891715"/>
                <a:gd name="connsiteY911" fmla="*/ 4359584 h 6367455"/>
                <a:gd name="connsiteX912" fmla="*/ 1443096 w 6891715"/>
                <a:gd name="connsiteY912" fmla="*/ 4363711 h 6367455"/>
                <a:gd name="connsiteX913" fmla="*/ 1435996 w 6891715"/>
                <a:gd name="connsiteY913" fmla="*/ 4364029 h 6367455"/>
                <a:gd name="connsiteX914" fmla="*/ 1538093 w 6891715"/>
                <a:gd name="connsiteY914" fmla="*/ 4154476 h 6367455"/>
                <a:gd name="connsiteX915" fmla="*/ 1543523 w 6891715"/>
                <a:gd name="connsiteY915" fmla="*/ 4158725 h 6367455"/>
                <a:gd name="connsiteX916" fmla="*/ 1561405 w 6891715"/>
                <a:gd name="connsiteY916" fmla="*/ 4162647 h 6367455"/>
                <a:gd name="connsiteX917" fmla="*/ 1566834 w 6891715"/>
                <a:gd name="connsiteY917" fmla="*/ 4170491 h 6367455"/>
                <a:gd name="connsiteX918" fmla="*/ 1564918 w 6891715"/>
                <a:gd name="connsiteY918" fmla="*/ 4178008 h 6367455"/>
                <a:gd name="connsiteX919" fmla="*/ 1557251 w 6891715"/>
                <a:gd name="connsiteY919" fmla="*/ 4185526 h 6367455"/>
                <a:gd name="connsiteX920" fmla="*/ 1549910 w 6891715"/>
                <a:gd name="connsiteY920" fmla="*/ 4187814 h 6367455"/>
                <a:gd name="connsiteX921" fmla="*/ 1525320 w 6891715"/>
                <a:gd name="connsiteY921" fmla="*/ 4175067 h 6367455"/>
                <a:gd name="connsiteX922" fmla="*/ 1511272 w 6891715"/>
                <a:gd name="connsiteY922" fmla="*/ 4175067 h 6367455"/>
                <a:gd name="connsiteX923" fmla="*/ 1515740 w 6891715"/>
                <a:gd name="connsiteY923" fmla="*/ 4171798 h 6367455"/>
                <a:gd name="connsiteX924" fmla="*/ 2133803 w 6891715"/>
                <a:gd name="connsiteY924" fmla="*/ 3771889 h 6367455"/>
                <a:gd name="connsiteX925" fmla="*/ 2135150 w 6891715"/>
                <a:gd name="connsiteY925" fmla="*/ 3783636 h 6367455"/>
                <a:gd name="connsiteX926" fmla="*/ 2131782 w 6891715"/>
                <a:gd name="connsiteY926" fmla="*/ 3794114 h 6367455"/>
                <a:gd name="connsiteX927" fmla="*/ 2129762 w 6891715"/>
                <a:gd name="connsiteY927" fmla="*/ 3813164 h 6367455"/>
                <a:gd name="connsiteX928" fmla="*/ 2112925 w 6891715"/>
                <a:gd name="connsiteY928" fmla="*/ 3813164 h 6367455"/>
                <a:gd name="connsiteX929" fmla="*/ 2114609 w 6891715"/>
                <a:gd name="connsiteY929" fmla="*/ 3788081 h 6367455"/>
                <a:gd name="connsiteX930" fmla="*/ 2124711 w 6891715"/>
                <a:gd name="connsiteY930" fmla="*/ 3775381 h 6367455"/>
                <a:gd name="connsiteX931" fmla="*/ 2166583 w 6891715"/>
                <a:gd name="connsiteY931" fmla="*/ 3746489 h 6367455"/>
                <a:gd name="connsiteX932" fmla="*/ 2171663 w 6891715"/>
                <a:gd name="connsiteY932" fmla="*/ 3748735 h 6367455"/>
                <a:gd name="connsiteX933" fmla="*/ 2153883 w 6891715"/>
                <a:gd name="connsiteY933" fmla="*/ 3759324 h 6367455"/>
                <a:gd name="connsiteX934" fmla="*/ 2146263 w 6891715"/>
                <a:gd name="connsiteY934" fmla="*/ 3767988 h 6367455"/>
                <a:gd name="connsiteX935" fmla="*/ 2140230 w 6891715"/>
                <a:gd name="connsiteY935" fmla="*/ 3776652 h 6367455"/>
                <a:gd name="connsiteX936" fmla="*/ 2136738 w 6891715"/>
                <a:gd name="connsiteY936" fmla="*/ 3766705 h 6367455"/>
                <a:gd name="connsiteX937" fmla="*/ 2146263 w 6891715"/>
                <a:gd name="connsiteY937" fmla="*/ 3757078 h 6367455"/>
                <a:gd name="connsiteX938" fmla="*/ 1246315 w 6891715"/>
                <a:gd name="connsiteY938" fmla="*/ 3744901 h 6367455"/>
                <a:gd name="connsiteX939" fmla="*/ 1253753 w 6891715"/>
                <a:gd name="connsiteY939" fmla="*/ 3753473 h 6367455"/>
                <a:gd name="connsiteX940" fmla="*/ 1263448 w 6891715"/>
                <a:gd name="connsiteY940" fmla="*/ 3760458 h 6367455"/>
                <a:gd name="connsiteX941" fmla="*/ 1273144 w 6891715"/>
                <a:gd name="connsiteY941" fmla="*/ 3759506 h 6367455"/>
                <a:gd name="connsiteX942" fmla="*/ 1263448 w 6891715"/>
                <a:gd name="connsiteY942" fmla="*/ 3772206 h 6367455"/>
                <a:gd name="connsiteX943" fmla="*/ 1258277 w 6891715"/>
                <a:gd name="connsiteY943" fmla="*/ 3783953 h 6367455"/>
                <a:gd name="connsiteX944" fmla="*/ 1250844 w 6891715"/>
                <a:gd name="connsiteY944" fmla="*/ 3789351 h 6367455"/>
                <a:gd name="connsiteX945" fmla="*/ 1222724 w 6891715"/>
                <a:gd name="connsiteY945" fmla="*/ 3780143 h 6367455"/>
                <a:gd name="connsiteX946" fmla="*/ 1219167 w 6891715"/>
                <a:gd name="connsiteY946" fmla="*/ 3767443 h 6367455"/>
                <a:gd name="connsiteX947" fmla="*/ 1225632 w 6891715"/>
                <a:gd name="connsiteY947" fmla="*/ 3765221 h 6367455"/>
                <a:gd name="connsiteX948" fmla="*/ 1222400 w 6891715"/>
                <a:gd name="connsiteY948" fmla="*/ 3762046 h 6367455"/>
                <a:gd name="connsiteX949" fmla="*/ 1220461 w 6891715"/>
                <a:gd name="connsiteY949" fmla="*/ 3748393 h 6367455"/>
                <a:gd name="connsiteX950" fmla="*/ 2215160 w 6891715"/>
                <a:gd name="connsiteY950" fmla="*/ 3730614 h 6367455"/>
                <a:gd name="connsiteX951" fmla="*/ 2216113 w 6891715"/>
                <a:gd name="connsiteY951" fmla="*/ 3734660 h 6367455"/>
                <a:gd name="connsiteX952" fmla="*/ 2207540 w 6891715"/>
                <a:gd name="connsiteY952" fmla="*/ 3735594 h 6367455"/>
                <a:gd name="connsiteX953" fmla="*/ 2194840 w 6891715"/>
                <a:gd name="connsiteY953" fmla="*/ 3739952 h 6367455"/>
                <a:gd name="connsiteX954" fmla="*/ 2188490 w 6891715"/>
                <a:gd name="connsiteY954" fmla="*/ 3744933 h 6367455"/>
                <a:gd name="connsiteX955" fmla="*/ 2178330 w 6891715"/>
                <a:gd name="connsiteY955" fmla="*/ 3746489 h 6367455"/>
                <a:gd name="connsiteX956" fmla="*/ 2171663 w 6891715"/>
                <a:gd name="connsiteY956" fmla="*/ 3739330 h 6367455"/>
                <a:gd name="connsiteX957" fmla="*/ 2200238 w 6891715"/>
                <a:gd name="connsiteY957" fmla="*/ 3732482 h 6367455"/>
                <a:gd name="connsiteX958" fmla="*/ 2265326 w 6891715"/>
                <a:gd name="connsiteY958" fmla="*/ 3727439 h 6367455"/>
                <a:gd name="connsiteX959" fmla="*/ 2248622 w 6891715"/>
                <a:gd name="connsiteY959" fmla="*/ 3736964 h 6367455"/>
                <a:gd name="connsiteX960" fmla="*/ 2235070 w 6891715"/>
                <a:gd name="connsiteY960" fmla="*/ 3735232 h 6367455"/>
                <a:gd name="connsiteX961" fmla="*/ 2222463 w 6891715"/>
                <a:gd name="connsiteY961" fmla="*/ 3736387 h 6367455"/>
                <a:gd name="connsiteX962" fmla="*/ 2227821 w 6891715"/>
                <a:gd name="connsiteY962" fmla="*/ 3730614 h 6367455"/>
                <a:gd name="connsiteX963" fmla="*/ 2243579 w 6891715"/>
                <a:gd name="connsiteY963" fmla="*/ 3730325 h 6367455"/>
                <a:gd name="connsiteX964" fmla="*/ 2256816 w 6891715"/>
                <a:gd name="connsiteY964" fmla="*/ 3729171 h 6367455"/>
                <a:gd name="connsiteX965" fmla="*/ 2293901 w 6891715"/>
                <a:gd name="connsiteY965" fmla="*/ 3721089 h 6367455"/>
                <a:gd name="connsiteX966" fmla="*/ 2284247 w 6891715"/>
                <a:gd name="connsiteY966" fmla="*/ 3726436 h 6367455"/>
                <a:gd name="connsiteX967" fmla="*/ 2270088 w 6891715"/>
                <a:gd name="connsiteY967" fmla="*/ 3733789 h 6367455"/>
                <a:gd name="connsiteX968" fmla="*/ 2275558 w 6891715"/>
                <a:gd name="connsiteY968" fmla="*/ 3723763 h 6367455"/>
                <a:gd name="connsiteX969" fmla="*/ 2314928 w 6891715"/>
                <a:gd name="connsiteY969" fmla="*/ 3706801 h 6367455"/>
                <a:gd name="connsiteX970" fmla="*/ 2327813 w 6891715"/>
                <a:gd name="connsiteY970" fmla="*/ 3706801 h 6367455"/>
                <a:gd name="connsiteX971" fmla="*/ 2332000 w 6891715"/>
                <a:gd name="connsiteY971" fmla="*/ 3711192 h 6367455"/>
                <a:gd name="connsiteX972" fmla="*/ 2322337 w 6891715"/>
                <a:gd name="connsiteY972" fmla="*/ 3713556 h 6367455"/>
                <a:gd name="connsiteX973" fmla="*/ 2315251 w 6891715"/>
                <a:gd name="connsiteY973" fmla="*/ 3722676 h 6367455"/>
                <a:gd name="connsiteX974" fmla="*/ 2309775 w 6891715"/>
                <a:gd name="connsiteY974" fmla="*/ 3715921 h 6367455"/>
                <a:gd name="connsiteX975" fmla="*/ 2362163 w 6891715"/>
                <a:gd name="connsiteY975" fmla="*/ 3689339 h 6367455"/>
                <a:gd name="connsiteX976" fmla="*/ 2358194 w 6891715"/>
                <a:gd name="connsiteY976" fmla="*/ 3694310 h 6367455"/>
                <a:gd name="connsiteX977" fmla="*/ 2338350 w 6891715"/>
                <a:gd name="connsiteY977" fmla="*/ 3700452 h 6367455"/>
                <a:gd name="connsiteX978" fmla="*/ 2351579 w 6891715"/>
                <a:gd name="connsiteY978" fmla="*/ 3693433 h 6367455"/>
                <a:gd name="connsiteX979" fmla="*/ 2392325 w 6891715"/>
                <a:gd name="connsiteY979" fmla="*/ 3682989 h 6367455"/>
                <a:gd name="connsiteX980" fmla="*/ 2388983 w 6891715"/>
                <a:gd name="connsiteY980" fmla="*/ 3687752 h 6367455"/>
                <a:gd name="connsiteX981" fmla="*/ 2373275 w 6891715"/>
                <a:gd name="connsiteY981" fmla="*/ 3685187 h 6367455"/>
                <a:gd name="connsiteX982" fmla="*/ 2415017 w 6891715"/>
                <a:gd name="connsiteY982" fmla="*/ 3681401 h 6367455"/>
                <a:gd name="connsiteX983" fmla="*/ 2422488 w 6891715"/>
                <a:gd name="connsiteY983" fmla="*/ 3682866 h 6367455"/>
                <a:gd name="connsiteX984" fmla="*/ 2406613 w 6891715"/>
                <a:gd name="connsiteY984" fmla="*/ 3684576 h 6367455"/>
                <a:gd name="connsiteX985" fmla="*/ 2985194 w 6891715"/>
                <a:gd name="connsiteY985" fmla="*/ 3619489 h 6367455"/>
                <a:gd name="connsiteX986" fmla="*/ 3001933 w 6891715"/>
                <a:gd name="connsiteY986" fmla="*/ 3643179 h 6367455"/>
                <a:gd name="connsiteX987" fmla="*/ 3012555 w 6891715"/>
                <a:gd name="connsiteY987" fmla="*/ 3653563 h 6367455"/>
                <a:gd name="connsiteX988" fmla="*/ 3031868 w 6891715"/>
                <a:gd name="connsiteY988" fmla="*/ 3655835 h 6367455"/>
                <a:gd name="connsiteX989" fmla="*/ 3043778 w 6891715"/>
                <a:gd name="connsiteY989" fmla="*/ 3654212 h 6367455"/>
                <a:gd name="connsiteX990" fmla="*/ 3041525 w 6891715"/>
                <a:gd name="connsiteY990" fmla="*/ 3658756 h 6367455"/>
                <a:gd name="connsiteX991" fmla="*/ 3047963 w 6891715"/>
                <a:gd name="connsiteY991" fmla="*/ 3678227 h 6367455"/>
                <a:gd name="connsiteX992" fmla="*/ 3036375 w 6891715"/>
                <a:gd name="connsiteY992" fmla="*/ 3670438 h 6367455"/>
                <a:gd name="connsiteX993" fmla="*/ 3022212 w 6891715"/>
                <a:gd name="connsiteY993" fmla="*/ 3667518 h 6367455"/>
                <a:gd name="connsiteX994" fmla="*/ 3011589 w 6891715"/>
                <a:gd name="connsiteY994" fmla="*/ 3675306 h 6367455"/>
                <a:gd name="connsiteX995" fmla="*/ 3000645 w 6891715"/>
                <a:gd name="connsiteY995" fmla="*/ 3667518 h 6367455"/>
                <a:gd name="connsiteX996" fmla="*/ 3000001 w 6891715"/>
                <a:gd name="connsiteY996" fmla="*/ 3667193 h 6367455"/>
                <a:gd name="connsiteX997" fmla="*/ 2997426 w 6891715"/>
                <a:gd name="connsiteY997" fmla="*/ 3665895 h 6367455"/>
                <a:gd name="connsiteX998" fmla="*/ 2995495 w 6891715"/>
                <a:gd name="connsiteY998" fmla="*/ 3663624 h 6367455"/>
                <a:gd name="connsiteX999" fmla="*/ 2994529 w 6891715"/>
                <a:gd name="connsiteY999" fmla="*/ 3662650 h 6367455"/>
                <a:gd name="connsiteX1000" fmla="*/ 2994207 w 6891715"/>
                <a:gd name="connsiteY1000" fmla="*/ 3661027 h 6367455"/>
                <a:gd name="connsiteX1001" fmla="*/ 2995173 w 6891715"/>
                <a:gd name="connsiteY1001" fmla="*/ 3651292 h 6367455"/>
                <a:gd name="connsiteX1002" fmla="*/ 2995495 w 6891715"/>
                <a:gd name="connsiteY1002" fmla="*/ 3644152 h 6367455"/>
                <a:gd name="connsiteX1003" fmla="*/ 2987770 w 6891715"/>
                <a:gd name="connsiteY1003" fmla="*/ 3639934 h 6367455"/>
                <a:gd name="connsiteX1004" fmla="*/ 2978113 w 6891715"/>
                <a:gd name="connsiteY1004" fmla="*/ 3632145 h 6367455"/>
                <a:gd name="connsiteX1005" fmla="*/ 720699 w 6891715"/>
                <a:gd name="connsiteY1005" fmla="*/ 3606789 h 6367455"/>
                <a:gd name="connsiteX1006" fmla="*/ 731812 w 6891715"/>
                <a:gd name="connsiteY1006" fmla="*/ 3609057 h 6367455"/>
                <a:gd name="connsiteX1007" fmla="*/ 730831 w 6891715"/>
                <a:gd name="connsiteY1007" fmla="*/ 3622664 h 6367455"/>
                <a:gd name="connsiteX1008" fmla="*/ 721027 w 6891715"/>
                <a:gd name="connsiteY1008" fmla="*/ 3617480 h 6367455"/>
                <a:gd name="connsiteX1009" fmla="*/ 720699 w 6891715"/>
                <a:gd name="connsiteY1009" fmla="*/ 3606789 h 6367455"/>
                <a:gd name="connsiteX1010" fmla="*/ 1246157 w 6891715"/>
                <a:gd name="connsiteY1010" fmla="*/ 3590917 h 6367455"/>
                <a:gd name="connsiteX1011" fmla="*/ 1252507 w 6891715"/>
                <a:gd name="connsiteY1011" fmla="*/ 3593139 h 6367455"/>
                <a:gd name="connsiteX1012" fmla="*/ 1244887 w 6891715"/>
                <a:gd name="connsiteY1012" fmla="*/ 3604569 h 6367455"/>
                <a:gd name="connsiteX1013" fmla="*/ 1247109 w 6891715"/>
                <a:gd name="connsiteY1013" fmla="*/ 3615999 h 6367455"/>
                <a:gd name="connsiteX1014" fmla="*/ 1242030 w 6891715"/>
                <a:gd name="connsiteY1014" fmla="*/ 3631874 h 6367455"/>
                <a:gd name="connsiteX1015" fmla="*/ 1231552 w 6891715"/>
                <a:gd name="connsiteY1015" fmla="*/ 3641399 h 6367455"/>
                <a:gd name="connsiteX1016" fmla="*/ 1216630 w 6891715"/>
                <a:gd name="connsiteY1016" fmla="*/ 3640764 h 6367455"/>
                <a:gd name="connsiteX1017" fmla="*/ 1208057 w 6891715"/>
                <a:gd name="connsiteY1017" fmla="*/ 3644892 h 6367455"/>
                <a:gd name="connsiteX1018" fmla="*/ 1208057 w 6891715"/>
                <a:gd name="connsiteY1018" fmla="*/ 3636637 h 6367455"/>
                <a:gd name="connsiteX1019" fmla="*/ 1218852 w 6891715"/>
                <a:gd name="connsiteY1019" fmla="*/ 3627112 h 6367455"/>
                <a:gd name="connsiteX1020" fmla="*/ 1229012 w 6891715"/>
                <a:gd name="connsiteY1020" fmla="*/ 3599489 h 6367455"/>
                <a:gd name="connsiteX1021" fmla="*/ 2722963 w 6891715"/>
                <a:gd name="connsiteY1021" fmla="*/ 3559164 h 6367455"/>
                <a:gd name="connsiteX1022" fmla="*/ 2736813 w 6891715"/>
                <a:gd name="connsiteY1022" fmla="*/ 3571070 h 6367455"/>
                <a:gd name="connsiteX1023" fmla="*/ 2734558 w 6891715"/>
                <a:gd name="connsiteY1023" fmla="*/ 3579759 h 6367455"/>
                <a:gd name="connsiteX1024" fmla="*/ 2724251 w 6891715"/>
                <a:gd name="connsiteY1024" fmla="*/ 3582977 h 6367455"/>
                <a:gd name="connsiteX1025" fmla="*/ 2714588 w 6891715"/>
                <a:gd name="connsiteY1025" fmla="*/ 3577506 h 6367455"/>
                <a:gd name="connsiteX1026" fmla="*/ 2715232 w 6891715"/>
                <a:gd name="connsiteY1026" fmla="*/ 3560773 h 6367455"/>
                <a:gd name="connsiteX1027" fmla="*/ 2492338 w 6891715"/>
                <a:gd name="connsiteY1027" fmla="*/ 3549639 h 6367455"/>
                <a:gd name="connsiteX1028" fmla="*/ 2485435 w 6891715"/>
                <a:gd name="connsiteY1028" fmla="*/ 3560752 h 6367455"/>
                <a:gd name="connsiteX1029" fmla="*/ 2484400 w 6891715"/>
                <a:gd name="connsiteY1029" fmla="*/ 3551741 h 6367455"/>
                <a:gd name="connsiteX1030" fmla="*/ 2463763 w 6891715"/>
                <a:gd name="connsiteY1030" fmla="*/ 3543289 h 6367455"/>
                <a:gd name="connsiteX1031" fmla="*/ 2473288 w 6891715"/>
                <a:gd name="connsiteY1031" fmla="*/ 3549484 h 6367455"/>
                <a:gd name="connsiteX1032" fmla="*/ 2469760 w 6891715"/>
                <a:gd name="connsiteY1032" fmla="*/ 3555989 h 6367455"/>
                <a:gd name="connsiteX1033" fmla="*/ 2922455 w 6891715"/>
                <a:gd name="connsiteY1033" fmla="*/ 3533764 h 6367455"/>
                <a:gd name="connsiteX1034" fmla="*/ 2937199 w 6891715"/>
                <a:gd name="connsiteY1034" fmla="*/ 3536647 h 6367455"/>
                <a:gd name="connsiteX1035" fmla="*/ 2937199 w 6891715"/>
                <a:gd name="connsiteY1035" fmla="*/ 3548500 h 6367455"/>
                <a:gd name="connsiteX1036" fmla="*/ 2943473 w 6891715"/>
                <a:gd name="connsiteY1036" fmla="*/ 3553946 h 6367455"/>
                <a:gd name="connsiteX1037" fmla="*/ 2956021 w 6891715"/>
                <a:gd name="connsiteY1037" fmla="*/ 3552665 h 6367455"/>
                <a:gd name="connsiteX1038" fmla="*/ 2961354 w 6891715"/>
                <a:gd name="connsiteY1038" fmla="*/ 3560033 h 6367455"/>
                <a:gd name="connsiteX1039" fmla="*/ 2959158 w 6891715"/>
                <a:gd name="connsiteY1039" fmla="*/ 3566440 h 6367455"/>
                <a:gd name="connsiteX1040" fmla="*/ 2953825 w 6891715"/>
                <a:gd name="connsiteY1040" fmla="*/ 3573808 h 6367455"/>
                <a:gd name="connsiteX1041" fmla="*/ 2960099 w 6891715"/>
                <a:gd name="connsiteY1041" fmla="*/ 3577011 h 6367455"/>
                <a:gd name="connsiteX1042" fmla="*/ 2967001 w 6891715"/>
                <a:gd name="connsiteY1042" fmla="*/ 3589825 h 6367455"/>
                <a:gd name="connsiteX1043" fmla="*/ 2960727 w 6891715"/>
                <a:gd name="connsiteY1043" fmla="*/ 3595271 h 6367455"/>
                <a:gd name="connsiteX1044" fmla="*/ 2952257 w 6891715"/>
                <a:gd name="connsiteY1044" fmla="*/ 3591106 h 6367455"/>
                <a:gd name="connsiteX1045" fmla="*/ 2943787 w 6891715"/>
                <a:gd name="connsiteY1045" fmla="*/ 3589825 h 6367455"/>
                <a:gd name="connsiteX1046" fmla="*/ 2939709 w 6891715"/>
                <a:gd name="connsiteY1046" fmla="*/ 3595591 h 6367455"/>
                <a:gd name="connsiteX1047" fmla="*/ 2936572 w 6891715"/>
                <a:gd name="connsiteY1047" fmla="*/ 3600397 h 6367455"/>
                <a:gd name="connsiteX1048" fmla="*/ 2933435 w 6891715"/>
                <a:gd name="connsiteY1048" fmla="*/ 3603920 h 6367455"/>
                <a:gd name="connsiteX1049" fmla="*/ 2932180 w 6891715"/>
                <a:gd name="connsiteY1049" fmla="*/ 3604882 h 6367455"/>
                <a:gd name="connsiteX1050" fmla="*/ 2931239 w 6891715"/>
                <a:gd name="connsiteY1050" fmla="*/ 3605202 h 6367455"/>
                <a:gd name="connsiteX1051" fmla="*/ 2930612 w 6891715"/>
                <a:gd name="connsiteY1051" fmla="*/ 3605202 h 6367455"/>
                <a:gd name="connsiteX1052" fmla="*/ 2929357 w 6891715"/>
                <a:gd name="connsiteY1052" fmla="*/ 3605202 h 6367455"/>
                <a:gd name="connsiteX1053" fmla="*/ 2928416 w 6891715"/>
                <a:gd name="connsiteY1053" fmla="*/ 3604561 h 6367455"/>
                <a:gd name="connsiteX1054" fmla="*/ 2928102 w 6891715"/>
                <a:gd name="connsiteY1054" fmla="*/ 3603920 h 6367455"/>
                <a:gd name="connsiteX1055" fmla="*/ 2914613 w 6891715"/>
                <a:gd name="connsiteY1055" fmla="*/ 3592388 h 6367455"/>
                <a:gd name="connsiteX1056" fmla="*/ 2918691 w 6891715"/>
                <a:gd name="connsiteY1056" fmla="*/ 3582777 h 6367455"/>
                <a:gd name="connsiteX1057" fmla="*/ 2924024 w 6891715"/>
                <a:gd name="connsiteY1057" fmla="*/ 3576370 h 6367455"/>
                <a:gd name="connsiteX1058" fmla="*/ 2919318 w 6891715"/>
                <a:gd name="connsiteY1058" fmla="*/ 3566760 h 6367455"/>
                <a:gd name="connsiteX1059" fmla="*/ 2925592 w 6891715"/>
                <a:gd name="connsiteY1059" fmla="*/ 3562595 h 6367455"/>
                <a:gd name="connsiteX1060" fmla="*/ 2936258 w 6891715"/>
                <a:gd name="connsiteY1060" fmla="*/ 3572206 h 6367455"/>
                <a:gd name="connsiteX1061" fmla="*/ 2945669 w 6891715"/>
                <a:gd name="connsiteY1061" fmla="*/ 3569002 h 6367455"/>
                <a:gd name="connsiteX1062" fmla="*/ 2946610 w 6891715"/>
                <a:gd name="connsiteY1062" fmla="*/ 3561314 h 6367455"/>
                <a:gd name="connsiteX1063" fmla="*/ 2931866 w 6891715"/>
                <a:gd name="connsiteY1063" fmla="*/ 3551703 h 6367455"/>
                <a:gd name="connsiteX1064" fmla="*/ 2918377 w 6891715"/>
                <a:gd name="connsiteY1064" fmla="*/ 3550102 h 6367455"/>
                <a:gd name="connsiteX1065" fmla="*/ 2917122 w 6891715"/>
                <a:gd name="connsiteY1065" fmla="*/ 3541452 h 6367455"/>
                <a:gd name="connsiteX1066" fmla="*/ 2474421 w 6891715"/>
                <a:gd name="connsiteY1066" fmla="*/ 3527414 h 6367455"/>
                <a:gd name="connsiteX1067" fmla="*/ 2483607 w 6891715"/>
                <a:gd name="connsiteY1067" fmla="*/ 3527414 h 6367455"/>
                <a:gd name="connsiteX1068" fmla="*/ 2485988 w 6891715"/>
                <a:gd name="connsiteY1068" fmla="*/ 3538409 h 6367455"/>
                <a:gd name="connsiteX1069" fmla="*/ 2479524 w 6891715"/>
                <a:gd name="connsiteY1069" fmla="*/ 3544877 h 6367455"/>
                <a:gd name="connsiteX1070" fmla="*/ 2471700 w 6891715"/>
                <a:gd name="connsiteY1070" fmla="*/ 3536145 h 6367455"/>
                <a:gd name="connsiteX1071" fmla="*/ 2643150 w 6891715"/>
                <a:gd name="connsiteY1071" fmla="*/ 3494076 h 6367455"/>
                <a:gd name="connsiteX1072" fmla="*/ 2665375 w 6891715"/>
                <a:gd name="connsiteY1072" fmla="*/ 3502206 h 6367455"/>
                <a:gd name="connsiteX1073" fmla="*/ 2662200 w 6891715"/>
                <a:gd name="connsiteY1073" fmla="*/ 3514714 h 6367455"/>
                <a:gd name="connsiteX1074" fmla="*/ 2649500 w 6891715"/>
                <a:gd name="connsiteY1074" fmla="*/ 3510649 h 6367455"/>
                <a:gd name="connsiteX1075" fmla="*/ 2724430 w 6891715"/>
                <a:gd name="connsiteY1075" fmla="*/ 3492489 h 6367455"/>
                <a:gd name="connsiteX1076" fmla="*/ 2735543 w 6891715"/>
                <a:gd name="connsiteY1076" fmla="*/ 3498204 h 6367455"/>
                <a:gd name="connsiteX1077" fmla="*/ 2744115 w 6891715"/>
                <a:gd name="connsiteY1077" fmla="*/ 3502331 h 6367455"/>
                <a:gd name="connsiteX1078" fmla="*/ 2748878 w 6891715"/>
                <a:gd name="connsiteY1078" fmla="*/ 3504871 h 6367455"/>
                <a:gd name="connsiteX1079" fmla="*/ 2751100 w 6891715"/>
                <a:gd name="connsiteY1079" fmla="*/ 3505189 h 6367455"/>
                <a:gd name="connsiteX1080" fmla="*/ 2753958 w 6891715"/>
                <a:gd name="connsiteY1080" fmla="*/ 3505189 h 6367455"/>
                <a:gd name="connsiteX1081" fmla="*/ 2761260 w 6891715"/>
                <a:gd name="connsiteY1081" fmla="*/ 3505189 h 6367455"/>
                <a:gd name="connsiteX1082" fmla="*/ 2768880 w 6891715"/>
                <a:gd name="connsiteY1082" fmla="*/ 3505506 h 6367455"/>
                <a:gd name="connsiteX1083" fmla="*/ 2771738 w 6891715"/>
                <a:gd name="connsiteY1083" fmla="*/ 3505824 h 6367455"/>
                <a:gd name="connsiteX1084" fmla="*/ 2773325 w 6891715"/>
                <a:gd name="connsiteY1084" fmla="*/ 3506776 h 6367455"/>
                <a:gd name="connsiteX1085" fmla="*/ 2774595 w 6891715"/>
                <a:gd name="connsiteY1085" fmla="*/ 3508046 h 6367455"/>
                <a:gd name="connsiteX1086" fmla="*/ 2775548 w 6891715"/>
                <a:gd name="connsiteY1086" fmla="*/ 3510269 h 6367455"/>
                <a:gd name="connsiteX1087" fmla="*/ 2776183 w 6891715"/>
                <a:gd name="connsiteY1087" fmla="*/ 3512809 h 6367455"/>
                <a:gd name="connsiteX1088" fmla="*/ 2776818 w 6891715"/>
                <a:gd name="connsiteY1088" fmla="*/ 3515349 h 6367455"/>
                <a:gd name="connsiteX1089" fmla="*/ 2777770 w 6891715"/>
                <a:gd name="connsiteY1089" fmla="*/ 3520429 h 6367455"/>
                <a:gd name="connsiteX1090" fmla="*/ 2778088 w 6891715"/>
                <a:gd name="connsiteY1090" fmla="*/ 3522651 h 6367455"/>
                <a:gd name="connsiteX1091" fmla="*/ 2784438 w 6891715"/>
                <a:gd name="connsiteY1091" fmla="*/ 3536939 h 6367455"/>
                <a:gd name="connsiteX1092" fmla="*/ 2762213 w 6891715"/>
                <a:gd name="connsiteY1092" fmla="*/ 3536304 h 6367455"/>
                <a:gd name="connsiteX1093" fmla="*/ 2744115 w 6891715"/>
                <a:gd name="connsiteY1093" fmla="*/ 3536304 h 6367455"/>
                <a:gd name="connsiteX1094" fmla="*/ 2737765 w 6891715"/>
                <a:gd name="connsiteY1094" fmla="*/ 3529319 h 6367455"/>
                <a:gd name="connsiteX1095" fmla="*/ 2713317 w 6891715"/>
                <a:gd name="connsiteY1095" fmla="*/ 3520746 h 6367455"/>
                <a:gd name="connsiteX1096" fmla="*/ 2713317 w 6891715"/>
                <a:gd name="connsiteY1096" fmla="*/ 3513761 h 6367455"/>
                <a:gd name="connsiteX1097" fmla="*/ 2728240 w 6891715"/>
                <a:gd name="connsiteY1097" fmla="*/ 3512174 h 6367455"/>
                <a:gd name="connsiteX1098" fmla="*/ 2713317 w 6891715"/>
                <a:gd name="connsiteY1098" fmla="*/ 3502014 h 6367455"/>
                <a:gd name="connsiteX1099" fmla="*/ 2713000 w 6891715"/>
                <a:gd name="connsiteY1099" fmla="*/ 3495664 h 6367455"/>
                <a:gd name="connsiteX1100" fmla="*/ 2782388 w 6891715"/>
                <a:gd name="connsiteY1100" fmla="*/ 3486139 h 6367455"/>
                <a:gd name="connsiteX1101" fmla="*/ 2791163 w 6891715"/>
                <a:gd name="connsiteY1101" fmla="*/ 3498169 h 6367455"/>
                <a:gd name="connsiteX1102" fmla="*/ 2801888 w 6891715"/>
                <a:gd name="connsiteY1102" fmla="*/ 3491666 h 6367455"/>
                <a:gd name="connsiteX1103" fmla="*/ 2816188 w 6891715"/>
                <a:gd name="connsiteY1103" fmla="*/ 3506623 h 6367455"/>
                <a:gd name="connsiteX1104" fmla="*/ 2806113 w 6891715"/>
                <a:gd name="connsiteY1104" fmla="*/ 3520605 h 6367455"/>
                <a:gd name="connsiteX1105" fmla="*/ 2798963 w 6891715"/>
                <a:gd name="connsiteY1105" fmla="*/ 3530359 h 6367455"/>
                <a:gd name="connsiteX1106" fmla="*/ 2791488 w 6891715"/>
                <a:gd name="connsiteY1106" fmla="*/ 3540114 h 6367455"/>
                <a:gd name="connsiteX1107" fmla="*/ 2784663 w 6891715"/>
                <a:gd name="connsiteY1107" fmla="*/ 3519955 h 6367455"/>
                <a:gd name="connsiteX1108" fmla="*/ 2787913 w 6891715"/>
                <a:gd name="connsiteY1108" fmla="*/ 3512151 h 6367455"/>
                <a:gd name="connsiteX1109" fmla="*/ 2774913 w 6891715"/>
                <a:gd name="connsiteY1109" fmla="*/ 3487765 h 6367455"/>
                <a:gd name="connsiteX1110" fmla="*/ 2829351 w 6891715"/>
                <a:gd name="connsiteY1110" fmla="*/ 3475026 h 6367455"/>
                <a:gd name="connsiteX1111" fmla="*/ 2856571 w 6891715"/>
                <a:gd name="connsiteY1111" fmla="*/ 3483401 h 6367455"/>
                <a:gd name="connsiteX1112" fmla="*/ 2860638 w 6891715"/>
                <a:gd name="connsiteY1112" fmla="*/ 3490226 h 6367455"/>
                <a:gd name="connsiteX1113" fmla="*/ 2848123 w 6891715"/>
                <a:gd name="connsiteY1113" fmla="*/ 3488675 h 6367455"/>
                <a:gd name="connsiteX1114" fmla="*/ 2837798 w 6891715"/>
                <a:gd name="connsiteY1114" fmla="*/ 3492708 h 6367455"/>
                <a:gd name="connsiteX1115" fmla="*/ 2828725 w 6891715"/>
                <a:gd name="connsiteY1115" fmla="*/ 3502014 h 6367455"/>
                <a:gd name="connsiteX1116" fmla="*/ 2817775 w 6891715"/>
                <a:gd name="connsiteY1116" fmla="*/ 3492708 h 6367455"/>
                <a:gd name="connsiteX1117" fmla="*/ 2834670 w 6891715"/>
                <a:gd name="connsiteY1117" fmla="*/ 3485573 h 6367455"/>
                <a:gd name="connsiteX1118" fmla="*/ 2682838 w 6891715"/>
                <a:gd name="connsiteY1118" fmla="*/ 3473439 h 6367455"/>
                <a:gd name="connsiteX1119" fmla="*/ 2673630 w 6891715"/>
                <a:gd name="connsiteY1119" fmla="*/ 3492489 h 6367455"/>
                <a:gd name="connsiteX1120" fmla="*/ 2670138 w 6891715"/>
                <a:gd name="connsiteY1120" fmla="*/ 3482964 h 6367455"/>
                <a:gd name="connsiteX1121" fmla="*/ 2591080 w 6891715"/>
                <a:gd name="connsiteY1121" fmla="*/ 3467089 h 6367455"/>
                <a:gd name="connsiteX1122" fmla="*/ 2613622 w 6891715"/>
                <a:gd name="connsiteY1122" fmla="*/ 3486353 h 6367455"/>
                <a:gd name="connsiteX1123" fmla="*/ 2614575 w 6891715"/>
                <a:gd name="connsiteY1123" fmla="*/ 3495822 h 6367455"/>
                <a:gd name="connsiteX1124" fmla="*/ 2607590 w 6891715"/>
                <a:gd name="connsiteY1124" fmla="*/ 3513127 h 6367455"/>
                <a:gd name="connsiteX1125" fmla="*/ 2592667 w 6891715"/>
                <a:gd name="connsiteY1125" fmla="*/ 3501699 h 6367455"/>
                <a:gd name="connsiteX1126" fmla="*/ 2593302 w 6891715"/>
                <a:gd name="connsiteY1126" fmla="*/ 3495169 h 6367455"/>
                <a:gd name="connsiteX1127" fmla="*/ 2589175 w 6891715"/>
                <a:gd name="connsiteY1127" fmla="*/ 3480802 h 6367455"/>
                <a:gd name="connsiteX1128" fmla="*/ 2594255 w 6891715"/>
                <a:gd name="connsiteY1128" fmla="*/ 3479823 h 6367455"/>
                <a:gd name="connsiteX1129" fmla="*/ 2706015 w 6891715"/>
                <a:gd name="connsiteY1129" fmla="*/ 3457564 h 6367455"/>
                <a:gd name="connsiteX1130" fmla="*/ 2706650 w 6891715"/>
                <a:gd name="connsiteY1130" fmla="*/ 3471153 h 6367455"/>
                <a:gd name="connsiteX1131" fmla="*/ 2699030 w 6891715"/>
                <a:gd name="connsiteY1131" fmla="*/ 3490747 h 6367455"/>
                <a:gd name="connsiteX1132" fmla="*/ 2687917 w 6891715"/>
                <a:gd name="connsiteY1132" fmla="*/ 3516346 h 6367455"/>
                <a:gd name="connsiteX1133" fmla="*/ 2680297 w 6891715"/>
                <a:gd name="connsiteY1133" fmla="*/ 3525827 h 6367455"/>
                <a:gd name="connsiteX1134" fmla="*/ 2678075 w 6891715"/>
                <a:gd name="connsiteY1134" fmla="*/ 3512237 h 6367455"/>
                <a:gd name="connsiteX1135" fmla="*/ 2680297 w 6891715"/>
                <a:gd name="connsiteY1135" fmla="*/ 3496436 h 6367455"/>
                <a:gd name="connsiteX1136" fmla="*/ 2688552 w 6891715"/>
                <a:gd name="connsiteY1136" fmla="*/ 3480634 h 6367455"/>
                <a:gd name="connsiteX1137" fmla="*/ 2475289 w 6891715"/>
                <a:gd name="connsiteY1137" fmla="*/ 3449626 h 6367455"/>
                <a:gd name="connsiteX1138" fmla="*/ 2478050 w 6891715"/>
                <a:gd name="connsiteY1138" fmla="*/ 3458932 h 6367455"/>
                <a:gd name="connsiteX1139" fmla="*/ 2477222 w 6891715"/>
                <a:gd name="connsiteY1139" fmla="*/ 3468238 h 6367455"/>
                <a:gd name="connsiteX1140" fmla="*/ 2471700 w 6891715"/>
                <a:gd name="connsiteY1140" fmla="*/ 3476614 h 6367455"/>
                <a:gd name="connsiteX1141" fmla="*/ 2471700 w 6891715"/>
                <a:gd name="connsiteY1141" fmla="*/ 3466377 h 6367455"/>
                <a:gd name="connsiteX1142" fmla="*/ 967714 w 6891715"/>
                <a:gd name="connsiteY1142" fmla="*/ 3435339 h 6367455"/>
                <a:gd name="connsiteX1143" fmla="*/ 989940 w 6891715"/>
                <a:gd name="connsiteY1143" fmla="*/ 3455054 h 6367455"/>
                <a:gd name="connsiteX1144" fmla="*/ 985812 w 6891715"/>
                <a:gd name="connsiteY1144" fmla="*/ 3462368 h 6367455"/>
                <a:gd name="connsiteX1145" fmla="*/ 968032 w 6891715"/>
                <a:gd name="connsiteY1145" fmla="*/ 3473180 h 6367455"/>
                <a:gd name="connsiteX1146" fmla="*/ 962634 w 6891715"/>
                <a:gd name="connsiteY1146" fmla="*/ 3489079 h 6367455"/>
                <a:gd name="connsiteX1147" fmla="*/ 967080 w 6891715"/>
                <a:gd name="connsiteY1147" fmla="*/ 3491305 h 6367455"/>
                <a:gd name="connsiteX1148" fmla="*/ 958824 w 6891715"/>
                <a:gd name="connsiteY1148" fmla="*/ 3496075 h 6367455"/>
                <a:gd name="connsiteX1149" fmla="*/ 959459 w 6891715"/>
                <a:gd name="connsiteY1149" fmla="*/ 3513883 h 6367455"/>
                <a:gd name="connsiteX1150" fmla="*/ 958921 w 6891715"/>
                <a:gd name="connsiteY1150" fmla="*/ 3514329 h 6367455"/>
                <a:gd name="connsiteX1151" fmla="*/ 960134 w 6891715"/>
                <a:gd name="connsiteY1151" fmla="*/ 3514827 h 6367455"/>
                <a:gd name="connsiteX1152" fmla="*/ 960018 w 6891715"/>
                <a:gd name="connsiteY1152" fmla="*/ 3496616 h 6367455"/>
                <a:gd name="connsiteX1153" fmla="*/ 968262 w 6891715"/>
                <a:gd name="connsiteY1153" fmla="*/ 3491854 h 6367455"/>
                <a:gd name="connsiteX1154" fmla="*/ 983166 w 6891715"/>
                <a:gd name="connsiteY1154" fmla="*/ 3482329 h 6367455"/>
                <a:gd name="connsiteX1155" fmla="*/ 991410 w 6891715"/>
                <a:gd name="connsiteY1155" fmla="*/ 3468359 h 6367455"/>
                <a:gd name="connsiteX1156" fmla="*/ 995838 w 6891715"/>
                <a:gd name="connsiteY1156" fmla="*/ 3472804 h 6367455"/>
                <a:gd name="connsiteX1157" fmla="*/ 1009154 w 6891715"/>
                <a:gd name="connsiteY1157" fmla="*/ 3465819 h 6367455"/>
                <a:gd name="connsiteX1158" fmla="*/ 1019621 w 6891715"/>
                <a:gd name="connsiteY1158" fmla="*/ 3457564 h 6367455"/>
                <a:gd name="connsiteX1159" fmla="*/ 1064328 w 6891715"/>
                <a:gd name="connsiteY1159" fmla="*/ 3458199 h 6367455"/>
                <a:gd name="connsiteX1160" fmla="*/ 1077011 w 6891715"/>
                <a:gd name="connsiteY1160" fmla="*/ 3466771 h 6367455"/>
                <a:gd name="connsiteX1161" fmla="*/ 1089060 w 6891715"/>
                <a:gd name="connsiteY1161" fmla="*/ 3499156 h 6367455"/>
                <a:gd name="connsiteX1162" fmla="*/ 1101744 w 6891715"/>
                <a:gd name="connsiteY1162" fmla="*/ 3523287 h 6367455"/>
                <a:gd name="connsiteX1163" fmla="*/ 1111257 w 6891715"/>
                <a:gd name="connsiteY1163" fmla="*/ 3532494 h 6367455"/>
                <a:gd name="connsiteX1164" fmla="*/ 1110306 w 6891715"/>
                <a:gd name="connsiteY1164" fmla="*/ 3537892 h 6367455"/>
                <a:gd name="connsiteX1165" fmla="*/ 1099842 w 6891715"/>
                <a:gd name="connsiteY1165" fmla="*/ 3546147 h 6367455"/>
                <a:gd name="connsiteX1166" fmla="*/ 1088427 w 6891715"/>
                <a:gd name="connsiteY1166" fmla="*/ 3560434 h 6367455"/>
                <a:gd name="connsiteX1167" fmla="*/ 1092549 w 6891715"/>
                <a:gd name="connsiteY1167" fmla="*/ 3570594 h 6367455"/>
                <a:gd name="connsiteX1168" fmla="*/ 1097939 w 6891715"/>
                <a:gd name="connsiteY1168" fmla="*/ 3561069 h 6367455"/>
                <a:gd name="connsiteX1169" fmla="*/ 1113794 w 6891715"/>
                <a:gd name="connsiteY1169" fmla="*/ 3549322 h 6367455"/>
                <a:gd name="connsiteX1170" fmla="*/ 1125526 w 6891715"/>
                <a:gd name="connsiteY1170" fmla="*/ 3549322 h 6367455"/>
                <a:gd name="connsiteX1171" fmla="*/ 1138210 w 6891715"/>
                <a:gd name="connsiteY1171" fmla="*/ 3559799 h 6367455"/>
                <a:gd name="connsiteX1172" fmla="*/ 1135990 w 6891715"/>
                <a:gd name="connsiteY1172" fmla="*/ 3569324 h 6367455"/>
                <a:gd name="connsiteX1173" fmla="*/ 1141381 w 6891715"/>
                <a:gd name="connsiteY1173" fmla="*/ 3587422 h 6367455"/>
                <a:gd name="connsiteX1174" fmla="*/ 1135356 w 6891715"/>
                <a:gd name="connsiteY1174" fmla="*/ 3594724 h 6367455"/>
                <a:gd name="connsiteX1175" fmla="*/ 1125843 w 6891715"/>
                <a:gd name="connsiteY1175" fmla="*/ 3590597 h 6367455"/>
                <a:gd name="connsiteX1176" fmla="*/ 1123306 w 6891715"/>
                <a:gd name="connsiteY1176" fmla="*/ 3571229 h 6367455"/>
                <a:gd name="connsiteX1177" fmla="*/ 1117916 w 6891715"/>
                <a:gd name="connsiteY1177" fmla="*/ 3574404 h 6367455"/>
                <a:gd name="connsiteX1178" fmla="*/ 1120453 w 6891715"/>
                <a:gd name="connsiteY1178" fmla="*/ 3597899 h 6367455"/>
                <a:gd name="connsiteX1179" fmla="*/ 1129014 w 6891715"/>
                <a:gd name="connsiteY1179" fmla="*/ 3601074 h 6367455"/>
                <a:gd name="connsiteX1180" fmla="*/ 1126794 w 6891715"/>
                <a:gd name="connsiteY1180" fmla="*/ 3611234 h 6367455"/>
                <a:gd name="connsiteX1181" fmla="*/ 1120453 w 6891715"/>
                <a:gd name="connsiteY1181" fmla="*/ 3622029 h 6367455"/>
                <a:gd name="connsiteX1182" fmla="*/ 1102696 w 6891715"/>
                <a:gd name="connsiteY1182" fmla="*/ 3624569 h 6367455"/>
                <a:gd name="connsiteX1183" fmla="*/ 1099525 w 6891715"/>
                <a:gd name="connsiteY1183" fmla="*/ 3629649 h 6367455"/>
                <a:gd name="connsiteX1184" fmla="*/ 1099525 w 6891715"/>
                <a:gd name="connsiteY1184" fmla="*/ 3643619 h 6367455"/>
                <a:gd name="connsiteX1185" fmla="*/ 1098252 w 6891715"/>
                <a:gd name="connsiteY1185" fmla="*/ 3643570 h 6367455"/>
                <a:gd name="connsiteX1186" fmla="*/ 1091214 w 6891715"/>
                <a:gd name="connsiteY1186" fmla="*/ 3650619 h 6367455"/>
                <a:gd name="connsiteX1187" fmla="*/ 1084229 w 6891715"/>
                <a:gd name="connsiteY1187" fmla="*/ 3656978 h 6367455"/>
                <a:gd name="connsiteX1188" fmla="*/ 1075656 w 6891715"/>
                <a:gd name="connsiteY1188" fmla="*/ 3662384 h 6367455"/>
                <a:gd name="connsiteX1189" fmla="*/ 1075339 w 6891715"/>
                <a:gd name="connsiteY1189" fmla="*/ 3663020 h 6367455"/>
                <a:gd name="connsiteX1190" fmla="*/ 1075022 w 6891715"/>
                <a:gd name="connsiteY1190" fmla="*/ 3663338 h 6367455"/>
                <a:gd name="connsiteX1191" fmla="*/ 1074069 w 6891715"/>
                <a:gd name="connsiteY1191" fmla="*/ 3663974 h 6367455"/>
                <a:gd name="connsiteX1192" fmla="*/ 1073116 w 6891715"/>
                <a:gd name="connsiteY1192" fmla="*/ 3664928 h 6367455"/>
                <a:gd name="connsiteX1193" fmla="*/ 1071846 w 6891715"/>
                <a:gd name="connsiteY1193" fmla="*/ 3664928 h 6367455"/>
                <a:gd name="connsiteX1194" fmla="*/ 1069624 w 6891715"/>
                <a:gd name="connsiteY1194" fmla="*/ 3664928 h 6367455"/>
                <a:gd name="connsiteX1195" fmla="*/ 1067084 w 6891715"/>
                <a:gd name="connsiteY1195" fmla="*/ 3664610 h 6367455"/>
                <a:gd name="connsiteX1196" fmla="*/ 1062322 w 6891715"/>
                <a:gd name="connsiteY1196" fmla="*/ 3663020 h 6367455"/>
                <a:gd name="connsiteX1197" fmla="*/ 1058829 w 6891715"/>
                <a:gd name="connsiteY1197" fmla="*/ 3661748 h 6367455"/>
                <a:gd name="connsiteX1198" fmla="*/ 1056608 w 6891715"/>
                <a:gd name="connsiteY1198" fmla="*/ 3660158 h 6367455"/>
                <a:gd name="connsiteX1199" fmla="*/ 1053430 w 6891715"/>
                <a:gd name="connsiteY1199" fmla="*/ 3671924 h 6367455"/>
                <a:gd name="connsiteX1200" fmla="*/ 1058829 w 6891715"/>
                <a:gd name="connsiteY1200" fmla="*/ 3705631 h 6367455"/>
                <a:gd name="connsiteX1201" fmla="*/ 1075339 w 6891715"/>
                <a:gd name="connsiteY1201" fmla="*/ 3726618 h 6367455"/>
                <a:gd name="connsiteX1202" fmla="*/ 1065813 w 6891715"/>
                <a:gd name="connsiteY1202" fmla="*/ 3745698 h 6367455"/>
                <a:gd name="connsiteX1203" fmla="*/ 1071211 w 6891715"/>
                <a:gd name="connsiteY1203" fmla="*/ 3771137 h 6367455"/>
                <a:gd name="connsiteX1204" fmla="*/ 1085499 w 6891715"/>
                <a:gd name="connsiteY1204" fmla="*/ 3832191 h 6367455"/>
                <a:gd name="connsiteX1205" fmla="*/ 1076291 w 6891715"/>
                <a:gd name="connsiteY1205" fmla="*/ 3856359 h 6367455"/>
                <a:gd name="connsiteX1206" fmla="*/ 1058512 w 6891715"/>
                <a:gd name="connsiteY1206" fmla="*/ 3904057 h 6367455"/>
                <a:gd name="connsiteX1207" fmla="*/ 1054703 w 6891715"/>
                <a:gd name="connsiteY1207" fmla="*/ 3919957 h 6367455"/>
                <a:gd name="connsiteX1208" fmla="*/ 1045176 w 6891715"/>
                <a:gd name="connsiteY1208" fmla="*/ 3919957 h 6367455"/>
                <a:gd name="connsiteX1209" fmla="*/ 1047398 w 6891715"/>
                <a:gd name="connsiteY1209" fmla="*/ 3927271 h 6367455"/>
                <a:gd name="connsiteX1210" fmla="*/ 1061051 w 6891715"/>
                <a:gd name="connsiteY1210" fmla="*/ 3946032 h 6367455"/>
                <a:gd name="connsiteX1211" fmla="*/ 1047398 w 6891715"/>
                <a:gd name="connsiteY1211" fmla="*/ 3948576 h 6367455"/>
                <a:gd name="connsiteX1212" fmla="*/ 1026443 w 6891715"/>
                <a:gd name="connsiteY1212" fmla="*/ 3943170 h 6367455"/>
                <a:gd name="connsiteX1213" fmla="*/ 1005171 w 6891715"/>
                <a:gd name="connsiteY1213" fmla="*/ 3951120 h 6367455"/>
                <a:gd name="connsiteX1214" fmla="*/ 1001043 w 6891715"/>
                <a:gd name="connsiteY1214" fmla="*/ 3935220 h 6367455"/>
                <a:gd name="connsiteX1215" fmla="*/ 993433 w 6891715"/>
                <a:gd name="connsiteY1215" fmla="*/ 3940308 h 6367455"/>
                <a:gd name="connsiteX1216" fmla="*/ 987082 w 6891715"/>
                <a:gd name="connsiteY1216" fmla="*/ 3954300 h 6367455"/>
                <a:gd name="connsiteX1217" fmla="*/ 955649 w 6891715"/>
                <a:gd name="connsiteY1217" fmla="*/ 3964157 h 6367455"/>
                <a:gd name="connsiteX1218" fmla="*/ 934376 w 6891715"/>
                <a:gd name="connsiteY1218" fmla="*/ 3975923 h 6367455"/>
                <a:gd name="connsiteX1219" fmla="*/ 925169 w 6891715"/>
                <a:gd name="connsiteY1219" fmla="*/ 3988643 h 6367455"/>
                <a:gd name="connsiteX1220" fmla="*/ 913738 w 6891715"/>
                <a:gd name="connsiteY1220" fmla="*/ 3985463 h 6367455"/>
                <a:gd name="connsiteX1221" fmla="*/ 907071 w 6891715"/>
                <a:gd name="connsiteY1221" fmla="*/ 3998182 h 6367455"/>
                <a:gd name="connsiteX1222" fmla="*/ 893418 w 6891715"/>
                <a:gd name="connsiteY1222" fmla="*/ 4000726 h 6367455"/>
                <a:gd name="connsiteX1223" fmla="*/ 882940 w 6891715"/>
                <a:gd name="connsiteY1223" fmla="*/ 4010266 h 6367455"/>
                <a:gd name="connsiteX1224" fmla="*/ 873098 w 6891715"/>
                <a:gd name="connsiteY1224" fmla="*/ 4001680 h 6367455"/>
                <a:gd name="connsiteX1225" fmla="*/ 877543 w 6891715"/>
                <a:gd name="connsiteY1225" fmla="*/ 3986735 h 6367455"/>
                <a:gd name="connsiteX1226" fmla="*/ 869922 w 6891715"/>
                <a:gd name="connsiteY1226" fmla="*/ 3993095 h 6367455"/>
                <a:gd name="connsiteX1227" fmla="*/ 862620 w 6891715"/>
                <a:gd name="connsiteY1227" fmla="*/ 3992459 h 6367455"/>
                <a:gd name="connsiteX1228" fmla="*/ 859762 w 6891715"/>
                <a:gd name="connsiteY1228" fmla="*/ 4004224 h 6367455"/>
                <a:gd name="connsiteX1229" fmla="*/ 865795 w 6891715"/>
                <a:gd name="connsiteY1229" fmla="*/ 4004860 h 6367455"/>
                <a:gd name="connsiteX1230" fmla="*/ 864208 w 6891715"/>
                <a:gd name="connsiteY1230" fmla="*/ 4013446 h 6367455"/>
                <a:gd name="connsiteX1231" fmla="*/ 867382 w 6891715"/>
                <a:gd name="connsiteY1231" fmla="*/ 4022986 h 6367455"/>
                <a:gd name="connsiteX1232" fmla="*/ 849285 w 6891715"/>
                <a:gd name="connsiteY1232" fmla="*/ 4022032 h 6367455"/>
                <a:gd name="connsiteX1233" fmla="*/ 843888 w 6891715"/>
                <a:gd name="connsiteY1233" fmla="*/ 4031571 h 6367455"/>
                <a:gd name="connsiteX1234" fmla="*/ 832140 w 6891715"/>
                <a:gd name="connsiteY1234" fmla="*/ 4031889 h 6367455"/>
                <a:gd name="connsiteX1235" fmla="*/ 825155 w 6891715"/>
                <a:gd name="connsiteY1235" fmla="*/ 4042383 h 6367455"/>
                <a:gd name="connsiteX1236" fmla="*/ 813407 w 6891715"/>
                <a:gd name="connsiteY1236" fmla="*/ 4045563 h 6367455"/>
                <a:gd name="connsiteX1237" fmla="*/ 799754 w 6891715"/>
                <a:gd name="connsiteY1237" fmla="*/ 4050015 h 6367455"/>
                <a:gd name="connsiteX1238" fmla="*/ 769909 w 6891715"/>
                <a:gd name="connsiteY1238" fmla="*/ 4045881 h 6367455"/>
                <a:gd name="connsiteX1239" fmla="*/ 762607 w 6891715"/>
                <a:gd name="connsiteY1239" fmla="*/ 4042701 h 6367455"/>
                <a:gd name="connsiteX1240" fmla="*/ 756575 w 6891715"/>
                <a:gd name="connsiteY1240" fmla="*/ 4048107 h 6367455"/>
                <a:gd name="connsiteX1241" fmla="*/ 737526 w 6891715"/>
                <a:gd name="connsiteY1241" fmla="*/ 4052877 h 6367455"/>
                <a:gd name="connsiteX1242" fmla="*/ 737526 w 6891715"/>
                <a:gd name="connsiteY1242" fmla="*/ 4045245 h 6367455"/>
                <a:gd name="connsiteX1243" fmla="*/ 725779 w 6891715"/>
                <a:gd name="connsiteY1243" fmla="*/ 4042065 h 6367455"/>
                <a:gd name="connsiteX1244" fmla="*/ 735938 w 6891715"/>
                <a:gd name="connsiteY1244" fmla="*/ 4033479 h 6367455"/>
                <a:gd name="connsiteX1245" fmla="*/ 743558 w 6891715"/>
                <a:gd name="connsiteY1245" fmla="*/ 4033479 h 6367455"/>
                <a:gd name="connsiteX1246" fmla="*/ 764512 w 6891715"/>
                <a:gd name="connsiteY1246" fmla="*/ 4022986 h 6367455"/>
                <a:gd name="connsiteX1247" fmla="*/ 750860 w 6891715"/>
                <a:gd name="connsiteY1247" fmla="*/ 4020760 h 6367455"/>
                <a:gd name="connsiteX1248" fmla="*/ 758162 w 6891715"/>
                <a:gd name="connsiteY1248" fmla="*/ 4013446 h 6367455"/>
                <a:gd name="connsiteX1249" fmla="*/ 735938 w 6891715"/>
                <a:gd name="connsiteY1249" fmla="*/ 4019806 h 6367455"/>
                <a:gd name="connsiteX1250" fmla="*/ 724191 w 6891715"/>
                <a:gd name="connsiteY1250" fmla="*/ 4021396 h 6367455"/>
                <a:gd name="connsiteX1251" fmla="*/ 714667 w 6891715"/>
                <a:gd name="connsiteY1251" fmla="*/ 4031889 h 6367455"/>
                <a:gd name="connsiteX1252" fmla="*/ 704507 w 6891715"/>
                <a:gd name="connsiteY1252" fmla="*/ 4040475 h 6367455"/>
                <a:gd name="connsiteX1253" fmla="*/ 691809 w 6891715"/>
                <a:gd name="connsiteY1253" fmla="*/ 4039203 h 6367455"/>
                <a:gd name="connsiteX1254" fmla="*/ 707683 w 6891715"/>
                <a:gd name="connsiteY1254" fmla="*/ 4032843 h 6367455"/>
                <a:gd name="connsiteX1255" fmla="*/ 716889 w 6891715"/>
                <a:gd name="connsiteY1255" fmla="*/ 4012810 h 6367455"/>
                <a:gd name="connsiteX1256" fmla="*/ 739113 w 6891715"/>
                <a:gd name="connsiteY1256" fmla="*/ 4005178 h 6367455"/>
                <a:gd name="connsiteX1257" fmla="*/ 744193 w 6891715"/>
                <a:gd name="connsiteY1257" fmla="*/ 4001044 h 6367455"/>
                <a:gd name="connsiteX1258" fmla="*/ 733399 w 6891715"/>
                <a:gd name="connsiteY1258" fmla="*/ 3994685 h 6367455"/>
                <a:gd name="connsiteX1259" fmla="*/ 710540 w 6891715"/>
                <a:gd name="connsiteY1259" fmla="*/ 4005178 h 6367455"/>
                <a:gd name="connsiteX1260" fmla="*/ 703238 w 6891715"/>
                <a:gd name="connsiteY1260" fmla="*/ 4010584 h 6367455"/>
                <a:gd name="connsiteX1261" fmla="*/ 693396 w 6891715"/>
                <a:gd name="connsiteY1261" fmla="*/ 3999136 h 6367455"/>
                <a:gd name="connsiteX1262" fmla="*/ 673394 w 6891715"/>
                <a:gd name="connsiteY1262" fmla="*/ 4000408 h 6367455"/>
                <a:gd name="connsiteX1263" fmla="*/ 686093 w 6891715"/>
                <a:gd name="connsiteY1263" fmla="*/ 3986417 h 6367455"/>
                <a:gd name="connsiteX1264" fmla="*/ 703873 w 6891715"/>
                <a:gd name="connsiteY1264" fmla="*/ 3973697 h 6367455"/>
                <a:gd name="connsiteX1265" fmla="*/ 712444 w 6891715"/>
                <a:gd name="connsiteY1265" fmla="*/ 3970517 h 6367455"/>
                <a:gd name="connsiteX1266" fmla="*/ 728319 w 6891715"/>
                <a:gd name="connsiteY1266" fmla="*/ 3965111 h 6367455"/>
                <a:gd name="connsiteX1267" fmla="*/ 726097 w 6891715"/>
                <a:gd name="connsiteY1267" fmla="*/ 3960978 h 6367455"/>
                <a:gd name="connsiteX1268" fmla="*/ 713397 w 6891715"/>
                <a:gd name="connsiteY1268" fmla="*/ 3960978 h 6367455"/>
                <a:gd name="connsiteX1269" fmla="*/ 697523 w 6891715"/>
                <a:gd name="connsiteY1269" fmla="*/ 3959388 h 6367455"/>
                <a:gd name="connsiteX1270" fmla="*/ 671807 w 6891715"/>
                <a:gd name="connsiteY1270" fmla="*/ 3958116 h 6367455"/>
                <a:gd name="connsiteX1271" fmla="*/ 666727 w 6891715"/>
                <a:gd name="connsiteY1271" fmla="*/ 3950166 h 6367455"/>
                <a:gd name="connsiteX1272" fmla="*/ 671489 w 6891715"/>
                <a:gd name="connsiteY1272" fmla="*/ 3936174 h 6367455"/>
                <a:gd name="connsiteX1273" fmla="*/ 679109 w 6891715"/>
                <a:gd name="connsiteY1273" fmla="*/ 3935220 h 6367455"/>
                <a:gd name="connsiteX1274" fmla="*/ 702286 w 6891715"/>
                <a:gd name="connsiteY1274" fmla="*/ 3929496 h 6367455"/>
                <a:gd name="connsiteX1275" fmla="*/ 695936 w 6891715"/>
                <a:gd name="connsiteY1275" fmla="*/ 3944442 h 6367455"/>
                <a:gd name="connsiteX1276" fmla="*/ 708635 w 6891715"/>
                <a:gd name="connsiteY1276" fmla="*/ 3933630 h 6367455"/>
                <a:gd name="connsiteX1277" fmla="*/ 714032 w 6891715"/>
                <a:gd name="connsiteY1277" fmla="*/ 3941898 h 6367455"/>
                <a:gd name="connsiteX1278" fmla="*/ 723556 w 6891715"/>
                <a:gd name="connsiteY1278" fmla="*/ 3945078 h 6367455"/>
                <a:gd name="connsiteX1279" fmla="*/ 744828 w 6891715"/>
                <a:gd name="connsiteY1279" fmla="*/ 3944124 h 6367455"/>
                <a:gd name="connsiteX1280" fmla="*/ 729906 w 6891715"/>
                <a:gd name="connsiteY1280" fmla="*/ 3937764 h 6367455"/>
                <a:gd name="connsiteX1281" fmla="*/ 721335 w 6891715"/>
                <a:gd name="connsiteY1281" fmla="*/ 3924091 h 6367455"/>
                <a:gd name="connsiteX1282" fmla="*/ 735938 w 6891715"/>
                <a:gd name="connsiteY1282" fmla="*/ 3917413 h 6367455"/>
                <a:gd name="connsiteX1283" fmla="*/ 738161 w 6891715"/>
                <a:gd name="connsiteY1283" fmla="*/ 3899605 h 6367455"/>
                <a:gd name="connsiteX1284" fmla="*/ 748638 w 6891715"/>
                <a:gd name="connsiteY1284" fmla="*/ 3896425 h 6367455"/>
                <a:gd name="connsiteX1285" fmla="*/ 772766 w 6891715"/>
                <a:gd name="connsiteY1285" fmla="*/ 3895153 h 6367455"/>
                <a:gd name="connsiteX1286" fmla="*/ 801341 w 6891715"/>
                <a:gd name="connsiteY1286" fmla="*/ 3884024 h 6367455"/>
                <a:gd name="connsiteX1287" fmla="*/ 818487 w 6891715"/>
                <a:gd name="connsiteY1287" fmla="*/ 3880844 h 6367455"/>
                <a:gd name="connsiteX1288" fmla="*/ 842936 w 6891715"/>
                <a:gd name="connsiteY1288" fmla="*/ 3884978 h 6367455"/>
                <a:gd name="connsiteX1289" fmla="*/ 838491 w 6891715"/>
                <a:gd name="connsiteY1289" fmla="*/ 3879890 h 6367455"/>
                <a:gd name="connsiteX1290" fmla="*/ 818487 w 6891715"/>
                <a:gd name="connsiteY1290" fmla="*/ 3875756 h 6367455"/>
                <a:gd name="connsiteX1291" fmla="*/ 806739 w 6891715"/>
                <a:gd name="connsiteY1291" fmla="*/ 3872576 h 6367455"/>
                <a:gd name="connsiteX1292" fmla="*/ 809597 w 6891715"/>
                <a:gd name="connsiteY1292" fmla="*/ 3861128 h 6367455"/>
                <a:gd name="connsiteX1293" fmla="*/ 815947 w 6891715"/>
                <a:gd name="connsiteY1293" fmla="*/ 3846183 h 6367455"/>
                <a:gd name="connsiteX1294" fmla="*/ 805469 w 6891715"/>
                <a:gd name="connsiteY1294" fmla="*/ 3851589 h 6367455"/>
                <a:gd name="connsiteX1295" fmla="*/ 790863 w 6891715"/>
                <a:gd name="connsiteY1295" fmla="*/ 3871622 h 6367455"/>
                <a:gd name="connsiteX1296" fmla="*/ 780068 w 6891715"/>
                <a:gd name="connsiteY1296" fmla="*/ 3876074 h 6367455"/>
                <a:gd name="connsiteX1297" fmla="*/ 761019 w 6891715"/>
                <a:gd name="connsiteY1297" fmla="*/ 3880526 h 6367455"/>
                <a:gd name="connsiteX1298" fmla="*/ 753717 w 6891715"/>
                <a:gd name="connsiteY1298" fmla="*/ 3881798 h 6367455"/>
                <a:gd name="connsiteX1299" fmla="*/ 755940 w 6891715"/>
                <a:gd name="connsiteY1299" fmla="*/ 3886568 h 6367455"/>
                <a:gd name="connsiteX1300" fmla="*/ 738161 w 6891715"/>
                <a:gd name="connsiteY1300" fmla="*/ 3886886 h 6367455"/>
                <a:gd name="connsiteX1301" fmla="*/ 719112 w 6891715"/>
                <a:gd name="connsiteY1301" fmla="*/ 3895471 h 6367455"/>
                <a:gd name="connsiteX1302" fmla="*/ 715937 w 6891715"/>
                <a:gd name="connsiteY1302" fmla="*/ 3888476 h 6367455"/>
                <a:gd name="connsiteX1303" fmla="*/ 752765 w 6891715"/>
                <a:gd name="connsiteY1303" fmla="*/ 3870032 h 6367455"/>
                <a:gd name="connsiteX1304" fmla="*/ 760702 w 6891715"/>
                <a:gd name="connsiteY1304" fmla="*/ 3848727 h 6367455"/>
                <a:gd name="connsiteX1305" fmla="*/ 776576 w 6891715"/>
                <a:gd name="connsiteY1305" fmla="*/ 3837915 h 6367455"/>
                <a:gd name="connsiteX1306" fmla="*/ 774672 w 6891715"/>
                <a:gd name="connsiteY1306" fmla="*/ 3832827 h 6367455"/>
                <a:gd name="connsiteX1307" fmla="*/ 762925 w 6891715"/>
                <a:gd name="connsiteY1307" fmla="*/ 3833781 h 6367455"/>
                <a:gd name="connsiteX1308" fmla="*/ 774037 w 6891715"/>
                <a:gd name="connsiteY1308" fmla="*/ 3807706 h 6367455"/>
                <a:gd name="connsiteX1309" fmla="*/ 792133 w 6891715"/>
                <a:gd name="connsiteY1309" fmla="*/ 3795622 h 6367455"/>
                <a:gd name="connsiteX1310" fmla="*/ 816582 w 6891715"/>
                <a:gd name="connsiteY1310" fmla="*/ 3799756 h 6367455"/>
                <a:gd name="connsiteX1311" fmla="*/ 808962 w 6891715"/>
                <a:gd name="connsiteY1311" fmla="*/ 3783857 h 6367455"/>
                <a:gd name="connsiteX1312" fmla="*/ 810867 w 6891715"/>
                <a:gd name="connsiteY1312" fmla="*/ 3772091 h 6367455"/>
                <a:gd name="connsiteX1313" fmla="*/ 796261 w 6891715"/>
                <a:gd name="connsiteY1313" fmla="*/ 3781949 h 6367455"/>
                <a:gd name="connsiteX1314" fmla="*/ 754035 w 6891715"/>
                <a:gd name="connsiteY1314" fmla="*/ 3782585 h 6367455"/>
                <a:gd name="connsiteX1315" fmla="*/ 746733 w 6891715"/>
                <a:gd name="connsiteY1315" fmla="*/ 3776225 h 6367455"/>
                <a:gd name="connsiteX1316" fmla="*/ 746098 w 6891715"/>
                <a:gd name="connsiteY1316" fmla="*/ 3760007 h 6367455"/>
                <a:gd name="connsiteX1317" fmla="*/ 733716 w 6891715"/>
                <a:gd name="connsiteY1317" fmla="*/ 3772727 h 6367455"/>
                <a:gd name="connsiteX1318" fmla="*/ 725462 w 6891715"/>
                <a:gd name="connsiteY1318" fmla="*/ 3773363 h 6367455"/>
                <a:gd name="connsiteX1319" fmla="*/ 722922 w 6891715"/>
                <a:gd name="connsiteY1319" fmla="*/ 3762551 h 6367455"/>
                <a:gd name="connsiteX1320" fmla="*/ 708317 w 6891715"/>
                <a:gd name="connsiteY1320" fmla="*/ 3761597 h 6367455"/>
                <a:gd name="connsiteX1321" fmla="*/ 703873 w 6891715"/>
                <a:gd name="connsiteY1321" fmla="*/ 3755238 h 6367455"/>
                <a:gd name="connsiteX1322" fmla="*/ 689903 w 6891715"/>
                <a:gd name="connsiteY1322" fmla="*/ 3743790 h 6367455"/>
                <a:gd name="connsiteX1323" fmla="*/ 702603 w 6891715"/>
                <a:gd name="connsiteY1323" fmla="*/ 3727890 h 6367455"/>
                <a:gd name="connsiteX1324" fmla="*/ 717207 w 6891715"/>
                <a:gd name="connsiteY1324" fmla="*/ 3722484 h 6367455"/>
                <a:gd name="connsiteX1325" fmla="*/ 723556 w 6891715"/>
                <a:gd name="connsiteY1325" fmla="*/ 3704359 h 6367455"/>
                <a:gd name="connsiteX1326" fmla="*/ 752130 w 6891715"/>
                <a:gd name="connsiteY1326" fmla="*/ 3696727 h 6367455"/>
                <a:gd name="connsiteX1327" fmla="*/ 745463 w 6891715"/>
                <a:gd name="connsiteY1327" fmla="*/ 3691639 h 6367455"/>
                <a:gd name="connsiteX1328" fmla="*/ 744511 w 6891715"/>
                <a:gd name="connsiteY1328" fmla="*/ 3682100 h 6367455"/>
                <a:gd name="connsiteX1329" fmla="*/ 727366 w 6891715"/>
                <a:gd name="connsiteY1329" fmla="*/ 3684326 h 6367455"/>
                <a:gd name="connsiteX1330" fmla="*/ 719429 w 6891715"/>
                <a:gd name="connsiteY1330" fmla="*/ 3690685 h 6367455"/>
                <a:gd name="connsiteX1331" fmla="*/ 711492 w 6891715"/>
                <a:gd name="connsiteY1331" fmla="*/ 3679238 h 6367455"/>
                <a:gd name="connsiteX1332" fmla="*/ 713137 w 6891715"/>
                <a:gd name="connsiteY1332" fmla="*/ 3667467 h 6367455"/>
                <a:gd name="connsiteX1333" fmla="*/ 709077 w 6891715"/>
                <a:gd name="connsiteY1333" fmla="*/ 3678226 h 6367455"/>
                <a:gd name="connsiteX1334" fmla="*/ 687363 w 6891715"/>
                <a:gd name="connsiteY1334" fmla="*/ 3666796 h 6367455"/>
                <a:gd name="connsiteX1335" fmla="*/ 708146 w 6891715"/>
                <a:gd name="connsiteY1335" fmla="*/ 3662351 h 6367455"/>
                <a:gd name="connsiteX1336" fmla="*/ 713618 w 6891715"/>
                <a:gd name="connsiteY1336" fmla="*/ 3664031 h 6367455"/>
                <a:gd name="connsiteX1337" fmla="*/ 713715 w 6891715"/>
                <a:gd name="connsiteY1337" fmla="*/ 3663338 h 6367455"/>
                <a:gd name="connsiteX1338" fmla="*/ 731811 w 6891715"/>
                <a:gd name="connsiteY1338" fmla="*/ 3667790 h 6367455"/>
                <a:gd name="connsiteX1339" fmla="*/ 728637 w 6891715"/>
                <a:gd name="connsiteY1339" fmla="*/ 3656978 h 6367455"/>
                <a:gd name="connsiteX1340" fmla="*/ 717842 w 6891715"/>
                <a:gd name="connsiteY1340" fmla="*/ 3653798 h 6367455"/>
                <a:gd name="connsiteX1341" fmla="*/ 713397 w 6891715"/>
                <a:gd name="connsiteY1341" fmla="*/ 3637263 h 6367455"/>
                <a:gd name="connsiteX1342" fmla="*/ 731493 w 6891715"/>
                <a:gd name="connsiteY1342" fmla="*/ 3629313 h 6367455"/>
                <a:gd name="connsiteX1343" fmla="*/ 734351 w 6891715"/>
                <a:gd name="connsiteY1343" fmla="*/ 3608644 h 6367455"/>
                <a:gd name="connsiteX1344" fmla="*/ 756575 w 6891715"/>
                <a:gd name="connsiteY1344" fmla="*/ 3612460 h 6367455"/>
                <a:gd name="connsiteX1345" fmla="*/ 769274 w 6891715"/>
                <a:gd name="connsiteY1345" fmla="*/ 3610234 h 6367455"/>
                <a:gd name="connsiteX1346" fmla="*/ 781974 w 6891715"/>
                <a:gd name="connsiteY1346" fmla="*/ 3619456 h 6367455"/>
                <a:gd name="connsiteX1347" fmla="*/ 783244 w 6891715"/>
                <a:gd name="connsiteY1347" fmla="*/ 3628995 h 6367455"/>
                <a:gd name="connsiteX1348" fmla="*/ 797214 w 6891715"/>
                <a:gd name="connsiteY1348" fmla="*/ 3634401 h 6367455"/>
                <a:gd name="connsiteX1349" fmla="*/ 792451 w 6891715"/>
                <a:gd name="connsiteY1349" fmla="*/ 3621681 h 6367455"/>
                <a:gd name="connsiteX1350" fmla="*/ 805469 w 6891715"/>
                <a:gd name="connsiteY1350" fmla="*/ 3610870 h 6367455"/>
                <a:gd name="connsiteX1351" fmla="*/ 823250 w 6891715"/>
                <a:gd name="connsiteY1351" fmla="*/ 3618184 h 6367455"/>
                <a:gd name="connsiteX1352" fmla="*/ 839443 w 6891715"/>
                <a:gd name="connsiteY1352" fmla="*/ 3627723 h 6367455"/>
                <a:gd name="connsiteX1353" fmla="*/ 845792 w 6891715"/>
                <a:gd name="connsiteY1353" fmla="*/ 3628359 h 6367455"/>
                <a:gd name="connsiteX1354" fmla="*/ 846428 w 6891715"/>
                <a:gd name="connsiteY1354" fmla="*/ 3609598 h 6367455"/>
                <a:gd name="connsiteX1355" fmla="*/ 837855 w 6891715"/>
                <a:gd name="connsiteY1355" fmla="*/ 3592426 h 6367455"/>
                <a:gd name="connsiteX1356" fmla="*/ 850555 w 6891715"/>
                <a:gd name="connsiteY1356" fmla="*/ 3578753 h 6367455"/>
                <a:gd name="connsiteX1357" fmla="*/ 867382 w 6891715"/>
                <a:gd name="connsiteY1357" fmla="*/ 3578753 h 6367455"/>
                <a:gd name="connsiteX1358" fmla="*/ 877860 w 6891715"/>
                <a:gd name="connsiteY1358" fmla="*/ 3557447 h 6367455"/>
                <a:gd name="connsiteX1359" fmla="*/ 861985 w 6891715"/>
                <a:gd name="connsiteY1359" fmla="*/ 3554267 h 6367455"/>
                <a:gd name="connsiteX1360" fmla="*/ 841666 w 6891715"/>
                <a:gd name="connsiteY1360" fmla="*/ 3559991 h 6367455"/>
                <a:gd name="connsiteX1361" fmla="*/ 823567 w 6891715"/>
                <a:gd name="connsiteY1361" fmla="*/ 3549180 h 6367455"/>
                <a:gd name="connsiteX1362" fmla="*/ 830235 w 6891715"/>
                <a:gd name="connsiteY1362" fmla="*/ 3539004 h 6367455"/>
                <a:gd name="connsiteX1363" fmla="*/ 840396 w 6891715"/>
                <a:gd name="connsiteY1363" fmla="*/ 3528192 h 6367455"/>
                <a:gd name="connsiteX1364" fmla="*/ 862620 w 6891715"/>
                <a:gd name="connsiteY1364" fmla="*/ 3519606 h 6367455"/>
                <a:gd name="connsiteX1365" fmla="*/ 858492 w 6891715"/>
                <a:gd name="connsiteY1365" fmla="*/ 3510067 h 6367455"/>
                <a:gd name="connsiteX1366" fmla="*/ 855318 w 6891715"/>
                <a:gd name="connsiteY1366" fmla="*/ 3497665 h 6367455"/>
                <a:gd name="connsiteX1367" fmla="*/ 870875 w 6891715"/>
                <a:gd name="connsiteY1367" fmla="*/ 3480494 h 6367455"/>
                <a:gd name="connsiteX1368" fmla="*/ 886750 w 6891715"/>
                <a:gd name="connsiteY1368" fmla="*/ 3474770 h 6367455"/>
                <a:gd name="connsiteX1369" fmla="*/ 892783 w 6891715"/>
                <a:gd name="connsiteY1369" fmla="*/ 3461096 h 6367455"/>
                <a:gd name="connsiteX1370" fmla="*/ 911833 w 6891715"/>
                <a:gd name="connsiteY1370" fmla="*/ 3464276 h 6367455"/>
                <a:gd name="connsiteX1371" fmla="*/ 908658 w 6891715"/>
                <a:gd name="connsiteY1371" fmla="*/ 3456962 h 6367455"/>
                <a:gd name="connsiteX1372" fmla="*/ 924533 w 6891715"/>
                <a:gd name="connsiteY1372" fmla="*/ 3451556 h 6367455"/>
                <a:gd name="connsiteX1373" fmla="*/ 941679 w 6891715"/>
                <a:gd name="connsiteY1373" fmla="*/ 3470318 h 6367455"/>
                <a:gd name="connsiteX1374" fmla="*/ 931201 w 6891715"/>
                <a:gd name="connsiteY1374" fmla="*/ 3495757 h 6367455"/>
                <a:gd name="connsiteX1375" fmla="*/ 943901 w 6891715"/>
                <a:gd name="connsiteY1375" fmla="*/ 3496393 h 6367455"/>
                <a:gd name="connsiteX1376" fmla="*/ 952157 w 6891715"/>
                <a:gd name="connsiteY1376" fmla="*/ 3479858 h 6367455"/>
                <a:gd name="connsiteX1377" fmla="*/ 948029 w 6891715"/>
                <a:gd name="connsiteY1377" fmla="*/ 3453464 h 6367455"/>
                <a:gd name="connsiteX1378" fmla="*/ 961364 w 6891715"/>
                <a:gd name="connsiteY1378" fmla="*/ 3453464 h 6367455"/>
                <a:gd name="connsiteX1379" fmla="*/ 3068524 w 6891715"/>
                <a:gd name="connsiteY1379" fmla="*/ 3432164 h 6367455"/>
                <a:gd name="connsiteX1380" fmla="*/ 3099111 w 6891715"/>
                <a:gd name="connsiteY1380" fmla="*/ 3458846 h 6367455"/>
                <a:gd name="connsiteX1381" fmla="*/ 3103526 w 6891715"/>
                <a:gd name="connsiteY1381" fmla="*/ 3464378 h 6367455"/>
                <a:gd name="connsiteX1382" fmla="*/ 3097535 w 6891715"/>
                <a:gd name="connsiteY1382" fmla="*/ 3484552 h 6367455"/>
                <a:gd name="connsiteX1383" fmla="*/ 3057488 w 6891715"/>
                <a:gd name="connsiteY1383" fmla="*/ 3462425 h 6367455"/>
                <a:gd name="connsiteX1384" fmla="*/ 3059065 w 6891715"/>
                <a:gd name="connsiteY1384" fmla="*/ 3441926 h 6367455"/>
                <a:gd name="connsiteX1385" fmla="*/ 2463763 w 6891715"/>
                <a:gd name="connsiteY1385" fmla="*/ 3408351 h 6367455"/>
                <a:gd name="connsiteX1386" fmla="*/ 2474876 w 6891715"/>
                <a:gd name="connsiteY1386" fmla="*/ 3421051 h 6367455"/>
                <a:gd name="connsiteX1387" fmla="*/ 2466303 w 6891715"/>
                <a:gd name="connsiteY1387" fmla="*/ 3420165 h 6367455"/>
                <a:gd name="connsiteX1388" fmla="*/ 2454238 w 6891715"/>
                <a:gd name="connsiteY1388" fmla="*/ 3410123 h 6367455"/>
                <a:gd name="connsiteX1389" fmla="*/ 2674737 w 6891715"/>
                <a:gd name="connsiteY1389" fmla="*/ 3390889 h 6367455"/>
                <a:gd name="connsiteX1390" fmla="*/ 2681250 w 6891715"/>
                <a:gd name="connsiteY1390" fmla="*/ 3409169 h 6367455"/>
                <a:gd name="connsiteX1391" fmla="*/ 2674086 w 6891715"/>
                <a:gd name="connsiteY1391" fmla="*/ 3422639 h 6367455"/>
                <a:gd name="connsiteX1392" fmla="*/ 2668550 w 6891715"/>
                <a:gd name="connsiteY1392" fmla="*/ 3409169 h 6367455"/>
                <a:gd name="connsiteX1393" fmla="*/ 2669201 w 6891715"/>
                <a:gd name="connsiteY1393" fmla="*/ 3392172 h 6367455"/>
                <a:gd name="connsiteX1394" fmla="*/ 2629274 w 6891715"/>
                <a:gd name="connsiteY1394" fmla="*/ 3381364 h 6367455"/>
                <a:gd name="connsiteX1395" fmla="*/ 2653567 w 6891715"/>
                <a:gd name="connsiteY1395" fmla="*/ 3390766 h 6367455"/>
                <a:gd name="connsiteX1396" fmla="*/ 2656722 w 6891715"/>
                <a:gd name="connsiteY1396" fmla="*/ 3399854 h 6367455"/>
                <a:gd name="connsiteX1397" fmla="*/ 2660193 w 6891715"/>
                <a:gd name="connsiteY1397" fmla="*/ 3406122 h 6367455"/>
                <a:gd name="connsiteX1398" fmla="*/ 2664610 w 6891715"/>
                <a:gd name="connsiteY1398" fmla="*/ 3411449 h 6367455"/>
                <a:gd name="connsiteX1399" fmla="*/ 2668711 w 6891715"/>
                <a:gd name="connsiteY1399" fmla="*/ 3422732 h 6367455"/>
                <a:gd name="connsiteX1400" fmla="*/ 2689849 w 6891715"/>
                <a:gd name="connsiteY1400" fmla="*/ 3430880 h 6367455"/>
                <a:gd name="connsiteX1401" fmla="*/ 2693951 w 6891715"/>
                <a:gd name="connsiteY1401" fmla="*/ 3446236 h 6367455"/>
                <a:gd name="connsiteX1402" fmla="*/ 2687956 w 6891715"/>
                <a:gd name="connsiteY1402" fmla="*/ 3460025 h 6367455"/>
                <a:gd name="connsiteX1403" fmla="*/ 2677545 w 6891715"/>
                <a:gd name="connsiteY1403" fmla="*/ 3468173 h 6367455"/>
                <a:gd name="connsiteX1404" fmla="*/ 2660508 w 6891715"/>
                <a:gd name="connsiteY1404" fmla="*/ 3478202 h 6367455"/>
                <a:gd name="connsiteX1405" fmla="*/ 2640001 w 6891715"/>
                <a:gd name="connsiteY1405" fmla="*/ 3476008 h 6367455"/>
                <a:gd name="connsiteX1406" fmla="*/ 2627065 w 6891715"/>
                <a:gd name="connsiteY1406" fmla="*/ 3461592 h 6367455"/>
                <a:gd name="connsiteX1407" fmla="*/ 2634322 w 6891715"/>
                <a:gd name="connsiteY1407" fmla="*/ 3455324 h 6367455"/>
                <a:gd name="connsiteX1408" fmla="*/ 2622648 w 6891715"/>
                <a:gd name="connsiteY1408" fmla="*/ 3453131 h 6367455"/>
                <a:gd name="connsiteX1409" fmla="*/ 2620440 w 6891715"/>
                <a:gd name="connsiteY1409" fmla="*/ 3436834 h 6367455"/>
                <a:gd name="connsiteX1410" fmla="*/ 2603718 w 6891715"/>
                <a:gd name="connsiteY1410" fmla="*/ 3425239 h 6367455"/>
                <a:gd name="connsiteX1411" fmla="*/ 2593938 w 6891715"/>
                <a:gd name="connsiteY1411" fmla="*/ 3412076 h 6367455"/>
                <a:gd name="connsiteX1412" fmla="*/ 2595831 w 6891715"/>
                <a:gd name="connsiteY1412" fmla="*/ 3394213 h 6367455"/>
                <a:gd name="connsiteX1413" fmla="*/ 2608766 w 6891715"/>
                <a:gd name="connsiteY1413" fmla="*/ 3400481 h 6367455"/>
                <a:gd name="connsiteX1414" fmla="*/ 2620124 w 6891715"/>
                <a:gd name="connsiteY1414" fmla="*/ 3397033 h 6367455"/>
                <a:gd name="connsiteX1415" fmla="*/ 1157482 w 6891715"/>
                <a:gd name="connsiteY1415" fmla="*/ 3378189 h 6367455"/>
                <a:gd name="connsiteX1416" fmla="*/ 1165647 w 6891715"/>
                <a:gd name="connsiteY1416" fmla="*/ 3378189 h 6367455"/>
                <a:gd name="connsiteX1417" fmla="*/ 1168671 w 6891715"/>
                <a:gd name="connsiteY1417" fmla="*/ 3387857 h 6367455"/>
                <a:gd name="connsiteX1418" fmla="*/ 1174719 w 6891715"/>
                <a:gd name="connsiteY1418" fmla="*/ 3404938 h 6367455"/>
                <a:gd name="connsiteX1419" fmla="*/ 1171090 w 6891715"/>
                <a:gd name="connsiteY1419" fmla="*/ 3417829 h 6367455"/>
                <a:gd name="connsiteX1420" fmla="*/ 1165949 w 6891715"/>
                <a:gd name="connsiteY1420" fmla="*/ 3421052 h 6367455"/>
                <a:gd name="connsiteX1421" fmla="*/ 1153854 w 6891715"/>
                <a:gd name="connsiteY1421" fmla="*/ 3413639 h 6367455"/>
                <a:gd name="connsiteX1422" fmla="*/ 1149318 w 6891715"/>
                <a:gd name="connsiteY1422" fmla="*/ 3400748 h 6367455"/>
                <a:gd name="connsiteX1423" fmla="*/ 1151435 w 6891715"/>
                <a:gd name="connsiteY1423" fmla="*/ 3387857 h 6367455"/>
                <a:gd name="connsiteX1424" fmla="*/ 1072072 w 6891715"/>
                <a:gd name="connsiteY1424" fmla="*/ 3340094 h 6367455"/>
                <a:gd name="connsiteX1425" fmla="*/ 1080383 w 6891715"/>
                <a:gd name="connsiteY1425" fmla="*/ 3351711 h 6367455"/>
                <a:gd name="connsiteX1426" fmla="*/ 1080383 w 6891715"/>
                <a:gd name="connsiteY1426" fmla="*/ 3364272 h 6367455"/>
                <a:gd name="connsiteX1427" fmla="*/ 1085817 w 6891715"/>
                <a:gd name="connsiteY1427" fmla="*/ 3378398 h 6367455"/>
                <a:gd name="connsiteX1428" fmla="*/ 1073351 w 6891715"/>
                <a:gd name="connsiteY1428" fmla="*/ 3387819 h 6367455"/>
                <a:gd name="connsiteX1429" fmla="*/ 1067917 w 6891715"/>
                <a:gd name="connsiteY1429" fmla="*/ 3397239 h 6367455"/>
                <a:gd name="connsiteX1430" fmla="*/ 1057373 w 6891715"/>
                <a:gd name="connsiteY1430" fmla="*/ 3394727 h 6367455"/>
                <a:gd name="connsiteX1431" fmla="*/ 1055132 w 6891715"/>
                <a:gd name="connsiteY1431" fmla="*/ 3384992 h 6367455"/>
                <a:gd name="connsiteX1432" fmla="*/ 1061206 w 6891715"/>
                <a:gd name="connsiteY1432" fmla="*/ 3368354 h 6367455"/>
                <a:gd name="connsiteX1433" fmla="*/ 1051616 w 6891715"/>
                <a:gd name="connsiteY1433" fmla="*/ 3368354 h 6367455"/>
                <a:gd name="connsiteX1434" fmla="*/ 1043305 w 6891715"/>
                <a:gd name="connsiteY1434" fmla="*/ 3377770 h 6367455"/>
                <a:gd name="connsiteX1435" fmla="*/ 1039151 w 6891715"/>
                <a:gd name="connsiteY1435" fmla="*/ 3384050 h 6367455"/>
                <a:gd name="connsiteX1436" fmla="*/ 1038191 w 6891715"/>
                <a:gd name="connsiteY1436" fmla="*/ 3371807 h 6367455"/>
                <a:gd name="connsiteX1437" fmla="*/ 1047461 w 6891715"/>
                <a:gd name="connsiteY1437" fmla="*/ 3350769 h 6367455"/>
                <a:gd name="connsiteX1438" fmla="*/ 1055772 w 6891715"/>
                <a:gd name="connsiteY1438" fmla="*/ 3356735 h 6367455"/>
                <a:gd name="connsiteX1439" fmla="*/ 1062484 w 6891715"/>
                <a:gd name="connsiteY1439" fmla="*/ 3348571 h 6367455"/>
                <a:gd name="connsiteX1440" fmla="*/ 2665169 w 6891715"/>
                <a:gd name="connsiteY1440" fmla="*/ 3319452 h 6367455"/>
                <a:gd name="connsiteX1441" fmla="*/ 2676488 w 6891715"/>
                <a:gd name="connsiteY1441" fmla="*/ 3339638 h 6367455"/>
                <a:gd name="connsiteX1442" fmla="*/ 2670990 w 6891715"/>
                <a:gd name="connsiteY1442" fmla="*/ 3354377 h 6367455"/>
                <a:gd name="connsiteX1443" fmla="*/ 2659025 w 6891715"/>
                <a:gd name="connsiteY1443" fmla="*/ 3347008 h 6367455"/>
                <a:gd name="connsiteX1444" fmla="*/ 2670990 w 6891715"/>
                <a:gd name="connsiteY1444" fmla="*/ 3338356 h 6367455"/>
                <a:gd name="connsiteX1445" fmla="*/ 1084228 w 6891715"/>
                <a:gd name="connsiteY1445" fmla="*/ 3309929 h 6367455"/>
                <a:gd name="connsiteX1446" fmla="*/ 1082061 w 6891715"/>
                <a:gd name="connsiteY1446" fmla="*/ 3317834 h 6367455"/>
                <a:gd name="connsiteX1447" fmla="*/ 1071529 w 6891715"/>
                <a:gd name="connsiteY1447" fmla="*/ 3324217 h 6367455"/>
                <a:gd name="connsiteX1448" fmla="*/ 1074936 w 6891715"/>
                <a:gd name="connsiteY1448" fmla="*/ 3316010 h 6367455"/>
                <a:gd name="connsiteX1449" fmla="*/ 1113472 w 6891715"/>
                <a:gd name="connsiteY1449" fmla="*/ 3303579 h 6367455"/>
                <a:gd name="connsiteX1450" fmla="*/ 1114392 w 6891715"/>
                <a:gd name="connsiteY1450" fmla="*/ 3311286 h 6367455"/>
                <a:gd name="connsiteX1451" fmla="*/ 1103653 w 6891715"/>
                <a:gd name="connsiteY1451" fmla="*/ 3330557 h 6367455"/>
                <a:gd name="connsiteX1452" fmla="*/ 1101505 w 6891715"/>
                <a:gd name="connsiteY1452" fmla="*/ 3345010 h 6367455"/>
                <a:gd name="connsiteX1453" fmla="*/ 1089538 w 6891715"/>
                <a:gd name="connsiteY1453" fmla="*/ 3359143 h 6367455"/>
                <a:gd name="connsiteX1454" fmla="*/ 1082481 w 6891715"/>
                <a:gd name="connsiteY1454" fmla="*/ 3355288 h 6367455"/>
                <a:gd name="connsiteX1455" fmla="*/ 1083095 w 6891715"/>
                <a:gd name="connsiteY1455" fmla="*/ 3352398 h 6367455"/>
                <a:gd name="connsiteX1456" fmla="*/ 1077879 w 6891715"/>
                <a:gd name="connsiteY1456" fmla="*/ 3344048 h 6367455"/>
                <a:gd name="connsiteX1457" fmla="*/ 1094448 w 6891715"/>
                <a:gd name="connsiteY1457" fmla="*/ 3331521 h 6367455"/>
                <a:gd name="connsiteX1458" fmla="*/ 1089232 w 6891715"/>
                <a:gd name="connsiteY1458" fmla="*/ 3330557 h 6367455"/>
                <a:gd name="connsiteX1459" fmla="*/ 1102425 w 6891715"/>
                <a:gd name="connsiteY1459" fmla="*/ 3314499 h 6367455"/>
                <a:gd name="connsiteX1460" fmla="*/ 2832915 w 6891715"/>
                <a:gd name="connsiteY1460" fmla="*/ 3290876 h 6367455"/>
                <a:gd name="connsiteX1461" fmla="*/ 2848659 w 6891715"/>
                <a:gd name="connsiteY1461" fmla="*/ 3298814 h 6367455"/>
                <a:gd name="connsiteX1462" fmla="*/ 2852437 w 6891715"/>
                <a:gd name="connsiteY1462" fmla="*/ 3323262 h 6367455"/>
                <a:gd name="connsiteX1463" fmla="*/ 2858735 w 6891715"/>
                <a:gd name="connsiteY1463" fmla="*/ 3340090 h 6367455"/>
                <a:gd name="connsiteX1464" fmla="*/ 2859050 w 6891715"/>
                <a:gd name="connsiteY1464" fmla="*/ 3355965 h 6367455"/>
                <a:gd name="connsiteX1465" fmla="*/ 2825673 w 6891715"/>
                <a:gd name="connsiteY1465" fmla="*/ 3386761 h 6367455"/>
                <a:gd name="connsiteX1466" fmla="*/ 2826618 w 6891715"/>
                <a:gd name="connsiteY1466" fmla="*/ 3404859 h 6367455"/>
                <a:gd name="connsiteX1467" fmla="*/ 2846770 w 6891715"/>
                <a:gd name="connsiteY1467" fmla="*/ 3426766 h 6367455"/>
                <a:gd name="connsiteX1468" fmla="*/ 2831341 w 6891715"/>
                <a:gd name="connsiteY1468" fmla="*/ 3449944 h 6367455"/>
                <a:gd name="connsiteX1469" fmla="*/ 2814337 w 6891715"/>
                <a:gd name="connsiteY1469" fmla="*/ 3447721 h 6367455"/>
                <a:gd name="connsiteX1470" fmla="*/ 2814652 w 6891715"/>
                <a:gd name="connsiteY1470" fmla="*/ 3457564 h 6367455"/>
                <a:gd name="connsiteX1471" fmla="*/ 2807095 w 6891715"/>
                <a:gd name="connsiteY1471" fmla="*/ 3449944 h 6367455"/>
                <a:gd name="connsiteX1472" fmla="*/ 2805206 w 6891715"/>
                <a:gd name="connsiteY1472" fmla="*/ 3460739 h 6367455"/>
                <a:gd name="connsiteX1473" fmla="*/ 2820005 w 6891715"/>
                <a:gd name="connsiteY1473" fmla="*/ 3480741 h 6367455"/>
                <a:gd name="connsiteX1474" fmla="*/ 2804261 w 6891715"/>
                <a:gd name="connsiteY1474" fmla="*/ 3482964 h 6367455"/>
                <a:gd name="connsiteX1475" fmla="*/ 2793871 w 6891715"/>
                <a:gd name="connsiteY1475" fmla="*/ 3473439 h 6367455"/>
                <a:gd name="connsiteX1476" fmla="*/ 2782220 w 6891715"/>
                <a:gd name="connsiteY1476" fmla="*/ 3471534 h 6367455"/>
                <a:gd name="connsiteX1477" fmla="*/ 2775923 w 6891715"/>
                <a:gd name="connsiteY1477" fmla="*/ 3459786 h 6367455"/>
                <a:gd name="connsiteX1478" fmla="*/ 2790722 w 6891715"/>
                <a:gd name="connsiteY1478" fmla="*/ 3456611 h 6367455"/>
                <a:gd name="connsiteX1479" fmla="*/ 2777497 w 6891715"/>
                <a:gd name="connsiteY1479" fmla="*/ 3440736 h 6367455"/>
                <a:gd name="connsiteX1480" fmla="*/ 2776237 w 6891715"/>
                <a:gd name="connsiteY1480" fmla="*/ 3442641 h 6367455"/>
                <a:gd name="connsiteX1481" fmla="*/ 2772774 w 6891715"/>
                <a:gd name="connsiteY1481" fmla="*/ 3445816 h 6367455"/>
                <a:gd name="connsiteX1482" fmla="*/ 2770570 w 6891715"/>
                <a:gd name="connsiteY1482" fmla="*/ 3447086 h 6367455"/>
                <a:gd name="connsiteX1483" fmla="*/ 2768366 w 6891715"/>
                <a:gd name="connsiteY1483" fmla="*/ 3448674 h 6367455"/>
                <a:gd name="connsiteX1484" fmla="*/ 2766791 w 6891715"/>
                <a:gd name="connsiteY1484" fmla="*/ 3449309 h 6367455"/>
                <a:gd name="connsiteX1485" fmla="*/ 2766161 w 6891715"/>
                <a:gd name="connsiteY1485" fmla="*/ 3449626 h 6367455"/>
                <a:gd name="connsiteX1486" fmla="*/ 2765217 w 6891715"/>
                <a:gd name="connsiteY1486" fmla="*/ 3449626 h 6367455"/>
                <a:gd name="connsiteX1487" fmla="*/ 2761438 w 6891715"/>
                <a:gd name="connsiteY1487" fmla="*/ 3447721 h 6367455"/>
                <a:gd name="connsiteX1488" fmla="*/ 2756400 w 6891715"/>
                <a:gd name="connsiteY1488" fmla="*/ 3445499 h 6367455"/>
                <a:gd name="connsiteX1489" fmla="*/ 2750733 w 6891715"/>
                <a:gd name="connsiteY1489" fmla="*/ 3442324 h 6367455"/>
                <a:gd name="connsiteX1490" fmla="*/ 2739082 w 6891715"/>
                <a:gd name="connsiteY1490" fmla="*/ 3445499 h 6367455"/>
                <a:gd name="connsiteX1491" fmla="*/ 2730580 w 6891715"/>
                <a:gd name="connsiteY1491" fmla="*/ 3434069 h 6367455"/>
                <a:gd name="connsiteX1492" fmla="*/ 2726172 w 6891715"/>
                <a:gd name="connsiteY1492" fmla="*/ 3419146 h 6367455"/>
                <a:gd name="connsiteX1493" fmla="*/ 2732470 w 6891715"/>
                <a:gd name="connsiteY1493" fmla="*/ 3410574 h 6367455"/>
                <a:gd name="connsiteX1494" fmla="*/ 2721764 w 6891715"/>
                <a:gd name="connsiteY1494" fmla="*/ 3395016 h 6367455"/>
                <a:gd name="connsiteX1495" fmla="*/ 2728691 w 6891715"/>
                <a:gd name="connsiteY1495" fmla="*/ 3382316 h 6367455"/>
                <a:gd name="connsiteX1496" fmla="*/ 2706650 w 6891715"/>
                <a:gd name="connsiteY1496" fmla="*/ 3359457 h 6367455"/>
                <a:gd name="connsiteX1497" fmla="*/ 2712003 w 6891715"/>
                <a:gd name="connsiteY1497" fmla="*/ 3352155 h 6367455"/>
                <a:gd name="connsiteX1498" fmla="*/ 2742546 w 6891715"/>
                <a:gd name="connsiteY1498" fmla="*/ 3359140 h 6367455"/>
                <a:gd name="connsiteX1499" fmla="*/ 2751677 w 6891715"/>
                <a:gd name="connsiteY1499" fmla="*/ 3348344 h 6367455"/>
                <a:gd name="connsiteX1500" fmla="*/ 2760179 w 6891715"/>
                <a:gd name="connsiteY1500" fmla="*/ 3334692 h 6367455"/>
                <a:gd name="connsiteX1501" fmla="*/ 2739082 w 6891715"/>
                <a:gd name="connsiteY1501" fmla="*/ 3323262 h 6367455"/>
                <a:gd name="connsiteX1502" fmla="*/ 2739082 w 6891715"/>
                <a:gd name="connsiteY1502" fmla="*/ 3315959 h 6367455"/>
                <a:gd name="connsiteX1503" fmla="*/ 2755771 w 6891715"/>
                <a:gd name="connsiteY1503" fmla="*/ 3325166 h 6367455"/>
                <a:gd name="connsiteX1504" fmla="*/ 2785054 w 6891715"/>
                <a:gd name="connsiteY1504" fmla="*/ 3317547 h 6367455"/>
                <a:gd name="connsiteX1505" fmla="*/ 2767421 w 6891715"/>
                <a:gd name="connsiteY1505" fmla="*/ 3335644 h 6367455"/>
                <a:gd name="connsiteX1506" fmla="*/ 2773718 w 6891715"/>
                <a:gd name="connsiteY1506" fmla="*/ 3341677 h 6367455"/>
                <a:gd name="connsiteX1507" fmla="*/ 2771514 w 6891715"/>
                <a:gd name="connsiteY1507" fmla="*/ 3351202 h 6367455"/>
                <a:gd name="connsiteX1508" fmla="*/ 2790722 w 6891715"/>
                <a:gd name="connsiteY1508" fmla="*/ 3363903 h 6367455"/>
                <a:gd name="connsiteX1509" fmla="*/ 2795760 w 6891715"/>
                <a:gd name="connsiteY1509" fmla="*/ 3341677 h 6367455"/>
                <a:gd name="connsiteX1510" fmla="*/ 2802057 w 6891715"/>
                <a:gd name="connsiteY1510" fmla="*/ 3337549 h 6367455"/>
                <a:gd name="connsiteX1511" fmla="*/ 2811504 w 6891715"/>
                <a:gd name="connsiteY1511" fmla="*/ 3346757 h 6367455"/>
                <a:gd name="connsiteX1512" fmla="*/ 2811189 w 6891715"/>
                <a:gd name="connsiteY1512" fmla="*/ 3334374 h 6367455"/>
                <a:gd name="connsiteX1513" fmla="*/ 2803002 w 6891715"/>
                <a:gd name="connsiteY1513" fmla="*/ 3321674 h 6367455"/>
                <a:gd name="connsiteX1514" fmla="*/ 1020731 w 6891715"/>
                <a:gd name="connsiteY1514" fmla="*/ 3233728 h 6367455"/>
                <a:gd name="connsiteX1515" fmla="*/ 1016076 w 6891715"/>
                <a:gd name="connsiteY1515" fmla="*/ 3241030 h 6367455"/>
                <a:gd name="connsiteX1516" fmla="*/ 1012090 w 6891715"/>
                <a:gd name="connsiteY1516" fmla="*/ 3246428 h 6367455"/>
                <a:gd name="connsiteX1517" fmla="*/ 1006440 w 6891715"/>
                <a:gd name="connsiteY1517" fmla="*/ 3243253 h 6367455"/>
                <a:gd name="connsiteX1518" fmla="*/ 1012755 w 6891715"/>
                <a:gd name="connsiteY1518" fmla="*/ 3234680 h 6367455"/>
                <a:gd name="connsiteX1519" fmla="*/ 1074260 w 6891715"/>
                <a:gd name="connsiteY1519" fmla="*/ 3214677 h 6367455"/>
                <a:gd name="connsiteX1520" fmla="*/ 1089658 w 6891715"/>
                <a:gd name="connsiteY1520" fmla="*/ 3239024 h 6367455"/>
                <a:gd name="connsiteX1521" fmla="*/ 1106981 w 6891715"/>
                <a:gd name="connsiteY1521" fmla="*/ 3246073 h 6367455"/>
                <a:gd name="connsiteX1522" fmla="*/ 1103774 w 6891715"/>
                <a:gd name="connsiteY1522" fmla="*/ 3257926 h 6367455"/>
                <a:gd name="connsiteX1523" fmla="*/ 1117568 w 6891715"/>
                <a:gd name="connsiteY1523" fmla="*/ 3267537 h 6367455"/>
                <a:gd name="connsiteX1524" fmla="*/ 1101849 w 6891715"/>
                <a:gd name="connsiteY1524" fmla="*/ 3281632 h 6367455"/>
                <a:gd name="connsiteX1525" fmla="*/ 1099603 w 6891715"/>
                <a:gd name="connsiteY1525" fmla="*/ 3275225 h 6367455"/>
                <a:gd name="connsiteX1526" fmla="*/ 1084526 w 6891715"/>
                <a:gd name="connsiteY1526" fmla="*/ 3280350 h 6367455"/>
                <a:gd name="connsiteX1527" fmla="*/ 1077147 w 6891715"/>
                <a:gd name="connsiteY1527" fmla="*/ 3285797 h 6367455"/>
                <a:gd name="connsiteX1528" fmla="*/ 1063353 w 6891715"/>
                <a:gd name="connsiteY1528" fmla="*/ 3286117 h 6367455"/>
                <a:gd name="connsiteX1529" fmla="*/ 1055655 w 6891715"/>
                <a:gd name="connsiteY1529" fmla="*/ 3277467 h 6367455"/>
                <a:gd name="connsiteX1530" fmla="*/ 1067523 w 6891715"/>
                <a:gd name="connsiteY1530" fmla="*/ 3266897 h 6367455"/>
                <a:gd name="connsiteX1531" fmla="*/ 1082601 w 6891715"/>
                <a:gd name="connsiteY1531" fmla="*/ 3267856 h 6367455"/>
                <a:gd name="connsiteX1532" fmla="*/ 1082280 w 6891715"/>
                <a:gd name="connsiteY1532" fmla="*/ 3262730 h 6367455"/>
                <a:gd name="connsiteX1533" fmla="*/ 1070732 w 6891715"/>
                <a:gd name="connsiteY1533" fmla="*/ 3261449 h 6367455"/>
                <a:gd name="connsiteX1534" fmla="*/ 1073618 w 6891715"/>
                <a:gd name="connsiteY1534" fmla="*/ 3254081 h 6367455"/>
                <a:gd name="connsiteX1535" fmla="*/ 1082280 w 6891715"/>
                <a:gd name="connsiteY1535" fmla="*/ 3253121 h 6367455"/>
                <a:gd name="connsiteX1536" fmla="*/ 1087412 w 6891715"/>
                <a:gd name="connsiteY1536" fmla="*/ 3242227 h 6367455"/>
                <a:gd name="connsiteX1537" fmla="*/ 1073618 w 6891715"/>
                <a:gd name="connsiteY1537" fmla="*/ 3243190 h 6367455"/>
                <a:gd name="connsiteX1538" fmla="*/ 1059505 w 6891715"/>
                <a:gd name="connsiteY1538" fmla="*/ 3236141 h 6367455"/>
                <a:gd name="connsiteX1539" fmla="*/ 1056296 w 6891715"/>
                <a:gd name="connsiteY1539" fmla="*/ 3224288 h 6367455"/>
                <a:gd name="connsiteX1540" fmla="*/ 1068165 w 6891715"/>
                <a:gd name="connsiteY1540" fmla="*/ 3226530 h 6367455"/>
                <a:gd name="connsiteX1541" fmla="*/ 1064636 w 6891715"/>
                <a:gd name="connsiteY1541" fmla="*/ 3217881 h 6367455"/>
                <a:gd name="connsiteX1542" fmla="*/ 1036556 w 6891715"/>
                <a:gd name="connsiteY1542" fmla="*/ 3211501 h 6367455"/>
                <a:gd name="connsiteX1543" fmla="*/ 1042954 w 6891715"/>
                <a:gd name="connsiteY1543" fmla="*/ 3212454 h 6367455"/>
                <a:gd name="connsiteX1544" fmla="*/ 1032178 w 6891715"/>
                <a:gd name="connsiteY1544" fmla="*/ 3225472 h 6367455"/>
                <a:gd name="connsiteX1545" fmla="*/ 1020731 w 6891715"/>
                <a:gd name="connsiteY1545" fmla="*/ 3227377 h 6367455"/>
                <a:gd name="connsiteX1546" fmla="*/ 1025442 w 6891715"/>
                <a:gd name="connsiteY1546" fmla="*/ 3219122 h 6367455"/>
                <a:gd name="connsiteX1547" fmla="*/ 1065497 w 6891715"/>
                <a:gd name="connsiteY1547" fmla="*/ 3170226 h 6367455"/>
                <a:gd name="connsiteX1548" fmla="*/ 1066766 w 6891715"/>
                <a:gd name="connsiteY1548" fmla="*/ 3176576 h 6367455"/>
                <a:gd name="connsiteX1549" fmla="*/ 1060416 w 6891715"/>
                <a:gd name="connsiteY1549" fmla="*/ 3174354 h 6367455"/>
                <a:gd name="connsiteX1550" fmla="*/ 2496621 w 6891715"/>
                <a:gd name="connsiteY1550" fmla="*/ 3159114 h 6367455"/>
                <a:gd name="connsiteX1551" fmla="*/ 2512976 w 6891715"/>
                <a:gd name="connsiteY1551" fmla="*/ 3161291 h 6367455"/>
                <a:gd name="connsiteX1552" fmla="*/ 2507000 w 6891715"/>
                <a:gd name="connsiteY1552" fmla="*/ 3179948 h 6367455"/>
                <a:gd name="connsiteX1553" fmla="*/ 2488130 w 6891715"/>
                <a:gd name="connsiteY1553" fmla="*/ 3189277 h 6367455"/>
                <a:gd name="connsiteX1554" fmla="*/ 2479638 w 6891715"/>
                <a:gd name="connsiteY1554" fmla="*/ 3174662 h 6367455"/>
                <a:gd name="connsiteX1555" fmla="*/ 2481839 w 6891715"/>
                <a:gd name="connsiteY1555" fmla="*/ 3166888 h 6367455"/>
                <a:gd name="connsiteX1556" fmla="*/ 2494420 w 6891715"/>
                <a:gd name="connsiteY1556" fmla="*/ 3169687 h 6367455"/>
                <a:gd name="connsiteX1557" fmla="*/ 949493 w 6891715"/>
                <a:gd name="connsiteY1557" fmla="*/ 3151177 h 6367455"/>
                <a:gd name="connsiteX1558" fmla="*/ 957238 w 6891715"/>
                <a:gd name="connsiteY1558" fmla="*/ 3156257 h 6367455"/>
                <a:gd name="connsiteX1559" fmla="*/ 946125 w 6891715"/>
                <a:gd name="connsiteY1559" fmla="*/ 3170226 h 6367455"/>
                <a:gd name="connsiteX1560" fmla="*/ 1053951 w 6891715"/>
                <a:gd name="connsiteY1560" fmla="*/ 3149590 h 6367455"/>
                <a:gd name="connsiteX1561" fmla="*/ 1060416 w 6891715"/>
                <a:gd name="connsiteY1561" fmla="*/ 3156763 h 6367455"/>
                <a:gd name="connsiteX1562" fmla="*/ 1060416 w 6891715"/>
                <a:gd name="connsiteY1562" fmla="*/ 3162999 h 6367455"/>
                <a:gd name="connsiteX1563" fmla="*/ 1052656 w 6891715"/>
                <a:gd name="connsiteY1563" fmla="*/ 3167053 h 6367455"/>
                <a:gd name="connsiteX1564" fmla="*/ 1043924 w 6891715"/>
                <a:gd name="connsiteY1564" fmla="*/ 3161127 h 6367455"/>
                <a:gd name="connsiteX1565" fmla="*/ 1042953 w 6891715"/>
                <a:gd name="connsiteY1565" fmla="*/ 3151773 h 6367455"/>
                <a:gd name="connsiteX1566" fmla="*/ 957696 w 6891715"/>
                <a:gd name="connsiteY1566" fmla="*/ 3089266 h 6367455"/>
                <a:gd name="connsiteX1567" fmla="*/ 969937 w 6891715"/>
                <a:gd name="connsiteY1567" fmla="*/ 3097932 h 6367455"/>
                <a:gd name="connsiteX1568" fmla="*/ 966877 w 6891715"/>
                <a:gd name="connsiteY1568" fmla="*/ 3107561 h 6367455"/>
                <a:gd name="connsiteX1569" fmla="*/ 958002 w 6891715"/>
                <a:gd name="connsiteY1569" fmla="*/ 3112696 h 6367455"/>
                <a:gd name="connsiteX1570" fmla="*/ 965041 w 6891715"/>
                <a:gd name="connsiteY1570" fmla="*/ 3133881 h 6367455"/>
                <a:gd name="connsiteX1571" fmla="*/ 960144 w 6891715"/>
                <a:gd name="connsiteY1571" fmla="*/ 3148003 h 6367455"/>
                <a:gd name="connsiteX1572" fmla="*/ 950657 w 6891715"/>
                <a:gd name="connsiteY1572" fmla="*/ 3139337 h 6367455"/>
                <a:gd name="connsiteX1573" fmla="*/ 946679 w 6891715"/>
                <a:gd name="connsiteY1573" fmla="*/ 3129066 h 6367455"/>
                <a:gd name="connsiteX1574" fmla="*/ 944536 w 6891715"/>
                <a:gd name="connsiteY1574" fmla="*/ 3110771 h 6367455"/>
                <a:gd name="connsiteX1575" fmla="*/ 945148 w 6891715"/>
                <a:gd name="connsiteY1575" fmla="*/ 3090550 h 6367455"/>
                <a:gd name="connsiteX1576" fmla="*/ 2717252 w 6891715"/>
                <a:gd name="connsiteY1576" fmla="*/ 3084501 h 6367455"/>
                <a:gd name="connsiteX1577" fmla="*/ 2722526 w 6891715"/>
                <a:gd name="connsiteY1577" fmla="*/ 3100947 h 6367455"/>
                <a:gd name="connsiteX1578" fmla="*/ 2711048 w 6891715"/>
                <a:gd name="connsiteY1578" fmla="*/ 3096433 h 6367455"/>
                <a:gd name="connsiteX1579" fmla="*/ 2700501 w 6891715"/>
                <a:gd name="connsiteY1579" fmla="*/ 3105139 h 6367455"/>
                <a:gd name="connsiteX1580" fmla="*/ 2695538 w 6891715"/>
                <a:gd name="connsiteY1580" fmla="*/ 3099658 h 6367455"/>
                <a:gd name="connsiteX1581" fmla="*/ 2702673 w 6891715"/>
                <a:gd name="connsiteY1581" fmla="*/ 3089016 h 6367455"/>
                <a:gd name="connsiteX1582" fmla="*/ 1081056 w 6891715"/>
                <a:gd name="connsiteY1582" fmla="*/ 3082917 h 6367455"/>
                <a:gd name="connsiteX1583" fmla="*/ 1085552 w 6891715"/>
                <a:gd name="connsiteY1583" fmla="*/ 3084822 h 6367455"/>
                <a:gd name="connsiteX1584" fmla="*/ 1087404 w 6891715"/>
                <a:gd name="connsiteY1584" fmla="*/ 3093394 h 6367455"/>
                <a:gd name="connsiteX1585" fmla="*/ 1083700 w 6891715"/>
                <a:gd name="connsiteY1585" fmla="*/ 3105141 h 6367455"/>
                <a:gd name="connsiteX1586" fmla="*/ 1081056 w 6891715"/>
                <a:gd name="connsiteY1586" fmla="*/ 3095617 h 6367455"/>
                <a:gd name="connsiteX1587" fmla="*/ 3278151 w 6891715"/>
                <a:gd name="connsiteY1587" fmla="*/ 3081329 h 6367455"/>
                <a:gd name="connsiteX1588" fmla="*/ 3281326 w 6891715"/>
                <a:gd name="connsiteY1588" fmla="*/ 3085759 h 6367455"/>
                <a:gd name="connsiteX1589" fmla="*/ 3275928 w 6891715"/>
                <a:gd name="connsiteY1589" fmla="*/ 3099048 h 6367455"/>
                <a:gd name="connsiteX1590" fmla="*/ 3272118 w 6891715"/>
                <a:gd name="connsiteY1590" fmla="*/ 3137019 h 6367455"/>
                <a:gd name="connsiteX1591" fmla="*/ 3272436 w 6891715"/>
                <a:gd name="connsiteY1591" fmla="*/ 3161067 h 6367455"/>
                <a:gd name="connsiteX1592" fmla="*/ 3256561 w 6891715"/>
                <a:gd name="connsiteY1592" fmla="*/ 3174673 h 6367455"/>
                <a:gd name="connsiteX1593" fmla="*/ 3251481 w 6891715"/>
                <a:gd name="connsiteY1593" fmla="*/ 3207581 h 6367455"/>
                <a:gd name="connsiteX1594" fmla="*/ 3245448 w 6891715"/>
                <a:gd name="connsiteY1594" fmla="*/ 3235745 h 6367455"/>
                <a:gd name="connsiteX1595" fmla="*/ 3232113 w 6891715"/>
                <a:gd name="connsiteY1595" fmla="*/ 3264226 h 6367455"/>
                <a:gd name="connsiteX1596" fmla="*/ 3220365 w 6891715"/>
                <a:gd name="connsiteY1596" fmla="*/ 3268655 h 6367455"/>
                <a:gd name="connsiteX1597" fmla="*/ 3219413 w 6891715"/>
                <a:gd name="connsiteY1597" fmla="*/ 3255048 h 6367455"/>
                <a:gd name="connsiteX1598" fmla="*/ 3232430 w 6891715"/>
                <a:gd name="connsiteY1598" fmla="*/ 3179419 h 6367455"/>
                <a:gd name="connsiteX1599" fmla="*/ 3249258 w 6891715"/>
                <a:gd name="connsiteY1599" fmla="*/ 3154106 h 6367455"/>
                <a:gd name="connsiteX1600" fmla="*/ 3259418 w 6891715"/>
                <a:gd name="connsiteY1600" fmla="*/ 3133854 h 6367455"/>
                <a:gd name="connsiteX1601" fmla="*/ 3265768 w 6891715"/>
                <a:gd name="connsiteY1601" fmla="*/ 3118034 h 6367455"/>
                <a:gd name="connsiteX1602" fmla="*/ 3264498 w 6891715"/>
                <a:gd name="connsiteY1602" fmla="*/ 3103479 h 6367455"/>
                <a:gd name="connsiteX1603" fmla="*/ 963890 w 6891715"/>
                <a:gd name="connsiteY1603" fmla="*/ 3071804 h 6367455"/>
                <a:gd name="connsiteX1604" fmla="*/ 974701 w 6891715"/>
                <a:gd name="connsiteY1604" fmla="*/ 3076971 h 6367455"/>
                <a:gd name="connsiteX1605" fmla="*/ 969132 w 6891715"/>
                <a:gd name="connsiteY1605" fmla="*/ 3086091 h 6367455"/>
                <a:gd name="connsiteX1606" fmla="*/ 961597 w 6891715"/>
                <a:gd name="connsiteY1606" fmla="*/ 3083963 h 6367455"/>
                <a:gd name="connsiteX1607" fmla="*/ 954063 w 6891715"/>
                <a:gd name="connsiteY1607" fmla="*/ 3080315 h 6367455"/>
                <a:gd name="connsiteX1608" fmla="*/ 955045 w 6891715"/>
                <a:gd name="connsiteY1608" fmla="*/ 3073020 h 6367455"/>
                <a:gd name="connsiteX1609" fmla="*/ 960350 w 6891715"/>
                <a:gd name="connsiteY1609" fmla="*/ 3040054 h 6367455"/>
                <a:gd name="connsiteX1610" fmla="*/ 976288 w 6891715"/>
                <a:gd name="connsiteY1610" fmla="*/ 3041016 h 6367455"/>
                <a:gd name="connsiteX1611" fmla="*/ 974100 w 6891715"/>
                <a:gd name="connsiteY1611" fmla="*/ 3051920 h 6367455"/>
                <a:gd name="connsiteX1612" fmla="*/ 968788 w 6891715"/>
                <a:gd name="connsiteY1612" fmla="*/ 3050637 h 6367455"/>
                <a:gd name="connsiteX1613" fmla="*/ 970975 w 6891715"/>
                <a:gd name="connsiteY1613" fmla="*/ 3059296 h 6367455"/>
                <a:gd name="connsiteX1614" fmla="*/ 974100 w 6891715"/>
                <a:gd name="connsiteY1614" fmla="*/ 3058975 h 6367455"/>
                <a:gd name="connsiteX1615" fmla="*/ 975038 w 6891715"/>
                <a:gd name="connsiteY1615" fmla="*/ 3071804 h 6367455"/>
                <a:gd name="connsiteX1616" fmla="*/ 960350 w 6891715"/>
                <a:gd name="connsiteY1616" fmla="*/ 3064748 h 6367455"/>
                <a:gd name="connsiteX1617" fmla="*/ 959412 w 6891715"/>
                <a:gd name="connsiteY1617" fmla="*/ 3056089 h 6367455"/>
                <a:gd name="connsiteX1618" fmla="*/ 941600 w 6891715"/>
                <a:gd name="connsiteY1618" fmla="*/ 3052882 h 6367455"/>
                <a:gd name="connsiteX1619" fmla="*/ 936599 w 6891715"/>
                <a:gd name="connsiteY1619" fmla="*/ 3043582 h 6367455"/>
                <a:gd name="connsiteX1620" fmla="*/ 1047716 w 6891715"/>
                <a:gd name="connsiteY1620" fmla="*/ 3033705 h 6367455"/>
                <a:gd name="connsiteX1621" fmla="*/ 1067084 w 6891715"/>
                <a:gd name="connsiteY1621" fmla="*/ 3048347 h 6367455"/>
                <a:gd name="connsiteX1622" fmla="*/ 1069307 w 6891715"/>
                <a:gd name="connsiteY1622" fmla="*/ 3077949 h 6367455"/>
                <a:gd name="connsiteX1623" fmla="*/ 1066132 w 6891715"/>
                <a:gd name="connsiteY1623" fmla="*/ 3087498 h 6367455"/>
                <a:gd name="connsiteX1624" fmla="*/ 1076926 w 6891715"/>
                <a:gd name="connsiteY1624" fmla="*/ 3092590 h 6367455"/>
                <a:gd name="connsiteX1625" fmla="*/ 1079466 w 6891715"/>
                <a:gd name="connsiteY1625" fmla="*/ 3109460 h 6367455"/>
                <a:gd name="connsiteX1626" fmla="*/ 1084229 w 6891715"/>
                <a:gd name="connsiteY1626" fmla="*/ 3109460 h 6367455"/>
                <a:gd name="connsiteX1627" fmla="*/ 1082642 w 6891715"/>
                <a:gd name="connsiteY1627" fmla="*/ 3121874 h 6367455"/>
                <a:gd name="connsiteX1628" fmla="*/ 1108678 w 6891715"/>
                <a:gd name="connsiteY1628" fmla="*/ 3115508 h 6367455"/>
                <a:gd name="connsiteX1629" fmla="*/ 1111218 w 6891715"/>
                <a:gd name="connsiteY1629" fmla="*/ 3125057 h 6367455"/>
                <a:gd name="connsiteX1630" fmla="*/ 1097247 w 6891715"/>
                <a:gd name="connsiteY1630" fmla="*/ 3135879 h 6367455"/>
                <a:gd name="connsiteX1631" fmla="*/ 1089310 w 6891715"/>
                <a:gd name="connsiteY1631" fmla="*/ 3154022 h 6367455"/>
                <a:gd name="connsiteX1632" fmla="*/ 1080737 w 6891715"/>
                <a:gd name="connsiteY1632" fmla="*/ 3159115 h 6367455"/>
                <a:gd name="connsiteX1633" fmla="*/ 1079784 w 6891715"/>
                <a:gd name="connsiteY1633" fmla="*/ 3152749 h 6367455"/>
                <a:gd name="connsiteX1634" fmla="*/ 1081372 w 6891715"/>
                <a:gd name="connsiteY1634" fmla="*/ 3135879 h 6367455"/>
                <a:gd name="connsiteX1635" fmla="*/ 1066766 w 6891715"/>
                <a:gd name="connsiteY1635" fmla="*/ 3136198 h 6367455"/>
                <a:gd name="connsiteX1636" fmla="*/ 1059148 w 6891715"/>
                <a:gd name="connsiteY1636" fmla="*/ 3139381 h 6367455"/>
                <a:gd name="connsiteX1637" fmla="*/ 1055971 w 6891715"/>
                <a:gd name="connsiteY1637" fmla="*/ 3132060 h 6367455"/>
                <a:gd name="connsiteX1638" fmla="*/ 1045494 w 6891715"/>
                <a:gd name="connsiteY1638" fmla="*/ 3119009 h 6367455"/>
                <a:gd name="connsiteX1639" fmla="*/ 1046446 w 6891715"/>
                <a:gd name="connsiteY1639" fmla="*/ 3112006 h 6367455"/>
                <a:gd name="connsiteX1640" fmla="*/ 1044224 w 6891715"/>
                <a:gd name="connsiteY1640" fmla="*/ 3098320 h 6367455"/>
                <a:gd name="connsiteX1641" fmla="*/ 1032158 w 6891715"/>
                <a:gd name="connsiteY1641" fmla="*/ 3089726 h 6367455"/>
                <a:gd name="connsiteX1642" fmla="*/ 1032793 w 6891715"/>
                <a:gd name="connsiteY1642" fmla="*/ 3102457 h 6367455"/>
                <a:gd name="connsiteX1643" fmla="*/ 1019777 w 6891715"/>
                <a:gd name="connsiteY1643" fmla="*/ 3099275 h 6367455"/>
                <a:gd name="connsiteX1644" fmla="*/ 1012474 w 6891715"/>
                <a:gd name="connsiteY1644" fmla="*/ 3087816 h 6367455"/>
                <a:gd name="connsiteX1645" fmla="*/ 1008027 w 6891715"/>
                <a:gd name="connsiteY1645" fmla="*/ 3077312 h 6367455"/>
                <a:gd name="connsiteX1646" fmla="*/ 1015331 w 6891715"/>
                <a:gd name="connsiteY1646" fmla="*/ 3068718 h 6367455"/>
                <a:gd name="connsiteX1647" fmla="*/ 1023904 w 6891715"/>
                <a:gd name="connsiteY1647" fmla="*/ 3075084 h 6367455"/>
                <a:gd name="connsiteX1648" fmla="*/ 1028031 w 6891715"/>
                <a:gd name="connsiteY1648" fmla="*/ 3071901 h 6367455"/>
                <a:gd name="connsiteX1649" fmla="*/ 1023904 w 6891715"/>
                <a:gd name="connsiteY1649" fmla="*/ 3055031 h 6367455"/>
                <a:gd name="connsiteX1650" fmla="*/ 1025491 w 6891715"/>
                <a:gd name="connsiteY1650" fmla="*/ 3045482 h 6367455"/>
                <a:gd name="connsiteX1651" fmla="*/ 1032158 w 6891715"/>
                <a:gd name="connsiteY1651" fmla="*/ 3060123 h 6367455"/>
                <a:gd name="connsiteX1652" fmla="*/ 1049304 w 6891715"/>
                <a:gd name="connsiteY1652" fmla="*/ 3065217 h 6367455"/>
                <a:gd name="connsiteX1653" fmla="*/ 1039462 w 6891715"/>
                <a:gd name="connsiteY1653" fmla="*/ 3043254 h 6367455"/>
                <a:gd name="connsiteX1654" fmla="*/ 2663477 w 6891715"/>
                <a:gd name="connsiteY1654" fmla="*/ 3014652 h 6367455"/>
                <a:gd name="connsiteX1655" fmla="*/ 2668550 w 6891715"/>
                <a:gd name="connsiteY1655" fmla="*/ 3015608 h 6367455"/>
                <a:gd name="connsiteX1656" fmla="*/ 2660624 w 6891715"/>
                <a:gd name="connsiteY1656" fmla="*/ 3025162 h 6367455"/>
                <a:gd name="connsiteX1657" fmla="*/ 2651113 w 6891715"/>
                <a:gd name="connsiteY1657" fmla="*/ 3049369 h 6367455"/>
                <a:gd name="connsiteX1658" fmla="*/ 2659673 w 6891715"/>
                <a:gd name="connsiteY1658" fmla="*/ 3062110 h 6367455"/>
                <a:gd name="connsiteX1659" fmla="*/ 2667282 w 6891715"/>
                <a:gd name="connsiteY1659" fmla="*/ 3079946 h 6367455"/>
                <a:gd name="connsiteX1660" fmla="*/ 2665379 w 6891715"/>
                <a:gd name="connsiteY1660" fmla="*/ 3098101 h 6367455"/>
                <a:gd name="connsiteX1661" fmla="*/ 2651747 w 6891715"/>
                <a:gd name="connsiteY1661" fmla="*/ 3118168 h 6367455"/>
                <a:gd name="connsiteX1662" fmla="*/ 2641284 w 6891715"/>
                <a:gd name="connsiteY1662" fmla="*/ 3138552 h 6367455"/>
                <a:gd name="connsiteX1663" fmla="*/ 2639382 w 6891715"/>
                <a:gd name="connsiteY1663" fmla="*/ 3148107 h 6367455"/>
                <a:gd name="connsiteX1664" fmla="*/ 2633992 w 6891715"/>
                <a:gd name="connsiteY1664" fmla="*/ 3144922 h 6367455"/>
                <a:gd name="connsiteX1665" fmla="*/ 2624481 w 6891715"/>
                <a:gd name="connsiteY1665" fmla="*/ 3135367 h 6367455"/>
                <a:gd name="connsiteX1666" fmla="*/ 2607361 w 6891715"/>
                <a:gd name="connsiteY1666" fmla="*/ 3133456 h 6367455"/>
                <a:gd name="connsiteX1667" fmla="*/ 2591509 w 6891715"/>
                <a:gd name="connsiteY1667" fmla="*/ 3129315 h 6367455"/>
                <a:gd name="connsiteX1668" fmla="*/ 2583266 w 6891715"/>
                <a:gd name="connsiteY1668" fmla="*/ 3137596 h 6367455"/>
                <a:gd name="connsiteX1669" fmla="*/ 2569316 w 6891715"/>
                <a:gd name="connsiteY1669" fmla="*/ 3133775 h 6367455"/>
                <a:gd name="connsiteX1670" fmla="*/ 2548392 w 6891715"/>
                <a:gd name="connsiteY1670" fmla="*/ 3148744 h 6367455"/>
                <a:gd name="connsiteX1671" fmla="*/ 2533808 w 6891715"/>
                <a:gd name="connsiteY1671" fmla="*/ 3141738 h 6367455"/>
                <a:gd name="connsiteX1672" fmla="*/ 2530003 w 6891715"/>
                <a:gd name="connsiteY1672" fmla="*/ 3127723 h 6367455"/>
                <a:gd name="connsiteX1673" fmla="*/ 2504006 w 6891715"/>
                <a:gd name="connsiteY1673" fmla="*/ 3142693 h 6367455"/>
                <a:gd name="connsiteX1674" fmla="*/ 2496714 w 6891715"/>
                <a:gd name="connsiteY1674" fmla="*/ 3155433 h 6367455"/>
                <a:gd name="connsiteX1675" fmla="*/ 2471351 w 6891715"/>
                <a:gd name="connsiteY1675" fmla="*/ 3164352 h 6367455"/>
                <a:gd name="connsiteX1676" fmla="*/ 2468180 w 6891715"/>
                <a:gd name="connsiteY1676" fmla="*/ 3181551 h 6367455"/>
                <a:gd name="connsiteX1677" fmla="*/ 2479277 w 6891715"/>
                <a:gd name="connsiteY1677" fmla="*/ 3189514 h 6367455"/>
                <a:gd name="connsiteX1678" fmla="*/ 2479277 w 6891715"/>
                <a:gd name="connsiteY1678" fmla="*/ 3193973 h 6367455"/>
                <a:gd name="connsiteX1679" fmla="*/ 2485617 w 6891715"/>
                <a:gd name="connsiteY1679" fmla="*/ 3200343 h 6367455"/>
                <a:gd name="connsiteX1680" fmla="*/ 2484666 w 6891715"/>
                <a:gd name="connsiteY1680" fmla="*/ 3214677 h 6367455"/>
                <a:gd name="connsiteX1681" fmla="*/ 2473887 w 6891715"/>
                <a:gd name="connsiteY1681" fmla="*/ 3211809 h 6367455"/>
                <a:gd name="connsiteX1682" fmla="*/ 2477057 w 6891715"/>
                <a:gd name="connsiteY1682" fmla="*/ 3200343 h 6367455"/>
                <a:gd name="connsiteX1683" fmla="*/ 2468814 w 6891715"/>
                <a:gd name="connsiteY1683" fmla="*/ 3205439 h 6367455"/>
                <a:gd name="connsiteX1684" fmla="*/ 2458986 w 6891715"/>
                <a:gd name="connsiteY1684" fmla="*/ 3192062 h 6367455"/>
                <a:gd name="connsiteX1685" fmla="*/ 2449475 w 6891715"/>
                <a:gd name="connsiteY1685" fmla="*/ 3187921 h 6367455"/>
                <a:gd name="connsiteX1686" fmla="*/ 2452328 w 6891715"/>
                <a:gd name="connsiteY1686" fmla="*/ 3178047 h 6367455"/>
                <a:gd name="connsiteX1687" fmla="*/ 2456767 w 6891715"/>
                <a:gd name="connsiteY1687" fmla="*/ 3149381 h 6367455"/>
                <a:gd name="connsiteX1688" fmla="*/ 2481813 w 6891715"/>
                <a:gd name="connsiteY1688" fmla="*/ 3128041 h 6367455"/>
                <a:gd name="connsiteX1689" fmla="*/ 2509396 w 6891715"/>
                <a:gd name="connsiteY1689" fmla="*/ 3122945 h 6367455"/>
                <a:gd name="connsiteX1690" fmla="*/ 2521760 w 6891715"/>
                <a:gd name="connsiteY1690" fmla="*/ 3114345 h 6367455"/>
                <a:gd name="connsiteX1691" fmla="*/ 2562024 w 6891715"/>
                <a:gd name="connsiteY1691" fmla="*/ 3109568 h 6367455"/>
                <a:gd name="connsiteX1692" fmla="*/ 2582632 w 6891715"/>
                <a:gd name="connsiteY1692" fmla="*/ 3077717 h 6367455"/>
                <a:gd name="connsiteX1693" fmla="*/ 2602605 w 6891715"/>
                <a:gd name="connsiteY1693" fmla="*/ 3055421 h 6367455"/>
                <a:gd name="connsiteX1694" fmla="*/ 2615287 w 6891715"/>
                <a:gd name="connsiteY1694" fmla="*/ 3047459 h 6367455"/>
                <a:gd name="connsiteX1695" fmla="*/ 2630188 w 6891715"/>
                <a:gd name="connsiteY1695" fmla="*/ 3047459 h 6367455"/>
                <a:gd name="connsiteX1696" fmla="*/ 2642553 w 6891715"/>
                <a:gd name="connsiteY1696" fmla="*/ 3036947 h 6367455"/>
                <a:gd name="connsiteX1697" fmla="*/ 3448413 w 6891715"/>
                <a:gd name="connsiteY1697" fmla="*/ 2979732 h 6367455"/>
                <a:gd name="connsiteX1698" fmla="*/ 3453791 w 6891715"/>
                <a:gd name="connsiteY1698" fmla="*/ 2990488 h 6367455"/>
                <a:gd name="connsiteX1699" fmla="*/ 3465498 w 6891715"/>
                <a:gd name="connsiteY1699" fmla="*/ 2979732 h 6367455"/>
                <a:gd name="connsiteX1700" fmla="*/ 3471826 w 6891715"/>
                <a:gd name="connsiteY1700" fmla="*/ 2991437 h 6367455"/>
                <a:gd name="connsiteX1701" fmla="*/ 3467396 w 6891715"/>
                <a:gd name="connsiteY1701" fmla="*/ 3010102 h 6367455"/>
                <a:gd name="connsiteX1702" fmla="*/ 3453159 w 6891715"/>
                <a:gd name="connsiteY1702" fmla="*/ 3013582 h 6367455"/>
                <a:gd name="connsiteX1703" fmla="*/ 3450311 w 6891715"/>
                <a:gd name="connsiteY1703" fmla="*/ 3061035 h 6367455"/>
                <a:gd name="connsiteX1704" fmla="*/ 3458537 w 6891715"/>
                <a:gd name="connsiteY1704" fmla="*/ 3074321 h 6367455"/>
                <a:gd name="connsiteX1705" fmla="*/ 3441769 w 6891715"/>
                <a:gd name="connsiteY1705" fmla="*/ 3080016 h 6367455"/>
                <a:gd name="connsiteX1706" fmla="*/ 3442085 w 6891715"/>
                <a:gd name="connsiteY1706" fmla="*/ 3097415 h 6367455"/>
                <a:gd name="connsiteX1707" fmla="*/ 3430378 w 6891715"/>
                <a:gd name="connsiteY1707" fmla="*/ 3099630 h 6367455"/>
                <a:gd name="connsiteX1708" fmla="*/ 3407598 w 6891715"/>
                <a:gd name="connsiteY1708" fmla="*/ 3133480 h 6367455"/>
                <a:gd name="connsiteX1709" fmla="*/ 3408547 w 6891715"/>
                <a:gd name="connsiteY1709" fmla="*/ 3149296 h 6367455"/>
                <a:gd name="connsiteX1710" fmla="*/ 3381338 w 6891715"/>
                <a:gd name="connsiteY1710" fmla="*/ 3155940 h 6367455"/>
                <a:gd name="connsiteX1711" fmla="*/ 3399056 w 6891715"/>
                <a:gd name="connsiteY1711" fmla="*/ 3131898 h 6367455"/>
                <a:gd name="connsiteX1712" fmla="*/ 3405384 w 6891715"/>
                <a:gd name="connsiteY1712" fmla="*/ 3121142 h 6367455"/>
                <a:gd name="connsiteX1713" fmla="*/ 3388615 w 6891715"/>
                <a:gd name="connsiteY1713" fmla="*/ 3129683 h 6367455"/>
                <a:gd name="connsiteX1714" fmla="*/ 3390197 w 6891715"/>
                <a:gd name="connsiteY1714" fmla="*/ 3106272 h 6367455"/>
                <a:gd name="connsiteX1715" fmla="*/ 3384818 w 6891715"/>
                <a:gd name="connsiteY1715" fmla="*/ 3092037 h 6367455"/>
                <a:gd name="connsiteX1716" fmla="*/ 3394626 w 6891715"/>
                <a:gd name="connsiteY1716" fmla="*/ 3078118 h 6367455"/>
                <a:gd name="connsiteX1717" fmla="*/ 3384502 w 6891715"/>
                <a:gd name="connsiteY1717" fmla="*/ 3050912 h 6367455"/>
                <a:gd name="connsiteX1718" fmla="*/ 3412977 w 6891715"/>
                <a:gd name="connsiteY1718" fmla="*/ 3012000 h 6367455"/>
                <a:gd name="connsiteX1719" fmla="*/ 3414559 w 6891715"/>
                <a:gd name="connsiteY1719" fmla="*/ 2994917 h 6367455"/>
                <a:gd name="connsiteX1720" fmla="*/ 3442085 w 6891715"/>
                <a:gd name="connsiteY1720" fmla="*/ 2991437 h 6367455"/>
                <a:gd name="connsiteX1721" fmla="*/ 3493415 w 6891715"/>
                <a:gd name="connsiteY1721" fmla="*/ 2962270 h 6367455"/>
                <a:gd name="connsiteX1722" fmla="*/ 3495638 w 6891715"/>
                <a:gd name="connsiteY1722" fmla="*/ 2975755 h 6367455"/>
                <a:gd name="connsiteX1723" fmla="*/ 3483890 w 6891715"/>
                <a:gd name="connsiteY1723" fmla="*/ 2974150 h 6367455"/>
                <a:gd name="connsiteX1724" fmla="*/ 3475318 w 6891715"/>
                <a:gd name="connsiteY1724" fmla="*/ 2990845 h 6367455"/>
                <a:gd name="connsiteX1725" fmla="*/ 3473413 w 6891715"/>
                <a:gd name="connsiteY1725" fmla="*/ 2976076 h 6367455"/>
                <a:gd name="connsiteX1726" fmla="*/ 2769847 w 6891715"/>
                <a:gd name="connsiteY1726" fmla="*/ 2960682 h 6367455"/>
                <a:gd name="connsiteX1727" fmla="*/ 2770150 w 6891715"/>
                <a:gd name="connsiteY1727" fmla="*/ 2978807 h 6367455"/>
                <a:gd name="connsiteX1728" fmla="*/ 2761986 w 6891715"/>
                <a:gd name="connsiteY1728" fmla="*/ 2994019 h 6367455"/>
                <a:gd name="connsiteX1729" fmla="*/ 2751100 w 6891715"/>
                <a:gd name="connsiteY1729" fmla="*/ 2971363 h 6367455"/>
                <a:gd name="connsiteX1730" fmla="*/ 2754728 w 6891715"/>
                <a:gd name="connsiteY1730" fmla="*/ 2961977 h 6367455"/>
                <a:gd name="connsiteX1731" fmla="*/ 1053114 w 6891715"/>
                <a:gd name="connsiteY1731" fmla="*/ 2895591 h 6367455"/>
                <a:gd name="connsiteX1732" fmla="*/ 1060733 w 6891715"/>
                <a:gd name="connsiteY1732" fmla="*/ 2896547 h 6367455"/>
                <a:gd name="connsiteX1733" fmla="*/ 1066448 w 6891715"/>
                <a:gd name="connsiteY1733" fmla="*/ 2921057 h 6367455"/>
                <a:gd name="connsiteX1734" fmla="*/ 1051527 w 6891715"/>
                <a:gd name="connsiteY1734" fmla="*/ 2933787 h 6367455"/>
                <a:gd name="connsiteX1735" fmla="*/ 1053749 w 6891715"/>
                <a:gd name="connsiteY1735" fmla="*/ 2941110 h 6367455"/>
                <a:gd name="connsiteX1736" fmla="*/ 1068353 w 6891715"/>
                <a:gd name="connsiteY1736" fmla="*/ 2926149 h 6367455"/>
                <a:gd name="connsiteX1737" fmla="*/ 1071528 w 6891715"/>
                <a:gd name="connsiteY1737" fmla="*/ 2931239 h 6367455"/>
                <a:gd name="connsiteX1738" fmla="*/ 1063274 w 6891715"/>
                <a:gd name="connsiteY1738" fmla="*/ 2946204 h 6367455"/>
                <a:gd name="connsiteX1739" fmla="*/ 1051844 w 6891715"/>
                <a:gd name="connsiteY1739" fmla="*/ 2947478 h 6367455"/>
                <a:gd name="connsiteX1740" fmla="*/ 1042318 w 6891715"/>
                <a:gd name="connsiteY1740" fmla="*/ 2957981 h 6367455"/>
                <a:gd name="connsiteX1741" fmla="*/ 1030571 w 6891715"/>
                <a:gd name="connsiteY1741" fmla="*/ 2965621 h 6367455"/>
                <a:gd name="connsiteX1742" fmla="*/ 1041365 w 6891715"/>
                <a:gd name="connsiteY1742" fmla="*/ 2967849 h 6367455"/>
                <a:gd name="connsiteX1743" fmla="*/ 1043271 w 6891715"/>
                <a:gd name="connsiteY1743" fmla="*/ 2977080 h 6367455"/>
                <a:gd name="connsiteX1744" fmla="*/ 1040413 w 6891715"/>
                <a:gd name="connsiteY1744" fmla="*/ 2983446 h 6367455"/>
                <a:gd name="connsiteX1745" fmla="*/ 1028983 w 6891715"/>
                <a:gd name="connsiteY1745" fmla="*/ 2991722 h 6367455"/>
                <a:gd name="connsiteX1746" fmla="*/ 1020413 w 6891715"/>
                <a:gd name="connsiteY1746" fmla="*/ 2991085 h 6367455"/>
                <a:gd name="connsiteX1747" fmla="*/ 1010885 w 6891715"/>
                <a:gd name="connsiteY1747" fmla="*/ 2990130 h 6367455"/>
                <a:gd name="connsiteX1748" fmla="*/ 1009614 w 6891715"/>
                <a:gd name="connsiteY1748" fmla="*/ 2997451 h 6367455"/>
                <a:gd name="connsiteX1749" fmla="*/ 1004853 w 6891715"/>
                <a:gd name="connsiteY1749" fmla="*/ 3013366 h 6367455"/>
                <a:gd name="connsiteX1750" fmla="*/ 987717 w 6891715"/>
                <a:gd name="connsiteY1750" fmla="*/ 3021006 h 6367455"/>
                <a:gd name="connsiteX1751" fmla="*/ 976287 w 6891715"/>
                <a:gd name="connsiteY1751" fmla="*/ 3013366 h 6367455"/>
                <a:gd name="connsiteX1752" fmla="*/ 986765 w 6891715"/>
                <a:gd name="connsiteY1752" fmla="*/ 3006045 h 6367455"/>
                <a:gd name="connsiteX1753" fmla="*/ 995010 w 6891715"/>
                <a:gd name="connsiteY1753" fmla="*/ 2991085 h 6367455"/>
                <a:gd name="connsiteX1754" fmla="*/ 986447 w 6891715"/>
                <a:gd name="connsiteY1754" fmla="*/ 2987266 h 6367455"/>
                <a:gd name="connsiteX1755" fmla="*/ 983272 w 6891715"/>
                <a:gd name="connsiteY1755" fmla="*/ 2980900 h 6367455"/>
                <a:gd name="connsiteX1756" fmla="*/ 991845 w 6891715"/>
                <a:gd name="connsiteY1756" fmla="*/ 2974534 h 6367455"/>
                <a:gd name="connsiteX1757" fmla="*/ 980097 w 6891715"/>
                <a:gd name="connsiteY1757" fmla="*/ 2974534 h 6367455"/>
                <a:gd name="connsiteX1758" fmla="*/ 976605 w 6891715"/>
                <a:gd name="connsiteY1758" fmla="*/ 2955434 h 6367455"/>
                <a:gd name="connsiteX1759" fmla="*/ 989305 w 6891715"/>
                <a:gd name="connsiteY1759" fmla="*/ 2938244 h 6367455"/>
                <a:gd name="connsiteX1760" fmla="*/ 995645 w 6891715"/>
                <a:gd name="connsiteY1760" fmla="*/ 2945568 h 6367455"/>
                <a:gd name="connsiteX1761" fmla="*/ 996597 w 6891715"/>
                <a:gd name="connsiteY1761" fmla="*/ 2940473 h 6367455"/>
                <a:gd name="connsiteX1762" fmla="*/ 1009297 w 6891715"/>
                <a:gd name="connsiteY1762" fmla="*/ 2942384 h 6367455"/>
                <a:gd name="connsiteX1763" fmla="*/ 1012473 w 6891715"/>
                <a:gd name="connsiteY1763" fmla="*/ 2950025 h 6367455"/>
                <a:gd name="connsiteX1764" fmla="*/ 1012473 w 6891715"/>
                <a:gd name="connsiteY1764" fmla="*/ 2939200 h 6367455"/>
                <a:gd name="connsiteX1765" fmla="*/ 1014377 w 6891715"/>
                <a:gd name="connsiteY1765" fmla="*/ 2930921 h 6367455"/>
                <a:gd name="connsiteX1766" fmla="*/ 1042000 w 6891715"/>
                <a:gd name="connsiteY1766" fmla="*/ 2909597 h 6367455"/>
                <a:gd name="connsiteX1767" fmla="*/ 1051209 w 6891715"/>
                <a:gd name="connsiteY1767" fmla="*/ 2904186 h 6367455"/>
                <a:gd name="connsiteX1768" fmla="*/ 1350059 w 6891715"/>
                <a:gd name="connsiteY1768" fmla="*/ 2857495 h 6367455"/>
                <a:gd name="connsiteX1769" fmla="*/ 1357674 w 6891715"/>
                <a:gd name="connsiteY1769" fmla="*/ 2864802 h 6367455"/>
                <a:gd name="connsiteX1770" fmla="*/ 1355452 w 6891715"/>
                <a:gd name="connsiteY1770" fmla="*/ 2876239 h 6367455"/>
                <a:gd name="connsiteX1771" fmla="*/ 1359577 w 6891715"/>
                <a:gd name="connsiteY1771" fmla="*/ 2883863 h 6367455"/>
                <a:gd name="connsiteX1772" fmla="*/ 1370365 w 6891715"/>
                <a:gd name="connsiteY1772" fmla="*/ 2885769 h 6367455"/>
                <a:gd name="connsiteX1773" fmla="*/ 1361164 w 6891715"/>
                <a:gd name="connsiteY1773" fmla="*/ 2908962 h 6367455"/>
                <a:gd name="connsiteX1774" fmla="*/ 1339906 w 6891715"/>
                <a:gd name="connsiteY1774" fmla="*/ 2921989 h 6367455"/>
                <a:gd name="connsiteX1775" fmla="*/ 1307551 w 6891715"/>
                <a:gd name="connsiteY1775" fmla="*/ 2950584 h 6367455"/>
                <a:gd name="connsiteX1776" fmla="*/ 1298350 w 6891715"/>
                <a:gd name="connsiteY1776" fmla="*/ 2965517 h 6367455"/>
                <a:gd name="connsiteX1777" fmla="*/ 1284393 w 6891715"/>
                <a:gd name="connsiteY1777" fmla="*/ 2971871 h 6367455"/>
                <a:gd name="connsiteX1778" fmla="*/ 1283441 w 6891715"/>
                <a:gd name="connsiteY1778" fmla="*/ 2979495 h 6367455"/>
                <a:gd name="connsiteX1779" fmla="*/ 1266628 w 6891715"/>
                <a:gd name="connsiteY1779" fmla="*/ 2996334 h 6367455"/>
                <a:gd name="connsiteX1780" fmla="*/ 1259332 w 6891715"/>
                <a:gd name="connsiteY1780" fmla="*/ 2995381 h 6367455"/>
                <a:gd name="connsiteX1781" fmla="*/ 1243469 w 6891715"/>
                <a:gd name="connsiteY1781" fmla="*/ 2999829 h 6367455"/>
                <a:gd name="connsiteX1782" fmla="*/ 1258381 w 6891715"/>
                <a:gd name="connsiteY1782" fmla="*/ 3002688 h 6367455"/>
                <a:gd name="connsiteX1783" fmla="*/ 1261553 w 6891715"/>
                <a:gd name="connsiteY1783" fmla="*/ 3008089 h 6367455"/>
                <a:gd name="connsiteX1784" fmla="*/ 1290103 w 6891715"/>
                <a:gd name="connsiteY1784" fmla="*/ 2999193 h 6367455"/>
                <a:gd name="connsiteX1785" fmla="*/ 1295496 w 6891715"/>
                <a:gd name="connsiteY1785" fmla="*/ 3001417 h 6367455"/>
                <a:gd name="connsiteX1786" fmla="*/ 1278683 w 6891715"/>
                <a:gd name="connsiteY1786" fmla="*/ 3023657 h 6367455"/>
                <a:gd name="connsiteX1787" fmla="*/ 1272973 w 6891715"/>
                <a:gd name="connsiteY1787" fmla="*/ 3016667 h 6367455"/>
                <a:gd name="connsiteX1788" fmla="*/ 1246006 w 6891715"/>
                <a:gd name="connsiteY1788" fmla="*/ 3027152 h 6367455"/>
                <a:gd name="connsiteX1789" fmla="*/ 1232366 w 6891715"/>
                <a:gd name="connsiteY1789" fmla="*/ 3043037 h 6367455"/>
                <a:gd name="connsiteX1790" fmla="*/ 1233635 w 6891715"/>
                <a:gd name="connsiteY1790" fmla="*/ 3047167 h 6367455"/>
                <a:gd name="connsiteX1791" fmla="*/ 1246006 w 6891715"/>
                <a:gd name="connsiteY1791" fmla="*/ 3037636 h 6367455"/>
                <a:gd name="connsiteX1792" fmla="*/ 1261870 w 6891715"/>
                <a:gd name="connsiteY1792" fmla="*/ 3031282 h 6367455"/>
                <a:gd name="connsiteX1793" fmla="*/ 1267262 w 6891715"/>
                <a:gd name="connsiteY1793" fmla="*/ 3030964 h 6367455"/>
                <a:gd name="connsiteX1794" fmla="*/ 1261870 w 6891715"/>
                <a:gd name="connsiteY1794" fmla="*/ 3052251 h 6367455"/>
                <a:gd name="connsiteX1795" fmla="*/ 1251719 w 6891715"/>
                <a:gd name="connsiteY1795" fmla="*/ 3057652 h 6367455"/>
                <a:gd name="connsiteX1796" fmla="*/ 1240931 w 6891715"/>
                <a:gd name="connsiteY1796" fmla="*/ 3060193 h 6367455"/>
                <a:gd name="connsiteX1797" fmla="*/ 1234586 w 6891715"/>
                <a:gd name="connsiteY1797" fmla="*/ 3058923 h 6367455"/>
                <a:gd name="connsiteX1798" fmla="*/ 1231415 w 6891715"/>
                <a:gd name="connsiteY1798" fmla="*/ 3062099 h 6367455"/>
                <a:gd name="connsiteX1799" fmla="*/ 1248227 w 6891715"/>
                <a:gd name="connsiteY1799" fmla="*/ 3072584 h 6367455"/>
                <a:gd name="connsiteX1800" fmla="*/ 1255844 w 6891715"/>
                <a:gd name="connsiteY1800" fmla="*/ 3071313 h 6367455"/>
                <a:gd name="connsiteX1801" fmla="*/ 1272656 w 6891715"/>
                <a:gd name="connsiteY1801" fmla="*/ 3057652 h 6367455"/>
                <a:gd name="connsiteX1802" fmla="*/ 1267262 w 6891715"/>
                <a:gd name="connsiteY1802" fmla="*/ 3051297 h 6367455"/>
                <a:gd name="connsiteX1803" fmla="*/ 1289468 w 6891715"/>
                <a:gd name="connsiteY1803" fmla="*/ 3046849 h 6367455"/>
                <a:gd name="connsiteX1804" fmla="*/ 1293592 w 6891715"/>
                <a:gd name="connsiteY1804" fmla="*/ 3042719 h 6367455"/>
                <a:gd name="connsiteX1805" fmla="*/ 1308502 w 6891715"/>
                <a:gd name="connsiteY1805" fmla="*/ 3041448 h 6367455"/>
                <a:gd name="connsiteX1806" fmla="*/ 1318970 w 6891715"/>
                <a:gd name="connsiteY1806" fmla="*/ 3038271 h 6367455"/>
                <a:gd name="connsiteX1807" fmla="*/ 1327217 w 6891715"/>
                <a:gd name="connsiteY1807" fmla="*/ 3031599 h 6367455"/>
                <a:gd name="connsiteX1808" fmla="*/ 1342126 w 6891715"/>
                <a:gd name="connsiteY1808" fmla="*/ 3025245 h 6367455"/>
                <a:gd name="connsiteX1809" fmla="*/ 1358942 w 6891715"/>
                <a:gd name="connsiteY1809" fmla="*/ 3031282 h 6367455"/>
                <a:gd name="connsiteX1810" fmla="*/ 1371634 w 6891715"/>
                <a:gd name="connsiteY1810" fmla="*/ 3035730 h 6367455"/>
                <a:gd name="connsiteX1811" fmla="*/ 1382421 w 6891715"/>
                <a:gd name="connsiteY1811" fmla="*/ 3030011 h 6367455"/>
                <a:gd name="connsiteX1812" fmla="*/ 1401459 w 6891715"/>
                <a:gd name="connsiteY1812" fmla="*/ 3024610 h 6367455"/>
                <a:gd name="connsiteX1813" fmla="*/ 1414150 w 6891715"/>
                <a:gd name="connsiteY1813" fmla="*/ 3030964 h 6367455"/>
                <a:gd name="connsiteX1814" fmla="*/ 1437305 w 6891715"/>
                <a:gd name="connsiteY1814" fmla="*/ 3028423 h 6367455"/>
                <a:gd name="connsiteX1815" fmla="*/ 1461412 w 6891715"/>
                <a:gd name="connsiteY1815" fmla="*/ 3029375 h 6367455"/>
                <a:gd name="connsiteX1816" fmla="*/ 1474101 w 6891715"/>
                <a:gd name="connsiteY1816" fmla="*/ 3033506 h 6367455"/>
                <a:gd name="connsiteX1817" fmla="*/ 1481080 w 6891715"/>
                <a:gd name="connsiteY1817" fmla="*/ 3052568 h 6367455"/>
                <a:gd name="connsiteX1818" fmla="*/ 1479176 w 6891715"/>
                <a:gd name="connsiteY1818" fmla="*/ 3086245 h 6367455"/>
                <a:gd name="connsiteX1819" fmla="*/ 1459192 w 6891715"/>
                <a:gd name="connsiteY1819" fmla="*/ 3112932 h 6367455"/>
                <a:gd name="connsiteX1820" fmla="*/ 1455069 w 6891715"/>
                <a:gd name="connsiteY1820" fmla="*/ 3142162 h 6367455"/>
                <a:gd name="connsiteX1821" fmla="*/ 1440795 w 6891715"/>
                <a:gd name="connsiteY1821" fmla="*/ 3172026 h 6367455"/>
                <a:gd name="connsiteX1822" fmla="*/ 1437940 w 6891715"/>
                <a:gd name="connsiteY1822" fmla="*/ 3193312 h 6367455"/>
                <a:gd name="connsiteX1823" fmla="*/ 1422080 w 6891715"/>
                <a:gd name="connsiteY1823" fmla="*/ 3203797 h 6367455"/>
                <a:gd name="connsiteX1824" fmla="*/ 1420812 w 6891715"/>
                <a:gd name="connsiteY1824" fmla="*/ 3217460 h 6367455"/>
                <a:gd name="connsiteX1825" fmla="*/ 1406535 w 6891715"/>
                <a:gd name="connsiteY1825" fmla="*/ 3226990 h 6367455"/>
                <a:gd name="connsiteX1826" fmla="*/ 1402092 w 6891715"/>
                <a:gd name="connsiteY1826" fmla="*/ 3238747 h 6367455"/>
                <a:gd name="connsiteX1827" fmla="*/ 1394161 w 6891715"/>
                <a:gd name="connsiteY1827" fmla="*/ 3252727 h 6367455"/>
                <a:gd name="connsiteX1828" fmla="*/ 1371634 w 6891715"/>
                <a:gd name="connsiteY1828" fmla="*/ 3245102 h 6367455"/>
                <a:gd name="connsiteX1829" fmla="*/ 1358942 w 6891715"/>
                <a:gd name="connsiteY1829" fmla="*/ 3257175 h 6367455"/>
                <a:gd name="connsiteX1830" fmla="*/ 1361164 w 6891715"/>
                <a:gd name="connsiteY1830" fmla="*/ 3262260 h 6367455"/>
                <a:gd name="connsiteX1831" fmla="*/ 1370682 w 6891715"/>
                <a:gd name="connsiteY1831" fmla="*/ 3255904 h 6367455"/>
                <a:gd name="connsiteX1832" fmla="*/ 1383373 w 6891715"/>
                <a:gd name="connsiteY1832" fmla="*/ 3254634 h 6367455"/>
                <a:gd name="connsiteX1833" fmla="*/ 1391940 w 6891715"/>
                <a:gd name="connsiteY1833" fmla="*/ 3260035 h 6367455"/>
                <a:gd name="connsiteX1834" fmla="*/ 1389718 w 6891715"/>
                <a:gd name="connsiteY1834" fmla="*/ 3266390 h 6367455"/>
                <a:gd name="connsiteX1835" fmla="*/ 1401459 w 6891715"/>
                <a:gd name="connsiteY1835" fmla="*/ 3270203 h 6367455"/>
                <a:gd name="connsiteX1836" fmla="*/ 1404631 w 6891715"/>
                <a:gd name="connsiteY1836" fmla="*/ 3277827 h 6367455"/>
                <a:gd name="connsiteX1837" fmla="*/ 1403679 w 6891715"/>
                <a:gd name="connsiteY1837" fmla="*/ 3283230 h 6367455"/>
                <a:gd name="connsiteX1838" fmla="*/ 1399237 w 6891715"/>
                <a:gd name="connsiteY1838" fmla="*/ 3289581 h 6367455"/>
                <a:gd name="connsiteX1839" fmla="*/ 1385911 w 6891715"/>
                <a:gd name="connsiteY1839" fmla="*/ 3289581 h 6367455"/>
                <a:gd name="connsiteX1840" fmla="*/ 1374172 w 6891715"/>
                <a:gd name="connsiteY1840" fmla="*/ 3288629 h 6367455"/>
                <a:gd name="connsiteX1841" fmla="*/ 1371000 w 6891715"/>
                <a:gd name="connsiteY1841" fmla="*/ 3297844 h 6367455"/>
                <a:gd name="connsiteX1842" fmla="*/ 1363702 w 6891715"/>
                <a:gd name="connsiteY1842" fmla="*/ 3307374 h 6367455"/>
                <a:gd name="connsiteX1843" fmla="*/ 1348790 w 6891715"/>
                <a:gd name="connsiteY1843" fmla="*/ 3314363 h 6367455"/>
                <a:gd name="connsiteX1844" fmla="*/ 1338636 w 6891715"/>
                <a:gd name="connsiteY1844" fmla="*/ 3312140 h 6367455"/>
                <a:gd name="connsiteX1845" fmla="*/ 1312944 w 6891715"/>
                <a:gd name="connsiteY1845" fmla="*/ 3312457 h 6367455"/>
                <a:gd name="connsiteX1846" fmla="*/ 1288834 w 6891715"/>
                <a:gd name="connsiteY1846" fmla="*/ 3314682 h 6367455"/>
                <a:gd name="connsiteX1847" fmla="*/ 1288834 w 6891715"/>
                <a:gd name="connsiteY1847" fmla="*/ 3319766 h 6367455"/>
                <a:gd name="connsiteX1848" fmla="*/ 1303426 w 6891715"/>
                <a:gd name="connsiteY1848" fmla="*/ 3317859 h 6367455"/>
                <a:gd name="connsiteX1849" fmla="*/ 1319287 w 6891715"/>
                <a:gd name="connsiteY1849" fmla="*/ 3319448 h 6367455"/>
                <a:gd name="connsiteX1850" fmla="*/ 1331022 w 6891715"/>
                <a:gd name="connsiteY1850" fmla="*/ 3323896 h 6367455"/>
                <a:gd name="connsiteX1851" fmla="*/ 1346886 w 6891715"/>
                <a:gd name="connsiteY1851" fmla="*/ 3328663 h 6367455"/>
                <a:gd name="connsiteX1852" fmla="*/ 1369412 w 6891715"/>
                <a:gd name="connsiteY1852" fmla="*/ 3330886 h 6367455"/>
                <a:gd name="connsiteX1853" fmla="*/ 1377662 w 6891715"/>
                <a:gd name="connsiteY1853" fmla="*/ 3328663 h 6367455"/>
                <a:gd name="connsiteX1854" fmla="*/ 1392257 w 6891715"/>
                <a:gd name="connsiteY1854" fmla="*/ 3315000 h 6367455"/>
                <a:gd name="connsiteX1855" fmla="*/ 1403996 w 6891715"/>
                <a:gd name="connsiteY1855" fmla="*/ 3315635 h 6367455"/>
                <a:gd name="connsiteX1856" fmla="*/ 1415736 w 6891715"/>
                <a:gd name="connsiteY1856" fmla="*/ 3321989 h 6367455"/>
                <a:gd name="connsiteX1857" fmla="*/ 1426204 w 6891715"/>
                <a:gd name="connsiteY1857" fmla="*/ 3333427 h 6367455"/>
                <a:gd name="connsiteX1858" fmla="*/ 1441112 w 6891715"/>
                <a:gd name="connsiteY1858" fmla="*/ 3338512 h 6367455"/>
                <a:gd name="connsiteX1859" fmla="*/ 1459192 w 6891715"/>
                <a:gd name="connsiteY1859" fmla="*/ 3345818 h 6367455"/>
                <a:gd name="connsiteX1860" fmla="*/ 1482666 w 6891715"/>
                <a:gd name="connsiteY1860" fmla="*/ 3379492 h 6367455"/>
                <a:gd name="connsiteX1861" fmla="*/ 1484252 w 6891715"/>
                <a:gd name="connsiteY1861" fmla="*/ 3380763 h 6367455"/>
                <a:gd name="connsiteX1862" fmla="*/ 1486474 w 6891715"/>
                <a:gd name="connsiteY1862" fmla="*/ 3382034 h 6367455"/>
                <a:gd name="connsiteX1863" fmla="*/ 1492503 w 6891715"/>
                <a:gd name="connsiteY1863" fmla="*/ 3385847 h 6367455"/>
                <a:gd name="connsiteX1864" fmla="*/ 1500748 w 6891715"/>
                <a:gd name="connsiteY1864" fmla="*/ 3389659 h 6367455"/>
                <a:gd name="connsiteX1865" fmla="*/ 1512809 w 6891715"/>
                <a:gd name="connsiteY1865" fmla="*/ 3414758 h 6367455"/>
                <a:gd name="connsiteX1866" fmla="*/ 1502335 w 6891715"/>
                <a:gd name="connsiteY1866" fmla="*/ 3420477 h 6367455"/>
                <a:gd name="connsiteX1867" fmla="*/ 1497895 w 6891715"/>
                <a:gd name="connsiteY1867" fmla="*/ 3429056 h 6367455"/>
                <a:gd name="connsiteX1868" fmla="*/ 1508679 w 6891715"/>
                <a:gd name="connsiteY1868" fmla="*/ 3433821 h 6367455"/>
                <a:gd name="connsiteX1869" fmla="*/ 1515344 w 6891715"/>
                <a:gd name="connsiteY1869" fmla="*/ 3449707 h 6367455"/>
                <a:gd name="connsiteX1870" fmla="*/ 1519468 w 6891715"/>
                <a:gd name="connsiteY1870" fmla="*/ 3486562 h 6367455"/>
                <a:gd name="connsiteX1871" fmla="*/ 1529300 w 6891715"/>
                <a:gd name="connsiteY1871" fmla="*/ 3508484 h 6367455"/>
                <a:gd name="connsiteX1872" fmla="*/ 1526130 w 6891715"/>
                <a:gd name="connsiteY1872" fmla="*/ 3514838 h 6367455"/>
                <a:gd name="connsiteX1873" fmla="*/ 1538820 w 6891715"/>
                <a:gd name="connsiteY1873" fmla="*/ 3520239 h 6367455"/>
                <a:gd name="connsiteX1874" fmla="*/ 1544213 w 6891715"/>
                <a:gd name="connsiteY1874" fmla="*/ 3527229 h 6367455"/>
                <a:gd name="connsiteX1875" fmla="*/ 1553094 w 6891715"/>
                <a:gd name="connsiteY1875" fmla="*/ 3538031 h 6367455"/>
                <a:gd name="connsiteX1876" fmla="*/ 1546752 w 6891715"/>
                <a:gd name="connsiteY1876" fmla="*/ 3549469 h 6367455"/>
                <a:gd name="connsiteX1877" fmla="*/ 1540406 w 6891715"/>
                <a:gd name="connsiteY1877" fmla="*/ 3565672 h 6367455"/>
                <a:gd name="connsiteX1878" fmla="*/ 1546752 w 6891715"/>
                <a:gd name="connsiteY1878" fmla="*/ 3559318 h 6367455"/>
                <a:gd name="connsiteX1879" fmla="*/ 1557220 w 6891715"/>
                <a:gd name="connsiteY1879" fmla="*/ 3557730 h 6367455"/>
                <a:gd name="connsiteX1880" fmla="*/ 1560393 w 6891715"/>
                <a:gd name="connsiteY1880" fmla="*/ 3552328 h 6367455"/>
                <a:gd name="connsiteX1881" fmla="*/ 1569910 w 6891715"/>
                <a:gd name="connsiteY1881" fmla="*/ 3552328 h 6367455"/>
                <a:gd name="connsiteX1882" fmla="*/ 1578475 w 6891715"/>
                <a:gd name="connsiteY1882" fmla="*/ 3560907 h 6367455"/>
                <a:gd name="connsiteX1883" fmla="*/ 1594337 w 6891715"/>
                <a:gd name="connsiteY1883" fmla="*/ 3572344 h 6367455"/>
                <a:gd name="connsiteX1884" fmla="*/ 1618764 w 6891715"/>
                <a:gd name="connsiteY1884" fmla="*/ 3594267 h 6367455"/>
                <a:gd name="connsiteX1885" fmla="*/ 1629867 w 6891715"/>
                <a:gd name="connsiteY1885" fmla="*/ 3618413 h 6367455"/>
                <a:gd name="connsiteX1886" fmla="*/ 1648901 w 6891715"/>
                <a:gd name="connsiteY1886" fmla="*/ 3631121 h 6367455"/>
                <a:gd name="connsiteX1887" fmla="*/ 1640335 w 6891715"/>
                <a:gd name="connsiteY1887" fmla="*/ 3642559 h 6367455"/>
                <a:gd name="connsiteX1888" fmla="*/ 1655563 w 6891715"/>
                <a:gd name="connsiteY1888" fmla="*/ 3681320 h 6367455"/>
                <a:gd name="connsiteX1889" fmla="*/ 1679355 w 6891715"/>
                <a:gd name="connsiteY1889" fmla="*/ 3704196 h 6367455"/>
                <a:gd name="connsiteX1890" fmla="*/ 1685700 w 6891715"/>
                <a:gd name="connsiteY1890" fmla="*/ 3721352 h 6367455"/>
                <a:gd name="connsiteX1891" fmla="*/ 1674914 w 6891715"/>
                <a:gd name="connsiteY1891" fmla="*/ 3709597 h 6367455"/>
                <a:gd name="connsiteX1892" fmla="*/ 1654928 w 6891715"/>
                <a:gd name="connsiteY1892" fmla="*/ 3713092 h 6367455"/>
                <a:gd name="connsiteX1893" fmla="*/ 1649535 w 6891715"/>
                <a:gd name="connsiteY1893" fmla="*/ 3708961 h 6367455"/>
                <a:gd name="connsiteX1894" fmla="*/ 1635894 w 6891715"/>
                <a:gd name="connsiteY1894" fmla="*/ 3708961 h 6367455"/>
                <a:gd name="connsiteX1895" fmla="*/ 1620032 w 6891715"/>
                <a:gd name="connsiteY1895" fmla="*/ 3699748 h 6367455"/>
                <a:gd name="connsiteX1896" fmla="*/ 1602902 w 6891715"/>
                <a:gd name="connsiteY1896" fmla="*/ 3700701 h 6367455"/>
                <a:gd name="connsiteX1897" fmla="*/ 1589261 w 6891715"/>
                <a:gd name="connsiteY1897" fmla="*/ 3700065 h 6367455"/>
                <a:gd name="connsiteX1898" fmla="*/ 1586406 w 6891715"/>
                <a:gd name="connsiteY1898" fmla="*/ 3706420 h 6367455"/>
                <a:gd name="connsiteX1899" fmla="*/ 1599730 w 6891715"/>
                <a:gd name="connsiteY1899" fmla="*/ 3705149 h 6367455"/>
                <a:gd name="connsiteX1900" fmla="*/ 1612419 w 6891715"/>
                <a:gd name="connsiteY1900" fmla="*/ 3705149 h 6367455"/>
                <a:gd name="connsiteX1901" fmla="*/ 1620984 w 6891715"/>
                <a:gd name="connsiteY1901" fmla="*/ 3712456 h 6367455"/>
                <a:gd name="connsiteX1902" fmla="*/ 1633674 w 6891715"/>
                <a:gd name="connsiteY1902" fmla="*/ 3713092 h 6367455"/>
                <a:gd name="connsiteX1903" fmla="*/ 1646363 w 6891715"/>
                <a:gd name="connsiteY1903" fmla="*/ 3712138 h 6367455"/>
                <a:gd name="connsiteX1904" fmla="*/ 1653976 w 6891715"/>
                <a:gd name="connsiteY1904" fmla="*/ 3722623 h 6367455"/>
                <a:gd name="connsiteX1905" fmla="*/ 1668569 w 6891715"/>
                <a:gd name="connsiteY1905" fmla="*/ 3729930 h 6367455"/>
                <a:gd name="connsiteX1906" fmla="*/ 1683796 w 6891715"/>
                <a:gd name="connsiteY1906" fmla="*/ 3745498 h 6367455"/>
                <a:gd name="connsiteX1907" fmla="*/ 1692361 w 6891715"/>
                <a:gd name="connsiteY1907" fmla="*/ 3760113 h 6367455"/>
                <a:gd name="connsiteX1908" fmla="*/ 1694899 w 6891715"/>
                <a:gd name="connsiteY1908" fmla="*/ 3787436 h 6367455"/>
                <a:gd name="connsiteX1909" fmla="*/ 1687286 w 6891715"/>
                <a:gd name="connsiteY1909" fmla="*/ 3799192 h 6367455"/>
                <a:gd name="connsiteX1910" fmla="*/ 1673962 w 6891715"/>
                <a:gd name="connsiteY1910" fmla="*/ 3811900 h 6367455"/>
                <a:gd name="connsiteX1911" fmla="*/ 1665397 w 6891715"/>
                <a:gd name="connsiteY1911" fmla="*/ 3830963 h 6367455"/>
                <a:gd name="connsiteX1912" fmla="*/ 1673962 w 6891715"/>
                <a:gd name="connsiteY1912" fmla="*/ 3841766 h 6367455"/>
                <a:gd name="connsiteX1913" fmla="*/ 1692044 w 6891715"/>
                <a:gd name="connsiteY1913" fmla="*/ 3848755 h 6367455"/>
                <a:gd name="connsiteX1914" fmla="*/ 1697437 w 6891715"/>
                <a:gd name="connsiteY1914" fmla="*/ 3846531 h 6367455"/>
                <a:gd name="connsiteX1915" fmla="*/ 1701561 w 6891715"/>
                <a:gd name="connsiteY1915" fmla="*/ 3831599 h 6367455"/>
                <a:gd name="connsiteX1916" fmla="*/ 1705368 w 6891715"/>
                <a:gd name="connsiteY1916" fmla="*/ 3820161 h 6367455"/>
                <a:gd name="connsiteX1917" fmla="*/ 1720278 w 6891715"/>
                <a:gd name="connsiteY1917" fmla="*/ 3816984 h 6367455"/>
                <a:gd name="connsiteX1918" fmla="*/ 1733918 w 6891715"/>
                <a:gd name="connsiteY1918" fmla="*/ 3814760 h 6367455"/>
                <a:gd name="connsiteX1919" fmla="*/ 1755173 w 6891715"/>
                <a:gd name="connsiteY1919" fmla="*/ 3818572 h 6367455"/>
                <a:gd name="connsiteX1920" fmla="*/ 1800854 w 6891715"/>
                <a:gd name="connsiteY1920" fmla="*/ 3826833 h 6367455"/>
                <a:gd name="connsiteX1921" fmla="*/ 1812592 w 6891715"/>
                <a:gd name="connsiteY1921" fmla="*/ 3845578 h 6367455"/>
                <a:gd name="connsiteX1922" fmla="*/ 1835115 w 6891715"/>
                <a:gd name="connsiteY1922" fmla="*/ 3887516 h 6367455"/>
                <a:gd name="connsiteX1923" fmla="*/ 1831308 w 6891715"/>
                <a:gd name="connsiteY1923" fmla="*/ 3910709 h 6367455"/>
                <a:gd name="connsiteX1924" fmla="*/ 1824964 w 6891715"/>
                <a:gd name="connsiteY1924" fmla="*/ 3936126 h 6367455"/>
                <a:gd name="connsiteX1925" fmla="*/ 1809419 w 6891715"/>
                <a:gd name="connsiteY1925" fmla="*/ 3962814 h 6367455"/>
                <a:gd name="connsiteX1926" fmla="*/ 1796730 w 6891715"/>
                <a:gd name="connsiteY1926" fmla="*/ 3960590 h 6367455"/>
                <a:gd name="connsiteX1927" fmla="*/ 1785310 w 6891715"/>
                <a:gd name="connsiteY1927" fmla="*/ 3966945 h 6367455"/>
                <a:gd name="connsiteX1928" fmla="*/ 1785310 w 6891715"/>
                <a:gd name="connsiteY1928" fmla="*/ 3980606 h 6367455"/>
                <a:gd name="connsiteX1929" fmla="*/ 1791655 w 6891715"/>
                <a:gd name="connsiteY1929" fmla="*/ 3986007 h 6367455"/>
                <a:gd name="connsiteX1930" fmla="*/ 1788482 w 6891715"/>
                <a:gd name="connsiteY1930" fmla="*/ 3996810 h 6367455"/>
                <a:gd name="connsiteX1931" fmla="*/ 1776745 w 6891715"/>
                <a:gd name="connsiteY1931" fmla="*/ 3999987 h 6367455"/>
                <a:gd name="connsiteX1932" fmla="*/ 1765642 w 6891715"/>
                <a:gd name="connsiteY1932" fmla="*/ 3998716 h 6367455"/>
                <a:gd name="connsiteX1933" fmla="*/ 1759297 w 6891715"/>
                <a:gd name="connsiteY1933" fmla="*/ 3994903 h 6367455"/>
                <a:gd name="connsiteX1934" fmla="*/ 1753904 w 6891715"/>
                <a:gd name="connsiteY1934" fmla="*/ 4003482 h 6367455"/>
                <a:gd name="connsiteX1935" fmla="*/ 1741215 w 6891715"/>
                <a:gd name="connsiteY1935" fmla="*/ 4002211 h 6367455"/>
                <a:gd name="connsiteX1936" fmla="*/ 1734870 w 6891715"/>
                <a:gd name="connsiteY1936" fmla="*/ 4005388 h 6367455"/>
                <a:gd name="connsiteX1937" fmla="*/ 1750732 w 6891715"/>
                <a:gd name="connsiteY1937" fmla="*/ 4014602 h 6367455"/>
                <a:gd name="connsiteX1938" fmla="*/ 1749780 w 6891715"/>
                <a:gd name="connsiteY1938" fmla="*/ 4023180 h 6367455"/>
                <a:gd name="connsiteX1939" fmla="*/ 1741532 w 6891715"/>
                <a:gd name="connsiteY1939" fmla="*/ 4031758 h 6367455"/>
                <a:gd name="connsiteX1940" fmla="*/ 1737408 w 6891715"/>
                <a:gd name="connsiteY1940" fmla="*/ 4046691 h 6367455"/>
                <a:gd name="connsiteX1941" fmla="*/ 1728843 w 6891715"/>
                <a:gd name="connsiteY1941" fmla="*/ 4053998 h 6367455"/>
                <a:gd name="connsiteX1942" fmla="*/ 1712981 w 6891715"/>
                <a:gd name="connsiteY1942" fmla="*/ 4047962 h 6367455"/>
                <a:gd name="connsiteX1943" fmla="*/ 1726622 w 6891715"/>
                <a:gd name="connsiteY1943" fmla="*/ 4058128 h 6367455"/>
                <a:gd name="connsiteX1944" fmla="*/ 1714250 w 6891715"/>
                <a:gd name="connsiteY1944" fmla="*/ 4069884 h 6367455"/>
                <a:gd name="connsiteX1945" fmla="*/ 1719643 w 6891715"/>
                <a:gd name="connsiteY1945" fmla="*/ 4075285 h 6367455"/>
                <a:gd name="connsiteX1946" fmla="*/ 1730112 w 6891715"/>
                <a:gd name="connsiteY1946" fmla="*/ 4063530 h 6367455"/>
                <a:gd name="connsiteX1947" fmla="*/ 1740898 w 6891715"/>
                <a:gd name="connsiteY1947" fmla="*/ 4072743 h 6367455"/>
                <a:gd name="connsiteX1948" fmla="*/ 1762152 w 6891715"/>
                <a:gd name="connsiteY1948" fmla="*/ 4075920 h 6367455"/>
                <a:gd name="connsiteX1949" fmla="*/ 1773255 w 6891715"/>
                <a:gd name="connsiteY1949" fmla="*/ 4070519 h 6367455"/>
                <a:gd name="connsiteX1950" fmla="*/ 1794510 w 6891715"/>
                <a:gd name="connsiteY1950" fmla="*/ 4063847 h 6367455"/>
                <a:gd name="connsiteX1951" fmla="*/ 1804027 w 6891715"/>
                <a:gd name="connsiteY1951" fmla="*/ 4065118 h 6367455"/>
                <a:gd name="connsiteX1952" fmla="*/ 1797682 w 6891715"/>
                <a:gd name="connsiteY1952" fmla="*/ 4074650 h 6367455"/>
                <a:gd name="connsiteX1953" fmla="*/ 1801171 w 6891715"/>
                <a:gd name="connsiteY1953" fmla="*/ 4096572 h 6367455"/>
                <a:gd name="connsiteX1954" fmla="*/ 1793875 w 6891715"/>
                <a:gd name="connsiteY1954" fmla="*/ 4105150 h 6367455"/>
                <a:gd name="connsiteX1955" fmla="*/ 1761200 w 6891715"/>
                <a:gd name="connsiteY1955" fmla="*/ 4113728 h 6367455"/>
                <a:gd name="connsiteX1956" fmla="*/ 1756125 w 6891715"/>
                <a:gd name="connsiteY1956" fmla="*/ 4134062 h 6367455"/>
                <a:gd name="connsiteX1957" fmla="*/ 1726622 w 6891715"/>
                <a:gd name="connsiteY1957" fmla="*/ 4139463 h 6367455"/>
                <a:gd name="connsiteX1958" fmla="*/ 1673010 w 6891715"/>
                <a:gd name="connsiteY1958" fmla="*/ 4158844 h 6367455"/>
                <a:gd name="connsiteX1959" fmla="*/ 1660956 w 6891715"/>
                <a:gd name="connsiteY1959" fmla="*/ 4150583 h 6367455"/>
                <a:gd name="connsiteX1960" fmla="*/ 1611468 w 6891715"/>
                <a:gd name="connsiteY1960" fmla="*/ 4149948 h 6367455"/>
                <a:gd name="connsiteX1961" fmla="*/ 1601950 w 6891715"/>
                <a:gd name="connsiteY1961" fmla="*/ 4165833 h 6367455"/>
                <a:gd name="connsiteX1962" fmla="*/ 1583868 w 6891715"/>
                <a:gd name="connsiteY1962" fmla="*/ 4158844 h 6367455"/>
                <a:gd name="connsiteX1963" fmla="*/ 1579744 w 6891715"/>
                <a:gd name="connsiteY1963" fmla="*/ 4148041 h 6367455"/>
                <a:gd name="connsiteX1964" fmla="*/ 1568958 w 6891715"/>
                <a:gd name="connsiteY1964" fmla="*/ 4147088 h 6367455"/>
                <a:gd name="connsiteX1965" fmla="*/ 1564834 w 6891715"/>
                <a:gd name="connsiteY1965" fmla="*/ 4144229 h 6367455"/>
                <a:gd name="connsiteX1966" fmla="*/ 1557220 w 6891715"/>
                <a:gd name="connsiteY1966" fmla="*/ 4153760 h 6367455"/>
                <a:gd name="connsiteX1967" fmla="*/ 1548972 w 6891715"/>
                <a:gd name="connsiteY1967" fmla="*/ 4149630 h 6367455"/>
                <a:gd name="connsiteX1968" fmla="*/ 1535013 w 6891715"/>
                <a:gd name="connsiteY1968" fmla="*/ 4131838 h 6367455"/>
                <a:gd name="connsiteX1969" fmla="*/ 1520103 w 6891715"/>
                <a:gd name="connsiteY1969" fmla="*/ 4131838 h 6367455"/>
                <a:gd name="connsiteX1970" fmla="*/ 1528668 w 6891715"/>
                <a:gd name="connsiteY1970" fmla="*/ 4139463 h 6367455"/>
                <a:gd name="connsiteX1971" fmla="*/ 1532792 w 6891715"/>
                <a:gd name="connsiteY1971" fmla="*/ 4145500 h 6367455"/>
                <a:gd name="connsiteX1972" fmla="*/ 1530254 w 6891715"/>
                <a:gd name="connsiteY1972" fmla="*/ 4151854 h 6367455"/>
                <a:gd name="connsiteX1973" fmla="*/ 1514075 w 6891715"/>
                <a:gd name="connsiteY1973" fmla="*/ 4162656 h 6367455"/>
                <a:gd name="connsiteX1974" fmla="*/ 1509948 w 6891715"/>
                <a:gd name="connsiteY1974" fmla="*/ 4168057 h 6367455"/>
                <a:gd name="connsiteX1975" fmla="*/ 1494090 w 6891715"/>
                <a:gd name="connsiteY1975" fmla="*/ 4165833 h 6367455"/>
                <a:gd name="connsiteX1976" fmla="*/ 1478224 w 6891715"/>
                <a:gd name="connsiteY1976" fmla="*/ 4159479 h 6367455"/>
                <a:gd name="connsiteX1977" fmla="*/ 1472832 w 6891715"/>
                <a:gd name="connsiteY1977" fmla="*/ 4168057 h 6367455"/>
                <a:gd name="connsiteX1978" fmla="*/ 1485838 w 6891715"/>
                <a:gd name="connsiteY1978" fmla="*/ 4176636 h 6367455"/>
                <a:gd name="connsiteX1979" fmla="*/ 1474101 w 6891715"/>
                <a:gd name="connsiteY1979" fmla="*/ 4191250 h 6367455"/>
                <a:gd name="connsiteX1980" fmla="*/ 1469977 w 6891715"/>
                <a:gd name="connsiteY1980" fmla="*/ 4187120 h 6367455"/>
                <a:gd name="connsiteX1981" fmla="*/ 1450946 w 6891715"/>
                <a:gd name="connsiteY1981" fmla="*/ 4184261 h 6367455"/>
                <a:gd name="connsiteX1982" fmla="*/ 1430645 w 6891715"/>
                <a:gd name="connsiteY1982" fmla="*/ 4191886 h 6367455"/>
                <a:gd name="connsiteX1983" fmla="*/ 1416053 w 6891715"/>
                <a:gd name="connsiteY1983" fmla="*/ 4168693 h 6367455"/>
                <a:gd name="connsiteX1984" fmla="*/ 1375758 w 6891715"/>
                <a:gd name="connsiteY1984" fmla="*/ 4165833 h 6367455"/>
                <a:gd name="connsiteX1985" fmla="*/ 1351645 w 6891715"/>
                <a:gd name="connsiteY1985" fmla="*/ 4183943 h 6367455"/>
                <a:gd name="connsiteX1986" fmla="*/ 1339906 w 6891715"/>
                <a:gd name="connsiteY1986" fmla="*/ 4182037 h 6367455"/>
                <a:gd name="connsiteX1987" fmla="*/ 1335781 w 6891715"/>
                <a:gd name="connsiteY1987" fmla="*/ 4172505 h 6367455"/>
                <a:gd name="connsiteX1988" fmla="*/ 1324997 w 6891715"/>
                <a:gd name="connsiteY1988" fmla="*/ 4196969 h 6367455"/>
                <a:gd name="connsiteX1989" fmla="*/ 1326582 w 6891715"/>
                <a:gd name="connsiteY1989" fmla="*/ 4231600 h 6367455"/>
                <a:gd name="connsiteX1990" fmla="*/ 1311992 w 6891715"/>
                <a:gd name="connsiteY1990" fmla="*/ 4234777 h 6367455"/>
                <a:gd name="connsiteX1991" fmla="*/ 1296130 w 6891715"/>
                <a:gd name="connsiteY1991" fmla="*/ 4227787 h 6367455"/>
                <a:gd name="connsiteX1992" fmla="*/ 1271704 w 6891715"/>
                <a:gd name="connsiteY1992" fmla="*/ 4224928 h 6367455"/>
                <a:gd name="connsiteX1993" fmla="*/ 1243152 w 6891715"/>
                <a:gd name="connsiteY1993" fmla="*/ 4215397 h 6367455"/>
                <a:gd name="connsiteX1994" fmla="*/ 1218725 w 6891715"/>
                <a:gd name="connsiteY1994" fmla="*/ 4217938 h 6367455"/>
                <a:gd name="connsiteX1995" fmla="*/ 1211112 w 6891715"/>
                <a:gd name="connsiteY1995" fmla="*/ 4233824 h 6367455"/>
                <a:gd name="connsiteX1996" fmla="*/ 1181926 w 6891715"/>
                <a:gd name="connsiteY1996" fmla="*/ 4251934 h 6367455"/>
                <a:gd name="connsiteX1997" fmla="*/ 1187319 w 6891715"/>
                <a:gd name="connsiteY1997" fmla="*/ 4266866 h 6367455"/>
                <a:gd name="connsiteX1998" fmla="*/ 1184464 w 6891715"/>
                <a:gd name="connsiteY1998" fmla="*/ 4275127 h 6367455"/>
                <a:gd name="connsiteX1999" fmla="*/ 1171774 w 6891715"/>
                <a:gd name="connsiteY1999" fmla="*/ 4270043 h 6367455"/>
                <a:gd name="connsiteX2000" fmla="*/ 1150519 w 6891715"/>
                <a:gd name="connsiteY2000" fmla="*/ 4257653 h 6367455"/>
                <a:gd name="connsiteX2001" fmla="*/ 1135608 w 6891715"/>
                <a:gd name="connsiteY2001" fmla="*/ 4262736 h 6367455"/>
                <a:gd name="connsiteX2002" fmla="*/ 1134657 w 6891715"/>
                <a:gd name="connsiteY2002" fmla="*/ 4274491 h 6367455"/>
                <a:gd name="connsiteX2003" fmla="*/ 1120698 w 6891715"/>
                <a:gd name="connsiteY2003" fmla="*/ 4263371 h 6367455"/>
                <a:gd name="connsiteX2004" fmla="*/ 1125139 w 6891715"/>
                <a:gd name="connsiteY2004" fmla="*/ 4249392 h 6367455"/>
                <a:gd name="connsiteX2005" fmla="*/ 1137512 w 6891715"/>
                <a:gd name="connsiteY2005" fmla="*/ 4250027 h 6367455"/>
                <a:gd name="connsiteX2006" fmla="*/ 1141636 w 6891715"/>
                <a:gd name="connsiteY2006" fmla="*/ 4243038 h 6367455"/>
                <a:gd name="connsiteX2007" fmla="*/ 1175264 w 6891715"/>
                <a:gd name="connsiteY2007" fmla="*/ 4223657 h 6367455"/>
                <a:gd name="connsiteX2008" fmla="*/ 1200326 w 6891715"/>
                <a:gd name="connsiteY2008" fmla="*/ 4180130 h 6367455"/>
                <a:gd name="connsiteX2009" fmla="*/ 1230146 w 6891715"/>
                <a:gd name="connsiteY2009" fmla="*/ 4169328 h 6367455"/>
                <a:gd name="connsiteX2010" fmla="*/ 1238711 w 6891715"/>
                <a:gd name="connsiteY2010" fmla="*/ 4117541 h 6367455"/>
                <a:gd name="connsiteX2011" fmla="*/ 1249498 w 6891715"/>
                <a:gd name="connsiteY2011" fmla="*/ 4116270 h 6367455"/>
                <a:gd name="connsiteX2012" fmla="*/ 1262187 w 6891715"/>
                <a:gd name="connsiteY2012" fmla="*/ 4123895 h 6367455"/>
                <a:gd name="connsiteX2013" fmla="*/ 1279000 w 6891715"/>
                <a:gd name="connsiteY2013" fmla="*/ 4109916 h 6367455"/>
                <a:gd name="connsiteX2014" fmla="*/ 1263138 w 6891715"/>
                <a:gd name="connsiteY2014" fmla="*/ 4114364 h 6367455"/>
                <a:gd name="connsiteX2015" fmla="*/ 1259967 w 6891715"/>
                <a:gd name="connsiteY2015" fmla="*/ 4107692 h 6367455"/>
                <a:gd name="connsiteX2016" fmla="*/ 1264090 w 6891715"/>
                <a:gd name="connsiteY2016" fmla="*/ 4094030 h 6367455"/>
                <a:gd name="connsiteX2017" fmla="*/ 1306282 w 6891715"/>
                <a:gd name="connsiteY2017" fmla="*/ 4087358 h 6367455"/>
                <a:gd name="connsiteX2018" fmla="*/ 1355135 w 6891715"/>
                <a:gd name="connsiteY2018" fmla="*/ 4095301 h 6367455"/>
                <a:gd name="connsiteX2019" fmla="*/ 1376076 w 6891715"/>
                <a:gd name="connsiteY2019" fmla="*/ 4093077 h 6367455"/>
                <a:gd name="connsiteX2020" fmla="*/ 1382421 w 6891715"/>
                <a:gd name="connsiteY2020" fmla="*/ 4064800 h 6367455"/>
                <a:gd name="connsiteX2021" fmla="*/ 1413832 w 6891715"/>
                <a:gd name="connsiteY2021" fmla="*/ 4045102 h 6367455"/>
                <a:gd name="connsiteX2022" fmla="*/ 1418908 w 6891715"/>
                <a:gd name="connsiteY2022" fmla="*/ 4026357 h 6367455"/>
                <a:gd name="connsiteX2023" fmla="*/ 1444918 w 6891715"/>
                <a:gd name="connsiteY2023" fmla="*/ 4000622 h 6367455"/>
                <a:gd name="connsiteX2024" fmla="*/ 1447139 w 6891715"/>
                <a:gd name="connsiteY2024" fmla="*/ 3991409 h 6367455"/>
                <a:gd name="connsiteX2025" fmla="*/ 1438574 w 6891715"/>
                <a:gd name="connsiteY2025" fmla="*/ 4001893 h 6367455"/>
                <a:gd name="connsiteX2026" fmla="*/ 1418908 w 6891715"/>
                <a:gd name="connsiteY2026" fmla="*/ 4017779 h 6367455"/>
                <a:gd name="connsiteX2027" fmla="*/ 1405900 w 6891715"/>
                <a:gd name="connsiteY2027" fmla="*/ 4024451 h 6367455"/>
                <a:gd name="connsiteX2028" fmla="*/ 1392575 w 6891715"/>
                <a:gd name="connsiteY2028" fmla="*/ 4039066 h 6367455"/>
                <a:gd name="connsiteX2029" fmla="*/ 1376711 w 6891715"/>
                <a:gd name="connsiteY2029" fmla="*/ 4041290 h 6367455"/>
                <a:gd name="connsiteX2030" fmla="*/ 1358942 w 6891715"/>
                <a:gd name="connsiteY2030" fmla="*/ 4059717 h 6367455"/>
                <a:gd name="connsiteX2031" fmla="*/ 1334512 w 6891715"/>
                <a:gd name="connsiteY2031" fmla="*/ 4065118 h 6367455"/>
                <a:gd name="connsiteX2032" fmla="*/ 1314530 w 6891715"/>
                <a:gd name="connsiteY2032" fmla="*/ 4043196 h 6367455"/>
                <a:gd name="connsiteX2033" fmla="*/ 1297082 w 6891715"/>
                <a:gd name="connsiteY2033" fmla="*/ 4025404 h 6367455"/>
                <a:gd name="connsiteX2034" fmla="*/ 1281538 w 6891715"/>
                <a:gd name="connsiteY2034" fmla="*/ 4039066 h 6367455"/>
                <a:gd name="connsiteX2035" fmla="*/ 1257112 w 6891715"/>
                <a:gd name="connsiteY2035" fmla="*/ 4038430 h 6367455"/>
                <a:gd name="connsiteX2036" fmla="*/ 1242517 w 6891715"/>
                <a:gd name="connsiteY2036" fmla="*/ 4032076 h 6367455"/>
                <a:gd name="connsiteX2037" fmla="*/ 1272656 w 6891715"/>
                <a:gd name="connsiteY2037" fmla="*/ 4013966 h 6367455"/>
                <a:gd name="connsiteX2038" fmla="*/ 1243152 w 6891715"/>
                <a:gd name="connsiteY2038" fmla="*/ 4013013 h 6367455"/>
                <a:gd name="connsiteX2039" fmla="*/ 1243152 w 6891715"/>
                <a:gd name="connsiteY2039" fmla="*/ 4002846 h 6367455"/>
                <a:gd name="connsiteX2040" fmla="*/ 1227608 w 6891715"/>
                <a:gd name="connsiteY2040" fmla="*/ 4016508 h 6367455"/>
                <a:gd name="connsiteX2041" fmla="*/ 1206353 w 6891715"/>
                <a:gd name="connsiteY2041" fmla="*/ 4023815 h 6367455"/>
                <a:gd name="connsiteX2042" fmla="*/ 1200008 w 6891715"/>
                <a:gd name="connsiteY2042" fmla="*/ 4034618 h 6367455"/>
                <a:gd name="connsiteX2043" fmla="*/ 1184464 w 6891715"/>
                <a:gd name="connsiteY2043" fmla="*/ 4034935 h 6367455"/>
                <a:gd name="connsiteX2044" fmla="*/ 1178754 w 6891715"/>
                <a:gd name="connsiteY2044" fmla="*/ 4020003 h 6367455"/>
                <a:gd name="connsiteX2045" fmla="*/ 1165112 w 6891715"/>
                <a:gd name="connsiteY2045" fmla="*/ 4013649 h 6367455"/>
                <a:gd name="connsiteX2046" fmla="*/ 1165112 w 6891715"/>
                <a:gd name="connsiteY2046" fmla="*/ 4005388 h 6367455"/>
                <a:gd name="connsiteX2047" fmla="*/ 1175580 w 6891715"/>
                <a:gd name="connsiteY2047" fmla="*/ 3994903 h 6367455"/>
                <a:gd name="connsiteX2048" fmla="*/ 1156546 w 6891715"/>
                <a:gd name="connsiteY2048" fmla="*/ 3991726 h 6367455"/>
                <a:gd name="connsiteX2049" fmla="*/ 1155277 w 6891715"/>
                <a:gd name="connsiteY2049" fmla="*/ 3988549 h 6367455"/>
                <a:gd name="connsiteX2050" fmla="*/ 1166064 w 6891715"/>
                <a:gd name="connsiteY2050" fmla="*/ 3989502 h 6367455"/>
                <a:gd name="connsiteX2051" fmla="*/ 1170823 w 6891715"/>
                <a:gd name="connsiteY2051" fmla="*/ 3982195 h 6367455"/>
                <a:gd name="connsiteX2052" fmla="*/ 1182560 w 6891715"/>
                <a:gd name="connsiteY2052" fmla="*/ 3972663 h 6367455"/>
                <a:gd name="connsiteX2053" fmla="*/ 1204767 w 6891715"/>
                <a:gd name="connsiteY2053" fmla="*/ 3971075 h 6367455"/>
                <a:gd name="connsiteX2054" fmla="*/ 1220312 w 6891715"/>
                <a:gd name="connsiteY2054" fmla="*/ 3958366 h 6367455"/>
                <a:gd name="connsiteX2055" fmla="*/ 1239663 w 6891715"/>
                <a:gd name="connsiteY2055" fmla="*/ 3944705 h 6367455"/>
                <a:gd name="connsiteX2056" fmla="*/ 1261553 w 6891715"/>
                <a:gd name="connsiteY2056" fmla="*/ 3933902 h 6367455"/>
                <a:gd name="connsiteX2057" fmla="*/ 1274242 w 6891715"/>
                <a:gd name="connsiteY2057" fmla="*/ 3911662 h 6367455"/>
                <a:gd name="connsiteX2058" fmla="*/ 1288834 w 6891715"/>
                <a:gd name="connsiteY2058" fmla="*/ 3879891 h 6367455"/>
                <a:gd name="connsiteX2059" fmla="*/ 1275828 w 6891715"/>
                <a:gd name="connsiteY2059" fmla="*/ 3878938 h 6367455"/>
                <a:gd name="connsiteX2060" fmla="*/ 1278683 w 6891715"/>
                <a:gd name="connsiteY2060" fmla="*/ 3858922 h 6367455"/>
                <a:gd name="connsiteX2061" fmla="*/ 1269166 w 6891715"/>
                <a:gd name="connsiteY2061" fmla="*/ 3851615 h 6367455"/>
                <a:gd name="connsiteX2062" fmla="*/ 1267262 w 6891715"/>
                <a:gd name="connsiteY2062" fmla="*/ 3837635 h 6367455"/>
                <a:gd name="connsiteX2063" fmla="*/ 1269801 w 6891715"/>
                <a:gd name="connsiteY2063" fmla="*/ 3828104 h 6367455"/>
                <a:gd name="connsiteX2064" fmla="*/ 1259650 w 6891715"/>
                <a:gd name="connsiteY2064" fmla="*/ 3833823 h 6367455"/>
                <a:gd name="connsiteX2065" fmla="*/ 1237441 w 6891715"/>
                <a:gd name="connsiteY2065" fmla="*/ 3837953 h 6367455"/>
                <a:gd name="connsiteX2066" fmla="*/ 1234269 w 6891715"/>
                <a:gd name="connsiteY2066" fmla="*/ 3848755 h 6367455"/>
                <a:gd name="connsiteX2067" fmla="*/ 1227925 w 6891715"/>
                <a:gd name="connsiteY2067" fmla="*/ 3852885 h 6367455"/>
                <a:gd name="connsiteX2068" fmla="*/ 1213967 w 6891715"/>
                <a:gd name="connsiteY2068" fmla="*/ 3846849 h 6367455"/>
                <a:gd name="connsiteX2069" fmla="*/ 1201594 w 6891715"/>
                <a:gd name="connsiteY2069" fmla="*/ 3857651 h 6367455"/>
                <a:gd name="connsiteX2070" fmla="*/ 1196519 w 6891715"/>
                <a:gd name="connsiteY2070" fmla="*/ 3853203 h 6367455"/>
                <a:gd name="connsiteX2071" fmla="*/ 1221580 w 6891715"/>
                <a:gd name="connsiteY2071" fmla="*/ 3825562 h 6367455"/>
                <a:gd name="connsiteX2072" fmla="*/ 1232049 w 6891715"/>
                <a:gd name="connsiteY2072" fmla="*/ 3823656 h 6367455"/>
                <a:gd name="connsiteX2073" fmla="*/ 1243469 w 6891715"/>
                <a:gd name="connsiteY2073" fmla="*/ 3817937 h 6367455"/>
                <a:gd name="connsiteX2074" fmla="*/ 1256160 w 6891715"/>
                <a:gd name="connsiteY2074" fmla="*/ 3805228 h 6367455"/>
                <a:gd name="connsiteX2075" fmla="*/ 1255210 w 6891715"/>
                <a:gd name="connsiteY2075" fmla="*/ 3788707 h 6367455"/>
                <a:gd name="connsiteX2076" fmla="*/ 1266312 w 6891715"/>
                <a:gd name="connsiteY2076" fmla="*/ 3780129 h 6367455"/>
                <a:gd name="connsiteX2077" fmla="*/ 1297082 w 6891715"/>
                <a:gd name="connsiteY2077" fmla="*/ 3762655 h 6367455"/>
                <a:gd name="connsiteX2078" fmla="*/ 1311992 w 6891715"/>
                <a:gd name="connsiteY2078" fmla="*/ 3769009 h 6367455"/>
                <a:gd name="connsiteX2079" fmla="*/ 1329120 w 6891715"/>
                <a:gd name="connsiteY2079" fmla="*/ 3774093 h 6367455"/>
                <a:gd name="connsiteX2080" fmla="*/ 1342444 w 6891715"/>
                <a:gd name="connsiteY2080" fmla="*/ 3764561 h 6367455"/>
                <a:gd name="connsiteX2081" fmla="*/ 1351962 w 6891715"/>
                <a:gd name="connsiteY2081" fmla="*/ 3769645 h 6367455"/>
                <a:gd name="connsiteX2082" fmla="*/ 1376393 w 6891715"/>
                <a:gd name="connsiteY2082" fmla="*/ 3774728 h 6367455"/>
                <a:gd name="connsiteX2083" fmla="*/ 1355135 w 6891715"/>
                <a:gd name="connsiteY2083" fmla="*/ 3762337 h 6367455"/>
                <a:gd name="connsiteX2084" fmla="*/ 1359260 w 6891715"/>
                <a:gd name="connsiteY2084" fmla="*/ 3755030 h 6367455"/>
                <a:gd name="connsiteX2085" fmla="*/ 1373855 w 6891715"/>
                <a:gd name="connsiteY2085" fmla="*/ 3742957 h 6367455"/>
                <a:gd name="connsiteX2086" fmla="*/ 1377345 w 6891715"/>
                <a:gd name="connsiteY2086" fmla="*/ 3759795 h 6367455"/>
                <a:gd name="connsiteX2087" fmla="*/ 1390036 w 6891715"/>
                <a:gd name="connsiteY2087" fmla="*/ 3766150 h 6367455"/>
                <a:gd name="connsiteX2088" fmla="*/ 1398602 w 6891715"/>
                <a:gd name="connsiteY2088" fmla="*/ 3760431 h 6367455"/>
                <a:gd name="connsiteX2089" fmla="*/ 1383691 w 6891715"/>
                <a:gd name="connsiteY2089" fmla="*/ 3752488 h 6367455"/>
                <a:gd name="connsiteX2090" fmla="*/ 1373855 w 6891715"/>
                <a:gd name="connsiteY2090" fmla="*/ 3737873 h 6367455"/>
                <a:gd name="connsiteX2091" fmla="*/ 1371634 w 6891715"/>
                <a:gd name="connsiteY2091" fmla="*/ 3718810 h 6367455"/>
                <a:gd name="connsiteX2092" fmla="*/ 1379883 w 6891715"/>
                <a:gd name="connsiteY2092" fmla="*/ 3698794 h 6367455"/>
                <a:gd name="connsiteX2093" fmla="*/ 1391622 w 6891715"/>
                <a:gd name="connsiteY2093" fmla="*/ 3694346 h 6367455"/>
                <a:gd name="connsiteX2094" fmla="*/ 1377662 w 6891715"/>
                <a:gd name="connsiteY2094" fmla="*/ 3693393 h 6367455"/>
                <a:gd name="connsiteX2095" fmla="*/ 1375758 w 6891715"/>
                <a:gd name="connsiteY2095" fmla="*/ 3673377 h 6367455"/>
                <a:gd name="connsiteX2096" fmla="*/ 1384960 w 6891715"/>
                <a:gd name="connsiteY2096" fmla="*/ 3665117 h 6367455"/>
                <a:gd name="connsiteX2097" fmla="*/ 1394478 w 6891715"/>
                <a:gd name="connsiteY2097" fmla="*/ 3663846 h 6367455"/>
                <a:gd name="connsiteX2098" fmla="*/ 1396382 w 6891715"/>
                <a:gd name="connsiteY2098" fmla="*/ 3656539 h 6367455"/>
                <a:gd name="connsiteX2099" fmla="*/ 1383691 w 6891715"/>
                <a:gd name="connsiteY2099" fmla="*/ 3640653 h 6367455"/>
                <a:gd name="connsiteX2100" fmla="*/ 1380201 w 6891715"/>
                <a:gd name="connsiteY2100" fmla="*/ 3632392 h 6367455"/>
                <a:gd name="connsiteX2101" fmla="*/ 1392891 w 6891715"/>
                <a:gd name="connsiteY2101" fmla="*/ 3621590 h 6367455"/>
                <a:gd name="connsiteX2102" fmla="*/ 1387815 w 6891715"/>
                <a:gd name="connsiteY2102" fmla="*/ 3614283 h 6367455"/>
                <a:gd name="connsiteX2103" fmla="*/ 1382421 w 6891715"/>
                <a:gd name="connsiteY2103" fmla="*/ 3623814 h 6367455"/>
                <a:gd name="connsiteX2104" fmla="*/ 1372902 w 6891715"/>
                <a:gd name="connsiteY2104" fmla="*/ 3629215 h 6367455"/>
                <a:gd name="connsiteX2105" fmla="*/ 1371634 w 6891715"/>
                <a:gd name="connsiteY2105" fmla="*/ 3623814 h 6367455"/>
                <a:gd name="connsiteX2106" fmla="*/ 1364653 w 6891715"/>
                <a:gd name="connsiteY2106" fmla="*/ 3633663 h 6367455"/>
                <a:gd name="connsiteX2107" fmla="*/ 1360529 w 6891715"/>
                <a:gd name="connsiteY2107" fmla="*/ 3640017 h 6367455"/>
                <a:gd name="connsiteX2108" fmla="*/ 1351645 w 6891715"/>
                <a:gd name="connsiteY2108" fmla="*/ 3622861 h 6367455"/>
                <a:gd name="connsiteX2109" fmla="*/ 1353866 w 6891715"/>
                <a:gd name="connsiteY2109" fmla="*/ 3611423 h 6367455"/>
                <a:gd name="connsiteX2110" fmla="*/ 1343079 w 6891715"/>
                <a:gd name="connsiteY2110" fmla="*/ 3620001 h 6367455"/>
                <a:gd name="connsiteX2111" fmla="*/ 1332609 w 6891715"/>
                <a:gd name="connsiteY2111" fmla="*/ 3615871 h 6367455"/>
                <a:gd name="connsiteX2112" fmla="*/ 1326265 w 6891715"/>
                <a:gd name="connsiteY2112" fmla="*/ 3603480 h 6367455"/>
                <a:gd name="connsiteX2113" fmla="*/ 1317384 w 6891715"/>
                <a:gd name="connsiteY2113" fmla="*/ 3570438 h 6367455"/>
                <a:gd name="connsiteX2114" fmla="*/ 1325948 w 6891715"/>
                <a:gd name="connsiteY2114" fmla="*/ 3541208 h 6367455"/>
                <a:gd name="connsiteX2115" fmla="*/ 1334830 w 6891715"/>
                <a:gd name="connsiteY2115" fmla="*/ 3527229 h 6367455"/>
                <a:gd name="connsiteX2116" fmla="*/ 1341492 w 6891715"/>
                <a:gd name="connsiteY2116" fmla="*/ 3513567 h 6367455"/>
                <a:gd name="connsiteX2117" fmla="*/ 1352597 w 6891715"/>
                <a:gd name="connsiteY2117" fmla="*/ 3504989 h 6367455"/>
                <a:gd name="connsiteX2118" fmla="*/ 1372902 w 6891715"/>
                <a:gd name="connsiteY2118" fmla="*/ 3506895 h 6367455"/>
                <a:gd name="connsiteX2119" fmla="*/ 1381152 w 6891715"/>
                <a:gd name="connsiteY2119" fmla="*/ 3499270 h 6367455"/>
                <a:gd name="connsiteX2120" fmla="*/ 1371634 w 6891715"/>
                <a:gd name="connsiteY2120" fmla="*/ 3502447 h 6367455"/>
                <a:gd name="connsiteX2121" fmla="*/ 1363385 w 6891715"/>
                <a:gd name="connsiteY2121" fmla="*/ 3497682 h 6367455"/>
                <a:gd name="connsiteX2122" fmla="*/ 1351645 w 6891715"/>
                <a:gd name="connsiteY2122" fmla="*/ 3495458 h 6367455"/>
                <a:gd name="connsiteX2123" fmla="*/ 1335781 w 6891715"/>
                <a:gd name="connsiteY2123" fmla="*/ 3492281 h 6367455"/>
                <a:gd name="connsiteX2124" fmla="*/ 1330388 w 6891715"/>
                <a:gd name="connsiteY2124" fmla="*/ 3484020 h 6367455"/>
                <a:gd name="connsiteX2125" fmla="*/ 1324045 w 6891715"/>
                <a:gd name="connsiteY2125" fmla="*/ 3498953 h 6367455"/>
                <a:gd name="connsiteX2126" fmla="*/ 1315799 w 6891715"/>
                <a:gd name="connsiteY2126" fmla="*/ 3512932 h 6367455"/>
                <a:gd name="connsiteX2127" fmla="*/ 1295812 w 6891715"/>
                <a:gd name="connsiteY2127" fmla="*/ 3513885 h 6367455"/>
                <a:gd name="connsiteX2128" fmla="*/ 1292640 w 6891715"/>
                <a:gd name="connsiteY2128" fmla="*/ 3508484 h 6367455"/>
                <a:gd name="connsiteX2129" fmla="*/ 1283124 w 6891715"/>
                <a:gd name="connsiteY2129" fmla="*/ 3520239 h 6367455"/>
                <a:gd name="connsiteX2130" fmla="*/ 1262187 w 6891715"/>
                <a:gd name="connsiteY2130" fmla="*/ 3526911 h 6367455"/>
                <a:gd name="connsiteX2131" fmla="*/ 1251719 w 6891715"/>
                <a:gd name="connsiteY2131" fmla="*/ 3515156 h 6367455"/>
                <a:gd name="connsiteX2132" fmla="*/ 1249180 w 6891715"/>
                <a:gd name="connsiteY2132" fmla="*/ 3506895 h 6367455"/>
                <a:gd name="connsiteX2133" fmla="*/ 1243152 w 6891715"/>
                <a:gd name="connsiteY2133" fmla="*/ 3514203 h 6367455"/>
                <a:gd name="connsiteX2134" fmla="*/ 1253623 w 6891715"/>
                <a:gd name="connsiteY2134" fmla="*/ 3533266 h 6367455"/>
                <a:gd name="connsiteX2135" fmla="*/ 1245054 w 6891715"/>
                <a:gd name="connsiteY2135" fmla="*/ 3545021 h 6367455"/>
                <a:gd name="connsiteX2136" fmla="*/ 1230463 w 6891715"/>
                <a:gd name="connsiteY2136" fmla="*/ 3544068 h 6367455"/>
                <a:gd name="connsiteX2137" fmla="*/ 1221898 w 6891715"/>
                <a:gd name="connsiteY2137" fmla="*/ 3539620 h 6367455"/>
                <a:gd name="connsiteX2138" fmla="*/ 1210160 w 6891715"/>
                <a:gd name="connsiteY2138" fmla="*/ 3515474 h 6367455"/>
                <a:gd name="connsiteX2139" fmla="*/ 1191125 w 6891715"/>
                <a:gd name="connsiteY2139" fmla="*/ 3522463 h 6367455"/>
                <a:gd name="connsiteX2140" fmla="*/ 1193663 w 6891715"/>
                <a:gd name="connsiteY2140" fmla="*/ 3538984 h 6367455"/>
                <a:gd name="connsiteX2141" fmla="*/ 1203181 w 6891715"/>
                <a:gd name="connsiteY2141" fmla="*/ 3547563 h 6367455"/>
                <a:gd name="connsiteX2142" fmla="*/ 1203181 w 6891715"/>
                <a:gd name="connsiteY2142" fmla="*/ 3554870 h 6367455"/>
                <a:gd name="connsiteX2143" fmla="*/ 1189222 w 6891715"/>
                <a:gd name="connsiteY2143" fmla="*/ 3547563 h 6367455"/>
                <a:gd name="connsiteX2144" fmla="*/ 1181609 w 6891715"/>
                <a:gd name="connsiteY2144" fmla="*/ 3526594 h 6367455"/>
                <a:gd name="connsiteX2145" fmla="*/ 1165747 w 6891715"/>
                <a:gd name="connsiteY2145" fmla="*/ 3516109 h 6367455"/>
                <a:gd name="connsiteX2146" fmla="*/ 1162574 w 6891715"/>
                <a:gd name="connsiteY2146" fmla="*/ 3505625 h 6367455"/>
                <a:gd name="connsiteX2147" fmla="*/ 1169871 w 6891715"/>
                <a:gd name="connsiteY2147" fmla="*/ 3495140 h 6367455"/>
                <a:gd name="connsiteX2148" fmla="*/ 1177485 w 6891715"/>
                <a:gd name="connsiteY2148" fmla="*/ 3496729 h 6367455"/>
                <a:gd name="connsiteX2149" fmla="*/ 1183830 w 6891715"/>
                <a:gd name="connsiteY2149" fmla="*/ 3510708 h 6367455"/>
                <a:gd name="connsiteX2150" fmla="*/ 1187002 w 6891715"/>
                <a:gd name="connsiteY2150" fmla="*/ 3507531 h 6367455"/>
                <a:gd name="connsiteX2151" fmla="*/ 1180022 w 6891715"/>
                <a:gd name="connsiteY2151" fmla="*/ 3484338 h 6367455"/>
                <a:gd name="connsiteX2152" fmla="*/ 1186367 w 6891715"/>
                <a:gd name="connsiteY2152" fmla="*/ 3466546 h 6367455"/>
                <a:gd name="connsiteX2153" fmla="*/ 1202229 w 6891715"/>
                <a:gd name="connsiteY2153" fmla="*/ 3426196 h 6367455"/>
                <a:gd name="connsiteX2154" fmla="*/ 1207939 w 6891715"/>
                <a:gd name="connsiteY2154" fmla="*/ 3419842 h 6367455"/>
                <a:gd name="connsiteX2155" fmla="*/ 1212381 w 6891715"/>
                <a:gd name="connsiteY2155" fmla="*/ 3402685 h 6367455"/>
                <a:gd name="connsiteX2156" fmla="*/ 1199691 w 6891715"/>
                <a:gd name="connsiteY2156" fmla="*/ 3396649 h 6367455"/>
                <a:gd name="connsiteX2157" fmla="*/ 1198422 w 6891715"/>
                <a:gd name="connsiteY2157" fmla="*/ 3388071 h 6367455"/>
                <a:gd name="connsiteX2158" fmla="*/ 1190809 w 6891715"/>
                <a:gd name="connsiteY2158" fmla="*/ 3370600 h 6367455"/>
                <a:gd name="connsiteX2159" fmla="*/ 1190809 w 6891715"/>
                <a:gd name="connsiteY2159" fmla="*/ 3354714 h 6367455"/>
                <a:gd name="connsiteX2160" fmla="*/ 1203181 w 6891715"/>
                <a:gd name="connsiteY2160" fmla="*/ 3331203 h 6367455"/>
                <a:gd name="connsiteX2161" fmla="*/ 1212698 w 6891715"/>
                <a:gd name="connsiteY2161" fmla="*/ 3335335 h 6367455"/>
                <a:gd name="connsiteX2162" fmla="*/ 1223166 w 6891715"/>
                <a:gd name="connsiteY2162" fmla="*/ 3330249 h 6367455"/>
                <a:gd name="connsiteX2163" fmla="*/ 1224436 w 6891715"/>
                <a:gd name="connsiteY2163" fmla="*/ 3327073 h 6367455"/>
                <a:gd name="connsiteX2164" fmla="*/ 1198739 w 6891715"/>
                <a:gd name="connsiteY2164" fmla="*/ 3324849 h 6367455"/>
                <a:gd name="connsiteX2165" fmla="*/ 1188905 w 6891715"/>
                <a:gd name="connsiteY2165" fmla="*/ 3297525 h 6367455"/>
                <a:gd name="connsiteX2166" fmla="*/ 1189222 w 6891715"/>
                <a:gd name="connsiteY2166" fmla="*/ 3321037 h 6367455"/>
                <a:gd name="connsiteX2167" fmla="*/ 1187319 w 6891715"/>
                <a:gd name="connsiteY2167" fmla="*/ 3331521 h 6367455"/>
                <a:gd name="connsiteX2168" fmla="*/ 1176850 w 6891715"/>
                <a:gd name="connsiteY2168" fmla="*/ 3334699 h 6367455"/>
                <a:gd name="connsiteX2169" fmla="*/ 1170506 w 6891715"/>
                <a:gd name="connsiteY2169" fmla="*/ 3332474 h 6367455"/>
                <a:gd name="connsiteX2170" fmla="*/ 1166381 w 6891715"/>
                <a:gd name="connsiteY2170" fmla="*/ 3340101 h 6367455"/>
                <a:gd name="connsiteX2171" fmla="*/ 1157816 w 6891715"/>
                <a:gd name="connsiteY2171" fmla="*/ 3331521 h 6367455"/>
                <a:gd name="connsiteX2172" fmla="*/ 1157498 w 6891715"/>
                <a:gd name="connsiteY2172" fmla="*/ 3321037 h 6367455"/>
                <a:gd name="connsiteX2173" fmla="*/ 1173995 w 6891715"/>
                <a:gd name="connsiteY2173" fmla="*/ 3287358 h 6367455"/>
                <a:gd name="connsiteX2174" fmla="*/ 1175264 w 6891715"/>
                <a:gd name="connsiteY2174" fmla="*/ 3277827 h 6367455"/>
                <a:gd name="connsiteX2175" fmla="*/ 1148933 w 6891715"/>
                <a:gd name="connsiteY2175" fmla="*/ 3315000 h 6367455"/>
                <a:gd name="connsiteX2176" fmla="*/ 1144808 w 6891715"/>
                <a:gd name="connsiteY2176" fmla="*/ 3311823 h 6367455"/>
                <a:gd name="connsiteX2177" fmla="*/ 1139733 w 6891715"/>
                <a:gd name="connsiteY2177" fmla="*/ 3326755 h 6367455"/>
                <a:gd name="connsiteX2178" fmla="*/ 1147346 w 6891715"/>
                <a:gd name="connsiteY2178" fmla="*/ 3336923 h 6367455"/>
                <a:gd name="connsiteX2179" fmla="*/ 1154643 w 6891715"/>
                <a:gd name="connsiteY2179" fmla="*/ 3346454 h 6367455"/>
                <a:gd name="connsiteX2180" fmla="*/ 1151471 w 6891715"/>
                <a:gd name="connsiteY2180" fmla="*/ 3362341 h 6367455"/>
                <a:gd name="connsiteX2181" fmla="*/ 1143540 w 6891715"/>
                <a:gd name="connsiteY2181" fmla="*/ 3374096 h 6367455"/>
                <a:gd name="connsiteX2182" fmla="*/ 1137512 w 6891715"/>
                <a:gd name="connsiteY2182" fmla="*/ 3404592 h 6367455"/>
                <a:gd name="connsiteX2183" fmla="*/ 1134340 w 6891715"/>
                <a:gd name="connsiteY2183" fmla="*/ 3421430 h 6367455"/>
                <a:gd name="connsiteX2184" fmla="*/ 1128312 w 6891715"/>
                <a:gd name="connsiteY2184" fmla="*/ 3441764 h 6367455"/>
                <a:gd name="connsiteX2185" fmla="*/ 1117526 w 6891715"/>
                <a:gd name="connsiteY2185" fmla="*/ 3446848 h 6367455"/>
                <a:gd name="connsiteX2186" fmla="*/ 1105787 w 6891715"/>
                <a:gd name="connsiteY2186" fmla="*/ 3446848 h 6367455"/>
                <a:gd name="connsiteX2187" fmla="*/ 1101663 w 6891715"/>
                <a:gd name="connsiteY2187" fmla="*/ 3432550 h 6367455"/>
                <a:gd name="connsiteX2188" fmla="*/ 1107691 w 6891715"/>
                <a:gd name="connsiteY2188" fmla="*/ 3416665 h 6367455"/>
                <a:gd name="connsiteX2189" fmla="*/ 1118160 w 6891715"/>
                <a:gd name="connsiteY2189" fmla="*/ 3395378 h 6367455"/>
                <a:gd name="connsiteX2190" fmla="*/ 1128629 w 6891715"/>
                <a:gd name="connsiteY2190" fmla="*/ 3369647 h 6367455"/>
                <a:gd name="connsiteX2191" fmla="*/ 1128629 w 6891715"/>
                <a:gd name="connsiteY2191" fmla="*/ 3362341 h 6367455"/>
                <a:gd name="connsiteX2192" fmla="*/ 1117842 w 6891715"/>
                <a:gd name="connsiteY2192" fmla="*/ 3365834 h 6367455"/>
                <a:gd name="connsiteX2193" fmla="*/ 1115939 w 6891715"/>
                <a:gd name="connsiteY2193" fmla="*/ 3358527 h 6367455"/>
                <a:gd name="connsiteX2194" fmla="*/ 1122919 w 6891715"/>
                <a:gd name="connsiteY2194" fmla="*/ 3348995 h 6367455"/>
                <a:gd name="connsiteX2195" fmla="*/ 1127043 w 6891715"/>
                <a:gd name="connsiteY2195" fmla="*/ 3328663 h 6367455"/>
                <a:gd name="connsiteX2196" fmla="*/ 1117526 w 6891715"/>
                <a:gd name="connsiteY2196" fmla="*/ 3330886 h 6367455"/>
                <a:gd name="connsiteX2197" fmla="*/ 1124505 w 6891715"/>
                <a:gd name="connsiteY2197" fmla="*/ 3315000 h 6367455"/>
                <a:gd name="connsiteX2198" fmla="*/ 1133070 w 6891715"/>
                <a:gd name="connsiteY2198" fmla="*/ 3302291 h 6367455"/>
                <a:gd name="connsiteX2199" fmla="*/ 1138463 w 6891715"/>
                <a:gd name="connsiteY2199" fmla="*/ 3290852 h 6367455"/>
                <a:gd name="connsiteX2200" fmla="*/ 1126409 w 6891715"/>
                <a:gd name="connsiteY2200" fmla="*/ 3277191 h 6367455"/>
                <a:gd name="connsiteX2201" fmla="*/ 1126409 w 6891715"/>
                <a:gd name="connsiteY2201" fmla="*/ 3265435 h 6367455"/>
                <a:gd name="connsiteX2202" fmla="*/ 1142270 w 6891715"/>
                <a:gd name="connsiteY2202" fmla="*/ 3262260 h 6367455"/>
                <a:gd name="connsiteX2203" fmla="*/ 1141319 w 6891715"/>
                <a:gd name="connsiteY2203" fmla="*/ 3252727 h 6367455"/>
                <a:gd name="connsiteX2204" fmla="*/ 1146712 w 6891715"/>
                <a:gd name="connsiteY2204" fmla="*/ 3254634 h 6367455"/>
                <a:gd name="connsiteX2205" fmla="*/ 1145126 w 6891715"/>
                <a:gd name="connsiteY2205" fmla="*/ 3241924 h 6367455"/>
                <a:gd name="connsiteX2206" fmla="*/ 1162257 w 6891715"/>
                <a:gd name="connsiteY2206" fmla="*/ 3228261 h 6367455"/>
                <a:gd name="connsiteX2207" fmla="*/ 1159085 w 6891715"/>
                <a:gd name="connsiteY2207" fmla="*/ 3221908 h 6367455"/>
                <a:gd name="connsiteX2208" fmla="*/ 1162891 w 6891715"/>
                <a:gd name="connsiteY2208" fmla="*/ 3213329 h 6367455"/>
                <a:gd name="connsiteX2209" fmla="*/ 1158450 w 6891715"/>
                <a:gd name="connsiteY2209" fmla="*/ 3202844 h 6367455"/>
                <a:gd name="connsiteX2210" fmla="*/ 1156546 w 6891715"/>
                <a:gd name="connsiteY2210" fmla="*/ 3201890 h 6367455"/>
                <a:gd name="connsiteX2211" fmla="*/ 1145126 w 6891715"/>
                <a:gd name="connsiteY2211" fmla="*/ 3210469 h 6367455"/>
                <a:gd name="connsiteX2212" fmla="*/ 1145126 w 6891715"/>
                <a:gd name="connsiteY2212" fmla="*/ 3224449 h 6367455"/>
                <a:gd name="connsiteX2213" fmla="*/ 1130215 w 6891715"/>
                <a:gd name="connsiteY2213" fmla="*/ 3234934 h 6367455"/>
                <a:gd name="connsiteX2214" fmla="*/ 1125457 w 6891715"/>
                <a:gd name="connsiteY2214" fmla="*/ 3243513 h 6367455"/>
                <a:gd name="connsiteX2215" fmla="*/ 1113719 w 6891715"/>
                <a:gd name="connsiteY2215" fmla="*/ 3242242 h 6367455"/>
                <a:gd name="connsiteX2216" fmla="*/ 1103884 w 6891715"/>
                <a:gd name="connsiteY2216" fmla="*/ 3231121 h 6367455"/>
                <a:gd name="connsiteX2217" fmla="*/ 1091194 w 6891715"/>
                <a:gd name="connsiteY2217" fmla="*/ 3223496 h 6367455"/>
                <a:gd name="connsiteX2218" fmla="*/ 1092463 w 6891715"/>
                <a:gd name="connsiteY2218" fmla="*/ 3210787 h 6367455"/>
                <a:gd name="connsiteX2219" fmla="*/ 1108008 w 6891715"/>
                <a:gd name="connsiteY2219" fmla="*/ 3205703 h 6367455"/>
                <a:gd name="connsiteX2220" fmla="*/ 1091511 w 6891715"/>
                <a:gd name="connsiteY2220" fmla="*/ 3203480 h 6367455"/>
                <a:gd name="connsiteX2221" fmla="*/ 1090877 w 6891715"/>
                <a:gd name="connsiteY2221" fmla="*/ 3209516 h 6367455"/>
                <a:gd name="connsiteX2222" fmla="*/ 1082628 w 6891715"/>
                <a:gd name="connsiteY2222" fmla="*/ 3212375 h 6367455"/>
                <a:gd name="connsiteX2223" fmla="*/ 1066766 w 6891715"/>
                <a:gd name="connsiteY2223" fmla="*/ 3204750 h 6367455"/>
                <a:gd name="connsiteX2224" fmla="*/ 1067718 w 6891715"/>
                <a:gd name="connsiteY2224" fmla="*/ 3197444 h 6367455"/>
                <a:gd name="connsiteX2225" fmla="*/ 1088022 w 6891715"/>
                <a:gd name="connsiteY2225" fmla="*/ 3193312 h 6367455"/>
                <a:gd name="connsiteX2226" fmla="*/ 1098491 w 6891715"/>
                <a:gd name="connsiteY2226" fmla="*/ 3195854 h 6367455"/>
                <a:gd name="connsiteX2227" fmla="*/ 1107057 w 6891715"/>
                <a:gd name="connsiteY2227" fmla="*/ 3194901 h 6367455"/>
                <a:gd name="connsiteX2228" fmla="*/ 1108643 w 6891715"/>
                <a:gd name="connsiteY2228" fmla="*/ 3183146 h 6367455"/>
                <a:gd name="connsiteX2229" fmla="*/ 1099126 w 6891715"/>
                <a:gd name="connsiteY2229" fmla="*/ 3170755 h 6367455"/>
                <a:gd name="connsiteX2230" fmla="*/ 1103249 w 6891715"/>
                <a:gd name="connsiteY2230" fmla="*/ 3157411 h 6367455"/>
                <a:gd name="connsiteX2231" fmla="*/ 1123236 w 6891715"/>
                <a:gd name="connsiteY2231" fmla="*/ 3154870 h 6367455"/>
                <a:gd name="connsiteX2232" fmla="*/ 1104201 w 6891715"/>
                <a:gd name="connsiteY2232" fmla="*/ 3145338 h 6367455"/>
                <a:gd name="connsiteX2233" fmla="*/ 1119112 w 6891715"/>
                <a:gd name="connsiteY2233" fmla="*/ 3135807 h 6367455"/>
                <a:gd name="connsiteX2234" fmla="*/ 1131802 w 6891715"/>
                <a:gd name="connsiteY2234" fmla="*/ 3142162 h 6367455"/>
                <a:gd name="connsiteX2235" fmla="*/ 1116891 w 6891715"/>
                <a:gd name="connsiteY2235" fmla="*/ 3125323 h 6367455"/>
                <a:gd name="connsiteX2236" fmla="*/ 1122919 w 6891715"/>
                <a:gd name="connsiteY2236" fmla="*/ 3116745 h 6367455"/>
                <a:gd name="connsiteX2237" fmla="*/ 1139733 w 6891715"/>
                <a:gd name="connsiteY2237" fmla="*/ 3113568 h 6367455"/>
                <a:gd name="connsiteX2238" fmla="*/ 1141002 w 6891715"/>
                <a:gd name="connsiteY2238" fmla="*/ 3108167 h 6367455"/>
                <a:gd name="connsiteX2239" fmla="*/ 1123870 w 6891715"/>
                <a:gd name="connsiteY2239" fmla="*/ 3102131 h 6367455"/>
                <a:gd name="connsiteX2240" fmla="*/ 1147981 w 6891715"/>
                <a:gd name="connsiteY2240" fmla="*/ 3086881 h 6367455"/>
                <a:gd name="connsiteX2241" fmla="*/ 1126091 w 6891715"/>
                <a:gd name="connsiteY2241" fmla="*/ 3094823 h 6367455"/>
                <a:gd name="connsiteX2242" fmla="*/ 1126091 w 6891715"/>
                <a:gd name="connsiteY2242" fmla="*/ 3086245 h 6367455"/>
                <a:gd name="connsiteX2243" fmla="*/ 1114353 w 6891715"/>
                <a:gd name="connsiteY2243" fmla="*/ 3102131 h 6367455"/>
                <a:gd name="connsiteX2244" fmla="*/ 1100711 w 6891715"/>
                <a:gd name="connsiteY2244" fmla="*/ 3083385 h 6367455"/>
                <a:gd name="connsiteX2245" fmla="*/ 1095953 w 6891715"/>
                <a:gd name="connsiteY2245" fmla="*/ 3062099 h 6367455"/>
                <a:gd name="connsiteX2246" fmla="*/ 1104518 w 6891715"/>
                <a:gd name="connsiteY2246" fmla="*/ 3057969 h 6367455"/>
                <a:gd name="connsiteX2247" fmla="*/ 1122601 w 6891715"/>
                <a:gd name="connsiteY2247" fmla="*/ 3068136 h 6367455"/>
                <a:gd name="connsiteX2248" fmla="*/ 1134340 w 6891715"/>
                <a:gd name="connsiteY2248" fmla="*/ 3067183 h 6367455"/>
                <a:gd name="connsiteX2249" fmla="*/ 1121332 w 6891715"/>
                <a:gd name="connsiteY2249" fmla="*/ 3062099 h 6367455"/>
                <a:gd name="connsiteX2250" fmla="*/ 1101981 w 6891715"/>
                <a:gd name="connsiteY2250" fmla="*/ 3038271 h 6367455"/>
                <a:gd name="connsiteX2251" fmla="*/ 1106422 w 6891715"/>
                <a:gd name="connsiteY2251" fmla="*/ 3031599 h 6367455"/>
                <a:gd name="connsiteX2252" fmla="*/ 1114670 w 6891715"/>
                <a:gd name="connsiteY2252" fmla="*/ 3030329 h 6367455"/>
                <a:gd name="connsiteX2253" fmla="*/ 1100077 w 6891715"/>
                <a:gd name="connsiteY2253" fmla="*/ 3010631 h 6367455"/>
                <a:gd name="connsiteX2254" fmla="*/ 1108960 w 6891715"/>
                <a:gd name="connsiteY2254" fmla="*/ 3001100 h 6367455"/>
                <a:gd name="connsiteX2255" fmla="*/ 1121967 w 6891715"/>
                <a:gd name="connsiteY2255" fmla="*/ 3001100 h 6367455"/>
                <a:gd name="connsiteX2256" fmla="*/ 1145126 w 6891715"/>
                <a:gd name="connsiteY2256" fmla="*/ 3001735 h 6367455"/>
                <a:gd name="connsiteX2257" fmla="*/ 1141002 w 6891715"/>
                <a:gd name="connsiteY2257" fmla="*/ 2996334 h 6367455"/>
                <a:gd name="connsiteX2258" fmla="*/ 1144174 w 6891715"/>
                <a:gd name="connsiteY2258" fmla="*/ 2992204 h 6367455"/>
                <a:gd name="connsiteX2259" fmla="*/ 1156864 w 6891715"/>
                <a:gd name="connsiteY2259" fmla="*/ 3000464 h 6367455"/>
                <a:gd name="connsiteX2260" fmla="*/ 1160988 w 6891715"/>
                <a:gd name="connsiteY2260" fmla="*/ 2996334 h 6367455"/>
                <a:gd name="connsiteX2261" fmla="*/ 1150519 w 6891715"/>
                <a:gd name="connsiteY2261" fmla="*/ 2978543 h 6367455"/>
                <a:gd name="connsiteX2262" fmla="*/ 1136243 w 6891715"/>
                <a:gd name="connsiteY2262" fmla="*/ 2967105 h 6367455"/>
                <a:gd name="connsiteX2263" fmla="*/ 1136243 w 6891715"/>
                <a:gd name="connsiteY2263" fmla="*/ 2960751 h 6367455"/>
                <a:gd name="connsiteX2264" fmla="*/ 1143857 w 6891715"/>
                <a:gd name="connsiteY2264" fmla="*/ 2958526 h 6367455"/>
                <a:gd name="connsiteX2265" fmla="*/ 1153374 w 6891715"/>
                <a:gd name="connsiteY2265" fmla="*/ 2963928 h 6367455"/>
                <a:gd name="connsiteX2266" fmla="*/ 1155277 w 6891715"/>
                <a:gd name="connsiteY2266" fmla="*/ 2958526 h 6367455"/>
                <a:gd name="connsiteX2267" fmla="*/ 1147029 w 6891715"/>
                <a:gd name="connsiteY2267" fmla="*/ 2943593 h 6367455"/>
                <a:gd name="connsiteX2268" fmla="*/ 1156229 w 6891715"/>
                <a:gd name="connsiteY2268" fmla="*/ 2935012 h 6367455"/>
                <a:gd name="connsiteX2269" fmla="*/ 1166699 w 6891715"/>
                <a:gd name="connsiteY2269" fmla="*/ 2928659 h 6367455"/>
                <a:gd name="connsiteX2270" fmla="*/ 1181609 w 6891715"/>
                <a:gd name="connsiteY2270" fmla="*/ 2937873 h 6367455"/>
                <a:gd name="connsiteX2271" fmla="*/ 1181609 w 6891715"/>
                <a:gd name="connsiteY2271" fmla="*/ 2931834 h 6367455"/>
                <a:gd name="connsiteX2272" fmla="*/ 1163526 w 6891715"/>
                <a:gd name="connsiteY2272" fmla="*/ 2922306 h 6367455"/>
                <a:gd name="connsiteX2273" fmla="*/ 1161305 w 6891715"/>
                <a:gd name="connsiteY2273" fmla="*/ 2911186 h 6367455"/>
                <a:gd name="connsiteX2274" fmla="*/ 1162257 w 6891715"/>
                <a:gd name="connsiteY2274" fmla="*/ 2899430 h 6367455"/>
                <a:gd name="connsiteX2275" fmla="*/ 1174947 w 6891715"/>
                <a:gd name="connsiteY2275" fmla="*/ 2882275 h 6367455"/>
                <a:gd name="connsiteX2276" fmla="*/ 1176850 w 6891715"/>
                <a:gd name="connsiteY2276" fmla="*/ 2869567 h 6367455"/>
                <a:gd name="connsiteX2277" fmla="*/ 1181926 w 6891715"/>
                <a:gd name="connsiteY2277" fmla="*/ 2869567 h 6367455"/>
                <a:gd name="connsiteX2278" fmla="*/ 1192395 w 6891715"/>
                <a:gd name="connsiteY2278" fmla="*/ 2865437 h 6367455"/>
                <a:gd name="connsiteX2279" fmla="*/ 1202229 w 6891715"/>
                <a:gd name="connsiteY2279" fmla="*/ 2871474 h 6367455"/>
                <a:gd name="connsiteX2280" fmla="*/ 1213649 w 6891715"/>
                <a:gd name="connsiteY2280" fmla="*/ 2881003 h 6367455"/>
                <a:gd name="connsiteX2281" fmla="*/ 1216822 w 6891715"/>
                <a:gd name="connsiteY2281" fmla="*/ 2874650 h 6367455"/>
                <a:gd name="connsiteX2282" fmla="*/ 1224436 w 6891715"/>
                <a:gd name="connsiteY2282" fmla="*/ 2874650 h 6367455"/>
                <a:gd name="connsiteX2283" fmla="*/ 1233952 w 6891715"/>
                <a:gd name="connsiteY2283" fmla="*/ 2881639 h 6367455"/>
                <a:gd name="connsiteX2284" fmla="*/ 1241249 w 6891715"/>
                <a:gd name="connsiteY2284" fmla="*/ 2885769 h 6367455"/>
                <a:gd name="connsiteX2285" fmla="*/ 1253941 w 6891715"/>
                <a:gd name="connsiteY2285" fmla="*/ 2879415 h 6367455"/>
                <a:gd name="connsiteX2286" fmla="*/ 1279635 w 6891715"/>
                <a:gd name="connsiteY2286" fmla="*/ 2869567 h 6367455"/>
                <a:gd name="connsiteX2287" fmla="*/ 1295496 w 6891715"/>
                <a:gd name="connsiteY2287" fmla="*/ 2879097 h 6367455"/>
                <a:gd name="connsiteX2288" fmla="*/ 1311040 w 6891715"/>
                <a:gd name="connsiteY2288" fmla="*/ 2868614 h 6367455"/>
                <a:gd name="connsiteX2289" fmla="*/ 3854360 w 6891715"/>
                <a:gd name="connsiteY2289" fmla="*/ 2852734 h 6367455"/>
                <a:gd name="connsiteX2290" fmla="*/ 3865180 w 6891715"/>
                <a:gd name="connsiteY2290" fmla="*/ 2862282 h 6367455"/>
                <a:gd name="connsiteX2291" fmla="*/ 3876638 w 6891715"/>
                <a:gd name="connsiteY2291" fmla="*/ 2875649 h 6367455"/>
                <a:gd name="connsiteX2292" fmla="*/ 3876001 w 6891715"/>
                <a:gd name="connsiteY2292" fmla="*/ 2885198 h 6367455"/>
                <a:gd name="connsiteX2293" fmla="*/ 3865499 w 6891715"/>
                <a:gd name="connsiteY2293" fmla="*/ 2882333 h 6367455"/>
                <a:gd name="connsiteX2294" fmla="*/ 3855951 w 6891715"/>
                <a:gd name="connsiteY2294" fmla="*/ 2890927 h 6367455"/>
                <a:gd name="connsiteX2295" fmla="*/ 3847358 w 6891715"/>
                <a:gd name="connsiteY2295" fmla="*/ 2901431 h 6367455"/>
                <a:gd name="connsiteX2296" fmla="*/ 3832718 w 6891715"/>
                <a:gd name="connsiteY2296" fmla="*/ 2908115 h 6367455"/>
                <a:gd name="connsiteX2297" fmla="*/ 3829536 w 6891715"/>
                <a:gd name="connsiteY2297" fmla="*/ 2924031 h 6367455"/>
                <a:gd name="connsiteX2298" fmla="*/ 3797710 w 6891715"/>
                <a:gd name="connsiteY2298" fmla="*/ 2916709 h 6367455"/>
                <a:gd name="connsiteX2299" fmla="*/ 3790390 w 6891715"/>
                <a:gd name="connsiteY2299" fmla="*/ 2923077 h 6367455"/>
                <a:gd name="connsiteX2300" fmla="*/ 3787526 w 6891715"/>
                <a:gd name="connsiteY2300" fmla="*/ 2947269 h 6367455"/>
                <a:gd name="connsiteX2301" fmla="*/ 3764293 w 6891715"/>
                <a:gd name="connsiteY2301" fmla="*/ 2978145 h 6367455"/>
                <a:gd name="connsiteX2302" fmla="*/ 3751562 w 6891715"/>
                <a:gd name="connsiteY2302" fmla="*/ 2960319 h 6367455"/>
                <a:gd name="connsiteX2303" fmla="*/ 3758564 w 6891715"/>
                <a:gd name="connsiteY2303" fmla="*/ 2947588 h 6367455"/>
                <a:gd name="connsiteX2304" fmla="*/ 3777978 w 6891715"/>
                <a:gd name="connsiteY2304" fmla="*/ 2940264 h 6367455"/>
                <a:gd name="connsiteX2305" fmla="*/ 3778933 w 6891715"/>
                <a:gd name="connsiteY2305" fmla="*/ 2933896 h 6367455"/>
                <a:gd name="connsiteX2306" fmla="*/ 3755063 w 6891715"/>
                <a:gd name="connsiteY2306" fmla="*/ 2912890 h 6367455"/>
                <a:gd name="connsiteX2307" fmla="*/ 3743288 w 6891715"/>
                <a:gd name="connsiteY2307" fmla="*/ 2896019 h 6367455"/>
                <a:gd name="connsiteX2308" fmla="*/ 3761428 w 6891715"/>
                <a:gd name="connsiteY2308" fmla="*/ 2894747 h 6367455"/>
                <a:gd name="connsiteX2309" fmla="*/ 3746152 w 6891715"/>
                <a:gd name="connsiteY2309" fmla="*/ 2870875 h 6367455"/>
                <a:gd name="connsiteX2310" fmla="*/ 3751562 w 6891715"/>
                <a:gd name="connsiteY2310" fmla="*/ 2865465 h 6367455"/>
                <a:gd name="connsiteX2311" fmla="*/ 3772886 w 6891715"/>
                <a:gd name="connsiteY2311" fmla="*/ 2879787 h 6367455"/>
                <a:gd name="connsiteX2312" fmla="*/ 3775114 w 6891715"/>
                <a:gd name="connsiteY2312" fmla="*/ 2869284 h 6367455"/>
                <a:gd name="connsiteX2313" fmla="*/ 3789753 w 6891715"/>
                <a:gd name="connsiteY2313" fmla="*/ 2876604 h 6367455"/>
                <a:gd name="connsiteX2314" fmla="*/ 3779251 w 6891715"/>
                <a:gd name="connsiteY2314" fmla="*/ 2869284 h 6367455"/>
                <a:gd name="connsiteX2315" fmla="*/ 3802165 w 6891715"/>
                <a:gd name="connsiteY2315" fmla="*/ 2853370 h 6367455"/>
                <a:gd name="connsiteX2316" fmla="*/ 3818397 w 6891715"/>
                <a:gd name="connsiteY2316" fmla="*/ 2857190 h 6367455"/>
                <a:gd name="connsiteX2317" fmla="*/ 3881509 w 6891715"/>
                <a:gd name="connsiteY2317" fmla="*/ 2838447 h 6367455"/>
                <a:gd name="connsiteX2318" fmla="*/ 3889338 w 6891715"/>
                <a:gd name="connsiteY2318" fmla="*/ 2856748 h 6367455"/>
                <a:gd name="connsiteX2319" fmla="*/ 3879552 w 6891715"/>
                <a:gd name="connsiteY2319" fmla="*/ 2865433 h 6367455"/>
                <a:gd name="connsiteX2320" fmla="*/ 3866503 w 6891715"/>
                <a:gd name="connsiteY2320" fmla="*/ 2857058 h 6367455"/>
                <a:gd name="connsiteX2321" fmla="*/ 3865525 w 6891715"/>
                <a:gd name="connsiteY2321" fmla="*/ 2845582 h 6367455"/>
                <a:gd name="connsiteX2322" fmla="*/ 1378190 w 6891715"/>
                <a:gd name="connsiteY2322" fmla="*/ 2819397 h 6367455"/>
                <a:gd name="connsiteX2323" fmla="*/ 1384271 w 6891715"/>
                <a:gd name="connsiteY2323" fmla="*/ 2826202 h 6367455"/>
                <a:gd name="connsiteX2324" fmla="*/ 1377514 w 6891715"/>
                <a:gd name="connsiteY2324" fmla="*/ 2838446 h 6367455"/>
                <a:gd name="connsiteX2325" fmla="*/ 1370758 w 6891715"/>
                <a:gd name="connsiteY2325" fmla="*/ 2834024 h 6367455"/>
                <a:gd name="connsiteX2326" fmla="*/ 1368393 w 6891715"/>
                <a:gd name="connsiteY2326" fmla="*/ 2823820 h 6367455"/>
                <a:gd name="connsiteX2327" fmla="*/ 1342224 w 6891715"/>
                <a:gd name="connsiteY2327" fmla="*/ 2803518 h 6367455"/>
                <a:gd name="connsiteX2328" fmla="*/ 1357279 w 6891715"/>
                <a:gd name="connsiteY2328" fmla="*/ 2821795 h 6367455"/>
                <a:gd name="connsiteX2329" fmla="*/ 1344734 w 6891715"/>
                <a:gd name="connsiteY2329" fmla="*/ 2828923 h 6367455"/>
                <a:gd name="connsiteX2330" fmla="*/ 1331875 w 6891715"/>
                <a:gd name="connsiteY2330" fmla="*/ 2819010 h 6367455"/>
                <a:gd name="connsiteX2331" fmla="*/ 1331875 w 6891715"/>
                <a:gd name="connsiteY2331" fmla="*/ 2809712 h 6367455"/>
                <a:gd name="connsiteX2332" fmla="*/ 3807906 w 6891715"/>
                <a:gd name="connsiteY2332" fmla="*/ 2778119 h 6367455"/>
                <a:gd name="connsiteX2333" fmla="*/ 3833399 w 6891715"/>
                <a:gd name="connsiteY2333" fmla="*/ 2780025 h 6367455"/>
                <a:gd name="connsiteX2334" fmla="*/ 3843278 w 6891715"/>
                <a:gd name="connsiteY2334" fmla="*/ 2793676 h 6367455"/>
                <a:gd name="connsiteX2335" fmla="*/ 3849651 w 6891715"/>
                <a:gd name="connsiteY2335" fmla="*/ 2810504 h 6367455"/>
                <a:gd name="connsiteX2336" fmla="*/ 3844552 w 6891715"/>
                <a:gd name="connsiteY2336" fmla="*/ 2813998 h 6367455"/>
                <a:gd name="connsiteX2337" fmla="*/ 3839135 w 6891715"/>
                <a:gd name="connsiteY2337" fmla="*/ 2808599 h 6367455"/>
                <a:gd name="connsiteX2338" fmla="*/ 3830531 w 6891715"/>
                <a:gd name="connsiteY2338" fmla="*/ 2814950 h 6367455"/>
                <a:gd name="connsiteX2339" fmla="*/ 3823521 w 6891715"/>
                <a:gd name="connsiteY2339" fmla="*/ 2827653 h 6367455"/>
                <a:gd name="connsiteX2340" fmla="*/ 3817147 w 6891715"/>
                <a:gd name="connsiteY2340" fmla="*/ 2838447 h 6367455"/>
                <a:gd name="connsiteX2341" fmla="*/ 3804401 w 6891715"/>
                <a:gd name="connsiteY2341" fmla="*/ 2838447 h 6367455"/>
                <a:gd name="connsiteX2342" fmla="*/ 3793566 w 6891715"/>
                <a:gd name="connsiteY2342" fmla="*/ 2829241 h 6367455"/>
                <a:gd name="connsiteX2343" fmla="*/ 3795478 w 6891715"/>
                <a:gd name="connsiteY2343" fmla="*/ 2813362 h 6367455"/>
                <a:gd name="connsiteX2344" fmla="*/ 3778908 w 6891715"/>
                <a:gd name="connsiteY2344" fmla="*/ 2810187 h 6367455"/>
                <a:gd name="connsiteX2345" fmla="*/ 3765843 w 6891715"/>
                <a:gd name="connsiteY2345" fmla="*/ 2808281 h 6367455"/>
                <a:gd name="connsiteX2346" fmla="*/ 3762338 w 6891715"/>
                <a:gd name="connsiteY2346" fmla="*/ 2800976 h 6367455"/>
                <a:gd name="connsiteX2347" fmla="*/ 3780501 w 6891715"/>
                <a:gd name="connsiteY2347" fmla="*/ 2795579 h 6367455"/>
                <a:gd name="connsiteX2348" fmla="*/ 3793248 w 6891715"/>
                <a:gd name="connsiteY2348" fmla="*/ 2795262 h 6367455"/>
                <a:gd name="connsiteX2349" fmla="*/ 3802808 w 6891715"/>
                <a:gd name="connsiteY2349" fmla="*/ 2786692 h 6367455"/>
                <a:gd name="connsiteX2350" fmla="*/ 1396971 w 6891715"/>
                <a:gd name="connsiteY2350" fmla="*/ 2773356 h 6367455"/>
                <a:gd name="connsiteX2351" fmla="*/ 1389329 w 6891715"/>
                <a:gd name="connsiteY2351" fmla="*/ 2781295 h 6367455"/>
                <a:gd name="connsiteX2352" fmla="*/ 1382682 w 6891715"/>
                <a:gd name="connsiteY2352" fmla="*/ 2776589 h 6367455"/>
                <a:gd name="connsiteX2353" fmla="*/ 2732096 w 6891715"/>
                <a:gd name="connsiteY2353" fmla="*/ 2773211 h 6367455"/>
                <a:gd name="connsiteX2354" fmla="*/ 2750156 w 6891715"/>
                <a:gd name="connsiteY2354" fmla="*/ 2804578 h 6367455"/>
                <a:gd name="connsiteX2355" fmla="*/ 2750581 w 6891715"/>
                <a:gd name="connsiteY2355" fmla="*/ 2804292 h 6367455"/>
                <a:gd name="connsiteX2356" fmla="*/ 2732780 w 6891715"/>
                <a:gd name="connsiteY2356" fmla="*/ 2773363 h 6367455"/>
                <a:gd name="connsiteX2357" fmla="*/ 3884258 w 6891715"/>
                <a:gd name="connsiteY2357" fmla="*/ 2770182 h 6367455"/>
                <a:gd name="connsiteX2358" fmla="*/ 3886163 w 6891715"/>
                <a:gd name="connsiteY2358" fmla="*/ 2783610 h 6367455"/>
                <a:gd name="connsiteX2359" fmla="*/ 3875685 w 6891715"/>
                <a:gd name="connsiteY2359" fmla="*/ 2782673 h 6367455"/>
                <a:gd name="connsiteX2360" fmla="*/ 3875368 w 6891715"/>
                <a:gd name="connsiteY2360" fmla="*/ 2783610 h 6367455"/>
                <a:gd name="connsiteX2361" fmla="*/ 3874098 w 6891715"/>
                <a:gd name="connsiteY2361" fmla="*/ 2785484 h 6367455"/>
                <a:gd name="connsiteX2362" fmla="*/ 3872510 w 6891715"/>
                <a:gd name="connsiteY2362" fmla="*/ 2787358 h 6367455"/>
                <a:gd name="connsiteX2363" fmla="*/ 3871240 w 6891715"/>
                <a:gd name="connsiteY2363" fmla="*/ 2788607 h 6367455"/>
                <a:gd name="connsiteX2364" fmla="*/ 3870288 w 6891715"/>
                <a:gd name="connsiteY2364" fmla="*/ 2788920 h 6367455"/>
                <a:gd name="connsiteX2365" fmla="*/ 3869653 w 6891715"/>
                <a:gd name="connsiteY2365" fmla="*/ 2789232 h 6367455"/>
                <a:gd name="connsiteX2366" fmla="*/ 3869335 w 6891715"/>
                <a:gd name="connsiteY2366" fmla="*/ 2788920 h 6367455"/>
                <a:gd name="connsiteX2367" fmla="*/ 3868065 w 6891715"/>
                <a:gd name="connsiteY2367" fmla="*/ 2787983 h 6367455"/>
                <a:gd name="connsiteX2368" fmla="*/ 3866795 w 6891715"/>
                <a:gd name="connsiteY2368" fmla="*/ 2786421 h 6367455"/>
                <a:gd name="connsiteX2369" fmla="*/ 3866160 w 6891715"/>
                <a:gd name="connsiteY2369" fmla="*/ 2784860 h 6367455"/>
                <a:gd name="connsiteX2370" fmla="*/ 3864573 w 6891715"/>
                <a:gd name="connsiteY2370" fmla="*/ 2781112 h 6367455"/>
                <a:gd name="connsiteX2371" fmla="*/ 3863938 w 6891715"/>
                <a:gd name="connsiteY2371" fmla="*/ 2779863 h 6367455"/>
                <a:gd name="connsiteX2372" fmla="*/ 3866160 w 6891715"/>
                <a:gd name="connsiteY2372" fmla="*/ 2771431 h 6367455"/>
                <a:gd name="connsiteX2373" fmla="*/ 1338644 w 6891715"/>
                <a:gd name="connsiteY2373" fmla="*/ 2765421 h 6367455"/>
                <a:gd name="connsiteX2374" fmla="*/ 1354715 w 6891715"/>
                <a:gd name="connsiteY2374" fmla="*/ 2768237 h 6367455"/>
                <a:gd name="connsiteX2375" fmla="*/ 1360499 w 6891715"/>
                <a:gd name="connsiteY2375" fmla="*/ 2776688 h 6367455"/>
                <a:gd name="connsiteX2376" fmla="*/ 1357286 w 6891715"/>
                <a:gd name="connsiteY2376" fmla="*/ 2788270 h 6367455"/>
                <a:gd name="connsiteX2377" fmla="*/ 1363714 w 6891715"/>
                <a:gd name="connsiteY2377" fmla="*/ 2796720 h 6367455"/>
                <a:gd name="connsiteX2378" fmla="*/ 1379783 w 6891715"/>
                <a:gd name="connsiteY2378" fmla="*/ 2783575 h 6367455"/>
                <a:gd name="connsiteX2379" fmla="*/ 1389426 w 6891715"/>
                <a:gd name="connsiteY2379" fmla="*/ 2792027 h 6367455"/>
                <a:gd name="connsiteX2380" fmla="*/ 1395855 w 6891715"/>
                <a:gd name="connsiteY2380" fmla="*/ 2797346 h 6367455"/>
                <a:gd name="connsiteX2381" fmla="*/ 1409674 w 6891715"/>
                <a:gd name="connsiteY2381" fmla="*/ 2792965 h 6367455"/>
                <a:gd name="connsiteX2382" fmla="*/ 1404532 w 6891715"/>
                <a:gd name="connsiteY2382" fmla="*/ 2806422 h 6367455"/>
                <a:gd name="connsiteX2383" fmla="*/ 1389426 w 6891715"/>
                <a:gd name="connsiteY2383" fmla="*/ 2809869 h 6367455"/>
                <a:gd name="connsiteX2384" fmla="*/ 1382998 w 6891715"/>
                <a:gd name="connsiteY2384" fmla="*/ 2792027 h 6367455"/>
                <a:gd name="connsiteX2385" fmla="*/ 1357286 w 6891715"/>
                <a:gd name="connsiteY2385" fmla="*/ 2807990 h 6367455"/>
                <a:gd name="connsiteX2386" fmla="*/ 1349572 w 6891715"/>
                <a:gd name="connsiteY2386" fmla="*/ 2801727 h 6367455"/>
                <a:gd name="connsiteX2387" fmla="*/ 1338965 w 6891715"/>
                <a:gd name="connsiteY2387" fmla="*/ 2800786 h 6367455"/>
                <a:gd name="connsiteX2388" fmla="*/ 1330289 w 6891715"/>
                <a:gd name="connsiteY2388" fmla="*/ 2789522 h 6367455"/>
                <a:gd name="connsiteX2389" fmla="*/ 4266528 w 6891715"/>
                <a:gd name="connsiteY2389" fmla="*/ 2764378 h 6367455"/>
                <a:gd name="connsiteX2390" fmla="*/ 4255416 w 6891715"/>
                <a:gd name="connsiteY2390" fmla="*/ 2776749 h 6367455"/>
                <a:gd name="connsiteX2391" fmla="*/ 4246843 w 6891715"/>
                <a:gd name="connsiteY2391" fmla="*/ 2786583 h 6367455"/>
                <a:gd name="connsiteX2392" fmla="*/ 4240493 w 6891715"/>
                <a:gd name="connsiteY2392" fmla="*/ 2794194 h 6367455"/>
                <a:gd name="connsiteX2393" fmla="*/ 4238588 w 6891715"/>
                <a:gd name="connsiteY2393" fmla="*/ 2797365 h 6367455"/>
                <a:gd name="connsiteX2394" fmla="*/ 4237001 w 6891715"/>
                <a:gd name="connsiteY2394" fmla="*/ 2801168 h 6367455"/>
                <a:gd name="connsiteX2395" fmla="*/ 4236048 w 6891715"/>
                <a:gd name="connsiteY2395" fmla="*/ 2805297 h 6367455"/>
                <a:gd name="connsiteX2396" fmla="*/ 4235413 w 6891715"/>
                <a:gd name="connsiteY2396" fmla="*/ 2809735 h 6367455"/>
                <a:gd name="connsiteX2397" fmla="*/ 4234778 w 6891715"/>
                <a:gd name="connsiteY2397" fmla="*/ 2816400 h 6367455"/>
                <a:gd name="connsiteX2398" fmla="*/ 4234461 w 6891715"/>
                <a:gd name="connsiteY2398" fmla="*/ 2819572 h 6367455"/>
                <a:gd name="connsiteX2399" fmla="*/ 4254146 w 6891715"/>
                <a:gd name="connsiteY2399" fmla="*/ 2828459 h 6367455"/>
                <a:gd name="connsiteX2400" fmla="*/ 4251606 w 6891715"/>
                <a:gd name="connsiteY2400" fmla="*/ 2849076 h 6367455"/>
                <a:gd name="connsiteX2401" fmla="*/ 4262401 w 6891715"/>
                <a:gd name="connsiteY2401" fmla="*/ 2891579 h 6367455"/>
                <a:gd name="connsiteX2402" fmla="*/ 4276371 w 6891715"/>
                <a:gd name="connsiteY2402" fmla="*/ 2915372 h 6367455"/>
                <a:gd name="connsiteX2403" fmla="*/ 4285578 w 6891715"/>
                <a:gd name="connsiteY2403" fmla="*/ 2923936 h 6367455"/>
                <a:gd name="connsiteX2404" fmla="*/ 4290658 w 6891715"/>
                <a:gd name="connsiteY2404" fmla="*/ 2940748 h 6367455"/>
                <a:gd name="connsiteX2405" fmla="*/ 4301453 w 6891715"/>
                <a:gd name="connsiteY2405" fmla="*/ 2941065 h 6367455"/>
                <a:gd name="connsiteX2406" fmla="*/ 4301578 w 6891715"/>
                <a:gd name="connsiteY2406" fmla="*/ 2941217 h 6367455"/>
                <a:gd name="connsiteX2407" fmla="*/ 4306221 w 6891715"/>
                <a:gd name="connsiteY2407" fmla="*/ 2941461 h 6367455"/>
                <a:gd name="connsiteX2408" fmla="*/ 4319241 w 6891715"/>
                <a:gd name="connsiteY2408" fmla="*/ 2956380 h 6367455"/>
                <a:gd name="connsiteX2409" fmla="*/ 4323369 w 6891715"/>
                <a:gd name="connsiteY2409" fmla="*/ 2975426 h 6367455"/>
                <a:gd name="connsiteX2410" fmla="*/ 4340199 w 6891715"/>
                <a:gd name="connsiteY2410" fmla="*/ 2977966 h 6367455"/>
                <a:gd name="connsiteX2411" fmla="*/ 4348773 w 6891715"/>
                <a:gd name="connsiteY2411" fmla="*/ 2967807 h 6367455"/>
                <a:gd name="connsiteX2412" fmla="*/ 4348456 w 6891715"/>
                <a:gd name="connsiteY2412" fmla="*/ 2950666 h 6367455"/>
                <a:gd name="connsiteX2413" fmla="*/ 4341787 w 6891715"/>
                <a:gd name="connsiteY2413" fmla="*/ 2924319 h 6367455"/>
                <a:gd name="connsiteX2414" fmla="*/ 4330990 w 6891715"/>
                <a:gd name="connsiteY2414" fmla="*/ 2916701 h 6367455"/>
                <a:gd name="connsiteX2415" fmla="*/ 4315112 w 6891715"/>
                <a:gd name="connsiteY2415" fmla="*/ 2924002 h 6367455"/>
                <a:gd name="connsiteX2416" fmla="*/ 4298282 w 6891715"/>
                <a:gd name="connsiteY2416" fmla="*/ 2924319 h 6367455"/>
                <a:gd name="connsiteX2417" fmla="*/ 4287803 w 6891715"/>
                <a:gd name="connsiteY2417" fmla="*/ 2904956 h 6367455"/>
                <a:gd name="connsiteX2418" fmla="*/ 4291296 w 6891715"/>
                <a:gd name="connsiteY2418" fmla="*/ 2892258 h 6367455"/>
                <a:gd name="connsiteX2419" fmla="*/ 4296059 w 6891715"/>
                <a:gd name="connsiteY2419" fmla="*/ 2881148 h 6367455"/>
                <a:gd name="connsiteX2420" fmla="*/ 4313525 w 6891715"/>
                <a:gd name="connsiteY2420" fmla="*/ 2869719 h 6367455"/>
                <a:gd name="connsiteX2421" fmla="*/ 4312890 w 6891715"/>
                <a:gd name="connsiteY2421" fmla="*/ 2841468 h 6367455"/>
                <a:gd name="connsiteX2422" fmla="*/ 4309396 w 6891715"/>
                <a:gd name="connsiteY2422" fmla="*/ 2811629 h 6367455"/>
                <a:gd name="connsiteX2423" fmla="*/ 4314477 w 6891715"/>
                <a:gd name="connsiteY2423" fmla="*/ 2787822 h 6367455"/>
                <a:gd name="connsiteX2424" fmla="*/ 4313842 w 6891715"/>
                <a:gd name="connsiteY2424" fmla="*/ 2784012 h 6367455"/>
                <a:gd name="connsiteX2425" fmla="*/ 4314747 w 6891715"/>
                <a:gd name="connsiteY2425" fmla="*/ 2782557 h 6367455"/>
                <a:gd name="connsiteX2426" fmla="*/ 4312883 w 6891715"/>
                <a:gd name="connsiteY2426" fmla="*/ 2774845 h 6367455"/>
                <a:gd name="connsiteX2427" fmla="*/ 4295421 w 6891715"/>
                <a:gd name="connsiteY2427" fmla="*/ 2783093 h 6367455"/>
                <a:gd name="connsiteX2428" fmla="*/ 4293833 w 6891715"/>
                <a:gd name="connsiteY2428" fmla="*/ 2772624 h 6367455"/>
                <a:gd name="connsiteX2429" fmla="*/ 1361090 w 6891715"/>
                <a:gd name="connsiteY2429" fmla="*/ 2755895 h 6367455"/>
                <a:gd name="connsiteX2430" fmla="*/ 1374745 w 6891715"/>
                <a:gd name="connsiteY2430" fmla="*/ 2758673 h 6367455"/>
                <a:gd name="connsiteX2431" fmla="*/ 1365217 w 6891715"/>
                <a:gd name="connsiteY2431" fmla="*/ 2767009 h 6367455"/>
                <a:gd name="connsiteX2432" fmla="*/ 1358867 w 6891715"/>
                <a:gd name="connsiteY2432" fmla="*/ 2760834 h 6367455"/>
                <a:gd name="connsiteX2433" fmla="*/ 1409438 w 6891715"/>
                <a:gd name="connsiteY2433" fmla="*/ 2754306 h 6367455"/>
                <a:gd name="connsiteX2434" fmla="*/ 1411262 w 6891715"/>
                <a:gd name="connsiteY2434" fmla="*/ 2765420 h 6367455"/>
                <a:gd name="connsiteX2435" fmla="*/ 1396971 w 6891715"/>
                <a:gd name="connsiteY2435" fmla="*/ 2761379 h 6367455"/>
                <a:gd name="connsiteX2436" fmla="*/ 1423961 w 6891715"/>
                <a:gd name="connsiteY2436" fmla="*/ 2730494 h 6367455"/>
                <a:gd name="connsiteX2437" fmla="*/ 1419616 w 6891715"/>
                <a:gd name="connsiteY2437" fmla="*/ 2737694 h 6367455"/>
                <a:gd name="connsiteX2438" fmla="*/ 1398559 w 6891715"/>
                <a:gd name="connsiteY2438" fmla="*/ 2752719 h 6367455"/>
                <a:gd name="connsiteX2439" fmla="*/ 1399227 w 6891715"/>
                <a:gd name="connsiteY2439" fmla="*/ 2740198 h 6367455"/>
                <a:gd name="connsiteX2440" fmla="*/ 1410592 w 6891715"/>
                <a:gd name="connsiteY2440" fmla="*/ 2730808 h 6367455"/>
                <a:gd name="connsiteX2441" fmla="*/ 1377050 w 6891715"/>
                <a:gd name="connsiteY2441" fmla="*/ 2728907 h 6367455"/>
                <a:gd name="connsiteX2442" fmla="*/ 1374767 w 6891715"/>
                <a:gd name="connsiteY2442" fmla="*/ 2734996 h 6367455"/>
                <a:gd name="connsiteX2443" fmla="*/ 1385859 w 6891715"/>
                <a:gd name="connsiteY2443" fmla="*/ 2743825 h 6367455"/>
                <a:gd name="connsiteX2444" fmla="*/ 1382923 w 6891715"/>
                <a:gd name="connsiteY2444" fmla="*/ 2751131 h 6367455"/>
                <a:gd name="connsiteX2445" fmla="*/ 1372483 w 6891715"/>
                <a:gd name="connsiteY2445" fmla="*/ 2741391 h 6367455"/>
                <a:gd name="connsiteX2446" fmla="*/ 1362043 w 6891715"/>
                <a:gd name="connsiteY2446" fmla="*/ 2739260 h 6367455"/>
                <a:gd name="connsiteX2447" fmla="*/ 1368241 w 6891715"/>
                <a:gd name="connsiteY2447" fmla="*/ 2731039 h 6367455"/>
                <a:gd name="connsiteX2448" fmla="*/ 2164892 w 6891715"/>
                <a:gd name="connsiteY2448" fmla="*/ 2724151 h 6367455"/>
                <a:gd name="connsiteX2449" fmla="*/ 2168495 w 6891715"/>
                <a:gd name="connsiteY2449" fmla="*/ 2736589 h 6367455"/>
                <a:gd name="connsiteX2450" fmla="*/ 2163389 w 6891715"/>
                <a:gd name="connsiteY2450" fmla="*/ 2754314 h 6367455"/>
                <a:gd name="connsiteX2451" fmla="*/ 2157383 w 6891715"/>
                <a:gd name="connsiteY2451" fmla="*/ 2749028 h 6367455"/>
                <a:gd name="connsiteX2452" fmla="*/ 2160986 w 6891715"/>
                <a:gd name="connsiteY2452" fmla="*/ 2729437 h 6367455"/>
                <a:gd name="connsiteX2453" fmla="*/ 4327488 w 6891715"/>
                <a:gd name="connsiteY2453" fmla="*/ 2719966 h 6367455"/>
                <a:gd name="connsiteX2454" fmla="*/ 4324631 w 6891715"/>
                <a:gd name="connsiteY2454" fmla="*/ 2731387 h 6367455"/>
                <a:gd name="connsiteX2455" fmla="*/ 4318281 w 6891715"/>
                <a:gd name="connsiteY2455" fmla="*/ 2738683 h 6367455"/>
                <a:gd name="connsiteX2456" fmla="*/ 4321773 w 6891715"/>
                <a:gd name="connsiteY2456" fmla="*/ 2741538 h 6367455"/>
                <a:gd name="connsiteX2457" fmla="*/ 4328442 w 6891715"/>
                <a:gd name="connsiteY2457" fmla="*/ 2741272 h 6367455"/>
                <a:gd name="connsiteX2458" fmla="*/ 4328450 w 6891715"/>
                <a:gd name="connsiteY2458" fmla="*/ 2741158 h 6367455"/>
                <a:gd name="connsiteX2459" fmla="*/ 4334483 w 6891715"/>
                <a:gd name="connsiteY2459" fmla="*/ 2740523 h 6367455"/>
                <a:gd name="connsiteX2460" fmla="*/ 4337341 w 6891715"/>
                <a:gd name="connsiteY2460" fmla="*/ 2744333 h 6367455"/>
                <a:gd name="connsiteX2461" fmla="*/ 4332578 w 6891715"/>
                <a:gd name="connsiteY2461" fmla="*/ 2758299 h 6367455"/>
                <a:gd name="connsiteX2462" fmla="*/ 4344962 w 6891715"/>
                <a:gd name="connsiteY2462" fmla="*/ 2741476 h 6367455"/>
                <a:gd name="connsiteX2463" fmla="*/ 4339564 w 6891715"/>
                <a:gd name="connsiteY2463" fmla="*/ 2735126 h 6367455"/>
                <a:gd name="connsiteX2464" fmla="*/ 4346233 w 6891715"/>
                <a:gd name="connsiteY2464" fmla="*/ 2732904 h 6367455"/>
                <a:gd name="connsiteX2465" fmla="*/ 4338929 w 6891715"/>
                <a:gd name="connsiteY2465" fmla="*/ 2726874 h 6367455"/>
                <a:gd name="connsiteX2466" fmla="*/ 4330355 w 6891715"/>
                <a:gd name="connsiteY2466" fmla="*/ 2721794 h 6367455"/>
                <a:gd name="connsiteX2467" fmla="*/ 4330404 w 6891715"/>
                <a:gd name="connsiteY2467" fmla="*/ 2721310 h 6367455"/>
                <a:gd name="connsiteX2468" fmla="*/ 3421026 w 6891715"/>
                <a:gd name="connsiteY2468" fmla="*/ 2717795 h 6367455"/>
                <a:gd name="connsiteX2469" fmla="*/ 3419502 w 6891715"/>
                <a:gd name="connsiteY2469" fmla="*/ 2733233 h 6367455"/>
                <a:gd name="connsiteX2470" fmla="*/ 3412190 w 6891715"/>
                <a:gd name="connsiteY2470" fmla="*/ 2746371 h 6367455"/>
                <a:gd name="connsiteX2471" fmla="*/ 3403050 w 6891715"/>
                <a:gd name="connsiteY2471" fmla="*/ 2734218 h 6367455"/>
                <a:gd name="connsiteX2472" fmla="*/ 3396042 w 6891715"/>
                <a:gd name="connsiteY2472" fmla="*/ 2735861 h 6367455"/>
                <a:gd name="connsiteX2473" fmla="*/ 3390863 w 6891715"/>
                <a:gd name="connsiteY2473" fmla="*/ 2722724 h 6367455"/>
                <a:gd name="connsiteX2474" fmla="*/ 3403050 w 6891715"/>
                <a:gd name="connsiteY2474" fmla="*/ 2724693 h 6367455"/>
                <a:gd name="connsiteX2475" fmla="*/ 3342285 w 6891715"/>
                <a:gd name="connsiteY2475" fmla="*/ 2709858 h 6367455"/>
                <a:gd name="connsiteX2476" fmla="*/ 3349588 w 6891715"/>
                <a:gd name="connsiteY2476" fmla="*/ 2718830 h 6367455"/>
                <a:gd name="connsiteX2477" fmla="*/ 3337840 w 6891715"/>
                <a:gd name="connsiteY2477" fmla="*/ 2725733 h 6367455"/>
                <a:gd name="connsiteX2478" fmla="*/ 3327363 w 6891715"/>
                <a:gd name="connsiteY2478" fmla="*/ 2714687 h 6367455"/>
                <a:gd name="connsiteX2479" fmla="*/ 3433725 w 6891715"/>
                <a:gd name="connsiteY2479" fmla="*/ 2679697 h 6367455"/>
                <a:gd name="connsiteX2480" fmla="*/ 3429527 w 6891715"/>
                <a:gd name="connsiteY2480" fmla="*/ 2689174 h 6367455"/>
                <a:gd name="connsiteX2481" fmla="*/ 3426298 w 6891715"/>
                <a:gd name="connsiteY2481" fmla="*/ 2696367 h 6367455"/>
                <a:gd name="connsiteX2482" fmla="*/ 3424361 w 6891715"/>
                <a:gd name="connsiteY2482" fmla="*/ 2701596 h 6367455"/>
                <a:gd name="connsiteX2483" fmla="*/ 3424038 w 6891715"/>
                <a:gd name="connsiteY2483" fmla="*/ 2701922 h 6367455"/>
                <a:gd name="connsiteX2484" fmla="*/ 3423715 w 6891715"/>
                <a:gd name="connsiteY2484" fmla="*/ 2701922 h 6367455"/>
                <a:gd name="connsiteX2485" fmla="*/ 3422101 w 6891715"/>
                <a:gd name="connsiteY2485" fmla="*/ 2701268 h 6367455"/>
                <a:gd name="connsiteX2486" fmla="*/ 3420809 w 6891715"/>
                <a:gd name="connsiteY2486" fmla="*/ 2699306 h 6367455"/>
                <a:gd name="connsiteX2487" fmla="*/ 3418872 w 6891715"/>
                <a:gd name="connsiteY2487" fmla="*/ 2697020 h 6367455"/>
                <a:gd name="connsiteX2488" fmla="*/ 3415643 w 6891715"/>
                <a:gd name="connsiteY2488" fmla="*/ 2692771 h 6367455"/>
                <a:gd name="connsiteX2489" fmla="*/ 3414675 w 6891715"/>
                <a:gd name="connsiteY2489" fmla="*/ 2690483 h 6367455"/>
                <a:gd name="connsiteX2490" fmla="*/ 2171036 w 6891715"/>
                <a:gd name="connsiteY2490" fmla="*/ 2678115 h 6367455"/>
                <a:gd name="connsiteX2491" fmla="*/ 2181830 w 6891715"/>
                <a:gd name="connsiteY2491" fmla="*/ 2678115 h 6367455"/>
                <a:gd name="connsiteX2492" fmla="*/ 2174210 w 6891715"/>
                <a:gd name="connsiteY2492" fmla="*/ 2694674 h 6367455"/>
                <a:gd name="connsiteX2493" fmla="*/ 2185958 w 6891715"/>
                <a:gd name="connsiteY2493" fmla="*/ 2700844 h 6367455"/>
                <a:gd name="connsiteX2494" fmla="*/ 2190720 w 6891715"/>
                <a:gd name="connsiteY2494" fmla="*/ 2708312 h 6367455"/>
                <a:gd name="connsiteX2495" fmla="*/ 2182149 w 6891715"/>
                <a:gd name="connsiteY2495" fmla="*/ 2715780 h 6367455"/>
                <a:gd name="connsiteX2496" fmla="*/ 2188498 w 6891715"/>
                <a:gd name="connsiteY2496" fmla="*/ 2735262 h 6367455"/>
                <a:gd name="connsiteX2497" fmla="*/ 2181194 w 6891715"/>
                <a:gd name="connsiteY2497" fmla="*/ 2732015 h 6367455"/>
                <a:gd name="connsiteX2498" fmla="*/ 2166272 w 6891715"/>
                <a:gd name="connsiteY2498" fmla="*/ 2715130 h 6367455"/>
                <a:gd name="connsiteX2499" fmla="*/ 2163733 w 6891715"/>
                <a:gd name="connsiteY2499" fmla="*/ 2692401 h 6367455"/>
                <a:gd name="connsiteX2500" fmla="*/ 2164568 w 6891715"/>
                <a:gd name="connsiteY2500" fmla="*/ 2619379 h 6367455"/>
                <a:gd name="connsiteX2501" fmla="*/ 2170249 w 6891715"/>
                <a:gd name="connsiteY2501" fmla="*/ 2620019 h 6367455"/>
                <a:gd name="connsiteX2502" fmla="*/ 2179607 w 6891715"/>
                <a:gd name="connsiteY2502" fmla="*/ 2637322 h 6367455"/>
                <a:gd name="connsiteX2503" fmla="*/ 2175263 w 6891715"/>
                <a:gd name="connsiteY2503" fmla="*/ 2654303 h 6367455"/>
                <a:gd name="connsiteX2504" fmla="*/ 2160558 w 6891715"/>
                <a:gd name="connsiteY2504" fmla="*/ 2630913 h 6367455"/>
                <a:gd name="connsiteX2505" fmla="*/ 2201425 w 6891715"/>
                <a:gd name="connsiteY2505" fmla="*/ 2586041 h 6367455"/>
                <a:gd name="connsiteX2506" fmla="*/ 2209771 w 6891715"/>
                <a:gd name="connsiteY2506" fmla="*/ 2586041 h 6367455"/>
                <a:gd name="connsiteX2507" fmla="*/ 2207915 w 6891715"/>
                <a:gd name="connsiteY2507" fmla="*/ 2605552 h 6367455"/>
                <a:gd name="connsiteX2508" fmla="*/ 2181644 w 6891715"/>
                <a:gd name="connsiteY2508" fmla="*/ 2628902 h 6367455"/>
                <a:gd name="connsiteX2509" fmla="*/ 2174844 w 6891715"/>
                <a:gd name="connsiteY2509" fmla="*/ 2611949 h 6367455"/>
                <a:gd name="connsiteX2510" fmla="*/ 2180100 w 6891715"/>
                <a:gd name="connsiteY2510" fmla="*/ 2596276 h 6367455"/>
                <a:gd name="connsiteX2511" fmla="*/ 2148426 w 6891715"/>
                <a:gd name="connsiteY2511" fmla="*/ 2586041 h 6367455"/>
                <a:gd name="connsiteX2512" fmla="*/ 2154587 w 6891715"/>
                <a:gd name="connsiteY2512" fmla="*/ 2587629 h 6367455"/>
                <a:gd name="connsiteX2513" fmla="*/ 2166908 w 6891715"/>
                <a:gd name="connsiteY2513" fmla="*/ 2597153 h 6367455"/>
                <a:gd name="connsiteX2514" fmla="*/ 2158593 w 6891715"/>
                <a:gd name="connsiteY2514" fmla="*/ 2609854 h 6367455"/>
                <a:gd name="connsiteX2515" fmla="*/ 2152430 w 6891715"/>
                <a:gd name="connsiteY2515" fmla="*/ 2613028 h 6367455"/>
                <a:gd name="connsiteX2516" fmla="*/ 2146270 w 6891715"/>
                <a:gd name="connsiteY2516" fmla="*/ 2598423 h 6367455"/>
                <a:gd name="connsiteX2517" fmla="*/ 3682894 w 6891715"/>
                <a:gd name="connsiteY2517" fmla="*/ 2570157 h 6367455"/>
                <a:gd name="connsiteX2518" fmla="*/ 3694076 w 6891715"/>
                <a:gd name="connsiteY2518" fmla="*/ 2582121 h 6367455"/>
                <a:gd name="connsiteX2519" fmla="*/ 3689417 w 6891715"/>
                <a:gd name="connsiteY2519" fmla="*/ 2587620 h 6367455"/>
                <a:gd name="connsiteX2520" fmla="*/ 3679788 w 6891715"/>
                <a:gd name="connsiteY2520" fmla="*/ 2582121 h 6367455"/>
                <a:gd name="connsiteX2521" fmla="*/ 3730905 w 6891715"/>
                <a:gd name="connsiteY2521" fmla="*/ 2559046 h 6367455"/>
                <a:gd name="connsiteX2522" fmla="*/ 3735350 w 6891715"/>
                <a:gd name="connsiteY2522" fmla="*/ 2566983 h 6367455"/>
                <a:gd name="connsiteX2523" fmla="*/ 3733445 w 6891715"/>
                <a:gd name="connsiteY2523" fmla="*/ 2579682 h 6367455"/>
                <a:gd name="connsiteX2524" fmla="*/ 3722650 w 6891715"/>
                <a:gd name="connsiteY2524" fmla="*/ 2562220 h 6367455"/>
                <a:gd name="connsiteX2525" fmla="*/ 3713237 w 6891715"/>
                <a:gd name="connsiteY2525" fmla="*/ 2559046 h 6367455"/>
                <a:gd name="connsiteX2526" fmla="*/ 3716301 w 6891715"/>
                <a:gd name="connsiteY2526" fmla="*/ 2571115 h 6367455"/>
                <a:gd name="connsiteX2527" fmla="*/ 3704965 w 6891715"/>
                <a:gd name="connsiteY2527" fmla="*/ 2582856 h 6367455"/>
                <a:gd name="connsiteX2528" fmla="*/ 3698838 w 6891715"/>
                <a:gd name="connsiteY2528" fmla="*/ 2569810 h 6367455"/>
                <a:gd name="connsiteX2529" fmla="*/ 3699757 w 6891715"/>
                <a:gd name="connsiteY2529" fmla="*/ 2564591 h 6367455"/>
                <a:gd name="connsiteX2530" fmla="*/ 3751833 w 6891715"/>
                <a:gd name="connsiteY2530" fmla="*/ 2544760 h 6367455"/>
                <a:gd name="connsiteX2531" fmla="*/ 3757575 w 6891715"/>
                <a:gd name="connsiteY2531" fmla="*/ 2551108 h 6367455"/>
                <a:gd name="connsiteX2532" fmla="*/ 3756224 w 6891715"/>
                <a:gd name="connsiteY2532" fmla="*/ 2566981 h 6367455"/>
                <a:gd name="connsiteX2533" fmla="*/ 3748793 w 6891715"/>
                <a:gd name="connsiteY2533" fmla="*/ 2573332 h 6367455"/>
                <a:gd name="connsiteX2534" fmla="*/ 3741700 w 6891715"/>
                <a:gd name="connsiteY2534" fmla="*/ 2562855 h 6367455"/>
                <a:gd name="connsiteX2535" fmla="*/ 3826834 w 6891715"/>
                <a:gd name="connsiteY2535" fmla="*/ 2541584 h 6367455"/>
                <a:gd name="connsiteX2536" fmla="*/ 3829013 w 6891715"/>
                <a:gd name="connsiteY2536" fmla="*/ 2550995 h 6367455"/>
                <a:gd name="connsiteX2537" fmla="*/ 3819052 w 6891715"/>
                <a:gd name="connsiteY2537" fmla="*/ 2563541 h 6367455"/>
                <a:gd name="connsiteX2538" fmla="*/ 3813760 w 6891715"/>
                <a:gd name="connsiteY2538" fmla="*/ 2568873 h 6367455"/>
                <a:gd name="connsiteX2539" fmla="*/ 3810648 w 6891715"/>
                <a:gd name="connsiteY2539" fmla="*/ 2582361 h 6367455"/>
                <a:gd name="connsiteX2540" fmla="*/ 3808780 w 6891715"/>
                <a:gd name="connsiteY2540" fmla="*/ 2593970 h 6367455"/>
                <a:gd name="connsiteX2541" fmla="*/ 3795395 w 6891715"/>
                <a:gd name="connsiteY2541" fmla="*/ 2588949 h 6367455"/>
                <a:gd name="connsiteX2542" fmla="*/ 3790103 w 6891715"/>
                <a:gd name="connsiteY2542" fmla="*/ 2582361 h 6367455"/>
                <a:gd name="connsiteX2543" fmla="*/ 3781388 w 6891715"/>
                <a:gd name="connsiteY2543" fmla="*/ 2570128 h 6367455"/>
                <a:gd name="connsiteX2544" fmla="*/ 3787925 w 6891715"/>
                <a:gd name="connsiteY2544" fmla="*/ 2563854 h 6367455"/>
                <a:gd name="connsiteX2545" fmla="*/ 3815939 w 6891715"/>
                <a:gd name="connsiteY2545" fmla="*/ 2550995 h 6367455"/>
                <a:gd name="connsiteX2546" fmla="*/ 2138139 w 6891715"/>
                <a:gd name="connsiteY2546" fmla="*/ 2532068 h 6367455"/>
                <a:gd name="connsiteX2547" fmla="*/ 2144896 w 6891715"/>
                <a:gd name="connsiteY2547" fmla="*/ 2548103 h 6367455"/>
                <a:gd name="connsiteX2548" fmla="*/ 2152621 w 6891715"/>
                <a:gd name="connsiteY2548" fmla="*/ 2563818 h 6367455"/>
                <a:gd name="connsiteX2549" fmla="*/ 2132025 w 6891715"/>
                <a:gd name="connsiteY2549" fmla="*/ 2553556 h 6367455"/>
                <a:gd name="connsiteX2550" fmla="*/ 2128806 w 6891715"/>
                <a:gd name="connsiteY2550" fmla="*/ 2539442 h 6367455"/>
                <a:gd name="connsiteX2551" fmla="*/ 3770127 w 6891715"/>
                <a:gd name="connsiteY2551" fmla="*/ 2525711 h 6367455"/>
                <a:gd name="connsiteX2552" fmla="*/ 3779801 w 6891715"/>
                <a:gd name="connsiteY2552" fmla="*/ 2530439 h 6367455"/>
                <a:gd name="connsiteX2553" fmla="*/ 3779801 w 6891715"/>
                <a:gd name="connsiteY2553" fmla="*/ 2539220 h 6367455"/>
                <a:gd name="connsiteX2554" fmla="*/ 3769482 w 6891715"/>
                <a:gd name="connsiteY2554" fmla="*/ 2541584 h 6367455"/>
                <a:gd name="connsiteX2555" fmla="*/ 3759163 w 6891715"/>
                <a:gd name="connsiteY2555" fmla="*/ 2530439 h 6367455"/>
                <a:gd name="connsiteX2556" fmla="*/ 1526042 w 6891715"/>
                <a:gd name="connsiteY2556" fmla="*/ 2514597 h 6367455"/>
                <a:gd name="connsiteX2557" fmla="*/ 1532424 w 6891715"/>
                <a:gd name="connsiteY2557" fmla="*/ 2520947 h 6367455"/>
                <a:gd name="connsiteX2558" fmla="*/ 1541994 w 6891715"/>
                <a:gd name="connsiteY2558" fmla="*/ 2516503 h 6367455"/>
                <a:gd name="connsiteX2559" fmla="*/ 1549652 w 6891715"/>
                <a:gd name="connsiteY2559" fmla="*/ 2522534 h 6367455"/>
                <a:gd name="connsiteX2560" fmla="*/ 1540399 w 6891715"/>
                <a:gd name="connsiteY2560" fmla="*/ 2528884 h 6367455"/>
                <a:gd name="connsiteX2561" fmla="*/ 1547738 w 6891715"/>
                <a:gd name="connsiteY2561" fmla="*/ 2543806 h 6367455"/>
                <a:gd name="connsiteX2562" fmla="*/ 1540399 w 6891715"/>
                <a:gd name="connsiteY2562" fmla="*/ 2547933 h 6367455"/>
                <a:gd name="connsiteX2563" fmla="*/ 1539123 w 6891715"/>
                <a:gd name="connsiteY2563" fmla="*/ 2555552 h 6367455"/>
                <a:gd name="connsiteX2564" fmla="*/ 1557308 w 6891715"/>
                <a:gd name="connsiteY2564" fmla="*/ 2564759 h 6367455"/>
                <a:gd name="connsiteX2565" fmla="*/ 1554436 w 6891715"/>
                <a:gd name="connsiteY2565" fmla="*/ 2573331 h 6367455"/>
                <a:gd name="connsiteX2566" fmla="*/ 1550289 w 6891715"/>
                <a:gd name="connsiteY2566" fmla="*/ 2567934 h 6367455"/>
                <a:gd name="connsiteX2567" fmla="*/ 1544866 w 6891715"/>
                <a:gd name="connsiteY2567" fmla="*/ 2576505 h 6367455"/>
                <a:gd name="connsiteX2568" fmla="*/ 1544866 w 6891715"/>
                <a:gd name="connsiteY2568" fmla="*/ 2598732 h 6367455"/>
                <a:gd name="connsiteX2569" fmla="*/ 1535614 w 6891715"/>
                <a:gd name="connsiteY2569" fmla="*/ 2612385 h 6367455"/>
                <a:gd name="connsiteX2570" fmla="*/ 1530190 w 6891715"/>
                <a:gd name="connsiteY2570" fmla="*/ 2627309 h 6367455"/>
                <a:gd name="connsiteX2571" fmla="*/ 1518705 w 6891715"/>
                <a:gd name="connsiteY2571" fmla="*/ 2620005 h 6367455"/>
                <a:gd name="connsiteX2572" fmla="*/ 1529870 w 6891715"/>
                <a:gd name="connsiteY2572" fmla="*/ 2595556 h 6367455"/>
                <a:gd name="connsiteX2573" fmla="*/ 1532104 w 6891715"/>
                <a:gd name="connsiteY2573" fmla="*/ 2571426 h 6367455"/>
                <a:gd name="connsiteX2574" fmla="*/ 1531147 w 6891715"/>
                <a:gd name="connsiteY2574" fmla="*/ 2564124 h 6367455"/>
                <a:gd name="connsiteX2575" fmla="*/ 1522534 w 6891715"/>
                <a:gd name="connsiteY2575" fmla="*/ 2562855 h 6367455"/>
                <a:gd name="connsiteX2576" fmla="*/ 1510728 w 6891715"/>
                <a:gd name="connsiteY2576" fmla="*/ 2578728 h 6367455"/>
                <a:gd name="connsiteX2577" fmla="*/ 1490631 w 6891715"/>
                <a:gd name="connsiteY2577" fmla="*/ 2561267 h 6367455"/>
                <a:gd name="connsiteX2578" fmla="*/ 1491587 w 6891715"/>
                <a:gd name="connsiteY2578" fmla="*/ 2550472 h 6367455"/>
                <a:gd name="connsiteX2579" fmla="*/ 1513604 w 6891715"/>
                <a:gd name="connsiteY2579" fmla="*/ 2544123 h 6367455"/>
                <a:gd name="connsiteX2580" fmla="*/ 1519023 w 6891715"/>
                <a:gd name="connsiteY2580" fmla="*/ 2550472 h 6367455"/>
                <a:gd name="connsiteX2581" fmla="*/ 1520938 w 6891715"/>
                <a:gd name="connsiteY2581" fmla="*/ 2544123 h 6367455"/>
                <a:gd name="connsiteX2582" fmla="*/ 1516791 w 6891715"/>
                <a:gd name="connsiteY2582" fmla="*/ 2536822 h 6367455"/>
                <a:gd name="connsiteX2583" fmla="*/ 1520938 w 6891715"/>
                <a:gd name="connsiteY2583" fmla="*/ 2521900 h 6367455"/>
                <a:gd name="connsiteX2584" fmla="*/ 3554357 w 6891715"/>
                <a:gd name="connsiteY2584" fmla="*/ 2513011 h 6367455"/>
                <a:gd name="connsiteX2585" fmla="*/ 3581363 w 6891715"/>
                <a:gd name="connsiteY2585" fmla="*/ 2544986 h 6367455"/>
                <a:gd name="connsiteX2586" fmla="*/ 3565842 w 6891715"/>
                <a:gd name="connsiteY2586" fmla="*/ 2543105 h 6367455"/>
                <a:gd name="connsiteX2587" fmla="*/ 3567084 w 6891715"/>
                <a:gd name="connsiteY2587" fmla="*/ 2558779 h 6367455"/>
                <a:gd name="connsiteX2588" fmla="*/ 3559013 w 6891715"/>
                <a:gd name="connsiteY2588" fmla="*/ 2560659 h 6367455"/>
                <a:gd name="connsiteX2589" fmla="*/ 3559945 w 6891715"/>
                <a:gd name="connsiteY2589" fmla="*/ 2570064 h 6367455"/>
                <a:gd name="connsiteX2590" fmla="*/ 3575465 w 6891715"/>
                <a:gd name="connsiteY2590" fmla="*/ 2578214 h 6367455"/>
                <a:gd name="connsiteX2591" fmla="*/ 3568636 w 6891715"/>
                <a:gd name="connsiteY2591" fmla="*/ 2587620 h 6367455"/>
                <a:gd name="connsiteX2592" fmla="*/ 3559945 w 6891715"/>
                <a:gd name="connsiteY2592" fmla="*/ 2574453 h 6367455"/>
                <a:gd name="connsiteX2593" fmla="*/ 3542562 w 6891715"/>
                <a:gd name="connsiteY2593" fmla="*/ 2576647 h 6367455"/>
                <a:gd name="connsiteX2594" fmla="*/ 3533870 w 6891715"/>
                <a:gd name="connsiteY2594" fmla="*/ 2561286 h 6367455"/>
                <a:gd name="connsiteX2595" fmla="*/ 3525800 w 6891715"/>
                <a:gd name="connsiteY2595" fmla="*/ 2545299 h 6367455"/>
                <a:gd name="connsiteX2596" fmla="*/ 3525800 w 6891715"/>
                <a:gd name="connsiteY2596" fmla="*/ 2535895 h 6367455"/>
                <a:gd name="connsiteX2597" fmla="*/ 3538216 w 6891715"/>
                <a:gd name="connsiteY2597" fmla="*/ 2547493 h 6367455"/>
                <a:gd name="connsiteX2598" fmla="*/ 3542251 w 6891715"/>
                <a:gd name="connsiteY2598" fmla="*/ 2538089 h 6367455"/>
                <a:gd name="connsiteX2599" fmla="*/ 3544114 w 6891715"/>
                <a:gd name="connsiteY2599" fmla="*/ 2526491 h 6367455"/>
                <a:gd name="connsiteX2600" fmla="*/ 3553426 w 6891715"/>
                <a:gd name="connsiteY2600" fmla="*/ 2531820 h 6367455"/>
                <a:gd name="connsiteX2601" fmla="*/ 3555599 w 6891715"/>
                <a:gd name="connsiteY2601" fmla="*/ 2521476 h 6367455"/>
                <a:gd name="connsiteX2602" fmla="*/ 3550322 w 6891715"/>
                <a:gd name="connsiteY2602" fmla="*/ 2514892 h 6367455"/>
                <a:gd name="connsiteX2603" fmla="*/ 3405150 w 6891715"/>
                <a:gd name="connsiteY2603" fmla="*/ 2508248 h 6367455"/>
                <a:gd name="connsiteX2604" fmla="*/ 3421025 w 6891715"/>
                <a:gd name="connsiteY2604" fmla="*/ 2526734 h 6367455"/>
                <a:gd name="connsiteX2605" fmla="*/ 3417850 w 6891715"/>
                <a:gd name="connsiteY2605" fmla="*/ 2532062 h 6367455"/>
                <a:gd name="connsiteX2606" fmla="*/ 3407372 w 6891715"/>
                <a:gd name="connsiteY2606" fmla="*/ 2523916 h 6367455"/>
                <a:gd name="connsiteX2607" fmla="*/ 3729877 w 6891715"/>
                <a:gd name="connsiteY2607" fmla="*/ 2501897 h 6367455"/>
                <a:gd name="connsiteX2608" fmla="*/ 3742150 w 6891715"/>
                <a:gd name="connsiteY2608" fmla="*/ 2505753 h 6367455"/>
                <a:gd name="connsiteX2609" fmla="*/ 3746463 w 6891715"/>
                <a:gd name="connsiteY2609" fmla="*/ 2525336 h 6367455"/>
                <a:gd name="connsiteX2610" fmla="*/ 3731204 w 6891715"/>
                <a:gd name="connsiteY2610" fmla="*/ 2530473 h 6367455"/>
                <a:gd name="connsiteX2611" fmla="*/ 3724569 w 6891715"/>
                <a:gd name="connsiteY2611" fmla="*/ 2524053 h 6367455"/>
                <a:gd name="connsiteX2612" fmla="*/ 3724238 w 6891715"/>
                <a:gd name="connsiteY2612" fmla="*/ 2506394 h 6367455"/>
                <a:gd name="connsiteX2613" fmla="*/ 1524271 w 6891715"/>
                <a:gd name="connsiteY2613" fmla="*/ 2489194 h 6367455"/>
                <a:gd name="connsiteX2614" fmla="*/ 1525556 w 6891715"/>
                <a:gd name="connsiteY2614" fmla="*/ 2509482 h 6367455"/>
                <a:gd name="connsiteX2615" fmla="*/ 1516234 w 6891715"/>
                <a:gd name="connsiteY2615" fmla="*/ 2518173 h 6367455"/>
                <a:gd name="connsiteX2616" fmla="*/ 1508511 w 6891715"/>
                <a:gd name="connsiteY2616" fmla="*/ 2535234 h 6367455"/>
                <a:gd name="connsiteX2617" fmla="*/ 1500155 w 6891715"/>
                <a:gd name="connsiteY2617" fmla="*/ 2531049 h 6367455"/>
                <a:gd name="connsiteX2618" fmla="*/ 1512699 w 6891715"/>
                <a:gd name="connsiteY2618" fmla="*/ 2514954 h 6367455"/>
                <a:gd name="connsiteX2619" fmla="*/ 1506262 w 6891715"/>
                <a:gd name="connsiteY2619" fmla="*/ 2504322 h 6367455"/>
                <a:gd name="connsiteX2620" fmla="*/ 1510444 w 6891715"/>
                <a:gd name="connsiteY2620" fmla="*/ 2490483 h 6367455"/>
                <a:gd name="connsiteX2621" fmla="*/ 1565246 w 6891715"/>
                <a:gd name="connsiteY2621" fmla="*/ 2471735 h 6367455"/>
                <a:gd name="connsiteX2622" fmla="*/ 1558483 w 6891715"/>
                <a:gd name="connsiteY2622" fmla="*/ 2484432 h 6367455"/>
                <a:gd name="connsiteX2623" fmla="*/ 1557308 w 6891715"/>
                <a:gd name="connsiteY2623" fmla="*/ 2473640 h 6367455"/>
                <a:gd name="connsiteX2624" fmla="*/ 2108170 w 6891715"/>
                <a:gd name="connsiteY2624" fmla="*/ 2470155 h 6367455"/>
                <a:gd name="connsiteX2625" fmla="*/ 2128143 w 6891715"/>
                <a:gd name="connsiteY2625" fmla="*/ 2489058 h 6367455"/>
                <a:gd name="connsiteX2626" fmla="*/ 2128807 w 6891715"/>
                <a:gd name="connsiteY2626" fmla="*/ 2505076 h 6367455"/>
                <a:gd name="connsiteX2627" fmla="*/ 2111832 w 6891715"/>
                <a:gd name="connsiteY2627" fmla="*/ 2493538 h 6367455"/>
                <a:gd name="connsiteX2628" fmla="*/ 1542198 w 6891715"/>
                <a:gd name="connsiteY2628" fmla="*/ 2470150 h 6367455"/>
                <a:gd name="connsiteX2629" fmla="*/ 1550929 w 6891715"/>
                <a:gd name="connsiteY2629" fmla="*/ 2477076 h 6367455"/>
                <a:gd name="connsiteX2630" fmla="*/ 1552544 w 6891715"/>
                <a:gd name="connsiteY2630" fmla="*/ 2495974 h 6367455"/>
                <a:gd name="connsiteX2631" fmla="*/ 1548020 w 6891715"/>
                <a:gd name="connsiteY2631" fmla="*/ 2504475 h 6367455"/>
                <a:gd name="connsiteX2632" fmla="*/ 1537345 w 6891715"/>
                <a:gd name="connsiteY2632" fmla="*/ 2509836 h 6367455"/>
                <a:gd name="connsiteX2633" fmla="*/ 1535082 w 6891715"/>
                <a:gd name="connsiteY2633" fmla="*/ 2498175 h 6367455"/>
                <a:gd name="connsiteX2634" fmla="*/ 1538963 w 6891715"/>
                <a:gd name="connsiteY2634" fmla="*/ 2477393 h 6367455"/>
                <a:gd name="connsiteX2635" fmla="*/ 2122457 w 6891715"/>
                <a:gd name="connsiteY2635" fmla="*/ 2457455 h 6367455"/>
                <a:gd name="connsiteX2636" fmla="*/ 2138153 w 6891715"/>
                <a:gd name="connsiteY2636" fmla="*/ 2465247 h 6367455"/>
                <a:gd name="connsiteX2637" fmla="*/ 2142234 w 6891715"/>
                <a:gd name="connsiteY2637" fmla="*/ 2459012 h 6367455"/>
                <a:gd name="connsiteX2638" fmla="*/ 2154791 w 6891715"/>
                <a:gd name="connsiteY2638" fmla="*/ 2472733 h 6367455"/>
                <a:gd name="connsiteX2639" fmla="*/ 2169545 w 6891715"/>
                <a:gd name="connsiteY2639" fmla="*/ 2474291 h 6367455"/>
                <a:gd name="connsiteX2640" fmla="*/ 2178021 w 6891715"/>
                <a:gd name="connsiteY2640" fmla="*/ 2481772 h 6367455"/>
                <a:gd name="connsiteX2641" fmla="*/ 2148512 w 6891715"/>
                <a:gd name="connsiteY2641" fmla="*/ 2492376 h 6367455"/>
                <a:gd name="connsiteX2642" fmla="*/ 2127481 w 6891715"/>
                <a:gd name="connsiteY2642" fmla="*/ 2475850 h 6367455"/>
                <a:gd name="connsiteX2643" fmla="*/ 1550604 w 6891715"/>
                <a:gd name="connsiteY2643" fmla="*/ 2444749 h 6367455"/>
                <a:gd name="connsiteX2644" fmla="*/ 1557308 w 6891715"/>
                <a:gd name="connsiteY2644" fmla="*/ 2453507 h 6367455"/>
                <a:gd name="connsiteX2645" fmla="*/ 1550019 w 6891715"/>
                <a:gd name="connsiteY2645" fmla="*/ 2466975 h 6367455"/>
                <a:gd name="connsiteX2646" fmla="*/ 1543021 w 6891715"/>
                <a:gd name="connsiteY2646" fmla="*/ 2460578 h 6367455"/>
                <a:gd name="connsiteX2647" fmla="*/ 2109853 w 6891715"/>
                <a:gd name="connsiteY2647" fmla="*/ 2386019 h 6367455"/>
                <a:gd name="connsiteX2648" fmla="*/ 2120870 w 6891715"/>
                <a:gd name="connsiteY2648" fmla="*/ 2400025 h 6367455"/>
                <a:gd name="connsiteX2649" fmla="*/ 2108936 w 6891715"/>
                <a:gd name="connsiteY2649" fmla="*/ 2417767 h 6367455"/>
                <a:gd name="connsiteX2650" fmla="*/ 2097918 w 6891715"/>
                <a:gd name="connsiteY2650" fmla="*/ 2409675 h 6367455"/>
                <a:gd name="connsiteX2651" fmla="*/ 2095470 w 6891715"/>
                <a:gd name="connsiteY2651" fmla="*/ 2397535 h 6367455"/>
                <a:gd name="connsiteX2652" fmla="*/ 2105570 w 6891715"/>
                <a:gd name="connsiteY2652" fmla="*/ 2395357 h 6367455"/>
                <a:gd name="connsiteX2653" fmla="*/ 2152737 w 6891715"/>
                <a:gd name="connsiteY2653" fmla="*/ 2320930 h 6367455"/>
                <a:gd name="connsiteX2654" fmla="*/ 2168495 w 6891715"/>
                <a:gd name="connsiteY2654" fmla="*/ 2326823 h 6367455"/>
                <a:gd name="connsiteX2655" fmla="*/ 2162192 w 6891715"/>
                <a:gd name="connsiteY2655" fmla="*/ 2336131 h 6367455"/>
                <a:gd name="connsiteX2656" fmla="*/ 2146118 w 6891715"/>
                <a:gd name="connsiteY2656" fmla="*/ 2334268 h 6367455"/>
                <a:gd name="connsiteX2657" fmla="*/ 2127524 w 6891715"/>
                <a:gd name="connsiteY2657" fmla="*/ 2347918 h 6367455"/>
                <a:gd name="connsiteX2658" fmla="*/ 2125633 w 6891715"/>
                <a:gd name="connsiteY2658" fmla="*/ 2341713 h 6367455"/>
                <a:gd name="connsiteX2659" fmla="*/ 2132312 w 6891715"/>
                <a:gd name="connsiteY2659" fmla="*/ 2239963 h 6367455"/>
                <a:gd name="connsiteX2660" fmla="*/ 2144684 w 6891715"/>
                <a:gd name="connsiteY2660" fmla="*/ 2252345 h 6367455"/>
                <a:gd name="connsiteX2661" fmla="*/ 2123344 w 6891715"/>
                <a:gd name="connsiteY2661" fmla="*/ 2265364 h 6367455"/>
                <a:gd name="connsiteX2662" fmla="*/ 2120870 w 6891715"/>
                <a:gd name="connsiteY2662" fmla="*/ 2251711 h 6367455"/>
                <a:gd name="connsiteX2663" fmla="*/ 2164060 w 6891715"/>
                <a:gd name="connsiteY2663" fmla="*/ 2190748 h 6367455"/>
                <a:gd name="connsiteX2664" fmla="*/ 2173257 w 6891715"/>
                <a:gd name="connsiteY2664" fmla="*/ 2205972 h 6367455"/>
                <a:gd name="connsiteX2665" fmla="*/ 2159135 w 6891715"/>
                <a:gd name="connsiteY2665" fmla="*/ 2212976 h 6367455"/>
                <a:gd name="connsiteX2666" fmla="*/ 2150266 w 6891715"/>
                <a:gd name="connsiteY2666" fmla="*/ 2203839 h 6367455"/>
                <a:gd name="connsiteX2667" fmla="*/ 2144683 w 6891715"/>
                <a:gd name="connsiteY2667" fmla="*/ 2191052 h 6367455"/>
                <a:gd name="connsiteX2668" fmla="*/ 2180785 w 6891715"/>
                <a:gd name="connsiteY2668" fmla="*/ 2185982 h 6367455"/>
                <a:gd name="connsiteX2669" fmla="*/ 2193581 w 6891715"/>
                <a:gd name="connsiteY2669" fmla="*/ 2195133 h 6367455"/>
                <a:gd name="connsiteX2670" fmla="*/ 2196141 w 6891715"/>
                <a:gd name="connsiteY2670" fmla="*/ 2205858 h 6367455"/>
                <a:gd name="connsiteX2671" fmla="*/ 2215976 w 6891715"/>
                <a:gd name="connsiteY2671" fmla="*/ 2190085 h 6367455"/>
                <a:gd name="connsiteX2672" fmla="*/ 2231972 w 6891715"/>
                <a:gd name="connsiteY2672" fmla="*/ 2195762 h 6367455"/>
                <a:gd name="connsiteX2673" fmla="*/ 2235170 w 6891715"/>
                <a:gd name="connsiteY2673" fmla="*/ 2202388 h 6367455"/>
                <a:gd name="connsiteX2674" fmla="*/ 2219175 w 6891715"/>
                <a:gd name="connsiteY2674" fmla="*/ 2206490 h 6367455"/>
                <a:gd name="connsiteX2675" fmla="*/ 2232931 w 6891715"/>
                <a:gd name="connsiteY2675" fmla="*/ 2212798 h 6367455"/>
                <a:gd name="connsiteX2676" fmla="*/ 2230372 w 6891715"/>
                <a:gd name="connsiteY2676" fmla="*/ 2220054 h 6367455"/>
                <a:gd name="connsiteX2677" fmla="*/ 2182064 w 6891715"/>
                <a:gd name="connsiteY2677" fmla="*/ 2224786 h 6367455"/>
                <a:gd name="connsiteX2678" fmla="*/ 2162230 w 6891715"/>
                <a:gd name="connsiteY2678" fmla="*/ 2235198 h 6367455"/>
                <a:gd name="connsiteX2679" fmla="*/ 2151032 w 6891715"/>
                <a:gd name="connsiteY2679" fmla="*/ 2219738 h 6367455"/>
                <a:gd name="connsiteX2680" fmla="*/ 2166069 w 6891715"/>
                <a:gd name="connsiteY2680" fmla="*/ 2217846 h 6367455"/>
                <a:gd name="connsiteX2681" fmla="*/ 2176626 w 6891715"/>
                <a:gd name="connsiteY2681" fmla="*/ 2207119 h 6367455"/>
                <a:gd name="connsiteX2682" fmla="*/ 2186223 w 6891715"/>
                <a:gd name="connsiteY2682" fmla="*/ 2207750 h 6367455"/>
                <a:gd name="connsiteX2683" fmla="*/ 2198341 w 6891715"/>
                <a:gd name="connsiteY2683" fmla="*/ 2157407 h 6367455"/>
                <a:gd name="connsiteX2684" fmla="*/ 2201832 w 6891715"/>
                <a:gd name="connsiteY2684" fmla="*/ 2171006 h 6367455"/>
                <a:gd name="connsiteX2685" fmla="*/ 2185958 w 6891715"/>
                <a:gd name="connsiteY2685" fmla="*/ 2179632 h 6367455"/>
                <a:gd name="connsiteX2686" fmla="*/ 2188815 w 6891715"/>
                <a:gd name="connsiteY2686" fmla="*/ 2160724 h 6367455"/>
                <a:gd name="connsiteX2687" fmla="*/ 5024403 w 6891715"/>
                <a:gd name="connsiteY2687" fmla="*/ 2154231 h 6367455"/>
                <a:gd name="connsiteX2688" fmla="*/ 5025991 w 6891715"/>
                <a:gd name="connsiteY2688" fmla="*/ 2172774 h 6367455"/>
                <a:gd name="connsiteX2689" fmla="*/ 5021228 w 6891715"/>
                <a:gd name="connsiteY2689" fmla="*/ 2190992 h 6367455"/>
                <a:gd name="connsiteX2690" fmla="*/ 5011703 w 6891715"/>
                <a:gd name="connsiteY2690" fmla="*/ 2193919 h 6367455"/>
                <a:gd name="connsiteX2691" fmla="*/ 5006941 w 6891715"/>
                <a:gd name="connsiteY2691" fmla="*/ 2170172 h 6367455"/>
                <a:gd name="connsiteX2692" fmla="*/ 5013608 w 6891715"/>
                <a:gd name="connsiteY2692" fmla="*/ 2158460 h 6367455"/>
                <a:gd name="connsiteX2693" fmla="*/ 2249459 w 6891715"/>
                <a:gd name="connsiteY2693" fmla="*/ 2125656 h 6367455"/>
                <a:gd name="connsiteX2694" fmla="*/ 2249459 w 6891715"/>
                <a:gd name="connsiteY2694" fmla="*/ 2130622 h 6367455"/>
                <a:gd name="connsiteX2695" fmla="*/ 2228670 w 6891715"/>
                <a:gd name="connsiteY2695" fmla="*/ 2146449 h 6367455"/>
                <a:gd name="connsiteX2696" fmla="*/ 2227725 w 6891715"/>
                <a:gd name="connsiteY2696" fmla="*/ 2156692 h 6367455"/>
                <a:gd name="connsiteX2697" fmla="*/ 2218275 w 6891715"/>
                <a:gd name="connsiteY2697" fmla="*/ 2166932 h 6367455"/>
                <a:gd name="connsiteX2698" fmla="*/ 2210715 w 6891715"/>
                <a:gd name="connsiteY2698" fmla="*/ 2153898 h 6367455"/>
                <a:gd name="connsiteX2699" fmla="*/ 2209771 w 6891715"/>
                <a:gd name="connsiteY2699" fmla="*/ 2135277 h 6367455"/>
                <a:gd name="connsiteX2700" fmla="*/ 2222370 w 6891715"/>
                <a:gd name="connsiteY2700" fmla="*/ 2136209 h 6367455"/>
                <a:gd name="connsiteX2701" fmla="*/ 2273905 w 6891715"/>
                <a:gd name="connsiteY2701" fmla="*/ 2119307 h 6367455"/>
                <a:gd name="connsiteX2702" fmla="*/ 2281208 w 6891715"/>
                <a:gd name="connsiteY2702" fmla="*/ 2129645 h 6367455"/>
                <a:gd name="connsiteX2703" fmla="*/ 2263110 w 6891715"/>
                <a:gd name="connsiteY2703" fmla="*/ 2132006 h 6367455"/>
                <a:gd name="connsiteX2704" fmla="*/ 2258983 w 6891715"/>
                <a:gd name="connsiteY2704" fmla="*/ 2121079 h 6367455"/>
                <a:gd name="connsiteX2705" fmla="*/ 2280256 w 6891715"/>
                <a:gd name="connsiteY2705" fmla="*/ 2095494 h 6367455"/>
                <a:gd name="connsiteX2706" fmla="*/ 2287559 w 6891715"/>
                <a:gd name="connsiteY2706" fmla="*/ 2097758 h 6367455"/>
                <a:gd name="connsiteX2707" fmla="*/ 2274858 w 6891715"/>
                <a:gd name="connsiteY2707" fmla="*/ 2112957 h 6367455"/>
                <a:gd name="connsiteX2708" fmla="*/ 2258983 w 6891715"/>
                <a:gd name="connsiteY2708" fmla="*/ 2108752 h 6367455"/>
                <a:gd name="connsiteX2709" fmla="*/ 2261205 w 6891715"/>
                <a:gd name="connsiteY2709" fmla="*/ 2097110 h 6367455"/>
                <a:gd name="connsiteX2710" fmla="*/ 2292002 w 6891715"/>
                <a:gd name="connsiteY2710" fmla="*/ 2065330 h 6367455"/>
                <a:gd name="connsiteX2711" fmla="*/ 2312959 w 6891715"/>
                <a:gd name="connsiteY2711" fmla="*/ 2076808 h 6367455"/>
                <a:gd name="connsiteX2712" fmla="*/ 2302798 w 6891715"/>
                <a:gd name="connsiteY2712" fmla="*/ 2092318 h 6367455"/>
                <a:gd name="connsiteX2713" fmla="*/ 2285972 w 6891715"/>
                <a:gd name="connsiteY2713" fmla="*/ 2083011 h 6367455"/>
                <a:gd name="connsiteX2714" fmla="*/ 3672802 w 6891715"/>
                <a:gd name="connsiteY2714" fmla="*/ 1939932 h 6367455"/>
                <a:gd name="connsiteX2715" fmla="*/ 3695345 w 6891715"/>
                <a:gd name="connsiteY2715" fmla="*/ 1940896 h 6367455"/>
                <a:gd name="connsiteX2716" fmla="*/ 3700425 w 6891715"/>
                <a:gd name="connsiteY2716" fmla="*/ 1952481 h 6367455"/>
                <a:gd name="connsiteX2717" fmla="*/ 3688995 w 6891715"/>
                <a:gd name="connsiteY2717" fmla="*/ 1950871 h 6367455"/>
                <a:gd name="connsiteX2718" fmla="*/ 3692170 w 6891715"/>
                <a:gd name="connsiteY2718" fmla="*/ 1959881 h 6367455"/>
                <a:gd name="connsiteX2719" fmla="*/ 3677247 w 6891715"/>
                <a:gd name="connsiteY2719" fmla="*/ 1963742 h 6367455"/>
                <a:gd name="connsiteX2720" fmla="*/ 3668675 w 6891715"/>
                <a:gd name="connsiteY2720" fmla="*/ 1946366 h 6367455"/>
                <a:gd name="connsiteX2721" fmla="*/ 2423473 w 6891715"/>
                <a:gd name="connsiteY2721" fmla="*/ 1893885 h 6367455"/>
                <a:gd name="connsiteX2722" fmla="*/ 2443134 w 6891715"/>
                <a:gd name="connsiteY2722" fmla="*/ 1915792 h 6367455"/>
                <a:gd name="connsiteX2723" fmla="*/ 2443134 w 6891715"/>
                <a:gd name="connsiteY2723" fmla="*/ 1924364 h 6367455"/>
                <a:gd name="connsiteX2724" fmla="*/ 2432836 w 6891715"/>
                <a:gd name="connsiteY2724" fmla="*/ 1928810 h 6367455"/>
                <a:gd name="connsiteX2725" fmla="*/ 2423473 w 6891715"/>
                <a:gd name="connsiteY2725" fmla="*/ 1914204 h 6367455"/>
                <a:gd name="connsiteX2726" fmla="*/ 2406622 w 6891715"/>
                <a:gd name="connsiteY2726" fmla="*/ 1904997 h 6367455"/>
                <a:gd name="connsiteX2727" fmla="*/ 2424410 w 6891715"/>
                <a:gd name="connsiteY2727" fmla="*/ 1904679 h 6367455"/>
                <a:gd name="connsiteX2728" fmla="*/ 2423473 w 6891715"/>
                <a:gd name="connsiteY2728" fmla="*/ 1893885 h 6367455"/>
                <a:gd name="connsiteX2729" fmla="*/ 2486201 w 6891715"/>
                <a:gd name="connsiteY2729" fmla="*/ 1830386 h 6367455"/>
                <a:gd name="connsiteX2730" fmla="*/ 2497270 w 6891715"/>
                <a:gd name="connsiteY2730" fmla="*/ 1855692 h 6367455"/>
                <a:gd name="connsiteX2731" fmla="*/ 2519408 w 6891715"/>
                <a:gd name="connsiteY2731" fmla="*/ 1854731 h 6367455"/>
                <a:gd name="connsiteX2732" fmla="*/ 2519408 w 6891715"/>
                <a:gd name="connsiteY2732" fmla="*/ 1862100 h 6367455"/>
                <a:gd name="connsiteX2733" fmla="*/ 2538384 w 6891715"/>
                <a:gd name="connsiteY2733" fmla="*/ 1871390 h 6367455"/>
                <a:gd name="connsiteX2734" fmla="*/ 2526683 w 6891715"/>
                <a:gd name="connsiteY2734" fmla="*/ 1872351 h 6367455"/>
                <a:gd name="connsiteX2735" fmla="*/ 2515613 w 6891715"/>
                <a:gd name="connsiteY2735" fmla="*/ 1886447 h 6367455"/>
                <a:gd name="connsiteX2736" fmla="*/ 2494424 w 6891715"/>
                <a:gd name="connsiteY2736" fmla="*/ 1884524 h 6367455"/>
                <a:gd name="connsiteX2737" fmla="*/ 2481773 w 6891715"/>
                <a:gd name="connsiteY2737" fmla="*/ 1899581 h 6367455"/>
                <a:gd name="connsiteX2738" fmla="*/ 2466909 w 6891715"/>
                <a:gd name="connsiteY2738" fmla="*/ 1901823 h 6367455"/>
                <a:gd name="connsiteX2739" fmla="*/ 2457421 w 6891715"/>
                <a:gd name="connsiteY2739" fmla="*/ 1886126 h 6367455"/>
                <a:gd name="connsiteX2740" fmla="*/ 2465643 w 6891715"/>
                <a:gd name="connsiteY2740" fmla="*/ 1873312 h 6367455"/>
                <a:gd name="connsiteX2741" fmla="*/ 2489996 w 6891715"/>
                <a:gd name="connsiteY2741" fmla="*/ 1878117 h 6367455"/>
                <a:gd name="connsiteX2742" fmla="*/ 2480192 w 6891715"/>
                <a:gd name="connsiteY2742" fmla="*/ 1861459 h 6367455"/>
                <a:gd name="connsiteX2743" fmla="*/ 2492842 w 6891715"/>
                <a:gd name="connsiteY2743" fmla="*/ 1857935 h 6367455"/>
                <a:gd name="connsiteX2744" fmla="*/ 2459002 w 6891715"/>
                <a:gd name="connsiteY2744" fmla="*/ 1847363 h 6367455"/>
                <a:gd name="connsiteX2745" fmla="*/ 2482407 w 6891715"/>
                <a:gd name="connsiteY2745" fmla="*/ 1843199 h 6367455"/>
                <a:gd name="connsiteX2746" fmla="*/ 3837960 w 6891715"/>
                <a:gd name="connsiteY2746" fmla="*/ 1809756 h 6367455"/>
                <a:gd name="connsiteX2747" fmla="*/ 3848063 w 6891715"/>
                <a:gd name="connsiteY2747" fmla="*/ 1824547 h 6367455"/>
                <a:gd name="connsiteX2748" fmla="*/ 3840654 w 6891715"/>
                <a:gd name="connsiteY2748" fmla="*/ 1835157 h 6367455"/>
                <a:gd name="connsiteX2749" fmla="*/ 3825838 w 6891715"/>
                <a:gd name="connsiteY2749" fmla="*/ 1826797 h 6367455"/>
                <a:gd name="connsiteX2750" fmla="*/ 4013480 w 6891715"/>
                <a:gd name="connsiteY2750" fmla="*/ 1541468 h 6367455"/>
                <a:gd name="connsiteX2751" fmla="*/ 4030625 w 6891715"/>
                <a:gd name="connsiteY2751" fmla="*/ 1544222 h 6367455"/>
                <a:gd name="connsiteX2752" fmla="*/ 4046500 w 6891715"/>
                <a:gd name="connsiteY2752" fmla="*/ 1546364 h 6367455"/>
                <a:gd name="connsiteX2753" fmla="*/ 4042372 w 6891715"/>
                <a:gd name="connsiteY2753" fmla="*/ 1550343 h 6367455"/>
                <a:gd name="connsiteX2754" fmla="*/ 4030625 w 6891715"/>
                <a:gd name="connsiteY2754" fmla="*/ 1554627 h 6367455"/>
                <a:gd name="connsiteX2755" fmla="*/ 4032847 w 6891715"/>
                <a:gd name="connsiteY2755" fmla="*/ 1564726 h 6367455"/>
                <a:gd name="connsiteX2756" fmla="*/ 4027450 w 6891715"/>
                <a:gd name="connsiteY2756" fmla="*/ 1566868 h 6367455"/>
                <a:gd name="connsiteX2757" fmla="*/ 4018877 w 6891715"/>
                <a:gd name="connsiteY2757" fmla="*/ 1554627 h 6367455"/>
                <a:gd name="connsiteX2758" fmla="*/ 4016655 w 6891715"/>
                <a:gd name="connsiteY2758" fmla="*/ 1563808 h 6367455"/>
                <a:gd name="connsiteX2759" fmla="*/ 4005225 w 6891715"/>
                <a:gd name="connsiteY2759" fmla="*/ 1557687 h 6367455"/>
                <a:gd name="connsiteX2760" fmla="*/ 4005225 w 6891715"/>
                <a:gd name="connsiteY2760" fmla="*/ 1546670 h 6367455"/>
                <a:gd name="connsiteX2761" fmla="*/ 5063053 w 6891715"/>
                <a:gd name="connsiteY2761" fmla="*/ 1519232 h 6367455"/>
                <a:gd name="connsiteX2762" fmla="*/ 5070842 w 6891715"/>
                <a:gd name="connsiteY2762" fmla="*/ 1527746 h 6367455"/>
                <a:gd name="connsiteX2763" fmla="*/ 5067414 w 6891715"/>
                <a:gd name="connsiteY2763" fmla="*/ 1537522 h 6367455"/>
                <a:gd name="connsiteX2764" fmla="*/ 5075204 w 6891715"/>
                <a:gd name="connsiteY2764" fmla="*/ 1546351 h 6367455"/>
                <a:gd name="connsiteX2765" fmla="*/ 5068349 w 6891715"/>
                <a:gd name="connsiteY2765" fmla="*/ 1565270 h 6367455"/>
                <a:gd name="connsiteX2766" fmla="*/ 5062741 w 6891715"/>
                <a:gd name="connsiteY2766" fmla="*/ 1548243 h 6367455"/>
                <a:gd name="connsiteX2767" fmla="*/ 5041866 w 6891715"/>
                <a:gd name="connsiteY2767" fmla="*/ 1538152 h 6367455"/>
                <a:gd name="connsiteX2768" fmla="*/ 5048720 w 6891715"/>
                <a:gd name="connsiteY2768" fmla="*/ 1523332 h 6367455"/>
                <a:gd name="connsiteX2769" fmla="*/ 5056198 w 6891715"/>
                <a:gd name="connsiteY2769" fmla="*/ 1530584 h 6367455"/>
                <a:gd name="connsiteX2770" fmla="*/ 5070441 w 6891715"/>
                <a:gd name="connsiteY2770" fmla="*/ 1517646 h 6367455"/>
                <a:gd name="connsiteX2771" fmla="*/ 5086316 w 6891715"/>
                <a:gd name="connsiteY2771" fmla="*/ 1521333 h 6367455"/>
                <a:gd name="connsiteX2772" fmla="*/ 5074652 w 6891715"/>
                <a:gd name="connsiteY2772" fmla="*/ 1527171 h 6367455"/>
                <a:gd name="connsiteX2773" fmla="*/ 2793654 w 6891715"/>
                <a:gd name="connsiteY2773" fmla="*/ 1403349 h 6367455"/>
                <a:gd name="connsiteX2774" fmla="*/ 2808259 w 6891715"/>
                <a:gd name="connsiteY2774" fmla="*/ 1420428 h 6367455"/>
                <a:gd name="connsiteX2775" fmla="*/ 2796829 w 6891715"/>
                <a:gd name="connsiteY2775" fmla="*/ 1431595 h 6367455"/>
                <a:gd name="connsiteX2776" fmla="*/ 2778096 w 6891715"/>
                <a:gd name="connsiteY2776" fmla="*/ 1431924 h 6367455"/>
                <a:gd name="connsiteX2777" fmla="*/ 2782859 w 6891715"/>
                <a:gd name="connsiteY2777" fmla="*/ 1409918 h 6367455"/>
                <a:gd name="connsiteX2778" fmla="*/ 303818 w 6891715"/>
                <a:gd name="connsiteY2778" fmla="*/ 1397948 h 6367455"/>
                <a:gd name="connsiteX2779" fmla="*/ 310168 w 6891715"/>
                <a:gd name="connsiteY2779" fmla="*/ 1402076 h 6367455"/>
                <a:gd name="connsiteX2780" fmla="*/ 305088 w 6891715"/>
                <a:gd name="connsiteY2780" fmla="*/ 1417633 h 6367455"/>
                <a:gd name="connsiteX2781" fmla="*/ 309215 w 6891715"/>
                <a:gd name="connsiteY2781" fmla="*/ 1431603 h 6367455"/>
                <a:gd name="connsiteX2782" fmla="*/ 316518 w 6891715"/>
                <a:gd name="connsiteY2782" fmla="*/ 1433826 h 6367455"/>
                <a:gd name="connsiteX2783" fmla="*/ 315882 w 6891715"/>
                <a:gd name="connsiteY2783" fmla="*/ 1449383 h 6367455"/>
                <a:gd name="connsiteX2784" fmla="*/ 327630 w 6891715"/>
                <a:gd name="connsiteY2784" fmla="*/ 1448113 h 6367455"/>
                <a:gd name="connsiteX2785" fmla="*/ 329218 w 6891715"/>
                <a:gd name="connsiteY2785" fmla="*/ 1426206 h 6367455"/>
                <a:gd name="connsiteX2786" fmla="*/ 336838 w 6891715"/>
                <a:gd name="connsiteY2786" fmla="*/ 1413506 h 6367455"/>
                <a:gd name="connsiteX2787" fmla="*/ 350490 w 6891715"/>
                <a:gd name="connsiteY2787" fmla="*/ 1432238 h 6367455"/>
                <a:gd name="connsiteX2788" fmla="*/ 349855 w 6891715"/>
                <a:gd name="connsiteY2788" fmla="*/ 1447161 h 6367455"/>
                <a:gd name="connsiteX2789" fmla="*/ 367635 w 6891715"/>
                <a:gd name="connsiteY2789" fmla="*/ 1441446 h 6367455"/>
                <a:gd name="connsiteX2790" fmla="*/ 357158 w 6891715"/>
                <a:gd name="connsiteY2790" fmla="*/ 1456368 h 6367455"/>
                <a:gd name="connsiteX2791" fmla="*/ 368905 w 6891715"/>
                <a:gd name="connsiteY2791" fmla="*/ 1466845 h 6367455"/>
                <a:gd name="connsiteX2792" fmla="*/ 365095 w 6891715"/>
                <a:gd name="connsiteY2792" fmla="*/ 1497326 h 6367455"/>
                <a:gd name="connsiteX2793" fmla="*/ 350173 w 6891715"/>
                <a:gd name="connsiteY2793" fmla="*/ 1511296 h 6367455"/>
                <a:gd name="connsiteX2794" fmla="*/ 365095 w 6891715"/>
                <a:gd name="connsiteY2794" fmla="*/ 1514471 h 6367455"/>
                <a:gd name="connsiteX2795" fmla="*/ 368587 w 6891715"/>
                <a:gd name="connsiteY2795" fmla="*/ 1537331 h 6367455"/>
                <a:gd name="connsiteX2796" fmla="*/ 372397 w 6891715"/>
                <a:gd name="connsiteY2796" fmla="*/ 1525583 h 6367455"/>
                <a:gd name="connsiteX2797" fmla="*/ 385098 w 6891715"/>
                <a:gd name="connsiteY2797" fmla="*/ 1524630 h 6367455"/>
                <a:gd name="connsiteX2798" fmla="*/ 390495 w 6891715"/>
                <a:gd name="connsiteY2798" fmla="*/ 1536378 h 6367455"/>
                <a:gd name="connsiteX2799" fmla="*/ 372715 w 6891715"/>
                <a:gd name="connsiteY2799" fmla="*/ 1545903 h 6367455"/>
                <a:gd name="connsiteX2800" fmla="*/ 383510 w 6891715"/>
                <a:gd name="connsiteY2800" fmla="*/ 1544633 h 6367455"/>
                <a:gd name="connsiteX2801" fmla="*/ 382558 w 6891715"/>
                <a:gd name="connsiteY2801" fmla="*/ 1564635 h 6367455"/>
                <a:gd name="connsiteX2802" fmla="*/ 365413 w 6891715"/>
                <a:gd name="connsiteY2802" fmla="*/ 1565905 h 6367455"/>
                <a:gd name="connsiteX2803" fmla="*/ 352078 w 6891715"/>
                <a:gd name="connsiteY2803" fmla="*/ 1579875 h 6367455"/>
                <a:gd name="connsiteX2804" fmla="*/ 361603 w 6891715"/>
                <a:gd name="connsiteY2804" fmla="*/ 1593210 h 6367455"/>
                <a:gd name="connsiteX2805" fmla="*/ 349220 w 6891715"/>
                <a:gd name="connsiteY2805" fmla="*/ 1608133 h 6367455"/>
                <a:gd name="connsiteX2806" fmla="*/ 347950 w 6891715"/>
                <a:gd name="connsiteY2806" fmla="*/ 1621785 h 6367455"/>
                <a:gd name="connsiteX2807" fmla="*/ 336520 w 6891715"/>
                <a:gd name="connsiteY2807" fmla="*/ 1623055 h 6367455"/>
                <a:gd name="connsiteX2808" fmla="*/ 327313 w 6891715"/>
                <a:gd name="connsiteY2808" fmla="*/ 1634485 h 6367455"/>
                <a:gd name="connsiteX2809" fmla="*/ 318740 w 6891715"/>
                <a:gd name="connsiteY2809" fmla="*/ 1639248 h 6367455"/>
                <a:gd name="connsiteX2810" fmla="*/ 313025 w 6891715"/>
                <a:gd name="connsiteY2810" fmla="*/ 1622103 h 6367455"/>
                <a:gd name="connsiteX2811" fmla="*/ 298103 w 6891715"/>
                <a:gd name="connsiteY2811" fmla="*/ 1602418 h 6367455"/>
                <a:gd name="connsiteX2812" fmla="*/ 291753 w 6891715"/>
                <a:gd name="connsiteY2812" fmla="*/ 1616388 h 6367455"/>
                <a:gd name="connsiteX2813" fmla="*/ 300643 w 6891715"/>
                <a:gd name="connsiteY2813" fmla="*/ 1628770 h 6367455"/>
                <a:gd name="connsiteX2814" fmla="*/ 301913 w 6891715"/>
                <a:gd name="connsiteY2814" fmla="*/ 1637025 h 6367455"/>
                <a:gd name="connsiteX2815" fmla="*/ 286990 w 6891715"/>
                <a:gd name="connsiteY2815" fmla="*/ 1645598 h 6367455"/>
                <a:gd name="connsiteX2816" fmla="*/ 285085 w 6891715"/>
                <a:gd name="connsiteY2816" fmla="*/ 1666870 h 6367455"/>
                <a:gd name="connsiteX2817" fmla="*/ 313343 w 6891715"/>
                <a:gd name="connsiteY2817" fmla="*/ 1651630 h 6367455"/>
                <a:gd name="connsiteX2818" fmla="*/ 317788 w 6891715"/>
                <a:gd name="connsiteY2818" fmla="*/ 1655758 h 6367455"/>
                <a:gd name="connsiteX2819" fmla="*/ 295880 w 6891715"/>
                <a:gd name="connsiteY2819" fmla="*/ 1676078 h 6367455"/>
                <a:gd name="connsiteX2820" fmla="*/ 279053 w 6891715"/>
                <a:gd name="connsiteY2820" fmla="*/ 1708781 h 6367455"/>
                <a:gd name="connsiteX2821" fmla="*/ 255875 w 6891715"/>
                <a:gd name="connsiteY2821" fmla="*/ 1711320 h 6367455"/>
                <a:gd name="connsiteX2822" fmla="*/ 242223 w 6891715"/>
                <a:gd name="connsiteY2822" fmla="*/ 1742753 h 6367455"/>
                <a:gd name="connsiteX2823" fmla="*/ 220950 w 6891715"/>
                <a:gd name="connsiteY2823" fmla="*/ 1748468 h 6367455"/>
                <a:gd name="connsiteX2824" fmla="*/ 217775 w 6891715"/>
                <a:gd name="connsiteY2824" fmla="*/ 1744340 h 6367455"/>
                <a:gd name="connsiteX2825" fmla="*/ 228570 w 6891715"/>
                <a:gd name="connsiteY2825" fmla="*/ 1739896 h 6367455"/>
                <a:gd name="connsiteX2826" fmla="*/ 231745 w 6891715"/>
                <a:gd name="connsiteY2826" fmla="*/ 1730370 h 6367455"/>
                <a:gd name="connsiteX2827" fmla="*/ 224125 w 6891715"/>
                <a:gd name="connsiteY2827" fmla="*/ 1722115 h 6367455"/>
                <a:gd name="connsiteX2828" fmla="*/ 222855 w 6891715"/>
                <a:gd name="connsiteY2828" fmla="*/ 1703383 h 6367455"/>
                <a:gd name="connsiteX2829" fmla="*/ 207933 w 6891715"/>
                <a:gd name="connsiteY2829" fmla="*/ 1701160 h 6367455"/>
                <a:gd name="connsiteX2830" fmla="*/ 204123 w 6891715"/>
                <a:gd name="connsiteY2830" fmla="*/ 1710685 h 6367455"/>
                <a:gd name="connsiteX2831" fmla="*/ 207298 w 6891715"/>
                <a:gd name="connsiteY2831" fmla="*/ 1720210 h 6367455"/>
                <a:gd name="connsiteX2832" fmla="*/ 199995 w 6891715"/>
                <a:gd name="connsiteY2832" fmla="*/ 1729736 h 6367455"/>
                <a:gd name="connsiteX2833" fmla="*/ 175865 w 6891715"/>
                <a:gd name="connsiteY2833" fmla="*/ 1737355 h 6367455"/>
                <a:gd name="connsiteX2834" fmla="*/ 163165 w 6891715"/>
                <a:gd name="connsiteY2834" fmla="*/ 1761486 h 6367455"/>
                <a:gd name="connsiteX2835" fmla="*/ 110778 w 6891715"/>
                <a:gd name="connsiteY2835" fmla="*/ 1815778 h 6367455"/>
                <a:gd name="connsiteX2836" fmla="*/ 87283 w 6891715"/>
                <a:gd name="connsiteY2836" fmla="*/ 1817048 h 6367455"/>
                <a:gd name="connsiteX2837" fmla="*/ 63470 w 6891715"/>
                <a:gd name="connsiteY2837" fmla="*/ 1831018 h 6367455"/>
                <a:gd name="connsiteX2838" fmla="*/ 35848 w 6891715"/>
                <a:gd name="connsiteY2838" fmla="*/ 1825938 h 6367455"/>
                <a:gd name="connsiteX2839" fmla="*/ 40293 w 6891715"/>
                <a:gd name="connsiteY2839" fmla="*/ 1849433 h 6367455"/>
                <a:gd name="connsiteX2840" fmla="*/ 0 w 6891715"/>
                <a:gd name="connsiteY2840" fmla="*/ 1865398 h 6367455"/>
                <a:gd name="connsiteX2841" fmla="*/ 51895 w 6891715"/>
                <a:gd name="connsiteY2841" fmla="*/ 1757672 h 6367455"/>
                <a:gd name="connsiteX2842" fmla="*/ 234199 w 6891715"/>
                <a:gd name="connsiteY2842" fmla="*/ 1457591 h 6367455"/>
                <a:gd name="connsiteX2843" fmla="*/ 269276 w 6891715"/>
                <a:gd name="connsiteY2843" fmla="*/ 1410682 h 6367455"/>
                <a:gd name="connsiteX2844" fmla="*/ 273020 w 6891715"/>
                <a:gd name="connsiteY2844" fmla="*/ 1407473 h 6367455"/>
                <a:gd name="connsiteX2845" fmla="*/ 3781388 w 6891715"/>
                <a:gd name="connsiteY2845" fmla="*/ 1397007 h 6367455"/>
                <a:gd name="connsiteX2846" fmla="*/ 3780753 w 6891715"/>
                <a:gd name="connsiteY2846" fmla="*/ 1419999 h 6367455"/>
                <a:gd name="connsiteX2847" fmla="*/ 3775672 w 6891715"/>
                <a:gd name="connsiteY2847" fmla="*/ 1425582 h 6367455"/>
                <a:gd name="connsiteX2848" fmla="*/ 3770275 w 6891715"/>
                <a:gd name="connsiteY2848" fmla="*/ 1413431 h 6367455"/>
                <a:gd name="connsiteX2849" fmla="*/ 3776308 w 6891715"/>
                <a:gd name="connsiteY2849" fmla="*/ 1403577 h 6367455"/>
                <a:gd name="connsiteX2850" fmla="*/ 2893984 w 6891715"/>
                <a:gd name="connsiteY2850" fmla="*/ 1212850 h 6367455"/>
                <a:gd name="connsiteX2851" fmla="*/ 2912798 w 6891715"/>
                <a:gd name="connsiteY2851" fmla="*/ 1234757 h 6367455"/>
                <a:gd name="connsiteX2852" fmla="*/ 2919384 w 6891715"/>
                <a:gd name="connsiteY2852" fmla="*/ 1260157 h 6367455"/>
                <a:gd name="connsiteX2853" fmla="*/ 2902763 w 6891715"/>
                <a:gd name="connsiteY2853" fmla="*/ 1260475 h 6367455"/>
                <a:gd name="connsiteX2854" fmla="*/ 2904646 w 6891715"/>
                <a:gd name="connsiteY2854" fmla="*/ 1246504 h 6367455"/>
                <a:gd name="connsiteX2855" fmla="*/ 2894924 w 6891715"/>
                <a:gd name="connsiteY2855" fmla="*/ 1231582 h 6367455"/>
                <a:gd name="connsiteX2856" fmla="*/ 2893984 w 6891715"/>
                <a:gd name="connsiteY2856" fmla="*/ 1212850 h 6367455"/>
                <a:gd name="connsiteX2857" fmla="*/ 5710203 w 6891715"/>
                <a:gd name="connsiteY2857" fmla="*/ 1139822 h 6367455"/>
                <a:gd name="connsiteX2858" fmla="*/ 5727666 w 6891715"/>
                <a:gd name="connsiteY2858" fmla="*/ 1152205 h 6367455"/>
                <a:gd name="connsiteX2859" fmla="*/ 5723382 w 6891715"/>
                <a:gd name="connsiteY2859" fmla="*/ 1173160 h 6367455"/>
                <a:gd name="connsiteX2860" fmla="*/ 5711521 w 6891715"/>
                <a:gd name="connsiteY2860" fmla="*/ 1162048 h 6367455"/>
                <a:gd name="connsiteX2861" fmla="*/ 5710203 w 6891715"/>
                <a:gd name="connsiteY2861" fmla="*/ 1139822 h 6367455"/>
                <a:gd name="connsiteX2862" fmla="*/ 3040668 w 6891715"/>
                <a:gd name="connsiteY2862" fmla="*/ 1009652 h 6367455"/>
                <a:gd name="connsiteX2863" fmla="*/ 3052733 w 6891715"/>
                <a:gd name="connsiteY2863" fmla="*/ 1019177 h 6367455"/>
                <a:gd name="connsiteX2864" fmla="*/ 3020983 w 6891715"/>
                <a:gd name="connsiteY2864" fmla="*/ 1028702 h 6367455"/>
                <a:gd name="connsiteX2865" fmla="*/ 3017808 w 6891715"/>
                <a:gd name="connsiteY2865" fmla="*/ 1020765 h 6367455"/>
                <a:gd name="connsiteX2866" fmla="*/ 3072139 w 6891715"/>
                <a:gd name="connsiteY2866" fmla="*/ 911226 h 6367455"/>
                <a:gd name="connsiteX2867" fmla="*/ 3073371 w 6891715"/>
                <a:gd name="connsiteY2867" fmla="*/ 926933 h 6367455"/>
                <a:gd name="connsiteX2868" fmla="*/ 3052733 w 6891715"/>
                <a:gd name="connsiteY2868" fmla="*/ 930276 h 6367455"/>
                <a:gd name="connsiteX2869" fmla="*/ 3107021 w 6891715"/>
                <a:gd name="connsiteY2869" fmla="*/ 901700 h 6367455"/>
                <a:gd name="connsiteX2870" fmla="*/ 3120991 w 6891715"/>
                <a:gd name="connsiteY2870" fmla="*/ 928449 h 6367455"/>
                <a:gd name="connsiteX2871" fmla="*/ 3105116 w 6891715"/>
                <a:gd name="connsiteY2871" fmla="*/ 944563 h 6367455"/>
                <a:gd name="connsiteX2872" fmla="*/ 3098766 w 6891715"/>
                <a:gd name="connsiteY2872" fmla="*/ 934895 h 6367455"/>
                <a:gd name="connsiteX2873" fmla="*/ 3098766 w 6891715"/>
                <a:gd name="connsiteY2873" fmla="*/ 925226 h 6367455"/>
                <a:gd name="connsiteX2874" fmla="*/ 3105751 w 6891715"/>
                <a:gd name="connsiteY2874" fmla="*/ 916525 h 6367455"/>
                <a:gd name="connsiteX2875" fmla="*/ 3099360 w 6891715"/>
                <a:gd name="connsiteY2875" fmla="*/ 876300 h 6367455"/>
                <a:gd name="connsiteX2876" fmla="*/ 3105116 w 6891715"/>
                <a:gd name="connsiteY2876" fmla="*/ 884929 h 6367455"/>
                <a:gd name="connsiteX2877" fmla="*/ 3093284 w 6891715"/>
                <a:gd name="connsiteY2877" fmla="*/ 896433 h 6367455"/>
                <a:gd name="connsiteX2878" fmla="*/ 3091365 w 6891715"/>
                <a:gd name="connsiteY2878" fmla="*/ 914648 h 6367455"/>
                <a:gd name="connsiteX2879" fmla="*/ 3079858 w 6891715"/>
                <a:gd name="connsiteY2879" fmla="*/ 925513 h 6367455"/>
                <a:gd name="connsiteX2880" fmla="*/ 3079538 w 6891715"/>
                <a:gd name="connsiteY2880" fmla="*/ 905061 h 6367455"/>
                <a:gd name="connsiteX2881" fmla="*/ 3060671 w 6891715"/>
                <a:gd name="connsiteY2881" fmla="*/ 906659 h 6367455"/>
                <a:gd name="connsiteX2882" fmla="*/ 3062270 w 6891715"/>
                <a:gd name="connsiteY2882" fmla="*/ 893877 h 6367455"/>
                <a:gd name="connsiteX2883" fmla="*/ 3082736 w 6891715"/>
                <a:gd name="connsiteY2883" fmla="*/ 885248 h 6367455"/>
                <a:gd name="connsiteX2884" fmla="*/ 2895676 w 6891715"/>
                <a:gd name="connsiteY2884" fmla="*/ 835022 h 6367455"/>
                <a:gd name="connsiteX2885" fmla="*/ 2900080 w 6891715"/>
                <a:gd name="connsiteY2885" fmla="*/ 843367 h 6367455"/>
                <a:gd name="connsiteX2886" fmla="*/ 2899450 w 6891715"/>
                <a:gd name="connsiteY2886" fmla="*/ 855243 h 6367455"/>
                <a:gd name="connsiteX2887" fmla="*/ 2906370 w 6891715"/>
                <a:gd name="connsiteY2887" fmla="*/ 852034 h 6367455"/>
                <a:gd name="connsiteX2888" fmla="*/ 2906684 w 6891715"/>
                <a:gd name="connsiteY2888" fmla="*/ 860700 h 6367455"/>
                <a:gd name="connsiteX2889" fmla="*/ 2893160 w 6891715"/>
                <a:gd name="connsiteY2889" fmla="*/ 863910 h 6367455"/>
                <a:gd name="connsiteX2890" fmla="*/ 2884040 w 6891715"/>
                <a:gd name="connsiteY2890" fmla="*/ 886378 h 6367455"/>
                <a:gd name="connsiteX2891" fmla="*/ 2873346 w 6891715"/>
                <a:gd name="connsiteY2891" fmla="*/ 893760 h 6367455"/>
                <a:gd name="connsiteX2892" fmla="*/ 2879321 w 6891715"/>
                <a:gd name="connsiteY2892" fmla="*/ 876748 h 6367455"/>
                <a:gd name="connsiteX2893" fmla="*/ 2877121 w 6891715"/>
                <a:gd name="connsiteY2893" fmla="*/ 857490 h 6367455"/>
                <a:gd name="connsiteX2894" fmla="*/ 2890959 w 6891715"/>
                <a:gd name="connsiteY2894" fmla="*/ 854280 h 6367455"/>
                <a:gd name="connsiteX2895" fmla="*/ 2912575 w 6891715"/>
                <a:gd name="connsiteY2895" fmla="*/ 822322 h 6367455"/>
                <a:gd name="connsiteX2896" fmla="*/ 2923896 w 6891715"/>
                <a:gd name="connsiteY2896" fmla="*/ 829854 h 6367455"/>
                <a:gd name="connsiteX2897" fmla="*/ 2925733 w 6891715"/>
                <a:gd name="connsiteY2897" fmla="*/ 836130 h 6367455"/>
                <a:gd name="connsiteX2898" fmla="*/ 2922673 w 6891715"/>
                <a:gd name="connsiteY2898" fmla="*/ 849310 h 6367455"/>
                <a:gd name="connsiteX2899" fmla="*/ 2912575 w 6891715"/>
                <a:gd name="connsiteY2899" fmla="*/ 848682 h 6367455"/>
                <a:gd name="connsiteX2900" fmla="*/ 2904312 w 6891715"/>
                <a:gd name="connsiteY2900" fmla="*/ 841465 h 6367455"/>
                <a:gd name="connsiteX2901" fmla="*/ 2900333 w 6891715"/>
                <a:gd name="connsiteY2901" fmla="*/ 830795 h 6367455"/>
                <a:gd name="connsiteX2902" fmla="*/ 2915634 w 6891715"/>
                <a:gd name="connsiteY2902" fmla="*/ 832050 h 6367455"/>
                <a:gd name="connsiteX2903" fmla="*/ 3115497 w 6891715"/>
                <a:gd name="connsiteY2903" fmla="*/ 820737 h 6367455"/>
                <a:gd name="connsiteX2904" fmla="*/ 3128970 w 6891715"/>
                <a:gd name="connsiteY2904" fmla="*/ 829700 h 6367455"/>
                <a:gd name="connsiteX2905" fmla="*/ 3132104 w 6891715"/>
                <a:gd name="connsiteY2905" fmla="*/ 840826 h 6367455"/>
                <a:gd name="connsiteX2906" fmla="*/ 3125211 w 6891715"/>
                <a:gd name="connsiteY2906" fmla="*/ 850098 h 6367455"/>
                <a:gd name="connsiteX2907" fmla="*/ 3108291 w 6891715"/>
                <a:gd name="connsiteY2907" fmla="*/ 855662 h 6367455"/>
                <a:gd name="connsiteX2908" fmla="*/ 3112364 w 6891715"/>
                <a:gd name="connsiteY2908" fmla="*/ 841135 h 6367455"/>
                <a:gd name="connsiteX2909" fmla="*/ 2986079 w 6891715"/>
                <a:gd name="connsiteY2909" fmla="*/ 784222 h 6367455"/>
                <a:gd name="connsiteX2910" fmla="*/ 2989234 w 6891715"/>
                <a:gd name="connsiteY2910" fmla="*/ 792794 h 6367455"/>
                <a:gd name="connsiteX2911" fmla="*/ 2950732 w 6891715"/>
                <a:gd name="connsiteY2911" fmla="*/ 835022 h 6367455"/>
                <a:gd name="connsiteX2912" fmla="*/ 2938108 w 6891715"/>
                <a:gd name="connsiteY2912" fmla="*/ 829942 h 6367455"/>
                <a:gd name="connsiteX2913" fmla="*/ 2936846 w 6891715"/>
                <a:gd name="connsiteY2913" fmla="*/ 815337 h 6367455"/>
                <a:gd name="connsiteX2914" fmla="*/ 2944104 w 6891715"/>
                <a:gd name="connsiteY2914" fmla="*/ 803589 h 6367455"/>
                <a:gd name="connsiteX2915" fmla="*/ 2956728 w 6891715"/>
                <a:gd name="connsiteY2915" fmla="*/ 805494 h 6367455"/>
                <a:gd name="connsiteX2916" fmla="*/ 2963040 w 6891715"/>
                <a:gd name="connsiteY2916" fmla="*/ 796922 h 6367455"/>
                <a:gd name="connsiteX2917" fmla="*/ 2969036 w 6891715"/>
                <a:gd name="connsiteY2917" fmla="*/ 784539 h 6367455"/>
                <a:gd name="connsiteX2918" fmla="*/ 3181826 w 6891715"/>
                <a:gd name="connsiteY2918" fmla="*/ 777876 h 6367455"/>
                <a:gd name="connsiteX2919" fmla="*/ 3189253 w 6891715"/>
                <a:gd name="connsiteY2919" fmla="*/ 786862 h 6367455"/>
                <a:gd name="connsiteX2920" fmla="*/ 3181181 w 6891715"/>
                <a:gd name="connsiteY2920" fmla="*/ 793751 h 6367455"/>
                <a:gd name="connsiteX2921" fmla="*/ 3170203 w 6891715"/>
                <a:gd name="connsiteY2921" fmla="*/ 787760 h 6367455"/>
                <a:gd name="connsiteX2922" fmla="*/ 2989234 w 6891715"/>
                <a:gd name="connsiteY2922" fmla="*/ 760410 h 6367455"/>
                <a:gd name="connsiteX2923" fmla="*/ 3000346 w 6891715"/>
                <a:gd name="connsiteY2923" fmla="*/ 771020 h 6367455"/>
                <a:gd name="connsiteX2924" fmla="*/ 2997078 w 6891715"/>
                <a:gd name="connsiteY2924" fmla="*/ 785810 h 6367455"/>
                <a:gd name="connsiteX2925" fmla="*/ 2989559 w 6891715"/>
                <a:gd name="connsiteY2925" fmla="*/ 779380 h 6367455"/>
                <a:gd name="connsiteX2926" fmla="*/ 2989234 w 6891715"/>
                <a:gd name="connsiteY2926" fmla="*/ 760410 h 6367455"/>
                <a:gd name="connsiteX2927" fmla="*/ 3084673 w 6891715"/>
                <a:gd name="connsiteY2927" fmla="*/ 733425 h 6367455"/>
                <a:gd name="connsiteX2928" fmla="*/ 3095591 w 6891715"/>
                <a:gd name="connsiteY2928" fmla="*/ 744629 h 6367455"/>
                <a:gd name="connsiteX2929" fmla="*/ 3089491 w 6891715"/>
                <a:gd name="connsiteY2929" fmla="*/ 761915 h 6367455"/>
                <a:gd name="connsiteX2930" fmla="*/ 3078568 w 6891715"/>
                <a:gd name="connsiteY2930" fmla="*/ 778881 h 6367455"/>
                <a:gd name="connsiteX2931" fmla="*/ 3073427 w 6891715"/>
                <a:gd name="connsiteY2931" fmla="*/ 784323 h 6367455"/>
                <a:gd name="connsiteX2932" fmla="*/ 3061541 w 6891715"/>
                <a:gd name="connsiteY2932" fmla="*/ 788805 h 6367455"/>
                <a:gd name="connsiteX2933" fmla="*/ 3062825 w 6891715"/>
                <a:gd name="connsiteY2933" fmla="*/ 799369 h 6367455"/>
                <a:gd name="connsiteX2934" fmla="*/ 3065074 w 6891715"/>
                <a:gd name="connsiteY2934" fmla="*/ 811213 h 6367455"/>
                <a:gd name="connsiteX2935" fmla="*/ 3056400 w 6891715"/>
                <a:gd name="connsiteY2935" fmla="*/ 808972 h 6367455"/>
                <a:gd name="connsiteX2936" fmla="*/ 3054472 w 6891715"/>
                <a:gd name="connsiteY2936" fmla="*/ 788805 h 6367455"/>
                <a:gd name="connsiteX2937" fmla="*/ 3063789 w 6891715"/>
                <a:gd name="connsiteY2937" fmla="*/ 766077 h 6367455"/>
                <a:gd name="connsiteX2938" fmla="*/ 3045477 w 6891715"/>
                <a:gd name="connsiteY2938" fmla="*/ 773119 h 6367455"/>
                <a:gd name="connsiteX2939" fmla="*/ 3028448 w 6891715"/>
                <a:gd name="connsiteY2939" fmla="*/ 802890 h 6367455"/>
                <a:gd name="connsiteX2940" fmla="*/ 3016882 w 6891715"/>
                <a:gd name="connsiteY2940" fmla="*/ 795527 h 6367455"/>
                <a:gd name="connsiteX2941" fmla="*/ 3014633 w 6891715"/>
                <a:gd name="connsiteY2941" fmla="*/ 784643 h 6367455"/>
                <a:gd name="connsiteX2942" fmla="*/ 3028127 w 6891715"/>
                <a:gd name="connsiteY2942" fmla="*/ 766397 h 6367455"/>
                <a:gd name="connsiteX2943" fmla="*/ 3045477 w 6891715"/>
                <a:gd name="connsiteY2943" fmla="*/ 749431 h 6367455"/>
                <a:gd name="connsiteX2944" fmla="*/ 3065396 w 6891715"/>
                <a:gd name="connsiteY2944" fmla="*/ 743989 h 6367455"/>
                <a:gd name="connsiteX2945" fmla="*/ 3205129 w 6891715"/>
                <a:gd name="connsiteY2945" fmla="*/ 719138 h 6367455"/>
                <a:gd name="connsiteX2946" fmla="*/ 3203253 w 6891715"/>
                <a:gd name="connsiteY2946" fmla="*/ 736387 h 6367455"/>
                <a:gd name="connsiteX2947" fmla="*/ 3189807 w 6891715"/>
                <a:gd name="connsiteY2947" fmla="*/ 739776 h 6367455"/>
                <a:gd name="connsiteX2948" fmla="*/ 3184491 w 6891715"/>
                <a:gd name="connsiteY2948" fmla="*/ 726222 h 6367455"/>
                <a:gd name="connsiteX2949" fmla="*/ 3048002 w 6891715"/>
                <a:gd name="connsiteY2949" fmla="*/ 700087 h 6367455"/>
                <a:gd name="connsiteX2950" fmla="*/ 3055726 w 6891715"/>
                <a:gd name="connsiteY2950" fmla="*/ 703262 h 6367455"/>
                <a:gd name="connsiteX2951" fmla="*/ 3059084 w 6891715"/>
                <a:gd name="connsiteY2951" fmla="*/ 711517 h 6367455"/>
                <a:gd name="connsiteX2952" fmla="*/ 3057069 w 6891715"/>
                <a:gd name="connsiteY2952" fmla="*/ 725170 h 6367455"/>
                <a:gd name="connsiteX2953" fmla="*/ 3044980 w 6891715"/>
                <a:gd name="connsiteY2953" fmla="*/ 725487 h 6367455"/>
                <a:gd name="connsiteX2954" fmla="*/ 3041621 w 6891715"/>
                <a:gd name="connsiteY2954" fmla="*/ 709612 h 6367455"/>
                <a:gd name="connsiteX2955" fmla="*/ 3147591 w 6891715"/>
                <a:gd name="connsiteY2955" fmla="*/ 608011 h 6367455"/>
                <a:gd name="connsiteX2956" fmla="*/ 3157047 w 6891715"/>
                <a:gd name="connsiteY2956" fmla="*/ 609291 h 6367455"/>
                <a:gd name="connsiteX2957" fmla="*/ 3163667 w 6891715"/>
                <a:gd name="connsiteY2957" fmla="*/ 632651 h 6367455"/>
                <a:gd name="connsiteX2958" fmla="*/ 3154210 w 6891715"/>
                <a:gd name="connsiteY2958" fmla="*/ 648332 h 6367455"/>
                <a:gd name="connsiteX2959" fmla="*/ 3165873 w 6891715"/>
                <a:gd name="connsiteY2959" fmla="*/ 659212 h 6367455"/>
                <a:gd name="connsiteX2960" fmla="*/ 3165873 w 6891715"/>
                <a:gd name="connsiteY2960" fmla="*/ 666572 h 6367455"/>
                <a:gd name="connsiteX2961" fmla="*/ 3150428 w 6891715"/>
                <a:gd name="connsiteY2961" fmla="*/ 687053 h 6367455"/>
                <a:gd name="connsiteX2962" fmla="*/ 3152319 w 6891715"/>
                <a:gd name="connsiteY2962" fmla="*/ 699533 h 6367455"/>
                <a:gd name="connsiteX2963" fmla="*/ 3167134 w 6891715"/>
                <a:gd name="connsiteY2963" fmla="*/ 696333 h 6367455"/>
                <a:gd name="connsiteX2964" fmla="*/ 3173439 w 6891715"/>
                <a:gd name="connsiteY2964" fmla="*/ 675853 h 6367455"/>
                <a:gd name="connsiteX2965" fmla="*/ 3178482 w 6891715"/>
                <a:gd name="connsiteY2965" fmla="*/ 657932 h 6367455"/>
                <a:gd name="connsiteX2966" fmla="*/ 3193298 w 6891715"/>
                <a:gd name="connsiteY2966" fmla="*/ 651212 h 6367455"/>
                <a:gd name="connsiteX2967" fmla="*/ 3183211 w 6891715"/>
                <a:gd name="connsiteY2967" fmla="*/ 634571 h 6367455"/>
                <a:gd name="connsiteX2968" fmla="*/ 3192983 w 6891715"/>
                <a:gd name="connsiteY2968" fmla="*/ 621771 h 6367455"/>
                <a:gd name="connsiteX2969" fmla="*/ 3196765 w 6891715"/>
                <a:gd name="connsiteY2969" fmla="*/ 625611 h 6367455"/>
                <a:gd name="connsiteX2970" fmla="*/ 3199602 w 6891715"/>
                <a:gd name="connsiteY2970" fmla="*/ 629131 h 6367455"/>
                <a:gd name="connsiteX2971" fmla="*/ 3200548 w 6891715"/>
                <a:gd name="connsiteY2971" fmla="*/ 631051 h 6367455"/>
                <a:gd name="connsiteX2972" fmla="*/ 3201178 w 6891715"/>
                <a:gd name="connsiteY2972" fmla="*/ 632331 h 6367455"/>
                <a:gd name="connsiteX2973" fmla="*/ 3202124 w 6891715"/>
                <a:gd name="connsiteY2973" fmla="*/ 632971 h 6367455"/>
                <a:gd name="connsiteX2974" fmla="*/ 3203070 w 6891715"/>
                <a:gd name="connsiteY2974" fmla="*/ 633611 h 6367455"/>
                <a:gd name="connsiteX2975" fmla="*/ 3204015 w 6891715"/>
                <a:gd name="connsiteY2975" fmla="*/ 632971 h 6367455"/>
                <a:gd name="connsiteX2976" fmla="*/ 3205592 w 6891715"/>
                <a:gd name="connsiteY2976" fmla="*/ 632651 h 6367455"/>
                <a:gd name="connsiteX2977" fmla="*/ 3207483 w 6891715"/>
                <a:gd name="connsiteY2977" fmla="*/ 631691 h 6367455"/>
                <a:gd name="connsiteX2978" fmla="*/ 3208744 w 6891715"/>
                <a:gd name="connsiteY2978" fmla="*/ 631051 h 6367455"/>
                <a:gd name="connsiteX2979" fmla="*/ 3220092 w 6891715"/>
                <a:gd name="connsiteY2979" fmla="*/ 642572 h 6367455"/>
                <a:gd name="connsiteX2980" fmla="*/ 3225766 w 6891715"/>
                <a:gd name="connsiteY2980" fmla="*/ 654092 h 6367455"/>
                <a:gd name="connsiteX2981" fmla="*/ 3206852 w 6891715"/>
                <a:gd name="connsiteY2981" fmla="*/ 678093 h 6367455"/>
                <a:gd name="connsiteX2982" fmla="*/ 3205276 w 6891715"/>
                <a:gd name="connsiteY2982" fmla="*/ 700173 h 6367455"/>
                <a:gd name="connsiteX2983" fmla="*/ 3185102 w 6891715"/>
                <a:gd name="connsiteY2983" fmla="*/ 698253 h 6367455"/>
                <a:gd name="connsiteX2984" fmla="*/ 3181319 w 6891715"/>
                <a:gd name="connsiteY2984" fmla="*/ 716174 h 6367455"/>
                <a:gd name="connsiteX2985" fmla="*/ 3173754 w 6891715"/>
                <a:gd name="connsiteY2985" fmla="*/ 726734 h 6367455"/>
                <a:gd name="connsiteX2986" fmla="*/ 3184472 w 6891715"/>
                <a:gd name="connsiteY2986" fmla="*/ 743055 h 6367455"/>
                <a:gd name="connsiteX2987" fmla="*/ 3173754 w 6891715"/>
                <a:gd name="connsiteY2987" fmla="*/ 746255 h 6367455"/>
                <a:gd name="connsiteX2988" fmla="*/ 3160199 w 6891715"/>
                <a:gd name="connsiteY2988" fmla="*/ 738895 h 6367455"/>
                <a:gd name="connsiteX2989" fmla="*/ 3157047 w 6891715"/>
                <a:gd name="connsiteY2989" fmla="*/ 722894 h 6367455"/>
                <a:gd name="connsiteX2990" fmla="*/ 3154525 w 6891715"/>
                <a:gd name="connsiteY2990" fmla="*/ 730894 h 6367455"/>
                <a:gd name="connsiteX2991" fmla="*/ 3152949 w 6891715"/>
                <a:gd name="connsiteY2991" fmla="*/ 736974 h 6367455"/>
                <a:gd name="connsiteX2992" fmla="*/ 3152004 w 6891715"/>
                <a:gd name="connsiteY2992" fmla="*/ 739215 h 6367455"/>
                <a:gd name="connsiteX2993" fmla="*/ 3151688 w 6891715"/>
                <a:gd name="connsiteY2993" fmla="*/ 741135 h 6367455"/>
                <a:gd name="connsiteX2994" fmla="*/ 3151373 w 6891715"/>
                <a:gd name="connsiteY2994" fmla="*/ 743375 h 6367455"/>
                <a:gd name="connsiteX2995" fmla="*/ 3149482 w 6891715"/>
                <a:gd name="connsiteY2995" fmla="*/ 746895 h 6367455"/>
                <a:gd name="connsiteX2996" fmla="*/ 3144123 w 6891715"/>
                <a:gd name="connsiteY2996" fmla="*/ 756495 h 6367455"/>
                <a:gd name="connsiteX2997" fmla="*/ 3136243 w 6891715"/>
                <a:gd name="connsiteY2997" fmla="*/ 769935 h 6367455"/>
                <a:gd name="connsiteX2998" fmla="*/ 3126786 w 6891715"/>
                <a:gd name="connsiteY2998" fmla="*/ 760335 h 6367455"/>
                <a:gd name="connsiteX2999" fmla="*/ 3129623 w 6891715"/>
                <a:gd name="connsiteY2999" fmla="*/ 727694 h 6367455"/>
                <a:gd name="connsiteX3000" fmla="*/ 3116384 w 6891715"/>
                <a:gd name="connsiteY3000" fmla="*/ 740495 h 6367455"/>
                <a:gd name="connsiteX3001" fmla="*/ 3105036 w 6891715"/>
                <a:gd name="connsiteY3001" fmla="*/ 768975 h 6367455"/>
                <a:gd name="connsiteX3002" fmla="*/ 3097785 w 6891715"/>
                <a:gd name="connsiteY3002" fmla="*/ 767055 h 6367455"/>
                <a:gd name="connsiteX3003" fmla="*/ 3107873 w 6891715"/>
                <a:gd name="connsiteY3003" fmla="*/ 742415 h 6367455"/>
                <a:gd name="connsiteX3004" fmla="*/ 3096209 w 6891715"/>
                <a:gd name="connsiteY3004" fmla="*/ 740495 h 6367455"/>
                <a:gd name="connsiteX3005" fmla="*/ 3094003 w 6891715"/>
                <a:gd name="connsiteY3005" fmla="*/ 734094 h 6367455"/>
                <a:gd name="connsiteX3006" fmla="*/ 3107557 w 6891715"/>
                <a:gd name="connsiteY3006" fmla="*/ 727694 h 6367455"/>
                <a:gd name="connsiteX3007" fmla="*/ 3099992 w 6891715"/>
                <a:gd name="connsiteY3007" fmla="*/ 717134 h 6367455"/>
                <a:gd name="connsiteX3008" fmla="*/ 3127101 w 6891715"/>
                <a:gd name="connsiteY3008" fmla="*/ 687053 h 6367455"/>
                <a:gd name="connsiteX3009" fmla="*/ 3127101 w 6891715"/>
                <a:gd name="connsiteY3009" fmla="*/ 668172 h 6367455"/>
                <a:gd name="connsiteX3010" fmla="*/ 3135297 w 6891715"/>
                <a:gd name="connsiteY3010" fmla="*/ 656332 h 6367455"/>
                <a:gd name="connsiteX3011" fmla="*/ 3128992 w 6891715"/>
                <a:gd name="connsiteY3011" fmla="*/ 646732 h 6367455"/>
                <a:gd name="connsiteX3012" fmla="*/ 3086809 w 6891715"/>
                <a:gd name="connsiteY3012" fmla="*/ 601662 h 6367455"/>
                <a:gd name="connsiteX3013" fmla="*/ 3100900 w 6891715"/>
                <a:gd name="connsiteY3013" fmla="*/ 618490 h 6367455"/>
                <a:gd name="connsiteX3014" fmla="*/ 3095575 w 6891715"/>
                <a:gd name="connsiteY3014" fmla="*/ 628967 h 6367455"/>
                <a:gd name="connsiteX3015" fmla="*/ 3100274 w 6891715"/>
                <a:gd name="connsiteY3015" fmla="*/ 649287 h 6367455"/>
                <a:gd name="connsiteX3016" fmla="*/ 3095888 w 6891715"/>
                <a:gd name="connsiteY3016" fmla="*/ 658812 h 6367455"/>
                <a:gd name="connsiteX3017" fmla="*/ 3117816 w 6891715"/>
                <a:gd name="connsiteY3017" fmla="*/ 663575 h 6367455"/>
                <a:gd name="connsiteX3018" fmla="*/ 3107478 w 6891715"/>
                <a:gd name="connsiteY3018" fmla="*/ 680720 h 6367455"/>
                <a:gd name="connsiteX3019" fmla="*/ 3092755 w 6891715"/>
                <a:gd name="connsiteY3019" fmla="*/ 682625 h 6367455"/>
                <a:gd name="connsiteX3020" fmla="*/ 3067073 w 6891715"/>
                <a:gd name="connsiteY3020" fmla="*/ 700087 h 6367455"/>
                <a:gd name="connsiteX3021" fmla="*/ 3054544 w 6891715"/>
                <a:gd name="connsiteY3021" fmla="*/ 696912 h 6367455"/>
                <a:gd name="connsiteX3022" fmla="*/ 3082423 w 6891715"/>
                <a:gd name="connsiteY3022" fmla="*/ 661987 h 6367455"/>
                <a:gd name="connsiteX3023" fmla="*/ 3052351 w 6891715"/>
                <a:gd name="connsiteY3023" fmla="*/ 679767 h 6367455"/>
                <a:gd name="connsiteX3024" fmla="*/ 3042953 w 6891715"/>
                <a:gd name="connsiteY3024" fmla="*/ 679132 h 6367455"/>
                <a:gd name="connsiteX3025" fmla="*/ 3029170 w 6891715"/>
                <a:gd name="connsiteY3025" fmla="*/ 697230 h 6367455"/>
                <a:gd name="connsiteX3026" fmla="*/ 3024158 w 6891715"/>
                <a:gd name="connsiteY3026" fmla="*/ 683577 h 6367455"/>
                <a:gd name="connsiteX3027" fmla="*/ 3034495 w 6891715"/>
                <a:gd name="connsiteY3027" fmla="*/ 675957 h 6367455"/>
                <a:gd name="connsiteX3028" fmla="*/ 3031050 w 6891715"/>
                <a:gd name="connsiteY3028" fmla="*/ 662305 h 6367455"/>
                <a:gd name="connsiteX3029" fmla="*/ 3042640 w 6891715"/>
                <a:gd name="connsiteY3029" fmla="*/ 652780 h 6367455"/>
                <a:gd name="connsiteX3030" fmla="*/ 3057363 w 6891715"/>
                <a:gd name="connsiteY3030" fmla="*/ 649605 h 6367455"/>
                <a:gd name="connsiteX3031" fmla="*/ 3071460 w 6891715"/>
                <a:gd name="connsiteY3031" fmla="*/ 629285 h 6367455"/>
                <a:gd name="connsiteX3032" fmla="*/ 3083990 w 6891715"/>
                <a:gd name="connsiteY3032" fmla="*/ 628332 h 6367455"/>
                <a:gd name="connsiteX3033" fmla="*/ 3079917 w 6891715"/>
                <a:gd name="connsiteY3033" fmla="*/ 611187 h 6367455"/>
                <a:gd name="connsiteX3034" fmla="*/ 3198778 w 6891715"/>
                <a:gd name="connsiteY3034" fmla="*/ 596901 h 6367455"/>
                <a:gd name="connsiteX3035" fmla="*/ 3208960 w 6891715"/>
                <a:gd name="connsiteY3035" fmla="*/ 597864 h 6367455"/>
                <a:gd name="connsiteX3036" fmla="*/ 3214215 w 6891715"/>
                <a:gd name="connsiteY3036" fmla="*/ 603322 h 6367455"/>
                <a:gd name="connsiteX3037" fmla="*/ 3219798 w 6891715"/>
                <a:gd name="connsiteY3037" fmla="*/ 601074 h 6367455"/>
                <a:gd name="connsiteX3038" fmla="*/ 3227353 w 6891715"/>
                <a:gd name="connsiteY3038" fmla="*/ 611349 h 6367455"/>
                <a:gd name="connsiteX3039" fmla="*/ 3217828 w 6891715"/>
                <a:gd name="connsiteY3039" fmla="*/ 625476 h 6367455"/>
                <a:gd name="connsiteX3040" fmla="*/ 3201405 w 6891715"/>
                <a:gd name="connsiteY3040" fmla="*/ 609743 h 6367455"/>
                <a:gd name="connsiteX3041" fmla="*/ 3164907 w 6891715"/>
                <a:gd name="connsiteY3041" fmla="*/ 504825 h 6367455"/>
                <a:gd name="connsiteX3042" fmla="*/ 3188311 w 6891715"/>
                <a:gd name="connsiteY3042" fmla="*/ 509905 h 6367455"/>
                <a:gd name="connsiteX3043" fmla="*/ 3190841 w 6891715"/>
                <a:gd name="connsiteY3043" fmla="*/ 523558 h 6367455"/>
                <a:gd name="connsiteX3044" fmla="*/ 3182302 w 6891715"/>
                <a:gd name="connsiteY3044" fmla="*/ 535305 h 6367455"/>
                <a:gd name="connsiteX3045" fmla="*/ 3184516 w 6891715"/>
                <a:gd name="connsiteY3045" fmla="*/ 554355 h 6367455"/>
                <a:gd name="connsiteX3046" fmla="*/ 3172181 w 6891715"/>
                <a:gd name="connsiteY3046" fmla="*/ 566103 h 6367455"/>
                <a:gd name="connsiteX3047" fmla="*/ 3164591 w 6891715"/>
                <a:gd name="connsiteY3047" fmla="*/ 582930 h 6367455"/>
                <a:gd name="connsiteX3048" fmla="*/ 3136444 w 6891715"/>
                <a:gd name="connsiteY3048" fmla="*/ 592455 h 6367455"/>
                <a:gd name="connsiteX3049" fmla="*/ 3124110 w 6891715"/>
                <a:gd name="connsiteY3049" fmla="*/ 622300 h 6367455"/>
                <a:gd name="connsiteX3050" fmla="*/ 3119998 w 6891715"/>
                <a:gd name="connsiteY3050" fmla="*/ 619125 h 6367455"/>
                <a:gd name="connsiteX3051" fmla="*/ 3120631 w 6891715"/>
                <a:gd name="connsiteY3051" fmla="*/ 611823 h 6367455"/>
                <a:gd name="connsiteX3052" fmla="*/ 3109878 w 6891715"/>
                <a:gd name="connsiteY3052" fmla="*/ 602615 h 6367455"/>
                <a:gd name="connsiteX3053" fmla="*/ 3132965 w 6891715"/>
                <a:gd name="connsiteY3053" fmla="*/ 578803 h 6367455"/>
                <a:gd name="connsiteX3054" fmla="*/ 3136127 w 6891715"/>
                <a:gd name="connsiteY3054" fmla="*/ 555943 h 6367455"/>
                <a:gd name="connsiteX3055" fmla="*/ 3151941 w 6891715"/>
                <a:gd name="connsiteY3055" fmla="*/ 553403 h 6367455"/>
                <a:gd name="connsiteX3056" fmla="*/ 3155736 w 6891715"/>
                <a:gd name="connsiteY3056" fmla="*/ 542925 h 6367455"/>
                <a:gd name="connsiteX3057" fmla="*/ 3151624 w 6891715"/>
                <a:gd name="connsiteY3057" fmla="*/ 531495 h 6367455"/>
                <a:gd name="connsiteX3058" fmla="*/ 3157950 w 6891715"/>
                <a:gd name="connsiteY3058" fmla="*/ 523875 h 6367455"/>
                <a:gd name="connsiteX3059" fmla="*/ 4364771 w 6891715"/>
                <a:gd name="connsiteY3059" fmla="*/ 471424 h 6367455"/>
                <a:gd name="connsiteX3060" fmla="*/ 4352063 w 6891715"/>
                <a:gd name="connsiteY3060" fmla="*/ 473328 h 6367455"/>
                <a:gd name="connsiteX3061" fmla="*/ 4349204 w 6891715"/>
                <a:gd name="connsiteY3061" fmla="*/ 492370 h 6367455"/>
                <a:gd name="connsiteX3062" fmla="*/ 4353334 w 6891715"/>
                <a:gd name="connsiteY3062" fmla="*/ 505065 h 6367455"/>
                <a:gd name="connsiteX3063" fmla="*/ 4345709 w 6891715"/>
                <a:gd name="connsiteY3063" fmla="*/ 514269 h 6367455"/>
                <a:gd name="connsiteX3064" fmla="*/ 4338402 w 6891715"/>
                <a:gd name="connsiteY3064" fmla="*/ 505383 h 6367455"/>
                <a:gd name="connsiteX3065" fmla="*/ 4341579 w 6891715"/>
                <a:gd name="connsiteY3065" fmla="*/ 493005 h 6367455"/>
                <a:gd name="connsiteX3066" fmla="*/ 4337131 w 6891715"/>
                <a:gd name="connsiteY3066" fmla="*/ 479358 h 6367455"/>
                <a:gd name="connsiteX3067" fmla="*/ 4322835 w 6891715"/>
                <a:gd name="connsiteY3067" fmla="*/ 489514 h 6367455"/>
                <a:gd name="connsiteX3068" fmla="*/ 4315210 w 6891715"/>
                <a:gd name="connsiteY3068" fmla="*/ 501892 h 6367455"/>
                <a:gd name="connsiteX3069" fmla="*/ 4319976 w 6891715"/>
                <a:gd name="connsiteY3069" fmla="*/ 515538 h 6367455"/>
                <a:gd name="connsiteX3070" fmla="*/ 4326647 w 6891715"/>
                <a:gd name="connsiteY3070" fmla="*/ 515538 h 6367455"/>
                <a:gd name="connsiteX3071" fmla="*/ 4334590 w 6891715"/>
                <a:gd name="connsiteY3071" fmla="*/ 522203 h 6367455"/>
                <a:gd name="connsiteX3072" fmla="*/ 4333319 w 6891715"/>
                <a:gd name="connsiteY3072" fmla="*/ 536167 h 6367455"/>
                <a:gd name="connsiteX3073" fmla="*/ 4321882 w 6891715"/>
                <a:gd name="connsiteY3073" fmla="*/ 530455 h 6367455"/>
                <a:gd name="connsiteX3074" fmla="*/ 4315210 w 6891715"/>
                <a:gd name="connsiteY3074" fmla="*/ 539658 h 6367455"/>
                <a:gd name="connsiteX3075" fmla="*/ 4297419 w 6891715"/>
                <a:gd name="connsiteY3075" fmla="*/ 537119 h 6367455"/>
                <a:gd name="connsiteX3076" fmla="*/ 4292971 w 6891715"/>
                <a:gd name="connsiteY3076" fmla="*/ 550766 h 6367455"/>
                <a:gd name="connsiteX3077" fmla="*/ 4282805 w 6891715"/>
                <a:gd name="connsiteY3077" fmla="*/ 553940 h 6367455"/>
                <a:gd name="connsiteX3078" fmla="*/ 4274862 w 6891715"/>
                <a:gd name="connsiteY3078" fmla="*/ 552353 h 6367455"/>
                <a:gd name="connsiteX3079" fmla="*/ 4260566 w 6891715"/>
                <a:gd name="connsiteY3079" fmla="*/ 563778 h 6367455"/>
                <a:gd name="connsiteX3080" fmla="*/ 4263425 w 6891715"/>
                <a:gd name="connsiteY3080" fmla="*/ 579647 h 6367455"/>
                <a:gd name="connsiteX3081" fmla="*/ 4256754 w 6891715"/>
                <a:gd name="connsiteY3081" fmla="*/ 585677 h 6367455"/>
                <a:gd name="connsiteX3082" fmla="*/ 4246270 w 6891715"/>
                <a:gd name="connsiteY3082" fmla="*/ 586312 h 6367455"/>
                <a:gd name="connsiteX3083" fmla="*/ 4233244 w 6891715"/>
                <a:gd name="connsiteY3083" fmla="*/ 586946 h 6367455"/>
                <a:gd name="connsiteX3084" fmla="*/ 4227843 w 6891715"/>
                <a:gd name="connsiteY3084" fmla="*/ 601863 h 6367455"/>
                <a:gd name="connsiteX3085" fmla="*/ 4232926 w 6891715"/>
                <a:gd name="connsiteY3085" fmla="*/ 608210 h 6367455"/>
                <a:gd name="connsiteX3086" fmla="*/ 4241504 w 6891715"/>
                <a:gd name="connsiteY3086" fmla="*/ 605036 h 6367455"/>
                <a:gd name="connsiteX3087" fmla="*/ 4247858 w 6891715"/>
                <a:gd name="connsiteY3087" fmla="*/ 609797 h 6367455"/>
                <a:gd name="connsiteX3088" fmla="*/ 4239280 w 6891715"/>
                <a:gd name="connsiteY3088" fmla="*/ 612653 h 6367455"/>
                <a:gd name="connsiteX3089" fmla="*/ 4244363 w 6891715"/>
                <a:gd name="connsiteY3089" fmla="*/ 622174 h 6367455"/>
                <a:gd name="connsiteX3090" fmla="*/ 4254530 w 6891715"/>
                <a:gd name="connsiteY3090" fmla="*/ 624396 h 6367455"/>
                <a:gd name="connsiteX3091" fmla="*/ 4259295 w 6891715"/>
                <a:gd name="connsiteY3091" fmla="*/ 613288 h 6367455"/>
                <a:gd name="connsiteX3092" fmla="*/ 4260248 w 6891715"/>
                <a:gd name="connsiteY3092" fmla="*/ 619635 h 6367455"/>
                <a:gd name="connsiteX3093" fmla="*/ 4269462 w 6891715"/>
                <a:gd name="connsiteY3093" fmla="*/ 628204 h 6367455"/>
                <a:gd name="connsiteX3094" fmla="*/ 4263108 w 6891715"/>
                <a:gd name="connsiteY3094" fmla="*/ 631378 h 6367455"/>
                <a:gd name="connsiteX3095" fmla="*/ 4252624 w 6891715"/>
                <a:gd name="connsiteY3095" fmla="*/ 629791 h 6367455"/>
                <a:gd name="connsiteX3096" fmla="*/ 4260566 w 6891715"/>
                <a:gd name="connsiteY3096" fmla="*/ 643755 h 6367455"/>
                <a:gd name="connsiteX3097" fmla="*/ 4275180 w 6891715"/>
                <a:gd name="connsiteY3097" fmla="*/ 653594 h 6367455"/>
                <a:gd name="connsiteX3098" fmla="*/ 4289477 w 6891715"/>
                <a:gd name="connsiteY3098" fmla="*/ 646612 h 6367455"/>
                <a:gd name="connsiteX3099" fmla="*/ 4287570 w 6891715"/>
                <a:gd name="connsiteY3099" fmla="*/ 633599 h 6367455"/>
                <a:gd name="connsiteX3100" fmla="*/ 4297101 w 6891715"/>
                <a:gd name="connsiteY3100" fmla="*/ 628839 h 6367455"/>
                <a:gd name="connsiteX3101" fmla="*/ 4302185 w 6891715"/>
                <a:gd name="connsiteY3101" fmla="*/ 638360 h 6367455"/>
                <a:gd name="connsiteX3102" fmla="*/ 4312669 w 6891715"/>
                <a:gd name="connsiteY3102" fmla="*/ 637725 h 6367455"/>
                <a:gd name="connsiteX3103" fmla="*/ 4312033 w 6891715"/>
                <a:gd name="connsiteY3103" fmla="*/ 628204 h 6367455"/>
                <a:gd name="connsiteX3104" fmla="*/ 4308221 w 6891715"/>
                <a:gd name="connsiteY3104" fmla="*/ 616462 h 6367455"/>
                <a:gd name="connsiteX3105" fmla="*/ 4317752 w 6891715"/>
                <a:gd name="connsiteY3105" fmla="*/ 615827 h 6367455"/>
                <a:gd name="connsiteX3106" fmla="*/ 4332048 w 6891715"/>
                <a:gd name="connsiteY3106" fmla="*/ 624396 h 6367455"/>
                <a:gd name="connsiteX3107" fmla="*/ 4339673 w 6891715"/>
                <a:gd name="connsiteY3107" fmla="*/ 624396 h 6367455"/>
                <a:gd name="connsiteX3108" fmla="*/ 4339547 w 6891715"/>
                <a:gd name="connsiteY3108" fmla="*/ 624461 h 6367455"/>
                <a:gd name="connsiteX3109" fmla="*/ 4339882 w 6891715"/>
                <a:gd name="connsiteY3109" fmla="*/ 624461 h 6367455"/>
                <a:gd name="connsiteX3110" fmla="*/ 4340199 w 6891715"/>
                <a:gd name="connsiteY3110" fmla="*/ 623826 h 6367455"/>
                <a:gd name="connsiteX3111" fmla="*/ 4341172 w 6891715"/>
                <a:gd name="connsiteY3111" fmla="*/ 623340 h 6367455"/>
                <a:gd name="connsiteX3112" fmla="*/ 4347298 w 6891715"/>
                <a:gd name="connsiteY3112" fmla="*/ 612018 h 6367455"/>
                <a:gd name="connsiteX3113" fmla="*/ 4332366 w 6891715"/>
                <a:gd name="connsiteY3113" fmla="*/ 604402 h 6367455"/>
                <a:gd name="connsiteX3114" fmla="*/ 4328236 w 6891715"/>
                <a:gd name="connsiteY3114" fmla="*/ 605354 h 6367455"/>
                <a:gd name="connsiteX3115" fmla="*/ 4317434 w 6891715"/>
                <a:gd name="connsiteY3115" fmla="*/ 588216 h 6367455"/>
                <a:gd name="connsiteX3116" fmla="*/ 4329189 w 6891715"/>
                <a:gd name="connsiteY3116" fmla="*/ 567587 h 6367455"/>
                <a:gd name="connsiteX3117" fmla="*/ 4344121 w 6891715"/>
                <a:gd name="connsiteY3117" fmla="*/ 564731 h 6367455"/>
                <a:gd name="connsiteX3118" fmla="*/ 4350793 w 6891715"/>
                <a:gd name="connsiteY3118" fmla="*/ 555210 h 6367455"/>
                <a:gd name="connsiteX3119" fmla="*/ 4348886 w 6891715"/>
                <a:gd name="connsiteY3119" fmla="*/ 549814 h 6367455"/>
                <a:gd name="connsiteX3120" fmla="*/ 4361912 w 6891715"/>
                <a:gd name="connsiteY3120" fmla="*/ 539976 h 6367455"/>
                <a:gd name="connsiteX3121" fmla="*/ 4359053 w 6891715"/>
                <a:gd name="connsiteY3121" fmla="*/ 525059 h 6367455"/>
                <a:gd name="connsiteX3122" fmla="*/ 4355876 w 6891715"/>
                <a:gd name="connsiteY3122" fmla="*/ 522838 h 6367455"/>
                <a:gd name="connsiteX3123" fmla="*/ 4355240 w 6891715"/>
                <a:gd name="connsiteY3123" fmla="*/ 513634 h 6367455"/>
                <a:gd name="connsiteX3124" fmla="*/ 4380021 w 6891715"/>
                <a:gd name="connsiteY3124" fmla="*/ 502526 h 6367455"/>
                <a:gd name="connsiteX3125" fmla="*/ 4384151 w 6891715"/>
                <a:gd name="connsiteY3125" fmla="*/ 488879 h 6367455"/>
                <a:gd name="connsiteX3126" fmla="*/ 4380339 w 6891715"/>
                <a:gd name="connsiteY3126" fmla="*/ 476185 h 6367455"/>
                <a:gd name="connsiteX3127" fmla="*/ 4369537 w 6891715"/>
                <a:gd name="connsiteY3127" fmla="*/ 489514 h 6367455"/>
                <a:gd name="connsiteX3128" fmla="*/ 4360959 w 6891715"/>
                <a:gd name="connsiteY3128" fmla="*/ 501892 h 6367455"/>
                <a:gd name="connsiteX3129" fmla="*/ 4359053 w 6891715"/>
                <a:gd name="connsiteY3129" fmla="*/ 486023 h 6367455"/>
                <a:gd name="connsiteX3130" fmla="*/ 4366360 w 6891715"/>
                <a:gd name="connsiteY3130" fmla="*/ 478724 h 6367455"/>
                <a:gd name="connsiteX3131" fmla="*/ 3304349 w 6891715"/>
                <a:gd name="connsiteY3131" fmla="*/ 431801 h 6367455"/>
                <a:gd name="connsiteX3132" fmla="*/ 3318916 w 6891715"/>
                <a:gd name="connsiteY3132" fmla="*/ 437795 h 6367455"/>
                <a:gd name="connsiteX3133" fmla="*/ 3327783 w 6891715"/>
                <a:gd name="connsiteY3133" fmla="*/ 453570 h 6367455"/>
                <a:gd name="connsiteX3134" fmla="*/ 3334751 w 6891715"/>
                <a:gd name="connsiteY3134" fmla="*/ 432432 h 6367455"/>
                <a:gd name="connsiteX3135" fmla="*/ 3344568 w 6891715"/>
                <a:gd name="connsiteY3135" fmla="*/ 440950 h 6367455"/>
                <a:gd name="connsiteX3136" fmla="*/ 3340451 w 6891715"/>
                <a:gd name="connsiteY3136" fmla="*/ 462719 h 6367455"/>
                <a:gd name="connsiteX3137" fmla="*/ 3344885 w 6891715"/>
                <a:gd name="connsiteY3137" fmla="*/ 472183 h 6367455"/>
                <a:gd name="connsiteX3138" fmla="*/ 3354069 w 6891715"/>
                <a:gd name="connsiteY3138" fmla="*/ 456409 h 6367455"/>
                <a:gd name="connsiteX3139" fmla="*/ 3367053 w 6891715"/>
                <a:gd name="connsiteY3139" fmla="*/ 470290 h 6367455"/>
                <a:gd name="connsiteX3140" fmla="*/ 3355335 w 6891715"/>
                <a:gd name="connsiteY3140" fmla="*/ 475338 h 6367455"/>
                <a:gd name="connsiteX3141" fmla="*/ 3360719 w 6891715"/>
                <a:gd name="connsiteY3141" fmla="*/ 488904 h 6367455"/>
                <a:gd name="connsiteX3142" fmla="*/ 3347101 w 6891715"/>
                <a:gd name="connsiteY3142" fmla="*/ 510988 h 6367455"/>
                <a:gd name="connsiteX3143" fmla="*/ 3346151 w 6891715"/>
                <a:gd name="connsiteY3143" fmla="*/ 529917 h 6367455"/>
                <a:gd name="connsiteX3144" fmla="*/ 3358185 w 6891715"/>
                <a:gd name="connsiteY3144" fmla="*/ 549477 h 6367455"/>
                <a:gd name="connsiteX3145" fmla="*/ 3320183 w 6891715"/>
                <a:gd name="connsiteY3145" fmla="*/ 551055 h 6367455"/>
                <a:gd name="connsiteX3146" fmla="*/ 3317016 w 6891715"/>
                <a:gd name="connsiteY3146" fmla="*/ 534649 h 6367455"/>
                <a:gd name="connsiteX3147" fmla="*/ 3296748 w 6891715"/>
                <a:gd name="connsiteY3147" fmla="*/ 556733 h 6367455"/>
                <a:gd name="connsiteX3148" fmla="*/ 3274897 w 6891715"/>
                <a:gd name="connsiteY3148" fmla="*/ 555471 h 6367455"/>
                <a:gd name="connsiteX3149" fmla="*/ 3256845 w 6891715"/>
                <a:gd name="connsiteY3149" fmla="*/ 581026 h 6367455"/>
                <a:gd name="connsiteX3150" fmla="*/ 3243228 w 6891715"/>
                <a:gd name="connsiteY3150" fmla="*/ 566513 h 6367455"/>
                <a:gd name="connsiteX3151" fmla="*/ 3249562 w 6891715"/>
                <a:gd name="connsiteY3151" fmla="*/ 556102 h 6367455"/>
                <a:gd name="connsiteX3152" fmla="*/ 3270780 w 6891715"/>
                <a:gd name="connsiteY3152" fmla="*/ 552317 h 6367455"/>
                <a:gd name="connsiteX3153" fmla="*/ 3271413 w 6891715"/>
                <a:gd name="connsiteY3153" fmla="*/ 539066 h 6367455"/>
                <a:gd name="connsiteX3154" fmla="*/ 3255579 w 6891715"/>
                <a:gd name="connsiteY3154" fmla="*/ 533703 h 6367455"/>
                <a:gd name="connsiteX3155" fmla="*/ 3252412 w 6891715"/>
                <a:gd name="connsiteY3155" fmla="*/ 523292 h 6367455"/>
                <a:gd name="connsiteX3156" fmla="*/ 3267296 w 6891715"/>
                <a:gd name="connsiteY3156" fmla="*/ 516036 h 6367455"/>
                <a:gd name="connsiteX3157" fmla="*/ 3250828 w 6891715"/>
                <a:gd name="connsiteY3157" fmla="*/ 500261 h 6367455"/>
                <a:gd name="connsiteX3158" fmla="*/ 3264763 w 6891715"/>
                <a:gd name="connsiteY3158" fmla="*/ 481332 h 6367455"/>
                <a:gd name="connsiteX3159" fmla="*/ 3300548 w 6891715"/>
                <a:gd name="connsiteY3159" fmla="*/ 488588 h 6367455"/>
                <a:gd name="connsiteX3160" fmla="*/ 3308782 w 6891715"/>
                <a:gd name="connsiteY3160" fmla="*/ 480070 h 6367455"/>
                <a:gd name="connsiteX3161" fmla="*/ 3286614 w 6891715"/>
                <a:gd name="connsiteY3161" fmla="*/ 469975 h 6367455"/>
                <a:gd name="connsiteX3162" fmla="*/ 3288831 w 6891715"/>
                <a:gd name="connsiteY3162" fmla="*/ 456093 h 6367455"/>
                <a:gd name="connsiteX3163" fmla="*/ 3310999 w 6891715"/>
                <a:gd name="connsiteY3163" fmla="*/ 462088 h 6367455"/>
                <a:gd name="connsiteX3164" fmla="*/ 3435951 w 6891715"/>
                <a:gd name="connsiteY3164" fmla="*/ 361951 h 6367455"/>
                <a:gd name="connsiteX3165" fmla="*/ 3459129 w 6891715"/>
                <a:gd name="connsiteY3165" fmla="*/ 379352 h 6367455"/>
                <a:gd name="connsiteX3166" fmla="*/ 3458494 w 6891715"/>
                <a:gd name="connsiteY3166" fmla="*/ 393274 h 6367455"/>
                <a:gd name="connsiteX3167" fmla="*/ 3438491 w 6891715"/>
                <a:gd name="connsiteY3167" fmla="*/ 404980 h 6367455"/>
                <a:gd name="connsiteX3168" fmla="*/ 3440714 w 6891715"/>
                <a:gd name="connsiteY3168" fmla="*/ 424913 h 6367455"/>
                <a:gd name="connsiteX3169" fmla="*/ 3394358 w 6891715"/>
                <a:gd name="connsiteY3169" fmla="*/ 452439 h 6367455"/>
                <a:gd name="connsiteX3170" fmla="*/ 3382928 w 6891715"/>
                <a:gd name="connsiteY3170" fmla="*/ 442314 h 6367455"/>
                <a:gd name="connsiteX3171" fmla="*/ 3371816 w 6891715"/>
                <a:gd name="connsiteY3171" fmla="*/ 427444 h 6367455"/>
                <a:gd name="connsiteX3172" fmla="*/ 3393088 w 6891715"/>
                <a:gd name="connsiteY3172" fmla="*/ 427444 h 6367455"/>
                <a:gd name="connsiteX3173" fmla="*/ 3385468 w 6891715"/>
                <a:gd name="connsiteY3173" fmla="*/ 404031 h 6367455"/>
                <a:gd name="connsiteX3174" fmla="*/ 3411821 w 6891715"/>
                <a:gd name="connsiteY3174" fmla="*/ 400867 h 6367455"/>
                <a:gd name="connsiteX3175" fmla="*/ 3418171 w 6891715"/>
                <a:gd name="connsiteY3175" fmla="*/ 384098 h 6367455"/>
                <a:gd name="connsiteX3176" fmla="*/ 3424521 w 6891715"/>
                <a:gd name="connsiteY3176" fmla="*/ 395805 h 6367455"/>
                <a:gd name="connsiteX3177" fmla="*/ 3429919 w 6891715"/>
                <a:gd name="connsiteY3177" fmla="*/ 395488 h 6367455"/>
                <a:gd name="connsiteX3178" fmla="*/ 3424521 w 6891715"/>
                <a:gd name="connsiteY3178" fmla="*/ 373657 h 6367455"/>
                <a:gd name="connsiteX3179" fmla="*/ 3528661 w 6891715"/>
                <a:gd name="connsiteY3179" fmla="*/ 334961 h 6367455"/>
                <a:gd name="connsiteX3180" fmla="*/ 3536916 w 6891715"/>
                <a:gd name="connsiteY3180" fmla="*/ 337252 h 6367455"/>
                <a:gd name="connsiteX3181" fmla="*/ 3529613 w 6891715"/>
                <a:gd name="connsiteY3181" fmla="*/ 364093 h 6367455"/>
                <a:gd name="connsiteX3182" fmla="*/ 3509928 w 6891715"/>
                <a:gd name="connsiteY3182" fmla="*/ 366711 h 6367455"/>
                <a:gd name="connsiteX3183" fmla="*/ 3505166 w 6891715"/>
                <a:gd name="connsiteY3183" fmla="*/ 354600 h 6367455"/>
                <a:gd name="connsiteX3184" fmla="*/ 3523263 w 6891715"/>
                <a:gd name="connsiteY3184" fmla="*/ 347072 h 6367455"/>
                <a:gd name="connsiteX3185" fmla="*/ 4276189 w 6891715"/>
                <a:gd name="connsiteY3185" fmla="*/ 308170 h 6367455"/>
                <a:gd name="connsiteX3186" fmla="*/ 4271925 w 6891715"/>
                <a:gd name="connsiteY3186" fmla="*/ 310848 h 6367455"/>
                <a:gd name="connsiteX3187" fmla="*/ 4272040 w 6891715"/>
                <a:gd name="connsiteY3187" fmla="*/ 311192 h 6367455"/>
                <a:gd name="connsiteX3188" fmla="*/ 3488655 w 6891715"/>
                <a:gd name="connsiteY3188" fmla="*/ 279400 h 6367455"/>
                <a:gd name="connsiteX3189" fmla="*/ 3501355 w 6891715"/>
                <a:gd name="connsiteY3189" fmla="*/ 287882 h 6367455"/>
                <a:gd name="connsiteX3190" fmla="*/ 3495958 w 6891715"/>
                <a:gd name="connsiteY3190" fmla="*/ 298248 h 6367455"/>
                <a:gd name="connsiteX3191" fmla="*/ 3498180 w 6891715"/>
                <a:gd name="connsiteY3191" fmla="*/ 309557 h 6367455"/>
                <a:gd name="connsiteX3192" fmla="*/ 3516278 w 6891715"/>
                <a:gd name="connsiteY3192" fmla="*/ 322123 h 6367455"/>
                <a:gd name="connsiteX3193" fmla="*/ 3497545 w 6891715"/>
                <a:gd name="connsiteY3193" fmla="*/ 345054 h 6367455"/>
                <a:gd name="connsiteX3194" fmla="*/ 3490560 w 6891715"/>
                <a:gd name="connsiteY3194" fmla="*/ 364845 h 6367455"/>
                <a:gd name="connsiteX3195" fmla="*/ 3473415 w 6891715"/>
                <a:gd name="connsiteY3195" fmla="*/ 368300 h 6367455"/>
                <a:gd name="connsiteX3196" fmla="*/ 3448015 w 6891715"/>
                <a:gd name="connsiteY3196" fmla="*/ 342541 h 6367455"/>
                <a:gd name="connsiteX3197" fmla="*/ 3445475 w 6891715"/>
                <a:gd name="connsiteY3197" fmla="*/ 316468 h 6367455"/>
                <a:gd name="connsiteX3198" fmla="*/ 3433728 w 6891715"/>
                <a:gd name="connsiteY3198" fmla="*/ 314269 h 6367455"/>
                <a:gd name="connsiteX3199" fmla="*/ 3433728 w 6891715"/>
                <a:gd name="connsiteY3199" fmla="*/ 302960 h 6367455"/>
                <a:gd name="connsiteX3200" fmla="*/ 3438808 w 6891715"/>
                <a:gd name="connsiteY3200" fmla="*/ 289138 h 6367455"/>
                <a:gd name="connsiteX3201" fmla="*/ 3454683 w 6891715"/>
                <a:gd name="connsiteY3201" fmla="*/ 296678 h 6367455"/>
                <a:gd name="connsiteX3202" fmla="*/ 3479130 w 6891715"/>
                <a:gd name="connsiteY3202" fmla="*/ 296364 h 6367455"/>
                <a:gd name="connsiteX3203" fmla="*/ 3466748 w 6891715"/>
                <a:gd name="connsiteY3203" fmla="*/ 317096 h 6367455"/>
                <a:gd name="connsiteX3204" fmla="*/ 3478495 w 6891715"/>
                <a:gd name="connsiteY3204" fmla="*/ 340028 h 6367455"/>
                <a:gd name="connsiteX3205" fmla="*/ 3478495 w 6891715"/>
                <a:gd name="connsiteY3205" fmla="*/ 328719 h 6367455"/>
                <a:gd name="connsiteX3206" fmla="*/ 3494053 w 6891715"/>
                <a:gd name="connsiteY3206" fmla="*/ 309557 h 6367455"/>
                <a:gd name="connsiteX3207" fmla="*/ 3621053 w 6891715"/>
                <a:gd name="connsiteY3207" fmla="*/ 250824 h 6367455"/>
                <a:gd name="connsiteX3208" fmla="*/ 3633753 w 6891715"/>
                <a:gd name="connsiteY3208" fmla="*/ 259353 h 6367455"/>
                <a:gd name="connsiteX3209" fmla="*/ 3618195 w 6891715"/>
                <a:gd name="connsiteY3209" fmla="*/ 280201 h 6367455"/>
                <a:gd name="connsiteX3210" fmla="*/ 3627720 w 6891715"/>
                <a:gd name="connsiteY3210" fmla="*/ 304208 h 6367455"/>
                <a:gd name="connsiteX3211" fmla="*/ 3615973 w 6891715"/>
                <a:gd name="connsiteY3211" fmla="*/ 312737 h 6367455"/>
                <a:gd name="connsiteX3212" fmla="*/ 3601050 w 6891715"/>
                <a:gd name="connsiteY3212" fmla="*/ 303577 h 6367455"/>
                <a:gd name="connsiteX3213" fmla="*/ 3603273 w 6891715"/>
                <a:gd name="connsiteY3213" fmla="*/ 292837 h 6367455"/>
                <a:gd name="connsiteX3214" fmla="*/ 3595653 w 6891715"/>
                <a:gd name="connsiteY3214" fmla="*/ 274199 h 6367455"/>
                <a:gd name="connsiteX3215" fmla="*/ 3604860 w 6891715"/>
                <a:gd name="connsiteY3215" fmla="*/ 268830 h 6367455"/>
                <a:gd name="connsiteX3216" fmla="*/ 3610258 w 6891715"/>
                <a:gd name="connsiteY3216" fmla="*/ 258405 h 6367455"/>
                <a:gd name="connsiteX3217" fmla="*/ 3463697 w 6891715"/>
                <a:gd name="connsiteY3217" fmla="*/ 247649 h 6367455"/>
                <a:gd name="connsiteX3218" fmla="*/ 3468654 w 6891715"/>
                <a:gd name="connsiteY3218" fmla="*/ 252812 h 6367455"/>
                <a:gd name="connsiteX3219" fmla="*/ 3466904 w 6891715"/>
                <a:gd name="connsiteY3219" fmla="*/ 273140 h 6367455"/>
                <a:gd name="connsiteX3220" fmla="*/ 3463988 w 6891715"/>
                <a:gd name="connsiteY3220" fmla="*/ 287337 h 6367455"/>
                <a:gd name="connsiteX3221" fmla="*/ 3454366 w 6891715"/>
                <a:gd name="connsiteY3221" fmla="*/ 273140 h 6367455"/>
                <a:gd name="connsiteX3222" fmla="*/ 3514243 w 6891715"/>
                <a:gd name="connsiteY3222" fmla="*/ 244475 h 6367455"/>
                <a:gd name="connsiteX3223" fmla="*/ 3523940 w 6891715"/>
                <a:gd name="connsiteY3223" fmla="*/ 256388 h 6367455"/>
                <a:gd name="connsiteX3224" fmla="*/ 3525232 w 6891715"/>
                <a:gd name="connsiteY3224" fmla="*/ 268946 h 6367455"/>
                <a:gd name="connsiteX3225" fmla="*/ 3543655 w 6891715"/>
                <a:gd name="connsiteY3225" fmla="*/ 271200 h 6367455"/>
                <a:gd name="connsiteX3226" fmla="*/ 3546887 w 6891715"/>
                <a:gd name="connsiteY3226" fmla="*/ 284080 h 6367455"/>
                <a:gd name="connsiteX3227" fmla="*/ 3557553 w 6891715"/>
                <a:gd name="connsiteY3227" fmla="*/ 287944 h 6367455"/>
                <a:gd name="connsiteX3228" fmla="*/ 3554644 w 6891715"/>
                <a:gd name="connsiteY3228" fmla="*/ 304044 h 6367455"/>
                <a:gd name="connsiteX3229" fmla="*/ 3540746 w 6891715"/>
                <a:gd name="connsiteY3229" fmla="*/ 312737 h 6367455"/>
                <a:gd name="connsiteX3230" fmla="*/ 3524586 w 6891715"/>
                <a:gd name="connsiteY3230" fmla="*/ 294706 h 6367455"/>
                <a:gd name="connsiteX3231" fmla="*/ 3514890 w 6891715"/>
                <a:gd name="connsiteY3231" fmla="*/ 285046 h 6367455"/>
                <a:gd name="connsiteX3232" fmla="*/ 3517476 w 6891715"/>
                <a:gd name="connsiteY3232" fmla="*/ 269268 h 6367455"/>
                <a:gd name="connsiteX3233" fmla="*/ 3503578 w 6891715"/>
                <a:gd name="connsiteY3233" fmla="*/ 253168 h 6367455"/>
                <a:gd name="connsiteX3234" fmla="*/ 3570253 w 6891715"/>
                <a:gd name="connsiteY3234" fmla="*/ 234949 h 6367455"/>
                <a:gd name="connsiteX3235" fmla="*/ 3579778 w 6891715"/>
                <a:gd name="connsiteY3235" fmla="*/ 251203 h 6367455"/>
                <a:gd name="connsiteX3236" fmla="*/ 3571205 w 6891715"/>
                <a:gd name="connsiteY3236" fmla="*/ 257174 h 6367455"/>
                <a:gd name="connsiteX3237" fmla="*/ 3563903 w 6891715"/>
                <a:gd name="connsiteY3237" fmla="*/ 249213 h 6367455"/>
                <a:gd name="connsiteX3238" fmla="*/ 3564855 w 6891715"/>
                <a:gd name="connsiteY3238" fmla="*/ 239261 h 6367455"/>
                <a:gd name="connsiteX3239" fmla="*/ 3805219 w 6891715"/>
                <a:gd name="connsiteY3239" fmla="*/ 211137 h 6367455"/>
                <a:gd name="connsiteX3240" fmla="*/ 3835518 w 6891715"/>
                <a:gd name="connsiteY3240" fmla="*/ 224790 h 6367455"/>
                <a:gd name="connsiteX3241" fmla="*/ 3846478 w 6891715"/>
                <a:gd name="connsiteY3241" fmla="*/ 244792 h 6367455"/>
                <a:gd name="connsiteX3242" fmla="*/ 3843254 w 6891715"/>
                <a:gd name="connsiteY3242" fmla="*/ 252412 h 6367455"/>
                <a:gd name="connsiteX3243" fmla="*/ 3818435 w 6891715"/>
                <a:gd name="connsiteY3243" fmla="*/ 250190 h 6367455"/>
                <a:gd name="connsiteX3244" fmla="*/ 3782978 w 6891715"/>
                <a:gd name="connsiteY3244" fmla="*/ 229552 h 6367455"/>
                <a:gd name="connsiteX3245" fmla="*/ 3716499 w 6891715"/>
                <a:gd name="connsiteY3245" fmla="*/ 206375 h 6367455"/>
                <a:gd name="connsiteX3246" fmla="*/ 3732178 w 6891715"/>
                <a:gd name="connsiteY3246" fmla="*/ 217487 h 6367455"/>
                <a:gd name="connsiteX3247" fmla="*/ 3721516 w 6891715"/>
                <a:gd name="connsiteY3247" fmla="*/ 233363 h 6367455"/>
                <a:gd name="connsiteX3248" fmla="*/ 3706778 w 6891715"/>
                <a:gd name="connsiteY3248" fmla="*/ 208280 h 6367455"/>
                <a:gd name="connsiteX3249" fmla="*/ 3892555 w 6891715"/>
                <a:gd name="connsiteY3249" fmla="*/ 152400 h 6367455"/>
                <a:gd name="connsiteX3250" fmla="*/ 3891607 w 6891715"/>
                <a:gd name="connsiteY3250" fmla="*/ 170764 h 6367455"/>
                <a:gd name="connsiteX3251" fmla="*/ 3900454 w 6891715"/>
                <a:gd name="connsiteY3251" fmla="*/ 183652 h 6367455"/>
                <a:gd name="connsiteX3252" fmla="*/ 3893187 w 6891715"/>
                <a:gd name="connsiteY3252" fmla="*/ 195573 h 6367455"/>
                <a:gd name="connsiteX3253" fmla="*/ 3880232 w 6891715"/>
                <a:gd name="connsiteY3253" fmla="*/ 211682 h 6367455"/>
                <a:gd name="connsiteX3254" fmla="*/ 3858431 w 6891715"/>
                <a:gd name="connsiteY3254" fmla="*/ 239713 h 6367455"/>
                <a:gd name="connsiteX3255" fmla="*/ 3847056 w 6891715"/>
                <a:gd name="connsiteY3255" fmla="*/ 236491 h 6367455"/>
                <a:gd name="connsiteX3256" fmla="*/ 3847056 w 6891715"/>
                <a:gd name="connsiteY3256" fmla="*/ 209749 h 6367455"/>
                <a:gd name="connsiteX3257" fmla="*/ 3835366 w 6891715"/>
                <a:gd name="connsiteY3257" fmla="*/ 197184 h 6367455"/>
                <a:gd name="connsiteX3258" fmla="*/ 3845477 w 6891715"/>
                <a:gd name="connsiteY3258" fmla="*/ 175597 h 6367455"/>
                <a:gd name="connsiteX3259" fmla="*/ 3859379 w 6891715"/>
                <a:gd name="connsiteY3259" fmla="*/ 186230 h 6367455"/>
                <a:gd name="connsiteX3260" fmla="*/ 3862538 w 6891715"/>
                <a:gd name="connsiteY3260" fmla="*/ 172376 h 6367455"/>
                <a:gd name="connsiteX3261" fmla="*/ 3883076 w 6891715"/>
                <a:gd name="connsiteY3261" fmla="*/ 158199 h 6367455"/>
                <a:gd name="connsiteX3262" fmla="*/ 3911566 w 6891715"/>
                <a:gd name="connsiteY3262" fmla="*/ 117476 h 6367455"/>
                <a:gd name="connsiteX3263" fmla="*/ 3927580 w 6891715"/>
                <a:gd name="connsiteY3263" fmla="*/ 122238 h 6367455"/>
                <a:gd name="connsiteX3264" fmla="*/ 3940141 w 6891715"/>
                <a:gd name="connsiteY3264" fmla="*/ 148591 h 6367455"/>
                <a:gd name="connsiteX3265" fmla="*/ 3932918 w 6891715"/>
                <a:gd name="connsiteY3265" fmla="*/ 162243 h 6367455"/>
                <a:gd name="connsiteX3266" fmla="*/ 3918474 w 6891715"/>
                <a:gd name="connsiteY3266" fmla="*/ 169864 h 6367455"/>
                <a:gd name="connsiteX3267" fmla="*/ 3912822 w 6891715"/>
                <a:gd name="connsiteY3267" fmla="*/ 142558 h 6367455"/>
                <a:gd name="connsiteX3268" fmla="*/ 3911566 w 6891715"/>
                <a:gd name="connsiteY3268" fmla="*/ 117476 h 6367455"/>
                <a:gd name="connsiteX3269" fmla="*/ 3882623 w 6891715"/>
                <a:gd name="connsiteY3269" fmla="*/ 82550 h 6367455"/>
                <a:gd name="connsiteX3270" fmla="*/ 3889341 w 6891715"/>
                <a:gd name="connsiteY3270" fmla="*/ 101343 h 6367455"/>
                <a:gd name="connsiteX3271" fmla="*/ 3872388 w 6891715"/>
                <a:gd name="connsiteY3271" fmla="*/ 111216 h 6367455"/>
                <a:gd name="connsiteX3272" fmla="*/ 3852236 w 6891715"/>
                <a:gd name="connsiteY3272" fmla="*/ 124912 h 6367455"/>
                <a:gd name="connsiteX3273" fmla="*/ 3842640 w 6891715"/>
                <a:gd name="connsiteY3273" fmla="*/ 147527 h 6367455"/>
                <a:gd name="connsiteX3274" fmla="*/ 3811932 w 6891715"/>
                <a:gd name="connsiteY3274" fmla="*/ 167593 h 6367455"/>
                <a:gd name="connsiteX3275" fmla="*/ 3800417 w 6891715"/>
                <a:gd name="connsiteY3275" fmla="*/ 182563 h 6367455"/>
                <a:gd name="connsiteX3276" fmla="*/ 3792740 w 6891715"/>
                <a:gd name="connsiteY3276" fmla="*/ 163771 h 6367455"/>
                <a:gd name="connsiteX3277" fmla="*/ 3782184 w 6891715"/>
                <a:gd name="connsiteY3277" fmla="*/ 174282 h 6367455"/>
                <a:gd name="connsiteX3278" fmla="*/ 3762352 w 6891715"/>
                <a:gd name="connsiteY3278" fmla="*/ 178741 h 6367455"/>
                <a:gd name="connsiteX3279" fmla="*/ 3763951 w 6891715"/>
                <a:gd name="connsiteY3279" fmla="*/ 163771 h 6367455"/>
                <a:gd name="connsiteX3280" fmla="*/ 3760753 w 6891715"/>
                <a:gd name="connsiteY3280" fmla="*/ 144979 h 6367455"/>
                <a:gd name="connsiteX3281" fmla="*/ 3783783 w 6891715"/>
                <a:gd name="connsiteY3281" fmla="*/ 138290 h 6367455"/>
                <a:gd name="connsiteX3282" fmla="*/ 3794659 w 6891715"/>
                <a:gd name="connsiteY3282" fmla="*/ 121409 h 6367455"/>
                <a:gd name="connsiteX3283" fmla="*/ 3808413 w 6891715"/>
                <a:gd name="connsiteY3283" fmla="*/ 128735 h 6367455"/>
                <a:gd name="connsiteX3284" fmla="*/ 3806494 w 6891715"/>
                <a:gd name="connsiteY3284" fmla="*/ 142431 h 6367455"/>
                <a:gd name="connsiteX3285" fmla="*/ 3826646 w 6891715"/>
                <a:gd name="connsiteY3285" fmla="*/ 134468 h 6367455"/>
                <a:gd name="connsiteX3286" fmla="*/ 3823447 w 6891715"/>
                <a:gd name="connsiteY3286" fmla="*/ 118861 h 6367455"/>
                <a:gd name="connsiteX3287" fmla="*/ 3858313 w 6891715"/>
                <a:gd name="connsiteY3287" fmla="*/ 100706 h 6367455"/>
                <a:gd name="connsiteX3288" fmla="*/ 3867909 w 6891715"/>
                <a:gd name="connsiteY3288" fmla="*/ 104846 h 6367455"/>
                <a:gd name="connsiteX3289" fmla="*/ 3873987 w 6891715"/>
                <a:gd name="connsiteY3289" fmla="*/ 88921 h 6367455"/>
                <a:gd name="connsiteX3290" fmla="*/ 3954178 w 6891715"/>
                <a:gd name="connsiteY3290" fmla="*/ 46037 h 6367455"/>
                <a:gd name="connsiteX3291" fmla="*/ 3965541 w 6891715"/>
                <a:gd name="connsiteY3291" fmla="*/ 53654 h 6367455"/>
                <a:gd name="connsiteX3292" fmla="*/ 3964204 w 6891715"/>
                <a:gd name="connsiteY3292" fmla="*/ 74067 h 6367455"/>
                <a:gd name="connsiteX3293" fmla="*/ 3953175 w 6891715"/>
                <a:gd name="connsiteY3293" fmla="*/ 76200 h 6367455"/>
                <a:gd name="connsiteX3294" fmla="*/ 3955514 w 6891715"/>
                <a:gd name="connsiteY3294" fmla="*/ 67974 h 6367455"/>
                <a:gd name="connsiteX3295" fmla="*/ 3946491 w 6891715"/>
                <a:gd name="connsiteY3295" fmla="*/ 64318 h 6367455"/>
                <a:gd name="connsiteX3296" fmla="*/ 4240178 w 6891715"/>
                <a:gd name="connsiteY3296" fmla="*/ 42862 h 6367455"/>
                <a:gd name="connsiteX3297" fmla="*/ 4253469 w 6891715"/>
                <a:gd name="connsiteY3297" fmla="*/ 43488 h 6367455"/>
                <a:gd name="connsiteX3298" fmla="*/ 4254466 w 6891715"/>
                <a:gd name="connsiteY3298" fmla="*/ 63500 h 6367455"/>
                <a:gd name="connsiteX3299" fmla="*/ 4283567 w 6891715"/>
                <a:gd name="connsiteY3299" fmla="*/ 2124 h 6367455"/>
                <a:gd name="connsiteX3300" fmla="*/ 4289750 w 6891715"/>
                <a:gd name="connsiteY3300" fmla="*/ 3880 h 6367455"/>
                <a:gd name="connsiteX3301" fmla="*/ 4307921 w 6891715"/>
                <a:gd name="connsiteY3301" fmla="*/ 26351 h 6367455"/>
                <a:gd name="connsiteX3302" fmla="*/ 4311095 w 6891715"/>
                <a:gd name="connsiteY3302" fmla="*/ 16826 h 6367455"/>
                <a:gd name="connsiteX3303" fmla="*/ 4314150 w 6891715"/>
                <a:gd name="connsiteY3303" fmla="*/ 10809 h 6367455"/>
                <a:gd name="connsiteX3304" fmla="*/ 4334458 w 6891715"/>
                <a:gd name="connsiteY3304" fmla="*/ 16576 h 6367455"/>
                <a:gd name="connsiteX3305" fmla="*/ 4344797 w 6891715"/>
                <a:gd name="connsiteY3305" fmla="*/ 20074 h 6367455"/>
                <a:gd name="connsiteX3306" fmla="*/ 4331090 w 6891715"/>
                <a:gd name="connsiteY3306" fmla="*/ 40956 h 6367455"/>
                <a:gd name="connsiteX3307" fmla="*/ 4363145 w 6891715"/>
                <a:gd name="connsiteY3307" fmla="*/ 29208 h 6367455"/>
                <a:gd name="connsiteX3308" fmla="*/ 4366319 w 6891715"/>
                <a:gd name="connsiteY3308" fmla="*/ 54291 h 6367455"/>
                <a:gd name="connsiteX3309" fmla="*/ 4331407 w 6891715"/>
                <a:gd name="connsiteY3309" fmla="*/ 89533 h 6367455"/>
                <a:gd name="connsiteX3310" fmla="*/ 4304430 w 6891715"/>
                <a:gd name="connsiteY3310" fmla="*/ 84453 h 6367455"/>
                <a:gd name="connsiteX3311" fmla="*/ 4322203 w 6891715"/>
                <a:gd name="connsiteY3311" fmla="*/ 103186 h 6367455"/>
                <a:gd name="connsiteX3312" fmla="*/ 4318077 w 6891715"/>
                <a:gd name="connsiteY3312" fmla="*/ 112711 h 6367455"/>
                <a:gd name="connsiteX3313" fmla="*/ 4296178 w 6891715"/>
                <a:gd name="connsiteY3313" fmla="*/ 128586 h 6367455"/>
                <a:gd name="connsiteX3314" fmla="*/ 4289830 w 6891715"/>
                <a:gd name="connsiteY3314" fmla="*/ 141603 h 6367455"/>
                <a:gd name="connsiteX3315" fmla="*/ 4330772 w 6891715"/>
                <a:gd name="connsiteY3315" fmla="*/ 120331 h 6367455"/>
                <a:gd name="connsiteX3316" fmla="*/ 4344737 w 6891715"/>
                <a:gd name="connsiteY3316" fmla="*/ 116838 h 6367455"/>
                <a:gd name="connsiteX3317" fmla="*/ 4334263 w 6891715"/>
                <a:gd name="connsiteY3317" fmla="*/ 162241 h 6367455"/>
                <a:gd name="connsiteX3318" fmla="*/ 4311412 w 6891715"/>
                <a:gd name="connsiteY3318" fmla="*/ 184466 h 6367455"/>
                <a:gd name="connsiteX3319" fmla="*/ 4315538 w 6891715"/>
                <a:gd name="connsiteY3319" fmla="*/ 192086 h 6367455"/>
                <a:gd name="connsiteX3320" fmla="*/ 4331407 w 6891715"/>
                <a:gd name="connsiteY3320" fmla="*/ 180338 h 6367455"/>
                <a:gd name="connsiteX3321" fmla="*/ 4337755 w 6891715"/>
                <a:gd name="connsiteY3321" fmla="*/ 183196 h 6367455"/>
                <a:gd name="connsiteX3322" fmla="*/ 4336168 w 6891715"/>
                <a:gd name="connsiteY3322" fmla="*/ 219391 h 6367455"/>
                <a:gd name="connsiteX3323" fmla="*/ 4318712 w 6891715"/>
                <a:gd name="connsiteY3323" fmla="*/ 285748 h 6367455"/>
                <a:gd name="connsiteX3324" fmla="*/ 4278405 w 6891715"/>
                <a:gd name="connsiteY3324" fmla="*/ 298766 h 6367455"/>
                <a:gd name="connsiteX3325" fmla="*/ 4304430 w 6891715"/>
                <a:gd name="connsiteY3325" fmla="*/ 295591 h 6367455"/>
                <a:gd name="connsiteX3326" fmla="*/ 4326329 w 6891715"/>
                <a:gd name="connsiteY3326" fmla="*/ 288606 h 6367455"/>
                <a:gd name="connsiteX3327" fmla="*/ 4333946 w 6891715"/>
                <a:gd name="connsiteY3327" fmla="*/ 251458 h 6367455"/>
                <a:gd name="connsiteX3328" fmla="*/ 4359654 w 6891715"/>
                <a:gd name="connsiteY3328" fmla="*/ 182561 h 6367455"/>
                <a:gd name="connsiteX3329" fmla="*/ 4377109 w 6891715"/>
                <a:gd name="connsiteY3329" fmla="*/ 186053 h 6367455"/>
                <a:gd name="connsiteX3330" fmla="*/ 4357749 w 6891715"/>
                <a:gd name="connsiteY3330" fmla="*/ 157796 h 6367455"/>
                <a:gd name="connsiteX3331" fmla="*/ 4379331 w 6891715"/>
                <a:gd name="connsiteY3331" fmla="*/ 98741 h 6367455"/>
                <a:gd name="connsiteX3332" fmla="*/ 4394248 w 6891715"/>
                <a:gd name="connsiteY3332" fmla="*/ 92391 h 6367455"/>
                <a:gd name="connsiteX3333" fmla="*/ 4394883 w 6891715"/>
                <a:gd name="connsiteY3333" fmla="*/ 62546 h 6367455"/>
                <a:gd name="connsiteX3334" fmla="*/ 4419321 w 6891715"/>
                <a:gd name="connsiteY3334" fmla="*/ 81278 h 6367455"/>
                <a:gd name="connsiteX3335" fmla="*/ 4435189 w 6891715"/>
                <a:gd name="connsiteY3335" fmla="*/ 79056 h 6367455"/>
                <a:gd name="connsiteX3336" fmla="*/ 4449154 w 6891715"/>
                <a:gd name="connsiteY3336" fmla="*/ 100011 h 6367455"/>
                <a:gd name="connsiteX3337" fmla="*/ 4437729 w 6891715"/>
                <a:gd name="connsiteY3337" fmla="*/ 117156 h 6367455"/>
                <a:gd name="connsiteX3338" fmla="*/ 4451376 w 6891715"/>
                <a:gd name="connsiteY3338" fmla="*/ 126681 h 6367455"/>
                <a:gd name="connsiteX3339" fmla="*/ 4458675 w 6891715"/>
                <a:gd name="connsiteY3339" fmla="*/ 120013 h 6367455"/>
                <a:gd name="connsiteX3340" fmla="*/ 4482161 w 6891715"/>
                <a:gd name="connsiteY3340" fmla="*/ 111441 h 6367455"/>
                <a:gd name="connsiteX3341" fmla="*/ 4488509 w 6891715"/>
                <a:gd name="connsiteY3341" fmla="*/ 142873 h 6367455"/>
                <a:gd name="connsiteX3342" fmla="*/ 4505647 w 6891715"/>
                <a:gd name="connsiteY3342" fmla="*/ 127951 h 6367455"/>
                <a:gd name="connsiteX3343" fmla="*/ 4506282 w 6891715"/>
                <a:gd name="connsiteY3343" fmla="*/ 111123 h 6367455"/>
                <a:gd name="connsiteX3344" fmla="*/ 4521516 w 6891715"/>
                <a:gd name="connsiteY3344" fmla="*/ 136523 h 6367455"/>
                <a:gd name="connsiteX3345" fmla="*/ 4540559 w 6891715"/>
                <a:gd name="connsiteY3345" fmla="*/ 139381 h 6367455"/>
                <a:gd name="connsiteX3346" fmla="*/ 4539607 w 6891715"/>
                <a:gd name="connsiteY3346" fmla="*/ 149858 h 6367455"/>
                <a:gd name="connsiteX3347" fmla="*/ 4514217 w 6891715"/>
                <a:gd name="connsiteY3347" fmla="*/ 161606 h 6367455"/>
                <a:gd name="connsiteX3348" fmla="*/ 4529133 w 6891715"/>
                <a:gd name="connsiteY3348" fmla="*/ 173353 h 6367455"/>
                <a:gd name="connsiteX3349" fmla="*/ 4551032 w 6891715"/>
                <a:gd name="connsiteY3349" fmla="*/ 160336 h 6367455"/>
                <a:gd name="connsiteX3350" fmla="*/ 4578644 w 6891715"/>
                <a:gd name="connsiteY3350" fmla="*/ 163511 h 6367455"/>
                <a:gd name="connsiteX3351" fmla="*/ 4584357 w 6891715"/>
                <a:gd name="connsiteY3351" fmla="*/ 186371 h 6367455"/>
                <a:gd name="connsiteX3352" fmla="*/ 4600226 w 6891715"/>
                <a:gd name="connsiteY3352" fmla="*/ 183196 h 6367455"/>
                <a:gd name="connsiteX3353" fmla="*/ 4606891 w 6891715"/>
                <a:gd name="connsiteY3353" fmla="*/ 226376 h 6367455"/>
                <a:gd name="connsiteX3354" fmla="*/ 4574201 w 6891715"/>
                <a:gd name="connsiteY3354" fmla="*/ 233678 h 6367455"/>
                <a:gd name="connsiteX3355" fmla="*/ 4536116 w 6891715"/>
                <a:gd name="connsiteY3355" fmla="*/ 270826 h 6367455"/>
                <a:gd name="connsiteX3356" fmla="*/ 4517390 w 6891715"/>
                <a:gd name="connsiteY3356" fmla="*/ 274318 h 6367455"/>
                <a:gd name="connsiteX3357" fmla="*/ 4494222 w 6891715"/>
                <a:gd name="connsiteY3357" fmla="*/ 287336 h 6367455"/>
                <a:gd name="connsiteX3358" fmla="*/ 4451693 w 6891715"/>
                <a:gd name="connsiteY3358" fmla="*/ 276223 h 6367455"/>
                <a:gd name="connsiteX3359" fmla="*/ 4412656 w 6891715"/>
                <a:gd name="connsiteY3359" fmla="*/ 272413 h 6367455"/>
                <a:gd name="connsiteX3360" fmla="*/ 4376475 w 6891715"/>
                <a:gd name="connsiteY3360" fmla="*/ 260031 h 6367455"/>
                <a:gd name="connsiteX3361" fmla="*/ 4383140 w 6891715"/>
                <a:gd name="connsiteY3361" fmla="*/ 276541 h 6367455"/>
                <a:gd name="connsiteX3362" fmla="*/ 4374570 w 6891715"/>
                <a:gd name="connsiteY3362" fmla="*/ 288288 h 6367455"/>
                <a:gd name="connsiteX3363" fmla="*/ 4402182 w 6891715"/>
                <a:gd name="connsiteY3363" fmla="*/ 287336 h 6367455"/>
                <a:gd name="connsiteX3364" fmla="*/ 4435189 w 6891715"/>
                <a:gd name="connsiteY3364" fmla="*/ 298131 h 6367455"/>
                <a:gd name="connsiteX3365" fmla="*/ 4464706 w 6891715"/>
                <a:gd name="connsiteY3365" fmla="*/ 321308 h 6367455"/>
                <a:gd name="connsiteX3366" fmla="*/ 4459945 w 6891715"/>
                <a:gd name="connsiteY3366" fmla="*/ 338135 h 6367455"/>
                <a:gd name="connsiteX3367" fmla="*/ 4498665 w 6891715"/>
                <a:gd name="connsiteY3367" fmla="*/ 340040 h 6367455"/>
                <a:gd name="connsiteX3368" fmla="*/ 4507552 w 6891715"/>
                <a:gd name="connsiteY3368" fmla="*/ 363853 h 6367455"/>
                <a:gd name="connsiteX3369" fmla="*/ 4491048 w 6891715"/>
                <a:gd name="connsiteY3369" fmla="*/ 379728 h 6367455"/>
                <a:gd name="connsiteX3370" fmla="*/ 4511043 w 6891715"/>
                <a:gd name="connsiteY3370" fmla="*/ 395920 h 6367455"/>
                <a:gd name="connsiteX3371" fmla="*/ 4513582 w 6891715"/>
                <a:gd name="connsiteY3371" fmla="*/ 424178 h 6367455"/>
                <a:gd name="connsiteX3372" fmla="*/ 4502474 w 6891715"/>
                <a:gd name="connsiteY3372" fmla="*/ 461325 h 6367455"/>
                <a:gd name="connsiteX3373" fmla="*/ 4444711 w 6891715"/>
                <a:gd name="connsiteY3373" fmla="*/ 494345 h 6367455"/>
                <a:gd name="connsiteX3374" fmla="*/ 4432650 w 6891715"/>
                <a:gd name="connsiteY3374" fmla="*/ 482915 h 6367455"/>
                <a:gd name="connsiteX3375" fmla="*/ 4441220 w 6891715"/>
                <a:gd name="connsiteY3375" fmla="*/ 501648 h 6367455"/>
                <a:gd name="connsiteX3376" fmla="*/ 4435824 w 6891715"/>
                <a:gd name="connsiteY3376" fmla="*/ 513078 h 6367455"/>
                <a:gd name="connsiteX3377" fmla="*/ 4445346 w 6891715"/>
                <a:gd name="connsiteY3377" fmla="*/ 501330 h 6367455"/>
                <a:gd name="connsiteX3378" fmla="*/ 4506917 w 6891715"/>
                <a:gd name="connsiteY3378" fmla="*/ 470533 h 6367455"/>
                <a:gd name="connsiteX3379" fmla="*/ 4524373 w 6891715"/>
                <a:gd name="connsiteY3379" fmla="*/ 436560 h 6367455"/>
                <a:gd name="connsiteX3380" fmla="*/ 4529133 w 6891715"/>
                <a:gd name="connsiteY3380" fmla="*/ 400683 h 6367455"/>
                <a:gd name="connsiteX3381" fmla="*/ 4549445 w 6891715"/>
                <a:gd name="connsiteY3381" fmla="*/ 412113 h 6367455"/>
                <a:gd name="connsiteX3382" fmla="*/ 4552302 w 6891715"/>
                <a:gd name="connsiteY3382" fmla="*/ 390205 h 6367455"/>
                <a:gd name="connsiteX3383" fmla="*/ 4541511 w 6891715"/>
                <a:gd name="connsiteY3383" fmla="*/ 379410 h 6367455"/>
                <a:gd name="connsiteX3384" fmla="*/ 4532942 w 6891715"/>
                <a:gd name="connsiteY3384" fmla="*/ 380680 h 6367455"/>
                <a:gd name="connsiteX3385" fmla="*/ 4534211 w 6891715"/>
                <a:gd name="connsiteY3385" fmla="*/ 355598 h 6367455"/>
                <a:gd name="connsiteX3386" fmla="*/ 4555476 w 6891715"/>
                <a:gd name="connsiteY3386" fmla="*/ 379410 h 6367455"/>
                <a:gd name="connsiteX3387" fmla="*/ 4577692 w 6891715"/>
                <a:gd name="connsiteY3387" fmla="*/ 375918 h 6367455"/>
                <a:gd name="connsiteX3388" fmla="*/ 4584992 w 6891715"/>
                <a:gd name="connsiteY3388" fmla="*/ 388618 h 6367455"/>
                <a:gd name="connsiteX3389" fmla="*/ 4585033 w 6891715"/>
                <a:gd name="connsiteY3389" fmla="*/ 388603 h 6367455"/>
                <a:gd name="connsiteX3390" fmla="*/ 4609485 w 6891715"/>
                <a:gd name="connsiteY3390" fmla="*/ 386381 h 6367455"/>
                <a:gd name="connsiteX3391" fmla="*/ 4641240 w 6891715"/>
                <a:gd name="connsiteY3391" fmla="*/ 393364 h 6367455"/>
                <a:gd name="connsiteX3392" fmla="*/ 4647591 w 6891715"/>
                <a:gd name="connsiteY3392" fmla="*/ 411458 h 6367455"/>
                <a:gd name="connsiteX3393" fmla="*/ 4631078 w 6891715"/>
                <a:gd name="connsiteY3393" fmla="*/ 429235 h 6367455"/>
                <a:gd name="connsiteX3394" fmla="*/ 4635207 w 6891715"/>
                <a:gd name="connsiteY3394" fmla="*/ 434631 h 6367455"/>
                <a:gd name="connsiteX3395" fmla="*/ 4660611 w 6891715"/>
                <a:gd name="connsiteY3395" fmla="*/ 409871 h 6367455"/>
                <a:gd name="connsiteX3396" fmla="*/ 4681570 w 6891715"/>
                <a:gd name="connsiteY3396" fmla="*/ 407649 h 6367455"/>
                <a:gd name="connsiteX3397" fmla="*/ 4669820 w 6891715"/>
                <a:gd name="connsiteY3397" fmla="*/ 397173 h 6367455"/>
                <a:gd name="connsiteX3398" fmla="*/ 4676171 w 6891715"/>
                <a:gd name="connsiteY3398" fmla="*/ 367969 h 6367455"/>
                <a:gd name="connsiteX3399" fmla="*/ 4692049 w 6891715"/>
                <a:gd name="connsiteY3399" fmla="*/ 374000 h 6367455"/>
                <a:gd name="connsiteX3400" fmla="*/ 4702211 w 6891715"/>
                <a:gd name="connsiteY3400" fmla="*/ 354002 h 6367455"/>
                <a:gd name="connsiteX3401" fmla="*/ 4694907 w 6891715"/>
                <a:gd name="connsiteY3401" fmla="*/ 338130 h 6367455"/>
                <a:gd name="connsiteX3402" fmla="*/ 4696495 w 6891715"/>
                <a:gd name="connsiteY3402" fmla="*/ 325432 h 6367455"/>
                <a:gd name="connsiteX3403" fmla="*/ 4741270 w 6891715"/>
                <a:gd name="connsiteY3403" fmla="*/ 344161 h 6367455"/>
                <a:gd name="connsiteX3404" fmla="*/ 4764769 w 6891715"/>
                <a:gd name="connsiteY3404" fmla="*/ 374318 h 6367455"/>
                <a:gd name="connsiteX3405" fmla="*/ 4780646 w 6891715"/>
                <a:gd name="connsiteY3405" fmla="*/ 374318 h 6367455"/>
                <a:gd name="connsiteX3406" fmla="*/ 4789220 w 6891715"/>
                <a:gd name="connsiteY3406" fmla="*/ 387968 h 6367455"/>
                <a:gd name="connsiteX3407" fmla="*/ 4804145 w 6891715"/>
                <a:gd name="connsiteY3407" fmla="*/ 387650 h 6367455"/>
                <a:gd name="connsiteX3408" fmla="*/ 4778106 w 6891715"/>
                <a:gd name="connsiteY3408" fmla="*/ 430187 h 6367455"/>
                <a:gd name="connsiteX3409" fmla="*/ 4739999 w 6891715"/>
                <a:gd name="connsiteY3409" fmla="*/ 424156 h 6367455"/>
                <a:gd name="connsiteX3410" fmla="*/ 4711102 w 6891715"/>
                <a:gd name="connsiteY3410" fmla="*/ 399078 h 6367455"/>
                <a:gd name="connsiteX3411" fmla="*/ 4693319 w 6891715"/>
                <a:gd name="connsiteY3411" fmla="*/ 422251 h 6367455"/>
                <a:gd name="connsiteX3412" fmla="*/ 4699670 w 6891715"/>
                <a:gd name="connsiteY3412" fmla="*/ 444472 h 6367455"/>
                <a:gd name="connsiteX3413" fmla="*/ 4717771 w 6891715"/>
                <a:gd name="connsiteY3413" fmla="*/ 429870 h 6367455"/>
                <a:gd name="connsiteX3414" fmla="*/ 4725392 w 6891715"/>
                <a:gd name="connsiteY3414" fmla="*/ 440028 h 6367455"/>
                <a:gd name="connsiteX3415" fmla="*/ 4739047 w 6891715"/>
                <a:gd name="connsiteY3415" fmla="*/ 444155 h 6367455"/>
                <a:gd name="connsiteX3416" fmla="*/ 4718088 w 6891715"/>
                <a:gd name="connsiteY3416" fmla="*/ 463201 h 6367455"/>
                <a:gd name="connsiteX3417" fmla="*/ 4727615 w 6891715"/>
                <a:gd name="connsiteY3417" fmla="*/ 474629 h 6367455"/>
                <a:gd name="connsiteX3418" fmla="*/ 4751749 w 6891715"/>
                <a:gd name="connsiteY3418" fmla="*/ 458757 h 6367455"/>
                <a:gd name="connsiteX3419" fmla="*/ 4799700 w 6891715"/>
                <a:gd name="connsiteY3419" fmla="*/ 462566 h 6367455"/>
                <a:gd name="connsiteX3420" fmla="*/ 4782869 w 6891715"/>
                <a:gd name="connsiteY3420" fmla="*/ 493358 h 6367455"/>
                <a:gd name="connsiteX3421" fmla="*/ 4787315 w 6891715"/>
                <a:gd name="connsiteY3421" fmla="*/ 502564 h 6367455"/>
                <a:gd name="connsiteX3422" fmla="*/ 4815577 w 6891715"/>
                <a:gd name="connsiteY3422" fmla="*/ 474946 h 6367455"/>
                <a:gd name="connsiteX3423" fmla="*/ 4817800 w 6891715"/>
                <a:gd name="connsiteY3423" fmla="*/ 502564 h 6367455"/>
                <a:gd name="connsiteX3424" fmla="*/ 4839076 w 6891715"/>
                <a:gd name="connsiteY3424" fmla="*/ 525420 h 6367455"/>
                <a:gd name="connsiteX3425" fmla="*/ 4829867 w 6891715"/>
                <a:gd name="connsiteY3425" fmla="*/ 551767 h 6367455"/>
                <a:gd name="connsiteX3426" fmla="*/ 4808591 w 6891715"/>
                <a:gd name="connsiteY3426" fmla="*/ 559386 h 6367455"/>
                <a:gd name="connsiteX3427" fmla="*/ 4796207 w 6891715"/>
                <a:gd name="connsiteY3427" fmla="*/ 572401 h 6367455"/>
                <a:gd name="connsiteX3428" fmla="*/ 4795571 w 6891715"/>
                <a:gd name="connsiteY3428" fmla="*/ 616525 h 6367455"/>
                <a:gd name="connsiteX3429" fmla="*/ 4770485 w 6891715"/>
                <a:gd name="connsiteY3429" fmla="*/ 639698 h 6367455"/>
                <a:gd name="connsiteX3430" fmla="*/ 4779059 w 6891715"/>
                <a:gd name="connsiteY3430" fmla="*/ 656523 h 6367455"/>
                <a:gd name="connsiteX3431" fmla="*/ 4802240 w 6891715"/>
                <a:gd name="connsiteY3431" fmla="*/ 643825 h 6367455"/>
                <a:gd name="connsiteX3432" fmla="*/ 4812402 w 6891715"/>
                <a:gd name="connsiteY3432" fmla="*/ 577162 h 6367455"/>
                <a:gd name="connsiteX3433" fmla="*/ 4848920 w 6891715"/>
                <a:gd name="connsiteY3433" fmla="*/ 563512 h 6367455"/>
                <a:gd name="connsiteX3434" fmla="*/ 4858130 w 6891715"/>
                <a:gd name="connsiteY3434" fmla="*/ 516849 h 6367455"/>
                <a:gd name="connsiteX3435" fmla="*/ 4876230 w 6891715"/>
                <a:gd name="connsiteY3435" fmla="*/ 514627 h 6367455"/>
                <a:gd name="connsiteX3436" fmla="*/ 4887662 w 6891715"/>
                <a:gd name="connsiteY3436" fmla="*/ 506056 h 6367455"/>
                <a:gd name="connsiteX3437" fmla="*/ 4939741 w 6891715"/>
                <a:gd name="connsiteY3437" fmla="*/ 519071 h 6367455"/>
                <a:gd name="connsiteX3438" fmla="*/ 4983246 w 6891715"/>
                <a:gd name="connsiteY3438" fmla="*/ 527324 h 6367455"/>
                <a:gd name="connsiteX3439" fmla="*/ 4993090 w 6891715"/>
                <a:gd name="connsiteY3439" fmla="*/ 547005 h 6367455"/>
                <a:gd name="connsiteX3440" fmla="*/ 5003252 w 6891715"/>
                <a:gd name="connsiteY3440" fmla="*/ 537482 h 6367455"/>
                <a:gd name="connsiteX3441" fmla="*/ 5007697 w 6891715"/>
                <a:gd name="connsiteY3441" fmla="*/ 519706 h 6367455"/>
                <a:gd name="connsiteX3442" fmla="*/ 5044851 w 6891715"/>
                <a:gd name="connsiteY3442" fmla="*/ 530816 h 6367455"/>
                <a:gd name="connsiteX3443" fmla="*/ 5063904 w 6891715"/>
                <a:gd name="connsiteY3443" fmla="*/ 545418 h 6367455"/>
                <a:gd name="connsiteX3444" fmla="*/ 5070256 w 6891715"/>
                <a:gd name="connsiteY3444" fmla="*/ 536847 h 6367455"/>
                <a:gd name="connsiteX3445" fmla="*/ 5077559 w 6891715"/>
                <a:gd name="connsiteY3445" fmla="*/ 557164 h 6367455"/>
                <a:gd name="connsiteX3446" fmla="*/ 5105186 w 6891715"/>
                <a:gd name="connsiteY3446" fmla="*/ 555576 h 6367455"/>
                <a:gd name="connsiteX3447" fmla="*/ 5125510 w 6891715"/>
                <a:gd name="connsiteY3447" fmla="*/ 567957 h 6367455"/>
                <a:gd name="connsiteX3448" fmla="*/ 5144563 w 6891715"/>
                <a:gd name="connsiteY3448" fmla="*/ 587955 h 6367455"/>
                <a:gd name="connsiteX3449" fmla="*/ 5164569 w 6891715"/>
                <a:gd name="connsiteY3449" fmla="*/ 596209 h 6367455"/>
                <a:gd name="connsiteX3450" fmla="*/ 5181082 w 6891715"/>
                <a:gd name="connsiteY3450" fmla="*/ 617160 h 6367455"/>
                <a:gd name="connsiteX3451" fmla="*/ 5206486 w 6891715"/>
                <a:gd name="connsiteY3451" fmla="*/ 626366 h 6367455"/>
                <a:gd name="connsiteX3452" fmla="*/ 5212837 w 6891715"/>
                <a:gd name="connsiteY3452" fmla="*/ 641285 h 6367455"/>
                <a:gd name="connsiteX3453" fmla="*/ 5241417 w 6891715"/>
                <a:gd name="connsiteY3453" fmla="*/ 661602 h 6367455"/>
                <a:gd name="connsiteX3454" fmla="*/ 5311279 w 6891715"/>
                <a:gd name="connsiteY3454" fmla="*/ 734930 h 6367455"/>
                <a:gd name="connsiteX3455" fmla="*/ 5318583 w 6891715"/>
                <a:gd name="connsiteY3455" fmla="*/ 756199 h 6367455"/>
                <a:gd name="connsiteX3456" fmla="*/ 5332555 w 6891715"/>
                <a:gd name="connsiteY3456" fmla="*/ 761278 h 6367455"/>
                <a:gd name="connsiteX3457" fmla="*/ 5346210 w 6891715"/>
                <a:gd name="connsiteY3457" fmla="*/ 775880 h 6367455"/>
                <a:gd name="connsiteX3458" fmla="*/ 5352561 w 6891715"/>
                <a:gd name="connsiteY3458" fmla="*/ 771436 h 6367455"/>
                <a:gd name="connsiteX3459" fmla="*/ 5337636 w 6891715"/>
                <a:gd name="connsiteY3459" fmla="*/ 755881 h 6367455"/>
                <a:gd name="connsiteX3460" fmla="*/ 5337636 w 6891715"/>
                <a:gd name="connsiteY3460" fmla="*/ 740009 h 6367455"/>
                <a:gd name="connsiteX3461" fmla="*/ 5366533 w 6891715"/>
                <a:gd name="connsiteY3461" fmla="*/ 765087 h 6367455"/>
                <a:gd name="connsiteX3462" fmla="*/ 5366533 w 6891715"/>
                <a:gd name="connsiteY3462" fmla="*/ 776832 h 6367455"/>
                <a:gd name="connsiteX3463" fmla="*/ 5379553 w 6891715"/>
                <a:gd name="connsiteY3463" fmla="*/ 795561 h 6367455"/>
                <a:gd name="connsiteX3464" fmla="*/ 5431632 w 6891715"/>
                <a:gd name="connsiteY3464" fmla="*/ 816195 h 6367455"/>
                <a:gd name="connsiteX3465" fmla="*/ 5448462 w 6891715"/>
                <a:gd name="connsiteY3465" fmla="*/ 830797 h 6367455"/>
                <a:gd name="connsiteX3466" fmla="*/ 5444969 w 6891715"/>
                <a:gd name="connsiteY3466" fmla="*/ 806354 h 6367455"/>
                <a:gd name="connsiteX3467" fmla="*/ 5491014 w 6891715"/>
                <a:gd name="connsiteY3467" fmla="*/ 852383 h 6367455"/>
                <a:gd name="connsiteX3468" fmla="*/ 5494190 w 6891715"/>
                <a:gd name="connsiteY3468" fmla="*/ 864129 h 6367455"/>
                <a:gd name="connsiteX3469" fmla="*/ 5506257 w 6891715"/>
                <a:gd name="connsiteY3469" fmla="*/ 873334 h 6367455"/>
                <a:gd name="connsiteX3470" fmla="*/ 5503081 w 6891715"/>
                <a:gd name="connsiteY3470" fmla="*/ 891429 h 6367455"/>
                <a:gd name="connsiteX3471" fmla="*/ 5514513 w 6891715"/>
                <a:gd name="connsiteY3471" fmla="*/ 906031 h 6367455"/>
                <a:gd name="connsiteX3472" fmla="*/ 5526263 w 6891715"/>
                <a:gd name="connsiteY3472" fmla="*/ 892381 h 6367455"/>
                <a:gd name="connsiteX3473" fmla="*/ 5547539 w 6891715"/>
                <a:gd name="connsiteY3473" fmla="*/ 910158 h 6367455"/>
                <a:gd name="connsiteX3474" fmla="*/ 5572943 w 6891715"/>
                <a:gd name="connsiteY3474" fmla="*/ 919363 h 6367455"/>
                <a:gd name="connsiteX3475" fmla="*/ 5563734 w 6891715"/>
                <a:gd name="connsiteY3475" fmla="*/ 963488 h 6367455"/>
                <a:gd name="connsiteX3476" fmla="*/ 5578977 w 6891715"/>
                <a:gd name="connsiteY3476" fmla="*/ 981264 h 6367455"/>
                <a:gd name="connsiteX3477" fmla="*/ 5575166 w 6891715"/>
                <a:gd name="connsiteY3477" fmla="*/ 1032056 h 6367455"/>
                <a:gd name="connsiteX3478" fmla="*/ 5580565 w 6891715"/>
                <a:gd name="connsiteY3478" fmla="*/ 1047610 h 6367455"/>
                <a:gd name="connsiteX3479" fmla="*/ 5598348 w 6891715"/>
                <a:gd name="connsiteY3479" fmla="*/ 1037135 h 6367455"/>
                <a:gd name="connsiteX3480" fmla="*/ 5602158 w 6891715"/>
                <a:gd name="connsiteY3480" fmla="*/ 1068561 h 6367455"/>
                <a:gd name="connsiteX3481" fmla="*/ 5560241 w 6891715"/>
                <a:gd name="connsiteY3481" fmla="*/ 1152366 h 6367455"/>
                <a:gd name="connsiteX3482" fmla="*/ 5498636 w 6891715"/>
                <a:gd name="connsiteY3482" fmla="*/ 1245376 h 6367455"/>
                <a:gd name="connsiteX3483" fmla="*/ 5427186 w 6891715"/>
                <a:gd name="connsiteY3483" fmla="*/ 1279660 h 6367455"/>
                <a:gd name="connsiteX3484" fmla="*/ 5357642 w 6891715"/>
                <a:gd name="connsiteY3484" fmla="*/ 1305690 h 6367455"/>
                <a:gd name="connsiteX3485" fmla="*/ 5268727 w 6891715"/>
                <a:gd name="connsiteY3485" fmla="*/ 1295849 h 6367455"/>
                <a:gd name="connsiteX3486" fmla="*/ 5197277 w 6891715"/>
                <a:gd name="connsiteY3486" fmla="*/ 1259661 h 6367455"/>
                <a:gd name="connsiteX3487" fmla="*/ 5135037 w 6891715"/>
                <a:gd name="connsiteY3487" fmla="*/ 1254900 h 6367455"/>
                <a:gd name="connsiteX3488" fmla="*/ 5093119 w 6891715"/>
                <a:gd name="connsiteY3488" fmla="*/ 1236488 h 6367455"/>
                <a:gd name="connsiteX3489" fmla="*/ 5080735 w 6891715"/>
                <a:gd name="connsiteY3489" fmla="*/ 1242837 h 6367455"/>
                <a:gd name="connsiteX3490" fmla="*/ 5045804 w 6891715"/>
                <a:gd name="connsiteY3490" fmla="*/ 1221886 h 6367455"/>
                <a:gd name="connsiteX3491" fmla="*/ 5036277 w 6891715"/>
                <a:gd name="connsiteY3491" fmla="*/ 1231409 h 6367455"/>
                <a:gd name="connsiteX3492" fmla="*/ 5026433 w 6891715"/>
                <a:gd name="connsiteY3492" fmla="*/ 1206331 h 6367455"/>
                <a:gd name="connsiteX3493" fmla="*/ 5001346 w 6891715"/>
                <a:gd name="connsiteY3493" fmla="*/ 1207918 h 6367455"/>
                <a:gd name="connsiteX3494" fmla="*/ 4972131 w 6891715"/>
                <a:gd name="connsiteY3494" fmla="*/ 1180618 h 6367455"/>
                <a:gd name="connsiteX3495" fmla="*/ 4954666 w 6891715"/>
                <a:gd name="connsiteY3495" fmla="*/ 1206966 h 6367455"/>
                <a:gd name="connsiteX3496" fmla="*/ 4930214 w 6891715"/>
                <a:gd name="connsiteY3496" fmla="*/ 1185063 h 6367455"/>
                <a:gd name="connsiteX3497" fmla="*/ 4939423 w 6891715"/>
                <a:gd name="connsiteY3497" fmla="*/ 1161889 h 6367455"/>
                <a:gd name="connsiteX3498" fmla="*/ 4920053 w 6891715"/>
                <a:gd name="connsiteY3498" fmla="*/ 1156810 h 6367455"/>
                <a:gd name="connsiteX3499" fmla="*/ 4915924 w 6891715"/>
                <a:gd name="connsiteY3499" fmla="*/ 1144113 h 6367455"/>
                <a:gd name="connsiteX3500" fmla="*/ 4900047 w 6891715"/>
                <a:gd name="connsiteY3500" fmla="*/ 1147604 h 6367455"/>
                <a:gd name="connsiteX3501" fmla="*/ 4886074 w 6891715"/>
                <a:gd name="connsiteY3501" fmla="*/ 1166651 h 6367455"/>
                <a:gd name="connsiteX3502" fmla="*/ 4856542 w 6891715"/>
                <a:gd name="connsiteY3502" fmla="*/ 1143795 h 6367455"/>
                <a:gd name="connsiteX3503" fmla="*/ 4852414 w 6891715"/>
                <a:gd name="connsiteY3503" fmla="*/ 1151096 h 6367455"/>
                <a:gd name="connsiteX3504" fmla="*/ 4820341 w 6891715"/>
                <a:gd name="connsiteY3504" fmla="*/ 1139986 h 6367455"/>
                <a:gd name="connsiteX3505" fmla="*/ 4815260 w 6891715"/>
                <a:gd name="connsiteY3505" fmla="*/ 1127288 h 6367455"/>
                <a:gd name="connsiteX3506" fmla="*/ 4794936 w 6891715"/>
                <a:gd name="connsiteY3506" fmla="*/ 1123161 h 6367455"/>
                <a:gd name="connsiteX3507" fmla="*/ 4782869 w 6891715"/>
                <a:gd name="connsiteY3507" fmla="*/ 1074910 h 6367455"/>
                <a:gd name="connsiteX3508" fmla="*/ 4758418 w 6891715"/>
                <a:gd name="connsiteY3508" fmla="*/ 1057134 h 6367455"/>
                <a:gd name="connsiteX3509" fmla="*/ 4710785 w 6891715"/>
                <a:gd name="connsiteY3509" fmla="*/ 1055229 h 6367455"/>
                <a:gd name="connsiteX3510" fmla="*/ 4706339 w 6891715"/>
                <a:gd name="connsiteY3510" fmla="*/ 1060626 h 6367455"/>
                <a:gd name="connsiteX3511" fmla="*/ 4718088 w 6891715"/>
                <a:gd name="connsiteY3511" fmla="*/ 1066022 h 6367455"/>
                <a:gd name="connsiteX3512" fmla="*/ 4736506 w 6891715"/>
                <a:gd name="connsiteY3512" fmla="*/ 1087926 h 6367455"/>
                <a:gd name="connsiteX3513" fmla="*/ 4752067 w 6891715"/>
                <a:gd name="connsiteY3513" fmla="*/ 1083799 h 6367455"/>
                <a:gd name="connsiteX3514" fmla="*/ 4746033 w 6891715"/>
                <a:gd name="connsiteY3514" fmla="*/ 1108877 h 6367455"/>
                <a:gd name="connsiteX3515" fmla="*/ 4759053 w 6891715"/>
                <a:gd name="connsiteY3515" fmla="*/ 1138081 h 6367455"/>
                <a:gd name="connsiteX3516" fmla="*/ 4770802 w 6891715"/>
                <a:gd name="connsiteY3516" fmla="*/ 1142526 h 6367455"/>
                <a:gd name="connsiteX3517" fmla="*/ 4787950 w 6891715"/>
                <a:gd name="connsiteY3517" fmla="*/ 1166334 h 6367455"/>
                <a:gd name="connsiteX3518" fmla="*/ 4812402 w 6891715"/>
                <a:gd name="connsiteY3518" fmla="*/ 1176809 h 6367455"/>
                <a:gd name="connsiteX3519" fmla="*/ 4798747 w 6891715"/>
                <a:gd name="connsiteY3519" fmla="*/ 1188237 h 6367455"/>
                <a:gd name="connsiteX3520" fmla="*/ 4800017 w 6891715"/>
                <a:gd name="connsiteY3520" fmla="*/ 1204427 h 6367455"/>
                <a:gd name="connsiteX3521" fmla="*/ 4820976 w 6891715"/>
                <a:gd name="connsiteY3521" fmla="*/ 1203157 h 6367455"/>
                <a:gd name="connsiteX3522" fmla="*/ 4861305 w 6891715"/>
                <a:gd name="connsiteY3522" fmla="*/ 1231092 h 6367455"/>
                <a:gd name="connsiteX3523" fmla="*/ 4857494 w 6891715"/>
                <a:gd name="connsiteY3523" fmla="*/ 1245059 h 6367455"/>
                <a:gd name="connsiteX3524" fmla="*/ 4829867 w 6891715"/>
                <a:gd name="connsiteY3524" fmla="*/ 1250138 h 6367455"/>
                <a:gd name="connsiteX3525" fmla="*/ 4842569 w 6891715"/>
                <a:gd name="connsiteY3525" fmla="*/ 1262836 h 6367455"/>
                <a:gd name="connsiteX3526" fmla="*/ 4866068 w 6891715"/>
                <a:gd name="connsiteY3526" fmla="*/ 1259344 h 6367455"/>
                <a:gd name="connsiteX3527" fmla="*/ 4900047 w 6891715"/>
                <a:gd name="connsiteY3527" fmla="*/ 1267597 h 6367455"/>
                <a:gd name="connsiteX3528" fmla="*/ 4911796 w 6891715"/>
                <a:gd name="connsiteY3528" fmla="*/ 1281247 h 6367455"/>
                <a:gd name="connsiteX3529" fmla="*/ 4907668 w 6891715"/>
                <a:gd name="connsiteY3529" fmla="*/ 1299976 h 6367455"/>
                <a:gd name="connsiteX3530" fmla="*/ 4925769 w 6891715"/>
                <a:gd name="connsiteY3530" fmla="*/ 1296802 h 6367455"/>
                <a:gd name="connsiteX3531" fmla="*/ 4955619 w 6891715"/>
                <a:gd name="connsiteY3531" fmla="*/ 1312356 h 6367455"/>
                <a:gd name="connsiteX3532" fmla="*/ 4965145 w 6891715"/>
                <a:gd name="connsiteY3532" fmla="*/ 1341878 h 6367455"/>
                <a:gd name="connsiteX3533" fmla="*/ 4974989 w 6891715"/>
                <a:gd name="connsiteY3533" fmla="*/ 1352354 h 6367455"/>
                <a:gd name="connsiteX3534" fmla="*/ 4953078 w 6891715"/>
                <a:gd name="connsiteY3534" fmla="*/ 1385050 h 6367455"/>
                <a:gd name="connsiteX3535" fmla="*/ 4964828 w 6891715"/>
                <a:gd name="connsiteY3535" fmla="*/ 1413620 h 6367455"/>
                <a:gd name="connsiteX3536" fmla="*/ 4955301 w 6891715"/>
                <a:gd name="connsiteY3536" fmla="*/ 1422191 h 6367455"/>
                <a:gd name="connsiteX3537" fmla="*/ 4953396 w 6891715"/>
                <a:gd name="connsiteY3537" fmla="*/ 1459966 h 6367455"/>
                <a:gd name="connsiteX3538" fmla="*/ 4928309 w 6891715"/>
                <a:gd name="connsiteY3538" fmla="*/ 1458061 h 6367455"/>
                <a:gd name="connsiteX3539" fmla="*/ 4919735 w 6891715"/>
                <a:gd name="connsiteY3539" fmla="*/ 1476155 h 6367455"/>
                <a:gd name="connsiteX3540" fmla="*/ 4937836 w 6891715"/>
                <a:gd name="connsiteY3540" fmla="*/ 1485361 h 6367455"/>
                <a:gd name="connsiteX3541" fmla="*/ 4938153 w 6891715"/>
                <a:gd name="connsiteY3541" fmla="*/ 1501233 h 6367455"/>
                <a:gd name="connsiteX3542" fmla="*/ 4949903 w 6891715"/>
                <a:gd name="connsiteY3542" fmla="*/ 1508534 h 6367455"/>
                <a:gd name="connsiteX3543" fmla="*/ 4966415 w 6891715"/>
                <a:gd name="connsiteY3543" fmla="*/ 1581863 h 6367455"/>
                <a:gd name="connsiteX3544" fmla="*/ 4984198 w 6891715"/>
                <a:gd name="connsiteY3544" fmla="*/ 1575514 h 6367455"/>
                <a:gd name="connsiteX3545" fmla="*/ 4987692 w 6891715"/>
                <a:gd name="connsiteY3545" fmla="*/ 1601862 h 6367455"/>
                <a:gd name="connsiteX3546" fmla="*/ 4976260 w 6891715"/>
                <a:gd name="connsiteY3546" fmla="*/ 1619956 h 6367455"/>
                <a:gd name="connsiteX3547" fmla="*/ 4996583 w 6891715"/>
                <a:gd name="connsiteY3547" fmla="*/ 1643764 h 6367455"/>
                <a:gd name="connsiteX3548" fmla="*/ 4983881 w 6891715"/>
                <a:gd name="connsiteY3548" fmla="*/ 1654557 h 6367455"/>
                <a:gd name="connsiteX3549" fmla="*/ 4949267 w 6891715"/>
                <a:gd name="connsiteY3549" fmla="*/ 1672968 h 6367455"/>
                <a:gd name="connsiteX3550" fmla="*/ 4924498 w 6891715"/>
                <a:gd name="connsiteY3550" fmla="*/ 1736139 h 6367455"/>
                <a:gd name="connsiteX3551" fmla="*/ 4927991 w 6891715"/>
                <a:gd name="connsiteY3551" fmla="*/ 1790104 h 6367455"/>
                <a:gd name="connsiteX3552" fmla="*/ 4928309 w 6891715"/>
                <a:gd name="connsiteY3552" fmla="*/ 1829785 h 6367455"/>
                <a:gd name="connsiteX3553" fmla="*/ 4920053 w 6891715"/>
                <a:gd name="connsiteY3553" fmla="*/ 1845973 h 6367455"/>
                <a:gd name="connsiteX3554" fmla="*/ 4939423 w 6891715"/>
                <a:gd name="connsiteY3554" fmla="*/ 1862481 h 6367455"/>
                <a:gd name="connsiteX3555" fmla="*/ 4939106 w 6891715"/>
                <a:gd name="connsiteY3555" fmla="*/ 1842800 h 6367455"/>
                <a:gd name="connsiteX3556" fmla="*/ 4946410 w 6891715"/>
                <a:gd name="connsiteY3556" fmla="*/ 1838354 h 6367455"/>
                <a:gd name="connsiteX3557" fmla="*/ 4965145 w 6891715"/>
                <a:gd name="connsiteY3557" fmla="*/ 1902478 h 6367455"/>
                <a:gd name="connsiteX3558" fmla="*/ 4980070 w 6891715"/>
                <a:gd name="connsiteY3558" fmla="*/ 1903113 h 6367455"/>
                <a:gd name="connsiteX3559" fmla="*/ 4985786 w 6891715"/>
                <a:gd name="connsiteY3559" fmla="*/ 1955808 h 6367455"/>
                <a:gd name="connsiteX3560" fmla="*/ 4994043 w 6891715"/>
                <a:gd name="connsiteY3560" fmla="*/ 1967553 h 6367455"/>
                <a:gd name="connsiteX3561" fmla="*/ 4985151 w 6891715"/>
                <a:gd name="connsiteY3561" fmla="*/ 1984060 h 6367455"/>
                <a:gd name="connsiteX3562" fmla="*/ 4988009 w 6891715"/>
                <a:gd name="connsiteY3562" fmla="*/ 1998028 h 6367455"/>
                <a:gd name="connsiteX3563" fmla="*/ 4976895 w 6891715"/>
                <a:gd name="connsiteY3563" fmla="*/ 1987870 h 6367455"/>
                <a:gd name="connsiteX3564" fmla="*/ 4965780 w 6891715"/>
                <a:gd name="connsiteY3564" fmla="*/ 1999297 h 6367455"/>
                <a:gd name="connsiteX3565" fmla="*/ 4957206 w 6891715"/>
                <a:gd name="connsiteY3565" fmla="*/ 1998028 h 6367455"/>
                <a:gd name="connsiteX3566" fmla="*/ 4946727 w 6891715"/>
                <a:gd name="connsiteY3566" fmla="*/ 1994853 h 6367455"/>
                <a:gd name="connsiteX3567" fmla="*/ 4939423 w 6891715"/>
                <a:gd name="connsiteY3567" fmla="*/ 2005011 h 6367455"/>
                <a:gd name="connsiteX3568" fmla="*/ 4955936 w 6891715"/>
                <a:gd name="connsiteY3568" fmla="*/ 2009455 h 6367455"/>
                <a:gd name="connsiteX3569" fmla="*/ 4958477 w 6891715"/>
                <a:gd name="connsiteY3569" fmla="*/ 2033898 h 6367455"/>
                <a:gd name="connsiteX3570" fmla="*/ 4972131 w 6891715"/>
                <a:gd name="connsiteY3570" fmla="*/ 2042785 h 6367455"/>
                <a:gd name="connsiteX3571" fmla="*/ 4983881 w 6891715"/>
                <a:gd name="connsiteY3571" fmla="*/ 2034851 h 6367455"/>
                <a:gd name="connsiteX3572" fmla="*/ 4997218 w 6891715"/>
                <a:gd name="connsiteY3572" fmla="*/ 2049452 h 6367455"/>
                <a:gd name="connsiteX3573" fmla="*/ 5015319 w 6891715"/>
                <a:gd name="connsiteY3573" fmla="*/ 2044054 h 6367455"/>
                <a:gd name="connsiteX3574" fmla="*/ 5030244 w 6891715"/>
                <a:gd name="connsiteY3574" fmla="*/ 2048499 h 6367455"/>
                <a:gd name="connsiteX3575" fmla="*/ 5025798 w 6891715"/>
                <a:gd name="connsiteY3575" fmla="*/ 2064052 h 6367455"/>
                <a:gd name="connsiteX3576" fmla="*/ 5043581 w 6891715"/>
                <a:gd name="connsiteY3576" fmla="*/ 2102463 h 6367455"/>
                <a:gd name="connsiteX3577" fmla="*/ 5045169 w 6891715"/>
                <a:gd name="connsiteY3577" fmla="*/ 2118018 h 6367455"/>
                <a:gd name="connsiteX3578" fmla="*/ 5040405 w 6891715"/>
                <a:gd name="connsiteY3578" fmla="*/ 2132937 h 6367455"/>
                <a:gd name="connsiteX3579" fmla="*/ 5028974 w 6891715"/>
                <a:gd name="connsiteY3579" fmla="*/ 2133890 h 6367455"/>
                <a:gd name="connsiteX3580" fmla="*/ 5026751 w 6891715"/>
                <a:gd name="connsiteY3580" fmla="*/ 2141191 h 6367455"/>
                <a:gd name="connsiteX3581" fmla="*/ 5018177 w 6891715"/>
                <a:gd name="connsiteY3581" fmla="*/ 2138652 h 6367455"/>
                <a:gd name="connsiteX3582" fmla="*/ 5012143 w 6891715"/>
                <a:gd name="connsiteY3582" fmla="*/ 2125955 h 6367455"/>
                <a:gd name="connsiteX3583" fmla="*/ 5004204 w 6891715"/>
                <a:gd name="connsiteY3583" fmla="*/ 2117065 h 6367455"/>
                <a:gd name="connsiteX3584" fmla="*/ 4996583 w 6891715"/>
                <a:gd name="connsiteY3584" fmla="*/ 2118018 h 6367455"/>
                <a:gd name="connsiteX3585" fmla="*/ 4998488 w 6891715"/>
                <a:gd name="connsiteY3585" fmla="*/ 2132937 h 6367455"/>
                <a:gd name="connsiteX3586" fmla="*/ 5006427 w 6891715"/>
                <a:gd name="connsiteY3586" fmla="*/ 2136113 h 6367455"/>
                <a:gd name="connsiteX3587" fmla="*/ 5004204 w 6891715"/>
                <a:gd name="connsiteY3587" fmla="*/ 2151032 h 6367455"/>
                <a:gd name="connsiteX3588" fmla="*/ 5001981 w 6891715"/>
                <a:gd name="connsiteY3588" fmla="*/ 2160238 h 6367455"/>
                <a:gd name="connsiteX3589" fmla="*/ 5005792 w 6891715"/>
                <a:gd name="connsiteY3589" fmla="*/ 2170080 h 6367455"/>
                <a:gd name="connsiteX3590" fmla="*/ 4995313 w 6891715"/>
                <a:gd name="connsiteY3590" fmla="*/ 2165635 h 6367455"/>
                <a:gd name="connsiteX3591" fmla="*/ 4988009 w 6891715"/>
                <a:gd name="connsiteY3591" fmla="*/ 2158969 h 6367455"/>
                <a:gd name="connsiteX3592" fmla="*/ 4981976 w 6891715"/>
                <a:gd name="connsiteY3592" fmla="*/ 2138652 h 6367455"/>
                <a:gd name="connsiteX3593" fmla="*/ 4976260 w 6891715"/>
                <a:gd name="connsiteY3593" fmla="*/ 2125002 h 6367455"/>
                <a:gd name="connsiteX3594" fmla="*/ 4967051 w 6891715"/>
                <a:gd name="connsiteY3594" fmla="*/ 2115479 h 6367455"/>
                <a:gd name="connsiteX3595" fmla="*/ 4967686 w 6891715"/>
                <a:gd name="connsiteY3595" fmla="*/ 2094209 h 6367455"/>
                <a:gd name="connsiteX3596" fmla="*/ 4958477 w 6891715"/>
                <a:gd name="connsiteY3596" fmla="*/ 2072941 h 6367455"/>
                <a:gd name="connsiteX3597" fmla="*/ 4947362 w 6891715"/>
                <a:gd name="connsiteY3597" fmla="*/ 2050720 h 6367455"/>
                <a:gd name="connsiteX3598" fmla="*/ 4944822 w 6891715"/>
                <a:gd name="connsiteY3598" fmla="*/ 2070402 h 6367455"/>
                <a:gd name="connsiteX3599" fmla="*/ 4943552 w 6891715"/>
                <a:gd name="connsiteY3599" fmla="*/ 2082147 h 6367455"/>
                <a:gd name="connsiteX3600" fmla="*/ 4965145 w 6891715"/>
                <a:gd name="connsiteY3600" fmla="*/ 2104685 h 6367455"/>
                <a:gd name="connsiteX3601" fmla="*/ 4967051 w 6891715"/>
                <a:gd name="connsiteY3601" fmla="*/ 2115479 h 6367455"/>
                <a:gd name="connsiteX3602" fmla="*/ 4967686 w 6891715"/>
                <a:gd name="connsiteY3602" fmla="*/ 2132303 h 6367455"/>
                <a:gd name="connsiteX3603" fmla="*/ 4957206 w 6891715"/>
                <a:gd name="connsiteY3603" fmla="*/ 2125637 h 6367455"/>
                <a:gd name="connsiteX3604" fmla="*/ 4952443 w 6891715"/>
                <a:gd name="connsiteY3604" fmla="*/ 2108495 h 6367455"/>
                <a:gd name="connsiteX3605" fmla="*/ 4940058 w 6891715"/>
                <a:gd name="connsiteY3605" fmla="*/ 2096748 h 6367455"/>
                <a:gd name="connsiteX3606" fmla="*/ 4937518 w 6891715"/>
                <a:gd name="connsiteY3606" fmla="*/ 2110399 h 6367455"/>
                <a:gd name="connsiteX3607" fmla="*/ 4956889 w 6891715"/>
                <a:gd name="connsiteY3607" fmla="*/ 2131033 h 6367455"/>
                <a:gd name="connsiteX3608" fmla="*/ 4965145 w 6891715"/>
                <a:gd name="connsiteY3608" fmla="*/ 2146905 h 6367455"/>
                <a:gd name="connsiteX3609" fmla="*/ 4949267 w 6891715"/>
                <a:gd name="connsiteY3609" fmla="*/ 2143413 h 6367455"/>
                <a:gd name="connsiteX3610" fmla="*/ 4949903 w 6891715"/>
                <a:gd name="connsiteY3610" fmla="*/ 2154842 h 6367455"/>
                <a:gd name="connsiteX3611" fmla="*/ 4963240 w 6891715"/>
                <a:gd name="connsiteY3611" fmla="*/ 2169127 h 6367455"/>
                <a:gd name="connsiteX3612" fmla="*/ 4973402 w 6891715"/>
                <a:gd name="connsiteY3612" fmla="*/ 2196745 h 6367455"/>
                <a:gd name="connsiteX3613" fmla="*/ 4967051 w 6891715"/>
                <a:gd name="connsiteY3613" fmla="*/ 2196428 h 6367455"/>
                <a:gd name="connsiteX3614" fmla="*/ 4953396 w 6891715"/>
                <a:gd name="connsiteY3614" fmla="*/ 2182460 h 6367455"/>
                <a:gd name="connsiteX3615" fmla="*/ 4945457 w 6891715"/>
                <a:gd name="connsiteY3615" fmla="*/ 2181190 h 6367455"/>
                <a:gd name="connsiteX3616" fmla="*/ 4938153 w 6891715"/>
                <a:gd name="connsiteY3616" fmla="*/ 2167222 h 6367455"/>
                <a:gd name="connsiteX3617" fmla="*/ 4928626 w 6891715"/>
                <a:gd name="connsiteY3617" fmla="*/ 2161826 h 6367455"/>
                <a:gd name="connsiteX3618" fmla="*/ 4927356 w 6891715"/>
                <a:gd name="connsiteY3618" fmla="*/ 2180872 h 6367455"/>
                <a:gd name="connsiteX3619" fmla="*/ 4943869 w 6891715"/>
                <a:gd name="connsiteY3619" fmla="*/ 2184364 h 6367455"/>
                <a:gd name="connsiteX3620" fmla="*/ 4950855 w 6891715"/>
                <a:gd name="connsiteY3620" fmla="*/ 2196110 h 6367455"/>
                <a:gd name="connsiteX3621" fmla="*/ 4953713 w 6891715"/>
                <a:gd name="connsiteY3621" fmla="*/ 2212935 h 6367455"/>
                <a:gd name="connsiteX3622" fmla="*/ 4942599 w 6891715"/>
                <a:gd name="connsiteY3622" fmla="*/ 2203094 h 6367455"/>
                <a:gd name="connsiteX3623" fmla="*/ 4937836 w 6891715"/>
                <a:gd name="connsiteY3623" fmla="*/ 2210394 h 6367455"/>
                <a:gd name="connsiteX3624" fmla="*/ 4943234 w 6891715"/>
                <a:gd name="connsiteY3624" fmla="*/ 2216745 h 6367455"/>
                <a:gd name="connsiteX3625" fmla="*/ 4929262 w 6891715"/>
                <a:gd name="connsiteY3625" fmla="*/ 2217696 h 6367455"/>
                <a:gd name="connsiteX3626" fmla="*/ 4928944 w 6891715"/>
                <a:gd name="connsiteY3626" fmla="*/ 2225950 h 6367455"/>
                <a:gd name="connsiteX3627" fmla="*/ 4964510 w 6891715"/>
                <a:gd name="connsiteY3627" fmla="*/ 2254202 h 6367455"/>
                <a:gd name="connsiteX3628" fmla="*/ 5023893 w 6891715"/>
                <a:gd name="connsiteY3628" fmla="*/ 2285313 h 6367455"/>
                <a:gd name="connsiteX3629" fmla="*/ 5039770 w 6891715"/>
                <a:gd name="connsiteY3629" fmla="*/ 2294200 h 6367455"/>
                <a:gd name="connsiteX3630" fmla="*/ 5049297 w 6891715"/>
                <a:gd name="connsiteY3630" fmla="*/ 2332612 h 6367455"/>
                <a:gd name="connsiteX3631" fmla="*/ 5048979 w 6891715"/>
                <a:gd name="connsiteY3631" fmla="*/ 2345945 h 6367455"/>
                <a:gd name="connsiteX3632" fmla="*/ 5039770 w 6891715"/>
                <a:gd name="connsiteY3632" fmla="*/ 2368801 h 6367455"/>
                <a:gd name="connsiteX3633" fmla="*/ 5044851 w 6891715"/>
                <a:gd name="connsiteY3633" fmla="*/ 2386896 h 6367455"/>
                <a:gd name="connsiteX3634" fmla="*/ 5065492 w 6891715"/>
                <a:gd name="connsiteY3634" fmla="*/ 2398325 h 6367455"/>
                <a:gd name="connsiteX3635" fmla="*/ 5096612 w 6891715"/>
                <a:gd name="connsiteY3635" fmla="*/ 2379912 h 6367455"/>
                <a:gd name="connsiteX3636" fmla="*/ 5105822 w 6891715"/>
                <a:gd name="connsiteY3636" fmla="*/ 2353882 h 6367455"/>
                <a:gd name="connsiteX3637" fmla="*/ 5123922 w 6891715"/>
                <a:gd name="connsiteY3637" fmla="*/ 2344994 h 6367455"/>
                <a:gd name="connsiteX3638" fmla="*/ 5134719 w 6891715"/>
                <a:gd name="connsiteY3638" fmla="*/ 2303725 h 6367455"/>
                <a:gd name="connsiteX3639" fmla="*/ 5125510 w 6891715"/>
                <a:gd name="connsiteY3639" fmla="*/ 2289122 h 6367455"/>
                <a:gd name="connsiteX3640" fmla="*/ 5135037 w 6891715"/>
                <a:gd name="connsiteY3640" fmla="*/ 2287218 h 6367455"/>
                <a:gd name="connsiteX3641" fmla="*/ 5136307 w 6891715"/>
                <a:gd name="connsiteY3641" fmla="*/ 2275472 h 6367455"/>
                <a:gd name="connsiteX3642" fmla="*/ 5108362 w 6891715"/>
                <a:gd name="connsiteY3642" fmla="*/ 2253568 h 6367455"/>
                <a:gd name="connsiteX3643" fmla="*/ 5102011 w 6891715"/>
                <a:gd name="connsiteY3643" fmla="*/ 2215792 h 6367455"/>
                <a:gd name="connsiteX3644" fmla="*/ 5089626 w 6891715"/>
                <a:gd name="connsiteY3644" fmla="*/ 2202777 h 6367455"/>
                <a:gd name="connsiteX3645" fmla="*/ 5053743 w 6891715"/>
                <a:gd name="connsiteY3645" fmla="*/ 2169127 h 6367455"/>
                <a:gd name="connsiteX3646" fmla="*/ 5050885 w 6891715"/>
                <a:gd name="connsiteY3646" fmla="*/ 2151985 h 6367455"/>
                <a:gd name="connsiteX3647" fmla="*/ 5054378 w 6891715"/>
                <a:gd name="connsiteY3647" fmla="*/ 2136430 h 6367455"/>
                <a:gd name="connsiteX3648" fmla="*/ 5063269 w 6891715"/>
                <a:gd name="connsiteY3648" fmla="*/ 2119922 h 6367455"/>
                <a:gd name="connsiteX3649" fmla="*/ 5062317 w 6891715"/>
                <a:gd name="connsiteY3649" fmla="*/ 2108177 h 6367455"/>
                <a:gd name="connsiteX3650" fmla="*/ 5053108 w 6891715"/>
                <a:gd name="connsiteY3650" fmla="*/ 2100558 h 6367455"/>
                <a:gd name="connsiteX3651" fmla="*/ 5054378 w 6891715"/>
                <a:gd name="connsiteY3651" fmla="*/ 2089131 h 6367455"/>
                <a:gd name="connsiteX3652" fmla="*/ 5061046 w 6891715"/>
                <a:gd name="connsiteY3652" fmla="*/ 2078655 h 6367455"/>
                <a:gd name="connsiteX3653" fmla="*/ 5058506 w 6891715"/>
                <a:gd name="connsiteY3653" fmla="*/ 2054530 h 6367455"/>
                <a:gd name="connsiteX3654" fmla="*/ 5041993 w 6891715"/>
                <a:gd name="connsiteY3654" fmla="*/ 2037070 h 6367455"/>
                <a:gd name="connsiteX3655" fmla="*/ 5029291 w 6891715"/>
                <a:gd name="connsiteY3655" fmla="*/ 2038023 h 6367455"/>
                <a:gd name="connsiteX3656" fmla="*/ 5023575 w 6891715"/>
                <a:gd name="connsiteY3656" fmla="*/ 2023105 h 6367455"/>
                <a:gd name="connsiteX3657" fmla="*/ 5007697 w 6891715"/>
                <a:gd name="connsiteY3657" fmla="*/ 2018344 h 6367455"/>
                <a:gd name="connsiteX3658" fmla="*/ 4999123 w 6891715"/>
                <a:gd name="connsiteY3658" fmla="*/ 2020248 h 6367455"/>
                <a:gd name="connsiteX3659" fmla="*/ 4983246 w 6891715"/>
                <a:gd name="connsiteY3659" fmla="*/ 2015487 h 6367455"/>
                <a:gd name="connsiteX3660" fmla="*/ 4982611 w 6891715"/>
                <a:gd name="connsiteY3660" fmla="*/ 2008186 h 6367455"/>
                <a:gd name="connsiteX3661" fmla="*/ 4988009 w 6891715"/>
                <a:gd name="connsiteY3661" fmla="*/ 1998028 h 6367455"/>
                <a:gd name="connsiteX3662" fmla="*/ 5000076 w 6891715"/>
                <a:gd name="connsiteY3662" fmla="*/ 1981203 h 6367455"/>
                <a:gd name="connsiteX3663" fmla="*/ 4994043 w 6891715"/>
                <a:gd name="connsiteY3663" fmla="*/ 1967553 h 6367455"/>
                <a:gd name="connsiteX3664" fmla="*/ 5002617 w 6891715"/>
                <a:gd name="connsiteY3664" fmla="*/ 1951682 h 6367455"/>
                <a:gd name="connsiteX3665" fmla="*/ 4999123 w 6891715"/>
                <a:gd name="connsiteY3665" fmla="*/ 1929461 h 6367455"/>
                <a:gd name="connsiteX3666" fmla="*/ 4995630 w 6891715"/>
                <a:gd name="connsiteY3666" fmla="*/ 1894542 h 6367455"/>
                <a:gd name="connsiteX3667" fmla="*/ 5009285 w 6891715"/>
                <a:gd name="connsiteY3667" fmla="*/ 1902161 h 6367455"/>
                <a:gd name="connsiteX3668" fmla="*/ 5047709 w 6891715"/>
                <a:gd name="connsiteY3668" fmla="*/ 1893273 h 6367455"/>
                <a:gd name="connsiteX3669" fmla="*/ 5039135 w 6891715"/>
                <a:gd name="connsiteY3669" fmla="*/ 1881527 h 6367455"/>
                <a:gd name="connsiteX3670" fmla="*/ 5005157 w 6891715"/>
                <a:gd name="connsiteY3670" fmla="*/ 1876766 h 6367455"/>
                <a:gd name="connsiteX3671" fmla="*/ 5002617 w 6891715"/>
                <a:gd name="connsiteY3671" fmla="*/ 1850418 h 6367455"/>
                <a:gd name="connsiteX3672" fmla="*/ 4992137 w 6891715"/>
                <a:gd name="connsiteY3672" fmla="*/ 1848195 h 6367455"/>
                <a:gd name="connsiteX3673" fmla="*/ 4983563 w 6891715"/>
                <a:gd name="connsiteY3673" fmla="*/ 1833911 h 6367455"/>
                <a:gd name="connsiteX3674" fmla="*/ 4946092 w 6891715"/>
                <a:gd name="connsiteY3674" fmla="*/ 1793913 h 6367455"/>
                <a:gd name="connsiteX3675" fmla="*/ 4935295 w 6891715"/>
                <a:gd name="connsiteY3675" fmla="*/ 1787882 h 6367455"/>
                <a:gd name="connsiteX3676" fmla="*/ 4931167 w 6891715"/>
                <a:gd name="connsiteY3676" fmla="*/ 1776771 h 6367455"/>
                <a:gd name="connsiteX3677" fmla="*/ 4927674 w 6891715"/>
                <a:gd name="connsiteY3677" fmla="*/ 1736774 h 6367455"/>
                <a:gd name="connsiteX3678" fmla="*/ 4952125 w 6891715"/>
                <a:gd name="connsiteY3678" fmla="*/ 1676460 h 6367455"/>
                <a:gd name="connsiteX3679" fmla="*/ 4991820 w 6891715"/>
                <a:gd name="connsiteY3679" fmla="*/ 1677730 h 6367455"/>
                <a:gd name="connsiteX3680" fmla="*/ 4996901 w 6891715"/>
                <a:gd name="connsiteY3680" fmla="*/ 1692332 h 6367455"/>
                <a:gd name="connsiteX3681" fmla="*/ 5009603 w 6891715"/>
                <a:gd name="connsiteY3681" fmla="*/ 1701855 h 6367455"/>
                <a:gd name="connsiteX3682" fmla="*/ 5029926 w 6891715"/>
                <a:gd name="connsiteY3682" fmla="*/ 1718680 h 6367455"/>
                <a:gd name="connsiteX3683" fmla="*/ 5046757 w 6891715"/>
                <a:gd name="connsiteY3683" fmla="*/ 1713283 h 6367455"/>
                <a:gd name="connsiteX3684" fmla="*/ 5056283 w 6891715"/>
                <a:gd name="connsiteY3684" fmla="*/ 1697411 h 6367455"/>
                <a:gd name="connsiteX3685" fmla="*/ 5071208 w 6891715"/>
                <a:gd name="connsiteY3685" fmla="*/ 1709791 h 6367455"/>
                <a:gd name="connsiteX3686" fmla="*/ 5083910 w 6891715"/>
                <a:gd name="connsiteY3686" fmla="*/ 1736774 h 6367455"/>
                <a:gd name="connsiteX3687" fmla="*/ 5105504 w 6891715"/>
                <a:gd name="connsiteY3687" fmla="*/ 1744075 h 6367455"/>
                <a:gd name="connsiteX3688" fmla="*/ 5111855 w 6891715"/>
                <a:gd name="connsiteY3688" fmla="*/ 1778041 h 6367455"/>
                <a:gd name="connsiteX3689" fmla="*/ 5136307 w 6891715"/>
                <a:gd name="connsiteY3689" fmla="*/ 1784072 h 6367455"/>
                <a:gd name="connsiteX3690" fmla="*/ 5148056 w 6891715"/>
                <a:gd name="connsiteY3690" fmla="*/ 1794230 h 6367455"/>
                <a:gd name="connsiteX3691" fmla="*/ 5180129 w 6891715"/>
                <a:gd name="connsiteY3691" fmla="*/ 1806611 h 6367455"/>
                <a:gd name="connsiteX3692" fmla="*/ 5208709 w 6891715"/>
                <a:gd name="connsiteY3692" fmla="*/ 1806293 h 6367455"/>
                <a:gd name="connsiteX3693" fmla="*/ 5222364 w 6891715"/>
                <a:gd name="connsiteY3693" fmla="*/ 1819944 h 6367455"/>
                <a:gd name="connsiteX3694" fmla="*/ 5236019 w 6891715"/>
                <a:gd name="connsiteY3694" fmla="*/ 1815817 h 6367455"/>
                <a:gd name="connsiteX3695" fmla="*/ 5246815 w 6891715"/>
                <a:gd name="connsiteY3695" fmla="*/ 1797723 h 6367455"/>
                <a:gd name="connsiteX3696" fmla="*/ 5282381 w 6891715"/>
                <a:gd name="connsiteY3696" fmla="*/ 1793278 h 6367455"/>
                <a:gd name="connsiteX3697" fmla="*/ 5296671 w 6891715"/>
                <a:gd name="connsiteY3697" fmla="*/ 1809785 h 6367455"/>
                <a:gd name="connsiteX3698" fmla="*/ 5313184 w 6891715"/>
                <a:gd name="connsiteY3698" fmla="*/ 1798040 h 6367455"/>
                <a:gd name="connsiteX3699" fmla="*/ 5292226 w 6891715"/>
                <a:gd name="connsiteY3699" fmla="*/ 1784707 h 6367455"/>
                <a:gd name="connsiteX3700" fmla="*/ 5274760 w 6891715"/>
                <a:gd name="connsiteY3700" fmla="*/ 1738361 h 6367455"/>
                <a:gd name="connsiteX3701" fmla="*/ 5283969 w 6891715"/>
                <a:gd name="connsiteY3701" fmla="*/ 1720267 h 6367455"/>
                <a:gd name="connsiteX3702" fmla="*/ 5266821 w 6891715"/>
                <a:gd name="connsiteY3702" fmla="*/ 1700585 h 6367455"/>
                <a:gd name="connsiteX3703" fmla="*/ 5264598 w 6891715"/>
                <a:gd name="connsiteY3703" fmla="*/ 1678682 h 6367455"/>
                <a:gd name="connsiteX3704" fmla="*/ 5249038 w 6891715"/>
                <a:gd name="connsiteY3704" fmla="*/ 1678682 h 6367455"/>
                <a:gd name="connsiteX3705" fmla="*/ 5216013 w 6891715"/>
                <a:gd name="connsiteY3705" fmla="*/ 1694871 h 6367455"/>
                <a:gd name="connsiteX3706" fmla="*/ 5195689 w 6891715"/>
                <a:gd name="connsiteY3706" fmla="*/ 1687253 h 6367455"/>
                <a:gd name="connsiteX3707" fmla="*/ 5162346 w 6891715"/>
                <a:gd name="connsiteY3707" fmla="*/ 1627892 h 6367455"/>
                <a:gd name="connsiteX3708" fmla="*/ 5139482 w 6891715"/>
                <a:gd name="connsiteY3708" fmla="*/ 1617734 h 6367455"/>
                <a:gd name="connsiteX3709" fmla="*/ 5136307 w 6891715"/>
                <a:gd name="connsiteY3709" fmla="*/ 1584085 h 6367455"/>
                <a:gd name="connsiteX3710" fmla="*/ 5167745 w 6891715"/>
                <a:gd name="connsiteY3710" fmla="*/ 1561229 h 6367455"/>
                <a:gd name="connsiteX3711" fmla="*/ 5170920 w 6891715"/>
                <a:gd name="connsiteY3711" fmla="*/ 1527581 h 6367455"/>
                <a:gd name="connsiteX3712" fmla="*/ 5189021 w 6891715"/>
                <a:gd name="connsiteY3712" fmla="*/ 1518057 h 6367455"/>
                <a:gd name="connsiteX3713" fmla="*/ 5249673 w 6891715"/>
                <a:gd name="connsiteY3713" fmla="*/ 1546944 h 6367455"/>
                <a:gd name="connsiteX3714" fmla="*/ 5252214 w 6891715"/>
                <a:gd name="connsiteY3714" fmla="*/ 1563769 h 6367455"/>
                <a:gd name="connsiteX3715" fmla="*/ 5266821 w 6891715"/>
                <a:gd name="connsiteY3715" fmla="*/ 1584402 h 6367455"/>
                <a:gd name="connsiteX3716" fmla="*/ 5281746 w 6891715"/>
                <a:gd name="connsiteY3716" fmla="*/ 1579323 h 6367455"/>
                <a:gd name="connsiteX3717" fmla="*/ 5310326 w 6891715"/>
                <a:gd name="connsiteY3717" fmla="*/ 1590434 h 6367455"/>
                <a:gd name="connsiteX3718" fmla="*/ 5314772 w 6891715"/>
                <a:gd name="connsiteY3718" fmla="*/ 1601227 h 6367455"/>
                <a:gd name="connsiteX3719" fmla="*/ 5280794 w 6891715"/>
                <a:gd name="connsiteY3719" fmla="*/ 1607893 h 6367455"/>
                <a:gd name="connsiteX3720" fmla="*/ 5286510 w 6891715"/>
                <a:gd name="connsiteY3720" fmla="*/ 1619003 h 6367455"/>
                <a:gd name="connsiteX3721" fmla="*/ 5284287 w 6891715"/>
                <a:gd name="connsiteY3721" fmla="*/ 1632971 h 6367455"/>
                <a:gd name="connsiteX3722" fmla="*/ 5296036 w 6891715"/>
                <a:gd name="connsiteY3722" fmla="*/ 1632971 h 6367455"/>
                <a:gd name="connsiteX3723" fmla="*/ 5308421 w 6891715"/>
                <a:gd name="connsiteY3723" fmla="*/ 1613924 h 6367455"/>
                <a:gd name="connsiteX3724" fmla="*/ 5325251 w 6891715"/>
                <a:gd name="connsiteY3724" fmla="*/ 1609163 h 6367455"/>
                <a:gd name="connsiteX3725" fmla="*/ 5326521 w 6891715"/>
                <a:gd name="connsiteY3725" fmla="*/ 1595830 h 6367455"/>
                <a:gd name="connsiteX3726" fmla="*/ 5336048 w 6891715"/>
                <a:gd name="connsiteY3726" fmla="*/ 1605988 h 6367455"/>
                <a:gd name="connsiteX3727" fmla="*/ 5363675 w 6891715"/>
                <a:gd name="connsiteY3727" fmla="*/ 1608845 h 6367455"/>
                <a:gd name="connsiteX3728" fmla="*/ 5398606 w 6891715"/>
                <a:gd name="connsiteY3728" fmla="*/ 1632971 h 6367455"/>
                <a:gd name="connsiteX3729" fmla="*/ 5415437 w 6891715"/>
                <a:gd name="connsiteY3729" fmla="*/ 1632971 h 6367455"/>
                <a:gd name="connsiteX3730" fmla="*/ 5434807 w 6891715"/>
                <a:gd name="connsiteY3730" fmla="*/ 1646303 h 6367455"/>
                <a:gd name="connsiteX3731" fmla="*/ 5449415 w 6891715"/>
                <a:gd name="connsiteY3731" fmla="*/ 1645351 h 6367455"/>
                <a:gd name="connsiteX3732" fmla="*/ 5457036 w 6891715"/>
                <a:gd name="connsiteY3732" fmla="*/ 1630431 h 6367455"/>
                <a:gd name="connsiteX3733" fmla="*/ 5479265 w 6891715"/>
                <a:gd name="connsiteY3733" fmla="*/ 1650112 h 6367455"/>
                <a:gd name="connsiteX3734" fmla="*/ 5532296 w 6891715"/>
                <a:gd name="connsiteY3734" fmla="*/ 1657096 h 6367455"/>
                <a:gd name="connsiteX3735" fmla="*/ 5561829 w 6891715"/>
                <a:gd name="connsiteY3735" fmla="*/ 1686618 h 6367455"/>
                <a:gd name="connsiteX3736" fmla="*/ 5580247 w 6891715"/>
                <a:gd name="connsiteY3736" fmla="*/ 1706299 h 6367455"/>
                <a:gd name="connsiteX3737" fmla="*/ 5605016 w 6891715"/>
                <a:gd name="connsiteY3737" fmla="*/ 1717410 h 6367455"/>
                <a:gd name="connsiteX3738" fmla="*/ 5625975 w 6891715"/>
                <a:gd name="connsiteY3738" fmla="*/ 1744710 h 6367455"/>
                <a:gd name="connsiteX3739" fmla="*/ 5623117 w 6891715"/>
                <a:gd name="connsiteY3739" fmla="*/ 1777089 h 6367455"/>
                <a:gd name="connsiteX3740" fmla="*/ 5640265 w 6891715"/>
                <a:gd name="connsiteY3740" fmla="*/ 1768836 h 6367455"/>
                <a:gd name="connsiteX3741" fmla="*/ 5644075 w 6891715"/>
                <a:gd name="connsiteY3741" fmla="*/ 1753915 h 6367455"/>
                <a:gd name="connsiteX3742" fmla="*/ 5659000 w 6891715"/>
                <a:gd name="connsiteY3742" fmla="*/ 1752963 h 6367455"/>
                <a:gd name="connsiteX3743" fmla="*/ 5658683 w 6891715"/>
                <a:gd name="connsiteY3743" fmla="*/ 1700268 h 6367455"/>
                <a:gd name="connsiteX3744" fmla="*/ 5642805 w 6891715"/>
                <a:gd name="connsiteY3744" fmla="*/ 1692967 h 6367455"/>
                <a:gd name="connsiteX3745" fmla="*/ 5625657 w 6891715"/>
                <a:gd name="connsiteY3745" fmla="*/ 1702490 h 6367455"/>
                <a:gd name="connsiteX3746" fmla="*/ 5612955 w 6891715"/>
                <a:gd name="connsiteY3746" fmla="*/ 1698364 h 6367455"/>
                <a:gd name="connsiteX3747" fmla="*/ 5586598 w 6891715"/>
                <a:gd name="connsiteY3747" fmla="*/ 1681856 h 6367455"/>
                <a:gd name="connsiteX3748" fmla="*/ 5563099 w 6891715"/>
                <a:gd name="connsiteY3748" fmla="*/ 1673603 h 6367455"/>
                <a:gd name="connsiteX3749" fmla="*/ 5536107 w 6891715"/>
                <a:gd name="connsiteY3749" fmla="*/ 1639954 h 6367455"/>
                <a:gd name="connsiteX3750" fmla="*/ 5533884 w 6891715"/>
                <a:gd name="connsiteY3750" fmla="*/ 1614877 h 6367455"/>
                <a:gd name="connsiteX3751" fmla="*/ 5525310 w 6891715"/>
                <a:gd name="connsiteY3751" fmla="*/ 1606306 h 6367455"/>
                <a:gd name="connsiteX3752" fmla="*/ 5520864 w 6891715"/>
                <a:gd name="connsiteY3752" fmla="*/ 1587577 h 6367455"/>
                <a:gd name="connsiteX3753" fmla="*/ 5506892 w 6891715"/>
                <a:gd name="connsiteY3753" fmla="*/ 1553928 h 6367455"/>
                <a:gd name="connsiteX3754" fmla="*/ 5487839 w 6891715"/>
                <a:gd name="connsiteY3754" fmla="*/ 1548849 h 6367455"/>
                <a:gd name="connsiteX3755" fmla="*/ 5479265 w 6891715"/>
                <a:gd name="connsiteY3755" fmla="*/ 1536469 h 6367455"/>
                <a:gd name="connsiteX3756" fmla="*/ 5447510 w 6891715"/>
                <a:gd name="connsiteY3756" fmla="*/ 1422825 h 6367455"/>
                <a:gd name="connsiteX3757" fmla="*/ 5517689 w 6891715"/>
                <a:gd name="connsiteY3757" fmla="*/ 1368543 h 6367455"/>
                <a:gd name="connsiteX3758" fmla="*/ 5523087 w 6891715"/>
                <a:gd name="connsiteY3758" fmla="*/ 1350766 h 6367455"/>
                <a:gd name="connsiteX3759" fmla="*/ 5550397 w 6891715"/>
                <a:gd name="connsiteY3759" fmla="*/ 1326958 h 6367455"/>
                <a:gd name="connsiteX3760" fmla="*/ 5594537 w 6891715"/>
                <a:gd name="connsiteY3760" fmla="*/ 1318070 h 6367455"/>
                <a:gd name="connsiteX3761" fmla="*/ 5668209 w 6891715"/>
                <a:gd name="connsiteY3761" fmla="*/ 1243789 h 6367455"/>
                <a:gd name="connsiteX3762" fmla="*/ 5664081 w 6891715"/>
                <a:gd name="connsiteY3762" fmla="*/ 1233314 h 6367455"/>
                <a:gd name="connsiteX3763" fmla="*/ 5682817 w 6891715"/>
                <a:gd name="connsiteY3763" fmla="*/ 1223790 h 6367455"/>
                <a:gd name="connsiteX3764" fmla="*/ 5685992 w 6891715"/>
                <a:gd name="connsiteY3764" fmla="*/ 1203474 h 6367455"/>
                <a:gd name="connsiteX3765" fmla="*/ 5706633 w 6891715"/>
                <a:gd name="connsiteY3765" fmla="*/ 1206649 h 6367455"/>
                <a:gd name="connsiteX3766" fmla="*/ 5719971 w 6891715"/>
                <a:gd name="connsiteY3766" fmla="*/ 1231726 h 6367455"/>
                <a:gd name="connsiteX3767" fmla="*/ 5752361 w 6891715"/>
                <a:gd name="connsiteY3767" fmla="*/ 1223156 h 6367455"/>
                <a:gd name="connsiteX3768" fmla="*/ 5769827 w 6891715"/>
                <a:gd name="connsiteY3768" fmla="*/ 1239662 h 6367455"/>
                <a:gd name="connsiteX3769" fmla="*/ 5782211 w 6891715"/>
                <a:gd name="connsiteY3769" fmla="*/ 1231092 h 6367455"/>
                <a:gd name="connsiteX3770" fmla="*/ 5791103 w 6891715"/>
                <a:gd name="connsiteY3770" fmla="*/ 1248233 h 6367455"/>
                <a:gd name="connsiteX3771" fmla="*/ 5821906 w 6891715"/>
                <a:gd name="connsiteY3771" fmla="*/ 1271724 h 6367455"/>
                <a:gd name="connsiteX3772" fmla="*/ 5786975 w 6891715"/>
                <a:gd name="connsiteY3772" fmla="*/ 1286961 h 6367455"/>
                <a:gd name="connsiteX3773" fmla="*/ 5791738 w 6891715"/>
                <a:gd name="connsiteY3773" fmla="*/ 1317435 h 6367455"/>
                <a:gd name="connsiteX3774" fmla="*/ 5799994 w 6891715"/>
                <a:gd name="connsiteY3774" fmla="*/ 1301563 h 6367455"/>
                <a:gd name="connsiteX3775" fmla="*/ 5830162 w 6891715"/>
                <a:gd name="connsiteY3775" fmla="*/ 1286644 h 6367455"/>
                <a:gd name="connsiteX3776" fmla="*/ 5851756 w 6891715"/>
                <a:gd name="connsiteY3776" fmla="*/ 1302198 h 6367455"/>
                <a:gd name="connsiteX3777" fmla="*/ 5844452 w 6891715"/>
                <a:gd name="connsiteY3777" fmla="*/ 1320292 h 6367455"/>
                <a:gd name="connsiteX3778" fmla="*/ 5862870 w 6891715"/>
                <a:gd name="connsiteY3778" fmla="*/ 1361242 h 6367455"/>
                <a:gd name="connsiteX3779" fmla="*/ 5894943 w 6891715"/>
                <a:gd name="connsiteY3779" fmla="*/ 1415842 h 6367455"/>
                <a:gd name="connsiteX3780" fmla="*/ 5903517 w 6891715"/>
                <a:gd name="connsiteY3780" fmla="*/ 1406319 h 6367455"/>
                <a:gd name="connsiteX3781" fmla="*/ 5872397 w 6891715"/>
                <a:gd name="connsiteY3781" fmla="*/ 1365051 h 6367455"/>
                <a:gd name="connsiteX3782" fmla="*/ 5876842 w 6891715"/>
                <a:gd name="connsiteY3782" fmla="*/ 1291723 h 6367455"/>
                <a:gd name="connsiteX3783" fmla="*/ 5860965 w 6891715"/>
                <a:gd name="connsiteY3783" fmla="*/ 1271406 h 6367455"/>
                <a:gd name="connsiteX3784" fmla="*/ 5870174 w 6891715"/>
                <a:gd name="connsiteY3784" fmla="*/ 1250455 h 6367455"/>
                <a:gd name="connsiteX3785" fmla="*/ 5882558 w 6891715"/>
                <a:gd name="connsiteY3785" fmla="*/ 1205061 h 6367455"/>
                <a:gd name="connsiteX3786" fmla="*/ 5897166 w 6891715"/>
                <a:gd name="connsiteY3786" fmla="*/ 1192364 h 6367455"/>
                <a:gd name="connsiteX3787" fmla="*/ 5902882 w 6891715"/>
                <a:gd name="connsiteY3787" fmla="*/ 1094274 h 6367455"/>
                <a:gd name="connsiteX3788" fmla="*/ 5870491 w 6891715"/>
                <a:gd name="connsiteY3788" fmla="*/ 1042849 h 6367455"/>
                <a:gd name="connsiteX3789" fmla="*/ 5859059 w 6891715"/>
                <a:gd name="connsiteY3789" fmla="*/ 1052689 h 6367455"/>
                <a:gd name="connsiteX3790" fmla="*/ 5833337 w 6891715"/>
                <a:gd name="connsiteY3790" fmla="*/ 1047610 h 6367455"/>
                <a:gd name="connsiteX3791" fmla="*/ 5835878 w 6891715"/>
                <a:gd name="connsiteY3791" fmla="*/ 979042 h 6367455"/>
                <a:gd name="connsiteX3792" fmla="*/ 5853067 w 6891715"/>
                <a:gd name="connsiteY3792" fmla="*/ 949041 h 6367455"/>
                <a:gd name="connsiteX3793" fmla="*/ 6060620 w 6891715"/>
                <a:gd name="connsiteY3793" fmla="*/ 1177406 h 6367455"/>
                <a:gd name="connsiteX3794" fmla="*/ 6891715 w 6891715"/>
                <a:gd name="connsiteY3794" fmla="*/ 3492496 h 6367455"/>
                <a:gd name="connsiteX3795" fmla="*/ 6728088 w 6891715"/>
                <a:gd name="connsiteY3795" fmla="*/ 4574786 h 6367455"/>
                <a:gd name="connsiteX3796" fmla="*/ 6699847 w 6891715"/>
                <a:gd name="connsiteY3796" fmla="*/ 4651948 h 6367455"/>
                <a:gd name="connsiteX3797" fmla="*/ 6676768 w 6891715"/>
                <a:gd name="connsiteY3797" fmla="*/ 4648009 h 6367455"/>
                <a:gd name="connsiteX3798" fmla="*/ 6661525 w 6891715"/>
                <a:gd name="connsiteY3798" fmla="*/ 4656897 h 6367455"/>
                <a:gd name="connsiteX3799" fmla="*/ 6642472 w 6891715"/>
                <a:gd name="connsiteY3799" fmla="*/ 4667056 h 6367455"/>
                <a:gd name="connsiteX3800" fmla="*/ 6630405 w 6891715"/>
                <a:gd name="connsiteY3800" fmla="*/ 4672135 h 6367455"/>
                <a:gd name="connsiteX3801" fmla="*/ 6623101 w 6891715"/>
                <a:gd name="connsiteY3801" fmla="*/ 4666421 h 6367455"/>
                <a:gd name="connsiteX3802" fmla="*/ 6612622 w 6891715"/>
                <a:gd name="connsiteY3802" fmla="*/ 4665151 h 6367455"/>
                <a:gd name="connsiteX3803" fmla="*/ 6615162 w 6891715"/>
                <a:gd name="connsiteY3803" fmla="*/ 4650548 h 6367455"/>
                <a:gd name="connsiteX3804" fmla="*/ 6607541 w 6891715"/>
                <a:gd name="connsiteY3804" fmla="*/ 4646104 h 6367455"/>
                <a:gd name="connsiteX3805" fmla="*/ 6593251 w 6891715"/>
                <a:gd name="connsiteY3805" fmla="*/ 4644517 h 6367455"/>
                <a:gd name="connsiteX3806" fmla="*/ 6562448 w 6891715"/>
                <a:gd name="connsiteY3806" fmla="*/ 4645787 h 6367455"/>
                <a:gd name="connsiteX3807" fmla="*/ 6541172 w 6891715"/>
                <a:gd name="connsiteY3807" fmla="*/ 4642295 h 6367455"/>
                <a:gd name="connsiteX3808" fmla="*/ 6527200 w 6891715"/>
                <a:gd name="connsiteY3808" fmla="*/ 4650548 h 6367455"/>
                <a:gd name="connsiteX3809" fmla="*/ 6501161 w 6891715"/>
                <a:gd name="connsiteY3809" fmla="*/ 4671818 h 6367455"/>
                <a:gd name="connsiteX3810" fmla="*/ 6482743 w 6891715"/>
                <a:gd name="connsiteY3810" fmla="*/ 4687373 h 6367455"/>
                <a:gd name="connsiteX3811" fmla="*/ 6482425 w 6891715"/>
                <a:gd name="connsiteY3811" fmla="*/ 4699753 h 6367455"/>
                <a:gd name="connsiteX3812" fmla="*/ 6465277 w 6891715"/>
                <a:gd name="connsiteY3812" fmla="*/ 4709912 h 6367455"/>
                <a:gd name="connsiteX3813" fmla="*/ 6458926 w 6891715"/>
                <a:gd name="connsiteY3813" fmla="*/ 4706737 h 6367455"/>
                <a:gd name="connsiteX3814" fmla="*/ 6448447 w 6891715"/>
                <a:gd name="connsiteY3814" fmla="*/ 4706420 h 6367455"/>
                <a:gd name="connsiteX3815" fmla="*/ 6438920 w 6891715"/>
                <a:gd name="connsiteY3815" fmla="*/ 4710229 h 6367455"/>
                <a:gd name="connsiteX3816" fmla="*/ 6430346 w 6891715"/>
                <a:gd name="connsiteY3816" fmla="*/ 4707689 h 6367455"/>
                <a:gd name="connsiteX3817" fmla="*/ 6405895 w 6891715"/>
                <a:gd name="connsiteY3817" fmla="*/ 4713403 h 6367455"/>
                <a:gd name="connsiteX3818" fmla="*/ 6398591 w 6891715"/>
                <a:gd name="connsiteY3818" fmla="*/ 4710229 h 6367455"/>
                <a:gd name="connsiteX3819" fmla="*/ 6382714 w 6891715"/>
                <a:gd name="connsiteY3819" fmla="*/ 4715308 h 6367455"/>
                <a:gd name="connsiteX3820" fmla="*/ 6364296 w 6891715"/>
                <a:gd name="connsiteY3820" fmla="*/ 4728324 h 6367455"/>
                <a:gd name="connsiteX3821" fmla="*/ 6358897 w 6891715"/>
                <a:gd name="connsiteY3821" fmla="*/ 4725149 h 6367455"/>
                <a:gd name="connsiteX3822" fmla="*/ 6348418 w 6891715"/>
                <a:gd name="connsiteY3822" fmla="*/ 4731181 h 6367455"/>
                <a:gd name="connsiteX3823" fmla="*/ 6361755 w 6891715"/>
                <a:gd name="connsiteY3823" fmla="*/ 4741022 h 6367455"/>
                <a:gd name="connsiteX3824" fmla="*/ 6358580 w 6891715"/>
                <a:gd name="connsiteY3824" fmla="*/ 4749275 h 6367455"/>
                <a:gd name="connsiteX3825" fmla="*/ 6347783 w 6891715"/>
                <a:gd name="connsiteY3825" fmla="*/ 4740704 h 6367455"/>
                <a:gd name="connsiteX3826" fmla="*/ 6342702 w 6891715"/>
                <a:gd name="connsiteY3826" fmla="*/ 4740387 h 6367455"/>
                <a:gd name="connsiteX3827" fmla="*/ 6347783 w 6891715"/>
                <a:gd name="connsiteY3827" fmla="*/ 4750863 h 6367455"/>
                <a:gd name="connsiteX3828" fmla="*/ 6348711 w 6891715"/>
                <a:gd name="connsiteY3828" fmla="*/ 4763242 h 6367455"/>
                <a:gd name="connsiteX3829" fmla="*/ 6348727 w 6891715"/>
                <a:gd name="connsiteY3829" fmla="*/ 4763250 h 6367455"/>
                <a:gd name="connsiteX3830" fmla="*/ 6348713 w 6891715"/>
                <a:gd name="connsiteY3830" fmla="*/ 4763266 h 6367455"/>
                <a:gd name="connsiteX3831" fmla="*/ 6348735 w 6891715"/>
                <a:gd name="connsiteY3831" fmla="*/ 4763561 h 6367455"/>
                <a:gd name="connsiteX3832" fmla="*/ 6348545 w 6891715"/>
                <a:gd name="connsiteY3832" fmla="*/ 4763458 h 6367455"/>
                <a:gd name="connsiteX3833" fmla="*/ 6342059 w 6891715"/>
                <a:gd name="connsiteY3833" fmla="*/ 4770869 h 6367455"/>
                <a:gd name="connsiteX3834" fmla="*/ 6330309 w 6891715"/>
                <a:gd name="connsiteY3834" fmla="*/ 4769282 h 6367455"/>
                <a:gd name="connsiteX3835" fmla="*/ 6323958 w 6891715"/>
                <a:gd name="connsiteY3835" fmla="*/ 4777535 h 6367455"/>
                <a:gd name="connsiteX3836" fmla="*/ 6316337 w 6891715"/>
                <a:gd name="connsiteY3836" fmla="*/ 4778488 h 6367455"/>
                <a:gd name="connsiteX3837" fmla="*/ 6317925 w 6891715"/>
                <a:gd name="connsiteY3837" fmla="*/ 4768964 h 6367455"/>
                <a:gd name="connsiteX3838" fmla="*/ 6305858 w 6891715"/>
                <a:gd name="connsiteY3838" fmla="*/ 4774043 h 6367455"/>
                <a:gd name="connsiteX3839" fmla="*/ 6301094 w 6891715"/>
                <a:gd name="connsiteY3839" fmla="*/ 4786424 h 6367455"/>
                <a:gd name="connsiteX3840" fmla="*/ 6296013 w 6891715"/>
                <a:gd name="connsiteY3840" fmla="*/ 4788328 h 6367455"/>
                <a:gd name="connsiteX3841" fmla="*/ 6299189 w 6891715"/>
                <a:gd name="connsiteY3841" fmla="*/ 4797852 h 6367455"/>
                <a:gd name="connsiteX3842" fmla="*/ 6295696 w 6891715"/>
                <a:gd name="connsiteY3842" fmla="*/ 4809597 h 6367455"/>
                <a:gd name="connsiteX3843" fmla="*/ 6283946 w 6891715"/>
                <a:gd name="connsiteY3843" fmla="*/ 4807057 h 6367455"/>
                <a:gd name="connsiteX3844" fmla="*/ 6280771 w 6891715"/>
                <a:gd name="connsiteY3844" fmla="*/ 4811184 h 6367455"/>
                <a:gd name="connsiteX3845" fmla="*/ 6283629 w 6891715"/>
                <a:gd name="connsiteY3845" fmla="*/ 4820707 h 6367455"/>
                <a:gd name="connsiteX3846" fmla="*/ 6276008 w 6891715"/>
                <a:gd name="connsiteY3846" fmla="*/ 4824834 h 6367455"/>
                <a:gd name="connsiteX3847" fmla="*/ 6262353 w 6891715"/>
                <a:gd name="connsiteY3847" fmla="*/ 4822294 h 6367455"/>
                <a:gd name="connsiteX3848" fmla="*/ 6252826 w 6891715"/>
                <a:gd name="connsiteY3848" fmla="*/ 4817850 h 6367455"/>
                <a:gd name="connsiteX3849" fmla="*/ 6238219 w 6891715"/>
                <a:gd name="connsiteY3849" fmla="*/ 4805788 h 6367455"/>
                <a:gd name="connsiteX3850" fmla="*/ 6229645 w 6891715"/>
                <a:gd name="connsiteY3850" fmla="*/ 4806740 h 6367455"/>
                <a:gd name="connsiteX3851" fmla="*/ 6234090 w 6891715"/>
                <a:gd name="connsiteY3851" fmla="*/ 4816263 h 6367455"/>
                <a:gd name="connsiteX3852" fmla="*/ 6241077 w 6891715"/>
                <a:gd name="connsiteY3852" fmla="*/ 4819437 h 6367455"/>
                <a:gd name="connsiteX3853" fmla="*/ 6235678 w 6891715"/>
                <a:gd name="connsiteY3853" fmla="*/ 4830230 h 6367455"/>
                <a:gd name="connsiteX3854" fmla="*/ 6222023 w 6891715"/>
                <a:gd name="connsiteY3854" fmla="*/ 4829913 h 6367455"/>
                <a:gd name="connsiteX3855" fmla="*/ 6214402 w 6891715"/>
                <a:gd name="connsiteY3855" fmla="*/ 4824199 h 6367455"/>
                <a:gd name="connsiteX3856" fmla="*/ 6210274 w 6891715"/>
                <a:gd name="connsiteY3856" fmla="*/ 4832770 h 6367455"/>
                <a:gd name="connsiteX3857" fmla="*/ 6222659 w 6891715"/>
                <a:gd name="connsiteY3857" fmla="*/ 4840389 h 6367455"/>
                <a:gd name="connsiteX3858" fmla="*/ 6215990 w 6891715"/>
                <a:gd name="connsiteY3858" fmla="*/ 4849594 h 6367455"/>
                <a:gd name="connsiteX3859" fmla="*/ 6210591 w 6891715"/>
                <a:gd name="connsiteY3859" fmla="*/ 4852769 h 6367455"/>
                <a:gd name="connsiteX3860" fmla="*/ 6213767 w 6891715"/>
                <a:gd name="connsiteY3860" fmla="*/ 4861340 h 6367455"/>
                <a:gd name="connsiteX3861" fmla="*/ 6204558 w 6891715"/>
                <a:gd name="connsiteY3861" fmla="*/ 4877847 h 6367455"/>
                <a:gd name="connsiteX3862" fmla="*/ 6200747 w 6891715"/>
                <a:gd name="connsiteY3862" fmla="*/ 4872133 h 6367455"/>
                <a:gd name="connsiteX3863" fmla="*/ 6195666 w 6891715"/>
                <a:gd name="connsiteY3863" fmla="*/ 4852134 h 6367455"/>
                <a:gd name="connsiteX3864" fmla="*/ 6187410 w 6891715"/>
                <a:gd name="connsiteY3864" fmla="*/ 4861657 h 6367455"/>
                <a:gd name="connsiteX3865" fmla="*/ 6179154 w 6891715"/>
                <a:gd name="connsiteY3865" fmla="*/ 4880386 h 6367455"/>
                <a:gd name="connsiteX3866" fmla="*/ 6191538 w 6891715"/>
                <a:gd name="connsiteY3866" fmla="*/ 4903877 h 6367455"/>
                <a:gd name="connsiteX3867" fmla="*/ 6190268 w 6891715"/>
                <a:gd name="connsiteY3867" fmla="*/ 4915305 h 6367455"/>
                <a:gd name="connsiteX3868" fmla="*/ 6178201 w 6891715"/>
                <a:gd name="connsiteY3868" fmla="*/ 4924510 h 6367455"/>
                <a:gd name="connsiteX3869" fmla="*/ 6178519 w 6891715"/>
                <a:gd name="connsiteY3869" fmla="*/ 4914035 h 6367455"/>
                <a:gd name="connsiteX3870" fmla="*/ 6176296 w 6891715"/>
                <a:gd name="connsiteY3870" fmla="*/ 4909591 h 6367455"/>
                <a:gd name="connsiteX3871" fmla="*/ 6160418 w 6891715"/>
                <a:gd name="connsiteY3871" fmla="*/ 4917844 h 6367455"/>
                <a:gd name="connsiteX3872" fmla="*/ 6158830 w 6891715"/>
                <a:gd name="connsiteY3872" fmla="*/ 4927050 h 6367455"/>
                <a:gd name="connsiteX3873" fmla="*/ 6158513 w 6891715"/>
                <a:gd name="connsiteY3873" fmla="*/ 4934034 h 6367455"/>
                <a:gd name="connsiteX3874" fmla="*/ 6158513 w 6891715"/>
                <a:gd name="connsiteY3874" fmla="*/ 4936891 h 6367455"/>
                <a:gd name="connsiteX3875" fmla="*/ 6158513 w 6891715"/>
                <a:gd name="connsiteY3875" fmla="*/ 4938795 h 6367455"/>
                <a:gd name="connsiteX3876" fmla="*/ 6161688 w 6891715"/>
                <a:gd name="connsiteY3876" fmla="*/ 4947366 h 6367455"/>
                <a:gd name="connsiteX3877" fmla="*/ 6154067 w 6891715"/>
                <a:gd name="connsiteY3877" fmla="*/ 4956572 h 6367455"/>
                <a:gd name="connsiteX3878" fmla="*/ 6141365 w 6891715"/>
                <a:gd name="connsiteY3878" fmla="*/ 4963556 h 6367455"/>
                <a:gd name="connsiteX3879" fmla="*/ 6135649 w 6891715"/>
                <a:gd name="connsiteY3879" fmla="*/ 4978475 h 6367455"/>
                <a:gd name="connsiteX3880" fmla="*/ 6122312 w 6891715"/>
                <a:gd name="connsiteY3880" fmla="*/ 4993712 h 6367455"/>
                <a:gd name="connsiteX3881" fmla="*/ 6129933 w 6891715"/>
                <a:gd name="connsiteY3881" fmla="*/ 5024187 h 6367455"/>
                <a:gd name="connsiteX3882" fmla="*/ 6136919 w 6891715"/>
                <a:gd name="connsiteY3882" fmla="*/ 5038472 h 6367455"/>
                <a:gd name="connsiteX3883" fmla="*/ 6148668 w 6891715"/>
                <a:gd name="connsiteY3883" fmla="*/ 5036250 h 6367455"/>
                <a:gd name="connsiteX3884" fmla="*/ 6154384 w 6891715"/>
                <a:gd name="connsiteY3884" fmla="*/ 5027044 h 6367455"/>
                <a:gd name="connsiteX3885" fmla="*/ 6170897 w 6891715"/>
                <a:gd name="connsiteY3885" fmla="*/ 5030853 h 6367455"/>
                <a:gd name="connsiteX3886" fmla="*/ 6175661 w 6891715"/>
                <a:gd name="connsiteY3886" fmla="*/ 5059423 h 6367455"/>
                <a:gd name="connsiteX3887" fmla="*/ 6177248 w 6891715"/>
                <a:gd name="connsiteY3887" fmla="*/ 5069898 h 6367455"/>
                <a:gd name="connsiteX3888" fmla="*/ 6190268 w 6891715"/>
                <a:gd name="connsiteY3888" fmla="*/ 5079739 h 6367455"/>
                <a:gd name="connsiteX3889" fmla="*/ 6194396 w 6891715"/>
                <a:gd name="connsiteY3889" fmla="*/ 5079739 h 6367455"/>
                <a:gd name="connsiteX3890" fmla="*/ 6197254 w 6891715"/>
                <a:gd name="connsiteY3890" fmla="*/ 5089262 h 6367455"/>
                <a:gd name="connsiteX3891" fmla="*/ 6190586 w 6891715"/>
                <a:gd name="connsiteY3891" fmla="*/ 5103864 h 6367455"/>
                <a:gd name="connsiteX3892" fmla="*/ 6188680 w 6891715"/>
                <a:gd name="connsiteY3892" fmla="*/ 5128307 h 6367455"/>
                <a:gd name="connsiteX3893" fmla="*/ 6195031 w 6891715"/>
                <a:gd name="connsiteY3893" fmla="*/ 5132434 h 6367455"/>
                <a:gd name="connsiteX3894" fmla="*/ 6206146 w 6891715"/>
                <a:gd name="connsiteY3894" fmla="*/ 5113705 h 6367455"/>
                <a:gd name="connsiteX3895" fmla="*/ 6212814 w 6891715"/>
                <a:gd name="connsiteY3895" fmla="*/ 5101325 h 6367455"/>
                <a:gd name="connsiteX3896" fmla="*/ 6214085 w 6891715"/>
                <a:gd name="connsiteY3896" fmla="*/ 5089897 h 6367455"/>
                <a:gd name="connsiteX3897" fmla="*/ 6218213 w 6891715"/>
                <a:gd name="connsiteY3897" fmla="*/ 5103547 h 6367455"/>
                <a:gd name="connsiteX3898" fmla="*/ 6212179 w 6891715"/>
                <a:gd name="connsiteY3898" fmla="*/ 5126403 h 6367455"/>
                <a:gd name="connsiteX3899" fmla="*/ 6204240 w 6891715"/>
                <a:gd name="connsiteY3899" fmla="*/ 5141957 h 6367455"/>
                <a:gd name="connsiteX3900" fmla="*/ 6206146 w 6891715"/>
                <a:gd name="connsiteY3900" fmla="*/ 5154972 h 6367455"/>
                <a:gd name="connsiteX3901" fmla="*/ 6212814 w 6891715"/>
                <a:gd name="connsiteY3901" fmla="*/ 5145767 h 6367455"/>
                <a:gd name="connsiteX3902" fmla="*/ 6213449 w 6891715"/>
                <a:gd name="connsiteY3902" fmla="*/ 5158464 h 6367455"/>
                <a:gd name="connsiteX3903" fmla="*/ 6203605 w 6891715"/>
                <a:gd name="connsiteY3903" fmla="*/ 5169575 h 6367455"/>
                <a:gd name="connsiteX3904" fmla="*/ 6197889 w 6891715"/>
                <a:gd name="connsiteY3904" fmla="*/ 5184177 h 6367455"/>
                <a:gd name="connsiteX3905" fmla="*/ 6202970 w 6891715"/>
                <a:gd name="connsiteY3905" fmla="*/ 5201319 h 6367455"/>
                <a:gd name="connsiteX3906" fmla="*/ 6235678 w 6891715"/>
                <a:gd name="connsiteY3906" fmla="*/ 5233698 h 6367455"/>
                <a:gd name="connsiteX3907" fmla="*/ 6249333 w 6891715"/>
                <a:gd name="connsiteY3907" fmla="*/ 5251157 h 6367455"/>
                <a:gd name="connsiteX3908" fmla="*/ 6260130 w 6891715"/>
                <a:gd name="connsiteY3908" fmla="*/ 5274330 h 6367455"/>
                <a:gd name="connsiteX3909" fmla="*/ 6275690 w 6891715"/>
                <a:gd name="connsiteY3909" fmla="*/ 5324168 h 6367455"/>
                <a:gd name="connsiteX3910" fmla="*/ 6291250 w 6891715"/>
                <a:gd name="connsiteY3910" fmla="*/ 5336232 h 6367455"/>
                <a:gd name="connsiteX3911" fmla="*/ 6303952 w 6891715"/>
                <a:gd name="connsiteY3911" fmla="*/ 5347977 h 6367455"/>
                <a:gd name="connsiteX3912" fmla="*/ 6297190 w 6891715"/>
                <a:gd name="connsiteY3912" fmla="*/ 5360853 h 6367455"/>
                <a:gd name="connsiteX3913" fmla="*/ 6297448 w 6891715"/>
                <a:gd name="connsiteY3913" fmla="*/ 5360940 h 6367455"/>
                <a:gd name="connsiteX3914" fmla="*/ 6303928 w 6891715"/>
                <a:gd name="connsiteY3914" fmla="*/ 5348597 h 6367455"/>
                <a:gd name="connsiteX3915" fmla="*/ 6326471 w 6891715"/>
                <a:gd name="connsiteY3915" fmla="*/ 5368282 h 6367455"/>
                <a:gd name="connsiteX3916" fmla="*/ 6343298 w 6891715"/>
                <a:gd name="connsiteY3916" fmla="*/ 5377172 h 6367455"/>
                <a:gd name="connsiteX3917" fmla="*/ 6352738 w 6891715"/>
                <a:gd name="connsiteY3917" fmla="*/ 5391437 h 6367455"/>
                <a:gd name="connsiteX3918" fmla="*/ 6270138 w 6891715"/>
                <a:gd name="connsiteY3918" fmla="*/ 5527402 h 6367455"/>
                <a:gd name="connsiteX3919" fmla="*/ 6157685 w 6891715"/>
                <a:gd name="connsiteY3919" fmla="*/ 5677783 h 6367455"/>
                <a:gd name="connsiteX3920" fmla="*/ 6151028 w 6891715"/>
                <a:gd name="connsiteY3920" fmla="*/ 5680333 h 6367455"/>
                <a:gd name="connsiteX3921" fmla="*/ 6151528 w 6891715"/>
                <a:gd name="connsiteY3921" fmla="*/ 5680898 h 6367455"/>
                <a:gd name="connsiteX3922" fmla="*/ 6124790 w 6891715"/>
                <a:gd name="connsiteY3922" fmla="*/ 5702235 h 6367455"/>
                <a:gd name="connsiteX3923" fmla="*/ 6108874 w 6891715"/>
                <a:gd name="connsiteY3923" fmla="*/ 5721342 h 6367455"/>
                <a:gd name="connsiteX3924" fmla="*/ 6108664 w 6891715"/>
                <a:gd name="connsiteY3924" fmla="*/ 5720387 h 6367455"/>
                <a:gd name="connsiteX3925" fmla="*/ 6071278 w 6891715"/>
                <a:gd name="connsiteY3925" fmla="*/ 5721342 h 6367455"/>
                <a:gd name="connsiteX3926" fmla="*/ 6010443 w 6891715"/>
                <a:gd name="connsiteY3926" fmla="*/ 5705105 h 6367455"/>
                <a:gd name="connsiteX3927" fmla="*/ 5965134 w 6891715"/>
                <a:gd name="connsiteY3927" fmla="*/ 5657668 h 6367455"/>
                <a:gd name="connsiteX3928" fmla="*/ 5954821 w 6891715"/>
                <a:gd name="connsiteY3928" fmla="*/ 5617474 h 6367455"/>
                <a:gd name="connsiteX3929" fmla="*/ 5954631 w 6891715"/>
                <a:gd name="connsiteY3929" fmla="*/ 5617583 h 6367455"/>
                <a:gd name="connsiteX3930" fmla="*/ 5954678 w 6891715"/>
                <a:gd name="connsiteY3930" fmla="*/ 5617604 h 6367455"/>
                <a:gd name="connsiteX3931" fmla="*/ 5954550 w 6891715"/>
                <a:gd name="connsiteY3931" fmla="*/ 5617629 h 6367455"/>
                <a:gd name="connsiteX3932" fmla="*/ 5954176 w 6891715"/>
                <a:gd name="connsiteY3932" fmla="*/ 5617843 h 6367455"/>
                <a:gd name="connsiteX3933" fmla="*/ 5953959 w 6891715"/>
                <a:gd name="connsiteY3933" fmla="*/ 5617746 h 6367455"/>
                <a:gd name="connsiteX3934" fmla="*/ 5903234 w 6891715"/>
                <a:gd name="connsiteY3934" fmla="*/ 5627755 h 6367455"/>
                <a:gd name="connsiteX3935" fmla="*/ 5903869 w 6891715"/>
                <a:gd name="connsiteY3935" fmla="*/ 5633783 h 6367455"/>
                <a:gd name="connsiteX3936" fmla="*/ 5906092 w 6891715"/>
                <a:gd name="connsiteY3936" fmla="*/ 5648375 h 6367455"/>
                <a:gd name="connsiteX3937" fmla="*/ 5907044 w 6891715"/>
                <a:gd name="connsiteY3937" fmla="*/ 5656623 h 6367455"/>
                <a:gd name="connsiteX3938" fmla="*/ 5908632 w 6891715"/>
                <a:gd name="connsiteY3938" fmla="*/ 5664871 h 6367455"/>
                <a:gd name="connsiteX3939" fmla="*/ 5910220 w 6891715"/>
                <a:gd name="connsiteY3939" fmla="*/ 5671850 h 6367455"/>
                <a:gd name="connsiteX3940" fmla="*/ 5911808 w 6891715"/>
                <a:gd name="connsiteY3940" fmla="*/ 5677243 h 6367455"/>
                <a:gd name="connsiteX3941" fmla="*/ 5914031 w 6891715"/>
                <a:gd name="connsiteY3941" fmla="*/ 5683270 h 6367455"/>
                <a:gd name="connsiteX3942" fmla="*/ 5916253 w 6891715"/>
                <a:gd name="connsiteY3942" fmla="*/ 5691835 h 6367455"/>
                <a:gd name="connsiteX3943" fmla="*/ 5919111 w 6891715"/>
                <a:gd name="connsiteY3943" fmla="*/ 5701987 h 6367455"/>
                <a:gd name="connsiteX3944" fmla="*/ 5921017 w 6891715"/>
                <a:gd name="connsiteY3944" fmla="*/ 5712772 h 6367455"/>
                <a:gd name="connsiteX3945" fmla="*/ 5923240 w 6891715"/>
                <a:gd name="connsiteY3945" fmla="*/ 5723558 h 6367455"/>
                <a:gd name="connsiteX3946" fmla="*/ 5925145 w 6891715"/>
                <a:gd name="connsiteY3946" fmla="*/ 5733075 h 6367455"/>
                <a:gd name="connsiteX3947" fmla="*/ 5925780 w 6891715"/>
                <a:gd name="connsiteY3947" fmla="*/ 5740371 h 6367455"/>
                <a:gd name="connsiteX3948" fmla="*/ 5925780 w 6891715"/>
                <a:gd name="connsiteY3948" fmla="*/ 5743226 h 6367455"/>
                <a:gd name="connsiteX3949" fmla="*/ 5925463 w 6891715"/>
                <a:gd name="connsiteY3949" fmla="*/ 5745130 h 6367455"/>
                <a:gd name="connsiteX3950" fmla="*/ 5924828 w 6891715"/>
                <a:gd name="connsiteY3950" fmla="*/ 5749888 h 6367455"/>
                <a:gd name="connsiteX3951" fmla="*/ 5923875 w 6891715"/>
                <a:gd name="connsiteY3951" fmla="*/ 5758453 h 6367455"/>
                <a:gd name="connsiteX3952" fmla="*/ 5923240 w 6891715"/>
                <a:gd name="connsiteY3952" fmla="*/ 5769874 h 6367455"/>
                <a:gd name="connsiteX3953" fmla="*/ 5922605 w 6891715"/>
                <a:gd name="connsiteY3953" fmla="*/ 5782563 h 6367455"/>
                <a:gd name="connsiteX3954" fmla="*/ 5922605 w 6891715"/>
                <a:gd name="connsiteY3954" fmla="*/ 5795252 h 6367455"/>
                <a:gd name="connsiteX3955" fmla="*/ 5922287 w 6891715"/>
                <a:gd name="connsiteY3955" fmla="*/ 5806989 h 6367455"/>
                <a:gd name="connsiteX3956" fmla="*/ 5922605 w 6891715"/>
                <a:gd name="connsiteY3956" fmla="*/ 5816189 h 6367455"/>
                <a:gd name="connsiteX3957" fmla="*/ 5922922 w 6891715"/>
                <a:gd name="connsiteY3957" fmla="*/ 5819361 h 6367455"/>
                <a:gd name="connsiteX3958" fmla="*/ 5923240 w 6891715"/>
                <a:gd name="connsiteY3958" fmla="*/ 5821899 h 6367455"/>
                <a:gd name="connsiteX3959" fmla="*/ 5924192 w 6891715"/>
                <a:gd name="connsiteY3959" fmla="*/ 5826975 h 6367455"/>
                <a:gd name="connsiteX3960" fmla="*/ 5925463 w 6891715"/>
                <a:gd name="connsiteY3960" fmla="*/ 5836175 h 6367455"/>
                <a:gd name="connsiteX3961" fmla="*/ 5928321 w 6891715"/>
                <a:gd name="connsiteY3961" fmla="*/ 5859015 h 6367455"/>
                <a:gd name="connsiteX3962" fmla="*/ 5931496 w 6891715"/>
                <a:gd name="connsiteY3962" fmla="*/ 5889786 h 6367455"/>
                <a:gd name="connsiteX3963" fmla="*/ 5891802 w 6891715"/>
                <a:gd name="connsiteY3963" fmla="*/ 5911675 h 6367455"/>
                <a:gd name="connsiteX3964" fmla="*/ 5867985 w 6891715"/>
                <a:gd name="connsiteY3964" fmla="*/ 5892007 h 6367455"/>
                <a:gd name="connsiteX3965" fmla="*/ 5834006 w 6891715"/>
                <a:gd name="connsiteY3965" fmla="*/ 5896131 h 6367455"/>
                <a:gd name="connsiteX3966" fmla="*/ 5807014 w 6891715"/>
                <a:gd name="connsiteY3966" fmla="*/ 5906282 h 6367455"/>
                <a:gd name="connsiteX3967" fmla="*/ 5779387 w 6891715"/>
                <a:gd name="connsiteY3967" fmla="*/ 5900572 h 6367455"/>
                <a:gd name="connsiteX3968" fmla="*/ 5720956 w 6891715"/>
                <a:gd name="connsiteY3968" fmla="*/ 5935467 h 6367455"/>
                <a:gd name="connsiteX3969" fmla="*/ 5698092 w 6891715"/>
                <a:gd name="connsiteY3969" fmla="*/ 5915164 h 6367455"/>
                <a:gd name="connsiteX3970" fmla="*/ 5652047 w 6891715"/>
                <a:gd name="connsiteY3970" fmla="*/ 5929440 h 6367455"/>
                <a:gd name="connsiteX3971" fmla="*/ 5585360 w 6891715"/>
                <a:gd name="connsiteY3971" fmla="*/ 5938322 h 6367455"/>
                <a:gd name="connsiteX3972" fmla="*/ 5474215 w 6891715"/>
                <a:gd name="connsiteY3972" fmla="*/ 5985272 h 6367455"/>
                <a:gd name="connsiteX3973" fmla="*/ 5431027 w 6891715"/>
                <a:gd name="connsiteY3973" fmla="*/ 5995741 h 6367455"/>
                <a:gd name="connsiteX3974" fmla="*/ 5379583 w 6891715"/>
                <a:gd name="connsiteY3974" fmla="*/ 5956721 h 6367455"/>
                <a:gd name="connsiteX3975" fmla="*/ 5337983 w 6891715"/>
                <a:gd name="connsiteY3975" fmla="*/ 5954818 h 6367455"/>
                <a:gd name="connsiteX3976" fmla="*/ 5261452 w 6891715"/>
                <a:gd name="connsiteY3976" fmla="*/ 5985907 h 6367455"/>
                <a:gd name="connsiteX3977" fmla="*/ 5234142 w 6891715"/>
                <a:gd name="connsiteY3977" fmla="*/ 5983369 h 6367455"/>
                <a:gd name="connsiteX3978" fmla="*/ 5210961 w 6891715"/>
                <a:gd name="connsiteY3978" fmla="*/ 5957356 h 6367455"/>
                <a:gd name="connsiteX3979" fmla="*/ 5197623 w 6891715"/>
                <a:gd name="connsiteY3979" fmla="*/ 5967824 h 6367455"/>
                <a:gd name="connsiteX3980" fmla="*/ 5173489 w 6891715"/>
                <a:gd name="connsiteY3980" fmla="*/ 5994154 h 6367455"/>
                <a:gd name="connsiteX3981" fmla="*/ 5174759 w 6891715"/>
                <a:gd name="connsiteY3981" fmla="*/ 6030953 h 6367455"/>
                <a:gd name="connsiteX3982" fmla="*/ 5150625 w 6891715"/>
                <a:gd name="connsiteY3982" fmla="*/ 6049987 h 6367455"/>
                <a:gd name="connsiteX3983" fmla="*/ 5148720 w 6891715"/>
                <a:gd name="connsiteY3983" fmla="*/ 6075682 h 6367455"/>
                <a:gd name="connsiteX3984" fmla="*/ 5130619 w 6891715"/>
                <a:gd name="connsiteY3984" fmla="*/ 6078855 h 6367455"/>
                <a:gd name="connsiteX3985" fmla="*/ 5123633 w 6891715"/>
                <a:gd name="connsiteY3985" fmla="*/ 6088054 h 6367455"/>
                <a:gd name="connsiteX3986" fmla="*/ 5108708 w 6891715"/>
                <a:gd name="connsiteY3986" fmla="*/ 6085834 h 6367455"/>
                <a:gd name="connsiteX3987" fmla="*/ 5112518 w 6891715"/>
                <a:gd name="connsiteY3987" fmla="*/ 6077903 h 6367455"/>
                <a:gd name="connsiteX3988" fmla="*/ 5105214 w 6891715"/>
                <a:gd name="connsiteY3988" fmla="*/ 6066483 h 6367455"/>
                <a:gd name="connsiteX3989" fmla="*/ 5097911 w 6891715"/>
                <a:gd name="connsiteY3989" fmla="*/ 6052842 h 6367455"/>
                <a:gd name="connsiteX3990" fmla="*/ 5104897 w 6891715"/>
                <a:gd name="connsiteY3990" fmla="*/ 6028415 h 6367455"/>
                <a:gd name="connsiteX3991" fmla="*/ 5133159 w 6891715"/>
                <a:gd name="connsiteY3991" fmla="*/ 6005257 h 6367455"/>
                <a:gd name="connsiteX3992" fmla="*/ 5134112 w 6891715"/>
                <a:gd name="connsiteY3992" fmla="*/ 5986224 h 6367455"/>
                <a:gd name="connsiteX3993" fmla="*/ 5116329 w 6891715"/>
                <a:gd name="connsiteY3993" fmla="*/ 5973852 h 6367455"/>
                <a:gd name="connsiteX3994" fmla="*/ 5093782 w 6891715"/>
                <a:gd name="connsiteY3994" fmla="*/ 5989713 h 6367455"/>
                <a:gd name="connsiteX3995" fmla="*/ 5084573 w 6891715"/>
                <a:gd name="connsiteY3995" fmla="*/ 6005575 h 6367455"/>
                <a:gd name="connsiteX3996" fmla="*/ 5073141 w 6891715"/>
                <a:gd name="connsiteY3996" fmla="*/ 6016043 h 6367455"/>
                <a:gd name="connsiteX3997" fmla="*/ 5035987 w 6891715"/>
                <a:gd name="connsiteY3997" fmla="*/ 6013505 h 6367455"/>
                <a:gd name="connsiteX3998" fmla="*/ 5021062 w 6891715"/>
                <a:gd name="connsiteY3998" fmla="*/ 5997644 h 6367455"/>
                <a:gd name="connsiteX3999" fmla="*/ 4988036 w 6891715"/>
                <a:gd name="connsiteY3999" fmla="*/ 5989713 h 6367455"/>
                <a:gd name="connsiteX4000" fmla="*/ 4966125 w 6891715"/>
                <a:gd name="connsiteY4000" fmla="*/ 6007795 h 6367455"/>
                <a:gd name="connsiteX4001" fmla="*/ 4944848 w 6891715"/>
                <a:gd name="connsiteY4001" fmla="*/ 6018264 h 6367455"/>
                <a:gd name="connsiteX4002" fmla="*/ 4934687 w 6891715"/>
                <a:gd name="connsiteY4002" fmla="*/ 6043642 h 6367455"/>
                <a:gd name="connsiteX4003" fmla="*/ 4913410 w 6891715"/>
                <a:gd name="connsiteY4003" fmla="*/ 6049035 h 6367455"/>
                <a:gd name="connsiteX4004" fmla="*/ 4903249 w 6891715"/>
                <a:gd name="connsiteY4004" fmla="*/ 6067117 h 6367455"/>
                <a:gd name="connsiteX4005" fmla="*/ 4857520 w 6891715"/>
                <a:gd name="connsiteY4005" fmla="*/ 6070607 h 6367455"/>
                <a:gd name="connsiteX4006" fmla="*/ 4836562 w 6891715"/>
                <a:gd name="connsiteY4006" fmla="*/ 6068703 h 6367455"/>
                <a:gd name="connsiteX4007" fmla="*/ 4823859 w 6891715"/>
                <a:gd name="connsiteY4007" fmla="*/ 6077268 h 6367455"/>
                <a:gd name="connsiteX4008" fmla="*/ 4801630 w 6891715"/>
                <a:gd name="connsiteY4008" fmla="*/ 6085199 h 6367455"/>
                <a:gd name="connsiteX4009" fmla="*/ 4774003 w 6891715"/>
                <a:gd name="connsiteY4009" fmla="*/ 6068386 h 6367455"/>
                <a:gd name="connsiteX4010" fmla="*/ 4750821 w 6891715"/>
                <a:gd name="connsiteY4010" fmla="*/ 6037932 h 6367455"/>
                <a:gd name="connsiteX4011" fmla="*/ 4727957 w 6891715"/>
                <a:gd name="connsiteY4011" fmla="*/ 6027781 h 6367455"/>
                <a:gd name="connsiteX4012" fmla="*/ 4707951 w 6891715"/>
                <a:gd name="connsiteY4012" fmla="*/ 6010968 h 6367455"/>
                <a:gd name="connsiteX4013" fmla="*/ 4689851 w 6891715"/>
                <a:gd name="connsiteY4013" fmla="*/ 6006844 h 6367455"/>
                <a:gd name="connsiteX4014" fmla="*/ 4665399 w 6891715"/>
                <a:gd name="connsiteY4014" fmla="*/ 5992568 h 6367455"/>
                <a:gd name="connsiteX4015" fmla="*/ 4627292 w 6891715"/>
                <a:gd name="connsiteY4015" fmla="*/ 5989713 h 6367455"/>
                <a:gd name="connsiteX4016" fmla="*/ 4610462 w 6891715"/>
                <a:gd name="connsiteY4016" fmla="*/ 6002402 h 6367455"/>
                <a:gd name="connsiteX4017" fmla="*/ 4606333 w 6891715"/>
                <a:gd name="connsiteY4017" fmla="*/ 6020484 h 6367455"/>
                <a:gd name="connsiteX4018" fmla="*/ 4605698 w 6891715"/>
                <a:gd name="connsiteY4018" fmla="*/ 6034125 h 6367455"/>
                <a:gd name="connsiteX4019" fmla="*/ 4582517 w 6891715"/>
                <a:gd name="connsiteY4019" fmla="*/ 6058552 h 6367455"/>
                <a:gd name="connsiteX4020" fmla="*/ 4568862 w 6891715"/>
                <a:gd name="connsiteY4020" fmla="*/ 6058552 h 6367455"/>
                <a:gd name="connsiteX4021" fmla="*/ 4569497 w 6891715"/>
                <a:gd name="connsiteY4021" fmla="*/ 6051256 h 6367455"/>
                <a:gd name="connsiteX4022" fmla="*/ 4563463 w 6891715"/>
                <a:gd name="connsiteY4022" fmla="*/ 6051256 h 6367455"/>
                <a:gd name="connsiteX4023" fmla="*/ 4557112 w 6891715"/>
                <a:gd name="connsiteY4023" fmla="*/ 6066165 h 6367455"/>
                <a:gd name="connsiteX4024" fmla="*/ 4544410 w 6891715"/>
                <a:gd name="connsiteY4024" fmla="*/ 6071241 h 6367455"/>
                <a:gd name="connsiteX4025" fmla="*/ 4526309 w 6891715"/>
                <a:gd name="connsiteY4025" fmla="*/ 6076951 h 6367455"/>
                <a:gd name="connsiteX4026" fmla="*/ 4501222 w 6891715"/>
                <a:gd name="connsiteY4026" fmla="*/ 6073144 h 6367455"/>
                <a:gd name="connsiteX4027" fmla="*/ 4480581 w 6891715"/>
                <a:gd name="connsiteY4027" fmla="*/ 6058235 h 6367455"/>
                <a:gd name="connsiteX4028" fmla="*/ 4455176 w 6891715"/>
                <a:gd name="connsiteY4028" fmla="*/ 6030319 h 6367455"/>
                <a:gd name="connsiteX4029" fmla="*/ 4452636 w 6891715"/>
                <a:gd name="connsiteY4029" fmla="*/ 6011285 h 6367455"/>
                <a:gd name="connsiteX4030" fmla="*/ 4435805 w 6891715"/>
                <a:gd name="connsiteY4030" fmla="*/ 6006209 h 6367455"/>
                <a:gd name="connsiteX4031" fmla="*/ 4440251 w 6891715"/>
                <a:gd name="connsiteY4031" fmla="*/ 6023974 h 6367455"/>
                <a:gd name="connsiteX4032" fmla="*/ 4422151 w 6891715"/>
                <a:gd name="connsiteY4032" fmla="*/ 6025243 h 6367455"/>
                <a:gd name="connsiteX4033" fmla="*/ 4409448 w 6891715"/>
                <a:gd name="connsiteY4033" fmla="*/ 6012554 h 6367455"/>
                <a:gd name="connsiteX4034" fmla="*/ 4402144 w 6891715"/>
                <a:gd name="connsiteY4034" fmla="*/ 5999230 h 6367455"/>
                <a:gd name="connsiteX4035" fmla="*/ 4394841 w 6891715"/>
                <a:gd name="connsiteY4035" fmla="*/ 6000182 h 6367455"/>
                <a:gd name="connsiteX4036" fmla="*/ 4383091 w 6891715"/>
                <a:gd name="connsiteY4036" fmla="*/ 5992886 h 6367455"/>
                <a:gd name="connsiteX4037" fmla="*/ 4374517 w 6891715"/>
                <a:gd name="connsiteY4037" fmla="*/ 6004623 h 6367455"/>
                <a:gd name="connsiteX4038" fmla="*/ 4377693 w 6891715"/>
                <a:gd name="connsiteY4038" fmla="*/ 6021436 h 6367455"/>
                <a:gd name="connsiteX4039" fmla="*/ 4365308 w 6891715"/>
                <a:gd name="connsiteY4039" fmla="*/ 6035394 h 6367455"/>
                <a:gd name="connsiteX4040" fmla="*/ 4358957 w 6891715"/>
                <a:gd name="connsiteY4040" fmla="*/ 6041739 h 6367455"/>
                <a:gd name="connsiteX4041" fmla="*/ 4352606 w 6891715"/>
                <a:gd name="connsiteY4041" fmla="*/ 6040470 h 6367455"/>
                <a:gd name="connsiteX4042" fmla="*/ 4361180 w 6891715"/>
                <a:gd name="connsiteY4042" fmla="*/ 6029050 h 6367455"/>
                <a:gd name="connsiteX4043" fmla="*/ 4355781 w 6891715"/>
                <a:gd name="connsiteY4043" fmla="*/ 6026829 h 6367455"/>
                <a:gd name="connsiteX4044" fmla="*/ 4347207 w 6891715"/>
                <a:gd name="connsiteY4044" fmla="*/ 6033174 h 6367455"/>
                <a:gd name="connsiteX4045" fmla="*/ 4347207 w 6891715"/>
                <a:gd name="connsiteY4045" fmla="*/ 6019850 h 6367455"/>
                <a:gd name="connsiteX4046" fmla="*/ 4356416 w 6891715"/>
                <a:gd name="connsiteY4046" fmla="*/ 6010016 h 6367455"/>
                <a:gd name="connsiteX4047" fmla="*/ 4353241 w 6891715"/>
                <a:gd name="connsiteY4047" fmla="*/ 6008113 h 6367455"/>
                <a:gd name="connsiteX4048" fmla="*/ 4334187 w 6891715"/>
                <a:gd name="connsiteY4048" fmla="*/ 6009064 h 6367455"/>
                <a:gd name="connsiteX4049" fmla="*/ 4319580 w 6891715"/>
                <a:gd name="connsiteY4049" fmla="*/ 6020802 h 6367455"/>
                <a:gd name="connsiteX4050" fmla="*/ 4303702 w 6891715"/>
                <a:gd name="connsiteY4050" fmla="*/ 6016995 h 6367455"/>
                <a:gd name="connsiteX4051" fmla="*/ 4298304 w 6891715"/>
                <a:gd name="connsiteY4051" fmla="*/ 6022071 h 6367455"/>
                <a:gd name="connsiteX4052" fmla="*/ 4293223 w 6891715"/>
                <a:gd name="connsiteY4052" fmla="*/ 6018898 h 6367455"/>
                <a:gd name="connsiteX4053" fmla="*/ 4293223 w 6891715"/>
                <a:gd name="connsiteY4053" fmla="*/ 6010650 h 6367455"/>
                <a:gd name="connsiteX4054" fmla="*/ 4303384 w 6891715"/>
                <a:gd name="connsiteY4054" fmla="*/ 6002085 h 6367455"/>
                <a:gd name="connsiteX4055" fmla="*/ 4318310 w 6891715"/>
                <a:gd name="connsiteY4055" fmla="*/ 6001134 h 6367455"/>
                <a:gd name="connsiteX4056" fmla="*/ 4331965 w 6891715"/>
                <a:gd name="connsiteY4056" fmla="*/ 6001768 h 6367455"/>
                <a:gd name="connsiteX4057" fmla="*/ 4349113 w 6891715"/>
                <a:gd name="connsiteY4057" fmla="*/ 6003671 h 6367455"/>
                <a:gd name="connsiteX4058" fmla="*/ 4354511 w 6891715"/>
                <a:gd name="connsiteY4058" fmla="*/ 5993203 h 6367455"/>
                <a:gd name="connsiteX4059" fmla="*/ 4349113 w 6891715"/>
                <a:gd name="connsiteY4059" fmla="*/ 5983686 h 6367455"/>
                <a:gd name="connsiteX4060" fmla="*/ 4356099 w 6891715"/>
                <a:gd name="connsiteY4060" fmla="*/ 5978293 h 6367455"/>
                <a:gd name="connsiteX4061" fmla="*/ 4363720 w 6891715"/>
                <a:gd name="connsiteY4061" fmla="*/ 5982734 h 6367455"/>
                <a:gd name="connsiteX4062" fmla="*/ 4371977 w 6891715"/>
                <a:gd name="connsiteY4062" fmla="*/ 5974169 h 6367455"/>
                <a:gd name="connsiteX4063" fmla="*/ 4387854 w 6891715"/>
                <a:gd name="connsiteY4063" fmla="*/ 5968776 h 6367455"/>
                <a:gd name="connsiteX4064" fmla="*/ 4386902 w 6891715"/>
                <a:gd name="connsiteY4064" fmla="*/ 5965604 h 6367455"/>
                <a:gd name="connsiteX4065" fmla="*/ 4356099 w 6891715"/>
                <a:gd name="connsiteY4065" fmla="*/ 5966556 h 6367455"/>
                <a:gd name="connsiteX4066" fmla="*/ 4343397 w 6891715"/>
                <a:gd name="connsiteY4066" fmla="*/ 5965921 h 6367455"/>
                <a:gd name="connsiteX4067" fmla="*/ 4334823 w 6891715"/>
                <a:gd name="connsiteY4067" fmla="*/ 5975438 h 6367455"/>
                <a:gd name="connsiteX4068" fmla="*/ 4331012 w 6891715"/>
                <a:gd name="connsiteY4068" fmla="*/ 5976707 h 6367455"/>
                <a:gd name="connsiteX4069" fmla="*/ 4322438 w 6891715"/>
                <a:gd name="connsiteY4069" fmla="*/ 5976707 h 6367455"/>
                <a:gd name="connsiteX4070" fmla="*/ 4312911 w 6891715"/>
                <a:gd name="connsiteY4070" fmla="*/ 5972266 h 6367455"/>
                <a:gd name="connsiteX4071" fmla="*/ 4303384 w 6891715"/>
                <a:gd name="connsiteY4071" fmla="*/ 5973852 h 6367455"/>
                <a:gd name="connsiteX4072" fmla="*/ 4292905 w 6891715"/>
                <a:gd name="connsiteY4072" fmla="*/ 5986541 h 6367455"/>
                <a:gd name="connsiteX4073" fmla="*/ 4285284 w 6891715"/>
                <a:gd name="connsiteY4073" fmla="*/ 5983369 h 6367455"/>
                <a:gd name="connsiteX4074" fmla="*/ 4281156 w 6891715"/>
                <a:gd name="connsiteY4074" fmla="*/ 5969411 h 6367455"/>
                <a:gd name="connsiteX4075" fmla="*/ 4285919 w 6891715"/>
                <a:gd name="connsiteY4075" fmla="*/ 5958942 h 6367455"/>
                <a:gd name="connsiteX4076" fmla="*/ 4303067 w 6891715"/>
                <a:gd name="connsiteY4076" fmla="*/ 5956721 h 6367455"/>
                <a:gd name="connsiteX4077" fmla="*/ 4308465 w 6891715"/>
                <a:gd name="connsiteY4077" fmla="*/ 5955770 h 6367455"/>
                <a:gd name="connsiteX4078" fmla="*/ 4308465 w 6891715"/>
                <a:gd name="connsiteY4078" fmla="*/ 5947205 h 6367455"/>
                <a:gd name="connsiteX4079" fmla="*/ 4309418 w 6891715"/>
                <a:gd name="connsiteY4079" fmla="*/ 5937688 h 6367455"/>
                <a:gd name="connsiteX4080" fmla="*/ 4298939 w 6891715"/>
                <a:gd name="connsiteY4080" fmla="*/ 5937688 h 6367455"/>
                <a:gd name="connsiteX4081" fmla="*/ 4293540 w 6891715"/>
                <a:gd name="connsiteY4081" fmla="*/ 5939274 h 6367455"/>
                <a:gd name="connsiteX4082" fmla="*/ 4281791 w 6891715"/>
                <a:gd name="connsiteY4082" fmla="*/ 5928488 h 6367455"/>
                <a:gd name="connsiteX4083" fmla="*/ 4280838 w 6891715"/>
                <a:gd name="connsiteY4083" fmla="*/ 5918971 h 6367455"/>
                <a:gd name="connsiteX4084" fmla="*/ 4277345 w 6891715"/>
                <a:gd name="connsiteY4084" fmla="*/ 5909772 h 6367455"/>
                <a:gd name="connsiteX4085" fmla="*/ 4262420 w 6891715"/>
                <a:gd name="connsiteY4085" fmla="*/ 5897082 h 6367455"/>
                <a:gd name="connsiteX4086" fmla="*/ 4267818 w 6891715"/>
                <a:gd name="connsiteY4086" fmla="*/ 5891690 h 6367455"/>
                <a:gd name="connsiteX4087" fmla="*/ 4276075 w 6891715"/>
                <a:gd name="connsiteY4087" fmla="*/ 5896131 h 6367455"/>
                <a:gd name="connsiteX4088" fmla="*/ 4281473 w 6891715"/>
                <a:gd name="connsiteY4088" fmla="*/ 5884393 h 6367455"/>
                <a:gd name="connsiteX4089" fmla="*/ 4277027 w 6891715"/>
                <a:gd name="connsiteY4089" fmla="*/ 5870435 h 6367455"/>
                <a:gd name="connsiteX4090" fmla="*/ 4270359 w 6891715"/>
                <a:gd name="connsiteY4090" fmla="*/ 5863456 h 6367455"/>
                <a:gd name="connsiteX4091" fmla="*/ 4253528 w 6891715"/>
                <a:gd name="connsiteY4091" fmla="*/ 5853939 h 6367455"/>
                <a:gd name="connsiteX4092" fmla="*/ 4236380 w 6891715"/>
                <a:gd name="connsiteY4092" fmla="*/ 5828878 h 6367455"/>
                <a:gd name="connsiteX4093" fmla="*/ 4223678 w 6891715"/>
                <a:gd name="connsiteY4093" fmla="*/ 5829195 h 6367455"/>
                <a:gd name="connsiteX4094" fmla="*/ 4219550 w 6891715"/>
                <a:gd name="connsiteY4094" fmla="*/ 5843788 h 6367455"/>
                <a:gd name="connsiteX4095" fmla="*/ 4212246 w 6891715"/>
                <a:gd name="connsiteY4095" fmla="*/ 5840933 h 6367455"/>
                <a:gd name="connsiteX4096" fmla="*/ 4197321 w 6891715"/>
                <a:gd name="connsiteY4096" fmla="*/ 5826975 h 6367455"/>
                <a:gd name="connsiteX4097" fmla="*/ 4182395 w 6891715"/>
                <a:gd name="connsiteY4097" fmla="*/ 5823168 h 6367455"/>
                <a:gd name="connsiteX4098" fmla="*/ 4187476 w 6891715"/>
                <a:gd name="connsiteY4098" fmla="*/ 5806355 h 6367455"/>
                <a:gd name="connsiteX4099" fmla="*/ 4195733 w 6891715"/>
                <a:gd name="connsiteY4099" fmla="*/ 5808258 h 6367455"/>
                <a:gd name="connsiteX4100" fmla="*/ 4194145 w 6891715"/>
                <a:gd name="connsiteY4100" fmla="*/ 5814603 h 6367455"/>
                <a:gd name="connsiteX4101" fmla="*/ 4199226 w 6891715"/>
                <a:gd name="connsiteY4101" fmla="*/ 5816506 h 6367455"/>
                <a:gd name="connsiteX4102" fmla="*/ 4208435 w 6891715"/>
                <a:gd name="connsiteY4102" fmla="*/ 5805721 h 6367455"/>
                <a:gd name="connsiteX4103" fmla="*/ 4203354 w 6891715"/>
                <a:gd name="connsiteY4103" fmla="*/ 5798742 h 6367455"/>
                <a:gd name="connsiteX4104" fmla="*/ 4194780 w 6891715"/>
                <a:gd name="connsiteY4104" fmla="*/ 5794618 h 6367455"/>
                <a:gd name="connsiteX4105" fmla="*/ 4190652 w 6891715"/>
                <a:gd name="connsiteY4105" fmla="*/ 5777487 h 6367455"/>
                <a:gd name="connsiteX4106" fmla="*/ 4197956 w 6891715"/>
                <a:gd name="connsiteY4106" fmla="*/ 5775584 h 6367455"/>
                <a:gd name="connsiteX4107" fmla="*/ 4209388 w 6891715"/>
                <a:gd name="connsiteY4107" fmla="*/ 5778756 h 6367455"/>
                <a:gd name="connsiteX4108" fmla="*/ 4212881 w 6891715"/>
                <a:gd name="connsiteY4108" fmla="*/ 5790176 h 6367455"/>
                <a:gd name="connsiteX4109" fmla="*/ 4211611 w 6891715"/>
                <a:gd name="connsiteY4109" fmla="*/ 5800645 h 6367455"/>
                <a:gd name="connsiteX4110" fmla="*/ 4216056 w 6891715"/>
                <a:gd name="connsiteY4110" fmla="*/ 5809210 h 6367455"/>
                <a:gd name="connsiteX4111" fmla="*/ 4226536 w 6891715"/>
                <a:gd name="connsiteY4111" fmla="*/ 5812382 h 6367455"/>
                <a:gd name="connsiteX4112" fmla="*/ 4223360 w 6891715"/>
                <a:gd name="connsiteY4112" fmla="*/ 5800645 h 6367455"/>
                <a:gd name="connsiteX4113" fmla="*/ 4225583 w 6891715"/>
                <a:gd name="connsiteY4113" fmla="*/ 5795252 h 6367455"/>
                <a:gd name="connsiteX4114" fmla="*/ 4229711 w 6891715"/>
                <a:gd name="connsiteY4114" fmla="*/ 5798424 h 6367455"/>
                <a:gd name="connsiteX4115" fmla="*/ 4230982 w 6891715"/>
                <a:gd name="connsiteY4115" fmla="*/ 5812382 h 6367455"/>
                <a:gd name="connsiteX4116" fmla="*/ 4242414 w 6891715"/>
                <a:gd name="connsiteY4116" fmla="*/ 5805403 h 6367455"/>
                <a:gd name="connsiteX4117" fmla="*/ 4256386 w 6891715"/>
                <a:gd name="connsiteY4117" fmla="*/ 5807624 h 6367455"/>
                <a:gd name="connsiteX4118" fmla="*/ 4273217 w 6891715"/>
                <a:gd name="connsiteY4118" fmla="*/ 5807624 h 6367455"/>
                <a:gd name="connsiteX4119" fmla="*/ 4266865 w 6891715"/>
                <a:gd name="connsiteY4119" fmla="*/ 5799059 h 6367455"/>
                <a:gd name="connsiteX4120" fmla="*/ 4252258 w 6891715"/>
                <a:gd name="connsiteY4120" fmla="*/ 5798107 h 6367455"/>
                <a:gd name="connsiteX4121" fmla="*/ 4244637 w 6891715"/>
                <a:gd name="connsiteY4121" fmla="*/ 5797473 h 6367455"/>
                <a:gd name="connsiteX4122" fmla="*/ 4238285 w 6891715"/>
                <a:gd name="connsiteY4122" fmla="*/ 5789859 h 6367455"/>
                <a:gd name="connsiteX4123" fmla="*/ 4227488 w 6891715"/>
                <a:gd name="connsiteY4123" fmla="*/ 5772412 h 6367455"/>
                <a:gd name="connsiteX4124" fmla="*/ 4233840 w 6891715"/>
                <a:gd name="connsiteY4124" fmla="*/ 5763846 h 6367455"/>
                <a:gd name="connsiteX4125" fmla="*/ 4241143 w 6891715"/>
                <a:gd name="connsiteY4125" fmla="*/ 5767653 h 6367455"/>
                <a:gd name="connsiteX4126" fmla="*/ 4251623 w 6891715"/>
                <a:gd name="connsiteY4126" fmla="*/ 5754964 h 6367455"/>
                <a:gd name="connsiteX4127" fmla="*/ 4255751 w 6891715"/>
                <a:gd name="connsiteY4127" fmla="*/ 5744495 h 6367455"/>
                <a:gd name="connsiteX4128" fmla="*/ 4252575 w 6891715"/>
                <a:gd name="connsiteY4128" fmla="*/ 5740371 h 6367455"/>
                <a:gd name="connsiteX4129" fmla="*/ 4238603 w 6891715"/>
                <a:gd name="connsiteY4129" fmla="*/ 5746716 h 6367455"/>
                <a:gd name="connsiteX4130" fmla="*/ 4234475 w 6891715"/>
                <a:gd name="connsiteY4130" fmla="*/ 5742592 h 6367455"/>
                <a:gd name="connsiteX4131" fmla="*/ 4233204 w 6891715"/>
                <a:gd name="connsiteY4131" fmla="*/ 5727682 h 6367455"/>
                <a:gd name="connsiteX4132" fmla="*/ 4239873 w 6891715"/>
                <a:gd name="connsiteY4132" fmla="*/ 5720386 h 6367455"/>
                <a:gd name="connsiteX4133" fmla="*/ 4233204 w 6891715"/>
                <a:gd name="connsiteY4133" fmla="*/ 5713407 h 6367455"/>
                <a:gd name="connsiteX4134" fmla="*/ 4222725 w 6891715"/>
                <a:gd name="connsiteY4134" fmla="*/ 5707062 h 6367455"/>
                <a:gd name="connsiteX4135" fmla="*/ 4219232 w 6891715"/>
                <a:gd name="connsiteY4135" fmla="*/ 5699449 h 6367455"/>
                <a:gd name="connsiteX4136" fmla="*/ 4212881 w 6891715"/>
                <a:gd name="connsiteY4136" fmla="*/ 5699449 h 6367455"/>
                <a:gd name="connsiteX4137" fmla="*/ 4212881 w 6891715"/>
                <a:gd name="connsiteY4137" fmla="*/ 5690249 h 6367455"/>
                <a:gd name="connsiteX4138" fmla="*/ 4220185 w 6891715"/>
                <a:gd name="connsiteY4138" fmla="*/ 5690884 h 6367455"/>
                <a:gd name="connsiteX4139" fmla="*/ 4235110 w 6891715"/>
                <a:gd name="connsiteY4139" fmla="*/ 5686760 h 6367455"/>
                <a:gd name="connsiteX4140" fmla="*/ 4235110 w 6891715"/>
                <a:gd name="connsiteY4140" fmla="*/ 5682636 h 6367455"/>
                <a:gd name="connsiteX4141" fmla="*/ 4246859 w 6891715"/>
                <a:gd name="connsiteY4141" fmla="*/ 5681367 h 6367455"/>
                <a:gd name="connsiteX4142" fmla="*/ 4251623 w 6891715"/>
                <a:gd name="connsiteY4142" fmla="*/ 5673119 h 6367455"/>
                <a:gd name="connsiteX4143" fmla="*/ 4248447 w 6891715"/>
                <a:gd name="connsiteY4143" fmla="*/ 5663285 h 6367455"/>
                <a:gd name="connsiteX4144" fmla="*/ 4221455 w 6891715"/>
                <a:gd name="connsiteY4144" fmla="*/ 5672167 h 6367455"/>
                <a:gd name="connsiteX4145" fmla="*/ 4208435 w 6891715"/>
                <a:gd name="connsiteY4145" fmla="*/ 5672167 h 6367455"/>
                <a:gd name="connsiteX4146" fmla="*/ 4193827 w 6891715"/>
                <a:gd name="connsiteY4146" fmla="*/ 5671216 h 6367455"/>
                <a:gd name="connsiteX4147" fmla="*/ 4182078 w 6891715"/>
                <a:gd name="connsiteY4147" fmla="*/ 5684856 h 6367455"/>
                <a:gd name="connsiteX4148" fmla="*/ 4167153 w 6891715"/>
                <a:gd name="connsiteY4148" fmla="*/ 5685491 h 6367455"/>
                <a:gd name="connsiteX4149" fmla="*/ 4168105 w 6891715"/>
                <a:gd name="connsiteY4149" fmla="*/ 5672484 h 6367455"/>
                <a:gd name="connsiteX4150" fmla="*/ 4172551 w 6891715"/>
                <a:gd name="connsiteY4150" fmla="*/ 5665188 h 6367455"/>
                <a:gd name="connsiteX4151" fmla="*/ 4173504 w 6891715"/>
                <a:gd name="connsiteY4151" fmla="*/ 5651547 h 6367455"/>
                <a:gd name="connsiteX4152" fmla="*/ 4169058 w 6891715"/>
                <a:gd name="connsiteY4152" fmla="*/ 5637906 h 6367455"/>
                <a:gd name="connsiteX4153" fmla="*/ 4176362 w 6891715"/>
                <a:gd name="connsiteY4153" fmla="*/ 5618873 h 6367455"/>
                <a:gd name="connsiteX4154" fmla="*/ 4195098 w 6891715"/>
                <a:gd name="connsiteY4154" fmla="*/ 5603011 h 6367455"/>
                <a:gd name="connsiteX4155" fmla="*/ 4196050 w 6891715"/>
                <a:gd name="connsiteY4155" fmla="*/ 5595715 h 6367455"/>
                <a:gd name="connsiteX4156" fmla="*/ 4205260 w 6891715"/>
                <a:gd name="connsiteY4156" fmla="*/ 5583978 h 6367455"/>
                <a:gd name="connsiteX4157" fmla="*/ 4219232 w 6891715"/>
                <a:gd name="connsiteY4157" fmla="*/ 5580805 h 6367455"/>
                <a:gd name="connsiteX4158" fmla="*/ 4230982 w 6891715"/>
                <a:gd name="connsiteY4158" fmla="*/ 5565896 h 6367455"/>
                <a:gd name="connsiteX4159" fmla="*/ 4244637 w 6891715"/>
                <a:gd name="connsiteY4159" fmla="*/ 5563358 h 6367455"/>
                <a:gd name="connsiteX4160" fmla="*/ 4257021 w 6891715"/>
                <a:gd name="connsiteY4160" fmla="*/ 5561454 h 6367455"/>
                <a:gd name="connsiteX4161" fmla="*/ 4264643 w 6891715"/>
                <a:gd name="connsiteY4161" fmla="*/ 5553841 h 6367455"/>
                <a:gd name="connsiteX4162" fmla="*/ 4280520 w 6891715"/>
                <a:gd name="connsiteY4162" fmla="*/ 5557013 h 6367455"/>
                <a:gd name="connsiteX4163" fmla="*/ 4286872 w 6891715"/>
                <a:gd name="connsiteY4163" fmla="*/ 5570337 h 6367455"/>
                <a:gd name="connsiteX4164" fmla="*/ 4295128 w 6891715"/>
                <a:gd name="connsiteY4164" fmla="*/ 5575730 h 6367455"/>
                <a:gd name="connsiteX4165" fmla="*/ 4318627 w 6891715"/>
                <a:gd name="connsiteY4165" fmla="*/ 5575412 h 6367455"/>
                <a:gd name="connsiteX4166" fmla="*/ 4327201 w 6891715"/>
                <a:gd name="connsiteY4166" fmla="*/ 5566847 h 6367455"/>
                <a:gd name="connsiteX4167" fmla="*/ 4310053 w 6891715"/>
                <a:gd name="connsiteY4167" fmla="*/ 5556696 h 6367455"/>
                <a:gd name="connsiteX4168" fmla="*/ 4311323 w 6891715"/>
                <a:gd name="connsiteY4168" fmla="*/ 5550351 h 6367455"/>
                <a:gd name="connsiteX4169" fmla="*/ 4326884 w 6891715"/>
                <a:gd name="connsiteY4169" fmla="*/ 5547813 h 6367455"/>
                <a:gd name="connsiteX4170" fmla="*/ 4345937 w 6891715"/>
                <a:gd name="connsiteY4170" fmla="*/ 5550034 h 6367455"/>
                <a:gd name="connsiteX4171" fmla="*/ 4345302 w 6891715"/>
                <a:gd name="connsiteY4171" fmla="*/ 5558599 h 6367455"/>
                <a:gd name="connsiteX4172" fmla="*/ 4334505 w 6891715"/>
                <a:gd name="connsiteY4172" fmla="*/ 5560503 h 6367455"/>
                <a:gd name="connsiteX4173" fmla="*/ 4358957 w 6891715"/>
                <a:gd name="connsiteY4173" fmla="*/ 5572875 h 6367455"/>
                <a:gd name="connsiteX4174" fmla="*/ 4384361 w 6891715"/>
                <a:gd name="connsiteY4174" fmla="*/ 5570971 h 6367455"/>
                <a:gd name="connsiteX4175" fmla="*/ 4414847 w 6891715"/>
                <a:gd name="connsiteY4175" fmla="*/ 5562089 h 6367455"/>
                <a:gd name="connsiteX4176" fmla="*/ 4437076 w 6891715"/>
                <a:gd name="connsiteY4176" fmla="*/ 5559551 h 6367455"/>
                <a:gd name="connsiteX4177" fmla="*/ 4446602 w 6891715"/>
                <a:gd name="connsiteY4177" fmla="*/ 5562723 h 6367455"/>
                <a:gd name="connsiteX4178" fmla="*/ 4458352 w 6891715"/>
                <a:gd name="connsiteY4178" fmla="*/ 5562723 h 6367455"/>
                <a:gd name="connsiteX4179" fmla="*/ 4458034 w 6891715"/>
                <a:gd name="connsiteY4179" fmla="*/ 5550034 h 6367455"/>
                <a:gd name="connsiteX4180" fmla="*/ 4452636 w 6891715"/>
                <a:gd name="connsiteY4180" fmla="*/ 5546862 h 6367455"/>
                <a:gd name="connsiteX4181" fmla="*/ 4438346 w 6891715"/>
                <a:gd name="connsiteY4181" fmla="*/ 5551303 h 6367455"/>
                <a:gd name="connsiteX4182" fmla="*/ 4430725 w 6891715"/>
                <a:gd name="connsiteY4182" fmla="*/ 5547179 h 6367455"/>
                <a:gd name="connsiteX4183" fmla="*/ 4421198 w 6891715"/>
                <a:gd name="connsiteY4183" fmla="*/ 5540834 h 6367455"/>
                <a:gd name="connsiteX4184" fmla="*/ 4438981 w 6891715"/>
                <a:gd name="connsiteY4184" fmla="*/ 5533221 h 6367455"/>
                <a:gd name="connsiteX4185" fmla="*/ 4442157 w 6891715"/>
                <a:gd name="connsiteY4185" fmla="*/ 5528145 h 6367455"/>
                <a:gd name="connsiteX4186" fmla="*/ 4469784 w 6891715"/>
                <a:gd name="connsiteY4186" fmla="*/ 5528780 h 6367455"/>
                <a:gd name="connsiteX4187" fmla="*/ 4481534 w 6891715"/>
                <a:gd name="connsiteY4187" fmla="*/ 5527828 h 6367455"/>
                <a:gd name="connsiteX4188" fmla="*/ 4484074 w 6891715"/>
                <a:gd name="connsiteY4188" fmla="*/ 5521483 h 6367455"/>
                <a:gd name="connsiteX4189" fmla="*/ 4503445 w 6891715"/>
                <a:gd name="connsiteY4189" fmla="*/ 5522118 h 6367455"/>
                <a:gd name="connsiteX4190" fmla="*/ 4525674 w 6891715"/>
                <a:gd name="connsiteY4190" fmla="*/ 5523070 h 6367455"/>
                <a:gd name="connsiteX4191" fmla="*/ 4518053 w 6891715"/>
                <a:gd name="connsiteY4191" fmla="*/ 5517677 h 6367455"/>
                <a:gd name="connsiteX4192" fmla="*/ 4503445 w 6891715"/>
                <a:gd name="connsiteY4192" fmla="*/ 5516091 h 6367455"/>
                <a:gd name="connsiteX4193" fmla="*/ 4489473 w 6891715"/>
                <a:gd name="connsiteY4193" fmla="*/ 5516091 h 6367455"/>
                <a:gd name="connsiteX4194" fmla="*/ 4484074 w 6891715"/>
                <a:gd name="connsiteY4194" fmla="*/ 5521483 h 6367455"/>
                <a:gd name="connsiteX4195" fmla="*/ 4471372 w 6891715"/>
                <a:gd name="connsiteY4195" fmla="*/ 5518311 h 6367455"/>
                <a:gd name="connsiteX4196" fmla="*/ 4466291 w 6891715"/>
                <a:gd name="connsiteY4196" fmla="*/ 5513236 h 6367455"/>
                <a:gd name="connsiteX4197" fmla="*/ 4467244 w 6891715"/>
                <a:gd name="connsiteY4197" fmla="*/ 5502767 h 6367455"/>
                <a:gd name="connsiteX4198" fmla="*/ 4457717 w 6891715"/>
                <a:gd name="connsiteY4198" fmla="*/ 5498326 h 6367455"/>
                <a:gd name="connsiteX4199" fmla="*/ 4449143 w 6891715"/>
                <a:gd name="connsiteY4199" fmla="*/ 5491030 h 6367455"/>
                <a:gd name="connsiteX4200" fmla="*/ 4451366 w 6891715"/>
                <a:gd name="connsiteY4200" fmla="*/ 5488174 h 6367455"/>
                <a:gd name="connsiteX4201" fmla="*/ 4445967 w 6891715"/>
                <a:gd name="connsiteY4201" fmla="*/ 5484050 h 6367455"/>
                <a:gd name="connsiteX4202" fmla="*/ 4450413 w 6891715"/>
                <a:gd name="connsiteY4202" fmla="*/ 5474216 h 6367455"/>
                <a:gd name="connsiteX4203" fmla="*/ 4454224 w 6891715"/>
                <a:gd name="connsiteY4203" fmla="*/ 5462796 h 6367455"/>
                <a:gd name="connsiteX4204" fmla="*/ 4471054 w 6891715"/>
                <a:gd name="connsiteY4204" fmla="*/ 5460576 h 6367455"/>
                <a:gd name="connsiteX4205" fmla="*/ 4485979 w 6891715"/>
                <a:gd name="connsiteY4205" fmla="*/ 5470727 h 6367455"/>
                <a:gd name="connsiteX4206" fmla="*/ 4497729 w 6891715"/>
                <a:gd name="connsiteY4206" fmla="*/ 5466603 h 6367455"/>
                <a:gd name="connsiteX4207" fmla="*/ 4519005 w 6891715"/>
                <a:gd name="connsiteY4207" fmla="*/ 5472630 h 6367455"/>
                <a:gd name="connsiteX4208" fmla="*/ 4540282 w 6891715"/>
                <a:gd name="connsiteY4208" fmla="*/ 5474216 h 6367455"/>
                <a:gd name="connsiteX4209" fmla="*/ 4576801 w 6891715"/>
                <a:gd name="connsiteY4209" fmla="*/ 5462796 h 6367455"/>
                <a:gd name="connsiteX4210" fmla="*/ 4615225 w 6891715"/>
                <a:gd name="connsiteY4210" fmla="*/ 5473899 h 6367455"/>
                <a:gd name="connsiteX4211" fmla="*/ 4632055 w 6891715"/>
                <a:gd name="connsiteY4211" fmla="*/ 5472630 h 6367455"/>
                <a:gd name="connsiteX4212" fmla="*/ 4660635 w 6891715"/>
                <a:gd name="connsiteY4212" fmla="*/ 5469141 h 6367455"/>
                <a:gd name="connsiteX4213" fmla="*/ 4667939 w 6891715"/>
                <a:gd name="connsiteY4213" fmla="*/ 5447252 h 6367455"/>
                <a:gd name="connsiteX4214" fmla="*/ 4721606 w 6891715"/>
                <a:gd name="connsiteY4214" fmla="*/ 5417115 h 6367455"/>
                <a:gd name="connsiteX4215" fmla="*/ 4777179 w 6891715"/>
                <a:gd name="connsiteY4215" fmla="*/ 5385075 h 6367455"/>
                <a:gd name="connsiteX4216" fmla="*/ 4808934 w 6891715"/>
                <a:gd name="connsiteY4216" fmla="*/ 5377144 h 6367455"/>
                <a:gd name="connsiteX4217" fmla="*/ 4837197 w 6891715"/>
                <a:gd name="connsiteY4217" fmla="*/ 5363504 h 6367455"/>
                <a:gd name="connsiteX4218" fmla="*/ 4847994 w 6891715"/>
                <a:gd name="connsiteY4218" fmla="*/ 5354938 h 6367455"/>
                <a:gd name="connsiteX4219" fmla="*/ 4929288 w 6891715"/>
                <a:gd name="connsiteY4219" fmla="*/ 5357476 h 6367455"/>
                <a:gd name="connsiteX4220" fmla="*/ 4984543 w 6891715"/>
                <a:gd name="connsiteY4220" fmla="*/ 5364138 h 6367455"/>
                <a:gd name="connsiteX4221" fmla="*/ 5002644 w 6891715"/>
                <a:gd name="connsiteY4221" fmla="*/ 5359697 h 6367455"/>
                <a:gd name="connsiteX4222" fmla="*/ 5014076 w 6891715"/>
                <a:gd name="connsiteY4222" fmla="*/ 5347008 h 6367455"/>
                <a:gd name="connsiteX4223" fmla="*/ 5026778 w 6891715"/>
                <a:gd name="connsiteY4223" fmla="*/ 5345104 h 6367455"/>
                <a:gd name="connsiteX4224" fmla="*/ 5042021 w 6891715"/>
                <a:gd name="connsiteY4224" fmla="*/ 5383489 h 6367455"/>
                <a:gd name="connsiteX4225" fmla="*/ 5058851 w 6891715"/>
                <a:gd name="connsiteY4225" fmla="*/ 5387613 h 6367455"/>
                <a:gd name="connsiteX4226" fmla="*/ 5071553 w 6891715"/>
                <a:gd name="connsiteY4226" fmla="*/ 5399033 h 6367455"/>
                <a:gd name="connsiteX4227" fmla="*/ 5089654 w 6891715"/>
                <a:gd name="connsiteY4227" fmla="*/ 5402205 h 6367455"/>
                <a:gd name="connsiteX4228" fmla="*/ 5111883 w 6891715"/>
                <a:gd name="connsiteY4228" fmla="*/ 5391420 h 6367455"/>
                <a:gd name="connsiteX4229" fmla="*/ 5119504 w 6891715"/>
                <a:gd name="connsiteY4229" fmla="*/ 5394592 h 6367455"/>
                <a:gd name="connsiteX4230" fmla="*/ 5129031 w 6891715"/>
                <a:gd name="connsiteY4230" fmla="*/ 5401888 h 6367455"/>
                <a:gd name="connsiteX4231" fmla="*/ 5145227 w 6891715"/>
                <a:gd name="connsiteY4231" fmla="*/ 5438687 h 6367455"/>
                <a:gd name="connsiteX4232" fmla="*/ 5162057 w 6891715"/>
                <a:gd name="connsiteY4232" fmla="*/ 5443445 h 6367455"/>
                <a:gd name="connsiteX4233" fmla="*/ 5170313 w 6891715"/>
                <a:gd name="connsiteY4233" fmla="*/ 5439321 h 6367455"/>
                <a:gd name="connsiteX4234" fmla="*/ 5178570 w 6891715"/>
                <a:gd name="connsiteY4234" fmla="*/ 5438687 h 6367455"/>
                <a:gd name="connsiteX4235" fmla="*/ 5189049 w 6891715"/>
                <a:gd name="connsiteY4235" fmla="*/ 5448204 h 6367455"/>
                <a:gd name="connsiteX4236" fmla="*/ 5199211 w 6891715"/>
                <a:gd name="connsiteY4236" fmla="*/ 5454548 h 6367455"/>
                <a:gd name="connsiteX4237" fmla="*/ 5223345 w 6891715"/>
                <a:gd name="connsiteY4237" fmla="*/ 5460576 h 6367455"/>
                <a:gd name="connsiteX4238" fmla="*/ 5241129 w 6891715"/>
                <a:gd name="connsiteY4238" fmla="*/ 5475168 h 6367455"/>
                <a:gd name="connsiteX4239" fmla="*/ 5251608 w 6891715"/>
                <a:gd name="connsiteY4239" fmla="*/ 5480561 h 6367455"/>
                <a:gd name="connsiteX4240" fmla="*/ 5253831 w 6891715"/>
                <a:gd name="connsiteY4240" fmla="*/ 5470727 h 6367455"/>
                <a:gd name="connsiteX4241" fmla="*/ 5262087 w 6891715"/>
                <a:gd name="connsiteY4241" fmla="*/ 5470727 h 6367455"/>
                <a:gd name="connsiteX4242" fmla="*/ 5290032 w 6891715"/>
                <a:gd name="connsiteY4242" fmla="*/ 5485954 h 6367455"/>
                <a:gd name="connsiteX4243" fmla="*/ 5318930 w 6891715"/>
                <a:gd name="connsiteY4243" fmla="*/ 5495471 h 6367455"/>
                <a:gd name="connsiteX4244" fmla="*/ 5356084 w 6891715"/>
                <a:gd name="connsiteY4244" fmla="*/ 5482464 h 6367455"/>
                <a:gd name="connsiteX4245" fmla="*/ 5421501 w 6891715"/>
                <a:gd name="connsiteY4245" fmla="*/ 5468824 h 6367455"/>
                <a:gd name="connsiteX4246" fmla="*/ 5495174 w 6891715"/>
                <a:gd name="connsiteY4246" fmla="*/ 5479927 h 6367455"/>
                <a:gd name="connsiteX4247" fmla="*/ 5517720 w 6891715"/>
                <a:gd name="connsiteY4247" fmla="*/ 5481830 h 6367455"/>
                <a:gd name="connsiteX4248" fmla="*/ 5564401 w 6891715"/>
                <a:gd name="connsiteY4248" fmla="*/ 5452645 h 6367455"/>
                <a:gd name="connsiteX4249" fmla="*/ 5579961 w 6891715"/>
                <a:gd name="connsiteY4249" fmla="*/ 5450424 h 6367455"/>
                <a:gd name="connsiteX4250" fmla="*/ 5598062 w 6891715"/>
                <a:gd name="connsiteY4250" fmla="*/ 5437735 h 6367455"/>
                <a:gd name="connsiteX4251" fmla="*/ 5650459 w 6891715"/>
                <a:gd name="connsiteY4251" fmla="*/ 5377144 h 6367455"/>
                <a:gd name="connsiteX4252" fmla="*/ 5660621 w 6891715"/>
                <a:gd name="connsiteY4252" fmla="*/ 5382854 h 6367455"/>
                <a:gd name="connsiteX4253" fmla="*/ 5660866 w 6891715"/>
                <a:gd name="connsiteY4253" fmla="*/ 5382796 h 6367455"/>
                <a:gd name="connsiteX4254" fmla="*/ 5650740 w 6891715"/>
                <a:gd name="connsiteY4254" fmla="*/ 5377092 h 6367455"/>
                <a:gd name="connsiteX4255" fmla="*/ 5651375 w 6891715"/>
                <a:gd name="connsiteY4255" fmla="*/ 5348489 h 6367455"/>
                <a:gd name="connsiteX4256" fmla="*/ 5636460 w 6891715"/>
                <a:gd name="connsiteY4256" fmla="*/ 5328467 h 6367455"/>
                <a:gd name="connsiteX4257" fmla="*/ 5629479 w 6891715"/>
                <a:gd name="connsiteY4257" fmla="*/ 5271897 h 6367455"/>
                <a:gd name="connsiteX4258" fmla="*/ 5604092 w 6891715"/>
                <a:gd name="connsiteY4258" fmla="*/ 5243611 h 6367455"/>
                <a:gd name="connsiteX4259" fmla="*/ 5598380 w 6891715"/>
                <a:gd name="connsiteY4259" fmla="*/ 5224543 h 6367455"/>
                <a:gd name="connsiteX4260" fmla="*/ 5585686 w 6891715"/>
                <a:gd name="connsiteY4260" fmla="*/ 5214373 h 6367455"/>
                <a:gd name="connsiteX4261" fmla="*/ 5545384 w 6891715"/>
                <a:gd name="connsiteY4261" fmla="*/ 5211513 h 6367455"/>
                <a:gd name="connsiteX4262" fmla="*/ 5520949 w 6891715"/>
                <a:gd name="connsiteY4262" fmla="*/ 5202296 h 6367455"/>
                <a:gd name="connsiteX4263" fmla="*/ 5511429 w 6891715"/>
                <a:gd name="connsiteY4263" fmla="*/ 5181956 h 6367455"/>
                <a:gd name="connsiteX4264" fmla="*/ 5512381 w 6891715"/>
                <a:gd name="connsiteY4264" fmla="*/ 5175600 h 6367455"/>
                <a:gd name="connsiteX4265" fmla="*/ 5502861 w 6891715"/>
                <a:gd name="connsiteY4265" fmla="*/ 5178142 h 6367455"/>
                <a:gd name="connsiteX4266" fmla="*/ 5482869 w 6891715"/>
                <a:gd name="connsiteY4266" fmla="*/ 5165430 h 6367455"/>
                <a:gd name="connsiteX4267" fmla="*/ 5475253 w 6891715"/>
                <a:gd name="connsiteY4267" fmla="*/ 5146997 h 6367455"/>
                <a:gd name="connsiteX4268" fmla="*/ 5474184 w 6891715"/>
                <a:gd name="connsiteY4268" fmla="*/ 5146401 h 6367455"/>
                <a:gd name="connsiteX4269" fmla="*/ 5451638 w 6891715"/>
                <a:gd name="connsiteY4269" fmla="*/ 5128307 h 6367455"/>
                <a:gd name="connsiteX4270" fmla="*/ 5417342 w 6891715"/>
                <a:gd name="connsiteY4270" fmla="*/ 5083548 h 6367455"/>
                <a:gd name="connsiteX4271" fmla="*/ 5373837 w 6891715"/>
                <a:gd name="connsiteY4271" fmla="*/ 5054026 h 6367455"/>
                <a:gd name="connsiteX4272" fmla="*/ 5345257 w 6891715"/>
                <a:gd name="connsiteY4272" fmla="*/ 5042598 h 6367455"/>
                <a:gd name="connsiteX4273" fmla="*/ 5320806 w 6891715"/>
                <a:gd name="connsiteY4273" fmla="*/ 5037837 h 6367455"/>
                <a:gd name="connsiteX4274" fmla="*/ 5300482 w 6891715"/>
                <a:gd name="connsiteY4274" fmla="*/ 5026409 h 6367455"/>
                <a:gd name="connsiteX4275" fmla="*/ 5300165 w 6891715"/>
                <a:gd name="connsiteY4275" fmla="*/ 5016886 h 6367455"/>
                <a:gd name="connsiteX4276" fmla="*/ 5286510 w 6891715"/>
                <a:gd name="connsiteY4276" fmla="*/ 5008632 h 6367455"/>
                <a:gd name="connsiteX4277" fmla="*/ 5282381 w 6891715"/>
                <a:gd name="connsiteY4277" fmla="*/ 5016886 h 6367455"/>
                <a:gd name="connsiteX4278" fmla="*/ 5270950 w 6891715"/>
                <a:gd name="connsiteY4278" fmla="*/ 5014029 h 6367455"/>
                <a:gd name="connsiteX4279" fmla="*/ 5255072 w 6891715"/>
                <a:gd name="connsiteY4279" fmla="*/ 5010854 h 6367455"/>
                <a:gd name="connsiteX4280" fmla="*/ 5245228 w 6891715"/>
                <a:gd name="connsiteY4280" fmla="*/ 5009267 h 6367455"/>
                <a:gd name="connsiteX4281" fmla="*/ 5229032 w 6891715"/>
                <a:gd name="connsiteY4281" fmla="*/ 4980697 h 6367455"/>
                <a:gd name="connsiteX4282" fmla="*/ 5211885 w 6891715"/>
                <a:gd name="connsiteY4282" fmla="*/ 4944192 h 6367455"/>
                <a:gd name="connsiteX4283" fmla="*/ 5193784 w 6891715"/>
                <a:gd name="connsiteY4283" fmla="*/ 4938795 h 6367455"/>
                <a:gd name="connsiteX4284" fmla="*/ 5176636 w 6891715"/>
                <a:gd name="connsiteY4284" fmla="*/ 4938160 h 6367455"/>
                <a:gd name="connsiteX4285" fmla="*/ 5171555 w 6891715"/>
                <a:gd name="connsiteY4285" fmla="*/ 4925145 h 6367455"/>
                <a:gd name="connsiteX4286" fmla="*/ 5202358 w 6891715"/>
                <a:gd name="connsiteY4286" fmla="*/ 4917844 h 6367455"/>
                <a:gd name="connsiteX4287" fmla="*/ 5199817 w 6891715"/>
                <a:gd name="connsiteY4287" fmla="*/ 4907369 h 6367455"/>
                <a:gd name="connsiteX4288" fmla="*/ 5190291 w 6891715"/>
                <a:gd name="connsiteY4288" fmla="*/ 4906099 h 6367455"/>
                <a:gd name="connsiteX4289" fmla="*/ 5185210 w 6891715"/>
                <a:gd name="connsiteY4289" fmla="*/ 4911495 h 6367455"/>
                <a:gd name="connsiteX4290" fmla="*/ 5188068 w 6891715"/>
                <a:gd name="connsiteY4290" fmla="*/ 4894671 h 6367455"/>
                <a:gd name="connsiteX4291" fmla="*/ 5207121 w 6891715"/>
                <a:gd name="connsiteY4291" fmla="*/ 4898798 h 6367455"/>
                <a:gd name="connsiteX4292" fmla="*/ 5217918 w 6891715"/>
                <a:gd name="connsiteY4292" fmla="*/ 4907051 h 6367455"/>
                <a:gd name="connsiteX4293" fmla="*/ 5216965 w 6891715"/>
                <a:gd name="connsiteY4293" fmla="*/ 4915305 h 6367455"/>
                <a:gd name="connsiteX4294" fmla="*/ 5234748 w 6891715"/>
                <a:gd name="connsiteY4294" fmla="*/ 4917527 h 6367455"/>
                <a:gd name="connsiteX4295" fmla="*/ 5225222 w 6891715"/>
                <a:gd name="connsiteY4295" fmla="*/ 4907051 h 6367455"/>
                <a:gd name="connsiteX4296" fmla="*/ 5243322 w 6891715"/>
                <a:gd name="connsiteY4296" fmla="*/ 4908956 h 6367455"/>
                <a:gd name="connsiteX4297" fmla="*/ 5249673 w 6891715"/>
                <a:gd name="connsiteY4297" fmla="*/ 4901655 h 6367455"/>
                <a:gd name="connsiteX4298" fmla="*/ 5252531 w 6891715"/>
                <a:gd name="connsiteY4298" fmla="*/ 4881338 h 6367455"/>
                <a:gd name="connsiteX4299" fmla="*/ 5262058 w 6891715"/>
                <a:gd name="connsiteY4299" fmla="*/ 4868641 h 6367455"/>
                <a:gd name="connsiteX4300" fmla="*/ 5276983 w 6891715"/>
                <a:gd name="connsiteY4300" fmla="*/ 4862292 h 6367455"/>
                <a:gd name="connsiteX4301" fmla="*/ 5279841 w 6891715"/>
                <a:gd name="connsiteY4301" fmla="*/ 4842293 h 6367455"/>
                <a:gd name="connsiteX4302" fmla="*/ 5300482 w 6891715"/>
                <a:gd name="connsiteY4302" fmla="*/ 4809279 h 6367455"/>
                <a:gd name="connsiteX4303" fmla="*/ 5309056 w 6891715"/>
                <a:gd name="connsiteY4303" fmla="*/ 4810232 h 6367455"/>
                <a:gd name="connsiteX4304" fmla="*/ 5302705 w 6891715"/>
                <a:gd name="connsiteY4304" fmla="*/ 4819755 h 6367455"/>
                <a:gd name="connsiteX4305" fmla="*/ 5305245 w 6891715"/>
                <a:gd name="connsiteY4305" fmla="*/ 4831500 h 6367455"/>
                <a:gd name="connsiteX4306" fmla="*/ 5318900 w 6891715"/>
                <a:gd name="connsiteY4306" fmla="*/ 4840706 h 6367455"/>
                <a:gd name="connsiteX4307" fmla="*/ 5328109 w 6891715"/>
                <a:gd name="connsiteY4307" fmla="*/ 4832135 h 6367455"/>
                <a:gd name="connsiteX4308" fmla="*/ 5327157 w 6891715"/>
                <a:gd name="connsiteY4308" fmla="*/ 4827056 h 6367455"/>
                <a:gd name="connsiteX4309" fmla="*/ 5322711 w 6891715"/>
                <a:gd name="connsiteY4309" fmla="*/ 4821660 h 6367455"/>
                <a:gd name="connsiteX4310" fmla="*/ 5323981 w 6891715"/>
                <a:gd name="connsiteY4310" fmla="*/ 4831183 h 6367455"/>
                <a:gd name="connsiteX4311" fmla="*/ 5316360 w 6891715"/>
                <a:gd name="connsiteY4311" fmla="*/ 4823882 h 6367455"/>
                <a:gd name="connsiteX4312" fmla="*/ 5314454 w 6891715"/>
                <a:gd name="connsiteY4312" fmla="*/ 4815628 h 6367455"/>
                <a:gd name="connsiteX4313" fmla="*/ 5317630 w 6891715"/>
                <a:gd name="connsiteY4313" fmla="*/ 4811501 h 6367455"/>
                <a:gd name="connsiteX4314" fmla="*/ 5327157 w 6891715"/>
                <a:gd name="connsiteY4314" fmla="*/ 4801978 h 6367455"/>
                <a:gd name="connsiteX4315" fmla="*/ 5333508 w 6891715"/>
                <a:gd name="connsiteY4315" fmla="*/ 4801661 h 6367455"/>
                <a:gd name="connsiteX4316" fmla="*/ 5342082 w 6891715"/>
                <a:gd name="connsiteY4316" fmla="*/ 4813089 h 6367455"/>
                <a:gd name="connsiteX4317" fmla="*/ 5351608 w 6891715"/>
                <a:gd name="connsiteY4317" fmla="*/ 4815311 h 6367455"/>
                <a:gd name="connsiteX4318" fmla="*/ 5359547 w 6891715"/>
                <a:gd name="connsiteY4318" fmla="*/ 4808010 h 6367455"/>
                <a:gd name="connsiteX4319" fmla="*/ 5342717 w 6891715"/>
                <a:gd name="connsiteY4319" fmla="*/ 4796264 h 6367455"/>
                <a:gd name="connsiteX4320" fmla="*/ 5340494 w 6891715"/>
                <a:gd name="connsiteY4320" fmla="*/ 4790868 h 6367455"/>
                <a:gd name="connsiteX4321" fmla="*/ 5309691 w 6891715"/>
                <a:gd name="connsiteY4321" fmla="*/ 4767060 h 6367455"/>
                <a:gd name="connsiteX4322" fmla="*/ 5305563 w 6891715"/>
                <a:gd name="connsiteY4322" fmla="*/ 4772456 h 6367455"/>
                <a:gd name="connsiteX4323" fmla="*/ 5292861 w 6891715"/>
                <a:gd name="connsiteY4323" fmla="*/ 4758806 h 6367455"/>
                <a:gd name="connsiteX4324" fmla="*/ 5283969 w 6891715"/>
                <a:gd name="connsiteY4324" fmla="*/ 4741030 h 6367455"/>
                <a:gd name="connsiteX4325" fmla="*/ 5280794 w 6891715"/>
                <a:gd name="connsiteY4325" fmla="*/ 4721983 h 6367455"/>
                <a:gd name="connsiteX4326" fmla="*/ 5298894 w 6891715"/>
                <a:gd name="connsiteY4326" fmla="*/ 4732459 h 6367455"/>
                <a:gd name="connsiteX4327" fmla="*/ 5315725 w 6891715"/>
                <a:gd name="connsiteY4327" fmla="*/ 4725792 h 6367455"/>
                <a:gd name="connsiteX4328" fmla="*/ 5318900 w 6891715"/>
                <a:gd name="connsiteY4328" fmla="*/ 4719444 h 6367455"/>
                <a:gd name="connsiteX4329" fmla="*/ 5328427 w 6891715"/>
                <a:gd name="connsiteY4329" fmla="*/ 4721666 h 6367455"/>
                <a:gd name="connsiteX4330" fmla="*/ 5336048 w 6891715"/>
                <a:gd name="connsiteY4330" fmla="*/ 4728967 h 6367455"/>
                <a:gd name="connsiteX4331" fmla="*/ 5356689 w 6891715"/>
                <a:gd name="connsiteY4331" fmla="*/ 4728649 h 6367455"/>
                <a:gd name="connsiteX4332" fmla="*/ 5356689 w 6891715"/>
                <a:gd name="connsiteY4332" fmla="*/ 4718491 h 6367455"/>
                <a:gd name="connsiteX4333" fmla="*/ 5343987 w 6891715"/>
                <a:gd name="connsiteY4333" fmla="*/ 4709920 h 6367455"/>
                <a:gd name="connsiteX4334" fmla="*/ 5337636 w 6891715"/>
                <a:gd name="connsiteY4334" fmla="*/ 4718491 h 6367455"/>
                <a:gd name="connsiteX4335" fmla="*/ 5331285 w 6891715"/>
                <a:gd name="connsiteY4335" fmla="*/ 4708968 h 6367455"/>
                <a:gd name="connsiteX4336" fmla="*/ 5334460 w 6891715"/>
                <a:gd name="connsiteY4336" fmla="*/ 4700397 h 6367455"/>
                <a:gd name="connsiteX4337" fmla="*/ 5339859 w 6891715"/>
                <a:gd name="connsiteY4337" fmla="*/ 4696270 h 6367455"/>
                <a:gd name="connsiteX4338" fmla="*/ 5363358 w 6891715"/>
                <a:gd name="connsiteY4338" fmla="*/ 4697223 h 6367455"/>
                <a:gd name="connsiteX4339" fmla="*/ 5375742 w 6891715"/>
                <a:gd name="connsiteY4339" fmla="*/ 4686430 h 6367455"/>
                <a:gd name="connsiteX4340" fmla="*/ 5386222 w 6891715"/>
                <a:gd name="connsiteY4340" fmla="*/ 4681986 h 6367455"/>
                <a:gd name="connsiteX4341" fmla="*/ 5430362 w 6891715"/>
                <a:gd name="connsiteY4341" fmla="*/ 4672462 h 6367455"/>
                <a:gd name="connsiteX4342" fmla="*/ 5430362 w 6891715"/>
                <a:gd name="connsiteY4342" fmla="*/ 4663892 h 6367455"/>
                <a:gd name="connsiteX4343" fmla="*/ 5418612 w 6891715"/>
                <a:gd name="connsiteY4343" fmla="*/ 4657543 h 6367455"/>
                <a:gd name="connsiteX4344" fmla="*/ 5420835 w 6891715"/>
                <a:gd name="connsiteY4344" fmla="*/ 4648019 h 6367455"/>
                <a:gd name="connsiteX4345" fmla="*/ 5416707 w 6891715"/>
                <a:gd name="connsiteY4345" fmla="*/ 4641036 h 6367455"/>
                <a:gd name="connsiteX4346" fmla="*/ 5393208 w 6891715"/>
                <a:gd name="connsiteY4346" fmla="*/ 4645163 h 6367455"/>
                <a:gd name="connsiteX4347" fmla="*/ 5379553 w 6891715"/>
                <a:gd name="connsiteY4347" fmla="*/ 4654686 h 6367455"/>
                <a:gd name="connsiteX4348" fmla="*/ 5352243 w 6891715"/>
                <a:gd name="connsiteY4348" fmla="*/ 4657225 h 6367455"/>
                <a:gd name="connsiteX4349" fmla="*/ 5331230 w 6891715"/>
                <a:gd name="connsiteY4349" fmla="*/ 4660361 h 6367455"/>
                <a:gd name="connsiteX4350" fmla="*/ 5331109 w 6891715"/>
                <a:gd name="connsiteY4350" fmla="*/ 4661094 h 6367455"/>
                <a:gd name="connsiteX4351" fmla="*/ 5315234 w 6891715"/>
                <a:gd name="connsiteY4351" fmla="*/ 4676033 h 6367455"/>
                <a:gd name="connsiteX4352" fmla="*/ 5309836 w 6891715"/>
                <a:gd name="connsiteY4352" fmla="*/ 4676351 h 6367455"/>
                <a:gd name="connsiteX4353" fmla="*/ 5314281 w 6891715"/>
                <a:gd name="connsiteY4353" fmla="*/ 4666816 h 6367455"/>
                <a:gd name="connsiteX4354" fmla="*/ 5285389 w 6891715"/>
                <a:gd name="connsiteY4354" fmla="*/ 4662366 h 6367455"/>
                <a:gd name="connsiteX4355" fmla="*/ 5258401 w 6891715"/>
                <a:gd name="connsiteY4355" fmla="*/ 4676669 h 6367455"/>
                <a:gd name="connsiteX4356" fmla="*/ 5249829 w 6891715"/>
                <a:gd name="connsiteY4356" fmla="*/ 4690337 h 6367455"/>
                <a:gd name="connsiteX4357" fmla="*/ 5242844 w 6891715"/>
                <a:gd name="connsiteY4357" fmla="*/ 4694787 h 6367455"/>
                <a:gd name="connsiteX4358" fmla="*/ 5238399 w 6891715"/>
                <a:gd name="connsiteY4358" fmla="*/ 4692562 h 6367455"/>
                <a:gd name="connsiteX4359" fmla="*/ 5206649 w 6891715"/>
                <a:gd name="connsiteY4359" fmla="*/ 4704640 h 6367455"/>
                <a:gd name="connsiteX4360" fmla="*/ 5195219 w 6891715"/>
                <a:gd name="connsiteY4360" fmla="*/ 4725936 h 6367455"/>
                <a:gd name="connsiteX4361" fmla="*/ 5184741 w 6891715"/>
                <a:gd name="connsiteY4361" fmla="*/ 4732293 h 6367455"/>
                <a:gd name="connsiteX4362" fmla="*/ 5178391 w 6891715"/>
                <a:gd name="connsiteY4362" fmla="*/ 4719579 h 6367455"/>
                <a:gd name="connsiteX4363" fmla="*/ 5164421 w 6891715"/>
                <a:gd name="connsiteY4363" fmla="*/ 4717672 h 6367455"/>
                <a:gd name="connsiteX4364" fmla="*/ 5151721 w 6891715"/>
                <a:gd name="connsiteY4364" fmla="*/ 4719897 h 6367455"/>
                <a:gd name="connsiteX4365" fmla="*/ 5147594 w 6891715"/>
                <a:gd name="connsiteY4365" fmla="*/ 4731657 h 6367455"/>
                <a:gd name="connsiteX4366" fmla="*/ 5144736 w 6891715"/>
                <a:gd name="connsiteY4366" fmla="*/ 4744053 h 6367455"/>
                <a:gd name="connsiteX4367" fmla="*/ 5132036 w 6891715"/>
                <a:gd name="connsiteY4367" fmla="*/ 4746596 h 6367455"/>
                <a:gd name="connsiteX4368" fmla="*/ 5132036 w 6891715"/>
                <a:gd name="connsiteY4368" fmla="*/ 4739921 h 6367455"/>
                <a:gd name="connsiteX4369" fmla="*/ 5116161 w 6891715"/>
                <a:gd name="connsiteY4369" fmla="*/ 4732611 h 6367455"/>
                <a:gd name="connsiteX4370" fmla="*/ 5101239 w 6891715"/>
                <a:gd name="connsiteY4370" fmla="*/ 4750728 h 6367455"/>
                <a:gd name="connsiteX4371" fmla="*/ 5080284 w 6891715"/>
                <a:gd name="connsiteY4371" fmla="*/ 4761535 h 6367455"/>
                <a:gd name="connsiteX4372" fmla="*/ 5055836 w 6891715"/>
                <a:gd name="connsiteY4372" fmla="*/ 4769164 h 6367455"/>
                <a:gd name="connsiteX4373" fmla="*/ 5050756 w 6891715"/>
                <a:gd name="connsiteY4373" fmla="*/ 4763124 h 6367455"/>
                <a:gd name="connsiteX4374" fmla="*/ 5045994 w 6891715"/>
                <a:gd name="connsiteY4374" fmla="*/ 4736425 h 6367455"/>
                <a:gd name="connsiteX4375" fmla="*/ 5040914 w 6891715"/>
                <a:gd name="connsiteY4375" fmla="*/ 4745960 h 6367455"/>
                <a:gd name="connsiteX4376" fmla="*/ 5045359 w 6891715"/>
                <a:gd name="connsiteY4376" fmla="*/ 4773296 h 6367455"/>
                <a:gd name="connsiteX4377" fmla="*/ 5051709 w 6891715"/>
                <a:gd name="connsiteY4377" fmla="*/ 4774567 h 6367455"/>
                <a:gd name="connsiteX4378" fmla="*/ 5042501 w 6891715"/>
                <a:gd name="connsiteY4378" fmla="*/ 4780924 h 6367455"/>
                <a:gd name="connsiteX4379" fmla="*/ 5039961 w 6891715"/>
                <a:gd name="connsiteY4379" fmla="*/ 4775838 h 6367455"/>
                <a:gd name="connsiteX4380" fmla="*/ 5039009 w 6891715"/>
                <a:gd name="connsiteY4380" fmla="*/ 4766303 h 6367455"/>
                <a:gd name="connsiteX4381" fmla="*/ 5033611 w 6891715"/>
                <a:gd name="connsiteY4381" fmla="*/ 4758992 h 6367455"/>
                <a:gd name="connsiteX4382" fmla="*/ 5028531 w 6891715"/>
                <a:gd name="connsiteY4382" fmla="*/ 4776792 h 6367455"/>
                <a:gd name="connsiteX4383" fmla="*/ 5032976 w 6891715"/>
                <a:gd name="connsiteY4383" fmla="*/ 4779017 h 6367455"/>
                <a:gd name="connsiteX4384" fmla="*/ 5019006 w 6891715"/>
                <a:gd name="connsiteY4384" fmla="*/ 4792684 h 6367455"/>
                <a:gd name="connsiteX4385" fmla="*/ 5004401 w 6891715"/>
                <a:gd name="connsiteY4385" fmla="*/ 4799359 h 6367455"/>
                <a:gd name="connsiteX4386" fmla="*/ 4999004 w 6891715"/>
                <a:gd name="connsiteY4386" fmla="*/ 4803491 h 6367455"/>
                <a:gd name="connsiteX4387" fmla="*/ 4987574 w 6891715"/>
                <a:gd name="connsiteY4387" fmla="*/ 4805716 h 6367455"/>
                <a:gd name="connsiteX4388" fmla="*/ 4983446 w 6891715"/>
                <a:gd name="connsiteY4388" fmla="*/ 4824787 h 6367455"/>
                <a:gd name="connsiteX4389" fmla="*/ 4974874 w 6891715"/>
                <a:gd name="connsiteY4389" fmla="*/ 4829873 h 6367455"/>
                <a:gd name="connsiteX4390" fmla="*/ 4968524 w 6891715"/>
                <a:gd name="connsiteY4390" fmla="*/ 4826694 h 6367455"/>
                <a:gd name="connsiteX4391" fmla="*/ 4965349 w 6891715"/>
                <a:gd name="connsiteY4391" fmla="*/ 4818748 h 6367455"/>
                <a:gd name="connsiteX4392" fmla="*/ 4974874 w 6891715"/>
                <a:gd name="connsiteY4392" fmla="*/ 4813980 h 6367455"/>
                <a:gd name="connsiteX4393" fmla="*/ 4974874 w 6891715"/>
                <a:gd name="connsiteY4393" fmla="*/ 4810166 h 6367455"/>
                <a:gd name="connsiteX4394" fmla="*/ 4965349 w 6891715"/>
                <a:gd name="connsiteY4394" fmla="*/ 4815570 h 6367455"/>
                <a:gd name="connsiteX4395" fmla="*/ 4952649 w 6891715"/>
                <a:gd name="connsiteY4395" fmla="*/ 4800631 h 6367455"/>
                <a:gd name="connsiteX4396" fmla="*/ 4941854 w 6891715"/>
                <a:gd name="connsiteY4396" fmla="*/ 4801902 h 6367455"/>
                <a:gd name="connsiteX4397" fmla="*/ 4938679 w 6891715"/>
                <a:gd name="connsiteY4397" fmla="*/ 4810166 h 6367455"/>
                <a:gd name="connsiteX4398" fmla="*/ 4930424 w 6891715"/>
                <a:gd name="connsiteY4398" fmla="*/ 4803173 h 6367455"/>
                <a:gd name="connsiteX4399" fmla="*/ 4922804 w 6891715"/>
                <a:gd name="connsiteY4399" fmla="*/ 4814934 h 6367455"/>
                <a:gd name="connsiteX4400" fmla="*/ 4917724 w 6891715"/>
                <a:gd name="connsiteY4400" fmla="*/ 4801902 h 6367455"/>
                <a:gd name="connsiteX4401" fmla="*/ 4910104 w 6891715"/>
                <a:gd name="connsiteY4401" fmla="*/ 4792684 h 6367455"/>
                <a:gd name="connsiteX4402" fmla="*/ 4896451 w 6891715"/>
                <a:gd name="connsiteY4402" fmla="*/ 4784420 h 6367455"/>
                <a:gd name="connsiteX4403" fmla="*/ 4893276 w 6891715"/>
                <a:gd name="connsiteY4403" fmla="*/ 4803491 h 6367455"/>
                <a:gd name="connsiteX4404" fmla="*/ 4900896 w 6891715"/>
                <a:gd name="connsiteY4404" fmla="*/ 4812709 h 6367455"/>
                <a:gd name="connsiteX4405" fmla="*/ 4907246 w 6891715"/>
                <a:gd name="connsiteY4405" fmla="*/ 4819066 h 6367455"/>
                <a:gd name="connsiteX4406" fmla="*/ 4916771 w 6891715"/>
                <a:gd name="connsiteY4406" fmla="*/ 4820020 h 6367455"/>
                <a:gd name="connsiteX4407" fmla="*/ 4929471 w 6891715"/>
                <a:gd name="connsiteY4407" fmla="*/ 4827330 h 6367455"/>
                <a:gd name="connsiteX4408" fmla="*/ 4932646 w 6891715"/>
                <a:gd name="connsiteY4408" fmla="*/ 4840044 h 6367455"/>
                <a:gd name="connsiteX4409" fmla="*/ 4939314 w 6891715"/>
                <a:gd name="connsiteY4409" fmla="*/ 4841951 h 6367455"/>
                <a:gd name="connsiteX4410" fmla="*/ 4937091 w 6891715"/>
                <a:gd name="connsiteY4410" fmla="*/ 4826059 h 6367455"/>
                <a:gd name="connsiteX4411" fmla="*/ 4938679 w 6891715"/>
                <a:gd name="connsiteY4411" fmla="*/ 4819702 h 6367455"/>
                <a:gd name="connsiteX4412" fmla="*/ 4960269 w 6891715"/>
                <a:gd name="connsiteY4412" fmla="*/ 4833051 h 6367455"/>
                <a:gd name="connsiteX4413" fmla="*/ 4969794 w 6891715"/>
                <a:gd name="connsiteY4413" fmla="*/ 4836548 h 6367455"/>
                <a:gd name="connsiteX4414" fmla="*/ 4977414 w 6891715"/>
                <a:gd name="connsiteY4414" fmla="*/ 4841633 h 6367455"/>
                <a:gd name="connsiteX4415" fmla="*/ 4964714 w 6891715"/>
                <a:gd name="connsiteY4415" fmla="*/ 4854347 h 6367455"/>
                <a:gd name="connsiteX4416" fmla="*/ 4963444 w 6891715"/>
                <a:gd name="connsiteY4416" fmla="*/ 4857526 h 6367455"/>
                <a:gd name="connsiteX4417" fmla="*/ 4982811 w 6891715"/>
                <a:gd name="connsiteY4417" fmla="*/ 4855301 h 6367455"/>
                <a:gd name="connsiteX4418" fmla="*/ 4990114 w 6891715"/>
                <a:gd name="connsiteY4418" fmla="*/ 4859433 h 6367455"/>
                <a:gd name="connsiteX4419" fmla="*/ 4983764 w 6891715"/>
                <a:gd name="connsiteY4419" fmla="*/ 4865790 h 6367455"/>
                <a:gd name="connsiteX4420" fmla="*/ 4999639 w 6891715"/>
                <a:gd name="connsiteY4420" fmla="*/ 4865790 h 6367455"/>
                <a:gd name="connsiteX4421" fmla="*/ 5011386 w 6891715"/>
                <a:gd name="connsiteY4421" fmla="*/ 4870876 h 6367455"/>
                <a:gd name="connsiteX4422" fmla="*/ 5021864 w 6891715"/>
                <a:gd name="connsiteY4422" fmla="*/ 4883590 h 6367455"/>
                <a:gd name="connsiteX4423" fmla="*/ 5015831 w 6891715"/>
                <a:gd name="connsiteY4423" fmla="*/ 4909653 h 6367455"/>
                <a:gd name="connsiteX4424" fmla="*/ 5036151 w 6891715"/>
                <a:gd name="connsiteY4424" fmla="*/ 4910607 h 6367455"/>
                <a:gd name="connsiteX4425" fmla="*/ 5076474 w 6891715"/>
                <a:gd name="connsiteY4425" fmla="*/ 4925228 h 6367455"/>
                <a:gd name="connsiteX4426" fmla="*/ 5079649 w 6891715"/>
                <a:gd name="connsiteY4426" fmla="*/ 4917917 h 6367455"/>
                <a:gd name="connsiteX4427" fmla="*/ 5052979 w 6891715"/>
                <a:gd name="connsiteY4427" fmla="*/ 4901071 h 6367455"/>
                <a:gd name="connsiteX4428" fmla="*/ 5031389 w 6891715"/>
                <a:gd name="connsiteY4428" fmla="*/ 4869604 h 6367455"/>
                <a:gd name="connsiteX4429" fmla="*/ 5012974 w 6891715"/>
                <a:gd name="connsiteY4429" fmla="*/ 4834005 h 6367455"/>
                <a:gd name="connsiteX4430" fmla="*/ 5004719 w 6891715"/>
                <a:gd name="connsiteY4430" fmla="*/ 4842269 h 6367455"/>
                <a:gd name="connsiteX4431" fmla="*/ 4999321 w 6891715"/>
                <a:gd name="connsiteY4431" fmla="*/ 4834005 h 6367455"/>
                <a:gd name="connsiteX4432" fmla="*/ 4995194 w 6891715"/>
                <a:gd name="connsiteY4432" fmla="*/ 4819384 h 6367455"/>
                <a:gd name="connsiteX4433" fmla="*/ 5002496 w 6891715"/>
                <a:gd name="connsiteY4433" fmla="*/ 4816205 h 6367455"/>
                <a:gd name="connsiteX4434" fmla="*/ 5001544 w 6891715"/>
                <a:gd name="connsiteY4434" fmla="*/ 4809848 h 6367455"/>
                <a:gd name="connsiteX4435" fmla="*/ 5004719 w 6891715"/>
                <a:gd name="connsiteY4435" fmla="*/ 4807623 h 6367455"/>
                <a:gd name="connsiteX4436" fmla="*/ 5036786 w 6891715"/>
                <a:gd name="connsiteY4436" fmla="*/ 4869604 h 6367455"/>
                <a:gd name="connsiteX4437" fmla="*/ 5057106 w 6891715"/>
                <a:gd name="connsiteY4437" fmla="*/ 4899164 h 6367455"/>
                <a:gd name="connsiteX4438" fmla="*/ 5078696 w 6891715"/>
                <a:gd name="connsiteY4438" fmla="*/ 4909335 h 6367455"/>
                <a:gd name="connsiteX4439" fmla="*/ 5085999 w 6891715"/>
                <a:gd name="connsiteY4439" fmla="*/ 4911560 h 6367455"/>
                <a:gd name="connsiteX4440" fmla="*/ 5094254 w 6891715"/>
                <a:gd name="connsiteY4440" fmla="*/ 4912196 h 6367455"/>
                <a:gd name="connsiteX4441" fmla="*/ 5098381 w 6891715"/>
                <a:gd name="connsiteY4441" fmla="*/ 4905839 h 6367455"/>
                <a:gd name="connsiteX4442" fmla="*/ 5106954 w 6891715"/>
                <a:gd name="connsiteY4442" fmla="*/ 4896304 h 6367455"/>
                <a:gd name="connsiteX4443" fmla="*/ 5116479 w 6891715"/>
                <a:gd name="connsiteY4443" fmla="*/ 4911243 h 6367455"/>
                <a:gd name="connsiteX4444" fmla="*/ 5126004 w 6891715"/>
                <a:gd name="connsiteY4444" fmla="*/ 4904886 h 6367455"/>
                <a:gd name="connsiteX4445" fmla="*/ 5130131 w 6891715"/>
                <a:gd name="connsiteY4445" fmla="*/ 4898211 h 6367455"/>
                <a:gd name="connsiteX4446" fmla="*/ 5148864 w 6891715"/>
                <a:gd name="connsiteY4446" fmla="*/ 4893761 h 6367455"/>
                <a:gd name="connsiteX4447" fmla="*/ 5162834 w 6891715"/>
                <a:gd name="connsiteY4447" fmla="*/ 4895986 h 6367455"/>
                <a:gd name="connsiteX4448" fmla="*/ 5181249 w 6891715"/>
                <a:gd name="connsiteY4448" fmla="*/ 4909335 h 6367455"/>
                <a:gd name="connsiteX4449" fmla="*/ 5175534 w 6891715"/>
                <a:gd name="connsiteY4449" fmla="*/ 4914739 h 6367455"/>
                <a:gd name="connsiteX4450" fmla="*/ 5160929 w 6891715"/>
                <a:gd name="connsiteY4450" fmla="*/ 4912832 h 6367455"/>
                <a:gd name="connsiteX4451" fmla="*/ 5156801 w 6891715"/>
                <a:gd name="connsiteY4451" fmla="*/ 4915057 h 6367455"/>
                <a:gd name="connsiteX4452" fmla="*/ 5156166 w 6891715"/>
                <a:gd name="connsiteY4452" fmla="*/ 4934763 h 6367455"/>
                <a:gd name="connsiteX4453" fmla="*/ 5151721 w 6891715"/>
                <a:gd name="connsiteY4453" fmla="*/ 4947477 h 6367455"/>
                <a:gd name="connsiteX4454" fmla="*/ 5144419 w 6891715"/>
                <a:gd name="connsiteY4454" fmla="*/ 4948749 h 6367455"/>
                <a:gd name="connsiteX4455" fmla="*/ 5131719 w 6891715"/>
                <a:gd name="connsiteY4455" fmla="*/ 4950974 h 6367455"/>
                <a:gd name="connsiteX4456" fmla="*/ 5117114 w 6891715"/>
                <a:gd name="connsiteY4456" fmla="*/ 4960827 h 6367455"/>
                <a:gd name="connsiteX4457" fmla="*/ 5094571 w 6891715"/>
                <a:gd name="connsiteY4457" fmla="*/ 4943028 h 6367455"/>
                <a:gd name="connsiteX4458" fmla="*/ 5071076 w 6891715"/>
                <a:gd name="connsiteY4458" fmla="*/ 4943981 h 6367455"/>
                <a:gd name="connsiteX4459" fmla="*/ 5061869 w 6891715"/>
                <a:gd name="connsiteY4459" fmla="*/ 4955742 h 6367455"/>
                <a:gd name="connsiteX4460" fmla="*/ 5055519 w 6891715"/>
                <a:gd name="connsiteY4460" fmla="*/ 4969409 h 6367455"/>
                <a:gd name="connsiteX4461" fmla="*/ 5033611 w 6891715"/>
                <a:gd name="connsiteY4461" fmla="*/ 4976402 h 6367455"/>
                <a:gd name="connsiteX4462" fmla="*/ 5025039 w 6891715"/>
                <a:gd name="connsiteY4462" fmla="*/ 4986891 h 6367455"/>
                <a:gd name="connsiteX4463" fmla="*/ 5012339 w 6891715"/>
                <a:gd name="connsiteY4463" fmla="*/ 4987845 h 6367455"/>
                <a:gd name="connsiteX4464" fmla="*/ 5002814 w 6891715"/>
                <a:gd name="connsiteY4464" fmla="*/ 4981488 h 6367455"/>
                <a:gd name="connsiteX4465" fmla="*/ 4994241 w 6891715"/>
                <a:gd name="connsiteY4465" fmla="*/ 4986255 h 6367455"/>
                <a:gd name="connsiteX4466" fmla="*/ 4972334 w 6891715"/>
                <a:gd name="connsiteY4466" fmla="*/ 5008505 h 6367455"/>
                <a:gd name="connsiteX4467" fmla="*/ 4941854 w 6891715"/>
                <a:gd name="connsiteY4467" fmla="*/ 5033933 h 6367455"/>
                <a:gd name="connsiteX4468" fmla="*/ 4914866 w 6891715"/>
                <a:gd name="connsiteY4468" fmla="*/ 5053004 h 6367455"/>
                <a:gd name="connsiteX4469" fmla="*/ 4887879 w 6891715"/>
                <a:gd name="connsiteY4469" fmla="*/ 5037429 h 6367455"/>
                <a:gd name="connsiteX4470" fmla="*/ 4861526 w 6891715"/>
                <a:gd name="connsiteY4470" fmla="*/ 5034568 h 6367455"/>
                <a:gd name="connsiteX4471" fmla="*/ 4859304 w 6891715"/>
                <a:gd name="connsiteY4471" fmla="*/ 5027258 h 6367455"/>
                <a:gd name="connsiteX4472" fmla="*/ 4877401 w 6891715"/>
                <a:gd name="connsiteY4472" fmla="*/ 5013590 h 6367455"/>
                <a:gd name="connsiteX4473" fmla="*/ 4873909 w 6891715"/>
                <a:gd name="connsiteY4473" fmla="*/ 4995473 h 6367455"/>
                <a:gd name="connsiteX4474" fmla="*/ 4881211 w 6891715"/>
                <a:gd name="connsiteY4474" fmla="*/ 4992294 h 6367455"/>
                <a:gd name="connsiteX4475" fmla="*/ 4885339 w 6891715"/>
                <a:gd name="connsiteY4475" fmla="*/ 4962734 h 6367455"/>
                <a:gd name="connsiteX4476" fmla="*/ 4870099 w 6891715"/>
                <a:gd name="connsiteY4476" fmla="*/ 4939849 h 6367455"/>
                <a:gd name="connsiteX4477" fmla="*/ 4854224 w 6891715"/>
                <a:gd name="connsiteY4477" fmla="*/ 4945253 h 6367455"/>
                <a:gd name="connsiteX4478" fmla="*/ 4851049 w 6891715"/>
                <a:gd name="connsiteY4478" fmla="*/ 4936671 h 6367455"/>
                <a:gd name="connsiteX4479" fmla="*/ 4831046 w 6891715"/>
                <a:gd name="connsiteY4479" fmla="*/ 4919825 h 6367455"/>
                <a:gd name="connsiteX4480" fmla="*/ 4818029 w 6891715"/>
                <a:gd name="connsiteY4480" fmla="*/ 4918871 h 6367455"/>
                <a:gd name="connsiteX4481" fmla="*/ 4810726 w 6891715"/>
                <a:gd name="connsiteY4481" fmla="*/ 4929678 h 6367455"/>
                <a:gd name="connsiteX4482" fmla="*/ 4797074 w 6891715"/>
                <a:gd name="connsiteY4482" fmla="*/ 4924592 h 6367455"/>
                <a:gd name="connsiteX4483" fmla="*/ 4784056 w 6891715"/>
                <a:gd name="connsiteY4483" fmla="*/ 4917282 h 6367455"/>
                <a:gd name="connsiteX4484" fmla="*/ 4780881 w 6891715"/>
                <a:gd name="connsiteY4484" fmla="*/ 4909018 h 6367455"/>
                <a:gd name="connsiteX4485" fmla="*/ 4787549 w 6891715"/>
                <a:gd name="connsiteY4485" fmla="*/ 4904250 h 6367455"/>
                <a:gd name="connsiteX4486" fmla="*/ 4808186 w 6891715"/>
                <a:gd name="connsiteY4486" fmla="*/ 4888357 h 6367455"/>
                <a:gd name="connsiteX4487" fmla="*/ 4836444 w 6891715"/>
                <a:gd name="connsiteY4487" fmla="*/ 4865154 h 6367455"/>
                <a:gd name="connsiteX4488" fmla="*/ 4839619 w 6891715"/>
                <a:gd name="connsiteY4488" fmla="*/ 4855619 h 6367455"/>
                <a:gd name="connsiteX4489" fmla="*/ 4844064 w 6891715"/>
                <a:gd name="connsiteY4489" fmla="*/ 4862929 h 6367455"/>
                <a:gd name="connsiteX4490" fmla="*/ 4866289 w 6891715"/>
                <a:gd name="connsiteY4490" fmla="*/ 4854030 h 6367455"/>
                <a:gd name="connsiteX4491" fmla="*/ 4894546 w 6891715"/>
                <a:gd name="connsiteY4491" fmla="*/ 4846719 h 6367455"/>
                <a:gd name="connsiteX4492" fmla="*/ 4905341 w 6891715"/>
                <a:gd name="connsiteY4492" fmla="*/ 4849897 h 6367455"/>
                <a:gd name="connsiteX4493" fmla="*/ 4899944 w 6891715"/>
                <a:gd name="connsiteY4493" fmla="*/ 4839091 h 6367455"/>
                <a:gd name="connsiteX4494" fmla="*/ 4909469 w 6891715"/>
                <a:gd name="connsiteY4494" fmla="*/ 4829555 h 6367455"/>
                <a:gd name="connsiteX4495" fmla="*/ 4891371 w 6891715"/>
                <a:gd name="connsiteY4495" fmla="*/ 4835912 h 6367455"/>
                <a:gd name="connsiteX4496" fmla="*/ 4890419 w 6891715"/>
                <a:gd name="connsiteY4496" fmla="*/ 4824469 h 6367455"/>
                <a:gd name="connsiteX4497" fmla="*/ 4885021 w 6891715"/>
                <a:gd name="connsiteY4497" fmla="*/ 4817159 h 6367455"/>
                <a:gd name="connsiteX4498" fmla="*/ 4882481 w 6891715"/>
                <a:gd name="connsiteY4498" fmla="*/ 4795863 h 6367455"/>
                <a:gd name="connsiteX4499" fmla="*/ 4877719 w 6891715"/>
                <a:gd name="connsiteY4499" fmla="*/ 4809848 h 6367455"/>
                <a:gd name="connsiteX4500" fmla="*/ 4870099 w 6891715"/>
                <a:gd name="connsiteY4500" fmla="*/ 4812073 h 6367455"/>
                <a:gd name="connsiteX4501" fmla="*/ 4875496 w 6891715"/>
                <a:gd name="connsiteY4501" fmla="*/ 4825741 h 6367455"/>
                <a:gd name="connsiteX4502" fmla="*/ 4871369 w 6891715"/>
                <a:gd name="connsiteY4502" fmla="*/ 4824787 h 6367455"/>
                <a:gd name="connsiteX4503" fmla="*/ 4861526 w 6891715"/>
                <a:gd name="connsiteY4503" fmla="*/ 4818430 h 6367455"/>
                <a:gd name="connsiteX4504" fmla="*/ 4855176 w 6891715"/>
                <a:gd name="connsiteY4504" fmla="*/ 4819384 h 6367455"/>
                <a:gd name="connsiteX4505" fmla="*/ 4847874 w 6891715"/>
                <a:gd name="connsiteY4505" fmla="*/ 4815570 h 6367455"/>
                <a:gd name="connsiteX4506" fmla="*/ 4846921 w 6891715"/>
                <a:gd name="connsiteY4506" fmla="*/ 4803809 h 6367455"/>
                <a:gd name="connsiteX4507" fmla="*/ 4839301 w 6891715"/>
                <a:gd name="connsiteY4507" fmla="*/ 4809213 h 6367455"/>
                <a:gd name="connsiteX4508" fmla="*/ 4829776 w 6891715"/>
                <a:gd name="connsiteY4508" fmla="*/ 4801584 h 6367455"/>
                <a:gd name="connsiteX4509" fmla="*/ 4826601 w 6891715"/>
                <a:gd name="connsiteY4509" fmla="*/ 4807941 h 6367455"/>
                <a:gd name="connsiteX4510" fmla="*/ 4821204 w 6891715"/>
                <a:gd name="connsiteY4510" fmla="*/ 4809213 h 6367455"/>
                <a:gd name="connsiteX4511" fmla="*/ 4808504 w 6891715"/>
                <a:gd name="connsiteY4511" fmla="*/ 4811755 h 6367455"/>
                <a:gd name="connsiteX4512" fmla="*/ 4795169 w 6891715"/>
                <a:gd name="connsiteY4512" fmla="*/ 4816841 h 6367455"/>
                <a:gd name="connsiteX4513" fmla="*/ 4794216 w 6891715"/>
                <a:gd name="connsiteY4513" fmla="*/ 4824469 h 6367455"/>
                <a:gd name="connsiteX4514" fmla="*/ 4816441 w 6891715"/>
                <a:gd name="connsiteY4514" fmla="*/ 4828284 h 6367455"/>
                <a:gd name="connsiteX4515" fmla="*/ 4808821 w 6891715"/>
                <a:gd name="connsiteY4515" fmla="*/ 4830509 h 6367455"/>
                <a:gd name="connsiteX4516" fmla="*/ 4785644 w 6891715"/>
                <a:gd name="connsiteY4516" fmla="*/ 4826377 h 6367455"/>
                <a:gd name="connsiteX4517" fmla="*/ 4775166 w 6891715"/>
                <a:gd name="connsiteY4517" fmla="*/ 4828602 h 6367455"/>
                <a:gd name="connsiteX4518" fmla="*/ 4701824 w 6891715"/>
                <a:gd name="connsiteY4518" fmla="*/ 4809530 h 6367455"/>
                <a:gd name="connsiteX4519" fmla="*/ 4699601 w 6891715"/>
                <a:gd name="connsiteY4519" fmla="*/ 4797770 h 6367455"/>
                <a:gd name="connsiteX4520" fmla="*/ 4704999 w 6891715"/>
                <a:gd name="connsiteY4520" fmla="*/ 4808259 h 6367455"/>
                <a:gd name="connsiteX4521" fmla="*/ 4765324 w 6891715"/>
                <a:gd name="connsiteY4521" fmla="*/ 4822562 h 6367455"/>
                <a:gd name="connsiteX4522" fmla="*/ 4776119 w 6891715"/>
                <a:gd name="connsiteY4522" fmla="*/ 4823198 h 6367455"/>
                <a:gd name="connsiteX4523" fmla="*/ 4746274 w 6891715"/>
                <a:gd name="connsiteY4523" fmla="*/ 4799677 h 6367455"/>
                <a:gd name="connsiteX4524" fmla="*/ 4729446 w 6891715"/>
                <a:gd name="connsiteY4524" fmla="*/ 4799677 h 6367455"/>
                <a:gd name="connsiteX4525" fmla="*/ 4726271 w 6891715"/>
                <a:gd name="connsiteY4525" fmla="*/ 4807941 h 6367455"/>
                <a:gd name="connsiteX4526" fmla="*/ 4713571 w 6891715"/>
                <a:gd name="connsiteY4526" fmla="*/ 4802856 h 6367455"/>
                <a:gd name="connsiteX4527" fmla="*/ 4712301 w 6891715"/>
                <a:gd name="connsiteY4527" fmla="*/ 4792367 h 6367455"/>
                <a:gd name="connsiteX4528" fmla="*/ 4740559 w 6891715"/>
                <a:gd name="connsiteY4528" fmla="*/ 4785692 h 6367455"/>
                <a:gd name="connsiteX4529" fmla="*/ 4746909 w 6891715"/>
                <a:gd name="connsiteY4529" fmla="*/ 4784738 h 6367455"/>
                <a:gd name="connsiteX4530" fmla="*/ 4737384 w 6891715"/>
                <a:gd name="connsiteY4530" fmla="*/ 4768846 h 6367455"/>
                <a:gd name="connsiteX4531" fmla="*/ 4717381 w 6891715"/>
                <a:gd name="connsiteY4531" fmla="*/ 4764714 h 6367455"/>
                <a:gd name="connsiteX4532" fmla="*/ 4706586 w 6891715"/>
                <a:gd name="connsiteY4532" fmla="*/ 4770117 h 6367455"/>
                <a:gd name="connsiteX4533" fmla="*/ 4689759 w 6891715"/>
                <a:gd name="connsiteY4533" fmla="*/ 4756767 h 6367455"/>
                <a:gd name="connsiteX4534" fmla="*/ 4687536 w 6891715"/>
                <a:gd name="connsiteY4534" fmla="*/ 4752317 h 6367455"/>
                <a:gd name="connsiteX4535" fmla="*/ 4704681 w 6891715"/>
                <a:gd name="connsiteY4535" fmla="*/ 4757721 h 6367455"/>
                <a:gd name="connsiteX4536" fmla="*/ 4709761 w 6891715"/>
                <a:gd name="connsiteY4536" fmla="*/ 4754225 h 6367455"/>
                <a:gd name="connsiteX4537" fmla="*/ 4729129 w 6891715"/>
                <a:gd name="connsiteY4537" fmla="*/ 4759628 h 6367455"/>
                <a:gd name="connsiteX4538" fmla="*/ 4748179 w 6891715"/>
                <a:gd name="connsiteY4538" fmla="*/ 4763442 h 6367455"/>
                <a:gd name="connsiteX4539" fmla="*/ 4764054 w 6891715"/>
                <a:gd name="connsiteY4539" fmla="*/ 4769799 h 6367455"/>
                <a:gd name="connsiteX4540" fmla="*/ 4808821 w 6891715"/>
                <a:gd name="connsiteY4540" fmla="*/ 4724982 h 6367455"/>
                <a:gd name="connsiteX4541" fmla="*/ 4767864 w 6891715"/>
                <a:gd name="connsiteY4541" fmla="*/ 4752953 h 6367455"/>
                <a:gd name="connsiteX4542" fmla="*/ 4745956 w 6891715"/>
                <a:gd name="connsiteY4542" fmla="*/ 4759310 h 6367455"/>
                <a:gd name="connsiteX4543" fmla="*/ 4735161 w 6891715"/>
                <a:gd name="connsiteY4543" fmla="*/ 4747868 h 6367455"/>
                <a:gd name="connsiteX4544" fmla="*/ 4727541 w 6891715"/>
                <a:gd name="connsiteY4544" fmla="*/ 4738332 h 6367455"/>
                <a:gd name="connsiteX4545" fmla="*/ 4725636 w 6891715"/>
                <a:gd name="connsiteY4545" fmla="*/ 4731339 h 6367455"/>
                <a:gd name="connsiteX4546" fmla="*/ 4723414 w 6891715"/>
                <a:gd name="connsiteY4546" fmla="*/ 4717354 h 6367455"/>
                <a:gd name="connsiteX4547" fmla="*/ 4731351 w 6891715"/>
                <a:gd name="connsiteY4547" fmla="*/ 4710043 h 6367455"/>
                <a:gd name="connsiteX4548" fmla="*/ 4726271 w 6891715"/>
                <a:gd name="connsiteY4548" fmla="*/ 4699236 h 6367455"/>
                <a:gd name="connsiteX4549" fmla="*/ 4725001 w 6891715"/>
                <a:gd name="connsiteY4549" fmla="*/ 4688747 h 6367455"/>
                <a:gd name="connsiteX4550" fmla="*/ 4720874 w 6891715"/>
                <a:gd name="connsiteY4550" fmla="*/ 4703686 h 6367455"/>
                <a:gd name="connsiteX4551" fmla="*/ 4725001 w 6891715"/>
                <a:gd name="connsiteY4551" fmla="*/ 4708772 h 6367455"/>
                <a:gd name="connsiteX4552" fmla="*/ 4714841 w 6891715"/>
                <a:gd name="connsiteY4552" fmla="*/ 4717354 h 6367455"/>
                <a:gd name="connsiteX4553" fmla="*/ 4717064 w 6891715"/>
                <a:gd name="connsiteY4553" fmla="*/ 4729114 h 6367455"/>
                <a:gd name="connsiteX4554" fmla="*/ 4722144 w 6891715"/>
                <a:gd name="connsiteY4554" fmla="*/ 4737378 h 6367455"/>
                <a:gd name="connsiteX4555" fmla="*/ 4720239 w 6891715"/>
                <a:gd name="connsiteY4555" fmla="*/ 4744689 h 6367455"/>
                <a:gd name="connsiteX4556" fmla="*/ 4708809 w 6891715"/>
                <a:gd name="connsiteY4556" fmla="*/ 4749139 h 6367455"/>
                <a:gd name="connsiteX4557" fmla="*/ 4701189 w 6891715"/>
                <a:gd name="connsiteY4557" fmla="*/ 4742782 h 6367455"/>
                <a:gd name="connsiteX4558" fmla="*/ 4696109 w 6891715"/>
                <a:gd name="connsiteY4558" fmla="*/ 4747232 h 6367455"/>
                <a:gd name="connsiteX4559" fmla="*/ 4683409 w 6891715"/>
                <a:gd name="connsiteY4559" fmla="*/ 4747232 h 6367455"/>
                <a:gd name="connsiteX4560" fmla="*/ 4695791 w 6891715"/>
                <a:gd name="connsiteY4560" fmla="*/ 4725936 h 6367455"/>
                <a:gd name="connsiteX4561" fmla="*/ 4684044 w 6891715"/>
                <a:gd name="connsiteY4561" fmla="*/ 4726254 h 6367455"/>
                <a:gd name="connsiteX4562" fmla="*/ 4679916 w 6891715"/>
                <a:gd name="connsiteY4562" fmla="*/ 4718943 h 6367455"/>
                <a:gd name="connsiteX4563" fmla="*/ 4682456 w 6891715"/>
                <a:gd name="connsiteY4563" fmla="*/ 4738650 h 6367455"/>
                <a:gd name="connsiteX4564" fmla="*/ 4676106 w 6891715"/>
                <a:gd name="connsiteY4564" fmla="*/ 4744371 h 6367455"/>
                <a:gd name="connsiteX4565" fmla="*/ 4659914 w 6891715"/>
                <a:gd name="connsiteY4565" fmla="*/ 4746596 h 6367455"/>
                <a:gd name="connsiteX4566" fmla="*/ 4649436 w 6891715"/>
                <a:gd name="connsiteY4566" fmla="*/ 4751682 h 6367455"/>
                <a:gd name="connsiteX4567" fmla="*/ 4619591 w 6891715"/>
                <a:gd name="connsiteY4567" fmla="*/ 4753271 h 6367455"/>
                <a:gd name="connsiteX4568" fmla="*/ 4614829 w 6891715"/>
                <a:gd name="connsiteY4568" fmla="*/ 4759628 h 6367455"/>
                <a:gd name="connsiteX4569" fmla="*/ 4618956 w 6891715"/>
                <a:gd name="connsiteY4569" fmla="*/ 4769799 h 6367455"/>
                <a:gd name="connsiteX4570" fmla="*/ 4611654 w 6891715"/>
                <a:gd name="connsiteY4570" fmla="*/ 4781560 h 6367455"/>
                <a:gd name="connsiteX4571" fmla="*/ 4609749 w 6891715"/>
                <a:gd name="connsiteY4571" fmla="*/ 4797452 h 6367455"/>
                <a:gd name="connsiteX4572" fmla="*/ 4597049 w 6891715"/>
                <a:gd name="connsiteY4572" fmla="*/ 4809213 h 6367455"/>
                <a:gd name="connsiteX4573" fmla="*/ 4587524 w 6891715"/>
                <a:gd name="connsiteY4573" fmla="*/ 4820655 h 6367455"/>
                <a:gd name="connsiteX4574" fmla="*/ 4587524 w 6891715"/>
                <a:gd name="connsiteY4574" fmla="*/ 4816523 h 6367455"/>
                <a:gd name="connsiteX4575" fmla="*/ 4592921 w 6891715"/>
                <a:gd name="connsiteY4575" fmla="*/ 4807941 h 6367455"/>
                <a:gd name="connsiteX4576" fmla="*/ 4583396 w 6891715"/>
                <a:gd name="connsiteY4576" fmla="*/ 4805081 h 6367455"/>
                <a:gd name="connsiteX4577" fmla="*/ 4575776 w 6891715"/>
                <a:gd name="connsiteY4577" fmla="*/ 4799995 h 6367455"/>
                <a:gd name="connsiteX4578" fmla="*/ 4572601 w 6891715"/>
                <a:gd name="connsiteY4578" fmla="*/ 4788235 h 6367455"/>
                <a:gd name="connsiteX4579" fmla="*/ 4568474 w 6891715"/>
                <a:gd name="connsiteY4579" fmla="*/ 4796816 h 6367455"/>
                <a:gd name="connsiteX4580" fmla="*/ 4565299 w 6891715"/>
                <a:gd name="connsiteY4580" fmla="*/ 4787599 h 6367455"/>
                <a:gd name="connsiteX4581" fmla="*/ 4556726 w 6891715"/>
                <a:gd name="connsiteY4581" fmla="*/ 4784420 h 6367455"/>
                <a:gd name="connsiteX4582" fmla="*/ 4553551 w 6891715"/>
                <a:gd name="connsiteY4582" fmla="*/ 4798088 h 6367455"/>
                <a:gd name="connsiteX4583" fmla="*/ 4566251 w 6891715"/>
                <a:gd name="connsiteY4583" fmla="*/ 4811755 h 6367455"/>
                <a:gd name="connsiteX4584" fmla="*/ 4574824 w 6891715"/>
                <a:gd name="connsiteY4584" fmla="*/ 4815887 h 6367455"/>
                <a:gd name="connsiteX4585" fmla="*/ 4580539 w 6891715"/>
                <a:gd name="connsiteY4585" fmla="*/ 4820020 h 6367455"/>
                <a:gd name="connsiteX4586" fmla="*/ 4581491 w 6891715"/>
                <a:gd name="connsiteY4586" fmla="*/ 4832416 h 6367455"/>
                <a:gd name="connsiteX4587" fmla="*/ 4576094 w 6891715"/>
                <a:gd name="connsiteY4587" fmla="*/ 4845130 h 6367455"/>
                <a:gd name="connsiteX4588" fmla="*/ 4564664 w 6891715"/>
                <a:gd name="connsiteY4588" fmla="*/ 4848308 h 6367455"/>
                <a:gd name="connsiteX4589" fmla="*/ 4557361 w 6891715"/>
                <a:gd name="connsiteY4589" fmla="*/ 4856890 h 6367455"/>
                <a:gd name="connsiteX4590" fmla="*/ 4552281 w 6891715"/>
                <a:gd name="connsiteY4590" fmla="*/ 4857844 h 6367455"/>
                <a:gd name="connsiteX4591" fmla="*/ 4539264 w 6891715"/>
                <a:gd name="connsiteY4591" fmla="*/ 4858479 h 6367455"/>
                <a:gd name="connsiteX4592" fmla="*/ 4523388 w 6891715"/>
                <a:gd name="connsiteY4592" fmla="*/ 4862611 h 6367455"/>
                <a:gd name="connsiteX4593" fmla="*/ 4531961 w 6891715"/>
                <a:gd name="connsiteY4593" fmla="*/ 4871193 h 6367455"/>
                <a:gd name="connsiteX4594" fmla="*/ 4513228 w 6891715"/>
                <a:gd name="connsiteY4594" fmla="*/ 4882636 h 6367455"/>
                <a:gd name="connsiteX4595" fmla="*/ 4507831 w 6891715"/>
                <a:gd name="connsiteY4595" fmla="*/ 4875325 h 6367455"/>
                <a:gd name="connsiteX4596" fmla="*/ 4504338 w 6891715"/>
                <a:gd name="connsiteY4596" fmla="*/ 4865154 h 6367455"/>
                <a:gd name="connsiteX4597" fmla="*/ 4508466 w 6891715"/>
                <a:gd name="connsiteY4597" fmla="*/ 4859751 h 6367455"/>
                <a:gd name="connsiteX4598" fmla="*/ 4508466 w 6891715"/>
                <a:gd name="connsiteY4598" fmla="*/ 4849262 h 6367455"/>
                <a:gd name="connsiteX4599" fmla="*/ 4502116 w 6891715"/>
                <a:gd name="connsiteY4599" fmla="*/ 4843858 h 6367455"/>
                <a:gd name="connsiteX4600" fmla="*/ 4493861 w 6891715"/>
                <a:gd name="connsiteY4600" fmla="*/ 4868333 h 6367455"/>
                <a:gd name="connsiteX4601" fmla="*/ 4492908 w 6891715"/>
                <a:gd name="connsiteY4601" fmla="*/ 4884861 h 6367455"/>
                <a:gd name="connsiteX4602" fmla="*/ 4503703 w 6891715"/>
                <a:gd name="connsiteY4602" fmla="*/ 4891218 h 6367455"/>
                <a:gd name="connsiteX4603" fmla="*/ 4505926 w 6891715"/>
                <a:gd name="connsiteY4603" fmla="*/ 4905203 h 6367455"/>
                <a:gd name="connsiteX4604" fmla="*/ 4497671 w 6891715"/>
                <a:gd name="connsiteY4604" fmla="*/ 4910289 h 6367455"/>
                <a:gd name="connsiteX4605" fmla="*/ 4499868 w 6891715"/>
                <a:gd name="connsiteY4605" fmla="*/ 4919360 h 6367455"/>
                <a:gd name="connsiteX4606" fmla="*/ 4500840 w 6891715"/>
                <a:gd name="connsiteY4606" fmla="*/ 4920286 h 6367455"/>
                <a:gd name="connsiteX4607" fmla="*/ 4506875 w 6891715"/>
                <a:gd name="connsiteY4607" fmla="*/ 4943464 h 6367455"/>
                <a:gd name="connsiteX4608" fmla="*/ 4505922 w 6891715"/>
                <a:gd name="connsiteY4608" fmla="*/ 4967594 h 6367455"/>
                <a:gd name="connsiteX4609" fmla="*/ 4499570 w 6891715"/>
                <a:gd name="connsiteY4609" fmla="*/ 4964736 h 6367455"/>
                <a:gd name="connsiteX4610" fmla="*/ 4505922 w 6891715"/>
                <a:gd name="connsiteY4610" fmla="*/ 4976166 h 6367455"/>
                <a:gd name="connsiteX4611" fmla="*/ 4504969 w 6891715"/>
                <a:gd name="connsiteY4611" fmla="*/ 4987596 h 6367455"/>
                <a:gd name="connsiteX4612" fmla="*/ 4487183 w 6891715"/>
                <a:gd name="connsiteY4612" fmla="*/ 4995216 h 6367455"/>
                <a:gd name="connsiteX4613" fmla="*/ 4475749 w 6891715"/>
                <a:gd name="connsiteY4613" fmla="*/ 5001884 h 6367455"/>
                <a:gd name="connsiteX4614" fmla="*/ 4460821 w 6891715"/>
                <a:gd name="connsiteY4614" fmla="*/ 5005059 h 6367455"/>
                <a:gd name="connsiteX4615" fmla="*/ 4447164 w 6891715"/>
                <a:gd name="connsiteY4615" fmla="*/ 5022204 h 6367455"/>
                <a:gd name="connsiteX4616" fmla="*/ 4430330 w 6891715"/>
                <a:gd name="connsiteY4616" fmla="*/ 5038079 h 6367455"/>
                <a:gd name="connsiteX4617" fmla="*/ 4433506 w 6891715"/>
                <a:gd name="connsiteY4617" fmla="*/ 5029506 h 6367455"/>
                <a:gd name="connsiteX4618" fmla="*/ 4443988 w 6891715"/>
                <a:gd name="connsiteY4618" fmla="*/ 5017759 h 6367455"/>
                <a:gd name="connsiteX4619" fmla="*/ 4443988 w 6891715"/>
                <a:gd name="connsiteY4619" fmla="*/ 5008234 h 6367455"/>
                <a:gd name="connsiteX4620" fmla="*/ 4454469 w 6891715"/>
                <a:gd name="connsiteY4620" fmla="*/ 5000931 h 6367455"/>
                <a:gd name="connsiteX4621" fmla="*/ 4464950 w 6891715"/>
                <a:gd name="connsiteY4621" fmla="*/ 4992359 h 6367455"/>
                <a:gd name="connsiteX4622" fmla="*/ 4463997 w 6891715"/>
                <a:gd name="connsiteY4622" fmla="*/ 4986961 h 6367455"/>
                <a:gd name="connsiteX4623" fmla="*/ 4449069 w 6891715"/>
                <a:gd name="connsiteY4623" fmla="*/ 4990136 h 6367455"/>
                <a:gd name="connsiteX4624" fmla="*/ 4452245 w 6891715"/>
                <a:gd name="connsiteY4624" fmla="*/ 4980929 h 6367455"/>
                <a:gd name="connsiteX4625" fmla="*/ 4449069 w 6891715"/>
                <a:gd name="connsiteY4625" fmla="*/ 4971404 h 6367455"/>
                <a:gd name="connsiteX4626" fmla="*/ 4439223 w 6891715"/>
                <a:gd name="connsiteY4626" fmla="*/ 4964101 h 6367455"/>
                <a:gd name="connsiteX4627" fmla="*/ 4429060 w 6891715"/>
                <a:gd name="connsiteY4627" fmla="*/ 4968229 h 6367455"/>
                <a:gd name="connsiteX4628" fmla="*/ 4424613 w 6891715"/>
                <a:gd name="connsiteY4628" fmla="*/ 4976801 h 6367455"/>
                <a:gd name="connsiteX4629" fmla="*/ 4411909 w 6891715"/>
                <a:gd name="connsiteY4629" fmla="*/ 4972991 h 6367455"/>
                <a:gd name="connsiteX4630" fmla="*/ 4410956 w 6891715"/>
                <a:gd name="connsiteY4630" fmla="*/ 4981246 h 6367455"/>
                <a:gd name="connsiteX4631" fmla="*/ 4432236 w 6891715"/>
                <a:gd name="connsiteY4631" fmla="*/ 4983151 h 6367455"/>
                <a:gd name="connsiteX4632" fmla="*/ 4435412 w 6891715"/>
                <a:gd name="connsiteY4632" fmla="*/ 4985374 h 6367455"/>
                <a:gd name="connsiteX4633" fmla="*/ 4438588 w 6891715"/>
                <a:gd name="connsiteY4633" fmla="*/ 4991724 h 6367455"/>
                <a:gd name="connsiteX4634" fmla="*/ 4428107 w 6891715"/>
                <a:gd name="connsiteY4634" fmla="*/ 5004424 h 6367455"/>
                <a:gd name="connsiteX4635" fmla="*/ 4426201 w 6891715"/>
                <a:gd name="connsiteY4635" fmla="*/ 5009821 h 6367455"/>
                <a:gd name="connsiteX4636" fmla="*/ 4420802 w 6891715"/>
                <a:gd name="connsiteY4636" fmla="*/ 5011726 h 6367455"/>
                <a:gd name="connsiteX4637" fmla="*/ 4417626 w 6891715"/>
                <a:gd name="connsiteY4637" fmla="*/ 5007599 h 6367455"/>
                <a:gd name="connsiteX4638" fmla="*/ 4413497 w 6891715"/>
                <a:gd name="connsiteY4638" fmla="*/ 5011726 h 6367455"/>
                <a:gd name="connsiteX4639" fmla="*/ 4420802 w 6891715"/>
                <a:gd name="connsiteY4639" fmla="*/ 5021251 h 6367455"/>
                <a:gd name="connsiteX4640" fmla="*/ 4420802 w 6891715"/>
                <a:gd name="connsiteY4640" fmla="*/ 5028554 h 6367455"/>
                <a:gd name="connsiteX4641" fmla="*/ 4410638 w 6891715"/>
                <a:gd name="connsiteY4641" fmla="*/ 5035221 h 6367455"/>
                <a:gd name="connsiteX4642" fmla="*/ 4411591 w 6891715"/>
                <a:gd name="connsiteY4642" fmla="*/ 5046334 h 6367455"/>
                <a:gd name="connsiteX4643" fmla="*/ 4416673 w 6891715"/>
                <a:gd name="connsiteY4643" fmla="*/ 5034904 h 6367455"/>
                <a:gd name="connsiteX4644" fmla="*/ 4430330 w 6891715"/>
                <a:gd name="connsiteY4644" fmla="*/ 5031729 h 6367455"/>
                <a:gd name="connsiteX4645" fmla="*/ 4430330 w 6891715"/>
                <a:gd name="connsiteY4645" fmla="*/ 5038079 h 6367455"/>
                <a:gd name="connsiteX4646" fmla="*/ 4408415 w 6891715"/>
                <a:gd name="connsiteY4646" fmla="*/ 5059351 h 6367455"/>
                <a:gd name="connsiteX4647" fmla="*/ 4409368 w 6891715"/>
                <a:gd name="connsiteY4647" fmla="*/ 5066654 h 6367455"/>
                <a:gd name="connsiteX4648" fmla="*/ 4410956 w 6891715"/>
                <a:gd name="connsiteY4648" fmla="*/ 5082529 h 6367455"/>
                <a:gd name="connsiteX4649" fmla="*/ 4409050 w 6891715"/>
                <a:gd name="connsiteY4649" fmla="*/ 5116184 h 6367455"/>
                <a:gd name="connsiteX4650" fmla="*/ 4416673 w 6891715"/>
                <a:gd name="connsiteY4650" fmla="*/ 5138091 h 6367455"/>
                <a:gd name="connsiteX4651" fmla="*/ 4416388 w 6891715"/>
                <a:gd name="connsiteY4651" fmla="*/ 5137963 h 6367455"/>
                <a:gd name="connsiteX4652" fmla="*/ 4413532 w 6891715"/>
                <a:gd name="connsiteY4652" fmla="*/ 5157060 h 6367455"/>
                <a:gd name="connsiteX4653" fmla="*/ 4399569 w 6891715"/>
                <a:gd name="connsiteY4653" fmla="*/ 5177430 h 6367455"/>
                <a:gd name="connsiteX4654" fmla="*/ 4398617 w 6891715"/>
                <a:gd name="connsiteY4654" fmla="*/ 5183796 h 6367455"/>
                <a:gd name="connsiteX4655" fmla="*/ 4376721 w 6891715"/>
                <a:gd name="connsiteY4655" fmla="*/ 5181886 h 6367455"/>
                <a:gd name="connsiteX4656" fmla="*/ 4365932 w 6891715"/>
                <a:gd name="connsiteY4656" fmla="*/ 5188252 h 6367455"/>
                <a:gd name="connsiteX4657" fmla="*/ 4345306 w 6891715"/>
                <a:gd name="connsiteY4657" fmla="*/ 5219125 h 6367455"/>
                <a:gd name="connsiteX4658" fmla="*/ 4332930 w 6891715"/>
                <a:gd name="connsiteY4658" fmla="*/ 5259229 h 6367455"/>
                <a:gd name="connsiteX4659" fmla="*/ 4330709 w 6891715"/>
                <a:gd name="connsiteY4659" fmla="*/ 5271960 h 6367455"/>
                <a:gd name="connsiteX4660" fmla="*/ 4323093 w 6891715"/>
                <a:gd name="connsiteY4660" fmla="*/ 5274188 h 6367455"/>
                <a:gd name="connsiteX4661" fmla="*/ 4314207 w 6891715"/>
                <a:gd name="connsiteY4661" fmla="*/ 5282782 h 6367455"/>
                <a:gd name="connsiteX4662" fmla="*/ 4314207 w 6891715"/>
                <a:gd name="connsiteY4662" fmla="*/ 5291057 h 6367455"/>
                <a:gd name="connsiteX4663" fmla="*/ 4306591 w 6891715"/>
                <a:gd name="connsiteY4663" fmla="*/ 5287874 h 6367455"/>
                <a:gd name="connsiteX4664" fmla="*/ 4298024 w 6891715"/>
                <a:gd name="connsiteY4664" fmla="*/ 5290102 h 6367455"/>
                <a:gd name="connsiteX4665" fmla="*/ 4297072 w 6891715"/>
                <a:gd name="connsiteY4665" fmla="*/ 5298696 h 6367455"/>
                <a:gd name="connsiteX4666" fmla="*/ 4290725 w 6891715"/>
                <a:gd name="connsiteY4666" fmla="*/ 5302834 h 6367455"/>
                <a:gd name="connsiteX4667" fmla="*/ 4296437 w 6891715"/>
                <a:gd name="connsiteY4667" fmla="*/ 5306016 h 6367455"/>
                <a:gd name="connsiteX4668" fmla="*/ 4304370 w 6891715"/>
                <a:gd name="connsiteY4668" fmla="*/ 5300606 h 6367455"/>
                <a:gd name="connsiteX4669" fmla="*/ 4317381 w 6891715"/>
                <a:gd name="connsiteY4669" fmla="*/ 5301879 h 6367455"/>
                <a:gd name="connsiteX4670" fmla="*/ 4324679 w 6891715"/>
                <a:gd name="connsiteY4670" fmla="*/ 5304743 h 6367455"/>
                <a:gd name="connsiteX4671" fmla="*/ 4327853 w 6891715"/>
                <a:gd name="connsiteY4671" fmla="*/ 5312064 h 6367455"/>
                <a:gd name="connsiteX4672" fmla="*/ 4329122 w 6891715"/>
                <a:gd name="connsiteY4672" fmla="*/ 5321612 h 6367455"/>
                <a:gd name="connsiteX4673" fmla="*/ 4331343 w 6891715"/>
                <a:gd name="connsiteY4673" fmla="*/ 5327023 h 6367455"/>
                <a:gd name="connsiteX4674" fmla="*/ 4343084 w 6891715"/>
                <a:gd name="connsiteY4674" fmla="*/ 5338163 h 6367455"/>
                <a:gd name="connsiteX4675" fmla="*/ 4348479 w 6891715"/>
                <a:gd name="connsiteY4675" fmla="*/ 5349939 h 6367455"/>
                <a:gd name="connsiteX4676" fmla="*/ 4347949 w 6891715"/>
                <a:gd name="connsiteY4676" fmla="*/ 5350022 h 6367455"/>
                <a:gd name="connsiteX4677" fmla="*/ 4354478 w 6891715"/>
                <a:gd name="connsiteY4677" fmla="*/ 5386173 h 6367455"/>
                <a:gd name="connsiteX4678" fmla="*/ 4367495 w 6891715"/>
                <a:gd name="connsiteY4678" fmla="*/ 5416728 h 6367455"/>
                <a:gd name="connsiteX4679" fmla="*/ 4394165 w 6891715"/>
                <a:gd name="connsiteY4679" fmla="*/ 5435506 h 6367455"/>
                <a:gd name="connsiteX4680" fmla="*/ 4426868 w 6891715"/>
                <a:gd name="connsiteY4680" fmla="*/ 5452056 h 6367455"/>
                <a:gd name="connsiteX4681" fmla="*/ 4440838 w 6891715"/>
                <a:gd name="connsiteY4681" fmla="*/ 5454920 h 6367455"/>
                <a:gd name="connsiteX4682" fmla="*/ 4447188 w 6891715"/>
                <a:gd name="connsiteY4682" fmla="*/ 5451738 h 6367455"/>
                <a:gd name="connsiteX4683" fmla="*/ 4452903 w 6891715"/>
                <a:gd name="connsiteY4683" fmla="*/ 5461604 h 6367455"/>
                <a:gd name="connsiteX4684" fmla="*/ 4450680 w 6891715"/>
                <a:gd name="connsiteY4684" fmla="*/ 5467969 h 6367455"/>
                <a:gd name="connsiteX4685" fmla="*/ 4447505 w 6891715"/>
                <a:gd name="connsiteY4685" fmla="*/ 5471470 h 6367455"/>
                <a:gd name="connsiteX4686" fmla="*/ 4449093 w 6891715"/>
                <a:gd name="connsiteY4686" fmla="*/ 5473380 h 6367455"/>
                <a:gd name="connsiteX4687" fmla="*/ 4444330 w 6891715"/>
                <a:gd name="connsiteY4687" fmla="*/ 5483883 h 6367455"/>
                <a:gd name="connsiteX4688" fmla="*/ 4442108 w 6891715"/>
                <a:gd name="connsiteY4688" fmla="*/ 5490248 h 6367455"/>
                <a:gd name="connsiteX4689" fmla="*/ 4426233 w 6891715"/>
                <a:gd name="connsiteY4689" fmla="*/ 5488021 h 6367455"/>
                <a:gd name="connsiteX4690" fmla="*/ 4416708 w 6891715"/>
                <a:gd name="connsiteY4690" fmla="*/ 5487066 h 6367455"/>
                <a:gd name="connsiteX4691" fmla="*/ 4398610 w 6891715"/>
                <a:gd name="connsiteY4691" fmla="*/ 5486111 h 6367455"/>
                <a:gd name="connsiteX4692" fmla="*/ 4374163 w 6891715"/>
                <a:gd name="connsiteY4692" fmla="*/ 5482292 h 6367455"/>
                <a:gd name="connsiteX4693" fmla="*/ 4361463 w 6891715"/>
                <a:gd name="connsiteY4693" fmla="*/ 5481337 h 6367455"/>
                <a:gd name="connsiteX4694" fmla="*/ 4336380 w 6891715"/>
                <a:gd name="connsiteY4694" fmla="*/ 5489612 h 6367455"/>
                <a:gd name="connsiteX4695" fmla="*/ 4311933 w 6891715"/>
                <a:gd name="connsiteY4695" fmla="*/ 5483883 h 6367455"/>
                <a:gd name="connsiteX4696" fmla="*/ 4298280 w 6891715"/>
                <a:gd name="connsiteY4696" fmla="*/ 5488021 h 6367455"/>
                <a:gd name="connsiteX4697" fmla="*/ 4289073 w 6891715"/>
                <a:gd name="connsiteY4697" fmla="*/ 5510300 h 6367455"/>
                <a:gd name="connsiteX4698" fmla="*/ 4278278 w 6891715"/>
                <a:gd name="connsiteY4698" fmla="*/ 5522076 h 6367455"/>
                <a:gd name="connsiteX4699" fmla="*/ 4253195 w 6891715"/>
                <a:gd name="connsiteY4699" fmla="*/ 5536080 h 6367455"/>
                <a:gd name="connsiteX4700" fmla="*/ 4224620 w 6891715"/>
                <a:gd name="connsiteY4700" fmla="*/ 5550084 h 6367455"/>
                <a:gd name="connsiteX4701" fmla="*/ 4209063 w 6891715"/>
                <a:gd name="connsiteY4701" fmla="*/ 5568225 h 6367455"/>
                <a:gd name="connsiteX4702" fmla="*/ 4191283 w 6891715"/>
                <a:gd name="connsiteY4702" fmla="*/ 5582866 h 6367455"/>
                <a:gd name="connsiteX4703" fmla="*/ 4191283 w 6891715"/>
                <a:gd name="connsiteY4703" fmla="*/ 5592732 h 6367455"/>
                <a:gd name="connsiteX4704" fmla="*/ 4172233 w 6891715"/>
                <a:gd name="connsiteY4704" fmla="*/ 5602280 h 6367455"/>
                <a:gd name="connsiteX4705" fmla="*/ 4169058 w 6891715"/>
                <a:gd name="connsiteY4705" fmla="*/ 5601007 h 6367455"/>
                <a:gd name="connsiteX4706" fmla="*/ 4173185 w 6891715"/>
                <a:gd name="connsiteY4706" fmla="*/ 5594642 h 6367455"/>
                <a:gd name="connsiteX4707" fmla="*/ 4175408 w 6891715"/>
                <a:gd name="connsiteY4707" fmla="*/ 5585412 h 6367455"/>
                <a:gd name="connsiteX4708" fmla="*/ 4168105 w 6891715"/>
                <a:gd name="connsiteY4708" fmla="*/ 5578092 h 6367455"/>
                <a:gd name="connsiteX4709" fmla="*/ 4173820 w 6891715"/>
                <a:gd name="connsiteY4709" fmla="*/ 5569498 h 6367455"/>
                <a:gd name="connsiteX4710" fmla="*/ 4185568 w 6891715"/>
                <a:gd name="connsiteY4710" fmla="*/ 5564088 h 6367455"/>
                <a:gd name="connsiteX4711" fmla="*/ 4204618 w 6891715"/>
                <a:gd name="connsiteY4711" fmla="*/ 5551357 h 6367455"/>
                <a:gd name="connsiteX4712" fmla="*/ 4226843 w 6891715"/>
                <a:gd name="connsiteY4712" fmla="*/ 5537353 h 6367455"/>
                <a:gd name="connsiteX4713" fmla="*/ 4235098 w 6891715"/>
                <a:gd name="connsiteY4713" fmla="*/ 5534170 h 6367455"/>
                <a:gd name="connsiteX4714" fmla="*/ 4235098 w 6891715"/>
                <a:gd name="connsiteY4714" fmla="*/ 5524622 h 6367455"/>
                <a:gd name="connsiteX4715" fmla="*/ 4224620 w 6891715"/>
                <a:gd name="connsiteY4715" fmla="*/ 5528123 h 6367455"/>
                <a:gd name="connsiteX4716" fmla="*/ 4202395 w 6891715"/>
                <a:gd name="connsiteY4716" fmla="*/ 5533215 h 6367455"/>
                <a:gd name="connsiteX4717" fmla="*/ 4184615 w 6891715"/>
                <a:gd name="connsiteY4717" fmla="*/ 5544036 h 6367455"/>
                <a:gd name="connsiteX4718" fmla="*/ 4167470 w 6891715"/>
                <a:gd name="connsiteY4718" fmla="*/ 5537989 h 6367455"/>
                <a:gd name="connsiteX4719" fmla="*/ 4163025 w 6891715"/>
                <a:gd name="connsiteY4719" fmla="*/ 5522076 h 6367455"/>
                <a:gd name="connsiteX4720" fmla="*/ 4160928 w 6891715"/>
                <a:gd name="connsiteY4720" fmla="*/ 5513064 h 6367455"/>
                <a:gd name="connsiteX4721" fmla="*/ 4150640 w 6891715"/>
                <a:gd name="connsiteY4721" fmla="*/ 5513376 h 6367455"/>
                <a:gd name="connsiteX4722" fmla="*/ 4135718 w 6891715"/>
                <a:gd name="connsiteY4722" fmla="*/ 5512423 h 6367455"/>
                <a:gd name="connsiteX4723" fmla="*/ 4123970 w 6891715"/>
                <a:gd name="connsiteY4723" fmla="*/ 5504168 h 6367455"/>
                <a:gd name="connsiteX4724" fmla="*/ 4098570 w 6891715"/>
                <a:gd name="connsiteY4724" fmla="*/ 5493373 h 6367455"/>
                <a:gd name="connsiteX4725" fmla="*/ 4080473 w 6891715"/>
                <a:gd name="connsiteY4725" fmla="*/ 5491786 h 6367455"/>
                <a:gd name="connsiteX4726" fmla="*/ 4071900 w 6891715"/>
                <a:gd name="connsiteY4726" fmla="*/ 5495913 h 6367455"/>
                <a:gd name="connsiteX4727" fmla="*/ 4066820 w 6891715"/>
                <a:gd name="connsiteY4727" fmla="*/ 5485436 h 6367455"/>
                <a:gd name="connsiteX4728" fmla="*/ 4073170 w 6891715"/>
                <a:gd name="connsiteY4728" fmla="*/ 5474641 h 6367455"/>
                <a:gd name="connsiteX4729" fmla="*/ 4059200 w 6891715"/>
                <a:gd name="connsiteY4729" fmla="*/ 5477181 h 6367455"/>
                <a:gd name="connsiteX4730" fmla="*/ 4060470 w 6891715"/>
                <a:gd name="connsiteY4730" fmla="*/ 5486706 h 6367455"/>
                <a:gd name="connsiteX4731" fmla="*/ 4055073 w 6891715"/>
                <a:gd name="connsiteY4731" fmla="*/ 5494326 h 6367455"/>
                <a:gd name="connsiteX4732" fmla="*/ 4044913 w 6891715"/>
                <a:gd name="connsiteY4732" fmla="*/ 5497501 h 6367455"/>
                <a:gd name="connsiteX4733" fmla="*/ 4033165 w 6891715"/>
                <a:gd name="connsiteY4733" fmla="*/ 5498453 h 6367455"/>
                <a:gd name="connsiteX4734" fmla="*/ 4027768 w 6891715"/>
                <a:gd name="connsiteY4734" fmla="*/ 5493056 h 6367455"/>
                <a:gd name="connsiteX4735" fmla="*/ 3999193 w 6891715"/>
                <a:gd name="connsiteY4735" fmla="*/ 5494643 h 6367455"/>
                <a:gd name="connsiteX4736" fmla="*/ 3999193 w 6891715"/>
                <a:gd name="connsiteY4736" fmla="*/ 5501946 h 6367455"/>
                <a:gd name="connsiteX4737" fmla="*/ 3989668 w 6891715"/>
                <a:gd name="connsiteY4737" fmla="*/ 5512741 h 6367455"/>
                <a:gd name="connsiteX4738" fmla="*/ 3974110 w 6891715"/>
                <a:gd name="connsiteY4738" fmla="*/ 5516868 h 6367455"/>
                <a:gd name="connsiteX4739" fmla="*/ 3968713 w 6891715"/>
                <a:gd name="connsiteY4739" fmla="*/ 5516868 h 6367455"/>
                <a:gd name="connsiteX4740" fmla="*/ 3951885 w 6891715"/>
                <a:gd name="connsiteY4740" fmla="*/ 5506708 h 6367455"/>
                <a:gd name="connsiteX4741" fmla="*/ 3940138 w 6891715"/>
                <a:gd name="connsiteY4741" fmla="*/ 5520361 h 6367455"/>
                <a:gd name="connsiteX4742" fmla="*/ 3941090 w 6891715"/>
                <a:gd name="connsiteY4742" fmla="*/ 5532108 h 6367455"/>
                <a:gd name="connsiteX4743" fmla="*/ 3953790 w 6891715"/>
                <a:gd name="connsiteY4743" fmla="*/ 5537188 h 6367455"/>
                <a:gd name="connsiteX4744" fmla="*/ 3946805 w 6891715"/>
                <a:gd name="connsiteY4744" fmla="*/ 5544491 h 6367455"/>
                <a:gd name="connsiteX4745" fmla="*/ 3950933 w 6891715"/>
                <a:gd name="connsiteY4745" fmla="*/ 5551793 h 6367455"/>
                <a:gd name="connsiteX4746" fmla="*/ 3963950 w 6891715"/>
                <a:gd name="connsiteY4746" fmla="*/ 5554016 h 6367455"/>
                <a:gd name="connsiteX4747" fmla="*/ 3964903 w 6891715"/>
                <a:gd name="connsiteY4747" fmla="*/ 5545443 h 6367455"/>
                <a:gd name="connsiteX4748" fmla="*/ 3976650 w 6891715"/>
                <a:gd name="connsiteY4748" fmla="*/ 5562271 h 6367455"/>
                <a:gd name="connsiteX4749" fmla="*/ 3991255 w 6891715"/>
                <a:gd name="connsiteY4749" fmla="*/ 5570526 h 6367455"/>
                <a:gd name="connsiteX4750" fmla="*/ 4001098 w 6891715"/>
                <a:gd name="connsiteY4750" fmla="*/ 5579733 h 6367455"/>
                <a:gd name="connsiteX4751" fmla="*/ 3989350 w 6891715"/>
                <a:gd name="connsiteY4751" fmla="*/ 5589258 h 6367455"/>
                <a:gd name="connsiteX4752" fmla="*/ 3971253 w 6891715"/>
                <a:gd name="connsiteY4752" fmla="*/ 5569573 h 6367455"/>
                <a:gd name="connsiteX4753" fmla="*/ 3963950 w 6891715"/>
                <a:gd name="connsiteY4753" fmla="*/ 5569573 h 6367455"/>
                <a:gd name="connsiteX4754" fmla="*/ 3955378 w 6891715"/>
                <a:gd name="connsiteY4754" fmla="*/ 5561318 h 6367455"/>
                <a:gd name="connsiteX4755" fmla="*/ 3934105 w 6891715"/>
                <a:gd name="connsiteY4755" fmla="*/ 5568938 h 6367455"/>
                <a:gd name="connsiteX4756" fmla="*/ 3935375 w 6891715"/>
                <a:gd name="connsiteY4756" fmla="*/ 5582591 h 6367455"/>
                <a:gd name="connsiteX4757" fmla="*/ 3962045 w 6891715"/>
                <a:gd name="connsiteY4757" fmla="*/ 5598148 h 6367455"/>
                <a:gd name="connsiteX4758" fmla="*/ 3962045 w 6891715"/>
                <a:gd name="connsiteY4758" fmla="*/ 5610848 h 6367455"/>
                <a:gd name="connsiteX4759" fmla="*/ 3947123 w 6891715"/>
                <a:gd name="connsiteY4759" fmla="*/ 5613071 h 6367455"/>
                <a:gd name="connsiteX4760" fmla="*/ 3932200 w 6891715"/>
                <a:gd name="connsiteY4760" fmla="*/ 5599736 h 6367455"/>
                <a:gd name="connsiteX4761" fmla="*/ 3931248 w 6891715"/>
                <a:gd name="connsiteY4761" fmla="*/ 5587036 h 6367455"/>
                <a:gd name="connsiteX4762" fmla="*/ 3920770 w 6891715"/>
                <a:gd name="connsiteY4762" fmla="*/ 5580686 h 6367455"/>
                <a:gd name="connsiteX4763" fmla="*/ 3910928 w 6891715"/>
                <a:gd name="connsiteY4763" fmla="*/ 5584813 h 6367455"/>
                <a:gd name="connsiteX4764" fmla="*/ 3907753 w 6891715"/>
                <a:gd name="connsiteY4764" fmla="*/ 5595291 h 6367455"/>
                <a:gd name="connsiteX4765" fmla="*/ 3939185 w 6891715"/>
                <a:gd name="connsiteY4765" fmla="*/ 5620373 h 6367455"/>
                <a:gd name="connsiteX4766" fmla="*/ 3926168 w 6891715"/>
                <a:gd name="connsiteY4766" fmla="*/ 5627041 h 6367455"/>
                <a:gd name="connsiteX4767" fmla="*/ 3911563 w 6891715"/>
                <a:gd name="connsiteY4767" fmla="*/ 5616563 h 6367455"/>
                <a:gd name="connsiteX4768" fmla="*/ 3908388 w 6891715"/>
                <a:gd name="connsiteY4768" fmla="*/ 5621961 h 6367455"/>
                <a:gd name="connsiteX4769" fmla="*/ 3899815 w 6891715"/>
                <a:gd name="connsiteY4769" fmla="*/ 5614658 h 6367455"/>
                <a:gd name="connsiteX4770" fmla="*/ 3903625 w 6891715"/>
                <a:gd name="connsiteY4770" fmla="*/ 5598466 h 6367455"/>
                <a:gd name="connsiteX4771" fmla="*/ 3899498 w 6891715"/>
                <a:gd name="connsiteY4771" fmla="*/ 5587353 h 6367455"/>
                <a:gd name="connsiteX4772" fmla="*/ 3880448 w 6891715"/>
                <a:gd name="connsiteY4772" fmla="*/ 5582908 h 6367455"/>
                <a:gd name="connsiteX4773" fmla="*/ 3876003 w 6891715"/>
                <a:gd name="connsiteY4773" fmla="*/ 5568621 h 6367455"/>
                <a:gd name="connsiteX4774" fmla="*/ 3863303 w 6891715"/>
                <a:gd name="connsiteY4774" fmla="*/ 5570526 h 6367455"/>
                <a:gd name="connsiteX4775" fmla="*/ 3860128 w 6891715"/>
                <a:gd name="connsiteY4775" fmla="*/ 5562271 h 6367455"/>
                <a:gd name="connsiteX4776" fmla="*/ 3856953 w 6891715"/>
                <a:gd name="connsiteY4776" fmla="*/ 5551793 h 6367455"/>
                <a:gd name="connsiteX4777" fmla="*/ 3862033 w 6891715"/>
                <a:gd name="connsiteY4777" fmla="*/ 5543538 h 6367455"/>
                <a:gd name="connsiteX4778" fmla="*/ 3865208 w 6891715"/>
                <a:gd name="connsiteY4778" fmla="*/ 5531791 h 6367455"/>
                <a:gd name="connsiteX4779" fmla="*/ 3849015 w 6891715"/>
                <a:gd name="connsiteY4779" fmla="*/ 5527346 h 6367455"/>
                <a:gd name="connsiteX4780" fmla="*/ 3847110 w 6891715"/>
                <a:gd name="connsiteY4780" fmla="*/ 5539093 h 6367455"/>
                <a:gd name="connsiteX4781" fmla="*/ 3836633 w 6891715"/>
                <a:gd name="connsiteY4781" fmla="*/ 5545443 h 6367455"/>
                <a:gd name="connsiteX4782" fmla="*/ 3827108 w 6891715"/>
                <a:gd name="connsiteY4782" fmla="*/ 5560366 h 6367455"/>
                <a:gd name="connsiteX4783" fmla="*/ 3832505 w 6891715"/>
                <a:gd name="connsiteY4783" fmla="*/ 5577511 h 6367455"/>
                <a:gd name="connsiteX4784" fmla="*/ 3827743 w 6891715"/>
                <a:gd name="connsiteY4784" fmla="*/ 5593068 h 6367455"/>
                <a:gd name="connsiteX4785" fmla="*/ 3834410 w 6891715"/>
                <a:gd name="connsiteY4785" fmla="*/ 5617198 h 6367455"/>
                <a:gd name="connsiteX4786" fmla="*/ 3857588 w 6891715"/>
                <a:gd name="connsiteY4786" fmla="*/ 5639423 h 6367455"/>
                <a:gd name="connsiteX4787" fmla="*/ 3861080 w 6891715"/>
                <a:gd name="connsiteY4787" fmla="*/ 5666411 h 6367455"/>
                <a:gd name="connsiteX4788" fmla="*/ 3875050 w 6891715"/>
                <a:gd name="connsiteY4788" fmla="*/ 5671808 h 6367455"/>
                <a:gd name="connsiteX4789" fmla="*/ 3903625 w 6891715"/>
                <a:gd name="connsiteY4789" fmla="*/ 5700701 h 6367455"/>
                <a:gd name="connsiteX4790" fmla="*/ 3900768 w 6891715"/>
                <a:gd name="connsiteY4790" fmla="*/ 5730546 h 6367455"/>
                <a:gd name="connsiteX4791" fmla="*/ 3881718 w 6891715"/>
                <a:gd name="connsiteY4791" fmla="*/ 5726418 h 6367455"/>
                <a:gd name="connsiteX4792" fmla="*/ 3881718 w 6891715"/>
                <a:gd name="connsiteY4792" fmla="*/ 5719116 h 6367455"/>
                <a:gd name="connsiteX4793" fmla="*/ 3893465 w 6891715"/>
                <a:gd name="connsiteY4793" fmla="*/ 5716893 h 6367455"/>
                <a:gd name="connsiteX4794" fmla="*/ 3884575 w 6891715"/>
                <a:gd name="connsiteY4794" fmla="*/ 5706416 h 6367455"/>
                <a:gd name="connsiteX4795" fmla="*/ 3868700 w 6891715"/>
                <a:gd name="connsiteY4795" fmla="*/ 5688318 h 6367455"/>
                <a:gd name="connsiteX4796" fmla="*/ 3856953 w 6891715"/>
                <a:gd name="connsiteY4796" fmla="*/ 5700383 h 6367455"/>
                <a:gd name="connsiteX4797" fmla="*/ 3862668 w 6891715"/>
                <a:gd name="connsiteY4797" fmla="*/ 5709591 h 6367455"/>
                <a:gd name="connsiteX4798" fmla="*/ 3858223 w 6891715"/>
                <a:gd name="connsiteY4798" fmla="*/ 5714988 h 6367455"/>
                <a:gd name="connsiteX4799" fmla="*/ 3863620 w 6891715"/>
                <a:gd name="connsiteY4799" fmla="*/ 5721338 h 6367455"/>
                <a:gd name="connsiteX4800" fmla="*/ 3877590 w 6891715"/>
                <a:gd name="connsiteY4800" fmla="*/ 5724513 h 6367455"/>
                <a:gd name="connsiteX4801" fmla="*/ 3866795 w 6891715"/>
                <a:gd name="connsiteY4801" fmla="*/ 5742293 h 6367455"/>
                <a:gd name="connsiteX4802" fmla="*/ 3856635 w 6891715"/>
                <a:gd name="connsiteY4802" fmla="*/ 5748008 h 6367455"/>
                <a:gd name="connsiteX4803" fmla="*/ 3842665 w 6891715"/>
                <a:gd name="connsiteY4803" fmla="*/ 5744833 h 6367455"/>
                <a:gd name="connsiteX4804" fmla="*/ 3826790 w 6891715"/>
                <a:gd name="connsiteY4804" fmla="*/ 5741341 h 6367455"/>
                <a:gd name="connsiteX4805" fmla="*/ 3824885 w 6891715"/>
                <a:gd name="connsiteY4805" fmla="*/ 5753088 h 6367455"/>
                <a:gd name="connsiteX4806" fmla="*/ 3843935 w 6891715"/>
                <a:gd name="connsiteY4806" fmla="*/ 5754358 h 6367455"/>
                <a:gd name="connsiteX4807" fmla="*/ 3859810 w 6891715"/>
                <a:gd name="connsiteY4807" fmla="*/ 5761343 h 6367455"/>
                <a:gd name="connsiteX4808" fmla="*/ 3859810 w 6891715"/>
                <a:gd name="connsiteY4808" fmla="*/ 5770868 h 6367455"/>
                <a:gd name="connsiteX4809" fmla="*/ 3873463 w 6891715"/>
                <a:gd name="connsiteY4809" fmla="*/ 5773091 h 6367455"/>
                <a:gd name="connsiteX4810" fmla="*/ 3873463 w 6891715"/>
                <a:gd name="connsiteY4810" fmla="*/ 5765471 h 6367455"/>
                <a:gd name="connsiteX4811" fmla="*/ 3896958 w 6891715"/>
                <a:gd name="connsiteY4811" fmla="*/ 5779123 h 6367455"/>
                <a:gd name="connsiteX4812" fmla="*/ 3902673 w 6891715"/>
                <a:gd name="connsiteY4812" fmla="*/ 5794681 h 6367455"/>
                <a:gd name="connsiteX4813" fmla="*/ 3910928 w 6891715"/>
                <a:gd name="connsiteY4813" fmla="*/ 5801031 h 6367455"/>
                <a:gd name="connsiteX4814" fmla="*/ 3926803 w 6891715"/>
                <a:gd name="connsiteY4814" fmla="*/ 5801983 h 6367455"/>
                <a:gd name="connsiteX4815" fmla="*/ 3934423 w 6891715"/>
                <a:gd name="connsiteY4815" fmla="*/ 5814366 h 6367455"/>
                <a:gd name="connsiteX4816" fmla="*/ 3958870 w 6891715"/>
                <a:gd name="connsiteY4816" fmla="*/ 5825796 h 6367455"/>
                <a:gd name="connsiteX4817" fmla="*/ 3967443 w 6891715"/>
                <a:gd name="connsiteY4817" fmla="*/ 5835321 h 6367455"/>
                <a:gd name="connsiteX4818" fmla="*/ 3962045 w 6891715"/>
                <a:gd name="connsiteY4818" fmla="*/ 5852148 h 6367455"/>
                <a:gd name="connsiteX4819" fmla="*/ 3965538 w 6891715"/>
                <a:gd name="connsiteY4819" fmla="*/ 5857546 h 6367455"/>
                <a:gd name="connsiteX4820" fmla="*/ 3961410 w 6891715"/>
                <a:gd name="connsiteY4820" fmla="*/ 5863896 h 6367455"/>
                <a:gd name="connsiteX4821" fmla="*/ 3971888 w 6891715"/>
                <a:gd name="connsiteY4821" fmla="*/ 5877231 h 6367455"/>
                <a:gd name="connsiteX4822" fmla="*/ 3979508 w 6891715"/>
                <a:gd name="connsiteY4822" fmla="*/ 5891201 h 6367455"/>
                <a:gd name="connsiteX4823" fmla="*/ 3962680 w 6891715"/>
                <a:gd name="connsiteY4823" fmla="*/ 5894376 h 6367455"/>
                <a:gd name="connsiteX4824" fmla="*/ 3953790 w 6891715"/>
                <a:gd name="connsiteY4824" fmla="*/ 5883581 h 6367455"/>
                <a:gd name="connsiteX4825" fmla="*/ 3943313 w 6891715"/>
                <a:gd name="connsiteY4825" fmla="*/ 5883898 h 6367455"/>
                <a:gd name="connsiteX4826" fmla="*/ 3931565 w 6891715"/>
                <a:gd name="connsiteY4826" fmla="*/ 5869293 h 6367455"/>
                <a:gd name="connsiteX4827" fmla="*/ 3922993 w 6891715"/>
                <a:gd name="connsiteY4827" fmla="*/ 5864213 h 6367455"/>
                <a:gd name="connsiteX4828" fmla="*/ 3926168 w 6891715"/>
                <a:gd name="connsiteY4828" fmla="*/ 5853736 h 6367455"/>
                <a:gd name="connsiteX4829" fmla="*/ 3912515 w 6891715"/>
                <a:gd name="connsiteY4829" fmla="*/ 5851513 h 6367455"/>
                <a:gd name="connsiteX4830" fmla="*/ 3896640 w 6891715"/>
                <a:gd name="connsiteY4830" fmla="*/ 5857863 h 6367455"/>
                <a:gd name="connsiteX4831" fmla="*/ 3902038 w 6891715"/>
                <a:gd name="connsiteY4831" fmla="*/ 5864213 h 6367455"/>
                <a:gd name="connsiteX4832" fmla="*/ 3876638 w 6891715"/>
                <a:gd name="connsiteY4832" fmla="*/ 5865801 h 6367455"/>
                <a:gd name="connsiteX4833" fmla="*/ 3869676 w 6891715"/>
                <a:gd name="connsiteY4833" fmla="*/ 5859999 h 6367455"/>
                <a:gd name="connsiteX4834" fmla="*/ 3872889 w 6891715"/>
                <a:gd name="connsiteY4834" fmla="*/ 5872612 h 6367455"/>
                <a:gd name="connsiteX4835" fmla="*/ 3882402 w 6891715"/>
                <a:gd name="connsiteY4835" fmla="*/ 5876432 h 6367455"/>
                <a:gd name="connsiteX4836" fmla="*/ 3876060 w 6891715"/>
                <a:gd name="connsiteY4836" fmla="*/ 5884073 h 6367455"/>
                <a:gd name="connsiteX4837" fmla="*/ 3885572 w 6891715"/>
                <a:gd name="connsiteY4837" fmla="*/ 5885983 h 6367455"/>
                <a:gd name="connsiteX4838" fmla="*/ 3890012 w 6891715"/>
                <a:gd name="connsiteY4838" fmla="*/ 5900946 h 6367455"/>
                <a:gd name="connsiteX4839" fmla="*/ 3899524 w 6891715"/>
                <a:gd name="connsiteY4839" fmla="*/ 5904766 h 6367455"/>
                <a:gd name="connsiteX4840" fmla="*/ 3904597 w 6891715"/>
                <a:gd name="connsiteY4840" fmla="*/ 5906039 h 6367455"/>
                <a:gd name="connsiteX4841" fmla="*/ 3900475 w 6891715"/>
                <a:gd name="connsiteY4841" fmla="*/ 5893623 h 6367455"/>
                <a:gd name="connsiteX4842" fmla="*/ 3905865 w 6891715"/>
                <a:gd name="connsiteY4842" fmla="*/ 5891076 h 6367455"/>
                <a:gd name="connsiteX4843" fmla="*/ 3914109 w 6891715"/>
                <a:gd name="connsiteY4843" fmla="*/ 5897444 h 6367455"/>
                <a:gd name="connsiteX4844" fmla="*/ 3915378 w 6891715"/>
                <a:gd name="connsiteY4844" fmla="*/ 5910178 h 6367455"/>
                <a:gd name="connsiteX4845" fmla="*/ 3919500 w 6891715"/>
                <a:gd name="connsiteY4845" fmla="*/ 5911133 h 6367455"/>
                <a:gd name="connsiteX4846" fmla="*/ 3917914 w 6891715"/>
                <a:gd name="connsiteY4846" fmla="*/ 5917500 h 6367455"/>
                <a:gd name="connsiteX4847" fmla="*/ 3909353 w 6891715"/>
                <a:gd name="connsiteY4847" fmla="*/ 5928325 h 6367455"/>
                <a:gd name="connsiteX4848" fmla="*/ 3900792 w 6891715"/>
                <a:gd name="connsiteY4848" fmla="*/ 5927370 h 6367455"/>
                <a:gd name="connsiteX4849" fmla="*/ 3896670 w 6891715"/>
                <a:gd name="connsiteY4849" fmla="*/ 5934692 h 6367455"/>
                <a:gd name="connsiteX4850" fmla="*/ 3888109 w 6891715"/>
                <a:gd name="connsiteY4850" fmla="*/ 5943288 h 6367455"/>
                <a:gd name="connsiteX4851" fmla="*/ 3885255 w 6891715"/>
                <a:gd name="connsiteY4851" fmla="*/ 5943288 h 6367455"/>
                <a:gd name="connsiteX4852" fmla="*/ 3877646 w 6891715"/>
                <a:gd name="connsiteY4852" fmla="*/ 5931508 h 6367455"/>
                <a:gd name="connsiteX4853" fmla="*/ 3885890 w 6891715"/>
                <a:gd name="connsiteY4853" fmla="*/ 5928325 h 6367455"/>
                <a:gd name="connsiteX4854" fmla="*/ 3869084 w 6891715"/>
                <a:gd name="connsiteY4854" fmla="*/ 5922276 h 6367455"/>
                <a:gd name="connsiteX4855" fmla="*/ 3867816 w 6891715"/>
                <a:gd name="connsiteY4855" fmla="*/ 5915909 h 6367455"/>
                <a:gd name="connsiteX4856" fmla="*/ 3855133 w 6891715"/>
                <a:gd name="connsiteY4856" fmla="*/ 5918137 h 6367455"/>
                <a:gd name="connsiteX4857" fmla="*/ 3854182 w 6891715"/>
                <a:gd name="connsiteY4857" fmla="*/ 5924504 h 6367455"/>
                <a:gd name="connsiteX4858" fmla="*/ 3863060 w 6891715"/>
                <a:gd name="connsiteY4858" fmla="*/ 5935010 h 6367455"/>
                <a:gd name="connsiteX4859" fmla="*/ 3860840 w 6891715"/>
                <a:gd name="connsiteY4859" fmla="*/ 5953794 h 6367455"/>
                <a:gd name="connsiteX4860" fmla="*/ 3870353 w 6891715"/>
                <a:gd name="connsiteY4860" fmla="*/ 5967801 h 6367455"/>
                <a:gd name="connsiteX4861" fmla="*/ 3875109 w 6891715"/>
                <a:gd name="connsiteY4861" fmla="*/ 5982128 h 6367455"/>
                <a:gd name="connsiteX4862" fmla="*/ 3877011 w 6891715"/>
                <a:gd name="connsiteY4862" fmla="*/ 6000274 h 6367455"/>
                <a:gd name="connsiteX4863" fmla="*/ 3872255 w 6891715"/>
                <a:gd name="connsiteY4863" fmla="*/ 6015237 h 6367455"/>
                <a:gd name="connsiteX4864" fmla="*/ 3882719 w 6891715"/>
                <a:gd name="connsiteY4864" fmla="*/ 6024470 h 6367455"/>
                <a:gd name="connsiteX4865" fmla="*/ 3879548 w 6891715"/>
                <a:gd name="connsiteY4865" fmla="*/ 6031792 h 6367455"/>
                <a:gd name="connsiteX4866" fmla="*/ 3895402 w 6891715"/>
                <a:gd name="connsiteY4866" fmla="*/ 6043571 h 6367455"/>
                <a:gd name="connsiteX4867" fmla="*/ 3883987 w 6891715"/>
                <a:gd name="connsiteY4867" fmla="*/ 6049938 h 6367455"/>
                <a:gd name="connsiteX4868" fmla="*/ 3876377 w 6891715"/>
                <a:gd name="connsiteY4868" fmla="*/ 6034975 h 6367455"/>
                <a:gd name="connsiteX4869" fmla="*/ 3869084 w 6891715"/>
                <a:gd name="connsiteY4869" fmla="*/ 6033384 h 6367455"/>
                <a:gd name="connsiteX4870" fmla="*/ 3870987 w 6891715"/>
                <a:gd name="connsiteY4870" fmla="*/ 6043571 h 6367455"/>
                <a:gd name="connsiteX4871" fmla="*/ 3861475 w 6891715"/>
                <a:gd name="connsiteY4871" fmla="*/ 6043890 h 6367455"/>
                <a:gd name="connsiteX4872" fmla="*/ 3862743 w 6891715"/>
                <a:gd name="connsiteY4872" fmla="*/ 6038477 h 6367455"/>
                <a:gd name="connsiteX4873" fmla="*/ 3855133 w 6891715"/>
                <a:gd name="connsiteY4873" fmla="*/ 6021604 h 6367455"/>
                <a:gd name="connsiteX4874" fmla="*/ 3844352 w 6891715"/>
                <a:gd name="connsiteY4874" fmla="*/ 6001866 h 6367455"/>
                <a:gd name="connsiteX4875" fmla="*/ 3829767 w 6891715"/>
                <a:gd name="connsiteY4875" fmla="*/ 6006960 h 6367455"/>
                <a:gd name="connsiteX4876" fmla="*/ 3819303 w 6891715"/>
                <a:gd name="connsiteY4876" fmla="*/ 6033702 h 6367455"/>
                <a:gd name="connsiteX4877" fmla="*/ 3822791 w 6891715"/>
                <a:gd name="connsiteY4877" fmla="*/ 6054714 h 6367455"/>
                <a:gd name="connsiteX4878" fmla="*/ 3818352 w 6891715"/>
                <a:gd name="connsiteY4878" fmla="*/ 6048665 h 6367455"/>
                <a:gd name="connsiteX4879" fmla="*/ 3813279 w 6891715"/>
                <a:gd name="connsiteY4879" fmla="*/ 6051849 h 6367455"/>
                <a:gd name="connsiteX4880" fmla="*/ 3807889 w 6891715"/>
                <a:gd name="connsiteY4880" fmla="*/ 6038796 h 6367455"/>
                <a:gd name="connsiteX4881" fmla="*/ 3800279 w 6891715"/>
                <a:gd name="connsiteY4881" fmla="*/ 5999956 h 6367455"/>
                <a:gd name="connsiteX4882" fmla="*/ 3792669 w 6891715"/>
                <a:gd name="connsiteY4882" fmla="*/ 5995817 h 6367455"/>
                <a:gd name="connsiteX4883" fmla="*/ 3790132 w 6891715"/>
                <a:gd name="connsiteY4883" fmla="*/ 5987540 h 6367455"/>
                <a:gd name="connsiteX4884" fmla="*/ 3779986 w 6891715"/>
                <a:gd name="connsiteY4884" fmla="*/ 5986585 h 6367455"/>
                <a:gd name="connsiteX4885" fmla="*/ 3777449 w 6891715"/>
                <a:gd name="connsiteY4885" fmla="*/ 5971622 h 6367455"/>
                <a:gd name="connsiteX4886" fmla="*/ 3764132 w 6891715"/>
                <a:gd name="connsiteY4886" fmla="*/ 5978944 h 6367455"/>
                <a:gd name="connsiteX4887" fmla="*/ 3758742 w 6891715"/>
                <a:gd name="connsiteY4887" fmla="*/ 6006641 h 6367455"/>
                <a:gd name="connsiteX4888" fmla="*/ 3753351 w 6891715"/>
                <a:gd name="connsiteY4888" fmla="*/ 5998046 h 6367455"/>
                <a:gd name="connsiteX4889" fmla="*/ 3745107 w 6891715"/>
                <a:gd name="connsiteY4889" fmla="*/ 6002503 h 6367455"/>
                <a:gd name="connsiteX4890" fmla="*/ 3734327 w 6891715"/>
                <a:gd name="connsiteY4890" fmla="*/ 5982446 h 6367455"/>
                <a:gd name="connsiteX4891" fmla="*/ 3733058 w 6891715"/>
                <a:gd name="connsiteY4891" fmla="*/ 5960479 h 6367455"/>
                <a:gd name="connsiteX4892" fmla="*/ 3742571 w 6891715"/>
                <a:gd name="connsiteY4892" fmla="*/ 5949973 h 6367455"/>
                <a:gd name="connsiteX4893" fmla="*/ 3737814 w 6891715"/>
                <a:gd name="connsiteY4893" fmla="*/ 5927688 h 6367455"/>
                <a:gd name="connsiteX4894" fmla="*/ 3721961 w 6891715"/>
                <a:gd name="connsiteY4894" fmla="*/ 5903493 h 6367455"/>
                <a:gd name="connsiteX4895" fmla="*/ 3708326 w 6891715"/>
                <a:gd name="connsiteY4895" fmla="*/ 5898080 h 6367455"/>
                <a:gd name="connsiteX4896" fmla="*/ 3701985 w 6891715"/>
                <a:gd name="connsiteY4896" fmla="*/ 5903493 h 6367455"/>
                <a:gd name="connsiteX4897" fmla="*/ 3694375 w 6891715"/>
                <a:gd name="connsiteY4897" fmla="*/ 5879297 h 6367455"/>
                <a:gd name="connsiteX4898" fmla="*/ 3681692 w 6891715"/>
                <a:gd name="connsiteY4898" fmla="*/ 5876432 h 6367455"/>
                <a:gd name="connsiteX4899" fmla="*/ 3681375 w 6891715"/>
                <a:gd name="connsiteY4899" fmla="*/ 5862742 h 6367455"/>
                <a:gd name="connsiteX4900" fmla="*/ 3690887 w 6891715"/>
                <a:gd name="connsiteY4900" fmla="*/ 5862742 h 6367455"/>
                <a:gd name="connsiteX4901" fmla="*/ 3711814 w 6891715"/>
                <a:gd name="connsiteY4901" fmla="*/ 5839820 h 6367455"/>
                <a:gd name="connsiteX4902" fmla="*/ 3709595 w 6891715"/>
                <a:gd name="connsiteY4902" fmla="*/ 5824221 h 6367455"/>
                <a:gd name="connsiteX4903" fmla="*/ 3710863 w 6891715"/>
                <a:gd name="connsiteY4903" fmla="*/ 5820082 h 6367455"/>
                <a:gd name="connsiteX4904" fmla="*/ 3725448 w 6891715"/>
                <a:gd name="connsiteY4904" fmla="*/ 5835682 h 6367455"/>
                <a:gd name="connsiteX4905" fmla="*/ 3740351 w 6891715"/>
                <a:gd name="connsiteY4905" fmla="*/ 5836637 h 6367455"/>
                <a:gd name="connsiteX4906" fmla="*/ 3746693 w 6891715"/>
                <a:gd name="connsiteY4906" fmla="*/ 5826131 h 6367455"/>
                <a:gd name="connsiteX4907" fmla="*/ 3762547 w 6891715"/>
                <a:gd name="connsiteY4907" fmla="*/ 5819764 h 6367455"/>
                <a:gd name="connsiteX4908" fmla="*/ 3788230 w 6891715"/>
                <a:gd name="connsiteY4908" fmla="*/ 5838547 h 6367455"/>
                <a:gd name="connsiteX4909" fmla="*/ 3812328 w 6891715"/>
                <a:gd name="connsiteY4909" fmla="*/ 5846824 h 6367455"/>
                <a:gd name="connsiteX4910" fmla="*/ 3836426 w 6891715"/>
                <a:gd name="connsiteY4910" fmla="*/ 5846506 h 6367455"/>
                <a:gd name="connsiteX4911" fmla="*/ 3849426 w 6891715"/>
                <a:gd name="connsiteY4911" fmla="*/ 5860196 h 6367455"/>
                <a:gd name="connsiteX4912" fmla="*/ 3857036 w 6891715"/>
                <a:gd name="connsiteY4912" fmla="*/ 5860832 h 6367455"/>
                <a:gd name="connsiteX4913" fmla="*/ 3868367 w 6891715"/>
                <a:gd name="connsiteY4913" fmla="*/ 5859082 h 6367455"/>
                <a:gd name="connsiteX4914" fmla="*/ 3859493 w 6891715"/>
                <a:gd name="connsiteY4914" fmla="*/ 5854053 h 6367455"/>
                <a:gd name="connsiteX4915" fmla="*/ 3872193 w 6891715"/>
                <a:gd name="connsiteY4915" fmla="*/ 5847703 h 6367455"/>
                <a:gd name="connsiteX4916" fmla="*/ 3883940 w 6891715"/>
                <a:gd name="connsiteY4916" fmla="*/ 5850878 h 6367455"/>
                <a:gd name="connsiteX4917" fmla="*/ 3893465 w 6891715"/>
                <a:gd name="connsiteY4917" fmla="*/ 5849608 h 6367455"/>
                <a:gd name="connsiteX4918" fmla="*/ 3889020 w 6891715"/>
                <a:gd name="connsiteY4918" fmla="*/ 5840083 h 6367455"/>
                <a:gd name="connsiteX4919" fmla="*/ 3876320 w 6891715"/>
                <a:gd name="connsiteY4919" fmla="*/ 5835003 h 6367455"/>
                <a:gd name="connsiteX4920" fmla="*/ 3868065 w 6891715"/>
                <a:gd name="connsiteY4920" fmla="*/ 5837226 h 6367455"/>
                <a:gd name="connsiteX4921" fmla="*/ 3859493 w 6891715"/>
                <a:gd name="connsiteY4921" fmla="*/ 5833098 h 6367455"/>
                <a:gd name="connsiteX4922" fmla="*/ 3843618 w 6891715"/>
                <a:gd name="connsiteY4922" fmla="*/ 5815318 h 6367455"/>
                <a:gd name="connsiteX4923" fmla="*/ 3845523 w 6891715"/>
                <a:gd name="connsiteY4923" fmla="*/ 5828971 h 6367455"/>
                <a:gd name="connsiteX4924" fmla="*/ 3830918 w 6891715"/>
                <a:gd name="connsiteY4924" fmla="*/ 5828018 h 6367455"/>
                <a:gd name="connsiteX4925" fmla="*/ 3827743 w 6891715"/>
                <a:gd name="connsiteY4925" fmla="*/ 5814366 h 6367455"/>
                <a:gd name="connsiteX4926" fmla="*/ 3823298 w 6891715"/>
                <a:gd name="connsiteY4926" fmla="*/ 5817541 h 6367455"/>
                <a:gd name="connsiteX4927" fmla="*/ 3811550 w 6891715"/>
                <a:gd name="connsiteY4927" fmla="*/ 5810556 h 6367455"/>
                <a:gd name="connsiteX4928" fmla="*/ 3797898 w 6891715"/>
                <a:gd name="connsiteY4928" fmla="*/ 5817858 h 6367455"/>
                <a:gd name="connsiteX4929" fmla="*/ 3787420 w 6891715"/>
                <a:gd name="connsiteY4929" fmla="*/ 5809286 h 6367455"/>
                <a:gd name="connsiteX4930" fmla="*/ 3761703 w 6891715"/>
                <a:gd name="connsiteY4930" fmla="*/ 5813096 h 6367455"/>
                <a:gd name="connsiteX4931" fmla="*/ 3753765 w 6891715"/>
                <a:gd name="connsiteY4931" fmla="*/ 5811826 h 6367455"/>
                <a:gd name="connsiteX4932" fmla="*/ 3747415 w 6891715"/>
                <a:gd name="connsiteY4932" fmla="*/ 5811191 h 6367455"/>
                <a:gd name="connsiteX4933" fmla="*/ 3742653 w 6891715"/>
                <a:gd name="connsiteY4933" fmla="*/ 5810873 h 6367455"/>
                <a:gd name="connsiteX4934" fmla="*/ 3741383 w 6891715"/>
                <a:gd name="connsiteY4934" fmla="*/ 5811191 h 6367455"/>
                <a:gd name="connsiteX4935" fmla="*/ 3739478 w 6891715"/>
                <a:gd name="connsiteY4935" fmla="*/ 5812461 h 6367455"/>
                <a:gd name="connsiteX4936" fmla="*/ 3735985 w 6891715"/>
                <a:gd name="connsiteY4936" fmla="*/ 5815636 h 6367455"/>
                <a:gd name="connsiteX4937" fmla="*/ 3732810 w 6891715"/>
                <a:gd name="connsiteY4937" fmla="*/ 5818811 h 6367455"/>
                <a:gd name="connsiteX4938" fmla="*/ 3731223 w 6891715"/>
                <a:gd name="connsiteY4938" fmla="*/ 5820398 h 6367455"/>
                <a:gd name="connsiteX4939" fmla="*/ 3715348 w 6891715"/>
                <a:gd name="connsiteY4939" fmla="*/ 5816588 h 6367455"/>
                <a:gd name="connsiteX4940" fmla="*/ 3704553 w 6891715"/>
                <a:gd name="connsiteY4940" fmla="*/ 5800713 h 6367455"/>
                <a:gd name="connsiteX4941" fmla="*/ 3697250 w 6891715"/>
                <a:gd name="connsiteY4941" fmla="*/ 5808968 h 6367455"/>
                <a:gd name="connsiteX4942" fmla="*/ 3695345 w 6891715"/>
                <a:gd name="connsiteY4942" fmla="*/ 5816588 h 6367455"/>
                <a:gd name="connsiteX4943" fmla="*/ 3687725 w 6891715"/>
                <a:gd name="connsiteY4943" fmla="*/ 5812461 h 6367455"/>
                <a:gd name="connsiteX4944" fmla="*/ 3684550 w 6891715"/>
                <a:gd name="connsiteY4944" fmla="*/ 5801031 h 6367455"/>
                <a:gd name="connsiteX4945" fmla="*/ 3675978 w 6891715"/>
                <a:gd name="connsiteY4945" fmla="*/ 5789283 h 6367455"/>
                <a:gd name="connsiteX4946" fmla="*/ 3676930 w 6891715"/>
                <a:gd name="connsiteY4946" fmla="*/ 5779123 h 6367455"/>
                <a:gd name="connsiteX4947" fmla="*/ 3668358 w 6891715"/>
                <a:gd name="connsiteY4947" fmla="*/ 5781028 h 6367455"/>
                <a:gd name="connsiteX4948" fmla="*/ 3665183 w 6891715"/>
                <a:gd name="connsiteY4948" fmla="*/ 5764201 h 6367455"/>
                <a:gd name="connsiteX4949" fmla="*/ 3650260 w 6891715"/>
                <a:gd name="connsiteY4949" fmla="*/ 5761343 h 6367455"/>
                <a:gd name="connsiteX4950" fmla="*/ 3646133 w 6891715"/>
                <a:gd name="connsiteY4950" fmla="*/ 5750548 h 6367455"/>
                <a:gd name="connsiteX4951" fmla="*/ 3652165 w 6891715"/>
                <a:gd name="connsiteY4951" fmla="*/ 5740071 h 6367455"/>
                <a:gd name="connsiteX4952" fmla="*/ 3667088 w 6891715"/>
                <a:gd name="connsiteY4952" fmla="*/ 5735943 h 6367455"/>
                <a:gd name="connsiteX4953" fmla="*/ 3675343 w 6891715"/>
                <a:gd name="connsiteY4953" fmla="*/ 5743881 h 6367455"/>
                <a:gd name="connsiteX4954" fmla="*/ 3683915 w 6891715"/>
                <a:gd name="connsiteY4954" fmla="*/ 5747056 h 6367455"/>
                <a:gd name="connsiteX4955" fmla="*/ 3681693 w 6891715"/>
                <a:gd name="connsiteY4955" fmla="*/ 5733403 h 6367455"/>
                <a:gd name="connsiteX4956" fmla="*/ 3676613 w 6891715"/>
                <a:gd name="connsiteY4956" fmla="*/ 5727371 h 6367455"/>
                <a:gd name="connsiteX4957" fmla="*/ 3660738 w 6891715"/>
                <a:gd name="connsiteY4957" fmla="*/ 5728323 h 6367455"/>
                <a:gd name="connsiteX4958" fmla="*/ 3654388 w 6891715"/>
                <a:gd name="connsiteY4958" fmla="*/ 5720068 h 6367455"/>
                <a:gd name="connsiteX4959" fmla="*/ 3648990 w 6891715"/>
                <a:gd name="connsiteY4959" fmla="*/ 5730546 h 6367455"/>
                <a:gd name="connsiteX4960" fmla="*/ 3645815 w 6891715"/>
                <a:gd name="connsiteY4960" fmla="*/ 5739118 h 6367455"/>
                <a:gd name="connsiteX4961" fmla="*/ 3641370 w 6891715"/>
                <a:gd name="connsiteY4961" fmla="*/ 5733721 h 6367455"/>
                <a:gd name="connsiteX4962" fmla="*/ 3639465 w 6891715"/>
                <a:gd name="connsiteY4962" fmla="*/ 5722291 h 6367455"/>
                <a:gd name="connsiteX4963" fmla="*/ 3631845 w 6891715"/>
                <a:gd name="connsiteY4963" fmla="*/ 5709591 h 6367455"/>
                <a:gd name="connsiteX4964" fmla="*/ 3615018 w 6891715"/>
                <a:gd name="connsiteY4964" fmla="*/ 5708956 h 6367455"/>
                <a:gd name="connsiteX4965" fmla="*/ 3602000 w 6891715"/>
                <a:gd name="connsiteY4965" fmla="*/ 5689906 h 6367455"/>
                <a:gd name="connsiteX4966" fmla="*/ 3606128 w 6891715"/>
                <a:gd name="connsiteY4966" fmla="*/ 5683556 h 6367455"/>
                <a:gd name="connsiteX4967" fmla="*/ 3595968 w 6891715"/>
                <a:gd name="connsiteY4967" fmla="*/ 5682286 h 6367455"/>
                <a:gd name="connsiteX4968" fmla="*/ 3595015 w 6891715"/>
                <a:gd name="connsiteY4968" fmla="*/ 5666093 h 6367455"/>
                <a:gd name="connsiteX4969" fmla="*/ 3588665 w 6891715"/>
                <a:gd name="connsiteY4969" fmla="*/ 5656886 h 6367455"/>
                <a:gd name="connsiteX4970" fmla="*/ 3589618 w 6891715"/>
                <a:gd name="connsiteY4970" fmla="*/ 5650536 h 6367455"/>
                <a:gd name="connsiteX4971" fmla="*/ 3582315 w 6891715"/>
                <a:gd name="connsiteY4971" fmla="*/ 5649583 h 6367455"/>
                <a:gd name="connsiteX4972" fmla="*/ 3578188 w 6891715"/>
                <a:gd name="connsiteY4972" fmla="*/ 5641963 h 6367455"/>
                <a:gd name="connsiteX4973" fmla="*/ 3578378 w 6891715"/>
                <a:gd name="connsiteY4973" fmla="*/ 5641929 h 6367455"/>
                <a:gd name="connsiteX4974" fmla="*/ 3574656 w 6891715"/>
                <a:gd name="connsiteY4974" fmla="*/ 5639745 h 6367455"/>
                <a:gd name="connsiteX4975" fmla="*/ 3577496 w 6891715"/>
                <a:gd name="connsiteY4975" fmla="*/ 5632442 h 6367455"/>
                <a:gd name="connsiteX4976" fmla="*/ 3571816 w 6891715"/>
                <a:gd name="connsiteY4976" fmla="*/ 5618155 h 6367455"/>
                <a:gd name="connsiteX4977" fmla="*/ 3557613 w 6891715"/>
                <a:gd name="connsiteY4977" fmla="*/ 5606090 h 6367455"/>
                <a:gd name="connsiteX4978" fmla="*/ 3537414 w 6891715"/>
                <a:gd name="connsiteY4978" fmla="*/ 5597200 h 6367455"/>
                <a:gd name="connsiteX4979" fmla="*/ 3526999 w 6891715"/>
                <a:gd name="connsiteY4979" fmla="*/ 5579420 h 6367455"/>
                <a:gd name="connsiteX4980" fmla="*/ 3525737 w 6891715"/>
                <a:gd name="connsiteY4980" fmla="*/ 5573387 h 6367455"/>
                <a:gd name="connsiteX4981" fmla="*/ 3515006 w 6891715"/>
                <a:gd name="connsiteY4981" fmla="*/ 5557830 h 6367455"/>
                <a:gd name="connsiteX4982" fmla="*/ 3517847 w 6891715"/>
                <a:gd name="connsiteY4982" fmla="*/ 5553067 h 6367455"/>
                <a:gd name="connsiteX4983" fmla="*/ 3527946 w 6891715"/>
                <a:gd name="connsiteY4983" fmla="*/ 5560052 h 6367455"/>
                <a:gd name="connsiteX4984" fmla="*/ 3526684 w 6891715"/>
                <a:gd name="connsiteY4984" fmla="*/ 5550845 h 6367455"/>
                <a:gd name="connsiteX4985" fmla="*/ 3527315 w 6891715"/>
                <a:gd name="connsiteY4985" fmla="*/ 5546717 h 6367455"/>
                <a:gd name="connsiteX4986" fmla="*/ 3520372 w 6891715"/>
                <a:gd name="connsiteY4986" fmla="*/ 5543860 h 6367455"/>
                <a:gd name="connsiteX4987" fmla="*/ 3514691 w 6891715"/>
                <a:gd name="connsiteY4987" fmla="*/ 5534970 h 6367455"/>
                <a:gd name="connsiteX4988" fmla="*/ 3514691 w 6891715"/>
                <a:gd name="connsiteY4988" fmla="*/ 5523540 h 6367455"/>
                <a:gd name="connsiteX4989" fmla="*/ 3522581 w 6891715"/>
                <a:gd name="connsiteY4989" fmla="*/ 5513062 h 6367455"/>
                <a:gd name="connsiteX4990" fmla="*/ 3527946 w 6891715"/>
                <a:gd name="connsiteY4990" fmla="*/ 5504490 h 6367455"/>
                <a:gd name="connsiteX4991" fmla="*/ 3529840 w 6891715"/>
                <a:gd name="connsiteY4991" fmla="*/ 5490202 h 6367455"/>
                <a:gd name="connsiteX4992" fmla="*/ 3531418 w 6891715"/>
                <a:gd name="connsiteY4992" fmla="*/ 5480995 h 6367455"/>
                <a:gd name="connsiteX4993" fmla="*/ 3523843 w 6891715"/>
                <a:gd name="connsiteY4993" fmla="*/ 5473057 h 6367455"/>
                <a:gd name="connsiteX4994" fmla="*/ 3532365 w 6891715"/>
                <a:gd name="connsiteY4994" fmla="*/ 5464485 h 6367455"/>
                <a:gd name="connsiteX4995" fmla="*/ 3526053 w 6891715"/>
                <a:gd name="connsiteY4995" fmla="*/ 5451784 h 6367455"/>
                <a:gd name="connsiteX4996" fmla="*/ 3523212 w 6891715"/>
                <a:gd name="connsiteY4996" fmla="*/ 5445434 h 6367455"/>
                <a:gd name="connsiteX4997" fmla="*/ 3529524 w 6891715"/>
                <a:gd name="connsiteY4997" fmla="*/ 5441307 h 6367455"/>
                <a:gd name="connsiteX4998" fmla="*/ 3524159 w 6891715"/>
                <a:gd name="connsiteY4998" fmla="*/ 5427337 h 6367455"/>
                <a:gd name="connsiteX4999" fmla="*/ 3527946 w 6891715"/>
                <a:gd name="connsiteY4999" fmla="*/ 5420352 h 6367455"/>
                <a:gd name="connsiteX5000" fmla="*/ 3540570 w 6891715"/>
                <a:gd name="connsiteY5000" fmla="*/ 5404794 h 6367455"/>
                <a:gd name="connsiteX5001" fmla="*/ 3535836 w 6891715"/>
                <a:gd name="connsiteY5001" fmla="*/ 5397809 h 6367455"/>
                <a:gd name="connsiteX5002" fmla="*/ 3526053 w 6891715"/>
                <a:gd name="connsiteY5002" fmla="*/ 5394952 h 6367455"/>
                <a:gd name="connsiteX5003" fmla="*/ 3525643 w 6891715"/>
                <a:gd name="connsiteY5003" fmla="*/ 5394317 h 6367455"/>
                <a:gd name="connsiteX5004" fmla="*/ 3516101 w 6891715"/>
                <a:gd name="connsiteY5004" fmla="*/ 5394317 h 6367455"/>
                <a:gd name="connsiteX5005" fmla="*/ 3512284 w 6891715"/>
                <a:gd name="connsiteY5005" fmla="*/ 5386716 h 6367455"/>
                <a:gd name="connsiteX5006" fmla="*/ 3510694 w 6891715"/>
                <a:gd name="connsiteY5006" fmla="*/ 5374048 h 6367455"/>
                <a:gd name="connsiteX5007" fmla="*/ 3492882 w 6891715"/>
                <a:gd name="connsiteY5007" fmla="*/ 5352511 h 6367455"/>
                <a:gd name="connsiteX5008" fmla="*/ 3469663 w 6891715"/>
                <a:gd name="connsiteY5008" fmla="*/ 5340159 h 6367455"/>
                <a:gd name="connsiteX5009" fmla="*/ 3460121 w 6891715"/>
                <a:gd name="connsiteY5009" fmla="*/ 5329707 h 6367455"/>
                <a:gd name="connsiteX5010" fmla="*/ 3445809 w 6891715"/>
                <a:gd name="connsiteY5010" fmla="*/ 5327807 h 6367455"/>
                <a:gd name="connsiteX5011" fmla="*/ 3441674 w 6891715"/>
                <a:gd name="connsiteY5011" fmla="*/ 5318622 h 6367455"/>
                <a:gd name="connsiteX5012" fmla="*/ 3448671 w 6891715"/>
                <a:gd name="connsiteY5012" fmla="*/ 5320839 h 6367455"/>
                <a:gd name="connsiteX5013" fmla="*/ 3454396 w 6891715"/>
                <a:gd name="connsiteY5013" fmla="*/ 5318939 h 6367455"/>
                <a:gd name="connsiteX5014" fmla="*/ 3455032 w 6891715"/>
                <a:gd name="connsiteY5014" fmla="*/ 5310071 h 6367455"/>
                <a:gd name="connsiteX5015" fmla="*/ 3445596 w 6891715"/>
                <a:gd name="connsiteY5015" fmla="*/ 5305079 h 6367455"/>
                <a:gd name="connsiteX5016" fmla="*/ 3448013 w 6891715"/>
                <a:gd name="connsiteY5016" fmla="*/ 5314939 h 6367455"/>
                <a:gd name="connsiteX5017" fmla="*/ 3441636 w 6891715"/>
                <a:gd name="connsiteY5017" fmla="*/ 5312732 h 6367455"/>
                <a:gd name="connsiteX5018" fmla="*/ 3436217 w 6891715"/>
                <a:gd name="connsiteY5018" fmla="*/ 5308949 h 6367455"/>
                <a:gd name="connsiteX5019" fmla="*/ 3431434 w 6891715"/>
                <a:gd name="connsiteY5019" fmla="*/ 5305166 h 6367455"/>
                <a:gd name="connsiteX5020" fmla="*/ 3427927 w 6891715"/>
                <a:gd name="connsiteY5020" fmla="*/ 5302014 h 6367455"/>
                <a:gd name="connsiteX5021" fmla="*/ 3425696 w 6891715"/>
                <a:gd name="connsiteY5021" fmla="*/ 5298861 h 6367455"/>
                <a:gd name="connsiteX5022" fmla="*/ 3423145 w 6891715"/>
                <a:gd name="connsiteY5022" fmla="*/ 5296654 h 6367455"/>
                <a:gd name="connsiteX5023" fmla="*/ 3420913 w 6891715"/>
                <a:gd name="connsiteY5023" fmla="*/ 5295078 h 6367455"/>
                <a:gd name="connsiteX5024" fmla="*/ 3393814 w 6891715"/>
                <a:gd name="connsiteY5024" fmla="*/ 5279000 h 6367455"/>
                <a:gd name="connsiteX5025" fmla="*/ 3380105 w 6891715"/>
                <a:gd name="connsiteY5025" fmla="*/ 5263238 h 6367455"/>
                <a:gd name="connsiteX5026" fmla="*/ 3365758 w 6891715"/>
                <a:gd name="connsiteY5026" fmla="*/ 5256303 h 6367455"/>
                <a:gd name="connsiteX5027" fmla="*/ 3371178 w 6891715"/>
                <a:gd name="connsiteY5027" fmla="*/ 5268913 h 6367455"/>
                <a:gd name="connsiteX5028" fmla="*/ 3355875 w 6891715"/>
                <a:gd name="connsiteY5028" fmla="*/ 5258509 h 6367455"/>
                <a:gd name="connsiteX5029" fmla="*/ 3332601 w 6891715"/>
                <a:gd name="connsiteY5029" fmla="*/ 5247476 h 6367455"/>
                <a:gd name="connsiteX5030" fmla="*/ 3320486 w 6891715"/>
                <a:gd name="connsiteY5030" fmla="*/ 5245269 h 6367455"/>
                <a:gd name="connsiteX5031" fmla="*/ 3301995 w 6891715"/>
                <a:gd name="connsiteY5031" fmla="*/ 5240855 h 6367455"/>
                <a:gd name="connsiteX5032" fmla="*/ 3294025 w 6891715"/>
                <a:gd name="connsiteY5032" fmla="*/ 5229506 h 6367455"/>
                <a:gd name="connsiteX5033" fmla="*/ 3321124 w 6891715"/>
                <a:gd name="connsiteY5033" fmla="*/ 5232974 h 6367455"/>
                <a:gd name="connsiteX5034" fmla="*/ 3333877 w 6891715"/>
                <a:gd name="connsiteY5034" fmla="*/ 5237072 h 6367455"/>
                <a:gd name="connsiteX5035" fmla="*/ 3352368 w 6891715"/>
                <a:gd name="connsiteY5035" fmla="*/ 5241171 h 6367455"/>
                <a:gd name="connsiteX5036" fmla="*/ 3357469 w 6891715"/>
                <a:gd name="connsiteY5036" fmla="*/ 5244954 h 6367455"/>
                <a:gd name="connsiteX5037" fmla="*/ 3355237 w 6891715"/>
                <a:gd name="connsiteY5037" fmla="*/ 5235496 h 6367455"/>
                <a:gd name="connsiteX5038" fmla="*/ 3357761 w 6891715"/>
                <a:gd name="connsiteY5038" fmla="*/ 5233854 h 6367455"/>
                <a:gd name="connsiteX5039" fmla="*/ 3374251 w 6891715"/>
                <a:gd name="connsiteY5039" fmla="*/ 5226890 h 6367455"/>
                <a:gd name="connsiteX5040" fmla="*/ 3376538 w 6891715"/>
                <a:gd name="connsiteY5040" fmla="*/ 5226649 h 6367455"/>
                <a:gd name="connsiteX5041" fmla="*/ 3376390 w 6891715"/>
                <a:gd name="connsiteY5041" fmla="*/ 5225986 h 6367455"/>
                <a:gd name="connsiteX5042" fmla="*/ 3374251 w 6891715"/>
                <a:gd name="connsiteY5042" fmla="*/ 5226890 h 6367455"/>
                <a:gd name="connsiteX5043" fmla="*/ 3367352 w 6891715"/>
                <a:gd name="connsiteY5043" fmla="*/ 5227615 h 6367455"/>
                <a:gd name="connsiteX5044" fmla="*/ 3357761 w 6891715"/>
                <a:gd name="connsiteY5044" fmla="*/ 5233854 h 6367455"/>
                <a:gd name="connsiteX5045" fmla="*/ 3355306 w 6891715"/>
                <a:gd name="connsiteY5045" fmla="*/ 5234891 h 6367455"/>
                <a:gd name="connsiteX5046" fmla="*/ 3346733 w 6891715"/>
                <a:gd name="connsiteY5046" fmla="*/ 5230124 h 6367455"/>
                <a:gd name="connsiteX5047" fmla="*/ 3354671 w 6891715"/>
                <a:gd name="connsiteY5047" fmla="*/ 5222815 h 6367455"/>
                <a:gd name="connsiteX5048" fmla="*/ 3358798 w 6891715"/>
                <a:gd name="connsiteY5048" fmla="*/ 5218366 h 6367455"/>
                <a:gd name="connsiteX5049" fmla="*/ 3358436 w 6891715"/>
                <a:gd name="connsiteY5049" fmla="*/ 5217784 h 6367455"/>
                <a:gd name="connsiteX5050" fmla="*/ 3354315 w 6891715"/>
                <a:gd name="connsiteY5050" fmla="*/ 5222229 h 6367455"/>
                <a:gd name="connsiteX5051" fmla="*/ 3340052 w 6891715"/>
                <a:gd name="connsiteY5051" fmla="*/ 5224452 h 6367455"/>
                <a:gd name="connsiteX5052" fmla="*/ 3327374 w 6891715"/>
                <a:gd name="connsiteY5052" fmla="*/ 5222547 h 6367455"/>
                <a:gd name="connsiteX5053" fmla="*/ 3291558 w 6891715"/>
                <a:gd name="connsiteY5053" fmla="*/ 5197464 h 6367455"/>
                <a:gd name="connsiteX5054" fmla="*/ 3284585 w 6891715"/>
                <a:gd name="connsiteY5054" fmla="*/ 5183177 h 6367455"/>
                <a:gd name="connsiteX5055" fmla="*/ 3262715 w 6891715"/>
                <a:gd name="connsiteY5055" fmla="*/ 5167619 h 6367455"/>
                <a:gd name="connsiteX5056" fmla="*/ 3236724 w 6891715"/>
                <a:gd name="connsiteY5056" fmla="*/ 5163492 h 6367455"/>
                <a:gd name="connsiteX5057" fmla="*/ 3223095 w 6891715"/>
                <a:gd name="connsiteY5057" fmla="*/ 5169842 h 6367455"/>
                <a:gd name="connsiteX5058" fmla="*/ 3197105 w 6891715"/>
                <a:gd name="connsiteY5058" fmla="*/ 5168889 h 6367455"/>
                <a:gd name="connsiteX5059" fmla="*/ 3185694 w 6891715"/>
                <a:gd name="connsiteY5059" fmla="*/ 5151744 h 6367455"/>
                <a:gd name="connsiteX5060" fmla="*/ 3187913 w 6891715"/>
                <a:gd name="connsiteY5060" fmla="*/ 5144442 h 6367455"/>
                <a:gd name="connsiteX5061" fmla="*/ 3160338 w 6891715"/>
                <a:gd name="connsiteY5061" fmla="*/ 5123804 h 6367455"/>
                <a:gd name="connsiteX5062" fmla="*/ 3116598 w 6891715"/>
                <a:gd name="connsiteY5062" fmla="*/ 5068242 h 6367455"/>
                <a:gd name="connsiteX5063" fmla="*/ 3116281 w 6891715"/>
                <a:gd name="connsiteY5063" fmla="*/ 5063797 h 6367455"/>
                <a:gd name="connsiteX5064" fmla="*/ 3125790 w 6891715"/>
                <a:gd name="connsiteY5064" fmla="*/ 5065067 h 6367455"/>
                <a:gd name="connsiteX5065" fmla="*/ 3132129 w 6891715"/>
                <a:gd name="connsiteY5065" fmla="*/ 5063797 h 6367455"/>
                <a:gd name="connsiteX5066" fmla="*/ 3125790 w 6891715"/>
                <a:gd name="connsiteY5066" fmla="*/ 5056494 h 6367455"/>
                <a:gd name="connsiteX5067" fmla="*/ 3125790 w 6891715"/>
                <a:gd name="connsiteY5067" fmla="*/ 5052049 h 6367455"/>
                <a:gd name="connsiteX5068" fmla="*/ 3141637 w 6891715"/>
                <a:gd name="connsiteY5068" fmla="*/ 5060622 h 6367455"/>
                <a:gd name="connsiteX5069" fmla="*/ 3152097 w 6891715"/>
                <a:gd name="connsiteY5069" fmla="*/ 5071099 h 6367455"/>
                <a:gd name="connsiteX5070" fmla="*/ 3154316 w 6891715"/>
                <a:gd name="connsiteY5070" fmla="*/ 5061257 h 6367455"/>
                <a:gd name="connsiteX5071" fmla="*/ 3144807 w 6891715"/>
                <a:gd name="connsiteY5071" fmla="*/ 5059669 h 6367455"/>
                <a:gd name="connsiteX5072" fmla="*/ 3123571 w 6891715"/>
                <a:gd name="connsiteY5072" fmla="*/ 5040937 h 6367455"/>
                <a:gd name="connsiteX5073" fmla="*/ 3111844 w 6891715"/>
                <a:gd name="connsiteY5073" fmla="*/ 5026014 h 6367455"/>
                <a:gd name="connsiteX5074" fmla="*/ 3105187 w 6891715"/>
                <a:gd name="connsiteY5074" fmla="*/ 5012679 h 6367455"/>
                <a:gd name="connsiteX5075" fmla="*/ 3100750 w 6891715"/>
                <a:gd name="connsiteY5075" fmla="*/ 4980612 h 6367455"/>
                <a:gd name="connsiteX5076" fmla="*/ 3093143 w 6891715"/>
                <a:gd name="connsiteY5076" fmla="*/ 4963149 h 6367455"/>
                <a:gd name="connsiteX5077" fmla="*/ 3070005 w 6891715"/>
                <a:gd name="connsiteY5077" fmla="*/ 4933621 h 6367455"/>
                <a:gd name="connsiteX5078" fmla="*/ 3053524 w 6891715"/>
                <a:gd name="connsiteY5078" fmla="*/ 4927589 h 6367455"/>
                <a:gd name="connsiteX5079" fmla="*/ 3045283 w 6891715"/>
                <a:gd name="connsiteY5079" fmla="*/ 4918064 h 6367455"/>
                <a:gd name="connsiteX5080" fmla="*/ 3030703 w 6891715"/>
                <a:gd name="connsiteY5080" fmla="*/ 4921239 h 6367455"/>
                <a:gd name="connsiteX5081" fmla="*/ 3025314 w 6891715"/>
                <a:gd name="connsiteY5081" fmla="*/ 4945686 h 6367455"/>
                <a:gd name="connsiteX5082" fmla="*/ 3027850 w 6891715"/>
                <a:gd name="connsiteY5082" fmla="*/ 4958386 h 6367455"/>
                <a:gd name="connsiteX5083" fmla="*/ 3018341 w 6891715"/>
                <a:gd name="connsiteY5083" fmla="*/ 4971086 h 6367455"/>
                <a:gd name="connsiteX5084" fmla="*/ 3016123 w 6891715"/>
                <a:gd name="connsiteY5084" fmla="*/ 4966006 h 6367455"/>
                <a:gd name="connsiteX5085" fmla="*/ 3012953 w 6891715"/>
                <a:gd name="connsiteY5085" fmla="*/ 4975531 h 6367455"/>
                <a:gd name="connsiteX5086" fmla="*/ 3006931 w 6891715"/>
                <a:gd name="connsiteY5086" fmla="*/ 4990137 h 6367455"/>
                <a:gd name="connsiteX5087" fmla="*/ 3005980 w 6891715"/>
                <a:gd name="connsiteY5087" fmla="*/ 4995217 h 6367455"/>
                <a:gd name="connsiteX5088" fmla="*/ 2992351 w 6891715"/>
                <a:gd name="connsiteY5088" fmla="*/ 4986962 h 6367455"/>
                <a:gd name="connsiteX5089" fmla="*/ 2988547 w 6891715"/>
                <a:gd name="connsiteY5089" fmla="*/ 4967276 h 6367455"/>
                <a:gd name="connsiteX5090" fmla="*/ 2977137 w 6891715"/>
                <a:gd name="connsiteY5090" fmla="*/ 4958704 h 6367455"/>
                <a:gd name="connsiteX5091" fmla="*/ 2971749 w 6891715"/>
                <a:gd name="connsiteY5091" fmla="*/ 4946004 h 6367455"/>
                <a:gd name="connsiteX5092" fmla="*/ 2974601 w 6891715"/>
                <a:gd name="connsiteY5092" fmla="*/ 4927271 h 6367455"/>
                <a:gd name="connsiteX5093" fmla="*/ 2963825 w 6891715"/>
                <a:gd name="connsiteY5093" fmla="*/ 4910444 h 6367455"/>
                <a:gd name="connsiteX5094" fmla="*/ 2963825 w 6891715"/>
                <a:gd name="connsiteY5094" fmla="*/ 4899649 h 6367455"/>
                <a:gd name="connsiteX5095" fmla="*/ 2976186 w 6891715"/>
                <a:gd name="connsiteY5095" fmla="*/ 4893299 h 6367455"/>
                <a:gd name="connsiteX5096" fmla="*/ 2976672 w 6891715"/>
                <a:gd name="connsiteY5096" fmla="*/ 4893377 h 6367455"/>
                <a:gd name="connsiteX5097" fmla="*/ 2981824 w 6891715"/>
                <a:gd name="connsiteY5097" fmla="*/ 4881196 h 6367455"/>
                <a:gd name="connsiteX5098" fmla="*/ 2977710 w 6891715"/>
                <a:gd name="connsiteY5098" fmla="*/ 4874199 h 6367455"/>
                <a:gd name="connsiteX5099" fmla="*/ 2986888 w 6891715"/>
                <a:gd name="connsiteY5099" fmla="*/ 4875471 h 6367455"/>
                <a:gd name="connsiteX5100" fmla="*/ 2990656 w 6891715"/>
                <a:gd name="connsiteY5100" fmla="*/ 4865568 h 6367455"/>
                <a:gd name="connsiteX5101" fmla="*/ 2977241 w 6891715"/>
                <a:gd name="connsiteY5101" fmla="*/ 4873821 h 6367455"/>
                <a:gd name="connsiteX5102" fmla="*/ 2960110 w 6891715"/>
                <a:gd name="connsiteY5102" fmla="*/ 4867464 h 6367455"/>
                <a:gd name="connsiteX5103" fmla="*/ 2943297 w 6891715"/>
                <a:gd name="connsiteY5103" fmla="*/ 4876364 h 6367455"/>
                <a:gd name="connsiteX5104" fmla="*/ 2927436 w 6891715"/>
                <a:gd name="connsiteY5104" fmla="*/ 4870960 h 6367455"/>
                <a:gd name="connsiteX5105" fmla="*/ 2894761 w 6891715"/>
                <a:gd name="connsiteY5105" fmla="*/ 4889077 h 6367455"/>
                <a:gd name="connsiteX5106" fmla="*/ 2863038 w 6891715"/>
                <a:gd name="connsiteY5106" fmla="*/ 4899884 h 6367455"/>
                <a:gd name="connsiteX5107" fmla="*/ 2852887 w 6891715"/>
                <a:gd name="connsiteY5107" fmla="*/ 4901155 h 6367455"/>
                <a:gd name="connsiteX5108" fmla="*/ 2843053 w 6891715"/>
                <a:gd name="connsiteY5108" fmla="*/ 4922132 h 6367455"/>
                <a:gd name="connsiteX5109" fmla="*/ 2844639 w 6891715"/>
                <a:gd name="connsiteY5109" fmla="*/ 4939296 h 6367455"/>
                <a:gd name="connsiteX5110" fmla="*/ 2862721 w 6891715"/>
                <a:gd name="connsiteY5110" fmla="*/ 4962180 h 6367455"/>
                <a:gd name="connsiteX5111" fmla="*/ 2862721 w 6891715"/>
                <a:gd name="connsiteY5111" fmla="*/ 4977118 h 6367455"/>
                <a:gd name="connsiteX5112" fmla="*/ 2850349 w 6891715"/>
                <a:gd name="connsiteY5112" fmla="*/ 4994282 h 6367455"/>
                <a:gd name="connsiteX5113" fmla="*/ 2849397 w 6891715"/>
                <a:gd name="connsiteY5113" fmla="*/ 5023523 h 6367455"/>
                <a:gd name="connsiteX5114" fmla="*/ 2857011 w 6891715"/>
                <a:gd name="connsiteY5114" fmla="*/ 5056260 h 6367455"/>
                <a:gd name="connsiteX5115" fmla="*/ 2892223 w 6891715"/>
                <a:gd name="connsiteY5115" fmla="*/ 5094718 h 6367455"/>
                <a:gd name="connsiteX5116" fmla="*/ 2944566 w 6891715"/>
                <a:gd name="connsiteY5116" fmla="*/ 5138580 h 6367455"/>
                <a:gd name="connsiteX5117" fmla="*/ 2977558 w 6891715"/>
                <a:gd name="connsiteY5117" fmla="*/ 5157332 h 6367455"/>
                <a:gd name="connsiteX5118" fmla="*/ 3003571 w 6891715"/>
                <a:gd name="connsiteY5118" fmla="*/ 5234249 h 6367455"/>
                <a:gd name="connsiteX5119" fmla="*/ 3036880 w 6891715"/>
                <a:gd name="connsiteY5119" fmla="*/ 5295274 h 6367455"/>
                <a:gd name="connsiteX5120" fmla="*/ 3070189 w 6891715"/>
                <a:gd name="connsiteY5120" fmla="*/ 5330554 h 6367455"/>
                <a:gd name="connsiteX5121" fmla="*/ 3108256 w 6891715"/>
                <a:gd name="connsiteY5121" fmla="*/ 5352485 h 6367455"/>
                <a:gd name="connsiteX5122" fmla="*/ 3135855 w 6891715"/>
                <a:gd name="connsiteY5122" fmla="*/ 5374416 h 6367455"/>
                <a:gd name="connsiteX5123" fmla="*/ 3163454 w 6891715"/>
                <a:gd name="connsiteY5123" fmla="*/ 5357252 h 6367455"/>
                <a:gd name="connsiteX5124" fmla="*/ 3164406 w 6891715"/>
                <a:gd name="connsiteY5124" fmla="*/ 5364563 h 6367455"/>
                <a:gd name="connsiteX5125" fmla="*/ 3172019 w 6891715"/>
                <a:gd name="connsiteY5125" fmla="*/ 5366787 h 6367455"/>
                <a:gd name="connsiteX5126" fmla="*/ 3176778 w 6891715"/>
                <a:gd name="connsiteY5126" fmla="*/ 5355981 h 6367455"/>
                <a:gd name="connsiteX5127" fmla="*/ 3188515 w 6891715"/>
                <a:gd name="connsiteY5127" fmla="*/ 5351849 h 6367455"/>
                <a:gd name="connsiteX5128" fmla="*/ 3200252 w 6891715"/>
                <a:gd name="connsiteY5128" fmla="*/ 5351531 h 6367455"/>
                <a:gd name="connsiteX5129" fmla="*/ 3213259 w 6891715"/>
                <a:gd name="connsiteY5129" fmla="*/ 5373780 h 6367455"/>
                <a:gd name="connsiteX5130" fmla="*/ 3204694 w 6891715"/>
                <a:gd name="connsiteY5130" fmla="*/ 5384269 h 6367455"/>
                <a:gd name="connsiteX5131" fmla="*/ 3194225 w 6891715"/>
                <a:gd name="connsiteY5131" fmla="*/ 5398253 h 6367455"/>
                <a:gd name="connsiteX5132" fmla="*/ 3192322 w 6891715"/>
                <a:gd name="connsiteY5132" fmla="*/ 5409696 h 6367455"/>
                <a:gd name="connsiteX5133" fmla="*/ 3203108 w 6891715"/>
                <a:gd name="connsiteY5133" fmla="*/ 5431944 h 6367455"/>
                <a:gd name="connsiteX5134" fmla="*/ 3222141 w 6891715"/>
                <a:gd name="connsiteY5134" fmla="*/ 5436712 h 6367455"/>
                <a:gd name="connsiteX5135" fmla="*/ 3271946 w 6891715"/>
                <a:gd name="connsiteY5135" fmla="*/ 5456418 h 6367455"/>
                <a:gd name="connsiteX5136" fmla="*/ 3322703 w 6891715"/>
                <a:gd name="connsiteY5136" fmla="*/ 5478349 h 6367455"/>
                <a:gd name="connsiteX5137" fmla="*/ 3357281 w 6891715"/>
                <a:gd name="connsiteY5137" fmla="*/ 5513629 h 6367455"/>
                <a:gd name="connsiteX5138" fmla="*/ 3391224 w 6891715"/>
                <a:gd name="connsiteY5138" fmla="*/ 5526024 h 6367455"/>
                <a:gd name="connsiteX5139" fmla="*/ 3404865 w 6891715"/>
                <a:gd name="connsiteY5139" fmla="*/ 5541598 h 6367455"/>
                <a:gd name="connsiteX5140" fmla="*/ 3429609 w 6891715"/>
                <a:gd name="connsiteY5140" fmla="*/ 5562576 h 6367455"/>
                <a:gd name="connsiteX5141" fmla="*/ 3443250 w 6891715"/>
                <a:gd name="connsiteY5141" fmla="*/ 5581646 h 6367455"/>
                <a:gd name="connsiteX5142" fmla="*/ 3435319 w 6891715"/>
                <a:gd name="connsiteY5142" fmla="*/ 5601352 h 6367455"/>
                <a:gd name="connsiteX5143" fmla="*/ 3429926 w 6891715"/>
                <a:gd name="connsiteY5143" fmla="*/ 5619469 h 6367455"/>
                <a:gd name="connsiteX5144" fmla="*/ 3396934 w 6891715"/>
                <a:gd name="connsiteY5144" fmla="*/ 5603894 h 6367455"/>
                <a:gd name="connsiteX5145" fmla="*/ 3382976 w 6891715"/>
                <a:gd name="connsiteY5145" fmla="*/ 5572429 h 6367455"/>
                <a:gd name="connsiteX5146" fmla="*/ 3329999 w 6891715"/>
                <a:gd name="connsiteY5146" fmla="*/ 5563529 h 6367455"/>
                <a:gd name="connsiteX5147" fmla="*/ 3328730 w 6891715"/>
                <a:gd name="connsiteY5147" fmla="*/ 5550816 h 6367455"/>
                <a:gd name="connsiteX5148" fmla="*/ 3336344 w 6891715"/>
                <a:gd name="connsiteY5148" fmla="*/ 5546684 h 6367455"/>
                <a:gd name="connsiteX5149" fmla="*/ 3325558 w 6891715"/>
                <a:gd name="connsiteY5149" fmla="*/ 5541280 h 6367455"/>
                <a:gd name="connsiteX5150" fmla="*/ 3285270 w 6891715"/>
                <a:gd name="connsiteY5150" fmla="*/ 5547955 h 6367455"/>
                <a:gd name="connsiteX5151" fmla="*/ 3262429 w 6891715"/>
                <a:gd name="connsiteY5151" fmla="*/ 5574653 h 6367455"/>
                <a:gd name="connsiteX5152" fmla="*/ 3270043 w 6891715"/>
                <a:gd name="connsiteY5152" fmla="*/ 5591499 h 6367455"/>
                <a:gd name="connsiteX5153" fmla="*/ 3249423 w 6891715"/>
                <a:gd name="connsiteY5153" fmla="*/ 5626779 h 6367455"/>
                <a:gd name="connsiteX5154" fmla="*/ 3268457 w 6891715"/>
                <a:gd name="connsiteY5154" fmla="*/ 5643306 h 6367455"/>
                <a:gd name="connsiteX5155" fmla="*/ 3299228 w 6891715"/>
                <a:gd name="connsiteY5155" fmla="*/ 5662059 h 6367455"/>
                <a:gd name="connsiteX5156" fmla="*/ 3308110 w 6891715"/>
                <a:gd name="connsiteY5156" fmla="*/ 5681765 h 6367455"/>
                <a:gd name="connsiteX5157" fmla="*/ 3314455 w 6891715"/>
                <a:gd name="connsiteY5157" fmla="*/ 5708145 h 6367455"/>
                <a:gd name="connsiteX5158" fmla="*/ 3313820 w 6891715"/>
                <a:gd name="connsiteY5158" fmla="*/ 5724991 h 6367455"/>
                <a:gd name="connsiteX5159" fmla="*/ 3292566 w 6891715"/>
                <a:gd name="connsiteY5159" fmla="*/ 5728487 h 6367455"/>
                <a:gd name="connsiteX5160" fmla="*/ 3262112 w 6891715"/>
                <a:gd name="connsiteY5160" fmla="*/ 5744697 h 6367455"/>
                <a:gd name="connsiteX5161" fmla="*/ 3263064 w 6891715"/>
                <a:gd name="connsiteY5161" fmla="*/ 5768534 h 6367455"/>
                <a:gd name="connsiteX5162" fmla="*/ 3262429 w 6891715"/>
                <a:gd name="connsiteY5162" fmla="*/ 5799365 h 6367455"/>
                <a:gd name="connsiteX5163" fmla="*/ 3221824 w 6891715"/>
                <a:gd name="connsiteY5163" fmla="*/ 5842909 h 6367455"/>
                <a:gd name="connsiteX5164" fmla="*/ 3205963 w 6891715"/>
                <a:gd name="connsiteY5164" fmla="*/ 5867382 h 6367455"/>
                <a:gd name="connsiteX5165" fmla="*/ 3189149 w 6891715"/>
                <a:gd name="connsiteY5165" fmla="*/ 5873739 h 6367455"/>
                <a:gd name="connsiteX5166" fmla="*/ 3175509 w 6891715"/>
                <a:gd name="connsiteY5166" fmla="*/ 5861343 h 6367455"/>
                <a:gd name="connsiteX5167" fmla="*/ 3164406 w 6891715"/>
                <a:gd name="connsiteY5167" fmla="*/ 5830831 h 6367455"/>
                <a:gd name="connsiteX5168" fmla="*/ 3164406 w 6891715"/>
                <a:gd name="connsiteY5168" fmla="*/ 5821296 h 6367455"/>
                <a:gd name="connsiteX5169" fmla="*/ 3185343 w 6891715"/>
                <a:gd name="connsiteY5169" fmla="*/ 5813985 h 6367455"/>
                <a:gd name="connsiteX5170" fmla="*/ 3192639 w 6891715"/>
                <a:gd name="connsiteY5170" fmla="*/ 5799047 h 6367455"/>
                <a:gd name="connsiteX5171" fmla="*/ 3182805 w 6891715"/>
                <a:gd name="connsiteY5171" fmla="*/ 5784109 h 6367455"/>
                <a:gd name="connsiteX5172" fmla="*/ 3187246 w 6891715"/>
                <a:gd name="connsiteY5172" fmla="*/ 5774573 h 6367455"/>
                <a:gd name="connsiteX5173" fmla="*/ 3204059 w 6891715"/>
                <a:gd name="connsiteY5173" fmla="*/ 5767263 h 6367455"/>
                <a:gd name="connsiteX5174" fmla="*/ 3218017 w 6891715"/>
                <a:gd name="connsiteY5174" fmla="*/ 5761860 h 6367455"/>
                <a:gd name="connsiteX5175" fmla="*/ 3220555 w 6891715"/>
                <a:gd name="connsiteY5175" fmla="*/ 5742790 h 6367455"/>
                <a:gd name="connsiteX5176" fmla="*/ 3219603 w 6891715"/>
                <a:gd name="connsiteY5176" fmla="*/ 5728805 h 6367455"/>
                <a:gd name="connsiteX5177" fmla="*/ 3207549 w 6891715"/>
                <a:gd name="connsiteY5177" fmla="*/ 5710052 h 6367455"/>
                <a:gd name="connsiteX5178" fmla="*/ 3188198 w 6891715"/>
                <a:gd name="connsiteY5178" fmla="*/ 5667144 h 6367455"/>
                <a:gd name="connsiteX5179" fmla="*/ 3177095 w 6891715"/>
                <a:gd name="connsiteY5179" fmla="*/ 5628050 h 6367455"/>
                <a:gd name="connsiteX5180" fmla="*/ 3159330 w 6891715"/>
                <a:gd name="connsiteY5180" fmla="*/ 5606119 h 6367455"/>
                <a:gd name="connsiteX5181" fmla="*/ 3131731 w 6891715"/>
                <a:gd name="connsiteY5181" fmla="*/ 5611840 h 6367455"/>
                <a:gd name="connsiteX5182" fmla="*/ 3108256 w 6891715"/>
                <a:gd name="connsiteY5182" fmla="*/ 5600398 h 6367455"/>
                <a:gd name="connsiteX5183" fmla="*/ 3096519 w 6891715"/>
                <a:gd name="connsiteY5183" fmla="*/ 5576243 h 6367455"/>
                <a:gd name="connsiteX5184" fmla="*/ 3097788 w 6891715"/>
                <a:gd name="connsiteY5184" fmla="*/ 5564800 h 6367455"/>
                <a:gd name="connsiteX5185" fmla="*/ 3079388 w 6891715"/>
                <a:gd name="connsiteY5185" fmla="*/ 5534288 h 6367455"/>
                <a:gd name="connsiteX5186" fmla="*/ 3052741 w 6891715"/>
                <a:gd name="connsiteY5186" fmla="*/ 5543823 h 6367455"/>
                <a:gd name="connsiteX5187" fmla="*/ 3044176 w 6891715"/>
                <a:gd name="connsiteY5187" fmla="*/ 5537784 h 6367455"/>
                <a:gd name="connsiteX5188" fmla="*/ 3052741 w 6891715"/>
                <a:gd name="connsiteY5188" fmla="*/ 5519667 h 6367455"/>
                <a:gd name="connsiteX5189" fmla="*/ 3034659 w 6891715"/>
                <a:gd name="connsiteY5189" fmla="*/ 5516489 h 6367455"/>
                <a:gd name="connsiteX5190" fmla="*/ 3010232 w 6891715"/>
                <a:gd name="connsiteY5190" fmla="*/ 5496783 h 6367455"/>
                <a:gd name="connsiteX5191" fmla="*/ 2983585 w 6891715"/>
                <a:gd name="connsiteY5191" fmla="*/ 5462457 h 6367455"/>
                <a:gd name="connsiteX5192" fmla="*/ 2953766 w 6891715"/>
                <a:gd name="connsiteY5192" fmla="*/ 5469767 h 6367455"/>
                <a:gd name="connsiteX5193" fmla="*/ 2933780 w 6891715"/>
                <a:gd name="connsiteY5193" fmla="*/ 5458325 h 6367455"/>
                <a:gd name="connsiteX5194" fmla="*/ 2913478 w 6891715"/>
                <a:gd name="connsiteY5194" fmla="*/ 5460867 h 6367455"/>
                <a:gd name="connsiteX5195" fmla="*/ 2861452 w 6891715"/>
                <a:gd name="connsiteY5195" fmla="*/ 5422409 h 6367455"/>
                <a:gd name="connsiteX5196" fmla="*/ 2823067 w 6891715"/>
                <a:gd name="connsiteY5196" fmla="*/ 5379501 h 6367455"/>
                <a:gd name="connsiteX5197" fmla="*/ 2802765 w 6891715"/>
                <a:gd name="connsiteY5197" fmla="*/ 5362338 h 6367455"/>
                <a:gd name="connsiteX5198" fmla="*/ 2789758 w 6891715"/>
                <a:gd name="connsiteY5198" fmla="*/ 5336275 h 6367455"/>
                <a:gd name="connsiteX5199" fmla="*/ 2765332 w 6891715"/>
                <a:gd name="connsiteY5199" fmla="*/ 5308941 h 6367455"/>
                <a:gd name="connsiteX5200" fmla="*/ 2739953 w 6891715"/>
                <a:gd name="connsiteY5200" fmla="*/ 5313709 h 6367455"/>
                <a:gd name="connsiteX5201" fmla="*/ 2730437 w 6891715"/>
                <a:gd name="connsiteY5201" fmla="*/ 5321972 h 6367455"/>
                <a:gd name="connsiteX5202" fmla="*/ 2725044 w 6891715"/>
                <a:gd name="connsiteY5202" fmla="*/ 5309259 h 6367455"/>
                <a:gd name="connsiteX5203" fmla="*/ 2736781 w 6891715"/>
                <a:gd name="connsiteY5203" fmla="*/ 5299724 h 6367455"/>
                <a:gd name="connsiteX5204" fmla="*/ 2719968 w 6891715"/>
                <a:gd name="connsiteY5204" fmla="*/ 5285103 h 6367455"/>
                <a:gd name="connsiteX5205" fmla="*/ 2702838 w 6891715"/>
                <a:gd name="connsiteY5205" fmla="*/ 5280336 h 6367455"/>
                <a:gd name="connsiteX5206" fmla="*/ 2707913 w 6891715"/>
                <a:gd name="connsiteY5206" fmla="*/ 5265397 h 6367455"/>
                <a:gd name="connsiteX5207" fmla="*/ 2688880 w 6891715"/>
                <a:gd name="connsiteY5207" fmla="*/ 5254909 h 6367455"/>
                <a:gd name="connsiteX5208" fmla="*/ 2675873 w 6891715"/>
                <a:gd name="connsiteY5208" fmla="*/ 5257133 h 6367455"/>
                <a:gd name="connsiteX5209" fmla="*/ 2673970 w 6891715"/>
                <a:gd name="connsiteY5209" fmla="*/ 5252048 h 6367455"/>
                <a:gd name="connsiteX5210" fmla="*/ 2681266 w 6891715"/>
                <a:gd name="connsiteY5210" fmla="*/ 5238063 h 6367455"/>
                <a:gd name="connsiteX5211" fmla="*/ 2675556 w 6891715"/>
                <a:gd name="connsiteY5211" fmla="*/ 5215179 h 6367455"/>
                <a:gd name="connsiteX5212" fmla="*/ 2658426 w 6891715"/>
                <a:gd name="connsiteY5212" fmla="*/ 5162418 h 6367455"/>
                <a:gd name="connsiteX5213" fmla="*/ 2652716 w 6891715"/>
                <a:gd name="connsiteY5213" fmla="*/ 5132859 h 6367455"/>
                <a:gd name="connsiteX5214" fmla="*/ 2649543 w 6891715"/>
                <a:gd name="connsiteY5214" fmla="*/ 5105207 h 6367455"/>
                <a:gd name="connsiteX5215" fmla="*/ 2626068 w 6891715"/>
                <a:gd name="connsiteY5215" fmla="*/ 5097261 h 6367455"/>
                <a:gd name="connsiteX5216" fmla="*/ 2593394 w 6891715"/>
                <a:gd name="connsiteY5216" fmla="*/ 5088997 h 6367455"/>
                <a:gd name="connsiteX5217" fmla="*/ 2560085 w 6891715"/>
                <a:gd name="connsiteY5217" fmla="*/ 5061027 h 6367455"/>
                <a:gd name="connsiteX5218" fmla="*/ 2538830 w 6891715"/>
                <a:gd name="connsiteY5218" fmla="*/ 5057849 h 6367455"/>
                <a:gd name="connsiteX5219" fmla="*/ 2522017 w 6891715"/>
                <a:gd name="connsiteY5219" fmla="*/ 5051810 h 6367455"/>
                <a:gd name="connsiteX5220" fmla="*/ 2489343 w 6891715"/>
                <a:gd name="connsiteY5220" fmla="*/ 5055306 h 6367455"/>
                <a:gd name="connsiteX5221" fmla="*/ 2475702 w 6891715"/>
                <a:gd name="connsiteY5221" fmla="*/ 5070245 h 6367455"/>
                <a:gd name="connsiteX5222" fmla="*/ 2452544 w 6891715"/>
                <a:gd name="connsiteY5222" fmla="*/ 5107432 h 6367455"/>
                <a:gd name="connsiteX5223" fmla="*/ 2438269 w 6891715"/>
                <a:gd name="connsiteY5223" fmla="*/ 5122370 h 6367455"/>
                <a:gd name="connsiteX5224" fmla="*/ 2419235 w 6891715"/>
                <a:gd name="connsiteY5224" fmla="*/ 5126502 h 6367455"/>
                <a:gd name="connsiteX5225" fmla="*/ 2419155 w 6891715"/>
                <a:gd name="connsiteY5225" fmla="*/ 5126339 h 6367455"/>
                <a:gd name="connsiteX5226" fmla="*/ 2414212 w 6891715"/>
                <a:gd name="connsiteY5226" fmla="*/ 5127883 h 6367455"/>
                <a:gd name="connsiteX5227" fmla="*/ 2409765 w 6891715"/>
                <a:gd name="connsiteY5227" fmla="*/ 5122167 h 6367455"/>
                <a:gd name="connsiteX5228" fmla="*/ 2400235 w 6891715"/>
                <a:gd name="connsiteY5228" fmla="*/ 5125343 h 6367455"/>
                <a:gd name="connsiteX5229" fmla="*/ 2400223 w 6891715"/>
                <a:gd name="connsiteY5229" fmla="*/ 5125369 h 6367455"/>
                <a:gd name="connsiteX5230" fmla="*/ 2408524 w 6891715"/>
                <a:gd name="connsiteY5230" fmla="*/ 5122854 h 6367455"/>
                <a:gd name="connsiteX5231" fmla="*/ 2412969 w 6891715"/>
                <a:gd name="connsiteY5231" fmla="*/ 5128049 h 6367455"/>
                <a:gd name="connsiteX5232" fmla="*/ 2397053 w 6891715"/>
                <a:gd name="connsiteY5232" fmla="*/ 5131996 h 6367455"/>
                <a:gd name="connsiteX5233" fmla="*/ 2396741 w 6891715"/>
                <a:gd name="connsiteY5233" fmla="*/ 5132647 h 6367455"/>
                <a:gd name="connsiteX5234" fmla="*/ 2385305 w 6891715"/>
                <a:gd name="connsiteY5234" fmla="*/ 5136458 h 6367455"/>
                <a:gd name="connsiteX5235" fmla="*/ 2383717 w 6891715"/>
                <a:gd name="connsiteY5235" fmla="*/ 5137411 h 6367455"/>
                <a:gd name="connsiteX5236" fmla="*/ 2384034 w 6891715"/>
                <a:gd name="connsiteY5236" fmla="*/ 5136458 h 6367455"/>
                <a:gd name="connsiteX5237" fmla="*/ 2380858 w 6891715"/>
                <a:gd name="connsiteY5237" fmla="*/ 5135823 h 6367455"/>
                <a:gd name="connsiteX5238" fmla="*/ 2379587 w 6891715"/>
                <a:gd name="connsiteY5238" fmla="*/ 5136458 h 6367455"/>
                <a:gd name="connsiteX5239" fmla="*/ 2377999 w 6891715"/>
                <a:gd name="connsiteY5239" fmla="*/ 5136458 h 6367455"/>
                <a:gd name="connsiteX5240" fmla="*/ 2377046 w 6891715"/>
                <a:gd name="connsiteY5240" fmla="*/ 5136776 h 6367455"/>
                <a:gd name="connsiteX5241" fmla="*/ 2375775 w 6891715"/>
                <a:gd name="connsiteY5241" fmla="*/ 5137411 h 6367455"/>
                <a:gd name="connsiteX5242" fmla="*/ 2375140 w 6891715"/>
                <a:gd name="connsiteY5242" fmla="*/ 5138046 h 6367455"/>
                <a:gd name="connsiteX5243" fmla="*/ 2374822 w 6891715"/>
                <a:gd name="connsiteY5243" fmla="*/ 5138999 h 6367455"/>
                <a:gd name="connsiteX5244" fmla="*/ 2374187 w 6891715"/>
                <a:gd name="connsiteY5244" fmla="*/ 5141857 h 6367455"/>
                <a:gd name="connsiteX5245" fmla="*/ 2374504 w 6891715"/>
                <a:gd name="connsiteY5245" fmla="*/ 5141857 h 6367455"/>
                <a:gd name="connsiteX5246" fmla="*/ 2375140 w 6891715"/>
                <a:gd name="connsiteY5246" fmla="*/ 5142175 h 6367455"/>
                <a:gd name="connsiteX5247" fmla="*/ 2377363 w 6891715"/>
                <a:gd name="connsiteY5247" fmla="*/ 5141540 h 6367455"/>
                <a:gd name="connsiteX5248" fmla="*/ 2351950 w 6891715"/>
                <a:gd name="connsiteY5248" fmla="*/ 5159642 h 6367455"/>
                <a:gd name="connsiteX5249" fmla="*/ 2327490 w 6891715"/>
                <a:gd name="connsiteY5249" fmla="*/ 5172345 h 6367455"/>
                <a:gd name="connsiteX5250" fmla="*/ 2305572 w 6891715"/>
                <a:gd name="connsiteY5250" fmla="*/ 5206327 h 6367455"/>
                <a:gd name="connsiteX5251" fmla="*/ 2275076 w 6891715"/>
                <a:gd name="connsiteY5251" fmla="*/ 5219348 h 6367455"/>
                <a:gd name="connsiteX5252" fmla="*/ 2232509 w 6891715"/>
                <a:gd name="connsiteY5252" fmla="*/ 5220936 h 6367455"/>
                <a:gd name="connsiteX5253" fmla="*/ 2188037 w 6891715"/>
                <a:gd name="connsiteY5253" fmla="*/ 5202198 h 6367455"/>
                <a:gd name="connsiteX5254" fmla="*/ 2180413 w 6891715"/>
                <a:gd name="connsiteY5254" fmla="*/ 5189812 h 6367455"/>
                <a:gd name="connsiteX5255" fmla="*/ 2143246 w 6891715"/>
                <a:gd name="connsiteY5255" fmla="*/ 5174251 h 6367455"/>
                <a:gd name="connsiteX5256" fmla="*/ 2120057 w 6891715"/>
                <a:gd name="connsiteY5256" fmla="*/ 5189177 h 6367455"/>
                <a:gd name="connsiteX5257" fmla="*/ 2104174 w 6891715"/>
                <a:gd name="connsiteY5257" fmla="*/ 5175521 h 6367455"/>
                <a:gd name="connsiteX5258" fmla="*/ 2082891 w 6891715"/>
                <a:gd name="connsiteY5258" fmla="*/ 5171710 h 6367455"/>
                <a:gd name="connsiteX5259" fmla="*/ 2058431 w 6891715"/>
                <a:gd name="connsiteY5259" fmla="*/ 5159324 h 6367455"/>
                <a:gd name="connsiteX5260" fmla="*/ 2040324 w 6891715"/>
                <a:gd name="connsiteY5260" fmla="*/ 5164723 h 6367455"/>
                <a:gd name="connsiteX5261" fmla="*/ 2022535 w 6891715"/>
                <a:gd name="connsiteY5261" fmla="*/ 5181555 h 6367455"/>
                <a:gd name="connsiteX5262" fmla="*/ 2004746 w 6891715"/>
                <a:gd name="connsiteY5262" fmla="*/ 5192353 h 6367455"/>
                <a:gd name="connsiteX5263" fmla="*/ 1967897 w 6891715"/>
                <a:gd name="connsiteY5263" fmla="*/ 5205374 h 6367455"/>
                <a:gd name="connsiteX5264" fmla="*/ 1959638 w 6891715"/>
                <a:gd name="connsiteY5264" fmla="*/ 5239356 h 6367455"/>
                <a:gd name="connsiteX5265" fmla="*/ 1951061 w 6891715"/>
                <a:gd name="connsiteY5265" fmla="*/ 5251106 h 6367455"/>
                <a:gd name="connsiteX5266" fmla="*/ 1959638 w 6891715"/>
                <a:gd name="connsiteY5266" fmla="*/ 5255870 h 6367455"/>
                <a:gd name="connsiteX5267" fmla="*/ 1960591 w 6891715"/>
                <a:gd name="connsiteY5267" fmla="*/ 5245390 h 6367455"/>
                <a:gd name="connsiteX5268" fmla="*/ 1963767 w 6891715"/>
                <a:gd name="connsiteY5268" fmla="*/ 5259046 h 6367455"/>
                <a:gd name="connsiteX5269" fmla="*/ 1959955 w 6891715"/>
                <a:gd name="connsiteY5269" fmla="*/ 5274925 h 6367455"/>
                <a:gd name="connsiteX5270" fmla="*/ 1964720 w 6891715"/>
                <a:gd name="connsiteY5270" fmla="*/ 5288899 h 6367455"/>
                <a:gd name="connsiteX5271" fmla="*/ 1963974 w 6891715"/>
                <a:gd name="connsiteY5271" fmla="*/ 5289811 h 6367455"/>
                <a:gd name="connsiteX5272" fmla="*/ 1973866 w 6891715"/>
                <a:gd name="connsiteY5272" fmla="*/ 5295679 h 6367455"/>
                <a:gd name="connsiteX5273" fmla="*/ 1970058 w 6891715"/>
                <a:gd name="connsiteY5273" fmla="*/ 5311533 h 6367455"/>
                <a:gd name="connsiteX5274" fmla="*/ 1985925 w 6891715"/>
                <a:gd name="connsiteY5274" fmla="*/ 5317557 h 6367455"/>
                <a:gd name="connsiteX5275" fmla="*/ 1980530 w 6891715"/>
                <a:gd name="connsiteY5275" fmla="*/ 5325801 h 6367455"/>
                <a:gd name="connsiteX5276" fmla="*/ 1973232 w 6891715"/>
                <a:gd name="connsiteY5276" fmla="*/ 5324216 h 6367455"/>
                <a:gd name="connsiteX5277" fmla="*/ 1965616 w 6891715"/>
                <a:gd name="connsiteY5277" fmla="*/ 5329606 h 6367455"/>
                <a:gd name="connsiteX5278" fmla="*/ 1962760 w 6891715"/>
                <a:gd name="connsiteY5278" fmla="*/ 5341972 h 6367455"/>
                <a:gd name="connsiteX5279" fmla="*/ 1975770 w 6891715"/>
                <a:gd name="connsiteY5279" fmla="*/ 5354655 h 6367455"/>
                <a:gd name="connsiteX5280" fmla="*/ 1971328 w 6891715"/>
                <a:gd name="connsiteY5280" fmla="*/ 5366070 h 6367455"/>
                <a:gd name="connsiteX5281" fmla="*/ 1965298 w 6891715"/>
                <a:gd name="connsiteY5281" fmla="*/ 5380022 h 6367455"/>
                <a:gd name="connsiteX5282" fmla="*/ 1926267 w 6891715"/>
                <a:gd name="connsiteY5282" fmla="*/ 5399046 h 6367455"/>
                <a:gd name="connsiteX5283" fmla="*/ 1896755 w 6891715"/>
                <a:gd name="connsiteY5283" fmla="*/ 5413315 h 6367455"/>
                <a:gd name="connsiteX5284" fmla="*/ 1868513 w 6891715"/>
                <a:gd name="connsiteY5284" fmla="*/ 5449144 h 6367455"/>
                <a:gd name="connsiteX5285" fmla="*/ 1823135 w 6891715"/>
                <a:gd name="connsiteY5285" fmla="*/ 5464364 h 6367455"/>
                <a:gd name="connsiteX5286" fmla="*/ 1755543 w 6891715"/>
                <a:gd name="connsiteY5286" fmla="*/ 5485925 h 6367455"/>
                <a:gd name="connsiteX5287" fmla="*/ 1738090 w 6891715"/>
                <a:gd name="connsiteY5287" fmla="*/ 5508121 h 6367455"/>
                <a:gd name="connsiteX5288" fmla="*/ 1753957 w 6891715"/>
                <a:gd name="connsiteY5288" fmla="*/ 5520487 h 6367455"/>
                <a:gd name="connsiteX5289" fmla="*/ 1746341 w 6891715"/>
                <a:gd name="connsiteY5289" fmla="*/ 5534438 h 6367455"/>
                <a:gd name="connsiteX5290" fmla="*/ 1742215 w 6891715"/>
                <a:gd name="connsiteY5290" fmla="*/ 5529048 h 6367455"/>
                <a:gd name="connsiteX5291" fmla="*/ 1744437 w 6891715"/>
                <a:gd name="connsiteY5291" fmla="*/ 5522706 h 6367455"/>
                <a:gd name="connsiteX5292" fmla="*/ 1726666 w 6891715"/>
                <a:gd name="connsiteY5292" fmla="*/ 5536975 h 6367455"/>
                <a:gd name="connsiteX5293" fmla="*/ 1643844 w 6891715"/>
                <a:gd name="connsiteY5293" fmla="*/ 5654293 h 6367455"/>
                <a:gd name="connsiteX5294" fmla="*/ 1644161 w 6891715"/>
                <a:gd name="connsiteY5294" fmla="*/ 5684733 h 6367455"/>
                <a:gd name="connsiteX5295" fmla="*/ 1633689 w 6891715"/>
                <a:gd name="connsiteY5295" fmla="*/ 5691391 h 6367455"/>
                <a:gd name="connsiteX5296" fmla="*/ 1645748 w 6891715"/>
                <a:gd name="connsiteY5296" fmla="*/ 5699318 h 6367455"/>
                <a:gd name="connsiteX5297" fmla="*/ 1664787 w 6891715"/>
                <a:gd name="connsiteY5297" fmla="*/ 5741490 h 6367455"/>
                <a:gd name="connsiteX5298" fmla="*/ 1679702 w 6891715"/>
                <a:gd name="connsiteY5298" fmla="*/ 5743392 h 6367455"/>
                <a:gd name="connsiteX5299" fmla="*/ 1685413 w 6891715"/>
                <a:gd name="connsiteY5299" fmla="*/ 5754807 h 6367455"/>
                <a:gd name="connsiteX5300" fmla="*/ 1692712 w 6891715"/>
                <a:gd name="connsiteY5300" fmla="*/ 5763368 h 6367455"/>
                <a:gd name="connsiteX5301" fmla="*/ 1677798 w 6891715"/>
                <a:gd name="connsiteY5301" fmla="*/ 5769709 h 6367455"/>
                <a:gd name="connsiteX5302" fmla="*/ 1658124 w 6891715"/>
                <a:gd name="connsiteY5302" fmla="*/ 5794124 h 6367455"/>
                <a:gd name="connsiteX5303" fmla="*/ 1636862 w 6891715"/>
                <a:gd name="connsiteY5303" fmla="*/ 5800783 h 6367455"/>
                <a:gd name="connsiteX5304" fmla="*/ 1631785 w 6891715"/>
                <a:gd name="connsiteY5304" fmla="*/ 5814100 h 6367455"/>
                <a:gd name="connsiteX5305" fmla="*/ 1617188 w 6891715"/>
                <a:gd name="connsiteY5305" fmla="*/ 5833125 h 6367455"/>
                <a:gd name="connsiteX5306" fmla="*/ 1613063 w 6891715"/>
                <a:gd name="connsiteY5306" fmla="*/ 5852467 h 6367455"/>
                <a:gd name="connsiteX5307" fmla="*/ 1596562 w 6891715"/>
                <a:gd name="connsiteY5307" fmla="*/ 5884174 h 6367455"/>
                <a:gd name="connsiteX5308" fmla="*/ 1605130 w 6891715"/>
                <a:gd name="connsiteY5308" fmla="*/ 5897809 h 6367455"/>
                <a:gd name="connsiteX5309" fmla="*/ 1600687 w 6891715"/>
                <a:gd name="connsiteY5309" fmla="*/ 5905101 h 6367455"/>
                <a:gd name="connsiteX5310" fmla="*/ 1584820 w 6891715"/>
                <a:gd name="connsiteY5310" fmla="*/ 5900979 h 6367455"/>
                <a:gd name="connsiteX5311" fmla="*/ 1557530 w 6891715"/>
                <a:gd name="connsiteY5311" fmla="*/ 5907638 h 6367455"/>
                <a:gd name="connsiteX5312" fmla="*/ 1535317 w 6891715"/>
                <a:gd name="connsiteY5312" fmla="*/ 5905736 h 6367455"/>
                <a:gd name="connsiteX5313" fmla="*/ 1530239 w 6891715"/>
                <a:gd name="connsiteY5313" fmla="*/ 5923809 h 6367455"/>
                <a:gd name="connsiteX5314" fmla="*/ 1507072 w 6891715"/>
                <a:gd name="connsiteY5314" fmla="*/ 5931102 h 6367455"/>
                <a:gd name="connsiteX5315" fmla="*/ 1506120 w 6891715"/>
                <a:gd name="connsiteY5315" fmla="*/ 5957736 h 6367455"/>
                <a:gd name="connsiteX5316" fmla="*/ 1494697 w 6891715"/>
                <a:gd name="connsiteY5316" fmla="*/ 5973590 h 6367455"/>
                <a:gd name="connsiteX5317" fmla="*/ 1485495 w 6891715"/>
                <a:gd name="connsiteY5317" fmla="*/ 5998956 h 6367455"/>
                <a:gd name="connsiteX5318" fmla="*/ 1475974 w 6891715"/>
                <a:gd name="connsiteY5318" fmla="*/ 6005298 h 6367455"/>
                <a:gd name="connsiteX5319" fmla="*/ 1453762 w 6891715"/>
                <a:gd name="connsiteY5319" fmla="*/ 5996737 h 6367455"/>
                <a:gd name="connsiteX5320" fmla="*/ 1414731 w 6891715"/>
                <a:gd name="connsiteY5320" fmla="*/ 6016396 h 6367455"/>
                <a:gd name="connsiteX5321" fmla="*/ 1392517 w 6891715"/>
                <a:gd name="connsiteY5321" fmla="*/ 6005932 h 6367455"/>
                <a:gd name="connsiteX5322" fmla="*/ 1351261 w 6891715"/>
                <a:gd name="connsiteY5322" fmla="*/ 6013859 h 6367455"/>
                <a:gd name="connsiteX5323" fmla="*/ 1318258 w 6891715"/>
                <a:gd name="connsiteY5323" fmla="*/ 6008786 h 6367455"/>
                <a:gd name="connsiteX5324" fmla="*/ 1261457 w 6891715"/>
                <a:gd name="connsiteY5324" fmla="*/ 6005932 h 6367455"/>
                <a:gd name="connsiteX5325" fmla="*/ 1248764 w 6891715"/>
                <a:gd name="connsiteY5325" fmla="*/ 6019883 h 6367455"/>
                <a:gd name="connsiteX5326" fmla="*/ 1228772 w 6891715"/>
                <a:gd name="connsiteY5326" fmla="*/ 6032884 h 6367455"/>
                <a:gd name="connsiteX5327" fmla="*/ 1189741 w 6891715"/>
                <a:gd name="connsiteY5327" fmla="*/ 6033835 h 6367455"/>
                <a:gd name="connsiteX5328" fmla="*/ 1159276 w 6891715"/>
                <a:gd name="connsiteY5328" fmla="*/ 6073152 h 6367455"/>
                <a:gd name="connsiteX5329" fmla="*/ 1151026 w 6891715"/>
                <a:gd name="connsiteY5329" fmla="*/ 6091226 h 6367455"/>
                <a:gd name="connsiteX5330" fmla="*/ 1140553 w 6891715"/>
                <a:gd name="connsiteY5330" fmla="*/ 6083933 h 6367455"/>
                <a:gd name="connsiteX5331" fmla="*/ 1124369 w 6891715"/>
                <a:gd name="connsiteY5331" fmla="*/ 6080762 h 6367455"/>
                <a:gd name="connsiteX5332" fmla="*/ 1118023 w 6891715"/>
                <a:gd name="connsiteY5332" fmla="*/ 6075689 h 6367455"/>
                <a:gd name="connsiteX5333" fmla="*/ 1104377 w 6891715"/>
                <a:gd name="connsiteY5333" fmla="*/ 6071567 h 6367455"/>
                <a:gd name="connsiteX5334" fmla="*/ 1095809 w 6891715"/>
                <a:gd name="connsiteY5334" fmla="*/ 6070616 h 6367455"/>
                <a:gd name="connsiteX5335" fmla="*/ 1074230 w 6891715"/>
                <a:gd name="connsiteY5335" fmla="*/ 6036054 h 6367455"/>
                <a:gd name="connsiteX5336" fmla="*/ 1076453 w 6891715"/>
                <a:gd name="connsiteY5336" fmla="*/ 6024640 h 6367455"/>
                <a:gd name="connsiteX5337" fmla="*/ 1067884 w 6891715"/>
                <a:gd name="connsiteY5337" fmla="*/ 6017347 h 6367455"/>
                <a:gd name="connsiteX5338" fmla="*/ 1072961 w 6891715"/>
                <a:gd name="connsiteY5338" fmla="*/ 5991981 h 6367455"/>
                <a:gd name="connsiteX5339" fmla="*/ 1032343 w 6891715"/>
                <a:gd name="connsiteY5339" fmla="*/ 5954565 h 6367455"/>
                <a:gd name="connsiteX5340" fmla="*/ 1005051 w 6891715"/>
                <a:gd name="connsiteY5340" fmla="*/ 5952663 h 6367455"/>
                <a:gd name="connsiteX5341" fmla="*/ 995213 w 6891715"/>
                <a:gd name="connsiteY5341" fmla="*/ 5944102 h 6367455"/>
                <a:gd name="connsiteX5342" fmla="*/ 987921 w 6891715"/>
                <a:gd name="connsiteY5342" fmla="*/ 5953614 h 6367455"/>
                <a:gd name="connsiteX5343" fmla="*/ 984747 w 6891715"/>
                <a:gd name="connsiteY5343" fmla="*/ 5946639 h 6367455"/>
                <a:gd name="connsiteX5344" fmla="*/ 967371 w 6891715"/>
                <a:gd name="connsiteY5344" fmla="*/ 5951909 h 6367455"/>
                <a:gd name="connsiteX5345" fmla="*/ 967494 w 6891715"/>
                <a:gd name="connsiteY5345" fmla="*/ 5953094 h 6367455"/>
                <a:gd name="connsiteX5346" fmla="*/ 945223 w 6891715"/>
                <a:gd name="connsiteY5346" fmla="*/ 5968032 h 6367455"/>
                <a:gd name="connsiteX5347" fmla="*/ 924225 w 6891715"/>
                <a:gd name="connsiteY5347" fmla="*/ 5969303 h 6367455"/>
                <a:gd name="connsiteX5348" fmla="*/ 909272 w 6891715"/>
                <a:gd name="connsiteY5348" fmla="*/ 5963900 h 6367455"/>
                <a:gd name="connsiteX5349" fmla="*/ 887955 w 6891715"/>
                <a:gd name="connsiteY5349" fmla="*/ 5962311 h 6367455"/>
                <a:gd name="connsiteX5350" fmla="*/ 866639 w 6891715"/>
                <a:gd name="connsiteY5350" fmla="*/ 5955955 h 6367455"/>
                <a:gd name="connsiteX5351" fmla="*/ 841188 w 6891715"/>
                <a:gd name="connsiteY5351" fmla="*/ 5968032 h 6367455"/>
                <a:gd name="connsiteX5352" fmla="*/ 822417 w 6891715"/>
                <a:gd name="connsiteY5352" fmla="*/ 5972164 h 6367455"/>
                <a:gd name="connsiteX5353" fmla="*/ 813826 w 6891715"/>
                <a:gd name="connsiteY5353" fmla="*/ 5968986 h 6367455"/>
                <a:gd name="connsiteX5354" fmla="*/ 822099 w 6891715"/>
                <a:gd name="connsiteY5354" fmla="*/ 5960404 h 6367455"/>
                <a:gd name="connsiteX5355" fmla="*/ 832598 w 6891715"/>
                <a:gd name="connsiteY5355" fmla="*/ 5933071 h 6367455"/>
                <a:gd name="connsiteX5356" fmla="*/ 836416 w 6891715"/>
                <a:gd name="connsiteY5356" fmla="*/ 5909870 h 6367455"/>
                <a:gd name="connsiteX5357" fmla="*/ 829735 w 6891715"/>
                <a:gd name="connsiteY5357" fmla="*/ 5863468 h 6367455"/>
                <a:gd name="connsiteX5358" fmla="*/ 838007 w 6891715"/>
                <a:gd name="connsiteY5358" fmla="*/ 5825647 h 6367455"/>
                <a:gd name="connsiteX5359" fmla="*/ 826871 w 6891715"/>
                <a:gd name="connsiteY5359" fmla="*/ 5806260 h 6367455"/>
                <a:gd name="connsiteX5360" fmla="*/ 839598 w 6891715"/>
                <a:gd name="connsiteY5360" fmla="*/ 5797996 h 6367455"/>
                <a:gd name="connsiteX5361" fmla="*/ 847232 w 6891715"/>
                <a:gd name="connsiteY5361" fmla="*/ 5804353 h 6367455"/>
                <a:gd name="connsiteX5362" fmla="*/ 840870 w 6891715"/>
                <a:gd name="connsiteY5362" fmla="*/ 5790369 h 6367455"/>
                <a:gd name="connsiteX5363" fmla="*/ 822735 w 6891715"/>
                <a:gd name="connsiteY5363" fmla="*/ 5790686 h 6367455"/>
                <a:gd name="connsiteX5364" fmla="*/ 806827 w 6891715"/>
                <a:gd name="connsiteY5364" fmla="*/ 5803717 h 6367455"/>
                <a:gd name="connsiteX5365" fmla="*/ 795372 w 6891715"/>
                <a:gd name="connsiteY5365" fmla="*/ 5810074 h 6367455"/>
                <a:gd name="connsiteX5366" fmla="*/ 797281 w 6891715"/>
                <a:gd name="connsiteY5366" fmla="*/ 5786873 h 6367455"/>
                <a:gd name="connsiteX5367" fmla="*/ 790918 w 6891715"/>
                <a:gd name="connsiteY5367" fmla="*/ 5777338 h 6367455"/>
                <a:gd name="connsiteX5368" fmla="*/ 800463 w 6891715"/>
                <a:gd name="connsiteY5368" fmla="*/ 5776384 h 6367455"/>
                <a:gd name="connsiteX5369" fmla="*/ 817326 w 6891715"/>
                <a:gd name="connsiteY5369" fmla="*/ 5773842 h 6367455"/>
                <a:gd name="connsiteX5370" fmla="*/ 826553 w 6891715"/>
                <a:gd name="connsiteY5370" fmla="*/ 5752548 h 6367455"/>
                <a:gd name="connsiteX5371" fmla="*/ 839280 w 6891715"/>
                <a:gd name="connsiteY5371" fmla="*/ 5740788 h 6367455"/>
                <a:gd name="connsiteX5372" fmla="*/ 840234 w 6891715"/>
                <a:gd name="connsiteY5372" fmla="*/ 5734432 h 6367455"/>
                <a:gd name="connsiteX5373" fmla="*/ 820189 w 6891715"/>
                <a:gd name="connsiteY5373" fmla="*/ 5748734 h 6367455"/>
                <a:gd name="connsiteX5374" fmla="*/ 807462 w 6891715"/>
                <a:gd name="connsiteY5374" fmla="*/ 5754137 h 6367455"/>
                <a:gd name="connsiteX5375" fmla="*/ 799190 w 6891715"/>
                <a:gd name="connsiteY5375" fmla="*/ 5764625 h 6367455"/>
                <a:gd name="connsiteX5376" fmla="*/ 801418 w 6891715"/>
                <a:gd name="connsiteY5376" fmla="*/ 5771935 h 6367455"/>
                <a:gd name="connsiteX5377" fmla="*/ 783283 w 6891715"/>
                <a:gd name="connsiteY5377" fmla="*/ 5770028 h 6367455"/>
                <a:gd name="connsiteX5378" fmla="*/ 776921 w 6891715"/>
                <a:gd name="connsiteY5378" fmla="*/ 5773206 h 6367455"/>
                <a:gd name="connsiteX5379" fmla="*/ 768331 w 6891715"/>
                <a:gd name="connsiteY5379" fmla="*/ 5770346 h 6367455"/>
                <a:gd name="connsiteX5380" fmla="*/ 765150 w 6891715"/>
                <a:gd name="connsiteY5380" fmla="*/ 5765896 h 6367455"/>
                <a:gd name="connsiteX5381" fmla="*/ 782010 w 6891715"/>
                <a:gd name="connsiteY5381" fmla="*/ 5735385 h 6367455"/>
                <a:gd name="connsiteX5382" fmla="*/ 781692 w 6891715"/>
                <a:gd name="connsiteY5382" fmla="*/ 5699471 h 6367455"/>
                <a:gd name="connsiteX5383" fmla="*/ 807781 w 6891715"/>
                <a:gd name="connsiteY5383" fmla="*/ 5671820 h 6367455"/>
                <a:gd name="connsiteX5384" fmla="*/ 810008 w 6891715"/>
                <a:gd name="connsiteY5384" fmla="*/ 5656883 h 6367455"/>
                <a:gd name="connsiteX5385" fmla="*/ 820189 w 6891715"/>
                <a:gd name="connsiteY5385" fmla="*/ 5642263 h 6367455"/>
                <a:gd name="connsiteX5386" fmla="*/ 838643 w 6891715"/>
                <a:gd name="connsiteY5386" fmla="*/ 5544691 h 6367455"/>
                <a:gd name="connsiteX5387" fmla="*/ 846597 w 6891715"/>
                <a:gd name="connsiteY5387" fmla="*/ 5489707 h 6367455"/>
                <a:gd name="connsiteX5388" fmla="*/ 828780 w 6891715"/>
                <a:gd name="connsiteY5388" fmla="*/ 5408662 h 6367455"/>
                <a:gd name="connsiteX5389" fmla="*/ 828147 w 6891715"/>
                <a:gd name="connsiteY5389" fmla="*/ 5385266 h 6367455"/>
                <a:gd name="connsiteX5390" fmla="*/ 827984 w 6891715"/>
                <a:gd name="connsiteY5390" fmla="*/ 5385412 h 6367455"/>
                <a:gd name="connsiteX5391" fmla="*/ 827032 w 6891715"/>
                <a:gd name="connsiteY5391" fmla="*/ 5365753 h 6367455"/>
                <a:gd name="connsiteX5392" fmla="*/ 829888 w 6891715"/>
                <a:gd name="connsiteY5392" fmla="*/ 5330240 h 6367455"/>
                <a:gd name="connsiteX5393" fmla="*/ 841630 w 6891715"/>
                <a:gd name="connsiteY5393" fmla="*/ 5324850 h 6367455"/>
                <a:gd name="connsiteX5394" fmla="*/ 831157 w 6891715"/>
                <a:gd name="connsiteY5394" fmla="*/ 5309947 h 6367455"/>
                <a:gd name="connsiteX5395" fmla="*/ 820051 w 6891715"/>
                <a:gd name="connsiteY5395" fmla="*/ 5303923 h 6367455"/>
                <a:gd name="connsiteX5396" fmla="*/ 826397 w 6891715"/>
                <a:gd name="connsiteY5396" fmla="*/ 5284898 h 6367455"/>
                <a:gd name="connsiteX5397" fmla="*/ 807357 w 6891715"/>
                <a:gd name="connsiteY5397" fmla="*/ 5286167 h 6367455"/>
                <a:gd name="connsiteX5398" fmla="*/ 812434 w 6891715"/>
                <a:gd name="connsiteY5398" fmla="*/ 5264288 h 6367455"/>
                <a:gd name="connsiteX5399" fmla="*/ 795615 w 6891715"/>
                <a:gd name="connsiteY5399" fmla="*/ 5265240 h 6367455"/>
                <a:gd name="connsiteX5400" fmla="*/ 796250 w 6891715"/>
                <a:gd name="connsiteY5400" fmla="*/ 5254459 h 6367455"/>
                <a:gd name="connsiteX5401" fmla="*/ 789903 w 6891715"/>
                <a:gd name="connsiteY5401" fmla="*/ 5247166 h 6367455"/>
                <a:gd name="connsiteX5402" fmla="*/ 782604 w 6891715"/>
                <a:gd name="connsiteY5402" fmla="*/ 5251922 h 6367455"/>
                <a:gd name="connsiteX5403" fmla="*/ 783556 w 6891715"/>
                <a:gd name="connsiteY5403" fmla="*/ 5237971 h 6367455"/>
                <a:gd name="connsiteX5404" fmla="*/ 800375 w 6891715"/>
                <a:gd name="connsiteY5404" fmla="*/ 5212605 h 6367455"/>
                <a:gd name="connsiteX5405" fmla="*/ 813069 w 6891715"/>
                <a:gd name="connsiteY5405" fmla="*/ 5212605 h 6367455"/>
                <a:gd name="connsiteX5406" fmla="*/ 815290 w 6891715"/>
                <a:gd name="connsiteY5406" fmla="*/ 5206263 h 6367455"/>
                <a:gd name="connsiteX5407" fmla="*/ 825763 w 6891715"/>
                <a:gd name="connsiteY5407" fmla="*/ 5193580 h 6367455"/>
                <a:gd name="connsiteX5408" fmla="*/ 843851 w 6891715"/>
                <a:gd name="connsiteY5408" fmla="*/ 5199605 h 6367455"/>
                <a:gd name="connsiteX5409" fmla="*/ 862573 w 6891715"/>
                <a:gd name="connsiteY5409" fmla="*/ 5188824 h 6367455"/>
                <a:gd name="connsiteX5410" fmla="*/ 876218 w 6891715"/>
                <a:gd name="connsiteY5410" fmla="*/ 5185653 h 6367455"/>
                <a:gd name="connsiteX5411" fmla="*/ 877488 w 6891715"/>
                <a:gd name="connsiteY5411" fmla="*/ 5192629 h 6367455"/>
                <a:gd name="connsiteX5412" fmla="*/ 891133 w 6891715"/>
                <a:gd name="connsiteY5412" fmla="*/ 5191678 h 6367455"/>
                <a:gd name="connsiteX5413" fmla="*/ 884786 w 6891715"/>
                <a:gd name="connsiteY5413" fmla="*/ 5183117 h 6367455"/>
                <a:gd name="connsiteX5414" fmla="*/ 891133 w 6891715"/>
                <a:gd name="connsiteY5414" fmla="*/ 5176775 h 6367455"/>
                <a:gd name="connsiteX5415" fmla="*/ 881613 w 6891715"/>
                <a:gd name="connsiteY5415" fmla="*/ 5179946 h 6367455"/>
                <a:gd name="connsiteX5416" fmla="*/ 878122 w 6891715"/>
                <a:gd name="connsiteY5416" fmla="*/ 5168848 h 6367455"/>
                <a:gd name="connsiteX5417" fmla="*/ 890816 w 6891715"/>
                <a:gd name="connsiteY5417" fmla="*/ 5159336 h 6367455"/>
                <a:gd name="connsiteX5418" fmla="*/ 910808 w 6891715"/>
                <a:gd name="connsiteY5418" fmla="*/ 5144116 h 6367455"/>
                <a:gd name="connsiteX5419" fmla="*/ 926675 w 6891715"/>
                <a:gd name="connsiteY5419" fmla="*/ 5140945 h 6367455"/>
                <a:gd name="connsiteX5420" fmla="*/ 933974 w 6891715"/>
                <a:gd name="connsiteY5420" fmla="*/ 5145067 h 6367455"/>
                <a:gd name="connsiteX5421" fmla="*/ 936195 w 6891715"/>
                <a:gd name="connsiteY5421" fmla="*/ 5138726 h 6367455"/>
                <a:gd name="connsiteX5422" fmla="*/ 949841 w 6891715"/>
                <a:gd name="connsiteY5422" fmla="*/ 5139677 h 6367455"/>
                <a:gd name="connsiteX5423" fmla="*/ 959361 w 6891715"/>
                <a:gd name="connsiteY5423" fmla="*/ 5151092 h 6367455"/>
                <a:gd name="connsiteX5424" fmla="*/ 989190 w 6891715"/>
                <a:gd name="connsiteY5424" fmla="*/ 5165677 h 6367455"/>
                <a:gd name="connsiteX5425" fmla="*/ 1095809 w 6891715"/>
                <a:gd name="connsiteY5425" fmla="*/ 5163458 h 6367455"/>
                <a:gd name="connsiteX5426" fmla="*/ 1111676 w 6891715"/>
                <a:gd name="connsiteY5426" fmla="*/ 5152994 h 6367455"/>
                <a:gd name="connsiteX5427" fmla="*/ 1121196 w 6891715"/>
                <a:gd name="connsiteY5427" fmla="*/ 5154897 h 6367455"/>
                <a:gd name="connsiteX5428" fmla="*/ 1124369 w 6891715"/>
                <a:gd name="connsiteY5428" fmla="*/ 5158067 h 6367455"/>
                <a:gd name="connsiteX5429" fmla="*/ 1140553 w 6891715"/>
                <a:gd name="connsiteY5429" fmla="*/ 5165360 h 6367455"/>
                <a:gd name="connsiteX5430" fmla="*/ 1168162 w 6891715"/>
                <a:gd name="connsiteY5430" fmla="*/ 5169165 h 6367455"/>
                <a:gd name="connsiteX5431" fmla="*/ 1217983 w 6891715"/>
                <a:gd name="connsiteY5431" fmla="*/ 5179312 h 6367455"/>
                <a:gd name="connsiteX5432" fmla="*/ 1264313 w 6891715"/>
                <a:gd name="connsiteY5432" fmla="*/ 5181214 h 6367455"/>
                <a:gd name="connsiteX5433" fmla="*/ 1293825 w 6891715"/>
                <a:gd name="connsiteY5433" fmla="*/ 5175507 h 6367455"/>
                <a:gd name="connsiteX5434" fmla="*/ 1307788 w 6891715"/>
                <a:gd name="connsiteY5434" fmla="*/ 5178677 h 6367455"/>
                <a:gd name="connsiteX5435" fmla="*/ 1323653 w 6891715"/>
                <a:gd name="connsiteY5435" fmla="*/ 5168848 h 6367455"/>
                <a:gd name="connsiteX5436" fmla="*/ 1329999 w 6891715"/>
                <a:gd name="connsiteY5436" fmla="*/ 5169799 h 6367455"/>
                <a:gd name="connsiteX5437" fmla="*/ 1339519 w 6891715"/>
                <a:gd name="connsiteY5437" fmla="*/ 5182482 h 6367455"/>
                <a:gd name="connsiteX5438" fmla="*/ 1351261 w 6891715"/>
                <a:gd name="connsiteY5438" fmla="*/ 5183117 h 6367455"/>
                <a:gd name="connsiteX5439" fmla="*/ 1367129 w 6891715"/>
                <a:gd name="connsiteY5439" fmla="*/ 5187556 h 6367455"/>
                <a:gd name="connsiteX5440" fmla="*/ 1385853 w 6891715"/>
                <a:gd name="connsiteY5440" fmla="*/ 5184068 h 6367455"/>
                <a:gd name="connsiteX5441" fmla="*/ 1405846 w 6891715"/>
                <a:gd name="connsiteY5441" fmla="*/ 5182799 h 6367455"/>
                <a:gd name="connsiteX5442" fmla="*/ 1422030 w 6891715"/>
                <a:gd name="connsiteY5442" fmla="*/ 5187873 h 6367455"/>
                <a:gd name="connsiteX5443" fmla="*/ 1439800 w 6891715"/>
                <a:gd name="connsiteY5443" fmla="*/ 5194214 h 6367455"/>
                <a:gd name="connsiteX5444" fmla="*/ 1449320 w 6891715"/>
                <a:gd name="connsiteY5444" fmla="*/ 5199288 h 6367455"/>
                <a:gd name="connsiteX5445" fmla="*/ 1476608 w 6891715"/>
                <a:gd name="connsiteY5445" fmla="*/ 5198336 h 6367455"/>
                <a:gd name="connsiteX5446" fmla="*/ 1488033 w 6891715"/>
                <a:gd name="connsiteY5446" fmla="*/ 5187873 h 6367455"/>
                <a:gd name="connsiteX5447" fmla="*/ 1493746 w 6891715"/>
                <a:gd name="connsiteY5447" fmla="*/ 5184702 h 6367455"/>
                <a:gd name="connsiteX5448" fmla="*/ 1492160 w 6891715"/>
                <a:gd name="connsiteY5448" fmla="*/ 5187556 h 6367455"/>
                <a:gd name="connsiteX5449" fmla="*/ 1498188 w 6891715"/>
                <a:gd name="connsiteY5449" fmla="*/ 5189141 h 6367455"/>
                <a:gd name="connsiteX5450" fmla="*/ 1499774 w 6891715"/>
                <a:gd name="connsiteY5450" fmla="*/ 5188190 h 6367455"/>
                <a:gd name="connsiteX5451" fmla="*/ 1505485 w 6891715"/>
                <a:gd name="connsiteY5451" fmla="*/ 5182165 h 6367455"/>
                <a:gd name="connsiteX5452" fmla="*/ 1506437 w 6891715"/>
                <a:gd name="connsiteY5452" fmla="*/ 5185019 h 6367455"/>
                <a:gd name="connsiteX5453" fmla="*/ 1509292 w 6891715"/>
                <a:gd name="connsiteY5453" fmla="*/ 5185336 h 6367455"/>
                <a:gd name="connsiteX5454" fmla="*/ 1509613 w 6891715"/>
                <a:gd name="connsiteY5454" fmla="*/ 5182165 h 6367455"/>
                <a:gd name="connsiteX5455" fmla="*/ 1513104 w 6891715"/>
                <a:gd name="connsiteY5455" fmla="*/ 5183117 h 6367455"/>
                <a:gd name="connsiteX5456" fmla="*/ 1513644 w 6891715"/>
                <a:gd name="connsiteY5456" fmla="*/ 5182190 h 6367455"/>
                <a:gd name="connsiteX5457" fmla="*/ 1521585 w 6891715"/>
                <a:gd name="connsiteY5457" fmla="*/ 5173933 h 6367455"/>
                <a:gd name="connsiteX5458" fmla="*/ 1536516 w 6891715"/>
                <a:gd name="connsiteY5458" fmla="*/ 5137729 h 6367455"/>
                <a:gd name="connsiteX5459" fmla="*/ 1551446 w 6891715"/>
                <a:gd name="connsiteY5459" fmla="*/ 5066590 h 6367455"/>
                <a:gd name="connsiteX5460" fmla="*/ 1559070 w 6891715"/>
                <a:gd name="connsiteY5460" fmla="*/ 5017364 h 6367455"/>
                <a:gd name="connsiteX5461" fmla="*/ 1564788 w 6891715"/>
                <a:gd name="connsiteY5461" fmla="*/ 5032291 h 6367455"/>
                <a:gd name="connsiteX5462" fmla="*/ 1571141 w 6891715"/>
                <a:gd name="connsiteY5462" fmla="*/ 5024351 h 6367455"/>
                <a:gd name="connsiteX5463" fmla="*/ 1567011 w 6891715"/>
                <a:gd name="connsiteY5463" fmla="*/ 5014506 h 6367455"/>
                <a:gd name="connsiteX5464" fmla="*/ 1560022 w 6891715"/>
                <a:gd name="connsiteY5464" fmla="*/ 5012600 h 6367455"/>
                <a:gd name="connsiteX5465" fmla="*/ 1570506 w 6891715"/>
                <a:gd name="connsiteY5465" fmla="*/ 4932569 h 6367455"/>
                <a:gd name="connsiteX5466" fmla="*/ 1570188 w 6891715"/>
                <a:gd name="connsiteY5466" fmla="*/ 4911609 h 6367455"/>
                <a:gd name="connsiteX5467" fmla="*/ 1572094 w 6891715"/>
                <a:gd name="connsiteY5467" fmla="*/ 4904939 h 6367455"/>
                <a:gd name="connsiteX5468" fmla="*/ 1577177 w 6891715"/>
                <a:gd name="connsiteY5468" fmla="*/ 4904939 h 6367455"/>
                <a:gd name="connsiteX5469" fmla="*/ 1579082 w 6891715"/>
                <a:gd name="connsiteY5469" fmla="*/ 4921136 h 6367455"/>
                <a:gd name="connsiteX5470" fmla="*/ 1600683 w 6891715"/>
                <a:gd name="connsiteY5470" fmla="*/ 4948448 h 6367455"/>
                <a:gd name="connsiteX5471" fmla="*/ 1607672 w 6891715"/>
                <a:gd name="connsiteY5471" fmla="*/ 4967186 h 6367455"/>
                <a:gd name="connsiteX5472" fmla="*/ 1616884 w 6891715"/>
                <a:gd name="connsiteY5472" fmla="*/ 4974173 h 6367455"/>
                <a:gd name="connsiteX5473" fmla="*/ 1609895 w 6891715"/>
                <a:gd name="connsiteY5473" fmla="*/ 4964963 h 6367455"/>
                <a:gd name="connsiteX5474" fmla="*/ 1606719 w 6891715"/>
                <a:gd name="connsiteY5474" fmla="*/ 4945908 h 6367455"/>
                <a:gd name="connsiteX5475" fmla="*/ 1598142 w 6891715"/>
                <a:gd name="connsiteY5475" fmla="*/ 4918595 h 6367455"/>
                <a:gd name="connsiteX5476" fmla="*/ 1586706 w 6891715"/>
                <a:gd name="connsiteY5476" fmla="*/ 4902081 h 6367455"/>
                <a:gd name="connsiteX5477" fmla="*/ 1583847 w 6891715"/>
                <a:gd name="connsiteY5477" fmla="*/ 4888425 h 6367455"/>
                <a:gd name="connsiteX5478" fmla="*/ 1561293 w 6891715"/>
                <a:gd name="connsiteY5478" fmla="*/ 4874769 h 6367455"/>
                <a:gd name="connsiteX5479" fmla="*/ 1560340 w 6891715"/>
                <a:gd name="connsiteY5479" fmla="*/ 4864288 h 6367455"/>
                <a:gd name="connsiteX5480" fmla="*/ 1569552 w 6891715"/>
                <a:gd name="connsiteY5480" fmla="*/ 4855714 h 6367455"/>
                <a:gd name="connsiteX5481" fmla="*/ 1574953 w 6891715"/>
                <a:gd name="connsiteY5481" fmla="*/ 4843963 h 6367455"/>
                <a:gd name="connsiteX5482" fmla="*/ 1584483 w 6891715"/>
                <a:gd name="connsiteY5482" fmla="*/ 4838882 h 6367455"/>
                <a:gd name="connsiteX5483" fmla="*/ 1568282 w 6891715"/>
                <a:gd name="connsiteY5483" fmla="*/ 4816651 h 6367455"/>
                <a:gd name="connsiteX5484" fmla="*/ 1556528 w 6891715"/>
                <a:gd name="connsiteY5484" fmla="*/ 4810299 h 6367455"/>
                <a:gd name="connsiteX5485" fmla="*/ 1561929 w 6891715"/>
                <a:gd name="connsiteY5485" fmla="*/ 4800136 h 6367455"/>
                <a:gd name="connsiteX5486" fmla="*/ 1546999 w 6891715"/>
                <a:gd name="connsiteY5486" fmla="*/ 4799184 h 6367455"/>
                <a:gd name="connsiteX5487" fmla="*/ 1503477 w 6891715"/>
                <a:gd name="connsiteY5487" fmla="*/ 4766790 h 6367455"/>
                <a:gd name="connsiteX5488" fmla="*/ 1501253 w 6891715"/>
                <a:gd name="connsiteY5488" fmla="*/ 4758533 h 6367455"/>
                <a:gd name="connsiteX5489" fmla="*/ 1482828 w 6891715"/>
                <a:gd name="connsiteY5489" fmla="*/ 4728998 h 6367455"/>
                <a:gd name="connsiteX5490" fmla="*/ 1470123 w 6891715"/>
                <a:gd name="connsiteY5490" fmla="*/ 4717565 h 6367455"/>
                <a:gd name="connsiteX5491" fmla="*/ 1482512 w 6891715"/>
                <a:gd name="connsiteY5491" fmla="*/ 4692158 h 6367455"/>
                <a:gd name="connsiteX5492" fmla="*/ 1466629 w 6891715"/>
                <a:gd name="connsiteY5492" fmla="*/ 4685806 h 6367455"/>
                <a:gd name="connsiteX5493" fmla="*/ 1479018 w 6891715"/>
                <a:gd name="connsiteY5493" fmla="*/ 4672150 h 6367455"/>
                <a:gd name="connsiteX5494" fmla="*/ 1491724 w 6891715"/>
                <a:gd name="connsiteY5494" fmla="*/ 4676279 h 6367455"/>
                <a:gd name="connsiteX5495" fmla="*/ 1500301 w 6891715"/>
                <a:gd name="connsiteY5495" fmla="*/ 4678502 h 6367455"/>
                <a:gd name="connsiteX5496" fmla="*/ 1494902 w 6891715"/>
                <a:gd name="connsiteY5496" fmla="*/ 4667704 h 6367455"/>
                <a:gd name="connsiteX5497" fmla="*/ 1478064 w 6891715"/>
                <a:gd name="connsiteY5497" fmla="*/ 4658494 h 6367455"/>
                <a:gd name="connsiteX5498" fmla="*/ 1458688 w 6891715"/>
                <a:gd name="connsiteY5498" fmla="*/ 4663893 h 6367455"/>
                <a:gd name="connsiteX5499" fmla="*/ 1434865 w 6891715"/>
                <a:gd name="connsiteY5499" fmla="*/ 4663258 h 6367455"/>
                <a:gd name="connsiteX5500" fmla="*/ 1431053 w 6891715"/>
                <a:gd name="connsiteY5500" fmla="*/ 4648331 h 6367455"/>
                <a:gd name="connsiteX5501" fmla="*/ 1447253 w 6891715"/>
                <a:gd name="connsiteY5501" fmla="*/ 4637851 h 6367455"/>
                <a:gd name="connsiteX5502" fmla="*/ 1430100 w 6891715"/>
                <a:gd name="connsiteY5502" fmla="*/ 4631499 h 6367455"/>
                <a:gd name="connsiteX5503" fmla="*/ 1413264 w 6891715"/>
                <a:gd name="connsiteY5503" fmla="*/ 4620066 h 6367455"/>
                <a:gd name="connsiteX5504" fmla="*/ 1405640 w 6891715"/>
                <a:gd name="connsiteY5504" fmla="*/ 4628641 h 6367455"/>
                <a:gd name="connsiteX5505" fmla="*/ 1402464 w 6891715"/>
                <a:gd name="connsiteY5505" fmla="*/ 4629594 h 6367455"/>
                <a:gd name="connsiteX5506" fmla="*/ 1396110 w 6891715"/>
                <a:gd name="connsiteY5506" fmla="*/ 4616890 h 6367455"/>
                <a:gd name="connsiteX5507" fmla="*/ 1387533 w 6891715"/>
                <a:gd name="connsiteY5507" fmla="*/ 4626735 h 6367455"/>
                <a:gd name="connsiteX5508" fmla="*/ 1376095 w 6891715"/>
                <a:gd name="connsiteY5508" fmla="*/ 4627688 h 6367455"/>
                <a:gd name="connsiteX5509" fmla="*/ 1354811 w 6891715"/>
                <a:gd name="connsiteY5509" fmla="*/ 4600694 h 6367455"/>
                <a:gd name="connsiteX5510" fmla="*/ 1342103 w 6891715"/>
                <a:gd name="connsiteY5510" fmla="*/ 4601646 h 6367455"/>
                <a:gd name="connsiteX5511" fmla="*/ 1327174 w 6891715"/>
                <a:gd name="connsiteY5511" fmla="*/ 4594659 h 6367455"/>
                <a:gd name="connsiteX5512" fmla="*/ 1309068 w 6891715"/>
                <a:gd name="connsiteY5512" fmla="*/ 4591484 h 6367455"/>
                <a:gd name="connsiteX5513" fmla="*/ 1300491 w 6891715"/>
                <a:gd name="connsiteY5513" fmla="*/ 4580051 h 6367455"/>
                <a:gd name="connsiteX5514" fmla="*/ 1287785 w 6891715"/>
                <a:gd name="connsiteY5514" fmla="*/ 4575922 h 6367455"/>
                <a:gd name="connsiteX5515" fmla="*/ 1268726 w 6891715"/>
                <a:gd name="connsiteY5515" fmla="*/ 4589578 h 6367455"/>
                <a:gd name="connsiteX5516" fmla="*/ 1251889 w 6891715"/>
                <a:gd name="connsiteY5516" fmla="*/ 4592119 h 6367455"/>
                <a:gd name="connsiteX5517" fmla="*/ 1247443 w 6891715"/>
                <a:gd name="connsiteY5517" fmla="*/ 4573064 h 6367455"/>
                <a:gd name="connsiteX5518" fmla="*/ 1240136 w 6891715"/>
                <a:gd name="connsiteY5518" fmla="*/ 4568618 h 6367455"/>
                <a:gd name="connsiteX5519" fmla="*/ 1221077 w 6891715"/>
                <a:gd name="connsiteY5519" fmla="*/ 4564807 h 6367455"/>
                <a:gd name="connsiteX5520" fmla="*/ 1217899 w 6891715"/>
                <a:gd name="connsiteY5520" fmla="*/ 4559408 h 6367455"/>
                <a:gd name="connsiteX5521" fmla="*/ 1233465 w 6891715"/>
                <a:gd name="connsiteY5521" fmla="*/ 4552103 h 6367455"/>
                <a:gd name="connsiteX5522" fmla="*/ 1251254 w 6891715"/>
                <a:gd name="connsiteY5522" fmla="*/ 4552103 h 6367455"/>
                <a:gd name="connsiteX5523" fmla="*/ 1257608 w 6891715"/>
                <a:gd name="connsiteY5523" fmla="*/ 4544481 h 6367455"/>
                <a:gd name="connsiteX5524" fmla="*/ 1242994 w 6891715"/>
                <a:gd name="connsiteY5524" fmla="*/ 4534001 h 6367455"/>
                <a:gd name="connsiteX5525" fmla="*/ 1232194 w 6891715"/>
                <a:gd name="connsiteY5525" fmla="*/ 4537177 h 6367455"/>
                <a:gd name="connsiteX5526" fmla="*/ 1225841 w 6891715"/>
                <a:gd name="connsiteY5526" fmla="*/ 4545751 h 6367455"/>
                <a:gd name="connsiteX5527" fmla="*/ 1223618 w 6891715"/>
                <a:gd name="connsiteY5527" fmla="*/ 4521615 h 6367455"/>
                <a:gd name="connsiteX5528" fmla="*/ 1230288 w 6891715"/>
                <a:gd name="connsiteY5528" fmla="*/ 4516534 h 6367455"/>
                <a:gd name="connsiteX5529" fmla="*/ 1236642 w 6891715"/>
                <a:gd name="connsiteY5529" fmla="*/ 4520345 h 6367455"/>
                <a:gd name="connsiteX5530" fmla="*/ 1251254 w 6891715"/>
                <a:gd name="connsiteY5530" fmla="*/ 4524473 h 6367455"/>
                <a:gd name="connsiteX5531" fmla="*/ 1260784 w 6891715"/>
                <a:gd name="connsiteY5531" fmla="*/ 4524473 h 6367455"/>
                <a:gd name="connsiteX5532" fmla="*/ 1246807 w 6891715"/>
                <a:gd name="connsiteY5532" fmla="*/ 4509547 h 6367455"/>
                <a:gd name="connsiteX5533" fmla="*/ 1235053 w 6891715"/>
                <a:gd name="connsiteY5533" fmla="*/ 4512088 h 6367455"/>
                <a:gd name="connsiteX5534" fmla="*/ 1228700 w 6891715"/>
                <a:gd name="connsiteY5534" fmla="*/ 4506689 h 6367455"/>
                <a:gd name="connsiteX5535" fmla="*/ 1219488 w 6891715"/>
                <a:gd name="connsiteY5535" fmla="*/ 4515263 h 6367455"/>
                <a:gd name="connsiteX5536" fmla="*/ 1210911 w 6891715"/>
                <a:gd name="connsiteY5536" fmla="*/ 4511135 h 6367455"/>
                <a:gd name="connsiteX5537" fmla="*/ 1209640 w 6891715"/>
                <a:gd name="connsiteY5537" fmla="*/ 4500972 h 6367455"/>
                <a:gd name="connsiteX5538" fmla="*/ 1215040 w 6891715"/>
                <a:gd name="connsiteY5538" fmla="*/ 4495573 h 6367455"/>
                <a:gd name="connsiteX5539" fmla="*/ 1224570 w 6891715"/>
                <a:gd name="connsiteY5539" fmla="*/ 4486681 h 6367455"/>
                <a:gd name="connsiteX5540" fmla="*/ 1245219 w 6891715"/>
                <a:gd name="connsiteY5540" fmla="*/ 4468578 h 6367455"/>
                <a:gd name="connsiteX5541" fmla="*/ 1268726 w 6891715"/>
                <a:gd name="connsiteY5541" fmla="*/ 4469531 h 6367455"/>
                <a:gd name="connsiteX5542" fmla="*/ 1283656 w 6891715"/>
                <a:gd name="connsiteY5542" fmla="*/ 4465085 h 6367455"/>
                <a:gd name="connsiteX5543" fmla="*/ 1299538 w 6891715"/>
                <a:gd name="connsiteY5543" fmla="*/ 4471437 h 6367455"/>
                <a:gd name="connsiteX5544" fmla="*/ 1299538 w 6891715"/>
                <a:gd name="connsiteY5544" fmla="*/ 4464132 h 6367455"/>
                <a:gd name="connsiteX5545" fmla="*/ 1310974 w 6891715"/>
                <a:gd name="connsiteY5545" fmla="*/ 4460956 h 6367455"/>
                <a:gd name="connsiteX5546" fmla="*/ 1324633 w 6891715"/>
                <a:gd name="connsiteY5546" fmla="*/ 4463815 h 6367455"/>
                <a:gd name="connsiteX5547" fmla="*/ 1327809 w 6891715"/>
                <a:gd name="connsiteY5547" fmla="*/ 4450159 h 6367455"/>
                <a:gd name="connsiteX5548" fmla="*/ 1331938 w 6891715"/>
                <a:gd name="connsiteY5548" fmla="*/ 4442854 h 6367455"/>
                <a:gd name="connsiteX5549" fmla="*/ 1346869 w 6891715"/>
                <a:gd name="connsiteY5549" fmla="*/ 4448888 h 6367455"/>
                <a:gd name="connsiteX5550" fmla="*/ 1379908 w 6891715"/>
                <a:gd name="connsiteY5550" fmla="*/ 4448571 h 6367455"/>
                <a:gd name="connsiteX5551" fmla="*/ 1388485 w 6891715"/>
                <a:gd name="connsiteY5551" fmla="*/ 4460004 h 6367455"/>
                <a:gd name="connsiteX5552" fmla="*/ 1411675 w 6891715"/>
                <a:gd name="connsiteY5552" fmla="*/ 4485093 h 6367455"/>
                <a:gd name="connsiteX5553" fmla="*/ 1430735 w 6891715"/>
                <a:gd name="connsiteY5553" fmla="*/ 4474295 h 6367455"/>
                <a:gd name="connsiteX5554" fmla="*/ 1447570 w 6891715"/>
                <a:gd name="connsiteY5554" fmla="*/ 4466991 h 6367455"/>
                <a:gd name="connsiteX5555" fmla="*/ 1462817 w 6891715"/>
                <a:gd name="connsiteY5555" fmla="*/ 4477471 h 6367455"/>
                <a:gd name="connsiteX5556" fmla="*/ 1481559 w 6891715"/>
                <a:gd name="connsiteY5556" fmla="*/ 4465403 h 6367455"/>
                <a:gd name="connsiteX5557" fmla="*/ 1497442 w 6891715"/>
                <a:gd name="connsiteY5557" fmla="*/ 4462227 h 6367455"/>
                <a:gd name="connsiteX5558" fmla="*/ 1506018 w 6891715"/>
                <a:gd name="connsiteY5558" fmla="*/ 4476836 h 6367455"/>
                <a:gd name="connsiteX5559" fmla="*/ 1522855 w 6891715"/>
                <a:gd name="connsiteY5559" fmla="*/ 4478741 h 6367455"/>
                <a:gd name="connsiteX5560" fmla="*/ 1532386 w 6891715"/>
                <a:gd name="connsiteY5560" fmla="*/ 4480964 h 6367455"/>
                <a:gd name="connsiteX5561" fmla="*/ 1536516 w 6891715"/>
                <a:gd name="connsiteY5561" fmla="*/ 4472389 h 6367455"/>
                <a:gd name="connsiteX5562" fmla="*/ 1529209 w 6891715"/>
                <a:gd name="connsiteY5562" fmla="*/ 4466038 h 6367455"/>
                <a:gd name="connsiteX5563" fmla="*/ 1519361 w 6891715"/>
                <a:gd name="connsiteY5563" fmla="*/ 4448571 h 6367455"/>
                <a:gd name="connsiteX5564" fmla="*/ 1512690 w 6891715"/>
                <a:gd name="connsiteY5564" fmla="*/ 4384101 h 6367455"/>
                <a:gd name="connsiteX5565" fmla="*/ 1511104 w 6891715"/>
                <a:gd name="connsiteY5565" fmla="*/ 4368222 h 6367455"/>
                <a:gd name="connsiteX5566" fmla="*/ 1498395 w 6891715"/>
                <a:gd name="connsiteY5566" fmla="*/ 4357742 h 6367455"/>
                <a:gd name="connsiteX5567" fmla="*/ 1492996 w 6891715"/>
                <a:gd name="connsiteY5567" fmla="*/ 4334875 h 6367455"/>
                <a:gd name="connsiteX5568" fmla="*/ 1478064 w 6891715"/>
                <a:gd name="connsiteY5568" fmla="*/ 4314550 h 6367455"/>
                <a:gd name="connsiteX5569" fmla="*/ 1478064 w 6891715"/>
                <a:gd name="connsiteY5569" fmla="*/ 4307563 h 6367455"/>
                <a:gd name="connsiteX5570" fmla="*/ 1484418 w 6891715"/>
                <a:gd name="connsiteY5570" fmla="*/ 4310422 h 6367455"/>
                <a:gd name="connsiteX5571" fmla="*/ 1497125 w 6891715"/>
                <a:gd name="connsiteY5571" fmla="*/ 4312645 h 6367455"/>
                <a:gd name="connsiteX5572" fmla="*/ 1513961 w 6891715"/>
                <a:gd name="connsiteY5572" fmla="*/ 4325030 h 6367455"/>
                <a:gd name="connsiteX5573" fmla="*/ 1526668 w 6891715"/>
                <a:gd name="connsiteY5573" fmla="*/ 4319631 h 6367455"/>
                <a:gd name="connsiteX5574" fmla="*/ 1545728 w 6891715"/>
                <a:gd name="connsiteY5574" fmla="*/ 4317408 h 6367455"/>
                <a:gd name="connsiteX5575" fmla="*/ 1550175 w 6891715"/>
                <a:gd name="connsiteY5575" fmla="*/ 4328841 h 6367455"/>
                <a:gd name="connsiteX5576" fmla="*/ 1542551 w 6891715"/>
                <a:gd name="connsiteY5576" fmla="*/ 4339322 h 6367455"/>
                <a:gd name="connsiteX5577" fmla="*/ 1555893 w 6891715"/>
                <a:gd name="connsiteY5577" fmla="*/ 4358694 h 6367455"/>
                <a:gd name="connsiteX5578" fmla="*/ 1569552 w 6891715"/>
                <a:gd name="connsiteY5578" fmla="*/ 4364728 h 6367455"/>
                <a:gd name="connsiteX5579" fmla="*/ 1589565 w 6891715"/>
                <a:gd name="connsiteY5579" fmla="*/ 4358377 h 6367455"/>
                <a:gd name="connsiteX5580" fmla="*/ 1610531 w 6891715"/>
                <a:gd name="connsiteY5580" fmla="*/ 4367269 h 6367455"/>
                <a:gd name="connsiteX5581" fmla="*/ 1625460 w 6891715"/>
                <a:gd name="connsiteY5581" fmla="*/ 4369492 h 6367455"/>
                <a:gd name="connsiteX5582" fmla="*/ 1659450 w 6891715"/>
                <a:gd name="connsiteY5582" fmla="*/ 4368222 h 6367455"/>
                <a:gd name="connsiteX5583" fmla="*/ 1677556 w 6891715"/>
                <a:gd name="connsiteY5583" fmla="*/ 4356154 h 6367455"/>
                <a:gd name="connsiteX5584" fmla="*/ 1690898 w 6891715"/>
                <a:gd name="connsiteY5584" fmla="*/ 4346626 h 6367455"/>
                <a:gd name="connsiteX5585" fmla="*/ 1720758 w 6891715"/>
                <a:gd name="connsiteY5585" fmla="*/ 4349484 h 6367455"/>
                <a:gd name="connsiteX5586" fmla="*/ 1694075 w 6891715"/>
                <a:gd name="connsiteY5586" fmla="*/ 4341227 h 6367455"/>
                <a:gd name="connsiteX5587" fmla="*/ 1679463 w 6891715"/>
                <a:gd name="connsiteY5587" fmla="*/ 4339322 h 6367455"/>
                <a:gd name="connsiteX5588" fmla="*/ 1680416 w 6891715"/>
                <a:gd name="connsiteY5588" fmla="*/ 4328841 h 6367455"/>
                <a:gd name="connsiteX5589" fmla="*/ 1688675 w 6891715"/>
                <a:gd name="connsiteY5589" fmla="*/ 4312009 h 6367455"/>
                <a:gd name="connsiteX5590" fmla="*/ 1722347 w 6891715"/>
                <a:gd name="connsiteY5590" fmla="*/ 4291684 h 6367455"/>
                <a:gd name="connsiteX5591" fmla="*/ 1748712 w 6891715"/>
                <a:gd name="connsiteY5591" fmla="*/ 4285015 h 6367455"/>
                <a:gd name="connsiteX5592" fmla="*/ 1771901 w 6891715"/>
                <a:gd name="connsiteY5592" fmla="*/ 4278663 h 6367455"/>
                <a:gd name="connsiteX5593" fmla="*/ 1801444 w 6891715"/>
                <a:gd name="connsiteY5593" fmla="*/ 4257067 h 6367455"/>
                <a:gd name="connsiteX5594" fmla="*/ 1820186 w 6891715"/>
                <a:gd name="connsiteY5594" fmla="*/ 4234836 h 6367455"/>
                <a:gd name="connsiteX5595" fmla="*/ 1828762 w 6891715"/>
                <a:gd name="connsiteY5595" fmla="*/ 4230390 h 6367455"/>
                <a:gd name="connsiteX5596" fmla="*/ 1817962 w 6891715"/>
                <a:gd name="connsiteY5596" fmla="*/ 4222451 h 6367455"/>
                <a:gd name="connsiteX5597" fmla="*/ 1816056 w 6891715"/>
                <a:gd name="connsiteY5597" fmla="*/ 4208477 h 6367455"/>
                <a:gd name="connsiteX5598" fmla="*/ 1820821 w 6891715"/>
                <a:gd name="connsiteY5598" fmla="*/ 4198949 h 6367455"/>
                <a:gd name="connsiteX5599" fmla="*/ 1818280 w 6891715"/>
                <a:gd name="connsiteY5599" fmla="*/ 4157981 h 6367455"/>
                <a:gd name="connsiteX5600" fmla="*/ 1815103 w 6891715"/>
                <a:gd name="connsiteY5600" fmla="*/ 4152582 h 6367455"/>
                <a:gd name="connsiteX5601" fmla="*/ 1832892 w 6891715"/>
                <a:gd name="connsiteY5601" fmla="*/ 4132574 h 6367455"/>
                <a:gd name="connsiteX5602" fmla="*/ 1847822 w 6891715"/>
                <a:gd name="connsiteY5602" fmla="*/ 4124952 h 6367455"/>
                <a:gd name="connsiteX5603" fmla="*/ 1866881 w 6891715"/>
                <a:gd name="connsiteY5603" fmla="*/ 4121459 h 6367455"/>
                <a:gd name="connsiteX5604" fmla="*/ 1901506 w 6891715"/>
                <a:gd name="connsiteY5604" fmla="*/ 4114790 h 6367455"/>
                <a:gd name="connsiteX5605" fmla="*/ 1920566 w 6891715"/>
                <a:gd name="connsiteY5605" fmla="*/ 4111614 h 6367455"/>
                <a:gd name="connsiteX5606" fmla="*/ 1920836 w 6891715"/>
                <a:gd name="connsiteY5606" fmla="*/ 4111854 h 6367455"/>
                <a:gd name="connsiteX5607" fmla="*/ 1949386 w 6891715"/>
                <a:gd name="connsiteY5607" fmla="*/ 4094630 h 6367455"/>
                <a:gd name="connsiteX5608" fmla="*/ 1978517 w 6891715"/>
                <a:gd name="connsiteY5608" fmla="*/ 4070064 h 6367455"/>
                <a:gd name="connsiteX5609" fmla="*/ 1977988 w 6891715"/>
                <a:gd name="connsiteY5609" fmla="*/ 4069704 h 6367455"/>
                <a:gd name="connsiteX5610" fmla="*/ 1995753 w 6891715"/>
                <a:gd name="connsiteY5610" fmla="*/ 4059226 h 6367455"/>
                <a:gd name="connsiteX5611" fmla="*/ 2007174 w 6891715"/>
                <a:gd name="connsiteY5611" fmla="*/ 4057321 h 6367455"/>
                <a:gd name="connsiteX5612" fmla="*/ 2015422 w 6891715"/>
                <a:gd name="connsiteY5612" fmla="*/ 4063036 h 6367455"/>
                <a:gd name="connsiteX5613" fmla="*/ 2018911 w 6891715"/>
                <a:gd name="connsiteY5613" fmla="*/ 4062084 h 6367455"/>
                <a:gd name="connsiteX5614" fmla="*/ 2024622 w 6891715"/>
                <a:gd name="connsiteY5614" fmla="*/ 4061449 h 6367455"/>
                <a:gd name="connsiteX5615" fmla="*/ 2022084 w 6891715"/>
                <a:gd name="connsiteY5615" fmla="*/ 4070339 h 6367455"/>
                <a:gd name="connsiteX5616" fmla="*/ 2031283 w 6891715"/>
                <a:gd name="connsiteY5616" fmla="*/ 4070339 h 6367455"/>
                <a:gd name="connsiteX5617" fmla="*/ 2036676 w 6891715"/>
                <a:gd name="connsiteY5617" fmla="*/ 4065894 h 6367455"/>
                <a:gd name="connsiteX5618" fmla="*/ 2025890 w 6891715"/>
                <a:gd name="connsiteY5618" fmla="*/ 4052876 h 6367455"/>
                <a:gd name="connsiteX5619" fmla="*/ 2022084 w 6891715"/>
                <a:gd name="connsiteY5619" fmla="*/ 4052876 h 6367455"/>
                <a:gd name="connsiteX5620" fmla="*/ 2012567 w 6891715"/>
                <a:gd name="connsiteY5620" fmla="*/ 4055099 h 6367455"/>
                <a:gd name="connsiteX5621" fmla="*/ 2003049 w 6891715"/>
                <a:gd name="connsiteY5621" fmla="*/ 4043351 h 6367455"/>
                <a:gd name="connsiteX5622" fmla="*/ 2004318 w 6891715"/>
                <a:gd name="connsiteY5622" fmla="*/ 4036049 h 6367455"/>
                <a:gd name="connsiteX5623" fmla="*/ 2013518 w 6891715"/>
                <a:gd name="connsiteY5623" fmla="*/ 4031604 h 6367455"/>
                <a:gd name="connsiteX5624" fmla="*/ 2023035 w 6891715"/>
                <a:gd name="connsiteY5624" fmla="*/ 4026206 h 6367455"/>
                <a:gd name="connsiteX5625" fmla="*/ 2023987 w 6891715"/>
                <a:gd name="connsiteY5625" fmla="*/ 4018904 h 6367455"/>
                <a:gd name="connsiteX5626" fmla="*/ 2023035 w 6891715"/>
                <a:gd name="connsiteY5626" fmla="*/ 4009379 h 6367455"/>
                <a:gd name="connsiteX5627" fmla="*/ 2032235 w 6891715"/>
                <a:gd name="connsiteY5627" fmla="*/ 4000806 h 6367455"/>
                <a:gd name="connsiteX5628" fmla="*/ 2048097 w 6891715"/>
                <a:gd name="connsiteY5628" fmla="*/ 3994456 h 6367455"/>
                <a:gd name="connsiteX5629" fmla="*/ 2058566 w 6891715"/>
                <a:gd name="connsiteY5629" fmla="*/ 4003029 h 6367455"/>
                <a:gd name="connsiteX5630" fmla="*/ 2064910 w 6891715"/>
                <a:gd name="connsiteY5630" fmla="*/ 3996679 h 6367455"/>
                <a:gd name="connsiteX5631" fmla="*/ 2067131 w 6891715"/>
                <a:gd name="connsiteY5631" fmla="*/ 3998266 h 6367455"/>
                <a:gd name="connsiteX5632" fmla="*/ 2061421 w 6891715"/>
                <a:gd name="connsiteY5632" fmla="*/ 4005569 h 6367455"/>
                <a:gd name="connsiteX5633" fmla="*/ 2062690 w 6891715"/>
                <a:gd name="connsiteY5633" fmla="*/ 4012554 h 6367455"/>
                <a:gd name="connsiteX5634" fmla="*/ 2060469 w 6891715"/>
                <a:gd name="connsiteY5634" fmla="*/ 4021761 h 6367455"/>
                <a:gd name="connsiteX5635" fmla="*/ 2056028 w 6891715"/>
                <a:gd name="connsiteY5635" fmla="*/ 4024619 h 6367455"/>
                <a:gd name="connsiteX5636" fmla="*/ 2053807 w 6891715"/>
                <a:gd name="connsiteY5636" fmla="*/ 4024619 h 6367455"/>
                <a:gd name="connsiteX5637" fmla="*/ 2046511 w 6891715"/>
                <a:gd name="connsiteY5637" fmla="*/ 4018269 h 6367455"/>
                <a:gd name="connsiteX5638" fmla="*/ 2041752 w 6891715"/>
                <a:gd name="connsiteY5638" fmla="*/ 4003346 h 6367455"/>
                <a:gd name="connsiteX5639" fmla="*/ 2029697 w 6891715"/>
                <a:gd name="connsiteY5639" fmla="*/ 4007474 h 6367455"/>
                <a:gd name="connsiteX5640" fmla="*/ 2026842 w 6891715"/>
                <a:gd name="connsiteY5640" fmla="*/ 4014776 h 6367455"/>
                <a:gd name="connsiteX5641" fmla="*/ 2040166 w 6891715"/>
                <a:gd name="connsiteY5641" fmla="*/ 4024619 h 6367455"/>
                <a:gd name="connsiteX5642" fmla="*/ 2046511 w 6891715"/>
                <a:gd name="connsiteY5642" fmla="*/ 4020491 h 6367455"/>
                <a:gd name="connsiteX5643" fmla="*/ 2041118 w 6891715"/>
                <a:gd name="connsiteY5643" fmla="*/ 4028111 h 6367455"/>
                <a:gd name="connsiteX5644" fmla="*/ 2040483 w 6891715"/>
                <a:gd name="connsiteY5644" fmla="*/ 4035414 h 6367455"/>
                <a:gd name="connsiteX5645" fmla="*/ 2036042 w 6891715"/>
                <a:gd name="connsiteY5645" fmla="*/ 4039859 h 6367455"/>
                <a:gd name="connsiteX5646" fmla="*/ 2037311 w 6891715"/>
                <a:gd name="connsiteY5646" fmla="*/ 4034144 h 6367455"/>
                <a:gd name="connsiteX5647" fmla="*/ 2024939 w 6891715"/>
                <a:gd name="connsiteY5647" fmla="*/ 4027159 h 6367455"/>
                <a:gd name="connsiteX5648" fmla="*/ 2017325 w 6891715"/>
                <a:gd name="connsiteY5648" fmla="*/ 4035414 h 6367455"/>
                <a:gd name="connsiteX5649" fmla="*/ 2033187 w 6891715"/>
                <a:gd name="connsiteY5649" fmla="*/ 4041764 h 6367455"/>
                <a:gd name="connsiteX5650" fmla="*/ 2034139 w 6891715"/>
                <a:gd name="connsiteY5650" fmla="*/ 4049066 h 6367455"/>
                <a:gd name="connsiteX5651" fmla="*/ 2039214 w 6891715"/>
                <a:gd name="connsiteY5651" fmla="*/ 4062084 h 6367455"/>
                <a:gd name="connsiteX5652" fmla="*/ 2042387 w 6891715"/>
                <a:gd name="connsiteY5652" fmla="*/ 4058909 h 6367455"/>
                <a:gd name="connsiteX5653" fmla="*/ 2047780 w 6891715"/>
                <a:gd name="connsiteY5653" fmla="*/ 4059861 h 6367455"/>
                <a:gd name="connsiteX5654" fmla="*/ 2064593 w 6891715"/>
                <a:gd name="connsiteY5654" fmla="*/ 4064941 h 6367455"/>
                <a:gd name="connsiteX5655" fmla="*/ 2067766 w 6891715"/>
                <a:gd name="connsiteY5655" fmla="*/ 4065894 h 6367455"/>
                <a:gd name="connsiteX5656" fmla="*/ 2066497 w 6891715"/>
                <a:gd name="connsiteY5656" fmla="*/ 4055416 h 6367455"/>
                <a:gd name="connsiteX5657" fmla="*/ 2038263 w 6891715"/>
                <a:gd name="connsiteY5657" fmla="*/ 4049384 h 6367455"/>
                <a:gd name="connsiteX5658" fmla="*/ 2042069 w 6891715"/>
                <a:gd name="connsiteY5658" fmla="*/ 4043034 h 6367455"/>
                <a:gd name="connsiteX5659" fmla="*/ 2052538 w 6891715"/>
                <a:gd name="connsiteY5659" fmla="*/ 4043034 h 6367455"/>
                <a:gd name="connsiteX5660" fmla="*/ 2062055 w 6891715"/>
                <a:gd name="connsiteY5660" fmla="*/ 4044939 h 6367455"/>
                <a:gd name="connsiteX5661" fmla="*/ 2063324 w 6891715"/>
                <a:gd name="connsiteY5661" fmla="*/ 4040811 h 6367455"/>
                <a:gd name="connsiteX5662" fmla="*/ 2047462 w 6891715"/>
                <a:gd name="connsiteY5662" fmla="*/ 4038589 h 6367455"/>
                <a:gd name="connsiteX5663" fmla="*/ 2043021 w 6891715"/>
                <a:gd name="connsiteY5663" fmla="*/ 4032239 h 6367455"/>
                <a:gd name="connsiteX5664" fmla="*/ 2050635 w 6891715"/>
                <a:gd name="connsiteY5664" fmla="*/ 4028111 h 6367455"/>
                <a:gd name="connsiteX5665" fmla="*/ 2062055 w 6891715"/>
                <a:gd name="connsiteY5665" fmla="*/ 4031286 h 6367455"/>
                <a:gd name="connsiteX5666" fmla="*/ 2066497 w 6891715"/>
                <a:gd name="connsiteY5666" fmla="*/ 4023984 h 6367455"/>
                <a:gd name="connsiteX5667" fmla="*/ 2076648 w 6891715"/>
                <a:gd name="connsiteY5667" fmla="*/ 4016364 h 6367455"/>
                <a:gd name="connsiteX5668" fmla="*/ 2083945 w 6891715"/>
                <a:gd name="connsiteY5668" fmla="*/ 4016364 h 6367455"/>
                <a:gd name="connsiteX5669" fmla="*/ 2102027 w 6891715"/>
                <a:gd name="connsiteY5669" fmla="*/ 4010649 h 6367455"/>
                <a:gd name="connsiteX5670" fmla="*/ 2114716 w 6891715"/>
                <a:gd name="connsiteY5670" fmla="*/ 4016999 h 6367455"/>
                <a:gd name="connsiteX5671" fmla="*/ 2129627 w 6891715"/>
                <a:gd name="connsiteY5671" fmla="*/ 4011919 h 6367455"/>
                <a:gd name="connsiteX5672" fmla="*/ 2117889 w 6891715"/>
                <a:gd name="connsiteY5672" fmla="*/ 4011919 h 6367455"/>
                <a:gd name="connsiteX5673" fmla="*/ 2126454 w 6891715"/>
                <a:gd name="connsiteY5673" fmla="*/ 4004299 h 6367455"/>
                <a:gd name="connsiteX5674" fmla="*/ 2108372 w 6891715"/>
                <a:gd name="connsiteY5674" fmla="*/ 4009696 h 6367455"/>
                <a:gd name="connsiteX5675" fmla="*/ 2113765 w 6891715"/>
                <a:gd name="connsiteY5675" fmla="*/ 3997949 h 6367455"/>
                <a:gd name="connsiteX5676" fmla="*/ 2103296 w 6891715"/>
                <a:gd name="connsiteY5676" fmla="*/ 4007474 h 6367455"/>
                <a:gd name="connsiteX5677" fmla="*/ 2096951 w 6891715"/>
                <a:gd name="connsiteY5677" fmla="*/ 4010014 h 6367455"/>
                <a:gd name="connsiteX5678" fmla="*/ 2087434 w 6891715"/>
                <a:gd name="connsiteY5678" fmla="*/ 4010014 h 6367455"/>
                <a:gd name="connsiteX5679" fmla="*/ 2076648 w 6891715"/>
                <a:gd name="connsiteY5679" fmla="*/ 4004616 h 6367455"/>
                <a:gd name="connsiteX5680" fmla="*/ 2064910 w 6891715"/>
                <a:gd name="connsiteY5680" fmla="*/ 3996679 h 6367455"/>
                <a:gd name="connsiteX5681" fmla="*/ 2050318 w 6891715"/>
                <a:gd name="connsiteY5681" fmla="*/ 3984931 h 6367455"/>
                <a:gd name="connsiteX5682" fmla="*/ 2061421 w 6891715"/>
                <a:gd name="connsiteY5682" fmla="*/ 3974454 h 6367455"/>
                <a:gd name="connsiteX5683" fmla="*/ 2077600 w 6891715"/>
                <a:gd name="connsiteY5683" fmla="*/ 3987154 h 6367455"/>
                <a:gd name="connsiteX5684" fmla="*/ 2099806 w 6891715"/>
                <a:gd name="connsiteY5684" fmla="*/ 3980486 h 6367455"/>
                <a:gd name="connsiteX5685" fmla="*/ 2076648 w 6891715"/>
                <a:gd name="connsiteY5685" fmla="*/ 3982709 h 6367455"/>
                <a:gd name="connsiteX5686" fmla="*/ 2062690 w 6891715"/>
                <a:gd name="connsiteY5686" fmla="*/ 3969056 h 6367455"/>
                <a:gd name="connsiteX5687" fmla="*/ 2073159 w 6891715"/>
                <a:gd name="connsiteY5687" fmla="*/ 3946831 h 6367455"/>
                <a:gd name="connsiteX5688" fmla="*/ 2103296 w 6891715"/>
                <a:gd name="connsiteY5688" fmla="*/ 3908414 h 6367455"/>
                <a:gd name="connsiteX5689" fmla="*/ 2110275 w 6891715"/>
                <a:gd name="connsiteY5689" fmla="*/ 3875076 h 6367455"/>
                <a:gd name="connsiteX5690" fmla="*/ 2107103 w 6891715"/>
                <a:gd name="connsiteY5690" fmla="*/ 3848406 h 6367455"/>
                <a:gd name="connsiteX5691" fmla="*/ 2114082 w 6891715"/>
                <a:gd name="connsiteY5691" fmla="*/ 3831896 h 6367455"/>
                <a:gd name="connsiteX5692" fmla="*/ 2119475 w 6891715"/>
                <a:gd name="connsiteY5692" fmla="*/ 3819196 h 6367455"/>
                <a:gd name="connsiteX5693" fmla="*/ 2129944 w 6891715"/>
                <a:gd name="connsiteY5693" fmla="*/ 3819196 h 6367455"/>
                <a:gd name="connsiteX5694" fmla="*/ 2131213 w 6891715"/>
                <a:gd name="connsiteY5694" fmla="*/ 3826181 h 6367455"/>
                <a:gd name="connsiteX5695" fmla="*/ 2138509 w 6891715"/>
                <a:gd name="connsiteY5695" fmla="*/ 3828403 h 6367455"/>
                <a:gd name="connsiteX5696" fmla="*/ 2151199 w 6891715"/>
                <a:gd name="connsiteY5696" fmla="*/ 3823958 h 6367455"/>
                <a:gd name="connsiteX5697" fmla="*/ 2153419 w 6891715"/>
                <a:gd name="connsiteY5697" fmla="*/ 3831578 h 6367455"/>
                <a:gd name="connsiteX5698" fmla="*/ 2155640 w 6891715"/>
                <a:gd name="connsiteY5698" fmla="*/ 3837293 h 6367455"/>
                <a:gd name="connsiteX5699" fmla="*/ 2171502 w 6891715"/>
                <a:gd name="connsiteY5699" fmla="*/ 3844913 h 6367455"/>
                <a:gd name="connsiteX5700" fmla="*/ 2166426 w 6891715"/>
                <a:gd name="connsiteY5700" fmla="*/ 3860789 h 6367455"/>
                <a:gd name="connsiteX5701" fmla="*/ 2156909 w 6891715"/>
                <a:gd name="connsiteY5701" fmla="*/ 3861741 h 6367455"/>
                <a:gd name="connsiteX5702" fmla="*/ 2146440 w 6891715"/>
                <a:gd name="connsiteY5702" fmla="*/ 3874441 h 6367455"/>
                <a:gd name="connsiteX5703" fmla="*/ 2156909 w 6891715"/>
                <a:gd name="connsiteY5703" fmla="*/ 3884284 h 6367455"/>
                <a:gd name="connsiteX5704" fmla="*/ 2154688 w 6891715"/>
                <a:gd name="connsiteY5704" fmla="*/ 3892221 h 6367455"/>
                <a:gd name="connsiteX5705" fmla="*/ 2159447 w 6891715"/>
                <a:gd name="connsiteY5705" fmla="*/ 3901746 h 6367455"/>
                <a:gd name="connsiteX5706" fmla="*/ 2178481 w 6891715"/>
                <a:gd name="connsiteY5706" fmla="*/ 3913176 h 6367455"/>
                <a:gd name="connsiteX5707" fmla="*/ 2196563 w 6891715"/>
                <a:gd name="connsiteY5707" fmla="*/ 3910954 h 6367455"/>
                <a:gd name="connsiteX5708" fmla="*/ 2208935 w 6891715"/>
                <a:gd name="connsiteY5708" fmla="*/ 3887776 h 6367455"/>
                <a:gd name="connsiteX5709" fmla="*/ 2194343 w 6891715"/>
                <a:gd name="connsiteY5709" fmla="*/ 3907779 h 6367455"/>
                <a:gd name="connsiteX5710" fmla="*/ 2185777 w 6891715"/>
                <a:gd name="connsiteY5710" fmla="*/ 3910954 h 6367455"/>
                <a:gd name="connsiteX5711" fmla="*/ 2174357 w 6891715"/>
                <a:gd name="connsiteY5711" fmla="*/ 3909366 h 6367455"/>
                <a:gd name="connsiteX5712" fmla="*/ 2168329 w 6891715"/>
                <a:gd name="connsiteY5712" fmla="*/ 3904921 h 6367455"/>
                <a:gd name="connsiteX5713" fmla="*/ 2162302 w 6891715"/>
                <a:gd name="connsiteY5713" fmla="*/ 3892221 h 6367455"/>
                <a:gd name="connsiteX5714" fmla="*/ 2178164 w 6891715"/>
                <a:gd name="connsiteY5714" fmla="*/ 3889046 h 6367455"/>
                <a:gd name="connsiteX5715" fmla="*/ 2184508 w 6891715"/>
                <a:gd name="connsiteY5715" fmla="*/ 3884919 h 6367455"/>
                <a:gd name="connsiteX5716" fmla="*/ 2193074 w 6891715"/>
                <a:gd name="connsiteY5716" fmla="*/ 3879521 h 6367455"/>
                <a:gd name="connsiteX5717" fmla="*/ 2208935 w 6891715"/>
                <a:gd name="connsiteY5717" fmla="*/ 3885871 h 6367455"/>
                <a:gd name="connsiteX5718" fmla="*/ 2205763 w 6891715"/>
                <a:gd name="connsiteY5718" fmla="*/ 3876981 h 6367455"/>
                <a:gd name="connsiteX5719" fmla="*/ 2213694 w 6891715"/>
                <a:gd name="connsiteY5719" fmla="*/ 3872854 h 6367455"/>
                <a:gd name="connsiteX5720" fmla="*/ 2202591 w 6891715"/>
                <a:gd name="connsiteY5720" fmla="*/ 3875394 h 6367455"/>
                <a:gd name="connsiteX5721" fmla="*/ 2194025 w 6891715"/>
                <a:gd name="connsiteY5721" fmla="*/ 3875394 h 6367455"/>
                <a:gd name="connsiteX5722" fmla="*/ 2187681 w 6891715"/>
                <a:gd name="connsiteY5722" fmla="*/ 3869044 h 6367455"/>
                <a:gd name="connsiteX5723" fmla="*/ 2189584 w 6891715"/>
                <a:gd name="connsiteY5723" fmla="*/ 3859519 h 6367455"/>
                <a:gd name="connsiteX5724" fmla="*/ 2196880 w 6891715"/>
                <a:gd name="connsiteY5724" fmla="*/ 3840151 h 6367455"/>
                <a:gd name="connsiteX5725" fmla="*/ 2209570 w 6891715"/>
                <a:gd name="connsiteY5725" fmla="*/ 3839198 h 6367455"/>
                <a:gd name="connsiteX5726" fmla="*/ 2202273 w 6891715"/>
                <a:gd name="connsiteY5726" fmla="*/ 3836023 h 6367455"/>
                <a:gd name="connsiteX5727" fmla="*/ 2181970 w 6891715"/>
                <a:gd name="connsiteY5727" fmla="*/ 3834118 h 6367455"/>
                <a:gd name="connsiteX5728" fmla="*/ 2175626 w 6891715"/>
                <a:gd name="connsiteY5728" fmla="*/ 3829038 h 6367455"/>
                <a:gd name="connsiteX5729" fmla="*/ 2178798 w 6891715"/>
                <a:gd name="connsiteY5729" fmla="*/ 3825863 h 6367455"/>
                <a:gd name="connsiteX5730" fmla="*/ 2182605 w 6891715"/>
                <a:gd name="connsiteY5730" fmla="*/ 3803638 h 6367455"/>
                <a:gd name="connsiteX5731" fmla="*/ 2194977 w 6891715"/>
                <a:gd name="connsiteY5731" fmla="*/ 3774111 h 6367455"/>
                <a:gd name="connsiteX5732" fmla="*/ 2216866 w 6891715"/>
                <a:gd name="connsiteY5732" fmla="*/ 3757918 h 6367455"/>
                <a:gd name="connsiteX5733" fmla="*/ 2247638 w 6891715"/>
                <a:gd name="connsiteY5733" fmla="*/ 3753473 h 6367455"/>
                <a:gd name="connsiteX5734" fmla="*/ 2265721 w 6891715"/>
                <a:gd name="connsiteY5734" fmla="*/ 3754426 h 6367455"/>
                <a:gd name="connsiteX5735" fmla="*/ 2278410 w 6891715"/>
                <a:gd name="connsiteY5735" fmla="*/ 3745853 h 6367455"/>
                <a:gd name="connsiteX5736" fmla="*/ 2300299 w 6891715"/>
                <a:gd name="connsiteY5736" fmla="*/ 3741726 h 6367455"/>
                <a:gd name="connsiteX5737" fmla="*/ 2314258 w 6891715"/>
                <a:gd name="connsiteY5737" fmla="*/ 3744266 h 6367455"/>
                <a:gd name="connsiteX5738" fmla="*/ 2323775 w 6891715"/>
                <a:gd name="connsiteY5738" fmla="*/ 3755061 h 6367455"/>
                <a:gd name="connsiteX5739" fmla="*/ 2335830 w 6891715"/>
                <a:gd name="connsiteY5739" fmla="*/ 3763316 h 6367455"/>
                <a:gd name="connsiteX5740" fmla="*/ 2350422 w 6891715"/>
                <a:gd name="connsiteY5740" fmla="*/ 3764268 h 6367455"/>
                <a:gd name="connsiteX5741" fmla="*/ 2346298 w 6891715"/>
                <a:gd name="connsiteY5741" fmla="*/ 3768396 h 6367455"/>
                <a:gd name="connsiteX5742" fmla="*/ 2350740 w 6891715"/>
                <a:gd name="connsiteY5742" fmla="*/ 3776016 h 6367455"/>
                <a:gd name="connsiteX5743" fmla="*/ 2358988 w 6891715"/>
                <a:gd name="connsiteY5743" fmla="*/ 3777603 h 6367455"/>
                <a:gd name="connsiteX5744" fmla="*/ 2356026 w 6891715"/>
                <a:gd name="connsiteY5744" fmla="*/ 3787144 h 6367455"/>
                <a:gd name="connsiteX5745" fmla="*/ 2357058 w 6891715"/>
                <a:gd name="connsiteY5745" fmla="*/ 3787213 h 6367455"/>
                <a:gd name="connsiteX5746" fmla="*/ 2359897 w 6891715"/>
                <a:gd name="connsiteY5746" fmla="*/ 3778078 h 6367455"/>
                <a:gd name="connsiteX5747" fmla="*/ 2359579 w 6891715"/>
                <a:gd name="connsiteY5747" fmla="*/ 3767923 h 6367455"/>
                <a:gd name="connsiteX5748" fmla="*/ 2364975 w 6891715"/>
                <a:gd name="connsiteY5748" fmla="*/ 3761577 h 6367455"/>
                <a:gd name="connsiteX5749" fmla="*/ 2373544 w 6891715"/>
                <a:gd name="connsiteY5749" fmla="*/ 3762211 h 6367455"/>
                <a:gd name="connsiteX5750" fmla="*/ 2381796 w 6891715"/>
                <a:gd name="connsiteY5750" fmla="*/ 3769510 h 6367455"/>
                <a:gd name="connsiteX5751" fmla="*/ 2390683 w 6891715"/>
                <a:gd name="connsiteY5751" fmla="*/ 3780299 h 6367455"/>
                <a:gd name="connsiteX5752" fmla="*/ 2383066 w 6891715"/>
                <a:gd name="connsiteY5752" fmla="*/ 3765384 h 6367455"/>
                <a:gd name="connsiteX5753" fmla="*/ 2374496 w 6891715"/>
                <a:gd name="connsiteY5753" fmla="*/ 3750787 h 6367455"/>
                <a:gd name="connsiteX5754" fmla="*/ 2361801 w 6891715"/>
                <a:gd name="connsiteY5754" fmla="*/ 3752057 h 6367455"/>
                <a:gd name="connsiteX5755" fmla="*/ 2347836 w 6891715"/>
                <a:gd name="connsiteY5755" fmla="*/ 3753961 h 6367455"/>
                <a:gd name="connsiteX5756" fmla="*/ 2338315 w 6891715"/>
                <a:gd name="connsiteY5756" fmla="*/ 3752374 h 6367455"/>
                <a:gd name="connsiteX5757" fmla="*/ 2337363 w 6891715"/>
                <a:gd name="connsiteY5757" fmla="*/ 3735239 h 6367455"/>
                <a:gd name="connsiteX5758" fmla="*/ 2344662 w 6891715"/>
                <a:gd name="connsiteY5758" fmla="*/ 3727940 h 6367455"/>
                <a:gd name="connsiteX5759" fmla="*/ 2352279 w 6891715"/>
                <a:gd name="connsiteY5759" fmla="*/ 3730161 h 6367455"/>
                <a:gd name="connsiteX5760" fmla="*/ 2349740 w 6891715"/>
                <a:gd name="connsiteY5760" fmla="*/ 3721593 h 6367455"/>
                <a:gd name="connsiteX5761" fmla="*/ 2365610 w 6891715"/>
                <a:gd name="connsiteY5761" fmla="*/ 3702554 h 6367455"/>
                <a:gd name="connsiteX5762" fmla="*/ 2440512 w 6891715"/>
                <a:gd name="connsiteY5762" fmla="*/ 3699698 h 6367455"/>
                <a:gd name="connsiteX5763" fmla="*/ 2436386 w 6891715"/>
                <a:gd name="connsiteY5763" fmla="*/ 3709218 h 6367455"/>
                <a:gd name="connsiteX5764" fmla="*/ 2444321 w 6891715"/>
                <a:gd name="connsiteY5764" fmla="*/ 3743806 h 6367455"/>
                <a:gd name="connsiteX5765" fmla="*/ 2460190 w 6891715"/>
                <a:gd name="connsiteY5765" fmla="*/ 3745710 h 6367455"/>
                <a:gd name="connsiteX5766" fmla="*/ 2466537 w 6891715"/>
                <a:gd name="connsiteY5766" fmla="*/ 3736508 h 6367455"/>
                <a:gd name="connsiteX5767" fmla="*/ 2452572 w 6891715"/>
                <a:gd name="connsiteY5767" fmla="*/ 3724767 h 6367455"/>
                <a:gd name="connsiteX5768" fmla="*/ 2453525 w 6891715"/>
                <a:gd name="connsiteY5768" fmla="*/ 3717468 h 6367455"/>
                <a:gd name="connsiteX5769" fmla="*/ 2470346 w 6891715"/>
                <a:gd name="connsiteY5769" fmla="*/ 3721593 h 6367455"/>
                <a:gd name="connsiteX5770" fmla="*/ 2480185 w 6891715"/>
                <a:gd name="connsiteY5770" fmla="*/ 3738094 h 6367455"/>
                <a:gd name="connsiteX5771" fmla="*/ 2479233 w 6891715"/>
                <a:gd name="connsiteY5771" fmla="*/ 3745710 h 6367455"/>
                <a:gd name="connsiteX5772" fmla="*/ 2487802 w 6891715"/>
                <a:gd name="connsiteY5772" fmla="*/ 3738094 h 6367455"/>
                <a:gd name="connsiteX5773" fmla="*/ 2478915 w 6891715"/>
                <a:gd name="connsiteY5773" fmla="*/ 3729844 h 6367455"/>
                <a:gd name="connsiteX5774" fmla="*/ 2472568 w 6891715"/>
                <a:gd name="connsiteY5774" fmla="*/ 3708900 h 6367455"/>
                <a:gd name="connsiteX5775" fmla="*/ 2476376 w 6891715"/>
                <a:gd name="connsiteY5775" fmla="*/ 3689861 h 6367455"/>
                <a:gd name="connsiteX5776" fmla="*/ 2492245 w 6891715"/>
                <a:gd name="connsiteY5776" fmla="*/ 3674947 h 6367455"/>
                <a:gd name="connsiteX5777" fmla="*/ 2527157 w 6891715"/>
                <a:gd name="connsiteY5777" fmla="*/ 3678754 h 6367455"/>
                <a:gd name="connsiteX5778" fmla="*/ 2553818 w 6891715"/>
                <a:gd name="connsiteY5778" fmla="*/ 3681610 h 6367455"/>
                <a:gd name="connsiteX5779" fmla="*/ 2572861 w 6891715"/>
                <a:gd name="connsiteY5779" fmla="*/ 3699698 h 6367455"/>
                <a:gd name="connsiteX5780" fmla="*/ 2597299 w 6891715"/>
                <a:gd name="connsiteY5780" fmla="*/ 3730161 h 6367455"/>
                <a:gd name="connsiteX5781" fmla="*/ 2620785 w 6891715"/>
                <a:gd name="connsiteY5781" fmla="*/ 3733017 h 6367455"/>
                <a:gd name="connsiteX5782" fmla="*/ 2598251 w 6891715"/>
                <a:gd name="connsiteY5782" fmla="*/ 3722228 h 6367455"/>
                <a:gd name="connsiteX5783" fmla="*/ 2585873 w 6891715"/>
                <a:gd name="connsiteY5783" fmla="*/ 3712391 h 6367455"/>
                <a:gd name="connsiteX5784" fmla="*/ 2585556 w 6891715"/>
                <a:gd name="connsiteY5784" fmla="*/ 3696207 h 6367455"/>
                <a:gd name="connsiteX5785" fmla="*/ 2573495 w 6891715"/>
                <a:gd name="connsiteY5785" fmla="*/ 3681610 h 6367455"/>
                <a:gd name="connsiteX5786" fmla="*/ 2558896 w 6891715"/>
                <a:gd name="connsiteY5786" fmla="*/ 3676216 h 6367455"/>
                <a:gd name="connsiteX5787" fmla="*/ 2536362 w 6891715"/>
                <a:gd name="connsiteY5787" fmla="*/ 3671456 h 6367455"/>
                <a:gd name="connsiteX5788" fmla="*/ 2510971 w 6891715"/>
                <a:gd name="connsiteY5788" fmla="*/ 3660032 h 6367455"/>
                <a:gd name="connsiteX5789" fmla="*/ 2511923 w 6891715"/>
                <a:gd name="connsiteY5789" fmla="*/ 3646387 h 6367455"/>
                <a:gd name="connsiteX5790" fmla="*/ 2514145 w 6891715"/>
                <a:gd name="connsiteY5790" fmla="*/ 3643214 h 6367455"/>
                <a:gd name="connsiteX5791" fmla="*/ 2525888 w 6891715"/>
                <a:gd name="connsiteY5791" fmla="*/ 3649560 h 6367455"/>
                <a:gd name="connsiteX5792" fmla="*/ 2529062 w 6891715"/>
                <a:gd name="connsiteY5792" fmla="*/ 3643214 h 6367455"/>
                <a:gd name="connsiteX5793" fmla="*/ 2531283 w 6891715"/>
                <a:gd name="connsiteY5793" fmla="*/ 3637819 h 6367455"/>
                <a:gd name="connsiteX5794" fmla="*/ 2508749 w 6891715"/>
                <a:gd name="connsiteY5794" fmla="*/ 3625444 h 6367455"/>
                <a:gd name="connsiteX5795" fmla="*/ 2505258 w 6891715"/>
                <a:gd name="connsiteY5795" fmla="*/ 3612751 h 6367455"/>
                <a:gd name="connsiteX5796" fmla="*/ 2520175 w 6891715"/>
                <a:gd name="connsiteY5796" fmla="*/ 3598788 h 6367455"/>
                <a:gd name="connsiteX5797" fmla="*/ 2511606 w 6891715"/>
                <a:gd name="connsiteY5797" fmla="*/ 3590538 h 6367455"/>
                <a:gd name="connsiteX5798" fmla="*/ 2508432 w 6891715"/>
                <a:gd name="connsiteY5798" fmla="*/ 3597836 h 6367455"/>
                <a:gd name="connsiteX5799" fmla="*/ 2497006 w 6891715"/>
                <a:gd name="connsiteY5799" fmla="*/ 3601010 h 6367455"/>
                <a:gd name="connsiteX5800" fmla="*/ 2493832 w 6891715"/>
                <a:gd name="connsiteY5800" fmla="*/ 3589586 h 6367455"/>
                <a:gd name="connsiteX5801" fmla="*/ 2500815 w 6891715"/>
                <a:gd name="connsiteY5801" fmla="*/ 3580066 h 6367455"/>
                <a:gd name="connsiteX5802" fmla="*/ 2511288 w 6891715"/>
                <a:gd name="connsiteY5802" fmla="*/ 3576893 h 6367455"/>
                <a:gd name="connsiteX5803" fmla="*/ 2523031 w 6891715"/>
                <a:gd name="connsiteY5803" fmla="*/ 3577527 h 6367455"/>
                <a:gd name="connsiteX5804" fmla="*/ 2529379 w 6891715"/>
                <a:gd name="connsiteY5804" fmla="*/ 3564834 h 6367455"/>
                <a:gd name="connsiteX5805" fmla="*/ 2518906 w 6891715"/>
                <a:gd name="connsiteY5805" fmla="*/ 3556901 h 6367455"/>
                <a:gd name="connsiteX5806" fmla="*/ 2506845 w 6891715"/>
                <a:gd name="connsiteY5806" fmla="*/ 3545160 h 6367455"/>
                <a:gd name="connsiteX5807" fmla="*/ 2505575 w 6891715"/>
                <a:gd name="connsiteY5807" fmla="*/ 3535958 h 6367455"/>
                <a:gd name="connsiteX5808" fmla="*/ 2500497 w 6891715"/>
                <a:gd name="connsiteY5808" fmla="*/ 3524217 h 6367455"/>
                <a:gd name="connsiteX5809" fmla="*/ 2492880 w 6891715"/>
                <a:gd name="connsiteY5809" fmla="*/ 3516918 h 6367455"/>
                <a:gd name="connsiteX5810" fmla="*/ 2480185 w 6891715"/>
                <a:gd name="connsiteY5810" fmla="*/ 3519457 h 6367455"/>
                <a:gd name="connsiteX5811" fmla="*/ 2466537 w 6891715"/>
                <a:gd name="connsiteY5811" fmla="*/ 3513110 h 6367455"/>
                <a:gd name="connsiteX5812" fmla="*/ 2464316 w 6891715"/>
                <a:gd name="connsiteY5812" fmla="*/ 3524534 h 6367455"/>
                <a:gd name="connsiteX5813" fmla="*/ 2462094 w 6891715"/>
                <a:gd name="connsiteY5813" fmla="*/ 3527707 h 6367455"/>
                <a:gd name="connsiteX5814" fmla="*/ 2458920 w 6891715"/>
                <a:gd name="connsiteY5814" fmla="*/ 3516283 h 6367455"/>
                <a:gd name="connsiteX5815" fmla="*/ 2458920 w 6891715"/>
                <a:gd name="connsiteY5815" fmla="*/ 3499148 h 6367455"/>
                <a:gd name="connsiteX5816" fmla="*/ 2463046 w 6891715"/>
                <a:gd name="connsiteY5816" fmla="*/ 3484551 h 6367455"/>
                <a:gd name="connsiteX5817" fmla="*/ 2469394 w 6891715"/>
                <a:gd name="connsiteY5817" fmla="*/ 3486455 h 6367455"/>
                <a:gd name="connsiteX5818" fmla="*/ 2469394 w 6891715"/>
                <a:gd name="connsiteY5818" fmla="*/ 3493753 h 6367455"/>
                <a:gd name="connsiteX5819" fmla="*/ 2471615 w 6891715"/>
                <a:gd name="connsiteY5819" fmla="*/ 3505494 h 6367455"/>
                <a:gd name="connsiteX5820" fmla="*/ 2482406 w 6891715"/>
                <a:gd name="connsiteY5820" fmla="*/ 3516283 h 6367455"/>
                <a:gd name="connsiteX5821" fmla="*/ 2489706 w 6891715"/>
                <a:gd name="connsiteY5821" fmla="*/ 3512476 h 6367455"/>
                <a:gd name="connsiteX5822" fmla="*/ 2501882 w 6891715"/>
                <a:gd name="connsiteY5822" fmla="*/ 3508519 h 6367455"/>
                <a:gd name="connsiteX5823" fmla="*/ 2502823 w 6891715"/>
                <a:gd name="connsiteY5823" fmla="*/ 3499157 h 6367455"/>
                <a:gd name="connsiteX5824" fmla="*/ 2495167 w 6891715"/>
                <a:gd name="connsiteY5824" fmla="*/ 3475027 h 6367455"/>
                <a:gd name="connsiteX5825" fmla="*/ 2497081 w 6891715"/>
                <a:gd name="connsiteY5825" fmla="*/ 3463279 h 6367455"/>
                <a:gd name="connsiteX5826" fmla="*/ 2493891 w 6891715"/>
                <a:gd name="connsiteY5826" fmla="*/ 3442642 h 6367455"/>
                <a:gd name="connsiteX5827" fmla="*/ 2491339 w 6891715"/>
                <a:gd name="connsiteY5827" fmla="*/ 3419147 h 6367455"/>
                <a:gd name="connsiteX5828" fmla="*/ 2484002 w 6891715"/>
                <a:gd name="connsiteY5828" fmla="*/ 3408034 h 6367455"/>
                <a:gd name="connsiteX5829" fmla="*/ 2470923 w 6891715"/>
                <a:gd name="connsiteY5829" fmla="*/ 3409939 h 6367455"/>
                <a:gd name="connsiteX5830" fmla="*/ 2464543 w 6891715"/>
                <a:gd name="connsiteY5830" fmla="*/ 3399462 h 6367455"/>
                <a:gd name="connsiteX5831" fmla="*/ 2464543 w 6891715"/>
                <a:gd name="connsiteY5831" fmla="*/ 3381682 h 6367455"/>
                <a:gd name="connsiteX5832" fmla="*/ 2453059 w 6891715"/>
                <a:gd name="connsiteY5832" fmla="*/ 3384857 h 6367455"/>
                <a:gd name="connsiteX5833" fmla="*/ 2457206 w 6891715"/>
                <a:gd name="connsiteY5833" fmla="*/ 3396604 h 6367455"/>
                <a:gd name="connsiteX5834" fmla="*/ 2447636 w 6891715"/>
                <a:gd name="connsiteY5834" fmla="*/ 3398827 h 6367455"/>
                <a:gd name="connsiteX5835" fmla="*/ 2433600 w 6891715"/>
                <a:gd name="connsiteY5835" fmla="*/ 3383904 h 6367455"/>
                <a:gd name="connsiteX5836" fmla="*/ 2437109 w 6891715"/>
                <a:gd name="connsiteY5836" fmla="*/ 3371523 h 6367455"/>
                <a:gd name="connsiteX5837" fmla="*/ 2438385 w 6891715"/>
                <a:gd name="connsiteY5837" fmla="*/ 3324850 h 6367455"/>
                <a:gd name="connsiteX5838" fmla="*/ 2441575 w 6891715"/>
                <a:gd name="connsiteY5838" fmla="*/ 3324850 h 6367455"/>
                <a:gd name="connsiteX5839" fmla="*/ 2439661 w 6891715"/>
                <a:gd name="connsiteY5839" fmla="*/ 3347075 h 6367455"/>
                <a:gd name="connsiteX5840" fmla="*/ 2450507 w 6891715"/>
                <a:gd name="connsiteY5840" fmla="*/ 3352472 h 6367455"/>
                <a:gd name="connsiteX5841" fmla="*/ 2456887 w 6891715"/>
                <a:gd name="connsiteY5841" fmla="*/ 3340725 h 6367455"/>
                <a:gd name="connsiteX5842" fmla="*/ 2455292 w 6891715"/>
                <a:gd name="connsiteY5842" fmla="*/ 3322627 h 6367455"/>
                <a:gd name="connsiteX5843" fmla="*/ 2450188 w 6891715"/>
                <a:gd name="connsiteY5843" fmla="*/ 3306117 h 6367455"/>
                <a:gd name="connsiteX5844" fmla="*/ 2440618 w 6891715"/>
                <a:gd name="connsiteY5844" fmla="*/ 3309292 h 6367455"/>
                <a:gd name="connsiteX5845" fmla="*/ 2439023 w 6891715"/>
                <a:gd name="connsiteY5845" fmla="*/ 3261667 h 6367455"/>
                <a:gd name="connsiteX5846" fmla="*/ 2444446 w 6891715"/>
                <a:gd name="connsiteY5846" fmla="*/ 3273097 h 6367455"/>
                <a:gd name="connsiteX5847" fmla="*/ 2445403 w 6891715"/>
                <a:gd name="connsiteY5847" fmla="*/ 3257540 h 6367455"/>
                <a:gd name="connsiteX5848" fmla="*/ 2440937 w 6891715"/>
                <a:gd name="connsiteY5848" fmla="*/ 3252143 h 6367455"/>
                <a:gd name="connsiteX5849" fmla="*/ 2436471 w 6891715"/>
                <a:gd name="connsiteY5849" fmla="*/ 3223884 h 6367455"/>
                <a:gd name="connsiteX5850" fmla="*/ 2445722 w 6891715"/>
                <a:gd name="connsiteY5850" fmla="*/ 3200706 h 6367455"/>
                <a:gd name="connsiteX5851" fmla="*/ 2451145 w 6891715"/>
                <a:gd name="connsiteY5851" fmla="*/ 3205469 h 6367455"/>
                <a:gd name="connsiteX5852" fmla="*/ 2451145 w 6891715"/>
                <a:gd name="connsiteY5852" fmla="*/ 3214042 h 6367455"/>
                <a:gd name="connsiteX5853" fmla="*/ 2462310 w 6891715"/>
                <a:gd name="connsiteY5853" fmla="*/ 3226742 h 6367455"/>
                <a:gd name="connsiteX5854" fmla="*/ 2471880 w 6891715"/>
                <a:gd name="connsiteY5854" fmla="*/ 3225789 h 6367455"/>
                <a:gd name="connsiteX5855" fmla="*/ 2486235 w 6891715"/>
                <a:gd name="connsiteY5855" fmla="*/ 3229599 h 6367455"/>
                <a:gd name="connsiteX5856" fmla="*/ 2495167 w 6891715"/>
                <a:gd name="connsiteY5856" fmla="*/ 3247697 h 6367455"/>
                <a:gd name="connsiteX5857" fmla="*/ 2495805 w 6891715"/>
                <a:gd name="connsiteY5857" fmla="*/ 3230552 h 6367455"/>
                <a:gd name="connsiteX5858" fmla="*/ 2503461 w 6891715"/>
                <a:gd name="connsiteY5858" fmla="*/ 3227377 h 6367455"/>
                <a:gd name="connsiteX5859" fmla="*/ 2498038 w 6891715"/>
                <a:gd name="connsiteY5859" fmla="*/ 3224202 h 6367455"/>
                <a:gd name="connsiteX5860" fmla="*/ 2497081 w 6891715"/>
                <a:gd name="connsiteY5860" fmla="*/ 3209597 h 6367455"/>
                <a:gd name="connsiteX5861" fmla="*/ 2510479 w 6891715"/>
                <a:gd name="connsiteY5861" fmla="*/ 3195626 h 6367455"/>
                <a:gd name="connsiteX5862" fmla="*/ 2524515 w 6891715"/>
                <a:gd name="connsiteY5862" fmla="*/ 3189277 h 6367455"/>
                <a:gd name="connsiteX5863" fmla="*/ 2530895 w 6891715"/>
                <a:gd name="connsiteY5863" fmla="*/ 3199754 h 6367455"/>
                <a:gd name="connsiteX5864" fmla="*/ 2531214 w 6891715"/>
                <a:gd name="connsiteY5864" fmla="*/ 3216582 h 6367455"/>
                <a:gd name="connsiteX5865" fmla="*/ 2549397 w 6891715"/>
                <a:gd name="connsiteY5865" fmla="*/ 3227059 h 6367455"/>
                <a:gd name="connsiteX5866" fmla="*/ 2554182 w 6891715"/>
                <a:gd name="connsiteY5866" fmla="*/ 3207056 h 6367455"/>
                <a:gd name="connsiteX5867" fmla="*/ 2545569 w 6891715"/>
                <a:gd name="connsiteY5867" fmla="*/ 3199436 h 6367455"/>
                <a:gd name="connsiteX5868" fmla="*/ 2539189 w 6891715"/>
                <a:gd name="connsiteY5868" fmla="*/ 3199436 h 6367455"/>
                <a:gd name="connsiteX5869" fmla="*/ 2544612 w 6891715"/>
                <a:gd name="connsiteY5869" fmla="*/ 3188959 h 6367455"/>
                <a:gd name="connsiteX5870" fmla="*/ 2540465 w 6891715"/>
                <a:gd name="connsiteY5870" fmla="*/ 3176577 h 6367455"/>
                <a:gd name="connsiteX5871" fmla="*/ 2545250 w 6891715"/>
                <a:gd name="connsiteY5871" fmla="*/ 3157527 h 6367455"/>
                <a:gd name="connsiteX5872" fmla="*/ 2561200 w 6891715"/>
                <a:gd name="connsiteY5872" fmla="*/ 3153082 h 6367455"/>
                <a:gd name="connsiteX5873" fmla="*/ 2580659 w 6891715"/>
                <a:gd name="connsiteY5873" fmla="*/ 3158162 h 6367455"/>
                <a:gd name="connsiteX5874" fmla="*/ 2591824 w 6891715"/>
                <a:gd name="connsiteY5874" fmla="*/ 3147684 h 6367455"/>
                <a:gd name="connsiteX5875" fmla="*/ 2614474 w 6891715"/>
                <a:gd name="connsiteY5875" fmla="*/ 3143239 h 6367455"/>
                <a:gd name="connsiteX5876" fmla="*/ 2634571 w 6891715"/>
                <a:gd name="connsiteY5876" fmla="*/ 3153399 h 6367455"/>
                <a:gd name="connsiteX5877" fmla="*/ 2636804 w 6891715"/>
                <a:gd name="connsiteY5877" fmla="*/ 3161972 h 6367455"/>
                <a:gd name="connsiteX5878" fmla="*/ 2637123 w 6891715"/>
                <a:gd name="connsiteY5878" fmla="*/ 3186102 h 6367455"/>
                <a:gd name="connsiteX5879" fmla="*/ 2642546 w 6891715"/>
                <a:gd name="connsiteY5879" fmla="*/ 3190229 h 6367455"/>
                <a:gd name="connsiteX5880" fmla="*/ 2643503 w 6891715"/>
                <a:gd name="connsiteY5880" fmla="*/ 3202929 h 6367455"/>
                <a:gd name="connsiteX5881" fmla="*/ 2633295 w 6891715"/>
                <a:gd name="connsiteY5881" fmla="*/ 3206421 h 6367455"/>
                <a:gd name="connsiteX5882" fmla="*/ 2625639 w 6891715"/>
                <a:gd name="connsiteY5882" fmla="*/ 3209597 h 6367455"/>
                <a:gd name="connsiteX5883" fmla="*/ 2625639 w 6891715"/>
                <a:gd name="connsiteY5883" fmla="*/ 3221027 h 6367455"/>
                <a:gd name="connsiteX5884" fmla="*/ 2643822 w 6891715"/>
                <a:gd name="connsiteY5884" fmla="*/ 3208326 h 6367455"/>
                <a:gd name="connsiteX5885" fmla="*/ 2646055 w 6891715"/>
                <a:gd name="connsiteY5885" fmla="*/ 3214359 h 6367455"/>
                <a:gd name="connsiteX5886" fmla="*/ 2637442 w 6891715"/>
                <a:gd name="connsiteY5886" fmla="*/ 3225154 h 6367455"/>
                <a:gd name="connsiteX5887" fmla="*/ 2633614 w 6891715"/>
                <a:gd name="connsiteY5887" fmla="*/ 3228329 h 6367455"/>
                <a:gd name="connsiteX5888" fmla="*/ 2630424 w 6891715"/>
                <a:gd name="connsiteY5888" fmla="*/ 3230870 h 6367455"/>
                <a:gd name="connsiteX5889" fmla="*/ 2627872 w 6891715"/>
                <a:gd name="connsiteY5889" fmla="*/ 3233410 h 6367455"/>
                <a:gd name="connsiteX5890" fmla="*/ 2626277 w 6891715"/>
                <a:gd name="connsiteY5890" fmla="*/ 3236584 h 6367455"/>
                <a:gd name="connsiteX5891" fmla="*/ 2625001 w 6891715"/>
                <a:gd name="connsiteY5891" fmla="*/ 3240712 h 6367455"/>
                <a:gd name="connsiteX5892" fmla="*/ 2624044 w 6891715"/>
                <a:gd name="connsiteY5892" fmla="*/ 3245157 h 6367455"/>
                <a:gd name="connsiteX5893" fmla="*/ 2634571 w 6891715"/>
                <a:gd name="connsiteY5893" fmla="*/ 3241029 h 6367455"/>
                <a:gd name="connsiteX5894" fmla="*/ 2644779 w 6891715"/>
                <a:gd name="connsiteY5894" fmla="*/ 3229282 h 6367455"/>
                <a:gd name="connsiteX5895" fmla="*/ 2660729 w 6891715"/>
                <a:gd name="connsiteY5895" fmla="*/ 3233410 h 6367455"/>
                <a:gd name="connsiteX5896" fmla="*/ 2673808 w 6891715"/>
                <a:gd name="connsiteY5896" fmla="*/ 3229917 h 6367455"/>
                <a:gd name="connsiteX5897" fmla="*/ 2689758 w 6891715"/>
                <a:gd name="connsiteY5897" fmla="*/ 3226742 h 6367455"/>
                <a:gd name="connsiteX5898" fmla="*/ 2703475 w 6891715"/>
                <a:gd name="connsiteY5898" fmla="*/ 3244522 h 6367455"/>
                <a:gd name="connsiteX5899" fmla="*/ 2699647 w 6891715"/>
                <a:gd name="connsiteY5899" fmla="*/ 3276273 h 6367455"/>
                <a:gd name="connsiteX5900" fmla="*/ 2684654 w 6891715"/>
                <a:gd name="connsiteY5900" fmla="*/ 3287068 h 6367455"/>
                <a:gd name="connsiteX5901" fmla="*/ 2683059 w 6891715"/>
                <a:gd name="connsiteY5901" fmla="*/ 3296592 h 6367455"/>
                <a:gd name="connsiteX5902" fmla="*/ 2678593 w 6891715"/>
                <a:gd name="connsiteY5902" fmla="*/ 3295322 h 6367455"/>
                <a:gd name="connsiteX5903" fmla="*/ 2677317 w 6891715"/>
                <a:gd name="connsiteY5903" fmla="*/ 3280400 h 6367455"/>
                <a:gd name="connsiteX5904" fmla="*/ 2665514 w 6891715"/>
                <a:gd name="connsiteY5904" fmla="*/ 3281669 h 6367455"/>
                <a:gd name="connsiteX5905" fmla="*/ 2650840 w 6891715"/>
                <a:gd name="connsiteY5905" fmla="*/ 3297862 h 6367455"/>
                <a:gd name="connsiteX5906" fmla="*/ 2653711 w 6891715"/>
                <a:gd name="connsiteY5906" fmla="*/ 3273415 h 6367455"/>
                <a:gd name="connsiteX5907" fmla="*/ 2643184 w 6891715"/>
                <a:gd name="connsiteY5907" fmla="*/ 3281035 h 6367455"/>
                <a:gd name="connsiteX5908" fmla="*/ 2637123 w 6891715"/>
                <a:gd name="connsiteY5908" fmla="*/ 3292465 h 6367455"/>
                <a:gd name="connsiteX5909" fmla="*/ 2631700 w 6891715"/>
                <a:gd name="connsiteY5909" fmla="*/ 3308340 h 6367455"/>
                <a:gd name="connsiteX5910" fmla="*/ 2642546 w 6891715"/>
                <a:gd name="connsiteY5910" fmla="*/ 3317547 h 6367455"/>
                <a:gd name="connsiteX5911" fmla="*/ 2641589 w 6891715"/>
                <a:gd name="connsiteY5911" fmla="*/ 3329295 h 6367455"/>
                <a:gd name="connsiteX5912" fmla="*/ 2633295 w 6891715"/>
                <a:gd name="connsiteY5912" fmla="*/ 3341995 h 6367455"/>
                <a:gd name="connsiteX5913" fmla="*/ 2611922 w 6891715"/>
                <a:gd name="connsiteY5913" fmla="*/ 3326437 h 6367455"/>
                <a:gd name="connsiteX5914" fmla="*/ 2610646 w 6891715"/>
                <a:gd name="connsiteY5914" fmla="*/ 3332788 h 6367455"/>
                <a:gd name="connsiteX5915" fmla="*/ 2600118 w 6891715"/>
                <a:gd name="connsiteY5915" fmla="*/ 3338185 h 6367455"/>
                <a:gd name="connsiteX5916" fmla="*/ 2613836 w 6891715"/>
                <a:gd name="connsiteY5916" fmla="*/ 3345487 h 6367455"/>
                <a:gd name="connsiteX5917" fmla="*/ 2623406 w 6891715"/>
                <a:gd name="connsiteY5917" fmla="*/ 3351521 h 6367455"/>
                <a:gd name="connsiteX5918" fmla="*/ 2619578 w 6891715"/>
                <a:gd name="connsiteY5918" fmla="*/ 3361362 h 6367455"/>
                <a:gd name="connsiteX5919" fmla="*/ 2601394 w 6891715"/>
                <a:gd name="connsiteY5919" fmla="*/ 3364538 h 6367455"/>
                <a:gd name="connsiteX5920" fmla="*/ 2589910 w 6891715"/>
                <a:gd name="connsiteY5920" fmla="*/ 3350885 h 6367455"/>
                <a:gd name="connsiteX5921" fmla="*/ 2585444 w 6891715"/>
                <a:gd name="connsiteY5921" fmla="*/ 3365808 h 6367455"/>
                <a:gd name="connsiteX5922" fmla="*/ 2574917 w 6891715"/>
                <a:gd name="connsiteY5922" fmla="*/ 3368983 h 6367455"/>
                <a:gd name="connsiteX5923" fmla="*/ 2595014 w 6891715"/>
                <a:gd name="connsiteY5923" fmla="*/ 3377237 h 6367455"/>
                <a:gd name="connsiteX5924" fmla="*/ 2582573 w 6891715"/>
                <a:gd name="connsiteY5924" fmla="*/ 3389937 h 6367455"/>
                <a:gd name="connsiteX5925" fmla="*/ 2569813 w 6891715"/>
                <a:gd name="connsiteY5925" fmla="*/ 3402954 h 6367455"/>
                <a:gd name="connsiteX5926" fmla="*/ 2585763 w 6891715"/>
                <a:gd name="connsiteY5926" fmla="*/ 3402637 h 6367455"/>
                <a:gd name="connsiteX5927" fmla="*/ 2588953 w 6891715"/>
                <a:gd name="connsiteY5927" fmla="*/ 3413114 h 6367455"/>
                <a:gd name="connsiteX5928" fmla="*/ 2577788 w 6891715"/>
                <a:gd name="connsiteY5928" fmla="*/ 3423909 h 6367455"/>
                <a:gd name="connsiteX5929" fmla="*/ 2575874 w 6891715"/>
                <a:gd name="connsiteY5929" fmla="*/ 3453119 h 6367455"/>
                <a:gd name="connsiteX5930" fmla="*/ 2562157 w 6891715"/>
                <a:gd name="connsiteY5930" fmla="*/ 3465819 h 6367455"/>
                <a:gd name="connsiteX5931" fmla="*/ 2563114 w 6891715"/>
                <a:gd name="connsiteY5931" fmla="*/ 3482964 h 6367455"/>
                <a:gd name="connsiteX5932" fmla="*/ 2585444 w 6891715"/>
                <a:gd name="connsiteY5932" fmla="*/ 3482964 h 6367455"/>
                <a:gd name="connsiteX5933" fmla="*/ 2587996 w 6891715"/>
                <a:gd name="connsiteY5933" fmla="*/ 3499474 h 6367455"/>
                <a:gd name="connsiteX5934" fmla="*/ 2580659 w 6891715"/>
                <a:gd name="connsiteY5934" fmla="*/ 3508999 h 6367455"/>
                <a:gd name="connsiteX5935" fmla="*/ 2566623 w 6891715"/>
                <a:gd name="connsiteY5935" fmla="*/ 3502967 h 6367455"/>
                <a:gd name="connsiteX5936" fmla="*/ 2560243 w 6891715"/>
                <a:gd name="connsiteY5936" fmla="*/ 3513762 h 6367455"/>
                <a:gd name="connsiteX5937" fmla="*/ 2567491 w 6891715"/>
                <a:gd name="connsiteY5937" fmla="*/ 3516467 h 6367455"/>
                <a:gd name="connsiteX5938" fmla="*/ 2568100 w 6891715"/>
                <a:gd name="connsiteY5938" fmla="*/ 3516283 h 6367455"/>
                <a:gd name="connsiteX5939" fmla="*/ 2562070 w 6891715"/>
                <a:gd name="connsiteY5939" fmla="*/ 3526755 h 6367455"/>
                <a:gd name="connsiteX5940" fmla="*/ 2582699 w 6891715"/>
                <a:gd name="connsiteY5940" fmla="*/ 3515014 h 6367455"/>
                <a:gd name="connsiteX5941" fmla="*/ 2599838 w 6891715"/>
                <a:gd name="connsiteY5941" fmla="*/ 3521043 h 6367455"/>
                <a:gd name="connsiteX5942" fmla="*/ 2608407 w 6891715"/>
                <a:gd name="connsiteY5942" fmla="*/ 3520091 h 6367455"/>
                <a:gd name="connsiteX5943" fmla="*/ 2614755 w 6891715"/>
                <a:gd name="connsiteY5943" fmla="*/ 3530563 h 6367455"/>
                <a:gd name="connsiteX5944" fmla="*/ 2615707 w 6891715"/>
                <a:gd name="connsiteY5944" fmla="*/ 3540083 h 6367455"/>
                <a:gd name="connsiteX5945" fmla="*/ 2613803 w 6891715"/>
                <a:gd name="connsiteY5945" fmla="*/ 3551507 h 6367455"/>
                <a:gd name="connsiteX5946" fmla="*/ 2601108 w 6891715"/>
                <a:gd name="connsiteY5946" fmla="*/ 3567373 h 6367455"/>
                <a:gd name="connsiteX5947" fmla="*/ 2625546 w 6891715"/>
                <a:gd name="connsiteY5947" fmla="*/ 3572768 h 6367455"/>
                <a:gd name="connsiteX5948" fmla="*/ 2632211 w 6891715"/>
                <a:gd name="connsiteY5948" fmla="*/ 3589268 h 6367455"/>
                <a:gd name="connsiteX5949" fmla="*/ 2641415 w 6891715"/>
                <a:gd name="connsiteY5949" fmla="*/ 3572450 h 6367455"/>
                <a:gd name="connsiteX5950" fmla="*/ 2656332 w 6891715"/>
                <a:gd name="connsiteY5950" fmla="*/ 3581970 h 6367455"/>
                <a:gd name="connsiteX5951" fmla="*/ 2676645 w 6891715"/>
                <a:gd name="connsiteY5951" fmla="*/ 3598471 h 6367455"/>
                <a:gd name="connsiteX5952" fmla="*/ 2687118 w 6891715"/>
                <a:gd name="connsiteY5952" fmla="*/ 3589903 h 6367455"/>
                <a:gd name="connsiteX5953" fmla="*/ 2716952 w 6891715"/>
                <a:gd name="connsiteY5953" fmla="*/ 3583239 h 6367455"/>
                <a:gd name="connsiteX5954" fmla="*/ 2718857 w 6891715"/>
                <a:gd name="connsiteY5954" fmla="*/ 3591807 h 6367455"/>
                <a:gd name="connsiteX5955" fmla="*/ 2705527 w 6891715"/>
                <a:gd name="connsiteY5955" fmla="*/ 3618462 h 6367455"/>
                <a:gd name="connsiteX5956" fmla="*/ 2698227 w 6891715"/>
                <a:gd name="connsiteY5956" fmla="*/ 3624809 h 6367455"/>
                <a:gd name="connsiteX5957" fmla="*/ 2683310 w 6891715"/>
                <a:gd name="connsiteY5957" fmla="*/ 3633059 h 6367455"/>
                <a:gd name="connsiteX5958" fmla="*/ 2687753 w 6891715"/>
                <a:gd name="connsiteY5958" fmla="*/ 3662571 h 6367455"/>
                <a:gd name="connsiteX5959" fmla="*/ 2695370 w 6891715"/>
                <a:gd name="connsiteY5959" fmla="*/ 3664792 h 6367455"/>
                <a:gd name="connsiteX5960" fmla="*/ 2708066 w 6891715"/>
                <a:gd name="connsiteY5960" fmla="*/ 3651782 h 6367455"/>
                <a:gd name="connsiteX5961" fmla="*/ 2732187 w 6891715"/>
                <a:gd name="connsiteY5961" fmla="*/ 3647339 h 6367455"/>
                <a:gd name="connsiteX5962" fmla="*/ 2758530 w 6891715"/>
                <a:gd name="connsiteY5962" fmla="*/ 3660032 h 6367455"/>
                <a:gd name="connsiteX5963" fmla="*/ 2754404 w 6891715"/>
                <a:gd name="connsiteY5963" fmla="*/ 3641945 h 6367455"/>
                <a:gd name="connsiteX5964" fmla="*/ 2768051 w 6891715"/>
                <a:gd name="connsiteY5964" fmla="*/ 3643214 h 6367455"/>
                <a:gd name="connsiteX5965" fmla="*/ 2768686 w 6891715"/>
                <a:gd name="connsiteY5965" fmla="*/ 3631473 h 6367455"/>
                <a:gd name="connsiteX5966" fmla="*/ 2805820 w 6891715"/>
                <a:gd name="connsiteY5966" fmla="*/ 3609895 h 6367455"/>
                <a:gd name="connsiteX5967" fmla="*/ 2817563 w 6891715"/>
                <a:gd name="connsiteY5967" fmla="*/ 3614020 h 6367455"/>
                <a:gd name="connsiteX5968" fmla="*/ 2814389 w 6891715"/>
                <a:gd name="connsiteY5968" fmla="*/ 3622588 h 6367455"/>
                <a:gd name="connsiteX5969" fmla="*/ 2828989 w 6891715"/>
                <a:gd name="connsiteY5969" fmla="*/ 3614020 h 6367455"/>
                <a:gd name="connsiteX5970" fmla="*/ 2832162 w 6891715"/>
                <a:gd name="connsiteY5970" fmla="*/ 3598154 h 6367455"/>
                <a:gd name="connsiteX5971" fmla="*/ 2850888 w 6891715"/>
                <a:gd name="connsiteY5971" fmla="*/ 3576893 h 6367455"/>
                <a:gd name="connsiteX5972" fmla="*/ 2881674 w 6891715"/>
                <a:gd name="connsiteY5972" fmla="*/ 3576575 h 6367455"/>
                <a:gd name="connsiteX5973" fmla="*/ 2881674 w 6891715"/>
                <a:gd name="connsiteY5973" fmla="*/ 3581970 h 6367455"/>
                <a:gd name="connsiteX5974" fmla="*/ 2859457 w 6891715"/>
                <a:gd name="connsiteY5974" fmla="*/ 3581335 h 6367455"/>
                <a:gd name="connsiteX5975" fmla="*/ 2855331 w 6891715"/>
                <a:gd name="connsiteY5975" fmla="*/ 3595615 h 6367455"/>
                <a:gd name="connsiteX5976" fmla="*/ 2845810 w 6891715"/>
                <a:gd name="connsiteY5976" fmla="*/ 3601010 h 6367455"/>
                <a:gd name="connsiteX5977" fmla="*/ 2847079 w 6891715"/>
                <a:gd name="connsiteY5977" fmla="*/ 3608308 h 6367455"/>
                <a:gd name="connsiteX5978" fmla="*/ 2854379 w 6891715"/>
                <a:gd name="connsiteY5978" fmla="*/ 3613703 h 6367455"/>
                <a:gd name="connsiteX5979" fmla="*/ 2871518 w 6891715"/>
                <a:gd name="connsiteY5979" fmla="*/ 3593711 h 6367455"/>
                <a:gd name="connsiteX5980" fmla="*/ 2890243 w 6891715"/>
                <a:gd name="connsiteY5980" fmla="*/ 3590538 h 6367455"/>
                <a:gd name="connsiteX5981" fmla="*/ 2893417 w 6891715"/>
                <a:gd name="connsiteY5981" fmla="*/ 3582922 h 6367455"/>
                <a:gd name="connsiteX5982" fmla="*/ 2899765 w 6891715"/>
                <a:gd name="connsiteY5982" fmla="*/ 3580383 h 6367455"/>
                <a:gd name="connsiteX5983" fmla="*/ 2913412 w 6891715"/>
                <a:gd name="connsiteY5983" fmla="*/ 3595298 h 6367455"/>
                <a:gd name="connsiteX5984" fmla="*/ 2926425 w 6891715"/>
                <a:gd name="connsiteY5984" fmla="*/ 3613068 h 6367455"/>
                <a:gd name="connsiteX5985" fmla="*/ 2931821 w 6891715"/>
                <a:gd name="connsiteY5985" fmla="*/ 3619414 h 6367455"/>
                <a:gd name="connsiteX5986" fmla="*/ 2941342 w 6891715"/>
                <a:gd name="connsiteY5986" fmla="*/ 3618462 h 6367455"/>
                <a:gd name="connsiteX5987" fmla="*/ 2949911 w 6891715"/>
                <a:gd name="connsiteY5987" fmla="*/ 3630838 h 6367455"/>
                <a:gd name="connsiteX5988" fmla="*/ 2953085 w 6891715"/>
                <a:gd name="connsiteY5988" fmla="*/ 3623222 h 6367455"/>
                <a:gd name="connsiteX5989" fmla="*/ 2964828 w 6891715"/>
                <a:gd name="connsiteY5989" fmla="*/ 3624492 h 6367455"/>
                <a:gd name="connsiteX5990" fmla="*/ 2968954 w 6891715"/>
                <a:gd name="connsiteY5990" fmla="*/ 3637185 h 6367455"/>
                <a:gd name="connsiteX5991" fmla="*/ 2976572 w 6891715"/>
                <a:gd name="connsiteY5991" fmla="*/ 3640041 h 6367455"/>
                <a:gd name="connsiteX5992" fmla="*/ 2969907 w 6891715"/>
                <a:gd name="connsiteY5992" fmla="*/ 3643214 h 6367455"/>
                <a:gd name="connsiteX5993" fmla="*/ 2980698 w 6891715"/>
                <a:gd name="connsiteY5993" fmla="*/ 3654638 h 6367455"/>
                <a:gd name="connsiteX5994" fmla="*/ 2976572 w 6891715"/>
                <a:gd name="connsiteY5994" fmla="*/ 3663205 h 6367455"/>
                <a:gd name="connsiteX5995" fmla="*/ 2967368 w 6891715"/>
                <a:gd name="connsiteY5995" fmla="*/ 3668600 h 6367455"/>
                <a:gd name="connsiteX5996" fmla="*/ 2996884 w 6891715"/>
                <a:gd name="connsiteY5996" fmla="*/ 3682880 h 6367455"/>
                <a:gd name="connsiteX5997" fmla="*/ 3010849 w 6891715"/>
                <a:gd name="connsiteY5997" fmla="*/ 3681928 h 6367455"/>
                <a:gd name="connsiteX5998" fmla="*/ 3020370 w 6891715"/>
                <a:gd name="connsiteY5998" fmla="*/ 3682562 h 6367455"/>
                <a:gd name="connsiteX5999" fmla="*/ 3025449 w 6891715"/>
                <a:gd name="connsiteY5999" fmla="*/ 3695255 h 6367455"/>
                <a:gd name="connsiteX6000" fmla="*/ 3034018 w 6891715"/>
                <a:gd name="connsiteY6000" fmla="*/ 3687957 h 6367455"/>
                <a:gd name="connsiteX6001" fmla="*/ 3042587 w 6891715"/>
                <a:gd name="connsiteY6001" fmla="*/ 3696525 h 6367455"/>
                <a:gd name="connsiteX6002" fmla="*/ 3047983 w 6891715"/>
                <a:gd name="connsiteY6002" fmla="*/ 3697477 h 6367455"/>
                <a:gd name="connsiteX6003" fmla="*/ 3048253 w 6891715"/>
                <a:gd name="connsiteY6003" fmla="*/ 3697418 h 6367455"/>
                <a:gd name="connsiteX6004" fmla="*/ 3053010 w 6891715"/>
                <a:gd name="connsiteY6004" fmla="*/ 3686615 h 6367455"/>
                <a:gd name="connsiteX6005" fmla="*/ 3058403 w 6891715"/>
                <a:gd name="connsiteY6005" fmla="*/ 3678990 h 6367455"/>
                <a:gd name="connsiteX6006" fmla="*/ 3051107 w 6891715"/>
                <a:gd name="connsiteY6006" fmla="*/ 3676130 h 6367455"/>
                <a:gd name="connsiteX6007" fmla="*/ 3044446 w 6891715"/>
                <a:gd name="connsiteY6007" fmla="*/ 3662468 h 6367455"/>
                <a:gd name="connsiteX6008" fmla="*/ 3053010 w 6891715"/>
                <a:gd name="connsiteY6008" fmla="*/ 3651665 h 6367455"/>
                <a:gd name="connsiteX6009" fmla="*/ 3065698 w 6891715"/>
                <a:gd name="connsiteY6009" fmla="*/ 3656113 h 6367455"/>
                <a:gd name="connsiteX6010" fmla="*/ 3076165 w 6891715"/>
                <a:gd name="connsiteY6010" fmla="*/ 3645310 h 6367455"/>
                <a:gd name="connsiteX6011" fmla="*/ 3086632 w 6891715"/>
                <a:gd name="connsiteY6011" fmla="*/ 3630695 h 6367455"/>
                <a:gd name="connsiteX6012" fmla="*/ 3141504 w 6891715"/>
                <a:gd name="connsiteY6012" fmla="*/ 3610996 h 6367455"/>
                <a:gd name="connsiteX6013" fmla="*/ 3188765 w 6891715"/>
                <a:gd name="connsiteY6013" fmla="*/ 3602099 h 6367455"/>
                <a:gd name="connsiteX6014" fmla="*/ 3213822 w 6891715"/>
                <a:gd name="connsiteY6014" fmla="*/ 3577316 h 6367455"/>
                <a:gd name="connsiteX6015" fmla="*/ 3238880 w 6891715"/>
                <a:gd name="connsiteY6015" fmla="*/ 3549991 h 6367455"/>
                <a:gd name="connsiteX6016" fmla="*/ 3272818 w 6891715"/>
                <a:gd name="connsiteY6016" fmla="*/ 3544590 h 6367455"/>
                <a:gd name="connsiteX6017" fmla="*/ 3302317 w 6891715"/>
                <a:gd name="connsiteY6017" fmla="*/ 3522031 h 6367455"/>
                <a:gd name="connsiteX6018" fmla="*/ 3339110 w 6891715"/>
                <a:gd name="connsiteY6018" fmla="*/ 3514088 h 6367455"/>
                <a:gd name="connsiteX6019" fmla="*/ 3386687 w 6891715"/>
                <a:gd name="connsiteY6019" fmla="*/ 3502014 h 6367455"/>
                <a:gd name="connsiteX6020" fmla="*/ 3430776 w 6891715"/>
                <a:gd name="connsiteY6020" fmla="*/ 3504873 h 6367455"/>
                <a:gd name="connsiteX6021" fmla="*/ 3456785 w 6891715"/>
                <a:gd name="connsiteY6021" fmla="*/ 3522666 h 6367455"/>
                <a:gd name="connsiteX6022" fmla="*/ 3463129 w 6891715"/>
                <a:gd name="connsiteY6022" fmla="*/ 3542683 h 6367455"/>
                <a:gd name="connsiteX6023" fmla="*/ 3461860 w 6891715"/>
                <a:gd name="connsiteY6023" fmla="*/ 3548085 h 6367455"/>
                <a:gd name="connsiteX6024" fmla="*/ 3456785 w 6891715"/>
                <a:gd name="connsiteY6024" fmla="*/ 3538553 h 6367455"/>
                <a:gd name="connsiteX6025" fmla="*/ 3446001 w 6891715"/>
                <a:gd name="connsiteY6025" fmla="*/ 3522031 h 6367455"/>
                <a:gd name="connsiteX6026" fmla="*/ 3437754 w 6891715"/>
                <a:gd name="connsiteY6026" fmla="*/ 3516629 h 6367455"/>
                <a:gd name="connsiteX6027" fmla="*/ 3427921 w 6891715"/>
                <a:gd name="connsiteY6027" fmla="*/ 3526161 h 6367455"/>
                <a:gd name="connsiteX6028" fmla="*/ 3431093 w 6891715"/>
                <a:gd name="connsiteY6028" fmla="*/ 3542048 h 6367455"/>
                <a:gd name="connsiteX6029" fmla="*/ 3434899 w 6891715"/>
                <a:gd name="connsiteY6029" fmla="*/ 3563971 h 6367455"/>
                <a:gd name="connsiteX6030" fmla="*/ 3458054 w 6891715"/>
                <a:gd name="connsiteY6030" fmla="*/ 3574139 h 6367455"/>
                <a:gd name="connsiteX6031" fmla="*/ 3465666 w 6891715"/>
                <a:gd name="connsiteY6031" fmla="*/ 3582718 h 6367455"/>
                <a:gd name="connsiteX6032" fmla="*/ 3486600 w 6891715"/>
                <a:gd name="connsiteY6032" fmla="*/ 3581447 h 6367455"/>
                <a:gd name="connsiteX6033" fmla="*/ 3509120 w 6891715"/>
                <a:gd name="connsiteY6033" fmla="*/ 3573821 h 6367455"/>
                <a:gd name="connsiteX6034" fmla="*/ 3545596 w 6891715"/>
                <a:gd name="connsiteY6034" fmla="*/ 3546178 h 6367455"/>
                <a:gd name="connsiteX6035" fmla="*/ 3551623 w 6891715"/>
                <a:gd name="connsiteY6035" fmla="*/ 3527115 h 6367455"/>
                <a:gd name="connsiteX6036" fmla="*/ 3556063 w 6891715"/>
                <a:gd name="connsiteY6036" fmla="*/ 3529339 h 6367455"/>
                <a:gd name="connsiteX6037" fmla="*/ 3553843 w 6891715"/>
                <a:gd name="connsiteY6037" fmla="*/ 3545861 h 6367455"/>
                <a:gd name="connsiteX6038" fmla="*/ 3537350 w 6891715"/>
                <a:gd name="connsiteY6038" fmla="*/ 3563018 h 6367455"/>
                <a:gd name="connsiteX6039" fmla="*/ 3512292 w 6891715"/>
                <a:gd name="connsiteY6039" fmla="*/ 3580176 h 6367455"/>
                <a:gd name="connsiteX6040" fmla="*/ 3500556 w 6891715"/>
                <a:gd name="connsiteY6040" fmla="*/ 3581447 h 6367455"/>
                <a:gd name="connsiteX6041" fmla="*/ 3506900 w 6891715"/>
                <a:gd name="connsiteY6041" fmla="*/ 3602099 h 6367455"/>
                <a:gd name="connsiteX6042" fmla="*/ 3515464 w 6891715"/>
                <a:gd name="connsiteY6042" fmla="*/ 3595744 h 6367455"/>
                <a:gd name="connsiteX6043" fmla="*/ 3533226 w 6891715"/>
                <a:gd name="connsiteY6043" fmla="*/ 3583035 h 6367455"/>
                <a:gd name="connsiteX6044" fmla="*/ 3547817 w 6891715"/>
                <a:gd name="connsiteY6044" fmla="*/ 3570008 h 6367455"/>
                <a:gd name="connsiteX6045" fmla="*/ 3548486 w 6891715"/>
                <a:gd name="connsiteY6045" fmla="*/ 3570035 h 6367455"/>
                <a:gd name="connsiteX6046" fmla="*/ 3560714 w 6891715"/>
                <a:gd name="connsiteY6046" fmla="*/ 3555040 h 6367455"/>
                <a:gd name="connsiteX6047" fmla="*/ 3566741 w 6891715"/>
                <a:gd name="connsiteY6047" fmla="*/ 3539165 h 6367455"/>
                <a:gd name="connsiteX6048" fmla="*/ 3585771 w 6891715"/>
                <a:gd name="connsiteY6048" fmla="*/ 3539165 h 6367455"/>
                <a:gd name="connsiteX6049" fmla="*/ 3609241 w 6891715"/>
                <a:gd name="connsiteY6049" fmla="*/ 3538847 h 6367455"/>
                <a:gd name="connsiteX6050" fmla="*/ 3606704 w 6891715"/>
                <a:gd name="connsiteY6050" fmla="*/ 3518845 h 6367455"/>
                <a:gd name="connsiteX6051" fmla="*/ 3596555 w 6891715"/>
                <a:gd name="connsiteY6051" fmla="*/ 3527417 h 6367455"/>
                <a:gd name="connsiteX6052" fmla="*/ 3585771 w 6891715"/>
                <a:gd name="connsiteY6052" fmla="*/ 3521067 h 6367455"/>
                <a:gd name="connsiteX6053" fmla="*/ 3578159 w 6891715"/>
                <a:gd name="connsiteY6053" fmla="*/ 3514717 h 6367455"/>
                <a:gd name="connsiteX6054" fmla="*/ 3562617 w 6891715"/>
                <a:gd name="connsiteY6054" fmla="*/ 3528370 h 6367455"/>
                <a:gd name="connsiteX6055" fmla="*/ 3556274 w 6891715"/>
                <a:gd name="connsiteY6055" fmla="*/ 3522655 h 6367455"/>
                <a:gd name="connsiteX6056" fmla="*/ 3566424 w 6891715"/>
                <a:gd name="connsiteY6056" fmla="*/ 3510907 h 6367455"/>
                <a:gd name="connsiteX6057" fmla="*/ 3567375 w 6891715"/>
                <a:gd name="connsiteY6057" fmla="*/ 3495032 h 6367455"/>
                <a:gd name="connsiteX6058" fmla="*/ 3567375 w 6891715"/>
                <a:gd name="connsiteY6058" fmla="*/ 3487412 h 6367455"/>
                <a:gd name="connsiteX6059" fmla="*/ 3575939 w 6891715"/>
                <a:gd name="connsiteY6059" fmla="*/ 3481062 h 6367455"/>
                <a:gd name="connsiteX6060" fmla="*/ 3586722 w 6891715"/>
                <a:gd name="connsiteY6060" fmla="*/ 3486460 h 6367455"/>
                <a:gd name="connsiteX6061" fmla="*/ 3611779 w 6891715"/>
                <a:gd name="connsiteY6061" fmla="*/ 3480745 h 6367455"/>
                <a:gd name="connsiteX6062" fmla="*/ 3634932 w 6891715"/>
                <a:gd name="connsiteY6062" fmla="*/ 3463917 h 6367455"/>
                <a:gd name="connsiteX6063" fmla="*/ 3654914 w 6891715"/>
                <a:gd name="connsiteY6063" fmla="*/ 3438200 h 6367455"/>
                <a:gd name="connsiteX6064" fmla="*/ 3667283 w 6891715"/>
                <a:gd name="connsiteY6064" fmla="*/ 3406449 h 6367455"/>
                <a:gd name="connsiteX6065" fmla="*/ 3670138 w 6891715"/>
                <a:gd name="connsiteY6065" fmla="*/ 3375969 h 6367455"/>
                <a:gd name="connsiteX6066" fmla="*/ 3668869 w 6891715"/>
                <a:gd name="connsiteY6066" fmla="*/ 3359142 h 6367455"/>
                <a:gd name="connsiteX6067" fmla="*/ 3678384 w 6891715"/>
                <a:gd name="connsiteY6067" fmla="*/ 3375969 h 6367455"/>
                <a:gd name="connsiteX6068" fmla="*/ 3674578 w 6891715"/>
                <a:gd name="connsiteY6068" fmla="*/ 3399147 h 6367455"/>
                <a:gd name="connsiteX6069" fmla="*/ 3669186 w 6891715"/>
                <a:gd name="connsiteY6069" fmla="*/ 3428675 h 6367455"/>
                <a:gd name="connsiteX6070" fmla="*/ 3653645 w 6891715"/>
                <a:gd name="connsiteY6070" fmla="*/ 3454392 h 6367455"/>
                <a:gd name="connsiteX6071" fmla="*/ 3630809 w 6891715"/>
                <a:gd name="connsiteY6071" fmla="*/ 3477570 h 6367455"/>
                <a:gd name="connsiteX6072" fmla="*/ 3645716 w 6891715"/>
                <a:gd name="connsiteY6072" fmla="*/ 3486777 h 6367455"/>
                <a:gd name="connsiteX6073" fmla="*/ 3655231 w 6891715"/>
                <a:gd name="connsiteY6073" fmla="*/ 3484555 h 6367455"/>
                <a:gd name="connsiteX6074" fmla="*/ 3666966 w 6891715"/>
                <a:gd name="connsiteY6074" fmla="*/ 3492810 h 6367455"/>
                <a:gd name="connsiteX6075" fmla="*/ 3674261 w 6891715"/>
                <a:gd name="connsiteY6075" fmla="*/ 3493762 h 6367455"/>
                <a:gd name="connsiteX6076" fmla="*/ 3685996 w 6891715"/>
                <a:gd name="connsiteY6076" fmla="*/ 3483285 h 6367455"/>
                <a:gd name="connsiteX6077" fmla="*/ 3685679 w 6891715"/>
                <a:gd name="connsiteY6077" fmla="*/ 3440105 h 6367455"/>
                <a:gd name="connsiteX6078" fmla="*/ 3704392 w 6891715"/>
                <a:gd name="connsiteY6078" fmla="*/ 3434707 h 6367455"/>
                <a:gd name="connsiteX6079" fmla="*/ 3704870 w 6891715"/>
                <a:gd name="connsiteY6079" fmla="*/ 3434453 h 6367455"/>
                <a:gd name="connsiteX6080" fmla="*/ 3687725 w 6891715"/>
                <a:gd name="connsiteY6080" fmla="*/ 3417674 h 6367455"/>
                <a:gd name="connsiteX6081" fmla="*/ 3695980 w 6891715"/>
                <a:gd name="connsiteY6081" fmla="*/ 3386333 h 6367455"/>
                <a:gd name="connsiteX6082" fmla="*/ 3693757 w 6891715"/>
                <a:gd name="connsiteY6082" fmla="*/ 3363862 h 6367455"/>
                <a:gd name="connsiteX6083" fmla="*/ 3677565 w 6891715"/>
                <a:gd name="connsiteY6083" fmla="*/ 3340116 h 6367455"/>
                <a:gd name="connsiteX6084" fmla="*/ 3675025 w 6891715"/>
                <a:gd name="connsiteY6084" fmla="*/ 3289461 h 6367455"/>
                <a:gd name="connsiteX6085" fmla="*/ 3674090 w 6891715"/>
                <a:gd name="connsiteY6085" fmla="*/ 3289477 h 6367455"/>
                <a:gd name="connsiteX6086" fmla="*/ 3655659 w 6891715"/>
                <a:gd name="connsiteY6086" fmla="*/ 3250015 h 6367455"/>
                <a:gd name="connsiteX6087" fmla="*/ 3654388 w 6891715"/>
                <a:gd name="connsiteY6087" fmla="*/ 3204505 h 6367455"/>
                <a:gd name="connsiteX6088" fmla="*/ 3668688 w 6891715"/>
                <a:gd name="connsiteY6088" fmla="*/ 3170454 h 6367455"/>
                <a:gd name="connsiteX6089" fmla="*/ 3696652 w 6891715"/>
                <a:gd name="connsiteY6089" fmla="*/ 3126857 h 6367455"/>
                <a:gd name="connsiteX6090" fmla="*/ 3697606 w 6891715"/>
                <a:gd name="connsiteY6090" fmla="*/ 3085805 h 6367455"/>
                <a:gd name="connsiteX6091" fmla="*/ 3709046 w 6891715"/>
                <a:gd name="connsiteY6091" fmla="*/ 3063529 h 6367455"/>
                <a:gd name="connsiteX6092" fmla="*/ 3745590 w 6891715"/>
                <a:gd name="connsiteY6092" fmla="*/ 3029479 h 6367455"/>
                <a:gd name="connsiteX6093" fmla="*/ 3771013 w 6891715"/>
                <a:gd name="connsiteY6093" fmla="*/ 3028842 h 6367455"/>
                <a:gd name="connsiteX6094" fmla="*/ 3796753 w 6891715"/>
                <a:gd name="connsiteY6094" fmla="*/ 3017386 h 6367455"/>
                <a:gd name="connsiteX6095" fmla="*/ 3810100 w 6891715"/>
                <a:gd name="connsiteY6095" fmla="*/ 3007203 h 6367455"/>
                <a:gd name="connsiteX6096" fmla="*/ 3815502 w 6891715"/>
                <a:gd name="connsiteY6096" fmla="*/ 3012612 h 6367455"/>
                <a:gd name="connsiteX6097" fmla="*/ 3816773 w 6891715"/>
                <a:gd name="connsiteY6097" fmla="*/ 3032979 h 6367455"/>
                <a:gd name="connsiteX6098" fmla="*/ 3826307 w 6891715"/>
                <a:gd name="connsiteY6098" fmla="*/ 3045390 h 6367455"/>
                <a:gd name="connsiteX6099" fmla="*/ 3859673 w 6891715"/>
                <a:gd name="connsiteY6099" fmla="*/ 3073712 h 6367455"/>
                <a:gd name="connsiteX6100" fmla="*/ 3854271 w 6891715"/>
                <a:gd name="connsiteY6100" fmla="*/ 3098216 h 6367455"/>
                <a:gd name="connsiteX6101" fmla="*/ 3863805 w 6891715"/>
                <a:gd name="connsiteY6101" fmla="*/ 3104262 h 6367455"/>
                <a:gd name="connsiteX6102" fmla="*/ 3860627 w 6891715"/>
                <a:gd name="connsiteY6102" fmla="*/ 3083260 h 6367455"/>
                <a:gd name="connsiteX6103" fmla="*/ 3862851 w 6891715"/>
                <a:gd name="connsiteY6103" fmla="*/ 3077850 h 6367455"/>
                <a:gd name="connsiteX6104" fmla="*/ 3872385 w 6891715"/>
                <a:gd name="connsiteY6104" fmla="*/ 3090261 h 6367455"/>
                <a:gd name="connsiteX6105" fmla="*/ 3874609 w 6891715"/>
                <a:gd name="connsiteY6105" fmla="*/ 3098853 h 6367455"/>
                <a:gd name="connsiteX6106" fmla="*/ 3877787 w 6891715"/>
                <a:gd name="connsiteY6106" fmla="*/ 3109354 h 6367455"/>
                <a:gd name="connsiteX6107" fmla="*/ 3882236 w 6891715"/>
                <a:gd name="connsiteY6107" fmla="*/ 3117628 h 6367455"/>
                <a:gd name="connsiteX6108" fmla="*/ 3891769 w 6891715"/>
                <a:gd name="connsiteY6108" fmla="*/ 3131312 h 6367455"/>
                <a:gd name="connsiteX6109" fmla="*/ 3922594 w 6891715"/>
                <a:gd name="connsiteY6109" fmla="*/ 3142768 h 6367455"/>
                <a:gd name="connsiteX6110" fmla="*/ 3948969 w 6891715"/>
                <a:gd name="connsiteY6110" fmla="*/ 3135131 h 6367455"/>
                <a:gd name="connsiteX6111" fmla="*/ 3957232 w 6891715"/>
                <a:gd name="connsiteY6111" fmla="*/ 3136085 h 6367455"/>
                <a:gd name="connsiteX6112" fmla="*/ 3960410 w 6891715"/>
                <a:gd name="connsiteY6112" fmla="*/ 3122083 h 6367455"/>
                <a:gd name="connsiteX6113" fmla="*/ 3982654 w 6891715"/>
                <a:gd name="connsiteY6113" fmla="*/ 3104262 h 6367455"/>
                <a:gd name="connsiteX6114" fmla="*/ 3985832 w 6891715"/>
                <a:gd name="connsiteY6114" fmla="*/ 3076895 h 6367455"/>
                <a:gd name="connsiteX6115" fmla="*/ 3981383 w 6891715"/>
                <a:gd name="connsiteY6115" fmla="*/ 2976653 h 6367455"/>
                <a:gd name="connsiteX6116" fmla="*/ 3982501 w 6891715"/>
                <a:gd name="connsiteY6116" fmla="*/ 2975985 h 6367455"/>
                <a:gd name="connsiteX6117" fmla="*/ 3991573 w 6891715"/>
                <a:gd name="connsiteY6117" fmla="*/ 2935037 h 6367455"/>
                <a:gd name="connsiteX6118" fmla="*/ 3999828 w 6891715"/>
                <a:gd name="connsiteY6118" fmla="*/ 2921399 h 6367455"/>
                <a:gd name="connsiteX6119" fmla="*/ 4005225 w 6891715"/>
                <a:gd name="connsiteY6119" fmla="*/ 2901414 h 6367455"/>
                <a:gd name="connsiteX6120" fmla="*/ 3997605 w 6891715"/>
                <a:gd name="connsiteY6120" fmla="*/ 2889994 h 6367455"/>
                <a:gd name="connsiteX6121" fmla="*/ 3978555 w 6891715"/>
                <a:gd name="connsiteY6121" fmla="*/ 2901414 h 6367455"/>
                <a:gd name="connsiteX6122" fmla="*/ 3973475 w 6891715"/>
                <a:gd name="connsiteY6122" fmla="*/ 2914104 h 6367455"/>
                <a:gd name="connsiteX6123" fmla="*/ 3963950 w 6891715"/>
                <a:gd name="connsiteY6123" fmla="*/ 2918545 h 6367455"/>
                <a:gd name="connsiteX6124" fmla="*/ 3940455 w 6891715"/>
                <a:gd name="connsiteY6124" fmla="*/ 2894434 h 6367455"/>
                <a:gd name="connsiteX6125" fmla="*/ 3928073 w 6891715"/>
                <a:gd name="connsiteY6125" fmla="*/ 2902364 h 6367455"/>
                <a:gd name="connsiteX6126" fmla="*/ 3921723 w 6891715"/>
                <a:gd name="connsiteY6126" fmla="*/ 2899193 h 6367455"/>
                <a:gd name="connsiteX6127" fmla="*/ 3919500 w 6891715"/>
                <a:gd name="connsiteY6127" fmla="*/ 2896020 h 6367455"/>
                <a:gd name="connsiteX6128" fmla="*/ 3916960 w 6891715"/>
                <a:gd name="connsiteY6128" fmla="*/ 2868741 h 6367455"/>
                <a:gd name="connsiteX6129" fmla="*/ 3900133 w 6891715"/>
                <a:gd name="connsiteY6129" fmla="*/ 2852882 h 6367455"/>
                <a:gd name="connsiteX6130" fmla="*/ 3898545 w 6891715"/>
                <a:gd name="connsiteY6130" fmla="*/ 2845269 h 6367455"/>
                <a:gd name="connsiteX6131" fmla="*/ 3912515 w 6891715"/>
                <a:gd name="connsiteY6131" fmla="*/ 2834801 h 6367455"/>
                <a:gd name="connsiteX6132" fmla="*/ 3932518 w 6891715"/>
                <a:gd name="connsiteY6132" fmla="*/ 2828459 h 6367455"/>
                <a:gd name="connsiteX6133" fmla="*/ 3930295 w 6891715"/>
                <a:gd name="connsiteY6133" fmla="*/ 2824018 h 6367455"/>
                <a:gd name="connsiteX6134" fmla="*/ 3908070 w 6891715"/>
                <a:gd name="connsiteY6134" fmla="*/ 2817036 h 6367455"/>
                <a:gd name="connsiteX6135" fmla="*/ 3901403 w 6891715"/>
                <a:gd name="connsiteY6135" fmla="*/ 2808469 h 6367455"/>
                <a:gd name="connsiteX6136" fmla="*/ 3902355 w 6891715"/>
                <a:gd name="connsiteY6136" fmla="*/ 2786583 h 6367455"/>
                <a:gd name="connsiteX6137" fmla="*/ 3911880 w 6891715"/>
                <a:gd name="connsiteY6137" fmla="*/ 2779921 h 6367455"/>
                <a:gd name="connsiteX6138" fmla="*/ 3895688 w 6891715"/>
                <a:gd name="connsiteY6138" fmla="*/ 2767550 h 6367455"/>
                <a:gd name="connsiteX6139" fmla="*/ 3898863 w 6891715"/>
                <a:gd name="connsiteY6139" fmla="*/ 2748515 h 6367455"/>
                <a:gd name="connsiteX6140" fmla="*/ 3935693 w 6891715"/>
                <a:gd name="connsiteY6140" fmla="*/ 2730435 h 6367455"/>
                <a:gd name="connsiteX6141" fmla="*/ 3953790 w 6891715"/>
                <a:gd name="connsiteY6141" fmla="*/ 2723772 h 6367455"/>
                <a:gd name="connsiteX6142" fmla="*/ 3954425 w 6891715"/>
                <a:gd name="connsiteY6142" fmla="*/ 2708229 h 6367455"/>
                <a:gd name="connsiteX6143" fmla="*/ 3974745 w 6891715"/>
                <a:gd name="connsiteY6143" fmla="*/ 2704740 h 6367455"/>
                <a:gd name="connsiteX6144" fmla="*/ 3988398 w 6891715"/>
                <a:gd name="connsiteY6144" fmla="*/ 2696176 h 6367455"/>
                <a:gd name="connsiteX6145" fmla="*/ 4018878 w 6891715"/>
                <a:gd name="connsiteY6145" fmla="*/ 2695858 h 6367455"/>
                <a:gd name="connsiteX6146" fmla="*/ 4031578 w 6891715"/>
                <a:gd name="connsiteY6146" fmla="*/ 2681900 h 6367455"/>
                <a:gd name="connsiteX6147" fmla="*/ 4043325 w 6891715"/>
                <a:gd name="connsiteY6147" fmla="*/ 2689514 h 6367455"/>
                <a:gd name="connsiteX6148" fmla="*/ 4051898 w 6891715"/>
                <a:gd name="connsiteY6148" fmla="*/ 2686343 h 6367455"/>
                <a:gd name="connsiteX6149" fmla="*/ 4094125 w 6891715"/>
                <a:gd name="connsiteY6149" fmla="*/ 2683804 h 6367455"/>
                <a:gd name="connsiteX6150" fmla="*/ 4084283 w 6891715"/>
                <a:gd name="connsiteY6150" fmla="*/ 2673338 h 6367455"/>
                <a:gd name="connsiteX6151" fmla="*/ 4090633 w 6891715"/>
                <a:gd name="connsiteY6151" fmla="*/ 2665722 h 6367455"/>
                <a:gd name="connsiteX6152" fmla="*/ 4100158 w 6891715"/>
                <a:gd name="connsiteY6152" fmla="*/ 2670164 h 6367455"/>
                <a:gd name="connsiteX6153" fmla="*/ 4106508 w 6891715"/>
                <a:gd name="connsiteY6153" fmla="*/ 2664770 h 6367455"/>
                <a:gd name="connsiteX6154" fmla="*/ 4121431 w 6891715"/>
                <a:gd name="connsiteY6154" fmla="*/ 2670800 h 6367455"/>
                <a:gd name="connsiteX6155" fmla="*/ 4137306 w 6891715"/>
                <a:gd name="connsiteY6155" fmla="*/ 2662232 h 6367455"/>
                <a:gd name="connsiteX6156" fmla="*/ 4172548 w 6891715"/>
                <a:gd name="connsiteY6156" fmla="*/ 2675557 h 6367455"/>
                <a:gd name="connsiteX6157" fmla="*/ 4198583 w 6891715"/>
                <a:gd name="connsiteY6157" fmla="*/ 2678411 h 6367455"/>
                <a:gd name="connsiteX6158" fmla="*/ 4233826 w 6891715"/>
                <a:gd name="connsiteY6158" fmla="*/ 2701568 h 6367455"/>
                <a:gd name="connsiteX6159" fmla="*/ 4281451 w 6891715"/>
                <a:gd name="connsiteY6159" fmla="*/ 2699030 h 6367455"/>
                <a:gd name="connsiteX6160" fmla="*/ 4298278 w 6891715"/>
                <a:gd name="connsiteY6160" fmla="*/ 2706010 h 6367455"/>
                <a:gd name="connsiteX6161" fmla="*/ 4304311 w 6891715"/>
                <a:gd name="connsiteY6161" fmla="*/ 2704740 h 6367455"/>
                <a:gd name="connsiteX6162" fmla="*/ 4319503 w 6891715"/>
                <a:gd name="connsiteY6162" fmla="*/ 2701170 h 6367455"/>
                <a:gd name="connsiteX6163" fmla="*/ 4319241 w 6891715"/>
                <a:gd name="connsiteY6163" fmla="*/ 2700844 h 6367455"/>
                <a:gd name="connsiteX6164" fmla="*/ 4330673 w 6891715"/>
                <a:gd name="connsiteY6164" fmla="*/ 2684654 h 6367455"/>
                <a:gd name="connsiteX6165" fmla="*/ 4340199 w 6891715"/>
                <a:gd name="connsiteY6165" fmla="*/ 2673226 h 6367455"/>
                <a:gd name="connsiteX6166" fmla="*/ 4327179 w 6891715"/>
                <a:gd name="connsiteY6166" fmla="*/ 2643387 h 6367455"/>
                <a:gd name="connsiteX6167" fmla="*/ 4338929 w 6891715"/>
                <a:gd name="connsiteY6167" fmla="*/ 2636086 h 6367455"/>
                <a:gd name="connsiteX6168" fmla="*/ 4358935 w 6891715"/>
                <a:gd name="connsiteY6168" fmla="*/ 2655767 h 6367455"/>
                <a:gd name="connsiteX6169" fmla="*/ 4370684 w 6891715"/>
                <a:gd name="connsiteY6169" fmla="*/ 2637673 h 6367455"/>
                <a:gd name="connsiteX6170" fmla="*/ 4385609 w 6891715"/>
                <a:gd name="connsiteY6170" fmla="*/ 2629102 h 6367455"/>
                <a:gd name="connsiteX6171" fmla="*/ 4403710 w 6891715"/>
                <a:gd name="connsiteY6171" fmla="*/ 2637673 h 6367455"/>
                <a:gd name="connsiteX6172" fmla="*/ 4434830 w 6891715"/>
                <a:gd name="connsiteY6172" fmla="*/ 2595137 h 6367455"/>
                <a:gd name="connsiteX6173" fmla="*/ 4447532 w 6891715"/>
                <a:gd name="connsiteY6173" fmla="*/ 2602438 h 6367455"/>
                <a:gd name="connsiteX6174" fmla="*/ 4488814 w 6891715"/>
                <a:gd name="connsiteY6174" fmla="*/ 2603073 h 6367455"/>
                <a:gd name="connsiteX6175" fmla="*/ 4533589 w 6891715"/>
                <a:gd name="connsiteY6175" fmla="*/ 2606882 h 6367455"/>
                <a:gd name="connsiteX6176" fmla="*/ 4546292 w 6891715"/>
                <a:gd name="connsiteY6176" fmla="*/ 2604978 h 6367455"/>
                <a:gd name="connsiteX6177" fmla="*/ 4545974 w 6891715"/>
                <a:gd name="connsiteY6177" fmla="*/ 2601803 h 6367455"/>
                <a:gd name="connsiteX6178" fmla="*/ 4542799 w 6891715"/>
                <a:gd name="connsiteY6178" fmla="*/ 2596406 h 6367455"/>
                <a:gd name="connsiteX6179" fmla="*/ 4551055 w 6891715"/>
                <a:gd name="connsiteY6179" fmla="*/ 2591010 h 6367455"/>
                <a:gd name="connsiteX6180" fmla="*/ 4552325 w 6891715"/>
                <a:gd name="connsiteY6180" fmla="*/ 2587835 h 6367455"/>
                <a:gd name="connsiteX6181" fmla="*/ 4513901 w 6891715"/>
                <a:gd name="connsiteY6181" fmla="*/ 2580852 h 6367455"/>
                <a:gd name="connsiteX6182" fmla="*/ 4525651 w 6891715"/>
                <a:gd name="connsiteY6182" fmla="*/ 2574503 h 6367455"/>
                <a:gd name="connsiteX6183" fmla="*/ 4517077 w 6891715"/>
                <a:gd name="connsiteY6183" fmla="*/ 2563711 h 6367455"/>
                <a:gd name="connsiteX6184" fmla="*/ 4471666 w 6891715"/>
                <a:gd name="connsiteY6184" fmla="*/ 2553870 h 6367455"/>
                <a:gd name="connsiteX6185" fmla="*/ 4444992 w 6891715"/>
                <a:gd name="connsiteY6185" fmla="*/ 2563393 h 6367455"/>
                <a:gd name="connsiteX6186" fmla="*/ 4436418 w 6891715"/>
                <a:gd name="connsiteY6186" fmla="*/ 2563393 h 6367455"/>
                <a:gd name="connsiteX6187" fmla="*/ 4401487 w 6891715"/>
                <a:gd name="connsiteY6187" fmla="*/ 2524983 h 6367455"/>
                <a:gd name="connsiteX6188" fmla="*/ 4387832 w 6891715"/>
                <a:gd name="connsiteY6188" fmla="*/ 2528158 h 6367455"/>
                <a:gd name="connsiteX6189" fmla="*/ 4373860 w 6891715"/>
                <a:gd name="connsiteY6189" fmla="*/ 2514506 h 6367455"/>
                <a:gd name="connsiteX6190" fmla="*/ 4379893 w 6891715"/>
                <a:gd name="connsiteY6190" fmla="*/ 2501808 h 6367455"/>
                <a:gd name="connsiteX6191" fmla="*/ 4369414 w 6891715"/>
                <a:gd name="connsiteY6191" fmla="*/ 2499904 h 6367455"/>
                <a:gd name="connsiteX6192" fmla="*/ 4375765 w 6891715"/>
                <a:gd name="connsiteY6192" fmla="*/ 2491335 h 6367455"/>
                <a:gd name="connsiteX6193" fmla="*/ 4396724 w 6891715"/>
                <a:gd name="connsiteY6193" fmla="*/ 2507842 h 6367455"/>
                <a:gd name="connsiteX6194" fmla="*/ 4403392 w 6891715"/>
                <a:gd name="connsiteY6194" fmla="*/ 2503713 h 6367455"/>
                <a:gd name="connsiteX6195" fmla="*/ 4391325 w 6891715"/>
                <a:gd name="connsiteY6195" fmla="*/ 2471016 h 6367455"/>
                <a:gd name="connsiteX6196" fmla="*/ 4401805 w 6891715"/>
                <a:gd name="connsiteY6196" fmla="*/ 2451021 h 6367455"/>
                <a:gd name="connsiteX6197" fmla="*/ 4397676 w 6891715"/>
                <a:gd name="connsiteY6197" fmla="*/ 2448164 h 6367455"/>
                <a:gd name="connsiteX6198" fmla="*/ 4380528 w 6891715"/>
                <a:gd name="connsiteY6198" fmla="*/ 2468480 h 6367455"/>
                <a:gd name="connsiteX6199" fmla="*/ 4359570 w 6891715"/>
                <a:gd name="connsiteY6199" fmla="*/ 2472606 h 6367455"/>
                <a:gd name="connsiteX6200" fmla="*/ 4349091 w 6891715"/>
                <a:gd name="connsiteY6200" fmla="*/ 2486252 h 6367455"/>
                <a:gd name="connsiteX6201" fmla="*/ 4327179 w 6891715"/>
                <a:gd name="connsiteY6201" fmla="*/ 2492603 h 6367455"/>
                <a:gd name="connsiteX6202" fmla="*/ 4309714 w 6891715"/>
                <a:gd name="connsiteY6202" fmla="*/ 2479268 h 6367455"/>
                <a:gd name="connsiteX6203" fmla="*/ 4297606 w 6891715"/>
                <a:gd name="connsiteY6203" fmla="*/ 2480204 h 6367455"/>
                <a:gd name="connsiteX6204" fmla="*/ 4286617 w 6891715"/>
                <a:gd name="connsiteY6204" fmla="*/ 2491790 h 6367455"/>
                <a:gd name="connsiteX6205" fmla="*/ 4260884 w 6891715"/>
                <a:gd name="connsiteY6205" fmla="*/ 2493060 h 6367455"/>
                <a:gd name="connsiteX6206" fmla="*/ 4248176 w 6891715"/>
                <a:gd name="connsiteY6206" fmla="*/ 2488934 h 6367455"/>
                <a:gd name="connsiteX6207" fmla="*/ 4217677 w 6891715"/>
                <a:gd name="connsiteY6207" fmla="*/ 2493380 h 6367455"/>
                <a:gd name="connsiteX6208" fmla="*/ 4197662 w 6891715"/>
                <a:gd name="connsiteY6208" fmla="*/ 2505443 h 6367455"/>
                <a:gd name="connsiteX6209" fmla="*/ 4175423 w 6891715"/>
                <a:gd name="connsiteY6209" fmla="*/ 2500996 h 6367455"/>
                <a:gd name="connsiteX6210" fmla="*/ 4168116 w 6891715"/>
                <a:gd name="connsiteY6210" fmla="*/ 2513693 h 6367455"/>
                <a:gd name="connsiteX6211" fmla="*/ 4140793 w 6891715"/>
                <a:gd name="connsiteY6211" fmla="*/ 2519406 h 6367455"/>
                <a:gd name="connsiteX6212" fmla="*/ 4136028 w 6891715"/>
                <a:gd name="connsiteY6212" fmla="*/ 2493060 h 6367455"/>
                <a:gd name="connsiteX6213" fmla="*/ 4129674 w 6891715"/>
                <a:gd name="connsiteY6213" fmla="*/ 2500363 h 6367455"/>
                <a:gd name="connsiteX6214" fmla="*/ 4135393 w 6891715"/>
                <a:gd name="connsiteY6214" fmla="*/ 2520675 h 6367455"/>
                <a:gd name="connsiteX6215" fmla="*/ 4122685 w 6891715"/>
                <a:gd name="connsiteY6215" fmla="*/ 2517183 h 6367455"/>
                <a:gd name="connsiteX6216" fmla="*/ 4110930 w 6891715"/>
                <a:gd name="connsiteY6216" fmla="*/ 2528926 h 6367455"/>
                <a:gd name="connsiteX6217" fmla="*/ 4100446 w 6891715"/>
                <a:gd name="connsiteY6217" fmla="*/ 2519722 h 6367455"/>
                <a:gd name="connsiteX6218" fmla="*/ 4091232 w 6891715"/>
                <a:gd name="connsiteY6218" fmla="*/ 2531465 h 6367455"/>
                <a:gd name="connsiteX6219" fmla="*/ 4071853 w 6891715"/>
                <a:gd name="connsiteY6219" fmla="*/ 2540033 h 6367455"/>
                <a:gd name="connsiteX6220" fmla="*/ 4057556 w 6891715"/>
                <a:gd name="connsiteY6220" fmla="*/ 2554947 h 6367455"/>
                <a:gd name="connsiteX6221" fmla="*/ 4033093 w 6891715"/>
                <a:gd name="connsiteY6221" fmla="*/ 2553995 h 6367455"/>
                <a:gd name="connsiteX6222" fmla="*/ 4005454 w 6891715"/>
                <a:gd name="connsiteY6222" fmla="*/ 2564786 h 6367455"/>
                <a:gd name="connsiteX6223" fmla="*/ 3997193 w 6891715"/>
                <a:gd name="connsiteY6223" fmla="*/ 2587000 h 6367455"/>
                <a:gd name="connsiteX6224" fmla="*/ 3968601 w 6891715"/>
                <a:gd name="connsiteY6224" fmla="*/ 2580018 h 6367455"/>
                <a:gd name="connsiteX6225" fmla="*/ 3940325 w 6891715"/>
                <a:gd name="connsiteY6225" fmla="*/ 2599060 h 6367455"/>
                <a:gd name="connsiteX6226" fmla="*/ 3921263 w 6891715"/>
                <a:gd name="connsiteY6226" fmla="*/ 2586682 h 6367455"/>
                <a:gd name="connsiteX6227" fmla="*/ 3913639 w 6891715"/>
                <a:gd name="connsiteY6227" fmla="*/ 2593030 h 6367455"/>
                <a:gd name="connsiteX6228" fmla="*/ 3908555 w 6891715"/>
                <a:gd name="connsiteY6228" fmla="*/ 2611121 h 6367455"/>
                <a:gd name="connsiteX6229" fmla="*/ 3893624 w 6891715"/>
                <a:gd name="connsiteY6229" fmla="*/ 2604774 h 6367455"/>
                <a:gd name="connsiteX6230" fmla="*/ 3904108 w 6891715"/>
                <a:gd name="connsiteY6230" fmla="*/ 2599378 h 6367455"/>
                <a:gd name="connsiteX6231" fmla="*/ 3907285 w 6891715"/>
                <a:gd name="connsiteY6231" fmla="*/ 2589856 h 6367455"/>
                <a:gd name="connsiteX6232" fmla="*/ 3896801 w 6891715"/>
                <a:gd name="connsiteY6232" fmla="*/ 2579699 h 6367455"/>
                <a:gd name="connsiteX6233" fmla="*/ 3872655 w 6891715"/>
                <a:gd name="connsiteY6233" fmla="*/ 2612391 h 6367455"/>
                <a:gd name="connsiteX6234" fmla="*/ 3866301 w 6891715"/>
                <a:gd name="connsiteY6234" fmla="*/ 2624133 h 6367455"/>
                <a:gd name="connsiteX6235" fmla="*/ 3845016 w 6891715"/>
                <a:gd name="connsiteY6235" fmla="*/ 2624133 h 6367455"/>
                <a:gd name="connsiteX6236" fmla="*/ 3854547 w 6891715"/>
                <a:gd name="connsiteY6236" fmla="*/ 2611439 h 6367455"/>
                <a:gd name="connsiteX6237" fmla="*/ 3867255 w 6891715"/>
                <a:gd name="connsiteY6237" fmla="*/ 2610486 h 6367455"/>
                <a:gd name="connsiteX6238" fmla="*/ 3865984 w 6891715"/>
                <a:gd name="connsiteY6238" fmla="*/ 2600647 h 6367455"/>
                <a:gd name="connsiteX6239" fmla="*/ 3858359 w 6891715"/>
                <a:gd name="connsiteY6239" fmla="*/ 2592712 h 6367455"/>
                <a:gd name="connsiteX6240" fmla="*/ 3845651 w 6891715"/>
                <a:gd name="connsiteY6240" fmla="*/ 2599060 h 6367455"/>
                <a:gd name="connsiteX6241" fmla="*/ 3830084 w 6891715"/>
                <a:gd name="connsiteY6241" fmla="*/ 2598109 h 6367455"/>
                <a:gd name="connsiteX6242" fmla="*/ 3819600 w 6891715"/>
                <a:gd name="connsiteY6242" fmla="*/ 2590809 h 6367455"/>
                <a:gd name="connsiteX6243" fmla="*/ 3814834 w 6891715"/>
                <a:gd name="connsiteY6243" fmla="*/ 2580335 h 6367455"/>
                <a:gd name="connsiteX6244" fmla="*/ 3824365 w 6891715"/>
                <a:gd name="connsiteY6244" fmla="*/ 2563198 h 6367455"/>
                <a:gd name="connsiteX6245" fmla="*/ 3836120 w 6891715"/>
                <a:gd name="connsiteY6245" fmla="*/ 2558122 h 6367455"/>
                <a:gd name="connsiteX6246" fmla="*/ 3845333 w 6891715"/>
                <a:gd name="connsiteY6246" fmla="*/ 2543206 h 6367455"/>
                <a:gd name="connsiteX6247" fmla="*/ 3856135 w 6891715"/>
                <a:gd name="connsiteY6247" fmla="*/ 2529243 h 6367455"/>
                <a:gd name="connsiteX6248" fmla="*/ 3858994 w 6891715"/>
                <a:gd name="connsiteY6248" fmla="*/ 2516550 h 6367455"/>
                <a:gd name="connsiteX6249" fmla="*/ 3840250 w 6891715"/>
                <a:gd name="connsiteY6249" fmla="*/ 2527339 h 6367455"/>
                <a:gd name="connsiteX6250" fmla="*/ 3817694 w 6891715"/>
                <a:gd name="connsiteY6250" fmla="*/ 2538129 h 6367455"/>
                <a:gd name="connsiteX6251" fmla="*/ 3803079 w 6891715"/>
                <a:gd name="connsiteY6251" fmla="*/ 2531782 h 6367455"/>
                <a:gd name="connsiteX6252" fmla="*/ 3806256 w 6891715"/>
                <a:gd name="connsiteY6252" fmla="*/ 2518136 h 6367455"/>
                <a:gd name="connsiteX6253" fmla="*/ 3760508 w 6891715"/>
                <a:gd name="connsiteY6253" fmla="*/ 2501630 h 6367455"/>
                <a:gd name="connsiteX6254" fmla="*/ 3730326 w 6891715"/>
                <a:gd name="connsiteY6254" fmla="*/ 2472435 h 6367455"/>
                <a:gd name="connsiteX6255" fmla="*/ 3696650 w 6891715"/>
                <a:gd name="connsiteY6255" fmla="*/ 2474972 h 6367455"/>
                <a:gd name="connsiteX6256" fmla="*/ 3686802 w 6891715"/>
                <a:gd name="connsiteY6256" fmla="*/ 2461331 h 6367455"/>
                <a:gd name="connsiteX6257" fmla="*/ 3699509 w 6891715"/>
                <a:gd name="connsiteY6257" fmla="*/ 2449589 h 6367455"/>
                <a:gd name="connsiteX6258" fmla="*/ 3689978 w 6891715"/>
                <a:gd name="connsiteY6258" fmla="*/ 2434032 h 6367455"/>
                <a:gd name="connsiteX6259" fmla="*/ 3693791 w 6891715"/>
                <a:gd name="connsiteY6259" fmla="*/ 2412762 h 6367455"/>
                <a:gd name="connsiteX6260" fmla="*/ 3683942 w 6891715"/>
                <a:gd name="connsiteY6260" fmla="*/ 2389600 h 6367455"/>
                <a:gd name="connsiteX6261" fmla="*/ 3698874 w 6891715"/>
                <a:gd name="connsiteY6261" fmla="*/ 2372780 h 6367455"/>
                <a:gd name="connsiteX6262" fmla="*/ 3700780 w 6891715"/>
                <a:gd name="connsiteY6262" fmla="*/ 2332789 h 6367455"/>
                <a:gd name="connsiteX6263" fmla="*/ 3695062 w 6891715"/>
                <a:gd name="connsiteY6263" fmla="*/ 2303276 h 6367455"/>
                <a:gd name="connsiteX6264" fmla="*/ 3708723 w 6891715"/>
                <a:gd name="connsiteY6264" fmla="*/ 2284230 h 6367455"/>
                <a:gd name="connsiteX6265" fmla="*/ 3720478 w 6891715"/>
                <a:gd name="connsiteY6265" fmla="*/ 2299784 h 6367455"/>
                <a:gd name="connsiteX6266" fmla="*/ 3723655 w 6891715"/>
                <a:gd name="connsiteY6266" fmla="*/ 2295656 h 6367455"/>
                <a:gd name="connsiteX6267" fmla="*/ 3702051 w 6891715"/>
                <a:gd name="connsiteY6267" fmla="*/ 2262014 h 6367455"/>
                <a:gd name="connsiteX6268" fmla="*/ 3703957 w 6891715"/>
                <a:gd name="connsiteY6268" fmla="*/ 2226471 h 6367455"/>
                <a:gd name="connsiteX6269" fmla="*/ 3675047 w 6891715"/>
                <a:gd name="connsiteY6269" fmla="*/ 2201079 h 6367455"/>
                <a:gd name="connsiteX6270" fmla="*/ 3674729 w 6891715"/>
                <a:gd name="connsiteY6270" fmla="*/ 2184258 h 6367455"/>
                <a:gd name="connsiteX6271" fmla="*/ 3688390 w 6891715"/>
                <a:gd name="connsiteY6271" fmla="*/ 2153791 h 6367455"/>
                <a:gd name="connsiteX6272" fmla="*/ 3681718 w 6891715"/>
                <a:gd name="connsiteY6272" fmla="*/ 2126176 h 6367455"/>
                <a:gd name="connsiteX6273" fmla="*/ 3675364 w 6891715"/>
                <a:gd name="connsiteY6273" fmla="*/ 2132525 h 6367455"/>
                <a:gd name="connsiteX6274" fmla="*/ 3665833 w 6891715"/>
                <a:gd name="connsiteY6274" fmla="*/ 2128717 h 6367455"/>
                <a:gd name="connsiteX6275" fmla="*/ 3668693 w 6891715"/>
                <a:gd name="connsiteY6275" fmla="*/ 2095708 h 6367455"/>
                <a:gd name="connsiteX6276" fmla="*/ 3661068 w 6891715"/>
                <a:gd name="connsiteY6276" fmla="*/ 2067465 h 6367455"/>
                <a:gd name="connsiteX6277" fmla="*/ 3670281 w 6891715"/>
                <a:gd name="connsiteY6277" fmla="*/ 2027488 h 6367455"/>
                <a:gd name="connsiteX6278" fmla="*/ 3687119 w 6891715"/>
                <a:gd name="connsiteY6278" fmla="*/ 2023045 h 6367455"/>
                <a:gd name="connsiteX6279" fmla="*/ 3701733 w 6891715"/>
                <a:gd name="connsiteY6279" fmla="*/ 1999556 h 6367455"/>
                <a:gd name="connsiteX6280" fmla="*/ 3716665 w 6891715"/>
                <a:gd name="connsiteY6280" fmla="*/ 1992256 h 6367455"/>
                <a:gd name="connsiteX6281" fmla="*/ 3702686 w 6891715"/>
                <a:gd name="connsiteY6281" fmla="*/ 1976706 h 6367455"/>
                <a:gd name="connsiteX6282" fmla="*/ 3709676 w 6891715"/>
                <a:gd name="connsiteY6282" fmla="*/ 1961792 h 6367455"/>
                <a:gd name="connsiteX6283" fmla="*/ 3723655 w 6891715"/>
                <a:gd name="connsiteY6283" fmla="*/ 1952272 h 6367455"/>
                <a:gd name="connsiteX6284" fmla="*/ 3740493 w 6891715"/>
                <a:gd name="connsiteY6284" fmla="*/ 1964647 h 6367455"/>
                <a:gd name="connsiteX6285" fmla="*/ 3732232 w 6891715"/>
                <a:gd name="connsiteY6285" fmla="*/ 1946877 h 6367455"/>
                <a:gd name="connsiteX6286" fmla="*/ 3752248 w 6891715"/>
                <a:gd name="connsiteY6286" fmla="*/ 1956080 h 6367455"/>
                <a:gd name="connsiteX6287" fmla="*/ 3750341 w 6891715"/>
                <a:gd name="connsiteY6287" fmla="*/ 1966869 h 6367455"/>
                <a:gd name="connsiteX6288" fmla="*/ 3767815 w 6891715"/>
                <a:gd name="connsiteY6288" fmla="*/ 1951955 h 6367455"/>
                <a:gd name="connsiteX6289" fmla="*/ 3779570 w 6891715"/>
                <a:gd name="connsiteY6289" fmla="*/ 1938309 h 6367455"/>
                <a:gd name="connsiteX6290" fmla="*/ 3793231 w 6891715"/>
                <a:gd name="connsiteY6290" fmla="*/ 1933549 h 6367455"/>
                <a:gd name="connsiteX6291" fmla="*/ 3783382 w 6891715"/>
                <a:gd name="connsiteY6291" fmla="*/ 1907526 h 6367455"/>
                <a:gd name="connsiteX6292" fmla="*/ 3783382 w 6891715"/>
                <a:gd name="connsiteY6292" fmla="*/ 1889437 h 6367455"/>
                <a:gd name="connsiteX6293" fmla="*/ 3800538 w 6891715"/>
                <a:gd name="connsiteY6293" fmla="*/ 1903083 h 6367455"/>
                <a:gd name="connsiteX6294" fmla="*/ 3800220 w 6891715"/>
                <a:gd name="connsiteY6294" fmla="*/ 1880866 h 6367455"/>
                <a:gd name="connsiteX6295" fmla="*/ 3824365 w 6891715"/>
                <a:gd name="connsiteY6295" fmla="*/ 1856429 h 6367455"/>
                <a:gd name="connsiteX6296" fmla="*/ 3834849 w 6891715"/>
                <a:gd name="connsiteY6296" fmla="*/ 1857380 h 6367455"/>
                <a:gd name="connsiteX6297" fmla="*/ 3844380 w 6891715"/>
                <a:gd name="connsiteY6297" fmla="*/ 1837386 h 6367455"/>
                <a:gd name="connsiteX6298" fmla="*/ 3852958 w 6891715"/>
                <a:gd name="connsiteY6298" fmla="*/ 1834212 h 6367455"/>
                <a:gd name="connsiteX6299" fmla="*/ 3860901 w 6891715"/>
                <a:gd name="connsiteY6299" fmla="*/ 1820246 h 6367455"/>
                <a:gd name="connsiteX6300" fmla="*/ 3871702 w 6891715"/>
                <a:gd name="connsiteY6300" fmla="*/ 1820246 h 6367455"/>
                <a:gd name="connsiteX6301" fmla="*/ 3885999 w 6891715"/>
                <a:gd name="connsiteY6301" fmla="*/ 1799300 h 6367455"/>
                <a:gd name="connsiteX6302" fmla="*/ 3890447 w 6891715"/>
                <a:gd name="connsiteY6302" fmla="*/ 1772641 h 6367455"/>
                <a:gd name="connsiteX6303" fmla="*/ 3900931 w 6891715"/>
                <a:gd name="connsiteY6303" fmla="*/ 1778037 h 6367455"/>
                <a:gd name="connsiteX6304" fmla="*/ 3911097 w 6891715"/>
                <a:gd name="connsiteY6304" fmla="*/ 1757726 h 6367455"/>
                <a:gd name="connsiteX6305" fmla="*/ 3930477 w 6891715"/>
                <a:gd name="connsiteY6305" fmla="*/ 1745031 h 6367455"/>
                <a:gd name="connsiteX6306" fmla="*/ 3934289 w 6891715"/>
                <a:gd name="connsiteY6306" fmla="*/ 1728211 h 6367455"/>
                <a:gd name="connsiteX6307" fmla="*/ 3947950 w 6891715"/>
                <a:gd name="connsiteY6307" fmla="*/ 1720594 h 6367455"/>
                <a:gd name="connsiteX6308" fmla="*/ 3944773 w 6891715"/>
                <a:gd name="connsiteY6308" fmla="*/ 1706947 h 6367455"/>
                <a:gd name="connsiteX6309" fmla="*/ 3964788 w 6891715"/>
                <a:gd name="connsiteY6309" fmla="*/ 1684730 h 6367455"/>
                <a:gd name="connsiteX6310" fmla="*/ 3993699 w 6891715"/>
                <a:gd name="connsiteY6310" fmla="*/ 1633635 h 6367455"/>
                <a:gd name="connsiteX6311" fmla="*/ 4000688 w 6891715"/>
                <a:gd name="connsiteY6311" fmla="*/ 1602214 h 6367455"/>
                <a:gd name="connsiteX6312" fmla="*/ 4016891 w 6891715"/>
                <a:gd name="connsiteY6312" fmla="*/ 1605070 h 6367455"/>
                <a:gd name="connsiteX6313" fmla="*/ 4030552 w 6891715"/>
                <a:gd name="connsiteY6313" fmla="*/ 1589202 h 6367455"/>
                <a:gd name="connsiteX6314" fmla="*/ 4050885 w 6891715"/>
                <a:gd name="connsiteY6314" fmla="*/ 1586029 h 6367455"/>
                <a:gd name="connsiteX6315" fmla="*/ 4057239 w 6891715"/>
                <a:gd name="connsiteY6315" fmla="*/ 1589837 h 6367455"/>
                <a:gd name="connsiteX6316" fmla="*/ 4067723 w 6891715"/>
                <a:gd name="connsiteY6316" fmla="*/ 1608878 h 6367455"/>
                <a:gd name="connsiteX6317" fmla="*/ 4073124 w 6891715"/>
                <a:gd name="connsiteY6317" fmla="*/ 1610149 h 6367455"/>
                <a:gd name="connsiteX6318" fmla="*/ 4070900 w 6891715"/>
                <a:gd name="connsiteY6318" fmla="*/ 1601579 h 6367455"/>
                <a:gd name="connsiteX6319" fmla="*/ 4071535 w 6891715"/>
                <a:gd name="connsiteY6319" fmla="*/ 1580315 h 6367455"/>
                <a:gd name="connsiteX6320" fmla="*/ 4056603 w 6891715"/>
                <a:gd name="connsiteY6320" fmla="*/ 1562543 h 6367455"/>
                <a:gd name="connsiteX6321" fmla="*/ 4055650 w 6891715"/>
                <a:gd name="connsiteY6321" fmla="*/ 1551117 h 6367455"/>
                <a:gd name="connsiteX6322" fmla="*/ 4061051 w 6891715"/>
                <a:gd name="connsiteY6322" fmla="*/ 1549848 h 6367455"/>
                <a:gd name="connsiteX6323" fmla="*/ 4071535 w 6891715"/>
                <a:gd name="connsiteY6323" fmla="*/ 1563813 h 6367455"/>
                <a:gd name="connsiteX6324" fmla="*/ 4083290 w 6891715"/>
                <a:gd name="connsiteY6324" fmla="*/ 1563495 h 6367455"/>
                <a:gd name="connsiteX6325" fmla="*/ 4086149 w 6891715"/>
                <a:gd name="connsiteY6325" fmla="*/ 1553656 h 6367455"/>
                <a:gd name="connsiteX6326" fmla="*/ 4071217 w 6891715"/>
                <a:gd name="connsiteY6326" fmla="*/ 1530806 h 6367455"/>
                <a:gd name="connsiteX6327" fmla="*/ 4070900 w 6891715"/>
                <a:gd name="connsiteY6327" fmla="*/ 1503512 h 6367455"/>
                <a:gd name="connsiteX6328" fmla="*/ 4082655 w 6891715"/>
                <a:gd name="connsiteY6328" fmla="*/ 1489865 h 6367455"/>
                <a:gd name="connsiteX6329" fmla="*/ 4076936 w 6891715"/>
                <a:gd name="connsiteY6329" fmla="*/ 1468601 h 6367455"/>
                <a:gd name="connsiteX6330" fmla="*/ 4048343 w 6891715"/>
                <a:gd name="connsiteY6330" fmla="*/ 1449877 h 6367455"/>
                <a:gd name="connsiteX6331" fmla="*/ 4045801 w 6891715"/>
                <a:gd name="connsiteY6331" fmla="*/ 1420361 h 6367455"/>
                <a:gd name="connsiteX6332" fmla="*/ 4029916 w 6891715"/>
                <a:gd name="connsiteY6332" fmla="*/ 1417505 h 6367455"/>
                <a:gd name="connsiteX6333" fmla="*/ 4012761 w 6891715"/>
                <a:gd name="connsiteY6333" fmla="*/ 1400684 h 6367455"/>
                <a:gd name="connsiteX6334" fmla="*/ 4003865 w 6891715"/>
                <a:gd name="connsiteY6334" fmla="*/ 1361648 h 6367455"/>
                <a:gd name="connsiteX6335" fmla="*/ 3991157 w 6891715"/>
                <a:gd name="connsiteY6335" fmla="*/ 1369582 h 6367455"/>
                <a:gd name="connsiteX6336" fmla="*/ 3980038 w 6891715"/>
                <a:gd name="connsiteY6336" fmla="*/ 1379104 h 6367455"/>
                <a:gd name="connsiteX6337" fmla="*/ 3962882 w 6891715"/>
                <a:gd name="connsiteY6337" fmla="*/ 1368630 h 6367455"/>
                <a:gd name="connsiteX6338" fmla="*/ 3959387 w 6891715"/>
                <a:gd name="connsiteY6338" fmla="*/ 1359427 h 6367455"/>
                <a:gd name="connsiteX6339" fmla="*/ 3959188 w 6891715"/>
                <a:gd name="connsiteY6339" fmla="*/ 1359168 h 6367455"/>
                <a:gd name="connsiteX6340" fmla="*/ 3952201 w 6891715"/>
                <a:gd name="connsiteY6340" fmla="*/ 1362344 h 6367455"/>
                <a:gd name="connsiteX6341" fmla="*/ 3941403 w 6891715"/>
                <a:gd name="connsiteY6341" fmla="*/ 1376002 h 6367455"/>
                <a:gd name="connsiteX6342" fmla="*/ 3915044 w 6891715"/>
                <a:gd name="connsiteY6342" fmla="*/ 1360439 h 6367455"/>
                <a:gd name="connsiteX6343" fmla="*/ 3881063 w 6891715"/>
                <a:gd name="connsiteY6343" fmla="*/ 1366791 h 6367455"/>
                <a:gd name="connsiteX6344" fmla="*/ 3869312 w 6891715"/>
                <a:gd name="connsiteY6344" fmla="*/ 1362979 h 6367455"/>
                <a:gd name="connsiteX6345" fmla="*/ 3854704 w 6891715"/>
                <a:gd name="connsiteY6345" fmla="*/ 1387435 h 6367455"/>
                <a:gd name="connsiteX6346" fmla="*/ 3828344 w 6891715"/>
                <a:gd name="connsiteY6346" fmla="*/ 1376954 h 6367455"/>
                <a:gd name="connsiteX6347" fmla="*/ 3828344 w 6891715"/>
                <a:gd name="connsiteY6347" fmla="*/ 1360121 h 6367455"/>
                <a:gd name="connsiteX6348" fmla="*/ 3818817 w 6891715"/>
                <a:gd name="connsiteY6348" fmla="*/ 1354721 h 6367455"/>
                <a:gd name="connsiteX6349" fmla="*/ 3804843 w 6891715"/>
                <a:gd name="connsiteY6349" fmla="*/ 1381400 h 6367455"/>
                <a:gd name="connsiteX6350" fmla="*/ 3788964 w 6891715"/>
                <a:gd name="connsiteY6350" fmla="*/ 1355040 h 6367455"/>
                <a:gd name="connsiteX6351" fmla="*/ 3780390 w 6891715"/>
                <a:gd name="connsiteY6351" fmla="*/ 1364568 h 6367455"/>
                <a:gd name="connsiteX6352" fmla="*/ 3782930 w 6891715"/>
                <a:gd name="connsiteY6352" fmla="*/ 1385847 h 6367455"/>
                <a:gd name="connsiteX6353" fmla="*/ 3774356 w 6891715"/>
                <a:gd name="connsiteY6353" fmla="*/ 1395375 h 6367455"/>
                <a:gd name="connsiteX6354" fmla="*/ 3763240 w 6891715"/>
                <a:gd name="connsiteY6354" fmla="*/ 1413479 h 6367455"/>
                <a:gd name="connsiteX6355" fmla="*/ 3727036 w 6891715"/>
                <a:gd name="connsiteY6355" fmla="*/ 1400138 h 6367455"/>
                <a:gd name="connsiteX6356" fmla="*/ 3760064 w 6891715"/>
                <a:gd name="connsiteY6356" fmla="*/ 1424912 h 6367455"/>
                <a:gd name="connsiteX6357" fmla="*/ 3753713 w 6891715"/>
                <a:gd name="connsiteY6357" fmla="*/ 1435393 h 6367455"/>
                <a:gd name="connsiteX6358" fmla="*/ 3735611 w 6891715"/>
                <a:gd name="connsiteY6358" fmla="*/ 1437934 h 6367455"/>
                <a:gd name="connsiteX6359" fmla="*/ 3746408 w 6891715"/>
                <a:gd name="connsiteY6359" fmla="*/ 1462072 h 6367455"/>
                <a:gd name="connsiteX6360" fmla="*/ 3731800 w 6891715"/>
                <a:gd name="connsiteY6360" fmla="*/ 1465249 h 6367455"/>
                <a:gd name="connsiteX6361" fmla="*/ 3714650 w 6891715"/>
                <a:gd name="connsiteY6361" fmla="*/ 1451909 h 6367455"/>
                <a:gd name="connsiteX6362" fmla="*/ 3708616 w 6891715"/>
                <a:gd name="connsiteY6362" fmla="*/ 1472871 h 6367455"/>
                <a:gd name="connsiteX6363" fmla="*/ 3682257 w 6891715"/>
                <a:gd name="connsiteY6363" fmla="*/ 1485893 h 6367455"/>
                <a:gd name="connsiteX6364" fmla="*/ 3708934 w 6891715"/>
                <a:gd name="connsiteY6364" fmla="*/ 1518288 h 6367455"/>
                <a:gd name="connsiteX6365" fmla="*/ 3705123 w 6891715"/>
                <a:gd name="connsiteY6365" fmla="*/ 1556084 h 6367455"/>
                <a:gd name="connsiteX6366" fmla="*/ 3694643 w 6891715"/>
                <a:gd name="connsiteY6366" fmla="*/ 1561483 h 6367455"/>
                <a:gd name="connsiteX6367" fmla="*/ 3684798 w 6891715"/>
                <a:gd name="connsiteY6367" fmla="*/ 1576411 h 6367455"/>
                <a:gd name="connsiteX6368" fmla="*/ 3671459 w 6891715"/>
                <a:gd name="connsiteY6368" fmla="*/ 1575775 h 6367455"/>
                <a:gd name="connsiteX6369" fmla="*/ 3657803 w 6891715"/>
                <a:gd name="connsiteY6369" fmla="*/ 1604995 h 6367455"/>
                <a:gd name="connsiteX6370" fmla="*/ 3676223 w 6891715"/>
                <a:gd name="connsiteY6370" fmla="*/ 1623099 h 6367455"/>
                <a:gd name="connsiteX6371" fmla="*/ 3670824 w 6891715"/>
                <a:gd name="connsiteY6371" fmla="*/ 1633580 h 6367455"/>
                <a:gd name="connsiteX6372" fmla="*/ 3659074 w 6891715"/>
                <a:gd name="connsiteY6372" fmla="*/ 1627227 h 6367455"/>
                <a:gd name="connsiteX6373" fmla="*/ 3678446 w 6891715"/>
                <a:gd name="connsiteY6373" fmla="*/ 1657718 h 6367455"/>
                <a:gd name="connsiteX6374" fmla="*/ 3698771 w 6891715"/>
                <a:gd name="connsiteY6374" fmla="*/ 1661529 h 6367455"/>
                <a:gd name="connsiteX6375" fmla="*/ 3700994 w 6891715"/>
                <a:gd name="connsiteY6375" fmla="*/ 1676457 h 6367455"/>
                <a:gd name="connsiteX6376" fmla="*/ 3693372 w 6891715"/>
                <a:gd name="connsiteY6376" fmla="*/ 1683761 h 6367455"/>
                <a:gd name="connsiteX6377" fmla="*/ 3693372 w 6891715"/>
                <a:gd name="connsiteY6377" fmla="*/ 1695513 h 6367455"/>
                <a:gd name="connsiteX6378" fmla="*/ 3710522 w 6891715"/>
                <a:gd name="connsiteY6378" fmla="*/ 1688843 h 6367455"/>
                <a:gd name="connsiteX6379" fmla="*/ 3714650 w 6891715"/>
                <a:gd name="connsiteY6379" fmla="*/ 1694243 h 6367455"/>
                <a:gd name="connsiteX6380" fmla="*/ 3704488 w 6891715"/>
                <a:gd name="connsiteY6380" fmla="*/ 1702501 h 6367455"/>
                <a:gd name="connsiteX6381" fmla="*/ 3694960 w 6891715"/>
                <a:gd name="connsiteY6381" fmla="*/ 1705995 h 6367455"/>
                <a:gd name="connsiteX6382" fmla="*/ 3682257 w 6891715"/>
                <a:gd name="connsiteY6382" fmla="*/ 1708218 h 6367455"/>
                <a:gd name="connsiteX6383" fmla="*/ 3671777 w 6891715"/>
                <a:gd name="connsiteY6383" fmla="*/ 1729497 h 6367455"/>
                <a:gd name="connsiteX6384" fmla="*/ 3652087 w 6891715"/>
                <a:gd name="connsiteY6384" fmla="*/ 1779996 h 6367455"/>
                <a:gd name="connsiteX6385" fmla="*/ 3576820 w 6891715"/>
                <a:gd name="connsiteY6385" fmla="*/ 1860986 h 6367455"/>
                <a:gd name="connsiteX6386" fmla="*/ 3567928 w 6891715"/>
                <a:gd name="connsiteY6386" fmla="*/ 1845105 h 6367455"/>
                <a:gd name="connsiteX6387" fmla="*/ 3546015 w 6891715"/>
                <a:gd name="connsiteY6387" fmla="*/ 1867657 h 6367455"/>
                <a:gd name="connsiteX6388" fmla="*/ 3545062 w 6891715"/>
                <a:gd name="connsiteY6388" fmla="*/ 1887668 h 6367455"/>
                <a:gd name="connsiteX6389" fmla="*/ 3531406 w 6891715"/>
                <a:gd name="connsiteY6389" fmla="*/ 1901641 h 6367455"/>
                <a:gd name="connsiteX6390" fmla="*/ 3510128 w 6891715"/>
                <a:gd name="connsiteY6390" fmla="*/ 1879726 h 6367455"/>
                <a:gd name="connsiteX6391" fmla="*/ 3503776 w 6891715"/>
                <a:gd name="connsiteY6391" fmla="*/ 1895608 h 6367455"/>
                <a:gd name="connsiteX6392" fmla="*/ 3498377 w 6891715"/>
                <a:gd name="connsiteY6392" fmla="*/ 1891162 h 6367455"/>
                <a:gd name="connsiteX6393" fmla="*/ 3488850 w 6891715"/>
                <a:gd name="connsiteY6393" fmla="*/ 1898783 h 6367455"/>
                <a:gd name="connsiteX6394" fmla="*/ 3484086 w 6891715"/>
                <a:gd name="connsiteY6394" fmla="*/ 1927049 h 6367455"/>
                <a:gd name="connsiteX6395" fmla="*/ 3467254 w 6891715"/>
                <a:gd name="connsiteY6395" fmla="*/ 1937846 h 6367455"/>
                <a:gd name="connsiteX6396" fmla="*/ 3438672 w 6891715"/>
                <a:gd name="connsiteY6396" fmla="*/ 1937846 h 6367455"/>
                <a:gd name="connsiteX6397" fmla="*/ 3429462 w 6891715"/>
                <a:gd name="connsiteY6397" fmla="*/ 1971827 h 6367455"/>
                <a:gd name="connsiteX6398" fmla="*/ 3416759 w 6891715"/>
                <a:gd name="connsiteY6398" fmla="*/ 1980402 h 6367455"/>
                <a:gd name="connsiteX6399" fmla="*/ 3401198 w 6891715"/>
                <a:gd name="connsiteY6399" fmla="*/ 2000727 h 6367455"/>
                <a:gd name="connsiteX6400" fmla="*/ 3407549 w 6891715"/>
                <a:gd name="connsiteY6400" fmla="*/ 2019785 h 6367455"/>
                <a:gd name="connsiteX6401" fmla="*/ 3399292 w 6891715"/>
                <a:gd name="connsiteY6401" fmla="*/ 2032491 h 6367455"/>
                <a:gd name="connsiteX6402" fmla="*/ 3382460 w 6891715"/>
                <a:gd name="connsiteY6402" fmla="*/ 2026138 h 6367455"/>
                <a:gd name="connsiteX6403" fmla="*/ 3379284 w 6891715"/>
                <a:gd name="connsiteY6403" fmla="*/ 2046137 h 6367455"/>
                <a:gd name="connsiteX6404" fmla="*/ 3369757 w 6891715"/>
                <a:gd name="connsiteY6404" fmla="*/ 2047409 h 6367455"/>
                <a:gd name="connsiteX6405" fmla="*/ 3368487 w 6891715"/>
                <a:gd name="connsiteY6405" fmla="*/ 2035657 h 6367455"/>
                <a:gd name="connsiteX6406" fmla="*/ 3358959 w 6891715"/>
                <a:gd name="connsiteY6406" fmla="*/ 2035031 h 6367455"/>
                <a:gd name="connsiteX6407" fmla="*/ 3346256 w 6891715"/>
                <a:gd name="connsiteY6407" fmla="*/ 2020103 h 6367455"/>
                <a:gd name="connsiteX6408" fmla="*/ 3350702 w 6891715"/>
                <a:gd name="connsiteY6408" fmla="*/ 2042326 h 6367455"/>
                <a:gd name="connsiteX6409" fmla="*/ 3359277 w 6891715"/>
                <a:gd name="connsiteY6409" fmla="*/ 2063286 h 6367455"/>
                <a:gd name="connsiteX6410" fmla="*/ 3352290 w 6891715"/>
                <a:gd name="connsiteY6410" fmla="*/ 2095679 h 6367455"/>
                <a:gd name="connsiteX6411" fmla="*/ 3334188 w 6891715"/>
                <a:gd name="connsiteY6411" fmla="*/ 2104571 h 6367455"/>
                <a:gd name="connsiteX6412" fmla="*/ 3326248 w 6891715"/>
                <a:gd name="connsiteY6412" fmla="*/ 2118549 h 6367455"/>
                <a:gd name="connsiteX6413" fmla="*/ 3308781 w 6891715"/>
                <a:gd name="connsiteY6413" fmla="*/ 2102349 h 6367455"/>
                <a:gd name="connsiteX6414" fmla="*/ 3299572 w 6891715"/>
                <a:gd name="connsiteY6414" fmla="*/ 2113148 h 6367455"/>
                <a:gd name="connsiteX6415" fmla="*/ 3301795 w 6891715"/>
                <a:gd name="connsiteY6415" fmla="*/ 2136336 h 6367455"/>
                <a:gd name="connsiteX6416" fmla="*/ 3327201 w 6891715"/>
                <a:gd name="connsiteY6416" fmla="*/ 2150945 h 6367455"/>
                <a:gd name="connsiteX6417" fmla="*/ 3326566 w 6891715"/>
                <a:gd name="connsiteY6417" fmla="*/ 2168096 h 6367455"/>
                <a:gd name="connsiteX6418" fmla="*/ 3313863 w 6891715"/>
                <a:gd name="connsiteY6418" fmla="*/ 2182708 h 6367455"/>
                <a:gd name="connsiteX6419" fmla="*/ 3304653 w 6891715"/>
                <a:gd name="connsiteY6419" fmla="*/ 2213199 h 6367455"/>
                <a:gd name="connsiteX6420" fmla="*/ 3297349 w 6891715"/>
                <a:gd name="connsiteY6420" fmla="*/ 2224950 h 6367455"/>
                <a:gd name="connsiteX6421" fmla="*/ 3303700 w 6891715"/>
                <a:gd name="connsiteY6421" fmla="*/ 2239878 h 6367455"/>
                <a:gd name="connsiteX6422" fmla="*/ 3303700 w 6891715"/>
                <a:gd name="connsiteY6422" fmla="*/ 2260838 h 6367455"/>
                <a:gd name="connsiteX6423" fmla="*/ 3315768 w 6891715"/>
                <a:gd name="connsiteY6423" fmla="*/ 2269099 h 6367455"/>
                <a:gd name="connsiteX6424" fmla="*/ 3311640 w 6891715"/>
                <a:gd name="connsiteY6424" fmla="*/ 2280851 h 6367455"/>
                <a:gd name="connsiteX6425" fmla="*/ 3304335 w 6891715"/>
                <a:gd name="connsiteY6425" fmla="*/ 2265921 h 6367455"/>
                <a:gd name="connsiteX6426" fmla="*/ 3280834 w 6891715"/>
                <a:gd name="connsiteY6426" fmla="*/ 2265288 h 6367455"/>
                <a:gd name="connsiteX6427" fmla="*/ 3282105 w 6891715"/>
                <a:gd name="connsiteY6427" fmla="*/ 2321187 h 6367455"/>
                <a:gd name="connsiteX6428" fmla="*/ 3290044 w 6891715"/>
                <a:gd name="connsiteY6428" fmla="*/ 2339928 h 6367455"/>
                <a:gd name="connsiteX6429" fmla="*/ 3280517 w 6891715"/>
                <a:gd name="connsiteY6429" fmla="*/ 2351672 h 6367455"/>
                <a:gd name="connsiteX6430" fmla="*/ 3293538 w 6891715"/>
                <a:gd name="connsiteY6430" fmla="*/ 2394871 h 6367455"/>
                <a:gd name="connsiteX6431" fmla="*/ 3286233 w 6891715"/>
                <a:gd name="connsiteY6431" fmla="*/ 2412969 h 6367455"/>
                <a:gd name="connsiteX6432" fmla="*/ 3305606 w 6891715"/>
                <a:gd name="connsiteY6432" fmla="*/ 2448552 h 6367455"/>
                <a:gd name="connsiteX6433" fmla="*/ 3306876 w 6891715"/>
                <a:gd name="connsiteY6433" fmla="*/ 2458715 h 6367455"/>
                <a:gd name="connsiteX6434" fmla="*/ 3290044 w 6891715"/>
                <a:gd name="connsiteY6434" fmla="*/ 2459350 h 6367455"/>
                <a:gd name="connsiteX6435" fmla="*/ 3285916 w 6891715"/>
                <a:gd name="connsiteY6435" fmla="*/ 2469829 h 6367455"/>
                <a:gd name="connsiteX6436" fmla="*/ 3305923 w 6891715"/>
                <a:gd name="connsiteY6436" fmla="*/ 2474908 h 6367455"/>
                <a:gd name="connsiteX6437" fmla="*/ 3300524 w 6891715"/>
                <a:gd name="connsiteY6437" fmla="*/ 2492694 h 6367455"/>
                <a:gd name="connsiteX6438" fmla="*/ 3306241 w 6891715"/>
                <a:gd name="connsiteY6438" fmla="*/ 2501270 h 6367455"/>
                <a:gd name="connsiteX6439" fmla="*/ 3317674 w 6891715"/>
                <a:gd name="connsiteY6439" fmla="*/ 2484436 h 6367455"/>
                <a:gd name="connsiteX6440" fmla="*/ 3328154 w 6891715"/>
                <a:gd name="connsiteY6440" fmla="*/ 2477450 h 6367455"/>
                <a:gd name="connsiteX6441" fmla="*/ 3340857 w 6891715"/>
                <a:gd name="connsiteY6441" fmla="*/ 2495552 h 6367455"/>
                <a:gd name="connsiteX6442" fmla="*/ 3355783 w 6891715"/>
                <a:gd name="connsiteY6442" fmla="*/ 2490468 h 6367455"/>
                <a:gd name="connsiteX6443" fmla="*/ 3365311 w 6891715"/>
                <a:gd name="connsiteY6443" fmla="*/ 2502854 h 6367455"/>
                <a:gd name="connsiteX6444" fmla="*/ 3383413 w 6891715"/>
                <a:gd name="connsiteY6444" fmla="*/ 2519375 h 6367455"/>
                <a:gd name="connsiteX6445" fmla="*/ 3390082 w 6891715"/>
                <a:gd name="connsiteY6445" fmla="*/ 2533030 h 6367455"/>
                <a:gd name="connsiteX6446" fmla="*/ 3401833 w 6891715"/>
                <a:gd name="connsiteY6446" fmla="*/ 2529855 h 6367455"/>
                <a:gd name="connsiteX6447" fmla="*/ 3408184 w 6891715"/>
                <a:gd name="connsiteY6447" fmla="*/ 2535889 h 6367455"/>
                <a:gd name="connsiteX6448" fmla="*/ 3414536 w 6891715"/>
                <a:gd name="connsiteY6448" fmla="*/ 2547640 h 6367455"/>
                <a:gd name="connsiteX6449" fmla="*/ 3404056 w 6891715"/>
                <a:gd name="connsiteY6449" fmla="*/ 2554944 h 6367455"/>
                <a:gd name="connsiteX6450" fmla="*/ 3411360 w 6891715"/>
                <a:gd name="connsiteY6450" fmla="*/ 2563519 h 6367455"/>
                <a:gd name="connsiteX6451" fmla="*/ 3432638 w 6891715"/>
                <a:gd name="connsiteY6451" fmla="*/ 2574950 h 6367455"/>
                <a:gd name="connsiteX6452" fmla="*/ 3442483 w 6891715"/>
                <a:gd name="connsiteY6452" fmla="*/ 2593690 h 6367455"/>
                <a:gd name="connsiteX6453" fmla="*/ 3448200 w 6891715"/>
                <a:gd name="connsiteY6453" fmla="*/ 2629264 h 6367455"/>
                <a:gd name="connsiteX6454" fmla="*/ 3440895 w 6891715"/>
                <a:gd name="connsiteY6454" fmla="*/ 2640062 h 6367455"/>
                <a:gd name="connsiteX6455" fmla="*/ 3445024 w 6891715"/>
                <a:gd name="connsiteY6455" fmla="*/ 2649591 h 6367455"/>
                <a:gd name="connsiteX6456" fmla="*/ 3433591 w 6891715"/>
                <a:gd name="connsiteY6456" fmla="*/ 2663247 h 6367455"/>
                <a:gd name="connsiteX6457" fmla="*/ 3429462 w 6891715"/>
                <a:gd name="connsiteY6457" fmla="*/ 2674998 h 6367455"/>
                <a:gd name="connsiteX6458" fmla="*/ 3405326 w 6891715"/>
                <a:gd name="connsiteY6458" fmla="*/ 2690880 h 6367455"/>
                <a:gd name="connsiteX6459" fmla="*/ 3380872 w 6891715"/>
                <a:gd name="connsiteY6459" fmla="*/ 2699772 h 6367455"/>
                <a:gd name="connsiteX6460" fmla="*/ 3372615 w 6891715"/>
                <a:gd name="connsiteY6460" fmla="*/ 2697548 h 6367455"/>
                <a:gd name="connsiteX6461" fmla="*/ 3361182 w 6891715"/>
                <a:gd name="connsiteY6461" fmla="*/ 2712475 h 6367455"/>
                <a:gd name="connsiteX6462" fmla="*/ 3352290 w 6891715"/>
                <a:gd name="connsiteY6462" fmla="*/ 2706124 h 6367455"/>
                <a:gd name="connsiteX6463" fmla="*/ 3351972 w 6891715"/>
                <a:gd name="connsiteY6463" fmla="*/ 2658801 h 6367455"/>
                <a:gd name="connsiteX6464" fmla="*/ 3336093 w 6891715"/>
                <a:gd name="connsiteY6464" fmla="*/ 2656896 h 6367455"/>
                <a:gd name="connsiteX6465" fmla="*/ 3317991 w 6891715"/>
                <a:gd name="connsiteY6465" fmla="*/ 2636251 h 6367455"/>
                <a:gd name="connsiteX6466" fmla="*/ 3311640 w 6891715"/>
                <a:gd name="connsiteY6466" fmla="*/ 2649591 h 6367455"/>
                <a:gd name="connsiteX6467" fmla="*/ 3338634 w 6891715"/>
                <a:gd name="connsiteY6467" fmla="*/ 2676905 h 6367455"/>
                <a:gd name="connsiteX6468" fmla="*/ 3342763 w 6891715"/>
                <a:gd name="connsiteY6468" fmla="*/ 2698183 h 6367455"/>
                <a:gd name="connsiteX6469" fmla="*/ 3334506 w 6891715"/>
                <a:gd name="connsiteY6469" fmla="*/ 2708664 h 6367455"/>
                <a:gd name="connsiteX6470" fmla="*/ 3330377 w 6891715"/>
                <a:gd name="connsiteY6470" fmla="*/ 2702315 h 6367455"/>
                <a:gd name="connsiteX6471" fmla="*/ 3303383 w 6891715"/>
                <a:gd name="connsiteY6471" fmla="*/ 2671824 h 6367455"/>
                <a:gd name="connsiteX6472" fmla="*/ 3311322 w 6891715"/>
                <a:gd name="connsiteY6472" fmla="*/ 2696279 h 6367455"/>
                <a:gd name="connsiteX6473" fmla="*/ 3300524 w 6891715"/>
                <a:gd name="connsiteY6473" fmla="*/ 2698501 h 6367455"/>
                <a:gd name="connsiteX6474" fmla="*/ 3272577 w 6891715"/>
                <a:gd name="connsiteY6474" fmla="*/ 2674366 h 6367455"/>
                <a:gd name="connsiteX6475" fmla="*/ 3251934 w 6891715"/>
                <a:gd name="connsiteY6475" fmla="*/ 2684845 h 6367455"/>
                <a:gd name="connsiteX6476" fmla="*/ 3231609 w 6891715"/>
                <a:gd name="connsiteY6476" fmla="*/ 2677858 h 6367455"/>
                <a:gd name="connsiteX6477" fmla="*/ 3228433 w 6891715"/>
                <a:gd name="connsiteY6477" fmla="*/ 2691833 h 6367455"/>
                <a:gd name="connsiteX6478" fmla="*/ 3195405 w 6891715"/>
                <a:gd name="connsiteY6478" fmla="*/ 2684527 h 6367455"/>
                <a:gd name="connsiteX6479" fmla="*/ 3179843 w 6891715"/>
                <a:gd name="connsiteY6479" fmla="*/ 2692150 h 6367455"/>
                <a:gd name="connsiteX6480" fmla="*/ 3196993 w 6891715"/>
                <a:gd name="connsiteY6480" fmla="*/ 2705488 h 6367455"/>
                <a:gd name="connsiteX6481" fmla="*/ 3237008 w 6891715"/>
                <a:gd name="connsiteY6481" fmla="*/ 2701043 h 6367455"/>
                <a:gd name="connsiteX6482" fmla="*/ 3247488 w 6891715"/>
                <a:gd name="connsiteY6482" fmla="*/ 2695643 h 6367455"/>
                <a:gd name="connsiteX6483" fmla="*/ 3257016 w 6891715"/>
                <a:gd name="connsiteY6483" fmla="*/ 2707394 h 6367455"/>
                <a:gd name="connsiteX6484" fmla="*/ 3280517 w 6891715"/>
                <a:gd name="connsiteY6484" fmla="*/ 2717556 h 6367455"/>
                <a:gd name="connsiteX6485" fmla="*/ 3284645 w 6891715"/>
                <a:gd name="connsiteY6485" fmla="*/ 2705806 h 6367455"/>
                <a:gd name="connsiteX6486" fmla="*/ 3293220 w 6891715"/>
                <a:gd name="connsiteY6486" fmla="*/ 2720734 h 6367455"/>
                <a:gd name="connsiteX6487" fmla="*/ 3289409 w 6891715"/>
                <a:gd name="connsiteY6487" fmla="*/ 2735344 h 6367455"/>
                <a:gd name="connsiteX6488" fmla="*/ 3297666 w 6891715"/>
                <a:gd name="connsiteY6488" fmla="*/ 2743602 h 6367455"/>
                <a:gd name="connsiteX6489" fmla="*/ 3308464 w 6891715"/>
                <a:gd name="connsiteY6489" fmla="*/ 2732167 h 6367455"/>
                <a:gd name="connsiteX6490" fmla="*/ 3338952 w 6891715"/>
                <a:gd name="connsiteY6490" fmla="*/ 2737884 h 6367455"/>
                <a:gd name="connsiteX6491" fmla="*/ 3361182 w 6891715"/>
                <a:gd name="connsiteY6491" fmla="*/ 2733755 h 6367455"/>
                <a:gd name="connsiteX6492" fmla="*/ 3380237 w 6891715"/>
                <a:gd name="connsiteY6492" fmla="*/ 2723910 h 6367455"/>
                <a:gd name="connsiteX6493" fmla="*/ 3392940 w 6891715"/>
                <a:gd name="connsiteY6493" fmla="*/ 2732485 h 6367455"/>
                <a:gd name="connsiteX6494" fmla="*/ 3391035 w 6891715"/>
                <a:gd name="connsiteY6494" fmla="*/ 2745190 h 6367455"/>
                <a:gd name="connsiteX6495" fmla="*/ 3398339 w 6891715"/>
                <a:gd name="connsiteY6495" fmla="*/ 2753129 h 6367455"/>
                <a:gd name="connsiteX6496" fmla="*/ 3411360 w 6891715"/>
                <a:gd name="connsiteY6496" fmla="*/ 2767104 h 6367455"/>
                <a:gd name="connsiteX6497" fmla="*/ 3411360 w 6891715"/>
                <a:gd name="connsiteY6497" fmla="*/ 2775043 h 6367455"/>
                <a:gd name="connsiteX6498" fmla="*/ 3405009 w 6891715"/>
                <a:gd name="connsiteY6498" fmla="*/ 2786794 h 6367455"/>
                <a:gd name="connsiteX6499" fmla="*/ 3396434 w 6891715"/>
                <a:gd name="connsiteY6499" fmla="*/ 2782031 h 6367455"/>
                <a:gd name="connsiteX6500" fmla="*/ 3385954 w 6891715"/>
                <a:gd name="connsiteY6500" fmla="*/ 2773455 h 6367455"/>
                <a:gd name="connsiteX6501" fmla="*/ 3390082 w 6891715"/>
                <a:gd name="connsiteY6501" fmla="*/ 2764880 h 6367455"/>
                <a:gd name="connsiteX6502" fmla="*/ 3384366 w 6891715"/>
                <a:gd name="connsiteY6502" fmla="*/ 2753764 h 6367455"/>
                <a:gd name="connsiteX6503" fmla="*/ 3380555 w 6891715"/>
                <a:gd name="connsiteY6503" fmla="*/ 2772502 h 6367455"/>
                <a:gd name="connsiteX6504" fmla="*/ 3370075 w 6891715"/>
                <a:gd name="connsiteY6504" fmla="*/ 2775678 h 6367455"/>
                <a:gd name="connsiteX6505" fmla="*/ 3363088 w 6891715"/>
                <a:gd name="connsiteY6505" fmla="*/ 2799814 h 6367455"/>
                <a:gd name="connsiteX6506" fmla="*/ 3346891 w 6891715"/>
                <a:gd name="connsiteY6506" fmla="*/ 2801402 h 6367455"/>
                <a:gd name="connsiteX6507" fmla="*/ 3344986 w 6891715"/>
                <a:gd name="connsiteY6507" fmla="*/ 2785525 h 6367455"/>
                <a:gd name="connsiteX6508" fmla="*/ 3337046 w 6891715"/>
                <a:gd name="connsiteY6508" fmla="*/ 2777904 h 6367455"/>
                <a:gd name="connsiteX6509" fmla="*/ 3329107 w 6891715"/>
                <a:gd name="connsiteY6509" fmla="*/ 2802355 h 6367455"/>
                <a:gd name="connsiteX6510" fmla="*/ 3309099 w 6891715"/>
                <a:gd name="connsiteY6510" fmla="*/ 2823640 h 6367455"/>
                <a:gd name="connsiteX6511" fmla="*/ 3280517 w 6891715"/>
                <a:gd name="connsiteY6511" fmla="*/ 2828405 h 6367455"/>
                <a:gd name="connsiteX6512" fmla="*/ 3279882 w 6891715"/>
                <a:gd name="connsiteY6512" fmla="*/ 2844917 h 6367455"/>
                <a:gd name="connsiteX6513" fmla="*/ 3262732 w 6891715"/>
                <a:gd name="connsiteY6513" fmla="*/ 2853812 h 6367455"/>
                <a:gd name="connsiteX6514" fmla="*/ 3207473 w 6891715"/>
                <a:gd name="connsiteY6514" fmla="*/ 2844601 h 6367455"/>
                <a:gd name="connsiteX6515" fmla="*/ 3193182 w 6891715"/>
                <a:gd name="connsiteY6515" fmla="*/ 2851905 h 6367455"/>
                <a:gd name="connsiteX6516" fmla="*/ 3204615 w 6891715"/>
                <a:gd name="connsiteY6516" fmla="*/ 2865880 h 6367455"/>
                <a:gd name="connsiteX6517" fmla="*/ 3250029 w 6891715"/>
                <a:gd name="connsiteY6517" fmla="*/ 2864292 h 6367455"/>
                <a:gd name="connsiteX6518" fmla="*/ 3257968 w 6891715"/>
                <a:gd name="connsiteY6518" fmla="*/ 2884298 h 6367455"/>
                <a:gd name="connsiteX6519" fmla="*/ 3247171 w 6891715"/>
                <a:gd name="connsiteY6519" fmla="*/ 2891602 h 6367455"/>
                <a:gd name="connsiteX6520" fmla="*/ 3222717 w 6891715"/>
                <a:gd name="connsiteY6520" fmla="*/ 2881440 h 6367455"/>
                <a:gd name="connsiteX6521" fmla="*/ 3221764 w 6891715"/>
                <a:gd name="connsiteY6521" fmla="*/ 2888744 h 6367455"/>
                <a:gd name="connsiteX6522" fmla="*/ 3210014 w 6891715"/>
                <a:gd name="connsiteY6522" fmla="*/ 2894461 h 6367455"/>
                <a:gd name="connsiteX6523" fmla="*/ 3195087 w 6891715"/>
                <a:gd name="connsiteY6523" fmla="*/ 2897319 h 6367455"/>
                <a:gd name="connsiteX6524" fmla="*/ 3184607 w 6891715"/>
                <a:gd name="connsiteY6524" fmla="*/ 2891602 h 6367455"/>
                <a:gd name="connsiteX6525" fmla="*/ 3176032 w 6891715"/>
                <a:gd name="connsiteY6525" fmla="*/ 2895731 h 6367455"/>
                <a:gd name="connsiteX6526" fmla="*/ 3178891 w 6891715"/>
                <a:gd name="connsiteY6526" fmla="*/ 2903354 h 6367455"/>
                <a:gd name="connsiteX6527" fmla="*/ 3189053 w 6891715"/>
                <a:gd name="connsiteY6527" fmla="*/ 2912884 h 6367455"/>
                <a:gd name="connsiteX6528" fmla="*/ 3200169 w 6891715"/>
                <a:gd name="connsiteY6528" fmla="*/ 2910024 h 6367455"/>
                <a:gd name="connsiteX6529" fmla="*/ 3207155 w 6891715"/>
                <a:gd name="connsiteY6529" fmla="*/ 2911295 h 6367455"/>
                <a:gd name="connsiteX6530" fmla="*/ 3213507 w 6891715"/>
                <a:gd name="connsiteY6530" fmla="*/ 2921142 h 6367455"/>
                <a:gd name="connsiteX6531" fmla="*/ 3219541 w 6891715"/>
                <a:gd name="connsiteY6531" fmla="*/ 2924316 h 6367455"/>
                <a:gd name="connsiteX6532" fmla="*/ 3223034 w 6891715"/>
                <a:gd name="connsiteY6532" fmla="*/ 2920189 h 6367455"/>
                <a:gd name="connsiteX6533" fmla="*/ 3219859 w 6891715"/>
                <a:gd name="connsiteY6533" fmla="*/ 2909707 h 6367455"/>
                <a:gd name="connsiteX6534" fmla="*/ 3216048 w 6891715"/>
                <a:gd name="connsiteY6534" fmla="*/ 2903038 h 6367455"/>
                <a:gd name="connsiteX6535" fmla="*/ 3221447 w 6891715"/>
                <a:gd name="connsiteY6535" fmla="*/ 2895731 h 6367455"/>
                <a:gd name="connsiteX6536" fmla="*/ 3221764 w 6891715"/>
                <a:gd name="connsiteY6536" fmla="*/ 2888744 h 6367455"/>
                <a:gd name="connsiteX6537" fmla="*/ 3253840 w 6891715"/>
                <a:gd name="connsiteY6537" fmla="*/ 2909707 h 6367455"/>
                <a:gd name="connsiteX6538" fmla="*/ 3257016 w 6891715"/>
                <a:gd name="connsiteY6538" fmla="*/ 2929395 h 6367455"/>
                <a:gd name="connsiteX6539" fmla="*/ 3243360 w 6891715"/>
                <a:gd name="connsiteY6539" fmla="*/ 2931935 h 6367455"/>
                <a:gd name="connsiteX6540" fmla="*/ 3250982 w 6891715"/>
                <a:gd name="connsiteY6540" fmla="*/ 2947504 h 6367455"/>
                <a:gd name="connsiteX6541" fmla="*/ 3239549 w 6891715"/>
                <a:gd name="connsiteY6541" fmla="*/ 2962430 h 6367455"/>
                <a:gd name="connsiteX6542" fmla="*/ 3252252 w 6891715"/>
                <a:gd name="connsiteY6542" fmla="*/ 2975770 h 6367455"/>
                <a:gd name="connsiteX6543" fmla="*/ 3240819 w 6891715"/>
                <a:gd name="connsiteY6543" fmla="*/ 2987839 h 6367455"/>
                <a:gd name="connsiteX6544" fmla="*/ 3227163 w 6891715"/>
                <a:gd name="connsiteY6544" fmla="*/ 2976087 h 6367455"/>
                <a:gd name="connsiteX6545" fmla="*/ 3220811 w 6891715"/>
                <a:gd name="connsiteY6545" fmla="*/ 2995144 h 6367455"/>
                <a:gd name="connsiteX6546" fmla="*/ 3241772 w 6891715"/>
                <a:gd name="connsiteY6546" fmla="*/ 3009753 h 6367455"/>
                <a:gd name="connsiteX6547" fmla="*/ 3246536 w 6891715"/>
                <a:gd name="connsiteY6547" fmla="*/ 3023727 h 6367455"/>
                <a:gd name="connsiteX6548" fmla="*/ 3232562 w 6891715"/>
                <a:gd name="connsiteY6548" fmla="*/ 3038337 h 6367455"/>
                <a:gd name="connsiteX6549" fmla="*/ 3243360 w 6891715"/>
                <a:gd name="connsiteY6549" fmla="*/ 3047547 h 6367455"/>
                <a:gd name="connsiteX6550" fmla="*/ 3242725 w 6891715"/>
                <a:gd name="connsiteY6550" fmla="*/ 3067873 h 6367455"/>
                <a:gd name="connsiteX6551" fmla="*/ 3223352 w 6891715"/>
                <a:gd name="connsiteY6551" fmla="*/ 3086930 h 6367455"/>
                <a:gd name="connsiteX6552" fmla="*/ 3222717 w 6891715"/>
                <a:gd name="connsiteY6552" fmla="*/ 3101857 h 6367455"/>
                <a:gd name="connsiteX6553" fmla="*/ 3229069 w 6891715"/>
                <a:gd name="connsiteY6553" fmla="*/ 3125994 h 6367455"/>
                <a:gd name="connsiteX6554" fmla="*/ 3217953 w 6891715"/>
                <a:gd name="connsiteY6554" fmla="*/ 3149179 h 6367455"/>
                <a:gd name="connsiteX6555" fmla="*/ 3218271 w 6891715"/>
                <a:gd name="connsiteY6555" fmla="*/ 3179668 h 6367455"/>
                <a:gd name="connsiteX6556" fmla="*/ 3203662 w 6891715"/>
                <a:gd name="connsiteY6556" fmla="*/ 3231756 h 6367455"/>
                <a:gd name="connsiteX6557" fmla="*/ 3173492 w 6891715"/>
                <a:gd name="connsiteY6557" fmla="*/ 3297185 h 6367455"/>
                <a:gd name="connsiteX6558" fmla="*/ 3148085 w 6891715"/>
                <a:gd name="connsiteY6558" fmla="*/ 3285752 h 6367455"/>
                <a:gd name="connsiteX6559" fmla="*/ 3114422 w 6891715"/>
                <a:gd name="connsiteY6559" fmla="*/ 3290515 h 6367455"/>
                <a:gd name="connsiteX6560" fmla="*/ 3104577 w 6891715"/>
                <a:gd name="connsiteY6560" fmla="*/ 3278763 h 6367455"/>
                <a:gd name="connsiteX6561" fmla="*/ 3065832 w 6891715"/>
                <a:gd name="connsiteY6561" fmla="*/ 3286386 h 6367455"/>
                <a:gd name="connsiteX6562" fmla="*/ 3055352 w 6891715"/>
                <a:gd name="connsiteY6562" fmla="*/ 3310842 h 6367455"/>
                <a:gd name="connsiteX6563" fmla="*/ 3036297 w 6891715"/>
                <a:gd name="connsiteY6563" fmla="*/ 3305761 h 6367455"/>
                <a:gd name="connsiteX6564" fmla="*/ 3032168 w 6891715"/>
                <a:gd name="connsiteY6564" fmla="*/ 3332122 h 6367455"/>
                <a:gd name="connsiteX6565" fmla="*/ 3008985 w 6891715"/>
                <a:gd name="connsiteY6565" fmla="*/ 3359754 h 6367455"/>
                <a:gd name="connsiteX6566" fmla="*/ 3025499 w 6891715"/>
                <a:gd name="connsiteY6566" fmla="*/ 3391193 h 6367455"/>
                <a:gd name="connsiteX6567" fmla="*/ 3022641 w 6891715"/>
                <a:gd name="connsiteY6567" fmla="*/ 3416601 h 6367455"/>
                <a:gd name="connsiteX6568" fmla="*/ 3009620 w 6891715"/>
                <a:gd name="connsiteY6568" fmla="*/ 3418824 h 6367455"/>
                <a:gd name="connsiteX6569" fmla="*/ 2977862 w 6891715"/>
                <a:gd name="connsiteY6569" fmla="*/ 3411837 h 6367455"/>
                <a:gd name="connsiteX6570" fmla="*/ 2930542 w 6891715"/>
                <a:gd name="connsiteY6570" fmla="*/ 3432164 h 6367455"/>
                <a:gd name="connsiteX6571" fmla="*/ 2918792 w 6891715"/>
                <a:gd name="connsiteY6571" fmla="*/ 3423906 h 6367455"/>
                <a:gd name="connsiteX6572" fmla="*/ 2882588 w 6891715"/>
                <a:gd name="connsiteY6572" fmla="*/ 3426447 h 6367455"/>
                <a:gd name="connsiteX6573" fmla="*/ 2883858 w 6891715"/>
                <a:gd name="connsiteY6573" fmla="*/ 3408344 h 6367455"/>
                <a:gd name="connsiteX6574" fmla="*/ 2899419 w 6891715"/>
                <a:gd name="connsiteY6574" fmla="*/ 3403897 h 6367455"/>
                <a:gd name="connsiteX6575" fmla="*/ 2893068 w 6891715"/>
                <a:gd name="connsiteY6575" fmla="*/ 3392463 h 6367455"/>
                <a:gd name="connsiteX6576" fmla="*/ 2903230 w 6891715"/>
                <a:gd name="connsiteY6576" fmla="*/ 3368330 h 6367455"/>
                <a:gd name="connsiteX6577" fmla="*/ 2852100 w 6891715"/>
                <a:gd name="connsiteY6577" fmla="*/ 3293691 h 6367455"/>
                <a:gd name="connsiteX6578" fmla="*/ 2857181 w 6891715"/>
                <a:gd name="connsiteY6578" fmla="*/ 3281306 h 6367455"/>
                <a:gd name="connsiteX6579" fmla="*/ 2867979 w 6891715"/>
                <a:gd name="connsiteY6579" fmla="*/ 3290515 h 6367455"/>
                <a:gd name="connsiteX6580" fmla="*/ 2875283 w 6891715"/>
                <a:gd name="connsiteY6580" fmla="*/ 3289244 h 6367455"/>
                <a:gd name="connsiteX6581" fmla="*/ 2882270 w 6891715"/>
                <a:gd name="connsiteY6581" fmla="*/ 3276541 h 6367455"/>
                <a:gd name="connsiteX6582" fmla="*/ 2867661 w 6891715"/>
                <a:gd name="connsiteY6582" fmla="*/ 3252402 h 6367455"/>
                <a:gd name="connsiteX6583" fmla="*/ 2867661 w 6891715"/>
                <a:gd name="connsiteY6583" fmla="*/ 3241921 h 6367455"/>
                <a:gd name="connsiteX6584" fmla="*/ 2890527 w 6891715"/>
                <a:gd name="connsiteY6584" fmla="*/ 3243826 h 6367455"/>
                <a:gd name="connsiteX6585" fmla="*/ 2892750 w 6891715"/>
                <a:gd name="connsiteY6585" fmla="*/ 3222863 h 6367455"/>
                <a:gd name="connsiteX6586" fmla="*/ 2821930 w 6891715"/>
                <a:gd name="connsiteY6586" fmla="*/ 3147590 h 6367455"/>
                <a:gd name="connsiteX6587" fmla="*/ 2812084 w 6891715"/>
                <a:gd name="connsiteY6587" fmla="*/ 3089788 h 6367455"/>
                <a:gd name="connsiteX6588" fmla="*/ 2795888 w 6891715"/>
                <a:gd name="connsiteY6588" fmla="*/ 3080260 h 6367455"/>
                <a:gd name="connsiteX6589" fmla="*/ 2787313 w 6891715"/>
                <a:gd name="connsiteY6589" fmla="*/ 3042465 h 6367455"/>
                <a:gd name="connsiteX6590" fmla="*/ 2772387 w 6891715"/>
                <a:gd name="connsiteY6590" fmla="*/ 3022457 h 6367455"/>
                <a:gd name="connsiteX6591" fmla="*/ 2790171 w 6891715"/>
                <a:gd name="connsiteY6591" fmla="*/ 3018328 h 6367455"/>
                <a:gd name="connsiteX6592" fmla="*/ 2793347 w 6891715"/>
                <a:gd name="connsiteY6592" fmla="*/ 3008801 h 6367455"/>
                <a:gd name="connsiteX6593" fmla="*/ 2779374 w 6891715"/>
                <a:gd name="connsiteY6593" fmla="*/ 2996097 h 6367455"/>
                <a:gd name="connsiteX6594" fmla="*/ 2775245 w 6891715"/>
                <a:gd name="connsiteY6594" fmla="*/ 2979263 h 6367455"/>
                <a:gd name="connsiteX6595" fmla="*/ 2779056 w 6891715"/>
                <a:gd name="connsiteY6595" fmla="*/ 2969736 h 6367455"/>
                <a:gd name="connsiteX6596" fmla="*/ 2779056 w 6891715"/>
                <a:gd name="connsiteY6596" fmla="*/ 2956077 h 6367455"/>
                <a:gd name="connsiteX6597" fmla="*/ 2768576 w 6891715"/>
                <a:gd name="connsiteY6597" fmla="*/ 2951632 h 6367455"/>
                <a:gd name="connsiteX6598" fmla="*/ 2756825 w 6891715"/>
                <a:gd name="connsiteY6598" fmla="*/ 2957348 h 6367455"/>
                <a:gd name="connsiteX6599" fmla="*/ 2739676 w 6891715"/>
                <a:gd name="connsiteY6599" fmla="*/ 2952267 h 6367455"/>
                <a:gd name="connsiteX6600" fmla="*/ 2741899 w 6891715"/>
                <a:gd name="connsiteY6600" fmla="*/ 2941467 h 6367455"/>
                <a:gd name="connsiteX6601" fmla="*/ 2779691 w 6891715"/>
                <a:gd name="connsiteY6601" fmla="*/ 2919236 h 6367455"/>
                <a:gd name="connsiteX6602" fmla="*/ 2763812 w 6891715"/>
                <a:gd name="connsiteY6602" fmla="*/ 2902720 h 6367455"/>
                <a:gd name="connsiteX6603" fmla="*/ 2759684 w 6891715"/>
                <a:gd name="connsiteY6603" fmla="*/ 2902720 h 6367455"/>
                <a:gd name="connsiteX6604" fmla="*/ 2756190 w 6891715"/>
                <a:gd name="connsiteY6604" fmla="*/ 2903038 h 6367455"/>
                <a:gd name="connsiteX6605" fmla="*/ 2753332 w 6891715"/>
                <a:gd name="connsiteY6605" fmla="*/ 2903672 h 6367455"/>
                <a:gd name="connsiteX6606" fmla="*/ 2752379 w 6891715"/>
                <a:gd name="connsiteY6606" fmla="*/ 2903989 h 6367455"/>
                <a:gd name="connsiteX6607" fmla="*/ 2752062 w 6891715"/>
                <a:gd name="connsiteY6607" fmla="*/ 2904623 h 6367455"/>
                <a:gd name="connsiteX6608" fmla="*/ 2751426 w 6891715"/>
                <a:gd name="connsiteY6608" fmla="*/ 2906529 h 6367455"/>
                <a:gd name="connsiteX6609" fmla="*/ 2751109 w 6891715"/>
                <a:gd name="connsiteY6609" fmla="*/ 2909072 h 6367455"/>
                <a:gd name="connsiteX6610" fmla="*/ 2751109 w 6891715"/>
                <a:gd name="connsiteY6610" fmla="*/ 2911930 h 6367455"/>
                <a:gd name="connsiteX6611" fmla="*/ 2751109 w 6891715"/>
                <a:gd name="connsiteY6611" fmla="*/ 2917011 h 6367455"/>
                <a:gd name="connsiteX6612" fmla="*/ 2751109 w 6891715"/>
                <a:gd name="connsiteY6612" fmla="*/ 2919236 h 6367455"/>
                <a:gd name="connsiteX6613" fmla="*/ 2745710 w 6891715"/>
                <a:gd name="connsiteY6613" fmla="*/ 2915423 h 6367455"/>
                <a:gd name="connsiteX6614" fmla="*/ 2746980 w 6891715"/>
                <a:gd name="connsiteY6614" fmla="*/ 2898272 h 6367455"/>
                <a:gd name="connsiteX6615" fmla="*/ 2733642 w 6891715"/>
                <a:gd name="connsiteY6615" fmla="*/ 2887156 h 6367455"/>
                <a:gd name="connsiteX6616" fmla="*/ 2729513 w 6891715"/>
                <a:gd name="connsiteY6616" fmla="*/ 2872231 h 6367455"/>
                <a:gd name="connsiteX6617" fmla="*/ 2720621 w 6891715"/>
                <a:gd name="connsiteY6617" fmla="*/ 2826815 h 6367455"/>
                <a:gd name="connsiteX6618" fmla="*/ 2717763 w 6891715"/>
                <a:gd name="connsiteY6618" fmla="*/ 2769962 h 6367455"/>
                <a:gd name="connsiteX6619" fmla="*/ 2718432 w 6891715"/>
                <a:gd name="connsiteY6619" fmla="*/ 2770111 h 6367455"/>
                <a:gd name="connsiteX6620" fmla="*/ 2705803 w 6891715"/>
                <a:gd name="connsiteY6620" fmla="*/ 2755583 h 6367455"/>
                <a:gd name="connsiteX6621" fmla="*/ 2681365 w 6891715"/>
                <a:gd name="connsiteY6621" fmla="*/ 2751773 h 6367455"/>
                <a:gd name="connsiteX6622" fmla="*/ 2680413 w 6891715"/>
                <a:gd name="connsiteY6622" fmla="*/ 2744153 h 6367455"/>
                <a:gd name="connsiteX6623" fmla="*/ 2666449 w 6891715"/>
                <a:gd name="connsiteY6623" fmla="*/ 2735898 h 6367455"/>
                <a:gd name="connsiteX6624" fmla="*/ 2677874 w 6891715"/>
                <a:gd name="connsiteY6624" fmla="*/ 2696847 h 6367455"/>
                <a:gd name="connsiteX6625" fmla="*/ 2668353 w 6891715"/>
                <a:gd name="connsiteY6625" fmla="*/ 2675893 h 6367455"/>
                <a:gd name="connsiteX6626" fmla="*/ 2668988 w 6891715"/>
                <a:gd name="connsiteY6626" fmla="*/ 2646365 h 6367455"/>
                <a:gd name="connsiteX6627" fmla="*/ 2675335 w 6891715"/>
                <a:gd name="connsiteY6627" fmla="*/ 2662240 h 6367455"/>
                <a:gd name="connsiteX6628" fmla="*/ 2678509 w 6891715"/>
                <a:gd name="connsiteY6628" fmla="*/ 2640968 h 6367455"/>
                <a:gd name="connsiteX6629" fmla="*/ 2676288 w 6891715"/>
                <a:gd name="connsiteY6629" fmla="*/ 2617791 h 6367455"/>
                <a:gd name="connsiteX6630" fmla="*/ 2655976 w 6891715"/>
                <a:gd name="connsiteY6630" fmla="*/ 2621282 h 6367455"/>
                <a:gd name="connsiteX6631" fmla="*/ 2646771 w 6891715"/>
                <a:gd name="connsiteY6631" fmla="*/ 2635889 h 6367455"/>
                <a:gd name="connsiteX6632" fmla="*/ 2659784 w 6891715"/>
                <a:gd name="connsiteY6632" fmla="*/ 2674939 h 6367455"/>
                <a:gd name="connsiteX6633" fmla="*/ 2657879 w 6891715"/>
                <a:gd name="connsiteY6633" fmla="*/ 2686687 h 6367455"/>
                <a:gd name="connsiteX6634" fmla="*/ 2649310 w 6891715"/>
                <a:gd name="connsiteY6634" fmla="*/ 2693036 h 6367455"/>
                <a:gd name="connsiteX6635" fmla="*/ 2646136 w 6891715"/>
                <a:gd name="connsiteY6635" fmla="*/ 2672717 h 6367455"/>
                <a:gd name="connsiteX6636" fmla="*/ 2642962 w 6891715"/>
                <a:gd name="connsiteY6636" fmla="*/ 2665414 h 6367455"/>
                <a:gd name="connsiteX6637" fmla="*/ 2643597 w 6891715"/>
                <a:gd name="connsiteY6637" fmla="*/ 2657159 h 6367455"/>
                <a:gd name="connsiteX6638" fmla="*/ 2631854 w 6891715"/>
                <a:gd name="connsiteY6638" fmla="*/ 2658430 h 6367455"/>
                <a:gd name="connsiteX6639" fmla="*/ 2637567 w 6891715"/>
                <a:gd name="connsiteY6639" fmla="*/ 2679067 h 6367455"/>
                <a:gd name="connsiteX6640" fmla="*/ 2632489 w 6891715"/>
                <a:gd name="connsiteY6640" fmla="*/ 2705737 h 6367455"/>
                <a:gd name="connsiteX6641" fmla="*/ 2650579 w 6891715"/>
                <a:gd name="connsiteY6641" fmla="*/ 2720341 h 6367455"/>
                <a:gd name="connsiteX6642" fmla="*/ 2647722 w 6891715"/>
                <a:gd name="connsiteY6642" fmla="*/ 2746693 h 6367455"/>
                <a:gd name="connsiteX6643" fmla="*/ 2636298 w 6891715"/>
                <a:gd name="connsiteY6643" fmla="*/ 2747963 h 6367455"/>
                <a:gd name="connsiteX6644" fmla="*/ 2633124 w 6891715"/>
                <a:gd name="connsiteY6644" fmla="*/ 2773998 h 6367455"/>
                <a:gd name="connsiteX6645" fmla="*/ 2623920 w 6891715"/>
                <a:gd name="connsiteY6645" fmla="*/ 2784475 h 6367455"/>
                <a:gd name="connsiteX6646" fmla="*/ 2600434 w 6891715"/>
                <a:gd name="connsiteY6646" fmla="*/ 2781934 h 6367455"/>
                <a:gd name="connsiteX6647" fmla="*/ 2586787 w 6891715"/>
                <a:gd name="connsiteY6647" fmla="*/ 2789236 h 6367455"/>
                <a:gd name="connsiteX6648" fmla="*/ 2571870 w 6891715"/>
                <a:gd name="connsiteY6648" fmla="*/ 2774633 h 6367455"/>
                <a:gd name="connsiteX6649" fmla="*/ 2577583 w 6891715"/>
                <a:gd name="connsiteY6649" fmla="*/ 2799714 h 6367455"/>
                <a:gd name="connsiteX6650" fmla="*/ 2549970 w 6891715"/>
                <a:gd name="connsiteY6650" fmla="*/ 2818130 h 6367455"/>
                <a:gd name="connsiteX6651" fmla="*/ 2544893 w 6891715"/>
                <a:gd name="connsiteY6651" fmla="*/ 2839084 h 6367455"/>
                <a:gd name="connsiteX6652" fmla="*/ 2529023 w 6891715"/>
                <a:gd name="connsiteY6652" fmla="*/ 2837179 h 6367455"/>
                <a:gd name="connsiteX6653" fmla="*/ 2524898 w 6891715"/>
                <a:gd name="connsiteY6653" fmla="*/ 2843846 h 6367455"/>
                <a:gd name="connsiteX6654" fmla="*/ 2536322 w 6891715"/>
                <a:gd name="connsiteY6654" fmla="*/ 2852736 h 6367455"/>
                <a:gd name="connsiteX6655" fmla="*/ 2528389 w 6891715"/>
                <a:gd name="connsiteY6655" fmla="*/ 2862578 h 6367455"/>
                <a:gd name="connsiteX6656" fmla="*/ 2517598 w 6891715"/>
                <a:gd name="connsiteY6656" fmla="*/ 2864483 h 6367455"/>
                <a:gd name="connsiteX6657" fmla="*/ 2509981 w 6891715"/>
                <a:gd name="connsiteY6657" fmla="*/ 2866389 h 6367455"/>
                <a:gd name="connsiteX6658" fmla="*/ 2506807 w 6891715"/>
                <a:gd name="connsiteY6658" fmla="*/ 2867023 h 6367455"/>
                <a:gd name="connsiteX6659" fmla="*/ 2504903 w 6891715"/>
                <a:gd name="connsiteY6659" fmla="*/ 2867975 h 6367455"/>
                <a:gd name="connsiteX6660" fmla="*/ 2504268 w 6891715"/>
                <a:gd name="connsiteY6660" fmla="*/ 2868928 h 6367455"/>
                <a:gd name="connsiteX6661" fmla="*/ 2503952 w 6891715"/>
                <a:gd name="connsiteY6661" fmla="*/ 2869563 h 6367455"/>
                <a:gd name="connsiteX6662" fmla="*/ 2502999 w 6891715"/>
                <a:gd name="connsiteY6662" fmla="*/ 2872103 h 6367455"/>
                <a:gd name="connsiteX6663" fmla="*/ 2501730 w 6891715"/>
                <a:gd name="connsiteY6663" fmla="*/ 2875277 h 6367455"/>
                <a:gd name="connsiteX6664" fmla="*/ 2500777 w 6891715"/>
                <a:gd name="connsiteY6664" fmla="*/ 2879088 h 6367455"/>
                <a:gd name="connsiteX6665" fmla="*/ 2499190 w 6891715"/>
                <a:gd name="connsiteY6665" fmla="*/ 2885437 h 6367455"/>
                <a:gd name="connsiteX6666" fmla="*/ 2498873 w 6891715"/>
                <a:gd name="connsiteY6666" fmla="*/ 2888295 h 6367455"/>
                <a:gd name="connsiteX6667" fmla="*/ 2479196 w 6891715"/>
                <a:gd name="connsiteY6667" fmla="*/ 2919092 h 6367455"/>
                <a:gd name="connsiteX6668" fmla="*/ 2452536 w 6891715"/>
                <a:gd name="connsiteY6668" fmla="*/ 2925442 h 6367455"/>
                <a:gd name="connsiteX6669" fmla="*/ 2434445 w 6891715"/>
                <a:gd name="connsiteY6669" fmla="*/ 2941316 h 6367455"/>
                <a:gd name="connsiteX6670" fmla="*/ 2412546 w 6891715"/>
                <a:gd name="connsiteY6670" fmla="*/ 2943856 h 6367455"/>
                <a:gd name="connsiteX6671" fmla="*/ 2406199 w 6891715"/>
                <a:gd name="connsiteY6671" fmla="*/ 2961954 h 6367455"/>
                <a:gd name="connsiteX6672" fmla="*/ 2358910 w 6891715"/>
                <a:gd name="connsiteY6672" fmla="*/ 2965446 h 6367455"/>
                <a:gd name="connsiteX6673" fmla="*/ 2325902 w 6891715"/>
                <a:gd name="connsiteY6673" fmla="*/ 2956239 h 6367455"/>
                <a:gd name="connsiteX6674" fmla="*/ 2291942 w 6891715"/>
                <a:gd name="connsiteY6674" fmla="*/ 2950206 h 6367455"/>
                <a:gd name="connsiteX6675" fmla="*/ 2297020 w 6891715"/>
                <a:gd name="connsiteY6675" fmla="*/ 2924807 h 6367455"/>
                <a:gd name="connsiteX6676" fmla="*/ 2267822 w 6891715"/>
                <a:gd name="connsiteY6676" fmla="*/ 2929252 h 6367455"/>
                <a:gd name="connsiteX6677" fmla="*/ 2226879 w 6891715"/>
                <a:gd name="connsiteY6677" fmla="*/ 2886389 h 6367455"/>
                <a:gd name="connsiteX6678" fmla="*/ 2197364 w 6891715"/>
                <a:gd name="connsiteY6678" fmla="*/ 2883216 h 6367455"/>
                <a:gd name="connsiteX6679" fmla="*/ 2191016 w 6891715"/>
                <a:gd name="connsiteY6679" fmla="*/ 2862578 h 6367455"/>
                <a:gd name="connsiteX6680" fmla="*/ 2178955 w 6891715"/>
                <a:gd name="connsiteY6680" fmla="*/ 2853371 h 6367455"/>
                <a:gd name="connsiteX6681" fmla="*/ 2188477 w 6891715"/>
                <a:gd name="connsiteY6681" fmla="*/ 2836226 h 6367455"/>
                <a:gd name="connsiteX6682" fmla="*/ 2197681 w 6891715"/>
                <a:gd name="connsiteY6682" fmla="*/ 2806700 h 6367455"/>
                <a:gd name="connsiteX6683" fmla="*/ 2216723 w 6891715"/>
                <a:gd name="connsiteY6683" fmla="*/ 2820034 h 6367455"/>
                <a:gd name="connsiteX6684" fmla="*/ 2224022 w 6891715"/>
                <a:gd name="connsiteY6684" fmla="*/ 2809240 h 6367455"/>
                <a:gd name="connsiteX6685" fmla="*/ 2253857 w 6891715"/>
                <a:gd name="connsiteY6685" fmla="*/ 2822891 h 6367455"/>
                <a:gd name="connsiteX6686" fmla="*/ 2244334 w 6891715"/>
                <a:gd name="connsiteY6686" fmla="*/ 2811462 h 6367455"/>
                <a:gd name="connsiteX6687" fmla="*/ 2243066 w 6891715"/>
                <a:gd name="connsiteY6687" fmla="*/ 2799714 h 6367455"/>
                <a:gd name="connsiteX6688" fmla="*/ 2283373 w 6891715"/>
                <a:gd name="connsiteY6688" fmla="*/ 2782569 h 6367455"/>
                <a:gd name="connsiteX6689" fmla="*/ 2235450 w 6891715"/>
                <a:gd name="connsiteY6689" fmla="*/ 2793365 h 6367455"/>
                <a:gd name="connsiteX6690" fmla="*/ 2224976 w 6891715"/>
                <a:gd name="connsiteY6690" fmla="*/ 2773679 h 6367455"/>
                <a:gd name="connsiteX6691" fmla="*/ 2235132 w 6891715"/>
                <a:gd name="connsiteY6691" fmla="*/ 2752408 h 6367455"/>
                <a:gd name="connsiteX6692" fmla="*/ 2251001 w 6891715"/>
                <a:gd name="connsiteY6692" fmla="*/ 2748280 h 6367455"/>
                <a:gd name="connsiteX6693" fmla="*/ 2258618 w 6891715"/>
                <a:gd name="connsiteY6693" fmla="*/ 2737486 h 6367455"/>
                <a:gd name="connsiteX6694" fmla="*/ 2242432 w 6891715"/>
                <a:gd name="connsiteY6694" fmla="*/ 2730184 h 6367455"/>
                <a:gd name="connsiteX6695" fmla="*/ 2245287 w 6891715"/>
                <a:gd name="connsiteY6695" fmla="*/ 2720658 h 6367455"/>
                <a:gd name="connsiteX6696" fmla="*/ 2261156 w 6891715"/>
                <a:gd name="connsiteY6696" fmla="*/ 2707958 h 6367455"/>
                <a:gd name="connsiteX6697" fmla="*/ 2261156 w 6891715"/>
                <a:gd name="connsiteY6697" fmla="*/ 2703514 h 6367455"/>
                <a:gd name="connsiteX6698" fmla="*/ 2245287 w 6891715"/>
                <a:gd name="connsiteY6698" fmla="*/ 2694307 h 6367455"/>
                <a:gd name="connsiteX6699" fmla="*/ 2232909 w 6891715"/>
                <a:gd name="connsiteY6699" fmla="*/ 2720024 h 6367455"/>
                <a:gd name="connsiteX6700" fmla="*/ 2214502 w 6891715"/>
                <a:gd name="connsiteY6700" fmla="*/ 2707641 h 6367455"/>
                <a:gd name="connsiteX6701" fmla="*/ 2211646 w 6891715"/>
                <a:gd name="connsiteY6701" fmla="*/ 2733675 h 6367455"/>
                <a:gd name="connsiteX6702" fmla="*/ 2197998 w 6891715"/>
                <a:gd name="connsiteY6702" fmla="*/ 2725421 h 6367455"/>
                <a:gd name="connsiteX6703" fmla="*/ 2197046 w 6891715"/>
                <a:gd name="connsiteY6703" fmla="*/ 2711768 h 6367455"/>
                <a:gd name="connsiteX6704" fmla="*/ 2191333 w 6891715"/>
                <a:gd name="connsiteY6704" fmla="*/ 2703196 h 6367455"/>
                <a:gd name="connsiteX6705" fmla="*/ 2204980 w 6891715"/>
                <a:gd name="connsiteY6705" fmla="*/ 2676845 h 6367455"/>
                <a:gd name="connsiteX6706" fmla="*/ 2223072 w 6891715"/>
                <a:gd name="connsiteY6706" fmla="*/ 2685099 h 6367455"/>
                <a:gd name="connsiteX6707" fmla="*/ 2224976 w 6891715"/>
                <a:gd name="connsiteY6707" fmla="*/ 2659700 h 6367455"/>
                <a:gd name="connsiteX6708" fmla="*/ 2227833 w 6891715"/>
                <a:gd name="connsiteY6708" fmla="*/ 2657478 h 6367455"/>
                <a:gd name="connsiteX6709" fmla="*/ 2233862 w 6891715"/>
                <a:gd name="connsiteY6709" fmla="*/ 2652715 h 6367455"/>
                <a:gd name="connsiteX6710" fmla="*/ 2237035 w 6891715"/>
                <a:gd name="connsiteY6710" fmla="*/ 2649540 h 6367455"/>
                <a:gd name="connsiteX6711" fmla="*/ 2239257 w 6891715"/>
                <a:gd name="connsiteY6711" fmla="*/ 2646683 h 6367455"/>
                <a:gd name="connsiteX6712" fmla="*/ 2241161 w 6891715"/>
                <a:gd name="connsiteY6712" fmla="*/ 2644460 h 6367455"/>
                <a:gd name="connsiteX6713" fmla="*/ 2241479 w 6891715"/>
                <a:gd name="connsiteY6713" fmla="*/ 2643508 h 6367455"/>
                <a:gd name="connsiteX6714" fmla="*/ 2241479 w 6891715"/>
                <a:gd name="connsiteY6714" fmla="*/ 2642873 h 6367455"/>
                <a:gd name="connsiteX6715" fmla="*/ 2241479 w 6891715"/>
                <a:gd name="connsiteY6715" fmla="*/ 2642555 h 6367455"/>
                <a:gd name="connsiteX6716" fmla="*/ 2241798 w 6891715"/>
                <a:gd name="connsiteY6716" fmla="*/ 2642555 h 6367455"/>
                <a:gd name="connsiteX6717" fmla="*/ 2243702 w 6891715"/>
                <a:gd name="connsiteY6717" fmla="*/ 2642873 h 6367455"/>
                <a:gd name="connsiteX6718" fmla="*/ 2248461 w 6891715"/>
                <a:gd name="connsiteY6718" fmla="*/ 2646048 h 6367455"/>
                <a:gd name="connsiteX6719" fmla="*/ 2256713 w 6891715"/>
                <a:gd name="connsiteY6719" fmla="*/ 2651127 h 6367455"/>
                <a:gd name="connsiteX6720" fmla="*/ 2264966 w 6891715"/>
                <a:gd name="connsiteY6720" fmla="*/ 2632078 h 6367455"/>
                <a:gd name="connsiteX6721" fmla="*/ 2259571 w 6891715"/>
                <a:gd name="connsiteY6721" fmla="*/ 2626999 h 6367455"/>
                <a:gd name="connsiteX6722" fmla="*/ 2242432 w 6891715"/>
                <a:gd name="connsiteY6722" fmla="*/ 2639698 h 6367455"/>
                <a:gd name="connsiteX6723" fmla="*/ 2232909 w 6891715"/>
                <a:gd name="connsiteY6723" fmla="*/ 2632395 h 6367455"/>
                <a:gd name="connsiteX6724" fmla="*/ 2216406 w 6891715"/>
                <a:gd name="connsiteY6724" fmla="*/ 2645095 h 6367455"/>
                <a:gd name="connsiteX6725" fmla="*/ 2211646 w 6891715"/>
                <a:gd name="connsiteY6725" fmla="*/ 2633665 h 6367455"/>
                <a:gd name="connsiteX6726" fmla="*/ 2225609 w 6891715"/>
                <a:gd name="connsiteY6726" fmla="*/ 2614615 h 6367455"/>
                <a:gd name="connsiteX6727" fmla="*/ 2237035 w 6891715"/>
                <a:gd name="connsiteY6727" fmla="*/ 2592073 h 6367455"/>
                <a:gd name="connsiteX6728" fmla="*/ 2260205 w 6891715"/>
                <a:gd name="connsiteY6728" fmla="*/ 2583819 h 6367455"/>
                <a:gd name="connsiteX6729" fmla="*/ 2263060 w 6891715"/>
                <a:gd name="connsiteY6729" fmla="*/ 2568896 h 6367455"/>
                <a:gd name="connsiteX6730" fmla="*/ 2245287 w 6891715"/>
                <a:gd name="connsiteY6730" fmla="*/ 2569214 h 6367455"/>
                <a:gd name="connsiteX6731" fmla="*/ 2264013 w 6891715"/>
                <a:gd name="connsiteY6731" fmla="*/ 2548576 h 6367455"/>
                <a:gd name="connsiteX6732" fmla="*/ 2274486 w 6891715"/>
                <a:gd name="connsiteY6732" fmla="*/ 2524764 h 6367455"/>
                <a:gd name="connsiteX6733" fmla="*/ 2276390 w 6891715"/>
                <a:gd name="connsiteY6733" fmla="*/ 2521589 h 6367455"/>
                <a:gd name="connsiteX6734" fmla="*/ 2288133 w 6891715"/>
                <a:gd name="connsiteY6734" fmla="*/ 2517779 h 6367455"/>
                <a:gd name="connsiteX6735" fmla="*/ 2285278 w 6891715"/>
                <a:gd name="connsiteY6735" fmla="*/ 2560324 h 6367455"/>
                <a:gd name="connsiteX6736" fmla="*/ 2292893 w 6891715"/>
                <a:gd name="connsiteY6736" fmla="*/ 2570485 h 6367455"/>
                <a:gd name="connsiteX6737" fmla="*/ 2297656 w 6891715"/>
                <a:gd name="connsiteY6737" fmla="*/ 2512700 h 6367455"/>
                <a:gd name="connsiteX6738" fmla="*/ 2328123 w 6891715"/>
                <a:gd name="connsiteY6738" fmla="*/ 2498726 h 6367455"/>
                <a:gd name="connsiteX6739" fmla="*/ 2315429 w 6891715"/>
                <a:gd name="connsiteY6739" fmla="*/ 2494594 h 6367455"/>
                <a:gd name="connsiteX6740" fmla="*/ 2290038 w 6891715"/>
                <a:gd name="connsiteY6740" fmla="*/ 2503489 h 6367455"/>
                <a:gd name="connsiteX6741" fmla="*/ 2293212 w 6891715"/>
                <a:gd name="connsiteY6741" fmla="*/ 2487610 h 6367455"/>
                <a:gd name="connsiteX6742" fmla="*/ 2278612 w 6891715"/>
                <a:gd name="connsiteY6742" fmla="*/ 2503489 h 6367455"/>
                <a:gd name="connsiteX6743" fmla="*/ 2250048 w 6891715"/>
                <a:gd name="connsiteY6743" fmla="*/ 2517144 h 6367455"/>
                <a:gd name="connsiteX6744" fmla="*/ 2241798 w 6891715"/>
                <a:gd name="connsiteY6744" fmla="*/ 2546990 h 6367455"/>
                <a:gd name="connsiteX6745" fmla="*/ 2213550 w 6891715"/>
                <a:gd name="connsiteY6745" fmla="*/ 2566039 h 6367455"/>
                <a:gd name="connsiteX6746" fmla="*/ 2206249 w 6891715"/>
                <a:gd name="connsiteY6746" fmla="*/ 2575564 h 6367455"/>
                <a:gd name="connsiteX6747" fmla="*/ 2183715 w 6891715"/>
                <a:gd name="connsiteY6747" fmla="*/ 2563182 h 6367455"/>
                <a:gd name="connsiteX6748" fmla="*/ 2169117 w 6891715"/>
                <a:gd name="connsiteY6748" fmla="*/ 2573658 h 6367455"/>
                <a:gd name="connsiteX6749" fmla="*/ 2149756 w 6891715"/>
                <a:gd name="connsiteY6749" fmla="*/ 2544449 h 6367455"/>
                <a:gd name="connsiteX6750" fmla="*/ 2149439 w 6891715"/>
                <a:gd name="connsiteY6750" fmla="*/ 2535242 h 6367455"/>
                <a:gd name="connsiteX6751" fmla="*/ 2166578 w 6891715"/>
                <a:gd name="connsiteY6751" fmla="*/ 2537146 h 6367455"/>
                <a:gd name="connsiteX6752" fmla="*/ 2168800 w 6891715"/>
                <a:gd name="connsiteY6752" fmla="*/ 2516191 h 6367455"/>
                <a:gd name="connsiteX6753" fmla="*/ 2183399 w 6891715"/>
                <a:gd name="connsiteY6753" fmla="*/ 2530480 h 6367455"/>
                <a:gd name="connsiteX6754" fmla="*/ 2216088 w 6891715"/>
                <a:gd name="connsiteY6754" fmla="*/ 2509202 h 6367455"/>
                <a:gd name="connsiteX6755" fmla="*/ 2187842 w 6891715"/>
                <a:gd name="connsiteY6755" fmla="*/ 2511428 h 6367455"/>
                <a:gd name="connsiteX6756" fmla="*/ 2178955 w 6891715"/>
                <a:gd name="connsiteY6756" fmla="*/ 2506347 h 6367455"/>
                <a:gd name="connsiteX6757" fmla="*/ 2176734 w 6891715"/>
                <a:gd name="connsiteY6757" fmla="*/ 2489517 h 6367455"/>
                <a:gd name="connsiteX6758" fmla="*/ 2203076 w 6891715"/>
                <a:gd name="connsiteY6758" fmla="*/ 2475554 h 6367455"/>
                <a:gd name="connsiteX6759" fmla="*/ 2181178 w 6891715"/>
                <a:gd name="connsiteY6759" fmla="*/ 2477773 h 6367455"/>
                <a:gd name="connsiteX6760" fmla="*/ 2181813 w 6891715"/>
                <a:gd name="connsiteY6760" fmla="*/ 2465073 h 6367455"/>
                <a:gd name="connsiteX6761" fmla="*/ 2169117 w 6891715"/>
                <a:gd name="connsiteY6761" fmla="*/ 2453962 h 6367455"/>
                <a:gd name="connsiteX6762" fmla="*/ 2180543 w 6891715"/>
                <a:gd name="connsiteY6762" fmla="*/ 2439040 h 6367455"/>
                <a:gd name="connsiteX6763" fmla="*/ 2172290 w 6891715"/>
                <a:gd name="connsiteY6763" fmla="*/ 2438087 h 6367455"/>
                <a:gd name="connsiteX6764" fmla="*/ 2159594 w 6891715"/>
                <a:gd name="connsiteY6764" fmla="*/ 2444438 h 6367455"/>
                <a:gd name="connsiteX6765" fmla="*/ 2141505 w 6891715"/>
                <a:gd name="connsiteY6765" fmla="*/ 2433007 h 6367455"/>
                <a:gd name="connsiteX6766" fmla="*/ 2149756 w 6891715"/>
                <a:gd name="connsiteY6766" fmla="*/ 2422530 h 6367455"/>
                <a:gd name="connsiteX6767" fmla="*/ 2138331 w 6891715"/>
                <a:gd name="connsiteY6767" fmla="*/ 2421258 h 6367455"/>
                <a:gd name="connsiteX6768" fmla="*/ 2143091 w 6891715"/>
                <a:gd name="connsiteY6768" fmla="*/ 2403163 h 6367455"/>
                <a:gd name="connsiteX6769" fmla="*/ 2158959 w 6891715"/>
                <a:gd name="connsiteY6769" fmla="*/ 2402208 h 6367455"/>
                <a:gd name="connsiteX6770" fmla="*/ 2184669 w 6891715"/>
                <a:gd name="connsiteY6770" fmla="*/ 2408243 h 6367455"/>
                <a:gd name="connsiteX6771" fmla="*/ 2209741 w 6891715"/>
                <a:gd name="connsiteY6771" fmla="*/ 2392366 h 6367455"/>
                <a:gd name="connsiteX6772" fmla="*/ 2253223 w 6891715"/>
                <a:gd name="connsiteY6772" fmla="*/ 2401575 h 6367455"/>
                <a:gd name="connsiteX6773" fmla="*/ 2274486 w 6891715"/>
                <a:gd name="connsiteY6773" fmla="*/ 2389510 h 6367455"/>
                <a:gd name="connsiteX6774" fmla="*/ 2317968 w 6891715"/>
                <a:gd name="connsiteY6774" fmla="*/ 2416815 h 6367455"/>
                <a:gd name="connsiteX6775" fmla="*/ 2312891 w 6891715"/>
                <a:gd name="connsiteY6775" fmla="*/ 2438722 h 6367455"/>
                <a:gd name="connsiteX6776" fmla="*/ 2328441 w 6891715"/>
                <a:gd name="connsiteY6776" fmla="*/ 2426022 h 6367455"/>
                <a:gd name="connsiteX6777" fmla="*/ 2341136 w 6891715"/>
                <a:gd name="connsiteY6777" fmla="*/ 2440627 h 6367455"/>
                <a:gd name="connsiteX6778" fmla="*/ 2347484 w 6891715"/>
                <a:gd name="connsiteY6778" fmla="*/ 2426022 h 6367455"/>
                <a:gd name="connsiteX6779" fmla="*/ 2329710 w 6891715"/>
                <a:gd name="connsiteY6779" fmla="*/ 2412053 h 6367455"/>
                <a:gd name="connsiteX6780" fmla="*/ 2325902 w 6891715"/>
                <a:gd name="connsiteY6780" fmla="*/ 2398716 h 6367455"/>
                <a:gd name="connsiteX6781" fmla="*/ 2386204 w 6891715"/>
                <a:gd name="connsiteY6781" fmla="*/ 2376172 h 6367455"/>
                <a:gd name="connsiteX6782" fmla="*/ 2384935 w 6891715"/>
                <a:gd name="connsiteY6782" fmla="*/ 2359030 h 6367455"/>
                <a:gd name="connsiteX6783" fmla="*/ 2353197 w 6891715"/>
                <a:gd name="connsiteY6783" fmla="*/ 2371094 h 6367455"/>
                <a:gd name="connsiteX6784" fmla="*/ 2361765 w 6891715"/>
                <a:gd name="connsiteY6784" fmla="*/ 2356172 h 6367455"/>
                <a:gd name="connsiteX6785" fmla="*/ 2361448 w 6891715"/>
                <a:gd name="connsiteY6785" fmla="*/ 2331725 h 6367455"/>
                <a:gd name="connsiteX6786" fmla="*/ 2383348 w 6891715"/>
                <a:gd name="connsiteY6786" fmla="*/ 2299021 h 6367455"/>
                <a:gd name="connsiteX6787" fmla="*/ 2345898 w 6891715"/>
                <a:gd name="connsiteY6787" fmla="*/ 2332040 h 6367455"/>
                <a:gd name="connsiteX6788" fmla="*/ 2345898 w 6891715"/>
                <a:gd name="connsiteY6788" fmla="*/ 2368872 h 6367455"/>
                <a:gd name="connsiteX6789" fmla="*/ 2330346 w 6891715"/>
                <a:gd name="connsiteY6789" fmla="*/ 2378397 h 6367455"/>
                <a:gd name="connsiteX6790" fmla="*/ 2320824 w 6891715"/>
                <a:gd name="connsiteY6790" fmla="*/ 2367285 h 6367455"/>
                <a:gd name="connsiteX6791" fmla="*/ 2313208 w 6891715"/>
                <a:gd name="connsiteY6791" fmla="*/ 2374587 h 6367455"/>
                <a:gd name="connsiteX6792" fmla="*/ 2271948 w 6891715"/>
                <a:gd name="connsiteY6792" fmla="*/ 2374904 h 6367455"/>
                <a:gd name="connsiteX6793" fmla="*/ 2271948 w 6891715"/>
                <a:gd name="connsiteY6793" fmla="*/ 2363157 h 6367455"/>
                <a:gd name="connsiteX6794" fmla="*/ 2287500 w 6891715"/>
                <a:gd name="connsiteY6794" fmla="*/ 2339979 h 6367455"/>
                <a:gd name="connsiteX6795" fmla="*/ 2263378 w 6891715"/>
                <a:gd name="connsiteY6795" fmla="*/ 2359030 h 6367455"/>
                <a:gd name="connsiteX6796" fmla="*/ 2263378 w 6891715"/>
                <a:gd name="connsiteY6796" fmla="*/ 2376172 h 6367455"/>
                <a:gd name="connsiteX6797" fmla="*/ 2245605 w 6891715"/>
                <a:gd name="connsiteY6797" fmla="*/ 2379350 h 6367455"/>
                <a:gd name="connsiteX6798" fmla="*/ 2210694 w 6891715"/>
                <a:gd name="connsiteY6798" fmla="*/ 2377443 h 6367455"/>
                <a:gd name="connsiteX6799" fmla="*/ 2176100 w 6891715"/>
                <a:gd name="connsiteY6799" fmla="*/ 2399987 h 6367455"/>
                <a:gd name="connsiteX6800" fmla="*/ 2153882 w 6891715"/>
                <a:gd name="connsiteY6800" fmla="*/ 2391732 h 6367455"/>
                <a:gd name="connsiteX6801" fmla="*/ 2145948 w 6891715"/>
                <a:gd name="connsiteY6801" fmla="*/ 2379350 h 6367455"/>
                <a:gd name="connsiteX6802" fmla="*/ 2160864 w 6891715"/>
                <a:gd name="connsiteY6802" fmla="*/ 2371729 h 6367455"/>
                <a:gd name="connsiteX6803" fmla="*/ 2136427 w 6891715"/>
                <a:gd name="connsiteY6803" fmla="*/ 2362204 h 6367455"/>
                <a:gd name="connsiteX6804" fmla="*/ 2178639 w 6891715"/>
                <a:gd name="connsiteY6804" fmla="*/ 2342201 h 6367455"/>
                <a:gd name="connsiteX6805" fmla="*/ 2167847 w 6891715"/>
                <a:gd name="connsiteY6805" fmla="*/ 2339979 h 6367455"/>
                <a:gd name="connsiteX6806" fmla="*/ 2173243 w 6891715"/>
                <a:gd name="connsiteY6806" fmla="*/ 2326326 h 6367455"/>
                <a:gd name="connsiteX6807" fmla="*/ 2188160 w 6891715"/>
                <a:gd name="connsiteY6807" fmla="*/ 2322834 h 6367455"/>
                <a:gd name="connsiteX6808" fmla="*/ 2158008 w 6891715"/>
                <a:gd name="connsiteY6808" fmla="*/ 2303150 h 6367455"/>
                <a:gd name="connsiteX6809" fmla="*/ 2166578 w 6891715"/>
                <a:gd name="connsiteY6809" fmla="*/ 2294574 h 6367455"/>
                <a:gd name="connsiteX6810" fmla="*/ 2133571 w 6891715"/>
                <a:gd name="connsiteY6810" fmla="*/ 2274889 h 6367455"/>
                <a:gd name="connsiteX6811" fmla="*/ 2157057 w 6891715"/>
                <a:gd name="connsiteY6811" fmla="*/ 2271715 h 6367455"/>
                <a:gd name="connsiteX6812" fmla="*/ 2154518 w 6891715"/>
                <a:gd name="connsiteY6812" fmla="*/ 2256790 h 6367455"/>
                <a:gd name="connsiteX6813" fmla="*/ 2160864 w 6891715"/>
                <a:gd name="connsiteY6813" fmla="*/ 2256790 h 6367455"/>
                <a:gd name="connsiteX6814" fmla="*/ 2173560 w 6891715"/>
                <a:gd name="connsiteY6814" fmla="*/ 2244090 h 6367455"/>
                <a:gd name="connsiteX6815" fmla="*/ 2187525 w 6891715"/>
                <a:gd name="connsiteY6815" fmla="*/ 2258697 h 6367455"/>
                <a:gd name="connsiteX6816" fmla="*/ 2200219 w 6891715"/>
                <a:gd name="connsiteY6816" fmla="*/ 2265998 h 6367455"/>
                <a:gd name="connsiteX6817" fmla="*/ 2203395 w 6891715"/>
                <a:gd name="connsiteY6817" fmla="*/ 2253298 h 6367455"/>
                <a:gd name="connsiteX6818" fmla="*/ 2226246 w 6891715"/>
                <a:gd name="connsiteY6818" fmla="*/ 2245361 h 6367455"/>
                <a:gd name="connsiteX6819" fmla="*/ 2252906 w 6891715"/>
                <a:gd name="connsiteY6819" fmla="*/ 2258377 h 6367455"/>
                <a:gd name="connsiteX6820" fmla="*/ 2266552 w 6891715"/>
                <a:gd name="connsiteY6820" fmla="*/ 2244090 h 6367455"/>
                <a:gd name="connsiteX6821" fmla="*/ 2266552 w 6891715"/>
                <a:gd name="connsiteY6821" fmla="*/ 2235835 h 6367455"/>
                <a:gd name="connsiteX6822" fmla="*/ 2213550 w 6891715"/>
                <a:gd name="connsiteY6822" fmla="*/ 2243773 h 6367455"/>
                <a:gd name="connsiteX6823" fmla="*/ 2197681 w 6891715"/>
                <a:gd name="connsiteY6823" fmla="*/ 2239644 h 6367455"/>
                <a:gd name="connsiteX6824" fmla="*/ 2204029 w 6891715"/>
                <a:gd name="connsiteY6824" fmla="*/ 2231072 h 6367455"/>
                <a:gd name="connsiteX6825" fmla="*/ 2233862 w 6891715"/>
                <a:gd name="connsiteY6825" fmla="*/ 2227898 h 6367455"/>
                <a:gd name="connsiteX6826" fmla="*/ 2254492 w 6891715"/>
                <a:gd name="connsiteY6826" fmla="*/ 2222181 h 6367455"/>
                <a:gd name="connsiteX6827" fmla="*/ 2236401 w 6891715"/>
                <a:gd name="connsiteY6827" fmla="*/ 2212020 h 6367455"/>
                <a:gd name="connsiteX6828" fmla="*/ 2249414 w 6891715"/>
                <a:gd name="connsiteY6828" fmla="*/ 2203448 h 6367455"/>
                <a:gd name="connsiteX6829" fmla="*/ 2244970 w 6891715"/>
                <a:gd name="connsiteY6829" fmla="*/ 2194876 h 6367455"/>
                <a:gd name="connsiteX6830" fmla="*/ 2230053 w 6891715"/>
                <a:gd name="connsiteY6830" fmla="*/ 2187889 h 6367455"/>
                <a:gd name="connsiteX6831" fmla="*/ 2238304 w 6891715"/>
                <a:gd name="connsiteY6831" fmla="*/ 2165664 h 6367455"/>
                <a:gd name="connsiteX6832" fmla="*/ 2261791 w 6891715"/>
                <a:gd name="connsiteY6832" fmla="*/ 2150423 h 6367455"/>
                <a:gd name="connsiteX6833" fmla="*/ 2278612 w 6891715"/>
                <a:gd name="connsiteY6833" fmla="*/ 2184079 h 6367455"/>
                <a:gd name="connsiteX6834" fmla="*/ 2285912 w 6891715"/>
                <a:gd name="connsiteY6834" fmla="*/ 2178682 h 6367455"/>
                <a:gd name="connsiteX6835" fmla="*/ 2279565 w 6891715"/>
                <a:gd name="connsiteY6835" fmla="*/ 2166298 h 6367455"/>
                <a:gd name="connsiteX6836" fmla="*/ 2281469 w 6891715"/>
                <a:gd name="connsiteY6836" fmla="*/ 2138677 h 6367455"/>
                <a:gd name="connsiteX6837" fmla="*/ 2300512 w 6891715"/>
                <a:gd name="connsiteY6837" fmla="*/ 2135500 h 6367455"/>
                <a:gd name="connsiteX6838" fmla="*/ 2314476 w 6891715"/>
                <a:gd name="connsiteY6838" fmla="*/ 2151058 h 6367455"/>
                <a:gd name="connsiteX6839" fmla="*/ 2307177 w 6891715"/>
                <a:gd name="connsiteY6839" fmla="*/ 2195194 h 6367455"/>
                <a:gd name="connsiteX6840" fmla="*/ 2318920 w 6891715"/>
                <a:gd name="connsiteY6840" fmla="*/ 2195194 h 6367455"/>
                <a:gd name="connsiteX6841" fmla="*/ 2329076 w 6891715"/>
                <a:gd name="connsiteY6841" fmla="*/ 2158361 h 6367455"/>
                <a:gd name="connsiteX6842" fmla="*/ 2356688 w 6891715"/>
                <a:gd name="connsiteY6842" fmla="*/ 2158044 h 6367455"/>
                <a:gd name="connsiteX6843" fmla="*/ 2361131 w 6891715"/>
                <a:gd name="connsiteY6843" fmla="*/ 2146612 h 6367455"/>
                <a:gd name="connsiteX6844" fmla="*/ 2321776 w 6891715"/>
                <a:gd name="connsiteY6844" fmla="*/ 2142486 h 6367455"/>
                <a:gd name="connsiteX6845" fmla="*/ 2319237 w 6891715"/>
                <a:gd name="connsiteY6845" fmla="*/ 2125021 h 6367455"/>
                <a:gd name="connsiteX6846" fmla="*/ 2297020 w 6891715"/>
                <a:gd name="connsiteY6846" fmla="*/ 2113274 h 6367455"/>
                <a:gd name="connsiteX6847" fmla="*/ 2285594 w 6891715"/>
                <a:gd name="connsiteY6847" fmla="*/ 2125021 h 6367455"/>
                <a:gd name="connsiteX6848" fmla="*/ 2278294 w 6891715"/>
                <a:gd name="connsiteY6848" fmla="*/ 2118988 h 6367455"/>
                <a:gd name="connsiteX6849" fmla="*/ 2283373 w 6891715"/>
                <a:gd name="connsiteY6849" fmla="*/ 2109465 h 6367455"/>
                <a:gd name="connsiteX6850" fmla="*/ 2297973 w 6891715"/>
                <a:gd name="connsiteY6850" fmla="*/ 2100891 h 6367455"/>
                <a:gd name="connsiteX6851" fmla="*/ 2310667 w 6891715"/>
                <a:gd name="connsiteY6851" fmla="*/ 2099304 h 6367455"/>
                <a:gd name="connsiteX6852" fmla="*/ 2326855 w 6891715"/>
                <a:gd name="connsiteY6852" fmla="*/ 2092953 h 6367455"/>
                <a:gd name="connsiteX6853" fmla="*/ 2344627 w 6891715"/>
                <a:gd name="connsiteY6853" fmla="*/ 2103432 h 6367455"/>
                <a:gd name="connsiteX6854" fmla="*/ 2352880 w 6891715"/>
                <a:gd name="connsiteY6854" fmla="*/ 2098033 h 6367455"/>
                <a:gd name="connsiteX6855" fmla="*/ 2373509 w 6891715"/>
                <a:gd name="connsiteY6855" fmla="*/ 2117719 h 6367455"/>
                <a:gd name="connsiteX6856" fmla="*/ 2388426 w 6891715"/>
                <a:gd name="connsiteY6856" fmla="*/ 2113591 h 6367455"/>
                <a:gd name="connsiteX6857" fmla="*/ 2390965 w 6891715"/>
                <a:gd name="connsiteY6857" fmla="*/ 2100891 h 6367455"/>
                <a:gd name="connsiteX6858" fmla="*/ 2364623 w 6891715"/>
                <a:gd name="connsiteY6858" fmla="*/ 2097082 h 6367455"/>
                <a:gd name="connsiteX6859" fmla="*/ 2364623 w 6891715"/>
                <a:gd name="connsiteY6859" fmla="*/ 2087237 h 6367455"/>
                <a:gd name="connsiteX6860" fmla="*/ 2392868 w 6891715"/>
                <a:gd name="connsiteY6860" fmla="*/ 2073585 h 6367455"/>
                <a:gd name="connsiteX6861" fmla="*/ 2361131 w 6891715"/>
                <a:gd name="connsiteY6861" fmla="*/ 2063426 h 6367455"/>
                <a:gd name="connsiteX6862" fmla="*/ 2344309 w 6891715"/>
                <a:gd name="connsiteY6862" fmla="*/ 2067553 h 6367455"/>
                <a:gd name="connsiteX6863" fmla="*/ 2321141 w 6891715"/>
                <a:gd name="connsiteY6863" fmla="*/ 2069141 h 6367455"/>
                <a:gd name="connsiteX6864" fmla="*/ 2338915 w 6891715"/>
                <a:gd name="connsiteY6864" fmla="*/ 2050726 h 6367455"/>
                <a:gd name="connsiteX6865" fmla="*/ 2320824 w 6891715"/>
                <a:gd name="connsiteY6865" fmla="*/ 2045646 h 6367455"/>
                <a:gd name="connsiteX6866" fmla="*/ 2318602 w 6891715"/>
                <a:gd name="connsiteY6866" fmla="*/ 2029776 h 6367455"/>
                <a:gd name="connsiteX6867" fmla="*/ 2346849 w 6891715"/>
                <a:gd name="connsiteY6867" fmla="*/ 2010726 h 6367455"/>
                <a:gd name="connsiteX6868" fmla="*/ 2363987 w 6891715"/>
                <a:gd name="connsiteY6868" fmla="*/ 2025013 h 6367455"/>
                <a:gd name="connsiteX6869" fmla="*/ 2377953 w 6891715"/>
                <a:gd name="connsiteY6869" fmla="*/ 2033586 h 6367455"/>
                <a:gd name="connsiteX6870" fmla="*/ 2390330 w 6891715"/>
                <a:gd name="connsiteY6870" fmla="*/ 2019933 h 6367455"/>
                <a:gd name="connsiteX6871" fmla="*/ 2395725 w 6891715"/>
                <a:gd name="connsiteY6871" fmla="*/ 2026918 h 6367455"/>
                <a:gd name="connsiteX6872" fmla="*/ 2422068 w 6891715"/>
                <a:gd name="connsiteY6872" fmla="*/ 2016441 h 6367455"/>
                <a:gd name="connsiteX6873" fmla="*/ 2401756 w 6891715"/>
                <a:gd name="connsiteY6873" fmla="*/ 1998661 h 6367455"/>
                <a:gd name="connsiteX6874" fmla="*/ 2384935 w 6891715"/>
                <a:gd name="connsiteY6874" fmla="*/ 2011360 h 6367455"/>
                <a:gd name="connsiteX6875" fmla="*/ 2370336 w 6891715"/>
                <a:gd name="connsiteY6875" fmla="*/ 2004376 h 6367455"/>
                <a:gd name="connsiteX6876" fmla="*/ 2373191 w 6891715"/>
                <a:gd name="connsiteY6876" fmla="*/ 1984056 h 6367455"/>
                <a:gd name="connsiteX6877" fmla="*/ 2394138 w 6891715"/>
                <a:gd name="connsiteY6877" fmla="*/ 1977706 h 6367455"/>
                <a:gd name="connsiteX6878" fmla="*/ 2409055 w 6891715"/>
                <a:gd name="connsiteY6878" fmla="*/ 1966911 h 6367455"/>
                <a:gd name="connsiteX6879" fmla="*/ 2423655 w 6891715"/>
                <a:gd name="connsiteY6879" fmla="*/ 1967864 h 6367455"/>
                <a:gd name="connsiteX6880" fmla="*/ 2424608 w 6891715"/>
                <a:gd name="connsiteY6880" fmla="*/ 1955164 h 6367455"/>
                <a:gd name="connsiteX6881" fmla="*/ 2438570 w 6891715"/>
                <a:gd name="connsiteY6881" fmla="*/ 1958338 h 6367455"/>
                <a:gd name="connsiteX6882" fmla="*/ 2445870 w 6891715"/>
                <a:gd name="connsiteY6882" fmla="*/ 1965324 h 6367455"/>
                <a:gd name="connsiteX6883" fmla="*/ 2460787 w 6891715"/>
                <a:gd name="connsiteY6883" fmla="*/ 1944051 h 6367455"/>
                <a:gd name="connsiteX6884" fmla="*/ 2480465 w 6891715"/>
                <a:gd name="connsiteY6884" fmla="*/ 1914841 h 6367455"/>
                <a:gd name="connsiteX6885" fmla="*/ 2502364 w 6891715"/>
                <a:gd name="connsiteY6885" fmla="*/ 1913254 h 6367455"/>
                <a:gd name="connsiteX6886" fmla="*/ 2520455 w 6891715"/>
                <a:gd name="connsiteY6886" fmla="*/ 1906904 h 6367455"/>
                <a:gd name="connsiteX6887" fmla="*/ 2529341 w 6891715"/>
                <a:gd name="connsiteY6887" fmla="*/ 1928811 h 6367455"/>
                <a:gd name="connsiteX6888" fmla="*/ 2553461 w 6891715"/>
                <a:gd name="connsiteY6888" fmla="*/ 1919286 h 6367455"/>
                <a:gd name="connsiteX6889" fmla="*/ 2543941 w 6891715"/>
                <a:gd name="connsiteY6889" fmla="*/ 1902459 h 6367455"/>
                <a:gd name="connsiteX6890" fmla="*/ 2538228 w 6891715"/>
                <a:gd name="connsiteY6890" fmla="*/ 1886901 h 6367455"/>
                <a:gd name="connsiteX6891" fmla="*/ 2585518 w 6891715"/>
                <a:gd name="connsiteY6891" fmla="*/ 1865312 h 6367455"/>
                <a:gd name="connsiteX6892" fmla="*/ 2609319 w 6891715"/>
                <a:gd name="connsiteY6892" fmla="*/ 1891347 h 6367455"/>
                <a:gd name="connsiteX6893" fmla="*/ 2603925 w 6891715"/>
                <a:gd name="connsiteY6893" fmla="*/ 1913254 h 6367455"/>
                <a:gd name="connsiteX6894" fmla="*/ 2607415 w 6891715"/>
                <a:gd name="connsiteY6894" fmla="*/ 1925954 h 6367455"/>
                <a:gd name="connsiteX6895" fmla="*/ 2630902 w 6891715"/>
                <a:gd name="connsiteY6895" fmla="*/ 1923731 h 6367455"/>
                <a:gd name="connsiteX6896" fmla="*/ 2619793 w 6891715"/>
                <a:gd name="connsiteY6896" fmla="*/ 1910079 h 6367455"/>
                <a:gd name="connsiteX6897" fmla="*/ 2626141 w 6891715"/>
                <a:gd name="connsiteY6897" fmla="*/ 1900554 h 6367455"/>
                <a:gd name="connsiteX6898" fmla="*/ 2665497 w 6891715"/>
                <a:gd name="connsiteY6898" fmla="*/ 1901189 h 6367455"/>
                <a:gd name="connsiteX6899" fmla="*/ 2678826 w 6891715"/>
                <a:gd name="connsiteY6899" fmla="*/ 1889759 h 6367455"/>
                <a:gd name="connsiteX6900" fmla="*/ 2665179 w 6891715"/>
                <a:gd name="connsiteY6900" fmla="*/ 1871979 h 6367455"/>
                <a:gd name="connsiteX6901" fmla="*/ 2684856 w 6891715"/>
                <a:gd name="connsiteY6901" fmla="*/ 1851658 h 6367455"/>
                <a:gd name="connsiteX6902" fmla="*/ 2739762 w 6891715"/>
                <a:gd name="connsiteY6902" fmla="*/ 1824989 h 6367455"/>
                <a:gd name="connsiteX6903" fmla="*/ 2727702 w 6891715"/>
                <a:gd name="connsiteY6903" fmla="*/ 1843086 h 6367455"/>
                <a:gd name="connsiteX6904" fmla="*/ 2755314 w 6891715"/>
                <a:gd name="connsiteY6904" fmla="*/ 1832928 h 6367455"/>
                <a:gd name="connsiteX6905" fmla="*/ 2757853 w 6891715"/>
                <a:gd name="connsiteY6905" fmla="*/ 1817369 h 6367455"/>
                <a:gd name="connsiteX6906" fmla="*/ 2733732 w 6891715"/>
                <a:gd name="connsiteY6906" fmla="*/ 1816734 h 6367455"/>
                <a:gd name="connsiteX6907" fmla="*/ 2743254 w 6891715"/>
                <a:gd name="connsiteY6907" fmla="*/ 1805304 h 6367455"/>
                <a:gd name="connsiteX6908" fmla="*/ 2743571 w 6891715"/>
                <a:gd name="connsiteY6908" fmla="*/ 1795779 h 6367455"/>
                <a:gd name="connsiteX6909" fmla="*/ 2735636 w 6891715"/>
                <a:gd name="connsiteY6909" fmla="*/ 1791334 h 6367455"/>
                <a:gd name="connsiteX6910" fmla="*/ 2750553 w 6891715"/>
                <a:gd name="connsiteY6910" fmla="*/ 1786571 h 6367455"/>
                <a:gd name="connsiteX6911" fmla="*/ 2749283 w 6891715"/>
                <a:gd name="connsiteY6911" fmla="*/ 1782443 h 6367455"/>
                <a:gd name="connsiteX6912" fmla="*/ 2732463 w 6891715"/>
                <a:gd name="connsiteY6912" fmla="*/ 1785936 h 6367455"/>
                <a:gd name="connsiteX6913" fmla="*/ 2723576 w 6891715"/>
                <a:gd name="connsiteY6913" fmla="*/ 1801494 h 6367455"/>
                <a:gd name="connsiteX6914" fmla="*/ 2655341 w 6891715"/>
                <a:gd name="connsiteY6914" fmla="*/ 1817686 h 6367455"/>
                <a:gd name="connsiteX6915" fmla="*/ 2652167 w 6891715"/>
                <a:gd name="connsiteY6915" fmla="*/ 1822131 h 6367455"/>
                <a:gd name="connsiteX6916" fmla="*/ 2724211 w 6891715"/>
                <a:gd name="connsiteY6916" fmla="*/ 1806891 h 6367455"/>
                <a:gd name="connsiteX6917" fmla="*/ 2726114 w 6891715"/>
                <a:gd name="connsiteY6917" fmla="*/ 1817369 h 6367455"/>
                <a:gd name="connsiteX6918" fmla="*/ 2673431 w 6891715"/>
                <a:gd name="connsiteY6918" fmla="*/ 1835784 h 6367455"/>
                <a:gd name="connsiteX6919" fmla="*/ 2648041 w 6891715"/>
                <a:gd name="connsiteY6919" fmla="*/ 1871979 h 6367455"/>
                <a:gd name="connsiteX6920" fmla="*/ 2615668 w 6891715"/>
                <a:gd name="connsiteY6920" fmla="*/ 1886267 h 6367455"/>
                <a:gd name="connsiteX6921" fmla="*/ 2597261 w 6891715"/>
                <a:gd name="connsiteY6921" fmla="*/ 1856739 h 6367455"/>
                <a:gd name="connsiteX6922" fmla="*/ 2607415 w 6891715"/>
                <a:gd name="connsiteY6922" fmla="*/ 1833245 h 6367455"/>
                <a:gd name="connsiteX6923" fmla="*/ 2587739 w 6891715"/>
                <a:gd name="connsiteY6923" fmla="*/ 1846261 h 6367455"/>
                <a:gd name="connsiteX6924" fmla="*/ 2578217 w 6891715"/>
                <a:gd name="connsiteY6924" fmla="*/ 1843086 h 6367455"/>
                <a:gd name="connsiteX6925" fmla="*/ 2577900 w 6891715"/>
                <a:gd name="connsiteY6925" fmla="*/ 1811336 h 6367455"/>
                <a:gd name="connsiteX6926" fmla="*/ 2599165 w 6891715"/>
                <a:gd name="connsiteY6926" fmla="*/ 1807209 h 6367455"/>
                <a:gd name="connsiteX6927" fmla="*/ 2622967 w 6891715"/>
                <a:gd name="connsiteY6927" fmla="*/ 1785619 h 6367455"/>
                <a:gd name="connsiteX6928" fmla="*/ 2598530 w 6891715"/>
                <a:gd name="connsiteY6928" fmla="*/ 1780538 h 6367455"/>
                <a:gd name="connsiteX6929" fmla="*/ 2596625 w 6891715"/>
                <a:gd name="connsiteY6929" fmla="*/ 1767839 h 6367455"/>
                <a:gd name="connsiteX6930" fmla="*/ 2627094 w 6891715"/>
                <a:gd name="connsiteY6930" fmla="*/ 1760536 h 6367455"/>
                <a:gd name="connsiteX6931" fmla="*/ 2619476 w 6891715"/>
                <a:gd name="connsiteY6931" fmla="*/ 1751963 h 6367455"/>
                <a:gd name="connsiteX6932" fmla="*/ 2625823 w 6891715"/>
                <a:gd name="connsiteY6932" fmla="*/ 1733866 h 6367455"/>
                <a:gd name="connsiteX6933" fmla="*/ 2644550 w 6891715"/>
                <a:gd name="connsiteY6933" fmla="*/ 1726564 h 6367455"/>
                <a:gd name="connsiteX6934" fmla="*/ 2656927 w 6891715"/>
                <a:gd name="connsiteY6934" fmla="*/ 1685606 h 6367455"/>
                <a:gd name="connsiteX6935" fmla="*/ 2672796 w 6891715"/>
                <a:gd name="connsiteY6935" fmla="*/ 1686241 h 6367455"/>
                <a:gd name="connsiteX6936" fmla="*/ 2677239 w 6891715"/>
                <a:gd name="connsiteY6936" fmla="*/ 1672588 h 6367455"/>
                <a:gd name="connsiteX6937" fmla="*/ 2695013 w 6891715"/>
                <a:gd name="connsiteY6937" fmla="*/ 1652269 h 6367455"/>
                <a:gd name="connsiteX6938" fmla="*/ 2703264 w 6891715"/>
                <a:gd name="connsiteY6938" fmla="*/ 1658619 h 6367455"/>
                <a:gd name="connsiteX6939" fmla="*/ 2721355 w 6891715"/>
                <a:gd name="connsiteY6939" fmla="*/ 1676398 h 6367455"/>
                <a:gd name="connsiteX6940" fmla="*/ 2735320 w 6891715"/>
                <a:gd name="connsiteY6940" fmla="*/ 1675128 h 6367455"/>
                <a:gd name="connsiteX6941" fmla="*/ 2719133 w 6891715"/>
                <a:gd name="connsiteY6941" fmla="*/ 1659253 h 6367455"/>
                <a:gd name="connsiteX6942" fmla="*/ 2721355 w 6891715"/>
                <a:gd name="connsiteY6942" fmla="*/ 1651316 h 6367455"/>
                <a:gd name="connsiteX6943" fmla="*/ 2745793 w 6891715"/>
                <a:gd name="connsiteY6943" fmla="*/ 1659253 h 6367455"/>
                <a:gd name="connsiteX6944" fmla="*/ 2749918 w 6891715"/>
                <a:gd name="connsiteY6944" fmla="*/ 1656079 h 6367455"/>
                <a:gd name="connsiteX6945" fmla="*/ 2743254 w 6891715"/>
                <a:gd name="connsiteY6945" fmla="*/ 1642426 h 6367455"/>
                <a:gd name="connsiteX6946" fmla="*/ 2741349 w 6891715"/>
                <a:gd name="connsiteY6946" fmla="*/ 1624646 h 6367455"/>
                <a:gd name="connsiteX6947" fmla="*/ 2750870 w 6891715"/>
                <a:gd name="connsiteY6947" fmla="*/ 1620201 h 6367455"/>
                <a:gd name="connsiteX6948" fmla="*/ 2771499 w 6891715"/>
                <a:gd name="connsiteY6948" fmla="*/ 1600833 h 6367455"/>
                <a:gd name="connsiteX6949" fmla="*/ 2763248 w 6891715"/>
                <a:gd name="connsiteY6949" fmla="*/ 1591944 h 6367455"/>
                <a:gd name="connsiteX6950" fmla="*/ 2742936 w 6891715"/>
                <a:gd name="connsiteY6950" fmla="*/ 1608771 h 6367455"/>
                <a:gd name="connsiteX6951" fmla="*/ 2733732 w 6891715"/>
                <a:gd name="connsiteY6951" fmla="*/ 1609723 h 6367455"/>
                <a:gd name="connsiteX6952" fmla="*/ 2730241 w 6891715"/>
                <a:gd name="connsiteY6952" fmla="*/ 1603374 h 6367455"/>
                <a:gd name="connsiteX6953" fmla="*/ 2741983 w 6891715"/>
                <a:gd name="connsiteY6953" fmla="*/ 1579561 h 6367455"/>
                <a:gd name="connsiteX6954" fmla="*/ 2752459 w 6891715"/>
                <a:gd name="connsiteY6954" fmla="*/ 1580196 h 6367455"/>
                <a:gd name="connsiteX6955" fmla="*/ 2769278 w 6891715"/>
                <a:gd name="connsiteY6955" fmla="*/ 1572576 h 6367455"/>
                <a:gd name="connsiteX6956" fmla="*/ 2766105 w 6891715"/>
                <a:gd name="connsiteY6956" fmla="*/ 1549399 h 6367455"/>
                <a:gd name="connsiteX6957" fmla="*/ 2779435 w 6891715"/>
                <a:gd name="connsiteY6957" fmla="*/ 1533524 h 6367455"/>
                <a:gd name="connsiteX6958" fmla="*/ 2799430 w 6891715"/>
                <a:gd name="connsiteY6958" fmla="*/ 1528127 h 6367455"/>
                <a:gd name="connsiteX6959" fmla="*/ 2804825 w 6891715"/>
                <a:gd name="connsiteY6959" fmla="*/ 1517649 h 6367455"/>
                <a:gd name="connsiteX6960" fmla="*/ 2813077 w 6891715"/>
                <a:gd name="connsiteY6960" fmla="*/ 1509077 h 6367455"/>
                <a:gd name="connsiteX6961" fmla="*/ 2818790 w 6891715"/>
                <a:gd name="connsiteY6961" fmla="*/ 1531937 h 6367455"/>
                <a:gd name="connsiteX6962" fmla="*/ 2830215 w 6891715"/>
                <a:gd name="connsiteY6962" fmla="*/ 1541461 h 6367455"/>
                <a:gd name="connsiteX6963" fmla="*/ 2842592 w 6891715"/>
                <a:gd name="connsiteY6963" fmla="*/ 1520189 h 6367455"/>
                <a:gd name="connsiteX6964" fmla="*/ 2837515 w 6891715"/>
                <a:gd name="connsiteY6964" fmla="*/ 1515109 h 6367455"/>
                <a:gd name="connsiteX6965" fmla="*/ 2855288 w 6891715"/>
                <a:gd name="connsiteY6965" fmla="*/ 1505584 h 6367455"/>
                <a:gd name="connsiteX6966" fmla="*/ 2863540 w 6891715"/>
                <a:gd name="connsiteY6966" fmla="*/ 1493836 h 6367455"/>
                <a:gd name="connsiteX6967" fmla="*/ 2859414 w 6891715"/>
                <a:gd name="connsiteY6967" fmla="*/ 1486534 h 6367455"/>
                <a:gd name="connsiteX6968" fmla="*/ 2845767 w 6891715"/>
                <a:gd name="connsiteY6968" fmla="*/ 1504314 h 6367455"/>
                <a:gd name="connsiteX6969" fmla="*/ 2832120 w 6891715"/>
                <a:gd name="connsiteY6969" fmla="*/ 1513204 h 6367455"/>
                <a:gd name="connsiteX6970" fmla="*/ 2828945 w 6891715"/>
                <a:gd name="connsiteY6970" fmla="*/ 1481137 h 6367455"/>
                <a:gd name="connsiteX6971" fmla="*/ 2828628 w 6891715"/>
                <a:gd name="connsiteY6971" fmla="*/ 1479232 h 6367455"/>
                <a:gd name="connsiteX6972" fmla="*/ 2825772 w 6891715"/>
                <a:gd name="connsiteY6972" fmla="*/ 1481137 h 6367455"/>
                <a:gd name="connsiteX6973" fmla="*/ 2819425 w 6891715"/>
                <a:gd name="connsiteY6973" fmla="*/ 1484629 h 6367455"/>
                <a:gd name="connsiteX6974" fmla="*/ 2806729 w 6891715"/>
                <a:gd name="connsiteY6974" fmla="*/ 1509077 h 6367455"/>
                <a:gd name="connsiteX6975" fmla="*/ 2794987 w 6891715"/>
                <a:gd name="connsiteY6975" fmla="*/ 1503996 h 6367455"/>
                <a:gd name="connsiteX6976" fmla="*/ 2801335 w 6891715"/>
                <a:gd name="connsiteY6976" fmla="*/ 1488122 h 6367455"/>
                <a:gd name="connsiteX6977" fmla="*/ 2807047 w 6891715"/>
                <a:gd name="connsiteY6977" fmla="*/ 1481137 h 6367455"/>
                <a:gd name="connsiteX6978" fmla="*/ 2815933 w 6891715"/>
                <a:gd name="connsiteY6978" fmla="*/ 1470024 h 6367455"/>
                <a:gd name="connsiteX6979" fmla="*/ 2827359 w 6891715"/>
                <a:gd name="connsiteY6979" fmla="*/ 1465897 h 6367455"/>
                <a:gd name="connsiteX6980" fmla="*/ 2821012 w 6891715"/>
                <a:gd name="connsiteY6980" fmla="*/ 1454149 h 6367455"/>
                <a:gd name="connsiteX6981" fmla="*/ 2825137 w 6891715"/>
                <a:gd name="connsiteY6981" fmla="*/ 1438274 h 6367455"/>
                <a:gd name="connsiteX6982" fmla="*/ 2832436 w 6891715"/>
                <a:gd name="connsiteY6982" fmla="*/ 1441449 h 6367455"/>
                <a:gd name="connsiteX6983" fmla="*/ 2833706 w 6891715"/>
                <a:gd name="connsiteY6983" fmla="*/ 1461134 h 6367455"/>
                <a:gd name="connsiteX6984" fmla="*/ 2840371 w 6891715"/>
                <a:gd name="connsiteY6984" fmla="*/ 1467484 h 6367455"/>
                <a:gd name="connsiteX6985" fmla="*/ 2859414 w 6891715"/>
                <a:gd name="connsiteY6985" fmla="*/ 1481137 h 6367455"/>
                <a:gd name="connsiteX6986" fmla="*/ 2862588 w 6891715"/>
                <a:gd name="connsiteY6986" fmla="*/ 1483042 h 6367455"/>
                <a:gd name="connsiteX6987" fmla="*/ 2862271 w 6891715"/>
                <a:gd name="connsiteY6987" fmla="*/ 1481137 h 6367455"/>
                <a:gd name="connsiteX6988" fmla="*/ 2860366 w 6891715"/>
                <a:gd name="connsiteY6988" fmla="*/ 1474152 h 6367455"/>
                <a:gd name="connsiteX6989" fmla="*/ 2854653 w 6891715"/>
                <a:gd name="connsiteY6989" fmla="*/ 1441132 h 6367455"/>
                <a:gd name="connsiteX6990" fmla="*/ 2836563 w 6891715"/>
                <a:gd name="connsiteY6990" fmla="*/ 1430972 h 6367455"/>
                <a:gd name="connsiteX6991" fmla="*/ 2833072 w 6891715"/>
                <a:gd name="connsiteY6991" fmla="*/ 1410017 h 6367455"/>
                <a:gd name="connsiteX6992" fmla="*/ 2847036 w 6891715"/>
                <a:gd name="connsiteY6992" fmla="*/ 1405255 h 6367455"/>
                <a:gd name="connsiteX6993" fmla="*/ 2852749 w 6891715"/>
                <a:gd name="connsiteY6993" fmla="*/ 1426527 h 6367455"/>
                <a:gd name="connsiteX6994" fmla="*/ 2864174 w 6891715"/>
                <a:gd name="connsiteY6994" fmla="*/ 1423987 h 6367455"/>
                <a:gd name="connsiteX6995" fmla="*/ 2868300 w 6891715"/>
                <a:gd name="connsiteY6995" fmla="*/ 1403350 h 6367455"/>
                <a:gd name="connsiteX6996" fmla="*/ 2848941 w 6891715"/>
                <a:gd name="connsiteY6996" fmla="*/ 1392554 h 6367455"/>
                <a:gd name="connsiteX6997" fmla="*/ 2854970 w 6891715"/>
                <a:gd name="connsiteY6997" fmla="*/ 1378267 h 6367455"/>
                <a:gd name="connsiteX6998" fmla="*/ 2874013 w 6891715"/>
                <a:gd name="connsiteY6998" fmla="*/ 1375727 h 6367455"/>
                <a:gd name="connsiteX6999" fmla="*/ 2865761 w 6891715"/>
                <a:gd name="connsiteY6999" fmla="*/ 1360170 h 6367455"/>
                <a:gd name="connsiteX7000" fmla="*/ 2872744 w 6891715"/>
                <a:gd name="connsiteY7000" fmla="*/ 1346200 h 6367455"/>
                <a:gd name="connsiteX7001" fmla="*/ 2899721 w 6891715"/>
                <a:gd name="connsiteY7001" fmla="*/ 1361757 h 6367455"/>
                <a:gd name="connsiteX7002" fmla="*/ 2904482 w 6891715"/>
                <a:gd name="connsiteY7002" fmla="*/ 1355407 h 6367455"/>
                <a:gd name="connsiteX7003" fmla="*/ 2886390 w 6891715"/>
                <a:gd name="connsiteY7003" fmla="*/ 1337945 h 6367455"/>
                <a:gd name="connsiteX7004" fmla="*/ 2887660 w 6891715"/>
                <a:gd name="connsiteY7004" fmla="*/ 1321752 h 6367455"/>
                <a:gd name="connsiteX7005" fmla="*/ 2864174 w 6891715"/>
                <a:gd name="connsiteY7005" fmla="*/ 1337945 h 6367455"/>
                <a:gd name="connsiteX7006" fmla="*/ 2844496 w 6891715"/>
                <a:gd name="connsiteY7006" fmla="*/ 1366519 h 6367455"/>
                <a:gd name="connsiteX7007" fmla="*/ 2834976 w 6891715"/>
                <a:gd name="connsiteY7007" fmla="*/ 1356360 h 6367455"/>
                <a:gd name="connsiteX7008" fmla="*/ 2854970 w 6891715"/>
                <a:gd name="connsiteY7008" fmla="*/ 1345247 h 6367455"/>
                <a:gd name="connsiteX7009" fmla="*/ 2850527 w 6891715"/>
                <a:gd name="connsiteY7009" fmla="*/ 1331912 h 6367455"/>
                <a:gd name="connsiteX7010" fmla="*/ 2827041 w 6891715"/>
                <a:gd name="connsiteY7010" fmla="*/ 1327467 h 6367455"/>
                <a:gd name="connsiteX7011" fmla="*/ 2834659 w 6891715"/>
                <a:gd name="connsiteY7011" fmla="*/ 1308735 h 6367455"/>
                <a:gd name="connsiteX7012" fmla="*/ 2850527 w 6891715"/>
                <a:gd name="connsiteY7012" fmla="*/ 1323340 h 6367455"/>
                <a:gd name="connsiteX7013" fmla="*/ 2888296 w 6891715"/>
                <a:gd name="connsiteY7013" fmla="*/ 1308100 h 6367455"/>
                <a:gd name="connsiteX7014" fmla="*/ 2890518 w 6891715"/>
                <a:gd name="connsiteY7014" fmla="*/ 1278890 h 6367455"/>
                <a:gd name="connsiteX7015" fmla="*/ 2898768 w 6891715"/>
                <a:gd name="connsiteY7015" fmla="*/ 1278255 h 6367455"/>
                <a:gd name="connsiteX7016" fmla="*/ 2925112 w 6891715"/>
                <a:gd name="connsiteY7016" fmla="*/ 1271905 h 6367455"/>
                <a:gd name="connsiteX7017" fmla="*/ 2936854 w 6891715"/>
                <a:gd name="connsiteY7017" fmla="*/ 1286510 h 6367455"/>
                <a:gd name="connsiteX7018" fmla="*/ 2945741 w 6891715"/>
                <a:gd name="connsiteY7018" fmla="*/ 1306830 h 6367455"/>
                <a:gd name="connsiteX7019" fmla="*/ 2953675 w 6891715"/>
                <a:gd name="connsiteY7019" fmla="*/ 1290637 h 6367455"/>
                <a:gd name="connsiteX7020" fmla="*/ 2975891 w 6891715"/>
                <a:gd name="connsiteY7020" fmla="*/ 1279843 h 6367455"/>
                <a:gd name="connsiteX7021" fmla="*/ 2984143 w 6891715"/>
                <a:gd name="connsiteY7021" fmla="*/ 1264285 h 6367455"/>
                <a:gd name="connsiteX7022" fmla="*/ 2954945 w 6891715"/>
                <a:gd name="connsiteY7022" fmla="*/ 1267460 h 6367455"/>
                <a:gd name="connsiteX7023" fmla="*/ 2946376 w 6891715"/>
                <a:gd name="connsiteY7023" fmla="*/ 1276033 h 6367455"/>
                <a:gd name="connsiteX7024" fmla="*/ 2925746 w 6891715"/>
                <a:gd name="connsiteY7024" fmla="*/ 1242377 h 6367455"/>
                <a:gd name="connsiteX7025" fmla="*/ 2918447 w 6891715"/>
                <a:gd name="connsiteY7025" fmla="*/ 1238250 h 6367455"/>
                <a:gd name="connsiteX7026" fmla="*/ 2920351 w 6891715"/>
                <a:gd name="connsiteY7026" fmla="*/ 1219200 h 6367455"/>
                <a:gd name="connsiteX7027" fmla="*/ 2935267 w 6891715"/>
                <a:gd name="connsiteY7027" fmla="*/ 1221423 h 6367455"/>
                <a:gd name="connsiteX7028" fmla="*/ 2941297 w 6891715"/>
                <a:gd name="connsiteY7028" fmla="*/ 1202373 h 6367455"/>
                <a:gd name="connsiteX7029" fmla="*/ 2907338 w 6891715"/>
                <a:gd name="connsiteY7029" fmla="*/ 1198563 h 6367455"/>
                <a:gd name="connsiteX7030" fmla="*/ 2908607 w 6891715"/>
                <a:gd name="connsiteY7030" fmla="*/ 1184593 h 6367455"/>
                <a:gd name="connsiteX7031" fmla="*/ 2939394 w 6891715"/>
                <a:gd name="connsiteY7031" fmla="*/ 1183323 h 6367455"/>
                <a:gd name="connsiteX7032" fmla="*/ 2919081 w 6891715"/>
                <a:gd name="connsiteY7032" fmla="*/ 1175068 h 6367455"/>
                <a:gd name="connsiteX7033" fmla="*/ 2926063 w 6891715"/>
                <a:gd name="connsiteY7033" fmla="*/ 1166495 h 6367455"/>
                <a:gd name="connsiteX7034" fmla="*/ 2943202 w 6891715"/>
                <a:gd name="connsiteY7034" fmla="*/ 1173798 h 6367455"/>
                <a:gd name="connsiteX7035" fmla="*/ 2948280 w 6891715"/>
                <a:gd name="connsiteY7035" fmla="*/ 1164273 h 6367455"/>
                <a:gd name="connsiteX7036" fmla="*/ 2940980 w 6891715"/>
                <a:gd name="connsiteY7036" fmla="*/ 1155065 h 6367455"/>
                <a:gd name="connsiteX7037" fmla="*/ 2943202 w 6891715"/>
                <a:gd name="connsiteY7037" fmla="*/ 1143318 h 6367455"/>
                <a:gd name="connsiteX7038" fmla="*/ 2968273 w 6891715"/>
                <a:gd name="connsiteY7038" fmla="*/ 1139825 h 6367455"/>
                <a:gd name="connsiteX7039" fmla="*/ 2953358 w 6891715"/>
                <a:gd name="connsiteY7039" fmla="*/ 1131570 h 6367455"/>
                <a:gd name="connsiteX7040" fmla="*/ 2942884 w 6891715"/>
                <a:gd name="connsiteY7040" fmla="*/ 1119187 h 6367455"/>
                <a:gd name="connsiteX7041" fmla="*/ 2946058 w 6891715"/>
                <a:gd name="connsiteY7041" fmla="*/ 1109662 h 6367455"/>
                <a:gd name="connsiteX7042" fmla="*/ 2965102 w 6891715"/>
                <a:gd name="connsiteY7042" fmla="*/ 1113473 h 6367455"/>
                <a:gd name="connsiteX7043" fmla="*/ 2969862 w 6891715"/>
                <a:gd name="connsiteY7043" fmla="*/ 1100772 h 6367455"/>
                <a:gd name="connsiteX7044" fmla="*/ 2984778 w 6891715"/>
                <a:gd name="connsiteY7044" fmla="*/ 1106170 h 6367455"/>
                <a:gd name="connsiteX7045" fmla="*/ 2996522 w 6891715"/>
                <a:gd name="connsiteY7045" fmla="*/ 1093470 h 6367455"/>
                <a:gd name="connsiteX7046" fmla="*/ 3010169 w 6891715"/>
                <a:gd name="connsiteY7046" fmla="*/ 1094105 h 6367455"/>
                <a:gd name="connsiteX7047" fmla="*/ 3014294 w 6891715"/>
                <a:gd name="connsiteY7047" fmla="*/ 1066800 h 6367455"/>
                <a:gd name="connsiteX7048" fmla="*/ 3027942 w 6891715"/>
                <a:gd name="connsiteY7048" fmla="*/ 1062355 h 6367455"/>
                <a:gd name="connsiteX7049" fmla="*/ 3034289 w 6891715"/>
                <a:gd name="connsiteY7049" fmla="*/ 1054735 h 6367455"/>
                <a:gd name="connsiteX7050" fmla="*/ 3062536 w 6891715"/>
                <a:gd name="connsiteY7050" fmla="*/ 1052830 h 6367455"/>
                <a:gd name="connsiteX7051" fmla="*/ 3082848 w 6891715"/>
                <a:gd name="connsiteY7051" fmla="*/ 1044892 h 6367455"/>
                <a:gd name="connsiteX7052" fmla="*/ 3104107 w 6891715"/>
                <a:gd name="connsiteY7052" fmla="*/ 1064577 h 6367455"/>
                <a:gd name="connsiteX7053" fmla="*/ 3119976 w 6891715"/>
                <a:gd name="connsiteY7053" fmla="*/ 1045527 h 6367455"/>
                <a:gd name="connsiteX7054" fmla="*/ 3102520 w 6891715"/>
                <a:gd name="connsiteY7054" fmla="*/ 1029017 h 6367455"/>
                <a:gd name="connsiteX7055" fmla="*/ 3083799 w 6891715"/>
                <a:gd name="connsiteY7055" fmla="*/ 1030287 h 6367455"/>
                <a:gd name="connsiteX7056" fmla="*/ 3074913 w 6891715"/>
                <a:gd name="connsiteY7056" fmla="*/ 1017587 h 6367455"/>
                <a:gd name="connsiteX7057" fmla="*/ 3058410 w 6891715"/>
                <a:gd name="connsiteY7057" fmla="*/ 1028382 h 6367455"/>
                <a:gd name="connsiteX7058" fmla="*/ 3052697 w 6891715"/>
                <a:gd name="connsiteY7058" fmla="*/ 1010602 h 6367455"/>
                <a:gd name="connsiteX7059" fmla="*/ 3043175 w 6891715"/>
                <a:gd name="connsiteY7059" fmla="*/ 1005204 h 6367455"/>
                <a:gd name="connsiteX7060" fmla="*/ 3049206 w 6891715"/>
                <a:gd name="connsiteY7060" fmla="*/ 973770 h 6367455"/>
                <a:gd name="connsiteX7061" fmla="*/ 3072057 w 6891715"/>
                <a:gd name="connsiteY7061" fmla="*/ 948370 h 6367455"/>
                <a:gd name="connsiteX7062" fmla="*/ 3079991 w 6891715"/>
                <a:gd name="connsiteY7062" fmla="*/ 969325 h 6367455"/>
                <a:gd name="connsiteX7063" fmla="*/ 3093634 w 6891715"/>
                <a:gd name="connsiteY7063" fmla="*/ 972500 h 6367455"/>
                <a:gd name="connsiteX7064" fmla="*/ 3099029 w 6891715"/>
                <a:gd name="connsiteY7064" fmla="*/ 980437 h 6367455"/>
                <a:gd name="connsiteX7065" fmla="*/ 3110772 w 6891715"/>
                <a:gd name="connsiteY7065" fmla="*/ 974087 h 6367455"/>
                <a:gd name="connsiteX7066" fmla="*/ 3125689 w 6891715"/>
                <a:gd name="connsiteY7066" fmla="*/ 985517 h 6367455"/>
                <a:gd name="connsiteX7067" fmla="*/ 3140605 w 6891715"/>
                <a:gd name="connsiteY7067" fmla="*/ 979167 h 6367455"/>
                <a:gd name="connsiteX7068" fmla="*/ 3133623 w 6891715"/>
                <a:gd name="connsiteY7068" fmla="*/ 967737 h 6367455"/>
                <a:gd name="connsiteX7069" fmla="*/ 3150762 w 6891715"/>
                <a:gd name="connsiteY7069" fmla="*/ 948687 h 6367455"/>
                <a:gd name="connsiteX7070" fmla="*/ 3128545 w 6891715"/>
                <a:gd name="connsiteY7070" fmla="*/ 959165 h 6367455"/>
                <a:gd name="connsiteX7071" fmla="*/ 3107598 w 6891715"/>
                <a:gd name="connsiteY7071" fmla="*/ 961387 h 6367455"/>
                <a:gd name="connsiteX7072" fmla="*/ 3100933 w 6891715"/>
                <a:gd name="connsiteY7072" fmla="*/ 952180 h 6367455"/>
                <a:gd name="connsiteX7073" fmla="*/ 3120928 w 6891715"/>
                <a:gd name="connsiteY7073" fmla="*/ 940432 h 6367455"/>
                <a:gd name="connsiteX7074" fmla="*/ 3136480 w 6891715"/>
                <a:gd name="connsiteY7074" fmla="*/ 921065 h 6367455"/>
                <a:gd name="connsiteX7075" fmla="*/ 3125054 w 6891715"/>
                <a:gd name="connsiteY7075" fmla="*/ 914080 h 6367455"/>
                <a:gd name="connsiteX7076" fmla="*/ 3137749 w 6891715"/>
                <a:gd name="connsiteY7076" fmla="*/ 903285 h 6367455"/>
                <a:gd name="connsiteX7077" fmla="*/ 3126006 w 6891715"/>
                <a:gd name="connsiteY7077" fmla="*/ 895982 h 6367455"/>
                <a:gd name="connsiteX7078" fmla="*/ 3117437 w 6891715"/>
                <a:gd name="connsiteY7078" fmla="*/ 886775 h 6367455"/>
                <a:gd name="connsiteX7079" fmla="*/ 3130767 w 6891715"/>
                <a:gd name="connsiteY7079" fmla="*/ 865502 h 6367455"/>
                <a:gd name="connsiteX7080" fmla="*/ 3139971 w 6891715"/>
                <a:gd name="connsiteY7080" fmla="*/ 846453 h 6367455"/>
                <a:gd name="connsiteX7081" fmla="*/ 3158061 w 6891715"/>
                <a:gd name="connsiteY7081" fmla="*/ 839150 h 6367455"/>
                <a:gd name="connsiteX7082" fmla="*/ 3169487 w 6891715"/>
                <a:gd name="connsiteY7082" fmla="*/ 806130 h 6367455"/>
                <a:gd name="connsiteX7083" fmla="*/ 3179008 w 6891715"/>
                <a:gd name="connsiteY7083" fmla="*/ 806130 h 6367455"/>
                <a:gd name="connsiteX7084" fmla="*/ 3174882 w 6891715"/>
                <a:gd name="connsiteY7084" fmla="*/ 816607 h 6367455"/>
                <a:gd name="connsiteX7085" fmla="*/ 3180278 w 6891715"/>
                <a:gd name="connsiteY7085" fmla="*/ 839785 h 6367455"/>
                <a:gd name="connsiteX7086" fmla="*/ 3190116 w 6891715"/>
                <a:gd name="connsiteY7086" fmla="*/ 854390 h 6367455"/>
                <a:gd name="connsiteX7087" fmla="*/ 3192021 w 6891715"/>
                <a:gd name="connsiteY7087" fmla="*/ 868995 h 6367455"/>
                <a:gd name="connsiteX7088" fmla="*/ 3200590 w 6891715"/>
                <a:gd name="connsiteY7088" fmla="*/ 852167 h 6367455"/>
                <a:gd name="connsiteX7089" fmla="*/ 3218680 w 6891715"/>
                <a:gd name="connsiteY7089" fmla="*/ 858518 h 6367455"/>
                <a:gd name="connsiteX7090" fmla="*/ 3225028 w 6891715"/>
                <a:gd name="connsiteY7090" fmla="*/ 849945 h 6367455"/>
                <a:gd name="connsiteX7091" fmla="*/ 3219315 w 6891715"/>
                <a:gd name="connsiteY7091" fmla="*/ 840420 h 6367455"/>
                <a:gd name="connsiteX7092" fmla="*/ 3191069 w 6891715"/>
                <a:gd name="connsiteY7092" fmla="*/ 848357 h 6367455"/>
                <a:gd name="connsiteX7093" fmla="*/ 3195194 w 6891715"/>
                <a:gd name="connsiteY7093" fmla="*/ 835340 h 6367455"/>
                <a:gd name="connsiteX7094" fmla="*/ 3209794 w 6891715"/>
                <a:gd name="connsiteY7094" fmla="*/ 835023 h 6367455"/>
                <a:gd name="connsiteX7095" fmla="*/ 3217094 w 6891715"/>
                <a:gd name="connsiteY7095" fmla="*/ 827720 h 6367455"/>
                <a:gd name="connsiteX7096" fmla="*/ 3204398 w 6891715"/>
                <a:gd name="connsiteY7096" fmla="*/ 809940 h 6367455"/>
                <a:gd name="connsiteX7097" fmla="*/ 3218046 w 6891715"/>
                <a:gd name="connsiteY7097" fmla="*/ 803590 h 6367455"/>
                <a:gd name="connsiteX7098" fmla="*/ 3208207 w 6891715"/>
                <a:gd name="connsiteY7098" fmla="*/ 786762 h 6367455"/>
                <a:gd name="connsiteX7099" fmla="*/ 3190434 w 6891715"/>
                <a:gd name="connsiteY7099" fmla="*/ 777555 h 6367455"/>
                <a:gd name="connsiteX7100" fmla="*/ 3204716 w 6891715"/>
                <a:gd name="connsiteY7100" fmla="*/ 760410 h 6367455"/>
                <a:gd name="connsiteX7101" fmla="*/ 3237723 w 6891715"/>
                <a:gd name="connsiteY7101" fmla="*/ 746440 h 6367455"/>
                <a:gd name="connsiteX7102" fmla="*/ 3256766 w 6891715"/>
                <a:gd name="connsiteY7102" fmla="*/ 757870 h 6367455"/>
                <a:gd name="connsiteX7103" fmla="*/ 3273904 w 6891715"/>
                <a:gd name="connsiteY7103" fmla="*/ 744853 h 6367455"/>
                <a:gd name="connsiteX7104" fmla="*/ 3287551 w 6891715"/>
                <a:gd name="connsiteY7104" fmla="*/ 776285 h 6367455"/>
                <a:gd name="connsiteX7105" fmla="*/ 3305642 w 6891715"/>
                <a:gd name="connsiteY7105" fmla="*/ 776285 h 6367455"/>
                <a:gd name="connsiteX7106" fmla="*/ 3294851 w 6891715"/>
                <a:gd name="connsiteY7106" fmla="*/ 757553 h 6367455"/>
                <a:gd name="connsiteX7107" fmla="*/ 3315798 w 6891715"/>
                <a:gd name="connsiteY7107" fmla="*/ 744535 h 6367455"/>
                <a:gd name="connsiteX7108" fmla="*/ 3326589 w 6891715"/>
                <a:gd name="connsiteY7108" fmla="*/ 729613 h 6367455"/>
                <a:gd name="connsiteX7109" fmla="*/ 3312624 w 6891715"/>
                <a:gd name="connsiteY7109" fmla="*/ 723580 h 6367455"/>
                <a:gd name="connsiteX7110" fmla="*/ 3320876 w 6891715"/>
                <a:gd name="connsiteY7110" fmla="*/ 705800 h 6367455"/>
                <a:gd name="connsiteX7111" fmla="*/ 3310085 w 6891715"/>
                <a:gd name="connsiteY7111" fmla="*/ 703578 h 6367455"/>
                <a:gd name="connsiteX7112" fmla="*/ 3281839 w 6891715"/>
                <a:gd name="connsiteY7112" fmla="*/ 732470 h 6367455"/>
                <a:gd name="connsiteX7113" fmla="*/ 3269143 w 6891715"/>
                <a:gd name="connsiteY7113" fmla="*/ 728343 h 6367455"/>
                <a:gd name="connsiteX7114" fmla="*/ 3263748 w 6891715"/>
                <a:gd name="connsiteY7114" fmla="*/ 710245 h 6367455"/>
                <a:gd name="connsiteX7115" fmla="*/ 3249149 w 6891715"/>
                <a:gd name="connsiteY7115" fmla="*/ 709610 h 6367455"/>
                <a:gd name="connsiteX7116" fmla="*/ 3244705 w 6891715"/>
                <a:gd name="connsiteY7116" fmla="*/ 728660 h 6367455"/>
                <a:gd name="connsiteX7117" fmla="*/ 3220267 w 6891715"/>
                <a:gd name="connsiteY7117" fmla="*/ 720088 h 6367455"/>
                <a:gd name="connsiteX7118" fmla="*/ 3219315 w 6891715"/>
                <a:gd name="connsiteY7118" fmla="*/ 706753 h 6367455"/>
                <a:gd name="connsiteX7119" fmla="*/ 3252005 w 6891715"/>
                <a:gd name="connsiteY7119" fmla="*/ 666430 h 6367455"/>
                <a:gd name="connsiteX7120" fmla="*/ 3262161 w 6891715"/>
                <a:gd name="connsiteY7120" fmla="*/ 634680 h 6367455"/>
                <a:gd name="connsiteX7121" fmla="*/ 3284060 w 6891715"/>
                <a:gd name="connsiteY7121" fmla="*/ 628330 h 6367455"/>
                <a:gd name="connsiteX7122" fmla="*/ 3281839 w 6891715"/>
                <a:gd name="connsiteY7122" fmla="*/ 615313 h 6367455"/>
                <a:gd name="connsiteX7123" fmla="*/ 3314529 w 6891715"/>
                <a:gd name="connsiteY7123" fmla="*/ 598168 h 6367455"/>
                <a:gd name="connsiteX7124" fmla="*/ 3322780 w 6891715"/>
                <a:gd name="connsiteY7124" fmla="*/ 579435 h 6367455"/>
                <a:gd name="connsiteX7125" fmla="*/ 3375782 w 6891715"/>
                <a:gd name="connsiteY7125" fmla="*/ 550225 h 6367455"/>
                <a:gd name="connsiteX7126" fmla="*/ 3368800 w 6891715"/>
                <a:gd name="connsiteY7126" fmla="*/ 538795 h 6367455"/>
                <a:gd name="connsiteX7127" fmla="*/ 3365626 w 6891715"/>
                <a:gd name="connsiteY7127" fmla="*/ 509268 h 6367455"/>
                <a:gd name="connsiteX7128" fmla="*/ 3383082 w 6891715"/>
                <a:gd name="connsiteY7128" fmla="*/ 459420 h 6367455"/>
                <a:gd name="connsiteX7129" fmla="*/ 3397999 w 6891715"/>
                <a:gd name="connsiteY7129" fmla="*/ 475295 h 6367455"/>
                <a:gd name="connsiteX7130" fmla="*/ 3382447 w 6891715"/>
                <a:gd name="connsiteY7130" fmla="*/ 500695 h 6367455"/>
                <a:gd name="connsiteX7131" fmla="*/ 3392921 w 6891715"/>
                <a:gd name="connsiteY7131" fmla="*/ 506728 h 6367455"/>
                <a:gd name="connsiteX7132" fmla="*/ 3396095 w 6891715"/>
                <a:gd name="connsiteY7132" fmla="*/ 496250 h 6367455"/>
                <a:gd name="connsiteX7133" fmla="*/ 3407838 w 6891715"/>
                <a:gd name="connsiteY7133" fmla="*/ 499425 h 6367455"/>
                <a:gd name="connsiteX7134" fmla="*/ 3415137 w 6891715"/>
                <a:gd name="connsiteY7134" fmla="*/ 518158 h 6367455"/>
                <a:gd name="connsiteX7135" fmla="*/ 3420533 w 6891715"/>
                <a:gd name="connsiteY7135" fmla="*/ 500378 h 6367455"/>
                <a:gd name="connsiteX7136" fmla="*/ 3437671 w 6891715"/>
                <a:gd name="connsiteY7136" fmla="*/ 512760 h 6367455"/>
                <a:gd name="connsiteX7137" fmla="*/ 3449097 w 6891715"/>
                <a:gd name="connsiteY7137" fmla="*/ 499108 h 6367455"/>
                <a:gd name="connsiteX7138" fmla="*/ 3423389 w 6891715"/>
                <a:gd name="connsiteY7138" fmla="*/ 483550 h 6367455"/>
                <a:gd name="connsiteX7139" fmla="*/ 3422437 w 6891715"/>
                <a:gd name="connsiteY7139" fmla="*/ 465453 h 6367455"/>
                <a:gd name="connsiteX7140" fmla="*/ 3417042 w 6891715"/>
                <a:gd name="connsiteY7140" fmla="*/ 452118 h 6367455"/>
                <a:gd name="connsiteX7141" fmla="*/ 3442114 w 6891715"/>
                <a:gd name="connsiteY7141" fmla="*/ 451800 h 6367455"/>
                <a:gd name="connsiteX7142" fmla="*/ 3461792 w 6891715"/>
                <a:gd name="connsiteY7142" fmla="*/ 498155 h 6367455"/>
                <a:gd name="connsiteX7143" fmla="*/ 3488452 w 6891715"/>
                <a:gd name="connsiteY7143" fmla="*/ 508315 h 6367455"/>
                <a:gd name="connsiteX7144" fmla="*/ 3491625 w 6891715"/>
                <a:gd name="connsiteY7144" fmla="*/ 528000 h 6367455"/>
                <a:gd name="connsiteX7145" fmla="*/ 3516063 w 6891715"/>
                <a:gd name="connsiteY7145" fmla="*/ 538478 h 6367455"/>
                <a:gd name="connsiteX7146" fmla="*/ 3518285 w 6891715"/>
                <a:gd name="connsiteY7146" fmla="*/ 524825 h 6367455"/>
                <a:gd name="connsiteX7147" fmla="*/ 3488134 w 6891715"/>
                <a:gd name="connsiteY7147" fmla="*/ 483868 h 6367455"/>
                <a:gd name="connsiteX7148" fmla="*/ 3477343 w 6891715"/>
                <a:gd name="connsiteY7148" fmla="*/ 482915 h 6367455"/>
                <a:gd name="connsiteX7149" fmla="*/ 3464648 w 6891715"/>
                <a:gd name="connsiteY7149" fmla="*/ 467358 h 6367455"/>
                <a:gd name="connsiteX7150" fmla="*/ 3469726 w 6891715"/>
                <a:gd name="connsiteY7150" fmla="*/ 443863 h 6367455"/>
                <a:gd name="connsiteX7151" fmla="*/ 3455762 w 6891715"/>
                <a:gd name="connsiteY7151" fmla="*/ 430528 h 6367455"/>
                <a:gd name="connsiteX7152" fmla="*/ 3478930 w 6891715"/>
                <a:gd name="connsiteY7152" fmla="*/ 391158 h 6367455"/>
                <a:gd name="connsiteX7153" fmla="*/ 3499877 w 6891715"/>
                <a:gd name="connsiteY7153" fmla="*/ 392110 h 6367455"/>
                <a:gd name="connsiteX7154" fmla="*/ 3504955 w 6891715"/>
                <a:gd name="connsiteY7154" fmla="*/ 382586 h 6367455"/>
                <a:gd name="connsiteX7155" fmla="*/ 3519872 w 6891715"/>
                <a:gd name="connsiteY7155" fmla="*/ 382268 h 6367455"/>
                <a:gd name="connsiteX7156" fmla="*/ 3513842 w 6891715"/>
                <a:gd name="connsiteY7156" fmla="*/ 401318 h 6367455"/>
                <a:gd name="connsiteX7157" fmla="*/ 3521459 w 6891715"/>
                <a:gd name="connsiteY7157" fmla="*/ 416240 h 6367455"/>
                <a:gd name="connsiteX7158" fmla="*/ 3521776 w 6891715"/>
                <a:gd name="connsiteY7158" fmla="*/ 474978 h 6367455"/>
                <a:gd name="connsiteX7159" fmla="*/ 3539232 w 6891715"/>
                <a:gd name="connsiteY7159" fmla="*/ 441323 h 6367455"/>
                <a:gd name="connsiteX7160" fmla="*/ 3545262 w 6891715"/>
                <a:gd name="connsiteY7160" fmla="*/ 385443 h 6367455"/>
                <a:gd name="connsiteX7161" fmla="*/ 3559862 w 6891715"/>
                <a:gd name="connsiteY7161" fmla="*/ 374013 h 6367455"/>
                <a:gd name="connsiteX7162" fmla="*/ 3560814 w 6891715"/>
                <a:gd name="connsiteY7162" fmla="*/ 355915 h 6367455"/>
                <a:gd name="connsiteX7163" fmla="*/ 3577000 w 6891715"/>
                <a:gd name="connsiteY7163" fmla="*/ 346390 h 6367455"/>
                <a:gd name="connsiteX7164" fmla="*/ 3584934 w 6891715"/>
                <a:gd name="connsiteY7164" fmla="*/ 337818 h 6367455"/>
                <a:gd name="connsiteX7165" fmla="*/ 3583347 w 6891715"/>
                <a:gd name="connsiteY7165" fmla="*/ 378775 h 6367455"/>
                <a:gd name="connsiteX7166" fmla="*/ 3572874 w 6891715"/>
                <a:gd name="connsiteY7166" fmla="*/ 405445 h 6367455"/>
                <a:gd name="connsiteX7167" fmla="*/ 3584934 w 6891715"/>
                <a:gd name="connsiteY7167" fmla="*/ 431480 h 6367455"/>
                <a:gd name="connsiteX7168" fmla="*/ 3584934 w 6891715"/>
                <a:gd name="connsiteY7168" fmla="*/ 456563 h 6367455"/>
                <a:gd name="connsiteX7169" fmla="*/ 3565574 w 6891715"/>
                <a:gd name="connsiteY7169" fmla="*/ 494980 h 6367455"/>
                <a:gd name="connsiteX7170" fmla="*/ 3565574 w 6891715"/>
                <a:gd name="connsiteY7170" fmla="*/ 505458 h 6367455"/>
                <a:gd name="connsiteX7171" fmla="*/ 3590647 w 6891715"/>
                <a:gd name="connsiteY7171" fmla="*/ 478788 h 6367455"/>
                <a:gd name="connsiteX7172" fmla="*/ 3597629 w 6891715"/>
                <a:gd name="connsiteY7172" fmla="*/ 443863 h 6367455"/>
                <a:gd name="connsiteX7173" fmla="*/ 3607151 w 6891715"/>
                <a:gd name="connsiteY7173" fmla="*/ 440688 h 6367455"/>
                <a:gd name="connsiteX7174" fmla="*/ 3619846 w 6891715"/>
                <a:gd name="connsiteY7174" fmla="*/ 457198 h 6367455"/>
                <a:gd name="connsiteX7175" fmla="*/ 3627463 w 6891715"/>
                <a:gd name="connsiteY7175" fmla="*/ 443545 h 6367455"/>
                <a:gd name="connsiteX7176" fmla="*/ 3610007 w 6891715"/>
                <a:gd name="connsiteY7176" fmla="*/ 428940 h 6367455"/>
                <a:gd name="connsiteX7177" fmla="*/ 3605881 w 6891715"/>
                <a:gd name="connsiteY7177" fmla="*/ 393380 h 6367455"/>
                <a:gd name="connsiteX7178" fmla="*/ 3626828 w 6891715"/>
                <a:gd name="connsiteY7178" fmla="*/ 379410 h 6367455"/>
                <a:gd name="connsiteX7179" fmla="*/ 3629685 w 6891715"/>
                <a:gd name="connsiteY7179" fmla="*/ 350835 h 6367455"/>
                <a:gd name="connsiteX7180" fmla="*/ 3642380 w 6891715"/>
                <a:gd name="connsiteY7180" fmla="*/ 337183 h 6367455"/>
                <a:gd name="connsiteX7181" fmla="*/ 3652853 w 6891715"/>
                <a:gd name="connsiteY7181" fmla="*/ 342263 h 6367455"/>
                <a:gd name="connsiteX7182" fmla="*/ 3641428 w 6891715"/>
                <a:gd name="connsiteY7182" fmla="*/ 366710 h 6367455"/>
                <a:gd name="connsiteX7183" fmla="*/ 3662692 w 6891715"/>
                <a:gd name="connsiteY7183" fmla="*/ 378140 h 6367455"/>
                <a:gd name="connsiteX7184" fmla="*/ 3668722 w 6891715"/>
                <a:gd name="connsiteY7184" fmla="*/ 349565 h 6367455"/>
                <a:gd name="connsiteX7185" fmla="*/ 3689986 w 6891715"/>
                <a:gd name="connsiteY7185" fmla="*/ 351471 h 6367455"/>
                <a:gd name="connsiteX7186" fmla="*/ 3669357 w 6891715"/>
                <a:gd name="connsiteY7186" fmla="*/ 331785 h 6367455"/>
                <a:gd name="connsiteX7187" fmla="*/ 3676974 w 6891715"/>
                <a:gd name="connsiteY7187" fmla="*/ 316863 h 6367455"/>
                <a:gd name="connsiteX7188" fmla="*/ 3692843 w 6891715"/>
                <a:gd name="connsiteY7188" fmla="*/ 327023 h 6367455"/>
                <a:gd name="connsiteX7189" fmla="*/ 3703951 w 6891715"/>
                <a:gd name="connsiteY7189" fmla="*/ 353375 h 6367455"/>
                <a:gd name="connsiteX7190" fmla="*/ 3718550 w 6891715"/>
                <a:gd name="connsiteY7190" fmla="*/ 355598 h 6367455"/>
                <a:gd name="connsiteX7191" fmla="*/ 3728072 w 6891715"/>
                <a:gd name="connsiteY7191" fmla="*/ 377505 h 6367455"/>
                <a:gd name="connsiteX7192" fmla="*/ 3747432 w 6891715"/>
                <a:gd name="connsiteY7192" fmla="*/ 396238 h 6367455"/>
                <a:gd name="connsiteX7193" fmla="*/ 3742671 w 6891715"/>
                <a:gd name="connsiteY7193" fmla="*/ 347660 h 6367455"/>
                <a:gd name="connsiteX7194" fmla="*/ 3755366 w 6891715"/>
                <a:gd name="connsiteY7194" fmla="*/ 329563 h 6367455"/>
                <a:gd name="connsiteX7195" fmla="*/ 3741402 w 6891715"/>
                <a:gd name="connsiteY7195" fmla="*/ 310831 h 6367455"/>
                <a:gd name="connsiteX7196" fmla="*/ 3754097 w 6891715"/>
                <a:gd name="connsiteY7196" fmla="*/ 299083 h 6367455"/>
                <a:gd name="connsiteX7197" fmla="*/ 3732832 w 6891715"/>
                <a:gd name="connsiteY7197" fmla="*/ 284796 h 6367455"/>
                <a:gd name="connsiteX7198" fmla="*/ 3722042 w 6891715"/>
                <a:gd name="connsiteY7198" fmla="*/ 307020 h 6367455"/>
                <a:gd name="connsiteX7199" fmla="*/ 3702047 w 6891715"/>
                <a:gd name="connsiteY7199" fmla="*/ 286066 h 6367455"/>
                <a:gd name="connsiteX7200" fmla="*/ 3702682 w 6891715"/>
                <a:gd name="connsiteY7200" fmla="*/ 262888 h 6367455"/>
                <a:gd name="connsiteX7201" fmla="*/ 3679830 w 6891715"/>
                <a:gd name="connsiteY7201" fmla="*/ 270191 h 6367455"/>
                <a:gd name="connsiteX7202" fmla="*/ 3669992 w 6891715"/>
                <a:gd name="connsiteY7202" fmla="*/ 254633 h 6367455"/>
                <a:gd name="connsiteX7203" fmla="*/ 3686813 w 6891715"/>
                <a:gd name="connsiteY7203" fmla="*/ 249236 h 6367455"/>
                <a:gd name="connsiteX7204" fmla="*/ 3699508 w 6891715"/>
                <a:gd name="connsiteY7204" fmla="*/ 257491 h 6367455"/>
                <a:gd name="connsiteX7205" fmla="*/ 3701729 w 6891715"/>
                <a:gd name="connsiteY7205" fmla="*/ 235583 h 6367455"/>
                <a:gd name="connsiteX7206" fmla="*/ 3716646 w 6891715"/>
                <a:gd name="connsiteY7206" fmla="*/ 253363 h 6367455"/>
                <a:gd name="connsiteX7207" fmla="*/ 3718550 w 6891715"/>
                <a:gd name="connsiteY7207" fmla="*/ 269238 h 6367455"/>
                <a:gd name="connsiteX7208" fmla="*/ 3734419 w 6891715"/>
                <a:gd name="connsiteY7208" fmla="*/ 275271 h 6367455"/>
                <a:gd name="connsiteX7209" fmla="*/ 3730293 w 6891715"/>
                <a:gd name="connsiteY7209" fmla="*/ 265746 h 6367455"/>
                <a:gd name="connsiteX7210" fmla="*/ 3744893 w 6891715"/>
                <a:gd name="connsiteY7210" fmla="*/ 235266 h 6367455"/>
                <a:gd name="connsiteX7211" fmla="*/ 3771235 w 6891715"/>
                <a:gd name="connsiteY7211" fmla="*/ 242251 h 6367455"/>
                <a:gd name="connsiteX7212" fmla="*/ 3769648 w 6891715"/>
                <a:gd name="connsiteY7212" fmla="*/ 285431 h 6367455"/>
                <a:gd name="connsiteX7213" fmla="*/ 3794086 w 6891715"/>
                <a:gd name="connsiteY7213" fmla="*/ 289241 h 6367455"/>
                <a:gd name="connsiteX7214" fmla="*/ 3783295 w 6891715"/>
                <a:gd name="connsiteY7214" fmla="*/ 269556 h 6367455"/>
                <a:gd name="connsiteX7215" fmla="*/ 3790913 w 6891715"/>
                <a:gd name="connsiteY7215" fmla="*/ 260031 h 6367455"/>
                <a:gd name="connsiteX7216" fmla="*/ 3798212 w 6891715"/>
                <a:gd name="connsiteY7216" fmla="*/ 266381 h 6367455"/>
                <a:gd name="connsiteX7217" fmla="*/ 3841376 w 6891715"/>
                <a:gd name="connsiteY7217" fmla="*/ 274001 h 6367455"/>
                <a:gd name="connsiteX7218" fmla="*/ 3828998 w 6891715"/>
                <a:gd name="connsiteY7218" fmla="*/ 295273 h 6367455"/>
                <a:gd name="connsiteX7219" fmla="*/ 3855658 w 6891715"/>
                <a:gd name="connsiteY7219" fmla="*/ 294321 h 6367455"/>
                <a:gd name="connsiteX7220" fmla="*/ 3838837 w 6891715"/>
                <a:gd name="connsiteY7220" fmla="*/ 314323 h 6367455"/>
                <a:gd name="connsiteX7221" fmla="*/ 3855975 w 6891715"/>
                <a:gd name="connsiteY7221" fmla="*/ 341628 h 6367455"/>
                <a:gd name="connsiteX7222" fmla="*/ 3871844 w 6891715"/>
                <a:gd name="connsiteY7222" fmla="*/ 335913 h 6367455"/>
                <a:gd name="connsiteX7223" fmla="*/ 3865179 w 6891715"/>
                <a:gd name="connsiteY7223" fmla="*/ 301306 h 6367455"/>
                <a:gd name="connsiteX7224" fmla="*/ 3879461 w 6891715"/>
                <a:gd name="connsiteY7224" fmla="*/ 284478 h 6367455"/>
                <a:gd name="connsiteX7225" fmla="*/ 3862640 w 6891715"/>
                <a:gd name="connsiteY7225" fmla="*/ 279398 h 6367455"/>
                <a:gd name="connsiteX7226" fmla="*/ 3866766 w 6891715"/>
                <a:gd name="connsiteY7226" fmla="*/ 252728 h 6367455"/>
                <a:gd name="connsiteX7227" fmla="*/ 3885809 w 6891715"/>
                <a:gd name="connsiteY7227" fmla="*/ 256856 h 6367455"/>
                <a:gd name="connsiteX7228" fmla="*/ 3891839 w 6891715"/>
                <a:gd name="connsiteY7228" fmla="*/ 239076 h 6367455"/>
                <a:gd name="connsiteX7229" fmla="*/ 3894060 w 6891715"/>
                <a:gd name="connsiteY7229" fmla="*/ 225423 h 6367455"/>
                <a:gd name="connsiteX7230" fmla="*/ 3904534 w 6891715"/>
                <a:gd name="connsiteY7230" fmla="*/ 220978 h 6367455"/>
                <a:gd name="connsiteX7231" fmla="*/ 3929289 w 6891715"/>
                <a:gd name="connsiteY7231" fmla="*/ 187006 h 6367455"/>
                <a:gd name="connsiteX7232" fmla="*/ 3943254 w 6891715"/>
                <a:gd name="connsiteY7232" fmla="*/ 185736 h 6367455"/>
                <a:gd name="connsiteX7233" fmla="*/ 3965470 w 6891715"/>
                <a:gd name="connsiteY7233" fmla="*/ 200658 h 6367455"/>
                <a:gd name="connsiteX7234" fmla="*/ 3976261 w 6891715"/>
                <a:gd name="connsiteY7234" fmla="*/ 187641 h 6367455"/>
                <a:gd name="connsiteX7235" fmla="*/ 3960075 w 6891715"/>
                <a:gd name="connsiteY7235" fmla="*/ 171766 h 6367455"/>
                <a:gd name="connsiteX7236" fmla="*/ 3972453 w 6891715"/>
                <a:gd name="connsiteY7236" fmla="*/ 131761 h 6367455"/>
                <a:gd name="connsiteX7237" fmla="*/ 3994986 w 6891715"/>
                <a:gd name="connsiteY7237" fmla="*/ 144143 h 6367455"/>
                <a:gd name="connsiteX7238" fmla="*/ 3999747 w 6891715"/>
                <a:gd name="connsiteY7238" fmla="*/ 129538 h 6367455"/>
                <a:gd name="connsiteX7239" fmla="*/ 3988004 w 6891715"/>
                <a:gd name="connsiteY7239" fmla="*/ 110806 h 6367455"/>
                <a:gd name="connsiteX7240" fmla="*/ 3959440 w 6891715"/>
                <a:gd name="connsiteY7240" fmla="*/ 105726 h 6367455"/>
                <a:gd name="connsiteX7241" fmla="*/ 3959440 w 6891715"/>
                <a:gd name="connsiteY7241" fmla="*/ 84453 h 6367455"/>
                <a:gd name="connsiteX7242" fmla="*/ 3967692 w 6891715"/>
                <a:gd name="connsiteY7242" fmla="*/ 78103 h 6367455"/>
                <a:gd name="connsiteX7243" fmla="*/ 3995621 w 6891715"/>
                <a:gd name="connsiteY7243" fmla="*/ 102233 h 6367455"/>
                <a:gd name="connsiteX7244" fmla="*/ 4004825 w 6891715"/>
                <a:gd name="connsiteY7244" fmla="*/ 96836 h 6367455"/>
                <a:gd name="connsiteX7245" fmla="*/ 3998478 w 6891715"/>
                <a:gd name="connsiteY7245" fmla="*/ 80008 h 6367455"/>
                <a:gd name="connsiteX7246" fmla="*/ 4002286 w 6891715"/>
                <a:gd name="connsiteY7246" fmla="*/ 45083 h 6367455"/>
                <a:gd name="connsiteX7247" fmla="*/ 4010855 w 6891715"/>
                <a:gd name="connsiteY7247" fmla="*/ 49211 h 6367455"/>
                <a:gd name="connsiteX7248" fmla="*/ 4021646 w 6891715"/>
                <a:gd name="connsiteY7248" fmla="*/ 71436 h 6367455"/>
                <a:gd name="connsiteX7249" fmla="*/ 4027676 w 6891715"/>
                <a:gd name="connsiteY7249" fmla="*/ 42861 h 6367455"/>
                <a:gd name="connsiteX7250" fmla="*/ 4035293 w 6891715"/>
                <a:gd name="connsiteY7250" fmla="*/ 40638 h 6367455"/>
                <a:gd name="connsiteX7251" fmla="*/ 4041641 w 6891715"/>
                <a:gd name="connsiteY7251" fmla="*/ 66673 h 6367455"/>
                <a:gd name="connsiteX7252" fmla="*/ 4054336 w 6891715"/>
                <a:gd name="connsiteY7252" fmla="*/ 69848 h 6367455"/>
                <a:gd name="connsiteX7253" fmla="*/ 4064175 w 6891715"/>
                <a:gd name="connsiteY7253" fmla="*/ 95248 h 6367455"/>
                <a:gd name="connsiteX7254" fmla="*/ 4079726 w 6891715"/>
                <a:gd name="connsiteY7254" fmla="*/ 78103 h 6367455"/>
                <a:gd name="connsiteX7255" fmla="*/ 4104164 w 6891715"/>
                <a:gd name="connsiteY7255" fmla="*/ 67626 h 6367455"/>
                <a:gd name="connsiteX7256" fmla="*/ 4108290 w 6891715"/>
                <a:gd name="connsiteY7256" fmla="*/ 85088 h 6367455"/>
                <a:gd name="connsiteX7257" fmla="*/ 4059097 w 6891715"/>
                <a:gd name="connsiteY7257" fmla="*/ 155256 h 6367455"/>
                <a:gd name="connsiteX7258" fmla="*/ 4042276 w 6891715"/>
                <a:gd name="connsiteY7258" fmla="*/ 238758 h 6367455"/>
                <a:gd name="connsiteX7259" fmla="*/ 4027676 w 6891715"/>
                <a:gd name="connsiteY7259" fmla="*/ 261936 h 6367455"/>
                <a:gd name="connsiteX7260" fmla="*/ 4034024 w 6891715"/>
                <a:gd name="connsiteY7260" fmla="*/ 290510 h 6367455"/>
                <a:gd name="connsiteX7261" fmla="*/ 4046719 w 6891715"/>
                <a:gd name="connsiteY7261" fmla="*/ 293685 h 6367455"/>
                <a:gd name="connsiteX7262" fmla="*/ 4057510 w 6891715"/>
                <a:gd name="connsiteY7262" fmla="*/ 275588 h 6367455"/>
                <a:gd name="connsiteX7263" fmla="*/ 4081631 w 6891715"/>
                <a:gd name="connsiteY7263" fmla="*/ 245743 h 6367455"/>
                <a:gd name="connsiteX7264" fmla="*/ 4063540 w 6891715"/>
                <a:gd name="connsiteY7264" fmla="*/ 247013 h 6367455"/>
                <a:gd name="connsiteX7265" fmla="*/ 4064175 w 6891715"/>
                <a:gd name="connsiteY7265" fmla="*/ 232091 h 6367455"/>
                <a:gd name="connsiteX7266" fmla="*/ 4126063 w 6891715"/>
                <a:gd name="connsiteY7266" fmla="*/ 154621 h 6367455"/>
                <a:gd name="connsiteX7267" fmla="*/ 4140663 w 6891715"/>
                <a:gd name="connsiteY7267" fmla="*/ 113663 h 6367455"/>
                <a:gd name="connsiteX7268" fmla="*/ 4166688 w 6891715"/>
                <a:gd name="connsiteY7268" fmla="*/ 90168 h 6367455"/>
                <a:gd name="connsiteX7269" fmla="*/ 4171766 w 6891715"/>
                <a:gd name="connsiteY7269" fmla="*/ 66673 h 6367455"/>
                <a:gd name="connsiteX7270" fmla="*/ 4189856 w 6891715"/>
                <a:gd name="connsiteY7270" fmla="*/ 50798 h 6367455"/>
                <a:gd name="connsiteX7271" fmla="*/ 4187635 w 6891715"/>
                <a:gd name="connsiteY7271" fmla="*/ 75881 h 6367455"/>
                <a:gd name="connsiteX7272" fmla="*/ 4197473 w 6891715"/>
                <a:gd name="connsiteY7272" fmla="*/ 93026 h 6367455"/>
                <a:gd name="connsiteX7273" fmla="*/ 4195252 w 6891715"/>
                <a:gd name="connsiteY7273" fmla="*/ 106678 h 6367455"/>
                <a:gd name="connsiteX7274" fmla="*/ 4179383 w 6891715"/>
                <a:gd name="connsiteY7274" fmla="*/ 116203 h 6367455"/>
                <a:gd name="connsiteX7275" fmla="*/ 4170179 w 6891715"/>
                <a:gd name="connsiteY7275" fmla="*/ 139381 h 6367455"/>
                <a:gd name="connsiteX7276" fmla="*/ 4197791 w 6891715"/>
                <a:gd name="connsiteY7276" fmla="*/ 131761 h 6367455"/>
                <a:gd name="connsiteX7277" fmla="*/ 4185731 w 6891715"/>
                <a:gd name="connsiteY7277" fmla="*/ 200658 h 6367455"/>
                <a:gd name="connsiteX7278" fmla="*/ 4200330 w 6891715"/>
                <a:gd name="connsiteY7278" fmla="*/ 201293 h 6367455"/>
                <a:gd name="connsiteX7279" fmla="*/ 4222546 w 6891715"/>
                <a:gd name="connsiteY7279" fmla="*/ 187323 h 6367455"/>
                <a:gd name="connsiteX7280" fmla="*/ 4238098 w 6891715"/>
                <a:gd name="connsiteY7280" fmla="*/ 143191 h 6367455"/>
                <a:gd name="connsiteX7281" fmla="*/ 4246667 w 6891715"/>
                <a:gd name="connsiteY7281" fmla="*/ 155573 h 6367455"/>
                <a:gd name="connsiteX7282" fmla="*/ 4250476 w 6891715"/>
                <a:gd name="connsiteY7282" fmla="*/ 141921 h 6367455"/>
                <a:gd name="connsiteX7283" fmla="*/ 4236828 w 6891715"/>
                <a:gd name="connsiteY7283" fmla="*/ 126363 h 6367455"/>
                <a:gd name="connsiteX7284" fmla="*/ 4240954 w 6891715"/>
                <a:gd name="connsiteY7284" fmla="*/ 106043 h 6367455"/>
                <a:gd name="connsiteX7285" fmla="*/ 4258727 w 6891715"/>
                <a:gd name="connsiteY7285" fmla="*/ 101916 h 6367455"/>
                <a:gd name="connsiteX7286" fmla="*/ 4264123 w 6891715"/>
                <a:gd name="connsiteY7286" fmla="*/ 93343 h 6367455"/>
                <a:gd name="connsiteX7287" fmla="*/ 4277770 w 6891715"/>
                <a:gd name="connsiteY7287" fmla="*/ 74293 h 6367455"/>
                <a:gd name="connsiteX7288" fmla="*/ 4268884 w 6891715"/>
                <a:gd name="connsiteY7288" fmla="*/ 63498 h 6367455"/>
                <a:gd name="connsiteX7289" fmla="*/ 4274279 w 6891715"/>
                <a:gd name="connsiteY7289" fmla="*/ 39686 h 6367455"/>
                <a:gd name="connsiteX7290" fmla="*/ 4286657 w 6891715"/>
                <a:gd name="connsiteY7290" fmla="*/ 33336 h 6367455"/>
                <a:gd name="connsiteX7291" fmla="*/ 4277135 w 6891715"/>
                <a:gd name="connsiteY7291" fmla="*/ 19366 h 6367455"/>
                <a:gd name="connsiteX7292" fmla="*/ 4105211 w 6891715"/>
                <a:gd name="connsiteY7292" fmla="*/ 0 h 6367455"/>
                <a:gd name="connsiteX7293" fmla="*/ 4132404 w 6891715"/>
                <a:gd name="connsiteY7293" fmla="*/ 29210 h 6367455"/>
                <a:gd name="connsiteX7294" fmla="*/ 4151279 w 6891715"/>
                <a:gd name="connsiteY7294" fmla="*/ 20320 h 6367455"/>
                <a:gd name="connsiteX7295" fmla="*/ 4142001 w 6891715"/>
                <a:gd name="connsiteY7295" fmla="*/ 37465 h 6367455"/>
                <a:gd name="connsiteX7296" fmla="*/ 4118327 w 6891715"/>
                <a:gd name="connsiteY7296" fmla="*/ 43180 h 6367455"/>
                <a:gd name="connsiteX7297" fmla="*/ 4092734 w 6891715"/>
                <a:gd name="connsiteY7297" fmla="*/ 44133 h 6367455"/>
                <a:gd name="connsiteX7298" fmla="*/ 4070660 w 6891715"/>
                <a:gd name="connsiteY7298" fmla="*/ 57150 h 6367455"/>
                <a:gd name="connsiteX7299" fmla="*/ 4067141 w 6891715"/>
                <a:gd name="connsiteY7299" fmla="*/ 41275 h 6367455"/>
                <a:gd name="connsiteX7300" fmla="*/ 4088575 w 6891715"/>
                <a:gd name="connsiteY7300" fmla="*/ 39370 h 6367455"/>
                <a:gd name="connsiteX7301" fmla="*/ 4087295 w 6891715"/>
                <a:gd name="connsiteY7301" fmla="*/ 29528 h 6367455"/>
                <a:gd name="connsiteX7302" fmla="*/ 4068100 w 6891715"/>
                <a:gd name="connsiteY7302" fmla="*/ 26353 h 6367455"/>
                <a:gd name="connsiteX7303" fmla="*/ 4072259 w 6891715"/>
                <a:gd name="connsiteY7303" fmla="*/ 12065 h 6367455"/>
                <a:gd name="connsiteX7304" fmla="*/ 4098812 w 6891715"/>
                <a:gd name="connsiteY7304" fmla="*/ 10478 h 6367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</a:cxnLst>
              <a:rect l="l" t="t" r="r" b="b"/>
              <a:pathLst>
                <a:path w="6891715" h="6367455">
                  <a:moveTo>
                    <a:pt x="2683163" y="6337292"/>
                  </a:moveTo>
                  <a:lnTo>
                    <a:pt x="2693958" y="6353978"/>
                  </a:lnTo>
                  <a:lnTo>
                    <a:pt x="2680624" y="6366813"/>
                  </a:lnTo>
                  <a:lnTo>
                    <a:pt x="2668876" y="6367455"/>
                  </a:lnTo>
                  <a:lnTo>
                    <a:pt x="2665383" y="6352695"/>
                  </a:lnTo>
                  <a:close/>
                  <a:moveTo>
                    <a:pt x="2700308" y="6256329"/>
                  </a:moveTo>
                  <a:lnTo>
                    <a:pt x="2695228" y="6265854"/>
                  </a:lnTo>
                  <a:lnTo>
                    <a:pt x="2687608" y="6263949"/>
                  </a:lnTo>
                  <a:lnTo>
                    <a:pt x="2690784" y="6256647"/>
                  </a:lnTo>
                  <a:close/>
                  <a:moveTo>
                    <a:pt x="2722533" y="6238867"/>
                  </a:moveTo>
                  <a:lnTo>
                    <a:pt x="2720891" y="6254742"/>
                  </a:lnTo>
                  <a:lnTo>
                    <a:pt x="2713008" y="6251567"/>
                  </a:lnTo>
                  <a:lnTo>
                    <a:pt x="2714322" y="6242360"/>
                  </a:lnTo>
                  <a:close/>
                  <a:moveTo>
                    <a:pt x="4255139" y="6154726"/>
                  </a:moveTo>
                  <a:lnTo>
                    <a:pt x="4256051" y="6161076"/>
                  </a:lnTo>
                  <a:lnTo>
                    <a:pt x="4243891" y="6173776"/>
                  </a:lnTo>
                  <a:lnTo>
                    <a:pt x="4241763" y="6166474"/>
                  </a:lnTo>
                  <a:lnTo>
                    <a:pt x="4245715" y="6156949"/>
                  </a:lnTo>
                  <a:lnTo>
                    <a:pt x="4249971" y="6160124"/>
                  </a:lnTo>
                  <a:close/>
                  <a:moveTo>
                    <a:pt x="3939210" y="6130914"/>
                  </a:moveTo>
                  <a:lnTo>
                    <a:pt x="3946521" y="6130914"/>
                  </a:lnTo>
                  <a:lnTo>
                    <a:pt x="3948746" y="6144521"/>
                  </a:lnTo>
                  <a:lnTo>
                    <a:pt x="3956057" y="6150849"/>
                  </a:lnTo>
                  <a:lnTo>
                    <a:pt x="3965594" y="6141356"/>
                  </a:lnTo>
                  <a:lnTo>
                    <a:pt x="3975130" y="6138192"/>
                  </a:lnTo>
                  <a:lnTo>
                    <a:pt x="3984666" y="6141989"/>
                  </a:lnTo>
                  <a:lnTo>
                    <a:pt x="3987845" y="6149267"/>
                  </a:lnTo>
                  <a:lnTo>
                    <a:pt x="3978309" y="6154646"/>
                  </a:lnTo>
                  <a:lnTo>
                    <a:pt x="3978309" y="6160026"/>
                  </a:lnTo>
                  <a:lnTo>
                    <a:pt x="3992295" y="6161924"/>
                  </a:lnTo>
                  <a:lnTo>
                    <a:pt x="3996427" y="6160975"/>
                  </a:lnTo>
                  <a:lnTo>
                    <a:pt x="4004056" y="6173316"/>
                  </a:lnTo>
                  <a:lnTo>
                    <a:pt x="4011367" y="6170151"/>
                  </a:lnTo>
                  <a:lnTo>
                    <a:pt x="4028214" y="6170151"/>
                  </a:lnTo>
                  <a:lnTo>
                    <a:pt x="4038069" y="6164772"/>
                  </a:lnTo>
                  <a:lnTo>
                    <a:pt x="4054916" y="6162557"/>
                  </a:lnTo>
                  <a:lnTo>
                    <a:pt x="4060320" y="6158127"/>
                  </a:lnTo>
                  <a:lnTo>
                    <a:pt x="4068584" y="6161291"/>
                  </a:lnTo>
                  <a:lnTo>
                    <a:pt x="4073988" y="6169835"/>
                  </a:lnTo>
                  <a:lnTo>
                    <a:pt x="4082571" y="6170468"/>
                  </a:lnTo>
                  <a:lnTo>
                    <a:pt x="4100371" y="6165089"/>
                  </a:lnTo>
                  <a:lnTo>
                    <a:pt x="4109908" y="6170468"/>
                  </a:lnTo>
                  <a:lnTo>
                    <a:pt x="4119444" y="6170151"/>
                  </a:lnTo>
                  <a:lnTo>
                    <a:pt x="4128980" y="6163823"/>
                  </a:lnTo>
                  <a:lnTo>
                    <a:pt x="4137563" y="6166038"/>
                  </a:lnTo>
                  <a:lnTo>
                    <a:pt x="4135337" y="6172366"/>
                  </a:lnTo>
                  <a:lnTo>
                    <a:pt x="4137563" y="6180594"/>
                  </a:lnTo>
                  <a:lnTo>
                    <a:pt x="4142013" y="6188821"/>
                  </a:lnTo>
                  <a:lnTo>
                    <a:pt x="4149324" y="6191985"/>
                  </a:lnTo>
                  <a:lnTo>
                    <a:pt x="4156635" y="6184707"/>
                  </a:lnTo>
                  <a:lnTo>
                    <a:pt x="4163946" y="6181543"/>
                  </a:lnTo>
                  <a:lnTo>
                    <a:pt x="4175707" y="6184707"/>
                  </a:lnTo>
                  <a:lnTo>
                    <a:pt x="4179840" y="6177113"/>
                  </a:lnTo>
                  <a:lnTo>
                    <a:pt x="4181111" y="6169835"/>
                  </a:lnTo>
                  <a:lnTo>
                    <a:pt x="4185243" y="6167620"/>
                  </a:lnTo>
                  <a:lnTo>
                    <a:pt x="4184290" y="6176164"/>
                  </a:lnTo>
                  <a:lnTo>
                    <a:pt x="4189376" y="6184391"/>
                  </a:lnTo>
                  <a:lnTo>
                    <a:pt x="4188422" y="6188504"/>
                  </a:lnTo>
                  <a:lnTo>
                    <a:pt x="4186197" y="6195782"/>
                  </a:lnTo>
                  <a:lnTo>
                    <a:pt x="4179204" y="6206541"/>
                  </a:lnTo>
                  <a:lnTo>
                    <a:pt x="4170621" y="6210654"/>
                  </a:lnTo>
                  <a:lnTo>
                    <a:pt x="4164264" y="6205908"/>
                  </a:lnTo>
                  <a:lnTo>
                    <a:pt x="4152820" y="6212237"/>
                  </a:lnTo>
                  <a:lnTo>
                    <a:pt x="4144238" y="6213186"/>
                  </a:lnTo>
                  <a:lnTo>
                    <a:pt x="4128344" y="6207807"/>
                  </a:lnTo>
                  <a:lnTo>
                    <a:pt x="4114358" y="6212553"/>
                  </a:lnTo>
                  <a:lnTo>
                    <a:pt x="4103232" y="6208123"/>
                  </a:lnTo>
                  <a:lnTo>
                    <a:pt x="4085114" y="6208756"/>
                  </a:lnTo>
                  <a:lnTo>
                    <a:pt x="4074306" y="6218249"/>
                  </a:lnTo>
                  <a:lnTo>
                    <a:pt x="4066995" y="6221413"/>
                  </a:lnTo>
                  <a:lnTo>
                    <a:pt x="4051101" y="6221413"/>
                  </a:lnTo>
                  <a:lnTo>
                    <a:pt x="4045697" y="6224577"/>
                  </a:lnTo>
                  <a:lnTo>
                    <a:pt x="4041565" y="6222362"/>
                  </a:lnTo>
                  <a:lnTo>
                    <a:pt x="4045697" y="6211920"/>
                  </a:lnTo>
                  <a:lnTo>
                    <a:pt x="4037115" y="6202744"/>
                  </a:lnTo>
                  <a:lnTo>
                    <a:pt x="4024400" y="6194200"/>
                  </a:lnTo>
                  <a:lnTo>
                    <a:pt x="4014864" y="6197681"/>
                  </a:lnTo>
                  <a:lnTo>
                    <a:pt x="4003103" y="6194516"/>
                  </a:lnTo>
                  <a:lnTo>
                    <a:pt x="3992613" y="6191352"/>
                  </a:lnTo>
                  <a:lnTo>
                    <a:pt x="3979898" y="6192618"/>
                  </a:lnTo>
                  <a:lnTo>
                    <a:pt x="3970362" y="6184391"/>
                  </a:lnTo>
                  <a:lnTo>
                    <a:pt x="3954468" y="6179961"/>
                  </a:lnTo>
                  <a:lnTo>
                    <a:pt x="3944614" y="6184707"/>
                  </a:lnTo>
                  <a:lnTo>
                    <a:pt x="3933171" y="6188821"/>
                  </a:lnTo>
                  <a:lnTo>
                    <a:pt x="3925542" y="6178379"/>
                  </a:lnTo>
                  <a:lnTo>
                    <a:pt x="3923634" y="6167620"/>
                  </a:lnTo>
                  <a:lnTo>
                    <a:pt x="3924588" y="6157494"/>
                  </a:lnTo>
                  <a:lnTo>
                    <a:pt x="3919184" y="6148951"/>
                  </a:lnTo>
                  <a:lnTo>
                    <a:pt x="3919820" y="6142622"/>
                  </a:lnTo>
                  <a:lnTo>
                    <a:pt x="3917913" y="6136294"/>
                  </a:lnTo>
                  <a:lnTo>
                    <a:pt x="3925224" y="6139458"/>
                  </a:lnTo>
                  <a:lnTo>
                    <a:pt x="3932853" y="6150216"/>
                  </a:lnTo>
                  <a:lnTo>
                    <a:pt x="3938257" y="6154014"/>
                  </a:lnTo>
                  <a:lnTo>
                    <a:pt x="3943343" y="6148634"/>
                  </a:lnTo>
                  <a:lnTo>
                    <a:pt x="3934760" y="6140407"/>
                  </a:lnTo>
                  <a:close/>
                  <a:moveTo>
                    <a:pt x="4979304" y="6116626"/>
                  </a:moveTo>
                  <a:lnTo>
                    <a:pt x="4987888" y="6116626"/>
                  </a:lnTo>
                  <a:lnTo>
                    <a:pt x="4983755" y="6126107"/>
                  </a:lnTo>
                  <a:lnTo>
                    <a:pt x="4969765" y="6130216"/>
                  </a:lnTo>
                  <a:lnTo>
                    <a:pt x="4970719" y="6138748"/>
                  </a:lnTo>
                  <a:lnTo>
                    <a:pt x="4955140" y="6149177"/>
                  </a:lnTo>
                  <a:lnTo>
                    <a:pt x="4944648" y="6155498"/>
                  </a:lnTo>
                  <a:lnTo>
                    <a:pt x="4934155" y="6168139"/>
                  </a:lnTo>
                  <a:lnTo>
                    <a:pt x="4919530" y="6180148"/>
                  </a:lnTo>
                  <a:lnTo>
                    <a:pt x="4919848" y="6181412"/>
                  </a:lnTo>
                  <a:lnTo>
                    <a:pt x="4922709" y="6190577"/>
                  </a:lnTo>
                  <a:lnTo>
                    <a:pt x="4925889" y="6194370"/>
                  </a:lnTo>
                  <a:lnTo>
                    <a:pt x="4932248" y="6201954"/>
                  </a:lnTo>
                  <a:lnTo>
                    <a:pt x="4934473" y="6211435"/>
                  </a:lnTo>
                  <a:lnTo>
                    <a:pt x="4927161" y="6212699"/>
                  </a:lnTo>
                  <a:lnTo>
                    <a:pt x="4924935" y="6206379"/>
                  </a:lnTo>
                  <a:lnTo>
                    <a:pt x="4916351" y="6206379"/>
                  </a:lnTo>
                  <a:lnTo>
                    <a:pt x="4909356" y="6208275"/>
                  </a:lnTo>
                  <a:lnTo>
                    <a:pt x="4902997" y="6214596"/>
                  </a:lnTo>
                  <a:lnTo>
                    <a:pt x="4892187" y="6226289"/>
                  </a:lnTo>
                  <a:lnTo>
                    <a:pt x="4871202" y="6238298"/>
                  </a:lnTo>
                  <a:lnTo>
                    <a:pt x="4851172" y="6240510"/>
                  </a:lnTo>
                  <a:lnTo>
                    <a:pt x="4835274" y="6238614"/>
                  </a:lnTo>
                  <a:lnTo>
                    <a:pt x="4826690" y="6246199"/>
                  </a:lnTo>
                  <a:lnTo>
                    <a:pt x="4828916" y="6253151"/>
                  </a:lnTo>
                  <a:lnTo>
                    <a:pt x="4821285" y="6251255"/>
                  </a:lnTo>
                  <a:lnTo>
                    <a:pt x="4806341" y="6248095"/>
                  </a:lnTo>
                  <a:lnTo>
                    <a:pt x="4781224" y="6246515"/>
                  </a:lnTo>
                  <a:lnTo>
                    <a:pt x="4776773" y="6237982"/>
                  </a:lnTo>
                  <a:lnTo>
                    <a:pt x="4773593" y="6228501"/>
                  </a:lnTo>
                  <a:lnTo>
                    <a:pt x="4764055" y="6220284"/>
                  </a:lnTo>
                  <a:lnTo>
                    <a:pt x="4762783" y="6209855"/>
                  </a:lnTo>
                  <a:lnTo>
                    <a:pt x="4760875" y="6201322"/>
                  </a:lnTo>
                  <a:lnTo>
                    <a:pt x="4772321" y="6203535"/>
                  </a:lnTo>
                  <a:lnTo>
                    <a:pt x="4778998" y="6206695"/>
                  </a:lnTo>
                  <a:lnTo>
                    <a:pt x="4789172" y="6189629"/>
                  </a:lnTo>
                  <a:lnTo>
                    <a:pt x="4796803" y="6186469"/>
                  </a:lnTo>
                  <a:lnTo>
                    <a:pt x="4806023" y="6182993"/>
                  </a:lnTo>
                  <a:lnTo>
                    <a:pt x="4826372" y="6185205"/>
                  </a:lnTo>
                  <a:lnTo>
                    <a:pt x="4827008" y="6177620"/>
                  </a:lnTo>
                  <a:lnTo>
                    <a:pt x="4827008" y="6175724"/>
                  </a:lnTo>
                  <a:lnTo>
                    <a:pt x="4826054" y="6164031"/>
                  </a:lnTo>
                  <a:lnTo>
                    <a:pt x="4837500" y="6164979"/>
                  </a:lnTo>
                  <a:lnTo>
                    <a:pt x="4845131" y="6171299"/>
                  </a:lnTo>
                  <a:lnTo>
                    <a:pt x="4864207" y="6173196"/>
                  </a:lnTo>
                  <a:lnTo>
                    <a:pt x="4882330" y="6165927"/>
                  </a:lnTo>
                  <a:lnTo>
                    <a:pt x="4914761" y="6154866"/>
                  </a:lnTo>
                  <a:lnTo>
                    <a:pt x="4939243" y="6145385"/>
                  </a:lnTo>
                  <a:lnTo>
                    <a:pt x="4957048" y="6130532"/>
                  </a:lnTo>
                  <a:lnTo>
                    <a:pt x="4970719" y="6126107"/>
                  </a:lnTo>
                  <a:close/>
                  <a:moveTo>
                    <a:pt x="4269809" y="6099164"/>
                  </a:moveTo>
                  <a:lnTo>
                    <a:pt x="4278081" y="6107690"/>
                  </a:lnTo>
                  <a:lnTo>
                    <a:pt x="4273179" y="6110848"/>
                  </a:lnTo>
                  <a:lnTo>
                    <a:pt x="4273179" y="6119059"/>
                  </a:lnTo>
                  <a:lnTo>
                    <a:pt x="4271341" y="6131691"/>
                  </a:lnTo>
                  <a:lnTo>
                    <a:pt x="4281451" y="6138955"/>
                  </a:lnTo>
                  <a:lnTo>
                    <a:pt x="4275630" y="6154744"/>
                  </a:lnTo>
                  <a:lnTo>
                    <a:pt x="4266439" y="6157902"/>
                  </a:lnTo>
                  <a:lnTo>
                    <a:pt x="4265520" y="6154744"/>
                  </a:lnTo>
                  <a:lnTo>
                    <a:pt x="4271341" y="6143376"/>
                  </a:lnTo>
                  <a:lnTo>
                    <a:pt x="4263988" y="6135797"/>
                  </a:lnTo>
                  <a:lnTo>
                    <a:pt x="4265213" y="6129481"/>
                  </a:lnTo>
                  <a:lnTo>
                    <a:pt x="4267051" y="6122533"/>
                  </a:lnTo>
                  <a:lnTo>
                    <a:pt x="4267051" y="6114954"/>
                  </a:lnTo>
                  <a:lnTo>
                    <a:pt x="4271953" y="6107690"/>
                  </a:lnTo>
                  <a:close/>
                  <a:moveTo>
                    <a:pt x="3049239" y="6092814"/>
                  </a:moveTo>
                  <a:lnTo>
                    <a:pt x="3061023" y="6092814"/>
                  </a:lnTo>
                  <a:lnTo>
                    <a:pt x="3070188" y="6099703"/>
                  </a:lnTo>
                  <a:lnTo>
                    <a:pt x="3064623" y="6107790"/>
                  </a:lnTo>
                  <a:lnTo>
                    <a:pt x="3052513" y="6108689"/>
                  </a:lnTo>
                  <a:lnTo>
                    <a:pt x="3048257" y="6107790"/>
                  </a:lnTo>
                  <a:lnTo>
                    <a:pt x="3038438" y="6097007"/>
                  </a:lnTo>
                  <a:close/>
                  <a:moveTo>
                    <a:pt x="3038243" y="6081701"/>
                  </a:moveTo>
                  <a:lnTo>
                    <a:pt x="3041613" y="6088628"/>
                  </a:lnTo>
                  <a:lnTo>
                    <a:pt x="3032422" y="6094401"/>
                  </a:lnTo>
                  <a:lnTo>
                    <a:pt x="3024150" y="6082855"/>
                  </a:lnTo>
                  <a:close/>
                  <a:moveTo>
                    <a:pt x="3863987" y="6053126"/>
                  </a:moveTo>
                  <a:lnTo>
                    <a:pt x="3875919" y="6056271"/>
                  </a:lnTo>
                  <a:lnTo>
                    <a:pt x="3881401" y="6066964"/>
                  </a:lnTo>
                  <a:lnTo>
                    <a:pt x="3875919" y="6067908"/>
                  </a:lnTo>
                  <a:lnTo>
                    <a:pt x="3880111" y="6079230"/>
                  </a:lnTo>
                  <a:lnTo>
                    <a:pt x="3876886" y="6086464"/>
                  </a:lnTo>
                  <a:lnTo>
                    <a:pt x="3865277" y="6084891"/>
                  </a:lnTo>
                  <a:lnTo>
                    <a:pt x="3860763" y="6066021"/>
                  </a:lnTo>
                  <a:close/>
                  <a:moveTo>
                    <a:pt x="4100970" y="6043601"/>
                  </a:moveTo>
                  <a:lnTo>
                    <a:pt x="4111588" y="6057374"/>
                  </a:lnTo>
                  <a:lnTo>
                    <a:pt x="4101282" y="6065826"/>
                  </a:lnTo>
                  <a:lnTo>
                    <a:pt x="4103156" y="6054244"/>
                  </a:lnTo>
                  <a:lnTo>
                    <a:pt x="4098784" y="6049861"/>
                  </a:lnTo>
                  <a:lnTo>
                    <a:pt x="4092850" y="6051113"/>
                  </a:lnTo>
                  <a:lnTo>
                    <a:pt x="4092538" y="6046105"/>
                  </a:lnTo>
                  <a:close/>
                  <a:moveTo>
                    <a:pt x="4379876" y="6040426"/>
                  </a:moveTo>
                  <a:lnTo>
                    <a:pt x="4379876" y="6051117"/>
                  </a:lnTo>
                  <a:lnTo>
                    <a:pt x="4366858" y="6060550"/>
                  </a:lnTo>
                  <a:lnTo>
                    <a:pt x="4364318" y="6075014"/>
                  </a:lnTo>
                  <a:lnTo>
                    <a:pt x="4352888" y="6098282"/>
                  </a:lnTo>
                  <a:lnTo>
                    <a:pt x="4333838" y="6105514"/>
                  </a:lnTo>
                  <a:lnTo>
                    <a:pt x="4335425" y="6088849"/>
                  </a:lnTo>
                  <a:lnTo>
                    <a:pt x="4324313" y="6089163"/>
                  </a:lnTo>
                  <a:lnTo>
                    <a:pt x="4328123" y="6083818"/>
                  </a:lnTo>
                  <a:lnTo>
                    <a:pt x="4333520" y="6070297"/>
                  </a:lnTo>
                  <a:lnTo>
                    <a:pt x="4345903" y="6053318"/>
                  </a:lnTo>
                  <a:lnTo>
                    <a:pt x="4360508" y="6048287"/>
                  </a:lnTo>
                  <a:close/>
                  <a:moveTo>
                    <a:pt x="4333108" y="6021376"/>
                  </a:moveTo>
                  <a:lnTo>
                    <a:pt x="4337013" y="6023281"/>
                  </a:lnTo>
                  <a:lnTo>
                    <a:pt x="4334610" y="6030266"/>
                  </a:lnTo>
                  <a:lnTo>
                    <a:pt x="4325900" y="6030901"/>
                  </a:lnTo>
                  <a:close/>
                  <a:moveTo>
                    <a:pt x="4191713" y="6019789"/>
                  </a:moveTo>
                  <a:lnTo>
                    <a:pt x="4195726" y="6021376"/>
                  </a:lnTo>
                  <a:lnTo>
                    <a:pt x="4187700" y="6034077"/>
                  </a:lnTo>
                  <a:lnTo>
                    <a:pt x="4184613" y="6029314"/>
                  </a:lnTo>
                  <a:close/>
                  <a:moveTo>
                    <a:pt x="3752636" y="6002326"/>
                  </a:moveTo>
                  <a:lnTo>
                    <a:pt x="3754400" y="6015026"/>
                  </a:lnTo>
                  <a:lnTo>
                    <a:pt x="3748050" y="6006165"/>
                  </a:lnTo>
                  <a:close/>
                  <a:moveTo>
                    <a:pt x="4012798" y="5995976"/>
                  </a:moveTo>
                  <a:lnTo>
                    <a:pt x="4024276" y="6005183"/>
                  </a:lnTo>
                  <a:lnTo>
                    <a:pt x="4014970" y="6022011"/>
                  </a:lnTo>
                  <a:lnTo>
                    <a:pt x="4008145" y="6026139"/>
                  </a:lnTo>
                  <a:lnTo>
                    <a:pt x="4001941" y="6024234"/>
                  </a:lnTo>
                  <a:lnTo>
                    <a:pt x="3997288" y="6018201"/>
                  </a:lnTo>
                  <a:lnTo>
                    <a:pt x="4005663" y="6015661"/>
                  </a:lnTo>
                  <a:lnTo>
                    <a:pt x="3998218" y="6010581"/>
                  </a:lnTo>
                  <a:lnTo>
                    <a:pt x="4001320" y="6007406"/>
                  </a:lnTo>
                  <a:lnTo>
                    <a:pt x="4011867" y="6008358"/>
                  </a:lnTo>
                  <a:lnTo>
                    <a:pt x="4015900" y="6008358"/>
                  </a:lnTo>
                  <a:lnTo>
                    <a:pt x="4011867" y="6001056"/>
                  </a:lnTo>
                  <a:close/>
                  <a:moveTo>
                    <a:pt x="4097132" y="5994389"/>
                  </a:moveTo>
                  <a:lnTo>
                    <a:pt x="4100476" y="6005330"/>
                  </a:lnTo>
                  <a:lnTo>
                    <a:pt x="4097740" y="6018202"/>
                  </a:lnTo>
                  <a:lnTo>
                    <a:pt x="4086188" y="6005652"/>
                  </a:lnTo>
                  <a:lnTo>
                    <a:pt x="4086188" y="5997929"/>
                  </a:lnTo>
                  <a:close/>
                  <a:moveTo>
                    <a:pt x="4278593" y="5988039"/>
                  </a:moveTo>
                  <a:lnTo>
                    <a:pt x="4284943" y="5988039"/>
                  </a:lnTo>
                  <a:lnTo>
                    <a:pt x="4292563" y="5991214"/>
                  </a:lnTo>
                  <a:lnTo>
                    <a:pt x="4286213" y="5994389"/>
                  </a:lnTo>
                  <a:lnTo>
                    <a:pt x="4282085" y="5999786"/>
                  </a:lnTo>
                  <a:lnTo>
                    <a:pt x="4270655" y="5997564"/>
                  </a:lnTo>
                  <a:lnTo>
                    <a:pt x="4256685" y="6003914"/>
                  </a:lnTo>
                  <a:lnTo>
                    <a:pt x="4258908" y="6019789"/>
                  </a:lnTo>
                  <a:lnTo>
                    <a:pt x="4251288" y="6013439"/>
                  </a:lnTo>
                  <a:lnTo>
                    <a:pt x="4253510" y="6000739"/>
                  </a:lnTo>
                  <a:lnTo>
                    <a:pt x="4262718" y="5989309"/>
                  </a:lnTo>
                  <a:close/>
                  <a:moveTo>
                    <a:pt x="4044769" y="5988039"/>
                  </a:moveTo>
                  <a:lnTo>
                    <a:pt x="4050157" y="5994389"/>
                  </a:lnTo>
                  <a:lnTo>
                    <a:pt x="4052851" y="6001691"/>
                  </a:lnTo>
                  <a:lnTo>
                    <a:pt x="4042748" y="6007089"/>
                  </a:lnTo>
                  <a:lnTo>
                    <a:pt x="4041738" y="6002009"/>
                  </a:lnTo>
                  <a:close/>
                  <a:moveTo>
                    <a:pt x="2784354" y="5988039"/>
                  </a:moveTo>
                  <a:lnTo>
                    <a:pt x="2798725" y="5999034"/>
                  </a:lnTo>
                  <a:lnTo>
                    <a:pt x="2788699" y="6005502"/>
                  </a:lnTo>
                  <a:lnTo>
                    <a:pt x="2779675" y="5992566"/>
                  </a:lnTo>
                  <a:close/>
                  <a:moveTo>
                    <a:pt x="4162388" y="5973751"/>
                  </a:moveTo>
                  <a:lnTo>
                    <a:pt x="4157943" y="5978006"/>
                  </a:lnTo>
                  <a:lnTo>
                    <a:pt x="4156038" y="5991099"/>
                  </a:lnTo>
                  <a:lnTo>
                    <a:pt x="4147783" y="6000918"/>
                  </a:lnTo>
                  <a:lnTo>
                    <a:pt x="4133813" y="6005501"/>
                  </a:lnTo>
                  <a:lnTo>
                    <a:pt x="4136035" y="5994372"/>
                  </a:lnTo>
                  <a:lnTo>
                    <a:pt x="4150640" y="5986844"/>
                  </a:lnTo>
                  <a:cubicBezTo>
                    <a:pt x="4150958" y="5982807"/>
                    <a:pt x="4151275" y="5978770"/>
                    <a:pt x="4151593" y="5974733"/>
                  </a:cubicBezTo>
                  <a:close/>
                  <a:moveTo>
                    <a:pt x="4248322" y="5964226"/>
                  </a:moveTo>
                  <a:lnTo>
                    <a:pt x="4257308" y="5967568"/>
                  </a:lnTo>
                  <a:lnTo>
                    <a:pt x="4262400" y="5977594"/>
                  </a:lnTo>
                  <a:lnTo>
                    <a:pt x="4250419" y="5983276"/>
                  </a:lnTo>
                  <a:lnTo>
                    <a:pt x="4248322" y="5979934"/>
                  </a:lnTo>
                  <a:lnTo>
                    <a:pt x="4252515" y="5971913"/>
                  </a:lnTo>
                  <a:lnTo>
                    <a:pt x="4246525" y="5970910"/>
                  </a:lnTo>
                  <a:close/>
                  <a:moveTo>
                    <a:pt x="4031293" y="5961051"/>
                  </a:moveTo>
                  <a:lnTo>
                    <a:pt x="4036975" y="5972352"/>
                  </a:lnTo>
                  <a:lnTo>
                    <a:pt x="4031293" y="5980101"/>
                  </a:lnTo>
                  <a:lnTo>
                    <a:pt x="4020264" y="5978163"/>
                  </a:lnTo>
                  <a:lnTo>
                    <a:pt x="4017925" y="5969446"/>
                  </a:lnTo>
                  <a:lnTo>
                    <a:pt x="4020264" y="5964280"/>
                  </a:lnTo>
                  <a:close/>
                  <a:moveTo>
                    <a:pt x="4088954" y="5956289"/>
                  </a:moveTo>
                  <a:lnTo>
                    <a:pt x="4090951" y="5968530"/>
                  </a:lnTo>
                  <a:lnTo>
                    <a:pt x="4086956" y="5976792"/>
                  </a:lnTo>
                  <a:lnTo>
                    <a:pt x="4079300" y="5981689"/>
                  </a:lnTo>
                  <a:lnTo>
                    <a:pt x="4070313" y="5972814"/>
                  </a:lnTo>
                  <a:lnTo>
                    <a:pt x="4074307" y="5961797"/>
                  </a:lnTo>
                  <a:close/>
                  <a:moveTo>
                    <a:pt x="4116516" y="5949939"/>
                  </a:moveTo>
                  <a:lnTo>
                    <a:pt x="4121773" y="5953928"/>
                  </a:lnTo>
                  <a:cubicBezTo>
                    <a:pt x="4122082" y="5958939"/>
                    <a:pt x="4122392" y="5963951"/>
                    <a:pt x="4122701" y="5968962"/>
                  </a:cubicBezTo>
                  <a:lnTo>
                    <a:pt x="4112804" y="5983383"/>
                  </a:lnTo>
                  <a:lnTo>
                    <a:pt x="4107547" y="5986452"/>
                  </a:lnTo>
                  <a:lnTo>
                    <a:pt x="4098888" y="5969269"/>
                  </a:lnTo>
                  <a:lnTo>
                    <a:pt x="4104145" y="5953928"/>
                  </a:lnTo>
                  <a:close/>
                  <a:moveTo>
                    <a:pt x="3879813" y="5943589"/>
                  </a:moveTo>
                  <a:lnTo>
                    <a:pt x="3887751" y="5947117"/>
                  </a:lnTo>
                  <a:lnTo>
                    <a:pt x="3881136" y="5953114"/>
                  </a:lnTo>
                  <a:close/>
                  <a:moveTo>
                    <a:pt x="4230772" y="5937239"/>
                  </a:moveTo>
                  <a:lnTo>
                    <a:pt x="4237000" y="5943884"/>
                  </a:lnTo>
                  <a:lnTo>
                    <a:pt x="4235901" y="5950530"/>
                  </a:lnTo>
                  <a:lnTo>
                    <a:pt x="4228574" y="5951527"/>
                  </a:lnTo>
                  <a:lnTo>
                    <a:pt x="4227475" y="5946210"/>
                  </a:lnTo>
                  <a:close/>
                  <a:moveTo>
                    <a:pt x="4015702" y="5929301"/>
                  </a:moveTo>
                  <a:lnTo>
                    <a:pt x="4021100" y="5932476"/>
                  </a:lnTo>
                  <a:cubicBezTo>
                    <a:pt x="4020782" y="5935651"/>
                    <a:pt x="4020465" y="5938826"/>
                    <a:pt x="4020147" y="5942001"/>
                  </a:cubicBezTo>
                  <a:lnTo>
                    <a:pt x="4015067" y="5948351"/>
                  </a:lnTo>
                  <a:lnTo>
                    <a:pt x="4011575" y="5945176"/>
                  </a:lnTo>
                  <a:lnTo>
                    <a:pt x="4011575" y="5932476"/>
                  </a:lnTo>
                  <a:close/>
                  <a:moveTo>
                    <a:pt x="3920838" y="5926126"/>
                  </a:moveTo>
                  <a:lnTo>
                    <a:pt x="3922676" y="5931232"/>
                  </a:lnTo>
                  <a:lnTo>
                    <a:pt x="3912566" y="5937239"/>
                  </a:lnTo>
                  <a:lnTo>
                    <a:pt x="3905213" y="5935437"/>
                  </a:lnTo>
                  <a:lnTo>
                    <a:pt x="3909502" y="5932433"/>
                  </a:lnTo>
                  <a:close/>
                  <a:moveTo>
                    <a:pt x="4101110" y="5921364"/>
                  </a:moveTo>
                  <a:lnTo>
                    <a:pt x="4111588" y="5922290"/>
                  </a:lnTo>
                  <a:lnTo>
                    <a:pt x="4111588" y="5927229"/>
                  </a:lnTo>
                  <a:lnTo>
                    <a:pt x="4102063" y="5932477"/>
                  </a:lnTo>
                  <a:lnTo>
                    <a:pt x="4092538" y="5930625"/>
                  </a:lnTo>
                  <a:close/>
                  <a:moveTo>
                    <a:pt x="4052850" y="5919776"/>
                  </a:moveTo>
                  <a:lnTo>
                    <a:pt x="4063963" y="5927797"/>
                  </a:lnTo>
                  <a:lnTo>
                    <a:pt x="4054952" y="5938826"/>
                  </a:lnTo>
                  <a:lnTo>
                    <a:pt x="4052850" y="5932142"/>
                  </a:lnTo>
                  <a:close/>
                  <a:moveTo>
                    <a:pt x="4071020" y="5907076"/>
                  </a:moveTo>
                  <a:lnTo>
                    <a:pt x="4081640" y="5907076"/>
                  </a:lnTo>
                  <a:lnTo>
                    <a:pt x="4089363" y="5911287"/>
                  </a:lnTo>
                  <a:lnTo>
                    <a:pt x="4088397" y="5919711"/>
                  </a:lnTo>
                  <a:lnTo>
                    <a:pt x="4079709" y="5922951"/>
                  </a:lnTo>
                  <a:lnTo>
                    <a:pt x="4065550" y="5910316"/>
                  </a:lnTo>
                  <a:close/>
                  <a:moveTo>
                    <a:pt x="4007267" y="5895964"/>
                  </a:moveTo>
                  <a:lnTo>
                    <a:pt x="4014411" y="5903050"/>
                  </a:lnTo>
                  <a:cubicBezTo>
                    <a:pt x="4014524" y="5905519"/>
                    <a:pt x="4014638" y="5907989"/>
                    <a:pt x="4014751" y="5910458"/>
                  </a:cubicBezTo>
                  <a:lnTo>
                    <a:pt x="4005566" y="5918189"/>
                  </a:lnTo>
                  <a:lnTo>
                    <a:pt x="4005566" y="5907559"/>
                  </a:lnTo>
                  <a:lnTo>
                    <a:pt x="4000463" y="5900151"/>
                  </a:lnTo>
                  <a:close/>
                  <a:moveTo>
                    <a:pt x="4201841" y="5892789"/>
                  </a:moveTo>
                  <a:lnTo>
                    <a:pt x="4210013" y="5899073"/>
                  </a:lnTo>
                  <a:lnTo>
                    <a:pt x="4198900" y="5900727"/>
                  </a:lnTo>
                  <a:close/>
                  <a:moveTo>
                    <a:pt x="4190963" y="5889614"/>
                  </a:moveTo>
                  <a:lnTo>
                    <a:pt x="4183660" y="5905999"/>
                  </a:lnTo>
                  <a:lnTo>
                    <a:pt x="4173818" y="5905999"/>
                  </a:lnTo>
                  <a:lnTo>
                    <a:pt x="4159213" y="5916602"/>
                  </a:lnTo>
                  <a:lnTo>
                    <a:pt x="4163340" y="5901823"/>
                  </a:lnTo>
                  <a:lnTo>
                    <a:pt x="4173818" y="5899574"/>
                  </a:lnTo>
                  <a:close/>
                  <a:moveTo>
                    <a:pt x="3983882" y="5889614"/>
                  </a:moveTo>
                  <a:lnTo>
                    <a:pt x="3990938" y="5892617"/>
                  </a:lnTo>
                  <a:lnTo>
                    <a:pt x="3980707" y="5900727"/>
                  </a:lnTo>
                  <a:lnTo>
                    <a:pt x="3978238" y="5897723"/>
                  </a:lnTo>
                  <a:close/>
                  <a:moveTo>
                    <a:pt x="4234460" y="5870564"/>
                  </a:moveTo>
                  <a:lnTo>
                    <a:pt x="4239858" y="5870564"/>
                  </a:lnTo>
                  <a:lnTo>
                    <a:pt x="4244938" y="5873567"/>
                  </a:lnTo>
                  <a:lnTo>
                    <a:pt x="4253510" y="5873567"/>
                  </a:lnTo>
                  <a:lnTo>
                    <a:pt x="4254463" y="5881676"/>
                  </a:lnTo>
                  <a:lnTo>
                    <a:pt x="4238588" y="5880775"/>
                  </a:lnTo>
                  <a:lnTo>
                    <a:pt x="4239858" y="5888584"/>
                  </a:lnTo>
                  <a:lnTo>
                    <a:pt x="4232238" y="5892789"/>
                  </a:lnTo>
                  <a:lnTo>
                    <a:pt x="4225888" y="5886782"/>
                  </a:lnTo>
                  <a:lnTo>
                    <a:pt x="4213188" y="5887082"/>
                  </a:lnTo>
                  <a:lnTo>
                    <a:pt x="4218585" y="5875069"/>
                  </a:lnTo>
                  <a:close/>
                  <a:moveTo>
                    <a:pt x="3641967" y="5862626"/>
                  </a:moveTo>
                  <a:lnTo>
                    <a:pt x="3650372" y="5864489"/>
                  </a:lnTo>
                  <a:lnTo>
                    <a:pt x="3649127" y="5869770"/>
                  </a:lnTo>
                  <a:lnTo>
                    <a:pt x="3663757" y="5872565"/>
                  </a:lnTo>
                  <a:lnTo>
                    <a:pt x="3671850" y="5887784"/>
                  </a:lnTo>
                  <a:lnTo>
                    <a:pt x="3659399" y="5883746"/>
                  </a:lnTo>
                  <a:lnTo>
                    <a:pt x="3656597" y="5891201"/>
                  </a:lnTo>
                  <a:lnTo>
                    <a:pt x="3647570" y="5884989"/>
                  </a:lnTo>
                  <a:lnTo>
                    <a:pt x="3640100" y="5873497"/>
                  </a:lnTo>
                  <a:close/>
                  <a:moveTo>
                    <a:pt x="4038979" y="5856276"/>
                  </a:moveTo>
                  <a:lnTo>
                    <a:pt x="4043930" y="5866368"/>
                  </a:lnTo>
                  <a:lnTo>
                    <a:pt x="4048262" y="5865422"/>
                  </a:lnTo>
                  <a:lnTo>
                    <a:pt x="4057545" y="5871730"/>
                  </a:lnTo>
                  <a:lnTo>
                    <a:pt x="4057545" y="5878038"/>
                  </a:lnTo>
                  <a:lnTo>
                    <a:pt x="4063734" y="5884346"/>
                  </a:lnTo>
                  <a:lnTo>
                    <a:pt x="4064972" y="5897593"/>
                  </a:lnTo>
                  <a:lnTo>
                    <a:pt x="4067138" y="5902955"/>
                  </a:lnTo>
                  <a:lnTo>
                    <a:pt x="4060949" y="5903901"/>
                  </a:lnTo>
                  <a:lnTo>
                    <a:pt x="4049500" y="5894754"/>
                  </a:lnTo>
                  <a:lnTo>
                    <a:pt x="4049500" y="5884346"/>
                  </a:lnTo>
                  <a:lnTo>
                    <a:pt x="4038051" y="5879931"/>
                  </a:lnTo>
                  <a:lnTo>
                    <a:pt x="4030625" y="5872046"/>
                  </a:lnTo>
                  <a:lnTo>
                    <a:pt x="4033719" y="5860376"/>
                  </a:lnTo>
                  <a:close/>
                  <a:moveTo>
                    <a:pt x="3149881" y="5826114"/>
                  </a:moveTo>
                  <a:lnTo>
                    <a:pt x="3157501" y="5826114"/>
                  </a:lnTo>
                  <a:lnTo>
                    <a:pt x="3153373" y="5832443"/>
                  </a:lnTo>
                  <a:lnTo>
                    <a:pt x="3156548" y="5844152"/>
                  </a:lnTo>
                  <a:lnTo>
                    <a:pt x="3139721" y="5873583"/>
                  </a:lnTo>
                  <a:lnTo>
                    <a:pt x="3130831" y="5891938"/>
                  </a:lnTo>
                  <a:lnTo>
                    <a:pt x="3124798" y="5905229"/>
                  </a:lnTo>
                  <a:lnTo>
                    <a:pt x="3122893" y="5909976"/>
                  </a:lnTo>
                  <a:lnTo>
                    <a:pt x="3121941" y="5912508"/>
                  </a:lnTo>
                  <a:lnTo>
                    <a:pt x="3123528" y="5936876"/>
                  </a:lnTo>
                  <a:lnTo>
                    <a:pt x="3137181" y="5954597"/>
                  </a:lnTo>
                  <a:lnTo>
                    <a:pt x="3133371" y="5977699"/>
                  </a:lnTo>
                  <a:lnTo>
                    <a:pt x="3117813" y="5997953"/>
                  </a:lnTo>
                  <a:lnTo>
                    <a:pt x="3124163" y="6015358"/>
                  </a:lnTo>
                  <a:lnTo>
                    <a:pt x="3115591" y="6019789"/>
                  </a:lnTo>
                  <a:lnTo>
                    <a:pt x="3102891" y="6012510"/>
                  </a:lnTo>
                  <a:lnTo>
                    <a:pt x="3079713" y="6004282"/>
                  </a:lnTo>
                  <a:lnTo>
                    <a:pt x="3056218" y="5995105"/>
                  </a:lnTo>
                  <a:lnTo>
                    <a:pt x="3026691" y="5965990"/>
                  </a:lnTo>
                  <a:lnTo>
                    <a:pt x="2989543" y="5965357"/>
                  </a:lnTo>
                  <a:lnTo>
                    <a:pt x="2947633" y="5933078"/>
                  </a:lnTo>
                  <a:lnTo>
                    <a:pt x="2912708" y="5916622"/>
                  </a:lnTo>
                  <a:lnTo>
                    <a:pt x="2905088" y="5909343"/>
                  </a:lnTo>
                  <a:lnTo>
                    <a:pt x="2869210" y="5903331"/>
                  </a:lnTo>
                  <a:lnTo>
                    <a:pt x="2860638" y="5874216"/>
                  </a:lnTo>
                  <a:lnTo>
                    <a:pt x="2873973" y="5853962"/>
                  </a:lnTo>
                  <a:lnTo>
                    <a:pt x="2885720" y="5848583"/>
                  </a:lnTo>
                  <a:cubicBezTo>
                    <a:pt x="2885614" y="5845102"/>
                    <a:pt x="2885509" y="5841620"/>
                    <a:pt x="2885403" y="5838139"/>
                  </a:cubicBezTo>
                  <a:lnTo>
                    <a:pt x="2894928" y="5839722"/>
                  </a:lnTo>
                  <a:lnTo>
                    <a:pt x="2898420" y="5846367"/>
                  </a:lnTo>
                  <a:lnTo>
                    <a:pt x="2907945" y="5857760"/>
                  </a:lnTo>
                  <a:lnTo>
                    <a:pt x="2917470" y="5854595"/>
                  </a:lnTo>
                  <a:lnTo>
                    <a:pt x="2933028" y="5839722"/>
                  </a:lnTo>
                  <a:lnTo>
                    <a:pt x="2946046" y="5847000"/>
                  </a:lnTo>
                  <a:lnTo>
                    <a:pt x="2958746" y="5847950"/>
                  </a:lnTo>
                  <a:lnTo>
                    <a:pt x="2968271" y="5862507"/>
                  </a:lnTo>
                  <a:lnTo>
                    <a:pt x="2990496" y="5860292"/>
                  </a:lnTo>
                  <a:lnTo>
                    <a:pt x="3014943" y="5851431"/>
                  </a:lnTo>
                  <a:lnTo>
                    <a:pt x="3037168" y="5857444"/>
                  </a:lnTo>
                  <a:lnTo>
                    <a:pt x="3064473" y="5851114"/>
                  </a:lnTo>
                  <a:lnTo>
                    <a:pt x="3086698" y="5839405"/>
                  </a:lnTo>
                  <a:lnTo>
                    <a:pt x="3113368" y="5842253"/>
                  </a:lnTo>
                  <a:lnTo>
                    <a:pt x="3123528" y="5834975"/>
                  </a:lnTo>
                  <a:lnTo>
                    <a:pt x="3141626" y="5833392"/>
                  </a:lnTo>
                  <a:close/>
                  <a:moveTo>
                    <a:pt x="3635338" y="5800714"/>
                  </a:moveTo>
                  <a:lnTo>
                    <a:pt x="3644716" y="5802964"/>
                  </a:lnTo>
                  <a:lnTo>
                    <a:pt x="3643422" y="5813575"/>
                  </a:lnTo>
                  <a:lnTo>
                    <a:pt x="3652801" y="5819040"/>
                  </a:lnTo>
                  <a:lnTo>
                    <a:pt x="3652477" y="5826114"/>
                  </a:lnTo>
                  <a:lnTo>
                    <a:pt x="3643422" y="5820648"/>
                  </a:lnTo>
                  <a:lnTo>
                    <a:pt x="3636308" y="5816468"/>
                  </a:lnTo>
                  <a:cubicBezTo>
                    <a:pt x="3635985" y="5811217"/>
                    <a:pt x="3635661" y="5805965"/>
                    <a:pt x="3635338" y="5800714"/>
                  </a:cubicBezTo>
                  <a:close/>
                  <a:moveTo>
                    <a:pt x="3630817" y="5799126"/>
                  </a:moveTo>
                  <a:lnTo>
                    <a:pt x="3632059" y="5810705"/>
                  </a:lnTo>
                  <a:cubicBezTo>
                    <a:pt x="3632163" y="5813600"/>
                    <a:pt x="3632266" y="5816495"/>
                    <a:pt x="3632370" y="5819390"/>
                  </a:cubicBezTo>
                  <a:lnTo>
                    <a:pt x="3635787" y="5830004"/>
                  </a:lnTo>
                  <a:lnTo>
                    <a:pt x="3639514" y="5825180"/>
                  </a:lnTo>
                  <a:lnTo>
                    <a:pt x="3655976" y="5833221"/>
                  </a:lnTo>
                  <a:lnTo>
                    <a:pt x="3655355" y="5847052"/>
                  </a:lnTo>
                  <a:lnTo>
                    <a:pt x="3644794" y="5844801"/>
                  </a:lnTo>
                  <a:lnTo>
                    <a:pt x="3642309" y="5848339"/>
                  </a:lnTo>
                  <a:lnTo>
                    <a:pt x="3630506" y="5843514"/>
                  </a:lnTo>
                  <a:lnTo>
                    <a:pt x="3629575" y="5835794"/>
                  </a:lnTo>
                  <a:lnTo>
                    <a:pt x="3624294" y="5825823"/>
                  </a:lnTo>
                  <a:lnTo>
                    <a:pt x="3622741" y="5836438"/>
                  </a:lnTo>
                  <a:lnTo>
                    <a:pt x="3613113" y="5827110"/>
                  </a:lnTo>
                  <a:lnTo>
                    <a:pt x="3616840" y="5811349"/>
                  </a:lnTo>
                  <a:lnTo>
                    <a:pt x="3624294" y="5817782"/>
                  </a:lnTo>
                  <a:close/>
                  <a:moveTo>
                    <a:pt x="3095553" y="5791189"/>
                  </a:moveTo>
                  <a:lnTo>
                    <a:pt x="3106700" y="5794813"/>
                  </a:lnTo>
                  <a:lnTo>
                    <a:pt x="3099944" y="5808652"/>
                  </a:lnTo>
                  <a:lnTo>
                    <a:pt x="3090825" y="5795472"/>
                  </a:lnTo>
                  <a:close/>
                  <a:moveTo>
                    <a:pt x="4154133" y="5781664"/>
                  </a:moveTo>
                  <a:lnTo>
                    <a:pt x="4166833" y="5782604"/>
                  </a:lnTo>
                  <a:lnTo>
                    <a:pt x="4171913" y="5800150"/>
                  </a:lnTo>
                  <a:lnTo>
                    <a:pt x="4173501" y="5810489"/>
                  </a:lnTo>
                  <a:lnTo>
                    <a:pt x="4166198" y="5815816"/>
                  </a:lnTo>
                  <a:lnTo>
                    <a:pt x="4161753" y="5829289"/>
                  </a:lnTo>
                  <a:lnTo>
                    <a:pt x="4149053" y="5818009"/>
                  </a:lnTo>
                  <a:lnTo>
                    <a:pt x="4157625" y="5803596"/>
                  </a:lnTo>
                  <a:lnTo>
                    <a:pt x="4143338" y="5794197"/>
                  </a:lnTo>
                  <a:lnTo>
                    <a:pt x="4144608" y="5783544"/>
                  </a:lnTo>
                  <a:close/>
                  <a:moveTo>
                    <a:pt x="3652252" y="5780076"/>
                  </a:moveTo>
                  <a:lnTo>
                    <a:pt x="3658821" y="5780076"/>
                  </a:lnTo>
                  <a:lnTo>
                    <a:pt x="3654223" y="5787061"/>
                  </a:lnTo>
                  <a:lnTo>
                    <a:pt x="3659150" y="5794364"/>
                  </a:lnTo>
                  <a:lnTo>
                    <a:pt x="3649625" y="5789919"/>
                  </a:lnTo>
                  <a:close/>
                  <a:moveTo>
                    <a:pt x="1810406" y="5757851"/>
                  </a:moveTo>
                  <a:lnTo>
                    <a:pt x="1816824" y="5766824"/>
                  </a:lnTo>
                  <a:lnTo>
                    <a:pt x="1832868" y="5767422"/>
                  </a:lnTo>
                  <a:lnTo>
                    <a:pt x="1835114" y="5778489"/>
                  </a:lnTo>
                  <a:lnTo>
                    <a:pt x="1829659" y="5772507"/>
                  </a:lnTo>
                  <a:lnTo>
                    <a:pt x="1816824" y="5771909"/>
                  </a:lnTo>
                  <a:lnTo>
                    <a:pt x="1809444" y="5775797"/>
                  </a:lnTo>
                  <a:lnTo>
                    <a:pt x="1804951" y="5768918"/>
                  </a:lnTo>
                  <a:close/>
                  <a:moveTo>
                    <a:pt x="3645223" y="5754676"/>
                  </a:moveTo>
                  <a:lnTo>
                    <a:pt x="3645223" y="5762230"/>
                  </a:lnTo>
                  <a:lnTo>
                    <a:pt x="3648038" y="5769470"/>
                  </a:lnTo>
                  <a:lnTo>
                    <a:pt x="3646162" y="5785838"/>
                  </a:lnTo>
                  <a:lnTo>
                    <a:pt x="3640533" y="5785838"/>
                  </a:lnTo>
                  <a:lnTo>
                    <a:pt x="3639595" y="5781746"/>
                  </a:lnTo>
                  <a:lnTo>
                    <a:pt x="3630839" y="5791189"/>
                  </a:lnTo>
                  <a:lnTo>
                    <a:pt x="3627400" y="5788356"/>
                  </a:lnTo>
                  <a:cubicBezTo>
                    <a:pt x="3627608" y="5785523"/>
                    <a:pt x="3627817" y="5782690"/>
                    <a:pt x="3628025" y="5779857"/>
                  </a:cubicBezTo>
                  <a:lnTo>
                    <a:pt x="3632716" y="5772303"/>
                  </a:lnTo>
                  <a:lnTo>
                    <a:pt x="3633966" y="5761601"/>
                  </a:lnTo>
                  <a:close/>
                  <a:moveTo>
                    <a:pt x="4003575" y="5735626"/>
                  </a:moveTo>
                  <a:lnTo>
                    <a:pt x="4014159" y="5735626"/>
                  </a:lnTo>
                  <a:lnTo>
                    <a:pt x="4019139" y="5746117"/>
                  </a:lnTo>
                  <a:lnTo>
                    <a:pt x="4029723" y="5752674"/>
                  </a:lnTo>
                  <a:lnTo>
                    <a:pt x="4032213" y="5759232"/>
                  </a:lnTo>
                  <a:lnTo>
                    <a:pt x="4021629" y="5765789"/>
                  </a:lnTo>
                  <a:lnTo>
                    <a:pt x="4014470" y="5761527"/>
                  </a:lnTo>
                  <a:lnTo>
                    <a:pt x="4017583" y="5753986"/>
                  </a:lnTo>
                  <a:lnTo>
                    <a:pt x="4002953" y="5749724"/>
                  </a:lnTo>
                  <a:lnTo>
                    <a:pt x="4000463" y="5742183"/>
                  </a:lnTo>
                  <a:close/>
                  <a:moveTo>
                    <a:pt x="3888209" y="5732451"/>
                  </a:moveTo>
                  <a:lnTo>
                    <a:pt x="3904177" y="5735657"/>
                  </a:lnTo>
                  <a:lnTo>
                    <a:pt x="3915036" y="5750404"/>
                  </a:lnTo>
                  <a:lnTo>
                    <a:pt x="3923658" y="5764189"/>
                  </a:lnTo>
                  <a:lnTo>
                    <a:pt x="3940904" y="5769319"/>
                  </a:lnTo>
                  <a:lnTo>
                    <a:pt x="3947291" y="5776692"/>
                  </a:lnTo>
                  <a:lnTo>
                    <a:pt x="3975714" y="5776372"/>
                  </a:lnTo>
                  <a:lnTo>
                    <a:pt x="3978269" y="5781822"/>
                  </a:lnTo>
                  <a:lnTo>
                    <a:pt x="3978269" y="5793684"/>
                  </a:lnTo>
                  <a:lnTo>
                    <a:pt x="3983698" y="5799454"/>
                  </a:lnTo>
                  <a:lnTo>
                    <a:pt x="3981463" y="5809393"/>
                  </a:lnTo>
                  <a:lnTo>
                    <a:pt x="3986892" y="5816766"/>
                  </a:lnTo>
                  <a:lnTo>
                    <a:pt x="3999986" y="5826063"/>
                  </a:lnTo>
                  <a:lnTo>
                    <a:pt x="4010205" y="5829269"/>
                  </a:lnTo>
                  <a:lnTo>
                    <a:pt x="4027451" y="5832475"/>
                  </a:lnTo>
                  <a:lnTo>
                    <a:pt x="4026812" y="5854596"/>
                  </a:lnTo>
                  <a:lnTo>
                    <a:pt x="4015954" y="5864214"/>
                  </a:lnTo>
                  <a:lnTo>
                    <a:pt x="4000944" y="5860367"/>
                  </a:lnTo>
                  <a:lnTo>
                    <a:pt x="3993598" y="5852672"/>
                  </a:lnTo>
                  <a:lnTo>
                    <a:pt x="3991363" y="5839849"/>
                  </a:lnTo>
                  <a:lnTo>
                    <a:pt x="3975395" y="5831834"/>
                  </a:lnTo>
                  <a:cubicBezTo>
                    <a:pt x="3975714" y="5828201"/>
                    <a:pt x="3976034" y="5824567"/>
                    <a:pt x="3976353" y="5820934"/>
                  </a:cubicBezTo>
                  <a:lnTo>
                    <a:pt x="3963259" y="5812919"/>
                  </a:lnTo>
                  <a:lnTo>
                    <a:pt x="3959107" y="5804263"/>
                  </a:lnTo>
                  <a:lnTo>
                    <a:pt x="3927171" y="5801378"/>
                  </a:lnTo>
                  <a:lnTo>
                    <a:pt x="3922700" y="5794004"/>
                  </a:lnTo>
                  <a:cubicBezTo>
                    <a:pt x="3923019" y="5790050"/>
                    <a:pt x="3923339" y="5786096"/>
                    <a:pt x="3923658" y="5782142"/>
                  </a:cubicBezTo>
                  <a:lnTo>
                    <a:pt x="3914077" y="5772845"/>
                  </a:lnTo>
                  <a:lnTo>
                    <a:pt x="3881183" y="5751686"/>
                  </a:lnTo>
                  <a:lnTo>
                    <a:pt x="3881183" y="5747519"/>
                  </a:lnTo>
                  <a:lnTo>
                    <a:pt x="3876712" y="5749442"/>
                  </a:lnTo>
                  <a:lnTo>
                    <a:pt x="3863938" y="5752648"/>
                  </a:lnTo>
                  <a:lnTo>
                    <a:pt x="3873199" y="5742068"/>
                  </a:lnTo>
                  <a:lnTo>
                    <a:pt x="3880864" y="5741107"/>
                  </a:lnTo>
                  <a:close/>
                  <a:moveTo>
                    <a:pt x="1831939" y="5713401"/>
                  </a:moveTo>
                  <a:cubicBezTo>
                    <a:pt x="1831617" y="5716218"/>
                    <a:pt x="1831294" y="5719034"/>
                    <a:pt x="1830972" y="5721851"/>
                  </a:cubicBezTo>
                  <a:lnTo>
                    <a:pt x="1812925" y="5752401"/>
                  </a:lnTo>
                  <a:lnTo>
                    <a:pt x="1808736" y="5754676"/>
                  </a:lnTo>
                  <a:lnTo>
                    <a:pt x="1805191" y="5748176"/>
                  </a:lnTo>
                  <a:lnTo>
                    <a:pt x="1794877" y="5751751"/>
                  </a:lnTo>
                  <a:lnTo>
                    <a:pt x="1789076" y="5743951"/>
                  </a:lnTo>
                  <a:lnTo>
                    <a:pt x="1796489" y="5727701"/>
                  </a:lnTo>
                  <a:lnTo>
                    <a:pt x="1813892" y="5714701"/>
                  </a:lnTo>
                  <a:close/>
                  <a:moveTo>
                    <a:pt x="3909022" y="5707051"/>
                  </a:moveTo>
                  <a:lnTo>
                    <a:pt x="3919500" y="5708956"/>
                  </a:lnTo>
                  <a:lnTo>
                    <a:pt x="3906800" y="5716576"/>
                  </a:lnTo>
                  <a:close/>
                  <a:moveTo>
                    <a:pt x="3933152" y="5702289"/>
                  </a:moveTo>
                  <a:lnTo>
                    <a:pt x="3938550" y="5710397"/>
                  </a:lnTo>
                  <a:lnTo>
                    <a:pt x="3943947" y="5710397"/>
                  </a:lnTo>
                  <a:lnTo>
                    <a:pt x="3944900" y="5717569"/>
                  </a:lnTo>
                  <a:lnTo>
                    <a:pt x="3936327" y="5719752"/>
                  </a:lnTo>
                  <a:lnTo>
                    <a:pt x="3929025" y="5713515"/>
                  </a:lnTo>
                  <a:lnTo>
                    <a:pt x="3925850" y="5706343"/>
                  </a:lnTo>
                  <a:close/>
                  <a:moveTo>
                    <a:pt x="3950898" y="5691176"/>
                  </a:moveTo>
                  <a:lnTo>
                    <a:pt x="3954426" y="5700557"/>
                  </a:lnTo>
                  <a:lnTo>
                    <a:pt x="3948252" y="5711814"/>
                  </a:lnTo>
                  <a:lnTo>
                    <a:pt x="3946488" y="5707749"/>
                  </a:lnTo>
                  <a:lnTo>
                    <a:pt x="3949428" y="5700557"/>
                  </a:lnTo>
                  <a:close/>
                  <a:moveTo>
                    <a:pt x="4188559" y="5689589"/>
                  </a:moveTo>
                  <a:lnTo>
                    <a:pt x="4200260" y="5693688"/>
                  </a:lnTo>
                  <a:lnTo>
                    <a:pt x="4201525" y="5703148"/>
                  </a:lnTo>
                  <a:lnTo>
                    <a:pt x="4222713" y="5713554"/>
                  </a:lnTo>
                  <a:lnTo>
                    <a:pt x="4207850" y="5720806"/>
                  </a:lnTo>
                  <a:lnTo>
                    <a:pt x="4198363" y="5712608"/>
                  </a:lnTo>
                  <a:lnTo>
                    <a:pt x="4203739" y="5728059"/>
                  </a:lnTo>
                  <a:lnTo>
                    <a:pt x="4197414" y="5735627"/>
                  </a:lnTo>
                  <a:lnTo>
                    <a:pt x="4179705" y="5734996"/>
                  </a:lnTo>
                  <a:lnTo>
                    <a:pt x="4168953" y="5725221"/>
                  </a:lnTo>
                  <a:lnTo>
                    <a:pt x="4186662" y="5713869"/>
                  </a:lnTo>
                  <a:lnTo>
                    <a:pt x="4173064" y="5710716"/>
                  </a:lnTo>
                  <a:lnTo>
                    <a:pt x="4164525" y="5723329"/>
                  </a:lnTo>
                  <a:lnTo>
                    <a:pt x="4144603" y="5715130"/>
                  </a:lnTo>
                  <a:lnTo>
                    <a:pt x="4143338" y="5702517"/>
                  </a:lnTo>
                  <a:lnTo>
                    <a:pt x="4165790" y="5703463"/>
                  </a:lnTo>
                  <a:lnTo>
                    <a:pt x="4167688" y="5696211"/>
                  </a:lnTo>
                  <a:lnTo>
                    <a:pt x="4181602" y="5695895"/>
                  </a:lnTo>
                  <a:close/>
                  <a:moveTo>
                    <a:pt x="3560407" y="5638789"/>
                  </a:moveTo>
                  <a:lnTo>
                    <a:pt x="3566757" y="5641629"/>
                  </a:lnTo>
                  <a:lnTo>
                    <a:pt x="3572790" y="5648572"/>
                  </a:lnTo>
                  <a:lnTo>
                    <a:pt x="3560725" y="5652675"/>
                  </a:lnTo>
                  <a:lnTo>
                    <a:pt x="3562312" y="5664667"/>
                  </a:lnTo>
                  <a:lnTo>
                    <a:pt x="3572155" y="5670663"/>
                  </a:lnTo>
                  <a:cubicBezTo>
                    <a:pt x="3571943" y="5673714"/>
                    <a:pt x="3571732" y="5676764"/>
                    <a:pt x="3571520" y="5679815"/>
                  </a:cubicBezTo>
                  <a:lnTo>
                    <a:pt x="3582950" y="5680447"/>
                  </a:lnTo>
                  <a:lnTo>
                    <a:pt x="3581680" y="5691177"/>
                  </a:lnTo>
                  <a:lnTo>
                    <a:pt x="3563265" y="5680447"/>
                  </a:lnTo>
                  <a:lnTo>
                    <a:pt x="3561677" y="5668770"/>
                  </a:lnTo>
                  <a:lnTo>
                    <a:pt x="3541675" y="5647310"/>
                  </a:lnTo>
                  <a:lnTo>
                    <a:pt x="3543262" y="5640367"/>
                  </a:lnTo>
                  <a:lnTo>
                    <a:pt x="3558185" y="5642891"/>
                  </a:lnTo>
                  <a:close/>
                  <a:moveTo>
                    <a:pt x="1988465" y="5605451"/>
                  </a:moveTo>
                  <a:lnTo>
                    <a:pt x="1990687" y="5609261"/>
                  </a:lnTo>
                  <a:lnTo>
                    <a:pt x="1976082" y="5621326"/>
                  </a:lnTo>
                  <a:lnTo>
                    <a:pt x="1975130" y="5626406"/>
                  </a:lnTo>
                  <a:lnTo>
                    <a:pt x="1985607" y="5621008"/>
                  </a:lnTo>
                  <a:lnTo>
                    <a:pt x="1979257" y="5631486"/>
                  </a:lnTo>
                  <a:lnTo>
                    <a:pt x="1981480" y="5638153"/>
                  </a:lnTo>
                  <a:lnTo>
                    <a:pt x="1998307" y="5636883"/>
                  </a:lnTo>
                  <a:lnTo>
                    <a:pt x="2005927" y="5638788"/>
                  </a:lnTo>
                  <a:lnTo>
                    <a:pt x="2008150" y="5651488"/>
                  </a:lnTo>
                  <a:lnTo>
                    <a:pt x="1999895" y="5666411"/>
                  </a:lnTo>
                  <a:lnTo>
                    <a:pt x="1993545" y="5677841"/>
                  </a:lnTo>
                  <a:lnTo>
                    <a:pt x="1987195" y="5690859"/>
                  </a:lnTo>
                  <a:lnTo>
                    <a:pt x="1965287" y="5699114"/>
                  </a:lnTo>
                  <a:lnTo>
                    <a:pt x="1965287" y="5694986"/>
                  </a:lnTo>
                  <a:lnTo>
                    <a:pt x="1954492" y="5688954"/>
                  </a:lnTo>
                  <a:lnTo>
                    <a:pt x="1937665" y="5683556"/>
                  </a:lnTo>
                  <a:cubicBezTo>
                    <a:pt x="1937877" y="5678370"/>
                    <a:pt x="1938088" y="5673185"/>
                    <a:pt x="1938300" y="5667999"/>
                  </a:cubicBezTo>
                  <a:lnTo>
                    <a:pt x="1928775" y="5660696"/>
                  </a:lnTo>
                  <a:lnTo>
                    <a:pt x="1912900" y="5662601"/>
                  </a:lnTo>
                  <a:cubicBezTo>
                    <a:pt x="1912688" y="5667258"/>
                    <a:pt x="1912477" y="5671914"/>
                    <a:pt x="1912265" y="5676571"/>
                  </a:cubicBezTo>
                  <a:lnTo>
                    <a:pt x="1902740" y="5674349"/>
                  </a:lnTo>
                  <a:lnTo>
                    <a:pt x="1900200" y="5650536"/>
                  </a:lnTo>
                  <a:lnTo>
                    <a:pt x="1917027" y="5641963"/>
                  </a:lnTo>
                  <a:lnTo>
                    <a:pt x="1937982" y="5626723"/>
                  </a:lnTo>
                  <a:lnTo>
                    <a:pt x="1952905" y="5619103"/>
                  </a:lnTo>
                  <a:close/>
                  <a:moveTo>
                    <a:pt x="4089680" y="5599101"/>
                  </a:moveTo>
                  <a:lnTo>
                    <a:pt x="4100475" y="5606038"/>
                  </a:lnTo>
                  <a:lnTo>
                    <a:pt x="4089045" y="5624958"/>
                  </a:lnTo>
                  <a:lnTo>
                    <a:pt x="4092220" y="5642931"/>
                  </a:lnTo>
                  <a:lnTo>
                    <a:pt x="4079520" y="5637571"/>
                  </a:lnTo>
                  <a:lnTo>
                    <a:pt x="4081742" y="5630318"/>
                  </a:lnTo>
                  <a:lnTo>
                    <a:pt x="4076345" y="5630318"/>
                  </a:lnTo>
                  <a:lnTo>
                    <a:pt x="4069042" y="5645139"/>
                  </a:lnTo>
                  <a:lnTo>
                    <a:pt x="4060470" y="5631580"/>
                  </a:lnTo>
                  <a:lnTo>
                    <a:pt x="4056025" y="5615813"/>
                  </a:lnTo>
                  <a:lnTo>
                    <a:pt x="4073805" y="5615813"/>
                  </a:lnTo>
                  <a:lnTo>
                    <a:pt x="4084600" y="5619597"/>
                  </a:lnTo>
                  <a:close/>
                  <a:moveTo>
                    <a:pt x="2070698" y="5599101"/>
                  </a:moveTo>
                  <a:lnTo>
                    <a:pt x="2091018" y="5613433"/>
                  </a:lnTo>
                  <a:lnTo>
                    <a:pt x="2092288" y="5624649"/>
                  </a:lnTo>
                  <a:lnTo>
                    <a:pt x="2079588" y="5632439"/>
                  </a:lnTo>
                  <a:lnTo>
                    <a:pt x="2067840" y="5622780"/>
                  </a:lnTo>
                  <a:lnTo>
                    <a:pt x="2041488" y="5624338"/>
                  </a:lnTo>
                  <a:lnTo>
                    <a:pt x="2040218" y="5614056"/>
                  </a:lnTo>
                  <a:lnTo>
                    <a:pt x="2033868" y="5614056"/>
                  </a:lnTo>
                  <a:lnTo>
                    <a:pt x="2031963" y="5604397"/>
                  </a:lnTo>
                  <a:close/>
                  <a:moveTo>
                    <a:pt x="4138765" y="5576879"/>
                  </a:moveTo>
                  <a:lnTo>
                    <a:pt x="4144990" y="5580100"/>
                  </a:lnTo>
                  <a:lnTo>
                    <a:pt x="4148103" y="5590408"/>
                  </a:lnTo>
                  <a:lnTo>
                    <a:pt x="4140943" y="5599104"/>
                  </a:lnTo>
                  <a:lnTo>
                    <a:pt x="4116353" y="5598138"/>
                  </a:lnTo>
                  <a:lnTo>
                    <a:pt x="4121956" y="5588475"/>
                  </a:lnTo>
                  <a:close/>
                  <a:moveTo>
                    <a:pt x="4302091" y="5553067"/>
                  </a:moveTo>
                  <a:lnTo>
                    <a:pt x="4302091" y="5561005"/>
                  </a:lnTo>
                  <a:lnTo>
                    <a:pt x="4297328" y="5558934"/>
                  </a:lnTo>
                  <a:close/>
                  <a:moveTo>
                    <a:pt x="4108553" y="5551476"/>
                  </a:moveTo>
                  <a:lnTo>
                    <a:pt x="4122700" y="5555898"/>
                  </a:lnTo>
                  <a:lnTo>
                    <a:pt x="4121735" y="5565764"/>
                  </a:lnTo>
                  <a:lnTo>
                    <a:pt x="4108874" y="5563723"/>
                  </a:lnTo>
                  <a:lnTo>
                    <a:pt x="4097300" y="5562702"/>
                  </a:lnTo>
                  <a:lnTo>
                    <a:pt x="4099229" y="5556919"/>
                  </a:lnTo>
                  <a:close/>
                  <a:moveTo>
                    <a:pt x="4289391" y="5540367"/>
                  </a:moveTo>
                  <a:lnTo>
                    <a:pt x="4308441" y="5541002"/>
                  </a:lnTo>
                  <a:lnTo>
                    <a:pt x="4301337" y="5548305"/>
                  </a:lnTo>
                  <a:lnTo>
                    <a:pt x="4292620" y="5551480"/>
                  </a:lnTo>
                  <a:lnTo>
                    <a:pt x="4289391" y="5548305"/>
                  </a:lnTo>
                  <a:close/>
                  <a:moveTo>
                    <a:pt x="4022925" y="5514964"/>
                  </a:moveTo>
                  <a:lnTo>
                    <a:pt x="4031881" y="5519920"/>
                  </a:lnTo>
                  <a:cubicBezTo>
                    <a:pt x="4031992" y="5524360"/>
                    <a:pt x="4032102" y="5528799"/>
                    <a:pt x="4032213" y="5533239"/>
                  </a:cubicBezTo>
                  <a:lnTo>
                    <a:pt x="4022261" y="5540364"/>
                  </a:lnTo>
                  <a:lnTo>
                    <a:pt x="4009988" y="5532310"/>
                  </a:lnTo>
                  <a:lnTo>
                    <a:pt x="4011315" y="5525186"/>
                  </a:lnTo>
                  <a:close/>
                  <a:moveTo>
                    <a:pt x="2542105" y="5470514"/>
                  </a:moveTo>
                  <a:lnTo>
                    <a:pt x="2547481" y="5470514"/>
                  </a:lnTo>
                  <a:lnTo>
                    <a:pt x="2566456" y="5478769"/>
                  </a:lnTo>
                  <a:lnTo>
                    <a:pt x="2578157" y="5478769"/>
                  </a:lnTo>
                  <a:lnTo>
                    <a:pt x="2586696" y="5503851"/>
                  </a:lnTo>
                  <a:cubicBezTo>
                    <a:pt x="2586380" y="5509460"/>
                    <a:pt x="2586063" y="5515070"/>
                    <a:pt x="2585747" y="5520679"/>
                  </a:cubicBezTo>
                  <a:lnTo>
                    <a:pt x="2601876" y="5547031"/>
                  </a:lnTo>
                  <a:cubicBezTo>
                    <a:pt x="2601560" y="5556450"/>
                    <a:pt x="2601243" y="5565870"/>
                    <a:pt x="2600927" y="5575289"/>
                  </a:cubicBezTo>
                  <a:lnTo>
                    <a:pt x="2590491" y="5584814"/>
                  </a:lnTo>
                  <a:lnTo>
                    <a:pt x="2586696" y="5599736"/>
                  </a:lnTo>
                  <a:lnTo>
                    <a:pt x="2600295" y="5611484"/>
                  </a:lnTo>
                  <a:lnTo>
                    <a:pt x="2592388" y="5641646"/>
                  </a:lnTo>
                  <a:lnTo>
                    <a:pt x="2584166" y="5676889"/>
                  </a:lnTo>
                  <a:cubicBezTo>
                    <a:pt x="2584271" y="5688425"/>
                    <a:pt x="2584377" y="5699960"/>
                    <a:pt x="2584482" y="5711496"/>
                  </a:cubicBezTo>
                  <a:lnTo>
                    <a:pt x="2570884" y="5732769"/>
                  </a:lnTo>
                  <a:lnTo>
                    <a:pt x="2561080" y="5721974"/>
                  </a:lnTo>
                  <a:lnTo>
                    <a:pt x="2550644" y="5711814"/>
                  </a:lnTo>
                  <a:lnTo>
                    <a:pt x="2532934" y="5723561"/>
                  </a:lnTo>
                  <a:cubicBezTo>
                    <a:pt x="2532618" y="5730229"/>
                    <a:pt x="2532301" y="5736896"/>
                    <a:pt x="2531985" y="5743564"/>
                  </a:cubicBezTo>
                  <a:lnTo>
                    <a:pt x="2523446" y="5752136"/>
                  </a:lnTo>
                  <a:lnTo>
                    <a:pt x="2510796" y="5753089"/>
                  </a:lnTo>
                  <a:lnTo>
                    <a:pt x="2496249" y="5756264"/>
                  </a:lnTo>
                  <a:lnTo>
                    <a:pt x="2484864" y="5748326"/>
                  </a:lnTo>
                  <a:lnTo>
                    <a:pt x="2476325" y="5751501"/>
                  </a:lnTo>
                  <a:lnTo>
                    <a:pt x="2472846" y="5740706"/>
                  </a:lnTo>
                  <a:lnTo>
                    <a:pt x="2481385" y="5740706"/>
                  </a:lnTo>
                  <a:lnTo>
                    <a:pt x="2474744" y="5735626"/>
                  </a:lnTo>
                  <a:cubicBezTo>
                    <a:pt x="2474428" y="5727265"/>
                    <a:pt x="2474111" y="5718905"/>
                    <a:pt x="2473795" y="5710544"/>
                  </a:cubicBezTo>
                  <a:lnTo>
                    <a:pt x="2460829" y="5693716"/>
                  </a:lnTo>
                  <a:lnTo>
                    <a:pt x="2477274" y="5644821"/>
                  </a:lnTo>
                  <a:lnTo>
                    <a:pt x="2481701" y="5631169"/>
                  </a:lnTo>
                  <a:lnTo>
                    <a:pt x="2467470" y="5619739"/>
                  </a:lnTo>
                  <a:lnTo>
                    <a:pt x="2476009" y="5598466"/>
                  </a:lnTo>
                  <a:lnTo>
                    <a:pt x="2469684" y="5588941"/>
                  </a:lnTo>
                  <a:lnTo>
                    <a:pt x="2475693" y="5575606"/>
                  </a:lnTo>
                  <a:lnTo>
                    <a:pt x="2466205" y="5557509"/>
                  </a:lnTo>
                  <a:lnTo>
                    <a:pt x="2450393" y="5547349"/>
                  </a:lnTo>
                  <a:lnTo>
                    <a:pt x="2445965" y="5556874"/>
                  </a:lnTo>
                  <a:lnTo>
                    <a:pt x="2441538" y="5535601"/>
                  </a:lnTo>
                  <a:lnTo>
                    <a:pt x="2447863" y="5521949"/>
                  </a:lnTo>
                  <a:lnTo>
                    <a:pt x="2442170" y="5497819"/>
                  </a:lnTo>
                  <a:lnTo>
                    <a:pt x="2450709" y="5492421"/>
                  </a:lnTo>
                  <a:lnTo>
                    <a:pt x="2454820" y="5477499"/>
                  </a:lnTo>
                  <a:lnTo>
                    <a:pt x="2461145" y="5482896"/>
                  </a:lnTo>
                  <a:lnTo>
                    <a:pt x="2451658" y="5497819"/>
                  </a:lnTo>
                  <a:lnTo>
                    <a:pt x="2459248" y="5509249"/>
                  </a:lnTo>
                  <a:lnTo>
                    <a:pt x="2476325" y="5517504"/>
                  </a:lnTo>
                  <a:lnTo>
                    <a:pt x="2496249" y="5519409"/>
                  </a:lnTo>
                  <a:lnTo>
                    <a:pt x="2503523" y="5503534"/>
                  </a:lnTo>
                  <a:lnTo>
                    <a:pt x="2524711" y="5490834"/>
                  </a:lnTo>
                  <a:lnTo>
                    <a:pt x="2537994" y="5481309"/>
                  </a:lnTo>
                  <a:close/>
                  <a:moveTo>
                    <a:pt x="3282913" y="5260964"/>
                  </a:moveTo>
                  <a:lnTo>
                    <a:pt x="3294026" y="5262084"/>
                  </a:lnTo>
                  <a:lnTo>
                    <a:pt x="3287964" y="5265727"/>
                  </a:lnTo>
                  <a:close/>
                  <a:moveTo>
                    <a:pt x="3328248" y="5257789"/>
                  </a:moveTo>
                  <a:lnTo>
                    <a:pt x="3340739" y="5264892"/>
                  </a:lnTo>
                  <a:lnTo>
                    <a:pt x="3362288" y="5271027"/>
                  </a:lnTo>
                  <a:lnTo>
                    <a:pt x="3361039" y="5276839"/>
                  </a:lnTo>
                  <a:lnTo>
                    <a:pt x="3336680" y="5270704"/>
                  </a:lnTo>
                  <a:lnTo>
                    <a:pt x="3324188" y="5259726"/>
                  </a:lnTo>
                  <a:close/>
                  <a:moveTo>
                    <a:pt x="2671407" y="5257789"/>
                  </a:moveTo>
                  <a:lnTo>
                    <a:pt x="2674900" y="5266657"/>
                  </a:lnTo>
                  <a:lnTo>
                    <a:pt x="2673947" y="5273226"/>
                  </a:lnTo>
                  <a:lnTo>
                    <a:pt x="2667597" y="5275197"/>
                  </a:lnTo>
                  <a:lnTo>
                    <a:pt x="2671725" y="5284722"/>
                  </a:lnTo>
                  <a:lnTo>
                    <a:pt x="2664422" y="5286364"/>
                  </a:lnTo>
                  <a:lnTo>
                    <a:pt x="2659977" y="5276510"/>
                  </a:lnTo>
                  <a:lnTo>
                    <a:pt x="2643150" y="5278481"/>
                  </a:lnTo>
                  <a:lnTo>
                    <a:pt x="2636800" y="5268956"/>
                  </a:lnTo>
                  <a:lnTo>
                    <a:pt x="2659977" y="5266657"/>
                  </a:lnTo>
                  <a:close/>
                  <a:moveTo>
                    <a:pt x="3264815" y="5237151"/>
                  </a:moveTo>
                  <a:lnTo>
                    <a:pt x="3282277" y="5247144"/>
                  </a:lnTo>
                  <a:lnTo>
                    <a:pt x="3295930" y="5244334"/>
                  </a:lnTo>
                  <a:lnTo>
                    <a:pt x="3316250" y="5251204"/>
                  </a:lnTo>
                  <a:lnTo>
                    <a:pt x="3295930" y="5249955"/>
                  </a:lnTo>
                  <a:lnTo>
                    <a:pt x="3283865" y="5256201"/>
                  </a:lnTo>
                  <a:lnTo>
                    <a:pt x="3252750" y="5239337"/>
                  </a:lnTo>
                  <a:close/>
                  <a:moveTo>
                    <a:pt x="2572585" y="5232389"/>
                  </a:moveTo>
                  <a:cubicBezTo>
                    <a:pt x="2573224" y="5246022"/>
                    <a:pt x="2573864" y="5259654"/>
                    <a:pt x="2574503" y="5273287"/>
                  </a:cubicBezTo>
                  <a:lnTo>
                    <a:pt x="2571306" y="5288188"/>
                  </a:lnTo>
                  <a:lnTo>
                    <a:pt x="2584413" y="5315453"/>
                  </a:lnTo>
                  <a:lnTo>
                    <a:pt x="2581536" y="5359522"/>
                  </a:lnTo>
                  <a:lnTo>
                    <a:pt x="2570028" y="5388373"/>
                  </a:lnTo>
                  <a:lnTo>
                    <a:pt x="2566831" y="5402957"/>
                  </a:lnTo>
                  <a:lnTo>
                    <a:pt x="2557561" y="5426101"/>
                  </a:lnTo>
                  <a:lnTo>
                    <a:pt x="2549249" y="5445123"/>
                  </a:lnTo>
                  <a:lnTo>
                    <a:pt x="2547971" y="5451464"/>
                  </a:lnTo>
                  <a:lnTo>
                    <a:pt x="2539659" y="5446391"/>
                  </a:lnTo>
                  <a:lnTo>
                    <a:pt x="2531987" y="5444489"/>
                  </a:lnTo>
                  <a:lnTo>
                    <a:pt x="2531028" y="5439099"/>
                  </a:lnTo>
                  <a:lnTo>
                    <a:pt x="2521438" y="5434978"/>
                  </a:lnTo>
                  <a:lnTo>
                    <a:pt x="2510569" y="5426735"/>
                  </a:lnTo>
                  <a:lnTo>
                    <a:pt x="2518241" y="5408663"/>
                  </a:lnTo>
                  <a:lnTo>
                    <a:pt x="2511209" y="5405493"/>
                  </a:lnTo>
                  <a:lnTo>
                    <a:pt x="2499701" y="5400103"/>
                  </a:lnTo>
                  <a:lnTo>
                    <a:pt x="2503856" y="5393762"/>
                  </a:lnTo>
                  <a:lnTo>
                    <a:pt x="2504815" y="5384568"/>
                  </a:lnTo>
                  <a:lnTo>
                    <a:pt x="2501619" y="5381398"/>
                  </a:lnTo>
                  <a:lnTo>
                    <a:pt x="2501619" y="5366814"/>
                  </a:lnTo>
                  <a:lnTo>
                    <a:pt x="2497143" y="5356035"/>
                  </a:lnTo>
                  <a:lnTo>
                    <a:pt x="2490750" y="5342719"/>
                  </a:lnTo>
                  <a:cubicBezTo>
                    <a:pt x="2491070" y="5338492"/>
                    <a:pt x="2491389" y="5334264"/>
                    <a:pt x="2491709" y="5330037"/>
                  </a:cubicBezTo>
                  <a:lnTo>
                    <a:pt x="2501299" y="5327818"/>
                  </a:lnTo>
                  <a:cubicBezTo>
                    <a:pt x="2500873" y="5320420"/>
                    <a:pt x="2500446" y="5313023"/>
                    <a:pt x="2500020" y="5305625"/>
                  </a:cubicBezTo>
                  <a:lnTo>
                    <a:pt x="2520159" y="5294846"/>
                  </a:lnTo>
                  <a:lnTo>
                    <a:pt x="2524315" y="5283432"/>
                  </a:lnTo>
                  <a:lnTo>
                    <a:pt x="2538061" y="5272653"/>
                  </a:lnTo>
                  <a:lnTo>
                    <a:pt x="2550848" y="5278994"/>
                  </a:lnTo>
                  <a:lnTo>
                    <a:pt x="2558520" y="5271702"/>
                  </a:lnTo>
                  <a:lnTo>
                    <a:pt x="2554684" y="5255850"/>
                  </a:lnTo>
                  <a:lnTo>
                    <a:pt x="2562356" y="5235559"/>
                  </a:lnTo>
                  <a:close/>
                  <a:moveTo>
                    <a:pt x="3216274" y="5219689"/>
                  </a:moveTo>
                  <a:lnTo>
                    <a:pt x="3221000" y="5221547"/>
                  </a:lnTo>
                  <a:lnTo>
                    <a:pt x="3210958" y="5232389"/>
                  </a:lnTo>
                  <a:lnTo>
                    <a:pt x="3210367" y="5228052"/>
                  </a:lnTo>
                  <a:lnTo>
                    <a:pt x="3208300" y="5222477"/>
                  </a:lnTo>
                  <a:close/>
                  <a:moveTo>
                    <a:pt x="3236875" y="5199051"/>
                  </a:moveTo>
                  <a:lnTo>
                    <a:pt x="3266104" y="5206144"/>
                  </a:lnTo>
                  <a:lnTo>
                    <a:pt x="3297200" y="5210197"/>
                  </a:lnTo>
                  <a:lnTo>
                    <a:pt x="3297200" y="5214926"/>
                  </a:lnTo>
                  <a:lnTo>
                    <a:pt x="3266726" y="5213912"/>
                  </a:lnTo>
                  <a:lnTo>
                    <a:pt x="3239673" y="5206819"/>
                  </a:lnTo>
                  <a:close/>
                  <a:moveTo>
                    <a:pt x="3261468" y="5180001"/>
                  </a:moveTo>
                  <a:lnTo>
                    <a:pt x="3278151" y="5188077"/>
                  </a:lnTo>
                  <a:lnTo>
                    <a:pt x="3274688" y="5194289"/>
                  </a:lnTo>
                  <a:lnTo>
                    <a:pt x="3257376" y="5193046"/>
                  </a:lnTo>
                  <a:lnTo>
                    <a:pt x="3245415" y="5189630"/>
                  </a:lnTo>
                  <a:lnTo>
                    <a:pt x="3241953" y="5184970"/>
                  </a:lnTo>
                  <a:lnTo>
                    <a:pt x="3241638" y="5180311"/>
                  </a:lnTo>
                  <a:close/>
                  <a:moveTo>
                    <a:pt x="3220023" y="5175239"/>
                  </a:moveTo>
                  <a:lnTo>
                    <a:pt x="3235288" y="5184764"/>
                  </a:lnTo>
                  <a:lnTo>
                    <a:pt x="3225824" y="5183535"/>
                  </a:lnTo>
                  <a:lnTo>
                    <a:pt x="3211475" y="5175546"/>
                  </a:lnTo>
                  <a:close/>
                  <a:moveTo>
                    <a:pt x="2421121" y="5104145"/>
                  </a:moveTo>
                  <a:lnTo>
                    <a:pt x="2412624" y="5112639"/>
                  </a:lnTo>
                  <a:cubicBezTo>
                    <a:pt x="2412640" y="5112672"/>
                    <a:pt x="2412656" y="5112704"/>
                    <a:pt x="2412672" y="5112737"/>
                  </a:cubicBezTo>
                  <a:lnTo>
                    <a:pt x="2421138" y="5104253"/>
                  </a:lnTo>
                  <a:cubicBezTo>
                    <a:pt x="2421132" y="5104217"/>
                    <a:pt x="2421127" y="5104181"/>
                    <a:pt x="2421121" y="5104145"/>
                  </a:cubicBezTo>
                  <a:close/>
                  <a:moveTo>
                    <a:pt x="3071775" y="5056176"/>
                  </a:moveTo>
                  <a:lnTo>
                    <a:pt x="3095705" y="5079407"/>
                  </a:lnTo>
                  <a:lnTo>
                    <a:pt x="3109875" y="5094276"/>
                  </a:lnTo>
                  <a:lnTo>
                    <a:pt x="3092242" y="5084364"/>
                  </a:lnTo>
                  <a:lnTo>
                    <a:pt x="3080277" y="5069805"/>
                  </a:lnTo>
                  <a:close/>
                  <a:moveTo>
                    <a:pt x="3087650" y="5051414"/>
                  </a:moveTo>
                  <a:lnTo>
                    <a:pt x="3115887" y="5070981"/>
                  </a:lnTo>
                  <a:lnTo>
                    <a:pt x="3117813" y="5079989"/>
                  </a:lnTo>
                  <a:close/>
                  <a:moveTo>
                    <a:pt x="3100350" y="5049826"/>
                  </a:moveTo>
                  <a:lnTo>
                    <a:pt x="3114638" y="5056224"/>
                  </a:lnTo>
                  <a:lnTo>
                    <a:pt x="3110215" y="5060939"/>
                  </a:lnTo>
                  <a:close/>
                  <a:moveTo>
                    <a:pt x="3085812" y="5013314"/>
                  </a:moveTo>
                  <a:lnTo>
                    <a:pt x="3107082" y="5026331"/>
                  </a:lnTo>
                  <a:lnTo>
                    <a:pt x="3109016" y="5031411"/>
                  </a:lnTo>
                  <a:lnTo>
                    <a:pt x="3102570" y="5029824"/>
                  </a:lnTo>
                  <a:lnTo>
                    <a:pt x="3115461" y="5041254"/>
                  </a:lnTo>
                  <a:lnTo>
                    <a:pt x="3124163" y="5047921"/>
                  </a:lnTo>
                  <a:lnTo>
                    <a:pt x="3122874" y="5051414"/>
                  </a:lnTo>
                  <a:lnTo>
                    <a:pt x="3104182" y="5037126"/>
                  </a:lnTo>
                  <a:lnTo>
                    <a:pt x="3105471" y="5045381"/>
                  </a:lnTo>
                  <a:lnTo>
                    <a:pt x="3093224" y="5033316"/>
                  </a:lnTo>
                  <a:lnTo>
                    <a:pt x="3084523" y="5021886"/>
                  </a:lnTo>
                  <a:lnTo>
                    <a:pt x="3081300" y="5013949"/>
                  </a:lnTo>
                  <a:close/>
                  <a:moveTo>
                    <a:pt x="3043982" y="5011726"/>
                  </a:moveTo>
                  <a:lnTo>
                    <a:pt x="3058460" y="5028318"/>
                  </a:lnTo>
                  <a:cubicBezTo>
                    <a:pt x="3058665" y="5032005"/>
                    <a:pt x="3058871" y="5035692"/>
                    <a:pt x="3059076" y="5039379"/>
                  </a:cubicBezTo>
                  <a:lnTo>
                    <a:pt x="3055071" y="5040301"/>
                  </a:lnTo>
                  <a:lnTo>
                    <a:pt x="3052299" y="5032927"/>
                  </a:lnTo>
                  <a:lnTo>
                    <a:pt x="3046139" y="5030161"/>
                  </a:lnTo>
                  <a:lnTo>
                    <a:pt x="3039978" y="5022173"/>
                  </a:lnTo>
                  <a:lnTo>
                    <a:pt x="3038438" y="5013877"/>
                  </a:lnTo>
                  <a:close/>
                  <a:moveTo>
                    <a:pt x="3081196" y="4995851"/>
                  </a:moveTo>
                  <a:lnTo>
                    <a:pt x="3089628" y="5007599"/>
                  </a:lnTo>
                  <a:lnTo>
                    <a:pt x="3094000" y="5013314"/>
                  </a:lnTo>
                  <a:lnTo>
                    <a:pt x="3077761" y="5004106"/>
                  </a:lnTo>
                  <a:lnTo>
                    <a:pt x="3074950" y="4998708"/>
                  </a:lnTo>
                  <a:close/>
                  <a:moveTo>
                    <a:pt x="6495127" y="4986728"/>
                  </a:moveTo>
                  <a:lnTo>
                    <a:pt x="6506559" y="4995299"/>
                  </a:lnTo>
                  <a:lnTo>
                    <a:pt x="6517991" y="4992442"/>
                  </a:lnTo>
                  <a:lnTo>
                    <a:pt x="6525612" y="4997204"/>
                  </a:lnTo>
                  <a:lnTo>
                    <a:pt x="6540537" y="4999426"/>
                  </a:lnTo>
                  <a:lnTo>
                    <a:pt x="6557050" y="5002918"/>
                  </a:lnTo>
                  <a:lnTo>
                    <a:pt x="6561450" y="5001033"/>
                  </a:lnTo>
                  <a:lnTo>
                    <a:pt x="6527292" y="5071939"/>
                  </a:lnTo>
                  <a:lnTo>
                    <a:pt x="6524977" y="5069582"/>
                  </a:lnTo>
                  <a:lnTo>
                    <a:pt x="6514815" y="5041964"/>
                  </a:lnTo>
                  <a:lnTo>
                    <a:pt x="6504336" y="5039424"/>
                  </a:lnTo>
                  <a:lnTo>
                    <a:pt x="6495762" y="5044821"/>
                  </a:lnTo>
                  <a:lnTo>
                    <a:pt x="6487506" y="5041329"/>
                  </a:lnTo>
                  <a:cubicBezTo>
                    <a:pt x="6487188" y="5037731"/>
                    <a:pt x="6486871" y="5034134"/>
                    <a:pt x="6486553" y="5030536"/>
                  </a:cubicBezTo>
                  <a:lnTo>
                    <a:pt x="6470993" y="5017520"/>
                  </a:lnTo>
                  <a:lnTo>
                    <a:pt x="6473534" y="4998791"/>
                  </a:lnTo>
                  <a:lnTo>
                    <a:pt x="6484648" y="4994981"/>
                  </a:lnTo>
                  <a:close/>
                  <a:moveTo>
                    <a:pt x="3034945" y="4948226"/>
                  </a:moveTo>
                  <a:lnTo>
                    <a:pt x="3042883" y="4949174"/>
                  </a:lnTo>
                  <a:lnTo>
                    <a:pt x="3044153" y="4962446"/>
                  </a:lnTo>
                  <a:lnTo>
                    <a:pt x="3048915" y="4968133"/>
                  </a:lnTo>
                  <a:lnTo>
                    <a:pt x="3055265" y="4979509"/>
                  </a:lnTo>
                  <a:lnTo>
                    <a:pt x="3060663" y="5014901"/>
                  </a:lnTo>
                  <a:lnTo>
                    <a:pt x="3054313" y="5014269"/>
                  </a:lnTo>
                  <a:lnTo>
                    <a:pt x="3049868" y="5008581"/>
                  </a:lnTo>
                  <a:lnTo>
                    <a:pt x="3040342" y="4999101"/>
                  </a:lnTo>
                  <a:lnTo>
                    <a:pt x="3036850" y="4987725"/>
                  </a:lnTo>
                  <a:lnTo>
                    <a:pt x="3039072" y="4981405"/>
                  </a:lnTo>
                  <a:lnTo>
                    <a:pt x="3044788" y="4985829"/>
                  </a:lnTo>
                  <a:lnTo>
                    <a:pt x="3046058" y="4981405"/>
                  </a:lnTo>
                  <a:lnTo>
                    <a:pt x="3046058" y="4972241"/>
                  </a:lnTo>
                  <a:lnTo>
                    <a:pt x="3033675" y="4958022"/>
                  </a:lnTo>
                  <a:close/>
                  <a:moveTo>
                    <a:pt x="3060662" y="4941876"/>
                  </a:moveTo>
                  <a:lnTo>
                    <a:pt x="3066377" y="4941876"/>
                  </a:lnTo>
                  <a:lnTo>
                    <a:pt x="3081300" y="4964101"/>
                  </a:lnTo>
                  <a:lnTo>
                    <a:pt x="3086062" y="4968228"/>
                  </a:lnTo>
                  <a:lnTo>
                    <a:pt x="3081935" y="4974578"/>
                  </a:lnTo>
                  <a:lnTo>
                    <a:pt x="3089872" y="4983786"/>
                  </a:lnTo>
                  <a:lnTo>
                    <a:pt x="3097175" y="4999026"/>
                  </a:lnTo>
                  <a:lnTo>
                    <a:pt x="3094317" y="4994263"/>
                  </a:lnTo>
                  <a:lnTo>
                    <a:pt x="3087967" y="4991406"/>
                  </a:lnTo>
                  <a:lnTo>
                    <a:pt x="3075902" y="4984738"/>
                  </a:lnTo>
                  <a:lnTo>
                    <a:pt x="3072092" y="4972673"/>
                  </a:lnTo>
                  <a:lnTo>
                    <a:pt x="3068917" y="4972038"/>
                  </a:lnTo>
                  <a:lnTo>
                    <a:pt x="3054312" y="4962196"/>
                  </a:lnTo>
                  <a:lnTo>
                    <a:pt x="3052725" y="4951083"/>
                  </a:lnTo>
                  <a:lnTo>
                    <a:pt x="3060662" y="4950448"/>
                  </a:lnTo>
                  <a:close/>
                  <a:moveTo>
                    <a:pt x="6600872" y="4906095"/>
                  </a:moveTo>
                  <a:lnTo>
                    <a:pt x="6598649" y="4911492"/>
                  </a:lnTo>
                  <a:lnTo>
                    <a:pt x="6602058" y="4916735"/>
                  </a:lnTo>
                  <a:lnTo>
                    <a:pt x="6570401" y="4982451"/>
                  </a:lnTo>
                  <a:lnTo>
                    <a:pt x="6569434" y="4982283"/>
                  </a:lnTo>
                  <a:lnTo>
                    <a:pt x="6564036" y="4977839"/>
                  </a:lnTo>
                  <a:lnTo>
                    <a:pt x="6564354" y="4967363"/>
                  </a:lnTo>
                  <a:lnTo>
                    <a:pt x="6569752" y="4961332"/>
                  </a:lnTo>
                  <a:lnTo>
                    <a:pt x="6573563" y="4943237"/>
                  </a:lnTo>
                  <a:lnTo>
                    <a:pt x="6567212" y="4935936"/>
                  </a:lnTo>
                  <a:lnTo>
                    <a:pt x="6568799" y="4924190"/>
                  </a:lnTo>
                  <a:lnTo>
                    <a:pt x="6582772" y="4909905"/>
                  </a:lnTo>
                  <a:close/>
                  <a:moveTo>
                    <a:pt x="4951102" y="4806942"/>
                  </a:moveTo>
                  <a:lnTo>
                    <a:pt x="4954554" y="4813479"/>
                  </a:lnTo>
                  <a:lnTo>
                    <a:pt x="4953518" y="4818055"/>
                  </a:lnTo>
                  <a:lnTo>
                    <a:pt x="4946616" y="4810210"/>
                  </a:lnTo>
                  <a:close/>
                  <a:moveTo>
                    <a:pt x="5054566" y="4779954"/>
                  </a:moveTo>
                  <a:lnTo>
                    <a:pt x="5046311" y="4792539"/>
                  </a:lnTo>
                  <a:lnTo>
                    <a:pt x="5039961" y="4814879"/>
                  </a:lnTo>
                  <a:lnTo>
                    <a:pt x="5029166" y="4805125"/>
                  </a:lnTo>
                  <a:lnTo>
                    <a:pt x="5032341" y="4797888"/>
                  </a:lnTo>
                  <a:lnTo>
                    <a:pt x="5048533" y="4785303"/>
                  </a:lnTo>
                  <a:close/>
                  <a:moveTo>
                    <a:pt x="4546749" y="4760722"/>
                  </a:moveTo>
                  <a:lnTo>
                    <a:pt x="4546260" y="4761212"/>
                  </a:lnTo>
                  <a:lnTo>
                    <a:pt x="4546884" y="4760899"/>
                  </a:lnTo>
                  <a:close/>
                  <a:moveTo>
                    <a:pt x="5140291" y="4749792"/>
                  </a:moveTo>
                  <a:lnTo>
                    <a:pt x="5127591" y="4759317"/>
                  </a:lnTo>
                  <a:lnTo>
                    <a:pt x="5130477" y="4751021"/>
                  </a:lnTo>
                  <a:close/>
                  <a:moveTo>
                    <a:pt x="6342270" y="4710093"/>
                  </a:moveTo>
                  <a:lnTo>
                    <a:pt x="6339836" y="4714047"/>
                  </a:lnTo>
                  <a:lnTo>
                    <a:pt x="6301729" y="4718809"/>
                  </a:lnTo>
                  <a:cubicBezTo>
                    <a:pt x="6301306" y="4724946"/>
                    <a:pt x="6300882" y="4731083"/>
                    <a:pt x="6300459" y="4737220"/>
                  </a:cubicBezTo>
                  <a:cubicBezTo>
                    <a:pt x="6300469" y="4737225"/>
                    <a:pt x="6300478" y="4737230"/>
                    <a:pt x="6300488" y="4737235"/>
                  </a:cubicBezTo>
                  <a:cubicBezTo>
                    <a:pt x="6300905" y="4731196"/>
                    <a:pt x="6301321" y="4725157"/>
                    <a:pt x="6301738" y="4719118"/>
                  </a:cubicBezTo>
                  <a:lnTo>
                    <a:pt x="6339844" y="4714356"/>
                  </a:lnTo>
                  <a:lnTo>
                    <a:pt x="6342384" y="4710229"/>
                  </a:lnTo>
                  <a:close/>
                  <a:moveTo>
                    <a:pt x="1472534" y="4375142"/>
                  </a:moveTo>
                  <a:lnTo>
                    <a:pt x="1482060" y="4376139"/>
                  </a:lnTo>
                  <a:lnTo>
                    <a:pt x="1487457" y="4385110"/>
                  </a:lnTo>
                  <a:lnTo>
                    <a:pt x="1484282" y="4388433"/>
                  </a:lnTo>
                  <a:lnTo>
                    <a:pt x="1476662" y="4385110"/>
                  </a:lnTo>
                  <a:lnTo>
                    <a:pt x="1467137" y="4389430"/>
                  </a:lnTo>
                  <a:lnTo>
                    <a:pt x="1465232" y="4381787"/>
                  </a:lnTo>
                  <a:close/>
                  <a:moveTo>
                    <a:pt x="1435070" y="4357679"/>
                  </a:moveTo>
                  <a:lnTo>
                    <a:pt x="1446184" y="4359584"/>
                  </a:lnTo>
                  <a:lnTo>
                    <a:pt x="1443096" y="4363711"/>
                  </a:lnTo>
                  <a:lnTo>
                    <a:pt x="1435996" y="4364029"/>
                  </a:lnTo>
                  <a:close/>
                  <a:moveTo>
                    <a:pt x="1538093" y="4154476"/>
                  </a:moveTo>
                  <a:lnTo>
                    <a:pt x="1543523" y="4158725"/>
                  </a:lnTo>
                  <a:lnTo>
                    <a:pt x="1561405" y="4162647"/>
                  </a:lnTo>
                  <a:lnTo>
                    <a:pt x="1566834" y="4170491"/>
                  </a:lnTo>
                  <a:lnTo>
                    <a:pt x="1564918" y="4178008"/>
                  </a:lnTo>
                  <a:lnTo>
                    <a:pt x="1557251" y="4185526"/>
                  </a:lnTo>
                  <a:lnTo>
                    <a:pt x="1549910" y="4187814"/>
                  </a:lnTo>
                  <a:lnTo>
                    <a:pt x="1525320" y="4175067"/>
                  </a:lnTo>
                  <a:lnTo>
                    <a:pt x="1511272" y="4175067"/>
                  </a:lnTo>
                  <a:lnTo>
                    <a:pt x="1515740" y="4171798"/>
                  </a:lnTo>
                  <a:close/>
                  <a:moveTo>
                    <a:pt x="2133803" y="3771889"/>
                  </a:moveTo>
                  <a:lnTo>
                    <a:pt x="2135150" y="3783636"/>
                  </a:lnTo>
                  <a:lnTo>
                    <a:pt x="2131782" y="3794114"/>
                  </a:lnTo>
                  <a:lnTo>
                    <a:pt x="2129762" y="3813164"/>
                  </a:lnTo>
                  <a:lnTo>
                    <a:pt x="2112925" y="3813164"/>
                  </a:lnTo>
                  <a:lnTo>
                    <a:pt x="2114609" y="3788081"/>
                  </a:lnTo>
                  <a:lnTo>
                    <a:pt x="2124711" y="3775381"/>
                  </a:lnTo>
                  <a:close/>
                  <a:moveTo>
                    <a:pt x="2166583" y="3746489"/>
                  </a:moveTo>
                  <a:lnTo>
                    <a:pt x="2171663" y="3748735"/>
                  </a:lnTo>
                  <a:lnTo>
                    <a:pt x="2153883" y="3759324"/>
                  </a:lnTo>
                  <a:lnTo>
                    <a:pt x="2146263" y="3767988"/>
                  </a:lnTo>
                  <a:lnTo>
                    <a:pt x="2140230" y="3776652"/>
                  </a:lnTo>
                  <a:lnTo>
                    <a:pt x="2136738" y="3766705"/>
                  </a:lnTo>
                  <a:lnTo>
                    <a:pt x="2146263" y="3757078"/>
                  </a:lnTo>
                  <a:close/>
                  <a:moveTo>
                    <a:pt x="1246315" y="3744901"/>
                  </a:moveTo>
                  <a:lnTo>
                    <a:pt x="1253753" y="3753473"/>
                  </a:lnTo>
                  <a:lnTo>
                    <a:pt x="1263448" y="3760458"/>
                  </a:lnTo>
                  <a:lnTo>
                    <a:pt x="1273144" y="3759506"/>
                  </a:lnTo>
                  <a:lnTo>
                    <a:pt x="1263448" y="3772206"/>
                  </a:lnTo>
                  <a:lnTo>
                    <a:pt x="1258277" y="3783953"/>
                  </a:lnTo>
                  <a:lnTo>
                    <a:pt x="1250844" y="3789351"/>
                  </a:lnTo>
                  <a:lnTo>
                    <a:pt x="1222724" y="3780143"/>
                  </a:lnTo>
                  <a:lnTo>
                    <a:pt x="1219167" y="3767443"/>
                  </a:lnTo>
                  <a:lnTo>
                    <a:pt x="1225632" y="3765221"/>
                  </a:lnTo>
                  <a:lnTo>
                    <a:pt x="1222400" y="3762046"/>
                  </a:lnTo>
                  <a:lnTo>
                    <a:pt x="1220461" y="3748393"/>
                  </a:lnTo>
                  <a:close/>
                  <a:moveTo>
                    <a:pt x="2215160" y="3730614"/>
                  </a:moveTo>
                  <a:lnTo>
                    <a:pt x="2216113" y="3734660"/>
                  </a:lnTo>
                  <a:lnTo>
                    <a:pt x="2207540" y="3735594"/>
                  </a:lnTo>
                  <a:lnTo>
                    <a:pt x="2194840" y="3739952"/>
                  </a:lnTo>
                  <a:lnTo>
                    <a:pt x="2188490" y="3744933"/>
                  </a:lnTo>
                  <a:lnTo>
                    <a:pt x="2178330" y="3746489"/>
                  </a:lnTo>
                  <a:lnTo>
                    <a:pt x="2171663" y="3739330"/>
                  </a:lnTo>
                  <a:lnTo>
                    <a:pt x="2200238" y="3732482"/>
                  </a:lnTo>
                  <a:close/>
                  <a:moveTo>
                    <a:pt x="2265326" y="3727439"/>
                  </a:moveTo>
                  <a:lnTo>
                    <a:pt x="2248622" y="3736964"/>
                  </a:lnTo>
                  <a:lnTo>
                    <a:pt x="2235070" y="3735232"/>
                  </a:lnTo>
                  <a:lnTo>
                    <a:pt x="2222463" y="3736387"/>
                  </a:lnTo>
                  <a:lnTo>
                    <a:pt x="2227821" y="3730614"/>
                  </a:lnTo>
                  <a:lnTo>
                    <a:pt x="2243579" y="3730325"/>
                  </a:lnTo>
                  <a:lnTo>
                    <a:pt x="2256816" y="3729171"/>
                  </a:lnTo>
                  <a:close/>
                  <a:moveTo>
                    <a:pt x="2293901" y="3721089"/>
                  </a:moveTo>
                  <a:lnTo>
                    <a:pt x="2284247" y="3726436"/>
                  </a:lnTo>
                  <a:lnTo>
                    <a:pt x="2270088" y="3733789"/>
                  </a:lnTo>
                  <a:lnTo>
                    <a:pt x="2275558" y="3723763"/>
                  </a:lnTo>
                  <a:close/>
                  <a:moveTo>
                    <a:pt x="2314928" y="3706801"/>
                  </a:moveTo>
                  <a:lnTo>
                    <a:pt x="2327813" y="3706801"/>
                  </a:lnTo>
                  <a:lnTo>
                    <a:pt x="2332000" y="3711192"/>
                  </a:lnTo>
                  <a:lnTo>
                    <a:pt x="2322337" y="3713556"/>
                  </a:lnTo>
                  <a:lnTo>
                    <a:pt x="2315251" y="3722676"/>
                  </a:lnTo>
                  <a:lnTo>
                    <a:pt x="2309775" y="3715921"/>
                  </a:lnTo>
                  <a:close/>
                  <a:moveTo>
                    <a:pt x="2362163" y="3689339"/>
                  </a:moveTo>
                  <a:lnTo>
                    <a:pt x="2358194" y="3694310"/>
                  </a:lnTo>
                  <a:lnTo>
                    <a:pt x="2338350" y="3700452"/>
                  </a:lnTo>
                  <a:lnTo>
                    <a:pt x="2351579" y="3693433"/>
                  </a:lnTo>
                  <a:close/>
                  <a:moveTo>
                    <a:pt x="2392325" y="3682989"/>
                  </a:moveTo>
                  <a:lnTo>
                    <a:pt x="2388983" y="3687752"/>
                  </a:lnTo>
                  <a:lnTo>
                    <a:pt x="2373275" y="3685187"/>
                  </a:lnTo>
                  <a:close/>
                  <a:moveTo>
                    <a:pt x="2415017" y="3681401"/>
                  </a:moveTo>
                  <a:lnTo>
                    <a:pt x="2422488" y="3682866"/>
                  </a:lnTo>
                  <a:lnTo>
                    <a:pt x="2406613" y="3684576"/>
                  </a:lnTo>
                  <a:close/>
                  <a:moveTo>
                    <a:pt x="2985194" y="3619489"/>
                  </a:moveTo>
                  <a:lnTo>
                    <a:pt x="3001933" y="3643179"/>
                  </a:lnTo>
                  <a:lnTo>
                    <a:pt x="3012555" y="3653563"/>
                  </a:lnTo>
                  <a:lnTo>
                    <a:pt x="3031868" y="3655835"/>
                  </a:lnTo>
                  <a:lnTo>
                    <a:pt x="3043778" y="3654212"/>
                  </a:lnTo>
                  <a:lnTo>
                    <a:pt x="3041525" y="3658756"/>
                  </a:lnTo>
                  <a:lnTo>
                    <a:pt x="3047963" y="3678227"/>
                  </a:lnTo>
                  <a:lnTo>
                    <a:pt x="3036375" y="3670438"/>
                  </a:lnTo>
                  <a:lnTo>
                    <a:pt x="3022212" y="3667518"/>
                  </a:lnTo>
                  <a:lnTo>
                    <a:pt x="3011589" y="3675306"/>
                  </a:lnTo>
                  <a:lnTo>
                    <a:pt x="3000645" y="3667518"/>
                  </a:lnTo>
                  <a:lnTo>
                    <a:pt x="3000001" y="3667193"/>
                  </a:lnTo>
                  <a:lnTo>
                    <a:pt x="2997426" y="3665895"/>
                  </a:lnTo>
                  <a:lnTo>
                    <a:pt x="2995495" y="3663624"/>
                  </a:lnTo>
                  <a:lnTo>
                    <a:pt x="2994529" y="3662650"/>
                  </a:lnTo>
                  <a:cubicBezTo>
                    <a:pt x="2994422" y="3662109"/>
                    <a:pt x="2994314" y="3661568"/>
                    <a:pt x="2994207" y="3661027"/>
                  </a:cubicBezTo>
                  <a:lnTo>
                    <a:pt x="2995173" y="3651292"/>
                  </a:lnTo>
                  <a:cubicBezTo>
                    <a:pt x="2995280" y="3648912"/>
                    <a:pt x="2995388" y="3646532"/>
                    <a:pt x="2995495" y="3644152"/>
                  </a:cubicBezTo>
                  <a:lnTo>
                    <a:pt x="2987770" y="3639934"/>
                  </a:lnTo>
                  <a:lnTo>
                    <a:pt x="2978113" y="3632145"/>
                  </a:lnTo>
                  <a:close/>
                  <a:moveTo>
                    <a:pt x="720699" y="3606789"/>
                  </a:moveTo>
                  <a:lnTo>
                    <a:pt x="731812" y="3609057"/>
                  </a:lnTo>
                  <a:lnTo>
                    <a:pt x="730831" y="3622664"/>
                  </a:lnTo>
                  <a:lnTo>
                    <a:pt x="721027" y="3617480"/>
                  </a:lnTo>
                  <a:cubicBezTo>
                    <a:pt x="720918" y="3613916"/>
                    <a:pt x="720808" y="3610353"/>
                    <a:pt x="720699" y="3606789"/>
                  </a:cubicBezTo>
                  <a:close/>
                  <a:moveTo>
                    <a:pt x="1246157" y="3590917"/>
                  </a:moveTo>
                  <a:lnTo>
                    <a:pt x="1252507" y="3593139"/>
                  </a:lnTo>
                  <a:lnTo>
                    <a:pt x="1244887" y="3604569"/>
                  </a:lnTo>
                  <a:lnTo>
                    <a:pt x="1247109" y="3615999"/>
                  </a:lnTo>
                  <a:lnTo>
                    <a:pt x="1242030" y="3631874"/>
                  </a:lnTo>
                  <a:lnTo>
                    <a:pt x="1231552" y="3641399"/>
                  </a:lnTo>
                  <a:lnTo>
                    <a:pt x="1216630" y="3640764"/>
                  </a:lnTo>
                  <a:lnTo>
                    <a:pt x="1208057" y="3644892"/>
                  </a:lnTo>
                  <a:lnTo>
                    <a:pt x="1208057" y="3636637"/>
                  </a:lnTo>
                  <a:lnTo>
                    <a:pt x="1218852" y="3627112"/>
                  </a:lnTo>
                  <a:lnTo>
                    <a:pt x="1229012" y="3599489"/>
                  </a:lnTo>
                  <a:close/>
                  <a:moveTo>
                    <a:pt x="2722963" y="3559164"/>
                  </a:moveTo>
                  <a:lnTo>
                    <a:pt x="2736813" y="3571070"/>
                  </a:lnTo>
                  <a:lnTo>
                    <a:pt x="2734558" y="3579759"/>
                  </a:lnTo>
                  <a:lnTo>
                    <a:pt x="2724251" y="3582977"/>
                  </a:lnTo>
                  <a:lnTo>
                    <a:pt x="2714588" y="3577506"/>
                  </a:lnTo>
                  <a:cubicBezTo>
                    <a:pt x="2714803" y="3571928"/>
                    <a:pt x="2715017" y="3566351"/>
                    <a:pt x="2715232" y="3560773"/>
                  </a:cubicBezTo>
                  <a:close/>
                  <a:moveTo>
                    <a:pt x="2492338" y="3549639"/>
                  </a:moveTo>
                  <a:lnTo>
                    <a:pt x="2485435" y="3560752"/>
                  </a:lnTo>
                  <a:lnTo>
                    <a:pt x="2484400" y="3551741"/>
                  </a:lnTo>
                  <a:close/>
                  <a:moveTo>
                    <a:pt x="2463763" y="3543289"/>
                  </a:moveTo>
                  <a:lnTo>
                    <a:pt x="2473288" y="3549484"/>
                  </a:lnTo>
                  <a:lnTo>
                    <a:pt x="2469760" y="3555989"/>
                  </a:lnTo>
                  <a:close/>
                  <a:moveTo>
                    <a:pt x="2922455" y="3533764"/>
                  </a:moveTo>
                  <a:lnTo>
                    <a:pt x="2937199" y="3536647"/>
                  </a:lnTo>
                  <a:lnTo>
                    <a:pt x="2937199" y="3548500"/>
                  </a:lnTo>
                  <a:lnTo>
                    <a:pt x="2943473" y="3553946"/>
                  </a:lnTo>
                  <a:lnTo>
                    <a:pt x="2956021" y="3552665"/>
                  </a:lnTo>
                  <a:lnTo>
                    <a:pt x="2961354" y="3560033"/>
                  </a:lnTo>
                  <a:lnTo>
                    <a:pt x="2959158" y="3566440"/>
                  </a:lnTo>
                  <a:lnTo>
                    <a:pt x="2953825" y="3573808"/>
                  </a:lnTo>
                  <a:lnTo>
                    <a:pt x="2960099" y="3577011"/>
                  </a:lnTo>
                  <a:lnTo>
                    <a:pt x="2967001" y="3589825"/>
                  </a:lnTo>
                  <a:lnTo>
                    <a:pt x="2960727" y="3595271"/>
                  </a:lnTo>
                  <a:lnTo>
                    <a:pt x="2952257" y="3591106"/>
                  </a:lnTo>
                  <a:lnTo>
                    <a:pt x="2943787" y="3589825"/>
                  </a:lnTo>
                  <a:lnTo>
                    <a:pt x="2939709" y="3595591"/>
                  </a:lnTo>
                  <a:lnTo>
                    <a:pt x="2936572" y="3600397"/>
                  </a:lnTo>
                  <a:lnTo>
                    <a:pt x="2933435" y="3603920"/>
                  </a:lnTo>
                  <a:lnTo>
                    <a:pt x="2932180" y="3604882"/>
                  </a:lnTo>
                  <a:lnTo>
                    <a:pt x="2931239" y="3605202"/>
                  </a:lnTo>
                  <a:lnTo>
                    <a:pt x="2930612" y="3605202"/>
                  </a:lnTo>
                  <a:lnTo>
                    <a:pt x="2929357" y="3605202"/>
                  </a:lnTo>
                  <a:lnTo>
                    <a:pt x="2928416" y="3604561"/>
                  </a:lnTo>
                  <a:lnTo>
                    <a:pt x="2928102" y="3603920"/>
                  </a:lnTo>
                  <a:lnTo>
                    <a:pt x="2914613" y="3592388"/>
                  </a:lnTo>
                  <a:lnTo>
                    <a:pt x="2918691" y="3582777"/>
                  </a:lnTo>
                  <a:lnTo>
                    <a:pt x="2924024" y="3576370"/>
                  </a:lnTo>
                  <a:lnTo>
                    <a:pt x="2919318" y="3566760"/>
                  </a:lnTo>
                  <a:lnTo>
                    <a:pt x="2925592" y="3562595"/>
                  </a:lnTo>
                  <a:lnTo>
                    <a:pt x="2936258" y="3572206"/>
                  </a:lnTo>
                  <a:lnTo>
                    <a:pt x="2945669" y="3569002"/>
                  </a:lnTo>
                  <a:lnTo>
                    <a:pt x="2946610" y="3561314"/>
                  </a:lnTo>
                  <a:lnTo>
                    <a:pt x="2931866" y="3551703"/>
                  </a:lnTo>
                  <a:lnTo>
                    <a:pt x="2918377" y="3550102"/>
                  </a:lnTo>
                  <a:lnTo>
                    <a:pt x="2917122" y="3541452"/>
                  </a:lnTo>
                  <a:close/>
                  <a:moveTo>
                    <a:pt x="2474421" y="3527414"/>
                  </a:moveTo>
                  <a:lnTo>
                    <a:pt x="2483607" y="3527414"/>
                  </a:lnTo>
                  <a:lnTo>
                    <a:pt x="2485988" y="3538409"/>
                  </a:lnTo>
                  <a:lnTo>
                    <a:pt x="2479524" y="3544877"/>
                  </a:lnTo>
                  <a:lnTo>
                    <a:pt x="2471700" y="3536145"/>
                  </a:lnTo>
                  <a:close/>
                  <a:moveTo>
                    <a:pt x="2643150" y="3494076"/>
                  </a:moveTo>
                  <a:lnTo>
                    <a:pt x="2665375" y="3502206"/>
                  </a:lnTo>
                  <a:lnTo>
                    <a:pt x="2662200" y="3514714"/>
                  </a:lnTo>
                  <a:lnTo>
                    <a:pt x="2649500" y="3510649"/>
                  </a:lnTo>
                  <a:close/>
                  <a:moveTo>
                    <a:pt x="2724430" y="3492489"/>
                  </a:moveTo>
                  <a:lnTo>
                    <a:pt x="2735543" y="3498204"/>
                  </a:lnTo>
                  <a:lnTo>
                    <a:pt x="2744115" y="3502331"/>
                  </a:lnTo>
                  <a:lnTo>
                    <a:pt x="2748878" y="3504871"/>
                  </a:lnTo>
                  <a:lnTo>
                    <a:pt x="2751100" y="3505189"/>
                  </a:lnTo>
                  <a:lnTo>
                    <a:pt x="2753958" y="3505189"/>
                  </a:lnTo>
                  <a:lnTo>
                    <a:pt x="2761260" y="3505189"/>
                  </a:lnTo>
                  <a:lnTo>
                    <a:pt x="2768880" y="3505506"/>
                  </a:lnTo>
                  <a:lnTo>
                    <a:pt x="2771738" y="3505824"/>
                  </a:lnTo>
                  <a:lnTo>
                    <a:pt x="2773325" y="3506776"/>
                  </a:lnTo>
                  <a:lnTo>
                    <a:pt x="2774595" y="3508046"/>
                  </a:lnTo>
                  <a:lnTo>
                    <a:pt x="2775548" y="3510269"/>
                  </a:lnTo>
                  <a:lnTo>
                    <a:pt x="2776183" y="3512809"/>
                  </a:lnTo>
                  <a:lnTo>
                    <a:pt x="2776818" y="3515349"/>
                  </a:lnTo>
                  <a:lnTo>
                    <a:pt x="2777770" y="3520429"/>
                  </a:lnTo>
                  <a:lnTo>
                    <a:pt x="2778088" y="3522651"/>
                  </a:lnTo>
                  <a:lnTo>
                    <a:pt x="2784438" y="3536939"/>
                  </a:lnTo>
                  <a:lnTo>
                    <a:pt x="2762213" y="3536304"/>
                  </a:lnTo>
                  <a:lnTo>
                    <a:pt x="2744115" y="3536304"/>
                  </a:lnTo>
                  <a:lnTo>
                    <a:pt x="2737765" y="3529319"/>
                  </a:lnTo>
                  <a:lnTo>
                    <a:pt x="2713317" y="3520746"/>
                  </a:lnTo>
                  <a:lnTo>
                    <a:pt x="2713317" y="3513761"/>
                  </a:lnTo>
                  <a:lnTo>
                    <a:pt x="2728240" y="3512174"/>
                  </a:lnTo>
                  <a:lnTo>
                    <a:pt x="2713317" y="3502014"/>
                  </a:lnTo>
                  <a:cubicBezTo>
                    <a:pt x="2713211" y="3499897"/>
                    <a:pt x="2713106" y="3497781"/>
                    <a:pt x="2713000" y="3495664"/>
                  </a:cubicBezTo>
                  <a:close/>
                  <a:moveTo>
                    <a:pt x="2782388" y="3486139"/>
                  </a:moveTo>
                  <a:lnTo>
                    <a:pt x="2791163" y="3498169"/>
                  </a:lnTo>
                  <a:lnTo>
                    <a:pt x="2801888" y="3491666"/>
                  </a:lnTo>
                  <a:lnTo>
                    <a:pt x="2816188" y="3506623"/>
                  </a:lnTo>
                  <a:lnTo>
                    <a:pt x="2806113" y="3520605"/>
                  </a:lnTo>
                  <a:lnTo>
                    <a:pt x="2798963" y="3530359"/>
                  </a:lnTo>
                  <a:lnTo>
                    <a:pt x="2791488" y="3540114"/>
                  </a:lnTo>
                  <a:lnTo>
                    <a:pt x="2784663" y="3519955"/>
                  </a:lnTo>
                  <a:lnTo>
                    <a:pt x="2787913" y="3512151"/>
                  </a:lnTo>
                  <a:lnTo>
                    <a:pt x="2774913" y="3487765"/>
                  </a:lnTo>
                  <a:close/>
                  <a:moveTo>
                    <a:pt x="2829351" y="3475026"/>
                  </a:moveTo>
                  <a:lnTo>
                    <a:pt x="2856571" y="3483401"/>
                  </a:lnTo>
                  <a:lnTo>
                    <a:pt x="2860638" y="3490226"/>
                  </a:lnTo>
                  <a:lnTo>
                    <a:pt x="2848123" y="3488675"/>
                  </a:lnTo>
                  <a:lnTo>
                    <a:pt x="2837798" y="3492708"/>
                  </a:lnTo>
                  <a:lnTo>
                    <a:pt x="2828725" y="3502014"/>
                  </a:lnTo>
                  <a:lnTo>
                    <a:pt x="2817775" y="3492708"/>
                  </a:lnTo>
                  <a:lnTo>
                    <a:pt x="2834670" y="3485573"/>
                  </a:lnTo>
                  <a:close/>
                  <a:moveTo>
                    <a:pt x="2682838" y="3473439"/>
                  </a:moveTo>
                  <a:lnTo>
                    <a:pt x="2673630" y="3492489"/>
                  </a:lnTo>
                  <a:lnTo>
                    <a:pt x="2670138" y="3482964"/>
                  </a:lnTo>
                  <a:close/>
                  <a:moveTo>
                    <a:pt x="2591080" y="3467089"/>
                  </a:moveTo>
                  <a:lnTo>
                    <a:pt x="2613622" y="3486353"/>
                  </a:lnTo>
                  <a:cubicBezTo>
                    <a:pt x="2613940" y="3489509"/>
                    <a:pt x="2614257" y="3492666"/>
                    <a:pt x="2614575" y="3495822"/>
                  </a:cubicBezTo>
                  <a:lnTo>
                    <a:pt x="2607590" y="3513127"/>
                  </a:lnTo>
                  <a:lnTo>
                    <a:pt x="2592667" y="3501699"/>
                  </a:lnTo>
                  <a:cubicBezTo>
                    <a:pt x="2592879" y="3499522"/>
                    <a:pt x="2593090" y="3497346"/>
                    <a:pt x="2593302" y="3495169"/>
                  </a:cubicBezTo>
                  <a:lnTo>
                    <a:pt x="2589175" y="3480802"/>
                  </a:lnTo>
                  <a:lnTo>
                    <a:pt x="2594255" y="3479823"/>
                  </a:lnTo>
                  <a:close/>
                  <a:moveTo>
                    <a:pt x="2706015" y="3457564"/>
                  </a:moveTo>
                  <a:cubicBezTo>
                    <a:pt x="2706227" y="3462094"/>
                    <a:pt x="2706438" y="3466623"/>
                    <a:pt x="2706650" y="3471153"/>
                  </a:cubicBezTo>
                  <a:lnTo>
                    <a:pt x="2699030" y="3490747"/>
                  </a:lnTo>
                  <a:lnTo>
                    <a:pt x="2687917" y="3516346"/>
                  </a:lnTo>
                  <a:lnTo>
                    <a:pt x="2680297" y="3525827"/>
                  </a:lnTo>
                  <a:lnTo>
                    <a:pt x="2678075" y="3512237"/>
                  </a:lnTo>
                  <a:lnTo>
                    <a:pt x="2680297" y="3496436"/>
                  </a:lnTo>
                  <a:lnTo>
                    <a:pt x="2688552" y="3480634"/>
                  </a:lnTo>
                  <a:close/>
                  <a:moveTo>
                    <a:pt x="2475289" y="3449626"/>
                  </a:moveTo>
                  <a:lnTo>
                    <a:pt x="2478050" y="3458932"/>
                  </a:lnTo>
                  <a:lnTo>
                    <a:pt x="2477222" y="3468238"/>
                  </a:lnTo>
                  <a:lnTo>
                    <a:pt x="2471700" y="3476614"/>
                  </a:lnTo>
                  <a:lnTo>
                    <a:pt x="2471700" y="3466377"/>
                  </a:lnTo>
                  <a:close/>
                  <a:moveTo>
                    <a:pt x="967714" y="3435339"/>
                  </a:moveTo>
                  <a:lnTo>
                    <a:pt x="989940" y="3455054"/>
                  </a:lnTo>
                  <a:lnTo>
                    <a:pt x="985812" y="3462368"/>
                  </a:lnTo>
                  <a:lnTo>
                    <a:pt x="968032" y="3473180"/>
                  </a:lnTo>
                  <a:lnTo>
                    <a:pt x="962634" y="3489079"/>
                  </a:lnTo>
                  <a:lnTo>
                    <a:pt x="967080" y="3491305"/>
                  </a:lnTo>
                  <a:lnTo>
                    <a:pt x="958824" y="3496075"/>
                  </a:lnTo>
                  <a:cubicBezTo>
                    <a:pt x="959036" y="3502011"/>
                    <a:pt x="959247" y="3507947"/>
                    <a:pt x="959459" y="3513883"/>
                  </a:cubicBezTo>
                  <a:lnTo>
                    <a:pt x="958921" y="3514329"/>
                  </a:lnTo>
                  <a:lnTo>
                    <a:pt x="960134" y="3514827"/>
                  </a:lnTo>
                  <a:cubicBezTo>
                    <a:pt x="960095" y="3508757"/>
                    <a:pt x="960057" y="3502686"/>
                    <a:pt x="960018" y="3496616"/>
                  </a:cubicBezTo>
                  <a:lnTo>
                    <a:pt x="968262" y="3491854"/>
                  </a:lnTo>
                  <a:lnTo>
                    <a:pt x="983166" y="3482329"/>
                  </a:lnTo>
                  <a:lnTo>
                    <a:pt x="991410" y="3468359"/>
                  </a:lnTo>
                  <a:lnTo>
                    <a:pt x="995838" y="3472804"/>
                  </a:lnTo>
                  <a:lnTo>
                    <a:pt x="1009154" y="3465819"/>
                  </a:lnTo>
                  <a:lnTo>
                    <a:pt x="1019621" y="3457564"/>
                  </a:lnTo>
                  <a:lnTo>
                    <a:pt x="1064328" y="3458199"/>
                  </a:lnTo>
                  <a:lnTo>
                    <a:pt x="1077011" y="3466771"/>
                  </a:lnTo>
                  <a:lnTo>
                    <a:pt x="1089060" y="3499156"/>
                  </a:lnTo>
                  <a:lnTo>
                    <a:pt x="1101744" y="3523287"/>
                  </a:lnTo>
                  <a:lnTo>
                    <a:pt x="1111257" y="3532494"/>
                  </a:lnTo>
                  <a:lnTo>
                    <a:pt x="1110306" y="3537892"/>
                  </a:lnTo>
                  <a:lnTo>
                    <a:pt x="1099842" y="3546147"/>
                  </a:lnTo>
                  <a:lnTo>
                    <a:pt x="1088427" y="3560434"/>
                  </a:lnTo>
                  <a:lnTo>
                    <a:pt x="1092549" y="3570594"/>
                  </a:lnTo>
                  <a:lnTo>
                    <a:pt x="1097939" y="3561069"/>
                  </a:lnTo>
                  <a:lnTo>
                    <a:pt x="1113794" y="3549322"/>
                  </a:lnTo>
                  <a:lnTo>
                    <a:pt x="1125526" y="3549322"/>
                  </a:lnTo>
                  <a:lnTo>
                    <a:pt x="1138210" y="3559799"/>
                  </a:lnTo>
                  <a:lnTo>
                    <a:pt x="1135990" y="3569324"/>
                  </a:lnTo>
                  <a:lnTo>
                    <a:pt x="1141381" y="3587422"/>
                  </a:lnTo>
                  <a:lnTo>
                    <a:pt x="1135356" y="3594724"/>
                  </a:lnTo>
                  <a:lnTo>
                    <a:pt x="1125843" y="3590597"/>
                  </a:lnTo>
                  <a:lnTo>
                    <a:pt x="1123306" y="3571229"/>
                  </a:lnTo>
                  <a:lnTo>
                    <a:pt x="1117916" y="3574404"/>
                  </a:lnTo>
                  <a:lnTo>
                    <a:pt x="1120453" y="3597899"/>
                  </a:lnTo>
                  <a:lnTo>
                    <a:pt x="1129014" y="3601074"/>
                  </a:lnTo>
                  <a:lnTo>
                    <a:pt x="1126794" y="3611234"/>
                  </a:lnTo>
                  <a:lnTo>
                    <a:pt x="1120453" y="3622029"/>
                  </a:lnTo>
                  <a:lnTo>
                    <a:pt x="1102696" y="3624569"/>
                  </a:lnTo>
                  <a:lnTo>
                    <a:pt x="1099525" y="3629649"/>
                  </a:lnTo>
                  <a:lnTo>
                    <a:pt x="1099525" y="3643619"/>
                  </a:lnTo>
                  <a:lnTo>
                    <a:pt x="1098252" y="3643570"/>
                  </a:lnTo>
                  <a:lnTo>
                    <a:pt x="1091214" y="3650619"/>
                  </a:lnTo>
                  <a:lnTo>
                    <a:pt x="1084229" y="3656978"/>
                  </a:lnTo>
                  <a:lnTo>
                    <a:pt x="1075656" y="3662384"/>
                  </a:lnTo>
                  <a:lnTo>
                    <a:pt x="1075339" y="3663020"/>
                  </a:lnTo>
                  <a:lnTo>
                    <a:pt x="1075022" y="3663338"/>
                  </a:lnTo>
                  <a:lnTo>
                    <a:pt x="1074069" y="3663974"/>
                  </a:lnTo>
                  <a:lnTo>
                    <a:pt x="1073116" y="3664928"/>
                  </a:lnTo>
                  <a:lnTo>
                    <a:pt x="1071846" y="3664928"/>
                  </a:lnTo>
                  <a:lnTo>
                    <a:pt x="1069624" y="3664928"/>
                  </a:lnTo>
                  <a:lnTo>
                    <a:pt x="1067084" y="3664610"/>
                  </a:lnTo>
                  <a:lnTo>
                    <a:pt x="1062322" y="3663020"/>
                  </a:lnTo>
                  <a:lnTo>
                    <a:pt x="1058829" y="3661748"/>
                  </a:lnTo>
                  <a:lnTo>
                    <a:pt x="1056608" y="3660158"/>
                  </a:lnTo>
                  <a:lnTo>
                    <a:pt x="1053430" y="3671924"/>
                  </a:lnTo>
                  <a:lnTo>
                    <a:pt x="1058829" y="3705631"/>
                  </a:lnTo>
                  <a:lnTo>
                    <a:pt x="1075339" y="3726618"/>
                  </a:lnTo>
                  <a:lnTo>
                    <a:pt x="1065813" y="3745698"/>
                  </a:lnTo>
                  <a:lnTo>
                    <a:pt x="1071211" y="3771137"/>
                  </a:lnTo>
                  <a:lnTo>
                    <a:pt x="1085499" y="3832191"/>
                  </a:lnTo>
                  <a:lnTo>
                    <a:pt x="1076291" y="3856359"/>
                  </a:lnTo>
                  <a:lnTo>
                    <a:pt x="1058512" y="3904057"/>
                  </a:lnTo>
                  <a:lnTo>
                    <a:pt x="1054703" y="3919957"/>
                  </a:lnTo>
                  <a:lnTo>
                    <a:pt x="1045176" y="3919957"/>
                  </a:lnTo>
                  <a:lnTo>
                    <a:pt x="1047398" y="3927271"/>
                  </a:lnTo>
                  <a:lnTo>
                    <a:pt x="1061051" y="3946032"/>
                  </a:lnTo>
                  <a:lnTo>
                    <a:pt x="1047398" y="3948576"/>
                  </a:lnTo>
                  <a:lnTo>
                    <a:pt x="1026443" y="3943170"/>
                  </a:lnTo>
                  <a:lnTo>
                    <a:pt x="1005171" y="3951120"/>
                  </a:lnTo>
                  <a:lnTo>
                    <a:pt x="1001043" y="3935220"/>
                  </a:lnTo>
                  <a:lnTo>
                    <a:pt x="993433" y="3940308"/>
                  </a:lnTo>
                  <a:lnTo>
                    <a:pt x="987082" y="3954300"/>
                  </a:lnTo>
                  <a:lnTo>
                    <a:pt x="955649" y="3964157"/>
                  </a:lnTo>
                  <a:lnTo>
                    <a:pt x="934376" y="3975923"/>
                  </a:lnTo>
                  <a:lnTo>
                    <a:pt x="925169" y="3988643"/>
                  </a:lnTo>
                  <a:lnTo>
                    <a:pt x="913738" y="3985463"/>
                  </a:lnTo>
                  <a:lnTo>
                    <a:pt x="907071" y="3998182"/>
                  </a:lnTo>
                  <a:lnTo>
                    <a:pt x="893418" y="4000726"/>
                  </a:lnTo>
                  <a:lnTo>
                    <a:pt x="882940" y="4010266"/>
                  </a:lnTo>
                  <a:lnTo>
                    <a:pt x="873098" y="4001680"/>
                  </a:lnTo>
                  <a:lnTo>
                    <a:pt x="877543" y="3986735"/>
                  </a:lnTo>
                  <a:lnTo>
                    <a:pt x="869922" y="3993095"/>
                  </a:lnTo>
                  <a:lnTo>
                    <a:pt x="862620" y="3992459"/>
                  </a:lnTo>
                  <a:lnTo>
                    <a:pt x="859762" y="4004224"/>
                  </a:lnTo>
                  <a:lnTo>
                    <a:pt x="865795" y="4004860"/>
                  </a:lnTo>
                  <a:lnTo>
                    <a:pt x="864208" y="4013446"/>
                  </a:lnTo>
                  <a:lnTo>
                    <a:pt x="867382" y="4022986"/>
                  </a:lnTo>
                  <a:lnTo>
                    <a:pt x="849285" y="4022032"/>
                  </a:lnTo>
                  <a:lnTo>
                    <a:pt x="843888" y="4031571"/>
                  </a:lnTo>
                  <a:lnTo>
                    <a:pt x="832140" y="4031889"/>
                  </a:lnTo>
                  <a:lnTo>
                    <a:pt x="825155" y="4042383"/>
                  </a:lnTo>
                  <a:lnTo>
                    <a:pt x="813407" y="4045563"/>
                  </a:lnTo>
                  <a:lnTo>
                    <a:pt x="799754" y="4050015"/>
                  </a:lnTo>
                  <a:lnTo>
                    <a:pt x="769909" y="4045881"/>
                  </a:lnTo>
                  <a:lnTo>
                    <a:pt x="762607" y="4042701"/>
                  </a:lnTo>
                  <a:lnTo>
                    <a:pt x="756575" y="4048107"/>
                  </a:lnTo>
                  <a:lnTo>
                    <a:pt x="737526" y="4052877"/>
                  </a:lnTo>
                  <a:lnTo>
                    <a:pt x="737526" y="4045245"/>
                  </a:lnTo>
                  <a:lnTo>
                    <a:pt x="725779" y="4042065"/>
                  </a:lnTo>
                  <a:lnTo>
                    <a:pt x="735938" y="4033479"/>
                  </a:lnTo>
                  <a:lnTo>
                    <a:pt x="743558" y="4033479"/>
                  </a:lnTo>
                  <a:lnTo>
                    <a:pt x="764512" y="4022986"/>
                  </a:lnTo>
                  <a:lnTo>
                    <a:pt x="750860" y="4020760"/>
                  </a:lnTo>
                  <a:lnTo>
                    <a:pt x="758162" y="4013446"/>
                  </a:lnTo>
                  <a:lnTo>
                    <a:pt x="735938" y="4019806"/>
                  </a:lnTo>
                  <a:lnTo>
                    <a:pt x="724191" y="4021396"/>
                  </a:lnTo>
                  <a:lnTo>
                    <a:pt x="714667" y="4031889"/>
                  </a:lnTo>
                  <a:lnTo>
                    <a:pt x="704507" y="4040475"/>
                  </a:lnTo>
                  <a:lnTo>
                    <a:pt x="691809" y="4039203"/>
                  </a:lnTo>
                  <a:lnTo>
                    <a:pt x="707683" y="4032843"/>
                  </a:lnTo>
                  <a:lnTo>
                    <a:pt x="716889" y="4012810"/>
                  </a:lnTo>
                  <a:lnTo>
                    <a:pt x="739113" y="4005178"/>
                  </a:lnTo>
                  <a:lnTo>
                    <a:pt x="744193" y="4001044"/>
                  </a:lnTo>
                  <a:lnTo>
                    <a:pt x="733399" y="3994685"/>
                  </a:lnTo>
                  <a:lnTo>
                    <a:pt x="710540" y="4005178"/>
                  </a:lnTo>
                  <a:lnTo>
                    <a:pt x="703238" y="4010584"/>
                  </a:lnTo>
                  <a:lnTo>
                    <a:pt x="693396" y="3999136"/>
                  </a:lnTo>
                  <a:lnTo>
                    <a:pt x="673394" y="4000408"/>
                  </a:lnTo>
                  <a:lnTo>
                    <a:pt x="686093" y="3986417"/>
                  </a:lnTo>
                  <a:lnTo>
                    <a:pt x="703873" y="3973697"/>
                  </a:lnTo>
                  <a:lnTo>
                    <a:pt x="712444" y="3970517"/>
                  </a:lnTo>
                  <a:lnTo>
                    <a:pt x="728319" y="3965111"/>
                  </a:lnTo>
                  <a:lnTo>
                    <a:pt x="726097" y="3960978"/>
                  </a:lnTo>
                  <a:lnTo>
                    <a:pt x="713397" y="3960978"/>
                  </a:lnTo>
                  <a:lnTo>
                    <a:pt x="697523" y="3959388"/>
                  </a:lnTo>
                  <a:lnTo>
                    <a:pt x="671807" y="3958116"/>
                  </a:lnTo>
                  <a:lnTo>
                    <a:pt x="666727" y="3950166"/>
                  </a:lnTo>
                  <a:lnTo>
                    <a:pt x="671489" y="3936174"/>
                  </a:lnTo>
                  <a:lnTo>
                    <a:pt x="679109" y="3935220"/>
                  </a:lnTo>
                  <a:lnTo>
                    <a:pt x="702286" y="3929496"/>
                  </a:lnTo>
                  <a:lnTo>
                    <a:pt x="695936" y="3944442"/>
                  </a:lnTo>
                  <a:lnTo>
                    <a:pt x="708635" y="3933630"/>
                  </a:lnTo>
                  <a:lnTo>
                    <a:pt x="714032" y="3941898"/>
                  </a:lnTo>
                  <a:lnTo>
                    <a:pt x="723556" y="3945078"/>
                  </a:lnTo>
                  <a:lnTo>
                    <a:pt x="744828" y="3944124"/>
                  </a:lnTo>
                  <a:lnTo>
                    <a:pt x="729906" y="3937764"/>
                  </a:lnTo>
                  <a:lnTo>
                    <a:pt x="721335" y="3924091"/>
                  </a:lnTo>
                  <a:lnTo>
                    <a:pt x="735938" y="3917413"/>
                  </a:lnTo>
                  <a:lnTo>
                    <a:pt x="738161" y="3899605"/>
                  </a:lnTo>
                  <a:lnTo>
                    <a:pt x="748638" y="3896425"/>
                  </a:lnTo>
                  <a:lnTo>
                    <a:pt x="772766" y="3895153"/>
                  </a:lnTo>
                  <a:lnTo>
                    <a:pt x="801341" y="3884024"/>
                  </a:lnTo>
                  <a:lnTo>
                    <a:pt x="818487" y="3880844"/>
                  </a:lnTo>
                  <a:lnTo>
                    <a:pt x="842936" y="3884978"/>
                  </a:lnTo>
                  <a:lnTo>
                    <a:pt x="838491" y="3879890"/>
                  </a:lnTo>
                  <a:lnTo>
                    <a:pt x="818487" y="3875756"/>
                  </a:lnTo>
                  <a:lnTo>
                    <a:pt x="806739" y="3872576"/>
                  </a:lnTo>
                  <a:lnTo>
                    <a:pt x="809597" y="3861128"/>
                  </a:lnTo>
                  <a:lnTo>
                    <a:pt x="815947" y="3846183"/>
                  </a:lnTo>
                  <a:lnTo>
                    <a:pt x="805469" y="3851589"/>
                  </a:lnTo>
                  <a:lnTo>
                    <a:pt x="790863" y="3871622"/>
                  </a:lnTo>
                  <a:lnTo>
                    <a:pt x="780068" y="3876074"/>
                  </a:lnTo>
                  <a:lnTo>
                    <a:pt x="761019" y="3880526"/>
                  </a:lnTo>
                  <a:lnTo>
                    <a:pt x="753717" y="3881798"/>
                  </a:lnTo>
                  <a:lnTo>
                    <a:pt x="755940" y="3886568"/>
                  </a:lnTo>
                  <a:lnTo>
                    <a:pt x="738161" y="3886886"/>
                  </a:lnTo>
                  <a:lnTo>
                    <a:pt x="719112" y="3895471"/>
                  </a:lnTo>
                  <a:lnTo>
                    <a:pt x="715937" y="3888476"/>
                  </a:lnTo>
                  <a:lnTo>
                    <a:pt x="752765" y="3870032"/>
                  </a:lnTo>
                  <a:lnTo>
                    <a:pt x="760702" y="3848727"/>
                  </a:lnTo>
                  <a:lnTo>
                    <a:pt x="776576" y="3837915"/>
                  </a:lnTo>
                  <a:lnTo>
                    <a:pt x="774672" y="3832827"/>
                  </a:lnTo>
                  <a:lnTo>
                    <a:pt x="762925" y="3833781"/>
                  </a:lnTo>
                  <a:lnTo>
                    <a:pt x="774037" y="3807706"/>
                  </a:lnTo>
                  <a:lnTo>
                    <a:pt x="792133" y="3795622"/>
                  </a:lnTo>
                  <a:lnTo>
                    <a:pt x="816582" y="3799756"/>
                  </a:lnTo>
                  <a:lnTo>
                    <a:pt x="808962" y="3783857"/>
                  </a:lnTo>
                  <a:lnTo>
                    <a:pt x="810867" y="3772091"/>
                  </a:lnTo>
                  <a:lnTo>
                    <a:pt x="796261" y="3781949"/>
                  </a:lnTo>
                  <a:lnTo>
                    <a:pt x="754035" y="3782585"/>
                  </a:lnTo>
                  <a:lnTo>
                    <a:pt x="746733" y="3776225"/>
                  </a:lnTo>
                  <a:cubicBezTo>
                    <a:pt x="746521" y="3770819"/>
                    <a:pt x="746310" y="3765413"/>
                    <a:pt x="746098" y="3760007"/>
                  </a:cubicBezTo>
                  <a:lnTo>
                    <a:pt x="733716" y="3772727"/>
                  </a:lnTo>
                  <a:lnTo>
                    <a:pt x="725462" y="3773363"/>
                  </a:lnTo>
                  <a:lnTo>
                    <a:pt x="722922" y="3762551"/>
                  </a:lnTo>
                  <a:lnTo>
                    <a:pt x="708317" y="3761597"/>
                  </a:lnTo>
                  <a:lnTo>
                    <a:pt x="703873" y="3755238"/>
                  </a:lnTo>
                  <a:lnTo>
                    <a:pt x="689903" y="3743790"/>
                  </a:lnTo>
                  <a:lnTo>
                    <a:pt x="702603" y="3727890"/>
                  </a:lnTo>
                  <a:lnTo>
                    <a:pt x="717207" y="3722484"/>
                  </a:lnTo>
                  <a:lnTo>
                    <a:pt x="723556" y="3704359"/>
                  </a:lnTo>
                  <a:lnTo>
                    <a:pt x="752130" y="3696727"/>
                  </a:lnTo>
                  <a:lnTo>
                    <a:pt x="745463" y="3691639"/>
                  </a:lnTo>
                  <a:cubicBezTo>
                    <a:pt x="745146" y="3688459"/>
                    <a:pt x="744828" y="3685280"/>
                    <a:pt x="744511" y="3682100"/>
                  </a:cubicBezTo>
                  <a:lnTo>
                    <a:pt x="727366" y="3684326"/>
                  </a:lnTo>
                  <a:lnTo>
                    <a:pt x="719429" y="3690685"/>
                  </a:lnTo>
                  <a:lnTo>
                    <a:pt x="711492" y="3679238"/>
                  </a:lnTo>
                  <a:lnTo>
                    <a:pt x="713137" y="3667467"/>
                  </a:lnTo>
                  <a:lnTo>
                    <a:pt x="709077" y="3678226"/>
                  </a:lnTo>
                  <a:lnTo>
                    <a:pt x="687363" y="3666796"/>
                  </a:lnTo>
                  <a:lnTo>
                    <a:pt x="708146" y="3662351"/>
                  </a:lnTo>
                  <a:lnTo>
                    <a:pt x="713618" y="3664031"/>
                  </a:lnTo>
                  <a:cubicBezTo>
                    <a:pt x="713650" y="3663800"/>
                    <a:pt x="713683" y="3663569"/>
                    <a:pt x="713715" y="3663338"/>
                  </a:cubicBezTo>
                  <a:lnTo>
                    <a:pt x="731811" y="3667790"/>
                  </a:lnTo>
                  <a:lnTo>
                    <a:pt x="728637" y="3656978"/>
                  </a:lnTo>
                  <a:lnTo>
                    <a:pt x="717842" y="3653798"/>
                  </a:lnTo>
                  <a:lnTo>
                    <a:pt x="713397" y="3637263"/>
                  </a:lnTo>
                  <a:lnTo>
                    <a:pt x="731493" y="3629313"/>
                  </a:lnTo>
                  <a:lnTo>
                    <a:pt x="734351" y="3608644"/>
                  </a:lnTo>
                  <a:lnTo>
                    <a:pt x="756575" y="3612460"/>
                  </a:lnTo>
                  <a:lnTo>
                    <a:pt x="769274" y="3610234"/>
                  </a:lnTo>
                  <a:lnTo>
                    <a:pt x="781974" y="3619456"/>
                  </a:lnTo>
                  <a:lnTo>
                    <a:pt x="783244" y="3628995"/>
                  </a:lnTo>
                  <a:lnTo>
                    <a:pt x="797214" y="3634401"/>
                  </a:lnTo>
                  <a:lnTo>
                    <a:pt x="792451" y="3621681"/>
                  </a:lnTo>
                  <a:lnTo>
                    <a:pt x="805469" y="3610870"/>
                  </a:lnTo>
                  <a:lnTo>
                    <a:pt x="823250" y="3618184"/>
                  </a:lnTo>
                  <a:lnTo>
                    <a:pt x="839443" y="3627723"/>
                  </a:lnTo>
                  <a:lnTo>
                    <a:pt x="845792" y="3628359"/>
                  </a:lnTo>
                  <a:lnTo>
                    <a:pt x="846428" y="3609598"/>
                  </a:lnTo>
                  <a:lnTo>
                    <a:pt x="837855" y="3592426"/>
                  </a:lnTo>
                  <a:lnTo>
                    <a:pt x="850555" y="3578753"/>
                  </a:lnTo>
                  <a:lnTo>
                    <a:pt x="867382" y="3578753"/>
                  </a:lnTo>
                  <a:lnTo>
                    <a:pt x="877860" y="3557447"/>
                  </a:lnTo>
                  <a:lnTo>
                    <a:pt x="861985" y="3554267"/>
                  </a:lnTo>
                  <a:lnTo>
                    <a:pt x="841666" y="3559991"/>
                  </a:lnTo>
                  <a:lnTo>
                    <a:pt x="823567" y="3549180"/>
                  </a:lnTo>
                  <a:lnTo>
                    <a:pt x="830235" y="3539004"/>
                  </a:lnTo>
                  <a:lnTo>
                    <a:pt x="840396" y="3528192"/>
                  </a:lnTo>
                  <a:lnTo>
                    <a:pt x="862620" y="3519606"/>
                  </a:lnTo>
                  <a:lnTo>
                    <a:pt x="858492" y="3510067"/>
                  </a:lnTo>
                  <a:lnTo>
                    <a:pt x="855318" y="3497665"/>
                  </a:lnTo>
                  <a:lnTo>
                    <a:pt x="870875" y="3480494"/>
                  </a:lnTo>
                  <a:lnTo>
                    <a:pt x="886750" y="3474770"/>
                  </a:lnTo>
                  <a:lnTo>
                    <a:pt x="892783" y="3461096"/>
                  </a:lnTo>
                  <a:lnTo>
                    <a:pt x="911833" y="3464276"/>
                  </a:lnTo>
                  <a:lnTo>
                    <a:pt x="908658" y="3456962"/>
                  </a:lnTo>
                  <a:lnTo>
                    <a:pt x="924533" y="3451556"/>
                  </a:lnTo>
                  <a:lnTo>
                    <a:pt x="941679" y="3470318"/>
                  </a:lnTo>
                  <a:lnTo>
                    <a:pt x="931201" y="3495757"/>
                  </a:lnTo>
                  <a:lnTo>
                    <a:pt x="943901" y="3496393"/>
                  </a:lnTo>
                  <a:lnTo>
                    <a:pt x="952157" y="3479858"/>
                  </a:lnTo>
                  <a:lnTo>
                    <a:pt x="948029" y="3453464"/>
                  </a:lnTo>
                  <a:lnTo>
                    <a:pt x="961364" y="3453464"/>
                  </a:lnTo>
                  <a:close/>
                  <a:moveTo>
                    <a:pt x="3068524" y="3432164"/>
                  </a:moveTo>
                  <a:lnTo>
                    <a:pt x="3099111" y="3458846"/>
                  </a:lnTo>
                  <a:lnTo>
                    <a:pt x="3103526" y="3464378"/>
                  </a:lnTo>
                  <a:lnTo>
                    <a:pt x="3097535" y="3484552"/>
                  </a:lnTo>
                  <a:lnTo>
                    <a:pt x="3057488" y="3462425"/>
                  </a:lnTo>
                  <a:lnTo>
                    <a:pt x="3059065" y="3441926"/>
                  </a:lnTo>
                  <a:close/>
                  <a:moveTo>
                    <a:pt x="2463763" y="3408351"/>
                  </a:moveTo>
                  <a:lnTo>
                    <a:pt x="2474876" y="3421051"/>
                  </a:lnTo>
                  <a:lnTo>
                    <a:pt x="2466303" y="3420165"/>
                  </a:lnTo>
                  <a:lnTo>
                    <a:pt x="2454238" y="3410123"/>
                  </a:lnTo>
                  <a:close/>
                  <a:moveTo>
                    <a:pt x="2674737" y="3390889"/>
                  </a:moveTo>
                  <a:lnTo>
                    <a:pt x="2681250" y="3409169"/>
                  </a:lnTo>
                  <a:lnTo>
                    <a:pt x="2674086" y="3422639"/>
                  </a:lnTo>
                  <a:lnTo>
                    <a:pt x="2668550" y="3409169"/>
                  </a:lnTo>
                  <a:lnTo>
                    <a:pt x="2669201" y="3392172"/>
                  </a:lnTo>
                  <a:close/>
                  <a:moveTo>
                    <a:pt x="2629274" y="3381364"/>
                  </a:moveTo>
                  <a:lnTo>
                    <a:pt x="2653567" y="3390766"/>
                  </a:lnTo>
                  <a:lnTo>
                    <a:pt x="2656722" y="3399854"/>
                  </a:lnTo>
                  <a:lnTo>
                    <a:pt x="2660193" y="3406122"/>
                  </a:lnTo>
                  <a:lnTo>
                    <a:pt x="2664610" y="3411449"/>
                  </a:lnTo>
                  <a:lnTo>
                    <a:pt x="2668711" y="3422732"/>
                  </a:lnTo>
                  <a:lnTo>
                    <a:pt x="2689849" y="3430880"/>
                  </a:lnTo>
                  <a:lnTo>
                    <a:pt x="2693951" y="3446236"/>
                  </a:lnTo>
                  <a:lnTo>
                    <a:pt x="2687956" y="3460025"/>
                  </a:lnTo>
                  <a:lnTo>
                    <a:pt x="2677545" y="3468173"/>
                  </a:lnTo>
                  <a:lnTo>
                    <a:pt x="2660508" y="3478202"/>
                  </a:lnTo>
                  <a:lnTo>
                    <a:pt x="2640001" y="3476008"/>
                  </a:lnTo>
                  <a:lnTo>
                    <a:pt x="2627065" y="3461592"/>
                  </a:lnTo>
                  <a:lnTo>
                    <a:pt x="2634322" y="3455324"/>
                  </a:lnTo>
                  <a:lnTo>
                    <a:pt x="2622648" y="3453131"/>
                  </a:lnTo>
                  <a:lnTo>
                    <a:pt x="2620440" y="3436834"/>
                  </a:lnTo>
                  <a:lnTo>
                    <a:pt x="2603718" y="3425239"/>
                  </a:lnTo>
                  <a:lnTo>
                    <a:pt x="2593938" y="3412076"/>
                  </a:lnTo>
                  <a:lnTo>
                    <a:pt x="2595831" y="3394213"/>
                  </a:lnTo>
                  <a:lnTo>
                    <a:pt x="2608766" y="3400481"/>
                  </a:lnTo>
                  <a:lnTo>
                    <a:pt x="2620124" y="3397033"/>
                  </a:lnTo>
                  <a:close/>
                  <a:moveTo>
                    <a:pt x="1157482" y="3378189"/>
                  </a:moveTo>
                  <a:lnTo>
                    <a:pt x="1165647" y="3378189"/>
                  </a:lnTo>
                  <a:lnTo>
                    <a:pt x="1168671" y="3387857"/>
                  </a:lnTo>
                  <a:lnTo>
                    <a:pt x="1174719" y="3404938"/>
                  </a:lnTo>
                  <a:lnTo>
                    <a:pt x="1171090" y="3417829"/>
                  </a:lnTo>
                  <a:lnTo>
                    <a:pt x="1165949" y="3421052"/>
                  </a:lnTo>
                  <a:lnTo>
                    <a:pt x="1153854" y="3413639"/>
                  </a:lnTo>
                  <a:lnTo>
                    <a:pt x="1149318" y="3400748"/>
                  </a:lnTo>
                  <a:lnTo>
                    <a:pt x="1151435" y="3387857"/>
                  </a:lnTo>
                  <a:close/>
                  <a:moveTo>
                    <a:pt x="1072072" y="3340094"/>
                  </a:moveTo>
                  <a:lnTo>
                    <a:pt x="1080383" y="3351711"/>
                  </a:lnTo>
                  <a:lnTo>
                    <a:pt x="1080383" y="3364272"/>
                  </a:lnTo>
                  <a:lnTo>
                    <a:pt x="1085817" y="3378398"/>
                  </a:lnTo>
                  <a:lnTo>
                    <a:pt x="1073351" y="3387819"/>
                  </a:lnTo>
                  <a:lnTo>
                    <a:pt x="1067917" y="3397239"/>
                  </a:lnTo>
                  <a:lnTo>
                    <a:pt x="1057373" y="3394727"/>
                  </a:lnTo>
                  <a:lnTo>
                    <a:pt x="1055132" y="3384992"/>
                  </a:lnTo>
                  <a:lnTo>
                    <a:pt x="1061206" y="3368354"/>
                  </a:lnTo>
                  <a:lnTo>
                    <a:pt x="1051616" y="3368354"/>
                  </a:lnTo>
                  <a:lnTo>
                    <a:pt x="1043305" y="3377770"/>
                  </a:lnTo>
                  <a:lnTo>
                    <a:pt x="1039151" y="3384050"/>
                  </a:lnTo>
                  <a:lnTo>
                    <a:pt x="1038191" y="3371807"/>
                  </a:lnTo>
                  <a:lnTo>
                    <a:pt x="1047461" y="3350769"/>
                  </a:lnTo>
                  <a:lnTo>
                    <a:pt x="1055772" y="3356735"/>
                  </a:lnTo>
                  <a:lnTo>
                    <a:pt x="1062484" y="3348571"/>
                  </a:lnTo>
                  <a:close/>
                  <a:moveTo>
                    <a:pt x="2665169" y="3319452"/>
                  </a:moveTo>
                  <a:lnTo>
                    <a:pt x="2676488" y="3339638"/>
                  </a:lnTo>
                  <a:lnTo>
                    <a:pt x="2670990" y="3354377"/>
                  </a:lnTo>
                  <a:lnTo>
                    <a:pt x="2659025" y="3347008"/>
                  </a:lnTo>
                  <a:lnTo>
                    <a:pt x="2670990" y="3338356"/>
                  </a:lnTo>
                  <a:close/>
                  <a:moveTo>
                    <a:pt x="1084228" y="3309929"/>
                  </a:moveTo>
                  <a:lnTo>
                    <a:pt x="1082061" y="3317834"/>
                  </a:lnTo>
                  <a:lnTo>
                    <a:pt x="1071529" y="3324217"/>
                  </a:lnTo>
                  <a:lnTo>
                    <a:pt x="1074936" y="3316010"/>
                  </a:lnTo>
                  <a:close/>
                  <a:moveTo>
                    <a:pt x="1113472" y="3303579"/>
                  </a:moveTo>
                  <a:lnTo>
                    <a:pt x="1114392" y="3311286"/>
                  </a:lnTo>
                  <a:lnTo>
                    <a:pt x="1103653" y="3330557"/>
                  </a:lnTo>
                  <a:lnTo>
                    <a:pt x="1101505" y="3345010"/>
                  </a:lnTo>
                  <a:lnTo>
                    <a:pt x="1089538" y="3359143"/>
                  </a:lnTo>
                  <a:lnTo>
                    <a:pt x="1082481" y="3355288"/>
                  </a:lnTo>
                  <a:lnTo>
                    <a:pt x="1083095" y="3352398"/>
                  </a:lnTo>
                  <a:lnTo>
                    <a:pt x="1077879" y="3344048"/>
                  </a:lnTo>
                  <a:lnTo>
                    <a:pt x="1094448" y="3331521"/>
                  </a:lnTo>
                  <a:lnTo>
                    <a:pt x="1089232" y="3330557"/>
                  </a:lnTo>
                  <a:lnTo>
                    <a:pt x="1102425" y="3314499"/>
                  </a:lnTo>
                  <a:close/>
                  <a:moveTo>
                    <a:pt x="2832915" y="3290876"/>
                  </a:moveTo>
                  <a:lnTo>
                    <a:pt x="2848659" y="3298814"/>
                  </a:lnTo>
                  <a:lnTo>
                    <a:pt x="2852437" y="3323262"/>
                  </a:lnTo>
                  <a:lnTo>
                    <a:pt x="2858735" y="3340090"/>
                  </a:lnTo>
                  <a:lnTo>
                    <a:pt x="2859050" y="3355965"/>
                  </a:lnTo>
                  <a:lnTo>
                    <a:pt x="2825673" y="3386761"/>
                  </a:lnTo>
                  <a:lnTo>
                    <a:pt x="2826618" y="3404859"/>
                  </a:lnTo>
                  <a:lnTo>
                    <a:pt x="2846770" y="3426766"/>
                  </a:lnTo>
                  <a:lnTo>
                    <a:pt x="2831341" y="3449944"/>
                  </a:lnTo>
                  <a:lnTo>
                    <a:pt x="2814337" y="3447721"/>
                  </a:lnTo>
                  <a:lnTo>
                    <a:pt x="2814652" y="3457564"/>
                  </a:lnTo>
                  <a:lnTo>
                    <a:pt x="2807095" y="3449944"/>
                  </a:lnTo>
                  <a:lnTo>
                    <a:pt x="2805206" y="3460739"/>
                  </a:lnTo>
                  <a:lnTo>
                    <a:pt x="2820005" y="3480741"/>
                  </a:lnTo>
                  <a:lnTo>
                    <a:pt x="2804261" y="3482964"/>
                  </a:lnTo>
                  <a:lnTo>
                    <a:pt x="2793871" y="3473439"/>
                  </a:lnTo>
                  <a:lnTo>
                    <a:pt x="2782220" y="3471534"/>
                  </a:lnTo>
                  <a:lnTo>
                    <a:pt x="2775923" y="3459786"/>
                  </a:lnTo>
                  <a:lnTo>
                    <a:pt x="2790722" y="3456611"/>
                  </a:lnTo>
                  <a:lnTo>
                    <a:pt x="2777497" y="3440736"/>
                  </a:lnTo>
                  <a:lnTo>
                    <a:pt x="2776237" y="3442641"/>
                  </a:lnTo>
                  <a:lnTo>
                    <a:pt x="2772774" y="3445816"/>
                  </a:lnTo>
                  <a:lnTo>
                    <a:pt x="2770570" y="3447086"/>
                  </a:lnTo>
                  <a:lnTo>
                    <a:pt x="2768366" y="3448674"/>
                  </a:lnTo>
                  <a:lnTo>
                    <a:pt x="2766791" y="3449309"/>
                  </a:lnTo>
                  <a:lnTo>
                    <a:pt x="2766161" y="3449626"/>
                  </a:lnTo>
                  <a:lnTo>
                    <a:pt x="2765217" y="3449626"/>
                  </a:lnTo>
                  <a:lnTo>
                    <a:pt x="2761438" y="3447721"/>
                  </a:lnTo>
                  <a:lnTo>
                    <a:pt x="2756400" y="3445499"/>
                  </a:lnTo>
                  <a:lnTo>
                    <a:pt x="2750733" y="3442324"/>
                  </a:lnTo>
                  <a:lnTo>
                    <a:pt x="2739082" y="3445499"/>
                  </a:lnTo>
                  <a:lnTo>
                    <a:pt x="2730580" y="3434069"/>
                  </a:lnTo>
                  <a:lnTo>
                    <a:pt x="2726172" y="3419146"/>
                  </a:lnTo>
                  <a:lnTo>
                    <a:pt x="2732470" y="3410574"/>
                  </a:lnTo>
                  <a:lnTo>
                    <a:pt x="2721764" y="3395016"/>
                  </a:lnTo>
                  <a:lnTo>
                    <a:pt x="2728691" y="3382316"/>
                  </a:lnTo>
                  <a:lnTo>
                    <a:pt x="2706650" y="3359457"/>
                  </a:lnTo>
                  <a:lnTo>
                    <a:pt x="2712003" y="3352155"/>
                  </a:lnTo>
                  <a:lnTo>
                    <a:pt x="2742546" y="3359140"/>
                  </a:lnTo>
                  <a:lnTo>
                    <a:pt x="2751677" y="3348344"/>
                  </a:lnTo>
                  <a:lnTo>
                    <a:pt x="2760179" y="3334692"/>
                  </a:lnTo>
                  <a:lnTo>
                    <a:pt x="2739082" y="3323262"/>
                  </a:lnTo>
                  <a:lnTo>
                    <a:pt x="2739082" y="3315959"/>
                  </a:lnTo>
                  <a:lnTo>
                    <a:pt x="2755771" y="3325166"/>
                  </a:lnTo>
                  <a:lnTo>
                    <a:pt x="2785054" y="3317547"/>
                  </a:lnTo>
                  <a:lnTo>
                    <a:pt x="2767421" y="3335644"/>
                  </a:lnTo>
                  <a:lnTo>
                    <a:pt x="2773718" y="3341677"/>
                  </a:lnTo>
                  <a:lnTo>
                    <a:pt x="2771514" y="3351202"/>
                  </a:lnTo>
                  <a:lnTo>
                    <a:pt x="2790722" y="3363903"/>
                  </a:lnTo>
                  <a:lnTo>
                    <a:pt x="2795760" y="3341677"/>
                  </a:lnTo>
                  <a:lnTo>
                    <a:pt x="2802057" y="3337549"/>
                  </a:lnTo>
                  <a:lnTo>
                    <a:pt x="2811504" y="3346757"/>
                  </a:lnTo>
                  <a:lnTo>
                    <a:pt x="2811189" y="3334374"/>
                  </a:lnTo>
                  <a:lnTo>
                    <a:pt x="2803002" y="3321674"/>
                  </a:lnTo>
                  <a:close/>
                  <a:moveTo>
                    <a:pt x="1020731" y="3233728"/>
                  </a:moveTo>
                  <a:lnTo>
                    <a:pt x="1016076" y="3241030"/>
                  </a:lnTo>
                  <a:lnTo>
                    <a:pt x="1012090" y="3246428"/>
                  </a:lnTo>
                  <a:lnTo>
                    <a:pt x="1006440" y="3243253"/>
                  </a:lnTo>
                  <a:lnTo>
                    <a:pt x="1012755" y="3234680"/>
                  </a:lnTo>
                  <a:close/>
                  <a:moveTo>
                    <a:pt x="1074260" y="3214677"/>
                  </a:moveTo>
                  <a:lnTo>
                    <a:pt x="1089658" y="3239024"/>
                  </a:lnTo>
                  <a:lnTo>
                    <a:pt x="1106981" y="3246073"/>
                  </a:lnTo>
                  <a:lnTo>
                    <a:pt x="1103774" y="3257926"/>
                  </a:lnTo>
                  <a:lnTo>
                    <a:pt x="1117568" y="3267537"/>
                  </a:lnTo>
                  <a:lnTo>
                    <a:pt x="1101849" y="3281632"/>
                  </a:lnTo>
                  <a:lnTo>
                    <a:pt x="1099603" y="3275225"/>
                  </a:lnTo>
                  <a:lnTo>
                    <a:pt x="1084526" y="3280350"/>
                  </a:lnTo>
                  <a:lnTo>
                    <a:pt x="1077147" y="3285797"/>
                  </a:lnTo>
                  <a:lnTo>
                    <a:pt x="1063353" y="3286117"/>
                  </a:lnTo>
                  <a:lnTo>
                    <a:pt x="1055655" y="3277467"/>
                  </a:lnTo>
                  <a:lnTo>
                    <a:pt x="1067523" y="3266897"/>
                  </a:lnTo>
                  <a:lnTo>
                    <a:pt x="1082601" y="3267856"/>
                  </a:lnTo>
                  <a:lnTo>
                    <a:pt x="1082280" y="3262730"/>
                  </a:lnTo>
                  <a:lnTo>
                    <a:pt x="1070732" y="3261449"/>
                  </a:lnTo>
                  <a:lnTo>
                    <a:pt x="1073618" y="3254081"/>
                  </a:lnTo>
                  <a:lnTo>
                    <a:pt x="1082280" y="3253121"/>
                  </a:lnTo>
                  <a:lnTo>
                    <a:pt x="1087412" y="3242227"/>
                  </a:lnTo>
                  <a:lnTo>
                    <a:pt x="1073618" y="3243190"/>
                  </a:lnTo>
                  <a:lnTo>
                    <a:pt x="1059505" y="3236141"/>
                  </a:lnTo>
                  <a:lnTo>
                    <a:pt x="1056296" y="3224288"/>
                  </a:lnTo>
                  <a:lnTo>
                    <a:pt x="1068165" y="3226530"/>
                  </a:lnTo>
                  <a:lnTo>
                    <a:pt x="1064636" y="3217881"/>
                  </a:lnTo>
                  <a:close/>
                  <a:moveTo>
                    <a:pt x="1036556" y="3211501"/>
                  </a:moveTo>
                  <a:lnTo>
                    <a:pt x="1042954" y="3212454"/>
                  </a:lnTo>
                  <a:lnTo>
                    <a:pt x="1032178" y="3225472"/>
                  </a:lnTo>
                  <a:lnTo>
                    <a:pt x="1020731" y="3227377"/>
                  </a:lnTo>
                  <a:lnTo>
                    <a:pt x="1025442" y="3219122"/>
                  </a:lnTo>
                  <a:close/>
                  <a:moveTo>
                    <a:pt x="1065497" y="3170226"/>
                  </a:moveTo>
                  <a:lnTo>
                    <a:pt x="1066766" y="3176576"/>
                  </a:lnTo>
                  <a:lnTo>
                    <a:pt x="1060416" y="3174354"/>
                  </a:lnTo>
                  <a:close/>
                  <a:moveTo>
                    <a:pt x="2496621" y="3159114"/>
                  </a:moveTo>
                  <a:lnTo>
                    <a:pt x="2512976" y="3161291"/>
                  </a:lnTo>
                  <a:lnTo>
                    <a:pt x="2507000" y="3179948"/>
                  </a:lnTo>
                  <a:lnTo>
                    <a:pt x="2488130" y="3189277"/>
                  </a:lnTo>
                  <a:lnTo>
                    <a:pt x="2479638" y="3174662"/>
                  </a:lnTo>
                  <a:lnTo>
                    <a:pt x="2481839" y="3166888"/>
                  </a:lnTo>
                  <a:lnTo>
                    <a:pt x="2494420" y="3169687"/>
                  </a:lnTo>
                  <a:close/>
                  <a:moveTo>
                    <a:pt x="949493" y="3151177"/>
                  </a:moveTo>
                  <a:lnTo>
                    <a:pt x="957238" y="3156257"/>
                  </a:lnTo>
                  <a:lnTo>
                    <a:pt x="946125" y="3170226"/>
                  </a:lnTo>
                  <a:close/>
                  <a:moveTo>
                    <a:pt x="1053951" y="3149590"/>
                  </a:moveTo>
                  <a:lnTo>
                    <a:pt x="1060416" y="3156763"/>
                  </a:lnTo>
                  <a:lnTo>
                    <a:pt x="1060416" y="3162999"/>
                  </a:lnTo>
                  <a:lnTo>
                    <a:pt x="1052656" y="3167053"/>
                  </a:lnTo>
                  <a:lnTo>
                    <a:pt x="1043924" y="3161127"/>
                  </a:lnTo>
                  <a:lnTo>
                    <a:pt x="1042953" y="3151773"/>
                  </a:lnTo>
                  <a:close/>
                  <a:moveTo>
                    <a:pt x="957696" y="3089266"/>
                  </a:moveTo>
                  <a:lnTo>
                    <a:pt x="969937" y="3097932"/>
                  </a:lnTo>
                  <a:lnTo>
                    <a:pt x="966877" y="3107561"/>
                  </a:lnTo>
                  <a:lnTo>
                    <a:pt x="958002" y="3112696"/>
                  </a:lnTo>
                  <a:lnTo>
                    <a:pt x="965041" y="3133881"/>
                  </a:lnTo>
                  <a:lnTo>
                    <a:pt x="960144" y="3148003"/>
                  </a:lnTo>
                  <a:lnTo>
                    <a:pt x="950657" y="3139337"/>
                  </a:lnTo>
                  <a:lnTo>
                    <a:pt x="946679" y="3129066"/>
                  </a:lnTo>
                  <a:lnTo>
                    <a:pt x="944536" y="3110771"/>
                  </a:lnTo>
                  <a:lnTo>
                    <a:pt x="945148" y="3090550"/>
                  </a:lnTo>
                  <a:close/>
                  <a:moveTo>
                    <a:pt x="2717252" y="3084501"/>
                  </a:moveTo>
                  <a:lnTo>
                    <a:pt x="2722526" y="3100947"/>
                  </a:lnTo>
                  <a:lnTo>
                    <a:pt x="2711048" y="3096433"/>
                  </a:lnTo>
                  <a:lnTo>
                    <a:pt x="2700501" y="3105139"/>
                  </a:lnTo>
                  <a:lnTo>
                    <a:pt x="2695538" y="3099658"/>
                  </a:lnTo>
                  <a:lnTo>
                    <a:pt x="2702673" y="3089016"/>
                  </a:lnTo>
                  <a:close/>
                  <a:moveTo>
                    <a:pt x="1081056" y="3082917"/>
                  </a:moveTo>
                  <a:lnTo>
                    <a:pt x="1085552" y="3084822"/>
                  </a:lnTo>
                  <a:lnTo>
                    <a:pt x="1087404" y="3093394"/>
                  </a:lnTo>
                  <a:lnTo>
                    <a:pt x="1083700" y="3105141"/>
                  </a:lnTo>
                  <a:lnTo>
                    <a:pt x="1081056" y="3095617"/>
                  </a:lnTo>
                  <a:close/>
                  <a:moveTo>
                    <a:pt x="3278151" y="3081329"/>
                  </a:moveTo>
                  <a:lnTo>
                    <a:pt x="3281326" y="3085759"/>
                  </a:lnTo>
                  <a:lnTo>
                    <a:pt x="3275928" y="3099048"/>
                  </a:lnTo>
                  <a:lnTo>
                    <a:pt x="3272118" y="3137019"/>
                  </a:lnTo>
                  <a:lnTo>
                    <a:pt x="3272436" y="3161067"/>
                  </a:lnTo>
                  <a:lnTo>
                    <a:pt x="3256561" y="3174673"/>
                  </a:lnTo>
                  <a:lnTo>
                    <a:pt x="3251481" y="3207581"/>
                  </a:lnTo>
                  <a:lnTo>
                    <a:pt x="3245448" y="3235745"/>
                  </a:lnTo>
                  <a:lnTo>
                    <a:pt x="3232113" y="3264226"/>
                  </a:lnTo>
                  <a:lnTo>
                    <a:pt x="3220365" y="3268655"/>
                  </a:lnTo>
                  <a:cubicBezTo>
                    <a:pt x="3220048" y="3264119"/>
                    <a:pt x="3219730" y="3259584"/>
                    <a:pt x="3219413" y="3255048"/>
                  </a:cubicBezTo>
                  <a:lnTo>
                    <a:pt x="3232430" y="3179419"/>
                  </a:lnTo>
                  <a:lnTo>
                    <a:pt x="3249258" y="3154106"/>
                  </a:lnTo>
                  <a:lnTo>
                    <a:pt x="3259418" y="3133854"/>
                  </a:lnTo>
                  <a:lnTo>
                    <a:pt x="3265768" y="3118034"/>
                  </a:lnTo>
                  <a:lnTo>
                    <a:pt x="3264498" y="3103479"/>
                  </a:lnTo>
                  <a:close/>
                  <a:moveTo>
                    <a:pt x="963890" y="3071804"/>
                  </a:moveTo>
                  <a:lnTo>
                    <a:pt x="974701" y="3076971"/>
                  </a:lnTo>
                  <a:lnTo>
                    <a:pt x="969132" y="3086091"/>
                  </a:lnTo>
                  <a:lnTo>
                    <a:pt x="961597" y="3083963"/>
                  </a:lnTo>
                  <a:lnTo>
                    <a:pt x="954063" y="3080315"/>
                  </a:lnTo>
                  <a:lnTo>
                    <a:pt x="955045" y="3073020"/>
                  </a:lnTo>
                  <a:close/>
                  <a:moveTo>
                    <a:pt x="960350" y="3040054"/>
                  </a:moveTo>
                  <a:lnTo>
                    <a:pt x="976288" y="3041016"/>
                  </a:lnTo>
                  <a:lnTo>
                    <a:pt x="974100" y="3051920"/>
                  </a:lnTo>
                  <a:lnTo>
                    <a:pt x="968788" y="3050637"/>
                  </a:lnTo>
                  <a:lnTo>
                    <a:pt x="970975" y="3059296"/>
                  </a:lnTo>
                  <a:lnTo>
                    <a:pt x="974100" y="3058975"/>
                  </a:lnTo>
                  <a:cubicBezTo>
                    <a:pt x="974413" y="3063251"/>
                    <a:pt x="974725" y="3067528"/>
                    <a:pt x="975038" y="3071804"/>
                  </a:cubicBezTo>
                  <a:lnTo>
                    <a:pt x="960350" y="3064748"/>
                  </a:lnTo>
                  <a:cubicBezTo>
                    <a:pt x="960037" y="3061862"/>
                    <a:pt x="959725" y="3058975"/>
                    <a:pt x="959412" y="3056089"/>
                  </a:cubicBezTo>
                  <a:lnTo>
                    <a:pt x="941600" y="3052882"/>
                  </a:lnTo>
                  <a:lnTo>
                    <a:pt x="936599" y="3043582"/>
                  </a:lnTo>
                  <a:close/>
                  <a:moveTo>
                    <a:pt x="1047716" y="3033705"/>
                  </a:moveTo>
                  <a:lnTo>
                    <a:pt x="1067084" y="3048347"/>
                  </a:lnTo>
                  <a:lnTo>
                    <a:pt x="1069307" y="3077949"/>
                  </a:lnTo>
                  <a:lnTo>
                    <a:pt x="1066132" y="3087498"/>
                  </a:lnTo>
                  <a:lnTo>
                    <a:pt x="1076926" y="3092590"/>
                  </a:lnTo>
                  <a:lnTo>
                    <a:pt x="1079466" y="3109460"/>
                  </a:lnTo>
                  <a:lnTo>
                    <a:pt x="1084229" y="3109460"/>
                  </a:lnTo>
                  <a:lnTo>
                    <a:pt x="1082642" y="3121874"/>
                  </a:lnTo>
                  <a:lnTo>
                    <a:pt x="1108678" y="3115508"/>
                  </a:lnTo>
                  <a:lnTo>
                    <a:pt x="1111218" y="3125057"/>
                  </a:lnTo>
                  <a:lnTo>
                    <a:pt x="1097247" y="3135879"/>
                  </a:lnTo>
                  <a:lnTo>
                    <a:pt x="1089310" y="3154022"/>
                  </a:lnTo>
                  <a:lnTo>
                    <a:pt x="1080737" y="3159115"/>
                  </a:lnTo>
                  <a:lnTo>
                    <a:pt x="1079784" y="3152749"/>
                  </a:lnTo>
                  <a:lnTo>
                    <a:pt x="1081372" y="3135879"/>
                  </a:lnTo>
                  <a:lnTo>
                    <a:pt x="1066766" y="3136198"/>
                  </a:lnTo>
                  <a:lnTo>
                    <a:pt x="1059148" y="3139381"/>
                  </a:lnTo>
                  <a:lnTo>
                    <a:pt x="1055971" y="3132060"/>
                  </a:lnTo>
                  <a:lnTo>
                    <a:pt x="1045494" y="3119009"/>
                  </a:lnTo>
                  <a:lnTo>
                    <a:pt x="1046446" y="3112006"/>
                  </a:lnTo>
                  <a:lnTo>
                    <a:pt x="1044224" y="3098320"/>
                  </a:lnTo>
                  <a:lnTo>
                    <a:pt x="1032158" y="3089726"/>
                  </a:lnTo>
                  <a:cubicBezTo>
                    <a:pt x="1032370" y="3093970"/>
                    <a:pt x="1032581" y="3098213"/>
                    <a:pt x="1032793" y="3102457"/>
                  </a:cubicBezTo>
                  <a:lnTo>
                    <a:pt x="1019777" y="3099275"/>
                  </a:lnTo>
                  <a:lnTo>
                    <a:pt x="1012474" y="3087816"/>
                  </a:lnTo>
                  <a:lnTo>
                    <a:pt x="1008027" y="3077312"/>
                  </a:lnTo>
                  <a:lnTo>
                    <a:pt x="1015331" y="3068718"/>
                  </a:lnTo>
                  <a:lnTo>
                    <a:pt x="1023904" y="3075084"/>
                  </a:lnTo>
                  <a:lnTo>
                    <a:pt x="1028031" y="3071901"/>
                  </a:lnTo>
                  <a:lnTo>
                    <a:pt x="1023904" y="3055031"/>
                  </a:lnTo>
                  <a:lnTo>
                    <a:pt x="1025491" y="3045482"/>
                  </a:lnTo>
                  <a:lnTo>
                    <a:pt x="1032158" y="3060123"/>
                  </a:lnTo>
                  <a:lnTo>
                    <a:pt x="1049304" y="3065217"/>
                  </a:lnTo>
                  <a:lnTo>
                    <a:pt x="1039462" y="3043254"/>
                  </a:lnTo>
                  <a:close/>
                  <a:moveTo>
                    <a:pt x="2663477" y="3014652"/>
                  </a:moveTo>
                  <a:lnTo>
                    <a:pt x="2668550" y="3015608"/>
                  </a:lnTo>
                  <a:lnTo>
                    <a:pt x="2660624" y="3025162"/>
                  </a:lnTo>
                  <a:lnTo>
                    <a:pt x="2651113" y="3049369"/>
                  </a:lnTo>
                  <a:lnTo>
                    <a:pt x="2659673" y="3062110"/>
                  </a:lnTo>
                  <a:lnTo>
                    <a:pt x="2667282" y="3079946"/>
                  </a:lnTo>
                  <a:lnTo>
                    <a:pt x="2665379" y="3098101"/>
                  </a:lnTo>
                  <a:lnTo>
                    <a:pt x="2651747" y="3118168"/>
                  </a:lnTo>
                  <a:lnTo>
                    <a:pt x="2641284" y="3138552"/>
                  </a:lnTo>
                  <a:lnTo>
                    <a:pt x="2639382" y="3148107"/>
                  </a:lnTo>
                  <a:lnTo>
                    <a:pt x="2633992" y="3144922"/>
                  </a:lnTo>
                  <a:lnTo>
                    <a:pt x="2624481" y="3135367"/>
                  </a:lnTo>
                  <a:lnTo>
                    <a:pt x="2607361" y="3133456"/>
                  </a:lnTo>
                  <a:lnTo>
                    <a:pt x="2591509" y="3129315"/>
                  </a:lnTo>
                  <a:lnTo>
                    <a:pt x="2583266" y="3137596"/>
                  </a:lnTo>
                  <a:lnTo>
                    <a:pt x="2569316" y="3133775"/>
                  </a:lnTo>
                  <a:lnTo>
                    <a:pt x="2548392" y="3148744"/>
                  </a:lnTo>
                  <a:lnTo>
                    <a:pt x="2533808" y="3141738"/>
                  </a:lnTo>
                  <a:lnTo>
                    <a:pt x="2530003" y="3127723"/>
                  </a:lnTo>
                  <a:lnTo>
                    <a:pt x="2504006" y="3142693"/>
                  </a:lnTo>
                  <a:lnTo>
                    <a:pt x="2496714" y="3155433"/>
                  </a:lnTo>
                  <a:lnTo>
                    <a:pt x="2471351" y="3164352"/>
                  </a:lnTo>
                  <a:lnTo>
                    <a:pt x="2468180" y="3181551"/>
                  </a:lnTo>
                  <a:lnTo>
                    <a:pt x="2479277" y="3189514"/>
                  </a:lnTo>
                  <a:lnTo>
                    <a:pt x="2479277" y="3193973"/>
                  </a:lnTo>
                  <a:lnTo>
                    <a:pt x="2485617" y="3200343"/>
                  </a:lnTo>
                  <a:lnTo>
                    <a:pt x="2484666" y="3214677"/>
                  </a:lnTo>
                  <a:lnTo>
                    <a:pt x="2473887" y="3211809"/>
                  </a:lnTo>
                  <a:lnTo>
                    <a:pt x="2477057" y="3200343"/>
                  </a:lnTo>
                  <a:lnTo>
                    <a:pt x="2468814" y="3205439"/>
                  </a:lnTo>
                  <a:lnTo>
                    <a:pt x="2458986" y="3192062"/>
                  </a:lnTo>
                  <a:lnTo>
                    <a:pt x="2449475" y="3187921"/>
                  </a:lnTo>
                  <a:lnTo>
                    <a:pt x="2452328" y="3178047"/>
                  </a:lnTo>
                  <a:lnTo>
                    <a:pt x="2456767" y="3149381"/>
                  </a:lnTo>
                  <a:lnTo>
                    <a:pt x="2481813" y="3128041"/>
                  </a:lnTo>
                  <a:lnTo>
                    <a:pt x="2509396" y="3122945"/>
                  </a:lnTo>
                  <a:lnTo>
                    <a:pt x="2521760" y="3114345"/>
                  </a:lnTo>
                  <a:lnTo>
                    <a:pt x="2562024" y="3109568"/>
                  </a:lnTo>
                  <a:lnTo>
                    <a:pt x="2582632" y="3077717"/>
                  </a:lnTo>
                  <a:lnTo>
                    <a:pt x="2602605" y="3055421"/>
                  </a:lnTo>
                  <a:lnTo>
                    <a:pt x="2615287" y="3047459"/>
                  </a:lnTo>
                  <a:lnTo>
                    <a:pt x="2630188" y="3047459"/>
                  </a:lnTo>
                  <a:lnTo>
                    <a:pt x="2642553" y="3036947"/>
                  </a:lnTo>
                  <a:close/>
                  <a:moveTo>
                    <a:pt x="3448413" y="2979732"/>
                  </a:moveTo>
                  <a:lnTo>
                    <a:pt x="3453791" y="2990488"/>
                  </a:lnTo>
                  <a:lnTo>
                    <a:pt x="3465498" y="2979732"/>
                  </a:lnTo>
                  <a:lnTo>
                    <a:pt x="3471826" y="2991437"/>
                  </a:lnTo>
                  <a:lnTo>
                    <a:pt x="3467396" y="3010102"/>
                  </a:lnTo>
                  <a:lnTo>
                    <a:pt x="3453159" y="3013582"/>
                  </a:lnTo>
                  <a:lnTo>
                    <a:pt x="3450311" y="3061035"/>
                  </a:lnTo>
                  <a:lnTo>
                    <a:pt x="3458537" y="3074321"/>
                  </a:lnTo>
                  <a:lnTo>
                    <a:pt x="3441769" y="3080016"/>
                  </a:lnTo>
                  <a:cubicBezTo>
                    <a:pt x="3441874" y="3085816"/>
                    <a:pt x="3441980" y="3091615"/>
                    <a:pt x="3442085" y="3097415"/>
                  </a:cubicBezTo>
                  <a:lnTo>
                    <a:pt x="3430378" y="3099630"/>
                  </a:lnTo>
                  <a:lnTo>
                    <a:pt x="3407598" y="3133480"/>
                  </a:lnTo>
                  <a:cubicBezTo>
                    <a:pt x="3407914" y="3138752"/>
                    <a:pt x="3408231" y="3144024"/>
                    <a:pt x="3408547" y="3149296"/>
                  </a:cubicBezTo>
                  <a:lnTo>
                    <a:pt x="3381338" y="3155940"/>
                  </a:lnTo>
                  <a:lnTo>
                    <a:pt x="3399056" y="3131898"/>
                  </a:lnTo>
                  <a:lnTo>
                    <a:pt x="3405384" y="3121142"/>
                  </a:lnTo>
                  <a:lnTo>
                    <a:pt x="3388615" y="3129683"/>
                  </a:lnTo>
                  <a:lnTo>
                    <a:pt x="3390197" y="3106272"/>
                  </a:lnTo>
                  <a:lnTo>
                    <a:pt x="3384818" y="3092037"/>
                  </a:lnTo>
                  <a:lnTo>
                    <a:pt x="3394626" y="3078118"/>
                  </a:lnTo>
                  <a:lnTo>
                    <a:pt x="3384502" y="3050912"/>
                  </a:lnTo>
                  <a:lnTo>
                    <a:pt x="3412977" y="3012000"/>
                  </a:lnTo>
                  <a:lnTo>
                    <a:pt x="3414559" y="2994917"/>
                  </a:lnTo>
                  <a:lnTo>
                    <a:pt x="3442085" y="2991437"/>
                  </a:lnTo>
                  <a:close/>
                  <a:moveTo>
                    <a:pt x="3493415" y="2962270"/>
                  </a:moveTo>
                  <a:lnTo>
                    <a:pt x="3495638" y="2975755"/>
                  </a:lnTo>
                  <a:lnTo>
                    <a:pt x="3483890" y="2974150"/>
                  </a:lnTo>
                  <a:lnTo>
                    <a:pt x="3475318" y="2990845"/>
                  </a:lnTo>
                  <a:lnTo>
                    <a:pt x="3473413" y="2976076"/>
                  </a:lnTo>
                  <a:close/>
                  <a:moveTo>
                    <a:pt x="2769847" y="2960682"/>
                  </a:moveTo>
                  <a:lnTo>
                    <a:pt x="2770150" y="2978807"/>
                  </a:lnTo>
                  <a:lnTo>
                    <a:pt x="2761986" y="2994019"/>
                  </a:lnTo>
                  <a:lnTo>
                    <a:pt x="2751100" y="2971363"/>
                  </a:lnTo>
                  <a:lnTo>
                    <a:pt x="2754728" y="2961977"/>
                  </a:lnTo>
                  <a:close/>
                  <a:moveTo>
                    <a:pt x="1053114" y="2895591"/>
                  </a:moveTo>
                  <a:lnTo>
                    <a:pt x="1060733" y="2896547"/>
                  </a:lnTo>
                  <a:lnTo>
                    <a:pt x="1066448" y="2921057"/>
                  </a:lnTo>
                  <a:lnTo>
                    <a:pt x="1051527" y="2933787"/>
                  </a:lnTo>
                  <a:lnTo>
                    <a:pt x="1053749" y="2941110"/>
                  </a:lnTo>
                  <a:lnTo>
                    <a:pt x="1068353" y="2926149"/>
                  </a:lnTo>
                  <a:lnTo>
                    <a:pt x="1071528" y="2931239"/>
                  </a:lnTo>
                  <a:lnTo>
                    <a:pt x="1063274" y="2946204"/>
                  </a:lnTo>
                  <a:lnTo>
                    <a:pt x="1051844" y="2947478"/>
                  </a:lnTo>
                  <a:lnTo>
                    <a:pt x="1042318" y="2957981"/>
                  </a:lnTo>
                  <a:lnTo>
                    <a:pt x="1030571" y="2965621"/>
                  </a:lnTo>
                  <a:lnTo>
                    <a:pt x="1041365" y="2967849"/>
                  </a:lnTo>
                  <a:lnTo>
                    <a:pt x="1043271" y="2977080"/>
                  </a:lnTo>
                  <a:lnTo>
                    <a:pt x="1040413" y="2983446"/>
                  </a:lnTo>
                  <a:lnTo>
                    <a:pt x="1028983" y="2991722"/>
                  </a:lnTo>
                  <a:lnTo>
                    <a:pt x="1020413" y="2991085"/>
                  </a:lnTo>
                  <a:lnTo>
                    <a:pt x="1010885" y="2990130"/>
                  </a:lnTo>
                  <a:lnTo>
                    <a:pt x="1009614" y="2997451"/>
                  </a:lnTo>
                  <a:lnTo>
                    <a:pt x="1004853" y="3013366"/>
                  </a:lnTo>
                  <a:lnTo>
                    <a:pt x="987717" y="3021006"/>
                  </a:lnTo>
                  <a:lnTo>
                    <a:pt x="976287" y="3013366"/>
                  </a:lnTo>
                  <a:lnTo>
                    <a:pt x="986765" y="3006045"/>
                  </a:lnTo>
                  <a:lnTo>
                    <a:pt x="995010" y="2991085"/>
                  </a:lnTo>
                  <a:lnTo>
                    <a:pt x="986447" y="2987266"/>
                  </a:lnTo>
                  <a:lnTo>
                    <a:pt x="983272" y="2980900"/>
                  </a:lnTo>
                  <a:lnTo>
                    <a:pt x="991845" y="2974534"/>
                  </a:lnTo>
                  <a:lnTo>
                    <a:pt x="980097" y="2974534"/>
                  </a:lnTo>
                  <a:lnTo>
                    <a:pt x="976605" y="2955434"/>
                  </a:lnTo>
                  <a:lnTo>
                    <a:pt x="989305" y="2938244"/>
                  </a:lnTo>
                  <a:lnTo>
                    <a:pt x="995645" y="2945568"/>
                  </a:lnTo>
                  <a:lnTo>
                    <a:pt x="996597" y="2940473"/>
                  </a:lnTo>
                  <a:lnTo>
                    <a:pt x="1009297" y="2942384"/>
                  </a:lnTo>
                  <a:lnTo>
                    <a:pt x="1012473" y="2950025"/>
                  </a:lnTo>
                  <a:lnTo>
                    <a:pt x="1012473" y="2939200"/>
                  </a:lnTo>
                  <a:lnTo>
                    <a:pt x="1014377" y="2930921"/>
                  </a:lnTo>
                  <a:lnTo>
                    <a:pt x="1042000" y="2909597"/>
                  </a:lnTo>
                  <a:lnTo>
                    <a:pt x="1051209" y="2904186"/>
                  </a:lnTo>
                  <a:close/>
                  <a:moveTo>
                    <a:pt x="1350059" y="2857495"/>
                  </a:moveTo>
                  <a:lnTo>
                    <a:pt x="1357674" y="2864802"/>
                  </a:lnTo>
                  <a:lnTo>
                    <a:pt x="1355452" y="2876239"/>
                  </a:lnTo>
                  <a:lnTo>
                    <a:pt x="1359577" y="2883863"/>
                  </a:lnTo>
                  <a:lnTo>
                    <a:pt x="1370365" y="2885769"/>
                  </a:lnTo>
                  <a:lnTo>
                    <a:pt x="1361164" y="2908962"/>
                  </a:lnTo>
                  <a:lnTo>
                    <a:pt x="1339906" y="2921989"/>
                  </a:lnTo>
                  <a:lnTo>
                    <a:pt x="1307551" y="2950584"/>
                  </a:lnTo>
                  <a:lnTo>
                    <a:pt x="1298350" y="2965517"/>
                  </a:lnTo>
                  <a:lnTo>
                    <a:pt x="1284393" y="2971871"/>
                  </a:lnTo>
                  <a:lnTo>
                    <a:pt x="1283441" y="2979495"/>
                  </a:lnTo>
                  <a:lnTo>
                    <a:pt x="1266628" y="2996334"/>
                  </a:lnTo>
                  <a:lnTo>
                    <a:pt x="1259332" y="2995381"/>
                  </a:lnTo>
                  <a:lnTo>
                    <a:pt x="1243469" y="2999829"/>
                  </a:lnTo>
                  <a:lnTo>
                    <a:pt x="1258381" y="3002688"/>
                  </a:lnTo>
                  <a:lnTo>
                    <a:pt x="1261553" y="3008089"/>
                  </a:lnTo>
                  <a:lnTo>
                    <a:pt x="1290103" y="2999193"/>
                  </a:lnTo>
                  <a:lnTo>
                    <a:pt x="1295496" y="3001417"/>
                  </a:lnTo>
                  <a:lnTo>
                    <a:pt x="1278683" y="3023657"/>
                  </a:lnTo>
                  <a:lnTo>
                    <a:pt x="1272973" y="3016667"/>
                  </a:lnTo>
                  <a:lnTo>
                    <a:pt x="1246006" y="3027152"/>
                  </a:lnTo>
                  <a:lnTo>
                    <a:pt x="1232366" y="3043037"/>
                  </a:lnTo>
                  <a:lnTo>
                    <a:pt x="1233635" y="3047167"/>
                  </a:lnTo>
                  <a:lnTo>
                    <a:pt x="1246006" y="3037636"/>
                  </a:lnTo>
                  <a:lnTo>
                    <a:pt x="1261870" y="3031282"/>
                  </a:lnTo>
                  <a:lnTo>
                    <a:pt x="1267262" y="3030964"/>
                  </a:lnTo>
                  <a:lnTo>
                    <a:pt x="1261870" y="3052251"/>
                  </a:lnTo>
                  <a:lnTo>
                    <a:pt x="1251719" y="3057652"/>
                  </a:lnTo>
                  <a:lnTo>
                    <a:pt x="1240931" y="3060193"/>
                  </a:lnTo>
                  <a:lnTo>
                    <a:pt x="1234586" y="3058923"/>
                  </a:lnTo>
                  <a:lnTo>
                    <a:pt x="1231415" y="3062099"/>
                  </a:lnTo>
                  <a:lnTo>
                    <a:pt x="1248227" y="3072584"/>
                  </a:lnTo>
                  <a:lnTo>
                    <a:pt x="1255844" y="3071313"/>
                  </a:lnTo>
                  <a:lnTo>
                    <a:pt x="1272656" y="3057652"/>
                  </a:lnTo>
                  <a:lnTo>
                    <a:pt x="1267262" y="3051297"/>
                  </a:lnTo>
                  <a:lnTo>
                    <a:pt x="1289468" y="3046849"/>
                  </a:lnTo>
                  <a:lnTo>
                    <a:pt x="1293592" y="3042719"/>
                  </a:lnTo>
                  <a:lnTo>
                    <a:pt x="1308502" y="3041448"/>
                  </a:lnTo>
                  <a:lnTo>
                    <a:pt x="1318970" y="3038271"/>
                  </a:lnTo>
                  <a:lnTo>
                    <a:pt x="1327217" y="3031599"/>
                  </a:lnTo>
                  <a:lnTo>
                    <a:pt x="1342126" y="3025245"/>
                  </a:lnTo>
                  <a:lnTo>
                    <a:pt x="1358942" y="3031282"/>
                  </a:lnTo>
                  <a:lnTo>
                    <a:pt x="1371634" y="3035730"/>
                  </a:lnTo>
                  <a:lnTo>
                    <a:pt x="1382421" y="3030011"/>
                  </a:lnTo>
                  <a:lnTo>
                    <a:pt x="1401459" y="3024610"/>
                  </a:lnTo>
                  <a:lnTo>
                    <a:pt x="1414150" y="3030964"/>
                  </a:lnTo>
                  <a:lnTo>
                    <a:pt x="1437305" y="3028423"/>
                  </a:lnTo>
                  <a:lnTo>
                    <a:pt x="1461412" y="3029375"/>
                  </a:lnTo>
                  <a:lnTo>
                    <a:pt x="1474101" y="3033506"/>
                  </a:lnTo>
                  <a:lnTo>
                    <a:pt x="1481080" y="3052568"/>
                  </a:lnTo>
                  <a:lnTo>
                    <a:pt x="1479176" y="3086245"/>
                  </a:lnTo>
                  <a:lnTo>
                    <a:pt x="1459192" y="3112932"/>
                  </a:lnTo>
                  <a:lnTo>
                    <a:pt x="1455069" y="3142162"/>
                  </a:lnTo>
                  <a:lnTo>
                    <a:pt x="1440795" y="3172026"/>
                  </a:lnTo>
                  <a:lnTo>
                    <a:pt x="1437940" y="3193312"/>
                  </a:lnTo>
                  <a:lnTo>
                    <a:pt x="1422080" y="3203797"/>
                  </a:lnTo>
                  <a:lnTo>
                    <a:pt x="1420812" y="3217460"/>
                  </a:lnTo>
                  <a:lnTo>
                    <a:pt x="1406535" y="3226990"/>
                  </a:lnTo>
                  <a:lnTo>
                    <a:pt x="1402092" y="3238747"/>
                  </a:lnTo>
                  <a:lnTo>
                    <a:pt x="1394161" y="3252727"/>
                  </a:lnTo>
                  <a:lnTo>
                    <a:pt x="1371634" y="3245102"/>
                  </a:lnTo>
                  <a:lnTo>
                    <a:pt x="1358942" y="3257175"/>
                  </a:lnTo>
                  <a:lnTo>
                    <a:pt x="1361164" y="3262260"/>
                  </a:lnTo>
                  <a:lnTo>
                    <a:pt x="1370682" y="3255904"/>
                  </a:lnTo>
                  <a:lnTo>
                    <a:pt x="1383373" y="3254634"/>
                  </a:lnTo>
                  <a:lnTo>
                    <a:pt x="1391940" y="3260035"/>
                  </a:lnTo>
                  <a:lnTo>
                    <a:pt x="1389718" y="3266390"/>
                  </a:lnTo>
                  <a:lnTo>
                    <a:pt x="1401459" y="3270203"/>
                  </a:lnTo>
                  <a:lnTo>
                    <a:pt x="1404631" y="3277827"/>
                  </a:lnTo>
                  <a:lnTo>
                    <a:pt x="1403679" y="3283230"/>
                  </a:lnTo>
                  <a:lnTo>
                    <a:pt x="1399237" y="3289581"/>
                  </a:lnTo>
                  <a:lnTo>
                    <a:pt x="1385911" y="3289581"/>
                  </a:lnTo>
                  <a:lnTo>
                    <a:pt x="1374172" y="3288629"/>
                  </a:lnTo>
                  <a:lnTo>
                    <a:pt x="1371000" y="3297844"/>
                  </a:lnTo>
                  <a:lnTo>
                    <a:pt x="1363702" y="3307374"/>
                  </a:lnTo>
                  <a:lnTo>
                    <a:pt x="1348790" y="3314363"/>
                  </a:lnTo>
                  <a:lnTo>
                    <a:pt x="1338636" y="3312140"/>
                  </a:lnTo>
                  <a:lnTo>
                    <a:pt x="1312944" y="3312457"/>
                  </a:lnTo>
                  <a:lnTo>
                    <a:pt x="1288834" y="3314682"/>
                  </a:lnTo>
                  <a:lnTo>
                    <a:pt x="1288834" y="3319766"/>
                  </a:lnTo>
                  <a:lnTo>
                    <a:pt x="1303426" y="3317859"/>
                  </a:lnTo>
                  <a:lnTo>
                    <a:pt x="1319287" y="3319448"/>
                  </a:lnTo>
                  <a:lnTo>
                    <a:pt x="1331022" y="3323896"/>
                  </a:lnTo>
                  <a:lnTo>
                    <a:pt x="1346886" y="3328663"/>
                  </a:lnTo>
                  <a:lnTo>
                    <a:pt x="1369412" y="3330886"/>
                  </a:lnTo>
                  <a:lnTo>
                    <a:pt x="1377662" y="3328663"/>
                  </a:lnTo>
                  <a:lnTo>
                    <a:pt x="1392257" y="3315000"/>
                  </a:lnTo>
                  <a:lnTo>
                    <a:pt x="1403996" y="3315635"/>
                  </a:lnTo>
                  <a:lnTo>
                    <a:pt x="1415736" y="3321989"/>
                  </a:lnTo>
                  <a:lnTo>
                    <a:pt x="1426204" y="3333427"/>
                  </a:lnTo>
                  <a:lnTo>
                    <a:pt x="1441112" y="3338512"/>
                  </a:lnTo>
                  <a:lnTo>
                    <a:pt x="1459192" y="3345818"/>
                  </a:lnTo>
                  <a:lnTo>
                    <a:pt x="1482666" y="3379492"/>
                  </a:lnTo>
                  <a:lnTo>
                    <a:pt x="1484252" y="3380763"/>
                  </a:lnTo>
                  <a:lnTo>
                    <a:pt x="1486474" y="3382034"/>
                  </a:lnTo>
                  <a:lnTo>
                    <a:pt x="1492503" y="3385847"/>
                  </a:lnTo>
                  <a:lnTo>
                    <a:pt x="1500748" y="3389659"/>
                  </a:lnTo>
                  <a:lnTo>
                    <a:pt x="1512809" y="3414758"/>
                  </a:lnTo>
                  <a:lnTo>
                    <a:pt x="1502335" y="3420477"/>
                  </a:lnTo>
                  <a:lnTo>
                    <a:pt x="1497895" y="3429056"/>
                  </a:lnTo>
                  <a:lnTo>
                    <a:pt x="1508679" y="3433821"/>
                  </a:lnTo>
                  <a:lnTo>
                    <a:pt x="1515344" y="3449707"/>
                  </a:lnTo>
                  <a:lnTo>
                    <a:pt x="1519468" y="3486562"/>
                  </a:lnTo>
                  <a:lnTo>
                    <a:pt x="1529300" y="3508484"/>
                  </a:lnTo>
                  <a:lnTo>
                    <a:pt x="1526130" y="3514838"/>
                  </a:lnTo>
                  <a:lnTo>
                    <a:pt x="1538820" y="3520239"/>
                  </a:lnTo>
                  <a:lnTo>
                    <a:pt x="1544213" y="3527229"/>
                  </a:lnTo>
                  <a:lnTo>
                    <a:pt x="1553094" y="3538031"/>
                  </a:lnTo>
                  <a:lnTo>
                    <a:pt x="1546752" y="3549469"/>
                  </a:lnTo>
                  <a:lnTo>
                    <a:pt x="1540406" y="3565672"/>
                  </a:lnTo>
                  <a:lnTo>
                    <a:pt x="1546752" y="3559318"/>
                  </a:lnTo>
                  <a:lnTo>
                    <a:pt x="1557220" y="3557730"/>
                  </a:lnTo>
                  <a:lnTo>
                    <a:pt x="1560393" y="3552328"/>
                  </a:lnTo>
                  <a:lnTo>
                    <a:pt x="1569910" y="3552328"/>
                  </a:lnTo>
                  <a:lnTo>
                    <a:pt x="1578475" y="3560907"/>
                  </a:lnTo>
                  <a:lnTo>
                    <a:pt x="1594337" y="3572344"/>
                  </a:lnTo>
                  <a:lnTo>
                    <a:pt x="1618764" y="3594267"/>
                  </a:lnTo>
                  <a:lnTo>
                    <a:pt x="1629867" y="3618413"/>
                  </a:lnTo>
                  <a:lnTo>
                    <a:pt x="1648901" y="3631121"/>
                  </a:lnTo>
                  <a:lnTo>
                    <a:pt x="1640335" y="3642559"/>
                  </a:lnTo>
                  <a:lnTo>
                    <a:pt x="1655563" y="3681320"/>
                  </a:lnTo>
                  <a:lnTo>
                    <a:pt x="1679355" y="3704196"/>
                  </a:lnTo>
                  <a:lnTo>
                    <a:pt x="1685700" y="3721352"/>
                  </a:lnTo>
                  <a:lnTo>
                    <a:pt x="1674914" y="3709597"/>
                  </a:lnTo>
                  <a:lnTo>
                    <a:pt x="1654928" y="3713092"/>
                  </a:lnTo>
                  <a:lnTo>
                    <a:pt x="1649535" y="3708961"/>
                  </a:lnTo>
                  <a:lnTo>
                    <a:pt x="1635894" y="3708961"/>
                  </a:lnTo>
                  <a:lnTo>
                    <a:pt x="1620032" y="3699748"/>
                  </a:lnTo>
                  <a:lnTo>
                    <a:pt x="1602902" y="3700701"/>
                  </a:lnTo>
                  <a:lnTo>
                    <a:pt x="1589261" y="3700065"/>
                  </a:lnTo>
                  <a:lnTo>
                    <a:pt x="1586406" y="3706420"/>
                  </a:lnTo>
                  <a:lnTo>
                    <a:pt x="1599730" y="3705149"/>
                  </a:lnTo>
                  <a:lnTo>
                    <a:pt x="1612419" y="3705149"/>
                  </a:lnTo>
                  <a:lnTo>
                    <a:pt x="1620984" y="3712456"/>
                  </a:lnTo>
                  <a:lnTo>
                    <a:pt x="1633674" y="3713092"/>
                  </a:lnTo>
                  <a:lnTo>
                    <a:pt x="1646363" y="3712138"/>
                  </a:lnTo>
                  <a:lnTo>
                    <a:pt x="1653976" y="3722623"/>
                  </a:lnTo>
                  <a:lnTo>
                    <a:pt x="1668569" y="3729930"/>
                  </a:lnTo>
                  <a:lnTo>
                    <a:pt x="1683796" y="3745498"/>
                  </a:lnTo>
                  <a:lnTo>
                    <a:pt x="1692361" y="3760113"/>
                  </a:lnTo>
                  <a:lnTo>
                    <a:pt x="1694899" y="3787436"/>
                  </a:lnTo>
                  <a:lnTo>
                    <a:pt x="1687286" y="3799192"/>
                  </a:lnTo>
                  <a:lnTo>
                    <a:pt x="1673962" y="3811900"/>
                  </a:lnTo>
                  <a:lnTo>
                    <a:pt x="1665397" y="3830963"/>
                  </a:lnTo>
                  <a:lnTo>
                    <a:pt x="1673962" y="3841766"/>
                  </a:lnTo>
                  <a:lnTo>
                    <a:pt x="1692044" y="3848755"/>
                  </a:lnTo>
                  <a:lnTo>
                    <a:pt x="1697437" y="3846531"/>
                  </a:lnTo>
                  <a:lnTo>
                    <a:pt x="1701561" y="3831599"/>
                  </a:lnTo>
                  <a:lnTo>
                    <a:pt x="1705368" y="3820161"/>
                  </a:lnTo>
                  <a:lnTo>
                    <a:pt x="1720278" y="3816984"/>
                  </a:lnTo>
                  <a:lnTo>
                    <a:pt x="1733918" y="3814760"/>
                  </a:lnTo>
                  <a:lnTo>
                    <a:pt x="1755173" y="3818572"/>
                  </a:lnTo>
                  <a:lnTo>
                    <a:pt x="1800854" y="3826833"/>
                  </a:lnTo>
                  <a:lnTo>
                    <a:pt x="1812592" y="3845578"/>
                  </a:lnTo>
                  <a:lnTo>
                    <a:pt x="1835115" y="3887516"/>
                  </a:lnTo>
                  <a:lnTo>
                    <a:pt x="1831308" y="3910709"/>
                  </a:lnTo>
                  <a:lnTo>
                    <a:pt x="1824964" y="3936126"/>
                  </a:lnTo>
                  <a:lnTo>
                    <a:pt x="1809419" y="3962814"/>
                  </a:lnTo>
                  <a:lnTo>
                    <a:pt x="1796730" y="3960590"/>
                  </a:lnTo>
                  <a:lnTo>
                    <a:pt x="1785310" y="3966945"/>
                  </a:lnTo>
                  <a:lnTo>
                    <a:pt x="1785310" y="3980606"/>
                  </a:lnTo>
                  <a:lnTo>
                    <a:pt x="1791655" y="3986007"/>
                  </a:lnTo>
                  <a:lnTo>
                    <a:pt x="1788482" y="3996810"/>
                  </a:lnTo>
                  <a:lnTo>
                    <a:pt x="1776745" y="3999987"/>
                  </a:lnTo>
                  <a:lnTo>
                    <a:pt x="1765642" y="3998716"/>
                  </a:lnTo>
                  <a:lnTo>
                    <a:pt x="1759297" y="3994903"/>
                  </a:lnTo>
                  <a:lnTo>
                    <a:pt x="1753904" y="4003482"/>
                  </a:lnTo>
                  <a:lnTo>
                    <a:pt x="1741215" y="4002211"/>
                  </a:lnTo>
                  <a:lnTo>
                    <a:pt x="1734870" y="4005388"/>
                  </a:lnTo>
                  <a:lnTo>
                    <a:pt x="1750732" y="4014602"/>
                  </a:lnTo>
                  <a:lnTo>
                    <a:pt x="1749780" y="4023180"/>
                  </a:lnTo>
                  <a:lnTo>
                    <a:pt x="1741532" y="4031758"/>
                  </a:lnTo>
                  <a:lnTo>
                    <a:pt x="1737408" y="4046691"/>
                  </a:lnTo>
                  <a:lnTo>
                    <a:pt x="1728843" y="4053998"/>
                  </a:lnTo>
                  <a:lnTo>
                    <a:pt x="1712981" y="4047962"/>
                  </a:lnTo>
                  <a:lnTo>
                    <a:pt x="1726622" y="4058128"/>
                  </a:lnTo>
                  <a:lnTo>
                    <a:pt x="1714250" y="4069884"/>
                  </a:lnTo>
                  <a:lnTo>
                    <a:pt x="1719643" y="4075285"/>
                  </a:lnTo>
                  <a:lnTo>
                    <a:pt x="1730112" y="4063530"/>
                  </a:lnTo>
                  <a:lnTo>
                    <a:pt x="1740898" y="4072743"/>
                  </a:lnTo>
                  <a:lnTo>
                    <a:pt x="1762152" y="4075920"/>
                  </a:lnTo>
                  <a:lnTo>
                    <a:pt x="1773255" y="4070519"/>
                  </a:lnTo>
                  <a:lnTo>
                    <a:pt x="1794510" y="4063847"/>
                  </a:lnTo>
                  <a:lnTo>
                    <a:pt x="1804027" y="4065118"/>
                  </a:lnTo>
                  <a:lnTo>
                    <a:pt x="1797682" y="4074650"/>
                  </a:lnTo>
                  <a:lnTo>
                    <a:pt x="1801171" y="4096572"/>
                  </a:lnTo>
                  <a:lnTo>
                    <a:pt x="1793875" y="4105150"/>
                  </a:lnTo>
                  <a:lnTo>
                    <a:pt x="1761200" y="4113728"/>
                  </a:lnTo>
                  <a:lnTo>
                    <a:pt x="1756125" y="4134062"/>
                  </a:lnTo>
                  <a:lnTo>
                    <a:pt x="1726622" y="4139463"/>
                  </a:lnTo>
                  <a:lnTo>
                    <a:pt x="1673010" y="4158844"/>
                  </a:lnTo>
                  <a:lnTo>
                    <a:pt x="1660956" y="4150583"/>
                  </a:lnTo>
                  <a:lnTo>
                    <a:pt x="1611468" y="4149948"/>
                  </a:lnTo>
                  <a:lnTo>
                    <a:pt x="1601950" y="4165833"/>
                  </a:lnTo>
                  <a:lnTo>
                    <a:pt x="1583868" y="4158844"/>
                  </a:lnTo>
                  <a:lnTo>
                    <a:pt x="1579744" y="4148041"/>
                  </a:lnTo>
                  <a:lnTo>
                    <a:pt x="1568958" y="4147088"/>
                  </a:lnTo>
                  <a:lnTo>
                    <a:pt x="1564834" y="4144229"/>
                  </a:lnTo>
                  <a:lnTo>
                    <a:pt x="1557220" y="4153760"/>
                  </a:lnTo>
                  <a:lnTo>
                    <a:pt x="1548972" y="4149630"/>
                  </a:lnTo>
                  <a:lnTo>
                    <a:pt x="1535013" y="4131838"/>
                  </a:lnTo>
                  <a:lnTo>
                    <a:pt x="1520103" y="4131838"/>
                  </a:lnTo>
                  <a:lnTo>
                    <a:pt x="1528668" y="4139463"/>
                  </a:lnTo>
                  <a:lnTo>
                    <a:pt x="1532792" y="4145500"/>
                  </a:lnTo>
                  <a:lnTo>
                    <a:pt x="1530254" y="4151854"/>
                  </a:lnTo>
                  <a:lnTo>
                    <a:pt x="1514075" y="4162656"/>
                  </a:lnTo>
                  <a:lnTo>
                    <a:pt x="1509948" y="4168057"/>
                  </a:lnTo>
                  <a:lnTo>
                    <a:pt x="1494090" y="4165833"/>
                  </a:lnTo>
                  <a:lnTo>
                    <a:pt x="1478224" y="4159479"/>
                  </a:lnTo>
                  <a:lnTo>
                    <a:pt x="1472832" y="4168057"/>
                  </a:lnTo>
                  <a:lnTo>
                    <a:pt x="1485838" y="4176636"/>
                  </a:lnTo>
                  <a:lnTo>
                    <a:pt x="1474101" y="4191250"/>
                  </a:lnTo>
                  <a:lnTo>
                    <a:pt x="1469977" y="4187120"/>
                  </a:lnTo>
                  <a:lnTo>
                    <a:pt x="1450946" y="4184261"/>
                  </a:lnTo>
                  <a:lnTo>
                    <a:pt x="1430645" y="4191886"/>
                  </a:lnTo>
                  <a:lnTo>
                    <a:pt x="1416053" y="4168693"/>
                  </a:lnTo>
                  <a:lnTo>
                    <a:pt x="1375758" y="4165833"/>
                  </a:lnTo>
                  <a:lnTo>
                    <a:pt x="1351645" y="4183943"/>
                  </a:lnTo>
                  <a:lnTo>
                    <a:pt x="1339906" y="4182037"/>
                  </a:lnTo>
                  <a:lnTo>
                    <a:pt x="1335781" y="4172505"/>
                  </a:lnTo>
                  <a:lnTo>
                    <a:pt x="1324997" y="4196969"/>
                  </a:lnTo>
                  <a:cubicBezTo>
                    <a:pt x="1325525" y="4208513"/>
                    <a:pt x="1326054" y="4220056"/>
                    <a:pt x="1326582" y="4231600"/>
                  </a:cubicBezTo>
                  <a:lnTo>
                    <a:pt x="1311992" y="4234777"/>
                  </a:lnTo>
                  <a:lnTo>
                    <a:pt x="1296130" y="4227787"/>
                  </a:lnTo>
                  <a:lnTo>
                    <a:pt x="1271704" y="4224928"/>
                  </a:lnTo>
                  <a:lnTo>
                    <a:pt x="1243152" y="4215397"/>
                  </a:lnTo>
                  <a:lnTo>
                    <a:pt x="1218725" y="4217938"/>
                  </a:lnTo>
                  <a:lnTo>
                    <a:pt x="1211112" y="4233824"/>
                  </a:lnTo>
                  <a:lnTo>
                    <a:pt x="1181926" y="4251934"/>
                  </a:lnTo>
                  <a:lnTo>
                    <a:pt x="1187319" y="4266866"/>
                  </a:lnTo>
                  <a:lnTo>
                    <a:pt x="1184464" y="4275127"/>
                  </a:lnTo>
                  <a:lnTo>
                    <a:pt x="1171774" y="4270043"/>
                  </a:lnTo>
                  <a:lnTo>
                    <a:pt x="1150519" y="4257653"/>
                  </a:lnTo>
                  <a:lnTo>
                    <a:pt x="1135608" y="4262736"/>
                  </a:lnTo>
                  <a:lnTo>
                    <a:pt x="1134657" y="4274491"/>
                  </a:lnTo>
                  <a:lnTo>
                    <a:pt x="1120698" y="4263371"/>
                  </a:lnTo>
                  <a:lnTo>
                    <a:pt x="1125139" y="4249392"/>
                  </a:lnTo>
                  <a:lnTo>
                    <a:pt x="1137512" y="4250027"/>
                  </a:lnTo>
                  <a:lnTo>
                    <a:pt x="1141636" y="4243038"/>
                  </a:lnTo>
                  <a:lnTo>
                    <a:pt x="1175264" y="4223657"/>
                  </a:lnTo>
                  <a:lnTo>
                    <a:pt x="1200326" y="4180130"/>
                  </a:lnTo>
                  <a:lnTo>
                    <a:pt x="1230146" y="4169328"/>
                  </a:lnTo>
                  <a:lnTo>
                    <a:pt x="1238711" y="4117541"/>
                  </a:lnTo>
                  <a:lnTo>
                    <a:pt x="1249498" y="4116270"/>
                  </a:lnTo>
                  <a:lnTo>
                    <a:pt x="1262187" y="4123895"/>
                  </a:lnTo>
                  <a:lnTo>
                    <a:pt x="1279000" y="4109916"/>
                  </a:lnTo>
                  <a:lnTo>
                    <a:pt x="1263138" y="4114364"/>
                  </a:lnTo>
                  <a:lnTo>
                    <a:pt x="1259967" y="4107692"/>
                  </a:lnTo>
                  <a:lnTo>
                    <a:pt x="1264090" y="4094030"/>
                  </a:lnTo>
                  <a:lnTo>
                    <a:pt x="1306282" y="4087358"/>
                  </a:lnTo>
                  <a:lnTo>
                    <a:pt x="1355135" y="4095301"/>
                  </a:lnTo>
                  <a:lnTo>
                    <a:pt x="1376076" y="4093077"/>
                  </a:lnTo>
                  <a:lnTo>
                    <a:pt x="1382421" y="4064800"/>
                  </a:lnTo>
                  <a:lnTo>
                    <a:pt x="1413832" y="4045102"/>
                  </a:lnTo>
                  <a:lnTo>
                    <a:pt x="1418908" y="4026357"/>
                  </a:lnTo>
                  <a:lnTo>
                    <a:pt x="1444918" y="4000622"/>
                  </a:lnTo>
                  <a:lnTo>
                    <a:pt x="1447139" y="3991409"/>
                  </a:lnTo>
                  <a:lnTo>
                    <a:pt x="1438574" y="4001893"/>
                  </a:lnTo>
                  <a:lnTo>
                    <a:pt x="1418908" y="4017779"/>
                  </a:lnTo>
                  <a:lnTo>
                    <a:pt x="1405900" y="4024451"/>
                  </a:lnTo>
                  <a:lnTo>
                    <a:pt x="1392575" y="4039066"/>
                  </a:lnTo>
                  <a:lnTo>
                    <a:pt x="1376711" y="4041290"/>
                  </a:lnTo>
                  <a:lnTo>
                    <a:pt x="1358942" y="4059717"/>
                  </a:lnTo>
                  <a:lnTo>
                    <a:pt x="1334512" y="4065118"/>
                  </a:lnTo>
                  <a:lnTo>
                    <a:pt x="1314530" y="4043196"/>
                  </a:lnTo>
                  <a:lnTo>
                    <a:pt x="1297082" y="4025404"/>
                  </a:lnTo>
                  <a:lnTo>
                    <a:pt x="1281538" y="4039066"/>
                  </a:lnTo>
                  <a:lnTo>
                    <a:pt x="1257112" y="4038430"/>
                  </a:lnTo>
                  <a:lnTo>
                    <a:pt x="1242517" y="4032076"/>
                  </a:lnTo>
                  <a:lnTo>
                    <a:pt x="1272656" y="4013966"/>
                  </a:lnTo>
                  <a:lnTo>
                    <a:pt x="1243152" y="4013013"/>
                  </a:lnTo>
                  <a:lnTo>
                    <a:pt x="1243152" y="4002846"/>
                  </a:lnTo>
                  <a:lnTo>
                    <a:pt x="1227608" y="4016508"/>
                  </a:lnTo>
                  <a:lnTo>
                    <a:pt x="1206353" y="4023815"/>
                  </a:lnTo>
                  <a:lnTo>
                    <a:pt x="1200008" y="4034618"/>
                  </a:lnTo>
                  <a:lnTo>
                    <a:pt x="1184464" y="4034935"/>
                  </a:lnTo>
                  <a:lnTo>
                    <a:pt x="1178754" y="4020003"/>
                  </a:lnTo>
                  <a:lnTo>
                    <a:pt x="1165112" y="4013649"/>
                  </a:lnTo>
                  <a:lnTo>
                    <a:pt x="1165112" y="4005388"/>
                  </a:lnTo>
                  <a:lnTo>
                    <a:pt x="1175580" y="3994903"/>
                  </a:lnTo>
                  <a:lnTo>
                    <a:pt x="1156546" y="3991726"/>
                  </a:lnTo>
                  <a:lnTo>
                    <a:pt x="1155277" y="3988549"/>
                  </a:lnTo>
                  <a:lnTo>
                    <a:pt x="1166064" y="3989502"/>
                  </a:lnTo>
                  <a:lnTo>
                    <a:pt x="1170823" y="3982195"/>
                  </a:lnTo>
                  <a:lnTo>
                    <a:pt x="1182560" y="3972663"/>
                  </a:lnTo>
                  <a:lnTo>
                    <a:pt x="1204767" y="3971075"/>
                  </a:lnTo>
                  <a:lnTo>
                    <a:pt x="1220312" y="3958366"/>
                  </a:lnTo>
                  <a:lnTo>
                    <a:pt x="1239663" y="3944705"/>
                  </a:lnTo>
                  <a:lnTo>
                    <a:pt x="1261553" y="3933902"/>
                  </a:lnTo>
                  <a:lnTo>
                    <a:pt x="1274242" y="3911662"/>
                  </a:lnTo>
                  <a:lnTo>
                    <a:pt x="1288834" y="3879891"/>
                  </a:lnTo>
                  <a:lnTo>
                    <a:pt x="1275828" y="3878938"/>
                  </a:lnTo>
                  <a:lnTo>
                    <a:pt x="1278683" y="3858922"/>
                  </a:lnTo>
                  <a:lnTo>
                    <a:pt x="1269166" y="3851615"/>
                  </a:lnTo>
                  <a:lnTo>
                    <a:pt x="1267262" y="3837635"/>
                  </a:lnTo>
                  <a:lnTo>
                    <a:pt x="1269801" y="3828104"/>
                  </a:lnTo>
                  <a:lnTo>
                    <a:pt x="1259650" y="3833823"/>
                  </a:lnTo>
                  <a:lnTo>
                    <a:pt x="1237441" y="3837953"/>
                  </a:lnTo>
                  <a:lnTo>
                    <a:pt x="1234269" y="3848755"/>
                  </a:lnTo>
                  <a:lnTo>
                    <a:pt x="1227925" y="3852885"/>
                  </a:lnTo>
                  <a:lnTo>
                    <a:pt x="1213967" y="3846849"/>
                  </a:lnTo>
                  <a:lnTo>
                    <a:pt x="1201594" y="3857651"/>
                  </a:lnTo>
                  <a:lnTo>
                    <a:pt x="1196519" y="3853203"/>
                  </a:lnTo>
                  <a:lnTo>
                    <a:pt x="1221580" y="3825562"/>
                  </a:lnTo>
                  <a:lnTo>
                    <a:pt x="1232049" y="3823656"/>
                  </a:lnTo>
                  <a:lnTo>
                    <a:pt x="1243469" y="3817937"/>
                  </a:lnTo>
                  <a:lnTo>
                    <a:pt x="1256160" y="3805228"/>
                  </a:lnTo>
                  <a:cubicBezTo>
                    <a:pt x="1255843" y="3799721"/>
                    <a:pt x="1255527" y="3794214"/>
                    <a:pt x="1255210" y="3788707"/>
                  </a:cubicBezTo>
                  <a:lnTo>
                    <a:pt x="1266312" y="3780129"/>
                  </a:lnTo>
                  <a:lnTo>
                    <a:pt x="1297082" y="3762655"/>
                  </a:lnTo>
                  <a:lnTo>
                    <a:pt x="1311992" y="3769009"/>
                  </a:lnTo>
                  <a:lnTo>
                    <a:pt x="1329120" y="3774093"/>
                  </a:lnTo>
                  <a:lnTo>
                    <a:pt x="1342444" y="3764561"/>
                  </a:lnTo>
                  <a:lnTo>
                    <a:pt x="1351962" y="3769645"/>
                  </a:lnTo>
                  <a:lnTo>
                    <a:pt x="1376393" y="3774728"/>
                  </a:lnTo>
                  <a:lnTo>
                    <a:pt x="1355135" y="3762337"/>
                  </a:lnTo>
                  <a:lnTo>
                    <a:pt x="1359260" y="3755030"/>
                  </a:lnTo>
                  <a:lnTo>
                    <a:pt x="1373855" y="3742957"/>
                  </a:lnTo>
                  <a:lnTo>
                    <a:pt x="1377345" y="3759795"/>
                  </a:lnTo>
                  <a:lnTo>
                    <a:pt x="1390036" y="3766150"/>
                  </a:lnTo>
                  <a:lnTo>
                    <a:pt x="1398602" y="3760431"/>
                  </a:lnTo>
                  <a:lnTo>
                    <a:pt x="1383691" y="3752488"/>
                  </a:lnTo>
                  <a:lnTo>
                    <a:pt x="1373855" y="3737873"/>
                  </a:lnTo>
                  <a:lnTo>
                    <a:pt x="1371634" y="3718810"/>
                  </a:lnTo>
                  <a:lnTo>
                    <a:pt x="1379883" y="3698794"/>
                  </a:lnTo>
                  <a:lnTo>
                    <a:pt x="1391622" y="3694346"/>
                  </a:lnTo>
                  <a:lnTo>
                    <a:pt x="1377662" y="3693393"/>
                  </a:lnTo>
                  <a:lnTo>
                    <a:pt x="1375758" y="3673377"/>
                  </a:lnTo>
                  <a:lnTo>
                    <a:pt x="1384960" y="3665117"/>
                  </a:lnTo>
                  <a:lnTo>
                    <a:pt x="1394478" y="3663846"/>
                  </a:lnTo>
                  <a:lnTo>
                    <a:pt x="1396382" y="3656539"/>
                  </a:lnTo>
                  <a:lnTo>
                    <a:pt x="1383691" y="3640653"/>
                  </a:lnTo>
                  <a:lnTo>
                    <a:pt x="1380201" y="3632392"/>
                  </a:lnTo>
                  <a:lnTo>
                    <a:pt x="1392891" y="3621590"/>
                  </a:lnTo>
                  <a:lnTo>
                    <a:pt x="1387815" y="3614283"/>
                  </a:lnTo>
                  <a:lnTo>
                    <a:pt x="1382421" y="3623814"/>
                  </a:lnTo>
                  <a:lnTo>
                    <a:pt x="1372902" y="3629215"/>
                  </a:lnTo>
                  <a:lnTo>
                    <a:pt x="1371634" y="3623814"/>
                  </a:lnTo>
                  <a:lnTo>
                    <a:pt x="1364653" y="3633663"/>
                  </a:lnTo>
                  <a:lnTo>
                    <a:pt x="1360529" y="3640017"/>
                  </a:lnTo>
                  <a:lnTo>
                    <a:pt x="1351645" y="3622861"/>
                  </a:lnTo>
                  <a:lnTo>
                    <a:pt x="1353866" y="3611423"/>
                  </a:lnTo>
                  <a:lnTo>
                    <a:pt x="1343079" y="3620001"/>
                  </a:lnTo>
                  <a:lnTo>
                    <a:pt x="1332609" y="3615871"/>
                  </a:lnTo>
                  <a:lnTo>
                    <a:pt x="1326265" y="3603480"/>
                  </a:lnTo>
                  <a:lnTo>
                    <a:pt x="1317384" y="3570438"/>
                  </a:lnTo>
                  <a:lnTo>
                    <a:pt x="1325948" y="3541208"/>
                  </a:lnTo>
                  <a:lnTo>
                    <a:pt x="1334830" y="3527229"/>
                  </a:lnTo>
                  <a:lnTo>
                    <a:pt x="1341492" y="3513567"/>
                  </a:lnTo>
                  <a:lnTo>
                    <a:pt x="1352597" y="3504989"/>
                  </a:lnTo>
                  <a:lnTo>
                    <a:pt x="1372902" y="3506895"/>
                  </a:lnTo>
                  <a:lnTo>
                    <a:pt x="1381152" y="3499270"/>
                  </a:lnTo>
                  <a:lnTo>
                    <a:pt x="1371634" y="3502447"/>
                  </a:lnTo>
                  <a:lnTo>
                    <a:pt x="1363385" y="3497682"/>
                  </a:lnTo>
                  <a:lnTo>
                    <a:pt x="1351645" y="3495458"/>
                  </a:lnTo>
                  <a:lnTo>
                    <a:pt x="1335781" y="3492281"/>
                  </a:lnTo>
                  <a:lnTo>
                    <a:pt x="1330388" y="3484020"/>
                  </a:lnTo>
                  <a:lnTo>
                    <a:pt x="1324045" y="3498953"/>
                  </a:lnTo>
                  <a:lnTo>
                    <a:pt x="1315799" y="3512932"/>
                  </a:lnTo>
                  <a:lnTo>
                    <a:pt x="1295812" y="3513885"/>
                  </a:lnTo>
                  <a:lnTo>
                    <a:pt x="1292640" y="3508484"/>
                  </a:lnTo>
                  <a:lnTo>
                    <a:pt x="1283124" y="3520239"/>
                  </a:lnTo>
                  <a:lnTo>
                    <a:pt x="1262187" y="3526911"/>
                  </a:lnTo>
                  <a:lnTo>
                    <a:pt x="1251719" y="3515156"/>
                  </a:lnTo>
                  <a:lnTo>
                    <a:pt x="1249180" y="3506895"/>
                  </a:lnTo>
                  <a:lnTo>
                    <a:pt x="1243152" y="3514203"/>
                  </a:lnTo>
                  <a:lnTo>
                    <a:pt x="1253623" y="3533266"/>
                  </a:lnTo>
                  <a:lnTo>
                    <a:pt x="1245054" y="3545021"/>
                  </a:lnTo>
                  <a:lnTo>
                    <a:pt x="1230463" y="3544068"/>
                  </a:lnTo>
                  <a:lnTo>
                    <a:pt x="1221898" y="3539620"/>
                  </a:lnTo>
                  <a:lnTo>
                    <a:pt x="1210160" y="3515474"/>
                  </a:lnTo>
                  <a:lnTo>
                    <a:pt x="1191125" y="3522463"/>
                  </a:lnTo>
                  <a:lnTo>
                    <a:pt x="1193663" y="3538984"/>
                  </a:lnTo>
                  <a:lnTo>
                    <a:pt x="1203181" y="3547563"/>
                  </a:lnTo>
                  <a:lnTo>
                    <a:pt x="1203181" y="3554870"/>
                  </a:lnTo>
                  <a:lnTo>
                    <a:pt x="1189222" y="3547563"/>
                  </a:lnTo>
                  <a:lnTo>
                    <a:pt x="1181609" y="3526594"/>
                  </a:lnTo>
                  <a:lnTo>
                    <a:pt x="1165747" y="3516109"/>
                  </a:lnTo>
                  <a:lnTo>
                    <a:pt x="1162574" y="3505625"/>
                  </a:lnTo>
                  <a:lnTo>
                    <a:pt x="1169871" y="3495140"/>
                  </a:lnTo>
                  <a:lnTo>
                    <a:pt x="1177485" y="3496729"/>
                  </a:lnTo>
                  <a:lnTo>
                    <a:pt x="1183830" y="3510708"/>
                  </a:lnTo>
                  <a:lnTo>
                    <a:pt x="1187002" y="3507531"/>
                  </a:lnTo>
                  <a:lnTo>
                    <a:pt x="1180022" y="3484338"/>
                  </a:lnTo>
                  <a:lnTo>
                    <a:pt x="1186367" y="3466546"/>
                  </a:lnTo>
                  <a:lnTo>
                    <a:pt x="1202229" y="3426196"/>
                  </a:lnTo>
                  <a:lnTo>
                    <a:pt x="1207939" y="3419842"/>
                  </a:lnTo>
                  <a:lnTo>
                    <a:pt x="1212381" y="3402685"/>
                  </a:lnTo>
                  <a:lnTo>
                    <a:pt x="1199691" y="3396649"/>
                  </a:lnTo>
                  <a:lnTo>
                    <a:pt x="1198422" y="3388071"/>
                  </a:lnTo>
                  <a:lnTo>
                    <a:pt x="1190809" y="3370600"/>
                  </a:lnTo>
                  <a:lnTo>
                    <a:pt x="1190809" y="3354714"/>
                  </a:lnTo>
                  <a:lnTo>
                    <a:pt x="1203181" y="3331203"/>
                  </a:lnTo>
                  <a:lnTo>
                    <a:pt x="1212698" y="3335335"/>
                  </a:lnTo>
                  <a:lnTo>
                    <a:pt x="1223166" y="3330249"/>
                  </a:lnTo>
                  <a:lnTo>
                    <a:pt x="1224436" y="3327073"/>
                  </a:lnTo>
                  <a:lnTo>
                    <a:pt x="1198739" y="3324849"/>
                  </a:lnTo>
                  <a:lnTo>
                    <a:pt x="1188905" y="3297525"/>
                  </a:lnTo>
                  <a:cubicBezTo>
                    <a:pt x="1189011" y="3305362"/>
                    <a:pt x="1189116" y="3313200"/>
                    <a:pt x="1189222" y="3321037"/>
                  </a:cubicBezTo>
                  <a:lnTo>
                    <a:pt x="1187319" y="3331521"/>
                  </a:lnTo>
                  <a:lnTo>
                    <a:pt x="1176850" y="3334699"/>
                  </a:lnTo>
                  <a:lnTo>
                    <a:pt x="1170506" y="3332474"/>
                  </a:lnTo>
                  <a:lnTo>
                    <a:pt x="1166381" y="3340101"/>
                  </a:lnTo>
                  <a:lnTo>
                    <a:pt x="1157816" y="3331521"/>
                  </a:lnTo>
                  <a:lnTo>
                    <a:pt x="1157498" y="3321037"/>
                  </a:lnTo>
                  <a:lnTo>
                    <a:pt x="1173995" y="3287358"/>
                  </a:lnTo>
                  <a:lnTo>
                    <a:pt x="1175264" y="3277827"/>
                  </a:lnTo>
                  <a:lnTo>
                    <a:pt x="1148933" y="3315000"/>
                  </a:lnTo>
                  <a:lnTo>
                    <a:pt x="1144808" y="3311823"/>
                  </a:lnTo>
                  <a:lnTo>
                    <a:pt x="1139733" y="3326755"/>
                  </a:lnTo>
                  <a:lnTo>
                    <a:pt x="1147346" y="3336923"/>
                  </a:lnTo>
                  <a:lnTo>
                    <a:pt x="1154643" y="3346454"/>
                  </a:lnTo>
                  <a:lnTo>
                    <a:pt x="1151471" y="3362341"/>
                  </a:lnTo>
                  <a:lnTo>
                    <a:pt x="1143540" y="3374096"/>
                  </a:lnTo>
                  <a:lnTo>
                    <a:pt x="1137512" y="3404592"/>
                  </a:lnTo>
                  <a:lnTo>
                    <a:pt x="1134340" y="3421430"/>
                  </a:lnTo>
                  <a:lnTo>
                    <a:pt x="1128312" y="3441764"/>
                  </a:lnTo>
                  <a:lnTo>
                    <a:pt x="1117526" y="3446848"/>
                  </a:lnTo>
                  <a:lnTo>
                    <a:pt x="1105787" y="3446848"/>
                  </a:lnTo>
                  <a:lnTo>
                    <a:pt x="1101663" y="3432550"/>
                  </a:lnTo>
                  <a:lnTo>
                    <a:pt x="1107691" y="3416665"/>
                  </a:lnTo>
                  <a:lnTo>
                    <a:pt x="1118160" y="3395378"/>
                  </a:lnTo>
                  <a:lnTo>
                    <a:pt x="1128629" y="3369647"/>
                  </a:lnTo>
                  <a:lnTo>
                    <a:pt x="1128629" y="3362341"/>
                  </a:lnTo>
                  <a:lnTo>
                    <a:pt x="1117842" y="3365834"/>
                  </a:lnTo>
                  <a:lnTo>
                    <a:pt x="1115939" y="3358527"/>
                  </a:lnTo>
                  <a:lnTo>
                    <a:pt x="1122919" y="3348995"/>
                  </a:lnTo>
                  <a:lnTo>
                    <a:pt x="1127043" y="3328663"/>
                  </a:lnTo>
                  <a:lnTo>
                    <a:pt x="1117526" y="3330886"/>
                  </a:lnTo>
                  <a:lnTo>
                    <a:pt x="1124505" y="3315000"/>
                  </a:lnTo>
                  <a:lnTo>
                    <a:pt x="1133070" y="3302291"/>
                  </a:lnTo>
                  <a:lnTo>
                    <a:pt x="1138463" y="3290852"/>
                  </a:lnTo>
                  <a:lnTo>
                    <a:pt x="1126409" y="3277191"/>
                  </a:lnTo>
                  <a:lnTo>
                    <a:pt x="1126409" y="3265435"/>
                  </a:lnTo>
                  <a:lnTo>
                    <a:pt x="1142270" y="3262260"/>
                  </a:lnTo>
                  <a:lnTo>
                    <a:pt x="1141319" y="3252727"/>
                  </a:lnTo>
                  <a:lnTo>
                    <a:pt x="1146712" y="3254634"/>
                  </a:lnTo>
                  <a:lnTo>
                    <a:pt x="1145126" y="3241924"/>
                  </a:lnTo>
                  <a:lnTo>
                    <a:pt x="1162257" y="3228261"/>
                  </a:lnTo>
                  <a:lnTo>
                    <a:pt x="1159085" y="3221908"/>
                  </a:lnTo>
                  <a:lnTo>
                    <a:pt x="1162891" y="3213329"/>
                  </a:lnTo>
                  <a:lnTo>
                    <a:pt x="1158450" y="3202844"/>
                  </a:lnTo>
                  <a:lnTo>
                    <a:pt x="1156546" y="3201890"/>
                  </a:lnTo>
                  <a:lnTo>
                    <a:pt x="1145126" y="3210469"/>
                  </a:lnTo>
                  <a:lnTo>
                    <a:pt x="1145126" y="3224449"/>
                  </a:lnTo>
                  <a:lnTo>
                    <a:pt x="1130215" y="3234934"/>
                  </a:lnTo>
                  <a:lnTo>
                    <a:pt x="1125457" y="3243513"/>
                  </a:lnTo>
                  <a:lnTo>
                    <a:pt x="1113719" y="3242242"/>
                  </a:lnTo>
                  <a:lnTo>
                    <a:pt x="1103884" y="3231121"/>
                  </a:lnTo>
                  <a:lnTo>
                    <a:pt x="1091194" y="3223496"/>
                  </a:lnTo>
                  <a:lnTo>
                    <a:pt x="1092463" y="3210787"/>
                  </a:lnTo>
                  <a:lnTo>
                    <a:pt x="1108008" y="3205703"/>
                  </a:lnTo>
                  <a:lnTo>
                    <a:pt x="1091511" y="3203480"/>
                  </a:lnTo>
                  <a:cubicBezTo>
                    <a:pt x="1091300" y="3205492"/>
                    <a:pt x="1091088" y="3207504"/>
                    <a:pt x="1090877" y="3209516"/>
                  </a:cubicBezTo>
                  <a:lnTo>
                    <a:pt x="1082628" y="3212375"/>
                  </a:lnTo>
                  <a:lnTo>
                    <a:pt x="1066766" y="3204750"/>
                  </a:lnTo>
                  <a:lnTo>
                    <a:pt x="1067718" y="3197444"/>
                  </a:lnTo>
                  <a:lnTo>
                    <a:pt x="1088022" y="3193312"/>
                  </a:lnTo>
                  <a:lnTo>
                    <a:pt x="1098491" y="3195854"/>
                  </a:lnTo>
                  <a:lnTo>
                    <a:pt x="1107057" y="3194901"/>
                  </a:lnTo>
                  <a:lnTo>
                    <a:pt x="1108643" y="3183146"/>
                  </a:lnTo>
                  <a:lnTo>
                    <a:pt x="1099126" y="3170755"/>
                  </a:lnTo>
                  <a:lnTo>
                    <a:pt x="1103249" y="3157411"/>
                  </a:lnTo>
                  <a:lnTo>
                    <a:pt x="1123236" y="3154870"/>
                  </a:lnTo>
                  <a:lnTo>
                    <a:pt x="1104201" y="3145338"/>
                  </a:lnTo>
                  <a:lnTo>
                    <a:pt x="1119112" y="3135807"/>
                  </a:lnTo>
                  <a:lnTo>
                    <a:pt x="1131802" y="3142162"/>
                  </a:lnTo>
                  <a:lnTo>
                    <a:pt x="1116891" y="3125323"/>
                  </a:lnTo>
                  <a:lnTo>
                    <a:pt x="1122919" y="3116745"/>
                  </a:lnTo>
                  <a:lnTo>
                    <a:pt x="1139733" y="3113568"/>
                  </a:lnTo>
                  <a:lnTo>
                    <a:pt x="1141002" y="3108167"/>
                  </a:lnTo>
                  <a:lnTo>
                    <a:pt x="1123870" y="3102131"/>
                  </a:lnTo>
                  <a:lnTo>
                    <a:pt x="1147981" y="3086881"/>
                  </a:lnTo>
                  <a:lnTo>
                    <a:pt x="1126091" y="3094823"/>
                  </a:lnTo>
                  <a:lnTo>
                    <a:pt x="1126091" y="3086245"/>
                  </a:lnTo>
                  <a:lnTo>
                    <a:pt x="1114353" y="3102131"/>
                  </a:lnTo>
                  <a:lnTo>
                    <a:pt x="1100711" y="3083385"/>
                  </a:lnTo>
                  <a:lnTo>
                    <a:pt x="1095953" y="3062099"/>
                  </a:lnTo>
                  <a:lnTo>
                    <a:pt x="1104518" y="3057969"/>
                  </a:lnTo>
                  <a:lnTo>
                    <a:pt x="1122601" y="3068136"/>
                  </a:lnTo>
                  <a:lnTo>
                    <a:pt x="1134340" y="3067183"/>
                  </a:lnTo>
                  <a:lnTo>
                    <a:pt x="1121332" y="3062099"/>
                  </a:lnTo>
                  <a:lnTo>
                    <a:pt x="1101981" y="3038271"/>
                  </a:lnTo>
                  <a:lnTo>
                    <a:pt x="1106422" y="3031599"/>
                  </a:lnTo>
                  <a:lnTo>
                    <a:pt x="1114670" y="3030329"/>
                  </a:lnTo>
                  <a:lnTo>
                    <a:pt x="1100077" y="3010631"/>
                  </a:lnTo>
                  <a:lnTo>
                    <a:pt x="1108960" y="3001100"/>
                  </a:lnTo>
                  <a:lnTo>
                    <a:pt x="1121967" y="3001100"/>
                  </a:lnTo>
                  <a:lnTo>
                    <a:pt x="1145126" y="3001735"/>
                  </a:lnTo>
                  <a:lnTo>
                    <a:pt x="1141002" y="2996334"/>
                  </a:lnTo>
                  <a:lnTo>
                    <a:pt x="1144174" y="2992204"/>
                  </a:lnTo>
                  <a:lnTo>
                    <a:pt x="1156864" y="3000464"/>
                  </a:lnTo>
                  <a:lnTo>
                    <a:pt x="1160988" y="2996334"/>
                  </a:lnTo>
                  <a:lnTo>
                    <a:pt x="1150519" y="2978543"/>
                  </a:lnTo>
                  <a:lnTo>
                    <a:pt x="1136243" y="2967105"/>
                  </a:lnTo>
                  <a:lnTo>
                    <a:pt x="1136243" y="2960751"/>
                  </a:lnTo>
                  <a:lnTo>
                    <a:pt x="1143857" y="2958526"/>
                  </a:lnTo>
                  <a:lnTo>
                    <a:pt x="1153374" y="2963928"/>
                  </a:lnTo>
                  <a:lnTo>
                    <a:pt x="1155277" y="2958526"/>
                  </a:lnTo>
                  <a:lnTo>
                    <a:pt x="1147029" y="2943593"/>
                  </a:lnTo>
                  <a:lnTo>
                    <a:pt x="1156229" y="2935012"/>
                  </a:lnTo>
                  <a:lnTo>
                    <a:pt x="1166699" y="2928659"/>
                  </a:lnTo>
                  <a:lnTo>
                    <a:pt x="1181609" y="2937873"/>
                  </a:lnTo>
                  <a:lnTo>
                    <a:pt x="1181609" y="2931834"/>
                  </a:lnTo>
                  <a:lnTo>
                    <a:pt x="1163526" y="2922306"/>
                  </a:lnTo>
                  <a:lnTo>
                    <a:pt x="1161305" y="2911186"/>
                  </a:lnTo>
                  <a:cubicBezTo>
                    <a:pt x="1161622" y="2907267"/>
                    <a:pt x="1161940" y="2903349"/>
                    <a:pt x="1162257" y="2899430"/>
                  </a:cubicBezTo>
                  <a:lnTo>
                    <a:pt x="1174947" y="2882275"/>
                  </a:lnTo>
                  <a:lnTo>
                    <a:pt x="1176850" y="2869567"/>
                  </a:lnTo>
                  <a:lnTo>
                    <a:pt x="1181926" y="2869567"/>
                  </a:lnTo>
                  <a:lnTo>
                    <a:pt x="1192395" y="2865437"/>
                  </a:lnTo>
                  <a:lnTo>
                    <a:pt x="1202229" y="2871474"/>
                  </a:lnTo>
                  <a:lnTo>
                    <a:pt x="1213649" y="2881003"/>
                  </a:lnTo>
                  <a:lnTo>
                    <a:pt x="1216822" y="2874650"/>
                  </a:lnTo>
                  <a:lnTo>
                    <a:pt x="1224436" y="2874650"/>
                  </a:lnTo>
                  <a:lnTo>
                    <a:pt x="1233952" y="2881639"/>
                  </a:lnTo>
                  <a:lnTo>
                    <a:pt x="1241249" y="2885769"/>
                  </a:lnTo>
                  <a:lnTo>
                    <a:pt x="1253941" y="2879415"/>
                  </a:lnTo>
                  <a:lnTo>
                    <a:pt x="1279635" y="2869567"/>
                  </a:lnTo>
                  <a:lnTo>
                    <a:pt x="1295496" y="2879097"/>
                  </a:lnTo>
                  <a:lnTo>
                    <a:pt x="1311040" y="2868614"/>
                  </a:lnTo>
                  <a:close/>
                  <a:moveTo>
                    <a:pt x="3854360" y="2852734"/>
                  </a:moveTo>
                  <a:lnTo>
                    <a:pt x="3865180" y="2862282"/>
                  </a:lnTo>
                  <a:lnTo>
                    <a:pt x="3876638" y="2875649"/>
                  </a:lnTo>
                  <a:cubicBezTo>
                    <a:pt x="3876426" y="2878832"/>
                    <a:pt x="3876213" y="2882015"/>
                    <a:pt x="3876001" y="2885198"/>
                  </a:cubicBezTo>
                  <a:lnTo>
                    <a:pt x="3865499" y="2882333"/>
                  </a:lnTo>
                  <a:lnTo>
                    <a:pt x="3855951" y="2890927"/>
                  </a:lnTo>
                  <a:lnTo>
                    <a:pt x="3847358" y="2901431"/>
                  </a:lnTo>
                  <a:lnTo>
                    <a:pt x="3832718" y="2908115"/>
                  </a:lnTo>
                  <a:lnTo>
                    <a:pt x="3829536" y="2924031"/>
                  </a:lnTo>
                  <a:lnTo>
                    <a:pt x="3797710" y="2916709"/>
                  </a:lnTo>
                  <a:lnTo>
                    <a:pt x="3790390" y="2923077"/>
                  </a:lnTo>
                  <a:lnTo>
                    <a:pt x="3787526" y="2947269"/>
                  </a:lnTo>
                  <a:lnTo>
                    <a:pt x="3764293" y="2978145"/>
                  </a:lnTo>
                  <a:lnTo>
                    <a:pt x="3751562" y="2960319"/>
                  </a:lnTo>
                  <a:lnTo>
                    <a:pt x="3758564" y="2947588"/>
                  </a:lnTo>
                  <a:lnTo>
                    <a:pt x="3777978" y="2940264"/>
                  </a:lnTo>
                  <a:lnTo>
                    <a:pt x="3778933" y="2933896"/>
                  </a:lnTo>
                  <a:lnTo>
                    <a:pt x="3755063" y="2912890"/>
                  </a:lnTo>
                  <a:lnTo>
                    <a:pt x="3743288" y="2896019"/>
                  </a:lnTo>
                  <a:lnTo>
                    <a:pt x="3761428" y="2894747"/>
                  </a:lnTo>
                  <a:lnTo>
                    <a:pt x="3746152" y="2870875"/>
                  </a:lnTo>
                  <a:lnTo>
                    <a:pt x="3751562" y="2865465"/>
                  </a:lnTo>
                  <a:lnTo>
                    <a:pt x="3772886" y="2879787"/>
                  </a:lnTo>
                  <a:lnTo>
                    <a:pt x="3775114" y="2869284"/>
                  </a:lnTo>
                  <a:lnTo>
                    <a:pt x="3789753" y="2876604"/>
                  </a:lnTo>
                  <a:lnTo>
                    <a:pt x="3779251" y="2869284"/>
                  </a:lnTo>
                  <a:lnTo>
                    <a:pt x="3802165" y="2853370"/>
                  </a:lnTo>
                  <a:lnTo>
                    <a:pt x="3818397" y="2857190"/>
                  </a:lnTo>
                  <a:close/>
                  <a:moveTo>
                    <a:pt x="3881509" y="2838447"/>
                  </a:moveTo>
                  <a:lnTo>
                    <a:pt x="3889338" y="2856748"/>
                  </a:lnTo>
                  <a:lnTo>
                    <a:pt x="3879552" y="2865433"/>
                  </a:lnTo>
                  <a:lnTo>
                    <a:pt x="3866503" y="2857058"/>
                  </a:lnTo>
                  <a:lnTo>
                    <a:pt x="3865525" y="2845582"/>
                  </a:lnTo>
                  <a:close/>
                  <a:moveTo>
                    <a:pt x="1378190" y="2819397"/>
                  </a:moveTo>
                  <a:lnTo>
                    <a:pt x="1384271" y="2826202"/>
                  </a:lnTo>
                  <a:lnTo>
                    <a:pt x="1377514" y="2838446"/>
                  </a:lnTo>
                  <a:lnTo>
                    <a:pt x="1370758" y="2834024"/>
                  </a:lnTo>
                  <a:lnTo>
                    <a:pt x="1368393" y="2823820"/>
                  </a:lnTo>
                  <a:close/>
                  <a:moveTo>
                    <a:pt x="1342224" y="2803518"/>
                  </a:moveTo>
                  <a:lnTo>
                    <a:pt x="1357279" y="2821795"/>
                  </a:lnTo>
                  <a:lnTo>
                    <a:pt x="1344734" y="2828923"/>
                  </a:lnTo>
                  <a:lnTo>
                    <a:pt x="1331875" y="2819010"/>
                  </a:lnTo>
                  <a:lnTo>
                    <a:pt x="1331875" y="2809712"/>
                  </a:lnTo>
                  <a:close/>
                  <a:moveTo>
                    <a:pt x="3807906" y="2778119"/>
                  </a:moveTo>
                  <a:lnTo>
                    <a:pt x="3833399" y="2780025"/>
                  </a:lnTo>
                  <a:lnTo>
                    <a:pt x="3843278" y="2793676"/>
                  </a:lnTo>
                  <a:lnTo>
                    <a:pt x="3849651" y="2810504"/>
                  </a:lnTo>
                  <a:lnTo>
                    <a:pt x="3844552" y="2813998"/>
                  </a:lnTo>
                  <a:lnTo>
                    <a:pt x="3839135" y="2808599"/>
                  </a:lnTo>
                  <a:lnTo>
                    <a:pt x="3830531" y="2814950"/>
                  </a:lnTo>
                  <a:lnTo>
                    <a:pt x="3823521" y="2827653"/>
                  </a:lnTo>
                  <a:lnTo>
                    <a:pt x="3817147" y="2838447"/>
                  </a:lnTo>
                  <a:lnTo>
                    <a:pt x="3804401" y="2838447"/>
                  </a:lnTo>
                  <a:lnTo>
                    <a:pt x="3793566" y="2829241"/>
                  </a:lnTo>
                  <a:lnTo>
                    <a:pt x="3795478" y="2813362"/>
                  </a:lnTo>
                  <a:lnTo>
                    <a:pt x="3778908" y="2810187"/>
                  </a:lnTo>
                  <a:lnTo>
                    <a:pt x="3765843" y="2808281"/>
                  </a:lnTo>
                  <a:lnTo>
                    <a:pt x="3762338" y="2800976"/>
                  </a:lnTo>
                  <a:lnTo>
                    <a:pt x="3780501" y="2795579"/>
                  </a:lnTo>
                  <a:lnTo>
                    <a:pt x="3793248" y="2795262"/>
                  </a:lnTo>
                  <a:lnTo>
                    <a:pt x="3802808" y="2786692"/>
                  </a:lnTo>
                  <a:close/>
                  <a:moveTo>
                    <a:pt x="1396971" y="2773356"/>
                  </a:moveTo>
                  <a:lnTo>
                    <a:pt x="1389329" y="2781295"/>
                  </a:lnTo>
                  <a:lnTo>
                    <a:pt x="1382682" y="2776589"/>
                  </a:lnTo>
                  <a:close/>
                  <a:moveTo>
                    <a:pt x="2732096" y="2773211"/>
                  </a:moveTo>
                  <a:lnTo>
                    <a:pt x="2750156" y="2804578"/>
                  </a:lnTo>
                  <a:lnTo>
                    <a:pt x="2750581" y="2804292"/>
                  </a:lnTo>
                  <a:lnTo>
                    <a:pt x="2732780" y="2773363"/>
                  </a:lnTo>
                  <a:close/>
                  <a:moveTo>
                    <a:pt x="3884258" y="2770182"/>
                  </a:moveTo>
                  <a:lnTo>
                    <a:pt x="3886163" y="2783610"/>
                  </a:lnTo>
                  <a:lnTo>
                    <a:pt x="3875685" y="2782673"/>
                  </a:lnTo>
                  <a:cubicBezTo>
                    <a:pt x="3875579" y="2782985"/>
                    <a:pt x="3875474" y="2783298"/>
                    <a:pt x="3875368" y="2783610"/>
                  </a:cubicBezTo>
                  <a:lnTo>
                    <a:pt x="3874098" y="2785484"/>
                  </a:lnTo>
                  <a:lnTo>
                    <a:pt x="3872510" y="2787358"/>
                  </a:lnTo>
                  <a:lnTo>
                    <a:pt x="3871240" y="2788607"/>
                  </a:lnTo>
                  <a:lnTo>
                    <a:pt x="3870288" y="2788920"/>
                  </a:lnTo>
                  <a:lnTo>
                    <a:pt x="3869653" y="2789232"/>
                  </a:lnTo>
                  <a:lnTo>
                    <a:pt x="3869335" y="2788920"/>
                  </a:lnTo>
                  <a:lnTo>
                    <a:pt x="3868065" y="2787983"/>
                  </a:lnTo>
                  <a:lnTo>
                    <a:pt x="3866795" y="2786421"/>
                  </a:lnTo>
                  <a:lnTo>
                    <a:pt x="3866160" y="2784860"/>
                  </a:lnTo>
                  <a:lnTo>
                    <a:pt x="3864573" y="2781112"/>
                  </a:lnTo>
                  <a:lnTo>
                    <a:pt x="3863938" y="2779863"/>
                  </a:lnTo>
                  <a:lnTo>
                    <a:pt x="3866160" y="2771431"/>
                  </a:lnTo>
                  <a:close/>
                  <a:moveTo>
                    <a:pt x="1338644" y="2765421"/>
                  </a:moveTo>
                  <a:lnTo>
                    <a:pt x="1354715" y="2768237"/>
                  </a:lnTo>
                  <a:lnTo>
                    <a:pt x="1360499" y="2776688"/>
                  </a:lnTo>
                  <a:lnTo>
                    <a:pt x="1357286" y="2788270"/>
                  </a:lnTo>
                  <a:lnTo>
                    <a:pt x="1363714" y="2796720"/>
                  </a:lnTo>
                  <a:lnTo>
                    <a:pt x="1379783" y="2783575"/>
                  </a:lnTo>
                  <a:lnTo>
                    <a:pt x="1389426" y="2792027"/>
                  </a:lnTo>
                  <a:lnTo>
                    <a:pt x="1395855" y="2797346"/>
                  </a:lnTo>
                  <a:lnTo>
                    <a:pt x="1409674" y="2792965"/>
                  </a:lnTo>
                  <a:lnTo>
                    <a:pt x="1404532" y="2806422"/>
                  </a:lnTo>
                  <a:lnTo>
                    <a:pt x="1389426" y="2809869"/>
                  </a:lnTo>
                  <a:lnTo>
                    <a:pt x="1382998" y="2792027"/>
                  </a:lnTo>
                  <a:lnTo>
                    <a:pt x="1357286" y="2807990"/>
                  </a:lnTo>
                  <a:lnTo>
                    <a:pt x="1349572" y="2801727"/>
                  </a:lnTo>
                  <a:lnTo>
                    <a:pt x="1338965" y="2800786"/>
                  </a:lnTo>
                  <a:lnTo>
                    <a:pt x="1330289" y="2789522"/>
                  </a:lnTo>
                  <a:close/>
                  <a:moveTo>
                    <a:pt x="4266528" y="2764378"/>
                  </a:moveTo>
                  <a:lnTo>
                    <a:pt x="4255416" y="2776749"/>
                  </a:lnTo>
                  <a:lnTo>
                    <a:pt x="4246843" y="2786583"/>
                  </a:lnTo>
                  <a:lnTo>
                    <a:pt x="4240493" y="2794194"/>
                  </a:lnTo>
                  <a:lnTo>
                    <a:pt x="4238588" y="2797365"/>
                  </a:lnTo>
                  <a:lnTo>
                    <a:pt x="4237001" y="2801168"/>
                  </a:lnTo>
                  <a:lnTo>
                    <a:pt x="4236048" y="2805297"/>
                  </a:lnTo>
                  <a:cubicBezTo>
                    <a:pt x="4235836" y="2806776"/>
                    <a:pt x="4235625" y="2808256"/>
                    <a:pt x="4235413" y="2809735"/>
                  </a:cubicBezTo>
                  <a:cubicBezTo>
                    <a:pt x="4235201" y="2811957"/>
                    <a:pt x="4234990" y="2814178"/>
                    <a:pt x="4234778" y="2816400"/>
                  </a:cubicBezTo>
                  <a:cubicBezTo>
                    <a:pt x="4234672" y="2817457"/>
                    <a:pt x="4234567" y="2818515"/>
                    <a:pt x="4234461" y="2819572"/>
                  </a:cubicBezTo>
                  <a:lnTo>
                    <a:pt x="4254146" y="2828459"/>
                  </a:lnTo>
                  <a:lnTo>
                    <a:pt x="4251606" y="2849076"/>
                  </a:lnTo>
                  <a:lnTo>
                    <a:pt x="4262401" y="2891579"/>
                  </a:lnTo>
                  <a:lnTo>
                    <a:pt x="4276371" y="2915372"/>
                  </a:lnTo>
                  <a:lnTo>
                    <a:pt x="4285578" y="2923936"/>
                  </a:lnTo>
                  <a:lnTo>
                    <a:pt x="4290658" y="2940748"/>
                  </a:lnTo>
                  <a:lnTo>
                    <a:pt x="4301453" y="2941065"/>
                  </a:lnTo>
                  <a:lnTo>
                    <a:pt x="4301578" y="2941217"/>
                  </a:lnTo>
                  <a:lnTo>
                    <a:pt x="4306221" y="2941461"/>
                  </a:lnTo>
                  <a:lnTo>
                    <a:pt x="4319241" y="2956380"/>
                  </a:lnTo>
                  <a:lnTo>
                    <a:pt x="4323369" y="2975426"/>
                  </a:lnTo>
                  <a:lnTo>
                    <a:pt x="4340199" y="2977966"/>
                  </a:lnTo>
                  <a:lnTo>
                    <a:pt x="4348773" y="2967807"/>
                  </a:lnTo>
                  <a:cubicBezTo>
                    <a:pt x="4348667" y="2962093"/>
                    <a:pt x="4348562" y="2956380"/>
                    <a:pt x="4348456" y="2950666"/>
                  </a:cubicBezTo>
                  <a:lnTo>
                    <a:pt x="4341787" y="2924319"/>
                  </a:lnTo>
                  <a:lnTo>
                    <a:pt x="4330990" y="2916701"/>
                  </a:lnTo>
                  <a:lnTo>
                    <a:pt x="4315112" y="2924002"/>
                  </a:lnTo>
                  <a:lnTo>
                    <a:pt x="4298282" y="2924319"/>
                  </a:lnTo>
                  <a:lnTo>
                    <a:pt x="4287803" y="2904956"/>
                  </a:lnTo>
                  <a:lnTo>
                    <a:pt x="4291296" y="2892258"/>
                  </a:lnTo>
                  <a:lnTo>
                    <a:pt x="4296059" y="2881148"/>
                  </a:lnTo>
                  <a:lnTo>
                    <a:pt x="4313525" y="2869719"/>
                  </a:lnTo>
                  <a:cubicBezTo>
                    <a:pt x="4313313" y="2860302"/>
                    <a:pt x="4313102" y="2850885"/>
                    <a:pt x="4312890" y="2841468"/>
                  </a:cubicBezTo>
                  <a:lnTo>
                    <a:pt x="4309396" y="2811629"/>
                  </a:lnTo>
                  <a:lnTo>
                    <a:pt x="4314477" y="2787822"/>
                  </a:lnTo>
                  <a:lnTo>
                    <a:pt x="4313842" y="2784012"/>
                  </a:lnTo>
                  <a:lnTo>
                    <a:pt x="4314747" y="2782557"/>
                  </a:lnTo>
                  <a:lnTo>
                    <a:pt x="4312883" y="2774845"/>
                  </a:lnTo>
                  <a:lnTo>
                    <a:pt x="4295421" y="2783093"/>
                  </a:lnTo>
                  <a:lnTo>
                    <a:pt x="4293833" y="2772624"/>
                  </a:lnTo>
                  <a:close/>
                  <a:moveTo>
                    <a:pt x="1361090" y="2755895"/>
                  </a:moveTo>
                  <a:lnTo>
                    <a:pt x="1374745" y="2758673"/>
                  </a:lnTo>
                  <a:lnTo>
                    <a:pt x="1365217" y="2767009"/>
                  </a:lnTo>
                  <a:lnTo>
                    <a:pt x="1358867" y="2760834"/>
                  </a:lnTo>
                  <a:close/>
                  <a:moveTo>
                    <a:pt x="1409438" y="2754306"/>
                  </a:moveTo>
                  <a:lnTo>
                    <a:pt x="1411262" y="2765420"/>
                  </a:lnTo>
                  <a:lnTo>
                    <a:pt x="1396971" y="2761379"/>
                  </a:lnTo>
                  <a:close/>
                  <a:moveTo>
                    <a:pt x="1423961" y="2730494"/>
                  </a:moveTo>
                  <a:lnTo>
                    <a:pt x="1419616" y="2737694"/>
                  </a:lnTo>
                  <a:lnTo>
                    <a:pt x="1398559" y="2752719"/>
                  </a:lnTo>
                  <a:cubicBezTo>
                    <a:pt x="1398782" y="2748545"/>
                    <a:pt x="1399004" y="2744372"/>
                    <a:pt x="1399227" y="2740198"/>
                  </a:cubicBezTo>
                  <a:lnTo>
                    <a:pt x="1410592" y="2730808"/>
                  </a:lnTo>
                  <a:close/>
                  <a:moveTo>
                    <a:pt x="1377050" y="2728907"/>
                  </a:moveTo>
                  <a:lnTo>
                    <a:pt x="1374767" y="2734996"/>
                  </a:lnTo>
                  <a:lnTo>
                    <a:pt x="1385859" y="2743825"/>
                  </a:lnTo>
                  <a:lnTo>
                    <a:pt x="1382923" y="2751131"/>
                  </a:lnTo>
                  <a:lnTo>
                    <a:pt x="1372483" y="2741391"/>
                  </a:lnTo>
                  <a:lnTo>
                    <a:pt x="1362043" y="2739260"/>
                  </a:lnTo>
                  <a:lnTo>
                    <a:pt x="1368241" y="2731039"/>
                  </a:lnTo>
                  <a:close/>
                  <a:moveTo>
                    <a:pt x="2164892" y="2724151"/>
                  </a:moveTo>
                  <a:lnTo>
                    <a:pt x="2168495" y="2736589"/>
                  </a:lnTo>
                  <a:lnTo>
                    <a:pt x="2163389" y="2754314"/>
                  </a:lnTo>
                  <a:lnTo>
                    <a:pt x="2157383" y="2749028"/>
                  </a:lnTo>
                  <a:lnTo>
                    <a:pt x="2160986" y="2729437"/>
                  </a:lnTo>
                  <a:close/>
                  <a:moveTo>
                    <a:pt x="4327488" y="2719966"/>
                  </a:moveTo>
                  <a:lnTo>
                    <a:pt x="4324631" y="2731387"/>
                  </a:lnTo>
                  <a:lnTo>
                    <a:pt x="4318281" y="2738683"/>
                  </a:lnTo>
                  <a:lnTo>
                    <a:pt x="4321773" y="2741538"/>
                  </a:lnTo>
                  <a:lnTo>
                    <a:pt x="4328442" y="2741272"/>
                  </a:lnTo>
                  <a:cubicBezTo>
                    <a:pt x="4328445" y="2741234"/>
                    <a:pt x="4328447" y="2741196"/>
                    <a:pt x="4328450" y="2741158"/>
                  </a:cubicBezTo>
                  <a:lnTo>
                    <a:pt x="4334483" y="2740523"/>
                  </a:lnTo>
                  <a:lnTo>
                    <a:pt x="4337341" y="2744333"/>
                  </a:lnTo>
                  <a:lnTo>
                    <a:pt x="4332578" y="2758299"/>
                  </a:lnTo>
                  <a:lnTo>
                    <a:pt x="4344962" y="2741476"/>
                  </a:lnTo>
                  <a:lnTo>
                    <a:pt x="4339564" y="2735126"/>
                  </a:lnTo>
                  <a:lnTo>
                    <a:pt x="4346233" y="2732904"/>
                  </a:lnTo>
                  <a:lnTo>
                    <a:pt x="4338929" y="2726874"/>
                  </a:lnTo>
                  <a:lnTo>
                    <a:pt x="4330355" y="2721794"/>
                  </a:lnTo>
                  <a:cubicBezTo>
                    <a:pt x="4330371" y="2721633"/>
                    <a:pt x="4330388" y="2721471"/>
                    <a:pt x="4330404" y="2721310"/>
                  </a:cubicBezTo>
                  <a:close/>
                  <a:moveTo>
                    <a:pt x="3421026" y="2717795"/>
                  </a:moveTo>
                  <a:lnTo>
                    <a:pt x="3419502" y="2733233"/>
                  </a:lnTo>
                  <a:lnTo>
                    <a:pt x="3412190" y="2746371"/>
                  </a:lnTo>
                  <a:lnTo>
                    <a:pt x="3403050" y="2734218"/>
                  </a:lnTo>
                  <a:lnTo>
                    <a:pt x="3396042" y="2735861"/>
                  </a:lnTo>
                  <a:lnTo>
                    <a:pt x="3390863" y="2722724"/>
                  </a:lnTo>
                  <a:lnTo>
                    <a:pt x="3403050" y="2724693"/>
                  </a:lnTo>
                  <a:close/>
                  <a:moveTo>
                    <a:pt x="3342285" y="2709858"/>
                  </a:moveTo>
                  <a:lnTo>
                    <a:pt x="3349588" y="2718830"/>
                  </a:lnTo>
                  <a:lnTo>
                    <a:pt x="3337840" y="2725733"/>
                  </a:lnTo>
                  <a:lnTo>
                    <a:pt x="3327363" y="2714687"/>
                  </a:lnTo>
                  <a:close/>
                  <a:moveTo>
                    <a:pt x="3433725" y="2679697"/>
                  </a:moveTo>
                  <a:lnTo>
                    <a:pt x="3429527" y="2689174"/>
                  </a:lnTo>
                  <a:lnTo>
                    <a:pt x="3426298" y="2696367"/>
                  </a:lnTo>
                  <a:lnTo>
                    <a:pt x="3424361" y="2701596"/>
                  </a:lnTo>
                  <a:lnTo>
                    <a:pt x="3424038" y="2701922"/>
                  </a:lnTo>
                  <a:lnTo>
                    <a:pt x="3423715" y="2701922"/>
                  </a:lnTo>
                  <a:lnTo>
                    <a:pt x="3422101" y="2701268"/>
                  </a:lnTo>
                  <a:lnTo>
                    <a:pt x="3420809" y="2699306"/>
                  </a:lnTo>
                  <a:lnTo>
                    <a:pt x="3418872" y="2697020"/>
                  </a:lnTo>
                  <a:lnTo>
                    <a:pt x="3415643" y="2692771"/>
                  </a:lnTo>
                  <a:lnTo>
                    <a:pt x="3414675" y="2690483"/>
                  </a:lnTo>
                  <a:close/>
                  <a:moveTo>
                    <a:pt x="2171036" y="2678115"/>
                  </a:moveTo>
                  <a:lnTo>
                    <a:pt x="2181830" y="2678115"/>
                  </a:lnTo>
                  <a:lnTo>
                    <a:pt x="2174210" y="2694674"/>
                  </a:lnTo>
                  <a:lnTo>
                    <a:pt x="2185958" y="2700844"/>
                  </a:lnTo>
                  <a:lnTo>
                    <a:pt x="2190720" y="2708312"/>
                  </a:lnTo>
                  <a:lnTo>
                    <a:pt x="2182149" y="2715780"/>
                  </a:lnTo>
                  <a:lnTo>
                    <a:pt x="2188498" y="2735262"/>
                  </a:lnTo>
                  <a:lnTo>
                    <a:pt x="2181194" y="2732015"/>
                  </a:lnTo>
                  <a:lnTo>
                    <a:pt x="2166272" y="2715130"/>
                  </a:lnTo>
                  <a:lnTo>
                    <a:pt x="2163733" y="2692401"/>
                  </a:lnTo>
                  <a:close/>
                  <a:moveTo>
                    <a:pt x="2164568" y="2619379"/>
                  </a:moveTo>
                  <a:lnTo>
                    <a:pt x="2170249" y="2620019"/>
                  </a:lnTo>
                  <a:lnTo>
                    <a:pt x="2179607" y="2637322"/>
                  </a:lnTo>
                  <a:lnTo>
                    <a:pt x="2175263" y="2654303"/>
                  </a:lnTo>
                  <a:lnTo>
                    <a:pt x="2160558" y="2630913"/>
                  </a:lnTo>
                  <a:close/>
                  <a:moveTo>
                    <a:pt x="2201425" y="2586041"/>
                  </a:moveTo>
                  <a:lnTo>
                    <a:pt x="2209771" y="2586041"/>
                  </a:lnTo>
                  <a:lnTo>
                    <a:pt x="2207915" y="2605552"/>
                  </a:lnTo>
                  <a:lnTo>
                    <a:pt x="2181644" y="2628902"/>
                  </a:lnTo>
                  <a:lnTo>
                    <a:pt x="2174844" y="2611949"/>
                  </a:lnTo>
                  <a:lnTo>
                    <a:pt x="2180100" y="2596276"/>
                  </a:lnTo>
                  <a:close/>
                  <a:moveTo>
                    <a:pt x="2148426" y="2586041"/>
                  </a:moveTo>
                  <a:lnTo>
                    <a:pt x="2154587" y="2587629"/>
                  </a:lnTo>
                  <a:lnTo>
                    <a:pt x="2166908" y="2597153"/>
                  </a:lnTo>
                  <a:lnTo>
                    <a:pt x="2158593" y="2609854"/>
                  </a:lnTo>
                  <a:lnTo>
                    <a:pt x="2152430" y="2613028"/>
                  </a:lnTo>
                  <a:lnTo>
                    <a:pt x="2146270" y="2598423"/>
                  </a:lnTo>
                  <a:close/>
                  <a:moveTo>
                    <a:pt x="3682894" y="2570157"/>
                  </a:moveTo>
                  <a:lnTo>
                    <a:pt x="3694076" y="2582121"/>
                  </a:lnTo>
                  <a:lnTo>
                    <a:pt x="3689417" y="2587620"/>
                  </a:lnTo>
                  <a:lnTo>
                    <a:pt x="3679788" y="2582121"/>
                  </a:lnTo>
                  <a:close/>
                  <a:moveTo>
                    <a:pt x="3730905" y="2559046"/>
                  </a:moveTo>
                  <a:lnTo>
                    <a:pt x="3735350" y="2566983"/>
                  </a:lnTo>
                  <a:lnTo>
                    <a:pt x="3733445" y="2579682"/>
                  </a:lnTo>
                  <a:lnTo>
                    <a:pt x="3722650" y="2562220"/>
                  </a:lnTo>
                  <a:close/>
                  <a:moveTo>
                    <a:pt x="3713237" y="2559046"/>
                  </a:moveTo>
                  <a:lnTo>
                    <a:pt x="3716301" y="2571115"/>
                  </a:lnTo>
                  <a:lnTo>
                    <a:pt x="3704965" y="2582856"/>
                  </a:lnTo>
                  <a:lnTo>
                    <a:pt x="3698838" y="2569810"/>
                  </a:lnTo>
                  <a:lnTo>
                    <a:pt x="3699757" y="2564591"/>
                  </a:lnTo>
                  <a:close/>
                  <a:moveTo>
                    <a:pt x="3751833" y="2544760"/>
                  </a:moveTo>
                  <a:lnTo>
                    <a:pt x="3757575" y="2551108"/>
                  </a:lnTo>
                  <a:lnTo>
                    <a:pt x="3756224" y="2566981"/>
                  </a:lnTo>
                  <a:lnTo>
                    <a:pt x="3748793" y="2573332"/>
                  </a:lnTo>
                  <a:lnTo>
                    <a:pt x="3741700" y="2562855"/>
                  </a:lnTo>
                  <a:close/>
                  <a:moveTo>
                    <a:pt x="3826834" y="2541584"/>
                  </a:moveTo>
                  <a:lnTo>
                    <a:pt x="3829013" y="2550995"/>
                  </a:lnTo>
                  <a:lnTo>
                    <a:pt x="3819052" y="2563541"/>
                  </a:lnTo>
                  <a:lnTo>
                    <a:pt x="3813760" y="2568873"/>
                  </a:lnTo>
                  <a:lnTo>
                    <a:pt x="3810648" y="2582361"/>
                  </a:lnTo>
                  <a:lnTo>
                    <a:pt x="3808780" y="2593970"/>
                  </a:lnTo>
                  <a:lnTo>
                    <a:pt x="3795395" y="2588949"/>
                  </a:lnTo>
                  <a:lnTo>
                    <a:pt x="3790103" y="2582361"/>
                  </a:lnTo>
                  <a:lnTo>
                    <a:pt x="3781388" y="2570128"/>
                  </a:lnTo>
                  <a:lnTo>
                    <a:pt x="3787925" y="2563854"/>
                  </a:lnTo>
                  <a:lnTo>
                    <a:pt x="3815939" y="2550995"/>
                  </a:lnTo>
                  <a:close/>
                  <a:moveTo>
                    <a:pt x="2138139" y="2532068"/>
                  </a:moveTo>
                  <a:lnTo>
                    <a:pt x="2144896" y="2548103"/>
                  </a:lnTo>
                  <a:lnTo>
                    <a:pt x="2152621" y="2563818"/>
                  </a:lnTo>
                  <a:lnTo>
                    <a:pt x="2132025" y="2553556"/>
                  </a:lnTo>
                  <a:lnTo>
                    <a:pt x="2128806" y="2539442"/>
                  </a:lnTo>
                  <a:close/>
                  <a:moveTo>
                    <a:pt x="3770127" y="2525711"/>
                  </a:moveTo>
                  <a:lnTo>
                    <a:pt x="3779801" y="2530439"/>
                  </a:lnTo>
                  <a:lnTo>
                    <a:pt x="3779801" y="2539220"/>
                  </a:lnTo>
                  <a:lnTo>
                    <a:pt x="3769482" y="2541584"/>
                  </a:lnTo>
                  <a:lnTo>
                    <a:pt x="3759163" y="2530439"/>
                  </a:lnTo>
                  <a:close/>
                  <a:moveTo>
                    <a:pt x="1526042" y="2514597"/>
                  </a:moveTo>
                  <a:lnTo>
                    <a:pt x="1532424" y="2520947"/>
                  </a:lnTo>
                  <a:lnTo>
                    <a:pt x="1541994" y="2516503"/>
                  </a:lnTo>
                  <a:lnTo>
                    <a:pt x="1549652" y="2522534"/>
                  </a:lnTo>
                  <a:lnTo>
                    <a:pt x="1540399" y="2528884"/>
                  </a:lnTo>
                  <a:lnTo>
                    <a:pt x="1547738" y="2543806"/>
                  </a:lnTo>
                  <a:lnTo>
                    <a:pt x="1540399" y="2547933"/>
                  </a:lnTo>
                  <a:lnTo>
                    <a:pt x="1539123" y="2555552"/>
                  </a:lnTo>
                  <a:lnTo>
                    <a:pt x="1557308" y="2564759"/>
                  </a:lnTo>
                  <a:lnTo>
                    <a:pt x="1554436" y="2573331"/>
                  </a:lnTo>
                  <a:lnTo>
                    <a:pt x="1550289" y="2567934"/>
                  </a:lnTo>
                  <a:lnTo>
                    <a:pt x="1544866" y="2576505"/>
                  </a:lnTo>
                  <a:lnTo>
                    <a:pt x="1544866" y="2598732"/>
                  </a:lnTo>
                  <a:lnTo>
                    <a:pt x="1535614" y="2612385"/>
                  </a:lnTo>
                  <a:lnTo>
                    <a:pt x="1530190" y="2627309"/>
                  </a:lnTo>
                  <a:lnTo>
                    <a:pt x="1518705" y="2620005"/>
                  </a:lnTo>
                  <a:lnTo>
                    <a:pt x="1529870" y="2595556"/>
                  </a:lnTo>
                  <a:lnTo>
                    <a:pt x="1532104" y="2571426"/>
                  </a:lnTo>
                  <a:lnTo>
                    <a:pt x="1531147" y="2564124"/>
                  </a:lnTo>
                  <a:lnTo>
                    <a:pt x="1522534" y="2562855"/>
                  </a:lnTo>
                  <a:lnTo>
                    <a:pt x="1510728" y="2578728"/>
                  </a:lnTo>
                  <a:lnTo>
                    <a:pt x="1490631" y="2561267"/>
                  </a:lnTo>
                  <a:cubicBezTo>
                    <a:pt x="1490950" y="2557669"/>
                    <a:pt x="1491268" y="2554070"/>
                    <a:pt x="1491587" y="2550472"/>
                  </a:cubicBezTo>
                  <a:lnTo>
                    <a:pt x="1513604" y="2544123"/>
                  </a:lnTo>
                  <a:lnTo>
                    <a:pt x="1519023" y="2550472"/>
                  </a:lnTo>
                  <a:lnTo>
                    <a:pt x="1520938" y="2544123"/>
                  </a:lnTo>
                  <a:lnTo>
                    <a:pt x="1516791" y="2536822"/>
                  </a:lnTo>
                  <a:lnTo>
                    <a:pt x="1520938" y="2521900"/>
                  </a:lnTo>
                  <a:close/>
                  <a:moveTo>
                    <a:pt x="3554357" y="2513011"/>
                  </a:moveTo>
                  <a:lnTo>
                    <a:pt x="3581363" y="2544986"/>
                  </a:lnTo>
                  <a:lnTo>
                    <a:pt x="3565842" y="2543105"/>
                  </a:lnTo>
                  <a:lnTo>
                    <a:pt x="3567084" y="2558779"/>
                  </a:lnTo>
                  <a:lnTo>
                    <a:pt x="3559013" y="2560659"/>
                  </a:lnTo>
                  <a:cubicBezTo>
                    <a:pt x="3559324" y="2563794"/>
                    <a:pt x="3559634" y="2566929"/>
                    <a:pt x="3559945" y="2570064"/>
                  </a:cubicBezTo>
                  <a:lnTo>
                    <a:pt x="3575465" y="2578214"/>
                  </a:lnTo>
                  <a:lnTo>
                    <a:pt x="3568636" y="2587620"/>
                  </a:lnTo>
                  <a:lnTo>
                    <a:pt x="3559945" y="2574453"/>
                  </a:lnTo>
                  <a:lnTo>
                    <a:pt x="3542562" y="2576647"/>
                  </a:lnTo>
                  <a:lnTo>
                    <a:pt x="3533870" y="2561286"/>
                  </a:lnTo>
                  <a:lnTo>
                    <a:pt x="3525800" y="2545299"/>
                  </a:lnTo>
                  <a:lnTo>
                    <a:pt x="3525800" y="2535895"/>
                  </a:lnTo>
                  <a:lnTo>
                    <a:pt x="3538216" y="2547493"/>
                  </a:lnTo>
                  <a:lnTo>
                    <a:pt x="3542251" y="2538089"/>
                  </a:lnTo>
                  <a:lnTo>
                    <a:pt x="3544114" y="2526491"/>
                  </a:lnTo>
                  <a:lnTo>
                    <a:pt x="3553426" y="2531820"/>
                  </a:lnTo>
                  <a:lnTo>
                    <a:pt x="3555599" y="2521476"/>
                  </a:lnTo>
                  <a:lnTo>
                    <a:pt x="3550322" y="2514892"/>
                  </a:lnTo>
                  <a:close/>
                  <a:moveTo>
                    <a:pt x="3405150" y="2508248"/>
                  </a:moveTo>
                  <a:lnTo>
                    <a:pt x="3421025" y="2526734"/>
                  </a:lnTo>
                  <a:lnTo>
                    <a:pt x="3417850" y="2532062"/>
                  </a:lnTo>
                  <a:lnTo>
                    <a:pt x="3407372" y="2523916"/>
                  </a:lnTo>
                  <a:close/>
                  <a:moveTo>
                    <a:pt x="3729877" y="2501897"/>
                  </a:moveTo>
                  <a:lnTo>
                    <a:pt x="3742150" y="2505753"/>
                  </a:lnTo>
                  <a:lnTo>
                    <a:pt x="3746463" y="2525336"/>
                  </a:lnTo>
                  <a:lnTo>
                    <a:pt x="3731204" y="2530473"/>
                  </a:lnTo>
                  <a:lnTo>
                    <a:pt x="3724569" y="2524053"/>
                  </a:lnTo>
                  <a:cubicBezTo>
                    <a:pt x="3724459" y="2518167"/>
                    <a:pt x="3724348" y="2512280"/>
                    <a:pt x="3724238" y="2506394"/>
                  </a:cubicBezTo>
                  <a:close/>
                  <a:moveTo>
                    <a:pt x="1524271" y="2489194"/>
                  </a:moveTo>
                  <a:cubicBezTo>
                    <a:pt x="1524699" y="2495957"/>
                    <a:pt x="1525128" y="2502719"/>
                    <a:pt x="1525556" y="2509482"/>
                  </a:cubicBezTo>
                  <a:lnTo>
                    <a:pt x="1516234" y="2518173"/>
                  </a:lnTo>
                  <a:lnTo>
                    <a:pt x="1508511" y="2535234"/>
                  </a:lnTo>
                  <a:lnTo>
                    <a:pt x="1500155" y="2531049"/>
                  </a:lnTo>
                  <a:lnTo>
                    <a:pt x="1512699" y="2514954"/>
                  </a:lnTo>
                  <a:lnTo>
                    <a:pt x="1506262" y="2504322"/>
                  </a:lnTo>
                  <a:lnTo>
                    <a:pt x="1510444" y="2490483"/>
                  </a:lnTo>
                  <a:close/>
                  <a:moveTo>
                    <a:pt x="1565246" y="2471735"/>
                  </a:moveTo>
                  <a:lnTo>
                    <a:pt x="1558483" y="2484432"/>
                  </a:lnTo>
                  <a:lnTo>
                    <a:pt x="1557308" y="2473640"/>
                  </a:lnTo>
                  <a:close/>
                  <a:moveTo>
                    <a:pt x="2108170" y="2470155"/>
                  </a:moveTo>
                  <a:lnTo>
                    <a:pt x="2128143" y="2489058"/>
                  </a:lnTo>
                  <a:cubicBezTo>
                    <a:pt x="2128364" y="2494397"/>
                    <a:pt x="2128586" y="2499737"/>
                    <a:pt x="2128807" y="2505076"/>
                  </a:cubicBezTo>
                  <a:lnTo>
                    <a:pt x="2111832" y="2493538"/>
                  </a:lnTo>
                  <a:close/>
                  <a:moveTo>
                    <a:pt x="1542198" y="2470150"/>
                  </a:moveTo>
                  <a:lnTo>
                    <a:pt x="1550929" y="2477076"/>
                  </a:lnTo>
                  <a:lnTo>
                    <a:pt x="1552544" y="2495974"/>
                  </a:lnTo>
                  <a:lnTo>
                    <a:pt x="1548020" y="2504475"/>
                  </a:lnTo>
                  <a:lnTo>
                    <a:pt x="1537345" y="2509836"/>
                  </a:lnTo>
                  <a:lnTo>
                    <a:pt x="1535082" y="2498175"/>
                  </a:lnTo>
                  <a:lnTo>
                    <a:pt x="1538963" y="2477393"/>
                  </a:lnTo>
                  <a:close/>
                  <a:moveTo>
                    <a:pt x="2122457" y="2457455"/>
                  </a:moveTo>
                  <a:lnTo>
                    <a:pt x="2138153" y="2465247"/>
                  </a:lnTo>
                  <a:lnTo>
                    <a:pt x="2142234" y="2459012"/>
                  </a:lnTo>
                  <a:lnTo>
                    <a:pt x="2154791" y="2472733"/>
                  </a:lnTo>
                  <a:lnTo>
                    <a:pt x="2169545" y="2474291"/>
                  </a:lnTo>
                  <a:lnTo>
                    <a:pt x="2178021" y="2481772"/>
                  </a:lnTo>
                  <a:lnTo>
                    <a:pt x="2148512" y="2492376"/>
                  </a:lnTo>
                  <a:lnTo>
                    <a:pt x="2127481" y="2475850"/>
                  </a:lnTo>
                  <a:close/>
                  <a:moveTo>
                    <a:pt x="1550604" y="2444749"/>
                  </a:moveTo>
                  <a:lnTo>
                    <a:pt x="1557308" y="2453507"/>
                  </a:lnTo>
                  <a:lnTo>
                    <a:pt x="1550019" y="2466975"/>
                  </a:lnTo>
                  <a:lnTo>
                    <a:pt x="1543021" y="2460578"/>
                  </a:lnTo>
                  <a:close/>
                  <a:moveTo>
                    <a:pt x="2109853" y="2386019"/>
                  </a:moveTo>
                  <a:lnTo>
                    <a:pt x="2120870" y="2400025"/>
                  </a:lnTo>
                  <a:lnTo>
                    <a:pt x="2108936" y="2417767"/>
                  </a:lnTo>
                  <a:lnTo>
                    <a:pt x="2097918" y="2409675"/>
                  </a:lnTo>
                  <a:lnTo>
                    <a:pt x="2095470" y="2397535"/>
                  </a:lnTo>
                  <a:lnTo>
                    <a:pt x="2105570" y="2395357"/>
                  </a:lnTo>
                  <a:close/>
                  <a:moveTo>
                    <a:pt x="2152737" y="2320930"/>
                  </a:moveTo>
                  <a:lnTo>
                    <a:pt x="2168495" y="2326823"/>
                  </a:lnTo>
                  <a:lnTo>
                    <a:pt x="2162192" y="2336131"/>
                  </a:lnTo>
                  <a:lnTo>
                    <a:pt x="2146118" y="2334268"/>
                  </a:lnTo>
                  <a:lnTo>
                    <a:pt x="2127524" y="2347918"/>
                  </a:lnTo>
                  <a:lnTo>
                    <a:pt x="2125633" y="2341713"/>
                  </a:lnTo>
                  <a:close/>
                  <a:moveTo>
                    <a:pt x="2132312" y="2239963"/>
                  </a:moveTo>
                  <a:lnTo>
                    <a:pt x="2144684" y="2252345"/>
                  </a:lnTo>
                  <a:lnTo>
                    <a:pt x="2123344" y="2265364"/>
                  </a:lnTo>
                  <a:lnTo>
                    <a:pt x="2120870" y="2251711"/>
                  </a:lnTo>
                  <a:close/>
                  <a:moveTo>
                    <a:pt x="2164060" y="2190748"/>
                  </a:moveTo>
                  <a:lnTo>
                    <a:pt x="2173257" y="2205972"/>
                  </a:lnTo>
                  <a:lnTo>
                    <a:pt x="2159135" y="2212976"/>
                  </a:lnTo>
                  <a:lnTo>
                    <a:pt x="2150266" y="2203839"/>
                  </a:lnTo>
                  <a:lnTo>
                    <a:pt x="2144683" y="2191052"/>
                  </a:lnTo>
                  <a:close/>
                  <a:moveTo>
                    <a:pt x="2180785" y="2185982"/>
                  </a:moveTo>
                  <a:lnTo>
                    <a:pt x="2193581" y="2195133"/>
                  </a:lnTo>
                  <a:lnTo>
                    <a:pt x="2196141" y="2205858"/>
                  </a:lnTo>
                  <a:lnTo>
                    <a:pt x="2215976" y="2190085"/>
                  </a:lnTo>
                  <a:lnTo>
                    <a:pt x="2231972" y="2195762"/>
                  </a:lnTo>
                  <a:lnTo>
                    <a:pt x="2235170" y="2202388"/>
                  </a:lnTo>
                  <a:lnTo>
                    <a:pt x="2219175" y="2206490"/>
                  </a:lnTo>
                  <a:lnTo>
                    <a:pt x="2232931" y="2212798"/>
                  </a:lnTo>
                  <a:lnTo>
                    <a:pt x="2230372" y="2220054"/>
                  </a:lnTo>
                  <a:lnTo>
                    <a:pt x="2182064" y="2224786"/>
                  </a:lnTo>
                  <a:lnTo>
                    <a:pt x="2162230" y="2235198"/>
                  </a:lnTo>
                  <a:lnTo>
                    <a:pt x="2151032" y="2219738"/>
                  </a:lnTo>
                  <a:lnTo>
                    <a:pt x="2166069" y="2217846"/>
                  </a:lnTo>
                  <a:lnTo>
                    <a:pt x="2176626" y="2207119"/>
                  </a:lnTo>
                  <a:lnTo>
                    <a:pt x="2186223" y="2207750"/>
                  </a:lnTo>
                  <a:close/>
                  <a:moveTo>
                    <a:pt x="2198341" y="2157407"/>
                  </a:moveTo>
                  <a:lnTo>
                    <a:pt x="2201832" y="2171006"/>
                  </a:lnTo>
                  <a:lnTo>
                    <a:pt x="2185958" y="2179632"/>
                  </a:lnTo>
                  <a:lnTo>
                    <a:pt x="2188815" y="2160724"/>
                  </a:lnTo>
                  <a:close/>
                  <a:moveTo>
                    <a:pt x="5024403" y="2154231"/>
                  </a:moveTo>
                  <a:lnTo>
                    <a:pt x="5025991" y="2172774"/>
                  </a:lnTo>
                  <a:lnTo>
                    <a:pt x="5021228" y="2190992"/>
                  </a:lnTo>
                  <a:lnTo>
                    <a:pt x="5011703" y="2193919"/>
                  </a:lnTo>
                  <a:lnTo>
                    <a:pt x="5006941" y="2170172"/>
                  </a:lnTo>
                  <a:lnTo>
                    <a:pt x="5013608" y="2158460"/>
                  </a:lnTo>
                  <a:close/>
                  <a:moveTo>
                    <a:pt x="2249459" y="2125656"/>
                  </a:moveTo>
                  <a:lnTo>
                    <a:pt x="2249459" y="2130622"/>
                  </a:lnTo>
                  <a:lnTo>
                    <a:pt x="2228670" y="2146449"/>
                  </a:lnTo>
                  <a:lnTo>
                    <a:pt x="2227725" y="2156692"/>
                  </a:lnTo>
                  <a:lnTo>
                    <a:pt x="2218275" y="2166932"/>
                  </a:lnTo>
                  <a:lnTo>
                    <a:pt x="2210715" y="2153898"/>
                  </a:lnTo>
                  <a:cubicBezTo>
                    <a:pt x="2210400" y="2147691"/>
                    <a:pt x="2210086" y="2141484"/>
                    <a:pt x="2209771" y="2135277"/>
                  </a:cubicBezTo>
                  <a:lnTo>
                    <a:pt x="2222370" y="2136209"/>
                  </a:lnTo>
                  <a:close/>
                  <a:moveTo>
                    <a:pt x="2273905" y="2119307"/>
                  </a:moveTo>
                  <a:lnTo>
                    <a:pt x="2281208" y="2129645"/>
                  </a:lnTo>
                  <a:lnTo>
                    <a:pt x="2263110" y="2132006"/>
                  </a:lnTo>
                  <a:lnTo>
                    <a:pt x="2258983" y="2121079"/>
                  </a:lnTo>
                  <a:close/>
                  <a:moveTo>
                    <a:pt x="2280256" y="2095494"/>
                  </a:moveTo>
                  <a:lnTo>
                    <a:pt x="2287559" y="2097758"/>
                  </a:lnTo>
                  <a:lnTo>
                    <a:pt x="2274858" y="2112957"/>
                  </a:lnTo>
                  <a:lnTo>
                    <a:pt x="2258983" y="2108752"/>
                  </a:lnTo>
                  <a:lnTo>
                    <a:pt x="2261205" y="2097110"/>
                  </a:lnTo>
                  <a:close/>
                  <a:moveTo>
                    <a:pt x="2292002" y="2065330"/>
                  </a:moveTo>
                  <a:lnTo>
                    <a:pt x="2312959" y="2076808"/>
                  </a:lnTo>
                  <a:lnTo>
                    <a:pt x="2302798" y="2092318"/>
                  </a:lnTo>
                  <a:lnTo>
                    <a:pt x="2285972" y="2083011"/>
                  </a:lnTo>
                  <a:close/>
                  <a:moveTo>
                    <a:pt x="3672802" y="1939932"/>
                  </a:moveTo>
                  <a:lnTo>
                    <a:pt x="3695345" y="1940896"/>
                  </a:lnTo>
                  <a:lnTo>
                    <a:pt x="3700425" y="1952481"/>
                  </a:lnTo>
                  <a:lnTo>
                    <a:pt x="3688995" y="1950871"/>
                  </a:lnTo>
                  <a:lnTo>
                    <a:pt x="3692170" y="1959881"/>
                  </a:lnTo>
                  <a:lnTo>
                    <a:pt x="3677247" y="1963742"/>
                  </a:lnTo>
                  <a:lnTo>
                    <a:pt x="3668675" y="1946366"/>
                  </a:lnTo>
                  <a:close/>
                  <a:moveTo>
                    <a:pt x="2423473" y="1893885"/>
                  </a:moveTo>
                  <a:lnTo>
                    <a:pt x="2443134" y="1915792"/>
                  </a:lnTo>
                  <a:lnTo>
                    <a:pt x="2443134" y="1924364"/>
                  </a:lnTo>
                  <a:lnTo>
                    <a:pt x="2432836" y="1928810"/>
                  </a:lnTo>
                  <a:lnTo>
                    <a:pt x="2423473" y="1914204"/>
                  </a:lnTo>
                  <a:lnTo>
                    <a:pt x="2406622" y="1904997"/>
                  </a:lnTo>
                  <a:lnTo>
                    <a:pt x="2424410" y="1904679"/>
                  </a:lnTo>
                  <a:cubicBezTo>
                    <a:pt x="2424098" y="1901081"/>
                    <a:pt x="2423785" y="1897483"/>
                    <a:pt x="2423473" y="1893885"/>
                  </a:cubicBezTo>
                  <a:close/>
                  <a:moveTo>
                    <a:pt x="2486201" y="1830386"/>
                  </a:moveTo>
                  <a:lnTo>
                    <a:pt x="2497270" y="1855692"/>
                  </a:lnTo>
                  <a:lnTo>
                    <a:pt x="2519408" y="1854731"/>
                  </a:lnTo>
                  <a:lnTo>
                    <a:pt x="2519408" y="1862100"/>
                  </a:lnTo>
                  <a:lnTo>
                    <a:pt x="2538384" y="1871390"/>
                  </a:lnTo>
                  <a:lnTo>
                    <a:pt x="2526683" y="1872351"/>
                  </a:lnTo>
                  <a:lnTo>
                    <a:pt x="2515613" y="1886447"/>
                  </a:lnTo>
                  <a:lnTo>
                    <a:pt x="2494424" y="1884524"/>
                  </a:lnTo>
                  <a:lnTo>
                    <a:pt x="2481773" y="1899581"/>
                  </a:lnTo>
                  <a:lnTo>
                    <a:pt x="2466909" y="1901823"/>
                  </a:lnTo>
                  <a:lnTo>
                    <a:pt x="2457421" y="1886126"/>
                  </a:lnTo>
                  <a:lnTo>
                    <a:pt x="2465643" y="1873312"/>
                  </a:lnTo>
                  <a:lnTo>
                    <a:pt x="2489996" y="1878117"/>
                  </a:lnTo>
                  <a:lnTo>
                    <a:pt x="2480192" y="1861459"/>
                  </a:lnTo>
                  <a:lnTo>
                    <a:pt x="2492842" y="1857935"/>
                  </a:lnTo>
                  <a:lnTo>
                    <a:pt x="2459002" y="1847363"/>
                  </a:lnTo>
                  <a:lnTo>
                    <a:pt x="2482407" y="1843199"/>
                  </a:lnTo>
                  <a:close/>
                  <a:moveTo>
                    <a:pt x="3837960" y="1809756"/>
                  </a:moveTo>
                  <a:lnTo>
                    <a:pt x="3848063" y="1824547"/>
                  </a:lnTo>
                  <a:lnTo>
                    <a:pt x="3840654" y="1835157"/>
                  </a:lnTo>
                  <a:lnTo>
                    <a:pt x="3825838" y="1826797"/>
                  </a:lnTo>
                  <a:close/>
                  <a:moveTo>
                    <a:pt x="4013480" y="1541468"/>
                  </a:moveTo>
                  <a:lnTo>
                    <a:pt x="4030625" y="1544222"/>
                  </a:lnTo>
                  <a:lnTo>
                    <a:pt x="4046500" y="1546364"/>
                  </a:lnTo>
                  <a:lnTo>
                    <a:pt x="4042372" y="1550343"/>
                  </a:lnTo>
                  <a:lnTo>
                    <a:pt x="4030625" y="1554627"/>
                  </a:lnTo>
                  <a:lnTo>
                    <a:pt x="4032847" y="1564726"/>
                  </a:lnTo>
                  <a:lnTo>
                    <a:pt x="4027450" y="1566868"/>
                  </a:lnTo>
                  <a:lnTo>
                    <a:pt x="4018877" y="1554627"/>
                  </a:lnTo>
                  <a:lnTo>
                    <a:pt x="4016655" y="1563808"/>
                  </a:lnTo>
                  <a:lnTo>
                    <a:pt x="4005225" y="1557687"/>
                  </a:lnTo>
                  <a:lnTo>
                    <a:pt x="4005225" y="1546670"/>
                  </a:lnTo>
                  <a:close/>
                  <a:moveTo>
                    <a:pt x="5063053" y="1519232"/>
                  </a:moveTo>
                  <a:lnTo>
                    <a:pt x="5070842" y="1527746"/>
                  </a:lnTo>
                  <a:lnTo>
                    <a:pt x="5067414" y="1537522"/>
                  </a:lnTo>
                  <a:lnTo>
                    <a:pt x="5075204" y="1546351"/>
                  </a:lnTo>
                  <a:lnTo>
                    <a:pt x="5068349" y="1565270"/>
                  </a:lnTo>
                  <a:lnTo>
                    <a:pt x="5062741" y="1548243"/>
                  </a:lnTo>
                  <a:lnTo>
                    <a:pt x="5041866" y="1538152"/>
                  </a:lnTo>
                  <a:lnTo>
                    <a:pt x="5048720" y="1523332"/>
                  </a:lnTo>
                  <a:lnTo>
                    <a:pt x="5056198" y="1530584"/>
                  </a:lnTo>
                  <a:close/>
                  <a:moveTo>
                    <a:pt x="5070441" y="1517646"/>
                  </a:moveTo>
                  <a:lnTo>
                    <a:pt x="5086316" y="1521333"/>
                  </a:lnTo>
                  <a:lnTo>
                    <a:pt x="5074652" y="1527171"/>
                  </a:lnTo>
                  <a:close/>
                  <a:moveTo>
                    <a:pt x="2793654" y="1403349"/>
                  </a:moveTo>
                  <a:lnTo>
                    <a:pt x="2808259" y="1420428"/>
                  </a:lnTo>
                  <a:lnTo>
                    <a:pt x="2796829" y="1431595"/>
                  </a:lnTo>
                  <a:lnTo>
                    <a:pt x="2778096" y="1431924"/>
                  </a:lnTo>
                  <a:lnTo>
                    <a:pt x="2782859" y="1409918"/>
                  </a:lnTo>
                  <a:close/>
                  <a:moveTo>
                    <a:pt x="303818" y="1397948"/>
                  </a:moveTo>
                  <a:lnTo>
                    <a:pt x="310168" y="1402076"/>
                  </a:lnTo>
                  <a:lnTo>
                    <a:pt x="305088" y="1417633"/>
                  </a:lnTo>
                  <a:lnTo>
                    <a:pt x="309215" y="1431603"/>
                  </a:lnTo>
                  <a:lnTo>
                    <a:pt x="316518" y="1433826"/>
                  </a:lnTo>
                  <a:lnTo>
                    <a:pt x="315882" y="1449383"/>
                  </a:lnTo>
                  <a:lnTo>
                    <a:pt x="327630" y="1448113"/>
                  </a:lnTo>
                  <a:lnTo>
                    <a:pt x="329218" y="1426206"/>
                  </a:lnTo>
                  <a:lnTo>
                    <a:pt x="336838" y="1413506"/>
                  </a:lnTo>
                  <a:lnTo>
                    <a:pt x="350490" y="1432238"/>
                  </a:lnTo>
                  <a:cubicBezTo>
                    <a:pt x="350278" y="1437212"/>
                    <a:pt x="350067" y="1442187"/>
                    <a:pt x="349855" y="1447161"/>
                  </a:cubicBezTo>
                  <a:lnTo>
                    <a:pt x="367635" y="1441446"/>
                  </a:lnTo>
                  <a:lnTo>
                    <a:pt x="357158" y="1456368"/>
                  </a:lnTo>
                  <a:lnTo>
                    <a:pt x="368905" y="1466845"/>
                  </a:lnTo>
                  <a:lnTo>
                    <a:pt x="365095" y="1497326"/>
                  </a:lnTo>
                  <a:lnTo>
                    <a:pt x="350173" y="1511296"/>
                  </a:lnTo>
                  <a:lnTo>
                    <a:pt x="365095" y="1514471"/>
                  </a:lnTo>
                  <a:lnTo>
                    <a:pt x="368587" y="1537331"/>
                  </a:lnTo>
                  <a:lnTo>
                    <a:pt x="372397" y="1525583"/>
                  </a:lnTo>
                  <a:lnTo>
                    <a:pt x="385098" y="1524630"/>
                  </a:lnTo>
                  <a:lnTo>
                    <a:pt x="390495" y="1536378"/>
                  </a:lnTo>
                  <a:lnTo>
                    <a:pt x="372715" y="1545903"/>
                  </a:lnTo>
                  <a:lnTo>
                    <a:pt x="383510" y="1544633"/>
                  </a:lnTo>
                  <a:cubicBezTo>
                    <a:pt x="383193" y="1551300"/>
                    <a:pt x="382875" y="1557968"/>
                    <a:pt x="382558" y="1564635"/>
                  </a:cubicBezTo>
                  <a:lnTo>
                    <a:pt x="365413" y="1565905"/>
                  </a:lnTo>
                  <a:lnTo>
                    <a:pt x="352078" y="1579875"/>
                  </a:lnTo>
                  <a:lnTo>
                    <a:pt x="361603" y="1593210"/>
                  </a:lnTo>
                  <a:lnTo>
                    <a:pt x="349220" y="1608133"/>
                  </a:lnTo>
                  <a:lnTo>
                    <a:pt x="347950" y="1621785"/>
                  </a:lnTo>
                  <a:lnTo>
                    <a:pt x="336520" y="1623055"/>
                  </a:lnTo>
                  <a:lnTo>
                    <a:pt x="327313" y="1634485"/>
                  </a:lnTo>
                  <a:lnTo>
                    <a:pt x="318740" y="1639248"/>
                  </a:lnTo>
                  <a:lnTo>
                    <a:pt x="313025" y="1622103"/>
                  </a:lnTo>
                  <a:lnTo>
                    <a:pt x="298103" y="1602418"/>
                  </a:lnTo>
                  <a:lnTo>
                    <a:pt x="291753" y="1616388"/>
                  </a:lnTo>
                  <a:lnTo>
                    <a:pt x="300643" y="1628770"/>
                  </a:lnTo>
                  <a:lnTo>
                    <a:pt x="301913" y="1637025"/>
                  </a:lnTo>
                  <a:lnTo>
                    <a:pt x="286990" y="1645598"/>
                  </a:lnTo>
                  <a:lnTo>
                    <a:pt x="285085" y="1666870"/>
                  </a:lnTo>
                  <a:lnTo>
                    <a:pt x="313343" y="1651630"/>
                  </a:lnTo>
                  <a:lnTo>
                    <a:pt x="317788" y="1655758"/>
                  </a:lnTo>
                  <a:lnTo>
                    <a:pt x="295880" y="1676078"/>
                  </a:lnTo>
                  <a:lnTo>
                    <a:pt x="279053" y="1708781"/>
                  </a:lnTo>
                  <a:lnTo>
                    <a:pt x="255875" y="1711320"/>
                  </a:lnTo>
                  <a:lnTo>
                    <a:pt x="242223" y="1742753"/>
                  </a:lnTo>
                  <a:lnTo>
                    <a:pt x="220950" y="1748468"/>
                  </a:lnTo>
                  <a:lnTo>
                    <a:pt x="217775" y="1744340"/>
                  </a:lnTo>
                  <a:lnTo>
                    <a:pt x="228570" y="1739896"/>
                  </a:lnTo>
                  <a:lnTo>
                    <a:pt x="231745" y="1730370"/>
                  </a:lnTo>
                  <a:lnTo>
                    <a:pt x="224125" y="1722115"/>
                  </a:lnTo>
                  <a:cubicBezTo>
                    <a:pt x="223702" y="1715871"/>
                    <a:pt x="223278" y="1709627"/>
                    <a:pt x="222855" y="1703383"/>
                  </a:cubicBezTo>
                  <a:lnTo>
                    <a:pt x="207933" y="1701160"/>
                  </a:lnTo>
                  <a:lnTo>
                    <a:pt x="204123" y="1710685"/>
                  </a:lnTo>
                  <a:lnTo>
                    <a:pt x="207298" y="1720210"/>
                  </a:lnTo>
                  <a:lnTo>
                    <a:pt x="199995" y="1729736"/>
                  </a:lnTo>
                  <a:lnTo>
                    <a:pt x="175865" y="1737355"/>
                  </a:lnTo>
                  <a:lnTo>
                    <a:pt x="163165" y="1761486"/>
                  </a:lnTo>
                  <a:lnTo>
                    <a:pt x="110778" y="1815778"/>
                  </a:lnTo>
                  <a:lnTo>
                    <a:pt x="87283" y="1817048"/>
                  </a:lnTo>
                  <a:lnTo>
                    <a:pt x="63470" y="1831018"/>
                  </a:lnTo>
                  <a:lnTo>
                    <a:pt x="35848" y="1825938"/>
                  </a:lnTo>
                  <a:lnTo>
                    <a:pt x="40293" y="1849433"/>
                  </a:lnTo>
                  <a:lnTo>
                    <a:pt x="0" y="1865398"/>
                  </a:lnTo>
                  <a:lnTo>
                    <a:pt x="51895" y="1757672"/>
                  </a:lnTo>
                  <a:cubicBezTo>
                    <a:pt x="107924" y="1654532"/>
                    <a:pt x="168793" y="1554404"/>
                    <a:pt x="234199" y="1457591"/>
                  </a:cubicBezTo>
                  <a:lnTo>
                    <a:pt x="269276" y="1410682"/>
                  </a:lnTo>
                  <a:lnTo>
                    <a:pt x="273020" y="1407473"/>
                  </a:lnTo>
                  <a:close/>
                  <a:moveTo>
                    <a:pt x="3781388" y="1397007"/>
                  </a:moveTo>
                  <a:cubicBezTo>
                    <a:pt x="3781176" y="1404671"/>
                    <a:pt x="3780965" y="1412335"/>
                    <a:pt x="3780753" y="1419999"/>
                  </a:cubicBezTo>
                  <a:lnTo>
                    <a:pt x="3775672" y="1425582"/>
                  </a:lnTo>
                  <a:lnTo>
                    <a:pt x="3770275" y="1413431"/>
                  </a:lnTo>
                  <a:lnTo>
                    <a:pt x="3776308" y="1403577"/>
                  </a:lnTo>
                  <a:close/>
                  <a:moveTo>
                    <a:pt x="2893984" y="1212850"/>
                  </a:moveTo>
                  <a:lnTo>
                    <a:pt x="2912798" y="1234757"/>
                  </a:lnTo>
                  <a:lnTo>
                    <a:pt x="2919384" y="1260157"/>
                  </a:lnTo>
                  <a:lnTo>
                    <a:pt x="2902763" y="1260475"/>
                  </a:lnTo>
                  <a:lnTo>
                    <a:pt x="2904646" y="1246504"/>
                  </a:lnTo>
                  <a:lnTo>
                    <a:pt x="2894924" y="1231582"/>
                  </a:lnTo>
                  <a:cubicBezTo>
                    <a:pt x="2894611" y="1225338"/>
                    <a:pt x="2894297" y="1219094"/>
                    <a:pt x="2893984" y="1212850"/>
                  </a:cubicBezTo>
                  <a:close/>
                  <a:moveTo>
                    <a:pt x="5710203" y="1139822"/>
                  </a:moveTo>
                  <a:lnTo>
                    <a:pt x="5727666" y="1152205"/>
                  </a:lnTo>
                  <a:lnTo>
                    <a:pt x="5723382" y="1173160"/>
                  </a:lnTo>
                  <a:lnTo>
                    <a:pt x="5711521" y="1162048"/>
                  </a:lnTo>
                  <a:cubicBezTo>
                    <a:pt x="5711082" y="1154639"/>
                    <a:pt x="5710642" y="1147231"/>
                    <a:pt x="5710203" y="1139822"/>
                  </a:cubicBezTo>
                  <a:close/>
                  <a:moveTo>
                    <a:pt x="3040668" y="1009652"/>
                  </a:moveTo>
                  <a:lnTo>
                    <a:pt x="3052733" y="1019177"/>
                  </a:lnTo>
                  <a:lnTo>
                    <a:pt x="3020983" y="1028702"/>
                  </a:lnTo>
                  <a:lnTo>
                    <a:pt x="3017808" y="1020765"/>
                  </a:lnTo>
                  <a:close/>
                  <a:moveTo>
                    <a:pt x="3072139" y="911226"/>
                  </a:moveTo>
                  <a:lnTo>
                    <a:pt x="3073371" y="926933"/>
                  </a:lnTo>
                  <a:lnTo>
                    <a:pt x="3052733" y="930276"/>
                  </a:lnTo>
                  <a:close/>
                  <a:moveTo>
                    <a:pt x="3107021" y="901700"/>
                  </a:moveTo>
                  <a:lnTo>
                    <a:pt x="3120991" y="928449"/>
                  </a:lnTo>
                  <a:lnTo>
                    <a:pt x="3105116" y="944563"/>
                  </a:lnTo>
                  <a:lnTo>
                    <a:pt x="3098766" y="934895"/>
                  </a:lnTo>
                  <a:lnTo>
                    <a:pt x="3098766" y="925226"/>
                  </a:lnTo>
                  <a:lnTo>
                    <a:pt x="3105751" y="916525"/>
                  </a:lnTo>
                  <a:close/>
                  <a:moveTo>
                    <a:pt x="3099360" y="876300"/>
                  </a:moveTo>
                  <a:lnTo>
                    <a:pt x="3105116" y="884929"/>
                  </a:lnTo>
                  <a:lnTo>
                    <a:pt x="3093284" y="896433"/>
                  </a:lnTo>
                  <a:lnTo>
                    <a:pt x="3091365" y="914648"/>
                  </a:lnTo>
                  <a:lnTo>
                    <a:pt x="3079858" y="925513"/>
                  </a:lnTo>
                  <a:cubicBezTo>
                    <a:pt x="3079751" y="918696"/>
                    <a:pt x="3079645" y="911878"/>
                    <a:pt x="3079538" y="905061"/>
                  </a:cubicBezTo>
                  <a:lnTo>
                    <a:pt x="3060671" y="906659"/>
                  </a:lnTo>
                  <a:lnTo>
                    <a:pt x="3062270" y="893877"/>
                  </a:lnTo>
                  <a:lnTo>
                    <a:pt x="3082736" y="885248"/>
                  </a:lnTo>
                  <a:close/>
                  <a:moveTo>
                    <a:pt x="2895676" y="835022"/>
                  </a:moveTo>
                  <a:lnTo>
                    <a:pt x="2900080" y="843367"/>
                  </a:lnTo>
                  <a:lnTo>
                    <a:pt x="2899450" y="855243"/>
                  </a:lnTo>
                  <a:lnTo>
                    <a:pt x="2906370" y="852034"/>
                  </a:lnTo>
                  <a:cubicBezTo>
                    <a:pt x="2906475" y="854923"/>
                    <a:pt x="2906579" y="857811"/>
                    <a:pt x="2906684" y="860700"/>
                  </a:cubicBezTo>
                  <a:lnTo>
                    <a:pt x="2893160" y="863910"/>
                  </a:lnTo>
                  <a:lnTo>
                    <a:pt x="2884040" y="886378"/>
                  </a:lnTo>
                  <a:lnTo>
                    <a:pt x="2873346" y="893760"/>
                  </a:lnTo>
                  <a:lnTo>
                    <a:pt x="2879321" y="876748"/>
                  </a:lnTo>
                  <a:lnTo>
                    <a:pt x="2877121" y="857490"/>
                  </a:lnTo>
                  <a:lnTo>
                    <a:pt x="2890959" y="854280"/>
                  </a:lnTo>
                  <a:close/>
                  <a:moveTo>
                    <a:pt x="2912575" y="822322"/>
                  </a:moveTo>
                  <a:lnTo>
                    <a:pt x="2923896" y="829854"/>
                  </a:lnTo>
                  <a:lnTo>
                    <a:pt x="2925733" y="836130"/>
                  </a:lnTo>
                  <a:lnTo>
                    <a:pt x="2922673" y="849310"/>
                  </a:lnTo>
                  <a:lnTo>
                    <a:pt x="2912575" y="848682"/>
                  </a:lnTo>
                  <a:lnTo>
                    <a:pt x="2904312" y="841465"/>
                  </a:lnTo>
                  <a:lnTo>
                    <a:pt x="2900333" y="830795"/>
                  </a:lnTo>
                  <a:lnTo>
                    <a:pt x="2915634" y="832050"/>
                  </a:lnTo>
                  <a:close/>
                  <a:moveTo>
                    <a:pt x="3115497" y="820737"/>
                  </a:moveTo>
                  <a:lnTo>
                    <a:pt x="3128970" y="829700"/>
                  </a:lnTo>
                  <a:lnTo>
                    <a:pt x="3132104" y="840826"/>
                  </a:lnTo>
                  <a:lnTo>
                    <a:pt x="3125211" y="850098"/>
                  </a:lnTo>
                  <a:lnTo>
                    <a:pt x="3108291" y="855662"/>
                  </a:lnTo>
                  <a:lnTo>
                    <a:pt x="3112364" y="841135"/>
                  </a:lnTo>
                  <a:close/>
                  <a:moveTo>
                    <a:pt x="2986079" y="784222"/>
                  </a:moveTo>
                  <a:lnTo>
                    <a:pt x="2989234" y="792794"/>
                  </a:lnTo>
                  <a:lnTo>
                    <a:pt x="2950732" y="835022"/>
                  </a:lnTo>
                  <a:lnTo>
                    <a:pt x="2938108" y="829942"/>
                  </a:lnTo>
                  <a:lnTo>
                    <a:pt x="2936846" y="815337"/>
                  </a:lnTo>
                  <a:lnTo>
                    <a:pt x="2944104" y="803589"/>
                  </a:lnTo>
                  <a:lnTo>
                    <a:pt x="2956728" y="805494"/>
                  </a:lnTo>
                  <a:lnTo>
                    <a:pt x="2963040" y="796922"/>
                  </a:lnTo>
                  <a:lnTo>
                    <a:pt x="2969036" y="784539"/>
                  </a:lnTo>
                  <a:close/>
                  <a:moveTo>
                    <a:pt x="3181826" y="777876"/>
                  </a:moveTo>
                  <a:lnTo>
                    <a:pt x="3189253" y="786862"/>
                  </a:lnTo>
                  <a:lnTo>
                    <a:pt x="3181181" y="793751"/>
                  </a:lnTo>
                  <a:lnTo>
                    <a:pt x="3170203" y="787760"/>
                  </a:lnTo>
                  <a:close/>
                  <a:moveTo>
                    <a:pt x="2989234" y="760410"/>
                  </a:moveTo>
                  <a:lnTo>
                    <a:pt x="3000346" y="771020"/>
                  </a:lnTo>
                  <a:lnTo>
                    <a:pt x="2997078" y="785810"/>
                  </a:lnTo>
                  <a:lnTo>
                    <a:pt x="2989559" y="779380"/>
                  </a:lnTo>
                  <a:cubicBezTo>
                    <a:pt x="2989451" y="773057"/>
                    <a:pt x="2989342" y="766733"/>
                    <a:pt x="2989234" y="760410"/>
                  </a:cubicBezTo>
                  <a:close/>
                  <a:moveTo>
                    <a:pt x="3084673" y="733425"/>
                  </a:moveTo>
                  <a:lnTo>
                    <a:pt x="3095591" y="744629"/>
                  </a:lnTo>
                  <a:lnTo>
                    <a:pt x="3089491" y="761915"/>
                  </a:lnTo>
                  <a:lnTo>
                    <a:pt x="3078568" y="778881"/>
                  </a:lnTo>
                  <a:lnTo>
                    <a:pt x="3073427" y="784323"/>
                  </a:lnTo>
                  <a:lnTo>
                    <a:pt x="3061541" y="788805"/>
                  </a:lnTo>
                  <a:lnTo>
                    <a:pt x="3062825" y="799369"/>
                  </a:lnTo>
                  <a:lnTo>
                    <a:pt x="3065074" y="811213"/>
                  </a:lnTo>
                  <a:lnTo>
                    <a:pt x="3056400" y="808972"/>
                  </a:lnTo>
                  <a:lnTo>
                    <a:pt x="3054472" y="788805"/>
                  </a:lnTo>
                  <a:lnTo>
                    <a:pt x="3063789" y="766077"/>
                  </a:lnTo>
                  <a:lnTo>
                    <a:pt x="3045477" y="773119"/>
                  </a:lnTo>
                  <a:lnTo>
                    <a:pt x="3028448" y="802890"/>
                  </a:lnTo>
                  <a:lnTo>
                    <a:pt x="3016882" y="795527"/>
                  </a:lnTo>
                  <a:lnTo>
                    <a:pt x="3014633" y="784643"/>
                  </a:lnTo>
                  <a:lnTo>
                    <a:pt x="3028127" y="766397"/>
                  </a:lnTo>
                  <a:lnTo>
                    <a:pt x="3045477" y="749431"/>
                  </a:lnTo>
                  <a:lnTo>
                    <a:pt x="3065396" y="743989"/>
                  </a:lnTo>
                  <a:close/>
                  <a:moveTo>
                    <a:pt x="3205129" y="719138"/>
                  </a:moveTo>
                  <a:lnTo>
                    <a:pt x="3203253" y="736387"/>
                  </a:lnTo>
                  <a:lnTo>
                    <a:pt x="3189807" y="739776"/>
                  </a:lnTo>
                  <a:lnTo>
                    <a:pt x="3184491" y="726222"/>
                  </a:lnTo>
                  <a:close/>
                  <a:moveTo>
                    <a:pt x="3048002" y="700087"/>
                  </a:moveTo>
                  <a:lnTo>
                    <a:pt x="3055726" y="703262"/>
                  </a:lnTo>
                  <a:lnTo>
                    <a:pt x="3059084" y="711517"/>
                  </a:lnTo>
                  <a:lnTo>
                    <a:pt x="3057069" y="725170"/>
                  </a:lnTo>
                  <a:lnTo>
                    <a:pt x="3044980" y="725487"/>
                  </a:lnTo>
                  <a:lnTo>
                    <a:pt x="3041621" y="709612"/>
                  </a:lnTo>
                  <a:close/>
                  <a:moveTo>
                    <a:pt x="3147591" y="608011"/>
                  </a:moveTo>
                  <a:lnTo>
                    <a:pt x="3157047" y="609291"/>
                  </a:lnTo>
                  <a:lnTo>
                    <a:pt x="3163667" y="632651"/>
                  </a:lnTo>
                  <a:lnTo>
                    <a:pt x="3154210" y="648332"/>
                  </a:lnTo>
                  <a:lnTo>
                    <a:pt x="3165873" y="659212"/>
                  </a:lnTo>
                  <a:lnTo>
                    <a:pt x="3165873" y="666572"/>
                  </a:lnTo>
                  <a:lnTo>
                    <a:pt x="3150428" y="687053"/>
                  </a:lnTo>
                  <a:lnTo>
                    <a:pt x="3152319" y="699533"/>
                  </a:lnTo>
                  <a:lnTo>
                    <a:pt x="3167134" y="696333"/>
                  </a:lnTo>
                  <a:lnTo>
                    <a:pt x="3173439" y="675853"/>
                  </a:lnTo>
                  <a:lnTo>
                    <a:pt x="3178482" y="657932"/>
                  </a:lnTo>
                  <a:lnTo>
                    <a:pt x="3193298" y="651212"/>
                  </a:lnTo>
                  <a:lnTo>
                    <a:pt x="3183211" y="634571"/>
                  </a:lnTo>
                  <a:lnTo>
                    <a:pt x="3192983" y="621771"/>
                  </a:lnTo>
                  <a:lnTo>
                    <a:pt x="3196765" y="625611"/>
                  </a:lnTo>
                  <a:lnTo>
                    <a:pt x="3199602" y="629131"/>
                  </a:lnTo>
                  <a:lnTo>
                    <a:pt x="3200548" y="631051"/>
                  </a:lnTo>
                  <a:lnTo>
                    <a:pt x="3201178" y="632331"/>
                  </a:lnTo>
                  <a:lnTo>
                    <a:pt x="3202124" y="632971"/>
                  </a:lnTo>
                  <a:lnTo>
                    <a:pt x="3203070" y="633611"/>
                  </a:lnTo>
                  <a:lnTo>
                    <a:pt x="3204015" y="632971"/>
                  </a:lnTo>
                  <a:lnTo>
                    <a:pt x="3205592" y="632651"/>
                  </a:lnTo>
                  <a:lnTo>
                    <a:pt x="3207483" y="631691"/>
                  </a:lnTo>
                  <a:lnTo>
                    <a:pt x="3208744" y="631051"/>
                  </a:lnTo>
                  <a:lnTo>
                    <a:pt x="3220092" y="642572"/>
                  </a:lnTo>
                  <a:lnTo>
                    <a:pt x="3225766" y="654092"/>
                  </a:lnTo>
                  <a:lnTo>
                    <a:pt x="3206852" y="678093"/>
                  </a:lnTo>
                  <a:lnTo>
                    <a:pt x="3205276" y="700173"/>
                  </a:lnTo>
                  <a:lnTo>
                    <a:pt x="3185102" y="698253"/>
                  </a:lnTo>
                  <a:lnTo>
                    <a:pt x="3181319" y="716174"/>
                  </a:lnTo>
                  <a:lnTo>
                    <a:pt x="3173754" y="726734"/>
                  </a:lnTo>
                  <a:lnTo>
                    <a:pt x="3184472" y="743055"/>
                  </a:lnTo>
                  <a:lnTo>
                    <a:pt x="3173754" y="746255"/>
                  </a:lnTo>
                  <a:lnTo>
                    <a:pt x="3160199" y="738895"/>
                  </a:lnTo>
                  <a:lnTo>
                    <a:pt x="3157047" y="722894"/>
                  </a:lnTo>
                  <a:lnTo>
                    <a:pt x="3154525" y="730894"/>
                  </a:lnTo>
                  <a:lnTo>
                    <a:pt x="3152949" y="736974"/>
                  </a:lnTo>
                  <a:lnTo>
                    <a:pt x="3152004" y="739215"/>
                  </a:lnTo>
                  <a:cubicBezTo>
                    <a:pt x="3151899" y="739855"/>
                    <a:pt x="3151793" y="740495"/>
                    <a:pt x="3151688" y="741135"/>
                  </a:cubicBezTo>
                  <a:lnTo>
                    <a:pt x="3151373" y="743375"/>
                  </a:lnTo>
                  <a:lnTo>
                    <a:pt x="3149482" y="746895"/>
                  </a:lnTo>
                  <a:lnTo>
                    <a:pt x="3144123" y="756495"/>
                  </a:lnTo>
                  <a:lnTo>
                    <a:pt x="3136243" y="769935"/>
                  </a:lnTo>
                  <a:lnTo>
                    <a:pt x="3126786" y="760335"/>
                  </a:lnTo>
                  <a:lnTo>
                    <a:pt x="3129623" y="727694"/>
                  </a:lnTo>
                  <a:lnTo>
                    <a:pt x="3116384" y="740495"/>
                  </a:lnTo>
                  <a:lnTo>
                    <a:pt x="3105036" y="768975"/>
                  </a:lnTo>
                  <a:lnTo>
                    <a:pt x="3097785" y="767055"/>
                  </a:lnTo>
                  <a:lnTo>
                    <a:pt x="3107873" y="742415"/>
                  </a:lnTo>
                  <a:lnTo>
                    <a:pt x="3096209" y="740495"/>
                  </a:lnTo>
                  <a:lnTo>
                    <a:pt x="3094003" y="734094"/>
                  </a:lnTo>
                  <a:lnTo>
                    <a:pt x="3107557" y="727694"/>
                  </a:lnTo>
                  <a:lnTo>
                    <a:pt x="3099992" y="717134"/>
                  </a:lnTo>
                  <a:lnTo>
                    <a:pt x="3127101" y="687053"/>
                  </a:lnTo>
                  <a:lnTo>
                    <a:pt x="3127101" y="668172"/>
                  </a:lnTo>
                  <a:lnTo>
                    <a:pt x="3135297" y="656332"/>
                  </a:lnTo>
                  <a:lnTo>
                    <a:pt x="3128992" y="646732"/>
                  </a:lnTo>
                  <a:close/>
                  <a:moveTo>
                    <a:pt x="3086809" y="601662"/>
                  </a:moveTo>
                  <a:lnTo>
                    <a:pt x="3100900" y="618490"/>
                  </a:lnTo>
                  <a:lnTo>
                    <a:pt x="3095575" y="628967"/>
                  </a:lnTo>
                  <a:lnTo>
                    <a:pt x="3100274" y="649287"/>
                  </a:lnTo>
                  <a:lnTo>
                    <a:pt x="3095888" y="658812"/>
                  </a:lnTo>
                  <a:lnTo>
                    <a:pt x="3117816" y="663575"/>
                  </a:lnTo>
                  <a:lnTo>
                    <a:pt x="3107478" y="680720"/>
                  </a:lnTo>
                  <a:lnTo>
                    <a:pt x="3092755" y="682625"/>
                  </a:lnTo>
                  <a:lnTo>
                    <a:pt x="3067073" y="700087"/>
                  </a:lnTo>
                  <a:lnTo>
                    <a:pt x="3054544" y="696912"/>
                  </a:lnTo>
                  <a:lnTo>
                    <a:pt x="3082423" y="661987"/>
                  </a:lnTo>
                  <a:lnTo>
                    <a:pt x="3052351" y="679767"/>
                  </a:lnTo>
                  <a:lnTo>
                    <a:pt x="3042953" y="679132"/>
                  </a:lnTo>
                  <a:lnTo>
                    <a:pt x="3029170" y="697230"/>
                  </a:lnTo>
                  <a:lnTo>
                    <a:pt x="3024158" y="683577"/>
                  </a:lnTo>
                  <a:lnTo>
                    <a:pt x="3034495" y="675957"/>
                  </a:lnTo>
                  <a:lnTo>
                    <a:pt x="3031050" y="662305"/>
                  </a:lnTo>
                  <a:lnTo>
                    <a:pt x="3042640" y="652780"/>
                  </a:lnTo>
                  <a:lnTo>
                    <a:pt x="3057363" y="649605"/>
                  </a:lnTo>
                  <a:lnTo>
                    <a:pt x="3071460" y="629285"/>
                  </a:lnTo>
                  <a:lnTo>
                    <a:pt x="3083990" y="628332"/>
                  </a:lnTo>
                  <a:lnTo>
                    <a:pt x="3079917" y="611187"/>
                  </a:lnTo>
                  <a:close/>
                  <a:moveTo>
                    <a:pt x="3198778" y="596901"/>
                  </a:moveTo>
                  <a:lnTo>
                    <a:pt x="3208960" y="597864"/>
                  </a:lnTo>
                  <a:lnTo>
                    <a:pt x="3214215" y="603322"/>
                  </a:lnTo>
                  <a:lnTo>
                    <a:pt x="3219798" y="601074"/>
                  </a:lnTo>
                  <a:lnTo>
                    <a:pt x="3227353" y="611349"/>
                  </a:lnTo>
                  <a:lnTo>
                    <a:pt x="3217828" y="625476"/>
                  </a:lnTo>
                  <a:lnTo>
                    <a:pt x="3201405" y="609743"/>
                  </a:lnTo>
                  <a:close/>
                  <a:moveTo>
                    <a:pt x="3164907" y="504825"/>
                  </a:moveTo>
                  <a:lnTo>
                    <a:pt x="3188311" y="509905"/>
                  </a:lnTo>
                  <a:lnTo>
                    <a:pt x="3190841" y="523558"/>
                  </a:lnTo>
                  <a:lnTo>
                    <a:pt x="3182302" y="535305"/>
                  </a:lnTo>
                  <a:lnTo>
                    <a:pt x="3184516" y="554355"/>
                  </a:lnTo>
                  <a:lnTo>
                    <a:pt x="3172181" y="566103"/>
                  </a:lnTo>
                  <a:lnTo>
                    <a:pt x="3164591" y="582930"/>
                  </a:lnTo>
                  <a:lnTo>
                    <a:pt x="3136444" y="592455"/>
                  </a:lnTo>
                  <a:lnTo>
                    <a:pt x="3124110" y="622300"/>
                  </a:lnTo>
                  <a:lnTo>
                    <a:pt x="3119998" y="619125"/>
                  </a:lnTo>
                  <a:lnTo>
                    <a:pt x="3120631" y="611823"/>
                  </a:lnTo>
                  <a:lnTo>
                    <a:pt x="3109878" y="602615"/>
                  </a:lnTo>
                  <a:lnTo>
                    <a:pt x="3132965" y="578803"/>
                  </a:lnTo>
                  <a:lnTo>
                    <a:pt x="3136127" y="555943"/>
                  </a:lnTo>
                  <a:lnTo>
                    <a:pt x="3151941" y="553403"/>
                  </a:lnTo>
                  <a:lnTo>
                    <a:pt x="3155736" y="542925"/>
                  </a:lnTo>
                  <a:lnTo>
                    <a:pt x="3151624" y="531495"/>
                  </a:lnTo>
                  <a:lnTo>
                    <a:pt x="3157950" y="523875"/>
                  </a:lnTo>
                  <a:close/>
                  <a:moveTo>
                    <a:pt x="4364771" y="471424"/>
                  </a:moveTo>
                  <a:lnTo>
                    <a:pt x="4352063" y="473328"/>
                  </a:lnTo>
                  <a:lnTo>
                    <a:pt x="4349204" y="492370"/>
                  </a:lnTo>
                  <a:lnTo>
                    <a:pt x="4353334" y="505065"/>
                  </a:lnTo>
                  <a:lnTo>
                    <a:pt x="4345709" y="514269"/>
                  </a:lnTo>
                  <a:lnTo>
                    <a:pt x="4338402" y="505383"/>
                  </a:lnTo>
                  <a:lnTo>
                    <a:pt x="4341579" y="493005"/>
                  </a:lnTo>
                  <a:lnTo>
                    <a:pt x="4337131" y="479358"/>
                  </a:lnTo>
                  <a:lnTo>
                    <a:pt x="4322835" y="489514"/>
                  </a:lnTo>
                  <a:lnTo>
                    <a:pt x="4315210" y="501892"/>
                  </a:lnTo>
                  <a:lnTo>
                    <a:pt x="4319976" y="515538"/>
                  </a:lnTo>
                  <a:lnTo>
                    <a:pt x="4326647" y="515538"/>
                  </a:lnTo>
                  <a:lnTo>
                    <a:pt x="4334590" y="522203"/>
                  </a:lnTo>
                  <a:lnTo>
                    <a:pt x="4333319" y="536167"/>
                  </a:lnTo>
                  <a:lnTo>
                    <a:pt x="4321882" y="530455"/>
                  </a:lnTo>
                  <a:lnTo>
                    <a:pt x="4315210" y="539658"/>
                  </a:lnTo>
                  <a:lnTo>
                    <a:pt x="4297419" y="537119"/>
                  </a:lnTo>
                  <a:lnTo>
                    <a:pt x="4292971" y="550766"/>
                  </a:lnTo>
                  <a:lnTo>
                    <a:pt x="4282805" y="553940"/>
                  </a:lnTo>
                  <a:lnTo>
                    <a:pt x="4274862" y="552353"/>
                  </a:lnTo>
                  <a:lnTo>
                    <a:pt x="4260566" y="563778"/>
                  </a:lnTo>
                  <a:lnTo>
                    <a:pt x="4263425" y="579647"/>
                  </a:lnTo>
                  <a:lnTo>
                    <a:pt x="4256754" y="585677"/>
                  </a:lnTo>
                  <a:lnTo>
                    <a:pt x="4246270" y="586312"/>
                  </a:lnTo>
                  <a:lnTo>
                    <a:pt x="4233244" y="586946"/>
                  </a:lnTo>
                  <a:lnTo>
                    <a:pt x="4227843" y="601863"/>
                  </a:lnTo>
                  <a:lnTo>
                    <a:pt x="4232926" y="608210"/>
                  </a:lnTo>
                  <a:lnTo>
                    <a:pt x="4241504" y="605036"/>
                  </a:lnTo>
                  <a:lnTo>
                    <a:pt x="4247858" y="609797"/>
                  </a:lnTo>
                  <a:lnTo>
                    <a:pt x="4239280" y="612653"/>
                  </a:lnTo>
                  <a:lnTo>
                    <a:pt x="4244363" y="622174"/>
                  </a:lnTo>
                  <a:lnTo>
                    <a:pt x="4254530" y="624396"/>
                  </a:lnTo>
                  <a:lnTo>
                    <a:pt x="4259295" y="613288"/>
                  </a:lnTo>
                  <a:lnTo>
                    <a:pt x="4260248" y="619635"/>
                  </a:lnTo>
                  <a:lnTo>
                    <a:pt x="4269462" y="628204"/>
                  </a:lnTo>
                  <a:lnTo>
                    <a:pt x="4263108" y="631378"/>
                  </a:lnTo>
                  <a:lnTo>
                    <a:pt x="4252624" y="629791"/>
                  </a:lnTo>
                  <a:lnTo>
                    <a:pt x="4260566" y="643755"/>
                  </a:lnTo>
                  <a:lnTo>
                    <a:pt x="4275180" y="653594"/>
                  </a:lnTo>
                  <a:lnTo>
                    <a:pt x="4289477" y="646612"/>
                  </a:lnTo>
                  <a:lnTo>
                    <a:pt x="4287570" y="633599"/>
                  </a:lnTo>
                  <a:lnTo>
                    <a:pt x="4297101" y="628839"/>
                  </a:lnTo>
                  <a:lnTo>
                    <a:pt x="4302185" y="638360"/>
                  </a:lnTo>
                  <a:lnTo>
                    <a:pt x="4312669" y="637725"/>
                  </a:lnTo>
                  <a:lnTo>
                    <a:pt x="4312033" y="628204"/>
                  </a:lnTo>
                  <a:lnTo>
                    <a:pt x="4308221" y="616462"/>
                  </a:lnTo>
                  <a:lnTo>
                    <a:pt x="4317752" y="615827"/>
                  </a:lnTo>
                  <a:lnTo>
                    <a:pt x="4332048" y="624396"/>
                  </a:lnTo>
                  <a:lnTo>
                    <a:pt x="4339673" y="624396"/>
                  </a:lnTo>
                  <a:lnTo>
                    <a:pt x="4339547" y="624461"/>
                  </a:lnTo>
                  <a:lnTo>
                    <a:pt x="4339882" y="624461"/>
                  </a:lnTo>
                  <a:lnTo>
                    <a:pt x="4340199" y="623826"/>
                  </a:lnTo>
                  <a:lnTo>
                    <a:pt x="4341172" y="623340"/>
                  </a:lnTo>
                  <a:lnTo>
                    <a:pt x="4347298" y="612018"/>
                  </a:lnTo>
                  <a:lnTo>
                    <a:pt x="4332366" y="604402"/>
                  </a:lnTo>
                  <a:lnTo>
                    <a:pt x="4328236" y="605354"/>
                  </a:lnTo>
                  <a:lnTo>
                    <a:pt x="4317434" y="588216"/>
                  </a:lnTo>
                  <a:lnTo>
                    <a:pt x="4329189" y="567587"/>
                  </a:lnTo>
                  <a:lnTo>
                    <a:pt x="4344121" y="564731"/>
                  </a:lnTo>
                  <a:lnTo>
                    <a:pt x="4350793" y="555210"/>
                  </a:lnTo>
                  <a:lnTo>
                    <a:pt x="4348886" y="549814"/>
                  </a:lnTo>
                  <a:lnTo>
                    <a:pt x="4361912" y="539976"/>
                  </a:lnTo>
                  <a:lnTo>
                    <a:pt x="4359053" y="525059"/>
                  </a:lnTo>
                  <a:lnTo>
                    <a:pt x="4355876" y="522838"/>
                  </a:lnTo>
                  <a:lnTo>
                    <a:pt x="4355240" y="513634"/>
                  </a:lnTo>
                  <a:lnTo>
                    <a:pt x="4380021" y="502526"/>
                  </a:lnTo>
                  <a:lnTo>
                    <a:pt x="4384151" y="488879"/>
                  </a:lnTo>
                  <a:lnTo>
                    <a:pt x="4380339" y="476185"/>
                  </a:lnTo>
                  <a:lnTo>
                    <a:pt x="4369537" y="489514"/>
                  </a:lnTo>
                  <a:lnTo>
                    <a:pt x="4360959" y="501892"/>
                  </a:lnTo>
                  <a:lnTo>
                    <a:pt x="4359053" y="486023"/>
                  </a:lnTo>
                  <a:lnTo>
                    <a:pt x="4366360" y="478724"/>
                  </a:lnTo>
                  <a:close/>
                  <a:moveTo>
                    <a:pt x="3304349" y="431801"/>
                  </a:moveTo>
                  <a:lnTo>
                    <a:pt x="3318916" y="437795"/>
                  </a:lnTo>
                  <a:lnTo>
                    <a:pt x="3327783" y="453570"/>
                  </a:lnTo>
                  <a:lnTo>
                    <a:pt x="3334751" y="432432"/>
                  </a:lnTo>
                  <a:lnTo>
                    <a:pt x="3344568" y="440950"/>
                  </a:lnTo>
                  <a:lnTo>
                    <a:pt x="3340451" y="462719"/>
                  </a:lnTo>
                  <a:lnTo>
                    <a:pt x="3344885" y="472183"/>
                  </a:lnTo>
                  <a:lnTo>
                    <a:pt x="3354069" y="456409"/>
                  </a:lnTo>
                  <a:lnTo>
                    <a:pt x="3367053" y="470290"/>
                  </a:lnTo>
                  <a:lnTo>
                    <a:pt x="3355335" y="475338"/>
                  </a:lnTo>
                  <a:lnTo>
                    <a:pt x="3360719" y="488904"/>
                  </a:lnTo>
                  <a:lnTo>
                    <a:pt x="3347101" y="510988"/>
                  </a:lnTo>
                  <a:cubicBezTo>
                    <a:pt x="3346784" y="517298"/>
                    <a:pt x="3346468" y="523607"/>
                    <a:pt x="3346151" y="529917"/>
                  </a:cubicBezTo>
                  <a:lnTo>
                    <a:pt x="3358185" y="549477"/>
                  </a:lnTo>
                  <a:lnTo>
                    <a:pt x="3320183" y="551055"/>
                  </a:lnTo>
                  <a:lnTo>
                    <a:pt x="3317016" y="534649"/>
                  </a:lnTo>
                  <a:lnTo>
                    <a:pt x="3296748" y="556733"/>
                  </a:lnTo>
                  <a:lnTo>
                    <a:pt x="3274897" y="555471"/>
                  </a:lnTo>
                  <a:lnTo>
                    <a:pt x="3256845" y="581026"/>
                  </a:lnTo>
                  <a:lnTo>
                    <a:pt x="3243228" y="566513"/>
                  </a:lnTo>
                  <a:lnTo>
                    <a:pt x="3249562" y="556102"/>
                  </a:lnTo>
                  <a:lnTo>
                    <a:pt x="3270780" y="552317"/>
                  </a:lnTo>
                  <a:lnTo>
                    <a:pt x="3271413" y="539066"/>
                  </a:lnTo>
                  <a:lnTo>
                    <a:pt x="3255579" y="533703"/>
                  </a:lnTo>
                  <a:lnTo>
                    <a:pt x="3252412" y="523292"/>
                  </a:lnTo>
                  <a:lnTo>
                    <a:pt x="3267296" y="516036"/>
                  </a:lnTo>
                  <a:lnTo>
                    <a:pt x="3250828" y="500261"/>
                  </a:lnTo>
                  <a:lnTo>
                    <a:pt x="3264763" y="481332"/>
                  </a:lnTo>
                  <a:lnTo>
                    <a:pt x="3300548" y="488588"/>
                  </a:lnTo>
                  <a:lnTo>
                    <a:pt x="3308782" y="480070"/>
                  </a:lnTo>
                  <a:lnTo>
                    <a:pt x="3286614" y="469975"/>
                  </a:lnTo>
                  <a:lnTo>
                    <a:pt x="3288831" y="456093"/>
                  </a:lnTo>
                  <a:lnTo>
                    <a:pt x="3310999" y="462088"/>
                  </a:lnTo>
                  <a:close/>
                  <a:moveTo>
                    <a:pt x="3435951" y="361951"/>
                  </a:moveTo>
                  <a:lnTo>
                    <a:pt x="3459129" y="379352"/>
                  </a:lnTo>
                  <a:cubicBezTo>
                    <a:pt x="3458917" y="383993"/>
                    <a:pt x="3458706" y="388633"/>
                    <a:pt x="3458494" y="393274"/>
                  </a:cubicBezTo>
                  <a:lnTo>
                    <a:pt x="3438491" y="404980"/>
                  </a:lnTo>
                  <a:lnTo>
                    <a:pt x="3440714" y="424913"/>
                  </a:lnTo>
                  <a:lnTo>
                    <a:pt x="3394358" y="452439"/>
                  </a:lnTo>
                  <a:lnTo>
                    <a:pt x="3382928" y="442314"/>
                  </a:lnTo>
                  <a:lnTo>
                    <a:pt x="3371816" y="427444"/>
                  </a:lnTo>
                  <a:lnTo>
                    <a:pt x="3393088" y="427444"/>
                  </a:lnTo>
                  <a:lnTo>
                    <a:pt x="3385468" y="404031"/>
                  </a:lnTo>
                  <a:lnTo>
                    <a:pt x="3411821" y="400867"/>
                  </a:lnTo>
                  <a:lnTo>
                    <a:pt x="3418171" y="384098"/>
                  </a:lnTo>
                  <a:lnTo>
                    <a:pt x="3424521" y="395805"/>
                  </a:lnTo>
                  <a:lnTo>
                    <a:pt x="3429919" y="395488"/>
                  </a:lnTo>
                  <a:lnTo>
                    <a:pt x="3424521" y="373657"/>
                  </a:lnTo>
                  <a:close/>
                  <a:moveTo>
                    <a:pt x="3528661" y="334961"/>
                  </a:moveTo>
                  <a:lnTo>
                    <a:pt x="3536916" y="337252"/>
                  </a:lnTo>
                  <a:lnTo>
                    <a:pt x="3529613" y="364093"/>
                  </a:lnTo>
                  <a:lnTo>
                    <a:pt x="3509928" y="366711"/>
                  </a:lnTo>
                  <a:lnTo>
                    <a:pt x="3505166" y="354600"/>
                  </a:lnTo>
                  <a:lnTo>
                    <a:pt x="3523263" y="347072"/>
                  </a:lnTo>
                  <a:close/>
                  <a:moveTo>
                    <a:pt x="4276189" y="308170"/>
                  </a:moveTo>
                  <a:lnTo>
                    <a:pt x="4271925" y="310848"/>
                  </a:lnTo>
                  <a:cubicBezTo>
                    <a:pt x="4271963" y="310963"/>
                    <a:pt x="4272002" y="311077"/>
                    <a:pt x="4272040" y="311192"/>
                  </a:cubicBezTo>
                  <a:close/>
                  <a:moveTo>
                    <a:pt x="3488655" y="279400"/>
                  </a:moveTo>
                  <a:lnTo>
                    <a:pt x="3501355" y="287882"/>
                  </a:lnTo>
                  <a:lnTo>
                    <a:pt x="3495958" y="298248"/>
                  </a:lnTo>
                  <a:lnTo>
                    <a:pt x="3498180" y="309557"/>
                  </a:lnTo>
                  <a:lnTo>
                    <a:pt x="3516278" y="322123"/>
                  </a:lnTo>
                  <a:lnTo>
                    <a:pt x="3497545" y="345054"/>
                  </a:lnTo>
                  <a:lnTo>
                    <a:pt x="3490560" y="364845"/>
                  </a:lnTo>
                  <a:lnTo>
                    <a:pt x="3473415" y="368300"/>
                  </a:lnTo>
                  <a:lnTo>
                    <a:pt x="3448015" y="342541"/>
                  </a:lnTo>
                  <a:lnTo>
                    <a:pt x="3445475" y="316468"/>
                  </a:lnTo>
                  <a:lnTo>
                    <a:pt x="3433728" y="314269"/>
                  </a:lnTo>
                  <a:lnTo>
                    <a:pt x="3433728" y="302960"/>
                  </a:lnTo>
                  <a:lnTo>
                    <a:pt x="3438808" y="289138"/>
                  </a:lnTo>
                  <a:lnTo>
                    <a:pt x="3454683" y="296678"/>
                  </a:lnTo>
                  <a:lnTo>
                    <a:pt x="3479130" y="296364"/>
                  </a:lnTo>
                  <a:lnTo>
                    <a:pt x="3466748" y="317096"/>
                  </a:lnTo>
                  <a:lnTo>
                    <a:pt x="3478495" y="340028"/>
                  </a:lnTo>
                  <a:lnTo>
                    <a:pt x="3478495" y="328719"/>
                  </a:lnTo>
                  <a:lnTo>
                    <a:pt x="3494053" y="309557"/>
                  </a:lnTo>
                  <a:close/>
                  <a:moveTo>
                    <a:pt x="3621053" y="250824"/>
                  </a:moveTo>
                  <a:lnTo>
                    <a:pt x="3633753" y="259353"/>
                  </a:lnTo>
                  <a:lnTo>
                    <a:pt x="3618195" y="280201"/>
                  </a:lnTo>
                  <a:lnTo>
                    <a:pt x="3627720" y="304208"/>
                  </a:lnTo>
                  <a:lnTo>
                    <a:pt x="3615973" y="312737"/>
                  </a:lnTo>
                  <a:lnTo>
                    <a:pt x="3601050" y="303577"/>
                  </a:lnTo>
                  <a:lnTo>
                    <a:pt x="3603273" y="292837"/>
                  </a:lnTo>
                  <a:lnTo>
                    <a:pt x="3595653" y="274199"/>
                  </a:lnTo>
                  <a:lnTo>
                    <a:pt x="3604860" y="268830"/>
                  </a:lnTo>
                  <a:lnTo>
                    <a:pt x="3610258" y="258405"/>
                  </a:lnTo>
                  <a:close/>
                  <a:moveTo>
                    <a:pt x="3463697" y="247649"/>
                  </a:moveTo>
                  <a:lnTo>
                    <a:pt x="3468654" y="252812"/>
                  </a:lnTo>
                  <a:lnTo>
                    <a:pt x="3466904" y="273140"/>
                  </a:lnTo>
                  <a:lnTo>
                    <a:pt x="3463988" y="287337"/>
                  </a:lnTo>
                  <a:lnTo>
                    <a:pt x="3454366" y="273140"/>
                  </a:lnTo>
                  <a:close/>
                  <a:moveTo>
                    <a:pt x="3514243" y="244475"/>
                  </a:moveTo>
                  <a:lnTo>
                    <a:pt x="3523940" y="256388"/>
                  </a:lnTo>
                  <a:lnTo>
                    <a:pt x="3525232" y="268946"/>
                  </a:lnTo>
                  <a:lnTo>
                    <a:pt x="3543655" y="271200"/>
                  </a:lnTo>
                  <a:lnTo>
                    <a:pt x="3546887" y="284080"/>
                  </a:lnTo>
                  <a:lnTo>
                    <a:pt x="3557553" y="287944"/>
                  </a:lnTo>
                  <a:lnTo>
                    <a:pt x="3554644" y="304044"/>
                  </a:lnTo>
                  <a:lnTo>
                    <a:pt x="3540746" y="312737"/>
                  </a:lnTo>
                  <a:lnTo>
                    <a:pt x="3524586" y="294706"/>
                  </a:lnTo>
                  <a:lnTo>
                    <a:pt x="3514890" y="285046"/>
                  </a:lnTo>
                  <a:lnTo>
                    <a:pt x="3517476" y="269268"/>
                  </a:lnTo>
                  <a:lnTo>
                    <a:pt x="3503578" y="253168"/>
                  </a:lnTo>
                  <a:close/>
                  <a:moveTo>
                    <a:pt x="3570253" y="234949"/>
                  </a:moveTo>
                  <a:lnTo>
                    <a:pt x="3579778" y="251203"/>
                  </a:lnTo>
                  <a:lnTo>
                    <a:pt x="3571205" y="257174"/>
                  </a:lnTo>
                  <a:lnTo>
                    <a:pt x="3563903" y="249213"/>
                  </a:lnTo>
                  <a:lnTo>
                    <a:pt x="3564855" y="239261"/>
                  </a:lnTo>
                  <a:close/>
                  <a:moveTo>
                    <a:pt x="3805219" y="211137"/>
                  </a:moveTo>
                  <a:lnTo>
                    <a:pt x="3835518" y="224790"/>
                  </a:lnTo>
                  <a:lnTo>
                    <a:pt x="3846478" y="244792"/>
                  </a:lnTo>
                  <a:lnTo>
                    <a:pt x="3843254" y="252412"/>
                  </a:lnTo>
                  <a:lnTo>
                    <a:pt x="3818435" y="250190"/>
                  </a:lnTo>
                  <a:lnTo>
                    <a:pt x="3782978" y="229552"/>
                  </a:lnTo>
                  <a:close/>
                  <a:moveTo>
                    <a:pt x="3716499" y="206375"/>
                  </a:moveTo>
                  <a:lnTo>
                    <a:pt x="3732178" y="217487"/>
                  </a:lnTo>
                  <a:lnTo>
                    <a:pt x="3721516" y="233363"/>
                  </a:lnTo>
                  <a:lnTo>
                    <a:pt x="3706778" y="208280"/>
                  </a:lnTo>
                  <a:close/>
                  <a:moveTo>
                    <a:pt x="3892555" y="152400"/>
                  </a:moveTo>
                  <a:lnTo>
                    <a:pt x="3891607" y="170764"/>
                  </a:lnTo>
                  <a:lnTo>
                    <a:pt x="3900454" y="183652"/>
                  </a:lnTo>
                  <a:lnTo>
                    <a:pt x="3893187" y="195573"/>
                  </a:lnTo>
                  <a:lnTo>
                    <a:pt x="3880232" y="211682"/>
                  </a:lnTo>
                  <a:lnTo>
                    <a:pt x="3858431" y="239713"/>
                  </a:lnTo>
                  <a:lnTo>
                    <a:pt x="3847056" y="236491"/>
                  </a:lnTo>
                  <a:lnTo>
                    <a:pt x="3847056" y="209749"/>
                  </a:lnTo>
                  <a:lnTo>
                    <a:pt x="3835366" y="197184"/>
                  </a:lnTo>
                  <a:lnTo>
                    <a:pt x="3845477" y="175597"/>
                  </a:lnTo>
                  <a:lnTo>
                    <a:pt x="3859379" y="186230"/>
                  </a:lnTo>
                  <a:lnTo>
                    <a:pt x="3862538" y="172376"/>
                  </a:lnTo>
                  <a:lnTo>
                    <a:pt x="3883076" y="158199"/>
                  </a:lnTo>
                  <a:close/>
                  <a:moveTo>
                    <a:pt x="3911566" y="117476"/>
                  </a:moveTo>
                  <a:lnTo>
                    <a:pt x="3927580" y="122238"/>
                  </a:lnTo>
                  <a:lnTo>
                    <a:pt x="3940141" y="148591"/>
                  </a:lnTo>
                  <a:lnTo>
                    <a:pt x="3932918" y="162243"/>
                  </a:lnTo>
                  <a:lnTo>
                    <a:pt x="3918474" y="169864"/>
                  </a:lnTo>
                  <a:lnTo>
                    <a:pt x="3912822" y="142558"/>
                  </a:lnTo>
                  <a:cubicBezTo>
                    <a:pt x="3912403" y="134197"/>
                    <a:pt x="3911985" y="125837"/>
                    <a:pt x="3911566" y="117476"/>
                  </a:cubicBezTo>
                  <a:close/>
                  <a:moveTo>
                    <a:pt x="3882623" y="82550"/>
                  </a:moveTo>
                  <a:lnTo>
                    <a:pt x="3889341" y="101343"/>
                  </a:lnTo>
                  <a:lnTo>
                    <a:pt x="3872388" y="111216"/>
                  </a:lnTo>
                  <a:lnTo>
                    <a:pt x="3852236" y="124912"/>
                  </a:lnTo>
                  <a:lnTo>
                    <a:pt x="3842640" y="147527"/>
                  </a:lnTo>
                  <a:lnTo>
                    <a:pt x="3811932" y="167593"/>
                  </a:lnTo>
                  <a:lnTo>
                    <a:pt x="3800417" y="182563"/>
                  </a:lnTo>
                  <a:lnTo>
                    <a:pt x="3792740" y="163771"/>
                  </a:lnTo>
                  <a:lnTo>
                    <a:pt x="3782184" y="174282"/>
                  </a:lnTo>
                  <a:lnTo>
                    <a:pt x="3762352" y="178741"/>
                  </a:lnTo>
                  <a:lnTo>
                    <a:pt x="3763951" y="163771"/>
                  </a:lnTo>
                  <a:lnTo>
                    <a:pt x="3760753" y="144979"/>
                  </a:lnTo>
                  <a:lnTo>
                    <a:pt x="3783783" y="138290"/>
                  </a:lnTo>
                  <a:lnTo>
                    <a:pt x="3794659" y="121409"/>
                  </a:lnTo>
                  <a:lnTo>
                    <a:pt x="3808413" y="128735"/>
                  </a:lnTo>
                  <a:lnTo>
                    <a:pt x="3806494" y="142431"/>
                  </a:lnTo>
                  <a:lnTo>
                    <a:pt x="3826646" y="134468"/>
                  </a:lnTo>
                  <a:lnTo>
                    <a:pt x="3823447" y="118861"/>
                  </a:lnTo>
                  <a:lnTo>
                    <a:pt x="3858313" y="100706"/>
                  </a:lnTo>
                  <a:lnTo>
                    <a:pt x="3867909" y="104846"/>
                  </a:lnTo>
                  <a:lnTo>
                    <a:pt x="3873987" y="88921"/>
                  </a:lnTo>
                  <a:close/>
                  <a:moveTo>
                    <a:pt x="3954178" y="46037"/>
                  </a:moveTo>
                  <a:lnTo>
                    <a:pt x="3965541" y="53654"/>
                  </a:lnTo>
                  <a:cubicBezTo>
                    <a:pt x="3965095" y="60458"/>
                    <a:pt x="3964650" y="67263"/>
                    <a:pt x="3964204" y="74067"/>
                  </a:cubicBezTo>
                  <a:lnTo>
                    <a:pt x="3953175" y="76200"/>
                  </a:lnTo>
                  <a:lnTo>
                    <a:pt x="3955514" y="67974"/>
                  </a:lnTo>
                  <a:lnTo>
                    <a:pt x="3946491" y="64318"/>
                  </a:lnTo>
                  <a:close/>
                  <a:moveTo>
                    <a:pt x="4240178" y="42862"/>
                  </a:moveTo>
                  <a:lnTo>
                    <a:pt x="4253469" y="43488"/>
                  </a:lnTo>
                  <a:cubicBezTo>
                    <a:pt x="4253801" y="50159"/>
                    <a:pt x="4254134" y="56829"/>
                    <a:pt x="4254466" y="63500"/>
                  </a:cubicBezTo>
                  <a:close/>
                  <a:moveTo>
                    <a:pt x="4283567" y="2124"/>
                  </a:moveTo>
                  <a:lnTo>
                    <a:pt x="4289750" y="3880"/>
                  </a:lnTo>
                  <a:lnTo>
                    <a:pt x="4307921" y="26351"/>
                  </a:lnTo>
                  <a:lnTo>
                    <a:pt x="4311095" y="16826"/>
                  </a:lnTo>
                  <a:lnTo>
                    <a:pt x="4314150" y="10809"/>
                  </a:lnTo>
                  <a:lnTo>
                    <a:pt x="4334458" y="16576"/>
                  </a:lnTo>
                  <a:lnTo>
                    <a:pt x="4344797" y="20074"/>
                  </a:lnTo>
                  <a:lnTo>
                    <a:pt x="4331090" y="40956"/>
                  </a:lnTo>
                  <a:lnTo>
                    <a:pt x="4363145" y="29208"/>
                  </a:lnTo>
                  <a:lnTo>
                    <a:pt x="4366319" y="54291"/>
                  </a:lnTo>
                  <a:lnTo>
                    <a:pt x="4331407" y="89533"/>
                  </a:lnTo>
                  <a:lnTo>
                    <a:pt x="4304430" y="84453"/>
                  </a:lnTo>
                  <a:lnTo>
                    <a:pt x="4322203" y="103186"/>
                  </a:lnTo>
                  <a:lnTo>
                    <a:pt x="4318077" y="112711"/>
                  </a:lnTo>
                  <a:lnTo>
                    <a:pt x="4296178" y="128586"/>
                  </a:lnTo>
                  <a:lnTo>
                    <a:pt x="4289830" y="141603"/>
                  </a:lnTo>
                  <a:lnTo>
                    <a:pt x="4330772" y="120331"/>
                  </a:lnTo>
                  <a:lnTo>
                    <a:pt x="4344737" y="116838"/>
                  </a:lnTo>
                  <a:lnTo>
                    <a:pt x="4334263" y="162241"/>
                  </a:lnTo>
                  <a:lnTo>
                    <a:pt x="4311412" y="184466"/>
                  </a:lnTo>
                  <a:lnTo>
                    <a:pt x="4315538" y="192086"/>
                  </a:lnTo>
                  <a:lnTo>
                    <a:pt x="4331407" y="180338"/>
                  </a:lnTo>
                  <a:lnTo>
                    <a:pt x="4337755" y="183196"/>
                  </a:lnTo>
                  <a:lnTo>
                    <a:pt x="4336168" y="219391"/>
                  </a:lnTo>
                  <a:lnTo>
                    <a:pt x="4318712" y="285748"/>
                  </a:lnTo>
                  <a:lnTo>
                    <a:pt x="4278405" y="298766"/>
                  </a:lnTo>
                  <a:lnTo>
                    <a:pt x="4304430" y="295591"/>
                  </a:lnTo>
                  <a:lnTo>
                    <a:pt x="4326329" y="288606"/>
                  </a:lnTo>
                  <a:lnTo>
                    <a:pt x="4333946" y="251458"/>
                  </a:lnTo>
                  <a:lnTo>
                    <a:pt x="4359654" y="182561"/>
                  </a:lnTo>
                  <a:lnTo>
                    <a:pt x="4377109" y="186053"/>
                  </a:lnTo>
                  <a:lnTo>
                    <a:pt x="4357749" y="157796"/>
                  </a:lnTo>
                  <a:lnTo>
                    <a:pt x="4379331" y="98741"/>
                  </a:lnTo>
                  <a:lnTo>
                    <a:pt x="4394248" y="92391"/>
                  </a:lnTo>
                  <a:cubicBezTo>
                    <a:pt x="4394460" y="82443"/>
                    <a:pt x="4394671" y="72494"/>
                    <a:pt x="4394883" y="62546"/>
                  </a:cubicBezTo>
                  <a:lnTo>
                    <a:pt x="4419321" y="81278"/>
                  </a:lnTo>
                  <a:lnTo>
                    <a:pt x="4435189" y="79056"/>
                  </a:lnTo>
                  <a:lnTo>
                    <a:pt x="4449154" y="100011"/>
                  </a:lnTo>
                  <a:lnTo>
                    <a:pt x="4437729" y="117156"/>
                  </a:lnTo>
                  <a:lnTo>
                    <a:pt x="4451376" y="126681"/>
                  </a:lnTo>
                  <a:lnTo>
                    <a:pt x="4458675" y="120013"/>
                  </a:lnTo>
                  <a:lnTo>
                    <a:pt x="4482161" y="111441"/>
                  </a:lnTo>
                  <a:lnTo>
                    <a:pt x="4488509" y="142873"/>
                  </a:lnTo>
                  <a:lnTo>
                    <a:pt x="4505647" y="127951"/>
                  </a:lnTo>
                  <a:cubicBezTo>
                    <a:pt x="4505859" y="122342"/>
                    <a:pt x="4506070" y="116732"/>
                    <a:pt x="4506282" y="111123"/>
                  </a:cubicBezTo>
                  <a:lnTo>
                    <a:pt x="4521516" y="136523"/>
                  </a:lnTo>
                  <a:lnTo>
                    <a:pt x="4540559" y="139381"/>
                  </a:lnTo>
                  <a:cubicBezTo>
                    <a:pt x="4540242" y="142873"/>
                    <a:pt x="4539924" y="146366"/>
                    <a:pt x="4539607" y="149858"/>
                  </a:cubicBezTo>
                  <a:lnTo>
                    <a:pt x="4514217" y="161606"/>
                  </a:lnTo>
                  <a:lnTo>
                    <a:pt x="4529133" y="173353"/>
                  </a:lnTo>
                  <a:lnTo>
                    <a:pt x="4551032" y="160336"/>
                  </a:lnTo>
                  <a:lnTo>
                    <a:pt x="4578644" y="163511"/>
                  </a:lnTo>
                  <a:lnTo>
                    <a:pt x="4584357" y="186371"/>
                  </a:lnTo>
                  <a:lnTo>
                    <a:pt x="4600226" y="183196"/>
                  </a:lnTo>
                  <a:lnTo>
                    <a:pt x="4606891" y="226376"/>
                  </a:lnTo>
                  <a:lnTo>
                    <a:pt x="4574201" y="233678"/>
                  </a:lnTo>
                  <a:lnTo>
                    <a:pt x="4536116" y="270826"/>
                  </a:lnTo>
                  <a:lnTo>
                    <a:pt x="4517390" y="274318"/>
                  </a:lnTo>
                  <a:lnTo>
                    <a:pt x="4494222" y="287336"/>
                  </a:lnTo>
                  <a:lnTo>
                    <a:pt x="4451693" y="276223"/>
                  </a:lnTo>
                  <a:lnTo>
                    <a:pt x="4412656" y="272413"/>
                  </a:lnTo>
                  <a:lnTo>
                    <a:pt x="4376475" y="260031"/>
                  </a:lnTo>
                  <a:lnTo>
                    <a:pt x="4383140" y="276541"/>
                  </a:lnTo>
                  <a:lnTo>
                    <a:pt x="4374570" y="288288"/>
                  </a:lnTo>
                  <a:lnTo>
                    <a:pt x="4402182" y="287336"/>
                  </a:lnTo>
                  <a:lnTo>
                    <a:pt x="4435189" y="298131"/>
                  </a:lnTo>
                  <a:lnTo>
                    <a:pt x="4464706" y="321308"/>
                  </a:lnTo>
                  <a:lnTo>
                    <a:pt x="4459945" y="338135"/>
                  </a:lnTo>
                  <a:lnTo>
                    <a:pt x="4498665" y="340040"/>
                  </a:lnTo>
                  <a:lnTo>
                    <a:pt x="4507552" y="363853"/>
                  </a:lnTo>
                  <a:lnTo>
                    <a:pt x="4491048" y="379728"/>
                  </a:lnTo>
                  <a:lnTo>
                    <a:pt x="4511043" y="395920"/>
                  </a:lnTo>
                  <a:lnTo>
                    <a:pt x="4513582" y="424178"/>
                  </a:lnTo>
                  <a:lnTo>
                    <a:pt x="4502474" y="461325"/>
                  </a:lnTo>
                  <a:lnTo>
                    <a:pt x="4444711" y="494345"/>
                  </a:lnTo>
                  <a:lnTo>
                    <a:pt x="4432650" y="482915"/>
                  </a:lnTo>
                  <a:lnTo>
                    <a:pt x="4441220" y="501648"/>
                  </a:lnTo>
                  <a:lnTo>
                    <a:pt x="4435824" y="513078"/>
                  </a:lnTo>
                  <a:lnTo>
                    <a:pt x="4445346" y="501330"/>
                  </a:lnTo>
                  <a:lnTo>
                    <a:pt x="4506917" y="470533"/>
                  </a:lnTo>
                  <a:lnTo>
                    <a:pt x="4524373" y="436560"/>
                  </a:lnTo>
                  <a:lnTo>
                    <a:pt x="4529133" y="400683"/>
                  </a:lnTo>
                  <a:lnTo>
                    <a:pt x="4549445" y="412113"/>
                  </a:lnTo>
                  <a:lnTo>
                    <a:pt x="4552302" y="390205"/>
                  </a:lnTo>
                  <a:lnTo>
                    <a:pt x="4541511" y="379410"/>
                  </a:lnTo>
                  <a:lnTo>
                    <a:pt x="4532942" y="380680"/>
                  </a:lnTo>
                  <a:lnTo>
                    <a:pt x="4534211" y="355598"/>
                  </a:lnTo>
                  <a:lnTo>
                    <a:pt x="4555476" y="379410"/>
                  </a:lnTo>
                  <a:lnTo>
                    <a:pt x="4577692" y="375918"/>
                  </a:lnTo>
                  <a:lnTo>
                    <a:pt x="4584992" y="388618"/>
                  </a:lnTo>
                  <a:cubicBezTo>
                    <a:pt x="4586215" y="390732"/>
                    <a:pt x="4580951" y="388976"/>
                    <a:pt x="4585033" y="388603"/>
                  </a:cubicBezTo>
                  <a:lnTo>
                    <a:pt x="4609485" y="386381"/>
                  </a:lnTo>
                  <a:lnTo>
                    <a:pt x="4641240" y="393364"/>
                  </a:lnTo>
                  <a:lnTo>
                    <a:pt x="4647591" y="411458"/>
                  </a:lnTo>
                  <a:lnTo>
                    <a:pt x="4631078" y="429235"/>
                  </a:lnTo>
                  <a:lnTo>
                    <a:pt x="4635207" y="434631"/>
                  </a:lnTo>
                  <a:lnTo>
                    <a:pt x="4660611" y="409871"/>
                  </a:lnTo>
                  <a:lnTo>
                    <a:pt x="4681570" y="407649"/>
                  </a:lnTo>
                  <a:lnTo>
                    <a:pt x="4669820" y="397173"/>
                  </a:lnTo>
                  <a:lnTo>
                    <a:pt x="4676171" y="367969"/>
                  </a:lnTo>
                  <a:lnTo>
                    <a:pt x="4692049" y="374000"/>
                  </a:lnTo>
                  <a:lnTo>
                    <a:pt x="4702211" y="354002"/>
                  </a:lnTo>
                  <a:lnTo>
                    <a:pt x="4694907" y="338130"/>
                  </a:lnTo>
                  <a:lnTo>
                    <a:pt x="4696495" y="325432"/>
                  </a:lnTo>
                  <a:lnTo>
                    <a:pt x="4741270" y="344161"/>
                  </a:lnTo>
                  <a:lnTo>
                    <a:pt x="4764769" y="374318"/>
                  </a:lnTo>
                  <a:lnTo>
                    <a:pt x="4780646" y="374318"/>
                  </a:lnTo>
                  <a:lnTo>
                    <a:pt x="4789220" y="387968"/>
                  </a:lnTo>
                  <a:lnTo>
                    <a:pt x="4804145" y="387650"/>
                  </a:lnTo>
                  <a:lnTo>
                    <a:pt x="4778106" y="430187"/>
                  </a:lnTo>
                  <a:lnTo>
                    <a:pt x="4739999" y="424156"/>
                  </a:lnTo>
                  <a:lnTo>
                    <a:pt x="4711102" y="399078"/>
                  </a:lnTo>
                  <a:lnTo>
                    <a:pt x="4693319" y="422251"/>
                  </a:lnTo>
                  <a:lnTo>
                    <a:pt x="4699670" y="444472"/>
                  </a:lnTo>
                  <a:lnTo>
                    <a:pt x="4717771" y="429870"/>
                  </a:lnTo>
                  <a:lnTo>
                    <a:pt x="4725392" y="440028"/>
                  </a:lnTo>
                  <a:lnTo>
                    <a:pt x="4739047" y="444155"/>
                  </a:lnTo>
                  <a:lnTo>
                    <a:pt x="4718088" y="463201"/>
                  </a:lnTo>
                  <a:lnTo>
                    <a:pt x="4727615" y="474629"/>
                  </a:lnTo>
                  <a:lnTo>
                    <a:pt x="4751749" y="458757"/>
                  </a:lnTo>
                  <a:lnTo>
                    <a:pt x="4799700" y="462566"/>
                  </a:lnTo>
                  <a:lnTo>
                    <a:pt x="4782869" y="493358"/>
                  </a:lnTo>
                  <a:lnTo>
                    <a:pt x="4787315" y="502564"/>
                  </a:lnTo>
                  <a:lnTo>
                    <a:pt x="4815577" y="474946"/>
                  </a:lnTo>
                  <a:lnTo>
                    <a:pt x="4817800" y="502564"/>
                  </a:lnTo>
                  <a:lnTo>
                    <a:pt x="4839076" y="525420"/>
                  </a:lnTo>
                  <a:lnTo>
                    <a:pt x="4829867" y="551767"/>
                  </a:lnTo>
                  <a:lnTo>
                    <a:pt x="4808591" y="559386"/>
                  </a:lnTo>
                  <a:lnTo>
                    <a:pt x="4796207" y="572401"/>
                  </a:lnTo>
                  <a:lnTo>
                    <a:pt x="4795571" y="616525"/>
                  </a:lnTo>
                  <a:lnTo>
                    <a:pt x="4770485" y="639698"/>
                  </a:lnTo>
                  <a:lnTo>
                    <a:pt x="4779059" y="656523"/>
                  </a:lnTo>
                  <a:lnTo>
                    <a:pt x="4802240" y="643825"/>
                  </a:lnTo>
                  <a:lnTo>
                    <a:pt x="4812402" y="577162"/>
                  </a:lnTo>
                  <a:lnTo>
                    <a:pt x="4848920" y="563512"/>
                  </a:lnTo>
                  <a:lnTo>
                    <a:pt x="4858130" y="516849"/>
                  </a:lnTo>
                  <a:lnTo>
                    <a:pt x="4876230" y="514627"/>
                  </a:lnTo>
                  <a:lnTo>
                    <a:pt x="4887662" y="506056"/>
                  </a:lnTo>
                  <a:lnTo>
                    <a:pt x="4939741" y="519071"/>
                  </a:lnTo>
                  <a:lnTo>
                    <a:pt x="4983246" y="527324"/>
                  </a:lnTo>
                  <a:lnTo>
                    <a:pt x="4993090" y="547005"/>
                  </a:lnTo>
                  <a:lnTo>
                    <a:pt x="5003252" y="537482"/>
                  </a:lnTo>
                  <a:lnTo>
                    <a:pt x="5007697" y="519706"/>
                  </a:lnTo>
                  <a:lnTo>
                    <a:pt x="5044851" y="530816"/>
                  </a:lnTo>
                  <a:lnTo>
                    <a:pt x="5063904" y="545418"/>
                  </a:lnTo>
                  <a:lnTo>
                    <a:pt x="5070256" y="536847"/>
                  </a:lnTo>
                  <a:lnTo>
                    <a:pt x="5077559" y="557164"/>
                  </a:lnTo>
                  <a:lnTo>
                    <a:pt x="5105186" y="555576"/>
                  </a:lnTo>
                  <a:lnTo>
                    <a:pt x="5125510" y="567957"/>
                  </a:lnTo>
                  <a:lnTo>
                    <a:pt x="5144563" y="587955"/>
                  </a:lnTo>
                  <a:lnTo>
                    <a:pt x="5164569" y="596209"/>
                  </a:lnTo>
                  <a:lnTo>
                    <a:pt x="5181082" y="617160"/>
                  </a:lnTo>
                  <a:lnTo>
                    <a:pt x="5206486" y="626366"/>
                  </a:lnTo>
                  <a:lnTo>
                    <a:pt x="5212837" y="641285"/>
                  </a:lnTo>
                  <a:lnTo>
                    <a:pt x="5241417" y="661602"/>
                  </a:lnTo>
                  <a:lnTo>
                    <a:pt x="5311279" y="734930"/>
                  </a:lnTo>
                  <a:lnTo>
                    <a:pt x="5318583" y="756199"/>
                  </a:lnTo>
                  <a:lnTo>
                    <a:pt x="5332555" y="761278"/>
                  </a:lnTo>
                  <a:lnTo>
                    <a:pt x="5346210" y="775880"/>
                  </a:lnTo>
                  <a:lnTo>
                    <a:pt x="5352561" y="771436"/>
                  </a:lnTo>
                  <a:lnTo>
                    <a:pt x="5337636" y="755881"/>
                  </a:lnTo>
                  <a:lnTo>
                    <a:pt x="5337636" y="740009"/>
                  </a:lnTo>
                  <a:lnTo>
                    <a:pt x="5366533" y="765087"/>
                  </a:lnTo>
                  <a:lnTo>
                    <a:pt x="5366533" y="776832"/>
                  </a:lnTo>
                  <a:lnTo>
                    <a:pt x="5379553" y="795561"/>
                  </a:lnTo>
                  <a:lnTo>
                    <a:pt x="5431632" y="816195"/>
                  </a:lnTo>
                  <a:lnTo>
                    <a:pt x="5448462" y="830797"/>
                  </a:lnTo>
                  <a:lnTo>
                    <a:pt x="5444969" y="806354"/>
                  </a:lnTo>
                  <a:lnTo>
                    <a:pt x="5491014" y="852383"/>
                  </a:lnTo>
                  <a:lnTo>
                    <a:pt x="5494190" y="864129"/>
                  </a:lnTo>
                  <a:lnTo>
                    <a:pt x="5506257" y="873334"/>
                  </a:lnTo>
                  <a:lnTo>
                    <a:pt x="5503081" y="891429"/>
                  </a:lnTo>
                  <a:lnTo>
                    <a:pt x="5514513" y="906031"/>
                  </a:lnTo>
                  <a:lnTo>
                    <a:pt x="5526263" y="892381"/>
                  </a:lnTo>
                  <a:lnTo>
                    <a:pt x="5547539" y="910158"/>
                  </a:lnTo>
                  <a:lnTo>
                    <a:pt x="5572943" y="919363"/>
                  </a:lnTo>
                  <a:lnTo>
                    <a:pt x="5563734" y="963488"/>
                  </a:lnTo>
                  <a:lnTo>
                    <a:pt x="5578977" y="981264"/>
                  </a:lnTo>
                  <a:lnTo>
                    <a:pt x="5575166" y="1032056"/>
                  </a:lnTo>
                  <a:lnTo>
                    <a:pt x="5580565" y="1047610"/>
                  </a:lnTo>
                  <a:lnTo>
                    <a:pt x="5598348" y="1037135"/>
                  </a:lnTo>
                  <a:lnTo>
                    <a:pt x="5602158" y="1068561"/>
                  </a:lnTo>
                  <a:lnTo>
                    <a:pt x="5560241" y="1152366"/>
                  </a:lnTo>
                  <a:lnTo>
                    <a:pt x="5498636" y="1245376"/>
                  </a:lnTo>
                  <a:lnTo>
                    <a:pt x="5427186" y="1279660"/>
                  </a:lnTo>
                  <a:lnTo>
                    <a:pt x="5357642" y="1305690"/>
                  </a:lnTo>
                  <a:lnTo>
                    <a:pt x="5268727" y="1295849"/>
                  </a:lnTo>
                  <a:lnTo>
                    <a:pt x="5197277" y="1259661"/>
                  </a:lnTo>
                  <a:lnTo>
                    <a:pt x="5135037" y="1254900"/>
                  </a:lnTo>
                  <a:lnTo>
                    <a:pt x="5093119" y="1236488"/>
                  </a:lnTo>
                  <a:lnTo>
                    <a:pt x="5080735" y="1242837"/>
                  </a:lnTo>
                  <a:lnTo>
                    <a:pt x="5045804" y="1221886"/>
                  </a:lnTo>
                  <a:lnTo>
                    <a:pt x="5036277" y="1231409"/>
                  </a:lnTo>
                  <a:lnTo>
                    <a:pt x="5026433" y="1206331"/>
                  </a:lnTo>
                  <a:lnTo>
                    <a:pt x="5001346" y="1207918"/>
                  </a:lnTo>
                  <a:lnTo>
                    <a:pt x="4972131" y="1180618"/>
                  </a:lnTo>
                  <a:lnTo>
                    <a:pt x="4954666" y="1206966"/>
                  </a:lnTo>
                  <a:lnTo>
                    <a:pt x="4930214" y="1185063"/>
                  </a:lnTo>
                  <a:lnTo>
                    <a:pt x="4939423" y="1161889"/>
                  </a:lnTo>
                  <a:lnTo>
                    <a:pt x="4920053" y="1156810"/>
                  </a:lnTo>
                  <a:lnTo>
                    <a:pt x="4915924" y="1144113"/>
                  </a:lnTo>
                  <a:lnTo>
                    <a:pt x="4900047" y="1147604"/>
                  </a:lnTo>
                  <a:lnTo>
                    <a:pt x="4886074" y="1166651"/>
                  </a:lnTo>
                  <a:lnTo>
                    <a:pt x="4856542" y="1143795"/>
                  </a:lnTo>
                  <a:lnTo>
                    <a:pt x="4852414" y="1151096"/>
                  </a:lnTo>
                  <a:lnTo>
                    <a:pt x="4820341" y="1139986"/>
                  </a:lnTo>
                  <a:lnTo>
                    <a:pt x="4815260" y="1127288"/>
                  </a:lnTo>
                  <a:lnTo>
                    <a:pt x="4794936" y="1123161"/>
                  </a:lnTo>
                  <a:lnTo>
                    <a:pt x="4782869" y="1074910"/>
                  </a:lnTo>
                  <a:lnTo>
                    <a:pt x="4758418" y="1057134"/>
                  </a:lnTo>
                  <a:lnTo>
                    <a:pt x="4710785" y="1055229"/>
                  </a:lnTo>
                  <a:lnTo>
                    <a:pt x="4706339" y="1060626"/>
                  </a:lnTo>
                  <a:lnTo>
                    <a:pt x="4718088" y="1066022"/>
                  </a:lnTo>
                  <a:lnTo>
                    <a:pt x="4736506" y="1087926"/>
                  </a:lnTo>
                  <a:lnTo>
                    <a:pt x="4752067" y="1083799"/>
                  </a:lnTo>
                  <a:lnTo>
                    <a:pt x="4746033" y="1108877"/>
                  </a:lnTo>
                  <a:lnTo>
                    <a:pt x="4759053" y="1138081"/>
                  </a:lnTo>
                  <a:lnTo>
                    <a:pt x="4770802" y="1142526"/>
                  </a:lnTo>
                  <a:lnTo>
                    <a:pt x="4787950" y="1166334"/>
                  </a:lnTo>
                  <a:lnTo>
                    <a:pt x="4812402" y="1176809"/>
                  </a:lnTo>
                  <a:lnTo>
                    <a:pt x="4798747" y="1188237"/>
                  </a:lnTo>
                  <a:cubicBezTo>
                    <a:pt x="4799170" y="1193634"/>
                    <a:pt x="4799594" y="1199030"/>
                    <a:pt x="4800017" y="1204427"/>
                  </a:cubicBezTo>
                  <a:lnTo>
                    <a:pt x="4820976" y="1203157"/>
                  </a:lnTo>
                  <a:lnTo>
                    <a:pt x="4861305" y="1231092"/>
                  </a:lnTo>
                  <a:lnTo>
                    <a:pt x="4857494" y="1245059"/>
                  </a:lnTo>
                  <a:lnTo>
                    <a:pt x="4829867" y="1250138"/>
                  </a:lnTo>
                  <a:lnTo>
                    <a:pt x="4842569" y="1262836"/>
                  </a:lnTo>
                  <a:lnTo>
                    <a:pt x="4866068" y="1259344"/>
                  </a:lnTo>
                  <a:lnTo>
                    <a:pt x="4900047" y="1267597"/>
                  </a:lnTo>
                  <a:lnTo>
                    <a:pt x="4911796" y="1281247"/>
                  </a:lnTo>
                  <a:lnTo>
                    <a:pt x="4907668" y="1299976"/>
                  </a:lnTo>
                  <a:lnTo>
                    <a:pt x="4925769" y="1296802"/>
                  </a:lnTo>
                  <a:lnTo>
                    <a:pt x="4955619" y="1312356"/>
                  </a:lnTo>
                  <a:lnTo>
                    <a:pt x="4965145" y="1341878"/>
                  </a:lnTo>
                  <a:lnTo>
                    <a:pt x="4974989" y="1352354"/>
                  </a:lnTo>
                  <a:lnTo>
                    <a:pt x="4953078" y="1385050"/>
                  </a:lnTo>
                  <a:lnTo>
                    <a:pt x="4964828" y="1413620"/>
                  </a:lnTo>
                  <a:lnTo>
                    <a:pt x="4955301" y="1422191"/>
                  </a:lnTo>
                  <a:lnTo>
                    <a:pt x="4953396" y="1459966"/>
                  </a:lnTo>
                  <a:lnTo>
                    <a:pt x="4928309" y="1458061"/>
                  </a:lnTo>
                  <a:lnTo>
                    <a:pt x="4919735" y="1476155"/>
                  </a:lnTo>
                  <a:lnTo>
                    <a:pt x="4937836" y="1485361"/>
                  </a:lnTo>
                  <a:cubicBezTo>
                    <a:pt x="4937942" y="1490652"/>
                    <a:pt x="4938047" y="1495942"/>
                    <a:pt x="4938153" y="1501233"/>
                  </a:cubicBezTo>
                  <a:lnTo>
                    <a:pt x="4949903" y="1508534"/>
                  </a:lnTo>
                  <a:lnTo>
                    <a:pt x="4966415" y="1581863"/>
                  </a:lnTo>
                  <a:lnTo>
                    <a:pt x="4984198" y="1575514"/>
                  </a:lnTo>
                  <a:lnTo>
                    <a:pt x="4987692" y="1601862"/>
                  </a:lnTo>
                  <a:lnTo>
                    <a:pt x="4976260" y="1619956"/>
                  </a:lnTo>
                  <a:lnTo>
                    <a:pt x="4996583" y="1643764"/>
                  </a:lnTo>
                  <a:lnTo>
                    <a:pt x="4983881" y="1654557"/>
                  </a:lnTo>
                  <a:lnTo>
                    <a:pt x="4949267" y="1672968"/>
                  </a:lnTo>
                  <a:lnTo>
                    <a:pt x="4924498" y="1736139"/>
                  </a:lnTo>
                  <a:lnTo>
                    <a:pt x="4927991" y="1790104"/>
                  </a:lnTo>
                  <a:lnTo>
                    <a:pt x="4928309" y="1829785"/>
                  </a:lnTo>
                  <a:lnTo>
                    <a:pt x="4920053" y="1845973"/>
                  </a:lnTo>
                  <a:lnTo>
                    <a:pt x="4939423" y="1862481"/>
                  </a:lnTo>
                  <a:cubicBezTo>
                    <a:pt x="4939317" y="1855921"/>
                    <a:pt x="4939212" y="1849360"/>
                    <a:pt x="4939106" y="1842800"/>
                  </a:cubicBezTo>
                  <a:lnTo>
                    <a:pt x="4946410" y="1838354"/>
                  </a:lnTo>
                  <a:lnTo>
                    <a:pt x="4965145" y="1902478"/>
                  </a:lnTo>
                  <a:lnTo>
                    <a:pt x="4980070" y="1903113"/>
                  </a:lnTo>
                  <a:lnTo>
                    <a:pt x="4985786" y="1955808"/>
                  </a:lnTo>
                  <a:lnTo>
                    <a:pt x="4994043" y="1967553"/>
                  </a:lnTo>
                  <a:lnTo>
                    <a:pt x="4985151" y="1984060"/>
                  </a:lnTo>
                  <a:lnTo>
                    <a:pt x="4988009" y="1998028"/>
                  </a:lnTo>
                  <a:lnTo>
                    <a:pt x="4976895" y="1987870"/>
                  </a:lnTo>
                  <a:lnTo>
                    <a:pt x="4965780" y="1999297"/>
                  </a:lnTo>
                  <a:lnTo>
                    <a:pt x="4957206" y="1998028"/>
                  </a:lnTo>
                  <a:lnTo>
                    <a:pt x="4946727" y="1994853"/>
                  </a:lnTo>
                  <a:lnTo>
                    <a:pt x="4939423" y="2005011"/>
                  </a:lnTo>
                  <a:lnTo>
                    <a:pt x="4955936" y="2009455"/>
                  </a:lnTo>
                  <a:lnTo>
                    <a:pt x="4958477" y="2033898"/>
                  </a:lnTo>
                  <a:lnTo>
                    <a:pt x="4972131" y="2042785"/>
                  </a:lnTo>
                  <a:lnTo>
                    <a:pt x="4983881" y="2034851"/>
                  </a:lnTo>
                  <a:lnTo>
                    <a:pt x="4997218" y="2049452"/>
                  </a:lnTo>
                  <a:lnTo>
                    <a:pt x="5015319" y="2044054"/>
                  </a:lnTo>
                  <a:lnTo>
                    <a:pt x="5030244" y="2048499"/>
                  </a:lnTo>
                  <a:lnTo>
                    <a:pt x="5025798" y="2064052"/>
                  </a:lnTo>
                  <a:lnTo>
                    <a:pt x="5043581" y="2102463"/>
                  </a:lnTo>
                  <a:lnTo>
                    <a:pt x="5045169" y="2118018"/>
                  </a:lnTo>
                  <a:lnTo>
                    <a:pt x="5040405" y="2132937"/>
                  </a:lnTo>
                  <a:lnTo>
                    <a:pt x="5028974" y="2133890"/>
                  </a:lnTo>
                  <a:lnTo>
                    <a:pt x="5026751" y="2141191"/>
                  </a:lnTo>
                  <a:lnTo>
                    <a:pt x="5018177" y="2138652"/>
                  </a:lnTo>
                  <a:lnTo>
                    <a:pt x="5012143" y="2125955"/>
                  </a:lnTo>
                  <a:lnTo>
                    <a:pt x="5004204" y="2117065"/>
                  </a:lnTo>
                  <a:lnTo>
                    <a:pt x="4996583" y="2118018"/>
                  </a:lnTo>
                  <a:lnTo>
                    <a:pt x="4998488" y="2132937"/>
                  </a:lnTo>
                  <a:lnTo>
                    <a:pt x="5006427" y="2136113"/>
                  </a:lnTo>
                  <a:lnTo>
                    <a:pt x="5004204" y="2151032"/>
                  </a:lnTo>
                  <a:lnTo>
                    <a:pt x="5001981" y="2160238"/>
                  </a:lnTo>
                  <a:lnTo>
                    <a:pt x="5005792" y="2170080"/>
                  </a:lnTo>
                  <a:lnTo>
                    <a:pt x="4995313" y="2165635"/>
                  </a:lnTo>
                  <a:lnTo>
                    <a:pt x="4988009" y="2158969"/>
                  </a:lnTo>
                  <a:lnTo>
                    <a:pt x="4981976" y="2138652"/>
                  </a:lnTo>
                  <a:lnTo>
                    <a:pt x="4976260" y="2125002"/>
                  </a:lnTo>
                  <a:lnTo>
                    <a:pt x="4967051" y="2115479"/>
                  </a:lnTo>
                  <a:cubicBezTo>
                    <a:pt x="4967263" y="2108389"/>
                    <a:pt x="4967474" y="2101299"/>
                    <a:pt x="4967686" y="2094209"/>
                  </a:cubicBezTo>
                  <a:lnTo>
                    <a:pt x="4958477" y="2072941"/>
                  </a:lnTo>
                  <a:lnTo>
                    <a:pt x="4947362" y="2050720"/>
                  </a:lnTo>
                  <a:lnTo>
                    <a:pt x="4944822" y="2070402"/>
                  </a:lnTo>
                  <a:lnTo>
                    <a:pt x="4943552" y="2082147"/>
                  </a:lnTo>
                  <a:lnTo>
                    <a:pt x="4965145" y="2104685"/>
                  </a:lnTo>
                  <a:lnTo>
                    <a:pt x="4967051" y="2115479"/>
                  </a:lnTo>
                  <a:cubicBezTo>
                    <a:pt x="4967263" y="2121087"/>
                    <a:pt x="4967474" y="2126695"/>
                    <a:pt x="4967686" y="2132303"/>
                  </a:cubicBezTo>
                  <a:lnTo>
                    <a:pt x="4957206" y="2125637"/>
                  </a:lnTo>
                  <a:lnTo>
                    <a:pt x="4952443" y="2108495"/>
                  </a:lnTo>
                  <a:lnTo>
                    <a:pt x="4940058" y="2096748"/>
                  </a:lnTo>
                  <a:lnTo>
                    <a:pt x="4937518" y="2110399"/>
                  </a:lnTo>
                  <a:lnTo>
                    <a:pt x="4956889" y="2131033"/>
                  </a:lnTo>
                  <a:lnTo>
                    <a:pt x="4965145" y="2146905"/>
                  </a:lnTo>
                  <a:lnTo>
                    <a:pt x="4949267" y="2143413"/>
                  </a:lnTo>
                  <a:lnTo>
                    <a:pt x="4949903" y="2154842"/>
                  </a:lnTo>
                  <a:lnTo>
                    <a:pt x="4963240" y="2169127"/>
                  </a:lnTo>
                  <a:lnTo>
                    <a:pt x="4973402" y="2196745"/>
                  </a:lnTo>
                  <a:lnTo>
                    <a:pt x="4967051" y="2196428"/>
                  </a:lnTo>
                  <a:lnTo>
                    <a:pt x="4953396" y="2182460"/>
                  </a:lnTo>
                  <a:lnTo>
                    <a:pt x="4945457" y="2181190"/>
                  </a:lnTo>
                  <a:lnTo>
                    <a:pt x="4938153" y="2167222"/>
                  </a:lnTo>
                  <a:lnTo>
                    <a:pt x="4928626" y="2161826"/>
                  </a:lnTo>
                  <a:cubicBezTo>
                    <a:pt x="4928203" y="2168175"/>
                    <a:pt x="4927779" y="2174523"/>
                    <a:pt x="4927356" y="2180872"/>
                  </a:cubicBezTo>
                  <a:lnTo>
                    <a:pt x="4943869" y="2184364"/>
                  </a:lnTo>
                  <a:lnTo>
                    <a:pt x="4950855" y="2196110"/>
                  </a:lnTo>
                  <a:lnTo>
                    <a:pt x="4953713" y="2212935"/>
                  </a:lnTo>
                  <a:lnTo>
                    <a:pt x="4942599" y="2203094"/>
                  </a:lnTo>
                  <a:lnTo>
                    <a:pt x="4937836" y="2210394"/>
                  </a:lnTo>
                  <a:lnTo>
                    <a:pt x="4943234" y="2216745"/>
                  </a:lnTo>
                  <a:lnTo>
                    <a:pt x="4929262" y="2217696"/>
                  </a:lnTo>
                  <a:lnTo>
                    <a:pt x="4928944" y="2225950"/>
                  </a:lnTo>
                  <a:lnTo>
                    <a:pt x="4964510" y="2254202"/>
                  </a:lnTo>
                  <a:lnTo>
                    <a:pt x="5023893" y="2285313"/>
                  </a:lnTo>
                  <a:lnTo>
                    <a:pt x="5039770" y="2294200"/>
                  </a:lnTo>
                  <a:lnTo>
                    <a:pt x="5049297" y="2332612"/>
                  </a:lnTo>
                  <a:lnTo>
                    <a:pt x="5048979" y="2345945"/>
                  </a:lnTo>
                  <a:lnTo>
                    <a:pt x="5039770" y="2368801"/>
                  </a:lnTo>
                  <a:lnTo>
                    <a:pt x="5044851" y="2386896"/>
                  </a:lnTo>
                  <a:lnTo>
                    <a:pt x="5065492" y="2398325"/>
                  </a:lnTo>
                  <a:lnTo>
                    <a:pt x="5096612" y="2379912"/>
                  </a:lnTo>
                  <a:lnTo>
                    <a:pt x="5105822" y="2353882"/>
                  </a:lnTo>
                  <a:lnTo>
                    <a:pt x="5123922" y="2344994"/>
                  </a:lnTo>
                  <a:lnTo>
                    <a:pt x="5134719" y="2303725"/>
                  </a:lnTo>
                  <a:lnTo>
                    <a:pt x="5125510" y="2289122"/>
                  </a:lnTo>
                  <a:lnTo>
                    <a:pt x="5135037" y="2287218"/>
                  </a:lnTo>
                  <a:lnTo>
                    <a:pt x="5136307" y="2275472"/>
                  </a:lnTo>
                  <a:lnTo>
                    <a:pt x="5108362" y="2253568"/>
                  </a:lnTo>
                  <a:lnTo>
                    <a:pt x="5102011" y="2215792"/>
                  </a:lnTo>
                  <a:lnTo>
                    <a:pt x="5089626" y="2202777"/>
                  </a:lnTo>
                  <a:lnTo>
                    <a:pt x="5053743" y="2169127"/>
                  </a:lnTo>
                  <a:lnTo>
                    <a:pt x="5050885" y="2151985"/>
                  </a:lnTo>
                  <a:lnTo>
                    <a:pt x="5054378" y="2136430"/>
                  </a:lnTo>
                  <a:lnTo>
                    <a:pt x="5063269" y="2119922"/>
                  </a:lnTo>
                  <a:cubicBezTo>
                    <a:pt x="5062952" y="2116007"/>
                    <a:pt x="5062634" y="2112092"/>
                    <a:pt x="5062317" y="2108177"/>
                  </a:cubicBezTo>
                  <a:lnTo>
                    <a:pt x="5053108" y="2100558"/>
                  </a:lnTo>
                  <a:lnTo>
                    <a:pt x="5054378" y="2089131"/>
                  </a:lnTo>
                  <a:lnTo>
                    <a:pt x="5061046" y="2078655"/>
                  </a:lnTo>
                  <a:lnTo>
                    <a:pt x="5058506" y="2054530"/>
                  </a:lnTo>
                  <a:lnTo>
                    <a:pt x="5041993" y="2037070"/>
                  </a:lnTo>
                  <a:lnTo>
                    <a:pt x="5029291" y="2038023"/>
                  </a:lnTo>
                  <a:lnTo>
                    <a:pt x="5023575" y="2023105"/>
                  </a:lnTo>
                  <a:lnTo>
                    <a:pt x="5007697" y="2018344"/>
                  </a:lnTo>
                  <a:lnTo>
                    <a:pt x="4999123" y="2020248"/>
                  </a:lnTo>
                  <a:lnTo>
                    <a:pt x="4983246" y="2015487"/>
                  </a:lnTo>
                  <a:cubicBezTo>
                    <a:pt x="4983034" y="2013053"/>
                    <a:pt x="4982823" y="2010620"/>
                    <a:pt x="4982611" y="2008186"/>
                  </a:cubicBezTo>
                  <a:lnTo>
                    <a:pt x="4988009" y="1998028"/>
                  </a:lnTo>
                  <a:lnTo>
                    <a:pt x="5000076" y="1981203"/>
                  </a:lnTo>
                  <a:lnTo>
                    <a:pt x="4994043" y="1967553"/>
                  </a:lnTo>
                  <a:lnTo>
                    <a:pt x="5002617" y="1951682"/>
                  </a:lnTo>
                  <a:lnTo>
                    <a:pt x="4999123" y="1929461"/>
                  </a:lnTo>
                  <a:lnTo>
                    <a:pt x="4995630" y="1894542"/>
                  </a:lnTo>
                  <a:lnTo>
                    <a:pt x="5009285" y="1902161"/>
                  </a:lnTo>
                  <a:lnTo>
                    <a:pt x="5047709" y="1893273"/>
                  </a:lnTo>
                  <a:lnTo>
                    <a:pt x="5039135" y="1881527"/>
                  </a:lnTo>
                  <a:lnTo>
                    <a:pt x="5005157" y="1876766"/>
                  </a:lnTo>
                  <a:lnTo>
                    <a:pt x="5002617" y="1850418"/>
                  </a:lnTo>
                  <a:lnTo>
                    <a:pt x="4992137" y="1848195"/>
                  </a:lnTo>
                  <a:lnTo>
                    <a:pt x="4983563" y="1833911"/>
                  </a:lnTo>
                  <a:lnTo>
                    <a:pt x="4946092" y="1793913"/>
                  </a:lnTo>
                  <a:lnTo>
                    <a:pt x="4935295" y="1787882"/>
                  </a:lnTo>
                  <a:lnTo>
                    <a:pt x="4931167" y="1776771"/>
                  </a:lnTo>
                  <a:lnTo>
                    <a:pt x="4927674" y="1736774"/>
                  </a:lnTo>
                  <a:lnTo>
                    <a:pt x="4952125" y="1676460"/>
                  </a:lnTo>
                  <a:lnTo>
                    <a:pt x="4991820" y="1677730"/>
                  </a:lnTo>
                  <a:lnTo>
                    <a:pt x="4996901" y="1692332"/>
                  </a:lnTo>
                  <a:lnTo>
                    <a:pt x="5009603" y="1701855"/>
                  </a:lnTo>
                  <a:lnTo>
                    <a:pt x="5029926" y="1718680"/>
                  </a:lnTo>
                  <a:lnTo>
                    <a:pt x="5046757" y="1713283"/>
                  </a:lnTo>
                  <a:lnTo>
                    <a:pt x="5056283" y="1697411"/>
                  </a:lnTo>
                  <a:lnTo>
                    <a:pt x="5071208" y="1709791"/>
                  </a:lnTo>
                  <a:lnTo>
                    <a:pt x="5083910" y="1736774"/>
                  </a:lnTo>
                  <a:lnTo>
                    <a:pt x="5105504" y="1744075"/>
                  </a:lnTo>
                  <a:lnTo>
                    <a:pt x="5111855" y="1778041"/>
                  </a:lnTo>
                  <a:lnTo>
                    <a:pt x="5136307" y="1784072"/>
                  </a:lnTo>
                  <a:lnTo>
                    <a:pt x="5148056" y="1794230"/>
                  </a:lnTo>
                  <a:lnTo>
                    <a:pt x="5180129" y="1806611"/>
                  </a:lnTo>
                  <a:lnTo>
                    <a:pt x="5208709" y="1806293"/>
                  </a:lnTo>
                  <a:lnTo>
                    <a:pt x="5222364" y="1819944"/>
                  </a:lnTo>
                  <a:lnTo>
                    <a:pt x="5236019" y="1815817"/>
                  </a:lnTo>
                  <a:lnTo>
                    <a:pt x="5246815" y="1797723"/>
                  </a:lnTo>
                  <a:lnTo>
                    <a:pt x="5282381" y="1793278"/>
                  </a:lnTo>
                  <a:lnTo>
                    <a:pt x="5296671" y="1809785"/>
                  </a:lnTo>
                  <a:lnTo>
                    <a:pt x="5313184" y="1798040"/>
                  </a:lnTo>
                  <a:lnTo>
                    <a:pt x="5292226" y="1784707"/>
                  </a:lnTo>
                  <a:lnTo>
                    <a:pt x="5274760" y="1738361"/>
                  </a:lnTo>
                  <a:lnTo>
                    <a:pt x="5283969" y="1720267"/>
                  </a:lnTo>
                  <a:lnTo>
                    <a:pt x="5266821" y="1700585"/>
                  </a:lnTo>
                  <a:lnTo>
                    <a:pt x="5264598" y="1678682"/>
                  </a:lnTo>
                  <a:lnTo>
                    <a:pt x="5249038" y="1678682"/>
                  </a:lnTo>
                  <a:lnTo>
                    <a:pt x="5216013" y="1694871"/>
                  </a:lnTo>
                  <a:lnTo>
                    <a:pt x="5195689" y="1687253"/>
                  </a:lnTo>
                  <a:lnTo>
                    <a:pt x="5162346" y="1627892"/>
                  </a:lnTo>
                  <a:lnTo>
                    <a:pt x="5139482" y="1617734"/>
                  </a:lnTo>
                  <a:lnTo>
                    <a:pt x="5136307" y="1584085"/>
                  </a:lnTo>
                  <a:lnTo>
                    <a:pt x="5167745" y="1561229"/>
                  </a:lnTo>
                  <a:lnTo>
                    <a:pt x="5170920" y="1527581"/>
                  </a:lnTo>
                  <a:lnTo>
                    <a:pt x="5189021" y="1518057"/>
                  </a:lnTo>
                  <a:lnTo>
                    <a:pt x="5249673" y="1546944"/>
                  </a:lnTo>
                  <a:lnTo>
                    <a:pt x="5252214" y="1563769"/>
                  </a:lnTo>
                  <a:lnTo>
                    <a:pt x="5266821" y="1584402"/>
                  </a:lnTo>
                  <a:lnTo>
                    <a:pt x="5281746" y="1579323"/>
                  </a:lnTo>
                  <a:lnTo>
                    <a:pt x="5310326" y="1590434"/>
                  </a:lnTo>
                  <a:lnTo>
                    <a:pt x="5314772" y="1601227"/>
                  </a:lnTo>
                  <a:lnTo>
                    <a:pt x="5280794" y="1607893"/>
                  </a:lnTo>
                  <a:lnTo>
                    <a:pt x="5286510" y="1619003"/>
                  </a:lnTo>
                  <a:lnTo>
                    <a:pt x="5284287" y="1632971"/>
                  </a:lnTo>
                  <a:lnTo>
                    <a:pt x="5296036" y="1632971"/>
                  </a:lnTo>
                  <a:lnTo>
                    <a:pt x="5308421" y="1613924"/>
                  </a:lnTo>
                  <a:lnTo>
                    <a:pt x="5325251" y="1609163"/>
                  </a:lnTo>
                  <a:lnTo>
                    <a:pt x="5326521" y="1595830"/>
                  </a:lnTo>
                  <a:lnTo>
                    <a:pt x="5336048" y="1605988"/>
                  </a:lnTo>
                  <a:lnTo>
                    <a:pt x="5363675" y="1608845"/>
                  </a:lnTo>
                  <a:lnTo>
                    <a:pt x="5398606" y="1632971"/>
                  </a:lnTo>
                  <a:lnTo>
                    <a:pt x="5415437" y="1632971"/>
                  </a:lnTo>
                  <a:lnTo>
                    <a:pt x="5434807" y="1646303"/>
                  </a:lnTo>
                  <a:lnTo>
                    <a:pt x="5449415" y="1645351"/>
                  </a:lnTo>
                  <a:lnTo>
                    <a:pt x="5457036" y="1630431"/>
                  </a:lnTo>
                  <a:lnTo>
                    <a:pt x="5479265" y="1650112"/>
                  </a:lnTo>
                  <a:lnTo>
                    <a:pt x="5532296" y="1657096"/>
                  </a:lnTo>
                  <a:lnTo>
                    <a:pt x="5561829" y="1686618"/>
                  </a:lnTo>
                  <a:lnTo>
                    <a:pt x="5580247" y="1706299"/>
                  </a:lnTo>
                  <a:lnTo>
                    <a:pt x="5605016" y="1717410"/>
                  </a:lnTo>
                  <a:lnTo>
                    <a:pt x="5625975" y="1744710"/>
                  </a:lnTo>
                  <a:lnTo>
                    <a:pt x="5623117" y="1777089"/>
                  </a:lnTo>
                  <a:lnTo>
                    <a:pt x="5640265" y="1768836"/>
                  </a:lnTo>
                  <a:lnTo>
                    <a:pt x="5644075" y="1753915"/>
                  </a:lnTo>
                  <a:lnTo>
                    <a:pt x="5659000" y="1752963"/>
                  </a:lnTo>
                  <a:cubicBezTo>
                    <a:pt x="5658894" y="1735398"/>
                    <a:pt x="5658789" y="1717833"/>
                    <a:pt x="5658683" y="1700268"/>
                  </a:cubicBezTo>
                  <a:lnTo>
                    <a:pt x="5642805" y="1692967"/>
                  </a:lnTo>
                  <a:lnTo>
                    <a:pt x="5625657" y="1702490"/>
                  </a:lnTo>
                  <a:lnTo>
                    <a:pt x="5612955" y="1698364"/>
                  </a:lnTo>
                  <a:lnTo>
                    <a:pt x="5586598" y="1681856"/>
                  </a:lnTo>
                  <a:lnTo>
                    <a:pt x="5563099" y="1673603"/>
                  </a:lnTo>
                  <a:lnTo>
                    <a:pt x="5536107" y="1639954"/>
                  </a:lnTo>
                  <a:lnTo>
                    <a:pt x="5533884" y="1614877"/>
                  </a:lnTo>
                  <a:lnTo>
                    <a:pt x="5525310" y="1606306"/>
                  </a:lnTo>
                  <a:lnTo>
                    <a:pt x="5520864" y="1587577"/>
                  </a:lnTo>
                  <a:lnTo>
                    <a:pt x="5506892" y="1553928"/>
                  </a:lnTo>
                  <a:lnTo>
                    <a:pt x="5487839" y="1548849"/>
                  </a:lnTo>
                  <a:lnTo>
                    <a:pt x="5479265" y="1536469"/>
                  </a:lnTo>
                  <a:lnTo>
                    <a:pt x="5447510" y="1422825"/>
                  </a:lnTo>
                  <a:lnTo>
                    <a:pt x="5517689" y="1368543"/>
                  </a:lnTo>
                  <a:lnTo>
                    <a:pt x="5523087" y="1350766"/>
                  </a:lnTo>
                  <a:lnTo>
                    <a:pt x="5550397" y="1326958"/>
                  </a:lnTo>
                  <a:lnTo>
                    <a:pt x="5594537" y="1318070"/>
                  </a:lnTo>
                  <a:lnTo>
                    <a:pt x="5668209" y="1243789"/>
                  </a:lnTo>
                  <a:lnTo>
                    <a:pt x="5664081" y="1233314"/>
                  </a:lnTo>
                  <a:lnTo>
                    <a:pt x="5682817" y="1223790"/>
                  </a:lnTo>
                  <a:lnTo>
                    <a:pt x="5685992" y="1203474"/>
                  </a:lnTo>
                  <a:lnTo>
                    <a:pt x="5706633" y="1206649"/>
                  </a:lnTo>
                  <a:lnTo>
                    <a:pt x="5719971" y="1231726"/>
                  </a:lnTo>
                  <a:lnTo>
                    <a:pt x="5752361" y="1223156"/>
                  </a:lnTo>
                  <a:lnTo>
                    <a:pt x="5769827" y="1239662"/>
                  </a:lnTo>
                  <a:lnTo>
                    <a:pt x="5782211" y="1231092"/>
                  </a:lnTo>
                  <a:lnTo>
                    <a:pt x="5791103" y="1248233"/>
                  </a:lnTo>
                  <a:lnTo>
                    <a:pt x="5821906" y="1271724"/>
                  </a:lnTo>
                  <a:lnTo>
                    <a:pt x="5786975" y="1286961"/>
                  </a:lnTo>
                  <a:lnTo>
                    <a:pt x="5791738" y="1317435"/>
                  </a:lnTo>
                  <a:lnTo>
                    <a:pt x="5799994" y="1301563"/>
                  </a:lnTo>
                  <a:lnTo>
                    <a:pt x="5830162" y="1286644"/>
                  </a:lnTo>
                  <a:lnTo>
                    <a:pt x="5851756" y="1302198"/>
                  </a:lnTo>
                  <a:lnTo>
                    <a:pt x="5844452" y="1320292"/>
                  </a:lnTo>
                  <a:lnTo>
                    <a:pt x="5862870" y="1361242"/>
                  </a:lnTo>
                  <a:lnTo>
                    <a:pt x="5894943" y="1415842"/>
                  </a:lnTo>
                  <a:lnTo>
                    <a:pt x="5903517" y="1406319"/>
                  </a:lnTo>
                  <a:lnTo>
                    <a:pt x="5872397" y="1365051"/>
                  </a:lnTo>
                  <a:lnTo>
                    <a:pt x="5876842" y="1291723"/>
                  </a:lnTo>
                  <a:lnTo>
                    <a:pt x="5860965" y="1271406"/>
                  </a:lnTo>
                  <a:lnTo>
                    <a:pt x="5870174" y="1250455"/>
                  </a:lnTo>
                  <a:lnTo>
                    <a:pt x="5882558" y="1205061"/>
                  </a:lnTo>
                  <a:lnTo>
                    <a:pt x="5897166" y="1192364"/>
                  </a:lnTo>
                  <a:lnTo>
                    <a:pt x="5902882" y="1094274"/>
                  </a:lnTo>
                  <a:lnTo>
                    <a:pt x="5870491" y="1042849"/>
                  </a:lnTo>
                  <a:lnTo>
                    <a:pt x="5859059" y="1052689"/>
                  </a:lnTo>
                  <a:lnTo>
                    <a:pt x="5833337" y="1047610"/>
                  </a:lnTo>
                  <a:lnTo>
                    <a:pt x="5835878" y="979042"/>
                  </a:lnTo>
                  <a:lnTo>
                    <a:pt x="5853067" y="949041"/>
                  </a:lnTo>
                  <a:lnTo>
                    <a:pt x="6060620" y="1177406"/>
                  </a:lnTo>
                  <a:cubicBezTo>
                    <a:pt x="6579822" y="1806535"/>
                    <a:pt x="6891715" y="2613092"/>
                    <a:pt x="6891715" y="3492496"/>
                  </a:cubicBezTo>
                  <a:cubicBezTo>
                    <a:pt x="6891715" y="3869384"/>
                    <a:pt x="6834429" y="4232891"/>
                    <a:pt x="6728088" y="4574786"/>
                  </a:cubicBezTo>
                  <a:lnTo>
                    <a:pt x="6699847" y="4651948"/>
                  </a:lnTo>
                  <a:lnTo>
                    <a:pt x="6676768" y="4648009"/>
                  </a:lnTo>
                  <a:lnTo>
                    <a:pt x="6661525" y="4656897"/>
                  </a:lnTo>
                  <a:lnTo>
                    <a:pt x="6642472" y="4667056"/>
                  </a:lnTo>
                  <a:lnTo>
                    <a:pt x="6630405" y="4672135"/>
                  </a:lnTo>
                  <a:lnTo>
                    <a:pt x="6623101" y="4666421"/>
                  </a:lnTo>
                  <a:lnTo>
                    <a:pt x="6612622" y="4665151"/>
                  </a:lnTo>
                  <a:lnTo>
                    <a:pt x="6615162" y="4650548"/>
                  </a:lnTo>
                  <a:lnTo>
                    <a:pt x="6607541" y="4646104"/>
                  </a:lnTo>
                  <a:lnTo>
                    <a:pt x="6593251" y="4644517"/>
                  </a:lnTo>
                  <a:lnTo>
                    <a:pt x="6562448" y="4645787"/>
                  </a:lnTo>
                  <a:lnTo>
                    <a:pt x="6541172" y="4642295"/>
                  </a:lnTo>
                  <a:lnTo>
                    <a:pt x="6527200" y="4650548"/>
                  </a:lnTo>
                  <a:lnTo>
                    <a:pt x="6501161" y="4671818"/>
                  </a:lnTo>
                  <a:lnTo>
                    <a:pt x="6482743" y="4687373"/>
                  </a:lnTo>
                  <a:lnTo>
                    <a:pt x="6482425" y="4699753"/>
                  </a:lnTo>
                  <a:lnTo>
                    <a:pt x="6465277" y="4709912"/>
                  </a:lnTo>
                  <a:lnTo>
                    <a:pt x="6458926" y="4706737"/>
                  </a:lnTo>
                  <a:lnTo>
                    <a:pt x="6448447" y="4706420"/>
                  </a:lnTo>
                  <a:lnTo>
                    <a:pt x="6438920" y="4710229"/>
                  </a:lnTo>
                  <a:lnTo>
                    <a:pt x="6430346" y="4707689"/>
                  </a:lnTo>
                  <a:lnTo>
                    <a:pt x="6405895" y="4713403"/>
                  </a:lnTo>
                  <a:lnTo>
                    <a:pt x="6398591" y="4710229"/>
                  </a:lnTo>
                  <a:lnTo>
                    <a:pt x="6382714" y="4715308"/>
                  </a:lnTo>
                  <a:lnTo>
                    <a:pt x="6364296" y="4728324"/>
                  </a:lnTo>
                  <a:lnTo>
                    <a:pt x="6358897" y="4725149"/>
                  </a:lnTo>
                  <a:lnTo>
                    <a:pt x="6348418" y="4731181"/>
                  </a:lnTo>
                  <a:lnTo>
                    <a:pt x="6361755" y="4741022"/>
                  </a:lnTo>
                  <a:lnTo>
                    <a:pt x="6358580" y="4749275"/>
                  </a:lnTo>
                  <a:lnTo>
                    <a:pt x="6347783" y="4740704"/>
                  </a:lnTo>
                  <a:lnTo>
                    <a:pt x="6342702" y="4740387"/>
                  </a:lnTo>
                  <a:lnTo>
                    <a:pt x="6347783" y="4750863"/>
                  </a:lnTo>
                  <a:cubicBezTo>
                    <a:pt x="6348092" y="4754989"/>
                    <a:pt x="6348402" y="4759116"/>
                    <a:pt x="6348711" y="4763242"/>
                  </a:cubicBezTo>
                  <a:cubicBezTo>
                    <a:pt x="6348716" y="4763245"/>
                    <a:pt x="6348722" y="4763247"/>
                    <a:pt x="6348727" y="4763250"/>
                  </a:cubicBezTo>
                  <a:cubicBezTo>
                    <a:pt x="6348722" y="4763255"/>
                    <a:pt x="6348718" y="4763261"/>
                    <a:pt x="6348713" y="4763266"/>
                  </a:cubicBezTo>
                  <a:cubicBezTo>
                    <a:pt x="6348720" y="4763364"/>
                    <a:pt x="6348728" y="4763463"/>
                    <a:pt x="6348735" y="4763561"/>
                  </a:cubicBezTo>
                  <a:lnTo>
                    <a:pt x="6348545" y="4763458"/>
                  </a:lnTo>
                  <a:lnTo>
                    <a:pt x="6342059" y="4770869"/>
                  </a:lnTo>
                  <a:lnTo>
                    <a:pt x="6330309" y="4769282"/>
                  </a:lnTo>
                  <a:lnTo>
                    <a:pt x="6323958" y="4777535"/>
                  </a:lnTo>
                  <a:lnTo>
                    <a:pt x="6316337" y="4778488"/>
                  </a:lnTo>
                  <a:lnTo>
                    <a:pt x="6317925" y="4768964"/>
                  </a:lnTo>
                  <a:lnTo>
                    <a:pt x="6305858" y="4774043"/>
                  </a:lnTo>
                  <a:lnTo>
                    <a:pt x="6301094" y="4786424"/>
                  </a:lnTo>
                  <a:lnTo>
                    <a:pt x="6296013" y="4788328"/>
                  </a:lnTo>
                  <a:lnTo>
                    <a:pt x="6299189" y="4797852"/>
                  </a:lnTo>
                  <a:lnTo>
                    <a:pt x="6295696" y="4809597"/>
                  </a:lnTo>
                  <a:lnTo>
                    <a:pt x="6283946" y="4807057"/>
                  </a:lnTo>
                  <a:lnTo>
                    <a:pt x="6280771" y="4811184"/>
                  </a:lnTo>
                  <a:lnTo>
                    <a:pt x="6283629" y="4820707"/>
                  </a:lnTo>
                  <a:lnTo>
                    <a:pt x="6276008" y="4824834"/>
                  </a:lnTo>
                  <a:lnTo>
                    <a:pt x="6262353" y="4822294"/>
                  </a:lnTo>
                  <a:lnTo>
                    <a:pt x="6252826" y="4817850"/>
                  </a:lnTo>
                  <a:lnTo>
                    <a:pt x="6238219" y="4805788"/>
                  </a:lnTo>
                  <a:lnTo>
                    <a:pt x="6229645" y="4806740"/>
                  </a:lnTo>
                  <a:lnTo>
                    <a:pt x="6234090" y="4816263"/>
                  </a:lnTo>
                  <a:lnTo>
                    <a:pt x="6241077" y="4819437"/>
                  </a:lnTo>
                  <a:lnTo>
                    <a:pt x="6235678" y="4830230"/>
                  </a:lnTo>
                  <a:lnTo>
                    <a:pt x="6222023" y="4829913"/>
                  </a:lnTo>
                  <a:lnTo>
                    <a:pt x="6214402" y="4824199"/>
                  </a:lnTo>
                  <a:lnTo>
                    <a:pt x="6210274" y="4832770"/>
                  </a:lnTo>
                  <a:lnTo>
                    <a:pt x="6222659" y="4840389"/>
                  </a:lnTo>
                  <a:lnTo>
                    <a:pt x="6215990" y="4849594"/>
                  </a:lnTo>
                  <a:lnTo>
                    <a:pt x="6210591" y="4852769"/>
                  </a:lnTo>
                  <a:lnTo>
                    <a:pt x="6213767" y="4861340"/>
                  </a:lnTo>
                  <a:lnTo>
                    <a:pt x="6204558" y="4877847"/>
                  </a:lnTo>
                  <a:lnTo>
                    <a:pt x="6200747" y="4872133"/>
                  </a:lnTo>
                  <a:lnTo>
                    <a:pt x="6195666" y="4852134"/>
                  </a:lnTo>
                  <a:lnTo>
                    <a:pt x="6187410" y="4861657"/>
                  </a:lnTo>
                  <a:lnTo>
                    <a:pt x="6179154" y="4880386"/>
                  </a:lnTo>
                  <a:lnTo>
                    <a:pt x="6191538" y="4903877"/>
                  </a:lnTo>
                  <a:lnTo>
                    <a:pt x="6190268" y="4915305"/>
                  </a:lnTo>
                  <a:lnTo>
                    <a:pt x="6178201" y="4924510"/>
                  </a:lnTo>
                  <a:lnTo>
                    <a:pt x="6178519" y="4914035"/>
                  </a:lnTo>
                  <a:lnTo>
                    <a:pt x="6176296" y="4909591"/>
                  </a:lnTo>
                  <a:lnTo>
                    <a:pt x="6160418" y="4917844"/>
                  </a:lnTo>
                  <a:lnTo>
                    <a:pt x="6158830" y="4927050"/>
                  </a:lnTo>
                  <a:cubicBezTo>
                    <a:pt x="6158724" y="4929378"/>
                    <a:pt x="6158619" y="4931706"/>
                    <a:pt x="6158513" y="4934034"/>
                  </a:cubicBezTo>
                  <a:lnTo>
                    <a:pt x="6158513" y="4936891"/>
                  </a:lnTo>
                  <a:lnTo>
                    <a:pt x="6158513" y="4938795"/>
                  </a:lnTo>
                  <a:lnTo>
                    <a:pt x="6161688" y="4947366"/>
                  </a:lnTo>
                  <a:lnTo>
                    <a:pt x="6154067" y="4956572"/>
                  </a:lnTo>
                  <a:lnTo>
                    <a:pt x="6141365" y="4963556"/>
                  </a:lnTo>
                  <a:lnTo>
                    <a:pt x="6135649" y="4978475"/>
                  </a:lnTo>
                  <a:lnTo>
                    <a:pt x="6122312" y="4993712"/>
                  </a:lnTo>
                  <a:lnTo>
                    <a:pt x="6129933" y="5024187"/>
                  </a:lnTo>
                  <a:lnTo>
                    <a:pt x="6136919" y="5038472"/>
                  </a:lnTo>
                  <a:lnTo>
                    <a:pt x="6148668" y="5036250"/>
                  </a:lnTo>
                  <a:lnTo>
                    <a:pt x="6154384" y="5027044"/>
                  </a:lnTo>
                  <a:lnTo>
                    <a:pt x="6170897" y="5030853"/>
                  </a:lnTo>
                  <a:lnTo>
                    <a:pt x="6175661" y="5059423"/>
                  </a:lnTo>
                  <a:lnTo>
                    <a:pt x="6177248" y="5069898"/>
                  </a:lnTo>
                  <a:lnTo>
                    <a:pt x="6190268" y="5079739"/>
                  </a:lnTo>
                  <a:lnTo>
                    <a:pt x="6194396" y="5079739"/>
                  </a:lnTo>
                  <a:lnTo>
                    <a:pt x="6197254" y="5089262"/>
                  </a:lnTo>
                  <a:lnTo>
                    <a:pt x="6190586" y="5103864"/>
                  </a:lnTo>
                  <a:lnTo>
                    <a:pt x="6188680" y="5128307"/>
                  </a:lnTo>
                  <a:lnTo>
                    <a:pt x="6195031" y="5132434"/>
                  </a:lnTo>
                  <a:lnTo>
                    <a:pt x="6206146" y="5113705"/>
                  </a:lnTo>
                  <a:lnTo>
                    <a:pt x="6212814" y="5101325"/>
                  </a:lnTo>
                  <a:lnTo>
                    <a:pt x="6214085" y="5089897"/>
                  </a:lnTo>
                  <a:lnTo>
                    <a:pt x="6218213" y="5103547"/>
                  </a:lnTo>
                  <a:lnTo>
                    <a:pt x="6212179" y="5126403"/>
                  </a:lnTo>
                  <a:lnTo>
                    <a:pt x="6204240" y="5141957"/>
                  </a:lnTo>
                  <a:lnTo>
                    <a:pt x="6206146" y="5154972"/>
                  </a:lnTo>
                  <a:lnTo>
                    <a:pt x="6212814" y="5145767"/>
                  </a:lnTo>
                  <a:cubicBezTo>
                    <a:pt x="6213026" y="5149999"/>
                    <a:pt x="6213237" y="5154232"/>
                    <a:pt x="6213449" y="5158464"/>
                  </a:cubicBezTo>
                  <a:lnTo>
                    <a:pt x="6203605" y="5169575"/>
                  </a:lnTo>
                  <a:lnTo>
                    <a:pt x="6197889" y="5184177"/>
                  </a:lnTo>
                  <a:lnTo>
                    <a:pt x="6202970" y="5201319"/>
                  </a:lnTo>
                  <a:lnTo>
                    <a:pt x="6235678" y="5233698"/>
                  </a:lnTo>
                  <a:lnTo>
                    <a:pt x="6249333" y="5251157"/>
                  </a:lnTo>
                  <a:lnTo>
                    <a:pt x="6260130" y="5274330"/>
                  </a:lnTo>
                  <a:lnTo>
                    <a:pt x="6275690" y="5324168"/>
                  </a:lnTo>
                  <a:lnTo>
                    <a:pt x="6291250" y="5336232"/>
                  </a:lnTo>
                  <a:lnTo>
                    <a:pt x="6303952" y="5347977"/>
                  </a:lnTo>
                  <a:lnTo>
                    <a:pt x="6297190" y="5360853"/>
                  </a:lnTo>
                  <a:lnTo>
                    <a:pt x="6297448" y="5360940"/>
                  </a:lnTo>
                  <a:lnTo>
                    <a:pt x="6303928" y="5348597"/>
                  </a:lnTo>
                  <a:lnTo>
                    <a:pt x="6326471" y="5368282"/>
                  </a:lnTo>
                  <a:lnTo>
                    <a:pt x="6343298" y="5377172"/>
                  </a:lnTo>
                  <a:lnTo>
                    <a:pt x="6352738" y="5391437"/>
                  </a:lnTo>
                  <a:lnTo>
                    <a:pt x="6270138" y="5527402"/>
                  </a:lnTo>
                  <a:lnTo>
                    <a:pt x="6157685" y="5677783"/>
                  </a:lnTo>
                  <a:lnTo>
                    <a:pt x="6151028" y="5680333"/>
                  </a:lnTo>
                  <a:lnTo>
                    <a:pt x="6151528" y="5680898"/>
                  </a:lnTo>
                  <a:lnTo>
                    <a:pt x="6124790" y="5702235"/>
                  </a:lnTo>
                  <a:lnTo>
                    <a:pt x="6108874" y="5721342"/>
                  </a:lnTo>
                  <a:lnTo>
                    <a:pt x="6108664" y="5720387"/>
                  </a:lnTo>
                  <a:lnTo>
                    <a:pt x="6071278" y="5721342"/>
                  </a:lnTo>
                  <a:lnTo>
                    <a:pt x="6010443" y="5705105"/>
                  </a:lnTo>
                  <a:lnTo>
                    <a:pt x="5965134" y="5657668"/>
                  </a:lnTo>
                  <a:lnTo>
                    <a:pt x="5954821" y="5617474"/>
                  </a:lnTo>
                  <a:lnTo>
                    <a:pt x="5954631" y="5617583"/>
                  </a:lnTo>
                  <a:lnTo>
                    <a:pt x="5954678" y="5617604"/>
                  </a:lnTo>
                  <a:lnTo>
                    <a:pt x="5954550" y="5617629"/>
                  </a:lnTo>
                  <a:lnTo>
                    <a:pt x="5954176" y="5617843"/>
                  </a:lnTo>
                  <a:lnTo>
                    <a:pt x="5953959" y="5617746"/>
                  </a:lnTo>
                  <a:lnTo>
                    <a:pt x="5903234" y="5627755"/>
                  </a:lnTo>
                  <a:cubicBezTo>
                    <a:pt x="5903446" y="5629764"/>
                    <a:pt x="5903657" y="5631774"/>
                    <a:pt x="5903869" y="5633783"/>
                  </a:cubicBezTo>
                  <a:lnTo>
                    <a:pt x="5906092" y="5648375"/>
                  </a:lnTo>
                  <a:lnTo>
                    <a:pt x="5907044" y="5656623"/>
                  </a:lnTo>
                  <a:lnTo>
                    <a:pt x="5908632" y="5664871"/>
                  </a:lnTo>
                  <a:lnTo>
                    <a:pt x="5910220" y="5671850"/>
                  </a:lnTo>
                  <a:lnTo>
                    <a:pt x="5911808" y="5677243"/>
                  </a:lnTo>
                  <a:lnTo>
                    <a:pt x="5914031" y="5683270"/>
                  </a:lnTo>
                  <a:lnTo>
                    <a:pt x="5916253" y="5691835"/>
                  </a:lnTo>
                  <a:lnTo>
                    <a:pt x="5919111" y="5701987"/>
                  </a:lnTo>
                  <a:lnTo>
                    <a:pt x="5921017" y="5712772"/>
                  </a:lnTo>
                  <a:lnTo>
                    <a:pt x="5923240" y="5723558"/>
                  </a:lnTo>
                  <a:lnTo>
                    <a:pt x="5925145" y="5733075"/>
                  </a:lnTo>
                  <a:cubicBezTo>
                    <a:pt x="5925357" y="5735507"/>
                    <a:pt x="5925568" y="5737939"/>
                    <a:pt x="5925780" y="5740371"/>
                  </a:cubicBezTo>
                  <a:lnTo>
                    <a:pt x="5925780" y="5743226"/>
                  </a:lnTo>
                  <a:cubicBezTo>
                    <a:pt x="5925674" y="5743861"/>
                    <a:pt x="5925569" y="5744495"/>
                    <a:pt x="5925463" y="5745130"/>
                  </a:cubicBezTo>
                  <a:cubicBezTo>
                    <a:pt x="5925251" y="5746716"/>
                    <a:pt x="5925040" y="5748302"/>
                    <a:pt x="5924828" y="5749888"/>
                  </a:cubicBezTo>
                  <a:lnTo>
                    <a:pt x="5923875" y="5758453"/>
                  </a:lnTo>
                  <a:cubicBezTo>
                    <a:pt x="5923663" y="5762260"/>
                    <a:pt x="5923452" y="5766067"/>
                    <a:pt x="5923240" y="5769874"/>
                  </a:cubicBezTo>
                  <a:cubicBezTo>
                    <a:pt x="5923028" y="5774104"/>
                    <a:pt x="5922817" y="5778333"/>
                    <a:pt x="5922605" y="5782563"/>
                  </a:cubicBezTo>
                  <a:lnTo>
                    <a:pt x="5922605" y="5795252"/>
                  </a:lnTo>
                  <a:lnTo>
                    <a:pt x="5922287" y="5806989"/>
                  </a:lnTo>
                  <a:lnTo>
                    <a:pt x="5922605" y="5816189"/>
                  </a:lnTo>
                  <a:cubicBezTo>
                    <a:pt x="5922711" y="5817246"/>
                    <a:pt x="5922816" y="5818304"/>
                    <a:pt x="5922922" y="5819361"/>
                  </a:cubicBezTo>
                  <a:lnTo>
                    <a:pt x="5923240" y="5821899"/>
                  </a:lnTo>
                  <a:lnTo>
                    <a:pt x="5924192" y="5826975"/>
                  </a:lnTo>
                  <a:lnTo>
                    <a:pt x="5925463" y="5836175"/>
                  </a:lnTo>
                  <a:lnTo>
                    <a:pt x="5928321" y="5859015"/>
                  </a:lnTo>
                  <a:lnTo>
                    <a:pt x="5931496" y="5889786"/>
                  </a:lnTo>
                  <a:lnTo>
                    <a:pt x="5891802" y="5911675"/>
                  </a:lnTo>
                  <a:lnTo>
                    <a:pt x="5867985" y="5892007"/>
                  </a:lnTo>
                  <a:lnTo>
                    <a:pt x="5834006" y="5896131"/>
                  </a:lnTo>
                  <a:lnTo>
                    <a:pt x="5807014" y="5906282"/>
                  </a:lnTo>
                  <a:lnTo>
                    <a:pt x="5779387" y="5900572"/>
                  </a:lnTo>
                  <a:lnTo>
                    <a:pt x="5720956" y="5935467"/>
                  </a:lnTo>
                  <a:lnTo>
                    <a:pt x="5698092" y="5915164"/>
                  </a:lnTo>
                  <a:lnTo>
                    <a:pt x="5652047" y="5929440"/>
                  </a:lnTo>
                  <a:lnTo>
                    <a:pt x="5585360" y="5938322"/>
                  </a:lnTo>
                  <a:lnTo>
                    <a:pt x="5474215" y="5985272"/>
                  </a:lnTo>
                  <a:lnTo>
                    <a:pt x="5431027" y="5995741"/>
                  </a:lnTo>
                  <a:lnTo>
                    <a:pt x="5379583" y="5956721"/>
                  </a:lnTo>
                  <a:lnTo>
                    <a:pt x="5337983" y="5954818"/>
                  </a:lnTo>
                  <a:lnTo>
                    <a:pt x="5261452" y="5985907"/>
                  </a:lnTo>
                  <a:lnTo>
                    <a:pt x="5234142" y="5983369"/>
                  </a:lnTo>
                  <a:lnTo>
                    <a:pt x="5210961" y="5957356"/>
                  </a:lnTo>
                  <a:lnTo>
                    <a:pt x="5197623" y="5967824"/>
                  </a:lnTo>
                  <a:lnTo>
                    <a:pt x="5173489" y="5994154"/>
                  </a:lnTo>
                  <a:cubicBezTo>
                    <a:pt x="5173912" y="6006420"/>
                    <a:pt x="5174336" y="6018687"/>
                    <a:pt x="5174759" y="6030953"/>
                  </a:cubicBezTo>
                  <a:lnTo>
                    <a:pt x="5150625" y="6049987"/>
                  </a:lnTo>
                  <a:lnTo>
                    <a:pt x="5148720" y="6075682"/>
                  </a:lnTo>
                  <a:lnTo>
                    <a:pt x="5130619" y="6078855"/>
                  </a:lnTo>
                  <a:lnTo>
                    <a:pt x="5123633" y="6088054"/>
                  </a:lnTo>
                  <a:lnTo>
                    <a:pt x="5108708" y="6085834"/>
                  </a:lnTo>
                  <a:lnTo>
                    <a:pt x="5112518" y="6077903"/>
                  </a:lnTo>
                  <a:lnTo>
                    <a:pt x="5105214" y="6066483"/>
                  </a:lnTo>
                  <a:lnTo>
                    <a:pt x="5097911" y="6052842"/>
                  </a:lnTo>
                  <a:lnTo>
                    <a:pt x="5104897" y="6028415"/>
                  </a:lnTo>
                  <a:lnTo>
                    <a:pt x="5133159" y="6005257"/>
                  </a:lnTo>
                  <a:cubicBezTo>
                    <a:pt x="5133477" y="5998913"/>
                    <a:pt x="5133794" y="5992568"/>
                    <a:pt x="5134112" y="5986224"/>
                  </a:cubicBezTo>
                  <a:lnTo>
                    <a:pt x="5116329" y="5973852"/>
                  </a:lnTo>
                  <a:lnTo>
                    <a:pt x="5093782" y="5989713"/>
                  </a:lnTo>
                  <a:lnTo>
                    <a:pt x="5084573" y="6005575"/>
                  </a:lnTo>
                  <a:lnTo>
                    <a:pt x="5073141" y="6016043"/>
                  </a:lnTo>
                  <a:lnTo>
                    <a:pt x="5035987" y="6013505"/>
                  </a:lnTo>
                  <a:lnTo>
                    <a:pt x="5021062" y="5997644"/>
                  </a:lnTo>
                  <a:lnTo>
                    <a:pt x="4988036" y="5989713"/>
                  </a:lnTo>
                  <a:lnTo>
                    <a:pt x="4966125" y="6007795"/>
                  </a:lnTo>
                  <a:lnTo>
                    <a:pt x="4944848" y="6018264"/>
                  </a:lnTo>
                  <a:lnTo>
                    <a:pt x="4934687" y="6043642"/>
                  </a:lnTo>
                  <a:lnTo>
                    <a:pt x="4913410" y="6049035"/>
                  </a:lnTo>
                  <a:lnTo>
                    <a:pt x="4903249" y="6067117"/>
                  </a:lnTo>
                  <a:lnTo>
                    <a:pt x="4857520" y="6070607"/>
                  </a:lnTo>
                  <a:lnTo>
                    <a:pt x="4836562" y="6068703"/>
                  </a:lnTo>
                  <a:lnTo>
                    <a:pt x="4823859" y="6077268"/>
                  </a:lnTo>
                  <a:lnTo>
                    <a:pt x="4801630" y="6085199"/>
                  </a:lnTo>
                  <a:lnTo>
                    <a:pt x="4774003" y="6068386"/>
                  </a:lnTo>
                  <a:lnTo>
                    <a:pt x="4750821" y="6037932"/>
                  </a:lnTo>
                  <a:lnTo>
                    <a:pt x="4727957" y="6027781"/>
                  </a:lnTo>
                  <a:lnTo>
                    <a:pt x="4707951" y="6010968"/>
                  </a:lnTo>
                  <a:lnTo>
                    <a:pt x="4689851" y="6006844"/>
                  </a:lnTo>
                  <a:lnTo>
                    <a:pt x="4665399" y="5992568"/>
                  </a:lnTo>
                  <a:lnTo>
                    <a:pt x="4627292" y="5989713"/>
                  </a:lnTo>
                  <a:lnTo>
                    <a:pt x="4610462" y="6002402"/>
                  </a:lnTo>
                  <a:lnTo>
                    <a:pt x="4606333" y="6020484"/>
                  </a:lnTo>
                  <a:cubicBezTo>
                    <a:pt x="4606121" y="6025031"/>
                    <a:pt x="4605910" y="6029578"/>
                    <a:pt x="4605698" y="6034125"/>
                  </a:cubicBezTo>
                  <a:lnTo>
                    <a:pt x="4582517" y="6058552"/>
                  </a:lnTo>
                  <a:lnTo>
                    <a:pt x="4568862" y="6058552"/>
                  </a:lnTo>
                  <a:cubicBezTo>
                    <a:pt x="4569074" y="6056120"/>
                    <a:pt x="4569285" y="6053688"/>
                    <a:pt x="4569497" y="6051256"/>
                  </a:cubicBezTo>
                  <a:lnTo>
                    <a:pt x="4563463" y="6051256"/>
                  </a:lnTo>
                  <a:lnTo>
                    <a:pt x="4557112" y="6066165"/>
                  </a:lnTo>
                  <a:lnTo>
                    <a:pt x="4544410" y="6071241"/>
                  </a:lnTo>
                  <a:lnTo>
                    <a:pt x="4526309" y="6076951"/>
                  </a:lnTo>
                  <a:lnTo>
                    <a:pt x="4501222" y="6073144"/>
                  </a:lnTo>
                  <a:lnTo>
                    <a:pt x="4480581" y="6058235"/>
                  </a:lnTo>
                  <a:lnTo>
                    <a:pt x="4455176" y="6030319"/>
                  </a:lnTo>
                  <a:lnTo>
                    <a:pt x="4452636" y="6011285"/>
                  </a:lnTo>
                  <a:lnTo>
                    <a:pt x="4435805" y="6006209"/>
                  </a:lnTo>
                  <a:lnTo>
                    <a:pt x="4440251" y="6023974"/>
                  </a:lnTo>
                  <a:lnTo>
                    <a:pt x="4422151" y="6025243"/>
                  </a:lnTo>
                  <a:lnTo>
                    <a:pt x="4409448" y="6012554"/>
                  </a:lnTo>
                  <a:lnTo>
                    <a:pt x="4402144" y="5999230"/>
                  </a:lnTo>
                  <a:lnTo>
                    <a:pt x="4394841" y="6000182"/>
                  </a:lnTo>
                  <a:lnTo>
                    <a:pt x="4383091" y="5992886"/>
                  </a:lnTo>
                  <a:lnTo>
                    <a:pt x="4374517" y="6004623"/>
                  </a:lnTo>
                  <a:lnTo>
                    <a:pt x="4377693" y="6021436"/>
                  </a:lnTo>
                  <a:lnTo>
                    <a:pt x="4365308" y="6035394"/>
                  </a:lnTo>
                  <a:lnTo>
                    <a:pt x="4358957" y="6041739"/>
                  </a:lnTo>
                  <a:lnTo>
                    <a:pt x="4352606" y="6040470"/>
                  </a:lnTo>
                  <a:lnTo>
                    <a:pt x="4361180" y="6029050"/>
                  </a:lnTo>
                  <a:lnTo>
                    <a:pt x="4355781" y="6026829"/>
                  </a:lnTo>
                  <a:lnTo>
                    <a:pt x="4347207" y="6033174"/>
                  </a:lnTo>
                  <a:lnTo>
                    <a:pt x="4347207" y="6019850"/>
                  </a:lnTo>
                  <a:lnTo>
                    <a:pt x="4356416" y="6010016"/>
                  </a:lnTo>
                  <a:lnTo>
                    <a:pt x="4353241" y="6008113"/>
                  </a:lnTo>
                  <a:lnTo>
                    <a:pt x="4334187" y="6009064"/>
                  </a:lnTo>
                  <a:lnTo>
                    <a:pt x="4319580" y="6020802"/>
                  </a:lnTo>
                  <a:lnTo>
                    <a:pt x="4303702" y="6016995"/>
                  </a:lnTo>
                  <a:lnTo>
                    <a:pt x="4298304" y="6022071"/>
                  </a:lnTo>
                  <a:lnTo>
                    <a:pt x="4293223" y="6018898"/>
                  </a:lnTo>
                  <a:lnTo>
                    <a:pt x="4293223" y="6010650"/>
                  </a:lnTo>
                  <a:lnTo>
                    <a:pt x="4303384" y="6002085"/>
                  </a:lnTo>
                  <a:lnTo>
                    <a:pt x="4318310" y="6001134"/>
                  </a:lnTo>
                  <a:lnTo>
                    <a:pt x="4331965" y="6001768"/>
                  </a:lnTo>
                  <a:lnTo>
                    <a:pt x="4349113" y="6003671"/>
                  </a:lnTo>
                  <a:lnTo>
                    <a:pt x="4354511" y="5993203"/>
                  </a:lnTo>
                  <a:lnTo>
                    <a:pt x="4349113" y="5983686"/>
                  </a:lnTo>
                  <a:lnTo>
                    <a:pt x="4356099" y="5978293"/>
                  </a:lnTo>
                  <a:lnTo>
                    <a:pt x="4363720" y="5982734"/>
                  </a:lnTo>
                  <a:lnTo>
                    <a:pt x="4371977" y="5974169"/>
                  </a:lnTo>
                  <a:lnTo>
                    <a:pt x="4387854" y="5968776"/>
                  </a:lnTo>
                  <a:lnTo>
                    <a:pt x="4386902" y="5965604"/>
                  </a:lnTo>
                  <a:lnTo>
                    <a:pt x="4356099" y="5966556"/>
                  </a:lnTo>
                  <a:lnTo>
                    <a:pt x="4343397" y="5965921"/>
                  </a:lnTo>
                  <a:lnTo>
                    <a:pt x="4334823" y="5975438"/>
                  </a:lnTo>
                  <a:lnTo>
                    <a:pt x="4331012" y="5976707"/>
                  </a:lnTo>
                  <a:lnTo>
                    <a:pt x="4322438" y="5976707"/>
                  </a:lnTo>
                  <a:lnTo>
                    <a:pt x="4312911" y="5972266"/>
                  </a:lnTo>
                  <a:lnTo>
                    <a:pt x="4303384" y="5973852"/>
                  </a:lnTo>
                  <a:lnTo>
                    <a:pt x="4292905" y="5986541"/>
                  </a:lnTo>
                  <a:lnTo>
                    <a:pt x="4285284" y="5983369"/>
                  </a:lnTo>
                  <a:lnTo>
                    <a:pt x="4281156" y="5969411"/>
                  </a:lnTo>
                  <a:lnTo>
                    <a:pt x="4285919" y="5958942"/>
                  </a:lnTo>
                  <a:lnTo>
                    <a:pt x="4303067" y="5956721"/>
                  </a:lnTo>
                  <a:lnTo>
                    <a:pt x="4308465" y="5955770"/>
                  </a:lnTo>
                  <a:lnTo>
                    <a:pt x="4308465" y="5947205"/>
                  </a:lnTo>
                  <a:cubicBezTo>
                    <a:pt x="4308783" y="5944033"/>
                    <a:pt x="4309100" y="5940860"/>
                    <a:pt x="4309418" y="5937688"/>
                  </a:cubicBezTo>
                  <a:lnTo>
                    <a:pt x="4298939" y="5937688"/>
                  </a:lnTo>
                  <a:lnTo>
                    <a:pt x="4293540" y="5939274"/>
                  </a:lnTo>
                  <a:lnTo>
                    <a:pt x="4281791" y="5928488"/>
                  </a:lnTo>
                  <a:cubicBezTo>
                    <a:pt x="4281473" y="5925316"/>
                    <a:pt x="4281156" y="5922143"/>
                    <a:pt x="4280838" y="5918971"/>
                  </a:cubicBezTo>
                  <a:lnTo>
                    <a:pt x="4277345" y="5909772"/>
                  </a:lnTo>
                  <a:lnTo>
                    <a:pt x="4262420" y="5897082"/>
                  </a:lnTo>
                  <a:lnTo>
                    <a:pt x="4267818" y="5891690"/>
                  </a:lnTo>
                  <a:lnTo>
                    <a:pt x="4276075" y="5896131"/>
                  </a:lnTo>
                  <a:lnTo>
                    <a:pt x="4281473" y="5884393"/>
                  </a:lnTo>
                  <a:lnTo>
                    <a:pt x="4277027" y="5870435"/>
                  </a:lnTo>
                  <a:lnTo>
                    <a:pt x="4270359" y="5863456"/>
                  </a:lnTo>
                  <a:lnTo>
                    <a:pt x="4253528" y="5853939"/>
                  </a:lnTo>
                  <a:lnTo>
                    <a:pt x="4236380" y="5828878"/>
                  </a:lnTo>
                  <a:lnTo>
                    <a:pt x="4223678" y="5829195"/>
                  </a:lnTo>
                  <a:lnTo>
                    <a:pt x="4219550" y="5843788"/>
                  </a:lnTo>
                  <a:lnTo>
                    <a:pt x="4212246" y="5840933"/>
                  </a:lnTo>
                  <a:lnTo>
                    <a:pt x="4197321" y="5826975"/>
                  </a:lnTo>
                  <a:lnTo>
                    <a:pt x="4182395" y="5823168"/>
                  </a:lnTo>
                  <a:lnTo>
                    <a:pt x="4187476" y="5806355"/>
                  </a:lnTo>
                  <a:lnTo>
                    <a:pt x="4195733" y="5808258"/>
                  </a:lnTo>
                  <a:lnTo>
                    <a:pt x="4194145" y="5814603"/>
                  </a:lnTo>
                  <a:lnTo>
                    <a:pt x="4199226" y="5816506"/>
                  </a:lnTo>
                  <a:lnTo>
                    <a:pt x="4208435" y="5805721"/>
                  </a:lnTo>
                  <a:lnTo>
                    <a:pt x="4203354" y="5798742"/>
                  </a:lnTo>
                  <a:lnTo>
                    <a:pt x="4194780" y="5794618"/>
                  </a:lnTo>
                  <a:lnTo>
                    <a:pt x="4190652" y="5777487"/>
                  </a:lnTo>
                  <a:lnTo>
                    <a:pt x="4197956" y="5775584"/>
                  </a:lnTo>
                  <a:lnTo>
                    <a:pt x="4209388" y="5778756"/>
                  </a:lnTo>
                  <a:lnTo>
                    <a:pt x="4212881" y="5790176"/>
                  </a:lnTo>
                  <a:lnTo>
                    <a:pt x="4211611" y="5800645"/>
                  </a:lnTo>
                  <a:lnTo>
                    <a:pt x="4216056" y="5809210"/>
                  </a:lnTo>
                  <a:lnTo>
                    <a:pt x="4226536" y="5812382"/>
                  </a:lnTo>
                  <a:lnTo>
                    <a:pt x="4223360" y="5800645"/>
                  </a:lnTo>
                  <a:lnTo>
                    <a:pt x="4225583" y="5795252"/>
                  </a:lnTo>
                  <a:lnTo>
                    <a:pt x="4229711" y="5798424"/>
                  </a:lnTo>
                  <a:lnTo>
                    <a:pt x="4230982" y="5812382"/>
                  </a:lnTo>
                  <a:lnTo>
                    <a:pt x="4242414" y="5805403"/>
                  </a:lnTo>
                  <a:lnTo>
                    <a:pt x="4256386" y="5807624"/>
                  </a:lnTo>
                  <a:lnTo>
                    <a:pt x="4273217" y="5807624"/>
                  </a:lnTo>
                  <a:lnTo>
                    <a:pt x="4266865" y="5799059"/>
                  </a:lnTo>
                  <a:lnTo>
                    <a:pt x="4252258" y="5798107"/>
                  </a:lnTo>
                  <a:lnTo>
                    <a:pt x="4244637" y="5797473"/>
                  </a:lnTo>
                  <a:lnTo>
                    <a:pt x="4238285" y="5789859"/>
                  </a:lnTo>
                  <a:lnTo>
                    <a:pt x="4227488" y="5772412"/>
                  </a:lnTo>
                  <a:lnTo>
                    <a:pt x="4233840" y="5763846"/>
                  </a:lnTo>
                  <a:lnTo>
                    <a:pt x="4241143" y="5767653"/>
                  </a:lnTo>
                  <a:lnTo>
                    <a:pt x="4251623" y="5754964"/>
                  </a:lnTo>
                  <a:lnTo>
                    <a:pt x="4255751" y="5744495"/>
                  </a:lnTo>
                  <a:lnTo>
                    <a:pt x="4252575" y="5740371"/>
                  </a:lnTo>
                  <a:lnTo>
                    <a:pt x="4238603" y="5746716"/>
                  </a:lnTo>
                  <a:lnTo>
                    <a:pt x="4234475" y="5742592"/>
                  </a:lnTo>
                  <a:lnTo>
                    <a:pt x="4233204" y="5727682"/>
                  </a:lnTo>
                  <a:lnTo>
                    <a:pt x="4239873" y="5720386"/>
                  </a:lnTo>
                  <a:lnTo>
                    <a:pt x="4233204" y="5713407"/>
                  </a:lnTo>
                  <a:lnTo>
                    <a:pt x="4222725" y="5707062"/>
                  </a:lnTo>
                  <a:lnTo>
                    <a:pt x="4219232" y="5699449"/>
                  </a:lnTo>
                  <a:lnTo>
                    <a:pt x="4212881" y="5699449"/>
                  </a:lnTo>
                  <a:lnTo>
                    <a:pt x="4212881" y="5690249"/>
                  </a:lnTo>
                  <a:lnTo>
                    <a:pt x="4220185" y="5690884"/>
                  </a:lnTo>
                  <a:lnTo>
                    <a:pt x="4235110" y="5686760"/>
                  </a:lnTo>
                  <a:lnTo>
                    <a:pt x="4235110" y="5682636"/>
                  </a:lnTo>
                  <a:lnTo>
                    <a:pt x="4246859" y="5681367"/>
                  </a:lnTo>
                  <a:lnTo>
                    <a:pt x="4251623" y="5673119"/>
                  </a:lnTo>
                  <a:lnTo>
                    <a:pt x="4248447" y="5663285"/>
                  </a:lnTo>
                  <a:lnTo>
                    <a:pt x="4221455" y="5672167"/>
                  </a:lnTo>
                  <a:lnTo>
                    <a:pt x="4208435" y="5672167"/>
                  </a:lnTo>
                  <a:lnTo>
                    <a:pt x="4193827" y="5671216"/>
                  </a:lnTo>
                  <a:lnTo>
                    <a:pt x="4182078" y="5684856"/>
                  </a:lnTo>
                  <a:lnTo>
                    <a:pt x="4167153" y="5685491"/>
                  </a:lnTo>
                  <a:cubicBezTo>
                    <a:pt x="4167470" y="5681155"/>
                    <a:pt x="4167788" y="5676820"/>
                    <a:pt x="4168105" y="5672484"/>
                  </a:cubicBezTo>
                  <a:lnTo>
                    <a:pt x="4172551" y="5665188"/>
                  </a:lnTo>
                  <a:cubicBezTo>
                    <a:pt x="4172869" y="5660641"/>
                    <a:pt x="4173186" y="5656094"/>
                    <a:pt x="4173504" y="5651547"/>
                  </a:cubicBezTo>
                  <a:lnTo>
                    <a:pt x="4169058" y="5637906"/>
                  </a:lnTo>
                  <a:lnTo>
                    <a:pt x="4176362" y="5618873"/>
                  </a:lnTo>
                  <a:lnTo>
                    <a:pt x="4195098" y="5603011"/>
                  </a:lnTo>
                  <a:lnTo>
                    <a:pt x="4196050" y="5595715"/>
                  </a:lnTo>
                  <a:lnTo>
                    <a:pt x="4205260" y="5583978"/>
                  </a:lnTo>
                  <a:lnTo>
                    <a:pt x="4219232" y="5580805"/>
                  </a:lnTo>
                  <a:lnTo>
                    <a:pt x="4230982" y="5565896"/>
                  </a:lnTo>
                  <a:lnTo>
                    <a:pt x="4244637" y="5563358"/>
                  </a:lnTo>
                  <a:lnTo>
                    <a:pt x="4257021" y="5561454"/>
                  </a:lnTo>
                  <a:lnTo>
                    <a:pt x="4264643" y="5553841"/>
                  </a:lnTo>
                  <a:lnTo>
                    <a:pt x="4280520" y="5557013"/>
                  </a:lnTo>
                  <a:lnTo>
                    <a:pt x="4286872" y="5570337"/>
                  </a:lnTo>
                  <a:lnTo>
                    <a:pt x="4295128" y="5575730"/>
                  </a:lnTo>
                  <a:lnTo>
                    <a:pt x="4318627" y="5575412"/>
                  </a:lnTo>
                  <a:lnTo>
                    <a:pt x="4327201" y="5566847"/>
                  </a:lnTo>
                  <a:lnTo>
                    <a:pt x="4310053" y="5556696"/>
                  </a:lnTo>
                  <a:lnTo>
                    <a:pt x="4311323" y="5550351"/>
                  </a:lnTo>
                  <a:lnTo>
                    <a:pt x="4326884" y="5547813"/>
                  </a:lnTo>
                  <a:lnTo>
                    <a:pt x="4345937" y="5550034"/>
                  </a:lnTo>
                  <a:cubicBezTo>
                    <a:pt x="4345725" y="5552889"/>
                    <a:pt x="4345514" y="5555744"/>
                    <a:pt x="4345302" y="5558599"/>
                  </a:cubicBezTo>
                  <a:lnTo>
                    <a:pt x="4334505" y="5560503"/>
                  </a:lnTo>
                  <a:lnTo>
                    <a:pt x="4358957" y="5572875"/>
                  </a:lnTo>
                  <a:lnTo>
                    <a:pt x="4384361" y="5570971"/>
                  </a:lnTo>
                  <a:lnTo>
                    <a:pt x="4414847" y="5562089"/>
                  </a:lnTo>
                  <a:lnTo>
                    <a:pt x="4437076" y="5559551"/>
                  </a:lnTo>
                  <a:lnTo>
                    <a:pt x="4446602" y="5562723"/>
                  </a:lnTo>
                  <a:lnTo>
                    <a:pt x="4458352" y="5562723"/>
                  </a:lnTo>
                  <a:lnTo>
                    <a:pt x="4458034" y="5550034"/>
                  </a:lnTo>
                  <a:lnTo>
                    <a:pt x="4452636" y="5546862"/>
                  </a:lnTo>
                  <a:lnTo>
                    <a:pt x="4438346" y="5551303"/>
                  </a:lnTo>
                  <a:lnTo>
                    <a:pt x="4430725" y="5547179"/>
                  </a:lnTo>
                  <a:lnTo>
                    <a:pt x="4421198" y="5540834"/>
                  </a:lnTo>
                  <a:lnTo>
                    <a:pt x="4438981" y="5533221"/>
                  </a:lnTo>
                  <a:lnTo>
                    <a:pt x="4442157" y="5528145"/>
                  </a:lnTo>
                  <a:lnTo>
                    <a:pt x="4469784" y="5528780"/>
                  </a:lnTo>
                  <a:lnTo>
                    <a:pt x="4481534" y="5527828"/>
                  </a:lnTo>
                  <a:lnTo>
                    <a:pt x="4484074" y="5521483"/>
                  </a:lnTo>
                  <a:lnTo>
                    <a:pt x="4503445" y="5522118"/>
                  </a:lnTo>
                  <a:lnTo>
                    <a:pt x="4525674" y="5523070"/>
                  </a:lnTo>
                  <a:lnTo>
                    <a:pt x="4518053" y="5517677"/>
                  </a:lnTo>
                  <a:lnTo>
                    <a:pt x="4503445" y="5516091"/>
                  </a:lnTo>
                  <a:lnTo>
                    <a:pt x="4489473" y="5516091"/>
                  </a:lnTo>
                  <a:lnTo>
                    <a:pt x="4484074" y="5521483"/>
                  </a:lnTo>
                  <a:lnTo>
                    <a:pt x="4471372" y="5518311"/>
                  </a:lnTo>
                  <a:lnTo>
                    <a:pt x="4466291" y="5513236"/>
                  </a:lnTo>
                  <a:cubicBezTo>
                    <a:pt x="4466609" y="5509746"/>
                    <a:pt x="4466926" y="5506257"/>
                    <a:pt x="4467244" y="5502767"/>
                  </a:cubicBezTo>
                  <a:lnTo>
                    <a:pt x="4457717" y="5498326"/>
                  </a:lnTo>
                  <a:lnTo>
                    <a:pt x="4449143" y="5491030"/>
                  </a:lnTo>
                  <a:lnTo>
                    <a:pt x="4451366" y="5488174"/>
                  </a:lnTo>
                  <a:lnTo>
                    <a:pt x="4445967" y="5484050"/>
                  </a:lnTo>
                  <a:lnTo>
                    <a:pt x="4450413" y="5474216"/>
                  </a:lnTo>
                  <a:lnTo>
                    <a:pt x="4454224" y="5462796"/>
                  </a:lnTo>
                  <a:lnTo>
                    <a:pt x="4471054" y="5460576"/>
                  </a:lnTo>
                  <a:lnTo>
                    <a:pt x="4485979" y="5470727"/>
                  </a:lnTo>
                  <a:lnTo>
                    <a:pt x="4497729" y="5466603"/>
                  </a:lnTo>
                  <a:lnTo>
                    <a:pt x="4519005" y="5472630"/>
                  </a:lnTo>
                  <a:lnTo>
                    <a:pt x="4540282" y="5474216"/>
                  </a:lnTo>
                  <a:lnTo>
                    <a:pt x="4576801" y="5462796"/>
                  </a:lnTo>
                  <a:lnTo>
                    <a:pt x="4615225" y="5473899"/>
                  </a:lnTo>
                  <a:lnTo>
                    <a:pt x="4632055" y="5472630"/>
                  </a:lnTo>
                  <a:lnTo>
                    <a:pt x="4660635" y="5469141"/>
                  </a:lnTo>
                  <a:lnTo>
                    <a:pt x="4667939" y="5447252"/>
                  </a:lnTo>
                  <a:lnTo>
                    <a:pt x="4721606" y="5417115"/>
                  </a:lnTo>
                  <a:lnTo>
                    <a:pt x="4777179" y="5385075"/>
                  </a:lnTo>
                  <a:lnTo>
                    <a:pt x="4808934" y="5377144"/>
                  </a:lnTo>
                  <a:lnTo>
                    <a:pt x="4837197" y="5363504"/>
                  </a:lnTo>
                  <a:lnTo>
                    <a:pt x="4847994" y="5354938"/>
                  </a:lnTo>
                  <a:lnTo>
                    <a:pt x="4929288" y="5357476"/>
                  </a:lnTo>
                  <a:lnTo>
                    <a:pt x="4984543" y="5364138"/>
                  </a:lnTo>
                  <a:lnTo>
                    <a:pt x="5002644" y="5359697"/>
                  </a:lnTo>
                  <a:lnTo>
                    <a:pt x="5014076" y="5347008"/>
                  </a:lnTo>
                  <a:lnTo>
                    <a:pt x="5026778" y="5345104"/>
                  </a:lnTo>
                  <a:lnTo>
                    <a:pt x="5042021" y="5383489"/>
                  </a:lnTo>
                  <a:lnTo>
                    <a:pt x="5058851" y="5387613"/>
                  </a:lnTo>
                  <a:lnTo>
                    <a:pt x="5071553" y="5399033"/>
                  </a:lnTo>
                  <a:lnTo>
                    <a:pt x="5089654" y="5402205"/>
                  </a:lnTo>
                  <a:lnTo>
                    <a:pt x="5111883" y="5391420"/>
                  </a:lnTo>
                  <a:lnTo>
                    <a:pt x="5119504" y="5394592"/>
                  </a:lnTo>
                  <a:lnTo>
                    <a:pt x="5129031" y="5401888"/>
                  </a:lnTo>
                  <a:lnTo>
                    <a:pt x="5145227" y="5438687"/>
                  </a:lnTo>
                  <a:lnTo>
                    <a:pt x="5162057" y="5443445"/>
                  </a:lnTo>
                  <a:lnTo>
                    <a:pt x="5170313" y="5439321"/>
                  </a:lnTo>
                  <a:lnTo>
                    <a:pt x="5178570" y="5438687"/>
                  </a:lnTo>
                  <a:lnTo>
                    <a:pt x="5189049" y="5448204"/>
                  </a:lnTo>
                  <a:lnTo>
                    <a:pt x="5199211" y="5454548"/>
                  </a:lnTo>
                  <a:lnTo>
                    <a:pt x="5223345" y="5460576"/>
                  </a:lnTo>
                  <a:lnTo>
                    <a:pt x="5241129" y="5475168"/>
                  </a:lnTo>
                  <a:lnTo>
                    <a:pt x="5251608" y="5480561"/>
                  </a:lnTo>
                  <a:lnTo>
                    <a:pt x="5253831" y="5470727"/>
                  </a:lnTo>
                  <a:lnTo>
                    <a:pt x="5262087" y="5470727"/>
                  </a:lnTo>
                  <a:lnTo>
                    <a:pt x="5290032" y="5485954"/>
                  </a:lnTo>
                  <a:lnTo>
                    <a:pt x="5318930" y="5495471"/>
                  </a:lnTo>
                  <a:lnTo>
                    <a:pt x="5356084" y="5482464"/>
                  </a:lnTo>
                  <a:lnTo>
                    <a:pt x="5421501" y="5468824"/>
                  </a:lnTo>
                  <a:lnTo>
                    <a:pt x="5495174" y="5479927"/>
                  </a:lnTo>
                  <a:lnTo>
                    <a:pt x="5517720" y="5481830"/>
                  </a:lnTo>
                  <a:lnTo>
                    <a:pt x="5564401" y="5452645"/>
                  </a:lnTo>
                  <a:lnTo>
                    <a:pt x="5579961" y="5450424"/>
                  </a:lnTo>
                  <a:lnTo>
                    <a:pt x="5598062" y="5437735"/>
                  </a:lnTo>
                  <a:lnTo>
                    <a:pt x="5650459" y="5377144"/>
                  </a:lnTo>
                  <a:lnTo>
                    <a:pt x="5660621" y="5382854"/>
                  </a:lnTo>
                  <a:lnTo>
                    <a:pt x="5660866" y="5382796"/>
                  </a:lnTo>
                  <a:lnTo>
                    <a:pt x="5650740" y="5377092"/>
                  </a:lnTo>
                  <a:cubicBezTo>
                    <a:pt x="5650952" y="5367558"/>
                    <a:pt x="5651163" y="5358023"/>
                    <a:pt x="5651375" y="5348489"/>
                  </a:cubicBezTo>
                  <a:lnTo>
                    <a:pt x="5636460" y="5328467"/>
                  </a:lnTo>
                  <a:lnTo>
                    <a:pt x="5629479" y="5271897"/>
                  </a:lnTo>
                  <a:lnTo>
                    <a:pt x="5604092" y="5243611"/>
                  </a:lnTo>
                  <a:lnTo>
                    <a:pt x="5598380" y="5224543"/>
                  </a:lnTo>
                  <a:lnTo>
                    <a:pt x="5585686" y="5214373"/>
                  </a:lnTo>
                  <a:lnTo>
                    <a:pt x="5545384" y="5211513"/>
                  </a:lnTo>
                  <a:lnTo>
                    <a:pt x="5520949" y="5202296"/>
                  </a:lnTo>
                  <a:lnTo>
                    <a:pt x="5511429" y="5181956"/>
                  </a:lnTo>
                  <a:lnTo>
                    <a:pt x="5512381" y="5175600"/>
                  </a:lnTo>
                  <a:lnTo>
                    <a:pt x="5502861" y="5178142"/>
                  </a:lnTo>
                  <a:lnTo>
                    <a:pt x="5482869" y="5165430"/>
                  </a:lnTo>
                  <a:lnTo>
                    <a:pt x="5475253" y="5146997"/>
                  </a:lnTo>
                  <a:lnTo>
                    <a:pt x="5474184" y="5146401"/>
                  </a:lnTo>
                  <a:lnTo>
                    <a:pt x="5451638" y="5128307"/>
                  </a:lnTo>
                  <a:lnTo>
                    <a:pt x="5417342" y="5083548"/>
                  </a:lnTo>
                  <a:lnTo>
                    <a:pt x="5373837" y="5054026"/>
                  </a:lnTo>
                  <a:lnTo>
                    <a:pt x="5345257" y="5042598"/>
                  </a:lnTo>
                  <a:lnTo>
                    <a:pt x="5320806" y="5037837"/>
                  </a:lnTo>
                  <a:lnTo>
                    <a:pt x="5300482" y="5026409"/>
                  </a:lnTo>
                  <a:cubicBezTo>
                    <a:pt x="5300376" y="5023235"/>
                    <a:pt x="5300271" y="5020060"/>
                    <a:pt x="5300165" y="5016886"/>
                  </a:cubicBezTo>
                  <a:lnTo>
                    <a:pt x="5286510" y="5008632"/>
                  </a:lnTo>
                  <a:lnTo>
                    <a:pt x="5282381" y="5016886"/>
                  </a:lnTo>
                  <a:lnTo>
                    <a:pt x="5270950" y="5014029"/>
                  </a:lnTo>
                  <a:lnTo>
                    <a:pt x="5255072" y="5010854"/>
                  </a:lnTo>
                  <a:lnTo>
                    <a:pt x="5245228" y="5009267"/>
                  </a:lnTo>
                  <a:lnTo>
                    <a:pt x="5229032" y="4980697"/>
                  </a:lnTo>
                  <a:lnTo>
                    <a:pt x="5211885" y="4944192"/>
                  </a:lnTo>
                  <a:lnTo>
                    <a:pt x="5193784" y="4938795"/>
                  </a:lnTo>
                  <a:lnTo>
                    <a:pt x="5176636" y="4938160"/>
                  </a:lnTo>
                  <a:lnTo>
                    <a:pt x="5171555" y="4925145"/>
                  </a:lnTo>
                  <a:lnTo>
                    <a:pt x="5202358" y="4917844"/>
                  </a:lnTo>
                  <a:lnTo>
                    <a:pt x="5199817" y="4907369"/>
                  </a:lnTo>
                  <a:lnTo>
                    <a:pt x="5190291" y="4906099"/>
                  </a:lnTo>
                  <a:lnTo>
                    <a:pt x="5185210" y="4911495"/>
                  </a:lnTo>
                  <a:lnTo>
                    <a:pt x="5188068" y="4894671"/>
                  </a:lnTo>
                  <a:lnTo>
                    <a:pt x="5207121" y="4898798"/>
                  </a:lnTo>
                  <a:lnTo>
                    <a:pt x="5217918" y="4907051"/>
                  </a:lnTo>
                  <a:cubicBezTo>
                    <a:pt x="5217600" y="4909802"/>
                    <a:pt x="5217283" y="4912554"/>
                    <a:pt x="5216965" y="4915305"/>
                  </a:cubicBezTo>
                  <a:lnTo>
                    <a:pt x="5234748" y="4917527"/>
                  </a:lnTo>
                  <a:lnTo>
                    <a:pt x="5225222" y="4907051"/>
                  </a:lnTo>
                  <a:lnTo>
                    <a:pt x="5243322" y="4908956"/>
                  </a:lnTo>
                  <a:lnTo>
                    <a:pt x="5249673" y="4901655"/>
                  </a:lnTo>
                  <a:lnTo>
                    <a:pt x="5252531" y="4881338"/>
                  </a:lnTo>
                  <a:lnTo>
                    <a:pt x="5262058" y="4868641"/>
                  </a:lnTo>
                  <a:lnTo>
                    <a:pt x="5276983" y="4862292"/>
                  </a:lnTo>
                  <a:lnTo>
                    <a:pt x="5279841" y="4842293"/>
                  </a:lnTo>
                  <a:lnTo>
                    <a:pt x="5300482" y="4809279"/>
                  </a:lnTo>
                  <a:lnTo>
                    <a:pt x="5309056" y="4810232"/>
                  </a:lnTo>
                  <a:lnTo>
                    <a:pt x="5302705" y="4819755"/>
                  </a:lnTo>
                  <a:lnTo>
                    <a:pt x="5305245" y="4831500"/>
                  </a:lnTo>
                  <a:lnTo>
                    <a:pt x="5318900" y="4840706"/>
                  </a:lnTo>
                  <a:lnTo>
                    <a:pt x="5328109" y="4832135"/>
                  </a:lnTo>
                  <a:lnTo>
                    <a:pt x="5327157" y="4827056"/>
                  </a:lnTo>
                  <a:lnTo>
                    <a:pt x="5322711" y="4821660"/>
                  </a:lnTo>
                  <a:lnTo>
                    <a:pt x="5323981" y="4831183"/>
                  </a:lnTo>
                  <a:lnTo>
                    <a:pt x="5316360" y="4823882"/>
                  </a:lnTo>
                  <a:lnTo>
                    <a:pt x="5314454" y="4815628"/>
                  </a:lnTo>
                  <a:lnTo>
                    <a:pt x="5317630" y="4811501"/>
                  </a:lnTo>
                  <a:lnTo>
                    <a:pt x="5327157" y="4801978"/>
                  </a:lnTo>
                  <a:lnTo>
                    <a:pt x="5333508" y="4801661"/>
                  </a:lnTo>
                  <a:lnTo>
                    <a:pt x="5342082" y="4813089"/>
                  </a:lnTo>
                  <a:lnTo>
                    <a:pt x="5351608" y="4815311"/>
                  </a:lnTo>
                  <a:lnTo>
                    <a:pt x="5359547" y="4808010"/>
                  </a:lnTo>
                  <a:lnTo>
                    <a:pt x="5342717" y="4796264"/>
                  </a:lnTo>
                  <a:lnTo>
                    <a:pt x="5340494" y="4790868"/>
                  </a:lnTo>
                  <a:lnTo>
                    <a:pt x="5309691" y="4767060"/>
                  </a:lnTo>
                  <a:lnTo>
                    <a:pt x="5305563" y="4772456"/>
                  </a:lnTo>
                  <a:lnTo>
                    <a:pt x="5292861" y="4758806"/>
                  </a:lnTo>
                  <a:lnTo>
                    <a:pt x="5283969" y="4741030"/>
                  </a:lnTo>
                  <a:lnTo>
                    <a:pt x="5280794" y="4721983"/>
                  </a:lnTo>
                  <a:lnTo>
                    <a:pt x="5298894" y="4732459"/>
                  </a:lnTo>
                  <a:lnTo>
                    <a:pt x="5315725" y="4725792"/>
                  </a:lnTo>
                  <a:lnTo>
                    <a:pt x="5318900" y="4719444"/>
                  </a:lnTo>
                  <a:lnTo>
                    <a:pt x="5328427" y="4721666"/>
                  </a:lnTo>
                  <a:lnTo>
                    <a:pt x="5336048" y="4728967"/>
                  </a:lnTo>
                  <a:lnTo>
                    <a:pt x="5356689" y="4728649"/>
                  </a:lnTo>
                  <a:lnTo>
                    <a:pt x="5356689" y="4718491"/>
                  </a:lnTo>
                  <a:lnTo>
                    <a:pt x="5343987" y="4709920"/>
                  </a:lnTo>
                  <a:lnTo>
                    <a:pt x="5337636" y="4718491"/>
                  </a:lnTo>
                  <a:lnTo>
                    <a:pt x="5331285" y="4708968"/>
                  </a:lnTo>
                  <a:lnTo>
                    <a:pt x="5334460" y="4700397"/>
                  </a:lnTo>
                  <a:lnTo>
                    <a:pt x="5339859" y="4696270"/>
                  </a:lnTo>
                  <a:lnTo>
                    <a:pt x="5363358" y="4697223"/>
                  </a:lnTo>
                  <a:lnTo>
                    <a:pt x="5375742" y="4686430"/>
                  </a:lnTo>
                  <a:lnTo>
                    <a:pt x="5386222" y="4681986"/>
                  </a:lnTo>
                  <a:lnTo>
                    <a:pt x="5430362" y="4672462"/>
                  </a:lnTo>
                  <a:lnTo>
                    <a:pt x="5430362" y="4663892"/>
                  </a:lnTo>
                  <a:lnTo>
                    <a:pt x="5418612" y="4657543"/>
                  </a:lnTo>
                  <a:lnTo>
                    <a:pt x="5420835" y="4648019"/>
                  </a:lnTo>
                  <a:lnTo>
                    <a:pt x="5416707" y="4641036"/>
                  </a:lnTo>
                  <a:lnTo>
                    <a:pt x="5393208" y="4645163"/>
                  </a:lnTo>
                  <a:lnTo>
                    <a:pt x="5379553" y="4654686"/>
                  </a:lnTo>
                  <a:lnTo>
                    <a:pt x="5352243" y="4657225"/>
                  </a:lnTo>
                  <a:lnTo>
                    <a:pt x="5331230" y="4660361"/>
                  </a:lnTo>
                  <a:cubicBezTo>
                    <a:pt x="5331190" y="4660605"/>
                    <a:pt x="5331149" y="4660850"/>
                    <a:pt x="5331109" y="4661094"/>
                  </a:cubicBezTo>
                  <a:lnTo>
                    <a:pt x="5315234" y="4676033"/>
                  </a:lnTo>
                  <a:lnTo>
                    <a:pt x="5309836" y="4676351"/>
                  </a:lnTo>
                  <a:lnTo>
                    <a:pt x="5314281" y="4666816"/>
                  </a:lnTo>
                  <a:lnTo>
                    <a:pt x="5285389" y="4662366"/>
                  </a:lnTo>
                  <a:lnTo>
                    <a:pt x="5258401" y="4676669"/>
                  </a:lnTo>
                  <a:lnTo>
                    <a:pt x="5249829" y="4690337"/>
                  </a:lnTo>
                  <a:lnTo>
                    <a:pt x="5242844" y="4694787"/>
                  </a:lnTo>
                  <a:lnTo>
                    <a:pt x="5238399" y="4692562"/>
                  </a:lnTo>
                  <a:lnTo>
                    <a:pt x="5206649" y="4704640"/>
                  </a:lnTo>
                  <a:lnTo>
                    <a:pt x="5195219" y="4725936"/>
                  </a:lnTo>
                  <a:lnTo>
                    <a:pt x="5184741" y="4732293"/>
                  </a:lnTo>
                  <a:lnTo>
                    <a:pt x="5178391" y="4719579"/>
                  </a:lnTo>
                  <a:lnTo>
                    <a:pt x="5164421" y="4717672"/>
                  </a:lnTo>
                  <a:lnTo>
                    <a:pt x="5151721" y="4719897"/>
                  </a:lnTo>
                  <a:lnTo>
                    <a:pt x="5147594" y="4731657"/>
                  </a:lnTo>
                  <a:lnTo>
                    <a:pt x="5144736" y="4744053"/>
                  </a:lnTo>
                  <a:lnTo>
                    <a:pt x="5132036" y="4746596"/>
                  </a:lnTo>
                  <a:lnTo>
                    <a:pt x="5132036" y="4739921"/>
                  </a:lnTo>
                  <a:lnTo>
                    <a:pt x="5116161" y="4732611"/>
                  </a:lnTo>
                  <a:lnTo>
                    <a:pt x="5101239" y="4750728"/>
                  </a:lnTo>
                  <a:lnTo>
                    <a:pt x="5080284" y="4761535"/>
                  </a:lnTo>
                  <a:lnTo>
                    <a:pt x="5055836" y="4769164"/>
                  </a:lnTo>
                  <a:lnTo>
                    <a:pt x="5050756" y="4763124"/>
                  </a:lnTo>
                  <a:lnTo>
                    <a:pt x="5045994" y="4736425"/>
                  </a:lnTo>
                  <a:lnTo>
                    <a:pt x="5040914" y="4745960"/>
                  </a:lnTo>
                  <a:lnTo>
                    <a:pt x="5045359" y="4773296"/>
                  </a:lnTo>
                  <a:lnTo>
                    <a:pt x="5051709" y="4774567"/>
                  </a:lnTo>
                  <a:lnTo>
                    <a:pt x="5042501" y="4780924"/>
                  </a:lnTo>
                  <a:lnTo>
                    <a:pt x="5039961" y="4775838"/>
                  </a:lnTo>
                  <a:lnTo>
                    <a:pt x="5039009" y="4766303"/>
                  </a:lnTo>
                  <a:lnTo>
                    <a:pt x="5033611" y="4758992"/>
                  </a:lnTo>
                  <a:lnTo>
                    <a:pt x="5028531" y="4776792"/>
                  </a:lnTo>
                  <a:lnTo>
                    <a:pt x="5032976" y="4779017"/>
                  </a:lnTo>
                  <a:lnTo>
                    <a:pt x="5019006" y="4792684"/>
                  </a:lnTo>
                  <a:lnTo>
                    <a:pt x="5004401" y="4799359"/>
                  </a:lnTo>
                  <a:lnTo>
                    <a:pt x="4999004" y="4803491"/>
                  </a:lnTo>
                  <a:lnTo>
                    <a:pt x="4987574" y="4805716"/>
                  </a:lnTo>
                  <a:lnTo>
                    <a:pt x="4983446" y="4824787"/>
                  </a:lnTo>
                  <a:lnTo>
                    <a:pt x="4974874" y="4829873"/>
                  </a:lnTo>
                  <a:lnTo>
                    <a:pt x="4968524" y="4826694"/>
                  </a:lnTo>
                  <a:lnTo>
                    <a:pt x="4965349" y="4818748"/>
                  </a:lnTo>
                  <a:lnTo>
                    <a:pt x="4974874" y="4813980"/>
                  </a:lnTo>
                  <a:lnTo>
                    <a:pt x="4974874" y="4810166"/>
                  </a:lnTo>
                  <a:lnTo>
                    <a:pt x="4965349" y="4815570"/>
                  </a:lnTo>
                  <a:lnTo>
                    <a:pt x="4952649" y="4800631"/>
                  </a:lnTo>
                  <a:lnTo>
                    <a:pt x="4941854" y="4801902"/>
                  </a:lnTo>
                  <a:lnTo>
                    <a:pt x="4938679" y="4810166"/>
                  </a:lnTo>
                  <a:lnTo>
                    <a:pt x="4930424" y="4803173"/>
                  </a:lnTo>
                  <a:lnTo>
                    <a:pt x="4922804" y="4814934"/>
                  </a:lnTo>
                  <a:lnTo>
                    <a:pt x="4917724" y="4801902"/>
                  </a:lnTo>
                  <a:lnTo>
                    <a:pt x="4910104" y="4792684"/>
                  </a:lnTo>
                  <a:lnTo>
                    <a:pt x="4896451" y="4784420"/>
                  </a:lnTo>
                  <a:lnTo>
                    <a:pt x="4893276" y="4803491"/>
                  </a:lnTo>
                  <a:lnTo>
                    <a:pt x="4900896" y="4812709"/>
                  </a:lnTo>
                  <a:lnTo>
                    <a:pt x="4907246" y="4819066"/>
                  </a:lnTo>
                  <a:lnTo>
                    <a:pt x="4916771" y="4820020"/>
                  </a:lnTo>
                  <a:lnTo>
                    <a:pt x="4929471" y="4827330"/>
                  </a:lnTo>
                  <a:lnTo>
                    <a:pt x="4932646" y="4840044"/>
                  </a:lnTo>
                  <a:lnTo>
                    <a:pt x="4939314" y="4841951"/>
                  </a:lnTo>
                  <a:lnTo>
                    <a:pt x="4937091" y="4826059"/>
                  </a:lnTo>
                  <a:lnTo>
                    <a:pt x="4938679" y="4819702"/>
                  </a:lnTo>
                  <a:lnTo>
                    <a:pt x="4960269" y="4833051"/>
                  </a:lnTo>
                  <a:lnTo>
                    <a:pt x="4969794" y="4836548"/>
                  </a:lnTo>
                  <a:lnTo>
                    <a:pt x="4977414" y="4841633"/>
                  </a:lnTo>
                  <a:lnTo>
                    <a:pt x="4964714" y="4854347"/>
                  </a:lnTo>
                  <a:lnTo>
                    <a:pt x="4963444" y="4857526"/>
                  </a:lnTo>
                  <a:lnTo>
                    <a:pt x="4982811" y="4855301"/>
                  </a:lnTo>
                  <a:lnTo>
                    <a:pt x="4990114" y="4859433"/>
                  </a:lnTo>
                  <a:lnTo>
                    <a:pt x="4983764" y="4865790"/>
                  </a:lnTo>
                  <a:lnTo>
                    <a:pt x="4999639" y="4865790"/>
                  </a:lnTo>
                  <a:lnTo>
                    <a:pt x="5011386" y="4870876"/>
                  </a:lnTo>
                  <a:lnTo>
                    <a:pt x="5021864" y="4883590"/>
                  </a:lnTo>
                  <a:lnTo>
                    <a:pt x="5015831" y="4909653"/>
                  </a:lnTo>
                  <a:lnTo>
                    <a:pt x="5036151" y="4910607"/>
                  </a:lnTo>
                  <a:lnTo>
                    <a:pt x="5076474" y="4925228"/>
                  </a:lnTo>
                  <a:lnTo>
                    <a:pt x="5079649" y="4917917"/>
                  </a:lnTo>
                  <a:lnTo>
                    <a:pt x="5052979" y="4901071"/>
                  </a:lnTo>
                  <a:lnTo>
                    <a:pt x="5031389" y="4869604"/>
                  </a:lnTo>
                  <a:lnTo>
                    <a:pt x="5012974" y="4834005"/>
                  </a:lnTo>
                  <a:lnTo>
                    <a:pt x="5004719" y="4842269"/>
                  </a:lnTo>
                  <a:lnTo>
                    <a:pt x="4999321" y="4834005"/>
                  </a:lnTo>
                  <a:lnTo>
                    <a:pt x="4995194" y="4819384"/>
                  </a:lnTo>
                  <a:lnTo>
                    <a:pt x="5002496" y="4816205"/>
                  </a:lnTo>
                  <a:lnTo>
                    <a:pt x="5001544" y="4809848"/>
                  </a:lnTo>
                  <a:lnTo>
                    <a:pt x="5004719" y="4807623"/>
                  </a:lnTo>
                  <a:lnTo>
                    <a:pt x="5036786" y="4869604"/>
                  </a:lnTo>
                  <a:lnTo>
                    <a:pt x="5057106" y="4899164"/>
                  </a:lnTo>
                  <a:lnTo>
                    <a:pt x="5078696" y="4909335"/>
                  </a:lnTo>
                  <a:lnTo>
                    <a:pt x="5085999" y="4911560"/>
                  </a:lnTo>
                  <a:lnTo>
                    <a:pt x="5094254" y="4912196"/>
                  </a:lnTo>
                  <a:lnTo>
                    <a:pt x="5098381" y="4905839"/>
                  </a:lnTo>
                  <a:lnTo>
                    <a:pt x="5106954" y="4896304"/>
                  </a:lnTo>
                  <a:lnTo>
                    <a:pt x="5116479" y="4911243"/>
                  </a:lnTo>
                  <a:lnTo>
                    <a:pt x="5126004" y="4904886"/>
                  </a:lnTo>
                  <a:lnTo>
                    <a:pt x="5130131" y="4898211"/>
                  </a:lnTo>
                  <a:lnTo>
                    <a:pt x="5148864" y="4893761"/>
                  </a:lnTo>
                  <a:lnTo>
                    <a:pt x="5162834" y="4895986"/>
                  </a:lnTo>
                  <a:lnTo>
                    <a:pt x="5181249" y="4909335"/>
                  </a:lnTo>
                  <a:lnTo>
                    <a:pt x="5175534" y="4914739"/>
                  </a:lnTo>
                  <a:lnTo>
                    <a:pt x="5160929" y="4912832"/>
                  </a:lnTo>
                  <a:lnTo>
                    <a:pt x="5156801" y="4915057"/>
                  </a:lnTo>
                  <a:cubicBezTo>
                    <a:pt x="5156589" y="4921626"/>
                    <a:pt x="5156378" y="4928194"/>
                    <a:pt x="5156166" y="4934763"/>
                  </a:cubicBezTo>
                  <a:lnTo>
                    <a:pt x="5151721" y="4947477"/>
                  </a:lnTo>
                  <a:lnTo>
                    <a:pt x="5144419" y="4948749"/>
                  </a:lnTo>
                  <a:lnTo>
                    <a:pt x="5131719" y="4950974"/>
                  </a:lnTo>
                  <a:lnTo>
                    <a:pt x="5117114" y="4960827"/>
                  </a:lnTo>
                  <a:lnTo>
                    <a:pt x="5094571" y="4943028"/>
                  </a:lnTo>
                  <a:lnTo>
                    <a:pt x="5071076" y="4943981"/>
                  </a:lnTo>
                  <a:lnTo>
                    <a:pt x="5061869" y="4955742"/>
                  </a:lnTo>
                  <a:lnTo>
                    <a:pt x="5055519" y="4969409"/>
                  </a:lnTo>
                  <a:lnTo>
                    <a:pt x="5033611" y="4976402"/>
                  </a:lnTo>
                  <a:lnTo>
                    <a:pt x="5025039" y="4986891"/>
                  </a:lnTo>
                  <a:lnTo>
                    <a:pt x="5012339" y="4987845"/>
                  </a:lnTo>
                  <a:lnTo>
                    <a:pt x="5002814" y="4981488"/>
                  </a:lnTo>
                  <a:lnTo>
                    <a:pt x="4994241" y="4986255"/>
                  </a:lnTo>
                  <a:lnTo>
                    <a:pt x="4972334" y="5008505"/>
                  </a:lnTo>
                  <a:lnTo>
                    <a:pt x="4941854" y="5033933"/>
                  </a:lnTo>
                  <a:lnTo>
                    <a:pt x="4914866" y="5053004"/>
                  </a:lnTo>
                  <a:lnTo>
                    <a:pt x="4887879" y="5037429"/>
                  </a:lnTo>
                  <a:lnTo>
                    <a:pt x="4861526" y="5034568"/>
                  </a:lnTo>
                  <a:lnTo>
                    <a:pt x="4859304" y="5027258"/>
                  </a:lnTo>
                  <a:lnTo>
                    <a:pt x="4877401" y="5013590"/>
                  </a:lnTo>
                  <a:lnTo>
                    <a:pt x="4873909" y="4995473"/>
                  </a:lnTo>
                  <a:lnTo>
                    <a:pt x="4881211" y="4992294"/>
                  </a:lnTo>
                  <a:lnTo>
                    <a:pt x="4885339" y="4962734"/>
                  </a:lnTo>
                  <a:lnTo>
                    <a:pt x="4870099" y="4939849"/>
                  </a:lnTo>
                  <a:lnTo>
                    <a:pt x="4854224" y="4945253"/>
                  </a:lnTo>
                  <a:lnTo>
                    <a:pt x="4851049" y="4936671"/>
                  </a:lnTo>
                  <a:lnTo>
                    <a:pt x="4831046" y="4919825"/>
                  </a:lnTo>
                  <a:lnTo>
                    <a:pt x="4818029" y="4918871"/>
                  </a:lnTo>
                  <a:lnTo>
                    <a:pt x="4810726" y="4929678"/>
                  </a:lnTo>
                  <a:lnTo>
                    <a:pt x="4797074" y="4924592"/>
                  </a:lnTo>
                  <a:lnTo>
                    <a:pt x="4784056" y="4917282"/>
                  </a:lnTo>
                  <a:lnTo>
                    <a:pt x="4780881" y="4909018"/>
                  </a:lnTo>
                  <a:lnTo>
                    <a:pt x="4787549" y="4904250"/>
                  </a:lnTo>
                  <a:lnTo>
                    <a:pt x="4808186" y="4888357"/>
                  </a:lnTo>
                  <a:lnTo>
                    <a:pt x="4836444" y="4865154"/>
                  </a:lnTo>
                  <a:lnTo>
                    <a:pt x="4839619" y="4855619"/>
                  </a:lnTo>
                  <a:lnTo>
                    <a:pt x="4844064" y="4862929"/>
                  </a:lnTo>
                  <a:lnTo>
                    <a:pt x="4866289" y="4854030"/>
                  </a:lnTo>
                  <a:lnTo>
                    <a:pt x="4894546" y="4846719"/>
                  </a:lnTo>
                  <a:lnTo>
                    <a:pt x="4905341" y="4849897"/>
                  </a:lnTo>
                  <a:lnTo>
                    <a:pt x="4899944" y="4839091"/>
                  </a:lnTo>
                  <a:lnTo>
                    <a:pt x="4909469" y="4829555"/>
                  </a:lnTo>
                  <a:lnTo>
                    <a:pt x="4891371" y="4835912"/>
                  </a:lnTo>
                  <a:cubicBezTo>
                    <a:pt x="4891054" y="4832098"/>
                    <a:pt x="4890736" y="4828283"/>
                    <a:pt x="4890419" y="4824469"/>
                  </a:cubicBezTo>
                  <a:lnTo>
                    <a:pt x="4885021" y="4817159"/>
                  </a:lnTo>
                  <a:lnTo>
                    <a:pt x="4882481" y="4795863"/>
                  </a:lnTo>
                  <a:lnTo>
                    <a:pt x="4877719" y="4809848"/>
                  </a:lnTo>
                  <a:lnTo>
                    <a:pt x="4870099" y="4812073"/>
                  </a:lnTo>
                  <a:lnTo>
                    <a:pt x="4875496" y="4825741"/>
                  </a:lnTo>
                  <a:lnTo>
                    <a:pt x="4871369" y="4824787"/>
                  </a:lnTo>
                  <a:lnTo>
                    <a:pt x="4861526" y="4818430"/>
                  </a:lnTo>
                  <a:lnTo>
                    <a:pt x="4855176" y="4819384"/>
                  </a:lnTo>
                  <a:lnTo>
                    <a:pt x="4847874" y="4815570"/>
                  </a:lnTo>
                  <a:cubicBezTo>
                    <a:pt x="4847556" y="4811650"/>
                    <a:pt x="4847239" y="4807729"/>
                    <a:pt x="4846921" y="4803809"/>
                  </a:cubicBezTo>
                  <a:lnTo>
                    <a:pt x="4839301" y="4809213"/>
                  </a:lnTo>
                  <a:lnTo>
                    <a:pt x="4829776" y="4801584"/>
                  </a:lnTo>
                  <a:lnTo>
                    <a:pt x="4826601" y="4807941"/>
                  </a:lnTo>
                  <a:lnTo>
                    <a:pt x="4821204" y="4809213"/>
                  </a:lnTo>
                  <a:lnTo>
                    <a:pt x="4808504" y="4811755"/>
                  </a:lnTo>
                  <a:lnTo>
                    <a:pt x="4795169" y="4816841"/>
                  </a:lnTo>
                  <a:lnTo>
                    <a:pt x="4794216" y="4824469"/>
                  </a:lnTo>
                  <a:lnTo>
                    <a:pt x="4816441" y="4828284"/>
                  </a:lnTo>
                  <a:lnTo>
                    <a:pt x="4808821" y="4830509"/>
                  </a:lnTo>
                  <a:lnTo>
                    <a:pt x="4785644" y="4826377"/>
                  </a:lnTo>
                  <a:lnTo>
                    <a:pt x="4775166" y="4828602"/>
                  </a:lnTo>
                  <a:lnTo>
                    <a:pt x="4701824" y="4809530"/>
                  </a:lnTo>
                  <a:lnTo>
                    <a:pt x="4699601" y="4797770"/>
                  </a:lnTo>
                  <a:lnTo>
                    <a:pt x="4704999" y="4808259"/>
                  </a:lnTo>
                  <a:lnTo>
                    <a:pt x="4765324" y="4822562"/>
                  </a:lnTo>
                  <a:lnTo>
                    <a:pt x="4776119" y="4823198"/>
                  </a:lnTo>
                  <a:lnTo>
                    <a:pt x="4746274" y="4799677"/>
                  </a:lnTo>
                  <a:lnTo>
                    <a:pt x="4729446" y="4799677"/>
                  </a:lnTo>
                  <a:lnTo>
                    <a:pt x="4726271" y="4807941"/>
                  </a:lnTo>
                  <a:lnTo>
                    <a:pt x="4713571" y="4802856"/>
                  </a:lnTo>
                  <a:lnTo>
                    <a:pt x="4712301" y="4792367"/>
                  </a:lnTo>
                  <a:lnTo>
                    <a:pt x="4740559" y="4785692"/>
                  </a:lnTo>
                  <a:lnTo>
                    <a:pt x="4746909" y="4784738"/>
                  </a:lnTo>
                  <a:lnTo>
                    <a:pt x="4737384" y="4768846"/>
                  </a:lnTo>
                  <a:lnTo>
                    <a:pt x="4717381" y="4764714"/>
                  </a:lnTo>
                  <a:lnTo>
                    <a:pt x="4706586" y="4770117"/>
                  </a:lnTo>
                  <a:lnTo>
                    <a:pt x="4689759" y="4756767"/>
                  </a:lnTo>
                  <a:lnTo>
                    <a:pt x="4687536" y="4752317"/>
                  </a:lnTo>
                  <a:lnTo>
                    <a:pt x="4704681" y="4757721"/>
                  </a:lnTo>
                  <a:lnTo>
                    <a:pt x="4709761" y="4754225"/>
                  </a:lnTo>
                  <a:lnTo>
                    <a:pt x="4729129" y="4759628"/>
                  </a:lnTo>
                  <a:lnTo>
                    <a:pt x="4748179" y="4763442"/>
                  </a:lnTo>
                  <a:lnTo>
                    <a:pt x="4764054" y="4769799"/>
                  </a:lnTo>
                  <a:lnTo>
                    <a:pt x="4808821" y="4724982"/>
                  </a:lnTo>
                  <a:lnTo>
                    <a:pt x="4767864" y="4752953"/>
                  </a:lnTo>
                  <a:lnTo>
                    <a:pt x="4745956" y="4759310"/>
                  </a:lnTo>
                  <a:lnTo>
                    <a:pt x="4735161" y="4747868"/>
                  </a:lnTo>
                  <a:lnTo>
                    <a:pt x="4727541" y="4738332"/>
                  </a:lnTo>
                  <a:lnTo>
                    <a:pt x="4725636" y="4731339"/>
                  </a:lnTo>
                  <a:lnTo>
                    <a:pt x="4723414" y="4717354"/>
                  </a:lnTo>
                  <a:lnTo>
                    <a:pt x="4731351" y="4710043"/>
                  </a:lnTo>
                  <a:lnTo>
                    <a:pt x="4726271" y="4699236"/>
                  </a:lnTo>
                  <a:lnTo>
                    <a:pt x="4725001" y="4688747"/>
                  </a:lnTo>
                  <a:lnTo>
                    <a:pt x="4720874" y="4703686"/>
                  </a:lnTo>
                  <a:lnTo>
                    <a:pt x="4725001" y="4708772"/>
                  </a:lnTo>
                  <a:lnTo>
                    <a:pt x="4714841" y="4717354"/>
                  </a:lnTo>
                  <a:lnTo>
                    <a:pt x="4717064" y="4729114"/>
                  </a:lnTo>
                  <a:lnTo>
                    <a:pt x="4722144" y="4737378"/>
                  </a:lnTo>
                  <a:lnTo>
                    <a:pt x="4720239" y="4744689"/>
                  </a:lnTo>
                  <a:lnTo>
                    <a:pt x="4708809" y="4749139"/>
                  </a:lnTo>
                  <a:lnTo>
                    <a:pt x="4701189" y="4742782"/>
                  </a:lnTo>
                  <a:lnTo>
                    <a:pt x="4696109" y="4747232"/>
                  </a:lnTo>
                  <a:lnTo>
                    <a:pt x="4683409" y="4747232"/>
                  </a:lnTo>
                  <a:lnTo>
                    <a:pt x="4695791" y="4725936"/>
                  </a:lnTo>
                  <a:lnTo>
                    <a:pt x="4684044" y="4726254"/>
                  </a:lnTo>
                  <a:lnTo>
                    <a:pt x="4679916" y="4718943"/>
                  </a:lnTo>
                  <a:lnTo>
                    <a:pt x="4682456" y="4738650"/>
                  </a:lnTo>
                  <a:lnTo>
                    <a:pt x="4676106" y="4744371"/>
                  </a:lnTo>
                  <a:lnTo>
                    <a:pt x="4659914" y="4746596"/>
                  </a:lnTo>
                  <a:lnTo>
                    <a:pt x="4649436" y="4751682"/>
                  </a:lnTo>
                  <a:lnTo>
                    <a:pt x="4619591" y="4753271"/>
                  </a:lnTo>
                  <a:lnTo>
                    <a:pt x="4614829" y="4759628"/>
                  </a:lnTo>
                  <a:lnTo>
                    <a:pt x="4618956" y="4769799"/>
                  </a:lnTo>
                  <a:lnTo>
                    <a:pt x="4611654" y="4781560"/>
                  </a:lnTo>
                  <a:lnTo>
                    <a:pt x="4609749" y="4797452"/>
                  </a:lnTo>
                  <a:lnTo>
                    <a:pt x="4597049" y="4809213"/>
                  </a:lnTo>
                  <a:lnTo>
                    <a:pt x="4587524" y="4820655"/>
                  </a:lnTo>
                  <a:lnTo>
                    <a:pt x="4587524" y="4816523"/>
                  </a:lnTo>
                  <a:lnTo>
                    <a:pt x="4592921" y="4807941"/>
                  </a:lnTo>
                  <a:lnTo>
                    <a:pt x="4583396" y="4805081"/>
                  </a:lnTo>
                  <a:lnTo>
                    <a:pt x="4575776" y="4799995"/>
                  </a:lnTo>
                  <a:lnTo>
                    <a:pt x="4572601" y="4788235"/>
                  </a:lnTo>
                  <a:lnTo>
                    <a:pt x="4568474" y="4796816"/>
                  </a:lnTo>
                  <a:lnTo>
                    <a:pt x="4565299" y="4787599"/>
                  </a:lnTo>
                  <a:lnTo>
                    <a:pt x="4556726" y="4784420"/>
                  </a:lnTo>
                  <a:lnTo>
                    <a:pt x="4553551" y="4798088"/>
                  </a:lnTo>
                  <a:lnTo>
                    <a:pt x="4566251" y="4811755"/>
                  </a:lnTo>
                  <a:lnTo>
                    <a:pt x="4574824" y="4815887"/>
                  </a:lnTo>
                  <a:lnTo>
                    <a:pt x="4580539" y="4820020"/>
                  </a:lnTo>
                  <a:cubicBezTo>
                    <a:pt x="4580856" y="4824152"/>
                    <a:pt x="4581174" y="4828284"/>
                    <a:pt x="4581491" y="4832416"/>
                  </a:cubicBezTo>
                  <a:lnTo>
                    <a:pt x="4576094" y="4845130"/>
                  </a:lnTo>
                  <a:lnTo>
                    <a:pt x="4564664" y="4848308"/>
                  </a:lnTo>
                  <a:lnTo>
                    <a:pt x="4557361" y="4856890"/>
                  </a:lnTo>
                  <a:lnTo>
                    <a:pt x="4552281" y="4857844"/>
                  </a:lnTo>
                  <a:lnTo>
                    <a:pt x="4539264" y="4858479"/>
                  </a:lnTo>
                  <a:lnTo>
                    <a:pt x="4523388" y="4862611"/>
                  </a:lnTo>
                  <a:lnTo>
                    <a:pt x="4531961" y="4871193"/>
                  </a:lnTo>
                  <a:lnTo>
                    <a:pt x="4513228" y="4882636"/>
                  </a:lnTo>
                  <a:lnTo>
                    <a:pt x="4507831" y="4875325"/>
                  </a:lnTo>
                  <a:lnTo>
                    <a:pt x="4504338" y="4865154"/>
                  </a:lnTo>
                  <a:lnTo>
                    <a:pt x="4508466" y="4859751"/>
                  </a:lnTo>
                  <a:lnTo>
                    <a:pt x="4508466" y="4849262"/>
                  </a:lnTo>
                  <a:lnTo>
                    <a:pt x="4502116" y="4843858"/>
                  </a:lnTo>
                  <a:lnTo>
                    <a:pt x="4493861" y="4868333"/>
                  </a:lnTo>
                  <a:cubicBezTo>
                    <a:pt x="4493543" y="4873842"/>
                    <a:pt x="4493226" y="4879352"/>
                    <a:pt x="4492908" y="4884861"/>
                  </a:cubicBezTo>
                  <a:lnTo>
                    <a:pt x="4503703" y="4891218"/>
                  </a:lnTo>
                  <a:lnTo>
                    <a:pt x="4505926" y="4905203"/>
                  </a:lnTo>
                  <a:lnTo>
                    <a:pt x="4497671" y="4910289"/>
                  </a:lnTo>
                  <a:lnTo>
                    <a:pt x="4499868" y="4919360"/>
                  </a:lnTo>
                  <a:lnTo>
                    <a:pt x="4500840" y="4920286"/>
                  </a:lnTo>
                  <a:lnTo>
                    <a:pt x="4506875" y="4943464"/>
                  </a:lnTo>
                  <a:cubicBezTo>
                    <a:pt x="4506557" y="4951507"/>
                    <a:pt x="4506240" y="4959551"/>
                    <a:pt x="4505922" y="4967594"/>
                  </a:cubicBezTo>
                  <a:lnTo>
                    <a:pt x="4499570" y="4964736"/>
                  </a:lnTo>
                  <a:lnTo>
                    <a:pt x="4505922" y="4976166"/>
                  </a:lnTo>
                  <a:cubicBezTo>
                    <a:pt x="4505604" y="4979976"/>
                    <a:pt x="4505287" y="4983786"/>
                    <a:pt x="4504969" y="4987596"/>
                  </a:cubicBezTo>
                  <a:lnTo>
                    <a:pt x="4487183" y="4995216"/>
                  </a:lnTo>
                  <a:lnTo>
                    <a:pt x="4475749" y="5001884"/>
                  </a:lnTo>
                  <a:lnTo>
                    <a:pt x="4460821" y="5005059"/>
                  </a:lnTo>
                  <a:lnTo>
                    <a:pt x="4447164" y="5022204"/>
                  </a:lnTo>
                  <a:lnTo>
                    <a:pt x="4430330" y="5038079"/>
                  </a:lnTo>
                  <a:lnTo>
                    <a:pt x="4433506" y="5029506"/>
                  </a:lnTo>
                  <a:lnTo>
                    <a:pt x="4443988" y="5017759"/>
                  </a:lnTo>
                  <a:lnTo>
                    <a:pt x="4443988" y="5008234"/>
                  </a:lnTo>
                  <a:lnTo>
                    <a:pt x="4454469" y="5000931"/>
                  </a:lnTo>
                  <a:lnTo>
                    <a:pt x="4464950" y="4992359"/>
                  </a:lnTo>
                  <a:lnTo>
                    <a:pt x="4463997" y="4986961"/>
                  </a:lnTo>
                  <a:lnTo>
                    <a:pt x="4449069" y="4990136"/>
                  </a:lnTo>
                  <a:lnTo>
                    <a:pt x="4452245" y="4980929"/>
                  </a:lnTo>
                  <a:lnTo>
                    <a:pt x="4449069" y="4971404"/>
                  </a:lnTo>
                  <a:lnTo>
                    <a:pt x="4439223" y="4964101"/>
                  </a:lnTo>
                  <a:lnTo>
                    <a:pt x="4429060" y="4968229"/>
                  </a:lnTo>
                  <a:lnTo>
                    <a:pt x="4424613" y="4976801"/>
                  </a:lnTo>
                  <a:lnTo>
                    <a:pt x="4411909" y="4972991"/>
                  </a:lnTo>
                  <a:lnTo>
                    <a:pt x="4410956" y="4981246"/>
                  </a:lnTo>
                  <a:lnTo>
                    <a:pt x="4432236" y="4983151"/>
                  </a:lnTo>
                  <a:lnTo>
                    <a:pt x="4435412" y="4985374"/>
                  </a:lnTo>
                  <a:lnTo>
                    <a:pt x="4438588" y="4991724"/>
                  </a:lnTo>
                  <a:lnTo>
                    <a:pt x="4428107" y="5004424"/>
                  </a:lnTo>
                  <a:lnTo>
                    <a:pt x="4426201" y="5009821"/>
                  </a:lnTo>
                  <a:lnTo>
                    <a:pt x="4420802" y="5011726"/>
                  </a:lnTo>
                  <a:lnTo>
                    <a:pt x="4417626" y="5007599"/>
                  </a:lnTo>
                  <a:lnTo>
                    <a:pt x="4413497" y="5011726"/>
                  </a:lnTo>
                  <a:lnTo>
                    <a:pt x="4420802" y="5021251"/>
                  </a:lnTo>
                  <a:lnTo>
                    <a:pt x="4420802" y="5028554"/>
                  </a:lnTo>
                  <a:lnTo>
                    <a:pt x="4410638" y="5035221"/>
                  </a:lnTo>
                  <a:cubicBezTo>
                    <a:pt x="4410956" y="5038925"/>
                    <a:pt x="4411273" y="5042630"/>
                    <a:pt x="4411591" y="5046334"/>
                  </a:cubicBezTo>
                  <a:lnTo>
                    <a:pt x="4416673" y="5034904"/>
                  </a:lnTo>
                  <a:lnTo>
                    <a:pt x="4430330" y="5031729"/>
                  </a:lnTo>
                  <a:lnTo>
                    <a:pt x="4430330" y="5038079"/>
                  </a:lnTo>
                  <a:lnTo>
                    <a:pt x="4408415" y="5059351"/>
                  </a:lnTo>
                  <a:lnTo>
                    <a:pt x="4409368" y="5066654"/>
                  </a:lnTo>
                  <a:lnTo>
                    <a:pt x="4410956" y="5082529"/>
                  </a:lnTo>
                  <a:lnTo>
                    <a:pt x="4409050" y="5116184"/>
                  </a:lnTo>
                  <a:lnTo>
                    <a:pt x="4416673" y="5138091"/>
                  </a:lnTo>
                  <a:lnTo>
                    <a:pt x="4416388" y="5137963"/>
                  </a:lnTo>
                  <a:lnTo>
                    <a:pt x="4413532" y="5157060"/>
                  </a:lnTo>
                  <a:lnTo>
                    <a:pt x="4399569" y="5177430"/>
                  </a:lnTo>
                  <a:lnTo>
                    <a:pt x="4398617" y="5183796"/>
                  </a:lnTo>
                  <a:lnTo>
                    <a:pt x="4376721" y="5181886"/>
                  </a:lnTo>
                  <a:lnTo>
                    <a:pt x="4365932" y="5188252"/>
                  </a:lnTo>
                  <a:lnTo>
                    <a:pt x="4345306" y="5219125"/>
                  </a:lnTo>
                  <a:lnTo>
                    <a:pt x="4332930" y="5259229"/>
                  </a:lnTo>
                  <a:lnTo>
                    <a:pt x="4330709" y="5271960"/>
                  </a:lnTo>
                  <a:lnTo>
                    <a:pt x="4323093" y="5274188"/>
                  </a:lnTo>
                  <a:lnTo>
                    <a:pt x="4314207" y="5282782"/>
                  </a:lnTo>
                  <a:lnTo>
                    <a:pt x="4314207" y="5291057"/>
                  </a:lnTo>
                  <a:lnTo>
                    <a:pt x="4306591" y="5287874"/>
                  </a:lnTo>
                  <a:lnTo>
                    <a:pt x="4298024" y="5290102"/>
                  </a:lnTo>
                  <a:cubicBezTo>
                    <a:pt x="4297707" y="5292967"/>
                    <a:pt x="4297389" y="5295831"/>
                    <a:pt x="4297072" y="5298696"/>
                  </a:cubicBezTo>
                  <a:lnTo>
                    <a:pt x="4290725" y="5302834"/>
                  </a:lnTo>
                  <a:lnTo>
                    <a:pt x="4296437" y="5306016"/>
                  </a:lnTo>
                  <a:lnTo>
                    <a:pt x="4304370" y="5300606"/>
                  </a:lnTo>
                  <a:lnTo>
                    <a:pt x="4317381" y="5301879"/>
                  </a:lnTo>
                  <a:lnTo>
                    <a:pt x="4324679" y="5304743"/>
                  </a:lnTo>
                  <a:lnTo>
                    <a:pt x="4327853" y="5312064"/>
                  </a:lnTo>
                  <a:lnTo>
                    <a:pt x="4329122" y="5321612"/>
                  </a:lnTo>
                  <a:lnTo>
                    <a:pt x="4331343" y="5327023"/>
                  </a:lnTo>
                  <a:lnTo>
                    <a:pt x="4343084" y="5338163"/>
                  </a:lnTo>
                  <a:lnTo>
                    <a:pt x="4348479" y="5349939"/>
                  </a:lnTo>
                  <a:lnTo>
                    <a:pt x="4347949" y="5350022"/>
                  </a:lnTo>
                  <a:lnTo>
                    <a:pt x="4354478" y="5386173"/>
                  </a:lnTo>
                  <a:lnTo>
                    <a:pt x="4367495" y="5416728"/>
                  </a:lnTo>
                  <a:lnTo>
                    <a:pt x="4394165" y="5435506"/>
                  </a:lnTo>
                  <a:lnTo>
                    <a:pt x="4426868" y="5452056"/>
                  </a:lnTo>
                  <a:lnTo>
                    <a:pt x="4440838" y="5454920"/>
                  </a:lnTo>
                  <a:lnTo>
                    <a:pt x="4447188" y="5451738"/>
                  </a:lnTo>
                  <a:lnTo>
                    <a:pt x="4452903" y="5461604"/>
                  </a:lnTo>
                  <a:lnTo>
                    <a:pt x="4450680" y="5467969"/>
                  </a:lnTo>
                  <a:lnTo>
                    <a:pt x="4447505" y="5471470"/>
                  </a:lnTo>
                  <a:lnTo>
                    <a:pt x="4449093" y="5473380"/>
                  </a:lnTo>
                  <a:lnTo>
                    <a:pt x="4444330" y="5483883"/>
                  </a:lnTo>
                  <a:lnTo>
                    <a:pt x="4442108" y="5490248"/>
                  </a:lnTo>
                  <a:lnTo>
                    <a:pt x="4426233" y="5488021"/>
                  </a:lnTo>
                  <a:lnTo>
                    <a:pt x="4416708" y="5487066"/>
                  </a:lnTo>
                  <a:lnTo>
                    <a:pt x="4398610" y="5486111"/>
                  </a:lnTo>
                  <a:lnTo>
                    <a:pt x="4374163" y="5482292"/>
                  </a:lnTo>
                  <a:lnTo>
                    <a:pt x="4361463" y="5481337"/>
                  </a:lnTo>
                  <a:lnTo>
                    <a:pt x="4336380" y="5489612"/>
                  </a:lnTo>
                  <a:lnTo>
                    <a:pt x="4311933" y="5483883"/>
                  </a:lnTo>
                  <a:lnTo>
                    <a:pt x="4298280" y="5488021"/>
                  </a:lnTo>
                  <a:lnTo>
                    <a:pt x="4289073" y="5510300"/>
                  </a:lnTo>
                  <a:lnTo>
                    <a:pt x="4278278" y="5522076"/>
                  </a:lnTo>
                  <a:lnTo>
                    <a:pt x="4253195" y="5536080"/>
                  </a:lnTo>
                  <a:lnTo>
                    <a:pt x="4224620" y="5550084"/>
                  </a:lnTo>
                  <a:lnTo>
                    <a:pt x="4209063" y="5568225"/>
                  </a:lnTo>
                  <a:lnTo>
                    <a:pt x="4191283" y="5582866"/>
                  </a:lnTo>
                  <a:lnTo>
                    <a:pt x="4191283" y="5592732"/>
                  </a:lnTo>
                  <a:lnTo>
                    <a:pt x="4172233" y="5602280"/>
                  </a:lnTo>
                  <a:lnTo>
                    <a:pt x="4169058" y="5601007"/>
                  </a:lnTo>
                  <a:lnTo>
                    <a:pt x="4173185" y="5594642"/>
                  </a:lnTo>
                  <a:lnTo>
                    <a:pt x="4175408" y="5585412"/>
                  </a:lnTo>
                  <a:lnTo>
                    <a:pt x="4168105" y="5578092"/>
                  </a:lnTo>
                  <a:lnTo>
                    <a:pt x="4173820" y="5569498"/>
                  </a:lnTo>
                  <a:lnTo>
                    <a:pt x="4185568" y="5564088"/>
                  </a:lnTo>
                  <a:lnTo>
                    <a:pt x="4204618" y="5551357"/>
                  </a:lnTo>
                  <a:lnTo>
                    <a:pt x="4226843" y="5537353"/>
                  </a:lnTo>
                  <a:lnTo>
                    <a:pt x="4235098" y="5534170"/>
                  </a:lnTo>
                  <a:lnTo>
                    <a:pt x="4235098" y="5524622"/>
                  </a:lnTo>
                  <a:lnTo>
                    <a:pt x="4224620" y="5528123"/>
                  </a:lnTo>
                  <a:lnTo>
                    <a:pt x="4202395" y="5533215"/>
                  </a:lnTo>
                  <a:lnTo>
                    <a:pt x="4184615" y="5544036"/>
                  </a:lnTo>
                  <a:lnTo>
                    <a:pt x="4167470" y="5537989"/>
                  </a:lnTo>
                  <a:lnTo>
                    <a:pt x="4163025" y="5522076"/>
                  </a:lnTo>
                  <a:lnTo>
                    <a:pt x="4160928" y="5513064"/>
                  </a:lnTo>
                  <a:lnTo>
                    <a:pt x="4150640" y="5513376"/>
                  </a:lnTo>
                  <a:lnTo>
                    <a:pt x="4135718" y="5512423"/>
                  </a:lnTo>
                  <a:lnTo>
                    <a:pt x="4123970" y="5504168"/>
                  </a:lnTo>
                  <a:lnTo>
                    <a:pt x="4098570" y="5493373"/>
                  </a:lnTo>
                  <a:lnTo>
                    <a:pt x="4080473" y="5491786"/>
                  </a:lnTo>
                  <a:lnTo>
                    <a:pt x="4071900" y="5495913"/>
                  </a:lnTo>
                  <a:lnTo>
                    <a:pt x="4066820" y="5485436"/>
                  </a:lnTo>
                  <a:lnTo>
                    <a:pt x="4073170" y="5474641"/>
                  </a:lnTo>
                  <a:lnTo>
                    <a:pt x="4059200" y="5477181"/>
                  </a:lnTo>
                  <a:lnTo>
                    <a:pt x="4060470" y="5486706"/>
                  </a:lnTo>
                  <a:lnTo>
                    <a:pt x="4055073" y="5494326"/>
                  </a:lnTo>
                  <a:lnTo>
                    <a:pt x="4044913" y="5497501"/>
                  </a:lnTo>
                  <a:lnTo>
                    <a:pt x="4033165" y="5498453"/>
                  </a:lnTo>
                  <a:lnTo>
                    <a:pt x="4027768" y="5493056"/>
                  </a:lnTo>
                  <a:lnTo>
                    <a:pt x="3999193" y="5494643"/>
                  </a:lnTo>
                  <a:lnTo>
                    <a:pt x="3999193" y="5501946"/>
                  </a:lnTo>
                  <a:lnTo>
                    <a:pt x="3989668" y="5512741"/>
                  </a:lnTo>
                  <a:lnTo>
                    <a:pt x="3974110" y="5516868"/>
                  </a:lnTo>
                  <a:lnTo>
                    <a:pt x="3968713" y="5516868"/>
                  </a:lnTo>
                  <a:lnTo>
                    <a:pt x="3951885" y="5506708"/>
                  </a:lnTo>
                  <a:lnTo>
                    <a:pt x="3940138" y="5520361"/>
                  </a:lnTo>
                  <a:cubicBezTo>
                    <a:pt x="3940455" y="5524277"/>
                    <a:pt x="3940773" y="5528192"/>
                    <a:pt x="3941090" y="5532108"/>
                  </a:cubicBezTo>
                  <a:lnTo>
                    <a:pt x="3953790" y="5537188"/>
                  </a:lnTo>
                  <a:lnTo>
                    <a:pt x="3946805" y="5544491"/>
                  </a:lnTo>
                  <a:lnTo>
                    <a:pt x="3950933" y="5551793"/>
                  </a:lnTo>
                  <a:lnTo>
                    <a:pt x="3963950" y="5554016"/>
                  </a:lnTo>
                  <a:lnTo>
                    <a:pt x="3964903" y="5545443"/>
                  </a:lnTo>
                  <a:lnTo>
                    <a:pt x="3976650" y="5562271"/>
                  </a:lnTo>
                  <a:lnTo>
                    <a:pt x="3991255" y="5570526"/>
                  </a:lnTo>
                  <a:lnTo>
                    <a:pt x="4001098" y="5579733"/>
                  </a:lnTo>
                  <a:lnTo>
                    <a:pt x="3989350" y="5589258"/>
                  </a:lnTo>
                  <a:lnTo>
                    <a:pt x="3971253" y="5569573"/>
                  </a:lnTo>
                  <a:lnTo>
                    <a:pt x="3963950" y="5569573"/>
                  </a:lnTo>
                  <a:lnTo>
                    <a:pt x="3955378" y="5561318"/>
                  </a:lnTo>
                  <a:lnTo>
                    <a:pt x="3934105" y="5568938"/>
                  </a:lnTo>
                  <a:lnTo>
                    <a:pt x="3935375" y="5582591"/>
                  </a:lnTo>
                  <a:lnTo>
                    <a:pt x="3962045" y="5598148"/>
                  </a:lnTo>
                  <a:lnTo>
                    <a:pt x="3962045" y="5610848"/>
                  </a:lnTo>
                  <a:lnTo>
                    <a:pt x="3947123" y="5613071"/>
                  </a:lnTo>
                  <a:lnTo>
                    <a:pt x="3932200" y="5599736"/>
                  </a:lnTo>
                  <a:cubicBezTo>
                    <a:pt x="3931883" y="5595503"/>
                    <a:pt x="3931565" y="5591269"/>
                    <a:pt x="3931248" y="5587036"/>
                  </a:cubicBezTo>
                  <a:lnTo>
                    <a:pt x="3920770" y="5580686"/>
                  </a:lnTo>
                  <a:lnTo>
                    <a:pt x="3910928" y="5584813"/>
                  </a:lnTo>
                  <a:lnTo>
                    <a:pt x="3907753" y="5595291"/>
                  </a:lnTo>
                  <a:lnTo>
                    <a:pt x="3939185" y="5620373"/>
                  </a:lnTo>
                  <a:lnTo>
                    <a:pt x="3926168" y="5627041"/>
                  </a:lnTo>
                  <a:lnTo>
                    <a:pt x="3911563" y="5616563"/>
                  </a:lnTo>
                  <a:lnTo>
                    <a:pt x="3908388" y="5621961"/>
                  </a:lnTo>
                  <a:lnTo>
                    <a:pt x="3899815" y="5614658"/>
                  </a:lnTo>
                  <a:lnTo>
                    <a:pt x="3903625" y="5598466"/>
                  </a:lnTo>
                  <a:lnTo>
                    <a:pt x="3899498" y="5587353"/>
                  </a:lnTo>
                  <a:lnTo>
                    <a:pt x="3880448" y="5582908"/>
                  </a:lnTo>
                  <a:lnTo>
                    <a:pt x="3876003" y="5568621"/>
                  </a:lnTo>
                  <a:lnTo>
                    <a:pt x="3863303" y="5570526"/>
                  </a:lnTo>
                  <a:lnTo>
                    <a:pt x="3860128" y="5562271"/>
                  </a:lnTo>
                  <a:lnTo>
                    <a:pt x="3856953" y="5551793"/>
                  </a:lnTo>
                  <a:lnTo>
                    <a:pt x="3862033" y="5543538"/>
                  </a:lnTo>
                  <a:lnTo>
                    <a:pt x="3865208" y="5531791"/>
                  </a:lnTo>
                  <a:lnTo>
                    <a:pt x="3849015" y="5527346"/>
                  </a:lnTo>
                  <a:lnTo>
                    <a:pt x="3847110" y="5539093"/>
                  </a:lnTo>
                  <a:lnTo>
                    <a:pt x="3836633" y="5545443"/>
                  </a:lnTo>
                  <a:lnTo>
                    <a:pt x="3827108" y="5560366"/>
                  </a:lnTo>
                  <a:lnTo>
                    <a:pt x="3832505" y="5577511"/>
                  </a:lnTo>
                  <a:lnTo>
                    <a:pt x="3827743" y="5593068"/>
                  </a:lnTo>
                  <a:lnTo>
                    <a:pt x="3834410" y="5617198"/>
                  </a:lnTo>
                  <a:lnTo>
                    <a:pt x="3857588" y="5639423"/>
                  </a:lnTo>
                  <a:lnTo>
                    <a:pt x="3861080" y="5666411"/>
                  </a:lnTo>
                  <a:lnTo>
                    <a:pt x="3875050" y="5671808"/>
                  </a:lnTo>
                  <a:lnTo>
                    <a:pt x="3903625" y="5700701"/>
                  </a:lnTo>
                  <a:lnTo>
                    <a:pt x="3900768" y="5730546"/>
                  </a:lnTo>
                  <a:lnTo>
                    <a:pt x="3881718" y="5726418"/>
                  </a:lnTo>
                  <a:lnTo>
                    <a:pt x="3881718" y="5719116"/>
                  </a:lnTo>
                  <a:lnTo>
                    <a:pt x="3893465" y="5716893"/>
                  </a:lnTo>
                  <a:lnTo>
                    <a:pt x="3884575" y="5706416"/>
                  </a:lnTo>
                  <a:lnTo>
                    <a:pt x="3868700" y="5688318"/>
                  </a:lnTo>
                  <a:lnTo>
                    <a:pt x="3856953" y="5700383"/>
                  </a:lnTo>
                  <a:lnTo>
                    <a:pt x="3862668" y="5709591"/>
                  </a:lnTo>
                  <a:lnTo>
                    <a:pt x="3858223" y="5714988"/>
                  </a:lnTo>
                  <a:lnTo>
                    <a:pt x="3863620" y="5721338"/>
                  </a:lnTo>
                  <a:lnTo>
                    <a:pt x="3877590" y="5724513"/>
                  </a:lnTo>
                  <a:lnTo>
                    <a:pt x="3866795" y="5742293"/>
                  </a:lnTo>
                  <a:lnTo>
                    <a:pt x="3856635" y="5748008"/>
                  </a:lnTo>
                  <a:lnTo>
                    <a:pt x="3842665" y="5744833"/>
                  </a:lnTo>
                  <a:lnTo>
                    <a:pt x="3826790" y="5741341"/>
                  </a:lnTo>
                  <a:lnTo>
                    <a:pt x="3824885" y="5753088"/>
                  </a:lnTo>
                  <a:lnTo>
                    <a:pt x="3843935" y="5754358"/>
                  </a:lnTo>
                  <a:lnTo>
                    <a:pt x="3859810" y="5761343"/>
                  </a:lnTo>
                  <a:lnTo>
                    <a:pt x="3859810" y="5770868"/>
                  </a:lnTo>
                  <a:lnTo>
                    <a:pt x="3873463" y="5773091"/>
                  </a:lnTo>
                  <a:lnTo>
                    <a:pt x="3873463" y="5765471"/>
                  </a:lnTo>
                  <a:lnTo>
                    <a:pt x="3896958" y="5779123"/>
                  </a:lnTo>
                  <a:lnTo>
                    <a:pt x="3902673" y="5794681"/>
                  </a:lnTo>
                  <a:lnTo>
                    <a:pt x="3910928" y="5801031"/>
                  </a:lnTo>
                  <a:lnTo>
                    <a:pt x="3926803" y="5801983"/>
                  </a:lnTo>
                  <a:lnTo>
                    <a:pt x="3934423" y="5814366"/>
                  </a:lnTo>
                  <a:lnTo>
                    <a:pt x="3958870" y="5825796"/>
                  </a:lnTo>
                  <a:lnTo>
                    <a:pt x="3967443" y="5835321"/>
                  </a:lnTo>
                  <a:lnTo>
                    <a:pt x="3962045" y="5852148"/>
                  </a:lnTo>
                  <a:lnTo>
                    <a:pt x="3965538" y="5857546"/>
                  </a:lnTo>
                  <a:lnTo>
                    <a:pt x="3961410" y="5863896"/>
                  </a:lnTo>
                  <a:lnTo>
                    <a:pt x="3971888" y="5877231"/>
                  </a:lnTo>
                  <a:lnTo>
                    <a:pt x="3979508" y="5891201"/>
                  </a:lnTo>
                  <a:lnTo>
                    <a:pt x="3962680" y="5894376"/>
                  </a:lnTo>
                  <a:lnTo>
                    <a:pt x="3953790" y="5883581"/>
                  </a:lnTo>
                  <a:lnTo>
                    <a:pt x="3943313" y="5883898"/>
                  </a:lnTo>
                  <a:lnTo>
                    <a:pt x="3931565" y="5869293"/>
                  </a:lnTo>
                  <a:lnTo>
                    <a:pt x="3922993" y="5864213"/>
                  </a:lnTo>
                  <a:lnTo>
                    <a:pt x="3926168" y="5853736"/>
                  </a:lnTo>
                  <a:lnTo>
                    <a:pt x="3912515" y="5851513"/>
                  </a:lnTo>
                  <a:lnTo>
                    <a:pt x="3896640" y="5857863"/>
                  </a:lnTo>
                  <a:lnTo>
                    <a:pt x="3902038" y="5864213"/>
                  </a:lnTo>
                  <a:lnTo>
                    <a:pt x="3876638" y="5865801"/>
                  </a:lnTo>
                  <a:lnTo>
                    <a:pt x="3869676" y="5859999"/>
                  </a:lnTo>
                  <a:lnTo>
                    <a:pt x="3872889" y="5872612"/>
                  </a:lnTo>
                  <a:lnTo>
                    <a:pt x="3882402" y="5876432"/>
                  </a:lnTo>
                  <a:lnTo>
                    <a:pt x="3876060" y="5884073"/>
                  </a:lnTo>
                  <a:lnTo>
                    <a:pt x="3885572" y="5885983"/>
                  </a:lnTo>
                  <a:lnTo>
                    <a:pt x="3890012" y="5900946"/>
                  </a:lnTo>
                  <a:lnTo>
                    <a:pt x="3899524" y="5904766"/>
                  </a:lnTo>
                  <a:lnTo>
                    <a:pt x="3904597" y="5906039"/>
                  </a:lnTo>
                  <a:lnTo>
                    <a:pt x="3900475" y="5893623"/>
                  </a:lnTo>
                  <a:lnTo>
                    <a:pt x="3905865" y="5891076"/>
                  </a:lnTo>
                  <a:lnTo>
                    <a:pt x="3914109" y="5897444"/>
                  </a:lnTo>
                  <a:lnTo>
                    <a:pt x="3915378" y="5910178"/>
                  </a:lnTo>
                  <a:lnTo>
                    <a:pt x="3919500" y="5911133"/>
                  </a:lnTo>
                  <a:lnTo>
                    <a:pt x="3917914" y="5917500"/>
                  </a:lnTo>
                  <a:lnTo>
                    <a:pt x="3909353" y="5928325"/>
                  </a:lnTo>
                  <a:lnTo>
                    <a:pt x="3900792" y="5927370"/>
                  </a:lnTo>
                  <a:lnTo>
                    <a:pt x="3896670" y="5934692"/>
                  </a:lnTo>
                  <a:lnTo>
                    <a:pt x="3888109" y="5943288"/>
                  </a:lnTo>
                  <a:lnTo>
                    <a:pt x="3885255" y="5943288"/>
                  </a:lnTo>
                  <a:lnTo>
                    <a:pt x="3877646" y="5931508"/>
                  </a:lnTo>
                  <a:lnTo>
                    <a:pt x="3885890" y="5928325"/>
                  </a:lnTo>
                  <a:lnTo>
                    <a:pt x="3869084" y="5922276"/>
                  </a:lnTo>
                  <a:lnTo>
                    <a:pt x="3867816" y="5915909"/>
                  </a:lnTo>
                  <a:lnTo>
                    <a:pt x="3855133" y="5918137"/>
                  </a:lnTo>
                  <a:lnTo>
                    <a:pt x="3854182" y="5924504"/>
                  </a:lnTo>
                  <a:lnTo>
                    <a:pt x="3863060" y="5935010"/>
                  </a:lnTo>
                  <a:lnTo>
                    <a:pt x="3860840" y="5953794"/>
                  </a:lnTo>
                  <a:lnTo>
                    <a:pt x="3870353" y="5967801"/>
                  </a:lnTo>
                  <a:lnTo>
                    <a:pt x="3875109" y="5982128"/>
                  </a:lnTo>
                  <a:lnTo>
                    <a:pt x="3877011" y="6000274"/>
                  </a:lnTo>
                  <a:lnTo>
                    <a:pt x="3872255" y="6015237"/>
                  </a:lnTo>
                  <a:lnTo>
                    <a:pt x="3882719" y="6024470"/>
                  </a:lnTo>
                  <a:lnTo>
                    <a:pt x="3879548" y="6031792"/>
                  </a:lnTo>
                  <a:lnTo>
                    <a:pt x="3895402" y="6043571"/>
                  </a:lnTo>
                  <a:lnTo>
                    <a:pt x="3883987" y="6049938"/>
                  </a:lnTo>
                  <a:lnTo>
                    <a:pt x="3876377" y="6034975"/>
                  </a:lnTo>
                  <a:lnTo>
                    <a:pt x="3869084" y="6033384"/>
                  </a:lnTo>
                  <a:lnTo>
                    <a:pt x="3870987" y="6043571"/>
                  </a:lnTo>
                  <a:lnTo>
                    <a:pt x="3861475" y="6043890"/>
                  </a:lnTo>
                  <a:lnTo>
                    <a:pt x="3862743" y="6038477"/>
                  </a:lnTo>
                  <a:lnTo>
                    <a:pt x="3855133" y="6021604"/>
                  </a:lnTo>
                  <a:lnTo>
                    <a:pt x="3844352" y="6001866"/>
                  </a:lnTo>
                  <a:lnTo>
                    <a:pt x="3829767" y="6006960"/>
                  </a:lnTo>
                  <a:lnTo>
                    <a:pt x="3819303" y="6033702"/>
                  </a:lnTo>
                  <a:lnTo>
                    <a:pt x="3822791" y="6054714"/>
                  </a:lnTo>
                  <a:lnTo>
                    <a:pt x="3818352" y="6048665"/>
                  </a:lnTo>
                  <a:lnTo>
                    <a:pt x="3813279" y="6051849"/>
                  </a:lnTo>
                  <a:lnTo>
                    <a:pt x="3807889" y="6038796"/>
                  </a:lnTo>
                  <a:lnTo>
                    <a:pt x="3800279" y="5999956"/>
                  </a:lnTo>
                  <a:lnTo>
                    <a:pt x="3792669" y="5995817"/>
                  </a:lnTo>
                  <a:lnTo>
                    <a:pt x="3790132" y="5987540"/>
                  </a:lnTo>
                  <a:lnTo>
                    <a:pt x="3779986" y="5986585"/>
                  </a:lnTo>
                  <a:lnTo>
                    <a:pt x="3777449" y="5971622"/>
                  </a:lnTo>
                  <a:lnTo>
                    <a:pt x="3764132" y="5978944"/>
                  </a:lnTo>
                  <a:lnTo>
                    <a:pt x="3758742" y="6006641"/>
                  </a:lnTo>
                  <a:lnTo>
                    <a:pt x="3753351" y="5998046"/>
                  </a:lnTo>
                  <a:lnTo>
                    <a:pt x="3745107" y="6002503"/>
                  </a:lnTo>
                  <a:lnTo>
                    <a:pt x="3734327" y="5982446"/>
                  </a:lnTo>
                  <a:lnTo>
                    <a:pt x="3733058" y="5960479"/>
                  </a:lnTo>
                  <a:lnTo>
                    <a:pt x="3742571" y="5949973"/>
                  </a:lnTo>
                  <a:lnTo>
                    <a:pt x="3737814" y="5927688"/>
                  </a:lnTo>
                  <a:lnTo>
                    <a:pt x="3721961" y="5903493"/>
                  </a:lnTo>
                  <a:lnTo>
                    <a:pt x="3708326" y="5898080"/>
                  </a:lnTo>
                  <a:lnTo>
                    <a:pt x="3701985" y="5903493"/>
                  </a:lnTo>
                  <a:lnTo>
                    <a:pt x="3694375" y="5879297"/>
                  </a:lnTo>
                  <a:lnTo>
                    <a:pt x="3681692" y="5876432"/>
                  </a:lnTo>
                  <a:cubicBezTo>
                    <a:pt x="3681586" y="5871869"/>
                    <a:pt x="3681481" y="5867305"/>
                    <a:pt x="3681375" y="5862742"/>
                  </a:cubicBezTo>
                  <a:lnTo>
                    <a:pt x="3690887" y="5862742"/>
                  </a:lnTo>
                  <a:lnTo>
                    <a:pt x="3711814" y="5839820"/>
                  </a:lnTo>
                  <a:lnTo>
                    <a:pt x="3709595" y="5824221"/>
                  </a:lnTo>
                  <a:lnTo>
                    <a:pt x="3710863" y="5820082"/>
                  </a:lnTo>
                  <a:lnTo>
                    <a:pt x="3725448" y="5835682"/>
                  </a:lnTo>
                  <a:lnTo>
                    <a:pt x="3740351" y="5836637"/>
                  </a:lnTo>
                  <a:lnTo>
                    <a:pt x="3746693" y="5826131"/>
                  </a:lnTo>
                  <a:lnTo>
                    <a:pt x="3762547" y="5819764"/>
                  </a:lnTo>
                  <a:lnTo>
                    <a:pt x="3788230" y="5838547"/>
                  </a:lnTo>
                  <a:lnTo>
                    <a:pt x="3812328" y="5846824"/>
                  </a:lnTo>
                  <a:lnTo>
                    <a:pt x="3836426" y="5846506"/>
                  </a:lnTo>
                  <a:lnTo>
                    <a:pt x="3849426" y="5860196"/>
                  </a:lnTo>
                  <a:lnTo>
                    <a:pt x="3857036" y="5860832"/>
                  </a:lnTo>
                  <a:lnTo>
                    <a:pt x="3868367" y="5859082"/>
                  </a:lnTo>
                  <a:lnTo>
                    <a:pt x="3859493" y="5854053"/>
                  </a:lnTo>
                  <a:lnTo>
                    <a:pt x="3872193" y="5847703"/>
                  </a:lnTo>
                  <a:lnTo>
                    <a:pt x="3883940" y="5850878"/>
                  </a:lnTo>
                  <a:lnTo>
                    <a:pt x="3893465" y="5849608"/>
                  </a:lnTo>
                  <a:lnTo>
                    <a:pt x="3889020" y="5840083"/>
                  </a:lnTo>
                  <a:lnTo>
                    <a:pt x="3876320" y="5835003"/>
                  </a:lnTo>
                  <a:lnTo>
                    <a:pt x="3868065" y="5837226"/>
                  </a:lnTo>
                  <a:lnTo>
                    <a:pt x="3859493" y="5833098"/>
                  </a:lnTo>
                  <a:lnTo>
                    <a:pt x="3843618" y="5815318"/>
                  </a:lnTo>
                  <a:lnTo>
                    <a:pt x="3845523" y="5828971"/>
                  </a:lnTo>
                  <a:lnTo>
                    <a:pt x="3830918" y="5828018"/>
                  </a:lnTo>
                  <a:lnTo>
                    <a:pt x="3827743" y="5814366"/>
                  </a:lnTo>
                  <a:lnTo>
                    <a:pt x="3823298" y="5817541"/>
                  </a:lnTo>
                  <a:lnTo>
                    <a:pt x="3811550" y="5810556"/>
                  </a:lnTo>
                  <a:lnTo>
                    <a:pt x="3797898" y="5817858"/>
                  </a:lnTo>
                  <a:lnTo>
                    <a:pt x="3787420" y="5809286"/>
                  </a:lnTo>
                  <a:lnTo>
                    <a:pt x="3761703" y="5813096"/>
                  </a:lnTo>
                  <a:lnTo>
                    <a:pt x="3753765" y="5811826"/>
                  </a:lnTo>
                  <a:lnTo>
                    <a:pt x="3747415" y="5811191"/>
                  </a:lnTo>
                  <a:lnTo>
                    <a:pt x="3742653" y="5810873"/>
                  </a:lnTo>
                  <a:lnTo>
                    <a:pt x="3741383" y="5811191"/>
                  </a:lnTo>
                  <a:lnTo>
                    <a:pt x="3739478" y="5812461"/>
                  </a:lnTo>
                  <a:lnTo>
                    <a:pt x="3735985" y="5815636"/>
                  </a:lnTo>
                  <a:lnTo>
                    <a:pt x="3732810" y="5818811"/>
                  </a:lnTo>
                  <a:lnTo>
                    <a:pt x="3731223" y="5820398"/>
                  </a:lnTo>
                  <a:lnTo>
                    <a:pt x="3715348" y="5816588"/>
                  </a:lnTo>
                  <a:lnTo>
                    <a:pt x="3704553" y="5800713"/>
                  </a:lnTo>
                  <a:lnTo>
                    <a:pt x="3697250" y="5808968"/>
                  </a:lnTo>
                  <a:lnTo>
                    <a:pt x="3695345" y="5816588"/>
                  </a:lnTo>
                  <a:lnTo>
                    <a:pt x="3687725" y="5812461"/>
                  </a:lnTo>
                  <a:lnTo>
                    <a:pt x="3684550" y="5801031"/>
                  </a:lnTo>
                  <a:lnTo>
                    <a:pt x="3675978" y="5789283"/>
                  </a:lnTo>
                  <a:cubicBezTo>
                    <a:pt x="3676295" y="5785896"/>
                    <a:pt x="3676613" y="5782510"/>
                    <a:pt x="3676930" y="5779123"/>
                  </a:cubicBezTo>
                  <a:lnTo>
                    <a:pt x="3668358" y="5781028"/>
                  </a:lnTo>
                  <a:lnTo>
                    <a:pt x="3665183" y="5764201"/>
                  </a:lnTo>
                  <a:lnTo>
                    <a:pt x="3650260" y="5761343"/>
                  </a:lnTo>
                  <a:lnTo>
                    <a:pt x="3646133" y="5750548"/>
                  </a:lnTo>
                  <a:lnTo>
                    <a:pt x="3652165" y="5740071"/>
                  </a:lnTo>
                  <a:lnTo>
                    <a:pt x="3667088" y="5735943"/>
                  </a:lnTo>
                  <a:lnTo>
                    <a:pt x="3675343" y="5743881"/>
                  </a:lnTo>
                  <a:lnTo>
                    <a:pt x="3683915" y="5747056"/>
                  </a:lnTo>
                  <a:lnTo>
                    <a:pt x="3681693" y="5733403"/>
                  </a:lnTo>
                  <a:lnTo>
                    <a:pt x="3676613" y="5727371"/>
                  </a:lnTo>
                  <a:lnTo>
                    <a:pt x="3660738" y="5728323"/>
                  </a:lnTo>
                  <a:lnTo>
                    <a:pt x="3654388" y="5720068"/>
                  </a:lnTo>
                  <a:lnTo>
                    <a:pt x="3648990" y="5730546"/>
                  </a:lnTo>
                  <a:lnTo>
                    <a:pt x="3645815" y="5739118"/>
                  </a:lnTo>
                  <a:lnTo>
                    <a:pt x="3641370" y="5733721"/>
                  </a:lnTo>
                  <a:lnTo>
                    <a:pt x="3639465" y="5722291"/>
                  </a:lnTo>
                  <a:lnTo>
                    <a:pt x="3631845" y="5709591"/>
                  </a:lnTo>
                  <a:lnTo>
                    <a:pt x="3615018" y="5708956"/>
                  </a:lnTo>
                  <a:lnTo>
                    <a:pt x="3602000" y="5689906"/>
                  </a:lnTo>
                  <a:lnTo>
                    <a:pt x="3606128" y="5683556"/>
                  </a:lnTo>
                  <a:lnTo>
                    <a:pt x="3595968" y="5682286"/>
                  </a:lnTo>
                  <a:cubicBezTo>
                    <a:pt x="3595650" y="5676888"/>
                    <a:pt x="3595333" y="5671491"/>
                    <a:pt x="3595015" y="5666093"/>
                  </a:cubicBezTo>
                  <a:lnTo>
                    <a:pt x="3588665" y="5656886"/>
                  </a:lnTo>
                  <a:lnTo>
                    <a:pt x="3589618" y="5650536"/>
                  </a:lnTo>
                  <a:lnTo>
                    <a:pt x="3582315" y="5649583"/>
                  </a:lnTo>
                  <a:lnTo>
                    <a:pt x="3578188" y="5641963"/>
                  </a:lnTo>
                  <a:lnTo>
                    <a:pt x="3578378" y="5641929"/>
                  </a:lnTo>
                  <a:lnTo>
                    <a:pt x="3574656" y="5639745"/>
                  </a:lnTo>
                  <a:lnTo>
                    <a:pt x="3577496" y="5632442"/>
                  </a:lnTo>
                  <a:lnTo>
                    <a:pt x="3571816" y="5618155"/>
                  </a:lnTo>
                  <a:lnTo>
                    <a:pt x="3557613" y="5606090"/>
                  </a:lnTo>
                  <a:lnTo>
                    <a:pt x="3537414" y="5597200"/>
                  </a:lnTo>
                  <a:lnTo>
                    <a:pt x="3526999" y="5579420"/>
                  </a:lnTo>
                  <a:lnTo>
                    <a:pt x="3525737" y="5573387"/>
                  </a:lnTo>
                  <a:lnTo>
                    <a:pt x="3515006" y="5557830"/>
                  </a:lnTo>
                  <a:lnTo>
                    <a:pt x="3517847" y="5553067"/>
                  </a:lnTo>
                  <a:lnTo>
                    <a:pt x="3527946" y="5560052"/>
                  </a:lnTo>
                  <a:lnTo>
                    <a:pt x="3526684" y="5550845"/>
                  </a:lnTo>
                  <a:cubicBezTo>
                    <a:pt x="3526894" y="5549469"/>
                    <a:pt x="3527105" y="5548093"/>
                    <a:pt x="3527315" y="5546717"/>
                  </a:cubicBezTo>
                  <a:lnTo>
                    <a:pt x="3520372" y="5543860"/>
                  </a:lnTo>
                  <a:lnTo>
                    <a:pt x="3514691" y="5534970"/>
                  </a:lnTo>
                  <a:lnTo>
                    <a:pt x="3514691" y="5523540"/>
                  </a:lnTo>
                  <a:lnTo>
                    <a:pt x="3522581" y="5513062"/>
                  </a:lnTo>
                  <a:lnTo>
                    <a:pt x="3527946" y="5504490"/>
                  </a:lnTo>
                  <a:lnTo>
                    <a:pt x="3529840" y="5490202"/>
                  </a:lnTo>
                  <a:lnTo>
                    <a:pt x="3531418" y="5480995"/>
                  </a:lnTo>
                  <a:lnTo>
                    <a:pt x="3523843" y="5473057"/>
                  </a:lnTo>
                  <a:lnTo>
                    <a:pt x="3532365" y="5464485"/>
                  </a:lnTo>
                  <a:lnTo>
                    <a:pt x="3526053" y="5451784"/>
                  </a:lnTo>
                  <a:lnTo>
                    <a:pt x="3523212" y="5445434"/>
                  </a:lnTo>
                  <a:lnTo>
                    <a:pt x="3529524" y="5441307"/>
                  </a:lnTo>
                  <a:lnTo>
                    <a:pt x="3524159" y="5427337"/>
                  </a:lnTo>
                  <a:lnTo>
                    <a:pt x="3527946" y="5420352"/>
                  </a:lnTo>
                  <a:lnTo>
                    <a:pt x="3540570" y="5404794"/>
                  </a:lnTo>
                  <a:lnTo>
                    <a:pt x="3535836" y="5397809"/>
                  </a:lnTo>
                  <a:lnTo>
                    <a:pt x="3526053" y="5394952"/>
                  </a:lnTo>
                  <a:lnTo>
                    <a:pt x="3525643" y="5394317"/>
                  </a:lnTo>
                  <a:lnTo>
                    <a:pt x="3516101" y="5394317"/>
                  </a:lnTo>
                  <a:lnTo>
                    <a:pt x="3512284" y="5386716"/>
                  </a:lnTo>
                  <a:lnTo>
                    <a:pt x="3510694" y="5374048"/>
                  </a:lnTo>
                  <a:lnTo>
                    <a:pt x="3492882" y="5352511"/>
                  </a:lnTo>
                  <a:lnTo>
                    <a:pt x="3469663" y="5340159"/>
                  </a:lnTo>
                  <a:lnTo>
                    <a:pt x="3460121" y="5329707"/>
                  </a:lnTo>
                  <a:lnTo>
                    <a:pt x="3445809" y="5327807"/>
                  </a:lnTo>
                  <a:lnTo>
                    <a:pt x="3441674" y="5318622"/>
                  </a:lnTo>
                  <a:lnTo>
                    <a:pt x="3448671" y="5320839"/>
                  </a:lnTo>
                  <a:lnTo>
                    <a:pt x="3454396" y="5318939"/>
                  </a:lnTo>
                  <a:lnTo>
                    <a:pt x="3455032" y="5310071"/>
                  </a:lnTo>
                  <a:lnTo>
                    <a:pt x="3445596" y="5305079"/>
                  </a:lnTo>
                  <a:lnTo>
                    <a:pt x="3448013" y="5314939"/>
                  </a:lnTo>
                  <a:lnTo>
                    <a:pt x="3441636" y="5312732"/>
                  </a:lnTo>
                  <a:lnTo>
                    <a:pt x="3436217" y="5308949"/>
                  </a:lnTo>
                  <a:lnTo>
                    <a:pt x="3431434" y="5305166"/>
                  </a:lnTo>
                  <a:lnTo>
                    <a:pt x="3427927" y="5302014"/>
                  </a:lnTo>
                  <a:lnTo>
                    <a:pt x="3425696" y="5298861"/>
                  </a:lnTo>
                  <a:lnTo>
                    <a:pt x="3423145" y="5296654"/>
                  </a:lnTo>
                  <a:lnTo>
                    <a:pt x="3420913" y="5295078"/>
                  </a:lnTo>
                  <a:lnTo>
                    <a:pt x="3393814" y="5279000"/>
                  </a:lnTo>
                  <a:lnTo>
                    <a:pt x="3380105" y="5263238"/>
                  </a:lnTo>
                  <a:lnTo>
                    <a:pt x="3365758" y="5256303"/>
                  </a:lnTo>
                  <a:lnTo>
                    <a:pt x="3371178" y="5268913"/>
                  </a:lnTo>
                  <a:lnTo>
                    <a:pt x="3355875" y="5258509"/>
                  </a:lnTo>
                  <a:lnTo>
                    <a:pt x="3332601" y="5247476"/>
                  </a:lnTo>
                  <a:lnTo>
                    <a:pt x="3320486" y="5245269"/>
                  </a:lnTo>
                  <a:lnTo>
                    <a:pt x="3301995" y="5240855"/>
                  </a:lnTo>
                  <a:lnTo>
                    <a:pt x="3294025" y="5229506"/>
                  </a:lnTo>
                  <a:lnTo>
                    <a:pt x="3321124" y="5232974"/>
                  </a:lnTo>
                  <a:lnTo>
                    <a:pt x="3333877" y="5237072"/>
                  </a:lnTo>
                  <a:lnTo>
                    <a:pt x="3352368" y="5241171"/>
                  </a:lnTo>
                  <a:lnTo>
                    <a:pt x="3357469" y="5244954"/>
                  </a:lnTo>
                  <a:lnTo>
                    <a:pt x="3355237" y="5235496"/>
                  </a:lnTo>
                  <a:lnTo>
                    <a:pt x="3357761" y="5233854"/>
                  </a:lnTo>
                  <a:lnTo>
                    <a:pt x="3374251" y="5226890"/>
                  </a:lnTo>
                  <a:lnTo>
                    <a:pt x="3376538" y="5226649"/>
                  </a:lnTo>
                  <a:cubicBezTo>
                    <a:pt x="3376489" y="5226428"/>
                    <a:pt x="3376439" y="5226207"/>
                    <a:pt x="3376390" y="5225986"/>
                  </a:cubicBezTo>
                  <a:lnTo>
                    <a:pt x="3374251" y="5226890"/>
                  </a:lnTo>
                  <a:lnTo>
                    <a:pt x="3367352" y="5227615"/>
                  </a:lnTo>
                  <a:lnTo>
                    <a:pt x="3357761" y="5233854"/>
                  </a:lnTo>
                  <a:lnTo>
                    <a:pt x="3355306" y="5234891"/>
                  </a:lnTo>
                  <a:lnTo>
                    <a:pt x="3346733" y="5230124"/>
                  </a:lnTo>
                  <a:lnTo>
                    <a:pt x="3354671" y="5222815"/>
                  </a:lnTo>
                  <a:lnTo>
                    <a:pt x="3358798" y="5218366"/>
                  </a:lnTo>
                  <a:cubicBezTo>
                    <a:pt x="3359425" y="5217528"/>
                    <a:pt x="3359183" y="5217140"/>
                    <a:pt x="3358436" y="5217784"/>
                  </a:cubicBezTo>
                  <a:lnTo>
                    <a:pt x="3354315" y="5222229"/>
                  </a:lnTo>
                  <a:lnTo>
                    <a:pt x="3340052" y="5224452"/>
                  </a:lnTo>
                  <a:lnTo>
                    <a:pt x="3327374" y="5222547"/>
                  </a:lnTo>
                  <a:lnTo>
                    <a:pt x="3291558" y="5197464"/>
                  </a:lnTo>
                  <a:lnTo>
                    <a:pt x="3284585" y="5183177"/>
                  </a:lnTo>
                  <a:lnTo>
                    <a:pt x="3262715" y="5167619"/>
                  </a:lnTo>
                  <a:lnTo>
                    <a:pt x="3236724" y="5163492"/>
                  </a:lnTo>
                  <a:lnTo>
                    <a:pt x="3223095" y="5169842"/>
                  </a:lnTo>
                  <a:lnTo>
                    <a:pt x="3197105" y="5168889"/>
                  </a:lnTo>
                  <a:lnTo>
                    <a:pt x="3185694" y="5151744"/>
                  </a:lnTo>
                  <a:lnTo>
                    <a:pt x="3187913" y="5144442"/>
                  </a:lnTo>
                  <a:lnTo>
                    <a:pt x="3160338" y="5123804"/>
                  </a:lnTo>
                  <a:lnTo>
                    <a:pt x="3116598" y="5068242"/>
                  </a:lnTo>
                  <a:cubicBezTo>
                    <a:pt x="3116492" y="5066760"/>
                    <a:pt x="3116387" y="5065279"/>
                    <a:pt x="3116281" y="5063797"/>
                  </a:cubicBezTo>
                  <a:lnTo>
                    <a:pt x="3125790" y="5065067"/>
                  </a:lnTo>
                  <a:lnTo>
                    <a:pt x="3132129" y="5063797"/>
                  </a:lnTo>
                  <a:lnTo>
                    <a:pt x="3125790" y="5056494"/>
                  </a:lnTo>
                  <a:lnTo>
                    <a:pt x="3125790" y="5052049"/>
                  </a:lnTo>
                  <a:lnTo>
                    <a:pt x="3141637" y="5060622"/>
                  </a:lnTo>
                  <a:lnTo>
                    <a:pt x="3152097" y="5071099"/>
                  </a:lnTo>
                  <a:lnTo>
                    <a:pt x="3154316" y="5061257"/>
                  </a:lnTo>
                  <a:lnTo>
                    <a:pt x="3144807" y="5059669"/>
                  </a:lnTo>
                  <a:lnTo>
                    <a:pt x="3123571" y="5040937"/>
                  </a:lnTo>
                  <a:lnTo>
                    <a:pt x="3111844" y="5026014"/>
                  </a:lnTo>
                  <a:lnTo>
                    <a:pt x="3105187" y="5012679"/>
                  </a:lnTo>
                  <a:lnTo>
                    <a:pt x="3100750" y="4980612"/>
                  </a:lnTo>
                  <a:lnTo>
                    <a:pt x="3093143" y="4963149"/>
                  </a:lnTo>
                  <a:lnTo>
                    <a:pt x="3070005" y="4933621"/>
                  </a:lnTo>
                  <a:lnTo>
                    <a:pt x="3053524" y="4927589"/>
                  </a:lnTo>
                  <a:lnTo>
                    <a:pt x="3045283" y="4918064"/>
                  </a:lnTo>
                  <a:lnTo>
                    <a:pt x="3030703" y="4921239"/>
                  </a:lnTo>
                  <a:lnTo>
                    <a:pt x="3025314" y="4945686"/>
                  </a:lnTo>
                  <a:lnTo>
                    <a:pt x="3027850" y="4958386"/>
                  </a:lnTo>
                  <a:lnTo>
                    <a:pt x="3018341" y="4971086"/>
                  </a:lnTo>
                  <a:lnTo>
                    <a:pt x="3016123" y="4966006"/>
                  </a:lnTo>
                  <a:lnTo>
                    <a:pt x="3012953" y="4975531"/>
                  </a:lnTo>
                  <a:lnTo>
                    <a:pt x="3006931" y="4990137"/>
                  </a:lnTo>
                  <a:lnTo>
                    <a:pt x="3005980" y="4995217"/>
                  </a:lnTo>
                  <a:lnTo>
                    <a:pt x="2992351" y="4986962"/>
                  </a:lnTo>
                  <a:lnTo>
                    <a:pt x="2988547" y="4967276"/>
                  </a:lnTo>
                  <a:lnTo>
                    <a:pt x="2977137" y="4958704"/>
                  </a:lnTo>
                  <a:lnTo>
                    <a:pt x="2971749" y="4946004"/>
                  </a:lnTo>
                  <a:lnTo>
                    <a:pt x="2974601" y="4927271"/>
                  </a:lnTo>
                  <a:lnTo>
                    <a:pt x="2963825" y="4910444"/>
                  </a:lnTo>
                  <a:lnTo>
                    <a:pt x="2963825" y="4899649"/>
                  </a:lnTo>
                  <a:lnTo>
                    <a:pt x="2976186" y="4893299"/>
                  </a:lnTo>
                  <a:lnTo>
                    <a:pt x="2976672" y="4893377"/>
                  </a:lnTo>
                  <a:lnTo>
                    <a:pt x="2981824" y="4881196"/>
                  </a:lnTo>
                  <a:lnTo>
                    <a:pt x="2977710" y="4874199"/>
                  </a:lnTo>
                  <a:lnTo>
                    <a:pt x="2986888" y="4875471"/>
                  </a:lnTo>
                  <a:lnTo>
                    <a:pt x="2990656" y="4865568"/>
                  </a:lnTo>
                  <a:lnTo>
                    <a:pt x="2977241" y="4873821"/>
                  </a:lnTo>
                  <a:lnTo>
                    <a:pt x="2960110" y="4867464"/>
                  </a:lnTo>
                  <a:lnTo>
                    <a:pt x="2943297" y="4876364"/>
                  </a:lnTo>
                  <a:lnTo>
                    <a:pt x="2927436" y="4870960"/>
                  </a:lnTo>
                  <a:lnTo>
                    <a:pt x="2894761" y="4889077"/>
                  </a:lnTo>
                  <a:lnTo>
                    <a:pt x="2863038" y="4899884"/>
                  </a:lnTo>
                  <a:lnTo>
                    <a:pt x="2852887" y="4901155"/>
                  </a:lnTo>
                  <a:lnTo>
                    <a:pt x="2843053" y="4922132"/>
                  </a:lnTo>
                  <a:lnTo>
                    <a:pt x="2844639" y="4939296"/>
                  </a:lnTo>
                  <a:lnTo>
                    <a:pt x="2862721" y="4962180"/>
                  </a:lnTo>
                  <a:lnTo>
                    <a:pt x="2862721" y="4977118"/>
                  </a:lnTo>
                  <a:lnTo>
                    <a:pt x="2850349" y="4994282"/>
                  </a:lnTo>
                  <a:cubicBezTo>
                    <a:pt x="2850032" y="5004029"/>
                    <a:pt x="2849714" y="5013776"/>
                    <a:pt x="2849397" y="5023523"/>
                  </a:cubicBezTo>
                  <a:lnTo>
                    <a:pt x="2857011" y="5056260"/>
                  </a:lnTo>
                  <a:lnTo>
                    <a:pt x="2892223" y="5094718"/>
                  </a:lnTo>
                  <a:lnTo>
                    <a:pt x="2944566" y="5138580"/>
                  </a:lnTo>
                  <a:lnTo>
                    <a:pt x="2977558" y="5157332"/>
                  </a:lnTo>
                  <a:lnTo>
                    <a:pt x="3003571" y="5234249"/>
                  </a:lnTo>
                  <a:lnTo>
                    <a:pt x="3036880" y="5295274"/>
                  </a:lnTo>
                  <a:lnTo>
                    <a:pt x="3070189" y="5330554"/>
                  </a:lnTo>
                  <a:lnTo>
                    <a:pt x="3108256" y="5352485"/>
                  </a:lnTo>
                  <a:lnTo>
                    <a:pt x="3135855" y="5374416"/>
                  </a:lnTo>
                  <a:lnTo>
                    <a:pt x="3163454" y="5357252"/>
                  </a:lnTo>
                  <a:lnTo>
                    <a:pt x="3164406" y="5364563"/>
                  </a:lnTo>
                  <a:lnTo>
                    <a:pt x="3172019" y="5366787"/>
                  </a:lnTo>
                  <a:lnTo>
                    <a:pt x="3176778" y="5355981"/>
                  </a:lnTo>
                  <a:lnTo>
                    <a:pt x="3188515" y="5351849"/>
                  </a:lnTo>
                  <a:lnTo>
                    <a:pt x="3200252" y="5351531"/>
                  </a:lnTo>
                  <a:lnTo>
                    <a:pt x="3213259" y="5373780"/>
                  </a:lnTo>
                  <a:lnTo>
                    <a:pt x="3204694" y="5384269"/>
                  </a:lnTo>
                  <a:lnTo>
                    <a:pt x="3194225" y="5398253"/>
                  </a:lnTo>
                  <a:lnTo>
                    <a:pt x="3192322" y="5409696"/>
                  </a:lnTo>
                  <a:lnTo>
                    <a:pt x="3203108" y="5431944"/>
                  </a:lnTo>
                  <a:lnTo>
                    <a:pt x="3222141" y="5436712"/>
                  </a:lnTo>
                  <a:lnTo>
                    <a:pt x="3271946" y="5456418"/>
                  </a:lnTo>
                  <a:lnTo>
                    <a:pt x="3322703" y="5478349"/>
                  </a:lnTo>
                  <a:lnTo>
                    <a:pt x="3357281" y="5513629"/>
                  </a:lnTo>
                  <a:lnTo>
                    <a:pt x="3391224" y="5526024"/>
                  </a:lnTo>
                  <a:lnTo>
                    <a:pt x="3404865" y="5541598"/>
                  </a:lnTo>
                  <a:lnTo>
                    <a:pt x="3429609" y="5562576"/>
                  </a:lnTo>
                  <a:lnTo>
                    <a:pt x="3443250" y="5581646"/>
                  </a:lnTo>
                  <a:lnTo>
                    <a:pt x="3435319" y="5601352"/>
                  </a:lnTo>
                  <a:lnTo>
                    <a:pt x="3429926" y="5619469"/>
                  </a:lnTo>
                  <a:lnTo>
                    <a:pt x="3396934" y="5603894"/>
                  </a:lnTo>
                  <a:lnTo>
                    <a:pt x="3382976" y="5572429"/>
                  </a:lnTo>
                  <a:lnTo>
                    <a:pt x="3329999" y="5563529"/>
                  </a:lnTo>
                  <a:lnTo>
                    <a:pt x="3328730" y="5550816"/>
                  </a:lnTo>
                  <a:lnTo>
                    <a:pt x="3336344" y="5546684"/>
                  </a:lnTo>
                  <a:lnTo>
                    <a:pt x="3325558" y="5541280"/>
                  </a:lnTo>
                  <a:lnTo>
                    <a:pt x="3285270" y="5547955"/>
                  </a:lnTo>
                  <a:lnTo>
                    <a:pt x="3262429" y="5574653"/>
                  </a:lnTo>
                  <a:lnTo>
                    <a:pt x="3270043" y="5591499"/>
                  </a:lnTo>
                  <a:lnTo>
                    <a:pt x="3249423" y="5626779"/>
                  </a:lnTo>
                  <a:lnTo>
                    <a:pt x="3268457" y="5643306"/>
                  </a:lnTo>
                  <a:lnTo>
                    <a:pt x="3299228" y="5662059"/>
                  </a:lnTo>
                  <a:lnTo>
                    <a:pt x="3308110" y="5681765"/>
                  </a:lnTo>
                  <a:lnTo>
                    <a:pt x="3314455" y="5708145"/>
                  </a:lnTo>
                  <a:cubicBezTo>
                    <a:pt x="3314243" y="5713760"/>
                    <a:pt x="3314032" y="5719376"/>
                    <a:pt x="3313820" y="5724991"/>
                  </a:cubicBezTo>
                  <a:lnTo>
                    <a:pt x="3292566" y="5728487"/>
                  </a:lnTo>
                  <a:lnTo>
                    <a:pt x="3262112" y="5744697"/>
                  </a:lnTo>
                  <a:cubicBezTo>
                    <a:pt x="3262429" y="5752643"/>
                    <a:pt x="3262747" y="5760588"/>
                    <a:pt x="3263064" y="5768534"/>
                  </a:cubicBezTo>
                  <a:cubicBezTo>
                    <a:pt x="3262852" y="5778811"/>
                    <a:pt x="3262641" y="5789088"/>
                    <a:pt x="3262429" y="5799365"/>
                  </a:cubicBezTo>
                  <a:lnTo>
                    <a:pt x="3221824" y="5842909"/>
                  </a:lnTo>
                  <a:lnTo>
                    <a:pt x="3205963" y="5867382"/>
                  </a:lnTo>
                  <a:lnTo>
                    <a:pt x="3189149" y="5873739"/>
                  </a:lnTo>
                  <a:lnTo>
                    <a:pt x="3175509" y="5861343"/>
                  </a:lnTo>
                  <a:lnTo>
                    <a:pt x="3164406" y="5830831"/>
                  </a:lnTo>
                  <a:lnTo>
                    <a:pt x="3164406" y="5821296"/>
                  </a:lnTo>
                  <a:lnTo>
                    <a:pt x="3185343" y="5813985"/>
                  </a:lnTo>
                  <a:lnTo>
                    <a:pt x="3192639" y="5799047"/>
                  </a:lnTo>
                  <a:lnTo>
                    <a:pt x="3182805" y="5784109"/>
                  </a:lnTo>
                  <a:lnTo>
                    <a:pt x="3187246" y="5774573"/>
                  </a:lnTo>
                  <a:lnTo>
                    <a:pt x="3204059" y="5767263"/>
                  </a:lnTo>
                  <a:lnTo>
                    <a:pt x="3218017" y="5761860"/>
                  </a:lnTo>
                  <a:lnTo>
                    <a:pt x="3220555" y="5742790"/>
                  </a:lnTo>
                  <a:cubicBezTo>
                    <a:pt x="3220238" y="5738128"/>
                    <a:pt x="3219920" y="5733467"/>
                    <a:pt x="3219603" y="5728805"/>
                  </a:cubicBezTo>
                  <a:lnTo>
                    <a:pt x="3207549" y="5710052"/>
                  </a:lnTo>
                  <a:lnTo>
                    <a:pt x="3188198" y="5667144"/>
                  </a:lnTo>
                  <a:lnTo>
                    <a:pt x="3177095" y="5628050"/>
                  </a:lnTo>
                  <a:lnTo>
                    <a:pt x="3159330" y="5606119"/>
                  </a:lnTo>
                  <a:lnTo>
                    <a:pt x="3131731" y="5611840"/>
                  </a:lnTo>
                  <a:lnTo>
                    <a:pt x="3108256" y="5600398"/>
                  </a:lnTo>
                  <a:lnTo>
                    <a:pt x="3096519" y="5576243"/>
                  </a:lnTo>
                  <a:lnTo>
                    <a:pt x="3097788" y="5564800"/>
                  </a:lnTo>
                  <a:lnTo>
                    <a:pt x="3079388" y="5534288"/>
                  </a:lnTo>
                  <a:lnTo>
                    <a:pt x="3052741" y="5543823"/>
                  </a:lnTo>
                  <a:lnTo>
                    <a:pt x="3044176" y="5537784"/>
                  </a:lnTo>
                  <a:lnTo>
                    <a:pt x="3052741" y="5519667"/>
                  </a:lnTo>
                  <a:lnTo>
                    <a:pt x="3034659" y="5516489"/>
                  </a:lnTo>
                  <a:lnTo>
                    <a:pt x="3010232" y="5496783"/>
                  </a:lnTo>
                  <a:lnTo>
                    <a:pt x="2983585" y="5462457"/>
                  </a:lnTo>
                  <a:lnTo>
                    <a:pt x="2953766" y="5469767"/>
                  </a:lnTo>
                  <a:lnTo>
                    <a:pt x="2933780" y="5458325"/>
                  </a:lnTo>
                  <a:lnTo>
                    <a:pt x="2913478" y="5460867"/>
                  </a:lnTo>
                  <a:lnTo>
                    <a:pt x="2861452" y="5422409"/>
                  </a:lnTo>
                  <a:lnTo>
                    <a:pt x="2823067" y="5379501"/>
                  </a:lnTo>
                  <a:lnTo>
                    <a:pt x="2802765" y="5362338"/>
                  </a:lnTo>
                  <a:lnTo>
                    <a:pt x="2789758" y="5336275"/>
                  </a:lnTo>
                  <a:lnTo>
                    <a:pt x="2765332" y="5308941"/>
                  </a:lnTo>
                  <a:lnTo>
                    <a:pt x="2739953" y="5313709"/>
                  </a:lnTo>
                  <a:lnTo>
                    <a:pt x="2730437" y="5321972"/>
                  </a:lnTo>
                  <a:lnTo>
                    <a:pt x="2725044" y="5309259"/>
                  </a:lnTo>
                  <a:lnTo>
                    <a:pt x="2736781" y="5299724"/>
                  </a:lnTo>
                  <a:lnTo>
                    <a:pt x="2719968" y="5285103"/>
                  </a:lnTo>
                  <a:lnTo>
                    <a:pt x="2702838" y="5280336"/>
                  </a:lnTo>
                  <a:lnTo>
                    <a:pt x="2707913" y="5265397"/>
                  </a:lnTo>
                  <a:lnTo>
                    <a:pt x="2688880" y="5254909"/>
                  </a:lnTo>
                  <a:lnTo>
                    <a:pt x="2675873" y="5257133"/>
                  </a:lnTo>
                  <a:lnTo>
                    <a:pt x="2673970" y="5252048"/>
                  </a:lnTo>
                  <a:lnTo>
                    <a:pt x="2681266" y="5238063"/>
                  </a:lnTo>
                  <a:lnTo>
                    <a:pt x="2675556" y="5215179"/>
                  </a:lnTo>
                  <a:lnTo>
                    <a:pt x="2658426" y="5162418"/>
                  </a:lnTo>
                  <a:lnTo>
                    <a:pt x="2652716" y="5132859"/>
                  </a:lnTo>
                  <a:lnTo>
                    <a:pt x="2649543" y="5105207"/>
                  </a:lnTo>
                  <a:lnTo>
                    <a:pt x="2626068" y="5097261"/>
                  </a:lnTo>
                  <a:lnTo>
                    <a:pt x="2593394" y="5088997"/>
                  </a:lnTo>
                  <a:lnTo>
                    <a:pt x="2560085" y="5061027"/>
                  </a:lnTo>
                  <a:lnTo>
                    <a:pt x="2538830" y="5057849"/>
                  </a:lnTo>
                  <a:lnTo>
                    <a:pt x="2522017" y="5051810"/>
                  </a:lnTo>
                  <a:lnTo>
                    <a:pt x="2489343" y="5055306"/>
                  </a:lnTo>
                  <a:lnTo>
                    <a:pt x="2475702" y="5070245"/>
                  </a:lnTo>
                  <a:lnTo>
                    <a:pt x="2452544" y="5107432"/>
                  </a:lnTo>
                  <a:lnTo>
                    <a:pt x="2438269" y="5122370"/>
                  </a:lnTo>
                  <a:lnTo>
                    <a:pt x="2419235" y="5126502"/>
                  </a:lnTo>
                  <a:cubicBezTo>
                    <a:pt x="2419208" y="5126448"/>
                    <a:pt x="2419182" y="5126393"/>
                    <a:pt x="2419155" y="5126339"/>
                  </a:cubicBezTo>
                  <a:lnTo>
                    <a:pt x="2414212" y="5127883"/>
                  </a:lnTo>
                  <a:lnTo>
                    <a:pt x="2409765" y="5122167"/>
                  </a:lnTo>
                  <a:lnTo>
                    <a:pt x="2400235" y="5125343"/>
                  </a:lnTo>
                  <a:cubicBezTo>
                    <a:pt x="2400231" y="5125352"/>
                    <a:pt x="2400227" y="5125360"/>
                    <a:pt x="2400223" y="5125369"/>
                  </a:cubicBezTo>
                  <a:lnTo>
                    <a:pt x="2408524" y="5122854"/>
                  </a:lnTo>
                  <a:lnTo>
                    <a:pt x="2412969" y="5128049"/>
                  </a:lnTo>
                  <a:lnTo>
                    <a:pt x="2397053" y="5131996"/>
                  </a:lnTo>
                  <a:lnTo>
                    <a:pt x="2396741" y="5132647"/>
                  </a:lnTo>
                  <a:lnTo>
                    <a:pt x="2385305" y="5136458"/>
                  </a:lnTo>
                  <a:lnTo>
                    <a:pt x="2383717" y="5137411"/>
                  </a:lnTo>
                  <a:lnTo>
                    <a:pt x="2384034" y="5136458"/>
                  </a:lnTo>
                  <a:lnTo>
                    <a:pt x="2380858" y="5135823"/>
                  </a:lnTo>
                  <a:lnTo>
                    <a:pt x="2379587" y="5136458"/>
                  </a:lnTo>
                  <a:lnTo>
                    <a:pt x="2377999" y="5136458"/>
                  </a:lnTo>
                  <a:lnTo>
                    <a:pt x="2377046" y="5136776"/>
                  </a:lnTo>
                  <a:lnTo>
                    <a:pt x="2375775" y="5137411"/>
                  </a:lnTo>
                  <a:lnTo>
                    <a:pt x="2375140" y="5138046"/>
                  </a:lnTo>
                  <a:lnTo>
                    <a:pt x="2374822" y="5138999"/>
                  </a:lnTo>
                  <a:lnTo>
                    <a:pt x="2374187" y="5141857"/>
                  </a:lnTo>
                  <a:lnTo>
                    <a:pt x="2374504" y="5141857"/>
                  </a:lnTo>
                  <a:lnTo>
                    <a:pt x="2375140" y="5142175"/>
                  </a:lnTo>
                  <a:lnTo>
                    <a:pt x="2377363" y="5141540"/>
                  </a:lnTo>
                  <a:lnTo>
                    <a:pt x="2351950" y="5159642"/>
                  </a:lnTo>
                  <a:lnTo>
                    <a:pt x="2327490" y="5172345"/>
                  </a:lnTo>
                  <a:lnTo>
                    <a:pt x="2305572" y="5206327"/>
                  </a:lnTo>
                  <a:lnTo>
                    <a:pt x="2275076" y="5219348"/>
                  </a:lnTo>
                  <a:lnTo>
                    <a:pt x="2232509" y="5220936"/>
                  </a:lnTo>
                  <a:lnTo>
                    <a:pt x="2188037" y="5202198"/>
                  </a:lnTo>
                  <a:lnTo>
                    <a:pt x="2180413" y="5189812"/>
                  </a:lnTo>
                  <a:lnTo>
                    <a:pt x="2143246" y="5174251"/>
                  </a:lnTo>
                  <a:lnTo>
                    <a:pt x="2120057" y="5189177"/>
                  </a:lnTo>
                  <a:lnTo>
                    <a:pt x="2104174" y="5175521"/>
                  </a:lnTo>
                  <a:lnTo>
                    <a:pt x="2082891" y="5171710"/>
                  </a:lnTo>
                  <a:lnTo>
                    <a:pt x="2058431" y="5159324"/>
                  </a:lnTo>
                  <a:lnTo>
                    <a:pt x="2040324" y="5164723"/>
                  </a:lnTo>
                  <a:lnTo>
                    <a:pt x="2022535" y="5181555"/>
                  </a:lnTo>
                  <a:lnTo>
                    <a:pt x="2004746" y="5192353"/>
                  </a:lnTo>
                  <a:lnTo>
                    <a:pt x="1967897" y="5205374"/>
                  </a:lnTo>
                  <a:lnTo>
                    <a:pt x="1959638" y="5239356"/>
                  </a:lnTo>
                  <a:lnTo>
                    <a:pt x="1951061" y="5251106"/>
                  </a:lnTo>
                  <a:lnTo>
                    <a:pt x="1959638" y="5255870"/>
                  </a:lnTo>
                  <a:cubicBezTo>
                    <a:pt x="1959956" y="5252377"/>
                    <a:pt x="1960273" y="5248883"/>
                    <a:pt x="1960591" y="5245390"/>
                  </a:cubicBezTo>
                  <a:lnTo>
                    <a:pt x="1963767" y="5259046"/>
                  </a:lnTo>
                  <a:lnTo>
                    <a:pt x="1959955" y="5274925"/>
                  </a:lnTo>
                  <a:lnTo>
                    <a:pt x="1964720" y="5288899"/>
                  </a:lnTo>
                  <a:lnTo>
                    <a:pt x="1963974" y="5289811"/>
                  </a:lnTo>
                  <a:lnTo>
                    <a:pt x="1973866" y="5295679"/>
                  </a:lnTo>
                  <a:lnTo>
                    <a:pt x="1970058" y="5311533"/>
                  </a:lnTo>
                  <a:lnTo>
                    <a:pt x="1985925" y="5317557"/>
                  </a:lnTo>
                  <a:lnTo>
                    <a:pt x="1980530" y="5325801"/>
                  </a:lnTo>
                  <a:lnTo>
                    <a:pt x="1973232" y="5324216"/>
                  </a:lnTo>
                  <a:lnTo>
                    <a:pt x="1965616" y="5329606"/>
                  </a:lnTo>
                  <a:lnTo>
                    <a:pt x="1962760" y="5341972"/>
                  </a:lnTo>
                  <a:lnTo>
                    <a:pt x="1975770" y="5354655"/>
                  </a:lnTo>
                  <a:lnTo>
                    <a:pt x="1971328" y="5366070"/>
                  </a:lnTo>
                  <a:lnTo>
                    <a:pt x="1965298" y="5380022"/>
                  </a:lnTo>
                  <a:lnTo>
                    <a:pt x="1926267" y="5399046"/>
                  </a:lnTo>
                  <a:lnTo>
                    <a:pt x="1896755" y="5413315"/>
                  </a:lnTo>
                  <a:lnTo>
                    <a:pt x="1868513" y="5449144"/>
                  </a:lnTo>
                  <a:lnTo>
                    <a:pt x="1823135" y="5464364"/>
                  </a:lnTo>
                  <a:lnTo>
                    <a:pt x="1755543" y="5485925"/>
                  </a:lnTo>
                  <a:lnTo>
                    <a:pt x="1738090" y="5508121"/>
                  </a:lnTo>
                  <a:lnTo>
                    <a:pt x="1753957" y="5520487"/>
                  </a:lnTo>
                  <a:lnTo>
                    <a:pt x="1746341" y="5534438"/>
                  </a:lnTo>
                  <a:lnTo>
                    <a:pt x="1742215" y="5529048"/>
                  </a:lnTo>
                  <a:lnTo>
                    <a:pt x="1744437" y="5522706"/>
                  </a:lnTo>
                  <a:lnTo>
                    <a:pt x="1726666" y="5536975"/>
                  </a:lnTo>
                  <a:lnTo>
                    <a:pt x="1643844" y="5654293"/>
                  </a:lnTo>
                  <a:cubicBezTo>
                    <a:pt x="1643950" y="5664440"/>
                    <a:pt x="1644055" y="5674586"/>
                    <a:pt x="1644161" y="5684733"/>
                  </a:cubicBezTo>
                  <a:lnTo>
                    <a:pt x="1633689" y="5691391"/>
                  </a:lnTo>
                  <a:lnTo>
                    <a:pt x="1645748" y="5699318"/>
                  </a:lnTo>
                  <a:lnTo>
                    <a:pt x="1664787" y="5741490"/>
                  </a:lnTo>
                  <a:lnTo>
                    <a:pt x="1679702" y="5743392"/>
                  </a:lnTo>
                  <a:lnTo>
                    <a:pt x="1685413" y="5754807"/>
                  </a:lnTo>
                  <a:lnTo>
                    <a:pt x="1692712" y="5763368"/>
                  </a:lnTo>
                  <a:lnTo>
                    <a:pt x="1677798" y="5769709"/>
                  </a:lnTo>
                  <a:lnTo>
                    <a:pt x="1658124" y="5794124"/>
                  </a:lnTo>
                  <a:lnTo>
                    <a:pt x="1636862" y="5800783"/>
                  </a:lnTo>
                  <a:lnTo>
                    <a:pt x="1631785" y="5814100"/>
                  </a:lnTo>
                  <a:lnTo>
                    <a:pt x="1617188" y="5833125"/>
                  </a:lnTo>
                  <a:lnTo>
                    <a:pt x="1613063" y="5852467"/>
                  </a:lnTo>
                  <a:lnTo>
                    <a:pt x="1596562" y="5884174"/>
                  </a:lnTo>
                  <a:lnTo>
                    <a:pt x="1605130" y="5897809"/>
                  </a:lnTo>
                  <a:lnTo>
                    <a:pt x="1600687" y="5905101"/>
                  </a:lnTo>
                  <a:lnTo>
                    <a:pt x="1584820" y="5900979"/>
                  </a:lnTo>
                  <a:lnTo>
                    <a:pt x="1557530" y="5907638"/>
                  </a:lnTo>
                  <a:lnTo>
                    <a:pt x="1535317" y="5905736"/>
                  </a:lnTo>
                  <a:lnTo>
                    <a:pt x="1530239" y="5923809"/>
                  </a:lnTo>
                  <a:lnTo>
                    <a:pt x="1507072" y="5931102"/>
                  </a:lnTo>
                  <a:cubicBezTo>
                    <a:pt x="1506755" y="5939980"/>
                    <a:pt x="1506437" y="5948858"/>
                    <a:pt x="1506120" y="5957736"/>
                  </a:cubicBezTo>
                  <a:lnTo>
                    <a:pt x="1494697" y="5973590"/>
                  </a:lnTo>
                  <a:lnTo>
                    <a:pt x="1485495" y="5998956"/>
                  </a:lnTo>
                  <a:lnTo>
                    <a:pt x="1475974" y="6005298"/>
                  </a:lnTo>
                  <a:lnTo>
                    <a:pt x="1453762" y="5996737"/>
                  </a:lnTo>
                  <a:lnTo>
                    <a:pt x="1414731" y="6016396"/>
                  </a:lnTo>
                  <a:lnTo>
                    <a:pt x="1392517" y="6005932"/>
                  </a:lnTo>
                  <a:lnTo>
                    <a:pt x="1351261" y="6013859"/>
                  </a:lnTo>
                  <a:lnTo>
                    <a:pt x="1318258" y="6008786"/>
                  </a:lnTo>
                  <a:lnTo>
                    <a:pt x="1261457" y="6005932"/>
                  </a:lnTo>
                  <a:lnTo>
                    <a:pt x="1248764" y="6019883"/>
                  </a:lnTo>
                  <a:lnTo>
                    <a:pt x="1228772" y="6032884"/>
                  </a:lnTo>
                  <a:lnTo>
                    <a:pt x="1189741" y="6033835"/>
                  </a:lnTo>
                  <a:lnTo>
                    <a:pt x="1159276" y="6073152"/>
                  </a:lnTo>
                  <a:lnTo>
                    <a:pt x="1151026" y="6091226"/>
                  </a:lnTo>
                  <a:lnTo>
                    <a:pt x="1140553" y="6083933"/>
                  </a:lnTo>
                  <a:lnTo>
                    <a:pt x="1124369" y="6080762"/>
                  </a:lnTo>
                  <a:lnTo>
                    <a:pt x="1118023" y="6075689"/>
                  </a:lnTo>
                  <a:lnTo>
                    <a:pt x="1104377" y="6071567"/>
                  </a:lnTo>
                  <a:lnTo>
                    <a:pt x="1095809" y="6070616"/>
                  </a:lnTo>
                  <a:lnTo>
                    <a:pt x="1074230" y="6036054"/>
                  </a:lnTo>
                  <a:lnTo>
                    <a:pt x="1076453" y="6024640"/>
                  </a:lnTo>
                  <a:lnTo>
                    <a:pt x="1067884" y="6017347"/>
                  </a:lnTo>
                  <a:lnTo>
                    <a:pt x="1072961" y="5991981"/>
                  </a:lnTo>
                  <a:lnTo>
                    <a:pt x="1032343" y="5954565"/>
                  </a:lnTo>
                  <a:lnTo>
                    <a:pt x="1005051" y="5952663"/>
                  </a:lnTo>
                  <a:lnTo>
                    <a:pt x="995213" y="5944102"/>
                  </a:lnTo>
                  <a:lnTo>
                    <a:pt x="987921" y="5953614"/>
                  </a:lnTo>
                  <a:lnTo>
                    <a:pt x="984747" y="5946639"/>
                  </a:lnTo>
                  <a:lnTo>
                    <a:pt x="967371" y="5951909"/>
                  </a:lnTo>
                  <a:lnTo>
                    <a:pt x="967494" y="5953094"/>
                  </a:lnTo>
                  <a:lnTo>
                    <a:pt x="945223" y="5968032"/>
                  </a:lnTo>
                  <a:lnTo>
                    <a:pt x="924225" y="5969303"/>
                  </a:lnTo>
                  <a:lnTo>
                    <a:pt x="909272" y="5963900"/>
                  </a:lnTo>
                  <a:lnTo>
                    <a:pt x="887955" y="5962311"/>
                  </a:lnTo>
                  <a:lnTo>
                    <a:pt x="866639" y="5955955"/>
                  </a:lnTo>
                  <a:lnTo>
                    <a:pt x="841188" y="5968032"/>
                  </a:lnTo>
                  <a:lnTo>
                    <a:pt x="822417" y="5972164"/>
                  </a:lnTo>
                  <a:lnTo>
                    <a:pt x="813826" y="5968986"/>
                  </a:lnTo>
                  <a:lnTo>
                    <a:pt x="822099" y="5960404"/>
                  </a:lnTo>
                  <a:lnTo>
                    <a:pt x="832598" y="5933071"/>
                  </a:lnTo>
                  <a:lnTo>
                    <a:pt x="836416" y="5909870"/>
                  </a:lnTo>
                  <a:lnTo>
                    <a:pt x="829735" y="5863468"/>
                  </a:lnTo>
                  <a:lnTo>
                    <a:pt x="838007" y="5825647"/>
                  </a:lnTo>
                  <a:lnTo>
                    <a:pt x="826871" y="5806260"/>
                  </a:lnTo>
                  <a:lnTo>
                    <a:pt x="839598" y="5797996"/>
                  </a:lnTo>
                  <a:lnTo>
                    <a:pt x="847232" y="5804353"/>
                  </a:lnTo>
                  <a:lnTo>
                    <a:pt x="840870" y="5790369"/>
                  </a:lnTo>
                  <a:lnTo>
                    <a:pt x="822735" y="5790686"/>
                  </a:lnTo>
                  <a:lnTo>
                    <a:pt x="806827" y="5803717"/>
                  </a:lnTo>
                  <a:lnTo>
                    <a:pt x="795372" y="5810074"/>
                  </a:lnTo>
                  <a:lnTo>
                    <a:pt x="797281" y="5786873"/>
                  </a:lnTo>
                  <a:lnTo>
                    <a:pt x="790918" y="5777338"/>
                  </a:lnTo>
                  <a:lnTo>
                    <a:pt x="800463" y="5776384"/>
                  </a:lnTo>
                  <a:lnTo>
                    <a:pt x="817326" y="5773842"/>
                  </a:lnTo>
                  <a:lnTo>
                    <a:pt x="826553" y="5752548"/>
                  </a:lnTo>
                  <a:lnTo>
                    <a:pt x="839280" y="5740788"/>
                  </a:lnTo>
                  <a:lnTo>
                    <a:pt x="840234" y="5734432"/>
                  </a:lnTo>
                  <a:lnTo>
                    <a:pt x="820189" y="5748734"/>
                  </a:lnTo>
                  <a:lnTo>
                    <a:pt x="807462" y="5754137"/>
                  </a:lnTo>
                  <a:lnTo>
                    <a:pt x="799190" y="5764625"/>
                  </a:lnTo>
                  <a:lnTo>
                    <a:pt x="801418" y="5771935"/>
                  </a:lnTo>
                  <a:lnTo>
                    <a:pt x="783283" y="5770028"/>
                  </a:lnTo>
                  <a:lnTo>
                    <a:pt x="776921" y="5773206"/>
                  </a:lnTo>
                  <a:lnTo>
                    <a:pt x="768331" y="5770346"/>
                  </a:lnTo>
                  <a:lnTo>
                    <a:pt x="765150" y="5765896"/>
                  </a:lnTo>
                  <a:lnTo>
                    <a:pt x="782010" y="5735385"/>
                  </a:lnTo>
                  <a:lnTo>
                    <a:pt x="781692" y="5699471"/>
                  </a:lnTo>
                  <a:lnTo>
                    <a:pt x="807781" y="5671820"/>
                  </a:lnTo>
                  <a:lnTo>
                    <a:pt x="810008" y="5656883"/>
                  </a:lnTo>
                  <a:lnTo>
                    <a:pt x="820189" y="5642263"/>
                  </a:lnTo>
                  <a:lnTo>
                    <a:pt x="838643" y="5544691"/>
                  </a:lnTo>
                  <a:lnTo>
                    <a:pt x="846597" y="5489707"/>
                  </a:lnTo>
                  <a:lnTo>
                    <a:pt x="828780" y="5408662"/>
                  </a:lnTo>
                  <a:lnTo>
                    <a:pt x="828147" y="5385266"/>
                  </a:lnTo>
                  <a:cubicBezTo>
                    <a:pt x="828093" y="5385315"/>
                    <a:pt x="828038" y="5385363"/>
                    <a:pt x="827984" y="5385412"/>
                  </a:cubicBezTo>
                  <a:cubicBezTo>
                    <a:pt x="827667" y="5378859"/>
                    <a:pt x="827349" y="5372306"/>
                    <a:pt x="827032" y="5365753"/>
                  </a:cubicBezTo>
                  <a:lnTo>
                    <a:pt x="829888" y="5330240"/>
                  </a:lnTo>
                  <a:lnTo>
                    <a:pt x="841630" y="5324850"/>
                  </a:lnTo>
                  <a:lnTo>
                    <a:pt x="831157" y="5309947"/>
                  </a:lnTo>
                  <a:lnTo>
                    <a:pt x="820051" y="5303923"/>
                  </a:lnTo>
                  <a:lnTo>
                    <a:pt x="826397" y="5284898"/>
                  </a:lnTo>
                  <a:lnTo>
                    <a:pt x="807357" y="5286167"/>
                  </a:lnTo>
                  <a:lnTo>
                    <a:pt x="812434" y="5264288"/>
                  </a:lnTo>
                  <a:lnTo>
                    <a:pt x="795615" y="5265240"/>
                  </a:lnTo>
                  <a:cubicBezTo>
                    <a:pt x="795827" y="5261646"/>
                    <a:pt x="796038" y="5258053"/>
                    <a:pt x="796250" y="5254459"/>
                  </a:cubicBezTo>
                  <a:lnTo>
                    <a:pt x="789903" y="5247166"/>
                  </a:lnTo>
                  <a:lnTo>
                    <a:pt x="782604" y="5251922"/>
                  </a:lnTo>
                  <a:cubicBezTo>
                    <a:pt x="782921" y="5247272"/>
                    <a:pt x="783239" y="5242621"/>
                    <a:pt x="783556" y="5237971"/>
                  </a:cubicBezTo>
                  <a:lnTo>
                    <a:pt x="800375" y="5212605"/>
                  </a:lnTo>
                  <a:lnTo>
                    <a:pt x="813069" y="5212605"/>
                  </a:lnTo>
                  <a:lnTo>
                    <a:pt x="815290" y="5206263"/>
                  </a:lnTo>
                  <a:lnTo>
                    <a:pt x="825763" y="5193580"/>
                  </a:lnTo>
                  <a:lnTo>
                    <a:pt x="843851" y="5199605"/>
                  </a:lnTo>
                  <a:lnTo>
                    <a:pt x="862573" y="5188824"/>
                  </a:lnTo>
                  <a:lnTo>
                    <a:pt x="876218" y="5185653"/>
                  </a:lnTo>
                  <a:lnTo>
                    <a:pt x="877488" y="5192629"/>
                  </a:lnTo>
                  <a:lnTo>
                    <a:pt x="891133" y="5191678"/>
                  </a:lnTo>
                  <a:lnTo>
                    <a:pt x="884786" y="5183117"/>
                  </a:lnTo>
                  <a:lnTo>
                    <a:pt x="891133" y="5176775"/>
                  </a:lnTo>
                  <a:lnTo>
                    <a:pt x="881613" y="5179946"/>
                  </a:lnTo>
                  <a:lnTo>
                    <a:pt x="878122" y="5168848"/>
                  </a:lnTo>
                  <a:lnTo>
                    <a:pt x="890816" y="5159336"/>
                  </a:lnTo>
                  <a:lnTo>
                    <a:pt x="910808" y="5144116"/>
                  </a:lnTo>
                  <a:lnTo>
                    <a:pt x="926675" y="5140945"/>
                  </a:lnTo>
                  <a:lnTo>
                    <a:pt x="933974" y="5145067"/>
                  </a:lnTo>
                  <a:lnTo>
                    <a:pt x="936195" y="5138726"/>
                  </a:lnTo>
                  <a:lnTo>
                    <a:pt x="949841" y="5139677"/>
                  </a:lnTo>
                  <a:lnTo>
                    <a:pt x="959361" y="5151092"/>
                  </a:lnTo>
                  <a:lnTo>
                    <a:pt x="989190" y="5165677"/>
                  </a:lnTo>
                  <a:lnTo>
                    <a:pt x="1095809" y="5163458"/>
                  </a:lnTo>
                  <a:lnTo>
                    <a:pt x="1111676" y="5152994"/>
                  </a:lnTo>
                  <a:lnTo>
                    <a:pt x="1121196" y="5154897"/>
                  </a:lnTo>
                  <a:lnTo>
                    <a:pt x="1124369" y="5158067"/>
                  </a:lnTo>
                  <a:lnTo>
                    <a:pt x="1140553" y="5165360"/>
                  </a:lnTo>
                  <a:lnTo>
                    <a:pt x="1168162" y="5169165"/>
                  </a:lnTo>
                  <a:lnTo>
                    <a:pt x="1217983" y="5179312"/>
                  </a:lnTo>
                  <a:lnTo>
                    <a:pt x="1264313" y="5181214"/>
                  </a:lnTo>
                  <a:lnTo>
                    <a:pt x="1293825" y="5175507"/>
                  </a:lnTo>
                  <a:lnTo>
                    <a:pt x="1307788" y="5178677"/>
                  </a:lnTo>
                  <a:lnTo>
                    <a:pt x="1323653" y="5168848"/>
                  </a:lnTo>
                  <a:lnTo>
                    <a:pt x="1329999" y="5169799"/>
                  </a:lnTo>
                  <a:lnTo>
                    <a:pt x="1339519" y="5182482"/>
                  </a:lnTo>
                  <a:lnTo>
                    <a:pt x="1351261" y="5183117"/>
                  </a:lnTo>
                  <a:lnTo>
                    <a:pt x="1367129" y="5187556"/>
                  </a:lnTo>
                  <a:lnTo>
                    <a:pt x="1385853" y="5184068"/>
                  </a:lnTo>
                  <a:lnTo>
                    <a:pt x="1405846" y="5182799"/>
                  </a:lnTo>
                  <a:lnTo>
                    <a:pt x="1422030" y="5187873"/>
                  </a:lnTo>
                  <a:lnTo>
                    <a:pt x="1439800" y="5194214"/>
                  </a:lnTo>
                  <a:lnTo>
                    <a:pt x="1449320" y="5199288"/>
                  </a:lnTo>
                  <a:lnTo>
                    <a:pt x="1476608" y="5198336"/>
                  </a:lnTo>
                  <a:lnTo>
                    <a:pt x="1488033" y="5187873"/>
                  </a:lnTo>
                  <a:lnTo>
                    <a:pt x="1493746" y="5184702"/>
                  </a:lnTo>
                  <a:lnTo>
                    <a:pt x="1492160" y="5187556"/>
                  </a:lnTo>
                  <a:lnTo>
                    <a:pt x="1498188" y="5189141"/>
                  </a:lnTo>
                  <a:lnTo>
                    <a:pt x="1499774" y="5188190"/>
                  </a:lnTo>
                  <a:lnTo>
                    <a:pt x="1505485" y="5182165"/>
                  </a:lnTo>
                  <a:lnTo>
                    <a:pt x="1506437" y="5185019"/>
                  </a:lnTo>
                  <a:lnTo>
                    <a:pt x="1509292" y="5185336"/>
                  </a:lnTo>
                  <a:lnTo>
                    <a:pt x="1509613" y="5182165"/>
                  </a:lnTo>
                  <a:lnTo>
                    <a:pt x="1513104" y="5183117"/>
                  </a:lnTo>
                  <a:lnTo>
                    <a:pt x="1513644" y="5182190"/>
                  </a:lnTo>
                  <a:lnTo>
                    <a:pt x="1521585" y="5173933"/>
                  </a:lnTo>
                  <a:lnTo>
                    <a:pt x="1536516" y="5137729"/>
                  </a:lnTo>
                  <a:lnTo>
                    <a:pt x="1551446" y="5066590"/>
                  </a:lnTo>
                  <a:lnTo>
                    <a:pt x="1559070" y="5017364"/>
                  </a:lnTo>
                  <a:lnTo>
                    <a:pt x="1564788" y="5032291"/>
                  </a:lnTo>
                  <a:lnTo>
                    <a:pt x="1571141" y="5024351"/>
                  </a:lnTo>
                  <a:lnTo>
                    <a:pt x="1567011" y="5014506"/>
                  </a:lnTo>
                  <a:lnTo>
                    <a:pt x="1560022" y="5012600"/>
                  </a:lnTo>
                  <a:lnTo>
                    <a:pt x="1570506" y="4932569"/>
                  </a:lnTo>
                  <a:lnTo>
                    <a:pt x="1570188" y="4911609"/>
                  </a:lnTo>
                  <a:lnTo>
                    <a:pt x="1572094" y="4904939"/>
                  </a:lnTo>
                  <a:lnTo>
                    <a:pt x="1577177" y="4904939"/>
                  </a:lnTo>
                  <a:lnTo>
                    <a:pt x="1579082" y="4921136"/>
                  </a:lnTo>
                  <a:lnTo>
                    <a:pt x="1600683" y="4948448"/>
                  </a:lnTo>
                  <a:lnTo>
                    <a:pt x="1607672" y="4967186"/>
                  </a:lnTo>
                  <a:lnTo>
                    <a:pt x="1616884" y="4974173"/>
                  </a:lnTo>
                  <a:lnTo>
                    <a:pt x="1609895" y="4964963"/>
                  </a:lnTo>
                  <a:lnTo>
                    <a:pt x="1606719" y="4945908"/>
                  </a:lnTo>
                  <a:lnTo>
                    <a:pt x="1598142" y="4918595"/>
                  </a:lnTo>
                  <a:lnTo>
                    <a:pt x="1586706" y="4902081"/>
                  </a:lnTo>
                  <a:lnTo>
                    <a:pt x="1583847" y="4888425"/>
                  </a:lnTo>
                  <a:lnTo>
                    <a:pt x="1561293" y="4874769"/>
                  </a:lnTo>
                  <a:cubicBezTo>
                    <a:pt x="1560975" y="4871275"/>
                    <a:pt x="1560658" y="4867782"/>
                    <a:pt x="1560340" y="4864288"/>
                  </a:cubicBezTo>
                  <a:lnTo>
                    <a:pt x="1569552" y="4855714"/>
                  </a:lnTo>
                  <a:lnTo>
                    <a:pt x="1574953" y="4843963"/>
                  </a:lnTo>
                  <a:lnTo>
                    <a:pt x="1584483" y="4838882"/>
                  </a:lnTo>
                  <a:lnTo>
                    <a:pt x="1568282" y="4816651"/>
                  </a:lnTo>
                  <a:lnTo>
                    <a:pt x="1556528" y="4810299"/>
                  </a:lnTo>
                  <a:lnTo>
                    <a:pt x="1561929" y="4800136"/>
                  </a:lnTo>
                  <a:lnTo>
                    <a:pt x="1546999" y="4799184"/>
                  </a:lnTo>
                  <a:lnTo>
                    <a:pt x="1503477" y="4766790"/>
                  </a:lnTo>
                  <a:lnTo>
                    <a:pt x="1501253" y="4758533"/>
                  </a:lnTo>
                  <a:lnTo>
                    <a:pt x="1482828" y="4728998"/>
                  </a:lnTo>
                  <a:lnTo>
                    <a:pt x="1470123" y="4717565"/>
                  </a:lnTo>
                  <a:lnTo>
                    <a:pt x="1482512" y="4692158"/>
                  </a:lnTo>
                  <a:lnTo>
                    <a:pt x="1466629" y="4685806"/>
                  </a:lnTo>
                  <a:lnTo>
                    <a:pt x="1479018" y="4672150"/>
                  </a:lnTo>
                  <a:lnTo>
                    <a:pt x="1491724" y="4676279"/>
                  </a:lnTo>
                  <a:lnTo>
                    <a:pt x="1500301" y="4678502"/>
                  </a:lnTo>
                  <a:lnTo>
                    <a:pt x="1494902" y="4667704"/>
                  </a:lnTo>
                  <a:lnTo>
                    <a:pt x="1478064" y="4658494"/>
                  </a:lnTo>
                  <a:lnTo>
                    <a:pt x="1458688" y="4663893"/>
                  </a:lnTo>
                  <a:lnTo>
                    <a:pt x="1434865" y="4663258"/>
                  </a:lnTo>
                  <a:lnTo>
                    <a:pt x="1431053" y="4648331"/>
                  </a:lnTo>
                  <a:lnTo>
                    <a:pt x="1447253" y="4637851"/>
                  </a:lnTo>
                  <a:lnTo>
                    <a:pt x="1430100" y="4631499"/>
                  </a:lnTo>
                  <a:lnTo>
                    <a:pt x="1413264" y="4620066"/>
                  </a:lnTo>
                  <a:lnTo>
                    <a:pt x="1405640" y="4628641"/>
                  </a:lnTo>
                  <a:lnTo>
                    <a:pt x="1402464" y="4629594"/>
                  </a:lnTo>
                  <a:lnTo>
                    <a:pt x="1396110" y="4616890"/>
                  </a:lnTo>
                  <a:lnTo>
                    <a:pt x="1387533" y="4626735"/>
                  </a:lnTo>
                  <a:lnTo>
                    <a:pt x="1376095" y="4627688"/>
                  </a:lnTo>
                  <a:lnTo>
                    <a:pt x="1354811" y="4600694"/>
                  </a:lnTo>
                  <a:lnTo>
                    <a:pt x="1342103" y="4601646"/>
                  </a:lnTo>
                  <a:lnTo>
                    <a:pt x="1327174" y="4594659"/>
                  </a:lnTo>
                  <a:lnTo>
                    <a:pt x="1309068" y="4591484"/>
                  </a:lnTo>
                  <a:lnTo>
                    <a:pt x="1300491" y="4580051"/>
                  </a:lnTo>
                  <a:lnTo>
                    <a:pt x="1287785" y="4575922"/>
                  </a:lnTo>
                  <a:lnTo>
                    <a:pt x="1268726" y="4589578"/>
                  </a:lnTo>
                  <a:lnTo>
                    <a:pt x="1251889" y="4592119"/>
                  </a:lnTo>
                  <a:lnTo>
                    <a:pt x="1247443" y="4573064"/>
                  </a:lnTo>
                  <a:lnTo>
                    <a:pt x="1240136" y="4568618"/>
                  </a:lnTo>
                  <a:lnTo>
                    <a:pt x="1221077" y="4564807"/>
                  </a:lnTo>
                  <a:lnTo>
                    <a:pt x="1217899" y="4559408"/>
                  </a:lnTo>
                  <a:lnTo>
                    <a:pt x="1233465" y="4552103"/>
                  </a:lnTo>
                  <a:lnTo>
                    <a:pt x="1251254" y="4552103"/>
                  </a:lnTo>
                  <a:lnTo>
                    <a:pt x="1257608" y="4544481"/>
                  </a:lnTo>
                  <a:lnTo>
                    <a:pt x="1242994" y="4534001"/>
                  </a:lnTo>
                  <a:lnTo>
                    <a:pt x="1232194" y="4537177"/>
                  </a:lnTo>
                  <a:lnTo>
                    <a:pt x="1225841" y="4545751"/>
                  </a:lnTo>
                  <a:lnTo>
                    <a:pt x="1223618" y="4521615"/>
                  </a:lnTo>
                  <a:lnTo>
                    <a:pt x="1230288" y="4516534"/>
                  </a:lnTo>
                  <a:lnTo>
                    <a:pt x="1236642" y="4520345"/>
                  </a:lnTo>
                  <a:lnTo>
                    <a:pt x="1251254" y="4524473"/>
                  </a:lnTo>
                  <a:lnTo>
                    <a:pt x="1260784" y="4524473"/>
                  </a:lnTo>
                  <a:lnTo>
                    <a:pt x="1246807" y="4509547"/>
                  </a:lnTo>
                  <a:lnTo>
                    <a:pt x="1235053" y="4512088"/>
                  </a:lnTo>
                  <a:lnTo>
                    <a:pt x="1228700" y="4506689"/>
                  </a:lnTo>
                  <a:lnTo>
                    <a:pt x="1219488" y="4515263"/>
                  </a:lnTo>
                  <a:lnTo>
                    <a:pt x="1210911" y="4511135"/>
                  </a:lnTo>
                  <a:lnTo>
                    <a:pt x="1209640" y="4500972"/>
                  </a:lnTo>
                  <a:lnTo>
                    <a:pt x="1215040" y="4495573"/>
                  </a:lnTo>
                  <a:lnTo>
                    <a:pt x="1224570" y="4486681"/>
                  </a:lnTo>
                  <a:lnTo>
                    <a:pt x="1245219" y="4468578"/>
                  </a:lnTo>
                  <a:lnTo>
                    <a:pt x="1268726" y="4469531"/>
                  </a:lnTo>
                  <a:lnTo>
                    <a:pt x="1283656" y="4465085"/>
                  </a:lnTo>
                  <a:lnTo>
                    <a:pt x="1299538" y="4471437"/>
                  </a:lnTo>
                  <a:lnTo>
                    <a:pt x="1299538" y="4464132"/>
                  </a:lnTo>
                  <a:lnTo>
                    <a:pt x="1310974" y="4460956"/>
                  </a:lnTo>
                  <a:lnTo>
                    <a:pt x="1324633" y="4463815"/>
                  </a:lnTo>
                  <a:lnTo>
                    <a:pt x="1327809" y="4450159"/>
                  </a:lnTo>
                  <a:lnTo>
                    <a:pt x="1331938" y="4442854"/>
                  </a:lnTo>
                  <a:lnTo>
                    <a:pt x="1346869" y="4448888"/>
                  </a:lnTo>
                  <a:lnTo>
                    <a:pt x="1379908" y="4448571"/>
                  </a:lnTo>
                  <a:lnTo>
                    <a:pt x="1388485" y="4460004"/>
                  </a:lnTo>
                  <a:lnTo>
                    <a:pt x="1411675" y="4485093"/>
                  </a:lnTo>
                  <a:lnTo>
                    <a:pt x="1430735" y="4474295"/>
                  </a:lnTo>
                  <a:lnTo>
                    <a:pt x="1447570" y="4466991"/>
                  </a:lnTo>
                  <a:lnTo>
                    <a:pt x="1462817" y="4477471"/>
                  </a:lnTo>
                  <a:lnTo>
                    <a:pt x="1481559" y="4465403"/>
                  </a:lnTo>
                  <a:lnTo>
                    <a:pt x="1497442" y="4462227"/>
                  </a:lnTo>
                  <a:lnTo>
                    <a:pt x="1506018" y="4476836"/>
                  </a:lnTo>
                  <a:lnTo>
                    <a:pt x="1522855" y="4478741"/>
                  </a:lnTo>
                  <a:lnTo>
                    <a:pt x="1532386" y="4480964"/>
                  </a:lnTo>
                  <a:lnTo>
                    <a:pt x="1536516" y="4472389"/>
                  </a:lnTo>
                  <a:lnTo>
                    <a:pt x="1529209" y="4466038"/>
                  </a:lnTo>
                  <a:lnTo>
                    <a:pt x="1519361" y="4448571"/>
                  </a:lnTo>
                  <a:lnTo>
                    <a:pt x="1512690" y="4384101"/>
                  </a:lnTo>
                  <a:lnTo>
                    <a:pt x="1511104" y="4368222"/>
                  </a:lnTo>
                  <a:lnTo>
                    <a:pt x="1498395" y="4357742"/>
                  </a:lnTo>
                  <a:lnTo>
                    <a:pt x="1492996" y="4334875"/>
                  </a:lnTo>
                  <a:lnTo>
                    <a:pt x="1478064" y="4314550"/>
                  </a:lnTo>
                  <a:lnTo>
                    <a:pt x="1478064" y="4307563"/>
                  </a:lnTo>
                  <a:lnTo>
                    <a:pt x="1484418" y="4310422"/>
                  </a:lnTo>
                  <a:lnTo>
                    <a:pt x="1497125" y="4312645"/>
                  </a:lnTo>
                  <a:lnTo>
                    <a:pt x="1513961" y="4325030"/>
                  </a:lnTo>
                  <a:lnTo>
                    <a:pt x="1526668" y="4319631"/>
                  </a:lnTo>
                  <a:lnTo>
                    <a:pt x="1545728" y="4317408"/>
                  </a:lnTo>
                  <a:lnTo>
                    <a:pt x="1550175" y="4328841"/>
                  </a:lnTo>
                  <a:lnTo>
                    <a:pt x="1542551" y="4339322"/>
                  </a:lnTo>
                  <a:lnTo>
                    <a:pt x="1555893" y="4358694"/>
                  </a:lnTo>
                  <a:lnTo>
                    <a:pt x="1569552" y="4364728"/>
                  </a:lnTo>
                  <a:lnTo>
                    <a:pt x="1589565" y="4358377"/>
                  </a:lnTo>
                  <a:lnTo>
                    <a:pt x="1610531" y="4367269"/>
                  </a:lnTo>
                  <a:lnTo>
                    <a:pt x="1625460" y="4369492"/>
                  </a:lnTo>
                  <a:lnTo>
                    <a:pt x="1659450" y="4368222"/>
                  </a:lnTo>
                  <a:lnTo>
                    <a:pt x="1677556" y="4356154"/>
                  </a:lnTo>
                  <a:lnTo>
                    <a:pt x="1690898" y="4346626"/>
                  </a:lnTo>
                  <a:lnTo>
                    <a:pt x="1720758" y="4349484"/>
                  </a:lnTo>
                  <a:lnTo>
                    <a:pt x="1694075" y="4341227"/>
                  </a:lnTo>
                  <a:lnTo>
                    <a:pt x="1679463" y="4339322"/>
                  </a:lnTo>
                  <a:cubicBezTo>
                    <a:pt x="1679781" y="4335828"/>
                    <a:pt x="1680098" y="4332335"/>
                    <a:pt x="1680416" y="4328841"/>
                  </a:cubicBezTo>
                  <a:lnTo>
                    <a:pt x="1688675" y="4312009"/>
                  </a:lnTo>
                  <a:lnTo>
                    <a:pt x="1722347" y="4291684"/>
                  </a:lnTo>
                  <a:lnTo>
                    <a:pt x="1748712" y="4285015"/>
                  </a:lnTo>
                  <a:lnTo>
                    <a:pt x="1771901" y="4278663"/>
                  </a:lnTo>
                  <a:lnTo>
                    <a:pt x="1801444" y="4257067"/>
                  </a:lnTo>
                  <a:lnTo>
                    <a:pt x="1820186" y="4234836"/>
                  </a:lnTo>
                  <a:lnTo>
                    <a:pt x="1828762" y="4230390"/>
                  </a:lnTo>
                  <a:lnTo>
                    <a:pt x="1817962" y="4222451"/>
                  </a:lnTo>
                  <a:lnTo>
                    <a:pt x="1816056" y="4208477"/>
                  </a:lnTo>
                  <a:lnTo>
                    <a:pt x="1820821" y="4198949"/>
                  </a:lnTo>
                  <a:lnTo>
                    <a:pt x="1818280" y="4157981"/>
                  </a:lnTo>
                  <a:lnTo>
                    <a:pt x="1815103" y="4152582"/>
                  </a:lnTo>
                  <a:lnTo>
                    <a:pt x="1832892" y="4132574"/>
                  </a:lnTo>
                  <a:lnTo>
                    <a:pt x="1847822" y="4124952"/>
                  </a:lnTo>
                  <a:lnTo>
                    <a:pt x="1866881" y="4121459"/>
                  </a:lnTo>
                  <a:lnTo>
                    <a:pt x="1901506" y="4114790"/>
                  </a:lnTo>
                  <a:lnTo>
                    <a:pt x="1920566" y="4111614"/>
                  </a:lnTo>
                  <a:lnTo>
                    <a:pt x="1920836" y="4111854"/>
                  </a:lnTo>
                  <a:lnTo>
                    <a:pt x="1949386" y="4094630"/>
                  </a:lnTo>
                  <a:lnTo>
                    <a:pt x="1978517" y="4070064"/>
                  </a:lnTo>
                  <a:lnTo>
                    <a:pt x="1977988" y="4069704"/>
                  </a:lnTo>
                  <a:lnTo>
                    <a:pt x="1995753" y="4059226"/>
                  </a:lnTo>
                  <a:lnTo>
                    <a:pt x="2007174" y="4057321"/>
                  </a:lnTo>
                  <a:lnTo>
                    <a:pt x="2015422" y="4063036"/>
                  </a:lnTo>
                  <a:lnTo>
                    <a:pt x="2018911" y="4062084"/>
                  </a:lnTo>
                  <a:lnTo>
                    <a:pt x="2024622" y="4061449"/>
                  </a:lnTo>
                  <a:lnTo>
                    <a:pt x="2022084" y="4070339"/>
                  </a:lnTo>
                  <a:lnTo>
                    <a:pt x="2031283" y="4070339"/>
                  </a:lnTo>
                  <a:lnTo>
                    <a:pt x="2036676" y="4065894"/>
                  </a:lnTo>
                  <a:lnTo>
                    <a:pt x="2025890" y="4052876"/>
                  </a:lnTo>
                  <a:lnTo>
                    <a:pt x="2022084" y="4052876"/>
                  </a:lnTo>
                  <a:lnTo>
                    <a:pt x="2012567" y="4055099"/>
                  </a:lnTo>
                  <a:lnTo>
                    <a:pt x="2003049" y="4043351"/>
                  </a:lnTo>
                  <a:lnTo>
                    <a:pt x="2004318" y="4036049"/>
                  </a:lnTo>
                  <a:lnTo>
                    <a:pt x="2013518" y="4031604"/>
                  </a:lnTo>
                  <a:lnTo>
                    <a:pt x="2023035" y="4026206"/>
                  </a:lnTo>
                  <a:lnTo>
                    <a:pt x="2023987" y="4018904"/>
                  </a:lnTo>
                  <a:cubicBezTo>
                    <a:pt x="2023670" y="4015729"/>
                    <a:pt x="2023352" y="4012554"/>
                    <a:pt x="2023035" y="4009379"/>
                  </a:cubicBezTo>
                  <a:lnTo>
                    <a:pt x="2032235" y="4000806"/>
                  </a:lnTo>
                  <a:lnTo>
                    <a:pt x="2048097" y="3994456"/>
                  </a:lnTo>
                  <a:lnTo>
                    <a:pt x="2058566" y="4003029"/>
                  </a:lnTo>
                  <a:lnTo>
                    <a:pt x="2064910" y="3996679"/>
                  </a:lnTo>
                  <a:lnTo>
                    <a:pt x="2067131" y="3998266"/>
                  </a:lnTo>
                  <a:lnTo>
                    <a:pt x="2061421" y="4005569"/>
                  </a:lnTo>
                  <a:lnTo>
                    <a:pt x="2062690" y="4012554"/>
                  </a:lnTo>
                  <a:lnTo>
                    <a:pt x="2060469" y="4021761"/>
                  </a:lnTo>
                  <a:lnTo>
                    <a:pt x="2056028" y="4024619"/>
                  </a:lnTo>
                  <a:lnTo>
                    <a:pt x="2053807" y="4024619"/>
                  </a:lnTo>
                  <a:lnTo>
                    <a:pt x="2046511" y="4018269"/>
                  </a:lnTo>
                  <a:lnTo>
                    <a:pt x="2041752" y="4003346"/>
                  </a:lnTo>
                  <a:lnTo>
                    <a:pt x="2029697" y="4007474"/>
                  </a:lnTo>
                  <a:lnTo>
                    <a:pt x="2026842" y="4014776"/>
                  </a:lnTo>
                  <a:lnTo>
                    <a:pt x="2040166" y="4024619"/>
                  </a:lnTo>
                  <a:lnTo>
                    <a:pt x="2046511" y="4020491"/>
                  </a:lnTo>
                  <a:lnTo>
                    <a:pt x="2041118" y="4028111"/>
                  </a:lnTo>
                  <a:cubicBezTo>
                    <a:pt x="2040906" y="4030545"/>
                    <a:pt x="2040695" y="4032980"/>
                    <a:pt x="2040483" y="4035414"/>
                  </a:cubicBezTo>
                  <a:lnTo>
                    <a:pt x="2036042" y="4039859"/>
                  </a:lnTo>
                  <a:lnTo>
                    <a:pt x="2037311" y="4034144"/>
                  </a:lnTo>
                  <a:lnTo>
                    <a:pt x="2024939" y="4027159"/>
                  </a:lnTo>
                  <a:lnTo>
                    <a:pt x="2017325" y="4035414"/>
                  </a:lnTo>
                  <a:lnTo>
                    <a:pt x="2033187" y="4041764"/>
                  </a:lnTo>
                  <a:lnTo>
                    <a:pt x="2034139" y="4049066"/>
                  </a:lnTo>
                  <a:lnTo>
                    <a:pt x="2039214" y="4062084"/>
                  </a:lnTo>
                  <a:lnTo>
                    <a:pt x="2042387" y="4058909"/>
                  </a:lnTo>
                  <a:lnTo>
                    <a:pt x="2047780" y="4059861"/>
                  </a:lnTo>
                  <a:lnTo>
                    <a:pt x="2064593" y="4064941"/>
                  </a:lnTo>
                  <a:lnTo>
                    <a:pt x="2067766" y="4065894"/>
                  </a:lnTo>
                  <a:lnTo>
                    <a:pt x="2066497" y="4055416"/>
                  </a:lnTo>
                  <a:lnTo>
                    <a:pt x="2038263" y="4049384"/>
                  </a:lnTo>
                  <a:lnTo>
                    <a:pt x="2042069" y="4043034"/>
                  </a:lnTo>
                  <a:lnTo>
                    <a:pt x="2052538" y="4043034"/>
                  </a:lnTo>
                  <a:lnTo>
                    <a:pt x="2062055" y="4044939"/>
                  </a:lnTo>
                  <a:lnTo>
                    <a:pt x="2063324" y="4040811"/>
                  </a:lnTo>
                  <a:lnTo>
                    <a:pt x="2047462" y="4038589"/>
                  </a:lnTo>
                  <a:lnTo>
                    <a:pt x="2043021" y="4032239"/>
                  </a:lnTo>
                  <a:lnTo>
                    <a:pt x="2050635" y="4028111"/>
                  </a:lnTo>
                  <a:lnTo>
                    <a:pt x="2062055" y="4031286"/>
                  </a:lnTo>
                  <a:lnTo>
                    <a:pt x="2066497" y="4023984"/>
                  </a:lnTo>
                  <a:lnTo>
                    <a:pt x="2076648" y="4016364"/>
                  </a:lnTo>
                  <a:lnTo>
                    <a:pt x="2083945" y="4016364"/>
                  </a:lnTo>
                  <a:lnTo>
                    <a:pt x="2102027" y="4010649"/>
                  </a:lnTo>
                  <a:lnTo>
                    <a:pt x="2114716" y="4016999"/>
                  </a:lnTo>
                  <a:lnTo>
                    <a:pt x="2129627" y="4011919"/>
                  </a:lnTo>
                  <a:lnTo>
                    <a:pt x="2117889" y="4011919"/>
                  </a:lnTo>
                  <a:lnTo>
                    <a:pt x="2126454" y="4004299"/>
                  </a:lnTo>
                  <a:lnTo>
                    <a:pt x="2108372" y="4009696"/>
                  </a:lnTo>
                  <a:lnTo>
                    <a:pt x="2113765" y="3997949"/>
                  </a:lnTo>
                  <a:lnTo>
                    <a:pt x="2103296" y="4007474"/>
                  </a:lnTo>
                  <a:lnTo>
                    <a:pt x="2096951" y="4010014"/>
                  </a:lnTo>
                  <a:lnTo>
                    <a:pt x="2087434" y="4010014"/>
                  </a:lnTo>
                  <a:lnTo>
                    <a:pt x="2076648" y="4004616"/>
                  </a:lnTo>
                  <a:lnTo>
                    <a:pt x="2064910" y="3996679"/>
                  </a:lnTo>
                  <a:lnTo>
                    <a:pt x="2050318" y="3984931"/>
                  </a:lnTo>
                  <a:lnTo>
                    <a:pt x="2061421" y="3974454"/>
                  </a:lnTo>
                  <a:lnTo>
                    <a:pt x="2077600" y="3987154"/>
                  </a:lnTo>
                  <a:lnTo>
                    <a:pt x="2099806" y="3980486"/>
                  </a:lnTo>
                  <a:lnTo>
                    <a:pt x="2076648" y="3982709"/>
                  </a:lnTo>
                  <a:lnTo>
                    <a:pt x="2062690" y="3969056"/>
                  </a:lnTo>
                  <a:lnTo>
                    <a:pt x="2073159" y="3946831"/>
                  </a:lnTo>
                  <a:lnTo>
                    <a:pt x="2103296" y="3908414"/>
                  </a:lnTo>
                  <a:lnTo>
                    <a:pt x="2110275" y="3875076"/>
                  </a:lnTo>
                  <a:lnTo>
                    <a:pt x="2107103" y="3848406"/>
                  </a:lnTo>
                  <a:lnTo>
                    <a:pt x="2114082" y="3831896"/>
                  </a:lnTo>
                  <a:lnTo>
                    <a:pt x="2119475" y="3819196"/>
                  </a:lnTo>
                  <a:lnTo>
                    <a:pt x="2129944" y="3819196"/>
                  </a:lnTo>
                  <a:lnTo>
                    <a:pt x="2131213" y="3826181"/>
                  </a:lnTo>
                  <a:lnTo>
                    <a:pt x="2138509" y="3828403"/>
                  </a:lnTo>
                  <a:lnTo>
                    <a:pt x="2151199" y="3823958"/>
                  </a:lnTo>
                  <a:lnTo>
                    <a:pt x="2153419" y="3831578"/>
                  </a:lnTo>
                  <a:lnTo>
                    <a:pt x="2155640" y="3837293"/>
                  </a:lnTo>
                  <a:lnTo>
                    <a:pt x="2171502" y="3844913"/>
                  </a:lnTo>
                  <a:lnTo>
                    <a:pt x="2166426" y="3860789"/>
                  </a:lnTo>
                  <a:lnTo>
                    <a:pt x="2156909" y="3861741"/>
                  </a:lnTo>
                  <a:lnTo>
                    <a:pt x="2146440" y="3874441"/>
                  </a:lnTo>
                  <a:lnTo>
                    <a:pt x="2156909" y="3884284"/>
                  </a:lnTo>
                  <a:lnTo>
                    <a:pt x="2154688" y="3892221"/>
                  </a:lnTo>
                  <a:lnTo>
                    <a:pt x="2159447" y="3901746"/>
                  </a:lnTo>
                  <a:lnTo>
                    <a:pt x="2178481" y="3913176"/>
                  </a:lnTo>
                  <a:lnTo>
                    <a:pt x="2196563" y="3910954"/>
                  </a:lnTo>
                  <a:lnTo>
                    <a:pt x="2208935" y="3887776"/>
                  </a:lnTo>
                  <a:lnTo>
                    <a:pt x="2194343" y="3907779"/>
                  </a:lnTo>
                  <a:lnTo>
                    <a:pt x="2185777" y="3910954"/>
                  </a:lnTo>
                  <a:lnTo>
                    <a:pt x="2174357" y="3909366"/>
                  </a:lnTo>
                  <a:lnTo>
                    <a:pt x="2168329" y="3904921"/>
                  </a:lnTo>
                  <a:lnTo>
                    <a:pt x="2162302" y="3892221"/>
                  </a:lnTo>
                  <a:lnTo>
                    <a:pt x="2178164" y="3889046"/>
                  </a:lnTo>
                  <a:lnTo>
                    <a:pt x="2184508" y="3884919"/>
                  </a:lnTo>
                  <a:lnTo>
                    <a:pt x="2193074" y="3879521"/>
                  </a:lnTo>
                  <a:lnTo>
                    <a:pt x="2208935" y="3885871"/>
                  </a:lnTo>
                  <a:lnTo>
                    <a:pt x="2205763" y="3876981"/>
                  </a:lnTo>
                  <a:lnTo>
                    <a:pt x="2213694" y="3872854"/>
                  </a:lnTo>
                  <a:lnTo>
                    <a:pt x="2202591" y="3875394"/>
                  </a:lnTo>
                  <a:lnTo>
                    <a:pt x="2194025" y="3875394"/>
                  </a:lnTo>
                  <a:lnTo>
                    <a:pt x="2187681" y="3869044"/>
                  </a:lnTo>
                  <a:lnTo>
                    <a:pt x="2189584" y="3859519"/>
                  </a:lnTo>
                  <a:lnTo>
                    <a:pt x="2196880" y="3840151"/>
                  </a:lnTo>
                  <a:lnTo>
                    <a:pt x="2209570" y="3839198"/>
                  </a:lnTo>
                  <a:lnTo>
                    <a:pt x="2202273" y="3836023"/>
                  </a:lnTo>
                  <a:lnTo>
                    <a:pt x="2181970" y="3834118"/>
                  </a:lnTo>
                  <a:lnTo>
                    <a:pt x="2175626" y="3829038"/>
                  </a:lnTo>
                  <a:lnTo>
                    <a:pt x="2178798" y="3825863"/>
                  </a:lnTo>
                  <a:lnTo>
                    <a:pt x="2182605" y="3803638"/>
                  </a:lnTo>
                  <a:lnTo>
                    <a:pt x="2194977" y="3774111"/>
                  </a:lnTo>
                  <a:lnTo>
                    <a:pt x="2216866" y="3757918"/>
                  </a:lnTo>
                  <a:lnTo>
                    <a:pt x="2247638" y="3753473"/>
                  </a:lnTo>
                  <a:lnTo>
                    <a:pt x="2265721" y="3754426"/>
                  </a:lnTo>
                  <a:lnTo>
                    <a:pt x="2278410" y="3745853"/>
                  </a:lnTo>
                  <a:lnTo>
                    <a:pt x="2300299" y="3741726"/>
                  </a:lnTo>
                  <a:lnTo>
                    <a:pt x="2314258" y="3744266"/>
                  </a:lnTo>
                  <a:lnTo>
                    <a:pt x="2323775" y="3755061"/>
                  </a:lnTo>
                  <a:lnTo>
                    <a:pt x="2335830" y="3763316"/>
                  </a:lnTo>
                  <a:lnTo>
                    <a:pt x="2350422" y="3764268"/>
                  </a:lnTo>
                  <a:lnTo>
                    <a:pt x="2346298" y="3768396"/>
                  </a:lnTo>
                  <a:lnTo>
                    <a:pt x="2350740" y="3776016"/>
                  </a:lnTo>
                  <a:lnTo>
                    <a:pt x="2358988" y="3777603"/>
                  </a:lnTo>
                  <a:lnTo>
                    <a:pt x="2356026" y="3787144"/>
                  </a:lnTo>
                  <a:lnTo>
                    <a:pt x="2357058" y="3787213"/>
                  </a:lnTo>
                  <a:lnTo>
                    <a:pt x="2359897" y="3778078"/>
                  </a:lnTo>
                  <a:lnTo>
                    <a:pt x="2359579" y="3767923"/>
                  </a:lnTo>
                  <a:lnTo>
                    <a:pt x="2364975" y="3761577"/>
                  </a:lnTo>
                  <a:lnTo>
                    <a:pt x="2373544" y="3762211"/>
                  </a:lnTo>
                  <a:lnTo>
                    <a:pt x="2381796" y="3769510"/>
                  </a:lnTo>
                  <a:lnTo>
                    <a:pt x="2390683" y="3780299"/>
                  </a:lnTo>
                  <a:lnTo>
                    <a:pt x="2383066" y="3765384"/>
                  </a:lnTo>
                  <a:lnTo>
                    <a:pt x="2374496" y="3750787"/>
                  </a:lnTo>
                  <a:lnTo>
                    <a:pt x="2361801" y="3752057"/>
                  </a:lnTo>
                  <a:lnTo>
                    <a:pt x="2347836" y="3753961"/>
                  </a:lnTo>
                  <a:lnTo>
                    <a:pt x="2338315" y="3752374"/>
                  </a:lnTo>
                  <a:cubicBezTo>
                    <a:pt x="2337998" y="3746662"/>
                    <a:pt x="2337680" y="3740951"/>
                    <a:pt x="2337363" y="3735239"/>
                  </a:cubicBezTo>
                  <a:lnTo>
                    <a:pt x="2344662" y="3727940"/>
                  </a:lnTo>
                  <a:lnTo>
                    <a:pt x="2352279" y="3730161"/>
                  </a:lnTo>
                  <a:lnTo>
                    <a:pt x="2349740" y="3721593"/>
                  </a:lnTo>
                  <a:lnTo>
                    <a:pt x="2365610" y="3702554"/>
                  </a:lnTo>
                  <a:lnTo>
                    <a:pt x="2440512" y="3699698"/>
                  </a:lnTo>
                  <a:lnTo>
                    <a:pt x="2436386" y="3709218"/>
                  </a:lnTo>
                  <a:lnTo>
                    <a:pt x="2444321" y="3743806"/>
                  </a:lnTo>
                  <a:lnTo>
                    <a:pt x="2460190" y="3745710"/>
                  </a:lnTo>
                  <a:lnTo>
                    <a:pt x="2466537" y="3736508"/>
                  </a:lnTo>
                  <a:lnTo>
                    <a:pt x="2452572" y="3724767"/>
                  </a:lnTo>
                  <a:lnTo>
                    <a:pt x="2453525" y="3717468"/>
                  </a:lnTo>
                  <a:lnTo>
                    <a:pt x="2470346" y="3721593"/>
                  </a:lnTo>
                  <a:lnTo>
                    <a:pt x="2480185" y="3738094"/>
                  </a:lnTo>
                  <a:lnTo>
                    <a:pt x="2479233" y="3745710"/>
                  </a:lnTo>
                  <a:lnTo>
                    <a:pt x="2487802" y="3738094"/>
                  </a:lnTo>
                  <a:lnTo>
                    <a:pt x="2478915" y="3729844"/>
                  </a:lnTo>
                  <a:lnTo>
                    <a:pt x="2472568" y="3708900"/>
                  </a:lnTo>
                  <a:lnTo>
                    <a:pt x="2476376" y="3689861"/>
                  </a:lnTo>
                  <a:lnTo>
                    <a:pt x="2492245" y="3674947"/>
                  </a:lnTo>
                  <a:lnTo>
                    <a:pt x="2527157" y="3678754"/>
                  </a:lnTo>
                  <a:lnTo>
                    <a:pt x="2553818" y="3681610"/>
                  </a:lnTo>
                  <a:lnTo>
                    <a:pt x="2572861" y="3699698"/>
                  </a:lnTo>
                  <a:lnTo>
                    <a:pt x="2597299" y="3730161"/>
                  </a:lnTo>
                  <a:lnTo>
                    <a:pt x="2620785" y="3733017"/>
                  </a:lnTo>
                  <a:lnTo>
                    <a:pt x="2598251" y="3722228"/>
                  </a:lnTo>
                  <a:lnTo>
                    <a:pt x="2585873" y="3712391"/>
                  </a:lnTo>
                  <a:cubicBezTo>
                    <a:pt x="2585767" y="3706996"/>
                    <a:pt x="2585662" y="3701602"/>
                    <a:pt x="2585556" y="3696207"/>
                  </a:cubicBezTo>
                  <a:lnTo>
                    <a:pt x="2573495" y="3681610"/>
                  </a:lnTo>
                  <a:lnTo>
                    <a:pt x="2558896" y="3676216"/>
                  </a:lnTo>
                  <a:lnTo>
                    <a:pt x="2536362" y="3671456"/>
                  </a:lnTo>
                  <a:lnTo>
                    <a:pt x="2510971" y="3660032"/>
                  </a:lnTo>
                  <a:cubicBezTo>
                    <a:pt x="2511288" y="3655484"/>
                    <a:pt x="2511606" y="3650935"/>
                    <a:pt x="2511923" y="3646387"/>
                  </a:cubicBezTo>
                  <a:lnTo>
                    <a:pt x="2514145" y="3643214"/>
                  </a:lnTo>
                  <a:lnTo>
                    <a:pt x="2525888" y="3649560"/>
                  </a:lnTo>
                  <a:lnTo>
                    <a:pt x="2529062" y="3643214"/>
                  </a:lnTo>
                  <a:lnTo>
                    <a:pt x="2531283" y="3637819"/>
                  </a:lnTo>
                  <a:lnTo>
                    <a:pt x="2508749" y="3625444"/>
                  </a:lnTo>
                  <a:lnTo>
                    <a:pt x="2505258" y="3612751"/>
                  </a:lnTo>
                  <a:lnTo>
                    <a:pt x="2520175" y="3598788"/>
                  </a:lnTo>
                  <a:lnTo>
                    <a:pt x="2511606" y="3590538"/>
                  </a:lnTo>
                  <a:lnTo>
                    <a:pt x="2508432" y="3597836"/>
                  </a:lnTo>
                  <a:lnTo>
                    <a:pt x="2497006" y="3601010"/>
                  </a:lnTo>
                  <a:lnTo>
                    <a:pt x="2493832" y="3589586"/>
                  </a:lnTo>
                  <a:lnTo>
                    <a:pt x="2500815" y="3580066"/>
                  </a:lnTo>
                  <a:lnTo>
                    <a:pt x="2511288" y="3576893"/>
                  </a:lnTo>
                  <a:lnTo>
                    <a:pt x="2523031" y="3577527"/>
                  </a:lnTo>
                  <a:lnTo>
                    <a:pt x="2529379" y="3564834"/>
                  </a:lnTo>
                  <a:lnTo>
                    <a:pt x="2518906" y="3556901"/>
                  </a:lnTo>
                  <a:lnTo>
                    <a:pt x="2506845" y="3545160"/>
                  </a:lnTo>
                  <a:lnTo>
                    <a:pt x="2505575" y="3535958"/>
                  </a:lnTo>
                  <a:lnTo>
                    <a:pt x="2500497" y="3524217"/>
                  </a:lnTo>
                  <a:lnTo>
                    <a:pt x="2492880" y="3516918"/>
                  </a:lnTo>
                  <a:lnTo>
                    <a:pt x="2480185" y="3519457"/>
                  </a:lnTo>
                  <a:lnTo>
                    <a:pt x="2466537" y="3513110"/>
                  </a:lnTo>
                  <a:lnTo>
                    <a:pt x="2464316" y="3524534"/>
                  </a:lnTo>
                  <a:lnTo>
                    <a:pt x="2462094" y="3527707"/>
                  </a:lnTo>
                  <a:lnTo>
                    <a:pt x="2458920" y="3516283"/>
                  </a:lnTo>
                  <a:lnTo>
                    <a:pt x="2458920" y="3499148"/>
                  </a:lnTo>
                  <a:lnTo>
                    <a:pt x="2463046" y="3484551"/>
                  </a:lnTo>
                  <a:lnTo>
                    <a:pt x="2469394" y="3486455"/>
                  </a:lnTo>
                  <a:lnTo>
                    <a:pt x="2469394" y="3493753"/>
                  </a:lnTo>
                  <a:lnTo>
                    <a:pt x="2471615" y="3505494"/>
                  </a:lnTo>
                  <a:lnTo>
                    <a:pt x="2482406" y="3516283"/>
                  </a:lnTo>
                  <a:lnTo>
                    <a:pt x="2489706" y="3512476"/>
                  </a:lnTo>
                  <a:lnTo>
                    <a:pt x="2501882" y="3508519"/>
                  </a:lnTo>
                  <a:lnTo>
                    <a:pt x="2502823" y="3499157"/>
                  </a:lnTo>
                  <a:lnTo>
                    <a:pt x="2495167" y="3475027"/>
                  </a:lnTo>
                  <a:lnTo>
                    <a:pt x="2497081" y="3463279"/>
                  </a:lnTo>
                  <a:lnTo>
                    <a:pt x="2493891" y="3442642"/>
                  </a:lnTo>
                  <a:lnTo>
                    <a:pt x="2491339" y="3419147"/>
                  </a:lnTo>
                  <a:lnTo>
                    <a:pt x="2484002" y="3408034"/>
                  </a:lnTo>
                  <a:lnTo>
                    <a:pt x="2470923" y="3409939"/>
                  </a:lnTo>
                  <a:lnTo>
                    <a:pt x="2464543" y="3399462"/>
                  </a:lnTo>
                  <a:lnTo>
                    <a:pt x="2464543" y="3381682"/>
                  </a:lnTo>
                  <a:lnTo>
                    <a:pt x="2453059" y="3384857"/>
                  </a:lnTo>
                  <a:lnTo>
                    <a:pt x="2457206" y="3396604"/>
                  </a:lnTo>
                  <a:lnTo>
                    <a:pt x="2447636" y="3398827"/>
                  </a:lnTo>
                  <a:lnTo>
                    <a:pt x="2433600" y="3383904"/>
                  </a:lnTo>
                  <a:lnTo>
                    <a:pt x="2437109" y="3371523"/>
                  </a:lnTo>
                  <a:cubicBezTo>
                    <a:pt x="2437534" y="3355965"/>
                    <a:pt x="2437960" y="3340408"/>
                    <a:pt x="2438385" y="3324850"/>
                  </a:cubicBezTo>
                  <a:lnTo>
                    <a:pt x="2441575" y="3324850"/>
                  </a:lnTo>
                  <a:lnTo>
                    <a:pt x="2439661" y="3347075"/>
                  </a:lnTo>
                  <a:lnTo>
                    <a:pt x="2450507" y="3352472"/>
                  </a:lnTo>
                  <a:lnTo>
                    <a:pt x="2456887" y="3340725"/>
                  </a:lnTo>
                  <a:lnTo>
                    <a:pt x="2455292" y="3322627"/>
                  </a:lnTo>
                  <a:lnTo>
                    <a:pt x="2450188" y="3306117"/>
                  </a:lnTo>
                  <a:lnTo>
                    <a:pt x="2440618" y="3309292"/>
                  </a:lnTo>
                  <a:cubicBezTo>
                    <a:pt x="2440086" y="3293417"/>
                    <a:pt x="2439555" y="3277542"/>
                    <a:pt x="2439023" y="3261667"/>
                  </a:cubicBezTo>
                  <a:lnTo>
                    <a:pt x="2444446" y="3273097"/>
                  </a:lnTo>
                  <a:lnTo>
                    <a:pt x="2445403" y="3257540"/>
                  </a:lnTo>
                  <a:lnTo>
                    <a:pt x="2440937" y="3252143"/>
                  </a:lnTo>
                  <a:lnTo>
                    <a:pt x="2436471" y="3223884"/>
                  </a:lnTo>
                  <a:lnTo>
                    <a:pt x="2445722" y="3200706"/>
                  </a:lnTo>
                  <a:lnTo>
                    <a:pt x="2451145" y="3205469"/>
                  </a:lnTo>
                  <a:lnTo>
                    <a:pt x="2451145" y="3214042"/>
                  </a:lnTo>
                  <a:lnTo>
                    <a:pt x="2462310" y="3226742"/>
                  </a:lnTo>
                  <a:lnTo>
                    <a:pt x="2471880" y="3225789"/>
                  </a:lnTo>
                  <a:lnTo>
                    <a:pt x="2486235" y="3229599"/>
                  </a:lnTo>
                  <a:lnTo>
                    <a:pt x="2495167" y="3247697"/>
                  </a:lnTo>
                  <a:cubicBezTo>
                    <a:pt x="2495380" y="3241982"/>
                    <a:pt x="2495592" y="3236267"/>
                    <a:pt x="2495805" y="3230552"/>
                  </a:cubicBezTo>
                  <a:lnTo>
                    <a:pt x="2503461" y="3227377"/>
                  </a:lnTo>
                  <a:lnTo>
                    <a:pt x="2498038" y="3224202"/>
                  </a:lnTo>
                  <a:lnTo>
                    <a:pt x="2497081" y="3209597"/>
                  </a:lnTo>
                  <a:lnTo>
                    <a:pt x="2510479" y="3195626"/>
                  </a:lnTo>
                  <a:lnTo>
                    <a:pt x="2524515" y="3189277"/>
                  </a:lnTo>
                  <a:lnTo>
                    <a:pt x="2530895" y="3199754"/>
                  </a:lnTo>
                  <a:cubicBezTo>
                    <a:pt x="2531001" y="3205363"/>
                    <a:pt x="2531108" y="3210973"/>
                    <a:pt x="2531214" y="3216582"/>
                  </a:cubicBezTo>
                  <a:lnTo>
                    <a:pt x="2549397" y="3227059"/>
                  </a:lnTo>
                  <a:lnTo>
                    <a:pt x="2554182" y="3207056"/>
                  </a:lnTo>
                  <a:lnTo>
                    <a:pt x="2545569" y="3199436"/>
                  </a:lnTo>
                  <a:lnTo>
                    <a:pt x="2539189" y="3199436"/>
                  </a:lnTo>
                  <a:lnTo>
                    <a:pt x="2544612" y="3188959"/>
                  </a:lnTo>
                  <a:lnTo>
                    <a:pt x="2540465" y="3176577"/>
                  </a:lnTo>
                  <a:lnTo>
                    <a:pt x="2545250" y="3157527"/>
                  </a:lnTo>
                  <a:lnTo>
                    <a:pt x="2561200" y="3153082"/>
                  </a:lnTo>
                  <a:lnTo>
                    <a:pt x="2580659" y="3158162"/>
                  </a:lnTo>
                  <a:lnTo>
                    <a:pt x="2591824" y="3147684"/>
                  </a:lnTo>
                  <a:lnTo>
                    <a:pt x="2614474" y="3143239"/>
                  </a:lnTo>
                  <a:lnTo>
                    <a:pt x="2634571" y="3153399"/>
                  </a:lnTo>
                  <a:lnTo>
                    <a:pt x="2636804" y="3161972"/>
                  </a:lnTo>
                  <a:cubicBezTo>
                    <a:pt x="2636910" y="3170015"/>
                    <a:pt x="2637017" y="3178059"/>
                    <a:pt x="2637123" y="3186102"/>
                  </a:cubicBezTo>
                  <a:lnTo>
                    <a:pt x="2642546" y="3190229"/>
                  </a:lnTo>
                  <a:lnTo>
                    <a:pt x="2643503" y="3202929"/>
                  </a:lnTo>
                  <a:lnTo>
                    <a:pt x="2633295" y="3206421"/>
                  </a:lnTo>
                  <a:lnTo>
                    <a:pt x="2625639" y="3209597"/>
                  </a:lnTo>
                  <a:lnTo>
                    <a:pt x="2625639" y="3221027"/>
                  </a:lnTo>
                  <a:lnTo>
                    <a:pt x="2643822" y="3208326"/>
                  </a:lnTo>
                  <a:lnTo>
                    <a:pt x="2646055" y="3214359"/>
                  </a:lnTo>
                  <a:lnTo>
                    <a:pt x="2637442" y="3225154"/>
                  </a:lnTo>
                  <a:lnTo>
                    <a:pt x="2633614" y="3228329"/>
                  </a:lnTo>
                  <a:lnTo>
                    <a:pt x="2630424" y="3230870"/>
                  </a:lnTo>
                  <a:lnTo>
                    <a:pt x="2627872" y="3233410"/>
                  </a:lnTo>
                  <a:lnTo>
                    <a:pt x="2626277" y="3236584"/>
                  </a:lnTo>
                  <a:lnTo>
                    <a:pt x="2625001" y="3240712"/>
                  </a:lnTo>
                  <a:lnTo>
                    <a:pt x="2624044" y="3245157"/>
                  </a:lnTo>
                  <a:lnTo>
                    <a:pt x="2634571" y="3241029"/>
                  </a:lnTo>
                  <a:lnTo>
                    <a:pt x="2644779" y="3229282"/>
                  </a:lnTo>
                  <a:lnTo>
                    <a:pt x="2660729" y="3233410"/>
                  </a:lnTo>
                  <a:lnTo>
                    <a:pt x="2673808" y="3229917"/>
                  </a:lnTo>
                  <a:lnTo>
                    <a:pt x="2689758" y="3226742"/>
                  </a:lnTo>
                  <a:lnTo>
                    <a:pt x="2703475" y="3244522"/>
                  </a:lnTo>
                  <a:lnTo>
                    <a:pt x="2699647" y="3276273"/>
                  </a:lnTo>
                  <a:lnTo>
                    <a:pt x="2684654" y="3287068"/>
                  </a:lnTo>
                  <a:lnTo>
                    <a:pt x="2683059" y="3296592"/>
                  </a:lnTo>
                  <a:lnTo>
                    <a:pt x="2678593" y="3295322"/>
                  </a:lnTo>
                  <a:lnTo>
                    <a:pt x="2677317" y="3280400"/>
                  </a:lnTo>
                  <a:lnTo>
                    <a:pt x="2665514" y="3281669"/>
                  </a:lnTo>
                  <a:lnTo>
                    <a:pt x="2650840" y="3297862"/>
                  </a:lnTo>
                  <a:lnTo>
                    <a:pt x="2653711" y="3273415"/>
                  </a:lnTo>
                  <a:lnTo>
                    <a:pt x="2643184" y="3281035"/>
                  </a:lnTo>
                  <a:lnTo>
                    <a:pt x="2637123" y="3292465"/>
                  </a:lnTo>
                  <a:lnTo>
                    <a:pt x="2631700" y="3308340"/>
                  </a:lnTo>
                  <a:lnTo>
                    <a:pt x="2642546" y="3317547"/>
                  </a:lnTo>
                  <a:lnTo>
                    <a:pt x="2641589" y="3329295"/>
                  </a:lnTo>
                  <a:lnTo>
                    <a:pt x="2633295" y="3341995"/>
                  </a:lnTo>
                  <a:lnTo>
                    <a:pt x="2611922" y="3326437"/>
                  </a:lnTo>
                  <a:lnTo>
                    <a:pt x="2610646" y="3332788"/>
                  </a:lnTo>
                  <a:lnTo>
                    <a:pt x="2600118" y="3338185"/>
                  </a:lnTo>
                  <a:lnTo>
                    <a:pt x="2613836" y="3345487"/>
                  </a:lnTo>
                  <a:lnTo>
                    <a:pt x="2623406" y="3351521"/>
                  </a:lnTo>
                  <a:lnTo>
                    <a:pt x="2619578" y="3361362"/>
                  </a:lnTo>
                  <a:lnTo>
                    <a:pt x="2601394" y="3364538"/>
                  </a:lnTo>
                  <a:lnTo>
                    <a:pt x="2589910" y="3350885"/>
                  </a:lnTo>
                  <a:lnTo>
                    <a:pt x="2585444" y="3365808"/>
                  </a:lnTo>
                  <a:lnTo>
                    <a:pt x="2574917" y="3368983"/>
                  </a:lnTo>
                  <a:lnTo>
                    <a:pt x="2595014" y="3377237"/>
                  </a:lnTo>
                  <a:lnTo>
                    <a:pt x="2582573" y="3389937"/>
                  </a:lnTo>
                  <a:lnTo>
                    <a:pt x="2569813" y="3402954"/>
                  </a:lnTo>
                  <a:lnTo>
                    <a:pt x="2585763" y="3402637"/>
                  </a:lnTo>
                  <a:lnTo>
                    <a:pt x="2588953" y="3413114"/>
                  </a:lnTo>
                  <a:lnTo>
                    <a:pt x="2577788" y="3423909"/>
                  </a:lnTo>
                  <a:lnTo>
                    <a:pt x="2575874" y="3453119"/>
                  </a:lnTo>
                  <a:lnTo>
                    <a:pt x="2562157" y="3465819"/>
                  </a:lnTo>
                  <a:lnTo>
                    <a:pt x="2563114" y="3482964"/>
                  </a:lnTo>
                  <a:lnTo>
                    <a:pt x="2585444" y="3482964"/>
                  </a:lnTo>
                  <a:lnTo>
                    <a:pt x="2587996" y="3499474"/>
                  </a:lnTo>
                  <a:lnTo>
                    <a:pt x="2580659" y="3508999"/>
                  </a:lnTo>
                  <a:lnTo>
                    <a:pt x="2566623" y="3502967"/>
                  </a:lnTo>
                  <a:lnTo>
                    <a:pt x="2560243" y="3513762"/>
                  </a:lnTo>
                  <a:lnTo>
                    <a:pt x="2567491" y="3516467"/>
                  </a:lnTo>
                  <a:lnTo>
                    <a:pt x="2568100" y="3516283"/>
                  </a:lnTo>
                  <a:lnTo>
                    <a:pt x="2562070" y="3526755"/>
                  </a:lnTo>
                  <a:lnTo>
                    <a:pt x="2582699" y="3515014"/>
                  </a:lnTo>
                  <a:lnTo>
                    <a:pt x="2599838" y="3521043"/>
                  </a:lnTo>
                  <a:lnTo>
                    <a:pt x="2608407" y="3520091"/>
                  </a:lnTo>
                  <a:lnTo>
                    <a:pt x="2614755" y="3530563"/>
                  </a:lnTo>
                  <a:lnTo>
                    <a:pt x="2615707" y="3540083"/>
                  </a:lnTo>
                  <a:lnTo>
                    <a:pt x="2613803" y="3551507"/>
                  </a:lnTo>
                  <a:lnTo>
                    <a:pt x="2601108" y="3567373"/>
                  </a:lnTo>
                  <a:lnTo>
                    <a:pt x="2625546" y="3572768"/>
                  </a:lnTo>
                  <a:lnTo>
                    <a:pt x="2632211" y="3589268"/>
                  </a:lnTo>
                  <a:lnTo>
                    <a:pt x="2641415" y="3572450"/>
                  </a:lnTo>
                  <a:lnTo>
                    <a:pt x="2656332" y="3581970"/>
                  </a:lnTo>
                  <a:lnTo>
                    <a:pt x="2676645" y="3598471"/>
                  </a:lnTo>
                  <a:lnTo>
                    <a:pt x="2687118" y="3589903"/>
                  </a:lnTo>
                  <a:lnTo>
                    <a:pt x="2716952" y="3583239"/>
                  </a:lnTo>
                  <a:lnTo>
                    <a:pt x="2718857" y="3591807"/>
                  </a:lnTo>
                  <a:lnTo>
                    <a:pt x="2705527" y="3618462"/>
                  </a:lnTo>
                  <a:lnTo>
                    <a:pt x="2698227" y="3624809"/>
                  </a:lnTo>
                  <a:lnTo>
                    <a:pt x="2683310" y="3633059"/>
                  </a:lnTo>
                  <a:lnTo>
                    <a:pt x="2687753" y="3662571"/>
                  </a:lnTo>
                  <a:lnTo>
                    <a:pt x="2695370" y="3664792"/>
                  </a:lnTo>
                  <a:lnTo>
                    <a:pt x="2708066" y="3651782"/>
                  </a:lnTo>
                  <a:lnTo>
                    <a:pt x="2732187" y="3647339"/>
                  </a:lnTo>
                  <a:lnTo>
                    <a:pt x="2758530" y="3660032"/>
                  </a:lnTo>
                  <a:lnTo>
                    <a:pt x="2754404" y="3641945"/>
                  </a:lnTo>
                  <a:lnTo>
                    <a:pt x="2768051" y="3643214"/>
                  </a:lnTo>
                  <a:cubicBezTo>
                    <a:pt x="2768263" y="3639300"/>
                    <a:pt x="2768474" y="3635387"/>
                    <a:pt x="2768686" y="3631473"/>
                  </a:cubicBezTo>
                  <a:lnTo>
                    <a:pt x="2805820" y="3609895"/>
                  </a:lnTo>
                  <a:lnTo>
                    <a:pt x="2817563" y="3614020"/>
                  </a:lnTo>
                  <a:lnTo>
                    <a:pt x="2814389" y="3622588"/>
                  </a:lnTo>
                  <a:lnTo>
                    <a:pt x="2828989" y="3614020"/>
                  </a:lnTo>
                  <a:lnTo>
                    <a:pt x="2832162" y="3598154"/>
                  </a:lnTo>
                  <a:lnTo>
                    <a:pt x="2850888" y="3576893"/>
                  </a:lnTo>
                  <a:lnTo>
                    <a:pt x="2881674" y="3576575"/>
                  </a:lnTo>
                  <a:lnTo>
                    <a:pt x="2881674" y="3581970"/>
                  </a:lnTo>
                  <a:lnTo>
                    <a:pt x="2859457" y="3581335"/>
                  </a:lnTo>
                  <a:lnTo>
                    <a:pt x="2855331" y="3595615"/>
                  </a:lnTo>
                  <a:lnTo>
                    <a:pt x="2845810" y="3601010"/>
                  </a:lnTo>
                  <a:lnTo>
                    <a:pt x="2847079" y="3608308"/>
                  </a:lnTo>
                  <a:lnTo>
                    <a:pt x="2854379" y="3613703"/>
                  </a:lnTo>
                  <a:lnTo>
                    <a:pt x="2871518" y="3593711"/>
                  </a:lnTo>
                  <a:lnTo>
                    <a:pt x="2890243" y="3590538"/>
                  </a:lnTo>
                  <a:lnTo>
                    <a:pt x="2893417" y="3582922"/>
                  </a:lnTo>
                  <a:lnTo>
                    <a:pt x="2899765" y="3580383"/>
                  </a:lnTo>
                  <a:lnTo>
                    <a:pt x="2913412" y="3595298"/>
                  </a:lnTo>
                  <a:lnTo>
                    <a:pt x="2926425" y="3613068"/>
                  </a:lnTo>
                  <a:lnTo>
                    <a:pt x="2931821" y="3619414"/>
                  </a:lnTo>
                  <a:lnTo>
                    <a:pt x="2941342" y="3618462"/>
                  </a:lnTo>
                  <a:lnTo>
                    <a:pt x="2949911" y="3630838"/>
                  </a:lnTo>
                  <a:lnTo>
                    <a:pt x="2953085" y="3623222"/>
                  </a:lnTo>
                  <a:lnTo>
                    <a:pt x="2964828" y="3624492"/>
                  </a:lnTo>
                  <a:lnTo>
                    <a:pt x="2968954" y="3637185"/>
                  </a:lnTo>
                  <a:lnTo>
                    <a:pt x="2976572" y="3640041"/>
                  </a:lnTo>
                  <a:lnTo>
                    <a:pt x="2969907" y="3643214"/>
                  </a:lnTo>
                  <a:lnTo>
                    <a:pt x="2980698" y="3654638"/>
                  </a:lnTo>
                  <a:lnTo>
                    <a:pt x="2976572" y="3663205"/>
                  </a:lnTo>
                  <a:lnTo>
                    <a:pt x="2967368" y="3668600"/>
                  </a:lnTo>
                  <a:lnTo>
                    <a:pt x="2996884" y="3682880"/>
                  </a:lnTo>
                  <a:lnTo>
                    <a:pt x="3010849" y="3681928"/>
                  </a:lnTo>
                  <a:lnTo>
                    <a:pt x="3020370" y="3682562"/>
                  </a:lnTo>
                  <a:lnTo>
                    <a:pt x="3025449" y="3695255"/>
                  </a:lnTo>
                  <a:lnTo>
                    <a:pt x="3034018" y="3687957"/>
                  </a:lnTo>
                  <a:lnTo>
                    <a:pt x="3042587" y="3696525"/>
                  </a:lnTo>
                  <a:lnTo>
                    <a:pt x="3047983" y="3697477"/>
                  </a:lnTo>
                  <a:cubicBezTo>
                    <a:pt x="3048927" y="3697626"/>
                    <a:pt x="3047415" y="3699228"/>
                    <a:pt x="3048253" y="3697418"/>
                  </a:cubicBezTo>
                  <a:lnTo>
                    <a:pt x="3053010" y="3686615"/>
                  </a:lnTo>
                  <a:lnTo>
                    <a:pt x="3058403" y="3678990"/>
                  </a:lnTo>
                  <a:lnTo>
                    <a:pt x="3051107" y="3676130"/>
                  </a:lnTo>
                  <a:lnTo>
                    <a:pt x="3044446" y="3662468"/>
                  </a:lnTo>
                  <a:lnTo>
                    <a:pt x="3053010" y="3651665"/>
                  </a:lnTo>
                  <a:lnTo>
                    <a:pt x="3065698" y="3656113"/>
                  </a:lnTo>
                  <a:lnTo>
                    <a:pt x="3076165" y="3645310"/>
                  </a:lnTo>
                  <a:lnTo>
                    <a:pt x="3086632" y="3630695"/>
                  </a:lnTo>
                  <a:lnTo>
                    <a:pt x="3141504" y="3610996"/>
                  </a:lnTo>
                  <a:lnTo>
                    <a:pt x="3188765" y="3602099"/>
                  </a:lnTo>
                  <a:lnTo>
                    <a:pt x="3213822" y="3577316"/>
                  </a:lnTo>
                  <a:lnTo>
                    <a:pt x="3238880" y="3549991"/>
                  </a:lnTo>
                  <a:lnTo>
                    <a:pt x="3272818" y="3544590"/>
                  </a:lnTo>
                  <a:lnTo>
                    <a:pt x="3302317" y="3522031"/>
                  </a:lnTo>
                  <a:lnTo>
                    <a:pt x="3339110" y="3514088"/>
                  </a:lnTo>
                  <a:lnTo>
                    <a:pt x="3386687" y="3502014"/>
                  </a:lnTo>
                  <a:lnTo>
                    <a:pt x="3430776" y="3504873"/>
                  </a:lnTo>
                  <a:lnTo>
                    <a:pt x="3456785" y="3522666"/>
                  </a:lnTo>
                  <a:lnTo>
                    <a:pt x="3463129" y="3542683"/>
                  </a:lnTo>
                  <a:lnTo>
                    <a:pt x="3461860" y="3548085"/>
                  </a:lnTo>
                  <a:lnTo>
                    <a:pt x="3456785" y="3538553"/>
                  </a:lnTo>
                  <a:lnTo>
                    <a:pt x="3446001" y="3522031"/>
                  </a:lnTo>
                  <a:lnTo>
                    <a:pt x="3437754" y="3516629"/>
                  </a:lnTo>
                  <a:lnTo>
                    <a:pt x="3427921" y="3526161"/>
                  </a:lnTo>
                  <a:lnTo>
                    <a:pt x="3431093" y="3542048"/>
                  </a:lnTo>
                  <a:lnTo>
                    <a:pt x="3434899" y="3563971"/>
                  </a:lnTo>
                  <a:lnTo>
                    <a:pt x="3458054" y="3574139"/>
                  </a:lnTo>
                  <a:lnTo>
                    <a:pt x="3465666" y="3582718"/>
                  </a:lnTo>
                  <a:lnTo>
                    <a:pt x="3486600" y="3581447"/>
                  </a:lnTo>
                  <a:lnTo>
                    <a:pt x="3509120" y="3573821"/>
                  </a:lnTo>
                  <a:lnTo>
                    <a:pt x="3545596" y="3546178"/>
                  </a:lnTo>
                  <a:lnTo>
                    <a:pt x="3551623" y="3527115"/>
                  </a:lnTo>
                  <a:lnTo>
                    <a:pt x="3556063" y="3529339"/>
                  </a:lnTo>
                  <a:lnTo>
                    <a:pt x="3553843" y="3545861"/>
                  </a:lnTo>
                  <a:lnTo>
                    <a:pt x="3537350" y="3563018"/>
                  </a:lnTo>
                  <a:lnTo>
                    <a:pt x="3512292" y="3580176"/>
                  </a:lnTo>
                  <a:lnTo>
                    <a:pt x="3500556" y="3581447"/>
                  </a:lnTo>
                  <a:lnTo>
                    <a:pt x="3506900" y="3602099"/>
                  </a:lnTo>
                  <a:lnTo>
                    <a:pt x="3515464" y="3595744"/>
                  </a:lnTo>
                  <a:lnTo>
                    <a:pt x="3533226" y="3583035"/>
                  </a:lnTo>
                  <a:lnTo>
                    <a:pt x="3547817" y="3570008"/>
                  </a:lnTo>
                  <a:lnTo>
                    <a:pt x="3548486" y="3570035"/>
                  </a:lnTo>
                  <a:lnTo>
                    <a:pt x="3560714" y="3555040"/>
                  </a:lnTo>
                  <a:lnTo>
                    <a:pt x="3566741" y="3539165"/>
                  </a:lnTo>
                  <a:lnTo>
                    <a:pt x="3585771" y="3539165"/>
                  </a:lnTo>
                  <a:lnTo>
                    <a:pt x="3609241" y="3538847"/>
                  </a:lnTo>
                  <a:lnTo>
                    <a:pt x="3606704" y="3518845"/>
                  </a:lnTo>
                  <a:lnTo>
                    <a:pt x="3596555" y="3527417"/>
                  </a:lnTo>
                  <a:lnTo>
                    <a:pt x="3585771" y="3521067"/>
                  </a:lnTo>
                  <a:lnTo>
                    <a:pt x="3578159" y="3514717"/>
                  </a:lnTo>
                  <a:lnTo>
                    <a:pt x="3562617" y="3528370"/>
                  </a:lnTo>
                  <a:lnTo>
                    <a:pt x="3556274" y="3522655"/>
                  </a:lnTo>
                  <a:lnTo>
                    <a:pt x="3566424" y="3510907"/>
                  </a:lnTo>
                  <a:lnTo>
                    <a:pt x="3567375" y="3495032"/>
                  </a:lnTo>
                  <a:lnTo>
                    <a:pt x="3567375" y="3487412"/>
                  </a:lnTo>
                  <a:lnTo>
                    <a:pt x="3575939" y="3481062"/>
                  </a:lnTo>
                  <a:lnTo>
                    <a:pt x="3586722" y="3486460"/>
                  </a:lnTo>
                  <a:lnTo>
                    <a:pt x="3611779" y="3480745"/>
                  </a:lnTo>
                  <a:lnTo>
                    <a:pt x="3634932" y="3463917"/>
                  </a:lnTo>
                  <a:lnTo>
                    <a:pt x="3654914" y="3438200"/>
                  </a:lnTo>
                  <a:lnTo>
                    <a:pt x="3667283" y="3406449"/>
                  </a:lnTo>
                  <a:lnTo>
                    <a:pt x="3670138" y="3375969"/>
                  </a:lnTo>
                  <a:lnTo>
                    <a:pt x="3668869" y="3359142"/>
                  </a:lnTo>
                  <a:lnTo>
                    <a:pt x="3678384" y="3375969"/>
                  </a:lnTo>
                  <a:lnTo>
                    <a:pt x="3674578" y="3399147"/>
                  </a:lnTo>
                  <a:lnTo>
                    <a:pt x="3669186" y="3428675"/>
                  </a:lnTo>
                  <a:lnTo>
                    <a:pt x="3653645" y="3454392"/>
                  </a:lnTo>
                  <a:lnTo>
                    <a:pt x="3630809" y="3477570"/>
                  </a:lnTo>
                  <a:lnTo>
                    <a:pt x="3645716" y="3486777"/>
                  </a:lnTo>
                  <a:lnTo>
                    <a:pt x="3655231" y="3484555"/>
                  </a:lnTo>
                  <a:lnTo>
                    <a:pt x="3666966" y="3492810"/>
                  </a:lnTo>
                  <a:lnTo>
                    <a:pt x="3674261" y="3493762"/>
                  </a:lnTo>
                  <a:lnTo>
                    <a:pt x="3685996" y="3483285"/>
                  </a:lnTo>
                  <a:cubicBezTo>
                    <a:pt x="3685890" y="3468892"/>
                    <a:pt x="3685785" y="3454498"/>
                    <a:pt x="3685679" y="3440105"/>
                  </a:cubicBezTo>
                  <a:lnTo>
                    <a:pt x="3704392" y="3434707"/>
                  </a:lnTo>
                  <a:lnTo>
                    <a:pt x="3704870" y="3434453"/>
                  </a:lnTo>
                  <a:lnTo>
                    <a:pt x="3687725" y="3417674"/>
                  </a:lnTo>
                  <a:lnTo>
                    <a:pt x="3695980" y="3386333"/>
                  </a:lnTo>
                  <a:lnTo>
                    <a:pt x="3693757" y="3363862"/>
                  </a:lnTo>
                  <a:lnTo>
                    <a:pt x="3677565" y="3340116"/>
                  </a:lnTo>
                  <a:lnTo>
                    <a:pt x="3675025" y="3289461"/>
                  </a:lnTo>
                  <a:lnTo>
                    <a:pt x="3674090" y="3289477"/>
                  </a:lnTo>
                  <a:lnTo>
                    <a:pt x="3655659" y="3250015"/>
                  </a:lnTo>
                  <a:cubicBezTo>
                    <a:pt x="3655235" y="3234845"/>
                    <a:pt x="3654812" y="3219675"/>
                    <a:pt x="3654388" y="3204505"/>
                  </a:cubicBezTo>
                  <a:lnTo>
                    <a:pt x="3668688" y="3170454"/>
                  </a:lnTo>
                  <a:lnTo>
                    <a:pt x="3696652" y="3126857"/>
                  </a:lnTo>
                  <a:lnTo>
                    <a:pt x="3697606" y="3085805"/>
                  </a:lnTo>
                  <a:lnTo>
                    <a:pt x="3709046" y="3063529"/>
                  </a:lnTo>
                  <a:lnTo>
                    <a:pt x="3745590" y="3029479"/>
                  </a:lnTo>
                  <a:lnTo>
                    <a:pt x="3771013" y="3028842"/>
                  </a:lnTo>
                  <a:lnTo>
                    <a:pt x="3796753" y="3017386"/>
                  </a:lnTo>
                  <a:lnTo>
                    <a:pt x="3810100" y="3007203"/>
                  </a:lnTo>
                  <a:lnTo>
                    <a:pt x="3815502" y="3012612"/>
                  </a:lnTo>
                  <a:cubicBezTo>
                    <a:pt x="3815926" y="3019401"/>
                    <a:pt x="3816349" y="3026190"/>
                    <a:pt x="3816773" y="3032979"/>
                  </a:cubicBezTo>
                  <a:lnTo>
                    <a:pt x="3826307" y="3045390"/>
                  </a:lnTo>
                  <a:lnTo>
                    <a:pt x="3859673" y="3073712"/>
                  </a:lnTo>
                  <a:lnTo>
                    <a:pt x="3854271" y="3098216"/>
                  </a:lnTo>
                  <a:lnTo>
                    <a:pt x="3863805" y="3104262"/>
                  </a:lnTo>
                  <a:lnTo>
                    <a:pt x="3860627" y="3083260"/>
                  </a:lnTo>
                  <a:lnTo>
                    <a:pt x="3862851" y="3077850"/>
                  </a:lnTo>
                  <a:lnTo>
                    <a:pt x="3872385" y="3090261"/>
                  </a:lnTo>
                  <a:lnTo>
                    <a:pt x="3874609" y="3098853"/>
                  </a:lnTo>
                  <a:lnTo>
                    <a:pt x="3877787" y="3109354"/>
                  </a:lnTo>
                  <a:lnTo>
                    <a:pt x="3882236" y="3117628"/>
                  </a:lnTo>
                  <a:lnTo>
                    <a:pt x="3891769" y="3131312"/>
                  </a:lnTo>
                  <a:lnTo>
                    <a:pt x="3922594" y="3142768"/>
                  </a:lnTo>
                  <a:lnTo>
                    <a:pt x="3948969" y="3135131"/>
                  </a:lnTo>
                  <a:lnTo>
                    <a:pt x="3957232" y="3136085"/>
                  </a:lnTo>
                  <a:lnTo>
                    <a:pt x="3960410" y="3122083"/>
                  </a:lnTo>
                  <a:lnTo>
                    <a:pt x="3982654" y="3104262"/>
                  </a:lnTo>
                  <a:lnTo>
                    <a:pt x="3985832" y="3076895"/>
                  </a:lnTo>
                  <a:lnTo>
                    <a:pt x="3981383" y="2976653"/>
                  </a:lnTo>
                  <a:lnTo>
                    <a:pt x="3982501" y="2975985"/>
                  </a:lnTo>
                  <a:lnTo>
                    <a:pt x="3991573" y="2935037"/>
                  </a:lnTo>
                  <a:lnTo>
                    <a:pt x="3999828" y="2921399"/>
                  </a:lnTo>
                  <a:lnTo>
                    <a:pt x="4005225" y="2901414"/>
                  </a:lnTo>
                  <a:lnTo>
                    <a:pt x="3997605" y="2889994"/>
                  </a:lnTo>
                  <a:lnTo>
                    <a:pt x="3978555" y="2901414"/>
                  </a:lnTo>
                  <a:lnTo>
                    <a:pt x="3973475" y="2914104"/>
                  </a:lnTo>
                  <a:lnTo>
                    <a:pt x="3963950" y="2918545"/>
                  </a:lnTo>
                  <a:lnTo>
                    <a:pt x="3940455" y="2894434"/>
                  </a:lnTo>
                  <a:lnTo>
                    <a:pt x="3928073" y="2902364"/>
                  </a:lnTo>
                  <a:lnTo>
                    <a:pt x="3921723" y="2899193"/>
                  </a:lnTo>
                  <a:lnTo>
                    <a:pt x="3919500" y="2896020"/>
                  </a:lnTo>
                  <a:lnTo>
                    <a:pt x="3916960" y="2868741"/>
                  </a:lnTo>
                  <a:lnTo>
                    <a:pt x="3900133" y="2852882"/>
                  </a:lnTo>
                  <a:lnTo>
                    <a:pt x="3898545" y="2845269"/>
                  </a:lnTo>
                  <a:lnTo>
                    <a:pt x="3912515" y="2834801"/>
                  </a:lnTo>
                  <a:lnTo>
                    <a:pt x="3932518" y="2828459"/>
                  </a:lnTo>
                  <a:lnTo>
                    <a:pt x="3930295" y="2824018"/>
                  </a:lnTo>
                  <a:lnTo>
                    <a:pt x="3908070" y="2817036"/>
                  </a:lnTo>
                  <a:lnTo>
                    <a:pt x="3901403" y="2808469"/>
                  </a:lnTo>
                  <a:cubicBezTo>
                    <a:pt x="3901720" y="2801174"/>
                    <a:pt x="3902038" y="2793878"/>
                    <a:pt x="3902355" y="2786583"/>
                  </a:cubicBezTo>
                  <a:lnTo>
                    <a:pt x="3911880" y="2779921"/>
                  </a:lnTo>
                  <a:lnTo>
                    <a:pt x="3895688" y="2767550"/>
                  </a:lnTo>
                  <a:lnTo>
                    <a:pt x="3898863" y="2748515"/>
                  </a:lnTo>
                  <a:lnTo>
                    <a:pt x="3935693" y="2730435"/>
                  </a:lnTo>
                  <a:lnTo>
                    <a:pt x="3953790" y="2723772"/>
                  </a:lnTo>
                  <a:cubicBezTo>
                    <a:pt x="3954002" y="2718591"/>
                    <a:pt x="3954213" y="2713410"/>
                    <a:pt x="3954425" y="2708229"/>
                  </a:cubicBezTo>
                  <a:lnTo>
                    <a:pt x="3974745" y="2704740"/>
                  </a:lnTo>
                  <a:lnTo>
                    <a:pt x="3988398" y="2696176"/>
                  </a:lnTo>
                  <a:lnTo>
                    <a:pt x="4018878" y="2695858"/>
                  </a:lnTo>
                  <a:lnTo>
                    <a:pt x="4031578" y="2681900"/>
                  </a:lnTo>
                  <a:lnTo>
                    <a:pt x="4043325" y="2689514"/>
                  </a:lnTo>
                  <a:lnTo>
                    <a:pt x="4051898" y="2686343"/>
                  </a:lnTo>
                  <a:lnTo>
                    <a:pt x="4094125" y="2683804"/>
                  </a:lnTo>
                  <a:lnTo>
                    <a:pt x="4084283" y="2673338"/>
                  </a:lnTo>
                  <a:lnTo>
                    <a:pt x="4090633" y="2665722"/>
                  </a:lnTo>
                  <a:lnTo>
                    <a:pt x="4100158" y="2670164"/>
                  </a:lnTo>
                  <a:lnTo>
                    <a:pt x="4106508" y="2664770"/>
                  </a:lnTo>
                  <a:lnTo>
                    <a:pt x="4121431" y="2670800"/>
                  </a:lnTo>
                  <a:lnTo>
                    <a:pt x="4137306" y="2662232"/>
                  </a:lnTo>
                  <a:lnTo>
                    <a:pt x="4172548" y="2675557"/>
                  </a:lnTo>
                  <a:lnTo>
                    <a:pt x="4198583" y="2678411"/>
                  </a:lnTo>
                  <a:lnTo>
                    <a:pt x="4233826" y="2701568"/>
                  </a:lnTo>
                  <a:lnTo>
                    <a:pt x="4281451" y="2699030"/>
                  </a:lnTo>
                  <a:lnTo>
                    <a:pt x="4298278" y="2706010"/>
                  </a:lnTo>
                  <a:lnTo>
                    <a:pt x="4304311" y="2704740"/>
                  </a:lnTo>
                  <a:lnTo>
                    <a:pt x="4319503" y="2701170"/>
                  </a:lnTo>
                  <a:lnTo>
                    <a:pt x="4319241" y="2700844"/>
                  </a:lnTo>
                  <a:lnTo>
                    <a:pt x="4330673" y="2684654"/>
                  </a:lnTo>
                  <a:lnTo>
                    <a:pt x="4340199" y="2673226"/>
                  </a:lnTo>
                  <a:lnTo>
                    <a:pt x="4327179" y="2643387"/>
                  </a:lnTo>
                  <a:lnTo>
                    <a:pt x="4338929" y="2636086"/>
                  </a:lnTo>
                  <a:lnTo>
                    <a:pt x="4358935" y="2655767"/>
                  </a:lnTo>
                  <a:lnTo>
                    <a:pt x="4370684" y="2637673"/>
                  </a:lnTo>
                  <a:lnTo>
                    <a:pt x="4385609" y="2629102"/>
                  </a:lnTo>
                  <a:lnTo>
                    <a:pt x="4403710" y="2637673"/>
                  </a:lnTo>
                  <a:lnTo>
                    <a:pt x="4434830" y="2595137"/>
                  </a:lnTo>
                  <a:lnTo>
                    <a:pt x="4447532" y="2602438"/>
                  </a:lnTo>
                  <a:lnTo>
                    <a:pt x="4488814" y="2603073"/>
                  </a:lnTo>
                  <a:lnTo>
                    <a:pt x="4533589" y="2606882"/>
                  </a:lnTo>
                  <a:lnTo>
                    <a:pt x="4546292" y="2604978"/>
                  </a:lnTo>
                  <a:lnTo>
                    <a:pt x="4545974" y="2601803"/>
                  </a:lnTo>
                  <a:lnTo>
                    <a:pt x="4542799" y="2596406"/>
                  </a:lnTo>
                  <a:lnTo>
                    <a:pt x="4551055" y="2591010"/>
                  </a:lnTo>
                  <a:lnTo>
                    <a:pt x="4552325" y="2587835"/>
                  </a:lnTo>
                  <a:lnTo>
                    <a:pt x="4513901" y="2580852"/>
                  </a:lnTo>
                  <a:lnTo>
                    <a:pt x="4525651" y="2574503"/>
                  </a:lnTo>
                  <a:lnTo>
                    <a:pt x="4517077" y="2563711"/>
                  </a:lnTo>
                  <a:lnTo>
                    <a:pt x="4471666" y="2553870"/>
                  </a:lnTo>
                  <a:lnTo>
                    <a:pt x="4444992" y="2563393"/>
                  </a:lnTo>
                  <a:lnTo>
                    <a:pt x="4436418" y="2563393"/>
                  </a:lnTo>
                  <a:lnTo>
                    <a:pt x="4401487" y="2524983"/>
                  </a:lnTo>
                  <a:lnTo>
                    <a:pt x="4387832" y="2528158"/>
                  </a:lnTo>
                  <a:lnTo>
                    <a:pt x="4373860" y="2514506"/>
                  </a:lnTo>
                  <a:lnTo>
                    <a:pt x="4379893" y="2501808"/>
                  </a:lnTo>
                  <a:lnTo>
                    <a:pt x="4369414" y="2499904"/>
                  </a:lnTo>
                  <a:lnTo>
                    <a:pt x="4375765" y="2491335"/>
                  </a:lnTo>
                  <a:lnTo>
                    <a:pt x="4396724" y="2507842"/>
                  </a:lnTo>
                  <a:lnTo>
                    <a:pt x="4403392" y="2503713"/>
                  </a:lnTo>
                  <a:lnTo>
                    <a:pt x="4391325" y="2471016"/>
                  </a:lnTo>
                  <a:lnTo>
                    <a:pt x="4401805" y="2451021"/>
                  </a:lnTo>
                  <a:lnTo>
                    <a:pt x="4397676" y="2448164"/>
                  </a:lnTo>
                  <a:lnTo>
                    <a:pt x="4380528" y="2468480"/>
                  </a:lnTo>
                  <a:lnTo>
                    <a:pt x="4359570" y="2472606"/>
                  </a:lnTo>
                  <a:lnTo>
                    <a:pt x="4349091" y="2486252"/>
                  </a:lnTo>
                  <a:lnTo>
                    <a:pt x="4327179" y="2492603"/>
                  </a:lnTo>
                  <a:lnTo>
                    <a:pt x="4309714" y="2479268"/>
                  </a:lnTo>
                  <a:lnTo>
                    <a:pt x="4297606" y="2480204"/>
                  </a:lnTo>
                  <a:lnTo>
                    <a:pt x="4286617" y="2491790"/>
                  </a:lnTo>
                  <a:lnTo>
                    <a:pt x="4260884" y="2493060"/>
                  </a:lnTo>
                  <a:lnTo>
                    <a:pt x="4248176" y="2488934"/>
                  </a:lnTo>
                  <a:lnTo>
                    <a:pt x="4217677" y="2493380"/>
                  </a:lnTo>
                  <a:lnTo>
                    <a:pt x="4197662" y="2505443"/>
                  </a:lnTo>
                  <a:lnTo>
                    <a:pt x="4175423" y="2500996"/>
                  </a:lnTo>
                  <a:lnTo>
                    <a:pt x="4168116" y="2513693"/>
                  </a:lnTo>
                  <a:lnTo>
                    <a:pt x="4140793" y="2519406"/>
                  </a:lnTo>
                  <a:lnTo>
                    <a:pt x="4136028" y="2493060"/>
                  </a:lnTo>
                  <a:lnTo>
                    <a:pt x="4129674" y="2500363"/>
                  </a:lnTo>
                  <a:lnTo>
                    <a:pt x="4135393" y="2520675"/>
                  </a:lnTo>
                  <a:lnTo>
                    <a:pt x="4122685" y="2517183"/>
                  </a:lnTo>
                  <a:lnTo>
                    <a:pt x="4110930" y="2528926"/>
                  </a:lnTo>
                  <a:lnTo>
                    <a:pt x="4100446" y="2519722"/>
                  </a:lnTo>
                  <a:lnTo>
                    <a:pt x="4091232" y="2531465"/>
                  </a:lnTo>
                  <a:lnTo>
                    <a:pt x="4071853" y="2540033"/>
                  </a:lnTo>
                  <a:lnTo>
                    <a:pt x="4057556" y="2554947"/>
                  </a:lnTo>
                  <a:lnTo>
                    <a:pt x="4033093" y="2553995"/>
                  </a:lnTo>
                  <a:lnTo>
                    <a:pt x="4005454" y="2564786"/>
                  </a:lnTo>
                  <a:lnTo>
                    <a:pt x="3997193" y="2587000"/>
                  </a:lnTo>
                  <a:lnTo>
                    <a:pt x="3968601" y="2580018"/>
                  </a:lnTo>
                  <a:lnTo>
                    <a:pt x="3940325" y="2599060"/>
                  </a:lnTo>
                  <a:lnTo>
                    <a:pt x="3921263" y="2586682"/>
                  </a:lnTo>
                  <a:lnTo>
                    <a:pt x="3913639" y="2593030"/>
                  </a:lnTo>
                  <a:lnTo>
                    <a:pt x="3908555" y="2611121"/>
                  </a:lnTo>
                  <a:lnTo>
                    <a:pt x="3893624" y="2604774"/>
                  </a:lnTo>
                  <a:lnTo>
                    <a:pt x="3904108" y="2599378"/>
                  </a:lnTo>
                  <a:lnTo>
                    <a:pt x="3907285" y="2589856"/>
                  </a:lnTo>
                  <a:lnTo>
                    <a:pt x="3896801" y="2579699"/>
                  </a:lnTo>
                  <a:lnTo>
                    <a:pt x="3872655" y="2612391"/>
                  </a:lnTo>
                  <a:lnTo>
                    <a:pt x="3866301" y="2624133"/>
                  </a:lnTo>
                  <a:lnTo>
                    <a:pt x="3845016" y="2624133"/>
                  </a:lnTo>
                  <a:lnTo>
                    <a:pt x="3854547" y="2611439"/>
                  </a:lnTo>
                  <a:lnTo>
                    <a:pt x="3867255" y="2610486"/>
                  </a:lnTo>
                  <a:lnTo>
                    <a:pt x="3865984" y="2600647"/>
                  </a:lnTo>
                  <a:lnTo>
                    <a:pt x="3858359" y="2592712"/>
                  </a:lnTo>
                  <a:lnTo>
                    <a:pt x="3845651" y="2599060"/>
                  </a:lnTo>
                  <a:lnTo>
                    <a:pt x="3830084" y="2598109"/>
                  </a:lnTo>
                  <a:lnTo>
                    <a:pt x="3819600" y="2590809"/>
                  </a:lnTo>
                  <a:lnTo>
                    <a:pt x="3814834" y="2580335"/>
                  </a:lnTo>
                  <a:lnTo>
                    <a:pt x="3824365" y="2563198"/>
                  </a:lnTo>
                  <a:lnTo>
                    <a:pt x="3836120" y="2558122"/>
                  </a:lnTo>
                  <a:lnTo>
                    <a:pt x="3845333" y="2543206"/>
                  </a:lnTo>
                  <a:lnTo>
                    <a:pt x="3856135" y="2529243"/>
                  </a:lnTo>
                  <a:lnTo>
                    <a:pt x="3858994" y="2516550"/>
                  </a:lnTo>
                  <a:lnTo>
                    <a:pt x="3840250" y="2527339"/>
                  </a:lnTo>
                  <a:lnTo>
                    <a:pt x="3817694" y="2538129"/>
                  </a:lnTo>
                  <a:lnTo>
                    <a:pt x="3803079" y="2531782"/>
                  </a:lnTo>
                  <a:lnTo>
                    <a:pt x="3806256" y="2518136"/>
                  </a:lnTo>
                  <a:lnTo>
                    <a:pt x="3760508" y="2501630"/>
                  </a:lnTo>
                  <a:lnTo>
                    <a:pt x="3730326" y="2472435"/>
                  </a:lnTo>
                  <a:lnTo>
                    <a:pt x="3696650" y="2474972"/>
                  </a:lnTo>
                  <a:lnTo>
                    <a:pt x="3686802" y="2461331"/>
                  </a:lnTo>
                  <a:lnTo>
                    <a:pt x="3699509" y="2449589"/>
                  </a:lnTo>
                  <a:lnTo>
                    <a:pt x="3689978" y="2434032"/>
                  </a:lnTo>
                  <a:lnTo>
                    <a:pt x="3693791" y="2412762"/>
                  </a:lnTo>
                  <a:lnTo>
                    <a:pt x="3683942" y="2389600"/>
                  </a:lnTo>
                  <a:lnTo>
                    <a:pt x="3698874" y="2372780"/>
                  </a:lnTo>
                  <a:cubicBezTo>
                    <a:pt x="3699509" y="2359450"/>
                    <a:pt x="3700145" y="2346119"/>
                    <a:pt x="3700780" y="2332789"/>
                  </a:cubicBezTo>
                  <a:lnTo>
                    <a:pt x="3695062" y="2303276"/>
                  </a:lnTo>
                  <a:lnTo>
                    <a:pt x="3708723" y="2284230"/>
                  </a:lnTo>
                  <a:lnTo>
                    <a:pt x="3720478" y="2299784"/>
                  </a:lnTo>
                  <a:lnTo>
                    <a:pt x="3723655" y="2295656"/>
                  </a:lnTo>
                  <a:lnTo>
                    <a:pt x="3702051" y="2262014"/>
                  </a:lnTo>
                  <a:cubicBezTo>
                    <a:pt x="3702686" y="2250166"/>
                    <a:pt x="3703322" y="2238319"/>
                    <a:pt x="3703957" y="2226471"/>
                  </a:cubicBezTo>
                  <a:lnTo>
                    <a:pt x="3675047" y="2201079"/>
                  </a:lnTo>
                  <a:lnTo>
                    <a:pt x="3674729" y="2184258"/>
                  </a:lnTo>
                  <a:lnTo>
                    <a:pt x="3688390" y="2153791"/>
                  </a:lnTo>
                  <a:lnTo>
                    <a:pt x="3681718" y="2126176"/>
                  </a:lnTo>
                  <a:lnTo>
                    <a:pt x="3675364" y="2132525"/>
                  </a:lnTo>
                  <a:lnTo>
                    <a:pt x="3665833" y="2128717"/>
                  </a:lnTo>
                  <a:lnTo>
                    <a:pt x="3668693" y="2095708"/>
                  </a:lnTo>
                  <a:lnTo>
                    <a:pt x="3661068" y="2067465"/>
                  </a:lnTo>
                  <a:lnTo>
                    <a:pt x="3670281" y="2027488"/>
                  </a:lnTo>
                  <a:lnTo>
                    <a:pt x="3687119" y="2023045"/>
                  </a:lnTo>
                  <a:lnTo>
                    <a:pt x="3701733" y="1999556"/>
                  </a:lnTo>
                  <a:lnTo>
                    <a:pt x="3716665" y="1992256"/>
                  </a:lnTo>
                  <a:lnTo>
                    <a:pt x="3702686" y="1976706"/>
                  </a:lnTo>
                  <a:lnTo>
                    <a:pt x="3709676" y="1961792"/>
                  </a:lnTo>
                  <a:lnTo>
                    <a:pt x="3723655" y="1952272"/>
                  </a:lnTo>
                  <a:lnTo>
                    <a:pt x="3740493" y="1964647"/>
                  </a:lnTo>
                  <a:lnTo>
                    <a:pt x="3732232" y="1946877"/>
                  </a:lnTo>
                  <a:lnTo>
                    <a:pt x="3752248" y="1956080"/>
                  </a:lnTo>
                  <a:lnTo>
                    <a:pt x="3750341" y="1966869"/>
                  </a:lnTo>
                  <a:lnTo>
                    <a:pt x="3767815" y="1951955"/>
                  </a:lnTo>
                  <a:lnTo>
                    <a:pt x="3779570" y="1938309"/>
                  </a:lnTo>
                  <a:lnTo>
                    <a:pt x="3793231" y="1933549"/>
                  </a:lnTo>
                  <a:lnTo>
                    <a:pt x="3783382" y="1907526"/>
                  </a:lnTo>
                  <a:lnTo>
                    <a:pt x="3783382" y="1889437"/>
                  </a:lnTo>
                  <a:lnTo>
                    <a:pt x="3800538" y="1903083"/>
                  </a:lnTo>
                  <a:lnTo>
                    <a:pt x="3800220" y="1880866"/>
                  </a:lnTo>
                  <a:lnTo>
                    <a:pt x="3824365" y="1856429"/>
                  </a:lnTo>
                  <a:lnTo>
                    <a:pt x="3834849" y="1857380"/>
                  </a:lnTo>
                  <a:lnTo>
                    <a:pt x="3844380" y="1837386"/>
                  </a:lnTo>
                  <a:lnTo>
                    <a:pt x="3852958" y="1834212"/>
                  </a:lnTo>
                  <a:lnTo>
                    <a:pt x="3860901" y="1820246"/>
                  </a:lnTo>
                  <a:lnTo>
                    <a:pt x="3871702" y="1820246"/>
                  </a:lnTo>
                  <a:lnTo>
                    <a:pt x="3885999" y="1799300"/>
                  </a:lnTo>
                  <a:lnTo>
                    <a:pt x="3890447" y="1772641"/>
                  </a:lnTo>
                  <a:lnTo>
                    <a:pt x="3900931" y="1778037"/>
                  </a:lnTo>
                  <a:lnTo>
                    <a:pt x="3911097" y="1757726"/>
                  </a:lnTo>
                  <a:lnTo>
                    <a:pt x="3930477" y="1745031"/>
                  </a:lnTo>
                  <a:lnTo>
                    <a:pt x="3934289" y="1728211"/>
                  </a:lnTo>
                  <a:lnTo>
                    <a:pt x="3947950" y="1720594"/>
                  </a:lnTo>
                  <a:lnTo>
                    <a:pt x="3944773" y="1706947"/>
                  </a:lnTo>
                  <a:lnTo>
                    <a:pt x="3964788" y="1684730"/>
                  </a:lnTo>
                  <a:lnTo>
                    <a:pt x="3993699" y="1633635"/>
                  </a:lnTo>
                  <a:lnTo>
                    <a:pt x="4000688" y="1602214"/>
                  </a:lnTo>
                  <a:lnTo>
                    <a:pt x="4016891" y="1605070"/>
                  </a:lnTo>
                  <a:lnTo>
                    <a:pt x="4030552" y="1589202"/>
                  </a:lnTo>
                  <a:lnTo>
                    <a:pt x="4050885" y="1586029"/>
                  </a:lnTo>
                  <a:lnTo>
                    <a:pt x="4057239" y="1589837"/>
                  </a:lnTo>
                  <a:lnTo>
                    <a:pt x="4067723" y="1608878"/>
                  </a:lnTo>
                  <a:lnTo>
                    <a:pt x="4073124" y="1610149"/>
                  </a:lnTo>
                  <a:lnTo>
                    <a:pt x="4070900" y="1601579"/>
                  </a:lnTo>
                  <a:cubicBezTo>
                    <a:pt x="4071112" y="1594491"/>
                    <a:pt x="4071323" y="1587403"/>
                    <a:pt x="4071535" y="1580315"/>
                  </a:cubicBezTo>
                  <a:lnTo>
                    <a:pt x="4056603" y="1562543"/>
                  </a:lnTo>
                  <a:cubicBezTo>
                    <a:pt x="4056285" y="1558734"/>
                    <a:pt x="4055968" y="1554926"/>
                    <a:pt x="4055650" y="1551117"/>
                  </a:cubicBezTo>
                  <a:lnTo>
                    <a:pt x="4061051" y="1549848"/>
                  </a:lnTo>
                  <a:lnTo>
                    <a:pt x="4071535" y="1563813"/>
                  </a:lnTo>
                  <a:lnTo>
                    <a:pt x="4083290" y="1563495"/>
                  </a:lnTo>
                  <a:lnTo>
                    <a:pt x="4086149" y="1553656"/>
                  </a:lnTo>
                  <a:lnTo>
                    <a:pt x="4071217" y="1530806"/>
                  </a:lnTo>
                  <a:cubicBezTo>
                    <a:pt x="4071111" y="1521708"/>
                    <a:pt x="4071006" y="1512610"/>
                    <a:pt x="4070900" y="1503512"/>
                  </a:cubicBezTo>
                  <a:lnTo>
                    <a:pt x="4082655" y="1489865"/>
                  </a:lnTo>
                  <a:lnTo>
                    <a:pt x="4076936" y="1468601"/>
                  </a:lnTo>
                  <a:lnTo>
                    <a:pt x="4048343" y="1449877"/>
                  </a:lnTo>
                  <a:lnTo>
                    <a:pt x="4045801" y="1420361"/>
                  </a:lnTo>
                  <a:lnTo>
                    <a:pt x="4029916" y="1417505"/>
                  </a:lnTo>
                  <a:lnTo>
                    <a:pt x="4012761" y="1400684"/>
                  </a:lnTo>
                  <a:lnTo>
                    <a:pt x="4003865" y="1361648"/>
                  </a:lnTo>
                  <a:lnTo>
                    <a:pt x="3991157" y="1369582"/>
                  </a:lnTo>
                  <a:lnTo>
                    <a:pt x="3980038" y="1379104"/>
                  </a:lnTo>
                  <a:lnTo>
                    <a:pt x="3962882" y="1368630"/>
                  </a:lnTo>
                  <a:lnTo>
                    <a:pt x="3959387" y="1359427"/>
                  </a:lnTo>
                  <a:lnTo>
                    <a:pt x="3959188" y="1359168"/>
                  </a:lnTo>
                  <a:lnTo>
                    <a:pt x="3952201" y="1362344"/>
                  </a:lnTo>
                  <a:lnTo>
                    <a:pt x="3941403" y="1376002"/>
                  </a:lnTo>
                  <a:lnTo>
                    <a:pt x="3915044" y="1360439"/>
                  </a:lnTo>
                  <a:lnTo>
                    <a:pt x="3881063" y="1366791"/>
                  </a:lnTo>
                  <a:lnTo>
                    <a:pt x="3869312" y="1362979"/>
                  </a:lnTo>
                  <a:lnTo>
                    <a:pt x="3854704" y="1387435"/>
                  </a:lnTo>
                  <a:lnTo>
                    <a:pt x="3828344" y="1376954"/>
                  </a:lnTo>
                  <a:lnTo>
                    <a:pt x="3828344" y="1360121"/>
                  </a:lnTo>
                  <a:lnTo>
                    <a:pt x="3818817" y="1354721"/>
                  </a:lnTo>
                  <a:lnTo>
                    <a:pt x="3804843" y="1381400"/>
                  </a:lnTo>
                  <a:lnTo>
                    <a:pt x="3788964" y="1355040"/>
                  </a:lnTo>
                  <a:lnTo>
                    <a:pt x="3780390" y="1364568"/>
                  </a:lnTo>
                  <a:lnTo>
                    <a:pt x="3782930" y="1385847"/>
                  </a:lnTo>
                  <a:lnTo>
                    <a:pt x="3774356" y="1395375"/>
                  </a:lnTo>
                  <a:lnTo>
                    <a:pt x="3763240" y="1413479"/>
                  </a:lnTo>
                  <a:lnTo>
                    <a:pt x="3727036" y="1400138"/>
                  </a:lnTo>
                  <a:lnTo>
                    <a:pt x="3760064" y="1424912"/>
                  </a:lnTo>
                  <a:lnTo>
                    <a:pt x="3753713" y="1435393"/>
                  </a:lnTo>
                  <a:lnTo>
                    <a:pt x="3735611" y="1437934"/>
                  </a:lnTo>
                  <a:lnTo>
                    <a:pt x="3746408" y="1462072"/>
                  </a:lnTo>
                  <a:lnTo>
                    <a:pt x="3731800" y="1465249"/>
                  </a:lnTo>
                  <a:lnTo>
                    <a:pt x="3714650" y="1451909"/>
                  </a:lnTo>
                  <a:lnTo>
                    <a:pt x="3708616" y="1472871"/>
                  </a:lnTo>
                  <a:lnTo>
                    <a:pt x="3682257" y="1485893"/>
                  </a:lnTo>
                  <a:lnTo>
                    <a:pt x="3708934" y="1518288"/>
                  </a:lnTo>
                  <a:lnTo>
                    <a:pt x="3705123" y="1556084"/>
                  </a:lnTo>
                  <a:lnTo>
                    <a:pt x="3694643" y="1561483"/>
                  </a:lnTo>
                  <a:lnTo>
                    <a:pt x="3684798" y="1576411"/>
                  </a:lnTo>
                  <a:lnTo>
                    <a:pt x="3671459" y="1575775"/>
                  </a:lnTo>
                  <a:lnTo>
                    <a:pt x="3657803" y="1604995"/>
                  </a:lnTo>
                  <a:lnTo>
                    <a:pt x="3676223" y="1623099"/>
                  </a:lnTo>
                  <a:lnTo>
                    <a:pt x="3670824" y="1633580"/>
                  </a:lnTo>
                  <a:lnTo>
                    <a:pt x="3659074" y="1627227"/>
                  </a:lnTo>
                  <a:lnTo>
                    <a:pt x="3678446" y="1657718"/>
                  </a:lnTo>
                  <a:lnTo>
                    <a:pt x="3698771" y="1661529"/>
                  </a:lnTo>
                  <a:lnTo>
                    <a:pt x="3700994" y="1676457"/>
                  </a:lnTo>
                  <a:lnTo>
                    <a:pt x="3693372" y="1683761"/>
                  </a:lnTo>
                  <a:lnTo>
                    <a:pt x="3693372" y="1695513"/>
                  </a:lnTo>
                  <a:lnTo>
                    <a:pt x="3710522" y="1688843"/>
                  </a:lnTo>
                  <a:lnTo>
                    <a:pt x="3714650" y="1694243"/>
                  </a:lnTo>
                  <a:lnTo>
                    <a:pt x="3704488" y="1702501"/>
                  </a:lnTo>
                  <a:lnTo>
                    <a:pt x="3694960" y="1705995"/>
                  </a:lnTo>
                  <a:lnTo>
                    <a:pt x="3682257" y="1708218"/>
                  </a:lnTo>
                  <a:lnTo>
                    <a:pt x="3671777" y="1729497"/>
                  </a:lnTo>
                  <a:lnTo>
                    <a:pt x="3652087" y="1779996"/>
                  </a:lnTo>
                  <a:lnTo>
                    <a:pt x="3576820" y="1860986"/>
                  </a:lnTo>
                  <a:lnTo>
                    <a:pt x="3567928" y="1845105"/>
                  </a:lnTo>
                  <a:lnTo>
                    <a:pt x="3546015" y="1867657"/>
                  </a:lnTo>
                  <a:cubicBezTo>
                    <a:pt x="3545697" y="1874327"/>
                    <a:pt x="3545380" y="1880998"/>
                    <a:pt x="3545062" y="1887668"/>
                  </a:cubicBezTo>
                  <a:lnTo>
                    <a:pt x="3531406" y="1901641"/>
                  </a:lnTo>
                  <a:lnTo>
                    <a:pt x="3510128" y="1879726"/>
                  </a:lnTo>
                  <a:lnTo>
                    <a:pt x="3503776" y="1895608"/>
                  </a:lnTo>
                  <a:lnTo>
                    <a:pt x="3498377" y="1891162"/>
                  </a:lnTo>
                  <a:lnTo>
                    <a:pt x="3488850" y="1898783"/>
                  </a:lnTo>
                  <a:lnTo>
                    <a:pt x="3484086" y="1927049"/>
                  </a:lnTo>
                  <a:lnTo>
                    <a:pt x="3467254" y="1937846"/>
                  </a:lnTo>
                  <a:lnTo>
                    <a:pt x="3438672" y="1937846"/>
                  </a:lnTo>
                  <a:lnTo>
                    <a:pt x="3429462" y="1971827"/>
                  </a:lnTo>
                  <a:lnTo>
                    <a:pt x="3416759" y="1980402"/>
                  </a:lnTo>
                  <a:lnTo>
                    <a:pt x="3401198" y="2000727"/>
                  </a:lnTo>
                  <a:lnTo>
                    <a:pt x="3407549" y="2019785"/>
                  </a:lnTo>
                  <a:lnTo>
                    <a:pt x="3399292" y="2032491"/>
                  </a:lnTo>
                  <a:lnTo>
                    <a:pt x="3382460" y="2026138"/>
                  </a:lnTo>
                  <a:lnTo>
                    <a:pt x="3379284" y="2046137"/>
                  </a:lnTo>
                  <a:lnTo>
                    <a:pt x="3369757" y="2047409"/>
                  </a:lnTo>
                  <a:lnTo>
                    <a:pt x="3368487" y="2035657"/>
                  </a:lnTo>
                  <a:lnTo>
                    <a:pt x="3358959" y="2035031"/>
                  </a:lnTo>
                  <a:lnTo>
                    <a:pt x="3346256" y="2020103"/>
                  </a:lnTo>
                  <a:lnTo>
                    <a:pt x="3350702" y="2042326"/>
                  </a:lnTo>
                  <a:lnTo>
                    <a:pt x="3359277" y="2063286"/>
                  </a:lnTo>
                  <a:lnTo>
                    <a:pt x="3352290" y="2095679"/>
                  </a:lnTo>
                  <a:lnTo>
                    <a:pt x="3334188" y="2104571"/>
                  </a:lnTo>
                  <a:lnTo>
                    <a:pt x="3326248" y="2118549"/>
                  </a:lnTo>
                  <a:lnTo>
                    <a:pt x="3308781" y="2102349"/>
                  </a:lnTo>
                  <a:lnTo>
                    <a:pt x="3299572" y="2113148"/>
                  </a:lnTo>
                  <a:lnTo>
                    <a:pt x="3301795" y="2136336"/>
                  </a:lnTo>
                  <a:lnTo>
                    <a:pt x="3327201" y="2150945"/>
                  </a:lnTo>
                  <a:cubicBezTo>
                    <a:pt x="3326989" y="2156662"/>
                    <a:pt x="3326778" y="2162379"/>
                    <a:pt x="3326566" y="2168096"/>
                  </a:cubicBezTo>
                  <a:lnTo>
                    <a:pt x="3313863" y="2182708"/>
                  </a:lnTo>
                  <a:lnTo>
                    <a:pt x="3304653" y="2213199"/>
                  </a:lnTo>
                  <a:lnTo>
                    <a:pt x="3297349" y="2224950"/>
                  </a:lnTo>
                  <a:lnTo>
                    <a:pt x="3303700" y="2239878"/>
                  </a:lnTo>
                  <a:lnTo>
                    <a:pt x="3303700" y="2260838"/>
                  </a:lnTo>
                  <a:lnTo>
                    <a:pt x="3315768" y="2269099"/>
                  </a:lnTo>
                  <a:lnTo>
                    <a:pt x="3311640" y="2280851"/>
                  </a:lnTo>
                  <a:lnTo>
                    <a:pt x="3304335" y="2265921"/>
                  </a:lnTo>
                  <a:lnTo>
                    <a:pt x="3280834" y="2265288"/>
                  </a:lnTo>
                  <a:cubicBezTo>
                    <a:pt x="3281258" y="2283921"/>
                    <a:pt x="3281681" y="2302554"/>
                    <a:pt x="3282105" y="2321187"/>
                  </a:cubicBezTo>
                  <a:lnTo>
                    <a:pt x="3290044" y="2339928"/>
                  </a:lnTo>
                  <a:lnTo>
                    <a:pt x="3280517" y="2351672"/>
                  </a:lnTo>
                  <a:lnTo>
                    <a:pt x="3293538" y="2394871"/>
                  </a:lnTo>
                  <a:lnTo>
                    <a:pt x="3286233" y="2412969"/>
                  </a:lnTo>
                  <a:lnTo>
                    <a:pt x="3305606" y="2448552"/>
                  </a:lnTo>
                  <a:lnTo>
                    <a:pt x="3306876" y="2458715"/>
                  </a:lnTo>
                  <a:lnTo>
                    <a:pt x="3290044" y="2459350"/>
                  </a:lnTo>
                  <a:lnTo>
                    <a:pt x="3285916" y="2469829"/>
                  </a:lnTo>
                  <a:lnTo>
                    <a:pt x="3305923" y="2474908"/>
                  </a:lnTo>
                  <a:lnTo>
                    <a:pt x="3300524" y="2492694"/>
                  </a:lnTo>
                  <a:lnTo>
                    <a:pt x="3306241" y="2501270"/>
                  </a:lnTo>
                  <a:lnTo>
                    <a:pt x="3317674" y="2484436"/>
                  </a:lnTo>
                  <a:lnTo>
                    <a:pt x="3328154" y="2477450"/>
                  </a:lnTo>
                  <a:lnTo>
                    <a:pt x="3340857" y="2495552"/>
                  </a:lnTo>
                  <a:lnTo>
                    <a:pt x="3355783" y="2490468"/>
                  </a:lnTo>
                  <a:lnTo>
                    <a:pt x="3365311" y="2502854"/>
                  </a:lnTo>
                  <a:lnTo>
                    <a:pt x="3383413" y="2519375"/>
                  </a:lnTo>
                  <a:lnTo>
                    <a:pt x="3390082" y="2533030"/>
                  </a:lnTo>
                  <a:lnTo>
                    <a:pt x="3401833" y="2529855"/>
                  </a:lnTo>
                  <a:lnTo>
                    <a:pt x="3408184" y="2535889"/>
                  </a:lnTo>
                  <a:lnTo>
                    <a:pt x="3414536" y="2547640"/>
                  </a:lnTo>
                  <a:lnTo>
                    <a:pt x="3404056" y="2554944"/>
                  </a:lnTo>
                  <a:lnTo>
                    <a:pt x="3411360" y="2563519"/>
                  </a:lnTo>
                  <a:lnTo>
                    <a:pt x="3432638" y="2574950"/>
                  </a:lnTo>
                  <a:lnTo>
                    <a:pt x="3442483" y="2593690"/>
                  </a:lnTo>
                  <a:lnTo>
                    <a:pt x="3448200" y="2629264"/>
                  </a:lnTo>
                  <a:lnTo>
                    <a:pt x="3440895" y="2640062"/>
                  </a:lnTo>
                  <a:lnTo>
                    <a:pt x="3445024" y="2649591"/>
                  </a:lnTo>
                  <a:lnTo>
                    <a:pt x="3433591" y="2663247"/>
                  </a:lnTo>
                  <a:lnTo>
                    <a:pt x="3429462" y="2674998"/>
                  </a:lnTo>
                  <a:lnTo>
                    <a:pt x="3405326" y="2690880"/>
                  </a:lnTo>
                  <a:lnTo>
                    <a:pt x="3380872" y="2699772"/>
                  </a:lnTo>
                  <a:lnTo>
                    <a:pt x="3372615" y="2697548"/>
                  </a:lnTo>
                  <a:lnTo>
                    <a:pt x="3361182" y="2712475"/>
                  </a:lnTo>
                  <a:lnTo>
                    <a:pt x="3352290" y="2706124"/>
                  </a:lnTo>
                  <a:lnTo>
                    <a:pt x="3351972" y="2658801"/>
                  </a:lnTo>
                  <a:lnTo>
                    <a:pt x="3336093" y="2656896"/>
                  </a:lnTo>
                  <a:lnTo>
                    <a:pt x="3317991" y="2636251"/>
                  </a:lnTo>
                  <a:lnTo>
                    <a:pt x="3311640" y="2649591"/>
                  </a:lnTo>
                  <a:lnTo>
                    <a:pt x="3338634" y="2676905"/>
                  </a:lnTo>
                  <a:lnTo>
                    <a:pt x="3342763" y="2698183"/>
                  </a:lnTo>
                  <a:lnTo>
                    <a:pt x="3334506" y="2708664"/>
                  </a:lnTo>
                  <a:lnTo>
                    <a:pt x="3330377" y="2702315"/>
                  </a:lnTo>
                  <a:lnTo>
                    <a:pt x="3303383" y="2671824"/>
                  </a:lnTo>
                  <a:lnTo>
                    <a:pt x="3311322" y="2696279"/>
                  </a:lnTo>
                  <a:lnTo>
                    <a:pt x="3300524" y="2698501"/>
                  </a:lnTo>
                  <a:lnTo>
                    <a:pt x="3272577" y="2674366"/>
                  </a:lnTo>
                  <a:lnTo>
                    <a:pt x="3251934" y="2684845"/>
                  </a:lnTo>
                  <a:lnTo>
                    <a:pt x="3231609" y="2677858"/>
                  </a:lnTo>
                  <a:lnTo>
                    <a:pt x="3228433" y="2691833"/>
                  </a:lnTo>
                  <a:lnTo>
                    <a:pt x="3195405" y="2684527"/>
                  </a:lnTo>
                  <a:lnTo>
                    <a:pt x="3179843" y="2692150"/>
                  </a:lnTo>
                  <a:lnTo>
                    <a:pt x="3196993" y="2705488"/>
                  </a:lnTo>
                  <a:lnTo>
                    <a:pt x="3237008" y="2701043"/>
                  </a:lnTo>
                  <a:lnTo>
                    <a:pt x="3247488" y="2695643"/>
                  </a:lnTo>
                  <a:lnTo>
                    <a:pt x="3257016" y="2707394"/>
                  </a:lnTo>
                  <a:lnTo>
                    <a:pt x="3280517" y="2717556"/>
                  </a:lnTo>
                  <a:lnTo>
                    <a:pt x="3284645" y="2705806"/>
                  </a:lnTo>
                  <a:lnTo>
                    <a:pt x="3293220" y="2720734"/>
                  </a:lnTo>
                  <a:lnTo>
                    <a:pt x="3289409" y="2735344"/>
                  </a:lnTo>
                  <a:lnTo>
                    <a:pt x="3297666" y="2743602"/>
                  </a:lnTo>
                  <a:lnTo>
                    <a:pt x="3308464" y="2732167"/>
                  </a:lnTo>
                  <a:lnTo>
                    <a:pt x="3338952" y="2737884"/>
                  </a:lnTo>
                  <a:lnTo>
                    <a:pt x="3361182" y="2733755"/>
                  </a:lnTo>
                  <a:lnTo>
                    <a:pt x="3380237" y="2723910"/>
                  </a:lnTo>
                  <a:lnTo>
                    <a:pt x="3392940" y="2732485"/>
                  </a:lnTo>
                  <a:lnTo>
                    <a:pt x="3391035" y="2745190"/>
                  </a:lnTo>
                  <a:lnTo>
                    <a:pt x="3398339" y="2753129"/>
                  </a:lnTo>
                  <a:lnTo>
                    <a:pt x="3411360" y="2767104"/>
                  </a:lnTo>
                  <a:lnTo>
                    <a:pt x="3411360" y="2775043"/>
                  </a:lnTo>
                  <a:lnTo>
                    <a:pt x="3405009" y="2786794"/>
                  </a:lnTo>
                  <a:lnTo>
                    <a:pt x="3396434" y="2782031"/>
                  </a:lnTo>
                  <a:lnTo>
                    <a:pt x="3385954" y="2773455"/>
                  </a:lnTo>
                  <a:lnTo>
                    <a:pt x="3390082" y="2764880"/>
                  </a:lnTo>
                  <a:lnTo>
                    <a:pt x="3384366" y="2753764"/>
                  </a:lnTo>
                  <a:lnTo>
                    <a:pt x="3380555" y="2772502"/>
                  </a:lnTo>
                  <a:lnTo>
                    <a:pt x="3370075" y="2775678"/>
                  </a:lnTo>
                  <a:lnTo>
                    <a:pt x="3363088" y="2799814"/>
                  </a:lnTo>
                  <a:lnTo>
                    <a:pt x="3346891" y="2801402"/>
                  </a:lnTo>
                  <a:lnTo>
                    <a:pt x="3344986" y="2785525"/>
                  </a:lnTo>
                  <a:lnTo>
                    <a:pt x="3337046" y="2777904"/>
                  </a:lnTo>
                  <a:lnTo>
                    <a:pt x="3329107" y="2802355"/>
                  </a:lnTo>
                  <a:lnTo>
                    <a:pt x="3309099" y="2823640"/>
                  </a:lnTo>
                  <a:lnTo>
                    <a:pt x="3280517" y="2828405"/>
                  </a:lnTo>
                  <a:cubicBezTo>
                    <a:pt x="3280305" y="2833909"/>
                    <a:pt x="3280094" y="2839413"/>
                    <a:pt x="3279882" y="2844917"/>
                  </a:cubicBezTo>
                  <a:lnTo>
                    <a:pt x="3262732" y="2853812"/>
                  </a:lnTo>
                  <a:lnTo>
                    <a:pt x="3207473" y="2844601"/>
                  </a:lnTo>
                  <a:lnTo>
                    <a:pt x="3193182" y="2851905"/>
                  </a:lnTo>
                  <a:lnTo>
                    <a:pt x="3204615" y="2865880"/>
                  </a:lnTo>
                  <a:lnTo>
                    <a:pt x="3250029" y="2864292"/>
                  </a:lnTo>
                  <a:lnTo>
                    <a:pt x="3257968" y="2884298"/>
                  </a:lnTo>
                  <a:lnTo>
                    <a:pt x="3247171" y="2891602"/>
                  </a:lnTo>
                  <a:lnTo>
                    <a:pt x="3222717" y="2881440"/>
                  </a:lnTo>
                  <a:lnTo>
                    <a:pt x="3221764" y="2888744"/>
                  </a:lnTo>
                  <a:lnTo>
                    <a:pt x="3210014" y="2894461"/>
                  </a:lnTo>
                  <a:lnTo>
                    <a:pt x="3195087" y="2897319"/>
                  </a:lnTo>
                  <a:lnTo>
                    <a:pt x="3184607" y="2891602"/>
                  </a:lnTo>
                  <a:lnTo>
                    <a:pt x="3176032" y="2895731"/>
                  </a:lnTo>
                  <a:lnTo>
                    <a:pt x="3178891" y="2903354"/>
                  </a:lnTo>
                  <a:lnTo>
                    <a:pt x="3189053" y="2912884"/>
                  </a:lnTo>
                  <a:lnTo>
                    <a:pt x="3200169" y="2910024"/>
                  </a:lnTo>
                  <a:lnTo>
                    <a:pt x="3207155" y="2911295"/>
                  </a:lnTo>
                  <a:lnTo>
                    <a:pt x="3213507" y="2921142"/>
                  </a:lnTo>
                  <a:lnTo>
                    <a:pt x="3219541" y="2924316"/>
                  </a:lnTo>
                  <a:lnTo>
                    <a:pt x="3223034" y="2920189"/>
                  </a:lnTo>
                  <a:lnTo>
                    <a:pt x="3219859" y="2909707"/>
                  </a:lnTo>
                  <a:lnTo>
                    <a:pt x="3216048" y="2903038"/>
                  </a:lnTo>
                  <a:lnTo>
                    <a:pt x="3221447" y="2895731"/>
                  </a:lnTo>
                  <a:cubicBezTo>
                    <a:pt x="3221553" y="2893402"/>
                    <a:pt x="3221658" y="2891073"/>
                    <a:pt x="3221764" y="2888744"/>
                  </a:cubicBezTo>
                  <a:lnTo>
                    <a:pt x="3253840" y="2909707"/>
                  </a:lnTo>
                  <a:lnTo>
                    <a:pt x="3257016" y="2929395"/>
                  </a:lnTo>
                  <a:lnTo>
                    <a:pt x="3243360" y="2931935"/>
                  </a:lnTo>
                  <a:lnTo>
                    <a:pt x="3250982" y="2947504"/>
                  </a:lnTo>
                  <a:lnTo>
                    <a:pt x="3239549" y="2962430"/>
                  </a:lnTo>
                  <a:lnTo>
                    <a:pt x="3252252" y="2975770"/>
                  </a:lnTo>
                  <a:lnTo>
                    <a:pt x="3240819" y="2987839"/>
                  </a:lnTo>
                  <a:lnTo>
                    <a:pt x="3227163" y="2976087"/>
                  </a:lnTo>
                  <a:lnTo>
                    <a:pt x="3220811" y="2995144"/>
                  </a:lnTo>
                  <a:lnTo>
                    <a:pt x="3241772" y="3009753"/>
                  </a:lnTo>
                  <a:lnTo>
                    <a:pt x="3246536" y="3023727"/>
                  </a:lnTo>
                  <a:lnTo>
                    <a:pt x="3232562" y="3038337"/>
                  </a:lnTo>
                  <a:lnTo>
                    <a:pt x="3243360" y="3047547"/>
                  </a:lnTo>
                  <a:cubicBezTo>
                    <a:pt x="3243148" y="3054322"/>
                    <a:pt x="3242937" y="3061098"/>
                    <a:pt x="3242725" y="3067873"/>
                  </a:cubicBezTo>
                  <a:lnTo>
                    <a:pt x="3223352" y="3086930"/>
                  </a:lnTo>
                  <a:cubicBezTo>
                    <a:pt x="3223140" y="3091906"/>
                    <a:pt x="3222929" y="3096881"/>
                    <a:pt x="3222717" y="3101857"/>
                  </a:cubicBezTo>
                  <a:lnTo>
                    <a:pt x="3229069" y="3125994"/>
                  </a:lnTo>
                  <a:lnTo>
                    <a:pt x="3217953" y="3149179"/>
                  </a:lnTo>
                  <a:lnTo>
                    <a:pt x="3218271" y="3179668"/>
                  </a:lnTo>
                  <a:lnTo>
                    <a:pt x="3203662" y="3231756"/>
                  </a:lnTo>
                  <a:lnTo>
                    <a:pt x="3173492" y="3297185"/>
                  </a:lnTo>
                  <a:lnTo>
                    <a:pt x="3148085" y="3285752"/>
                  </a:lnTo>
                  <a:lnTo>
                    <a:pt x="3114422" y="3290515"/>
                  </a:lnTo>
                  <a:lnTo>
                    <a:pt x="3104577" y="3278763"/>
                  </a:lnTo>
                  <a:lnTo>
                    <a:pt x="3065832" y="3286386"/>
                  </a:lnTo>
                  <a:lnTo>
                    <a:pt x="3055352" y="3310842"/>
                  </a:lnTo>
                  <a:lnTo>
                    <a:pt x="3036297" y="3305761"/>
                  </a:lnTo>
                  <a:lnTo>
                    <a:pt x="3032168" y="3332122"/>
                  </a:lnTo>
                  <a:lnTo>
                    <a:pt x="3008985" y="3359754"/>
                  </a:lnTo>
                  <a:lnTo>
                    <a:pt x="3025499" y="3391193"/>
                  </a:lnTo>
                  <a:lnTo>
                    <a:pt x="3022641" y="3416601"/>
                  </a:lnTo>
                  <a:lnTo>
                    <a:pt x="3009620" y="3418824"/>
                  </a:lnTo>
                  <a:lnTo>
                    <a:pt x="2977862" y="3411837"/>
                  </a:lnTo>
                  <a:lnTo>
                    <a:pt x="2930542" y="3432164"/>
                  </a:lnTo>
                  <a:lnTo>
                    <a:pt x="2918792" y="3423906"/>
                  </a:lnTo>
                  <a:lnTo>
                    <a:pt x="2882588" y="3426447"/>
                  </a:lnTo>
                  <a:cubicBezTo>
                    <a:pt x="2883011" y="3420413"/>
                    <a:pt x="2883435" y="3414378"/>
                    <a:pt x="2883858" y="3408344"/>
                  </a:cubicBezTo>
                  <a:lnTo>
                    <a:pt x="2899419" y="3403897"/>
                  </a:lnTo>
                  <a:lnTo>
                    <a:pt x="2893068" y="3392463"/>
                  </a:lnTo>
                  <a:lnTo>
                    <a:pt x="2903230" y="3368330"/>
                  </a:lnTo>
                  <a:lnTo>
                    <a:pt x="2852100" y="3293691"/>
                  </a:lnTo>
                  <a:lnTo>
                    <a:pt x="2857181" y="3281306"/>
                  </a:lnTo>
                  <a:lnTo>
                    <a:pt x="2867979" y="3290515"/>
                  </a:lnTo>
                  <a:lnTo>
                    <a:pt x="2875283" y="3289244"/>
                  </a:lnTo>
                  <a:lnTo>
                    <a:pt x="2882270" y="3276541"/>
                  </a:lnTo>
                  <a:lnTo>
                    <a:pt x="2867661" y="3252402"/>
                  </a:lnTo>
                  <a:lnTo>
                    <a:pt x="2867661" y="3241921"/>
                  </a:lnTo>
                  <a:lnTo>
                    <a:pt x="2890527" y="3243826"/>
                  </a:lnTo>
                  <a:lnTo>
                    <a:pt x="2892750" y="3222863"/>
                  </a:lnTo>
                  <a:lnTo>
                    <a:pt x="2821930" y="3147590"/>
                  </a:lnTo>
                  <a:lnTo>
                    <a:pt x="2812084" y="3089788"/>
                  </a:lnTo>
                  <a:lnTo>
                    <a:pt x="2795888" y="3080260"/>
                  </a:lnTo>
                  <a:lnTo>
                    <a:pt x="2787313" y="3042465"/>
                  </a:lnTo>
                  <a:lnTo>
                    <a:pt x="2772387" y="3022457"/>
                  </a:lnTo>
                  <a:lnTo>
                    <a:pt x="2790171" y="3018328"/>
                  </a:lnTo>
                  <a:lnTo>
                    <a:pt x="2793347" y="3008801"/>
                  </a:lnTo>
                  <a:lnTo>
                    <a:pt x="2779374" y="2996097"/>
                  </a:lnTo>
                  <a:lnTo>
                    <a:pt x="2775245" y="2979263"/>
                  </a:lnTo>
                  <a:lnTo>
                    <a:pt x="2779056" y="2969736"/>
                  </a:lnTo>
                  <a:lnTo>
                    <a:pt x="2779056" y="2956077"/>
                  </a:lnTo>
                  <a:lnTo>
                    <a:pt x="2768576" y="2951632"/>
                  </a:lnTo>
                  <a:lnTo>
                    <a:pt x="2756825" y="2957348"/>
                  </a:lnTo>
                  <a:lnTo>
                    <a:pt x="2739676" y="2952267"/>
                  </a:lnTo>
                  <a:lnTo>
                    <a:pt x="2741899" y="2941467"/>
                  </a:lnTo>
                  <a:lnTo>
                    <a:pt x="2779691" y="2919236"/>
                  </a:lnTo>
                  <a:lnTo>
                    <a:pt x="2763812" y="2902720"/>
                  </a:lnTo>
                  <a:lnTo>
                    <a:pt x="2759684" y="2902720"/>
                  </a:lnTo>
                  <a:lnTo>
                    <a:pt x="2756190" y="2903038"/>
                  </a:lnTo>
                  <a:lnTo>
                    <a:pt x="2753332" y="2903672"/>
                  </a:lnTo>
                  <a:lnTo>
                    <a:pt x="2752379" y="2903989"/>
                  </a:lnTo>
                  <a:lnTo>
                    <a:pt x="2752062" y="2904623"/>
                  </a:lnTo>
                  <a:lnTo>
                    <a:pt x="2751426" y="2906529"/>
                  </a:lnTo>
                  <a:cubicBezTo>
                    <a:pt x="2751320" y="2907377"/>
                    <a:pt x="2751215" y="2908224"/>
                    <a:pt x="2751109" y="2909072"/>
                  </a:cubicBezTo>
                  <a:lnTo>
                    <a:pt x="2751109" y="2911930"/>
                  </a:lnTo>
                  <a:lnTo>
                    <a:pt x="2751109" y="2917011"/>
                  </a:lnTo>
                  <a:lnTo>
                    <a:pt x="2751109" y="2919236"/>
                  </a:lnTo>
                  <a:lnTo>
                    <a:pt x="2745710" y="2915423"/>
                  </a:lnTo>
                  <a:cubicBezTo>
                    <a:pt x="2746133" y="2909706"/>
                    <a:pt x="2746557" y="2903989"/>
                    <a:pt x="2746980" y="2898272"/>
                  </a:cubicBezTo>
                  <a:lnTo>
                    <a:pt x="2733642" y="2887156"/>
                  </a:lnTo>
                  <a:lnTo>
                    <a:pt x="2729513" y="2872231"/>
                  </a:lnTo>
                  <a:lnTo>
                    <a:pt x="2720621" y="2826815"/>
                  </a:lnTo>
                  <a:lnTo>
                    <a:pt x="2717763" y="2769962"/>
                  </a:lnTo>
                  <a:lnTo>
                    <a:pt x="2718432" y="2770111"/>
                  </a:lnTo>
                  <a:lnTo>
                    <a:pt x="2705803" y="2755583"/>
                  </a:lnTo>
                  <a:lnTo>
                    <a:pt x="2681365" y="2751773"/>
                  </a:lnTo>
                  <a:lnTo>
                    <a:pt x="2680413" y="2744153"/>
                  </a:lnTo>
                  <a:lnTo>
                    <a:pt x="2666449" y="2735898"/>
                  </a:lnTo>
                  <a:lnTo>
                    <a:pt x="2677874" y="2696847"/>
                  </a:lnTo>
                  <a:lnTo>
                    <a:pt x="2668353" y="2675893"/>
                  </a:lnTo>
                  <a:cubicBezTo>
                    <a:pt x="2668565" y="2666050"/>
                    <a:pt x="2668776" y="2656208"/>
                    <a:pt x="2668988" y="2646365"/>
                  </a:cubicBezTo>
                  <a:lnTo>
                    <a:pt x="2675335" y="2662240"/>
                  </a:lnTo>
                  <a:lnTo>
                    <a:pt x="2678509" y="2640968"/>
                  </a:lnTo>
                  <a:lnTo>
                    <a:pt x="2676288" y="2617791"/>
                  </a:lnTo>
                  <a:lnTo>
                    <a:pt x="2655976" y="2621282"/>
                  </a:lnTo>
                  <a:lnTo>
                    <a:pt x="2646771" y="2635889"/>
                  </a:lnTo>
                  <a:lnTo>
                    <a:pt x="2659784" y="2674939"/>
                  </a:lnTo>
                  <a:lnTo>
                    <a:pt x="2657879" y="2686687"/>
                  </a:lnTo>
                  <a:lnTo>
                    <a:pt x="2649310" y="2693036"/>
                  </a:lnTo>
                  <a:lnTo>
                    <a:pt x="2646136" y="2672717"/>
                  </a:lnTo>
                  <a:lnTo>
                    <a:pt x="2642962" y="2665414"/>
                  </a:lnTo>
                  <a:cubicBezTo>
                    <a:pt x="2643174" y="2662662"/>
                    <a:pt x="2643385" y="2659911"/>
                    <a:pt x="2643597" y="2657159"/>
                  </a:cubicBezTo>
                  <a:lnTo>
                    <a:pt x="2631854" y="2658430"/>
                  </a:lnTo>
                  <a:lnTo>
                    <a:pt x="2637567" y="2679067"/>
                  </a:lnTo>
                  <a:lnTo>
                    <a:pt x="2632489" y="2705737"/>
                  </a:lnTo>
                  <a:lnTo>
                    <a:pt x="2650579" y="2720341"/>
                  </a:lnTo>
                  <a:lnTo>
                    <a:pt x="2647722" y="2746693"/>
                  </a:lnTo>
                  <a:lnTo>
                    <a:pt x="2636298" y="2747963"/>
                  </a:lnTo>
                  <a:lnTo>
                    <a:pt x="2633124" y="2773998"/>
                  </a:lnTo>
                  <a:lnTo>
                    <a:pt x="2623920" y="2784475"/>
                  </a:lnTo>
                  <a:lnTo>
                    <a:pt x="2600434" y="2781934"/>
                  </a:lnTo>
                  <a:lnTo>
                    <a:pt x="2586787" y="2789236"/>
                  </a:lnTo>
                  <a:lnTo>
                    <a:pt x="2571870" y="2774633"/>
                  </a:lnTo>
                  <a:lnTo>
                    <a:pt x="2577583" y="2799714"/>
                  </a:lnTo>
                  <a:lnTo>
                    <a:pt x="2549970" y="2818130"/>
                  </a:lnTo>
                  <a:lnTo>
                    <a:pt x="2544893" y="2839084"/>
                  </a:lnTo>
                  <a:lnTo>
                    <a:pt x="2529023" y="2837179"/>
                  </a:lnTo>
                  <a:lnTo>
                    <a:pt x="2524898" y="2843846"/>
                  </a:lnTo>
                  <a:lnTo>
                    <a:pt x="2536322" y="2852736"/>
                  </a:lnTo>
                  <a:lnTo>
                    <a:pt x="2528389" y="2862578"/>
                  </a:lnTo>
                  <a:lnTo>
                    <a:pt x="2517598" y="2864483"/>
                  </a:lnTo>
                  <a:lnTo>
                    <a:pt x="2509981" y="2866389"/>
                  </a:lnTo>
                  <a:lnTo>
                    <a:pt x="2506807" y="2867023"/>
                  </a:lnTo>
                  <a:lnTo>
                    <a:pt x="2504903" y="2867975"/>
                  </a:lnTo>
                  <a:lnTo>
                    <a:pt x="2504268" y="2868928"/>
                  </a:lnTo>
                  <a:lnTo>
                    <a:pt x="2503952" y="2869563"/>
                  </a:lnTo>
                  <a:lnTo>
                    <a:pt x="2502999" y="2872103"/>
                  </a:lnTo>
                  <a:lnTo>
                    <a:pt x="2501730" y="2875277"/>
                  </a:lnTo>
                  <a:lnTo>
                    <a:pt x="2500777" y="2879088"/>
                  </a:lnTo>
                  <a:lnTo>
                    <a:pt x="2499190" y="2885437"/>
                  </a:lnTo>
                  <a:cubicBezTo>
                    <a:pt x="2499084" y="2886390"/>
                    <a:pt x="2498979" y="2887342"/>
                    <a:pt x="2498873" y="2888295"/>
                  </a:cubicBezTo>
                  <a:lnTo>
                    <a:pt x="2479196" y="2919092"/>
                  </a:lnTo>
                  <a:lnTo>
                    <a:pt x="2452536" y="2925442"/>
                  </a:lnTo>
                  <a:lnTo>
                    <a:pt x="2434445" y="2941316"/>
                  </a:lnTo>
                  <a:lnTo>
                    <a:pt x="2412546" y="2943856"/>
                  </a:lnTo>
                  <a:lnTo>
                    <a:pt x="2406199" y="2961954"/>
                  </a:lnTo>
                  <a:lnTo>
                    <a:pt x="2358910" y="2965446"/>
                  </a:lnTo>
                  <a:lnTo>
                    <a:pt x="2325902" y="2956239"/>
                  </a:lnTo>
                  <a:lnTo>
                    <a:pt x="2291942" y="2950206"/>
                  </a:lnTo>
                  <a:lnTo>
                    <a:pt x="2297020" y="2924807"/>
                  </a:lnTo>
                  <a:lnTo>
                    <a:pt x="2267822" y="2929252"/>
                  </a:lnTo>
                  <a:lnTo>
                    <a:pt x="2226879" y="2886389"/>
                  </a:lnTo>
                  <a:lnTo>
                    <a:pt x="2197364" y="2883216"/>
                  </a:lnTo>
                  <a:lnTo>
                    <a:pt x="2191016" y="2862578"/>
                  </a:lnTo>
                  <a:lnTo>
                    <a:pt x="2178955" y="2853371"/>
                  </a:lnTo>
                  <a:lnTo>
                    <a:pt x="2188477" y="2836226"/>
                  </a:lnTo>
                  <a:lnTo>
                    <a:pt x="2197681" y="2806700"/>
                  </a:lnTo>
                  <a:lnTo>
                    <a:pt x="2216723" y="2820034"/>
                  </a:lnTo>
                  <a:lnTo>
                    <a:pt x="2224022" y="2809240"/>
                  </a:lnTo>
                  <a:lnTo>
                    <a:pt x="2253857" y="2822891"/>
                  </a:lnTo>
                  <a:lnTo>
                    <a:pt x="2244334" y="2811462"/>
                  </a:lnTo>
                  <a:lnTo>
                    <a:pt x="2243066" y="2799714"/>
                  </a:lnTo>
                  <a:lnTo>
                    <a:pt x="2283373" y="2782569"/>
                  </a:lnTo>
                  <a:lnTo>
                    <a:pt x="2235450" y="2793365"/>
                  </a:lnTo>
                  <a:lnTo>
                    <a:pt x="2224976" y="2773679"/>
                  </a:lnTo>
                  <a:lnTo>
                    <a:pt x="2235132" y="2752408"/>
                  </a:lnTo>
                  <a:lnTo>
                    <a:pt x="2251001" y="2748280"/>
                  </a:lnTo>
                  <a:lnTo>
                    <a:pt x="2258618" y="2737486"/>
                  </a:lnTo>
                  <a:lnTo>
                    <a:pt x="2242432" y="2730184"/>
                  </a:lnTo>
                  <a:lnTo>
                    <a:pt x="2245287" y="2720658"/>
                  </a:lnTo>
                  <a:lnTo>
                    <a:pt x="2261156" y="2707958"/>
                  </a:lnTo>
                  <a:lnTo>
                    <a:pt x="2261156" y="2703514"/>
                  </a:lnTo>
                  <a:lnTo>
                    <a:pt x="2245287" y="2694307"/>
                  </a:lnTo>
                  <a:lnTo>
                    <a:pt x="2232909" y="2720024"/>
                  </a:lnTo>
                  <a:lnTo>
                    <a:pt x="2214502" y="2707641"/>
                  </a:lnTo>
                  <a:lnTo>
                    <a:pt x="2211646" y="2733675"/>
                  </a:lnTo>
                  <a:lnTo>
                    <a:pt x="2197998" y="2725421"/>
                  </a:lnTo>
                  <a:cubicBezTo>
                    <a:pt x="2197681" y="2720870"/>
                    <a:pt x="2197363" y="2716319"/>
                    <a:pt x="2197046" y="2711768"/>
                  </a:cubicBezTo>
                  <a:lnTo>
                    <a:pt x="2191333" y="2703196"/>
                  </a:lnTo>
                  <a:lnTo>
                    <a:pt x="2204980" y="2676845"/>
                  </a:lnTo>
                  <a:lnTo>
                    <a:pt x="2223072" y="2685099"/>
                  </a:lnTo>
                  <a:lnTo>
                    <a:pt x="2224976" y="2659700"/>
                  </a:lnTo>
                  <a:lnTo>
                    <a:pt x="2227833" y="2657478"/>
                  </a:lnTo>
                  <a:lnTo>
                    <a:pt x="2233862" y="2652715"/>
                  </a:lnTo>
                  <a:lnTo>
                    <a:pt x="2237035" y="2649540"/>
                  </a:lnTo>
                  <a:lnTo>
                    <a:pt x="2239257" y="2646683"/>
                  </a:lnTo>
                  <a:lnTo>
                    <a:pt x="2241161" y="2644460"/>
                  </a:lnTo>
                  <a:lnTo>
                    <a:pt x="2241479" y="2643508"/>
                  </a:lnTo>
                  <a:lnTo>
                    <a:pt x="2241479" y="2642873"/>
                  </a:lnTo>
                  <a:lnTo>
                    <a:pt x="2241479" y="2642555"/>
                  </a:lnTo>
                  <a:lnTo>
                    <a:pt x="2241798" y="2642555"/>
                  </a:lnTo>
                  <a:lnTo>
                    <a:pt x="2243702" y="2642873"/>
                  </a:lnTo>
                  <a:lnTo>
                    <a:pt x="2248461" y="2646048"/>
                  </a:lnTo>
                  <a:lnTo>
                    <a:pt x="2256713" y="2651127"/>
                  </a:lnTo>
                  <a:lnTo>
                    <a:pt x="2264966" y="2632078"/>
                  </a:lnTo>
                  <a:lnTo>
                    <a:pt x="2259571" y="2626999"/>
                  </a:lnTo>
                  <a:lnTo>
                    <a:pt x="2242432" y="2639698"/>
                  </a:lnTo>
                  <a:lnTo>
                    <a:pt x="2232909" y="2632395"/>
                  </a:lnTo>
                  <a:lnTo>
                    <a:pt x="2216406" y="2645095"/>
                  </a:lnTo>
                  <a:lnTo>
                    <a:pt x="2211646" y="2633665"/>
                  </a:lnTo>
                  <a:lnTo>
                    <a:pt x="2225609" y="2614615"/>
                  </a:lnTo>
                  <a:lnTo>
                    <a:pt x="2237035" y="2592073"/>
                  </a:lnTo>
                  <a:lnTo>
                    <a:pt x="2260205" y="2583819"/>
                  </a:lnTo>
                  <a:lnTo>
                    <a:pt x="2263060" y="2568896"/>
                  </a:lnTo>
                  <a:lnTo>
                    <a:pt x="2245287" y="2569214"/>
                  </a:lnTo>
                  <a:lnTo>
                    <a:pt x="2264013" y="2548576"/>
                  </a:lnTo>
                  <a:lnTo>
                    <a:pt x="2274486" y="2524764"/>
                  </a:lnTo>
                  <a:lnTo>
                    <a:pt x="2276390" y="2521589"/>
                  </a:lnTo>
                  <a:lnTo>
                    <a:pt x="2288133" y="2517779"/>
                  </a:lnTo>
                  <a:lnTo>
                    <a:pt x="2285278" y="2560324"/>
                  </a:lnTo>
                  <a:lnTo>
                    <a:pt x="2292893" y="2570485"/>
                  </a:lnTo>
                  <a:lnTo>
                    <a:pt x="2297656" y="2512700"/>
                  </a:lnTo>
                  <a:lnTo>
                    <a:pt x="2328123" y="2498726"/>
                  </a:lnTo>
                  <a:lnTo>
                    <a:pt x="2315429" y="2494594"/>
                  </a:lnTo>
                  <a:lnTo>
                    <a:pt x="2290038" y="2503489"/>
                  </a:lnTo>
                  <a:lnTo>
                    <a:pt x="2293212" y="2487610"/>
                  </a:lnTo>
                  <a:lnTo>
                    <a:pt x="2278612" y="2503489"/>
                  </a:lnTo>
                  <a:lnTo>
                    <a:pt x="2250048" y="2517144"/>
                  </a:lnTo>
                  <a:lnTo>
                    <a:pt x="2241798" y="2546990"/>
                  </a:lnTo>
                  <a:lnTo>
                    <a:pt x="2213550" y="2566039"/>
                  </a:lnTo>
                  <a:lnTo>
                    <a:pt x="2206249" y="2575564"/>
                  </a:lnTo>
                  <a:lnTo>
                    <a:pt x="2183715" y="2563182"/>
                  </a:lnTo>
                  <a:lnTo>
                    <a:pt x="2169117" y="2573658"/>
                  </a:lnTo>
                  <a:lnTo>
                    <a:pt x="2149756" y="2544449"/>
                  </a:lnTo>
                  <a:cubicBezTo>
                    <a:pt x="2149650" y="2541380"/>
                    <a:pt x="2149545" y="2538311"/>
                    <a:pt x="2149439" y="2535242"/>
                  </a:cubicBezTo>
                  <a:lnTo>
                    <a:pt x="2166578" y="2537146"/>
                  </a:lnTo>
                  <a:lnTo>
                    <a:pt x="2168800" y="2516191"/>
                  </a:lnTo>
                  <a:lnTo>
                    <a:pt x="2183399" y="2530480"/>
                  </a:lnTo>
                  <a:lnTo>
                    <a:pt x="2216088" y="2509202"/>
                  </a:lnTo>
                  <a:lnTo>
                    <a:pt x="2187842" y="2511428"/>
                  </a:lnTo>
                  <a:lnTo>
                    <a:pt x="2178955" y="2506347"/>
                  </a:lnTo>
                  <a:lnTo>
                    <a:pt x="2176734" y="2489517"/>
                  </a:lnTo>
                  <a:lnTo>
                    <a:pt x="2203076" y="2475554"/>
                  </a:lnTo>
                  <a:lnTo>
                    <a:pt x="2181178" y="2477773"/>
                  </a:lnTo>
                  <a:cubicBezTo>
                    <a:pt x="2181390" y="2473540"/>
                    <a:pt x="2181601" y="2469306"/>
                    <a:pt x="2181813" y="2465073"/>
                  </a:cubicBezTo>
                  <a:lnTo>
                    <a:pt x="2169117" y="2453962"/>
                  </a:lnTo>
                  <a:lnTo>
                    <a:pt x="2180543" y="2439040"/>
                  </a:lnTo>
                  <a:lnTo>
                    <a:pt x="2172290" y="2438087"/>
                  </a:lnTo>
                  <a:lnTo>
                    <a:pt x="2159594" y="2444438"/>
                  </a:lnTo>
                  <a:lnTo>
                    <a:pt x="2141505" y="2433007"/>
                  </a:lnTo>
                  <a:lnTo>
                    <a:pt x="2149756" y="2422530"/>
                  </a:lnTo>
                  <a:lnTo>
                    <a:pt x="2138331" y="2421258"/>
                  </a:lnTo>
                  <a:lnTo>
                    <a:pt x="2143091" y="2403163"/>
                  </a:lnTo>
                  <a:lnTo>
                    <a:pt x="2158959" y="2402208"/>
                  </a:lnTo>
                  <a:lnTo>
                    <a:pt x="2184669" y="2408243"/>
                  </a:lnTo>
                  <a:lnTo>
                    <a:pt x="2209741" y="2392366"/>
                  </a:lnTo>
                  <a:lnTo>
                    <a:pt x="2253223" y="2401575"/>
                  </a:lnTo>
                  <a:lnTo>
                    <a:pt x="2274486" y="2389510"/>
                  </a:lnTo>
                  <a:lnTo>
                    <a:pt x="2317968" y="2416815"/>
                  </a:lnTo>
                  <a:lnTo>
                    <a:pt x="2312891" y="2438722"/>
                  </a:lnTo>
                  <a:lnTo>
                    <a:pt x="2328441" y="2426022"/>
                  </a:lnTo>
                  <a:lnTo>
                    <a:pt x="2341136" y="2440627"/>
                  </a:lnTo>
                  <a:lnTo>
                    <a:pt x="2347484" y="2426022"/>
                  </a:lnTo>
                  <a:lnTo>
                    <a:pt x="2329710" y="2412053"/>
                  </a:lnTo>
                  <a:lnTo>
                    <a:pt x="2325902" y="2398716"/>
                  </a:lnTo>
                  <a:lnTo>
                    <a:pt x="2386204" y="2376172"/>
                  </a:lnTo>
                  <a:lnTo>
                    <a:pt x="2384935" y="2359030"/>
                  </a:lnTo>
                  <a:lnTo>
                    <a:pt x="2353197" y="2371094"/>
                  </a:lnTo>
                  <a:lnTo>
                    <a:pt x="2361765" y="2356172"/>
                  </a:lnTo>
                  <a:cubicBezTo>
                    <a:pt x="2361659" y="2348023"/>
                    <a:pt x="2361554" y="2339874"/>
                    <a:pt x="2361448" y="2331725"/>
                  </a:cubicBezTo>
                  <a:lnTo>
                    <a:pt x="2383348" y="2299021"/>
                  </a:lnTo>
                  <a:lnTo>
                    <a:pt x="2345898" y="2332040"/>
                  </a:lnTo>
                  <a:lnTo>
                    <a:pt x="2345898" y="2368872"/>
                  </a:lnTo>
                  <a:lnTo>
                    <a:pt x="2330346" y="2378397"/>
                  </a:lnTo>
                  <a:lnTo>
                    <a:pt x="2320824" y="2367285"/>
                  </a:lnTo>
                  <a:lnTo>
                    <a:pt x="2313208" y="2374587"/>
                  </a:lnTo>
                  <a:lnTo>
                    <a:pt x="2271948" y="2374904"/>
                  </a:lnTo>
                  <a:lnTo>
                    <a:pt x="2271948" y="2363157"/>
                  </a:lnTo>
                  <a:lnTo>
                    <a:pt x="2287500" y="2339979"/>
                  </a:lnTo>
                  <a:lnTo>
                    <a:pt x="2263378" y="2359030"/>
                  </a:lnTo>
                  <a:lnTo>
                    <a:pt x="2263378" y="2376172"/>
                  </a:lnTo>
                  <a:lnTo>
                    <a:pt x="2245605" y="2379350"/>
                  </a:lnTo>
                  <a:lnTo>
                    <a:pt x="2210694" y="2377443"/>
                  </a:lnTo>
                  <a:lnTo>
                    <a:pt x="2176100" y="2399987"/>
                  </a:lnTo>
                  <a:lnTo>
                    <a:pt x="2153882" y="2391732"/>
                  </a:lnTo>
                  <a:lnTo>
                    <a:pt x="2145948" y="2379350"/>
                  </a:lnTo>
                  <a:lnTo>
                    <a:pt x="2160864" y="2371729"/>
                  </a:lnTo>
                  <a:lnTo>
                    <a:pt x="2136427" y="2362204"/>
                  </a:lnTo>
                  <a:lnTo>
                    <a:pt x="2178639" y="2342201"/>
                  </a:lnTo>
                  <a:lnTo>
                    <a:pt x="2167847" y="2339979"/>
                  </a:lnTo>
                  <a:lnTo>
                    <a:pt x="2173243" y="2326326"/>
                  </a:lnTo>
                  <a:lnTo>
                    <a:pt x="2188160" y="2322834"/>
                  </a:lnTo>
                  <a:lnTo>
                    <a:pt x="2158008" y="2303150"/>
                  </a:lnTo>
                  <a:lnTo>
                    <a:pt x="2166578" y="2294574"/>
                  </a:lnTo>
                  <a:lnTo>
                    <a:pt x="2133571" y="2274889"/>
                  </a:lnTo>
                  <a:lnTo>
                    <a:pt x="2157057" y="2271715"/>
                  </a:lnTo>
                  <a:lnTo>
                    <a:pt x="2154518" y="2256790"/>
                  </a:lnTo>
                  <a:lnTo>
                    <a:pt x="2160864" y="2256790"/>
                  </a:lnTo>
                  <a:lnTo>
                    <a:pt x="2173560" y="2244090"/>
                  </a:lnTo>
                  <a:lnTo>
                    <a:pt x="2187525" y="2258697"/>
                  </a:lnTo>
                  <a:lnTo>
                    <a:pt x="2200219" y="2265998"/>
                  </a:lnTo>
                  <a:lnTo>
                    <a:pt x="2203395" y="2253298"/>
                  </a:lnTo>
                  <a:lnTo>
                    <a:pt x="2226246" y="2245361"/>
                  </a:lnTo>
                  <a:lnTo>
                    <a:pt x="2252906" y="2258377"/>
                  </a:lnTo>
                  <a:lnTo>
                    <a:pt x="2266552" y="2244090"/>
                  </a:lnTo>
                  <a:lnTo>
                    <a:pt x="2266552" y="2235835"/>
                  </a:lnTo>
                  <a:lnTo>
                    <a:pt x="2213550" y="2243773"/>
                  </a:lnTo>
                  <a:lnTo>
                    <a:pt x="2197681" y="2239644"/>
                  </a:lnTo>
                  <a:lnTo>
                    <a:pt x="2204029" y="2231072"/>
                  </a:lnTo>
                  <a:lnTo>
                    <a:pt x="2233862" y="2227898"/>
                  </a:lnTo>
                  <a:lnTo>
                    <a:pt x="2254492" y="2222181"/>
                  </a:lnTo>
                  <a:lnTo>
                    <a:pt x="2236401" y="2212020"/>
                  </a:lnTo>
                  <a:lnTo>
                    <a:pt x="2249414" y="2203448"/>
                  </a:lnTo>
                  <a:lnTo>
                    <a:pt x="2244970" y="2194876"/>
                  </a:lnTo>
                  <a:lnTo>
                    <a:pt x="2230053" y="2187889"/>
                  </a:lnTo>
                  <a:lnTo>
                    <a:pt x="2238304" y="2165664"/>
                  </a:lnTo>
                  <a:lnTo>
                    <a:pt x="2261791" y="2150423"/>
                  </a:lnTo>
                  <a:lnTo>
                    <a:pt x="2278612" y="2184079"/>
                  </a:lnTo>
                  <a:lnTo>
                    <a:pt x="2285912" y="2178682"/>
                  </a:lnTo>
                  <a:lnTo>
                    <a:pt x="2279565" y="2166298"/>
                  </a:lnTo>
                  <a:lnTo>
                    <a:pt x="2281469" y="2138677"/>
                  </a:lnTo>
                  <a:lnTo>
                    <a:pt x="2300512" y="2135500"/>
                  </a:lnTo>
                  <a:lnTo>
                    <a:pt x="2314476" y="2151058"/>
                  </a:lnTo>
                  <a:lnTo>
                    <a:pt x="2307177" y="2195194"/>
                  </a:lnTo>
                  <a:lnTo>
                    <a:pt x="2318920" y="2195194"/>
                  </a:lnTo>
                  <a:lnTo>
                    <a:pt x="2329076" y="2158361"/>
                  </a:lnTo>
                  <a:lnTo>
                    <a:pt x="2356688" y="2158044"/>
                  </a:lnTo>
                  <a:lnTo>
                    <a:pt x="2361131" y="2146612"/>
                  </a:lnTo>
                  <a:lnTo>
                    <a:pt x="2321776" y="2142486"/>
                  </a:lnTo>
                  <a:lnTo>
                    <a:pt x="2319237" y="2125021"/>
                  </a:lnTo>
                  <a:lnTo>
                    <a:pt x="2297020" y="2113274"/>
                  </a:lnTo>
                  <a:lnTo>
                    <a:pt x="2285594" y="2125021"/>
                  </a:lnTo>
                  <a:lnTo>
                    <a:pt x="2278294" y="2118988"/>
                  </a:lnTo>
                  <a:lnTo>
                    <a:pt x="2283373" y="2109465"/>
                  </a:lnTo>
                  <a:lnTo>
                    <a:pt x="2297973" y="2100891"/>
                  </a:lnTo>
                  <a:lnTo>
                    <a:pt x="2310667" y="2099304"/>
                  </a:lnTo>
                  <a:lnTo>
                    <a:pt x="2326855" y="2092953"/>
                  </a:lnTo>
                  <a:lnTo>
                    <a:pt x="2344627" y="2103432"/>
                  </a:lnTo>
                  <a:lnTo>
                    <a:pt x="2352880" y="2098033"/>
                  </a:lnTo>
                  <a:lnTo>
                    <a:pt x="2373509" y="2117719"/>
                  </a:lnTo>
                  <a:lnTo>
                    <a:pt x="2388426" y="2113591"/>
                  </a:lnTo>
                  <a:lnTo>
                    <a:pt x="2390965" y="2100891"/>
                  </a:lnTo>
                  <a:lnTo>
                    <a:pt x="2364623" y="2097082"/>
                  </a:lnTo>
                  <a:lnTo>
                    <a:pt x="2364623" y="2087237"/>
                  </a:lnTo>
                  <a:lnTo>
                    <a:pt x="2392868" y="2073585"/>
                  </a:lnTo>
                  <a:lnTo>
                    <a:pt x="2361131" y="2063426"/>
                  </a:lnTo>
                  <a:lnTo>
                    <a:pt x="2344309" y="2067553"/>
                  </a:lnTo>
                  <a:lnTo>
                    <a:pt x="2321141" y="2069141"/>
                  </a:lnTo>
                  <a:lnTo>
                    <a:pt x="2338915" y="2050726"/>
                  </a:lnTo>
                  <a:lnTo>
                    <a:pt x="2320824" y="2045646"/>
                  </a:lnTo>
                  <a:lnTo>
                    <a:pt x="2318602" y="2029776"/>
                  </a:lnTo>
                  <a:lnTo>
                    <a:pt x="2346849" y="2010726"/>
                  </a:lnTo>
                  <a:lnTo>
                    <a:pt x="2363987" y="2025013"/>
                  </a:lnTo>
                  <a:lnTo>
                    <a:pt x="2377953" y="2033586"/>
                  </a:lnTo>
                  <a:lnTo>
                    <a:pt x="2390330" y="2019933"/>
                  </a:lnTo>
                  <a:lnTo>
                    <a:pt x="2395725" y="2026918"/>
                  </a:lnTo>
                  <a:lnTo>
                    <a:pt x="2422068" y="2016441"/>
                  </a:lnTo>
                  <a:lnTo>
                    <a:pt x="2401756" y="1998661"/>
                  </a:lnTo>
                  <a:lnTo>
                    <a:pt x="2384935" y="2011360"/>
                  </a:lnTo>
                  <a:lnTo>
                    <a:pt x="2370336" y="2004376"/>
                  </a:lnTo>
                  <a:lnTo>
                    <a:pt x="2373191" y="1984056"/>
                  </a:lnTo>
                  <a:lnTo>
                    <a:pt x="2394138" y="1977706"/>
                  </a:lnTo>
                  <a:lnTo>
                    <a:pt x="2409055" y="1966911"/>
                  </a:lnTo>
                  <a:lnTo>
                    <a:pt x="2423655" y="1967864"/>
                  </a:lnTo>
                  <a:cubicBezTo>
                    <a:pt x="2423973" y="1963631"/>
                    <a:pt x="2424290" y="1959397"/>
                    <a:pt x="2424608" y="1955164"/>
                  </a:cubicBezTo>
                  <a:lnTo>
                    <a:pt x="2438570" y="1958338"/>
                  </a:lnTo>
                  <a:lnTo>
                    <a:pt x="2445870" y="1965324"/>
                  </a:lnTo>
                  <a:lnTo>
                    <a:pt x="2460787" y="1944051"/>
                  </a:lnTo>
                  <a:lnTo>
                    <a:pt x="2480465" y="1914841"/>
                  </a:lnTo>
                  <a:lnTo>
                    <a:pt x="2502364" y="1913254"/>
                  </a:lnTo>
                  <a:lnTo>
                    <a:pt x="2520455" y="1906904"/>
                  </a:lnTo>
                  <a:lnTo>
                    <a:pt x="2529341" y="1928811"/>
                  </a:lnTo>
                  <a:lnTo>
                    <a:pt x="2553461" y="1919286"/>
                  </a:lnTo>
                  <a:lnTo>
                    <a:pt x="2543941" y="1902459"/>
                  </a:lnTo>
                  <a:lnTo>
                    <a:pt x="2538228" y="1886901"/>
                  </a:lnTo>
                  <a:lnTo>
                    <a:pt x="2585518" y="1865312"/>
                  </a:lnTo>
                  <a:lnTo>
                    <a:pt x="2609319" y="1891347"/>
                  </a:lnTo>
                  <a:lnTo>
                    <a:pt x="2603925" y="1913254"/>
                  </a:lnTo>
                  <a:lnTo>
                    <a:pt x="2607415" y="1925954"/>
                  </a:lnTo>
                  <a:lnTo>
                    <a:pt x="2630902" y="1923731"/>
                  </a:lnTo>
                  <a:lnTo>
                    <a:pt x="2619793" y="1910079"/>
                  </a:lnTo>
                  <a:lnTo>
                    <a:pt x="2626141" y="1900554"/>
                  </a:lnTo>
                  <a:lnTo>
                    <a:pt x="2665497" y="1901189"/>
                  </a:lnTo>
                  <a:lnTo>
                    <a:pt x="2678826" y="1889759"/>
                  </a:lnTo>
                  <a:lnTo>
                    <a:pt x="2665179" y="1871979"/>
                  </a:lnTo>
                  <a:lnTo>
                    <a:pt x="2684856" y="1851658"/>
                  </a:lnTo>
                  <a:lnTo>
                    <a:pt x="2739762" y="1824989"/>
                  </a:lnTo>
                  <a:lnTo>
                    <a:pt x="2727702" y="1843086"/>
                  </a:lnTo>
                  <a:lnTo>
                    <a:pt x="2755314" y="1832928"/>
                  </a:lnTo>
                  <a:lnTo>
                    <a:pt x="2757853" y="1817369"/>
                  </a:lnTo>
                  <a:lnTo>
                    <a:pt x="2733732" y="1816734"/>
                  </a:lnTo>
                  <a:lnTo>
                    <a:pt x="2743254" y="1805304"/>
                  </a:lnTo>
                  <a:cubicBezTo>
                    <a:pt x="2743360" y="1802129"/>
                    <a:pt x="2743465" y="1798954"/>
                    <a:pt x="2743571" y="1795779"/>
                  </a:cubicBezTo>
                  <a:lnTo>
                    <a:pt x="2735636" y="1791334"/>
                  </a:lnTo>
                  <a:lnTo>
                    <a:pt x="2750553" y="1786571"/>
                  </a:lnTo>
                  <a:lnTo>
                    <a:pt x="2749283" y="1782443"/>
                  </a:lnTo>
                  <a:lnTo>
                    <a:pt x="2732463" y="1785936"/>
                  </a:lnTo>
                  <a:lnTo>
                    <a:pt x="2723576" y="1801494"/>
                  </a:lnTo>
                  <a:lnTo>
                    <a:pt x="2655341" y="1817686"/>
                  </a:lnTo>
                  <a:lnTo>
                    <a:pt x="2652167" y="1822131"/>
                  </a:lnTo>
                  <a:lnTo>
                    <a:pt x="2724211" y="1806891"/>
                  </a:lnTo>
                  <a:lnTo>
                    <a:pt x="2726114" y="1817369"/>
                  </a:lnTo>
                  <a:lnTo>
                    <a:pt x="2673431" y="1835784"/>
                  </a:lnTo>
                  <a:lnTo>
                    <a:pt x="2648041" y="1871979"/>
                  </a:lnTo>
                  <a:lnTo>
                    <a:pt x="2615668" y="1886267"/>
                  </a:lnTo>
                  <a:lnTo>
                    <a:pt x="2597261" y="1856739"/>
                  </a:lnTo>
                  <a:lnTo>
                    <a:pt x="2607415" y="1833245"/>
                  </a:lnTo>
                  <a:lnTo>
                    <a:pt x="2587739" y="1846261"/>
                  </a:lnTo>
                  <a:lnTo>
                    <a:pt x="2578217" y="1843086"/>
                  </a:lnTo>
                  <a:cubicBezTo>
                    <a:pt x="2578111" y="1832503"/>
                    <a:pt x="2578006" y="1821919"/>
                    <a:pt x="2577900" y="1811336"/>
                  </a:cubicBezTo>
                  <a:lnTo>
                    <a:pt x="2599165" y="1807209"/>
                  </a:lnTo>
                  <a:lnTo>
                    <a:pt x="2622967" y="1785619"/>
                  </a:lnTo>
                  <a:lnTo>
                    <a:pt x="2598530" y="1780538"/>
                  </a:lnTo>
                  <a:lnTo>
                    <a:pt x="2596625" y="1767839"/>
                  </a:lnTo>
                  <a:lnTo>
                    <a:pt x="2627094" y="1760536"/>
                  </a:lnTo>
                  <a:lnTo>
                    <a:pt x="2619476" y="1751963"/>
                  </a:lnTo>
                  <a:lnTo>
                    <a:pt x="2625823" y="1733866"/>
                  </a:lnTo>
                  <a:lnTo>
                    <a:pt x="2644550" y="1726564"/>
                  </a:lnTo>
                  <a:lnTo>
                    <a:pt x="2656927" y="1685606"/>
                  </a:lnTo>
                  <a:lnTo>
                    <a:pt x="2672796" y="1686241"/>
                  </a:lnTo>
                  <a:lnTo>
                    <a:pt x="2677239" y="1672588"/>
                  </a:lnTo>
                  <a:lnTo>
                    <a:pt x="2695013" y="1652269"/>
                  </a:lnTo>
                  <a:lnTo>
                    <a:pt x="2703264" y="1658619"/>
                  </a:lnTo>
                  <a:lnTo>
                    <a:pt x="2721355" y="1676398"/>
                  </a:lnTo>
                  <a:lnTo>
                    <a:pt x="2735320" y="1675128"/>
                  </a:lnTo>
                  <a:lnTo>
                    <a:pt x="2719133" y="1659253"/>
                  </a:lnTo>
                  <a:lnTo>
                    <a:pt x="2721355" y="1651316"/>
                  </a:lnTo>
                  <a:lnTo>
                    <a:pt x="2745793" y="1659253"/>
                  </a:lnTo>
                  <a:lnTo>
                    <a:pt x="2749918" y="1656079"/>
                  </a:lnTo>
                  <a:lnTo>
                    <a:pt x="2743254" y="1642426"/>
                  </a:lnTo>
                  <a:lnTo>
                    <a:pt x="2741349" y="1624646"/>
                  </a:lnTo>
                  <a:lnTo>
                    <a:pt x="2750870" y="1620201"/>
                  </a:lnTo>
                  <a:lnTo>
                    <a:pt x="2771499" y="1600833"/>
                  </a:lnTo>
                  <a:lnTo>
                    <a:pt x="2763248" y="1591944"/>
                  </a:lnTo>
                  <a:lnTo>
                    <a:pt x="2742936" y="1608771"/>
                  </a:lnTo>
                  <a:lnTo>
                    <a:pt x="2733732" y="1609723"/>
                  </a:lnTo>
                  <a:lnTo>
                    <a:pt x="2730241" y="1603374"/>
                  </a:lnTo>
                  <a:lnTo>
                    <a:pt x="2741983" y="1579561"/>
                  </a:lnTo>
                  <a:lnTo>
                    <a:pt x="2752459" y="1580196"/>
                  </a:lnTo>
                  <a:lnTo>
                    <a:pt x="2769278" y="1572576"/>
                  </a:lnTo>
                  <a:lnTo>
                    <a:pt x="2766105" y="1549399"/>
                  </a:lnTo>
                  <a:lnTo>
                    <a:pt x="2779435" y="1533524"/>
                  </a:lnTo>
                  <a:lnTo>
                    <a:pt x="2799430" y="1528127"/>
                  </a:lnTo>
                  <a:lnTo>
                    <a:pt x="2804825" y="1517649"/>
                  </a:lnTo>
                  <a:lnTo>
                    <a:pt x="2813077" y="1509077"/>
                  </a:lnTo>
                  <a:lnTo>
                    <a:pt x="2818790" y="1531937"/>
                  </a:lnTo>
                  <a:lnTo>
                    <a:pt x="2830215" y="1541461"/>
                  </a:lnTo>
                  <a:lnTo>
                    <a:pt x="2842592" y="1520189"/>
                  </a:lnTo>
                  <a:lnTo>
                    <a:pt x="2837515" y="1515109"/>
                  </a:lnTo>
                  <a:lnTo>
                    <a:pt x="2855288" y="1505584"/>
                  </a:lnTo>
                  <a:lnTo>
                    <a:pt x="2863540" y="1493836"/>
                  </a:lnTo>
                  <a:lnTo>
                    <a:pt x="2859414" y="1486534"/>
                  </a:lnTo>
                  <a:lnTo>
                    <a:pt x="2845767" y="1504314"/>
                  </a:lnTo>
                  <a:lnTo>
                    <a:pt x="2832120" y="1513204"/>
                  </a:lnTo>
                  <a:lnTo>
                    <a:pt x="2828945" y="1481137"/>
                  </a:lnTo>
                  <a:cubicBezTo>
                    <a:pt x="2828839" y="1480502"/>
                    <a:pt x="2828734" y="1479867"/>
                    <a:pt x="2828628" y="1479232"/>
                  </a:cubicBezTo>
                  <a:lnTo>
                    <a:pt x="2825772" y="1481137"/>
                  </a:lnTo>
                  <a:lnTo>
                    <a:pt x="2819425" y="1484629"/>
                  </a:lnTo>
                  <a:lnTo>
                    <a:pt x="2806729" y="1509077"/>
                  </a:lnTo>
                  <a:lnTo>
                    <a:pt x="2794987" y="1503996"/>
                  </a:lnTo>
                  <a:lnTo>
                    <a:pt x="2801335" y="1488122"/>
                  </a:lnTo>
                  <a:lnTo>
                    <a:pt x="2807047" y="1481137"/>
                  </a:lnTo>
                  <a:lnTo>
                    <a:pt x="2815933" y="1470024"/>
                  </a:lnTo>
                  <a:lnTo>
                    <a:pt x="2827359" y="1465897"/>
                  </a:lnTo>
                  <a:lnTo>
                    <a:pt x="2821012" y="1454149"/>
                  </a:lnTo>
                  <a:lnTo>
                    <a:pt x="2825137" y="1438274"/>
                  </a:lnTo>
                  <a:lnTo>
                    <a:pt x="2832436" y="1441449"/>
                  </a:lnTo>
                  <a:cubicBezTo>
                    <a:pt x="2832859" y="1448011"/>
                    <a:pt x="2833283" y="1454572"/>
                    <a:pt x="2833706" y="1461134"/>
                  </a:cubicBezTo>
                  <a:lnTo>
                    <a:pt x="2840371" y="1467484"/>
                  </a:lnTo>
                  <a:lnTo>
                    <a:pt x="2859414" y="1481137"/>
                  </a:lnTo>
                  <a:lnTo>
                    <a:pt x="2862588" y="1483042"/>
                  </a:lnTo>
                  <a:cubicBezTo>
                    <a:pt x="2862482" y="1482407"/>
                    <a:pt x="2862377" y="1481772"/>
                    <a:pt x="2862271" y="1481137"/>
                  </a:cubicBezTo>
                  <a:lnTo>
                    <a:pt x="2860366" y="1474152"/>
                  </a:lnTo>
                  <a:lnTo>
                    <a:pt x="2854653" y="1441132"/>
                  </a:lnTo>
                  <a:lnTo>
                    <a:pt x="2836563" y="1430972"/>
                  </a:lnTo>
                  <a:lnTo>
                    <a:pt x="2833072" y="1410017"/>
                  </a:lnTo>
                  <a:lnTo>
                    <a:pt x="2847036" y="1405255"/>
                  </a:lnTo>
                  <a:lnTo>
                    <a:pt x="2852749" y="1426527"/>
                  </a:lnTo>
                  <a:lnTo>
                    <a:pt x="2864174" y="1423987"/>
                  </a:lnTo>
                  <a:lnTo>
                    <a:pt x="2868300" y="1403350"/>
                  </a:lnTo>
                  <a:lnTo>
                    <a:pt x="2848941" y="1392554"/>
                  </a:lnTo>
                  <a:lnTo>
                    <a:pt x="2854970" y="1378267"/>
                  </a:lnTo>
                  <a:lnTo>
                    <a:pt x="2874013" y="1375727"/>
                  </a:lnTo>
                  <a:lnTo>
                    <a:pt x="2865761" y="1360170"/>
                  </a:lnTo>
                  <a:lnTo>
                    <a:pt x="2872744" y="1346200"/>
                  </a:lnTo>
                  <a:lnTo>
                    <a:pt x="2899721" y="1361757"/>
                  </a:lnTo>
                  <a:lnTo>
                    <a:pt x="2904482" y="1355407"/>
                  </a:lnTo>
                  <a:lnTo>
                    <a:pt x="2886390" y="1337945"/>
                  </a:lnTo>
                  <a:cubicBezTo>
                    <a:pt x="2886813" y="1332547"/>
                    <a:pt x="2887237" y="1327150"/>
                    <a:pt x="2887660" y="1321752"/>
                  </a:cubicBezTo>
                  <a:lnTo>
                    <a:pt x="2864174" y="1337945"/>
                  </a:lnTo>
                  <a:lnTo>
                    <a:pt x="2844496" y="1366519"/>
                  </a:lnTo>
                  <a:lnTo>
                    <a:pt x="2834976" y="1356360"/>
                  </a:lnTo>
                  <a:lnTo>
                    <a:pt x="2854970" y="1345247"/>
                  </a:lnTo>
                  <a:lnTo>
                    <a:pt x="2850527" y="1331912"/>
                  </a:lnTo>
                  <a:lnTo>
                    <a:pt x="2827041" y="1327467"/>
                  </a:lnTo>
                  <a:lnTo>
                    <a:pt x="2834659" y="1308735"/>
                  </a:lnTo>
                  <a:lnTo>
                    <a:pt x="2850527" y="1323340"/>
                  </a:lnTo>
                  <a:lnTo>
                    <a:pt x="2888296" y="1308100"/>
                  </a:lnTo>
                  <a:lnTo>
                    <a:pt x="2890518" y="1278890"/>
                  </a:lnTo>
                  <a:lnTo>
                    <a:pt x="2898768" y="1278255"/>
                  </a:lnTo>
                  <a:lnTo>
                    <a:pt x="2925112" y="1271905"/>
                  </a:lnTo>
                  <a:lnTo>
                    <a:pt x="2936854" y="1286510"/>
                  </a:lnTo>
                  <a:lnTo>
                    <a:pt x="2945741" y="1306830"/>
                  </a:lnTo>
                  <a:lnTo>
                    <a:pt x="2953675" y="1290637"/>
                  </a:lnTo>
                  <a:lnTo>
                    <a:pt x="2975891" y="1279843"/>
                  </a:lnTo>
                  <a:lnTo>
                    <a:pt x="2984143" y="1264285"/>
                  </a:lnTo>
                  <a:lnTo>
                    <a:pt x="2954945" y="1267460"/>
                  </a:lnTo>
                  <a:lnTo>
                    <a:pt x="2946376" y="1276033"/>
                  </a:lnTo>
                  <a:lnTo>
                    <a:pt x="2925746" y="1242377"/>
                  </a:lnTo>
                  <a:lnTo>
                    <a:pt x="2918447" y="1238250"/>
                  </a:lnTo>
                  <a:lnTo>
                    <a:pt x="2920351" y="1219200"/>
                  </a:lnTo>
                  <a:lnTo>
                    <a:pt x="2935267" y="1221423"/>
                  </a:lnTo>
                  <a:lnTo>
                    <a:pt x="2941297" y="1202373"/>
                  </a:lnTo>
                  <a:lnTo>
                    <a:pt x="2907338" y="1198563"/>
                  </a:lnTo>
                  <a:lnTo>
                    <a:pt x="2908607" y="1184593"/>
                  </a:lnTo>
                  <a:lnTo>
                    <a:pt x="2939394" y="1183323"/>
                  </a:lnTo>
                  <a:lnTo>
                    <a:pt x="2919081" y="1175068"/>
                  </a:lnTo>
                  <a:lnTo>
                    <a:pt x="2926063" y="1166495"/>
                  </a:lnTo>
                  <a:lnTo>
                    <a:pt x="2943202" y="1173798"/>
                  </a:lnTo>
                  <a:lnTo>
                    <a:pt x="2948280" y="1164273"/>
                  </a:lnTo>
                  <a:lnTo>
                    <a:pt x="2940980" y="1155065"/>
                  </a:lnTo>
                  <a:lnTo>
                    <a:pt x="2943202" y="1143318"/>
                  </a:lnTo>
                  <a:lnTo>
                    <a:pt x="2968273" y="1139825"/>
                  </a:lnTo>
                  <a:lnTo>
                    <a:pt x="2953358" y="1131570"/>
                  </a:lnTo>
                  <a:lnTo>
                    <a:pt x="2942884" y="1119187"/>
                  </a:lnTo>
                  <a:lnTo>
                    <a:pt x="2946058" y="1109662"/>
                  </a:lnTo>
                  <a:lnTo>
                    <a:pt x="2965102" y="1113473"/>
                  </a:lnTo>
                  <a:lnTo>
                    <a:pt x="2969862" y="1100772"/>
                  </a:lnTo>
                  <a:lnTo>
                    <a:pt x="2984778" y="1106170"/>
                  </a:lnTo>
                  <a:lnTo>
                    <a:pt x="2996522" y="1093470"/>
                  </a:lnTo>
                  <a:lnTo>
                    <a:pt x="3010169" y="1094105"/>
                  </a:lnTo>
                  <a:lnTo>
                    <a:pt x="3014294" y="1066800"/>
                  </a:lnTo>
                  <a:lnTo>
                    <a:pt x="3027942" y="1062355"/>
                  </a:lnTo>
                  <a:lnTo>
                    <a:pt x="3034289" y="1054735"/>
                  </a:lnTo>
                  <a:lnTo>
                    <a:pt x="3062536" y="1052830"/>
                  </a:lnTo>
                  <a:lnTo>
                    <a:pt x="3082848" y="1044892"/>
                  </a:lnTo>
                  <a:lnTo>
                    <a:pt x="3104107" y="1064577"/>
                  </a:lnTo>
                  <a:lnTo>
                    <a:pt x="3119976" y="1045527"/>
                  </a:lnTo>
                  <a:lnTo>
                    <a:pt x="3102520" y="1029017"/>
                  </a:lnTo>
                  <a:lnTo>
                    <a:pt x="3083799" y="1030287"/>
                  </a:lnTo>
                  <a:lnTo>
                    <a:pt x="3074913" y="1017587"/>
                  </a:lnTo>
                  <a:lnTo>
                    <a:pt x="3058410" y="1028382"/>
                  </a:lnTo>
                  <a:lnTo>
                    <a:pt x="3052697" y="1010602"/>
                  </a:lnTo>
                  <a:lnTo>
                    <a:pt x="3043175" y="1005204"/>
                  </a:lnTo>
                  <a:lnTo>
                    <a:pt x="3049206" y="973770"/>
                  </a:lnTo>
                  <a:lnTo>
                    <a:pt x="3072057" y="948370"/>
                  </a:lnTo>
                  <a:lnTo>
                    <a:pt x="3079991" y="969325"/>
                  </a:lnTo>
                  <a:lnTo>
                    <a:pt x="3093634" y="972500"/>
                  </a:lnTo>
                  <a:lnTo>
                    <a:pt x="3099029" y="980437"/>
                  </a:lnTo>
                  <a:lnTo>
                    <a:pt x="3110772" y="974087"/>
                  </a:lnTo>
                  <a:lnTo>
                    <a:pt x="3125689" y="985517"/>
                  </a:lnTo>
                  <a:lnTo>
                    <a:pt x="3140605" y="979167"/>
                  </a:lnTo>
                  <a:lnTo>
                    <a:pt x="3133623" y="967737"/>
                  </a:lnTo>
                  <a:lnTo>
                    <a:pt x="3150762" y="948687"/>
                  </a:lnTo>
                  <a:lnTo>
                    <a:pt x="3128545" y="959165"/>
                  </a:lnTo>
                  <a:lnTo>
                    <a:pt x="3107598" y="961387"/>
                  </a:lnTo>
                  <a:lnTo>
                    <a:pt x="3100933" y="952180"/>
                  </a:lnTo>
                  <a:lnTo>
                    <a:pt x="3120928" y="940432"/>
                  </a:lnTo>
                  <a:lnTo>
                    <a:pt x="3136480" y="921065"/>
                  </a:lnTo>
                  <a:lnTo>
                    <a:pt x="3125054" y="914080"/>
                  </a:lnTo>
                  <a:lnTo>
                    <a:pt x="3137749" y="903285"/>
                  </a:lnTo>
                  <a:lnTo>
                    <a:pt x="3126006" y="895982"/>
                  </a:lnTo>
                  <a:lnTo>
                    <a:pt x="3117437" y="886775"/>
                  </a:lnTo>
                  <a:lnTo>
                    <a:pt x="3130767" y="865502"/>
                  </a:lnTo>
                  <a:lnTo>
                    <a:pt x="3139971" y="846453"/>
                  </a:lnTo>
                  <a:lnTo>
                    <a:pt x="3158061" y="839150"/>
                  </a:lnTo>
                  <a:lnTo>
                    <a:pt x="3169487" y="806130"/>
                  </a:lnTo>
                  <a:lnTo>
                    <a:pt x="3179008" y="806130"/>
                  </a:lnTo>
                  <a:lnTo>
                    <a:pt x="3174882" y="816607"/>
                  </a:lnTo>
                  <a:lnTo>
                    <a:pt x="3180278" y="839785"/>
                  </a:lnTo>
                  <a:lnTo>
                    <a:pt x="3190116" y="854390"/>
                  </a:lnTo>
                  <a:lnTo>
                    <a:pt x="3192021" y="868995"/>
                  </a:lnTo>
                  <a:lnTo>
                    <a:pt x="3200590" y="852167"/>
                  </a:lnTo>
                  <a:lnTo>
                    <a:pt x="3218680" y="858518"/>
                  </a:lnTo>
                  <a:lnTo>
                    <a:pt x="3225028" y="849945"/>
                  </a:lnTo>
                  <a:lnTo>
                    <a:pt x="3219315" y="840420"/>
                  </a:lnTo>
                  <a:lnTo>
                    <a:pt x="3191069" y="848357"/>
                  </a:lnTo>
                  <a:lnTo>
                    <a:pt x="3195194" y="835340"/>
                  </a:lnTo>
                  <a:lnTo>
                    <a:pt x="3209794" y="835023"/>
                  </a:lnTo>
                  <a:lnTo>
                    <a:pt x="3217094" y="827720"/>
                  </a:lnTo>
                  <a:lnTo>
                    <a:pt x="3204398" y="809940"/>
                  </a:lnTo>
                  <a:lnTo>
                    <a:pt x="3218046" y="803590"/>
                  </a:lnTo>
                  <a:lnTo>
                    <a:pt x="3208207" y="786762"/>
                  </a:lnTo>
                  <a:lnTo>
                    <a:pt x="3190434" y="777555"/>
                  </a:lnTo>
                  <a:lnTo>
                    <a:pt x="3204716" y="760410"/>
                  </a:lnTo>
                  <a:lnTo>
                    <a:pt x="3237723" y="746440"/>
                  </a:lnTo>
                  <a:lnTo>
                    <a:pt x="3256766" y="757870"/>
                  </a:lnTo>
                  <a:lnTo>
                    <a:pt x="3273904" y="744853"/>
                  </a:lnTo>
                  <a:lnTo>
                    <a:pt x="3287551" y="776285"/>
                  </a:lnTo>
                  <a:lnTo>
                    <a:pt x="3305642" y="776285"/>
                  </a:lnTo>
                  <a:lnTo>
                    <a:pt x="3294851" y="757553"/>
                  </a:lnTo>
                  <a:lnTo>
                    <a:pt x="3315798" y="744535"/>
                  </a:lnTo>
                  <a:lnTo>
                    <a:pt x="3326589" y="729613"/>
                  </a:lnTo>
                  <a:lnTo>
                    <a:pt x="3312624" y="723580"/>
                  </a:lnTo>
                  <a:lnTo>
                    <a:pt x="3320876" y="705800"/>
                  </a:lnTo>
                  <a:lnTo>
                    <a:pt x="3310085" y="703578"/>
                  </a:lnTo>
                  <a:lnTo>
                    <a:pt x="3281839" y="732470"/>
                  </a:lnTo>
                  <a:lnTo>
                    <a:pt x="3269143" y="728343"/>
                  </a:lnTo>
                  <a:lnTo>
                    <a:pt x="3263748" y="710245"/>
                  </a:lnTo>
                  <a:lnTo>
                    <a:pt x="3249149" y="709610"/>
                  </a:lnTo>
                  <a:lnTo>
                    <a:pt x="3244705" y="728660"/>
                  </a:lnTo>
                  <a:lnTo>
                    <a:pt x="3220267" y="720088"/>
                  </a:lnTo>
                  <a:cubicBezTo>
                    <a:pt x="3219950" y="715643"/>
                    <a:pt x="3219632" y="711198"/>
                    <a:pt x="3219315" y="706753"/>
                  </a:cubicBezTo>
                  <a:lnTo>
                    <a:pt x="3252005" y="666430"/>
                  </a:lnTo>
                  <a:lnTo>
                    <a:pt x="3262161" y="634680"/>
                  </a:lnTo>
                  <a:lnTo>
                    <a:pt x="3284060" y="628330"/>
                  </a:lnTo>
                  <a:lnTo>
                    <a:pt x="3281839" y="615313"/>
                  </a:lnTo>
                  <a:lnTo>
                    <a:pt x="3314529" y="598168"/>
                  </a:lnTo>
                  <a:lnTo>
                    <a:pt x="3322780" y="579435"/>
                  </a:lnTo>
                  <a:lnTo>
                    <a:pt x="3375782" y="550225"/>
                  </a:lnTo>
                  <a:lnTo>
                    <a:pt x="3368800" y="538795"/>
                  </a:lnTo>
                  <a:lnTo>
                    <a:pt x="3365626" y="509268"/>
                  </a:lnTo>
                  <a:lnTo>
                    <a:pt x="3383082" y="459420"/>
                  </a:lnTo>
                  <a:lnTo>
                    <a:pt x="3397999" y="475295"/>
                  </a:lnTo>
                  <a:lnTo>
                    <a:pt x="3382447" y="500695"/>
                  </a:lnTo>
                  <a:lnTo>
                    <a:pt x="3392921" y="506728"/>
                  </a:lnTo>
                  <a:lnTo>
                    <a:pt x="3396095" y="496250"/>
                  </a:lnTo>
                  <a:lnTo>
                    <a:pt x="3407838" y="499425"/>
                  </a:lnTo>
                  <a:lnTo>
                    <a:pt x="3415137" y="518158"/>
                  </a:lnTo>
                  <a:lnTo>
                    <a:pt x="3420533" y="500378"/>
                  </a:lnTo>
                  <a:lnTo>
                    <a:pt x="3437671" y="512760"/>
                  </a:lnTo>
                  <a:lnTo>
                    <a:pt x="3449097" y="499108"/>
                  </a:lnTo>
                  <a:lnTo>
                    <a:pt x="3423389" y="483550"/>
                  </a:lnTo>
                  <a:cubicBezTo>
                    <a:pt x="3423072" y="477518"/>
                    <a:pt x="3422754" y="471485"/>
                    <a:pt x="3422437" y="465453"/>
                  </a:cubicBezTo>
                  <a:lnTo>
                    <a:pt x="3417042" y="452118"/>
                  </a:lnTo>
                  <a:lnTo>
                    <a:pt x="3442114" y="451800"/>
                  </a:lnTo>
                  <a:lnTo>
                    <a:pt x="3461792" y="498155"/>
                  </a:lnTo>
                  <a:lnTo>
                    <a:pt x="3488452" y="508315"/>
                  </a:lnTo>
                  <a:lnTo>
                    <a:pt x="3491625" y="528000"/>
                  </a:lnTo>
                  <a:lnTo>
                    <a:pt x="3516063" y="538478"/>
                  </a:lnTo>
                  <a:lnTo>
                    <a:pt x="3518285" y="524825"/>
                  </a:lnTo>
                  <a:lnTo>
                    <a:pt x="3488134" y="483868"/>
                  </a:lnTo>
                  <a:lnTo>
                    <a:pt x="3477343" y="482915"/>
                  </a:lnTo>
                  <a:lnTo>
                    <a:pt x="3464648" y="467358"/>
                  </a:lnTo>
                  <a:lnTo>
                    <a:pt x="3469726" y="443863"/>
                  </a:lnTo>
                  <a:lnTo>
                    <a:pt x="3455762" y="430528"/>
                  </a:lnTo>
                  <a:lnTo>
                    <a:pt x="3478930" y="391158"/>
                  </a:lnTo>
                  <a:lnTo>
                    <a:pt x="3499877" y="392110"/>
                  </a:lnTo>
                  <a:lnTo>
                    <a:pt x="3504955" y="382586"/>
                  </a:lnTo>
                  <a:lnTo>
                    <a:pt x="3519872" y="382268"/>
                  </a:lnTo>
                  <a:lnTo>
                    <a:pt x="3513842" y="401318"/>
                  </a:lnTo>
                  <a:lnTo>
                    <a:pt x="3521459" y="416240"/>
                  </a:lnTo>
                  <a:cubicBezTo>
                    <a:pt x="3521565" y="435819"/>
                    <a:pt x="3521670" y="455399"/>
                    <a:pt x="3521776" y="474978"/>
                  </a:cubicBezTo>
                  <a:lnTo>
                    <a:pt x="3539232" y="441323"/>
                  </a:lnTo>
                  <a:lnTo>
                    <a:pt x="3545262" y="385443"/>
                  </a:lnTo>
                  <a:lnTo>
                    <a:pt x="3559862" y="374013"/>
                  </a:lnTo>
                  <a:cubicBezTo>
                    <a:pt x="3560179" y="367980"/>
                    <a:pt x="3560497" y="361948"/>
                    <a:pt x="3560814" y="355915"/>
                  </a:cubicBezTo>
                  <a:lnTo>
                    <a:pt x="3577000" y="346390"/>
                  </a:lnTo>
                  <a:lnTo>
                    <a:pt x="3584934" y="337818"/>
                  </a:lnTo>
                  <a:lnTo>
                    <a:pt x="3583347" y="378775"/>
                  </a:lnTo>
                  <a:lnTo>
                    <a:pt x="3572874" y="405445"/>
                  </a:lnTo>
                  <a:lnTo>
                    <a:pt x="3584934" y="431480"/>
                  </a:lnTo>
                  <a:lnTo>
                    <a:pt x="3584934" y="456563"/>
                  </a:lnTo>
                  <a:lnTo>
                    <a:pt x="3565574" y="494980"/>
                  </a:lnTo>
                  <a:lnTo>
                    <a:pt x="3565574" y="505458"/>
                  </a:lnTo>
                  <a:lnTo>
                    <a:pt x="3590647" y="478788"/>
                  </a:lnTo>
                  <a:lnTo>
                    <a:pt x="3597629" y="443863"/>
                  </a:lnTo>
                  <a:lnTo>
                    <a:pt x="3607151" y="440688"/>
                  </a:lnTo>
                  <a:lnTo>
                    <a:pt x="3619846" y="457198"/>
                  </a:lnTo>
                  <a:lnTo>
                    <a:pt x="3627463" y="443545"/>
                  </a:lnTo>
                  <a:lnTo>
                    <a:pt x="3610007" y="428940"/>
                  </a:lnTo>
                  <a:lnTo>
                    <a:pt x="3605881" y="393380"/>
                  </a:lnTo>
                  <a:lnTo>
                    <a:pt x="3626828" y="379410"/>
                  </a:lnTo>
                  <a:lnTo>
                    <a:pt x="3629685" y="350835"/>
                  </a:lnTo>
                  <a:lnTo>
                    <a:pt x="3642380" y="337183"/>
                  </a:lnTo>
                  <a:lnTo>
                    <a:pt x="3652853" y="342263"/>
                  </a:lnTo>
                  <a:lnTo>
                    <a:pt x="3641428" y="366710"/>
                  </a:lnTo>
                  <a:lnTo>
                    <a:pt x="3662692" y="378140"/>
                  </a:lnTo>
                  <a:lnTo>
                    <a:pt x="3668722" y="349565"/>
                  </a:lnTo>
                  <a:lnTo>
                    <a:pt x="3689986" y="351471"/>
                  </a:lnTo>
                  <a:lnTo>
                    <a:pt x="3669357" y="331785"/>
                  </a:lnTo>
                  <a:lnTo>
                    <a:pt x="3676974" y="316863"/>
                  </a:lnTo>
                  <a:lnTo>
                    <a:pt x="3692843" y="327023"/>
                  </a:lnTo>
                  <a:lnTo>
                    <a:pt x="3703951" y="353375"/>
                  </a:lnTo>
                  <a:lnTo>
                    <a:pt x="3718550" y="355598"/>
                  </a:lnTo>
                  <a:lnTo>
                    <a:pt x="3728072" y="377505"/>
                  </a:lnTo>
                  <a:lnTo>
                    <a:pt x="3747432" y="396238"/>
                  </a:lnTo>
                  <a:lnTo>
                    <a:pt x="3742671" y="347660"/>
                  </a:lnTo>
                  <a:lnTo>
                    <a:pt x="3755366" y="329563"/>
                  </a:lnTo>
                  <a:lnTo>
                    <a:pt x="3741402" y="310831"/>
                  </a:lnTo>
                  <a:lnTo>
                    <a:pt x="3754097" y="299083"/>
                  </a:lnTo>
                  <a:lnTo>
                    <a:pt x="3732832" y="284796"/>
                  </a:lnTo>
                  <a:lnTo>
                    <a:pt x="3722042" y="307020"/>
                  </a:lnTo>
                  <a:lnTo>
                    <a:pt x="3702047" y="286066"/>
                  </a:lnTo>
                  <a:cubicBezTo>
                    <a:pt x="3702259" y="278340"/>
                    <a:pt x="3702470" y="270614"/>
                    <a:pt x="3702682" y="262888"/>
                  </a:cubicBezTo>
                  <a:lnTo>
                    <a:pt x="3679830" y="270191"/>
                  </a:lnTo>
                  <a:lnTo>
                    <a:pt x="3669992" y="254633"/>
                  </a:lnTo>
                  <a:lnTo>
                    <a:pt x="3686813" y="249236"/>
                  </a:lnTo>
                  <a:lnTo>
                    <a:pt x="3699508" y="257491"/>
                  </a:lnTo>
                  <a:lnTo>
                    <a:pt x="3701729" y="235583"/>
                  </a:lnTo>
                  <a:lnTo>
                    <a:pt x="3716646" y="253363"/>
                  </a:lnTo>
                  <a:lnTo>
                    <a:pt x="3718550" y="269238"/>
                  </a:lnTo>
                  <a:lnTo>
                    <a:pt x="3734419" y="275271"/>
                  </a:lnTo>
                  <a:lnTo>
                    <a:pt x="3730293" y="265746"/>
                  </a:lnTo>
                  <a:lnTo>
                    <a:pt x="3744893" y="235266"/>
                  </a:lnTo>
                  <a:lnTo>
                    <a:pt x="3771235" y="242251"/>
                  </a:lnTo>
                  <a:lnTo>
                    <a:pt x="3769648" y="285431"/>
                  </a:lnTo>
                  <a:lnTo>
                    <a:pt x="3794086" y="289241"/>
                  </a:lnTo>
                  <a:lnTo>
                    <a:pt x="3783295" y="269556"/>
                  </a:lnTo>
                  <a:lnTo>
                    <a:pt x="3790913" y="260031"/>
                  </a:lnTo>
                  <a:lnTo>
                    <a:pt x="3798212" y="266381"/>
                  </a:lnTo>
                  <a:lnTo>
                    <a:pt x="3841376" y="274001"/>
                  </a:lnTo>
                  <a:lnTo>
                    <a:pt x="3828998" y="295273"/>
                  </a:lnTo>
                  <a:lnTo>
                    <a:pt x="3855658" y="294321"/>
                  </a:lnTo>
                  <a:lnTo>
                    <a:pt x="3838837" y="314323"/>
                  </a:lnTo>
                  <a:lnTo>
                    <a:pt x="3855975" y="341628"/>
                  </a:lnTo>
                  <a:lnTo>
                    <a:pt x="3871844" y="335913"/>
                  </a:lnTo>
                  <a:lnTo>
                    <a:pt x="3865179" y="301306"/>
                  </a:lnTo>
                  <a:lnTo>
                    <a:pt x="3879461" y="284478"/>
                  </a:lnTo>
                  <a:lnTo>
                    <a:pt x="3862640" y="279398"/>
                  </a:lnTo>
                  <a:lnTo>
                    <a:pt x="3866766" y="252728"/>
                  </a:lnTo>
                  <a:lnTo>
                    <a:pt x="3885809" y="256856"/>
                  </a:lnTo>
                  <a:lnTo>
                    <a:pt x="3891839" y="239076"/>
                  </a:lnTo>
                  <a:lnTo>
                    <a:pt x="3894060" y="225423"/>
                  </a:lnTo>
                  <a:lnTo>
                    <a:pt x="3904534" y="220978"/>
                  </a:lnTo>
                  <a:lnTo>
                    <a:pt x="3929289" y="187006"/>
                  </a:lnTo>
                  <a:lnTo>
                    <a:pt x="3943254" y="185736"/>
                  </a:lnTo>
                  <a:lnTo>
                    <a:pt x="3965470" y="200658"/>
                  </a:lnTo>
                  <a:lnTo>
                    <a:pt x="3976261" y="187641"/>
                  </a:lnTo>
                  <a:lnTo>
                    <a:pt x="3960075" y="171766"/>
                  </a:lnTo>
                  <a:lnTo>
                    <a:pt x="3972453" y="131761"/>
                  </a:lnTo>
                  <a:lnTo>
                    <a:pt x="3994986" y="144143"/>
                  </a:lnTo>
                  <a:lnTo>
                    <a:pt x="3999747" y="129538"/>
                  </a:lnTo>
                  <a:lnTo>
                    <a:pt x="3988004" y="110806"/>
                  </a:lnTo>
                  <a:lnTo>
                    <a:pt x="3959440" y="105726"/>
                  </a:lnTo>
                  <a:lnTo>
                    <a:pt x="3959440" y="84453"/>
                  </a:lnTo>
                  <a:lnTo>
                    <a:pt x="3967692" y="78103"/>
                  </a:lnTo>
                  <a:lnTo>
                    <a:pt x="3995621" y="102233"/>
                  </a:lnTo>
                  <a:lnTo>
                    <a:pt x="4004825" y="96836"/>
                  </a:lnTo>
                  <a:lnTo>
                    <a:pt x="3998478" y="80008"/>
                  </a:lnTo>
                  <a:lnTo>
                    <a:pt x="4002286" y="45083"/>
                  </a:lnTo>
                  <a:lnTo>
                    <a:pt x="4010855" y="49211"/>
                  </a:lnTo>
                  <a:lnTo>
                    <a:pt x="4021646" y="71436"/>
                  </a:lnTo>
                  <a:lnTo>
                    <a:pt x="4027676" y="42861"/>
                  </a:lnTo>
                  <a:lnTo>
                    <a:pt x="4035293" y="40638"/>
                  </a:lnTo>
                  <a:lnTo>
                    <a:pt x="4041641" y="66673"/>
                  </a:lnTo>
                  <a:lnTo>
                    <a:pt x="4054336" y="69848"/>
                  </a:lnTo>
                  <a:lnTo>
                    <a:pt x="4064175" y="95248"/>
                  </a:lnTo>
                  <a:lnTo>
                    <a:pt x="4079726" y="78103"/>
                  </a:lnTo>
                  <a:lnTo>
                    <a:pt x="4104164" y="67626"/>
                  </a:lnTo>
                  <a:lnTo>
                    <a:pt x="4108290" y="85088"/>
                  </a:lnTo>
                  <a:lnTo>
                    <a:pt x="4059097" y="155256"/>
                  </a:lnTo>
                  <a:lnTo>
                    <a:pt x="4042276" y="238758"/>
                  </a:lnTo>
                  <a:lnTo>
                    <a:pt x="4027676" y="261936"/>
                  </a:lnTo>
                  <a:lnTo>
                    <a:pt x="4034024" y="290510"/>
                  </a:lnTo>
                  <a:lnTo>
                    <a:pt x="4046719" y="293685"/>
                  </a:lnTo>
                  <a:lnTo>
                    <a:pt x="4057510" y="275588"/>
                  </a:lnTo>
                  <a:lnTo>
                    <a:pt x="4081631" y="245743"/>
                  </a:lnTo>
                  <a:lnTo>
                    <a:pt x="4063540" y="247013"/>
                  </a:lnTo>
                  <a:cubicBezTo>
                    <a:pt x="4063752" y="242039"/>
                    <a:pt x="4063963" y="237065"/>
                    <a:pt x="4064175" y="232091"/>
                  </a:cubicBezTo>
                  <a:lnTo>
                    <a:pt x="4126063" y="154621"/>
                  </a:lnTo>
                  <a:lnTo>
                    <a:pt x="4140663" y="113663"/>
                  </a:lnTo>
                  <a:lnTo>
                    <a:pt x="4166688" y="90168"/>
                  </a:lnTo>
                  <a:lnTo>
                    <a:pt x="4171766" y="66673"/>
                  </a:lnTo>
                  <a:lnTo>
                    <a:pt x="4189856" y="50798"/>
                  </a:lnTo>
                  <a:lnTo>
                    <a:pt x="4187635" y="75881"/>
                  </a:lnTo>
                  <a:lnTo>
                    <a:pt x="4197473" y="93026"/>
                  </a:lnTo>
                  <a:lnTo>
                    <a:pt x="4195252" y="106678"/>
                  </a:lnTo>
                  <a:lnTo>
                    <a:pt x="4179383" y="116203"/>
                  </a:lnTo>
                  <a:lnTo>
                    <a:pt x="4170179" y="139381"/>
                  </a:lnTo>
                  <a:lnTo>
                    <a:pt x="4197791" y="131761"/>
                  </a:lnTo>
                  <a:lnTo>
                    <a:pt x="4185731" y="200658"/>
                  </a:lnTo>
                  <a:lnTo>
                    <a:pt x="4200330" y="201293"/>
                  </a:lnTo>
                  <a:lnTo>
                    <a:pt x="4222546" y="187323"/>
                  </a:lnTo>
                  <a:lnTo>
                    <a:pt x="4238098" y="143191"/>
                  </a:lnTo>
                  <a:lnTo>
                    <a:pt x="4246667" y="155573"/>
                  </a:lnTo>
                  <a:lnTo>
                    <a:pt x="4250476" y="141921"/>
                  </a:lnTo>
                  <a:lnTo>
                    <a:pt x="4236828" y="126363"/>
                  </a:lnTo>
                  <a:lnTo>
                    <a:pt x="4240954" y="106043"/>
                  </a:lnTo>
                  <a:lnTo>
                    <a:pt x="4258727" y="101916"/>
                  </a:lnTo>
                  <a:lnTo>
                    <a:pt x="4264123" y="93343"/>
                  </a:lnTo>
                  <a:lnTo>
                    <a:pt x="4277770" y="74293"/>
                  </a:lnTo>
                  <a:lnTo>
                    <a:pt x="4268884" y="63498"/>
                  </a:lnTo>
                  <a:lnTo>
                    <a:pt x="4274279" y="39686"/>
                  </a:lnTo>
                  <a:lnTo>
                    <a:pt x="4286657" y="33336"/>
                  </a:lnTo>
                  <a:lnTo>
                    <a:pt x="4277135" y="19366"/>
                  </a:lnTo>
                  <a:close/>
                  <a:moveTo>
                    <a:pt x="4105211" y="0"/>
                  </a:moveTo>
                  <a:lnTo>
                    <a:pt x="4132404" y="29210"/>
                  </a:lnTo>
                  <a:lnTo>
                    <a:pt x="4151279" y="20320"/>
                  </a:lnTo>
                  <a:lnTo>
                    <a:pt x="4142001" y="37465"/>
                  </a:lnTo>
                  <a:lnTo>
                    <a:pt x="4118327" y="43180"/>
                  </a:lnTo>
                  <a:lnTo>
                    <a:pt x="4092734" y="44133"/>
                  </a:lnTo>
                  <a:lnTo>
                    <a:pt x="4070660" y="57150"/>
                  </a:lnTo>
                  <a:lnTo>
                    <a:pt x="4067141" y="41275"/>
                  </a:lnTo>
                  <a:lnTo>
                    <a:pt x="4088575" y="39370"/>
                  </a:lnTo>
                  <a:lnTo>
                    <a:pt x="4087295" y="29528"/>
                  </a:lnTo>
                  <a:lnTo>
                    <a:pt x="4068100" y="26353"/>
                  </a:lnTo>
                  <a:lnTo>
                    <a:pt x="4072259" y="12065"/>
                  </a:lnTo>
                  <a:lnTo>
                    <a:pt x="4098812" y="10478"/>
                  </a:lnTo>
                  <a:close/>
                </a:path>
              </a:pathLst>
            </a:custGeom>
            <a:solidFill>
              <a:srgbClr val="D2D2D4"/>
            </a:solidFill>
            <a:ln w="19050"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22" name="Oval 21"/>
            <p:cNvSpPr/>
            <p:nvPr/>
          </p:nvSpPr>
          <p:spPr>
            <a:xfrm>
              <a:off x="733869" y="-85134"/>
              <a:ext cx="7279094" cy="7279094"/>
            </a:xfrm>
            <a:prstGeom prst="ellipse">
              <a:avLst/>
            </a:prstGeom>
            <a:noFill/>
            <a:ln w="285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Freeform 324"/>
            <p:cNvSpPr>
              <a:spLocks/>
            </p:cNvSpPr>
            <p:nvPr/>
          </p:nvSpPr>
          <p:spPr bwMode="auto">
            <a:xfrm>
              <a:off x="6898132" y="5467350"/>
              <a:ext cx="374650" cy="315913"/>
            </a:xfrm>
            <a:custGeom>
              <a:avLst/>
              <a:gdLst>
                <a:gd name="T0" fmla="*/ 1149 w 1177"/>
                <a:gd name="T1" fmla="*/ 768 h 992"/>
                <a:gd name="T2" fmla="*/ 1096 w 1177"/>
                <a:gd name="T3" fmla="*/ 746 h 992"/>
                <a:gd name="T4" fmla="*/ 1109 w 1177"/>
                <a:gd name="T5" fmla="*/ 701 h 992"/>
                <a:gd name="T6" fmla="*/ 1087 w 1177"/>
                <a:gd name="T7" fmla="*/ 676 h 992"/>
                <a:gd name="T8" fmla="*/ 1029 w 1177"/>
                <a:gd name="T9" fmla="*/ 667 h 992"/>
                <a:gd name="T10" fmla="*/ 975 w 1177"/>
                <a:gd name="T11" fmla="*/ 610 h 992"/>
                <a:gd name="T12" fmla="*/ 965 w 1177"/>
                <a:gd name="T13" fmla="*/ 517 h 992"/>
                <a:gd name="T14" fmla="*/ 961 w 1177"/>
                <a:gd name="T15" fmla="*/ 473 h 992"/>
                <a:gd name="T16" fmla="*/ 781 w 1177"/>
                <a:gd name="T17" fmla="*/ 350 h 992"/>
                <a:gd name="T18" fmla="*/ 780 w 1177"/>
                <a:gd name="T19" fmla="*/ 271 h 992"/>
                <a:gd name="T20" fmla="*/ 740 w 1177"/>
                <a:gd name="T21" fmla="*/ 223 h 992"/>
                <a:gd name="T22" fmla="*/ 660 w 1177"/>
                <a:gd name="T23" fmla="*/ 223 h 992"/>
                <a:gd name="T24" fmla="*/ 663 w 1177"/>
                <a:gd name="T25" fmla="*/ 113 h 992"/>
                <a:gd name="T26" fmla="*/ 619 w 1177"/>
                <a:gd name="T27" fmla="*/ 104 h 992"/>
                <a:gd name="T28" fmla="*/ 619 w 1177"/>
                <a:gd name="T29" fmla="*/ 56 h 992"/>
                <a:gd name="T30" fmla="*/ 485 w 1177"/>
                <a:gd name="T31" fmla="*/ 44 h 992"/>
                <a:gd name="T32" fmla="*/ 329 w 1177"/>
                <a:gd name="T33" fmla="*/ 0 h 992"/>
                <a:gd name="T34" fmla="*/ 174 w 1177"/>
                <a:gd name="T35" fmla="*/ 24 h 992"/>
                <a:gd name="T36" fmla="*/ 0 w 1177"/>
                <a:gd name="T37" fmla="*/ 17 h 992"/>
                <a:gd name="T38" fmla="*/ 46 w 1177"/>
                <a:gd name="T39" fmla="*/ 69 h 992"/>
                <a:gd name="T40" fmla="*/ 144 w 1177"/>
                <a:gd name="T41" fmla="*/ 122 h 992"/>
                <a:gd name="T42" fmla="*/ 229 w 1177"/>
                <a:gd name="T43" fmla="*/ 183 h 992"/>
                <a:gd name="T44" fmla="*/ 239 w 1177"/>
                <a:gd name="T45" fmla="*/ 316 h 992"/>
                <a:gd name="T46" fmla="*/ 213 w 1177"/>
                <a:gd name="T47" fmla="*/ 396 h 992"/>
                <a:gd name="T48" fmla="*/ 254 w 1177"/>
                <a:gd name="T49" fmla="*/ 529 h 992"/>
                <a:gd name="T50" fmla="*/ 348 w 1177"/>
                <a:gd name="T51" fmla="*/ 554 h 992"/>
                <a:gd name="T52" fmla="*/ 431 w 1177"/>
                <a:gd name="T53" fmla="*/ 522 h 992"/>
                <a:gd name="T54" fmla="*/ 490 w 1177"/>
                <a:gd name="T55" fmla="*/ 637 h 992"/>
                <a:gd name="T56" fmla="*/ 557 w 1177"/>
                <a:gd name="T57" fmla="*/ 667 h 992"/>
                <a:gd name="T58" fmla="*/ 620 w 1177"/>
                <a:gd name="T59" fmla="*/ 631 h 992"/>
                <a:gd name="T60" fmla="*/ 704 w 1177"/>
                <a:gd name="T61" fmla="*/ 706 h 992"/>
                <a:gd name="T62" fmla="*/ 789 w 1177"/>
                <a:gd name="T63" fmla="*/ 678 h 992"/>
                <a:gd name="T64" fmla="*/ 883 w 1177"/>
                <a:gd name="T65" fmla="*/ 752 h 992"/>
                <a:gd name="T66" fmla="*/ 888 w 1177"/>
                <a:gd name="T67" fmla="*/ 824 h 992"/>
                <a:gd name="T68" fmla="*/ 928 w 1177"/>
                <a:gd name="T69" fmla="*/ 881 h 992"/>
                <a:gd name="T70" fmla="*/ 1026 w 1177"/>
                <a:gd name="T71" fmla="*/ 915 h 992"/>
                <a:gd name="T72" fmla="*/ 1043 w 1177"/>
                <a:gd name="T73" fmla="*/ 992 h 992"/>
                <a:gd name="T74" fmla="*/ 1093 w 1177"/>
                <a:gd name="T75" fmla="*/ 932 h 992"/>
                <a:gd name="T76" fmla="*/ 1177 w 1177"/>
                <a:gd name="T77" fmla="*/ 865 h 992"/>
                <a:gd name="T78" fmla="*/ 1123 w 1177"/>
                <a:gd name="T79" fmla="*/ 804 h 992"/>
                <a:gd name="T80" fmla="*/ 1149 w 1177"/>
                <a:gd name="T81" fmla="*/ 768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77" h="992">
                  <a:moveTo>
                    <a:pt x="1149" y="768"/>
                  </a:moveTo>
                  <a:lnTo>
                    <a:pt x="1096" y="746"/>
                  </a:lnTo>
                  <a:lnTo>
                    <a:pt x="1109" y="701"/>
                  </a:lnTo>
                  <a:lnTo>
                    <a:pt x="1087" y="676"/>
                  </a:lnTo>
                  <a:lnTo>
                    <a:pt x="1029" y="667"/>
                  </a:lnTo>
                  <a:lnTo>
                    <a:pt x="975" y="610"/>
                  </a:lnTo>
                  <a:lnTo>
                    <a:pt x="965" y="517"/>
                  </a:lnTo>
                  <a:lnTo>
                    <a:pt x="961" y="473"/>
                  </a:lnTo>
                  <a:lnTo>
                    <a:pt x="781" y="350"/>
                  </a:lnTo>
                  <a:lnTo>
                    <a:pt x="780" y="271"/>
                  </a:lnTo>
                  <a:lnTo>
                    <a:pt x="740" y="223"/>
                  </a:lnTo>
                  <a:lnTo>
                    <a:pt x="660" y="223"/>
                  </a:lnTo>
                  <a:lnTo>
                    <a:pt x="663" y="113"/>
                  </a:lnTo>
                  <a:lnTo>
                    <a:pt x="619" y="104"/>
                  </a:lnTo>
                  <a:lnTo>
                    <a:pt x="619" y="56"/>
                  </a:lnTo>
                  <a:lnTo>
                    <a:pt x="485" y="44"/>
                  </a:lnTo>
                  <a:lnTo>
                    <a:pt x="329" y="0"/>
                  </a:lnTo>
                  <a:lnTo>
                    <a:pt x="174" y="24"/>
                  </a:lnTo>
                  <a:lnTo>
                    <a:pt x="0" y="17"/>
                  </a:lnTo>
                  <a:lnTo>
                    <a:pt x="46" y="69"/>
                  </a:lnTo>
                  <a:lnTo>
                    <a:pt x="144" y="122"/>
                  </a:lnTo>
                  <a:lnTo>
                    <a:pt x="229" y="183"/>
                  </a:lnTo>
                  <a:lnTo>
                    <a:pt x="239" y="316"/>
                  </a:lnTo>
                  <a:lnTo>
                    <a:pt x="213" y="396"/>
                  </a:lnTo>
                  <a:lnTo>
                    <a:pt x="254" y="529"/>
                  </a:lnTo>
                  <a:lnTo>
                    <a:pt x="348" y="554"/>
                  </a:lnTo>
                  <a:lnTo>
                    <a:pt x="431" y="522"/>
                  </a:lnTo>
                  <a:lnTo>
                    <a:pt x="490" y="637"/>
                  </a:lnTo>
                  <a:lnTo>
                    <a:pt x="557" y="667"/>
                  </a:lnTo>
                  <a:lnTo>
                    <a:pt x="620" y="631"/>
                  </a:lnTo>
                  <a:lnTo>
                    <a:pt x="704" y="706"/>
                  </a:lnTo>
                  <a:lnTo>
                    <a:pt x="789" y="678"/>
                  </a:lnTo>
                  <a:lnTo>
                    <a:pt x="883" y="752"/>
                  </a:lnTo>
                  <a:lnTo>
                    <a:pt x="888" y="824"/>
                  </a:lnTo>
                  <a:lnTo>
                    <a:pt x="928" y="881"/>
                  </a:lnTo>
                  <a:lnTo>
                    <a:pt x="1026" y="915"/>
                  </a:lnTo>
                  <a:lnTo>
                    <a:pt x="1043" y="992"/>
                  </a:lnTo>
                  <a:lnTo>
                    <a:pt x="1093" y="932"/>
                  </a:lnTo>
                  <a:lnTo>
                    <a:pt x="1177" y="865"/>
                  </a:lnTo>
                  <a:lnTo>
                    <a:pt x="1123" y="804"/>
                  </a:lnTo>
                  <a:lnTo>
                    <a:pt x="1149" y="768"/>
                  </a:lnTo>
                  <a:close/>
                </a:path>
              </a:pathLst>
            </a:custGeom>
            <a:solidFill>
              <a:srgbClr val="9FD55B"/>
            </a:solidFill>
            <a:ln w="3175">
              <a:solidFill>
                <a:srgbClr val="80AB49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6722988" y="2102125"/>
            <a:ext cx="833628" cy="833628"/>
            <a:chOff x="5198988" y="2102125"/>
            <a:chExt cx="833628" cy="833628"/>
          </a:xfrm>
        </p:grpSpPr>
        <p:sp>
          <p:nvSpPr>
            <p:cNvPr id="12" name="Oval 11"/>
            <p:cNvSpPr/>
            <p:nvPr/>
          </p:nvSpPr>
          <p:spPr>
            <a:xfrm>
              <a:off x="5198988" y="2102125"/>
              <a:ext cx="833628" cy="833628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" name="Freeform 23"/>
            <p:cNvSpPr/>
            <p:nvPr/>
          </p:nvSpPr>
          <p:spPr>
            <a:xfrm>
              <a:off x="5615793" y="2102125"/>
              <a:ext cx="416823" cy="833628"/>
            </a:xfrm>
            <a:custGeom>
              <a:avLst/>
              <a:gdLst>
                <a:gd name="connsiteX0" fmla="*/ 9 w 416823"/>
                <a:gd name="connsiteY0" fmla="*/ 0 h 833628"/>
                <a:gd name="connsiteX1" fmla="*/ 416823 w 416823"/>
                <a:gd name="connsiteY1" fmla="*/ 416814 h 833628"/>
                <a:gd name="connsiteX2" fmla="*/ 9 w 416823"/>
                <a:gd name="connsiteY2" fmla="*/ 833628 h 833628"/>
                <a:gd name="connsiteX3" fmla="*/ 0 w 416823"/>
                <a:gd name="connsiteY3" fmla="*/ 833627 h 833628"/>
                <a:gd name="connsiteX4" fmla="*/ 0 w 416823"/>
                <a:gd name="connsiteY4" fmla="*/ 1 h 833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6823" h="833628">
                  <a:moveTo>
                    <a:pt x="9" y="0"/>
                  </a:moveTo>
                  <a:cubicBezTo>
                    <a:pt x="230209" y="0"/>
                    <a:pt x="416823" y="186614"/>
                    <a:pt x="416823" y="416814"/>
                  </a:cubicBezTo>
                  <a:cubicBezTo>
                    <a:pt x="416823" y="647014"/>
                    <a:pt x="230209" y="833628"/>
                    <a:pt x="9" y="833628"/>
                  </a:cubicBezTo>
                  <a:lnTo>
                    <a:pt x="0" y="83362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tx1">
                <a:alpha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10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6382789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ubtitle 4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Your Subtitle Here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Ukraine</a:t>
            </a:r>
          </a:p>
        </p:txBody>
      </p:sp>
      <p:sp>
        <p:nvSpPr>
          <p:cNvPr id="716" name="TextBox 715"/>
          <p:cNvSpPr txBox="1"/>
          <p:nvPr/>
        </p:nvSpPr>
        <p:spPr>
          <a:xfrm>
            <a:off x="6657106" y="1436822"/>
            <a:ext cx="368042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fr-FR"/>
            </a:defPPr>
          </a:lstStyle>
          <a:p>
            <a:r>
              <a:rPr lang="en-US" sz="28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Lorem Ipsum</a:t>
            </a:r>
          </a:p>
        </p:txBody>
      </p:sp>
      <p:sp>
        <p:nvSpPr>
          <p:cNvPr id="11" name="Rectangle 10"/>
          <p:cNvSpPr/>
          <p:nvPr/>
        </p:nvSpPr>
        <p:spPr>
          <a:xfrm>
            <a:off x="6657106" y="2060849"/>
            <a:ext cx="3680420" cy="36933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lorem ipsum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fui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tristique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tortor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turpis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dui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nunciti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eros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mauris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donec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odio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itsup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sodales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magna dolor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Id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evedin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venenatis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lacus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magnis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Felis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arcu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in tempus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praesent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est. 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enim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risunit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quisque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vitae, dolor magna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phasellus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Vestibulum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est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vinee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platea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tempor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dis.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Curabitur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interdum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placerat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luctus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ut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a,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orci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nam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mattis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loremi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tincidunt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aptent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malesuada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6722988" y="2102125"/>
            <a:ext cx="833628" cy="833628"/>
            <a:chOff x="5198988" y="2102125"/>
            <a:chExt cx="833628" cy="833628"/>
          </a:xfrm>
        </p:grpSpPr>
        <p:sp>
          <p:nvSpPr>
            <p:cNvPr id="13" name="Oval 12"/>
            <p:cNvSpPr/>
            <p:nvPr/>
          </p:nvSpPr>
          <p:spPr>
            <a:xfrm>
              <a:off x="5198988" y="2102125"/>
              <a:ext cx="833628" cy="833628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10000" r="-1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Freeform 9"/>
            <p:cNvSpPr/>
            <p:nvPr/>
          </p:nvSpPr>
          <p:spPr>
            <a:xfrm>
              <a:off x="5615793" y="2102125"/>
              <a:ext cx="416823" cy="833628"/>
            </a:xfrm>
            <a:custGeom>
              <a:avLst/>
              <a:gdLst>
                <a:gd name="connsiteX0" fmla="*/ 9 w 416823"/>
                <a:gd name="connsiteY0" fmla="*/ 0 h 833628"/>
                <a:gd name="connsiteX1" fmla="*/ 416823 w 416823"/>
                <a:gd name="connsiteY1" fmla="*/ 416814 h 833628"/>
                <a:gd name="connsiteX2" fmla="*/ 9 w 416823"/>
                <a:gd name="connsiteY2" fmla="*/ 833628 h 833628"/>
                <a:gd name="connsiteX3" fmla="*/ 0 w 416823"/>
                <a:gd name="connsiteY3" fmla="*/ 833627 h 833628"/>
                <a:gd name="connsiteX4" fmla="*/ 0 w 416823"/>
                <a:gd name="connsiteY4" fmla="*/ 1 h 833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6823" h="833628">
                  <a:moveTo>
                    <a:pt x="9" y="0"/>
                  </a:moveTo>
                  <a:cubicBezTo>
                    <a:pt x="230209" y="0"/>
                    <a:pt x="416823" y="186614"/>
                    <a:pt x="416823" y="416814"/>
                  </a:cubicBezTo>
                  <a:cubicBezTo>
                    <a:pt x="416823" y="647014"/>
                    <a:pt x="230209" y="833628"/>
                    <a:pt x="9" y="833628"/>
                  </a:cubicBezTo>
                  <a:lnTo>
                    <a:pt x="0" y="83362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tx1">
                <a:alpha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1711854" y="1231952"/>
            <a:ext cx="4389120" cy="4389120"/>
            <a:chOff x="187854" y="1231952"/>
            <a:chExt cx="4389120" cy="4389120"/>
          </a:xfrm>
        </p:grpSpPr>
        <p:sp>
          <p:nvSpPr>
            <p:cNvPr id="21" name="Freeform 20"/>
            <p:cNvSpPr/>
            <p:nvPr/>
          </p:nvSpPr>
          <p:spPr>
            <a:xfrm>
              <a:off x="421434" y="1320621"/>
              <a:ext cx="4155540" cy="3839423"/>
            </a:xfrm>
            <a:custGeom>
              <a:avLst/>
              <a:gdLst>
                <a:gd name="connsiteX0" fmla="*/ 2683163 w 6891715"/>
                <a:gd name="connsiteY0" fmla="*/ 6337292 h 6367455"/>
                <a:gd name="connsiteX1" fmla="*/ 2693958 w 6891715"/>
                <a:gd name="connsiteY1" fmla="*/ 6353978 h 6367455"/>
                <a:gd name="connsiteX2" fmla="*/ 2680624 w 6891715"/>
                <a:gd name="connsiteY2" fmla="*/ 6366813 h 6367455"/>
                <a:gd name="connsiteX3" fmla="*/ 2668876 w 6891715"/>
                <a:gd name="connsiteY3" fmla="*/ 6367455 h 6367455"/>
                <a:gd name="connsiteX4" fmla="*/ 2665383 w 6891715"/>
                <a:gd name="connsiteY4" fmla="*/ 6352695 h 6367455"/>
                <a:gd name="connsiteX5" fmla="*/ 2700308 w 6891715"/>
                <a:gd name="connsiteY5" fmla="*/ 6256329 h 6367455"/>
                <a:gd name="connsiteX6" fmla="*/ 2695228 w 6891715"/>
                <a:gd name="connsiteY6" fmla="*/ 6265854 h 6367455"/>
                <a:gd name="connsiteX7" fmla="*/ 2687608 w 6891715"/>
                <a:gd name="connsiteY7" fmla="*/ 6263949 h 6367455"/>
                <a:gd name="connsiteX8" fmla="*/ 2690784 w 6891715"/>
                <a:gd name="connsiteY8" fmla="*/ 6256647 h 6367455"/>
                <a:gd name="connsiteX9" fmla="*/ 2722533 w 6891715"/>
                <a:gd name="connsiteY9" fmla="*/ 6238867 h 6367455"/>
                <a:gd name="connsiteX10" fmla="*/ 2720891 w 6891715"/>
                <a:gd name="connsiteY10" fmla="*/ 6254742 h 6367455"/>
                <a:gd name="connsiteX11" fmla="*/ 2713008 w 6891715"/>
                <a:gd name="connsiteY11" fmla="*/ 6251567 h 6367455"/>
                <a:gd name="connsiteX12" fmla="*/ 2714322 w 6891715"/>
                <a:gd name="connsiteY12" fmla="*/ 6242360 h 6367455"/>
                <a:gd name="connsiteX13" fmla="*/ 4255139 w 6891715"/>
                <a:gd name="connsiteY13" fmla="*/ 6154726 h 6367455"/>
                <a:gd name="connsiteX14" fmla="*/ 4256051 w 6891715"/>
                <a:gd name="connsiteY14" fmla="*/ 6161076 h 6367455"/>
                <a:gd name="connsiteX15" fmla="*/ 4243891 w 6891715"/>
                <a:gd name="connsiteY15" fmla="*/ 6173776 h 6367455"/>
                <a:gd name="connsiteX16" fmla="*/ 4241763 w 6891715"/>
                <a:gd name="connsiteY16" fmla="*/ 6166474 h 6367455"/>
                <a:gd name="connsiteX17" fmla="*/ 4245715 w 6891715"/>
                <a:gd name="connsiteY17" fmla="*/ 6156949 h 6367455"/>
                <a:gd name="connsiteX18" fmla="*/ 4249971 w 6891715"/>
                <a:gd name="connsiteY18" fmla="*/ 6160124 h 6367455"/>
                <a:gd name="connsiteX19" fmla="*/ 3939210 w 6891715"/>
                <a:gd name="connsiteY19" fmla="*/ 6130914 h 6367455"/>
                <a:gd name="connsiteX20" fmla="*/ 3946521 w 6891715"/>
                <a:gd name="connsiteY20" fmla="*/ 6130914 h 6367455"/>
                <a:gd name="connsiteX21" fmla="*/ 3948746 w 6891715"/>
                <a:gd name="connsiteY21" fmla="*/ 6144521 h 6367455"/>
                <a:gd name="connsiteX22" fmla="*/ 3956057 w 6891715"/>
                <a:gd name="connsiteY22" fmla="*/ 6150849 h 6367455"/>
                <a:gd name="connsiteX23" fmla="*/ 3965594 w 6891715"/>
                <a:gd name="connsiteY23" fmla="*/ 6141356 h 6367455"/>
                <a:gd name="connsiteX24" fmla="*/ 3975130 w 6891715"/>
                <a:gd name="connsiteY24" fmla="*/ 6138192 h 6367455"/>
                <a:gd name="connsiteX25" fmla="*/ 3984666 w 6891715"/>
                <a:gd name="connsiteY25" fmla="*/ 6141989 h 6367455"/>
                <a:gd name="connsiteX26" fmla="*/ 3987845 w 6891715"/>
                <a:gd name="connsiteY26" fmla="*/ 6149267 h 6367455"/>
                <a:gd name="connsiteX27" fmla="*/ 3978309 w 6891715"/>
                <a:gd name="connsiteY27" fmla="*/ 6154646 h 6367455"/>
                <a:gd name="connsiteX28" fmla="*/ 3978309 w 6891715"/>
                <a:gd name="connsiteY28" fmla="*/ 6160026 h 6367455"/>
                <a:gd name="connsiteX29" fmla="*/ 3992295 w 6891715"/>
                <a:gd name="connsiteY29" fmla="*/ 6161924 h 6367455"/>
                <a:gd name="connsiteX30" fmla="*/ 3996427 w 6891715"/>
                <a:gd name="connsiteY30" fmla="*/ 6160975 h 6367455"/>
                <a:gd name="connsiteX31" fmla="*/ 4004056 w 6891715"/>
                <a:gd name="connsiteY31" fmla="*/ 6173316 h 6367455"/>
                <a:gd name="connsiteX32" fmla="*/ 4011367 w 6891715"/>
                <a:gd name="connsiteY32" fmla="*/ 6170151 h 6367455"/>
                <a:gd name="connsiteX33" fmla="*/ 4028214 w 6891715"/>
                <a:gd name="connsiteY33" fmla="*/ 6170151 h 6367455"/>
                <a:gd name="connsiteX34" fmla="*/ 4038069 w 6891715"/>
                <a:gd name="connsiteY34" fmla="*/ 6164772 h 6367455"/>
                <a:gd name="connsiteX35" fmla="*/ 4054916 w 6891715"/>
                <a:gd name="connsiteY35" fmla="*/ 6162557 h 6367455"/>
                <a:gd name="connsiteX36" fmla="*/ 4060320 w 6891715"/>
                <a:gd name="connsiteY36" fmla="*/ 6158127 h 6367455"/>
                <a:gd name="connsiteX37" fmla="*/ 4068584 w 6891715"/>
                <a:gd name="connsiteY37" fmla="*/ 6161291 h 6367455"/>
                <a:gd name="connsiteX38" fmla="*/ 4073988 w 6891715"/>
                <a:gd name="connsiteY38" fmla="*/ 6169835 h 6367455"/>
                <a:gd name="connsiteX39" fmla="*/ 4082571 w 6891715"/>
                <a:gd name="connsiteY39" fmla="*/ 6170468 h 6367455"/>
                <a:gd name="connsiteX40" fmla="*/ 4100371 w 6891715"/>
                <a:gd name="connsiteY40" fmla="*/ 6165089 h 6367455"/>
                <a:gd name="connsiteX41" fmla="*/ 4109908 w 6891715"/>
                <a:gd name="connsiteY41" fmla="*/ 6170468 h 6367455"/>
                <a:gd name="connsiteX42" fmla="*/ 4119444 w 6891715"/>
                <a:gd name="connsiteY42" fmla="*/ 6170151 h 6367455"/>
                <a:gd name="connsiteX43" fmla="*/ 4128980 w 6891715"/>
                <a:gd name="connsiteY43" fmla="*/ 6163823 h 6367455"/>
                <a:gd name="connsiteX44" fmla="*/ 4137563 w 6891715"/>
                <a:gd name="connsiteY44" fmla="*/ 6166038 h 6367455"/>
                <a:gd name="connsiteX45" fmla="*/ 4135337 w 6891715"/>
                <a:gd name="connsiteY45" fmla="*/ 6172366 h 6367455"/>
                <a:gd name="connsiteX46" fmla="*/ 4137563 w 6891715"/>
                <a:gd name="connsiteY46" fmla="*/ 6180594 h 6367455"/>
                <a:gd name="connsiteX47" fmla="*/ 4142013 w 6891715"/>
                <a:gd name="connsiteY47" fmla="*/ 6188821 h 6367455"/>
                <a:gd name="connsiteX48" fmla="*/ 4149324 w 6891715"/>
                <a:gd name="connsiteY48" fmla="*/ 6191985 h 6367455"/>
                <a:gd name="connsiteX49" fmla="*/ 4156635 w 6891715"/>
                <a:gd name="connsiteY49" fmla="*/ 6184707 h 6367455"/>
                <a:gd name="connsiteX50" fmla="*/ 4163946 w 6891715"/>
                <a:gd name="connsiteY50" fmla="*/ 6181543 h 6367455"/>
                <a:gd name="connsiteX51" fmla="*/ 4175707 w 6891715"/>
                <a:gd name="connsiteY51" fmla="*/ 6184707 h 6367455"/>
                <a:gd name="connsiteX52" fmla="*/ 4179840 w 6891715"/>
                <a:gd name="connsiteY52" fmla="*/ 6177113 h 6367455"/>
                <a:gd name="connsiteX53" fmla="*/ 4181111 w 6891715"/>
                <a:gd name="connsiteY53" fmla="*/ 6169835 h 6367455"/>
                <a:gd name="connsiteX54" fmla="*/ 4185243 w 6891715"/>
                <a:gd name="connsiteY54" fmla="*/ 6167620 h 6367455"/>
                <a:gd name="connsiteX55" fmla="*/ 4184290 w 6891715"/>
                <a:gd name="connsiteY55" fmla="*/ 6176164 h 6367455"/>
                <a:gd name="connsiteX56" fmla="*/ 4189376 w 6891715"/>
                <a:gd name="connsiteY56" fmla="*/ 6184391 h 6367455"/>
                <a:gd name="connsiteX57" fmla="*/ 4188422 w 6891715"/>
                <a:gd name="connsiteY57" fmla="*/ 6188504 h 6367455"/>
                <a:gd name="connsiteX58" fmla="*/ 4186197 w 6891715"/>
                <a:gd name="connsiteY58" fmla="*/ 6195782 h 6367455"/>
                <a:gd name="connsiteX59" fmla="*/ 4179204 w 6891715"/>
                <a:gd name="connsiteY59" fmla="*/ 6206541 h 6367455"/>
                <a:gd name="connsiteX60" fmla="*/ 4170621 w 6891715"/>
                <a:gd name="connsiteY60" fmla="*/ 6210654 h 6367455"/>
                <a:gd name="connsiteX61" fmla="*/ 4164264 w 6891715"/>
                <a:gd name="connsiteY61" fmla="*/ 6205908 h 6367455"/>
                <a:gd name="connsiteX62" fmla="*/ 4152820 w 6891715"/>
                <a:gd name="connsiteY62" fmla="*/ 6212237 h 6367455"/>
                <a:gd name="connsiteX63" fmla="*/ 4144238 w 6891715"/>
                <a:gd name="connsiteY63" fmla="*/ 6213186 h 6367455"/>
                <a:gd name="connsiteX64" fmla="*/ 4128344 w 6891715"/>
                <a:gd name="connsiteY64" fmla="*/ 6207807 h 6367455"/>
                <a:gd name="connsiteX65" fmla="*/ 4114358 w 6891715"/>
                <a:gd name="connsiteY65" fmla="*/ 6212553 h 6367455"/>
                <a:gd name="connsiteX66" fmla="*/ 4103232 w 6891715"/>
                <a:gd name="connsiteY66" fmla="*/ 6208123 h 6367455"/>
                <a:gd name="connsiteX67" fmla="*/ 4085114 w 6891715"/>
                <a:gd name="connsiteY67" fmla="*/ 6208756 h 6367455"/>
                <a:gd name="connsiteX68" fmla="*/ 4074306 w 6891715"/>
                <a:gd name="connsiteY68" fmla="*/ 6218249 h 6367455"/>
                <a:gd name="connsiteX69" fmla="*/ 4066995 w 6891715"/>
                <a:gd name="connsiteY69" fmla="*/ 6221413 h 6367455"/>
                <a:gd name="connsiteX70" fmla="*/ 4051101 w 6891715"/>
                <a:gd name="connsiteY70" fmla="*/ 6221413 h 6367455"/>
                <a:gd name="connsiteX71" fmla="*/ 4045697 w 6891715"/>
                <a:gd name="connsiteY71" fmla="*/ 6224577 h 6367455"/>
                <a:gd name="connsiteX72" fmla="*/ 4041565 w 6891715"/>
                <a:gd name="connsiteY72" fmla="*/ 6222362 h 6367455"/>
                <a:gd name="connsiteX73" fmla="*/ 4045697 w 6891715"/>
                <a:gd name="connsiteY73" fmla="*/ 6211920 h 6367455"/>
                <a:gd name="connsiteX74" fmla="*/ 4037115 w 6891715"/>
                <a:gd name="connsiteY74" fmla="*/ 6202744 h 6367455"/>
                <a:gd name="connsiteX75" fmla="*/ 4024400 w 6891715"/>
                <a:gd name="connsiteY75" fmla="*/ 6194200 h 6367455"/>
                <a:gd name="connsiteX76" fmla="*/ 4014864 w 6891715"/>
                <a:gd name="connsiteY76" fmla="*/ 6197681 h 6367455"/>
                <a:gd name="connsiteX77" fmla="*/ 4003103 w 6891715"/>
                <a:gd name="connsiteY77" fmla="*/ 6194516 h 6367455"/>
                <a:gd name="connsiteX78" fmla="*/ 3992613 w 6891715"/>
                <a:gd name="connsiteY78" fmla="*/ 6191352 h 6367455"/>
                <a:gd name="connsiteX79" fmla="*/ 3979898 w 6891715"/>
                <a:gd name="connsiteY79" fmla="*/ 6192618 h 6367455"/>
                <a:gd name="connsiteX80" fmla="*/ 3970362 w 6891715"/>
                <a:gd name="connsiteY80" fmla="*/ 6184391 h 6367455"/>
                <a:gd name="connsiteX81" fmla="*/ 3954468 w 6891715"/>
                <a:gd name="connsiteY81" fmla="*/ 6179961 h 6367455"/>
                <a:gd name="connsiteX82" fmla="*/ 3944614 w 6891715"/>
                <a:gd name="connsiteY82" fmla="*/ 6184707 h 6367455"/>
                <a:gd name="connsiteX83" fmla="*/ 3933171 w 6891715"/>
                <a:gd name="connsiteY83" fmla="*/ 6188821 h 6367455"/>
                <a:gd name="connsiteX84" fmla="*/ 3925542 w 6891715"/>
                <a:gd name="connsiteY84" fmla="*/ 6178379 h 6367455"/>
                <a:gd name="connsiteX85" fmla="*/ 3923634 w 6891715"/>
                <a:gd name="connsiteY85" fmla="*/ 6167620 h 6367455"/>
                <a:gd name="connsiteX86" fmla="*/ 3924588 w 6891715"/>
                <a:gd name="connsiteY86" fmla="*/ 6157494 h 6367455"/>
                <a:gd name="connsiteX87" fmla="*/ 3919184 w 6891715"/>
                <a:gd name="connsiteY87" fmla="*/ 6148951 h 6367455"/>
                <a:gd name="connsiteX88" fmla="*/ 3919820 w 6891715"/>
                <a:gd name="connsiteY88" fmla="*/ 6142622 h 6367455"/>
                <a:gd name="connsiteX89" fmla="*/ 3917913 w 6891715"/>
                <a:gd name="connsiteY89" fmla="*/ 6136294 h 6367455"/>
                <a:gd name="connsiteX90" fmla="*/ 3925224 w 6891715"/>
                <a:gd name="connsiteY90" fmla="*/ 6139458 h 6367455"/>
                <a:gd name="connsiteX91" fmla="*/ 3932853 w 6891715"/>
                <a:gd name="connsiteY91" fmla="*/ 6150216 h 6367455"/>
                <a:gd name="connsiteX92" fmla="*/ 3938257 w 6891715"/>
                <a:gd name="connsiteY92" fmla="*/ 6154014 h 6367455"/>
                <a:gd name="connsiteX93" fmla="*/ 3943343 w 6891715"/>
                <a:gd name="connsiteY93" fmla="*/ 6148634 h 6367455"/>
                <a:gd name="connsiteX94" fmla="*/ 3934760 w 6891715"/>
                <a:gd name="connsiteY94" fmla="*/ 6140407 h 6367455"/>
                <a:gd name="connsiteX95" fmla="*/ 4979304 w 6891715"/>
                <a:gd name="connsiteY95" fmla="*/ 6116626 h 6367455"/>
                <a:gd name="connsiteX96" fmla="*/ 4987888 w 6891715"/>
                <a:gd name="connsiteY96" fmla="*/ 6116626 h 6367455"/>
                <a:gd name="connsiteX97" fmla="*/ 4983755 w 6891715"/>
                <a:gd name="connsiteY97" fmla="*/ 6126107 h 6367455"/>
                <a:gd name="connsiteX98" fmla="*/ 4969765 w 6891715"/>
                <a:gd name="connsiteY98" fmla="*/ 6130216 h 6367455"/>
                <a:gd name="connsiteX99" fmla="*/ 4970719 w 6891715"/>
                <a:gd name="connsiteY99" fmla="*/ 6138748 h 6367455"/>
                <a:gd name="connsiteX100" fmla="*/ 4955140 w 6891715"/>
                <a:gd name="connsiteY100" fmla="*/ 6149177 h 6367455"/>
                <a:gd name="connsiteX101" fmla="*/ 4944648 w 6891715"/>
                <a:gd name="connsiteY101" fmla="*/ 6155498 h 6367455"/>
                <a:gd name="connsiteX102" fmla="*/ 4934155 w 6891715"/>
                <a:gd name="connsiteY102" fmla="*/ 6168139 h 6367455"/>
                <a:gd name="connsiteX103" fmla="*/ 4919530 w 6891715"/>
                <a:gd name="connsiteY103" fmla="*/ 6180148 h 6367455"/>
                <a:gd name="connsiteX104" fmla="*/ 4919848 w 6891715"/>
                <a:gd name="connsiteY104" fmla="*/ 6181412 h 6367455"/>
                <a:gd name="connsiteX105" fmla="*/ 4922709 w 6891715"/>
                <a:gd name="connsiteY105" fmla="*/ 6190577 h 6367455"/>
                <a:gd name="connsiteX106" fmla="*/ 4925889 w 6891715"/>
                <a:gd name="connsiteY106" fmla="*/ 6194370 h 6367455"/>
                <a:gd name="connsiteX107" fmla="*/ 4932248 w 6891715"/>
                <a:gd name="connsiteY107" fmla="*/ 6201954 h 6367455"/>
                <a:gd name="connsiteX108" fmla="*/ 4934473 w 6891715"/>
                <a:gd name="connsiteY108" fmla="*/ 6211435 h 6367455"/>
                <a:gd name="connsiteX109" fmla="*/ 4927161 w 6891715"/>
                <a:gd name="connsiteY109" fmla="*/ 6212699 h 6367455"/>
                <a:gd name="connsiteX110" fmla="*/ 4924935 w 6891715"/>
                <a:gd name="connsiteY110" fmla="*/ 6206379 h 6367455"/>
                <a:gd name="connsiteX111" fmla="*/ 4916351 w 6891715"/>
                <a:gd name="connsiteY111" fmla="*/ 6206379 h 6367455"/>
                <a:gd name="connsiteX112" fmla="*/ 4909356 w 6891715"/>
                <a:gd name="connsiteY112" fmla="*/ 6208275 h 6367455"/>
                <a:gd name="connsiteX113" fmla="*/ 4902997 w 6891715"/>
                <a:gd name="connsiteY113" fmla="*/ 6214596 h 6367455"/>
                <a:gd name="connsiteX114" fmla="*/ 4892187 w 6891715"/>
                <a:gd name="connsiteY114" fmla="*/ 6226289 h 6367455"/>
                <a:gd name="connsiteX115" fmla="*/ 4871202 w 6891715"/>
                <a:gd name="connsiteY115" fmla="*/ 6238298 h 6367455"/>
                <a:gd name="connsiteX116" fmla="*/ 4851172 w 6891715"/>
                <a:gd name="connsiteY116" fmla="*/ 6240510 h 6367455"/>
                <a:gd name="connsiteX117" fmla="*/ 4835274 w 6891715"/>
                <a:gd name="connsiteY117" fmla="*/ 6238614 h 6367455"/>
                <a:gd name="connsiteX118" fmla="*/ 4826690 w 6891715"/>
                <a:gd name="connsiteY118" fmla="*/ 6246199 h 6367455"/>
                <a:gd name="connsiteX119" fmla="*/ 4828916 w 6891715"/>
                <a:gd name="connsiteY119" fmla="*/ 6253151 h 6367455"/>
                <a:gd name="connsiteX120" fmla="*/ 4821285 w 6891715"/>
                <a:gd name="connsiteY120" fmla="*/ 6251255 h 6367455"/>
                <a:gd name="connsiteX121" fmla="*/ 4806341 w 6891715"/>
                <a:gd name="connsiteY121" fmla="*/ 6248095 h 6367455"/>
                <a:gd name="connsiteX122" fmla="*/ 4781224 w 6891715"/>
                <a:gd name="connsiteY122" fmla="*/ 6246515 h 6367455"/>
                <a:gd name="connsiteX123" fmla="*/ 4776773 w 6891715"/>
                <a:gd name="connsiteY123" fmla="*/ 6237982 h 6367455"/>
                <a:gd name="connsiteX124" fmla="*/ 4773593 w 6891715"/>
                <a:gd name="connsiteY124" fmla="*/ 6228501 h 6367455"/>
                <a:gd name="connsiteX125" fmla="*/ 4764055 w 6891715"/>
                <a:gd name="connsiteY125" fmla="*/ 6220284 h 6367455"/>
                <a:gd name="connsiteX126" fmla="*/ 4762783 w 6891715"/>
                <a:gd name="connsiteY126" fmla="*/ 6209855 h 6367455"/>
                <a:gd name="connsiteX127" fmla="*/ 4760875 w 6891715"/>
                <a:gd name="connsiteY127" fmla="*/ 6201322 h 6367455"/>
                <a:gd name="connsiteX128" fmla="*/ 4772321 w 6891715"/>
                <a:gd name="connsiteY128" fmla="*/ 6203535 h 6367455"/>
                <a:gd name="connsiteX129" fmla="*/ 4778998 w 6891715"/>
                <a:gd name="connsiteY129" fmla="*/ 6206695 h 6367455"/>
                <a:gd name="connsiteX130" fmla="*/ 4789172 w 6891715"/>
                <a:gd name="connsiteY130" fmla="*/ 6189629 h 6367455"/>
                <a:gd name="connsiteX131" fmla="*/ 4796803 w 6891715"/>
                <a:gd name="connsiteY131" fmla="*/ 6186469 h 6367455"/>
                <a:gd name="connsiteX132" fmla="*/ 4806023 w 6891715"/>
                <a:gd name="connsiteY132" fmla="*/ 6182993 h 6367455"/>
                <a:gd name="connsiteX133" fmla="*/ 4826372 w 6891715"/>
                <a:gd name="connsiteY133" fmla="*/ 6185205 h 6367455"/>
                <a:gd name="connsiteX134" fmla="*/ 4827008 w 6891715"/>
                <a:gd name="connsiteY134" fmla="*/ 6177620 h 6367455"/>
                <a:gd name="connsiteX135" fmla="*/ 4827008 w 6891715"/>
                <a:gd name="connsiteY135" fmla="*/ 6175724 h 6367455"/>
                <a:gd name="connsiteX136" fmla="*/ 4826054 w 6891715"/>
                <a:gd name="connsiteY136" fmla="*/ 6164031 h 6367455"/>
                <a:gd name="connsiteX137" fmla="*/ 4837500 w 6891715"/>
                <a:gd name="connsiteY137" fmla="*/ 6164979 h 6367455"/>
                <a:gd name="connsiteX138" fmla="*/ 4845131 w 6891715"/>
                <a:gd name="connsiteY138" fmla="*/ 6171299 h 6367455"/>
                <a:gd name="connsiteX139" fmla="*/ 4864207 w 6891715"/>
                <a:gd name="connsiteY139" fmla="*/ 6173196 h 6367455"/>
                <a:gd name="connsiteX140" fmla="*/ 4882330 w 6891715"/>
                <a:gd name="connsiteY140" fmla="*/ 6165927 h 6367455"/>
                <a:gd name="connsiteX141" fmla="*/ 4914761 w 6891715"/>
                <a:gd name="connsiteY141" fmla="*/ 6154866 h 6367455"/>
                <a:gd name="connsiteX142" fmla="*/ 4939243 w 6891715"/>
                <a:gd name="connsiteY142" fmla="*/ 6145385 h 6367455"/>
                <a:gd name="connsiteX143" fmla="*/ 4957048 w 6891715"/>
                <a:gd name="connsiteY143" fmla="*/ 6130532 h 6367455"/>
                <a:gd name="connsiteX144" fmla="*/ 4970719 w 6891715"/>
                <a:gd name="connsiteY144" fmla="*/ 6126107 h 6367455"/>
                <a:gd name="connsiteX145" fmla="*/ 4269809 w 6891715"/>
                <a:gd name="connsiteY145" fmla="*/ 6099164 h 6367455"/>
                <a:gd name="connsiteX146" fmla="*/ 4278081 w 6891715"/>
                <a:gd name="connsiteY146" fmla="*/ 6107690 h 6367455"/>
                <a:gd name="connsiteX147" fmla="*/ 4273179 w 6891715"/>
                <a:gd name="connsiteY147" fmla="*/ 6110848 h 6367455"/>
                <a:gd name="connsiteX148" fmla="*/ 4273179 w 6891715"/>
                <a:gd name="connsiteY148" fmla="*/ 6119059 h 6367455"/>
                <a:gd name="connsiteX149" fmla="*/ 4271341 w 6891715"/>
                <a:gd name="connsiteY149" fmla="*/ 6131691 h 6367455"/>
                <a:gd name="connsiteX150" fmla="*/ 4281451 w 6891715"/>
                <a:gd name="connsiteY150" fmla="*/ 6138955 h 6367455"/>
                <a:gd name="connsiteX151" fmla="*/ 4275630 w 6891715"/>
                <a:gd name="connsiteY151" fmla="*/ 6154744 h 6367455"/>
                <a:gd name="connsiteX152" fmla="*/ 4266439 w 6891715"/>
                <a:gd name="connsiteY152" fmla="*/ 6157902 h 6367455"/>
                <a:gd name="connsiteX153" fmla="*/ 4265520 w 6891715"/>
                <a:gd name="connsiteY153" fmla="*/ 6154744 h 6367455"/>
                <a:gd name="connsiteX154" fmla="*/ 4271341 w 6891715"/>
                <a:gd name="connsiteY154" fmla="*/ 6143376 h 6367455"/>
                <a:gd name="connsiteX155" fmla="*/ 4263988 w 6891715"/>
                <a:gd name="connsiteY155" fmla="*/ 6135797 h 6367455"/>
                <a:gd name="connsiteX156" fmla="*/ 4265213 w 6891715"/>
                <a:gd name="connsiteY156" fmla="*/ 6129481 h 6367455"/>
                <a:gd name="connsiteX157" fmla="*/ 4267051 w 6891715"/>
                <a:gd name="connsiteY157" fmla="*/ 6122533 h 6367455"/>
                <a:gd name="connsiteX158" fmla="*/ 4267051 w 6891715"/>
                <a:gd name="connsiteY158" fmla="*/ 6114954 h 6367455"/>
                <a:gd name="connsiteX159" fmla="*/ 4271953 w 6891715"/>
                <a:gd name="connsiteY159" fmla="*/ 6107690 h 6367455"/>
                <a:gd name="connsiteX160" fmla="*/ 3049239 w 6891715"/>
                <a:gd name="connsiteY160" fmla="*/ 6092814 h 6367455"/>
                <a:gd name="connsiteX161" fmla="*/ 3061023 w 6891715"/>
                <a:gd name="connsiteY161" fmla="*/ 6092814 h 6367455"/>
                <a:gd name="connsiteX162" fmla="*/ 3070188 w 6891715"/>
                <a:gd name="connsiteY162" fmla="*/ 6099703 h 6367455"/>
                <a:gd name="connsiteX163" fmla="*/ 3064623 w 6891715"/>
                <a:gd name="connsiteY163" fmla="*/ 6107790 h 6367455"/>
                <a:gd name="connsiteX164" fmla="*/ 3052513 w 6891715"/>
                <a:gd name="connsiteY164" fmla="*/ 6108689 h 6367455"/>
                <a:gd name="connsiteX165" fmla="*/ 3048257 w 6891715"/>
                <a:gd name="connsiteY165" fmla="*/ 6107790 h 6367455"/>
                <a:gd name="connsiteX166" fmla="*/ 3038438 w 6891715"/>
                <a:gd name="connsiteY166" fmla="*/ 6097007 h 6367455"/>
                <a:gd name="connsiteX167" fmla="*/ 3038243 w 6891715"/>
                <a:gd name="connsiteY167" fmla="*/ 6081701 h 6367455"/>
                <a:gd name="connsiteX168" fmla="*/ 3041613 w 6891715"/>
                <a:gd name="connsiteY168" fmla="*/ 6088628 h 6367455"/>
                <a:gd name="connsiteX169" fmla="*/ 3032422 w 6891715"/>
                <a:gd name="connsiteY169" fmla="*/ 6094401 h 6367455"/>
                <a:gd name="connsiteX170" fmla="*/ 3024150 w 6891715"/>
                <a:gd name="connsiteY170" fmla="*/ 6082855 h 6367455"/>
                <a:gd name="connsiteX171" fmla="*/ 3863987 w 6891715"/>
                <a:gd name="connsiteY171" fmla="*/ 6053126 h 6367455"/>
                <a:gd name="connsiteX172" fmla="*/ 3875919 w 6891715"/>
                <a:gd name="connsiteY172" fmla="*/ 6056271 h 6367455"/>
                <a:gd name="connsiteX173" fmla="*/ 3881401 w 6891715"/>
                <a:gd name="connsiteY173" fmla="*/ 6066964 h 6367455"/>
                <a:gd name="connsiteX174" fmla="*/ 3875919 w 6891715"/>
                <a:gd name="connsiteY174" fmla="*/ 6067908 h 6367455"/>
                <a:gd name="connsiteX175" fmla="*/ 3880111 w 6891715"/>
                <a:gd name="connsiteY175" fmla="*/ 6079230 h 6367455"/>
                <a:gd name="connsiteX176" fmla="*/ 3876886 w 6891715"/>
                <a:gd name="connsiteY176" fmla="*/ 6086464 h 6367455"/>
                <a:gd name="connsiteX177" fmla="*/ 3865277 w 6891715"/>
                <a:gd name="connsiteY177" fmla="*/ 6084891 h 6367455"/>
                <a:gd name="connsiteX178" fmla="*/ 3860763 w 6891715"/>
                <a:gd name="connsiteY178" fmla="*/ 6066021 h 6367455"/>
                <a:gd name="connsiteX179" fmla="*/ 4100970 w 6891715"/>
                <a:gd name="connsiteY179" fmla="*/ 6043601 h 6367455"/>
                <a:gd name="connsiteX180" fmla="*/ 4111588 w 6891715"/>
                <a:gd name="connsiteY180" fmla="*/ 6057374 h 6367455"/>
                <a:gd name="connsiteX181" fmla="*/ 4101282 w 6891715"/>
                <a:gd name="connsiteY181" fmla="*/ 6065826 h 6367455"/>
                <a:gd name="connsiteX182" fmla="*/ 4103156 w 6891715"/>
                <a:gd name="connsiteY182" fmla="*/ 6054244 h 6367455"/>
                <a:gd name="connsiteX183" fmla="*/ 4098784 w 6891715"/>
                <a:gd name="connsiteY183" fmla="*/ 6049861 h 6367455"/>
                <a:gd name="connsiteX184" fmla="*/ 4092850 w 6891715"/>
                <a:gd name="connsiteY184" fmla="*/ 6051113 h 6367455"/>
                <a:gd name="connsiteX185" fmla="*/ 4092538 w 6891715"/>
                <a:gd name="connsiteY185" fmla="*/ 6046105 h 6367455"/>
                <a:gd name="connsiteX186" fmla="*/ 4379876 w 6891715"/>
                <a:gd name="connsiteY186" fmla="*/ 6040426 h 6367455"/>
                <a:gd name="connsiteX187" fmla="*/ 4379876 w 6891715"/>
                <a:gd name="connsiteY187" fmla="*/ 6051117 h 6367455"/>
                <a:gd name="connsiteX188" fmla="*/ 4366858 w 6891715"/>
                <a:gd name="connsiteY188" fmla="*/ 6060550 h 6367455"/>
                <a:gd name="connsiteX189" fmla="*/ 4364318 w 6891715"/>
                <a:gd name="connsiteY189" fmla="*/ 6075014 h 6367455"/>
                <a:gd name="connsiteX190" fmla="*/ 4352888 w 6891715"/>
                <a:gd name="connsiteY190" fmla="*/ 6098282 h 6367455"/>
                <a:gd name="connsiteX191" fmla="*/ 4333838 w 6891715"/>
                <a:gd name="connsiteY191" fmla="*/ 6105514 h 6367455"/>
                <a:gd name="connsiteX192" fmla="*/ 4335425 w 6891715"/>
                <a:gd name="connsiteY192" fmla="*/ 6088849 h 6367455"/>
                <a:gd name="connsiteX193" fmla="*/ 4324313 w 6891715"/>
                <a:gd name="connsiteY193" fmla="*/ 6089163 h 6367455"/>
                <a:gd name="connsiteX194" fmla="*/ 4328123 w 6891715"/>
                <a:gd name="connsiteY194" fmla="*/ 6083818 h 6367455"/>
                <a:gd name="connsiteX195" fmla="*/ 4333520 w 6891715"/>
                <a:gd name="connsiteY195" fmla="*/ 6070297 h 6367455"/>
                <a:gd name="connsiteX196" fmla="*/ 4345903 w 6891715"/>
                <a:gd name="connsiteY196" fmla="*/ 6053318 h 6367455"/>
                <a:gd name="connsiteX197" fmla="*/ 4360508 w 6891715"/>
                <a:gd name="connsiteY197" fmla="*/ 6048287 h 6367455"/>
                <a:gd name="connsiteX198" fmla="*/ 4333108 w 6891715"/>
                <a:gd name="connsiteY198" fmla="*/ 6021376 h 6367455"/>
                <a:gd name="connsiteX199" fmla="*/ 4337013 w 6891715"/>
                <a:gd name="connsiteY199" fmla="*/ 6023281 h 6367455"/>
                <a:gd name="connsiteX200" fmla="*/ 4334610 w 6891715"/>
                <a:gd name="connsiteY200" fmla="*/ 6030266 h 6367455"/>
                <a:gd name="connsiteX201" fmla="*/ 4325900 w 6891715"/>
                <a:gd name="connsiteY201" fmla="*/ 6030901 h 6367455"/>
                <a:gd name="connsiteX202" fmla="*/ 4191713 w 6891715"/>
                <a:gd name="connsiteY202" fmla="*/ 6019789 h 6367455"/>
                <a:gd name="connsiteX203" fmla="*/ 4195726 w 6891715"/>
                <a:gd name="connsiteY203" fmla="*/ 6021376 h 6367455"/>
                <a:gd name="connsiteX204" fmla="*/ 4187700 w 6891715"/>
                <a:gd name="connsiteY204" fmla="*/ 6034077 h 6367455"/>
                <a:gd name="connsiteX205" fmla="*/ 4184613 w 6891715"/>
                <a:gd name="connsiteY205" fmla="*/ 6029314 h 6367455"/>
                <a:gd name="connsiteX206" fmla="*/ 3752636 w 6891715"/>
                <a:gd name="connsiteY206" fmla="*/ 6002326 h 6367455"/>
                <a:gd name="connsiteX207" fmla="*/ 3754400 w 6891715"/>
                <a:gd name="connsiteY207" fmla="*/ 6015026 h 6367455"/>
                <a:gd name="connsiteX208" fmla="*/ 3748050 w 6891715"/>
                <a:gd name="connsiteY208" fmla="*/ 6006165 h 6367455"/>
                <a:gd name="connsiteX209" fmla="*/ 4012798 w 6891715"/>
                <a:gd name="connsiteY209" fmla="*/ 5995976 h 6367455"/>
                <a:gd name="connsiteX210" fmla="*/ 4024276 w 6891715"/>
                <a:gd name="connsiteY210" fmla="*/ 6005183 h 6367455"/>
                <a:gd name="connsiteX211" fmla="*/ 4014970 w 6891715"/>
                <a:gd name="connsiteY211" fmla="*/ 6022011 h 6367455"/>
                <a:gd name="connsiteX212" fmla="*/ 4008145 w 6891715"/>
                <a:gd name="connsiteY212" fmla="*/ 6026139 h 6367455"/>
                <a:gd name="connsiteX213" fmla="*/ 4001941 w 6891715"/>
                <a:gd name="connsiteY213" fmla="*/ 6024234 h 6367455"/>
                <a:gd name="connsiteX214" fmla="*/ 3997288 w 6891715"/>
                <a:gd name="connsiteY214" fmla="*/ 6018201 h 6367455"/>
                <a:gd name="connsiteX215" fmla="*/ 4005663 w 6891715"/>
                <a:gd name="connsiteY215" fmla="*/ 6015661 h 6367455"/>
                <a:gd name="connsiteX216" fmla="*/ 3998218 w 6891715"/>
                <a:gd name="connsiteY216" fmla="*/ 6010581 h 6367455"/>
                <a:gd name="connsiteX217" fmla="*/ 4001320 w 6891715"/>
                <a:gd name="connsiteY217" fmla="*/ 6007406 h 6367455"/>
                <a:gd name="connsiteX218" fmla="*/ 4011867 w 6891715"/>
                <a:gd name="connsiteY218" fmla="*/ 6008358 h 6367455"/>
                <a:gd name="connsiteX219" fmla="*/ 4015900 w 6891715"/>
                <a:gd name="connsiteY219" fmla="*/ 6008358 h 6367455"/>
                <a:gd name="connsiteX220" fmla="*/ 4011867 w 6891715"/>
                <a:gd name="connsiteY220" fmla="*/ 6001056 h 6367455"/>
                <a:gd name="connsiteX221" fmla="*/ 4097132 w 6891715"/>
                <a:gd name="connsiteY221" fmla="*/ 5994389 h 6367455"/>
                <a:gd name="connsiteX222" fmla="*/ 4100476 w 6891715"/>
                <a:gd name="connsiteY222" fmla="*/ 6005330 h 6367455"/>
                <a:gd name="connsiteX223" fmla="*/ 4097740 w 6891715"/>
                <a:gd name="connsiteY223" fmla="*/ 6018202 h 6367455"/>
                <a:gd name="connsiteX224" fmla="*/ 4086188 w 6891715"/>
                <a:gd name="connsiteY224" fmla="*/ 6005652 h 6367455"/>
                <a:gd name="connsiteX225" fmla="*/ 4086188 w 6891715"/>
                <a:gd name="connsiteY225" fmla="*/ 5997929 h 6367455"/>
                <a:gd name="connsiteX226" fmla="*/ 4278593 w 6891715"/>
                <a:gd name="connsiteY226" fmla="*/ 5988039 h 6367455"/>
                <a:gd name="connsiteX227" fmla="*/ 4284943 w 6891715"/>
                <a:gd name="connsiteY227" fmla="*/ 5988039 h 6367455"/>
                <a:gd name="connsiteX228" fmla="*/ 4292563 w 6891715"/>
                <a:gd name="connsiteY228" fmla="*/ 5991214 h 6367455"/>
                <a:gd name="connsiteX229" fmla="*/ 4286213 w 6891715"/>
                <a:gd name="connsiteY229" fmla="*/ 5994389 h 6367455"/>
                <a:gd name="connsiteX230" fmla="*/ 4282085 w 6891715"/>
                <a:gd name="connsiteY230" fmla="*/ 5999786 h 6367455"/>
                <a:gd name="connsiteX231" fmla="*/ 4270655 w 6891715"/>
                <a:gd name="connsiteY231" fmla="*/ 5997564 h 6367455"/>
                <a:gd name="connsiteX232" fmla="*/ 4256685 w 6891715"/>
                <a:gd name="connsiteY232" fmla="*/ 6003914 h 6367455"/>
                <a:gd name="connsiteX233" fmla="*/ 4258908 w 6891715"/>
                <a:gd name="connsiteY233" fmla="*/ 6019789 h 6367455"/>
                <a:gd name="connsiteX234" fmla="*/ 4251288 w 6891715"/>
                <a:gd name="connsiteY234" fmla="*/ 6013439 h 6367455"/>
                <a:gd name="connsiteX235" fmla="*/ 4253510 w 6891715"/>
                <a:gd name="connsiteY235" fmla="*/ 6000739 h 6367455"/>
                <a:gd name="connsiteX236" fmla="*/ 4262718 w 6891715"/>
                <a:gd name="connsiteY236" fmla="*/ 5989309 h 6367455"/>
                <a:gd name="connsiteX237" fmla="*/ 4044769 w 6891715"/>
                <a:gd name="connsiteY237" fmla="*/ 5988039 h 6367455"/>
                <a:gd name="connsiteX238" fmla="*/ 4050157 w 6891715"/>
                <a:gd name="connsiteY238" fmla="*/ 5994389 h 6367455"/>
                <a:gd name="connsiteX239" fmla="*/ 4052851 w 6891715"/>
                <a:gd name="connsiteY239" fmla="*/ 6001691 h 6367455"/>
                <a:gd name="connsiteX240" fmla="*/ 4042748 w 6891715"/>
                <a:gd name="connsiteY240" fmla="*/ 6007089 h 6367455"/>
                <a:gd name="connsiteX241" fmla="*/ 4041738 w 6891715"/>
                <a:gd name="connsiteY241" fmla="*/ 6002009 h 6367455"/>
                <a:gd name="connsiteX242" fmla="*/ 2784354 w 6891715"/>
                <a:gd name="connsiteY242" fmla="*/ 5988039 h 6367455"/>
                <a:gd name="connsiteX243" fmla="*/ 2798725 w 6891715"/>
                <a:gd name="connsiteY243" fmla="*/ 5999034 h 6367455"/>
                <a:gd name="connsiteX244" fmla="*/ 2788699 w 6891715"/>
                <a:gd name="connsiteY244" fmla="*/ 6005502 h 6367455"/>
                <a:gd name="connsiteX245" fmla="*/ 2779675 w 6891715"/>
                <a:gd name="connsiteY245" fmla="*/ 5992566 h 6367455"/>
                <a:gd name="connsiteX246" fmla="*/ 4162388 w 6891715"/>
                <a:gd name="connsiteY246" fmla="*/ 5973751 h 6367455"/>
                <a:gd name="connsiteX247" fmla="*/ 4157943 w 6891715"/>
                <a:gd name="connsiteY247" fmla="*/ 5978006 h 6367455"/>
                <a:gd name="connsiteX248" fmla="*/ 4156038 w 6891715"/>
                <a:gd name="connsiteY248" fmla="*/ 5991099 h 6367455"/>
                <a:gd name="connsiteX249" fmla="*/ 4147783 w 6891715"/>
                <a:gd name="connsiteY249" fmla="*/ 6000918 h 6367455"/>
                <a:gd name="connsiteX250" fmla="*/ 4133813 w 6891715"/>
                <a:gd name="connsiteY250" fmla="*/ 6005501 h 6367455"/>
                <a:gd name="connsiteX251" fmla="*/ 4136035 w 6891715"/>
                <a:gd name="connsiteY251" fmla="*/ 5994372 h 6367455"/>
                <a:gd name="connsiteX252" fmla="*/ 4150640 w 6891715"/>
                <a:gd name="connsiteY252" fmla="*/ 5986844 h 6367455"/>
                <a:gd name="connsiteX253" fmla="*/ 4151593 w 6891715"/>
                <a:gd name="connsiteY253" fmla="*/ 5974733 h 6367455"/>
                <a:gd name="connsiteX254" fmla="*/ 4248322 w 6891715"/>
                <a:gd name="connsiteY254" fmla="*/ 5964226 h 6367455"/>
                <a:gd name="connsiteX255" fmla="*/ 4257308 w 6891715"/>
                <a:gd name="connsiteY255" fmla="*/ 5967568 h 6367455"/>
                <a:gd name="connsiteX256" fmla="*/ 4262400 w 6891715"/>
                <a:gd name="connsiteY256" fmla="*/ 5977594 h 6367455"/>
                <a:gd name="connsiteX257" fmla="*/ 4250419 w 6891715"/>
                <a:gd name="connsiteY257" fmla="*/ 5983276 h 6367455"/>
                <a:gd name="connsiteX258" fmla="*/ 4248322 w 6891715"/>
                <a:gd name="connsiteY258" fmla="*/ 5979934 h 6367455"/>
                <a:gd name="connsiteX259" fmla="*/ 4252515 w 6891715"/>
                <a:gd name="connsiteY259" fmla="*/ 5971913 h 6367455"/>
                <a:gd name="connsiteX260" fmla="*/ 4246525 w 6891715"/>
                <a:gd name="connsiteY260" fmla="*/ 5970910 h 6367455"/>
                <a:gd name="connsiteX261" fmla="*/ 4031293 w 6891715"/>
                <a:gd name="connsiteY261" fmla="*/ 5961051 h 6367455"/>
                <a:gd name="connsiteX262" fmla="*/ 4036975 w 6891715"/>
                <a:gd name="connsiteY262" fmla="*/ 5972352 h 6367455"/>
                <a:gd name="connsiteX263" fmla="*/ 4031293 w 6891715"/>
                <a:gd name="connsiteY263" fmla="*/ 5980101 h 6367455"/>
                <a:gd name="connsiteX264" fmla="*/ 4020264 w 6891715"/>
                <a:gd name="connsiteY264" fmla="*/ 5978163 h 6367455"/>
                <a:gd name="connsiteX265" fmla="*/ 4017925 w 6891715"/>
                <a:gd name="connsiteY265" fmla="*/ 5969446 h 6367455"/>
                <a:gd name="connsiteX266" fmla="*/ 4020264 w 6891715"/>
                <a:gd name="connsiteY266" fmla="*/ 5964280 h 6367455"/>
                <a:gd name="connsiteX267" fmla="*/ 4088954 w 6891715"/>
                <a:gd name="connsiteY267" fmla="*/ 5956289 h 6367455"/>
                <a:gd name="connsiteX268" fmla="*/ 4090951 w 6891715"/>
                <a:gd name="connsiteY268" fmla="*/ 5968530 h 6367455"/>
                <a:gd name="connsiteX269" fmla="*/ 4086956 w 6891715"/>
                <a:gd name="connsiteY269" fmla="*/ 5976792 h 6367455"/>
                <a:gd name="connsiteX270" fmla="*/ 4079300 w 6891715"/>
                <a:gd name="connsiteY270" fmla="*/ 5981689 h 6367455"/>
                <a:gd name="connsiteX271" fmla="*/ 4070313 w 6891715"/>
                <a:gd name="connsiteY271" fmla="*/ 5972814 h 6367455"/>
                <a:gd name="connsiteX272" fmla="*/ 4074307 w 6891715"/>
                <a:gd name="connsiteY272" fmla="*/ 5961797 h 6367455"/>
                <a:gd name="connsiteX273" fmla="*/ 4116516 w 6891715"/>
                <a:gd name="connsiteY273" fmla="*/ 5949939 h 6367455"/>
                <a:gd name="connsiteX274" fmla="*/ 4121773 w 6891715"/>
                <a:gd name="connsiteY274" fmla="*/ 5953928 h 6367455"/>
                <a:gd name="connsiteX275" fmla="*/ 4122701 w 6891715"/>
                <a:gd name="connsiteY275" fmla="*/ 5968962 h 6367455"/>
                <a:gd name="connsiteX276" fmla="*/ 4112804 w 6891715"/>
                <a:gd name="connsiteY276" fmla="*/ 5983383 h 6367455"/>
                <a:gd name="connsiteX277" fmla="*/ 4107547 w 6891715"/>
                <a:gd name="connsiteY277" fmla="*/ 5986452 h 6367455"/>
                <a:gd name="connsiteX278" fmla="*/ 4098888 w 6891715"/>
                <a:gd name="connsiteY278" fmla="*/ 5969269 h 6367455"/>
                <a:gd name="connsiteX279" fmla="*/ 4104145 w 6891715"/>
                <a:gd name="connsiteY279" fmla="*/ 5953928 h 6367455"/>
                <a:gd name="connsiteX280" fmla="*/ 3879813 w 6891715"/>
                <a:gd name="connsiteY280" fmla="*/ 5943589 h 6367455"/>
                <a:gd name="connsiteX281" fmla="*/ 3887751 w 6891715"/>
                <a:gd name="connsiteY281" fmla="*/ 5947117 h 6367455"/>
                <a:gd name="connsiteX282" fmla="*/ 3881136 w 6891715"/>
                <a:gd name="connsiteY282" fmla="*/ 5953114 h 6367455"/>
                <a:gd name="connsiteX283" fmla="*/ 4230772 w 6891715"/>
                <a:gd name="connsiteY283" fmla="*/ 5937239 h 6367455"/>
                <a:gd name="connsiteX284" fmla="*/ 4237000 w 6891715"/>
                <a:gd name="connsiteY284" fmla="*/ 5943884 h 6367455"/>
                <a:gd name="connsiteX285" fmla="*/ 4235901 w 6891715"/>
                <a:gd name="connsiteY285" fmla="*/ 5950530 h 6367455"/>
                <a:gd name="connsiteX286" fmla="*/ 4228574 w 6891715"/>
                <a:gd name="connsiteY286" fmla="*/ 5951527 h 6367455"/>
                <a:gd name="connsiteX287" fmla="*/ 4227475 w 6891715"/>
                <a:gd name="connsiteY287" fmla="*/ 5946210 h 6367455"/>
                <a:gd name="connsiteX288" fmla="*/ 4015702 w 6891715"/>
                <a:gd name="connsiteY288" fmla="*/ 5929301 h 6367455"/>
                <a:gd name="connsiteX289" fmla="*/ 4021100 w 6891715"/>
                <a:gd name="connsiteY289" fmla="*/ 5932476 h 6367455"/>
                <a:gd name="connsiteX290" fmla="*/ 4020147 w 6891715"/>
                <a:gd name="connsiteY290" fmla="*/ 5942001 h 6367455"/>
                <a:gd name="connsiteX291" fmla="*/ 4015067 w 6891715"/>
                <a:gd name="connsiteY291" fmla="*/ 5948351 h 6367455"/>
                <a:gd name="connsiteX292" fmla="*/ 4011575 w 6891715"/>
                <a:gd name="connsiteY292" fmla="*/ 5945176 h 6367455"/>
                <a:gd name="connsiteX293" fmla="*/ 4011575 w 6891715"/>
                <a:gd name="connsiteY293" fmla="*/ 5932476 h 6367455"/>
                <a:gd name="connsiteX294" fmla="*/ 3920838 w 6891715"/>
                <a:gd name="connsiteY294" fmla="*/ 5926126 h 6367455"/>
                <a:gd name="connsiteX295" fmla="*/ 3922676 w 6891715"/>
                <a:gd name="connsiteY295" fmla="*/ 5931232 h 6367455"/>
                <a:gd name="connsiteX296" fmla="*/ 3912566 w 6891715"/>
                <a:gd name="connsiteY296" fmla="*/ 5937239 h 6367455"/>
                <a:gd name="connsiteX297" fmla="*/ 3905213 w 6891715"/>
                <a:gd name="connsiteY297" fmla="*/ 5935437 h 6367455"/>
                <a:gd name="connsiteX298" fmla="*/ 3909502 w 6891715"/>
                <a:gd name="connsiteY298" fmla="*/ 5932433 h 6367455"/>
                <a:gd name="connsiteX299" fmla="*/ 4101110 w 6891715"/>
                <a:gd name="connsiteY299" fmla="*/ 5921364 h 6367455"/>
                <a:gd name="connsiteX300" fmla="*/ 4111588 w 6891715"/>
                <a:gd name="connsiteY300" fmla="*/ 5922290 h 6367455"/>
                <a:gd name="connsiteX301" fmla="*/ 4111588 w 6891715"/>
                <a:gd name="connsiteY301" fmla="*/ 5927229 h 6367455"/>
                <a:gd name="connsiteX302" fmla="*/ 4102063 w 6891715"/>
                <a:gd name="connsiteY302" fmla="*/ 5932477 h 6367455"/>
                <a:gd name="connsiteX303" fmla="*/ 4092538 w 6891715"/>
                <a:gd name="connsiteY303" fmla="*/ 5930625 h 6367455"/>
                <a:gd name="connsiteX304" fmla="*/ 4052850 w 6891715"/>
                <a:gd name="connsiteY304" fmla="*/ 5919776 h 6367455"/>
                <a:gd name="connsiteX305" fmla="*/ 4063963 w 6891715"/>
                <a:gd name="connsiteY305" fmla="*/ 5927797 h 6367455"/>
                <a:gd name="connsiteX306" fmla="*/ 4054952 w 6891715"/>
                <a:gd name="connsiteY306" fmla="*/ 5938826 h 6367455"/>
                <a:gd name="connsiteX307" fmla="*/ 4052850 w 6891715"/>
                <a:gd name="connsiteY307" fmla="*/ 5932142 h 6367455"/>
                <a:gd name="connsiteX308" fmla="*/ 4071020 w 6891715"/>
                <a:gd name="connsiteY308" fmla="*/ 5907076 h 6367455"/>
                <a:gd name="connsiteX309" fmla="*/ 4081640 w 6891715"/>
                <a:gd name="connsiteY309" fmla="*/ 5907076 h 6367455"/>
                <a:gd name="connsiteX310" fmla="*/ 4089363 w 6891715"/>
                <a:gd name="connsiteY310" fmla="*/ 5911287 h 6367455"/>
                <a:gd name="connsiteX311" fmla="*/ 4088397 w 6891715"/>
                <a:gd name="connsiteY311" fmla="*/ 5919711 h 6367455"/>
                <a:gd name="connsiteX312" fmla="*/ 4079709 w 6891715"/>
                <a:gd name="connsiteY312" fmla="*/ 5922951 h 6367455"/>
                <a:gd name="connsiteX313" fmla="*/ 4065550 w 6891715"/>
                <a:gd name="connsiteY313" fmla="*/ 5910316 h 6367455"/>
                <a:gd name="connsiteX314" fmla="*/ 4007267 w 6891715"/>
                <a:gd name="connsiteY314" fmla="*/ 5895964 h 6367455"/>
                <a:gd name="connsiteX315" fmla="*/ 4014411 w 6891715"/>
                <a:gd name="connsiteY315" fmla="*/ 5903050 h 6367455"/>
                <a:gd name="connsiteX316" fmla="*/ 4014751 w 6891715"/>
                <a:gd name="connsiteY316" fmla="*/ 5910458 h 6367455"/>
                <a:gd name="connsiteX317" fmla="*/ 4005566 w 6891715"/>
                <a:gd name="connsiteY317" fmla="*/ 5918189 h 6367455"/>
                <a:gd name="connsiteX318" fmla="*/ 4005566 w 6891715"/>
                <a:gd name="connsiteY318" fmla="*/ 5907559 h 6367455"/>
                <a:gd name="connsiteX319" fmla="*/ 4000463 w 6891715"/>
                <a:gd name="connsiteY319" fmla="*/ 5900151 h 6367455"/>
                <a:gd name="connsiteX320" fmla="*/ 4201841 w 6891715"/>
                <a:gd name="connsiteY320" fmla="*/ 5892789 h 6367455"/>
                <a:gd name="connsiteX321" fmla="*/ 4210013 w 6891715"/>
                <a:gd name="connsiteY321" fmla="*/ 5899073 h 6367455"/>
                <a:gd name="connsiteX322" fmla="*/ 4198900 w 6891715"/>
                <a:gd name="connsiteY322" fmla="*/ 5900727 h 6367455"/>
                <a:gd name="connsiteX323" fmla="*/ 4190963 w 6891715"/>
                <a:gd name="connsiteY323" fmla="*/ 5889614 h 6367455"/>
                <a:gd name="connsiteX324" fmla="*/ 4183660 w 6891715"/>
                <a:gd name="connsiteY324" fmla="*/ 5905999 h 6367455"/>
                <a:gd name="connsiteX325" fmla="*/ 4173818 w 6891715"/>
                <a:gd name="connsiteY325" fmla="*/ 5905999 h 6367455"/>
                <a:gd name="connsiteX326" fmla="*/ 4159213 w 6891715"/>
                <a:gd name="connsiteY326" fmla="*/ 5916602 h 6367455"/>
                <a:gd name="connsiteX327" fmla="*/ 4163340 w 6891715"/>
                <a:gd name="connsiteY327" fmla="*/ 5901823 h 6367455"/>
                <a:gd name="connsiteX328" fmla="*/ 4173818 w 6891715"/>
                <a:gd name="connsiteY328" fmla="*/ 5899574 h 6367455"/>
                <a:gd name="connsiteX329" fmla="*/ 3983882 w 6891715"/>
                <a:gd name="connsiteY329" fmla="*/ 5889614 h 6367455"/>
                <a:gd name="connsiteX330" fmla="*/ 3990938 w 6891715"/>
                <a:gd name="connsiteY330" fmla="*/ 5892617 h 6367455"/>
                <a:gd name="connsiteX331" fmla="*/ 3980707 w 6891715"/>
                <a:gd name="connsiteY331" fmla="*/ 5900727 h 6367455"/>
                <a:gd name="connsiteX332" fmla="*/ 3978238 w 6891715"/>
                <a:gd name="connsiteY332" fmla="*/ 5897723 h 6367455"/>
                <a:gd name="connsiteX333" fmla="*/ 4234460 w 6891715"/>
                <a:gd name="connsiteY333" fmla="*/ 5870564 h 6367455"/>
                <a:gd name="connsiteX334" fmla="*/ 4239858 w 6891715"/>
                <a:gd name="connsiteY334" fmla="*/ 5870564 h 6367455"/>
                <a:gd name="connsiteX335" fmla="*/ 4244938 w 6891715"/>
                <a:gd name="connsiteY335" fmla="*/ 5873567 h 6367455"/>
                <a:gd name="connsiteX336" fmla="*/ 4253510 w 6891715"/>
                <a:gd name="connsiteY336" fmla="*/ 5873567 h 6367455"/>
                <a:gd name="connsiteX337" fmla="*/ 4254463 w 6891715"/>
                <a:gd name="connsiteY337" fmla="*/ 5881676 h 6367455"/>
                <a:gd name="connsiteX338" fmla="*/ 4238588 w 6891715"/>
                <a:gd name="connsiteY338" fmla="*/ 5880775 h 6367455"/>
                <a:gd name="connsiteX339" fmla="*/ 4239858 w 6891715"/>
                <a:gd name="connsiteY339" fmla="*/ 5888584 h 6367455"/>
                <a:gd name="connsiteX340" fmla="*/ 4232238 w 6891715"/>
                <a:gd name="connsiteY340" fmla="*/ 5892789 h 6367455"/>
                <a:gd name="connsiteX341" fmla="*/ 4225888 w 6891715"/>
                <a:gd name="connsiteY341" fmla="*/ 5886782 h 6367455"/>
                <a:gd name="connsiteX342" fmla="*/ 4213188 w 6891715"/>
                <a:gd name="connsiteY342" fmla="*/ 5887082 h 6367455"/>
                <a:gd name="connsiteX343" fmla="*/ 4218585 w 6891715"/>
                <a:gd name="connsiteY343" fmla="*/ 5875069 h 6367455"/>
                <a:gd name="connsiteX344" fmla="*/ 3641967 w 6891715"/>
                <a:gd name="connsiteY344" fmla="*/ 5862626 h 6367455"/>
                <a:gd name="connsiteX345" fmla="*/ 3650372 w 6891715"/>
                <a:gd name="connsiteY345" fmla="*/ 5864489 h 6367455"/>
                <a:gd name="connsiteX346" fmla="*/ 3649127 w 6891715"/>
                <a:gd name="connsiteY346" fmla="*/ 5869770 h 6367455"/>
                <a:gd name="connsiteX347" fmla="*/ 3663757 w 6891715"/>
                <a:gd name="connsiteY347" fmla="*/ 5872565 h 6367455"/>
                <a:gd name="connsiteX348" fmla="*/ 3671850 w 6891715"/>
                <a:gd name="connsiteY348" fmla="*/ 5887784 h 6367455"/>
                <a:gd name="connsiteX349" fmla="*/ 3659399 w 6891715"/>
                <a:gd name="connsiteY349" fmla="*/ 5883746 h 6367455"/>
                <a:gd name="connsiteX350" fmla="*/ 3656597 w 6891715"/>
                <a:gd name="connsiteY350" fmla="*/ 5891201 h 6367455"/>
                <a:gd name="connsiteX351" fmla="*/ 3647570 w 6891715"/>
                <a:gd name="connsiteY351" fmla="*/ 5884989 h 6367455"/>
                <a:gd name="connsiteX352" fmla="*/ 3640100 w 6891715"/>
                <a:gd name="connsiteY352" fmla="*/ 5873497 h 6367455"/>
                <a:gd name="connsiteX353" fmla="*/ 4038979 w 6891715"/>
                <a:gd name="connsiteY353" fmla="*/ 5856276 h 6367455"/>
                <a:gd name="connsiteX354" fmla="*/ 4043930 w 6891715"/>
                <a:gd name="connsiteY354" fmla="*/ 5866368 h 6367455"/>
                <a:gd name="connsiteX355" fmla="*/ 4048262 w 6891715"/>
                <a:gd name="connsiteY355" fmla="*/ 5865422 h 6367455"/>
                <a:gd name="connsiteX356" fmla="*/ 4057545 w 6891715"/>
                <a:gd name="connsiteY356" fmla="*/ 5871730 h 6367455"/>
                <a:gd name="connsiteX357" fmla="*/ 4057545 w 6891715"/>
                <a:gd name="connsiteY357" fmla="*/ 5878038 h 6367455"/>
                <a:gd name="connsiteX358" fmla="*/ 4063734 w 6891715"/>
                <a:gd name="connsiteY358" fmla="*/ 5884346 h 6367455"/>
                <a:gd name="connsiteX359" fmla="*/ 4064972 w 6891715"/>
                <a:gd name="connsiteY359" fmla="*/ 5897593 h 6367455"/>
                <a:gd name="connsiteX360" fmla="*/ 4067138 w 6891715"/>
                <a:gd name="connsiteY360" fmla="*/ 5902955 h 6367455"/>
                <a:gd name="connsiteX361" fmla="*/ 4060949 w 6891715"/>
                <a:gd name="connsiteY361" fmla="*/ 5903901 h 6367455"/>
                <a:gd name="connsiteX362" fmla="*/ 4049500 w 6891715"/>
                <a:gd name="connsiteY362" fmla="*/ 5894754 h 6367455"/>
                <a:gd name="connsiteX363" fmla="*/ 4049500 w 6891715"/>
                <a:gd name="connsiteY363" fmla="*/ 5884346 h 6367455"/>
                <a:gd name="connsiteX364" fmla="*/ 4038051 w 6891715"/>
                <a:gd name="connsiteY364" fmla="*/ 5879931 h 6367455"/>
                <a:gd name="connsiteX365" fmla="*/ 4030625 w 6891715"/>
                <a:gd name="connsiteY365" fmla="*/ 5872046 h 6367455"/>
                <a:gd name="connsiteX366" fmla="*/ 4033719 w 6891715"/>
                <a:gd name="connsiteY366" fmla="*/ 5860376 h 6367455"/>
                <a:gd name="connsiteX367" fmla="*/ 3149881 w 6891715"/>
                <a:gd name="connsiteY367" fmla="*/ 5826114 h 6367455"/>
                <a:gd name="connsiteX368" fmla="*/ 3157501 w 6891715"/>
                <a:gd name="connsiteY368" fmla="*/ 5826114 h 6367455"/>
                <a:gd name="connsiteX369" fmla="*/ 3153373 w 6891715"/>
                <a:gd name="connsiteY369" fmla="*/ 5832443 h 6367455"/>
                <a:gd name="connsiteX370" fmla="*/ 3156548 w 6891715"/>
                <a:gd name="connsiteY370" fmla="*/ 5844152 h 6367455"/>
                <a:gd name="connsiteX371" fmla="*/ 3139721 w 6891715"/>
                <a:gd name="connsiteY371" fmla="*/ 5873583 h 6367455"/>
                <a:gd name="connsiteX372" fmla="*/ 3130831 w 6891715"/>
                <a:gd name="connsiteY372" fmla="*/ 5891938 h 6367455"/>
                <a:gd name="connsiteX373" fmla="*/ 3124798 w 6891715"/>
                <a:gd name="connsiteY373" fmla="*/ 5905229 h 6367455"/>
                <a:gd name="connsiteX374" fmla="*/ 3122893 w 6891715"/>
                <a:gd name="connsiteY374" fmla="*/ 5909976 h 6367455"/>
                <a:gd name="connsiteX375" fmla="*/ 3121941 w 6891715"/>
                <a:gd name="connsiteY375" fmla="*/ 5912508 h 6367455"/>
                <a:gd name="connsiteX376" fmla="*/ 3123528 w 6891715"/>
                <a:gd name="connsiteY376" fmla="*/ 5936876 h 6367455"/>
                <a:gd name="connsiteX377" fmla="*/ 3137181 w 6891715"/>
                <a:gd name="connsiteY377" fmla="*/ 5954597 h 6367455"/>
                <a:gd name="connsiteX378" fmla="*/ 3133371 w 6891715"/>
                <a:gd name="connsiteY378" fmla="*/ 5977699 h 6367455"/>
                <a:gd name="connsiteX379" fmla="*/ 3117813 w 6891715"/>
                <a:gd name="connsiteY379" fmla="*/ 5997953 h 6367455"/>
                <a:gd name="connsiteX380" fmla="*/ 3124163 w 6891715"/>
                <a:gd name="connsiteY380" fmla="*/ 6015358 h 6367455"/>
                <a:gd name="connsiteX381" fmla="*/ 3115591 w 6891715"/>
                <a:gd name="connsiteY381" fmla="*/ 6019789 h 6367455"/>
                <a:gd name="connsiteX382" fmla="*/ 3102891 w 6891715"/>
                <a:gd name="connsiteY382" fmla="*/ 6012510 h 6367455"/>
                <a:gd name="connsiteX383" fmla="*/ 3079713 w 6891715"/>
                <a:gd name="connsiteY383" fmla="*/ 6004282 h 6367455"/>
                <a:gd name="connsiteX384" fmla="*/ 3056218 w 6891715"/>
                <a:gd name="connsiteY384" fmla="*/ 5995105 h 6367455"/>
                <a:gd name="connsiteX385" fmla="*/ 3026691 w 6891715"/>
                <a:gd name="connsiteY385" fmla="*/ 5965990 h 6367455"/>
                <a:gd name="connsiteX386" fmla="*/ 2989543 w 6891715"/>
                <a:gd name="connsiteY386" fmla="*/ 5965357 h 6367455"/>
                <a:gd name="connsiteX387" fmla="*/ 2947633 w 6891715"/>
                <a:gd name="connsiteY387" fmla="*/ 5933078 h 6367455"/>
                <a:gd name="connsiteX388" fmla="*/ 2912708 w 6891715"/>
                <a:gd name="connsiteY388" fmla="*/ 5916622 h 6367455"/>
                <a:gd name="connsiteX389" fmla="*/ 2905088 w 6891715"/>
                <a:gd name="connsiteY389" fmla="*/ 5909343 h 6367455"/>
                <a:gd name="connsiteX390" fmla="*/ 2869210 w 6891715"/>
                <a:gd name="connsiteY390" fmla="*/ 5903331 h 6367455"/>
                <a:gd name="connsiteX391" fmla="*/ 2860638 w 6891715"/>
                <a:gd name="connsiteY391" fmla="*/ 5874216 h 6367455"/>
                <a:gd name="connsiteX392" fmla="*/ 2873973 w 6891715"/>
                <a:gd name="connsiteY392" fmla="*/ 5853962 h 6367455"/>
                <a:gd name="connsiteX393" fmla="*/ 2885720 w 6891715"/>
                <a:gd name="connsiteY393" fmla="*/ 5848583 h 6367455"/>
                <a:gd name="connsiteX394" fmla="*/ 2885403 w 6891715"/>
                <a:gd name="connsiteY394" fmla="*/ 5838139 h 6367455"/>
                <a:gd name="connsiteX395" fmla="*/ 2894928 w 6891715"/>
                <a:gd name="connsiteY395" fmla="*/ 5839722 h 6367455"/>
                <a:gd name="connsiteX396" fmla="*/ 2898420 w 6891715"/>
                <a:gd name="connsiteY396" fmla="*/ 5846367 h 6367455"/>
                <a:gd name="connsiteX397" fmla="*/ 2907945 w 6891715"/>
                <a:gd name="connsiteY397" fmla="*/ 5857760 h 6367455"/>
                <a:gd name="connsiteX398" fmla="*/ 2917470 w 6891715"/>
                <a:gd name="connsiteY398" fmla="*/ 5854595 h 6367455"/>
                <a:gd name="connsiteX399" fmla="*/ 2933028 w 6891715"/>
                <a:gd name="connsiteY399" fmla="*/ 5839722 h 6367455"/>
                <a:gd name="connsiteX400" fmla="*/ 2946046 w 6891715"/>
                <a:gd name="connsiteY400" fmla="*/ 5847000 h 6367455"/>
                <a:gd name="connsiteX401" fmla="*/ 2958746 w 6891715"/>
                <a:gd name="connsiteY401" fmla="*/ 5847950 h 6367455"/>
                <a:gd name="connsiteX402" fmla="*/ 2968271 w 6891715"/>
                <a:gd name="connsiteY402" fmla="*/ 5862507 h 6367455"/>
                <a:gd name="connsiteX403" fmla="*/ 2990496 w 6891715"/>
                <a:gd name="connsiteY403" fmla="*/ 5860292 h 6367455"/>
                <a:gd name="connsiteX404" fmla="*/ 3014943 w 6891715"/>
                <a:gd name="connsiteY404" fmla="*/ 5851431 h 6367455"/>
                <a:gd name="connsiteX405" fmla="*/ 3037168 w 6891715"/>
                <a:gd name="connsiteY405" fmla="*/ 5857444 h 6367455"/>
                <a:gd name="connsiteX406" fmla="*/ 3064473 w 6891715"/>
                <a:gd name="connsiteY406" fmla="*/ 5851114 h 6367455"/>
                <a:gd name="connsiteX407" fmla="*/ 3086698 w 6891715"/>
                <a:gd name="connsiteY407" fmla="*/ 5839405 h 6367455"/>
                <a:gd name="connsiteX408" fmla="*/ 3113368 w 6891715"/>
                <a:gd name="connsiteY408" fmla="*/ 5842253 h 6367455"/>
                <a:gd name="connsiteX409" fmla="*/ 3123528 w 6891715"/>
                <a:gd name="connsiteY409" fmla="*/ 5834975 h 6367455"/>
                <a:gd name="connsiteX410" fmla="*/ 3141626 w 6891715"/>
                <a:gd name="connsiteY410" fmla="*/ 5833392 h 6367455"/>
                <a:gd name="connsiteX411" fmla="*/ 3635338 w 6891715"/>
                <a:gd name="connsiteY411" fmla="*/ 5800714 h 6367455"/>
                <a:gd name="connsiteX412" fmla="*/ 3644716 w 6891715"/>
                <a:gd name="connsiteY412" fmla="*/ 5802964 h 6367455"/>
                <a:gd name="connsiteX413" fmla="*/ 3643422 w 6891715"/>
                <a:gd name="connsiteY413" fmla="*/ 5813575 h 6367455"/>
                <a:gd name="connsiteX414" fmla="*/ 3652801 w 6891715"/>
                <a:gd name="connsiteY414" fmla="*/ 5819040 h 6367455"/>
                <a:gd name="connsiteX415" fmla="*/ 3652477 w 6891715"/>
                <a:gd name="connsiteY415" fmla="*/ 5826114 h 6367455"/>
                <a:gd name="connsiteX416" fmla="*/ 3643422 w 6891715"/>
                <a:gd name="connsiteY416" fmla="*/ 5820648 h 6367455"/>
                <a:gd name="connsiteX417" fmla="*/ 3636308 w 6891715"/>
                <a:gd name="connsiteY417" fmla="*/ 5816468 h 6367455"/>
                <a:gd name="connsiteX418" fmla="*/ 3635338 w 6891715"/>
                <a:gd name="connsiteY418" fmla="*/ 5800714 h 6367455"/>
                <a:gd name="connsiteX419" fmla="*/ 3630817 w 6891715"/>
                <a:gd name="connsiteY419" fmla="*/ 5799126 h 6367455"/>
                <a:gd name="connsiteX420" fmla="*/ 3632059 w 6891715"/>
                <a:gd name="connsiteY420" fmla="*/ 5810705 h 6367455"/>
                <a:gd name="connsiteX421" fmla="*/ 3632370 w 6891715"/>
                <a:gd name="connsiteY421" fmla="*/ 5819390 h 6367455"/>
                <a:gd name="connsiteX422" fmla="*/ 3635787 w 6891715"/>
                <a:gd name="connsiteY422" fmla="*/ 5830004 h 6367455"/>
                <a:gd name="connsiteX423" fmla="*/ 3639514 w 6891715"/>
                <a:gd name="connsiteY423" fmla="*/ 5825180 h 6367455"/>
                <a:gd name="connsiteX424" fmla="*/ 3655976 w 6891715"/>
                <a:gd name="connsiteY424" fmla="*/ 5833221 h 6367455"/>
                <a:gd name="connsiteX425" fmla="*/ 3655355 w 6891715"/>
                <a:gd name="connsiteY425" fmla="*/ 5847052 h 6367455"/>
                <a:gd name="connsiteX426" fmla="*/ 3644794 w 6891715"/>
                <a:gd name="connsiteY426" fmla="*/ 5844801 h 6367455"/>
                <a:gd name="connsiteX427" fmla="*/ 3642309 w 6891715"/>
                <a:gd name="connsiteY427" fmla="*/ 5848339 h 6367455"/>
                <a:gd name="connsiteX428" fmla="*/ 3630506 w 6891715"/>
                <a:gd name="connsiteY428" fmla="*/ 5843514 h 6367455"/>
                <a:gd name="connsiteX429" fmla="*/ 3629575 w 6891715"/>
                <a:gd name="connsiteY429" fmla="*/ 5835794 h 6367455"/>
                <a:gd name="connsiteX430" fmla="*/ 3624294 w 6891715"/>
                <a:gd name="connsiteY430" fmla="*/ 5825823 h 6367455"/>
                <a:gd name="connsiteX431" fmla="*/ 3622741 w 6891715"/>
                <a:gd name="connsiteY431" fmla="*/ 5836438 h 6367455"/>
                <a:gd name="connsiteX432" fmla="*/ 3613113 w 6891715"/>
                <a:gd name="connsiteY432" fmla="*/ 5827110 h 6367455"/>
                <a:gd name="connsiteX433" fmla="*/ 3616840 w 6891715"/>
                <a:gd name="connsiteY433" fmla="*/ 5811349 h 6367455"/>
                <a:gd name="connsiteX434" fmla="*/ 3624294 w 6891715"/>
                <a:gd name="connsiteY434" fmla="*/ 5817782 h 6367455"/>
                <a:gd name="connsiteX435" fmla="*/ 3095553 w 6891715"/>
                <a:gd name="connsiteY435" fmla="*/ 5791189 h 6367455"/>
                <a:gd name="connsiteX436" fmla="*/ 3106700 w 6891715"/>
                <a:gd name="connsiteY436" fmla="*/ 5794813 h 6367455"/>
                <a:gd name="connsiteX437" fmla="*/ 3099944 w 6891715"/>
                <a:gd name="connsiteY437" fmla="*/ 5808652 h 6367455"/>
                <a:gd name="connsiteX438" fmla="*/ 3090825 w 6891715"/>
                <a:gd name="connsiteY438" fmla="*/ 5795472 h 6367455"/>
                <a:gd name="connsiteX439" fmla="*/ 4154133 w 6891715"/>
                <a:gd name="connsiteY439" fmla="*/ 5781664 h 6367455"/>
                <a:gd name="connsiteX440" fmla="*/ 4166833 w 6891715"/>
                <a:gd name="connsiteY440" fmla="*/ 5782604 h 6367455"/>
                <a:gd name="connsiteX441" fmla="*/ 4171913 w 6891715"/>
                <a:gd name="connsiteY441" fmla="*/ 5800150 h 6367455"/>
                <a:gd name="connsiteX442" fmla="*/ 4173501 w 6891715"/>
                <a:gd name="connsiteY442" fmla="*/ 5810489 h 6367455"/>
                <a:gd name="connsiteX443" fmla="*/ 4166198 w 6891715"/>
                <a:gd name="connsiteY443" fmla="*/ 5815816 h 6367455"/>
                <a:gd name="connsiteX444" fmla="*/ 4161753 w 6891715"/>
                <a:gd name="connsiteY444" fmla="*/ 5829289 h 6367455"/>
                <a:gd name="connsiteX445" fmla="*/ 4149053 w 6891715"/>
                <a:gd name="connsiteY445" fmla="*/ 5818009 h 6367455"/>
                <a:gd name="connsiteX446" fmla="*/ 4157625 w 6891715"/>
                <a:gd name="connsiteY446" fmla="*/ 5803596 h 6367455"/>
                <a:gd name="connsiteX447" fmla="*/ 4143338 w 6891715"/>
                <a:gd name="connsiteY447" fmla="*/ 5794197 h 6367455"/>
                <a:gd name="connsiteX448" fmla="*/ 4144608 w 6891715"/>
                <a:gd name="connsiteY448" fmla="*/ 5783544 h 6367455"/>
                <a:gd name="connsiteX449" fmla="*/ 3652252 w 6891715"/>
                <a:gd name="connsiteY449" fmla="*/ 5780076 h 6367455"/>
                <a:gd name="connsiteX450" fmla="*/ 3658821 w 6891715"/>
                <a:gd name="connsiteY450" fmla="*/ 5780076 h 6367455"/>
                <a:gd name="connsiteX451" fmla="*/ 3654223 w 6891715"/>
                <a:gd name="connsiteY451" fmla="*/ 5787061 h 6367455"/>
                <a:gd name="connsiteX452" fmla="*/ 3659150 w 6891715"/>
                <a:gd name="connsiteY452" fmla="*/ 5794364 h 6367455"/>
                <a:gd name="connsiteX453" fmla="*/ 3649625 w 6891715"/>
                <a:gd name="connsiteY453" fmla="*/ 5789919 h 6367455"/>
                <a:gd name="connsiteX454" fmla="*/ 1810406 w 6891715"/>
                <a:gd name="connsiteY454" fmla="*/ 5757851 h 6367455"/>
                <a:gd name="connsiteX455" fmla="*/ 1816824 w 6891715"/>
                <a:gd name="connsiteY455" fmla="*/ 5766824 h 6367455"/>
                <a:gd name="connsiteX456" fmla="*/ 1832868 w 6891715"/>
                <a:gd name="connsiteY456" fmla="*/ 5767422 h 6367455"/>
                <a:gd name="connsiteX457" fmla="*/ 1835114 w 6891715"/>
                <a:gd name="connsiteY457" fmla="*/ 5778489 h 6367455"/>
                <a:gd name="connsiteX458" fmla="*/ 1829659 w 6891715"/>
                <a:gd name="connsiteY458" fmla="*/ 5772507 h 6367455"/>
                <a:gd name="connsiteX459" fmla="*/ 1816824 w 6891715"/>
                <a:gd name="connsiteY459" fmla="*/ 5771909 h 6367455"/>
                <a:gd name="connsiteX460" fmla="*/ 1809444 w 6891715"/>
                <a:gd name="connsiteY460" fmla="*/ 5775797 h 6367455"/>
                <a:gd name="connsiteX461" fmla="*/ 1804951 w 6891715"/>
                <a:gd name="connsiteY461" fmla="*/ 5768918 h 6367455"/>
                <a:gd name="connsiteX462" fmla="*/ 3645223 w 6891715"/>
                <a:gd name="connsiteY462" fmla="*/ 5754676 h 6367455"/>
                <a:gd name="connsiteX463" fmla="*/ 3645223 w 6891715"/>
                <a:gd name="connsiteY463" fmla="*/ 5762230 h 6367455"/>
                <a:gd name="connsiteX464" fmla="*/ 3648038 w 6891715"/>
                <a:gd name="connsiteY464" fmla="*/ 5769470 h 6367455"/>
                <a:gd name="connsiteX465" fmla="*/ 3646162 w 6891715"/>
                <a:gd name="connsiteY465" fmla="*/ 5785838 h 6367455"/>
                <a:gd name="connsiteX466" fmla="*/ 3640533 w 6891715"/>
                <a:gd name="connsiteY466" fmla="*/ 5785838 h 6367455"/>
                <a:gd name="connsiteX467" fmla="*/ 3639595 w 6891715"/>
                <a:gd name="connsiteY467" fmla="*/ 5781746 h 6367455"/>
                <a:gd name="connsiteX468" fmla="*/ 3630839 w 6891715"/>
                <a:gd name="connsiteY468" fmla="*/ 5791189 h 6367455"/>
                <a:gd name="connsiteX469" fmla="*/ 3627400 w 6891715"/>
                <a:gd name="connsiteY469" fmla="*/ 5788356 h 6367455"/>
                <a:gd name="connsiteX470" fmla="*/ 3628025 w 6891715"/>
                <a:gd name="connsiteY470" fmla="*/ 5779857 h 6367455"/>
                <a:gd name="connsiteX471" fmla="*/ 3632716 w 6891715"/>
                <a:gd name="connsiteY471" fmla="*/ 5772303 h 6367455"/>
                <a:gd name="connsiteX472" fmla="*/ 3633966 w 6891715"/>
                <a:gd name="connsiteY472" fmla="*/ 5761601 h 6367455"/>
                <a:gd name="connsiteX473" fmla="*/ 4003575 w 6891715"/>
                <a:gd name="connsiteY473" fmla="*/ 5735626 h 6367455"/>
                <a:gd name="connsiteX474" fmla="*/ 4014159 w 6891715"/>
                <a:gd name="connsiteY474" fmla="*/ 5735626 h 6367455"/>
                <a:gd name="connsiteX475" fmla="*/ 4019139 w 6891715"/>
                <a:gd name="connsiteY475" fmla="*/ 5746117 h 6367455"/>
                <a:gd name="connsiteX476" fmla="*/ 4029723 w 6891715"/>
                <a:gd name="connsiteY476" fmla="*/ 5752674 h 6367455"/>
                <a:gd name="connsiteX477" fmla="*/ 4032213 w 6891715"/>
                <a:gd name="connsiteY477" fmla="*/ 5759232 h 6367455"/>
                <a:gd name="connsiteX478" fmla="*/ 4021629 w 6891715"/>
                <a:gd name="connsiteY478" fmla="*/ 5765789 h 6367455"/>
                <a:gd name="connsiteX479" fmla="*/ 4014470 w 6891715"/>
                <a:gd name="connsiteY479" fmla="*/ 5761527 h 6367455"/>
                <a:gd name="connsiteX480" fmla="*/ 4017583 w 6891715"/>
                <a:gd name="connsiteY480" fmla="*/ 5753986 h 6367455"/>
                <a:gd name="connsiteX481" fmla="*/ 4002953 w 6891715"/>
                <a:gd name="connsiteY481" fmla="*/ 5749724 h 6367455"/>
                <a:gd name="connsiteX482" fmla="*/ 4000463 w 6891715"/>
                <a:gd name="connsiteY482" fmla="*/ 5742183 h 6367455"/>
                <a:gd name="connsiteX483" fmla="*/ 3888209 w 6891715"/>
                <a:gd name="connsiteY483" fmla="*/ 5732451 h 6367455"/>
                <a:gd name="connsiteX484" fmla="*/ 3904177 w 6891715"/>
                <a:gd name="connsiteY484" fmla="*/ 5735657 h 6367455"/>
                <a:gd name="connsiteX485" fmla="*/ 3915036 w 6891715"/>
                <a:gd name="connsiteY485" fmla="*/ 5750404 h 6367455"/>
                <a:gd name="connsiteX486" fmla="*/ 3923658 w 6891715"/>
                <a:gd name="connsiteY486" fmla="*/ 5764189 h 6367455"/>
                <a:gd name="connsiteX487" fmla="*/ 3940904 w 6891715"/>
                <a:gd name="connsiteY487" fmla="*/ 5769319 h 6367455"/>
                <a:gd name="connsiteX488" fmla="*/ 3947291 w 6891715"/>
                <a:gd name="connsiteY488" fmla="*/ 5776692 h 6367455"/>
                <a:gd name="connsiteX489" fmla="*/ 3975714 w 6891715"/>
                <a:gd name="connsiteY489" fmla="*/ 5776372 h 6367455"/>
                <a:gd name="connsiteX490" fmla="*/ 3978269 w 6891715"/>
                <a:gd name="connsiteY490" fmla="*/ 5781822 h 6367455"/>
                <a:gd name="connsiteX491" fmla="*/ 3978269 w 6891715"/>
                <a:gd name="connsiteY491" fmla="*/ 5793684 h 6367455"/>
                <a:gd name="connsiteX492" fmla="*/ 3983698 w 6891715"/>
                <a:gd name="connsiteY492" fmla="*/ 5799454 h 6367455"/>
                <a:gd name="connsiteX493" fmla="*/ 3981463 w 6891715"/>
                <a:gd name="connsiteY493" fmla="*/ 5809393 h 6367455"/>
                <a:gd name="connsiteX494" fmla="*/ 3986892 w 6891715"/>
                <a:gd name="connsiteY494" fmla="*/ 5816766 h 6367455"/>
                <a:gd name="connsiteX495" fmla="*/ 3999986 w 6891715"/>
                <a:gd name="connsiteY495" fmla="*/ 5826063 h 6367455"/>
                <a:gd name="connsiteX496" fmla="*/ 4010205 w 6891715"/>
                <a:gd name="connsiteY496" fmla="*/ 5829269 h 6367455"/>
                <a:gd name="connsiteX497" fmla="*/ 4027451 w 6891715"/>
                <a:gd name="connsiteY497" fmla="*/ 5832475 h 6367455"/>
                <a:gd name="connsiteX498" fmla="*/ 4026812 w 6891715"/>
                <a:gd name="connsiteY498" fmla="*/ 5854596 h 6367455"/>
                <a:gd name="connsiteX499" fmla="*/ 4015954 w 6891715"/>
                <a:gd name="connsiteY499" fmla="*/ 5864214 h 6367455"/>
                <a:gd name="connsiteX500" fmla="*/ 4000944 w 6891715"/>
                <a:gd name="connsiteY500" fmla="*/ 5860367 h 6367455"/>
                <a:gd name="connsiteX501" fmla="*/ 3993598 w 6891715"/>
                <a:gd name="connsiteY501" fmla="*/ 5852672 h 6367455"/>
                <a:gd name="connsiteX502" fmla="*/ 3991363 w 6891715"/>
                <a:gd name="connsiteY502" fmla="*/ 5839849 h 6367455"/>
                <a:gd name="connsiteX503" fmla="*/ 3975395 w 6891715"/>
                <a:gd name="connsiteY503" fmla="*/ 5831834 h 6367455"/>
                <a:gd name="connsiteX504" fmla="*/ 3976353 w 6891715"/>
                <a:gd name="connsiteY504" fmla="*/ 5820934 h 6367455"/>
                <a:gd name="connsiteX505" fmla="*/ 3963259 w 6891715"/>
                <a:gd name="connsiteY505" fmla="*/ 5812919 h 6367455"/>
                <a:gd name="connsiteX506" fmla="*/ 3959107 w 6891715"/>
                <a:gd name="connsiteY506" fmla="*/ 5804263 h 6367455"/>
                <a:gd name="connsiteX507" fmla="*/ 3927171 w 6891715"/>
                <a:gd name="connsiteY507" fmla="*/ 5801378 h 6367455"/>
                <a:gd name="connsiteX508" fmla="*/ 3922700 w 6891715"/>
                <a:gd name="connsiteY508" fmla="*/ 5794004 h 6367455"/>
                <a:gd name="connsiteX509" fmla="*/ 3923658 w 6891715"/>
                <a:gd name="connsiteY509" fmla="*/ 5782142 h 6367455"/>
                <a:gd name="connsiteX510" fmla="*/ 3914077 w 6891715"/>
                <a:gd name="connsiteY510" fmla="*/ 5772845 h 6367455"/>
                <a:gd name="connsiteX511" fmla="*/ 3881183 w 6891715"/>
                <a:gd name="connsiteY511" fmla="*/ 5751686 h 6367455"/>
                <a:gd name="connsiteX512" fmla="*/ 3881183 w 6891715"/>
                <a:gd name="connsiteY512" fmla="*/ 5747519 h 6367455"/>
                <a:gd name="connsiteX513" fmla="*/ 3876712 w 6891715"/>
                <a:gd name="connsiteY513" fmla="*/ 5749442 h 6367455"/>
                <a:gd name="connsiteX514" fmla="*/ 3863938 w 6891715"/>
                <a:gd name="connsiteY514" fmla="*/ 5752648 h 6367455"/>
                <a:gd name="connsiteX515" fmla="*/ 3873199 w 6891715"/>
                <a:gd name="connsiteY515" fmla="*/ 5742068 h 6367455"/>
                <a:gd name="connsiteX516" fmla="*/ 3880864 w 6891715"/>
                <a:gd name="connsiteY516" fmla="*/ 5741107 h 6367455"/>
                <a:gd name="connsiteX517" fmla="*/ 1831939 w 6891715"/>
                <a:gd name="connsiteY517" fmla="*/ 5713401 h 6367455"/>
                <a:gd name="connsiteX518" fmla="*/ 1830972 w 6891715"/>
                <a:gd name="connsiteY518" fmla="*/ 5721851 h 6367455"/>
                <a:gd name="connsiteX519" fmla="*/ 1812925 w 6891715"/>
                <a:gd name="connsiteY519" fmla="*/ 5752401 h 6367455"/>
                <a:gd name="connsiteX520" fmla="*/ 1808736 w 6891715"/>
                <a:gd name="connsiteY520" fmla="*/ 5754676 h 6367455"/>
                <a:gd name="connsiteX521" fmla="*/ 1805191 w 6891715"/>
                <a:gd name="connsiteY521" fmla="*/ 5748176 h 6367455"/>
                <a:gd name="connsiteX522" fmla="*/ 1794877 w 6891715"/>
                <a:gd name="connsiteY522" fmla="*/ 5751751 h 6367455"/>
                <a:gd name="connsiteX523" fmla="*/ 1789076 w 6891715"/>
                <a:gd name="connsiteY523" fmla="*/ 5743951 h 6367455"/>
                <a:gd name="connsiteX524" fmla="*/ 1796489 w 6891715"/>
                <a:gd name="connsiteY524" fmla="*/ 5727701 h 6367455"/>
                <a:gd name="connsiteX525" fmla="*/ 1813892 w 6891715"/>
                <a:gd name="connsiteY525" fmla="*/ 5714701 h 6367455"/>
                <a:gd name="connsiteX526" fmla="*/ 3909022 w 6891715"/>
                <a:gd name="connsiteY526" fmla="*/ 5707051 h 6367455"/>
                <a:gd name="connsiteX527" fmla="*/ 3919500 w 6891715"/>
                <a:gd name="connsiteY527" fmla="*/ 5708956 h 6367455"/>
                <a:gd name="connsiteX528" fmla="*/ 3906800 w 6891715"/>
                <a:gd name="connsiteY528" fmla="*/ 5716576 h 6367455"/>
                <a:gd name="connsiteX529" fmla="*/ 3933152 w 6891715"/>
                <a:gd name="connsiteY529" fmla="*/ 5702289 h 6367455"/>
                <a:gd name="connsiteX530" fmla="*/ 3938550 w 6891715"/>
                <a:gd name="connsiteY530" fmla="*/ 5710397 h 6367455"/>
                <a:gd name="connsiteX531" fmla="*/ 3943947 w 6891715"/>
                <a:gd name="connsiteY531" fmla="*/ 5710397 h 6367455"/>
                <a:gd name="connsiteX532" fmla="*/ 3944900 w 6891715"/>
                <a:gd name="connsiteY532" fmla="*/ 5717569 h 6367455"/>
                <a:gd name="connsiteX533" fmla="*/ 3936327 w 6891715"/>
                <a:gd name="connsiteY533" fmla="*/ 5719752 h 6367455"/>
                <a:gd name="connsiteX534" fmla="*/ 3929025 w 6891715"/>
                <a:gd name="connsiteY534" fmla="*/ 5713515 h 6367455"/>
                <a:gd name="connsiteX535" fmla="*/ 3925850 w 6891715"/>
                <a:gd name="connsiteY535" fmla="*/ 5706343 h 6367455"/>
                <a:gd name="connsiteX536" fmla="*/ 3950898 w 6891715"/>
                <a:gd name="connsiteY536" fmla="*/ 5691176 h 6367455"/>
                <a:gd name="connsiteX537" fmla="*/ 3954426 w 6891715"/>
                <a:gd name="connsiteY537" fmla="*/ 5700557 h 6367455"/>
                <a:gd name="connsiteX538" fmla="*/ 3948252 w 6891715"/>
                <a:gd name="connsiteY538" fmla="*/ 5711814 h 6367455"/>
                <a:gd name="connsiteX539" fmla="*/ 3946488 w 6891715"/>
                <a:gd name="connsiteY539" fmla="*/ 5707749 h 6367455"/>
                <a:gd name="connsiteX540" fmla="*/ 3949428 w 6891715"/>
                <a:gd name="connsiteY540" fmla="*/ 5700557 h 6367455"/>
                <a:gd name="connsiteX541" fmla="*/ 4188559 w 6891715"/>
                <a:gd name="connsiteY541" fmla="*/ 5689589 h 6367455"/>
                <a:gd name="connsiteX542" fmla="*/ 4200260 w 6891715"/>
                <a:gd name="connsiteY542" fmla="*/ 5693688 h 6367455"/>
                <a:gd name="connsiteX543" fmla="*/ 4201525 w 6891715"/>
                <a:gd name="connsiteY543" fmla="*/ 5703148 h 6367455"/>
                <a:gd name="connsiteX544" fmla="*/ 4222713 w 6891715"/>
                <a:gd name="connsiteY544" fmla="*/ 5713554 h 6367455"/>
                <a:gd name="connsiteX545" fmla="*/ 4207850 w 6891715"/>
                <a:gd name="connsiteY545" fmla="*/ 5720806 h 6367455"/>
                <a:gd name="connsiteX546" fmla="*/ 4198363 w 6891715"/>
                <a:gd name="connsiteY546" fmla="*/ 5712608 h 6367455"/>
                <a:gd name="connsiteX547" fmla="*/ 4203739 w 6891715"/>
                <a:gd name="connsiteY547" fmla="*/ 5728059 h 6367455"/>
                <a:gd name="connsiteX548" fmla="*/ 4197414 w 6891715"/>
                <a:gd name="connsiteY548" fmla="*/ 5735627 h 6367455"/>
                <a:gd name="connsiteX549" fmla="*/ 4179705 w 6891715"/>
                <a:gd name="connsiteY549" fmla="*/ 5734996 h 6367455"/>
                <a:gd name="connsiteX550" fmla="*/ 4168953 w 6891715"/>
                <a:gd name="connsiteY550" fmla="*/ 5725221 h 6367455"/>
                <a:gd name="connsiteX551" fmla="*/ 4186662 w 6891715"/>
                <a:gd name="connsiteY551" fmla="*/ 5713869 h 6367455"/>
                <a:gd name="connsiteX552" fmla="*/ 4173064 w 6891715"/>
                <a:gd name="connsiteY552" fmla="*/ 5710716 h 6367455"/>
                <a:gd name="connsiteX553" fmla="*/ 4164525 w 6891715"/>
                <a:gd name="connsiteY553" fmla="*/ 5723329 h 6367455"/>
                <a:gd name="connsiteX554" fmla="*/ 4144603 w 6891715"/>
                <a:gd name="connsiteY554" fmla="*/ 5715130 h 6367455"/>
                <a:gd name="connsiteX555" fmla="*/ 4143338 w 6891715"/>
                <a:gd name="connsiteY555" fmla="*/ 5702517 h 6367455"/>
                <a:gd name="connsiteX556" fmla="*/ 4165790 w 6891715"/>
                <a:gd name="connsiteY556" fmla="*/ 5703463 h 6367455"/>
                <a:gd name="connsiteX557" fmla="*/ 4167688 w 6891715"/>
                <a:gd name="connsiteY557" fmla="*/ 5696211 h 6367455"/>
                <a:gd name="connsiteX558" fmla="*/ 4181602 w 6891715"/>
                <a:gd name="connsiteY558" fmla="*/ 5695895 h 6367455"/>
                <a:gd name="connsiteX559" fmla="*/ 3560407 w 6891715"/>
                <a:gd name="connsiteY559" fmla="*/ 5638789 h 6367455"/>
                <a:gd name="connsiteX560" fmla="*/ 3566757 w 6891715"/>
                <a:gd name="connsiteY560" fmla="*/ 5641629 h 6367455"/>
                <a:gd name="connsiteX561" fmla="*/ 3572790 w 6891715"/>
                <a:gd name="connsiteY561" fmla="*/ 5648572 h 6367455"/>
                <a:gd name="connsiteX562" fmla="*/ 3560725 w 6891715"/>
                <a:gd name="connsiteY562" fmla="*/ 5652675 h 6367455"/>
                <a:gd name="connsiteX563" fmla="*/ 3562312 w 6891715"/>
                <a:gd name="connsiteY563" fmla="*/ 5664667 h 6367455"/>
                <a:gd name="connsiteX564" fmla="*/ 3572155 w 6891715"/>
                <a:gd name="connsiteY564" fmla="*/ 5670663 h 6367455"/>
                <a:gd name="connsiteX565" fmla="*/ 3571520 w 6891715"/>
                <a:gd name="connsiteY565" fmla="*/ 5679815 h 6367455"/>
                <a:gd name="connsiteX566" fmla="*/ 3582950 w 6891715"/>
                <a:gd name="connsiteY566" fmla="*/ 5680447 h 6367455"/>
                <a:gd name="connsiteX567" fmla="*/ 3581680 w 6891715"/>
                <a:gd name="connsiteY567" fmla="*/ 5691177 h 6367455"/>
                <a:gd name="connsiteX568" fmla="*/ 3563265 w 6891715"/>
                <a:gd name="connsiteY568" fmla="*/ 5680447 h 6367455"/>
                <a:gd name="connsiteX569" fmla="*/ 3561677 w 6891715"/>
                <a:gd name="connsiteY569" fmla="*/ 5668770 h 6367455"/>
                <a:gd name="connsiteX570" fmla="*/ 3541675 w 6891715"/>
                <a:gd name="connsiteY570" fmla="*/ 5647310 h 6367455"/>
                <a:gd name="connsiteX571" fmla="*/ 3543262 w 6891715"/>
                <a:gd name="connsiteY571" fmla="*/ 5640367 h 6367455"/>
                <a:gd name="connsiteX572" fmla="*/ 3558185 w 6891715"/>
                <a:gd name="connsiteY572" fmla="*/ 5642891 h 6367455"/>
                <a:gd name="connsiteX573" fmla="*/ 1988465 w 6891715"/>
                <a:gd name="connsiteY573" fmla="*/ 5605451 h 6367455"/>
                <a:gd name="connsiteX574" fmla="*/ 1990687 w 6891715"/>
                <a:gd name="connsiteY574" fmla="*/ 5609261 h 6367455"/>
                <a:gd name="connsiteX575" fmla="*/ 1976082 w 6891715"/>
                <a:gd name="connsiteY575" fmla="*/ 5621326 h 6367455"/>
                <a:gd name="connsiteX576" fmla="*/ 1975130 w 6891715"/>
                <a:gd name="connsiteY576" fmla="*/ 5626406 h 6367455"/>
                <a:gd name="connsiteX577" fmla="*/ 1985607 w 6891715"/>
                <a:gd name="connsiteY577" fmla="*/ 5621008 h 6367455"/>
                <a:gd name="connsiteX578" fmla="*/ 1979257 w 6891715"/>
                <a:gd name="connsiteY578" fmla="*/ 5631486 h 6367455"/>
                <a:gd name="connsiteX579" fmla="*/ 1981480 w 6891715"/>
                <a:gd name="connsiteY579" fmla="*/ 5638153 h 6367455"/>
                <a:gd name="connsiteX580" fmla="*/ 1998307 w 6891715"/>
                <a:gd name="connsiteY580" fmla="*/ 5636883 h 6367455"/>
                <a:gd name="connsiteX581" fmla="*/ 2005927 w 6891715"/>
                <a:gd name="connsiteY581" fmla="*/ 5638788 h 6367455"/>
                <a:gd name="connsiteX582" fmla="*/ 2008150 w 6891715"/>
                <a:gd name="connsiteY582" fmla="*/ 5651488 h 6367455"/>
                <a:gd name="connsiteX583" fmla="*/ 1999895 w 6891715"/>
                <a:gd name="connsiteY583" fmla="*/ 5666411 h 6367455"/>
                <a:gd name="connsiteX584" fmla="*/ 1993545 w 6891715"/>
                <a:gd name="connsiteY584" fmla="*/ 5677841 h 6367455"/>
                <a:gd name="connsiteX585" fmla="*/ 1987195 w 6891715"/>
                <a:gd name="connsiteY585" fmla="*/ 5690859 h 6367455"/>
                <a:gd name="connsiteX586" fmla="*/ 1965287 w 6891715"/>
                <a:gd name="connsiteY586" fmla="*/ 5699114 h 6367455"/>
                <a:gd name="connsiteX587" fmla="*/ 1965287 w 6891715"/>
                <a:gd name="connsiteY587" fmla="*/ 5694986 h 6367455"/>
                <a:gd name="connsiteX588" fmla="*/ 1954492 w 6891715"/>
                <a:gd name="connsiteY588" fmla="*/ 5688954 h 6367455"/>
                <a:gd name="connsiteX589" fmla="*/ 1937665 w 6891715"/>
                <a:gd name="connsiteY589" fmla="*/ 5683556 h 6367455"/>
                <a:gd name="connsiteX590" fmla="*/ 1938300 w 6891715"/>
                <a:gd name="connsiteY590" fmla="*/ 5667999 h 6367455"/>
                <a:gd name="connsiteX591" fmla="*/ 1928775 w 6891715"/>
                <a:gd name="connsiteY591" fmla="*/ 5660696 h 6367455"/>
                <a:gd name="connsiteX592" fmla="*/ 1912900 w 6891715"/>
                <a:gd name="connsiteY592" fmla="*/ 5662601 h 6367455"/>
                <a:gd name="connsiteX593" fmla="*/ 1912265 w 6891715"/>
                <a:gd name="connsiteY593" fmla="*/ 5676571 h 6367455"/>
                <a:gd name="connsiteX594" fmla="*/ 1902740 w 6891715"/>
                <a:gd name="connsiteY594" fmla="*/ 5674349 h 6367455"/>
                <a:gd name="connsiteX595" fmla="*/ 1900200 w 6891715"/>
                <a:gd name="connsiteY595" fmla="*/ 5650536 h 6367455"/>
                <a:gd name="connsiteX596" fmla="*/ 1917027 w 6891715"/>
                <a:gd name="connsiteY596" fmla="*/ 5641963 h 6367455"/>
                <a:gd name="connsiteX597" fmla="*/ 1937982 w 6891715"/>
                <a:gd name="connsiteY597" fmla="*/ 5626723 h 6367455"/>
                <a:gd name="connsiteX598" fmla="*/ 1952905 w 6891715"/>
                <a:gd name="connsiteY598" fmla="*/ 5619103 h 6367455"/>
                <a:gd name="connsiteX599" fmla="*/ 4089680 w 6891715"/>
                <a:gd name="connsiteY599" fmla="*/ 5599101 h 6367455"/>
                <a:gd name="connsiteX600" fmla="*/ 4100475 w 6891715"/>
                <a:gd name="connsiteY600" fmla="*/ 5606038 h 6367455"/>
                <a:gd name="connsiteX601" fmla="*/ 4089045 w 6891715"/>
                <a:gd name="connsiteY601" fmla="*/ 5624958 h 6367455"/>
                <a:gd name="connsiteX602" fmla="*/ 4092220 w 6891715"/>
                <a:gd name="connsiteY602" fmla="*/ 5642931 h 6367455"/>
                <a:gd name="connsiteX603" fmla="*/ 4079520 w 6891715"/>
                <a:gd name="connsiteY603" fmla="*/ 5637571 h 6367455"/>
                <a:gd name="connsiteX604" fmla="*/ 4081742 w 6891715"/>
                <a:gd name="connsiteY604" fmla="*/ 5630318 h 6367455"/>
                <a:gd name="connsiteX605" fmla="*/ 4076345 w 6891715"/>
                <a:gd name="connsiteY605" fmla="*/ 5630318 h 6367455"/>
                <a:gd name="connsiteX606" fmla="*/ 4069042 w 6891715"/>
                <a:gd name="connsiteY606" fmla="*/ 5645139 h 6367455"/>
                <a:gd name="connsiteX607" fmla="*/ 4060470 w 6891715"/>
                <a:gd name="connsiteY607" fmla="*/ 5631580 h 6367455"/>
                <a:gd name="connsiteX608" fmla="*/ 4056025 w 6891715"/>
                <a:gd name="connsiteY608" fmla="*/ 5615813 h 6367455"/>
                <a:gd name="connsiteX609" fmla="*/ 4073805 w 6891715"/>
                <a:gd name="connsiteY609" fmla="*/ 5615813 h 6367455"/>
                <a:gd name="connsiteX610" fmla="*/ 4084600 w 6891715"/>
                <a:gd name="connsiteY610" fmla="*/ 5619597 h 6367455"/>
                <a:gd name="connsiteX611" fmla="*/ 2070698 w 6891715"/>
                <a:gd name="connsiteY611" fmla="*/ 5599101 h 6367455"/>
                <a:gd name="connsiteX612" fmla="*/ 2091018 w 6891715"/>
                <a:gd name="connsiteY612" fmla="*/ 5613433 h 6367455"/>
                <a:gd name="connsiteX613" fmla="*/ 2092288 w 6891715"/>
                <a:gd name="connsiteY613" fmla="*/ 5624649 h 6367455"/>
                <a:gd name="connsiteX614" fmla="*/ 2079588 w 6891715"/>
                <a:gd name="connsiteY614" fmla="*/ 5632439 h 6367455"/>
                <a:gd name="connsiteX615" fmla="*/ 2067840 w 6891715"/>
                <a:gd name="connsiteY615" fmla="*/ 5622780 h 6367455"/>
                <a:gd name="connsiteX616" fmla="*/ 2041488 w 6891715"/>
                <a:gd name="connsiteY616" fmla="*/ 5624338 h 6367455"/>
                <a:gd name="connsiteX617" fmla="*/ 2040218 w 6891715"/>
                <a:gd name="connsiteY617" fmla="*/ 5614056 h 6367455"/>
                <a:gd name="connsiteX618" fmla="*/ 2033868 w 6891715"/>
                <a:gd name="connsiteY618" fmla="*/ 5614056 h 6367455"/>
                <a:gd name="connsiteX619" fmla="*/ 2031963 w 6891715"/>
                <a:gd name="connsiteY619" fmla="*/ 5604397 h 6367455"/>
                <a:gd name="connsiteX620" fmla="*/ 4138765 w 6891715"/>
                <a:gd name="connsiteY620" fmla="*/ 5576879 h 6367455"/>
                <a:gd name="connsiteX621" fmla="*/ 4144990 w 6891715"/>
                <a:gd name="connsiteY621" fmla="*/ 5580100 h 6367455"/>
                <a:gd name="connsiteX622" fmla="*/ 4148103 w 6891715"/>
                <a:gd name="connsiteY622" fmla="*/ 5590408 h 6367455"/>
                <a:gd name="connsiteX623" fmla="*/ 4140943 w 6891715"/>
                <a:gd name="connsiteY623" fmla="*/ 5599104 h 6367455"/>
                <a:gd name="connsiteX624" fmla="*/ 4116353 w 6891715"/>
                <a:gd name="connsiteY624" fmla="*/ 5598138 h 6367455"/>
                <a:gd name="connsiteX625" fmla="*/ 4121956 w 6891715"/>
                <a:gd name="connsiteY625" fmla="*/ 5588475 h 6367455"/>
                <a:gd name="connsiteX626" fmla="*/ 4302091 w 6891715"/>
                <a:gd name="connsiteY626" fmla="*/ 5553067 h 6367455"/>
                <a:gd name="connsiteX627" fmla="*/ 4302091 w 6891715"/>
                <a:gd name="connsiteY627" fmla="*/ 5561005 h 6367455"/>
                <a:gd name="connsiteX628" fmla="*/ 4297328 w 6891715"/>
                <a:gd name="connsiteY628" fmla="*/ 5558934 h 6367455"/>
                <a:gd name="connsiteX629" fmla="*/ 4108553 w 6891715"/>
                <a:gd name="connsiteY629" fmla="*/ 5551476 h 6367455"/>
                <a:gd name="connsiteX630" fmla="*/ 4122700 w 6891715"/>
                <a:gd name="connsiteY630" fmla="*/ 5555898 h 6367455"/>
                <a:gd name="connsiteX631" fmla="*/ 4121735 w 6891715"/>
                <a:gd name="connsiteY631" fmla="*/ 5565764 h 6367455"/>
                <a:gd name="connsiteX632" fmla="*/ 4108874 w 6891715"/>
                <a:gd name="connsiteY632" fmla="*/ 5563723 h 6367455"/>
                <a:gd name="connsiteX633" fmla="*/ 4097300 w 6891715"/>
                <a:gd name="connsiteY633" fmla="*/ 5562702 h 6367455"/>
                <a:gd name="connsiteX634" fmla="*/ 4099229 w 6891715"/>
                <a:gd name="connsiteY634" fmla="*/ 5556919 h 6367455"/>
                <a:gd name="connsiteX635" fmla="*/ 4289391 w 6891715"/>
                <a:gd name="connsiteY635" fmla="*/ 5540367 h 6367455"/>
                <a:gd name="connsiteX636" fmla="*/ 4308441 w 6891715"/>
                <a:gd name="connsiteY636" fmla="*/ 5541002 h 6367455"/>
                <a:gd name="connsiteX637" fmla="*/ 4301337 w 6891715"/>
                <a:gd name="connsiteY637" fmla="*/ 5548305 h 6367455"/>
                <a:gd name="connsiteX638" fmla="*/ 4292620 w 6891715"/>
                <a:gd name="connsiteY638" fmla="*/ 5551480 h 6367455"/>
                <a:gd name="connsiteX639" fmla="*/ 4289391 w 6891715"/>
                <a:gd name="connsiteY639" fmla="*/ 5548305 h 6367455"/>
                <a:gd name="connsiteX640" fmla="*/ 4022925 w 6891715"/>
                <a:gd name="connsiteY640" fmla="*/ 5514964 h 6367455"/>
                <a:gd name="connsiteX641" fmla="*/ 4031881 w 6891715"/>
                <a:gd name="connsiteY641" fmla="*/ 5519920 h 6367455"/>
                <a:gd name="connsiteX642" fmla="*/ 4032213 w 6891715"/>
                <a:gd name="connsiteY642" fmla="*/ 5533239 h 6367455"/>
                <a:gd name="connsiteX643" fmla="*/ 4022261 w 6891715"/>
                <a:gd name="connsiteY643" fmla="*/ 5540364 h 6367455"/>
                <a:gd name="connsiteX644" fmla="*/ 4009988 w 6891715"/>
                <a:gd name="connsiteY644" fmla="*/ 5532310 h 6367455"/>
                <a:gd name="connsiteX645" fmla="*/ 4011315 w 6891715"/>
                <a:gd name="connsiteY645" fmla="*/ 5525186 h 6367455"/>
                <a:gd name="connsiteX646" fmla="*/ 2542105 w 6891715"/>
                <a:gd name="connsiteY646" fmla="*/ 5470514 h 6367455"/>
                <a:gd name="connsiteX647" fmla="*/ 2547481 w 6891715"/>
                <a:gd name="connsiteY647" fmla="*/ 5470514 h 6367455"/>
                <a:gd name="connsiteX648" fmla="*/ 2566456 w 6891715"/>
                <a:gd name="connsiteY648" fmla="*/ 5478769 h 6367455"/>
                <a:gd name="connsiteX649" fmla="*/ 2578157 w 6891715"/>
                <a:gd name="connsiteY649" fmla="*/ 5478769 h 6367455"/>
                <a:gd name="connsiteX650" fmla="*/ 2586696 w 6891715"/>
                <a:gd name="connsiteY650" fmla="*/ 5503851 h 6367455"/>
                <a:gd name="connsiteX651" fmla="*/ 2585747 w 6891715"/>
                <a:gd name="connsiteY651" fmla="*/ 5520679 h 6367455"/>
                <a:gd name="connsiteX652" fmla="*/ 2601876 w 6891715"/>
                <a:gd name="connsiteY652" fmla="*/ 5547031 h 6367455"/>
                <a:gd name="connsiteX653" fmla="*/ 2600927 w 6891715"/>
                <a:gd name="connsiteY653" fmla="*/ 5575289 h 6367455"/>
                <a:gd name="connsiteX654" fmla="*/ 2590491 w 6891715"/>
                <a:gd name="connsiteY654" fmla="*/ 5584814 h 6367455"/>
                <a:gd name="connsiteX655" fmla="*/ 2586696 w 6891715"/>
                <a:gd name="connsiteY655" fmla="*/ 5599736 h 6367455"/>
                <a:gd name="connsiteX656" fmla="*/ 2600295 w 6891715"/>
                <a:gd name="connsiteY656" fmla="*/ 5611484 h 6367455"/>
                <a:gd name="connsiteX657" fmla="*/ 2592388 w 6891715"/>
                <a:gd name="connsiteY657" fmla="*/ 5641646 h 6367455"/>
                <a:gd name="connsiteX658" fmla="*/ 2584166 w 6891715"/>
                <a:gd name="connsiteY658" fmla="*/ 5676889 h 6367455"/>
                <a:gd name="connsiteX659" fmla="*/ 2584482 w 6891715"/>
                <a:gd name="connsiteY659" fmla="*/ 5711496 h 6367455"/>
                <a:gd name="connsiteX660" fmla="*/ 2570884 w 6891715"/>
                <a:gd name="connsiteY660" fmla="*/ 5732769 h 6367455"/>
                <a:gd name="connsiteX661" fmla="*/ 2561080 w 6891715"/>
                <a:gd name="connsiteY661" fmla="*/ 5721974 h 6367455"/>
                <a:gd name="connsiteX662" fmla="*/ 2550644 w 6891715"/>
                <a:gd name="connsiteY662" fmla="*/ 5711814 h 6367455"/>
                <a:gd name="connsiteX663" fmla="*/ 2532934 w 6891715"/>
                <a:gd name="connsiteY663" fmla="*/ 5723561 h 6367455"/>
                <a:gd name="connsiteX664" fmla="*/ 2531985 w 6891715"/>
                <a:gd name="connsiteY664" fmla="*/ 5743564 h 6367455"/>
                <a:gd name="connsiteX665" fmla="*/ 2523446 w 6891715"/>
                <a:gd name="connsiteY665" fmla="*/ 5752136 h 6367455"/>
                <a:gd name="connsiteX666" fmla="*/ 2510796 w 6891715"/>
                <a:gd name="connsiteY666" fmla="*/ 5753089 h 6367455"/>
                <a:gd name="connsiteX667" fmla="*/ 2496249 w 6891715"/>
                <a:gd name="connsiteY667" fmla="*/ 5756264 h 6367455"/>
                <a:gd name="connsiteX668" fmla="*/ 2484864 w 6891715"/>
                <a:gd name="connsiteY668" fmla="*/ 5748326 h 6367455"/>
                <a:gd name="connsiteX669" fmla="*/ 2476325 w 6891715"/>
                <a:gd name="connsiteY669" fmla="*/ 5751501 h 6367455"/>
                <a:gd name="connsiteX670" fmla="*/ 2472846 w 6891715"/>
                <a:gd name="connsiteY670" fmla="*/ 5740706 h 6367455"/>
                <a:gd name="connsiteX671" fmla="*/ 2481385 w 6891715"/>
                <a:gd name="connsiteY671" fmla="*/ 5740706 h 6367455"/>
                <a:gd name="connsiteX672" fmla="*/ 2474744 w 6891715"/>
                <a:gd name="connsiteY672" fmla="*/ 5735626 h 6367455"/>
                <a:gd name="connsiteX673" fmla="*/ 2473795 w 6891715"/>
                <a:gd name="connsiteY673" fmla="*/ 5710544 h 6367455"/>
                <a:gd name="connsiteX674" fmla="*/ 2460829 w 6891715"/>
                <a:gd name="connsiteY674" fmla="*/ 5693716 h 6367455"/>
                <a:gd name="connsiteX675" fmla="*/ 2477274 w 6891715"/>
                <a:gd name="connsiteY675" fmla="*/ 5644821 h 6367455"/>
                <a:gd name="connsiteX676" fmla="*/ 2481701 w 6891715"/>
                <a:gd name="connsiteY676" fmla="*/ 5631169 h 6367455"/>
                <a:gd name="connsiteX677" fmla="*/ 2467470 w 6891715"/>
                <a:gd name="connsiteY677" fmla="*/ 5619739 h 6367455"/>
                <a:gd name="connsiteX678" fmla="*/ 2476009 w 6891715"/>
                <a:gd name="connsiteY678" fmla="*/ 5598466 h 6367455"/>
                <a:gd name="connsiteX679" fmla="*/ 2469684 w 6891715"/>
                <a:gd name="connsiteY679" fmla="*/ 5588941 h 6367455"/>
                <a:gd name="connsiteX680" fmla="*/ 2475693 w 6891715"/>
                <a:gd name="connsiteY680" fmla="*/ 5575606 h 6367455"/>
                <a:gd name="connsiteX681" fmla="*/ 2466205 w 6891715"/>
                <a:gd name="connsiteY681" fmla="*/ 5557509 h 6367455"/>
                <a:gd name="connsiteX682" fmla="*/ 2450393 w 6891715"/>
                <a:gd name="connsiteY682" fmla="*/ 5547349 h 6367455"/>
                <a:gd name="connsiteX683" fmla="*/ 2445965 w 6891715"/>
                <a:gd name="connsiteY683" fmla="*/ 5556874 h 6367455"/>
                <a:gd name="connsiteX684" fmla="*/ 2441538 w 6891715"/>
                <a:gd name="connsiteY684" fmla="*/ 5535601 h 6367455"/>
                <a:gd name="connsiteX685" fmla="*/ 2447863 w 6891715"/>
                <a:gd name="connsiteY685" fmla="*/ 5521949 h 6367455"/>
                <a:gd name="connsiteX686" fmla="*/ 2442170 w 6891715"/>
                <a:gd name="connsiteY686" fmla="*/ 5497819 h 6367455"/>
                <a:gd name="connsiteX687" fmla="*/ 2450709 w 6891715"/>
                <a:gd name="connsiteY687" fmla="*/ 5492421 h 6367455"/>
                <a:gd name="connsiteX688" fmla="*/ 2454820 w 6891715"/>
                <a:gd name="connsiteY688" fmla="*/ 5477499 h 6367455"/>
                <a:gd name="connsiteX689" fmla="*/ 2461145 w 6891715"/>
                <a:gd name="connsiteY689" fmla="*/ 5482896 h 6367455"/>
                <a:gd name="connsiteX690" fmla="*/ 2451658 w 6891715"/>
                <a:gd name="connsiteY690" fmla="*/ 5497819 h 6367455"/>
                <a:gd name="connsiteX691" fmla="*/ 2459248 w 6891715"/>
                <a:gd name="connsiteY691" fmla="*/ 5509249 h 6367455"/>
                <a:gd name="connsiteX692" fmla="*/ 2476325 w 6891715"/>
                <a:gd name="connsiteY692" fmla="*/ 5517504 h 6367455"/>
                <a:gd name="connsiteX693" fmla="*/ 2496249 w 6891715"/>
                <a:gd name="connsiteY693" fmla="*/ 5519409 h 6367455"/>
                <a:gd name="connsiteX694" fmla="*/ 2503523 w 6891715"/>
                <a:gd name="connsiteY694" fmla="*/ 5503534 h 6367455"/>
                <a:gd name="connsiteX695" fmla="*/ 2524711 w 6891715"/>
                <a:gd name="connsiteY695" fmla="*/ 5490834 h 6367455"/>
                <a:gd name="connsiteX696" fmla="*/ 2537994 w 6891715"/>
                <a:gd name="connsiteY696" fmla="*/ 5481309 h 6367455"/>
                <a:gd name="connsiteX697" fmla="*/ 3282913 w 6891715"/>
                <a:gd name="connsiteY697" fmla="*/ 5260964 h 6367455"/>
                <a:gd name="connsiteX698" fmla="*/ 3294026 w 6891715"/>
                <a:gd name="connsiteY698" fmla="*/ 5262084 h 6367455"/>
                <a:gd name="connsiteX699" fmla="*/ 3287964 w 6891715"/>
                <a:gd name="connsiteY699" fmla="*/ 5265727 h 6367455"/>
                <a:gd name="connsiteX700" fmla="*/ 3328248 w 6891715"/>
                <a:gd name="connsiteY700" fmla="*/ 5257789 h 6367455"/>
                <a:gd name="connsiteX701" fmla="*/ 3340739 w 6891715"/>
                <a:gd name="connsiteY701" fmla="*/ 5264892 h 6367455"/>
                <a:gd name="connsiteX702" fmla="*/ 3362288 w 6891715"/>
                <a:gd name="connsiteY702" fmla="*/ 5271027 h 6367455"/>
                <a:gd name="connsiteX703" fmla="*/ 3361039 w 6891715"/>
                <a:gd name="connsiteY703" fmla="*/ 5276839 h 6367455"/>
                <a:gd name="connsiteX704" fmla="*/ 3336680 w 6891715"/>
                <a:gd name="connsiteY704" fmla="*/ 5270704 h 6367455"/>
                <a:gd name="connsiteX705" fmla="*/ 3324188 w 6891715"/>
                <a:gd name="connsiteY705" fmla="*/ 5259726 h 6367455"/>
                <a:gd name="connsiteX706" fmla="*/ 2671407 w 6891715"/>
                <a:gd name="connsiteY706" fmla="*/ 5257789 h 6367455"/>
                <a:gd name="connsiteX707" fmla="*/ 2674900 w 6891715"/>
                <a:gd name="connsiteY707" fmla="*/ 5266657 h 6367455"/>
                <a:gd name="connsiteX708" fmla="*/ 2673947 w 6891715"/>
                <a:gd name="connsiteY708" fmla="*/ 5273226 h 6367455"/>
                <a:gd name="connsiteX709" fmla="*/ 2667597 w 6891715"/>
                <a:gd name="connsiteY709" fmla="*/ 5275197 h 6367455"/>
                <a:gd name="connsiteX710" fmla="*/ 2671725 w 6891715"/>
                <a:gd name="connsiteY710" fmla="*/ 5284722 h 6367455"/>
                <a:gd name="connsiteX711" fmla="*/ 2664422 w 6891715"/>
                <a:gd name="connsiteY711" fmla="*/ 5286364 h 6367455"/>
                <a:gd name="connsiteX712" fmla="*/ 2659977 w 6891715"/>
                <a:gd name="connsiteY712" fmla="*/ 5276510 h 6367455"/>
                <a:gd name="connsiteX713" fmla="*/ 2643150 w 6891715"/>
                <a:gd name="connsiteY713" fmla="*/ 5278481 h 6367455"/>
                <a:gd name="connsiteX714" fmla="*/ 2636800 w 6891715"/>
                <a:gd name="connsiteY714" fmla="*/ 5268956 h 6367455"/>
                <a:gd name="connsiteX715" fmla="*/ 2659977 w 6891715"/>
                <a:gd name="connsiteY715" fmla="*/ 5266657 h 6367455"/>
                <a:gd name="connsiteX716" fmla="*/ 3264815 w 6891715"/>
                <a:gd name="connsiteY716" fmla="*/ 5237151 h 6367455"/>
                <a:gd name="connsiteX717" fmla="*/ 3282277 w 6891715"/>
                <a:gd name="connsiteY717" fmla="*/ 5247144 h 6367455"/>
                <a:gd name="connsiteX718" fmla="*/ 3295930 w 6891715"/>
                <a:gd name="connsiteY718" fmla="*/ 5244334 h 6367455"/>
                <a:gd name="connsiteX719" fmla="*/ 3316250 w 6891715"/>
                <a:gd name="connsiteY719" fmla="*/ 5251204 h 6367455"/>
                <a:gd name="connsiteX720" fmla="*/ 3295930 w 6891715"/>
                <a:gd name="connsiteY720" fmla="*/ 5249955 h 6367455"/>
                <a:gd name="connsiteX721" fmla="*/ 3283865 w 6891715"/>
                <a:gd name="connsiteY721" fmla="*/ 5256201 h 6367455"/>
                <a:gd name="connsiteX722" fmla="*/ 3252750 w 6891715"/>
                <a:gd name="connsiteY722" fmla="*/ 5239337 h 6367455"/>
                <a:gd name="connsiteX723" fmla="*/ 2572585 w 6891715"/>
                <a:gd name="connsiteY723" fmla="*/ 5232389 h 6367455"/>
                <a:gd name="connsiteX724" fmla="*/ 2574503 w 6891715"/>
                <a:gd name="connsiteY724" fmla="*/ 5273287 h 6367455"/>
                <a:gd name="connsiteX725" fmla="*/ 2571306 w 6891715"/>
                <a:gd name="connsiteY725" fmla="*/ 5288188 h 6367455"/>
                <a:gd name="connsiteX726" fmla="*/ 2584413 w 6891715"/>
                <a:gd name="connsiteY726" fmla="*/ 5315453 h 6367455"/>
                <a:gd name="connsiteX727" fmla="*/ 2581536 w 6891715"/>
                <a:gd name="connsiteY727" fmla="*/ 5359522 h 6367455"/>
                <a:gd name="connsiteX728" fmla="*/ 2570028 w 6891715"/>
                <a:gd name="connsiteY728" fmla="*/ 5388373 h 6367455"/>
                <a:gd name="connsiteX729" fmla="*/ 2566831 w 6891715"/>
                <a:gd name="connsiteY729" fmla="*/ 5402957 h 6367455"/>
                <a:gd name="connsiteX730" fmla="*/ 2557561 w 6891715"/>
                <a:gd name="connsiteY730" fmla="*/ 5426101 h 6367455"/>
                <a:gd name="connsiteX731" fmla="*/ 2549249 w 6891715"/>
                <a:gd name="connsiteY731" fmla="*/ 5445123 h 6367455"/>
                <a:gd name="connsiteX732" fmla="*/ 2547971 w 6891715"/>
                <a:gd name="connsiteY732" fmla="*/ 5451464 h 6367455"/>
                <a:gd name="connsiteX733" fmla="*/ 2539659 w 6891715"/>
                <a:gd name="connsiteY733" fmla="*/ 5446391 h 6367455"/>
                <a:gd name="connsiteX734" fmla="*/ 2531987 w 6891715"/>
                <a:gd name="connsiteY734" fmla="*/ 5444489 h 6367455"/>
                <a:gd name="connsiteX735" fmla="*/ 2531028 w 6891715"/>
                <a:gd name="connsiteY735" fmla="*/ 5439099 h 6367455"/>
                <a:gd name="connsiteX736" fmla="*/ 2521438 w 6891715"/>
                <a:gd name="connsiteY736" fmla="*/ 5434978 h 6367455"/>
                <a:gd name="connsiteX737" fmla="*/ 2510569 w 6891715"/>
                <a:gd name="connsiteY737" fmla="*/ 5426735 h 6367455"/>
                <a:gd name="connsiteX738" fmla="*/ 2518241 w 6891715"/>
                <a:gd name="connsiteY738" fmla="*/ 5408663 h 6367455"/>
                <a:gd name="connsiteX739" fmla="*/ 2511209 w 6891715"/>
                <a:gd name="connsiteY739" fmla="*/ 5405493 h 6367455"/>
                <a:gd name="connsiteX740" fmla="*/ 2499701 w 6891715"/>
                <a:gd name="connsiteY740" fmla="*/ 5400103 h 6367455"/>
                <a:gd name="connsiteX741" fmla="*/ 2503856 w 6891715"/>
                <a:gd name="connsiteY741" fmla="*/ 5393762 h 6367455"/>
                <a:gd name="connsiteX742" fmla="*/ 2504815 w 6891715"/>
                <a:gd name="connsiteY742" fmla="*/ 5384568 h 6367455"/>
                <a:gd name="connsiteX743" fmla="*/ 2501619 w 6891715"/>
                <a:gd name="connsiteY743" fmla="*/ 5381398 h 6367455"/>
                <a:gd name="connsiteX744" fmla="*/ 2501619 w 6891715"/>
                <a:gd name="connsiteY744" fmla="*/ 5366814 h 6367455"/>
                <a:gd name="connsiteX745" fmla="*/ 2497143 w 6891715"/>
                <a:gd name="connsiteY745" fmla="*/ 5356035 h 6367455"/>
                <a:gd name="connsiteX746" fmla="*/ 2490750 w 6891715"/>
                <a:gd name="connsiteY746" fmla="*/ 5342719 h 6367455"/>
                <a:gd name="connsiteX747" fmla="*/ 2491709 w 6891715"/>
                <a:gd name="connsiteY747" fmla="*/ 5330037 h 6367455"/>
                <a:gd name="connsiteX748" fmla="*/ 2501299 w 6891715"/>
                <a:gd name="connsiteY748" fmla="*/ 5327818 h 6367455"/>
                <a:gd name="connsiteX749" fmla="*/ 2500020 w 6891715"/>
                <a:gd name="connsiteY749" fmla="*/ 5305625 h 6367455"/>
                <a:gd name="connsiteX750" fmla="*/ 2520159 w 6891715"/>
                <a:gd name="connsiteY750" fmla="*/ 5294846 h 6367455"/>
                <a:gd name="connsiteX751" fmla="*/ 2524315 w 6891715"/>
                <a:gd name="connsiteY751" fmla="*/ 5283432 h 6367455"/>
                <a:gd name="connsiteX752" fmla="*/ 2538061 w 6891715"/>
                <a:gd name="connsiteY752" fmla="*/ 5272653 h 6367455"/>
                <a:gd name="connsiteX753" fmla="*/ 2550848 w 6891715"/>
                <a:gd name="connsiteY753" fmla="*/ 5278994 h 6367455"/>
                <a:gd name="connsiteX754" fmla="*/ 2558520 w 6891715"/>
                <a:gd name="connsiteY754" fmla="*/ 5271702 h 6367455"/>
                <a:gd name="connsiteX755" fmla="*/ 2554684 w 6891715"/>
                <a:gd name="connsiteY755" fmla="*/ 5255850 h 6367455"/>
                <a:gd name="connsiteX756" fmla="*/ 2562356 w 6891715"/>
                <a:gd name="connsiteY756" fmla="*/ 5235559 h 6367455"/>
                <a:gd name="connsiteX757" fmla="*/ 3216274 w 6891715"/>
                <a:gd name="connsiteY757" fmla="*/ 5219689 h 6367455"/>
                <a:gd name="connsiteX758" fmla="*/ 3221000 w 6891715"/>
                <a:gd name="connsiteY758" fmla="*/ 5221547 h 6367455"/>
                <a:gd name="connsiteX759" fmla="*/ 3210958 w 6891715"/>
                <a:gd name="connsiteY759" fmla="*/ 5232389 h 6367455"/>
                <a:gd name="connsiteX760" fmla="*/ 3210367 w 6891715"/>
                <a:gd name="connsiteY760" fmla="*/ 5228052 h 6367455"/>
                <a:gd name="connsiteX761" fmla="*/ 3208300 w 6891715"/>
                <a:gd name="connsiteY761" fmla="*/ 5222477 h 6367455"/>
                <a:gd name="connsiteX762" fmla="*/ 3236875 w 6891715"/>
                <a:gd name="connsiteY762" fmla="*/ 5199051 h 6367455"/>
                <a:gd name="connsiteX763" fmla="*/ 3266104 w 6891715"/>
                <a:gd name="connsiteY763" fmla="*/ 5206144 h 6367455"/>
                <a:gd name="connsiteX764" fmla="*/ 3297200 w 6891715"/>
                <a:gd name="connsiteY764" fmla="*/ 5210197 h 6367455"/>
                <a:gd name="connsiteX765" fmla="*/ 3297200 w 6891715"/>
                <a:gd name="connsiteY765" fmla="*/ 5214926 h 6367455"/>
                <a:gd name="connsiteX766" fmla="*/ 3266726 w 6891715"/>
                <a:gd name="connsiteY766" fmla="*/ 5213912 h 6367455"/>
                <a:gd name="connsiteX767" fmla="*/ 3239673 w 6891715"/>
                <a:gd name="connsiteY767" fmla="*/ 5206819 h 6367455"/>
                <a:gd name="connsiteX768" fmla="*/ 3261468 w 6891715"/>
                <a:gd name="connsiteY768" fmla="*/ 5180001 h 6367455"/>
                <a:gd name="connsiteX769" fmla="*/ 3278151 w 6891715"/>
                <a:gd name="connsiteY769" fmla="*/ 5188077 h 6367455"/>
                <a:gd name="connsiteX770" fmla="*/ 3274688 w 6891715"/>
                <a:gd name="connsiteY770" fmla="*/ 5194289 h 6367455"/>
                <a:gd name="connsiteX771" fmla="*/ 3257376 w 6891715"/>
                <a:gd name="connsiteY771" fmla="*/ 5193046 h 6367455"/>
                <a:gd name="connsiteX772" fmla="*/ 3245415 w 6891715"/>
                <a:gd name="connsiteY772" fmla="*/ 5189630 h 6367455"/>
                <a:gd name="connsiteX773" fmla="*/ 3241953 w 6891715"/>
                <a:gd name="connsiteY773" fmla="*/ 5184970 h 6367455"/>
                <a:gd name="connsiteX774" fmla="*/ 3241638 w 6891715"/>
                <a:gd name="connsiteY774" fmla="*/ 5180311 h 6367455"/>
                <a:gd name="connsiteX775" fmla="*/ 3220023 w 6891715"/>
                <a:gd name="connsiteY775" fmla="*/ 5175239 h 6367455"/>
                <a:gd name="connsiteX776" fmla="*/ 3235288 w 6891715"/>
                <a:gd name="connsiteY776" fmla="*/ 5184764 h 6367455"/>
                <a:gd name="connsiteX777" fmla="*/ 3225824 w 6891715"/>
                <a:gd name="connsiteY777" fmla="*/ 5183535 h 6367455"/>
                <a:gd name="connsiteX778" fmla="*/ 3211475 w 6891715"/>
                <a:gd name="connsiteY778" fmla="*/ 5175546 h 6367455"/>
                <a:gd name="connsiteX779" fmla="*/ 2421121 w 6891715"/>
                <a:gd name="connsiteY779" fmla="*/ 5104145 h 6367455"/>
                <a:gd name="connsiteX780" fmla="*/ 2412624 w 6891715"/>
                <a:gd name="connsiteY780" fmla="*/ 5112639 h 6367455"/>
                <a:gd name="connsiteX781" fmla="*/ 2412672 w 6891715"/>
                <a:gd name="connsiteY781" fmla="*/ 5112737 h 6367455"/>
                <a:gd name="connsiteX782" fmla="*/ 2421138 w 6891715"/>
                <a:gd name="connsiteY782" fmla="*/ 5104253 h 6367455"/>
                <a:gd name="connsiteX783" fmla="*/ 2421121 w 6891715"/>
                <a:gd name="connsiteY783" fmla="*/ 5104145 h 6367455"/>
                <a:gd name="connsiteX784" fmla="*/ 3071775 w 6891715"/>
                <a:gd name="connsiteY784" fmla="*/ 5056176 h 6367455"/>
                <a:gd name="connsiteX785" fmla="*/ 3095705 w 6891715"/>
                <a:gd name="connsiteY785" fmla="*/ 5079407 h 6367455"/>
                <a:gd name="connsiteX786" fmla="*/ 3109875 w 6891715"/>
                <a:gd name="connsiteY786" fmla="*/ 5094276 h 6367455"/>
                <a:gd name="connsiteX787" fmla="*/ 3092242 w 6891715"/>
                <a:gd name="connsiteY787" fmla="*/ 5084364 h 6367455"/>
                <a:gd name="connsiteX788" fmla="*/ 3080277 w 6891715"/>
                <a:gd name="connsiteY788" fmla="*/ 5069805 h 6367455"/>
                <a:gd name="connsiteX789" fmla="*/ 3087650 w 6891715"/>
                <a:gd name="connsiteY789" fmla="*/ 5051414 h 6367455"/>
                <a:gd name="connsiteX790" fmla="*/ 3115887 w 6891715"/>
                <a:gd name="connsiteY790" fmla="*/ 5070981 h 6367455"/>
                <a:gd name="connsiteX791" fmla="*/ 3117813 w 6891715"/>
                <a:gd name="connsiteY791" fmla="*/ 5079989 h 6367455"/>
                <a:gd name="connsiteX792" fmla="*/ 3100350 w 6891715"/>
                <a:gd name="connsiteY792" fmla="*/ 5049826 h 6367455"/>
                <a:gd name="connsiteX793" fmla="*/ 3114638 w 6891715"/>
                <a:gd name="connsiteY793" fmla="*/ 5056224 h 6367455"/>
                <a:gd name="connsiteX794" fmla="*/ 3110215 w 6891715"/>
                <a:gd name="connsiteY794" fmla="*/ 5060939 h 6367455"/>
                <a:gd name="connsiteX795" fmla="*/ 3085812 w 6891715"/>
                <a:gd name="connsiteY795" fmla="*/ 5013314 h 6367455"/>
                <a:gd name="connsiteX796" fmla="*/ 3107082 w 6891715"/>
                <a:gd name="connsiteY796" fmla="*/ 5026331 h 6367455"/>
                <a:gd name="connsiteX797" fmla="*/ 3109016 w 6891715"/>
                <a:gd name="connsiteY797" fmla="*/ 5031411 h 6367455"/>
                <a:gd name="connsiteX798" fmla="*/ 3102570 w 6891715"/>
                <a:gd name="connsiteY798" fmla="*/ 5029824 h 6367455"/>
                <a:gd name="connsiteX799" fmla="*/ 3115461 w 6891715"/>
                <a:gd name="connsiteY799" fmla="*/ 5041254 h 6367455"/>
                <a:gd name="connsiteX800" fmla="*/ 3124163 w 6891715"/>
                <a:gd name="connsiteY800" fmla="*/ 5047921 h 6367455"/>
                <a:gd name="connsiteX801" fmla="*/ 3122874 w 6891715"/>
                <a:gd name="connsiteY801" fmla="*/ 5051414 h 6367455"/>
                <a:gd name="connsiteX802" fmla="*/ 3104182 w 6891715"/>
                <a:gd name="connsiteY802" fmla="*/ 5037126 h 6367455"/>
                <a:gd name="connsiteX803" fmla="*/ 3105471 w 6891715"/>
                <a:gd name="connsiteY803" fmla="*/ 5045381 h 6367455"/>
                <a:gd name="connsiteX804" fmla="*/ 3093224 w 6891715"/>
                <a:gd name="connsiteY804" fmla="*/ 5033316 h 6367455"/>
                <a:gd name="connsiteX805" fmla="*/ 3084523 w 6891715"/>
                <a:gd name="connsiteY805" fmla="*/ 5021886 h 6367455"/>
                <a:gd name="connsiteX806" fmla="*/ 3081300 w 6891715"/>
                <a:gd name="connsiteY806" fmla="*/ 5013949 h 6367455"/>
                <a:gd name="connsiteX807" fmla="*/ 3043982 w 6891715"/>
                <a:gd name="connsiteY807" fmla="*/ 5011726 h 6367455"/>
                <a:gd name="connsiteX808" fmla="*/ 3058460 w 6891715"/>
                <a:gd name="connsiteY808" fmla="*/ 5028318 h 6367455"/>
                <a:gd name="connsiteX809" fmla="*/ 3059076 w 6891715"/>
                <a:gd name="connsiteY809" fmla="*/ 5039379 h 6367455"/>
                <a:gd name="connsiteX810" fmla="*/ 3055071 w 6891715"/>
                <a:gd name="connsiteY810" fmla="*/ 5040301 h 6367455"/>
                <a:gd name="connsiteX811" fmla="*/ 3052299 w 6891715"/>
                <a:gd name="connsiteY811" fmla="*/ 5032927 h 6367455"/>
                <a:gd name="connsiteX812" fmla="*/ 3046139 w 6891715"/>
                <a:gd name="connsiteY812" fmla="*/ 5030161 h 6367455"/>
                <a:gd name="connsiteX813" fmla="*/ 3039978 w 6891715"/>
                <a:gd name="connsiteY813" fmla="*/ 5022173 h 6367455"/>
                <a:gd name="connsiteX814" fmla="*/ 3038438 w 6891715"/>
                <a:gd name="connsiteY814" fmla="*/ 5013877 h 6367455"/>
                <a:gd name="connsiteX815" fmla="*/ 3081196 w 6891715"/>
                <a:gd name="connsiteY815" fmla="*/ 4995851 h 6367455"/>
                <a:gd name="connsiteX816" fmla="*/ 3089628 w 6891715"/>
                <a:gd name="connsiteY816" fmla="*/ 5007599 h 6367455"/>
                <a:gd name="connsiteX817" fmla="*/ 3094000 w 6891715"/>
                <a:gd name="connsiteY817" fmla="*/ 5013314 h 6367455"/>
                <a:gd name="connsiteX818" fmla="*/ 3077761 w 6891715"/>
                <a:gd name="connsiteY818" fmla="*/ 5004106 h 6367455"/>
                <a:gd name="connsiteX819" fmla="*/ 3074950 w 6891715"/>
                <a:gd name="connsiteY819" fmla="*/ 4998708 h 6367455"/>
                <a:gd name="connsiteX820" fmla="*/ 6495127 w 6891715"/>
                <a:gd name="connsiteY820" fmla="*/ 4986728 h 6367455"/>
                <a:gd name="connsiteX821" fmla="*/ 6506559 w 6891715"/>
                <a:gd name="connsiteY821" fmla="*/ 4995299 h 6367455"/>
                <a:gd name="connsiteX822" fmla="*/ 6517991 w 6891715"/>
                <a:gd name="connsiteY822" fmla="*/ 4992442 h 6367455"/>
                <a:gd name="connsiteX823" fmla="*/ 6525612 w 6891715"/>
                <a:gd name="connsiteY823" fmla="*/ 4997204 h 6367455"/>
                <a:gd name="connsiteX824" fmla="*/ 6540537 w 6891715"/>
                <a:gd name="connsiteY824" fmla="*/ 4999426 h 6367455"/>
                <a:gd name="connsiteX825" fmla="*/ 6557050 w 6891715"/>
                <a:gd name="connsiteY825" fmla="*/ 5002918 h 6367455"/>
                <a:gd name="connsiteX826" fmla="*/ 6561450 w 6891715"/>
                <a:gd name="connsiteY826" fmla="*/ 5001033 h 6367455"/>
                <a:gd name="connsiteX827" fmla="*/ 6527292 w 6891715"/>
                <a:gd name="connsiteY827" fmla="*/ 5071939 h 6367455"/>
                <a:gd name="connsiteX828" fmla="*/ 6524977 w 6891715"/>
                <a:gd name="connsiteY828" fmla="*/ 5069582 h 6367455"/>
                <a:gd name="connsiteX829" fmla="*/ 6514815 w 6891715"/>
                <a:gd name="connsiteY829" fmla="*/ 5041964 h 6367455"/>
                <a:gd name="connsiteX830" fmla="*/ 6504336 w 6891715"/>
                <a:gd name="connsiteY830" fmla="*/ 5039424 h 6367455"/>
                <a:gd name="connsiteX831" fmla="*/ 6495762 w 6891715"/>
                <a:gd name="connsiteY831" fmla="*/ 5044821 h 6367455"/>
                <a:gd name="connsiteX832" fmla="*/ 6487506 w 6891715"/>
                <a:gd name="connsiteY832" fmla="*/ 5041329 h 6367455"/>
                <a:gd name="connsiteX833" fmla="*/ 6486553 w 6891715"/>
                <a:gd name="connsiteY833" fmla="*/ 5030536 h 6367455"/>
                <a:gd name="connsiteX834" fmla="*/ 6470993 w 6891715"/>
                <a:gd name="connsiteY834" fmla="*/ 5017520 h 6367455"/>
                <a:gd name="connsiteX835" fmla="*/ 6473534 w 6891715"/>
                <a:gd name="connsiteY835" fmla="*/ 4998791 h 6367455"/>
                <a:gd name="connsiteX836" fmla="*/ 6484648 w 6891715"/>
                <a:gd name="connsiteY836" fmla="*/ 4994981 h 6367455"/>
                <a:gd name="connsiteX837" fmla="*/ 3034945 w 6891715"/>
                <a:gd name="connsiteY837" fmla="*/ 4948226 h 6367455"/>
                <a:gd name="connsiteX838" fmla="*/ 3042883 w 6891715"/>
                <a:gd name="connsiteY838" fmla="*/ 4949174 h 6367455"/>
                <a:gd name="connsiteX839" fmla="*/ 3044153 w 6891715"/>
                <a:gd name="connsiteY839" fmla="*/ 4962446 h 6367455"/>
                <a:gd name="connsiteX840" fmla="*/ 3048915 w 6891715"/>
                <a:gd name="connsiteY840" fmla="*/ 4968133 h 6367455"/>
                <a:gd name="connsiteX841" fmla="*/ 3055265 w 6891715"/>
                <a:gd name="connsiteY841" fmla="*/ 4979509 h 6367455"/>
                <a:gd name="connsiteX842" fmla="*/ 3060663 w 6891715"/>
                <a:gd name="connsiteY842" fmla="*/ 5014901 h 6367455"/>
                <a:gd name="connsiteX843" fmla="*/ 3054313 w 6891715"/>
                <a:gd name="connsiteY843" fmla="*/ 5014269 h 6367455"/>
                <a:gd name="connsiteX844" fmla="*/ 3049868 w 6891715"/>
                <a:gd name="connsiteY844" fmla="*/ 5008581 h 6367455"/>
                <a:gd name="connsiteX845" fmla="*/ 3040342 w 6891715"/>
                <a:gd name="connsiteY845" fmla="*/ 4999101 h 6367455"/>
                <a:gd name="connsiteX846" fmla="*/ 3036850 w 6891715"/>
                <a:gd name="connsiteY846" fmla="*/ 4987725 h 6367455"/>
                <a:gd name="connsiteX847" fmla="*/ 3039072 w 6891715"/>
                <a:gd name="connsiteY847" fmla="*/ 4981405 h 6367455"/>
                <a:gd name="connsiteX848" fmla="*/ 3044788 w 6891715"/>
                <a:gd name="connsiteY848" fmla="*/ 4985829 h 6367455"/>
                <a:gd name="connsiteX849" fmla="*/ 3046058 w 6891715"/>
                <a:gd name="connsiteY849" fmla="*/ 4981405 h 6367455"/>
                <a:gd name="connsiteX850" fmla="*/ 3046058 w 6891715"/>
                <a:gd name="connsiteY850" fmla="*/ 4972241 h 6367455"/>
                <a:gd name="connsiteX851" fmla="*/ 3033675 w 6891715"/>
                <a:gd name="connsiteY851" fmla="*/ 4958022 h 6367455"/>
                <a:gd name="connsiteX852" fmla="*/ 3060662 w 6891715"/>
                <a:gd name="connsiteY852" fmla="*/ 4941876 h 6367455"/>
                <a:gd name="connsiteX853" fmla="*/ 3066377 w 6891715"/>
                <a:gd name="connsiteY853" fmla="*/ 4941876 h 6367455"/>
                <a:gd name="connsiteX854" fmla="*/ 3081300 w 6891715"/>
                <a:gd name="connsiteY854" fmla="*/ 4964101 h 6367455"/>
                <a:gd name="connsiteX855" fmla="*/ 3086062 w 6891715"/>
                <a:gd name="connsiteY855" fmla="*/ 4968228 h 6367455"/>
                <a:gd name="connsiteX856" fmla="*/ 3081935 w 6891715"/>
                <a:gd name="connsiteY856" fmla="*/ 4974578 h 6367455"/>
                <a:gd name="connsiteX857" fmla="*/ 3089872 w 6891715"/>
                <a:gd name="connsiteY857" fmla="*/ 4983786 h 6367455"/>
                <a:gd name="connsiteX858" fmla="*/ 3097175 w 6891715"/>
                <a:gd name="connsiteY858" fmla="*/ 4999026 h 6367455"/>
                <a:gd name="connsiteX859" fmla="*/ 3094317 w 6891715"/>
                <a:gd name="connsiteY859" fmla="*/ 4994263 h 6367455"/>
                <a:gd name="connsiteX860" fmla="*/ 3087967 w 6891715"/>
                <a:gd name="connsiteY860" fmla="*/ 4991406 h 6367455"/>
                <a:gd name="connsiteX861" fmla="*/ 3075902 w 6891715"/>
                <a:gd name="connsiteY861" fmla="*/ 4984738 h 6367455"/>
                <a:gd name="connsiteX862" fmla="*/ 3072092 w 6891715"/>
                <a:gd name="connsiteY862" fmla="*/ 4972673 h 6367455"/>
                <a:gd name="connsiteX863" fmla="*/ 3068917 w 6891715"/>
                <a:gd name="connsiteY863" fmla="*/ 4972038 h 6367455"/>
                <a:gd name="connsiteX864" fmla="*/ 3054312 w 6891715"/>
                <a:gd name="connsiteY864" fmla="*/ 4962196 h 6367455"/>
                <a:gd name="connsiteX865" fmla="*/ 3052725 w 6891715"/>
                <a:gd name="connsiteY865" fmla="*/ 4951083 h 6367455"/>
                <a:gd name="connsiteX866" fmla="*/ 3060662 w 6891715"/>
                <a:gd name="connsiteY866" fmla="*/ 4950448 h 6367455"/>
                <a:gd name="connsiteX867" fmla="*/ 6600872 w 6891715"/>
                <a:gd name="connsiteY867" fmla="*/ 4906095 h 6367455"/>
                <a:gd name="connsiteX868" fmla="*/ 6598649 w 6891715"/>
                <a:gd name="connsiteY868" fmla="*/ 4911492 h 6367455"/>
                <a:gd name="connsiteX869" fmla="*/ 6602058 w 6891715"/>
                <a:gd name="connsiteY869" fmla="*/ 4916735 h 6367455"/>
                <a:gd name="connsiteX870" fmla="*/ 6570401 w 6891715"/>
                <a:gd name="connsiteY870" fmla="*/ 4982451 h 6367455"/>
                <a:gd name="connsiteX871" fmla="*/ 6569434 w 6891715"/>
                <a:gd name="connsiteY871" fmla="*/ 4982283 h 6367455"/>
                <a:gd name="connsiteX872" fmla="*/ 6564036 w 6891715"/>
                <a:gd name="connsiteY872" fmla="*/ 4977839 h 6367455"/>
                <a:gd name="connsiteX873" fmla="*/ 6564354 w 6891715"/>
                <a:gd name="connsiteY873" fmla="*/ 4967363 h 6367455"/>
                <a:gd name="connsiteX874" fmla="*/ 6569752 w 6891715"/>
                <a:gd name="connsiteY874" fmla="*/ 4961332 h 6367455"/>
                <a:gd name="connsiteX875" fmla="*/ 6573563 w 6891715"/>
                <a:gd name="connsiteY875" fmla="*/ 4943237 h 6367455"/>
                <a:gd name="connsiteX876" fmla="*/ 6567212 w 6891715"/>
                <a:gd name="connsiteY876" fmla="*/ 4935936 h 6367455"/>
                <a:gd name="connsiteX877" fmla="*/ 6568799 w 6891715"/>
                <a:gd name="connsiteY877" fmla="*/ 4924190 h 6367455"/>
                <a:gd name="connsiteX878" fmla="*/ 6582772 w 6891715"/>
                <a:gd name="connsiteY878" fmla="*/ 4909905 h 6367455"/>
                <a:gd name="connsiteX879" fmla="*/ 4951102 w 6891715"/>
                <a:gd name="connsiteY879" fmla="*/ 4806942 h 6367455"/>
                <a:gd name="connsiteX880" fmla="*/ 4954554 w 6891715"/>
                <a:gd name="connsiteY880" fmla="*/ 4813479 h 6367455"/>
                <a:gd name="connsiteX881" fmla="*/ 4953518 w 6891715"/>
                <a:gd name="connsiteY881" fmla="*/ 4818055 h 6367455"/>
                <a:gd name="connsiteX882" fmla="*/ 4946616 w 6891715"/>
                <a:gd name="connsiteY882" fmla="*/ 4810210 h 6367455"/>
                <a:gd name="connsiteX883" fmla="*/ 5054566 w 6891715"/>
                <a:gd name="connsiteY883" fmla="*/ 4779954 h 6367455"/>
                <a:gd name="connsiteX884" fmla="*/ 5046311 w 6891715"/>
                <a:gd name="connsiteY884" fmla="*/ 4792539 h 6367455"/>
                <a:gd name="connsiteX885" fmla="*/ 5039961 w 6891715"/>
                <a:gd name="connsiteY885" fmla="*/ 4814879 h 6367455"/>
                <a:gd name="connsiteX886" fmla="*/ 5029166 w 6891715"/>
                <a:gd name="connsiteY886" fmla="*/ 4805125 h 6367455"/>
                <a:gd name="connsiteX887" fmla="*/ 5032341 w 6891715"/>
                <a:gd name="connsiteY887" fmla="*/ 4797888 h 6367455"/>
                <a:gd name="connsiteX888" fmla="*/ 5048533 w 6891715"/>
                <a:gd name="connsiteY888" fmla="*/ 4785303 h 6367455"/>
                <a:gd name="connsiteX889" fmla="*/ 4546749 w 6891715"/>
                <a:gd name="connsiteY889" fmla="*/ 4760722 h 6367455"/>
                <a:gd name="connsiteX890" fmla="*/ 4546260 w 6891715"/>
                <a:gd name="connsiteY890" fmla="*/ 4761212 h 6367455"/>
                <a:gd name="connsiteX891" fmla="*/ 4546884 w 6891715"/>
                <a:gd name="connsiteY891" fmla="*/ 4760899 h 6367455"/>
                <a:gd name="connsiteX892" fmla="*/ 5140291 w 6891715"/>
                <a:gd name="connsiteY892" fmla="*/ 4749792 h 6367455"/>
                <a:gd name="connsiteX893" fmla="*/ 5127591 w 6891715"/>
                <a:gd name="connsiteY893" fmla="*/ 4759317 h 6367455"/>
                <a:gd name="connsiteX894" fmla="*/ 5130477 w 6891715"/>
                <a:gd name="connsiteY894" fmla="*/ 4751021 h 6367455"/>
                <a:gd name="connsiteX895" fmla="*/ 6342270 w 6891715"/>
                <a:gd name="connsiteY895" fmla="*/ 4710093 h 6367455"/>
                <a:gd name="connsiteX896" fmla="*/ 6339836 w 6891715"/>
                <a:gd name="connsiteY896" fmla="*/ 4714047 h 6367455"/>
                <a:gd name="connsiteX897" fmla="*/ 6301729 w 6891715"/>
                <a:gd name="connsiteY897" fmla="*/ 4718809 h 6367455"/>
                <a:gd name="connsiteX898" fmla="*/ 6300459 w 6891715"/>
                <a:gd name="connsiteY898" fmla="*/ 4737220 h 6367455"/>
                <a:gd name="connsiteX899" fmla="*/ 6300488 w 6891715"/>
                <a:gd name="connsiteY899" fmla="*/ 4737235 h 6367455"/>
                <a:gd name="connsiteX900" fmla="*/ 6301738 w 6891715"/>
                <a:gd name="connsiteY900" fmla="*/ 4719118 h 6367455"/>
                <a:gd name="connsiteX901" fmla="*/ 6339844 w 6891715"/>
                <a:gd name="connsiteY901" fmla="*/ 4714356 h 6367455"/>
                <a:gd name="connsiteX902" fmla="*/ 6342384 w 6891715"/>
                <a:gd name="connsiteY902" fmla="*/ 4710229 h 6367455"/>
                <a:gd name="connsiteX903" fmla="*/ 1472534 w 6891715"/>
                <a:gd name="connsiteY903" fmla="*/ 4375142 h 6367455"/>
                <a:gd name="connsiteX904" fmla="*/ 1482060 w 6891715"/>
                <a:gd name="connsiteY904" fmla="*/ 4376139 h 6367455"/>
                <a:gd name="connsiteX905" fmla="*/ 1487457 w 6891715"/>
                <a:gd name="connsiteY905" fmla="*/ 4385110 h 6367455"/>
                <a:gd name="connsiteX906" fmla="*/ 1484282 w 6891715"/>
                <a:gd name="connsiteY906" fmla="*/ 4388433 h 6367455"/>
                <a:gd name="connsiteX907" fmla="*/ 1476662 w 6891715"/>
                <a:gd name="connsiteY907" fmla="*/ 4385110 h 6367455"/>
                <a:gd name="connsiteX908" fmla="*/ 1467137 w 6891715"/>
                <a:gd name="connsiteY908" fmla="*/ 4389430 h 6367455"/>
                <a:gd name="connsiteX909" fmla="*/ 1465232 w 6891715"/>
                <a:gd name="connsiteY909" fmla="*/ 4381787 h 6367455"/>
                <a:gd name="connsiteX910" fmla="*/ 1435070 w 6891715"/>
                <a:gd name="connsiteY910" fmla="*/ 4357679 h 6367455"/>
                <a:gd name="connsiteX911" fmla="*/ 1446184 w 6891715"/>
                <a:gd name="connsiteY911" fmla="*/ 4359584 h 6367455"/>
                <a:gd name="connsiteX912" fmla="*/ 1443096 w 6891715"/>
                <a:gd name="connsiteY912" fmla="*/ 4363711 h 6367455"/>
                <a:gd name="connsiteX913" fmla="*/ 1435996 w 6891715"/>
                <a:gd name="connsiteY913" fmla="*/ 4364029 h 6367455"/>
                <a:gd name="connsiteX914" fmla="*/ 1538093 w 6891715"/>
                <a:gd name="connsiteY914" fmla="*/ 4154476 h 6367455"/>
                <a:gd name="connsiteX915" fmla="*/ 1543523 w 6891715"/>
                <a:gd name="connsiteY915" fmla="*/ 4158725 h 6367455"/>
                <a:gd name="connsiteX916" fmla="*/ 1561405 w 6891715"/>
                <a:gd name="connsiteY916" fmla="*/ 4162647 h 6367455"/>
                <a:gd name="connsiteX917" fmla="*/ 1566834 w 6891715"/>
                <a:gd name="connsiteY917" fmla="*/ 4170491 h 6367455"/>
                <a:gd name="connsiteX918" fmla="*/ 1564918 w 6891715"/>
                <a:gd name="connsiteY918" fmla="*/ 4178008 h 6367455"/>
                <a:gd name="connsiteX919" fmla="*/ 1557251 w 6891715"/>
                <a:gd name="connsiteY919" fmla="*/ 4185526 h 6367455"/>
                <a:gd name="connsiteX920" fmla="*/ 1549910 w 6891715"/>
                <a:gd name="connsiteY920" fmla="*/ 4187814 h 6367455"/>
                <a:gd name="connsiteX921" fmla="*/ 1525320 w 6891715"/>
                <a:gd name="connsiteY921" fmla="*/ 4175067 h 6367455"/>
                <a:gd name="connsiteX922" fmla="*/ 1511272 w 6891715"/>
                <a:gd name="connsiteY922" fmla="*/ 4175067 h 6367455"/>
                <a:gd name="connsiteX923" fmla="*/ 1515740 w 6891715"/>
                <a:gd name="connsiteY923" fmla="*/ 4171798 h 6367455"/>
                <a:gd name="connsiteX924" fmla="*/ 2133803 w 6891715"/>
                <a:gd name="connsiteY924" fmla="*/ 3771889 h 6367455"/>
                <a:gd name="connsiteX925" fmla="*/ 2135150 w 6891715"/>
                <a:gd name="connsiteY925" fmla="*/ 3783636 h 6367455"/>
                <a:gd name="connsiteX926" fmla="*/ 2131782 w 6891715"/>
                <a:gd name="connsiteY926" fmla="*/ 3794114 h 6367455"/>
                <a:gd name="connsiteX927" fmla="*/ 2129762 w 6891715"/>
                <a:gd name="connsiteY927" fmla="*/ 3813164 h 6367455"/>
                <a:gd name="connsiteX928" fmla="*/ 2112925 w 6891715"/>
                <a:gd name="connsiteY928" fmla="*/ 3813164 h 6367455"/>
                <a:gd name="connsiteX929" fmla="*/ 2114609 w 6891715"/>
                <a:gd name="connsiteY929" fmla="*/ 3788081 h 6367455"/>
                <a:gd name="connsiteX930" fmla="*/ 2124711 w 6891715"/>
                <a:gd name="connsiteY930" fmla="*/ 3775381 h 6367455"/>
                <a:gd name="connsiteX931" fmla="*/ 2166583 w 6891715"/>
                <a:gd name="connsiteY931" fmla="*/ 3746489 h 6367455"/>
                <a:gd name="connsiteX932" fmla="*/ 2171663 w 6891715"/>
                <a:gd name="connsiteY932" fmla="*/ 3748735 h 6367455"/>
                <a:gd name="connsiteX933" fmla="*/ 2153883 w 6891715"/>
                <a:gd name="connsiteY933" fmla="*/ 3759324 h 6367455"/>
                <a:gd name="connsiteX934" fmla="*/ 2146263 w 6891715"/>
                <a:gd name="connsiteY934" fmla="*/ 3767988 h 6367455"/>
                <a:gd name="connsiteX935" fmla="*/ 2140230 w 6891715"/>
                <a:gd name="connsiteY935" fmla="*/ 3776652 h 6367455"/>
                <a:gd name="connsiteX936" fmla="*/ 2136738 w 6891715"/>
                <a:gd name="connsiteY936" fmla="*/ 3766705 h 6367455"/>
                <a:gd name="connsiteX937" fmla="*/ 2146263 w 6891715"/>
                <a:gd name="connsiteY937" fmla="*/ 3757078 h 6367455"/>
                <a:gd name="connsiteX938" fmla="*/ 1246315 w 6891715"/>
                <a:gd name="connsiteY938" fmla="*/ 3744901 h 6367455"/>
                <a:gd name="connsiteX939" fmla="*/ 1253753 w 6891715"/>
                <a:gd name="connsiteY939" fmla="*/ 3753473 h 6367455"/>
                <a:gd name="connsiteX940" fmla="*/ 1263448 w 6891715"/>
                <a:gd name="connsiteY940" fmla="*/ 3760458 h 6367455"/>
                <a:gd name="connsiteX941" fmla="*/ 1273144 w 6891715"/>
                <a:gd name="connsiteY941" fmla="*/ 3759506 h 6367455"/>
                <a:gd name="connsiteX942" fmla="*/ 1263448 w 6891715"/>
                <a:gd name="connsiteY942" fmla="*/ 3772206 h 6367455"/>
                <a:gd name="connsiteX943" fmla="*/ 1258277 w 6891715"/>
                <a:gd name="connsiteY943" fmla="*/ 3783953 h 6367455"/>
                <a:gd name="connsiteX944" fmla="*/ 1250844 w 6891715"/>
                <a:gd name="connsiteY944" fmla="*/ 3789351 h 6367455"/>
                <a:gd name="connsiteX945" fmla="*/ 1222724 w 6891715"/>
                <a:gd name="connsiteY945" fmla="*/ 3780143 h 6367455"/>
                <a:gd name="connsiteX946" fmla="*/ 1219167 w 6891715"/>
                <a:gd name="connsiteY946" fmla="*/ 3767443 h 6367455"/>
                <a:gd name="connsiteX947" fmla="*/ 1225632 w 6891715"/>
                <a:gd name="connsiteY947" fmla="*/ 3765221 h 6367455"/>
                <a:gd name="connsiteX948" fmla="*/ 1222400 w 6891715"/>
                <a:gd name="connsiteY948" fmla="*/ 3762046 h 6367455"/>
                <a:gd name="connsiteX949" fmla="*/ 1220461 w 6891715"/>
                <a:gd name="connsiteY949" fmla="*/ 3748393 h 6367455"/>
                <a:gd name="connsiteX950" fmla="*/ 2215160 w 6891715"/>
                <a:gd name="connsiteY950" fmla="*/ 3730614 h 6367455"/>
                <a:gd name="connsiteX951" fmla="*/ 2216113 w 6891715"/>
                <a:gd name="connsiteY951" fmla="*/ 3734660 h 6367455"/>
                <a:gd name="connsiteX952" fmla="*/ 2207540 w 6891715"/>
                <a:gd name="connsiteY952" fmla="*/ 3735594 h 6367455"/>
                <a:gd name="connsiteX953" fmla="*/ 2194840 w 6891715"/>
                <a:gd name="connsiteY953" fmla="*/ 3739952 h 6367455"/>
                <a:gd name="connsiteX954" fmla="*/ 2188490 w 6891715"/>
                <a:gd name="connsiteY954" fmla="*/ 3744933 h 6367455"/>
                <a:gd name="connsiteX955" fmla="*/ 2178330 w 6891715"/>
                <a:gd name="connsiteY955" fmla="*/ 3746489 h 6367455"/>
                <a:gd name="connsiteX956" fmla="*/ 2171663 w 6891715"/>
                <a:gd name="connsiteY956" fmla="*/ 3739330 h 6367455"/>
                <a:gd name="connsiteX957" fmla="*/ 2200238 w 6891715"/>
                <a:gd name="connsiteY957" fmla="*/ 3732482 h 6367455"/>
                <a:gd name="connsiteX958" fmla="*/ 2265326 w 6891715"/>
                <a:gd name="connsiteY958" fmla="*/ 3727439 h 6367455"/>
                <a:gd name="connsiteX959" fmla="*/ 2248622 w 6891715"/>
                <a:gd name="connsiteY959" fmla="*/ 3736964 h 6367455"/>
                <a:gd name="connsiteX960" fmla="*/ 2235070 w 6891715"/>
                <a:gd name="connsiteY960" fmla="*/ 3735232 h 6367455"/>
                <a:gd name="connsiteX961" fmla="*/ 2222463 w 6891715"/>
                <a:gd name="connsiteY961" fmla="*/ 3736387 h 6367455"/>
                <a:gd name="connsiteX962" fmla="*/ 2227821 w 6891715"/>
                <a:gd name="connsiteY962" fmla="*/ 3730614 h 6367455"/>
                <a:gd name="connsiteX963" fmla="*/ 2243579 w 6891715"/>
                <a:gd name="connsiteY963" fmla="*/ 3730325 h 6367455"/>
                <a:gd name="connsiteX964" fmla="*/ 2256816 w 6891715"/>
                <a:gd name="connsiteY964" fmla="*/ 3729171 h 6367455"/>
                <a:gd name="connsiteX965" fmla="*/ 2293901 w 6891715"/>
                <a:gd name="connsiteY965" fmla="*/ 3721089 h 6367455"/>
                <a:gd name="connsiteX966" fmla="*/ 2284247 w 6891715"/>
                <a:gd name="connsiteY966" fmla="*/ 3726436 h 6367455"/>
                <a:gd name="connsiteX967" fmla="*/ 2270088 w 6891715"/>
                <a:gd name="connsiteY967" fmla="*/ 3733789 h 6367455"/>
                <a:gd name="connsiteX968" fmla="*/ 2275558 w 6891715"/>
                <a:gd name="connsiteY968" fmla="*/ 3723763 h 6367455"/>
                <a:gd name="connsiteX969" fmla="*/ 2314928 w 6891715"/>
                <a:gd name="connsiteY969" fmla="*/ 3706801 h 6367455"/>
                <a:gd name="connsiteX970" fmla="*/ 2327813 w 6891715"/>
                <a:gd name="connsiteY970" fmla="*/ 3706801 h 6367455"/>
                <a:gd name="connsiteX971" fmla="*/ 2332000 w 6891715"/>
                <a:gd name="connsiteY971" fmla="*/ 3711192 h 6367455"/>
                <a:gd name="connsiteX972" fmla="*/ 2322337 w 6891715"/>
                <a:gd name="connsiteY972" fmla="*/ 3713556 h 6367455"/>
                <a:gd name="connsiteX973" fmla="*/ 2315251 w 6891715"/>
                <a:gd name="connsiteY973" fmla="*/ 3722676 h 6367455"/>
                <a:gd name="connsiteX974" fmla="*/ 2309775 w 6891715"/>
                <a:gd name="connsiteY974" fmla="*/ 3715921 h 6367455"/>
                <a:gd name="connsiteX975" fmla="*/ 2362163 w 6891715"/>
                <a:gd name="connsiteY975" fmla="*/ 3689339 h 6367455"/>
                <a:gd name="connsiteX976" fmla="*/ 2358194 w 6891715"/>
                <a:gd name="connsiteY976" fmla="*/ 3694310 h 6367455"/>
                <a:gd name="connsiteX977" fmla="*/ 2338350 w 6891715"/>
                <a:gd name="connsiteY977" fmla="*/ 3700452 h 6367455"/>
                <a:gd name="connsiteX978" fmla="*/ 2351579 w 6891715"/>
                <a:gd name="connsiteY978" fmla="*/ 3693433 h 6367455"/>
                <a:gd name="connsiteX979" fmla="*/ 2392325 w 6891715"/>
                <a:gd name="connsiteY979" fmla="*/ 3682989 h 6367455"/>
                <a:gd name="connsiteX980" fmla="*/ 2388983 w 6891715"/>
                <a:gd name="connsiteY980" fmla="*/ 3687752 h 6367455"/>
                <a:gd name="connsiteX981" fmla="*/ 2373275 w 6891715"/>
                <a:gd name="connsiteY981" fmla="*/ 3685187 h 6367455"/>
                <a:gd name="connsiteX982" fmla="*/ 2415017 w 6891715"/>
                <a:gd name="connsiteY982" fmla="*/ 3681401 h 6367455"/>
                <a:gd name="connsiteX983" fmla="*/ 2422488 w 6891715"/>
                <a:gd name="connsiteY983" fmla="*/ 3682866 h 6367455"/>
                <a:gd name="connsiteX984" fmla="*/ 2406613 w 6891715"/>
                <a:gd name="connsiteY984" fmla="*/ 3684576 h 6367455"/>
                <a:gd name="connsiteX985" fmla="*/ 2985194 w 6891715"/>
                <a:gd name="connsiteY985" fmla="*/ 3619489 h 6367455"/>
                <a:gd name="connsiteX986" fmla="*/ 3001933 w 6891715"/>
                <a:gd name="connsiteY986" fmla="*/ 3643179 h 6367455"/>
                <a:gd name="connsiteX987" fmla="*/ 3012555 w 6891715"/>
                <a:gd name="connsiteY987" fmla="*/ 3653563 h 6367455"/>
                <a:gd name="connsiteX988" fmla="*/ 3031868 w 6891715"/>
                <a:gd name="connsiteY988" fmla="*/ 3655835 h 6367455"/>
                <a:gd name="connsiteX989" fmla="*/ 3043778 w 6891715"/>
                <a:gd name="connsiteY989" fmla="*/ 3654212 h 6367455"/>
                <a:gd name="connsiteX990" fmla="*/ 3041525 w 6891715"/>
                <a:gd name="connsiteY990" fmla="*/ 3658756 h 6367455"/>
                <a:gd name="connsiteX991" fmla="*/ 3047963 w 6891715"/>
                <a:gd name="connsiteY991" fmla="*/ 3678227 h 6367455"/>
                <a:gd name="connsiteX992" fmla="*/ 3036375 w 6891715"/>
                <a:gd name="connsiteY992" fmla="*/ 3670438 h 6367455"/>
                <a:gd name="connsiteX993" fmla="*/ 3022212 w 6891715"/>
                <a:gd name="connsiteY993" fmla="*/ 3667518 h 6367455"/>
                <a:gd name="connsiteX994" fmla="*/ 3011589 w 6891715"/>
                <a:gd name="connsiteY994" fmla="*/ 3675306 h 6367455"/>
                <a:gd name="connsiteX995" fmla="*/ 3000645 w 6891715"/>
                <a:gd name="connsiteY995" fmla="*/ 3667518 h 6367455"/>
                <a:gd name="connsiteX996" fmla="*/ 3000001 w 6891715"/>
                <a:gd name="connsiteY996" fmla="*/ 3667193 h 6367455"/>
                <a:gd name="connsiteX997" fmla="*/ 2997426 w 6891715"/>
                <a:gd name="connsiteY997" fmla="*/ 3665895 h 6367455"/>
                <a:gd name="connsiteX998" fmla="*/ 2995495 w 6891715"/>
                <a:gd name="connsiteY998" fmla="*/ 3663624 h 6367455"/>
                <a:gd name="connsiteX999" fmla="*/ 2994529 w 6891715"/>
                <a:gd name="connsiteY999" fmla="*/ 3662650 h 6367455"/>
                <a:gd name="connsiteX1000" fmla="*/ 2994207 w 6891715"/>
                <a:gd name="connsiteY1000" fmla="*/ 3661027 h 6367455"/>
                <a:gd name="connsiteX1001" fmla="*/ 2995173 w 6891715"/>
                <a:gd name="connsiteY1001" fmla="*/ 3651292 h 6367455"/>
                <a:gd name="connsiteX1002" fmla="*/ 2995495 w 6891715"/>
                <a:gd name="connsiteY1002" fmla="*/ 3644152 h 6367455"/>
                <a:gd name="connsiteX1003" fmla="*/ 2987770 w 6891715"/>
                <a:gd name="connsiteY1003" fmla="*/ 3639934 h 6367455"/>
                <a:gd name="connsiteX1004" fmla="*/ 2978113 w 6891715"/>
                <a:gd name="connsiteY1004" fmla="*/ 3632145 h 6367455"/>
                <a:gd name="connsiteX1005" fmla="*/ 720699 w 6891715"/>
                <a:gd name="connsiteY1005" fmla="*/ 3606789 h 6367455"/>
                <a:gd name="connsiteX1006" fmla="*/ 731812 w 6891715"/>
                <a:gd name="connsiteY1006" fmla="*/ 3609057 h 6367455"/>
                <a:gd name="connsiteX1007" fmla="*/ 730831 w 6891715"/>
                <a:gd name="connsiteY1007" fmla="*/ 3622664 h 6367455"/>
                <a:gd name="connsiteX1008" fmla="*/ 721027 w 6891715"/>
                <a:gd name="connsiteY1008" fmla="*/ 3617480 h 6367455"/>
                <a:gd name="connsiteX1009" fmla="*/ 720699 w 6891715"/>
                <a:gd name="connsiteY1009" fmla="*/ 3606789 h 6367455"/>
                <a:gd name="connsiteX1010" fmla="*/ 1246157 w 6891715"/>
                <a:gd name="connsiteY1010" fmla="*/ 3590917 h 6367455"/>
                <a:gd name="connsiteX1011" fmla="*/ 1252507 w 6891715"/>
                <a:gd name="connsiteY1011" fmla="*/ 3593139 h 6367455"/>
                <a:gd name="connsiteX1012" fmla="*/ 1244887 w 6891715"/>
                <a:gd name="connsiteY1012" fmla="*/ 3604569 h 6367455"/>
                <a:gd name="connsiteX1013" fmla="*/ 1247109 w 6891715"/>
                <a:gd name="connsiteY1013" fmla="*/ 3615999 h 6367455"/>
                <a:gd name="connsiteX1014" fmla="*/ 1242030 w 6891715"/>
                <a:gd name="connsiteY1014" fmla="*/ 3631874 h 6367455"/>
                <a:gd name="connsiteX1015" fmla="*/ 1231552 w 6891715"/>
                <a:gd name="connsiteY1015" fmla="*/ 3641399 h 6367455"/>
                <a:gd name="connsiteX1016" fmla="*/ 1216630 w 6891715"/>
                <a:gd name="connsiteY1016" fmla="*/ 3640764 h 6367455"/>
                <a:gd name="connsiteX1017" fmla="*/ 1208057 w 6891715"/>
                <a:gd name="connsiteY1017" fmla="*/ 3644892 h 6367455"/>
                <a:gd name="connsiteX1018" fmla="*/ 1208057 w 6891715"/>
                <a:gd name="connsiteY1018" fmla="*/ 3636637 h 6367455"/>
                <a:gd name="connsiteX1019" fmla="*/ 1218852 w 6891715"/>
                <a:gd name="connsiteY1019" fmla="*/ 3627112 h 6367455"/>
                <a:gd name="connsiteX1020" fmla="*/ 1229012 w 6891715"/>
                <a:gd name="connsiteY1020" fmla="*/ 3599489 h 6367455"/>
                <a:gd name="connsiteX1021" fmla="*/ 2722963 w 6891715"/>
                <a:gd name="connsiteY1021" fmla="*/ 3559164 h 6367455"/>
                <a:gd name="connsiteX1022" fmla="*/ 2736813 w 6891715"/>
                <a:gd name="connsiteY1022" fmla="*/ 3571070 h 6367455"/>
                <a:gd name="connsiteX1023" fmla="*/ 2734558 w 6891715"/>
                <a:gd name="connsiteY1023" fmla="*/ 3579759 h 6367455"/>
                <a:gd name="connsiteX1024" fmla="*/ 2724251 w 6891715"/>
                <a:gd name="connsiteY1024" fmla="*/ 3582977 h 6367455"/>
                <a:gd name="connsiteX1025" fmla="*/ 2714588 w 6891715"/>
                <a:gd name="connsiteY1025" fmla="*/ 3577506 h 6367455"/>
                <a:gd name="connsiteX1026" fmla="*/ 2715232 w 6891715"/>
                <a:gd name="connsiteY1026" fmla="*/ 3560773 h 6367455"/>
                <a:gd name="connsiteX1027" fmla="*/ 2492338 w 6891715"/>
                <a:gd name="connsiteY1027" fmla="*/ 3549639 h 6367455"/>
                <a:gd name="connsiteX1028" fmla="*/ 2485435 w 6891715"/>
                <a:gd name="connsiteY1028" fmla="*/ 3560752 h 6367455"/>
                <a:gd name="connsiteX1029" fmla="*/ 2484400 w 6891715"/>
                <a:gd name="connsiteY1029" fmla="*/ 3551741 h 6367455"/>
                <a:gd name="connsiteX1030" fmla="*/ 2463763 w 6891715"/>
                <a:gd name="connsiteY1030" fmla="*/ 3543289 h 6367455"/>
                <a:gd name="connsiteX1031" fmla="*/ 2473288 w 6891715"/>
                <a:gd name="connsiteY1031" fmla="*/ 3549484 h 6367455"/>
                <a:gd name="connsiteX1032" fmla="*/ 2469760 w 6891715"/>
                <a:gd name="connsiteY1032" fmla="*/ 3555989 h 6367455"/>
                <a:gd name="connsiteX1033" fmla="*/ 2922455 w 6891715"/>
                <a:gd name="connsiteY1033" fmla="*/ 3533764 h 6367455"/>
                <a:gd name="connsiteX1034" fmla="*/ 2937199 w 6891715"/>
                <a:gd name="connsiteY1034" fmla="*/ 3536647 h 6367455"/>
                <a:gd name="connsiteX1035" fmla="*/ 2937199 w 6891715"/>
                <a:gd name="connsiteY1035" fmla="*/ 3548500 h 6367455"/>
                <a:gd name="connsiteX1036" fmla="*/ 2943473 w 6891715"/>
                <a:gd name="connsiteY1036" fmla="*/ 3553946 h 6367455"/>
                <a:gd name="connsiteX1037" fmla="*/ 2956021 w 6891715"/>
                <a:gd name="connsiteY1037" fmla="*/ 3552665 h 6367455"/>
                <a:gd name="connsiteX1038" fmla="*/ 2961354 w 6891715"/>
                <a:gd name="connsiteY1038" fmla="*/ 3560033 h 6367455"/>
                <a:gd name="connsiteX1039" fmla="*/ 2959158 w 6891715"/>
                <a:gd name="connsiteY1039" fmla="*/ 3566440 h 6367455"/>
                <a:gd name="connsiteX1040" fmla="*/ 2953825 w 6891715"/>
                <a:gd name="connsiteY1040" fmla="*/ 3573808 h 6367455"/>
                <a:gd name="connsiteX1041" fmla="*/ 2960099 w 6891715"/>
                <a:gd name="connsiteY1041" fmla="*/ 3577011 h 6367455"/>
                <a:gd name="connsiteX1042" fmla="*/ 2967001 w 6891715"/>
                <a:gd name="connsiteY1042" fmla="*/ 3589825 h 6367455"/>
                <a:gd name="connsiteX1043" fmla="*/ 2960727 w 6891715"/>
                <a:gd name="connsiteY1043" fmla="*/ 3595271 h 6367455"/>
                <a:gd name="connsiteX1044" fmla="*/ 2952257 w 6891715"/>
                <a:gd name="connsiteY1044" fmla="*/ 3591106 h 6367455"/>
                <a:gd name="connsiteX1045" fmla="*/ 2943787 w 6891715"/>
                <a:gd name="connsiteY1045" fmla="*/ 3589825 h 6367455"/>
                <a:gd name="connsiteX1046" fmla="*/ 2939709 w 6891715"/>
                <a:gd name="connsiteY1046" fmla="*/ 3595591 h 6367455"/>
                <a:gd name="connsiteX1047" fmla="*/ 2936572 w 6891715"/>
                <a:gd name="connsiteY1047" fmla="*/ 3600397 h 6367455"/>
                <a:gd name="connsiteX1048" fmla="*/ 2933435 w 6891715"/>
                <a:gd name="connsiteY1048" fmla="*/ 3603920 h 6367455"/>
                <a:gd name="connsiteX1049" fmla="*/ 2932180 w 6891715"/>
                <a:gd name="connsiteY1049" fmla="*/ 3604882 h 6367455"/>
                <a:gd name="connsiteX1050" fmla="*/ 2931239 w 6891715"/>
                <a:gd name="connsiteY1050" fmla="*/ 3605202 h 6367455"/>
                <a:gd name="connsiteX1051" fmla="*/ 2930612 w 6891715"/>
                <a:gd name="connsiteY1051" fmla="*/ 3605202 h 6367455"/>
                <a:gd name="connsiteX1052" fmla="*/ 2929357 w 6891715"/>
                <a:gd name="connsiteY1052" fmla="*/ 3605202 h 6367455"/>
                <a:gd name="connsiteX1053" fmla="*/ 2928416 w 6891715"/>
                <a:gd name="connsiteY1053" fmla="*/ 3604561 h 6367455"/>
                <a:gd name="connsiteX1054" fmla="*/ 2928102 w 6891715"/>
                <a:gd name="connsiteY1054" fmla="*/ 3603920 h 6367455"/>
                <a:gd name="connsiteX1055" fmla="*/ 2914613 w 6891715"/>
                <a:gd name="connsiteY1055" fmla="*/ 3592388 h 6367455"/>
                <a:gd name="connsiteX1056" fmla="*/ 2918691 w 6891715"/>
                <a:gd name="connsiteY1056" fmla="*/ 3582777 h 6367455"/>
                <a:gd name="connsiteX1057" fmla="*/ 2924024 w 6891715"/>
                <a:gd name="connsiteY1057" fmla="*/ 3576370 h 6367455"/>
                <a:gd name="connsiteX1058" fmla="*/ 2919318 w 6891715"/>
                <a:gd name="connsiteY1058" fmla="*/ 3566760 h 6367455"/>
                <a:gd name="connsiteX1059" fmla="*/ 2925592 w 6891715"/>
                <a:gd name="connsiteY1059" fmla="*/ 3562595 h 6367455"/>
                <a:gd name="connsiteX1060" fmla="*/ 2936258 w 6891715"/>
                <a:gd name="connsiteY1060" fmla="*/ 3572206 h 6367455"/>
                <a:gd name="connsiteX1061" fmla="*/ 2945669 w 6891715"/>
                <a:gd name="connsiteY1061" fmla="*/ 3569002 h 6367455"/>
                <a:gd name="connsiteX1062" fmla="*/ 2946610 w 6891715"/>
                <a:gd name="connsiteY1062" fmla="*/ 3561314 h 6367455"/>
                <a:gd name="connsiteX1063" fmla="*/ 2931866 w 6891715"/>
                <a:gd name="connsiteY1063" fmla="*/ 3551703 h 6367455"/>
                <a:gd name="connsiteX1064" fmla="*/ 2918377 w 6891715"/>
                <a:gd name="connsiteY1064" fmla="*/ 3550102 h 6367455"/>
                <a:gd name="connsiteX1065" fmla="*/ 2917122 w 6891715"/>
                <a:gd name="connsiteY1065" fmla="*/ 3541452 h 6367455"/>
                <a:gd name="connsiteX1066" fmla="*/ 2474421 w 6891715"/>
                <a:gd name="connsiteY1066" fmla="*/ 3527414 h 6367455"/>
                <a:gd name="connsiteX1067" fmla="*/ 2483607 w 6891715"/>
                <a:gd name="connsiteY1067" fmla="*/ 3527414 h 6367455"/>
                <a:gd name="connsiteX1068" fmla="*/ 2485988 w 6891715"/>
                <a:gd name="connsiteY1068" fmla="*/ 3538409 h 6367455"/>
                <a:gd name="connsiteX1069" fmla="*/ 2479524 w 6891715"/>
                <a:gd name="connsiteY1069" fmla="*/ 3544877 h 6367455"/>
                <a:gd name="connsiteX1070" fmla="*/ 2471700 w 6891715"/>
                <a:gd name="connsiteY1070" fmla="*/ 3536145 h 6367455"/>
                <a:gd name="connsiteX1071" fmla="*/ 2643150 w 6891715"/>
                <a:gd name="connsiteY1071" fmla="*/ 3494076 h 6367455"/>
                <a:gd name="connsiteX1072" fmla="*/ 2665375 w 6891715"/>
                <a:gd name="connsiteY1072" fmla="*/ 3502206 h 6367455"/>
                <a:gd name="connsiteX1073" fmla="*/ 2662200 w 6891715"/>
                <a:gd name="connsiteY1073" fmla="*/ 3514714 h 6367455"/>
                <a:gd name="connsiteX1074" fmla="*/ 2649500 w 6891715"/>
                <a:gd name="connsiteY1074" fmla="*/ 3510649 h 6367455"/>
                <a:gd name="connsiteX1075" fmla="*/ 2724430 w 6891715"/>
                <a:gd name="connsiteY1075" fmla="*/ 3492489 h 6367455"/>
                <a:gd name="connsiteX1076" fmla="*/ 2735543 w 6891715"/>
                <a:gd name="connsiteY1076" fmla="*/ 3498204 h 6367455"/>
                <a:gd name="connsiteX1077" fmla="*/ 2744115 w 6891715"/>
                <a:gd name="connsiteY1077" fmla="*/ 3502331 h 6367455"/>
                <a:gd name="connsiteX1078" fmla="*/ 2748878 w 6891715"/>
                <a:gd name="connsiteY1078" fmla="*/ 3504871 h 6367455"/>
                <a:gd name="connsiteX1079" fmla="*/ 2751100 w 6891715"/>
                <a:gd name="connsiteY1079" fmla="*/ 3505189 h 6367455"/>
                <a:gd name="connsiteX1080" fmla="*/ 2753958 w 6891715"/>
                <a:gd name="connsiteY1080" fmla="*/ 3505189 h 6367455"/>
                <a:gd name="connsiteX1081" fmla="*/ 2761260 w 6891715"/>
                <a:gd name="connsiteY1081" fmla="*/ 3505189 h 6367455"/>
                <a:gd name="connsiteX1082" fmla="*/ 2768880 w 6891715"/>
                <a:gd name="connsiteY1082" fmla="*/ 3505506 h 6367455"/>
                <a:gd name="connsiteX1083" fmla="*/ 2771738 w 6891715"/>
                <a:gd name="connsiteY1083" fmla="*/ 3505824 h 6367455"/>
                <a:gd name="connsiteX1084" fmla="*/ 2773325 w 6891715"/>
                <a:gd name="connsiteY1084" fmla="*/ 3506776 h 6367455"/>
                <a:gd name="connsiteX1085" fmla="*/ 2774595 w 6891715"/>
                <a:gd name="connsiteY1085" fmla="*/ 3508046 h 6367455"/>
                <a:gd name="connsiteX1086" fmla="*/ 2775548 w 6891715"/>
                <a:gd name="connsiteY1086" fmla="*/ 3510269 h 6367455"/>
                <a:gd name="connsiteX1087" fmla="*/ 2776183 w 6891715"/>
                <a:gd name="connsiteY1087" fmla="*/ 3512809 h 6367455"/>
                <a:gd name="connsiteX1088" fmla="*/ 2776818 w 6891715"/>
                <a:gd name="connsiteY1088" fmla="*/ 3515349 h 6367455"/>
                <a:gd name="connsiteX1089" fmla="*/ 2777770 w 6891715"/>
                <a:gd name="connsiteY1089" fmla="*/ 3520429 h 6367455"/>
                <a:gd name="connsiteX1090" fmla="*/ 2778088 w 6891715"/>
                <a:gd name="connsiteY1090" fmla="*/ 3522651 h 6367455"/>
                <a:gd name="connsiteX1091" fmla="*/ 2784438 w 6891715"/>
                <a:gd name="connsiteY1091" fmla="*/ 3536939 h 6367455"/>
                <a:gd name="connsiteX1092" fmla="*/ 2762213 w 6891715"/>
                <a:gd name="connsiteY1092" fmla="*/ 3536304 h 6367455"/>
                <a:gd name="connsiteX1093" fmla="*/ 2744115 w 6891715"/>
                <a:gd name="connsiteY1093" fmla="*/ 3536304 h 6367455"/>
                <a:gd name="connsiteX1094" fmla="*/ 2737765 w 6891715"/>
                <a:gd name="connsiteY1094" fmla="*/ 3529319 h 6367455"/>
                <a:gd name="connsiteX1095" fmla="*/ 2713317 w 6891715"/>
                <a:gd name="connsiteY1095" fmla="*/ 3520746 h 6367455"/>
                <a:gd name="connsiteX1096" fmla="*/ 2713317 w 6891715"/>
                <a:gd name="connsiteY1096" fmla="*/ 3513761 h 6367455"/>
                <a:gd name="connsiteX1097" fmla="*/ 2728240 w 6891715"/>
                <a:gd name="connsiteY1097" fmla="*/ 3512174 h 6367455"/>
                <a:gd name="connsiteX1098" fmla="*/ 2713317 w 6891715"/>
                <a:gd name="connsiteY1098" fmla="*/ 3502014 h 6367455"/>
                <a:gd name="connsiteX1099" fmla="*/ 2713000 w 6891715"/>
                <a:gd name="connsiteY1099" fmla="*/ 3495664 h 6367455"/>
                <a:gd name="connsiteX1100" fmla="*/ 2782388 w 6891715"/>
                <a:gd name="connsiteY1100" fmla="*/ 3486139 h 6367455"/>
                <a:gd name="connsiteX1101" fmla="*/ 2791163 w 6891715"/>
                <a:gd name="connsiteY1101" fmla="*/ 3498169 h 6367455"/>
                <a:gd name="connsiteX1102" fmla="*/ 2801888 w 6891715"/>
                <a:gd name="connsiteY1102" fmla="*/ 3491666 h 6367455"/>
                <a:gd name="connsiteX1103" fmla="*/ 2816188 w 6891715"/>
                <a:gd name="connsiteY1103" fmla="*/ 3506623 h 6367455"/>
                <a:gd name="connsiteX1104" fmla="*/ 2806113 w 6891715"/>
                <a:gd name="connsiteY1104" fmla="*/ 3520605 h 6367455"/>
                <a:gd name="connsiteX1105" fmla="*/ 2798963 w 6891715"/>
                <a:gd name="connsiteY1105" fmla="*/ 3530359 h 6367455"/>
                <a:gd name="connsiteX1106" fmla="*/ 2791488 w 6891715"/>
                <a:gd name="connsiteY1106" fmla="*/ 3540114 h 6367455"/>
                <a:gd name="connsiteX1107" fmla="*/ 2784663 w 6891715"/>
                <a:gd name="connsiteY1107" fmla="*/ 3519955 h 6367455"/>
                <a:gd name="connsiteX1108" fmla="*/ 2787913 w 6891715"/>
                <a:gd name="connsiteY1108" fmla="*/ 3512151 h 6367455"/>
                <a:gd name="connsiteX1109" fmla="*/ 2774913 w 6891715"/>
                <a:gd name="connsiteY1109" fmla="*/ 3487765 h 6367455"/>
                <a:gd name="connsiteX1110" fmla="*/ 2829351 w 6891715"/>
                <a:gd name="connsiteY1110" fmla="*/ 3475026 h 6367455"/>
                <a:gd name="connsiteX1111" fmla="*/ 2856571 w 6891715"/>
                <a:gd name="connsiteY1111" fmla="*/ 3483401 h 6367455"/>
                <a:gd name="connsiteX1112" fmla="*/ 2860638 w 6891715"/>
                <a:gd name="connsiteY1112" fmla="*/ 3490226 h 6367455"/>
                <a:gd name="connsiteX1113" fmla="*/ 2848123 w 6891715"/>
                <a:gd name="connsiteY1113" fmla="*/ 3488675 h 6367455"/>
                <a:gd name="connsiteX1114" fmla="*/ 2837798 w 6891715"/>
                <a:gd name="connsiteY1114" fmla="*/ 3492708 h 6367455"/>
                <a:gd name="connsiteX1115" fmla="*/ 2828725 w 6891715"/>
                <a:gd name="connsiteY1115" fmla="*/ 3502014 h 6367455"/>
                <a:gd name="connsiteX1116" fmla="*/ 2817775 w 6891715"/>
                <a:gd name="connsiteY1116" fmla="*/ 3492708 h 6367455"/>
                <a:gd name="connsiteX1117" fmla="*/ 2834670 w 6891715"/>
                <a:gd name="connsiteY1117" fmla="*/ 3485573 h 6367455"/>
                <a:gd name="connsiteX1118" fmla="*/ 2682838 w 6891715"/>
                <a:gd name="connsiteY1118" fmla="*/ 3473439 h 6367455"/>
                <a:gd name="connsiteX1119" fmla="*/ 2673630 w 6891715"/>
                <a:gd name="connsiteY1119" fmla="*/ 3492489 h 6367455"/>
                <a:gd name="connsiteX1120" fmla="*/ 2670138 w 6891715"/>
                <a:gd name="connsiteY1120" fmla="*/ 3482964 h 6367455"/>
                <a:gd name="connsiteX1121" fmla="*/ 2591080 w 6891715"/>
                <a:gd name="connsiteY1121" fmla="*/ 3467089 h 6367455"/>
                <a:gd name="connsiteX1122" fmla="*/ 2613622 w 6891715"/>
                <a:gd name="connsiteY1122" fmla="*/ 3486353 h 6367455"/>
                <a:gd name="connsiteX1123" fmla="*/ 2614575 w 6891715"/>
                <a:gd name="connsiteY1123" fmla="*/ 3495822 h 6367455"/>
                <a:gd name="connsiteX1124" fmla="*/ 2607590 w 6891715"/>
                <a:gd name="connsiteY1124" fmla="*/ 3513127 h 6367455"/>
                <a:gd name="connsiteX1125" fmla="*/ 2592667 w 6891715"/>
                <a:gd name="connsiteY1125" fmla="*/ 3501699 h 6367455"/>
                <a:gd name="connsiteX1126" fmla="*/ 2593302 w 6891715"/>
                <a:gd name="connsiteY1126" fmla="*/ 3495169 h 6367455"/>
                <a:gd name="connsiteX1127" fmla="*/ 2589175 w 6891715"/>
                <a:gd name="connsiteY1127" fmla="*/ 3480802 h 6367455"/>
                <a:gd name="connsiteX1128" fmla="*/ 2594255 w 6891715"/>
                <a:gd name="connsiteY1128" fmla="*/ 3479823 h 6367455"/>
                <a:gd name="connsiteX1129" fmla="*/ 2706015 w 6891715"/>
                <a:gd name="connsiteY1129" fmla="*/ 3457564 h 6367455"/>
                <a:gd name="connsiteX1130" fmla="*/ 2706650 w 6891715"/>
                <a:gd name="connsiteY1130" fmla="*/ 3471153 h 6367455"/>
                <a:gd name="connsiteX1131" fmla="*/ 2699030 w 6891715"/>
                <a:gd name="connsiteY1131" fmla="*/ 3490747 h 6367455"/>
                <a:gd name="connsiteX1132" fmla="*/ 2687917 w 6891715"/>
                <a:gd name="connsiteY1132" fmla="*/ 3516346 h 6367455"/>
                <a:gd name="connsiteX1133" fmla="*/ 2680297 w 6891715"/>
                <a:gd name="connsiteY1133" fmla="*/ 3525827 h 6367455"/>
                <a:gd name="connsiteX1134" fmla="*/ 2678075 w 6891715"/>
                <a:gd name="connsiteY1134" fmla="*/ 3512237 h 6367455"/>
                <a:gd name="connsiteX1135" fmla="*/ 2680297 w 6891715"/>
                <a:gd name="connsiteY1135" fmla="*/ 3496436 h 6367455"/>
                <a:gd name="connsiteX1136" fmla="*/ 2688552 w 6891715"/>
                <a:gd name="connsiteY1136" fmla="*/ 3480634 h 6367455"/>
                <a:gd name="connsiteX1137" fmla="*/ 2475289 w 6891715"/>
                <a:gd name="connsiteY1137" fmla="*/ 3449626 h 6367455"/>
                <a:gd name="connsiteX1138" fmla="*/ 2478050 w 6891715"/>
                <a:gd name="connsiteY1138" fmla="*/ 3458932 h 6367455"/>
                <a:gd name="connsiteX1139" fmla="*/ 2477222 w 6891715"/>
                <a:gd name="connsiteY1139" fmla="*/ 3468238 h 6367455"/>
                <a:gd name="connsiteX1140" fmla="*/ 2471700 w 6891715"/>
                <a:gd name="connsiteY1140" fmla="*/ 3476614 h 6367455"/>
                <a:gd name="connsiteX1141" fmla="*/ 2471700 w 6891715"/>
                <a:gd name="connsiteY1141" fmla="*/ 3466377 h 6367455"/>
                <a:gd name="connsiteX1142" fmla="*/ 967714 w 6891715"/>
                <a:gd name="connsiteY1142" fmla="*/ 3435339 h 6367455"/>
                <a:gd name="connsiteX1143" fmla="*/ 989940 w 6891715"/>
                <a:gd name="connsiteY1143" fmla="*/ 3455054 h 6367455"/>
                <a:gd name="connsiteX1144" fmla="*/ 985812 w 6891715"/>
                <a:gd name="connsiteY1144" fmla="*/ 3462368 h 6367455"/>
                <a:gd name="connsiteX1145" fmla="*/ 968032 w 6891715"/>
                <a:gd name="connsiteY1145" fmla="*/ 3473180 h 6367455"/>
                <a:gd name="connsiteX1146" fmla="*/ 962634 w 6891715"/>
                <a:gd name="connsiteY1146" fmla="*/ 3489079 h 6367455"/>
                <a:gd name="connsiteX1147" fmla="*/ 967080 w 6891715"/>
                <a:gd name="connsiteY1147" fmla="*/ 3491305 h 6367455"/>
                <a:gd name="connsiteX1148" fmla="*/ 958824 w 6891715"/>
                <a:gd name="connsiteY1148" fmla="*/ 3496075 h 6367455"/>
                <a:gd name="connsiteX1149" fmla="*/ 959459 w 6891715"/>
                <a:gd name="connsiteY1149" fmla="*/ 3513883 h 6367455"/>
                <a:gd name="connsiteX1150" fmla="*/ 958921 w 6891715"/>
                <a:gd name="connsiteY1150" fmla="*/ 3514329 h 6367455"/>
                <a:gd name="connsiteX1151" fmla="*/ 960134 w 6891715"/>
                <a:gd name="connsiteY1151" fmla="*/ 3514827 h 6367455"/>
                <a:gd name="connsiteX1152" fmla="*/ 960018 w 6891715"/>
                <a:gd name="connsiteY1152" fmla="*/ 3496616 h 6367455"/>
                <a:gd name="connsiteX1153" fmla="*/ 968262 w 6891715"/>
                <a:gd name="connsiteY1153" fmla="*/ 3491854 h 6367455"/>
                <a:gd name="connsiteX1154" fmla="*/ 983166 w 6891715"/>
                <a:gd name="connsiteY1154" fmla="*/ 3482329 h 6367455"/>
                <a:gd name="connsiteX1155" fmla="*/ 991410 w 6891715"/>
                <a:gd name="connsiteY1155" fmla="*/ 3468359 h 6367455"/>
                <a:gd name="connsiteX1156" fmla="*/ 995838 w 6891715"/>
                <a:gd name="connsiteY1156" fmla="*/ 3472804 h 6367455"/>
                <a:gd name="connsiteX1157" fmla="*/ 1009154 w 6891715"/>
                <a:gd name="connsiteY1157" fmla="*/ 3465819 h 6367455"/>
                <a:gd name="connsiteX1158" fmla="*/ 1019621 w 6891715"/>
                <a:gd name="connsiteY1158" fmla="*/ 3457564 h 6367455"/>
                <a:gd name="connsiteX1159" fmla="*/ 1064328 w 6891715"/>
                <a:gd name="connsiteY1159" fmla="*/ 3458199 h 6367455"/>
                <a:gd name="connsiteX1160" fmla="*/ 1077011 w 6891715"/>
                <a:gd name="connsiteY1160" fmla="*/ 3466771 h 6367455"/>
                <a:gd name="connsiteX1161" fmla="*/ 1089060 w 6891715"/>
                <a:gd name="connsiteY1161" fmla="*/ 3499156 h 6367455"/>
                <a:gd name="connsiteX1162" fmla="*/ 1101744 w 6891715"/>
                <a:gd name="connsiteY1162" fmla="*/ 3523287 h 6367455"/>
                <a:gd name="connsiteX1163" fmla="*/ 1111257 w 6891715"/>
                <a:gd name="connsiteY1163" fmla="*/ 3532494 h 6367455"/>
                <a:gd name="connsiteX1164" fmla="*/ 1110306 w 6891715"/>
                <a:gd name="connsiteY1164" fmla="*/ 3537892 h 6367455"/>
                <a:gd name="connsiteX1165" fmla="*/ 1099842 w 6891715"/>
                <a:gd name="connsiteY1165" fmla="*/ 3546147 h 6367455"/>
                <a:gd name="connsiteX1166" fmla="*/ 1088427 w 6891715"/>
                <a:gd name="connsiteY1166" fmla="*/ 3560434 h 6367455"/>
                <a:gd name="connsiteX1167" fmla="*/ 1092549 w 6891715"/>
                <a:gd name="connsiteY1167" fmla="*/ 3570594 h 6367455"/>
                <a:gd name="connsiteX1168" fmla="*/ 1097939 w 6891715"/>
                <a:gd name="connsiteY1168" fmla="*/ 3561069 h 6367455"/>
                <a:gd name="connsiteX1169" fmla="*/ 1113794 w 6891715"/>
                <a:gd name="connsiteY1169" fmla="*/ 3549322 h 6367455"/>
                <a:gd name="connsiteX1170" fmla="*/ 1125526 w 6891715"/>
                <a:gd name="connsiteY1170" fmla="*/ 3549322 h 6367455"/>
                <a:gd name="connsiteX1171" fmla="*/ 1138210 w 6891715"/>
                <a:gd name="connsiteY1171" fmla="*/ 3559799 h 6367455"/>
                <a:gd name="connsiteX1172" fmla="*/ 1135990 w 6891715"/>
                <a:gd name="connsiteY1172" fmla="*/ 3569324 h 6367455"/>
                <a:gd name="connsiteX1173" fmla="*/ 1141381 w 6891715"/>
                <a:gd name="connsiteY1173" fmla="*/ 3587422 h 6367455"/>
                <a:gd name="connsiteX1174" fmla="*/ 1135356 w 6891715"/>
                <a:gd name="connsiteY1174" fmla="*/ 3594724 h 6367455"/>
                <a:gd name="connsiteX1175" fmla="*/ 1125843 w 6891715"/>
                <a:gd name="connsiteY1175" fmla="*/ 3590597 h 6367455"/>
                <a:gd name="connsiteX1176" fmla="*/ 1123306 w 6891715"/>
                <a:gd name="connsiteY1176" fmla="*/ 3571229 h 6367455"/>
                <a:gd name="connsiteX1177" fmla="*/ 1117916 w 6891715"/>
                <a:gd name="connsiteY1177" fmla="*/ 3574404 h 6367455"/>
                <a:gd name="connsiteX1178" fmla="*/ 1120453 w 6891715"/>
                <a:gd name="connsiteY1178" fmla="*/ 3597899 h 6367455"/>
                <a:gd name="connsiteX1179" fmla="*/ 1129014 w 6891715"/>
                <a:gd name="connsiteY1179" fmla="*/ 3601074 h 6367455"/>
                <a:gd name="connsiteX1180" fmla="*/ 1126794 w 6891715"/>
                <a:gd name="connsiteY1180" fmla="*/ 3611234 h 6367455"/>
                <a:gd name="connsiteX1181" fmla="*/ 1120453 w 6891715"/>
                <a:gd name="connsiteY1181" fmla="*/ 3622029 h 6367455"/>
                <a:gd name="connsiteX1182" fmla="*/ 1102696 w 6891715"/>
                <a:gd name="connsiteY1182" fmla="*/ 3624569 h 6367455"/>
                <a:gd name="connsiteX1183" fmla="*/ 1099525 w 6891715"/>
                <a:gd name="connsiteY1183" fmla="*/ 3629649 h 6367455"/>
                <a:gd name="connsiteX1184" fmla="*/ 1099525 w 6891715"/>
                <a:gd name="connsiteY1184" fmla="*/ 3643619 h 6367455"/>
                <a:gd name="connsiteX1185" fmla="*/ 1098252 w 6891715"/>
                <a:gd name="connsiteY1185" fmla="*/ 3643570 h 6367455"/>
                <a:gd name="connsiteX1186" fmla="*/ 1091214 w 6891715"/>
                <a:gd name="connsiteY1186" fmla="*/ 3650619 h 6367455"/>
                <a:gd name="connsiteX1187" fmla="*/ 1084229 w 6891715"/>
                <a:gd name="connsiteY1187" fmla="*/ 3656978 h 6367455"/>
                <a:gd name="connsiteX1188" fmla="*/ 1075656 w 6891715"/>
                <a:gd name="connsiteY1188" fmla="*/ 3662384 h 6367455"/>
                <a:gd name="connsiteX1189" fmla="*/ 1075339 w 6891715"/>
                <a:gd name="connsiteY1189" fmla="*/ 3663020 h 6367455"/>
                <a:gd name="connsiteX1190" fmla="*/ 1075022 w 6891715"/>
                <a:gd name="connsiteY1190" fmla="*/ 3663338 h 6367455"/>
                <a:gd name="connsiteX1191" fmla="*/ 1074069 w 6891715"/>
                <a:gd name="connsiteY1191" fmla="*/ 3663974 h 6367455"/>
                <a:gd name="connsiteX1192" fmla="*/ 1073116 w 6891715"/>
                <a:gd name="connsiteY1192" fmla="*/ 3664928 h 6367455"/>
                <a:gd name="connsiteX1193" fmla="*/ 1071846 w 6891715"/>
                <a:gd name="connsiteY1193" fmla="*/ 3664928 h 6367455"/>
                <a:gd name="connsiteX1194" fmla="*/ 1069624 w 6891715"/>
                <a:gd name="connsiteY1194" fmla="*/ 3664928 h 6367455"/>
                <a:gd name="connsiteX1195" fmla="*/ 1067084 w 6891715"/>
                <a:gd name="connsiteY1195" fmla="*/ 3664610 h 6367455"/>
                <a:gd name="connsiteX1196" fmla="*/ 1062322 w 6891715"/>
                <a:gd name="connsiteY1196" fmla="*/ 3663020 h 6367455"/>
                <a:gd name="connsiteX1197" fmla="*/ 1058829 w 6891715"/>
                <a:gd name="connsiteY1197" fmla="*/ 3661748 h 6367455"/>
                <a:gd name="connsiteX1198" fmla="*/ 1056608 w 6891715"/>
                <a:gd name="connsiteY1198" fmla="*/ 3660158 h 6367455"/>
                <a:gd name="connsiteX1199" fmla="*/ 1053430 w 6891715"/>
                <a:gd name="connsiteY1199" fmla="*/ 3671924 h 6367455"/>
                <a:gd name="connsiteX1200" fmla="*/ 1058829 w 6891715"/>
                <a:gd name="connsiteY1200" fmla="*/ 3705631 h 6367455"/>
                <a:gd name="connsiteX1201" fmla="*/ 1075339 w 6891715"/>
                <a:gd name="connsiteY1201" fmla="*/ 3726618 h 6367455"/>
                <a:gd name="connsiteX1202" fmla="*/ 1065813 w 6891715"/>
                <a:gd name="connsiteY1202" fmla="*/ 3745698 h 6367455"/>
                <a:gd name="connsiteX1203" fmla="*/ 1071211 w 6891715"/>
                <a:gd name="connsiteY1203" fmla="*/ 3771137 h 6367455"/>
                <a:gd name="connsiteX1204" fmla="*/ 1085499 w 6891715"/>
                <a:gd name="connsiteY1204" fmla="*/ 3832191 h 6367455"/>
                <a:gd name="connsiteX1205" fmla="*/ 1076291 w 6891715"/>
                <a:gd name="connsiteY1205" fmla="*/ 3856359 h 6367455"/>
                <a:gd name="connsiteX1206" fmla="*/ 1058512 w 6891715"/>
                <a:gd name="connsiteY1206" fmla="*/ 3904057 h 6367455"/>
                <a:gd name="connsiteX1207" fmla="*/ 1054703 w 6891715"/>
                <a:gd name="connsiteY1207" fmla="*/ 3919957 h 6367455"/>
                <a:gd name="connsiteX1208" fmla="*/ 1045176 w 6891715"/>
                <a:gd name="connsiteY1208" fmla="*/ 3919957 h 6367455"/>
                <a:gd name="connsiteX1209" fmla="*/ 1047398 w 6891715"/>
                <a:gd name="connsiteY1209" fmla="*/ 3927271 h 6367455"/>
                <a:gd name="connsiteX1210" fmla="*/ 1061051 w 6891715"/>
                <a:gd name="connsiteY1210" fmla="*/ 3946032 h 6367455"/>
                <a:gd name="connsiteX1211" fmla="*/ 1047398 w 6891715"/>
                <a:gd name="connsiteY1211" fmla="*/ 3948576 h 6367455"/>
                <a:gd name="connsiteX1212" fmla="*/ 1026443 w 6891715"/>
                <a:gd name="connsiteY1212" fmla="*/ 3943170 h 6367455"/>
                <a:gd name="connsiteX1213" fmla="*/ 1005171 w 6891715"/>
                <a:gd name="connsiteY1213" fmla="*/ 3951120 h 6367455"/>
                <a:gd name="connsiteX1214" fmla="*/ 1001043 w 6891715"/>
                <a:gd name="connsiteY1214" fmla="*/ 3935220 h 6367455"/>
                <a:gd name="connsiteX1215" fmla="*/ 993433 w 6891715"/>
                <a:gd name="connsiteY1215" fmla="*/ 3940308 h 6367455"/>
                <a:gd name="connsiteX1216" fmla="*/ 987082 w 6891715"/>
                <a:gd name="connsiteY1216" fmla="*/ 3954300 h 6367455"/>
                <a:gd name="connsiteX1217" fmla="*/ 955649 w 6891715"/>
                <a:gd name="connsiteY1217" fmla="*/ 3964157 h 6367455"/>
                <a:gd name="connsiteX1218" fmla="*/ 934376 w 6891715"/>
                <a:gd name="connsiteY1218" fmla="*/ 3975923 h 6367455"/>
                <a:gd name="connsiteX1219" fmla="*/ 925169 w 6891715"/>
                <a:gd name="connsiteY1219" fmla="*/ 3988643 h 6367455"/>
                <a:gd name="connsiteX1220" fmla="*/ 913738 w 6891715"/>
                <a:gd name="connsiteY1220" fmla="*/ 3985463 h 6367455"/>
                <a:gd name="connsiteX1221" fmla="*/ 907071 w 6891715"/>
                <a:gd name="connsiteY1221" fmla="*/ 3998182 h 6367455"/>
                <a:gd name="connsiteX1222" fmla="*/ 893418 w 6891715"/>
                <a:gd name="connsiteY1222" fmla="*/ 4000726 h 6367455"/>
                <a:gd name="connsiteX1223" fmla="*/ 882940 w 6891715"/>
                <a:gd name="connsiteY1223" fmla="*/ 4010266 h 6367455"/>
                <a:gd name="connsiteX1224" fmla="*/ 873098 w 6891715"/>
                <a:gd name="connsiteY1224" fmla="*/ 4001680 h 6367455"/>
                <a:gd name="connsiteX1225" fmla="*/ 877543 w 6891715"/>
                <a:gd name="connsiteY1225" fmla="*/ 3986735 h 6367455"/>
                <a:gd name="connsiteX1226" fmla="*/ 869922 w 6891715"/>
                <a:gd name="connsiteY1226" fmla="*/ 3993095 h 6367455"/>
                <a:gd name="connsiteX1227" fmla="*/ 862620 w 6891715"/>
                <a:gd name="connsiteY1227" fmla="*/ 3992459 h 6367455"/>
                <a:gd name="connsiteX1228" fmla="*/ 859762 w 6891715"/>
                <a:gd name="connsiteY1228" fmla="*/ 4004224 h 6367455"/>
                <a:gd name="connsiteX1229" fmla="*/ 865795 w 6891715"/>
                <a:gd name="connsiteY1229" fmla="*/ 4004860 h 6367455"/>
                <a:gd name="connsiteX1230" fmla="*/ 864208 w 6891715"/>
                <a:gd name="connsiteY1230" fmla="*/ 4013446 h 6367455"/>
                <a:gd name="connsiteX1231" fmla="*/ 867382 w 6891715"/>
                <a:gd name="connsiteY1231" fmla="*/ 4022986 h 6367455"/>
                <a:gd name="connsiteX1232" fmla="*/ 849285 w 6891715"/>
                <a:gd name="connsiteY1232" fmla="*/ 4022032 h 6367455"/>
                <a:gd name="connsiteX1233" fmla="*/ 843888 w 6891715"/>
                <a:gd name="connsiteY1233" fmla="*/ 4031571 h 6367455"/>
                <a:gd name="connsiteX1234" fmla="*/ 832140 w 6891715"/>
                <a:gd name="connsiteY1234" fmla="*/ 4031889 h 6367455"/>
                <a:gd name="connsiteX1235" fmla="*/ 825155 w 6891715"/>
                <a:gd name="connsiteY1235" fmla="*/ 4042383 h 6367455"/>
                <a:gd name="connsiteX1236" fmla="*/ 813407 w 6891715"/>
                <a:gd name="connsiteY1236" fmla="*/ 4045563 h 6367455"/>
                <a:gd name="connsiteX1237" fmla="*/ 799754 w 6891715"/>
                <a:gd name="connsiteY1237" fmla="*/ 4050015 h 6367455"/>
                <a:gd name="connsiteX1238" fmla="*/ 769909 w 6891715"/>
                <a:gd name="connsiteY1238" fmla="*/ 4045881 h 6367455"/>
                <a:gd name="connsiteX1239" fmla="*/ 762607 w 6891715"/>
                <a:gd name="connsiteY1239" fmla="*/ 4042701 h 6367455"/>
                <a:gd name="connsiteX1240" fmla="*/ 756575 w 6891715"/>
                <a:gd name="connsiteY1240" fmla="*/ 4048107 h 6367455"/>
                <a:gd name="connsiteX1241" fmla="*/ 737526 w 6891715"/>
                <a:gd name="connsiteY1241" fmla="*/ 4052877 h 6367455"/>
                <a:gd name="connsiteX1242" fmla="*/ 737526 w 6891715"/>
                <a:gd name="connsiteY1242" fmla="*/ 4045245 h 6367455"/>
                <a:gd name="connsiteX1243" fmla="*/ 725779 w 6891715"/>
                <a:gd name="connsiteY1243" fmla="*/ 4042065 h 6367455"/>
                <a:gd name="connsiteX1244" fmla="*/ 735938 w 6891715"/>
                <a:gd name="connsiteY1244" fmla="*/ 4033479 h 6367455"/>
                <a:gd name="connsiteX1245" fmla="*/ 743558 w 6891715"/>
                <a:gd name="connsiteY1245" fmla="*/ 4033479 h 6367455"/>
                <a:gd name="connsiteX1246" fmla="*/ 764512 w 6891715"/>
                <a:gd name="connsiteY1246" fmla="*/ 4022986 h 6367455"/>
                <a:gd name="connsiteX1247" fmla="*/ 750860 w 6891715"/>
                <a:gd name="connsiteY1247" fmla="*/ 4020760 h 6367455"/>
                <a:gd name="connsiteX1248" fmla="*/ 758162 w 6891715"/>
                <a:gd name="connsiteY1248" fmla="*/ 4013446 h 6367455"/>
                <a:gd name="connsiteX1249" fmla="*/ 735938 w 6891715"/>
                <a:gd name="connsiteY1249" fmla="*/ 4019806 h 6367455"/>
                <a:gd name="connsiteX1250" fmla="*/ 724191 w 6891715"/>
                <a:gd name="connsiteY1250" fmla="*/ 4021396 h 6367455"/>
                <a:gd name="connsiteX1251" fmla="*/ 714667 w 6891715"/>
                <a:gd name="connsiteY1251" fmla="*/ 4031889 h 6367455"/>
                <a:gd name="connsiteX1252" fmla="*/ 704507 w 6891715"/>
                <a:gd name="connsiteY1252" fmla="*/ 4040475 h 6367455"/>
                <a:gd name="connsiteX1253" fmla="*/ 691809 w 6891715"/>
                <a:gd name="connsiteY1253" fmla="*/ 4039203 h 6367455"/>
                <a:gd name="connsiteX1254" fmla="*/ 707683 w 6891715"/>
                <a:gd name="connsiteY1254" fmla="*/ 4032843 h 6367455"/>
                <a:gd name="connsiteX1255" fmla="*/ 716889 w 6891715"/>
                <a:gd name="connsiteY1255" fmla="*/ 4012810 h 6367455"/>
                <a:gd name="connsiteX1256" fmla="*/ 739113 w 6891715"/>
                <a:gd name="connsiteY1256" fmla="*/ 4005178 h 6367455"/>
                <a:gd name="connsiteX1257" fmla="*/ 744193 w 6891715"/>
                <a:gd name="connsiteY1257" fmla="*/ 4001044 h 6367455"/>
                <a:gd name="connsiteX1258" fmla="*/ 733399 w 6891715"/>
                <a:gd name="connsiteY1258" fmla="*/ 3994685 h 6367455"/>
                <a:gd name="connsiteX1259" fmla="*/ 710540 w 6891715"/>
                <a:gd name="connsiteY1259" fmla="*/ 4005178 h 6367455"/>
                <a:gd name="connsiteX1260" fmla="*/ 703238 w 6891715"/>
                <a:gd name="connsiteY1260" fmla="*/ 4010584 h 6367455"/>
                <a:gd name="connsiteX1261" fmla="*/ 693396 w 6891715"/>
                <a:gd name="connsiteY1261" fmla="*/ 3999136 h 6367455"/>
                <a:gd name="connsiteX1262" fmla="*/ 673394 w 6891715"/>
                <a:gd name="connsiteY1262" fmla="*/ 4000408 h 6367455"/>
                <a:gd name="connsiteX1263" fmla="*/ 686093 w 6891715"/>
                <a:gd name="connsiteY1263" fmla="*/ 3986417 h 6367455"/>
                <a:gd name="connsiteX1264" fmla="*/ 703873 w 6891715"/>
                <a:gd name="connsiteY1264" fmla="*/ 3973697 h 6367455"/>
                <a:gd name="connsiteX1265" fmla="*/ 712444 w 6891715"/>
                <a:gd name="connsiteY1265" fmla="*/ 3970517 h 6367455"/>
                <a:gd name="connsiteX1266" fmla="*/ 728319 w 6891715"/>
                <a:gd name="connsiteY1266" fmla="*/ 3965111 h 6367455"/>
                <a:gd name="connsiteX1267" fmla="*/ 726097 w 6891715"/>
                <a:gd name="connsiteY1267" fmla="*/ 3960978 h 6367455"/>
                <a:gd name="connsiteX1268" fmla="*/ 713397 w 6891715"/>
                <a:gd name="connsiteY1268" fmla="*/ 3960978 h 6367455"/>
                <a:gd name="connsiteX1269" fmla="*/ 697523 w 6891715"/>
                <a:gd name="connsiteY1269" fmla="*/ 3959388 h 6367455"/>
                <a:gd name="connsiteX1270" fmla="*/ 671807 w 6891715"/>
                <a:gd name="connsiteY1270" fmla="*/ 3958116 h 6367455"/>
                <a:gd name="connsiteX1271" fmla="*/ 666727 w 6891715"/>
                <a:gd name="connsiteY1271" fmla="*/ 3950166 h 6367455"/>
                <a:gd name="connsiteX1272" fmla="*/ 671489 w 6891715"/>
                <a:gd name="connsiteY1272" fmla="*/ 3936174 h 6367455"/>
                <a:gd name="connsiteX1273" fmla="*/ 679109 w 6891715"/>
                <a:gd name="connsiteY1273" fmla="*/ 3935220 h 6367455"/>
                <a:gd name="connsiteX1274" fmla="*/ 702286 w 6891715"/>
                <a:gd name="connsiteY1274" fmla="*/ 3929496 h 6367455"/>
                <a:gd name="connsiteX1275" fmla="*/ 695936 w 6891715"/>
                <a:gd name="connsiteY1275" fmla="*/ 3944442 h 6367455"/>
                <a:gd name="connsiteX1276" fmla="*/ 708635 w 6891715"/>
                <a:gd name="connsiteY1276" fmla="*/ 3933630 h 6367455"/>
                <a:gd name="connsiteX1277" fmla="*/ 714032 w 6891715"/>
                <a:gd name="connsiteY1277" fmla="*/ 3941898 h 6367455"/>
                <a:gd name="connsiteX1278" fmla="*/ 723556 w 6891715"/>
                <a:gd name="connsiteY1278" fmla="*/ 3945078 h 6367455"/>
                <a:gd name="connsiteX1279" fmla="*/ 744828 w 6891715"/>
                <a:gd name="connsiteY1279" fmla="*/ 3944124 h 6367455"/>
                <a:gd name="connsiteX1280" fmla="*/ 729906 w 6891715"/>
                <a:gd name="connsiteY1280" fmla="*/ 3937764 h 6367455"/>
                <a:gd name="connsiteX1281" fmla="*/ 721335 w 6891715"/>
                <a:gd name="connsiteY1281" fmla="*/ 3924091 h 6367455"/>
                <a:gd name="connsiteX1282" fmla="*/ 735938 w 6891715"/>
                <a:gd name="connsiteY1282" fmla="*/ 3917413 h 6367455"/>
                <a:gd name="connsiteX1283" fmla="*/ 738161 w 6891715"/>
                <a:gd name="connsiteY1283" fmla="*/ 3899605 h 6367455"/>
                <a:gd name="connsiteX1284" fmla="*/ 748638 w 6891715"/>
                <a:gd name="connsiteY1284" fmla="*/ 3896425 h 6367455"/>
                <a:gd name="connsiteX1285" fmla="*/ 772766 w 6891715"/>
                <a:gd name="connsiteY1285" fmla="*/ 3895153 h 6367455"/>
                <a:gd name="connsiteX1286" fmla="*/ 801341 w 6891715"/>
                <a:gd name="connsiteY1286" fmla="*/ 3884024 h 6367455"/>
                <a:gd name="connsiteX1287" fmla="*/ 818487 w 6891715"/>
                <a:gd name="connsiteY1287" fmla="*/ 3880844 h 6367455"/>
                <a:gd name="connsiteX1288" fmla="*/ 842936 w 6891715"/>
                <a:gd name="connsiteY1288" fmla="*/ 3884978 h 6367455"/>
                <a:gd name="connsiteX1289" fmla="*/ 838491 w 6891715"/>
                <a:gd name="connsiteY1289" fmla="*/ 3879890 h 6367455"/>
                <a:gd name="connsiteX1290" fmla="*/ 818487 w 6891715"/>
                <a:gd name="connsiteY1290" fmla="*/ 3875756 h 6367455"/>
                <a:gd name="connsiteX1291" fmla="*/ 806739 w 6891715"/>
                <a:gd name="connsiteY1291" fmla="*/ 3872576 h 6367455"/>
                <a:gd name="connsiteX1292" fmla="*/ 809597 w 6891715"/>
                <a:gd name="connsiteY1292" fmla="*/ 3861128 h 6367455"/>
                <a:gd name="connsiteX1293" fmla="*/ 815947 w 6891715"/>
                <a:gd name="connsiteY1293" fmla="*/ 3846183 h 6367455"/>
                <a:gd name="connsiteX1294" fmla="*/ 805469 w 6891715"/>
                <a:gd name="connsiteY1294" fmla="*/ 3851589 h 6367455"/>
                <a:gd name="connsiteX1295" fmla="*/ 790863 w 6891715"/>
                <a:gd name="connsiteY1295" fmla="*/ 3871622 h 6367455"/>
                <a:gd name="connsiteX1296" fmla="*/ 780068 w 6891715"/>
                <a:gd name="connsiteY1296" fmla="*/ 3876074 h 6367455"/>
                <a:gd name="connsiteX1297" fmla="*/ 761019 w 6891715"/>
                <a:gd name="connsiteY1297" fmla="*/ 3880526 h 6367455"/>
                <a:gd name="connsiteX1298" fmla="*/ 753717 w 6891715"/>
                <a:gd name="connsiteY1298" fmla="*/ 3881798 h 6367455"/>
                <a:gd name="connsiteX1299" fmla="*/ 755940 w 6891715"/>
                <a:gd name="connsiteY1299" fmla="*/ 3886568 h 6367455"/>
                <a:gd name="connsiteX1300" fmla="*/ 738161 w 6891715"/>
                <a:gd name="connsiteY1300" fmla="*/ 3886886 h 6367455"/>
                <a:gd name="connsiteX1301" fmla="*/ 719112 w 6891715"/>
                <a:gd name="connsiteY1301" fmla="*/ 3895471 h 6367455"/>
                <a:gd name="connsiteX1302" fmla="*/ 715937 w 6891715"/>
                <a:gd name="connsiteY1302" fmla="*/ 3888476 h 6367455"/>
                <a:gd name="connsiteX1303" fmla="*/ 752765 w 6891715"/>
                <a:gd name="connsiteY1303" fmla="*/ 3870032 h 6367455"/>
                <a:gd name="connsiteX1304" fmla="*/ 760702 w 6891715"/>
                <a:gd name="connsiteY1304" fmla="*/ 3848727 h 6367455"/>
                <a:gd name="connsiteX1305" fmla="*/ 776576 w 6891715"/>
                <a:gd name="connsiteY1305" fmla="*/ 3837915 h 6367455"/>
                <a:gd name="connsiteX1306" fmla="*/ 774672 w 6891715"/>
                <a:gd name="connsiteY1306" fmla="*/ 3832827 h 6367455"/>
                <a:gd name="connsiteX1307" fmla="*/ 762925 w 6891715"/>
                <a:gd name="connsiteY1307" fmla="*/ 3833781 h 6367455"/>
                <a:gd name="connsiteX1308" fmla="*/ 774037 w 6891715"/>
                <a:gd name="connsiteY1308" fmla="*/ 3807706 h 6367455"/>
                <a:gd name="connsiteX1309" fmla="*/ 792133 w 6891715"/>
                <a:gd name="connsiteY1309" fmla="*/ 3795622 h 6367455"/>
                <a:gd name="connsiteX1310" fmla="*/ 816582 w 6891715"/>
                <a:gd name="connsiteY1310" fmla="*/ 3799756 h 6367455"/>
                <a:gd name="connsiteX1311" fmla="*/ 808962 w 6891715"/>
                <a:gd name="connsiteY1311" fmla="*/ 3783857 h 6367455"/>
                <a:gd name="connsiteX1312" fmla="*/ 810867 w 6891715"/>
                <a:gd name="connsiteY1312" fmla="*/ 3772091 h 6367455"/>
                <a:gd name="connsiteX1313" fmla="*/ 796261 w 6891715"/>
                <a:gd name="connsiteY1313" fmla="*/ 3781949 h 6367455"/>
                <a:gd name="connsiteX1314" fmla="*/ 754035 w 6891715"/>
                <a:gd name="connsiteY1314" fmla="*/ 3782585 h 6367455"/>
                <a:gd name="connsiteX1315" fmla="*/ 746733 w 6891715"/>
                <a:gd name="connsiteY1315" fmla="*/ 3776225 h 6367455"/>
                <a:gd name="connsiteX1316" fmla="*/ 746098 w 6891715"/>
                <a:gd name="connsiteY1316" fmla="*/ 3760007 h 6367455"/>
                <a:gd name="connsiteX1317" fmla="*/ 733716 w 6891715"/>
                <a:gd name="connsiteY1317" fmla="*/ 3772727 h 6367455"/>
                <a:gd name="connsiteX1318" fmla="*/ 725462 w 6891715"/>
                <a:gd name="connsiteY1318" fmla="*/ 3773363 h 6367455"/>
                <a:gd name="connsiteX1319" fmla="*/ 722922 w 6891715"/>
                <a:gd name="connsiteY1319" fmla="*/ 3762551 h 6367455"/>
                <a:gd name="connsiteX1320" fmla="*/ 708317 w 6891715"/>
                <a:gd name="connsiteY1320" fmla="*/ 3761597 h 6367455"/>
                <a:gd name="connsiteX1321" fmla="*/ 703873 w 6891715"/>
                <a:gd name="connsiteY1321" fmla="*/ 3755238 h 6367455"/>
                <a:gd name="connsiteX1322" fmla="*/ 689903 w 6891715"/>
                <a:gd name="connsiteY1322" fmla="*/ 3743790 h 6367455"/>
                <a:gd name="connsiteX1323" fmla="*/ 702603 w 6891715"/>
                <a:gd name="connsiteY1323" fmla="*/ 3727890 h 6367455"/>
                <a:gd name="connsiteX1324" fmla="*/ 717207 w 6891715"/>
                <a:gd name="connsiteY1324" fmla="*/ 3722484 h 6367455"/>
                <a:gd name="connsiteX1325" fmla="*/ 723556 w 6891715"/>
                <a:gd name="connsiteY1325" fmla="*/ 3704359 h 6367455"/>
                <a:gd name="connsiteX1326" fmla="*/ 752130 w 6891715"/>
                <a:gd name="connsiteY1326" fmla="*/ 3696727 h 6367455"/>
                <a:gd name="connsiteX1327" fmla="*/ 745463 w 6891715"/>
                <a:gd name="connsiteY1327" fmla="*/ 3691639 h 6367455"/>
                <a:gd name="connsiteX1328" fmla="*/ 744511 w 6891715"/>
                <a:gd name="connsiteY1328" fmla="*/ 3682100 h 6367455"/>
                <a:gd name="connsiteX1329" fmla="*/ 727366 w 6891715"/>
                <a:gd name="connsiteY1329" fmla="*/ 3684326 h 6367455"/>
                <a:gd name="connsiteX1330" fmla="*/ 719429 w 6891715"/>
                <a:gd name="connsiteY1330" fmla="*/ 3690685 h 6367455"/>
                <a:gd name="connsiteX1331" fmla="*/ 711492 w 6891715"/>
                <a:gd name="connsiteY1331" fmla="*/ 3679238 h 6367455"/>
                <a:gd name="connsiteX1332" fmla="*/ 713137 w 6891715"/>
                <a:gd name="connsiteY1332" fmla="*/ 3667467 h 6367455"/>
                <a:gd name="connsiteX1333" fmla="*/ 709077 w 6891715"/>
                <a:gd name="connsiteY1333" fmla="*/ 3678226 h 6367455"/>
                <a:gd name="connsiteX1334" fmla="*/ 687363 w 6891715"/>
                <a:gd name="connsiteY1334" fmla="*/ 3666796 h 6367455"/>
                <a:gd name="connsiteX1335" fmla="*/ 708146 w 6891715"/>
                <a:gd name="connsiteY1335" fmla="*/ 3662351 h 6367455"/>
                <a:gd name="connsiteX1336" fmla="*/ 713618 w 6891715"/>
                <a:gd name="connsiteY1336" fmla="*/ 3664031 h 6367455"/>
                <a:gd name="connsiteX1337" fmla="*/ 713715 w 6891715"/>
                <a:gd name="connsiteY1337" fmla="*/ 3663338 h 6367455"/>
                <a:gd name="connsiteX1338" fmla="*/ 731811 w 6891715"/>
                <a:gd name="connsiteY1338" fmla="*/ 3667790 h 6367455"/>
                <a:gd name="connsiteX1339" fmla="*/ 728637 w 6891715"/>
                <a:gd name="connsiteY1339" fmla="*/ 3656978 h 6367455"/>
                <a:gd name="connsiteX1340" fmla="*/ 717842 w 6891715"/>
                <a:gd name="connsiteY1340" fmla="*/ 3653798 h 6367455"/>
                <a:gd name="connsiteX1341" fmla="*/ 713397 w 6891715"/>
                <a:gd name="connsiteY1341" fmla="*/ 3637263 h 6367455"/>
                <a:gd name="connsiteX1342" fmla="*/ 731493 w 6891715"/>
                <a:gd name="connsiteY1342" fmla="*/ 3629313 h 6367455"/>
                <a:gd name="connsiteX1343" fmla="*/ 734351 w 6891715"/>
                <a:gd name="connsiteY1343" fmla="*/ 3608644 h 6367455"/>
                <a:gd name="connsiteX1344" fmla="*/ 756575 w 6891715"/>
                <a:gd name="connsiteY1344" fmla="*/ 3612460 h 6367455"/>
                <a:gd name="connsiteX1345" fmla="*/ 769274 w 6891715"/>
                <a:gd name="connsiteY1345" fmla="*/ 3610234 h 6367455"/>
                <a:gd name="connsiteX1346" fmla="*/ 781974 w 6891715"/>
                <a:gd name="connsiteY1346" fmla="*/ 3619456 h 6367455"/>
                <a:gd name="connsiteX1347" fmla="*/ 783244 w 6891715"/>
                <a:gd name="connsiteY1347" fmla="*/ 3628995 h 6367455"/>
                <a:gd name="connsiteX1348" fmla="*/ 797214 w 6891715"/>
                <a:gd name="connsiteY1348" fmla="*/ 3634401 h 6367455"/>
                <a:gd name="connsiteX1349" fmla="*/ 792451 w 6891715"/>
                <a:gd name="connsiteY1349" fmla="*/ 3621681 h 6367455"/>
                <a:gd name="connsiteX1350" fmla="*/ 805469 w 6891715"/>
                <a:gd name="connsiteY1350" fmla="*/ 3610870 h 6367455"/>
                <a:gd name="connsiteX1351" fmla="*/ 823250 w 6891715"/>
                <a:gd name="connsiteY1351" fmla="*/ 3618184 h 6367455"/>
                <a:gd name="connsiteX1352" fmla="*/ 839443 w 6891715"/>
                <a:gd name="connsiteY1352" fmla="*/ 3627723 h 6367455"/>
                <a:gd name="connsiteX1353" fmla="*/ 845792 w 6891715"/>
                <a:gd name="connsiteY1353" fmla="*/ 3628359 h 6367455"/>
                <a:gd name="connsiteX1354" fmla="*/ 846428 w 6891715"/>
                <a:gd name="connsiteY1354" fmla="*/ 3609598 h 6367455"/>
                <a:gd name="connsiteX1355" fmla="*/ 837855 w 6891715"/>
                <a:gd name="connsiteY1355" fmla="*/ 3592426 h 6367455"/>
                <a:gd name="connsiteX1356" fmla="*/ 850555 w 6891715"/>
                <a:gd name="connsiteY1356" fmla="*/ 3578753 h 6367455"/>
                <a:gd name="connsiteX1357" fmla="*/ 867382 w 6891715"/>
                <a:gd name="connsiteY1357" fmla="*/ 3578753 h 6367455"/>
                <a:gd name="connsiteX1358" fmla="*/ 877860 w 6891715"/>
                <a:gd name="connsiteY1358" fmla="*/ 3557447 h 6367455"/>
                <a:gd name="connsiteX1359" fmla="*/ 861985 w 6891715"/>
                <a:gd name="connsiteY1359" fmla="*/ 3554267 h 6367455"/>
                <a:gd name="connsiteX1360" fmla="*/ 841666 w 6891715"/>
                <a:gd name="connsiteY1360" fmla="*/ 3559991 h 6367455"/>
                <a:gd name="connsiteX1361" fmla="*/ 823567 w 6891715"/>
                <a:gd name="connsiteY1361" fmla="*/ 3549180 h 6367455"/>
                <a:gd name="connsiteX1362" fmla="*/ 830235 w 6891715"/>
                <a:gd name="connsiteY1362" fmla="*/ 3539004 h 6367455"/>
                <a:gd name="connsiteX1363" fmla="*/ 840396 w 6891715"/>
                <a:gd name="connsiteY1363" fmla="*/ 3528192 h 6367455"/>
                <a:gd name="connsiteX1364" fmla="*/ 862620 w 6891715"/>
                <a:gd name="connsiteY1364" fmla="*/ 3519606 h 6367455"/>
                <a:gd name="connsiteX1365" fmla="*/ 858492 w 6891715"/>
                <a:gd name="connsiteY1365" fmla="*/ 3510067 h 6367455"/>
                <a:gd name="connsiteX1366" fmla="*/ 855318 w 6891715"/>
                <a:gd name="connsiteY1366" fmla="*/ 3497665 h 6367455"/>
                <a:gd name="connsiteX1367" fmla="*/ 870875 w 6891715"/>
                <a:gd name="connsiteY1367" fmla="*/ 3480494 h 6367455"/>
                <a:gd name="connsiteX1368" fmla="*/ 886750 w 6891715"/>
                <a:gd name="connsiteY1368" fmla="*/ 3474770 h 6367455"/>
                <a:gd name="connsiteX1369" fmla="*/ 892783 w 6891715"/>
                <a:gd name="connsiteY1369" fmla="*/ 3461096 h 6367455"/>
                <a:gd name="connsiteX1370" fmla="*/ 911833 w 6891715"/>
                <a:gd name="connsiteY1370" fmla="*/ 3464276 h 6367455"/>
                <a:gd name="connsiteX1371" fmla="*/ 908658 w 6891715"/>
                <a:gd name="connsiteY1371" fmla="*/ 3456962 h 6367455"/>
                <a:gd name="connsiteX1372" fmla="*/ 924533 w 6891715"/>
                <a:gd name="connsiteY1372" fmla="*/ 3451556 h 6367455"/>
                <a:gd name="connsiteX1373" fmla="*/ 941679 w 6891715"/>
                <a:gd name="connsiteY1373" fmla="*/ 3470318 h 6367455"/>
                <a:gd name="connsiteX1374" fmla="*/ 931201 w 6891715"/>
                <a:gd name="connsiteY1374" fmla="*/ 3495757 h 6367455"/>
                <a:gd name="connsiteX1375" fmla="*/ 943901 w 6891715"/>
                <a:gd name="connsiteY1375" fmla="*/ 3496393 h 6367455"/>
                <a:gd name="connsiteX1376" fmla="*/ 952157 w 6891715"/>
                <a:gd name="connsiteY1376" fmla="*/ 3479858 h 6367455"/>
                <a:gd name="connsiteX1377" fmla="*/ 948029 w 6891715"/>
                <a:gd name="connsiteY1377" fmla="*/ 3453464 h 6367455"/>
                <a:gd name="connsiteX1378" fmla="*/ 961364 w 6891715"/>
                <a:gd name="connsiteY1378" fmla="*/ 3453464 h 6367455"/>
                <a:gd name="connsiteX1379" fmla="*/ 3068524 w 6891715"/>
                <a:gd name="connsiteY1379" fmla="*/ 3432164 h 6367455"/>
                <a:gd name="connsiteX1380" fmla="*/ 3099111 w 6891715"/>
                <a:gd name="connsiteY1380" fmla="*/ 3458846 h 6367455"/>
                <a:gd name="connsiteX1381" fmla="*/ 3103526 w 6891715"/>
                <a:gd name="connsiteY1381" fmla="*/ 3464378 h 6367455"/>
                <a:gd name="connsiteX1382" fmla="*/ 3097535 w 6891715"/>
                <a:gd name="connsiteY1382" fmla="*/ 3484552 h 6367455"/>
                <a:gd name="connsiteX1383" fmla="*/ 3057488 w 6891715"/>
                <a:gd name="connsiteY1383" fmla="*/ 3462425 h 6367455"/>
                <a:gd name="connsiteX1384" fmla="*/ 3059065 w 6891715"/>
                <a:gd name="connsiteY1384" fmla="*/ 3441926 h 6367455"/>
                <a:gd name="connsiteX1385" fmla="*/ 2463763 w 6891715"/>
                <a:gd name="connsiteY1385" fmla="*/ 3408351 h 6367455"/>
                <a:gd name="connsiteX1386" fmla="*/ 2474876 w 6891715"/>
                <a:gd name="connsiteY1386" fmla="*/ 3421051 h 6367455"/>
                <a:gd name="connsiteX1387" fmla="*/ 2466303 w 6891715"/>
                <a:gd name="connsiteY1387" fmla="*/ 3420165 h 6367455"/>
                <a:gd name="connsiteX1388" fmla="*/ 2454238 w 6891715"/>
                <a:gd name="connsiteY1388" fmla="*/ 3410123 h 6367455"/>
                <a:gd name="connsiteX1389" fmla="*/ 2674737 w 6891715"/>
                <a:gd name="connsiteY1389" fmla="*/ 3390889 h 6367455"/>
                <a:gd name="connsiteX1390" fmla="*/ 2681250 w 6891715"/>
                <a:gd name="connsiteY1390" fmla="*/ 3409169 h 6367455"/>
                <a:gd name="connsiteX1391" fmla="*/ 2674086 w 6891715"/>
                <a:gd name="connsiteY1391" fmla="*/ 3422639 h 6367455"/>
                <a:gd name="connsiteX1392" fmla="*/ 2668550 w 6891715"/>
                <a:gd name="connsiteY1392" fmla="*/ 3409169 h 6367455"/>
                <a:gd name="connsiteX1393" fmla="*/ 2669201 w 6891715"/>
                <a:gd name="connsiteY1393" fmla="*/ 3392172 h 6367455"/>
                <a:gd name="connsiteX1394" fmla="*/ 2629274 w 6891715"/>
                <a:gd name="connsiteY1394" fmla="*/ 3381364 h 6367455"/>
                <a:gd name="connsiteX1395" fmla="*/ 2653567 w 6891715"/>
                <a:gd name="connsiteY1395" fmla="*/ 3390766 h 6367455"/>
                <a:gd name="connsiteX1396" fmla="*/ 2656722 w 6891715"/>
                <a:gd name="connsiteY1396" fmla="*/ 3399854 h 6367455"/>
                <a:gd name="connsiteX1397" fmla="*/ 2660193 w 6891715"/>
                <a:gd name="connsiteY1397" fmla="*/ 3406122 h 6367455"/>
                <a:gd name="connsiteX1398" fmla="*/ 2664610 w 6891715"/>
                <a:gd name="connsiteY1398" fmla="*/ 3411449 h 6367455"/>
                <a:gd name="connsiteX1399" fmla="*/ 2668711 w 6891715"/>
                <a:gd name="connsiteY1399" fmla="*/ 3422732 h 6367455"/>
                <a:gd name="connsiteX1400" fmla="*/ 2689849 w 6891715"/>
                <a:gd name="connsiteY1400" fmla="*/ 3430880 h 6367455"/>
                <a:gd name="connsiteX1401" fmla="*/ 2693951 w 6891715"/>
                <a:gd name="connsiteY1401" fmla="*/ 3446236 h 6367455"/>
                <a:gd name="connsiteX1402" fmla="*/ 2687956 w 6891715"/>
                <a:gd name="connsiteY1402" fmla="*/ 3460025 h 6367455"/>
                <a:gd name="connsiteX1403" fmla="*/ 2677545 w 6891715"/>
                <a:gd name="connsiteY1403" fmla="*/ 3468173 h 6367455"/>
                <a:gd name="connsiteX1404" fmla="*/ 2660508 w 6891715"/>
                <a:gd name="connsiteY1404" fmla="*/ 3478202 h 6367455"/>
                <a:gd name="connsiteX1405" fmla="*/ 2640001 w 6891715"/>
                <a:gd name="connsiteY1405" fmla="*/ 3476008 h 6367455"/>
                <a:gd name="connsiteX1406" fmla="*/ 2627065 w 6891715"/>
                <a:gd name="connsiteY1406" fmla="*/ 3461592 h 6367455"/>
                <a:gd name="connsiteX1407" fmla="*/ 2634322 w 6891715"/>
                <a:gd name="connsiteY1407" fmla="*/ 3455324 h 6367455"/>
                <a:gd name="connsiteX1408" fmla="*/ 2622648 w 6891715"/>
                <a:gd name="connsiteY1408" fmla="*/ 3453131 h 6367455"/>
                <a:gd name="connsiteX1409" fmla="*/ 2620440 w 6891715"/>
                <a:gd name="connsiteY1409" fmla="*/ 3436834 h 6367455"/>
                <a:gd name="connsiteX1410" fmla="*/ 2603718 w 6891715"/>
                <a:gd name="connsiteY1410" fmla="*/ 3425239 h 6367455"/>
                <a:gd name="connsiteX1411" fmla="*/ 2593938 w 6891715"/>
                <a:gd name="connsiteY1411" fmla="*/ 3412076 h 6367455"/>
                <a:gd name="connsiteX1412" fmla="*/ 2595831 w 6891715"/>
                <a:gd name="connsiteY1412" fmla="*/ 3394213 h 6367455"/>
                <a:gd name="connsiteX1413" fmla="*/ 2608766 w 6891715"/>
                <a:gd name="connsiteY1413" fmla="*/ 3400481 h 6367455"/>
                <a:gd name="connsiteX1414" fmla="*/ 2620124 w 6891715"/>
                <a:gd name="connsiteY1414" fmla="*/ 3397033 h 6367455"/>
                <a:gd name="connsiteX1415" fmla="*/ 1157482 w 6891715"/>
                <a:gd name="connsiteY1415" fmla="*/ 3378189 h 6367455"/>
                <a:gd name="connsiteX1416" fmla="*/ 1165647 w 6891715"/>
                <a:gd name="connsiteY1416" fmla="*/ 3378189 h 6367455"/>
                <a:gd name="connsiteX1417" fmla="*/ 1168671 w 6891715"/>
                <a:gd name="connsiteY1417" fmla="*/ 3387857 h 6367455"/>
                <a:gd name="connsiteX1418" fmla="*/ 1174719 w 6891715"/>
                <a:gd name="connsiteY1418" fmla="*/ 3404938 h 6367455"/>
                <a:gd name="connsiteX1419" fmla="*/ 1171090 w 6891715"/>
                <a:gd name="connsiteY1419" fmla="*/ 3417829 h 6367455"/>
                <a:gd name="connsiteX1420" fmla="*/ 1165949 w 6891715"/>
                <a:gd name="connsiteY1420" fmla="*/ 3421052 h 6367455"/>
                <a:gd name="connsiteX1421" fmla="*/ 1153854 w 6891715"/>
                <a:gd name="connsiteY1421" fmla="*/ 3413639 h 6367455"/>
                <a:gd name="connsiteX1422" fmla="*/ 1149318 w 6891715"/>
                <a:gd name="connsiteY1422" fmla="*/ 3400748 h 6367455"/>
                <a:gd name="connsiteX1423" fmla="*/ 1151435 w 6891715"/>
                <a:gd name="connsiteY1423" fmla="*/ 3387857 h 6367455"/>
                <a:gd name="connsiteX1424" fmla="*/ 1072072 w 6891715"/>
                <a:gd name="connsiteY1424" fmla="*/ 3340094 h 6367455"/>
                <a:gd name="connsiteX1425" fmla="*/ 1080383 w 6891715"/>
                <a:gd name="connsiteY1425" fmla="*/ 3351711 h 6367455"/>
                <a:gd name="connsiteX1426" fmla="*/ 1080383 w 6891715"/>
                <a:gd name="connsiteY1426" fmla="*/ 3364272 h 6367455"/>
                <a:gd name="connsiteX1427" fmla="*/ 1085817 w 6891715"/>
                <a:gd name="connsiteY1427" fmla="*/ 3378398 h 6367455"/>
                <a:gd name="connsiteX1428" fmla="*/ 1073351 w 6891715"/>
                <a:gd name="connsiteY1428" fmla="*/ 3387819 h 6367455"/>
                <a:gd name="connsiteX1429" fmla="*/ 1067917 w 6891715"/>
                <a:gd name="connsiteY1429" fmla="*/ 3397239 h 6367455"/>
                <a:gd name="connsiteX1430" fmla="*/ 1057373 w 6891715"/>
                <a:gd name="connsiteY1430" fmla="*/ 3394727 h 6367455"/>
                <a:gd name="connsiteX1431" fmla="*/ 1055132 w 6891715"/>
                <a:gd name="connsiteY1431" fmla="*/ 3384992 h 6367455"/>
                <a:gd name="connsiteX1432" fmla="*/ 1061206 w 6891715"/>
                <a:gd name="connsiteY1432" fmla="*/ 3368354 h 6367455"/>
                <a:gd name="connsiteX1433" fmla="*/ 1051616 w 6891715"/>
                <a:gd name="connsiteY1433" fmla="*/ 3368354 h 6367455"/>
                <a:gd name="connsiteX1434" fmla="*/ 1043305 w 6891715"/>
                <a:gd name="connsiteY1434" fmla="*/ 3377770 h 6367455"/>
                <a:gd name="connsiteX1435" fmla="*/ 1039151 w 6891715"/>
                <a:gd name="connsiteY1435" fmla="*/ 3384050 h 6367455"/>
                <a:gd name="connsiteX1436" fmla="*/ 1038191 w 6891715"/>
                <a:gd name="connsiteY1436" fmla="*/ 3371807 h 6367455"/>
                <a:gd name="connsiteX1437" fmla="*/ 1047461 w 6891715"/>
                <a:gd name="connsiteY1437" fmla="*/ 3350769 h 6367455"/>
                <a:gd name="connsiteX1438" fmla="*/ 1055772 w 6891715"/>
                <a:gd name="connsiteY1438" fmla="*/ 3356735 h 6367455"/>
                <a:gd name="connsiteX1439" fmla="*/ 1062484 w 6891715"/>
                <a:gd name="connsiteY1439" fmla="*/ 3348571 h 6367455"/>
                <a:gd name="connsiteX1440" fmla="*/ 2665169 w 6891715"/>
                <a:gd name="connsiteY1440" fmla="*/ 3319452 h 6367455"/>
                <a:gd name="connsiteX1441" fmla="*/ 2676488 w 6891715"/>
                <a:gd name="connsiteY1441" fmla="*/ 3339638 h 6367455"/>
                <a:gd name="connsiteX1442" fmla="*/ 2670990 w 6891715"/>
                <a:gd name="connsiteY1442" fmla="*/ 3354377 h 6367455"/>
                <a:gd name="connsiteX1443" fmla="*/ 2659025 w 6891715"/>
                <a:gd name="connsiteY1443" fmla="*/ 3347008 h 6367455"/>
                <a:gd name="connsiteX1444" fmla="*/ 2670990 w 6891715"/>
                <a:gd name="connsiteY1444" fmla="*/ 3338356 h 6367455"/>
                <a:gd name="connsiteX1445" fmla="*/ 1084228 w 6891715"/>
                <a:gd name="connsiteY1445" fmla="*/ 3309929 h 6367455"/>
                <a:gd name="connsiteX1446" fmla="*/ 1082061 w 6891715"/>
                <a:gd name="connsiteY1446" fmla="*/ 3317834 h 6367455"/>
                <a:gd name="connsiteX1447" fmla="*/ 1071529 w 6891715"/>
                <a:gd name="connsiteY1447" fmla="*/ 3324217 h 6367455"/>
                <a:gd name="connsiteX1448" fmla="*/ 1074936 w 6891715"/>
                <a:gd name="connsiteY1448" fmla="*/ 3316010 h 6367455"/>
                <a:gd name="connsiteX1449" fmla="*/ 1113472 w 6891715"/>
                <a:gd name="connsiteY1449" fmla="*/ 3303579 h 6367455"/>
                <a:gd name="connsiteX1450" fmla="*/ 1114392 w 6891715"/>
                <a:gd name="connsiteY1450" fmla="*/ 3311286 h 6367455"/>
                <a:gd name="connsiteX1451" fmla="*/ 1103653 w 6891715"/>
                <a:gd name="connsiteY1451" fmla="*/ 3330557 h 6367455"/>
                <a:gd name="connsiteX1452" fmla="*/ 1101505 w 6891715"/>
                <a:gd name="connsiteY1452" fmla="*/ 3345010 h 6367455"/>
                <a:gd name="connsiteX1453" fmla="*/ 1089538 w 6891715"/>
                <a:gd name="connsiteY1453" fmla="*/ 3359143 h 6367455"/>
                <a:gd name="connsiteX1454" fmla="*/ 1082481 w 6891715"/>
                <a:gd name="connsiteY1454" fmla="*/ 3355288 h 6367455"/>
                <a:gd name="connsiteX1455" fmla="*/ 1083095 w 6891715"/>
                <a:gd name="connsiteY1455" fmla="*/ 3352398 h 6367455"/>
                <a:gd name="connsiteX1456" fmla="*/ 1077879 w 6891715"/>
                <a:gd name="connsiteY1456" fmla="*/ 3344048 h 6367455"/>
                <a:gd name="connsiteX1457" fmla="*/ 1094448 w 6891715"/>
                <a:gd name="connsiteY1457" fmla="*/ 3331521 h 6367455"/>
                <a:gd name="connsiteX1458" fmla="*/ 1089232 w 6891715"/>
                <a:gd name="connsiteY1458" fmla="*/ 3330557 h 6367455"/>
                <a:gd name="connsiteX1459" fmla="*/ 1102425 w 6891715"/>
                <a:gd name="connsiteY1459" fmla="*/ 3314499 h 6367455"/>
                <a:gd name="connsiteX1460" fmla="*/ 2832915 w 6891715"/>
                <a:gd name="connsiteY1460" fmla="*/ 3290876 h 6367455"/>
                <a:gd name="connsiteX1461" fmla="*/ 2848659 w 6891715"/>
                <a:gd name="connsiteY1461" fmla="*/ 3298814 h 6367455"/>
                <a:gd name="connsiteX1462" fmla="*/ 2852437 w 6891715"/>
                <a:gd name="connsiteY1462" fmla="*/ 3323262 h 6367455"/>
                <a:gd name="connsiteX1463" fmla="*/ 2858735 w 6891715"/>
                <a:gd name="connsiteY1463" fmla="*/ 3340090 h 6367455"/>
                <a:gd name="connsiteX1464" fmla="*/ 2859050 w 6891715"/>
                <a:gd name="connsiteY1464" fmla="*/ 3355965 h 6367455"/>
                <a:gd name="connsiteX1465" fmla="*/ 2825673 w 6891715"/>
                <a:gd name="connsiteY1465" fmla="*/ 3386761 h 6367455"/>
                <a:gd name="connsiteX1466" fmla="*/ 2826618 w 6891715"/>
                <a:gd name="connsiteY1466" fmla="*/ 3404859 h 6367455"/>
                <a:gd name="connsiteX1467" fmla="*/ 2846770 w 6891715"/>
                <a:gd name="connsiteY1467" fmla="*/ 3426766 h 6367455"/>
                <a:gd name="connsiteX1468" fmla="*/ 2831341 w 6891715"/>
                <a:gd name="connsiteY1468" fmla="*/ 3449944 h 6367455"/>
                <a:gd name="connsiteX1469" fmla="*/ 2814337 w 6891715"/>
                <a:gd name="connsiteY1469" fmla="*/ 3447721 h 6367455"/>
                <a:gd name="connsiteX1470" fmla="*/ 2814652 w 6891715"/>
                <a:gd name="connsiteY1470" fmla="*/ 3457564 h 6367455"/>
                <a:gd name="connsiteX1471" fmla="*/ 2807095 w 6891715"/>
                <a:gd name="connsiteY1471" fmla="*/ 3449944 h 6367455"/>
                <a:gd name="connsiteX1472" fmla="*/ 2805206 w 6891715"/>
                <a:gd name="connsiteY1472" fmla="*/ 3460739 h 6367455"/>
                <a:gd name="connsiteX1473" fmla="*/ 2820005 w 6891715"/>
                <a:gd name="connsiteY1473" fmla="*/ 3480741 h 6367455"/>
                <a:gd name="connsiteX1474" fmla="*/ 2804261 w 6891715"/>
                <a:gd name="connsiteY1474" fmla="*/ 3482964 h 6367455"/>
                <a:gd name="connsiteX1475" fmla="*/ 2793871 w 6891715"/>
                <a:gd name="connsiteY1475" fmla="*/ 3473439 h 6367455"/>
                <a:gd name="connsiteX1476" fmla="*/ 2782220 w 6891715"/>
                <a:gd name="connsiteY1476" fmla="*/ 3471534 h 6367455"/>
                <a:gd name="connsiteX1477" fmla="*/ 2775923 w 6891715"/>
                <a:gd name="connsiteY1477" fmla="*/ 3459786 h 6367455"/>
                <a:gd name="connsiteX1478" fmla="*/ 2790722 w 6891715"/>
                <a:gd name="connsiteY1478" fmla="*/ 3456611 h 6367455"/>
                <a:gd name="connsiteX1479" fmla="*/ 2777497 w 6891715"/>
                <a:gd name="connsiteY1479" fmla="*/ 3440736 h 6367455"/>
                <a:gd name="connsiteX1480" fmla="*/ 2776237 w 6891715"/>
                <a:gd name="connsiteY1480" fmla="*/ 3442641 h 6367455"/>
                <a:gd name="connsiteX1481" fmla="*/ 2772774 w 6891715"/>
                <a:gd name="connsiteY1481" fmla="*/ 3445816 h 6367455"/>
                <a:gd name="connsiteX1482" fmla="*/ 2770570 w 6891715"/>
                <a:gd name="connsiteY1482" fmla="*/ 3447086 h 6367455"/>
                <a:gd name="connsiteX1483" fmla="*/ 2768366 w 6891715"/>
                <a:gd name="connsiteY1483" fmla="*/ 3448674 h 6367455"/>
                <a:gd name="connsiteX1484" fmla="*/ 2766791 w 6891715"/>
                <a:gd name="connsiteY1484" fmla="*/ 3449309 h 6367455"/>
                <a:gd name="connsiteX1485" fmla="*/ 2766161 w 6891715"/>
                <a:gd name="connsiteY1485" fmla="*/ 3449626 h 6367455"/>
                <a:gd name="connsiteX1486" fmla="*/ 2765217 w 6891715"/>
                <a:gd name="connsiteY1486" fmla="*/ 3449626 h 6367455"/>
                <a:gd name="connsiteX1487" fmla="*/ 2761438 w 6891715"/>
                <a:gd name="connsiteY1487" fmla="*/ 3447721 h 6367455"/>
                <a:gd name="connsiteX1488" fmla="*/ 2756400 w 6891715"/>
                <a:gd name="connsiteY1488" fmla="*/ 3445499 h 6367455"/>
                <a:gd name="connsiteX1489" fmla="*/ 2750733 w 6891715"/>
                <a:gd name="connsiteY1489" fmla="*/ 3442324 h 6367455"/>
                <a:gd name="connsiteX1490" fmla="*/ 2739082 w 6891715"/>
                <a:gd name="connsiteY1490" fmla="*/ 3445499 h 6367455"/>
                <a:gd name="connsiteX1491" fmla="*/ 2730580 w 6891715"/>
                <a:gd name="connsiteY1491" fmla="*/ 3434069 h 6367455"/>
                <a:gd name="connsiteX1492" fmla="*/ 2726172 w 6891715"/>
                <a:gd name="connsiteY1492" fmla="*/ 3419146 h 6367455"/>
                <a:gd name="connsiteX1493" fmla="*/ 2732470 w 6891715"/>
                <a:gd name="connsiteY1493" fmla="*/ 3410574 h 6367455"/>
                <a:gd name="connsiteX1494" fmla="*/ 2721764 w 6891715"/>
                <a:gd name="connsiteY1494" fmla="*/ 3395016 h 6367455"/>
                <a:gd name="connsiteX1495" fmla="*/ 2728691 w 6891715"/>
                <a:gd name="connsiteY1495" fmla="*/ 3382316 h 6367455"/>
                <a:gd name="connsiteX1496" fmla="*/ 2706650 w 6891715"/>
                <a:gd name="connsiteY1496" fmla="*/ 3359457 h 6367455"/>
                <a:gd name="connsiteX1497" fmla="*/ 2712003 w 6891715"/>
                <a:gd name="connsiteY1497" fmla="*/ 3352155 h 6367455"/>
                <a:gd name="connsiteX1498" fmla="*/ 2742546 w 6891715"/>
                <a:gd name="connsiteY1498" fmla="*/ 3359140 h 6367455"/>
                <a:gd name="connsiteX1499" fmla="*/ 2751677 w 6891715"/>
                <a:gd name="connsiteY1499" fmla="*/ 3348344 h 6367455"/>
                <a:gd name="connsiteX1500" fmla="*/ 2760179 w 6891715"/>
                <a:gd name="connsiteY1500" fmla="*/ 3334692 h 6367455"/>
                <a:gd name="connsiteX1501" fmla="*/ 2739082 w 6891715"/>
                <a:gd name="connsiteY1501" fmla="*/ 3323262 h 6367455"/>
                <a:gd name="connsiteX1502" fmla="*/ 2739082 w 6891715"/>
                <a:gd name="connsiteY1502" fmla="*/ 3315959 h 6367455"/>
                <a:gd name="connsiteX1503" fmla="*/ 2755771 w 6891715"/>
                <a:gd name="connsiteY1503" fmla="*/ 3325166 h 6367455"/>
                <a:gd name="connsiteX1504" fmla="*/ 2785054 w 6891715"/>
                <a:gd name="connsiteY1504" fmla="*/ 3317547 h 6367455"/>
                <a:gd name="connsiteX1505" fmla="*/ 2767421 w 6891715"/>
                <a:gd name="connsiteY1505" fmla="*/ 3335644 h 6367455"/>
                <a:gd name="connsiteX1506" fmla="*/ 2773718 w 6891715"/>
                <a:gd name="connsiteY1506" fmla="*/ 3341677 h 6367455"/>
                <a:gd name="connsiteX1507" fmla="*/ 2771514 w 6891715"/>
                <a:gd name="connsiteY1507" fmla="*/ 3351202 h 6367455"/>
                <a:gd name="connsiteX1508" fmla="*/ 2790722 w 6891715"/>
                <a:gd name="connsiteY1508" fmla="*/ 3363903 h 6367455"/>
                <a:gd name="connsiteX1509" fmla="*/ 2795760 w 6891715"/>
                <a:gd name="connsiteY1509" fmla="*/ 3341677 h 6367455"/>
                <a:gd name="connsiteX1510" fmla="*/ 2802057 w 6891715"/>
                <a:gd name="connsiteY1510" fmla="*/ 3337549 h 6367455"/>
                <a:gd name="connsiteX1511" fmla="*/ 2811504 w 6891715"/>
                <a:gd name="connsiteY1511" fmla="*/ 3346757 h 6367455"/>
                <a:gd name="connsiteX1512" fmla="*/ 2811189 w 6891715"/>
                <a:gd name="connsiteY1512" fmla="*/ 3334374 h 6367455"/>
                <a:gd name="connsiteX1513" fmla="*/ 2803002 w 6891715"/>
                <a:gd name="connsiteY1513" fmla="*/ 3321674 h 6367455"/>
                <a:gd name="connsiteX1514" fmla="*/ 1020731 w 6891715"/>
                <a:gd name="connsiteY1514" fmla="*/ 3233728 h 6367455"/>
                <a:gd name="connsiteX1515" fmla="*/ 1016076 w 6891715"/>
                <a:gd name="connsiteY1515" fmla="*/ 3241030 h 6367455"/>
                <a:gd name="connsiteX1516" fmla="*/ 1012090 w 6891715"/>
                <a:gd name="connsiteY1516" fmla="*/ 3246428 h 6367455"/>
                <a:gd name="connsiteX1517" fmla="*/ 1006440 w 6891715"/>
                <a:gd name="connsiteY1517" fmla="*/ 3243253 h 6367455"/>
                <a:gd name="connsiteX1518" fmla="*/ 1012755 w 6891715"/>
                <a:gd name="connsiteY1518" fmla="*/ 3234680 h 6367455"/>
                <a:gd name="connsiteX1519" fmla="*/ 1074260 w 6891715"/>
                <a:gd name="connsiteY1519" fmla="*/ 3214677 h 6367455"/>
                <a:gd name="connsiteX1520" fmla="*/ 1089658 w 6891715"/>
                <a:gd name="connsiteY1520" fmla="*/ 3239024 h 6367455"/>
                <a:gd name="connsiteX1521" fmla="*/ 1106981 w 6891715"/>
                <a:gd name="connsiteY1521" fmla="*/ 3246073 h 6367455"/>
                <a:gd name="connsiteX1522" fmla="*/ 1103774 w 6891715"/>
                <a:gd name="connsiteY1522" fmla="*/ 3257926 h 6367455"/>
                <a:gd name="connsiteX1523" fmla="*/ 1117568 w 6891715"/>
                <a:gd name="connsiteY1523" fmla="*/ 3267537 h 6367455"/>
                <a:gd name="connsiteX1524" fmla="*/ 1101849 w 6891715"/>
                <a:gd name="connsiteY1524" fmla="*/ 3281632 h 6367455"/>
                <a:gd name="connsiteX1525" fmla="*/ 1099603 w 6891715"/>
                <a:gd name="connsiteY1525" fmla="*/ 3275225 h 6367455"/>
                <a:gd name="connsiteX1526" fmla="*/ 1084526 w 6891715"/>
                <a:gd name="connsiteY1526" fmla="*/ 3280350 h 6367455"/>
                <a:gd name="connsiteX1527" fmla="*/ 1077147 w 6891715"/>
                <a:gd name="connsiteY1527" fmla="*/ 3285797 h 6367455"/>
                <a:gd name="connsiteX1528" fmla="*/ 1063353 w 6891715"/>
                <a:gd name="connsiteY1528" fmla="*/ 3286117 h 6367455"/>
                <a:gd name="connsiteX1529" fmla="*/ 1055655 w 6891715"/>
                <a:gd name="connsiteY1529" fmla="*/ 3277467 h 6367455"/>
                <a:gd name="connsiteX1530" fmla="*/ 1067523 w 6891715"/>
                <a:gd name="connsiteY1530" fmla="*/ 3266897 h 6367455"/>
                <a:gd name="connsiteX1531" fmla="*/ 1082601 w 6891715"/>
                <a:gd name="connsiteY1531" fmla="*/ 3267856 h 6367455"/>
                <a:gd name="connsiteX1532" fmla="*/ 1082280 w 6891715"/>
                <a:gd name="connsiteY1532" fmla="*/ 3262730 h 6367455"/>
                <a:gd name="connsiteX1533" fmla="*/ 1070732 w 6891715"/>
                <a:gd name="connsiteY1533" fmla="*/ 3261449 h 6367455"/>
                <a:gd name="connsiteX1534" fmla="*/ 1073618 w 6891715"/>
                <a:gd name="connsiteY1534" fmla="*/ 3254081 h 6367455"/>
                <a:gd name="connsiteX1535" fmla="*/ 1082280 w 6891715"/>
                <a:gd name="connsiteY1535" fmla="*/ 3253121 h 6367455"/>
                <a:gd name="connsiteX1536" fmla="*/ 1087412 w 6891715"/>
                <a:gd name="connsiteY1536" fmla="*/ 3242227 h 6367455"/>
                <a:gd name="connsiteX1537" fmla="*/ 1073618 w 6891715"/>
                <a:gd name="connsiteY1537" fmla="*/ 3243190 h 6367455"/>
                <a:gd name="connsiteX1538" fmla="*/ 1059505 w 6891715"/>
                <a:gd name="connsiteY1538" fmla="*/ 3236141 h 6367455"/>
                <a:gd name="connsiteX1539" fmla="*/ 1056296 w 6891715"/>
                <a:gd name="connsiteY1539" fmla="*/ 3224288 h 6367455"/>
                <a:gd name="connsiteX1540" fmla="*/ 1068165 w 6891715"/>
                <a:gd name="connsiteY1540" fmla="*/ 3226530 h 6367455"/>
                <a:gd name="connsiteX1541" fmla="*/ 1064636 w 6891715"/>
                <a:gd name="connsiteY1541" fmla="*/ 3217881 h 6367455"/>
                <a:gd name="connsiteX1542" fmla="*/ 1036556 w 6891715"/>
                <a:gd name="connsiteY1542" fmla="*/ 3211501 h 6367455"/>
                <a:gd name="connsiteX1543" fmla="*/ 1042954 w 6891715"/>
                <a:gd name="connsiteY1543" fmla="*/ 3212454 h 6367455"/>
                <a:gd name="connsiteX1544" fmla="*/ 1032178 w 6891715"/>
                <a:gd name="connsiteY1544" fmla="*/ 3225472 h 6367455"/>
                <a:gd name="connsiteX1545" fmla="*/ 1020731 w 6891715"/>
                <a:gd name="connsiteY1545" fmla="*/ 3227377 h 6367455"/>
                <a:gd name="connsiteX1546" fmla="*/ 1025442 w 6891715"/>
                <a:gd name="connsiteY1546" fmla="*/ 3219122 h 6367455"/>
                <a:gd name="connsiteX1547" fmla="*/ 1065497 w 6891715"/>
                <a:gd name="connsiteY1547" fmla="*/ 3170226 h 6367455"/>
                <a:gd name="connsiteX1548" fmla="*/ 1066766 w 6891715"/>
                <a:gd name="connsiteY1548" fmla="*/ 3176576 h 6367455"/>
                <a:gd name="connsiteX1549" fmla="*/ 1060416 w 6891715"/>
                <a:gd name="connsiteY1549" fmla="*/ 3174354 h 6367455"/>
                <a:gd name="connsiteX1550" fmla="*/ 2496621 w 6891715"/>
                <a:gd name="connsiteY1550" fmla="*/ 3159114 h 6367455"/>
                <a:gd name="connsiteX1551" fmla="*/ 2512976 w 6891715"/>
                <a:gd name="connsiteY1551" fmla="*/ 3161291 h 6367455"/>
                <a:gd name="connsiteX1552" fmla="*/ 2507000 w 6891715"/>
                <a:gd name="connsiteY1552" fmla="*/ 3179948 h 6367455"/>
                <a:gd name="connsiteX1553" fmla="*/ 2488130 w 6891715"/>
                <a:gd name="connsiteY1553" fmla="*/ 3189277 h 6367455"/>
                <a:gd name="connsiteX1554" fmla="*/ 2479638 w 6891715"/>
                <a:gd name="connsiteY1554" fmla="*/ 3174662 h 6367455"/>
                <a:gd name="connsiteX1555" fmla="*/ 2481839 w 6891715"/>
                <a:gd name="connsiteY1555" fmla="*/ 3166888 h 6367455"/>
                <a:gd name="connsiteX1556" fmla="*/ 2494420 w 6891715"/>
                <a:gd name="connsiteY1556" fmla="*/ 3169687 h 6367455"/>
                <a:gd name="connsiteX1557" fmla="*/ 949493 w 6891715"/>
                <a:gd name="connsiteY1557" fmla="*/ 3151177 h 6367455"/>
                <a:gd name="connsiteX1558" fmla="*/ 957238 w 6891715"/>
                <a:gd name="connsiteY1558" fmla="*/ 3156257 h 6367455"/>
                <a:gd name="connsiteX1559" fmla="*/ 946125 w 6891715"/>
                <a:gd name="connsiteY1559" fmla="*/ 3170226 h 6367455"/>
                <a:gd name="connsiteX1560" fmla="*/ 1053951 w 6891715"/>
                <a:gd name="connsiteY1560" fmla="*/ 3149590 h 6367455"/>
                <a:gd name="connsiteX1561" fmla="*/ 1060416 w 6891715"/>
                <a:gd name="connsiteY1561" fmla="*/ 3156763 h 6367455"/>
                <a:gd name="connsiteX1562" fmla="*/ 1060416 w 6891715"/>
                <a:gd name="connsiteY1562" fmla="*/ 3162999 h 6367455"/>
                <a:gd name="connsiteX1563" fmla="*/ 1052656 w 6891715"/>
                <a:gd name="connsiteY1563" fmla="*/ 3167053 h 6367455"/>
                <a:gd name="connsiteX1564" fmla="*/ 1043924 w 6891715"/>
                <a:gd name="connsiteY1564" fmla="*/ 3161127 h 6367455"/>
                <a:gd name="connsiteX1565" fmla="*/ 1042953 w 6891715"/>
                <a:gd name="connsiteY1565" fmla="*/ 3151773 h 6367455"/>
                <a:gd name="connsiteX1566" fmla="*/ 957696 w 6891715"/>
                <a:gd name="connsiteY1566" fmla="*/ 3089266 h 6367455"/>
                <a:gd name="connsiteX1567" fmla="*/ 969937 w 6891715"/>
                <a:gd name="connsiteY1567" fmla="*/ 3097932 h 6367455"/>
                <a:gd name="connsiteX1568" fmla="*/ 966877 w 6891715"/>
                <a:gd name="connsiteY1568" fmla="*/ 3107561 h 6367455"/>
                <a:gd name="connsiteX1569" fmla="*/ 958002 w 6891715"/>
                <a:gd name="connsiteY1569" fmla="*/ 3112696 h 6367455"/>
                <a:gd name="connsiteX1570" fmla="*/ 965041 w 6891715"/>
                <a:gd name="connsiteY1570" fmla="*/ 3133881 h 6367455"/>
                <a:gd name="connsiteX1571" fmla="*/ 960144 w 6891715"/>
                <a:gd name="connsiteY1571" fmla="*/ 3148003 h 6367455"/>
                <a:gd name="connsiteX1572" fmla="*/ 950657 w 6891715"/>
                <a:gd name="connsiteY1572" fmla="*/ 3139337 h 6367455"/>
                <a:gd name="connsiteX1573" fmla="*/ 946679 w 6891715"/>
                <a:gd name="connsiteY1573" fmla="*/ 3129066 h 6367455"/>
                <a:gd name="connsiteX1574" fmla="*/ 944536 w 6891715"/>
                <a:gd name="connsiteY1574" fmla="*/ 3110771 h 6367455"/>
                <a:gd name="connsiteX1575" fmla="*/ 945148 w 6891715"/>
                <a:gd name="connsiteY1575" fmla="*/ 3090550 h 6367455"/>
                <a:gd name="connsiteX1576" fmla="*/ 2717252 w 6891715"/>
                <a:gd name="connsiteY1576" fmla="*/ 3084501 h 6367455"/>
                <a:gd name="connsiteX1577" fmla="*/ 2722526 w 6891715"/>
                <a:gd name="connsiteY1577" fmla="*/ 3100947 h 6367455"/>
                <a:gd name="connsiteX1578" fmla="*/ 2711048 w 6891715"/>
                <a:gd name="connsiteY1578" fmla="*/ 3096433 h 6367455"/>
                <a:gd name="connsiteX1579" fmla="*/ 2700501 w 6891715"/>
                <a:gd name="connsiteY1579" fmla="*/ 3105139 h 6367455"/>
                <a:gd name="connsiteX1580" fmla="*/ 2695538 w 6891715"/>
                <a:gd name="connsiteY1580" fmla="*/ 3099658 h 6367455"/>
                <a:gd name="connsiteX1581" fmla="*/ 2702673 w 6891715"/>
                <a:gd name="connsiteY1581" fmla="*/ 3089016 h 6367455"/>
                <a:gd name="connsiteX1582" fmla="*/ 1081056 w 6891715"/>
                <a:gd name="connsiteY1582" fmla="*/ 3082917 h 6367455"/>
                <a:gd name="connsiteX1583" fmla="*/ 1085552 w 6891715"/>
                <a:gd name="connsiteY1583" fmla="*/ 3084822 h 6367455"/>
                <a:gd name="connsiteX1584" fmla="*/ 1087404 w 6891715"/>
                <a:gd name="connsiteY1584" fmla="*/ 3093394 h 6367455"/>
                <a:gd name="connsiteX1585" fmla="*/ 1083700 w 6891715"/>
                <a:gd name="connsiteY1585" fmla="*/ 3105141 h 6367455"/>
                <a:gd name="connsiteX1586" fmla="*/ 1081056 w 6891715"/>
                <a:gd name="connsiteY1586" fmla="*/ 3095617 h 6367455"/>
                <a:gd name="connsiteX1587" fmla="*/ 3278151 w 6891715"/>
                <a:gd name="connsiteY1587" fmla="*/ 3081329 h 6367455"/>
                <a:gd name="connsiteX1588" fmla="*/ 3281326 w 6891715"/>
                <a:gd name="connsiteY1588" fmla="*/ 3085759 h 6367455"/>
                <a:gd name="connsiteX1589" fmla="*/ 3275928 w 6891715"/>
                <a:gd name="connsiteY1589" fmla="*/ 3099048 h 6367455"/>
                <a:gd name="connsiteX1590" fmla="*/ 3272118 w 6891715"/>
                <a:gd name="connsiteY1590" fmla="*/ 3137019 h 6367455"/>
                <a:gd name="connsiteX1591" fmla="*/ 3272436 w 6891715"/>
                <a:gd name="connsiteY1591" fmla="*/ 3161067 h 6367455"/>
                <a:gd name="connsiteX1592" fmla="*/ 3256561 w 6891715"/>
                <a:gd name="connsiteY1592" fmla="*/ 3174673 h 6367455"/>
                <a:gd name="connsiteX1593" fmla="*/ 3251481 w 6891715"/>
                <a:gd name="connsiteY1593" fmla="*/ 3207581 h 6367455"/>
                <a:gd name="connsiteX1594" fmla="*/ 3245448 w 6891715"/>
                <a:gd name="connsiteY1594" fmla="*/ 3235745 h 6367455"/>
                <a:gd name="connsiteX1595" fmla="*/ 3232113 w 6891715"/>
                <a:gd name="connsiteY1595" fmla="*/ 3264226 h 6367455"/>
                <a:gd name="connsiteX1596" fmla="*/ 3220365 w 6891715"/>
                <a:gd name="connsiteY1596" fmla="*/ 3268655 h 6367455"/>
                <a:gd name="connsiteX1597" fmla="*/ 3219413 w 6891715"/>
                <a:gd name="connsiteY1597" fmla="*/ 3255048 h 6367455"/>
                <a:gd name="connsiteX1598" fmla="*/ 3232430 w 6891715"/>
                <a:gd name="connsiteY1598" fmla="*/ 3179419 h 6367455"/>
                <a:gd name="connsiteX1599" fmla="*/ 3249258 w 6891715"/>
                <a:gd name="connsiteY1599" fmla="*/ 3154106 h 6367455"/>
                <a:gd name="connsiteX1600" fmla="*/ 3259418 w 6891715"/>
                <a:gd name="connsiteY1600" fmla="*/ 3133854 h 6367455"/>
                <a:gd name="connsiteX1601" fmla="*/ 3265768 w 6891715"/>
                <a:gd name="connsiteY1601" fmla="*/ 3118034 h 6367455"/>
                <a:gd name="connsiteX1602" fmla="*/ 3264498 w 6891715"/>
                <a:gd name="connsiteY1602" fmla="*/ 3103479 h 6367455"/>
                <a:gd name="connsiteX1603" fmla="*/ 963890 w 6891715"/>
                <a:gd name="connsiteY1603" fmla="*/ 3071804 h 6367455"/>
                <a:gd name="connsiteX1604" fmla="*/ 974701 w 6891715"/>
                <a:gd name="connsiteY1604" fmla="*/ 3076971 h 6367455"/>
                <a:gd name="connsiteX1605" fmla="*/ 969132 w 6891715"/>
                <a:gd name="connsiteY1605" fmla="*/ 3086091 h 6367455"/>
                <a:gd name="connsiteX1606" fmla="*/ 961597 w 6891715"/>
                <a:gd name="connsiteY1606" fmla="*/ 3083963 h 6367455"/>
                <a:gd name="connsiteX1607" fmla="*/ 954063 w 6891715"/>
                <a:gd name="connsiteY1607" fmla="*/ 3080315 h 6367455"/>
                <a:gd name="connsiteX1608" fmla="*/ 955045 w 6891715"/>
                <a:gd name="connsiteY1608" fmla="*/ 3073020 h 6367455"/>
                <a:gd name="connsiteX1609" fmla="*/ 960350 w 6891715"/>
                <a:gd name="connsiteY1609" fmla="*/ 3040054 h 6367455"/>
                <a:gd name="connsiteX1610" fmla="*/ 976288 w 6891715"/>
                <a:gd name="connsiteY1610" fmla="*/ 3041016 h 6367455"/>
                <a:gd name="connsiteX1611" fmla="*/ 974100 w 6891715"/>
                <a:gd name="connsiteY1611" fmla="*/ 3051920 h 6367455"/>
                <a:gd name="connsiteX1612" fmla="*/ 968788 w 6891715"/>
                <a:gd name="connsiteY1612" fmla="*/ 3050637 h 6367455"/>
                <a:gd name="connsiteX1613" fmla="*/ 970975 w 6891715"/>
                <a:gd name="connsiteY1613" fmla="*/ 3059296 h 6367455"/>
                <a:gd name="connsiteX1614" fmla="*/ 974100 w 6891715"/>
                <a:gd name="connsiteY1614" fmla="*/ 3058975 h 6367455"/>
                <a:gd name="connsiteX1615" fmla="*/ 975038 w 6891715"/>
                <a:gd name="connsiteY1615" fmla="*/ 3071804 h 6367455"/>
                <a:gd name="connsiteX1616" fmla="*/ 960350 w 6891715"/>
                <a:gd name="connsiteY1616" fmla="*/ 3064748 h 6367455"/>
                <a:gd name="connsiteX1617" fmla="*/ 959412 w 6891715"/>
                <a:gd name="connsiteY1617" fmla="*/ 3056089 h 6367455"/>
                <a:gd name="connsiteX1618" fmla="*/ 941600 w 6891715"/>
                <a:gd name="connsiteY1618" fmla="*/ 3052882 h 6367455"/>
                <a:gd name="connsiteX1619" fmla="*/ 936599 w 6891715"/>
                <a:gd name="connsiteY1619" fmla="*/ 3043582 h 6367455"/>
                <a:gd name="connsiteX1620" fmla="*/ 1047716 w 6891715"/>
                <a:gd name="connsiteY1620" fmla="*/ 3033705 h 6367455"/>
                <a:gd name="connsiteX1621" fmla="*/ 1067084 w 6891715"/>
                <a:gd name="connsiteY1621" fmla="*/ 3048347 h 6367455"/>
                <a:gd name="connsiteX1622" fmla="*/ 1069307 w 6891715"/>
                <a:gd name="connsiteY1622" fmla="*/ 3077949 h 6367455"/>
                <a:gd name="connsiteX1623" fmla="*/ 1066132 w 6891715"/>
                <a:gd name="connsiteY1623" fmla="*/ 3087498 h 6367455"/>
                <a:gd name="connsiteX1624" fmla="*/ 1076926 w 6891715"/>
                <a:gd name="connsiteY1624" fmla="*/ 3092590 h 6367455"/>
                <a:gd name="connsiteX1625" fmla="*/ 1079466 w 6891715"/>
                <a:gd name="connsiteY1625" fmla="*/ 3109460 h 6367455"/>
                <a:gd name="connsiteX1626" fmla="*/ 1084229 w 6891715"/>
                <a:gd name="connsiteY1626" fmla="*/ 3109460 h 6367455"/>
                <a:gd name="connsiteX1627" fmla="*/ 1082642 w 6891715"/>
                <a:gd name="connsiteY1627" fmla="*/ 3121874 h 6367455"/>
                <a:gd name="connsiteX1628" fmla="*/ 1108678 w 6891715"/>
                <a:gd name="connsiteY1628" fmla="*/ 3115508 h 6367455"/>
                <a:gd name="connsiteX1629" fmla="*/ 1111218 w 6891715"/>
                <a:gd name="connsiteY1629" fmla="*/ 3125057 h 6367455"/>
                <a:gd name="connsiteX1630" fmla="*/ 1097247 w 6891715"/>
                <a:gd name="connsiteY1630" fmla="*/ 3135879 h 6367455"/>
                <a:gd name="connsiteX1631" fmla="*/ 1089310 w 6891715"/>
                <a:gd name="connsiteY1631" fmla="*/ 3154022 h 6367455"/>
                <a:gd name="connsiteX1632" fmla="*/ 1080737 w 6891715"/>
                <a:gd name="connsiteY1632" fmla="*/ 3159115 h 6367455"/>
                <a:gd name="connsiteX1633" fmla="*/ 1079784 w 6891715"/>
                <a:gd name="connsiteY1633" fmla="*/ 3152749 h 6367455"/>
                <a:gd name="connsiteX1634" fmla="*/ 1081372 w 6891715"/>
                <a:gd name="connsiteY1634" fmla="*/ 3135879 h 6367455"/>
                <a:gd name="connsiteX1635" fmla="*/ 1066766 w 6891715"/>
                <a:gd name="connsiteY1635" fmla="*/ 3136198 h 6367455"/>
                <a:gd name="connsiteX1636" fmla="*/ 1059148 w 6891715"/>
                <a:gd name="connsiteY1636" fmla="*/ 3139381 h 6367455"/>
                <a:gd name="connsiteX1637" fmla="*/ 1055971 w 6891715"/>
                <a:gd name="connsiteY1637" fmla="*/ 3132060 h 6367455"/>
                <a:gd name="connsiteX1638" fmla="*/ 1045494 w 6891715"/>
                <a:gd name="connsiteY1638" fmla="*/ 3119009 h 6367455"/>
                <a:gd name="connsiteX1639" fmla="*/ 1046446 w 6891715"/>
                <a:gd name="connsiteY1639" fmla="*/ 3112006 h 6367455"/>
                <a:gd name="connsiteX1640" fmla="*/ 1044224 w 6891715"/>
                <a:gd name="connsiteY1640" fmla="*/ 3098320 h 6367455"/>
                <a:gd name="connsiteX1641" fmla="*/ 1032158 w 6891715"/>
                <a:gd name="connsiteY1641" fmla="*/ 3089726 h 6367455"/>
                <a:gd name="connsiteX1642" fmla="*/ 1032793 w 6891715"/>
                <a:gd name="connsiteY1642" fmla="*/ 3102457 h 6367455"/>
                <a:gd name="connsiteX1643" fmla="*/ 1019777 w 6891715"/>
                <a:gd name="connsiteY1643" fmla="*/ 3099275 h 6367455"/>
                <a:gd name="connsiteX1644" fmla="*/ 1012474 w 6891715"/>
                <a:gd name="connsiteY1644" fmla="*/ 3087816 h 6367455"/>
                <a:gd name="connsiteX1645" fmla="*/ 1008027 w 6891715"/>
                <a:gd name="connsiteY1645" fmla="*/ 3077312 h 6367455"/>
                <a:gd name="connsiteX1646" fmla="*/ 1015331 w 6891715"/>
                <a:gd name="connsiteY1646" fmla="*/ 3068718 h 6367455"/>
                <a:gd name="connsiteX1647" fmla="*/ 1023904 w 6891715"/>
                <a:gd name="connsiteY1647" fmla="*/ 3075084 h 6367455"/>
                <a:gd name="connsiteX1648" fmla="*/ 1028031 w 6891715"/>
                <a:gd name="connsiteY1648" fmla="*/ 3071901 h 6367455"/>
                <a:gd name="connsiteX1649" fmla="*/ 1023904 w 6891715"/>
                <a:gd name="connsiteY1649" fmla="*/ 3055031 h 6367455"/>
                <a:gd name="connsiteX1650" fmla="*/ 1025491 w 6891715"/>
                <a:gd name="connsiteY1650" fmla="*/ 3045482 h 6367455"/>
                <a:gd name="connsiteX1651" fmla="*/ 1032158 w 6891715"/>
                <a:gd name="connsiteY1651" fmla="*/ 3060123 h 6367455"/>
                <a:gd name="connsiteX1652" fmla="*/ 1049304 w 6891715"/>
                <a:gd name="connsiteY1652" fmla="*/ 3065217 h 6367455"/>
                <a:gd name="connsiteX1653" fmla="*/ 1039462 w 6891715"/>
                <a:gd name="connsiteY1653" fmla="*/ 3043254 h 6367455"/>
                <a:gd name="connsiteX1654" fmla="*/ 2663477 w 6891715"/>
                <a:gd name="connsiteY1654" fmla="*/ 3014652 h 6367455"/>
                <a:gd name="connsiteX1655" fmla="*/ 2668550 w 6891715"/>
                <a:gd name="connsiteY1655" fmla="*/ 3015608 h 6367455"/>
                <a:gd name="connsiteX1656" fmla="*/ 2660624 w 6891715"/>
                <a:gd name="connsiteY1656" fmla="*/ 3025162 h 6367455"/>
                <a:gd name="connsiteX1657" fmla="*/ 2651113 w 6891715"/>
                <a:gd name="connsiteY1657" fmla="*/ 3049369 h 6367455"/>
                <a:gd name="connsiteX1658" fmla="*/ 2659673 w 6891715"/>
                <a:gd name="connsiteY1658" fmla="*/ 3062110 h 6367455"/>
                <a:gd name="connsiteX1659" fmla="*/ 2667282 w 6891715"/>
                <a:gd name="connsiteY1659" fmla="*/ 3079946 h 6367455"/>
                <a:gd name="connsiteX1660" fmla="*/ 2665379 w 6891715"/>
                <a:gd name="connsiteY1660" fmla="*/ 3098101 h 6367455"/>
                <a:gd name="connsiteX1661" fmla="*/ 2651747 w 6891715"/>
                <a:gd name="connsiteY1661" fmla="*/ 3118168 h 6367455"/>
                <a:gd name="connsiteX1662" fmla="*/ 2641284 w 6891715"/>
                <a:gd name="connsiteY1662" fmla="*/ 3138552 h 6367455"/>
                <a:gd name="connsiteX1663" fmla="*/ 2639382 w 6891715"/>
                <a:gd name="connsiteY1663" fmla="*/ 3148107 h 6367455"/>
                <a:gd name="connsiteX1664" fmla="*/ 2633992 w 6891715"/>
                <a:gd name="connsiteY1664" fmla="*/ 3144922 h 6367455"/>
                <a:gd name="connsiteX1665" fmla="*/ 2624481 w 6891715"/>
                <a:gd name="connsiteY1665" fmla="*/ 3135367 h 6367455"/>
                <a:gd name="connsiteX1666" fmla="*/ 2607361 w 6891715"/>
                <a:gd name="connsiteY1666" fmla="*/ 3133456 h 6367455"/>
                <a:gd name="connsiteX1667" fmla="*/ 2591509 w 6891715"/>
                <a:gd name="connsiteY1667" fmla="*/ 3129315 h 6367455"/>
                <a:gd name="connsiteX1668" fmla="*/ 2583266 w 6891715"/>
                <a:gd name="connsiteY1668" fmla="*/ 3137596 h 6367455"/>
                <a:gd name="connsiteX1669" fmla="*/ 2569316 w 6891715"/>
                <a:gd name="connsiteY1669" fmla="*/ 3133775 h 6367455"/>
                <a:gd name="connsiteX1670" fmla="*/ 2548392 w 6891715"/>
                <a:gd name="connsiteY1670" fmla="*/ 3148744 h 6367455"/>
                <a:gd name="connsiteX1671" fmla="*/ 2533808 w 6891715"/>
                <a:gd name="connsiteY1671" fmla="*/ 3141738 h 6367455"/>
                <a:gd name="connsiteX1672" fmla="*/ 2530003 w 6891715"/>
                <a:gd name="connsiteY1672" fmla="*/ 3127723 h 6367455"/>
                <a:gd name="connsiteX1673" fmla="*/ 2504006 w 6891715"/>
                <a:gd name="connsiteY1673" fmla="*/ 3142693 h 6367455"/>
                <a:gd name="connsiteX1674" fmla="*/ 2496714 w 6891715"/>
                <a:gd name="connsiteY1674" fmla="*/ 3155433 h 6367455"/>
                <a:gd name="connsiteX1675" fmla="*/ 2471351 w 6891715"/>
                <a:gd name="connsiteY1675" fmla="*/ 3164352 h 6367455"/>
                <a:gd name="connsiteX1676" fmla="*/ 2468180 w 6891715"/>
                <a:gd name="connsiteY1676" fmla="*/ 3181551 h 6367455"/>
                <a:gd name="connsiteX1677" fmla="*/ 2479277 w 6891715"/>
                <a:gd name="connsiteY1677" fmla="*/ 3189514 h 6367455"/>
                <a:gd name="connsiteX1678" fmla="*/ 2479277 w 6891715"/>
                <a:gd name="connsiteY1678" fmla="*/ 3193973 h 6367455"/>
                <a:gd name="connsiteX1679" fmla="*/ 2485617 w 6891715"/>
                <a:gd name="connsiteY1679" fmla="*/ 3200343 h 6367455"/>
                <a:gd name="connsiteX1680" fmla="*/ 2484666 w 6891715"/>
                <a:gd name="connsiteY1680" fmla="*/ 3214677 h 6367455"/>
                <a:gd name="connsiteX1681" fmla="*/ 2473887 w 6891715"/>
                <a:gd name="connsiteY1681" fmla="*/ 3211809 h 6367455"/>
                <a:gd name="connsiteX1682" fmla="*/ 2477057 w 6891715"/>
                <a:gd name="connsiteY1682" fmla="*/ 3200343 h 6367455"/>
                <a:gd name="connsiteX1683" fmla="*/ 2468814 w 6891715"/>
                <a:gd name="connsiteY1683" fmla="*/ 3205439 h 6367455"/>
                <a:gd name="connsiteX1684" fmla="*/ 2458986 w 6891715"/>
                <a:gd name="connsiteY1684" fmla="*/ 3192062 h 6367455"/>
                <a:gd name="connsiteX1685" fmla="*/ 2449475 w 6891715"/>
                <a:gd name="connsiteY1685" fmla="*/ 3187921 h 6367455"/>
                <a:gd name="connsiteX1686" fmla="*/ 2452328 w 6891715"/>
                <a:gd name="connsiteY1686" fmla="*/ 3178047 h 6367455"/>
                <a:gd name="connsiteX1687" fmla="*/ 2456767 w 6891715"/>
                <a:gd name="connsiteY1687" fmla="*/ 3149381 h 6367455"/>
                <a:gd name="connsiteX1688" fmla="*/ 2481813 w 6891715"/>
                <a:gd name="connsiteY1688" fmla="*/ 3128041 h 6367455"/>
                <a:gd name="connsiteX1689" fmla="*/ 2509396 w 6891715"/>
                <a:gd name="connsiteY1689" fmla="*/ 3122945 h 6367455"/>
                <a:gd name="connsiteX1690" fmla="*/ 2521760 w 6891715"/>
                <a:gd name="connsiteY1690" fmla="*/ 3114345 h 6367455"/>
                <a:gd name="connsiteX1691" fmla="*/ 2562024 w 6891715"/>
                <a:gd name="connsiteY1691" fmla="*/ 3109568 h 6367455"/>
                <a:gd name="connsiteX1692" fmla="*/ 2582632 w 6891715"/>
                <a:gd name="connsiteY1692" fmla="*/ 3077717 h 6367455"/>
                <a:gd name="connsiteX1693" fmla="*/ 2602605 w 6891715"/>
                <a:gd name="connsiteY1693" fmla="*/ 3055421 h 6367455"/>
                <a:gd name="connsiteX1694" fmla="*/ 2615287 w 6891715"/>
                <a:gd name="connsiteY1694" fmla="*/ 3047459 h 6367455"/>
                <a:gd name="connsiteX1695" fmla="*/ 2630188 w 6891715"/>
                <a:gd name="connsiteY1695" fmla="*/ 3047459 h 6367455"/>
                <a:gd name="connsiteX1696" fmla="*/ 2642553 w 6891715"/>
                <a:gd name="connsiteY1696" fmla="*/ 3036947 h 6367455"/>
                <a:gd name="connsiteX1697" fmla="*/ 3448413 w 6891715"/>
                <a:gd name="connsiteY1697" fmla="*/ 2979732 h 6367455"/>
                <a:gd name="connsiteX1698" fmla="*/ 3453791 w 6891715"/>
                <a:gd name="connsiteY1698" fmla="*/ 2990488 h 6367455"/>
                <a:gd name="connsiteX1699" fmla="*/ 3465498 w 6891715"/>
                <a:gd name="connsiteY1699" fmla="*/ 2979732 h 6367455"/>
                <a:gd name="connsiteX1700" fmla="*/ 3471826 w 6891715"/>
                <a:gd name="connsiteY1700" fmla="*/ 2991437 h 6367455"/>
                <a:gd name="connsiteX1701" fmla="*/ 3467396 w 6891715"/>
                <a:gd name="connsiteY1701" fmla="*/ 3010102 h 6367455"/>
                <a:gd name="connsiteX1702" fmla="*/ 3453159 w 6891715"/>
                <a:gd name="connsiteY1702" fmla="*/ 3013582 h 6367455"/>
                <a:gd name="connsiteX1703" fmla="*/ 3450311 w 6891715"/>
                <a:gd name="connsiteY1703" fmla="*/ 3061035 h 6367455"/>
                <a:gd name="connsiteX1704" fmla="*/ 3458537 w 6891715"/>
                <a:gd name="connsiteY1704" fmla="*/ 3074321 h 6367455"/>
                <a:gd name="connsiteX1705" fmla="*/ 3441769 w 6891715"/>
                <a:gd name="connsiteY1705" fmla="*/ 3080016 h 6367455"/>
                <a:gd name="connsiteX1706" fmla="*/ 3442085 w 6891715"/>
                <a:gd name="connsiteY1706" fmla="*/ 3097415 h 6367455"/>
                <a:gd name="connsiteX1707" fmla="*/ 3430378 w 6891715"/>
                <a:gd name="connsiteY1707" fmla="*/ 3099630 h 6367455"/>
                <a:gd name="connsiteX1708" fmla="*/ 3407598 w 6891715"/>
                <a:gd name="connsiteY1708" fmla="*/ 3133480 h 6367455"/>
                <a:gd name="connsiteX1709" fmla="*/ 3408547 w 6891715"/>
                <a:gd name="connsiteY1709" fmla="*/ 3149296 h 6367455"/>
                <a:gd name="connsiteX1710" fmla="*/ 3381338 w 6891715"/>
                <a:gd name="connsiteY1710" fmla="*/ 3155940 h 6367455"/>
                <a:gd name="connsiteX1711" fmla="*/ 3399056 w 6891715"/>
                <a:gd name="connsiteY1711" fmla="*/ 3131898 h 6367455"/>
                <a:gd name="connsiteX1712" fmla="*/ 3405384 w 6891715"/>
                <a:gd name="connsiteY1712" fmla="*/ 3121142 h 6367455"/>
                <a:gd name="connsiteX1713" fmla="*/ 3388615 w 6891715"/>
                <a:gd name="connsiteY1713" fmla="*/ 3129683 h 6367455"/>
                <a:gd name="connsiteX1714" fmla="*/ 3390197 w 6891715"/>
                <a:gd name="connsiteY1714" fmla="*/ 3106272 h 6367455"/>
                <a:gd name="connsiteX1715" fmla="*/ 3384818 w 6891715"/>
                <a:gd name="connsiteY1715" fmla="*/ 3092037 h 6367455"/>
                <a:gd name="connsiteX1716" fmla="*/ 3394626 w 6891715"/>
                <a:gd name="connsiteY1716" fmla="*/ 3078118 h 6367455"/>
                <a:gd name="connsiteX1717" fmla="*/ 3384502 w 6891715"/>
                <a:gd name="connsiteY1717" fmla="*/ 3050912 h 6367455"/>
                <a:gd name="connsiteX1718" fmla="*/ 3412977 w 6891715"/>
                <a:gd name="connsiteY1718" fmla="*/ 3012000 h 6367455"/>
                <a:gd name="connsiteX1719" fmla="*/ 3414559 w 6891715"/>
                <a:gd name="connsiteY1719" fmla="*/ 2994917 h 6367455"/>
                <a:gd name="connsiteX1720" fmla="*/ 3442085 w 6891715"/>
                <a:gd name="connsiteY1720" fmla="*/ 2991437 h 6367455"/>
                <a:gd name="connsiteX1721" fmla="*/ 3493415 w 6891715"/>
                <a:gd name="connsiteY1721" fmla="*/ 2962270 h 6367455"/>
                <a:gd name="connsiteX1722" fmla="*/ 3495638 w 6891715"/>
                <a:gd name="connsiteY1722" fmla="*/ 2975755 h 6367455"/>
                <a:gd name="connsiteX1723" fmla="*/ 3483890 w 6891715"/>
                <a:gd name="connsiteY1723" fmla="*/ 2974150 h 6367455"/>
                <a:gd name="connsiteX1724" fmla="*/ 3475318 w 6891715"/>
                <a:gd name="connsiteY1724" fmla="*/ 2990845 h 6367455"/>
                <a:gd name="connsiteX1725" fmla="*/ 3473413 w 6891715"/>
                <a:gd name="connsiteY1725" fmla="*/ 2976076 h 6367455"/>
                <a:gd name="connsiteX1726" fmla="*/ 2769847 w 6891715"/>
                <a:gd name="connsiteY1726" fmla="*/ 2960682 h 6367455"/>
                <a:gd name="connsiteX1727" fmla="*/ 2770150 w 6891715"/>
                <a:gd name="connsiteY1727" fmla="*/ 2978807 h 6367455"/>
                <a:gd name="connsiteX1728" fmla="*/ 2761986 w 6891715"/>
                <a:gd name="connsiteY1728" fmla="*/ 2994019 h 6367455"/>
                <a:gd name="connsiteX1729" fmla="*/ 2751100 w 6891715"/>
                <a:gd name="connsiteY1729" fmla="*/ 2971363 h 6367455"/>
                <a:gd name="connsiteX1730" fmla="*/ 2754728 w 6891715"/>
                <a:gd name="connsiteY1730" fmla="*/ 2961977 h 6367455"/>
                <a:gd name="connsiteX1731" fmla="*/ 1053114 w 6891715"/>
                <a:gd name="connsiteY1731" fmla="*/ 2895591 h 6367455"/>
                <a:gd name="connsiteX1732" fmla="*/ 1060733 w 6891715"/>
                <a:gd name="connsiteY1732" fmla="*/ 2896547 h 6367455"/>
                <a:gd name="connsiteX1733" fmla="*/ 1066448 w 6891715"/>
                <a:gd name="connsiteY1733" fmla="*/ 2921057 h 6367455"/>
                <a:gd name="connsiteX1734" fmla="*/ 1051527 w 6891715"/>
                <a:gd name="connsiteY1734" fmla="*/ 2933787 h 6367455"/>
                <a:gd name="connsiteX1735" fmla="*/ 1053749 w 6891715"/>
                <a:gd name="connsiteY1735" fmla="*/ 2941110 h 6367455"/>
                <a:gd name="connsiteX1736" fmla="*/ 1068353 w 6891715"/>
                <a:gd name="connsiteY1736" fmla="*/ 2926149 h 6367455"/>
                <a:gd name="connsiteX1737" fmla="*/ 1071528 w 6891715"/>
                <a:gd name="connsiteY1737" fmla="*/ 2931239 h 6367455"/>
                <a:gd name="connsiteX1738" fmla="*/ 1063274 w 6891715"/>
                <a:gd name="connsiteY1738" fmla="*/ 2946204 h 6367455"/>
                <a:gd name="connsiteX1739" fmla="*/ 1051844 w 6891715"/>
                <a:gd name="connsiteY1739" fmla="*/ 2947478 h 6367455"/>
                <a:gd name="connsiteX1740" fmla="*/ 1042318 w 6891715"/>
                <a:gd name="connsiteY1740" fmla="*/ 2957981 h 6367455"/>
                <a:gd name="connsiteX1741" fmla="*/ 1030571 w 6891715"/>
                <a:gd name="connsiteY1741" fmla="*/ 2965621 h 6367455"/>
                <a:gd name="connsiteX1742" fmla="*/ 1041365 w 6891715"/>
                <a:gd name="connsiteY1742" fmla="*/ 2967849 h 6367455"/>
                <a:gd name="connsiteX1743" fmla="*/ 1043271 w 6891715"/>
                <a:gd name="connsiteY1743" fmla="*/ 2977080 h 6367455"/>
                <a:gd name="connsiteX1744" fmla="*/ 1040413 w 6891715"/>
                <a:gd name="connsiteY1744" fmla="*/ 2983446 h 6367455"/>
                <a:gd name="connsiteX1745" fmla="*/ 1028983 w 6891715"/>
                <a:gd name="connsiteY1745" fmla="*/ 2991722 h 6367455"/>
                <a:gd name="connsiteX1746" fmla="*/ 1020413 w 6891715"/>
                <a:gd name="connsiteY1746" fmla="*/ 2991085 h 6367455"/>
                <a:gd name="connsiteX1747" fmla="*/ 1010885 w 6891715"/>
                <a:gd name="connsiteY1747" fmla="*/ 2990130 h 6367455"/>
                <a:gd name="connsiteX1748" fmla="*/ 1009614 w 6891715"/>
                <a:gd name="connsiteY1748" fmla="*/ 2997451 h 6367455"/>
                <a:gd name="connsiteX1749" fmla="*/ 1004853 w 6891715"/>
                <a:gd name="connsiteY1749" fmla="*/ 3013366 h 6367455"/>
                <a:gd name="connsiteX1750" fmla="*/ 987717 w 6891715"/>
                <a:gd name="connsiteY1750" fmla="*/ 3021006 h 6367455"/>
                <a:gd name="connsiteX1751" fmla="*/ 976287 w 6891715"/>
                <a:gd name="connsiteY1751" fmla="*/ 3013366 h 6367455"/>
                <a:gd name="connsiteX1752" fmla="*/ 986765 w 6891715"/>
                <a:gd name="connsiteY1752" fmla="*/ 3006045 h 6367455"/>
                <a:gd name="connsiteX1753" fmla="*/ 995010 w 6891715"/>
                <a:gd name="connsiteY1753" fmla="*/ 2991085 h 6367455"/>
                <a:gd name="connsiteX1754" fmla="*/ 986447 w 6891715"/>
                <a:gd name="connsiteY1754" fmla="*/ 2987266 h 6367455"/>
                <a:gd name="connsiteX1755" fmla="*/ 983272 w 6891715"/>
                <a:gd name="connsiteY1755" fmla="*/ 2980900 h 6367455"/>
                <a:gd name="connsiteX1756" fmla="*/ 991845 w 6891715"/>
                <a:gd name="connsiteY1756" fmla="*/ 2974534 h 6367455"/>
                <a:gd name="connsiteX1757" fmla="*/ 980097 w 6891715"/>
                <a:gd name="connsiteY1757" fmla="*/ 2974534 h 6367455"/>
                <a:gd name="connsiteX1758" fmla="*/ 976605 w 6891715"/>
                <a:gd name="connsiteY1758" fmla="*/ 2955434 h 6367455"/>
                <a:gd name="connsiteX1759" fmla="*/ 989305 w 6891715"/>
                <a:gd name="connsiteY1759" fmla="*/ 2938244 h 6367455"/>
                <a:gd name="connsiteX1760" fmla="*/ 995645 w 6891715"/>
                <a:gd name="connsiteY1760" fmla="*/ 2945568 h 6367455"/>
                <a:gd name="connsiteX1761" fmla="*/ 996597 w 6891715"/>
                <a:gd name="connsiteY1761" fmla="*/ 2940473 h 6367455"/>
                <a:gd name="connsiteX1762" fmla="*/ 1009297 w 6891715"/>
                <a:gd name="connsiteY1762" fmla="*/ 2942384 h 6367455"/>
                <a:gd name="connsiteX1763" fmla="*/ 1012473 w 6891715"/>
                <a:gd name="connsiteY1763" fmla="*/ 2950025 h 6367455"/>
                <a:gd name="connsiteX1764" fmla="*/ 1012473 w 6891715"/>
                <a:gd name="connsiteY1764" fmla="*/ 2939200 h 6367455"/>
                <a:gd name="connsiteX1765" fmla="*/ 1014377 w 6891715"/>
                <a:gd name="connsiteY1765" fmla="*/ 2930921 h 6367455"/>
                <a:gd name="connsiteX1766" fmla="*/ 1042000 w 6891715"/>
                <a:gd name="connsiteY1766" fmla="*/ 2909597 h 6367455"/>
                <a:gd name="connsiteX1767" fmla="*/ 1051209 w 6891715"/>
                <a:gd name="connsiteY1767" fmla="*/ 2904186 h 6367455"/>
                <a:gd name="connsiteX1768" fmla="*/ 1350059 w 6891715"/>
                <a:gd name="connsiteY1768" fmla="*/ 2857495 h 6367455"/>
                <a:gd name="connsiteX1769" fmla="*/ 1357674 w 6891715"/>
                <a:gd name="connsiteY1769" fmla="*/ 2864802 h 6367455"/>
                <a:gd name="connsiteX1770" fmla="*/ 1355452 w 6891715"/>
                <a:gd name="connsiteY1770" fmla="*/ 2876239 h 6367455"/>
                <a:gd name="connsiteX1771" fmla="*/ 1359577 w 6891715"/>
                <a:gd name="connsiteY1771" fmla="*/ 2883863 h 6367455"/>
                <a:gd name="connsiteX1772" fmla="*/ 1370365 w 6891715"/>
                <a:gd name="connsiteY1772" fmla="*/ 2885769 h 6367455"/>
                <a:gd name="connsiteX1773" fmla="*/ 1361164 w 6891715"/>
                <a:gd name="connsiteY1773" fmla="*/ 2908962 h 6367455"/>
                <a:gd name="connsiteX1774" fmla="*/ 1339906 w 6891715"/>
                <a:gd name="connsiteY1774" fmla="*/ 2921989 h 6367455"/>
                <a:gd name="connsiteX1775" fmla="*/ 1307551 w 6891715"/>
                <a:gd name="connsiteY1775" fmla="*/ 2950584 h 6367455"/>
                <a:gd name="connsiteX1776" fmla="*/ 1298350 w 6891715"/>
                <a:gd name="connsiteY1776" fmla="*/ 2965517 h 6367455"/>
                <a:gd name="connsiteX1777" fmla="*/ 1284393 w 6891715"/>
                <a:gd name="connsiteY1777" fmla="*/ 2971871 h 6367455"/>
                <a:gd name="connsiteX1778" fmla="*/ 1283441 w 6891715"/>
                <a:gd name="connsiteY1778" fmla="*/ 2979495 h 6367455"/>
                <a:gd name="connsiteX1779" fmla="*/ 1266628 w 6891715"/>
                <a:gd name="connsiteY1779" fmla="*/ 2996334 h 6367455"/>
                <a:gd name="connsiteX1780" fmla="*/ 1259332 w 6891715"/>
                <a:gd name="connsiteY1780" fmla="*/ 2995381 h 6367455"/>
                <a:gd name="connsiteX1781" fmla="*/ 1243469 w 6891715"/>
                <a:gd name="connsiteY1781" fmla="*/ 2999829 h 6367455"/>
                <a:gd name="connsiteX1782" fmla="*/ 1258381 w 6891715"/>
                <a:gd name="connsiteY1782" fmla="*/ 3002688 h 6367455"/>
                <a:gd name="connsiteX1783" fmla="*/ 1261553 w 6891715"/>
                <a:gd name="connsiteY1783" fmla="*/ 3008089 h 6367455"/>
                <a:gd name="connsiteX1784" fmla="*/ 1290103 w 6891715"/>
                <a:gd name="connsiteY1784" fmla="*/ 2999193 h 6367455"/>
                <a:gd name="connsiteX1785" fmla="*/ 1295496 w 6891715"/>
                <a:gd name="connsiteY1785" fmla="*/ 3001417 h 6367455"/>
                <a:gd name="connsiteX1786" fmla="*/ 1278683 w 6891715"/>
                <a:gd name="connsiteY1786" fmla="*/ 3023657 h 6367455"/>
                <a:gd name="connsiteX1787" fmla="*/ 1272973 w 6891715"/>
                <a:gd name="connsiteY1787" fmla="*/ 3016667 h 6367455"/>
                <a:gd name="connsiteX1788" fmla="*/ 1246006 w 6891715"/>
                <a:gd name="connsiteY1788" fmla="*/ 3027152 h 6367455"/>
                <a:gd name="connsiteX1789" fmla="*/ 1232366 w 6891715"/>
                <a:gd name="connsiteY1789" fmla="*/ 3043037 h 6367455"/>
                <a:gd name="connsiteX1790" fmla="*/ 1233635 w 6891715"/>
                <a:gd name="connsiteY1790" fmla="*/ 3047167 h 6367455"/>
                <a:gd name="connsiteX1791" fmla="*/ 1246006 w 6891715"/>
                <a:gd name="connsiteY1791" fmla="*/ 3037636 h 6367455"/>
                <a:gd name="connsiteX1792" fmla="*/ 1261870 w 6891715"/>
                <a:gd name="connsiteY1792" fmla="*/ 3031282 h 6367455"/>
                <a:gd name="connsiteX1793" fmla="*/ 1267262 w 6891715"/>
                <a:gd name="connsiteY1793" fmla="*/ 3030964 h 6367455"/>
                <a:gd name="connsiteX1794" fmla="*/ 1261870 w 6891715"/>
                <a:gd name="connsiteY1794" fmla="*/ 3052251 h 6367455"/>
                <a:gd name="connsiteX1795" fmla="*/ 1251719 w 6891715"/>
                <a:gd name="connsiteY1795" fmla="*/ 3057652 h 6367455"/>
                <a:gd name="connsiteX1796" fmla="*/ 1240931 w 6891715"/>
                <a:gd name="connsiteY1796" fmla="*/ 3060193 h 6367455"/>
                <a:gd name="connsiteX1797" fmla="*/ 1234586 w 6891715"/>
                <a:gd name="connsiteY1797" fmla="*/ 3058923 h 6367455"/>
                <a:gd name="connsiteX1798" fmla="*/ 1231415 w 6891715"/>
                <a:gd name="connsiteY1798" fmla="*/ 3062099 h 6367455"/>
                <a:gd name="connsiteX1799" fmla="*/ 1248227 w 6891715"/>
                <a:gd name="connsiteY1799" fmla="*/ 3072584 h 6367455"/>
                <a:gd name="connsiteX1800" fmla="*/ 1255844 w 6891715"/>
                <a:gd name="connsiteY1800" fmla="*/ 3071313 h 6367455"/>
                <a:gd name="connsiteX1801" fmla="*/ 1272656 w 6891715"/>
                <a:gd name="connsiteY1801" fmla="*/ 3057652 h 6367455"/>
                <a:gd name="connsiteX1802" fmla="*/ 1267262 w 6891715"/>
                <a:gd name="connsiteY1802" fmla="*/ 3051297 h 6367455"/>
                <a:gd name="connsiteX1803" fmla="*/ 1289468 w 6891715"/>
                <a:gd name="connsiteY1803" fmla="*/ 3046849 h 6367455"/>
                <a:gd name="connsiteX1804" fmla="*/ 1293592 w 6891715"/>
                <a:gd name="connsiteY1804" fmla="*/ 3042719 h 6367455"/>
                <a:gd name="connsiteX1805" fmla="*/ 1308502 w 6891715"/>
                <a:gd name="connsiteY1805" fmla="*/ 3041448 h 6367455"/>
                <a:gd name="connsiteX1806" fmla="*/ 1318970 w 6891715"/>
                <a:gd name="connsiteY1806" fmla="*/ 3038271 h 6367455"/>
                <a:gd name="connsiteX1807" fmla="*/ 1327217 w 6891715"/>
                <a:gd name="connsiteY1807" fmla="*/ 3031599 h 6367455"/>
                <a:gd name="connsiteX1808" fmla="*/ 1342126 w 6891715"/>
                <a:gd name="connsiteY1808" fmla="*/ 3025245 h 6367455"/>
                <a:gd name="connsiteX1809" fmla="*/ 1358942 w 6891715"/>
                <a:gd name="connsiteY1809" fmla="*/ 3031282 h 6367455"/>
                <a:gd name="connsiteX1810" fmla="*/ 1371634 w 6891715"/>
                <a:gd name="connsiteY1810" fmla="*/ 3035730 h 6367455"/>
                <a:gd name="connsiteX1811" fmla="*/ 1382421 w 6891715"/>
                <a:gd name="connsiteY1811" fmla="*/ 3030011 h 6367455"/>
                <a:gd name="connsiteX1812" fmla="*/ 1401459 w 6891715"/>
                <a:gd name="connsiteY1812" fmla="*/ 3024610 h 6367455"/>
                <a:gd name="connsiteX1813" fmla="*/ 1414150 w 6891715"/>
                <a:gd name="connsiteY1813" fmla="*/ 3030964 h 6367455"/>
                <a:gd name="connsiteX1814" fmla="*/ 1437305 w 6891715"/>
                <a:gd name="connsiteY1814" fmla="*/ 3028423 h 6367455"/>
                <a:gd name="connsiteX1815" fmla="*/ 1461412 w 6891715"/>
                <a:gd name="connsiteY1815" fmla="*/ 3029375 h 6367455"/>
                <a:gd name="connsiteX1816" fmla="*/ 1474101 w 6891715"/>
                <a:gd name="connsiteY1816" fmla="*/ 3033506 h 6367455"/>
                <a:gd name="connsiteX1817" fmla="*/ 1481080 w 6891715"/>
                <a:gd name="connsiteY1817" fmla="*/ 3052568 h 6367455"/>
                <a:gd name="connsiteX1818" fmla="*/ 1479176 w 6891715"/>
                <a:gd name="connsiteY1818" fmla="*/ 3086245 h 6367455"/>
                <a:gd name="connsiteX1819" fmla="*/ 1459192 w 6891715"/>
                <a:gd name="connsiteY1819" fmla="*/ 3112932 h 6367455"/>
                <a:gd name="connsiteX1820" fmla="*/ 1455069 w 6891715"/>
                <a:gd name="connsiteY1820" fmla="*/ 3142162 h 6367455"/>
                <a:gd name="connsiteX1821" fmla="*/ 1440795 w 6891715"/>
                <a:gd name="connsiteY1821" fmla="*/ 3172026 h 6367455"/>
                <a:gd name="connsiteX1822" fmla="*/ 1437940 w 6891715"/>
                <a:gd name="connsiteY1822" fmla="*/ 3193312 h 6367455"/>
                <a:gd name="connsiteX1823" fmla="*/ 1422080 w 6891715"/>
                <a:gd name="connsiteY1823" fmla="*/ 3203797 h 6367455"/>
                <a:gd name="connsiteX1824" fmla="*/ 1420812 w 6891715"/>
                <a:gd name="connsiteY1824" fmla="*/ 3217460 h 6367455"/>
                <a:gd name="connsiteX1825" fmla="*/ 1406535 w 6891715"/>
                <a:gd name="connsiteY1825" fmla="*/ 3226990 h 6367455"/>
                <a:gd name="connsiteX1826" fmla="*/ 1402092 w 6891715"/>
                <a:gd name="connsiteY1826" fmla="*/ 3238747 h 6367455"/>
                <a:gd name="connsiteX1827" fmla="*/ 1394161 w 6891715"/>
                <a:gd name="connsiteY1827" fmla="*/ 3252727 h 6367455"/>
                <a:gd name="connsiteX1828" fmla="*/ 1371634 w 6891715"/>
                <a:gd name="connsiteY1828" fmla="*/ 3245102 h 6367455"/>
                <a:gd name="connsiteX1829" fmla="*/ 1358942 w 6891715"/>
                <a:gd name="connsiteY1829" fmla="*/ 3257175 h 6367455"/>
                <a:gd name="connsiteX1830" fmla="*/ 1361164 w 6891715"/>
                <a:gd name="connsiteY1830" fmla="*/ 3262260 h 6367455"/>
                <a:gd name="connsiteX1831" fmla="*/ 1370682 w 6891715"/>
                <a:gd name="connsiteY1831" fmla="*/ 3255904 h 6367455"/>
                <a:gd name="connsiteX1832" fmla="*/ 1383373 w 6891715"/>
                <a:gd name="connsiteY1832" fmla="*/ 3254634 h 6367455"/>
                <a:gd name="connsiteX1833" fmla="*/ 1391940 w 6891715"/>
                <a:gd name="connsiteY1833" fmla="*/ 3260035 h 6367455"/>
                <a:gd name="connsiteX1834" fmla="*/ 1389718 w 6891715"/>
                <a:gd name="connsiteY1834" fmla="*/ 3266390 h 6367455"/>
                <a:gd name="connsiteX1835" fmla="*/ 1401459 w 6891715"/>
                <a:gd name="connsiteY1835" fmla="*/ 3270203 h 6367455"/>
                <a:gd name="connsiteX1836" fmla="*/ 1404631 w 6891715"/>
                <a:gd name="connsiteY1836" fmla="*/ 3277827 h 6367455"/>
                <a:gd name="connsiteX1837" fmla="*/ 1403679 w 6891715"/>
                <a:gd name="connsiteY1837" fmla="*/ 3283230 h 6367455"/>
                <a:gd name="connsiteX1838" fmla="*/ 1399237 w 6891715"/>
                <a:gd name="connsiteY1838" fmla="*/ 3289581 h 6367455"/>
                <a:gd name="connsiteX1839" fmla="*/ 1385911 w 6891715"/>
                <a:gd name="connsiteY1839" fmla="*/ 3289581 h 6367455"/>
                <a:gd name="connsiteX1840" fmla="*/ 1374172 w 6891715"/>
                <a:gd name="connsiteY1840" fmla="*/ 3288629 h 6367455"/>
                <a:gd name="connsiteX1841" fmla="*/ 1371000 w 6891715"/>
                <a:gd name="connsiteY1841" fmla="*/ 3297844 h 6367455"/>
                <a:gd name="connsiteX1842" fmla="*/ 1363702 w 6891715"/>
                <a:gd name="connsiteY1842" fmla="*/ 3307374 h 6367455"/>
                <a:gd name="connsiteX1843" fmla="*/ 1348790 w 6891715"/>
                <a:gd name="connsiteY1843" fmla="*/ 3314363 h 6367455"/>
                <a:gd name="connsiteX1844" fmla="*/ 1338636 w 6891715"/>
                <a:gd name="connsiteY1844" fmla="*/ 3312140 h 6367455"/>
                <a:gd name="connsiteX1845" fmla="*/ 1312944 w 6891715"/>
                <a:gd name="connsiteY1845" fmla="*/ 3312457 h 6367455"/>
                <a:gd name="connsiteX1846" fmla="*/ 1288834 w 6891715"/>
                <a:gd name="connsiteY1846" fmla="*/ 3314682 h 6367455"/>
                <a:gd name="connsiteX1847" fmla="*/ 1288834 w 6891715"/>
                <a:gd name="connsiteY1847" fmla="*/ 3319766 h 6367455"/>
                <a:gd name="connsiteX1848" fmla="*/ 1303426 w 6891715"/>
                <a:gd name="connsiteY1848" fmla="*/ 3317859 h 6367455"/>
                <a:gd name="connsiteX1849" fmla="*/ 1319287 w 6891715"/>
                <a:gd name="connsiteY1849" fmla="*/ 3319448 h 6367455"/>
                <a:gd name="connsiteX1850" fmla="*/ 1331022 w 6891715"/>
                <a:gd name="connsiteY1850" fmla="*/ 3323896 h 6367455"/>
                <a:gd name="connsiteX1851" fmla="*/ 1346886 w 6891715"/>
                <a:gd name="connsiteY1851" fmla="*/ 3328663 h 6367455"/>
                <a:gd name="connsiteX1852" fmla="*/ 1369412 w 6891715"/>
                <a:gd name="connsiteY1852" fmla="*/ 3330886 h 6367455"/>
                <a:gd name="connsiteX1853" fmla="*/ 1377662 w 6891715"/>
                <a:gd name="connsiteY1853" fmla="*/ 3328663 h 6367455"/>
                <a:gd name="connsiteX1854" fmla="*/ 1392257 w 6891715"/>
                <a:gd name="connsiteY1854" fmla="*/ 3315000 h 6367455"/>
                <a:gd name="connsiteX1855" fmla="*/ 1403996 w 6891715"/>
                <a:gd name="connsiteY1855" fmla="*/ 3315635 h 6367455"/>
                <a:gd name="connsiteX1856" fmla="*/ 1415736 w 6891715"/>
                <a:gd name="connsiteY1856" fmla="*/ 3321989 h 6367455"/>
                <a:gd name="connsiteX1857" fmla="*/ 1426204 w 6891715"/>
                <a:gd name="connsiteY1857" fmla="*/ 3333427 h 6367455"/>
                <a:gd name="connsiteX1858" fmla="*/ 1441112 w 6891715"/>
                <a:gd name="connsiteY1858" fmla="*/ 3338512 h 6367455"/>
                <a:gd name="connsiteX1859" fmla="*/ 1459192 w 6891715"/>
                <a:gd name="connsiteY1859" fmla="*/ 3345818 h 6367455"/>
                <a:gd name="connsiteX1860" fmla="*/ 1482666 w 6891715"/>
                <a:gd name="connsiteY1860" fmla="*/ 3379492 h 6367455"/>
                <a:gd name="connsiteX1861" fmla="*/ 1484252 w 6891715"/>
                <a:gd name="connsiteY1861" fmla="*/ 3380763 h 6367455"/>
                <a:gd name="connsiteX1862" fmla="*/ 1486474 w 6891715"/>
                <a:gd name="connsiteY1862" fmla="*/ 3382034 h 6367455"/>
                <a:gd name="connsiteX1863" fmla="*/ 1492503 w 6891715"/>
                <a:gd name="connsiteY1863" fmla="*/ 3385847 h 6367455"/>
                <a:gd name="connsiteX1864" fmla="*/ 1500748 w 6891715"/>
                <a:gd name="connsiteY1864" fmla="*/ 3389659 h 6367455"/>
                <a:gd name="connsiteX1865" fmla="*/ 1512809 w 6891715"/>
                <a:gd name="connsiteY1865" fmla="*/ 3414758 h 6367455"/>
                <a:gd name="connsiteX1866" fmla="*/ 1502335 w 6891715"/>
                <a:gd name="connsiteY1866" fmla="*/ 3420477 h 6367455"/>
                <a:gd name="connsiteX1867" fmla="*/ 1497895 w 6891715"/>
                <a:gd name="connsiteY1867" fmla="*/ 3429056 h 6367455"/>
                <a:gd name="connsiteX1868" fmla="*/ 1508679 w 6891715"/>
                <a:gd name="connsiteY1868" fmla="*/ 3433821 h 6367455"/>
                <a:gd name="connsiteX1869" fmla="*/ 1515344 w 6891715"/>
                <a:gd name="connsiteY1869" fmla="*/ 3449707 h 6367455"/>
                <a:gd name="connsiteX1870" fmla="*/ 1519468 w 6891715"/>
                <a:gd name="connsiteY1870" fmla="*/ 3486562 h 6367455"/>
                <a:gd name="connsiteX1871" fmla="*/ 1529300 w 6891715"/>
                <a:gd name="connsiteY1871" fmla="*/ 3508484 h 6367455"/>
                <a:gd name="connsiteX1872" fmla="*/ 1526130 w 6891715"/>
                <a:gd name="connsiteY1872" fmla="*/ 3514838 h 6367455"/>
                <a:gd name="connsiteX1873" fmla="*/ 1538820 w 6891715"/>
                <a:gd name="connsiteY1873" fmla="*/ 3520239 h 6367455"/>
                <a:gd name="connsiteX1874" fmla="*/ 1544213 w 6891715"/>
                <a:gd name="connsiteY1874" fmla="*/ 3527229 h 6367455"/>
                <a:gd name="connsiteX1875" fmla="*/ 1553094 w 6891715"/>
                <a:gd name="connsiteY1875" fmla="*/ 3538031 h 6367455"/>
                <a:gd name="connsiteX1876" fmla="*/ 1546752 w 6891715"/>
                <a:gd name="connsiteY1876" fmla="*/ 3549469 h 6367455"/>
                <a:gd name="connsiteX1877" fmla="*/ 1540406 w 6891715"/>
                <a:gd name="connsiteY1877" fmla="*/ 3565672 h 6367455"/>
                <a:gd name="connsiteX1878" fmla="*/ 1546752 w 6891715"/>
                <a:gd name="connsiteY1878" fmla="*/ 3559318 h 6367455"/>
                <a:gd name="connsiteX1879" fmla="*/ 1557220 w 6891715"/>
                <a:gd name="connsiteY1879" fmla="*/ 3557730 h 6367455"/>
                <a:gd name="connsiteX1880" fmla="*/ 1560393 w 6891715"/>
                <a:gd name="connsiteY1880" fmla="*/ 3552328 h 6367455"/>
                <a:gd name="connsiteX1881" fmla="*/ 1569910 w 6891715"/>
                <a:gd name="connsiteY1881" fmla="*/ 3552328 h 6367455"/>
                <a:gd name="connsiteX1882" fmla="*/ 1578475 w 6891715"/>
                <a:gd name="connsiteY1882" fmla="*/ 3560907 h 6367455"/>
                <a:gd name="connsiteX1883" fmla="*/ 1594337 w 6891715"/>
                <a:gd name="connsiteY1883" fmla="*/ 3572344 h 6367455"/>
                <a:gd name="connsiteX1884" fmla="*/ 1618764 w 6891715"/>
                <a:gd name="connsiteY1884" fmla="*/ 3594267 h 6367455"/>
                <a:gd name="connsiteX1885" fmla="*/ 1629867 w 6891715"/>
                <a:gd name="connsiteY1885" fmla="*/ 3618413 h 6367455"/>
                <a:gd name="connsiteX1886" fmla="*/ 1648901 w 6891715"/>
                <a:gd name="connsiteY1886" fmla="*/ 3631121 h 6367455"/>
                <a:gd name="connsiteX1887" fmla="*/ 1640335 w 6891715"/>
                <a:gd name="connsiteY1887" fmla="*/ 3642559 h 6367455"/>
                <a:gd name="connsiteX1888" fmla="*/ 1655563 w 6891715"/>
                <a:gd name="connsiteY1888" fmla="*/ 3681320 h 6367455"/>
                <a:gd name="connsiteX1889" fmla="*/ 1679355 w 6891715"/>
                <a:gd name="connsiteY1889" fmla="*/ 3704196 h 6367455"/>
                <a:gd name="connsiteX1890" fmla="*/ 1685700 w 6891715"/>
                <a:gd name="connsiteY1890" fmla="*/ 3721352 h 6367455"/>
                <a:gd name="connsiteX1891" fmla="*/ 1674914 w 6891715"/>
                <a:gd name="connsiteY1891" fmla="*/ 3709597 h 6367455"/>
                <a:gd name="connsiteX1892" fmla="*/ 1654928 w 6891715"/>
                <a:gd name="connsiteY1892" fmla="*/ 3713092 h 6367455"/>
                <a:gd name="connsiteX1893" fmla="*/ 1649535 w 6891715"/>
                <a:gd name="connsiteY1893" fmla="*/ 3708961 h 6367455"/>
                <a:gd name="connsiteX1894" fmla="*/ 1635894 w 6891715"/>
                <a:gd name="connsiteY1894" fmla="*/ 3708961 h 6367455"/>
                <a:gd name="connsiteX1895" fmla="*/ 1620032 w 6891715"/>
                <a:gd name="connsiteY1895" fmla="*/ 3699748 h 6367455"/>
                <a:gd name="connsiteX1896" fmla="*/ 1602902 w 6891715"/>
                <a:gd name="connsiteY1896" fmla="*/ 3700701 h 6367455"/>
                <a:gd name="connsiteX1897" fmla="*/ 1589261 w 6891715"/>
                <a:gd name="connsiteY1897" fmla="*/ 3700065 h 6367455"/>
                <a:gd name="connsiteX1898" fmla="*/ 1586406 w 6891715"/>
                <a:gd name="connsiteY1898" fmla="*/ 3706420 h 6367455"/>
                <a:gd name="connsiteX1899" fmla="*/ 1599730 w 6891715"/>
                <a:gd name="connsiteY1899" fmla="*/ 3705149 h 6367455"/>
                <a:gd name="connsiteX1900" fmla="*/ 1612419 w 6891715"/>
                <a:gd name="connsiteY1900" fmla="*/ 3705149 h 6367455"/>
                <a:gd name="connsiteX1901" fmla="*/ 1620984 w 6891715"/>
                <a:gd name="connsiteY1901" fmla="*/ 3712456 h 6367455"/>
                <a:gd name="connsiteX1902" fmla="*/ 1633674 w 6891715"/>
                <a:gd name="connsiteY1902" fmla="*/ 3713092 h 6367455"/>
                <a:gd name="connsiteX1903" fmla="*/ 1646363 w 6891715"/>
                <a:gd name="connsiteY1903" fmla="*/ 3712138 h 6367455"/>
                <a:gd name="connsiteX1904" fmla="*/ 1653976 w 6891715"/>
                <a:gd name="connsiteY1904" fmla="*/ 3722623 h 6367455"/>
                <a:gd name="connsiteX1905" fmla="*/ 1668569 w 6891715"/>
                <a:gd name="connsiteY1905" fmla="*/ 3729930 h 6367455"/>
                <a:gd name="connsiteX1906" fmla="*/ 1683796 w 6891715"/>
                <a:gd name="connsiteY1906" fmla="*/ 3745498 h 6367455"/>
                <a:gd name="connsiteX1907" fmla="*/ 1692361 w 6891715"/>
                <a:gd name="connsiteY1907" fmla="*/ 3760113 h 6367455"/>
                <a:gd name="connsiteX1908" fmla="*/ 1694899 w 6891715"/>
                <a:gd name="connsiteY1908" fmla="*/ 3787436 h 6367455"/>
                <a:gd name="connsiteX1909" fmla="*/ 1687286 w 6891715"/>
                <a:gd name="connsiteY1909" fmla="*/ 3799192 h 6367455"/>
                <a:gd name="connsiteX1910" fmla="*/ 1673962 w 6891715"/>
                <a:gd name="connsiteY1910" fmla="*/ 3811900 h 6367455"/>
                <a:gd name="connsiteX1911" fmla="*/ 1665397 w 6891715"/>
                <a:gd name="connsiteY1911" fmla="*/ 3830963 h 6367455"/>
                <a:gd name="connsiteX1912" fmla="*/ 1673962 w 6891715"/>
                <a:gd name="connsiteY1912" fmla="*/ 3841766 h 6367455"/>
                <a:gd name="connsiteX1913" fmla="*/ 1692044 w 6891715"/>
                <a:gd name="connsiteY1913" fmla="*/ 3848755 h 6367455"/>
                <a:gd name="connsiteX1914" fmla="*/ 1697437 w 6891715"/>
                <a:gd name="connsiteY1914" fmla="*/ 3846531 h 6367455"/>
                <a:gd name="connsiteX1915" fmla="*/ 1701561 w 6891715"/>
                <a:gd name="connsiteY1915" fmla="*/ 3831599 h 6367455"/>
                <a:gd name="connsiteX1916" fmla="*/ 1705368 w 6891715"/>
                <a:gd name="connsiteY1916" fmla="*/ 3820161 h 6367455"/>
                <a:gd name="connsiteX1917" fmla="*/ 1720278 w 6891715"/>
                <a:gd name="connsiteY1917" fmla="*/ 3816984 h 6367455"/>
                <a:gd name="connsiteX1918" fmla="*/ 1733918 w 6891715"/>
                <a:gd name="connsiteY1918" fmla="*/ 3814760 h 6367455"/>
                <a:gd name="connsiteX1919" fmla="*/ 1755173 w 6891715"/>
                <a:gd name="connsiteY1919" fmla="*/ 3818572 h 6367455"/>
                <a:gd name="connsiteX1920" fmla="*/ 1800854 w 6891715"/>
                <a:gd name="connsiteY1920" fmla="*/ 3826833 h 6367455"/>
                <a:gd name="connsiteX1921" fmla="*/ 1812592 w 6891715"/>
                <a:gd name="connsiteY1921" fmla="*/ 3845578 h 6367455"/>
                <a:gd name="connsiteX1922" fmla="*/ 1835115 w 6891715"/>
                <a:gd name="connsiteY1922" fmla="*/ 3887516 h 6367455"/>
                <a:gd name="connsiteX1923" fmla="*/ 1831308 w 6891715"/>
                <a:gd name="connsiteY1923" fmla="*/ 3910709 h 6367455"/>
                <a:gd name="connsiteX1924" fmla="*/ 1824964 w 6891715"/>
                <a:gd name="connsiteY1924" fmla="*/ 3936126 h 6367455"/>
                <a:gd name="connsiteX1925" fmla="*/ 1809419 w 6891715"/>
                <a:gd name="connsiteY1925" fmla="*/ 3962814 h 6367455"/>
                <a:gd name="connsiteX1926" fmla="*/ 1796730 w 6891715"/>
                <a:gd name="connsiteY1926" fmla="*/ 3960590 h 6367455"/>
                <a:gd name="connsiteX1927" fmla="*/ 1785310 w 6891715"/>
                <a:gd name="connsiteY1927" fmla="*/ 3966945 h 6367455"/>
                <a:gd name="connsiteX1928" fmla="*/ 1785310 w 6891715"/>
                <a:gd name="connsiteY1928" fmla="*/ 3980606 h 6367455"/>
                <a:gd name="connsiteX1929" fmla="*/ 1791655 w 6891715"/>
                <a:gd name="connsiteY1929" fmla="*/ 3986007 h 6367455"/>
                <a:gd name="connsiteX1930" fmla="*/ 1788482 w 6891715"/>
                <a:gd name="connsiteY1930" fmla="*/ 3996810 h 6367455"/>
                <a:gd name="connsiteX1931" fmla="*/ 1776745 w 6891715"/>
                <a:gd name="connsiteY1931" fmla="*/ 3999987 h 6367455"/>
                <a:gd name="connsiteX1932" fmla="*/ 1765642 w 6891715"/>
                <a:gd name="connsiteY1932" fmla="*/ 3998716 h 6367455"/>
                <a:gd name="connsiteX1933" fmla="*/ 1759297 w 6891715"/>
                <a:gd name="connsiteY1933" fmla="*/ 3994903 h 6367455"/>
                <a:gd name="connsiteX1934" fmla="*/ 1753904 w 6891715"/>
                <a:gd name="connsiteY1934" fmla="*/ 4003482 h 6367455"/>
                <a:gd name="connsiteX1935" fmla="*/ 1741215 w 6891715"/>
                <a:gd name="connsiteY1935" fmla="*/ 4002211 h 6367455"/>
                <a:gd name="connsiteX1936" fmla="*/ 1734870 w 6891715"/>
                <a:gd name="connsiteY1936" fmla="*/ 4005388 h 6367455"/>
                <a:gd name="connsiteX1937" fmla="*/ 1750732 w 6891715"/>
                <a:gd name="connsiteY1937" fmla="*/ 4014602 h 6367455"/>
                <a:gd name="connsiteX1938" fmla="*/ 1749780 w 6891715"/>
                <a:gd name="connsiteY1938" fmla="*/ 4023180 h 6367455"/>
                <a:gd name="connsiteX1939" fmla="*/ 1741532 w 6891715"/>
                <a:gd name="connsiteY1939" fmla="*/ 4031758 h 6367455"/>
                <a:gd name="connsiteX1940" fmla="*/ 1737408 w 6891715"/>
                <a:gd name="connsiteY1940" fmla="*/ 4046691 h 6367455"/>
                <a:gd name="connsiteX1941" fmla="*/ 1728843 w 6891715"/>
                <a:gd name="connsiteY1941" fmla="*/ 4053998 h 6367455"/>
                <a:gd name="connsiteX1942" fmla="*/ 1712981 w 6891715"/>
                <a:gd name="connsiteY1942" fmla="*/ 4047962 h 6367455"/>
                <a:gd name="connsiteX1943" fmla="*/ 1726622 w 6891715"/>
                <a:gd name="connsiteY1943" fmla="*/ 4058128 h 6367455"/>
                <a:gd name="connsiteX1944" fmla="*/ 1714250 w 6891715"/>
                <a:gd name="connsiteY1944" fmla="*/ 4069884 h 6367455"/>
                <a:gd name="connsiteX1945" fmla="*/ 1719643 w 6891715"/>
                <a:gd name="connsiteY1945" fmla="*/ 4075285 h 6367455"/>
                <a:gd name="connsiteX1946" fmla="*/ 1730112 w 6891715"/>
                <a:gd name="connsiteY1946" fmla="*/ 4063530 h 6367455"/>
                <a:gd name="connsiteX1947" fmla="*/ 1740898 w 6891715"/>
                <a:gd name="connsiteY1947" fmla="*/ 4072743 h 6367455"/>
                <a:gd name="connsiteX1948" fmla="*/ 1762152 w 6891715"/>
                <a:gd name="connsiteY1948" fmla="*/ 4075920 h 6367455"/>
                <a:gd name="connsiteX1949" fmla="*/ 1773255 w 6891715"/>
                <a:gd name="connsiteY1949" fmla="*/ 4070519 h 6367455"/>
                <a:gd name="connsiteX1950" fmla="*/ 1794510 w 6891715"/>
                <a:gd name="connsiteY1950" fmla="*/ 4063847 h 6367455"/>
                <a:gd name="connsiteX1951" fmla="*/ 1804027 w 6891715"/>
                <a:gd name="connsiteY1951" fmla="*/ 4065118 h 6367455"/>
                <a:gd name="connsiteX1952" fmla="*/ 1797682 w 6891715"/>
                <a:gd name="connsiteY1952" fmla="*/ 4074650 h 6367455"/>
                <a:gd name="connsiteX1953" fmla="*/ 1801171 w 6891715"/>
                <a:gd name="connsiteY1953" fmla="*/ 4096572 h 6367455"/>
                <a:gd name="connsiteX1954" fmla="*/ 1793875 w 6891715"/>
                <a:gd name="connsiteY1954" fmla="*/ 4105150 h 6367455"/>
                <a:gd name="connsiteX1955" fmla="*/ 1761200 w 6891715"/>
                <a:gd name="connsiteY1955" fmla="*/ 4113728 h 6367455"/>
                <a:gd name="connsiteX1956" fmla="*/ 1756125 w 6891715"/>
                <a:gd name="connsiteY1956" fmla="*/ 4134062 h 6367455"/>
                <a:gd name="connsiteX1957" fmla="*/ 1726622 w 6891715"/>
                <a:gd name="connsiteY1957" fmla="*/ 4139463 h 6367455"/>
                <a:gd name="connsiteX1958" fmla="*/ 1673010 w 6891715"/>
                <a:gd name="connsiteY1958" fmla="*/ 4158844 h 6367455"/>
                <a:gd name="connsiteX1959" fmla="*/ 1660956 w 6891715"/>
                <a:gd name="connsiteY1959" fmla="*/ 4150583 h 6367455"/>
                <a:gd name="connsiteX1960" fmla="*/ 1611468 w 6891715"/>
                <a:gd name="connsiteY1960" fmla="*/ 4149948 h 6367455"/>
                <a:gd name="connsiteX1961" fmla="*/ 1601950 w 6891715"/>
                <a:gd name="connsiteY1961" fmla="*/ 4165833 h 6367455"/>
                <a:gd name="connsiteX1962" fmla="*/ 1583868 w 6891715"/>
                <a:gd name="connsiteY1962" fmla="*/ 4158844 h 6367455"/>
                <a:gd name="connsiteX1963" fmla="*/ 1579744 w 6891715"/>
                <a:gd name="connsiteY1963" fmla="*/ 4148041 h 6367455"/>
                <a:gd name="connsiteX1964" fmla="*/ 1568958 w 6891715"/>
                <a:gd name="connsiteY1964" fmla="*/ 4147088 h 6367455"/>
                <a:gd name="connsiteX1965" fmla="*/ 1564834 w 6891715"/>
                <a:gd name="connsiteY1965" fmla="*/ 4144229 h 6367455"/>
                <a:gd name="connsiteX1966" fmla="*/ 1557220 w 6891715"/>
                <a:gd name="connsiteY1966" fmla="*/ 4153760 h 6367455"/>
                <a:gd name="connsiteX1967" fmla="*/ 1548972 w 6891715"/>
                <a:gd name="connsiteY1967" fmla="*/ 4149630 h 6367455"/>
                <a:gd name="connsiteX1968" fmla="*/ 1535013 w 6891715"/>
                <a:gd name="connsiteY1968" fmla="*/ 4131838 h 6367455"/>
                <a:gd name="connsiteX1969" fmla="*/ 1520103 w 6891715"/>
                <a:gd name="connsiteY1969" fmla="*/ 4131838 h 6367455"/>
                <a:gd name="connsiteX1970" fmla="*/ 1528668 w 6891715"/>
                <a:gd name="connsiteY1970" fmla="*/ 4139463 h 6367455"/>
                <a:gd name="connsiteX1971" fmla="*/ 1532792 w 6891715"/>
                <a:gd name="connsiteY1971" fmla="*/ 4145500 h 6367455"/>
                <a:gd name="connsiteX1972" fmla="*/ 1530254 w 6891715"/>
                <a:gd name="connsiteY1972" fmla="*/ 4151854 h 6367455"/>
                <a:gd name="connsiteX1973" fmla="*/ 1514075 w 6891715"/>
                <a:gd name="connsiteY1973" fmla="*/ 4162656 h 6367455"/>
                <a:gd name="connsiteX1974" fmla="*/ 1509948 w 6891715"/>
                <a:gd name="connsiteY1974" fmla="*/ 4168057 h 6367455"/>
                <a:gd name="connsiteX1975" fmla="*/ 1494090 w 6891715"/>
                <a:gd name="connsiteY1975" fmla="*/ 4165833 h 6367455"/>
                <a:gd name="connsiteX1976" fmla="*/ 1478224 w 6891715"/>
                <a:gd name="connsiteY1976" fmla="*/ 4159479 h 6367455"/>
                <a:gd name="connsiteX1977" fmla="*/ 1472832 w 6891715"/>
                <a:gd name="connsiteY1977" fmla="*/ 4168057 h 6367455"/>
                <a:gd name="connsiteX1978" fmla="*/ 1485838 w 6891715"/>
                <a:gd name="connsiteY1978" fmla="*/ 4176636 h 6367455"/>
                <a:gd name="connsiteX1979" fmla="*/ 1474101 w 6891715"/>
                <a:gd name="connsiteY1979" fmla="*/ 4191250 h 6367455"/>
                <a:gd name="connsiteX1980" fmla="*/ 1469977 w 6891715"/>
                <a:gd name="connsiteY1980" fmla="*/ 4187120 h 6367455"/>
                <a:gd name="connsiteX1981" fmla="*/ 1450946 w 6891715"/>
                <a:gd name="connsiteY1981" fmla="*/ 4184261 h 6367455"/>
                <a:gd name="connsiteX1982" fmla="*/ 1430645 w 6891715"/>
                <a:gd name="connsiteY1982" fmla="*/ 4191886 h 6367455"/>
                <a:gd name="connsiteX1983" fmla="*/ 1416053 w 6891715"/>
                <a:gd name="connsiteY1983" fmla="*/ 4168693 h 6367455"/>
                <a:gd name="connsiteX1984" fmla="*/ 1375758 w 6891715"/>
                <a:gd name="connsiteY1984" fmla="*/ 4165833 h 6367455"/>
                <a:gd name="connsiteX1985" fmla="*/ 1351645 w 6891715"/>
                <a:gd name="connsiteY1985" fmla="*/ 4183943 h 6367455"/>
                <a:gd name="connsiteX1986" fmla="*/ 1339906 w 6891715"/>
                <a:gd name="connsiteY1986" fmla="*/ 4182037 h 6367455"/>
                <a:gd name="connsiteX1987" fmla="*/ 1335781 w 6891715"/>
                <a:gd name="connsiteY1987" fmla="*/ 4172505 h 6367455"/>
                <a:gd name="connsiteX1988" fmla="*/ 1324997 w 6891715"/>
                <a:gd name="connsiteY1988" fmla="*/ 4196969 h 6367455"/>
                <a:gd name="connsiteX1989" fmla="*/ 1326582 w 6891715"/>
                <a:gd name="connsiteY1989" fmla="*/ 4231600 h 6367455"/>
                <a:gd name="connsiteX1990" fmla="*/ 1311992 w 6891715"/>
                <a:gd name="connsiteY1990" fmla="*/ 4234777 h 6367455"/>
                <a:gd name="connsiteX1991" fmla="*/ 1296130 w 6891715"/>
                <a:gd name="connsiteY1991" fmla="*/ 4227787 h 6367455"/>
                <a:gd name="connsiteX1992" fmla="*/ 1271704 w 6891715"/>
                <a:gd name="connsiteY1992" fmla="*/ 4224928 h 6367455"/>
                <a:gd name="connsiteX1993" fmla="*/ 1243152 w 6891715"/>
                <a:gd name="connsiteY1993" fmla="*/ 4215397 h 6367455"/>
                <a:gd name="connsiteX1994" fmla="*/ 1218725 w 6891715"/>
                <a:gd name="connsiteY1994" fmla="*/ 4217938 h 6367455"/>
                <a:gd name="connsiteX1995" fmla="*/ 1211112 w 6891715"/>
                <a:gd name="connsiteY1995" fmla="*/ 4233824 h 6367455"/>
                <a:gd name="connsiteX1996" fmla="*/ 1181926 w 6891715"/>
                <a:gd name="connsiteY1996" fmla="*/ 4251934 h 6367455"/>
                <a:gd name="connsiteX1997" fmla="*/ 1187319 w 6891715"/>
                <a:gd name="connsiteY1997" fmla="*/ 4266866 h 6367455"/>
                <a:gd name="connsiteX1998" fmla="*/ 1184464 w 6891715"/>
                <a:gd name="connsiteY1998" fmla="*/ 4275127 h 6367455"/>
                <a:gd name="connsiteX1999" fmla="*/ 1171774 w 6891715"/>
                <a:gd name="connsiteY1999" fmla="*/ 4270043 h 6367455"/>
                <a:gd name="connsiteX2000" fmla="*/ 1150519 w 6891715"/>
                <a:gd name="connsiteY2000" fmla="*/ 4257653 h 6367455"/>
                <a:gd name="connsiteX2001" fmla="*/ 1135608 w 6891715"/>
                <a:gd name="connsiteY2001" fmla="*/ 4262736 h 6367455"/>
                <a:gd name="connsiteX2002" fmla="*/ 1134657 w 6891715"/>
                <a:gd name="connsiteY2002" fmla="*/ 4274491 h 6367455"/>
                <a:gd name="connsiteX2003" fmla="*/ 1120698 w 6891715"/>
                <a:gd name="connsiteY2003" fmla="*/ 4263371 h 6367455"/>
                <a:gd name="connsiteX2004" fmla="*/ 1125139 w 6891715"/>
                <a:gd name="connsiteY2004" fmla="*/ 4249392 h 6367455"/>
                <a:gd name="connsiteX2005" fmla="*/ 1137512 w 6891715"/>
                <a:gd name="connsiteY2005" fmla="*/ 4250027 h 6367455"/>
                <a:gd name="connsiteX2006" fmla="*/ 1141636 w 6891715"/>
                <a:gd name="connsiteY2006" fmla="*/ 4243038 h 6367455"/>
                <a:gd name="connsiteX2007" fmla="*/ 1175264 w 6891715"/>
                <a:gd name="connsiteY2007" fmla="*/ 4223657 h 6367455"/>
                <a:gd name="connsiteX2008" fmla="*/ 1200326 w 6891715"/>
                <a:gd name="connsiteY2008" fmla="*/ 4180130 h 6367455"/>
                <a:gd name="connsiteX2009" fmla="*/ 1230146 w 6891715"/>
                <a:gd name="connsiteY2009" fmla="*/ 4169328 h 6367455"/>
                <a:gd name="connsiteX2010" fmla="*/ 1238711 w 6891715"/>
                <a:gd name="connsiteY2010" fmla="*/ 4117541 h 6367455"/>
                <a:gd name="connsiteX2011" fmla="*/ 1249498 w 6891715"/>
                <a:gd name="connsiteY2011" fmla="*/ 4116270 h 6367455"/>
                <a:gd name="connsiteX2012" fmla="*/ 1262187 w 6891715"/>
                <a:gd name="connsiteY2012" fmla="*/ 4123895 h 6367455"/>
                <a:gd name="connsiteX2013" fmla="*/ 1279000 w 6891715"/>
                <a:gd name="connsiteY2013" fmla="*/ 4109916 h 6367455"/>
                <a:gd name="connsiteX2014" fmla="*/ 1263138 w 6891715"/>
                <a:gd name="connsiteY2014" fmla="*/ 4114364 h 6367455"/>
                <a:gd name="connsiteX2015" fmla="*/ 1259967 w 6891715"/>
                <a:gd name="connsiteY2015" fmla="*/ 4107692 h 6367455"/>
                <a:gd name="connsiteX2016" fmla="*/ 1264090 w 6891715"/>
                <a:gd name="connsiteY2016" fmla="*/ 4094030 h 6367455"/>
                <a:gd name="connsiteX2017" fmla="*/ 1306282 w 6891715"/>
                <a:gd name="connsiteY2017" fmla="*/ 4087358 h 6367455"/>
                <a:gd name="connsiteX2018" fmla="*/ 1355135 w 6891715"/>
                <a:gd name="connsiteY2018" fmla="*/ 4095301 h 6367455"/>
                <a:gd name="connsiteX2019" fmla="*/ 1376076 w 6891715"/>
                <a:gd name="connsiteY2019" fmla="*/ 4093077 h 6367455"/>
                <a:gd name="connsiteX2020" fmla="*/ 1382421 w 6891715"/>
                <a:gd name="connsiteY2020" fmla="*/ 4064800 h 6367455"/>
                <a:gd name="connsiteX2021" fmla="*/ 1413832 w 6891715"/>
                <a:gd name="connsiteY2021" fmla="*/ 4045102 h 6367455"/>
                <a:gd name="connsiteX2022" fmla="*/ 1418908 w 6891715"/>
                <a:gd name="connsiteY2022" fmla="*/ 4026357 h 6367455"/>
                <a:gd name="connsiteX2023" fmla="*/ 1444918 w 6891715"/>
                <a:gd name="connsiteY2023" fmla="*/ 4000622 h 6367455"/>
                <a:gd name="connsiteX2024" fmla="*/ 1447139 w 6891715"/>
                <a:gd name="connsiteY2024" fmla="*/ 3991409 h 6367455"/>
                <a:gd name="connsiteX2025" fmla="*/ 1438574 w 6891715"/>
                <a:gd name="connsiteY2025" fmla="*/ 4001893 h 6367455"/>
                <a:gd name="connsiteX2026" fmla="*/ 1418908 w 6891715"/>
                <a:gd name="connsiteY2026" fmla="*/ 4017779 h 6367455"/>
                <a:gd name="connsiteX2027" fmla="*/ 1405900 w 6891715"/>
                <a:gd name="connsiteY2027" fmla="*/ 4024451 h 6367455"/>
                <a:gd name="connsiteX2028" fmla="*/ 1392575 w 6891715"/>
                <a:gd name="connsiteY2028" fmla="*/ 4039066 h 6367455"/>
                <a:gd name="connsiteX2029" fmla="*/ 1376711 w 6891715"/>
                <a:gd name="connsiteY2029" fmla="*/ 4041290 h 6367455"/>
                <a:gd name="connsiteX2030" fmla="*/ 1358942 w 6891715"/>
                <a:gd name="connsiteY2030" fmla="*/ 4059717 h 6367455"/>
                <a:gd name="connsiteX2031" fmla="*/ 1334512 w 6891715"/>
                <a:gd name="connsiteY2031" fmla="*/ 4065118 h 6367455"/>
                <a:gd name="connsiteX2032" fmla="*/ 1314530 w 6891715"/>
                <a:gd name="connsiteY2032" fmla="*/ 4043196 h 6367455"/>
                <a:gd name="connsiteX2033" fmla="*/ 1297082 w 6891715"/>
                <a:gd name="connsiteY2033" fmla="*/ 4025404 h 6367455"/>
                <a:gd name="connsiteX2034" fmla="*/ 1281538 w 6891715"/>
                <a:gd name="connsiteY2034" fmla="*/ 4039066 h 6367455"/>
                <a:gd name="connsiteX2035" fmla="*/ 1257112 w 6891715"/>
                <a:gd name="connsiteY2035" fmla="*/ 4038430 h 6367455"/>
                <a:gd name="connsiteX2036" fmla="*/ 1242517 w 6891715"/>
                <a:gd name="connsiteY2036" fmla="*/ 4032076 h 6367455"/>
                <a:gd name="connsiteX2037" fmla="*/ 1272656 w 6891715"/>
                <a:gd name="connsiteY2037" fmla="*/ 4013966 h 6367455"/>
                <a:gd name="connsiteX2038" fmla="*/ 1243152 w 6891715"/>
                <a:gd name="connsiteY2038" fmla="*/ 4013013 h 6367455"/>
                <a:gd name="connsiteX2039" fmla="*/ 1243152 w 6891715"/>
                <a:gd name="connsiteY2039" fmla="*/ 4002846 h 6367455"/>
                <a:gd name="connsiteX2040" fmla="*/ 1227608 w 6891715"/>
                <a:gd name="connsiteY2040" fmla="*/ 4016508 h 6367455"/>
                <a:gd name="connsiteX2041" fmla="*/ 1206353 w 6891715"/>
                <a:gd name="connsiteY2041" fmla="*/ 4023815 h 6367455"/>
                <a:gd name="connsiteX2042" fmla="*/ 1200008 w 6891715"/>
                <a:gd name="connsiteY2042" fmla="*/ 4034618 h 6367455"/>
                <a:gd name="connsiteX2043" fmla="*/ 1184464 w 6891715"/>
                <a:gd name="connsiteY2043" fmla="*/ 4034935 h 6367455"/>
                <a:gd name="connsiteX2044" fmla="*/ 1178754 w 6891715"/>
                <a:gd name="connsiteY2044" fmla="*/ 4020003 h 6367455"/>
                <a:gd name="connsiteX2045" fmla="*/ 1165112 w 6891715"/>
                <a:gd name="connsiteY2045" fmla="*/ 4013649 h 6367455"/>
                <a:gd name="connsiteX2046" fmla="*/ 1165112 w 6891715"/>
                <a:gd name="connsiteY2046" fmla="*/ 4005388 h 6367455"/>
                <a:gd name="connsiteX2047" fmla="*/ 1175580 w 6891715"/>
                <a:gd name="connsiteY2047" fmla="*/ 3994903 h 6367455"/>
                <a:gd name="connsiteX2048" fmla="*/ 1156546 w 6891715"/>
                <a:gd name="connsiteY2048" fmla="*/ 3991726 h 6367455"/>
                <a:gd name="connsiteX2049" fmla="*/ 1155277 w 6891715"/>
                <a:gd name="connsiteY2049" fmla="*/ 3988549 h 6367455"/>
                <a:gd name="connsiteX2050" fmla="*/ 1166064 w 6891715"/>
                <a:gd name="connsiteY2050" fmla="*/ 3989502 h 6367455"/>
                <a:gd name="connsiteX2051" fmla="*/ 1170823 w 6891715"/>
                <a:gd name="connsiteY2051" fmla="*/ 3982195 h 6367455"/>
                <a:gd name="connsiteX2052" fmla="*/ 1182560 w 6891715"/>
                <a:gd name="connsiteY2052" fmla="*/ 3972663 h 6367455"/>
                <a:gd name="connsiteX2053" fmla="*/ 1204767 w 6891715"/>
                <a:gd name="connsiteY2053" fmla="*/ 3971075 h 6367455"/>
                <a:gd name="connsiteX2054" fmla="*/ 1220312 w 6891715"/>
                <a:gd name="connsiteY2054" fmla="*/ 3958366 h 6367455"/>
                <a:gd name="connsiteX2055" fmla="*/ 1239663 w 6891715"/>
                <a:gd name="connsiteY2055" fmla="*/ 3944705 h 6367455"/>
                <a:gd name="connsiteX2056" fmla="*/ 1261553 w 6891715"/>
                <a:gd name="connsiteY2056" fmla="*/ 3933902 h 6367455"/>
                <a:gd name="connsiteX2057" fmla="*/ 1274242 w 6891715"/>
                <a:gd name="connsiteY2057" fmla="*/ 3911662 h 6367455"/>
                <a:gd name="connsiteX2058" fmla="*/ 1288834 w 6891715"/>
                <a:gd name="connsiteY2058" fmla="*/ 3879891 h 6367455"/>
                <a:gd name="connsiteX2059" fmla="*/ 1275828 w 6891715"/>
                <a:gd name="connsiteY2059" fmla="*/ 3878938 h 6367455"/>
                <a:gd name="connsiteX2060" fmla="*/ 1278683 w 6891715"/>
                <a:gd name="connsiteY2060" fmla="*/ 3858922 h 6367455"/>
                <a:gd name="connsiteX2061" fmla="*/ 1269166 w 6891715"/>
                <a:gd name="connsiteY2061" fmla="*/ 3851615 h 6367455"/>
                <a:gd name="connsiteX2062" fmla="*/ 1267262 w 6891715"/>
                <a:gd name="connsiteY2062" fmla="*/ 3837635 h 6367455"/>
                <a:gd name="connsiteX2063" fmla="*/ 1269801 w 6891715"/>
                <a:gd name="connsiteY2063" fmla="*/ 3828104 h 6367455"/>
                <a:gd name="connsiteX2064" fmla="*/ 1259650 w 6891715"/>
                <a:gd name="connsiteY2064" fmla="*/ 3833823 h 6367455"/>
                <a:gd name="connsiteX2065" fmla="*/ 1237441 w 6891715"/>
                <a:gd name="connsiteY2065" fmla="*/ 3837953 h 6367455"/>
                <a:gd name="connsiteX2066" fmla="*/ 1234269 w 6891715"/>
                <a:gd name="connsiteY2066" fmla="*/ 3848755 h 6367455"/>
                <a:gd name="connsiteX2067" fmla="*/ 1227925 w 6891715"/>
                <a:gd name="connsiteY2067" fmla="*/ 3852885 h 6367455"/>
                <a:gd name="connsiteX2068" fmla="*/ 1213967 w 6891715"/>
                <a:gd name="connsiteY2068" fmla="*/ 3846849 h 6367455"/>
                <a:gd name="connsiteX2069" fmla="*/ 1201594 w 6891715"/>
                <a:gd name="connsiteY2069" fmla="*/ 3857651 h 6367455"/>
                <a:gd name="connsiteX2070" fmla="*/ 1196519 w 6891715"/>
                <a:gd name="connsiteY2070" fmla="*/ 3853203 h 6367455"/>
                <a:gd name="connsiteX2071" fmla="*/ 1221580 w 6891715"/>
                <a:gd name="connsiteY2071" fmla="*/ 3825562 h 6367455"/>
                <a:gd name="connsiteX2072" fmla="*/ 1232049 w 6891715"/>
                <a:gd name="connsiteY2072" fmla="*/ 3823656 h 6367455"/>
                <a:gd name="connsiteX2073" fmla="*/ 1243469 w 6891715"/>
                <a:gd name="connsiteY2073" fmla="*/ 3817937 h 6367455"/>
                <a:gd name="connsiteX2074" fmla="*/ 1256160 w 6891715"/>
                <a:gd name="connsiteY2074" fmla="*/ 3805228 h 6367455"/>
                <a:gd name="connsiteX2075" fmla="*/ 1255210 w 6891715"/>
                <a:gd name="connsiteY2075" fmla="*/ 3788707 h 6367455"/>
                <a:gd name="connsiteX2076" fmla="*/ 1266312 w 6891715"/>
                <a:gd name="connsiteY2076" fmla="*/ 3780129 h 6367455"/>
                <a:gd name="connsiteX2077" fmla="*/ 1297082 w 6891715"/>
                <a:gd name="connsiteY2077" fmla="*/ 3762655 h 6367455"/>
                <a:gd name="connsiteX2078" fmla="*/ 1311992 w 6891715"/>
                <a:gd name="connsiteY2078" fmla="*/ 3769009 h 6367455"/>
                <a:gd name="connsiteX2079" fmla="*/ 1329120 w 6891715"/>
                <a:gd name="connsiteY2079" fmla="*/ 3774093 h 6367455"/>
                <a:gd name="connsiteX2080" fmla="*/ 1342444 w 6891715"/>
                <a:gd name="connsiteY2080" fmla="*/ 3764561 h 6367455"/>
                <a:gd name="connsiteX2081" fmla="*/ 1351962 w 6891715"/>
                <a:gd name="connsiteY2081" fmla="*/ 3769645 h 6367455"/>
                <a:gd name="connsiteX2082" fmla="*/ 1376393 w 6891715"/>
                <a:gd name="connsiteY2082" fmla="*/ 3774728 h 6367455"/>
                <a:gd name="connsiteX2083" fmla="*/ 1355135 w 6891715"/>
                <a:gd name="connsiteY2083" fmla="*/ 3762337 h 6367455"/>
                <a:gd name="connsiteX2084" fmla="*/ 1359260 w 6891715"/>
                <a:gd name="connsiteY2084" fmla="*/ 3755030 h 6367455"/>
                <a:gd name="connsiteX2085" fmla="*/ 1373855 w 6891715"/>
                <a:gd name="connsiteY2085" fmla="*/ 3742957 h 6367455"/>
                <a:gd name="connsiteX2086" fmla="*/ 1377345 w 6891715"/>
                <a:gd name="connsiteY2086" fmla="*/ 3759795 h 6367455"/>
                <a:gd name="connsiteX2087" fmla="*/ 1390036 w 6891715"/>
                <a:gd name="connsiteY2087" fmla="*/ 3766150 h 6367455"/>
                <a:gd name="connsiteX2088" fmla="*/ 1398602 w 6891715"/>
                <a:gd name="connsiteY2088" fmla="*/ 3760431 h 6367455"/>
                <a:gd name="connsiteX2089" fmla="*/ 1383691 w 6891715"/>
                <a:gd name="connsiteY2089" fmla="*/ 3752488 h 6367455"/>
                <a:gd name="connsiteX2090" fmla="*/ 1373855 w 6891715"/>
                <a:gd name="connsiteY2090" fmla="*/ 3737873 h 6367455"/>
                <a:gd name="connsiteX2091" fmla="*/ 1371634 w 6891715"/>
                <a:gd name="connsiteY2091" fmla="*/ 3718810 h 6367455"/>
                <a:gd name="connsiteX2092" fmla="*/ 1379883 w 6891715"/>
                <a:gd name="connsiteY2092" fmla="*/ 3698794 h 6367455"/>
                <a:gd name="connsiteX2093" fmla="*/ 1391622 w 6891715"/>
                <a:gd name="connsiteY2093" fmla="*/ 3694346 h 6367455"/>
                <a:gd name="connsiteX2094" fmla="*/ 1377662 w 6891715"/>
                <a:gd name="connsiteY2094" fmla="*/ 3693393 h 6367455"/>
                <a:gd name="connsiteX2095" fmla="*/ 1375758 w 6891715"/>
                <a:gd name="connsiteY2095" fmla="*/ 3673377 h 6367455"/>
                <a:gd name="connsiteX2096" fmla="*/ 1384960 w 6891715"/>
                <a:gd name="connsiteY2096" fmla="*/ 3665117 h 6367455"/>
                <a:gd name="connsiteX2097" fmla="*/ 1394478 w 6891715"/>
                <a:gd name="connsiteY2097" fmla="*/ 3663846 h 6367455"/>
                <a:gd name="connsiteX2098" fmla="*/ 1396382 w 6891715"/>
                <a:gd name="connsiteY2098" fmla="*/ 3656539 h 6367455"/>
                <a:gd name="connsiteX2099" fmla="*/ 1383691 w 6891715"/>
                <a:gd name="connsiteY2099" fmla="*/ 3640653 h 6367455"/>
                <a:gd name="connsiteX2100" fmla="*/ 1380201 w 6891715"/>
                <a:gd name="connsiteY2100" fmla="*/ 3632392 h 6367455"/>
                <a:gd name="connsiteX2101" fmla="*/ 1392891 w 6891715"/>
                <a:gd name="connsiteY2101" fmla="*/ 3621590 h 6367455"/>
                <a:gd name="connsiteX2102" fmla="*/ 1387815 w 6891715"/>
                <a:gd name="connsiteY2102" fmla="*/ 3614283 h 6367455"/>
                <a:gd name="connsiteX2103" fmla="*/ 1382421 w 6891715"/>
                <a:gd name="connsiteY2103" fmla="*/ 3623814 h 6367455"/>
                <a:gd name="connsiteX2104" fmla="*/ 1372902 w 6891715"/>
                <a:gd name="connsiteY2104" fmla="*/ 3629215 h 6367455"/>
                <a:gd name="connsiteX2105" fmla="*/ 1371634 w 6891715"/>
                <a:gd name="connsiteY2105" fmla="*/ 3623814 h 6367455"/>
                <a:gd name="connsiteX2106" fmla="*/ 1364653 w 6891715"/>
                <a:gd name="connsiteY2106" fmla="*/ 3633663 h 6367455"/>
                <a:gd name="connsiteX2107" fmla="*/ 1360529 w 6891715"/>
                <a:gd name="connsiteY2107" fmla="*/ 3640017 h 6367455"/>
                <a:gd name="connsiteX2108" fmla="*/ 1351645 w 6891715"/>
                <a:gd name="connsiteY2108" fmla="*/ 3622861 h 6367455"/>
                <a:gd name="connsiteX2109" fmla="*/ 1353866 w 6891715"/>
                <a:gd name="connsiteY2109" fmla="*/ 3611423 h 6367455"/>
                <a:gd name="connsiteX2110" fmla="*/ 1343079 w 6891715"/>
                <a:gd name="connsiteY2110" fmla="*/ 3620001 h 6367455"/>
                <a:gd name="connsiteX2111" fmla="*/ 1332609 w 6891715"/>
                <a:gd name="connsiteY2111" fmla="*/ 3615871 h 6367455"/>
                <a:gd name="connsiteX2112" fmla="*/ 1326265 w 6891715"/>
                <a:gd name="connsiteY2112" fmla="*/ 3603480 h 6367455"/>
                <a:gd name="connsiteX2113" fmla="*/ 1317384 w 6891715"/>
                <a:gd name="connsiteY2113" fmla="*/ 3570438 h 6367455"/>
                <a:gd name="connsiteX2114" fmla="*/ 1325948 w 6891715"/>
                <a:gd name="connsiteY2114" fmla="*/ 3541208 h 6367455"/>
                <a:gd name="connsiteX2115" fmla="*/ 1334830 w 6891715"/>
                <a:gd name="connsiteY2115" fmla="*/ 3527229 h 6367455"/>
                <a:gd name="connsiteX2116" fmla="*/ 1341492 w 6891715"/>
                <a:gd name="connsiteY2116" fmla="*/ 3513567 h 6367455"/>
                <a:gd name="connsiteX2117" fmla="*/ 1352597 w 6891715"/>
                <a:gd name="connsiteY2117" fmla="*/ 3504989 h 6367455"/>
                <a:gd name="connsiteX2118" fmla="*/ 1372902 w 6891715"/>
                <a:gd name="connsiteY2118" fmla="*/ 3506895 h 6367455"/>
                <a:gd name="connsiteX2119" fmla="*/ 1381152 w 6891715"/>
                <a:gd name="connsiteY2119" fmla="*/ 3499270 h 6367455"/>
                <a:gd name="connsiteX2120" fmla="*/ 1371634 w 6891715"/>
                <a:gd name="connsiteY2120" fmla="*/ 3502447 h 6367455"/>
                <a:gd name="connsiteX2121" fmla="*/ 1363385 w 6891715"/>
                <a:gd name="connsiteY2121" fmla="*/ 3497682 h 6367455"/>
                <a:gd name="connsiteX2122" fmla="*/ 1351645 w 6891715"/>
                <a:gd name="connsiteY2122" fmla="*/ 3495458 h 6367455"/>
                <a:gd name="connsiteX2123" fmla="*/ 1335781 w 6891715"/>
                <a:gd name="connsiteY2123" fmla="*/ 3492281 h 6367455"/>
                <a:gd name="connsiteX2124" fmla="*/ 1330388 w 6891715"/>
                <a:gd name="connsiteY2124" fmla="*/ 3484020 h 6367455"/>
                <a:gd name="connsiteX2125" fmla="*/ 1324045 w 6891715"/>
                <a:gd name="connsiteY2125" fmla="*/ 3498953 h 6367455"/>
                <a:gd name="connsiteX2126" fmla="*/ 1315799 w 6891715"/>
                <a:gd name="connsiteY2126" fmla="*/ 3512932 h 6367455"/>
                <a:gd name="connsiteX2127" fmla="*/ 1295812 w 6891715"/>
                <a:gd name="connsiteY2127" fmla="*/ 3513885 h 6367455"/>
                <a:gd name="connsiteX2128" fmla="*/ 1292640 w 6891715"/>
                <a:gd name="connsiteY2128" fmla="*/ 3508484 h 6367455"/>
                <a:gd name="connsiteX2129" fmla="*/ 1283124 w 6891715"/>
                <a:gd name="connsiteY2129" fmla="*/ 3520239 h 6367455"/>
                <a:gd name="connsiteX2130" fmla="*/ 1262187 w 6891715"/>
                <a:gd name="connsiteY2130" fmla="*/ 3526911 h 6367455"/>
                <a:gd name="connsiteX2131" fmla="*/ 1251719 w 6891715"/>
                <a:gd name="connsiteY2131" fmla="*/ 3515156 h 6367455"/>
                <a:gd name="connsiteX2132" fmla="*/ 1249180 w 6891715"/>
                <a:gd name="connsiteY2132" fmla="*/ 3506895 h 6367455"/>
                <a:gd name="connsiteX2133" fmla="*/ 1243152 w 6891715"/>
                <a:gd name="connsiteY2133" fmla="*/ 3514203 h 6367455"/>
                <a:gd name="connsiteX2134" fmla="*/ 1253623 w 6891715"/>
                <a:gd name="connsiteY2134" fmla="*/ 3533266 h 6367455"/>
                <a:gd name="connsiteX2135" fmla="*/ 1245054 w 6891715"/>
                <a:gd name="connsiteY2135" fmla="*/ 3545021 h 6367455"/>
                <a:gd name="connsiteX2136" fmla="*/ 1230463 w 6891715"/>
                <a:gd name="connsiteY2136" fmla="*/ 3544068 h 6367455"/>
                <a:gd name="connsiteX2137" fmla="*/ 1221898 w 6891715"/>
                <a:gd name="connsiteY2137" fmla="*/ 3539620 h 6367455"/>
                <a:gd name="connsiteX2138" fmla="*/ 1210160 w 6891715"/>
                <a:gd name="connsiteY2138" fmla="*/ 3515474 h 6367455"/>
                <a:gd name="connsiteX2139" fmla="*/ 1191125 w 6891715"/>
                <a:gd name="connsiteY2139" fmla="*/ 3522463 h 6367455"/>
                <a:gd name="connsiteX2140" fmla="*/ 1193663 w 6891715"/>
                <a:gd name="connsiteY2140" fmla="*/ 3538984 h 6367455"/>
                <a:gd name="connsiteX2141" fmla="*/ 1203181 w 6891715"/>
                <a:gd name="connsiteY2141" fmla="*/ 3547563 h 6367455"/>
                <a:gd name="connsiteX2142" fmla="*/ 1203181 w 6891715"/>
                <a:gd name="connsiteY2142" fmla="*/ 3554870 h 6367455"/>
                <a:gd name="connsiteX2143" fmla="*/ 1189222 w 6891715"/>
                <a:gd name="connsiteY2143" fmla="*/ 3547563 h 6367455"/>
                <a:gd name="connsiteX2144" fmla="*/ 1181609 w 6891715"/>
                <a:gd name="connsiteY2144" fmla="*/ 3526594 h 6367455"/>
                <a:gd name="connsiteX2145" fmla="*/ 1165747 w 6891715"/>
                <a:gd name="connsiteY2145" fmla="*/ 3516109 h 6367455"/>
                <a:gd name="connsiteX2146" fmla="*/ 1162574 w 6891715"/>
                <a:gd name="connsiteY2146" fmla="*/ 3505625 h 6367455"/>
                <a:gd name="connsiteX2147" fmla="*/ 1169871 w 6891715"/>
                <a:gd name="connsiteY2147" fmla="*/ 3495140 h 6367455"/>
                <a:gd name="connsiteX2148" fmla="*/ 1177485 w 6891715"/>
                <a:gd name="connsiteY2148" fmla="*/ 3496729 h 6367455"/>
                <a:gd name="connsiteX2149" fmla="*/ 1183830 w 6891715"/>
                <a:gd name="connsiteY2149" fmla="*/ 3510708 h 6367455"/>
                <a:gd name="connsiteX2150" fmla="*/ 1187002 w 6891715"/>
                <a:gd name="connsiteY2150" fmla="*/ 3507531 h 6367455"/>
                <a:gd name="connsiteX2151" fmla="*/ 1180022 w 6891715"/>
                <a:gd name="connsiteY2151" fmla="*/ 3484338 h 6367455"/>
                <a:gd name="connsiteX2152" fmla="*/ 1186367 w 6891715"/>
                <a:gd name="connsiteY2152" fmla="*/ 3466546 h 6367455"/>
                <a:gd name="connsiteX2153" fmla="*/ 1202229 w 6891715"/>
                <a:gd name="connsiteY2153" fmla="*/ 3426196 h 6367455"/>
                <a:gd name="connsiteX2154" fmla="*/ 1207939 w 6891715"/>
                <a:gd name="connsiteY2154" fmla="*/ 3419842 h 6367455"/>
                <a:gd name="connsiteX2155" fmla="*/ 1212381 w 6891715"/>
                <a:gd name="connsiteY2155" fmla="*/ 3402685 h 6367455"/>
                <a:gd name="connsiteX2156" fmla="*/ 1199691 w 6891715"/>
                <a:gd name="connsiteY2156" fmla="*/ 3396649 h 6367455"/>
                <a:gd name="connsiteX2157" fmla="*/ 1198422 w 6891715"/>
                <a:gd name="connsiteY2157" fmla="*/ 3388071 h 6367455"/>
                <a:gd name="connsiteX2158" fmla="*/ 1190809 w 6891715"/>
                <a:gd name="connsiteY2158" fmla="*/ 3370600 h 6367455"/>
                <a:gd name="connsiteX2159" fmla="*/ 1190809 w 6891715"/>
                <a:gd name="connsiteY2159" fmla="*/ 3354714 h 6367455"/>
                <a:gd name="connsiteX2160" fmla="*/ 1203181 w 6891715"/>
                <a:gd name="connsiteY2160" fmla="*/ 3331203 h 6367455"/>
                <a:gd name="connsiteX2161" fmla="*/ 1212698 w 6891715"/>
                <a:gd name="connsiteY2161" fmla="*/ 3335335 h 6367455"/>
                <a:gd name="connsiteX2162" fmla="*/ 1223166 w 6891715"/>
                <a:gd name="connsiteY2162" fmla="*/ 3330249 h 6367455"/>
                <a:gd name="connsiteX2163" fmla="*/ 1224436 w 6891715"/>
                <a:gd name="connsiteY2163" fmla="*/ 3327073 h 6367455"/>
                <a:gd name="connsiteX2164" fmla="*/ 1198739 w 6891715"/>
                <a:gd name="connsiteY2164" fmla="*/ 3324849 h 6367455"/>
                <a:gd name="connsiteX2165" fmla="*/ 1188905 w 6891715"/>
                <a:gd name="connsiteY2165" fmla="*/ 3297525 h 6367455"/>
                <a:gd name="connsiteX2166" fmla="*/ 1189222 w 6891715"/>
                <a:gd name="connsiteY2166" fmla="*/ 3321037 h 6367455"/>
                <a:gd name="connsiteX2167" fmla="*/ 1187319 w 6891715"/>
                <a:gd name="connsiteY2167" fmla="*/ 3331521 h 6367455"/>
                <a:gd name="connsiteX2168" fmla="*/ 1176850 w 6891715"/>
                <a:gd name="connsiteY2168" fmla="*/ 3334699 h 6367455"/>
                <a:gd name="connsiteX2169" fmla="*/ 1170506 w 6891715"/>
                <a:gd name="connsiteY2169" fmla="*/ 3332474 h 6367455"/>
                <a:gd name="connsiteX2170" fmla="*/ 1166381 w 6891715"/>
                <a:gd name="connsiteY2170" fmla="*/ 3340101 h 6367455"/>
                <a:gd name="connsiteX2171" fmla="*/ 1157816 w 6891715"/>
                <a:gd name="connsiteY2171" fmla="*/ 3331521 h 6367455"/>
                <a:gd name="connsiteX2172" fmla="*/ 1157498 w 6891715"/>
                <a:gd name="connsiteY2172" fmla="*/ 3321037 h 6367455"/>
                <a:gd name="connsiteX2173" fmla="*/ 1173995 w 6891715"/>
                <a:gd name="connsiteY2173" fmla="*/ 3287358 h 6367455"/>
                <a:gd name="connsiteX2174" fmla="*/ 1175264 w 6891715"/>
                <a:gd name="connsiteY2174" fmla="*/ 3277827 h 6367455"/>
                <a:gd name="connsiteX2175" fmla="*/ 1148933 w 6891715"/>
                <a:gd name="connsiteY2175" fmla="*/ 3315000 h 6367455"/>
                <a:gd name="connsiteX2176" fmla="*/ 1144808 w 6891715"/>
                <a:gd name="connsiteY2176" fmla="*/ 3311823 h 6367455"/>
                <a:gd name="connsiteX2177" fmla="*/ 1139733 w 6891715"/>
                <a:gd name="connsiteY2177" fmla="*/ 3326755 h 6367455"/>
                <a:gd name="connsiteX2178" fmla="*/ 1147346 w 6891715"/>
                <a:gd name="connsiteY2178" fmla="*/ 3336923 h 6367455"/>
                <a:gd name="connsiteX2179" fmla="*/ 1154643 w 6891715"/>
                <a:gd name="connsiteY2179" fmla="*/ 3346454 h 6367455"/>
                <a:gd name="connsiteX2180" fmla="*/ 1151471 w 6891715"/>
                <a:gd name="connsiteY2180" fmla="*/ 3362341 h 6367455"/>
                <a:gd name="connsiteX2181" fmla="*/ 1143540 w 6891715"/>
                <a:gd name="connsiteY2181" fmla="*/ 3374096 h 6367455"/>
                <a:gd name="connsiteX2182" fmla="*/ 1137512 w 6891715"/>
                <a:gd name="connsiteY2182" fmla="*/ 3404592 h 6367455"/>
                <a:gd name="connsiteX2183" fmla="*/ 1134340 w 6891715"/>
                <a:gd name="connsiteY2183" fmla="*/ 3421430 h 6367455"/>
                <a:gd name="connsiteX2184" fmla="*/ 1128312 w 6891715"/>
                <a:gd name="connsiteY2184" fmla="*/ 3441764 h 6367455"/>
                <a:gd name="connsiteX2185" fmla="*/ 1117526 w 6891715"/>
                <a:gd name="connsiteY2185" fmla="*/ 3446848 h 6367455"/>
                <a:gd name="connsiteX2186" fmla="*/ 1105787 w 6891715"/>
                <a:gd name="connsiteY2186" fmla="*/ 3446848 h 6367455"/>
                <a:gd name="connsiteX2187" fmla="*/ 1101663 w 6891715"/>
                <a:gd name="connsiteY2187" fmla="*/ 3432550 h 6367455"/>
                <a:gd name="connsiteX2188" fmla="*/ 1107691 w 6891715"/>
                <a:gd name="connsiteY2188" fmla="*/ 3416665 h 6367455"/>
                <a:gd name="connsiteX2189" fmla="*/ 1118160 w 6891715"/>
                <a:gd name="connsiteY2189" fmla="*/ 3395378 h 6367455"/>
                <a:gd name="connsiteX2190" fmla="*/ 1128629 w 6891715"/>
                <a:gd name="connsiteY2190" fmla="*/ 3369647 h 6367455"/>
                <a:gd name="connsiteX2191" fmla="*/ 1128629 w 6891715"/>
                <a:gd name="connsiteY2191" fmla="*/ 3362341 h 6367455"/>
                <a:gd name="connsiteX2192" fmla="*/ 1117842 w 6891715"/>
                <a:gd name="connsiteY2192" fmla="*/ 3365834 h 6367455"/>
                <a:gd name="connsiteX2193" fmla="*/ 1115939 w 6891715"/>
                <a:gd name="connsiteY2193" fmla="*/ 3358527 h 6367455"/>
                <a:gd name="connsiteX2194" fmla="*/ 1122919 w 6891715"/>
                <a:gd name="connsiteY2194" fmla="*/ 3348995 h 6367455"/>
                <a:gd name="connsiteX2195" fmla="*/ 1127043 w 6891715"/>
                <a:gd name="connsiteY2195" fmla="*/ 3328663 h 6367455"/>
                <a:gd name="connsiteX2196" fmla="*/ 1117526 w 6891715"/>
                <a:gd name="connsiteY2196" fmla="*/ 3330886 h 6367455"/>
                <a:gd name="connsiteX2197" fmla="*/ 1124505 w 6891715"/>
                <a:gd name="connsiteY2197" fmla="*/ 3315000 h 6367455"/>
                <a:gd name="connsiteX2198" fmla="*/ 1133070 w 6891715"/>
                <a:gd name="connsiteY2198" fmla="*/ 3302291 h 6367455"/>
                <a:gd name="connsiteX2199" fmla="*/ 1138463 w 6891715"/>
                <a:gd name="connsiteY2199" fmla="*/ 3290852 h 6367455"/>
                <a:gd name="connsiteX2200" fmla="*/ 1126409 w 6891715"/>
                <a:gd name="connsiteY2200" fmla="*/ 3277191 h 6367455"/>
                <a:gd name="connsiteX2201" fmla="*/ 1126409 w 6891715"/>
                <a:gd name="connsiteY2201" fmla="*/ 3265435 h 6367455"/>
                <a:gd name="connsiteX2202" fmla="*/ 1142270 w 6891715"/>
                <a:gd name="connsiteY2202" fmla="*/ 3262260 h 6367455"/>
                <a:gd name="connsiteX2203" fmla="*/ 1141319 w 6891715"/>
                <a:gd name="connsiteY2203" fmla="*/ 3252727 h 6367455"/>
                <a:gd name="connsiteX2204" fmla="*/ 1146712 w 6891715"/>
                <a:gd name="connsiteY2204" fmla="*/ 3254634 h 6367455"/>
                <a:gd name="connsiteX2205" fmla="*/ 1145126 w 6891715"/>
                <a:gd name="connsiteY2205" fmla="*/ 3241924 h 6367455"/>
                <a:gd name="connsiteX2206" fmla="*/ 1162257 w 6891715"/>
                <a:gd name="connsiteY2206" fmla="*/ 3228261 h 6367455"/>
                <a:gd name="connsiteX2207" fmla="*/ 1159085 w 6891715"/>
                <a:gd name="connsiteY2207" fmla="*/ 3221908 h 6367455"/>
                <a:gd name="connsiteX2208" fmla="*/ 1162891 w 6891715"/>
                <a:gd name="connsiteY2208" fmla="*/ 3213329 h 6367455"/>
                <a:gd name="connsiteX2209" fmla="*/ 1158450 w 6891715"/>
                <a:gd name="connsiteY2209" fmla="*/ 3202844 h 6367455"/>
                <a:gd name="connsiteX2210" fmla="*/ 1156546 w 6891715"/>
                <a:gd name="connsiteY2210" fmla="*/ 3201890 h 6367455"/>
                <a:gd name="connsiteX2211" fmla="*/ 1145126 w 6891715"/>
                <a:gd name="connsiteY2211" fmla="*/ 3210469 h 6367455"/>
                <a:gd name="connsiteX2212" fmla="*/ 1145126 w 6891715"/>
                <a:gd name="connsiteY2212" fmla="*/ 3224449 h 6367455"/>
                <a:gd name="connsiteX2213" fmla="*/ 1130215 w 6891715"/>
                <a:gd name="connsiteY2213" fmla="*/ 3234934 h 6367455"/>
                <a:gd name="connsiteX2214" fmla="*/ 1125457 w 6891715"/>
                <a:gd name="connsiteY2214" fmla="*/ 3243513 h 6367455"/>
                <a:gd name="connsiteX2215" fmla="*/ 1113719 w 6891715"/>
                <a:gd name="connsiteY2215" fmla="*/ 3242242 h 6367455"/>
                <a:gd name="connsiteX2216" fmla="*/ 1103884 w 6891715"/>
                <a:gd name="connsiteY2216" fmla="*/ 3231121 h 6367455"/>
                <a:gd name="connsiteX2217" fmla="*/ 1091194 w 6891715"/>
                <a:gd name="connsiteY2217" fmla="*/ 3223496 h 6367455"/>
                <a:gd name="connsiteX2218" fmla="*/ 1092463 w 6891715"/>
                <a:gd name="connsiteY2218" fmla="*/ 3210787 h 6367455"/>
                <a:gd name="connsiteX2219" fmla="*/ 1108008 w 6891715"/>
                <a:gd name="connsiteY2219" fmla="*/ 3205703 h 6367455"/>
                <a:gd name="connsiteX2220" fmla="*/ 1091511 w 6891715"/>
                <a:gd name="connsiteY2220" fmla="*/ 3203480 h 6367455"/>
                <a:gd name="connsiteX2221" fmla="*/ 1090877 w 6891715"/>
                <a:gd name="connsiteY2221" fmla="*/ 3209516 h 6367455"/>
                <a:gd name="connsiteX2222" fmla="*/ 1082628 w 6891715"/>
                <a:gd name="connsiteY2222" fmla="*/ 3212375 h 6367455"/>
                <a:gd name="connsiteX2223" fmla="*/ 1066766 w 6891715"/>
                <a:gd name="connsiteY2223" fmla="*/ 3204750 h 6367455"/>
                <a:gd name="connsiteX2224" fmla="*/ 1067718 w 6891715"/>
                <a:gd name="connsiteY2224" fmla="*/ 3197444 h 6367455"/>
                <a:gd name="connsiteX2225" fmla="*/ 1088022 w 6891715"/>
                <a:gd name="connsiteY2225" fmla="*/ 3193312 h 6367455"/>
                <a:gd name="connsiteX2226" fmla="*/ 1098491 w 6891715"/>
                <a:gd name="connsiteY2226" fmla="*/ 3195854 h 6367455"/>
                <a:gd name="connsiteX2227" fmla="*/ 1107057 w 6891715"/>
                <a:gd name="connsiteY2227" fmla="*/ 3194901 h 6367455"/>
                <a:gd name="connsiteX2228" fmla="*/ 1108643 w 6891715"/>
                <a:gd name="connsiteY2228" fmla="*/ 3183146 h 6367455"/>
                <a:gd name="connsiteX2229" fmla="*/ 1099126 w 6891715"/>
                <a:gd name="connsiteY2229" fmla="*/ 3170755 h 6367455"/>
                <a:gd name="connsiteX2230" fmla="*/ 1103249 w 6891715"/>
                <a:gd name="connsiteY2230" fmla="*/ 3157411 h 6367455"/>
                <a:gd name="connsiteX2231" fmla="*/ 1123236 w 6891715"/>
                <a:gd name="connsiteY2231" fmla="*/ 3154870 h 6367455"/>
                <a:gd name="connsiteX2232" fmla="*/ 1104201 w 6891715"/>
                <a:gd name="connsiteY2232" fmla="*/ 3145338 h 6367455"/>
                <a:gd name="connsiteX2233" fmla="*/ 1119112 w 6891715"/>
                <a:gd name="connsiteY2233" fmla="*/ 3135807 h 6367455"/>
                <a:gd name="connsiteX2234" fmla="*/ 1131802 w 6891715"/>
                <a:gd name="connsiteY2234" fmla="*/ 3142162 h 6367455"/>
                <a:gd name="connsiteX2235" fmla="*/ 1116891 w 6891715"/>
                <a:gd name="connsiteY2235" fmla="*/ 3125323 h 6367455"/>
                <a:gd name="connsiteX2236" fmla="*/ 1122919 w 6891715"/>
                <a:gd name="connsiteY2236" fmla="*/ 3116745 h 6367455"/>
                <a:gd name="connsiteX2237" fmla="*/ 1139733 w 6891715"/>
                <a:gd name="connsiteY2237" fmla="*/ 3113568 h 6367455"/>
                <a:gd name="connsiteX2238" fmla="*/ 1141002 w 6891715"/>
                <a:gd name="connsiteY2238" fmla="*/ 3108167 h 6367455"/>
                <a:gd name="connsiteX2239" fmla="*/ 1123870 w 6891715"/>
                <a:gd name="connsiteY2239" fmla="*/ 3102131 h 6367455"/>
                <a:gd name="connsiteX2240" fmla="*/ 1147981 w 6891715"/>
                <a:gd name="connsiteY2240" fmla="*/ 3086881 h 6367455"/>
                <a:gd name="connsiteX2241" fmla="*/ 1126091 w 6891715"/>
                <a:gd name="connsiteY2241" fmla="*/ 3094823 h 6367455"/>
                <a:gd name="connsiteX2242" fmla="*/ 1126091 w 6891715"/>
                <a:gd name="connsiteY2242" fmla="*/ 3086245 h 6367455"/>
                <a:gd name="connsiteX2243" fmla="*/ 1114353 w 6891715"/>
                <a:gd name="connsiteY2243" fmla="*/ 3102131 h 6367455"/>
                <a:gd name="connsiteX2244" fmla="*/ 1100711 w 6891715"/>
                <a:gd name="connsiteY2244" fmla="*/ 3083385 h 6367455"/>
                <a:gd name="connsiteX2245" fmla="*/ 1095953 w 6891715"/>
                <a:gd name="connsiteY2245" fmla="*/ 3062099 h 6367455"/>
                <a:gd name="connsiteX2246" fmla="*/ 1104518 w 6891715"/>
                <a:gd name="connsiteY2246" fmla="*/ 3057969 h 6367455"/>
                <a:gd name="connsiteX2247" fmla="*/ 1122601 w 6891715"/>
                <a:gd name="connsiteY2247" fmla="*/ 3068136 h 6367455"/>
                <a:gd name="connsiteX2248" fmla="*/ 1134340 w 6891715"/>
                <a:gd name="connsiteY2248" fmla="*/ 3067183 h 6367455"/>
                <a:gd name="connsiteX2249" fmla="*/ 1121332 w 6891715"/>
                <a:gd name="connsiteY2249" fmla="*/ 3062099 h 6367455"/>
                <a:gd name="connsiteX2250" fmla="*/ 1101981 w 6891715"/>
                <a:gd name="connsiteY2250" fmla="*/ 3038271 h 6367455"/>
                <a:gd name="connsiteX2251" fmla="*/ 1106422 w 6891715"/>
                <a:gd name="connsiteY2251" fmla="*/ 3031599 h 6367455"/>
                <a:gd name="connsiteX2252" fmla="*/ 1114670 w 6891715"/>
                <a:gd name="connsiteY2252" fmla="*/ 3030329 h 6367455"/>
                <a:gd name="connsiteX2253" fmla="*/ 1100077 w 6891715"/>
                <a:gd name="connsiteY2253" fmla="*/ 3010631 h 6367455"/>
                <a:gd name="connsiteX2254" fmla="*/ 1108960 w 6891715"/>
                <a:gd name="connsiteY2254" fmla="*/ 3001100 h 6367455"/>
                <a:gd name="connsiteX2255" fmla="*/ 1121967 w 6891715"/>
                <a:gd name="connsiteY2255" fmla="*/ 3001100 h 6367455"/>
                <a:gd name="connsiteX2256" fmla="*/ 1145126 w 6891715"/>
                <a:gd name="connsiteY2256" fmla="*/ 3001735 h 6367455"/>
                <a:gd name="connsiteX2257" fmla="*/ 1141002 w 6891715"/>
                <a:gd name="connsiteY2257" fmla="*/ 2996334 h 6367455"/>
                <a:gd name="connsiteX2258" fmla="*/ 1144174 w 6891715"/>
                <a:gd name="connsiteY2258" fmla="*/ 2992204 h 6367455"/>
                <a:gd name="connsiteX2259" fmla="*/ 1156864 w 6891715"/>
                <a:gd name="connsiteY2259" fmla="*/ 3000464 h 6367455"/>
                <a:gd name="connsiteX2260" fmla="*/ 1160988 w 6891715"/>
                <a:gd name="connsiteY2260" fmla="*/ 2996334 h 6367455"/>
                <a:gd name="connsiteX2261" fmla="*/ 1150519 w 6891715"/>
                <a:gd name="connsiteY2261" fmla="*/ 2978543 h 6367455"/>
                <a:gd name="connsiteX2262" fmla="*/ 1136243 w 6891715"/>
                <a:gd name="connsiteY2262" fmla="*/ 2967105 h 6367455"/>
                <a:gd name="connsiteX2263" fmla="*/ 1136243 w 6891715"/>
                <a:gd name="connsiteY2263" fmla="*/ 2960751 h 6367455"/>
                <a:gd name="connsiteX2264" fmla="*/ 1143857 w 6891715"/>
                <a:gd name="connsiteY2264" fmla="*/ 2958526 h 6367455"/>
                <a:gd name="connsiteX2265" fmla="*/ 1153374 w 6891715"/>
                <a:gd name="connsiteY2265" fmla="*/ 2963928 h 6367455"/>
                <a:gd name="connsiteX2266" fmla="*/ 1155277 w 6891715"/>
                <a:gd name="connsiteY2266" fmla="*/ 2958526 h 6367455"/>
                <a:gd name="connsiteX2267" fmla="*/ 1147029 w 6891715"/>
                <a:gd name="connsiteY2267" fmla="*/ 2943593 h 6367455"/>
                <a:gd name="connsiteX2268" fmla="*/ 1156229 w 6891715"/>
                <a:gd name="connsiteY2268" fmla="*/ 2935012 h 6367455"/>
                <a:gd name="connsiteX2269" fmla="*/ 1166699 w 6891715"/>
                <a:gd name="connsiteY2269" fmla="*/ 2928659 h 6367455"/>
                <a:gd name="connsiteX2270" fmla="*/ 1181609 w 6891715"/>
                <a:gd name="connsiteY2270" fmla="*/ 2937873 h 6367455"/>
                <a:gd name="connsiteX2271" fmla="*/ 1181609 w 6891715"/>
                <a:gd name="connsiteY2271" fmla="*/ 2931834 h 6367455"/>
                <a:gd name="connsiteX2272" fmla="*/ 1163526 w 6891715"/>
                <a:gd name="connsiteY2272" fmla="*/ 2922306 h 6367455"/>
                <a:gd name="connsiteX2273" fmla="*/ 1161305 w 6891715"/>
                <a:gd name="connsiteY2273" fmla="*/ 2911186 h 6367455"/>
                <a:gd name="connsiteX2274" fmla="*/ 1162257 w 6891715"/>
                <a:gd name="connsiteY2274" fmla="*/ 2899430 h 6367455"/>
                <a:gd name="connsiteX2275" fmla="*/ 1174947 w 6891715"/>
                <a:gd name="connsiteY2275" fmla="*/ 2882275 h 6367455"/>
                <a:gd name="connsiteX2276" fmla="*/ 1176850 w 6891715"/>
                <a:gd name="connsiteY2276" fmla="*/ 2869567 h 6367455"/>
                <a:gd name="connsiteX2277" fmla="*/ 1181926 w 6891715"/>
                <a:gd name="connsiteY2277" fmla="*/ 2869567 h 6367455"/>
                <a:gd name="connsiteX2278" fmla="*/ 1192395 w 6891715"/>
                <a:gd name="connsiteY2278" fmla="*/ 2865437 h 6367455"/>
                <a:gd name="connsiteX2279" fmla="*/ 1202229 w 6891715"/>
                <a:gd name="connsiteY2279" fmla="*/ 2871474 h 6367455"/>
                <a:gd name="connsiteX2280" fmla="*/ 1213649 w 6891715"/>
                <a:gd name="connsiteY2280" fmla="*/ 2881003 h 6367455"/>
                <a:gd name="connsiteX2281" fmla="*/ 1216822 w 6891715"/>
                <a:gd name="connsiteY2281" fmla="*/ 2874650 h 6367455"/>
                <a:gd name="connsiteX2282" fmla="*/ 1224436 w 6891715"/>
                <a:gd name="connsiteY2282" fmla="*/ 2874650 h 6367455"/>
                <a:gd name="connsiteX2283" fmla="*/ 1233952 w 6891715"/>
                <a:gd name="connsiteY2283" fmla="*/ 2881639 h 6367455"/>
                <a:gd name="connsiteX2284" fmla="*/ 1241249 w 6891715"/>
                <a:gd name="connsiteY2284" fmla="*/ 2885769 h 6367455"/>
                <a:gd name="connsiteX2285" fmla="*/ 1253941 w 6891715"/>
                <a:gd name="connsiteY2285" fmla="*/ 2879415 h 6367455"/>
                <a:gd name="connsiteX2286" fmla="*/ 1279635 w 6891715"/>
                <a:gd name="connsiteY2286" fmla="*/ 2869567 h 6367455"/>
                <a:gd name="connsiteX2287" fmla="*/ 1295496 w 6891715"/>
                <a:gd name="connsiteY2287" fmla="*/ 2879097 h 6367455"/>
                <a:gd name="connsiteX2288" fmla="*/ 1311040 w 6891715"/>
                <a:gd name="connsiteY2288" fmla="*/ 2868614 h 6367455"/>
                <a:gd name="connsiteX2289" fmla="*/ 3854360 w 6891715"/>
                <a:gd name="connsiteY2289" fmla="*/ 2852734 h 6367455"/>
                <a:gd name="connsiteX2290" fmla="*/ 3865180 w 6891715"/>
                <a:gd name="connsiteY2290" fmla="*/ 2862282 h 6367455"/>
                <a:gd name="connsiteX2291" fmla="*/ 3876638 w 6891715"/>
                <a:gd name="connsiteY2291" fmla="*/ 2875649 h 6367455"/>
                <a:gd name="connsiteX2292" fmla="*/ 3876001 w 6891715"/>
                <a:gd name="connsiteY2292" fmla="*/ 2885198 h 6367455"/>
                <a:gd name="connsiteX2293" fmla="*/ 3865499 w 6891715"/>
                <a:gd name="connsiteY2293" fmla="*/ 2882333 h 6367455"/>
                <a:gd name="connsiteX2294" fmla="*/ 3855951 w 6891715"/>
                <a:gd name="connsiteY2294" fmla="*/ 2890927 h 6367455"/>
                <a:gd name="connsiteX2295" fmla="*/ 3847358 w 6891715"/>
                <a:gd name="connsiteY2295" fmla="*/ 2901431 h 6367455"/>
                <a:gd name="connsiteX2296" fmla="*/ 3832718 w 6891715"/>
                <a:gd name="connsiteY2296" fmla="*/ 2908115 h 6367455"/>
                <a:gd name="connsiteX2297" fmla="*/ 3829536 w 6891715"/>
                <a:gd name="connsiteY2297" fmla="*/ 2924031 h 6367455"/>
                <a:gd name="connsiteX2298" fmla="*/ 3797710 w 6891715"/>
                <a:gd name="connsiteY2298" fmla="*/ 2916709 h 6367455"/>
                <a:gd name="connsiteX2299" fmla="*/ 3790390 w 6891715"/>
                <a:gd name="connsiteY2299" fmla="*/ 2923077 h 6367455"/>
                <a:gd name="connsiteX2300" fmla="*/ 3787526 w 6891715"/>
                <a:gd name="connsiteY2300" fmla="*/ 2947269 h 6367455"/>
                <a:gd name="connsiteX2301" fmla="*/ 3764293 w 6891715"/>
                <a:gd name="connsiteY2301" fmla="*/ 2978145 h 6367455"/>
                <a:gd name="connsiteX2302" fmla="*/ 3751562 w 6891715"/>
                <a:gd name="connsiteY2302" fmla="*/ 2960319 h 6367455"/>
                <a:gd name="connsiteX2303" fmla="*/ 3758564 w 6891715"/>
                <a:gd name="connsiteY2303" fmla="*/ 2947588 h 6367455"/>
                <a:gd name="connsiteX2304" fmla="*/ 3777978 w 6891715"/>
                <a:gd name="connsiteY2304" fmla="*/ 2940264 h 6367455"/>
                <a:gd name="connsiteX2305" fmla="*/ 3778933 w 6891715"/>
                <a:gd name="connsiteY2305" fmla="*/ 2933896 h 6367455"/>
                <a:gd name="connsiteX2306" fmla="*/ 3755063 w 6891715"/>
                <a:gd name="connsiteY2306" fmla="*/ 2912890 h 6367455"/>
                <a:gd name="connsiteX2307" fmla="*/ 3743288 w 6891715"/>
                <a:gd name="connsiteY2307" fmla="*/ 2896019 h 6367455"/>
                <a:gd name="connsiteX2308" fmla="*/ 3761428 w 6891715"/>
                <a:gd name="connsiteY2308" fmla="*/ 2894747 h 6367455"/>
                <a:gd name="connsiteX2309" fmla="*/ 3746152 w 6891715"/>
                <a:gd name="connsiteY2309" fmla="*/ 2870875 h 6367455"/>
                <a:gd name="connsiteX2310" fmla="*/ 3751562 w 6891715"/>
                <a:gd name="connsiteY2310" fmla="*/ 2865465 h 6367455"/>
                <a:gd name="connsiteX2311" fmla="*/ 3772886 w 6891715"/>
                <a:gd name="connsiteY2311" fmla="*/ 2879787 h 6367455"/>
                <a:gd name="connsiteX2312" fmla="*/ 3775114 w 6891715"/>
                <a:gd name="connsiteY2312" fmla="*/ 2869284 h 6367455"/>
                <a:gd name="connsiteX2313" fmla="*/ 3789753 w 6891715"/>
                <a:gd name="connsiteY2313" fmla="*/ 2876604 h 6367455"/>
                <a:gd name="connsiteX2314" fmla="*/ 3779251 w 6891715"/>
                <a:gd name="connsiteY2314" fmla="*/ 2869284 h 6367455"/>
                <a:gd name="connsiteX2315" fmla="*/ 3802165 w 6891715"/>
                <a:gd name="connsiteY2315" fmla="*/ 2853370 h 6367455"/>
                <a:gd name="connsiteX2316" fmla="*/ 3818397 w 6891715"/>
                <a:gd name="connsiteY2316" fmla="*/ 2857190 h 6367455"/>
                <a:gd name="connsiteX2317" fmla="*/ 3881509 w 6891715"/>
                <a:gd name="connsiteY2317" fmla="*/ 2838447 h 6367455"/>
                <a:gd name="connsiteX2318" fmla="*/ 3889338 w 6891715"/>
                <a:gd name="connsiteY2318" fmla="*/ 2856748 h 6367455"/>
                <a:gd name="connsiteX2319" fmla="*/ 3879552 w 6891715"/>
                <a:gd name="connsiteY2319" fmla="*/ 2865433 h 6367455"/>
                <a:gd name="connsiteX2320" fmla="*/ 3866503 w 6891715"/>
                <a:gd name="connsiteY2320" fmla="*/ 2857058 h 6367455"/>
                <a:gd name="connsiteX2321" fmla="*/ 3865525 w 6891715"/>
                <a:gd name="connsiteY2321" fmla="*/ 2845582 h 6367455"/>
                <a:gd name="connsiteX2322" fmla="*/ 1378190 w 6891715"/>
                <a:gd name="connsiteY2322" fmla="*/ 2819397 h 6367455"/>
                <a:gd name="connsiteX2323" fmla="*/ 1384271 w 6891715"/>
                <a:gd name="connsiteY2323" fmla="*/ 2826202 h 6367455"/>
                <a:gd name="connsiteX2324" fmla="*/ 1377514 w 6891715"/>
                <a:gd name="connsiteY2324" fmla="*/ 2838446 h 6367455"/>
                <a:gd name="connsiteX2325" fmla="*/ 1370758 w 6891715"/>
                <a:gd name="connsiteY2325" fmla="*/ 2834024 h 6367455"/>
                <a:gd name="connsiteX2326" fmla="*/ 1368393 w 6891715"/>
                <a:gd name="connsiteY2326" fmla="*/ 2823820 h 6367455"/>
                <a:gd name="connsiteX2327" fmla="*/ 1342224 w 6891715"/>
                <a:gd name="connsiteY2327" fmla="*/ 2803518 h 6367455"/>
                <a:gd name="connsiteX2328" fmla="*/ 1357279 w 6891715"/>
                <a:gd name="connsiteY2328" fmla="*/ 2821795 h 6367455"/>
                <a:gd name="connsiteX2329" fmla="*/ 1344734 w 6891715"/>
                <a:gd name="connsiteY2329" fmla="*/ 2828923 h 6367455"/>
                <a:gd name="connsiteX2330" fmla="*/ 1331875 w 6891715"/>
                <a:gd name="connsiteY2330" fmla="*/ 2819010 h 6367455"/>
                <a:gd name="connsiteX2331" fmla="*/ 1331875 w 6891715"/>
                <a:gd name="connsiteY2331" fmla="*/ 2809712 h 6367455"/>
                <a:gd name="connsiteX2332" fmla="*/ 3807906 w 6891715"/>
                <a:gd name="connsiteY2332" fmla="*/ 2778119 h 6367455"/>
                <a:gd name="connsiteX2333" fmla="*/ 3833399 w 6891715"/>
                <a:gd name="connsiteY2333" fmla="*/ 2780025 h 6367455"/>
                <a:gd name="connsiteX2334" fmla="*/ 3843278 w 6891715"/>
                <a:gd name="connsiteY2334" fmla="*/ 2793676 h 6367455"/>
                <a:gd name="connsiteX2335" fmla="*/ 3849651 w 6891715"/>
                <a:gd name="connsiteY2335" fmla="*/ 2810504 h 6367455"/>
                <a:gd name="connsiteX2336" fmla="*/ 3844552 w 6891715"/>
                <a:gd name="connsiteY2336" fmla="*/ 2813998 h 6367455"/>
                <a:gd name="connsiteX2337" fmla="*/ 3839135 w 6891715"/>
                <a:gd name="connsiteY2337" fmla="*/ 2808599 h 6367455"/>
                <a:gd name="connsiteX2338" fmla="*/ 3830531 w 6891715"/>
                <a:gd name="connsiteY2338" fmla="*/ 2814950 h 6367455"/>
                <a:gd name="connsiteX2339" fmla="*/ 3823521 w 6891715"/>
                <a:gd name="connsiteY2339" fmla="*/ 2827653 h 6367455"/>
                <a:gd name="connsiteX2340" fmla="*/ 3817147 w 6891715"/>
                <a:gd name="connsiteY2340" fmla="*/ 2838447 h 6367455"/>
                <a:gd name="connsiteX2341" fmla="*/ 3804401 w 6891715"/>
                <a:gd name="connsiteY2341" fmla="*/ 2838447 h 6367455"/>
                <a:gd name="connsiteX2342" fmla="*/ 3793566 w 6891715"/>
                <a:gd name="connsiteY2342" fmla="*/ 2829241 h 6367455"/>
                <a:gd name="connsiteX2343" fmla="*/ 3795478 w 6891715"/>
                <a:gd name="connsiteY2343" fmla="*/ 2813362 h 6367455"/>
                <a:gd name="connsiteX2344" fmla="*/ 3778908 w 6891715"/>
                <a:gd name="connsiteY2344" fmla="*/ 2810187 h 6367455"/>
                <a:gd name="connsiteX2345" fmla="*/ 3765843 w 6891715"/>
                <a:gd name="connsiteY2345" fmla="*/ 2808281 h 6367455"/>
                <a:gd name="connsiteX2346" fmla="*/ 3762338 w 6891715"/>
                <a:gd name="connsiteY2346" fmla="*/ 2800976 h 6367455"/>
                <a:gd name="connsiteX2347" fmla="*/ 3780501 w 6891715"/>
                <a:gd name="connsiteY2347" fmla="*/ 2795579 h 6367455"/>
                <a:gd name="connsiteX2348" fmla="*/ 3793248 w 6891715"/>
                <a:gd name="connsiteY2348" fmla="*/ 2795262 h 6367455"/>
                <a:gd name="connsiteX2349" fmla="*/ 3802808 w 6891715"/>
                <a:gd name="connsiteY2349" fmla="*/ 2786692 h 6367455"/>
                <a:gd name="connsiteX2350" fmla="*/ 1396971 w 6891715"/>
                <a:gd name="connsiteY2350" fmla="*/ 2773356 h 6367455"/>
                <a:gd name="connsiteX2351" fmla="*/ 1389329 w 6891715"/>
                <a:gd name="connsiteY2351" fmla="*/ 2781295 h 6367455"/>
                <a:gd name="connsiteX2352" fmla="*/ 1382682 w 6891715"/>
                <a:gd name="connsiteY2352" fmla="*/ 2776589 h 6367455"/>
                <a:gd name="connsiteX2353" fmla="*/ 2732096 w 6891715"/>
                <a:gd name="connsiteY2353" fmla="*/ 2773211 h 6367455"/>
                <a:gd name="connsiteX2354" fmla="*/ 2750156 w 6891715"/>
                <a:gd name="connsiteY2354" fmla="*/ 2804578 h 6367455"/>
                <a:gd name="connsiteX2355" fmla="*/ 2750581 w 6891715"/>
                <a:gd name="connsiteY2355" fmla="*/ 2804292 h 6367455"/>
                <a:gd name="connsiteX2356" fmla="*/ 2732780 w 6891715"/>
                <a:gd name="connsiteY2356" fmla="*/ 2773363 h 6367455"/>
                <a:gd name="connsiteX2357" fmla="*/ 3884258 w 6891715"/>
                <a:gd name="connsiteY2357" fmla="*/ 2770182 h 6367455"/>
                <a:gd name="connsiteX2358" fmla="*/ 3886163 w 6891715"/>
                <a:gd name="connsiteY2358" fmla="*/ 2783610 h 6367455"/>
                <a:gd name="connsiteX2359" fmla="*/ 3875685 w 6891715"/>
                <a:gd name="connsiteY2359" fmla="*/ 2782673 h 6367455"/>
                <a:gd name="connsiteX2360" fmla="*/ 3875368 w 6891715"/>
                <a:gd name="connsiteY2360" fmla="*/ 2783610 h 6367455"/>
                <a:gd name="connsiteX2361" fmla="*/ 3874098 w 6891715"/>
                <a:gd name="connsiteY2361" fmla="*/ 2785484 h 6367455"/>
                <a:gd name="connsiteX2362" fmla="*/ 3872510 w 6891715"/>
                <a:gd name="connsiteY2362" fmla="*/ 2787358 h 6367455"/>
                <a:gd name="connsiteX2363" fmla="*/ 3871240 w 6891715"/>
                <a:gd name="connsiteY2363" fmla="*/ 2788607 h 6367455"/>
                <a:gd name="connsiteX2364" fmla="*/ 3870288 w 6891715"/>
                <a:gd name="connsiteY2364" fmla="*/ 2788920 h 6367455"/>
                <a:gd name="connsiteX2365" fmla="*/ 3869653 w 6891715"/>
                <a:gd name="connsiteY2365" fmla="*/ 2789232 h 6367455"/>
                <a:gd name="connsiteX2366" fmla="*/ 3869335 w 6891715"/>
                <a:gd name="connsiteY2366" fmla="*/ 2788920 h 6367455"/>
                <a:gd name="connsiteX2367" fmla="*/ 3868065 w 6891715"/>
                <a:gd name="connsiteY2367" fmla="*/ 2787983 h 6367455"/>
                <a:gd name="connsiteX2368" fmla="*/ 3866795 w 6891715"/>
                <a:gd name="connsiteY2368" fmla="*/ 2786421 h 6367455"/>
                <a:gd name="connsiteX2369" fmla="*/ 3866160 w 6891715"/>
                <a:gd name="connsiteY2369" fmla="*/ 2784860 h 6367455"/>
                <a:gd name="connsiteX2370" fmla="*/ 3864573 w 6891715"/>
                <a:gd name="connsiteY2370" fmla="*/ 2781112 h 6367455"/>
                <a:gd name="connsiteX2371" fmla="*/ 3863938 w 6891715"/>
                <a:gd name="connsiteY2371" fmla="*/ 2779863 h 6367455"/>
                <a:gd name="connsiteX2372" fmla="*/ 3866160 w 6891715"/>
                <a:gd name="connsiteY2372" fmla="*/ 2771431 h 6367455"/>
                <a:gd name="connsiteX2373" fmla="*/ 1338644 w 6891715"/>
                <a:gd name="connsiteY2373" fmla="*/ 2765421 h 6367455"/>
                <a:gd name="connsiteX2374" fmla="*/ 1354715 w 6891715"/>
                <a:gd name="connsiteY2374" fmla="*/ 2768237 h 6367455"/>
                <a:gd name="connsiteX2375" fmla="*/ 1360499 w 6891715"/>
                <a:gd name="connsiteY2375" fmla="*/ 2776688 h 6367455"/>
                <a:gd name="connsiteX2376" fmla="*/ 1357286 w 6891715"/>
                <a:gd name="connsiteY2376" fmla="*/ 2788270 h 6367455"/>
                <a:gd name="connsiteX2377" fmla="*/ 1363714 w 6891715"/>
                <a:gd name="connsiteY2377" fmla="*/ 2796720 h 6367455"/>
                <a:gd name="connsiteX2378" fmla="*/ 1379783 w 6891715"/>
                <a:gd name="connsiteY2378" fmla="*/ 2783575 h 6367455"/>
                <a:gd name="connsiteX2379" fmla="*/ 1389426 w 6891715"/>
                <a:gd name="connsiteY2379" fmla="*/ 2792027 h 6367455"/>
                <a:gd name="connsiteX2380" fmla="*/ 1395855 w 6891715"/>
                <a:gd name="connsiteY2380" fmla="*/ 2797346 h 6367455"/>
                <a:gd name="connsiteX2381" fmla="*/ 1409674 w 6891715"/>
                <a:gd name="connsiteY2381" fmla="*/ 2792965 h 6367455"/>
                <a:gd name="connsiteX2382" fmla="*/ 1404532 w 6891715"/>
                <a:gd name="connsiteY2382" fmla="*/ 2806422 h 6367455"/>
                <a:gd name="connsiteX2383" fmla="*/ 1389426 w 6891715"/>
                <a:gd name="connsiteY2383" fmla="*/ 2809869 h 6367455"/>
                <a:gd name="connsiteX2384" fmla="*/ 1382998 w 6891715"/>
                <a:gd name="connsiteY2384" fmla="*/ 2792027 h 6367455"/>
                <a:gd name="connsiteX2385" fmla="*/ 1357286 w 6891715"/>
                <a:gd name="connsiteY2385" fmla="*/ 2807990 h 6367455"/>
                <a:gd name="connsiteX2386" fmla="*/ 1349572 w 6891715"/>
                <a:gd name="connsiteY2386" fmla="*/ 2801727 h 6367455"/>
                <a:gd name="connsiteX2387" fmla="*/ 1338965 w 6891715"/>
                <a:gd name="connsiteY2387" fmla="*/ 2800786 h 6367455"/>
                <a:gd name="connsiteX2388" fmla="*/ 1330289 w 6891715"/>
                <a:gd name="connsiteY2388" fmla="*/ 2789522 h 6367455"/>
                <a:gd name="connsiteX2389" fmla="*/ 4266528 w 6891715"/>
                <a:gd name="connsiteY2389" fmla="*/ 2764378 h 6367455"/>
                <a:gd name="connsiteX2390" fmla="*/ 4255416 w 6891715"/>
                <a:gd name="connsiteY2390" fmla="*/ 2776749 h 6367455"/>
                <a:gd name="connsiteX2391" fmla="*/ 4246843 w 6891715"/>
                <a:gd name="connsiteY2391" fmla="*/ 2786583 h 6367455"/>
                <a:gd name="connsiteX2392" fmla="*/ 4240493 w 6891715"/>
                <a:gd name="connsiteY2392" fmla="*/ 2794194 h 6367455"/>
                <a:gd name="connsiteX2393" fmla="*/ 4238588 w 6891715"/>
                <a:gd name="connsiteY2393" fmla="*/ 2797365 h 6367455"/>
                <a:gd name="connsiteX2394" fmla="*/ 4237001 w 6891715"/>
                <a:gd name="connsiteY2394" fmla="*/ 2801168 h 6367455"/>
                <a:gd name="connsiteX2395" fmla="*/ 4236048 w 6891715"/>
                <a:gd name="connsiteY2395" fmla="*/ 2805297 h 6367455"/>
                <a:gd name="connsiteX2396" fmla="*/ 4235413 w 6891715"/>
                <a:gd name="connsiteY2396" fmla="*/ 2809735 h 6367455"/>
                <a:gd name="connsiteX2397" fmla="*/ 4234778 w 6891715"/>
                <a:gd name="connsiteY2397" fmla="*/ 2816400 h 6367455"/>
                <a:gd name="connsiteX2398" fmla="*/ 4234461 w 6891715"/>
                <a:gd name="connsiteY2398" fmla="*/ 2819572 h 6367455"/>
                <a:gd name="connsiteX2399" fmla="*/ 4254146 w 6891715"/>
                <a:gd name="connsiteY2399" fmla="*/ 2828459 h 6367455"/>
                <a:gd name="connsiteX2400" fmla="*/ 4251606 w 6891715"/>
                <a:gd name="connsiteY2400" fmla="*/ 2849076 h 6367455"/>
                <a:gd name="connsiteX2401" fmla="*/ 4262401 w 6891715"/>
                <a:gd name="connsiteY2401" fmla="*/ 2891579 h 6367455"/>
                <a:gd name="connsiteX2402" fmla="*/ 4276371 w 6891715"/>
                <a:gd name="connsiteY2402" fmla="*/ 2915372 h 6367455"/>
                <a:gd name="connsiteX2403" fmla="*/ 4285578 w 6891715"/>
                <a:gd name="connsiteY2403" fmla="*/ 2923936 h 6367455"/>
                <a:gd name="connsiteX2404" fmla="*/ 4290658 w 6891715"/>
                <a:gd name="connsiteY2404" fmla="*/ 2940748 h 6367455"/>
                <a:gd name="connsiteX2405" fmla="*/ 4301453 w 6891715"/>
                <a:gd name="connsiteY2405" fmla="*/ 2941065 h 6367455"/>
                <a:gd name="connsiteX2406" fmla="*/ 4301578 w 6891715"/>
                <a:gd name="connsiteY2406" fmla="*/ 2941217 h 6367455"/>
                <a:gd name="connsiteX2407" fmla="*/ 4306221 w 6891715"/>
                <a:gd name="connsiteY2407" fmla="*/ 2941461 h 6367455"/>
                <a:gd name="connsiteX2408" fmla="*/ 4319241 w 6891715"/>
                <a:gd name="connsiteY2408" fmla="*/ 2956380 h 6367455"/>
                <a:gd name="connsiteX2409" fmla="*/ 4323369 w 6891715"/>
                <a:gd name="connsiteY2409" fmla="*/ 2975426 h 6367455"/>
                <a:gd name="connsiteX2410" fmla="*/ 4340199 w 6891715"/>
                <a:gd name="connsiteY2410" fmla="*/ 2977966 h 6367455"/>
                <a:gd name="connsiteX2411" fmla="*/ 4348773 w 6891715"/>
                <a:gd name="connsiteY2411" fmla="*/ 2967807 h 6367455"/>
                <a:gd name="connsiteX2412" fmla="*/ 4348456 w 6891715"/>
                <a:gd name="connsiteY2412" fmla="*/ 2950666 h 6367455"/>
                <a:gd name="connsiteX2413" fmla="*/ 4341787 w 6891715"/>
                <a:gd name="connsiteY2413" fmla="*/ 2924319 h 6367455"/>
                <a:gd name="connsiteX2414" fmla="*/ 4330990 w 6891715"/>
                <a:gd name="connsiteY2414" fmla="*/ 2916701 h 6367455"/>
                <a:gd name="connsiteX2415" fmla="*/ 4315112 w 6891715"/>
                <a:gd name="connsiteY2415" fmla="*/ 2924002 h 6367455"/>
                <a:gd name="connsiteX2416" fmla="*/ 4298282 w 6891715"/>
                <a:gd name="connsiteY2416" fmla="*/ 2924319 h 6367455"/>
                <a:gd name="connsiteX2417" fmla="*/ 4287803 w 6891715"/>
                <a:gd name="connsiteY2417" fmla="*/ 2904956 h 6367455"/>
                <a:gd name="connsiteX2418" fmla="*/ 4291296 w 6891715"/>
                <a:gd name="connsiteY2418" fmla="*/ 2892258 h 6367455"/>
                <a:gd name="connsiteX2419" fmla="*/ 4296059 w 6891715"/>
                <a:gd name="connsiteY2419" fmla="*/ 2881148 h 6367455"/>
                <a:gd name="connsiteX2420" fmla="*/ 4313525 w 6891715"/>
                <a:gd name="connsiteY2420" fmla="*/ 2869719 h 6367455"/>
                <a:gd name="connsiteX2421" fmla="*/ 4312890 w 6891715"/>
                <a:gd name="connsiteY2421" fmla="*/ 2841468 h 6367455"/>
                <a:gd name="connsiteX2422" fmla="*/ 4309396 w 6891715"/>
                <a:gd name="connsiteY2422" fmla="*/ 2811629 h 6367455"/>
                <a:gd name="connsiteX2423" fmla="*/ 4314477 w 6891715"/>
                <a:gd name="connsiteY2423" fmla="*/ 2787822 h 6367455"/>
                <a:gd name="connsiteX2424" fmla="*/ 4313842 w 6891715"/>
                <a:gd name="connsiteY2424" fmla="*/ 2784012 h 6367455"/>
                <a:gd name="connsiteX2425" fmla="*/ 4314747 w 6891715"/>
                <a:gd name="connsiteY2425" fmla="*/ 2782557 h 6367455"/>
                <a:gd name="connsiteX2426" fmla="*/ 4312883 w 6891715"/>
                <a:gd name="connsiteY2426" fmla="*/ 2774845 h 6367455"/>
                <a:gd name="connsiteX2427" fmla="*/ 4295421 w 6891715"/>
                <a:gd name="connsiteY2427" fmla="*/ 2783093 h 6367455"/>
                <a:gd name="connsiteX2428" fmla="*/ 4293833 w 6891715"/>
                <a:gd name="connsiteY2428" fmla="*/ 2772624 h 6367455"/>
                <a:gd name="connsiteX2429" fmla="*/ 1361090 w 6891715"/>
                <a:gd name="connsiteY2429" fmla="*/ 2755895 h 6367455"/>
                <a:gd name="connsiteX2430" fmla="*/ 1374745 w 6891715"/>
                <a:gd name="connsiteY2430" fmla="*/ 2758673 h 6367455"/>
                <a:gd name="connsiteX2431" fmla="*/ 1365217 w 6891715"/>
                <a:gd name="connsiteY2431" fmla="*/ 2767009 h 6367455"/>
                <a:gd name="connsiteX2432" fmla="*/ 1358867 w 6891715"/>
                <a:gd name="connsiteY2432" fmla="*/ 2760834 h 6367455"/>
                <a:gd name="connsiteX2433" fmla="*/ 1409438 w 6891715"/>
                <a:gd name="connsiteY2433" fmla="*/ 2754306 h 6367455"/>
                <a:gd name="connsiteX2434" fmla="*/ 1411262 w 6891715"/>
                <a:gd name="connsiteY2434" fmla="*/ 2765420 h 6367455"/>
                <a:gd name="connsiteX2435" fmla="*/ 1396971 w 6891715"/>
                <a:gd name="connsiteY2435" fmla="*/ 2761379 h 6367455"/>
                <a:gd name="connsiteX2436" fmla="*/ 1423961 w 6891715"/>
                <a:gd name="connsiteY2436" fmla="*/ 2730494 h 6367455"/>
                <a:gd name="connsiteX2437" fmla="*/ 1419616 w 6891715"/>
                <a:gd name="connsiteY2437" fmla="*/ 2737694 h 6367455"/>
                <a:gd name="connsiteX2438" fmla="*/ 1398559 w 6891715"/>
                <a:gd name="connsiteY2438" fmla="*/ 2752719 h 6367455"/>
                <a:gd name="connsiteX2439" fmla="*/ 1399227 w 6891715"/>
                <a:gd name="connsiteY2439" fmla="*/ 2740198 h 6367455"/>
                <a:gd name="connsiteX2440" fmla="*/ 1410592 w 6891715"/>
                <a:gd name="connsiteY2440" fmla="*/ 2730808 h 6367455"/>
                <a:gd name="connsiteX2441" fmla="*/ 1377050 w 6891715"/>
                <a:gd name="connsiteY2441" fmla="*/ 2728907 h 6367455"/>
                <a:gd name="connsiteX2442" fmla="*/ 1374767 w 6891715"/>
                <a:gd name="connsiteY2442" fmla="*/ 2734996 h 6367455"/>
                <a:gd name="connsiteX2443" fmla="*/ 1385859 w 6891715"/>
                <a:gd name="connsiteY2443" fmla="*/ 2743825 h 6367455"/>
                <a:gd name="connsiteX2444" fmla="*/ 1382923 w 6891715"/>
                <a:gd name="connsiteY2444" fmla="*/ 2751131 h 6367455"/>
                <a:gd name="connsiteX2445" fmla="*/ 1372483 w 6891715"/>
                <a:gd name="connsiteY2445" fmla="*/ 2741391 h 6367455"/>
                <a:gd name="connsiteX2446" fmla="*/ 1362043 w 6891715"/>
                <a:gd name="connsiteY2446" fmla="*/ 2739260 h 6367455"/>
                <a:gd name="connsiteX2447" fmla="*/ 1368241 w 6891715"/>
                <a:gd name="connsiteY2447" fmla="*/ 2731039 h 6367455"/>
                <a:gd name="connsiteX2448" fmla="*/ 2164892 w 6891715"/>
                <a:gd name="connsiteY2448" fmla="*/ 2724151 h 6367455"/>
                <a:gd name="connsiteX2449" fmla="*/ 2168495 w 6891715"/>
                <a:gd name="connsiteY2449" fmla="*/ 2736589 h 6367455"/>
                <a:gd name="connsiteX2450" fmla="*/ 2163389 w 6891715"/>
                <a:gd name="connsiteY2450" fmla="*/ 2754314 h 6367455"/>
                <a:gd name="connsiteX2451" fmla="*/ 2157383 w 6891715"/>
                <a:gd name="connsiteY2451" fmla="*/ 2749028 h 6367455"/>
                <a:gd name="connsiteX2452" fmla="*/ 2160986 w 6891715"/>
                <a:gd name="connsiteY2452" fmla="*/ 2729437 h 6367455"/>
                <a:gd name="connsiteX2453" fmla="*/ 4327488 w 6891715"/>
                <a:gd name="connsiteY2453" fmla="*/ 2719966 h 6367455"/>
                <a:gd name="connsiteX2454" fmla="*/ 4324631 w 6891715"/>
                <a:gd name="connsiteY2454" fmla="*/ 2731387 h 6367455"/>
                <a:gd name="connsiteX2455" fmla="*/ 4318281 w 6891715"/>
                <a:gd name="connsiteY2455" fmla="*/ 2738683 h 6367455"/>
                <a:gd name="connsiteX2456" fmla="*/ 4321773 w 6891715"/>
                <a:gd name="connsiteY2456" fmla="*/ 2741538 h 6367455"/>
                <a:gd name="connsiteX2457" fmla="*/ 4328442 w 6891715"/>
                <a:gd name="connsiteY2457" fmla="*/ 2741272 h 6367455"/>
                <a:gd name="connsiteX2458" fmla="*/ 4328450 w 6891715"/>
                <a:gd name="connsiteY2458" fmla="*/ 2741158 h 6367455"/>
                <a:gd name="connsiteX2459" fmla="*/ 4334483 w 6891715"/>
                <a:gd name="connsiteY2459" fmla="*/ 2740523 h 6367455"/>
                <a:gd name="connsiteX2460" fmla="*/ 4337341 w 6891715"/>
                <a:gd name="connsiteY2460" fmla="*/ 2744333 h 6367455"/>
                <a:gd name="connsiteX2461" fmla="*/ 4332578 w 6891715"/>
                <a:gd name="connsiteY2461" fmla="*/ 2758299 h 6367455"/>
                <a:gd name="connsiteX2462" fmla="*/ 4344962 w 6891715"/>
                <a:gd name="connsiteY2462" fmla="*/ 2741476 h 6367455"/>
                <a:gd name="connsiteX2463" fmla="*/ 4339564 w 6891715"/>
                <a:gd name="connsiteY2463" fmla="*/ 2735126 h 6367455"/>
                <a:gd name="connsiteX2464" fmla="*/ 4346233 w 6891715"/>
                <a:gd name="connsiteY2464" fmla="*/ 2732904 h 6367455"/>
                <a:gd name="connsiteX2465" fmla="*/ 4338929 w 6891715"/>
                <a:gd name="connsiteY2465" fmla="*/ 2726874 h 6367455"/>
                <a:gd name="connsiteX2466" fmla="*/ 4330355 w 6891715"/>
                <a:gd name="connsiteY2466" fmla="*/ 2721794 h 6367455"/>
                <a:gd name="connsiteX2467" fmla="*/ 4330404 w 6891715"/>
                <a:gd name="connsiteY2467" fmla="*/ 2721310 h 6367455"/>
                <a:gd name="connsiteX2468" fmla="*/ 3421026 w 6891715"/>
                <a:gd name="connsiteY2468" fmla="*/ 2717795 h 6367455"/>
                <a:gd name="connsiteX2469" fmla="*/ 3419502 w 6891715"/>
                <a:gd name="connsiteY2469" fmla="*/ 2733233 h 6367455"/>
                <a:gd name="connsiteX2470" fmla="*/ 3412190 w 6891715"/>
                <a:gd name="connsiteY2470" fmla="*/ 2746371 h 6367455"/>
                <a:gd name="connsiteX2471" fmla="*/ 3403050 w 6891715"/>
                <a:gd name="connsiteY2471" fmla="*/ 2734218 h 6367455"/>
                <a:gd name="connsiteX2472" fmla="*/ 3396042 w 6891715"/>
                <a:gd name="connsiteY2472" fmla="*/ 2735861 h 6367455"/>
                <a:gd name="connsiteX2473" fmla="*/ 3390863 w 6891715"/>
                <a:gd name="connsiteY2473" fmla="*/ 2722724 h 6367455"/>
                <a:gd name="connsiteX2474" fmla="*/ 3403050 w 6891715"/>
                <a:gd name="connsiteY2474" fmla="*/ 2724693 h 6367455"/>
                <a:gd name="connsiteX2475" fmla="*/ 3342285 w 6891715"/>
                <a:gd name="connsiteY2475" fmla="*/ 2709858 h 6367455"/>
                <a:gd name="connsiteX2476" fmla="*/ 3349588 w 6891715"/>
                <a:gd name="connsiteY2476" fmla="*/ 2718830 h 6367455"/>
                <a:gd name="connsiteX2477" fmla="*/ 3337840 w 6891715"/>
                <a:gd name="connsiteY2477" fmla="*/ 2725733 h 6367455"/>
                <a:gd name="connsiteX2478" fmla="*/ 3327363 w 6891715"/>
                <a:gd name="connsiteY2478" fmla="*/ 2714687 h 6367455"/>
                <a:gd name="connsiteX2479" fmla="*/ 3433725 w 6891715"/>
                <a:gd name="connsiteY2479" fmla="*/ 2679697 h 6367455"/>
                <a:gd name="connsiteX2480" fmla="*/ 3429527 w 6891715"/>
                <a:gd name="connsiteY2480" fmla="*/ 2689174 h 6367455"/>
                <a:gd name="connsiteX2481" fmla="*/ 3426298 w 6891715"/>
                <a:gd name="connsiteY2481" fmla="*/ 2696367 h 6367455"/>
                <a:gd name="connsiteX2482" fmla="*/ 3424361 w 6891715"/>
                <a:gd name="connsiteY2482" fmla="*/ 2701596 h 6367455"/>
                <a:gd name="connsiteX2483" fmla="*/ 3424038 w 6891715"/>
                <a:gd name="connsiteY2483" fmla="*/ 2701922 h 6367455"/>
                <a:gd name="connsiteX2484" fmla="*/ 3423715 w 6891715"/>
                <a:gd name="connsiteY2484" fmla="*/ 2701922 h 6367455"/>
                <a:gd name="connsiteX2485" fmla="*/ 3422101 w 6891715"/>
                <a:gd name="connsiteY2485" fmla="*/ 2701268 h 6367455"/>
                <a:gd name="connsiteX2486" fmla="*/ 3420809 w 6891715"/>
                <a:gd name="connsiteY2486" fmla="*/ 2699306 h 6367455"/>
                <a:gd name="connsiteX2487" fmla="*/ 3418872 w 6891715"/>
                <a:gd name="connsiteY2487" fmla="*/ 2697020 h 6367455"/>
                <a:gd name="connsiteX2488" fmla="*/ 3415643 w 6891715"/>
                <a:gd name="connsiteY2488" fmla="*/ 2692771 h 6367455"/>
                <a:gd name="connsiteX2489" fmla="*/ 3414675 w 6891715"/>
                <a:gd name="connsiteY2489" fmla="*/ 2690483 h 6367455"/>
                <a:gd name="connsiteX2490" fmla="*/ 2171036 w 6891715"/>
                <a:gd name="connsiteY2490" fmla="*/ 2678115 h 6367455"/>
                <a:gd name="connsiteX2491" fmla="*/ 2181830 w 6891715"/>
                <a:gd name="connsiteY2491" fmla="*/ 2678115 h 6367455"/>
                <a:gd name="connsiteX2492" fmla="*/ 2174210 w 6891715"/>
                <a:gd name="connsiteY2492" fmla="*/ 2694674 h 6367455"/>
                <a:gd name="connsiteX2493" fmla="*/ 2185958 w 6891715"/>
                <a:gd name="connsiteY2493" fmla="*/ 2700844 h 6367455"/>
                <a:gd name="connsiteX2494" fmla="*/ 2190720 w 6891715"/>
                <a:gd name="connsiteY2494" fmla="*/ 2708312 h 6367455"/>
                <a:gd name="connsiteX2495" fmla="*/ 2182149 w 6891715"/>
                <a:gd name="connsiteY2495" fmla="*/ 2715780 h 6367455"/>
                <a:gd name="connsiteX2496" fmla="*/ 2188498 w 6891715"/>
                <a:gd name="connsiteY2496" fmla="*/ 2735262 h 6367455"/>
                <a:gd name="connsiteX2497" fmla="*/ 2181194 w 6891715"/>
                <a:gd name="connsiteY2497" fmla="*/ 2732015 h 6367455"/>
                <a:gd name="connsiteX2498" fmla="*/ 2166272 w 6891715"/>
                <a:gd name="connsiteY2498" fmla="*/ 2715130 h 6367455"/>
                <a:gd name="connsiteX2499" fmla="*/ 2163733 w 6891715"/>
                <a:gd name="connsiteY2499" fmla="*/ 2692401 h 6367455"/>
                <a:gd name="connsiteX2500" fmla="*/ 2164568 w 6891715"/>
                <a:gd name="connsiteY2500" fmla="*/ 2619379 h 6367455"/>
                <a:gd name="connsiteX2501" fmla="*/ 2170249 w 6891715"/>
                <a:gd name="connsiteY2501" fmla="*/ 2620019 h 6367455"/>
                <a:gd name="connsiteX2502" fmla="*/ 2179607 w 6891715"/>
                <a:gd name="connsiteY2502" fmla="*/ 2637322 h 6367455"/>
                <a:gd name="connsiteX2503" fmla="*/ 2175263 w 6891715"/>
                <a:gd name="connsiteY2503" fmla="*/ 2654303 h 6367455"/>
                <a:gd name="connsiteX2504" fmla="*/ 2160558 w 6891715"/>
                <a:gd name="connsiteY2504" fmla="*/ 2630913 h 6367455"/>
                <a:gd name="connsiteX2505" fmla="*/ 2201425 w 6891715"/>
                <a:gd name="connsiteY2505" fmla="*/ 2586041 h 6367455"/>
                <a:gd name="connsiteX2506" fmla="*/ 2209771 w 6891715"/>
                <a:gd name="connsiteY2506" fmla="*/ 2586041 h 6367455"/>
                <a:gd name="connsiteX2507" fmla="*/ 2207915 w 6891715"/>
                <a:gd name="connsiteY2507" fmla="*/ 2605552 h 6367455"/>
                <a:gd name="connsiteX2508" fmla="*/ 2181644 w 6891715"/>
                <a:gd name="connsiteY2508" fmla="*/ 2628902 h 6367455"/>
                <a:gd name="connsiteX2509" fmla="*/ 2174844 w 6891715"/>
                <a:gd name="connsiteY2509" fmla="*/ 2611949 h 6367455"/>
                <a:gd name="connsiteX2510" fmla="*/ 2180100 w 6891715"/>
                <a:gd name="connsiteY2510" fmla="*/ 2596276 h 6367455"/>
                <a:gd name="connsiteX2511" fmla="*/ 2148426 w 6891715"/>
                <a:gd name="connsiteY2511" fmla="*/ 2586041 h 6367455"/>
                <a:gd name="connsiteX2512" fmla="*/ 2154587 w 6891715"/>
                <a:gd name="connsiteY2512" fmla="*/ 2587629 h 6367455"/>
                <a:gd name="connsiteX2513" fmla="*/ 2166908 w 6891715"/>
                <a:gd name="connsiteY2513" fmla="*/ 2597153 h 6367455"/>
                <a:gd name="connsiteX2514" fmla="*/ 2158593 w 6891715"/>
                <a:gd name="connsiteY2514" fmla="*/ 2609854 h 6367455"/>
                <a:gd name="connsiteX2515" fmla="*/ 2152430 w 6891715"/>
                <a:gd name="connsiteY2515" fmla="*/ 2613028 h 6367455"/>
                <a:gd name="connsiteX2516" fmla="*/ 2146270 w 6891715"/>
                <a:gd name="connsiteY2516" fmla="*/ 2598423 h 6367455"/>
                <a:gd name="connsiteX2517" fmla="*/ 3682894 w 6891715"/>
                <a:gd name="connsiteY2517" fmla="*/ 2570157 h 6367455"/>
                <a:gd name="connsiteX2518" fmla="*/ 3694076 w 6891715"/>
                <a:gd name="connsiteY2518" fmla="*/ 2582121 h 6367455"/>
                <a:gd name="connsiteX2519" fmla="*/ 3689417 w 6891715"/>
                <a:gd name="connsiteY2519" fmla="*/ 2587620 h 6367455"/>
                <a:gd name="connsiteX2520" fmla="*/ 3679788 w 6891715"/>
                <a:gd name="connsiteY2520" fmla="*/ 2582121 h 6367455"/>
                <a:gd name="connsiteX2521" fmla="*/ 3730905 w 6891715"/>
                <a:gd name="connsiteY2521" fmla="*/ 2559046 h 6367455"/>
                <a:gd name="connsiteX2522" fmla="*/ 3735350 w 6891715"/>
                <a:gd name="connsiteY2522" fmla="*/ 2566983 h 6367455"/>
                <a:gd name="connsiteX2523" fmla="*/ 3733445 w 6891715"/>
                <a:gd name="connsiteY2523" fmla="*/ 2579682 h 6367455"/>
                <a:gd name="connsiteX2524" fmla="*/ 3722650 w 6891715"/>
                <a:gd name="connsiteY2524" fmla="*/ 2562220 h 6367455"/>
                <a:gd name="connsiteX2525" fmla="*/ 3713237 w 6891715"/>
                <a:gd name="connsiteY2525" fmla="*/ 2559046 h 6367455"/>
                <a:gd name="connsiteX2526" fmla="*/ 3716301 w 6891715"/>
                <a:gd name="connsiteY2526" fmla="*/ 2571115 h 6367455"/>
                <a:gd name="connsiteX2527" fmla="*/ 3704965 w 6891715"/>
                <a:gd name="connsiteY2527" fmla="*/ 2582856 h 6367455"/>
                <a:gd name="connsiteX2528" fmla="*/ 3698838 w 6891715"/>
                <a:gd name="connsiteY2528" fmla="*/ 2569810 h 6367455"/>
                <a:gd name="connsiteX2529" fmla="*/ 3699757 w 6891715"/>
                <a:gd name="connsiteY2529" fmla="*/ 2564591 h 6367455"/>
                <a:gd name="connsiteX2530" fmla="*/ 3751833 w 6891715"/>
                <a:gd name="connsiteY2530" fmla="*/ 2544760 h 6367455"/>
                <a:gd name="connsiteX2531" fmla="*/ 3757575 w 6891715"/>
                <a:gd name="connsiteY2531" fmla="*/ 2551108 h 6367455"/>
                <a:gd name="connsiteX2532" fmla="*/ 3756224 w 6891715"/>
                <a:gd name="connsiteY2532" fmla="*/ 2566981 h 6367455"/>
                <a:gd name="connsiteX2533" fmla="*/ 3748793 w 6891715"/>
                <a:gd name="connsiteY2533" fmla="*/ 2573332 h 6367455"/>
                <a:gd name="connsiteX2534" fmla="*/ 3741700 w 6891715"/>
                <a:gd name="connsiteY2534" fmla="*/ 2562855 h 6367455"/>
                <a:gd name="connsiteX2535" fmla="*/ 3826834 w 6891715"/>
                <a:gd name="connsiteY2535" fmla="*/ 2541584 h 6367455"/>
                <a:gd name="connsiteX2536" fmla="*/ 3829013 w 6891715"/>
                <a:gd name="connsiteY2536" fmla="*/ 2550995 h 6367455"/>
                <a:gd name="connsiteX2537" fmla="*/ 3819052 w 6891715"/>
                <a:gd name="connsiteY2537" fmla="*/ 2563541 h 6367455"/>
                <a:gd name="connsiteX2538" fmla="*/ 3813760 w 6891715"/>
                <a:gd name="connsiteY2538" fmla="*/ 2568873 h 6367455"/>
                <a:gd name="connsiteX2539" fmla="*/ 3810648 w 6891715"/>
                <a:gd name="connsiteY2539" fmla="*/ 2582361 h 6367455"/>
                <a:gd name="connsiteX2540" fmla="*/ 3808780 w 6891715"/>
                <a:gd name="connsiteY2540" fmla="*/ 2593970 h 6367455"/>
                <a:gd name="connsiteX2541" fmla="*/ 3795395 w 6891715"/>
                <a:gd name="connsiteY2541" fmla="*/ 2588949 h 6367455"/>
                <a:gd name="connsiteX2542" fmla="*/ 3790103 w 6891715"/>
                <a:gd name="connsiteY2542" fmla="*/ 2582361 h 6367455"/>
                <a:gd name="connsiteX2543" fmla="*/ 3781388 w 6891715"/>
                <a:gd name="connsiteY2543" fmla="*/ 2570128 h 6367455"/>
                <a:gd name="connsiteX2544" fmla="*/ 3787925 w 6891715"/>
                <a:gd name="connsiteY2544" fmla="*/ 2563854 h 6367455"/>
                <a:gd name="connsiteX2545" fmla="*/ 3815939 w 6891715"/>
                <a:gd name="connsiteY2545" fmla="*/ 2550995 h 6367455"/>
                <a:gd name="connsiteX2546" fmla="*/ 2138139 w 6891715"/>
                <a:gd name="connsiteY2546" fmla="*/ 2532068 h 6367455"/>
                <a:gd name="connsiteX2547" fmla="*/ 2144896 w 6891715"/>
                <a:gd name="connsiteY2547" fmla="*/ 2548103 h 6367455"/>
                <a:gd name="connsiteX2548" fmla="*/ 2152621 w 6891715"/>
                <a:gd name="connsiteY2548" fmla="*/ 2563818 h 6367455"/>
                <a:gd name="connsiteX2549" fmla="*/ 2132025 w 6891715"/>
                <a:gd name="connsiteY2549" fmla="*/ 2553556 h 6367455"/>
                <a:gd name="connsiteX2550" fmla="*/ 2128806 w 6891715"/>
                <a:gd name="connsiteY2550" fmla="*/ 2539442 h 6367455"/>
                <a:gd name="connsiteX2551" fmla="*/ 3770127 w 6891715"/>
                <a:gd name="connsiteY2551" fmla="*/ 2525711 h 6367455"/>
                <a:gd name="connsiteX2552" fmla="*/ 3779801 w 6891715"/>
                <a:gd name="connsiteY2552" fmla="*/ 2530439 h 6367455"/>
                <a:gd name="connsiteX2553" fmla="*/ 3779801 w 6891715"/>
                <a:gd name="connsiteY2553" fmla="*/ 2539220 h 6367455"/>
                <a:gd name="connsiteX2554" fmla="*/ 3769482 w 6891715"/>
                <a:gd name="connsiteY2554" fmla="*/ 2541584 h 6367455"/>
                <a:gd name="connsiteX2555" fmla="*/ 3759163 w 6891715"/>
                <a:gd name="connsiteY2555" fmla="*/ 2530439 h 6367455"/>
                <a:gd name="connsiteX2556" fmla="*/ 1526042 w 6891715"/>
                <a:gd name="connsiteY2556" fmla="*/ 2514597 h 6367455"/>
                <a:gd name="connsiteX2557" fmla="*/ 1532424 w 6891715"/>
                <a:gd name="connsiteY2557" fmla="*/ 2520947 h 6367455"/>
                <a:gd name="connsiteX2558" fmla="*/ 1541994 w 6891715"/>
                <a:gd name="connsiteY2558" fmla="*/ 2516503 h 6367455"/>
                <a:gd name="connsiteX2559" fmla="*/ 1549652 w 6891715"/>
                <a:gd name="connsiteY2559" fmla="*/ 2522534 h 6367455"/>
                <a:gd name="connsiteX2560" fmla="*/ 1540399 w 6891715"/>
                <a:gd name="connsiteY2560" fmla="*/ 2528884 h 6367455"/>
                <a:gd name="connsiteX2561" fmla="*/ 1547738 w 6891715"/>
                <a:gd name="connsiteY2561" fmla="*/ 2543806 h 6367455"/>
                <a:gd name="connsiteX2562" fmla="*/ 1540399 w 6891715"/>
                <a:gd name="connsiteY2562" fmla="*/ 2547933 h 6367455"/>
                <a:gd name="connsiteX2563" fmla="*/ 1539123 w 6891715"/>
                <a:gd name="connsiteY2563" fmla="*/ 2555552 h 6367455"/>
                <a:gd name="connsiteX2564" fmla="*/ 1557308 w 6891715"/>
                <a:gd name="connsiteY2564" fmla="*/ 2564759 h 6367455"/>
                <a:gd name="connsiteX2565" fmla="*/ 1554436 w 6891715"/>
                <a:gd name="connsiteY2565" fmla="*/ 2573331 h 6367455"/>
                <a:gd name="connsiteX2566" fmla="*/ 1550289 w 6891715"/>
                <a:gd name="connsiteY2566" fmla="*/ 2567934 h 6367455"/>
                <a:gd name="connsiteX2567" fmla="*/ 1544866 w 6891715"/>
                <a:gd name="connsiteY2567" fmla="*/ 2576505 h 6367455"/>
                <a:gd name="connsiteX2568" fmla="*/ 1544866 w 6891715"/>
                <a:gd name="connsiteY2568" fmla="*/ 2598732 h 6367455"/>
                <a:gd name="connsiteX2569" fmla="*/ 1535614 w 6891715"/>
                <a:gd name="connsiteY2569" fmla="*/ 2612385 h 6367455"/>
                <a:gd name="connsiteX2570" fmla="*/ 1530190 w 6891715"/>
                <a:gd name="connsiteY2570" fmla="*/ 2627309 h 6367455"/>
                <a:gd name="connsiteX2571" fmla="*/ 1518705 w 6891715"/>
                <a:gd name="connsiteY2571" fmla="*/ 2620005 h 6367455"/>
                <a:gd name="connsiteX2572" fmla="*/ 1529870 w 6891715"/>
                <a:gd name="connsiteY2572" fmla="*/ 2595556 h 6367455"/>
                <a:gd name="connsiteX2573" fmla="*/ 1532104 w 6891715"/>
                <a:gd name="connsiteY2573" fmla="*/ 2571426 h 6367455"/>
                <a:gd name="connsiteX2574" fmla="*/ 1531147 w 6891715"/>
                <a:gd name="connsiteY2574" fmla="*/ 2564124 h 6367455"/>
                <a:gd name="connsiteX2575" fmla="*/ 1522534 w 6891715"/>
                <a:gd name="connsiteY2575" fmla="*/ 2562855 h 6367455"/>
                <a:gd name="connsiteX2576" fmla="*/ 1510728 w 6891715"/>
                <a:gd name="connsiteY2576" fmla="*/ 2578728 h 6367455"/>
                <a:gd name="connsiteX2577" fmla="*/ 1490631 w 6891715"/>
                <a:gd name="connsiteY2577" fmla="*/ 2561267 h 6367455"/>
                <a:gd name="connsiteX2578" fmla="*/ 1491587 w 6891715"/>
                <a:gd name="connsiteY2578" fmla="*/ 2550472 h 6367455"/>
                <a:gd name="connsiteX2579" fmla="*/ 1513604 w 6891715"/>
                <a:gd name="connsiteY2579" fmla="*/ 2544123 h 6367455"/>
                <a:gd name="connsiteX2580" fmla="*/ 1519023 w 6891715"/>
                <a:gd name="connsiteY2580" fmla="*/ 2550472 h 6367455"/>
                <a:gd name="connsiteX2581" fmla="*/ 1520938 w 6891715"/>
                <a:gd name="connsiteY2581" fmla="*/ 2544123 h 6367455"/>
                <a:gd name="connsiteX2582" fmla="*/ 1516791 w 6891715"/>
                <a:gd name="connsiteY2582" fmla="*/ 2536822 h 6367455"/>
                <a:gd name="connsiteX2583" fmla="*/ 1520938 w 6891715"/>
                <a:gd name="connsiteY2583" fmla="*/ 2521900 h 6367455"/>
                <a:gd name="connsiteX2584" fmla="*/ 3554357 w 6891715"/>
                <a:gd name="connsiteY2584" fmla="*/ 2513011 h 6367455"/>
                <a:gd name="connsiteX2585" fmla="*/ 3581363 w 6891715"/>
                <a:gd name="connsiteY2585" fmla="*/ 2544986 h 6367455"/>
                <a:gd name="connsiteX2586" fmla="*/ 3565842 w 6891715"/>
                <a:gd name="connsiteY2586" fmla="*/ 2543105 h 6367455"/>
                <a:gd name="connsiteX2587" fmla="*/ 3567084 w 6891715"/>
                <a:gd name="connsiteY2587" fmla="*/ 2558779 h 6367455"/>
                <a:gd name="connsiteX2588" fmla="*/ 3559013 w 6891715"/>
                <a:gd name="connsiteY2588" fmla="*/ 2560659 h 6367455"/>
                <a:gd name="connsiteX2589" fmla="*/ 3559945 w 6891715"/>
                <a:gd name="connsiteY2589" fmla="*/ 2570064 h 6367455"/>
                <a:gd name="connsiteX2590" fmla="*/ 3575465 w 6891715"/>
                <a:gd name="connsiteY2590" fmla="*/ 2578214 h 6367455"/>
                <a:gd name="connsiteX2591" fmla="*/ 3568636 w 6891715"/>
                <a:gd name="connsiteY2591" fmla="*/ 2587620 h 6367455"/>
                <a:gd name="connsiteX2592" fmla="*/ 3559945 w 6891715"/>
                <a:gd name="connsiteY2592" fmla="*/ 2574453 h 6367455"/>
                <a:gd name="connsiteX2593" fmla="*/ 3542562 w 6891715"/>
                <a:gd name="connsiteY2593" fmla="*/ 2576647 h 6367455"/>
                <a:gd name="connsiteX2594" fmla="*/ 3533870 w 6891715"/>
                <a:gd name="connsiteY2594" fmla="*/ 2561286 h 6367455"/>
                <a:gd name="connsiteX2595" fmla="*/ 3525800 w 6891715"/>
                <a:gd name="connsiteY2595" fmla="*/ 2545299 h 6367455"/>
                <a:gd name="connsiteX2596" fmla="*/ 3525800 w 6891715"/>
                <a:gd name="connsiteY2596" fmla="*/ 2535895 h 6367455"/>
                <a:gd name="connsiteX2597" fmla="*/ 3538216 w 6891715"/>
                <a:gd name="connsiteY2597" fmla="*/ 2547493 h 6367455"/>
                <a:gd name="connsiteX2598" fmla="*/ 3542251 w 6891715"/>
                <a:gd name="connsiteY2598" fmla="*/ 2538089 h 6367455"/>
                <a:gd name="connsiteX2599" fmla="*/ 3544114 w 6891715"/>
                <a:gd name="connsiteY2599" fmla="*/ 2526491 h 6367455"/>
                <a:gd name="connsiteX2600" fmla="*/ 3553426 w 6891715"/>
                <a:gd name="connsiteY2600" fmla="*/ 2531820 h 6367455"/>
                <a:gd name="connsiteX2601" fmla="*/ 3555599 w 6891715"/>
                <a:gd name="connsiteY2601" fmla="*/ 2521476 h 6367455"/>
                <a:gd name="connsiteX2602" fmla="*/ 3550322 w 6891715"/>
                <a:gd name="connsiteY2602" fmla="*/ 2514892 h 6367455"/>
                <a:gd name="connsiteX2603" fmla="*/ 3405150 w 6891715"/>
                <a:gd name="connsiteY2603" fmla="*/ 2508248 h 6367455"/>
                <a:gd name="connsiteX2604" fmla="*/ 3421025 w 6891715"/>
                <a:gd name="connsiteY2604" fmla="*/ 2526734 h 6367455"/>
                <a:gd name="connsiteX2605" fmla="*/ 3417850 w 6891715"/>
                <a:gd name="connsiteY2605" fmla="*/ 2532062 h 6367455"/>
                <a:gd name="connsiteX2606" fmla="*/ 3407372 w 6891715"/>
                <a:gd name="connsiteY2606" fmla="*/ 2523916 h 6367455"/>
                <a:gd name="connsiteX2607" fmla="*/ 3729877 w 6891715"/>
                <a:gd name="connsiteY2607" fmla="*/ 2501897 h 6367455"/>
                <a:gd name="connsiteX2608" fmla="*/ 3742150 w 6891715"/>
                <a:gd name="connsiteY2608" fmla="*/ 2505753 h 6367455"/>
                <a:gd name="connsiteX2609" fmla="*/ 3746463 w 6891715"/>
                <a:gd name="connsiteY2609" fmla="*/ 2525336 h 6367455"/>
                <a:gd name="connsiteX2610" fmla="*/ 3731204 w 6891715"/>
                <a:gd name="connsiteY2610" fmla="*/ 2530473 h 6367455"/>
                <a:gd name="connsiteX2611" fmla="*/ 3724569 w 6891715"/>
                <a:gd name="connsiteY2611" fmla="*/ 2524053 h 6367455"/>
                <a:gd name="connsiteX2612" fmla="*/ 3724238 w 6891715"/>
                <a:gd name="connsiteY2612" fmla="*/ 2506394 h 6367455"/>
                <a:gd name="connsiteX2613" fmla="*/ 1524271 w 6891715"/>
                <a:gd name="connsiteY2613" fmla="*/ 2489194 h 6367455"/>
                <a:gd name="connsiteX2614" fmla="*/ 1525556 w 6891715"/>
                <a:gd name="connsiteY2614" fmla="*/ 2509482 h 6367455"/>
                <a:gd name="connsiteX2615" fmla="*/ 1516234 w 6891715"/>
                <a:gd name="connsiteY2615" fmla="*/ 2518173 h 6367455"/>
                <a:gd name="connsiteX2616" fmla="*/ 1508511 w 6891715"/>
                <a:gd name="connsiteY2616" fmla="*/ 2535234 h 6367455"/>
                <a:gd name="connsiteX2617" fmla="*/ 1500155 w 6891715"/>
                <a:gd name="connsiteY2617" fmla="*/ 2531049 h 6367455"/>
                <a:gd name="connsiteX2618" fmla="*/ 1512699 w 6891715"/>
                <a:gd name="connsiteY2618" fmla="*/ 2514954 h 6367455"/>
                <a:gd name="connsiteX2619" fmla="*/ 1506262 w 6891715"/>
                <a:gd name="connsiteY2619" fmla="*/ 2504322 h 6367455"/>
                <a:gd name="connsiteX2620" fmla="*/ 1510444 w 6891715"/>
                <a:gd name="connsiteY2620" fmla="*/ 2490483 h 6367455"/>
                <a:gd name="connsiteX2621" fmla="*/ 1565246 w 6891715"/>
                <a:gd name="connsiteY2621" fmla="*/ 2471735 h 6367455"/>
                <a:gd name="connsiteX2622" fmla="*/ 1558483 w 6891715"/>
                <a:gd name="connsiteY2622" fmla="*/ 2484432 h 6367455"/>
                <a:gd name="connsiteX2623" fmla="*/ 1557308 w 6891715"/>
                <a:gd name="connsiteY2623" fmla="*/ 2473640 h 6367455"/>
                <a:gd name="connsiteX2624" fmla="*/ 2108170 w 6891715"/>
                <a:gd name="connsiteY2624" fmla="*/ 2470155 h 6367455"/>
                <a:gd name="connsiteX2625" fmla="*/ 2128143 w 6891715"/>
                <a:gd name="connsiteY2625" fmla="*/ 2489058 h 6367455"/>
                <a:gd name="connsiteX2626" fmla="*/ 2128807 w 6891715"/>
                <a:gd name="connsiteY2626" fmla="*/ 2505076 h 6367455"/>
                <a:gd name="connsiteX2627" fmla="*/ 2111832 w 6891715"/>
                <a:gd name="connsiteY2627" fmla="*/ 2493538 h 6367455"/>
                <a:gd name="connsiteX2628" fmla="*/ 1542198 w 6891715"/>
                <a:gd name="connsiteY2628" fmla="*/ 2470150 h 6367455"/>
                <a:gd name="connsiteX2629" fmla="*/ 1550929 w 6891715"/>
                <a:gd name="connsiteY2629" fmla="*/ 2477076 h 6367455"/>
                <a:gd name="connsiteX2630" fmla="*/ 1552544 w 6891715"/>
                <a:gd name="connsiteY2630" fmla="*/ 2495974 h 6367455"/>
                <a:gd name="connsiteX2631" fmla="*/ 1548020 w 6891715"/>
                <a:gd name="connsiteY2631" fmla="*/ 2504475 h 6367455"/>
                <a:gd name="connsiteX2632" fmla="*/ 1537345 w 6891715"/>
                <a:gd name="connsiteY2632" fmla="*/ 2509836 h 6367455"/>
                <a:gd name="connsiteX2633" fmla="*/ 1535082 w 6891715"/>
                <a:gd name="connsiteY2633" fmla="*/ 2498175 h 6367455"/>
                <a:gd name="connsiteX2634" fmla="*/ 1538963 w 6891715"/>
                <a:gd name="connsiteY2634" fmla="*/ 2477393 h 6367455"/>
                <a:gd name="connsiteX2635" fmla="*/ 2122457 w 6891715"/>
                <a:gd name="connsiteY2635" fmla="*/ 2457455 h 6367455"/>
                <a:gd name="connsiteX2636" fmla="*/ 2138153 w 6891715"/>
                <a:gd name="connsiteY2636" fmla="*/ 2465247 h 6367455"/>
                <a:gd name="connsiteX2637" fmla="*/ 2142234 w 6891715"/>
                <a:gd name="connsiteY2637" fmla="*/ 2459012 h 6367455"/>
                <a:gd name="connsiteX2638" fmla="*/ 2154791 w 6891715"/>
                <a:gd name="connsiteY2638" fmla="*/ 2472733 h 6367455"/>
                <a:gd name="connsiteX2639" fmla="*/ 2169545 w 6891715"/>
                <a:gd name="connsiteY2639" fmla="*/ 2474291 h 6367455"/>
                <a:gd name="connsiteX2640" fmla="*/ 2178021 w 6891715"/>
                <a:gd name="connsiteY2640" fmla="*/ 2481772 h 6367455"/>
                <a:gd name="connsiteX2641" fmla="*/ 2148512 w 6891715"/>
                <a:gd name="connsiteY2641" fmla="*/ 2492376 h 6367455"/>
                <a:gd name="connsiteX2642" fmla="*/ 2127481 w 6891715"/>
                <a:gd name="connsiteY2642" fmla="*/ 2475850 h 6367455"/>
                <a:gd name="connsiteX2643" fmla="*/ 1550604 w 6891715"/>
                <a:gd name="connsiteY2643" fmla="*/ 2444749 h 6367455"/>
                <a:gd name="connsiteX2644" fmla="*/ 1557308 w 6891715"/>
                <a:gd name="connsiteY2644" fmla="*/ 2453507 h 6367455"/>
                <a:gd name="connsiteX2645" fmla="*/ 1550019 w 6891715"/>
                <a:gd name="connsiteY2645" fmla="*/ 2466975 h 6367455"/>
                <a:gd name="connsiteX2646" fmla="*/ 1543021 w 6891715"/>
                <a:gd name="connsiteY2646" fmla="*/ 2460578 h 6367455"/>
                <a:gd name="connsiteX2647" fmla="*/ 2109853 w 6891715"/>
                <a:gd name="connsiteY2647" fmla="*/ 2386019 h 6367455"/>
                <a:gd name="connsiteX2648" fmla="*/ 2120870 w 6891715"/>
                <a:gd name="connsiteY2648" fmla="*/ 2400025 h 6367455"/>
                <a:gd name="connsiteX2649" fmla="*/ 2108936 w 6891715"/>
                <a:gd name="connsiteY2649" fmla="*/ 2417767 h 6367455"/>
                <a:gd name="connsiteX2650" fmla="*/ 2097918 w 6891715"/>
                <a:gd name="connsiteY2650" fmla="*/ 2409675 h 6367455"/>
                <a:gd name="connsiteX2651" fmla="*/ 2095470 w 6891715"/>
                <a:gd name="connsiteY2651" fmla="*/ 2397535 h 6367455"/>
                <a:gd name="connsiteX2652" fmla="*/ 2105570 w 6891715"/>
                <a:gd name="connsiteY2652" fmla="*/ 2395357 h 6367455"/>
                <a:gd name="connsiteX2653" fmla="*/ 2152737 w 6891715"/>
                <a:gd name="connsiteY2653" fmla="*/ 2320930 h 6367455"/>
                <a:gd name="connsiteX2654" fmla="*/ 2168495 w 6891715"/>
                <a:gd name="connsiteY2654" fmla="*/ 2326823 h 6367455"/>
                <a:gd name="connsiteX2655" fmla="*/ 2162192 w 6891715"/>
                <a:gd name="connsiteY2655" fmla="*/ 2336131 h 6367455"/>
                <a:gd name="connsiteX2656" fmla="*/ 2146118 w 6891715"/>
                <a:gd name="connsiteY2656" fmla="*/ 2334268 h 6367455"/>
                <a:gd name="connsiteX2657" fmla="*/ 2127524 w 6891715"/>
                <a:gd name="connsiteY2657" fmla="*/ 2347918 h 6367455"/>
                <a:gd name="connsiteX2658" fmla="*/ 2125633 w 6891715"/>
                <a:gd name="connsiteY2658" fmla="*/ 2341713 h 6367455"/>
                <a:gd name="connsiteX2659" fmla="*/ 2132312 w 6891715"/>
                <a:gd name="connsiteY2659" fmla="*/ 2239963 h 6367455"/>
                <a:gd name="connsiteX2660" fmla="*/ 2144684 w 6891715"/>
                <a:gd name="connsiteY2660" fmla="*/ 2252345 h 6367455"/>
                <a:gd name="connsiteX2661" fmla="*/ 2123344 w 6891715"/>
                <a:gd name="connsiteY2661" fmla="*/ 2265364 h 6367455"/>
                <a:gd name="connsiteX2662" fmla="*/ 2120870 w 6891715"/>
                <a:gd name="connsiteY2662" fmla="*/ 2251711 h 6367455"/>
                <a:gd name="connsiteX2663" fmla="*/ 2164060 w 6891715"/>
                <a:gd name="connsiteY2663" fmla="*/ 2190748 h 6367455"/>
                <a:gd name="connsiteX2664" fmla="*/ 2173257 w 6891715"/>
                <a:gd name="connsiteY2664" fmla="*/ 2205972 h 6367455"/>
                <a:gd name="connsiteX2665" fmla="*/ 2159135 w 6891715"/>
                <a:gd name="connsiteY2665" fmla="*/ 2212976 h 6367455"/>
                <a:gd name="connsiteX2666" fmla="*/ 2150266 w 6891715"/>
                <a:gd name="connsiteY2666" fmla="*/ 2203839 h 6367455"/>
                <a:gd name="connsiteX2667" fmla="*/ 2144683 w 6891715"/>
                <a:gd name="connsiteY2667" fmla="*/ 2191052 h 6367455"/>
                <a:gd name="connsiteX2668" fmla="*/ 2180785 w 6891715"/>
                <a:gd name="connsiteY2668" fmla="*/ 2185982 h 6367455"/>
                <a:gd name="connsiteX2669" fmla="*/ 2193581 w 6891715"/>
                <a:gd name="connsiteY2669" fmla="*/ 2195133 h 6367455"/>
                <a:gd name="connsiteX2670" fmla="*/ 2196141 w 6891715"/>
                <a:gd name="connsiteY2670" fmla="*/ 2205858 h 6367455"/>
                <a:gd name="connsiteX2671" fmla="*/ 2215976 w 6891715"/>
                <a:gd name="connsiteY2671" fmla="*/ 2190085 h 6367455"/>
                <a:gd name="connsiteX2672" fmla="*/ 2231972 w 6891715"/>
                <a:gd name="connsiteY2672" fmla="*/ 2195762 h 6367455"/>
                <a:gd name="connsiteX2673" fmla="*/ 2235170 w 6891715"/>
                <a:gd name="connsiteY2673" fmla="*/ 2202388 h 6367455"/>
                <a:gd name="connsiteX2674" fmla="*/ 2219175 w 6891715"/>
                <a:gd name="connsiteY2674" fmla="*/ 2206490 h 6367455"/>
                <a:gd name="connsiteX2675" fmla="*/ 2232931 w 6891715"/>
                <a:gd name="connsiteY2675" fmla="*/ 2212798 h 6367455"/>
                <a:gd name="connsiteX2676" fmla="*/ 2230372 w 6891715"/>
                <a:gd name="connsiteY2676" fmla="*/ 2220054 h 6367455"/>
                <a:gd name="connsiteX2677" fmla="*/ 2182064 w 6891715"/>
                <a:gd name="connsiteY2677" fmla="*/ 2224786 h 6367455"/>
                <a:gd name="connsiteX2678" fmla="*/ 2162230 w 6891715"/>
                <a:gd name="connsiteY2678" fmla="*/ 2235198 h 6367455"/>
                <a:gd name="connsiteX2679" fmla="*/ 2151032 w 6891715"/>
                <a:gd name="connsiteY2679" fmla="*/ 2219738 h 6367455"/>
                <a:gd name="connsiteX2680" fmla="*/ 2166069 w 6891715"/>
                <a:gd name="connsiteY2680" fmla="*/ 2217846 h 6367455"/>
                <a:gd name="connsiteX2681" fmla="*/ 2176626 w 6891715"/>
                <a:gd name="connsiteY2681" fmla="*/ 2207119 h 6367455"/>
                <a:gd name="connsiteX2682" fmla="*/ 2186223 w 6891715"/>
                <a:gd name="connsiteY2682" fmla="*/ 2207750 h 6367455"/>
                <a:gd name="connsiteX2683" fmla="*/ 2198341 w 6891715"/>
                <a:gd name="connsiteY2683" fmla="*/ 2157407 h 6367455"/>
                <a:gd name="connsiteX2684" fmla="*/ 2201832 w 6891715"/>
                <a:gd name="connsiteY2684" fmla="*/ 2171006 h 6367455"/>
                <a:gd name="connsiteX2685" fmla="*/ 2185958 w 6891715"/>
                <a:gd name="connsiteY2685" fmla="*/ 2179632 h 6367455"/>
                <a:gd name="connsiteX2686" fmla="*/ 2188815 w 6891715"/>
                <a:gd name="connsiteY2686" fmla="*/ 2160724 h 6367455"/>
                <a:gd name="connsiteX2687" fmla="*/ 5024403 w 6891715"/>
                <a:gd name="connsiteY2687" fmla="*/ 2154231 h 6367455"/>
                <a:gd name="connsiteX2688" fmla="*/ 5025991 w 6891715"/>
                <a:gd name="connsiteY2688" fmla="*/ 2172774 h 6367455"/>
                <a:gd name="connsiteX2689" fmla="*/ 5021228 w 6891715"/>
                <a:gd name="connsiteY2689" fmla="*/ 2190992 h 6367455"/>
                <a:gd name="connsiteX2690" fmla="*/ 5011703 w 6891715"/>
                <a:gd name="connsiteY2690" fmla="*/ 2193919 h 6367455"/>
                <a:gd name="connsiteX2691" fmla="*/ 5006941 w 6891715"/>
                <a:gd name="connsiteY2691" fmla="*/ 2170172 h 6367455"/>
                <a:gd name="connsiteX2692" fmla="*/ 5013608 w 6891715"/>
                <a:gd name="connsiteY2692" fmla="*/ 2158460 h 6367455"/>
                <a:gd name="connsiteX2693" fmla="*/ 2249459 w 6891715"/>
                <a:gd name="connsiteY2693" fmla="*/ 2125656 h 6367455"/>
                <a:gd name="connsiteX2694" fmla="*/ 2249459 w 6891715"/>
                <a:gd name="connsiteY2694" fmla="*/ 2130622 h 6367455"/>
                <a:gd name="connsiteX2695" fmla="*/ 2228670 w 6891715"/>
                <a:gd name="connsiteY2695" fmla="*/ 2146449 h 6367455"/>
                <a:gd name="connsiteX2696" fmla="*/ 2227725 w 6891715"/>
                <a:gd name="connsiteY2696" fmla="*/ 2156692 h 6367455"/>
                <a:gd name="connsiteX2697" fmla="*/ 2218275 w 6891715"/>
                <a:gd name="connsiteY2697" fmla="*/ 2166932 h 6367455"/>
                <a:gd name="connsiteX2698" fmla="*/ 2210715 w 6891715"/>
                <a:gd name="connsiteY2698" fmla="*/ 2153898 h 6367455"/>
                <a:gd name="connsiteX2699" fmla="*/ 2209771 w 6891715"/>
                <a:gd name="connsiteY2699" fmla="*/ 2135277 h 6367455"/>
                <a:gd name="connsiteX2700" fmla="*/ 2222370 w 6891715"/>
                <a:gd name="connsiteY2700" fmla="*/ 2136209 h 6367455"/>
                <a:gd name="connsiteX2701" fmla="*/ 2273905 w 6891715"/>
                <a:gd name="connsiteY2701" fmla="*/ 2119307 h 6367455"/>
                <a:gd name="connsiteX2702" fmla="*/ 2281208 w 6891715"/>
                <a:gd name="connsiteY2702" fmla="*/ 2129645 h 6367455"/>
                <a:gd name="connsiteX2703" fmla="*/ 2263110 w 6891715"/>
                <a:gd name="connsiteY2703" fmla="*/ 2132006 h 6367455"/>
                <a:gd name="connsiteX2704" fmla="*/ 2258983 w 6891715"/>
                <a:gd name="connsiteY2704" fmla="*/ 2121079 h 6367455"/>
                <a:gd name="connsiteX2705" fmla="*/ 2280256 w 6891715"/>
                <a:gd name="connsiteY2705" fmla="*/ 2095494 h 6367455"/>
                <a:gd name="connsiteX2706" fmla="*/ 2287559 w 6891715"/>
                <a:gd name="connsiteY2706" fmla="*/ 2097758 h 6367455"/>
                <a:gd name="connsiteX2707" fmla="*/ 2274858 w 6891715"/>
                <a:gd name="connsiteY2707" fmla="*/ 2112957 h 6367455"/>
                <a:gd name="connsiteX2708" fmla="*/ 2258983 w 6891715"/>
                <a:gd name="connsiteY2708" fmla="*/ 2108752 h 6367455"/>
                <a:gd name="connsiteX2709" fmla="*/ 2261205 w 6891715"/>
                <a:gd name="connsiteY2709" fmla="*/ 2097110 h 6367455"/>
                <a:gd name="connsiteX2710" fmla="*/ 2292002 w 6891715"/>
                <a:gd name="connsiteY2710" fmla="*/ 2065330 h 6367455"/>
                <a:gd name="connsiteX2711" fmla="*/ 2312959 w 6891715"/>
                <a:gd name="connsiteY2711" fmla="*/ 2076808 h 6367455"/>
                <a:gd name="connsiteX2712" fmla="*/ 2302798 w 6891715"/>
                <a:gd name="connsiteY2712" fmla="*/ 2092318 h 6367455"/>
                <a:gd name="connsiteX2713" fmla="*/ 2285972 w 6891715"/>
                <a:gd name="connsiteY2713" fmla="*/ 2083011 h 6367455"/>
                <a:gd name="connsiteX2714" fmla="*/ 3672802 w 6891715"/>
                <a:gd name="connsiteY2714" fmla="*/ 1939932 h 6367455"/>
                <a:gd name="connsiteX2715" fmla="*/ 3695345 w 6891715"/>
                <a:gd name="connsiteY2715" fmla="*/ 1940896 h 6367455"/>
                <a:gd name="connsiteX2716" fmla="*/ 3700425 w 6891715"/>
                <a:gd name="connsiteY2716" fmla="*/ 1952481 h 6367455"/>
                <a:gd name="connsiteX2717" fmla="*/ 3688995 w 6891715"/>
                <a:gd name="connsiteY2717" fmla="*/ 1950871 h 6367455"/>
                <a:gd name="connsiteX2718" fmla="*/ 3692170 w 6891715"/>
                <a:gd name="connsiteY2718" fmla="*/ 1959881 h 6367455"/>
                <a:gd name="connsiteX2719" fmla="*/ 3677247 w 6891715"/>
                <a:gd name="connsiteY2719" fmla="*/ 1963742 h 6367455"/>
                <a:gd name="connsiteX2720" fmla="*/ 3668675 w 6891715"/>
                <a:gd name="connsiteY2720" fmla="*/ 1946366 h 6367455"/>
                <a:gd name="connsiteX2721" fmla="*/ 2423473 w 6891715"/>
                <a:gd name="connsiteY2721" fmla="*/ 1893885 h 6367455"/>
                <a:gd name="connsiteX2722" fmla="*/ 2443134 w 6891715"/>
                <a:gd name="connsiteY2722" fmla="*/ 1915792 h 6367455"/>
                <a:gd name="connsiteX2723" fmla="*/ 2443134 w 6891715"/>
                <a:gd name="connsiteY2723" fmla="*/ 1924364 h 6367455"/>
                <a:gd name="connsiteX2724" fmla="*/ 2432836 w 6891715"/>
                <a:gd name="connsiteY2724" fmla="*/ 1928810 h 6367455"/>
                <a:gd name="connsiteX2725" fmla="*/ 2423473 w 6891715"/>
                <a:gd name="connsiteY2725" fmla="*/ 1914204 h 6367455"/>
                <a:gd name="connsiteX2726" fmla="*/ 2406622 w 6891715"/>
                <a:gd name="connsiteY2726" fmla="*/ 1904997 h 6367455"/>
                <a:gd name="connsiteX2727" fmla="*/ 2424410 w 6891715"/>
                <a:gd name="connsiteY2727" fmla="*/ 1904679 h 6367455"/>
                <a:gd name="connsiteX2728" fmla="*/ 2423473 w 6891715"/>
                <a:gd name="connsiteY2728" fmla="*/ 1893885 h 6367455"/>
                <a:gd name="connsiteX2729" fmla="*/ 2486201 w 6891715"/>
                <a:gd name="connsiteY2729" fmla="*/ 1830386 h 6367455"/>
                <a:gd name="connsiteX2730" fmla="*/ 2497270 w 6891715"/>
                <a:gd name="connsiteY2730" fmla="*/ 1855692 h 6367455"/>
                <a:gd name="connsiteX2731" fmla="*/ 2519408 w 6891715"/>
                <a:gd name="connsiteY2731" fmla="*/ 1854731 h 6367455"/>
                <a:gd name="connsiteX2732" fmla="*/ 2519408 w 6891715"/>
                <a:gd name="connsiteY2732" fmla="*/ 1862100 h 6367455"/>
                <a:gd name="connsiteX2733" fmla="*/ 2538384 w 6891715"/>
                <a:gd name="connsiteY2733" fmla="*/ 1871390 h 6367455"/>
                <a:gd name="connsiteX2734" fmla="*/ 2526683 w 6891715"/>
                <a:gd name="connsiteY2734" fmla="*/ 1872351 h 6367455"/>
                <a:gd name="connsiteX2735" fmla="*/ 2515613 w 6891715"/>
                <a:gd name="connsiteY2735" fmla="*/ 1886447 h 6367455"/>
                <a:gd name="connsiteX2736" fmla="*/ 2494424 w 6891715"/>
                <a:gd name="connsiteY2736" fmla="*/ 1884524 h 6367455"/>
                <a:gd name="connsiteX2737" fmla="*/ 2481773 w 6891715"/>
                <a:gd name="connsiteY2737" fmla="*/ 1899581 h 6367455"/>
                <a:gd name="connsiteX2738" fmla="*/ 2466909 w 6891715"/>
                <a:gd name="connsiteY2738" fmla="*/ 1901823 h 6367455"/>
                <a:gd name="connsiteX2739" fmla="*/ 2457421 w 6891715"/>
                <a:gd name="connsiteY2739" fmla="*/ 1886126 h 6367455"/>
                <a:gd name="connsiteX2740" fmla="*/ 2465643 w 6891715"/>
                <a:gd name="connsiteY2740" fmla="*/ 1873312 h 6367455"/>
                <a:gd name="connsiteX2741" fmla="*/ 2489996 w 6891715"/>
                <a:gd name="connsiteY2741" fmla="*/ 1878117 h 6367455"/>
                <a:gd name="connsiteX2742" fmla="*/ 2480192 w 6891715"/>
                <a:gd name="connsiteY2742" fmla="*/ 1861459 h 6367455"/>
                <a:gd name="connsiteX2743" fmla="*/ 2492842 w 6891715"/>
                <a:gd name="connsiteY2743" fmla="*/ 1857935 h 6367455"/>
                <a:gd name="connsiteX2744" fmla="*/ 2459002 w 6891715"/>
                <a:gd name="connsiteY2744" fmla="*/ 1847363 h 6367455"/>
                <a:gd name="connsiteX2745" fmla="*/ 2482407 w 6891715"/>
                <a:gd name="connsiteY2745" fmla="*/ 1843199 h 6367455"/>
                <a:gd name="connsiteX2746" fmla="*/ 3837960 w 6891715"/>
                <a:gd name="connsiteY2746" fmla="*/ 1809756 h 6367455"/>
                <a:gd name="connsiteX2747" fmla="*/ 3848063 w 6891715"/>
                <a:gd name="connsiteY2747" fmla="*/ 1824547 h 6367455"/>
                <a:gd name="connsiteX2748" fmla="*/ 3840654 w 6891715"/>
                <a:gd name="connsiteY2748" fmla="*/ 1835157 h 6367455"/>
                <a:gd name="connsiteX2749" fmla="*/ 3825838 w 6891715"/>
                <a:gd name="connsiteY2749" fmla="*/ 1826797 h 6367455"/>
                <a:gd name="connsiteX2750" fmla="*/ 4013480 w 6891715"/>
                <a:gd name="connsiteY2750" fmla="*/ 1541468 h 6367455"/>
                <a:gd name="connsiteX2751" fmla="*/ 4030625 w 6891715"/>
                <a:gd name="connsiteY2751" fmla="*/ 1544222 h 6367455"/>
                <a:gd name="connsiteX2752" fmla="*/ 4046500 w 6891715"/>
                <a:gd name="connsiteY2752" fmla="*/ 1546364 h 6367455"/>
                <a:gd name="connsiteX2753" fmla="*/ 4042372 w 6891715"/>
                <a:gd name="connsiteY2753" fmla="*/ 1550343 h 6367455"/>
                <a:gd name="connsiteX2754" fmla="*/ 4030625 w 6891715"/>
                <a:gd name="connsiteY2754" fmla="*/ 1554627 h 6367455"/>
                <a:gd name="connsiteX2755" fmla="*/ 4032847 w 6891715"/>
                <a:gd name="connsiteY2755" fmla="*/ 1564726 h 6367455"/>
                <a:gd name="connsiteX2756" fmla="*/ 4027450 w 6891715"/>
                <a:gd name="connsiteY2756" fmla="*/ 1566868 h 6367455"/>
                <a:gd name="connsiteX2757" fmla="*/ 4018877 w 6891715"/>
                <a:gd name="connsiteY2757" fmla="*/ 1554627 h 6367455"/>
                <a:gd name="connsiteX2758" fmla="*/ 4016655 w 6891715"/>
                <a:gd name="connsiteY2758" fmla="*/ 1563808 h 6367455"/>
                <a:gd name="connsiteX2759" fmla="*/ 4005225 w 6891715"/>
                <a:gd name="connsiteY2759" fmla="*/ 1557687 h 6367455"/>
                <a:gd name="connsiteX2760" fmla="*/ 4005225 w 6891715"/>
                <a:gd name="connsiteY2760" fmla="*/ 1546670 h 6367455"/>
                <a:gd name="connsiteX2761" fmla="*/ 5063053 w 6891715"/>
                <a:gd name="connsiteY2761" fmla="*/ 1519232 h 6367455"/>
                <a:gd name="connsiteX2762" fmla="*/ 5070842 w 6891715"/>
                <a:gd name="connsiteY2762" fmla="*/ 1527746 h 6367455"/>
                <a:gd name="connsiteX2763" fmla="*/ 5067414 w 6891715"/>
                <a:gd name="connsiteY2763" fmla="*/ 1537522 h 6367455"/>
                <a:gd name="connsiteX2764" fmla="*/ 5075204 w 6891715"/>
                <a:gd name="connsiteY2764" fmla="*/ 1546351 h 6367455"/>
                <a:gd name="connsiteX2765" fmla="*/ 5068349 w 6891715"/>
                <a:gd name="connsiteY2765" fmla="*/ 1565270 h 6367455"/>
                <a:gd name="connsiteX2766" fmla="*/ 5062741 w 6891715"/>
                <a:gd name="connsiteY2766" fmla="*/ 1548243 h 6367455"/>
                <a:gd name="connsiteX2767" fmla="*/ 5041866 w 6891715"/>
                <a:gd name="connsiteY2767" fmla="*/ 1538152 h 6367455"/>
                <a:gd name="connsiteX2768" fmla="*/ 5048720 w 6891715"/>
                <a:gd name="connsiteY2768" fmla="*/ 1523332 h 6367455"/>
                <a:gd name="connsiteX2769" fmla="*/ 5056198 w 6891715"/>
                <a:gd name="connsiteY2769" fmla="*/ 1530584 h 6367455"/>
                <a:gd name="connsiteX2770" fmla="*/ 5070441 w 6891715"/>
                <a:gd name="connsiteY2770" fmla="*/ 1517646 h 6367455"/>
                <a:gd name="connsiteX2771" fmla="*/ 5086316 w 6891715"/>
                <a:gd name="connsiteY2771" fmla="*/ 1521333 h 6367455"/>
                <a:gd name="connsiteX2772" fmla="*/ 5074652 w 6891715"/>
                <a:gd name="connsiteY2772" fmla="*/ 1527171 h 6367455"/>
                <a:gd name="connsiteX2773" fmla="*/ 2793654 w 6891715"/>
                <a:gd name="connsiteY2773" fmla="*/ 1403349 h 6367455"/>
                <a:gd name="connsiteX2774" fmla="*/ 2808259 w 6891715"/>
                <a:gd name="connsiteY2774" fmla="*/ 1420428 h 6367455"/>
                <a:gd name="connsiteX2775" fmla="*/ 2796829 w 6891715"/>
                <a:gd name="connsiteY2775" fmla="*/ 1431595 h 6367455"/>
                <a:gd name="connsiteX2776" fmla="*/ 2778096 w 6891715"/>
                <a:gd name="connsiteY2776" fmla="*/ 1431924 h 6367455"/>
                <a:gd name="connsiteX2777" fmla="*/ 2782859 w 6891715"/>
                <a:gd name="connsiteY2777" fmla="*/ 1409918 h 6367455"/>
                <a:gd name="connsiteX2778" fmla="*/ 303818 w 6891715"/>
                <a:gd name="connsiteY2778" fmla="*/ 1397948 h 6367455"/>
                <a:gd name="connsiteX2779" fmla="*/ 310168 w 6891715"/>
                <a:gd name="connsiteY2779" fmla="*/ 1402076 h 6367455"/>
                <a:gd name="connsiteX2780" fmla="*/ 305088 w 6891715"/>
                <a:gd name="connsiteY2780" fmla="*/ 1417633 h 6367455"/>
                <a:gd name="connsiteX2781" fmla="*/ 309215 w 6891715"/>
                <a:gd name="connsiteY2781" fmla="*/ 1431603 h 6367455"/>
                <a:gd name="connsiteX2782" fmla="*/ 316518 w 6891715"/>
                <a:gd name="connsiteY2782" fmla="*/ 1433826 h 6367455"/>
                <a:gd name="connsiteX2783" fmla="*/ 315882 w 6891715"/>
                <a:gd name="connsiteY2783" fmla="*/ 1449383 h 6367455"/>
                <a:gd name="connsiteX2784" fmla="*/ 327630 w 6891715"/>
                <a:gd name="connsiteY2784" fmla="*/ 1448113 h 6367455"/>
                <a:gd name="connsiteX2785" fmla="*/ 329218 w 6891715"/>
                <a:gd name="connsiteY2785" fmla="*/ 1426206 h 6367455"/>
                <a:gd name="connsiteX2786" fmla="*/ 336838 w 6891715"/>
                <a:gd name="connsiteY2786" fmla="*/ 1413506 h 6367455"/>
                <a:gd name="connsiteX2787" fmla="*/ 350490 w 6891715"/>
                <a:gd name="connsiteY2787" fmla="*/ 1432238 h 6367455"/>
                <a:gd name="connsiteX2788" fmla="*/ 349855 w 6891715"/>
                <a:gd name="connsiteY2788" fmla="*/ 1447161 h 6367455"/>
                <a:gd name="connsiteX2789" fmla="*/ 367635 w 6891715"/>
                <a:gd name="connsiteY2789" fmla="*/ 1441446 h 6367455"/>
                <a:gd name="connsiteX2790" fmla="*/ 357158 w 6891715"/>
                <a:gd name="connsiteY2790" fmla="*/ 1456368 h 6367455"/>
                <a:gd name="connsiteX2791" fmla="*/ 368905 w 6891715"/>
                <a:gd name="connsiteY2791" fmla="*/ 1466845 h 6367455"/>
                <a:gd name="connsiteX2792" fmla="*/ 365095 w 6891715"/>
                <a:gd name="connsiteY2792" fmla="*/ 1497326 h 6367455"/>
                <a:gd name="connsiteX2793" fmla="*/ 350173 w 6891715"/>
                <a:gd name="connsiteY2793" fmla="*/ 1511296 h 6367455"/>
                <a:gd name="connsiteX2794" fmla="*/ 365095 w 6891715"/>
                <a:gd name="connsiteY2794" fmla="*/ 1514471 h 6367455"/>
                <a:gd name="connsiteX2795" fmla="*/ 368587 w 6891715"/>
                <a:gd name="connsiteY2795" fmla="*/ 1537331 h 6367455"/>
                <a:gd name="connsiteX2796" fmla="*/ 372397 w 6891715"/>
                <a:gd name="connsiteY2796" fmla="*/ 1525583 h 6367455"/>
                <a:gd name="connsiteX2797" fmla="*/ 385098 w 6891715"/>
                <a:gd name="connsiteY2797" fmla="*/ 1524630 h 6367455"/>
                <a:gd name="connsiteX2798" fmla="*/ 390495 w 6891715"/>
                <a:gd name="connsiteY2798" fmla="*/ 1536378 h 6367455"/>
                <a:gd name="connsiteX2799" fmla="*/ 372715 w 6891715"/>
                <a:gd name="connsiteY2799" fmla="*/ 1545903 h 6367455"/>
                <a:gd name="connsiteX2800" fmla="*/ 383510 w 6891715"/>
                <a:gd name="connsiteY2800" fmla="*/ 1544633 h 6367455"/>
                <a:gd name="connsiteX2801" fmla="*/ 382558 w 6891715"/>
                <a:gd name="connsiteY2801" fmla="*/ 1564635 h 6367455"/>
                <a:gd name="connsiteX2802" fmla="*/ 365413 w 6891715"/>
                <a:gd name="connsiteY2802" fmla="*/ 1565905 h 6367455"/>
                <a:gd name="connsiteX2803" fmla="*/ 352078 w 6891715"/>
                <a:gd name="connsiteY2803" fmla="*/ 1579875 h 6367455"/>
                <a:gd name="connsiteX2804" fmla="*/ 361603 w 6891715"/>
                <a:gd name="connsiteY2804" fmla="*/ 1593210 h 6367455"/>
                <a:gd name="connsiteX2805" fmla="*/ 349220 w 6891715"/>
                <a:gd name="connsiteY2805" fmla="*/ 1608133 h 6367455"/>
                <a:gd name="connsiteX2806" fmla="*/ 347950 w 6891715"/>
                <a:gd name="connsiteY2806" fmla="*/ 1621785 h 6367455"/>
                <a:gd name="connsiteX2807" fmla="*/ 336520 w 6891715"/>
                <a:gd name="connsiteY2807" fmla="*/ 1623055 h 6367455"/>
                <a:gd name="connsiteX2808" fmla="*/ 327313 w 6891715"/>
                <a:gd name="connsiteY2808" fmla="*/ 1634485 h 6367455"/>
                <a:gd name="connsiteX2809" fmla="*/ 318740 w 6891715"/>
                <a:gd name="connsiteY2809" fmla="*/ 1639248 h 6367455"/>
                <a:gd name="connsiteX2810" fmla="*/ 313025 w 6891715"/>
                <a:gd name="connsiteY2810" fmla="*/ 1622103 h 6367455"/>
                <a:gd name="connsiteX2811" fmla="*/ 298103 w 6891715"/>
                <a:gd name="connsiteY2811" fmla="*/ 1602418 h 6367455"/>
                <a:gd name="connsiteX2812" fmla="*/ 291753 w 6891715"/>
                <a:gd name="connsiteY2812" fmla="*/ 1616388 h 6367455"/>
                <a:gd name="connsiteX2813" fmla="*/ 300643 w 6891715"/>
                <a:gd name="connsiteY2813" fmla="*/ 1628770 h 6367455"/>
                <a:gd name="connsiteX2814" fmla="*/ 301913 w 6891715"/>
                <a:gd name="connsiteY2814" fmla="*/ 1637025 h 6367455"/>
                <a:gd name="connsiteX2815" fmla="*/ 286990 w 6891715"/>
                <a:gd name="connsiteY2815" fmla="*/ 1645598 h 6367455"/>
                <a:gd name="connsiteX2816" fmla="*/ 285085 w 6891715"/>
                <a:gd name="connsiteY2816" fmla="*/ 1666870 h 6367455"/>
                <a:gd name="connsiteX2817" fmla="*/ 313343 w 6891715"/>
                <a:gd name="connsiteY2817" fmla="*/ 1651630 h 6367455"/>
                <a:gd name="connsiteX2818" fmla="*/ 317788 w 6891715"/>
                <a:gd name="connsiteY2818" fmla="*/ 1655758 h 6367455"/>
                <a:gd name="connsiteX2819" fmla="*/ 295880 w 6891715"/>
                <a:gd name="connsiteY2819" fmla="*/ 1676078 h 6367455"/>
                <a:gd name="connsiteX2820" fmla="*/ 279053 w 6891715"/>
                <a:gd name="connsiteY2820" fmla="*/ 1708781 h 6367455"/>
                <a:gd name="connsiteX2821" fmla="*/ 255875 w 6891715"/>
                <a:gd name="connsiteY2821" fmla="*/ 1711320 h 6367455"/>
                <a:gd name="connsiteX2822" fmla="*/ 242223 w 6891715"/>
                <a:gd name="connsiteY2822" fmla="*/ 1742753 h 6367455"/>
                <a:gd name="connsiteX2823" fmla="*/ 220950 w 6891715"/>
                <a:gd name="connsiteY2823" fmla="*/ 1748468 h 6367455"/>
                <a:gd name="connsiteX2824" fmla="*/ 217775 w 6891715"/>
                <a:gd name="connsiteY2824" fmla="*/ 1744340 h 6367455"/>
                <a:gd name="connsiteX2825" fmla="*/ 228570 w 6891715"/>
                <a:gd name="connsiteY2825" fmla="*/ 1739896 h 6367455"/>
                <a:gd name="connsiteX2826" fmla="*/ 231745 w 6891715"/>
                <a:gd name="connsiteY2826" fmla="*/ 1730370 h 6367455"/>
                <a:gd name="connsiteX2827" fmla="*/ 224125 w 6891715"/>
                <a:gd name="connsiteY2827" fmla="*/ 1722115 h 6367455"/>
                <a:gd name="connsiteX2828" fmla="*/ 222855 w 6891715"/>
                <a:gd name="connsiteY2828" fmla="*/ 1703383 h 6367455"/>
                <a:gd name="connsiteX2829" fmla="*/ 207933 w 6891715"/>
                <a:gd name="connsiteY2829" fmla="*/ 1701160 h 6367455"/>
                <a:gd name="connsiteX2830" fmla="*/ 204123 w 6891715"/>
                <a:gd name="connsiteY2830" fmla="*/ 1710685 h 6367455"/>
                <a:gd name="connsiteX2831" fmla="*/ 207298 w 6891715"/>
                <a:gd name="connsiteY2831" fmla="*/ 1720210 h 6367455"/>
                <a:gd name="connsiteX2832" fmla="*/ 199995 w 6891715"/>
                <a:gd name="connsiteY2832" fmla="*/ 1729736 h 6367455"/>
                <a:gd name="connsiteX2833" fmla="*/ 175865 w 6891715"/>
                <a:gd name="connsiteY2833" fmla="*/ 1737355 h 6367455"/>
                <a:gd name="connsiteX2834" fmla="*/ 163165 w 6891715"/>
                <a:gd name="connsiteY2834" fmla="*/ 1761486 h 6367455"/>
                <a:gd name="connsiteX2835" fmla="*/ 110778 w 6891715"/>
                <a:gd name="connsiteY2835" fmla="*/ 1815778 h 6367455"/>
                <a:gd name="connsiteX2836" fmla="*/ 87283 w 6891715"/>
                <a:gd name="connsiteY2836" fmla="*/ 1817048 h 6367455"/>
                <a:gd name="connsiteX2837" fmla="*/ 63470 w 6891715"/>
                <a:gd name="connsiteY2837" fmla="*/ 1831018 h 6367455"/>
                <a:gd name="connsiteX2838" fmla="*/ 35848 w 6891715"/>
                <a:gd name="connsiteY2838" fmla="*/ 1825938 h 6367455"/>
                <a:gd name="connsiteX2839" fmla="*/ 40293 w 6891715"/>
                <a:gd name="connsiteY2839" fmla="*/ 1849433 h 6367455"/>
                <a:gd name="connsiteX2840" fmla="*/ 0 w 6891715"/>
                <a:gd name="connsiteY2840" fmla="*/ 1865398 h 6367455"/>
                <a:gd name="connsiteX2841" fmla="*/ 51895 w 6891715"/>
                <a:gd name="connsiteY2841" fmla="*/ 1757672 h 6367455"/>
                <a:gd name="connsiteX2842" fmla="*/ 234199 w 6891715"/>
                <a:gd name="connsiteY2842" fmla="*/ 1457591 h 6367455"/>
                <a:gd name="connsiteX2843" fmla="*/ 269276 w 6891715"/>
                <a:gd name="connsiteY2843" fmla="*/ 1410682 h 6367455"/>
                <a:gd name="connsiteX2844" fmla="*/ 273020 w 6891715"/>
                <a:gd name="connsiteY2844" fmla="*/ 1407473 h 6367455"/>
                <a:gd name="connsiteX2845" fmla="*/ 3781388 w 6891715"/>
                <a:gd name="connsiteY2845" fmla="*/ 1397007 h 6367455"/>
                <a:gd name="connsiteX2846" fmla="*/ 3780753 w 6891715"/>
                <a:gd name="connsiteY2846" fmla="*/ 1419999 h 6367455"/>
                <a:gd name="connsiteX2847" fmla="*/ 3775672 w 6891715"/>
                <a:gd name="connsiteY2847" fmla="*/ 1425582 h 6367455"/>
                <a:gd name="connsiteX2848" fmla="*/ 3770275 w 6891715"/>
                <a:gd name="connsiteY2848" fmla="*/ 1413431 h 6367455"/>
                <a:gd name="connsiteX2849" fmla="*/ 3776308 w 6891715"/>
                <a:gd name="connsiteY2849" fmla="*/ 1403577 h 6367455"/>
                <a:gd name="connsiteX2850" fmla="*/ 2893984 w 6891715"/>
                <a:gd name="connsiteY2850" fmla="*/ 1212850 h 6367455"/>
                <a:gd name="connsiteX2851" fmla="*/ 2912798 w 6891715"/>
                <a:gd name="connsiteY2851" fmla="*/ 1234757 h 6367455"/>
                <a:gd name="connsiteX2852" fmla="*/ 2919384 w 6891715"/>
                <a:gd name="connsiteY2852" fmla="*/ 1260157 h 6367455"/>
                <a:gd name="connsiteX2853" fmla="*/ 2902763 w 6891715"/>
                <a:gd name="connsiteY2853" fmla="*/ 1260475 h 6367455"/>
                <a:gd name="connsiteX2854" fmla="*/ 2904646 w 6891715"/>
                <a:gd name="connsiteY2854" fmla="*/ 1246504 h 6367455"/>
                <a:gd name="connsiteX2855" fmla="*/ 2894924 w 6891715"/>
                <a:gd name="connsiteY2855" fmla="*/ 1231582 h 6367455"/>
                <a:gd name="connsiteX2856" fmla="*/ 2893984 w 6891715"/>
                <a:gd name="connsiteY2856" fmla="*/ 1212850 h 6367455"/>
                <a:gd name="connsiteX2857" fmla="*/ 5710203 w 6891715"/>
                <a:gd name="connsiteY2857" fmla="*/ 1139822 h 6367455"/>
                <a:gd name="connsiteX2858" fmla="*/ 5727666 w 6891715"/>
                <a:gd name="connsiteY2858" fmla="*/ 1152205 h 6367455"/>
                <a:gd name="connsiteX2859" fmla="*/ 5723382 w 6891715"/>
                <a:gd name="connsiteY2859" fmla="*/ 1173160 h 6367455"/>
                <a:gd name="connsiteX2860" fmla="*/ 5711521 w 6891715"/>
                <a:gd name="connsiteY2860" fmla="*/ 1162048 h 6367455"/>
                <a:gd name="connsiteX2861" fmla="*/ 5710203 w 6891715"/>
                <a:gd name="connsiteY2861" fmla="*/ 1139822 h 6367455"/>
                <a:gd name="connsiteX2862" fmla="*/ 3040668 w 6891715"/>
                <a:gd name="connsiteY2862" fmla="*/ 1009652 h 6367455"/>
                <a:gd name="connsiteX2863" fmla="*/ 3052733 w 6891715"/>
                <a:gd name="connsiteY2863" fmla="*/ 1019177 h 6367455"/>
                <a:gd name="connsiteX2864" fmla="*/ 3020983 w 6891715"/>
                <a:gd name="connsiteY2864" fmla="*/ 1028702 h 6367455"/>
                <a:gd name="connsiteX2865" fmla="*/ 3017808 w 6891715"/>
                <a:gd name="connsiteY2865" fmla="*/ 1020765 h 6367455"/>
                <a:gd name="connsiteX2866" fmla="*/ 3072139 w 6891715"/>
                <a:gd name="connsiteY2866" fmla="*/ 911226 h 6367455"/>
                <a:gd name="connsiteX2867" fmla="*/ 3073371 w 6891715"/>
                <a:gd name="connsiteY2867" fmla="*/ 926933 h 6367455"/>
                <a:gd name="connsiteX2868" fmla="*/ 3052733 w 6891715"/>
                <a:gd name="connsiteY2868" fmla="*/ 930276 h 6367455"/>
                <a:gd name="connsiteX2869" fmla="*/ 3107021 w 6891715"/>
                <a:gd name="connsiteY2869" fmla="*/ 901700 h 6367455"/>
                <a:gd name="connsiteX2870" fmla="*/ 3120991 w 6891715"/>
                <a:gd name="connsiteY2870" fmla="*/ 928449 h 6367455"/>
                <a:gd name="connsiteX2871" fmla="*/ 3105116 w 6891715"/>
                <a:gd name="connsiteY2871" fmla="*/ 944563 h 6367455"/>
                <a:gd name="connsiteX2872" fmla="*/ 3098766 w 6891715"/>
                <a:gd name="connsiteY2872" fmla="*/ 934895 h 6367455"/>
                <a:gd name="connsiteX2873" fmla="*/ 3098766 w 6891715"/>
                <a:gd name="connsiteY2873" fmla="*/ 925226 h 6367455"/>
                <a:gd name="connsiteX2874" fmla="*/ 3105751 w 6891715"/>
                <a:gd name="connsiteY2874" fmla="*/ 916525 h 6367455"/>
                <a:gd name="connsiteX2875" fmla="*/ 3099360 w 6891715"/>
                <a:gd name="connsiteY2875" fmla="*/ 876300 h 6367455"/>
                <a:gd name="connsiteX2876" fmla="*/ 3105116 w 6891715"/>
                <a:gd name="connsiteY2876" fmla="*/ 884929 h 6367455"/>
                <a:gd name="connsiteX2877" fmla="*/ 3093284 w 6891715"/>
                <a:gd name="connsiteY2877" fmla="*/ 896433 h 6367455"/>
                <a:gd name="connsiteX2878" fmla="*/ 3091365 w 6891715"/>
                <a:gd name="connsiteY2878" fmla="*/ 914648 h 6367455"/>
                <a:gd name="connsiteX2879" fmla="*/ 3079858 w 6891715"/>
                <a:gd name="connsiteY2879" fmla="*/ 925513 h 6367455"/>
                <a:gd name="connsiteX2880" fmla="*/ 3079538 w 6891715"/>
                <a:gd name="connsiteY2880" fmla="*/ 905061 h 6367455"/>
                <a:gd name="connsiteX2881" fmla="*/ 3060671 w 6891715"/>
                <a:gd name="connsiteY2881" fmla="*/ 906659 h 6367455"/>
                <a:gd name="connsiteX2882" fmla="*/ 3062270 w 6891715"/>
                <a:gd name="connsiteY2882" fmla="*/ 893877 h 6367455"/>
                <a:gd name="connsiteX2883" fmla="*/ 3082736 w 6891715"/>
                <a:gd name="connsiteY2883" fmla="*/ 885248 h 6367455"/>
                <a:gd name="connsiteX2884" fmla="*/ 2895676 w 6891715"/>
                <a:gd name="connsiteY2884" fmla="*/ 835022 h 6367455"/>
                <a:gd name="connsiteX2885" fmla="*/ 2900080 w 6891715"/>
                <a:gd name="connsiteY2885" fmla="*/ 843367 h 6367455"/>
                <a:gd name="connsiteX2886" fmla="*/ 2899450 w 6891715"/>
                <a:gd name="connsiteY2886" fmla="*/ 855243 h 6367455"/>
                <a:gd name="connsiteX2887" fmla="*/ 2906370 w 6891715"/>
                <a:gd name="connsiteY2887" fmla="*/ 852034 h 6367455"/>
                <a:gd name="connsiteX2888" fmla="*/ 2906684 w 6891715"/>
                <a:gd name="connsiteY2888" fmla="*/ 860700 h 6367455"/>
                <a:gd name="connsiteX2889" fmla="*/ 2893160 w 6891715"/>
                <a:gd name="connsiteY2889" fmla="*/ 863910 h 6367455"/>
                <a:gd name="connsiteX2890" fmla="*/ 2884040 w 6891715"/>
                <a:gd name="connsiteY2890" fmla="*/ 886378 h 6367455"/>
                <a:gd name="connsiteX2891" fmla="*/ 2873346 w 6891715"/>
                <a:gd name="connsiteY2891" fmla="*/ 893760 h 6367455"/>
                <a:gd name="connsiteX2892" fmla="*/ 2879321 w 6891715"/>
                <a:gd name="connsiteY2892" fmla="*/ 876748 h 6367455"/>
                <a:gd name="connsiteX2893" fmla="*/ 2877121 w 6891715"/>
                <a:gd name="connsiteY2893" fmla="*/ 857490 h 6367455"/>
                <a:gd name="connsiteX2894" fmla="*/ 2890959 w 6891715"/>
                <a:gd name="connsiteY2894" fmla="*/ 854280 h 6367455"/>
                <a:gd name="connsiteX2895" fmla="*/ 2912575 w 6891715"/>
                <a:gd name="connsiteY2895" fmla="*/ 822322 h 6367455"/>
                <a:gd name="connsiteX2896" fmla="*/ 2923896 w 6891715"/>
                <a:gd name="connsiteY2896" fmla="*/ 829854 h 6367455"/>
                <a:gd name="connsiteX2897" fmla="*/ 2925733 w 6891715"/>
                <a:gd name="connsiteY2897" fmla="*/ 836130 h 6367455"/>
                <a:gd name="connsiteX2898" fmla="*/ 2922673 w 6891715"/>
                <a:gd name="connsiteY2898" fmla="*/ 849310 h 6367455"/>
                <a:gd name="connsiteX2899" fmla="*/ 2912575 w 6891715"/>
                <a:gd name="connsiteY2899" fmla="*/ 848682 h 6367455"/>
                <a:gd name="connsiteX2900" fmla="*/ 2904312 w 6891715"/>
                <a:gd name="connsiteY2900" fmla="*/ 841465 h 6367455"/>
                <a:gd name="connsiteX2901" fmla="*/ 2900333 w 6891715"/>
                <a:gd name="connsiteY2901" fmla="*/ 830795 h 6367455"/>
                <a:gd name="connsiteX2902" fmla="*/ 2915634 w 6891715"/>
                <a:gd name="connsiteY2902" fmla="*/ 832050 h 6367455"/>
                <a:gd name="connsiteX2903" fmla="*/ 3115497 w 6891715"/>
                <a:gd name="connsiteY2903" fmla="*/ 820737 h 6367455"/>
                <a:gd name="connsiteX2904" fmla="*/ 3128970 w 6891715"/>
                <a:gd name="connsiteY2904" fmla="*/ 829700 h 6367455"/>
                <a:gd name="connsiteX2905" fmla="*/ 3132104 w 6891715"/>
                <a:gd name="connsiteY2905" fmla="*/ 840826 h 6367455"/>
                <a:gd name="connsiteX2906" fmla="*/ 3125211 w 6891715"/>
                <a:gd name="connsiteY2906" fmla="*/ 850098 h 6367455"/>
                <a:gd name="connsiteX2907" fmla="*/ 3108291 w 6891715"/>
                <a:gd name="connsiteY2907" fmla="*/ 855662 h 6367455"/>
                <a:gd name="connsiteX2908" fmla="*/ 3112364 w 6891715"/>
                <a:gd name="connsiteY2908" fmla="*/ 841135 h 6367455"/>
                <a:gd name="connsiteX2909" fmla="*/ 2986079 w 6891715"/>
                <a:gd name="connsiteY2909" fmla="*/ 784222 h 6367455"/>
                <a:gd name="connsiteX2910" fmla="*/ 2989234 w 6891715"/>
                <a:gd name="connsiteY2910" fmla="*/ 792794 h 6367455"/>
                <a:gd name="connsiteX2911" fmla="*/ 2950732 w 6891715"/>
                <a:gd name="connsiteY2911" fmla="*/ 835022 h 6367455"/>
                <a:gd name="connsiteX2912" fmla="*/ 2938108 w 6891715"/>
                <a:gd name="connsiteY2912" fmla="*/ 829942 h 6367455"/>
                <a:gd name="connsiteX2913" fmla="*/ 2936846 w 6891715"/>
                <a:gd name="connsiteY2913" fmla="*/ 815337 h 6367455"/>
                <a:gd name="connsiteX2914" fmla="*/ 2944104 w 6891715"/>
                <a:gd name="connsiteY2914" fmla="*/ 803589 h 6367455"/>
                <a:gd name="connsiteX2915" fmla="*/ 2956728 w 6891715"/>
                <a:gd name="connsiteY2915" fmla="*/ 805494 h 6367455"/>
                <a:gd name="connsiteX2916" fmla="*/ 2963040 w 6891715"/>
                <a:gd name="connsiteY2916" fmla="*/ 796922 h 6367455"/>
                <a:gd name="connsiteX2917" fmla="*/ 2969036 w 6891715"/>
                <a:gd name="connsiteY2917" fmla="*/ 784539 h 6367455"/>
                <a:gd name="connsiteX2918" fmla="*/ 3181826 w 6891715"/>
                <a:gd name="connsiteY2918" fmla="*/ 777876 h 6367455"/>
                <a:gd name="connsiteX2919" fmla="*/ 3189253 w 6891715"/>
                <a:gd name="connsiteY2919" fmla="*/ 786862 h 6367455"/>
                <a:gd name="connsiteX2920" fmla="*/ 3181181 w 6891715"/>
                <a:gd name="connsiteY2920" fmla="*/ 793751 h 6367455"/>
                <a:gd name="connsiteX2921" fmla="*/ 3170203 w 6891715"/>
                <a:gd name="connsiteY2921" fmla="*/ 787760 h 6367455"/>
                <a:gd name="connsiteX2922" fmla="*/ 2989234 w 6891715"/>
                <a:gd name="connsiteY2922" fmla="*/ 760410 h 6367455"/>
                <a:gd name="connsiteX2923" fmla="*/ 3000346 w 6891715"/>
                <a:gd name="connsiteY2923" fmla="*/ 771020 h 6367455"/>
                <a:gd name="connsiteX2924" fmla="*/ 2997078 w 6891715"/>
                <a:gd name="connsiteY2924" fmla="*/ 785810 h 6367455"/>
                <a:gd name="connsiteX2925" fmla="*/ 2989559 w 6891715"/>
                <a:gd name="connsiteY2925" fmla="*/ 779380 h 6367455"/>
                <a:gd name="connsiteX2926" fmla="*/ 2989234 w 6891715"/>
                <a:gd name="connsiteY2926" fmla="*/ 760410 h 6367455"/>
                <a:gd name="connsiteX2927" fmla="*/ 3084673 w 6891715"/>
                <a:gd name="connsiteY2927" fmla="*/ 733425 h 6367455"/>
                <a:gd name="connsiteX2928" fmla="*/ 3095591 w 6891715"/>
                <a:gd name="connsiteY2928" fmla="*/ 744629 h 6367455"/>
                <a:gd name="connsiteX2929" fmla="*/ 3089491 w 6891715"/>
                <a:gd name="connsiteY2929" fmla="*/ 761915 h 6367455"/>
                <a:gd name="connsiteX2930" fmla="*/ 3078568 w 6891715"/>
                <a:gd name="connsiteY2930" fmla="*/ 778881 h 6367455"/>
                <a:gd name="connsiteX2931" fmla="*/ 3073427 w 6891715"/>
                <a:gd name="connsiteY2931" fmla="*/ 784323 h 6367455"/>
                <a:gd name="connsiteX2932" fmla="*/ 3061541 w 6891715"/>
                <a:gd name="connsiteY2932" fmla="*/ 788805 h 6367455"/>
                <a:gd name="connsiteX2933" fmla="*/ 3062825 w 6891715"/>
                <a:gd name="connsiteY2933" fmla="*/ 799369 h 6367455"/>
                <a:gd name="connsiteX2934" fmla="*/ 3065074 w 6891715"/>
                <a:gd name="connsiteY2934" fmla="*/ 811213 h 6367455"/>
                <a:gd name="connsiteX2935" fmla="*/ 3056400 w 6891715"/>
                <a:gd name="connsiteY2935" fmla="*/ 808972 h 6367455"/>
                <a:gd name="connsiteX2936" fmla="*/ 3054472 w 6891715"/>
                <a:gd name="connsiteY2936" fmla="*/ 788805 h 6367455"/>
                <a:gd name="connsiteX2937" fmla="*/ 3063789 w 6891715"/>
                <a:gd name="connsiteY2937" fmla="*/ 766077 h 6367455"/>
                <a:gd name="connsiteX2938" fmla="*/ 3045477 w 6891715"/>
                <a:gd name="connsiteY2938" fmla="*/ 773119 h 6367455"/>
                <a:gd name="connsiteX2939" fmla="*/ 3028448 w 6891715"/>
                <a:gd name="connsiteY2939" fmla="*/ 802890 h 6367455"/>
                <a:gd name="connsiteX2940" fmla="*/ 3016882 w 6891715"/>
                <a:gd name="connsiteY2940" fmla="*/ 795527 h 6367455"/>
                <a:gd name="connsiteX2941" fmla="*/ 3014633 w 6891715"/>
                <a:gd name="connsiteY2941" fmla="*/ 784643 h 6367455"/>
                <a:gd name="connsiteX2942" fmla="*/ 3028127 w 6891715"/>
                <a:gd name="connsiteY2942" fmla="*/ 766397 h 6367455"/>
                <a:gd name="connsiteX2943" fmla="*/ 3045477 w 6891715"/>
                <a:gd name="connsiteY2943" fmla="*/ 749431 h 6367455"/>
                <a:gd name="connsiteX2944" fmla="*/ 3065396 w 6891715"/>
                <a:gd name="connsiteY2944" fmla="*/ 743989 h 6367455"/>
                <a:gd name="connsiteX2945" fmla="*/ 3205129 w 6891715"/>
                <a:gd name="connsiteY2945" fmla="*/ 719138 h 6367455"/>
                <a:gd name="connsiteX2946" fmla="*/ 3203253 w 6891715"/>
                <a:gd name="connsiteY2946" fmla="*/ 736387 h 6367455"/>
                <a:gd name="connsiteX2947" fmla="*/ 3189807 w 6891715"/>
                <a:gd name="connsiteY2947" fmla="*/ 739776 h 6367455"/>
                <a:gd name="connsiteX2948" fmla="*/ 3184491 w 6891715"/>
                <a:gd name="connsiteY2948" fmla="*/ 726222 h 6367455"/>
                <a:gd name="connsiteX2949" fmla="*/ 3048002 w 6891715"/>
                <a:gd name="connsiteY2949" fmla="*/ 700087 h 6367455"/>
                <a:gd name="connsiteX2950" fmla="*/ 3055726 w 6891715"/>
                <a:gd name="connsiteY2950" fmla="*/ 703262 h 6367455"/>
                <a:gd name="connsiteX2951" fmla="*/ 3059084 w 6891715"/>
                <a:gd name="connsiteY2951" fmla="*/ 711517 h 6367455"/>
                <a:gd name="connsiteX2952" fmla="*/ 3057069 w 6891715"/>
                <a:gd name="connsiteY2952" fmla="*/ 725170 h 6367455"/>
                <a:gd name="connsiteX2953" fmla="*/ 3044980 w 6891715"/>
                <a:gd name="connsiteY2953" fmla="*/ 725487 h 6367455"/>
                <a:gd name="connsiteX2954" fmla="*/ 3041621 w 6891715"/>
                <a:gd name="connsiteY2954" fmla="*/ 709612 h 6367455"/>
                <a:gd name="connsiteX2955" fmla="*/ 3147591 w 6891715"/>
                <a:gd name="connsiteY2955" fmla="*/ 608011 h 6367455"/>
                <a:gd name="connsiteX2956" fmla="*/ 3157047 w 6891715"/>
                <a:gd name="connsiteY2956" fmla="*/ 609291 h 6367455"/>
                <a:gd name="connsiteX2957" fmla="*/ 3163667 w 6891715"/>
                <a:gd name="connsiteY2957" fmla="*/ 632651 h 6367455"/>
                <a:gd name="connsiteX2958" fmla="*/ 3154210 w 6891715"/>
                <a:gd name="connsiteY2958" fmla="*/ 648332 h 6367455"/>
                <a:gd name="connsiteX2959" fmla="*/ 3165873 w 6891715"/>
                <a:gd name="connsiteY2959" fmla="*/ 659212 h 6367455"/>
                <a:gd name="connsiteX2960" fmla="*/ 3165873 w 6891715"/>
                <a:gd name="connsiteY2960" fmla="*/ 666572 h 6367455"/>
                <a:gd name="connsiteX2961" fmla="*/ 3150428 w 6891715"/>
                <a:gd name="connsiteY2961" fmla="*/ 687053 h 6367455"/>
                <a:gd name="connsiteX2962" fmla="*/ 3152319 w 6891715"/>
                <a:gd name="connsiteY2962" fmla="*/ 699533 h 6367455"/>
                <a:gd name="connsiteX2963" fmla="*/ 3167134 w 6891715"/>
                <a:gd name="connsiteY2963" fmla="*/ 696333 h 6367455"/>
                <a:gd name="connsiteX2964" fmla="*/ 3173439 w 6891715"/>
                <a:gd name="connsiteY2964" fmla="*/ 675853 h 6367455"/>
                <a:gd name="connsiteX2965" fmla="*/ 3178482 w 6891715"/>
                <a:gd name="connsiteY2965" fmla="*/ 657932 h 6367455"/>
                <a:gd name="connsiteX2966" fmla="*/ 3193298 w 6891715"/>
                <a:gd name="connsiteY2966" fmla="*/ 651212 h 6367455"/>
                <a:gd name="connsiteX2967" fmla="*/ 3183211 w 6891715"/>
                <a:gd name="connsiteY2967" fmla="*/ 634571 h 6367455"/>
                <a:gd name="connsiteX2968" fmla="*/ 3192983 w 6891715"/>
                <a:gd name="connsiteY2968" fmla="*/ 621771 h 6367455"/>
                <a:gd name="connsiteX2969" fmla="*/ 3196765 w 6891715"/>
                <a:gd name="connsiteY2969" fmla="*/ 625611 h 6367455"/>
                <a:gd name="connsiteX2970" fmla="*/ 3199602 w 6891715"/>
                <a:gd name="connsiteY2970" fmla="*/ 629131 h 6367455"/>
                <a:gd name="connsiteX2971" fmla="*/ 3200548 w 6891715"/>
                <a:gd name="connsiteY2971" fmla="*/ 631051 h 6367455"/>
                <a:gd name="connsiteX2972" fmla="*/ 3201178 w 6891715"/>
                <a:gd name="connsiteY2972" fmla="*/ 632331 h 6367455"/>
                <a:gd name="connsiteX2973" fmla="*/ 3202124 w 6891715"/>
                <a:gd name="connsiteY2973" fmla="*/ 632971 h 6367455"/>
                <a:gd name="connsiteX2974" fmla="*/ 3203070 w 6891715"/>
                <a:gd name="connsiteY2974" fmla="*/ 633611 h 6367455"/>
                <a:gd name="connsiteX2975" fmla="*/ 3204015 w 6891715"/>
                <a:gd name="connsiteY2975" fmla="*/ 632971 h 6367455"/>
                <a:gd name="connsiteX2976" fmla="*/ 3205592 w 6891715"/>
                <a:gd name="connsiteY2976" fmla="*/ 632651 h 6367455"/>
                <a:gd name="connsiteX2977" fmla="*/ 3207483 w 6891715"/>
                <a:gd name="connsiteY2977" fmla="*/ 631691 h 6367455"/>
                <a:gd name="connsiteX2978" fmla="*/ 3208744 w 6891715"/>
                <a:gd name="connsiteY2978" fmla="*/ 631051 h 6367455"/>
                <a:gd name="connsiteX2979" fmla="*/ 3220092 w 6891715"/>
                <a:gd name="connsiteY2979" fmla="*/ 642572 h 6367455"/>
                <a:gd name="connsiteX2980" fmla="*/ 3225766 w 6891715"/>
                <a:gd name="connsiteY2980" fmla="*/ 654092 h 6367455"/>
                <a:gd name="connsiteX2981" fmla="*/ 3206852 w 6891715"/>
                <a:gd name="connsiteY2981" fmla="*/ 678093 h 6367455"/>
                <a:gd name="connsiteX2982" fmla="*/ 3205276 w 6891715"/>
                <a:gd name="connsiteY2982" fmla="*/ 700173 h 6367455"/>
                <a:gd name="connsiteX2983" fmla="*/ 3185102 w 6891715"/>
                <a:gd name="connsiteY2983" fmla="*/ 698253 h 6367455"/>
                <a:gd name="connsiteX2984" fmla="*/ 3181319 w 6891715"/>
                <a:gd name="connsiteY2984" fmla="*/ 716174 h 6367455"/>
                <a:gd name="connsiteX2985" fmla="*/ 3173754 w 6891715"/>
                <a:gd name="connsiteY2985" fmla="*/ 726734 h 6367455"/>
                <a:gd name="connsiteX2986" fmla="*/ 3184472 w 6891715"/>
                <a:gd name="connsiteY2986" fmla="*/ 743055 h 6367455"/>
                <a:gd name="connsiteX2987" fmla="*/ 3173754 w 6891715"/>
                <a:gd name="connsiteY2987" fmla="*/ 746255 h 6367455"/>
                <a:gd name="connsiteX2988" fmla="*/ 3160199 w 6891715"/>
                <a:gd name="connsiteY2988" fmla="*/ 738895 h 6367455"/>
                <a:gd name="connsiteX2989" fmla="*/ 3157047 w 6891715"/>
                <a:gd name="connsiteY2989" fmla="*/ 722894 h 6367455"/>
                <a:gd name="connsiteX2990" fmla="*/ 3154525 w 6891715"/>
                <a:gd name="connsiteY2990" fmla="*/ 730894 h 6367455"/>
                <a:gd name="connsiteX2991" fmla="*/ 3152949 w 6891715"/>
                <a:gd name="connsiteY2991" fmla="*/ 736974 h 6367455"/>
                <a:gd name="connsiteX2992" fmla="*/ 3152004 w 6891715"/>
                <a:gd name="connsiteY2992" fmla="*/ 739215 h 6367455"/>
                <a:gd name="connsiteX2993" fmla="*/ 3151688 w 6891715"/>
                <a:gd name="connsiteY2993" fmla="*/ 741135 h 6367455"/>
                <a:gd name="connsiteX2994" fmla="*/ 3151373 w 6891715"/>
                <a:gd name="connsiteY2994" fmla="*/ 743375 h 6367455"/>
                <a:gd name="connsiteX2995" fmla="*/ 3149482 w 6891715"/>
                <a:gd name="connsiteY2995" fmla="*/ 746895 h 6367455"/>
                <a:gd name="connsiteX2996" fmla="*/ 3144123 w 6891715"/>
                <a:gd name="connsiteY2996" fmla="*/ 756495 h 6367455"/>
                <a:gd name="connsiteX2997" fmla="*/ 3136243 w 6891715"/>
                <a:gd name="connsiteY2997" fmla="*/ 769935 h 6367455"/>
                <a:gd name="connsiteX2998" fmla="*/ 3126786 w 6891715"/>
                <a:gd name="connsiteY2998" fmla="*/ 760335 h 6367455"/>
                <a:gd name="connsiteX2999" fmla="*/ 3129623 w 6891715"/>
                <a:gd name="connsiteY2999" fmla="*/ 727694 h 6367455"/>
                <a:gd name="connsiteX3000" fmla="*/ 3116384 w 6891715"/>
                <a:gd name="connsiteY3000" fmla="*/ 740495 h 6367455"/>
                <a:gd name="connsiteX3001" fmla="*/ 3105036 w 6891715"/>
                <a:gd name="connsiteY3001" fmla="*/ 768975 h 6367455"/>
                <a:gd name="connsiteX3002" fmla="*/ 3097785 w 6891715"/>
                <a:gd name="connsiteY3002" fmla="*/ 767055 h 6367455"/>
                <a:gd name="connsiteX3003" fmla="*/ 3107873 w 6891715"/>
                <a:gd name="connsiteY3003" fmla="*/ 742415 h 6367455"/>
                <a:gd name="connsiteX3004" fmla="*/ 3096209 w 6891715"/>
                <a:gd name="connsiteY3004" fmla="*/ 740495 h 6367455"/>
                <a:gd name="connsiteX3005" fmla="*/ 3094003 w 6891715"/>
                <a:gd name="connsiteY3005" fmla="*/ 734094 h 6367455"/>
                <a:gd name="connsiteX3006" fmla="*/ 3107557 w 6891715"/>
                <a:gd name="connsiteY3006" fmla="*/ 727694 h 6367455"/>
                <a:gd name="connsiteX3007" fmla="*/ 3099992 w 6891715"/>
                <a:gd name="connsiteY3007" fmla="*/ 717134 h 6367455"/>
                <a:gd name="connsiteX3008" fmla="*/ 3127101 w 6891715"/>
                <a:gd name="connsiteY3008" fmla="*/ 687053 h 6367455"/>
                <a:gd name="connsiteX3009" fmla="*/ 3127101 w 6891715"/>
                <a:gd name="connsiteY3009" fmla="*/ 668172 h 6367455"/>
                <a:gd name="connsiteX3010" fmla="*/ 3135297 w 6891715"/>
                <a:gd name="connsiteY3010" fmla="*/ 656332 h 6367455"/>
                <a:gd name="connsiteX3011" fmla="*/ 3128992 w 6891715"/>
                <a:gd name="connsiteY3011" fmla="*/ 646732 h 6367455"/>
                <a:gd name="connsiteX3012" fmla="*/ 3086809 w 6891715"/>
                <a:gd name="connsiteY3012" fmla="*/ 601662 h 6367455"/>
                <a:gd name="connsiteX3013" fmla="*/ 3100900 w 6891715"/>
                <a:gd name="connsiteY3013" fmla="*/ 618490 h 6367455"/>
                <a:gd name="connsiteX3014" fmla="*/ 3095575 w 6891715"/>
                <a:gd name="connsiteY3014" fmla="*/ 628967 h 6367455"/>
                <a:gd name="connsiteX3015" fmla="*/ 3100274 w 6891715"/>
                <a:gd name="connsiteY3015" fmla="*/ 649287 h 6367455"/>
                <a:gd name="connsiteX3016" fmla="*/ 3095888 w 6891715"/>
                <a:gd name="connsiteY3016" fmla="*/ 658812 h 6367455"/>
                <a:gd name="connsiteX3017" fmla="*/ 3117816 w 6891715"/>
                <a:gd name="connsiteY3017" fmla="*/ 663575 h 6367455"/>
                <a:gd name="connsiteX3018" fmla="*/ 3107478 w 6891715"/>
                <a:gd name="connsiteY3018" fmla="*/ 680720 h 6367455"/>
                <a:gd name="connsiteX3019" fmla="*/ 3092755 w 6891715"/>
                <a:gd name="connsiteY3019" fmla="*/ 682625 h 6367455"/>
                <a:gd name="connsiteX3020" fmla="*/ 3067073 w 6891715"/>
                <a:gd name="connsiteY3020" fmla="*/ 700087 h 6367455"/>
                <a:gd name="connsiteX3021" fmla="*/ 3054544 w 6891715"/>
                <a:gd name="connsiteY3021" fmla="*/ 696912 h 6367455"/>
                <a:gd name="connsiteX3022" fmla="*/ 3082423 w 6891715"/>
                <a:gd name="connsiteY3022" fmla="*/ 661987 h 6367455"/>
                <a:gd name="connsiteX3023" fmla="*/ 3052351 w 6891715"/>
                <a:gd name="connsiteY3023" fmla="*/ 679767 h 6367455"/>
                <a:gd name="connsiteX3024" fmla="*/ 3042953 w 6891715"/>
                <a:gd name="connsiteY3024" fmla="*/ 679132 h 6367455"/>
                <a:gd name="connsiteX3025" fmla="*/ 3029170 w 6891715"/>
                <a:gd name="connsiteY3025" fmla="*/ 697230 h 6367455"/>
                <a:gd name="connsiteX3026" fmla="*/ 3024158 w 6891715"/>
                <a:gd name="connsiteY3026" fmla="*/ 683577 h 6367455"/>
                <a:gd name="connsiteX3027" fmla="*/ 3034495 w 6891715"/>
                <a:gd name="connsiteY3027" fmla="*/ 675957 h 6367455"/>
                <a:gd name="connsiteX3028" fmla="*/ 3031050 w 6891715"/>
                <a:gd name="connsiteY3028" fmla="*/ 662305 h 6367455"/>
                <a:gd name="connsiteX3029" fmla="*/ 3042640 w 6891715"/>
                <a:gd name="connsiteY3029" fmla="*/ 652780 h 6367455"/>
                <a:gd name="connsiteX3030" fmla="*/ 3057363 w 6891715"/>
                <a:gd name="connsiteY3030" fmla="*/ 649605 h 6367455"/>
                <a:gd name="connsiteX3031" fmla="*/ 3071460 w 6891715"/>
                <a:gd name="connsiteY3031" fmla="*/ 629285 h 6367455"/>
                <a:gd name="connsiteX3032" fmla="*/ 3083990 w 6891715"/>
                <a:gd name="connsiteY3032" fmla="*/ 628332 h 6367455"/>
                <a:gd name="connsiteX3033" fmla="*/ 3079917 w 6891715"/>
                <a:gd name="connsiteY3033" fmla="*/ 611187 h 6367455"/>
                <a:gd name="connsiteX3034" fmla="*/ 3198778 w 6891715"/>
                <a:gd name="connsiteY3034" fmla="*/ 596901 h 6367455"/>
                <a:gd name="connsiteX3035" fmla="*/ 3208960 w 6891715"/>
                <a:gd name="connsiteY3035" fmla="*/ 597864 h 6367455"/>
                <a:gd name="connsiteX3036" fmla="*/ 3214215 w 6891715"/>
                <a:gd name="connsiteY3036" fmla="*/ 603322 h 6367455"/>
                <a:gd name="connsiteX3037" fmla="*/ 3219798 w 6891715"/>
                <a:gd name="connsiteY3037" fmla="*/ 601074 h 6367455"/>
                <a:gd name="connsiteX3038" fmla="*/ 3227353 w 6891715"/>
                <a:gd name="connsiteY3038" fmla="*/ 611349 h 6367455"/>
                <a:gd name="connsiteX3039" fmla="*/ 3217828 w 6891715"/>
                <a:gd name="connsiteY3039" fmla="*/ 625476 h 6367455"/>
                <a:gd name="connsiteX3040" fmla="*/ 3201405 w 6891715"/>
                <a:gd name="connsiteY3040" fmla="*/ 609743 h 6367455"/>
                <a:gd name="connsiteX3041" fmla="*/ 3164907 w 6891715"/>
                <a:gd name="connsiteY3041" fmla="*/ 504825 h 6367455"/>
                <a:gd name="connsiteX3042" fmla="*/ 3188311 w 6891715"/>
                <a:gd name="connsiteY3042" fmla="*/ 509905 h 6367455"/>
                <a:gd name="connsiteX3043" fmla="*/ 3190841 w 6891715"/>
                <a:gd name="connsiteY3043" fmla="*/ 523558 h 6367455"/>
                <a:gd name="connsiteX3044" fmla="*/ 3182302 w 6891715"/>
                <a:gd name="connsiteY3044" fmla="*/ 535305 h 6367455"/>
                <a:gd name="connsiteX3045" fmla="*/ 3184516 w 6891715"/>
                <a:gd name="connsiteY3045" fmla="*/ 554355 h 6367455"/>
                <a:gd name="connsiteX3046" fmla="*/ 3172181 w 6891715"/>
                <a:gd name="connsiteY3046" fmla="*/ 566103 h 6367455"/>
                <a:gd name="connsiteX3047" fmla="*/ 3164591 w 6891715"/>
                <a:gd name="connsiteY3047" fmla="*/ 582930 h 6367455"/>
                <a:gd name="connsiteX3048" fmla="*/ 3136444 w 6891715"/>
                <a:gd name="connsiteY3048" fmla="*/ 592455 h 6367455"/>
                <a:gd name="connsiteX3049" fmla="*/ 3124110 w 6891715"/>
                <a:gd name="connsiteY3049" fmla="*/ 622300 h 6367455"/>
                <a:gd name="connsiteX3050" fmla="*/ 3119998 w 6891715"/>
                <a:gd name="connsiteY3050" fmla="*/ 619125 h 6367455"/>
                <a:gd name="connsiteX3051" fmla="*/ 3120631 w 6891715"/>
                <a:gd name="connsiteY3051" fmla="*/ 611823 h 6367455"/>
                <a:gd name="connsiteX3052" fmla="*/ 3109878 w 6891715"/>
                <a:gd name="connsiteY3052" fmla="*/ 602615 h 6367455"/>
                <a:gd name="connsiteX3053" fmla="*/ 3132965 w 6891715"/>
                <a:gd name="connsiteY3053" fmla="*/ 578803 h 6367455"/>
                <a:gd name="connsiteX3054" fmla="*/ 3136127 w 6891715"/>
                <a:gd name="connsiteY3054" fmla="*/ 555943 h 6367455"/>
                <a:gd name="connsiteX3055" fmla="*/ 3151941 w 6891715"/>
                <a:gd name="connsiteY3055" fmla="*/ 553403 h 6367455"/>
                <a:gd name="connsiteX3056" fmla="*/ 3155736 w 6891715"/>
                <a:gd name="connsiteY3056" fmla="*/ 542925 h 6367455"/>
                <a:gd name="connsiteX3057" fmla="*/ 3151624 w 6891715"/>
                <a:gd name="connsiteY3057" fmla="*/ 531495 h 6367455"/>
                <a:gd name="connsiteX3058" fmla="*/ 3157950 w 6891715"/>
                <a:gd name="connsiteY3058" fmla="*/ 523875 h 6367455"/>
                <a:gd name="connsiteX3059" fmla="*/ 4364771 w 6891715"/>
                <a:gd name="connsiteY3059" fmla="*/ 471424 h 6367455"/>
                <a:gd name="connsiteX3060" fmla="*/ 4352063 w 6891715"/>
                <a:gd name="connsiteY3060" fmla="*/ 473328 h 6367455"/>
                <a:gd name="connsiteX3061" fmla="*/ 4349204 w 6891715"/>
                <a:gd name="connsiteY3061" fmla="*/ 492370 h 6367455"/>
                <a:gd name="connsiteX3062" fmla="*/ 4353334 w 6891715"/>
                <a:gd name="connsiteY3062" fmla="*/ 505065 h 6367455"/>
                <a:gd name="connsiteX3063" fmla="*/ 4345709 w 6891715"/>
                <a:gd name="connsiteY3063" fmla="*/ 514269 h 6367455"/>
                <a:gd name="connsiteX3064" fmla="*/ 4338402 w 6891715"/>
                <a:gd name="connsiteY3064" fmla="*/ 505383 h 6367455"/>
                <a:gd name="connsiteX3065" fmla="*/ 4341579 w 6891715"/>
                <a:gd name="connsiteY3065" fmla="*/ 493005 h 6367455"/>
                <a:gd name="connsiteX3066" fmla="*/ 4337131 w 6891715"/>
                <a:gd name="connsiteY3066" fmla="*/ 479358 h 6367455"/>
                <a:gd name="connsiteX3067" fmla="*/ 4322835 w 6891715"/>
                <a:gd name="connsiteY3067" fmla="*/ 489514 h 6367455"/>
                <a:gd name="connsiteX3068" fmla="*/ 4315210 w 6891715"/>
                <a:gd name="connsiteY3068" fmla="*/ 501892 h 6367455"/>
                <a:gd name="connsiteX3069" fmla="*/ 4319976 w 6891715"/>
                <a:gd name="connsiteY3069" fmla="*/ 515538 h 6367455"/>
                <a:gd name="connsiteX3070" fmla="*/ 4326647 w 6891715"/>
                <a:gd name="connsiteY3070" fmla="*/ 515538 h 6367455"/>
                <a:gd name="connsiteX3071" fmla="*/ 4334590 w 6891715"/>
                <a:gd name="connsiteY3071" fmla="*/ 522203 h 6367455"/>
                <a:gd name="connsiteX3072" fmla="*/ 4333319 w 6891715"/>
                <a:gd name="connsiteY3072" fmla="*/ 536167 h 6367455"/>
                <a:gd name="connsiteX3073" fmla="*/ 4321882 w 6891715"/>
                <a:gd name="connsiteY3073" fmla="*/ 530455 h 6367455"/>
                <a:gd name="connsiteX3074" fmla="*/ 4315210 w 6891715"/>
                <a:gd name="connsiteY3074" fmla="*/ 539658 h 6367455"/>
                <a:gd name="connsiteX3075" fmla="*/ 4297419 w 6891715"/>
                <a:gd name="connsiteY3075" fmla="*/ 537119 h 6367455"/>
                <a:gd name="connsiteX3076" fmla="*/ 4292971 w 6891715"/>
                <a:gd name="connsiteY3076" fmla="*/ 550766 h 6367455"/>
                <a:gd name="connsiteX3077" fmla="*/ 4282805 w 6891715"/>
                <a:gd name="connsiteY3077" fmla="*/ 553940 h 6367455"/>
                <a:gd name="connsiteX3078" fmla="*/ 4274862 w 6891715"/>
                <a:gd name="connsiteY3078" fmla="*/ 552353 h 6367455"/>
                <a:gd name="connsiteX3079" fmla="*/ 4260566 w 6891715"/>
                <a:gd name="connsiteY3079" fmla="*/ 563778 h 6367455"/>
                <a:gd name="connsiteX3080" fmla="*/ 4263425 w 6891715"/>
                <a:gd name="connsiteY3080" fmla="*/ 579647 h 6367455"/>
                <a:gd name="connsiteX3081" fmla="*/ 4256754 w 6891715"/>
                <a:gd name="connsiteY3081" fmla="*/ 585677 h 6367455"/>
                <a:gd name="connsiteX3082" fmla="*/ 4246270 w 6891715"/>
                <a:gd name="connsiteY3082" fmla="*/ 586312 h 6367455"/>
                <a:gd name="connsiteX3083" fmla="*/ 4233244 w 6891715"/>
                <a:gd name="connsiteY3083" fmla="*/ 586946 h 6367455"/>
                <a:gd name="connsiteX3084" fmla="*/ 4227843 w 6891715"/>
                <a:gd name="connsiteY3084" fmla="*/ 601863 h 6367455"/>
                <a:gd name="connsiteX3085" fmla="*/ 4232926 w 6891715"/>
                <a:gd name="connsiteY3085" fmla="*/ 608210 h 6367455"/>
                <a:gd name="connsiteX3086" fmla="*/ 4241504 w 6891715"/>
                <a:gd name="connsiteY3086" fmla="*/ 605036 h 6367455"/>
                <a:gd name="connsiteX3087" fmla="*/ 4247858 w 6891715"/>
                <a:gd name="connsiteY3087" fmla="*/ 609797 h 6367455"/>
                <a:gd name="connsiteX3088" fmla="*/ 4239280 w 6891715"/>
                <a:gd name="connsiteY3088" fmla="*/ 612653 h 6367455"/>
                <a:gd name="connsiteX3089" fmla="*/ 4244363 w 6891715"/>
                <a:gd name="connsiteY3089" fmla="*/ 622174 h 6367455"/>
                <a:gd name="connsiteX3090" fmla="*/ 4254530 w 6891715"/>
                <a:gd name="connsiteY3090" fmla="*/ 624396 h 6367455"/>
                <a:gd name="connsiteX3091" fmla="*/ 4259295 w 6891715"/>
                <a:gd name="connsiteY3091" fmla="*/ 613288 h 6367455"/>
                <a:gd name="connsiteX3092" fmla="*/ 4260248 w 6891715"/>
                <a:gd name="connsiteY3092" fmla="*/ 619635 h 6367455"/>
                <a:gd name="connsiteX3093" fmla="*/ 4269462 w 6891715"/>
                <a:gd name="connsiteY3093" fmla="*/ 628204 h 6367455"/>
                <a:gd name="connsiteX3094" fmla="*/ 4263108 w 6891715"/>
                <a:gd name="connsiteY3094" fmla="*/ 631378 h 6367455"/>
                <a:gd name="connsiteX3095" fmla="*/ 4252624 w 6891715"/>
                <a:gd name="connsiteY3095" fmla="*/ 629791 h 6367455"/>
                <a:gd name="connsiteX3096" fmla="*/ 4260566 w 6891715"/>
                <a:gd name="connsiteY3096" fmla="*/ 643755 h 6367455"/>
                <a:gd name="connsiteX3097" fmla="*/ 4275180 w 6891715"/>
                <a:gd name="connsiteY3097" fmla="*/ 653594 h 6367455"/>
                <a:gd name="connsiteX3098" fmla="*/ 4289477 w 6891715"/>
                <a:gd name="connsiteY3098" fmla="*/ 646612 h 6367455"/>
                <a:gd name="connsiteX3099" fmla="*/ 4287570 w 6891715"/>
                <a:gd name="connsiteY3099" fmla="*/ 633599 h 6367455"/>
                <a:gd name="connsiteX3100" fmla="*/ 4297101 w 6891715"/>
                <a:gd name="connsiteY3100" fmla="*/ 628839 h 6367455"/>
                <a:gd name="connsiteX3101" fmla="*/ 4302185 w 6891715"/>
                <a:gd name="connsiteY3101" fmla="*/ 638360 h 6367455"/>
                <a:gd name="connsiteX3102" fmla="*/ 4312669 w 6891715"/>
                <a:gd name="connsiteY3102" fmla="*/ 637725 h 6367455"/>
                <a:gd name="connsiteX3103" fmla="*/ 4312033 w 6891715"/>
                <a:gd name="connsiteY3103" fmla="*/ 628204 h 6367455"/>
                <a:gd name="connsiteX3104" fmla="*/ 4308221 w 6891715"/>
                <a:gd name="connsiteY3104" fmla="*/ 616462 h 6367455"/>
                <a:gd name="connsiteX3105" fmla="*/ 4317752 w 6891715"/>
                <a:gd name="connsiteY3105" fmla="*/ 615827 h 6367455"/>
                <a:gd name="connsiteX3106" fmla="*/ 4332048 w 6891715"/>
                <a:gd name="connsiteY3106" fmla="*/ 624396 h 6367455"/>
                <a:gd name="connsiteX3107" fmla="*/ 4339673 w 6891715"/>
                <a:gd name="connsiteY3107" fmla="*/ 624396 h 6367455"/>
                <a:gd name="connsiteX3108" fmla="*/ 4339547 w 6891715"/>
                <a:gd name="connsiteY3108" fmla="*/ 624461 h 6367455"/>
                <a:gd name="connsiteX3109" fmla="*/ 4339882 w 6891715"/>
                <a:gd name="connsiteY3109" fmla="*/ 624461 h 6367455"/>
                <a:gd name="connsiteX3110" fmla="*/ 4340199 w 6891715"/>
                <a:gd name="connsiteY3110" fmla="*/ 623826 h 6367455"/>
                <a:gd name="connsiteX3111" fmla="*/ 4341172 w 6891715"/>
                <a:gd name="connsiteY3111" fmla="*/ 623340 h 6367455"/>
                <a:gd name="connsiteX3112" fmla="*/ 4347298 w 6891715"/>
                <a:gd name="connsiteY3112" fmla="*/ 612018 h 6367455"/>
                <a:gd name="connsiteX3113" fmla="*/ 4332366 w 6891715"/>
                <a:gd name="connsiteY3113" fmla="*/ 604402 h 6367455"/>
                <a:gd name="connsiteX3114" fmla="*/ 4328236 w 6891715"/>
                <a:gd name="connsiteY3114" fmla="*/ 605354 h 6367455"/>
                <a:gd name="connsiteX3115" fmla="*/ 4317434 w 6891715"/>
                <a:gd name="connsiteY3115" fmla="*/ 588216 h 6367455"/>
                <a:gd name="connsiteX3116" fmla="*/ 4329189 w 6891715"/>
                <a:gd name="connsiteY3116" fmla="*/ 567587 h 6367455"/>
                <a:gd name="connsiteX3117" fmla="*/ 4344121 w 6891715"/>
                <a:gd name="connsiteY3117" fmla="*/ 564731 h 6367455"/>
                <a:gd name="connsiteX3118" fmla="*/ 4350793 w 6891715"/>
                <a:gd name="connsiteY3118" fmla="*/ 555210 h 6367455"/>
                <a:gd name="connsiteX3119" fmla="*/ 4348886 w 6891715"/>
                <a:gd name="connsiteY3119" fmla="*/ 549814 h 6367455"/>
                <a:gd name="connsiteX3120" fmla="*/ 4361912 w 6891715"/>
                <a:gd name="connsiteY3120" fmla="*/ 539976 h 6367455"/>
                <a:gd name="connsiteX3121" fmla="*/ 4359053 w 6891715"/>
                <a:gd name="connsiteY3121" fmla="*/ 525059 h 6367455"/>
                <a:gd name="connsiteX3122" fmla="*/ 4355876 w 6891715"/>
                <a:gd name="connsiteY3122" fmla="*/ 522838 h 6367455"/>
                <a:gd name="connsiteX3123" fmla="*/ 4355240 w 6891715"/>
                <a:gd name="connsiteY3123" fmla="*/ 513634 h 6367455"/>
                <a:gd name="connsiteX3124" fmla="*/ 4380021 w 6891715"/>
                <a:gd name="connsiteY3124" fmla="*/ 502526 h 6367455"/>
                <a:gd name="connsiteX3125" fmla="*/ 4384151 w 6891715"/>
                <a:gd name="connsiteY3125" fmla="*/ 488879 h 6367455"/>
                <a:gd name="connsiteX3126" fmla="*/ 4380339 w 6891715"/>
                <a:gd name="connsiteY3126" fmla="*/ 476185 h 6367455"/>
                <a:gd name="connsiteX3127" fmla="*/ 4369537 w 6891715"/>
                <a:gd name="connsiteY3127" fmla="*/ 489514 h 6367455"/>
                <a:gd name="connsiteX3128" fmla="*/ 4360959 w 6891715"/>
                <a:gd name="connsiteY3128" fmla="*/ 501892 h 6367455"/>
                <a:gd name="connsiteX3129" fmla="*/ 4359053 w 6891715"/>
                <a:gd name="connsiteY3129" fmla="*/ 486023 h 6367455"/>
                <a:gd name="connsiteX3130" fmla="*/ 4366360 w 6891715"/>
                <a:gd name="connsiteY3130" fmla="*/ 478724 h 6367455"/>
                <a:gd name="connsiteX3131" fmla="*/ 3304349 w 6891715"/>
                <a:gd name="connsiteY3131" fmla="*/ 431801 h 6367455"/>
                <a:gd name="connsiteX3132" fmla="*/ 3318916 w 6891715"/>
                <a:gd name="connsiteY3132" fmla="*/ 437795 h 6367455"/>
                <a:gd name="connsiteX3133" fmla="*/ 3327783 w 6891715"/>
                <a:gd name="connsiteY3133" fmla="*/ 453570 h 6367455"/>
                <a:gd name="connsiteX3134" fmla="*/ 3334751 w 6891715"/>
                <a:gd name="connsiteY3134" fmla="*/ 432432 h 6367455"/>
                <a:gd name="connsiteX3135" fmla="*/ 3344568 w 6891715"/>
                <a:gd name="connsiteY3135" fmla="*/ 440950 h 6367455"/>
                <a:gd name="connsiteX3136" fmla="*/ 3340451 w 6891715"/>
                <a:gd name="connsiteY3136" fmla="*/ 462719 h 6367455"/>
                <a:gd name="connsiteX3137" fmla="*/ 3344885 w 6891715"/>
                <a:gd name="connsiteY3137" fmla="*/ 472183 h 6367455"/>
                <a:gd name="connsiteX3138" fmla="*/ 3354069 w 6891715"/>
                <a:gd name="connsiteY3138" fmla="*/ 456409 h 6367455"/>
                <a:gd name="connsiteX3139" fmla="*/ 3367053 w 6891715"/>
                <a:gd name="connsiteY3139" fmla="*/ 470290 h 6367455"/>
                <a:gd name="connsiteX3140" fmla="*/ 3355335 w 6891715"/>
                <a:gd name="connsiteY3140" fmla="*/ 475338 h 6367455"/>
                <a:gd name="connsiteX3141" fmla="*/ 3360719 w 6891715"/>
                <a:gd name="connsiteY3141" fmla="*/ 488904 h 6367455"/>
                <a:gd name="connsiteX3142" fmla="*/ 3347101 w 6891715"/>
                <a:gd name="connsiteY3142" fmla="*/ 510988 h 6367455"/>
                <a:gd name="connsiteX3143" fmla="*/ 3346151 w 6891715"/>
                <a:gd name="connsiteY3143" fmla="*/ 529917 h 6367455"/>
                <a:gd name="connsiteX3144" fmla="*/ 3358185 w 6891715"/>
                <a:gd name="connsiteY3144" fmla="*/ 549477 h 6367455"/>
                <a:gd name="connsiteX3145" fmla="*/ 3320183 w 6891715"/>
                <a:gd name="connsiteY3145" fmla="*/ 551055 h 6367455"/>
                <a:gd name="connsiteX3146" fmla="*/ 3317016 w 6891715"/>
                <a:gd name="connsiteY3146" fmla="*/ 534649 h 6367455"/>
                <a:gd name="connsiteX3147" fmla="*/ 3296748 w 6891715"/>
                <a:gd name="connsiteY3147" fmla="*/ 556733 h 6367455"/>
                <a:gd name="connsiteX3148" fmla="*/ 3274897 w 6891715"/>
                <a:gd name="connsiteY3148" fmla="*/ 555471 h 6367455"/>
                <a:gd name="connsiteX3149" fmla="*/ 3256845 w 6891715"/>
                <a:gd name="connsiteY3149" fmla="*/ 581026 h 6367455"/>
                <a:gd name="connsiteX3150" fmla="*/ 3243228 w 6891715"/>
                <a:gd name="connsiteY3150" fmla="*/ 566513 h 6367455"/>
                <a:gd name="connsiteX3151" fmla="*/ 3249562 w 6891715"/>
                <a:gd name="connsiteY3151" fmla="*/ 556102 h 6367455"/>
                <a:gd name="connsiteX3152" fmla="*/ 3270780 w 6891715"/>
                <a:gd name="connsiteY3152" fmla="*/ 552317 h 6367455"/>
                <a:gd name="connsiteX3153" fmla="*/ 3271413 w 6891715"/>
                <a:gd name="connsiteY3153" fmla="*/ 539066 h 6367455"/>
                <a:gd name="connsiteX3154" fmla="*/ 3255579 w 6891715"/>
                <a:gd name="connsiteY3154" fmla="*/ 533703 h 6367455"/>
                <a:gd name="connsiteX3155" fmla="*/ 3252412 w 6891715"/>
                <a:gd name="connsiteY3155" fmla="*/ 523292 h 6367455"/>
                <a:gd name="connsiteX3156" fmla="*/ 3267296 w 6891715"/>
                <a:gd name="connsiteY3156" fmla="*/ 516036 h 6367455"/>
                <a:gd name="connsiteX3157" fmla="*/ 3250828 w 6891715"/>
                <a:gd name="connsiteY3157" fmla="*/ 500261 h 6367455"/>
                <a:gd name="connsiteX3158" fmla="*/ 3264763 w 6891715"/>
                <a:gd name="connsiteY3158" fmla="*/ 481332 h 6367455"/>
                <a:gd name="connsiteX3159" fmla="*/ 3300548 w 6891715"/>
                <a:gd name="connsiteY3159" fmla="*/ 488588 h 6367455"/>
                <a:gd name="connsiteX3160" fmla="*/ 3308782 w 6891715"/>
                <a:gd name="connsiteY3160" fmla="*/ 480070 h 6367455"/>
                <a:gd name="connsiteX3161" fmla="*/ 3286614 w 6891715"/>
                <a:gd name="connsiteY3161" fmla="*/ 469975 h 6367455"/>
                <a:gd name="connsiteX3162" fmla="*/ 3288831 w 6891715"/>
                <a:gd name="connsiteY3162" fmla="*/ 456093 h 6367455"/>
                <a:gd name="connsiteX3163" fmla="*/ 3310999 w 6891715"/>
                <a:gd name="connsiteY3163" fmla="*/ 462088 h 6367455"/>
                <a:gd name="connsiteX3164" fmla="*/ 3435951 w 6891715"/>
                <a:gd name="connsiteY3164" fmla="*/ 361951 h 6367455"/>
                <a:gd name="connsiteX3165" fmla="*/ 3459129 w 6891715"/>
                <a:gd name="connsiteY3165" fmla="*/ 379352 h 6367455"/>
                <a:gd name="connsiteX3166" fmla="*/ 3458494 w 6891715"/>
                <a:gd name="connsiteY3166" fmla="*/ 393274 h 6367455"/>
                <a:gd name="connsiteX3167" fmla="*/ 3438491 w 6891715"/>
                <a:gd name="connsiteY3167" fmla="*/ 404980 h 6367455"/>
                <a:gd name="connsiteX3168" fmla="*/ 3440714 w 6891715"/>
                <a:gd name="connsiteY3168" fmla="*/ 424913 h 6367455"/>
                <a:gd name="connsiteX3169" fmla="*/ 3394358 w 6891715"/>
                <a:gd name="connsiteY3169" fmla="*/ 452439 h 6367455"/>
                <a:gd name="connsiteX3170" fmla="*/ 3382928 w 6891715"/>
                <a:gd name="connsiteY3170" fmla="*/ 442314 h 6367455"/>
                <a:gd name="connsiteX3171" fmla="*/ 3371816 w 6891715"/>
                <a:gd name="connsiteY3171" fmla="*/ 427444 h 6367455"/>
                <a:gd name="connsiteX3172" fmla="*/ 3393088 w 6891715"/>
                <a:gd name="connsiteY3172" fmla="*/ 427444 h 6367455"/>
                <a:gd name="connsiteX3173" fmla="*/ 3385468 w 6891715"/>
                <a:gd name="connsiteY3173" fmla="*/ 404031 h 6367455"/>
                <a:gd name="connsiteX3174" fmla="*/ 3411821 w 6891715"/>
                <a:gd name="connsiteY3174" fmla="*/ 400867 h 6367455"/>
                <a:gd name="connsiteX3175" fmla="*/ 3418171 w 6891715"/>
                <a:gd name="connsiteY3175" fmla="*/ 384098 h 6367455"/>
                <a:gd name="connsiteX3176" fmla="*/ 3424521 w 6891715"/>
                <a:gd name="connsiteY3176" fmla="*/ 395805 h 6367455"/>
                <a:gd name="connsiteX3177" fmla="*/ 3429919 w 6891715"/>
                <a:gd name="connsiteY3177" fmla="*/ 395488 h 6367455"/>
                <a:gd name="connsiteX3178" fmla="*/ 3424521 w 6891715"/>
                <a:gd name="connsiteY3178" fmla="*/ 373657 h 6367455"/>
                <a:gd name="connsiteX3179" fmla="*/ 3528661 w 6891715"/>
                <a:gd name="connsiteY3179" fmla="*/ 334961 h 6367455"/>
                <a:gd name="connsiteX3180" fmla="*/ 3536916 w 6891715"/>
                <a:gd name="connsiteY3180" fmla="*/ 337252 h 6367455"/>
                <a:gd name="connsiteX3181" fmla="*/ 3529613 w 6891715"/>
                <a:gd name="connsiteY3181" fmla="*/ 364093 h 6367455"/>
                <a:gd name="connsiteX3182" fmla="*/ 3509928 w 6891715"/>
                <a:gd name="connsiteY3182" fmla="*/ 366711 h 6367455"/>
                <a:gd name="connsiteX3183" fmla="*/ 3505166 w 6891715"/>
                <a:gd name="connsiteY3183" fmla="*/ 354600 h 6367455"/>
                <a:gd name="connsiteX3184" fmla="*/ 3523263 w 6891715"/>
                <a:gd name="connsiteY3184" fmla="*/ 347072 h 6367455"/>
                <a:gd name="connsiteX3185" fmla="*/ 4276189 w 6891715"/>
                <a:gd name="connsiteY3185" fmla="*/ 308170 h 6367455"/>
                <a:gd name="connsiteX3186" fmla="*/ 4271925 w 6891715"/>
                <a:gd name="connsiteY3186" fmla="*/ 310848 h 6367455"/>
                <a:gd name="connsiteX3187" fmla="*/ 4272040 w 6891715"/>
                <a:gd name="connsiteY3187" fmla="*/ 311192 h 6367455"/>
                <a:gd name="connsiteX3188" fmla="*/ 3488655 w 6891715"/>
                <a:gd name="connsiteY3188" fmla="*/ 279400 h 6367455"/>
                <a:gd name="connsiteX3189" fmla="*/ 3501355 w 6891715"/>
                <a:gd name="connsiteY3189" fmla="*/ 287882 h 6367455"/>
                <a:gd name="connsiteX3190" fmla="*/ 3495958 w 6891715"/>
                <a:gd name="connsiteY3190" fmla="*/ 298248 h 6367455"/>
                <a:gd name="connsiteX3191" fmla="*/ 3498180 w 6891715"/>
                <a:gd name="connsiteY3191" fmla="*/ 309557 h 6367455"/>
                <a:gd name="connsiteX3192" fmla="*/ 3516278 w 6891715"/>
                <a:gd name="connsiteY3192" fmla="*/ 322123 h 6367455"/>
                <a:gd name="connsiteX3193" fmla="*/ 3497545 w 6891715"/>
                <a:gd name="connsiteY3193" fmla="*/ 345054 h 6367455"/>
                <a:gd name="connsiteX3194" fmla="*/ 3490560 w 6891715"/>
                <a:gd name="connsiteY3194" fmla="*/ 364845 h 6367455"/>
                <a:gd name="connsiteX3195" fmla="*/ 3473415 w 6891715"/>
                <a:gd name="connsiteY3195" fmla="*/ 368300 h 6367455"/>
                <a:gd name="connsiteX3196" fmla="*/ 3448015 w 6891715"/>
                <a:gd name="connsiteY3196" fmla="*/ 342541 h 6367455"/>
                <a:gd name="connsiteX3197" fmla="*/ 3445475 w 6891715"/>
                <a:gd name="connsiteY3197" fmla="*/ 316468 h 6367455"/>
                <a:gd name="connsiteX3198" fmla="*/ 3433728 w 6891715"/>
                <a:gd name="connsiteY3198" fmla="*/ 314269 h 6367455"/>
                <a:gd name="connsiteX3199" fmla="*/ 3433728 w 6891715"/>
                <a:gd name="connsiteY3199" fmla="*/ 302960 h 6367455"/>
                <a:gd name="connsiteX3200" fmla="*/ 3438808 w 6891715"/>
                <a:gd name="connsiteY3200" fmla="*/ 289138 h 6367455"/>
                <a:gd name="connsiteX3201" fmla="*/ 3454683 w 6891715"/>
                <a:gd name="connsiteY3201" fmla="*/ 296678 h 6367455"/>
                <a:gd name="connsiteX3202" fmla="*/ 3479130 w 6891715"/>
                <a:gd name="connsiteY3202" fmla="*/ 296364 h 6367455"/>
                <a:gd name="connsiteX3203" fmla="*/ 3466748 w 6891715"/>
                <a:gd name="connsiteY3203" fmla="*/ 317096 h 6367455"/>
                <a:gd name="connsiteX3204" fmla="*/ 3478495 w 6891715"/>
                <a:gd name="connsiteY3204" fmla="*/ 340028 h 6367455"/>
                <a:gd name="connsiteX3205" fmla="*/ 3478495 w 6891715"/>
                <a:gd name="connsiteY3205" fmla="*/ 328719 h 6367455"/>
                <a:gd name="connsiteX3206" fmla="*/ 3494053 w 6891715"/>
                <a:gd name="connsiteY3206" fmla="*/ 309557 h 6367455"/>
                <a:gd name="connsiteX3207" fmla="*/ 3621053 w 6891715"/>
                <a:gd name="connsiteY3207" fmla="*/ 250824 h 6367455"/>
                <a:gd name="connsiteX3208" fmla="*/ 3633753 w 6891715"/>
                <a:gd name="connsiteY3208" fmla="*/ 259353 h 6367455"/>
                <a:gd name="connsiteX3209" fmla="*/ 3618195 w 6891715"/>
                <a:gd name="connsiteY3209" fmla="*/ 280201 h 6367455"/>
                <a:gd name="connsiteX3210" fmla="*/ 3627720 w 6891715"/>
                <a:gd name="connsiteY3210" fmla="*/ 304208 h 6367455"/>
                <a:gd name="connsiteX3211" fmla="*/ 3615973 w 6891715"/>
                <a:gd name="connsiteY3211" fmla="*/ 312737 h 6367455"/>
                <a:gd name="connsiteX3212" fmla="*/ 3601050 w 6891715"/>
                <a:gd name="connsiteY3212" fmla="*/ 303577 h 6367455"/>
                <a:gd name="connsiteX3213" fmla="*/ 3603273 w 6891715"/>
                <a:gd name="connsiteY3213" fmla="*/ 292837 h 6367455"/>
                <a:gd name="connsiteX3214" fmla="*/ 3595653 w 6891715"/>
                <a:gd name="connsiteY3214" fmla="*/ 274199 h 6367455"/>
                <a:gd name="connsiteX3215" fmla="*/ 3604860 w 6891715"/>
                <a:gd name="connsiteY3215" fmla="*/ 268830 h 6367455"/>
                <a:gd name="connsiteX3216" fmla="*/ 3610258 w 6891715"/>
                <a:gd name="connsiteY3216" fmla="*/ 258405 h 6367455"/>
                <a:gd name="connsiteX3217" fmla="*/ 3463697 w 6891715"/>
                <a:gd name="connsiteY3217" fmla="*/ 247649 h 6367455"/>
                <a:gd name="connsiteX3218" fmla="*/ 3468654 w 6891715"/>
                <a:gd name="connsiteY3218" fmla="*/ 252812 h 6367455"/>
                <a:gd name="connsiteX3219" fmla="*/ 3466904 w 6891715"/>
                <a:gd name="connsiteY3219" fmla="*/ 273140 h 6367455"/>
                <a:gd name="connsiteX3220" fmla="*/ 3463988 w 6891715"/>
                <a:gd name="connsiteY3220" fmla="*/ 287337 h 6367455"/>
                <a:gd name="connsiteX3221" fmla="*/ 3454366 w 6891715"/>
                <a:gd name="connsiteY3221" fmla="*/ 273140 h 6367455"/>
                <a:gd name="connsiteX3222" fmla="*/ 3514243 w 6891715"/>
                <a:gd name="connsiteY3222" fmla="*/ 244475 h 6367455"/>
                <a:gd name="connsiteX3223" fmla="*/ 3523940 w 6891715"/>
                <a:gd name="connsiteY3223" fmla="*/ 256388 h 6367455"/>
                <a:gd name="connsiteX3224" fmla="*/ 3525232 w 6891715"/>
                <a:gd name="connsiteY3224" fmla="*/ 268946 h 6367455"/>
                <a:gd name="connsiteX3225" fmla="*/ 3543655 w 6891715"/>
                <a:gd name="connsiteY3225" fmla="*/ 271200 h 6367455"/>
                <a:gd name="connsiteX3226" fmla="*/ 3546887 w 6891715"/>
                <a:gd name="connsiteY3226" fmla="*/ 284080 h 6367455"/>
                <a:gd name="connsiteX3227" fmla="*/ 3557553 w 6891715"/>
                <a:gd name="connsiteY3227" fmla="*/ 287944 h 6367455"/>
                <a:gd name="connsiteX3228" fmla="*/ 3554644 w 6891715"/>
                <a:gd name="connsiteY3228" fmla="*/ 304044 h 6367455"/>
                <a:gd name="connsiteX3229" fmla="*/ 3540746 w 6891715"/>
                <a:gd name="connsiteY3229" fmla="*/ 312737 h 6367455"/>
                <a:gd name="connsiteX3230" fmla="*/ 3524586 w 6891715"/>
                <a:gd name="connsiteY3230" fmla="*/ 294706 h 6367455"/>
                <a:gd name="connsiteX3231" fmla="*/ 3514890 w 6891715"/>
                <a:gd name="connsiteY3231" fmla="*/ 285046 h 6367455"/>
                <a:gd name="connsiteX3232" fmla="*/ 3517476 w 6891715"/>
                <a:gd name="connsiteY3232" fmla="*/ 269268 h 6367455"/>
                <a:gd name="connsiteX3233" fmla="*/ 3503578 w 6891715"/>
                <a:gd name="connsiteY3233" fmla="*/ 253168 h 6367455"/>
                <a:gd name="connsiteX3234" fmla="*/ 3570253 w 6891715"/>
                <a:gd name="connsiteY3234" fmla="*/ 234949 h 6367455"/>
                <a:gd name="connsiteX3235" fmla="*/ 3579778 w 6891715"/>
                <a:gd name="connsiteY3235" fmla="*/ 251203 h 6367455"/>
                <a:gd name="connsiteX3236" fmla="*/ 3571205 w 6891715"/>
                <a:gd name="connsiteY3236" fmla="*/ 257174 h 6367455"/>
                <a:gd name="connsiteX3237" fmla="*/ 3563903 w 6891715"/>
                <a:gd name="connsiteY3237" fmla="*/ 249213 h 6367455"/>
                <a:gd name="connsiteX3238" fmla="*/ 3564855 w 6891715"/>
                <a:gd name="connsiteY3238" fmla="*/ 239261 h 6367455"/>
                <a:gd name="connsiteX3239" fmla="*/ 3805219 w 6891715"/>
                <a:gd name="connsiteY3239" fmla="*/ 211137 h 6367455"/>
                <a:gd name="connsiteX3240" fmla="*/ 3835518 w 6891715"/>
                <a:gd name="connsiteY3240" fmla="*/ 224790 h 6367455"/>
                <a:gd name="connsiteX3241" fmla="*/ 3846478 w 6891715"/>
                <a:gd name="connsiteY3241" fmla="*/ 244792 h 6367455"/>
                <a:gd name="connsiteX3242" fmla="*/ 3843254 w 6891715"/>
                <a:gd name="connsiteY3242" fmla="*/ 252412 h 6367455"/>
                <a:gd name="connsiteX3243" fmla="*/ 3818435 w 6891715"/>
                <a:gd name="connsiteY3243" fmla="*/ 250190 h 6367455"/>
                <a:gd name="connsiteX3244" fmla="*/ 3782978 w 6891715"/>
                <a:gd name="connsiteY3244" fmla="*/ 229552 h 6367455"/>
                <a:gd name="connsiteX3245" fmla="*/ 3716499 w 6891715"/>
                <a:gd name="connsiteY3245" fmla="*/ 206375 h 6367455"/>
                <a:gd name="connsiteX3246" fmla="*/ 3732178 w 6891715"/>
                <a:gd name="connsiteY3246" fmla="*/ 217487 h 6367455"/>
                <a:gd name="connsiteX3247" fmla="*/ 3721516 w 6891715"/>
                <a:gd name="connsiteY3247" fmla="*/ 233363 h 6367455"/>
                <a:gd name="connsiteX3248" fmla="*/ 3706778 w 6891715"/>
                <a:gd name="connsiteY3248" fmla="*/ 208280 h 6367455"/>
                <a:gd name="connsiteX3249" fmla="*/ 3892555 w 6891715"/>
                <a:gd name="connsiteY3249" fmla="*/ 152400 h 6367455"/>
                <a:gd name="connsiteX3250" fmla="*/ 3891607 w 6891715"/>
                <a:gd name="connsiteY3250" fmla="*/ 170764 h 6367455"/>
                <a:gd name="connsiteX3251" fmla="*/ 3900454 w 6891715"/>
                <a:gd name="connsiteY3251" fmla="*/ 183652 h 6367455"/>
                <a:gd name="connsiteX3252" fmla="*/ 3893187 w 6891715"/>
                <a:gd name="connsiteY3252" fmla="*/ 195573 h 6367455"/>
                <a:gd name="connsiteX3253" fmla="*/ 3880232 w 6891715"/>
                <a:gd name="connsiteY3253" fmla="*/ 211682 h 6367455"/>
                <a:gd name="connsiteX3254" fmla="*/ 3858431 w 6891715"/>
                <a:gd name="connsiteY3254" fmla="*/ 239713 h 6367455"/>
                <a:gd name="connsiteX3255" fmla="*/ 3847056 w 6891715"/>
                <a:gd name="connsiteY3255" fmla="*/ 236491 h 6367455"/>
                <a:gd name="connsiteX3256" fmla="*/ 3847056 w 6891715"/>
                <a:gd name="connsiteY3256" fmla="*/ 209749 h 6367455"/>
                <a:gd name="connsiteX3257" fmla="*/ 3835366 w 6891715"/>
                <a:gd name="connsiteY3257" fmla="*/ 197184 h 6367455"/>
                <a:gd name="connsiteX3258" fmla="*/ 3845477 w 6891715"/>
                <a:gd name="connsiteY3258" fmla="*/ 175597 h 6367455"/>
                <a:gd name="connsiteX3259" fmla="*/ 3859379 w 6891715"/>
                <a:gd name="connsiteY3259" fmla="*/ 186230 h 6367455"/>
                <a:gd name="connsiteX3260" fmla="*/ 3862538 w 6891715"/>
                <a:gd name="connsiteY3260" fmla="*/ 172376 h 6367455"/>
                <a:gd name="connsiteX3261" fmla="*/ 3883076 w 6891715"/>
                <a:gd name="connsiteY3261" fmla="*/ 158199 h 6367455"/>
                <a:gd name="connsiteX3262" fmla="*/ 3911566 w 6891715"/>
                <a:gd name="connsiteY3262" fmla="*/ 117476 h 6367455"/>
                <a:gd name="connsiteX3263" fmla="*/ 3927580 w 6891715"/>
                <a:gd name="connsiteY3263" fmla="*/ 122238 h 6367455"/>
                <a:gd name="connsiteX3264" fmla="*/ 3940141 w 6891715"/>
                <a:gd name="connsiteY3264" fmla="*/ 148591 h 6367455"/>
                <a:gd name="connsiteX3265" fmla="*/ 3932918 w 6891715"/>
                <a:gd name="connsiteY3265" fmla="*/ 162243 h 6367455"/>
                <a:gd name="connsiteX3266" fmla="*/ 3918474 w 6891715"/>
                <a:gd name="connsiteY3266" fmla="*/ 169864 h 6367455"/>
                <a:gd name="connsiteX3267" fmla="*/ 3912822 w 6891715"/>
                <a:gd name="connsiteY3267" fmla="*/ 142558 h 6367455"/>
                <a:gd name="connsiteX3268" fmla="*/ 3911566 w 6891715"/>
                <a:gd name="connsiteY3268" fmla="*/ 117476 h 6367455"/>
                <a:gd name="connsiteX3269" fmla="*/ 3882623 w 6891715"/>
                <a:gd name="connsiteY3269" fmla="*/ 82550 h 6367455"/>
                <a:gd name="connsiteX3270" fmla="*/ 3889341 w 6891715"/>
                <a:gd name="connsiteY3270" fmla="*/ 101343 h 6367455"/>
                <a:gd name="connsiteX3271" fmla="*/ 3872388 w 6891715"/>
                <a:gd name="connsiteY3271" fmla="*/ 111216 h 6367455"/>
                <a:gd name="connsiteX3272" fmla="*/ 3852236 w 6891715"/>
                <a:gd name="connsiteY3272" fmla="*/ 124912 h 6367455"/>
                <a:gd name="connsiteX3273" fmla="*/ 3842640 w 6891715"/>
                <a:gd name="connsiteY3273" fmla="*/ 147527 h 6367455"/>
                <a:gd name="connsiteX3274" fmla="*/ 3811932 w 6891715"/>
                <a:gd name="connsiteY3274" fmla="*/ 167593 h 6367455"/>
                <a:gd name="connsiteX3275" fmla="*/ 3800417 w 6891715"/>
                <a:gd name="connsiteY3275" fmla="*/ 182563 h 6367455"/>
                <a:gd name="connsiteX3276" fmla="*/ 3792740 w 6891715"/>
                <a:gd name="connsiteY3276" fmla="*/ 163771 h 6367455"/>
                <a:gd name="connsiteX3277" fmla="*/ 3782184 w 6891715"/>
                <a:gd name="connsiteY3277" fmla="*/ 174282 h 6367455"/>
                <a:gd name="connsiteX3278" fmla="*/ 3762352 w 6891715"/>
                <a:gd name="connsiteY3278" fmla="*/ 178741 h 6367455"/>
                <a:gd name="connsiteX3279" fmla="*/ 3763951 w 6891715"/>
                <a:gd name="connsiteY3279" fmla="*/ 163771 h 6367455"/>
                <a:gd name="connsiteX3280" fmla="*/ 3760753 w 6891715"/>
                <a:gd name="connsiteY3280" fmla="*/ 144979 h 6367455"/>
                <a:gd name="connsiteX3281" fmla="*/ 3783783 w 6891715"/>
                <a:gd name="connsiteY3281" fmla="*/ 138290 h 6367455"/>
                <a:gd name="connsiteX3282" fmla="*/ 3794659 w 6891715"/>
                <a:gd name="connsiteY3282" fmla="*/ 121409 h 6367455"/>
                <a:gd name="connsiteX3283" fmla="*/ 3808413 w 6891715"/>
                <a:gd name="connsiteY3283" fmla="*/ 128735 h 6367455"/>
                <a:gd name="connsiteX3284" fmla="*/ 3806494 w 6891715"/>
                <a:gd name="connsiteY3284" fmla="*/ 142431 h 6367455"/>
                <a:gd name="connsiteX3285" fmla="*/ 3826646 w 6891715"/>
                <a:gd name="connsiteY3285" fmla="*/ 134468 h 6367455"/>
                <a:gd name="connsiteX3286" fmla="*/ 3823447 w 6891715"/>
                <a:gd name="connsiteY3286" fmla="*/ 118861 h 6367455"/>
                <a:gd name="connsiteX3287" fmla="*/ 3858313 w 6891715"/>
                <a:gd name="connsiteY3287" fmla="*/ 100706 h 6367455"/>
                <a:gd name="connsiteX3288" fmla="*/ 3867909 w 6891715"/>
                <a:gd name="connsiteY3288" fmla="*/ 104846 h 6367455"/>
                <a:gd name="connsiteX3289" fmla="*/ 3873987 w 6891715"/>
                <a:gd name="connsiteY3289" fmla="*/ 88921 h 6367455"/>
                <a:gd name="connsiteX3290" fmla="*/ 3954178 w 6891715"/>
                <a:gd name="connsiteY3290" fmla="*/ 46037 h 6367455"/>
                <a:gd name="connsiteX3291" fmla="*/ 3965541 w 6891715"/>
                <a:gd name="connsiteY3291" fmla="*/ 53654 h 6367455"/>
                <a:gd name="connsiteX3292" fmla="*/ 3964204 w 6891715"/>
                <a:gd name="connsiteY3292" fmla="*/ 74067 h 6367455"/>
                <a:gd name="connsiteX3293" fmla="*/ 3953175 w 6891715"/>
                <a:gd name="connsiteY3293" fmla="*/ 76200 h 6367455"/>
                <a:gd name="connsiteX3294" fmla="*/ 3955514 w 6891715"/>
                <a:gd name="connsiteY3294" fmla="*/ 67974 h 6367455"/>
                <a:gd name="connsiteX3295" fmla="*/ 3946491 w 6891715"/>
                <a:gd name="connsiteY3295" fmla="*/ 64318 h 6367455"/>
                <a:gd name="connsiteX3296" fmla="*/ 4240178 w 6891715"/>
                <a:gd name="connsiteY3296" fmla="*/ 42862 h 6367455"/>
                <a:gd name="connsiteX3297" fmla="*/ 4253469 w 6891715"/>
                <a:gd name="connsiteY3297" fmla="*/ 43488 h 6367455"/>
                <a:gd name="connsiteX3298" fmla="*/ 4254466 w 6891715"/>
                <a:gd name="connsiteY3298" fmla="*/ 63500 h 6367455"/>
                <a:gd name="connsiteX3299" fmla="*/ 4283567 w 6891715"/>
                <a:gd name="connsiteY3299" fmla="*/ 2124 h 6367455"/>
                <a:gd name="connsiteX3300" fmla="*/ 4289750 w 6891715"/>
                <a:gd name="connsiteY3300" fmla="*/ 3880 h 6367455"/>
                <a:gd name="connsiteX3301" fmla="*/ 4307921 w 6891715"/>
                <a:gd name="connsiteY3301" fmla="*/ 26351 h 6367455"/>
                <a:gd name="connsiteX3302" fmla="*/ 4311095 w 6891715"/>
                <a:gd name="connsiteY3302" fmla="*/ 16826 h 6367455"/>
                <a:gd name="connsiteX3303" fmla="*/ 4314150 w 6891715"/>
                <a:gd name="connsiteY3303" fmla="*/ 10809 h 6367455"/>
                <a:gd name="connsiteX3304" fmla="*/ 4334458 w 6891715"/>
                <a:gd name="connsiteY3304" fmla="*/ 16576 h 6367455"/>
                <a:gd name="connsiteX3305" fmla="*/ 4344797 w 6891715"/>
                <a:gd name="connsiteY3305" fmla="*/ 20074 h 6367455"/>
                <a:gd name="connsiteX3306" fmla="*/ 4331090 w 6891715"/>
                <a:gd name="connsiteY3306" fmla="*/ 40956 h 6367455"/>
                <a:gd name="connsiteX3307" fmla="*/ 4363145 w 6891715"/>
                <a:gd name="connsiteY3307" fmla="*/ 29208 h 6367455"/>
                <a:gd name="connsiteX3308" fmla="*/ 4366319 w 6891715"/>
                <a:gd name="connsiteY3308" fmla="*/ 54291 h 6367455"/>
                <a:gd name="connsiteX3309" fmla="*/ 4331407 w 6891715"/>
                <a:gd name="connsiteY3309" fmla="*/ 89533 h 6367455"/>
                <a:gd name="connsiteX3310" fmla="*/ 4304430 w 6891715"/>
                <a:gd name="connsiteY3310" fmla="*/ 84453 h 6367455"/>
                <a:gd name="connsiteX3311" fmla="*/ 4322203 w 6891715"/>
                <a:gd name="connsiteY3311" fmla="*/ 103186 h 6367455"/>
                <a:gd name="connsiteX3312" fmla="*/ 4318077 w 6891715"/>
                <a:gd name="connsiteY3312" fmla="*/ 112711 h 6367455"/>
                <a:gd name="connsiteX3313" fmla="*/ 4296178 w 6891715"/>
                <a:gd name="connsiteY3313" fmla="*/ 128586 h 6367455"/>
                <a:gd name="connsiteX3314" fmla="*/ 4289830 w 6891715"/>
                <a:gd name="connsiteY3314" fmla="*/ 141603 h 6367455"/>
                <a:gd name="connsiteX3315" fmla="*/ 4330772 w 6891715"/>
                <a:gd name="connsiteY3315" fmla="*/ 120331 h 6367455"/>
                <a:gd name="connsiteX3316" fmla="*/ 4344737 w 6891715"/>
                <a:gd name="connsiteY3316" fmla="*/ 116838 h 6367455"/>
                <a:gd name="connsiteX3317" fmla="*/ 4334263 w 6891715"/>
                <a:gd name="connsiteY3317" fmla="*/ 162241 h 6367455"/>
                <a:gd name="connsiteX3318" fmla="*/ 4311412 w 6891715"/>
                <a:gd name="connsiteY3318" fmla="*/ 184466 h 6367455"/>
                <a:gd name="connsiteX3319" fmla="*/ 4315538 w 6891715"/>
                <a:gd name="connsiteY3319" fmla="*/ 192086 h 6367455"/>
                <a:gd name="connsiteX3320" fmla="*/ 4331407 w 6891715"/>
                <a:gd name="connsiteY3320" fmla="*/ 180338 h 6367455"/>
                <a:gd name="connsiteX3321" fmla="*/ 4337755 w 6891715"/>
                <a:gd name="connsiteY3321" fmla="*/ 183196 h 6367455"/>
                <a:gd name="connsiteX3322" fmla="*/ 4336168 w 6891715"/>
                <a:gd name="connsiteY3322" fmla="*/ 219391 h 6367455"/>
                <a:gd name="connsiteX3323" fmla="*/ 4318712 w 6891715"/>
                <a:gd name="connsiteY3323" fmla="*/ 285748 h 6367455"/>
                <a:gd name="connsiteX3324" fmla="*/ 4278405 w 6891715"/>
                <a:gd name="connsiteY3324" fmla="*/ 298766 h 6367455"/>
                <a:gd name="connsiteX3325" fmla="*/ 4304430 w 6891715"/>
                <a:gd name="connsiteY3325" fmla="*/ 295591 h 6367455"/>
                <a:gd name="connsiteX3326" fmla="*/ 4326329 w 6891715"/>
                <a:gd name="connsiteY3326" fmla="*/ 288606 h 6367455"/>
                <a:gd name="connsiteX3327" fmla="*/ 4333946 w 6891715"/>
                <a:gd name="connsiteY3327" fmla="*/ 251458 h 6367455"/>
                <a:gd name="connsiteX3328" fmla="*/ 4359654 w 6891715"/>
                <a:gd name="connsiteY3328" fmla="*/ 182561 h 6367455"/>
                <a:gd name="connsiteX3329" fmla="*/ 4377109 w 6891715"/>
                <a:gd name="connsiteY3329" fmla="*/ 186053 h 6367455"/>
                <a:gd name="connsiteX3330" fmla="*/ 4357749 w 6891715"/>
                <a:gd name="connsiteY3330" fmla="*/ 157796 h 6367455"/>
                <a:gd name="connsiteX3331" fmla="*/ 4379331 w 6891715"/>
                <a:gd name="connsiteY3331" fmla="*/ 98741 h 6367455"/>
                <a:gd name="connsiteX3332" fmla="*/ 4394248 w 6891715"/>
                <a:gd name="connsiteY3332" fmla="*/ 92391 h 6367455"/>
                <a:gd name="connsiteX3333" fmla="*/ 4394883 w 6891715"/>
                <a:gd name="connsiteY3333" fmla="*/ 62546 h 6367455"/>
                <a:gd name="connsiteX3334" fmla="*/ 4419321 w 6891715"/>
                <a:gd name="connsiteY3334" fmla="*/ 81278 h 6367455"/>
                <a:gd name="connsiteX3335" fmla="*/ 4435189 w 6891715"/>
                <a:gd name="connsiteY3335" fmla="*/ 79056 h 6367455"/>
                <a:gd name="connsiteX3336" fmla="*/ 4449154 w 6891715"/>
                <a:gd name="connsiteY3336" fmla="*/ 100011 h 6367455"/>
                <a:gd name="connsiteX3337" fmla="*/ 4437729 w 6891715"/>
                <a:gd name="connsiteY3337" fmla="*/ 117156 h 6367455"/>
                <a:gd name="connsiteX3338" fmla="*/ 4451376 w 6891715"/>
                <a:gd name="connsiteY3338" fmla="*/ 126681 h 6367455"/>
                <a:gd name="connsiteX3339" fmla="*/ 4458675 w 6891715"/>
                <a:gd name="connsiteY3339" fmla="*/ 120013 h 6367455"/>
                <a:gd name="connsiteX3340" fmla="*/ 4482161 w 6891715"/>
                <a:gd name="connsiteY3340" fmla="*/ 111441 h 6367455"/>
                <a:gd name="connsiteX3341" fmla="*/ 4488509 w 6891715"/>
                <a:gd name="connsiteY3341" fmla="*/ 142873 h 6367455"/>
                <a:gd name="connsiteX3342" fmla="*/ 4505647 w 6891715"/>
                <a:gd name="connsiteY3342" fmla="*/ 127951 h 6367455"/>
                <a:gd name="connsiteX3343" fmla="*/ 4506282 w 6891715"/>
                <a:gd name="connsiteY3343" fmla="*/ 111123 h 6367455"/>
                <a:gd name="connsiteX3344" fmla="*/ 4521516 w 6891715"/>
                <a:gd name="connsiteY3344" fmla="*/ 136523 h 6367455"/>
                <a:gd name="connsiteX3345" fmla="*/ 4540559 w 6891715"/>
                <a:gd name="connsiteY3345" fmla="*/ 139381 h 6367455"/>
                <a:gd name="connsiteX3346" fmla="*/ 4539607 w 6891715"/>
                <a:gd name="connsiteY3346" fmla="*/ 149858 h 6367455"/>
                <a:gd name="connsiteX3347" fmla="*/ 4514217 w 6891715"/>
                <a:gd name="connsiteY3347" fmla="*/ 161606 h 6367455"/>
                <a:gd name="connsiteX3348" fmla="*/ 4529133 w 6891715"/>
                <a:gd name="connsiteY3348" fmla="*/ 173353 h 6367455"/>
                <a:gd name="connsiteX3349" fmla="*/ 4551032 w 6891715"/>
                <a:gd name="connsiteY3349" fmla="*/ 160336 h 6367455"/>
                <a:gd name="connsiteX3350" fmla="*/ 4578644 w 6891715"/>
                <a:gd name="connsiteY3350" fmla="*/ 163511 h 6367455"/>
                <a:gd name="connsiteX3351" fmla="*/ 4584357 w 6891715"/>
                <a:gd name="connsiteY3351" fmla="*/ 186371 h 6367455"/>
                <a:gd name="connsiteX3352" fmla="*/ 4600226 w 6891715"/>
                <a:gd name="connsiteY3352" fmla="*/ 183196 h 6367455"/>
                <a:gd name="connsiteX3353" fmla="*/ 4606891 w 6891715"/>
                <a:gd name="connsiteY3353" fmla="*/ 226376 h 6367455"/>
                <a:gd name="connsiteX3354" fmla="*/ 4574201 w 6891715"/>
                <a:gd name="connsiteY3354" fmla="*/ 233678 h 6367455"/>
                <a:gd name="connsiteX3355" fmla="*/ 4536116 w 6891715"/>
                <a:gd name="connsiteY3355" fmla="*/ 270826 h 6367455"/>
                <a:gd name="connsiteX3356" fmla="*/ 4517390 w 6891715"/>
                <a:gd name="connsiteY3356" fmla="*/ 274318 h 6367455"/>
                <a:gd name="connsiteX3357" fmla="*/ 4494222 w 6891715"/>
                <a:gd name="connsiteY3357" fmla="*/ 287336 h 6367455"/>
                <a:gd name="connsiteX3358" fmla="*/ 4451693 w 6891715"/>
                <a:gd name="connsiteY3358" fmla="*/ 276223 h 6367455"/>
                <a:gd name="connsiteX3359" fmla="*/ 4412656 w 6891715"/>
                <a:gd name="connsiteY3359" fmla="*/ 272413 h 6367455"/>
                <a:gd name="connsiteX3360" fmla="*/ 4376475 w 6891715"/>
                <a:gd name="connsiteY3360" fmla="*/ 260031 h 6367455"/>
                <a:gd name="connsiteX3361" fmla="*/ 4383140 w 6891715"/>
                <a:gd name="connsiteY3361" fmla="*/ 276541 h 6367455"/>
                <a:gd name="connsiteX3362" fmla="*/ 4374570 w 6891715"/>
                <a:gd name="connsiteY3362" fmla="*/ 288288 h 6367455"/>
                <a:gd name="connsiteX3363" fmla="*/ 4402182 w 6891715"/>
                <a:gd name="connsiteY3363" fmla="*/ 287336 h 6367455"/>
                <a:gd name="connsiteX3364" fmla="*/ 4435189 w 6891715"/>
                <a:gd name="connsiteY3364" fmla="*/ 298131 h 6367455"/>
                <a:gd name="connsiteX3365" fmla="*/ 4464706 w 6891715"/>
                <a:gd name="connsiteY3365" fmla="*/ 321308 h 6367455"/>
                <a:gd name="connsiteX3366" fmla="*/ 4459945 w 6891715"/>
                <a:gd name="connsiteY3366" fmla="*/ 338135 h 6367455"/>
                <a:gd name="connsiteX3367" fmla="*/ 4498665 w 6891715"/>
                <a:gd name="connsiteY3367" fmla="*/ 340040 h 6367455"/>
                <a:gd name="connsiteX3368" fmla="*/ 4507552 w 6891715"/>
                <a:gd name="connsiteY3368" fmla="*/ 363853 h 6367455"/>
                <a:gd name="connsiteX3369" fmla="*/ 4491048 w 6891715"/>
                <a:gd name="connsiteY3369" fmla="*/ 379728 h 6367455"/>
                <a:gd name="connsiteX3370" fmla="*/ 4511043 w 6891715"/>
                <a:gd name="connsiteY3370" fmla="*/ 395920 h 6367455"/>
                <a:gd name="connsiteX3371" fmla="*/ 4513582 w 6891715"/>
                <a:gd name="connsiteY3371" fmla="*/ 424178 h 6367455"/>
                <a:gd name="connsiteX3372" fmla="*/ 4502474 w 6891715"/>
                <a:gd name="connsiteY3372" fmla="*/ 461325 h 6367455"/>
                <a:gd name="connsiteX3373" fmla="*/ 4444711 w 6891715"/>
                <a:gd name="connsiteY3373" fmla="*/ 494345 h 6367455"/>
                <a:gd name="connsiteX3374" fmla="*/ 4432650 w 6891715"/>
                <a:gd name="connsiteY3374" fmla="*/ 482915 h 6367455"/>
                <a:gd name="connsiteX3375" fmla="*/ 4441220 w 6891715"/>
                <a:gd name="connsiteY3375" fmla="*/ 501648 h 6367455"/>
                <a:gd name="connsiteX3376" fmla="*/ 4435824 w 6891715"/>
                <a:gd name="connsiteY3376" fmla="*/ 513078 h 6367455"/>
                <a:gd name="connsiteX3377" fmla="*/ 4445346 w 6891715"/>
                <a:gd name="connsiteY3377" fmla="*/ 501330 h 6367455"/>
                <a:gd name="connsiteX3378" fmla="*/ 4506917 w 6891715"/>
                <a:gd name="connsiteY3378" fmla="*/ 470533 h 6367455"/>
                <a:gd name="connsiteX3379" fmla="*/ 4524373 w 6891715"/>
                <a:gd name="connsiteY3379" fmla="*/ 436560 h 6367455"/>
                <a:gd name="connsiteX3380" fmla="*/ 4529133 w 6891715"/>
                <a:gd name="connsiteY3380" fmla="*/ 400683 h 6367455"/>
                <a:gd name="connsiteX3381" fmla="*/ 4549445 w 6891715"/>
                <a:gd name="connsiteY3381" fmla="*/ 412113 h 6367455"/>
                <a:gd name="connsiteX3382" fmla="*/ 4552302 w 6891715"/>
                <a:gd name="connsiteY3382" fmla="*/ 390205 h 6367455"/>
                <a:gd name="connsiteX3383" fmla="*/ 4541511 w 6891715"/>
                <a:gd name="connsiteY3383" fmla="*/ 379410 h 6367455"/>
                <a:gd name="connsiteX3384" fmla="*/ 4532942 w 6891715"/>
                <a:gd name="connsiteY3384" fmla="*/ 380680 h 6367455"/>
                <a:gd name="connsiteX3385" fmla="*/ 4534211 w 6891715"/>
                <a:gd name="connsiteY3385" fmla="*/ 355598 h 6367455"/>
                <a:gd name="connsiteX3386" fmla="*/ 4555476 w 6891715"/>
                <a:gd name="connsiteY3386" fmla="*/ 379410 h 6367455"/>
                <a:gd name="connsiteX3387" fmla="*/ 4577692 w 6891715"/>
                <a:gd name="connsiteY3387" fmla="*/ 375918 h 6367455"/>
                <a:gd name="connsiteX3388" fmla="*/ 4584992 w 6891715"/>
                <a:gd name="connsiteY3388" fmla="*/ 388618 h 6367455"/>
                <a:gd name="connsiteX3389" fmla="*/ 4585033 w 6891715"/>
                <a:gd name="connsiteY3389" fmla="*/ 388603 h 6367455"/>
                <a:gd name="connsiteX3390" fmla="*/ 4609485 w 6891715"/>
                <a:gd name="connsiteY3390" fmla="*/ 386381 h 6367455"/>
                <a:gd name="connsiteX3391" fmla="*/ 4641240 w 6891715"/>
                <a:gd name="connsiteY3391" fmla="*/ 393364 h 6367455"/>
                <a:gd name="connsiteX3392" fmla="*/ 4647591 w 6891715"/>
                <a:gd name="connsiteY3392" fmla="*/ 411458 h 6367455"/>
                <a:gd name="connsiteX3393" fmla="*/ 4631078 w 6891715"/>
                <a:gd name="connsiteY3393" fmla="*/ 429235 h 6367455"/>
                <a:gd name="connsiteX3394" fmla="*/ 4635207 w 6891715"/>
                <a:gd name="connsiteY3394" fmla="*/ 434631 h 6367455"/>
                <a:gd name="connsiteX3395" fmla="*/ 4660611 w 6891715"/>
                <a:gd name="connsiteY3395" fmla="*/ 409871 h 6367455"/>
                <a:gd name="connsiteX3396" fmla="*/ 4681570 w 6891715"/>
                <a:gd name="connsiteY3396" fmla="*/ 407649 h 6367455"/>
                <a:gd name="connsiteX3397" fmla="*/ 4669820 w 6891715"/>
                <a:gd name="connsiteY3397" fmla="*/ 397173 h 6367455"/>
                <a:gd name="connsiteX3398" fmla="*/ 4676171 w 6891715"/>
                <a:gd name="connsiteY3398" fmla="*/ 367969 h 6367455"/>
                <a:gd name="connsiteX3399" fmla="*/ 4692049 w 6891715"/>
                <a:gd name="connsiteY3399" fmla="*/ 374000 h 6367455"/>
                <a:gd name="connsiteX3400" fmla="*/ 4702211 w 6891715"/>
                <a:gd name="connsiteY3400" fmla="*/ 354002 h 6367455"/>
                <a:gd name="connsiteX3401" fmla="*/ 4694907 w 6891715"/>
                <a:gd name="connsiteY3401" fmla="*/ 338130 h 6367455"/>
                <a:gd name="connsiteX3402" fmla="*/ 4696495 w 6891715"/>
                <a:gd name="connsiteY3402" fmla="*/ 325432 h 6367455"/>
                <a:gd name="connsiteX3403" fmla="*/ 4741270 w 6891715"/>
                <a:gd name="connsiteY3403" fmla="*/ 344161 h 6367455"/>
                <a:gd name="connsiteX3404" fmla="*/ 4764769 w 6891715"/>
                <a:gd name="connsiteY3404" fmla="*/ 374318 h 6367455"/>
                <a:gd name="connsiteX3405" fmla="*/ 4780646 w 6891715"/>
                <a:gd name="connsiteY3405" fmla="*/ 374318 h 6367455"/>
                <a:gd name="connsiteX3406" fmla="*/ 4789220 w 6891715"/>
                <a:gd name="connsiteY3406" fmla="*/ 387968 h 6367455"/>
                <a:gd name="connsiteX3407" fmla="*/ 4804145 w 6891715"/>
                <a:gd name="connsiteY3407" fmla="*/ 387650 h 6367455"/>
                <a:gd name="connsiteX3408" fmla="*/ 4778106 w 6891715"/>
                <a:gd name="connsiteY3408" fmla="*/ 430187 h 6367455"/>
                <a:gd name="connsiteX3409" fmla="*/ 4739999 w 6891715"/>
                <a:gd name="connsiteY3409" fmla="*/ 424156 h 6367455"/>
                <a:gd name="connsiteX3410" fmla="*/ 4711102 w 6891715"/>
                <a:gd name="connsiteY3410" fmla="*/ 399078 h 6367455"/>
                <a:gd name="connsiteX3411" fmla="*/ 4693319 w 6891715"/>
                <a:gd name="connsiteY3411" fmla="*/ 422251 h 6367455"/>
                <a:gd name="connsiteX3412" fmla="*/ 4699670 w 6891715"/>
                <a:gd name="connsiteY3412" fmla="*/ 444472 h 6367455"/>
                <a:gd name="connsiteX3413" fmla="*/ 4717771 w 6891715"/>
                <a:gd name="connsiteY3413" fmla="*/ 429870 h 6367455"/>
                <a:gd name="connsiteX3414" fmla="*/ 4725392 w 6891715"/>
                <a:gd name="connsiteY3414" fmla="*/ 440028 h 6367455"/>
                <a:gd name="connsiteX3415" fmla="*/ 4739047 w 6891715"/>
                <a:gd name="connsiteY3415" fmla="*/ 444155 h 6367455"/>
                <a:gd name="connsiteX3416" fmla="*/ 4718088 w 6891715"/>
                <a:gd name="connsiteY3416" fmla="*/ 463201 h 6367455"/>
                <a:gd name="connsiteX3417" fmla="*/ 4727615 w 6891715"/>
                <a:gd name="connsiteY3417" fmla="*/ 474629 h 6367455"/>
                <a:gd name="connsiteX3418" fmla="*/ 4751749 w 6891715"/>
                <a:gd name="connsiteY3418" fmla="*/ 458757 h 6367455"/>
                <a:gd name="connsiteX3419" fmla="*/ 4799700 w 6891715"/>
                <a:gd name="connsiteY3419" fmla="*/ 462566 h 6367455"/>
                <a:gd name="connsiteX3420" fmla="*/ 4782869 w 6891715"/>
                <a:gd name="connsiteY3420" fmla="*/ 493358 h 6367455"/>
                <a:gd name="connsiteX3421" fmla="*/ 4787315 w 6891715"/>
                <a:gd name="connsiteY3421" fmla="*/ 502564 h 6367455"/>
                <a:gd name="connsiteX3422" fmla="*/ 4815577 w 6891715"/>
                <a:gd name="connsiteY3422" fmla="*/ 474946 h 6367455"/>
                <a:gd name="connsiteX3423" fmla="*/ 4817800 w 6891715"/>
                <a:gd name="connsiteY3423" fmla="*/ 502564 h 6367455"/>
                <a:gd name="connsiteX3424" fmla="*/ 4839076 w 6891715"/>
                <a:gd name="connsiteY3424" fmla="*/ 525420 h 6367455"/>
                <a:gd name="connsiteX3425" fmla="*/ 4829867 w 6891715"/>
                <a:gd name="connsiteY3425" fmla="*/ 551767 h 6367455"/>
                <a:gd name="connsiteX3426" fmla="*/ 4808591 w 6891715"/>
                <a:gd name="connsiteY3426" fmla="*/ 559386 h 6367455"/>
                <a:gd name="connsiteX3427" fmla="*/ 4796207 w 6891715"/>
                <a:gd name="connsiteY3427" fmla="*/ 572401 h 6367455"/>
                <a:gd name="connsiteX3428" fmla="*/ 4795571 w 6891715"/>
                <a:gd name="connsiteY3428" fmla="*/ 616525 h 6367455"/>
                <a:gd name="connsiteX3429" fmla="*/ 4770485 w 6891715"/>
                <a:gd name="connsiteY3429" fmla="*/ 639698 h 6367455"/>
                <a:gd name="connsiteX3430" fmla="*/ 4779059 w 6891715"/>
                <a:gd name="connsiteY3430" fmla="*/ 656523 h 6367455"/>
                <a:gd name="connsiteX3431" fmla="*/ 4802240 w 6891715"/>
                <a:gd name="connsiteY3431" fmla="*/ 643825 h 6367455"/>
                <a:gd name="connsiteX3432" fmla="*/ 4812402 w 6891715"/>
                <a:gd name="connsiteY3432" fmla="*/ 577162 h 6367455"/>
                <a:gd name="connsiteX3433" fmla="*/ 4848920 w 6891715"/>
                <a:gd name="connsiteY3433" fmla="*/ 563512 h 6367455"/>
                <a:gd name="connsiteX3434" fmla="*/ 4858130 w 6891715"/>
                <a:gd name="connsiteY3434" fmla="*/ 516849 h 6367455"/>
                <a:gd name="connsiteX3435" fmla="*/ 4876230 w 6891715"/>
                <a:gd name="connsiteY3435" fmla="*/ 514627 h 6367455"/>
                <a:gd name="connsiteX3436" fmla="*/ 4887662 w 6891715"/>
                <a:gd name="connsiteY3436" fmla="*/ 506056 h 6367455"/>
                <a:gd name="connsiteX3437" fmla="*/ 4939741 w 6891715"/>
                <a:gd name="connsiteY3437" fmla="*/ 519071 h 6367455"/>
                <a:gd name="connsiteX3438" fmla="*/ 4983246 w 6891715"/>
                <a:gd name="connsiteY3438" fmla="*/ 527324 h 6367455"/>
                <a:gd name="connsiteX3439" fmla="*/ 4993090 w 6891715"/>
                <a:gd name="connsiteY3439" fmla="*/ 547005 h 6367455"/>
                <a:gd name="connsiteX3440" fmla="*/ 5003252 w 6891715"/>
                <a:gd name="connsiteY3440" fmla="*/ 537482 h 6367455"/>
                <a:gd name="connsiteX3441" fmla="*/ 5007697 w 6891715"/>
                <a:gd name="connsiteY3441" fmla="*/ 519706 h 6367455"/>
                <a:gd name="connsiteX3442" fmla="*/ 5044851 w 6891715"/>
                <a:gd name="connsiteY3442" fmla="*/ 530816 h 6367455"/>
                <a:gd name="connsiteX3443" fmla="*/ 5063904 w 6891715"/>
                <a:gd name="connsiteY3443" fmla="*/ 545418 h 6367455"/>
                <a:gd name="connsiteX3444" fmla="*/ 5070256 w 6891715"/>
                <a:gd name="connsiteY3444" fmla="*/ 536847 h 6367455"/>
                <a:gd name="connsiteX3445" fmla="*/ 5077559 w 6891715"/>
                <a:gd name="connsiteY3445" fmla="*/ 557164 h 6367455"/>
                <a:gd name="connsiteX3446" fmla="*/ 5105186 w 6891715"/>
                <a:gd name="connsiteY3446" fmla="*/ 555576 h 6367455"/>
                <a:gd name="connsiteX3447" fmla="*/ 5125510 w 6891715"/>
                <a:gd name="connsiteY3447" fmla="*/ 567957 h 6367455"/>
                <a:gd name="connsiteX3448" fmla="*/ 5144563 w 6891715"/>
                <a:gd name="connsiteY3448" fmla="*/ 587955 h 6367455"/>
                <a:gd name="connsiteX3449" fmla="*/ 5164569 w 6891715"/>
                <a:gd name="connsiteY3449" fmla="*/ 596209 h 6367455"/>
                <a:gd name="connsiteX3450" fmla="*/ 5181082 w 6891715"/>
                <a:gd name="connsiteY3450" fmla="*/ 617160 h 6367455"/>
                <a:gd name="connsiteX3451" fmla="*/ 5206486 w 6891715"/>
                <a:gd name="connsiteY3451" fmla="*/ 626366 h 6367455"/>
                <a:gd name="connsiteX3452" fmla="*/ 5212837 w 6891715"/>
                <a:gd name="connsiteY3452" fmla="*/ 641285 h 6367455"/>
                <a:gd name="connsiteX3453" fmla="*/ 5241417 w 6891715"/>
                <a:gd name="connsiteY3453" fmla="*/ 661602 h 6367455"/>
                <a:gd name="connsiteX3454" fmla="*/ 5311279 w 6891715"/>
                <a:gd name="connsiteY3454" fmla="*/ 734930 h 6367455"/>
                <a:gd name="connsiteX3455" fmla="*/ 5318583 w 6891715"/>
                <a:gd name="connsiteY3455" fmla="*/ 756199 h 6367455"/>
                <a:gd name="connsiteX3456" fmla="*/ 5332555 w 6891715"/>
                <a:gd name="connsiteY3456" fmla="*/ 761278 h 6367455"/>
                <a:gd name="connsiteX3457" fmla="*/ 5346210 w 6891715"/>
                <a:gd name="connsiteY3457" fmla="*/ 775880 h 6367455"/>
                <a:gd name="connsiteX3458" fmla="*/ 5352561 w 6891715"/>
                <a:gd name="connsiteY3458" fmla="*/ 771436 h 6367455"/>
                <a:gd name="connsiteX3459" fmla="*/ 5337636 w 6891715"/>
                <a:gd name="connsiteY3459" fmla="*/ 755881 h 6367455"/>
                <a:gd name="connsiteX3460" fmla="*/ 5337636 w 6891715"/>
                <a:gd name="connsiteY3460" fmla="*/ 740009 h 6367455"/>
                <a:gd name="connsiteX3461" fmla="*/ 5366533 w 6891715"/>
                <a:gd name="connsiteY3461" fmla="*/ 765087 h 6367455"/>
                <a:gd name="connsiteX3462" fmla="*/ 5366533 w 6891715"/>
                <a:gd name="connsiteY3462" fmla="*/ 776832 h 6367455"/>
                <a:gd name="connsiteX3463" fmla="*/ 5379553 w 6891715"/>
                <a:gd name="connsiteY3463" fmla="*/ 795561 h 6367455"/>
                <a:gd name="connsiteX3464" fmla="*/ 5431632 w 6891715"/>
                <a:gd name="connsiteY3464" fmla="*/ 816195 h 6367455"/>
                <a:gd name="connsiteX3465" fmla="*/ 5448462 w 6891715"/>
                <a:gd name="connsiteY3465" fmla="*/ 830797 h 6367455"/>
                <a:gd name="connsiteX3466" fmla="*/ 5444969 w 6891715"/>
                <a:gd name="connsiteY3466" fmla="*/ 806354 h 6367455"/>
                <a:gd name="connsiteX3467" fmla="*/ 5491014 w 6891715"/>
                <a:gd name="connsiteY3467" fmla="*/ 852383 h 6367455"/>
                <a:gd name="connsiteX3468" fmla="*/ 5494190 w 6891715"/>
                <a:gd name="connsiteY3468" fmla="*/ 864129 h 6367455"/>
                <a:gd name="connsiteX3469" fmla="*/ 5506257 w 6891715"/>
                <a:gd name="connsiteY3469" fmla="*/ 873334 h 6367455"/>
                <a:gd name="connsiteX3470" fmla="*/ 5503081 w 6891715"/>
                <a:gd name="connsiteY3470" fmla="*/ 891429 h 6367455"/>
                <a:gd name="connsiteX3471" fmla="*/ 5514513 w 6891715"/>
                <a:gd name="connsiteY3471" fmla="*/ 906031 h 6367455"/>
                <a:gd name="connsiteX3472" fmla="*/ 5526263 w 6891715"/>
                <a:gd name="connsiteY3472" fmla="*/ 892381 h 6367455"/>
                <a:gd name="connsiteX3473" fmla="*/ 5547539 w 6891715"/>
                <a:gd name="connsiteY3473" fmla="*/ 910158 h 6367455"/>
                <a:gd name="connsiteX3474" fmla="*/ 5572943 w 6891715"/>
                <a:gd name="connsiteY3474" fmla="*/ 919363 h 6367455"/>
                <a:gd name="connsiteX3475" fmla="*/ 5563734 w 6891715"/>
                <a:gd name="connsiteY3475" fmla="*/ 963488 h 6367455"/>
                <a:gd name="connsiteX3476" fmla="*/ 5578977 w 6891715"/>
                <a:gd name="connsiteY3476" fmla="*/ 981264 h 6367455"/>
                <a:gd name="connsiteX3477" fmla="*/ 5575166 w 6891715"/>
                <a:gd name="connsiteY3477" fmla="*/ 1032056 h 6367455"/>
                <a:gd name="connsiteX3478" fmla="*/ 5580565 w 6891715"/>
                <a:gd name="connsiteY3478" fmla="*/ 1047610 h 6367455"/>
                <a:gd name="connsiteX3479" fmla="*/ 5598348 w 6891715"/>
                <a:gd name="connsiteY3479" fmla="*/ 1037135 h 6367455"/>
                <a:gd name="connsiteX3480" fmla="*/ 5602158 w 6891715"/>
                <a:gd name="connsiteY3480" fmla="*/ 1068561 h 6367455"/>
                <a:gd name="connsiteX3481" fmla="*/ 5560241 w 6891715"/>
                <a:gd name="connsiteY3481" fmla="*/ 1152366 h 6367455"/>
                <a:gd name="connsiteX3482" fmla="*/ 5498636 w 6891715"/>
                <a:gd name="connsiteY3482" fmla="*/ 1245376 h 6367455"/>
                <a:gd name="connsiteX3483" fmla="*/ 5427186 w 6891715"/>
                <a:gd name="connsiteY3483" fmla="*/ 1279660 h 6367455"/>
                <a:gd name="connsiteX3484" fmla="*/ 5357642 w 6891715"/>
                <a:gd name="connsiteY3484" fmla="*/ 1305690 h 6367455"/>
                <a:gd name="connsiteX3485" fmla="*/ 5268727 w 6891715"/>
                <a:gd name="connsiteY3485" fmla="*/ 1295849 h 6367455"/>
                <a:gd name="connsiteX3486" fmla="*/ 5197277 w 6891715"/>
                <a:gd name="connsiteY3486" fmla="*/ 1259661 h 6367455"/>
                <a:gd name="connsiteX3487" fmla="*/ 5135037 w 6891715"/>
                <a:gd name="connsiteY3487" fmla="*/ 1254900 h 6367455"/>
                <a:gd name="connsiteX3488" fmla="*/ 5093119 w 6891715"/>
                <a:gd name="connsiteY3488" fmla="*/ 1236488 h 6367455"/>
                <a:gd name="connsiteX3489" fmla="*/ 5080735 w 6891715"/>
                <a:gd name="connsiteY3489" fmla="*/ 1242837 h 6367455"/>
                <a:gd name="connsiteX3490" fmla="*/ 5045804 w 6891715"/>
                <a:gd name="connsiteY3490" fmla="*/ 1221886 h 6367455"/>
                <a:gd name="connsiteX3491" fmla="*/ 5036277 w 6891715"/>
                <a:gd name="connsiteY3491" fmla="*/ 1231409 h 6367455"/>
                <a:gd name="connsiteX3492" fmla="*/ 5026433 w 6891715"/>
                <a:gd name="connsiteY3492" fmla="*/ 1206331 h 6367455"/>
                <a:gd name="connsiteX3493" fmla="*/ 5001346 w 6891715"/>
                <a:gd name="connsiteY3493" fmla="*/ 1207918 h 6367455"/>
                <a:gd name="connsiteX3494" fmla="*/ 4972131 w 6891715"/>
                <a:gd name="connsiteY3494" fmla="*/ 1180618 h 6367455"/>
                <a:gd name="connsiteX3495" fmla="*/ 4954666 w 6891715"/>
                <a:gd name="connsiteY3495" fmla="*/ 1206966 h 6367455"/>
                <a:gd name="connsiteX3496" fmla="*/ 4930214 w 6891715"/>
                <a:gd name="connsiteY3496" fmla="*/ 1185063 h 6367455"/>
                <a:gd name="connsiteX3497" fmla="*/ 4939423 w 6891715"/>
                <a:gd name="connsiteY3497" fmla="*/ 1161889 h 6367455"/>
                <a:gd name="connsiteX3498" fmla="*/ 4920053 w 6891715"/>
                <a:gd name="connsiteY3498" fmla="*/ 1156810 h 6367455"/>
                <a:gd name="connsiteX3499" fmla="*/ 4915924 w 6891715"/>
                <a:gd name="connsiteY3499" fmla="*/ 1144113 h 6367455"/>
                <a:gd name="connsiteX3500" fmla="*/ 4900047 w 6891715"/>
                <a:gd name="connsiteY3500" fmla="*/ 1147604 h 6367455"/>
                <a:gd name="connsiteX3501" fmla="*/ 4886074 w 6891715"/>
                <a:gd name="connsiteY3501" fmla="*/ 1166651 h 6367455"/>
                <a:gd name="connsiteX3502" fmla="*/ 4856542 w 6891715"/>
                <a:gd name="connsiteY3502" fmla="*/ 1143795 h 6367455"/>
                <a:gd name="connsiteX3503" fmla="*/ 4852414 w 6891715"/>
                <a:gd name="connsiteY3503" fmla="*/ 1151096 h 6367455"/>
                <a:gd name="connsiteX3504" fmla="*/ 4820341 w 6891715"/>
                <a:gd name="connsiteY3504" fmla="*/ 1139986 h 6367455"/>
                <a:gd name="connsiteX3505" fmla="*/ 4815260 w 6891715"/>
                <a:gd name="connsiteY3505" fmla="*/ 1127288 h 6367455"/>
                <a:gd name="connsiteX3506" fmla="*/ 4794936 w 6891715"/>
                <a:gd name="connsiteY3506" fmla="*/ 1123161 h 6367455"/>
                <a:gd name="connsiteX3507" fmla="*/ 4782869 w 6891715"/>
                <a:gd name="connsiteY3507" fmla="*/ 1074910 h 6367455"/>
                <a:gd name="connsiteX3508" fmla="*/ 4758418 w 6891715"/>
                <a:gd name="connsiteY3508" fmla="*/ 1057134 h 6367455"/>
                <a:gd name="connsiteX3509" fmla="*/ 4710785 w 6891715"/>
                <a:gd name="connsiteY3509" fmla="*/ 1055229 h 6367455"/>
                <a:gd name="connsiteX3510" fmla="*/ 4706339 w 6891715"/>
                <a:gd name="connsiteY3510" fmla="*/ 1060626 h 6367455"/>
                <a:gd name="connsiteX3511" fmla="*/ 4718088 w 6891715"/>
                <a:gd name="connsiteY3511" fmla="*/ 1066022 h 6367455"/>
                <a:gd name="connsiteX3512" fmla="*/ 4736506 w 6891715"/>
                <a:gd name="connsiteY3512" fmla="*/ 1087926 h 6367455"/>
                <a:gd name="connsiteX3513" fmla="*/ 4752067 w 6891715"/>
                <a:gd name="connsiteY3513" fmla="*/ 1083799 h 6367455"/>
                <a:gd name="connsiteX3514" fmla="*/ 4746033 w 6891715"/>
                <a:gd name="connsiteY3514" fmla="*/ 1108877 h 6367455"/>
                <a:gd name="connsiteX3515" fmla="*/ 4759053 w 6891715"/>
                <a:gd name="connsiteY3515" fmla="*/ 1138081 h 6367455"/>
                <a:gd name="connsiteX3516" fmla="*/ 4770802 w 6891715"/>
                <a:gd name="connsiteY3516" fmla="*/ 1142526 h 6367455"/>
                <a:gd name="connsiteX3517" fmla="*/ 4787950 w 6891715"/>
                <a:gd name="connsiteY3517" fmla="*/ 1166334 h 6367455"/>
                <a:gd name="connsiteX3518" fmla="*/ 4812402 w 6891715"/>
                <a:gd name="connsiteY3518" fmla="*/ 1176809 h 6367455"/>
                <a:gd name="connsiteX3519" fmla="*/ 4798747 w 6891715"/>
                <a:gd name="connsiteY3519" fmla="*/ 1188237 h 6367455"/>
                <a:gd name="connsiteX3520" fmla="*/ 4800017 w 6891715"/>
                <a:gd name="connsiteY3520" fmla="*/ 1204427 h 6367455"/>
                <a:gd name="connsiteX3521" fmla="*/ 4820976 w 6891715"/>
                <a:gd name="connsiteY3521" fmla="*/ 1203157 h 6367455"/>
                <a:gd name="connsiteX3522" fmla="*/ 4861305 w 6891715"/>
                <a:gd name="connsiteY3522" fmla="*/ 1231092 h 6367455"/>
                <a:gd name="connsiteX3523" fmla="*/ 4857494 w 6891715"/>
                <a:gd name="connsiteY3523" fmla="*/ 1245059 h 6367455"/>
                <a:gd name="connsiteX3524" fmla="*/ 4829867 w 6891715"/>
                <a:gd name="connsiteY3524" fmla="*/ 1250138 h 6367455"/>
                <a:gd name="connsiteX3525" fmla="*/ 4842569 w 6891715"/>
                <a:gd name="connsiteY3525" fmla="*/ 1262836 h 6367455"/>
                <a:gd name="connsiteX3526" fmla="*/ 4866068 w 6891715"/>
                <a:gd name="connsiteY3526" fmla="*/ 1259344 h 6367455"/>
                <a:gd name="connsiteX3527" fmla="*/ 4900047 w 6891715"/>
                <a:gd name="connsiteY3527" fmla="*/ 1267597 h 6367455"/>
                <a:gd name="connsiteX3528" fmla="*/ 4911796 w 6891715"/>
                <a:gd name="connsiteY3528" fmla="*/ 1281247 h 6367455"/>
                <a:gd name="connsiteX3529" fmla="*/ 4907668 w 6891715"/>
                <a:gd name="connsiteY3529" fmla="*/ 1299976 h 6367455"/>
                <a:gd name="connsiteX3530" fmla="*/ 4925769 w 6891715"/>
                <a:gd name="connsiteY3530" fmla="*/ 1296802 h 6367455"/>
                <a:gd name="connsiteX3531" fmla="*/ 4955619 w 6891715"/>
                <a:gd name="connsiteY3531" fmla="*/ 1312356 h 6367455"/>
                <a:gd name="connsiteX3532" fmla="*/ 4965145 w 6891715"/>
                <a:gd name="connsiteY3532" fmla="*/ 1341878 h 6367455"/>
                <a:gd name="connsiteX3533" fmla="*/ 4974989 w 6891715"/>
                <a:gd name="connsiteY3533" fmla="*/ 1352354 h 6367455"/>
                <a:gd name="connsiteX3534" fmla="*/ 4953078 w 6891715"/>
                <a:gd name="connsiteY3534" fmla="*/ 1385050 h 6367455"/>
                <a:gd name="connsiteX3535" fmla="*/ 4964828 w 6891715"/>
                <a:gd name="connsiteY3535" fmla="*/ 1413620 h 6367455"/>
                <a:gd name="connsiteX3536" fmla="*/ 4955301 w 6891715"/>
                <a:gd name="connsiteY3536" fmla="*/ 1422191 h 6367455"/>
                <a:gd name="connsiteX3537" fmla="*/ 4953396 w 6891715"/>
                <a:gd name="connsiteY3537" fmla="*/ 1459966 h 6367455"/>
                <a:gd name="connsiteX3538" fmla="*/ 4928309 w 6891715"/>
                <a:gd name="connsiteY3538" fmla="*/ 1458061 h 6367455"/>
                <a:gd name="connsiteX3539" fmla="*/ 4919735 w 6891715"/>
                <a:gd name="connsiteY3539" fmla="*/ 1476155 h 6367455"/>
                <a:gd name="connsiteX3540" fmla="*/ 4937836 w 6891715"/>
                <a:gd name="connsiteY3540" fmla="*/ 1485361 h 6367455"/>
                <a:gd name="connsiteX3541" fmla="*/ 4938153 w 6891715"/>
                <a:gd name="connsiteY3541" fmla="*/ 1501233 h 6367455"/>
                <a:gd name="connsiteX3542" fmla="*/ 4949903 w 6891715"/>
                <a:gd name="connsiteY3542" fmla="*/ 1508534 h 6367455"/>
                <a:gd name="connsiteX3543" fmla="*/ 4966415 w 6891715"/>
                <a:gd name="connsiteY3543" fmla="*/ 1581863 h 6367455"/>
                <a:gd name="connsiteX3544" fmla="*/ 4984198 w 6891715"/>
                <a:gd name="connsiteY3544" fmla="*/ 1575514 h 6367455"/>
                <a:gd name="connsiteX3545" fmla="*/ 4987692 w 6891715"/>
                <a:gd name="connsiteY3545" fmla="*/ 1601862 h 6367455"/>
                <a:gd name="connsiteX3546" fmla="*/ 4976260 w 6891715"/>
                <a:gd name="connsiteY3546" fmla="*/ 1619956 h 6367455"/>
                <a:gd name="connsiteX3547" fmla="*/ 4996583 w 6891715"/>
                <a:gd name="connsiteY3547" fmla="*/ 1643764 h 6367455"/>
                <a:gd name="connsiteX3548" fmla="*/ 4983881 w 6891715"/>
                <a:gd name="connsiteY3548" fmla="*/ 1654557 h 6367455"/>
                <a:gd name="connsiteX3549" fmla="*/ 4949267 w 6891715"/>
                <a:gd name="connsiteY3549" fmla="*/ 1672968 h 6367455"/>
                <a:gd name="connsiteX3550" fmla="*/ 4924498 w 6891715"/>
                <a:gd name="connsiteY3550" fmla="*/ 1736139 h 6367455"/>
                <a:gd name="connsiteX3551" fmla="*/ 4927991 w 6891715"/>
                <a:gd name="connsiteY3551" fmla="*/ 1790104 h 6367455"/>
                <a:gd name="connsiteX3552" fmla="*/ 4928309 w 6891715"/>
                <a:gd name="connsiteY3552" fmla="*/ 1829785 h 6367455"/>
                <a:gd name="connsiteX3553" fmla="*/ 4920053 w 6891715"/>
                <a:gd name="connsiteY3553" fmla="*/ 1845973 h 6367455"/>
                <a:gd name="connsiteX3554" fmla="*/ 4939423 w 6891715"/>
                <a:gd name="connsiteY3554" fmla="*/ 1862481 h 6367455"/>
                <a:gd name="connsiteX3555" fmla="*/ 4939106 w 6891715"/>
                <a:gd name="connsiteY3555" fmla="*/ 1842800 h 6367455"/>
                <a:gd name="connsiteX3556" fmla="*/ 4946410 w 6891715"/>
                <a:gd name="connsiteY3556" fmla="*/ 1838354 h 6367455"/>
                <a:gd name="connsiteX3557" fmla="*/ 4965145 w 6891715"/>
                <a:gd name="connsiteY3557" fmla="*/ 1902478 h 6367455"/>
                <a:gd name="connsiteX3558" fmla="*/ 4980070 w 6891715"/>
                <a:gd name="connsiteY3558" fmla="*/ 1903113 h 6367455"/>
                <a:gd name="connsiteX3559" fmla="*/ 4985786 w 6891715"/>
                <a:gd name="connsiteY3559" fmla="*/ 1955808 h 6367455"/>
                <a:gd name="connsiteX3560" fmla="*/ 4994043 w 6891715"/>
                <a:gd name="connsiteY3560" fmla="*/ 1967553 h 6367455"/>
                <a:gd name="connsiteX3561" fmla="*/ 4985151 w 6891715"/>
                <a:gd name="connsiteY3561" fmla="*/ 1984060 h 6367455"/>
                <a:gd name="connsiteX3562" fmla="*/ 4988009 w 6891715"/>
                <a:gd name="connsiteY3562" fmla="*/ 1998028 h 6367455"/>
                <a:gd name="connsiteX3563" fmla="*/ 4976895 w 6891715"/>
                <a:gd name="connsiteY3563" fmla="*/ 1987870 h 6367455"/>
                <a:gd name="connsiteX3564" fmla="*/ 4965780 w 6891715"/>
                <a:gd name="connsiteY3564" fmla="*/ 1999297 h 6367455"/>
                <a:gd name="connsiteX3565" fmla="*/ 4957206 w 6891715"/>
                <a:gd name="connsiteY3565" fmla="*/ 1998028 h 6367455"/>
                <a:gd name="connsiteX3566" fmla="*/ 4946727 w 6891715"/>
                <a:gd name="connsiteY3566" fmla="*/ 1994853 h 6367455"/>
                <a:gd name="connsiteX3567" fmla="*/ 4939423 w 6891715"/>
                <a:gd name="connsiteY3567" fmla="*/ 2005011 h 6367455"/>
                <a:gd name="connsiteX3568" fmla="*/ 4955936 w 6891715"/>
                <a:gd name="connsiteY3568" fmla="*/ 2009455 h 6367455"/>
                <a:gd name="connsiteX3569" fmla="*/ 4958477 w 6891715"/>
                <a:gd name="connsiteY3569" fmla="*/ 2033898 h 6367455"/>
                <a:gd name="connsiteX3570" fmla="*/ 4972131 w 6891715"/>
                <a:gd name="connsiteY3570" fmla="*/ 2042785 h 6367455"/>
                <a:gd name="connsiteX3571" fmla="*/ 4983881 w 6891715"/>
                <a:gd name="connsiteY3571" fmla="*/ 2034851 h 6367455"/>
                <a:gd name="connsiteX3572" fmla="*/ 4997218 w 6891715"/>
                <a:gd name="connsiteY3572" fmla="*/ 2049452 h 6367455"/>
                <a:gd name="connsiteX3573" fmla="*/ 5015319 w 6891715"/>
                <a:gd name="connsiteY3573" fmla="*/ 2044054 h 6367455"/>
                <a:gd name="connsiteX3574" fmla="*/ 5030244 w 6891715"/>
                <a:gd name="connsiteY3574" fmla="*/ 2048499 h 6367455"/>
                <a:gd name="connsiteX3575" fmla="*/ 5025798 w 6891715"/>
                <a:gd name="connsiteY3575" fmla="*/ 2064052 h 6367455"/>
                <a:gd name="connsiteX3576" fmla="*/ 5043581 w 6891715"/>
                <a:gd name="connsiteY3576" fmla="*/ 2102463 h 6367455"/>
                <a:gd name="connsiteX3577" fmla="*/ 5045169 w 6891715"/>
                <a:gd name="connsiteY3577" fmla="*/ 2118018 h 6367455"/>
                <a:gd name="connsiteX3578" fmla="*/ 5040405 w 6891715"/>
                <a:gd name="connsiteY3578" fmla="*/ 2132937 h 6367455"/>
                <a:gd name="connsiteX3579" fmla="*/ 5028974 w 6891715"/>
                <a:gd name="connsiteY3579" fmla="*/ 2133890 h 6367455"/>
                <a:gd name="connsiteX3580" fmla="*/ 5026751 w 6891715"/>
                <a:gd name="connsiteY3580" fmla="*/ 2141191 h 6367455"/>
                <a:gd name="connsiteX3581" fmla="*/ 5018177 w 6891715"/>
                <a:gd name="connsiteY3581" fmla="*/ 2138652 h 6367455"/>
                <a:gd name="connsiteX3582" fmla="*/ 5012143 w 6891715"/>
                <a:gd name="connsiteY3582" fmla="*/ 2125955 h 6367455"/>
                <a:gd name="connsiteX3583" fmla="*/ 5004204 w 6891715"/>
                <a:gd name="connsiteY3583" fmla="*/ 2117065 h 6367455"/>
                <a:gd name="connsiteX3584" fmla="*/ 4996583 w 6891715"/>
                <a:gd name="connsiteY3584" fmla="*/ 2118018 h 6367455"/>
                <a:gd name="connsiteX3585" fmla="*/ 4998488 w 6891715"/>
                <a:gd name="connsiteY3585" fmla="*/ 2132937 h 6367455"/>
                <a:gd name="connsiteX3586" fmla="*/ 5006427 w 6891715"/>
                <a:gd name="connsiteY3586" fmla="*/ 2136113 h 6367455"/>
                <a:gd name="connsiteX3587" fmla="*/ 5004204 w 6891715"/>
                <a:gd name="connsiteY3587" fmla="*/ 2151032 h 6367455"/>
                <a:gd name="connsiteX3588" fmla="*/ 5001981 w 6891715"/>
                <a:gd name="connsiteY3588" fmla="*/ 2160238 h 6367455"/>
                <a:gd name="connsiteX3589" fmla="*/ 5005792 w 6891715"/>
                <a:gd name="connsiteY3589" fmla="*/ 2170080 h 6367455"/>
                <a:gd name="connsiteX3590" fmla="*/ 4995313 w 6891715"/>
                <a:gd name="connsiteY3590" fmla="*/ 2165635 h 6367455"/>
                <a:gd name="connsiteX3591" fmla="*/ 4988009 w 6891715"/>
                <a:gd name="connsiteY3591" fmla="*/ 2158969 h 6367455"/>
                <a:gd name="connsiteX3592" fmla="*/ 4981976 w 6891715"/>
                <a:gd name="connsiteY3592" fmla="*/ 2138652 h 6367455"/>
                <a:gd name="connsiteX3593" fmla="*/ 4976260 w 6891715"/>
                <a:gd name="connsiteY3593" fmla="*/ 2125002 h 6367455"/>
                <a:gd name="connsiteX3594" fmla="*/ 4967051 w 6891715"/>
                <a:gd name="connsiteY3594" fmla="*/ 2115479 h 6367455"/>
                <a:gd name="connsiteX3595" fmla="*/ 4967686 w 6891715"/>
                <a:gd name="connsiteY3595" fmla="*/ 2094209 h 6367455"/>
                <a:gd name="connsiteX3596" fmla="*/ 4958477 w 6891715"/>
                <a:gd name="connsiteY3596" fmla="*/ 2072941 h 6367455"/>
                <a:gd name="connsiteX3597" fmla="*/ 4947362 w 6891715"/>
                <a:gd name="connsiteY3597" fmla="*/ 2050720 h 6367455"/>
                <a:gd name="connsiteX3598" fmla="*/ 4944822 w 6891715"/>
                <a:gd name="connsiteY3598" fmla="*/ 2070402 h 6367455"/>
                <a:gd name="connsiteX3599" fmla="*/ 4943552 w 6891715"/>
                <a:gd name="connsiteY3599" fmla="*/ 2082147 h 6367455"/>
                <a:gd name="connsiteX3600" fmla="*/ 4965145 w 6891715"/>
                <a:gd name="connsiteY3600" fmla="*/ 2104685 h 6367455"/>
                <a:gd name="connsiteX3601" fmla="*/ 4967051 w 6891715"/>
                <a:gd name="connsiteY3601" fmla="*/ 2115479 h 6367455"/>
                <a:gd name="connsiteX3602" fmla="*/ 4967686 w 6891715"/>
                <a:gd name="connsiteY3602" fmla="*/ 2132303 h 6367455"/>
                <a:gd name="connsiteX3603" fmla="*/ 4957206 w 6891715"/>
                <a:gd name="connsiteY3603" fmla="*/ 2125637 h 6367455"/>
                <a:gd name="connsiteX3604" fmla="*/ 4952443 w 6891715"/>
                <a:gd name="connsiteY3604" fmla="*/ 2108495 h 6367455"/>
                <a:gd name="connsiteX3605" fmla="*/ 4940058 w 6891715"/>
                <a:gd name="connsiteY3605" fmla="*/ 2096748 h 6367455"/>
                <a:gd name="connsiteX3606" fmla="*/ 4937518 w 6891715"/>
                <a:gd name="connsiteY3606" fmla="*/ 2110399 h 6367455"/>
                <a:gd name="connsiteX3607" fmla="*/ 4956889 w 6891715"/>
                <a:gd name="connsiteY3607" fmla="*/ 2131033 h 6367455"/>
                <a:gd name="connsiteX3608" fmla="*/ 4965145 w 6891715"/>
                <a:gd name="connsiteY3608" fmla="*/ 2146905 h 6367455"/>
                <a:gd name="connsiteX3609" fmla="*/ 4949267 w 6891715"/>
                <a:gd name="connsiteY3609" fmla="*/ 2143413 h 6367455"/>
                <a:gd name="connsiteX3610" fmla="*/ 4949903 w 6891715"/>
                <a:gd name="connsiteY3610" fmla="*/ 2154842 h 6367455"/>
                <a:gd name="connsiteX3611" fmla="*/ 4963240 w 6891715"/>
                <a:gd name="connsiteY3611" fmla="*/ 2169127 h 6367455"/>
                <a:gd name="connsiteX3612" fmla="*/ 4973402 w 6891715"/>
                <a:gd name="connsiteY3612" fmla="*/ 2196745 h 6367455"/>
                <a:gd name="connsiteX3613" fmla="*/ 4967051 w 6891715"/>
                <a:gd name="connsiteY3613" fmla="*/ 2196428 h 6367455"/>
                <a:gd name="connsiteX3614" fmla="*/ 4953396 w 6891715"/>
                <a:gd name="connsiteY3614" fmla="*/ 2182460 h 6367455"/>
                <a:gd name="connsiteX3615" fmla="*/ 4945457 w 6891715"/>
                <a:gd name="connsiteY3615" fmla="*/ 2181190 h 6367455"/>
                <a:gd name="connsiteX3616" fmla="*/ 4938153 w 6891715"/>
                <a:gd name="connsiteY3616" fmla="*/ 2167222 h 6367455"/>
                <a:gd name="connsiteX3617" fmla="*/ 4928626 w 6891715"/>
                <a:gd name="connsiteY3617" fmla="*/ 2161826 h 6367455"/>
                <a:gd name="connsiteX3618" fmla="*/ 4927356 w 6891715"/>
                <a:gd name="connsiteY3618" fmla="*/ 2180872 h 6367455"/>
                <a:gd name="connsiteX3619" fmla="*/ 4943869 w 6891715"/>
                <a:gd name="connsiteY3619" fmla="*/ 2184364 h 6367455"/>
                <a:gd name="connsiteX3620" fmla="*/ 4950855 w 6891715"/>
                <a:gd name="connsiteY3620" fmla="*/ 2196110 h 6367455"/>
                <a:gd name="connsiteX3621" fmla="*/ 4953713 w 6891715"/>
                <a:gd name="connsiteY3621" fmla="*/ 2212935 h 6367455"/>
                <a:gd name="connsiteX3622" fmla="*/ 4942599 w 6891715"/>
                <a:gd name="connsiteY3622" fmla="*/ 2203094 h 6367455"/>
                <a:gd name="connsiteX3623" fmla="*/ 4937836 w 6891715"/>
                <a:gd name="connsiteY3623" fmla="*/ 2210394 h 6367455"/>
                <a:gd name="connsiteX3624" fmla="*/ 4943234 w 6891715"/>
                <a:gd name="connsiteY3624" fmla="*/ 2216745 h 6367455"/>
                <a:gd name="connsiteX3625" fmla="*/ 4929262 w 6891715"/>
                <a:gd name="connsiteY3625" fmla="*/ 2217696 h 6367455"/>
                <a:gd name="connsiteX3626" fmla="*/ 4928944 w 6891715"/>
                <a:gd name="connsiteY3626" fmla="*/ 2225950 h 6367455"/>
                <a:gd name="connsiteX3627" fmla="*/ 4964510 w 6891715"/>
                <a:gd name="connsiteY3627" fmla="*/ 2254202 h 6367455"/>
                <a:gd name="connsiteX3628" fmla="*/ 5023893 w 6891715"/>
                <a:gd name="connsiteY3628" fmla="*/ 2285313 h 6367455"/>
                <a:gd name="connsiteX3629" fmla="*/ 5039770 w 6891715"/>
                <a:gd name="connsiteY3629" fmla="*/ 2294200 h 6367455"/>
                <a:gd name="connsiteX3630" fmla="*/ 5049297 w 6891715"/>
                <a:gd name="connsiteY3630" fmla="*/ 2332612 h 6367455"/>
                <a:gd name="connsiteX3631" fmla="*/ 5048979 w 6891715"/>
                <a:gd name="connsiteY3631" fmla="*/ 2345945 h 6367455"/>
                <a:gd name="connsiteX3632" fmla="*/ 5039770 w 6891715"/>
                <a:gd name="connsiteY3632" fmla="*/ 2368801 h 6367455"/>
                <a:gd name="connsiteX3633" fmla="*/ 5044851 w 6891715"/>
                <a:gd name="connsiteY3633" fmla="*/ 2386896 h 6367455"/>
                <a:gd name="connsiteX3634" fmla="*/ 5065492 w 6891715"/>
                <a:gd name="connsiteY3634" fmla="*/ 2398325 h 6367455"/>
                <a:gd name="connsiteX3635" fmla="*/ 5096612 w 6891715"/>
                <a:gd name="connsiteY3635" fmla="*/ 2379912 h 6367455"/>
                <a:gd name="connsiteX3636" fmla="*/ 5105822 w 6891715"/>
                <a:gd name="connsiteY3636" fmla="*/ 2353882 h 6367455"/>
                <a:gd name="connsiteX3637" fmla="*/ 5123922 w 6891715"/>
                <a:gd name="connsiteY3637" fmla="*/ 2344994 h 6367455"/>
                <a:gd name="connsiteX3638" fmla="*/ 5134719 w 6891715"/>
                <a:gd name="connsiteY3638" fmla="*/ 2303725 h 6367455"/>
                <a:gd name="connsiteX3639" fmla="*/ 5125510 w 6891715"/>
                <a:gd name="connsiteY3639" fmla="*/ 2289122 h 6367455"/>
                <a:gd name="connsiteX3640" fmla="*/ 5135037 w 6891715"/>
                <a:gd name="connsiteY3640" fmla="*/ 2287218 h 6367455"/>
                <a:gd name="connsiteX3641" fmla="*/ 5136307 w 6891715"/>
                <a:gd name="connsiteY3641" fmla="*/ 2275472 h 6367455"/>
                <a:gd name="connsiteX3642" fmla="*/ 5108362 w 6891715"/>
                <a:gd name="connsiteY3642" fmla="*/ 2253568 h 6367455"/>
                <a:gd name="connsiteX3643" fmla="*/ 5102011 w 6891715"/>
                <a:gd name="connsiteY3643" fmla="*/ 2215792 h 6367455"/>
                <a:gd name="connsiteX3644" fmla="*/ 5089626 w 6891715"/>
                <a:gd name="connsiteY3644" fmla="*/ 2202777 h 6367455"/>
                <a:gd name="connsiteX3645" fmla="*/ 5053743 w 6891715"/>
                <a:gd name="connsiteY3645" fmla="*/ 2169127 h 6367455"/>
                <a:gd name="connsiteX3646" fmla="*/ 5050885 w 6891715"/>
                <a:gd name="connsiteY3646" fmla="*/ 2151985 h 6367455"/>
                <a:gd name="connsiteX3647" fmla="*/ 5054378 w 6891715"/>
                <a:gd name="connsiteY3647" fmla="*/ 2136430 h 6367455"/>
                <a:gd name="connsiteX3648" fmla="*/ 5063269 w 6891715"/>
                <a:gd name="connsiteY3648" fmla="*/ 2119922 h 6367455"/>
                <a:gd name="connsiteX3649" fmla="*/ 5062317 w 6891715"/>
                <a:gd name="connsiteY3649" fmla="*/ 2108177 h 6367455"/>
                <a:gd name="connsiteX3650" fmla="*/ 5053108 w 6891715"/>
                <a:gd name="connsiteY3650" fmla="*/ 2100558 h 6367455"/>
                <a:gd name="connsiteX3651" fmla="*/ 5054378 w 6891715"/>
                <a:gd name="connsiteY3651" fmla="*/ 2089131 h 6367455"/>
                <a:gd name="connsiteX3652" fmla="*/ 5061046 w 6891715"/>
                <a:gd name="connsiteY3652" fmla="*/ 2078655 h 6367455"/>
                <a:gd name="connsiteX3653" fmla="*/ 5058506 w 6891715"/>
                <a:gd name="connsiteY3653" fmla="*/ 2054530 h 6367455"/>
                <a:gd name="connsiteX3654" fmla="*/ 5041993 w 6891715"/>
                <a:gd name="connsiteY3654" fmla="*/ 2037070 h 6367455"/>
                <a:gd name="connsiteX3655" fmla="*/ 5029291 w 6891715"/>
                <a:gd name="connsiteY3655" fmla="*/ 2038023 h 6367455"/>
                <a:gd name="connsiteX3656" fmla="*/ 5023575 w 6891715"/>
                <a:gd name="connsiteY3656" fmla="*/ 2023105 h 6367455"/>
                <a:gd name="connsiteX3657" fmla="*/ 5007697 w 6891715"/>
                <a:gd name="connsiteY3657" fmla="*/ 2018344 h 6367455"/>
                <a:gd name="connsiteX3658" fmla="*/ 4999123 w 6891715"/>
                <a:gd name="connsiteY3658" fmla="*/ 2020248 h 6367455"/>
                <a:gd name="connsiteX3659" fmla="*/ 4983246 w 6891715"/>
                <a:gd name="connsiteY3659" fmla="*/ 2015487 h 6367455"/>
                <a:gd name="connsiteX3660" fmla="*/ 4982611 w 6891715"/>
                <a:gd name="connsiteY3660" fmla="*/ 2008186 h 6367455"/>
                <a:gd name="connsiteX3661" fmla="*/ 4988009 w 6891715"/>
                <a:gd name="connsiteY3661" fmla="*/ 1998028 h 6367455"/>
                <a:gd name="connsiteX3662" fmla="*/ 5000076 w 6891715"/>
                <a:gd name="connsiteY3662" fmla="*/ 1981203 h 6367455"/>
                <a:gd name="connsiteX3663" fmla="*/ 4994043 w 6891715"/>
                <a:gd name="connsiteY3663" fmla="*/ 1967553 h 6367455"/>
                <a:gd name="connsiteX3664" fmla="*/ 5002617 w 6891715"/>
                <a:gd name="connsiteY3664" fmla="*/ 1951682 h 6367455"/>
                <a:gd name="connsiteX3665" fmla="*/ 4999123 w 6891715"/>
                <a:gd name="connsiteY3665" fmla="*/ 1929461 h 6367455"/>
                <a:gd name="connsiteX3666" fmla="*/ 4995630 w 6891715"/>
                <a:gd name="connsiteY3666" fmla="*/ 1894542 h 6367455"/>
                <a:gd name="connsiteX3667" fmla="*/ 5009285 w 6891715"/>
                <a:gd name="connsiteY3667" fmla="*/ 1902161 h 6367455"/>
                <a:gd name="connsiteX3668" fmla="*/ 5047709 w 6891715"/>
                <a:gd name="connsiteY3668" fmla="*/ 1893273 h 6367455"/>
                <a:gd name="connsiteX3669" fmla="*/ 5039135 w 6891715"/>
                <a:gd name="connsiteY3669" fmla="*/ 1881527 h 6367455"/>
                <a:gd name="connsiteX3670" fmla="*/ 5005157 w 6891715"/>
                <a:gd name="connsiteY3670" fmla="*/ 1876766 h 6367455"/>
                <a:gd name="connsiteX3671" fmla="*/ 5002617 w 6891715"/>
                <a:gd name="connsiteY3671" fmla="*/ 1850418 h 6367455"/>
                <a:gd name="connsiteX3672" fmla="*/ 4992137 w 6891715"/>
                <a:gd name="connsiteY3672" fmla="*/ 1848195 h 6367455"/>
                <a:gd name="connsiteX3673" fmla="*/ 4983563 w 6891715"/>
                <a:gd name="connsiteY3673" fmla="*/ 1833911 h 6367455"/>
                <a:gd name="connsiteX3674" fmla="*/ 4946092 w 6891715"/>
                <a:gd name="connsiteY3674" fmla="*/ 1793913 h 6367455"/>
                <a:gd name="connsiteX3675" fmla="*/ 4935295 w 6891715"/>
                <a:gd name="connsiteY3675" fmla="*/ 1787882 h 6367455"/>
                <a:gd name="connsiteX3676" fmla="*/ 4931167 w 6891715"/>
                <a:gd name="connsiteY3676" fmla="*/ 1776771 h 6367455"/>
                <a:gd name="connsiteX3677" fmla="*/ 4927674 w 6891715"/>
                <a:gd name="connsiteY3677" fmla="*/ 1736774 h 6367455"/>
                <a:gd name="connsiteX3678" fmla="*/ 4952125 w 6891715"/>
                <a:gd name="connsiteY3678" fmla="*/ 1676460 h 6367455"/>
                <a:gd name="connsiteX3679" fmla="*/ 4991820 w 6891715"/>
                <a:gd name="connsiteY3679" fmla="*/ 1677730 h 6367455"/>
                <a:gd name="connsiteX3680" fmla="*/ 4996901 w 6891715"/>
                <a:gd name="connsiteY3680" fmla="*/ 1692332 h 6367455"/>
                <a:gd name="connsiteX3681" fmla="*/ 5009603 w 6891715"/>
                <a:gd name="connsiteY3681" fmla="*/ 1701855 h 6367455"/>
                <a:gd name="connsiteX3682" fmla="*/ 5029926 w 6891715"/>
                <a:gd name="connsiteY3682" fmla="*/ 1718680 h 6367455"/>
                <a:gd name="connsiteX3683" fmla="*/ 5046757 w 6891715"/>
                <a:gd name="connsiteY3683" fmla="*/ 1713283 h 6367455"/>
                <a:gd name="connsiteX3684" fmla="*/ 5056283 w 6891715"/>
                <a:gd name="connsiteY3684" fmla="*/ 1697411 h 6367455"/>
                <a:gd name="connsiteX3685" fmla="*/ 5071208 w 6891715"/>
                <a:gd name="connsiteY3685" fmla="*/ 1709791 h 6367455"/>
                <a:gd name="connsiteX3686" fmla="*/ 5083910 w 6891715"/>
                <a:gd name="connsiteY3686" fmla="*/ 1736774 h 6367455"/>
                <a:gd name="connsiteX3687" fmla="*/ 5105504 w 6891715"/>
                <a:gd name="connsiteY3687" fmla="*/ 1744075 h 6367455"/>
                <a:gd name="connsiteX3688" fmla="*/ 5111855 w 6891715"/>
                <a:gd name="connsiteY3688" fmla="*/ 1778041 h 6367455"/>
                <a:gd name="connsiteX3689" fmla="*/ 5136307 w 6891715"/>
                <a:gd name="connsiteY3689" fmla="*/ 1784072 h 6367455"/>
                <a:gd name="connsiteX3690" fmla="*/ 5148056 w 6891715"/>
                <a:gd name="connsiteY3690" fmla="*/ 1794230 h 6367455"/>
                <a:gd name="connsiteX3691" fmla="*/ 5180129 w 6891715"/>
                <a:gd name="connsiteY3691" fmla="*/ 1806611 h 6367455"/>
                <a:gd name="connsiteX3692" fmla="*/ 5208709 w 6891715"/>
                <a:gd name="connsiteY3692" fmla="*/ 1806293 h 6367455"/>
                <a:gd name="connsiteX3693" fmla="*/ 5222364 w 6891715"/>
                <a:gd name="connsiteY3693" fmla="*/ 1819944 h 6367455"/>
                <a:gd name="connsiteX3694" fmla="*/ 5236019 w 6891715"/>
                <a:gd name="connsiteY3694" fmla="*/ 1815817 h 6367455"/>
                <a:gd name="connsiteX3695" fmla="*/ 5246815 w 6891715"/>
                <a:gd name="connsiteY3695" fmla="*/ 1797723 h 6367455"/>
                <a:gd name="connsiteX3696" fmla="*/ 5282381 w 6891715"/>
                <a:gd name="connsiteY3696" fmla="*/ 1793278 h 6367455"/>
                <a:gd name="connsiteX3697" fmla="*/ 5296671 w 6891715"/>
                <a:gd name="connsiteY3697" fmla="*/ 1809785 h 6367455"/>
                <a:gd name="connsiteX3698" fmla="*/ 5313184 w 6891715"/>
                <a:gd name="connsiteY3698" fmla="*/ 1798040 h 6367455"/>
                <a:gd name="connsiteX3699" fmla="*/ 5292226 w 6891715"/>
                <a:gd name="connsiteY3699" fmla="*/ 1784707 h 6367455"/>
                <a:gd name="connsiteX3700" fmla="*/ 5274760 w 6891715"/>
                <a:gd name="connsiteY3700" fmla="*/ 1738361 h 6367455"/>
                <a:gd name="connsiteX3701" fmla="*/ 5283969 w 6891715"/>
                <a:gd name="connsiteY3701" fmla="*/ 1720267 h 6367455"/>
                <a:gd name="connsiteX3702" fmla="*/ 5266821 w 6891715"/>
                <a:gd name="connsiteY3702" fmla="*/ 1700585 h 6367455"/>
                <a:gd name="connsiteX3703" fmla="*/ 5264598 w 6891715"/>
                <a:gd name="connsiteY3703" fmla="*/ 1678682 h 6367455"/>
                <a:gd name="connsiteX3704" fmla="*/ 5249038 w 6891715"/>
                <a:gd name="connsiteY3704" fmla="*/ 1678682 h 6367455"/>
                <a:gd name="connsiteX3705" fmla="*/ 5216013 w 6891715"/>
                <a:gd name="connsiteY3705" fmla="*/ 1694871 h 6367455"/>
                <a:gd name="connsiteX3706" fmla="*/ 5195689 w 6891715"/>
                <a:gd name="connsiteY3706" fmla="*/ 1687253 h 6367455"/>
                <a:gd name="connsiteX3707" fmla="*/ 5162346 w 6891715"/>
                <a:gd name="connsiteY3707" fmla="*/ 1627892 h 6367455"/>
                <a:gd name="connsiteX3708" fmla="*/ 5139482 w 6891715"/>
                <a:gd name="connsiteY3708" fmla="*/ 1617734 h 6367455"/>
                <a:gd name="connsiteX3709" fmla="*/ 5136307 w 6891715"/>
                <a:gd name="connsiteY3709" fmla="*/ 1584085 h 6367455"/>
                <a:gd name="connsiteX3710" fmla="*/ 5167745 w 6891715"/>
                <a:gd name="connsiteY3710" fmla="*/ 1561229 h 6367455"/>
                <a:gd name="connsiteX3711" fmla="*/ 5170920 w 6891715"/>
                <a:gd name="connsiteY3711" fmla="*/ 1527581 h 6367455"/>
                <a:gd name="connsiteX3712" fmla="*/ 5189021 w 6891715"/>
                <a:gd name="connsiteY3712" fmla="*/ 1518057 h 6367455"/>
                <a:gd name="connsiteX3713" fmla="*/ 5249673 w 6891715"/>
                <a:gd name="connsiteY3713" fmla="*/ 1546944 h 6367455"/>
                <a:gd name="connsiteX3714" fmla="*/ 5252214 w 6891715"/>
                <a:gd name="connsiteY3714" fmla="*/ 1563769 h 6367455"/>
                <a:gd name="connsiteX3715" fmla="*/ 5266821 w 6891715"/>
                <a:gd name="connsiteY3715" fmla="*/ 1584402 h 6367455"/>
                <a:gd name="connsiteX3716" fmla="*/ 5281746 w 6891715"/>
                <a:gd name="connsiteY3716" fmla="*/ 1579323 h 6367455"/>
                <a:gd name="connsiteX3717" fmla="*/ 5310326 w 6891715"/>
                <a:gd name="connsiteY3717" fmla="*/ 1590434 h 6367455"/>
                <a:gd name="connsiteX3718" fmla="*/ 5314772 w 6891715"/>
                <a:gd name="connsiteY3718" fmla="*/ 1601227 h 6367455"/>
                <a:gd name="connsiteX3719" fmla="*/ 5280794 w 6891715"/>
                <a:gd name="connsiteY3719" fmla="*/ 1607893 h 6367455"/>
                <a:gd name="connsiteX3720" fmla="*/ 5286510 w 6891715"/>
                <a:gd name="connsiteY3720" fmla="*/ 1619003 h 6367455"/>
                <a:gd name="connsiteX3721" fmla="*/ 5284287 w 6891715"/>
                <a:gd name="connsiteY3721" fmla="*/ 1632971 h 6367455"/>
                <a:gd name="connsiteX3722" fmla="*/ 5296036 w 6891715"/>
                <a:gd name="connsiteY3722" fmla="*/ 1632971 h 6367455"/>
                <a:gd name="connsiteX3723" fmla="*/ 5308421 w 6891715"/>
                <a:gd name="connsiteY3723" fmla="*/ 1613924 h 6367455"/>
                <a:gd name="connsiteX3724" fmla="*/ 5325251 w 6891715"/>
                <a:gd name="connsiteY3724" fmla="*/ 1609163 h 6367455"/>
                <a:gd name="connsiteX3725" fmla="*/ 5326521 w 6891715"/>
                <a:gd name="connsiteY3725" fmla="*/ 1595830 h 6367455"/>
                <a:gd name="connsiteX3726" fmla="*/ 5336048 w 6891715"/>
                <a:gd name="connsiteY3726" fmla="*/ 1605988 h 6367455"/>
                <a:gd name="connsiteX3727" fmla="*/ 5363675 w 6891715"/>
                <a:gd name="connsiteY3727" fmla="*/ 1608845 h 6367455"/>
                <a:gd name="connsiteX3728" fmla="*/ 5398606 w 6891715"/>
                <a:gd name="connsiteY3728" fmla="*/ 1632971 h 6367455"/>
                <a:gd name="connsiteX3729" fmla="*/ 5415437 w 6891715"/>
                <a:gd name="connsiteY3729" fmla="*/ 1632971 h 6367455"/>
                <a:gd name="connsiteX3730" fmla="*/ 5434807 w 6891715"/>
                <a:gd name="connsiteY3730" fmla="*/ 1646303 h 6367455"/>
                <a:gd name="connsiteX3731" fmla="*/ 5449415 w 6891715"/>
                <a:gd name="connsiteY3731" fmla="*/ 1645351 h 6367455"/>
                <a:gd name="connsiteX3732" fmla="*/ 5457036 w 6891715"/>
                <a:gd name="connsiteY3732" fmla="*/ 1630431 h 6367455"/>
                <a:gd name="connsiteX3733" fmla="*/ 5479265 w 6891715"/>
                <a:gd name="connsiteY3733" fmla="*/ 1650112 h 6367455"/>
                <a:gd name="connsiteX3734" fmla="*/ 5532296 w 6891715"/>
                <a:gd name="connsiteY3734" fmla="*/ 1657096 h 6367455"/>
                <a:gd name="connsiteX3735" fmla="*/ 5561829 w 6891715"/>
                <a:gd name="connsiteY3735" fmla="*/ 1686618 h 6367455"/>
                <a:gd name="connsiteX3736" fmla="*/ 5580247 w 6891715"/>
                <a:gd name="connsiteY3736" fmla="*/ 1706299 h 6367455"/>
                <a:gd name="connsiteX3737" fmla="*/ 5605016 w 6891715"/>
                <a:gd name="connsiteY3737" fmla="*/ 1717410 h 6367455"/>
                <a:gd name="connsiteX3738" fmla="*/ 5625975 w 6891715"/>
                <a:gd name="connsiteY3738" fmla="*/ 1744710 h 6367455"/>
                <a:gd name="connsiteX3739" fmla="*/ 5623117 w 6891715"/>
                <a:gd name="connsiteY3739" fmla="*/ 1777089 h 6367455"/>
                <a:gd name="connsiteX3740" fmla="*/ 5640265 w 6891715"/>
                <a:gd name="connsiteY3740" fmla="*/ 1768836 h 6367455"/>
                <a:gd name="connsiteX3741" fmla="*/ 5644075 w 6891715"/>
                <a:gd name="connsiteY3741" fmla="*/ 1753915 h 6367455"/>
                <a:gd name="connsiteX3742" fmla="*/ 5659000 w 6891715"/>
                <a:gd name="connsiteY3742" fmla="*/ 1752963 h 6367455"/>
                <a:gd name="connsiteX3743" fmla="*/ 5658683 w 6891715"/>
                <a:gd name="connsiteY3743" fmla="*/ 1700268 h 6367455"/>
                <a:gd name="connsiteX3744" fmla="*/ 5642805 w 6891715"/>
                <a:gd name="connsiteY3744" fmla="*/ 1692967 h 6367455"/>
                <a:gd name="connsiteX3745" fmla="*/ 5625657 w 6891715"/>
                <a:gd name="connsiteY3745" fmla="*/ 1702490 h 6367455"/>
                <a:gd name="connsiteX3746" fmla="*/ 5612955 w 6891715"/>
                <a:gd name="connsiteY3746" fmla="*/ 1698364 h 6367455"/>
                <a:gd name="connsiteX3747" fmla="*/ 5586598 w 6891715"/>
                <a:gd name="connsiteY3747" fmla="*/ 1681856 h 6367455"/>
                <a:gd name="connsiteX3748" fmla="*/ 5563099 w 6891715"/>
                <a:gd name="connsiteY3748" fmla="*/ 1673603 h 6367455"/>
                <a:gd name="connsiteX3749" fmla="*/ 5536107 w 6891715"/>
                <a:gd name="connsiteY3749" fmla="*/ 1639954 h 6367455"/>
                <a:gd name="connsiteX3750" fmla="*/ 5533884 w 6891715"/>
                <a:gd name="connsiteY3750" fmla="*/ 1614877 h 6367455"/>
                <a:gd name="connsiteX3751" fmla="*/ 5525310 w 6891715"/>
                <a:gd name="connsiteY3751" fmla="*/ 1606306 h 6367455"/>
                <a:gd name="connsiteX3752" fmla="*/ 5520864 w 6891715"/>
                <a:gd name="connsiteY3752" fmla="*/ 1587577 h 6367455"/>
                <a:gd name="connsiteX3753" fmla="*/ 5506892 w 6891715"/>
                <a:gd name="connsiteY3753" fmla="*/ 1553928 h 6367455"/>
                <a:gd name="connsiteX3754" fmla="*/ 5487839 w 6891715"/>
                <a:gd name="connsiteY3754" fmla="*/ 1548849 h 6367455"/>
                <a:gd name="connsiteX3755" fmla="*/ 5479265 w 6891715"/>
                <a:gd name="connsiteY3755" fmla="*/ 1536469 h 6367455"/>
                <a:gd name="connsiteX3756" fmla="*/ 5447510 w 6891715"/>
                <a:gd name="connsiteY3756" fmla="*/ 1422825 h 6367455"/>
                <a:gd name="connsiteX3757" fmla="*/ 5517689 w 6891715"/>
                <a:gd name="connsiteY3757" fmla="*/ 1368543 h 6367455"/>
                <a:gd name="connsiteX3758" fmla="*/ 5523087 w 6891715"/>
                <a:gd name="connsiteY3758" fmla="*/ 1350766 h 6367455"/>
                <a:gd name="connsiteX3759" fmla="*/ 5550397 w 6891715"/>
                <a:gd name="connsiteY3759" fmla="*/ 1326958 h 6367455"/>
                <a:gd name="connsiteX3760" fmla="*/ 5594537 w 6891715"/>
                <a:gd name="connsiteY3760" fmla="*/ 1318070 h 6367455"/>
                <a:gd name="connsiteX3761" fmla="*/ 5668209 w 6891715"/>
                <a:gd name="connsiteY3761" fmla="*/ 1243789 h 6367455"/>
                <a:gd name="connsiteX3762" fmla="*/ 5664081 w 6891715"/>
                <a:gd name="connsiteY3762" fmla="*/ 1233314 h 6367455"/>
                <a:gd name="connsiteX3763" fmla="*/ 5682817 w 6891715"/>
                <a:gd name="connsiteY3763" fmla="*/ 1223790 h 6367455"/>
                <a:gd name="connsiteX3764" fmla="*/ 5685992 w 6891715"/>
                <a:gd name="connsiteY3764" fmla="*/ 1203474 h 6367455"/>
                <a:gd name="connsiteX3765" fmla="*/ 5706633 w 6891715"/>
                <a:gd name="connsiteY3765" fmla="*/ 1206649 h 6367455"/>
                <a:gd name="connsiteX3766" fmla="*/ 5719971 w 6891715"/>
                <a:gd name="connsiteY3766" fmla="*/ 1231726 h 6367455"/>
                <a:gd name="connsiteX3767" fmla="*/ 5752361 w 6891715"/>
                <a:gd name="connsiteY3767" fmla="*/ 1223156 h 6367455"/>
                <a:gd name="connsiteX3768" fmla="*/ 5769827 w 6891715"/>
                <a:gd name="connsiteY3768" fmla="*/ 1239662 h 6367455"/>
                <a:gd name="connsiteX3769" fmla="*/ 5782211 w 6891715"/>
                <a:gd name="connsiteY3769" fmla="*/ 1231092 h 6367455"/>
                <a:gd name="connsiteX3770" fmla="*/ 5791103 w 6891715"/>
                <a:gd name="connsiteY3770" fmla="*/ 1248233 h 6367455"/>
                <a:gd name="connsiteX3771" fmla="*/ 5821906 w 6891715"/>
                <a:gd name="connsiteY3771" fmla="*/ 1271724 h 6367455"/>
                <a:gd name="connsiteX3772" fmla="*/ 5786975 w 6891715"/>
                <a:gd name="connsiteY3772" fmla="*/ 1286961 h 6367455"/>
                <a:gd name="connsiteX3773" fmla="*/ 5791738 w 6891715"/>
                <a:gd name="connsiteY3773" fmla="*/ 1317435 h 6367455"/>
                <a:gd name="connsiteX3774" fmla="*/ 5799994 w 6891715"/>
                <a:gd name="connsiteY3774" fmla="*/ 1301563 h 6367455"/>
                <a:gd name="connsiteX3775" fmla="*/ 5830162 w 6891715"/>
                <a:gd name="connsiteY3775" fmla="*/ 1286644 h 6367455"/>
                <a:gd name="connsiteX3776" fmla="*/ 5851756 w 6891715"/>
                <a:gd name="connsiteY3776" fmla="*/ 1302198 h 6367455"/>
                <a:gd name="connsiteX3777" fmla="*/ 5844452 w 6891715"/>
                <a:gd name="connsiteY3777" fmla="*/ 1320292 h 6367455"/>
                <a:gd name="connsiteX3778" fmla="*/ 5862870 w 6891715"/>
                <a:gd name="connsiteY3778" fmla="*/ 1361242 h 6367455"/>
                <a:gd name="connsiteX3779" fmla="*/ 5894943 w 6891715"/>
                <a:gd name="connsiteY3779" fmla="*/ 1415842 h 6367455"/>
                <a:gd name="connsiteX3780" fmla="*/ 5903517 w 6891715"/>
                <a:gd name="connsiteY3780" fmla="*/ 1406319 h 6367455"/>
                <a:gd name="connsiteX3781" fmla="*/ 5872397 w 6891715"/>
                <a:gd name="connsiteY3781" fmla="*/ 1365051 h 6367455"/>
                <a:gd name="connsiteX3782" fmla="*/ 5876842 w 6891715"/>
                <a:gd name="connsiteY3782" fmla="*/ 1291723 h 6367455"/>
                <a:gd name="connsiteX3783" fmla="*/ 5860965 w 6891715"/>
                <a:gd name="connsiteY3783" fmla="*/ 1271406 h 6367455"/>
                <a:gd name="connsiteX3784" fmla="*/ 5870174 w 6891715"/>
                <a:gd name="connsiteY3784" fmla="*/ 1250455 h 6367455"/>
                <a:gd name="connsiteX3785" fmla="*/ 5882558 w 6891715"/>
                <a:gd name="connsiteY3785" fmla="*/ 1205061 h 6367455"/>
                <a:gd name="connsiteX3786" fmla="*/ 5897166 w 6891715"/>
                <a:gd name="connsiteY3786" fmla="*/ 1192364 h 6367455"/>
                <a:gd name="connsiteX3787" fmla="*/ 5902882 w 6891715"/>
                <a:gd name="connsiteY3787" fmla="*/ 1094274 h 6367455"/>
                <a:gd name="connsiteX3788" fmla="*/ 5870491 w 6891715"/>
                <a:gd name="connsiteY3788" fmla="*/ 1042849 h 6367455"/>
                <a:gd name="connsiteX3789" fmla="*/ 5859059 w 6891715"/>
                <a:gd name="connsiteY3789" fmla="*/ 1052689 h 6367455"/>
                <a:gd name="connsiteX3790" fmla="*/ 5833337 w 6891715"/>
                <a:gd name="connsiteY3790" fmla="*/ 1047610 h 6367455"/>
                <a:gd name="connsiteX3791" fmla="*/ 5835878 w 6891715"/>
                <a:gd name="connsiteY3791" fmla="*/ 979042 h 6367455"/>
                <a:gd name="connsiteX3792" fmla="*/ 5853067 w 6891715"/>
                <a:gd name="connsiteY3792" fmla="*/ 949041 h 6367455"/>
                <a:gd name="connsiteX3793" fmla="*/ 6060620 w 6891715"/>
                <a:gd name="connsiteY3793" fmla="*/ 1177406 h 6367455"/>
                <a:gd name="connsiteX3794" fmla="*/ 6891715 w 6891715"/>
                <a:gd name="connsiteY3794" fmla="*/ 3492496 h 6367455"/>
                <a:gd name="connsiteX3795" fmla="*/ 6728088 w 6891715"/>
                <a:gd name="connsiteY3795" fmla="*/ 4574786 h 6367455"/>
                <a:gd name="connsiteX3796" fmla="*/ 6699847 w 6891715"/>
                <a:gd name="connsiteY3796" fmla="*/ 4651948 h 6367455"/>
                <a:gd name="connsiteX3797" fmla="*/ 6676768 w 6891715"/>
                <a:gd name="connsiteY3797" fmla="*/ 4648009 h 6367455"/>
                <a:gd name="connsiteX3798" fmla="*/ 6661525 w 6891715"/>
                <a:gd name="connsiteY3798" fmla="*/ 4656897 h 6367455"/>
                <a:gd name="connsiteX3799" fmla="*/ 6642472 w 6891715"/>
                <a:gd name="connsiteY3799" fmla="*/ 4667056 h 6367455"/>
                <a:gd name="connsiteX3800" fmla="*/ 6630405 w 6891715"/>
                <a:gd name="connsiteY3800" fmla="*/ 4672135 h 6367455"/>
                <a:gd name="connsiteX3801" fmla="*/ 6623101 w 6891715"/>
                <a:gd name="connsiteY3801" fmla="*/ 4666421 h 6367455"/>
                <a:gd name="connsiteX3802" fmla="*/ 6612622 w 6891715"/>
                <a:gd name="connsiteY3802" fmla="*/ 4665151 h 6367455"/>
                <a:gd name="connsiteX3803" fmla="*/ 6615162 w 6891715"/>
                <a:gd name="connsiteY3803" fmla="*/ 4650548 h 6367455"/>
                <a:gd name="connsiteX3804" fmla="*/ 6607541 w 6891715"/>
                <a:gd name="connsiteY3804" fmla="*/ 4646104 h 6367455"/>
                <a:gd name="connsiteX3805" fmla="*/ 6593251 w 6891715"/>
                <a:gd name="connsiteY3805" fmla="*/ 4644517 h 6367455"/>
                <a:gd name="connsiteX3806" fmla="*/ 6562448 w 6891715"/>
                <a:gd name="connsiteY3806" fmla="*/ 4645787 h 6367455"/>
                <a:gd name="connsiteX3807" fmla="*/ 6541172 w 6891715"/>
                <a:gd name="connsiteY3807" fmla="*/ 4642295 h 6367455"/>
                <a:gd name="connsiteX3808" fmla="*/ 6527200 w 6891715"/>
                <a:gd name="connsiteY3808" fmla="*/ 4650548 h 6367455"/>
                <a:gd name="connsiteX3809" fmla="*/ 6501161 w 6891715"/>
                <a:gd name="connsiteY3809" fmla="*/ 4671818 h 6367455"/>
                <a:gd name="connsiteX3810" fmla="*/ 6482743 w 6891715"/>
                <a:gd name="connsiteY3810" fmla="*/ 4687373 h 6367455"/>
                <a:gd name="connsiteX3811" fmla="*/ 6482425 w 6891715"/>
                <a:gd name="connsiteY3811" fmla="*/ 4699753 h 6367455"/>
                <a:gd name="connsiteX3812" fmla="*/ 6465277 w 6891715"/>
                <a:gd name="connsiteY3812" fmla="*/ 4709912 h 6367455"/>
                <a:gd name="connsiteX3813" fmla="*/ 6458926 w 6891715"/>
                <a:gd name="connsiteY3813" fmla="*/ 4706737 h 6367455"/>
                <a:gd name="connsiteX3814" fmla="*/ 6448447 w 6891715"/>
                <a:gd name="connsiteY3814" fmla="*/ 4706420 h 6367455"/>
                <a:gd name="connsiteX3815" fmla="*/ 6438920 w 6891715"/>
                <a:gd name="connsiteY3815" fmla="*/ 4710229 h 6367455"/>
                <a:gd name="connsiteX3816" fmla="*/ 6430346 w 6891715"/>
                <a:gd name="connsiteY3816" fmla="*/ 4707689 h 6367455"/>
                <a:gd name="connsiteX3817" fmla="*/ 6405895 w 6891715"/>
                <a:gd name="connsiteY3817" fmla="*/ 4713403 h 6367455"/>
                <a:gd name="connsiteX3818" fmla="*/ 6398591 w 6891715"/>
                <a:gd name="connsiteY3818" fmla="*/ 4710229 h 6367455"/>
                <a:gd name="connsiteX3819" fmla="*/ 6382714 w 6891715"/>
                <a:gd name="connsiteY3819" fmla="*/ 4715308 h 6367455"/>
                <a:gd name="connsiteX3820" fmla="*/ 6364296 w 6891715"/>
                <a:gd name="connsiteY3820" fmla="*/ 4728324 h 6367455"/>
                <a:gd name="connsiteX3821" fmla="*/ 6358897 w 6891715"/>
                <a:gd name="connsiteY3821" fmla="*/ 4725149 h 6367455"/>
                <a:gd name="connsiteX3822" fmla="*/ 6348418 w 6891715"/>
                <a:gd name="connsiteY3822" fmla="*/ 4731181 h 6367455"/>
                <a:gd name="connsiteX3823" fmla="*/ 6361755 w 6891715"/>
                <a:gd name="connsiteY3823" fmla="*/ 4741022 h 6367455"/>
                <a:gd name="connsiteX3824" fmla="*/ 6358580 w 6891715"/>
                <a:gd name="connsiteY3824" fmla="*/ 4749275 h 6367455"/>
                <a:gd name="connsiteX3825" fmla="*/ 6347783 w 6891715"/>
                <a:gd name="connsiteY3825" fmla="*/ 4740704 h 6367455"/>
                <a:gd name="connsiteX3826" fmla="*/ 6342702 w 6891715"/>
                <a:gd name="connsiteY3826" fmla="*/ 4740387 h 6367455"/>
                <a:gd name="connsiteX3827" fmla="*/ 6347783 w 6891715"/>
                <a:gd name="connsiteY3827" fmla="*/ 4750863 h 6367455"/>
                <a:gd name="connsiteX3828" fmla="*/ 6348711 w 6891715"/>
                <a:gd name="connsiteY3828" fmla="*/ 4763242 h 6367455"/>
                <a:gd name="connsiteX3829" fmla="*/ 6348727 w 6891715"/>
                <a:gd name="connsiteY3829" fmla="*/ 4763250 h 6367455"/>
                <a:gd name="connsiteX3830" fmla="*/ 6348713 w 6891715"/>
                <a:gd name="connsiteY3830" fmla="*/ 4763266 h 6367455"/>
                <a:gd name="connsiteX3831" fmla="*/ 6348735 w 6891715"/>
                <a:gd name="connsiteY3831" fmla="*/ 4763561 h 6367455"/>
                <a:gd name="connsiteX3832" fmla="*/ 6348545 w 6891715"/>
                <a:gd name="connsiteY3832" fmla="*/ 4763458 h 6367455"/>
                <a:gd name="connsiteX3833" fmla="*/ 6342059 w 6891715"/>
                <a:gd name="connsiteY3833" fmla="*/ 4770869 h 6367455"/>
                <a:gd name="connsiteX3834" fmla="*/ 6330309 w 6891715"/>
                <a:gd name="connsiteY3834" fmla="*/ 4769282 h 6367455"/>
                <a:gd name="connsiteX3835" fmla="*/ 6323958 w 6891715"/>
                <a:gd name="connsiteY3835" fmla="*/ 4777535 h 6367455"/>
                <a:gd name="connsiteX3836" fmla="*/ 6316337 w 6891715"/>
                <a:gd name="connsiteY3836" fmla="*/ 4778488 h 6367455"/>
                <a:gd name="connsiteX3837" fmla="*/ 6317925 w 6891715"/>
                <a:gd name="connsiteY3837" fmla="*/ 4768964 h 6367455"/>
                <a:gd name="connsiteX3838" fmla="*/ 6305858 w 6891715"/>
                <a:gd name="connsiteY3838" fmla="*/ 4774043 h 6367455"/>
                <a:gd name="connsiteX3839" fmla="*/ 6301094 w 6891715"/>
                <a:gd name="connsiteY3839" fmla="*/ 4786424 h 6367455"/>
                <a:gd name="connsiteX3840" fmla="*/ 6296013 w 6891715"/>
                <a:gd name="connsiteY3840" fmla="*/ 4788328 h 6367455"/>
                <a:gd name="connsiteX3841" fmla="*/ 6299189 w 6891715"/>
                <a:gd name="connsiteY3841" fmla="*/ 4797852 h 6367455"/>
                <a:gd name="connsiteX3842" fmla="*/ 6295696 w 6891715"/>
                <a:gd name="connsiteY3842" fmla="*/ 4809597 h 6367455"/>
                <a:gd name="connsiteX3843" fmla="*/ 6283946 w 6891715"/>
                <a:gd name="connsiteY3843" fmla="*/ 4807057 h 6367455"/>
                <a:gd name="connsiteX3844" fmla="*/ 6280771 w 6891715"/>
                <a:gd name="connsiteY3844" fmla="*/ 4811184 h 6367455"/>
                <a:gd name="connsiteX3845" fmla="*/ 6283629 w 6891715"/>
                <a:gd name="connsiteY3845" fmla="*/ 4820707 h 6367455"/>
                <a:gd name="connsiteX3846" fmla="*/ 6276008 w 6891715"/>
                <a:gd name="connsiteY3846" fmla="*/ 4824834 h 6367455"/>
                <a:gd name="connsiteX3847" fmla="*/ 6262353 w 6891715"/>
                <a:gd name="connsiteY3847" fmla="*/ 4822294 h 6367455"/>
                <a:gd name="connsiteX3848" fmla="*/ 6252826 w 6891715"/>
                <a:gd name="connsiteY3848" fmla="*/ 4817850 h 6367455"/>
                <a:gd name="connsiteX3849" fmla="*/ 6238219 w 6891715"/>
                <a:gd name="connsiteY3849" fmla="*/ 4805788 h 6367455"/>
                <a:gd name="connsiteX3850" fmla="*/ 6229645 w 6891715"/>
                <a:gd name="connsiteY3850" fmla="*/ 4806740 h 6367455"/>
                <a:gd name="connsiteX3851" fmla="*/ 6234090 w 6891715"/>
                <a:gd name="connsiteY3851" fmla="*/ 4816263 h 6367455"/>
                <a:gd name="connsiteX3852" fmla="*/ 6241077 w 6891715"/>
                <a:gd name="connsiteY3852" fmla="*/ 4819437 h 6367455"/>
                <a:gd name="connsiteX3853" fmla="*/ 6235678 w 6891715"/>
                <a:gd name="connsiteY3853" fmla="*/ 4830230 h 6367455"/>
                <a:gd name="connsiteX3854" fmla="*/ 6222023 w 6891715"/>
                <a:gd name="connsiteY3854" fmla="*/ 4829913 h 6367455"/>
                <a:gd name="connsiteX3855" fmla="*/ 6214402 w 6891715"/>
                <a:gd name="connsiteY3855" fmla="*/ 4824199 h 6367455"/>
                <a:gd name="connsiteX3856" fmla="*/ 6210274 w 6891715"/>
                <a:gd name="connsiteY3856" fmla="*/ 4832770 h 6367455"/>
                <a:gd name="connsiteX3857" fmla="*/ 6222659 w 6891715"/>
                <a:gd name="connsiteY3857" fmla="*/ 4840389 h 6367455"/>
                <a:gd name="connsiteX3858" fmla="*/ 6215990 w 6891715"/>
                <a:gd name="connsiteY3858" fmla="*/ 4849594 h 6367455"/>
                <a:gd name="connsiteX3859" fmla="*/ 6210591 w 6891715"/>
                <a:gd name="connsiteY3859" fmla="*/ 4852769 h 6367455"/>
                <a:gd name="connsiteX3860" fmla="*/ 6213767 w 6891715"/>
                <a:gd name="connsiteY3860" fmla="*/ 4861340 h 6367455"/>
                <a:gd name="connsiteX3861" fmla="*/ 6204558 w 6891715"/>
                <a:gd name="connsiteY3861" fmla="*/ 4877847 h 6367455"/>
                <a:gd name="connsiteX3862" fmla="*/ 6200747 w 6891715"/>
                <a:gd name="connsiteY3862" fmla="*/ 4872133 h 6367455"/>
                <a:gd name="connsiteX3863" fmla="*/ 6195666 w 6891715"/>
                <a:gd name="connsiteY3863" fmla="*/ 4852134 h 6367455"/>
                <a:gd name="connsiteX3864" fmla="*/ 6187410 w 6891715"/>
                <a:gd name="connsiteY3864" fmla="*/ 4861657 h 6367455"/>
                <a:gd name="connsiteX3865" fmla="*/ 6179154 w 6891715"/>
                <a:gd name="connsiteY3865" fmla="*/ 4880386 h 6367455"/>
                <a:gd name="connsiteX3866" fmla="*/ 6191538 w 6891715"/>
                <a:gd name="connsiteY3866" fmla="*/ 4903877 h 6367455"/>
                <a:gd name="connsiteX3867" fmla="*/ 6190268 w 6891715"/>
                <a:gd name="connsiteY3867" fmla="*/ 4915305 h 6367455"/>
                <a:gd name="connsiteX3868" fmla="*/ 6178201 w 6891715"/>
                <a:gd name="connsiteY3868" fmla="*/ 4924510 h 6367455"/>
                <a:gd name="connsiteX3869" fmla="*/ 6178519 w 6891715"/>
                <a:gd name="connsiteY3869" fmla="*/ 4914035 h 6367455"/>
                <a:gd name="connsiteX3870" fmla="*/ 6176296 w 6891715"/>
                <a:gd name="connsiteY3870" fmla="*/ 4909591 h 6367455"/>
                <a:gd name="connsiteX3871" fmla="*/ 6160418 w 6891715"/>
                <a:gd name="connsiteY3871" fmla="*/ 4917844 h 6367455"/>
                <a:gd name="connsiteX3872" fmla="*/ 6158830 w 6891715"/>
                <a:gd name="connsiteY3872" fmla="*/ 4927050 h 6367455"/>
                <a:gd name="connsiteX3873" fmla="*/ 6158513 w 6891715"/>
                <a:gd name="connsiteY3873" fmla="*/ 4934034 h 6367455"/>
                <a:gd name="connsiteX3874" fmla="*/ 6158513 w 6891715"/>
                <a:gd name="connsiteY3874" fmla="*/ 4936891 h 6367455"/>
                <a:gd name="connsiteX3875" fmla="*/ 6158513 w 6891715"/>
                <a:gd name="connsiteY3875" fmla="*/ 4938795 h 6367455"/>
                <a:gd name="connsiteX3876" fmla="*/ 6161688 w 6891715"/>
                <a:gd name="connsiteY3876" fmla="*/ 4947366 h 6367455"/>
                <a:gd name="connsiteX3877" fmla="*/ 6154067 w 6891715"/>
                <a:gd name="connsiteY3877" fmla="*/ 4956572 h 6367455"/>
                <a:gd name="connsiteX3878" fmla="*/ 6141365 w 6891715"/>
                <a:gd name="connsiteY3878" fmla="*/ 4963556 h 6367455"/>
                <a:gd name="connsiteX3879" fmla="*/ 6135649 w 6891715"/>
                <a:gd name="connsiteY3879" fmla="*/ 4978475 h 6367455"/>
                <a:gd name="connsiteX3880" fmla="*/ 6122312 w 6891715"/>
                <a:gd name="connsiteY3880" fmla="*/ 4993712 h 6367455"/>
                <a:gd name="connsiteX3881" fmla="*/ 6129933 w 6891715"/>
                <a:gd name="connsiteY3881" fmla="*/ 5024187 h 6367455"/>
                <a:gd name="connsiteX3882" fmla="*/ 6136919 w 6891715"/>
                <a:gd name="connsiteY3882" fmla="*/ 5038472 h 6367455"/>
                <a:gd name="connsiteX3883" fmla="*/ 6148668 w 6891715"/>
                <a:gd name="connsiteY3883" fmla="*/ 5036250 h 6367455"/>
                <a:gd name="connsiteX3884" fmla="*/ 6154384 w 6891715"/>
                <a:gd name="connsiteY3884" fmla="*/ 5027044 h 6367455"/>
                <a:gd name="connsiteX3885" fmla="*/ 6170897 w 6891715"/>
                <a:gd name="connsiteY3885" fmla="*/ 5030853 h 6367455"/>
                <a:gd name="connsiteX3886" fmla="*/ 6175661 w 6891715"/>
                <a:gd name="connsiteY3886" fmla="*/ 5059423 h 6367455"/>
                <a:gd name="connsiteX3887" fmla="*/ 6177248 w 6891715"/>
                <a:gd name="connsiteY3887" fmla="*/ 5069898 h 6367455"/>
                <a:gd name="connsiteX3888" fmla="*/ 6190268 w 6891715"/>
                <a:gd name="connsiteY3888" fmla="*/ 5079739 h 6367455"/>
                <a:gd name="connsiteX3889" fmla="*/ 6194396 w 6891715"/>
                <a:gd name="connsiteY3889" fmla="*/ 5079739 h 6367455"/>
                <a:gd name="connsiteX3890" fmla="*/ 6197254 w 6891715"/>
                <a:gd name="connsiteY3890" fmla="*/ 5089262 h 6367455"/>
                <a:gd name="connsiteX3891" fmla="*/ 6190586 w 6891715"/>
                <a:gd name="connsiteY3891" fmla="*/ 5103864 h 6367455"/>
                <a:gd name="connsiteX3892" fmla="*/ 6188680 w 6891715"/>
                <a:gd name="connsiteY3892" fmla="*/ 5128307 h 6367455"/>
                <a:gd name="connsiteX3893" fmla="*/ 6195031 w 6891715"/>
                <a:gd name="connsiteY3893" fmla="*/ 5132434 h 6367455"/>
                <a:gd name="connsiteX3894" fmla="*/ 6206146 w 6891715"/>
                <a:gd name="connsiteY3894" fmla="*/ 5113705 h 6367455"/>
                <a:gd name="connsiteX3895" fmla="*/ 6212814 w 6891715"/>
                <a:gd name="connsiteY3895" fmla="*/ 5101325 h 6367455"/>
                <a:gd name="connsiteX3896" fmla="*/ 6214085 w 6891715"/>
                <a:gd name="connsiteY3896" fmla="*/ 5089897 h 6367455"/>
                <a:gd name="connsiteX3897" fmla="*/ 6218213 w 6891715"/>
                <a:gd name="connsiteY3897" fmla="*/ 5103547 h 6367455"/>
                <a:gd name="connsiteX3898" fmla="*/ 6212179 w 6891715"/>
                <a:gd name="connsiteY3898" fmla="*/ 5126403 h 6367455"/>
                <a:gd name="connsiteX3899" fmla="*/ 6204240 w 6891715"/>
                <a:gd name="connsiteY3899" fmla="*/ 5141957 h 6367455"/>
                <a:gd name="connsiteX3900" fmla="*/ 6206146 w 6891715"/>
                <a:gd name="connsiteY3900" fmla="*/ 5154972 h 6367455"/>
                <a:gd name="connsiteX3901" fmla="*/ 6212814 w 6891715"/>
                <a:gd name="connsiteY3901" fmla="*/ 5145767 h 6367455"/>
                <a:gd name="connsiteX3902" fmla="*/ 6213449 w 6891715"/>
                <a:gd name="connsiteY3902" fmla="*/ 5158464 h 6367455"/>
                <a:gd name="connsiteX3903" fmla="*/ 6203605 w 6891715"/>
                <a:gd name="connsiteY3903" fmla="*/ 5169575 h 6367455"/>
                <a:gd name="connsiteX3904" fmla="*/ 6197889 w 6891715"/>
                <a:gd name="connsiteY3904" fmla="*/ 5184177 h 6367455"/>
                <a:gd name="connsiteX3905" fmla="*/ 6202970 w 6891715"/>
                <a:gd name="connsiteY3905" fmla="*/ 5201319 h 6367455"/>
                <a:gd name="connsiteX3906" fmla="*/ 6235678 w 6891715"/>
                <a:gd name="connsiteY3906" fmla="*/ 5233698 h 6367455"/>
                <a:gd name="connsiteX3907" fmla="*/ 6249333 w 6891715"/>
                <a:gd name="connsiteY3907" fmla="*/ 5251157 h 6367455"/>
                <a:gd name="connsiteX3908" fmla="*/ 6260130 w 6891715"/>
                <a:gd name="connsiteY3908" fmla="*/ 5274330 h 6367455"/>
                <a:gd name="connsiteX3909" fmla="*/ 6275690 w 6891715"/>
                <a:gd name="connsiteY3909" fmla="*/ 5324168 h 6367455"/>
                <a:gd name="connsiteX3910" fmla="*/ 6291250 w 6891715"/>
                <a:gd name="connsiteY3910" fmla="*/ 5336232 h 6367455"/>
                <a:gd name="connsiteX3911" fmla="*/ 6303952 w 6891715"/>
                <a:gd name="connsiteY3911" fmla="*/ 5347977 h 6367455"/>
                <a:gd name="connsiteX3912" fmla="*/ 6297190 w 6891715"/>
                <a:gd name="connsiteY3912" fmla="*/ 5360853 h 6367455"/>
                <a:gd name="connsiteX3913" fmla="*/ 6297448 w 6891715"/>
                <a:gd name="connsiteY3913" fmla="*/ 5360940 h 6367455"/>
                <a:gd name="connsiteX3914" fmla="*/ 6303928 w 6891715"/>
                <a:gd name="connsiteY3914" fmla="*/ 5348597 h 6367455"/>
                <a:gd name="connsiteX3915" fmla="*/ 6326471 w 6891715"/>
                <a:gd name="connsiteY3915" fmla="*/ 5368282 h 6367455"/>
                <a:gd name="connsiteX3916" fmla="*/ 6343298 w 6891715"/>
                <a:gd name="connsiteY3916" fmla="*/ 5377172 h 6367455"/>
                <a:gd name="connsiteX3917" fmla="*/ 6352738 w 6891715"/>
                <a:gd name="connsiteY3917" fmla="*/ 5391437 h 6367455"/>
                <a:gd name="connsiteX3918" fmla="*/ 6270138 w 6891715"/>
                <a:gd name="connsiteY3918" fmla="*/ 5527402 h 6367455"/>
                <a:gd name="connsiteX3919" fmla="*/ 6157685 w 6891715"/>
                <a:gd name="connsiteY3919" fmla="*/ 5677783 h 6367455"/>
                <a:gd name="connsiteX3920" fmla="*/ 6151028 w 6891715"/>
                <a:gd name="connsiteY3920" fmla="*/ 5680333 h 6367455"/>
                <a:gd name="connsiteX3921" fmla="*/ 6151528 w 6891715"/>
                <a:gd name="connsiteY3921" fmla="*/ 5680898 h 6367455"/>
                <a:gd name="connsiteX3922" fmla="*/ 6124790 w 6891715"/>
                <a:gd name="connsiteY3922" fmla="*/ 5702235 h 6367455"/>
                <a:gd name="connsiteX3923" fmla="*/ 6108874 w 6891715"/>
                <a:gd name="connsiteY3923" fmla="*/ 5721342 h 6367455"/>
                <a:gd name="connsiteX3924" fmla="*/ 6108664 w 6891715"/>
                <a:gd name="connsiteY3924" fmla="*/ 5720387 h 6367455"/>
                <a:gd name="connsiteX3925" fmla="*/ 6071278 w 6891715"/>
                <a:gd name="connsiteY3925" fmla="*/ 5721342 h 6367455"/>
                <a:gd name="connsiteX3926" fmla="*/ 6010443 w 6891715"/>
                <a:gd name="connsiteY3926" fmla="*/ 5705105 h 6367455"/>
                <a:gd name="connsiteX3927" fmla="*/ 5965134 w 6891715"/>
                <a:gd name="connsiteY3927" fmla="*/ 5657668 h 6367455"/>
                <a:gd name="connsiteX3928" fmla="*/ 5954821 w 6891715"/>
                <a:gd name="connsiteY3928" fmla="*/ 5617474 h 6367455"/>
                <a:gd name="connsiteX3929" fmla="*/ 5954631 w 6891715"/>
                <a:gd name="connsiteY3929" fmla="*/ 5617583 h 6367455"/>
                <a:gd name="connsiteX3930" fmla="*/ 5954678 w 6891715"/>
                <a:gd name="connsiteY3930" fmla="*/ 5617604 h 6367455"/>
                <a:gd name="connsiteX3931" fmla="*/ 5954550 w 6891715"/>
                <a:gd name="connsiteY3931" fmla="*/ 5617629 h 6367455"/>
                <a:gd name="connsiteX3932" fmla="*/ 5954176 w 6891715"/>
                <a:gd name="connsiteY3932" fmla="*/ 5617843 h 6367455"/>
                <a:gd name="connsiteX3933" fmla="*/ 5953959 w 6891715"/>
                <a:gd name="connsiteY3933" fmla="*/ 5617746 h 6367455"/>
                <a:gd name="connsiteX3934" fmla="*/ 5903234 w 6891715"/>
                <a:gd name="connsiteY3934" fmla="*/ 5627755 h 6367455"/>
                <a:gd name="connsiteX3935" fmla="*/ 5903869 w 6891715"/>
                <a:gd name="connsiteY3935" fmla="*/ 5633783 h 6367455"/>
                <a:gd name="connsiteX3936" fmla="*/ 5906092 w 6891715"/>
                <a:gd name="connsiteY3936" fmla="*/ 5648375 h 6367455"/>
                <a:gd name="connsiteX3937" fmla="*/ 5907044 w 6891715"/>
                <a:gd name="connsiteY3937" fmla="*/ 5656623 h 6367455"/>
                <a:gd name="connsiteX3938" fmla="*/ 5908632 w 6891715"/>
                <a:gd name="connsiteY3938" fmla="*/ 5664871 h 6367455"/>
                <a:gd name="connsiteX3939" fmla="*/ 5910220 w 6891715"/>
                <a:gd name="connsiteY3939" fmla="*/ 5671850 h 6367455"/>
                <a:gd name="connsiteX3940" fmla="*/ 5911808 w 6891715"/>
                <a:gd name="connsiteY3940" fmla="*/ 5677243 h 6367455"/>
                <a:gd name="connsiteX3941" fmla="*/ 5914031 w 6891715"/>
                <a:gd name="connsiteY3941" fmla="*/ 5683270 h 6367455"/>
                <a:gd name="connsiteX3942" fmla="*/ 5916253 w 6891715"/>
                <a:gd name="connsiteY3942" fmla="*/ 5691835 h 6367455"/>
                <a:gd name="connsiteX3943" fmla="*/ 5919111 w 6891715"/>
                <a:gd name="connsiteY3943" fmla="*/ 5701987 h 6367455"/>
                <a:gd name="connsiteX3944" fmla="*/ 5921017 w 6891715"/>
                <a:gd name="connsiteY3944" fmla="*/ 5712772 h 6367455"/>
                <a:gd name="connsiteX3945" fmla="*/ 5923240 w 6891715"/>
                <a:gd name="connsiteY3945" fmla="*/ 5723558 h 6367455"/>
                <a:gd name="connsiteX3946" fmla="*/ 5925145 w 6891715"/>
                <a:gd name="connsiteY3946" fmla="*/ 5733075 h 6367455"/>
                <a:gd name="connsiteX3947" fmla="*/ 5925780 w 6891715"/>
                <a:gd name="connsiteY3947" fmla="*/ 5740371 h 6367455"/>
                <a:gd name="connsiteX3948" fmla="*/ 5925780 w 6891715"/>
                <a:gd name="connsiteY3948" fmla="*/ 5743226 h 6367455"/>
                <a:gd name="connsiteX3949" fmla="*/ 5925463 w 6891715"/>
                <a:gd name="connsiteY3949" fmla="*/ 5745130 h 6367455"/>
                <a:gd name="connsiteX3950" fmla="*/ 5924828 w 6891715"/>
                <a:gd name="connsiteY3950" fmla="*/ 5749888 h 6367455"/>
                <a:gd name="connsiteX3951" fmla="*/ 5923875 w 6891715"/>
                <a:gd name="connsiteY3951" fmla="*/ 5758453 h 6367455"/>
                <a:gd name="connsiteX3952" fmla="*/ 5923240 w 6891715"/>
                <a:gd name="connsiteY3952" fmla="*/ 5769874 h 6367455"/>
                <a:gd name="connsiteX3953" fmla="*/ 5922605 w 6891715"/>
                <a:gd name="connsiteY3953" fmla="*/ 5782563 h 6367455"/>
                <a:gd name="connsiteX3954" fmla="*/ 5922605 w 6891715"/>
                <a:gd name="connsiteY3954" fmla="*/ 5795252 h 6367455"/>
                <a:gd name="connsiteX3955" fmla="*/ 5922287 w 6891715"/>
                <a:gd name="connsiteY3955" fmla="*/ 5806989 h 6367455"/>
                <a:gd name="connsiteX3956" fmla="*/ 5922605 w 6891715"/>
                <a:gd name="connsiteY3956" fmla="*/ 5816189 h 6367455"/>
                <a:gd name="connsiteX3957" fmla="*/ 5922922 w 6891715"/>
                <a:gd name="connsiteY3957" fmla="*/ 5819361 h 6367455"/>
                <a:gd name="connsiteX3958" fmla="*/ 5923240 w 6891715"/>
                <a:gd name="connsiteY3958" fmla="*/ 5821899 h 6367455"/>
                <a:gd name="connsiteX3959" fmla="*/ 5924192 w 6891715"/>
                <a:gd name="connsiteY3959" fmla="*/ 5826975 h 6367455"/>
                <a:gd name="connsiteX3960" fmla="*/ 5925463 w 6891715"/>
                <a:gd name="connsiteY3960" fmla="*/ 5836175 h 6367455"/>
                <a:gd name="connsiteX3961" fmla="*/ 5928321 w 6891715"/>
                <a:gd name="connsiteY3961" fmla="*/ 5859015 h 6367455"/>
                <a:gd name="connsiteX3962" fmla="*/ 5931496 w 6891715"/>
                <a:gd name="connsiteY3962" fmla="*/ 5889786 h 6367455"/>
                <a:gd name="connsiteX3963" fmla="*/ 5891802 w 6891715"/>
                <a:gd name="connsiteY3963" fmla="*/ 5911675 h 6367455"/>
                <a:gd name="connsiteX3964" fmla="*/ 5867985 w 6891715"/>
                <a:gd name="connsiteY3964" fmla="*/ 5892007 h 6367455"/>
                <a:gd name="connsiteX3965" fmla="*/ 5834006 w 6891715"/>
                <a:gd name="connsiteY3965" fmla="*/ 5896131 h 6367455"/>
                <a:gd name="connsiteX3966" fmla="*/ 5807014 w 6891715"/>
                <a:gd name="connsiteY3966" fmla="*/ 5906282 h 6367455"/>
                <a:gd name="connsiteX3967" fmla="*/ 5779387 w 6891715"/>
                <a:gd name="connsiteY3967" fmla="*/ 5900572 h 6367455"/>
                <a:gd name="connsiteX3968" fmla="*/ 5720956 w 6891715"/>
                <a:gd name="connsiteY3968" fmla="*/ 5935467 h 6367455"/>
                <a:gd name="connsiteX3969" fmla="*/ 5698092 w 6891715"/>
                <a:gd name="connsiteY3969" fmla="*/ 5915164 h 6367455"/>
                <a:gd name="connsiteX3970" fmla="*/ 5652047 w 6891715"/>
                <a:gd name="connsiteY3970" fmla="*/ 5929440 h 6367455"/>
                <a:gd name="connsiteX3971" fmla="*/ 5585360 w 6891715"/>
                <a:gd name="connsiteY3971" fmla="*/ 5938322 h 6367455"/>
                <a:gd name="connsiteX3972" fmla="*/ 5474215 w 6891715"/>
                <a:gd name="connsiteY3972" fmla="*/ 5985272 h 6367455"/>
                <a:gd name="connsiteX3973" fmla="*/ 5431027 w 6891715"/>
                <a:gd name="connsiteY3973" fmla="*/ 5995741 h 6367455"/>
                <a:gd name="connsiteX3974" fmla="*/ 5379583 w 6891715"/>
                <a:gd name="connsiteY3974" fmla="*/ 5956721 h 6367455"/>
                <a:gd name="connsiteX3975" fmla="*/ 5337983 w 6891715"/>
                <a:gd name="connsiteY3975" fmla="*/ 5954818 h 6367455"/>
                <a:gd name="connsiteX3976" fmla="*/ 5261452 w 6891715"/>
                <a:gd name="connsiteY3976" fmla="*/ 5985907 h 6367455"/>
                <a:gd name="connsiteX3977" fmla="*/ 5234142 w 6891715"/>
                <a:gd name="connsiteY3977" fmla="*/ 5983369 h 6367455"/>
                <a:gd name="connsiteX3978" fmla="*/ 5210961 w 6891715"/>
                <a:gd name="connsiteY3978" fmla="*/ 5957356 h 6367455"/>
                <a:gd name="connsiteX3979" fmla="*/ 5197623 w 6891715"/>
                <a:gd name="connsiteY3979" fmla="*/ 5967824 h 6367455"/>
                <a:gd name="connsiteX3980" fmla="*/ 5173489 w 6891715"/>
                <a:gd name="connsiteY3980" fmla="*/ 5994154 h 6367455"/>
                <a:gd name="connsiteX3981" fmla="*/ 5174759 w 6891715"/>
                <a:gd name="connsiteY3981" fmla="*/ 6030953 h 6367455"/>
                <a:gd name="connsiteX3982" fmla="*/ 5150625 w 6891715"/>
                <a:gd name="connsiteY3982" fmla="*/ 6049987 h 6367455"/>
                <a:gd name="connsiteX3983" fmla="*/ 5148720 w 6891715"/>
                <a:gd name="connsiteY3983" fmla="*/ 6075682 h 6367455"/>
                <a:gd name="connsiteX3984" fmla="*/ 5130619 w 6891715"/>
                <a:gd name="connsiteY3984" fmla="*/ 6078855 h 6367455"/>
                <a:gd name="connsiteX3985" fmla="*/ 5123633 w 6891715"/>
                <a:gd name="connsiteY3985" fmla="*/ 6088054 h 6367455"/>
                <a:gd name="connsiteX3986" fmla="*/ 5108708 w 6891715"/>
                <a:gd name="connsiteY3986" fmla="*/ 6085834 h 6367455"/>
                <a:gd name="connsiteX3987" fmla="*/ 5112518 w 6891715"/>
                <a:gd name="connsiteY3987" fmla="*/ 6077903 h 6367455"/>
                <a:gd name="connsiteX3988" fmla="*/ 5105214 w 6891715"/>
                <a:gd name="connsiteY3988" fmla="*/ 6066483 h 6367455"/>
                <a:gd name="connsiteX3989" fmla="*/ 5097911 w 6891715"/>
                <a:gd name="connsiteY3989" fmla="*/ 6052842 h 6367455"/>
                <a:gd name="connsiteX3990" fmla="*/ 5104897 w 6891715"/>
                <a:gd name="connsiteY3990" fmla="*/ 6028415 h 6367455"/>
                <a:gd name="connsiteX3991" fmla="*/ 5133159 w 6891715"/>
                <a:gd name="connsiteY3991" fmla="*/ 6005257 h 6367455"/>
                <a:gd name="connsiteX3992" fmla="*/ 5134112 w 6891715"/>
                <a:gd name="connsiteY3992" fmla="*/ 5986224 h 6367455"/>
                <a:gd name="connsiteX3993" fmla="*/ 5116329 w 6891715"/>
                <a:gd name="connsiteY3993" fmla="*/ 5973852 h 6367455"/>
                <a:gd name="connsiteX3994" fmla="*/ 5093782 w 6891715"/>
                <a:gd name="connsiteY3994" fmla="*/ 5989713 h 6367455"/>
                <a:gd name="connsiteX3995" fmla="*/ 5084573 w 6891715"/>
                <a:gd name="connsiteY3995" fmla="*/ 6005575 h 6367455"/>
                <a:gd name="connsiteX3996" fmla="*/ 5073141 w 6891715"/>
                <a:gd name="connsiteY3996" fmla="*/ 6016043 h 6367455"/>
                <a:gd name="connsiteX3997" fmla="*/ 5035987 w 6891715"/>
                <a:gd name="connsiteY3997" fmla="*/ 6013505 h 6367455"/>
                <a:gd name="connsiteX3998" fmla="*/ 5021062 w 6891715"/>
                <a:gd name="connsiteY3998" fmla="*/ 5997644 h 6367455"/>
                <a:gd name="connsiteX3999" fmla="*/ 4988036 w 6891715"/>
                <a:gd name="connsiteY3999" fmla="*/ 5989713 h 6367455"/>
                <a:gd name="connsiteX4000" fmla="*/ 4966125 w 6891715"/>
                <a:gd name="connsiteY4000" fmla="*/ 6007795 h 6367455"/>
                <a:gd name="connsiteX4001" fmla="*/ 4944848 w 6891715"/>
                <a:gd name="connsiteY4001" fmla="*/ 6018264 h 6367455"/>
                <a:gd name="connsiteX4002" fmla="*/ 4934687 w 6891715"/>
                <a:gd name="connsiteY4002" fmla="*/ 6043642 h 6367455"/>
                <a:gd name="connsiteX4003" fmla="*/ 4913410 w 6891715"/>
                <a:gd name="connsiteY4003" fmla="*/ 6049035 h 6367455"/>
                <a:gd name="connsiteX4004" fmla="*/ 4903249 w 6891715"/>
                <a:gd name="connsiteY4004" fmla="*/ 6067117 h 6367455"/>
                <a:gd name="connsiteX4005" fmla="*/ 4857520 w 6891715"/>
                <a:gd name="connsiteY4005" fmla="*/ 6070607 h 6367455"/>
                <a:gd name="connsiteX4006" fmla="*/ 4836562 w 6891715"/>
                <a:gd name="connsiteY4006" fmla="*/ 6068703 h 6367455"/>
                <a:gd name="connsiteX4007" fmla="*/ 4823859 w 6891715"/>
                <a:gd name="connsiteY4007" fmla="*/ 6077268 h 6367455"/>
                <a:gd name="connsiteX4008" fmla="*/ 4801630 w 6891715"/>
                <a:gd name="connsiteY4008" fmla="*/ 6085199 h 6367455"/>
                <a:gd name="connsiteX4009" fmla="*/ 4774003 w 6891715"/>
                <a:gd name="connsiteY4009" fmla="*/ 6068386 h 6367455"/>
                <a:gd name="connsiteX4010" fmla="*/ 4750821 w 6891715"/>
                <a:gd name="connsiteY4010" fmla="*/ 6037932 h 6367455"/>
                <a:gd name="connsiteX4011" fmla="*/ 4727957 w 6891715"/>
                <a:gd name="connsiteY4011" fmla="*/ 6027781 h 6367455"/>
                <a:gd name="connsiteX4012" fmla="*/ 4707951 w 6891715"/>
                <a:gd name="connsiteY4012" fmla="*/ 6010968 h 6367455"/>
                <a:gd name="connsiteX4013" fmla="*/ 4689851 w 6891715"/>
                <a:gd name="connsiteY4013" fmla="*/ 6006844 h 6367455"/>
                <a:gd name="connsiteX4014" fmla="*/ 4665399 w 6891715"/>
                <a:gd name="connsiteY4014" fmla="*/ 5992568 h 6367455"/>
                <a:gd name="connsiteX4015" fmla="*/ 4627292 w 6891715"/>
                <a:gd name="connsiteY4015" fmla="*/ 5989713 h 6367455"/>
                <a:gd name="connsiteX4016" fmla="*/ 4610462 w 6891715"/>
                <a:gd name="connsiteY4016" fmla="*/ 6002402 h 6367455"/>
                <a:gd name="connsiteX4017" fmla="*/ 4606333 w 6891715"/>
                <a:gd name="connsiteY4017" fmla="*/ 6020484 h 6367455"/>
                <a:gd name="connsiteX4018" fmla="*/ 4605698 w 6891715"/>
                <a:gd name="connsiteY4018" fmla="*/ 6034125 h 6367455"/>
                <a:gd name="connsiteX4019" fmla="*/ 4582517 w 6891715"/>
                <a:gd name="connsiteY4019" fmla="*/ 6058552 h 6367455"/>
                <a:gd name="connsiteX4020" fmla="*/ 4568862 w 6891715"/>
                <a:gd name="connsiteY4020" fmla="*/ 6058552 h 6367455"/>
                <a:gd name="connsiteX4021" fmla="*/ 4569497 w 6891715"/>
                <a:gd name="connsiteY4021" fmla="*/ 6051256 h 6367455"/>
                <a:gd name="connsiteX4022" fmla="*/ 4563463 w 6891715"/>
                <a:gd name="connsiteY4022" fmla="*/ 6051256 h 6367455"/>
                <a:gd name="connsiteX4023" fmla="*/ 4557112 w 6891715"/>
                <a:gd name="connsiteY4023" fmla="*/ 6066165 h 6367455"/>
                <a:gd name="connsiteX4024" fmla="*/ 4544410 w 6891715"/>
                <a:gd name="connsiteY4024" fmla="*/ 6071241 h 6367455"/>
                <a:gd name="connsiteX4025" fmla="*/ 4526309 w 6891715"/>
                <a:gd name="connsiteY4025" fmla="*/ 6076951 h 6367455"/>
                <a:gd name="connsiteX4026" fmla="*/ 4501222 w 6891715"/>
                <a:gd name="connsiteY4026" fmla="*/ 6073144 h 6367455"/>
                <a:gd name="connsiteX4027" fmla="*/ 4480581 w 6891715"/>
                <a:gd name="connsiteY4027" fmla="*/ 6058235 h 6367455"/>
                <a:gd name="connsiteX4028" fmla="*/ 4455176 w 6891715"/>
                <a:gd name="connsiteY4028" fmla="*/ 6030319 h 6367455"/>
                <a:gd name="connsiteX4029" fmla="*/ 4452636 w 6891715"/>
                <a:gd name="connsiteY4029" fmla="*/ 6011285 h 6367455"/>
                <a:gd name="connsiteX4030" fmla="*/ 4435805 w 6891715"/>
                <a:gd name="connsiteY4030" fmla="*/ 6006209 h 6367455"/>
                <a:gd name="connsiteX4031" fmla="*/ 4440251 w 6891715"/>
                <a:gd name="connsiteY4031" fmla="*/ 6023974 h 6367455"/>
                <a:gd name="connsiteX4032" fmla="*/ 4422151 w 6891715"/>
                <a:gd name="connsiteY4032" fmla="*/ 6025243 h 6367455"/>
                <a:gd name="connsiteX4033" fmla="*/ 4409448 w 6891715"/>
                <a:gd name="connsiteY4033" fmla="*/ 6012554 h 6367455"/>
                <a:gd name="connsiteX4034" fmla="*/ 4402144 w 6891715"/>
                <a:gd name="connsiteY4034" fmla="*/ 5999230 h 6367455"/>
                <a:gd name="connsiteX4035" fmla="*/ 4394841 w 6891715"/>
                <a:gd name="connsiteY4035" fmla="*/ 6000182 h 6367455"/>
                <a:gd name="connsiteX4036" fmla="*/ 4383091 w 6891715"/>
                <a:gd name="connsiteY4036" fmla="*/ 5992886 h 6367455"/>
                <a:gd name="connsiteX4037" fmla="*/ 4374517 w 6891715"/>
                <a:gd name="connsiteY4037" fmla="*/ 6004623 h 6367455"/>
                <a:gd name="connsiteX4038" fmla="*/ 4377693 w 6891715"/>
                <a:gd name="connsiteY4038" fmla="*/ 6021436 h 6367455"/>
                <a:gd name="connsiteX4039" fmla="*/ 4365308 w 6891715"/>
                <a:gd name="connsiteY4039" fmla="*/ 6035394 h 6367455"/>
                <a:gd name="connsiteX4040" fmla="*/ 4358957 w 6891715"/>
                <a:gd name="connsiteY4040" fmla="*/ 6041739 h 6367455"/>
                <a:gd name="connsiteX4041" fmla="*/ 4352606 w 6891715"/>
                <a:gd name="connsiteY4041" fmla="*/ 6040470 h 6367455"/>
                <a:gd name="connsiteX4042" fmla="*/ 4361180 w 6891715"/>
                <a:gd name="connsiteY4042" fmla="*/ 6029050 h 6367455"/>
                <a:gd name="connsiteX4043" fmla="*/ 4355781 w 6891715"/>
                <a:gd name="connsiteY4043" fmla="*/ 6026829 h 6367455"/>
                <a:gd name="connsiteX4044" fmla="*/ 4347207 w 6891715"/>
                <a:gd name="connsiteY4044" fmla="*/ 6033174 h 6367455"/>
                <a:gd name="connsiteX4045" fmla="*/ 4347207 w 6891715"/>
                <a:gd name="connsiteY4045" fmla="*/ 6019850 h 6367455"/>
                <a:gd name="connsiteX4046" fmla="*/ 4356416 w 6891715"/>
                <a:gd name="connsiteY4046" fmla="*/ 6010016 h 6367455"/>
                <a:gd name="connsiteX4047" fmla="*/ 4353241 w 6891715"/>
                <a:gd name="connsiteY4047" fmla="*/ 6008113 h 6367455"/>
                <a:gd name="connsiteX4048" fmla="*/ 4334187 w 6891715"/>
                <a:gd name="connsiteY4048" fmla="*/ 6009064 h 6367455"/>
                <a:gd name="connsiteX4049" fmla="*/ 4319580 w 6891715"/>
                <a:gd name="connsiteY4049" fmla="*/ 6020802 h 6367455"/>
                <a:gd name="connsiteX4050" fmla="*/ 4303702 w 6891715"/>
                <a:gd name="connsiteY4050" fmla="*/ 6016995 h 6367455"/>
                <a:gd name="connsiteX4051" fmla="*/ 4298304 w 6891715"/>
                <a:gd name="connsiteY4051" fmla="*/ 6022071 h 6367455"/>
                <a:gd name="connsiteX4052" fmla="*/ 4293223 w 6891715"/>
                <a:gd name="connsiteY4052" fmla="*/ 6018898 h 6367455"/>
                <a:gd name="connsiteX4053" fmla="*/ 4293223 w 6891715"/>
                <a:gd name="connsiteY4053" fmla="*/ 6010650 h 6367455"/>
                <a:gd name="connsiteX4054" fmla="*/ 4303384 w 6891715"/>
                <a:gd name="connsiteY4054" fmla="*/ 6002085 h 6367455"/>
                <a:gd name="connsiteX4055" fmla="*/ 4318310 w 6891715"/>
                <a:gd name="connsiteY4055" fmla="*/ 6001134 h 6367455"/>
                <a:gd name="connsiteX4056" fmla="*/ 4331965 w 6891715"/>
                <a:gd name="connsiteY4056" fmla="*/ 6001768 h 6367455"/>
                <a:gd name="connsiteX4057" fmla="*/ 4349113 w 6891715"/>
                <a:gd name="connsiteY4057" fmla="*/ 6003671 h 6367455"/>
                <a:gd name="connsiteX4058" fmla="*/ 4354511 w 6891715"/>
                <a:gd name="connsiteY4058" fmla="*/ 5993203 h 6367455"/>
                <a:gd name="connsiteX4059" fmla="*/ 4349113 w 6891715"/>
                <a:gd name="connsiteY4059" fmla="*/ 5983686 h 6367455"/>
                <a:gd name="connsiteX4060" fmla="*/ 4356099 w 6891715"/>
                <a:gd name="connsiteY4060" fmla="*/ 5978293 h 6367455"/>
                <a:gd name="connsiteX4061" fmla="*/ 4363720 w 6891715"/>
                <a:gd name="connsiteY4061" fmla="*/ 5982734 h 6367455"/>
                <a:gd name="connsiteX4062" fmla="*/ 4371977 w 6891715"/>
                <a:gd name="connsiteY4062" fmla="*/ 5974169 h 6367455"/>
                <a:gd name="connsiteX4063" fmla="*/ 4387854 w 6891715"/>
                <a:gd name="connsiteY4063" fmla="*/ 5968776 h 6367455"/>
                <a:gd name="connsiteX4064" fmla="*/ 4386902 w 6891715"/>
                <a:gd name="connsiteY4064" fmla="*/ 5965604 h 6367455"/>
                <a:gd name="connsiteX4065" fmla="*/ 4356099 w 6891715"/>
                <a:gd name="connsiteY4065" fmla="*/ 5966556 h 6367455"/>
                <a:gd name="connsiteX4066" fmla="*/ 4343397 w 6891715"/>
                <a:gd name="connsiteY4066" fmla="*/ 5965921 h 6367455"/>
                <a:gd name="connsiteX4067" fmla="*/ 4334823 w 6891715"/>
                <a:gd name="connsiteY4067" fmla="*/ 5975438 h 6367455"/>
                <a:gd name="connsiteX4068" fmla="*/ 4331012 w 6891715"/>
                <a:gd name="connsiteY4068" fmla="*/ 5976707 h 6367455"/>
                <a:gd name="connsiteX4069" fmla="*/ 4322438 w 6891715"/>
                <a:gd name="connsiteY4069" fmla="*/ 5976707 h 6367455"/>
                <a:gd name="connsiteX4070" fmla="*/ 4312911 w 6891715"/>
                <a:gd name="connsiteY4070" fmla="*/ 5972266 h 6367455"/>
                <a:gd name="connsiteX4071" fmla="*/ 4303384 w 6891715"/>
                <a:gd name="connsiteY4071" fmla="*/ 5973852 h 6367455"/>
                <a:gd name="connsiteX4072" fmla="*/ 4292905 w 6891715"/>
                <a:gd name="connsiteY4072" fmla="*/ 5986541 h 6367455"/>
                <a:gd name="connsiteX4073" fmla="*/ 4285284 w 6891715"/>
                <a:gd name="connsiteY4073" fmla="*/ 5983369 h 6367455"/>
                <a:gd name="connsiteX4074" fmla="*/ 4281156 w 6891715"/>
                <a:gd name="connsiteY4074" fmla="*/ 5969411 h 6367455"/>
                <a:gd name="connsiteX4075" fmla="*/ 4285919 w 6891715"/>
                <a:gd name="connsiteY4075" fmla="*/ 5958942 h 6367455"/>
                <a:gd name="connsiteX4076" fmla="*/ 4303067 w 6891715"/>
                <a:gd name="connsiteY4076" fmla="*/ 5956721 h 6367455"/>
                <a:gd name="connsiteX4077" fmla="*/ 4308465 w 6891715"/>
                <a:gd name="connsiteY4077" fmla="*/ 5955770 h 6367455"/>
                <a:gd name="connsiteX4078" fmla="*/ 4308465 w 6891715"/>
                <a:gd name="connsiteY4078" fmla="*/ 5947205 h 6367455"/>
                <a:gd name="connsiteX4079" fmla="*/ 4309418 w 6891715"/>
                <a:gd name="connsiteY4079" fmla="*/ 5937688 h 6367455"/>
                <a:gd name="connsiteX4080" fmla="*/ 4298939 w 6891715"/>
                <a:gd name="connsiteY4080" fmla="*/ 5937688 h 6367455"/>
                <a:gd name="connsiteX4081" fmla="*/ 4293540 w 6891715"/>
                <a:gd name="connsiteY4081" fmla="*/ 5939274 h 6367455"/>
                <a:gd name="connsiteX4082" fmla="*/ 4281791 w 6891715"/>
                <a:gd name="connsiteY4082" fmla="*/ 5928488 h 6367455"/>
                <a:gd name="connsiteX4083" fmla="*/ 4280838 w 6891715"/>
                <a:gd name="connsiteY4083" fmla="*/ 5918971 h 6367455"/>
                <a:gd name="connsiteX4084" fmla="*/ 4277345 w 6891715"/>
                <a:gd name="connsiteY4084" fmla="*/ 5909772 h 6367455"/>
                <a:gd name="connsiteX4085" fmla="*/ 4262420 w 6891715"/>
                <a:gd name="connsiteY4085" fmla="*/ 5897082 h 6367455"/>
                <a:gd name="connsiteX4086" fmla="*/ 4267818 w 6891715"/>
                <a:gd name="connsiteY4086" fmla="*/ 5891690 h 6367455"/>
                <a:gd name="connsiteX4087" fmla="*/ 4276075 w 6891715"/>
                <a:gd name="connsiteY4087" fmla="*/ 5896131 h 6367455"/>
                <a:gd name="connsiteX4088" fmla="*/ 4281473 w 6891715"/>
                <a:gd name="connsiteY4088" fmla="*/ 5884393 h 6367455"/>
                <a:gd name="connsiteX4089" fmla="*/ 4277027 w 6891715"/>
                <a:gd name="connsiteY4089" fmla="*/ 5870435 h 6367455"/>
                <a:gd name="connsiteX4090" fmla="*/ 4270359 w 6891715"/>
                <a:gd name="connsiteY4090" fmla="*/ 5863456 h 6367455"/>
                <a:gd name="connsiteX4091" fmla="*/ 4253528 w 6891715"/>
                <a:gd name="connsiteY4091" fmla="*/ 5853939 h 6367455"/>
                <a:gd name="connsiteX4092" fmla="*/ 4236380 w 6891715"/>
                <a:gd name="connsiteY4092" fmla="*/ 5828878 h 6367455"/>
                <a:gd name="connsiteX4093" fmla="*/ 4223678 w 6891715"/>
                <a:gd name="connsiteY4093" fmla="*/ 5829195 h 6367455"/>
                <a:gd name="connsiteX4094" fmla="*/ 4219550 w 6891715"/>
                <a:gd name="connsiteY4094" fmla="*/ 5843788 h 6367455"/>
                <a:gd name="connsiteX4095" fmla="*/ 4212246 w 6891715"/>
                <a:gd name="connsiteY4095" fmla="*/ 5840933 h 6367455"/>
                <a:gd name="connsiteX4096" fmla="*/ 4197321 w 6891715"/>
                <a:gd name="connsiteY4096" fmla="*/ 5826975 h 6367455"/>
                <a:gd name="connsiteX4097" fmla="*/ 4182395 w 6891715"/>
                <a:gd name="connsiteY4097" fmla="*/ 5823168 h 6367455"/>
                <a:gd name="connsiteX4098" fmla="*/ 4187476 w 6891715"/>
                <a:gd name="connsiteY4098" fmla="*/ 5806355 h 6367455"/>
                <a:gd name="connsiteX4099" fmla="*/ 4195733 w 6891715"/>
                <a:gd name="connsiteY4099" fmla="*/ 5808258 h 6367455"/>
                <a:gd name="connsiteX4100" fmla="*/ 4194145 w 6891715"/>
                <a:gd name="connsiteY4100" fmla="*/ 5814603 h 6367455"/>
                <a:gd name="connsiteX4101" fmla="*/ 4199226 w 6891715"/>
                <a:gd name="connsiteY4101" fmla="*/ 5816506 h 6367455"/>
                <a:gd name="connsiteX4102" fmla="*/ 4208435 w 6891715"/>
                <a:gd name="connsiteY4102" fmla="*/ 5805721 h 6367455"/>
                <a:gd name="connsiteX4103" fmla="*/ 4203354 w 6891715"/>
                <a:gd name="connsiteY4103" fmla="*/ 5798742 h 6367455"/>
                <a:gd name="connsiteX4104" fmla="*/ 4194780 w 6891715"/>
                <a:gd name="connsiteY4104" fmla="*/ 5794618 h 6367455"/>
                <a:gd name="connsiteX4105" fmla="*/ 4190652 w 6891715"/>
                <a:gd name="connsiteY4105" fmla="*/ 5777487 h 6367455"/>
                <a:gd name="connsiteX4106" fmla="*/ 4197956 w 6891715"/>
                <a:gd name="connsiteY4106" fmla="*/ 5775584 h 6367455"/>
                <a:gd name="connsiteX4107" fmla="*/ 4209388 w 6891715"/>
                <a:gd name="connsiteY4107" fmla="*/ 5778756 h 6367455"/>
                <a:gd name="connsiteX4108" fmla="*/ 4212881 w 6891715"/>
                <a:gd name="connsiteY4108" fmla="*/ 5790176 h 6367455"/>
                <a:gd name="connsiteX4109" fmla="*/ 4211611 w 6891715"/>
                <a:gd name="connsiteY4109" fmla="*/ 5800645 h 6367455"/>
                <a:gd name="connsiteX4110" fmla="*/ 4216056 w 6891715"/>
                <a:gd name="connsiteY4110" fmla="*/ 5809210 h 6367455"/>
                <a:gd name="connsiteX4111" fmla="*/ 4226536 w 6891715"/>
                <a:gd name="connsiteY4111" fmla="*/ 5812382 h 6367455"/>
                <a:gd name="connsiteX4112" fmla="*/ 4223360 w 6891715"/>
                <a:gd name="connsiteY4112" fmla="*/ 5800645 h 6367455"/>
                <a:gd name="connsiteX4113" fmla="*/ 4225583 w 6891715"/>
                <a:gd name="connsiteY4113" fmla="*/ 5795252 h 6367455"/>
                <a:gd name="connsiteX4114" fmla="*/ 4229711 w 6891715"/>
                <a:gd name="connsiteY4114" fmla="*/ 5798424 h 6367455"/>
                <a:gd name="connsiteX4115" fmla="*/ 4230982 w 6891715"/>
                <a:gd name="connsiteY4115" fmla="*/ 5812382 h 6367455"/>
                <a:gd name="connsiteX4116" fmla="*/ 4242414 w 6891715"/>
                <a:gd name="connsiteY4116" fmla="*/ 5805403 h 6367455"/>
                <a:gd name="connsiteX4117" fmla="*/ 4256386 w 6891715"/>
                <a:gd name="connsiteY4117" fmla="*/ 5807624 h 6367455"/>
                <a:gd name="connsiteX4118" fmla="*/ 4273217 w 6891715"/>
                <a:gd name="connsiteY4118" fmla="*/ 5807624 h 6367455"/>
                <a:gd name="connsiteX4119" fmla="*/ 4266865 w 6891715"/>
                <a:gd name="connsiteY4119" fmla="*/ 5799059 h 6367455"/>
                <a:gd name="connsiteX4120" fmla="*/ 4252258 w 6891715"/>
                <a:gd name="connsiteY4120" fmla="*/ 5798107 h 6367455"/>
                <a:gd name="connsiteX4121" fmla="*/ 4244637 w 6891715"/>
                <a:gd name="connsiteY4121" fmla="*/ 5797473 h 6367455"/>
                <a:gd name="connsiteX4122" fmla="*/ 4238285 w 6891715"/>
                <a:gd name="connsiteY4122" fmla="*/ 5789859 h 6367455"/>
                <a:gd name="connsiteX4123" fmla="*/ 4227488 w 6891715"/>
                <a:gd name="connsiteY4123" fmla="*/ 5772412 h 6367455"/>
                <a:gd name="connsiteX4124" fmla="*/ 4233840 w 6891715"/>
                <a:gd name="connsiteY4124" fmla="*/ 5763846 h 6367455"/>
                <a:gd name="connsiteX4125" fmla="*/ 4241143 w 6891715"/>
                <a:gd name="connsiteY4125" fmla="*/ 5767653 h 6367455"/>
                <a:gd name="connsiteX4126" fmla="*/ 4251623 w 6891715"/>
                <a:gd name="connsiteY4126" fmla="*/ 5754964 h 6367455"/>
                <a:gd name="connsiteX4127" fmla="*/ 4255751 w 6891715"/>
                <a:gd name="connsiteY4127" fmla="*/ 5744495 h 6367455"/>
                <a:gd name="connsiteX4128" fmla="*/ 4252575 w 6891715"/>
                <a:gd name="connsiteY4128" fmla="*/ 5740371 h 6367455"/>
                <a:gd name="connsiteX4129" fmla="*/ 4238603 w 6891715"/>
                <a:gd name="connsiteY4129" fmla="*/ 5746716 h 6367455"/>
                <a:gd name="connsiteX4130" fmla="*/ 4234475 w 6891715"/>
                <a:gd name="connsiteY4130" fmla="*/ 5742592 h 6367455"/>
                <a:gd name="connsiteX4131" fmla="*/ 4233204 w 6891715"/>
                <a:gd name="connsiteY4131" fmla="*/ 5727682 h 6367455"/>
                <a:gd name="connsiteX4132" fmla="*/ 4239873 w 6891715"/>
                <a:gd name="connsiteY4132" fmla="*/ 5720386 h 6367455"/>
                <a:gd name="connsiteX4133" fmla="*/ 4233204 w 6891715"/>
                <a:gd name="connsiteY4133" fmla="*/ 5713407 h 6367455"/>
                <a:gd name="connsiteX4134" fmla="*/ 4222725 w 6891715"/>
                <a:gd name="connsiteY4134" fmla="*/ 5707062 h 6367455"/>
                <a:gd name="connsiteX4135" fmla="*/ 4219232 w 6891715"/>
                <a:gd name="connsiteY4135" fmla="*/ 5699449 h 6367455"/>
                <a:gd name="connsiteX4136" fmla="*/ 4212881 w 6891715"/>
                <a:gd name="connsiteY4136" fmla="*/ 5699449 h 6367455"/>
                <a:gd name="connsiteX4137" fmla="*/ 4212881 w 6891715"/>
                <a:gd name="connsiteY4137" fmla="*/ 5690249 h 6367455"/>
                <a:gd name="connsiteX4138" fmla="*/ 4220185 w 6891715"/>
                <a:gd name="connsiteY4138" fmla="*/ 5690884 h 6367455"/>
                <a:gd name="connsiteX4139" fmla="*/ 4235110 w 6891715"/>
                <a:gd name="connsiteY4139" fmla="*/ 5686760 h 6367455"/>
                <a:gd name="connsiteX4140" fmla="*/ 4235110 w 6891715"/>
                <a:gd name="connsiteY4140" fmla="*/ 5682636 h 6367455"/>
                <a:gd name="connsiteX4141" fmla="*/ 4246859 w 6891715"/>
                <a:gd name="connsiteY4141" fmla="*/ 5681367 h 6367455"/>
                <a:gd name="connsiteX4142" fmla="*/ 4251623 w 6891715"/>
                <a:gd name="connsiteY4142" fmla="*/ 5673119 h 6367455"/>
                <a:gd name="connsiteX4143" fmla="*/ 4248447 w 6891715"/>
                <a:gd name="connsiteY4143" fmla="*/ 5663285 h 6367455"/>
                <a:gd name="connsiteX4144" fmla="*/ 4221455 w 6891715"/>
                <a:gd name="connsiteY4144" fmla="*/ 5672167 h 6367455"/>
                <a:gd name="connsiteX4145" fmla="*/ 4208435 w 6891715"/>
                <a:gd name="connsiteY4145" fmla="*/ 5672167 h 6367455"/>
                <a:gd name="connsiteX4146" fmla="*/ 4193827 w 6891715"/>
                <a:gd name="connsiteY4146" fmla="*/ 5671216 h 6367455"/>
                <a:gd name="connsiteX4147" fmla="*/ 4182078 w 6891715"/>
                <a:gd name="connsiteY4147" fmla="*/ 5684856 h 6367455"/>
                <a:gd name="connsiteX4148" fmla="*/ 4167153 w 6891715"/>
                <a:gd name="connsiteY4148" fmla="*/ 5685491 h 6367455"/>
                <a:gd name="connsiteX4149" fmla="*/ 4168105 w 6891715"/>
                <a:gd name="connsiteY4149" fmla="*/ 5672484 h 6367455"/>
                <a:gd name="connsiteX4150" fmla="*/ 4172551 w 6891715"/>
                <a:gd name="connsiteY4150" fmla="*/ 5665188 h 6367455"/>
                <a:gd name="connsiteX4151" fmla="*/ 4173504 w 6891715"/>
                <a:gd name="connsiteY4151" fmla="*/ 5651547 h 6367455"/>
                <a:gd name="connsiteX4152" fmla="*/ 4169058 w 6891715"/>
                <a:gd name="connsiteY4152" fmla="*/ 5637906 h 6367455"/>
                <a:gd name="connsiteX4153" fmla="*/ 4176362 w 6891715"/>
                <a:gd name="connsiteY4153" fmla="*/ 5618873 h 6367455"/>
                <a:gd name="connsiteX4154" fmla="*/ 4195098 w 6891715"/>
                <a:gd name="connsiteY4154" fmla="*/ 5603011 h 6367455"/>
                <a:gd name="connsiteX4155" fmla="*/ 4196050 w 6891715"/>
                <a:gd name="connsiteY4155" fmla="*/ 5595715 h 6367455"/>
                <a:gd name="connsiteX4156" fmla="*/ 4205260 w 6891715"/>
                <a:gd name="connsiteY4156" fmla="*/ 5583978 h 6367455"/>
                <a:gd name="connsiteX4157" fmla="*/ 4219232 w 6891715"/>
                <a:gd name="connsiteY4157" fmla="*/ 5580805 h 6367455"/>
                <a:gd name="connsiteX4158" fmla="*/ 4230982 w 6891715"/>
                <a:gd name="connsiteY4158" fmla="*/ 5565896 h 6367455"/>
                <a:gd name="connsiteX4159" fmla="*/ 4244637 w 6891715"/>
                <a:gd name="connsiteY4159" fmla="*/ 5563358 h 6367455"/>
                <a:gd name="connsiteX4160" fmla="*/ 4257021 w 6891715"/>
                <a:gd name="connsiteY4160" fmla="*/ 5561454 h 6367455"/>
                <a:gd name="connsiteX4161" fmla="*/ 4264643 w 6891715"/>
                <a:gd name="connsiteY4161" fmla="*/ 5553841 h 6367455"/>
                <a:gd name="connsiteX4162" fmla="*/ 4280520 w 6891715"/>
                <a:gd name="connsiteY4162" fmla="*/ 5557013 h 6367455"/>
                <a:gd name="connsiteX4163" fmla="*/ 4286872 w 6891715"/>
                <a:gd name="connsiteY4163" fmla="*/ 5570337 h 6367455"/>
                <a:gd name="connsiteX4164" fmla="*/ 4295128 w 6891715"/>
                <a:gd name="connsiteY4164" fmla="*/ 5575730 h 6367455"/>
                <a:gd name="connsiteX4165" fmla="*/ 4318627 w 6891715"/>
                <a:gd name="connsiteY4165" fmla="*/ 5575412 h 6367455"/>
                <a:gd name="connsiteX4166" fmla="*/ 4327201 w 6891715"/>
                <a:gd name="connsiteY4166" fmla="*/ 5566847 h 6367455"/>
                <a:gd name="connsiteX4167" fmla="*/ 4310053 w 6891715"/>
                <a:gd name="connsiteY4167" fmla="*/ 5556696 h 6367455"/>
                <a:gd name="connsiteX4168" fmla="*/ 4311323 w 6891715"/>
                <a:gd name="connsiteY4168" fmla="*/ 5550351 h 6367455"/>
                <a:gd name="connsiteX4169" fmla="*/ 4326884 w 6891715"/>
                <a:gd name="connsiteY4169" fmla="*/ 5547813 h 6367455"/>
                <a:gd name="connsiteX4170" fmla="*/ 4345937 w 6891715"/>
                <a:gd name="connsiteY4170" fmla="*/ 5550034 h 6367455"/>
                <a:gd name="connsiteX4171" fmla="*/ 4345302 w 6891715"/>
                <a:gd name="connsiteY4171" fmla="*/ 5558599 h 6367455"/>
                <a:gd name="connsiteX4172" fmla="*/ 4334505 w 6891715"/>
                <a:gd name="connsiteY4172" fmla="*/ 5560503 h 6367455"/>
                <a:gd name="connsiteX4173" fmla="*/ 4358957 w 6891715"/>
                <a:gd name="connsiteY4173" fmla="*/ 5572875 h 6367455"/>
                <a:gd name="connsiteX4174" fmla="*/ 4384361 w 6891715"/>
                <a:gd name="connsiteY4174" fmla="*/ 5570971 h 6367455"/>
                <a:gd name="connsiteX4175" fmla="*/ 4414847 w 6891715"/>
                <a:gd name="connsiteY4175" fmla="*/ 5562089 h 6367455"/>
                <a:gd name="connsiteX4176" fmla="*/ 4437076 w 6891715"/>
                <a:gd name="connsiteY4176" fmla="*/ 5559551 h 6367455"/>
                <a:gd name="connsiteX4177" fmla="*/ 4446602 w 6891715"/>
                <a:gd name="connsiteY4177" fmla="*/ 5562723 h 6367455"/>
                <a:gd name="connsiteX4178" fmla="*/ 4458352 w 6891715"/>
                <a:gd name="connsiteY4178" fmla="*/ 5562723 h 6367455"/>
                <a:gd name="connsiteX4179" fmla="*/ 4458034 w 6891715"/>
                <a:gd name="connsiteY4179" fmla="*/ 5550034 h 6367455"/>
                <a:gd name="connsiteX4180" fmla="*/ 4452636 w 6891715"/>
                <a:gd name="connsiteY4180" fmla="*/ 5546862 h 6367455"/>
                <a:gd name="connsiteX4181" fmla="*/ 4438346 w 6891715"/>
                <a:gd name="connsiteY4181" fmla="*/ 5551303 h 6367455"/>
                <a:gd name="connsiteX4182" fmla="*/ 4430725 w 6891715"/>
                <a:gd name="connsiteY4182" fmla="*/ 5547179 h 6367455"/>
                <a:gd name="connsiteX4183" fmla="*/ 4421198 w 6891715"/>
                <a:gd name="connsiteY4183" fmla="*/ 5540834 h 6367455"/>
                <a:gd name="connsiteX4184" fmla="*/ 4438981 w 6891715"/>
                <a:gd name="connsiteY4184" fmla="*/ 5533221 h 6367455"/>
                <a:gd name="connsiteX4185" fmla="*/ 4442157 w 6891715"/>
                <a:gd name="connsiteY4185" fmla="*/ 5528145 h 6367455"/>
                <a:gd name="connsiteX4186" fmla="*/ 4469784 w 6891715"/>
                <a:gd name="connsiteY4186" fmla="*/ 5528780 h 6367455"/>
                <a:gd name="connsiteX4187" fmla="*/ 4481534 w 6891715"/>
                <a:gd name="connsiteY4187" fmla="*/ 5527828 h 6367455"/>
                <a:gd name="connsiteX4188" fmla="*/ 4484074 w 6891715"/>
                <a:gd name="connsiteY4188" fmla="*/ 5521483 h 6367455"/>
                <a:gd name="connsiteX4189" fmla="*/ 4503445 w 6891715"/>
                <a:gd name="connsiteY4189" fmla="*/ 5522118 h 6367455"/>
                <a:gd name="connsiteX4190" fmla="*/ 4525674 w 6891715"/>
                <a:gd name="connsiteY4190" fmla="*/ 5523070 h 6367455"/>
                <a:gd name="connsiteX4191" fmla="*/ 4518053 w 6891715"/>
                <a:gd name="connsiteY4191" fmla="*/ 5517677 h 6367455"/>
                <a:gd name="connsiteX4192" fmla="*/ 4503445 w 6891715"/>
                <a:gd name="connsiteY4192" fmla="*/ 5516091 h 6367455"/>
                <a:gd name="connsiteX4193" fmla="*/ 4489473 w 6891715"/>
                <a:gd name="connsiteY4193" fmla="*/ 5516091 h 6367455"/>
                <a:gd name="connsiteX4194" fmla="*/ 4484074 w 6891715"/>
                <a:gd name="connsiteY4194" fmla="*/ 5521483 h 6367455"/>
                <a:gd name="connsiteX4195" fmla="*/ 4471372 w 6891715"/>
                <a:gd name="connsiteY4195" fmla="*/ 5518311 h 6367455"/>
                <a:gd name="connsiteX4196" fmla="*/ 4466291 w 6891715"/>
                <a:gd name="connsiteY4196" fmla="*/ 5513236 h 6367455"/>
                <a:gd name="connsiteX4197" fmla="*/ 4467244 w 6891715"/>
                <a:gd name="connsiteY4197" fmla="*/ 5502767 h 6367455"/>
                <a:gd name="connsiteX4198" fmla="*/ 4457717 w 6891715"/>
                <a:gd name="connsiteY4198" fmla="*/ 5498326 h 6367455"/>
                <a:gd name="connsiteX4199" fmla="*/ 4449143 w 6891715"/>
                <a:gd name="connsiteY4199" fmla="*/ 5491030 h 6367455"/>
                <a:gd name="connsiteX4200" fmla="*/ 4451366 w 6891715"/>
                <a:gd name="connsiteY4200" fmla="*/ 5488174 h 6367455"/>
                <a:gd name="connsiteX4201" fmla="*/ 4445967 w 6891715"/>
                <a:gd name="connsiteY4201" fmla="*/ 5484050 h 6367455"/>
                <a:gd name="connsiteX4202" fmla="*/ 4450413 w 6891715"/>
                <a:gd name="connsiteY4202" fmla="*/ 5474216 h 6367455"/>
                <a:gd name="connsiteX4203" fmla="*/ 4454224 w 6891715"/>
                <a:gd name="connsiteY4203" fmla="*/ 5462796 h 6367455"/>
                <a:gd name="connsiteX4204" fmla="*/ 4471054 w 6891715"/>
                <a:gd name="connsiteY4204" fmla="*/ 5460576 h 6367455"/>
                <a:gd name="connsiteX4205" fmla="*/ 4485979 w 6891715"/>
                <a:gd name="connsiteY4205" fmla="*/ 5470727 h 6367455"/>
                <a:gd name="connsiteX4206" fmla="*/ 4497729 w 6891715"/>
                <a:gd name="connsiteY4206" fmla="*/ 5466603 h 6367455"/>
                <a:gd name="connsiteX4207" fmla="*/ 4519005 w 6891715"/>
                <a:gd name="connsiteY4207" fmla="*/ 5472630 h 6367455"/>
                <a:gd name="connsiteX4208" fmla="*/ 4540282 w 6891715"/>
                <a:gd name="connsiteY4208" fmla="*/ 5474216 h 6367455"/>
                <a:gd name="connsiteX4209" fmla="*/ 4576801 w 6891715"/>
                <a:gd name="connsiteY4209" fmla="*/ 5462796 h 6367455"/>
                <a:gd name="connsiteX4210" fmla="*/ 4615225 w 6891715"/>
                <a:gd name="connsiteY4210" fmla="*/ 5473899 h 6367455"/>
                <a:gd name="connsiteX4211" fmla="*/ 4632055 w 6891715"/>
                <a:gd name="connsiteY4211" fmla="*/ 5472630 h 6367455"/>
                <a:gd name="connsiteX4212" fmla="*/ 4660635 w 6891715"/>
                <a:gd name="connsiteY4212" fmla="*/ 5469141 h 6367455"/>
                <a:gd name="connsiteX4213" fmla="*/ 4667939 w 6891715"/>
                <a:gd name="connsiteY4213" fmla="*/ 5447252 h 6367455"/>
                <a:gd name="connsiteX4214" fmla="*/ 4721606 w 6891715"/>
                <a:gd name="connsiteY4214" fmla="*/ 5417115 h 6367455"/>
                <a:gd name="connsiteX4215" fmla="*/ 4777179 w 6891715"/>
                <a:gd name="connsiteY4215" fmla="*/ 5385075 h 6367455"/>
                <a:gd name="connsiteX4216" fmla="*/ 4808934 w 6891715"/>
                <a:gd name="connsiteY4216" fmla="*/ 5377144 h 6367455"/>
                <a:gd name="connsiteX4217" fmla="*/ 4837197 w 6891715"/>
                <a:gd name="connsiteY4217" fmla="*/ 5363504 h 6367455"/>
                <a:gd name="connsiteX4218" fmla="*/ 4847994 w 6891715"/>
                <a:gd name="connsiteY4218" fmla="*/ 5354938 h 6367455"/>
                <a:gd name="connsiteX4219" fmla="*/ 4929288 w 6891715"/>
                <a:gd name="connsiteY4219" fmla="*/ 5357476 h 6367455"/>
                <a:gd name="connsiteX4220" fmla="*/ 4984543 w 6891715"/>
                <a:gd name="connsiteY4220" fmla="*/ 5364138 h 6367455"/>
                <a:gd name="connsiteX4221" fmla="*/ 5002644 w 6891715"/>
                <a:gd name="connsiteY4221" fmla="*/ 5359697 h 6367455"/>
                <a:gd name="connsiteX4222" fmla="*/ 5014076 w 6891715"/>
                <a:gd name="connsiteY4222" fmla="*/ 5347008 h 6367455"/>
                <a:gd name="connsiteX4223" fmla="*/ 5026778 w 6891715"/>
                <a:gd name="connsiteY4223" fmla="*/ 5345104 h 6367455"/>
                <a:gd name="connsiteX4224" fmla="*/ 5042021 w 6891715"/>
                <a:gd name="connsiteY4224" fmla="*/ 5383489 h 6367455"/>
                <a:gd name="connsiteX4225" fmla="*/ 5058851 w 6891715"/>
                <a:gd name="connsiteY4225" fmla="*/ 5387613 h 6367455"/>
                <a:gd name="connsiteX4226" fmla="*/ 5071553 w 6891715"/>
                <a:gd name="connsiteY4226" fmla="*/ 5399033 h 6367455"/>
                <a:gd name="connsiteX4227" fmla="*/ 5089654 w 6891715"/>
                <a:gd name="connsiteY4227" fmla="*/ 5402205 h 6367455"/>
                <a:gd name="connsiteX4228" fmla="*/ 5111883 w 6891715"/>
                <a:gd name="connsiteY4228" fmla="*/ 5391420 h 6367455"/>
                <a:gd name="connsiteX4229" fmla="*/ 5119504 w 6891715"/>
                <a:gd name="connsiteY4229" fmla="*/ 5394592 h 6367455"/>
                <a:gd name="connsiteX4230" fmla="*/ 5129031 w 6891715"/>
                <a:gd name="connsiteY4230" fmla="*/ 5401888 h 6367455"/>
                <a:gd name="connsiteX4231" fmla="*/ 5145227 w 6891715"/>
                <a:gd name="connsiteY4231" fmla="*/ 5438687 h 6367455"/>
                <a:gd name="connsiteX4232" fmla="*/ 5162057 w 6891715"/>
                <a:gd name="connsiteY4232" fmla="*/ 5443445 h 6367455"/>
                <a:gd name="connsiteX4233" fmla="*/ 5170313 w 6891715"/>
                <a:gd name="connsiteY4233" fmla="*/ 5439321 h 6367455"/>
                <a:gd name="connsiteX4234" fmla="*/ 5178570 w 6891715"/>
                <a:gd name="connsiteY4234" fmla="*/ 5438687 h 6367455"/>
                <a:gd name="connsiteX4235" fmla="*/ 5189049 w 6891715"/>
                <a:gd name="connsiteY4235" fmla="*/ 5448204 h 6367455"/>
                <a:gd name="connsiteX4236" fmla="*/ 5199211 w 6891715"/>
                <a:gd name="connsiteY4236" fmla="*/ 5454548 h 6367455"/>
                <a:gd name="connsiteX4237" fmla="*/ 5223345 w 6891715"/>
                <a:gd name="connsiteY4237" fmla="*/ 5460576 h 6367455"/>
                <a:gd name="connsiteX4238" fmla="*/ 5241129 w 6891715"/>
                <a:gd name="connsiteY4238" fmla="*/ 5475168 h 6367455"/>
                <a:gd name="connsiteX4239" fmla="*/ 5251608 w 6891715"/>
                <a:gd name="connsiteY4239" fmla="*/ 5480561 h 6367455"/>
                <a:gd name="connsiteX4240" fmla="*/ 5253831 w 6891715"/>
                <a:gd name="connsiteY4240" fmla="*/ 5470727 h 6367455"/>
                <a:gd name="connsiteX4241" fmla="*/ 5262087 w 6891715"/>
                <a:gd name="connsiteY4241" fmla="*/ 5470727 h 6367455"/>
                <a:gd name="connsiteX4242" fmla="*/ 5290032 w 6891715"/>
                <a:gd name="connsiteY4242" fmla="*/ 5485954 h 6367455"/>
                <a:gd name="connsiteX4243" fmla="*/ 5318930 w 6891715"/>
                <a:gd name="connsiteY4243" fmla="*/ 5495471 h 6367455"/>
                <a:gd name="connsiteX4244" fmla="*/ 5356084 w 6891715"/>
                <a:gd name="connsiteY4244" fmla="*/ 5482464 h 6367455"/>
                <a:gd name="connsiteX4245" fmla="*/ 5421501 w 6891715"/>
                <a:gd name="connsiteY4245" fmla="*/ 5468824 h 6367455"/>
                <a:gd name="connsiteX4246" fmla="*/ 5495174 w 6891715"/>
                <a:gd name="connsiteY4246" fmla="*/ 5479927 h 6367455"/>
                <a:gd name="connsiteX4247" fmla="*/ 5517720 w 6891715"/>
                <a:gd name="connsiteY4247" fmla="*/ 5481830 h 6367455"/>
                <a:gd name="connsiteX4248" fmla="*/ 5564401 w 6891715"/>
                <a:gd name="connsiteY4248" fmla="*/ 5452645 h 6367455"/>
                <a:gd name="connsiteX4249" fmla="*/ 5579961 w 6891715"/>
                <a:gd name="connsiteY4249" fmla="*/ 5450424 h 6367455"/>
                <a:gd name="connsiteX4250" fmla="*/ 5598062 w 6891715"/>
                <a:gd name="connsiteY4250" fmla="*/ 5437735 h 6367455"/>
                <a:gd name="connsiteX4251" fmla="*/ 5650459 w 6891715"/>
                <a:gd name="connsiteY4251" fmla="*/ 5377144 h 6367455"/>
                <a:gd name="connsiteX4252" fmla="*/ 5660621 w 6891715"/>
                <a:gd name="connsiteY4252" fmla="*/ 5382854 h 6367455"/>
                <a:gd name="connsiteX4253" fmla="*/ 5660866 w 6891715"/>
                <a:gd name="connsiteY4253" fmla="*/ 5382796 h 6367455"/>
                <a:gd name="connsiteX4254" fmla="*/ 5650740 w 6891715"/>
                <a:gd name="connsiteY4254" fmla="*/ 5377092 h 6367455"/>
                <a:gd name="connsiteX4255" fmla="*/ 5651375 w 6891715"/>
                <a:gd name="connsiteY4255" fmla="*/ 5348489 h 6367455"/>
                <a:gd name="connsiteX4256" fmla="*/ 5636460 w 6891715"/>
                <a:gd name="connsiteY4256" fmla="*/ 5328467 h 6367455"/>
                <a:gd name="connsiteX4257" fmla="*/ 5629479 w 6891715"/>
                <a:gd name="connsiteY4257" fmla="*/ 5271897 h 6367455"/>
                <a:gd name="connsiteX4258" fmla="*/ 5604092 w 6891715"/>
                <a:gd name="connsiteY4258" fmla="*/ 5243611 h 6367455"/>
                <a:gd name="connsiteX4259" fmla="*/ 5598380 w 6891715"/>
                <a:gd name="connsiteY4259" fmla="*/ 5224543 h 6367455"/>
                <a:gd name="connsiteX4260" fmla="*/ 5585686 w 6891715"/>
                <a:gd name="connsiteY4260" fmla="*/ 5214373 h 6367455"/>
                <a:gd name="connsiteX4261" fmla="*/ 5545384 w 6891715"/>
                <a:gd name="connsiteY4261" fmla="*/ 5211513 h 6367455"/>
                <a:gd name="connsiteX4262" fmla="*/ 5520949 w 6891715"/>
                <a:gd name="connsiteY4262" fmla="*/ 5202296 h 6367455"/>
                <a:gd name="connsiteX4263" fmla="*/ 5511429 w 6891715"/>
                <a:gd name="connsiteY4263" fmla="*/ 5181956 h 6367455"/>
                <a:gd name="connsiteX4264" fmla="*/ 5512381 w 6891715"/>
                <a:gd name="connsiteY4264" fmla="*/ 5175600 h 6367455"/>
                <a:gd name="connsiteX4265" fmla="*/ 5502861 w 6891715"/>
                <a:gd name="connsiteY4265" fmla="*/ 5178142 h 6367455"/>
                <a:gd name="connsiteX4266" fmla="*/ 5482869 w 6891715"/>
                <a:gd name="connsiteY4266" fmla="*/ 5165430 h 6367455"/>
                <a:gd name="connsiteX4267" fmla="*/ 5475253 w 6891715"/>
                <a:gd name="connsiteY4267" fmla="*/ 5146997 h 6367455"/>
                <a:gd name="connsiteX4268" fmla="*/ 5474184 w 6891715"/>
                <a:gd name="connsiteY4268" fmla="*/ 5146401 h 6367455"/>
                <a:gd name="connsiteX4269" fmla="*/ 5451638 w 6891715"/>
                <a:gd name="connsiteY4269" fmla="*/ 5128307 h 6367455"/>
                <a:gd name="connsiteX4270" fmla="*/ 5417342 w 6891715"/>
                <a:gd name="connsiteY4270" fmla="*/ 5083548 h 6367455"/>
                <a:gd name="connsiteX4271" fmla="*/ 5373837 w 6891715"/>
                <a:gd name="connsiteY4271" fmla="*/ 5054026 h 6367455"/>
                <a:gd name="connsiteX4272" fmla="*/ 5345257 w 6891715"/>
                <a:gd name="connsiteY4272" fmla="*/ 5042598 h 6367455"/>
                <a:gd name="connsiteX4273" fmla="*/ 5320806 w 6891715"/>
                <a:gd name="connsiteY4273" fmla="*/ 5037837 h 6367455"/>
                <a:gd name="connsiteX4274" fmla="*/ 5300482 w 6891715"/>
                <a:gd name="connsiteY4274" fmla="*/ 5026409 h 6367455"/>
                <a:gd name="connsiteX4275" fmla="*/ 5300165 w 6891715"/>
                <a:gd name="connsiteY4275" fmla="*/ 5016886 h 6367455"/>
                <a:gd name="connsiteX4276" fmla="*/ 5286510 w 6891715"/>
                <a:gd name="connsiteY4276" fmla="*/ 5008632 h 6367455"/>
                <a:gd name="connsiteX4277" fmla="*/ 5282381 w 6891715"/>
                <a:gd name="connsiteY4277" fmla="*/ 5016886 h 6367455"/>
                <a:gd name="connsiteX4278" fmla="*/ 5270950 w 6891715"/>
                <a:gd name="connsiteY4278" fmla="*/ 5014029 h 6367455"/>
                <a:gd name="connsiteX4279" fmla="*/ 5255072 w 6891715"/>
                <a:gd name="connsiteY4279" fmla="*/ 5010854 h 6367455"/>
                <a:gd name="connsiteX4280" fmla="*/ 5245228 w 6891715"/>
                <a:gd name="connsiteY4280" fmla="*/ 5009267 h 6367455"/>
                <a:gd name="connsiteX4281" fmla="*/ 5229032 w 6891715"/>
                <a:gd name="connsiteY4281" fmla="*/ 4980697 h 6367455"/>
                <a:gd name="connsiteX4282" fmla="*/ 5211885 w 6891715"/>
                <a:gd name="connsiteY4282" fmla="*/ 4944192 h 6367455"/>
                <a:gd name="connsiteX4283" fmla="*/ 5193784 w 6891715"/>
                <a:gd name="connsiteY4283" fmla="*/ 4938795 h 6367455"/>
                <a:gd name="connsiteX4284" fmla="*/ 5176636 w 6891715"/>
                <a:gd name="connsiteY4284" fmla="*/ 4938160 h 6367455"/>
                <a:gd name="connsiteX4285" fmla="*/ 5171555 w 6891715"/>
                <a:gd name="connsiteY4285" fmla="*/ 4925145 h 6367455"/>
                <a:gd name="connsiteX4286" fmla="*/ 5202358 w 6891715"/>
                <a:gd name="connsiteY4286" fmla="*/ 4917844 h 6367455"/>
                <a:gd name="connsiteX4287" fmla="*/ 5199817 w 6891715"/>
                <a:gd name="connsiteY4287" fmla="*/ 4907369 h 6367455"/>
                <a:gd name="connsiteX4288" fmla="*/ 5190291 w 6891715"/>
                <a:gd name="connsiteY4288" fmla="*/ 4906099 h 6367455"/>
                <a:gd name="connsiteX4289" fmla="*/ 5185210 w 6891715"/>
                <a:gd name="connsiteY4289" fmla="*/ 4911495 h 6367455"/>
                <a:gd name="connsiteX4290" fmla="*/ 5188068 w 6891715"/>
                <a:gd name="connsiteY4290" fmla="*/ 4894671 h 6367455"/>
                <a:gd name="connsiteX4291" fmla="*/ 5207121 w 6891715"/>
                <a:gd name="connsiteY4291" fmla="*/ 4898798 h 6367455"/>
                <a:gd name="connsiteX4292" fmla="*/ 5217918 w 6891715"/>
                <a:gd name="connsiteY4292" fmla="*/ 4907051 h 6367455"/>
                <a:gd name="connsiteX4293" fmla="*/ 5216965 w 6891715"/>
                <a:gd name="connsiteY4293" fmla="*/ 4915305 h 6367455"/>
                <a:gd name="connsiteX4294" fmla="*/ 5234748 w 6891715"/>
                <a:gd name="connsiteY4294" fmla="*/ 4917527 h 6367455"/>
                <a:gd name="connsiteX4295" fmla="*/ 5225222 w 6891715"/>
                <a:gd name="connsiteY4295" fmla="*/ 4907051 h 6367455"/>
                <a:gd name="connsiteX4296" fmla="*/ 5243322 w 6891715"/>
                <a:gd name="connsiteY4296" fmla="*/ 4908956 h 6367455"/>
                <a:gd name="connsiteX4297" fmla="*/ 5249673 w 6891715"/>
                <a:gd name="connsiteY4297" fmla="*/ 4901655 h 6367455"/>
                <a:gd name="connsiteX4298" fmla="*/ 5252531 w 6891715"/>
                <a:gd name="connsiteY4298" fmla="*/ 4881338 h 6367455"/>
                <a:gd name="connsiteX4299" fmla="*/ 5262058 w 6891715"/>
                <a:gd name="connsiteY4299" fmla="*/ 4868641 h 6367455"/>
                <a:gd name="connsiteX4300" fmla="*/ 5276983 w 6891715"/>
                <a:gd name="connsiteY4300" fmla="*/ 4862292 h 6367455"/>
                <a:gd name="connsiteX4301" fmla="*/ 5279841 w 6891715"/>
                <a:gd name="connsiteY4301" fmla="*/ 4842293 h 6367455"/>
                <a:gd name="connsiteX4302" fmla="*/ 5300482 w 6891715"/>
                <a:gd name="connsiteY4302" fmla="*/ 4809279 h 6367455"/>
                <a:gd name="connsiteX4303" fmla="*/ 5309056 w 6891715"/>
                <a:gd name="connsiteY4303" fmla="*/ 4810232 h 6367455"/>
                <a:gd name="connsiteX4304" fmla="*/ 5302705 w 6891715"/>
                <a:gd name="connsiteY4304" fmla="*/ 4819755 h 6367455"/>
                <a:gd name="connsiteX4305" fmla="*/ 5305245 w 6891715"/>
                <a:gd name="connsiteY4305" fmla="*/ 4831500 h 6367455"/>
                <a:gd name="connsiteX4306" fmla="*/ 5318900 w 6891715"/>
                <a:gd name="connsiteY4306" fmla="*/ 4840706 h 6367455"/>
                <a:gd name="connsiteX4307" fmla="*/ 5328109 w 6891715"/>
                <a:gd name="connsiteY4307" fmla="*/ 4832135 h 6367455"/>
                <a:gd name="connsiteX4308" fmla="*/ 5327157 w 6891715"/>
                <a:gd name="connsiteY4308" fmla="*/ 4827056 h 6367455"/>
                <a:gd name="connsiteX4309" fmla="*/ 5322711 w 6891715"/>
                <a:gd name="connsiteY4309" fmla="*/ 4821660 h 6367455"/>
                <a:gd name="connsiteX4310" fmla="*/ 5323981 w 6891715"/>
                <a:gd name="connsiteY4310" fmla="*/ 4831183 h 6367455"/>
                <a:gd name="connsiteX4311" fmla="*/ 5316360 w 6891715"/>
                <a:gd name="connsiteY4311" fmla="*/ 4823882 h 6367455"/>
                <a:gd name="connsiteX4312" fmla="*/ 5314454 w 6891715"/>
                <a:gd name="connsiteY4312" fmla="*/ 4815628 h 6367455"/>
                <a:gd name="connsiteX4313" fmla="*/ 5317630 w 6891715"/>
                <a:gd name="connsiteY4313" fmla="*/ 4811501 h 6367455"/>
                <a:gd name="connsiteX4314" fmla="*/ 5327157 w 6891715"/>
                <a:gd name="connsiteY4314" fmla="*/ 4801978 h 6367455"/>
                <a:gd name="connsiteX4315" fmla="*/ 5333508 w 6891715"/>
                <a:gd name="connsiteY4315" fmla="*/ 4801661 h 6367455"/>
                <a:gd name="connsiteX4316" fmla="*/ 5342082 w 6891715"/>
                <a:gd name="connsiteY4316" fmla="*/ 4813089 h 6367455"/>
                <a:gd name="connsiteX4317" fmla="*/ 5351608 w 6891715"/>
                <a:gd name="connsiteY4317" fmla="*/ 4815311 h 6367455"/>
                <a:gd name="connsiteX4318" fmla="*/ 5359547 w 6891715"/>
                <a:gd name="connsiteY4318" fmla="*/ 4808010 h 6367455"/>
                <a:gd name="connsiteX4319" fmla="*/ 5342717 w 6891715"/>
                <a:gd name="connsiteY4319" fmla="*/ 4796264 h 6367455"/>
                <a:gd name="connsiteX4320" fmla="*/ 5340494 w 6891715"/>
                <a:gd name="connsiteY4320" fmla="*/ 4790868 h 6367455"/>
                <a:gd name="connsiteX4321" fmla="*/ 5309691 w 6891715"/>
                <a:gd name="connsiteY4321" fmla="*/ 4767060 h 6367455"/>
                <a:gd name="connsiteX4322" fmla="*/ 5305563 w 6891715"/>
                <a:gd name="connsiteY4322" fmla="*/ 4772456 h 6367455"/>
                <a:gd name="connsiteX4323" fmla="*/ 5292861 w 6891715"/>
                <a:gd name="connsiteY4323" fmla="*/ 4758806 h 6367455"/>
                <a:gd name="connsiteX4324" fmla="*/ 5283969 w 6891715"/>
                <a:gd name="connsiteY4324" fmla="*/ 4741030 h 6367455"/>
                <a:gd name="connsiteX4325" fmla="*/ 5280794 w 6891715"/>
                <a:gd name="connsiteY4325" fmla="*/ 4721983 h 6367455"/>
                <a:gd name="connsiteX4326" fmla="*/ 5298894 w 6891715"/>
                <a:gd name="connsiteY4326" fmla="*/ 4732459 h 6367455"/>
                <a:gd name="connsiteX4327" fmla="*/ 5315725 w 6891715"/>
                <a:gd name="connsiteY4327" fmla="*/ 4725792 h 6367455"/>
                <a:gd name="connsiteX4328" fmla="*/ 5318900 w 6891715"/>
                <a:gd name="connsiteY4328" fmla="*/ 4719444 h 6367455"/>
                <a:gd name="connsiteX4329" fmla="*/ 5328427 w 6891715"/>
                <a:gd name="connsiteY4329" fmla="*/ 4721666 h 6367455"/>
                <a:gd name="connsiteX4330" fmla="*/ 5336048 w 6891715"/>
                <a:gd name="connsiteY4330" fmla="*/ 4728967 h 6367455"/>
                <a:gd name="connsiteX4331" fmla="*/ 5356689 w 6891715"/>
                <a:gd name="connsiteY4331" fmla="*/ 4728649 h 6367455"/>
                <a:gd name="connsiteX4332" fmla="*/ 5356689 w 6891715"/>
                <a:gd name="connsiteY4332" fmla="*/ 4718491 h 6367455"/>
                <a:gd name="connsiteX4333" fmla="*/ 5343987 w 6891715"/>
                <a:gd name="connsiteY4333" fmla="*/ 4709920 h 6367455"/>
                <a:gd name="connsiteX4334" fmla="*/ 5337636 w 6891715"/>
                <a:gd name="connsiteY4334" fmla="*/ 4718491 h 6367455"/>
                <a:gd name="connsiteX4335" fmla="*/ 5331285 w 6891715"/>
                <a:gd name="connsiteY4335" fmla="*/ 4708968 h 6367455"/>
                <a:gd name="connsiteX4336" fmla="*/ 5334460 w 6891715"/>
                <a:gd name="connsiteY4336" fmla="*/ 4700397 h 6367455"/>
                <a:gd name="connsiteX4337" fmla="*/ 5339859 w 6891715"/>
                <a:gd name="connsiteY4337" fmla="*/ 4696270 h 6367455"/>
                <a:gd name="connsiteX4338" fmla="*/ 5363358 w 6891715"/>
                <a:gd name="connsiteY4338" fmla="*/ 4697223 h 6367455"/>
                <a:gd name="connsiteX4339" fmla="*/ 5375742 w 6891715"/>
                <a:gd name="connsiteY4339" fmla="*/ 4686430 h 6367455"/>
                <a:gd name="connsiteX4340" fmla="*/ 5386222 w 6891715"/>
                <a:gd name="connsiteY4340" fmla="*/ 4681986 h 6367455"/>
                <a:gd name="connsiteX4341" fmla="*/ 5430362 w 6891715"/>
                <a:gd name="connsiteY4341" fmla="*/ 4672462 h 6367455"/>
                <a:gd name="connsiteX4342" fmla="*/ 5430362 w 6891715"/>
                <a:gd name="connsiteY4342" fmla="*/ 4663892 h 6367455"/>
                <a:gd name="connsiteX4343" fmla="*/ 5418612 w 6891715"/>
                <a:gd name="connsiteY4343" fmla="*/ 4657543 h 6367455"/>
                <a:gd name="connsiteX4344" fmla="*/ 5420835 w 6891715"/>
                <a:gd name="connsiteY4344" fmla="*/ 4648019 h 6367455"/>
                <a:gd name="connsiteX4345" fmla="*/ 5416707 w 6891715"/>
                <a:gd name="connsiteY4345" fmla="*/ 4641036 h 6367455"/>
                <a:gd name="connsiteX4346" fmla="*/ 5393208 w 6891715"/>
                <a:gd name="connsiteY4346" fmla="*/ 4645163 h 6367455"/>
                <a:gd name="connsiteX4347" fmla="*/ 5379553 w 6891715"/>
                <a:gd name="connsiteY4347" fmla="*/ 4654686 h 6367455"/>
                <a:gd name="connsiteX4348" fmla="*/ 5352243 w 6891715"/>
                <a:gd name="connsiteY4348" fmla="*/ 4657225 h 6367455"/>
                <a:gd name="connsiteX4349" fmla="*/ 5331230 w 6891715"/>
                <a:gd name="connsiteY4349" fmla="*/ 4660361 h 6367455"/>
                <a:gd name="connsiteX4350" fmla="*/ 5331109 w 6891715"/>
                <a:gd name="connsiteY4350" fmla="*/ 4661094 h 6367455"/>
                <a:gd name="connsiteX4351" fmla="*/ 5315234 w 6891715"/>
                <a:gd name="connsiteY4351" fmla="*/ 4676033 h 6367455"/>
                <a:gd name="connsiteX4352" fmla="*/ 5309836 w 6891715"/>
                <a:gd name="connsiteY4352" fmla="*/ 4676351 h 6367455"/>
                <a:gd name="connsiteX4353" fmla="*/ 5314281 w 6891715"/>
                <a:gd name="connsiteY4353" fmla="*/ 4666816 h 6367455"/>
                <a:gd name="connsiteX4354" fmla="*/ 5285389 w 6891715"/>
                <a:gd name="connsiteY4354" fmla="*/ 4662366 h 6367455"/>
                <a:gd name="connsiteX4355" fmla="*/ 5258401 w 6891715"/>
                <a:gd name="connsiteY4355" fmla="*/ 4676669 h 6367455"/>
                <a:gd name="connsiteX4356" fmla="*/ 5249829 w 6891715"/>
                <a:gd name="connsiteY4356" fmla="*/ 4690337 h 6367455"/>
                <a:gd name="connsiteX4357" fmla="*/ 5242844 w 6891715"/>
                <a:gd name="connsiteY4357" fmla="*/ 4694787 h 6367455"/>
                <a:gd name="connsiteX4358" fmla="*/ 5238399 w 6891715"/>
                <a:gd name="connsiteY4358" fmla="*/ 4692562 h 6367455"/>
                <a:gd name="connsiteX4359" fmla="*/ 5206649 w 6891715"/>
                <a:gd name="connsiteY4359" fmla="*/ 4704640 h 6367455"/>
                <a:gd name="connsiteX4360" fmla="*/ 5195219 w 6891715"/>
                <a:gd name="connsiteY4360" fmla="*/ 4725936 h 6367455"/>
                <a:gd name="connsiteX4361" fmla="*/ 5184741 w 6891715"/>
                <a:gd name="connsiteY4361" fmla="*/ 4732293 h 6367455"/>
                <a:gd name="connsiteX4362" fmla="*/ 5178391 w 6891715"/>
                <a:gd name="connsiteY4362" fmla="*/ 4719579 h 6367455"/>
                <a:gd name="connsiteX4363" fmla="*/ 5164421 w 6891715"/>
                <a:gd name="connsiteY4363" fmla="*/ 4717672 h 6367455"/>
                <a:gd name="connsiteX4364" fmla="*/ 5151721 w 6891715"/>
                <a:gd name="connsiteY4364" fmla="*/ 4719897 h 6367455"/>
                <a:gd name="connsiteX4365" fmla="*/ 5147594 w 6891715"/>
                <a:gd name="connsiteY4365" fmla="*/ 4731657 h 6367455"/>
                <a:gd name="connsiteX4366" fmla="*/ 5144736 w 6891715"/>
                <a:gd name="connsiteY4366" fmla="*/ 4744053 h 6367455"/>
                <a:gd name="connsiteX4367" fmla="*/ 5132036 w 6891715"/>
                <a:gd name="connsiteY4367" fmla="*/ 4746596 h 6367455"/>
                <a:gd name="connsiteX4368" fmla="*/ 5132036 w 6891715"/>
                <a:gd name="connsiteY4368" fmla="*/ 4739921 h 6367455"/>
                <a:gd name="connsiteX4369" fmla="*/ 5116161 w 6891715"/>
                <a:gd name="connsiteY4369" fmla="*/ 4732611 h 6367455"/>
                <a:gd name="connsiteX4370" fmla="*/ 5101239 w 6891715"/>
                <a:gd name="connsiteY4370" fmla="*/ 4750728 h 6367455"/>
                <a:gd name="connsiteX4371" fmla="*/ 5080284 w 6891715"/>
                <a:gd name="connsiteY4371" fmla="*/ 4761535 h 6367455"/>
                <a:gd name="connsiteX4372" fmla="*/ 5055836 w 6891715"/>
                <a:gd name="connsiteY4372" fmla="*/ 4769164 h 6367455"/>
                <a:gd name="connsiteX4373" fmla="*/ 5050756 w 6891715"/>
                <a:gd name="connsiteY4373" fmla="*/ 4763124 h 6367455"/>
                <a:gd name="connsiteX4374" fmla="*/ 5045994 w 6891715"/>
                <a:gd name="connsiteY4374" fmla="*/ 4736425 h 6367455"/>
                <a:gd name="connsiteX4375" fmla="*/ 5040914 w 6891715"/>
                <a:gd name="connsiteY4375" fmla="*/ 4745960 h 6367455"/>
                <a:gd name="connsiteX4376" fmla="*/ 5045359 w 6891715"/>
                <a:gd name="connsiteY4376" fmla="*/ 4773296 h 6367455"/>
                <a:gd name="connsiteX4377" fmla="*/ 5051709 w 6891715"/>
                <a:gd name="connsiteY4377" fmla="*/ 4774567 h 6367455"/>
                <a:gd name="connsiteX4378" fmla="*/ 5042501 w 6891715"/>
                <a:gd name="connsiteY4378" fmla="*/ 4780924 h 6367455"/>
                <a:gd name="connsiteX4379" fmla="*/ 5039961 w 6891715"/>
                <a:gd name="connsiteY4379" fmla="*/ 4775838 h 6367455"/>
                <a:gd name="connsiteX4380" fmla="*/ 5039009 w 6891715"/>
                <a:gd name="connsiteY4380" fmla="*/ 4766303 h 6367455"/>
                <a:gd name="connsiteX4381" fmla="*/ 5033611 w 6891715"/>
                <a:gd name="connsiteY4381" fmla="*/ 4758992 h 6367455"/>
                <a:gd name="connsiteX4382" fmla="*/ 5028531 w 6891715"/>
                <a:gd name="connsiteY4382" fmla="*/ 4776792 h 6367455"/>
                <a:gd name="connsiteX4383" fmla="*/ 5032976 w 6891715"/>
                <a:gd name="connsiteY4383" fmla="*/ 4779017 h 6367455"/>
                <a:gd name="connsiteX4384" fmla="*/ 5019006 w 6891715"/>
                <a:gd name="connsiteY4384" fmla="*/ 4792684 h 6367455"/>
                <a:gd name="connsiteX4385" fmla="*/ 5004401 w 6891715"/>
                <a:gd name="connsiteY4385" fmla="*/ 4799359 h 6367455"/>
                <a:gd name="connsiteX4386" fmla="*/ 4999004 w 6891715"/>
                <a:gd name="connsiteY4386" fmla="*/ 4803491 h 6367455"/>
                <a:gd name="connsiteX4387" fmla="*/ 4987574 w 6891715"/>
                <a:gd name="connsiteY4387" fmla="*/ 4805716 h 6367455"/>
                <a:gd name="connsiteX4388" fmla="*/ 4983446 w 6891715"/>
                <a:gd name="connsiteY4388" fmla="*/ 4824787 h 6367455"/>
                <a:gd name="connsiteX4389" fmla="*/ 4974874 w 6891715"/>
                <a:gd name="connsiteY4389" fmla="*/ 4829873 h 6367455"/>
                <a:gd name="connsiteX4390" fmla="*/ 4968524 w 6891715"/>
                <a:gd name="connsiteY4390" fmla="*/ 4826694 h 6367455"/>
                <a:gd name="connsiteX4391" fmla="*/ 4965349 w 6891715"/>
                <a:gd name="connsiteY4391" fmla="*/ 4818748 h 6367455"/>
                <a:gd name="connsiteX4392" fmla="*/ 4974874 w 6891715"/>
                <a:gd name="connsiteY4392" fmla="*/ 4813980 h 6367455"/>
                <a:gd name="connsiteX4393" fmla="*/ 4974874 w 6891715"/>
                <a:gd name="connsiteY4393" fmla="*/ 4810166 h 6367455"/>
                <a:gd name="connsiteX4394" fmla="*/ 4965349 w 6891715"/>
                <a:gd name="connsiteY4394" fmla="*/ 4815570 h 6367455"/>
                <a:gd name="connsiteX4395" fmla="*/ 4952649 w 6891715"/>
                <a:gd name="connsiteY4395" fmla="*/ 4800631 h 6367455"/>
                <a:gd name="connsiteX4396" fmla="*/ 4941854 w 6891715"/>
                <a:gd name="connsiteY4396" fmla="*/ 4801902 h 6367455"/>
                <a:gd name="connsiteX4397" fmla="*/ 4938679 w 6891715"/>
                <a:gd name="connsiteY4397" fmla="*/ 4810166 h 6367455"/>
                <a:gd name="connsiteX4398" fmla="*/ 4930424 w 6891715"/>
                <a:gd name="connsiteY4398" fmla="*/ 4803173 h 6367455"/>
                <a:gd name="connsiteX4399" fmla="*/ 4922804 w 6891715"/>
                <a:gd name="connsiteY4399" fmla="*/ 4814934 h 6367455"/>
                <a:gd name="connsiteX4400" fmla="*/ 4917724 w 6891715"/>
                <a:gd name="connsiteY4400" fmla="*/ 4801902 h 6367455"/>
                <a:gd name="connsiteX4401" fmla="*/ 4910104 w 6891715"/>
                <a:gd name="connsiteY4401" fmla="*/ 4792684 h 6367455"/>
                <a:gd name="connsiteX4402" fmla="*/ 4896451 w 6891715"/>
                <a:gd name="connsiteY4402" fmla="*/ 4784420 h 6367455"/>
                <a:gd name="connsiteX4403" fmla="*/ 4893276 w 6891715"/>
                <a:gd name="connsiteY4403" fmla="*/ 4803491 h 6367455"/>
                <a:gd name="connsiteX4404" fmla="*/ 4900896 w 6891715"/>
                <a:gd name="connsiteY4404" fmla="*/ 4812709 h 6367455"/>
                <a:gd name="connsiteX4405" fmla="*/ 4907246 w 6891715"/>
                <a:gd name="connsiteY4405" fmla="*/ 4819066 h 6367455"/>
                <a:gd name="connsiteX4406" fmla="*/ 4916771 w 6891715"/>
                <a:gd name="connsiteY4406" fmla="*/ 4820020 h 6367455"/>
                <a:gd name="connsiteX4407" fmla="*/ 4929471 w 6891715"/>
                <a:gd name="connsiteY4407" fmla="*/ 4827330 h 6367455"/>
                <a:gd name="connsiteX4408" fmla="*/ 4932646 w 6891715"/>
                <a:gd name="connsiteY4408" fmla="*/ 4840044 h 6367455"/>
                <a:gd name="connsiteX4409" fmla="*/ 4939314 w 6891715"/>
                <a:gd name="connsiteY4409" fmla="*/ 4841951 h 6367455"/>
                <a:gd name="connsiteX4410" fmla="*/ 4937091 w 6891715"/>
                <a:gd name="connsiteY4410" fmla="*/ 4826059 h 6367455"/>
                <a:gd name="connsiteX4411" fmla="*/ 4938679 w 6891715"/>
                <a:gd name="connsiteY4411" fmla="*/ 4819702 h 6367455"/>
                <a:gd name="connsiteX4412" fmla="*/ 4960269 w 6891715"/>
                <a:gd name="connsiteY4412" fmla="*/ 4833051 h 6367455"/>
                <a:gd name="connsiteX4413" fmla="*/ 4969794 w 6891715"/>
                <a:gd name="connsiteY4413" fmla="*/ 4836548 h 6367455"/>
                <a:gd name="connsiteX4414" fmla="*/ 4977414 w 6891715"/>
                <a:gd name="connsiteY4414" fmla="*/ 4841633 h 6367455"/>
                <a:gd name="connsiteX4415" fmla="*/ 4964714 w 6891715"/>
                <a:gd name="connsiteY4415" fmla="*/ 4854347 h 6367455"/>
                <a:gd name="connsiteX4416" fmla="*/ 4963444 w 6891715"/>
                <a:gd name="connsiteY4416" fmla="*/ 4857526 h 6367455"/>
                <a:gd name="connsiteX4417" fmla="*/ 4982811 w 6891715"/>
                <a:gd name="connsiteY4417" fmla="*/ 4855301 h 6367455"/>
                <a:gd name="connsiteX4418" fmla="*/ 4990114 w 6891715"/>
                <a:gd name="connsiteY4418" fmla="*/ 4859433 h 6367455"/>
                <a:gd name="connsiteX4419" fmla="*/ 4983764 w 6891715"/>
                <a:gd name="connsiteY4419" fmla="*/ 4865790 h 6367455"/>
                <a:gd name="connsiteX4420" fmla="*/ 4999639 w 6891715"/>
                <a:gd name="connsiteY4420" fmla="*/ 4865790 h 6367455"/>
                <a:gd name="connsiteX4421" fmla="*/ 5011386 w 6891715"/>
                <a:gd name="connsiteY4421" fmla="*/ 4870876 h 6367455"/>
                <a:gd name="connsiteX4422" fmla="*/ 5021864 w 6891715"/>
                <a:gd name="connsiteY4422" fmla="*/ 4883590 h 6367455"/>
                <a:gd name="connsiteX4423" fmla="*/ 5015831 w 6891715"/>
                <a:gd name="connsiteY4423" fmla="*/ 4909653 h 6367455"/>
                <a:gd name="connsiteX4424" fmla="*/ 5036151 w 6891715"/>
                <a:gd name="connsiteY4424" fmla="*/ 4910607 h 6367455"/>
                <a:gd name="connsiteX4425" fmla="*/ 5076474 w 6891715"/>
                <a:gd name="connsiteY4425" fmla="*/ 4925228 h 6367455"/>
                <a:gd name="connsiteX4426" fmla="*/ 5079649 w 6891715"/>
                <a:gd name="connsiteY4426" fmla="*/ 4917917 h 6367455"/>
                <a:gd name="connsiteX4427" fmla="*/ 5052979 w 6891715"/>
                <a:gd name="connsiteY4427" fmla="*/ 4901071 h 6367455"/>
                <a:gd name="connsiteX4428" fmla="*/ 5031389 w 6891715"/>
                <a:gd name="connsiteY4428" fmla="*/ 4869604 h 6367455"/>
                <a:gd name="connsiteX4429" fmla="*/ 5012974 w 6891715"/>
                <a:gd name="connsiteY4429" fmla="*/ 4834005 h 6367455"/>
                <a:gd name="connsiteX4430" fmla="*/ 5004719 w 6891715"/>
                <a:gd name="connsiteY4430" fmla="*/ 4842269 h 6367455"/>
                <a:gd name="connsiteX4431" fmla="*/ 4999321 w 6891715"/>
                <a:gd name="connsiteY4431" fmla="*/ 4834005 h 6367455"/>
                <a:gd name="connsiteX4432" fmla="*/ 4995194 w 6891715"/>
                <a:gd name="connsiteY4432" fmla="*/ 4819384 h 6367455"/>
                <a:gd name="connsiteX4433" fmla="*/ 5002496 w 6891715"/>
                <a:gd name="connsiteY4433" fmla="*/ 4816205 h 6367455"/>
                <a:gd name="connsiteX4434" fmla="*/ 5001544 w 6891715"/>
                <a:gd name="connsiteY4434" fmla="*/ 4809848 h 6367455"/>
                <a:gd name="connsiteX4435" fmla="*/ 5004719 w 6891715"/>
                <a:gd name="connsiteY4435" fmla="*/ 4807623 h 6367455"/>
                <a:gd name="connsiteX4436" fmla="*/ 5036786 w 6891715"/>
                <a:gd name="connsiteY4436" fmla="*/ 4869604 h 6367455"/>
                <a:gd name="connsiteX4437" fmla="*/ 5057106 w 6891715"/>
                <a:gd name="connsiteY4437" fmla="*/ 4899164 h 6367455"/>
                <a:gd name="connsiteX4438" fmla="*/ 5078696 w 6891715"/>
                <a:gd name="connsiteY4438" fmla="*/ 4909335 h 6367455"/>
                <a:gd name="connsiteX4439" fmla="*/ 5085999 w 6891715"/>
                <a:gd name="connsiteY4439" fmla="*/ 4911560 h 6367455"/>
                <a:gd name="connsiteX4440" fmla="*/ 5094254 w 6891715"/>
                <a:gd name="connsiteY4440" fmla="*/ 4912196 h 6367455"/>
                <a:gd name="connsiteX4441" fmla="*/ 5098381 w 6891715"/>
                <a:gd name="connsiteY4441" fmla="*/ 4905839 h 6367455"/>
                <a:gd name="connsiteX4442" fmla="*/ 5106954 w 6891715"/>
                <a:gd name="connsiteY4442" fmla="*/ 4896304 h 6367455"/>
                <a:gd name="connsiteX4443" fmla="*/ 5116479 w 6891715"/>
                <a:gd name="connsiteY4443" fmla="*/ 4911243 h 6367455"/>
                <a:gd name="connsiteX4444" fmla="*/ 5126004 w 6891715"/>
                <a:gd name="connsiteY4444" fmla="*/ 4904886 h 6367455"/>
                <a:gd name="connsiteX4445" fmla="*/ 5130131 w 6891715"/>
                <a:gd name="connsiteY4445" fmla="*/ 4898211 h 6367455"/>
                <a:gd name="connsiteX4446" fmla="*/ 5148864 w 6891715"/>
                <a:gd name="connsiteY4446" fmla="*/ 4893761 h 6367455"/>
                <a:gd name="connsiteX4447" fmla="*/ 5162834 w 6891715"/>
                <a:gd name="connsiteY4447" fmla="*/ 4895986 h 6367455"/>
                <a:gd name="connsiteX4448" fmla="*/ 5181249 w 6891715"/>
                <a:gd name="connsiteY4448" fmla="*/ 4909335 h 6367455"/>
                <a:gd name="connsiteX4449" fmla="*/ 5175534 w 6891715"/>
                <a:gd name="connsiteY4449" fmla="*/ 4914739 h 6367455"/>
                <a:gd name="connsiteX4450" fmla="*/ 5160929 w 6891715"/>
                <a:gd name="connsiteY4450" fmla="*/ 4912832 h 6367455"/>
                <a:gd name="connsiteX4451" fmla="*/ 5156801 w 6891715"/>
                <a:gd name="connsiteY4451" fmla="*/ 4915057 h 6367455"/>
                <a:gd name="connsiteX4452" fmla="*/ 5156166 w 6891715"/>
                <a:gd name="connsiteY4452" fmla="*/ 4934763 h 6367455"/>
                <a:gd name="connsiteX4453" fmla="*/ 5151721 w 6891715"/>
                <a:gd name="connsiteY4453" fmla="*/ 4947477 h 6367455"/>
                <a:gd name="connsiteX4454" fmla="*/ 5144419 w 6891715"/>
                <a:gd name="connsiteY4454" fmla="*/ 4948749 h 6367455"/>
                <a:gd name="connsiteX4455" fmla="*/ 5131719 w 6891715"/>
                <a:gd name="connsiteY4455" fmla="*/ 4950974 h 6367455"/>
                <a:gd name="connsiteX4456" fmla="*/ 5117114 w 6891715"/>
                <a:gd name="connsiteY4456" fmla="*/ 4960827 h 6367455"/>
                <a:gd name="connsiteX4457" fmla="*/ 5094571 w 6891715"/>
                <a:gd name="connsiteY4457" fmla="*/ 4943028 h 6367455"/>
                <a:gd name="connsiteX4458" fmla="*/ 5071076 w 6891715"/>
                <a:gd name="connsiteY4458" fmla="*/ 4943981 h 6367455"/>
                <a:gd name="connsiteX4459" fmla="*/ 5061869 w 6891715"/>
                <a:gd name="connsiteY4459" fmla="*/ 4955742 h 6367455"/>
                <a:gd name="connsiteX4460" fmla="*/ 5055519 w 6891715"/>
                <a:gd name="connsiteY4460" fmla="*/ 4969409 h 6367455"/>
                <a:gd name="connsiteX4461" fmla="*/ 5033611 w 6891715"/>
                <a:gd name="connsiteY4461" fmla="*/ 4976402 h 6367455"/>
                <a:gd name="connsiteX4462" fmla="*/ 5025039 w 6891715"/>
                <a:gd name="connsiteY4462" fmla="*/ 4986891 h 6367455"/>
                <a:gd name="connsiteX4463" fmla="*/ 5012339 w 6891715"/>
                <a:gd name="connsiteY4463" fmla="*/ 4987845 h 6367455"/>
                <a:gd name="connsiteX4464" fmla="*/ 5002814 w 6891715"/>
                <a:gd name="connsiteY4464" fmla="*/ 4981488 h 6367455"/>
                <a:gd name="connsiteX4465" fmla="*/ 4994241 w 6891715"/>
                <a:gd name="connsiteY4465" fmla="*/ 4986255 h 6367455"/>
                <a:gd name="connsiteX4466" fmla="*/ 4972334 w 6891715"/>
                <a:gd name="connsiteY4466" fmla="*/ 5008505 h 6367455"/>
                <a:gd name="connsiteX4467" fmla="*/ 4941854 w 6891715"/>
                <a:gd name="connsiteY4467" fmla="*/ 5033933 h 6367455"/>
                <a:gd name="connsiteX4468" fmla="*/ 4914866 w 6891715"/>
                <a:gd name="connsiteY4468" fmla="*/ 5053004 h 6367455"/>
                <a:gd name="connsiteX4469" fmla="*/ 4887879 w 6891715"/>
                <a:gd name="connsiteY4469" fmla="*/ 5037429 h 6367455"/>
                <a:gd name="connsiteX4470" fmla="*/ 4861526 w 6891715"/>
                <a:gd name="connsiteY4470" fmla="*/ 5034568 h 6367455"/>
                <a:gd name="connsiteX4471" fmla="*/ 4859304 w 6891715"/>
                <a:gd name="connsiteY4471" fmla="*/ 5027258 h 6367455"/>
                <a:gd name="connsiteX4472" fmla="*/ 4877401 w 6891715"/>
                <a:gd name="connsiteY4472" fmla="*/ 5013590 h 6367455"/>
                <a:gd name="connsiteX4473" fmla="*/ 4873909 w 6891715"/>
                <a:gd name="connsiteY4473" fmla="*/ 4995473 h 6367455"/>
                <a:gd name="connsiteX4474" fmla="*/ 4881211 w 6891715"/>
                <a:gd name="connsiteY4474" fmla="*/ 4992294 h 6367455"/>
                <a:gd name="connsiteX4475" fmla="*/ 4885339 w 6891715"/>
                <a:gd name="connsiteY4475" fmla="*/ 4962734 h 6367455"/>
                <a:gd name="connsiteX4476" fmla="*/ 4870099 w 6891715"/>
                <a:gd name="connsiteY4476" fmla="*/ 4939849 h 6367455"/>
                <a:gd name="connsiteX4477" fmla="*/ 4854224 w 6891715"/>
                <a:gd name="connsiteY4477" fmla="*/ 4945253 h 6367455"/>
                <a:gd name="connsiteX4478" fmla="*/ 4851049 w 6891715"/>
                <a:gd name="connsiteY4478" fmla="*/ 4936671 h 6367455"/>
                <a:gd name="connsiteX4479" fmla="*/ 4831046 w 6891715"/>
                <a:gd name="connsiteY4479" fmla="*/ 4919825 h 6367455"/>
                <a:gd name="connsiteX4480" fmla="*/ 4818029 w 6891715"/>
                <a:gd name="connsiteY4480" fmla="*/ 4918871 h 6367455"/>
                <a:gd name="connsiteX4481" fmla="*/ 4810726 w 6891715"/>
                <a:gd name="connsiteY4481" fmla="*/ 4929678 h 6367455"/>
                <a:gd name="connsiteX4482" fmla="*/ 4797074 w 6891715"/>
                <a:gd name="connsiteY4482" fmla="*/ 4924592 h 6367455"/>
                <a:gd name="connsiteX4483" fmla="*/ 4784056 w 6891715"/>
                <a:gd name="connsiteY4483" fmla="*/ 4917282 h 6367455"/>
                <a:gd name="connsiteX4484" fmla="*/ 4780881 w 6891715"/>
                <a:gd name="connsiteY4484" fmla="*/ 4909018 h 6367455"/>
                <a:gd name="connsiteX4485" fmla="*/ 4787549 w 6891715"/>
                <a:gd name="connsiteY4485" fmla="*/ 4904250 h 6367455"/>
                <a:gd name="connsiteX4486" fmla="*/ 4808186 w 6891715"/>
                <a:gd name="connsiteY4486" fmla="*/ 4888357 h 6367455"/>
                <a:gd name="connsiteX4487" fmla="*/ 4836444 w 6891715"/>
                <a:gd name="connsiteY4487" fmla="*/ 4865154 h 6367455"/>
                <a:gd name="connsiteX4488" fmla="*/ 4839619 w 6891715"/>
                <a:gd name="connsiteY4488" fmla="*/ 4855619 h 6367455"/>
                <a:gd name="connsiteX4489" fmla="*/ 4844064 w 6891715"/>
                <a:gd name="connsiteY4489" fmla="*/ 4862929 h 6367455"/>
                <a:gd name="connsiteX4490" fmla="*/ 4866289 w 6891715"/>
                <a:gd name="connsiteY4490" fmla="*/ 4854030 h 6367455"/>
                <a:gd name="connsiteX4491" fmla="*/ 4894546 w 6891715"/>
                <a:gd name="connsiteY4491" fmla="*/ 4846719 h 6367455"/>
                <a:gd name="connsiteX4492" fmla="*/ 4905341 w 6891715"/>
                <a:gd name="connsiteY4492" fmla="*/ 4849897 h 6367455"/>
                <a:gd name="connsiteX4493" fmla="*/ 4899944 w 6891715"/>
                <a:gd name="connsiteY4493" fmla="*/ 4839091 h 6367455"/>
                <a:gd name="connsiteX4494" fmla="*/ 4909469 w 6891715"/>
                <a:gd name="connsiteY4494" fmla="*/ 4829555 h 6367455"/>
                <a:gd name="connsiteX4495" fmla="*/ 4891371 w 6891715"/>
                <a:gd name="connsiteY4495" fmla="*/ 4835912 h 6367455"/>
                <a:gd name="connsiteX4496" fmla="*/ 4890419 w 6891715"/>
                <a:gd name="connsiteY4496" fmla="*/ 4824469 h 6367455"/>
                <a:gd name="connsiteX4497" fmla="*/ 4885021 w 6891715"/>
                <a:gd name="connsiteY4497" fmla="*/ 4817159 h 6367455"/>
                <a:gd name="connsiteX4498" fmla="*/ 4882481 w 6891715"/>
                <a:gd name="connsiteY4498" fmla="*/ 4795863 h 6367455"/>
                <a:gd name="connsiteX4499" fmla="*/ 4877719 w 6891715"/>
                <a:gd name="connsiteY4499" fmla="*/ 4809848 h 6367455"/>
                <a:gd name="connsiteX4500" fmla="*/ 4870099 w 6891715"/>
                <a:gd name="connsiteY4500" fmla="*/ 4812073 h 6367455"/>
                <a:gd name="connsiteX4501" fmla="*/ 4875496 w 6891715"/>
                <a:gd name="connsiteY4501" fmla="*/ 4825741 h 6367455"/>
                <a:gd name="connsiteX4502" fmla="*/ 4871369 w 6891715"/>
                <a:gd name="connsiteY4502" fmla="*/ 4824787 h 6367455"/>
                <a:gd name="connsiteX4503" fmla="*/ 4861526 w 6891715"/>
                <a:gd name="connsiteY4503" fmla="*/ 4818430 h 6367455"/>
                <a:gd name="connsiteX4504" fmla="*/ 4855176 w 6891715"/>
                <a:gd name="connsiteY4504" fmla="*/ 4819384 h 6367455"/>
                <a:gd name="connsiteX4505" fmla="*/ 4847874 w 6891715"/>
                <a:gd name="connsiteY4505" fmla="*/ 4815570 h 6367455"/>
                <a:gd name="connsiteX4506" fmla="*/ 4846921 w 6891715"/>
                <a:gd name="connsiteY4506" fmla="*/ 4803809 h 6367455"/>
                <a:gd name="connsiteX4507" fmla="*/ 4839301 w 6891715"/>
                <a:gd name="connsiteY4507" fmla="*/ 4809213 h 6367455"/>
                <a:gd name="connsiteX4508" fmla="*/ 4829776 w 6891715"/>
                <a:gd name="connsiteY4508" fmla="*/ 4801584 h 6367455"/>
                <a:gd name="connsiteX4509" fmla="*/ 4826601 w 6891715"/>
                <a:gd name="connsiteY4509" fmla="*/ 4807941 h 6367455"/>
                <a:gd name="connsiteX4510" fmla="*/ 4821204 w 6891715"/>
                <a:gd name="connsiteY4510" fmla="*/ 4809213 h 6367455"/>
                <a:gd name="connsiteX4511" fmla="*/ 4808504 w 6891715"/>
                <a:gd name="connsiteY4511" fmla="*/ 4811755 h 6367455"/>
                <a:gd name="connsiteX4512" fmla="*/ 4795169 w 6891715"/>
                <a:gd name="connsiteY4512" fmla="*/ 4816841 h 6367455"/>
                <a:gd name="connsiteX4513" fmla="*/ 4794216 w 6891715"/>
                <a:gd name="connsiteY4513" fmla="*/ 4824469 h 6367455"/>
                <a:gd name="connsiteX4514" fmla="*/ 4816441 w 6891715"/>
                <a:gd name="connsiteY4514" fmla="*/ 4828284 h 6367455"/>
                <a:gd name="connsiteX4515" fmla="*/ 4808821 w 6891715"/>
                <a:gd name="connsiteY4515" fmla="*/ 4830509 h 6367455"/>
                <a:gd name="connsiteX4516" fmla="*/ 4785644 w 6891715"/>
                <a:gd name="connsiteY4516" fmla="*/ 4826377 h 6367455"/>
                <a:gd name="connsiteX4517" fmla="*/ 4775166 w 6891715"/>
                <a:gd name="connsiteY4517" fmla="*/ 4828602 h 6367455"/>
                <a:gd name="connsiteX4518" fmla="*/ 4701824 w 6891715"/>
                <a:gd name="connsiteY4518" fmla="*/ 4809530 h 6367455"/>
                <a:gd name="connsiteX4519" fmla="*/ 4699601 w 6891715"/>
                <a:gd name="connsiteY4519" fmla="*/ 4797770 h 6367455"/>
                <a:gd name="connsiteX4520" fmla="*/ 4704999 w 6891715"/>
                <a:gd name="connsiteY4520" fmla="*/ 4808259 h 6367455"/>
                <a:gd name="connsiteX4521" fmla="*/ 4765324 w 6891715"/>
                <a:gd name="connsiteY4521" fmla="*/ 4822562 h 6367455"/>
                <a:gd name="connsiteX4522" fmla="*/ 4776119 w 6891715"/>
                <a:gd name="connsiteY4522" fmla="*/ 4823198 h 6367455"/>
                <a:gd name="connsiteX4523" fmla="*/ 4746274 w 6891715"/>
                <a:gd name="connsiteY4523" fmla="*/ 4799677 h 6367455"/>
                <a:gd name="connsiteX4524" fmla="*/ 4729446 w 6891715"/>
                <a:gd name="connsiteY4524" fmla="*/ 4799677 h 6367455"/>
                <a:gd name="connsiteX4525" fmla="*/ 4726271 w 6891715"/>
                <a:gd name="connsiteY4525" fmla="*/ 4807941 h 6367455"/>
                <a:gd name="connsiteX4526" fmla="*/ 4713571 w 6891715"/>
                <a:gd name="connsiteY4526" fmla="*/ 4802856 h 6367455"/>
                <a:gd name="connsiteX4527" fmla="*/ 4712301 w 6891715"/>
                <a:gd name="connsiteY4527" fmla="*/ 4792367 h 6367455"/>
                <a:gd name="connsiteX4528" fmla="*/ 4740559 w 6891715"/>
                <a:gd name="connsiteY4528" fmla="*/ 4785692 h 6367455"/>
                <a:gd name="connsiteX4529" fmla="*/ 4746909 w 6891715"/>
                <a:gd name="connsiteY4529" fmla="*/ 4784738 h 6367455"/>
                <a:gd name="connsiteX4530" fmla="*/ 4737384 w 6891715"/>
                <a:gd name="connsiteY4530" fmla="*/ 4768846 h 6367455"/>
                <a:gd name="connsiteX4531" fmla="*/ 4717381 w 6891715"/>
                <a:gd name="connsiteY4531" fmla="*/ 4764714 h 6367455"/>
                <a:gd name="connsiteX4532" fmla="*/ 4706586 w 6891715"/>
                <a:gd name="connsiteY4532" fmla="*/ 4770117 h 6367455"/>
                <a:gd name="connsiteX4533" fmla="*/ 4689759 w 6891715"/>
                <a:gd name="connsiteY4533" fmla="*/ 4756767 h 6367455"/>
                <a:gd name="connsiteX4534" fmla="*/ 4687536 w 6891715"/>
                <a:gd name="connsiteY4534" fmla="*/ 4752317 h 6367455"/>
                <a:gd name="connsiteX4535" fmla="*/ 4704681 w 6891715"/>
                <a:gd name="connsiteY4535" fmla="*/ 4757721 h 6367455"/>
                <a:gd name="connsiteX4536" fmla="*/ 4709761 w 6891715"/>
                <a:gd name="connsiteY4536" fmla="*/ 4754225 h 6367455"/>
                <a:gd name="connsiteX4537" fmla="*/ 4729129 w 6891715"/>
                <a:gd name="connsiteY4537" fmla="*/ 4759628 h 6367455"/>
                <a:gd name="connsiteX4538" fmla="*/ 4748179 w 6891715"/>
                <a:gd name="connsiteY4538" fmla="*/ 4763442 h 6367455"/>
                <a:gd name="connsiteX4539" fmla="*/ 4764054 w 6891715"/>
                <a:gd name="connsiteY4539" fmla="*/ 4769799 h 6367455"/>
                <a:gd name="connsiteX4540" fmla="*/ 4808821 w 6891715"/>
                <a:gd name="connsiteY4540" fmla="*/ 4724982 h 6367455"/>
                <a:gd name="connsiteX4541" fmla="*/ 4767864 w 6891715"/>
                <a:gd name="connsiteY4541" fmla="*/ 4752953 h 6367455"/>
                <a:gd name="connsiteX4542" fmla="*/ 4745956 w 6891715"/>
                <a:gd name="connsiteY4542" fmla="*/ 4759310 h 6367455"/>
                <a:gd name="connsiteX4543" fmla="*/ 4735161 w 6891715"/>
                <a:gd name="connsiteY4543" fmla="*/ 4747868 h 6367455"/>
                <a:gd name="connsiteX4544" fmla="*/ 4727541 w 6891715"/>
                <a:gd name="connsiteY4544" fmla="*/ 4738332 h 6367455"/>
                <a:gd name="connsiteX4545" fmla="*/ 4725636 w 6891715"/>
                <a:gd name="connsiteY4545" fmla="*/ 4731339 h 6367455"/>
                <a:gd name="connsiteX4546" fmla="*/ 4723414 w 6891715"/>
                <a:gd name="connsiteY4546" fmla="*/ 4717354 h 6367455"/>
                <a:gd name="connsiteX4547" fmla="*/ 4731351 w 6891715"/>
                <a:gd name="connsiteY4547" fmla="*/ 4710043 h 6367455"/>
                <a:gd name="connsiteX4548" fmla="*/ 4726271 w 6891715"/>
                <a:gd name="connsiteY4548" fmla="*/ 4699236 h 6367455"/>
                <a:gd name="connsiteX4549" fmla="*/ 4725001 w 6891715"/>
                <a:gd name="connsiteY4549" fmla="*/ 4688747 h 6367455"/>
                <a:gd name="connsiteX4550" fmla="*/ 4720874 w 6891715"/>
                <a:gd name="connsiteY4550" fmla="*/ 4703686 h 6367455"/>
                <a:gd name="connsiteX4551" fmla="*/ 4725001 w 6891715"/>
                <a:gd name="connsiteY4551" fmla="*/ 4708772 h 6367455"/>
                <a:gd name="connsiteX4552" fmla="*/ 4714841 w 6891715"/>
                <a:gd name="connsiteY4552" fmla="*/ 4717354 h 6367455"/>
                <a:gd name="connsiteX4553" fmla="*/ 4717064 w 6891715"/>
                <a:gd name="connsiteY4553" fmla="*/ 4729114 h 6367455"/>
                <a:gd name="connsiteX4554" fmla="*/ 4722144 w 6891715"/>
                <a:gd name="connsiteY4554" fmla="*/ 4737378 h 6367455"/>
                <a:gd name="connsiteX4555" fmla="*/ 4720239 w 6891715"/>
                <a:gd name="connsiteY4555" fmla="*/ 4744689 h 6367455"/>
                <a:gd name="connsiteX4556" fmla="*/ 4708809 w 6891715"/>
                <a:gd name="connsiteY4556" fmla="*/ 4749139 h 6367455"/>
                <a:gd name="connsiteX4557" fmla="*/ 4701189 w 6891715"/>
                <a:gd name="connsiteY4557" fmla="*/ 4742782 h 6367455"/>
                <a:gd name="connsiteX4558" fmla="*/ 4696109 w 6891715"/>
                <a:gd name="connsiteY4558" fmla="*/ 4747232 h 6367455"/>
                <a:gd name="connsiteX4559" fmla="*/ 4683409 w 6891715"/>
                <a:gd name="connsiteY4559" fmla="*/ 4747232 h 6367455"/>
                <a:gd name="connsiteX4560" fmla="*/ 4695791 w 6891715"/>
                <a:gd name="connsiteY4560" fmla="*/ 4725936 h 6367455"/>
                <a:gd name="connsiteX4561" fmla="*/ 4684044 w 6891715"/>
                <a:gd name="connsiteY4561" fmla="*/ 4726254 h 6367455"/>
                <a:gd name="connsiteX4562" fmla="*/ 4679916 w 6891715"/>
                <a:gd name="connsiteY4562" fmla="*/ 4718943 h 6367455"/>
                <a:gd name="connsiteX4563" fmla="*/ 4682456 w 6891715"/>
                <a:gd name="connsiteY4563" fmla="*/ 4738650 h 6367455"/>
                <a:gd name="connsiteX4564" fmla="*/ 4676106 w 6891715"/>
                <a:gd name="connsiteY4564" fmla="*/ 4744371 h 6367455"/>
                <a:gd name="connsiteX4565" fmla="*/ 4659914 w 6891715"/>
                <a:gd name="connsiteY4565" fmla="*/ 4746596 h 6367455"/>
                <a:gd name="connsiteX4566" fmla="*/ 4649436 w 6891715"/>
                <a:gd name="connsiteY4566" fmla="*/ 4751682 h 6367455"/>
                <a:gd name="connsiteX4567" fmla="*/ 4619591 w 6891715"/>
                <a:gd name="connsiteY4567" fmla="*/ 4753271 h 6367455"/>
                <a:gd name="connsiteX4568" fmla="*/ 4614829 w 6891715"/>
                <a:gd name="connsiteY4568" fmla="*/ 4759628 h 6367455"/>
                <a:gd name="connsiteX4569" fmla="*/ 4618956 w 6891715"/>
                <a:gd name="connsiteY4569" fmla="*/ 4769799 h 6367455"/>
                <a:gd name="connsiteX4570" fmla="*/ 4611654 w 6891715"/>
                <a:gd name="connsiteY4570" fmla="*/ 4781560 h 6367455"/>
                <a:gd name="connsiteX4571" fmla="*/ 4609749 w 6891715"/>
                <a:gd name="connsiteY4571" fmla="*/ 4797452 h 6367455"/>
                <a:gd name="connsiteX4572" fmla="*/ 4597049 w 6891715"/>
                <a:gd name="connsiteY4572" fmla="*/ 4809213 h 6367455"/>
                <a:gd name="connsiteX4573" fmla="*/ 4587524 w 6891715"/>
                <a:gd name="connsiteY4573" fmla="*/ 4820655 h 6367455"/>
                <a:gd name="connsiteX4574" fmla="*/ 4587524 w 6891715"/>
                <a:gd name="connsiteY4574" fmla="*/ 4816523 h 6367455"/>
                <a:gd name="connsiteX4575" fmla="*/ 4592921 w 6891715"/>
                <a:gd name="connsiteY4575" fmla="*/ 4807941 h 6367455"/>
                <a:gd name="connsiteX4576" fmla="*/ 4583396 w 6891715"/>
                <a:gd name="connsiteY4576" fmla="*/ 4805081 h 6367455"/>
                <a:gd name="connsiteX4577" fmla="*/ 4575776 w 6891715"/>
                <a:gd name="connsiteY4577" fmla="*/ 4799995 h 6367455"/>
                <a:gd name="connsiteX4578" fmla="*/ 4572601 w 6891715"/>
                <a:gd name="connsiteY4578" fmla="*/ 4788235 h 6367455"/>
                <a:gd name="connsiteX4579" fmla="*/ 4568474 w 6891715"/>
                <a:gd name="connsiteY4579" fmla="*/ 4796816 h 6367455"/>
                <a:gd name="connsiteX4580" fmla="*/ 4565299 w 6891715"/>
                <a:gd name="connsiteY4580" fmla="*/ 4787599 h 6367455"/>
                <a:gd name="connsiteX4581" fmla="*/ 4556726 w 6891715"/>
                <a:gd name="connsiteY4581" fmla="*/ 4784420 h 6367455"/>
                <a:gd name="connsiteX4582" fmla="*/ 4553551 w 6891715"/>
                <a:gd name="connsiteY4582" fmla="*/ 4798088 h 6367455"/>
                <a:gd name="connsiteX4583" fmla="*/ 4566251 w 6891715"/>
                <a:gd name="connsiteY4583" fmla="*/ 4811755 h 6367455"/>
                <a:gd name="connsiteX4584" fmla="*/ 4574824 w 6891715"/>
                <a:gd name="connsiteY4584" fmla="*/ 4815887 h 6367455"/>
                <a:gd name="connsiteX4585" fmla="*/ 4580539 w 6891715"/>
                <a:gd name="connsiteY4585" fmla="*/ 4820020 h 6367455"/>
                <a:gd name="connsiteX4586" fmla="*/ 4581491 w 6891715"/>
                <a:gd name="connsiteY4586" fmla="*/ 4832416 h 6367455"/>
                <a:gd name="connsiteX4587" fmla="*/ 4576094 w 6891715"/>
                <a:gd name="connsiteY4587" fmla="*/ 4845130 h 6367455"/>
                <a:gd name="connsiteX4588" fmla="*/ 4564664 w 6891715"/>
                <a:gd name="connsiteY4588" fmla="*/ 4848308 h 6367455"/>
                <a:gd name="connsiteX4589" fmla="*/ 4557361 w 6891715"/>
                <a:gd name="connsiteY4589" fmla="*/ 4856890 h 6367455"/>
                <a:gd name="connsiteX4590" fmla="*/ 4552281 w 6891715"/>
                <a:gd name="connsiteY4590" fmla="*/ 4857844 h 6367455"/>
                <a:gd name="connsiteX4591" fmla="*/ 4539264 w 6891715"/>
                <a:gd name="connsiteY4591" fmla="*/ 4858479 h 6367455"/>
                <a:gd name="connsiteX4592" fmla="*/ 4523388 w 6891715"/>
                <a:gd name="connsiteY4592" fmla="*/ 4862611 h 6367455"/>
                <a:gd name="connsiteX4593" fmla="*/ 4531961 w 6891715"/>
                <a:gd name="connsiteY4593" fmla="*/ 4871193 h 6367455"/>
                <a:gd name="connsiteX4594" fmla="*/ 4513228 w 6891715"/>
                <a:gd name="connsiteY4594" fmla="*/ 4882636 h 6367455"/>
                <a:gd name="connsiteX4595" fmla="*/ 4507831 w 6891715"/>
                <a:gd name="connsiteY4595" fmla="*/ 4875325 h 6367455"/>
                <a:gd name="connsiteX4596" fmla="*/ 4504338 w 6891715"/>
                <a:gd name="connsiteY4596" fmla="*/ 4865154 h 6367455"/>
                <a:gd name="connsiteX4597" fmla="*/ 4508466 w 6891715"/>
                <a:gd name="connsiteY4597" fmla="*/ 4859751 h 6367455"/>
                <a:gd name="connsiteX4598" fmla="*/ 4508466 w 6891715"/>
                <a:gd name="connsiteY4598" fmla="*/ 4849262 h 6367455"/>
                <a:gd name="connsiteX4599" fmla="*/ 4502116 w 6891715"/>
                <a:gd name="connsiteY4599" fmla="*/ 4843858 h 6367455"/>
                <a:gd name="connsiteX4600" fmla="*/ 4493861 w 6891715"/>
                <a:gd name="connsiteY4600" fmla="*/ 4868333 h 6367455"/>
                <a:gd name="connsiteX4601" fmla="*/ 4492908 w 6891715"/>
                <a:gd name="connsiteY4601" fmla="*/ 4884861 h 6367455"/>
                <a:gd name="connsiteX4602" fmla="*/ 4503703 w 6891715"/>
                <a:gd name="connsiteY4602" fmla="*/ 4891218 h 6367455"/>
                <a:gd name="connsiteX4603" fmla="*/ 4505926 w 6891715"/>
                <a:gd name="connsiteY4603" fmla="*/ 4905203 h 6367455"/>
                <a:gd name="connsiteX4604" fmla="*/ 4497671 w 6891715"/>
                <a:gd name="connsiteY4604" fmla="*/ 4910289 h 6367455"/>
                <a:gd name="connsiteX4605" fmla="*/ 4499868 w 6891715"/>
                <a:gd name="connsiteY4605" fmla="*/ 4919360 h 6367455"/>
                <a:gd name="connsiteX4606" fmla="*/ 4500840 w 6891715"/>
                <a:gd name="connsiteY4606" fmla="*/ 4920286 h 6367455"/>
                <a:gd name="connsiteX4607" fmla="*/ 4506875 w 6891715"/>
                <a:gd name="connsiteY4607" fmla="*/ 4943464 h 6367455"/>
                <a:gd name="connsiteX4608" fmla="*/ 4505922 w 6891715"/>
                <a:gd name="connsiteY4608" fmla="*/ 4967594 h 6367455"/>
                <a:gd name="connsiteX4609" fmla="*/ 4499570 w 6891715"/>
                <a:gd name="connsiteY4609" fmla="*/ 4964736 h 6367455"/>
                <a:gd name="connsiteX4610" fmla="*/ 4505922 w 6891715"/>
                <a:gd name="connsiteY4610" fmla="*/ 4976166 h 6367455"/>
                <a:gd name="connsiteX4611" fmla="*/ 4504969 w 6891715"/>
                <a:gd name="connsiteY4611" fmla="*/ 4987596 h 6367455"/>
                <a:gd name="connsiteX4612" fmla="*/ 4487183 w 6891715"/>
                <a:gd name="connsiteY4612" fmla="*/ 4995216 h 6367455"/>
                <a:gd name="connsiteX4613" fmla="*/ 4475749 w 6891715"/>
                <a:gd name="connsiteY4613" fmla="*/ 5001884 h 6367455"/>
                <a:gd name="connsiteX4614" fmla="*/ 4460821 w 6891715"/>
                <a:gd name="connsiteY4614" fmla="*/ 5005059 h 6367455"/>
                <a:gd name="connsiteX4615" fmla="*/ 4447164 w 6891715"/>
                <a:gd name="connsiteY4615" fmla="*/ 5022204 h 6367455"/>
                <a:gd name="connsiteX4616" fmla="*/ 4430330 w 6891715"/>
                <a:gd name="connsiteY4616" fmla="*/ 5038079 h 6367455"/>
                <a:gd name="connsiteX4617" fmla="*/ 4433506 w 6891715"/>
                <a:gd name="connsiteY4617" fmla="*/ 5029506 h 6367455"/>
                <a:gd name="connsiteX4618" fmla="*/ 4443988 w 6891715"/>
                <a:gd name="connsiteY4618" fmla="*/ 5017759 h 6367455"/>
                <a:gd name="connsiteX4619" fmla="*/ 4443988 w 6891715"/>
                <a:gd name="connsiteY4619" fmla="*/ 5008234 h 6367455"/>
                <a:gd name="connsiteX4620" fmla="*/ 4454469 w 6891715"/>
                <a:gd name="connsiteY4620" fmla="*/ 5000931 h 6367455"/>
                <a:gd name="connsiteX4621" fmla="*/ 4464950 w 6891715"/>
                <a:gd name="connsiteY4621" fmla="*/ 4992359 h 6367455"/>
                <a:gd name="connsiteX4622" fmla="*/ 4463997 w 6891715"/>
                <a:gd name="connsiteY4622" fmla="*/ 4986961 h 6367455"/>
                <a:gd name="connsiteX4623" fmla="*/ 4449069 w 6891715"/>
                <a:gd name="connsiteY4623" fmla="*/ 4990136 h 6367455"/>
                <a:gd name="connsiteX4624" fmla="*/ 4452245 w 6891715"/>
                <a:gd name="connsiteY4624" fmla="*/ 4980929 h 6367455"/>
                <a:gd name="connsiteX4625" fmla="*/ 4449069 w 6891715"/>
                <a:gd name="connsiteY4625" fmla="*/ 4971404 h 6367455"/>
                <a:gd name="connsiteX4626" fmla="*/ 4439223 w 6891715"/>
                <a:gd name="connsiteY4626" fmla="*/ 4964101 h 6367455"/>
                <a:gd name="connsiteX4627" fmla="*/ 4429060 w 6891715"/>
                <a:gd name="connsiteY4627" fmla="*/ 4968229 h 6367455"/>
                <a:gd name="connsiteX4628" fmla="*/ 4424613 w 6891715"/>
                <a:gd name="connsiteY4628" fmla="*/ 4976801 h 6367455"/>
                <a:gd name="connsiteX4629" fmla="*/ 4411909 w 6891715"/>
                <a:gd name="connsiteY4629" fmla="*/ 4972991 h 6367455"/>
                <a:gd name="connsiteX4630" fmla="*/ 4410956 w 6891715"/>
                <a:gd name="connsiteY4630" fmla="*/ 4981246 h 6367455"/>
                <a:gd name="connsiteX4631" fmla="*/ 4432236 w 6891715"/>
                <a:gd name="connsiteY4631" fmla="*/ 4983151 h 6367455"/>
                <a:gd name="connsiteX4632" fmla="*/ 4435412 w 6891715"/>
                <a:gd name="connsiteY4632" fmla="*/ 4985374 h 6367455"/>
                <a:gd name="connsiteX4633" fmla="*/ 4438588 w 6891715"/>
                <a:gd name="connsiteY4633" fmla="*/ 4991724 h 6367455"/>
                <a:gd name="connsiteX4634" fmla="*/ 4428107 w 6891715"/>
                <a:gd name="connsiteY4634" fmla="*/ 5004424 h 6367455"/>
                <a:gd name="connsiteX4635" fmla="*/ 4426201 w 6891715"/>
                <a:gd name="connsiteY4635" fmla="*/ 5009821 h 6367455"/>
                <a:gd name="connsiteX4636" fmla="*/ 4420802 w 6891715"/>
                <a:gd name="connsiteY4636" fmla="*/ 5011726 h 6367455"/>
                <a:gd name="connsiteX4637" fmla="*/ 4417626 w 6891715"/>
                <a:gd name="connsiteY4637" fmla="*/ 5007599 h 6367455"/>
                <a:gd name="connsiteX4638" fmla="*/ 4413497 w 6891715"/>
                <a:gd name="connsiteY4638" fmla="*/ 5011726 h 6367455"/>
                <a:gd name="connsiteX4639" fmla="*/ 4420802 w 6891715"/>
                <a:gd name="connsiteY4639" fmla="*/ 5021251 h 6367455"/>
                <a:gd name="connsiteX4640" fmla="*/ 4420802 w 6891715"/>
                <a:gd name="connsiteY4640" fmla="*/ 5028554 h 6367455"/>
                <a:gd name="connsiteX4641" fmla="*/ 4410638 w 6891715"/>
                <a:gd name="connsiteY4641" fmla="*/ 5035221 h 6367455"/>
                <a:gd name="connsiteX4642" fmla="*/ 4411591 w 6891715"/>
                <a:gd name="connsiteY4642" fmla="*/ 5046334 h 6367455"/>
                <a:gd name="connsiteX4643" fmla="*/ 4416673 w 6891715"/>
                <a:gd name="connsiteY4643" fmla="*/ 5034904 h 6367455"/>
                <a:gd name="connsiteX4644" fmla="*/ 4430330 w 6891715"/>
                <a:gd name="connsiteY4644" fmla="*/ 5031729 h 6367455"/>
                <a:gd name="connsiteX4645" fmla="*/ 4430330 w 6891715"/>
                <a:gd name="connsiteY4645" fmla="*/ 5038079 h 6367455"/>
                <a:gd name="connsiteX4646" fmla="*/ 4408415 w 6891715"/>
                <a:gd name="connsiteY4646" fmla="*/ 5059351 h 6367455"/>
                <a:gd name="connsiteX4647" fmla="*/ 4409368 w 6891715"/>
                <a:gd name="connsiteY4647" fmla="*/ 5066654 h 6367455"/>
                <a:gd name="connsiteX4648" fmla="*/ 4410956 w 6891715"/>
                <a:gd name="connsiteY4648" fmla="*/ 5082529 h 6367455"/>
                <a:gd name="connsiteX4649" fmla="*/ 4409050 w 6891715"/>
                <a:gd name="connsiteY4649" fmla="*/ 5116184 h 6367455"/>
                <a:gd name="connsiteX4650" fmla="*/ 4416673 w 6891715"/>
                <a:gd name="connsiteY4650" fmla="*/ 5138091 h 6367455"/>
                <a:gd name="connsiteX4651" fmla="*/ 4416388 w 6891715"/>
                <a:gd name="connsiteY4651" fmla="*/ 5137963 h 6367455"/>
                <a:gd name="connsiteX4652" fmla="*/ 4413532 w 6891715"/>
                <a:gd name="connsiteY4652" fmla="*/ 5157060 h 6367455"/>
                <a:gd name="connsiteX4653" fmla="*/ 4399569 w 6891715"/>
                <a:gd name="connsiteY4653" fmla="*/ 5177430 h 6367455"/>
                <a:gd name="connsiteX4654" fmla="*/ 4398617 w 6891715"/>
                <a:gd name="connsiteY4654" fmla="*/ 5183796 h 6367455"/>
                <a:gd name="connsiteX4655" fmla="*/ 4376721 w 6891715"/>
                <a:gd name="connsiteY4655" fmla="*/ 5181886 h 6367455"/>
                <a:gd name="connsiteX4656" fmla="*/ 4365932 w 6891715"/>
                <a:gd name="connsiteY4656" fmla="*/ 5188252 h 6367455"/>
                <a:gd name="connsiteX4657" fmla="*/ 4345306 w 6891715"/>
                <a:gd name="connsiteY4657" fmla="*/ 5219125 h 6367455"/>
                <a:gd name="connsiteX4658" fmla="*/ 4332930 w 6891715"/>
                <a:gd name="connsiteY4658" fmla="*/ 5259229 h 6367455"/>
                <a:gd name="connsiteX4659" fmla="*/ 4330709 w 6891715"/>
                <a:gd name="connsiteY4659" fmla="*/ 5271960 h 6367455"/>
                <a:gd name="connsiteX4660" fmla="*/ 4323093 w 6891715"/>
                <a:gd name="connsiteY4660" fmla="*/ 5274188 h 6367455"/>
                <a:gd name="connsiteX4661" fmla="*/ 4314207 w 6891715"/>
                <a:gd name="connsiteY4661" fmla="*/ 5282782 h 6367455"/>
                <a:gd name="connsiteX4662" fmla="*/ 4314207 w 6891715"/>
                <a:gd name="connsiteY4662" fmla="*/ 5291057 h 6367455"/>
                <a:gd name="connsiteX4663" fmla="*/ 4306591 w 6891715"/>
                <a:gd name="connsiteY4663" fmla="*/ 5287874 h 6367455"/>
                <a:gd name="connsiteX4664" fmla="*/ 4298024 w 6891715"/>
                <a:gd name="connsiteY4664" fmla="*/ 5290102 h 6367455"/>
                <a:gd name="connsiteX4665" fmla="*/ 4297072 w 6891715"/>
                <a:gd name="connsiteY4665" fmla="*/ 5298696 h 6367455"/>
                <a:gd name="connsiteX4666" fmla="*/ 4290725 w 6891715"/>
                <a:gd name="connsiteY4666" fmla="*/ 5302834 h 6367455"/>
                <a:gd name="connsiteX4667" fmla="*/ 4296437 w 6891715"/>
                <a:gd name="connsiteY4667" fmla="*/ 5306016 h 6367455"/>
                <a:gd name="connsiteX4668" fmla="*/ 4304370 w 6891715"/>
                <a:gd name="connsiteY4668" fmla="*/ 5300606 h 6367455"/>
                <a:gd name="connsiteX4669" fmla="*/ 4317381 w 6891715"/>
                <a:gd name="connsiteY4669" fmla="*/ 5301879 h 6367455"/>
                <a:gd name="connsiteX4670" fmla="*/ 4324679 w 6891715"/>
                <a:gd name="connsiteY4670" fmla="*/ 5304743 h 6367455"/>
                <a:gd name="connsiteX4671" fmla="*/ 4327853 w 6891715"/>
                <a:gd name="connsiteY4671" fmla="*/ 5312064 h 6367455"/>
                <a:gd name="connsiteX4672" fmla="*/ 4329122 w 6891715"/>
                <a:gd name="connsiteY4672" fmla="*/ 5321612 h 6367455"/>
                <a:gd name="connsiteX4673" fmla="*/ 4331343 w 6891715"/>
                <a:gd name="connsiteY4673" fmla="*/ 5327023 h 6367455"/>
                <a:gd name="connsiteX4674" fmla="*/ 4343084 w 6891715"/>
                <a:gd name="connsiteY4674" fmla="*/ 5338163 h 6367455"/>
                <a:gd name="connsiteX4675" fmla="*/ 4348479 w 6891715"/>
                <a:gd name="connsiteY4675" fmla="*/ 5349939 h 6367455"/>
                <a:gd name="connsiteX4676" fmla="*/ 4347949 w 6891715"/>
                <a:gd name="connsiteY4676" fmla="*/ 5350022 h 6367455"/>
                <a:gd name="connsiteX4677" fmla="*/ 4354478 w 6891715"/>
                <a:gd name="connsiteY4677" fmla="*/ 5386173 h 6367455"/>
                <a:gd name="connsiteX4678" fmla="*/ 4367495 w 6891715"/>
                <a:gd name="connsiteY4678" fmla="*/ 5416728 h 6367455"/>
                <a:gd name="connsiteX4679" fmla="*/ 4394165 w 6891715"/>
                <a:gd name="connsiteY4679" fmla="*/ 5435506 h 6367455"/>
                <a:gd name="connsiteX4680" fmla="*/ 4426868 w 6891715"/>
                <a:gd name="connsiteY4680" fmla="*/ 5452056 h 6367455"/>
                <a:gd name="connsiteX4681" fmla="*/ 4440838 w 6891715"/>
                <a:gd name="connsiteY4681" fmla="*/ 5454920 h 6367455"/>
                <a:gd name="connsiteX4682" fmla="*/ 4447188 w 6891715"/>
                <a:gd name="connsiteY4682" fmla="*/ 5451738 h 6367455"/>
                <a:gd name="connsiteX4683" fmla="*/ 4452903 w 6891715"/>
                <a:gd name="connsiteY4683" fmla="*/ 5461604 h 6367455"/>
                <a:gd name="connsiteX4684" fmla="*/ 4450680 w 6891715"/>
                <a:gd name="connsiteY4684" fmla="*/ 5467969 h 6367455"/>
                <a:gd name="connsiteX4685" fmla="*/ 4447505 w 6891715"/>
                <a:gd name="connsiteY4685" fmla="*/ 5471470 h 6367455"/>
                <a:gd name="connsiteX4686" fmla="*/ 4449093 w 6891715"/>
                <a:gd name="connsiteY4686" fmla="*/ 5473380 h 6367455"/>
                <a:gd name="connsiteX4687" fmla="*/ 4444330 w 6891715"/>
                <a:gd name="connsiteY4687" fmla="*/ 5483883 h 6367455"/>
                <a:gd name="connsiteX4688" fmla="*/ 4442108 w 6891715"/>
                <a:gd name="connsiteY4688" fmla="*/ 5490248 h 6367455"/>
                <a:gd name="connsiteX4689" fmla="*/ 4426233 w 6891715"/>
                <a:gd name="connsiteY4689" fmla="*/ 5488021 h 6367455"/>
                <a:gd name="connsiteX4690" fmla="*/ 4416708 w 6891715"/>
                <a:gd name="connsiteY4690" fmla="*/ 5487066 h 6367455"/>
                <a:gd name="connsiteX4691" fmla="*/ 4398610 w 6891715"/>
                <a:gd name="connsiteY4691" fmla="*/ 5486111 h 6367455"/>
                <a:gd name="connsiteX4692" fmla="*/ 4374163 w 6891715"/>
                <a:gd name="connsiteY4692" fmla="*/ 5482292 h 6367455"/>
                <a:gd name="connsiteX4693" fmla="*/ 4361463 w 6891715"/>
                <a:gd name="connsiteY4693" fmla="*/ 5481337 h 6367455"/>
                <a:gd name="connsiteX4694" fmla="*/ 4336380 w 6891715"/>
                <a:gd name="connsiteY4694" fmla="*/ 5489612 h 6367455"/>
                <a:gd name="connsiteX4695" fmla="*/ 4311933 w 6891715"/>
                <a:gd name="connsiteY4695" fmla="*/ 5483883 h 6367455"/>
                <a:gd name="connsiteX4696" fmla="*/ 4298280 w 6891715"/>
                <a:gd name="connsiteY4696" fmla="*/ 5488021 h 6367455"/>
                <a:gd name="connsiteX4697" fmla="*/ 4289073 w 6891715"/>
                <a:gd name="connsiteY4697" fmla="*/ 5510300 h 6367455"/>
                <a:gd name="connsiteX4698" fmla="*/ 4278278 w 6891715"/>
                <a:gd name="connsiteY4698" fmla="*/ 5522076 h 6367455"/>
                <a:gd name="connsiteX4699" fmla="*/ 4253195 w 6891715"/>
                <a:gd name="connsiteY4699" fmla="*/ 5536080 h 6367455"/>
                <a:gd name="connsiteX4700" fmla="*/ 4224620 w 6891715"/>
                <a:gd name="connsiteY4700" fmla="*/ 5550084 h 6367455"/>
                <a:gd name="connsiteX4701" fmla="*/ 4209063 w 6891715"/>
                <a:gd name="connsiteY4701" fmla="*/ 5568225 h 6367455"/>
                <a:gd name="connsiteX4702" fmla="*/ 4191283 w 6891715"/>
                <a:gd name="connsiteY4702" fmla="*/ 5582866 h 6367455"/>
                <a:gd name="connsiteX4703" fmla="*/ 4191283 w 6891715"/>
                <a:gd name="connsiteY4703" fmla="*/ 5592732 h 6367455"/>
                <a:gd name="connsiteX4704" fmla="*/ 4172233 w 6891715"/>
                <a:gd name="connsiteY4704" fmla="*/ 5602280 h 6367455"/>
                <a:gd name="connsiteX4705" fmla="*/ 4169058 w 6891715"/>
                <a:gd name="connsiteY4705" fmla="*/ 5601007 h 6367455"/>
                <a:gd name="connsiteX4706" fmla="*/ 4173185 w 6891715"/>
                <a:gd name="connsiteY4706" fmla="*/ 5594642 h 6367455"/>
                <a:gd name="connsiteX4707" fmla="*/ 4175408 w 6891715"/>
                <a:gd name="connsiteY4707" fmla="*/ 5585412 h 6367455"/>
                <a:gd name="connsiteX4708" fmla="*/ 4168105 w 6891715"/>
                <a:gd name="connsiteY4708" fmla="*/ 5578092 h 6367455"/>
                <a:gd name="connsiteX4709" fmla="*/ 4173820 w 6891715"/>
                <a:gd name="connsiteY4709" fmla="*/ 5569498 h 6367455"/>
                <a:gd name="connsiteX4710" fmla="*/ 4185568 w 6891715"/>
                <a:gd name="connsiteY4710" fmla="*/ 5564088 h 6367455"/>
                <a:gd name="connsiteX4711" fmla="*/ 4204618 w 6891715"/>
                <a:gd name="connsiteY4711" fmla="*/ 5551357 h 6367455"/>
                <a:gd name="connsiteX4712" fmla="*/ 4226843 w 6891715"/>
                <a:gd name="connsiteY4712" fmla="*/ 5537353 h 6367455"/>
                <a:gd name="connsiteX4713" fmla="*/ 4235098 w 6891715"/>
                <a:gd name="connsiteY4713" fmla="*/ 5534170 h 6367455"/>
                <a:gd name="connsiteX4714" fmla="*/ 4235098 w 6891715"/>
                <a:gd name="connsiteY4714" fmla="*/ 5524622 h 6367455"/>
                <a:gd name="connsiteX4715" fmla="*/ 4224620 w 6891715"/>
                <a:gd name="connsiteY4715" fmla="*/ 5528123 h 6367455"/>
                <a:gd name="connsiteX4716" fmla="*/ 4202395 w 6891715"/>
                <a:gd name="connsiteY4716" fmla="*/ 5533215 h 6367455"/>
                <a:gd name="connsiteX4717" fmla="*/ 4184615 w 6891715"/>
                <a:gd name="connsiteY4717" fmla="*/ 5544036 h 6367455"/>
                <a:gd name="connsiteX4718" fmla="*/ 4167470 w 6891715"/>
                <a:gd name="connsiteY4718" fmla="*/ 5537989 h 6367455"/>
                <a:gd name="connsiteX4719" fmla="*/ 4163025 w 6891715"/>
                <a:gd name="connsiteY4719" fmla="*/ 5522076 h 6367455"/>
                <a:gd name="connsiteX4720" fmla="*/ 4160928 w 6891715"/>
                <a:gd name="connsiteY4720" fmla="*/ 5513064 h 6367455"/>
                <a:gd name="connsiteX4721" fmla="*/ 4150640 w 6891715"/>
                <a:gd name="connsiteY4721" fmla="*/ 5513376 h 6367455"/>
                <a:gd name="connsiteX4722" fmla="*/ 4135718 w 6891715"/>
                <a:gd name="connsiteY4722" fmla="*/ 5512423 h 6367455"/>
                <a:gd name="connsiteX4723" fmla="*/ 4123970 w 6891715"/>
                <a:gd name="connsiteY4723" fmla="*/ 5504168 h 6367455"/>
                <a:gd name="connsiteX4724" fmla="*/ 4098570 w 6891715"/>
                <a:gd name="connsiteY4724" fmla="*/ 5493373 h 6367455"/>
                <a:gd name="connsiteX4725" fmla="*/ 4080473 w 6891715"/>
                <a:gd name="connsiteY4725" fmla="*/ 5491786 h 6367455"/>
                <a:gd name="connsiteX4726" fmla="*/ 4071900 w 6891715"/>
                <a:gd name="connsiteY4726" fmla="*/ 5495913 h 6367455"/>
                <a:gd name="connsiteX4727" fmla="*/ 4066820 w 6891715"/>
                <a:gd name="connsiteY4727" fmla="*/ 5485436 h 6367455"/>
                <a:gd name="connsiteX4728" fmla="*/ 4073170 w 6891715"/>
                <a:gd name="connsiteY4728" fmla="*/ 5474641 h 6367455"/>
                <a:gd name="connsiteX4729" fmla="*/ 4059200 w 6891715"/>
                <a:gd name="connsiteY4729" fmla="*/ 5477181 h 6367455"/>
                <a:gd name="connsiteX4730" fmla="*/ 4060470 w 6891715"/>
                <a:gd name="connsiteY4730" fmla="*/ 5486706 h 6367455"/>
                <a:gd name="connsiteX4731" fmla="*/ 4055073 w 6891715"/>
                <a:gd name="connsiteY4731" fmla="*/ 5494326 h 6367455"/>
                <a:gd name="connsiteX4732" fmla="*/ 4044913 w 6891715"/>
                <a:gd name="connsiteY4732" fmla="*/ 5497501 h 6367455"/>
                <a:gd name="connsiteX4733" fmla="*/ 4033165 w 6891715"/>
                <a:gd name="connsiteY4733" fmla="*/ 5498453 h 6367455"/>
                <a:gd name="connsiteX4734" fmla="*/ 4027768 w 6891715"/>
                <a:gd name="connsiteY4734" fmla="*/ 5493056 h 6367455"/>
                <a:gd name="connsiteX4735" fmla="*/ 3999193 w 6891715"/>
                <a:gd name="connsiteY4735" fmla="*/ 5494643 h 6367455"/>
                <a:gd name="connsiteX4736" fmla="*/ 3999193 w 6891715"/>
                <a:gd name="connsiteY4736" fmla="*/ 5501946 h 6367455"/>
                <a:gd name="connsiteX4737" fmla="*/ 3989668 w 6891715"/>
                <a:gd name="connsiteY4737" fmla="*/ 5512741 h 6367455"/>
                <a:gd name="connsiteX4738" fmla="*/ 3974110 w 6891715"/>
                <a:gd name="connsiteY4738" fmla="*/ 5516868 h 6367455"/>
                <a:gd name="connsiteX4739" fmla="*/ 3968713 w 6891715"/>
                <a:gd name="connsiteY4739" fmla="*/ 5516868 h 6367455"/>
                <a:gd name="connsiteX4740" fmla="*/ 3951885 w 6891715"/>
                <a:gd name="connsiteY4740" fmla="*/ 5506708 h 6367455"/>
                <a:gd name="connsiteX4741" fmla="*/ 3940138 w 6891715"/>
                <a:gd name="connsiteY4741" fmla="*/ 5520361 h 6367455"/>
                <a:gd name="connsiteX4742" fmla="*/ 3941090 w 6891715"/>
                <a:gd name="connsiteY4742" fmla="*/ 5532108 h 6367455"/>
                <a:gd name="connsiteX4743" fmla="*/ 3953790 w 6891715"/>
                <a:gd name="connsiteY4743" fmla="*/ 5537188 h 6367455"/>
                <a:gd name="connsiteX4744" fmla="*/ 3946805 w 6891715"/>
                <a:gd name="connsiteY4744" fmla="*/ 5544491 h 6367455"/>
                <a:gd name="connsiteX4745" fmla="*/ 3950933 w 6891715"/>
                <a:gd name="connsiteY4745" fmla="*/ 5551793 h 6367455"/>
                <a:gd name="connsiteX4746" fmla="*/ 3963950 w 6891715"/>
                <a:gd name="connsiteY4746" fmla="*/ 5554016 h 6367455"/>
                <a:gd name="connsiteX4747" fmla="*/ 3964903 w 6891715"/>
                <a:gd name="connsiteY4747" fmla="*/ 5545443 h 6367455"/>
                <a:gd name="connsiteX4748" fmla="*/ 3976650 w 6891715"/>
                <a:gd name="connsiteY4748" fmla="*/ 5562271 h 6367455"/>
                <a:gd name="connsiteX4749" fmla="*/ 3991255 w 6891715"/>
                <a:gd name="connsiteY4749" fmla="*/ 5570526 h 6367455"/>
                <a:gd name="connsiteX4750" fmla="*/ 4001098 w 6891715"/>
                <a:gd name="connsiteY4750" fmla="*/ 5579733 h 6367455"/>
                <a:gd name="connsiteX4751" fmla="*/ 3989350 w 6891715"/>
                <a:gd name="connsiteY4751" fmla="*/ 5589258 h 6367455"/>
                <a:gd name="connsiteX4752" fmla="*/ 3971253 w 6891715"/>
                <a:gd name="connsiteY4752" fmla="*/ 5569573 h 6367455"/>
                <a:gd name="connsiteX4753" fmla="*/ 3963950 w 6891715"/>
                <a:gd name="connsiteY4753" fmla="*/ 5569573 h 6367455"/>
                <a:gd name="connsiteX4754" fmla="*/ 3955378 w 6891715"/>
                <a:gd name="connsiteY4754" fmla="*/ 5561318 h 6367455"/>
                <a:gd name="connsiteX4755" fmla="*/ 3934105 w 6891715"/>
                <a:gd name="connsiteY4755" fmla="*/ 5568938 h 6367455"/>
                <a:gd name="connsiteX4756" fmla="*/ 3935375 w 6891715"/>
                <a:gd name="connsiteY4756" fmla="*/ 5582591 h 6367455"/>
                <a:gd name="connsiteX4757" fmla="*/ 3962045 w 6891715"/>
                <a:gd name="connsiteY4757" fmla="*/ 5598148 h 6367455"/>
                <a:gd name="connsiteX4758" fmla="*/ 3962045 w 6891715"/>
                <a:gd name="connsiteY4758" fmla="*/ 5610848 h 6367455"/>
                <a:gd name="connsiteX4759" fmla="*/ 3947123 w 6891715"/>
                <a:gd name="connsiteY4759" fmla="*/ 5613071 h 6367455"/>
                <a:gd name="connsiteX4760" fmla="*/ 3932200 w 6891715"/>
                <a:gd name="connsiteY4760" fmla="*/ 5599736 h 6367455"/>
                <a:gd name="connsiteX4761" fmla="*/ 3931248 w 6891715"/>
                <a:gd name="connsiteY4761" fmla="*/ 5587036 h 6367455"/>
                <a:gd name="connsiteX4762" fmla="*/ 3920770 w 6891715"/>
                <a:gd name="connsiteY4762" fmla="*/ 5580686 h 6367455"/>
                <a:gd name="connsiteX4763" fmla="*/ 3910928 w 6891715"/>
                <a:gd name="connsiteY4763" fmla="*/ 5584813 h 6367455"/>
                <a:gd name="connsiteX4764" fmla="*/ 3907753 w 6891715"/>
                <a:gd name="connsiteY4764" fmla="*/ 5595291 h 6367455"/>
                <a:gd name="connsiteX4765" fmla="*/ 3939185 w 6891715"/>
                <a:gd name="connsiteY4765" fmla="*/ 5620373 h 6367455"/>
                <a:gd name="connsiteX4766" fmla="*/ 3926168 w 6891715"/>
                <a:gd name="connsiteY4766" fmla="*/ 5627041 h 6367455"/>
                <a:gd name="connsiteX4767" fmla="*/ 3911563 w 6891715"/>
                <a:gd name="connsiteY4767" fmla="*/ 5616563 h 6367455"/>
                <a:gd name="connsiteX4768" fmla="*/ 3908388 w 6891715"/>
                <a:gd name="connsiteY4768" fmla="*/ 5621961 h 6367455"/>
                <a:gd name="connsiteX4769" fmla="*/ 3899815 w 6891715"/>
                <a:gd name="connsiteY4769" fmla="*/ 5614658 h 6367455"/>
                <a:gd name="connsiteX4770" fmla="*/ 3903625 w 6891715"/>
                <a:gd name="connsiteY4770" fmla="*/ 5598466 h 6367455"/>
                <a:gd name="connsiteX4771" fmla="*/ 3899498 w 6891715"/>
                <a:gd name="connsiteY4771" fmla="*/ 5587353 h 6367455"/>
                <a:gd name="connsiteX4772" fmla="*/ 3880448 w 6891715"/>
                <a:gd name="connsiteY4772" fmla="*/ 5582908 h 6367455"/>
                <a:gd name="connsiteX4773" fmla="*/ 3876003 w 6891715"/>
                <a:gd name="connsiteY4773" fmla="*/ 5568621 h 6367455"/>
                <a:gd name="connsiteX4774" fmla="*/ 3863303 w 6891715"/>
                <a:gd name="connsiteY4774" fmla="*/ 5570526 h 6367455"/>
                <a:gd name="connsiteX4775" fmla="*/ 3860128 w 6891715"/>
                <a:gd name="connsiteY4775" fmla="*/ 5562271 h 6367455"/>
                <a:gd name="connsiteX4776" fmla="*/ 3856953 w 6891715"/>
                <a:gd name="connsiteY4776" fmla="*/ 5551793 h 6367455"/>
                <a:gd name="connsiteX4777" fmla="*/ 3862033 w 6891715"/>
                <a:gd name="connsiteY4777" fmla="*/ 5543538 h 6367455"/>
                <a:gd name="connsiteX4778" fmla="*/ 3865208 w 6891715"/>
                <a:gd name="connsiteY4778" fmla="*/ 5531791 h 6367455"/>
                <a:gd name="connsiteX4779" fmla="*/ 3849015 w 6891715"/>
                <a:gd name="connsiteY4779" fmla="*/ 5527346 h 6367455"/>
                <a:gd name="connsiteX4780" fmla="*/ 3847110 w 6891715"/>
                <a:gd name="connsiteY4780" fmla="*/ 5539093 h 6367455"/>
                <a:gd name="connsiteX4781" fmla="*/ 3836633 w 6891715"/>
                <a:gd name="connsiteY4781" fmla="*/ 5545443 h 6367455"/>
                <a:gd name="connsiteX4782" fmla="*/ 3827108 w 6891715"/>
                <a:gd name="connsiteY4782" fmla="*/ 5560366 h 6367455"/>
                <a:gd name="connsiteX4783" fmla="*/ 3832505 w 6891715"/>
                <a:gd name="connsiteY4783" fmla="*/ 5577511 h 6367455"/>
                <a:gd name="connsiteX4784" fmla="*/ 3827743 w 6891715"/>
                <a:gd name="connsiteY4784" fmla="*/ 5593068 h 6367455"/>
                <a:gd name="connsiteX4785" fmla="*/ 3834410 w 6891715"/>
                <a:gd name="connsiteY4785" fmla="*/ 5617198 h 6367455"/>
                <a:gd name="connsiteX4786" fmla="*/ 3857588 w 6891715"/>
                <a:gd name="connsiteY4786" fmla="*/ 5639423 h 6367455"/>
                <a:gd name="connsiteX4787" fmla="*/ 3861080 w 6891715"/>
                <a:gd name="connsiteY4787" fmla="*/ 5666411 h 6367455"/>
                <a:gd name="connsiteX4788" fmla="*/ 3875050 w 6891715"/>
                <a:gd name="connsiteY4788" fmla="*/ 5671808 h 6367455"/>
                <a:gd name="connsiteX4789" fmla="*/ 3903625 w 6891715"/>
                <a:gd name="connsiteY4789" fmla="*/ 5700701 h 6367455"/>
                <a:gd name="connsiteX4790" fmla="*/ 3900768 w 6891715"/>
                <a:gd name="connsiteY4790" fmla="*/ 5730546 h 6367455"/>
                <a:gd name="connsiteX4791" fmla="*/ 3881718 w 6891715"/>
                <a:gd name="connsiteY4791" fmla="*/ 5726418 h 6367455"/>
                <a:gd name="connsiteX4792" fmla="*/ 3881718 w 6891715"/>
                <a:gd name="connsiteY4792" fmla="*/ 5719116 h 6367455"/>
                <a:gd name="connsiteX4793" fmla="*/ 3893465 w 6891715"/>
                <a:gd name="connsiteY4793" fmla="*/ 5716893 h 6367455"/>
                <a:gd name="connsiteX4794" fmla="*/ 3884575 w 6891715"/>
                <a:gd name="connsiteY4794" fmla="*/ 5706416 h 6367455"/>
                <a:gd name="connsiteX4795" fmla="*/ 3868700 w 6891715"/>
                <a:gd name="connsiteY4795" fmla="*/ 5688318 h 6367455"/>
                <a:gd name="connsiteX4796" fmla="*/ 3856953 w 6891715"/>
                <a:gd name="connsiteY4796" fmla="*/ 5700383 h 6367455"/>
                <a:gd name="connsiteX4797" fmla="*/ 3862668 w 6891715"/>
                <a:gd name="connsiteY4797" fmla="*/ 5709591 h 6367455"/>
                <a:gd name="connsiteX4798" fmla="*/ 3858223 w 6891715"/>
                <a:gd name="connsiteY4798" fmla="*/ 5714988 h 6367455"/>
                <a:gd name="connsiteX4799" fmla="*/ 3863620 w 6891715"/>
                <a:gd name="connsiteY4799" fmla="*/ 5721338 h 6367455"/>
                <a:gd name="connsiteX4800" fmla="*/ 3877590 w 6891715"/>
                <a:gd name="connsiteY4800" fmla="*/ 5724513 h 6367455"/>
                <a:gd name="connsiteX4801" fmla="*/ 3866795 w 6891715"/>
                <a:gd name="connsiteY4801" fmla="*/ 5742293 h 6367455"/>
                <a:gd name="connsiteX4802" fmla="*/ 3856635 w 6891715"/>
                <a:gd name="connsiteY4802" fmla="*/ 5748008 h 6367455"/>
                <a:gd name="connsiteX4803" fmla="*/ 3842665 w 6891715"/>
                <a:gd name="connsiteY4803" fmla="*/ 5744833 h 6367455"/>
                <a:gd name="connsiteX4804" fmla="*/ 3826790 w 6891715"/>
                <a:gd name="connsiteY4804" fmla="*/ 5741341 h 6367455"/>
                <a:gd name="connsiteX4805" fmla="*/ 3824885 w 6891715"/>
                <a:gd name="connsiteY4805" fmla="*/ 5753088 h 6367455"/>
                <a:gd name="connsiteX4806" fmla="*/ 3843935 w 6891715"/>
                <a:gd name="connsiteY4806" fmla="*/ 5754358 h 6367455"/>
                <a:gd name="connsiteX4807" fmla="*/ 3859810 w 6891715"/>
                <a:gd name="connsiteY4807" fmla="*/ 5761343 h 6367455"/>
                <a:gd name="connsiteX4808" fmla="*/ 3859810 w 6891715"/>
                <a:gd name="connsiteY4808" fmla="*/ 5770868 h 6367455"/>
                <a:gd name="connsiteX4809" fmla="*/ 3873463 w 6891715"/>
                <a:gd name="connsiteY4809" fmla="*/ 5773091 h 6367455"/>
                <a:gd name="connsiteX4810" fmla="*/ 3873463 w 6891715"/>
                <a:gd name="connsiteY4810" fmla="*/ 5765471 h 6367455"/>
                <a:gd name="connsiteX4811" fmla="*/ 3896958 w 6891715"/>
                <a:gd name="connsiteY4811" fmla="*/ 5779123 h 6367455"/>
                <a:gd name="connsiteX4812" fmla="*/ 3902673 w 6891715"/>
                <a:gd name="connsiteY4812" fmla="*/ 5794681 h 6367455"/>
                <a:gd name="connsiteX4813" fmla="*/ 3910928 w 6891715"/>
                <a:gd name="connsiteY4813" fmla="*/ 5801031 h 6367455"/>
                <a:gd name="connsiteX4814" fmla="*/ 3926803 w 6891715"/>
                <a:gd name="connsiteY4814" fmla="*/ 5801983 h 6367455"/>
                <a:gd name="connsiteX4815" fmla="*/ 3934423 w 6891715"/>
                <a:gd name="connsiteY4815" fmla="*/ 5814366 h 6367455"/>
                <a:gd name="connsiteX4816" fmla="*/ 3958870 w 6891715"/>
                <a:gd name="connsiteY4816" fmla="*/ 5825796 h 6367455"/>
                <a:gd name="connsiteX4817" fmla="*/ 3967443 w 6891715"/>
                <a:gd name="connsiteY4817" fmla="*/ 5835321 h 6367455"/>
                <a:gd name="connsiteX4818" fmla="*/ 3962045 w 6891715"/>
                <a:gd name="connsiteY4818" fmla="*/ 5852148 h 6367455"/>
                <a:gd name="connsiteX4819" fmla="*/ 3965538 w 6891715"/>
                <a:gd name="connsiteY4819" fmla="*/ 5857546 h 6367455"/>
                <a:gd name="connsiteX4820" fmla="*/ 3961410 w 6891715"/>
                <a:gd name="connsiteY4820" fmla="*/ 5863896 h 6367455"/>
                <a:gd name="connsiteX4821" fmla="*/ 3971888 w 6891715"/>
                <a:gd name="connsiteY4821" fmla="*/ 5877231 h 6367455"/>
                <a:gd name="connsiteX4822" fmla="*/ 3979508 w 6891715"/>
                <a:gd name="connsiteY4822" fmla="*/ 5891201 h 6367455"/>
                <a:gd name="connsiteX4823" fmla="*/ 3962680 w 6891715"/>
                <a:gd name="connsiteY4823" fmla="*/ 5894376 h 6367455"/>
                <a:gd name="connsiteX4824" fmla="*/ 3953790 w 6891715"/>
                <a:gd name="connsiteY4824" fmla="*/ 5883581 h 6367455"/>
                <a:gd name="connsiteX4825" fmla="*/ 3943313 w 6891715"/>
                <a:gd name="connsiteY4825" fmla="*/ 5883898 h 6367455"/>
                <a:gd name="connsiteX4826" fmla="*/ 3931565 w 6891715"/>
                <a:gd name="connsiteY4826" fmla="*/ 5869293 h 6367455"/>
                <a:gd name="connsiteX4827" fmla="*/ 3922993 w 6891715"/>
                <a:gd name="connsiteY4827" fmla="*/ 5864213 h 6367455"/>
                <a:gd name="connsiteX4828" fmla="*/ 3926168 w 6891715"/>
                <a:gd name="connsiteY4828" fmla="*/ 5853736 h 6367455"/>
                <a:gd name="connsiteX4829" fmla="*/ 3912515 w 6891715"/>
                <a:gd name="connsiteY4829" fmla="*/ 5851513 h 6367455"/>
                <a:gd name="connsiteX4830" fmla="*/ 3896640 w 6891715"/>
                <a:gd name="connsiteY4830" fmla="*/ 5857863 h 6367455"/>
                <a:gd name="connsiteX4831" fmla="*/ 3902038 w 6891715"/>
                <a:gd name="connsiteY4831" fmla="*/ 5864213 h 6367455"/>
                <a:gd name="connsiteX4832" fmla="*/ 3876638 w 6891715"/>
                <a:gd name="connsiteY4832" fmla="*/ 5865801 h 6367455"/>
                <a:gd name="connsiteX4833" fmla="*/ 3869676 w 6891715"/>
                <a:gd name="connsiteY4833" fmla="*/ 5859999 h 6367455"/>
                <a:gd name="connsiteX4834" fmla="*/ 3872889 w 6891715"/>
                <a:gd name="connsiteY4834" fmla="*/ 5872612 h 6367455"/>
                <a:gd name="connsiteX4835" fmla="*/ 3882402 w 6891715"/>
                <a:gd name="connsiteY4835" fmla="*/ 5876432 h 6367455"/>
                <a:gd name="connsiteX4836" fmla="*/ 3876060 w 6891715"/>
                <a:gd name="connsiteY4836" fmla="*/ 5884073 h 6367455"/>
                <a:gd name="connsiteX4837" fmla="*/ 3885572 w 6891715"/>
                <a:gd name="connsiteY4837" fmla="*/ 5885983 h 6367455"/>
                <a:gd name="connsiteX4838" fmla="*/ 3890012 w 6891715"/>
                <a:gd name="connsiteY4838" fmla="*/ 5900946 h 6367455"/>
                <a:gd name="connsiteX4839" fmla="*/ 3899524 w 6891715"/>
                <a:gd name="connsiteY4839" fmla="*/ 5904766 h 6367455"/>
                <a:gd name="connsiteX4840" fmla="*/ 3904597 w 6891715"/>
                <a:gd name="connsiteY4840" fmla="*/ 5906039 h 6367455"/>
                <a:gd name="connsiteX4841" fmla="*/ 3900475 w 6891715"/>
                <a:gd name="connsiteY4841" fmla="*/ 5893623 h 6367455"/>
                <a:gd name="connsiteX4842" fmla="*/ 3905865 w 6891715"/>
                <a:gd name="connsiteY4842" fmla="*/ 5891076 h 6367455"/>
                <a:gd name="connsiteX4843" fmla="*/ 3914109 w 6891715"/>
                <a:gd name="connsiteY4843" fmla="*/ 5897444 h 6367455"/>
                <a:gd name="connsiteX4844" fmla="*/ 3915378 w 6891715"/>
                <a:gd name="connsiteY4844" fmla="*/ 5910178 h 6367455"/>
                <a:gd name="connsiteX4845" fmla="*/ 3919500 w 6891715"/>
                <a:gd name="connsiteY4845" fmla="*/ 5911133 h 6367455"/>
                <a:gd name="connsiteX4846" fmla="*/ 3917914 w 6891715"/>
                <a:gd name="connsiteY4846" fmla="*/ 5917500 h 6367455"/>
                <a:gd name="connsiteX4847" fmla="*/ 3909353 w 6891715"/>
                <a:gd name="connsiteY4847" fmla="*/ 5928325 h 6367455"/>
                <a:gd name="connsiteX4848" fmla="*/ 3900792 w 6891715"/>
                <a:gd name="connsiteY4848" fmla="*/ 5927370 h 6367455"/>
                <a:gd name="connsiteX4849" fmla="*/ 3896670 w 6891715"/>
                <a:gd name="connsiteY4849" fmla="*/ 5934692 h 6367455"/>
                <a:gd name="connsiteX4850" fmla="*/ 3888109 w 6891715"/>
                <a:gd name="connsiteY4850" fmla="*/ 5943288 h 6367455"/>
                <a:gd name="connsiteX4851" fmla="*/ 3885255 w 6891715"/>
                <a:gd name="connsiteY4851" fmla="*/ 5943288 h 6367455"/>
                <a:gd name="connsiteX4852" fmla="*/ 3877646 w 6891715"/>
                <a:gd name="connsiteY4852" fmla="*/ 5931508 h 6367455"/>
                <a:gd name="connsiteX4853" fmla="*/ 3885890 w 6891715"/>
                <a:gd name="connsiteY4853" fmla="*/ 5928325 h 6367455"/>
                <a:gd name="connsiteX4854" fmla="*/ 3869084 w 6891715"/>
                <a:gd name="connsiteY4854" fmla="*/ 5922276 h 6367455"/>
                <a:gd name="connsiteX4855" fmla="*/ 3867816 w 6891715"/>
                <a:gd name="connsiteY4855" fmla="*/ 5915909 h 6367455"/>
                <a:gd name="connsiteX4856" fmla="*/ 3855133 w 6891715"/>
                <a:gd name="connsiteY4856" fmla="*/ 5918137 h 6367455"/>
                <a:gd name="connsiteX4857" fmla="*/ 3854182 w 6891715"/>
                <a:gd name="connsiteY4857" fmla="*/ 5924504 h 6367455"/>
                <a:gd name="connsiteX4858" fmla="*/ 3863060 w 6891715"/>
                <a:gd name="connsiteY4858" fmla="*/ 5935010 h 6367455"/>
                <a:gd name="connsiteX4859" fmla="*/ 3860840 w 6891715"/>
                <a:gd name="connsiteY4859" fmla="*/ 5953794 h 6367455"/>
                <a:gd name="connsiteX4860" fmla="*/ 3870353 w 6891715"/>
                <a:gd name="connsiteY4860" fmla="*/ 5967801 h 6367455"/>
                <a:gd name="connsiteX4861" fmla="*/ 3875109 w 6891715"/>
                <a:gd name="connsiteY4861" fmla="*/ 5982128 h 6367455"/>
                <a:gd name="connsiteX4862" fmla="*/ 3877011 w 6891715"/>
                <a:gd name="connsiteY4862" fmla="*/ 6000274 h 6367455"/>
                <a:gd name="connsiteX4863" fmla="*/ 3872255 w 6891715"/>
                <a:gd name="connsiteY4863" fmla="*/ 6015237 h 6367455"/>
                <a:gd name="connsiteX4864" fmla="*/ 3882719 w 6891715"/>
                <a:gd name="connsiteY4864" fmla="*/ 6024470 h 6367455"/>
                <a:gd name="connsiteX4865" fmla="*/ 3879548 w 6891715"/>
                <a:gd name="connsiteY4865" fmla="*/ 6031792 h 6367455"/>
                <a:gd name="connsiteX4866" fmla="*/ 3895402 w 6891715"/>
                <a:gd name="connsiteY4866" fmla="*/ 6043571 h 6367455"/>
                <a:gd name="connsiteX4867" fmla="*/ 3883987 w 6891715"/>
                <a:gd name="connsiteY4867" fmla="*/ 6049938 h 6367455"/>
                <a:gd name="connsiteX4868" fmla="*/ 3876377 w 6891715"/>
                <a:gd name="connsiteY4868" fmla="*/ 6034975 h 6367455"/>
                <a:gd name="connsiteX4869" fmla="*/ 3869084 w 6891715"/>
                <a:gd name="connsiteY4869" fmla="*/ 6033384 h 6367455"/>
                <a:gd name="connsiteX4870" fmla="*/ 3870987 w 6891715"/>
                <a:gd name="connsiteY4870" fmla="*/ 6043571 h 6367455"/>
                <a:gd name="connsiteX4871" fmla="*/ 3861475 w 6891715"/>
                <a:gd name="connsiteY4871" fmla="*/ 6043890 h 6367455"/>
                <a:gd name="connsiteX4872" fmla="*/ 3862743 w 6891715"/>
                <a:gd name="connsiteY4872" fmla="*/ 6038477 h 6367455"/>
                <a:gd name="connsiteX4873" fmla="*/ 3855133 w 6891715"/>
                <a:gd name="connsiteY4873" fmla="*/ 6021604 h 6367455"/>
                <a:gd name="connsiteX4874" fmla="*/ 3844352 w 6891715"/>
                <a:gd name="connsiteY4874" fmla="*/ 6001866 h 6367455"/>
                <a:gd name="connsiteX4875" fmla="*/ 3829767 w 6891715"/>
                <a:gd name="connsiteY4875" fmla="*/ 6006960 h 6367455"/>
                <a:gd name="connsiteX4876" fmla="*/ 3819303 w 6891715"/>
                <a:gd name="connsiteY4876" fmla="*/ 6033702 h 6367455"/>
                <a:gd name="connsiteX4877" fmla="*/ 3822791 w 6891715"/>
                <a:gd name="connsiteY4877" fmla="*/ 6054714 h 6367455"/>
                <a:gd name="connsiteX4878" fmla="*/ 3818352 w 6891715"/>
                <a:gd name="connsiteY4878" fmla="*/ 6048665 h 6367455"/>
                <a:gd name="connsiteX4879" fmla="*/ 3813279 w 6891715"/>
                <a:gd name="connsiteY4879" fmla="*/ 6051849 h 6367455"/>
                <a:gd name="connsiteX4880" fmla="*/ 3807889 w 6891715"/>
                <a:gd name="connsiteY4880" fmla="*/ 6038796 h 6367455"/>
                <a:gd name="connsiteX4881" fmla="*/ 3800279 w 6891715"/>
                <a:gd name="connsiteY4881" fmla="*/ 5999956 h 6367455"/>
                <a:gd name="connsiteX4882" fmla="*/ 3792669 w 6891715"/>
                <a:gd name="connsiteY4882" fmla="*/ 5995817 h 6367455"/>
                <a:gd name="connsiteX4883" fmla="*/ 3790132 w 6891715"/>
                <a:gd name="connsiteY4883" fmla="*/ 5987540 h 6367455"/>
                <a:gd name="connsiteX4884" fmla="*/ 3779986 w 6891715"/>
                <a:gd name="connsiteY4884" fmla="*/ 5986585 h 6367455"/>
                <a:gd name="connsiteX4885" fmla="*/ 3777449 w 6891715"/>
                <a:gd name="connsiteY4885" fmla="*/ 5971622 h 6367455"/>
                <a:gd name="connsiteX4886" fmla="*/ 3764132 w 6891715"/>
                <a:gd name="connsiteY4886" fmla="*/ 5978944 h 6367455"/>
                <a:gd name="connsiteX4887" fmla="*/ 3758742 w 6891715"/>
                <a:gd name="connsiteY4887" fmla="*/ 6006641 h 6367455"/>
                <a:gd name="connsiteX4888" fmla="*/ 3753351 w 6891715"/>
                <a:gd name="connsiteY4888" fmla="*/ 5998046 h 6367455"/>
                <a:gd name="connsiteX4889" fmla="*/ 3745107 w 6891715"/>
                <a:gd name="connsiteY4889" fmla="*/ 6002503 h 6367455"/>
                <a:gd name="connsiteX4890" fmla="*/ 3734327 w 6891715"/>
                <a:gd name="connsiteY4890" fmla="*/ 5982446 h 6367455"/>
                <a:gd name="connsiteX4891" fmla="*/ 3733058 w 6891715"/>
                <a:gd name="connsiteY4891" fmla="*/ 5960479 h 6367455"/>
                <a:gd name="connsiteX4892" fmla="*/ 3742571 w 6891715"/>
                <a:gd name="connsiteY4892" fmla="*/ 5949973 h 6367455"/>
                <a:gd name="connsiteX4893" fmla="*/ 3737814 w 6891715"/>
                <a:gd name="connsiteY4893" fmla="*/ 5927688 h 6367455"/>
                <a:gd name="connsiteX4894" fmla="*/ 3721961 w 6891715"/>
                <a:gd name="connsiteY4894" fmla="*/ 5903493 h 6367455"/>
                <a:gd name="connsiteX4895" fmla="*/ 3708326 w 6891715"/>
                <a:gd name="connsiteY4895" fmla="*/ 5898080 h 6367455"/>
                <a:gd name="connsiteX4896" fmla="*/ 3701985 w 6891715"/>
                <a:gd name="connsiteY4896" fmla="*/ 5903493 h 6367455"/>
                <a:gd name="connsiteX4897" fmla="*/ 3694375 w 6891715"/>
                <a:gd name="connsiteY4897" fmla="*/ 5879297 h 6367455"/>
                <a:gd name="connsiteX4898" fmla="*/ 3681692 w 6891715"/>
                <a:gd name="connsiteY4898" fmla="*/ 5876432 h 6367455"/>
                <a:gd name="connsiteX4899" fmla="*/ 3681375 w 6891715"/>
                <a:gd name="connsiteY4899" fmla="*/ 5862742 h 6367455"/>
                <a:gd name="connsiteX4900" fmla="*/ 3690887 w 6891715"/>
                <a:gd name="connsiteY4900" fmla="*/ 5862742 h 6367455"/>
                <a:gd name="connsiteX4901" fmla="*/ 3711814 w 6891715"/>
                <a:gd name="connsiteY4901" fmla="*/ 5839820 h 6367455"/>
                <a:gd name="connsiteX4902" fmla="*/ 3709595 w 6891715"/>
                <a:gd name="connsiteY4902" fmla="*/ 5824221 h 6367455"/>
                <a:gd name="connsiteX4903" fmla="*/ 3710863 w 6891715"/>
                <a:gd name="connsiteY4903" fmla="*/ 5820082 h 6367455"/>
                <a:gd name="connsiteX4904" fmla="*/ 3725448 w 6891715"/>
                <a:gd name="connsiteY4904" fmla="*/ 5835682 h 6367455"/>
                <a:gd name="connsiteX4905" fmla="*/ 3740351 w 6891715"/>
                <a:gd name="connsiteY4905" fmla="*/ 5836637 h 6367455"/>
                <a:gd name="connsiteX4906" fmla="*/ 3746693 w 6891715"/>
                <a:gd name="connsiteY4906" fmla="*/ 5826131 h 6367455"/>
                <a:gd name="connsiteX4907" fmla="*/ 3762547 w 6891715"/>
                <a:gd name="connsiteY4907" fmla="*/ 5819764 h 6367455"/>
                <a:gd name="connsiteX4908" fmla="*/ 3788230 w 6891715"/>
                <a:gd name="connsiteY4908" fmla="*/ 5838547 h 6367455"/>
                <a:gd name="connsiteX4909" fmla="*/ 3812328 w 6891715"/>
                <a:gd name="connsiteY4909" fmla="*/ 5846824 h 6367455"/>
                <a:gd name="connsiteX4910" fmla="*/ 3836426 w 6891715"/>
                <a:gd name="connsiteY4910" fmla="*/ 5846506 h 6367455"/>
                <a:gd name="connsiteX4911" fmla="*/ 3849426 w 6891715"/>
                <a:gd name="connsiteY4911" fmla="*/ 5860196 h 6367455"/>
                <a:gd name="connsiteX4912" fmla="*/ 3857036 w 6891715"/>
                <a:gd name="connsiteY4912" fmla="*/ 5860832 h 6367455"/>
                <a:gd name="connsiteX4913" fmla="*/ 3868367 w 6891715"/>
                <a:gd name="connsiteY4913" fmla="*/ 5859082 h 6367455"/>
                <a:gd name="connsiteX4914" fmla="*/ 3859493 w 6891715"/>
                <a:gd name="connsiteY4914" fmla="*/ 5854053 h 6367455"/>
                <a:gd name="connsiteX4915" fmla="*/ 3872193 w 6891715"/>
                <a:gd name="connsiteY4915" fmla="*/ 5847703 h 6367455"/>
                <a:gd name="connsiteX4916" fmla="*/ 3883940 w 6891715"/>
                <a:gd name="connsiteY4916" fmla="*/ 5850878 h 6367455"/>
                <a:gd name="connsiteX4917" fmla="*/ 3893465 w 6891715"/>
                <a:gd name="connsiteY4917" fmla="*/ 5849608 h 6367455"/>
                <a:gd name="connsiteX4918" fmla="*/ 3889020 w 6891715"/>
                <a:gd name="connsiteY4918" fmla="*/ 5840083 h 6367455"/>
                <a:gd name="connsiteX4919" fmla="*/ 3876320 w 6891715"/>
                <a:gd name="connsiteY4919" fmla="*/ 5835003 h 6367455"/>
                <a:gd name="connsiteX4920" fmla="*/ 3868065 w 6891715"/>
                <a:gd name="connsiteY4920" fmla="*/ 5837226 h 6367455"/>
                <a:gd name="connsiteX4921" fmla="*/ 3859493 w 6891715"/>
                <a:gd name="connsiteY4921" fmla="*/ 5833098 h 6367455"/>
                <a:gd name="connsiteX4922" fmla="*/ 3843618 w 6891715"/>
                <a:gd name="connsiteY4922" fmla="*/ 5815318 h 6367455"/>
                <a:gd name="connsiteX4923" fmla="*/ 3845523 w 6891715"/>
                <a:gd name="connsiteY4923" fmla="*/ 5828971 h 6367455"/>
                <a:gd name="connsiteX4924" fmla="*/ 3830918 w 6891715"/>
                <a:gd name="connsiteY4924" fmla="*/ 5828018 h 6367455"/>
                <a:gd name="connsiteX4925" fmla="*/ 3827743 w 6891715"/>
                <a:gd name="connsiteY4925" fmla="*/ 5814366 h 6367455"/>
                <a:gd name="connsiteX4926" fmla="*/ 3823298 w 6891715"/>
                <a:gd name="connsiteY4926" fmla="*/ 5817541 h 6367455"/>
                <a:gd name="connsiteX4927" fmla="*/ 3811550 w 6891715"/>
                <a:gd name="connsiteY4927" fmla="*/ 5810556 h 6367455"/>
                <a:gd name="connsiteX4928" fmla="*/ 3797898 w 6891715"/>
                <a:gd name="connsiteY4928" fmla="*/ 5817858 h 6367455"/>
                <a:gd name="connsiteX4929" fmla="*/ 3787420 w 6891715"/>
                <a:gd name="connsiteY4929" fmla="*/ 5809286 h 6367455"/>
                <a:gd name="connsiteX4930" fmla="*/ 3761703 w 6891715"/>
                <a:gd name="connsiteY4930" fmla="*/ 5813096 h 6367455"/>
                <a:gd name="connsiteX4931" fmla="*/ 3753765 w 6891715"/>
                <a:gd name="connsiteY4931" fmla="*/ 5811826 h 6367455"/>
                <a:gd name="connsiteX4932" fmla="*/ 3747415 w 6891715"/>
                <a:gd name="connsiteY4932" fmla="*/ 5811191 h 6367455"/>
                <a:gd name="connsiteX4933" fmla="*/ 3742653 w 6891715"/>
                <a:gd name="connsiteY4933" fmla="*/ 5810873 h 6367455"/>
                <a:gd name="connsiteX4934" fmla="*/ 3741383 w 6891715"/>
                <a:gd name="connsiteY4934" fmla="*/ 5811191 h 6367455"/>
                <a:gd name="connsiteX4935" fmla="*/ 3739478 w 6891715"/>
                <a:gd name="connsiteY4935" fmla="*/ 5812461 h 6367455"/>
                <a:gd name="connsiteX4936" fmla="*/ 3735985 w 6891715"/>
                <a:gd name="connsiteY4936" fmla="*/ 5815636 h 6367455"/>
                <a:gd name="connsiteX4937" fmla="*/ 3732810 w 6891715"/>
                <a:gd name="connsiteY4937" fmla="*/ 5818811 h 6367455"/>
                <a:gd name="connsiteX4938" fmla="*/ 3731223 w 6891715"/>
                <a:gd name="connsiteY4938" fmla="*/ 5820398 h 6367455"/>
                <a:gd name="connsiteX4939" fmla="*/ 3715348 w 6891715"/>
                <a:gd name="connsiteY4939" fmla="*/ 5816588 h 6367455"/>
                <a:gd name="connsiteX4940" fmla="*/ 3704553 w 6891715"/>
                <a:gd name="connsiteY4940" fmla="*/ 5800713 h 6367455"/>
                <a:gd name="connsiteX4941" fmla="*/ 3697250 w 6891715"/>
                <a:gd name="connsiteY4941" fmla="*/ 5808968 h 6367455"/>
                <a:gd name="connsiteX4942" fmla="*/ 3695345 w 6891715"/>
                <a:gd name="connsiteY4942" fmla="*/ 5816588 h 6367455"/>
                <a:gd name="connsiteX4943" fmla="*/ 3687725 w 6891715"/>
                <a:gd name="connsiteY4943" fmla="*/ 5812461 h 6367455"/>
                <a:gd name="connsiteX4944" fmla="*/ 3684550 w 6891715"/>
                <a:gd name="connsiteY4944" fmla="*/ 5801031 h 6367455"/>
                <a:gd name="connsiteX4945" fmla="*/ 3675978 w 6891715"/>
                <a:gd name="connsiteY4945" fmla="*/ 5789283 h 6367455"/>
                <a:gd name="connsiteX4946" fmla="*/ 3676930 w 6891715"/>
                <a:gd name="connsiteY4946" fmla="*/ 5779123 h 6367455"/>
                <a:gd name="connsiteX4947" fmla="*/ 3668358 w 6891715"/>
                <a:gd name="connsiteY4947" fmla="*/ 5781028 h 6367455"/>
                <a:gd name="connsiteX4948" fmla="*/ 3665183 w 6891715"/>
                <a:gd name="connsiteY4948" fmla="*/ 5764201 h 6367455"/>
                <a:gd name="connsiteX4949" fmla="*/ 3650260 w 6891715"/>
                <a:gd name="connsiteY4949" fmla="*/ 5761343 h 6367455"/>
                <a:gd name="connsiteX4950" fmla="*/ 3646133 w 6891715"/>
                <a:gd name="connsiteY4950" fmla="*/ 5750548 h 6367455"/>
                <a:gd name="connsiteX4951" fmla="*/ 3652165 w 6891715"/>
                <a:gd name="connsiteY4951" fmla="*/ 5740071 h 6367455"/>
                <a:gd name="connsiteX4952" fmla="*/ 3667088 w 6891715"/>
                <a:gd name="connsiteY4952" fmla="*/ 5735943 h 6367455"/>
                <a:gd name="connsiteX4953" fmla="*/ 3675343 w 6891715"/>
                <a:gd name="connsiteY4953" fmla="*/ 5743881 h 6367455"/>
                <a:gd name="connsiteX4954" fmla="*/ 3683915 w 6891715"/>
                <a:gd name="connsiteY4954" fmla="*/ 5747056 h 6367455"/>
                <a:gd name="connsiteX4955" fmla="*/ 3681693 w 6891715"/>
                <a:gd name="connsiteY4955" fmla="*/ 5733403 h 6367455"/>
                <a:gd name="connsiteX4956" fmla="*/ 3676613 w 6891715"/>
                <a:gd name="connsiteY4956" fmla="*/ 5727371 h 6367455"/>
                <a:gd name="connsiteX4957" fmla="*/ 3660738 w 6891715"/>
                <a:gd name="connsiteY4957" fmla="*/ 5728323 h 6367455"/>
                <a:gd name="connsiteX4958" fmla="*/ 3654388 w 6891715"/>
                <a:gd name="connsiteY4958" fmla="*/ 5720068 h 6367455"/>
                <a:gd name="connsiteX4959" fmla="*/ 3648990 w 6891715"/>
                <a:gd name="connsiteY4959" fmla="*/ 5730546 h 6367455"/>
                <a:gd name="connsiteX4960" fmla="*/ 3645815 w 6891715"/>
                <a:gd name="connsiteY4960" fmla="*/ 5739118 h 6367455"/>
                <a:gd name="connsiteX4961" fmla="*/ 3641370 w 6891715"/>
                <a:gd name="connsiteY4961" fmla="*/ 5733721 h 6367455"/>
                <a:gd name="connsiteX4962" fmla="*/ 3639465 w 6891715"/>
                <a:gd name="connsiteY4962" fmla="*/ 5722291 h 6367455"/>
                <a:gd name="connsiteX4963" fmla="*/ 3631845 w 6891715"/>
                <a:gd name="connsiteY4963" fmla="*/ 5709591 h 6367455"/>
                <a:gd name="connsiteX4964" fmla="*/ 3615018 w 6891715"/>
                <a:gd name="connsiteY4964" fmla="*/ 5708956 h 6367455"/>
                <a:gd name="connsiteX4965" fmla="*/ 3602000 w 6891715"/>
                <a:gd name="connsiteY4965" fmla="*/ 5689906 h 6367455"/>
                <a:gd name="connsiteX4966" fmla="*/ 3606128 w 6891715"/>
                <a:gd name="connsiteY4966" fmla="*/ 5683556 h 6367455"/>
                <a:gd name="connsiteX4967" fmla="*/ 3595968 w 6891715"/>
                <a:gd name="connsiteY4967" fmla="*/ 5682286 h 6367455"/>
                <a:gd name="connsiteX4968" fmla="*/ 3595015 w 6891715"/>
                <a:gd name="connsiteY4968" fmla="*/ 5666093 h 6367455"/>
                <a:gd name="connsiteX4969" fmla="*/ 3588665 w 6891715"/>
                <a:gd name="connsiteY4969" fmla="*/ 5656886 h 6367455"/>
                <a:gd name="connsiteX4970" fmla="*/ 3589618 w 6891715"/>
                <a:gd name="connsiteY4970" fmla="*/ 5650536 h 6367455"/>
                <a:gd name="connsiteX4971" fmla="*/ 3582315 w 6891715"/>
                <a:gd name="connsiteY4971" fmla="*/ 5649583 h 6367455"/>
                <a:gd name="connsiteX4972" fmla="*/ 3578188 w 6891715"/>
                <a:gd name="connsiteY4972" fmla="*/ 5641963 h 6367455"/>
                <a:gd name="connsiteX4973" fmla="*/ 3578378 w 6891715"/>
                <a:gd name="connsiteY4973" fmla="*/ 5641929 h 6367455"/>
                <a:gd name="connsiteX4974" fmla="*/ 3574656 w 6891715"/>
                <a:gd name="connsiteY4974" fmla="*/ 5639745 h 6367455"/>
                <a:gd name="connsiteX4975" fmla="*/ 3577496 w 6891715"/>
                <a:gd name="connsiteY4975" fmla="*/ 5632442 h 6367455"/>
                <a:gd name="connsiteX4976" fmla="*/ 3571816 w 6891715"/>
                <a:gd name="connsiteY4976" fmla="*/ 5618155 h 6367455"/>
                <a:gd name="connsiteX4977" fmla="*/ 3557613 w 6891715"/>
                <a:gd name="connsiteY4977" fmla="*/ 5606090 h 6367455"/>
                <a:gd name="connsiteX4978" fmla="*/ 3537414 w 6891715"/>
                <a:gd name="connsiteY4978" fmla="*/ 5597200 h 6367455"/>
                <a:gd name="connsiteX4979" fmla="*/ 3526999 w 6891715"/>
                <a:gd name="connsiteY4979" fmla="*/ 5579420 h 6367455"/>
                <a:gd name="connsiteX4980" fmla="*/ 3525737 w 6891715"/>
                <a:gd name="connsiteY4980" fmla="*/ 5573387 h 6367455"/>
                <a:gd name="connsiteX4981" fmla="*/ 3515006 w 6891715"/>
                <a:gd name="connsiteY4981" fmla="*/ 5557830 h 6367455"/>
                <a:gd name="connsiteX4982" fmla="*/ 3517847 w 6891715"/>
                <a:gd name="connsiteY4982" fmla="*/ 5553067 h 6367455"/>
                <a:gd name="connsiteX4983" fmla="*/ 3527946 w 6891715"/>
                <a:gd name="connsiteY4983" fmla="*/ 5560052 h 6367455"/>
                <a:gd name="connsiteX4984" fmla="*/ 3526684 w 6891715"/>
                <a:gd name="connsiteY4984" fmla="*/ 5550845 h 6367455"/>
                <a:gd name="connsiteX4985" fmla="*/ 3527315 w 6891715"/>
                <a:gd name="connsiteY4985" fmla="*/ 5546717 h 6367455"/>
                <a:gd name="connsiteX4986" fmla="*/ 3520372 w 6891715"/>
                <a:gd name="connsiteY4986" fmla="*/ 5543860 h 6367455"/>
                <a:gd name="connsiteX4987" fmla="*/ 3514691 w 6891715"/>
                <a:gd name="connsiteY4987" fmla="*/ 5534970 h 6367455"/>
                <a:gd name="connsiteX4988" fmla="*/ 3514691 w 6891715"/>
                <a:gd name="connsiteY4988" fmla="*/ 5523540 h 6367455"/>
                <a:gd name="connsiteX4989" fmla="*/ 3522581 w 6891715"/>
                <a:gd name="connsiteY4989" fmla="*/ 5513062 h 6367455"/>
                <a:gd name="connsiteX4990" fmla="*/ 3527946 w 6891715"/>
                <a:gd name="connsiteY4990" fmla="*/ 5504490 h 6367455"/>
                <a:gd name="connsiteX4991" fmla="*/ 3529840 w 6891715"/>
                <a:gd name="connsiteY4991" fmla="*/ 5490202 h 6367455"/>
                <a:gd name="connsiteX4992" fmla="*/ 3531418 w 6891715"/>
                <a:gd name="connsiteY4992" fmla="*/ 5480995 h 6367455"/>
                <a:gd name="connsiteX4993" fmla="*/ 3523843 w 6891715"/>
                <a:gd name="connsiteY4993" fmla="*/ 5473057 h 6367455"/>
                <a:gd name="connsiteX4994" fmla="*/ 3532365 w 6891715"/>
                <a:gd name="connsiteY4994" fmla="*/ 5464485 h 6367455"/>
                <a:gd name="connsiteX4995" fmla="*/ 3526053 w 6891715"/>
                <a:gd name="connsiteY4995" fmla="*/ 5451784 h 6367455"/>
                <a:gd name="connsiteX4996" fmla="*/ 3523212 w 6891715"/>
                <a:gd name="connsiteY4996" fmla="*/ 5445434 h 6367455"/>
                <a:gd name="connsiteX4997" fmla="*/ 3529524 w 6891715"/>
                <a:gd name="connsiteY4997" fmla="*/ 5441307 h 6367455"/>
                <a:gd name="connsiteX4998" fmla="*/ 3524159 w 6891715"/>
                <a:gd name="connsiteY4998" fmla="*/ 5427337 h 6367455"/>
                <a:gd name="connsiteX4999" fmla="*/ 3527946 w 6891715"/>
                <a:gd name="connsiteY4999" fmla="*/ 5420352 h 6367455"/>
                <a:gd name="connsiteX5000" fmla="*/ 3540570 w 6891715"/>
                <a:gd name="connsiteY5000" fmla="*/ 5404794 h 6367455"/>
                <a:gd name="connsiteX5001" fmla="*/ 3535836 w 6891715"/>
                <a:gd name="connsiteY5001" fmla="*/ 5397809 h 6367455"/>
                <a:gd name="connsiteX5002" fmla="*/ 3526053 w 6891715"/>
                <a:gd name="connsiteY5002" fmla="*/ 5394952 h 6367455"/>
                <a:gd name="connsiteX5003" fmla="*/ 3525643 w 6891715"/>
                <a:gd name="connsiteY5003" fmla="*/ 5394317 h 6367455"/>
                <a:gd name="connsiteX5004" fmla="*/ 3516101 w 6891715"/>
                <a:gd name="connsiteY5004" fmla="*/ 5394317 h 6367455"/>
                <a:gd name="connsiteX5005" fmla="*/ 3512284 w 6891715"/>
                <a:gd name="connsiteY5005" fmla="*/ 5386716 h 6367455"/>
                <a:gd name="connsiteX5006" fmla="*/ 3510694 w 6891715"/>
                <a:gd name="connsiteY5006" fmla="*/ 5374048 h 6367455"/>
                <a:gd name="connsiteX5007" fmla="*/ 3492882 w 6891715"/>
                <a:gd name="connsiteY5007" fmla="*/ 5352511 h 6367455"/>
                <a:gd name="connsiteX5008" fmla="*/ 3469663 w 6891715"/>
                <a:gd name="connsiteY5008" fmla="*/ 5340159 h 6367455"/>
                <a:gd name="connsiteX5009" fmla="*/ 3460121 w 6891715"/>
                <a:gd name="connsiteY5009" fmla="*/ 5329707 h 6367455"/>
                <a:gd name="connsiteX5010" fmla="*/ 3445809 w 6891715"/>
                <a:gd name="connsiteY5010" fmla="*/ 5327807 h 6367455"/>
                <a:gd name="connsiteX5011" fmla="*/ 3441674 w 6891715"/>
                <a:gd name="connsiteY5011" fmla="*/ 5318622 h 6367455"/>
                <a:gd name="connsiteX5012" fmla="*/ 3448671 w 6891715"/>
                <a:gd name="connsiteY5012" fmla="*/ 5320839 h 6367455"/>
                <a:gd name="connsiteX5013" fmla="*/ 3454396 w 6891715"/>
                <a:gd name="connsiteY5013" fmla="*/ 5318939 h 6367455"/>
                <a:gd name="connsiteX5014" fmla="*/ 3455032 w 6891715"/>
                <a:gd name="connsiteY5014" fmla="*/ 5310071 h 6367455"/>
                <a:gd name="connsiteX5015" fmla="*/ 3445596 w 6891715"/>
                <a:gd name="connsiteY5015" fmla="*/ 5305079 h 6367455"/>
                <a:gd name="connsiteX5016" fmla="*/ 3448013 w 6891715"/>
                <a:gd name="connsiteY5016" fmla="*/ 5314939 h 6367455"/>
                <a:gd name="connsiteX5017" fmla="*/ 3441636 w 6891715"/>
                <a:gd name="connsiteY5017" fmla="*/ 5312732 h 6367455"/>
                <a:gd name="connsiteX5018" fmla="*/ 3436217 w 6891715"/>
                <a:gd name="connsiteY5018" fmla="*/ 5308949 h 6367455"/>
                <a:gd name="connsiteX5019" fmla="*/ 3431434 w 6891715"/>
                <a:gd name="connsiteY5019" fmla="*/ 5305166 h 6367455"/>
                <a:gd name="connsiteX5020" fmla="*/ 3427927 w 6891715"/>
                <a:gd name="connsiteY5020" fmla="*/ 5302014 h 6367455"/>
                <a:gd name="connsiteX5021" fmla="*/ 3425696 w 6891715"/>
                <a:gd name="connsiteY5021" fmla="*/ 5298861 h 6367455"/>
                <a:gd name="connsiteX5022" fmla="*/ 3423145 w 6891715"/>
                <a:gd name="connsiteY5022" fmla="*/ 5296654 h 6367455"/>
                <a:gd name="connsiteX5023" fmla="*/ 3420913 w 6891715"/>
                <a:gd name="connsiteY5023" fmla="*/ 5295078 h 6367455"/>
                <a:gd name="connsiteX5024" fmla="*/ 3393814 w 6891715"/>
                <a:gd name="connsiteY5024" fmla="*/ 5279000 h 6367455"/>
                <a:gd name="connsiteX5025" fmla="*/ 3380105 w 6891715"/>
                <a:gd name="connsiteY5025" fmla="*/ 5263238 h 6367455"/>
                <a:gd name="connsiteX5026" fmla="*/ 3365758 w 6891715"/>
                <a:gd name="connsiteY5026" fmla="*/ 5256303 h 6367455"/>
                <a:gd name="connsiteX5027" fmla="*/ 3371178 w 6891715"/>
                <a:gd name="connsiteY5027" fmla="*/ 5268913 h 6367455"/>
                <a:gd name="connsiteX5028" fmla="*/ 3355875 w 6891715"/>
                <a:gd name="connsiteY5028" fmla="*/ 5258509 h 6367455"/>
                <a:gd name="connsiteX5029" fmla="*/ 3332601 w 6891715"/>
                <a:gd name="connsiteY5029" fmla="*/ 5247476 h 6367455"/>
                <a:gd name="connsiteX5030" fmla="*/ 3320486 w 6891715"/>
                <a:gd name="connsiteY5030" fmla="*/ 5245269 h 6367455"/>
                <a:gd name="connsiteX5031" fmla="*/ 3301995 w 6891715"/>
                <a:gd name="connsiteY5031" fmla="*/ 5240855 h 6367455"/>
                <a:gd name="connsiteX5032" fmla="*/ 3294025 w 6891715"/>
                <a:gd name="connsiteY5032" fmla="*/ 5229506 h 6367455"/>
                <a:gd name="connsiteX5033" fmla="*/ 3321124 w 6891715"/>
                <a:gd name="connsiteY5033" fmla="*/ 5232974 h 6367455"/>
                <a:gd name="connsiteX5034" fmla="*/ 3333877 w 6891715"/>
                <a:gd name="connsiteY5034" fmla="*/ 5237072 h 6367455"/>
                <a:gd name="connsiteX5035" fmla="*/ 3352368 w 6891715"/>
                <a:gd name="connsiteY5035" fmla="*/ 5241171 h 6367455"/>
                <a:gd name="connsiteX5036" fmla="*/ 3357469 w 6891715"/>
                <a:gd name="connsiteY5036" fmla="*/ 5244954 h 6367455"/>
                <a:gd name="connsiteX5037" fmla="*/ 3355237 w 6891715"/>
                <a:gd name="connsiteY5037" fmla="*/ 5235496 h 6367455"/>
                <a:gd name="connsiteX5038" fmla="*/ 3357761 w 6891715"/>
                <a:gd name="connsiteY5038" fmla="*/ 5233854 h 6367455"/>
                <a:gd name="connsiteX5039" fmla="*/ 3374251 w 6891715"/>
                <a:gd name="connsiteY5039" fmla="*/ 5226890 h 6367455"/>
                <a:gd name="connsiteX5040" fmla="*/ 3376538 w 6891715"/>
                <a:gd name="connsiteY5040" fmla="*/ 5226649 h 6367455"/>
                <a:gd name="connsiteX5041" fmla="*/ 3376390 w 6891715"/>
                <a:gd name="connsiteY5041" fmla="*/ 5225986 h 6367455"/>
                <a:gd name="connsiteX5042" fmla="*/ 3374251 w 6891715"/>
                <a:gd name="connsiteY5042" fmla="*/ 5226890 h 6367455"/>
                <a:gd name="connsiteX5043" fmla="*/ 3367352 w 6891715"/>
                <a:gd name="connsiteY5043" fmla="*/ 5227615 h 6367455"/>
                <a:gd name="connsiteX5044" fmla="*/ 3357761 w 6891715"/>
                <a:gd name="connsiteY5044" fmla="*/ 5233854 h 6367455"/>
                <a:gd name="connsiteX5045" fmla="*/ 3355306 w 6891715"/>
                <a:gd name="connsiteY5045" fmla="*/ 5234891 h 6367455"/>
                <a:gd name="connsiteX5046" fmla="*/ 3346733 w 6891715"/>
                <a:gd name="connsiteY5046" fmla="*/ 5230124 h 6367455"/>
                <a:gd name="connsiteX5047" fmla="*/ 3354671 w 6891715"/>
                <a:gd name="connsiteY5047" fmla="*/ 5222815 h 6367455"/>
                <a:gd name="connsiteX5048" fmla="*/ 3358798 w 6891715"/>
                <a:gd name="connsiteY5048" fmla="*/ 5218366 h 6367455"/>
                <a:gd name="connsiteX5049" fmla="*/ 3358436 w 6891715"/>
                <a:gd name="connsiteY5049" fmla="*/ 5217784 h 6367455"/>
                <a:gd name="connsiteX5050" fmla="*/ 3354315 w 6891715"/>
                <a:gd name="connsiteY5050" fmla="*/ 5222229 h 6367455"/>
                <a:gd name="connsiteX5051" fmla="*/ 3340052 w 6891715"/>
                <a:gd name="connsiteY5051" fmla="*/ 5224452 h 6367455"/>
                <a:gd name="connsiteX5052" fmla="*/ 3327374 w 6891715"/>
                <a:gd name="connsiteY5052" fmla="*/ 5222547 h 6367455"/>
                <a:gd name="connsiteX5053" fmla="*/ 3291558 w 6891715"/>
                <a:gd name="connsiteY5053" fmla="*/ 5197464 h 6367455"/>
                <a:gd name="connsiteX5054" fmla="*/ 3284585 w 6891715"/>
                <a:gd name="connsiteY5054" fmla="*/ 5183177 h 6367455"/>
                <a:gd name="connsiteX5055" fmla="*/ 3262715 w 6891715"/>
                <a:gd name="connsiteY5055" fmla="*/ 5167619 h 6367455"/>
                <a:gd name="connsiteX5056" fmla="*/ 3236724 w 6891715"/>
                <a:gd name="connsiteY5056" fmla="*/ 5163492 h 6367455"/>
                <a:gd name="connsiteX5057" fmla="*/ 3223095 w 6891715"/>
                <a:gd name="connsiteY5057" fmla="*/ 5169842 h 6367455"/>
                <a:gd name="connsiteX5058" fmla="*/ 3197105 w 6891715"/>
                <a:gd name="connsiteY5058" fmla="*/ 5168889 h 6367455"/>
                <a:gd name="connsiteX5059" fmla="*/ 3185694 w 6891715"/>
                <a:gd name="connsiteY5059" fmla="*/ 5151744 h 6367455"/>
                <a:gd name="connsiteX5060" fmla="*/ 3187913 w 6891715"/>
                <a:gd name="connsiteY5060" fmla="*/ 5144442 h 6367455"/>
                <a:gd name="connsiteX5061" fmla="*/ 3160338 w 6891715"/>
                <a:gd name="connsiteY5061" fmla="*/ 5123804 h 6367455"/>
                <a:gd name="connsiteX5062" fmla="*/ 3116598 w 6891715"/>
                <a:gd name="connsiteY5062" fmla="*/ 5068242 h 6367455"/>
                <a:gd name="connsiteX5063" fmla="*/ 3116281 w 6891715"/>
                <a:gd name="connsiteY5063" fmla="*/ 5063797 h 6367455"/>
                <a:gd name="connsiteX5064" fmla="*/ 3125790 w 6891715"/>
                <a:gd name="connsiteY5064" fmla="*/ 5065067 h 6367455"/>
                <a:gd name="connsiteX5065" fmla="*/ 3132129 w 6891715"/>
                <a:gd name="connsiteY5065" fmla="*/ 5063797 h 6367455"/>
                <a:gd name="connsiteX5066" fmla="*/ 3125790 w 6891715"/>
                <a:gd name="connsiteY5066" fmla="*/ 5056494 h 6367455"/>
                <a:gd name="connsiteX5067" fmla="*/ 3125790 w 6891715"/>
                <a:gd name="connsiteY5067" fmla="*/ 5052049 h 6367455"/>
                <a:gd name="connsiteX5068" fmla="*/ 3141637 w 6891715"/>
                <a:gd name="connsiteY5068" fmla="*/ 5060622 h 6367455"/>
                <a:gd name="connsiteX5069" fmla="*/ 3152097 w 6891715"/>
                <a:gd name="connsiteY5069" fmla="*/ 5071099 h 6367455"/>
                <a:gd name="connsiteX5070" fmla="*/ 3154316 w 6891715"/>
                <a:gd name="connsiteY5070" fmla="*/ 5061257 h 6367455"/>
                <a:gd name="connsiteX5071" fmla="*/ 3144807 w 6891715"/>
                <a:gd name="connsiteY5071" fmla="*/ 5059669 h 6367455"/>
                <a:gd name="connsiteX5072" fmla="*/ 3123571 w 6891715"/>
                <a:gd name="connsiteY5072" fmla="*/ 5040937 h 6367455"/>
                <a:gd name="connsiteX5073" fmla="*/ 3111844 w 6891715"/>
                <a:gd name="connsiteY5073" fmla="*/ 5026014 h 6367455"/>
                <a:gd name="connsiteX5074" fmla="*/ 3105187 w 6891715"/>
                <a:gd name="connsiteY5074" fmla="*/ 5012679 h 6367455"/>
                <a:gd name="connsiteX5075" fmla="*/ 3100750 w 6891715"/>
                <a:gd name="connsiteY5075" fmla="*/ 4980612 h 6367455"/>
                <a:gd name="connsiteX5076" fmla="*/ 3093143 w 6891715"/>
                <a:gd name="connsiteY5076" fmla="*/ 4963149 h 6367455"/>
                <a:gd name="connsiteX5077" fmla="*/ 3070005 w 6891715"/>
                <a:gd name="connsiteY5077" fmla="*/ 4933621 h 6367455"/>
                <a:gd name="connsiteX5078" fmla="*/ 3053524 w 6891715"/>
                <a:gd name="connsiteY5078" fmla="*/ 4927589 h 6367455"/>
                <a:gd name="connsiteX5079" fmla="*/ 3045283 w 6891715"/>
                <a:gd name="connsiteY5079" fmla="*/ 4918064 h 6367455"/>
                <a:gd name="connsiteX5080" fmla="*/ 3030703 w 6891715"/>
                <a:gd name="connsiteY5080" fmla="*/ 4921239 h 6367455"/>
                <a:gd name="connsiteX5081" fmla="*/ 3025314 w 6891715"/>
                <a:gd name="connsiteY5081" fmla="*/ 4945686 h 6367455"/>
                <a:gd name="connsiteX5082" fmla="*/ 3027850 w 6891715"/>
                <a:gd name="connsiteY5082" fmla="*/ 4958386 h 6367455"/>
                <a:gd name="connsiteX5083" fmla="*/ 3018341 w 6891715"/>
                <a:gd name="connsiteY5083" fmla="*/ 4971086 h 6367455"/>
                <a:gd name="connsiteX5084" fmla="*/ 3016123 w 6891715"/>
                <a:gd name="connsiteY5084" fmla="*/ 4966006 h 6367455"/>
                <a:gd name="connsiteX5085" fmla="*/ 3012953 w 6891715"/>
                <a:gd name="connsiteY5085" fmla="*/ 4975531 h 6367455"/>
                <a:gd name="connsiteX5086" fmla="*/ 3006931 w 6891715"/>
                <a:gd name="connsiteY5086" fmla="*/ 4990137 h 6367455"/>
                <a:gd name="connsiteX5087" fmla="*/ 3005980 w 6891715"/>
                <a:gd name="connsiteY5087" fmla="*/ 4995217 h 6367455"/>
                <a:gd name="connsiteX5088" fmla="*/ 2992351 w 6891715"/>
                <a:gd name="connsiteY5088" fmla="*/ 4986962 h 6367455"/>
                <a:gd name="connsiteX5089" fmla="*/ 2988547 w 6891715"/>
                <a:gd name="connsiteY5089" fmla="*/ 4967276 h 6367455"/>
                <a:gd name="connsiteX5090" fmla="*/ 2977137 w 6891715"/>
                <a:gd name="connsiteY5090" fmla="*/ 4958704 h 6367455"/>
                <a:gd name="connsiteX5091" fmla="*/ 2971749 w 6891715"/>
                <a:gd name="connsiteY5091" fmla="*/ 4946004 h 6367455"/>
                <a:gd name="connsiteX5092" fmla="*/ 2974601 w 6891715"/>
                <a:gd name="connsiteY5092" fmla="*/ 4927271 h 6367455"/>
                <a:gd name="connsiteX5093" fmla="*/ 2963825 w 6891715"/>
                <a:gd name="connsiteY5093" fmla="*/ 4910444 h 6367455"/>
                <a:gd name="connsiteX5094" fmla="*/ 2963825 w 6891715"/>
                <a:gd name="connsiteY5094" fmla="*/ 4899649 h 6367455"/>
                <a:gd name="connsiteX5095" fmla="*/ 2976186 w 6891715"/>
                <a:gd name="connsiteY5095" fmla="*/ 4893299 h 6367455"/>
                <a:gd name="connsiteX5096" fmla="*/ 2976672 w 6891715"/>
                <a:gd name="connsiteY5096" fmla="*/ 4893377 h 6367455"/>
                <a:gd name="connsiteX5097" fmla="*/ 2981824 w 6891715"/>
                <a:gd name="connsiteY5097" fmla="*/ 4881196 h 6367455"/>
                <a:gd name="connsiteX5098" fmla="*/ 2977710 w 6891715"/>
                <a:gd name="connsiteY5098" fmla="*/ 4874199 h 6367455"/>
                <a:gd name="connsiteX5099" fmla="*/ 2986888 w 6891715"/>
                <a:gd name="connsiteY5099" fmla="*/ 4875471 h 6367455"/>
                <a:gd name="connsiteX5100" fmla="*/ 2990656 w 6891715"/>
                <a:gd name="connsiteY5100" fmla="*/ 4865568 h 6367455"/>
                <a:gd name="connsiteX5101" fmla="*/ 2977241 w 6891715"/>
                <a:gd name="connsiteY5101" fmla="*/ 4873821 h 6367455"/>
                <a:gd name="connsiteX5102" fmla="*/ 2960110 w 6891715"/>
                <a:gd name="connsiteY5102" fmla="*/ 4867464 h 6367455"/>
                <a:gd name="connsiteX5103" fmla="*/ 2943297 w 6891715"/>
                <a:gd name="connsiteY5103" fmla="*/ 4876364 h 6367455"/>
                <a:gd name="connsiteX5104" fmla="*/ 2927436 w 6891715"/>
                <a:gd name="connsiteY5104" fmla="*/ 4870960 h 6367455"/>
                <a:gd name="connsiteX5105" fmla="*/ 2894761 w 6891715"/>
                <a:gd name="connsiteY5105" fmla="*/ 4889077 h 6367455"/>
                <a:gd name="connsiteX5106" fmla="*/ 2863038 w 6891715"/>
                <a:gd name="connsiteY5106" fmla="*/ 4899884 h 6367455"/>
                <a:gd name="connsiteX5107" fmla="*/ 2852887 w 6891715"/>
                <a:gd name="connsiteY5107" fmla="*/ 4901155 h 6367455"/>
                <a:gd name="connsiteX5108" fmla="*/ 2843053 w 6891715"/>
                <a:gd name="connsiteY5108" fmla="*/ 4922132 h 6367455"/>
                <a:gd name="connsiteX5109" fmla="*/ 2844639 w 6891715"/>
                <a:gd name="connsiteY5109" fmla="*/ 4939296 h 6367455"/>
                <a:gd name="connsiteX5110" fmla="*/ 2862721 w 6891715"/>
                <a:gd name="connsiteY5110" fmla="*/ 4962180 h 6367455"/>
                <a:gd name="connsiteX5111" fmla="*/ 2862721 w 6891715"/>
                <a:gd name="connsiteY5111" fmla="*/ 4977118 h 6367455"/>
                <a:gd name="connsiteX5112" fmla="*/ 2850349 w 6891715"/>
                <a:gd name="connsiteY5112" fmla="*/ 4994282 h 6367455"/>
                <a:gd name="connsiteX5113" fmla="*/ 2849397 w 6891715"/>
                <a:gd name="connsiteY5113" fmla="*/ 5023523 h 6367455"/>
                <a:gd name="connsiteX5114" fmla="*/ 2857011 w 6891715"/>
                <a:gd name="connsiteY5114" fmla="*/ 5056260 h 6367455"/>
                <a:gd name="connsiteX5115" fmla="*/ 2892223 w 6891715"/>
                <a:gd name="connsiteY5115" fmla="*/ 5094718 h 6367455"/>
                <a:gd name="connsiteX5116" fmla="*/ 2944566 w 6891715"/>
                <a:gd name="connsiteY5116" fmla="*/ 5138580 h 6367455"/>
                <a:gd name="connsiteX5117" fmla="*/ 2977558 w 6891715"/>
                <a:gd name="connsiteY5117" fmla="*/ 5157332 h 6367455"/>
                <a:gd name="connsiteX5118" fmla="*/ 3003571 w 6891715"/>
                <a:gd name="connsiteY5118" fmla="*/ 5234249 h 6367455"/>
                <a:gd name="connsiteX5119" fmla="*/ 3036880 w 6891715"/>
                <a:gd name="connsiteY5119" fmla="*/ 5295274 h 6367455"/>
                <a:gd name="connsiteX5120" fmla="*/ 3070189 w 6891715"/>
                <a:gd name="connsiteY5120" fmla="*/ 5330554 h 6367455"/>
                <a:gd name="connsiteX5121" fmla="*/ 3108256 w 6891715"/>
                <a:gd name="connsiteY5121" fmla="*/ 5352485 h 6367455"/>
                <a:gd name="connsiteX5122" fmla="*/ 3135855 w 6891715"/>
                <a:gd name="connsiteY5122" fmla="*/ 5374416 h 6367455"/>
                <a:gd name="connsiteX5123" fmla="*/ 3163454 w 6891715"/>
                <a:gd name="connsiteY5123" fmla="*/ 5357252 h 6367455"/>
                <a:gd name="connsiteX5124" fmla="*/ 3164406 w 6891715"/>
                <a:gd name="connsiteY5124" fmla="*/ 5364563 h 6367455"/>
                <a:gd name="connsiteX5125" fmla="*/ 3172019 w 6891715"/>
                <a:gd name="connsiteY5125" fmla="*/ 5366787 h 6367455"/>
                <a:gd name="connsiteX5126" fmla="*/ 3176778 w 6891715"/>
                <a:gd name="connsiteY5126" fmla="*/ 5355981 h 6367455"/>
                <a:gd name="connsiteX5127" fmla="*/ 3188515 w 6891715"/>
                <a:gd name="connsiteY5127" fmla="*/ 5351849 h 6367455"/>
                <a:gd name="connsiteX5128" fmla="*/ 3200252 w 6891715"/>
                <a:gd name="connsiteY5128" fmla="*/ 5351531 h 6367455"/>
                <a:gd name="connsiteX5129" fmla="*/ 3213259 w 6891715"/>
                <a:gd name="connsiteY5129" fmla="*/ 5373780 h 6367455"/>
                <a:gd name="connsiteX5130" fmla="*/ 3204694 w 6891715"/>
                <a:gd name="connsiteY5130" fmla="*/ 5384269 h 6367455"/>
                <a:gd name="connsiteX5131" fmla="*/ 3194225 w 6891715"/>
                <a:gd name="connsiteY5131" fmla="*/ 5398253 h 6367455"/>
                <a:gd name="connsiteX5132" fmla="*/ 3192322 w 6891715"/>
                <a:gd name="connsiteY5132" fmla="*/ 5409696 h 6367455"/>
                <a:gd name="connsiteX5133" fmla="*/ 3203108 w 6891715"/>
                <a:gd name="connsiteY5133" fmla="*/ 5431944 h 6367455"/>
                <a:gd name="connsiteX5134" fmla="*/ 3222141 w 6891715"/>
                <a:gd name="connsiteY5134" fmla="*/ 5436712 h 6367455"/>
                <a:gd name="connsiteX5135" fmla="*/ 3271946 w 6891715"/>
                <a:gd name="connsiteY5135" fmla="*/ 5456418 h 6367455"/>
                <a:gd name="connsiteX5136" fmla="*/ 3322703 w 6891715"/>
                <a:gd name="connsiteY5136" fmla="*/ 5478349 h 6367455"/>
                <a:gd name="connsiteX5137" fmla="*/ 3357281 w 6891715"/>
                <a:gd name="connsiteY5137" fmla="*/ 5513629 h 6367455"/>
                <a:gd name="connsiteX5138" fmla="*/ 3391224 w 6891715"/>
                <a:gd name="connsiteY5138" fmla="*/ 5526024 h 6367455"/>
                <a:gd name="connsiteX5139" fmla="*/ 3404865 w 6891715"/>
                <a:gd name="connsiteY5139" fmla="*/ 5541598 h 6367455"/>
                <a:gd name="connsiteX5140" fmla="*/ 3429609 w 6891715"/>
                <a:gd name="connsiteY5140" fmla="*/ 5562576 h 6367455"/>
                <a:gd name="connsiteX5141" fmla="*/ 3443250 w 6891715"/>
                <a:gd name="connsiteY5141" fmla="*/ 5581646 h 6367455"/>
                <a:gd name="connsiteX5142" fmla="*/ 3435319 w 6891715"/>
                <a:gd name="connsiteY5142" fmla="*/ 5601352 h 6367455"/>
                <a:gd name="connsiteX5143" fmla="*/ 3429926 w 6891715"/>
                <a:gd name="connsiteY5143" fmla="*/ 5619469 h 6367455"/>
                <a:gd name="connsiteX5144" fmla="*/ 3396934 w 6891715"/>
                <a:gd name="connsiteY5144" fmla="*/ 5603894 h 6367455"/>
                <a:gd name="connsiteX5145" fmla="*/ 3382976 w 6891715"/>
                <a:gd name="connsiteY5145" fmla="*/ 5572429 h 6367455"/>
                <a:gd name="connsiteX5146" fmla="*/ 3329999 w 6891715"/>
                <a:gd name="connsiteY5146" fmla="*/ 5563529 h 6367455"/>
                <a:gd name="connsiteX5147" fmla="*/ 3328730 w 6891715"/>
                <a:gd name="connsiteY5147" fmla="*/ 5550816 h 6367455"/>
                <a:gd name="connsiteX5148" fmla="*/ 3336344 w 6891715"/>
                <a:gd name="connsiteY5148" fmla="*/ 5546684 h 6367455"/>
                <a:gd name="connsiteX5149" fmla="*/ 3325558 w 6891715"/>
                <a:gd name="connsiteY5149" fmla="*/ 5541280 h 6367455"/>
                <a:gd name="connsiteX5150" fmla="*/ 3285270 w 6891715"/>
                <a:gd name="connsiteY5150" fmla="*/ 5547955 h 6367455"/>
                <a:gd name="connsiteX5151" fmla="*/ 3262429 w 6891715"/>
                <a:gd name="connsiteY5151" fmla="*/ 5574653 h 6367455"/>
                <a:gd name="connsiteX5152" fmla="*/ 3270043 w 6891715"/>
                <a:gd name="connsiteY5152" fmla="*/ 5591499 h 6367455"/>
                <a:gd name="connsiteX5153" fmla="*/ 3249423 w 6891715"/>
                <a:gd name="connsiteY5153" fmla="*/ 5626779 h 6367455"/>
                <a:gd name="connsiteX5154" fmla="*/ 3268457 w 6891715"/>
                <a:gd name="connsiteY5154" fmla="*/ 5643306 h 6367455"/>
                <a:gd name="connsiteX5155" fmla="*/ 3299228 w 6891715"/>
                <a:gd name="connsiteY5155" fmla="*/ 5662059 h 6367455"/>
                <a:gd name="connsiteX5156" fmla="*/ 3308110 w 6891715"/>
                <a:gd name="connsiteY5156" fmla="*/ 5681765 h 6367455"/>
                <a:gd name="connsiteX5157" fmla="*/ 3314455 w 6891715"/>
                <a:gd name="connsiteY5157" fmla="*/ 5708145 h 6367455"/>
                <a:gd name="connsiteX5158" fmla="*/ 3313820 w 6891715"/>
                <a:gd name="connsiteY5158" fmla="*/ 5724991 h 6367455"/>
                <a:gd name="connsiteX5159" fmla="*/ 3292566 w 6891715"/>
                <a:gd name="connsiteY5159" fmla="*/ 5728487 h 6367455"/>
                <a:gd name="connsiteX5160" fmla="*/ 3262112 w 6891715"/>
                <a:gd name="connsiteY5160" fmla="*/ 5744697 h 6367455"/>
                <a:gd name="connsiteX5161" fmla="*/ 3263064 w 6891715"/>
                <a:gd name="connsiteY5161" fmla="*/ 5768534 h 6367455"/>
                <a:gd name="connsiteX5162" fmla="*/ 3262429 w 6891715"/>
                <a:gd name="connsiteY5162" fmla="*/ 5799365 h 6367455"/>
                <a:gd name="connsiteX5163" fmla="*/ 3221824 w 6891715"/>
                <a:gd name="connsiteY5163" fmla="*/ 5842909 h 6367455"/>
                <a:gd name="connsiteX5164" fmla="*/ 3205963 w 6891715"/>
                <a:gd name="connsiteY5164" fmla="*/ 5867382 h 6367455"/>
                <a:gd name="connsiteX5165" fmla="*/ 3189149 w 6891715"/>
                <a:gd name="connsiteY5165" fmla="*/ 5873739 h 6367455"/>
                <a:gd name="connsiteX5166" fmla="*/ 3175509 w 6891715"/>
                <a:gd name="connsiteY5166" fmla="*/ 5861343 h 6367455"/>
                <a:gd name="connsiteX5167" fmla="*/ 3164406 w 6891715"/>
                <a:gd name="connsiteY5167" fmla="*/ 5830831 h 6367455"/>
                <a:gd name="connsiteX5168" fmla="*/ 3164406 w 6891715"/>
                <a:gd name="connsiteY5168" fmla="*/ 5821296 h 6367455"/>
                <a:gd name="connsiteX5169" fmla="*/ 3185343 w 6891715"/>
                <a:gd name="connsiteY5169" fmla="*/ 5813985 h 6367455"/>
                <a:gd name="connsiteX5170" fmla="*/ 3192639 w 6891715"/>
                <a:gd name="connsiteY5170" fmla="*/ 5799047 h 6367455"/>
                <a:gd name="connsiteX5171" fmla="*/ 3182805 w 6891715"/>
                <a:gd name="connsiteY5171" fmla="*/ 5784109 h 6367455"/>
                <a:gd name="connsiteX5172" fmla="*/ 3187246 w 6891715"/>
                <a:gd name="connsiteY5172" fmla="*/ 5774573 h 6367455"/>
                <a:gd name="connsiteX5173" fmla="*/ 3204059 w 6891715"/>
                <a:gd name="connsiteY5173" fmla="*/ 5767263 h 6367455"/>
                <a:gd name="connsiteX5174" fmla="*/ 3218017 w 6891715"/>
                <a:gd name="connsiteY5174" fmla="*/ 5761860 h 6367455"/>
                <a:gd name="connsiteX5175" fmla="*/ 3220555 w 6891715"/>
                <a:gd name="connsiteY5175" fmla="*/ 5742790 h 6367455"/>
                <a:gd name="connsiteX5176" fmla="*/ 3219603 w 6891715"/>
                <a:gd name="connsiteY5176" fmla="*/ 5728805 h 6367455"/>
                <a:gd name="connsiteX5177" fmla="*/ 3207549 w 6891715"/>
                <a:gd name="connsiteY5177" fmla="*/ 5710052 h 6367455"/>
                <a:gd name="connsiteX5178" fmla="*/ 3188198 w 6891715"/>
                <a:gd name="connsiteY5178" fmla="*/ 5667144 h 6367455"/>
                <a:gd name="connsiteX5179" fmla="*/ 3177095 w 6891715"/>
                <a:gd name="connsiteY5179" fmla="*/ 5628050 h 6367455"/>
                <a:gd name="connsiteX5180" fmla="*/ 3159330 w 6891715"/>
                <a:gd name="connsiteY5180" fmla="*/ 5606119 h 6367455"/>
                <a:gd name="connsiteX5181" fmla="*/ 3131731 w 6891715"/>
                <a:gd name="connsiteY5181" fmla="*/ 5611840 h 6367455"/>
                <a:gd name="connsiteX5182" fmla="*/ 3108256 w 6891715"/>
                <a:gd name="connsiteY5182" fmla="*/ 5600398 h 6367455"/>
                <a:gd name="connsiteX5183" fmla="*/ 3096519 w 6891715"/>
                <a:gd name="connsiteY5183" fmla="*/ 5576243 h 6367455"/>
                <a:gd name="connsiteX5184" fmla="*/ 3097788 w 6891715"/>
                <a:gd name="connsiteY5184" fmla="*/ 5564800 h 6367455"/>
                <a:gd name="connsiteX5185" fmla="*/ 3079388 w 6891715"/>
                <a:gd name="connsiteY5185" fmla="*/ 5534288 h 6367455"/>
                <a:gd name="connsiteX5186" fmla="*/ 3052741 w 6891715"/>
                <a:gd name="connsiteY5186" fmla="*/ 5543823 h 6367455"/>
                <a:gd name="connsiteX5187" fmla="*/ 3044176 w 6891715"/>
                <a:gd name="connsiteY5187" fmla="*/ 5537784 h 6367455"/>
                <a:gd name="connsiteX5188" fmla="*/ 3052741 w 6891715"/>
                <a:gd name="connsiteY5188" fmla="*/ 5519667 h 6367455"/>
                <a:gd name="connsiteX5189" fmla="*/ 3034659 w 6891715"/>
                <a:gd name="connsiteY5189" fmla="*/ 5516489 h 6367455"/>
                <a:gd name="connsiteX5190" fmla="*/ 3010232 w 6891715"/>
                <a:gd name="connsiteY5190" fmla="*/ 5496783 h 6367455"/>
                <a:gd name="connsiteX5191" fmla="*/ 2983585 w 6891715"/>
                <a:gd name="connsiteY5191" fmla="*/ 5462457 h 6367455"/>
                <a:gd name="connsiteX5192" fmla="*/ 2953766 w 6891715"/>
                <a:gd name="connsiteY5192" fmla="*/ 5469767 h 6367455"/>
                <a:gd name="connsiteX5193" fmla="*/ 2933780 w 6891715"/>
                <a:gd name="connsiteY5193" fmla="*/ 5458325 h 6367455"/>
                <a:gd name="connsiteX5194" fmla="*/ 2913478 w 6891715"/>
                <a:gd name="connsiteY5194" fmla="*/ 5460867 h 6367455"/>
                <a:gd name="connsiteX5195" fmla="*/ 2861452 w 6891715"/>
                <a:gd name="connsiteY5195" fmla="*/ 5422409 h 6367455"/>
                <a:gd name="connsiteX5196" fmla="*/ 2823067 w 6891715"/>
                <a:gd name="connsiteY5196" fmla="*/ 5379501 h 6367455"/>
                <a:gd name="connsiteX5197" fmla="*/ 2802765 w 6891715"/>
                <a:gd name="connsiteY5197" fmla="*/ 5362338 h 6367455"/>
                <a:gd name="connsiteX5198" fmla="*/ 2789758 w 6891715"/>
                <a:gd name="connsiteY5198" fmla="*/ 5336275 h 6367455"/>
                <a:gd name="connsiteX5199" fmla="*/ 2765332 w 6891715"/>
                <a:gd name="connsiteY5199" fmla="*/ 5308941 h 6367455"/>
                <a:gd name="connsiteX5200" fmla="*/ 2739953 w 6891715"/>
                <a:gd name="connsiteY5200" fmla="*/ 5313709 h 6367455"/>
                <a:gd name="connsiteX5201" fmla="*/ 2730437 w 6891715"/>
                <a:gd name="connsiteY5201" fmla="*/ 5321972 h 6367455"/>
                <a:gd name="connsiteX5202" fmla="*/ 2725044 w 6891715"/>
                <a:gd name="connsiteY5202" fmla="*/ 5309259 h 6367455"/>
                <a:gd name="connsiteX5203" fmla="*/ 2736781 w 6891715"/>
                <a:gd name="connsiteY5203" fmla="*/ 5299724 h 6367455"/>
                <a:gd name="connsiteX5204" fmla="*/ 2719968 w 6891715"/>
                <a:gd name="connsiteY5204" fmla="*/ 5285103 h 6367455"/>
                <a:gd name="connsiteX5205" fmla="*/ 2702838 w 6891715"/>
                <a:gd name="connsiteY5205" fmla="*/ 5280336 h 6367455"/>
                <a:gd name="connsiteX5206" fmla="*/ 2707913 w 6891715"/>
                <a:gd name="connsiteY5206" fmla="*/ 5265397 h 6367455"/>
                <a:gd name="connsiteX5207" fmla="*/ 2688880 w 6891715"/>
                <a:gd name="connsiteY5207" fmla="*/ 5254909 h 6367455"/>
                <a:gd name="connsiteX5208" fmla="*/ 2675873 w 6891715"/>
                <a:gd name="connsiteY5208" fmla="*/ 5257133 h 6367455"/>
                <a:gd name="connsiteX5209" fmla="*/ 2673970 w 6891715"/>
                <a:gd name="connsiteY5209" fmla="*/ 5252048 h 6367455"/>
                <a:gd name="connsiteX5210" fmla="*/ 2681266 w 6891715"/>
                <a:gd name="connsiteY5210" fmla="*/ 5238063 h 6367455"/>
                <a:gd name="connsiteX5211" fmla="*/ 2675556 w 6891715"/>
                <a:gd name="connsiteY5211" fmla="*/ 5215179 h 6367455"/>
                <a:gd name="connsiteX5212" fmla="*/ 2658426 w 6891715"/>
                <a:gd name="connsiteY5212" fmla="*/ 5162418 h 6367455"/>
                <a:gd name="connsiteX5213" fmla="*/ 2652716 w 6891715"/>
                <a:gd name="connsiteY5213" fmla="*/ 5132859 h 6367455"/>
                <a:gd name="connsiteX5214" fmla="*/ 2649543 w 6891715"/>
                <a:gd name="connsiteY5214" fmla="*/ 5105207 h 6367455"/>
                <a:gd name="connsiteX5215" fmla="*/ 2626068 w 6891715"/>
                <a:gd name="connsiteY5215" fmla="*/ 5097261 h 6367455"/>
                <a:gd name="connsiteX5216" fmla="*/ 2593394 w 6891715"/>
                <a:gd name="connsiteY5216" fmla="*/ 5088997 h 6367455"/>
                <a:gd name="connsiteX5217" fmla="*/ 2560085 w 6891715"/>
                <a:gd name="connsiteY5217" fmla="*/ 5061027 h 6367455"/>
                <a:gd name="connsiteX5218" fmla="*/ 2538830 w 6891715"/>
                <a:gd name="connsiteY5218" fmla="*/ 5057849 h 6367455"/>
                <a:gd name="connsiteX5219" fmla="*/ 2522017 w 6891715"/>
                <a:gd name="connsiteY5219" fmla="*/ 5051810 h 6367455"/>
                <a:gd name="connsiteX5220" fmla="*/ 2489343 w 6891715"/>
                <a:gd name="connsiteY5220" fmla="*/ 5055306 h 6367455"/>
                <a:gd name="connsiteX5221" fmla="*/ 2475702 w 6891715"/>
                <a:gd name="connsiteY5221" fmla="*/ 5070245 h 6367455"/>
                <a:gd name="connsiteX5222" fmla="*/ 2452544 w 6891715"/>
                <a:gd name="connsiteY5222" fmla="*/ 5107432 h 6367455"/>
                <a:gd name="connsiteX5223" fmla="*/ 2438269 w 6891715"/>
                <a:gd name="connsiteY5223" fmla="*/ 5122370 h 6367455"/>
                <a:gd name="connsiteX5224" fmla="*/ 2419235 w 6891715"/>
                <a:gd name="connsiteY5224" fmla="*/ 5126502 h 6367455"/>
                <a:gd name="connsiteX5225" fmla="*/ 2419155 w 6891715"/>
                <a:gd name="connsiteY5225" fmla="*/ 5126339 h 6367455"/>
                <a:gd name="connsiteX5226" fmla="*/ 2414212 w 6891715"/>
                <a:gd name="connsiteY5226" fmla="*/ 5127883 h 6367455"/>
                <a:gd name="connsiteX5227" fmla="*/ 2409765 w 6891715"/>
                <a:gd name="connsiteY5227" fmla="*/ 5122167 h 6367455"/>
                <a:gd name="connsiteX5228" fmla="*/ 2400235 w 6891715"/>
                <a:gd name="connsiteY5228" fmla="*/ 5125343 h 6367455"/>
                <a:gd name="connsiteX5229" fmla="*/ 2400223 w 6891715"/>
                <a:gd name="connsiteY5229" fmla="*/ 5125369 h 6367455"/>
                <a:gd name="connsiteX5230" fmla="*/ 2408524 w 6891715"/>
                <a:gd name="connsiteY5230" fmla="*/ 5122854 h 6367455"/>
                <a:gd name="connsiteX5231" fmla="*/ 2412969 w 6891715"/>
                <a:gd name="connsiteY5231" fmla="*/ 5128049 h 6367455"/>
                <a:gd name="connsiteX5232" fmla="*/ 2397053 w 6891715"/>
                <a:gd name="connsiteY5232" fmla="*/ 5131996 h 6367455"/>
                <a:gd name="connsiteX5233" fmla="*/ 2396741 w 6891715"/>
                <a:gd name="connsiteY5233" fmla="*/ 5132647 h 6367455"/>
                <a:gd name="connsiteX5234" fmla="*/ 2385305 w 6891715"/>
                <a:gd name="connsiteY5234" fmla="*/ 5136458 h 6367455"/>
                <a:gd name="connsiteX5235" fmla="*/ 2383717 w 6891715"/>
                <a:gd name="connsiteY5235" fmla="*/ 5137411 h 6367455"/>
                <a:gd name="connsiteX5236" fmla="*/ 2384034 w 6891715"/>
                <a:gd name="connsiteY5236" fmla="*/ 5136458 h 6367455"/>
                <a:gd name="connsiteX5237" fmla="*/ 2380858 w 6891715"/>
                <a:gd name="connsiteY5237" fmla="*/ 5135823 h 6367455"/>
                <a:gd name="connsiteX5238" fmla="*/ 2379587 w 6891715"/>
                <a:gd name="connsiteY5238" fmla="*/ 5136458 h 6367455"/>
                <a:gd name="connsiteX5239" fmla="*/ 2377999 w 6891715"/>
                <a:gd name="connsiteY5239" fmla="*/ 5136458 h 6367455"/>
                <a:gd name="connsiteX5240" fmla="*/ 2377046 w 6891715"/>
                <a:gd name="connsiteY5240" fmla="*/ 5136776 h 6367455"/>
                <a:gd name="connsiteX5241" fmla="*/ 2375775 w 6891715"/>
                <a:gd name="connsiteY5241" fmla="*/ 5137411 h 6367455"/>
                <a:gd name="connsiteX5242" fmla="*/ 2375140 w 6891715"/>
                <a:gd name="connsiteY5242" fmla="*/ 5138046 h 6367455"/>
                <a:gd name="connsiteX5243" fmla="*/ 2374822 w 6891715"/>
                <a:gd name="connsiteY5243" fmla="*/ 5138999 h 6367455"/>
                <a:gd name="connsiteX5244" fmla="*/ 2374187 w 6891715"/>
                <a:gd name="connsiteY5244" fmla="*/ 5141857 h 6367455"/>
                <a:gd name="connsiteX5245" fmla="*/ 2374504 w 6891715"/>
                <a:gd name="connsiteY5245" fmla="*/ 5141857 h 6367455"/>
                <a:gd name="connsiteX5246" fmla="*/ 2375140 w 6891715"/>
                <a:gd name="connsiteY5246" fmla="*/ 5142175 h 6367455"/>
                <a:gd name="connsiteX5247" fmla="*/ 2377363 w 6891715"/>
                <a:gd name="connsiteY5247" fmla="*/ 5141540 h 6367455"/>
                <a:gd name="connsiteX5248" fmla="*/ 2351950 w 6891715"/>
                <a:gd name="connsiteY5248" fmla="*/ 5159642 h 6367455"/>
                <a:gd name="connsiteX5249" fmla="*/ 2327490 w 6891715"/>
                <a:gd name="connsiteY5249" fmla="*/ 5172345 h 6367455"/>
                <a:gd name="connsiteX5250" fmla="*/ 2305572 w 6891715"/>
                <a:gd name="connsiteY5250" fmla="*/ 5206327 h 6367455"/>
                <a:gd name="connsiteX5251" fmla="*/ 2275076 w 6891715"/>
                <a:gd name="connsiteY5251" fmla="*/ 5219348 h 6367455"/>
                <a:gd name="connsiteX5252" fmla="*/ 2232509 w 6891715"/>
                <a:gd name="connsiteY5252" fmla="*/ 5220936 h 6367455"/>
                <a:gd name="connsiteX5253" fmla="*/ 2188037 w 6891715"/>
                <a:gd name="connsiteY5253" fmla="*/ 5202198 h 6367455"/>
                <a:gd name="connsiteX5254" fmla="*/ 2180413 w 6891715"/>
                <a:gd name="connsiteY5254" fmla="*/ 5189812 h 6367455"/>
                <a:gd name="connsiteX5255" fmla="*/ 2143246 w 6891715"/>
                <a:gd name="connsiteY5255" fmla="*/ 5174251 h 6367455"/>
                <a:gd name="connsiteX5256" fmla="*/ 2120057 w 6891715"/>
                <a:gd name="connsiteY5256" fmla="*/ 5189177 h 6367455"/>
                <a:gd name="connsiteX5257" fmla="*/ 2104174 w 6891715"/>
                <a:gd name="connsiteY5257" fmla="*/ 5175521 h 6367455"/>
                <a:gd name="connsiteX5258" fmla="*/ 2082891 w 6891715"/>
                <a:gd name="connsiteY5258" fmla="*/ 5171710 h 6367455"/>
                <a:gd name="connsiteX5259" fmla="*/ 2058431 w 6891715"/>
                <a:gd name="connsiteY5259" fmla="*/ 5159324 h 6367455"/>
                <a:gd name="connsiteX5260" fmla="*/ 2040324 w 6891715"/>
                <a:gd name="connsiteY5260" fmla="*/ 5164723 h 6367455"/>
                <a:gd name="connsiteX5261" fmla="*/ 2022535 w 6891715"/>
                <a:gd name="connsiteY5261" fmla="*/ 5181555 h 6367455"/>
                <a:gd name="connsiteX5262" fmla="*/ 2004746 w 6891715"/>
                <a:gd name="connsiteY5262" fmla="*/ 5192353 h 6367455"/>
                <a:gd name="connsiteX5263" fmla="*/ 1967897 w 6891715"/>
                <a:gd name="connsiteY5263" fmla="*/ 5205374 h 6367455"/>
                <a:gd name="connsiteX5264" fmla="*/ 1959638 w 6891715"/>
                <a:gd name="connsiteY5264" fmla="*/ 5239356 h 6367455"/>
                <a:gd name="connsiteX5265" fmla="*/ 1951061 w 6891715"/>
                <a:gd name="connsiteY5265" fmla="*/ 5251106 h 6367455"/>
                <a:gd name="connsiteX5266" fmla="*/ 1959638 w 6891715"/>
                <a:gd name="connsiteY5266" fmla="*/ 5255870 h 6367455"/>
                <a:gd name="connsiteX5267" fmla="*/ 1960591 w 6891715"/>
                <a:gd name="connsiteY5267" fmla="*/ 5245390 h 6367455"/>
                <a:gd name="connsiteX5268" fmla="*/ 1963767 w 6891715"/>
                <a:gd name="connsiteY5268" fmla="*/ 5259046 h 6367455"/>
                <a:gd name="connsiteX5269" fmla="*/ 1959955 w 6891715"/>
                <a:gd name="connsiteY5269" fmla="*/ 5274925 h 6367455"/>
                <a:gd name="connsiteX5270" fmla="*/ 1964720 w 6891715"/>
                <a:gd name="connsiteY5270" fmla="*/ 5288899 h 6367455"/>
                <a:gd name="connsiteX5271" fmla="*/ 1963974 w 6891715"/>
                <a:gd name="connsiteY5271" fmla="*/ 5289811 h 6367455"/>
                <a:gd name="connsiteX5272" fmla="*/ 1973866 w 6891715"/>
                <a:gd name="connsiteY5272" fmla="*/ 5295679 h 6367455"/>
                <a:gd name="connsiteX5273" fmla="*/ 1970058 w 6891715"/>
                <a:gd name="connsiteY5273" fmla="*/ 5311533 h 6367455"/>
                <a:gd name="connsiteX5274" fmla="*/ 1985925 w 6891715"/>
                <a:gd name="connsiteY5274" fmla="*/ 5317557 h 6367455"/>
                <a:gd name="connsiteX5275" fmla="*/ 1980530 w 6891715"/>
                <a:gd name="connsiteY5275" fmla="*/ 5325801 h 6367455"/>
                <a:gd name="connsiteX5276" fmla="*/ 1973232 w 6891715"/>
                <a:gd name="connsiteY5276" fmla="*/ 5324216 h 6367455"/>
                <a:gd name="connsiteX5277" fmla="*/ 1965616 w 6891715"/>
                <a:gd name="connsiteY5277" fmla="*/ 5329606 h 6367455"/>
                <a:gd name="connsiteX5278" fmla="*/ 1962760 w 6891715"/>
                <a:gd name="connsiteY5278" fmla="*/ 5341972 h 6367455"/>
                <a:gd name="connsiteX5279" fmla="*/ 1975770 w 6891715"/>
                <a:gd name="connsiteY5279" fmla="*/ 5354655 h 6367455"/>
                <a:gd name="connsiteX5280" fmla="*/ 1971328 w 6891715"/>
                <a:gd name="connsiteY5280" fmla="*/ 5366070 h 6367455"/>
                <a:gd name="connsiteX5281" fmla="*/ 1965298 w 6891715"/>
                <a:gd name="connsiteY5281" fmla="*/ 5380022 h 6367455"/>
                <a:gd name="connsiteX5282" fmla="*/ 1926267 w 6891715"/>
                <a:gd name="connsiteY5282" fmla="*/ 5399046 h 6367455"/>
                <a:gd name="connsiteX5283" fmla="*/ 1896755 w 6891715"/>
                <a:gd name="connsiteY5283" fmla="*/ 5413315 h 6367455"/>
                <a:gd name="connsiteX5284" fmla="*/ 1868513 w 6891715"/>
                <a:gd name="connsiteY5284" fmla="*/ 5449144 h 6367455"/>
                <a:gd name="connsiteX5285" fmla="*/ 1823135 w 6891715"/>
                <a:gd name="connsiteY5285" fmla="*/ 5464364 h 6367455"/>
                <a:gd name="connsiteX5286" fmla="*/ 1755543 w 6891715"/>
                <a:gd name="connsiteY5286" fmla="*/ 5485925 h 6367455"/>
                <a:gd name="connsiteX5287" fmla="*/ 1738090 w 6891715"/>
                <a:gd name="connsiteY5287" fmla="*/ 5508121 h 6367455"/>
                <a:gd name="connsiteX5288" fmla="*/ 1753957 w 6891715"/>
                <a:gd name="connsiteY5288" fmla="*/ 5520487 h 6367455"/>
                <a:gd name="connsiteX5289" fmla="*/ 1746341 w 6891715"/>
                <a:gd name="connsiteY5289" fmla="*/ 5534438 h 6367455"/>
                <a:gd name="connsiteX5290" fmla="*/ 1742215 w 6891715"/>
                <a:gd name="connsiteY5290" fmla="*/ 5529048 h 6367455"/>
                <a:gd name="connsiteX5291" fmla="*/ 1744437 w 6891715"/>
                <a:gd name="connsiteY5291" fmla="*/ 5522706 h 6367455"/>
                <a:gd name="connsiteX5292" fmla="*/ 1726666 w 6891715"/>
                <a:gd name="connsiteY5292" fmla="*/ 5536975 h 6367455"/>
                <a:gd name="connsiteX5293" fmla="*/ 1643844 w 6891715"/>
                <a:gd name="connsiteY5293" fmla="*/ 5654293 h 6367455"/>
                <a:gd name="connsiteX5294" fmla="*/ 1644161 w 6891715"/>
                <a:gd name="connsiteY5294" fmla="*/ 5684733 h 6367455"/>
                <a:gd name="connsiteX5295" fmla="*/ 1633689 w 6891715"/>
                <a:gd name="connsiteY5295" fmla="*/ 5691391 h 6367455"/>
                <a:gd name="connsiteX5296" fmla="*/ 1645748 w 6891715"/>
                <a:gd name="connsiteY5296" fmla="*/ 5699318 h 6367455"/>
                <a:gd name="connsiteX5297" fmla="*/ 1664787 w 6891715"/>
                <a:gd name="connsiteY5297" fmla="*/ 5741490 h 6367455"/>
                <a:gd name="connsiteX5298" fmla="*/ 1679702 w 6891715"/>
                <a:gd name="connsiteY5298" fmla="*/ 5743392 h 6367455"/>
                <a:gd name="connsiteX5299" fmla="*/ 1685413 w 6891715"/>
                <a:gd name="connsiteY5299" fmla="*/ 5754807 h 6367455"/>
                <a:gd name="connsiteX5300" fmla="*/ 1692712 w 6891715"/>
                <a:gd name="connsiteY5300" fmla="*/ 5763368 h 6367455"/>
                <a:gd name="connsiteX5301" fmla="*/ 1677798 w 6891715"/>
                <a:gd name="connsiteY5301" fmla="*/ 5769709 h 6367455"/>
                <a:gd name="connsiteX5302" fmla="*/ 1658124 w 6891715"/>
                <a:gd name="connsiteY5302" fmla="*/ 5794124 h 6367455"/>
                <a:gd name="connsiteX5303" fmla="*/ 1636862 w 6891715"/>
                <a:gd name="connsiteY5303" fmla="*/ 5800783 h 6367455"/>
                <a:gd name="connsiteX5304" fmla="*/ 1631785 w 6891715"/>
                <a:gd name="connsiteY5304" fmla="*/ 5814100 h 6367455"/>
                <a:gd name="connsiteX5305" fmla="*/ 1617188 w 6891715"/>
                <a:gd name="connsiteY5305" fmla="*/ 5833125 h 6367455"/>
                <a:gd name="connsiteX5306" fmla="*/ 1613063 w 6891715"/>
                <a:gd name="connsiteY5306" fmla="*/ 5852467 h 6367455"/>
                <a:gd name="connsiteX5307" fmla="*/ 1596562 w 6891715"/>
                <a:gd name="connsiteY5307" fmla="*/ 5884174 h 6367455"/>
                <a:gd name="connsiteX5308" fmla="*/ 1605130 w 6891715"/>
                <a:gd name="connsiteY5308" fmla="*/ 5897809 h 6367455"/>
                <a:gd name="connsiteX5309" fmla="*/ 1600687 w 6891715"/>
                <a:gd name="connsiteY5309" fmla="*/ 5905101 h 6367455"/>
                <a:gd name="connsiteX5310" fmla="*/ 1584820 w 6891715"/>
                <a:gd name="connsiteY5310" fmla="*/ 5900979 h 6367455"/>
                <a:gd name="connsiteX5311" fmla="*/ 1557530 w 6891715"/>
                <a:gd name="connsiteY5311" fmla="*/ 5907638 h 6367455"/>
                <a:gd name="connsiteX5312" fmla="*/ 1535317 w 6891715"/>
                <a:gd name="connsiteY5312" fmla="*/ 5905736 h 6367455"/>
                <a:gd name="connsiteX5313" fmla="*/ 1530239 w 6891715"/>
                <a:gd name="connsiteY5313" fmla="*/ 5923809 h 6367455"/>
                <a:gd name="connsiteX5314" fmla="*/ 1507072 w 6891715"/>
                <a:gd name="connsiteY5314" fmla="*/ 5931102 h 6367455"/>
                <a:gd name="connsiteX5315" fmla="*/ 1506120 w 6891715"/>
                <a:gd name="connsiteY5315" fmla="*/ 5957736 h 6367455"/>
                <a:gd name="connsiteX5316" fmla="*/ 1494697 w 6891715"/>
                <a:gd name="connsiteY5316" fmla="*/ 5973590 h 6367455"/>
                <a:gd name="connsiteX5317" fmla="*/ 1485495 w 6891715"/>
                <a:gd name="connsiteY5317" fmla="*/ 5998956 h 6367455"/>
                <a:gd name="connsiteX5318" fmla="*/ 1475974 w 6891715"/>
                <a:gd name="connsiteY5318" fmla="*/ 6005298 h 6367455"/>
                <a:gd name="connsiteX5319" fmla="*/ 1453762 w 6891715"/>
                <a:gd name="connsiteY5319" fmla="*/ 5996737 h 6367455"/>
                <a:gd name="connsiteX5320" fmla="*/ 1414731 w 6891715"/>
                <a:gd name="connsiteY5320" fmla="*/ 6016396 h 6367455"/>
                <a:gd name="connsiteX5321" fmla="*/ 1392517 w 6891715"/>
                <a:gd name="connsiteY5321" fmla="*/ 6005932 h 6367455"/>
                <a:gd name="connsiteX5322" fmla="*/ 1351261 w 6891715"/>
                <a:gd name="connsiteY5322" fmla="*/ 6013859 h 6367455"/>
                <a:gd name="connsiteX5323" fmla="*/ 1318258 w 6891715"/>
                <a:gd name="connsiteY5323" fmla="*/ 6008786 h 6367455"/>
                <a:gd name="connsiteX5324" fmla="*/ 1261457 w 6891715"/>
                <a:gd name="connsiteY5324" fmla="*/ 6005932 h 6367455"/>
                <a:gd name="connsiteX5325" fmla="*/ 1248764 w 6891715"/>
                <a:gd name="connsiteY5325" fmla="*/ 6019883 h 6367455"/>
                <a:gd name="connsiteX5326" fmla="*/ 1228772 w 6891715"/>
                <a:gd name="connsiteY5326" fmla="*/ 6032884 h 6367455"/>
                <a:gd name="connsiteX5327" fmla="*/ 1189741 w 6891715"/>
                <a:gd name="connsiteY5327" fmla="*/ 6033835 h 6367455"/>
                <a:gd name="connsiteX5328" fmla="*/ 1159276 w 6891715"/>
                <a:gd name="connsiteY5328" fmla="*/ 6073152 h 6367455"/>
                <a:gd name="connsiteX5329" fmla="*/ 1151026 w 6891715"/>
                <a:gd name="connsiteY5329" fmla="*/ 6091226 h 6367455"/>
                <a:gd name="connsiteX5330" fmla="*/ 1140553 w 6891715"/>
                <a:gd name="connsiteY5330" fmla="*/ 6083933 h 6367455"/>
                <a:gd name="connsiteX5331" fmla="*/ 1124369 w 6891715"/>
                <a:gd name="connsiteY5331" fmla="*/ 6080762 h 6367455"/>
                <a:gd name="connsiteX5332" fmla="*/ 1118023 w 6891715"/>
                <a:gd name="connsiteY5332" fmla="*/ 6075689 h 6367455"/>
                <a:gd name="connsiteX5333" fmla="*/ 1104377 w 6891715"/>
                <a:gd name="connsiteY5333" fmla="*/ 6071567 h 6367455"/>
                <a:gd name="connsiteX5334" fmla="*/ 1095809 w 6891715"/>
                <a:gd name="connsiteY5334" fmla="*/ 6070616 h 6367455"/>
                <a:gd name="connsiteX5335" fmla="*/ 1074230 w 6891715"/>
                <a:gd name="connsiteY5335" fmla="*/ 6036054 h 6367455"/>
                <a:gd name="connsiteX5336" fmla="*/ 1076453 w 6891715"/>
                <a:gd name="connsiteY5336" fmla="*/ 6024640 h 6367455"/>
                <a:gd name="connsiteX5337" fmla="*/ 1067884 w 6891715"/>
                <a:gd name="connsiteY5337" fmla="*/ 6017347 h 6367455"/>
                <a:gd name="connsiteX5338" fmla="*/ 1072961 w 6891715"/>
                <a:gd name="connsiteY5338" fmla="*/ 5991981 h 6367455"/>
                <a:gd name="connsiteX5339" fmla="*/ 1032343 w 6891715"/>
                <a:gd name="connsiteY5339" fmla="*/ 5954565 h 6367455"/>
                <a:gd name="connsiteX5340" fmla="*/ 1005051 w 6891715"/>
                <a:gd name="connsiteY5340" fmla="*/ 5952663 h 6367455"/>
                <a:gd name="connsiteX5341" fmla="*/ 995213 w 6891715"/>
                <a:gd name="connsiteY5341" fmla="*/ 5944102 h 6367455"/>
                <a:gd name="connsiteX5342" fmla="*/ 987921 w 6891715"/>
                <a:gd name="connsiteY5342" fmla="*/ 5953614 h 6367455"/>
                <a:gd name="connsiteX5343" fmla="*/ 984747 w 6891715"/>
                <a:gd name="connsiteY5343" fmla="*/ 5946639 h 6367455"/>
                <a:gd name="connsiteX5344" fmla="*/ 967371 w 6891715"/>
                <a:gd name="connsiteY5344" fmla="*/ 5951909 h 6367455"/>
                <a:gd name="connsiteX5345" fmla="*/ 967494 w 6891715"/>
                <a:gd name="connsiteY5345" fmla="*/ 5953094 h 6367455"/>
                <a:gd name="connsiteX5346" fmla="*/ 945223 w 6891715"/>
                <a:gd name="connsiteY5346" fmla="*/ 5968032 h 6367455"/>
                <a:gd name="connsiteX5347" fmla="*/ 924225 w 6891715"/>
                <a:gd name="connsiteY5347" fmla="*/ 5969303 h 6367455"/>
                <a:gd name="connsiteX5348" fmla="*/ 909272 w 6891715"/>
                <a:gd name="connsiteY5348" fmla="*/ 5963900 h 6367455"/>
                <a:gd name="connsiteX5349" fmla="*/ 887955 w 6891715"/>
                <a:gd name="connsiteY5349" fmla="*/ 5962311 h 6367455"/>
                <a:gd name="connsiteX5350" fmla="*/ 866639 w 6891715"/>
                <a:gd name="connsiteY5350" fmla="*/ 5955955 h 6367455"/>
                <a:gd name="connsiteX5351" fmla="*/ 841188 w 6891715"/>
                <a:gd name="connsiteY5351" fmla="*/ 5968032 h 6367455"/>
                <a:gd name="connsiteX5352" fmla="*/ 822417 w 6891715"/>
                <a:gd name="connsiteY5352" fmla="*/ 5972164 h 6367455"/>
                <a:gd name="connsiteX5353" fmla="*/ 813826 w 6891715"/>
                <a:gd name="connsiteY5353" fmla="*/ 5968986 h 6367455"/>
                <a:gd name="connsiteX5354" fmla="*/ 822099 w 6891715"/>
                <a:gd name="connsiteY5354" fmla="*/ 5960404 h 6367455"/>
                <a:gd name="connsiteX5355" fmla="*/ 832598 w 6891715"/>
                <a:gd name="connsiteY5355" fmla="*/ 5933071 h 6367455"/>
                <a:gd name="connsiteX5356" fmla="*/ 836416 w 6891715"/>
                <a:gd name="connsiteY5356" fmla="*/ 5909870 h 6367455"/>
                <a:gd name="connsiteX5357" fmla="*/ 829735 w 6891715"/>
                <a:gd name="connsiteY5357" fmla="*/ 5863468 h 6367455"/>
                <a:gd name="connsiteX5358" fmla="*/ 838007 w 6891715"/>
                <a:gd name="connsiteY5358" fmla="*/ 5825647 h 6367455"/>
                <a:gd name="connsiteX5359" fmla="*/ 826871 w 6891715"/>
                <a:gd name="connsiteY5359" fmla="*/ 5806260 h 6367455"/>
                <a:gd name="connsiteX5360" fmla="*/ 839598 w 6891715"/>
                <a:gd name="connsiteY5360" fmla="*/ 5797996 h 6367455"/>
                <a:gd name="connsiteX5361" fmla="*/ 847232 w 6891715"/>
                <a:gd name="connsiteY5361" fmla="*/ 5804353 h 6367455"/>
                <a:gd name="connsiteX5362" fmla="*/ 840870 w 6891715"/>
                <a:gd name="connsiteY5362" fmla="*/ 5790369 h 6367455"/>
                <a:gd name="connsiteX5363" fmla="*/ 822735 w 6891715"/>
                <a:gd name="connsiteY5363" fmla="*/ 5790686 h 6367455"/>
                <a:gd name="connsiteX5364" fmla="*/ 806827 w 6891715"/>
                <a:gd name="connsiteY5364" fmla="*/ 5803717 h 6367455"/>
                <a:gd name="connsiteX5365" fmla="*/ 795372 w 6891715"/>
                <a:gd name="connsiteY5365" fmla="*/ 5810074 h 6367455"/>
                <a:gd name="connsiteX5366" fmla="*/ 797281 w 6891715"/>
                <a:gd name="connsiteY5366" fmla="*/ 5786873 h 6367455"/>
                <a:gd name="connsiteX5367" fmla="*/ 790918 w 6891715"/>
                <a:gd name="connsiteY5367" fmla="*/ 5777338 h 6367455"/>
                <a:gd name="connsiteX5368" fmla="*/ 800463 w 6891715"/>
                <a:gd name="connsiteY5368" fmla="*/ 5776384 h 6367455"/>
                <a:gd name="connsiteX5369" fmla="*/ 817326 w 6891715"/>
                <a:gd name="connsiteY5369" fmla="*/ 5773842 h 6367455"/>
                <a:gd name="connsiteX5370" fmla="*/ 826553 w 6891715"/>
                <a:gd name="connsiteY5370" fmla="*/ 5752548 h 6367455"/>
                <a:gd name="connsiteX5371" fmla="*/ 839280 w 6891715"/>
                <a:gd name="connsiteY5371" fmla="*/ 5740788 h 6367455"/>
                <a:gd name="connsiteX5372" fmla="*/ 840234 w 6891715"/>
                <a:gd name="connsiteY5372" fmla="*/ 5734432 h 6367455"/>
                <a:gd name="connsiteX5373" fmla="*/ 820189 w 6891715"/>
                <a:gd name="connsiteY5373" fmla="*/ 5748734 h 6367455"/>
                <a:gd name="connsiteX5374" fmla="*/ 807462 w 6891715"/>
                <a:gd name="connsiteY5374" fmla="*/ 5754137 h 6367455"/>
                <a:gd name="connsiteX5375" fmla="*/ 799190 w 6891715"/>
                <a:gd name="connsiteY5375" fmla="*/ 5764625 h 6367455"/>
                <a:gd name="connsiteX5376" fmla="*/ 801418 w 6891715"/>
                <a:gd name="connsiteY5376" fmla="*/ 5771935 h 6367455"/>
                <a:gd name="connsiteX5377" fmla="*/ 783283 w 6891715"/>
                <a:gd name="connsiteY5377" fmla="*/ 5770028 h 6367455"/>
                <a:gd name="connsiteX5378" fmla="*/ 776921 w 6891715"/>
                <a:gd name="connsiteY5378" fmla="*/ 5773206 h 6367455"/>
                <a:gd name="connsiteX5379" fmla="*/ 768331 w 6891715"/>
                <a:gd name="connsiteY5379" fmla="*/ 5770346 h 6367455"/>
                <a:gd name="connsiteX5380" fmla="*/ 765150 w 6891715"/>
                <a:gd name="connsiteY5380" fmla="*/ 5765896 h 6367455"/>
                <a:gd name="connsiteX5381" fmla="*/ 782010 w 6891715"/>
                <a:gd name="connsiteY5381" fmla="*/ 5735385 h 6367455"/>
                <a:gd name="connsiteX5382" fmla="*/ 781692 w 6891715"/>
                <a:gd name="connsiteY5382" fmla="*/ 5699471 h 6367455"/>
                <a:gd name="connsiteX5383" fmla="*/ 807781 w 6891715"/>
                <a:gd name="connsiteY5383" fmla="*/ 5671820 h 6367455"/>
                <a:gd name="connsiteX5384" fmla="*/ 810008 w 6891715"/>
                <a:gd name="connsiteY5384" fmla="*/ 5656883 h 6367455"/>
                <a:gd name="connsiteX5385" fmla="*/ 820189 w 6891715"/>
                <a:gd name="connsiteY5385" fmla="*/ 5642263 h 6367455"/>
                <a:gd name="connsiteX5386" fmla="*/ 838643 w 6891715"/>
                <a:gd name="connsiteY5386" fmla="*/ 5544691 h 6367455"/>
                <a:gd name="connsiteX5387" fmla="*/ 846597 w 6891715"/>
                <a:gd name="connsiteY5387" fmla="*/ 5489707 h 6367455"/>
                <a:gd name="connsiteX5388" fmla="*/ 828780 w 6891715"/>
                <a:gd name="connsiteY5388" fmla="*/ 5408662 h 6367455"/>
                <a:gd name="connsiteX5389" fmla="*/ 828147 w 6891715"/>
                <a:gd name="connsiteY5389" fmla="*/ 5385266 h 6367455"/>
                <a:gd name="connsiteX5390" fmla="*/ 827984 w 6891715"/>
                <a:gd name="connsiteY5390" fmla="*/ 5385412 h 6367455"/>
                <a:gd name="connsiteX5391" fmla="*/ 827032 w 6891715"/>
                <a:gd name="connsiteY5391" fmla="*/ 5365753 h 6367455"/>
                <a:gd name="connsiteX5392" fmla="*/ 829888 w 6891715"/>
                <a:gd name="connsiteY5392" fmla="*/ 5330240 h 6367455"/>
                <a:gd name="connsiteX5393" fmla="*/ 841630 w 6891715"/>
                <a:gd name="connsiteY5393" fmla="*/ 5324850 h 6367455"/>
                <a:gd name="connsiteX5394" fmla="*/ 831157 w 6891715"/>
                <a:gd name="connsiteY5394" fmla="*/ 5309947 h 6367455"/>
                <a:gd name="connsiteX5395" fmla="*/ 820051 w 6891715"/>
                <a:gd name="connsiteY5395" fmla="*/ 5303923 h 6367455"/>
                <a:gd name="connsiteX5396" fmla="*/ 826397 w 6891715"/>
                <a:gd name="connsiteY5396" fmla="*/ 5284898 h 6367455"/>
                <a:gd name="connsiteX5397" fmla="*/ 807357 w 6891715"/>
                <a:gd name="connsiteY5397" fmla="*/ 5286167 h 6367455"/>
                <a:gd name="connsiteX5398" fmla="*/ 812434 w 6891715"/>
                <a:gd name="connsiteY5398" fmla="*/ 5264288 h 6367455"/>
                <a:gd name="connsiteX5399" fmla="*/ 795615 w 6891715"/>
                <a:gd name="connsiteY5399" fmla="*/ 5265240 h 6367455"/>
                <a:gd name="connsiteX5400" fmla="*/ 796250 w 6891715"/>
                <a:gd name="connsiteY5400" fmla="*/ 5254459 h 6367455"/>
                <a:gd name="connsiteX5401" fmla="*/ 789903 w 6891715"/>
                <a:gd name="connsiteY5401" fmla="*/ 5247166 h 6367455"/>
                <a:gd name="connsiteX5402" fmla="*/ 782604 w 6891715"/>
                <a:gd name="connsiteY5402" fmla="*/ 5251922 h 6367455"/>
                <a:gd name="connsiteX5403" fmla="*/ 783556 w 6891715"/>
                <a:gd name="connsiteY5403" fmla="*/ 5237971 h 6367455"/>
                <a:gd name="connsiteX5404" fmla="*/ 800375 w 6891715"/>
                <a:gd name="connsiteY5404" fmla="*/ 5212605 h 6367455"/>
                <a:gd name="connsiteX5405" fmla="*/ 813069 w 6891715"/>
                <a:gd name="connsiteY5405" fmla="*/ 5212605 h 6367455"/>
                <a:gd name="connsiteX5406" fmla="*/ 815290 w 6891715"/>
                <a:gd name="connsiteY5406" fmla="*/ 5206263 h 6367455"/>
                <a:gd name="connsiteX5407" fmla="*/ 825763 w 6891715"/>
                <a:gd name="connsiteY5407" fmla="*/ 5193580 h 6367455"/>
                <a:gd name="connsiteX5408" fmla="*/ 843851 w 6891715"/>
                <a:gd name="connsiteY5408" fmla="*/ 5199605 h 6367455"/>
                <a:gd name="connsiteX5409" fmla="*/ 862573 w 6891715"/>
                <a:gd name="connsiteY5409" fmla="*/ 5188824 h 6367455"/>
                <a:gd name="connsiteX5410" fmla="*/ 876218 w 6891715"/>
                <a:gd name="connsiteY5410" fmla="*/ 5185653 h 6367455"/>
                <a:gd name="connsiteX5411" fmla="*/ 877488 w 6891715"/>
                <a:gd name="connsiteY5411" fmla="*/ 5192629 h 6367455"/>
                <a:gd name="connsiteX5412" fmla="*/ 891133 w 6891715"/>
                <a:gd name="connsiteY5412" fmla="*/ 5191678 h 6367455"/>
                <a:gd name="connsiteX5413" fmla="*/ 884786 w 6891715"/>
                <a:gd name="connsiteY5413" fmla="*/ 5183117 h 6367455"/>
                <a:gd name="connsiteX5414" fmla="*/ 891133 w 6891715"/>
                <a:gd name="connsiteY5414" fmla="*/ 5176775 h 6367455"/>
                <a:gd name="connsiteX5415" fmla="*/ 881613 w 6891715"/>
                <a:gd name="connsiteY5415" fmla="*/ 5179946 h 6367455"/>
                <a:gd name="connsiteX5416" fmla="*/ 878122 w 6891715"/>
                <a:gd name="connsiteY5416" fmla="*/ 5168848 h 6367455"/>
                <a:gd name="connsiteX5417" fmla="*/ 890816 w 6891715"/>
                <a:gd name="connsiteY5417" fmla="*/ 5159336 h 6367455"/>
                <a:gd name="connsiteX5418" fmla="*/ 910808 w 6891715"/>
                <a:gd name="connsiteY5418" fmla="*/ 5144116 h 6367455"/>
                <a:gd name="connsiteX5419" fmla="*/ 926675 w 6891715"/>
                <a:gd name="connsiteY5419" fmla="*/ 5140945 h 6367455"/>
                <a:gd name="connsiteX5420" fmla="*/ 933974 w 6891715"/>
                <a:gd name="connsiteY5420" fmla="*/ 5145067 h 6367455"/>
                <a:gd name="connsiteX5421" fmla="*/ 936195 w 6891715"/>
                <a:gd name="connsiteY5421" fmla="*/ 5138726 h 6367455"/>
                <a:gd name="connsiteX5422" fmla="*/ 949841 w 6891715"/>
                <a:gd name="connsiteY5422" fmla="*/ 5139677 h 6367455"/>
                <a:gd name="connsiteX5423" fmla="*/ 959361 w 6891715"/>
                <a:gd name="connsiteY5423" fmla="*/ 5151092 h 6367455"/>
                <a:gd name="connsiteX5424" fmla="*/ 989190 w 6891715"/>
                <a:gd name="connsiteY5424" fmla="*/ 5165677 h 6367455"/>
                <a:gd name="connsiteX5425" fmla="*/ 1095809 w 6891715"/>
                <a:gd name="connsiteY5425" fmla="*/ 5163458 h 6367455"/>
                <a:gd name="connsiteX5426" fmla="*/ 1111676 w 6891715"/>
                <a:gd name="connsiteY5426" fmla="*/ 5152994 h 6367455"/>
                <a:gd name="connsiteX5427" fmla="*/ 1121196 w 6891715"/>
                <a:gd name="connsiteY5427" fmla="*/ 5154897 h 6367455"/>
                <a:gd name="connsiteX5428" fmla="*/ 1124369 w 6891715"/>
                <a:gd name="connsiteY5428" fmla="*/ 5158067 h 6367455"/>
                <a:gd name="connsiteX5429" fmla="*/ 1140553 w 6891715"/>
                <a:gd name="connsiteY5429" fmla="*/ 5165360 h 6367455"/>
                <a:gd name="connsiteX5430" fmla="*/ 1168162 w 6891715"/>
                <a:gd name="connsiteY5430" fmla="*/ 5169165 h 6367455"/>
                <a:gd name="connsiteX5431" fmla="*/ 1217983 w 6891715"/>
                <a:gd name="connsiteY5431" fmla="*/ 5179312 h 6367455"/>
                <a:gd name="connsiteX5432" fmla="*/ 1264313 w 6891715"/>
                <a:gd name="connsiteY5432" fmla="*/ 5181214 h 6367455"/>
                <a:gd name="connsiteX5433" fmla="*/ 1293825 w 6891715"/>
                <a:gd name="connsiteY5433" fmla="*/ 5175507 h 6367455"/>
                <a:gd name="connsiteX5434" fmla="*/ 1307788 w 6891715"/>
                <a:gd name="connsiteY5434" fmla="*/ 5178677 h 6367455"/>
                <a:gd name="connsiteX5435" fmla="*/ 1323653 w 6891715"/>
                <a:gd name="connsiteY5435" fmla="*/ 5168848 h 6367455"/>
                <a:gd name="connsiteX5436" fmla="*/ 1329999 w 6891715"/>
                <a:gd name="connsiteY5436" fmla="*/ 5169799 h 6367455"/>
                <a:gd name="connsiteX5437" fmla="*/ 1339519 w 6891715"/>
                <a:gd name="connsiteY5437" fmla="*/ 5182482 h 6367455"/>
                <a:gd name="connsiteX5438" fmla="*/ 1351261 w 6891715"/>
                <a:gd name="connsiteY5438" fmla="*/ 5183117 h 6367455"/>
                <a:gd name="connsiteX5439" fmla="*/ 1367129 w 6891715"/>
                <a:gd name="connsiteY5439" fmla="*/ 5187556 h 6367455"/>
                <a:gd name="connsiteX5440" fmla="*/ 1385853 w 6891715"/>
                <a:gd name="connsiteY5440" fmla="*/ 5184068 h 6367455"/>
                <a:gd name="connsiteX5441" fmla="*/ 1405846 w 6891715"/>
                <a:gd name="connsiteY5441" fmla="*/ 5182799 h 6367455"/>
                <a:gd name="connsiteX5442" fmla="*/ 1422030 w 6891715"/>
                <a:gd name="connsiteY5442" fmla="*/ 5187873 h 6367455"/>
                <a:gd name="connsiteX5443" fmla="*/ 1439800 w 6891715"/>
                <a:gd name="connsiteY5443" fmla="*/ 5194214 h 6367455"/>
                <a:gd name="connsiteX5444" fmla="*/ 1449320 w 6891715"/>
                <a:gd name="connsiteY5444" fmla="*/ 5199288 h 6367455"/>
                <a:gd name="connsiteX5445" fmla="*/ 1476608 w 6891715"/>
                <a:gd name="connsiteY5445" fmla="*/ 5198336 h 6367455"/>
                <a:gd name="connsiteX5446" fmla="*/ 1488033 w 6891715"/>
                <a:gd name="connsiteY5446" fmla="*/ 5187873 h 6367455"/>
                <a:gd name="connsiteX5447" fmla="*/ 1493746 w 6891715"/>
                <a:gd name="connsiteY5447" fmla="*/ 5184702 h 6367455"/>
                <a:gd name="connsiteX5448" fmla="*/ 1492160 w 6891715"/>
                <a:gd name="connsiteY5448" fmla="*/ 5187556 h 6367455"/>
                <a:gd name="connsiteX5449" fmla="*/ 1498188 w 6891715"/>
                <a:gd name="connsiteY5449" fmla="*/ 5189141 h 6367455"/>
                <a:gd name="connsiteX5450" fmla="*/ 1499774 w 6891715"/>
                <a:gd name="connsiteY5450" fmla="*/ 5188190 h 6367455"/>
                <a:gd name="connsiteX5451" fmla="*/ 1505485 w 6891715"/>
                <a:gd name="connsiteY5451" fmla="*/ 5182165 h 6367455"/>
                <a:gd name="connsiteX5452" fmla="*/ 1506437 w 6891715"/>
                <a:gd name="connsiteY5452" fmla="*/ 5185019 h 6367455"/>
                <a:gd name="connsiteX5453" fmla="*/ 1509292 w 6891715"/>
                <a:gd name="connsiteY5453" fmla="*/ 5185336 h 6367455"/>
                <a:gd name="connsiteX5454" fmla="*/ 1509613 w 6891715"/>
                <a:gd name="connsiteY5454" fmla="*/ 5182165 h 6367455"/>
                <a:gd name="connsiteX5455" fmla="*/ 1513104 w 6891715"/>
                <a:gd name="connsiteY5455" fmla="*/ 5183117 h 6367455"/>
                <a:gd name="connsiteX5456" fmla="*/ 1513644 w 6891715"/>
                <a:gd name="connsiteY5456" fmla="*/ 5182190 h 6367455"/>
                <a:gd name="connsiteX5457" fmla="*/ 1521585 w 6891715"/>
                <a:gd name="connsiteY5457" fmla="*/ 5173933 h 6367455"/>
                <a:gd name="connsiteX5458" fmla="*/ 1536516 w 6891715"/>
                <a:gd name="connsiteY5458" fmla="*/ 5137729 h 6367455"/>
                <a:gd name="connsiteX5459" fmla="*/ 1551446 w 6891715"/>
                <a:gd name="connsiteY5459" fmla="*/ 5066590 h 6367455"/>
                <a:gd name="connsiteX5460" fmla="*/ 1559070 w 6891715"/>
                <a:gd name="connsiteY5460" fmla="*/ 5017364 h 6367455"/>
                <a:gd name="connsiteX5461" fmla="*/ 1564788 w 6891715"/>
                <a:gd name="connsiteY5461" fmla="*/ 5032291 h 6367455"/>
                <a:gd name="connsiteX5462" fmla="*/ 1571141 w 6891715"/>
                <a:gd name="connsiteY5462" fmla="*/ 5024351 h 6367455"/>
                <a:gd name="connsiteX5463" fmla="*/ 1567011 w 6891715"/>
                <a:gd name="connsiteY5463" fmla="*/ 5014506 h 6367455"/>
                <a:gd name="connsiteX5464" fmla="*/ 1560022 w 6891715"/>
                <a:gd name="connsiteY5464" fmla="*/ 5012600 h 6367455"/>
                <a:gd name="connsiteX5465" fmla="*/ 1570506 w 6891715"/>
                <a:gd name="connsiteY5465" fmla="*/ 4932569 h 6367455"/>
                <a:gd name="connsiteX5466" fmla="*/ 1570188 w 6891715"/>
                <a:gd name="connsiteY5466" fmla="*/ 4911609 h 6367455"/>
                <a:gd name="connsiteX5467" fmla="*/ 1572094 w 6891715"/>
                <a:gd name="connsiteY5467" fmla="*/ 4904939 h 6367455"/>
                <a:gd name="connsiteX5468" fmla="*/ 1577177 w 6891715"/>
                <a:gd name="connsiteY5468" fmla="*/ 4904939 h 6367455"/>
                <a:gd name="connsiteX5469" fmla="*/ 1579082 w 6891715"/>
                <a:gd name="connsiteY5469" fmla="*/ 4921136 h 6367455"/>
                <a:gd name="connsiteX5470" fmla="*/ 1600683 w 6891715"/>
                <a:gd name="connsiteY5470" fmla="*/ 4948448 h 6367455"/>
                <a:gd name="connsiteX5471" fmla="*/ 1607672 w 6891715"/>
                <a:gd name="connsiteY5471" fmla="*/ 4967186 h 6367455"/>
                <a:gd name="connsiteX5472" fmla="*/ 1616884 w 6891715"/>
                <a:gd name="connsiteY5472" fmla="*/ 4974173 h 6367455"/>
                <a:gd name="connsiteX5473" fmla="*/ 1609895 w 6891715"/>
                <a:gd name="connsiteY5473" fmla="*/ 4964963 h 6367455"/>
                <a:gd name="connsiteX5474" fmla="*/ 1606719 w 6891715"/>
                <a:gd name="connsiteY5474" fmla="*/ 4945908 h 6367455"/>
                <a:gd name="connsiteX5475" fmla="*/ 1598142 w 6891715"/>
                <a:gd name="connsiteY5475" fmla="*/ 4918595 h 6367455"/>
                <a:gd name="connsiteX5476" fmla="*/ 1586706 w 6891715"/>
                <a:gd name="connsiteY5476" fmla="*/ 4902081 h 6367455"/>
                <a:gd name="connsiteX5477" fmla="*/ 1583847 w 6891715"/>
                <a:gd name="connsiteY5477" fmla="*/ 4888425 h 6367455"/>
                <a:gd name="connsiteX5478" fmla="*/ 1561293 w 6891715"/>
                <a:gd name="connsiteY5478" fmla="*/ 4874769 h 6367455"/>
                <a:gd name="connsiteX5479" fmla="*/ 1560340 w 6891715"/>
                <a:gd name="connsiteY5479" fmla="*/ 4864288 h 6367455"/>
                <a:gd name="connsiteX5480" fmla="*/ 1569552 w 6891715"/>
                <a:gd name="connsiteY5480" fmla="*/ 4855714 h 6367455"/>
                <a:gd name="connsiteX5481" fmla="*/ 1574953 w 6891715"/>
                <a:gd name="connsiteY5481" fmla="*/ 4843963 h 6367455"/>
                <a:gd name="connsiteX5482" fmla="*/ 1584483 w 6891715"/>
                <a:gd name="connsiteY5482" fmla="*/ 4838882 h 6367455"/>
                <a:gd name="connsiteX5483" fmla="*/ 1568282 w 6891715"/>
                <a:gd name="connsiteY5483" fmla="*/ 4816651 h 6367455"/>
                <a:gd name="connsiteX5484" fmla="*/ 1556528 w 6891715"/>
                <a:gd name="connsiteY5484" fmla="*/ 4810299 h 6367455"/>
                <a:gd name="connsiteX5485" fmla="*/ 1561929 w 6891715"/>
                <a:gd name="connsiteY5485" fmla="*/ 4800136 h 6367455"/>
                <a:gd name="connsiteX5486" fmla="*/ 1546999 w 6891715"/>
                <a:gd name="connsiteY5486" fmla="*/ 4799184 h 6367455"/>
                <a:gd name="connsiteX5487" fmla="*/ 1503477 w 6891715"/>
                <a:gd name="connsiteY5487" fmla="*/ 4766790 h 6367455"/>
                <a:gd name="connsiteX5488" fmla="*/ 1501253 w 6891715"/>
                <a:gd name="connsiteY5488" fmla="*/ 4758533 h 6367455"/>
                <a:gd name="connsiteX5489" fmla="*/ 1482828 w 6891715"/>
                <a:gd name="connsiteY5489" fmla="*/ 4728998 h 6367455"/>
                <a:gd name="connsiteX5490" fmla="*/ 1470123 w 6891715"/>
                <a:gd name="connsiteY5490" fmla="*/ 4717565 h 6367455"/>
                <a:gd name="connsiteX5491" fmla="*/ 1482512 w 6891715"/>
                <a:gd name="connsiteY5491" fmla="*/ 4692158 h 6367455"/>
                <a:gd name="connsiteX5492" fmla="*/ 1466629 w 6891715"/>
                <a:gd name="connsiteY5492" fmla="*/ 4685806 h 6367455"/>
                <a:gd name="connsiteX5493" fmla="*/ 1479018 w 6891715"/>
                <a:gd name="connsiteY5493" fmla="*/ 4672150 h 6367455"/>
                <a:gd name="connsiteX5494" fmla="*/ 1491724 w 6891715"/>
                <a:gd name="connsiteY5494" fmla="*/ 4676279 h 6367455"/>
                <a:gd name="connsiteX5495" fmla="*/ 1500301 w 6891715"/>
                <a:gd name="connsiteY5495" fmla="*/ 4678502 h 6367455"/>
                <a:gd name="connsiteX5496" fmla="*/ 1494902 w 6891715"/>
                <a:gd name="connsiteY5496" fmla="*/ 4667704 h 6367455"/>
                <a:gd name="connsiteX5497" fmla="*/ 1478064 w 6891715"/>
                <a:gd name="connsiteY5497" fmla="*/ 4658494 h 6367455"/>
                <a:gd name="connsiteX5498" fmla="*/ 1458688 w 6891715"/>
                <a:gd name="connsiteY5498" fmla="*/ 4663893 h 6367455"/>
                <a:gd name="connsiteX5499" fmla="*/ 1434865 w 6891715"/>
                <a:gd name="connsiteY5499" fmla="*/ 4663258 h 6367455"/>
                <a:gd name="connsiteX5500" fmla="*/ 1431053 w 6891715"/>
                <a:gd name="connsiteY5500" fmla="*/ 4648331 h 6367455"/>
                <a:gd name="connsiteX5501" fmla="*/ 1447253 w 6891715"/>
                <a:gd name="connsiteY5501" fmla="*/ 4637851 h 6367455"/>
                <a:gd name="connsiteX5502" fmla="*/ 1430100 w 6891715"/>
                <a:gd name="connsiteY5502" fmla="*/ 4631499 h 6367455"/>
                <a:gd name="connsiteX5503" fmla="*/ 1413264 w 6891715"/>
                <a:gd name="connsiteY5503" fmla="*/ 4620066 h 6367455"/>
                <a:gd name="connsiteX5504" fmla="*/ 1405640 w 6891715"/>
                <a:gd name="connsiteY5504" fmla="*/ 4628641 h 6367455"/>
                <a:gd name="connsiteX5505" fmla="*/ 1402464 w 6891715"/>
                <a:gd name="connsiteY5505" fmla="*/ 4629594 h 6367455"/>
                <a:gd name="connsiteX5506" fmla="*/ 1396110 w 6891715"/>
                <a:gd name="connsiteY5506" fmla="*/ 4616890 h 6367455"/>
                <a:gd name="connsiteX5507" fmla="*/ 1387533 w 6891715"/>
                <a:gd name="connsiteY5507" fmla="*/ 4626735 h 6367455"/>
                <a:gd name="connsiteX5508" fmla="*/ 1376095 w 6891715"/>
                <a:gd name="connsiteY5508" fmla="*/ 4627688 h 6367455"/>
                <a:gd name="connsiteX5509" fmla="*/ 1354811 w 6891715"/>
                <a:gd name="connsiteY5509" fmla="*/ 4600694 h 6367455"/>
                <a:gd name="connsiteX5510" fmla="*/ 1342103 w 6891715"/>
                <a:gd name="connsiteY5510" fmla="*/ 4601646 h 6367455"/>
                <a:gd name="connsiteX5511" fmla="*/ 1327174 w 6891715"/>
                <a:gd name="connsiteY5511" fmla="*/ 4594659 h 6367455"/>
                <a:gd name="connsiteX5512" fmla="*/ 1309068 w 6891715"/>
                <a:gd name="connsiteY5512" fmla="*/ 4591484 h 6367455"/>
                <a:gd name="connsiteX5513" fmla="*/ 1300491 w 6891715"/>
                <a:gd name="connsiteY5513" fmla="*/ 4580051 h 6367455"/>
                <a:gd name="connsiteX5514" fmla="*/ 1287785 w 6891715"/>
                <a:gd name="connsiteY5514" fmla="*/ 4575922 h 6367455"/>
                <a:gd name="connsiteX5515" fmla="*/ 1268726 w 6891715"/>
                <a:gd name="connsiteY5515" fmla="*/ 4589578 h 6367455"/>
                <a:gd name="connsiteX5516" fmla="*/ 1251889 w 6891715"/>
                <a:gd name="connsiteY5516" fmla="*/ 4592119 h 6367455"/>
                <a:gd name="connsiteX5517" fmla="*/ 1247443 w 6891715"/>
                <a:gd name="connsiteY5517" fmla="*/ 4573064 h 6367455"/>
                <a:gd name="connsiteX5518" fmla="*/ 1240136 w 6891715"/>
                <a:gd name="connsiteY5518" fmla="*/ 4568618 h 6367455"/>
                <a:gd name="connsiteX5519" fmla="*/ 1221077 w 6891715"/>
                <a:gd name="connsiteY5519" fmla="*/ 4564807 h 6367455"/>
                <a:gd name="connsiteX5520" fmla="*/ 1217899 w 6891715"/>
                <a:gd name="connsiteY5520" fmla="*/ 4559408 h 6367455"/>
                <a:gd name="connsiteX5521" fmla="*/ 1233465 w 6891715"/>
                <a:gd name="connsiteY5521" fmla="*/ 4552103 h 6367455"/>
                <a:gd name="connsiteX5522" fmla="*/ 1251254 w 6891715"/>
                <a:gd name="connsiteY5522" fmla="*/ 4552103 h 6367455"/>
                <a:gd name="connsiteX5523" fmla="*/ 1257608 w 6891715"/>
                <a:gd name="connsiteY5523" fmla="*/ 4544481 h 6367455"/>
                <a:gd name="connsiteX5524" fmla="*/ 1242994 w 6891715"/>
                <a:gd name="connsiteY5524" fmla="*/ 4534001 h 6367455"/>
                <a:gd name="connsiteX5525" fmla="*/ 1232194 w 6891715"/>
                <a:gd name="connsiteY5525" fmla="*/ 4537177 h 6367455"/>
                <a:gd name="connsiteX5526" fmla="*/ 1225841 w 6891715"/>
                <a:gd name="connsiteY5526" fmla="*/ 4545751 h 6367455"/>
                <a:gd name="connsiteX5527" fmla="*/ 1223618 w 6891715"/>
                <a:gd name="connsiteY5527" fmla="*/ 4521615 h 6367455"/>
                <a:gd name="connsiteX5528" fmla="*/ 1230288 w 6891715"/>
                <a:gd name="connsiteY5528" fmla="*/ 4516534 h 6367455"/>
                <a:gd name="connsiteX5529" fmla="*/ 1236642 w 6891715"/>
                <a:gd name="connsiteY5529" fmla="*/ 4520345 h 6367455"/>
                <a:gd name="connsiteX5530" fmla="*/ 1251254 w 6891715"/>
                <a:gd name="connsiteY5530" fmla="*/ 4524473 h 6367455"/>
                <a:gd name="connsiteX5531" fmla="*/ 1260784 w 6891715"/>
                <a:gd name="connsiteY5531" fmla="*/ 4524473 h 6367455"/>
                <a:gd name="connsiteX5532" fmla="*/ 1246807 w 6891715"/>
                <a:gd name="connsiteY5532" fmla="*/ 4509547 h 6367455"/>
                <a:gd name="connsiteX5533" fmla="*/ 1235053 w 6891715"/>
                <a:gd name="connsiteY5533" fmla="*/ 4512088 h 6367455"/>
                <a:gd name="connsiteX5534" fmla="*/ 1228700 w 6891715"/>
                <a:gd name="connsiteY5534" fmla="*/ 4506689 h 6367455"/>
                <a:gd name="connsiteX5535" fmla="*/ 1219488 w 6891715"/>
                <a:gd name="connsiteY5535" fmla="*/ 4515263 h 6367455"/>
                <a:gd name="connsiteX5536" fmla="*/ 1210911 w 6891715"/>
                <a:gd name="connsiteY5536" fmla="*/ 4511135 h 6367455"/>
                <a:gd name="connsiteX5537" fmla="*/ 1209640 w 6891715"/>
                <a:gd name="connsiteY5537" fmla="*/ 4500972 h 6367455"/>
                <a:gd name="connsiteX5538" fmla="*/ 1215040 w 6891715"/>
                <a:gd name="connsiteY5538" fmla="*/ 4495573 h 6367455"/>
                <a:gd name="connsiteX5539" fmla="*/ 1224570 w 6891715"/>
                <a:gd name="connsiteY5539" fmla="*/ 4486681 h 6367455"/>
                <a:gd name="connsiteX5540" fmla="*/ 1245219 w 6891715"/>
                <a:gd name="connsiteY5540" fmla="*/ 4468578 h 6367455"/>
                <a:gd name="connsiteX5541" fmla="*/ 1268726 w 6891715"/>
                <a:gd name="connsiteY5541" fmla="*/ 4469531 h 6367455"/>
                <a:gd name="connsiteX5542" fmla="*/ 1283656 w 6891715"/>
                <a:gd name="connsiteY5542" fmla="*/ 4465085 h 6367455"/>
                <a:gd name="connsiteX5543" fmla="*/ 1299538 w 6891715"/>
                <a:gd name="connsiteY5543" fmla="*/ 4471437 h 6367455"/>
                <a:gd name="connsiteX5544" fmla="*/ 1299538 w 6891715"/>
                <a:gd name="connsiteY5544" fmla="*/ 4464132 h 6367455"/>
                <a:gd name="connsiteX5545" fmla="*/ 1310974 w 6891715"/>
                <a:gd name="connsiteY5545" fmla="*/ 4460956 h 6367455"/>
                <a:gd name="connsiteX5546" fmla="*/ 1324633 w 6891715"/>
                <a:gd name="connsiteY5546" fmla="*/ 4463815 h 6367455"/>
                <a:gd name="connsiteX5547" fmla="*/ 1327809 w 6891715"/>
                <a:gd name="connsiteY5547" fmla="*/ 4450159 h 6367455"/>
                <a:gd name="connsiteX5548" fmla="*/ 1331938 w 6891715"/>
                <a:gd name="connsiteY5548" fmla="*/ 4442854 h 6367455"/>
                <a:gd name="connsiteX5549" fmla="*/ 1346869 w 6891715"/>
                <a:gd name="connsiteY5549" fmla="*/ 4448888 h 6367455"/>
                <a:gd name="connsiteX5550" fmla="*/ 1379908 w 6891715"/>
                <a:gd name="connsiteY5550" fmla="*/ 4448571 h 6367455"/>
                <a:gd name="connsiteX5551" fmla="*/ 1388485 w 6891715"/>
                <a:gd name="connsiteY5551" fmla="*/ 4460004 h 6367455"/>
                <a:gd name="connsiteX5552" fmla="*/ 1411675 w 6891715"/>
                <a:gd name="connsiteY5552" fmla="*/ 4485093 h 6367455"/>
                <a:gd name="connsiteX5553" fmla="*/ 1430735 w 6891715"/>
                <a:gd name="connsiteY5553" fmla="*/ 4474295 h 6367455"/>
                <a:gd name="connsiteX5554" fmla="*/ 1447570 w 6891715"/>
                <a:gd name="connsiteY5554" fmla="*/ 4466991 h 6367455"/>
                <a:gd name="connsiteX5555" fmla="*/ 1462817 w 6891715"/>
                <a:gd name="connsiteY5555" fmla="*/ 4477471 h 6367455"/>
                <a:gd name="connsiteX5556" fmla="*/ 1481559 w 6891715"/>
                <a:gd name="connsiteY5556" fmla="*/ 4465403 h 6367455"/>
                <a:gd name="connsiteX5557" fmla="*/ 1497442 w 6891715"/>
                <a:gd name="connsiteY5557" fmla="*/ 4462227 h 6367455"/>
                <a:gd name="connsiteX5558" fmla="*/ 1506018 w 6891715"/>
                <a:gd name="connsiteY5558" fmla="*/ 4476836 h 6367455"/>
                <a:gd name="connsiteX5559" fmla="*/ 1522855 w 6891715"/>
                <a:gd name="connsiteY5559" fmla="*/ 4478741 h 6367455"/>
                <a:gd name="connsiteX5560" fmla="*/ 1532386 w 6891715"/>
                <a:gd name="connsiteY5560" fmla="*/ 4480964 h 6367455"/>
                <a:gd name="connsiteX5561" fmla="*/ 1536516 w 6891715"/>
                <a:gd name="connsiteY5561" fmla="*/ 4472389 h 6367455"/>
                <a:gd name="connsiteX5562" fmla="*/ 1529209 w 6891715"/>
                <a:gd name="connsiteY5562" fmla="*/ 4466038 h 6367455"/>
                <a:gd name="connsiteX5563" fmla="*/ 1519361 w 6891715"/>
                <a:gd name="connsiteY5563" fmla="*/ 4448571 h 6367455"/>
                <a:gd name="connsiteX5564" fmla="*/ 1512690 w 6891715"/>
                <a:gd name="connsiteY5564" fmla="*/ 4384101 h 6367455"/>
                <a:gd name="connsiteX5565" fmla="*/ 1511104 w 6891715"/>
                <a:gd name="connsiteY5565" fmla="*/ 4368222 h 6367455"/>
                <a:gd name="connsiteX5566" fmla="*/ 1498395 w 6891715"/>
                <a:gd name="connsiteY5566" fmla="*/ 4357742 h 6367455"/>
                <a:gd name="connsiteX5567" fmla="*/ 1492996 w 6891715"/>
                <a:gd name="connsiteY5567" fmla="*/ 4334875 h 6367455"/>
                <a:gd name="connsiteX5568" fmla="*/ 1478064 w 6891715"/>
                <a:gd name="connsiteY5568" fmla="*/ 4314550 h 6367455"/>
                <a:gd name="connsiteX5569" fmla="*/ 1478064 w 6891715"/>
                <a:gd name="connsiteY5569" fmla="*/ 4307563 h 6367455"/>
                <a:gd name="connsiteX5570" fmla="*/ 1484418 w 6891715"/>
                <a:gd name="connsiteY5570" fmla="*/ 4310422 h 6367455"/>
                <a:gd name="connsiteX5571" fmla="*/ 1497125 w 6891715"/>
                <a:gd name="connsiteY5571" fmla="*/ 4312645 h 6367455"/>
                <a:gd name="connsiteX5572" fmla="*/ 1513961 w 6891715"/>
                <a:gd name="connsiteY5572" fmla="*/ 4325030 h 6367455"/>
                <a:gd name="connsiteX5573" fmla="*/ 1526668 w 6891715"/>
                <a:gd name="connsiteY5573" fmla="*/ 4319631 h 6367455"/>
                <a:gd name="connsiteX5574" fmla="*/ 1545728 w 6891715"/>
                <a:gd name="connsiteY5574" fmla="*/ 4317408 h 6367455"/>
                <a:gd name="connsiteX5575" fmla="*/ 1550175 w 6891715"/>
                <a:gd name="connsiteY5575" fmla="*/ 4328841 h 6367455"/>
                <a:gd name="connsiteX5576" fmla="*/ 1542551 w 6891715"/>
                <a:gd name="connsiteY5576" fmla="*/ 4339322 h 6367455"/>
                <a:gd name="connsiteX5577" fmla="*/ 1555893 w 6891715"/>
                <a:gd name="connsiteY5577" fmla="*/ 4358694 h 6367455"/>
                <a:gd name="connsiteX5578" fmla="*/ 1569552 w 6891715"/>
                <a:gd name="connsiteY5578" fmla="*/ 4364728 h 6367455"/>
                <a:gd name="connsiteX5579" fmla="*/ 1589565 w 6891715"/>
                <a:gd name="connsiteY5579" fmla="*/ 4358377 h 6367455"/>
                <a:gd name="connsiteX5580" fmla="*/ 1610531 w 6891715"/>
                <a:gd name="connsiteY5580" fmla="*/ 4367269 h 6367455"/>
                <a:gd name="connsiteX5581" fmla="*/ 1625460 w 6891715"/>
                <a:gd name="connsiteY5581" fmla="*/ 4369492 h 6367455"/>
                <a:gd name="connsiteX5582" fmla="*/ 1659450 w 6891715"/>
                <a:gd name="connsiteY5582" fmla="*/ 4368222 h 6367455"/>
                <a:gd name="connsiteX5583" fmla="*/ 1677556 w 6891715"/>
                <a:gd name="connsiteY5583" fmla="*/ 4356154 h 6367455"/>
                <a:gd name="connsiteX5584" fmla="*/ 1690898 w 6891715"/>
                <a:gd name="connsiteY5584" fmla="*/ 4346626 h 6367455"/>
                <a:gd name="connsiteX5585" fmla="*/ 1720758 w 6891715"/>
                <a:gd name="connsiteY5585" fmla="*/ 4349484 h 6367455"/>
                <a:gd name="connsiteX5586" fmla="*/ 1694075 w 6891715"/>
                <a:gd name="connsiteY5586" fmla="*/ 4341227 h 6367455"/>
                <a:gd name="connsiteX5587" fmla="*/ 1679463 w 6891715"/>
                <a:gd name="connsiteY5587" fmla="*/ 4339322 h 6367455"/>
                <a:gd name="connsiteX5588" fmla="*/ 1680416 w 6891715"/>
                <a:gd name="connsiteY5588" fmla="*/ 4328841 h 6367455"/>
                <a:gd name="connsiteX5589" fmla="*/ 1688675 w 6891715"/>
                <a:gd name="connsiteY5589" fmla="*/ 4312009 h 6367455"/>
                <a:gd name="connsiteX5590" fmla="*/ 1722347 w 6891715"/>
                <a:gd name="connsiteY5590" fmla="*/ 4291684 h 6367455"/>
                <a:gd name="connsiteX5591" fmla="*/ 1748712 w 6891715"/>
                <a:gd name="connsiteY5591" fmla="*/ 4285015 h 6367455"/>
                <a:gd name="connsiteX5592" fmla="*/ 1771901 w 6891715"/>
                <a:gd name="connsiteY5592" fmla="*/ 4278663 h 6367455"/>
                <a:gd name="connsiteX5593" fmla="*/ 1801444 w 6891715"/>
                <a:gd name="connsiteY5593" fmla="*/ 4257067 h 6367455"/>
                <a:gd name="connsiteX5594" fmla="*/ 1820186 w 6891715"/>
                <a:gd name="connsiteY5594" fmla="*/ 4234836 h 6367455"/>
                <a:gd name="connsiteX5595" fmla="*/ 1828762 w 6891715"/>
                <a:gd name="connsiteY5595" fmla="*/ 4230390 h 6367455"/>
                <a:gd name="connsiteX5596" fmla="*/ 1817962 w 6891715"/>
                <a:gd name="connsiteY5596" fmla="*/ 4222451 h 6367455"/>
                <a:gd name="connsiteX5597" fmla="*/ 1816056 w 6891715"/>
                <a:gd name="connsiteY5597" fmla="*/ 4208477 h 6367455"/>
                <a:gd name="connsiteX5598" fmla="*/ 1820821 w 6891715"/>
                <a:gd name="connsiteY5598" fmla="*/ 4198949 h 6367455"/>
                <a:gd name="connsiteX5599" fmla="*/ 1818280 w 6891715"/>
                <a:gd name="connsiteY5599" fmla="*/ 4157981 h 6367455"/>
                <a:gd name="connsiteX5600" fmla="*/ 1815103 w 6891715"/>
                <a:gd name="connsiteY5600" fmla="*/ 4152582 h 6367455"/>
                <a:gd name="connsiteX5601" fmla="*/ 1832892 w 6891715"/>
                <a:gd name="connsiteY5601" fmla="*/ 4132574 h 6367455"/>
                <a:gd name="connsiteX5602" fmla="*/ 1847822 w 6891715"/>
                <a:gd name="connsiteY5602" fmla="*/ 4124952 h 6367455"/>
                <a:gd name="connsiteX5603" fmla="*/ 1866881 w 6891715"/>
                <a:gd name="connsiteY5603" fmla="*/ 4121459 h 6367455"/>
                <a:gd name="connsiteX5604" fmla="*/ 1901506 w 6891715"/>
                <a:gd name="connsiteY5604" fmla="*/ 4114790 h 6367455"/>
                <a:gd name="connsiteX5605" fmla="*/ 1920566 w 6891715"/>
                <a:gd name="connsiteY5605" fmla="*/ 4111614 h 6367455"/>
                <a:gd name="connsiteX5606" fmla="*/ 1920836 w 6891715"/>
                <a:gd name="connsiteY5606" fmla="*/ 4111854 h 6367455"/>
                <a:gd name="connsiteX5607" fmla="*/ 1949386 w 6891715"/>
                <a:gd name="connsiteY5607" fmla="*/ 4094630 h 6367455"/>
                <a:gd name="connsiteX5608" fmla="*/ 1978517 w 6891715"/>
                <a:gd name="connsiteY5608" fmla="*/ 4070064 h 6367455"/>
                <a:gd name="connsiteX5609" fmla="*/ 1977988 w 6891715"/>
                <a:gd name="connsiteY5609" fmla="*/ 4069704 h 6367455"/>
                <a:gd name="connsiteX5610" fmla="*/ 1995753 w 6891715"/>
                <a:gd name="connsiteY5610" fmla="*/ 4059226 h 6367455"/>
                <a:gd name="connsiteX5611" fmla="*/ 2007174 w 6891715"/>
                <a:gd name="connsiteY5611" fmla="*/ 4057321 h 6367455"/>
                <a:gd name="connsiteX5612" fmla="*/ 2015422 w 6891715"/>
                <a:gd name="connsiteY5612" fmla="*/ 4063036 h 6367455"/>
                <a:gd name="connsiteX5613" fmla="*/ 2018911 w 6891715"/>
                <a:gd name="connsiteY5613" fmla="*/ 4062084 h 6367455"/>
                <a:gd name="connsiteX5614" fmla="*/ 2024622 w 6891715"/>
                <a:gd name="connsiteY5614" fmla="*/ 4061449 h 6367455"/>
                <a:gd name="connsiteX5615" fmla="*/ 2022084 w 6891715"/>
                <a:gd name="connsiteY5615" fmla="*/ 4070339 h 6367455"/>
                <a:gd name="connsiteX5616" fmla="*/ 2031283 w 6891715"/>
                <a:gd name="connsiteY5616" fmla="*/ 4070339 h 6367455"/>
                <a:gd name="connsiteX5617" fmla="*/ 2036676 w 6891715"/>
                <a:gd name="connsiteY5617" fmla="*/ 4065894 h 6367455"/>
                <a:gd name="connsiteX5618" fmla="*/ 2025890 w 6891715"/>
                <a:gd name="connsiteY5618" fmla="*/ 4052876 h 6367455"/>
                <a:gd name="connsiteX5619" fmla="*/ 2022084 w 6891715"/>
                <a:gd name="connsiteY5619" fmla="*/ 4052876 h 6367455"/>
                <a:gd name="connsiteX5620" fmla="*/ 2012567 w 6891715"/>
                <a:gd name="connsiteY5620" fmla="*/ 4055099 h 6367455"/>
                <a:gd name="connsiteX5621" fmla="*/ 2003049 w 6891715"/>
                <a:gd name="connsiteY5621" fmla="*/ 4043351 h 6367455"/>
                <a:gd name="connsiteX5622" fmla="*/ 2004318 w 6891715"/>
                <a:gd name="connsiteY5622" fmla="*/ 4036049 h 6367455"/>
                <a:gd name="connsiteX5623" fmla="*/ 2013518 w 6891715"/>
                <a:gd name="connsiteY5623" fmla="*/ 4031604 h 6367455"/>
                <a:gd name="connsiteX5624" fmla="*/ 2023035 w 6891715"/>
                <a:gd name="connsiteY5624" fmla="*/ 4026206 h 6367455"/>
                <a:gd name="connsiteX5625" fmla="*/ 2023987 w 6891715"/>
                <a:gd name="connsiteY5625" fmla="*/ 4018904 h 6367455"/>
                <a:gd name="connsiteX5626" fmla="*/ 2023035 w 6891715"/>
                <a:gd name="connsiteY5626" fmla="*/ 4009379 h 6367455"/>
                <a:gd name="connsiteX5627" fmla="*/ 2032235 w 6891715"/>
                <a:gd name="connsiteY5627" fmla="*/ 4000806 h 6367455"/>
                <a:gd name="connsiteX5628" fmla="*/ 2048097 w 6891715"/>
                <a:gd name="connsiteY5628" fmla="*/ 3994456 h 6367455"/>
                <a:gd name="connsiteX5629" fmla="*/ 2058566 w 6891715"/>
                <a:gd name="connsiteY5629" fmla="*/ 4003029 h 6367455"/>
                <a:gd name="connsiteX5630" fmla="*/ 2064910 w 6891715"/>
                <a:gd name="connsiteY5630" fmla="*/ 3996679 h 6367455"/>
                <a:gd name="connsiteX5631" fmla="*/ 2067131 w 6891715"/>
                <a:gd name="connsiteY5631" fmla="*/ 3998266 h 6367455"/>
                <a:gd name="connsiteX5632" fmla="*/ 2061421 w 6891715"/>
                <a:gd name="connsiteY5632" fmla="*/ 4005569 h 6367455"/>
                <a:gd name="connsiteX5633" fmla="*/ 2062690 w 6891715"/>
                <a:gd name="connsiteY5633" fmla="*/ 4012554 h 6367455"/>
                <a:gd name="connsiteX5634" fmla="*/ 2060469 w 6891715"/>
                <a:gd name="connsiteY5634" fmla="*/ 4021761 h 6367455"/>
                <a:gd name="connsiteX5635" fmla="*/ 2056028 w 6891715"/>
                <a:gd name="connsiteY5635" fmla="*/ 4024619 h 6367455"/>
                <a:gd name="connsiteX5636" fmla="*/ 2053807 w 6891715"/>
                <a:gd name="connsiteY5636" fmla="*/ 4024619 h 6367455"/>
                <a:gd name="connsiteX5637" fmla="*/ 2046511 w 6891715"/>
                <a:gd name="connsiteY5637" fmla="*/ 4018269 h 6367455"/>
                <a:gd name="connsiteX5638" fmla="*/ 2041752 w 6891715"/>
                <a:gd name="connsiteY5638" fmla="*/ 4003346 h 6367455"/>
                <a:gd name="connsiteX5639" fmla="*/ 2029697 w 6891715"/>
                <a:gd name="connsiteY5639" fmla="*/ 4007474 h 6367455"/>
                <a:gd name="connsiteX5640" fmla="*/ 2026842 w 6891715"/>
                <a:gd name="connsiteY5640" fmla="*/ 4014776 h 6367455"/>
                <a:gd name="connsiteX5641" fmla="*/ 2040166 w 6891715"/>
                <a:gd name="connsiteY5641" fmla="*/ 4024619 h 6367455"/>
                <a:gd name="connsiteX5642" fmla="*/ 2046511 w 6891715"/>
                <a:gd name="connsiteY5642" fmla="*/ 4020491 h 6367455"/>
                <a:gd name="connsiteX5643" fmla="*/ 2041118 w 6891715"/>
                <a:gd name="connsiteY5643" fmla="*/ 4028111 h 6367455"/>
                <a:gd name="connsiteX5644" fmla="*/ 2040483 w 6891715"/>
                <a:gd name="connsiteY5644" fmla="*/ 4035414 h 6367455"/>
                <a:gd name="connsiteX5645" fmla="*/ 2036042 w 6891715"/>
                <a:gd name="connsiteY5645" fmla="*/ 4039859 h 6367455"/>
                <a:gd name="connsiteX5646" fmla="*/ 2037311 w 6891715"/>
                <a:gd name="connsiteY5646" fmla="*/ 4034144 h 6367455"/>
                <a:gd name="connsiteX5647" fmla="*/ 2024939 w 6891715"/>
                <a:gd name="connsiteY5647" fmla="*/ 4027159 h 6367455"/>
                <a:gd name="connsiteX5648" fmla="*/ 2017325 w 6891715"/>
                <a:gd name="connsiteY5648" fmla="*/ 4035414 h 6367455"/>
                <a:gd name="connsiteX5649" fmla="*/ 2033187 w 6891715"/>
                <a:gd name="connsiteY5649" fmla="*/ 4041764 h 6367455"/>
                <a:gd name="connsiteX5650" fmla="*/ 2034139 w 6891715"/>
                <a:gd name="connsiteY5650" fmla="*/ 4049066 h 6367455"/>
                <a:gd name="connsiteX5651" fmla="*/ 2039214 w 6891715"/>
                <a:gd name="connsiteY5651" fmla="*/ 4062084 h 6367455"/>
                <a:gd name="connsiteX5652" fmla="*/ 2042387 w 6891715"/>
                <a:gd name="connsiteY5652" fmla="*/ 4058909 h 6367455"/>
                <a:gd name="connsiteX5653" fmla="*/ 2047780 w 6891715"/>
                <a:gd name="connsiteY5653" fmla="*/ 4059861 h 6367455"/>
                <a:gd name="connsiteX5654" fmla="*/ 2064593 w 6891715"/>
                <a:gd name="connsiteY5654" fmla="*/ 4064941 h 6367455"/>
                <a:gd name="connsiteX5655" fmla="*/ 2067766 w 6891715"/>
                <a:gd name="connsiteY5655" fmla="*/ 4065894 h 6367455"/>
                <a:gd name="connsiteX5656" fmla="*/ 2066497 w 6891715"/>
                <a:gd name="connsiteY5656" fmla="*/ 4055416 h 6367455"/>
                <a:gd name="connsiteX5657" fmla="*/ 2038263 w 6891715"/>
                <a:gd name="connsiteY5657" fmla="*/ 4049384 h 6367455"/>
                <a:gd name="connsiteX5658" fmla="*/ 2042069 w 6891715"/>
                <a:gd name="connsiteY5658" fmla="*/ 4043034 h 6367455"/>
                <a:gd name="connsiteX5659" fmla="*/ 2052538 w 6891715"/>
                <a:gd name="connsiteY5659" fmla="*/ 4043034 h 6367455"/>
                <a:gd name="connsiteX5660" fmla="*/ 2062055 w 6891715"/>
                <a:gd name="connsiteY5660" fmla="*/ 4044939 h 6367455"/>
                <a:gd name="connsiteX5661" fmla="*/ 2063324 w 6891715"/>
                <a:gd name="connsiteY5661" fmla="*/ 4040811 h 6367455"/>
                <a:gd name="connsiteX5662" fmla="*/ 2047462 w 6891715"/>
                <a:gd name="connsiteY5662" fmla="*/ 4038589 h 6367455"/>
                <a:gd name="connsiteX5663" fmla="*/ 2043021 w 6891715"/>
                <a:gd name="connsiteY5663" fmla="*/ 4032239 h 6367455"/>
                <a:gd name="connsiteX5664" fmla="*/ 2050635 w 6891715"/>
                <a:gd name="connsiteY5664" fmla="*/ 4028111 h 6367455"/>
                <a:gd name="connsiteX5665" fmla="*/ 2062055 w 6891715"/>
                <a:gd name="connsiteY5665" fmla="*/ 4031286 h 6367455"/>
                <a:gd name="connsiteX5666" fmla="*/ 2066497 w 6891715"/>
                <a:gd name="connsiteY5666" fmla="*/ 4023984 h 6367455"/>
                <a:gd name="connsiteX5667" fmla="*/ 2076648 w 6891715"/>
                <a:gd name="connsiteY5667" fmla="*/ 4016364 h 6367455"/>
                <a:gd name="connsiteX5668" fmla="*/ 2083945 w 6891715"/>
                <a:gd name="connsiteY5668" fmla="*/ 4016364 h 6367455"/>
                <a:gd name="connsiteX5669" fmla="*/ 2102027 w 6891715"/>
                <a:gd name="connsiteY5669" fmla="*/ 4010649 h 6367455"/>
                <a:gd name="connsiteX5670" fmla="*/ 2114716 w 6891715"/>
                <a:gd name="connsiteY5670" fmla="*/ 4016999 h 6367455"/>
                <a:gd name="connsiteX5671" fmla="*/ 2129627 w 6891715"/>
                <a:gd name="connsiteY5671" fmla="*/ 4011919 h 6367455"/>
                <a:gd name="connsiteX5672" fmla="*/ 2117889 w 6891715"/>
                <a:gd name="connsiteY5672" fmla="*/ 4011919 h 6367455"/>
                <a:gd name="connsiteX5673" fmla="*/ 2126454 w 6891715"/>
                <a:gd name="connsiteY5673" fmla="*/ 4004299 h 6367455"/>
                <a:gd name="connsiteX5674" fmla="*/ 2108372 w 6891715"/>
                <a:gd name="connsiteY5674" fmla="*/ 4009696 h 6367455"/>
                <a:gd name="connsiteX5675" fmla="*/ 2113765 w 6891715"/>
                <a:gd name="connsiteY5675" fmla="*/ 3997949 h 6367455"/>
                <a:gd name="connsiteX5676" fmla="*/ 2103296 w 6891715"/>
                <a:gd name="connsiteY5676" fmla="*/ 4007474 h 6367455"/>
                <a:gd name="connsiteX5677" fmla="*/ 2096951 w 6891715"/>
                <a:gd name="connsiteY5677" fmla="*/ 4010014 h 6367455"/>
                <a:gd name="connsiteX5678" fmla="*/ 2087434 w 6891715"/>
                <a:gd name="connsiteY5678" fmla="*/ 4010014 h 6367455"/>
                <a:gd name="connsiteX5679" fmla="*/ 2076648 w 6891715"/>
                <a:gd name="connsiteY5679" fmla="*/ 4004616 h 6367455"/>
                <a:gd name="connsiteX5680" fmla="*/ 2064910 w 6891715"/>
                <a:gd name="connsiteY5680" fmla="*/ 3996679 h 6367455"/>
                <a:gd name="connsiteX5681" fmla="*/ 2050318 w 6891715"/>
                <a:gd name="connsiteY5681" fmla="*/ 3984931 h 6367455"/>
                <a:gd name="connsiteX5682" fmla="*/ 2061421 w 6891715"/>
                <a:gd name="connsiteY5682" fmla="*/ 3974454 h 6367455"/>
                <a:gd name="connsiteX5683" fmla="*/ 2077600 w 6891715"/>
                <a:gd name="connsiteY5683" fmla="*/ 3987154 h 6367455"/>
                <a:gd name="connsiteX5684" fmla="*/ 2099806 w 6891715"/>
                <a:gd name="connsiteY5684" fmla="*/ 3980486 h 6367455"/>
                <a:gd name="connsiteX5685" fmla="*/ 2076648 w 6891715"/>
                <a:gd name="connsiteY5685" fmla="*/ 3982709 h 6367455"/>
                <a:gd name="connsiteX5686" fmla="*/ 2062690 w 6891715"/>
                <a:gd name="connsiteY5686" fmla="*/ 3969056 h 6367455"/>
                <a:gd name="connsiteX5687" fmla="*/ 2073159 w 6891715"/>
                <a:gd name="connsiteY5687" fmla="*/ 3946831 h 6367455"/>
                <a:gd name="connsiteX5688" fmla="*/ 2103296 w 6891715"/>
                <a:gd name="connsiteY5688" fmla="*/ 3908414 h 6367455"/>
                <a:gd name="connsiteX5689" fmla="*/ 2110275 w 6891715"/>
                <a:gd name="connsiteY5689" fmla="*/ 3875076 h 6367455"/>
                <a:gd name="connsiteX5690" fmla="*/ 2107103 w 6891715"/>
                <a:gd name="connsiteY5690" fmla="*/ 3848406 h 6367455"/>
                <a:gd name="connsiteX5691" fmla="*/ 2114082 w 6891715"/>
                <a:gd name="connsiteY5691" fmla="*/ 3831896 h 6367455"/>
                <a:gd name="connsiteX5692" fmla="*/ 2119475 w 6891715"/>
                <a:gd name="connsiteY5692" fmla="*/ 3819196 h 6367455"/>
                <a:gd name="connsiteX5693" fmla="*/ 2129944 w 6891715"/>
                <a:gd name="connsiteY5693" fmla="*/ 3819196 h 6367455"/>
                <a:gd name="connsiteX5694" fmla="*/ 2131213 w 6891715"/>
                <a:gd name="connsiteY5694" fmla="*/ 3826181 h 6367455"/>
                <a:gd name="connsiteX5695" fmla="*/ 2138509 w 6891715"/>
                <a:gd name="connsiteY5695" fmla="*/ 3828403 h 6367455"/>
                <a:gd name="connsiteX5696" fmla="*/ 2151199 w 6891715"/>
                <a:gd name="connsiteY5696" fmla="*/ 3823958 h 6367455"/>
                <a:gd name="connsiteX5697" fmla="*/ 2153419 w 6891715"/>
                <a:gd name="connsiteY5697" fmla="*/ 3831578 h 6367455"/>
                <a:gd name="connsiteX5698" fmla="*/ 2155640 w 6891715"/>
                <a:gd name="connsiteY5698" fmla="*/ 3837293 h 6367455"/>
                <a:gd name="connsiteX5699" fmla="*/ 2171502 w 6891715"/>
                <a:gd name="connsiteY5699" fmla="*/ 3844913 h 6367455"/>
                <a:gd name="connsiteX5700" fmla="*/ 2166426 w 6891715"/>
                <a:gd name="connsiteY5700" fmla="*/ 3860789 h 6367455"/>
                <a:gd name="connsiteX5701" fmla="*/ 2156909 w 6891715"/>
                <a:gd name="connsiteY5701" fmla="*/ 3861741 h 6367455"/>
                <a:gd name="connsiteX5702" fmla="*/ 2146440 w 6891715"/>
                <a:gd name="connsiteY5702" fmla="*/ 3874441 h 6367455"/>
                <a:gd name="connsiteX5703" fmla="*/ 2156909 w 6891715"/>
                <a:gd name="connsiteY5703" fmla="*/ 3884284 h 6367455"/>
                <a:gd name="connsiteX5704" fmla="*/ 2154688 w 6891715"/>
                <a:gd name="connsiteY5704" fmla="*/ 3892221 h 6367455"/>
                <a:gd name="connsiteX5705" fmla="*/ 2159447 w 6891715"/>
                <a:gd name="connsiteY5705" fmla="*/ 3901746 h 6367455"/>
                <a:gd name="connsiteX5706" fmla="*/ 2178481 w 6891715"/>
                <a:gd name="connsiteY5706" fmla="*/ 3913176 h 6367455"/>
                <a:gd name="connsiteX5707" fmla="*/ 2196563 w 6891715"/>
                <a:gd name="connsiteY5707" fmla="*/ 3910954 h 6367455"/>
                <a:gd name="connsiteX5708" fmla="*/ 2208935 w 6891715"/>
                <a:gd name="connsiteY5708" fmla="*/ 3887776 h 6367455"/>
                <a:gd name="connsiteX5709" fmla="*/ 2194343 w 6891715"/>
                <a:gd name="connsiteY5709" fmla="*/ 3907779 h 6367455"/>
                <a:gd name="connsiteX5710" fmla="*/ 2185777 w 6891715"/>
                <a:gd name="connsiteY5710" fmla="*/ 3910954 h 6367455"/>
                <a:gd name="connsiteX5711" fmla="*/ 2174357 w 6891715"/>
                <a:gd name="connsiteY5711" fmla="*/ 3909366 h 6367455"/>
                <a:gd name="connsiteX5712" fmla="*/ 2168329 w 6891715"/>
                <a:gd name="connsiteY5712" fmla="*/ 3904921 h 6367455"/>
                <a:gd name="connsiteX5713" fmla="*/ 2162302 w 6891715"/>
                <a:gd name="connsiteY5713" fmla="*/ 3892221 h 6367455"/>
                <a:gd name="connsiteX5714" fmla="*/ 2178164 w 6891715"/>
                <a:gd name="connsiteY5714" fmla="*/ 3889046 h 6367455"/>
                <a:gd name="connsiteX5715" fmla="*/ 2184508 w 6891715"/>
                <a:gd name="connsiteY5715" fmla="*/ 3884919 h 6367455"/>
                <a:gd name="connsiteX5716" fmla="*/ 2193074 w 6891715"/>
                <a:gd name="connsiteY5716" fmla="*/ 3879521 h 6367455"/>
                <a:gd name="connsiteX5717" fmla="*/ 2208935 w 6891715"/>
                <a:gd name="connsiteY5717" fmla="*/ 3885871 h 6367455"/>
                <a:gd name="connsiteX5718" fmla="*/ 2205763 w 6891715"/>
                <a:gd name="connsiteY5718" fmla="*/ 3876981 h 6367455"/>
                <a:gd name="connsiteX5719" fmla="*/ 2213694 w 6891715"/>
                <a:gd name="connsiteY5719" fmla="*/ 3872854 h 6367455"/>
                <a:gd name="connsiteX5720" fmla="*/ 2202591 w 6891715"/>
                <a:gd name="connsiteY5720" fmla="*/ 3875394 h 6367455"/>
                <a:gd name="connsiteX5721" fmla="*/ 2194025 w 6891715"/>
                <a:gd name="connsiteY5721" fmla="*/ 3875394 h 6367455"/>
                <a:gd name="connsiteX5722" fmla="*/ 2187681 w 6891715"/>
                <a:gd name="connsiteY5722" fmla="*/ 3869044 h 6367455"/>
                <a:gd name="connsiteX5723" fmla="*/ 2189584 w 6891715"/>
                <a:gd name="connsiteY5723" fmla="*/ 3859519 h 6367455"/>
                <a:gd name="connsiteX5724" fmla="*/ 2196880 w 6891715"/>
                <a:gd name="connsiteY5724" fmla="*/ 3840151 h 6367455"/>
                <a:gd name="connsiteX5725" fmla="*/ 2209570 w 6891715"/>
                <a:gd name="connsiteY5725" fmla="*/ 3839198 h 6367455"/>
                <a:gd name="connsiteX5726" fmla="*/ 2202273 w 6891715"/>
                <a:gd name="connsiteY5726" fmla="*/ 3836023 h 6367455"/>
                <a:gd name="connsiteX5727" fmla="*/ 2181970 w 6891715"/>
                <a:gd name="connsiteY5727" fmla="*/ 3834118 h 6367455"/>
                <a:gd name="connsiteX5728" fmla="*/ 2175626 w 6891715"/>
                <a:gd name="connsiteY5728" fmla="*/ 3829038 h 6367455"/>
                <a:gd name="connsiteX5729" fmla="*/ 2178798 w 6891715"/>
                <a:gd name="connsiteY5729" fmla="*/ 3825863 h 6367455"/>
                <a:gd name="connsiteX5730" fmla="*/ 2182605 w 6891715"/>
                <a:gd name="connsiteY5730" fmla="*/ 3803638 h 6367455"/>
                <a:gd name="connsiteX5731" fmla="*/ 2194977 w 6891715"/>
                <a:gd name="connsiteY5731" fmla="*/ 3774111 h 6367455"/>
                <a:gd name="connsiteX5732" fmla="*/ 2216866 w 6891715"/>
                <a:gd name="connsiteY5732" fmla="*/ 3757918 h 6367455"/>
                <a:gd name="connsiteX5733" fmla="*/ 2247638 w 6891715"/>
                <a:gd name="connsiteY5733" fmla="*/ 3753473 h 6367455"/>
                <a:gd name="connsiteX5734" fmla="*/ 2265721 w 6891715"/>
                <a:gd name="connsiteY5734" fmla="*/ 3754426 h 6367455"/>
                <a:gd name="connsiteX5735" fmla="*/ 2278410 w 6891715"/>
                <a:gd name="connsiteY5735" fmla="*/ 3745853 h 6367455"/>
                <a:gd name="connsiteX5736" fmla="*/ 2300299 w 6891715"/>
                <a:gd name="connsiteY5736" fmla="*/ 3741726 h 6367455"/>
                <a:gd name="connsiteX5737" fmla="*/ 2314258 w 6891715"/>
                <a:gd name="connsiteY5737" fmla="*/ 3744266 h 6367455"/>
                <a:gd name="connsiteX5738" fmla="*/ 2323775 w 6891715"/>
                <a:gd name="connsiteY5738" fmla="*/ 3755061 h 6367455"/>
                <a:gd name="connsiteX5739" fmla="*/ 2335830 w 6891715"/>
                <a:gd name="connsiteY5739" fmla="*/ 3763316 h 6367455"/>
                <a:gd name="connsiteX5740" fmla="*/ 2350422 w 6891715"/>
                <a:gd name="connsiteY5740" fmla="*/ 3764268 h 6367455"/>
                <a:gd name="connsiteX5741" fmla="*/ 2346298 w 6891715"/>
                <a:gd name="connsiteY5741" fmla="*/ 3768396 h 6367455"/>
                <a:gd name="connsiteX5742" fmla="*/ 2350740 w 6891715"/>
                <a:gd name="connsiteY5742" fmla="*/ 3776016 h 6367455"/>
                <a:gd name="connsiteX5743" fmla="*/ 2358988 w 6891715"/>
                <a:gd name="connsiteY5743" fmla="*/ 3777603 h 6367455"/>
                <a:gd name="connsiteX5744" fmla="*/ 2356026 w 6891715"/>
                <a:gd name="connsiteY5744" fmla="*/ 3787144 h 6367455"/>
                <a:gd name="connsiteX5745" fmla="*/ 2357058 w 6891715"/>
                <a:gd name="connsiteY5745" fmla="*/ 3787213 h 6367455"/>
                <a:gd name="connsiteX5746" fmla="*/ 2359897 w 6891715"/>
                <a:gd name="connsiteY5746" fmla="*/ 3778078 h 6367455"/>
                <a:gd name="connsiteX5747" fmla="*/ 2359579 w 6891715"/>
                <a:gd name="connsiteY5747" fmla="*/ 3767923 h 6367455"/>
                <a:gd name="connsiteX5748" fmla="*/ 2364975 w 6891715"/>
                <a:gd name="connsiteY5748" fmla="*/ 3761577 h 6367455"/>
                <a:gd name="connsiteX5749" fmla="*/ 2373544 w 6891715"/>
                <a:gd name="connsiteY5749" fmla="*/ 3762211 h 6367455"/>
                <a:gd name="connsiteX5750" fmla="*/ 2381796 w 6891715"/>
                <a:gd name="connsiteY5750" fmla="*/ 3769510 h 6367455"/>
                <a:gd name="connsiteX5751" fmla="*/ 2390683 w 6891715"/>
                <a:gd name="connsiteY5751" fmla="*/ 3780299 h 6367455"/>
                <a:gd name="connsiteX5752" fmla="*/ 2383066 w 6891715"/>
                <a:gd name="connsiteY5752" fmla="*/ 3765384 h 6367455"/>
                <a:gd name="connsiteX5753" fmla="*/ 2374496 w 6891715"/>
                <a:gd name="connsiteY5753" fmla="*/ 3750787 h 6367455"/>
                <a:gd name="connsiteX5754" fmla="*/ 2361801 w 6891715"/>
                <a:gd name="connsiteY5754" fmla="*/ 3752057 h 6367455"/>
                <a:gd name="connsiteX5755" fmla="*/ 2347836 w 6891715"/>
                <a:gd name="connsiteY5755" fmla="*/ 3753961 h 6367455"/>
                <a:gd name="connsiteX5756" fmla="*/ 2338315 w 6891715"/>
                <a:gd name="connsiteY5756" fmla="*/ 3752374 h 6367455"/>
                <a:gd name="connsiteX5757" fmla="*/ 2337363 w 6891715"/>
                <a:gd name="connsiteY5757" fmla="*/ 3735239 h 6367455"/>
                <a:gd name="connsiteX5758" fmla="*/ 2344662 w 6891715"/>
                <a:gd name="connsiteY5758" fmla="*/ 3727940 h 6367455"/>
                <a:gd name="connsiteX5759" fmla="*/ 2352279 w 6891715"/>
                <a:gd name="connsiteY5759" fmla="*/ 3730161 h 6367455"/>
                <a:gd name="connsiteX5760" fmla="*/ 2349740 w 6891715"/>
                <a:gd name="connsiteY5760" fmla="*/ 3721593 h 6367455"/>
                <a:gd name="connsiteX5761" fmla="*/ 2365610 w 6891715"/>
                <a:gd name="connsiteY5761" fmla="*/ 3702554 h 6367455"/>
                <a:gd name="connsiteX5762" fmla="*/ 2440512 w 6891715"/>
                <a:gd name="connsiteY5762" fmla="*/ 3699698 h 6367455"/>
                <a:gd name="connsiteX5763" fmla="*/ 2436386 w 6891715"/>
                <a:gd name="connsiteY5763" fmla="*/ 3709218 h 6367455"/>
                <a:gd name="connsiteX5764" fmla="*/ 2444321 w 6891715"/>
                <a:gd name="connsiteY5764" fmla="*/ 3743806 h 6367455"/>
                <a:gd name="connsiteX5765" fmla="*/ 2460190 w 6891715"/>
                <a:gd name="connsiteY5765" fmla="*/ 3745710 h 6367455"/>
                <a:gd name="connsiteX5766" fmla="*/ 2466537 w 6891715"/>
                <a:gd name="connsiteY5766" fmla="*/ 3736508 h 6367455"/>
                <a:gd name="connsiteX5767" fmla="*/ 2452572 w 6891715"/>
                <a:gd name="connsiteY5767" fmla="*/ 3724767 h 6367455"/>
                <a:gd name="connsiteX5768" fmla="*/ 2453525 w 6891715"/>
                <a:gd name="connsiteY5768" fmla="*/ 3717468 h 6367455"/>
                <a:gd name="connsiteX5769" fmla="*/ 2470346 w 6891715"/>
                <a:gd name="connsiteY5769" fmla="*/ 3721593 h 6367455"/>
                <a:gd name="connsiteX5770" fmla="*/ 2480185 w 6891715"/>
                <a:gd name="connsiteY5770" fmla="*/ 3738094 h 6367455"/>
                <a:gd name="connsiteX5771" fmla="*/ 2479233 w 6891715"/>
                <a:gd name="connsiteY5771" fmla="*/ 3745710 h 6367455"/>
                <a:gd name="connsiteX5772" fmla="*/ 2487802 w 6891715"/>
                <a:gd name="connsiteY5772" fmla="*/ 3738094 h 6367455"/>
                <a:gd name="connsiteX5773" fmla="*/ 2478915 w 6891715"/>
                <a:gd name="connsiteY5773" fmla="*/ 3729844 h 6367455"/>
                <a:gd name="connsiteX5774" fmla="*/ 2472568 w 6891715"/>
                <a:gd name="connsiteY5774" fmla="*/ 3708900 h 6367455"/>
                <a:gd name="connsiteX5775" fmla="*/ 2476376 w 6891715"/>
                <a:gd name="connsiteY5775" fmla="*/ 3689861 h 6367455"/>
                <a:gd name="connsiteX5776" fmla="*/ 2492245 w 6891715"/>
                <a:gd name="connsiteY5776" fmla="*/ 3674947 h 6367455"/>
                <a:gd name="connsiteX5777" fmla="*/ 2527157 w 6891715"/>
                <a:gd name="connsiteY5777" fmla="*/ 3678754 h 6367455"/>
                <a:gd name="connsiteX5778" fmla="*/ 2553818 w 6891715"/>
                <a:gd name="connsiteY5778" fmla="*/ 3681610 h 6367455"/>
                <a:gd name="connsiteX5779" fmla="*/ 2572861 w 6891715"/>
                <a:gd name="connsiteY5779" fmla="*/ 3699698 h 6367455"/>
                <a:gd name="connsiteX5780" fmla="*/ 2597299 w 6891715"/>
                <a:gd name="connsiteY5780" fmla="*/ 3730161 h 6367455"/>
                <a:gd name="connsiteX5781" fmla="*/ 2620785 w 6891715"/>
                <a:gd name="connsiteY5781" fmla="*/ 3733017 h 6367455"/>
                <a:gd name="connsiteX5782" fmla="*/ 2598251 w 6891715"/>
                <a:gd name="connsiteY5782" fmla="*/ 3722228 h 6367455"/>
                <a:gd name="connsiteX5783" fmla="*/ 2585873 w 6891715"/>
                <a:gd name="connsiteY5783" fmla="*/ 3712391 h 6367455"/>
                <a:gd name="connsiteX5784" fmla="*/ 2585556 w 6891715"/>
                <a:gd name="connsiteY5784" fmla="*/ 3696207 h 6367455"/>
                <a:gd name="connsiteX5785" fmla="*/ 2573495 w 6891715"/>
                <a:gd name="connsiteY5785" fmla="*/ 3681610 h 6367455"/>
                <a:gd name="connsiteX5786" fmla="*/ 2558896 w 6891715"/>
                <a:gd name="connsiteY5786" fmla="*/ 3676216 h 6367455"/>
                <a:gd name="connsiteX5787" fmla="*/ 2536362 w 6891715"/>
                <a:gd name="connsiteY5787" fmla="*/ 3671456 h 6367455"/>
                <a:gd name="connsiteX5788" fmla="*/ 2510971 w 6891715"/>
                <a:gd name="connsiteY5788" fmla="*/ 3660032 h 6367455"/>
                <a:gd name="connsiteX5789" fmla="*/ 2511923 w 6891715"/>
                <a:gd name="connsiteY5789" fmla="*/ 3646387 h 6367455"/>
                <a:gd name="connsiteX5790" fmla="*/ 2514145 w 6891715"/>
                <a:gd name="connsiteY5790" fmla="*/ 3643214 h 6367455"/>
                <a:gd name="connsiteX5791" fmla="*/ 2525888 w 6891715"/>
                <a:gd name="connsiteY5791" fmla="*/ 3649560 h 6367455"/>
                <a:gd name="connsiteX5792" fmla="*/ 2529062 w 6891715"/>
                <a:gd name="connsiteY5792" fmla="*/ 3643214 h 6367455"/>
                <a:gd name="connsiteX5793" fmla="*/ 2531283 w 6891715"/>
                <a:gd name="connsiteY5793" fmla="*/ 3637819 h 6367455"/>
                <a:gd name="connsiteX5794" fmla="*/ 2508749 w 6891715"/>
                <a:gd name="connsiteY5794" fmla="*/ 3625444 h 6367455"/>
                <a:gd name="connsiteX5795" fmla="*/ 2505258 w 6891715"/>
                <a:gd name="connsiteY5795" fmla="*/ 3612751 h 6367455"/>
                <a:gd name="connsiteX5796" fmla="*/ 2520175 w 6891715"/>
                <a:gd name="connsiteY5796" fmla="*/ 3598788 h 6367455"/>
                <a:gd name="connsiteX5797" fmla="*/ 2511606 w 6891715"/>
                <a:gd name="connsiteY5797" fmla="*/ 3590538 h 6367455"/>
                <a:gd name="connsiteX5798" fmla="*/ 2508432 w 6891715"/>
                <a:gd name="connsiteY5798" fmla="*/ 3597836 h 6367455"/>
                <a:gd name="connsiteX5799" fmla="*/ 2497006 w 6891715"/>
                <a:gd name="connsiteY5799" fmla="*/ 3601010 h 6367455"/>
                <a:gd name="connsiteX5800" fmla="*/ 2493832 w 6891715"/>
                <a:gd name="connsiteY5800" fmla="*/ 3589586 h 6367455"/>
                <a:gd name="connsiteX5801" fmla="*/ 2500815 w 6891715"/>
                <a:gd name="connsiteY5801" fmla="*/ 3580066 h 6367455"/>
                <a:gd name="connsiteX5802" fmla="*/ 2511288 w 6891715"/>
                <a:gd name="connsiteY5802" fmla="*/ 3576893 h 6367455"/>
                <a:gd name="connsiteX5803" fmla="*/ 2523031 w 6891715"/>
                <a:gd name="connsiteY5803" fmla="*/ 3577527 h 6367455"/>
                <a:gd name="connsiteX5804" fmla="*/ 2529379 w 6891715"/>
                <a:gd name="connsiteY5804" fmla="*/ 3564834 h 6367455"/>
                <a:gd name="connsiteX5805" fmla="*/ 2518906 w 6891715"/>
                <a:gd name="connsiteY5805" fmla="*/ 3556901 h 6367455"/>
                <a:gd name="connsiteX5806" fmla="*/ 2506845 w 6891715"/>
                <a:gd name="connsiteY5806" fmla="*/ 3545160 h 6367455"/>
                <a:gd name="connsiteX5807" fmla="*/ 2505575 w 6891715"/>
                <a:gd name="connsiteY5807" fmla="*/ 3535958 h 6367455"/>
                <a:gd name="connsiteX5808" fmla="*/ 2500497 w 6891715"/>
                <a:gd name="connsiteY5808" fmla="*/ 3524217 h 6367455"/>
                <a:gd name="connsiteX5809" fmla="*/ 2492880 w 6891715"/>
                <a:gd name="connsiteY5809" fmla="*/ 3516918 h 6367455"/>
                <a:gd name="connsiteX5810" fmla="*/ 2480185 w 6891715"/>
                <a:gd name="connsiteY5810" fmla="*/ 3519457 h 6367455"/>
                <a:gd name="connsiteX5811" fmla="*/ 2466537 w 6891715"/>
                <a:gd name="connsiteY5811" fmla="*/ 3513110 h 6367455"/>
                <a:gd name="connsiteX5812" fmla="*/ 2464316 w 6891715"/>
                <a:gd name="connsiteY5812" fmla="*/ 3524534 h 6367455"/>
                <a:gd name="connsiteX5813" fmla="*/ 2462094 w 6891715"/>
                <a:gd name="connsiteY5813" fmla="*/ 3527707 h 6367455"/>
                <a:gd name="connsiteX5814" fmla="*/ 2458920 w 6891715"/>
                <a:gd name="connsiteY5814" fmla="*/ 3516283 h 6367455"/>
                <a:gd name="connsiteX5815" fmla="*/ 2458920 w 6891715"/>
                <a:gd name="connsiteY5815" fmla="*/ 3499148 h 6367455"/>
                <a:gd name="connsiteX5816" fmla="*/ 2463046 w 6891715"/>
                <a:gd name="connsiteY5816" fmla="*/ 3484551 h 6367455"/>
                <a:gd name="connsiteX5817" fmla="*/ 2469394 w 6891715"/>
                <a:gd name="connsiteY5817" fmla="*/ 3486455 h 6367455"/>
                <a:gd name="connsiteX5818" fmla="*/ 2469394 w 6891715"/>
                <a:gd name="connsiteY5818" fmla="*/ 3493753 h 6367455"/>
                <a:gd name="connsiteX5819" fmla="*/ 2471615 w 6891715"/>
                <a:gd name="connsiteY5819" fmla="*/ 3505494 h 6367455"/>
                <a:gd name="connsiteX5820" fmla="*/ 2482406 w 6891715"/>
                <a:gd name="connsiteY5820" fmla="*/ 3516283 h 6367455"/>
                <a:gd name="connsiteX5821" fmla="*/ 2489706 w 6891715"/>
                <a:gd name="connsiteY5821" fmla="*/ 3512476 h 6367455"/>
                <a:gd name="connsiteX5822" fmla="*/ 2501882 w 6891715"/>
                <a:gd name="connsiteY5822" fmla="*/ 3508519 h 6367455"/>
                <a:gd name="connsiteX5823" fmla="*/ 2502823 w 6891715"/>
                <a:gd name="connsiteY5823" fmla="*/ 3499157 h 6367455"/>
                <a:gd name="connsiteX5824" fmla="*/ 2495167 w 6891715"/>
                <a:gd name="connsiteY5824" fmla="*/ 3475027 h 6367455"/>
                <a:gd name="connsiteX5825" fmla="*/ 2497081 w 6891715"/>
                <a:gd name="connsiteY5825" fmla="*/ 3463279 h 6367455"/>
                <a:gd name="connsiteX5826" fmla="*/ 2493891 w 6891715"/>
                <a:gd name="connsiteY5826" fmla="*/ 3442642 h 6367455"/>
                <a:gd name="connsiteX5827" fmla="*/ 2491339 w 6891715"/>
                <a:gd name="connsiteY5827" fmla="*/ 3419147 h 6367455"/>
                <a:gd name="connsiteX5828" fmla="*/ 2484002 w 6891715"/>
                <a:gd name="connsiteY5828" fmla="*/ 3408034 h 6367455"/>
                <a:gd name="connsiteX5829" fmla="*/ 2470923 w 6891715"/>
                <a:gd name="connsiteY5829" fmla="*/ 3409939 h 6367455"/>
                <a:gd name="connsiteX5830" fmla="*/ 2464543 w 6891715"/>
                <a:gd name="connsiteY5830" fmla="*/ 3399462 h 6367455"/>
                <a:gd name="connsiteX5831" fmla="*/ 2464543 w 6891715"/>
                <a:gd name="connsiteY5831" fmla="*/ 3381682 h 6367455"/>
                <a:gd name="connsiteX5832" fmla="*/ 2453059 w 6891715"/>
                <a:gd name="connsiteY5832" fmla="*/ 3384857 h 6367455"/>
                <a:gd name="connsiteX5833" fmla="*/ 2457206 w 6891715"/>
                <a:gd name="connsiteY5833" fmla="*/ 3396604 h 6367455"/>
                <a:gd name="connsiteX5834" fmla="*/ 2447636 w 6891715"/>
                <a:gd name="connsiteY5834" fmla="*/ 3398827 h 6367455"/>
                <a:gd name="connsiteX5835" fmla="*/ 2433600 w 6891715"/>
                <a:gd name="connsiteY5835" fmla="*/ 3383904 h 6367455"/>
                <a:gd name="connsiteX5836" fmla="*/ 2437109 w 6891715"/>
                <a:gd name="connsiteY5836" fmla="*/ 3371523 h 6367455"/>
                <a:gd name="connsiteX5837" fmla="*/ 2438385 w 6891715"/>
                <a:gd name="connsiteY5837" fmla="*/ 3324850 h 6367455"/>
                <a:gd name="connsiteX5838" fmla="*/ 2441575 w 6891715"/>
                <a:gd name="connsiteY5838" fmla="*/ 3324850 h 6367455"/>
                <a:gd name="connsiteX5839" fmla="*/ 2439661 w 6891715"/>
                <a:gd name="connsiteY5839" fmla="*/ 3347075 h 6367455"/>
                <a:gd name="connsiteX5840" fmla="*/ 2450507 w 6891715"/>
                <a:gd name="connsiteY5840" fmla="*/ 3352472 h 6367455"/>
                <a:gd name="connsiteX5841" fmla="*/ 2456887 w 6891715"/>
                <a:gd name="connsiteY5841" fmla="*/ 3340725 h 6367455"/>
                <a:gd name="connsiteX5842" fmla="*/ 2455292 w 6891715"/>
                <a:gd name="connsiteY5842" fmla="*/ 3322627 h 6367455"/>
                <a:gd name="connsiteX5843" fmla="*/ 2450188 w 6891715"/>
                <a:gd name="connsiteY5843" fmla="*/ 3306117 h 6367455"/>
                <a:gd name="connsiteX5844" fmla="*/ 2440618 w 6891715"/>
                <a:gd name="connsiteY5844" fmla="*/ 3309292 h 6367455"/>
                <a:gd name="connsiteX5845" fmla="*/ 2439023 w 6891715"/>
                <a:gd name="connsiteY5845" fmla="*/ 3261667 h 6367455"/>
                <a:gd name="connsiteX5846" fmla="*/ 2444446 w 6891715"/>
                <a:gd name="connsiteY5846" fmla="*/ 3273097 h 6367455"/>
                <a:gd name="connsiteX5847" fmla="*/ 2445403 w 6891715"/>
                <a:gd name="connsiteY5847" fmla="*/ 3257540 h 6367455"/>
                <a:gd name="connsiteX5848" fmla="*/ 2440937 w 6891715"/>
                <a:gd name="connsiteY5848" fmla="*/ 3252143 h 6367455"/>
                <a:gd name="connsiteX5849" fmla="*/ 2436471 w 6891715"/>
                <a:gd name="connsiteY5849" fmla="*/ 3223884 h 6367455"/>
                <a:gd name="connsiteX5850" fmla="*/ 2445722 w 6891715"/>
                <a:gd name="connsiteY5850" fmla="*/ 3200706 h 6367455"/>
                <a:gd name="connsiteX5851" fmla="*/ 2451145 w 6891715"/>
                <a:gd name="connsiteY5851" fmla="*/ 3205469 h 6367455"/>
                <a:gd name="connsiteX5852" fmla="*/ 2451145 w 6891715"/>
                <a:gd name="connsiteY5852" fmla="*/ 3214042 h 6367455"/>
                <a:gd name="connsiteX5853" fmla="*/ 2462310 w 6891715"/>
                <a:gd name="connsiteY5853" fmla="*/ 3226742 h 6367455"/>
                <a:gd name="connsiteX5854" fmla="*/ 2471880 w 6891715"/>
                <a:gd name="connsiteY5854" fmla="*/ 3225789 h 6367455"/>
                <a:gd name="connsiteX5855" fmla="*/ 2486235 w 6891715"/>
                <a:gd name="connsiteY5855" fmla="*/ 3229599 h 6367455"/>
                <a:gd name="connsiteX5856" fmla="*/ 2495167 w 6891715"/>
                <a:gd name="connsiteY5856" fmla="*/ 3247697 h 6367455"/>
                <a:gd name="connsiteX5857" fmla="*/ 2495805 w 6891715"/>
                <a:gd name="connsiteY5857" fmla="*/ 3230552 h 6367455"/>
                <a:gd name="connsiteX5858" fmla="*/ 2503461 w 6891715"/>
                <a:gd name="connsiteY5858" fmla="*/ 3227377 h 6367455"/>
                <a:gd name="connsiteX5859" fmla="*/ 2498038 w 6891715"/>
                <a:gd name="connsiteY5859" fmla="*/ 3224202 h 6367455"/>
                <a:gd name="connsiteX5860" fmla="*/ 2497081 w 6891715"/>
                <a:gd name="connsiteY5860" fmla="*/ 3209597 h 6367455"/>
                <a:gd name="connsiteX5861" fmla="*/ 2510479 w 6891715"/>
                <a:gd name="connsiteY5861" fmla="*/ 3195626 h 6367455"/>
                <a:gd name="connsiteX5862" fmla="*/ 2524515 w 6891715"/>
                <a:gd name="connsiteY5862" fmla="*/ 3189277 h 6367455"/>
                <a:gd name="connsiteX5863" fmla="*/ 2530895 w 6891715"/>
                <a:gd name="connsiteY5863" fmla="*/ 3199754 h 6367455"/>
                <a:gd name="connsiteX5864" fmla="*/ 2531214 w 6891715"/>
                <a:gd name="connsiteY5864" fmla="*/ 3216582 h 6367455"/>
                <a:gd name="connsiteX5865" fmla="*/ 2549397 w 6891715"/>
                <a:gd name="connsiteY5865" fmla="*/ 3227059 h 6367455"/>
                <a:gd name="connsiteX5866" fmla="*/ 2554182 w 6891715"/>
                <a:gd name="connsiteY5866" fmla="*/ 3207056 h 6367455"/>
                <a:gd name="connsiteX5867" fmla="*/ 2545569 w 6891715"/>
                <a:gd name="connsiteY5867" fmla="*/ 3199436 h 6367455"/>
                <a:gd name="connsiteX5868" fmla="*/ 2539189 w 6891715"/>
                <a:gd name="connsiteY5868" fmla="*/ 3199436 h 6367455"/>
                <a:gd name="connsiteX5869" fmla="*/ 2544612 w 6891715"/>
                <a:gd name="connsiteY5869" fmla="*/ 3188959 h 6367455"/>
                <a:gd name="connsiteX5870" fmla="*/ 2540465 w 6891715"/>
                <a:gd name="connsiteY5870" fmla="*/ 3176577 h 6367455"/>
                <a:gd name="connsiteX5871" fmla="*/ 2545250 w 6891715"/>
                <a:gd name="connsiteY5871" fmla="*/ 3157527 h 6367455"/>
                <a:gd name="connsiteX5872" fmla="*/ 2561200 w 6891715"/>
                <a:gd name="connsiteY5872" fmla="*/ 3153082 h 6367455"/>
                <a:gd name="connsiteX5873" fmla="*/ 2580659 w 6891715"/>
                <a:gd name="connsiteY5873" fmla="*/ 3158162 h 6367455"/>
                <a:gd name="connsiteX5874" fmla="*/ 2591824 w 6891715"/>
                <a:gd name="connsiteY5874" fmla="*/ 3147684 h 6367455"/>
                <a:gd name="connsiteX5875" fmla="*/ 2614474 w 6891715"/>
                <a:gd name="connsiteY5875" fmla="*/ 3143239 h 6367455"/>
                <a:gd name="connsiteX5876" fmla="*/ 2634571 w 6891715"/>
                <a:gd name="connsiteY5876" fmla="*/ 3153399 h 6367455"/>
                <a:gd name="connsiteX5877" fmla="*/ 2636804 w 6891715"/>
                <a:gd name="connsiteY5877" fmla="*/ 3161972 h 6367455"/>
                <a:gd name="connsiteX5878" fmla="*/ 2637123 w 6891715"/>
                <a:gd name="connsiteY5878" fmla="*/ 3186102 h 6367455"/>
                <a:gd name="connsiteX5879" fmla="*/ 2642546 w 6891715"/>
                <a:gd name="connsiteY5879" fmla="*/ 3190229 h 6367455"/>
                <a:gd name="connsiteX5880" fmla="*/ 2643503 w 6891715"/>
                <a:gd name="connsiteY5880" fmla="*/ 3202929 h 6367455"/>
                <a:gd name="connsiteX5881" fmla="*/ 2633295 w 6891715"/>
                <a:gd name="connsiteY5881" fmla="*/ 3206421 h 6367455"/>
                <a:gd name="connsiteX5882" fmla="*/ 2625639 w 6891715"/>
                <a:gd name="connsiteY5882" fmla="*/ 3209597 h 6367455"/>
                <a:gd name="connsiteX5883" fmla="*/ 2625639 w 6891715"/>
                <a:gd name="connsiteY5883" fmla="*/ 3221027 h 6367455"/>
                <a:gd name="connsiteX5884" fmla="*/ 2643822 w 6891715"/>
                <a:gd name="connsiteY5884" fmla="*/ 3208326 h 6367455"/>
                <a:gd name="connsiteX5885" fmla="*/ 2646055 w 6891715"/>
                <a:gd name="connsiteY5885" fmla="*/ 3214359 h 6367455"/>
                <a:gd name="connsiteX5886" fmla="*/ 2637442 w 6891715"/>
                <a:gd name="connsiteY5886" fmla="*/ 3225154 h 6367455"/>
                <a:gd name="connsiteX5887" fmla="*/ 2633614 w 6891715"/>
                <a:gd name="connsiteY5887" fmla="*/ 3228329 h 6367455"/>
                <a:gd name="connsiteX5888" fmla="*/ 2630424 w 6891715"/>
                <a:gd name="connsiteY5888" fmla="*/ 3230870 h 6367455"/>
                <a:gd name="connsiteX5889" fmla="*/ 2627872 w 6891715"/>
                <a:gd name="connsiteY5889" fmla="*/ 3233410 h 6367455"/>
                <a:gd name="connsiteX5890" fmla="*/ 2626277 w 6891715"/>
                <a:gd name="connsiteY5890" fmla="*/ 3236584 h 6367455"/>
                <a:gd name="connsiteX5891" fmla="*/ 2625001 w 6891715"/>
                <a:gd name="connsiteY5891" fmla="*/ 3240712 h 6367455"/>
                <a:gd name="connsiteX5892" fmla="*/ 2624044 w 6891715"/>
                <a:gd name="connsiteY5892" fmla="*/ 3245157 h 6367455"/>
                <a:gd name="connsiteX5893" fmla="*/ 2634571 w 6891715"/>
                <a:gd name="connsiteY5893" fmla="*/ 3241029 h 6367455"/>
                <a:gd name="connsiteX5894" fmla="*/ 2644779 w 6891715"/>
                <a:gd name="connsiteY5894" fmla="*/ 3229282 h 6367455"/>
                <a:gd name="connsiteX5895" fmla="*/ 2660729 w 6891715"/>
                <a:gd name="connsiteY5895" fmla="*/ 3233410 h 6367455"/>
                <a:gd name="connsiteX5896" fmla="*/ 2673808 w 6891715"/>
                <a:gd name="connsiteY5896" fmla="*/ 3229917 h 6367455"/>
                <a:gd name="connsiteX5897" fmla="*/ 2689758 w 6891715"/>
                <a:gd name="connsiteY5897" fmla="*/ 3226742 h 6367455"/>
                <a:gd name="connsiteX5898" fmla="*/ 2703475 w 6891715"/>
                <a:gd name="connsiteY5898" fmla="*/ 3244522 h 6367455"/>
                <a:gd name="connsiteX5899" fmla="*/ 2699647 w 6891715"/>
                <a:gd name="connsiteY5899" fmla="*/ 3276273 h 6367455"/>
                <a:gd name="connsiteX5900" fmla="*/ 2684654 w 6891715"/>
                <a:gd name="connsiteY5900" fmla="*/ 3287068 h 6367455"/>
                <a:gd name="connsiteX5901" fmla="*/ 2683059 w 6891715"/>
                <a:gd name="connsiteY5901" fmla="*/ 3296592 h 6367455"/>
                <a:gd name="connsiteX5902" fmla="*/ 2678593 w 6891715"/>
                <a:gd name="connsiteY5902" fmla="*/ 3295322 h 6367455"/>
                <a:gd name="connsiteX5903" fmla="*/ 2677317 w 6891715"/>
                <a:gd name="connsiteY5903" fmla="*/ 3280400 h 6367455"/>
                <a:gd name="connsiteX5904" fmla="*/ 2665514 w 6891715"/>
                <a:gd name="connsiteY5904" fmla="*/ 3281669 h 6367455"/>
                <a:gd name="connsiteX5905" fmla="*/ 2650840 w 6891715"/>
                <a:gd name="connsiteY5905" fmla="*/ 3297862 h 6367455"/>
                <a:gd name="connsiteX5906" fmla="*/ 2653711 w 6891715"/>
                <a:gd name="connsiteY5906" fmla="*/ 3273415 h 6367455"/>
                <a:gd name="connsiteX5907" fmla="*/ 2643184 w 6891715"/>
                <a:gd name="connsiteY5907" fmla="*/ 3281035 h 6367455"/>
                <a:gd name="connsiteX5908" fmla="*/ 2637123 w 6891715"/>
                <a:gd name="connsiteY5908" fmla="*/ 3292465 h 6367455"/>
                <a:gd name="connsiteX5909" fmla="*/ 2631700 w 6891715"/>
                <a:gd name="connsiteY5909" fmla="*/ 3308340 h 6367455"/>
                <a:gd name="connsiteX5910" fmla="*/ 2642546 w 6891715"/>
                <a:gd name="connsiteY5910" fmla="*/ 3317547 h 6367455"/>
                <a:gd name="connsiteX5911" fmla="*/ 2641589 w 6891715"/>
                <a:gd name="connsiteY5911" fmla="*/ 3329295 h 6367455"/>
                <a:gd name="connsiteX5912" fmla="*/ 2633295 w 6891715"/>
                <a:gd name="connsiteY5912" fmla="*/ 3341995 h 6367455"/>
                <a:gd name="connsiteX5913" fmla="*/ 2611922 w 6891715"/>
                <a:gd name="connsiteY5913" fmla="*/ 3326437 h 6367455"/>
                <a:gd name="connsiteX5914" fmla="*/ 2610646 w 6891715"/>
                <a:gd name="connsiteY5914" fmla="*/ 3332788 h 6367455"/>
                <a:gd name="connsiteX5915" fmla="*/ 2600118 w 6891715"/>
                <a:gd name="connsiteY5915" fmla="*/ 3338185 h 6367455"/>
                <a:gd name="connsiteX5916" fmla="*/ 2613836 w 6891715"/>
                <a:gd name="connsiteY5916" fmla="*/ 3345487 h 6367455"/>
                <a:gd name="connsiteX5917" fmla="*/ 2623406 w 6891715"/>
                <a:gd name="connsiteY5917" fmla="*/ 3351521 h 6367455"/>
                <a:gd name="connsiteX5918" fmla="*/ 2619578 w 6891715"/>
                <a:gd name="connsiteY5918" fmla="*/ 3361362 h 6367455"/>
                <a:gd name="connsiteX5919" fmla="*/ 2601394 w 6891715"/>
                <a:gd name="connsiteY5919" fmla="*/ 3364538 h 6367455"/>
                <a:gd name="connsiteX5920" fmla="*/ 2589910 w 6891715"/>
                <a:gd name="connsiteY5920" fmla="*/ 3350885 h 6367455"/>
                <a:gd name="connsiteX5921" fmla="*/ 2585444 w 6891715"/>
                <a:gd name="connsiteY5921" fmla="*/ 3365808 h 6367455"/>
                <a:gd name="connsiteX5922" fmla="*/ 2574917 w 6891715"/>
                <a:gd name="connsiteY5922" fmla="*/ 3368983 h 6367455"/>
                <a:gd name="connsiteX5923" fmla="*/ 2595014 w 6891715"/>
                <a:gd name="connsiteY5923" fmla="*/ 3377237 h 6367455"/>
                <a:gd name="connsiteX5924" fmla="*/ 2582573 w 6891715"/>
                <a:gd name="connsiteY5924" fmla="*/ 3389937 h 6367455"/>
                <a:gd name="connsiteX5925" fmla="*/ 2569813 w 6891715"/>
                <a:gd name="connsiteY5925" fmla="*/ 3402954 h 6367455"/>
                <a:gd name="connsiteX5926" fmla="*/ 2585763 w 6891715"/>
                <a:gd name="connsiteY5926" fmla="*/ 3402637 h 6367455"/>
                <a:gd name="connsiteX5927" fmla="*/ 2588953 w 6891715"/>
                <a:gd name="connsiteY5927" fmla="*/ 3413114 h 6367455"/>
                <a:gd name="connsiteX5928" fmla="*/ 2577788 w 6891715"/>
                <a:gd name="connsiteY5928" fmla="*/ 3423909 h 6367455"/>
                <a:gd name="connsiteX5929" fmla="*/ 2575874 w 6891715"/>
                <a:gd name="connsiteY5929" fmla="*/ 3453119 h 6367455"/>
                <a:gd name="connsiteX5930" fmla="*/ 2562157 w 6891715"/>
                <a:gd name="connsiteY5930" fmla="*/ 3465819 h 6367455"/>
                <a:gd name="connsiteX5931" fmla="*/ 2563114 w 6891715"/>
                <a:gd name="connsiteY5931" fmla="*/ 3482964 h 6367455"/>
                <a:gd name="connsiteX5932" fmla="*/ 2585444 w 6891715"/>
                <a:gd name="connsiteY5932" fmla="*/ 3482964 h 6367455"/>
                <a:gd name="connsiteX5933" fmla="*/ 2587996 w 6891715"/>
                <a:gd name="connsiteY5933" fmla="*/ 3499474 h 6367455"/>
                <a:gd name="connsiteX5934" fmla="*/ 2580659 w 6891715"/>
                <a:gd name="connsiteY5934" fmla="*/ 3508999 h 6367455"/>
                <a:gd name="connsiteX5935" fmla="*/ 2566623 w 6891715"/>
                <a:gd name="connsiteY5935" fmla="*/ 3502967 h 6367455"/>
                <a:gd name="connsiteX5936" fmla="*/ 2560243 w 6891715"/>
                <a:gd name="connsiteY5936" fmla="*/ 3513762 h 6367455"/>
                <a:gd name="connsiteX5937" fmla="*/ 2567491 w 6891715"/>
                <a:gd name="connsiteY5937" fmla="*/ 3516467 h 6367455"/>
                <a:gd name="connsiteX5938" fmla="*/ 2568100 w 6891715"/>
                <a:gd name="connsiteY5938" fmla="*/ 3516283 h 6367455"/>
                <a:gd name="connsiteX5939" fmla="*/ 2562070 w 6891715"/>
                <a:gd name="connsiteY5939" fmla="*/ 3526755 h 6367455"/>
                <a:gd name="connsiteX5940" fmla="*/ 2582699 w 6891715"/>
                <a:gd name="connsiteY5940" fmla="*/ 3515014 h 6367455"/>
                <a:gd name="connsiteX5941" fmla="*/ 2599838 w 6891715"/>
                <a:gd name="connsiteY5941" fmla="*/ 3521043 h 6367455"/>
                <a:gd name="connsiteX5942" fmla="*/ 2608407 w 6891715"/>
                <a:gd name="connsiteY5942" fmla="*/ 3520091 h 6367455"/>
                <a:gd name="connsiteX5943" fmla="*/ 2614755 w 6891715"/>
                <a:gd name="connsiteY5943" fmla="*/ 3530563 h 6367455"/>
                <a:gd name="connsiteX5944" fmla="*/ 2615707 w 6891715"/>
                <a:gd name="connsiteY5944" fmla="*/ 3540083 h 6367455"/>
                <a:gd name="connsiteX5945" fmla="*/ 2613803 w 6891715"/>
                <a:gd name="connsiteY5945" fmla="*/ 3551507 h 6367455"/>
                <a:gd name="connsiteX5946" fmla="*/ 2601108 w 6891715"/>
                <a:gd name="connsiteY5946" fmla="*/ 3567373 h 6367455"/>
                <a:gd name="connsiteX5947" fmla="*/ 2625546 w 6891715"/>
                <a:gd name="connsiteY5947" fmla="*/ 3572768 h 6367455"/>
                <a:gd name="connsiteX5948" fmla="*/ 2632211 w 6891715"/>
                <a:gd name="connsiteY5948" fmla="*/ 3589268 h 6367455"/>
                <a:gd name="connsiteX5949" fmla="*/ 2641415 w 6891715"/>
                <a:gd name="connsiteY5949" fmla="*/ 3572450 h 6367455"/>
                <a:gd name="connsiteX5950" fmla="*/ 2656332 w 6891715"/>
                <a:gd name="connsiteY5950" fmla="*/ 3581970 h 6367455"/>
                <a:gd name="connsiteX5951" fmla="*/ 2676645 w 6891715"/>
                <a:gd name="connsiteY5951" fmla="*/ 3598471 h 6367455"/>
                <a:gd name="connsiteX5952" fmla="*/ 2687118 w 6891715"/>
                <a:gd name="connsiteY5952" fmla="*/ 3589903 h 6367455"/>
                <a:gd name="connsiteX5953" fmla="*/ 2716952 w 6891715"/>
                <a:gd name="connsiteY5953" fmla="*/ 3583239 h 6367455"/>
                <a:gd name="connsiteX5954" fmla="*/ 2718857 w 6891715"/>
                <a:gd name="connsiteY5954" fmla="*/ 3591807 h 6367455"/>
                <a:gd name="connsiteX5955" fmla="*/ 2705527 w 6891715"/>
                <a:gd name="connsiteY5955" fmla="*/ 3618462 h 6367455"/>
                <a:gd name="connsiteX5956" fmla="*/ 2698227 w 6891715"/>
                <a:gd name="connsiteY5956" fmla="*/ 3624809 h 6367455"/>
                <a:gd name="connsiteX5957" fmla="*/ 2683310 w 6891715"/>
                <a:gd name="connsiteY5957" fmla="*/ 3633059 h 6367455"/>
                <a:gd name="connsiteX5958" fmla="*/ 2687753 w 6891715"/>
                <a:gd name="connsiteY5958" fmla="*/ 3662571 h 6367455"/>
                <a:gd name="connsiteX5959" fmla="*/ 2695370 w 6891715"/>
                <a:gd name="connsiteY5959" fmla="*/ 3664792 h 6367455"/>
                <a:gd name="connsiteX5960" fmla="*/ 2708066 w 6891715"/>
                <a:gd name="connsiteY5960" fmla="*/ 3651782 h 6367455"/>
                <a:gd name="connsiteX5961" fmla="*/ 2732187 w 6891715"/>
                <a:gd name="connsiteY5961" fmla="*/ 3647339 h 6367455"/>
                <a:gd name="connsiteX5962" fmla="*/ 2758530 w 6891715"/>
                <a:gd name="connsiteY5962" fmla="*/ 3660032 h 6367455"/>
                <a:gd name="connsiteX5963" fmla="*/ 2754404 w 6891715"/>
                <a:gd name="connsiteY5963" fmla="*/ 3641945 h 6367455"/>
                <a:gd name="connsiteX5964" fmla="*/ 2768051 w 6891715"/>
                <a:gd name="connsiteY5964" fmla="*/ 3643214 h 6367455"/>
                <a:gd name="connsiteX5965" fmla="*/ 2768686 w 6891715"/>
                <a:gd name="connsiteY5965" fmla="*/ 3631473 h 6367455"/>
                <a:gd name="connsiteX5966" fmla="*/ 2805820 w 6891715"/>
                <a:gd name="connsiteY5966" fmla="*/ 3609895 h 6367455"/>
                <a:gd name="connsiteX5967" fmla="*/ 2817563 w 6891715"/>
                <a:gd name="connsiteY5967" fmla="*/ 3614020 h 6367455"/>
                <a:gd name="connsiteX5968" fmla="*/ 2814389 w 6891715"/>
                <a:gd name="connsiteY5968" fmla="*/ 3622588 h 6367455"/>
                <a:gd name="connsiteX5969" fmla="*/ 2828989 w 6891715"/>
                <a:gd name="connsiteY5969" fmla="*/ 3614020 h 6367455"/>
                <a:gd name="connsiteX5970" fmla="*/ 2832162 w 6891715"/>
                <a:gd name="connsiteY5970" fmla="*/ 3598154 h 6367455"/>
                <a:gd name="connsiteX5971" fmla="*/ 2850888 w 6891715"/>
                <a:gd name="connsiteY5971" fmla="*/ 3576893 h 6367455"/>
                <a:gd name="connsiteX5972" fmla="*/ 2881674 w 6891715"/>
                <a:gd name="connsiteY5972" fmla="*/ 3576575 h 6367455"/>
                <a:gd name="connsiteX5973" fmla="*/ 2881674 w 6891715"/>
                <a:gd name="connsiteY5973" fmla="*/ 3581970 h 6367455"/>
                <a:gd name="connsiteX5974" fmla="*/ 2859457 w 6891715"/>
                <a:gd name="connsiteY5974" fmla="*/ 3581335 h 6367455"/>
                <a:gd name="connsiteX5975" fmla="*/ 2855331 w 6891715"/>
                <a:gd name="connsiteY5975" fmla="*/ 3595615 h 6367455"/>
                <a:gd name="connsiteX5976" fmla="*/ 2845810 w 6891715"/>
                <a:gd name="connsiteY5976" fmla="*/ 3601010 h 6367455"/>
                <a:gd name="connsiteX5977" fmla="*/ 2847079 w 6891715"/>
                <a:gd name="connsiteY5977" fmla="*/ 3608308 h 6367455"/>
                <a:gd name="connsiteX5978" fmla="*/ 2854379 w 6891715"/>
                <a:gd name="connsiteY5978" fmla="*/ 3613703 h 6367455"/>
                <a:gd name="connsiteX5979" fmla="*/ 2871518 w 6891715"/>
                <a:gd name="connsiteY5979" fmla="*/ 3593711 h 6367455"/>
                <a:gd name="connsiteX5980" fmla="*/ 2890243 w 6891715"/>
                <a:gd name="connsiteY5980" fmla="*/ 3590538 h 6367455"/>
                <a:gd name="connsiteX5981" fmla="*/ 2893417 w 6891715"/>
                <a:gd name="connsiteY5981" fmla="*/ 3582922 h 6367455"/>
                <a:gd name="connsiteX5982" fmla="*/ 2899765 w 6891715"/>
                <a:gd name="connsiteY5982" fmla="*/ 3580383 h 6367455"/>
                <a:gd name="connsiteX5983" fmla="*/ 2913412 w 6891715"/>
                <a:gd name="connsiteY5983" fmla="*/ 3595298 h 6367455"/>
                <a:gd name="connsiteX5984" fmla="*/ 2926425 w 6891715"/>
                <a:gd name="connsiteY5984" fmla="*/ 3613068 h 6367455"/>
                <a:gd name="connsiteX5985" fmla="*/ 2931821 w 6891715"/>
                <a:gd name="connsiteY5985" fmla="*/ 3619414 h 6367455"/>
                <a:gd name="connsiteX5986" fmla="*/ 2941342 w 6891715"/>
                <a:gd name="connsiteY5986" fmla="*/ 3618462 h 6367455"/>
                <a:gd name="connsiteX5987" fmla="*/ 2949911 w 6891715"/>
                <a:gd name="connsiteY5987" fmla="*/ 3630838 h 6367455"/>
                <a:gd name="connsiteX5988" fmla="*/ 2953085 w 6891715"/>
                <a:gd name="connsiteY5988" fmla="*/ 3623222 h 6367455"/>
                <a:gd name="connsiteX5989" fmla="*/ 2964828 w 6891715"/>
                <a:gd name="connsiteY5989" fmla="*/ 3624492 h 6367455"/>
                <a:gd name="connsiteX5990" fmla="*/ 2968954 w 6891715"/>
                <a:gd name="connsiteY5990" fmla="*/ 3637185 h 6367455"/>
                <a:gd name="connsiteX5991" fmla="*/ 2976572 w 6891715"/>
                <a:gd name="connsiteY5991" fmla="*/ 3640041 h 6367455"/>
                <a:gd name="connsiteX5992" fmla="*/ 2969907 w 6891715"/>
                <a:gd name="connsiteY5992" fmla="*/ 3643214 h 6367455"/>
                <a:gd name="connsiteX5993" fmla="*/ 2980698 w 6891715"/>
                <a:gd name="connsiteY5993" fmla="*/ 3654638 h 6367455"/>
                <a:gd name="connsiteX5994" fmla="*/ 2976572 w 6891715"/>
                <a:gd name="connsiteY5994" fmla="*/ 3663205 h 6367455"/>
                <a:gd name="connsiteX5995" fmla="*/ 2967368 w 6891715"/>
                <a:gd name="connsiteY5995" fmla="*/ 3668600 h 6367455"/>
                <a:gd name="connsiteX5996" fmla="*/ 2996884 w 6891715"/>
                <a:gd name="connsiteY5996" fmla="*/ 3682880 h 6367455"/>
                <a:gd name="connsiteX5997" fmla="*/ 3010849 w 6891715"/>
                <a:gd name="connsiteY5997" fmla="*/ 3681928 h 6367455"/>
                <a:gd name="connsiteX5998" fmla="*/ 3020370 w 6891715"/>
                <a:gd name="connsiteY5998" fmla="*/ 3682562 h 6367455"/>
                <a:gd name="connsiteX5999" fmla="*/ 3025449 w 6891715"/>
                <a:gd name="connsiteY5999" fmla="*/ 3695255 h 6367455"/>
                <a:gd name="connsiteX6000" fmla="*/ 3034018 w 6891715"/>
                <a:gd name="connsiteY6000" fmla="*/ 3687957 h 6367455"/>
                <a:gd name="connsiteX6001" fmla="*/ 3042587 w 6891715"/>
                <a:gd name="connsiteY6001" fmla="*/ 3696525 h 6367455"/>
                <a:gd name="connsiteX6002" fmla="*/ 3047983 w 6891715"/>
                <a:gd name="connsiteY6002" fmla="*/ 3697477 h 6367455"/>
                <a:gd name="connsiteX6003" fmla="*/ 3048253 w 6891715"/>
                <a:gd name="connsiteY6003" fmla="*/ 3697418 h 6367455"/>
                <a:gd name="connsiteX6004" fmla="*/ 3053010 w 6891715"/>
                <a:gd name="connsiteY6004" fmla="*/ 3686615 h 6367455"/>
                <a:gd name="connsiteX6005" fmla="*/ 3058403 w 6891715"/>
                <a:gd name="connsiteY6005" fmla="*/ 3678990 h 6367455"/>
                <a:gd name="connsiteX6006" fmla="*/ 3051107 w 6891715"/>
                <a:gd name="connsiteY6006" fmla="*/ 3676130 h 6367455"/>
                <a:gd name="connsiteX6007" fmla="*/ 3044446 w 6891715"/>
                <a:gd name="connsiteY6007" fmla="*/ 3662468 h 6367455"/>
                <a:gd name="connsiteX6008" fmla="*/ 3053010 w 6891715"/>
                <a:gd name="connsiteY6008" fmla="*/ 3651665 h 6367455"/>
                <a:gd name="connsiteX6009" fmla="*/ 3065698 w 6891715"/>
                <a:gd name="connsiteY6009" fmla="*/ 3656113 h 6367455"/>
                <a:gd name="connsiteX6010" fmla="*/ 3076165 w 6891715"/>
                <a:gd name="connsiteY6010" fmla="*/ 3645310 h 6367455"/>
                <a:gd name="connsiteX6011" fmla="*/ 3086632 w 6891715"/>
                <a:gd name="connsiteY6011" fmla="*/ 3630695 h 6367455"/>
                <a:gd name="connsiteX6012" fmla="*/ 3141504 w 6891715"/>
                <a:gd name="connsiteY6012" fmla="*/ 3610996 h 6367455"/>
                <a:gd name="connsiteX6013" fmla="*/ 3188765 w 6891715"/>
                <a:gd name="connsiteY6013" fmla="*/ 3602099 h 6367455"/>
                <a:gd name="connsiteX6014" fmla="*/ 3213822 w 6891715"/>
                <a:gd name="connsiteY6014" fmla="*/ 3577316 h 6367455"/>
                <a:gd name="connsiteX6015" fmla="*/ 3238880 w 6891715"/>
                <a:gd name="connsiteY6015" fmla="*/ 3549991 h 6367455"/>
                <a:gd name="connsiteX6016" fmla="*/ 3272818 w 6891715"/>
                <a:gd name="connsiteY6016" fmla="*/ 3544590 h 6367455"/>
                <a:gd name="connsiteX6017" fmla="*/ 3302317 w 6891715"/>
                <a:gd name="connsiteY6017" fmla="*/ 3522031 h 6367455"/>
                <a:gd name="connsiteX6018" fmla="*/ 3339110 w 6891715"/>
                <a:gd name="connsiteY6018" fmla="*/ 3514088 h 6367455"/>
                <a:gd name="connsiteX6019" fmla="*/ 3386687 w 6891715"/>
                <a:gd name="connsiteY6019" fmla="*/ 3502014 h 6367455"/>
                <a:gd name="connsiteX6020" fmla="*/ 3430776 w 6891715"/>
                <a:gd name="connsiteY6020" fmla="*/ 3504873 h 6367455"/>
                <a:gd name="connsiteX6021" fmla="*/ 3456785 w 6891715"/>
                <a:gd name="connsiteY6021" fmla="*/ 3522666 h 6367455"/>
                <a:gd name="connsiteX6022" fmla="*/ 3463129 w 6891715"/>
                <a:gd name="connsiteY6022" fmla="*/ 3542683 h 6367455"/>
                <a:gd name="connsiteX6023" fmla="*/ 3461860 w 6891715"/>
                <a:gd name="connsiteY6023" fmla="*/ 3548085 h 6367455"/>
                <a:gd name="connsiteX6024" fmla="*/ 3456785 w 6891715"/>
                <a:gd name="connsiteY6024" fmla="*/ 3538553 h 6367455"/>
                <a:gd name="connsiteX6025" fmla="*/ 3446001 w 6891715"/>
                <a:gd name="connsiteY6025" fmla="*/ 3522031 h 6367455"/>
                <a:gd name="connsiteX6026" fmla="*/ 3437754 w 6891715"/>
                <a:gd name="connsiteY6026" fmla="*/ 3516629 h 6367455"/>
                <a:gd name="connsiteX6027" fmla="*/ 3427921 w 6891715"/>
                <a:gd name="connsiteY6027" fmla="*/ 3526161 h 6367455"/>
                <a:gd name="connsiteX6028" fmla="*/ 3431093 w 6891715"/>
                <a:gd name="connsiteY6028" fmla="*/ 3542048 h 6367455"/>
                <a:gd name="connsiteX6029" fmla="*/ 3434899 w 6891715"/>
                <a:gd name="connsiteY6029" fmla="*/ 3563971 h 6367455"/>
                <a:gd name="connsiteX6030" fmla="*/ 3458054 w 6891715"/>
                <a:gd name="connsiteY6030" fmla="*/ 3574139 h 6367455"/>
                <a:gd name="connsiteX6031" fmla="*/ 3465666 w 6891715"/>
                <a:gd name="connsiteY6031" fmla="*/ 3582718 h 6367455"/>
                <a:gd name="connsiteX6032" fmla="*/ 3486600 w 6891715"/>
                <a:gd name="connsiteY6032" fmla="*/ 3581447 h 6367455"/>
                <a:gd name="connsiteX6033" fmla="*/ 3509120 w 6891715"/>
                <a:gd name="connsiteY6033" fmla="*/ 3573821 h 6367455"/>
                <a:gd name="connsiteX6034" fmla="*/ 3545596 w 6891715"/>
                <a:gd name="connsiteY6034" fmla="*/ 3546178 h 6367455"/>
                <a:gd name="connsiteX6035" fmla="*/ 3551623 w 6891715"/>
                <a:gd name="connsiteY6035" fmla="*/ 3527115 h 6367455"/>
                <a:gd name="connsiteX6036" fmla="*/ 3556063 w 6891715"/>
                <a:gd name="connsiteY6036" fmla="*/ 3529339 h 6367455"/>
                <a:gd name="connsiteX6037" fmla="*/ 3553843 w 6891715"/>
                <a:gd name="connsiteY6037" fmla="*/ 3545861 h 6367455"/>
                <a:gd name="connsiteX6038" fmla="*/ 3537350 w 6891715"/>
                <a:gd name="connsiteY6038" fmla="*/ 3563018 h 6367455"/>
                <a:gd name="connsiteX6039" fmla="*/ 3512292 w 6891715"/>
                <a:gd name="connsiteY6039" fmla="*/ 3580176 h 6367455"/>
                <a:gd name="connsiteX6040" fmla="*/ 3500556 w 6891715"/>
                <a:gd name="connsiteY6040" fmla="*/ 3581447 h 6367455"/>
                <a:gd name="connsiteX6041" fmla="*/ 3506900 w 6891715"/>
                <a:gd name="connsiteY6041" fmla="*/ 3602099 h 6367455"/>
                <a:gd name="connsiteX6042" fmla="*/ 3515464 w 6891715"/>
                <a:gd name="connsiteY6042" fmla="*/ 3595744 h 6367455"/>
                <a:gd name="connsiteX6043" fmla="*/ 3533226 w 6891715"/>
                <a:gd name="connsiteY6043" fmla="*/ 3583035 h 6367455"/>
                <a:gd name="connsiteX6044" fmla="*/ 3547817 w 6891715"/>
                <a:gd name="connsiteY6044" fmla="*/ 3570008 h 6367455"/>
                <a:gd name="connsiteX6045" fmla="*/ 3548486 w 6891715"/>
                <a:gd name="connsiteY6045" fmla="*/ 3570035 h 6367455"/>
                <a:gd name="connsiteX6046" fmla="*/ 3560714 w 6891715"/>
                <a:gd name="connsiteY6046" fmla="*/ 3555040 h 6367455"/>
                <a:gd name="connsiteX6047" fmla="*/ 3566741 w 6891715"/>
                <a:gd name="connsiteY6047" fmla="*/ 3539165 h 6367455"/>
                <a:gd name="connsiteX6048" fmla="*/ 3585771 w 6891715"/>
                <a:gd name="connsiteY6048" fmla="*/ 3539165 h 6367455"/>
                <a:gd name="connsiteX6049" fmla="*/ 3609241 w 6891715"/>
                <a:gd name="connsiteY6049" fmla="*/ 3538847 h 6367455"/>
                <a:gd name="connsiteX6050" fmla="*/ 3606704 w 6891715"/>
                <a:gd name="connsiteY6050" fmla="*/ 3518845 h 6367455"/>
                <a:gd name="connsiteX6051" fmla="*/ 3596555 w 6891715"/>
                <a:gd name="connsiteY6051" fmla="*/ 3527417 h 6367455"/>
                <a:gd name="connsiteX6052" fmla="*/ 3585771 w 6891715"/>
                <a:gd name="connsiteY6052" fmla="*/ 3521067 h 6367455"/>
                <a:gd name="connsiteX6053" fmla="*/ 3578159 w 6891715"/>
                <a:gd name="connsiteY6053" fmla="*/ 3514717 h 6367455"/>
                <a:gd name="connsiteX6054" fmla="*/ 3562617 w 6891715"/>
                <a:gd name="connsiteY6054" fmla="*/ 3528370 h 6367455"/>
                <a:gd name="connsiteX6055" fmla="*/ 3556274 w 6891715"/>
                <a:gd name="connsiteY6055" fmla="*/ 3522655 h 6367455"/>
                <a:gd name="connsiteX6056" fmla="*/ 3566424 w 6891715"/>
                <a:gd name="connsiteY6056" fmla="*/ 3510907 h 6367455"/>
                <a:gd name="connsiteX6057" fmla="*/ 3567375 w 6891715"/>
                <a:gd name="connsiteY6057" fmla="*/ 3495032 h 6367455"/>
                <a:gd name="connsiteX6058" fmla="*/ 3567375 w 6891715"/>
                <a:gd name="connsiteY6058" fmla="*/ 3487412 h 6367455"/>
                <a:gd name="connsiteX6059" fmla="*/ 3575939 w 6891715"/>
                <a:gd name="connsiteY6059" fmla="*/ 3481062 h 6367455"/>
                <a:gd name="connsiteX6060" fmla="*/ 3586722 w 6891715"/>
                <a:gd name="connsiteY6060" fmla="*/ 3486460 h 6367455"/>
                <a:gd name="connsiteX6061" fmla="*/ 3611779 w 6891715"/>
                <a:gd name="connsiteY6061" fmla="*/ 3480745 h 6367455"/>
                <a:gd name="connsiteX6062" fmla="*/ 3634932 w 6891715"/>
                <a:gd name="connsiteY6062" fmla="*/ 3463917 h 6367455"/>
                <a:gd name="connsiteX6063" fmla="*/ 3654914 w 6891715"/>
                <a:gd name="connsiteY6063" fmla="*/ 3438200 h 6367455"/>
                <a:gd name="connsiteX6064" fmla="*/ 3667283 w 6891715"/>
                <a:gd name="connsiteY6064" fmla="*/ 3406449 h 6367455"/>
                <a:gd name="connsiteX6065" fmla="*/ 3670138 w 6891715"/>
                <a:gd name="connsiteY6065" fmla="*/ 3375969 h 6367455"/>
                <a:gd name="connsiteX6066" fmla="*/ 3668869 w 6891715"/>
                <a:gd name="connsiteY6066" fmla="*/ 3359142 h 6367455"/>
                <a:gd name="connsiteX6067" fmla="*/ 3678384 w 6891715"/>
                <a:gd name="connsiteY6067" fmla="*/ 3375969 h 6367455"/>
                <a:gd name="connsiteX6068" fmla="*/ 3674578 w 6891715"/>
                <a:gd name="connsiteY6068" fmla="*/ 3399147 h 6367455"/>
                <a:gd name="connsiteX6069" fmla="*/ 3669186 w 6891715"/>
                <a:gd name="connsiteY6069" fmla="*/ 3428675 h 6367455"/>
                <a:gd name="connsiteX6070" fmla="*/ 3653645 w 6891715"/>
                <a:gd name="connsiteY6070" fmla="*/ 3454392 h 6367455"/>
                <a:gd name="connsiteX6071" fmla="*/ 3630809 w 6891715"/>
                <a:gd name="connsiteY6071" fmla="*/ 3477570 h 6367455"/>
                <a:gd name="connsiteX6072" fmla="*/ 3645716 w 6891715"/>
                <a:gd name="connsiteY6072" fmla="*/ 3486777 h 6367455"/>
                <a:gd name="connsiteX6073" fmla="*/ 3655231 w 6891715"/>
                <a:gd name="connsiteY6073" fmla="*/ 3484555 h 6367455"/>
                <a:gd name="connsiteX6074" fmla="*/ 3666966 w 6891715"/>
                <a:gd name="connsiteY6074" fmla="*/ 3492810 h 6367455"/>
                <a:gd name="connsiteX6075" fmla="*/ 3674261 w 6891715"/>
                <a:gd name="connsiteY6075" fmla="*/ 3493762 h 6367455"/>
                <a:gd name="connsiteX6076" fmla="*/ 3685996 w 6891715"/>
                <a:gd name="connsiteY6076" fmla="*/ 3483285 h 6367455"/>
                <a:gd name="connsiteX6077" fmla="*/ 3685679 w 6891715"/>
                <a:gd name="connsiteY6077" fmla="*/ 3440105 h 6367455"/>
                <a:gd name="connsiteX6078" fmla="*/ 3704392 w 6891715"/>
                <a:gd name="connsiteY6078" fmla="*/ 3434707 h 6367455"/>
                <a:gd name="connsiteX6079" fmla="*/ 3704870 w 6891715"/>
                <a:gd name="connsiteY6079" fmla="*/ 3434453 h 6367455"/>
                <a:gd name="connsiteX6080" fmla="*/ 3687725 w 6891715"/>
                <a:gd name="connsiteY6080" fmla="*/ 3417674 h 6367455"/>
                <a:gd name="connsiteX6081" fmla="*/ 3695980 w 6891715"/>
                <a:gd name="connsiteY6081" fmla="*/ 3386333 h 6367455"/>
                <a:gd name="connsiteX6082" fmla="*/ 3693757 w 6891715"/>
                <a:gd name="connsiteY6082" fmla="*/ 3363862 h 6367455"/>
                <a:gd name="connsiteX6083" fmla="*/ 3677565 w 6891715"/>
                <a:gd name="connsiteY6083" fmla="*/ 3340116 h 6367455"/>
                <a:gd name="connsiteX6084" fmla="*/ 3675025 w 6891715"/>
                <a:gd name="connsiteY6084" fmla="*/ 3289461 h 6367455"/>
                <a:gd name="connsiteX6085" fmla="*/ 3674090 w 6891715"/>
                <a:gd name="connsiteY6085" fmla="*/ 3289477 h 6367455"/>
                <a:gd name="connsiteX6086" fmla="*/ 3655659 w 6891715"/>
                <a:gd name="connsiteY6086" fmla="*/ 3250015 h 6367455"/>
                <a:gd name="connsiteX6087" fmla="*/ 3654388 w 6891715"/>
                <a:gd name="connsiteY6087" fmla="*/ 3204505 h 6367455"/>
                <a:gd name="connsiteX6088" fmla="*/ 3668688 w 6891715"/>
                <a:gd name="connsiteY6088" fmla="*/ 3170454 h 6367455"/>
                <a:gd name="connsiteX6089" fmla="*/ 3696652 w 6891715"/>
                <a:gd name="connsiteY6089" fmla="*/ 3126857 h 6367455"/>
                <a:gd name="connsiteX6090" fmla="*/ 3697606 w 6891715"/>
                <a:gd name="connsiteY6090" fmla="*/ 3085805 h 6367455"/>
                <a:gd name="connsiteX6091" fmla="*/ 3709046 w 6891715"/>
                <a:gd name="connsiteY6091" fmla="*/ 3063529 h 6367455"/>
                <a:gd name="connsiteX6092" fmla="*/ 3745590 w 6891715"/>
                <a:gd name="connsiteY6092" fmla="*/ 3029479 h 6367455"/>
                <a:gd name="connsiteX6093" fmla="*/ 3771013 w 6891715"/>
                <a:gd name="connsiteY6093" fmla="*/ 3028842 h 6367455"/>
                <a:gd name="connsiteX6094" fmla="*/ 3796753 w 6891715"/>
                <a:gd name="connsiteY6094" fmla="*/ 3017386 h 6367455"/>
                <a:gd name="connsiteX6095" fmla="*/ 3810100 w 6891715"/>
                <a:gd name="connsiteY6095" fmla="*/ 3007203 h 6367455"/>
                <a:gd name="connsiteX6096" fmla="*/ 3815502 w 6891715"/>
                <a:gd name="connsiteY6096" fmla="*/ 3012612 h 6367455"/>
                <a:gd name="connsiteX6097" fmla="*/ 3816773 w 6891715"/>
                <a:gd name="connsiteY6097" fmla="*/ 3032979 h 6367455"/>
                <a:gd name="connsiteX6098" fmla="*/ 3826307 w 6891715"/>
                <a:gd name="connsiteY6098" fmla="*/ 3045390 h 6367455"/>
                <a:gd name="connsiteX6099" fmla="*/ 3859673 w 6891715"/>
                <a:gd name="connsiteY6099" fmla="*/ 3073712 h 6367455"/>
                <a:gd name="connsiteX6100" fmla="*/ 3854271 w 6891715"/>
                <a:gd name="connsiteY6100" fmla="*/ 3098216 h 6367455"/>
                <a:gd name="connsiteX6101" fmla="*/ 3863805 w 6891715"/>
                <a:gd name="connsiteY6101" fmla="*/ 3104262 h 6367455"/>
                <a:gd name="connsiteX6102" fmla="*/ 3860627 w 6891715"/>
                <a:gd name="connsiteY6102" fmla="*/ 3083260 h 6367455"/>
                <a:gd name="connsiteX6103" fmla="*/ 3862851 w 6891715"/>
                <a:gd name="connsiteY6103" fmla="*/ 3077850 h 6367455"/>
                <a:gd name="connsiteX6104" fmla="*/ 3872385 w 6891715"/>
                <a:gd name="connsiteY6104" fmla="*/ 3090261 h 6367455"/>
                <a:gd name="connsiteX6105" fmla="*/ 3874609 w 6891715"/>
                <a:gd name="connsiteY6105" fmla="*/ 3098853 h 6367455"/>
                <a:gd name="connsiteX6106" fmla="*/ 3877787 w 6891715"/>
                <a:gd name="connsiteY6106" fmla="*/ 3109354 h 6367455"/>
                <a:gd name="connsiteX6107" fmla="*/ 3882236 w 6891715"/>
                <a:gd name="connsiteY6107" fmla="*/ 3117628 h 6367455"/>
                <a:gd name="connsiteX6108" fmla="*/ 3891769 w 6891715"/>
                <a:gd name="connsiteY6108" fmla="*/ 3131312 h 6367455"/>
                <a:gd name="connsiteX6109" fmla="*/ 3922594 w 6891715"/>
                <a:gd name="connsiteY6109" fmla="*/ 3142768 h 6367455"/>
                <a:gd name="connsiteX6110" fmla="*/ 3948969 w 6891715"/>
                <a:gd name="connsiteY6110" fmla="*/ 3135131 h 6367455"/>
                <a:gd name="connsiteX6111" fmla="*/ 3957232 w 6891715"/>
                <a:gd name="connsiteY6111" fmla="*/ 3136085 h 6367455"/>
                <a:gd name="connsiteX6112" fmla="*/ 3960410 w 6891715"/>
                <a:gd name="connsiteY6112" fmla="*/ 3122083 h 6367455"/>
                <a:gd name="connsiteX6113" fmla="*/ 3982654 w 6891715"/>
                <a:gd name="connsiteY6113" fmla="*/ 3104262 h 6367455"/>
                <a:gd name="connsiteX6114" fmla="*/ 3985832 w 6891715"/>
                <a:gd name="connsiteY6114" fmla="*/ 3076895 h 6367455"/>
                <a:gd name="connsiteX6115" fmla="*/ 3981383 w 6891715"/>
                <a:gd name="connsiteY6115" fmla="*/ 2976653 h 6367455"/>
                <a:gd name="connsiteX6116" fmla="*/ 3982501 w 6891715"/>
                <a:gd name="connsiteY6116" fmla="*/ 2975985 h 6367455"/>
                <a:gd name="connsiteX6117" fmla="*/ 3991573 w 6891715"/>
                <a:gd name="connsiteY6117" fmla="*/ 2935037 h 6367455"/>
                <a:gd name="connsiteX6118" fmla="*/ 3999828 w 6891715"/>
                <a:gd name="connsiteY6118" fmla="*/ 2921399 h 6367455"/>
                <a:gd name="connsiteX6119" fmla="*/ 4005225 w 6891715"/>
                <a:gd name="connsiteY6119" fmla="*/ 2901414 h 6367455"/>
                <a:gd name="connsiteX6120" fmla="*/ 3997605 w 6891715"/>
                <a:gd name="connsiteY6120" fmla="*/ 2889994 h 6367455"/>
                <a:gd name="connsiteX6121" fmla="*/ 3978555 w 6891715"/>
                <a:gd name="connsiteY6121" fmla="*/ 2901414 h 6367455"/>
                <a:gd name="connsiteX6122" fmla="*/ 3973475 w 6891715"/>
                <a:gd name="connsiteY6122" fmla="*/ 2914104 h 6367455"/>
                <a:gd name="connsiteX6123" fmla="*/ 3963950 w 6891715"/>
                <a:gd name="connsiteY6123" fmla="*/ 2918545 h 6367455"/>
                <a:gd name="connsiteX6124" fmla="*/ 3940455 w 6891715"/>
                <a:gd name="connsiteY6124" fmla="*/ 2894434 h 6367455"/>
                <a:gd name="connsiteX6125" fmla="*/ 3928073 w 6891715"/>
                <a:gd name="connsiteY6125" fmla="*/ 2902364 h 6367455"/>
                <a:gd name="connsiteX6126" fmla="*/ 3921723 w 6891715"/>
                <a:gd name="connsiteY6126" fmla="*/ 2899193 h 6367455"/>
                <a:gd name="connsiteX6127" fmla="*/ 3919500 w 6891715"/>
                <a:gd name="connsiteY6127" fmla="*/ 2896020 h 6367455"/>
                <a:gd name="connsiteX6128" fmla="*/ 3916960 w 6891715"/>
                <a:gd name="connsiteY6128" fmla="*/ 2868741 h 6367455"/>
                <a:gd name="connsiteX6129" fmla="*/ 3900133 w 6891715"/>
                <a:gd name="connsiteY6129" fmla="*/ 2852882 h 6367455"/>
                <a:gd name="connsiteX6130" fmla="*/ 3898545 w 6891715"/>
                <a:gd name="connsiteY6130" fmla="*/ 2845269 h 6367455"/>
                <a:gd name="connsiteX6131" fmla="*/ 3912515 w 6891715"/>
                <a:gd name="connsiteY6131" fmla="*/ 2834801 h 6367455"/>
                <a:gd name="connsiteX6132" fmla="*/ 3932518 w 6891715"/>
                <a:gd name="connsiteY6132" fmla="*/ 2828459 h 6367455"/>
                <a:gd name="connsiteX6133" fmla="*/ 3930295 w 6891715"/>
                <a:gd name="connsiteY6133" fmla="*/ 2824018 h 6367455"/>
                <a:gd name="connsiteX6134" fmla="*/ 3908070 w 6891715"/>
                <a:gd name="connsiteY6134" fmla="*/ 2817036 h 6367455"/>
                <a:gd name="connsiteX6135" fmla="*/ 3901403 w 6891715"/>
                <a:gd name="connsiteY6135" fmla="*/ 2808469 h 6367455"/>
                <a:gd name="connsiteX6136" fmla="*/ 3902355 w 6891715"/>
                <a:gd name="connsiteY6136" fmla="*/ 2786583 h 6367455"/>
                <a:gd name="connsiteX6137" fmla="*/ 3911880 w 6891715"/>
                <a:gd name="connsiteY6137" fmla="*/ 2779921 h 6367455"/>
                <a:gd name="connsiteX6138" fmla="*/ 3895688 w 6891715"/>
                <a:gd name="connsiteY6138" fmla="*/ 2767550 h 6367455"/>
                <a:gd name="connsiteX6139" fmla="*/ 3898863 w 6891715"/>
                <a:gd name="connsiteY6139" fmla="*/ 2748515 h 6367455"/>
                <a:gd name="connsiteX6140" fmla="*/ 3935693 w 6891715"/>
                <a:gd name="connsiteY6140" fmla="*/ 2730435 h 6367455"/>
                <a:gd name="connsiteX6141" fmla="*/ 3953790 w 6891715"/>
                <a:gd name="connsiteY6141" fmla="*/ 2723772 h 6367455"/>
                <a:gd name="connsiteX6142" fmla="*/ 3954425 w 6891715"/>
                <a:gd name="connsiteY6142" fmla="*/ 2708229 h 6367455"/>
                <a:gd name="connsiteX6143" fmla="*/ 3974745 w 6891715"/>
                <a:gd name="connsiteY6143" fmla="*/ 2704740 h 6367455"/>
                <a:gd name="connsiteX6144" fmla="*/ 3988398 w 6891715"/>
                <a:gd name="connsiteY6144" fmla="*/ 2696176 h 6367455"/>
                <a:gd name="connsiteX6145" fmla="*/ 4018878 w 6891715"/>
                <a:gd name="connsiteY6145" fmla="*/ 2695858 h 6367455"/>
                <a:gd name="connsiteX6146" fmla="*/ 4031578 w 6891715"/>
                <a:gd name="connsiteY6146" fmla="*/ 2681900 h 6367455"/>
                <a:gd name="connsiteX6147" fmla="*/ 4043325 w 6891715"/>
                <a:gd name="connsiteY6147" fmla="*/ 2689514 h 6367455"/>
                <a:gd name="connsiteX6148" fmla="*/ 4051898 w 6891715"/>
                <a:gd name="connsiteY6148" fmla="*/ 2686343 h 6367455"/>
                <a:gd name="connsiteX6149" fmla="*/ 4094125 w 6891715"/>
                <a:gd name="connsiteY6149" fmla="*/ 2683804 h 6367455"/>
                <a:gd name="connsiteX6150" fmla="*/ 4084283 w 6891715"/>
                <a:gd name="connsiteY6150" fmla="*/ 2673338 h 6367455"/>
                <a:gd name="connsiteX6151" fmla="*/ 4090633 w 6891715"/>
                <a:gd name="connsiteY6151" fmla="*/ 2665722 h 6367455"/>
                <a:gd name="connsiteX6152" fmla="*/ 4100158 w 6891715"/>
                <a:gd name="connsiteY6152" fmla="*/ 2670164 h 6367455"/>
                <a:gd name="connsiteX6153" fmla="*/ 4106508 w 6891715"/>
                <a:gd name="connsiteY6153" fmla="*/ 2664770 h 6367455"/>
                <a:gd name="connsiteX6154" fmla="*/ 4121431 w 6891715"/>
                <a:gd name="connsiteY6154" fmla="*/ 2670800 h 6367455"/>
                <a:gd name="connsiteX6155" fmla="*/ 4137306 w 6891715"/>
                <a:gd name="connsiteY6155" fmla="*/ 2662232 h 6367455"/>
                <a:gd name="connsiteX6156" fmla="*/ 4172548 w 6891715"/>
                <a:gd name="connsiteY6156" fmla="*/ 2675557 h 6367455"/>
                <a:gd name="connsiteX6157" fmla="*/ 4198583 w 6891715"/>
                <a:gd name="connsiteY6157" fmla="*/ 2678411 h 6367455"/>
                <a:gd name="connsiteX6158" fmla="*/ 4233826 w 6891715"/>
                <a:gd name="connsiteY6158" fmla="*/ 2701568 h 6367455"/>
                <a:gd name="connsiteX6159" fmla="*/ 4281451 w 6891715"/>
                <a:gd name="connsiteY6159" fmla="*/ 2699030 h 6367455"/>
                <a:gd name="connsiteX6160" fmla="*/ 4298278 w 6891715"/>
                <a:gd name="connsiteY6160" fmla="*/ 2706010 h 6367455"/>
                <a:gd name="connsiteX6161" fmla="*/ 4304311 w 6891715"/>
                <a:gd name="connsiteY6161" fmla="*/ 2704740 h 6367455"/>
                <a:gd name="connsiteX6162" fmla="*/ 4319503 w 6891715"/>
                <a:gd name="connsiteY6162" fmla="*/ 2701170 h 6367455"/>
                <a:gd name="connsiteX6163" fmla="*/ 4319241 w 6891715"/>
                <a:gd name="connsiteY6163" fmla="*/ 2700844 h 6367455"/>
                <a:gd name="connsiteX6164" fmla="*/ 4330673 w 6891715"/>
                <a:gd name="connsiteY6164" fmla="*/ 2684654 h 6367455"/>
                <a:gd name="connsiteX6165" fmla="*/ 4340199 w 6891715"/>
                <a:gd name="connsiteY6165" fmla="*/ 2673226 h 6367455"/>
                <a:gd name="connsiteX6166" fmla="*/ 4327179 w 6891715"/>
                <a:gd name="connsiteY6166" fmla="*/ 2643387 h 6367455"/>
                <a:gd name="connsiteX6167" fmla="*/ 4338929 w 6891715"/>
                <a:gd name="connsiteY6167" fmla="*/ 2636086 h 6367455"/>
                <a:gd name="connsiteX6168" fmla="*/ 4358935 w 6891715"/>
                <a:gd name="connsiteY6168" fmla="*/ 2655767 h 6367455"/>
                <a:gd name="connsiteX6169" fmla="*/ 4370684 w 6891715"/>
                <a:gd name="connsiteY6169" fmla="*/ 2637673 h 6367455"/>
                <a:gd name="connsiteX6170" fmla="*/ 4385609 w 6891715"/>
                <a:gd name="connsiteY6170" fmla="*/ 2629102 h 6367455"/>
                <a:gd name="connsiteX6171" fmla="*/ 4403710 w 6891715"/>
                <a:gd name="connsiteY6171" fmla="*/ 2637673 h 6367455"/>
                <a:gd name="connsiteX6172" fmla="*/ 4434830 w 6891715"/>
                <a:gd name="connsiteY6172" fmla="*/ 2595137 h 6367455"/>
                <a:gd name="connsiteX6173" fmla="*/ 4447532 w 6891715"/>
                <a:gd name="connsiteY6173" fmla="*/ 2602438 h 6367455"/>
                <a:gd name="connsiteX6174" fmla="*/ 4488814 w 6891715"/>
                <a:gd name="connsiteY6174" fmla="*/ 2603073 h 6367455"/>
                <a:gd name="connsiteX6175" fmla="*/ 4533589 w 6891715"/>
                <a:gd name="connsiteY6175" fmla="*/ 2606882 h 6367455"/>
                <a:gd name="connsiteX6176" fmla="*/ 4546292 w 6891715"/>
                <a:gd name="connsiteY6176" fmla="*/ 2604978 h 6367455"/>
                <a:gd name="connsiteX6177" fmla="*/ 4545974 w 6891715"/>
                <a:gd name="connsiteY6177" fmla="*/ 2601803 h 6367455"/>
                <a:gd name="connsiteX6178" fmla="*/ 4542799 w 6891715"/>
                <a:gd name="connsiteY6178" fmla="*/ 2596406 h 6367455"/>
                <a:gd name="connsiteX6179" fmla="*/ 4551055 w 6891715"/>
                <a:gd name="connsiteY6179" fmla="*/ 2591010 h 6367455"/>
                <a:gd name="connsiteX6180" fmla="*/ 4552325 w 6891715"/>
                <a:gd name="connsiteY6180" fmla="*/ 2587835 h 6367455"/>
                <a:gd name="connsiteX6181" fmla="*/ 4513901 w 6891715"/>
                <a:gd name="connsiteY6181" fmla="*/ 2580852 h 6367455"/>
                <a:gd name="connsiteX6182" fmla="*/ 4525651 w 6891715"/>
                <a:gd name="connsiteY6182" fmla="*/ 2574503 h 6367455"/>
                <a:gd name="connsiteX6183" fmla="*/ 4517077 w 6891715"/>
                <a:gd name="connsiteY6183" fmla="*/ 2563711 h 6367455"/>
                <a:gd name="connsiteX6184" fmla="*/ 4471666 w 6891715"/>
                <a:gd name="connsiteY6184" fmla="*/ 2553870 h 6367455"/>
                <a:gd name="connsiteX6185" fmla="*/ 4444992 w 6891715"/>
                <a:gd name="connsiteY6185" fmla="*/ 2563393 h 6367455"/>
                <a:gd name="connsiteX6186" fmla="*/ 4436418 w 6891715"/>
                <a:gd name="connsiteY6186" fmla="*/ 2563393 h 6367455"/>
                <a:gd name="connsiteX6187" fmla="*/ 4401487 w 6891715"/>
                <a:gd name="connsiteY6187" fmla="*/ 2524983 h 6367455"/>
                <a:gd name="connsiteX6188" fmla="*/ 4387832 w 6891715"/>
                <a:gd name="connsiteY6188" fmla="*/ 2528158 h 6367455"/>
                <a:gd name="connsiteX6189" fmla="*/ 4373860 w 6891715"/>
                <a:gd name="connsiteY6189" fmla="*/ 2514506 h 6367455"/>
                <a:gd name="connsiteX6190" fmla="*/ 4379893 w 6891715"/>
                <a:gd name="connsiteY6190" fmla="*/ 2501808 h 6367455"/>
                <a:gd name="connsiteX6191" fmla="*/ 4369414 w 6891715"/>
                <a:gd name="connsiteY6191" fmla="*/ 2499904 h 6367455"/>
                <a:gd name="connsiteX6192" fmla="*/ 4375765 w 6891715"/>
                <a:gd name="connsiteY6192" fmla="*/ 2491335 h 6367455"/>
                <a:gd name="connsiteX6193" fmla="*/ 4396724 w 6891715"/>
                <a:gd name="connsiteY6193" fmla="*/ 2507842 h 6367455"/>
                <a:gd name="connsiteX6194" fmla="*/ 4403392 w 6891715"/>
                <a:gd name="connsiteY6194" fmla="*/ 2503713 h 6367455"/>
                <a:gd name="connsiteX6195" fmla="*/ 4391325 w 6891715"/>
                <a:gd name="connsiteY6195" fmla="*/ 2471016 h 6367455"/>
                <a:gd name="connsiteX6196" fmla="*/ 4401805 w 6891715"/>
                <a:gd name="connsiteY6196" fmla="*/ 2451021 h 6367455"/>
                <a:gd name="connsiteX6197" fmla="*/ 4397676 w 6891715"/>
                <a:gd name="connsiteY6197" fmla="*/ 2448164 h 6367455"/>
                <a:gd name="connsiteX6198" fmla="*/ 4380528 w 6891715"/>
                <a:gd name="connsiteY6198" fmla="*/ 2468480 h 6367455"/>
                <a:gd name="connsiteX6199" fmla="*/ 4359570 w 6891715"/>
                <a:gd name="connsiteY6199" fmla="*/ 2472606 h 6367455"/>
                <a:gd name="connsiteX6200" fmla="*/ 4349091 w 6891715"/>
                <a:gd name="connsiteY6200" fmla="*/ 2486252 h 6367455"/>
                <a:gd name="connsiteX6201" fmla="*/ 4327179 w 6891715"/>
                <a:gd name="connsiteY6201" fmla="*/ 2492603 h 6367455"/>
                <a:gd name="connsiteX6202" fmla="*/ 4309714 w 6891715"/>
                <a:gd name="connsiteY6202" fmla="*/ 2479268 h 6367455"/>
                <a:gd name="connsiteX6203" fmla="*/ 4297606 w 6891715"/>
                <a:gd name="connsiteY6203" fmla="*/ 2480204 h 6367455"/>
                <a:gd name="connsiteX6204" fmla="*/ 4286617 w 6891715"/>
                <a:gd name="connsiteY6204" fmla="*/ 2491790 h 6367455"/>
                <a:gd name="connsiteX6205" fmla="*/ 4260884 w 6891715"/>
                <a:gd name="connsiteY6205" fmla="*/ 2493060 h 6367455"/>
                <a:gd name="connsiteX6206" fmla="*/ 4248176 w 6891715"/>
                <a:gd name="connsiteY6206" fmla="*/ 2488934 h 6367455"/>
                <a:gd name="connsiteX6207" fmla="*/ 4217677 w 6891715"/>
                <a:gd name="connsiteY6207" fmla="*/ 2493380 h 6367455"/>
                <a:gd name="connsiteX6208" fmla="*/ 4197662 w 6891715"/>
                <a:gd name="connsiteY6208" fmla="*/ 2505443 h 6367455"/>
                <a:gd name="connsiteX6209" fmla="*/ 4175423 w 6891715"/>
                <a:gd name="connsiteY6209" fmla="*/ 2500996 h 6367455"/>
                <a:gd name="connsiteX6210" fmla="*/ 4168116 w 6891715"/>
                <a:gd name="connsiteY6210" fmla="*/ 2513693 h 6367455"/>
                <a:gd name="connsiteX6211" fmla="*/ 4140793 w 6891715"/>
                <a:gd name="connsiteY6211" fmla="*/ 2519406 h 6367455"/>
                <a:gd name="connsiteX6212" fmla="*/ 4136028 w 6891715"/>
                <a:gd name="connsiteY6212" fmla="*/ 2493060 h 6367455"/>
                <a:gd name="connsiteX6213" fmla="*/ 4129674 w 6891715"/>
                <a:gd name="connsiteY6213" fmla="*/ 2500363 h 6367455"/>
                <a:gd name="connsiteX6214" fmla="*/ 4135393 w 6891715"/>
                <a:gd name="connsiteY6214" fmla="*/ 2520675 h 6367455"/>
                <a:gd name="connsiteX6215" fmla="*/ 4122685 w 6891715"/>
                <a:gd name="connsiteY6215" fmla="*/ 2517183 h 6367455"/>
                <a:gd name="connsiteX6216" fmla="*/ 4110930 w 6891715"/>
                <a:gd name="connsiteY6216" fmla="*/ 2528926 h 6367455"/>
                <a:gd name="connsiteX6217" fmla="*/ 4100446 w 6891715"/>
                <a:gd name="connsiteY6217" fmla="*/ 2519722 h 6367455"/>
                <a:gd name="connsiteX6218" fmla="*/ 4091232 w 6891715"/>
                <a:gd name="connsiteY6218" fmla="*/ 2531465 h 6367455"/>
                <a:gd name="connsiteX6219" fmla="*/ 4071853 w 6891715"/>
                <a:gd name="connsiteY6219" fmla="*/ 2540033 h 6367455"/>
                <a:gd name="connsiteX6220" fmla="*/ 4057556 w 6891715"/>
                <a:gd name="connsiteY6220" fmla="*/ 2554947 h 6367455"/>
                <a:gd name="connsiteX6221" fmla="*/ 4033093 w 6891715"/>
                <a:gd name="connsiteY6221" fmla="*/ 2553995 h 6367455"/>
                <a:gd name="connsiteX6222" fmla="*/ 4005454 w 6891715"/>
                <a:gd name="connsiteY6222" fmla="*/ 2564786 h 6367455"/>
                <a:gd name="connsiteX6223" fmla="*/ 3997193 w 6891715"/>
                <a:gd name="connsiteY6223" fmla="*/ 2587000 h 6367455"/>
                <a:gd name="connsiteX6224" fmla="*/ 3968601 w 6891715"/>
                <a:gd name="connsiteY6224" fmla="*/ 2580018 h 6367455"/>
                <a:gd name="connsiteX6225" fmla="*/ 3940325 w 6891715"/>
                <a:gd name="connsiteY6225" fmla="*/ 2599060 h 6367455"/>
                <a:gd name="connsiteX6226" fmla="*/ 3921263 w 6891715"/>
                <a:gd name="connsiteY6226" fmla="*/ 2586682 h 6367455"/>
                <a:gd name="connsiteX6227" fmla="*/ 3913639 w 6891715"/>
                <a:gd name="connsiteY6227" fmla="*/ 2593030 h 6367455"/>
                <a:gd name="connsiteX6228" fmla="*/ 3908555 w 6891715"/>
                <a:gd name="connsiteY6228" fmla="*/ 2611121 h 6367455"/>
                <a:gd name="connsiteX6229" fmla="*/ 3893624 w 6891715"/>
                <a:gd name="connsiteY6229" fmla="*/ 2604774 h 6367455"/>
                <a:gd name="connsiteX6230" fmla="*/ 3904108 w 6891715"/>
                <a:gd name="connsiteY6230" fmla="*/ 2599378 h 6367455"/>
                <a:gd name="connsiteX6231" fmla="*/ 3907285 w 6891715"/>
                <a:gd name="connsiteY6231" fmla="*/ 2589856 h 6367455"/>
                <a:gd name="connsiteX6232" fmla="*/ 3896801 w 6891715"/>
                <a:gd name="connsiteY6232" fmla="*/ 2579699 h 6367455"/>
                <a:gd name="connsiteX6233" fmla="*/ 3872655 w 6891715"/>
                <a:gd name="connsiteY6233" fmla="*/ 2612391 h 6367455"/>
                <a:gd name="connsiteX6234" fmla="*/ 3866301 w 6891715"/>
                <a:gd name="connsiteY6234" fmla="*/ 2624133 h 6367455"/>
                <a:gd name="connsiteX6235" fmla="*/ 3845016 w 6891715"/>
                <a:gd name="connsiteY6235" fmla="*/ 2624133 h 6367455"/>
                <a:gd name="connsiteX6236" fmla="*/ 3854547 w 6891715"/>
                <a:gd name="connsiteY6236" fmla="*/ 2611439 h 6367455"/>
                <a:gd name="connsiteX6237" fmla="*/ 3867255 w 6891715"/>
                <a:gd name="connsiteY6237" fmla="*/ 2610486 h 6367455"/>
                <a:gd name="connsiteX6238" fmla="*/ 3865984 w 6891715"/>
                <a:gd name="connsiteY6238" fmla="*/ 2600647 h 6367455"/>
                <a:gd name="connsiteX6239" fmla="*/ 3858359 w 6891715"/>
                <a:gd name="connsiteY6239" fmla="*/ 2592712 h 6367455"/>
                <a:gd name="connsiteX6240" fmla="*/ 3845651 w 6891715"/>
                <a:gd name="connsiteY6240" fmla="*/ 2599060 h 6367455"/>
                <a:gd name="connsiteX6241" fmla="*/ 3830084 w 6891715"/>
                <a:gd name="connsiteY6241" fmla="*/ 2598109 h 6367455"/>
                <a:gd name="connsiteX6242" fmla="*/ 3819600 w 6891715"/>
                <a:gd name="connsiteY6242" fmla="*/ 2590809 h 6367455"/>
                <a:gd name="connsiteX6243" fmla="*/ 3814834 w 6891715"/>
                <a:gd name="connsiteY6243" fmla="*/ 2580335 h 6367455"/>
                <a:gd name="connsiteX6244" fmla="*/ 3824365 w 6891715"/>
                <a:gd name="connsiteY6244" fmla="*/ 2563198 h 6367455"/>
                <a:gd name="connsiteX6245" fmla="*/ 3836120 w 6891715"/>
                <a:gd name="connsiteY6245" fmla="*/ 2558122 h 6367455"/>
                <a:gd name="connsiteX6246" fmla="*/ 3845333 w 6891715"/>
                <a:gd name="connsiteY6246" fmla="*/ 2543206 h 6367455"/>
                <a:gd name="connsiteX6247" fmla="*/ 3856135 w 6891715"/>
                <a:gd name="connsiteY6247" fmla="*/ 2529243 h 6367455"/>
                <a:gd name="connsiteX6248" fmla="*/ 3858994 w 6891715"/>
                <a:gd name="connsiteY6248" fmla="*/ 2516550 h 6367455"/>
                <a:gd name="connsiteX6249" fmla="*/ 3840250 w 6891715"/>
                <a:gd name="connsiteY6249" fmla="*/ 2527339 h 6367455"/>
                <a:gd name="connsiteX6250" fmla="*/ 3817694 w 6891715"/>
                <a:gd name="connsiteY6250" fmla="*/ 2538129 h 6367455"/>
                <a:gd name="connsiteX6251" fmla="*/ 3803079 w 6891715"/>
                <a:gd name="connsiteY6251" fmla="*/ 2531782 h 6367455"/>
                <a:gd name="connsiteX6252" fmla="*/ 3806256 w 6891715"/>
                <a:gd name="connsiteY6252" fmla="*/ 2518136 h 6367455"/>
                <a:gd name="connsiteX6253" fmla="*/ 3760508 w 6891715"/>
                <a:gd name="connsiteY6253" fmla="*/ 2501630 h 6367455"/>
                <a:gd name="connsiteX6254" fmla="*/ 3730326 w 6891715"/>
                <a:gd name="connsiteY6254" fmla="*/ 2472435 h 6367455"/>
                <a:gd name="connsiteX6255" fmla="*/ 3696650 w 6891715"/>
                <a:gd name="connsiteY6255" fmla="*/ 2474972 h 6367455"/>
                <a:gd name="connsiteX6256" fmla="*/ 3686802 w 6891715"/>
                <a:gd name="connsiteY6256" fmla="*/ 2461331 h 6367455"/>
                <a:gd name="connsiteX6257" fmla="*/ 3699509 w 6891715"/>
                <a:gd name="connsiteY6257" fmla="*/ 2449589 h 6367455"/>
                <a:gd name="connsiteX6258" fmla="*/ 3689978 w 6891715"/>
                <a:gd name="connsiteY6258" fmla="*/ 2434032 h 6367455"/>
                <a:gd name="connsiteX6259" fmla="*/ 3693791 w 6891715"/>
                <a:gd name="connsiteY6259" fmla="*/ 2412762 h 6367455"/>
                <a:gd name="connsiteX6260" fmla="*/ 3683942 w 6891715"/>
                <a:gd name="connsiteY6260" fmla="*/ 2389600 h 6367455"/>
                <a:gd name="connsiteX6261" fmla="*/ 3698874 w 6891715"/>
                <a:gd name="connsiteY6261" fmla="*/ 2372780 h 6367455"/>
                <a:gd name="connsiteX6262" fmla="*/ 3700780 w 6891715"/>
                <a:gd name="connsiteY6262" fmla="*/ 2332789 h 6367455"/>
                <a:gd name="connsiteX6263" fmla="*/ 3695062 w 6891715"/>
                <a:gd name="connsiteY6263" fmla="*/ 2303276 h 6367455"/>
                <a:gd name="connsiteX6264" fmla="*/ 3708723 w 6891715"/>
                <a:gd name="connsiteY6264" fmla="*/ 2284230 h 6367455"/>
                <a:gd name="connsiteX6265" fmla="*/ 3720478 w 6891715"/>
                <a:gd name="connsiteY6265" fmla="*/ 2299784 h 6367455"/>
                <a:gd name="connsiteX6266" fmla="*/ 3723655 w 6891715"/>
                <a:gd name="connsiteY6266" fmla="*/ 2295656 h 6367455"/>
                <a:gd name="connsiteX6267" fmla="*/ 3702051 w 6891715"/>
                <a:gd name="connsiteY6267" fmla="*/ 2262014 h 6367455"/>
                <a:gd name="connsiteX6268" fmla="*/ 3703957 w 6891715"/>
                <a:gd name="connsiteY6268" fmla="*/ 2226471 h 6367455"/>
                <a:gd name="connsiteX6269" fmla="*/ 3675047 w 6891715"/>
                <a:gd name="connsiteY6269" fmla="*/ 2201079 h 6367455"/>
                <a:gd name="connsiteX6270" fmla="*/ 3674729 w 6891715"/>
                <a:gd name="connsiteY6270" fmla="*/ 2184258 h 6367455"/>
                <a:gd name="connsiteX6271" fmla="*/ 3688390 w 6891715"/>
                <a:gd name="connsiteY6271" fmla="*/ 2153791 h 6367455"/>
                <a:gd name="connsiteX6272" fmla="*/ 3681718 w 6891715"/>
                <a:gd name="connsiteY6272" fmla="*/ 2126176 h 6367455"/>
                <a:gd name="connsiteX6273" fmla="*/ 3675364 w 6891715"/>
                <a:gd name="connsiteY6273" fmla="*/ 2132525 h 6367455"/>
                <a:gd name="connsiteX6274" fmla="*/ 3665833 w 6891715"/>
                <a:gd name="connsiteY6274" fmla="*/ 2128717 h 6367455"/>
                <a:gd name="connsiteX6275" fmla="*/ 3668693 w 6891715"/>
                <a:gd name="connsiteY6275" fmla="*/ 2095708 h 6367455"/>
                <a:gd name="connsiteX6276" fmla="*/ 3661068 w 6891715"/>
                <a:gd name="connsiteY6276" fmla="*/ 2067465 h 6367455"/>
                <a:gd name="connsiteX6277" fmla="*/ 3670281 w 6891715"/>
                <a:gd name="connsiteY6277" fmla="*/ 2027488 h 6367455"/>
                <a:gd name="connsiteX6278" fmla="*/ 3687119 w 6891715"/>
                <a:gd name="connsiteY6278" fmla="*/ 2023045 h 6367455"/>
                <a:gd name="connsiteX6279" fmla="*/ 3701733 w 6891715"/>
                <a:gd name="connsiteY6279" fmla="*/ 1999556 h 6367455"/>
                <a:gd name="connsiteX6280" fmla="*/ 3716665 w 6891715"/>
                <a:gd name="connsiteY6280" fmla="*/ 1992256 h 6367455"/>
                <a:gd name="connsiteX6281" fmla="*/ 3702686 w 6891715"/>
                <a:gd name="connsiteY6281" fmla="*/ 1976706 h 6367455"/>
                <a:gd name="connsiteX6282" fmla="*/ 3709676 w 6891715"/>
                <a:gd name="connsiteY6282" fmla="*/ 1961792 h 6367455"/>
                <a:gd name="connsiteX6283" fmla="*/ 3723655 w 6891715"/>
                <a:gd name="connsiteY6283" fmla="*/ 1952272 h 6367455"/>
                <a:gd name="connsiteX6284" fmla="*/ 3740493 w 6891715"/>
                <a:gd name="connsiteY6284" fmla="*/ 1964647 h 6367455"/>
                <a:gd name="connsiteX6285" fmla="*/ 3732232 w 6891715"/>
                <a:gd name="connsiteY6285" fmla="*/ 1946877 h 6367455"/>
                <a:gd name="connsiteX6286" fmla="*/ 3752248 w 6891715"/>
                <a:gd name="connsiteY6286" fmla="*/ 1956080 h 6367455"/>
                <a:gd name="connsiteX6287" fmla="*/ 3750341 w 6891715"/>
                <a:gd name="connsiteY6287" fmla="*/ 1966869 h 6367455"/>
                <a:gd name="connsiteX6288" fmla="*/ 3767815 w 6891715"/>
                <a:gd name="connsiteY6288" fmla="*/ 1951955 h 6367455"/>
                <a:gd name="connsiteX6289" fmla="*/ 3779570 w 6891715"/>
                <a:gd name="connsiteY6289" fmla="*/ 1938309 h 6367455"/>
                <a:gd name="connsiteX6290" fmla="*/ 3793231 w 6891715"/>
                <a:gd name="connsiteY6290" fmla="*/ 1933549 h 6367455"/>
                <a:gd name="connsiteX6291" fmla="*/ 3783382 w 6891715"/>
                <a:gd name="connsiteY6291" fmla="*/ 1907526 h 6367455"/>
                <a:gd name="connsiteX6292" fmla="*/ 3783382 w 6891715"/>
                <a:gd name="connsiteY6292" fmla="*/ 1889437 h 6367455"/>
                <a:gd name="connsiteX6293" fmla="*/ 3800538 w 6891715"/>
                <a:gd name="connsiteY6293" fmla="*/ 1903083 h 6367455"/>
                <a:gd name="connsiteX6294" fmla="*/ 3800220 w 6891715"/>
                <a:gd name="connsiteY6294" fmla="*/ 1880866 h 6367455"/>
                <a:gd name="connsiteX6295" fmla="*/ 3824365 w 6891715"/>
                <a:gd name="connsiteY6295" fmla="*/ 1856429 h 6367455"/>
                <a:gd name="connsiteX6296" fmla="*/ 3834849 w 6891715"/>
                <a:gd name="connsiteY6296" fmla="*/ 1857380 h 6367455"/>
                <a:gd name="connsiteX6297" fmla="*/ 3844380 w 6891715"/>
                <a:gd name="connsiteY6297" fmla="*/ 1837386 h 6367455"/>
                <a:gd name="connsiteX6298" fmla="*/ 3852958 w 6891715"/>
                <a:gd name="connsiteY6298" fmla="*/ 1834212 h 6367455"/>
                <a:gd name="connsiteX6299" fmla="*/ 3860901 w 6891715"/>
                <a:gd name="connsiteY6299" fmla="*/ 1820246 h 6367455"/>
                <a:gd name="connsiteX6300" fmla="*/ 3871702 w 6891715"/>
                <a:gd name="connsiteY6300" fmla="*/ 1820246 h 6367455"/>
                <a:gd name="connsiteX6301" fmla="*/ 3885999 w 6891715"/>
                <a:gd name="connsiteY6301" fmla="*/ 1799300 h 6367455"/>
                <a:gd name="connsiteX6302" fmla="*/ 3890447 w 6891715"/>
                <a:gd name="connsiteY6302" fmla="*/ 1772641 h 6367455"/>
                <a:gd name="connsiteX6303" fmla="*/ 3900931 w 6891715"/>
                <a:gd name="connsiteY6303" fmla="*/ 1778037 h 6367455"/>
                <a:gd name="connsiteX6304" fmla="*/ 3911097 w 6891715"/>
                <a:gd name="connsiteY6304" fmla="*/ 1757726 h 6367455"/>
                <a:gd name="connsiteX6305" fmla="*/ 3930477 w 6891715"/>
                <a:gd name="connsiteY6305" fmla="*/ 1745031 h 6367455"/>
                <a:gd name="connsiteX6306" fmla="*/ 3934289 w 6891715"/>
                <a:gd name="connsiteY6306" fmla="*/ 1728211 h 6367455"/>
                <a:gd name="connsiteX6307" fmla="*/ 3947950 w 6891715"/>
                <a:gd name="connsiteY6307" fmla="*/ 1720594 h 6367455"/>
                <a:gd name="connsiteX6308" fmla="*/ 3944773 w 6891715"/>
                <a:gd name="connsiteY6308" fmla="*/ 1706947 h 6367455"/>
                <a:gd name="connsiteX6309" fmla="*/ 3964788 w 6891715"/>
                <a:gd name="connsiteY6309" fmla="*/ 1684730 h 6367455"/>
                <a:gd name="connsiteX6310" fmla="*/ 3993699 w 6891715"/>
                <a:gd name="connsiteY6310" fmla="*/ 1633635 h 6367455"/>
                <a:gd name="connsiteX6311" fmla="*/ 4000688 w 6891715"/>
                <a:gd name="connsiteY6311" fmla="*/ 1602214 h 6367455"/>
                <a:gd name="connsiteX6312" fmla="*/ 4016891 w 6891715"/>
                <a:gd name="connsiteY6312" fmla="*/ 1605070 h 6367455"/>
                <a:gd name="connsiteX6313" fmla="*/ 4030552 w 6891715"/>
                <a:gd name="connsiteY6313" fmla="*/ 1589202 h 6367455"/>
                <a:gd name="connsiteX6314" fmla="*/ 4050885 w 6891715"/>
                <a:gd name="connsiteY6314" fmla="*/ 1586029 h 6367455"/>
                <a:gd name="connsiteX6315" fmla="*/ 4057239 w 6891715"/>
                <a:gd name="connsiteY6315" fmla="*/ 1589837 h 6367455"/>
                <a:gd name="connsiteX6316" fmla="*/ 4067723 w 6891715"/>
                <a:gd name="connsiteY6316" fmla="*/ 1608878 h 6367455"/>
                <a:gd name="connsiteX6317" fmla="*/ 4073124 w 6891715"/>
                <a:gd name="connsiteY6317" fmla="*/ 1610149 h 6367455"/>
                <a:gd name="connsiteX6318" fmla="*/ 4070900 w 6891715"/>
                <a:gd name="connsiteY6318" fmla="*/ 1601579 h 6367455"/>
                <a:gd name="connsiteX6319" fmla="*/ 4071535 w 6891715"/>
                <a:gd name="connsiteY6319" fmla="*/ 1580315 h 6367455"/>
                <a:gd name="connsiteX6320" fmla="*/ 4056603 w 6891715"/>
                <a:gd name="connsiteY6320" fmla="*/ 1562543 h 6367455"/>
                <a:gd name="connsiteX6321" fmla="*/ 4055650 w 6891715"/>
                <a:gd name="connsiteY6321" fmla="*/ 1551117 h 6367455"/>
                <a:gd name="connsiteX6322" fmla="*/ 4061051 w 6891715"/>
                <a:gd name="connsiteY6322" fmla="*/ 1549848 h 6367455"/>
                <a:gd name="connsiteX6323" fmla="*/ 4071535 w 6891715"/>
                <a:gd name="connsiteY6323" fmla="*/ 1563813 h 6367455"/>
                <a:gd name="connsiteX6324" fmla="*/ 4083290 w 6891715"/>
                <a:gd name="connsiteY6324" fmla="*/ 1563495 h 6367455"/>
                <a:gd name="connsiteX6325" fmla="*/ 4086149 w 6891715"/>
                <a:gd name="connsiteY6325" fmla="*/ 1553656 h 6367455"/>
                <a:gd name="connsiteX6326" fmla="*/ 4071217 w 6891715"/>
                <a:gd name="connsiteY6326" fmla="*/ 1530806 h 6367455"/>
                <a:gd name="connsiteX6327" fmla="*/ 4070900 w 6891715"/>
                <a:gd name="connsiteY6327" fmla="*/ 1503512 h 6367455"/>
                <a:gd name="connsiteX6328" fmla="*/ 4082655 w 6891715"/>
                <a:gd name="connsiteY6328" fmla="*/ 1489865 h 6367455"/>
                <a:gd name="connsiteX6329" fmla="*/ 4076936 w 6891715"/>
                <a:gd name="connsiteY6329" fmla="*/ 1468601 h 6367455"/>
                <a:gd name="connsiteX6330" fmla="*/ 4048343 w 6891715"/>
                <a:gd name="connsiteY6330" fmla="*/ 1449877 h 6367455"/>
                <a:gd name="connsiteX6331" fmla="*/ 4045801 w 6891715"/>
                <a:gd name="connsiteY6331" fmla="*/ 1420361 h 6367455"/>
                <a:gd name="connsiteX6332" fmla="*/ 4029916 w 6891715"/>
                <a:gd name="connsiteY6332" fmla="*/ 1417505 h 6367455"/>
                <a:gd name="connsiteX6333" fmla="*/ 4012761 w 6891715"/>
                <a:gd name="connsiteY6333" fmla="*/ 1400684 h 6367455"/>
                <a:gd name="connsiteX6334" fmla="*/ 4003865 w 6891715"/>
                <a:gd name="connsiteY6334" fmla="*/ 1361648 h 6367455"/>
                <a:gd name="connsiteX6335" fmla="*/ 3991157 w 6891715"/>
                <a:gd name="connsiteY6335" fmla="*/ 1369582 h 6367455"/>
                <a:gd name="connsiteX6336" fmla="*/ 3980038 w 6891715"/>
                <a:gd name="connsiteY6336" fmla="*/ 1379104 h 6367455"/>
                <a:gd name="connsiteX6337" fmla="*/ 3962882 w 6891715"/>
                <a:gd name="connsiteY6337" fmla="*/ 1368630 h 6367455"/>
                <a:gd name="connsiteX6338" fmla="*/ 3959387 w 6891715"/>
                <a:gd name="connsiteY6338" fmla="*/ 1359427 h 6367455"/>
                <a:gd name="connsiteX6339" fmla="*/ 3959188 w 6891715"/>
                <a:gd name="connsiteY6339" fmla="*/ 1359168 h 6367455"/>
                <a:gd name="connsiteX6340" fmla="*/ 3952201 w 6891715"/>
                <a:gd name="connsiteY6340" fmla="*/ 1362344 h 6367455"/>
                <a:gd name="connsiteX6341" fmla="*/ 3941403 w 6891715"/>
                <a:gd name="connsiteY6341" fmla="*/ 1376002 h 6367455"/>
                <a:gd name="connsiteX6342" fmla="*/ 3915044 w 6891715"/>
                <a:gd name="connsiteY6342" fmla="*/ 1360439 h 6367455"/>
                <a:gd name="connsiteX6343" fmla="*/ 3881063 w 6891715"/>
                <a:gd name="connsiteY6343" fmla="*/ 1366791 h 6367455"/>
                <a:gd name="connsiteX6344" fmla="*/ 3869312 w 6891715"/>
                <a:gd name="connsiteY6344" fmla="*/ 1362979 h 6367455"/>
                <a:gd name="connsiteX6345" fmla="*/ 3854704 w 6891715"/>
                <a:gd name="connsiteY6345" fmla="*/ 1387435 h 6367455"/>
                <a:gd name="connsiteX6346" fmla="*/ 3828344 w 6891715"/>
                <a:gd name="connsiteY6346" fmla="*/ 1376954 h 6367455"/>
                <a:gd name="connsiteX6347" fmla="*/ 3828344 w 6891715"/>
                <a:gd name="connsiteY6347" fmla="*/ 1360121 h 6367455"/>
                <a:gd name="connsiteX6348" fmla="*/ 3818817 w 6891715"/>
                <a:gd name="connsiteY6348" fmla="*/ 1354721 h 6367455"/>
                <a:gd name="connsiteX6349" fmla="*/ 3804843 w 6891715"/>
                <a:gd name="connsiteY6349" fmla="*/ 1381400 h 6367455"/>
                <a:gd name="connsiteX6350" fmla="*/ 3788964 w 6891715"/>
                <a:gd name="connsiteY6350" fmla="*/ 1355040 h 6367455"/>
                <a:gd name="connsiteX6351" fmla="*/ 3780390 w 6891715"/>
                <a:gd name="connsiteY6351" fmla="*/ 1364568 h 6367455"/>
                <a:gd name="connsiteX6352" fmla="*/ 3782930 w 6891715"/>
                <a:gd name="connsiteY6352" fmla="*/ 1385847 h 6367455"/>
                <a:gd name="connsiteX6353" fmla="*/ 3774356 w 6891715"/>
                <a:gd name="connsiteY6353" fmla="*/ 1395375 h 6367455"/>
                <a:gd name="connsiteX6354" fmla="*/ 3763240 w 6891715"/>
                <a:gd name="connsiteY6354" fmla="*/ 1413479 h 6367455"/>
                <a:gd name="connsiteX6355" fmla="*/ 3727036 w 6891715"/>
                <a:gd name="connsiteY6355" fmla="*/ 1400138 h 6367455"/>
                <a:gd name="connsiteX6356" fmla="*/ 3760064 w 6891715"/>
                <a:gd name="connsiteY6356" fmla="*/ 1424912 h 6367455"/>
                <a:gd name="connsiteX6357" fmla="*/ 3753713 w 6891715"/>
                <a:gd name="connsiteY6357" fmla="*/ 1435393 h 6367455"/>
                <a:gd name="connsiteX6358" fmla="*/ 3735611 w 6891715"/>
                <a:gd name="connsiteY6358" fmla="*/ 1437934 h 6367455"/>
                <a:gd name="connsiteX6359" fmla="*/ 3746408 w 6891715"/>
                <a:gd name="connsiteY6359" fmla="*/ 1462072 h 6367455"/>
                <a:gd name="connsiteX6360" fmla="*/ 3731800 w 6891715"/>
                <a:gd name="connsiteY6360" fmla="*/ 1465249 h 6367455"/>
                <a:gd name="connsiteX6361" fmla="*/ 3714650 w 6891715"/>
                <a:gd name="connsiteY6361" fmla="*/ 1451909 h 6367455"/>
                <a:gd name="connsiteX6362" fmla="*/ 3708616 w 6891715"/>
                <a:gd name="connsiteY6362" fmla="*/ 1472871 h 6367455"/>
                <a:gd name="connsiteX6363" fmla="*/ 3682257 w 6891715"/>
                <a:gd name="connsiteY6363" fmla="*/ 1485893 h 6367455"/>
                <a:gd name="connsiteX6364" fmla="*/ 3708934 w 6891715"/>
                <a:gd name="connsiteY6364" fmla="*/ 1518288 h 6367455"/>
                <a:gd name="connsiteX6365" fmla="*/ 3705123 w 6891715"/>
                <a:gd name="connsiteY6365" fmla="*/ 1556084 h 6367455"/>
                <a:gd name="connsiteX6366" fmla="*/ 3694643 w 6891715"/>
                <a:gd name="connsiteY6366" fmla="*/ 1561483 h 6367455"/>
                <a:gd name="connsiteX6367" fmla="*/ 3684798 w 6891715"/>
                <a:gd name="connsiteY6367" fmla="*/ 1576411 h 6367455"/>
                <a:gd name="connsiteX6368" fmla="*/ 3671459 w 6891715"/>
                <a:gd name="connsiteY6368" fmla="*/ 1575775 h 6367455"/>
                <a:gd name="connsiteX6369" fmla="*/ 3657803 w 6891715"/>
                <a:gd name="connsiteY6369" fmla="*/ 1604995 h 6367455"/>
                <a:gd name="connsiteX6370" fmla="*/ 3676223 w 6891715"/>
                <a:gd name="connsiteY6370" fmla="*/ 1623099 h 6367455"/>
                <a:gd name="connsiteX6371" fmla="*/ 3670824 w 6891715"/>
                <a:gd name="connsiteY6371" fmla="*/ 1633580 h 6367455"/>
                <a:gd name="connsiteX6372" fmla="*/ 3659074 w 6891715"/>
                <a:gd name="connsiteY6372" fmla="*/ 1627227 h 6367455"/>
                <a:gd name="connsiteX6373" fmla="*/ 3678446 w 6891715"/>
                <a:gd name="connsiteY6373" fmla="*/ 1657718 h 6367455"/>
                <a:gd name="connsiteX6374" fmla="*/ 3698771 w 6891715"/>
                <a:gd name="connsiteY6374" fmla="*/ 1661529 h 6367455"/>
                <a:gd name="connsiteX6375" fmla="*/ 3700994 w 6891715"/>
                <a:gd name="connsiteY6375" fmla="*/ 1676457 h 6367455"/>
                <a:gd name="connsiteX6376" fmla="*/ 3693372 w 6891715"/>
                <a:gd name="connsiteY6376" fmla="*/ 1683761 h 6367455"/>
                <a:gd name="connsiteX6377" fmla="*/ 3693372 w 6891715"/>
                <a:gd name="connsiteY6377" fmla="*/ 1695513 h 6367455"/>
                <a:gd name="connsiteX6378" fmla="*/ 3710522 w 6891715"/>
                <a:gd name="connsiteY6378" fmla="*/ 1688843 h 6367455"/>
                <a:gd name="connsiteX6379" fmla="*/ 3714650 w 6891715"/>
                <a:gd name="connsiteY6379" fmla="*/ 1694243 h 6367455"/>
                <a:gd name="connsiteX6380" fmla="*/ 3704488 w 6891715"/>
                <a:gd name="connsiteY6380" fmla="*/ 1702501 h 6367455"/>
                <a:gd name="connsiteX6381" fmla="*/ 3694960 w 6891715"/>
                <a:gd name="connsiteY6381" fmla="*/ 1705995 h 6367455"/>
                <a:gd name="connsiteX6382" fmla="*/ 3682257 w 6891715"/>
                <a:gd name="connsiteY6382" fmla="*/ 1708218 h 6367455"/>
                <a:gd name="connsiteX6383" fmla="*/ 3671777 w 6891715"/>
                <a:gd name="connsiteY6383" fmla="*/ 1729497 h 6367455"/>
                <a:gd name="connsiteX6384" fmla="*/ 3652087 w 6891715"/>
                <a:gd name="connsiteY6384" fmla="*/ 1779996 h 6367455"/>
                <a:gd name="connsiteX6385" fmla="*/ 3576820 w 6891715"/>
                <a:gd name="connsiteY6385" fmla="*/ 1860986 h 6367455"/>
                <a:gd name="connsiteX6386" fmla="*/ 3567928 w 6891715"/>
                <a:gd name="connsiteY6386" fmla="*/ 1845105 h 6367455"/>
                <a:gd name="connsiteX6387" fmla="*/ 3546015 w 6891715"/>
                <a:gd name="connsiteY6387" fmla="*/ 1867657 h 6367455"/>
                <a:gd name="connsiteX6388" fmla="*/ 3545062 w 6891715"/>
                <a:gd name="connsiteY6388" fmla="*/ 1887668 h 6367455"/>
                <a:gd name="connsiteX6389" fmla="*/ 3531406 w 6891715"/>
                <a:gd name="connsiteY6389" fmla="*/ 1901641 h 6367455"/>
                <a:gd name="connsiteX6390" fmla="*/ 3510128 w 6891715"/>
                <a:gd name="connsiteY6390" fmla="*/ 1879726 h 6367455"/>
                <a:gd name="connsiteX6391" fmla="*/ 3503776 w 6891715"/>
                <a:gd name="connsiteY6391" fmla="*/ 1895608 h 6367455"/>
                <a:gd name="connsiteX6392" fmla="*/ 3498377 w 6891715"/>
                <a:gd name="connsiteY6392" fmla="*/ 1891162 h 6367455"/>
                <a:gd name="connsiteX6393" fmla="*/ 3488850 w 6891715"/>
                <a:gd name="connsiteY6393" fmla="*/ 1898783 h 6367455"/>
                <a:gd name="connsiteX6394" fmla="*/ 3484086 w 6891715"/>
                <a:gd name="connsiteY6394" fmla="*/ 1927049 h 6367455"/>
                <a:gd name="connsiteX6395" fmla="*/ 3467254 w 6891715"/>
                <a:gd name="connsiteY6395" fmla="*/ 1937846 h 6367455"/>
                <a:gd name="connsiteX6396" fmla="*/ 3438672 w 6891715"/>
                <a:gd name="connsiteY6396" fmla="*/ 1937846 h 6367455"/>
                <a:gd name="connsiteX6397" fmla="*/ 3429462 w 6891715"/>
                <a:gd name="connsiteY6397" fmla="*/ 1971827 h 6367455"/>
                <a:gd name="connsiteX6398" fmla="*/ 3416759 w 6891715"/>
                <a:gd name="connsiteY6398" fmla="*/ 1980402 h 6367455"/>
                <a:gd name="connsiteX6399" fmla="*/ 3401198 w 6891715"/>
                <a:gd name="connsiteY6399" fmla="*/ 2000727 h 6367455"/>
                <a:gd name="connsiteX6400" fmla="*/ 3407549 w 6891715"/>
                <a:gd name="connsiteY6400" fmla="*/ 2019785 h 6367455"/>
                <a:gd name="connsiteX6401" fmla="*/ 3399292 w 6891715"/>
                <a:gd name="connsiteY6401" fmla="*/ 2032491 h 6367455"/>
                <a:gd name="connsiteX6402" fmla="*/ 3382460 w 6891715"/>
                <a:gd name="connsiteY6402" fmla="*/ 2026138 h 6367455"/>
                <a:gd name="connsiteX6403" fmla="*/ 3379284 w 6891715"/>
                <a:gd name="connsiteY6403" fmla="*/ 2046137 h 6367455"/>
                <a:gd name="connsiteX6404" fmla="*/ 3369757 w 6891715"/>
                <a:gd name="connsiteY6404" fmla="*/ 2047409 h 6367455"/>
                <a:gd name="connsiteX6405" fmla="*/ 3368487 w 6891715"/>
                <a:gd name="connsiteY6405" fmla="*/ 2035657 h 6367455"/>
                <a:gd name="connsiteX6406" fmla="*/ 3358959 w 6891715"/>
                <a:gd name="connsiteY6406" fmla="*/ 2035031 h 6367455"/>
                <a:gd name="connsiteX6407" fmla="*/ 3346256 w 6891715"/>
                <a:gd name="connsiteY6407" fmla="*/ 2020103 h 6367455"/>
                <a:gd name="connsiteX6408" fmla="*/ 3350702 w 6891715"/>
                <a:gd name="connsiteY6408" fmla="*/ 2042326 h 6367455"/>
                <a:gd name="connsiteX6409" fmla="*/ 3359277 w 6891715"/>
                <a:gd name="connsiteY6409" fmla="*/ 2063286 h 6367455"/>
                <a:gd name="connsiteX6410" fmla="*/ 3352290 w 6891715"/>
                <a:gd name="connsiteY6410" fmla="*/ 2095679 h 6367455"/>
                <a:gd name="connsiteX6411" fmla="*/ 3334188 w 6891715"/>
                <a:gd name="connsiteY6411" fmla="*/ 2104571 h 6367455"/>
                <a:gd name="connsiteX6412" fmla="*/ 3326248 w 6891715"/>
                <a:gd name="connsiteY6412" fmla="*/ 2118549 h 6367455"/>
                <a:gd name="connsiteX6413" fmla="*/ 3308781 w 6891715"/>
                <a:gd name="connsiteY6413" fmla="*/ 2102349 h 6367455"/>
                <a:gd name="connsiteX6414" fmla="*/ 3299572 w 6891715"/>
                <a:gd name="connsiteY6414" fmla="*/ 2113148 h 6367455"/>
                <a:gd name="connsiteX6415" fmla="*/ 3301795 w 6891715"/>
                <a:gd name="connsiteY6415" fmla="*/ 2136336 h 6367455"/>
                <a:gd name="connsiteX6416" fmla="*/ 3327201 w 6891715"/>
                <a:gd name="connsiteY6416" fmla="*/ 2150945 h 6367455"/>
                <a:gd name="connsiteX6417" fmla="*/ 3326566 w 6891715"/>
                <a:gd name="connsiteY6417" fmla="*/ 2168096 h 6367455"/>
                <a:gd name="connsiteX6418" fmla="*/ 3313863 w 6891715"/>
                <a:gd name="connsiteY6418" fmla="*/ 2182708 h 6367455"/>
                <a:gd name="connsiteX6419" fmla="*/ 3304653 w 6891715"/>
                <a:gd name="connsiteY6419" fmla="*/ 2213199 h 6367455"/>
                <a:gd name="connsiteX6420" fmla="*/ 3297349 w 6891715"/>
                <a:gd name="connsiteY6420" fmla="*/ 2224950 h 6367455"/>
                <a:gd name="connsiteX6421" fmla="*/ 3303700 w 6891715"/>
                <a:gd name="connsiteY6421" fmla="*/ 2239878 h 6367455"/>
                <a:gd name="connsiteX6422" fmla="*/ 3303700 w 6891715"/>
                <a:gd name="connsiteY6422" fmla="*/ 2260838 h 6367455"/>
                <a:gd name="connsiteX6423" fmla="*/ 3315768 w 6891715"/>
                <a:gd name="connsiteY6423" fmla="*/ 2269099 h 6367455"/>
                <a:gd name="connsiteX6424" fmla="*/ 3311640 w 6891715"/>
                <a:gd name="connsiteY6424" fmla="*/ 2280851 h 6367455"/>
                <a:gd name="connsiteX6425" fmla="*/ 3304335 w 6891715"/>
                <a:gd name="connsiteY6425" fmla="*/ 2265921 h 6367455"/>
                <a:gd name="connsiteX6426" fmla="*/ 3280834 w 6891715"/>
                <a:gd name="connsiteY6426" fmla="*/ 2265288 h 6367455"/>
                <a:gd name="connsiteX6427" fmla="*/ 3282105 w 6891715"/>
                <a:gd name="connsiteY6427" fmla="*/ 2321187 h 6367455"/>
                <a:gd name="connsiteX6428" fmla="*/ 3290044 w 6891715"/>
                <a:gd name="connsiteY6428" fmla="*/ 2339928 h 6367455"/>
                <a:gd name="connsiteX6429" fmla="*/ 3280517 w 6891715"/>
                <a:gd name="connsiteY6429" fmla="*/ 2351672 h 6367455"/>
                <a:gd name="connsiteX6430" fmla="*/ 3293538 w 6891715"/>
                <a:gd name="connsiteY6430" fmla="*/ 2394871 h 6367455"/>
                <a:gd name="connsiteX6431" fmla="*/ 3286233 w 6891715"/>
                <a:gd name="connsiteY6431" fmla="*/ 2412969 h 6367455"/>
                <a:gd name="connsiteX6432" fmla="*/ 3305606 w 6891715"/>
                <a:gd name="connsiteY6432" fmla="*/ 2448552 h 6367455"/>
                <a:gd name="connsiteX6433" fmla="*/ 3306876 w 6891715"/>
                <a:gd name="connsiteY6433" fmla="*/ 2458715 h 6367455"/>
                <a:gd name="connsiteX6434" fmla="*/ 3290044 w 6891715"/>
                <a:gd name="connsiteY6434" fmla="*/ 2459350 h 6367455"/>
                <a:gd name="connsiteX6435" fmla="*/ 3285916 w 6891715"/>
                <a:gd name="connsiteY6435" fmla="*/ 2469829 h 6367455"/>
                <a:gd name="connsiteX6436" fmla="*/ 3305923 w 6891715"/>
                <a:gd name="connsiteY6436" fmla="*/ 2474908 h 6367455"/>
                <a:gd name="connsiteX6437" fmla="*/ 3300524 w 6891715"/>
                <a:gd name="connsiteY6437" fmla="*/ 2492694 h 6367455"/>
                <a:gd name="connsiteX6438" fmla="*/ 3306241 w 6891715"/>
                <a:gd name="connsiteY6438" fmla="*/ 2501270 h 6367455"/>
                <a:gd name="connsiteX6439" fmla="*/ 3317674 w 6891715"/>
                <a:gd name="connsiteY6439" fmla="*/ 2484436 h 6367455"/>
                <a:gd name="connsiteX6440" fmla="*/ 3328154 w 6891715"/>
                <a:gd name="connsiteY6440" fmla="*/ 2477450 h 6367455"/>
                <a:gd name="connsiteX6441" fmla="*/ 3340857 w 6891715"/>
                <a:gd name="connsiteY6441" fmla="*/ 2495552 h 6367455"/>
                <a:gd name="connsiteX6442" fmla="*/ 3355783 w 6891715"/>
                <a:gd name="connsiteY6442" fmla="*/ 2490468 h 6367455"/>
                <a:gd name="connsiteX6443" fmla="*/ 3365311 w 6891715"/>
                <a:gd name="connsiteY6443" fmla="*/ 2502854 h 6367455"/>
                <a:gd name="connsiteX6444" fmla="*/ 3383413 w 6891715"/>
                <a:gd name="connsiteY6444" fmla="*/ 2519375 h 6367455"/>
                <a:gd name="connsiteX6445" fmla="*/ 3390082 w 6891715"/>
                <a:gd name="connsiteY6445" fmla="*/ 2533030 h 6367455"/>
                <a:gd name="connsiteX6446" fmla="*/ 3401833 w 6891715"/>
                <a:gd name="connsiteY6446" fmla="*/ 2529855 h 6367455"/>
                <a:gd name="connsiteX6447" fmla="*/ 3408184 w 6891715"/>
                <a:gd name="connsiteY6447" fmla="*/ 2535889 h 6367455"/>
                <a:gd name="connsiteX6448" fmla="*/ 3414536 w 6891715"/>
                <a:gd name="connsiteY6448" fmla="*/ 2547640 h 6367455"/>
                <a:gd name="connsiteX6449" fmla="*/ 3404056 w 6891715"/>
                <a:gd name="connsiteY6449" fmla="*/ 2554944 h 6367455"/>
                <a:gd name="connsiteX6450" fmla="*/ 3411360 w 6891715"/>
                <a:gd name="connsiteY6450" fmla="*/ 2563519 h 6367455"/>
                <a:gd name="connsiteX6451" fmla="*/ 3432638 w 6891715"/>
                <a:gd name="connsiteY6451" fmla="*/ 2574950 h 6367455"/>
                <a:gd name="connsiteX6452" fmla="*/ 3442483 w 6891715"/>
                <a:gd name="connsiteY6452" fmla="*/ 2593690 h 6367455"/>
                <a:gd name="connsiteX6453" fmla="*/ 3448200 w 6891715"/>
                <a:gd name="connsiteY6453" fmla="*/ 2629264 h 6367455"/>
                <a:gd name="connsiteX6454" fmla="*/ 3440895 w 6891715"/>
                <a:gd name="connsiteY6454" fmla="*/ 2640062 h 6367455"/>
                <a:gd name="connsiteX6455" fmla="*/ 3445024 w 6891715"/>
                <a:gd name="connsiteY6455" fmla="*/ 2649591 h 6367455"/>
                <a:gd name="connsiteX6456" fmla="*/ 3433591 w 6891715"/>
                <a:gd name="connsiteY6456" fmla="*/ 2663247 h 6367455"/>
                <a:gd name="connsiteX6457" fmla="*/ 3429462 w 6891715"/>
                <a:gd name="connsiteY6457" fmla="*/ 2674998 h 6367455"/>
                <a:gd name="connsiteX6458" fmla="*/ 3405326 w 6891715"/>
                <a:gd name="connsiteY6458" fmla="*/ 2690880 h 6367455"/>
                <a:gd name="connsiteX6459" fmla="*/ 3380872 w 6891715"/>
                <a:gd name="connsiteY6459" fmla="*/ 2699772 h 6367455"/>
                <a:gd name="connsiteX6460" fmla="*/ 3372615 w 6891715"/>
                <a:gd name="connsiteY6460" fmla="*/ 2697548 h 6367455"/>
                <a:gd name="connsiteX6461" fmla="*/ 3361182 w 6891715"/>
                <a:gd name="connsiteY6461" fmla="*/ 2712475 h 6367455"/>
                <a:gd name="connsiteX6462" fmla="*/ 3352290 w 6891715"/>
                <a:gd name="connsiteY6462" fmla="*/ 2706124 h 6367455"/>
                <a:gd name="connsiteX6463" fmla="*/ 3351972 w 6891715"/>
                <a:gd name="connsiteY6463" fmla="*/ 2658801 h 6367455"/>
                <a:gd name="connsiteX6464" fmla="*/ 3336093 w 6891715"/>
                <a:gd name="connsiteY6464" fmla="*/ 2656896 h 6367455"/>
                <a:gd name="connsiteX6465" fmla="*/ 3317991 w 6891715"/>
                <a:gd name="connsiteY6465" fmla="*/ 2636251 h 6367455"/>
                <a:gd name="connsiteX6466" fmla="*/ 3311640 w 6891715"/>
                <a:gd name="connsiteY6466" fmla="*/ 2649591 h 6367455"/>
                <a:gd name="connsiteX6467" fmla="*/ 3338634 w 6891715"/>
                <a:gd name="connsiteY6467" fmla="*/ 2676905 h 6367455"/>
                <a:gd name="connsiteX6468" fmla="*/ 3342763 w 6891715"/>
                <a:gd name="connsiteY6468" fmla="*/ 2698183 h 6367455"/>
                <a:gd name="connsiteX6469" fmla="*/ 3334506 w 6891715"/>
                <a:gd name="connsiteY6469" fmla="*/ 2708664 h 6367455"/>
                <a:gd name="connsiteX6470" fmla="*/ 3330377 w 6891715"/>
                <a:gd name="connsiteY6470" fmla="*/ 2702315 h 6367455"/>
                <a:gd name="connsiteX6471" fmla="*/ 3303383 w 6891715"/>
                <a:gd name="connsiteY6471" fmla="*/ 2671824 h 6367455"/>
                <a:gd name="connsiteX6472" fmla="*/ 3311322 w 6891715"/>
                <a:gd name="connsiteY6472" fmla="*/ 2696279 h 6367455"/>
                <a:gd name="connsiteX6473" fmla="*/ 3300524 w 6891715"/>
                <a:gd name="connsiteY6473" fmla="*/ 2698501 h 6367455"/>
                <a:gd name="connsiteX6474" fmla="*/ 3272577 w 6891715"/>
                <a:gd name="connsiteY6474" fmla="*/ 2674366 h 6367455"/>
                <a:gd name="connsiteX6475" fmla="*/ 3251934 w 6891715"/>
                <a:gd name="connsiteY6475" fmla="*/ 2684845 h 6367455"/>
                <a:gd name="connsiteX6476" fmla="*/ 3231609 w 6891715"/>
                <a:gd name="connsiteY6476" fmla="*/ 2677858 h 6367455"/>
                <a:gd name="connsiteX6477" fmla="*/ 3228433 w 6891715"/>
                <a:gd name="connsiteY6477" fmla="*/ 2691833 h 6367455"/>
                <a:gd name="connsiteX6478" fmla="*/ 3195405 w 6891715"/>
                <a:gd name="connsiteY6478" fmla="*/ 2684527 h 6367455"/>
                <a:gd name="connsiteX6479" fmla="*/ 3179843 w 6891715"/>
                <a:gd name="connsiteY6479" fmla="*/ 2692150 h 6367455"/>
                <a:gd name="connsiteX6480" fmla="*/ 3196993 w 6891715"/>
                <a:gd name="connsiteY6480" fmla="*/ 2705488 h 6367455"/>
                <a:gd name="connsiteX6481" fmla="*/ 3237008 w 6891715"/>
                <a:gd name="connsiteY6481" fmla="*/ 2701043 h 6367455"/>
                <a:gd name="connsiteX6482" fmla="*/ 3247488 w 6891715"/>
                <a:gd name="connsiteY6482" fmla="*/ 2695643 h 6367455"/>
                <a:gd name="connsiteX6483" fmla="*/ 3257016 w 6891715"/>
                <a:gd name="connsiteY6483" fmla="*/ 2707394 h 6367455"/>
                <a:gd name="connsiteX6484" fmla="*/ 3280517 w 6891715"/>
                <a:gd name="connsiteY6484" fmla="*/ 2717556 h 6367455"/>
                <a:gd name="connsiteX6485" fmla="*/ 3284645 w 6891715"/>
                <a:gd name="connsiteY6485" fmla="*/ 2705806 h 6367455"/>
                <a:gd name="connsiteX6486" fmla="*/ 3293220 w 6891715"/>
                <a:gd name="connsiteY6486" fmla="*/ 2720734 h 6367455"/>
                <a:gd name="connsiteX6487" fmla="*/ 3289409 w 6891715"/>
                <a:gd name="connsiteY6487" fmla="*/ 2735344 h 6367455"/>
                <a:gd name="connsiteX6488" fmla="*/ 3297666 w 6891715"/>
                <a:gd name="connsiteY6488" fmla="*/ 2743602 h 6367455"/>
                <a:gd name="connsiteX6489" fmla="*/ 3308464 w 6891715"/>
                <a:gd name="connsiteY6489" fmla="*/ 2732167 h 6367455"/>
                <a:gd name="connsiteX6490" fmla="*/ 3338952 w 6891715"/>
                <a:gd name="connsiteY6490" fmla="*/ 2737884 h 6367455"/>
                <a:gd name="connsiteX6491" fmla="*/ 3361182 w 6891715"/>
                <a:gd name="connsiteY6491" fmla="*/ 2733755 h 6367455"/>
                <a:gd name="connsiteX6492" fmla="*/ 3380237 w 6891715"/>
                <a:gd name="connsiteY6492" fmla="*/ 2723910 h 6367455"/>
                <a:gd name="connsiteX6493" fmla="*/ 3392940 w 6891715"/>
                <a:gd name="connsiteY6493" fmla="*/ 2732485 h 6367455"/>
                <a:gd name="connsiteX6494" fmla="*/ 3391035 w 6891715"/>
                <a:gd name="connsiteY6494" fmla="*/ 2745190 h 6367455"/>
                <a:gd name="connsiteX6495" fmla="*/ 3398339 w 6891715"/>
                <a:gd name="connsiteY6495" fmla="*/ 2753129 h 6367455"/>
                <a:gd name="connsiteX6496" fmla="*/ 3411360 w 6891715"/>
                <a:gd name="connsiteY6496" fmla="*/ 2767104 h 6367455"/>
                <a:gd name="connsiteX6497" fmla="*/ 3411360 w 6891715"/>
                <a:gd name="connsiteY6497" fmla="*/ 2775043 h 6367455"/>
                <a:gd name="connsiteX6498" fmla="*/ 3405009 w 6891715"/>
                <a:gd name="connsiteY6498" fmla="*/ 2786794 h 6367455"/>
                <a:gd name="connsiteX6499" fmla="*/ 3396434 w 6891715"/>
                <a:gd name="connsiteY6499" fmla="*/ 2782031 h 6367455"/>
                <a:gd name="connsiteX6500" fmla="*/ 3385954 w 6891715"/>
                <a:gd name="connsiteY6500" fmla="*/ 2773455 h 6367455"/>
                <a:gd name="connsiteX6501" fmla="*/ 3390082 w 6891715"/>
                <a:gd name="connsiteY6501" fmla="*/ 2764880 h 6367455"/>
                <a:gd name="connsiteX6502" fmla="*/ 3384366 w 6891715"/>
                <a:gd name="connsiteY6502" fmla="*/ 2753764 h 6367455"/>
                <a:gd name="connsiteX6503" fmla="*/ 3380555 w 6891715"/>
                <a:gd name="connsiteY6503" fmla="*/ 2772502 h 6367455"/>
                <a:gd name="connsiteX6504" fmla="*/ 3370075 w 6891715"/>
                <a:gd name="connsiteY6504" fmla="*/ 2775678 h 6367455"/>
                <a:gd name="connsiteX6505" fmla="*/ 3363088 w 6891715"/>
                <a:gd name="connsiteY6505" fmla="*/ 2799814 h 6367455"/>
                <a:gd name="connsiteX6506" fmla="*/ 3346891 w 6891715"/>
                <a:gd name="connsiteY6506" fmla="*/ 2801402 h 6367455"/>
                <a:gd name="connsiteX6507" fmla="*/ 3344986 w 6891715"/>
                <a:gd name="connsiteY6507" fmla="*/ 2785525 h 6367455"/>
                <a:gd name="connsiteX6508" fmla="*/ 3337046 w 6891715"/>
                <a:gd name="connsiteY6508" fmla="*/ 2777904 h 6367455"/>
                <a:gd name="connsiteX6509" fmla="*/ 3329107 w 6891715"/>
                <a:gd name="connsiteY6509" fmla="*/ 2802355 h 6367455"/>
                <a:gd name="connsiteX6510" fmla="*/ 3309099 w 6891715"/>
                <a:gd name="connsiteY6510" fmla="*/ 2823640 h 6367455"/>
                <a:gd name="connsiteX6511" fmla="*/ 3280517 w 6891715"/>
                <a:gd name="connsiteY6511" fmla="*/ 2828405 h 6367455"/>
                <a:gd name="connsiteX6512" fmla="*/ 3279882 w 6891715"/>
                <a:gd name="connsiteY6512" fmla="*/ 2844917 h 6367455"/>
                <a:gd name="connsiteX6513" fmla="*/ 3262732 w 6891715"/>
                <a:gd name="connsiteY6513" fmla="*/ 2853812 h 6367455"/>
                <a:gd name="connsiteX6514" fmla="*/ 3207473 w 6891715"/>
                <a:gd name="connsiteY6514" fmla="*/ 2844601 h 6367455"/>
                <a:gd name="connsiteX6515" fmla="*/ 3193182 w 6891715"/>
                <a:gd name="connsiteY6515" fmla="*/ 2851905 h 6367455"/>
                <a:gd name="connsiteX6516" fmla="*/ 3204615 w 6891715"/>
                <a:gd name="connsiteY6516" fmla="*/ 2865880 h 6367455"/>
                <a:gd name="connsiteX6517" fmla="*/ 3250029 w 6891715"/>
                <a:gd name="connsiteY6517" fmla="*/ 2864292 h 6367455"/>
                <a:gd name="connsiteX6518" fmla="*/ 3257968 w 6891715"/>
                <a:gd name="connsiteY6518" fmla="*/ 2884298 h 6367455"/>
                <a:gd name="connsiteX6519" fmla="*/ 3247171 w 6891715"/>
                <a:gd name="connsiteY6519" fmla="*/ 2891602 h 6367455"/>
                <a:gd name="connsiteX6520" fmla="*/ 3222717 w 6891715"/>
                <a:gd name="connsiteY6520" fmla="*/ 2881440 h 6367455"/>
                <a:gd name="connsiteX6521" fmla="*/ 3221764 w 6891715"/>
                <a:gd name="connsiteY6521" fmla="*/ 2888744 h 6367455"/>
                <a:gd name="connsiteX6522" fmla="*/ 3210014 w 6891715"/>
                <a:gd name="connsiteY6522" fmla="*/ 2894461 h 6367455"/>
                <a:gd name="connsiteX6523" fmla="*/ 3195087 w 6891715"/>
                <a:gd name="connsiteY6523" fmla="*/ 2897319 h 6367455"/>
                <a:gd name="connsiteX6524" fmla="*/ 3184607 w 6891715"/>
                <a:gd name="connsiteY6524" fmla="*/ 2891602 h 6367455"/>
                <a:gd name="connsiteX6525" fmla="*/ 3176032 w 6891715"/>
                <a:gd name="connsiteY6525" fmla="*/ 2895731 h 6367455"/>
                <a:gd name="connsiteX6526" fmla="*/ 3178891 w 6891715"/>
                <a:gd name="connsiteY6526" fmla="*/ 2903354 h 6367455"/>
                <a:gd name="connsiteX6527" fmla="*/ 3189053 w 6891715"/>
                <a:gd name="connsiteY6527" fmla="*/ 2912884 h 6367455"/>
                <a:gd name="connsiteX6528" fmla="*/ 3200169 w 6891715"/>
                <a:gd name="connsiteY6528" fmla="*/ 2910024 h 6367455"/>
                <a:gd name="connsiteX6529" fmla="*/ 3207155 w 6891715"/>
                <a:gd name="connsiteY6529" fmla="*/ 2911295 h 6367455"/>
                <a:gd name="connsiteX6530" fmla="*/ 3213507 w 6891715"/>
                <a:gd name="connsiteY6530" fmla="*/ 2921142 h 6367455"/>
                <a:gd name="connsiteX6531" fmla="*/ 3219541 w 6891715"/>
                <a:gd name="connsiteY6531" fmla="*/ 2924316 h 6367455"/>
                <a:gd name="connsiteX6532" fmla="*/ 3223034 w 6891715"/>
                <a:gd name="connsiteY6532" fmla="*/ 2920189 h 6367455"/>
                <a:gd name="connsiteX6533" fmla="*/ 3219859 w 6891715"/>
                <a:gd name="connsiteY6533" fmla="*/ 2909707 h 6367455"/>
                <a:gd name="connsiteX6534" fmla="*/ 3216048 w 6891715"/>
                <a:gd name="connsiteY6534" fmla="*/ 2903038 h 6367455"/>
                <a:gd name="connsiteX6535" fmla="*/ 3221447 w 6891715"/>
                <a:gd name="connsiteY6535" fmla="*/ 2895731 h 6367455"/>
                <a:gd name="connsiteX6536" fmla="*/ 3221764 w 6891715"/>
                <a:gd name="connsiteY6536" fmla="*/ 2888744 h 6367455"/>
                <a:gd name="connsiteX6537" fmla="*/ 3253840 w 6891715"/>
                <a:gd name="connsiteY6537" fmla="*/ 2909707 h 6367455"/>
                <a:gd name="connsiteX6538" fmla="*/ 3257016 w 6891715"/>
                <a:gd name="connsiteY6538" fmla="*/ 2929395 h 6367455"/>
                <a:gd name="connsiteX6539" fmla="*/ 3243360 w 6891715"/>
                <a:gd name="connsiteY6539" fmla="*/ 2931935 h 6367455"/>
                <a:gd name="connsiteX6540" fmla="*/ 3250982 w 6891715"/>
                <a:gd name="connsiteY6540" fmla="*/ 2947504 h 6367455"/>
                <a:gd name="connsiteX6541" fmla="*/ 3239549 w 6891715"/>
                <a:gd name="connsiteY6541" fmla="*/ 2962430 h 6367455"/>
                <a:gd name="connsiteX6542" fmla="*/ 3252252 w 6891715"/>
                <a:gd name="connsiteY6542" fmla="*/ 2975770 h 6367455"/>
                <a:gd name="connsiteX6543" fmla="*/ 3240819 w 6891715"/>
                <a:gd name="connsiteY6543" fmla="*/ 2987839 h 6367455"/>
                <a:gd name="connsiteX6544" fmla="*/ 3227163 w 6891715"/>
                <a:gd name="connsiteY6544" fmla="*/ 2976087 h 6367455"/>
                <a:gd name="connsiteX6545" fmla="*/ 3220811 w 6891715"/>
                <a:gd name="connsiteY6545" fmla="*/ 2995144 h 6367455"/>
                <a:gd name="connsiteX6546" fmla="*/ 3241772 w 6891715"/>
                <a:gd name="connsiteY6546" fmla="*/ 3009753 h 6367455"/>
                <a:gd name="connsiteX6547" fmla="*/ 3246536 w 6891715"/>
                <a:gd name="connsiteY6547" fmla="*/ 3023727 h 6367455"/>
                <a:gd name="connsiteX6548" fmla="*/ 3232562 w 6891715"/>
                <a:gd name="connsiteY6548" fmla="*/ 3038337 h 6367455"/>
                <a:gd name="connsiteX6549" fmla="*/ 3243360 w 6891715"/>
                <a:gd name="connsiteY6549" fmla="*/ 3047547 h 6367455"/>
                <a:gd name="connsiteX6550" fmla="*/ 3242725 w 6891715"/>
                <a:gd name="connsiteY6550" fmla="*/ 3067873 h 6367455"/>
                <a:gd name="connsiteX6551" fmla="*/ 3223352 w 6891715"/>
                <a:gd name="connsiteY6551" fmla="*/ 3086930 h 6367455"/>
                <a:gd name="connsiteX6552" fmla="*/ 3222717 w 6891715"/>
                <a:gd name="connsiteY6552" fmla="*/ 3101857 h 6367455"/>
                <a:gd name="connsiteX6553" fmla="*/ 3229069 w 6891715"/>
                <a:gd name="connsiteY6553" fmla="*/ 3125994 h 6367455"/>
                <a:gd name="connsiteX6554" fmla="*/ 3217953 w 6891715"/>
                <a:gd name="connsiteY6554" fmla="*/ 3149179 h 6367455"/>
                <a:gd name="connsiteX6555" fmla="*/ 3218271 w 6891715"/>
                <a:gd name="connsiteY6555" fmla="*/ 3179668 h 6367455"/>
                <a:gd name="connsiteX6556" fmla="*/ 3203662 w 6891715"/>
                <a:gd name="connsiteY6556" fmla="*/ 3231756 h 6367455"/>
                <a:gd name="connsiteX6557" fmla="*/ 3173492 w 6891715"/>
                <a:gd name="connsiteY6557" fmla="*/ 3297185 h 6367455"/>
                <a:gd name="connsiteX6558" fmla="*/ 3148085 w 6891715"/>
                <a:gd name="connsiteY6558" fmla="*/ 3285752 h 6367455"/>
                <a:gd name="connsiteX6559" fmla="*/ 3114422 w 6891715"/>
                <a:gd name="connsiteY6559" fmla="*/ 3290515 h 6367455"/>
                <a:gd name="connsiteX6560" fmla="*/ 3104577 w 6891715"/>
                <a:gd name="connsiteY6560" fmla="*/ 3278763 h 6367455"/>
                <a:gd name="connsiteX6561" fmla="*/ 3065832 w 6891715"/>
                <a:gd name="connsiteY6561" fmla="*/ 3286386 h 6367455"/>
                <a:gd name="connsiteX6562" fmla="*/ 3055352 w 6891715"/>
                <a:gd name="connsiteY6562" fmla="*/ 3310842 h 6367455"/>
                <a:gd name="connsiteX6563" fmla="*/ 3036297 w 6891715"/>
                <a:gd name="connsiteY6563" fmla="*/ 3305761 h 6367455"/>
                <a:gd name="connsiteX6564" fmla="*/ 3032168 w 6891715"/>
                <a:gd name="connsiteY6564" fmla="*/ 3332122 h 6367455"/>
                <a:gd name="connsiteX6565" fmla="*/ 3008985 w 6891715"/>
                <a:gd name="connsiteY6565" fmla="*/ 3359754 h 6367455"/>
                <a:gd name="connsiteX6566" fmla="*/ 3025499 w 6891715"/>
                <a:gd name="connsiteY6566" fmla="*/ 3391193 h 6367455"/>
                <a:gd name="connsiteX6567" fmla="*/ 3022641 w 6891715"/>
                <a:gd name="connsiteY6567" fmla="*/ 3416601 h 6367455"/>
                <a:gd name="connsiteX6568" fmla="*/ 3009620 w 6891715"/>
                <a:gd name="connsiteY6568" fmla="*/ 3418824 h 6367455"/>
                <a:gd name="connsiteX6569" fmla="*/ 2977862 w 6891715"/>
                <a:gd name="connsiteY6569" fmla="*/ 3411837 h 6367455"/>
                <a:gd name="connsiteX6570" fmla="*/ 2930542 w 6891715"/>
                <a:gd name="connsiteY6570" fmla="*/ 3432164 h 6367455"/>
                <a:gd name="connsiteX6571" fmla="*/ 2918792 w 6891715"/>
                <a:gd name="connsiteY6571" fmla="*/ 3423906 h 6367455"/>
                <a:gd name="connsiteX6572" fmla="*/ 2882588 w 6891715"/>
                <a:gd name="connsiteY6572" fmla="*/ 3426447 h 6367455"/>
                <a:gd name="connsiteX6573" fmla="*/ 2883858 w 6891715"/>
                <a:gd name="connsiteY6573" fmla="*/ 3408344 h 6367455"/>
                <a:gd name="connsiteX6574" fmla="*/ 2899419 w 6891715"/>
                <a:gd name="connsiteY6574" fmla="*/ 3403897 h 6367455"/>
                <a:gd name="connsiteX6575" fmla="*/ 2893068 w 6891715"/>
                <a:gd name="connsiteY6575" fmla="*/ 3392463 h 6367455"/>
                <a:gd name="connsiteX6576" fmla="*/ 2903230 w 6891715"/>
                <a:gd name="connsiteY6576" fmla="*/ 3368330 h 6367455"/>
                <a:gd name="connsiteX6577" fmla="*/ 2852100 w 6891715"/>
                <a:gd name="connsiteY6577" fmla="*/ 3293691 h 6367455"/>
                <a:gd name="connsiteX6578" fmla="*/ 2857181 w 6891715"/>
                <a:gd name="connsiteY6578" fmla="*/ 3281306 h 6367455"/>
                <a:gd name="connsiteX6579" fmla="*/ 2867979 w 6891715"/>
                <a:gd name="connsiteY6579" fmla="*/ 3290515 h 6367455"/>
                <a:gd name="connsiteX6580" fmla="*/ 2875283 w 6891715"/>
                <a:gd name="connsiteY6580" fmla="*/ 3289244 h 6367455"/>
                <a:gd name="connsiteX6581" fmla="*/ 2882270 w 6891715"/>
                <a:gd name="connsiteY6581" fmla="*/ 3276541 h 6367455"/>
                <a:gd name="connsiteX6582" fmla="*/ 2867661 w 6891715"/>
                <a:gd name="connsiteY6582" fmla="*/ 3252402 h 6367455"/>
                <a:gd name="connsiteX6583" fmla="*/ 2867661 w 6891715"/>
                <a:gd name="connsiteY6583" fmla="*/ 3241921 h 6367455"/>
                <a:gd name="connsiteX6584" fmla="*/ 2890527 w 6891715"/>
                <a:gd name="connsiteY6584" fmla="*/ 3243826 h 6367455"/>
                <a:gd name="connsiteX6585" fmla="*/ 2892750 w 6891715"/>
                <a:gd name="connsiteY6585" fmla="*/ 3222863 h 6367455"/>
                <a:gd name="connsiteX6586" fmla="*/ 2821930 w 6891715"/>
                <a:gd name="connsiteY6586" fmla="*/ 3147590 h 6367455"/>
                <a:gd name="connsiteX6587" fmla="*/ 2812084 w 6891715"/>
                <a:gd name="connsiteY6587" fmla="*/ 3089788 h 6367455"/>
                <a:gd name="connsiteX6588" fmla="*/ 2795888 w 6891715"/>
                <a:gd name="connsiteY6588" fmla="*/ 3080260 h 6367455"/>
                <a:gd name="connsiteX6589" fmla="*/ 2787313 w 6891715"/>
                <a:gd name="connsiteY6589" fmla="*/ 3042465 h 6367455"/>
                <a:gd name="connsiteX6590" fmla="*/ 2772387 w 6891715"/>
                <a:gd name="connsiteY6590" fmla="*/ 3022457 h 6367455"/>
                <a:gd name="connsiteX6591" fmla="*/ 2790171 w 6891715"/>
                <a:gd name="connsiteY6591" fmla="*/ 3018328 h 6367455"/>
                <a:gd name="connsiteX6592" fmla="*/ 2793347 w 6891715"/>
                <a:gd name="connsiteY6592" fmla="*/ 3008801 h 6367455"/>
                <a:gd name="connsiteX6593" fmla="*/ 2779374 w 6891715"/>
                <a:gd name="connsiteY6593" fmla="*/ 2996097 h 6367455"/>
                <a:gd name="connsiteX6594" fmla="*/ 2775245 w 6891715"/>
                <a:gd name="connsiteY6594" fmla="*/ 2979263 h 6367455"/>
                <a:gd name="connsiteX6595" fmla="*/ 2779056 w 6891715"/>
                <a:gd name="connsiteY6595" fmla="*/ 2969736 h 6367455"/>
                <a:gd name="connsiteX6596" fmla="*/ 2779056 w 6891715"/>
                <a:gd name="connsiteY6596" fmla="*/ 2956077 h 6367455"/>
                <a:gd name="connsiteX6597" fmla="*/ 2768576 w 6891715"/>
                <a:gd name="connsiteY6597" fmla="*/ 2951632 h 6367455"/>
                <a:gd name="connsiteX6598" fmla="*/ 2756825 w 6891715"/>
                <a:gd name="connsiteY6598" fmla="*/ 2957348 h 6367455"/>
                <a:gd name="connsiteX6599" fmla="*/ 2739676 w 6891715"/>
                <a:gd name="connsiteY6599" fmla="*/ 2952267 h 6367455"/>
                <a:gd name="connsiteX6600" fmla="*/ 2741899 w 6891715"/>
                <a:gd name="connsiteY6600" fmla="*/ 2941467 h 6367455"/>
                <a:gd name="connsiteX6601" fmla="*/ 2779691 w 6891715"/>
                <a:gd name="connsiteY6601" fmla="*/ 2919236 h 6367455"/>
                <a:gd name="connsiteX6602" fmla="*/ 2763812 w 6891715"/>
                <a:gd name="connsiteY6602" fmla="*/ 2902720 h 6367455"/>
                <a:gd name="connsiteX6603" fmla="*/ 2759684 w 6891715"/>
                <a:gd name="connsiteY6603" fmla="*/ 2902720 h 6367455"/>
                <a:gd name="connsiteX6604" fmla="*/ 2756190 w 6891715"/>
                <a:gd name="connsiteY6604" fmla="*/ 2903038 h 6367455"/>
                <a:gd name="connsiteX6605" fmla="*/ 2753332 w 6891715"/>
                <a:gd name="connsiteY6605" fmla="*/ 2903672 h 6367455"/>
                <a:gd name="connsiteX6606" fmla="*/ 2752379 w 6891715"/>
                <a:gd name="connsiteY6606" fmla="*/ 2903989 h 6367455"/>
                <a:gd name="connsiteX6607" fmla="*/ 2752062 w 6891715"/>
                <a:gd name="connsiteY6607" fmla="*/ 2904623 h 6367455"/>
                <a:gd name="connsiteX6608" fmla="*/ 2751426 w 6891715"/>
                <a:gd name="connsiteY6608" fmla="*/ 2906529 h 6367455"/>
                <a:gd name="connsiteX6609" fmla="*/ 2751109 w 6891715"/>
                <a:gd name="connsiteY6609" fmla="*/ 2909072 h 6367455"/>
                <a:gd name="connsiteX6610" fmla="*/ 2751109 w 6891715"/>
                <a:gd name="connsiteY6610" fmla="*/ 2911930 h 6367455"/>
                <a:gd name="connsiteX6611" fmla="*/ 2751109 w 6891715"/>
                <a:gd name="connsiteY6611" fmla="*/ 2917011 h 6367455"/>
                <a:gd name="connsiteX6612" fmla="*/ 2751109 w 6891715"/>
                <a:gd name="connsiteY6612" fmla="*/ 2919236 h 6367455"/>
                <a:gd name="connsiteX6613" fmla="*/ 2745710 w 6891715"/>
                <a:gd name="connsiteY6613" fmla="*/ 2915423 h 6367455"/>
                <a:gd name="connsiteX6614" fmla="*/ 2746980 w 6891715"/>
                <a:gd name="connsiteY6614" fmla="*/ 2898272 h 6367455"/>
                <a:gd name="connsiteX6615" fmla="*/ 2733642 w 6891715"/>
                <a:gd name="connsiteY6615" fmla="*/ 2887156 h 6367455"/>
                <a:gd name="connsiteX6616" fmla="*/ 2729513 w 6891715"/>
                <a:gd name="connsiteY6616" fmla="*/ 2872231 h 6367455"/>
                <a:gd name="connsiteX6617" fmla="*/ 2720621 w 6891715"/>
                <a:gd name="connsiteY6617" fmla="*/ 2826815 h 6367455"/>
                <a:gd name="connsiteX6618" fmla="*/ 2717763 w 6891715"/>
                <a:gd name="connsiteY6618" fmla="*/ 2769962 h 6367455"/>
                <a:gd name="connsiteX6619" fmla="*/ 2718432 w 6891715"/>
                <a:gd name="connsiteY6619" fmla="*/ 2770111 h 6367455"/>
                <a:gd name="connsiteX6620" fmla="*/ 2705803 w 6891715"/>
                <a:gd name="connsiteY6620" fmla="*/ 2755583 h 6367455"/>
                <a:gd name="connsiteX6621" fmla="*/ 2681365 w 6891715"/>
                <a:gd name="connsiteY6621" fmla="*/ 2751773 h 6367455"/>
                <a:gd name="connsiteX6622" fmla="*/ 2680413 w 6891715"/>
                <a:gd name="connsiteY6622" fmla="*/ 2744153 h 6367455"/>
                <a:gd name="connsiteX6623" fmla="*/ 2666449 w 6891715"/>
                <a:gd name="connsiteY6623" fmla="*/ 2735898 h 6367455"/>
                <a:gd name="connsiteX6624" fmla="*/ 2677874 w 6891715"/>
                <a:gd name="connsiteY6624" fmla="*/ 2696847 h 6367455"/>
                <a:gd name="connsiteX6625" fmla="*/ 2668353 w 6891715"/>
                <a:gd name="connsiteY6625" fmla="*/ 2675893 h 6367455"/>
                <a:gd name="connsiteX6626" fmla="*/ 2668988 w 6891715"/>
                <a:gd name="connsiteY6626" fmla="*/ 2646365 h 6367455"/>
                <a:gd name="connsiteX6627" fmla="*/ 2675335 w 6891715"/>
                <a:gd name="connsiteY6627" fmla="*/ 2662240 h 6367455"/>
                <a:gd name="connsiteX6628" fmla="*/ 2678509 w 6891715"/>
                <a:gd name="connsiteY6628" fmla="*/ 2640968 h 6367455"/>
                <a:gd name="connsiteX6629" fmla="*/ 2676288 w 6891715"/>
                <a:gd name="connsiteY6629" fmla="*/ 2617791 h 6367455"/>
                <a:gd name="connsiteX6630" fmla="*/ 2655976 w 6891715"/>
                <a:gd name="connsiteY6630" fmla="*/ 2621282 h 6367455"/>
                <a:gd name="connsiteX6631" fmla="*/ 2646771 w 6891715"/>
                <a:gd name="connsiteY6631" fmla="*/ 2635889 h 6367455"/>
                <a:gd name="connsiteX6632" fmla="*/ 2659784 w 6891715"/>
                <a:gd name="connsiteY6632" fmla="*/ 2674939 h 6367455"/>
                <a:gd name="connsiteX6633" fmla="*/ 2657879 w 6891715"/>
                <a:gd name="connsiteY6633" fmla="*/ 2686687 h 6367455"/>
                <a:gd name="connsiteX6634" fmla="*/ 2649310 w 6891715"/>
                <a:gd name="connsiteY6634" fmla="*/ 2693036 h 6367455"/>
                <a:gd name="connsiteX6635" fmla="*/ 2646136 w 6891715"/>
                <a:gd name="connsiteY6635" fmla="*/ 2672717 h 6367455"/>
                <a:gd name="connsiteX6636" fmla="*/ 2642962 w 6891715"/>
                <a:gd name="connsiteY6636" fmla="*/ 2665414 h 6367455"/>
                <a:gd name="connsiteX6637" fmla="*/ 2643597 w 6891715"/>
                <a:gd name="connsiteY6637" fmla="*/ 2657159 h 6367455"/>
                <a:gd name="connsiteX6638" fmla="*/ 2631854 w 6891715"/>
                <a:gd name="connsiteY6638" fmla="*/ 2658430 h 6367455"/>
                <a:gd name="connsiteX6639" fmla="*/ 2637567 w 6891715"/>
                <a:gd name="connsiteY6639" fmla="*/ 2679067 h 6367455"/>
                <a:gd name="connsiteX6640" fmla="*/ 2632489 w 6891715"/>
                <a:gd name="connsiteY6640" fmla="*/ 2705737 h 6367455"/>
                <a:gd name="connsiteX6641" fmla="*/ 2650579 w 6891715"/>
                <a:gd name="connsiteY6641" fmla="*/ 2720341 h 6367455"/>
                <a:gd name="connsiteX6642" fmla="*/ 2647722 w 6891715"/>
                <a:gd name="connsiteY6642" fmla="*/ 2746693 h 6367455"/>
                <a:gd name="connsiteX6643" fmla="*/ 2636298 w 6891715"/>
                <a:gd name="connsiteY6643" fmla="*/ 2747963 h 6367455"/>
                <a:gd name="connsiteX6644" fmla="*/ 2633124 w 6891715"/>
                <a:gd name="connsiteY6644" fmla="*/ 2773998 h 6367455"/>
                <a:gd name="connsiteX6645" fmla="*/ 2623920 w 6891715"/>
                <a:gd name="connsiteY6645" fmla="*/ 2784475 h 6367455"/>
                <a:gd name="connsiteX6646" fmla="*/ 2600434 w 6891715"/>
                <a:gd name="connsiteY6646" fmla="*/ 2781934 h 6367455"/>
                <a:gd name="connsiteX6647" fmla="*/ 2586787 w 6891715"/>
                <a:gd name="connsiteY6647" fmla="*/ 2789236 h 6367455"/>
                <a:gd name="connsiteX6648" fmla="*/ 2571870 w 6891715"/>
                <a:gd name="connsiteY6648" fmla="*/ 2774633 h 6367455"/>
                <a:gd name="connsiteX6649" fmla="*/ 2577583 w 6891715"/>
                <a:gd name="connsiteY6649" fmla="*/ 2799714 h 6367455"/>
                <a:gd name="connsiteX6650" fmla="*/ 2549970 w 6891715"/>
                <a:gd name="connsiteY6650" fmla="*/ 2818130 h 6367455"/>
                <a:gd name="connsiteX6651" fmla="*/ 2544893 w 6891715"/>
                <a:gd name="connsiteY6651" fmla="*/ 2839084 h 6367455"/>
                <a:gd name="connsiteX6652" fmla="*/ 2529023 w 6891715"/>
                <a:gd name="connsiteY6652" fmla="*/ 2837179 h 6367455"/>
                <a:gd name="connsiteX6653" fmla="*/ 2524898 w 6891715"/>
                <a:gd name="connsiteY6653" fmla="*/ 2843846 h 6367455"/>
                <a:gd name="connsiteX6654" fmla="*/ 2536322 w 6891715"/>
                <a:gd name="connsiteY6654" fmla="*/ 2852736 h 6367455"/>
                <a:gd name="connsiteX6655" fmla="*/ 2528389 w 6891715"/>
                <a:gd name="connsiteY6655" fmla="*/ 2862578 h 6367455"/>
                <a:gd name="connsiteX6656" fmla="*/ 2517598 w 6891715"/>
                <a:gd name="connsiteY6656" fmla="*/ 2864483 h 6367455"/>
                <a:gd name="connsiteX6657" fmla="*/ 2509981 w 6891715"/>
                <a:gd name="connsiteY6657" fmla="*/ 2866389 h 6367455"/>
                <a:gd name="connsiteX6658" fmla="*/ 2506807 w 6891715"/>
                <a:gd name="connsiteY6658" fmla="*/ 2867023 h 6367455"/>
                <a:gd name="connsiteX6659" fmla="*/ 2504903 w 6891715"/>
                <a:gd name="connsiteY6659" fmla="*/ 2867975 h 6367455"/>
                <a:gd name="connsiteX6660" fmla="*/ 2504268 w 6891715"/>
                <a:gd name="connsiteY6660" fmla="*/ 2868928 h 6367455"/>
                <a:gd name="connsiteX6661" fmla="*/ 2503952 w 6891715"/>
                <a:gd name="connsiteY6661" fmla="*/ 2869563 h 6367455"/>
                <a:gd name="connsiteX6662" fmla="*/ 2502999 w 6891715"/>
                <a:gd name="connsiteY6662" fmla="*/ 2872103 h 6367455"/>
                <a:gd name="connsiteX6663" fmla="*/ 2501730 w 6891715"/>
                <a:gd name="connsiteY6663" fmla="*/ 2875277 h 6367455"/>
                <a:gd name="connsiteX6664" fmla="*/ 2500777 w 6891715"/>
                <a:gd name="connsiteY6664" fmla="*/ 2879088 h 6367455"/>
                <a:gd name="connsiteX6665" fmla="*/ 2499190 w 6891715"/>
                <a:gd name="connsiteY6665" fmla="*/ 2885437 h 6367455"/>
                <a:gd name="connsiteX6666" fmla="*/ 2498873 w 6891715"/>
                <a:gd name="connsiteY6666" fmla="*/ 2888295 h 6367455"/>
                <a:gd name="connsiteX6667" fmla="*/ 2479196 w 6891715"/>
                <a:gd name="connsiteY6667" fmla="*/ 2919092 h 6367455"/>
                <a:gd name="connsiteX6668" fmla="*/ 2452536 w 6891715"/>
                <a:gd name="connsiteY6668" fmla="*/ 2925442 h 6367455"/>
                <a:gd name="connsiteX6669" fmla="*/ 2434445 w 6891715"/>
                <a:gd name="connsiteY6669" fmla="*/ 2941316 h 6367455"/>
                <a:gd name="connsiteX6670" fmla="*/ 2412546 w 6891715"/>
                <a:gd name="connsiteY6670" fmla="*/ 2943856 h 6367455"/>
                <a:gd name="connsiteX6671" fmla="*/ 2406199 w 6891715"/>
                <a:gd name="connsiteY6671" fmla="*/ 2961954 h 6367455"/>
                <a:gd name="connsiteX6672" fmla="*/ 2358910 w 6891715"/>
                <a:gd name="connsiteY6672" fmla="*/ 2965446 h 6367455"/>
                <a:gd name="connsiteX6673" fmla="*/ 2325902 w 6891715"/>
                <a:gd name="connsiteY6673" fmla="*/ 2956239 h 6367455"/>
                <a:gd name="connsiteX6674" fmla="*/ 2291942 w 6891715"/>
                <a:gd name="connsiteY6674" fmla="*/ 2950206 h 6367455"/>
                <a:gd name="connsiteX6675" fmla="*/ 2297020 w 6891715"/>
                <a:gd name="connsiteY6675" fmla="*/ 2924807 h 6367455"/>
                <a:gd name="connsiteX6676" fmla="*/ 2267822 w 6891715"/>
                <a:gd name="connsiteY6676" fmla="*/ 2929252 h 6367455"/>
                <a:gd name="connsiteX6677" fmla="*/ 2226879 w 6891715"/>
                <a:gd name="connsiteY6677" fmla="*/ 2886389 h 6367455"/>
                <a:gd name="connsiteX6678" fmla="*/ 2197364 w 6891715"/>
                <a:gd name="connsiteY6678" fmla="*/ 2883216 h 6367455"/>
                <a:gd name="connsiteX6679" fmla="*/ 2191016 w 6891715"/>
                <a:gd name="connsiteY6679" fmla="*/ 2862578 h 6367455"/>
                <a:gd name="connsiteX6680" fmla="*/ 2178955 w 6891715"/>
                <a:gd name="connsiteY6680" fmla="*/ 2853371 h 6367455"/>
                <a:gd name="connsiteX6681" fmla="*/ 2188477 w 6891715"/>
                <a:gd name="connsiteY6681" fmla="*/ 2836226 h 6367455"/>
                <a:gd name="connsiteX6682" fmla="*/ 2197681 w 6891715"/>
                <a:gd name="connsiteY6682" fmla="*/ 2806700 h 6367455"/>
                <a:gd name="connsiteX6683" fmla="*/ 2216723 w 6891715"/>
                <a:gd name="connsiteY6683" fmla="*/ 2820034 h 6367455"/>
                <a:gd name="connsiteX6684" fmla="*/ 2224022 w 6891715"/>
                <a:gd name="connsiteY6684" fmla="*/ 2809240 h 6367455"/>
                <a:gd name="connsiteX6685" fmla="*/ 2253857 w 6891715"/>
                <a:gd name="connsiteY6685" fmla="*/ 2822891 h 6367455"/>
                <a:gd name="connsiteX6686" fmla="*/ 2244334 w 6891715"/>
                <a:gd name="connsiteY6686" fmla="*/ 2811462 h 6367455"/>
                <a:gd name="connsiteX6687" fmla="*/ 2243066 w 6891715"/>
                <a:gd name="connsiteY6687" fmla="*/ 2799714 h 6367455"/>
                <a:gd name="connsiteX6688" fmla="*/ 2283373 w 6891715"/>
                <a:gd name="connsiteY6688" fmla="*/ 2782569 h 6367455"/>
                <a:gd name="connsiteX6689" fmla="*/ 2235450 w 6891715"/>
                <a:gd name="connsiteY6689" fmla="*/ 2793365 h 6367455"/>
                <a:gd name="connsiteX6690" fmla="*/ 2224976 w 6891715"/>
                <a:gd name="connsiteY6690" fmla="*/ 2773679 h 6367455"/>
                <a:gd name="connsiteX6691" fmla="*/ 2235132 w 6891715"/>
                <a:gd name="connsiteY6691" fmla="*/ 2752408 h 6367455"/>
                <a:gd name="connsiteX6692" fmla="*/ 2251001 w 6891715"/>
                <a:gd name="connsiteY6692" fmla="*/ 2748280 h 6367455"/>
                <a:gd name="connsiteX6693" fmla="*/ 2258618 w 6891715"/>
                <a:gd name="connsiteY6693" fmla="*/ 2737486 h 6367455"/>
                <a:gd name="connsiteX6694" fmla="*/ 2242432 w 6891715"/>
                <a:gd name="connsiteY6694" fmla="*/ 2730184 h 6367455"/>
                <a:gd name="connsiteX6695" fmla="*/ 2245287 w 6891715"/>
                <a:gd name="connsiteY6695" fmla="*/ 2720658 h 6367455"/>
                <a:gd name="connsiteX6696" fmla="*/ 2261156 w 6891715"/>
                <a:gd name="connsiteY6696" fmla="*/ 2707958 h 6367455"/>
                <a:gd name="connsiteX6697" fmla="*/ 2261156 w 6891715"/>
                <a:gd name="connsiteY6697" fmla="*/ 2703514 h 6367455"/>
                <a:gd name="connsiteX6698" fmla="*/ 2245287 w 6891715"/>
                <a:gd name="connsiteY6698" fmla="*/ 2694307 h 6367455"/>
                <a:gd name="connsiteX6699" fmla="*/ 2232909 w 6891715"/>
                <a:gd name="connsiteY6699" fmla="*/ 2720024 h 6367455"/>
                <a:gd name="connsiteX6700" fmla="*/ 2214502 w 6891715"/>
                <a:gd name="connsiteY6700" fmla="*/ 2707641 h 6367455"/>
                <a:gd name="connsiteX6701" fmla="*/ 2211646 w 6891715"/>
                <a:gd name="connsiteY6701" fmla="*/ 2733675 h 6367455"/>
                <a:gd name="connsiteX6702" fmla="*/ 2197998 w 6891715"/>
                <a:gd name="connsiteY6702" fmla="*/ 2725421 h 6367455"/>
                <a:gd name="connsiteX6703" fmla="*/ 2197046 w 6891715"/>
                <a:gd name="connsiteY6703" fmla="*/ 2711768 h 6367455"/>
                <a:gd name="connsiteX6704" fmla="*/ 2191333 w 6891715"/>
                <a:gd name="connsiteY6704" fmla="*/ 2703196 h 6367455"/>
                <a:gd name="connsiteX6705" fmla="*/ 2204980 w 6891715"/>
                <a:gd name="connsiteY6705" fmla="*/ 2676845 h 6367455"/>
                <a:gd name="connsiteX6706" fmla="*/ 2223072 w 6891715"/>
                <a:gd name="connsiteY6706" fmla="*/ 2685099 h 6367455"/>
                <a:gd name="connsiteX6707" fmla="*/ 2224976 w 6891715"/>
                <a:gd name="connsiteY6707" fmla="*/ 2659700 h 6367455"/>
                <a:gd name="connsiteX6708" fmla="*/ 2227833 w 6891715"/>
                <a:gd name="connsiteY6708" fmla="*/ 2657478 h 6367455"/>
                <a:gd name="connsiteX6709" fmla="*/ 2233862 w 6891715"/>
                <a:gd name="connsiteY6709" fmla="*/ 2652715 h 6367455"/>
                <a:gd name="connsiteX6710" fmla="*/ 2237035 w 6891715"/>
                <a:gd name="connsiteY6710" fmla="*/ 2649540 h 6367455"/>
                <a:gd name="connsiteX6711" fmla="*/ 2239257 w 6891715"/>
                <a:gd name="connsiteY6711" fmla="*/ 2646683 h 6367455"/>
                <a:gd name="connsiteX6712" fmla="*/ 2241161 w 6891715"/>
                <a:gd name="connsiteY6712" fmla="*/ 2644460 h 6367455"/>
                <a:gd name="connsiteX6713" fmla="*/ 2241479 w 6891715"/>
                <a:gd name="connsiteY6713" fmla="*/ 2643508 h 6367455"/>
                <a:gd name="connsiteX6714" fmla="*/ 2241479 w 6891715"/>
                <a:gd name="connsiteY6714" fmla="*/ 2642873 h 6367455"/>
                <a:gd name="connsiteX6715" fmla="*/ 2241479 w 6891715"/>
                <a:gd name="connsiteY6715" fmla="*/ 2642555 h 6367455"/>
                <a:gd name="connsiteX6716" fmla="*/ 2241798 w 6891715"/>
                <a:gd name="connsiteY6716" fmla="*/ 2642555 h 6367455"/>
                <a:gd name="connsiteX6717" fmla="*/ 2243702 w 6891715"/>
                <a:gd name="connsiteY6717" fmla="*/ 2642873 h 6367455"/>
                <a:gd name="connsiteX6718" fmla="*/ 2248461 w 6891715"/>
                <a:gd name="connsiteY6718" fmla="*/ 2646048 h 6367455"/>
                <a:gd name="connsiteX6719" fmla="*/ 2256713 w 6891715"/>
                <a:gd name="connsiteY6719" fmla="*/ 2651127 h 6367455"/>
                <a:gd name="connsiteX6720" fmla="*/ 2264966 w 6891715"/>
                <a:gd name="connsiteY6720" fmla="*/ 2632078 h 6367455"/>
                <a:gd name="connsiteX6721" fmla="*/ 2259571 w 6891715"/>
                <a:gd name="connsiteY6721" fmla="*/ 2626999 h 6367455"/>
                <a:gd name="connsiteX6722" fmla="*/ 2242432 w 6891715"/>
                <a:gd name="connsiteY6722" fmla="*/ 2639698 h 6367455"/>
                <a:gd name="connsiteX6723" fmla="*/ 2232909 w 6891715"/>
                <a:gd name="connsiteY6723" fmla="*/ 2632395 h 6367455"/>
                <a:gd name="connsiteX6724" fmla="*/ 2216406 w 6891715"/>
                <a:gd name="connsiteY6724" fmla="*/ 2645095 h 6367455"/>
                <a:gd name="connsiteX6725" fmla="*/ 2211646 w 6891715"/>
                <a:gd name="connsiteY6725" fmla="*/ 2633665 h 6367455"/>
                <a:gd name="connsiteX6726" fmla="*/ 2225609 w 6891715"/>
                <a:gd name="connsiteY6726" fmla="*/ 2614615 h 6367455"/>
                <a:gd name="connsiteX6727" fmla="*/ 2237035 w 6891715"/>
                <a:gd name="connsiteY6727" fmla="*/ 2592073 h 6367455"/>
                <a:gd name="connsiteX6728" fmla="*/ 2260205 w 6891715"/>
                <a:gd name="connsiteY6728" fmla="*/ 2583819 h 6367455"/>
                <a:gd name="connsiteX6729" fmla="*/ 2263060 w 6891715"/>
                <a:gd name="connsiteY6729" fmla="*/ 2568896 h 6367455"/>
                <a:gd name="connsiteX6730" fmla="*/ 2245287 w 6891715"/>
                <a:gd name="connsiteY6730" fmla="*/ 2569214 h 6367455"/>
                <a:gd name="connsiteX6731" fmla="*/ 2264013 w 6891715"/>
                <a:gd name="connsiteY6731" fmla="*/ 2548576 h 6367455"/>
                <a:gd name="connsiteX6732" fmla="*/ 2274486 w 6891715"/>
                <a:gd name="connsiteY6732" fmla="*/ 2524764 h 6367455"/>
                <a:gd name="connsiteX6733" fmla="*/ 2276390 w 6891715"/>
                <a:gd name="connsiteY6733" fmla="*/ 2521589 h 6367455"/>
                <a:gd name="connsiteX6734" fmla="*/ 2288133 w 6891715"/>
                <a:gd name="connsiteY6734" fmla="*/ 2517779 h 6367455"/>
                <a:gd name="connsiteX6735" fmla="*/ 2285278 w 6891715"/>
                <a:gd name="connsiteY6735" fmla="*/ 2560324 h 6367455"/>
                <a:gd name="connsiteX6736" fmla="*/ 2292893 w 6891715"/>
                <a:gd name="connsiteY6736" fmla="*/ 2570485 h 6367455"/>
                <a:gd name="connsiteX6737" fmla="*/ 2297656 w 6891715"/>
                <a:gd name="connsiteY6737" fmla="*/ 2512700 h 6367455"/>
                <a:gd name="connsiteX6738" fmla="*/ 2328123 w 6891715"/>
                <a:gd name="connsiteY6738" fmla="*/ 2498726 h 6367455"/>
                <a:gd name="connsiteX6739" fmla="*/ 2315429 w 6891715"/>
                <a:gd name="connsiteY6739" fmla="*/ 2494594 h 6367455"/>
                <a:gd name="connsiteX6740" fmla="*/ 2290038 w 6891715"/>
                <a:gd name="connsiteY6740" fmla="*/ 2503489 h 6367455"/>
                <a:gd name="connsiteX6741" fmla="*/ 2293212 w 6891715"/>
                <a:gd name="connsiteY6741" fmla="*/ 2487610 h 6367455"/>
                <a:gd name="connsiteX6742" fmla="*/ 2278612 w 6891715"/>
                <a:gd name="connsiteY6742" fmla="*/ 2503489 h 6367455"/>
                <a:gd name="connsiteX6743" fmla="*/ 2250048 w 6891715"/>
                <a:gd name="connsiteY6743" fmla="*/ 2517144 h 6367455"/>
                <a:gd name="connsiteX6744" fmla="*/ 2241798 w 6891715"/>
                <a:gd name="connsiteY6744" fmla="*/ 2546990 h 6367455"/>
                <a:gd name="connsiteX6745" fmla="*/ 2213550 w 6891715"/>
                <a:gd name="connsiteY6745" fmla="*/ 2566039 h 6367455"/>
                <a:gd name="connsiteX6746" fmla="*/ 2206249 w 6891715"/>
                <a:gd name="connsiteY6746" fmla="*/ 2575564 h 6367455"/>
                <a:gd name="connsiteX6747" fmla="*/ 2183715 w 6891715"/>
                <a:gd name="connsiteY6747" fmla="*/ 2563182 h 6367455"/>
                <a:gd name="connsiteX6748" fmla="*/ 2169117 w 6891715"/>
                <a:gd name="connsiteY6748" fmla="*/ 2573658 h 6367455"/>
                <a:gd name="connsiteX6749" fmla="*/ 2149756 w 6891715"/>
                <a:gd name="connsiteY6749" fmla="*/ 2544449 h 6367455"/>
                <a:gd name="connsiteX6750" fmla="*/ 2149439 w 6891715"/>
                <a:gd name="connsiteY6750" fmla="*/ 2535242 h 6367455"/>
                <a:gd name="connsiteX6751" fmla="*/ 2166578 w 6891715"/>
                <a:gd name="connsiteY6751" fmla="*/ 2537146 h 6367455"/>
                <a:gd name="connsiteX6752" fmla="*/ 2168800 w 6891715"/>
                <a:gd name="connsiteY6752" fmla="*/ 2516191 h 6367455"/>
                <a:gd name="connsiteX6753" fmla="*/ 2183399 w 6891715"/>
                <a:gd name="connsiteY6753" fmla="*/ 2530480 h 6367455"/>
                <a:gd name="connsiteX6754" fmla="*/ 2216088 w 6891715"/>
                <a:gd name="connsiteY6754" fmla="*/ 2509202 h 6367455"/>
                <a:gd name="connsiteX6755" fmla="*/ 2187842 w 6891715"/>
                <a:gd name="connsiteY6755" fmla="*/ 2511428 h 6367455"/>
                <a:gd name="connsiteX6756" fmla="*/ 2178955 w 6891715"/>
                <a:gd name="connsiteY6756" fmla="*/ 2506347 h 6367455"/>
                <a:gd name="connsiteX6757" fmla="*/ 2176734 w 6891715"/>
                <a:gd name="connsiteY6757" fmla="*/ 2489517 h 6367455"/>
                <a:gd name="connsiteX6758" fmla="*/ 2203076 w 6891715"/>
                <a:gd name="connsiteY6758" fmla="*/ 2475554 h 6367455"/>
                <a:gd name="connsiteX6759" fmla="*/ 2181178 w 6891715"/>
                <a:gd name="connsiteY6759" fmla="*/ 2477773 h 6367455"/>
                <a:gd name="connsiteX6760" fmla="*/ 2181813 w 6891715"/>
                <a:gd name="connsiteY6760" fmla="*/ 2465073 h 6367455"/>
                <a:gd name="connsiteX6761" fmla="*/ 2169117 w 6891715"/>
                <a:gd name="connsiteY6761" fmla="*/ 2453962 h 6367455"/>
                <a:gd name="connsiteX6762" fmla="*/ 2180543 w 6891715"/>
                <a:gd name="connsiteY6762" fmla="*/ 2439040 h 6367455"/>
                <a:gd name="connsiteX6763" fmla="*/ 2172290 w 6891715"/>
                <a:gd name="connsiteY6763" fmla="*/ 2438087 h 6367455"/>
                <a:gd name="connsiteX6764" fmla="*/ 2159594 w 6891715"/>
                <a:gd name="connsiteY6764" fmla="*/ 2444438 h 6367455"/>
                <a:gd name="connsiteX6765" fmla="*/ 2141505 w 6891715"/>
                <a:gd name="connsiteY6765" fmla="*/ 2433007 h 6367455"/>
                <a:gd name="connsiteX6766" fmla="*/ 2149756 w 6891715"/>
                <a:gd name="connsiteY6766" fmla="*/ 2422530 h 6367455"/>
                <a:gd name="connsiteX6767" fmla="*/ 2138331 w 6891715"/>
                <a:gd name="connsiteY6767" fmla="*/ 2421258 h 6367455"/>
                <a:gd name="connsiteX6768" fmla="*/ 2143091 w 6891715"/>
                <a:gd name="connsiteY6768" fmla="*/ 2403163 h 6367455"/>
                <a:gd name="connsiteX6769" fmla="*/ 2158959 w 6891715"/>
                <a:gd name="connsiteY6769" fmla="*/ 2402208 h 6367455"/>
                <a:gd name="connsiteX6770" fmla="*/ 2184669 w 6891715"/>
                <a:gd name="connsiteY6770" fmla="*/ 2408243 h 6367455"/>
                <a:gd name="connsiteX6771" fmla="*/ 2209741 w 6891715"/>
                <a:gd name="connsiteY6771" fmla="*/ 2392366 h 6367455"/>
                <a:gd name="connsiteX6772" fmla="*/ 2253223 w 6891715"/>
                <a:gd name="connsiteY6772" fmla="*/ 2401575 h 6367455"/>
                <a:gd name="connsiteX6773" fmla="*/ 2274486 w 6891715"/>
                <a:gd name="connsiteY6773" fmla="*/ 2389510 h 6367455"/>
                <a:gd name="connsiteX6774" fmla="*/ 2317968 w 6891715"/>
                <a:gd name="connsiteY6774" fmla="*/ 2416815 h 6367455"/>
                <a:gd name="connsiteX6775" fmla="*/ 2312891 w 6891715"/>
                <a:gd name="connsiteY6775" fmla="*/ 2438722 h 6367455"/>
                <a:gd name="connsiteX6776" fmla="*/ 2328441 w 6891715"/>
                <a:gd name="connsiteY6776" fmla="*/ 2426022 h 6367455"/>
                <a:gd name="connsiteX6777" fmla="*/ 2341136 w 6891715"/>
                <a:gd name="connsiteY6777" fmla="*/ 2440627 h 6367455"/>
                <a:gd name="connsiteX6778" fmla="*/ 2347484 w 6891715"/>
                <a:gd name="connsiteY6778" fmla="*/ 2426022 h 6367455"/>
                <a:gd name="connsiteX6779" fmla="*/ 2329710 w 6891715"/>
                <a:gd name="connsiteY6779" fmla="*/ 2412053 h 6367455"/>
                <a:gd name="connsiteX6780" fmla="*/ 2325902 w 6891715"/>
                <a:gd name="connsiteY6780" fmla="*/ 2398716 h 6367455"/>
                <a:gd name="connsiteX6781" fmla="*/ 2386204 w 6891715"/>
                <a:gd name="connsiteY6781" fmla="*/ 2376172 h 6367455"/>
                <a:gd name="connsiteX6782" fmla="*/ 2384935 w 6891715"/>
                <a:gd name="connsiteY6782" fmla="*/ 2359030 h 6367455"/>
                <a:gd name="connsiteX6783" fmla="*/ 2353197 w 6891715"/>
                <a:gd name="connsiteY6783" fmla="*/ 2371094 h 6367455"/>
                <a:gd name="connsiteX6784" fmla="*/ 2361765 w 6891715"/>
                <a:gd name="connsiteY6784" fmla="*/ 2356172 h 6367455"/>
                <a:gd name="connsiteX6785" fmla="*/ 2361448 w 6891715"/>
                <a:gd name="connsiteY6785" fmla="*/ 2331725 h 6367455"/>
                <a:gd name="connsiteX6786" fmla="*/ 2383348 w 6891715"/>
                <a:gd name="connsiteY6786" fmla="*/ 2299021 h 6367455"/>
                <a:gd name="connsiteX6787" fmla="*/ 2345898 w 6891715"/>
                <a:gd name="connsiteY6787" fmla="*/ 2332040 h 6367455"/>
                <a:gd name="connsiteX6788" fmla="*/ 2345898 w 6891715"/>
                <a:gd name="connsiteY6788" fmla="*/ 2368872 h 6367455"/>
                <a:gd name="connsiteX6789" fmla="*/ 2330346 w 6891715"/>
                <a:gd name="connsiteY6789" fmla="*/ 2378397 h 6367455"/>
                <a:gd name="connsiteX6790" fmla="*/ 2320824 w 6891715"/>
                <a:gd name="connsiteY6790" fmla="*/ 2367285 h 6367455"/>
                <a:gd name="connsiteX6791" fmla="*/ 2313208 w 6891715"/>
                <a:gd name="connsiteY6791" fmla="*/ 2374587 h 6367455"/>
                <a:gd name="connsiteX6792" fmla="*/ 2271948 w 6891715"/>
                <a:gd name="connsiteY6792" fmla="*/ 2374904 h 6367455"/>
                <a:gd name="connsiteX6793" fmla="*/ 2271948 w 6891715"/>
                <a:gd name="connsiteY6793" fmla="*/ 2363157 h 6367455"/>
                <a:gd name="connsiteX6794" fmla="*/ 2287500 w 6891715"/>
                <a:gd name="connsiteY6794" fmla="*/ 2339979 h 6367455"/>
                <a:gd name="connsiteX6795" fmla="*/ 2263378 w 6891715"/>
                <a:gd name="connsiteY6795" fmla="*/ 2359030 h 6367455"/>
                <a:gd name="connsiteX6796" fmla="*/ 2263378 w 6891715"/>
                <a:gd name="connsiteY6796" fmla="*/ 2376172 h 6367455"/>
                <a:gd name="connsiteX6797" fmla="*/ 2245605 w 6891715"/>
                <a:gd name="connsiteY6797" fmla="*/ 2379350 h 6367455"/>
                <a:gd name="connsiteX6798" fmla="*/ 2210694 w 6891715"/>
                <a:gd name="connsiteY6798" fmla="*/ 2377443 h 6367455"/>
                <a:gd name="connsiteX6799" fmla="*/ 2176100 w 6891715"/>
                <a:gd name="connsiteY6799" fmla="*/ 2399987 h 6367455"/>
                <a:gd name="connsiteX6800" fmla="*/ 2153882 w 6891715"/>
                <a:gd name="connsiteY6800" fmla="*/ 2391732 h 6367455"/>
                <a:gd name="connsiteX6801" fmla="*/ 2145948 w 6891715"/>
                <a:gd name="connsiteY6801" fmla="*/ 2379350 h 6367455"/>
                <a:gd name="connsiteX6802" fmla="*/ 2160864 w 6891715"/>
                <a:gd name="connsiteY6802" fmla="*/ 2371729 h 6367455"/>
                <a:gd name="connsiteX6803" fmla="*/ 2136427 w 6891715"/>
                <a:gd name="connsiteY6803" fmla="*/ 2362204 h 6367455"/>
                <a:gd name="connsiteX6804" fmla="*/ 2178639 w 6891715"/>
                <a:gd name="connsiteY6804" fmla="*/ 2342201 h 6367455"/>
                <a:gd name="connsiteX6805" fmla="*/ 2167847 w 6891715"/>
                <a:gd name="connsiteY6805" fmla="*/ 2339979 h 6367455"/>
                <a:gd name="connsiteX6806" fmla="*/ 2173243 w 6891715"/>
                <a:gd name="connsiteY6806" fmla="*/ 2326326 h 6367455"/>
                <a:gd name="connsiteX6807" fmla="*/ 2188160 w 6891715"/>
                <a:gd name="connsiteY6807" fmla="*/ 2322834 h 6367455"/>
                <a:gd name="connsiteX6808" fmla="*/ 2158008 w 6891715"/>
                <a:gd name="connsiteY6808" fmla="*/ 2303150 h 6367455"/>
                <a:gd name="connsiteX6809" fmla="*/ 2166578 w 6891715"/>
                <a:gd name="connsiteY6809" fmla="*/ 2294574 h 6367455"/>
                <a:gd name="connsiteX6810" fmla="*/ 2133571 w 6891715"/>
                <a:gd name="connsiteY6810" fmla="*/ 2274889 h 6367455"/>
                <a:gd name="connsiteX6811" fmla="*/ 2157057 w 6891715"/>
                <a:gd name="connsiteY6811" fmla="*/ 2271715 h 6367455"/>
                <a:gd name="connsiteX6812" fmla="*/ 2154518 w 6891715"/>
                <a:gd name="connsiteY6812" fmla="*/ 2256790 h 6367455"/>
                <a:gd name="connsiteX6813" fmla="*/ 2160864 w 6891715"/>
                <a:gd name="connsiteY6813" fmla="*/ 2256790 h 6367455"/>
                <a:gd name="connsiteX6814" fmla="*/ 2173560 w 6891715"/>
                <a:gd name="connsiteY6814" fmla="*/ 2244090 h 6367455"/>
                <a:gd name="connsiteX6815" fmla="*/ 2187525 w 6891715"/>
                <a:gd name="connsiteY6815" fmla="*/ 2258697 h 6367455"/>
                <a:gd name="connsiteX6816" fmla="*/ 2200219 w 6891715"/>
                <a:gd name="connsiteY6816" fmla="*/ 2265998 h 6367455"/>
                <a:gd name="connsiteX6817" fmla="*/ 2203395 w 6891715"/>
                <a:gd name="connsiteY6817" fmla="*/ 2253298 h 6367455"/>
                <a:gd name="connsiteX6818" fmla="*/ 2226246 w 6891715"/>
                <a:gd name="connsiteY6818" fmla="*/ 2245361 h 6367455"/>
                <a:gd name="connsiteX6819" fmla="*/ 2252906 w 6891715"/>
                <a:gd name="connsiteY6819" fmla="*/ 2258377 h 6367455"/>
                <a:gd name="connsiteX6820" fmla="*/ 2266552 w 6891715"/>
                <a:gd name="connsiteY6820" fmla="*/ 2244090 h 6367455"/>
                <a:gd name="connsiteX6821" fmla="*/ 2266552 w 6891715"/>
                <a:gd name="connsiteY6821" fmla="*/ 2235835 h 6367455"/>
                <a:gd name="connsiteX6822" fmla="*/ 2213550 w 6891715"/>
                <a:gd name="connsiteY6822" fmla="*/ 2243773 h 6367455"/>
                <a:gd name="connsiteX6823" fmla="*/ 2197681 w 6891715"/>
                <a:gd name="connsiteY6823" fmla="*/ 2239644 h 6367455"/>
                <a:gd name="connsiteX6824" fmla="*/ 2204029 w 6891715"/>
                <a:gd name="connsiteY6824" fmla="*/ 2231072 h 6367455"/>
                <a:gd name="connsiteX6825" fmla="*/ 2233862 w 6891715"/>
                <a:gd name="connsiteY6825" fmla="*/ 2227898 h 6367455"/>
                <a:gd name="connsiteX6826" fmla="*/ 2254492 w 6891715"/>
                <a:gd name="connsiteY6826" fmla="*/ 2222181 h 6367455"/>
                <a:gd name="connsiteX6827" fmla="*/ 2236401 w 6891715"/>
                <a:gd name="connsiteY6827" fmla="*/ 2212020 h 6367455"/>
                <a:gd name="connsiteX6828" fmla="*/ 2249414 w 6891715"/>
                <a:gd name="connsiteY6828" fmla="*/ 2203448 h 6367455"/>
                <a:gd name="connsiteX6829" fmla="*/ 2244970 w 6891715"/>
                <a:gd name="connsiteY6829" fmla="*/ 2194876 h 6367455"/>
                <a:gd name="connsiteX6830" fmla="*/ 2230053 w 6891715"/>
                <a:gd name="connsiteY6830" fmla="*/ 2187889 h 6367455"/>
                <a:gd name="connsiteX6831" fmla="*/ 2238304 w 6891715"/>
                <a:gd name="connsiteY6831" fmla="*/ 2165664 h 6367455"/>
                <a:gd name="connsiteX6832" fmla="*/ 2261791 w 6891715"/>
                <a:gd name="connsiteY6832" fmla="*/ 2150423 h 6367455"/>
                <a:gd name="connsiteX6833" fmla="*/ 2278612 w 6891715"/>
                <a:gd name="connsiteY6833" fmla="*/ 2184079 h 6367455"/>
                <a:gd name="connsiteX6834" fmla="*/ 2285912 w 6891715"/>
                <a:gd name="connsiteY6834" fmla="*/ 2178682 h 6367455"/>
                <a:gd name="connsiteX6835" fmla="*/ 2279565 w 6891715"/>
                <a:gd name="connsiteY6835" fmla="*/ 2166298 h 6367455"/>
                <a:gd name="connsiteX6836" fmla="*/ 2281469 w 6891715"/>
                <a:gd name="connsiteY6836" fmla="*/ 2138677 h 6367455"/>
                <a:gd name="connsiteX6837" fmla="*/ 2300512 w 6891715"/>
                <a:gd name="connsiteY6837" fmla="*/ 2135500 h 6367455"/>
                <a:gd name="connsiteX6838" fmla="*/ 2314476 w 6891715"/>
                <a:gd name="connsiteY6838" fmla="*/ 2151058 h 6367455"/>
                <a:gd name="connsiteX6839" fmla="*/ 2307177 w 6891715"/>
                <a:gd name="connsiteY6839" fmla="*/ 2195194 h 6367455"/>
                <a:gd name="connsiteX6840" fmla="*/ 2318920 w 6891715"/>
                <a:gd name="connsiteY6840" fmla="*/ 2195194 h 6367455"/>
                <a:gd name="connsiteX6841" fmla="*/ 2329076 w 6891715"/>
                <a:gd name="connsiteY6841" fmla="*/ 2158361 h 6367455"/>
                <a:gd name="connsiteX6842" fmla="*/ 2356688 w 6891715"/>
                <a:gd name="connsiteY6842" fmla="*/ 2158044 h 6367455"/>
                <a:gd name="connsiteX6843" fmla="*/ 2361131 w 6891715"/>
                <a:gd name="connsiteY6843" fmla="*/ 2146612 h 6367455"/>
                <a:gd name="connsiteX6844" fmla="*/ 2321776 w 6891715"/>
                <a:gd name="connsiteY6844" fmla="*/ 2142486 h 6367455"/>
                <a:gd name="connsiteX6845" fmla="*/ 2319237 w 6891715"/>
                <a:gd name="connsiteY6845" fmla="*/ 2125021 h 6367455"/>
                <a:gd name="connsiteX6846" fmla="*/ 2297020 w 6891715"/>
                <a:gd name="connsiteY6846" fmla="*/ 2113274 h 6367455"/>
                <a:gd name="connsiteX6847" fmla="*/ 2285594 w 6891715"/>
                <a:gd name="connsiteY6847" fmla="*/ 2125021 h 6367455"/>
                <a:gd name="connsiteX6848" fmla="*/ 2278294 w 6891715"/>
                <a:gd name="connsiteY6848" fmla="*/ 2118988 h 6367455"/>
                <a:gd name="connsiteX6849" fmla="*/ 2283373 w 6891715"/>
                <a:gd name="connsiteY6849" fmla="*/ 2109465 h 6367455"/>
                <a:gd name="connsiteX6850" fmla="*/ 2297973 w 6891715"/>
                <a:gd name="connsiteY6850" fmla="*/ 2100891 h 6367455"/>
                <a:gd name="connsiteX6851" fmla="*/ 2310667 w 6891715"/>
                <a:gd name="connsiteY6851" fmla="*/ 2099304 h 6367455"/>
                <a:gd name="connsiteX6852" fmla="*/ 2326855 w 6891715"/>
                <a:gd name="connsiteY6852" fmla="*/ 2092953 h 6367455"/>
                <a:gd name="connsiteX6853" fmla="*/ 2344627 w 6891715"/>
                <a:gd name="connsiteY6853" fmla="*/ 2103432 h 6367455"/>
                <a:gd name="connsiteX6854" fmla="*/ 2352880 w 6891715"/>
                <a:gd name="connsiteY6854" fmla="*/ 2098033 h 6367455"/>
                <a:gd name="connsiteX6855" fmla="*/ 2373509 w 6891715"/>
                <a:gd name="connsiteY6855" fmla="*/ 2117719 h 6367455"/>
                <a:gd name="connsiteX6856" fmla="*/ 2388426 w 6891715"/>
                <a:gd name="connsiteY6856" fmla="*/ 2113591 h 6367455"/>
                <a:gd name="connsiteX6857" fmla="*/ 2390965 w 6891715"/>
                <a:gd name="connsiteY6857" fmla="*/ 2100891 h 6367455"/>
                <a:gd name="connsiteX6858" fmla="*/ 2364623 w 6891715"/>
                <a:gd name="connsiteY6858" fmla="*/ 2097082 h 6367455"/>
                <a:gd name="connsiteX6859" fmla="*/ 2364623 w 6891715"/>
                <a:gd name="connsiteY6859" fmla="*/ 2087237 h 6367455"/>
                <a:gd name="connsiteX6860" fmla="*/ 2392868 w 6891715"/>
                <a:gd name="connsiteY6860" fmla="*/ 2073585 h 6367455"/>
                <a:gd name="connsiteX6861" fmla="*/ 2361131 w 6891715"/>
                <a:gd name="connsiteY6861" fmla="*/ 2063426 h 6367455"/>
                <a:gd name="connsiteX6862" fmla="*/ 2344309 w 6891715"/>
                <a:gd name="connsiteY6862" fmla="*/ 2067553 h 6367455"/>
                <a:gd name="connsiteX6863" fmla="*/ 2321141 w 6891715"/>
                <a:gd name="connsiteY6863" fmla="*/ 2069141 h 6367455"/>
                <a:gd name="connsiteX6864" fmla="*/ 2338915 w 6891715"/>
                <a:gd name="connsiteY6864" fmla="*/ 2050726 h 6367455"/>
                <a:gd name="connsiteX6865" fmla="*/ 2320824 w 6891715"/>
                <a:gd name="connsiteY6865" fmla="*/ 2045646 h 6367455"/>
                <a:gd name="connsiteX6866" fmla="*/ 2318602 w 6891715"/>
                <a:gd name="connsiteY6866" fmla="*/ 2029776 h 6367455"/>
                <a:gd name="connsiteX6867" fmla="*/ 2346849 w 6891715"/>
                <a:gd name="connsiteY6867" fmla="*/ 2010726 h 6367455"/>
                <a:gd name="connsiteX6868" fmla="*/ 2363987 w 6891715"/>
                <a:gd name="connsiteY6868" fmla="*/ 2025013 h 6367455"/>
                <a:gd name="connsiteX6869" fmla="*/ 2377953 w 6891715"/>
                <a:gd name="connsiteY6869" fmla="*/ 2033586 h 6367455"/>
                <a:gd name="connsiteX6870" fmla="*/ 2390330 w 6891715"/>
                <a:gd name="connsiteY6870" fmla="*/ 2019933 h 6367455"/>
                <a:gd name="connsiteX6871" fmla="*/ 2395725 w 6891715"/>
                <a:gd name="connsiteY6871" fmla="*/ 2026918 h 6367455"/>
                <a:gd name="connsiteX6872" fmla="*/ 2422068 w 6891715"/>
                <a:gd name="connsiteY6872" fmla="*/ 2016441 h 6367455"/>
                <a:gd name="connsiteX6873" fmla="*/ 2401756 w 6891715"/>
                <a:gd name="connsiteY6873" fmla="*/ 1998661 h 6367455"/>
                <a:gd name="connsiteX6874" fmla="*/ 2384935 w 6891715"/>
                <a:gd name="connsiteY6874" fmla="*/ 2011360 h 6367455"/>
                <a:gd name="connsiteX6875" fmla="*/ 2370336 w 6891715"/>
                <a:gd name="connsiteY6875" fmla="*/ 2004376 h 6367455"/>
                <a:gd name="connsiteX6876" fmla="*/ 2373191 w 6891715"/>
                <a:gd name="connsiteY6876" fmla="*/ 1984056 h 6367455"/>
                <a:gd name="connsiteX6877" fmla="*/ 2394138 w 6891715"/>
                <a:gd name="connsiteY6877" fmla="*/ 1977706 h 6367455"/>
                <a:gd name="connsiteX6878" fmla="*/ 2409055 w 6891715"/>
                <a:gd name="connsiteY6878" fmla="*/ 1966911 h 6367455"/>
                <a:gd name="connsiteX6879" fmla="*/ 2423655 w 6891715"/>
                <a:gd name="connsiteY6879" fmla="*/ 1967864 h 6367455"/>
                <a:gd name="connsiteX6880" fmla="*/ 2424608 w 6891715"/>
                <a:gd name="connsiteY6880" fmla="*/ 1955164 h 6367455"/>
                <a:gd name="connsiteX6881" fmla="*/ 2438570 w 6891715"/>
                <a:gd name="connsiteY6881" fmla="*/ 1958338 h 6367455"/>
                <a:gd name="connsiteX6882" fmla="*/ 2445870 w 6891715"/>
                <a:gd name="connsiteY6882" fmla="*/ 1965324 h 6367455"/>
                <a:gd name="connsiteX6883" fmla="*/ 2460787 w 6891715"/>
                <a:gd name="connsiteY6883" fmla="*/ 1944051 h 6367455"/>
                <a:gd name="connsiteX6884" fmla="*/ 2480465 w 6891715"/>
                <a:gd name="connsiteY6884" fmla="*/ 1914841 h 6367455"/>
                <a:gd name="connsiteX6885" fmla="*/ 2502364 w 6891715"/>
                <a:gd name="connsiteY6885" fmla="*/ 1913254 h 6367455"/>
                <a:gd name="connsiteX6886" fmla="*/ 2520455 w 6891715"/>
                <a:gd name="connsiteY6886" fmla="*/ 1906904 h 6367455"/>
                <a:gd name="connsiteX6887" fmla="*/ 2529341 w 6891715"/>
                <a:gd name="connsiteY6887" fmla="*/ 1928811 h 6367455"/>
                <a:gd name="connsiteX6888" fmla="*/ 2553461 w 6891715"/>
                <a:gd name="connsiteY6888" fmla="*/ 1919286 h 6367455"/>
                <a:gd name="connsiteX6889" fmla="*/ 2543941 w 6891715"/>
                <a:gd name="connsiteY6889" fmla="*/ 1902459 h 6367455"/>
                <a:gd name="connsiteX6890" fmla="*/ 2538228 w 6891715"/>
                <a:gd name="connsiteY6890" fmla="*/ 1886901 h 6367455"/>
                <a:gd name="connsiteX6891" fmla="*/ 2585518 w 6891715"/>
                <a:gd name="connsiteY6891" fmla="*/ 1865312 h 6367455"/>
                <a:gd name="connsiteX6892" fmla="*/ 2609319 w 6891715"/>
                <a:gd name="connsiteY6892" fmla="*/ 1891347 h 6367455"/>
                <a:gd name="connsiteX6893" fmla="*/ 2603925 w 6891715"/>
                <a:gd name="connsiteY6893" fmla="*/ 1913254 h 6367455"/>
                <a:gd name="connsiteX6894" fmla="*/ 2607415 w 6891715"/>
                <a:gd name="connsiteY6894" fmla="*/ 1925954 h 6367455"/>
                <a:gd name="connsiteX6895" fmla="*/ 2630902 w 6891715"/>
                <a:gd name="connsiteY6895" fmla="*/ 1923731 h 6367455"/>
                <a:gd name="connsiteX6896" fmla="*/ 2619793 w 6891715"/>
                <a:gd name="connsiteY6896" fmla="*/ 1910079 h 6367455"/>
                <a:gd name="connsiteX6897" fmla="*/ 2626141 w 6891715"/>
                <a:gd name="connsiteY6897" fmla="*/ 1900554 h 6367455"/>
                <a:gd name="connsiteX6898" fmla="*/ 2665497 w 6891715"/>
                <a:gd name="connsiteY6898" fmla="*/ 1901189 h 6367455"/>
                <a:gd name="connsiteX6899" fmla="*/ 2678826 w 6891715"/>
                <a:gd name="connsiteY6899" fmla="*/ 1889759 h 6367455"/>
                <a:gd name="connsiteX6900" fmla="*/ 2665179 w 6891715"/>
                <a:gd name="connsiteY6900" fmla="*/ 1871979 h 6367455"/>
                <a:gd name="connsiteX6901" fmla="*/ 2684856 w 6891715"/>
                <a:gd name="connsiteY6901" fmla="*/ 1851658 h 6367455"/>
                <a:gd name="connsiteX6902" fmla="*/ 2739762 w 6891715"/>
                <a:gd name="connsiteY6902" fmla="*/ 1824989 h 6367455"/>
                <a:gd name="connsiteX6903" fmla="*/ 2727702 w 6891715"/>
                <a:gd name="connsiteY6903" fmla="*/ 1843086 h 6367455"/>
                <a:gd name="connsiteX6904" fmla="*/ 2755314 w 6891715"/>
                <a:gd name="connsiteY6904" fmla="*/ 1832928 h 6367455"/>
                <a:gd name="connsiteX6905" fmla="*/ 2757853 w 6891715"/>
                <a:gd name="connsiteY6905" fmla="*/ 1817369 h 6367455"/>
                <a:gd name="connsiteX6906" fmla="*/ 2733732 w 6891715"/>
                <a:gd name="connsiteY6906" fmla="*/ 1816734 h 6367455"/>
                <a:gd name="connsiteX6907" fmla="*/ 2743254 w 6891715"/>
                <a:gd name="connsiteY6907" fmla="*/ 1805304 h 6367455"/>
                <a:gd name="connsiteX6908" fmla="*/ 2743571 w 6891715"/>
                <a:gd name="connsiteY6908" fmla="*/ 1795779 h 6367455"/>
                <a:gd name="connsiteX6909" fmla="*/ 2735636 w 6891715"/>
                <a:gd name="connsiteY6909" fmla="*/ 1791334 h 6367455"/>
                <a:gd name="connsiteX6910" fmla="*/ 2750553 w 6891715"/>
                <a:gd name="connsiteY6910" fmla="*/ 1786571 h 6367455"/>
                <a:gd name="connsiteX6911" fmla="*/ 2749283 w 6891715"/>
                <a:gd name="connsiteY6911" fmla="*/ 1782443 h 6367455"/>
                <a:gd name="connsiteX6912" fmla="*/ 2732463 w 6891715"/>
                <a:gd name="connsiteY6912" fmla="*/ 1785936 h 6367455"/>
                <a:gd name="connsiteX6913" fmla="*/ 2723576 w 6891715"/>
                <a:gd name="connsiteY6913" fmla="*/ 1801494 h 6367455"/>
                <a:gd name="connsiteX6914" fmla="*/ 2655341 w 6891715"/>
                <a:gd name="connsiteY6914" fmla="*/ 1817686 h 6367455"/>
                <a:gd name="connsiteX6915" fmla="*/ 2652167 w 6891715"/>
                <a:gd name="connsiteY6915" fmla="*/ 1822131 h 6367455"/>
                <a:gd name="connsiteX6916" fmla="*/ 2724211 w 6891715"/>
                <a:gd name="connsiteY6916" fmla="*/ 1806891 h 6367455"/>
                <a:gd name="connsiteX6917" fmla="*/ 2726114 w 6891715"/>
                <a:gd name="connsiteY6917" fmla="*/ 1817369 h 6367455"/>
                <a:gd name="connsiteX6918" fmla="*/ 2673431 w 6891715"/>
                <a:gd name="connsiteY6918" fmla="*/ 1835784 h 6367455"/>
                <a:gd name="connsiteX6919" fmla="*/ 2648041 w 6891715"/>
                <a:gd name="connsiteY6919" fmla="*/ 1871979 h 6367455"/>
                <a:gd name="connsiteX6920" fmla="*/ 2615668 w 6891715"/>
                <a:gd name="connsiteY6920" fmla="*/ 1886267 h 6367455"/>
                <a:gd name="connsiteX6921" fmla="*/ 2597261 w 6891715"/>
                <a:gd name="connsiteY6921" fmla="*/ 1856739 h 6367455"/>
                <a:gd name="connsiteX6922" fmla="*/ 2607415 w 6891715"/>
                <a:gd name="connsiteY6922" fmla="*/ 1833245 h 6367455"/>
                <a:gd name="connsiteX6923" fmla="*/ 2587739 w 6891715"/>
                <a:gd name="connsiteY6923" fmla="*/ 1846261 h 6367455"/>
                <a:gd name="connsiteX6924" fmla="*/ 2578217 w 6891715"/>
                <a:gd name="connsiteY6924" fmla="*/ 1843086 h 6367455"/>
                <a:gd name="connsiteX6925" fmla="*/ 2577900 w 6891715"/>
                <a:gd name="connsiteY6925" fmla="*/ 1811336 h 6367455"/>
                <a:gd name="connsiteX6926" fmla="*/ 2599165 w 6891715"/>
                <a:gd name="connsiteY6926" fmla="*/ 1807209 h 6367455"/>
                <a:gd name="connsiteX6927" fmla="*/ 2622967 w 6891715"/>
                <a:gd name="connsiteY6927" fmla="*/ 1785619 h 6367455"/>
                <a:gd name="connsiteX6928" fmla="*/ 2598530 w 6891715"/>
                <a:gd name="connsiteY6928" fmla="*/ 1780538 h 6367455"/>
                <a:gd name="connsiteX6929" fmla="*/ 2596625 w 6891715"/>
                <a:gd name="connsiteY6929" fmla="*/ 1767839 h 6367455"/>
                <a:gd name="connsiteX6930" fmla="*/ 2627094 w 6891715"/>
                <a:gd name="connsiteY6930" fmla="*/ 1760536 h 6367455"/>
                <a:gd name="connsiteX6931" fmla="*/ 2619476 w 6891715"/>
                <a:gd name="connsiteY6931" fmla="*/ 1751963 h 6367455"/>
                <a:gd name="connsiteX6932" fmla="*/ 2625823 w 6891715"/>
                <a:gd name="connsiteY6932" fmla="*/ 1733866 h 6367455"/>
                <a:gd name="connsiteX6933" fmla="*/ 2644550 w 6891715"/>
                <a:gd name="connsiteY6933" fmla="*/ 1726564 h 6367455"/>
                <a:gd name="connsiteX6934" fmla="*/ 2656927 w 6891715"/>
                <a:gd name="connsiteY6934" fmla="*/ 1685606 h 6367455"/>
                <a:gd name="connsiteX6935" fmla="*/ 2672796 w 6891715"/>
                <a:gd name="connsiteY6935" fmla="*/ 1686241 h 6367455"/>
                <a:gd name="connsiteX6936" fmla="*/ 2677239 w 6891715"/>
                <a:gd name="connsiteY6936" fmla="*/ 1672588 h 6367455"/>
                <a:gd name="connsiteX6937" fmla="*/ 2695013 w 6891715"/>
                <a:gd name="connsiteY6937" fmla="*/ 1652269 h 6367455"/>
                <a:gd name="connsiteX6938" fmla="*/ 2703264 w 6891715"/>
                <a:gd name="connsiteY6938" fmla="*/ 1658619 h 6367455"/>
                <a:gd name="connsiteX6939" fmla="*/ 2721355 w 6891715"/>
                <a:gd name="connsiteY6939" fmla="*/ 1676398 h 6367455"/>
                <a:gd name="connsiteX6940" fmla="*/ 2735320 w 6891715"/>
                <a:gd name="connsiteY6940" fmla="*/ 1675128 h 6367455"/>
                <a:gd name="connsiteX6941" fmla="*/ 2719133 w 6891715"/>
                <a:gd name="connsiteY6941" fmla="*/ 1659253 h 6367455"/>
                <a:gd name="connsiteX6942" fmla="*/ 2721355 w 6891715"/>
                <a:gd name="connsiteY6942" fmla="*/ 1651316 h 6367455"/>
                <a:gd name="connsiteX6943" fmla="*/ 2745793 w 6891715"/>
                <a:gd name="connsiteY6943" fmla="*/ 1659253 h 6367455"/>
                <a:gd name="connsiteX6944" fmla="*/ 2749918 w 6891715"/>
                <a:gd name="connsiteY6944" fmla="*/ 1656079 h 6367455"/>
                <a:gd name="connsiteX6945" fmla="*/ 2743254 w 6891715"/>
                <a:gd name="connsiteY6945" fmla="*/ 1642426 h 6367455"/>
                <a:gd name="connsiteX6946" fmla="*/ 2741349 w 6891715"/>
                <a:gd name="connsiteY6946" fmla="*/ 1624646 h 6367455"/>
                <a:gd name="connsiteX6947" fmla="*/ 2750870 w 6891715"/>
                <a:gd name="connsiteY6947" fmla="*/ 1620201 h 6367455"/>
                <a:gd name="connsiteX6948" fmla="*/ 2771499 w 6891715"/>
                <a:gd name="connsiteY6948" fmla="*/ 1600833 h 6367455"/>
                <a:gd name="connsiteX6949" fmla="*/ 2763248 w 6891715"/>
                <a:gd name="connsiteY6949" fmla="*/ 1591944 h 6367455"/>
                <a:gd name="connsiteX6950" fmla="*/ 2742936 w 6891715"/>
                <a:gd name="connsiteY6950" fmla="*/ 1608771 h 6367455"/>
                <a:gd name="connsiteX6951" fmla="*/ 2733732 w 6891715"/>
                <a:gd name="connsiteY6951" fmla="*/ 1609723 h 6367455"/>
                <a:gd name="connsiteX6952" fmla="*/ 2730241 w 6891715"/>
                <a:gd name="connsiteY6952" fmla="*/ 1603374 h 6367455"/>
                <a:gd name="connsiteX6953" fmla="*/ 2741983 w 6891715"/>
                <a:gd name="connsiteY6953" fmla="*/ 1579561 h 6367455"/>
                <a:gd name="connsiteX6954" fmla="*/ 2752459 w 6891715"/>
                <a:gd name="connsiteY6954" fmla="*/ 1580196 h 6367455"/>
                <a:gd name="connsiteX6955" fmla="*/ 2769278 w 6891715"/>
                <a:gd name="connsiteY6955" fmla="*/ 1572576 h 6367455"/>
                <a:gd name="connsiteX6956" fmla="*/ 2766105 w 6891715"/>
                <a:gd name="connsiteY6956" fmla="*/ 1549399 h 6367455"/>
                <a:gd name="connsiteX6957" fmla="*/ 2779435 w 6891715"/>
                <a:gd name="connsiteY6957" fmla="*/ 1533524 h 6367455"/>
                <a:gd name="connsiteX6958" fmla="*/ 2799430 w 6891715"/>
                <a:gd name="connsiteY6958" fmla="*/ 1528127 h 6367455"/>
                <a:gd name="connsiteX6959" fmla="*/ 2804825 w 6891715"/>
                <a:gd name="connsiteY6959" fmla="*/ 1517649 h 6367455"/>
                <a:gd name="connsiteX6960" fmla="*/ 2813077 w 6891715"/>
                <a:gd name="connsiteY6960" fmla="*/ 1509077 h 6367455"/>
                <a:gd name="connsiteX6961" fmla="*/ 2818790 w 6891715"/>
                <a:gd name="connsiteY6961" fmla="*/ 1531937 h 6367455"/>
                <a:gd name="connsiteX6962" fmla="*/ 2830215 w 6891715"/>
                <a:gd name="connsiteY6962" fmla="*/ 1541461 h 6367455"/>
                <a:gd name="connsiteX6963" fmla="*/ 2842592 w 6891715"/>
                <a:gd name="connsiteY6963" fmla="*/ 1520189 h 6367455"/>
                <a:gd name="connsiteX6964" fmla="*/ 2837515 w 6891715"/>
                <a:gd name="connsiteY6964" fmla="*/ 1515109 h 6367455"/>
                <a:gd name="connsiteX6965" fmla="*/ 2855288 w 6891715"/>
                <a:gd name="connsiteY6965" fmla="*/ 1505584 h 6367455"/>
                <a:gd name="connsiteX6966" fmla="*/ 2863540 w 6891715"/>
                <a:gd name="connsiteY6966" fmla="*/ 1493836 h 6367455"/>
                <a:gd name="connsiteX6967" fmla="*/ 2859414 w 6891715"/>
                <a:gd name="connsiteY6967" fmla="*/ 1486534 h 6367455"/>
                <a:gd name="connsiteX6968" fmla="*/ 2845767 w 6891715"/>
                <a:gd name="connsiteY6968" fmla="*/ 1504314 h 6367455"/>
                <a:gd name="connsiteX6969" fmla="*/ 2832120 w 6891715"/>
                <a:gd name="connsiteY6969" fmla="*/ 1513204 h 6367455"/>
                <a:gd name="connsiteX6970" fmla="*/ 2828945 w 6891715"/>
                <a:gd name="connsiteY6970" fmla="*/ 1481137 h 6367455"/>
                <a:gd name="connsiteX6971" fmla="*/ 2828628 w 6891715"/>
                <a:gd name="connsiteY6971" fmla="*/ 1479232 h 6367455"/>
                <a:gd name="connsiteX6972" fmla="*/ 2825772 w 6891715"/>
                <a:gd name="connsiteY6972" fmla="*/ 1481137 h 6367455"/>
                <a:gd name="connsiteX6973" fmla="*/ 2819425 w 6891715"/>
                <a:gd name="connsiteY6973" fmla="*/ 1484629 h 6367455"/>
                <a:gd name="connsiteX6974" fmla="*/ 2806729 w 6891715"/>
                <a:gd name="connsiteY6974" fmla="*/ 1509077 h 6367455"/>
                <a:gd name="connsiteX6975" fmla="*/ 2794987 w 6891715"/>
                <a:gd name="connsiteY6975" fmla="*/ 1503996 h 6367455"/>
                <a:gd name="connsiteX6976" fmla="*/ 2801335 w 6891715"/>
                <a:gd name="connsiteY6976" fmla="*/ 1488122 h 6367455"/>
                <a:gd name="connsiteX6977" fmla="*/ 2807047 w 6891715"/>
                <a:gd name="connsiteY6977" fmla="*/ 1481137 h 6367455"/>
                <a:gd name="connsiteX6978" fmla="*/ 2815933 w 6891715"/>
                <a:gd name="connsiteY6978" fmla="*/ 1470024 h 6367455"/>
                <a:gd name="connsiteX6979" fmla="*/ 2827359 w 6891715"/>
                <a:gd name="connsiteY6979" fmla="*/ 1465897 h 6367455"/>
                <a:gd name="connsiteX6980" fmla="*/ 2821012 w 6891715"/>
                <a:gd name="connsiteY6980" fmla="*/ 1454149 h 6367455"/>
                <a:gd name="connsiteX6981" fmla="*/ 2825137 w 6891715"/>
                <a:gd name="connsiteY6981" fmla="*/ 1438274 h 6367455"/>
                <a:gd name="connsiteX6982" fmla="*/ 2832436 w 6891715"/>
                <a:gd name="connsiteY6982" fmla="*/ 1441449 h 6367455"/>
                <a:gd name="connsiteX6983" fmla="*/ 2833706 w 6891715"/>
                <a:gd name="connsiteY6983" fmla="*/ 1461134 h 6367455"/>
                <a:gd name="connsiteX6984" fmla="*/ 2840371 w 6891715"/>
                <a:gd name="connsiteY6984" fmla="*/ 1467484 h 6367455"/>
                <a:gd name="connsiteX6985" fmla="*/ 2859414 w 6891715"/>
                <a:gd name="connsiteY6985" fmla="*/ 1481137 h 6367455"/>
                <a:gd name="connsiteX6986" fmla="*/ 2862588 w 6891715"/>
                <a:gd name="connsiteY6986" fmla="*/ 1483042 h 6367455"/>
                <a:gd name="connsiteX6987" fmla="*/ 2862271 w 6891715"/>
                <a:gd name="connsiteY6987" fmla="*/ 1481137 h 6367455"/>
                <a:gd name="connsiteX6988" fmla="*/ 2860366 w 6891715"/>
                <a:gd name="connsiteY6988" fmla="*/ 1474152 h 6367455"/>
                <a:gd name="connsiteX6989" fmla="*/ 2854653 w 6891715"/>
                <a:gd name="connsiteY6989" fmla="*/ 1441132 h 6367455"/>
                <a:gd name="connsiteX6990" fmla="*/ 2836563 w 6891715"/>
                <a:gd name="connsiteY6990" fmla="*/ 1430972 h 6367455"/>
                <a:gd name="connsiteX6991" fmla="*/ 2833072 w 6891715"/>
                <a:gd name="connsiteY6991" fmla="*/ 1410017 h 6367455"/>
                <a:gd name="connsiteX6992" fmla="*/ 2847036 w 6891715"/>
                <a:gd name="connsiteY6992" fmla="*/ 1405255 h 6367455"/>
                <a:gd name="connsiteX6993" fmla="*/ 2852749 w 6891715"/>
                <a:gd name="connsiteY6993" fmla="*/ 1426527 h 6367455"/>
                <a:gd name="connsiteX6994" fmla="*/ 2864174 w 6891715"/>
                <a:gd name="connsiteY6994" fmla="*/ 1423987 h 6367455"/>
                <a:gd name="connsiteX6995" fmla="*/ 2868300 w 6891715"/>
                <a:gd name="connsiteY6995" fmla="*/ 1403350 h 6367455"/>
                <a:gd name="connsiteX6996" fmla="*/ 2848941 w 6891715"/>
                <a:gd name="connsiteY6996" fmla="*/ 1392554 h 6367455"/>
                <a:gd name="connsiteX6997" fmla="*/ 2854970 w 6891715"/>
                <a:gd name="connsiteY6997" fmla="*/ 1378267 h 6367455"/>
                <a:gd name="connsiteX6998" fmla="*/ 2874013 w 6891715"/>
                <a:gd name="connsiteY6998" fmla="*/ 1375727 h 6367455"/>
                <a:gd name="connsiteX6999" fmla="*/ 2865761 w 6891715"/>
                <a:gd name="connsiteY6999" fmla="*/ 1360170 h 6367455"/>
                <a:gd name="connsiteX7000" fmla="*/ 2872744 w 6891715"/>
                <a:gd name="connsiteY7000" fmla="*/ 1346200 h 6367455"/>
                <a:gd name="connsiteX7001" fmla="*/ 2899721 w 6891715"/>
                <a:gd name="connsiteY7001" fmla="*/ 1361757 h 6367455"/>
                <a:gd name="connsiteX7002" fmla="*/ 2904482 w 6891715"/>
                <a:gd name="connsiteY7002" fmla="*/ 1355407 h 6367455"/>
                <a:gd name="connsiteX7003" fmla="*/ 2886390 w 6891715"/>
                <a:gd name="connsiteY7003" fmla="*/ 1337945 h 6367455"/>
                <a:gd name="connsiteX7004" fmla="*/ 2887660 w 6891715"/>
                <a:gd name="connsiteY7004" fmla="*/ 1321752 h 6367455"/>
                <a:gd name="connsiteX7005" fmla="*/ 2864174 w 6891715"/>
                <a:gd name="connsiteY7005" fmla="*/ 1337945 h 6367455"/>
                <a:gd name="connsiteX7006" fmla="*/ 2844496 w 6891715"/>
                <a:gd name="connsiteY7006" fmla="*/ 1366519 h 6367455"/>
                <a:gd name="connsiteX7007" fmla="*/ 2834976 w 6891715"/>
                <a:gd name="connsiteY7007" fmla="*/ 1356360 h 6367455"/>
                <a:gd name="connsiteX7008" fmla="*/ 2854970 w 6891715"/>
                <a:gd name="connsiteY7008" fmla="*/ 1345247 h 6367455"/>
                <a:gd name="connsiteX7009" fmla="*/ 2850527 w 6891715"/>
                <a:gd name="connsiteY7009" fmla="*/ 1331912 h 6367455"/>
                <a:gd name="connsiteX7010" fmla="*/ 2827041 w 6891715"/>
                <a:gd name="connsiteY7010" fmla="*/ 1327467 h 6367455"/>
                <a:gd name="connsiteX7011" fmla="*/ 2834659 w 6891715"/>
                <a:gd name="connsiteY7011" fmla="*/ 1308735 h 6367455"/>
                <a:gd name="connsiteX7012" fmla="*/ 2850527 w 6891715"/>
                <a:gd name="connsiteY7012" fmla="*/ 1323340 h 6367455"/>
                <a:gd name="connsiteX7013" fmla="*/ 2888296 w 6891715"/>
                <a:gd name="connsiteY7013" fmla="*/ 1308100 h 6367455"/>
                <a:gd name="connsiteX7014" fmla="*/ 2890518 w 6891715"/>
                <a:gd name="connsiteY7014" fmla="*/ 1278890 h 6367455"/>
                <a:gd name="connsiteX7015" fmla="*/ 2898768 w 6891715"/>
                <a:gd name="connsiteY7015" fmla="*/ 1278255 h 6367455"/>
                <a:gd name="connsiteX7016" fmla="*/ 2925112 w 6891715"/>
                <a:gd name="connsiteY7016" fmla="*/ 1271905 h 6367455"/>
                <a:gd name="connsiteX7017" fmla="*/ 2936854 w 6891715"/>
                <a:gd name="connsiteY7017" fmla="*/ 1286510 h 6367455"/>
                <a:gd name="connsiteX7018" fmla="*/ 2945741 w 6891715"/>
                <a:gd name="connsiteY7018" fmla="*/ 1306830 h 6367455"/>
                <a:gd name="connsiteX7019" fmla="*/ 2953675 w 6891715"/>
                <a:gd name="connsiteY7019" fmla="*/ 1290637 h 6367455"/>
                <a:gd name="connsiteX7020" fmla="*/ 2975891 w 6891715"/>
                <a:gd name="connsiteY7020" fmla="*/ 1279843 h 6367455"/>
                <a:gd name="connsiteX7021" fmla="*/ 2984143 w 6891715"/>
                <a:gd name="connsiteY7021" fmla="*/ 1264285 h 6367455"/>
                <a:gd name="connsiteX7022" fmla="*/ 2954945 w 6891715"/>
                <a:gd name="connsiteY7022" fmla="*/ 1267460 h 6367455"/>
                <a:gd name="connsiteX7023" fmla="*/ 2946376 w 6891715"/>
                <a:gd name="connsiteY7023" fmla="*/ 1276033 h 6367455"/>
                <a:gd name="connsiteX7024" fmla="*/ 2925746 w 6891715"/>
                <a:gd name="connsiteY7024" fmla="*/ 1242377 h 6367455"/>
                <a:gd name="connsiteX7025" fmla="*/ 2918447 w 6891715"/>
                <a:gd name="connsiteY7025" fmla="*/ 1238250 h 6367455"/>
                <a:gd name="connsiteX7026" fmla="*/ 2920351 w 6891715"/>
                <a:gd name="connsiteY7026" fmla="*/ 1219200 h 6367455"/>
                <a:gd name="connsiteX7027" fmla="*/ 2935267 w 6891715"/>
                <a:gd name="connsiteY7027" fmla="*/ 1221423 h 6367455"/>
                <a:gd name="connsiteX7028" fmla="*/ 2941297 w 6891715"/>
                <a:gd name="connsiteY7028" fmla="*/ 1202373 h 6367455"/>
                <a:gd name="connsiteX7029" fmla="*/ 2907338 w 6891715"/>
                <a:gd name="connsiteY7029" fmla="*/ 1198563 h 6367455"/>
                <a:gd name="connsiteX7030" fmla="*/ 2908607 w 6891715"/>
                <a:gd name="connsiteY7030" fmla="*/ 1184593 h 6367455"/>
                <a:gd name="connsiteX7031" fmla="*/ 2939394 w 6891715"/>
                <a:gd name="connsiteY7031" fmla="*/ 1183323 h 6367455"/>
                <a:gd name="connsiteX7032" fmla="*/ 2919081 w 6891715"/>
                <a:gd name="connsiteY7032" fmla="*/ 1175068 h 6367455"/>
                <a:gd name="connsiteX7033" fmla="*/ 2926063 w 6891715"/>
                <a:gd name="connsiteY7033" fmla="*/ 1166495 h 6367455"/>
                <a:gd name="connsiteX7034" fmla="*/ 2943202 w 6891715"/>
                <a:gd name="connsiteY7034" fmla="*/ 1173798 h 6367455"/>
                <a:gd name="connsiteX7035" fmla="*/ 2948280 w 6891715"/>
                <a:gd name="connsiteY7035" fmla="*/ 1164273 h 6367455"/>
                <a:gd name="connsiteX7036" fmla="*/ 2940980 w 6891715"/>
                <a:gd name="connsiteY7036" fmla="*/ 1155065 h 6367455"/>
                <a:gd name="connsiteX7037" fmla="*/ 2943202 w 6891715"/>
                <a:gd name="connsiteY7037" fmla="*/ 1143318 h 6367455"/>
                <a:gd name="connsiteX7038" fmla="*/ 2968273 w 6891715"/>
                <a:gd name="connsiteY7038" fmla="*/ 1139825 h 6367455"/>
                <a:gd name="connsiteX7039" fmla="*/ 2953358 w 6891715"/>
                <a:gd name="connsiteY7039" fmla="*/ 1131570 h 6367455"/>
                <a:gd name="connsiteX7040" fmla="*/ 2942884 w 6891715"/>
                <a:gd name="connsiteY7040" fmla="*/ 1119187 h 6367455"/>
                <a:gd name="connsiteX7041" fmla="*/ 2946058 w 6891715"/>
                <a:gd name="connsiteY7041" fmla="*/ 1109662 h 6367455"/>
                <a:gd name="connsiteX7042" fmla="*/ 2965102 w 6891715"/>
                <a:gd name="connsiteY7042" fmla="*/ 1113473 h 6367455"/>
                <a:gd name="connsiteX7043" fmla="*/ 2969862 w 6891715"/>
                <a:gd name="connsiteY7043" fmla="*/ 1100772 h 6367455"/>
                <a:gd name="connsiteX7044" fmla="*/ 2984778 w 6891715"/>
                <a:gd name="connsiteY7044" fmla="*/ 1106170 h 6367455"/>
                <a:gd name="connsiteX7045" fmla="*/ 2996522 w 6891715"/>
                <a:gd name="connsiteY7045" fmla="*/ 1093470 h 6367455"/>
                <a:gd name="connsiteX7046" fmla="*/ 3010169 w 6891715"/>
                <a:gd name="connsiteY7046" fmla="*/ 1094105 h 6367455"/>
                <a:gd name="connsiteX7047" fmla="*/ 3014294 w 6891715"/>
                <a:gd name="connsiteY7047" fmla="*/ 1066800 h 6367455"/>
                <a:gd name="connsiteX7048" fmla="*/ 3027942 w 6891715"/>
                <a:gd name="connsiteY7048" fmla="*/ 1062355 h 6367455"/>
                <a:gd name="connsiteX7049" fmla="*/ 3034289 w 6891715"/>
                <a:gd name="connsiteY7049" fmla="*/ 1054735 h 6367455"/>
                <a:gd name="connsiteX7050" fmla="*/ 3062536 w 6891715"/>
                <a:gd name="connsiteY7050" fmla="*/ 1052830 h 6367455"/>
                <a:gd name="connsiteX7051" fmla="*/ 3082848 w 6891715"/>
                <a:gd name="connsiteY7051" fmla="*/ 1044892 h 6367455"/>
                <a:gd name="connsiteX7052" fmla="*/ 3104107 w 6891715"/>
                <a:gd name="connsiteY7052" fmla="*/ 1064577 h 6367455"/>
                <a:gd name="connsiteX7053" fmla="*/ 3119976 w 6891715"/>
                <a:gd name="connsiteY7053" fmla="*/ 1045527 h 6367455"/>
                <a:gd name="connsiteX7054" fmla="*/ 3102520 w 6891715"/>
                <a:gd name="connsiteY7054" fmla="*/ 1029017 h 6367455"/>
                <a:gd name="connsiteX7055" fmla="*/ 3083799 w 6891715"/>
                <a:gd name="connsiteY7055" fmla="*/ 1030287 h 6367455"/>
                <a:gd name="connsiteX7056" fmla="*/ 3074913 w 6891715"/>
                <a:gd name="connsiteY7056" fmla="*/ 1017587 h 6367455"/>
                <a:gd name="connsiteX7057" fmla="*/ 3058410 w 6891715"/>
                <a:gd name="connsiteY7057" fmla="*/ 1028382 h 6367455"/>
                <a:gd name="connsiteX7058" fmla="*/ 3052697 w 6891715"/>
                <a:gd name="connsiteY7058" fmla="*/ 1010602 h 6367455"/>
                <a:gd name="connsiteX7059" fmla="*/ 3043175 w 6891715"/>
                <a:gd name="connsiteY7059" fmla="*/ 1005204 h 6367455"/>
                <a:gd name="connsiteX7060" fmla="*/ 3049206 w 6891715"/>
                <a:gd name="connsiteY7060" fmla="*/ 973770 h 6367455"/>
                <a:gd name="connsiteX7061" fmla="*/ 3072057 w 6891715"/>
                <a:gd name="connsiteY7061" fmla="*/ 948370 h 6367455"/>
                <a:gd name="connsiteX7062" fmla="*/ 3079991 w 6891715"/>
                <a:gd name="connsiteY7062" fmla="*/ 969325 h 6367455"/>
                <a:gd name="connsiteX7063" fmla="*/ 3093634 w 6891715"/>
                <a:gd name="connsiteY7063" fmla="*/ 972500 h 6367455"/>
                <a:gd name="connsiteX7064" fmla="*/ 3099029 w 6891715"/>
                <a:gd name="connsiteY7064" fmla="*/ 980437 h 6367455"/>
                <a:gd name="connsiteX7065" fmla="*/ 3110772 w 6891715"/>
                <a:gd name="connsiteY7065" fmla="*/ 974087 h 6367455"/>
                <a:gd name="connsiteX7066" fmla="*/ 3125689 w 6891715"/>
                <a:gd name="connsiteY7066" fmla="*/ 985517 h 6367455"/>
                <a:gd name="connsiteX7067" fmla="*/ 3140605 w 6891715"/>
                <a:gd name="connsiteY7067" fmla="*/ 979167 h 6367455"/>
                <a:gd name="connsiteX7068" fmla="*/ 3133623 w 6891715"/>
                <a:gd name="connsiteY7068" fmla="*/ 967737 h 6367455"/>
                <a:gd name="connsiteX7069" fmla="*/ 3150762 w 6891715"/>
                <a:gd name="connsiteY7069" fmla="*/ 948687 h 6367455"/>
                <a:gd name="connsiteX7070" fmla="*/ 3128545 w 6891715"/>
                <a:gd name="connsiteY7070" fmla="*/ 959165 h 6367455"/>
                <a:gd name="connsiteX7071" fmla="*/ 3107598 w 6891715"/>
                <a:gd name="connsiteY7071" fmla="*/ 961387 h 6367455"/>
                <a:gd name="connsiteX7072" fmla="*/ 3100933 w 6891715"/>
                <a:gd name="connsiteY7072" fmla="*/ 952180 h 6367455"/>
                <a:gd name="connsiteX7073" fmla="*/ 3120928 w 6891715"/>
                <a:gd name="connsiteY7073" fmla="*/ 940432 h 6367455"/>
                <a:gd name="connsiteX7074" fmla="*/ 3136480 w 6891715"/>
                <a:gd name="connsiteY7074" fmla="*/ 921065 h 6367455"/>
                <a:gd name="connsiteX7075" fmla="*/ 3125054 w 6891715"/>
                <a:gd name="connsiteY7075" fmla="*/ 914080 h 6367455"/>
                <a:gd name="connsiteX7076" fmla="*/ 3137749 w 6891715"/>
                <a:gd name="connsiteY7076" fmla="*/ 903285 h 6367455"/>
                <a:gd name="connsiteX7077" fmla="*/ 3126006 w 6891715"/>
                <a:gd name="connsiteY7077" fmla="*/ 895982 h 6367455"/>
                <a:gd name="connsiteX7078" fmla="*/ 3117437 w 6891715"/>
                <a:gd name="connsiteY7078" fmla="*/ 886775 h 6367455"/>
                <a:gd name="connsiteX7079" fmla="*/ 3130767 w 6891715"/>
                <a:gd name="connsiteY7079" fmla="*/ 865502 h 6367455"/>
                <a:gd name="connsiteX7080" fmla="*/ 3139971 w 6891715"/>
                <a:gd name="connsiteY7080" fmla="*/ 846453 h 6367455"/>
                <a:gd name="connsiteX7081" fmla="*/ 3158061 w 6891715"/>
                <a:gd name="connsiteY7081" fmla="*/ 839150 h 6367455"/>
                <a:gd name="connsiteX7082" fmla="*/ 3169487 w 6891715"/>
                <a:gd name="connsiteY7082" fmla="*/ 806130 h 6367455"/>
                <a:gd name="connsiteX7083" fmla="*/ 3179008 w 6891715"/>
                <a:gd name="connsiteY7083" fmla="*/ 806130 h 6367455"/>
                <a:gd name="connsiteX7084" fmla="*/ 3174882 w 6891715"/>
                <a:gd name="connsiteY7084" fmla="*/ 816607 h 6367455"/>
                <a:gd name="connsiteX7085" fmla="*/ 3180278 w 6891715"/>
                <a:gd name="connsiteY7085" fmla="*/ 839785 h 6367455"/>
                <a:gd name="connsiteX7086" fmla="*/ 3190116 w 6891715"/>
                <a:gd name="connsiteY7086" fmla="*/ 854390 h 6367455"/>
                <a:gd name="connsiteX7087" fmla="*/ 3192021 w 6891715"/>
                <a:gd name="connsiteY7087" fmla="*/ 868995 h 6367455"/>
                <a:gd name="connsiteX7088" fmla="*/ 3200590 w 6891715"/>
                <a:gd name="connsiteY7088" fmla="*/ 852167 h 6367455"/>
                <a:gd name="connsiteX7089" fmla="*/ 3218680 w 6891715"/>
                <a:gd name="connsiteY7089" fmla="*/ 858518 h 6367455"/>
                <a:gd name="connsiteX7090" fmla="*/ 3225028 w 6891715"/>
                <a:gd name="connsiteY7090" fmla="*/ 849945 h 6367455"/>
                <a:gd name="connsiteX7091" fmla="*/ 3219315 w 6891715"/>
                <a:gd name="connsiteY7091" fmla="*/ 840420 h 6367455"/>
                <a:gd name="connsiteX7092" fmla="*/ 3191069 w 6891715"/>
                <a:gd name="connsiteY7092" fmla="*/ 848357 h 6367455"/>
                <a:gd name="connsiteX7093" fmla="*/ 3195194 w 6891715"/>
                <a:gd name="connsiteY7093" fmla="*/ 835340 h 6367455"/>
                <a:gd name="connsiteX7094" fmla="*/ 3209794 w 6891715"/>
                <a:gd name="connsiteY7094" fmla="*/ 835023 h 6367455"/>
                <a:gd name="connsiteX7095" fmla="*/ 3217094 w 6891715"/>
                <a:gd name="connsiteY7095" fmla="*/ 827720 h 6367455"/>
                <a:gd name="connsiteX7096" fmla="*/ 3204398 w 6891715"/>
                <a:gd name="connsiteY7096" fmla="*/ 809940 h 6367455"/>
                <a:gd name="connsiteX7097" fmla="*/ 3218046 w 6891715"/>
                <a:gd name="connsiteY7097" fmla="*/ 803590 h 6367455"/>
                <a:gd name="connsiteX7098" fmla="*/ 3208207 w 6891715"/>
                <a:gd name="connsiteY7098" fmla="*/ 786762 h 6367455"/>
                <a:gd name="connsiteX7099" fmla="*/ 3190434 w 6891715"/>
                <a:gd name="connsiteY7099" fmla="*/ 777555 h 6367455"/>
                <a:gd name="connsiteX7100" fmla="*/ 3204716 w 6891715"/>
                <a:gd name="connsiteY7100" fmla="*/ 760410 h 6367455"/>
                <a:gd name="connsiteX7101" fmla="*/ 3237723 w 6891715"/>
                <a:gd name="connsiteY7101" fmla="*/ 746440 h 6367455"/>
                <a:gd name="connsiteX7102" fmla="*/ 3256766 w 6891715"/>
                <a:gd name="connsiteY7102" fmla="*/ 757870 h 6367455"/>
                <a:gd name="connsiteX7103" fmla="*/ 3273904 w 6891715"/>
                <a:gd name="connsiteY7103" fmla="*/ 744853 h 6367455"/>
                <a:gd name="connsiteX7104" fmla="*/ 3287551 w 6891715"/>
                <a:gd name="connsiteY7104" fmla="*/ 776285 h 6367455"/>
                <a:gd name="connsiteX7105" fmla="*/ 3305642 w 6891715"/>
                <a:gd name="connsiteY7105" fmla="*/ 776285 h 6367455"/>
                <a:gd name="connsiteX7106" fmla="*/ 3294851 w 6891715"/>
                <a:gd name="connsiteY7106" fmla="*/ 757553 h 6367455"/>
                <a:gd name="connsiteX7107" fmla="*/ 3315798 w 6891715"/>
                <a:gd name="connsiteY7107" fmla="*/ 744535 h 6367455"/>
                <a:gd name="connsiteX7108" fmla="*/ 3326589 w 6891715"/>
                <a:gd name="connsiteY7108" fmla="*/ 729613 h 6367455"/>
                <a:gd name="connsiteX7109" fmla="*/ 3312624 w 6891715"/>
                <a:gd name="connsiteY7109" fmla="*/ 723580 h 6367455"/>
                <a:gd name="connsiteX7110" fmla="*/ 3320876 w 6891715"/>
                <a:gd name="connsiteY7110" fmla="*/ 705800 h 6367455"/>
                <a:gd name="connsiteX7111" fmla="*/ 3310085 w 6891715"/>
                <a:gd name="connsiteY7111" fmla="*/ 703578 h 6367455"/>
                <a:gd name="connsiteX7112" fmla="*/ 3281839 w 6891715"/>
                <a:gd name="connsiteY7112" fmla="*/ 732470 h 6367455"/>
                <a:gd name="connsiteX7113" fmla="*/ 3269143 w 6891715"/>
                <a:gd name="connsiteY7113" fmla="*/ 728343 h 6367455"/>
                <a:gd name="connsiteX7114" fmla="*/ 3263748 w 6891715"/>
                <a:gd name="connsiteY7114" fmla="*/ 710245 h 6367455"/>
                <a:gd name="connsiteX7115" fmla="*/ 3249149 w 6891715"/>
                <a:gd name="connsiteY7115" fmla="*/ 709610 h 6367455"/>
                <a:gd name="connsiteX7116" fmla="*/ 3244705 w 6891715"/>
                <a:gd name="connsiteY7116" fmla="*/ 728660 h 6367455"/>
                <a:gd name="connsiteX7117" fmla="*/ 3220267 w 6891715"/>
                <a:gd name="connsiteY7117" fmla="*/ 720088 h 6367455"/>
                <a:gd name="connsiteX7118" fmla="*/ 3219315 w 6891715"/>
                <a:gd name="connsiteY7118" fmla="*/ 706753 h 6367455"/>
                <a:gd name="connsiteX7119" fmla="*/ 3252005 w 6891715"/>
                <a:gd name="connsiteY7119" fmla="*/ 666430 h 6367455"/>
                <a:gd name="connsiteX7120" fmla="*/ 3262161 w 6891715"/>
                <a:gd name="connsiteY7120" fmla="*/ 634680 h 6367455"/>
                <a:gd name="connsiteX7121" fmla="*/ 3284060 w 6891715"/>
                <a:gd name="connsiteY7121" fmla="*/ 628330 h 6367455"/>
                <a:gd name="connsiteX7122" fmla="*/ 3281839 w 6891715"/>
                <a:gd name="connsiteY7122" fmla="*/ 615313 h 6367455"/>
                <a:gd name="connsiteX7123" fmla="*/ 3314529 w 6891715"/>
                <a:gd name="connsiteY7123" fmla="*/ 598168 h 6367455"/>
                <a:gd name="connsiteX7124" fmla="*/ 3322780 w 6891715"/>
                <a:gd name="connsiteY7124" fmla="*/ 579435 h 6367455"/>
                <a:gd name="connsiteX7125" fmla="*/ 3375782 w 6891715"/>
                <a:gd name="connsiteY7125" fmla="*/ 550225 h 6367455"/>
                <a:gd name="connsiteX7126" fmla="*/ 3368800 w 6891715"/>
                <a:gd name="connsiteY7126" fmla="*/ 538795 h 6367455"/>
                <a:gd name="connsiteX7127" fmla="*/ 3365626 w 6891715"/>
                <a:gd name="connsiteY7127" fmla="*/ 509268 h 6367455"/>
                <a:gd name="connsiteX7128" fmla="*/ 3383082 w 6891715"/>
                <a:gd name="connsiteY7128" fmla="*/ 459420 h 6367455"/>
                <a:gd name="connsiteX7129" fmla="*/ 3397999 w 6891715"/>
                <a:gd name="connsiteY7129" fmla="*/ 475295 h 6367455"/>
                <a:gd name="connsiteX7130" fmla="*/ 3382447 w 6891715"/>
                <a:gd name="connsiteY7130" fmla="*/ 500695 h 6367455"/>
                <a:gd name="connsiteX7131" fmla="*/ 3392921 w 6891715"/>
                <a:gd name="connsiteY7131" fmla="*/ 506728 h 6367455"/>
                <a:gd name="connsiteX7132" fmla="*/ 3396095 w 6891715"/>
                <a:gd name="connsiteY7132" fmla="*/ 496250 h 6367455"/>
                <a:gd name="connsiteX7133" fmla="*/ 3407838 w 6891715"/>
                <a:gd name="connsiteY7133" fmla="*/ 499425 h 6367455"/>
                <a:gd name="connsiteX7134" fmla="*/ 3415137 w 6891715"/>
                <a:gd name="connsiteY7134" fmla="*/ 518158 h 6367455"/>
                <a:gd name="connsiteX7135" fmla="*/ 3420533 w 6891715"/>
                <a:gd name="connsiteY7135" fmla="*/ 500378 h 6367455"/>
                <a:gd name="connsiteX7136" fmla="*/ 3437671 w 6891715"/>
                <a:gd name="connsiteY7136" fmla="*/ 512760 h 6367455"/>
                <a:gd name="connsiteX7137" fmla="*/ 3449097 w 6891715"/>
                <a:gd name="connsiteY7137" fmla="*/ 499108 h 6367455"/>
                <a:gd name="connsiteX7138" fmla="*/ 3423389 w 6891715"/>
                <a:gd name="connsiteY7138" fmla="*/ 483550 h 6367455"/>
                <a:gd name="connsiteX7139" fmla="*/ 3422437 w 6891715"/>
                <a:gd name="connsiteY7139" fmla="*/ 465453 h 6367455"/>
                <a:gd name="connsiteX7140" fmla="*/ 3417042 w 6891715"/>
                <a:gd name="connsiteY7140" fmla="*/ 452118 h 6367455"/>
                <a:gd name="connsiteX7141" fmla="*/ 3442114 w 6891715"/>
                <a:gd name="connsiteY7141" fmla="*/ 451800 h 6367455"/>
                <a:gd name="connsiteX7142" fmla="*/ 3461792 w 6891715"/>
                <a:gd name="connsiteY7142" fmla="*/ 498155 h 6367455"/>
                <a:gd name="connsiteX7143" fmla="*/ 3488452 w 6891715"/>
                <a:gd name="connsiteY7143" fmla="*/ 508315 h 6367455"/>
                <a:gd name="connsiteX7144" fmla="*/ 3491625 w 6891715"/>
                <a:gd name="connsiteY7144" fmla="*/ 528000 h 6367455"/>
                <a:gd name="connsiteX7145" fmla="*/ 3516063 w 6891715"/>
                <a:gd name="connsiteY7145" fmla="*/ 538478 h 6367455"/>
                <a:gd name="connsiteX7146" fmla="*/ 3518285 w 6891715"/>
                <a:gd name="connsiteY7146" fmla="*/ 524825 h 6367455"/>
                <a:gd name="connsiteX7147" fmla="*/ 3488134 w 6891715"/>
                <a:gd name="connsiteY7147" fmla="*/ 483868 h 6367455"/>
                <a:gd name="connsiteX7148" fmla="*/ 3477343 w 6891715"/>
                <a:gd name="connsiteY7148" fmla="*/ 482915 h 6367455"/>
                <a:gd name="connsiteX7149" fmla="*/ 3464648 w 6891715"/>
                <a:gd name="connsiteY7149" fmla="*/ 467358 h 6367455"/>
                <a:gd name="connsiteX7150" fmla="*/ 3469726 w 6891715"/>
                <a:gd name="connsiteY7150" fmla="*/ 443863 h 6367455"/>
                <a:gd name="connsiteX7151" fmla="*/ 3455762 w 6891715"/>
                <a:gd name="connsiteY7151" fmla="*/ 430528 h 6367455"/>
                <a:gd name="connsiteX7152" fmla="*/ 3478930 w 6891715"/>
                <a:gd name="connsiteY7152" fmla="*/ 391158 h 6367455"/>
                <a:gd name="connsiteX7153" fmla="*/ 3499877 w 6891715"/>
                <a:gd name="connsiteY7153" fmla="*/ 392110 h 6367455"/>
                <a:gd name="connsiteX7154" fmla="*/ 3504955 w 6891715"/>
                <a:gd name="connsiteY7154" fmla="*/ 382586 h 6367455"/>
                <a:gd name="connsiteX7155" fmla="*/ 3519872 w 6891715"/>
                <a:gd name="connsiteY7155" fmla="*/ 382268 h 6367455"/>
                <a:gd name="connsiteX7156" fmla="*/ 3513842 w 6891715"/>
                <a:gd name="connsiteY7156" fmla="*/ 401318 h 6367455"/>
                <a:gd name="connsiteX7157" fmla="*/ 3521459 w 6891715"/>
                <a:gd name="connsiteY7157" fmla="*/ 416240 h 6367455"/>
                <a:gd name="connsiteX7158" fmla="*/ 3521776 w 6891715"/>
                <a:gd name="connsiteY7158" fmla="*/ 474978 h 6367455"/>
                <a:gd name="connsiteX7159" fmla="*/ 3539232 w 6891715"/>
                <a:gd name="connsiteY7159" fmla="*/ 441323 h 6367455"/>
                <a:gd name="connsiteX7160" fmla="*/ 3545262 w 6891715"/>
                <a:gd name="connsiteY7160" fmla="*/ 385443 h 6367455"/>
                <a:gd name="connsiteX7161" fmla="*/ 3559862 w 6891715"/>
                <a:gd name="connsiteY7161" fmla="*/ 374013 h 6367455"/>
                <a:gd name="connsiteX7162" fmla="*/ 3560814 w 6891715"/>
                <a:gd name="connsiteY7162" fmla="*/ 355915 h 6367455"/>
                <a:gd name="connsiteX7163" fmla="*/ 3577000 w 6891715"/>
                <a:gd name="connsiteY7163" fmla="*/ 346390 h 6367455"/>
                <a:gd name="connsiteX7164" fmla="*/ 3584934 w 6891715"/>
                <a:gd name="connsiteY7164" fmla="*/ 337818 h 6367455"/>
                <a:gd name="connsiteX7165" fmla="*/ 3583347 w 6891715"/>
                <a:gd name="connsiteY7165" fmla="*/ 378775 h 6367455"/>
                <a:gd name="connsiteX7166" fmla="*/ 3572874 w 6891715"/>
                <a:gd name="connsiteY7166" fmla="*/ 405445 h 6367455"/>
                <a:gd name="connsiteX7167" fmla="*/ 3584934 w 6891715"/>
                <a:gd name="connsiteY7167" fmla="*/ 431480 h 6367455"/>
                <a:gd name="connsiteX7168" fmla="*/ 3584934 w 6891715"/>
                <a:gd name="connsiteY7168" fmla="*/ 456563 h 6367455"/>
                <a:gd name="connsiteX7169" fmla="*/ 3565574 w 6891715"/>
                <a:gd name="connsiteY7169" fmla="*/ 494980 h 6367455"/>
                <a:gd name="connsiteX7170" fmla="*/ 3565574 w 6891715"/>
                <a:gd name="connsiteY7170" fmla="*/ 505458 h 6367455"/>
                <a:gd name="connsiteX7171" fmla="*/ 3590647 w 6891715"/>
                <a:gd name="connsiteY7171" fmla="*/ 478788 h 6367455"/>
                <a:gd name="connsiteX7172" fmla="*/ 3597629 w 6891715"/>
                <a:gd name="connsiteY7172" fmla="*/ 443863 h 6367455"/>
                <a:gd name="connsiteX7173" fmla="*/ 3607151 w 6891715"/>
                <a:gd name="connsiteY7173" fmla="*/ 440688 h 6367455"/>
                <a:gd name="connsiteX7174" fmla="*/ 3619846 w 6891715"/>
                <a:gd name="connsiteY7174" fmla="*/ 457198 h 6367455"/>
                <a:gd name="connsiteX7175" fmla="*/ 3627463 w 6891715"/>
                <a:gd name="connsiteY7175" fmla="*/ 443545 h 6367455"/>
                <a:gd name="connsiteX7176" fmla="*/ 3610007 w 6891715"/>
                <a:gd name="connsiteY7176" fmla="*/ 428940 h 6367455"/>
                <a:gd name="connsiteX7177" fmla="*/ 3605881 w 6891715"/>
                <a:gd name="connsiteY7177" fmla="*/ 393380 h 6367455"/>
                <a:gd name="connsiteX7178" fmla="*/ 3626828 w 6891715"/>
                <a:gd name="connsiteY7178" fmla="*/ 379410 h 6367455"/>
                <a:gd name="connsiteX7179" fmla="*/ 3629685 w 6891715"/>
                <a:gd name="connsiteY7179" fmla="*/ 350835 h 6367455"/>
                <a:gd name="connsiteX7180" fmla="*/ 3642380 w 6891715"/>
                <a:gd name="connsiteY7180" fmla="*/ 337183 h 6367455"/>
                <a:gd name="connsiteX7181" fmla="*/ 3652853 w 6891715"/>
                <a:gd name="connsiteY7181" fmla="*/ 342263 h 6367455"/>
                <a:gd name="connsiteX7182" fmla="*/ 3641428 w 6891715"/>
                <a:gd name="connsiteY7182" fmla="*/ 366710 h 6367455"/>
                <a:gd name="connsiteX7183" fmla="*/ 3662692 w 6891715"/>
                <a:gd name="connsiteY7183" fmla="*/ 378140 h 6367455"/>
                <a:gd name="connsiteX7184" fmla="*/ 3668722 w 6891715"/>
                <a:gd name="connsiteY7184" fmla="*/ 349565 h 6367455"/>
                <a:gd name="connsiteX7185" fmla="*/ 3689986 w 6891715"/>
                <a:gd name="connsiteY7185" fmla="*/ 351471 h 6367455"/>
                <a:gd name="connsiteX7186" fmla="*/ 3669357 w 6891715"/>
                <a:gd name="connsiteY7186" fmla="*/ 331785 h 6367455"/>
                <a:gd name="connsiteX7187" fmla="*/ 3676974 w 6891715"/>
                <a:gd name="connsiteY7187" fmla="*/ 316863 h 6367455"/>
                <a:gd name="connsiteX7188" fmla="*/ 3692843 w 6891715"/>
                <a:gd name="connsiteY7188" fmla="*/ 327023 h 6367455"/>
                <a:gd name="connsiteX7189" fmla="*/ 3703951 w 6891715"/>
                <a:gd name="connsiteY7189" fmla="*/ 353375 h 6367455"/>
                <a:gd name="connsiteX7190" fmla="*/ 3718550 w 6891715"/>
                <a:gd name="connsiteY7190" fmla="*/ 355598 h 6367455"/>
                <a:gd name="connsiteX7191" fmla="*/ 3728072 w 6891715"/>
                <a:gd name="connsiteY7191" fmla="*/ 377505 h 6367455"/>
                <a:gd name="connsiteX7192" fmla="*/ 3747432 w 6891715"/>
                <a:gd name="connsiteY7192" fmla="*/ 396238 h 6367455"/>
                <a:gd name="connsiteX7193" fmla="*/ 3742671 w 6891715"/>
                <a:gd name="connsiteY7193" fmla="*/ 347660 h 6367455"/>
                <a:gd name="connsiteX7194" fmla="*/ 3755366 w 6891715"/>
                <a:gd name="connsiteY7194" fmla="*/ 329563 h 6367455"/>
                <a:gd name="connsiteX7195" fmla="*/ 3741402 w 6891715"/>
                <a:gd name="connsiteY7195" fmla="*/ 310831 h 6367455"/>
                <a:gd name="connsiteX7196" fmla="*/ 3754097 w 6891715"/>
                <a:gd name="connsiteY7196" fmla="*/ 299083 h 6367455"/>
                <a:gd name="connsiteX7197" fmla="*/ 3732832 w 6891715"/>
                <a:gd name="connsiteY7197" fmla="*/ 284796 h 6367455"/>
                <a:gd name="connsiteX7198" fmla="*/ 3722042 w 6891715"/>
                <a:gd name="connsiteY7198" fmla="*/ 307020 h 6367455"/>
                <a:gd name="connsiteX7199" fmla="*/ 3702047 w 6891715"/>
                <a:gd name="connsiteY7199" fmla="*/ 286066 h 6367455"/>
                <a:gd name="connsiteX7200" fmla="*/ 3702682 w 6891715"/>
                <a:gd name="connsiteY7200" fmla="*/ 262888 h 6367455"/>
                <a:gd name="connsiteX7201" fmla="*/ 3679830 w 6891715"/>
                <a:gd name="connsiteY7201" fmla="*/ 270191 h 6367455"/>
                <a:gd name="connsiteX7202" fmla="*/ 3669992 w 6891715"/>
                <a:gd name="connsiteY7202" fmla="*/ 254633 h 6367455"/>
                <a:gd name="connsiteX7203" fmla="*/ 3686813 w 6891715"/>
                <a:gd name="connsiteY7203" fmla="*/ 249236 h 6367455"/>
                <a:gd name="connsiteX7204" fmla="*/ 3699508 w 6891715"/>
                <a:gd name="connsiteY7204" fmla="*/ 257491 h 6367455"/>
                <a:gd name="connsiteX7205" fmla="*/ 3701729 w 6891715"/>
                <a:gd name="connsiteY7205" fmla="*/ 235583 h 6367455"/>
                <a:gd name="connsiteX7206" fmla="*/ 3716646 w 6891715"/>
                <a:gd name="connsiteY7206" fmla="*/ 253363 h 6367455"/>
                <a:gd name="connsiteX7207" fmla="*/ 3718550 w 6891715"/>
                <a:gd name="connsiteY7207" fmla="*/ 269238 h 6367455"/>
                <a:gd name="connsiteX7208" fmla="*/ 3734419 w 6891715"/>
                <a:gd name="connsiteY7208" fmla="*/ 275271 h 6367455"/>
                <a:gd name="connsiteX7209" fmla="*/ 3730293 w 6891715"/>
                <a:gd name="connsiteY7209" fmla="*/ 265746 h 6367455"/>
                <a:gd name="connsiteX7210" fmla="*/ 3744893 w 6891715"/>
                <a:gd name="connsiteY7210" fmla="*/ 235266 h 6367455"/>
                <a:gd name="connsiteX7211" fmla="*/ 3771235 w 6891715"/>
                <a:gd name="connsiteY7211" fmla="*/ 242251 h 6367455"/>
                <a:gd name="connsiteX7212" fmla="*/ 3769648 w 6891715"/>
                <a:gd name="connsiteY7212" fmla="*/ 285431 h 6367455"/>
                <a:gd name="connsiteX7213" fmla="*/ 3794086 w 6891715"/>
                <a:gd name="connsiteY7213" fmla="*/ 289241 h 6367455"/>
                <a:gd name="connsiteX7214" fmla="*/ 3783295 w 6891715"/>
                <a:gd name="connsiteY7214" fmla="*/ 269556 h 6367455"/>
                <a:gd name="connsiteX7215" fmla="*/ 3790913 w 6891715"/>
                <a:gd name="connsiteY7215" fmla="*/ 260031 h 6367455"/>
                <a:gd name="connsiteX7216" fmla="*/ 3798212 w 6891715"/>
                <a:gd name="connsiteY7216" fmla="*/ 266381 h 6367455"/>
                <a:gd name="connsiteX7217" fmla="*/ 3841376 w 6891715"/>
                <a:gd name="connsiteY7217" fmla="*/ 274001 h 6367455"/>
                <a:gd name="connsiteX7218" fmla="*/ 3828998 w 6891715"/>
                <a:gd name="connsiteY7218" fmla="*/ 295273 h 6367455"/>
                <a:gd name="connsiteX7219" fmla="*/ 3855658 w 6891715"/>
                <a:gd name="connsiteY7219" fmla="*/ 294321 h 6367455"/>
                <a:gd name="connsiteX7220" fmla="*/ 3838837 w 6891715"/>
                <a:gd name="connsiteY7220" fmla="*/ 314323 h 6367455"/>
                <a:gd name="connsiteX7221" fmla="*/ 3855975 w 6891715"/>
                <a:gd name="connsiteY7221" fmla="*/ 341628 h 6367455"/>
                <a:gd name="connsiteX7222" fmla="*/ 3871844 w 6891715"/>
                <a:gd name="connsiteY7222" fmla="*/ 335913 h 6367455"/>
                <a:gd name="connsiteX7223" fmla="*/ 3865179 w 6891715"/>
                <a:gd name="connsiteY7223" fmla="*/ 301306 h 6367455"/>
                <a:gd name="connsiteX7224" fmla="*/ 3879461 w 6891715"/>
                <a:gd name="connsiteY7224" fmla="*/ 284478 h 6367455"/>
                <a:gd name="connsiteX7225" fmla="*/ 3862640 w 6891715"/>
                <a:gd name="connsiteY7225" fmla="*/ 279398 h 6367455"/>
                <a:gd name="connsiteX7226" fmla="*/ 3866766 w 6891715"/>
                <a:gd name="connsiteY7226" fmla="*/ 252728 h 6367455"/>
                <a:gd name="connsiteX7227" fmla="*/ 3885809 w 6891715"/>
                <a:gd name="connsiteY7227" fmla="*/ 256856 h 6367455"/>
                <a:gd name="connsiteX7228" fmla="*/ 3891839 w 6891715"/>
                <a:gd name="connsiteY7228" fmla="*/ 239076 h 6367455"/>
                <a:gd name="connsiteX7229" fmla="*/ 3894060 w 6891715"/>
                <a:gd name="connsiteY7229" fmla="*/ 225423 h 6367455"/>
                <a:gd name="connsiteX7230" fmla="*/ 3904534 w 6891715"/>
                <a:gd name="connsiteY7230" fmla="*/ 220978 h 6367455"/>
                <a:gd name="connsiteX7231" fmla="*/ 3929289 w 6891715"/>
                <a:gd name="connsiteY7231" fmla="*/ 187006 h 6367455"/>
                <a:gd name="connsiteX7232" fmla="*/ 3943254 w 6891715"/>
                <a:gd name="connsiteY7232" fmla="*/ 185736 h 6367455"/>
                <a:gd name="connsiteX7233" fmla="*/ 3965470 w 6891715"/>
                <a:gd name="connsiteY7233" fmla="*/ 200658 h 6367455"/>
                <a:gd name="connsiteX7234" fmla="*/ 3976261 w 6891715"/>
                <a:gd name="connsiteY7234" fmla="*/ 187641 h 6367455"/>
                <a:gd name="connsiteX7235" fmla="*/ 3960075 w 6891715"/>
                <a:gd name="connsiteY7235" fmla="*/ 171766 h 6367455"/>
                <a:gd name="connsiteX7236" fmla="*/ 3972453 w 6891715"/>
                <a:gd name="connsiteY7236" fmla="*/ 131761 h 6367455"/>
                <a:gd name="connsiteX7237" fmla="*/ 3994986 w 6891715"/>
                <a:gd name="connsiteY7237" fmla="*/ 144143 h 6367455"/>
                <a:gd name="connsiteX7238" fmla="*/ 3999747 w 6891715"/>
                <a:gd name="connsiteY7238" fmla="*/ 129538 h 6367455"/>
                <a:gd name="connsiteX7239" fmla="*/ 3988004 w 6891715"/>
                <a:gd name="connsiteY7239" fmla="*/ 110806 h 6367455"/>
                <a:gd name="connsiteX7240" fmla="*/ 3959440 w 6891715"/>
                <a:gd name="connsiteY7240" fmla="*/ 105726 h 6367455"/>
                <a:gd name="connsiteX7241" fmla="*/ 3959440 w 6891715"/>
                <a:gd name="connsiteY7241" fmla="*/ 84453 h 6367455"/>
                <a:gd name="connsiteX7242" fmla="*/ 3967692 w 6891715"/>
                <a:gd name="connsiteY7242" fmla="*/ 78103 h 6367455"/>
                <a:gd name="connsiteX7243" fmla="*/ 3995621 w 6891715"/>
                <a:gd name="connsiteY7243" fmla="*/ 102233 h 6367455"/>
                <a:gd name="connsiteX7244" fmla="*/ 4004825 w 6891715"/>
                <a:gd name="connsiteY7244" fmla="*/ 96836 h 6367455"/>
                <a:gd name="connsiteX7245" fmla="*/ 3998478 w 6891715"/>
                <a:gd name="connsiteY7245" fmla="*/ 80008 h 6367455"/>
                <a:gd name="connsiteX7246" fmla="*/ 4002286 w 6891715"/>
                <a:gd name="connsiteY7246" fmla="*/ 45083 h 6367455"/>
                <a:gd name="connsiteX7247" fmla="*/ 4010855 w 6891715"/>
                <a:gd name="connsiteY7247" fmla="*/ 49211 h 6367455"/>
                <a:gd name="connsiteX7248" fmla="*/ 4021646 w 6891715"/>
                <a:gd name="connsiteY7248" fmla="*/ 71436 h 6367455"/>
                <a:gd name="connsiteX7249" fmla="*/ 4027676 w 6891715"/>
                <a:gd name="connsiteY7249" fmla="*/ 42861 h 6367455"/>
                <a:gd name="connsiteX7250" fmla="*/ 4035293 w 6891715"/>
                <a:gd name="connsiteY7250" fmla="*/ 40638 h 6367455"/>
                <a:gd name="connsiteX7251" fmla="*/ 4041641 w 6891715"/>
                <a:gd name="connsiteY7251" fmla="*/ 66673 h 6367455"/>
                <a:gd name="connsiteX7252" fmla="*/ 4054336 w 6891715"/>
                <a:gd name="connsiteY7252" fmla="*/ 69848 h 6367455"/>
                <a:gd name="connsiteX7253" fmla="*/ 4064175 w 6891715"/>
                <a:gd name="connsiteY7253" fmla="*/ 95248 h 6367455"/>
                <a:gd name="connsiteX7254" fmla="*/ 4079726 w 6891715"/>
                <a:gd name="connsiteY7254" fmla="*/ 78103 h 6367455"/>
                <a:gd name="connsiteX7255" fmla="*/ 4104164 w 6891715"/>
                <a:gd name="connsiteY7255" fmla="*/ 67626 h 6367455"/>
                <a:gd name="connsiteX7256" fmla="*/ 4108290 w 6891715"/>
                <a:gd name="connsiteY7256" fmla="*/ 85088 h 6367455"/>
                <a:gd name="connsiteX7257" fmla="*/ 4059097 w 6891715"/>
                <a:gd name="connsiteY7257" fmla="*/ 155256 h 6367455"/>
                <a:gd name="connsiteX7258" fmla="*/ 4042276 w 6891715"/>
                <a:gd name="connsiteY7258" fmla="*/ 238758 h 6367455"/>
                <a:gd name="connsiteX7259" fmla="*/ 4027676 w 6891715"/>
                <a:gd name="connsiteY7259" fmla="*/ 261936 h 6367455"/>
                <a:gd name="connsiteX7260" fmla="*/ 4034024 w 6891715"/>
                <a:gd name="connsiteY7260" fmla="*/ 290510 h 6367455"/>
                <a:gd name="connsiteX7261" fmla="*/ 4046719 w 6891715"/>
                <a:gd name="connsiteY7261" fmla="*/ 293685 h 6367455"/>
                <a:gd name="connsiteX7262" fmla="*/ 4057510 w 6891715"/>
                <a:gd name="connsiteY7262" fmla="*/ 275588 h 6367455"/>
                <a:gd name="connsiteX7263" fmla="*/ 4081631 w 6891715"/>
                <a:gd name="connsiteY7263" fmla="*/ 245743 h 6367455"/>
                <a:gd name="connsiteX7264" fmla="*/ 4063540 w 6891715"/>
                <a:gd name="connsiteY7264" fmla="*/ 247013 h 6367455"/>
                <a:gd name="connsiteX7265" fmla="*/ 4064175 w 6891715"/>
                <a:gd name="connsiteY7265" fmla="*/ 232091 h 6367455"/>
                <a:gd name="connsiteX7266" fmla="*/ 4126063 w 6891715"/>
                <a:gd name="connsiteY7266" fmla="*/ 154621 h 6367455"/>
                <a:gd name="connsiteX7267" fmla="*/ 4140663 w 6891715"/>
                <a:gd name="connsiteY7267" fmla="*/ 113663 h 6367455"/>
                <a:gd name="connsiteX7268" fmla="*/ 4166688 w 6891715"/>
                <a:gd name="connsiteY7268" fmla="*/ 90168 h 6367455"/>
                <a:gd name="connsiteX7269" fmla="*/ 4171766 w 6891715"/>
                <a:gd name="connsiteY7269" fmla="*/ 66673 h 6367455"/>
                <a:gd name="connsiteX7270" fmla="*/ 4189856 w 6891715"/>
                <a:gd name="connsiteY7270" fmla="*/ 50798 h 6367455"/>
                <a:gd name="connsiteX7271" fmla="*/ 4187635 w 6891715"/>
                <a:gd name="connsiteY7271" fmla="*/ 75881 h 6367455"/>
                <a:gd name="connsiteX7272" fmla="*/ 4197473 w 6891715"/>
                <a:gd name="connsiteY7272" fmla="*/ 93026 h 6367455"/>
                <a:gd name="connsiteX7273" fmla="*/ 4195252 w 6891715"/>
                <a:gd name="connsiteY7273" fmla="*/ 106678 h 6367455"/>
                <a:gd name="connsiteX7274" fmla="*/ 4179383 w 6891715"/>
                <a:gd name="connsiteY7274" fmla="*/ 116203 h 6367455"/>
                <a:gd name="connsiteX7275" fmla="*/ 4170179 w 6891715"/>
                <a:gd name="connsiteY7275" fmla="*/ 139381 h 6367455"/>
                <a:gd name="connsiteX7276" fmla="*/ 4197791 w 6891715"/>
                <a:gd name="connsiteY7276" fmla="*/ 131761 h 6367455"/>
                <a:gd name="connsiteX7277" fmla="*/ 4185731 w 6891715"/>
                <a:gd name="connsiteY7277" fmla="*/ 200658 h 6367455"/>
                <a:gd name="connsiteX7278" fmla="*/ 4200330 w 6891715"/>
                <a:gd name="connsiteY7278" fmla="*/ 201293 h 6367455"/>
                <a:gd name="connsiteX7279" fmla="*/ 4222546 w 6891715"/>
                <a:gd name="connsiteY7279" fmla="*/ 187323 h 6367455"/>
                <a:gd name="connsiteX7280" fmla="*/ 4238098 w 6891715"/>
                <a:gd name="connsiteY7280" fmla="*/ 143191 h 6367455"/>
                <a:gd name="connsiteX7281" fmla="*/ 4246667 w 6891715"/>
                <a:gd name="connsiteY7281" fmla="*/ 155573 h 6367455"/>
                <a:gd name="connsiteX7282" fmla="*/ 4250476 w 6891715"/>
                <a:gd name="connsiteY7282" fmla="*/ 141921 h 6367455"/>
                <a:gd name="connsiteX7283" fmla="*/ 4236828 w 6891715"/>
                <a:gd name="connsiteY7283" fmla="*/ 126363 h 6367455"/>
                <a:gd name="connsiteX7284" fmla="*/ 4240954 w 6891715"/>
                <a:gd name="connsiteY7284" fmla="*/ 106043 h 6367455"/>
                <a:gd name="connsiteX7285" fmla="*/ 4258727 w 6891715"/>
                <a:gd name="connsiteY7285" fmla="*/ 101916 h 6367455"/>
                <a:gd name="connsiteX7286" fmla="*/ 4264123 w 6891715"/>
                <a:gd name="connsiteY7286" fmla="*/ 93343 h 6367455"/>
                <a:gd name="connsiteX7287" fmla="*/ 4277770 w 6891715"/>
                <a:gd name="connsiteY7287" fmla="*/ 74293 h 6367455"/>
                <a:gd name="connsiteX7288" fmla="*/ 4268884 w 6891715"/>
                <a:gd name="connsiteY7288" fmla="*/ 63498 h 6367455"/>
                <a:gd name="connsiteX7289" fmla="*/ 4274279 w 6891715"/>
                <a:gd name="connsiteY7289" fmla="*/ 39686 h 6367455"/>
                <a:gd name="connsiteX7290" fmla="*/ 4286657 w 6891715"/>
                <a:gd name="connsiteY7290" fmla="*/ 33336 h 6367455"/>
                <a:gd name="connsiteX7291" fmla="*/ 4277135 w 6891715"/>
                <a:gd name="connsiteY7291" fmla="*/ 19366 h 6367455"/>
                <a:gd name="connsiteX7292" fmla="*/ 4105211 w 6891715"/>
                <a:gd name="connsiteY7292" fmla="*/ 0 h 6367455"/>
                <a:gd name="connsiteX7293" fmla="*/ 4132404 w 6891715"/>
                <a:gd name="connsiteY7293" fmla="*/ 29210 h 6367455"/>
                <a:gd name="connsiteX7294" fmla="*/ 4151279 w 6891715"/>
                <a:gd name="connsiteY7294" fmla="*/ 20320 h 6367455"/>
                <a:gd name="connsiteX7295" fmla="*/ 4142001 w 6891715"/>
                <a:gd name="connsiteY7295" fmla="*/ 37465 h 6367455"/>
                <a:gd name="connsiteX7296" fmla="*/ 4118327 w 6891715"/>
                <a:gd name="connsiteY7296" fmla="*/ 43180 h 6367455"/>
                <a:gd name="connsiteX7297" fmla="*/ 4092734 w 6891715"/>
                <a:gd name="connsiteY7297" fmla="*/ 44133 h 6367455"/>
                <a:gd name="connsiteX7298" fmla="*/ 4070660 w 6891715"/>
                <a:gd name="connsiteY7298" fmla="*/ 57150 h 6367455"/>
                <a:gd name="connsiteX7299" fmla="*/ 4067141 w 6891715"/>
                <a:gd name="connsiteY7299" fmla="*/ 41275 h 6367455"/>
                <a:gd name="connsiteX7300" fmla="*/ 4088575 w 6891715"/>
                <a:gd name="connsiteY7300" fmla="*/ 39370 h 6367455"/>
                <a:gd name="connsiteX7301" fmla="*/ 4087295 w 6891715"/>
                <a:gd name="connsiteY7301" fmla="*/ 29528 h 6367455"/>
                <a:gd name="connsiteX7302" fmla="*/ 4068100 w 6891715"/>
                <a:gd name="connsiteY7302" fmla="*/ 26353 h 6367455"/>
                <a:gd name="connsiteX7303" fmla="*/ 4072259 w 6891715"/>
                <a:gd name="connsiteY7303" fmla="*/ 12065 h 6367455"/>
                <a:gd name="connsiteX7304" fmla="*/ 4098812 w 6891715"/>
                <a:gd name="connsiteY7304" fmla="*/ 10478 h 6367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</a:cxnLst>
              <a:rect l="l" t="t" r="r" b="b"/>
              <a:pathLst>
                <a:path w="6891715" h="6367455">
                  <a:moveTo>
                    <a:pt x="2683163" y="6337292"/>
                  </a:moveTo>
                  <a:lnTo>
                    <a:pt x="2693958" y="6353978"/>
                  </a:lnTo>
                  <a:lnTo>
                    <a:pt x="2680624" y="6366813"/>
                  </a:lnTo>
                  <a:lnTo>
                    <a:pt x="2668876" y="6367455"/>
                  </a:lnTo>
                  <a:lnTo>
                    <a:pt x="2665383" y="6352695"/>
                  </a:lnTo>
                  <a:close/>
                  <a:moveTo>
                    <a:pt x="2700308" y="6256329"/>
                  </a:moveTo>
                  <a:lnTo>
                    <a:pt x="2695228" y="6265854"/>
                  </a:lnTo>
                  <a:lnTo>
                    <a:pt x="2687608" y="6263949"/>
                  </a:lnTo>
                  <a:lnTo>
                    <a:pt x="2690784" y="6256647"/>
                  </a:lnTo>
                  <a:close/>
                  <a:moveTo>
                    <a:pt x="2722533" y="6238867"/>
                  </a:moveTo>
                  <a:lnTo>
                    <a:pt x="2720891" y="6254742"/>
                  </a:lnTo>
                  <a:lnTo>
                    <a:pt x="2713008" y="6251567"/>
                  </a:lnTo>
                  <a:lnTo>
                    <a:pt x="2714322" y="6242360"/>
                  </a:lnTo>
                  <a:close/>
                  <a:moveTo>
                    <a:pt x="4255139" y="6154726"/>
                  </a:moveTo>
                  <a:lnTo>
                    <a:pt x="4256051" y="6161076"/>
                  </a:lnTo>
                  <a:lnTo>
                    <a:pt x="4243891" y="6173776"/>
                  </a:lnTo>
                  <a:lnTo>
                    <a:pt x="4241763" y="6166474"/>
                  </a:lnTo>
                  <a:lnTo>
                    <a:pt x="4245715" y="6156949"/>
                  </a:lnTo>
                  <a:lnTo>
                    <a:pt x="4249971" y="6160124"/>
                  </a:lnTo>
                  <a:close/>
                  <a:moveTo>
                    <a:pt x="3939210" y="6130914"/>
                  </a:moveTo>
                  <a:lnTo>
                    <a:pt x="3946521" y="6130914"/>
                  </a:lnTo>
                  <a:lnTo>
                    <a:pt x="3948746" y="6144521"/>
                  </a:lnTo>
                  <a:lnTo>
                    <a:pt x="3956057" y="6150849"/>
                  </a:lnTo>
                  <a:lnTo>
                    <a:pt x="3965594" y="6141356"/>
                  </a:lnTo>
                  <a:lnTo>
                    <a:pt x="3975130" y="6138192"/>
                  </a:lnTo>
                  <a:lnTo>
                    <a:pt x="3984666" y="6141989"/>
                  </a:lnTo>
                  <a:lnTo>
                    <a:pt x="3987845" y="6149267"/>
                  </a:lnTo>
                  <a:lnTo>
                    <a:pt x="3978309" y="6154646"/>
                  </a:lnTo>
                  <a:lnTo>
                    <a:pt x="3978309" y="6160026"/>
                  </a:lnTo>
                  <a:lnTo>
                    <a:pt x="3992295" y="6161924"/>
                  </a:lnTo>
                  <a:lnTo>
                    <a:pt x="3996427" y="6160975"/>
                  </a:lnTo>
                  <a:lnTo>
                    <a:pt x="4004056" y="6173316"/>
                  </a:lnTo>
                  <a:lnTo>
                    <a:pt x="4011367" y="6170151"/>
                  </a:lnTo>
                  <a:lnTo>
                    <a:pt x="4028214" y="6170151"/>
                  </a:lnTo>
                  <a:lnTo>
                    <a:pt x="4038069" y="6164772"/>
                  </a:lnTo>
                  <a:lnTo>
                    <a:pt x="4054916" y="6162557"/>
                  </a:lnTo>
                  <a:lnTo>
                    <a:pt x="4060320" y="6158127"/>
                  </a:lnTo>
                  <a:lnTo>
                    <a:pt x="4068584" y="6161291"/>
                  </a:lnTo>
                  <a:lnTo>
                    <a:pt x="4073988" y="6169835"/>
                  </a:lnTo>
                  <a:lnTo>
                    <a:pt x="4082571" y="6170468"/>
                  </a:lnTo>
                  <a:lnTo>
                    <a:pt x="4100371" y="6165089"/>
                  </a:lnTo>
                  <a:lnTo>
                    <a:pt x="4109908" y="6170468"/>
                  </a:lnTo>
                  <a:lnTo>
                    <a:pt x="4119444" y="6170151"/>
                  </a:lnTo>
                  <a:lnTo>
                    <a:pt x="4128980" y="6163823"/>
                  </a:lnTo>
                  <a:lnTo>
                    <a:pt x="4137563" y="6166038"/>
                  </a:lnTo>
                  <a:lnTo>
                    <a:pt x="4135337" y="6172366"/>
                  </a:lnTo>
                  <a:lnTo>
                    <a:pt x="4137563" y="6180594"/>
                  </a:lnTo>
                  <a:lnTo>
                    <a:pt x="4142013" y="6188821"/>
                  </a:lnTo>
                  <a:lnTo>
                    <a:pt x="4149324" y="6191985"/>
                  </a:lnTo>
                  <a:lnTo>
                    <a:pt x="4156635" y="6184707"/>
                  </a:lnTo>
                  <a:lnTo>
                    <a:pt x="4163946" y="6181543"/>
                  </a:lnTo>
                  <a:lnTo>
                    <a:pt x="4175707" y="6184707"/>
                  </a:lnTo>
                  <a:lnTo>
                    <a:pt x="4179840" y="6177113"/>
                  </a:lnTo>
                  <a:lnTo>
                    <a:pt x="4181111" y="6169835"/>
                  </a:lnTo>
                  <a:lnTo>
                    <a:pt x="4185243" y="6167620"/>
                  </a:lnTo>
                  <a:lnTo>
                    <a:pt x="4184290" y="6176164"/>
                  </a:lnTo>
                  <a:lnTo>
                    <a:pt x="4189376" y="6184391"/>
                  </a:lnTo>
                  <a:lnTo>
                    <a:pt x="4188422" y="6188504"/>
                  </a:lnTo>
                  <a:lnTo>
                    <a:pt x="4186197" y="6195782"/>
                  </a:lnTo>
                  <a:lnTo>
                    <a:pt x="4179204" y="6206541"/>
                  </a:lnTo>
                  <a:lnTo>
                    <a:pt x="4170621" y="6210654"/>
                  </a:lnTo>
                  <a:lnTo>
                    <a:pt x="4164264" y="6205908"/>
                  </a:lnTo>
                  <a:lnTo>
                    <a:pt x="4152820" y="6212237"/>
                  </a:lnTo>
                  <a:lnTo>
                    <a:pt x="4144238" y="6213186"/>
                  </a:lnTo>
                  <a:lnTo>
                    <a:pt x="4128344" y="6207807"/>
                  </a:lnTo>
                  <a:lnTo>
                    <a:pt x="4114358" y="6212553"/>
                  </a:lnTo>
                  <a:lnTo>
                    <a:pt x="4103232" y="6208123"/>
                  </a:lnTo>
                  <a:lnTo>
                    <a:pt x="4085114" y="6208756"/>
                  </a:lnTo>
                  <a:lnTo>
                    <a:pt x="4074306" y="6218249"/>
                  </a:lnTo>
                  <a:lnTo>
                    <a:pt x="4066995" y="6221413"/>
                  </a:lnTo>
                  <a:lnTo>
                    <a:pt x="4051101" y="6221413"/>
                  </a:lnTo>
                  <a:lnTo>
                    <a:pt x="4045697" y="6224577"/>
                  </a:lnTo>
                  <a:lnTo>
                    <a:pt x="4041565" y="6222362"/>
                  </a:lnTo>
                  <a:lnTo>
                    <a:pt x="4045697" y="6211920"/>
                  </a:lnTo>
                  <a:lnTo>
                    <a:pt x="4037115" y="6202744"/>
                  </a:lnTo>
                  <a:lnTo>
                    <a:pt x="4024400" y="6194200"/>
                  </a:lnTo>
                  <a:lnTo>
                    <a:pt x="4014864" y="6197681"/>
                  </a:lnTo>
                  <a:lnTo>
                    <a:pt x="4003103" y="6194516"/>
                  </a:lnTo>
                  <a:lnTo>
                    <a:pt x="3992613" y="6191352"/>
                  </a:lnTo>
                  <a:lnTo>
                    <a:pt x="3979898" y="6192618"/>
                  </a:lnTo>
                  <a:lnTo>
                    <a:pt x="3970362" y="6184391"/>
                  </a:lnTo>
                  <a:lnTo>
                    <a:pt x="3954468" y="6179961"/>
                  </a:lnTo>
                  <a:lnTo>
                    <a:pt x="3944614" y="6184707"/>
                  </a:lnTo>
                  <a:lnTo>
                    <a:pt x="3933171" y="6188821"/>
                  </a:lnTo>
                  <a:lnTo>
                    <a:pt x="3925542" y="6178379"/>
                  </a:lnTo>
                  <a:lnTo>
                    <a:pt x="3923634" y="6167620"/>
                  </a:lnTo>
                  <a:lnTo>
                    <a:pt x="3924588" y="6157494"/>
                  </a:lnTo>
                  <a:lnTo>
                    <a:pt x="3919184" y="6148951"/>
                  </a:lnTo>
                  <a:lnTo>
                    <a:pt x="3919820" y="6142622"/>
                  </a:lnTo>
                  <a:lnTo>
                    <a:pt x="3917913" y="6136294"/>
                  </a:lnTo>
                  <a:lnTo>
                    <a:pt x="3925224" y="6139458"/>
                  </a:lnTo>
                  <a:lnTo>
                    <a:pt x="3932853" y="6150216"/>
                  </a:lnTo>
                  <a:lnTo>
                    <a:pt x="3938257" y="6154014"/>
                  </a:lnTo>
                  <a:lnTo>
                    <a:pt x="3943343" y="6148634"/>
                  </a:lnTo>
                  <a:lnTo>
                    <a:pt x="3934760" y="6140407"/>
                  </a:lnTo>
                  <a:close/>
                  <a:moveTo>
                    <a:pt x="4979304" y="6116626"/>
                  </a:moveTo>
                  <a:lnTo>
                    <a:pt x="4987888" y="6116626"/>
                  </a:lnTo>
                  <a:lnTo>
                    <a:pt x="4983755" y="6126107"/>
                  </a:lnTo>
                  <a:lnTo>
                    <a:pt x="4969765" y="6130216"/>
                  </a:lnTo>
                  <a:lnTo>
                    <a:pt x="4970719" y="6138748"/>
                  </a:lnTo>
                  <a:lnTo>
                    <a:pt x="4955140" y="6149177"/>
                  </a:lnTo>
                  <a:lnTo>
                    <a:pt x="4944648" y="6155498"/>
                  </a:lnTo>
                  <a:lnTo>
                    <a:pt x="4934155" y="6168139"/>
                  </a:lnTo>
                  <a:lnTo>
                    <a:pt x="4919530" y="6180148"/>
                  </a:lnTo>
                  <a:lnTo>
                    <a:pt x="4919848" y="6181412"/>
                  </a:lnTo>
                  <a:lnTo>
                    <a:pt x="4922709" y="6190577"/>
                  </a:lnTo>
                  <a:lnTo>
                    <a:pt x="4925889" y="6194370"/>
                  </a:lnTo>
                  <a:lnTo>
                    <a:pt x="4932248" y="6201954"/>
                  </a:lnTo>
                  <a:lnTo>
                    <a:pt x="4934473" y="6211435"/>
                  </a:lnTo>
                  <a:lnTo>
                    <a:pt x="4927161" y="6212699"/>
                  </a:lnTo>
                  <a:lnTo>
                    <a:pt x="4924935" y="6206379"/>
                  </a:lnTo>
                  <a:lnTo>
                    <a:pt x="4916351" y="6206379"/>
                  </a:lnTo>
                  <a:lnTo>
                    <a:pt x="4909356" y="6208275"/>
                  </a:lnTo>
                  <a:lnTo>
                    <a:pt x="4902997" y="6214596"/>
                  </a:lnTo>
                  <a:lnTo>
                    <a:pt x="4892187" y="6226289"/>
                  </a:lnTo>
                  <a:lnTo>
                    <a:pt x="4871202" y="6238298"/>
                  </a:lnTo>
                  <a:lnTo>
                    <a:pt x="4851172" y="6240510"/>
                  </a:lnTo>
                  <a:lnTo>
                    <a:pt x="4835274" y="6238614"/>
                  </a:lnTo>
                  <a:lnTo>
                    <a:pt x="4826690" y="6246199"/>
                  </a:lnTo>
                  <a:lnTo>
                    <a:pt x="4828916" y="6253151"/>
                  </a:lnTo>
                  <a:lnTo>
                    <a:pt x="4821285" y="6251255"/>
                  </a:lnTo>
                  <a:lnTo>
                    <a:pt x="4806341" y="6248095"/>
                  </a:lnTo>
                  <a:lnTo>
                    <a:pt x="4781224" y="6246515"/>
                  </a:lnTo>
                  <a:lnTo>
                    <a:pt x="4776773" y="6237982"/>
                  </a:lnTo>
                  <a:lnTo>
                    <a:pt x="4773593" y="6228501"/>
                  </a:lnTo>
                  <a:lnTo>
                    <a:pt x="4764055" y="6220284"/>
                  </a:lnTo>
                  <a:lnTo>
                    <a:pt x="4762783" y="6209855"/>
                  </a:lnTo>
                  <a:lnTo>
                    <a:pt x="4760875" y="6201322"/>
                  </a:lnTo>
                  <a:lnTo>
                    <a:pt x="4772321" y="6203535"/>
                  </a:lnTo>
                  <a:lnTo>
                    <a:pt x="4778998" y="6206695"/>
                  </a:lnTo>
                  <a:lnTo>
                    <a:pt x="4789172" y="6189629"/>
                  </a:lnTo>
                  <a:lnTo>
                    <a:pt x="4796803" y="6186469"/>
                  </a:lnTo>
                  <a:lnTo>
                    <a:pt x="4806023" y="6182993"/>
                  </a:lnTo>
                  <a:lnTo>
                    <a:pt x="4826372" y="6185205"/>
                  </a:lnTo>
                  <a:lnTo>
                    <a:pt x="4827008" y="6177620"/>
                  </a:lnTo>
                  <a:lnTo>
                    <a:pt x="4827008" y="6175724"/>
                  </a:lnTo>
                  <a:lnTo>
                    <a:pt x="4826054" y="6164031"/>
                  </a:lnTo>
                  <a:lnTo>
                    <a:pt x="4837500" y="6164979"/>
                  </a:lnTo>
                  <a:lnTo>
                    <a:pt x="4845131" y="6171299"/>
                  </a:lnTo>
                  <a:lnTo>
                    <a:pt x="4864207" y="6173196"/>
                  </a:lnTo>
                  <a:lnTo>
                    <a:pt x="4882330" y="6165927"/>
                  </a:lnTo>
                  <a:lnTo>
                    <a:pt x="4914761" y="6154866"/>
                  </a:lnTo>
                  <a:lnTo>
                    <a:pt x="4939243" y="6145385"/>
                  </a:lnTo>
                  <a:lnTo>
                    <a:pt x="4957048" y="6130532"/>
                  </a:lnTo>
                  <a:lnTo>
                    <a:pt x="4970719" y="6126107"/>
                  </a:lnTo>
                  <a:close/>
                  <a:moveTo>
                    <a:pt x="4269809" y="6099164"/>
                  </a:moveTo>
                  <a:lnTo>
                    <a:pt x="4278081" y="6107690"/>
                  </a:lnTo>
                  <a:lnTo>
                    <a:pt x="4273179" y="6110848"/>
                  </a:lnTo>
                  <a:lnTo>
                    <a:pt x="4273179" y="6119059"/>
                  </a:lnTo>
                  <a:lnTo>
                    <a:pt x="4271341" y="6131691"/>
                  </a:lnTo>
                  <a:lnTo>
                    <a:pt x="4281451" y="6138955"/>
                  </a:lnTo>
                  <a:lnTo>
                    <a:pt x="4275630" y="6154744"/>
                  </a:lnTo>
                  <a:lnTo>
                    <a:pt x="4266439" y="6157902"/>
                  </a:lnTo>
                  <a:lnTo>
                    <a:pt x="4265520" y="6154744"/>
                  </a:lnTo>
                  <a:lnTo>
                    <a:pt x="4271341" y="6143376"/>
                  </a:lnTo>
                  <a:lnTo>
                    <a:pt x="4263988" y="6135797"/>
                  </a:lnTo>
                  <a:lnTo>
                    <a:pt x="4265213" y="6129481"/>
                  </a:lnTo>
                  <a:lnTo>
                    <a:pt x="4267051" y="6122533"/>
                  </a:lnTo>
                  <a:lnTo>
                    <a:pt x="4267051" y="6114954"/>
                  </a:lnTo>
                  <a:lnTo>
                    <a:pt x="4271953" y="6107690"/>
                  </a:lnTo>
                  <a:close/>
                  <a:moveTo>
                    <a:pt x="3049239" y="6092814"/>
                  </a:moveTo>
                  <a:lnTo>
                    <a:pt x="3061023" y="6092814"/>
                  </a:lnTo>
                  <a:lnTo>
                    <a:pt x="3070188" y="6099703"/>
                  </a:lnTo>
                  <a:lnTo>
                    <a:pt x="3064623" y="6107790"/>
                  </a:lnTo>
                  <a:lnTo>
                    <a:pt x="3052513" y="6108689"/>
                  </a:lnTo>
                  <a:lnTo>
                    <a:pt x="3048257" y="6107790"/>
                  </a:lnTo>
                  <a:lnTo>
                    <a:pt x="3038438" y="6097007"/>
                  </a:lnTo>
                  <a:close/>
                  <a:moveTo>
                    <a:pt x="3038243" y="6081701"/>
                  </a:moveTo>
                  <a:lnTo>
                    <a:pt x="3041613" y="6088628"/>
                  </a:lnTo>
                  <a:lnTo>
                    <a:pt x="3032422" y="6094401"/>
                  </a:lnTo>
                  <a:lnTo>
                    <a:pt x="3024150" y="6082855"/>
                  </a:lnTo>
                  <a:close/>
                  <a:moveTo>
                    <a:pt x="3863987" y="6053126"/>
                  </a:moveTo>
                  <a:lnTo>
                    <a:pt x="3875919" y="6056271"/>
                  </a:lnTo>
                  <a:lnTo>
                    <a:pt x="3881401" y="6066964"/>
                  </a:lnTo>
                  <a:lnTo>
                    <a:pt x="3875919" y="6067908"/>
                  </a:lnTo>
                  <a:lnTo>
                    <a:pt x="3880111" y="6079230"/>
                  </a:lnTo>
                  <a:lnTo>
                    <a:pt x="3876886" y="6086464"/>
                  </a:lnTo>
                  <a:lnTo>
                    <a:pt x="3865277" y="6084891"/>
                  </a:lnTo>
                  <a:lnTo>
                    <a:pt x="3860763" y="6066021"/>
                  </a:lnTo>
                  <a:close/>
                  <a:moveTo>
                    <a:pt x="4100970" y="6043601"/>
                  </a:moveTo>
                  <a:lnTo>
                    <a:pt x="4111588" y="6057374"/>
                  </a:lnTo>
                  <a:lnTo>
                    <a:pt x="4101282" y="6065826"/>
                  </a:lnTo>
                  <a:lnTo>
                    <a:pt x="4103156" y="6054244"/>
                  </a:lnTo>
                  <a:lnTo>
                    <a:pt x="4098784" y="6049861"/>
                  </a:lnTo>
                  <a:lnTo>
                    <a:pt x="4092850" y="6051113"/>
                  </a:lnTo>
                  <a:lnTo>
                    <a:pt x="4092538" y="6046105"/>
                  </a:lnTo>
                  <a:close/>
                  <a:moveTo>
                    <a:pt x="4379876" y="6040426"/>
                  </a:moveTo>
                  <a:lnTo>
                    <a:pt x="4379876" y="6051117"/>
                  </a:lnTo>
                  <a:lnTo>
                    <a:pt x="4366858" y="6060550"/>
                  </a:lnTo>
                  <a:lnTo>
                    <a:pt x="4364318" y="6075014"/>
                  </a:lnTo>
                  <a:lnTo>
                    <a:pt x="4352888" y="6098282"/>
                  </a:lnTo>
                  <a:lnTo>
                    <a:pt x="4333838" y="6105514"/>
                  </a:lnTo>
                  <a:lnTo>
                    <a:pt x="4335425" y="6088849"/>
                  </a:lnTo>
                  <a:lnTo>
                    <a:pt x="4324313" y="6089163"/>
                  </a:lnTo>
                  <a:lnTo>
                    <a:pt x="4328123" y="6083818"/>
                  </a:lnTo>
                  <a:lnTo>
                    <a:pt x="4333520" y="6070297"/>
                  </a:lnTo>
                  <a:lnTo>
                    <a:pt x="4345903" y="6053318"/>
                  </a:lnTo>
                  <a:lnTo>
                    <a:pt x="4360508" y="6048287"/>
                  </a:lnTo>
                  <a:close/>
                  <a:moveTo>
                    <a:pt x="4333108" y="6021376"/>
                  </a:moveTo>
                  <a:lnTo>
                    <a:pt x="4337013" y="6023281"/>
                  </a:lnTo>
                  <a:lnTo>
                    <a:pt x="4334610" y="6030266"/>
                  </a:lnTo>
                  <a:lnTo>
                    <a:pt x="4325900" y="6030901"/>
                  </a:lnTo>
                  <a:close/>
                  <a:moveTo>
                    <a:pt x="4191713" y="6019789"/>
                  </a:moveTo>
                  <a:lnTo>
                    <a:pt x="4195726" y="6021376"/>
                  </a:lnTo>
                  <a:lnTo>
                    <a:pt x="4187700" y="6034077"/>
                  </a:lnTo>
                  <a:lnTo>
                    <a:pt x="4184613" y="6029314"/>
                  </a:lnTo>
                  <a:close/>
                  <a:moveTo>
                    <a:pt x="3752636" y="6002326"/>
                  </a:moveTo>
                  <a:lnTo>
                    <a:pt x="3754400" y="6015026"/>
                  </a:lnTo>
                  <a:lnTo>
                    <a:pt x="3748050" y="6006165"/>
                  </a:lnTo>
                  <a:close/>
                  <a:moveTo>
                    <a:pt x="4012798" y="5995976"/>
                  </a:moveTo>
                  <a:lnTo>
                    <a:pt x="4024276" y="6005183"/>
                  </a:lnTo>
                  <a:lnTo>
                    <a:pt x="4014970" y="6022011"/>
                  </a:lnTo>
                  <a:lnTo>
                    <a:pt x="4008145" y="6026139"/>
                  </a:lnTo>
                  <a:lnTo>
                    <a:pt x="4001941" y="6024234"/>
                  </a:lnTo>
                  <a:lnTo>
                    <a:pt x="3997288" y="6018201"/>
                  </a:lnTo>
                  <a:lnTo>
                    <a:pt x="4005663" y="6015661"/>
                  </a:lnTo>
                  <a:lnTo>
                    <a:pt x="3998218" y="6010581"/>
                  </a:lnTo>
                  <a:lnTo>
                    <a:pt x="4001320" y="6007406"/>
                  </a:lnTo>
                  <a:lnTo>
                    <a:pt x="4011867" y="6008358"/>
                  </a:lnTo>
                  <a:lnTo>
                    <a:pt x="4015900" y="6008358"/>
                  </a:lnTo>
                  <a:lnTo>
                    <a:pt x="4011867" y="6001056"/>
                  </a:lnTo>
                  <a:close/>
                  <a:moveTo>
                    <a:pt x="4097132" y="5994389"/>
                  </a:moveTo>
                  <a:lnTo>
                    <a:pt x="4100476" y="6005330"/>
                  </a:lnTo>
                  <a:lnTo>
                    <a:pt x="4097740" y="6018202"/>
                  </a:lnTo>
                  <a:lnTo>
                    <a:pt x="4086188" y="6005652"/>
                  </a:lnTo>
                  <a:lnTo>
                    <a:pt x="4086188" y="5997929"/>
                  </a:lnTo>
                  <a:close/>
                  <a:moveTo>
                    <a:pt x="4278593" y="5988039"/>
                  </a:moveTo>
                  <a:lnTo>
                    <a:pt x="4284943" y="5988039"/>
                  </a:lnTo>
                  <a:lnTo>
                    <a:pt x="4292563" y="5991214"/>
                  </a:lnTo>
                  <a:lnTo>
                    <a:pt x="4286213" y="5994389"/>
                  </a:lnTo>
                  <a:lnTo>
                    <a:pt x="4282085" y="5999786"/>
                  </a:lnTo>
                  <a:lnTo>
                    <a:pt x="4270655" y="5997564"/>
                  </a:lnTo>
                  <a:lnTo>
                    <a:pt x="4256685" y="6003914"/>
                  </a:lnTo>
                  <a:lnTo>
                    <a:pt x="4258908" y="6019789"/>
                  </a:lnTo>
                  <a:lnTo>
                    <a:pt x="4251288" y="6013439"/>
                  </a:lnTo>
                  <a:lnTo>
                    <a:pt x="4253510" y="6000739"/>
                  </a:lnTo>
                  <a:lnTo>
                    <a:pt x="4262718" y="5989309"/>
                  </a:lnTo>
                  <a:close/>
                  <a:moveTo>
                    <a:pt x="4044769" y="5988039"/>
                  </a:moveTo>
                  <a:lnTo>
                    <a:pt x="4050157" y="5994389"/>
                  </a:lnTo>
                  <a:lnTo>
                    <a:pt x="4052851" y="6001691"/>
                  </a:lnTo>
                  <a:lnTo>
                    <a:pt x="4042748" y="6007089"/>
                  </a:lnTo>
                  <a:lnTo>
                    <a:pt x="4041738" y="6002009"/>
                  </a:lnTo>
                  <a:close/>
                  <a:moveTo>
                    <a:pt x="2784354" y="5988039"/>
                  </a:moveTo>
                  <a:lnTo>
                    <a:pt x="2798725" y="5999034"/>
                  </a:lnTo>
                  <a:lnTo>
                    <a:pt x="2788699" y="6005502"/>
                  </a:lnTo>
                  <a:lnTo>
                    <a:pt x="2779675" y="5992566"/>
                  </a:lnTo>
                  <a:close/>
                  <a:moveTo>
                    <a:pt x="4162388" y="5973751"/>
                  </a:moveTo>
                  <a:lnTo>
                    <a:pt x="4157943" y="5978006"/>
                  </a:lnTo>
                  <a:lnTo>
                    <a:pt x="4156038" y="5991099"/>
                  </a:lnTo>
                  <a:lnTo>
                    <a:pt x="4147783" y="6000918"/>
                  </a:lnTo>
                  <a:lnTo>
                    <a:pt x="4133813" y="6005501"/>
                  </a:lnTo>
                  <a:lnTo>
                    <a:pt x="4136035" y="5994372"/>
                  </a:lnTo>
                  <a:lnTo>
                    <a:pt x="4150640" y="5986844"/>
                  </a:lnTo>
                  <a:cubicBezTo>
                    <a:pt x="4150958" y="5982807"/>
                    <a:pt x="4151275" y="5978770"/>
                    <a:pt x="4151593" y="5974733"/>
                  </a:cubicBezTo>
                  <a:close/>
                  <a:moveTo>
                    <a:pt x="4248322" y="5964226"/>
                  </a:moveTo>
                  <a:lnTo>
                    <a:pt x="4257308" y="5967568"/>
                  </a:lnTo>
                  <a:lnTo>
                    <a:pt x="4262400" y="5977594"/>
                  </a:lnTo>
                  <a:lnTo>
                    <a:pt x="4250419" y="5983276"/>
                  </a:lnTo>
                  <a:lnTo>
                    <a:pt x="4248322" y="5979934"/>
                  </a:lnTo>
                  <a:lnTo>
                    <a:pt x="4252515" y="5971913"/>
                  </a:lnTo>
                  <a:lnTo>
                    <a:pt x="4246525" y="5970910"/>
                  </a:lnTo>
                  <a:close/>
                  <a:moveTo>
                    <a:pt x="4031293" y="5961051"/>
                  </a:moveTo>
                  <a:lnTo>
                    <a:pt x="4036975" y="5972352"/>
                  </a:lnTo>
                  <a:lnTo>
                    <a:pt x="4031293" y="5980101"/>
                  </a:lnTo>
                  <a:lnTo>
                    <a:pt x="4020264" y="5978163"/>
                  </a:lnTo>
                  <a:lnTo>
                    <a:pt x="4017925" y="5969446"/>
                  </a:lnTo>
                  <a:lnTo>
                    <a:pt x="4020264" y="5964280"/>
                  </a:lnTo>
                  <a:close/>
                  <a:moveTo>
                    <a:pt x="4088954" y="5956289"/>
                  </a:moveTo>
                  <a:lnTo>
                    <a:pt x="4090951" y="5968530"/>
                  </a:lnTo>
                  <a:lnTo>
                    <a:pt x="4086956" y="5976792"/>
                  </a:lnTo>
                  <a:lnTo>
                    <a:pt x="4079300" y="5981689"/>
                  </a:lnTo>
                  <a:lnTo>
                    <a:pt x="4070313" y="5972814"/>
                  </a:lnTo>
                  <a:lnTo>
                    <a:pt x="4074307" y="5961797"/>
                  </a:lnTo>
                  <a:close/>
                  <a:moveTo>
                    <a:pt x="4116516" y="5949939"/>
                  </a:moveTo>
                  <a:lnTo>
                    <a:pt x="4121773" y="5953928"/>
                  </a:lnTo>
                  <a:cubicBezTo>
                    <a:pt x="4122082" y="5958939"/>
                    <a:pt x="4122392" y="5963951"/>
                    <a:pt x="4122701" y="5968962"/>
                  </a:cubicBezTo>
                  <a:lnTo>
                    <a:pt x="4112804" y="5983383"/>
                  </a:lnTo>
                  <a:lnTo>
                    <a:pt x="4107547" y="5986452"/>
                  </a:lnTo>
                  <a:lnTo>
                    <a:pt x="4098888" y="5969269"/>
                  </a:lnTo>
                  <a:lnTo>
                    <a:pt x="4104145" y="5953928"/>
                  </a:lnTo>
                  <a:close/>
                  <a:moveTo>
                    <a:pt x="3879813" y="5943589"/>
                  </a:moveTo>
                  <a:lnTo>
                    <a:pt x="3887751" y="5947117"/>
                  </a:lnTo>
                  <a:lnTo>
                    <a:pt x="3881136" y="5953114"/>
                  </a:lnTo>
                  <a:close/>
                  <a:moveTo>
                    <a:pt x="4230772" y="5937239"/>
                  </a:moveTo>
                  <a:lnTo>
                    <a:pt x="4237000" y="5943884"/>
                  </a:lnTo>
                  <a:lnTo>
                    <a:pt x="4235901" y="5950530"/>
                  </a:lnTo>
                  <a:lnTo>
                    <a:pt x="4228574" y="5951527"/>
                  </a:lnTo>
                  <a:lnTo>
                    <a:pt x="4227475" y="5946210"/>
                  </a:lnTo>
                  <a:close/>
                  <a:moveTo>
                    <a:pt x="4015702" y="5929301"/>
                  </a:moveTo>
                  <a:lnTo>
                    <a:pt x="4021100" y="5932476"/>
                  </a:lnTo>
                  <a:cubicBezTo>
                    <a:pt x="4020782" y="5935651"/>
                    <a:pt x="4020465" y="5938826"/>
                    <a:pt x="4020147" y="5942001"/>
                  </a:cubicBezTo>
                  <a:lnTo>
                    <a:pt x="4015067" y="5948351"/>
                  </a:lnTo>
                  <a:lnTo>
                    <a:pt x="4011575" y="5945176"/>
                  </a:lnTo>
                  <a:lnTo>
                    <a:pt x="4011575" y="5932476"/>
                  </a:lnTo>
                  <a:close/>
                  <a:moveTo>
                    <a:pt x="3920838" y="5926126"/>
                  </a:moveTo>
                  <a:lnTo>
                    <a:pt x="3922676" y="5931232"/>
                  </a:lnTo>
                  <a:lnTo>
                    <a:pt x="3912566" y="5937239"/>
                  </a:lnTo>
                  <a:lnTo>
                    <a:pt x="3905213" y="5935437"/>
                  </a:lnTo>
                  <a:lnTo>
                    <a:pt x="3909502" y="5932433"/>
                  </a:lnTo>
                  <a:close/>
                  <a:moveTo>
                    <a:pt x="4101110" y="5921364"/>
                  </a:moveTo>
                  <a:lnTo>
                    <a:pt x="4111588" y="5922290"/>
                  </a:lnTo>
                  <a:lnTo>
                    <a:pt x="4111588" y="5927229"/>
                  </a:lnTo>
                  <a:lnTo>
                    <a:pt x="4102063" y="5932477"/>
                  </a:lnTo>
                  <a:lnTo>
                    <a:pt x="4092538" y="5930625"/>
                  </a:lnTo>
                  <a:close/>
                  <a:moveTo>
                    <a:pt x="4052850" y="5919776"/>
                  </a:moveTo>
                  <a:lnTo>
                    <a:pt x="4063963" y="5927797"/>
                  </a:lnTo>
                  <a:lnTo>
                    <a:pt x="4054952" y="5938826"/>
                  </a:lnTo>
                  <a:lnTo>
                    <a:pt x="4052850" y="5932142"/>
                  </a:lnTo>
                  <a:close/>
                  <a:moveTo>
                    <a:pt x="4071020" y="5907076"/>
                  </a:moveTo>
                  <a:lnTo>
                    <a:pt x="4081640" y="5907076"/>
                  </a:lnTo>
                  <a:lnTo>
                    <a:pt x="4089363" y="5911287"/>
                  </a:lnTo>
                  <a:lnTo>
                    <a:pt x="4088397" y="5919711"/>
                  </a:lnTo>
                  <a:lnTo>
                    <a:pt x="4079709" y="5922951"/>
                  </a:lnTo>
                  <a:lnTo>
                    <a:pt x="4065550" y="5910316"/>
                  </a:lnTo>
                  <a:close/>
                  <a:moveTo>
                    <a:pt x="4007267" y="5895964"/>
                  </a:moveTo>
                  <a:lnTo>
                    <a:pt x="4014411" y="5903050"/>
                  </a:lnTo>
                  <a:cubicBezTo>
                    <a:pt x="4014524" y="5905519"/>
                    <a:pt x="4014638" y="5907989"/>
                    <a:pt x="4014751" y="5910458"/>
                  </a:cubicBezTo>
                  <a:lnTo>
                    <a:pt x="4005566" y="5918189"/>
                  </a:lnTo>
                  <a:lnTo>
                    <a:pt x="4005566" y="5907559"/>
                  </a:lnTo>
                  <a:lnTo>
                    <a:pt x="4000463" y="5900151"/>
                  </a:lnTo>
                  <a:close/>
                  <a:moveTo>
                    <a:pt x="4201841" y="5892789"/>
                  </a:moveTo>
                  <a:lnTo>
                    <a:pt x="4210013" y="5899073"/>
                  </a:lnTo>
                  <a:lnTo>
                    <a:pt x="4198900" y="5900727"/>
                  </a:lnTo>
                  <a:close/>
                  <a:moveTo>
                    <a:pt x="4190963" y="5889614"/>
                  </a:moveTo>
                  <a:lnTo>
                    <a:pt x="4183660" y="5905999"/>
                  </a:lnTo>
                  <a:lnTo>
                    <a:pt x="4173818" y="5905999"/>
                  </a:lnTo>
                  <a:lnTo>
                    <a:pt x="4159213" y="5916602"/>
                  </a:lnTo>
                  <a:lnTo>
                    <a:pt x="4163340" y="5901823"/>
                  </a:lnTo>
                  <a:lnTo>
                    <a:pt x="4173818" y="5899574"/>
                  </a:lnTo>
                  <a:close/>
                  <a:moveTo>
                    <a:pt x="3983882" y="5889614"/>
                  </a:moveTo>
                  <a:lnTo>
                    <a:pt x="3990938" y="5892617"/>
                  </a:lnTo>
                  <a:lnTo>
                    <a:pt x="3980707" y="5900727"/>
                  </a:lnTo>
                  <a:lnTo>
                    <a:pt x="3978238" y="5897723"/>
                  </a:lnTo>
                  <a:close/>
                  <a:moveTo>
                    <a:pt x="4234460" y="5870564"/>
                  </a:moveTo>
                  <a:lnTo>
                    <a:pt x="4239858" y="5870564"/>
                  </a:lnTo>
                  <a:lnTo>
                    <a:pt x="4244938" y="5873567"/>
                  </a:lnTo>
                  <a:lnTo>
                    <a:pt x="4253510" y="5873567"/>
                  </a:lnTo>
                  <a:lnTo>
                    <a:pt x="4254463" y="5881676"/>
                  </a:lnTo>
                  <a:lnTo>
                    <a:pt x="4238588" y="5880775"/>
                  </a:lnTo>
                  <a:lnTo>
                    <a:pt x="4239858" y="5888584"/>
                  </a:lnTo>
                  <a:lnTo>
                    <a:pt x="4232238" y="5892789"/>
                  </a:lnTo>
                  <a:lnTo>
                    <a:pt x="4225888" y="5886782"/>
                  </a:lnTo>
                  <a:lnTo>
                    <a:pt x="4213188" y="5887082"/>
                  </a:lnTo>
                  <a:lnTo>
                    <a:pt x="4218585" y="5875069"/>
                  </a:lnTo>
                  <a:close/>
                  <a:moveTo>
                    <a:pt x="3641967" y="5862626"/>
                  </a:moveTo>
                  <a:lnTo>
                    <a:pt x="3650372" y="5864489"/>
                  </a:lnTo>
                  <a:lnTo>
                    <a:pt x="3649127" y="5869770"/>
                  </a:lnTo>
                  <a:lnTo>
                    <a:pt x="3663757" y="5872565"/>
                  </a:lnTo>
                  <a:lnTo>
                    <a:pt x="3671850" y="5887784"/>
                  </a:lnTo>
                  <a:lnTo>
                    <a:pt x="3659399" y="5883746"/>
                  </a:lnTo>
                  <a:lnTo>
                    <a:pt x="3656597" y="5891201"/>
                  </a:lnTo>
                  <a:lnTo>
                    <a:pt x="3647570" y="5884989"/>
                  </a:lnTo>
                  <a:lnTo>
                    <a:pt x="3640100" y="5873497"/>
                  </a:lnTo>
                  <a:close/>
                  <a:moveTo>
                    <a:pt x="4038979" y="5856276"/>
                  </a:moveTo>
                  <a:lnTo>
                    <a:pt x="4043930" y="5866368"/>
                  </a:lnTo>
                  <a:lnTo>
                    <a:pt x="4048262" y="5865422"/>
                  </a:lnTo>
                  <a:lnTo>
                    <a:pt x="4057545" y="5871730"/>
                  </a:lnTo>
                  <a:lnTo>
                    <a:pt x="4057545" y="5878038"/>
                  </a:lnTo>
                  <a:lnTo>
                    <a:pt x="4063734" y="5884346"/>
                  </a:lnTo>
                  <a:lnTo>
                    <a:pt x="4064972" y="5897593"/>
                  </a:lnTo>
                  <a:lnTo>
                    <a:pt x="4067138" y="5902955"/>
                  </a:lnTo>
                  <a:lnTo>
                    <a:pt x="4060949" y="5903901"/>
                  </a:lnTo>
                  <a:lnTo>
                    <a:pt x="4049500" y="5894754"/>
                  </a:lnTo>
                  <a:lnTo>
                    <a:pt x="4049500" y="5884346"/>
                  </a:lnTo>
                  <a:lnTo>
                    <a:pt x="4038051" y="5879931"/>
                  </a:lnTo>
                  <a:lnTo>
                    <a:pt x="4030625" y="5872046"/>
                  </a:lnTo>
                  <a:lnTo>
                    <a:pt x="4033719" y="5860376"/>
                  </a:lnTo>
                  <a:close/>
                  <a:moveTo>
                    <a:pt x="3149881" y="5826114"/>
                  </a:moveTo>
                  <a:lnTo>
                    <a:pt x="3157501" y="5826114"/>
                  </a:lnTo>
                  <a:lnTo>
                    <a:pt x="3153373" y="5832443"/>
                  </a:lnTo>
                  <a:lnTo>
                    <a:pt x="3156548" y="5844152"/>
                  </a:lnTo>
                  <a:lnTo>
                    <a:pt x="3139721" y="5873583"/>
                  </a:lnTo>
                  <a:lnTo>
                    <a:pt x="3130831" y="5891938"/>
                  </a:lnTo>
                  <a:lnTo>
                    <a:pt x="3124798" y="5905229"/>
                  </a:lnTo>
                  <a:lnTo>
                    <a:pt x="3122893" y="5909976"/>
                  </a:lnTo>
                  <a:lnTo>
                    <a:pt x="3121941" y="5912508"/>
                  </a:lnTo>
                  <a:lnTo>
                    <a:pt x="3123528" y="5936876"/>
                  </a:lnTo>
                  <a:lnTo>
                    <a:pt x="3137181" y="5954597"/>
                  </a:lnTo>
                  <a:lnTo>
                    <a:pt x="3133371" y="5977699"/>
                  </a:lnTo>
                  <a:lnTo>
                    <a:pt x="3117813" y="5997953"/>
                  </a:lnTo>
                  <a:lnTo>
                    <a:pt x="3124163" y="6015358"/>
                  </a:lnTo>
                  <a:lnTo>
                    <a:pt x="3115591" y="6019789"/>
                  </a:lnTo>
                  <a:lnTo>
                    <a:pt x="3102891" y="6012510"/>
                  </a:lnTo>
                  <a:lnTo>
                    <a:pt x="3079713" y="6004282"/>
                  </a:lnTo>
                  <a:lnTo>
                    <a:pt x="3056218" y="5995105"/>
                  </a:lnTo>
                  <a:lnTo>
                    <a:pt x="3026691" y="5965990"/>
                  </a:lnTo>
                  <a:lnTo>
                    <a:pt x="2989543" y="5965357"/>
                  </a:lnTo>
                  <a:lnTo>
                    <a:pt x="2947633" y="5933078"/>
                  </a:lnTo>
                  <a:lnTo>
                    <a:pt x="2912708" y="5916622"/>
                  </a:lnTo>
                  <a:lnTo>
                    <a:pt x="2905088" y="5909343"/>
                  </a:lnTo>
                  <a:lnTo>
                    <a:pt x="2869210" y="5903331"/>
                  </a:lnTo>
                  <a:lnTo>
                    <a:pt x="2860638" y="5874216"/>
                  </a:lnTo>
                  <a:lnTo>
                    <a:pt x="2873973" y="5853962"/>
                  </a:lnTo>
                  <a:lnTo>
                    <a:pt x="2885720" y="5848583"/>
                  </a:lnTo>
                  <a:cubicBezTo>
                    <a:pt x="2885614" y="5845102"/>
                    <a:pt x="2885509" y="5841620"/>
                    <a:pt x="2885403" y="5838139"/>
                  </a:cubicBezTo>
                  <a:lnTo>
                    <a:pt x="2894928" y="5839722"/>
                  </a:lnTo>
                  <a:lnTo>
                    <a:pt x="2898420" y="5846367"/>
                  </a:lnTo>
                  <a:lnTo>
                    <a:pt x="2907945" y="5857760"/>
                  </a:lnTo>
                  <a:lnTo>
                    <a:pt x="2917470" y="5854595"/>
                  </a:lnTo>
                  <a:lnTo>
                    <a:pt x="2933028" y="5839722"/>
                  </a:lnTo>
                  <a:lnTo>
                    <a:pt x="2946046" y="5847000"/>
                  </a:lnTo>
                  <a:lnTo>
                    <a:pt x="2958746" y="5847950"/>
                  </a:lnTo>
                  <a:lnTo>
                    <a:pt x="2968271" y="5862507"/>
                  </a:lnTo>
                  <a:lnTo>
                    <a:pt x="2990496" y="5860292"/>
                  </a:lnTo>
                  <a:lnTo>
                    <a:pt x="3014943" y="5851431"/>
                  </a:lnTo>
                  <a:lnTo>
                    <a:pt x="3037168" y="5857444"/>
                  </a:lnTo>
                  <a:lnTo>
                    <a:pt x="3064473" y="5851114"/>
                  </a:lnTo>
                  <a:lnTo>
                    <a:pt x="3086698" y="5839405"/>
                  </a:lnTo>
                  <a:lnTo>
                    <a:pt x="3113368" y="5842253"/>
                  </a:lnTo>
                  <a:lnTo>
                    <a:pt x="3123528" y="5834975"/>
                  </a:lnTo>
                  <a:lnTo>
                    <a:pt x="3141626" y="5833392"/>
                  </a:lnTo>
                  <a:close/>
                  <a:moveTo>
                    <a:pt x="3635338" y="5800714"/>
                  </a:moveTo>
                  <a:lnTo>
                    <a:pt x="3644716" y="5802964"/>
                  </a:lnTo>
                  <a:lnTo>
                    <a:pt x="3643422" y="5813575"/>
                  </a:lnTo>
                  <a:lnTo>
                    <a:pt x="3652801" y="5819040"/>
                  </a:lnTo>
                  <a:lnTo>
                    <a:pt x="3652477" y="5826114"/>
                  </a:lnTo>
                  <a:lnTo>
                    <a:pt x="3643422" y="5820648"/>
                  </a:lnTo>
                  <a:lnTo>
                    <a:pt x="3636308" y="5816468"/>
                  </a:lnTo>
                  <a:cubicBezTo>
                    <a:pt x="3635985" y="5811217"/>
                    <a:pt x="3635661" y="5805965"/>
                    <a:pt x="3635338" y="5800714"/>
                  </a:cubicBezTo>
                  <a:close/>
                  <a:moveTo>
                    <a:pt x="3630817" y="5799126"/>
                  </a:moveTo>
                  <a:lnTo>
                    <a:pt x="3632059" y="5810705"/>
                  </a:lnTo>
                  <a:cubicBezTo>
                    <a:pt x="3632163" y="5813600"/>
                    <a:pt x="3632266" y="5816495"/>
                    <a:pt x="3632370" y="5819390"/>
                  </a:cubicBezTo>
                  <a:lnTo>
                    <a:pt x="3635787" y="5830004"/>
                  </a:lnTo>
                  <a:lnTo>
                    <a:pt x="3639514" y="5825180"/>
                  </a:lnTo>
                  <a:lnTo>
                    <a:pt x="3655976" y="5833221"/>
                  </a:lnTo>
                  <a:lnTo>
                    <a:pt x="3655355" y="5847052"/>
                  </a:lnTo>
                  <a:lnTo>
                    <a:pt x="3644794" y="5844801"/>
                  </a:lnTo>
                  <a:lnTo>
                    <a:pt x="3642309" y="5848339"/>
                  </a:lnTo>
                  <a:lnTo>
                    <a:pt x="3630506" y="5843514"/>
                  </a:lnTo>
                  <a:lnTo>
                    <a:pt x="3629575" y="5835794"/>
                  </a:lnTo>
                  <a:lnTo>
                    <a:pt x="3624294" y="5825823"/>
                  </a:lnTo>
                  <a:lnTo>
                    <a:pt x="3622741" y="5836438"/>
                  </a:lnTo>
                  <a:lnTo>
                    <a:pt x="3613113" y="5827110"/>
                  </a:lnTo>
                  <a:lnTo>
                    <a:pt x="3616840" y="5811349"/>
                  </a:lnTo>
                  <a:lnTo>
                    <a:pt x="3624294" y="5817782"/>
                  </a:lnTo>
                  <a:close/>
                  <a:moveTo>
                    <a:pt x="3095553" y="5791189"/>
                  </a:moveTo>
                  <a:lnTo>
                    <a:pt x="3106700" y="5794813"/>
                  </a:lnTo>
                  <a:lnTo>
                    <a:pt x="3099944" y="5808652"/>
                  </a:lnTo>
                  <a:lnTo>
                    <a:pt x="3090825" y="5795472"/>
                  </a:lnTo>
                  <a:close/>
                  <a:moveTo>
                    <a:pt x="4154133" y="5781664"/>
                  </a:moveTo>
                  <a:lnTo>
                    <a:pt x="4166833" y="5782604"/>
                  </a:lnTo>
                  <a:lnTo>
                    <a:pt x="4171913" y="5800150"/>
                  </a:lnTo>
                  <a:lnTo>
                    <a:pt x="4173501" y="5810489"/>
                  </a:lnTo>
                  <a:lnTo>
                    <a:pt x="4166198" y="5815816"/>
                  </a:lnTo>
                  <a:lnTo>
                    <a:pt x="4161753" y="5829289"/>
                  </a:lnTo>
                  <a:lnTo>
                    <a:pt x="4149053" y="5818009"/>
                  </a:lnTo>
                  <a:lnTo>
                    <a:pt x="4157625" y="5803596"/>
                  </a:lnTo>
                  <a:lnTo>
                    <a:pt x="4143338" y="5794197"/>
                  </a:lnTo>
                  <a:lnTo>
                    <a:pt x="4144608" y="5783544"/>
                  </a:lnTo>
                  <a:close/>
                  <a:moveTo>
                    <a:pt x="3652252" y="5780076"/>
                  </a:moveTo>
                  <a:lnTo>
                    <a:pt x="3658821" y="5780076"/>
                  </a:lnTo>
                  <a:lnTo>
                    <a:pt x="3654223" y="5787061"/>
                  </a:lnTo>
                  <a:lnTo>
                    <a:pt x="3659150" y="5794364"/>
                  </a:lnTo>
                  <a:lnTo>
                    <a:pt x="3649625" y="5789919"/>
                  </a:lnTo>
                  <a:close/>
                  <a:moveTo>
                    <a:pt x="1810406" y="5757851"/>
                  </a:moveTo>
                  <a:lnTo>
                    <a:pt x="1816824" y="5766824"/>
                  </a:lnTo>
                  <a:lnTo>
                    <a:pt x="1832868" y="5767422"/>
                  </a:lnTo>
                  <a:lnTo>
                    <a:pt x="1835114" y="5778489"/>
                  </a:lnTo>
                  <a:lnTo>
                    <a:pt x="1829659" y="5772507"/>
                  </a:lnTo>
                  <a:lnTo>
                    <a:pt x="1816824" y="5771909"/>
                  </a:lnTo>
                  <a:lnTo>
                    <a:pt x="1809444" y="5775797"/>
                  </a:lnTo>
                  <a:lnTo>
                    <a:pt x="1804951" y="5768918"/>
                  </a:lnTo>
                  <a:close/>
                  <a:moveTo>
                    <a:pt x="3645223" y="5754676"/>
                  </a:moveTo>
                  <a:lnTo>
                    <a:pt x="3645223" y="5762230"/>
                  </a:lnTo>
                  <a:lnTo>
                    <a:pt x="3648038" y="5769470"/>
                  </a:lnTo>
                  <a:lnTo>
                    <a:pt x="3646162" y="5785838"/>
                  </a:lnTo>
                  <a:lnTo>
                    <a:pt x="3640533" y="5785838"/>
                  </a:lnTo>
                  <a:lnTo>
                    <a:pt x="3639595" y="5781746"/>
                  </a:lnTo>
                  <a:lnTo>
                    <a:pt x="3630839" y="5791189"/>
                  </a:lnTo>
                  <a:lnTo>
                    <a:pt x="3627400" y="5788356"/>
                  </a:lnTo>
                  <a:cubicBezTo>
                    <a:pt x="3627608" y="5785523"/>
                    <a:pt x="3627817" y="5782690"/>
                    <a:pt x="3628025" y="5779857"/>
                  </a:cubicBezTo>
                  <a:lnTo>
                    <a:pt x="3632716" y="5772303"/>
                  </a:lnTo>
                  <a:lnTo>
                    <a:pt x="3633966" y="5761601"/>
                  </a:lnTo>
                  <a:close/>
                  <a:moveTo>
                    <a:pt x="4003575" y="5735626"/>
                  </a:moveTo>
                  <a:lnTo>
                    <a:pt x="4014159" y="5735626"/>
                  </a:lnTo>
                  <a:lnTo>
                    <a:pt x="4019139" y="5746117"/>
                  </a:lnTo>
                  <a:lnTo>
                    <a:pt x="4029723" y="5752674"/>
                  </a:lnTo>
                  <a:lnTo>
                    <a:pt x="4032213" y="5759232"/>
                  </a:lnTo>
                  <a:lnTo>
                    <a:pt x="4021629" y="5765789"/>
                  </a:lnTo>
                  <a:lnTo>
                    <a:pt x="4014470" y="5761527"/>
                  </a:lnTo>
                  <a:lnTo>
                    <a:pt x="4017583" y="5753986"/>
                  </a:lnTo>
                  <a:lnTo>
                    <a:pt x="4002953" y="5749724"/>
                  </a:lnTo>
                  <a:lnTo>
                    <a:pt x="4000463" y="5742183"/>
                  </a:lnTo>
                  <a:close/>
                  <a:moveTo>
                    <a:pt x="3888209" y="5732451"/>
                  </a:moveTo>
                  <a:lnTo>
                    <a:pt x="3904177" y="5735657"/>
                  </a:lnTo>
                  <a:lnTo>
                    <a:pt x="3915036" y="5750404"/>
                  </a:lnTo>
                  <a:lnTo>
                    <a:pt x="3923658" y="5764189"/>
                  </a:lnTo>
                  <a:lnTo>
                    <a:pt x="3940904" y="5769319"/>
                  </a:lnTo>
                  <a:lnTo>
                    <a:pt x="3947291" y="5776692"/>
                  </a:lnTo>
                  <a:lnTo>
                    <a:pt x="3975714" y="5776372"/>
                  </a:lnTo>
                  <a:lnTo>
                    <a:pt x="3978269" y="5781822"/>
                  </a:lnTo>
                  <a:lnTo>
                    <a:pt x="3978269" y="5793684"/>
                  </a:lnTo>
                  <a:lnTo>
                    <a:pt x="3983698" y="5799454"/>
                  </a:lnTo>
                  <a:lnTo>
                    <a:pt x="3981463" y="5809393"/>
                  </a:lnTo>
                  <a:lnTo>
                    <a:pt x="3986892" y="5816766"/>
                  </a:lnTo>
                  <a:lnTo>
                    <a:pt x="3999986" y="5826063"/>
                  </a:lnTo>
                  <a:lnTo>
                    <a:pt x="4010205" y="5829269"/>
                  </a:lnTo>
                  <a:lnTo>
                    <a:pt x="4027451" y="5832475"/>
                  </a:lnTo>
                  <a:lnTo>
                    <a:pt x="4026812" y="5854596"/>
                  </a:lnTo>
                  <a:lnTo>
                    <a:pt x="4015954" y="5864214"/>
                  </a:lnTo>
                  <a:lnTo>
                    <a:pt x="4000944" y="5860367"/>
                  </a:lnTo>
                  <a:lnTo>
                    <a:pt x="3993598" y="5852672"/>
                  </a:lnTo>
                  <a:lnTo>
                    <a:pt x="3991363" y="5839849"/>
                  </a:lnTo>
                  <a:lnTo>
                    <a:pt x="3975395" y="5831834"/>
                  </a:lnTo>
                  <a:cubicBezTo>
                    <a:pt x="3975714" y="5828201"/>
                    <a:pt x="3976034" y="5824567"/>
                    <a:pt x="3976353" y="5820934"/>
                  </a:cubicBezTo>
                  <a:lnTo>
                    <a:pt x="3963259" y="5812919"/>
                  </a:lnTo>
                  <a:lnTo>
                    <a:pt x="3959107" y="5804263"/>
                  </a:lnTo>
                  <a:lnTo>
                    <a:pt x="3927171" y="5801378"/>
                  </a:lnTo>
                  <a:lnTo>
                    <a:pt x="3922700" y="5794004"/>
                  </a:lnTo>
                  <a:cubicBezTo>
                    <a:pt x="3923019" y="5790050"/>
                    <a:pt x="3923339" y="5786096"/>
                    <a:pt x="3923658" y="5782142"/>
                  </a:cubicBezTo>
                  <a:lnTo>
                    <a:pt x="3914077" y="5772845"/>
                  </a:lnTo>
                  <a:lnTo>
                    <a:pt x="3881183" y="5751686"/>
                  </a:lnTo>
                  <a:lnTo>
                    <a:pt x="3881183" y="5747519"/>
                  </a:lnTo>
                  <a:lnTo>
                    <a:pt x="3876712" y="5749442"/>
                  </a:lnTo>
                  <a:lnTo>
                    <a:pt x="3863938" y="5752648"/>
                  </a:lnTo>
                  <a:lnTo>
                    <a:pt x="3873199" y="5742068"/>
                  </a:lnTo>
                  <a:lnTo>
                    <a:pt x="3880864" y="5741107"/>
                  </a:lnTo>
                  <a:close/>
                  <a:moveTo>
                    <a:pt x="1831939" y="5713401"/>
                  </a:moveTo>
                  <a:cubicBezTo>
                    <a:pt x="1831617" y="5716218"/>
                    <a:pt x="1831294" y="5719034"/>
                    <a:pt x="1830972" y="5721851"/>
                  </a:cubicBezTo>
                  <a:lnTo>
                    <a:pt x="1812925" y="5752401"/>
                  </a:lnTo>
                  <a:lnTo>
                    <a:pt x="1808736" y="5754676"/>
                  </a:lnTo>
                  <a:lnTo>
                    <a:pt x="1805191" y="5748176"/>
                  </a:lnTo>
                  <a:lnTo>
                    <a:pt x="1794877" y="5751751"/>
                  </a:lnTo>
                  <a:lnTo>
                    <a:pt x="1789076" y="5743951"/>
                  </a:lnTo>
                  <a:lnTo>
                    <a:pt x="1796489" y="5727701"/>
                  </a:lnTo>
                  <a:lnTo>
                    <a:pt x="1813892" y="5714701"/>
                  </a:lnTo>
                  <a:close/>
                  <a:moveTo>
                    <a:pt x="3909022" y="5707051"/>
                  </a:moveTo>
                  <a:lnTo>
                    <a:pt x="3919500" y="5708956"/>
                  </a:lnTo>
                  <a:lnTo>
                    <a:pt x="3906800" y="5716576"/>
                  </a:lnTo>
                  <a:close/>
                  <a:moveTo>
                    <a:pt x="3933152" y="5702289"/>
                  </a:moveTo>
                  <a:lnTo>
                    <a:pt x="3938550" y="5710397"/>
                  </a:lnTo>
                  <a:lnTo>
                    <a:pt x="3943947" y="5710397"/>
                  </a:lnTo>
                  <a:lnTo>
                    <a:pt x="3944900" y="5717569"/>
                  </a:lnTo>
                  <a:lnTo>
                    <a:pt x="3936327" y="5719752"/>
                  </a:lnTo>
                  <a:lnTo>
                    <a:pt x="3929025" y="5713515"/>
                  </a:lnTo>
                  <a:lnTo>
                    <a:pt x="3925850" y="5706343"/>
                  </a:lnTo>
                  <a:close/>
                  <a:moveTo>
                    <a:pt x="3950898" y="5691176"/>
                  </a:moveTo>
                  <a:lnTo>
                    <a:pt x="3954426" y="5700557"/>
                  </a:lnTo>
                  <a:lnTo>
                    <a:pt x="3948252" y="5711814"/>
                  </a:lnTo>
                  <a:lnTo>
                    <a:pt x="3946488" y="5707749"/>
                  </a:lnTo>
                  <a:lnTo>
                    <a:pt x="3949428" y="5700557"/>
                  </a:lnTo>
                  <a:close/>
                  <a:moveTo>
                    <a:pt x="4188559" y="5689589"/>
                  </a:moveTo>
                  <a:lnTo>
                    <a:pt x="4200260" y="5693688"/>
                  </a:lnTo>
                  <a:lnTo>
                    <a:pt x="4201525" y="5703148"/>
                  </a:lnTo>
                  <a:lnTo>
                    <a:pt x="4222713" y="5713554"/>
                  </a:lnTo>
                  <a:lnTo>
                    <a:pt x="4207850" y="5720806"/>
                  </a:lnTo>
                  <a:lnTo>
                    <a:pt x="4198363" y="5712608"/>
                  </a:lnTo>
                  <a:lnTo>
                    <a:pt x="4203739" y="5728059"/>
                  </a:lnTo>
                  <a:lnTo>
                    <a:pt x="4197414" y="5735627"/>
                  </a:lnTo>
                  <a:lnTo>
                    <a:pt x="4179705" y="5734996"/>
                  </a:lnTo>
                  <a:lnTo>
                    <a:pt x="4168953" y="5725221"/>
                  </a:lnTo>
                  <a:lnTo>
                    <a:pt x="4186662" y="5713869"/>
                  </a:lnTo>
                  <a:lnTo>
                    <a:pt x="4173064" y="5710716"/>
                  </a:lnTo>
                  <a:lnTo>
                    <a:pt x="4164525" y="5723329"/>
                  </a:lnTo>
                  <a:lnTo>
                    <a:pt x="4144603" y="5715130"/>
                  </a:lnTo>
                  <a:lnTo>
                    <a:pt x="4143338" y="5702517"/>
                  </a:lnTo>
                  <a:lnTo>
                    <a:pt x="4165790" y="5703463"/>
                  </a:lnTo>
                  <a:lnTo>
                    <a:pt x="4167688" y="5696211"/>
                  </a:lnTo>
                  <a:lnTo>
                    <a:pt x="4181602" y="5695895"/>
                  </a:lnTo>
                  <a:close/>
                  <a:moveTo>
                    <a:pt x="3560407" y="5638789"/>
                  </a:moveTo>
                  <a:lnTo>
                    <a:pt x="3566757" y="5641629"/>
                  </a:lnTo>
                  <a:lnTo>
                    <a:pt x="3572790" y="5648572"/>
                  </a:lnTo>
                  <a:lnTo>
                    <a:pt x="3560725" y="5652675"/>
                  </a:lnTo>
                  <a:lnTo>
                    <a:pt x="3562312" y="5664667"/>
                  </a:lnTo>
                  <a:lnTo>
                    <a:pt x="3572155" y="5670663"/>
                  </a:lnTo>
                  <a:cubicBezTo>
                    <a:pt x="3571943" y="5673714"/>
                    <a:pt x="3571732" y="5676764"/>
                    <a:pt x="3571520" y="5679815"/>
                  </a:cubicBezTo>
                  <a:lnTo>
                    <a:pt x="3582950" y="5680447"/>
                  </a:lnTo>
                  <a:lnTo>
                    <a:pt x="3581680" y="5691177"/>
                  </a:lnTo>
                  <a:lnTo>
                    <a:pt x="3563265" y="5680447"/>
                  </a:lnTo>
                  <a:lnTo>
                    <a:pt x="3561677" y="5668770"/>
                  </a:lnTo>
                  <a:lnTo>
                    <a:pt x="3541675" y="5647310"/>
                  </a:lnTo>
                  <a:lnTo>
                    <a:pt x="3543262" y="5640367"/>
                  </a:lnTo>
                  <a:lnTo>
                    <a:pt x="3558185" y="5642891"/>
                  </a:lnTo>
                  <a:close/>
                  <a:moveTo>
                    <a:pt x="1988465" y="5605451"/>
                  </a:moveTo>
                  <a:lnTo>
                    <a:pt x="1990687" y="5609261"/>
                  </a:lnTo>
                  <a:lnTo>
                    <a:pt x="1976082" y="5621326"/>
                  </a:lnTo>
                  <a:lnTo>
                    <a:pt x="1975130" y="5626406"/>
                  </a:lnTo>
                  <a:lnTo>
                    <a:pt x="1985607" y="5621008"/>
                  </a:lnTo>
                  <a:lnTo>
                    <a:pt x="1979257" y="5631486"/>
                  </a:lnTo>
                  <a:lnTo>
                    <a:pt x="1981480" y="5638153"/>
                  </a:lnTo>
                  <a:lnTo>
                    <a:pt x="1998307" y="5636883"/>
                  </a:lnTo>
                  <a:lnTo>
                    <a:pt x="2005927" y="5638788"/>
                  </a:lnTo>
                  <a:lnTo>
                    <a:pt x="2008150" y="5651488"/>
                  </a:lnTo>
                  <a:lnTo>
                    <a:pt x="1999895" y="5666411"/>
                  </a:lnTo>
                  <a:lnTo>
                    <a:pt x="1993545" y="5677841"/>
                  </a:lnTo>
                  <a:lnTo>
                    <a:pt x="1987195" y="5690859"/>
                  </a:lnTo>
                  <a:lnTo>
                    <a:pt x="1965287" y="5699114"/>
                  </a:lnTo>
                  <a:lnTo>
                    <a:pt x="1965287" y="5694986"/>
                  </a:lnTo>
                  <a:lnTo>
                    <a:pt x="1954492" y="5688954"/>
                  </a:lnTo>
                  <a:lnTo>
                    <a:pt x="1937665" y="5683556"/>
                  </a:lnTo>
                  <a:cubicBezTo>
                    <a:pt x="1937877" y="5678370"/>
                    <a:pt x="1938088" y="5673185"/>
                    <a:pt x="1938300" y="5667999"/>
                  </a:cubicBezTo>
                  <a:lnTo>
                    <a:pt x="1928775" y="5660696"/>
                  </a:lnTo>
                  <a:lnTo>
                    <a:pt x="1912900" y="5662601"/>
                  </a:lnTo>
                  <a:cubicBezTo>
                    <a:pt x="1912688" y="5667258"/>
                    <a:pt x="1912477" y="5671914"/>
                    <a:pt x="1912265" y="5676571"/>
                  </a:cubicBezTo>
                  <a:lnTo>
                    <a:pt x="1902740" y="5674349"/>
                  </a:lnTo>
                  <a:lnTo>
                    <a:pt x="1900200" y="5650536"/>
                  </a:lnTo>
                  <a:lnTo>
                    <a:pt x="1917027" y="5641963"/>
                  </a:lnTo>
                  <a:lnTo>
                    <a:pt x="1937982" y="5626723"/>
                  </a:lnTo>
                  <a:lnTo>
                    <a:pt x="1952905" y="5619103"/>
                  </a:lnTo>
                  <a:close/>
                  <a:moveTo>
                    <a:pt x="4089680" y="5599101"/>
                  </a:moveTo>
                  <a:lnTo>
                    <a:pt x="4100475" y="5606038"/>
                  </a:lnTo>
                  <a:lnTo>
                    <a:pt x="4089045" y="5624958"/>
                  </a:lnTo>
                  <a:lnTo>
                    <a:pt x="4092220" y="5642931"/>
                  </a:lnTo>
                  <a:lnTo>
                    <a:pt x="4079520" y="5637571"/>
                  </a:lnTo>
                  <a:lnTo>
                    <a:pt x="4081742" y="5630318"/>
                  </a:lnTo>
                  <a:lnTo>
                    <a:pt x="4076345" y="5630318"/>
                  </a:lnTo>
                  <a:lnTo>
                    <a:pt x="4069042" y="5645139"/>
                  </a:lnTo>
                  <a:lnTo>
                    <a:pt x="4060470" y="5631580"/>
                  </a:lnTo>
                  <a:lnTo>
                    <a:pt x="4056025" y="5615813"/>
                  </a:lnTo>
                  <a:lnTo>
                    <a:pt x="4073805" y="5615813"/>
                  </a:lnTo>
                  <a:lnTo>
                    <a:pt x="4084600" y="5619597"/>
                  </a:lnTo>
                  <a:close/>
                  <a:moveTo>
                    <a:pt x="2070698" y="5599101"/>
                  </a:moveTo>
                  <a:lnTo>
                    <a:pt x="2091018" y="5613433"/>
                  </a:lnTo>
                  <a:lnTo>
                    <a:pt x="2092288" y="5624649"/>
                  </a:lnTo>
                  <a:lnTo>
                    <a:pt x="2079588" y="5632439"/>
                  </a:lnTo>
                  <a:lnTo>
                    <a:pt x="2067840" y="5622780"/>
                  </a:lnTo>
                  <a:lnTo>
                    <a:pt x="2041488" y="5624338"/>
                  </a:lnTo>
                  <a:lnTo>
                    <a:pt x="2040218" y="5614056"/>
                  </a:lnTo>
                  <a:lnTo>
                    <a:pt x="2033868" y="5614056"/>
                  </a:lnTo>
                  <a:lnTo>
                    <a:pt x="2031963" y="5604397"/>
                  </a:lnTo>
                  <a:close/>
                  <a:moveTo>
                    <a:pt x="4138765" y="5576879"/>
                  </a:moveTo>
                  <a:lnTo>
                    <a:pt x="4144990" y="5580100"/>
                  </a:lnTo>
                  <a:lnTo>
                    <a:pt x="4148103" y="5590408"/>
                  </a:lnTo>
                  <a:lnTo>
                    <a:pt x="4140943" y="5599104"/>
                  </a:lnTo>
                  <a:lnTo>
                    <a:pt x="4116353" y="5598138"/>
                  </a:lnTo>
                  <a:lnTo>
                    <a:pt x="4121956" y="5588475"/>
                  </a:lnTo>
                  <a:close/>
                  <a:moveTo>
                    <a:pt x="4302091" y="5553067"/>
                  </a:moveTo>
                  <a:lnTo>
                    <a:pt x="4302091" y="5561005"/>
                  </a:lnTo>
                  <a:lnTo>
                    <a:pt x="4297328" y="5558934"/>
                  </a:lnTo>
                  <a:close/>
                  <a:moveTo>
                    <a:pt x="4108553" y="5551476"/>
                  </a:moveTo>
                  <a:lnTo>
                    <a:pt x="4122700" y="5555898"/>
                  </a:lnTo>
                  <a:lnTo>
                    <a:pt x="4121735" y="5565764"/>
                  </a:lnTo>
                  <a:lnTo>
                    <a:pt x="4108874" y="5563723"/>
                  </a:lnTo>
                  <a:lnTo>
                    <a:pt x="4097300" y="5562702"/>
                  </a:lnTo>
                  <a:lnTo>
                    <a:pt x="4099229" y="5556919"/>
                  </a:lnTo>
                  <a:close/>
                  <a:moveTo>
                    <a:pt x="4289391" y="5540367"/>
                  </a:moveTo>
                  <a:lnTo>
                    <a:pt x="4308441" y="5541002"/>
                  </a:lnTo>
                  <a:lnTo>
                    <a:pt x="4301337" y="5548305"/>
                  </a:lnTo>
                  <a:lnTo>
                    <a:pt x="4292620" y="5551480"/>
                  </a:lnTo>
                  <a:lnTo>
                    <a:pt x="4289391" y="5548305"/>
                  </a:lnTo>
                  <a:close/>
                  <a:moveTo>
                    <a:pt x="4022925" y="5514964"/>
                  </a:moveTo>
                  <a:lnTo>
                    <a:pt x="4031881" y="5519920"/>
                  </a:lnTo>
                  <a:cubicBezTo>
                    <a:pt x="4031992" y="5524360"/>
                    <a:pt x="4032102" y="5528799"/>
                    <a:pt x="4032213" y="5533239"/>
                  </a:cubicBezTo>
                  <a:lnTo>
                    <a:pt x="4022261" y="5540364"/>
                  </a:lnTo>
                  <a:lnTo>
                    <a:pt x="4009988" y="5532310"/>
                  </a:lnTo>
                  <a:lnTo>
                    <a:pt x="4011315" y="5525186"/>
                  </a:lnTo>
                  <a:close/>
                  <a:moveTo>
                    <a:pt x="2542105" y="5470514"/>
                  </a:moveTo>
                  <a:lnTo>
                    <a:pt x="2547481" y="5470514"/>
                  </a:lnTo>
                  <a:lnTo>
                    <a:pt x="2566456" y="5478769"/>
                  </a:lnTo>
                  <a:lnTo>
                    <a:pt x="2578157" y="5478769"/>
                  </a:lnTo>
                  <a:lnTo>
                    <a:pt x="2586696" y="5503851"/>
                  </a:lnTo>
                  <a:cubicBezTo>
                    <a:pt x="2586380" y="5509460"/>
                    <a:pt x="2586063" y="5515070"/>
                    <a:pt x="2585747" y="5520679"/>
                  </a:cubicBezTo>
                  <a:lnTo>
                    <a:pt x="2601876" y="5547031"/>
                  </a:lnTo>
                  <a:cubicBezTo>
                    <a:pt x="2601560" y="5556450"/>
                    <a:pt x="2601243" y="5565870"/>
                    <a:pt x="2600927" y="5575289"/>
                  </a:cubicBezTo>
                  <a:lnTo>
                    <a:pt x="2590491" y="5584814"/>
                  </a:lnTo>
                  <a:lnTo>
                    <a:pt x="2586696" y="5599736"/>
                  </a:lnTo>
                  <a:lnTo>
                    <a:pt x="2600295" y="5611484"/>
                  </a:lnTo>
                  <a:lnTo>
                    <a:pt x="2592388" y="5641646"/>
                  </a:lnTo>
                  <a:lnTo>
                    <a:pt x="2584166" y="5676889"/>
                  </a:lnTo>
                  <a:cubicBezTo>
                    <a:pt x="2584271" y="5688425"/>
                    <a:pt x="2584377" y="5699960"/>
                    <a:pt x="2584482" y="5711496"/>
                  </a:cubicBezTo>
                  <a:lnTo>
                    <a:pt x="2570884" y="5732769"/>
                  </a:lnTo>
                  <a:lnTo>
                    <a:pt x="2561080" y="5721974"/>
                  </a:lnTo>
                  <a:lnTo>
                    <a:pt x="2550644" y="5711814"/>
                  </a:lnTo>
                  <a:lnTo>
                    <a:pt x="2532934" y="5723561"/>
                  </a:lnTo>
                  <a:cubicBezTo>
                    <a:pt x="2532618" y="5730229"/>
                    <a:pt x="2532301" y="5736896"/>
                    <a:pt x="2531985" y="5743564"/>
                  </a:cubicBezTo>
                  <a:lnTo>
                    <a:pt x="2523446" y="5752136"/>
                  </a:lnTo>
                  <a:lnTo>
                    <a:pt x="2510796" y="5753089"/>
                  </a:lnTo>
                  <a:lnTo>
                    <a:pt x="2496249" y="5756264"/>
                  </a:lnTo>
                  <a:lnTo>
                    <a:pt x="2484864" y="5748326"/>
                  </a:lnTo>
                  <a:lnTo>
                    <a:pt x="2476325" y="5751501"/>
                  </a:lnTo>
                  <a:lnTo>
                    <a:pt x="2472846" y="5740706"/>
                  </a:lnTo>
                  <a:lnTo>
                    <a:pt x="2481385" y="5740706"/>
                  </a:lnTo>
                  <a:lnTo>
                    <a:pt x="2474744" y="5735626"/>
                  </a:lnTo>
                  <a:cubicBezTo>
                    <a:pt x="2474428" y="5727265"/>
                    <a:pt x="2474111" y="5718905"/>
                    <a:pt x="2473795" y="5710544"/>
                  </a:cubicBezTo>
                  <a:lnTo>
                    <a:pt x="2460829" y="5693716"/>
                  </a:lnTo>
                  <a:lnTo>
                    <a:pt x="2477274" y="5644821"/>
                  </a:lnTo>
                  <a:lnTo>
                    <a:pt x="2481701" y="5631169"/>
                  </a:lnTo>
                  <a:lnTo>
                    <a:pt x="2467470" y="5619739"/>
                  </a:lnTo>
                  <a:lnTo>
                    <a:pt x="2476009" y="5598466"/>
                  </a:lnTo>
                  <a:lnTo>
                    <a:pt x="2469684" y="5588941"/>
                  </a:lnTo>
                  <a:lnTo>
                    <a:pt x="2475693" y="5575606"/>
                  </a:lnTo>
                  <a:lnTo>
                    <a:pt x="2466205" y="5557509"/>
                  </a:lnTo>
                  <a:lnTo>
                    <a:pt x="2450393" y="5547349"/>
                  </a:lnTo>
                  <a:lnTo>
                    <a:pt x="2445965" y="5556874"/>
                  </a:lnTo>
                  <a:lnTo>
                    <a:pt x="2441538" y="5535601"/>
                  </a:lnTo>
                  <a:lnTo>
                    <a:pt x="2447863" y="5521949"/>
                  </a:lnTo>
                  <a:lnTo>
                    <a:pt x="2442170" y="5497819"/>
                  </a:lnTo>
                  <a:lnTo>
                    <a:pt x="2450709" y="5492421"/>
                  </a:lnTo>
                  <a:lnTo>
                    <a:pt x="2454820" y="5477499"/>
                  </a:lnTo>
                  <a:lnTo>
                    <a:pt x="2461145" y="5482896"/>
                  </a:lnTo>
                  <a:lnTo>
                    <a:pt x="2451658" y="5497819"/>
                  </a:lnTo>
                  <a:lnTo>
                    <a:pt x="2459248" y="5509249"/>
                  </a:lnTo>
                  <a:lnTo>
                    <a:pt x="2476325" y="5517504"/>
                  </a:lnTo>
                  <a:lnTo>
                    <a:pt x="2496249" y="5519409"/>
                  </a:lnTo>
                  <a:lnTo>
                    <a:pt x="2503523" y="5503534"/>
                  </a:lnTo>
                  <a:lnTo>
                    <a:pt x="2524711" y="5490834"/>
                  </a:lnTo>
                  <a:lnTo>
                    <a:pt x="2537994" y="5481309"/>
                  </a:lnTo>
                  <a:close/>
                  <a:moveTo>
                    <a:pt x="3282913" y="5260964"/>
                  </a:moveTo>
                  <a:lnTo>
                    <a:pt x="3294026" y="5262084"/>
                  </a:lnTo>
                  <a:lnTo>
                    <a:pt x="3287964" y="5265727"/>
                  </a:lnTo>
                  <a:close/>
                  <a:moveTo>
                    <a:pt x="3328248" y="5257789"/>
                  </a:moveTo>
                  <a:lnTo>
                    <a:pt x="3340739" y="5264892"/>
                  </a:lnTo>
                  <a:lnTo>
                    <a:pt x="3362288" y="5271027"/>
                  </a:lnTo>
                  <a:lnTo>
                    <a:pt x="3361039" y="5276839"/>
                  </a:lnTo>
                  <a:lnTo>
                    <a:pt x="3336680" y="5270704"/>
                  </a:lnTo>
                  <a:lnTo>
                    <a:pt x="3324188" y="5259726"/>
                  </a:lnTo>
                  <a:close/>
                  <a:moveTo>
                    <a:pt x="2671407" y="5257789"/>
                  </a:moveTo>
                  <a:lnTo>
                    <a:pt x="2674900" y="5266657"/>
                  </a:lnTo>
                  <a:lnTo>
                    <a:pt x="2673947" y="5273226"/>
                  </a:lnTo>
                  <a:lnTo>
                    <a:pt x="2667597" y="5275197"/>
                  </a:lnTo>
                  <a:lnTo>
                    <a:pt x="2671725" y="5284722"/>
                  </a:lnTo>
                  <a:lnTo>
                    <a:pt x="2664422" y="5286364"/>
                  </a:lnTo>
                  <a:lnTo>
                    <a:pt x="2659977" y="5276510"/>
                  </a:lnTo>
                  <a:lnTo>
                    <a:pt x="2643150" y="5278481"/>
                  </a:lnTo>
                  <a:lnTo>
                    <a:pt x="2636800" y="5268956"/>
                  </a:lnTo>
                  <a:lnTo>
                    <a:pt x="2659977" y="5266657"/>
                  </a:lnTo>
                  <a:close/>
                  <a:moveTo>
                    <a:pt x="3264815" y="5237151"/>
                  </a:moveTo>
                  <a:lnTo>
                    <a:pt x="3282277" y="5247144"/>
                  </a:lnTo>
                  <a:lnTo>
                    <a:pt x="3295930" y="5244334"/>
                  </a:lnTo>
                  <a:lnTo>
                    <a:pt x="3316250" y="5251204"/>
                  </a:lnTo>
                  <a:lnTo>
                    <a:pt x="3295930" y="5249955"/>
                  </a:lnTo>
                  <a:lnTo>
                    <a:pt x="3283865" y="5256201"/>
                  </a:lnTo>
                  <a:lnTo>
                    <a:pt x="3252750" y="5239337"/>
                  </a:lnTo>
                  <a:close/>
                  <a:moveTo>
                    <a:pt x="2572585" y="5232389"/>
                  </a:moveTo>
                  <a:cubicBezTo>
                    <a:pt x="2573224" y="5246022"/>
                    <a:pt x="2573864" y="5259654"/>
                    <a:pt x="2574503" y="5273287"/>
                  </a:cubicBezTo>
                  <a:lnTo>
                    <a:pt x="2571306" y="5288188"/>
                  </a:lnTo>
                  <a:lnTo>
                    <a:pt x="2584413" y="5315453"/>
                  </a:lnTo>
                  <a:lnTo>
                    <a:pt x="2581536" y="5359522"/>
                  </a:lnTo>
                  <a:lnTo>
                    <a:pt x="2570028" y="5388373"/>
                  </a:lnTo>
                  <a:lnTo>
                    <a:pt x="2566831" y="5402957"/>
                  </a:lnTo>
                  <a:lnTo>
                    <a:pt x="2557561" y="5426101"/>
                  </a:lnTo>
                  <a:lnTo>
                    <a:pt x="2549249" y="5445123"/>
                  </a:lnTo>
                  <a:lnTo>
                    <a:pt x="2547971" y="5451464"/>
                  </a:lnTo>
                  <a:lnTo>
                    <a:pt x="2539659" y="5446391"/>
                  </a:lnTo>
                  <a:lnTo>
                    <a:pt x="2531987" y="5444489"/>
                  </a:lnTo>
                  <a:lnTo>
                    <a:pt x="2531028" y="5439099"/>
                  </a:lnTo>
                  <a:lnTo>
                    <a:pt x="2521438" y="5434978"/>
                  </a:lnTo>
                  <a:lnTo>
                    <a:pt x="2510569" y="5426735"/>
                  </a:lnTo>
                  <a:lnTo>
                    <a:pt x="2518241" y="5408663"/>
                  </a:lnTo>
                  <a:lnTo>
                    <a:pt x="2511209" y="5405493"/>
                  </a:lnTo>
                  <a:lnTo>
                    <a:pt x="2499701" y="5400103"/>
                  </a:lnTo>
                  <a:lnTo>
                    <a:pt x="2503856" y="5393762"/>
                  </a:lnTo>
                  <a:lnTo>
                    <a:pt x="2504815" y="5384568"/>
                  </a:lnTo>
                  <a:lnTo>
                    <a:pt x="2501619" y="5381398"/>
                  </a:lnTo>
                  <a:lnTo>
                    <a:pt x="2501619" y="5366814"/>
                  </a:lnTo>
                  <a:lnTo>
                    <a:pt x="2497143" y="5356035"/>
                  </a:lnTo>
                  <a:lnTo>
                    <a:pt x="2490750" y="5342719"/>
                  </a:lnTo>
                  <a:cubicBezTo>
                    <a:pt x="2491070" y="5338492"/>
                    <a:pt x="2491389" y="5334264"/>
                    <a:pt x="2491709" y="5330037"/>
                  </a:cubicBezTo>
                  <a:lnTo>
                    <a:pt x="2501299" y="5327818"/>
                  </a:lnTo>
                  <a:cubicBezTo>
                    <a:pt x="2500873" y="5320420"/>
                    <a:pt x="2500446" y="5313023"/>
                    <a:pt x="2500020" y="5305625"/>
                  </a:cubicBezTo>
                  <a:lnTo>
                    <a:pt x="2520159" y="5294846"/>
                  </a:lnTo>
                  <a:lnTo>
                    <a:pt x="2524315" y="5283432"/>
                  </a:lnTo>
                  <a:lnTo>
                    <a:pt x="2538061" y="5272653"/>
                  </a:lnTo>
                  <a:lnTo>
                    <a:pt x="2550848" y="5278994"/>
                  </a:lnTo>
                  <a:lnTo>
                    <a:pt x="2558520" y="5271702"/>
                  </a:lnTo>
                  <a:lnTo>
                    <a:pt x="2554684" y="5255850"/>
                  </a:lnTo>
                  <a:lnTo>
                    <a:pt x="2562356" y="5235559"/>
                  </a:lnTo>
                  <a:close/>
                  <a:moveTo>
                    <a:pt x="3216274" y="5219689"/>
                  </a:moveTo>
                  <a:lnTo>
                    <a:pt x="3221000" y="5221547"/>
                  </a:lnTo>
                  <a:lnTo>
                    <a:pt x="3210958" y="5232389"/>
                  </a:lnTo>
                  <a:lnTo>
                    <a:pt x="3210367" y="5228052"/>
                  </a:lnTo>
                  <a:lnTo>
                    <a:pt x="3208300" y="5222477"/>
                  </a:lnTo>
                  <a:close/>
                  <a:moveTo>
                    <a:pt x="3236875" y="5199051"/>
                  </a:moveTo>
                  <a:lnTo>
                    <a:pt x="3266104" y="5206144"/>
                  </a:lnTo>
                  <a:lnTo>
                    <a:pt x="3297200" y="5210197"/>
                  </a:lnTo>
                  <a:lnTo>
                    <a:pt x="3297200" y="5214926"/>
                  </a:lnTo>
                  <a:lnTo>
                    <a:pt x="3266726" y="5213912"/>
                  </a:lnTo>
                  <a:lnTo>
                    <a:pt x="3239673" y="5206819"/>
                  </a:lnTo>
                  <a:close/>
                  <a:moveTo>
                    <a:pt x="3261468" y="5180001"/>
                  </a:moveTo>
                  <a:lnTo>
                    <a:pt x="3278151" y="5188077"/>
                  </a:lnTo>
                  <a:lnTo>
                    <a:pt x="3274688" y="5194289"/>
                  </a:lnTo>
                  <a:lnTo>
                    <a:pt x="3257376" y="5193046"/>
                  </a:lnTo>
                  <a:lnTo>
                    <a:pt x="3245415" y="5189630"/>
                  </a:lnTo>
                  <a:lnTo>
                    <a:pt x="3241953" y="5184970"/>
                  </a:lnTo>
                  <a:lnTo>
                    <a:pt x="3241638" y="5180311"/>
                  </a:lnTo>
                  <a:close/>
                  <a:moveTo>
                    <a:pt x="3220023" y="5175239"/>
                  </a:moveTo>
                  <a:lnTo>
                    <a:pt x="3235288" y="5184764"/>
                  </a:lnTo>
                  <a:lnTo>
                    <a:pt x="3225824" y="5183535"/>
                  </a:lnTo>
                  <a:lnTo>
                    <a:pt x="3211475" y="5175546"/>
                  </a:lnTo>
                  <a:close/>
                  <a:moveTo>
                    <a:pt x="2421121" y="5104145"/>
                  </a:moveTo>
                  <a:lnTo>
                    <a:pt x="2412624" y="5112639"/>
                  </a:lnTo>
                  <a:cubicBezTo>
                    <a:pt x="2412640" y="5112672"/>
                    <a:pt x="2412656" y="5112704"/>
                    <a:pt x="2412672" y="5112737"/>
                  </a:cubicBezTo>
                  <a:lnTo>
                    <a:pt x="2421138" y="5104253"/>
                  </a:lnTo>
                  <a:cubicBezTo>
                    <a:pt x="2421132" y="5104217"/>
                    <a:pt x="2421127" y="5104181"/>
                    <a:pt x="2421121" y="5104145"/>
                  </a:cubicBezTo>
                  <a:close/>
                  <a:moveTo>
                    <a:pt x="3071775" y="5056176"/>
                  </a:moveTo>
                  <a:lnTo>
                    <a:pt x="3095705" y="5079407"/>
                  </a:lnTo>
                  <a:lnTo>
                    <a:pt x="3109875" y="5094276"/>
                  </a:lnTo>
                  <a:lnTo>
                    <a:pt x="3092242" y="5084364"/>
                  </a:lnTo>
                  <a:lnTo>
                    <a:pt x="3080277" y="5069805"/>
                  </a:lnTo>
                  <a:close/>
                  <a:moveTo>
                    <a:pt x="3087650" y="5051414"/>
                  </a:moveTo>
                  <a:lnTo>
                    <a:pt x="3115887" y="5070981"/>
                  </a:lnTo>
                  <a:lnTo>
                    <a:pt x="3117813" y="5079989"/>
                  </a:lnTo>
                  <a:close/>
                  <a:moveTo>
                    <a:pt x="3100350" y="5049826"/>
                  </a:moveTo>
                  <a:lnTo>
                    <a:pt x="3114638" y="5056224"/>
                  </a:lnTo>
                  <a:lnTo>
                    <a:pt x="3110215" y="5060939"/>
                  </a:lnTo>
                  <a:close/>
                  <a:moveTo>
                    <a:pt x="3085812" y="5013314"/>
                  </a:moveTo>
                  <a:lnTo>
                    <a:pt x="3107082" y="5026331"/>
                  </a:lnTo>
                  <a:lnTo>
                    <a:pt x="3109016" y="5031411"/>
                  </a:lnTo>
                  <a:lnTo>
                    <a:pt x="3102570" y="5029824"/>
                  </a:lnTo>
                  <a:lnTo>
                    <a:pt x="3115461" y="5041254"/>
                  </a:lnTo>
                  <a:lnTo>
                    <a:pt x="3124163" y="5047921"/>
                  </a:lnTo>
                  <a:lnTo>
                    <a:pt x="3122874" y="5051414"/>
                  </a:lnTo>
                  <a:lnTo>
                    <a:pt x="3104182" y="5037126"/>
                  </a:lnTo>
                  <a:lnTo>
                    <a:pt x="3105471" y="5045381"/>
                  </a:lnTo>
                  <a:lnTo>
                    <a:pt x="3093224" y="5033316"/>
                  </a:lnTo>
                  <a:lnTo>
                    <a:pt x="3084523" y="5021886"/>
                  </a:lnTo>
                  <a:lnTo>
                    <a:pt x="3081300" y="5013949"/>
                  </a:lnTo>
                  <a:close/>
                  <a:moveTo>
                    <a:pt x="3043982" y="5011726"/>
                  </a:moveTo>
                  <a:lnTo>
                    <a:pt x="3058460" y="5028318"/>
                  </a:lnTo>
                  <a:cubicBezTo>
                    <a:pt x="3058665" y="5032005"/>
                    <a:pt x="3058871" y="5035692"/>
                    <a:pt x="3059076" y="5039379"/>
                  </a:cubicBezTo>
                  <a:lnTo>
                    <a:pt x="3055071" y="5040301"/>
                  </a:lnTo>
                  <a:lnTo>
                    <a:pt x="3052299" y="5032927"/>
                  </a:lnTo>
                  <a:lnTo>
                    <a:pt x="3046139" y="5030161"/>
                  </a:lnTo>
                  <a:lnTo>
                    <a:pt x="3039978" y="5022173"/>
                  </a:lnTo>
                  <a:lnTo>
                    <a:pt x="3038438" y="5013877"/>
                  </a:lnTo>
                  <a:close/>
                  <a:moveTo>
                    <a:pt x="3081196" y="4995851"/>
                  </a:moveTo>
                  <a:lnTo>
                    <a:pt x="3089628" y="5007599"/>
                  </a:lnTo>
                  <a:lnTo>
                    <a:pt x="3094000" y="5013314"/>
                  </a:lnTo>
                  <a:lnTo>
                    <a:pt x="3077761" y="5004106"/>
                  </a:lnTo>
                  <a:lnTo>
                    <a:pt x="3074950" y="4998708"/>
                  </a:lnTo>
                  <a:close/>
                  <a:moveTo>
                    <a:pt x="6495127" y="4986728"/>
                  </a:moveTo>
                  <a:lnTo>
                    <a:pt x="6506559" y="4995299"/>
                  </a:lnTo>
                  <a:lnTo>
                    <a:pt x="6517991" y="4992442"/>
                  </a:lnTo>
                  <a:lnTo>
                    <a:pt x="6525612" y="4997204"/>
                  </a:lnTo>
                  <a:lnTo>
                    <a:pt x="6540537" y="4999426"/>
                  </a:lnTo>
                  <a:lnTo>
                    <a:pt x="6557050" y="5002918"/>
                  </a:lnTo>
                  <a:lnTo>
                    <a:pt x="6561450" y="5001033"/>
                  </a:lnTo>
                  <a:lnTo>
                    <a:pt x="6527292" y="5071939"/>
                  </a:lnTo>
                  <a:lnTo>
                    <a:pt x="6524977" y="5069582"/>
                  </a:lnTo>
                  <a:lnTo>
                    <a:pt x="6514815" y="5041964"/>
                  </a:lnTo>
                  <a:lnTo>
                    <a:pt x="6504336" y="5039424"/>
                  </a:lnTo>
                  <a:lnTo>
                    <a:pt x="6495762" y="5044821"/>
                  </a:lnTo>
                  <a:lnTo>
                    <a:pt x="6487506" y="5041329"/>
                  </a:lnTo>
                  <a:cubicBezTo>
                    <a:pt x="6487188" y="5037731"/>
                    <a:pt x="6486871" y="5034134"/>
                    <a:pt x="6486553" y="5030536"/>
                  </a:cubicBezTo>
                  <a:lnTo>
                    <a:pt x="6470993" y="5017520"/>
                  </a:lnTo>
                  <a:lnTo>
                    <a:pt x="6473534" y="4998791"/>
                  </a:lnTo>
                  <a:lnTo>
                    <a:pt x="6484648" y="4994981"/>
                  </a:lnTo>
                  <a:close/>
                  <a:moveTo>
                    <a:pt x="3034945" y="4948226"/>
                  </a:moveTo>
                  <a:lnTo>
                    <a:pt x="3042883" y="4949174"/>
                  </a:lnTo>
                  <a:lnTo>
                    <a:pt x="3044153" y="4962446"/>
                  </a:lnTo>
                  <a:lnTo>
                    <a:pt x="3048915" y="4968133"/>
                  </a:lnTo>
                  <a:lnTo>
                    <a:pt x="3055265" y="4979509"/>
                  </a:lnTo>
                  <a:lnTo>
                    <a:pt x="3060663" y="5014901"/>
                  </a:lnTo>
                  <a:lnTo>
                    <a:pt x="3054313" y="5014269"/>
                  </a:lnTo>
                  <a:lnTo>
                    <a:pt x="3049868" y="5008581"/>
                  </a:lnTo>
                  <a:lnTo>
                    <a:pt x="3040342" y="4999101"/>
                  </a:lnTo>
                  <a:lnTo>
                    <a:pt x="3036850" y="4987725"/>
                  </a:lnTo>
                  <a:lnTo>
                    <a:pt x="3039072" y="4981405"/>
                  </a:lnTo>
                  <a:lnTo>
                    <a:pt x="3044788" y="4985829"/>
                  </a:lnTo>
                  <a:lnTo>
                    <a:pt x="3046058" y="4981405"/>
                  </a:lnTo>
                  <a:lnTo>
                    <a:pt x="3046058" y="4972241"/>
                  </a:lnTo>
                  <a:lnTo>
                    <a:pt x="3033675" y="4958022"/>
                  </a:lnTo>
                  <a:close/>
                  <a:moveTo>
                    <a:pt x="3060662" y="4941876"/>
                  </a:moveTo>
                  <a:lnTo>
                    <a:pt x="3066377" y="4941876"/>
                  </a:lnTo>
                  <a:lnTo>
                    <a:pt x="3081300" y="4964101"/>
                  </a:lnTo>
                  <a:lnTo>
                    <a:pt x="3086062" y="4968228"/>
                  </a:lnTo>
                  <a:lnTo>
                    <a:pt x="3081935" y="4974578"/>
                  </a:lnTo>
                  <a:lnTo>
                    <a:pt x="3089872" y="4983786"/>
                  </a:lnTo>
                  <a:lnTo>
                    <a:pt x="3097175" y="4999026"/>
                  </a:lnTo>
                  <a:lnTo>
                    <a:pt x="3094317" y="4994263"/>
                  </a:lnTo>
                  <a:lnTo>
                    <a:pt x="3087967" y="4991406"/>
                  </a:lnTo>
                  <a:lnTo>
                    <a:pt x="3075902" y="4984738"/>
                  </a:lnTo>
                  <a:lnTo>
                    <a:pt x="3072092" y="4972673"/>
                  </a:lnTo>
                  <a:lnTo>
                    <a:pt x="3068917" y="4972038"/>
                  </a:lnTo>
                  <a:lnTo>
                    <a:pt x="3054312" y="4962196"/>
                  </a:lnTo>
                  <a:lnTo>
                    <a:pt x="3052725" y="4951083"/>
                  </a:lnTo>
                  <a:lnTo>
                    <a:pt x="3060662" y="4950448"/>
                  </a:lnTo>
                  <a:close/>
                  <a:moveTo>
                    <a:pt x="6600872" y="4906095"/>
                  </a:moveTo>
                  <a:lnTo>
                    <a:pt x="6598649" y="4911492"/>
                  </a:lnTo>
                  <a:lnTo>
                    <a:pt x="6602058" y="4916735"/>
                  </a:lnTo>
                  <a:lnTo>
                    <a:pt x="6570401" y="4982451"/>
                  </a:lnTo>
                  <a:lnTo>
                    <a:pt x="6569434" y="4982283"/>
                  </a:lnTo>
                  <a:lnTo>
                    <a:pt x="6564036" y="4977839"/>
                  </a:lnTo>
                  <a:lnTo>
                    <a:pt x="6564354" y="4967363"/>
                  </a:lnTo>
                  <a:lnTo>
                    <a:pt x="6569752" y="4961332"/>
                  </a:lnTo>
                  <a:lnTo>
                    <a:pt x="6573563" y="4943237"/>
                  </a:lnTo>
                  <a:lnTo>
                    <a:pt x="6567212" y="4935936"/>
                  </a:lnTo>
                  <a:lnTo>
                    <a:pt x="6568799" y="4924190"/>
                  </a:lnTo>
                  <a:lnTo>
                    <a:pt x="6582772" y="4909905"/>
                  </a:lnTo>
                  <a:close/>
                  <a:moveTo>
                    <a:pt x="4951102" y="4806942"/>
                  </a:moveTo>
                  <a:lnTo>
                    <a:pt x="4954554" y="4813479"/>
                  </a:lnTo>
                  <a:lnTo>
                    <a:pt x="4953518" y="4818055"/>
                  </a:lnTo>
                  <a:lnTo>
                    <a:pt x="4946616" y="4810210"/>
                  </a:lnTo>
                  <a:close/>
                  <a:moveTo>
                    <a:pt x="5054566" y="4779954"/>
                  </a:moveTo>
                  <a:lnTo>
                    <a:pt x="5046311" y="4792539"/>
                  </a:lnTo>
                  <a:lnTo>
                    <a:pt x="5039961" y="4814879"/>
                  </a:lnTo>
                  <a:lnTo>
                    <a:pt x="5029166" y="4805125"/>
                  </a:lnTo>
                  <a:lnTo>
                    <a:pt x="5032341" y="4797888"/>
                  </a:lnTo>
                  <a:lnTo>
                    <a:pt x="5048533" y="4785303"/>
                  </a:lnTo>
                  <a:close/>
                  <a:moveTo>
                    <a:pt x="4546749" y="4760722"/>
                  </a:moveTo>
                  <a:lnTo>
                    <a:pt x="4546260" y="4761212"/>
                  </a:lnTo>
                  <a:lnTo>
                    <a:pt x="4546884" y="4760899"/>
                  </a:lnTo>
                  <a:close/>
                  <a:moveTo>
                    <a:pt x="5140291" y="4749792"/>
                  </a:moveTo>
                  <a:lnTo>
                    <a:pt x="5127591" y="4759317"/>
                  </a:lnTo>
                  <a:lnTo>
                    <a:pt x="5130477" y="4751021"/>
                  </a:lnTo>
                  <a:close/>
                  <a:moveTo>
                    <a:pt x="6342270" y="4710093"/>
                  </a:moveTo>
                  <a:lnTo>
                    <a:pt x="6339836" y="4714047"/>
                  </a:lnTo>
                  <a:lnTo>
                    <a:pt x="6301729" y="4718809"/>
                  </a:lnTo>
                  <a:cubicBezTo>
                    <a:pt x="6301306" y="4724946"/>
                    <a:pt x="6300882" y="4731083"/>
                    <a:pt x="6300459" y="4737220"/>
                  </a:cubicBezTo>
                  <a:cubicBezTo>
                    <a:pt x="6300469" y="4737225"/>
                    <a:pt x="6300478" y="4737230"/>
                    <a:pt x="6300488" y="4737235"/>
                  </a:cubicBezTo>
                  <a:cubicBezTo>
                    <a:pt x="6300905" y="4731196"/>
                    <a:pt x="6301321" y="4725157"/>
                    <a:pt x="6301738" y="4719118"/>
                  </a:cubicBezTo>
                  <a:lnTo>
                    <a:pt x="6339844" y="4714356"/>
                  </a:lnTo>
                  <a:lnTo>
                    <a:pt x="6342384" y="4710229"/>
                  </a:lnTo>
                  <a:close/>
                  <a:moveTo>
                    <a:pt x="1472534" y="4375142"/>
                  </a:moveTo>
                  <a:lnTo>
                    <a:pt x="1482060" y="4376139"/>
                  </a:lnTo>
                  <a:lnTo>
                    <a:pt x="1487457" y="4385110"/>
                  </a:lnTo>
                  <a:lnTo>
                    <a:pt x="1484282" y="4388433"/>
                  </a:lnTo>
                  <a:lnTo>
                    <a:pt x="1476662" y="4385110"/>
                  </a:lnTo>
                  <a:lnTo>
                    <a:pt x="1467137" y="4389430"/>
                  </a:lnTo>
                  <a:lnTo>
                    <a:pt x="1465232" y="4381787"/>
                  </a:lnTo>
                  <a:close/>
                  <a:moveTo>
                    <a:pt x="1435070" y="4357679"/>
                  </a:moveTo>
                  <a:lnTo>
                    <a:pt x="1446184" y="4359584"/>
                  </a:lnTo>
                  <a:lnTo>
                    <a:pt x="1443096" y="4363711"/>
                  </a:lnTo>
                  <a:lnTo>
                    <a:pt x="1435996" y="4364029"/>
                  </a:lnTo>
                  <a:close/>
                  <a:moveTo>
                    <a:pt x="1538093" y="4154476"/>
                  </a:moveTo>
                  <a:lnTo>
                    <a:pt x="1543523" y="4158725"/>
                  </a:lnTo>
                  <a:lnTo>
                    <a:pt x="1561405" y="4162647"/>
                  </a:lnTo>
                  <a:lnTo>
                    <a:pt x="1566834" y="4170491"/>
                  </a:lnTo>
                  <a:lnTo>
                    <a:pt x="1564918" y="4178008"/>
                  </a:lnTo>
                  <a:lnTo>
                    <a:pt x="1557251" y="4185526"/>
                  </a:lnTo>
                  <a:lnTo>
                    <a:pt x="1549910" y="4187814"/>
                  </a:lnTo>
                  <a:lnTo>
                    <a:pt x="1525320" y="4175067"/>
                  </a:lnTo>
                  <a:lnTo>
                    <a:pt x="1511272" y="4175067"/>
                  </a:lnTo>
                  <a:lnTo>
                    <a:pt x="1515740" y="4171798"/>
                  </a:lnTo>
                  <a:close/>
                  <a:moveTo>
                    <a:pt x="2133803" y="3771889"/>
                  </a:moveTo>
                  <a:lnTo>
                    <a:pt x="2135150" y="3783636"/>
                  </a:lnTo>
                  <a:lnTo>
                    <a:pt x="2131782" y="3794114"/>
                  </a:lnTo>
                  <a:lnTo>
                    <a:pt x="2129762" y="3813164"/>
                  </a:lnTo>
                  <a:lnTo>
                    <a:pt x="2112925" y="3813164"/>
                  </a:lnTo>
                  <a:lnTo>
                    <a:pt x="2114609" y="3788081"/>
                  </a:lnTo>
                  <a:lnTo>
                    <a:pt x="2124711" y="3775381"/>
                  </a:lnTo>
                  <a:close/>
                  <a:moveTo>
                    <a:pt x="2166583" y="3746489"/>
                  </a:moveTo>
                  <a:lnTo>
                    <a:pt x="2171663" y="3748735"/>
                  </a:lnTo>
                  <a:lnTo>
                    <a:pt x="2153883" y="3759324"/>
                  </a:lnTo>
                  <a:lnTo>
                    <a:pt x="2146263" y="3767988"/>
                  </a:lnTo>
                  <a:lnTo>
                    <a:pt x="2140230" y="3776652"/>
                  </a:lnTo>
                  <a:lnTo>
                    <a:pt x="2136738" y="3766705"/>
                  </a:lnTo>
                  <a:lnTo>
                    <a:pt x="2146263" y="3757078"/>
                  </a:lnTo>
                  <a:close/>
                  <a:moveTo>
                    <a:pt x="1246315" y="3744901"/>
                  </a:moveTo>
                  <a:lnTo>
                    <a:pt x="1253753" y="3753473"/>
                  </a:lnTo>
                  <a:lnTo>
                    <a:pt x="1263448" y="3760458"/>
                  </a:lnTo>
                  <a:lnTo>
                    <a:pt x="1273144" y="3759506"/>
                  </a:lnTo>
                  <a:lnTo>
                    <a:pt x="1263448" y="3772206"/>
                  </a:lnTo>
                  <a:lnTo>
                    <a:pt x="1258277" y="3783953"/>
                  </a:lnTo>
                  <a:lnTo>
                    <a:pt x="1250844" y="3789351"/>
                  </a:lnTo>
                  <a:lnTo>
                    <a:pt x="1222724" y="3780143"/>
                  </a:lnTo>
                  <a:lnTo>
                    <a:pt x="1219167" y="3767443"/>
                  </a:lnTo>
                  <a:lnTo>
                    <a:pt x="1225632" y="3765221"/>
                  </a:lnTo>
                  <a:lnTo>
                    <a:pt x="1222400" y="3762046"/>
                  </a:lnTo>
                  <a:lnTo>
                    <a:pt x="1220461" y="3748393"/>
                  </a:lnTo>
                  <a:close/>
                  <a:moveTo>
                    <a:pt x="2215160" y="3730614"/>
                  </a:moveTo>
                  <a:lnTo>
                    <a:pt x="2216113" y="3734660"/>
                  </a:lnTo>
                  <a:lnTo>
                    <a:pt x="2207540" y="3735594"/>
                  </a:lnTo>
                  <a:lnTo>
                    <a:pt x="2194840" y="3739952"/>
                  </a:lnTo>
                  <a:lnTo>
                    <a:pt x="2188490" y="3744933"/>
                  </a:lnTo>
                  <a:lnTo>
                    <a:pt x="2178330" y="3746489"/>
                  </a:lnTo>
                  <a:lnTo>
                    <a:pt x="2171663" y="3739330"/>
                  </a:lnTo>
                  <a:lnTo>
                    <a:pt x="2200238" y="3732482"/>
                  </a:lnTo>
                  <a:close/>
                  <a:moveTo>
                    <a:pt x="2265326" y="3727439"/>
                  </a:moveTo>
                  <a:lnTo>
                    <a:pt x="2248622" y="3736964"/>
                  </a:lnTo>
                  <a:lnTo>
                    <a:pt x="2235070" y="3735232"/>
                  </a:lnTo>
                  <a:lnTo>
                    <a:pt x="2222463" y="3736387"/>
                  </a:lnTo>
                  <a:lnTo>
                    <a:pt x="2227821" y="3730614"/>
                  </a:lnTo>
                  <a:lnTo>
                    <a:pt x="2243579" y="3730325"/>
                  </a:lnTo>
                  <a:lnTo>
                    <a:pt x="2256816" y="3729171"/>
                  </a:lnTo>
                  <a:close/>
                  <a:moveTo>
                    <a:pt x="2293901" y="3721089"/>
                  </a:moveTo>
                  <a:lnTo>
                    <a:pt x="2284247" y="3726436"/>
                  </a:lnTo>
                  <a:lnTo>
                    <a:pt x="2270088" y="3733789"/>
                  </a:lnTo>
                  <a:lnTo>
                    <a:pt x="2275558" y="3723763"/>
                  </a:lnTo>
                  <a:close/>
                  <a:moveTo>
                    <a:pt x="2314928" y="3706801"/>
                  </a:moveTo>
                  <a:lnTo>
                    <a:pt x="2327813" y="3706801"/>
                  </a:lnTo>
                  <a:lnTo>
                    <a:pt x="2332000" y="3711192"/>
                  </a:lnTo>
                  <a:lnTo>
                    <a:pt x="2322337" y="3713556"/>
                  </a:lnTo>
                  <a:lnTo>
                    <a:pt x="2315251" y="3722676"/>
                  </a:lnTo>
                  <a:lnTo>
                    <a:pt x="2309775" y="3715921"/>
                  </a:lnTo>
                  <a:close/>
                  <a:moveTo>
                    <a:pt x="2362163" y="3689339"/>
                  </a:moveTo>
                  <a:lnTo>
                    <a:pt x="2358194" y="3694310"/>
                  </a:lnTo>
                  <a:lnTo>
                    <a:pt x="2338350" y="3700452"/>
                  </a:lnTo>
                  <a:lnTo>
                    <a:pt x="2351579" y="3693433"/>
                  </a:lnTo>
                  <a:close/>
                  <a:moveTo>
                    <a:pt x="2392325" y="3682989"/>
                  </a:moveTo>
                  <a:lnTo>
                    <a:pt x="2388983" y="3687752"/>
                  </a:lnTo>
                  <a:lnTo>
                    <a:pt x="2373275" y="3685187"/>
                  </a:lnTo>
                  <a:close/>
                  <a:moveTo>
                    <a:pt x="2415017" y="3681401"/>
                  </a:moveTo>
                  <a:lnTo>
                    <a:pt x="2422488" y="3682866"/>
                  </a:lnTo>
                  <a:lnTo>
                    <a:pt x="2406613" y="3684576"/>
                  </a:lnTo>
                  <a:close/>
                  <a:moveTo>
                    <a:pt x="2985194" y="3619489"/>
                  </a:moveTo>
                  <a:lnTo>
                    <a:pt x="3001933" y="3643179"/>
                  </a:lnTo>
                  <a:lnTo>
                    <a:pt x="3012555" y="3653563"/>
                  </a:lnTo>
                  <a:lnTo>
                    <a:pt x="3031868" y="3655835"/>
                  </a:lnTo>
                  <a:lnTo>
                    <a:pt x="3043778" y="3654212"/>
                  </a:lnTo>
                  <a:lnTo>
                    <a:pt x="3041525" y="3658756"/>
                  </a:lnTo>
                  <a:lnTo>
                    <a:pt x="3047963" y="3678227"/>
                  </a:lnTo>
                  <a:lnTo>
                    <a:pt x="3036375" y="3670438"/>
                  </a:lnTo>
                  <a:lnTo>
                    <a:pt x="3022212" y="3667518"/>
                  </a:lnTo>
                  <a:lnTo>
                    <a:pt x="3011589" y="3675306"/>
                  </a:lnTo>
                  <a:lnTo>
                    <a:pt x="3000645" y="3667518"/>
                  </a:lnTo>
                  <a:lnTo>
                    <a:pt x="3000001" y="3667193"/>
                  </a:lnTo>
                  <a:lnTo>
                    <a:pt x="2997426" y="3665895"/>
                  </a:lnTo>
                  <a:lnTo>
                    <a:pt x="2995495" y="3663624"/>
                  </a:lnTo>
                  <a:lnTo>
                    <a:pt x="2994529" y="3662650"/>
                  </a:lnTo>
                  <a:cubicBezTo>
                    <a:pt x="2994422" y="3662109"/>
                    <a:pt x="2994314" y="3661568"/>
                    <a:pt x="2994207" y="3661027"/>
                  </a:cubicBezTo>
                  <a:lnTo>
                    <a:pt x="2995173" y="3651292"/>
                  </a:lnTo>
                  <a:cubicBezTo>
                    <a:pt x="2995280" y="3648912"/>
                    <a:pt x="2995388" y="3646532"/>
                    <a:pt x="2995495" y="3644152"/>
                  </a:cubicBezTo>
                  <a:lnTo>
                    <a:pt x="2987770" y="3639934"/>
                  </a:lnTo>
                  <a:lnTo>
                    <a:pt x="2978113" y="3632145"/>
                  </a:lnTo>
                  <a:close/>
                  <a:moveTo>
                    <a:pt x="720699" y="3606789"/>
                  </a:moveTo>
                  <a:lnTo>
                    <a:pt x="731812" y="3609057"/>
                  </a:lnTo>
                  <a:lnTo>
                    <a:pt x="730831" y="3622664"/>
                  </a:lnTo>
                  <a:lnTo>
                    <a:pt x="721027" y="3617480"/>
                  </a:lnTo>
                  <a:cubicBezTo>
                    <a:pt x="720918" y="3613916"/>
                    <a:pt x="720808" y="3610353"/>
                    <a:pt x="720699" y="3606789"/>
                  </a:cubicBezTo>
                  <a:close/>
                  <a:moveTo>
                    <a:pt x="1246157" y="3590917"/>
                  </a:moveTo>
                  <a:lnTo>
                    <a:pt x="1252507" y="3593139"/>
                  </a:lnTo>
                  <a:lnTo>
                    <a:pt x="1244887" y="3604569"/>
                  </a:lnTo>
                  <a:lnTo>
                    <a:pt x="1247109" y="3615999"/>
                  </a:lnTo>
                  <a:lnTo>
                    <a:pt x="1242030" y="3631874"/>
                  </a:lnTo>
                  <a:lnTo>
                    <a:pt x="1231552" y="3641399"/>
                  </a:lnTo>
                  <a:lnTo>
                    <a:pt x="1216630" y="3640764"/>
                  </a:lnTo>
                  <a:lnTo>
                    <a:pt x="1208057" y="3644892"/>
                  </a:lnTo>
                  <a:lnTo>
                    <a:pt x="1208057" y="3636637"/>
                  </a:lnTo>
                  <a:lnTo>
                    <a:pt x="1218852" y="3627112"/>
                  </a:lnTo>
                  <a:lnTo>
                    <a:pt x="1229012" y="3599489"/>
                  </a:lnTo>
                  <a:close/>
                  <a:moveTo>
                    <a:pt x="2722963" y="3559164"/>
                  </a:moveTo>
                  <a:lnTo>
                    <a:pt x="2736813" y="3571070"/>
                  </a:lnTo>
                  <a:lnTo>
                    <a:pt x="2734558" y="3579759"/>
                  </a:lnTo>
                  <a:lnTo>
                    <a:pt x="2724251" y="3582977"/>
                  </a:lnTo>
                  <a:lnTo>
                    <a:pt x="2714588" y="3577506"/>
                  </a:lnTo>
                  <a:cubicBezTo>
                    <a:pt x="2714803" y="3571928"/>
                    <a:pt x="2715017" y="3566351"/>
                    <a:pt x="2715232" y="3560773"/>
                  </a:cubicBezTo>
                  <a:close/>
                  <a:moveTo>
                    <a:pt x="2492338" y="3549639"/>
                  </a:moveTo>
                  <a:lnTo>
                    <a:pt x="2485435" y="3560752"/>
                  </a:lnTo>
                  <a:lnTo>
                    <a:pt x="2484400" y="3551741"/>
                  </a:lnTo>
                  <a:close/>
                  <a:moveTo>
                    <a:pt x="2463763" y="3543289"/>
                  </a:moveTo>
                  <a:lnTo>
                    <a:pt x="2473288" y="3549484"/>
                  </a:lnTo>
                  <a:lnTo>
                    <a:pt x="2469760" y="3555989"/>
                  </a:lnTo>
                  <a:close/>
                  <a:moveTo>
                    <a:pt x="2922455" y="3533764"/>
                  </a:moveTo>
                  <a:lnTo>
                    <a:pt x="2937199" y="3536647"/>
                  </a:lnTo>
                  <a:lnTo>
                    <a:pt x="2937199" y="3548500"/>
                  </a:lnTo>
                  <a:lnTo>
                    <a:pt x="2943473" y="3553946"/>
                  </a:lnTo>
                  <a:lnTo>
                    <a:pt x="2956021" y="3552665"/>
                  </a:lnTo>
                  <a:lnTo>
                    <a:pt x="2961354" y="3560033"/>
                  </a:lnTo>
                  <a:lnTo>
                    <a:pt x="2959158" y="3566440"/>
                  </a:lnTo>
                  <a:lnTo>
                    <a:pt x="2953825" y="3573808"/>
                  </a:lnTo>
                  <a:lnTo>
                    <a:pt x="2960099" y="3577011"/>
                  </a:lnTo>
                  <a:lnTo>
                    <a:pt x="2967001" y="3589825"/>
                  </a:lnTo>
                  <a:lnTo>
                    <a:pt x="2960727" y="3595271"/>
                  </a:lnTo>
                  <a:lnTo>
                    <a:pt x="2952257" y="3591106"/>
                  </a:lnTo>
                  <a:lnTo>
                    <a:pt x="2943787" y="3589825"/>
                  </a:lnTo>
                  <a:lnTo>
                    <a:pt x="2939709" y="3595591"/>
                  </a:lnTo>
                  <a:lnTo>
                    <a:pt x="2936572" y="3600397"/>
                  </a:lnTo>
                  <a:lnTo>
                    <a:pt x="2933435" y="3603920"/>
                  </a:lnTo>
                  <a:lnTo>
                    <a:pt x="2932180" y="3604882"/>
                  </a:lnTo>
                  <a:lnTo>
                    <a:pt x="2931239" y="3605202"/>
                  </a:lnTo>
                  <a:lnTo>
                    <a:pt x="2930612" y="3605202"/>
                  </a:lnTo>
                  <a:lnTo>
                    <a:pt x="2929357" y="3605202"/>
                  </a:lnTo>
                  <a:lnTo>
                    <a:pt x="2928416" y="3604561"/>
                  </a:lnTo>
                  <a:lnTo>
                    <a:pt x="2928102" y="3603920"/>
                  </a:lnTo>
                  <a:lnTo>
                    <a:pt x="2914613" y="3592388"/>
                  </a:lnTo>
                  <a:lnTo>
                    <a:pt x="2918691" y="3582777"/>
                  </a:lnTo>
                  <a:lnTo>
                    <a:pt x="2924024" y="3576370"/>
                  </a:lnTo>
                  <a:lnTo>
                    <a:pt x="2919318" y="3566760"/>
                  </a:lnTo>
                  <a:lnTo>
                    <a:pt x="2925592" y="3562595"/>
                  </a:lnTo>
                  <a:lnTo>
                    <a:pt x="2936258" y="3572206"/>
                  </a:lnTo>
                  <a:lnTo>
                    <a:pt x="2945669" y="3569002"/>
                  </a:lnTo>
                  <a:lnTo>
                    <a:pt x="2946610" y="3561314"/>
                  </a:lnTo>
                  <a:lnTo>
                    <a:pt x="2931866" y="3551703"/>
                  </a:lnTo>
                  <a:lnTo>
                    <a:pt x="2918377" y="3550102"/>
                  </a:lnTo>
                  <a:lnTo>
                    <a:pt x="2917122" y="3541452"/>
                  </a:lnTo>
                  <a:close/>
                  <a:moveTo>
                    <a:pt x="2474421" y="3527414"/>
                  </a:moveTo>
                  <a:lnTo>
                    <a:pt x="2483607" y="3527414"/>
                  </a:lnTo>
                  <a:lnTo>
                    <a:pt x="2485988" y="3538409"/>
                  </a:lnTo>
                  <a:lnTo>
                    <a:pt x="2479524" y="3544877"/>
                  </a:lnTo>
                  <a:lnTo>
                    <a:pt x="2471700" y="3536145"/>
                  </a:lnTo>
                  <a:close/>
                  <a:moveTo>
                    <a:pt x="2643150" y="3494076"/>
                  </a:moveTo>
                  <a:lnTo>
                    <a:pt x="2665375" y="3502206"/>
                  </a:lnTo>
                  <a:lnTo>
                    <a:pt x="2662200" y="3514714"/>
                  </a:lnTo>
                  <a:lnTo>
                    <a:pt x="2649500" y="3510649"/>
                  </a:lnTo>
                  <a:close/>
                  <a:moveTo>
                    <a:pt x="2724430" y="3492489"/>
                  </a:moveTo>
                  <a:lnTo>
                    <a:pt x="2735543" y="3498204"/>
                  </a:lnTo>
                  <a:lnTo>
                    <a:pt x="2744115" y="3502331"/>
                  </a:lnTo>
                  <a:lnTo>
                    <a:pt x="2748878" y="3504871"/>
                  </a:lnTo>
                  <a:lnTo>
                    <a:pt x="2751100" y="3505189"/>
                  </a:lnTo>
                  <a:lnTo>
                    <a:pt x="2753958" y="3505189"/>
                  </a:lnTo>
                  <a:lnTo>
                    <a:pt x="2761260" y="3505189"/>
                  </a:lnTo>
                  <a:lnTo>
                    <a:pt x="2768880" y="3505506"/>
                  </a:lnTo>
                  <a:lnTo>
                    <a:pt x="2771738" y="3505824"/>
                  </a:lnTo>
                  <a:lnTo>
                    <a:pt x="2773325" y="3506776"/>
                  </a:lnTo>
                  <a:lnTo>
                    <a:pt x="2774595" y="3508046"/>
                  </a:lnTo>
                  <a:lnTo>
                    <a:pt x="2775548" y="3510269"/>
                  </a:lnTo>
                  <a:lnTo>
                    <a:pt x="2776183" y="3512809"/>
                  </a:lnTo>
                  <a:lnTo>
                    <a:pt x="2776818" y="3515349"/>
                  </a:lnTo>
                  <a:lnTo>
                    <a:pt x="2777770" y="3520429"/>
                  </a:lnTo>
                  <a:lnTo>
                    <a:pt x="2778088" y="3522651"/>
                  </a:lnTo>
                  <a:lnTo>
                    <a:pt x="2784438" y="3536939"/>
                  </a:lnTo>
                  <a:lnTo>
                    <a:pt x="2762213" y="3536304"/>
                  </a:lnTo>
                  <a:lnTo>
                    <a:pt x="2744115" y="3536304"/>
                  </a:lnTo>
                  <a:lnTo>
                    <a:pt x="2737765" y="3529319"/>
                  </a:lnTo>
                  <a:lnTo>
                    <a:pt x="2713317" y="3520746"/>
                  </a:lnTo>
                  <a:lnTo>
                    <a:pt x="2713317" y="3513761"/>
                  </a:lnTo>
                  <a:lnTo>
                    <a:pt x="2728240" y="3512174"/>
                  </a:lnTo>
                  <a:lnTo>
                    <a:pt x="2713317" y="3502014"/>
                  </a:lnTo>
                  <a:cubicBezTo>
                    <a:pt x="2713211" y="3499897"/>
                    <a:pt x="2713106" y="3497781"/>
                    <a:pt x="2713000" y="3495664"/>
                  </a:cubicBezTo>
                  <a:close/>
                  <a:moveTo>
                    <a:pt x="2782388" y="3486139"/>
                  </a:moveTo>
                  <a:lnTo>
                    <a:pt x="2791163" y="3498169"/>
                  </a:lnTo>
                  <a:lnTo>
                    <a:pt x="2801888" y="3491666"/>
                  </a:lnTo>
                  <a:lnTo>
                    <a:pt x="2816188" y="3506623"/>
                  </a:lnTo>
                  <a:lnTo>
                    <a:pt x="2806113" y="3520605"/>
                  </a:lnTo>
                  <a:lnTo>
                    <a:pt x="2798963" y="3530359"/>
                  </a:lnTo>
                  <a:lnTo>
                    <a:pt x="2791488" y="3540114"/>
                  </a:lnTo>
                  <a:lnTo>
                    <a:pt x="2784663" y="3519955"/>
                  </a:lnTo>
                  <a:lnTo>
                    <a:pt x="2787913" y="3512151"/>
                  </a:lnTo>
                  <a:lnTo>
                    <a:pt x="2774913" y="3487765"/>
                  </a:lnTo>
                  <a:close/>
                  <a:moveTo>
                    <a:pt x="2829351" y="3475026"/>
                  </a:moveTo>
                  <a:lnTo>
                    <a:pt x="2856571" y="3483401"/>
                  </a:lnTo>
                  <a:lnTo>
                    <a:pt x="2860638" y="3490226"/>
                  </a:lnTo>
                  <a:lnTo>
                    <a:pt x="2848123" y="3488675"/>
                  </a:lnTo>
                  <a:lnTo>
                    <a:pt x="2837798" y="3492708"/>
                  </a:lnTo>
                  <a:lnTo>
                    <a:pt x="2828725" y="3502014"/>
                  </a:lnTo>
                  <a:lnTo>
                    <a:pt x="2817775" y="3492708"/>
                  </a:lnTo>
                  <a:lnTo>
                    <a:pt x="2834670" y="3485573"/>
                  </a:lnTo>
                  <a:close/>
                  <a:moveTo>
                    <a:pt x="2682838" y="3473439"/>
                  </a:moveTo>
                  <a:lnTo>
                    <a:pt x="2673630" y="3492489"/>
                  </a:lnTo>
                  <a:lnTo>
                    <a:pt x="2670138" y="3482964"/>
                  </a:lnTo>
                  <a:close/>
                  <a:moveTo>
                    <a:pt x="2591080" y="3467089"/>
                  </a:moveTo>
                  <a:lnTo>
                    <a:pt x="2613622" y="3486353"/>
                  </a:lnTo>
                  <a:cubicBezTo>
                    <a:pt x="2613940" y="3489509"/>
                    <a:pt x="2614257" y="3492666"/>
                    <a:pt x="2614575" y="3495822"/>
                  </a:cubicBezTo>
                  <a:lnTo>
                    <a:pt x="2607590" y="3513127"/>
                  </a:lnTo>
                  <a:lnTo>
                    <a:pt x="2592667" y="3501699"/>
                  </a:lnTo>
                  <a:cubicBezTo>
                    <a:pt x="2592879" y="3499522"/>
                    <a:pt x="2593090" y="3497346"/>
                    <a:pt x="2593302" y="3495169"/>
                  </a:cubicBezTo>
                  <a:lnTo>
                    <a:pt x="2589175" y="3480802"/>
                  </a:lnTo>
                  <a:lnTo>
                    <a:pt x="2594255" y="3479823"/>
                  </a:lnTo>
                  <a:close/>
                  <a:moveTo>
                    <a:pt x="2706015" y="3457564"/>
                  </a:moveTo>
                  <a:cubicBezTo>
                    <a:pt x="2706227" y="3462094"/>
                    <a:pt x="2706438" y="3466623"/>
                    <a:pt x="2706650" y="3471153"/>
                  </a:cubicBezTo>
                  <a:lnTo>
                    <a:pt x="2699030" y="3490747"/>
                  </a:lnTo>
                  <a:lnTo>
                    <a:pt x="2687917" y="3516346"/>
                  </a:lnTo>
                  <a:lnTo>
                    <a:pt x="2680297" y="3525827"/>
                  </a:lnTo>
                  <a:lnTo>
                    <a:pt x="2678075" y="3512237"/>
                  </a:lnTo>
                  <a:lnTo>
                    <a:pt x="2680297" y="3496436"/>
                  </a:lnTo>
                  <a:lnTo>
                    <a:pt x="2688552" y="3480634"/>
                  </a:lnTo>
                  <a:close/>
                  <a:moveTo>
                    <a:pt x="2475289" y="3449626"/>
                  </a:moveTo>
                  <a:lnTo>
                    <a:pt x="2478050" y="3458932"/>
                  </a:lnTo>
                  <a:lnTo>
                    <a:pt x="2477222" y="3468238"/>
                  </a:lnTo>
                  <a:lnTo>
                    <a:pt x="2471700" y="3476614"/>
                  </a:lnTo>
                  <a:lnTo>
                    <a:pt x="2471700" y="3466377"/>
                  </a:lnTo>
                  <a:close/>
                  <a:moveTo>
                    <a:pt x="967714" y="3435339"/>
                  </a:moveTo>
                  <a:lnTo>
                    <a:pt x="989940" y="3455054"/>
                  </a:lnTo>
                  <a:lnTo>
                    <a:pt x="985812" y="3462368"/>
                  </a:lnTo>
                  <a:lnTo>
                    <a:pt x="968032" y="3473180"/>
                  </a:lnTo>
                  <a:lnTo>
                    <a:pt x="962634" y="3489079"/>
                  </a:lnTo>
                  <a:lnTo>
                    <a:pt x="967080" y="3491305"/>
                  </a:lnTo>
                  <a:lnTo>
                    <a:pt x="958824" y="3496075"/>
                  </a:lnTo>
                  <a:cubicBezTo>
                    <a:pt x="959036" y="3502011"/>
                    <a:pt x="959247" y="3507947"/>
                    <a:pt x="959459" y="3513883"/>
                  </a:cubicBezTo>
                  <a:lnTo>
                    <a:pt x="958921" y="3514329"/>
                  </a:lnTo>
                  <a:lnTo>
                    <a:pt x="960134" y="3514827"/>
                  </a:lnTo>
                  <a:cubicBezTo>
                    <a:pt x="960095" y="3508757"/>
                    <a:pt x="960057" y="3502686"/>
                    <a:pt x="960018" y="3496616"/>
                  </a:cubicBezTo>
                  <a:lnTo>
                    <a:pt x="968262" y="3491854"/>
                  </a:lnTo>
                  <a:lnTo>
                    <a:pt x="983166" y="3482329"/>
                  </a:lnTo>
                  <a:lnTo>
                    <a:pt x="991410" y="3468359"/>
                  </a:lnTo>
                  <a:lnTo>
                    <a:pt x="995838" y="3472804"/>
                  </a:lnTo>
                  <a:lnTo>
                    <a:pt x="1009154" y="3465819"/>
                  </a:lnTo>
                  <a:lnTo>
                    <a:pt x="1019621" y="3457564"/>
                  </a:lnTo>
                  <a:lnTo>
                    <a:pt x="1064328" y="3458199"/>
                  </a:lnTo>
                  <a:lnTo>
                    <a:pt x="1077011" y="3466771"/>
                  </a:lnTo>
                  <a:lnTo>
                    <a:pt x="1089060" y="3499156"/>
                  </a:lnTo>
                  <a:lnTo>
                    <a:pt x="1101744" y="3523287"/>
                  </a:lnTo>
                  <a:lnTo>
                    <a:pt x="1111257" y="3532494"/>
                  </a:lnTo>
                  <a:lnTo>
                    <a:pt x="1110306" y="3537892"/>
                  </a:lnTo>
                  <a:lnTo>
                    <a:pt x="1099842" y="3546147"/>
                  </a:lnTo>
                  <a:lnTo>
                    <a:pt x="1088427" y="3560434"/>
                  </a:lnTo>
                  <a:lnTo>
                    <a:pt x="1092549" y="3570594"/>
                  </a:lnTo>
                  <a:lnTo>
                    <a:pt x="1097939" y="3561069"/>
                  </a:lnTo>
                  <a:lnTo>
                    <a:pt x="1113794" y="3549322"/>
                  </a:lnTo>
                  <a:lnTo>
                    <a:pt x="1125526" y="3549322"/>
                  </a:lnTo>
                  <a:lnTo>
                    <a:pt x="1138210" y="3559799"/>
                  </a:lnTo>
                  <a:lnTo>
                    <a:pt x="1135990" y="3569324"/>
                  </a:lnTo>
                  <a:lnTo>
                    <a:pt x="1141381" y="3587422"/>
                  </a:lnTo>
                  <a:lnTo>
                    <a:pt x="1135356" y="3594724"/>
                  </a:lnTo>
                  <a:lnTo>
                    <a:pt x="1125843" y="3590597"/>
                  </a:lnTo>
                  <a:lnTo>
                    <a:pt x="1123306" y="3571229"/>
                  </a:lnTo>
                  <a:lnTo>
                    <a:pt x="1117916" y="3574404"/>
                  </a:lnTo>
                  <a:lnTo>
                    <a:pt x="1120453" y="3597899"/>
                  </a:lnTo>
                  <a:lnTo>
                    <a:pt x="1129014" y="3601074"/>
                  </a:lnTo>
                  <a:lnTo>
                    <a:pt x="1126794" y="3611234"/>
                  </a:lnTo>
                  <a:lnTo>
                    <a:pt x="1120453" y="3622029"/>
                  </a:lnTo>
                  <a:lnTo>
                    <a:pt x="1102696" y="3624569"/>
                  </a:lnTo>
                  <a:lnTo>
                    <a:pt x="1099525" y="3629649"/>
                  </a:lnTo>
                  <a:lnTo>
                    <a:pt x="1099525" y="3643619"/>
                  </a:lnTo>
                  <a:lnTo>
                    <a:pt x="1098252" y="3643570"/>
                  </a:lnTo>
                  <a:lnTo>
                    <a:pt x="1091214" y="3650619"/>
                  </a:lnTo>
                  <a:lnTo>
                    <a:pt x="1084229" y="3656978"/>
                  </a:lnTo>
                  <a:lnTo>
                    <a:pt x="1075656" y="3662384"/>
                  </a:lnTo>
                  <a:lnTo>
                    <a:pt x="1075339" y="3663020"/>
                  </a:lnTo>
                  <a:lnTo>
                    <a:pt x="1075022" y="3663338"/>
                  </a:lnTo>
                  <a:lnTo>
                    <a:pt x="1074069" y="3663974"/>
                  </a:lnTo>
                  <a:lnTo>
                    <a:pt x="1073116" y="3664928"/>
                  </a:lnTo>
                  <a:lnTo>
                    <a:pt x="1071846" y="3664928"/>
                  </a:lnTo>
                  <a:lnTo>
                    <a:pt x="1069624" y="3664928"/>
                  </a:lnTo>
                  <a:lnTo>
                    <a:pt x="1067084" y="3664610"/>
                  </a:lnTo>
                  <a:lnTo>
                    <a:pt x="1062322" y="3663020"/>
                  </a:lnTo>
                  <a:lnTo>
                    <a:pt x="1058829" y="3661748"/>
                  </a:lnTo>
                  <a:lnTo>
                    <a:pt x="1056608" y="3660158"/>
                  </a:lnTo>
                  <a:lnTo>
                    <a:pt x="1053430" y="3671924"/>
                  </a:lnTo>
                  <a:lnTo>
                    <a:pt x="1058829" y="3705631"/>
                  </a:lnTo>
                  <a:lnTo>
                    <a:pt x="1075339" y="3726618"/>
                  </a:lnTo>
                  <a:lnTo>
                    <a:pt x="1065813" y="3745698"/>
                  </a:lnTo>
                  <a:lnTo>
                    <a:pt x="1071211" y="3771137"/>
                  </a:lnTo>
                  <a:lnTo>
                    <a:pt x="1085499" y="3832191"/>
                  </a:lnTo>
                  <a:lnTo>
                    <a:pt x="1076291" y="3856359"/>
                  </a:lnTo>
                  <a:lnTo>
                    <a:pt x="1058512" y="3904057"/>
                  </a:lnTo>
                  <a:lnTo>
                    <a:pt x="1054703" y="3919957"/>
                  </a:lnTo>
                  <a:lnTo>
                    <a:pt x="1045176" y="3919957"/>
                  </a:lnTo>
                  <a:lnTo>
                    <a:pt x="1047398" y="3927271"/>
                  </a:lnTo>
                  <a:lnTo>
                    <a:pt x="1061051" y="3946032"/>
                  </a:lnTo>
                  <a:lnTo>
                    <a:pt x="1047398" y="3948576"/>
                  </a:lnTo>
                  <a:lnTo>
                    <a:pt x="1026443" y="3943170"/>
                  </a:lnTo>
                  <a:lnTo>
                    <a:pt x="1005171" y="3951120"/>
                  </a:lnTo>
                  <a:lnTo>
                    <a:pt x="1001043" y="3935220"/>
                  </a:lnTo>
                  <a:lnTo>
                    <a:pt x="993433" y="3940308"/>
                  </a:lnTo>
                  <a:lnTo>
                    <a:pt x="987082" y="3954300"/>
                  </a:lnTo>
                  <a:lnTo>
                    <a:pt x="955649" y="3964157"/>
                  </a:lnTo>
                  <a:lnTo>
                    <a:pt x="934376" y="3975923"/>
                  </a:lnTo>
                  <a:lnTo>
                    <a:pt x="925169" y="3988643"/>
                  </a:lnTo>
                  <a:lnTo>
                    <a:pt x="913738" y="3985463"/>
                  </a:lnTo>
                  <a:lnTo>
                    <a:pt x="907071" y="3998182"/>
                  </a:lnTo>
                  <a:lnTo>
                    <a:pt x="893418" y="4000726"/>
                  </a:lnTo>
                  <a:lnTo>
                    <a:pt x="882940" y="4010266"/>
                  </a:lnTo>
                  <a:lnTo>
                    <a:pt x="873098" y="4001680"/>
                  </a:lnTo>
                  <a:lnTo>
                    <a:pt x="877543" y="3986735"/>
                  </a:lnTo>
                  <a:lnTo>
                    <a:pt x="869922" y="3993095"/>
                  </a:lnTo>
                  <a:lnTo>
                    <a:pt x="862620" y="3992459"/>
                  </a:lnTo>
                  <a:lnTo>
                    <a:pt x="859762" y="4004224"/>
                  </a:lnTo>
                  <a:lnTo>
                    <a:pt x="865795" y="4004860"/>
                  </a:lnTo>
                  <a:lnTo>
                    <a:pt x="864208" y="4013446"/>
                  </a:lnTo>
                  <a:lnTo>
                    <a:pt x="867382" y="4022986"/>
                  </a:lnTo>
                  <a:lnTo>
                    <a:pt x="849285" y="4022032"/>
                  </a:lnTo>
                  <a:lnTo>
                    <a:pt x="843888" y="4031571"/>
                  </a:lnTo>
                  <a:lnTo>
                    <a:pt x="832140" y="4031889"/>
                  </a:lnTo>
                  <a:lnTo>
                    <a:pt x="825155" y="4042383"/>
                  </a:lnTo>
                  <a:lnTo>
                    <a:pt x="813407" y="4045563"/>
                  </a:lnTo>
                  <a:lnTo>
                    <a:pt x="799754" y="4050015"/>
                  </a:lnTo>
                  <a:lnTo>
                    <a:pt x="769909" y="4045881"/>
                  </a:lnTo>
                  <a:lnTo>
                    <a:pt x="762607" y="4042701"/>
                  </a:lnTo>
                  <a:lnTo>
                    <a:pt x="756575" y="4048107"/>
                  </a:lnTo>
                  <a:lnTo>
                    <a:pt x="737526" y="4052877"/>
                  </a:lnTo>
                  <a:lnTo>
                    <a:pt x="737526" y="4045245"/>
                  </a:lnTo>
                  <a:lnTo>
                    <a:pt x="725779" y="4042065"/>
                  </a:lnTo>
                  <a:lnTo>
                    <a:pt x="735938" y="4033479"/>
                  </a:lnTo>
                  <a:lnTo>
                    <a:pt x="743558" y="4033479"/>
                  </a:lnTo>
                  <a:lnTo>
                    <a:pt x="764512" y="4022986"/>
                  </a:lnTo>
                  <a:lnTo>
                    <a:pt x="750860" y="4020760"/>
                  </a:lnTo>
                  <a:lnTo>
                    <a:pt x="758162" y="4013446"/>
                  </a:lnTo>
                  <a:lnTo>
                    <a:pt x="735938" y="4019806"/>
                  </a:lnTo>
                  <a:lnTo>
                    <a:pt x="724191" y="4021396"/>
                  </a:lnTo>
                  <a:lnTo>
                    <a:pt x="714667" y="4031889"/>
                  </a:lnTo>
                  <a:lnTo>
                    <a:pt x="704507" y="4040475"/>
                  </a:lnTo>
                  <a:lnTo>
                    <a:pt x="691809" y="4039203"/>
                  </a:lnTo>
                  <a:lnTo>
                    <a:pt x="707683" y="4032843"/>
                  </a:lnTo>
                  <a:lnTo>
                    <a:pt x="716889" y="4012810"/>
                  </a:lnTo>
                  <a:lnTo>
                    <a:pt x="739113" y="4005178"/>
                  </a:lnTo>
                  <a:lnTo>
                    <a:pt x="744193" y="4001044"/>
                  </a:lnTo>
                  <a:lnTo>
                    <a:pt x="733399" y="3994685"/>
                  </a:lnTo>
                  <a:lnTo>
                    <a:pt x="710540" y="4005178"/>
                  </a:lnTo>
                  <a:lnTo>
                    <a:pt x="703238" y="4010584"/>
                  </a:lnTo>
                  <a:lnTo>
                    <a:pt x="693396" y="3999136"/>
                  </a:lnTo>
                  <a:lnTo>
                    <a:pt x="673394" y="4000408"/>
                  </a:lnTo>
                  <a:lnTo>
                    <a:pt x="686093" y="3986417"/>
                  </a:lnTo>
                  <a:lnTo>
                    <a:pt x="703873" y="3973697"/>
                  </a:lnTo>
                  <a:lnTo>
                    <a:pt x="712444" y="3970517"/>
                  </a:lnTo>
                  <a:lnTo>
                    <a:pt x="728319" y="3965111"/>
                  </a:lnTo>
                  <a:lnTo>
                    <a:pt x="726097" y="3960978"/>
                  </a:lnTo>
                  <a:lnTo>
                    <a:pt x="713397" y="3960978"/>
                  </a:lnTo>
                  <a:lnTo>
                    <a:pt x="697523" y="3959388"/>
                  </a:lnTo>
                  <a:lnTo>
                    <a:pt x="671807" y="3958116"/>
                  </a:lnTo>
                  <a:lnTo>
                    <a:pt x="666727" y="3950166"/>
                  </a:lnTo>
                  <a:lnTo>
                    <a:pt x="671489" y="3936174"/>
                  </a:lnTo>
                  <a:lnTo>
                    <a:pt x="679109" y="3935220"/>
                  </a:lnTo>
                  <a:lnTo>
                    <a:pt x="702286" y="3929496"/>
                  </a:lnTo>
                  <a:lnTo>
                    <a:pt x="695936" y="3944442"/>
                  </a:lnTo>
                  <a:lnTo>
                    <a:pt x="708635" y="3933630"/>
                  </a:lnTo>
                  <a:lnTo>
                    <a:pt x="714032" y="3941898"/>
                  </a:lnTo>
                  <a:lnTo>
                    <a:pt x="723556" y="3945078"/>
                  </a:lnTo>
                  <a:lnTo>
                    <a:pt x="744828" y="3944124"/>
                  </a:lnTo>
                  <a:lnTo>
                    <a:pt x="729906" y="3937764"/>
                  </a:lnTo>
                  <a:lnTo>
                    <a:pt x="721335" y="3924091"/>
                  </a:lnTo>
                  <a:lnTo>
                    <a:pt x="735938" y="3917413"/>
                  </a:lnTo>
                  <a:lnTo>
                    <a:pt x="738161" y="3899605"/>
                  </a:lnTo>
                  <a:lnTo>
                    <a:pt x="748638" y="3896425"/>
                  </a:lnTo>
                  <a:lnTo>
                    <a:pt x="772766" y="3895153"/>
                  </a:lnTo>
                  <a:lnTo>
                    <a:pt x="801341" y="3884024"/>
                  </a:lnTo>
                  <a:lnTo>
                    <a:pt x="818487" y="3880844"/>
                  </a:lnTo>
                  <a:lnTo>
                    <a:pt x="842936" y="3884978"/>
                  </a:lnTo>
                  <a:lnTo>
                    <a:pt x="838491" y="3879890"/>
                  </a:lnTo>
                  <a:lnTo>
                    <a:pt x="818487" y="3875756"/>
                  </a:lnTo>
                  <a:lnTo>
                    <a:pt x="806739" y="3872576"/>
                  </a:lnTo>
                  <a:lnTo>
                    <a:pt x="809597" y="3861128"/>
                  </a:lnTo>
                  <a:lnTo>
                    <a:pt x="815947" y="3846183"/>
                  </a:lnTo>
                  <a:lnTo>
                    <a:pt x="805469" y="3851589"/>
                  </a:lnTo>
                  <a:lnTo>
                    <a:pt x="790863" y="3871622"/>
                  </a:lnTo>
                  <a:lnTo>
                    <a:pt x="780068" y="3876074"/>
                  </a:lnTo>
                  <a:lnTo>
                    <a:pt x="761019" y="3880526"/>
                  </a:lnTo>
                  <a:lnTo>
                    <a:pt x="753717" y="3881798"/>
                  </a:lnTo>
                  <a:lnTo>
                    <a:pt x="755940" y="3886568"/>
                  </a:lnTo>
                  <a:lnTo>
                    <a:pt x="738161" y="3886886"/>
                  </a:lnTo>
                  <a:lnTo>
                    <a:pt x="719112" y="3895471"/>
                  </a:lnTo>
                  <a:lnTo>
                    <a:pt x="715937" y="3888476"/>
                  </a:lnTo>
                  <a:lnTo>
                    <a:pt x="752765" y="3870032"/>
                  </a:lnTo>
                  <a:lnTo>
                    <a:pt x="760702" y="3848727"/>
                  </a:lnTo>
                  <a:lnTo>
                    <a:pt x="776576" y="3837915"/>
                  </a:lnTo>
                  <a:lnTo>
                    <a:pt x="774672" y="3832827"/>
                  </a:lnTo>
                  <a:lnTo>
                    <a:pt x="762925" y="3833781"/>
                  </a:lnTo>
                  <a:lnTo>
                    <a:pt x="774037" y="3807706"/>
                  </a:lnTo>
                  <a:lnTo>
                    <a:pt x="792133" y="3795622"/>
                  </a:lnTo>
                  <a:lnTo>
                    <a:pt x="816582" y="3799756"/>
                  </a:lnTo>
                  <a:lnTo>
                    <a:pt x="808962" y="3783857"/>
                  </a:lnTo>
                  <a:lnTo>
                    <a:pt x="810867" y="3772091"/>
                  </a:lnTo>
                  <a:lnTo>
                    <a:pt x="796261" y="3781949"/>
                  </a:lnTo>
                  <a:lnTo>
                    <a:pt x="754035" y="3782585"/>
                  </a:lnTo>
                  <a:lnTo>
                    <a:pt x="746733" y="3776225"/>
                  </a:lnTo>
                  <a:cubicBezTo>
                    <a:pt x="746521" y="3770819"/>
                    <a:pt x="746310" y="3765413"/>
                    <a:pt x="746098" y="3760007"/>
                  </a:cubicBezTo>
                  <a:lnTo>
                    <a:pt x="733716" y="3772727"/>
                  </a:lnTo>
                  <a:lnTo>
                    <a:pt x="725462" y="3773363"/>
                  </a:lnTo>
                  <a:lnTo>
                    <a:pt x="722922" y="3762551"/>
                  </a:lnTo>
                  <a:lnTo>
                    <a:pt x="708317" y="3761597"/>
                  </a:lnTo>
                  <a:lnTo>
                    <a:pt x="703873" y="3755238"/>
                  </a:lnTo>
                  <a:lnTo>
                    <a:pt x="689903" y="3743790"/>
                  </a:lnTo>
                  <a:lnTo>
                    <a:pt x="702603" y="3727890"/>
                  </a:lnTo>
                  <a:lnTo>
                    <a:pt x="717207" y="3722484"/>
                  </a:lnTo>
                  <a:lnTo>
                    <a:pt x="723556" y="3704359"/>
                  </a:lnTo>
                  <a:lnTo>
                    <a:pt x="752130" y="3696727"/>
                  </a:lnTo>
                  <a:lnTo>
                    <a:pt x="745463" y="3691639"/>
                  </a:lnTo>
                  <a:cubicBezTo>
                    <a:pt x="745146" y="3688459"/>
                    <a:pt x="744828" y="3685280"/>
                    <a:pt x="744511" y="3682100"/>
                  </a:cubicBezTo>
                  <a:lnTo>
                    <a:pt x="727366" y="3684326"/>
                  </a:lnTo>
                  <a:lnTo>
                    <a:pt x="719429" y="3690685"/>
                  </a:lnTo>
                  <a:lnTo>
                    <a:pt x="711492" y="3679238"/>
                  </a:lnTo>
                  <a:lnTo>
                    <a:pt x="713137" y="3667467"/>
                  </a:lnTo>
                  <a:lnTo>
                    <a:pt x="709077" y="3678226"/>
                  </a:lnTo>
                  <a:lnTo>
                    <a:pt x="687363" y="3666796"/>
                  </a:lnTo>
                  <a:lnTo>
                    <a:pt x="708146" y="3662351"/>
                  </a:lnTo>
                  <a:lnTo>
                    <a:pt x="713618" y="3664031"/>
                  </a:lnTo>
                  <a:cubicBezTo>
                    <a:pt x="713650" y="3663800"/>
                    <a:pt x="713683" y="3663569"/>
                    <a:pt x="713715" y="3663338"/>
                  </a:cubicBezTo>
                  <a:lnTo>
                    <a:pt x="731811" y="3667790"/>
                  </a:lnTo>
                  <a:lnTo>
                    <a:pt x="728637" y="3656978"/>
                  </a:lnTo>
                  <a:lnTo>
                    <a:pt x="717842" y="3653798"/>
                  </a:lnTo>
                  <a:lnTo>
                    <a:pt x="713397" y="3637263"/>
                  </a:lnTo>
                  <a:lnTo>
                    <a:pt x="731493" y="3629313"/>
                  </a:lnTo>
                  <a:lnTo>
                    <a:pt x="734351" y="3608644"/>
                  </a:lnTo>
                  <a:lnTo>
                    <a:pt x="756575" y="3612460"/>
                  </a:lnTo>
                  <a:lnTo>
                    <a:pt x="769274" y="3610234"/>
                  </a:lnTo>
                  <a:lnTo>
                    <a:pt x="781974" y="3619456"/>
                  </a:lnTo>
                  <a:lnTo>
                    <a:pt x="783244" y="3628995"/>
                  </a:lnTo>
                  <a:lnTo>
                    <a:pt x="797214" y="3634401"/>
                  </a:lnTo>
                  <a:lnTo>
                    <a:pt x="792451" y="3621681"/>
                  </a:lnTo>
                  <a:lnTo>
                    <a:pt x="805469" y="3610870"/>
                  </a:lnTo>
                  <a:lnTo>
                    <a:pt x="823250" y="3618184"/>
                  </a:lnTo>
                  <a:lnTo>
                    <a:pt x="839443" y="3627723"/>
                  </a:lnTo>
                  <a:lnTo>
                    <a:pt x="845792" y="3628359"/>
                  </a:lnTo>
                  <a:lnTo>
                    <a:pt x="846428" y="3609598"/>
                  </a:lnTo>
                  <a:lnTo>
                    <a:pt x="837855" y="3592426"/>
                  </a:lnTo>
                  <a:lnTo>
                    <a:pt x="850555" y="3578753"/>
                  </a:lnTo>
                  <a:lnTo>
                    <a:pt x="867382" y="3578753"/>
                  </a:lnTo>
                  <a:lnTo>
                    <a:pt x="877860" y="3557447"/>
                  </a:lnTo>
                  <a:lnTo>
                    <a:pt x="861985" y="3554267"/>
                  </a:lnTo>
                  <a:lnTo>
                    <a:pt x="841666" y="3559991"/>
                  </a:lnTo>
                  <a:lnTo>
                    <a:pt x="823567" y="3549180"/>
                  </a:lnTo>
                  <a:lnTo>
                    <a:pt x="830235" y="3539004"/>
                  </a:lnTo>
                  <a:lnTo>
                    <a:pt x="840396" y="3528192"/>
                  </a:lnTo>
                  <a:lnTo>
                    <a:pt x="862620" y="3519606"/>
                  </a:lnTo>
                  <a:lnTo>
                    <a:pt x="858492" y="3510067"/>
                  </a:lnTo>
                  <a:lnTo>
                    <a:pt x="855318" y="3497665"/>
                  </a:lnTo>
                  <a:lnTo>
                    <a:pt x="870875" y="3480494"/>
                  </a:lnTo>
                  <a:lnTo>
                    <a:pt x="886750" y="3474770"/>
                  </a:lnTo>
                  <a:lnTo>
                    <a:pt x="892783" y="3461096"/>
                  </a:lnTo>
                  <a:lnTo>
                    <a:pt x="911833" y="3464276"/>
                  </a:lnTo>
                  <a:lnTo>
                    <a:pt x="908658" y="3456962"/>
                  </a:lnTo>
                  <a:lnTo>
                    <a:pt x="924533" y="3451556"/>
                  </a:lnTo>
                  <a:lnTo>
                    <a:pt x="941679" y="3470318"/>
                  </a:lnTo>
                  <a:lnTo>
                    <a:pt x="931201" y="3495757"/>
                  </a:lnTo>
                  <a:lnTo>
                    <a:pt x="943901" y="3496393"/>
                  </a:lnTo>
                  <a:lnTo>
                    <a:pt x="952157" y="3479858"/>
                  </a:lnTo>
                  <a:lnTo>
                    <a:pt x="948029" y="3453464"/>
                  </a:lnTo>
                  <a:lnTo>
                    <a:pt x="961364" y="3453464"/>
                  </a:lnTo>
                  <a:close/>
                  <a:moveTo>
                    <a:pt x="3068524" y="3432164"/>
                  </a:moveTo>
                  <a:lnTo>
                    <a:pt x="3099111" y="3458846"/>
                  </a:lnTo>
                  <a:lnTo>
                    <a:pt x="3103526" y="3464378"/>
                  </a:lnTo>
                  <a:lnTo>
                    <a:pt x="3097535" y="3484552"/>
                  </a:lnTo>
                  <a:lnTo>
                    <a:pt x="3057488" y="3462425"/>
                  </a:lnTo>
                  <a:lnTo>
                    <a:pt x="3059065" y="3441926"/>
                  </a:lnTo>
                  <a:close/>
                  <a:moveTo>
                    <a:pt x="2463763" y="3408351"/>
                  </a:moveTo>
                  <a:lnTo>
                    <a:pt x="2474876" y="3421051"/>
                  </a:lnTo>
                  <a:lnTo>
                    <a:pt x="2466303" y="3420165"/>
                  </a:lnTo>
                  <a:lnTo>
                    <a:pt x="2454238" y="3410123"/>
                  </a:lnTo>
                  <a:close/>
                  <a:moveTo>
                    <a:pt x="2674737" y="3390889"/>
                  </a:moveTo>
                  <a:lnTo>
                    <a:pt x="2681250" y="3409169"/>
                  </a:lnTo>
                  <a:lnTo>
                    <a:pt x="2674086" y="3422639"/>
                  </a:lnTo>
                  <a:lnTo>
                    <a:pt x="2668550" y="3409169"/>
                  </a:lnTo>
                  <a:lnTo>
                    <a:pt x="2669201" y="3392172"/>
                  </a:lnTo>
                  <a:close/>
                  <a:moveTo>
                    <a:pt x="2629274" y="3381364"/>
                  </a:moveTo>
                  <a:lnTo>
                    <a:pt x="2653567" y="3390766"/>
                  </a:lnTo>
                  <a:lnTo>
                    <a:pt x="2656722" y="3399854"/>
                  </a:lnTo>
                  <a:lnTo>
                    <a:pt x="2660193" y="3406122"/>
                  </a:lnTo>
                  <a:lnTo>
                    <a:pt x="2664610" y="3411449"/>
                  </a:lnTo>
                  <a:lnTo>
                    <a:pt x="2668711" y="3422732"/>
                  </a:lnTo>
                  <a:lnTo>
                    <a:pt x="2689849" y="3430880"/>
                  </a:lnTo>
                  <a:lnTo>
                    <a:pt x="2693951" y="3446236"/>
                  </a:lnTo>
                  <a:lnTo>
                    <a:pt x="2687956" y="3460025"/>
                  </a:lnTo>
                  <a:lnTo>
                    <a:pt x="2677545" y="3468173"/>
                  </a:lnTo>
                  <a:lnTo>
                    <a:pt x="2660508" y="3478202"/>
                  </a:lnTo>
                  <a:lnTo>
                    <a:pt x="2640001" y="3476008"/>
                  </a:lnTo>
                  <a:lnTo>
                    <a:pt x="2627065" y="3461592"/>
                  </a:lnTo>
                  <a:lnTo>
                    <a:pt x="2634322" y="3455324"/>
                  </a:lnTo>
                  <a:lnTo>
                    <a:pt x="2622648" y="3453131"/>
                  </a:lnTo>
                  <a:lnTo>
                    <a:pt x="2620440" y="3436834"/>
                  </a:lnTo>
                  <a:lnTo>
                    <a:pt x="2603718" y="3425239"/>
                  </a:lnTo>
                  <a:lnTo>
                    <a:pt x="2593938" y="3412076"/>
                  </a:lnTo>
                  <a:lnTo>
                    <a:pt x="2595831" y="3394213"/>
                  </a:lnTo>
                  <a:lnTo>
                    <a:pt x="2608766" y="3400481"/>
                  </a:lnTo>
                  <a:lnTo>
                    <a:pt x="2620124" y="3397033"/>
                  </a:lnTo>
                  <a:close/>
                  <a:moveTo>
                    <a:pt x="1157482" y="3378189"/>
                  </a:moveTo>
                  <a:lnTo>
                    <a:pt x="1165647" y="3378189"/>
                  </a:lnTo>
                  <a:lnTo>
                    <a:pt x="1168671" y="3387857"/>
                  </a:lnTo>
                  <a:lnTo>
                    <a:pt x="1174719" y="3404938"/>
                  </a:lnTo>
                  <a:lnTo>
                    <a:pt x="1171090" y="3417829"/>
                  </a:lnTo>
                  <a:lnTo>
                    <a:pt x="1165949" y="3421052"/>
                  </a:lnTo>
                  <a:lnTo>
                    <a:pt x="1153854" y="3413639"/>
                  </a:lnTo>
                  <a:lnTo>
                    <a:pt x="1149318" y="3400748"/>
                  </a:lnTo>
                  <a:lnTo>
                    <a:pt x="1151435" y="3387857"/>
                  </a:lnTo>
                  <a:close/>
                  <a:moveTo>
                    <a:pt x="1072072" y="3340094"/>
                  </a:moveTo>
                  <a:lnTo>
                    <a:pt x="1080383" y="3351711"/>
                  </a:lnTo>
                  <a:lnTo>
                    <a:pt x="1080383" y="3364272"/>
                  </a:lnTo>
                  <a:lnTo>
                    <a:pt x="1085817" y="3378398"/>
                  </a:lnTo>
                  <a:lnTo>
                    <a:pt x="1073351" y="3387819"/>
                  </a:lnTo>
                  <a:lnTo>
                    <a:pt x="1067917" y="3397239"/>
                  </a:lnTo>
                  <a:lnTo>
                    <a:pt x="1057373" y="3394727"/>
                  </a:lnTo>
                  <a:lnTo>
                    <a:pt x="1055132" y="3384992"/>
                  </a:lnTo>
                  <a:lnTo>
                    <a:pt x="1061206" y="3368354"/>
                  </a:lnTo>
                  <a:lnTo>
                    <a:pt x="1051616" y="3368354"/>
                  </a:lnTo>
                  <a:lnTo>
                    <a:pt x="1043305" y="3377770"/>
                  </a:lnTo>
                  <a:lnTo>
                    <a:pt x="1039151" y="3384050"/>
                  </a:lnTo>
                  <a:lnTo>
                    <a:pt x="1038191" y="3371807"/>
                  </a:lnTo>
                  <a:lnTo>
                    <a:pt x="1047461" y="3350769"/>
                  </a:lnTo>
                  <a:lnTo>
                    <a:pt x="1055772" y="3356735"/>
                  </a:lnTo>
                  <a:lnTo>
                    <a:pt x="1062484" y="3348571"/>
                  </a:lnTo>
                  <a:close/>
                  <a:moveTo>
                    <a:pt x="2665169" y="3319452"/>
                  </a:moveTo>
                  <a:lnTo>
                    <a:pt x="2676488" y="3339638"/>
                  </a:lnTo>
                  <a:lnTo>
                    <a:pt x="2670990" y="3354377"/>
                  </a:lnTo>
                  <a:lnTo>
                    <a:pt x="2659025" y="3347008"/>
                  </a:lnTo>
                  <a:lnTo>
                    <a:pt x="2670990" y="3338356"/>
                  </a:lnTo>
                  <a:close/>
                  <a:moveTo>
                    <a:pt x="1084228" y="3309929"/>
                  </a:moveTo>
                  <a:lnTo>
                    <a:pt x="1082061" y="3317834"/>
                  </a:lnTo>
                  <a:lnTo>
                    <a:pt x="1071529" y="3324217"/>
                  </a:lnTo>
                  <a:lnTo>
                    <a:pt x="1074936" y="3316010"/>
                  </a:lnTo>
                  <a:close/>
                  <a:moveTo>
                    <a:pt x="1113472" y="3303579"/>
                  </a:moveTo>
                  <a:lnTo>
                    <a:pt x="1114392" y="3311286"/>
                  </a:lnTo>
                  <a:lnTo>
                    <a:pt x="1103653" y="3330557"/>
                  </a:lnTo>
                  <a:lnTo>
                    <a:pt x="1101505" y="3345010"/>
                  </a:lnTo>
                  <a:lnTo>
                    <a:pt x="1089538" y="3359143"/>
                  </a:lnTo>
                  <a:lnTo>
                    <a:pt x="1082481" y="3355288"/>
                  </a:lnTo>
                  <a:lnTo>
                    <a:pt x="1083095" y="3352398"/>
                  </a:lnTo>
                  <a:lnTo>
                    <a:pt x="1077879" y="3344048"/>
                  </a:lnTo>
                  <a:lnTo>
                    <a:pt x="1094448" y="3331521"/>
                  </a:lnTo>
                  <a:lnTo>
                    <a:pt x="1089232" y="3330557"/>
                  </a:lnTo>
                  <a:lnTo>
                    <a:pt x="1102425" y="3314499"/>
                  </a:lnTo>
                  <a:close/>
                  <a:moveTo>
                    <a:pt x="2832915" y="3290876"/>
                  </a:moveTo>
                  <a:lnTo>
                    <a:pt x="2848659" y="3298814"/>
                  </a:lnTo>
                  <a:lnTo>
                    <a:pt x="2852437" y="3323262"/>
                  </a:lnTo>
                  <a:lnTo>
                    <a:pt x="2858735" y="3340090"/>
                  </a:lnTo>
                  <a:lnTo>
                    <a:pt x="2859050" y="3355965"/>
                  </a:lnTo>
                  <a:lnTo>
                    <a:pt x="2825673" y="3386761"/>
                  </a:lnTo>
                  <a:lnTo>
                    <a:pt x="2826618" y="3404859"/>
                  </a:lnTo>
                  <a:lnTo>
                    <a:pt x="2846770" y="3426766"/>
                  </a:lnTo>
                  <a:lnTo>
                    <a:pt x="2831341" y="3449944"/>
                  </a:lnTo>
                  <a:lnTo>
                    <a:pt x="2814337" y="3447721"/>
                  </a:lnTo>
                  <a:lnTo>
                    <a:pt x="2814652" y="3457564"/>
                  </a:lnTo>
                  <a:lnTo>
                    <a:pt x="2807095" y="3449944"/>
                  </a:lnTo>
                  <a:lnTo>
                    <a:pt x="2805206" y="3460739"/>
                  </a:lnTo>
                  <a:lnTo>
                    <a:pt x="2820005" y="3480741"/>
                  </a:lnTo>
                  <a:lnTo>
                    <a:pt x="2804261" y="3482964"/>
                  </a:lnTo>
                  <a:lnTo>
                    <a:pt x="2793871" y="3473439"/>
                  </a:lnTo>
                  <a:lnTo>
                    <a:pt x="2782220" y="3471534"/>
                  </a:lnTo>
                  <a:lnTo>
                    <a:pt x="2775923" y="3459786"/>
                  </a:lnTo>
                  <a:lnTo>
                    <a:pt x="2790722" y="3456611"/>
                  </a:lnTo>
                  <a:lnTo>
                    <a:pt x="2777497" y="3440736"/>
                  </a:lnTo>
                  <a:lnTo>
                    <a:pt x="2776237" y="3442641"/>
                  </a:lnTo>
                  <a:lnTo>
                    <a:pt x="2772774" y="3445816"/>
                  </a:lnTo>
                  <a:lnTo>
                    <a:pt x="2770570" y="3447086"/>
                  </a:lnTo>
                  <a:lnTo>
                    <a:pt x="2768366" y="3448674"/>
                  </a:lnTo>
                  <a:lnTo>
                    <a:pt x="2766791" y="3449309"/>
                  </a:lnTo>
                  <a:lnTo>
                    <a:pt x="2766161" y="3449626"/>
                  </a:lnTo>
                  <a:lnTo>
                    <a:pt x="2765217" y="3449626"/>
                  </a:lnTo>
                  <a:lnTo>
                    <a:pt x="2761438" y="3447721"/>
                  </a:lnTo>
                  <a:lnTo>
                    <a:pt x="2756400" y="3445499"/>
                  </a:lnTo>
                  <a:lnTo>
                    <a:pt x="2750733" y="3442324"/>
                  </a:lnTo>
                  <a:lnTo>
                    <a:pt x="2739082" y="3445499"/>
                  </a:lnTo>
                  <a:lnTo>
                    <a:pt x="2730580" y="3434069"/>
                  </a:lnTo>
                  <a:lnTo>
                    <a:pt x="2726172" y="3419146"/>
                  </a:lnTo>
                  <a:lnTo>
                    <a:pt x="2732470" y="3410574"/>
                  </a:lnTo>
                  <a:lnTo>
                    <a:pt x="2721764" y="3395016"/>
                  </a:lnTo>
                  <a:lnTo>
                    <a:pt x="2728691" y="3382316"/>
                  </a:lnTo>
                  <a:lnTo>
                    <a:pt x="2706650" y="3359457"/>
                  </a:lnTo>
                  <a:lnTo>
                    <a:pt x="2712003" y="3352155"/>
                  </a:lnTo>
                  <a:lnTo>
                    <a:pt x="2742546" y="3359140"/>
                  </a:lnTo>
                  <a:lnTo>
                    <a:pt x="2751677" y="3348344"/>
                  </a:lnTo>
                  <a:lnTo>
                    <a:pt x="2760179" y="3334692"/>
                  </a:lnTo>
                  <a:lnTo>
                    <a:pt x="2739082" y="3323262"/>
                  </a:lnTo>
                  <a:lnTo>
                    <a:pt x="2739082" y="3315959"/>
                  </a:lnTo>
                  <a:lnTo>
                    <a:pt x="2755771" y="3325166"/>
                  </a:lnTo>
                  <a:lnTo>
                    <a:pt x="2785054" y="3317547"/>
                  </a:lnTo>
                  <a:lnTo>
                    <a:pt x="2767421" y="3335644"/>
                  </a:lnTo>
                  <a:lnTo>
                    <a:pt x="2773718" y="3341677"/>
                  </a:lnTo>
                  <a:lnTo>
                    <a:pt x="2771514" y="3351202"/>
                  </a:lnTo>
                  <a:lnTo>
                    <a:pt x="2790722" y="3363903"/>
                  </a:lnTo>
                  <a:lnTo>
                    <a:pt x="2795760" y="3341677"/>
                  </a:lnTo>
                  <a:lnTo>
                    <a:pt x="2802057" y="3337549"/>
                  </a:lnTo>
                  <a:lnTo>
                    <a:pt x="2811504" y="3346757"/>
                  </a:lnTo>
                  <a:lnTo>
                    <a:pt x="2811189" y="3334374"/>
                  </a:lnTo>
                  <a:lnTo>
                    <a:pt x="2803002" y="3321674"/>
                  </a:lnTo>
                  <a:close/>
                  <a:moveTo>
                    <a:pt x="1020731" y="3233728"/>
                  </a:moveTo>
                  <a:lnTo>
                    <a:pt x="1016076" y="3241030"/>
                  </a:lnTo>
                  <a:lnTo>
                    <a:pt x="1012090" y="3246428"/>
                  </a:lnTo>
                  <a:lnTo>
                    <a:pt x="1006440" y="3243253"/>
                  </a:lnTo>
                  <a:lnTo>
                    <a:pt x="1012755" y="3234680"/>
                  </a:lnTo>
                  <a:close/>
                  <a:moveTo>
                    <a:pt x="1074260" y="3214677"/>
                  </a:moveTo>
                  <a:lnTo>
                    <a:pt x="1089658" y="3239024"/>
                  </a:lnTo>
                  <a:lnTo>
                    <a:pt x="1106981" y="3246073"/>
                  </a:lnTo>
                  <a:lnTo>
                    <a:pt x="1103774" y="3257926"/>
                  </a:lnTo>
                  <a:lnTo>
                    <a:pt x="1117568" y="3267537"/>
                  </a:lnTo>
                  <a:lnTo>
                    <a:pt x="1101849" y="3281632"/>
                  </a:lnTo>
                  <a:lnTo>
                    <a:pt x="1099603" y="3275225"/>
                  </a:lnTo>
                  <a:lnTo>
                    <a:pt x="1084526" y="3280350"/>
                  </a:lnTo>
                  <a:lnTo>
                    <a:pt x="1077147" y="3285797"/>
                  </a:lnTo>
                  <a:lnTo>
                    <a:pt x="1063353" y="3286117"/>
                  </a:lnTo>
                  <a:lnTo>
                    <a:pt x="1055655" y="3277467"/>
                  </a:lnTo>
                  <a:lnTo>
                    <a:pt x="1067523" y="3266897"/>
                  </a:lnTo>
                  <a:lnTo>
                    <a:pt x="1082601" y="3267856"/>
                  </a:lnTo>
                  <a:lnTo>
                    <a:pt x="1082280" y="3262730"/>
                  </a:lnTo>
                  <a:lnTo>
                    <a:pt x="1070732" y="3261449"/>
                  </a:lnTo>
                  <a:lnTo>
                    <a:pt x="1073618" y="3254081"/>
                  </a:lnTo>
                  <a:lnTo>
                    <a:pt x="1082280" y="3253121"/>
                  </a:lnTo>
                  <a:lnTo>
                    <a:pt x="1087412" y="3242227"/>
                  </a:lnTo>
                  <a:lnTo>
                    <a:pt x="1073618" y="3243190"/>
                  </a:lnTo>
                  <a:lnTo>
                    <a:pt x="1059505" y="3236141"/>
                  </a:lnTo>
                  <a:lnTo>
                    <a:pt x="1056296" y="3224288"/>
                  </a:lnTo>
                  <a:lnTo>
                    <a:pt x="1068165" y="3226530"/>
                  </a:lnTo>
                  <a:lnTo>
                    <a:pt x="1064636" y="3217881"/>
                  </a:lnTo>
                  <a:close/>
                  <a:moveTo>
                    <a:pt x="1036556" y="3211501"/>
                  </a:moveTo>
                  <a:lnTo>
                    <a:pt x="1042954" y="3212454"/>
                  </a:lnTo>
                  <a:lnTo>
                    <a:pt x="1032178" y="3225472"/>
                  </a:lnTo>
                  <a:lnTo>
                    <a:pt x="1020731" y="3227377"/>
                  </a:lnTo>
                  <a:lnTo>
                    <a:pt x="1025442" y="3219122"/>
                  </a:lnTo>
                  <a:close/>
                  <a:moveTo>
                    <a:pt x="1065497" y="3170226"/>
                  </a:moveTo>
                  <a:lnTo>
                    <a:pt x="1066766" y="3176576"/>
                  </a:lnTo>
                  <a:lnTo>
                    <a:pt x="1060416" y="3174354"/>
                  </a:lnTo>
                  <a:close/>
                  <a:moveTo>
                    <a:pt x="2496621" y="3159114"/>
                  </a:moveTo>
                  <a:lnTo>
                    <a:pt x="2512976" y="3161291"/>
                  </a:lnTo>
                  <a:lnTo>
                    <a:pt x="2507000" y="3179948"/>
                  </a:lnTo>
                  <a:lnTo>
                    <a:pt x="2488130" y="3189277"/>
                  </a:lnTo>
                  <a:lnTo>
                    <a:pt x="2479638" y="3174662"/>
                  </a:lnTo>
                  <a:lnTo>
                    <a:pt x="2481839" y="3166888"/>
                  </a:lnTo>
                  <a:lnTo>
                    <a:pt x="2494420" y="3169687"/>
                  </a:lnTo>
                  <a:close/>
                  <a:moveTo>
                    <a:pt x="949493" y="3151177"/>
                  </a:moveTo>
                  <a:lnTo>
                    <a:pt x="957238" y="3156257"/>
                  </a:lnTo>
                  <a:lnTo>
                    <a:pt x="946125" y="3170226"/>
                  </a:lnTo>
                  <a:close/>
                  <a:moveTo>
                    <a:pt x="1053951" y="3149590"/>
                  </a:moveTo>
                  <a:lnTo>
                    <a:pt x="1060416" y="3156763"/>
                  </a:lnTo>
                  <a:lnTo>
                    <a:pt x="1060416" y="3162999"/>
                  </a:lnTo>
                  <a:lnTo>
                    <a:pt x="1052656" y="3167053"/>
                  </a:lnTo>
                  <a:lnTo>
                    <a:pt x="1043924" y="3161127"/>
                  </a:lnTo>
                  <a:lnTo>
                    <a:pt x="1042953" y="3151773"/>
                  </a:lnTo>
                  <a:close/>
                  <a:moveTo>
                    <a:pt x="957696" y="3089266"/>
                  </a:moveTo>
                  <a:lnTo>
                    <a:pt x="969937" y="3097932"/>
                  </a:lnTo>
                  <a:lnTo>
                    <a:pt x="966877" y="3107561"/>
                  </a:lnTo>
                  <a:lnTo>
                    <a:pt x="958002" y="3112696"/>
                  </a:lnTo>
                  <a:lnTo>
                    <a:pt x="965041" y="3133881"/>
                  </a:lnTo>
                  <a:lnTo>
                    <a:pt x="960144" y="3148003"/>
                  </a:lnTo>
                  <a:lnTo>
                    <a:pt x="950657" y="3139337"/>
                  </a:lnTo>
                  <a:lnTo>
                    <a:pt x="946679" y="3129066"/>
                  </a:lnTo>
                  <a:lnTo>
                    <a:pt x="944536" y="3110771"/>
                  </a:lnTo>
                  <a:lnTo>
                    <a:pt x="945148" y="3090550"/>
                  </a:lnTo>
                  <a:close/>
                  <a:moveTo>
                    <a:pt x="2717252" y="3084501"/>
                  </a:moveTo>
                  <a:lnTo>
                    <a:pt x="2722526" y="3100947"/>
                  </a:lnTo>
                  <a:lnTo>
                    <a:pt x="2711048" y="3096433"/>
                  </a:lnTo>
                  <a:lnTo>
                    <a:pt x="2700501" y="3105139"/>
                  </a:lnTo>
                  <a:lnTo>
                    <a:pt x="2695538" y="3099658"/>
                  </a:lnTo>
                  <a:lnTo>
                    <a:pt x="2702673" y="3089016"/>
                  </a:lnTo>
                  <a:close/>
                  <a:moveTo>
                    <a:pt x="1081056" y="3082917"/>
                  </a:moveTo>
                  <a:lnTo>
                    <a:pt x="1085552" y="3084822"/>
                  </a:lnTo>
                  <a:lnTo>
                    <a:pt x="1087404" y="3093394"/>
                  </a:lnTo>
                  <a:lnTo>
                    <a:pt x="1083700" y="3105141"/>
                  </a:lnTo>
                  <a:lnTo>
                    <a:pt x="1081056" y="3095617"/>
                  </a:lnTo>
                  <a:close/>
                  <a:moveTo>
                    <a:pt x="3278151" y="3081329"/>
                  </a:moveTo>
                  <a:lnTo>
                    <a:pt x="3281326" y="3085759"/>
                  </a:lnTo>
                  <a:lnTo>
                    <a:pt x="3275928" y="3099048"/>
                  </a:lnTo>
                  <a:lnTo>
                    <a:pt x="3272118" y="3137019"/>
                  </a:lnTo>
                  <a:lnTo>
                    <a:pt x="3272436" y="3161067"/>
                  </a:lnTo>
                  <a:lnTo>
                    <a:pt x="3256561" y="3174673"/>
                  </a:lnTo>
                  <a:lnTo>
                    <a:pt x="3251481" y="3207581"/>
                  </a:lnTo>
                  <a:lnTo>
                    <a:pt x="3245448" y="3235745"/>
                  </a:lnTo>
                  <a:lnTo>
                    <a:pt x="3232113" y="3264226"/>
                  </a:lnTo>
                  <a:lnTo>
                    <a:pt x="3220365" y="3268655"/>
                  </a:lnTo>
                  <a:cubicBezTo>
                    <a:pt x="3220048" y="3264119"/>
                    <a:pt x="3219730" y="3259584"/>
                    <a:pt x="3219413" y="3255048"/>
                  </a:cubicBezTo>
                  <a:lnTo>
                    <a:pt x="3232430" y="3179419"/>
                  </a:lnTo>
                  <a:lnTo>
                    <a:pt x="3249258" y="3154106"/>
                  </a:lnTo>
                  <a:lnTo>
                    <a:pt x="3259418" y="3133854"/>
                  </a:lnTo>
                  <a:lnTo>
                    <a:pt x="3265768" y="3118034"/>
                  </a:lnTo>
                  <a:lnTo>
                    <a:pt x="3264498" y="3103479"/>
                  </a:lnTo>
                  <a:close/>
                  <a:moveTo>
                    <a:pt x="963890" y="3071804"/>
                  </a:moveTo>
                  <a:lnTo>
                    <a:pt x="974701" y="3076971"/>
                  </a:lnTo>
                  <a:lnTo>
                    <a:pt x="969132" y="3086091"/>
                  </a:lnTo>
                  <a:lnTo>
                    <a:pt x="961597" y="3083963"/>
                  </a:lnTo>
                  <a:lnTo>
                    <a:pt x="954063" y="3080315"/>
                  </a:lnTo>
                  <a:lnTo>
                    <a:pt x="955045" y="3073020"/>
                  </a:lnTo>
                  <a:close/>
                  <a:moveTo>
                    <a:pt x="960350" y="3040054"/>
                  </a:moveTo>
                  <a:lnTo>
                    <a:pt x="976288" y="3041016"/>
                  </a:lnTo>
                  <a:lnTo>
                    <a:pt x="974100" y="3051920"/>
                  </a:lnTo>
                  <a:lnTo>
                    <a:pt x="968788" y="3050637"/>
                  </a:lnTo>
                  <a:lnTo>
                    <a:pt x="970975" y="3059296"/>
                  </a:lnTo>
                  <a:lnTo>
                    <a:pt x="974100" y="3058975"/>
                  </a:lnTo>
                  <a:cubicBezTo>
                    <a:pt x="974413" y="3063251"/>
                    <a:pt x="974725" y="3067528"/>
                    <a:pt x="975038" y="3071804"/>
                  </a:cubicBezTo>
                  <a:lnTo>
                    <a:pt x="960350" y="3064748"/>
                  </a:lnTo>
                  <a:cubicBezTo>
                    <a:pt x="960037" y="3061862"/>
                    <a:pt x="959725" y="3058975"/>
                    <a:pt x="959412" y="3056089"/>
                  </a:cubicBezTo>
                  <a:lnTo>
                    <a:pt x="941600" y="3052882"/>
                  </a:lnTo>
                  <a:lnTo>
                    <a:pt x="936599" y="3043582"/>
                  </a:lnTo>
                  <a:close/>
                  <a:moveTo>
                    <a:pt x="1047716" y="3033705"/>
                  </a:moveTo>
                  <a:lnTo>
                    <a:pt x="1067084" y="3048347"/>
                  </a:lnTo>
                  <a:lnTo>
                    <a:pt x="1069307" y="3077949"/>
                  </a:lnTo>
                  <a:lnTo>
                    <a:pt x="1066132" y="3087498"/>
                  </a:lnTo>
                  <a:lnTo>
                    <a:pt x="1076926" y="3092590"/>
                  </a:lnTo>
                  <a:lnTo>
                    <a:pt x="1079466" y="3109460"/>
                  </a:lnTo>
                  <a:lnTo>
                    <a:pt x="1084229" y="3109460"/>
                  </a:lnTo>
                  <a:lnTo>
                    <a:pt x="1082642" y="3121874"/>
                  </a:lnTo>
                  <a:lnTo>
                    <a:pt x="1108678" y="3115508"/>
                  </a:lnTo>
                  <a:lnTo>
                    <a:pt x="1111218" y="3125057"/>
                  </a:lnTo>
                  <a:lnTo>
                    <a:pt x="1097247" y="3135879"/>
                  </a:lnTo>
                  <a:lnTo>
                    <a:pt x="1089310" y="3154022"/>
                  </a:lnTo>
                  <a:lnTo>
                    <a:pt x="1080737" y="3159115"/>
                  </a:lnTo>
                  <a:lnTo>
                    <a:pt x="1079784" y="3152749"/>
                  </a:lnTo>
                  <a:lnTo>
                    <a:pt x="1081372" y="3135879"/>
                  </a:lnTo>
                  <a:lnTo>
                    <a:pt x="1066766" y="3136198"/>
                  </a:lnTo>
                  <a:lnTo>
                    <a:pt x="1059148" y="3139381"/>
                  </a:lnTo>
                  <a:lnTo>
                    <a:pt x="1055971" y="3132060"/>
                  </a:lnTo>
                  <a:lnTo>
                    <a:pt x="1045494" y="3119009"/>
                  </a:lnTo>
                  <a:lnTo>
                    <a:pt x="1046446" y="3112006"/>
                  </a:lnTo>
                  <a:lnTo>
                    <a:pt x="1044224" y="3098320"/>
                  </a:lnTo>
                  <a:lnTo>
                    <a:pt x="1032158" y="3089726"/>
                  </a:lnTo>
                  <a:cubicBezTo>
                    <a:pt x="1032370" y="3093970"/>
                    <a:pt x="1032581" y="3098213"/>
                    <a:pt x="1032793" y="3102457"/>
                  </a:cubicBezTo>
                  <a:lnTo>
                    <a:pt x="1019777" y="3099275"/>
                  </a:lnTo>
                  <a:lnTo>
                    <a:pt x="1012474" y="3087816"/>
                  </a:lnTo>
                  <a:lnTo>
                    <a:pt x="1008027" y="3077312"/>
                  </a:lnTo>
                  <a:lnTo>
                    <a:pt x="1015331" y="3068718"/>
                  </a:lnTo>
                  <a:lnTo>
                    <a:pt x="1023904" y="3075084"/>
                  </a:lnTo>
                  <a:lnTo>
                    <a:pt x="1028031" y="3071901"/>
                  </a:lnTo>
                  <a:lnTo>
                    <a:pt x="1023904" y="3055031"/>
                  </a:lnTo>
                  <a:lnTo>
                    <a:pt x="1025491" y="3045482"/>
                  </a:lnTo>
                  <a:lnTo>
                    <a:pt x="1032158" y="3060123"/>
                  </a:lnTo>
                  <a:lnTo>
                    <a:pt x="1049304" y="3065217"/>
                  </a:lnTo>
                  <a:lnTo>
                    <a:pt x="1039462" y="3043254"/>
                  </a:lnTo>
                  <a:close/>
                  <a:moveTo>
                    <a:pt x="2663477" y="3014652"/>
                  </a:moveTo>
                  <a:lnTo>
                    <a:pt x="2668550" y="3015608"/>
                  </a:lnTo>
                  <a:lnTo>
                    <a:pt x="2660624" y="3025162"/>
                  </a:lnTo>
                  <a:lnTo>
                    <a:pt x="2651113" y="3049369"/>
                  </a:lnTo>
                  <a:lnTo>
                    <a:pt x="2659673" y="3062110"/>
                  </a:lnTo>
                  <a:lnTo>
                    <a:pt x="2667282" y="3079946"/>
                  </a:lnTo>
                  <a:lnTo>
                    <a:pt x="2665379" y="3098101"/>
                  </a:lnTo>
                  <a:lnTo>
                    <a:pt x="2651747" y="3118168"/>
                  </a:lnTo>
                  <a:lnTo>
                    <a:pt x="2641284" y="3138552"/>
                  </a:lnTo>
                  <a:lnTo>
                    <a:pt x="2639382" y="3148107"/>
                  </a:lnTo>
                  <a:lnTo>
                    <a:pt x="2633992" y="3144922"/>
                  </a:lnTo>
                  <a:lnTo>
                    <a:pt x="2624481" y="3135367"/>
                  </a:lnTo>
                  <a:lnTo>
                    <a:pt x="2607361" y="3133456"/>
                  </a:lnTo>
                  <a:lnTo>
                    <a:pt x="2591509" y="3129315"/>
                  </a:lnTo>
                  <a:lnTo>
                    <a:pt x="2583266" y="3137596"/>
                  </a:lnTo>
                  <a:lnTo>
                    <a:pt x="2569316" y="3133775"/>
                  </a:lnTo>
                  <a:lnTo>
                    <a:pt x="2548392" y="3148744"/>
                  </a:lnTo>
                  <a:lnTo>
                    <a:pt x="2533808" y="3141738"/>
                  </a:lnTo>
                  <a:lnTo>
                    <a:pt x="2530003" y="3127723"/>
                  </a:lnTo>
                  <a:lnTo>
                    <a:pt x="2504006" y="3142693"/>
                  </a:lnTo>
                  <a:lnTo>
                    <a:pt x="2496714" y="3155433"/>
                  </a:lnTo>
                  <a:lnTo>
                    <a:pt x="2471351" y="3164352"/>
                  </a:lnTo>
                  <a:lnTo>
                    <a:pt x="2468180" y="3181551"/>
                  </a:lnTo>
                  <a:lnTo>
                    <a:pt x="2479277" y="3189514"/>
                  </a:lnTo>
                  <a:lnTo>
                    <a:pt x="2479277" y="3193973"/>
                  </a:lnTo>
                  <a:lnTo>
                    <a:pt x="2485617" y="3200343"/>
                  </a:lnTo>
                  <a:lnTo>
                    <a:pt x="2484666" y="3214677"/>
                  </a:lnTo>
                  <a:lnTo>
                    <a:pt x="2473887" y="3211809"/>
                  </a:lnTo>
                  <a:lnTo>
                    <a:pt x="2477057" y="3200343"/>
                  </a:lnTo>
                  <a:lnTo>
                    <a:pt x="2468814" y="3205439"/>
                  </a:lnTo>
                  <a:lnTo>
                    <a:pt x="2458986" y="3192062"/>
                  </a:lnTo>
                  <a:lnTo>
                    <a:pt x="2449475" y="3187921"/>
                  </a:lnTo>
                  <a:lnTo>
                    <a:pt x="2452328" y="3178047"/>
                  </a:lnTo>
                  <a:lnTo>
                    <a:pt x="2456767" y="3149381"/>
                  </a:lnTo>
                  <a:lnTo>
                    <a:pt x="2481813" y="3128041"/>
                  </a:lnTo>
                  <a:lnTo>
                    <a:pt x="2509396" y="3122945"/>
                  </a:lnTo>
                  <a:lnTo>
                    <a:pt x="2521760" y="3114345"/>
                  </a:lnTo>
                  <a:lnTo>
                    <a:pt x="2562024" y="3109568"/>
                  </a:lnTo>
                  <a:lnTo>
                    <a:pt x="2582632" y="3077717"/>
                  </a:lnTo>
                  <a:lnTo>
                    <a:pt x="2602605" y="3055421"/>
                  </a:lnTo>
                  <a:lnTo>
                    <a:pt x="2615287" y="3047459"/>
                  </a:lnTo>
                  <a:lnTo>
                    <a:pt x="2630188" y="3047459"/>
                  </a:lnTo>
                  <a:lnTo>
                    <a:pt x="2642553" y="3036947"/>
                  </a:lnTo>
                  <a:close/>
                  <a:moveTo>
                    <a:pt x="3448413" y="2979732"/>
                  </a:moveTo>
                  <a:lnTo>
                    <a:pt x="3453791" y="2990488"/>
                  </a:lnTo>
                  <a:lnTo>
                    <a:pt x="3465498" y="2979732"/>
                  </a:lnTo>
                  <a:lnTo>
                    <a:pt x="3471826" y="2991437"/>
                  </a:lnTo>
                  <a:lnTo>
                    <a:pt x="3467396" y="3010102"/>
                  </a:lnTo>
                  <a:lnTo>
                    <a:pt x="3453159" y="3013582"/>
                  </a:lnTo>
                  <a:lnTo>
                    <a:pt x="3450311" y="3061035"/>
                  </a:lnTo>
                  <a:lnTo>
                    <a:pt x="3458537" y="3074321"/>
                  </a:lnTo>
                  <a:lnTo>
                    <a:pt x="3441769" y="3080016"/>
                  </a:lnTo>
                  <a:cubicBezTo>
                    <a:pt x="3441874" y="3085816"/>
                    <a:pt x="3441980" y="3091615"/>
                    <a:pt x="3442085" y="3097415"/>
                  </a:cubicBezTo>
                  <a:lnTo>
                    <a:pt x="3430378" y="3099630"/>
                  </a:lnTo>
                  <a:lnTo>
                    <a:pt x="3407598" y="3133480"/>
                  </a:lnTo>
                  <a:cubicBezTo>
                    <a:pt x="3407914" y="3138752"/>
                    <a:pt x="3408231" y="3144024"/>
                    <a:pt x="3408547" y="3149296"/>
                  </a:cubicBezTo>
                  <a:lnTo>
                    <a:pt x="3381338" y="3155940"/>
                  </a:lnTo>
                  <a:lnTo>
                    <a:pt x="3399056" y="3131898"/>
                  </a:lnTo>
                  <a:lnTo>
                    <a:pt x="3405384" y="3121142"/>
                  </a:lnTo>
                  <a:lnTo>
                    <a:pt x="3388615" y="3129683"/>
                  </a:lnTo>
                  <a:lnTo>
                    <a:pt x="3390197" y="3106272"/>
                  </a:lnTo>
                  <a:lnTo>
                    <a:pt x="3384818" y="3092037"/>
                  </a:lnTo>
                  <a:lnTo>
                    <a:pt x="3394626" y="3078118"/>
                  </a:lnTo>
                  <a:lnTo>
                    <a:pt x="3384502" y="3050912"/>
                  </a:lnTo>
                  <a:lnTo>
                    <a:pt x="3412977" y="3012000"/>
                  </a:lnTo>
                  <a:lnTo>
                    <a:pt x="3414559" y="2994917"/>
                  </a:lnTo>
                  <a:lnTo>
                    <a:pt x="3442085" y="2991437"/>
                  </a:lnTo>
                  <a:close/>
                  <a:moveTo>
                    <a:pt x="3493415" y="2962270"/>
                  </a:moveTo>
                  <a:lnTo>
                    <a:pt x="3495638" y="2975755"/>
                  </a:lnTo>
                  <a:lnTo>
                    <a:pt x="3483890" y="2974150"/>
                  </a:lnTo>
                  <a:lnTo>
                    <a:pt x="3475318" y="2990845"/>
                  </a:lnTo>
                  <a:lnTo>
                    <a:pt x="3473413" y="2976076"/>
                  </a:lnTo>
                  <a:close/>
                  <a:moveTo>
                    <a:pt x="2769847" y="2960682"/>
                  </a:moveTo>
                  <a:lnTo>
                    <a:pt x="2770150" y="2978807"/>
                  </a:lnTo>
                  <a:lnTo>
                    <a:pt x="2761986" y="2994019"/>
                  </a:lnTo>
                  <a:lnTo>
                    <a:pt x="2751100" y="2971363"/>
                  </a:lnTo>
                  <a:lnTo>
                    <a:pt x="2754728" y="2961977"/>
                  </a:lnTo>
                  <a:close/>
                  <a:moveTo>
                    <a:pt x="1053114" y="2895591"/>
                  </a:moveTo>
                  <a:lnTo>
                    <a:pt x="1060733" y="2896547"/>
                  </a:lnTo>
                  <a:lnTo>
                    <a:pt x="1066448" y="2921057"/>
                  </a:lnTo>
                  <a:lnTo>
                    <a:pt x="1051527" y="2933787"/>
                  </a:lnTo>
                  <a:lnTo>
                    <a:pt x="1053749" y="2941110"/>
                  </a:lnTo>
                  <a:lnTo>
                    <a:pt x="1068353" y="2926149"/>
                  </a:lnTo>
                  <a:lnTo>
                    <a:pt x="1071528" y="2931239"/>
                  </a:lnTo>
                  <a:lnTo>
                    <a:pt x="1063274" y="2946204"/>
                  </a:lnTo>
                  <a:lnTo>
                    <a:pt x="1051844" y="2947478"/>
                  </a:lnTo>
                  <a:lnTo>
                    <a:pt x="1042318" y="2957981"/>
                  </a:lnTo>
                  <a:lnTo>
                    <a:pt x="1030571" y="2965621"/>
                  </a:lnTo>
                  <a:lnTo>
                    <a:pt x="1041365" y="2967849"/>
                  </a:lnTo>
                  <a:lnTo>
                    <a:pt x="1043271" y="2977080"/>
                  </a:lnTo>
                  <a:lnTo>
                    <a:pt x="1040413" y="2983446"/>
                  </a:lnTo>
                  <a:lnTo>
                    <a:pt x="1028983" y="2991722"/>
                  </a:lnTo>
                  <a:lnTo>
                    <a:pt x="1020413" y="2991085"/>
                  </a:lnTo>
                  <a:lnTo>
                    <a:pt x="1010885" y="2990130"/>
                  </a:lnTo>
                  <a:lnTo>
                    <a:pt x="1009614" y="2997451"/>
                  </a:lnTo>
                  <a:lnTo>
                    <a:pt x="1004853" y="3013366"/>
                  </a:lnTo>
                  <a:lnTo>
                    <a:pt x="987717" y="3021006"/>
                  </a:lnTo>
                  <a:lnTo>
                    <a:pt x="976287" y="3013366"/>
                  </a:lnTo>
                  <a:lnTo>
                    <a:pt x="986765" y="3006045"/>
                  </a:lnTo>
                  <a:lnTo>
                    <a:pt x="995010" y="2991085"/>
                  </a:lnTo>
                  <a:lnTo>
                    <a:pt x="986447" y="2987266"/>
                  </a:lnTo>
                  <a:lnTo>
                    <a:pt x="983272" y="2980900"/>
                  </a:lnTo>
                  <a:lnTo>
                    <a:pt x="991845" y="2974534"/>
                  </a:lnTo>
                  <a:lnTo>
                    <a:pt x="980097" y="2974534"/>
                  </a:lnTo>
                  <a:lnTo>
                    <a:pt x="976605" y="2955434"/>
                  </a:lnTo>
                  <a:lnTo>
                    <a:pt x="989305" y="2938244"/>
                  </a:lnTo>
                  <a:lnTo>
                    <a:pt x="995645" y="2945568"/>
                  </a:lnTo>
                  <a:lnTo>
                    <a:pt x="996597" y="2940473"/>
                  </a:lnTo>
                  <a:lnTo>
                    <a:pt x="1009297" y="2942384"/>
                  </a:lnTo>
                  <a:lnTo>
                    <a:pt x="1012473" y="2950025"/>
                  </a:lnTo>
                  <a:lnTo>
                    <a:pt x="1012473" y="2939200"/>
                  </a:lnTo>
                  <a:lnTo>
                    <a:pt x="1014377" y="2930921"/>
                  </a:lnTo>
                  <a:lnTo>
                    <a:pt x="1042000" y="2909597"/>
                  </a:lnTo>
                  <a:lnTo>
                    <a:pt x="1051209" y="2904186"/>
                  </a:lnTo>
                  <a:close/>
                  <a:moveTo>
                    <a:pt x="1350059" y="2857495"/>
                  </a:moveTo>
                  <a:lnTo>
                    <a:pt x="1357674" y="2864802"/>
                  </a:lnTo>
                  <a:lnTo>
                    <a:pt x="1355452" y="2876239"/>
                  </a:lnTo>
                  <a:lnTo>
                    <a:pt x="1359577" y="2883863"/>
                  </a:lnTo>
                  <a:lnTo>
                    <a:pt x="1370365" y="2885769"/>
                  </a:lnTo>
                  <a:lnTo>
                    <a:pt x="1361164" y="2908962"/>
                  </a:lnTo>
                  <a:lnTo>
                    <a:pt x="1339906" y="2921989"/>
                  </a:lnTo>
                  <a:lnTo>
                    <a:pt x="1307551" y="2950584"/>
                  </a:lnTo>
                  <a:lnTo>
                    <a:pt x="1298350" y="2965517"/>
                  </a:lnTo>
                  <a:lnTo>
                    <a:pt x="1284393" y="2971871"/>
                  </a:lnTo>
                  <a:lnTo>
                    <a:pt x="1283441" y="2979495"/>
                  </a:lnTo>
                  <a:lnTo>
                    <a:pt x="1266628" y="2996334"/>
                  </a:lnTo>
                  <a:lnTo>
                    <a:pt x="1259332" y="2995381"/>
                  </a:lnTo>
                  <a:lnTo>
                    <a:pt x="1243469" y="2999829"/>
                  </a:lnTo>
                  <a:lnTo>
                    <a:pt x="1258381" y="3002688"/>
                  </a:lnTo>
                  <a:lnTo>
                    <a:pt x="1261553" y="3008089"/>
                  </a:lnTo>
                  <a:lnTo>
                    <a:pt x="1290103" y="2999193"/>
                  </a:lnTo>
                  <a:lnTo>
                    <a:pt x="1295496" y="3001417"/>
                  </a:lnTo>
                  <a:lnTo>
                    <a:pt x="1278683" y="3023657"/>
                  </a:lnTo>
                  <a:lnTo>
                    <a:pt x="1272973" y="3016667"/>
                  </a:lnTo>
                  <a:lnTo>
                    <a:pt x="1246006" y="3027152"/>
                  </a:lnTo>
                  <a:lnTo>
                    <a:pt x="1232366" y="3043037"/>
                  </a:lnTo>
                  <a:lnTo>
                    <a:pt x="1233635" y="3047167"/>
                  </a:lnTo>
                  <a:lnTo>
                    <a:pt x="1246006" y="3037636"/>
                  </a:lnTo>
                  <a:lnTo>
                    <a:pt x="1261870" y="3031282"/>
                  </a:lnTo>
                  <a:lnTo>
                    <a:pt x="1267262" y="3030964"/>
                  </a:lnTo>
                  <a:lnTo>
                    <a:pt x="1261870" y="3052251"/>
                  </a:lnTo>
                  <a:lnTo>
                    <a:pt x="1251719" y="3057652"/>
                  </a:lnTo>
                  <a:lnTo>
                    <a:pt x="1240931" y="3060193"/>
                  </a:lnTo>
                  <a:lnTo>
                    <a:pt x="1234586" y="3058923"/>
                  </a:lnTo>
                  <a:lnTo>
                    <a:pt x="1231415" y="3062099"/>
                  </a:lnTo>
                  <a:lnTo>
                    <a:pt x="1248227" y="3072584"/>
                  </a:lnTo>
                  <a:lnTo>
                    <a:pt x="1255844" y="3071313"/>
                  </a:lnTo>
                  <a:lnTo>
                    <a:pt x="1272656" y="3057652"/>
                  </a:lnTo>
                  <a:lnTo>
                    <a:pt x="1267262" y="3051297"/>
                  </a:lnTo>
                  <a:lnTo>
                    <a:pt x="1289468" y="3046849"/>
                  </a:lnTo>
                  <a:lnTo>
                    <a:pt x="1293592" y="3042719"/>
                  </a:lnTo>
                  <a:lnTo>
                    <a:pt x="1308502" y="3041448"/>
                  </a:lnTo>
                  <a:lnTo>
                    <a:pt x="1318970" y="3038271"/>
                  </a:lnTo>
                  <a:lnTo>
                    <a:pt x="1327217" y="3031599"/>
                  </a:lnTo>
                  <a:lnTo>
                    <a:pt x="1342126" y="3025245"/>
                  </a:lnTo>
                  <a:lnTo>
                    <a:pt x="1358942" y="3031282"/>
                  </a:lnTo>
                  <a:lnTo>
                    <a:pt x="1371634" y="3035730"/>
                  </a:lnTo>
                  <a:lnTo>
                    <a:pt x="1382421" y="3030011"/>
                  </a:lnTo>
                  <a:lnTo>
                    <a:pt x="1401459" y="3024610"/>
                  </a:lnTo>
                  <a:lnTo>
                    <a:pt x="1414150" y="3030964"/>
                  </a:lnTo>
                  <a:lnTo>
                    <a:pt x="1437305" y="3028423"/>
                  </a:lnTo>
                  <a:lnTo>
                    <a:pt x="1461412" y="3029375"/>
                  </a:lnTo>
                  <a:lnTo>
                    <a:pt x="1474101" y="3033506"/>
                  </a:lnTo>
                  <a:lnTo>
                    <a:pt x="1481080" y="3052568"/>
                  </a:lnTo>
                  <a:lnTo>
                    <a:pt x="1479176" y="3086245"/>
                  </a:lnTo>
                  <a:lnTo>
                    <a:pt x="1459192" y="3112932"/>
                  </a:lnTo>
                  <a:lnTo>
                    <a:pt x="1455069" y="3142162"/>
                  </a:lnTo>
                  <a:lnTo>
                    <a:pt x="1440795" y="3172026"/>
                  </a:lnTo>
                  <a:lnTo>
                    <a:pt x="1437940" y="3193312"/>
                  </a:lnTo>
                  <a:lnTo>
                    <a:pt x="1422080" y="3203797"/>
                  </a:lnTo>
                  <a:lnTo>
                    <a:pt x="1420812" y="3217460"/>
                  </a:lnTo>
                  <a:lnTo>
                    <a:pt x="1406535" y="3226990"/>
                  </a:lnTo>
                  <a:lnTo>
                    <a:pt x="1402092" y="3238747"/>
                  </a:lnTo>
                  <a:lnTo>
                    <a:pt x="1394161" y="3252727"/>
                  </a:lnTo>
                  <a:lnTo>
                    <a:pt x="1371634" y="3245102"/>
                  </a:lnTo>
                  <a:lnTo>
                    <a:pt x="1358942" y="3257175"/>
                  </a:lnTo>
                  <a:lnTo>
                    <a:pt x="1361164" y="3262260"/>
                  </a:lnTo>
                  <a:lnTo>
                    <a:pt x="1370682" y="3255904"/>
                  </a:lnTo>
                  <a:lnTo>
                    <a:pt x="1383373" y="3254634"/>
                  </a:lnTo>
                  <a:lnTo>
                    <a:pt x="1391940" y="3260035"/>
                  </a:lnTo>
                  <a:lnTo>
                    <a:pt x="1389718" y="3266390"/>
                  </a:lnTo>
                  <a:lnTo>
                    <a:pt x="1401459" y="3270203"/>
                  </a:lnTo>
                  <a:lnTo>
                    <a:pt x="1404631" y="3277827"/>
                  </a:lnTo>
                  <a:lnTo>
                    <a:pt x="1403679" y="3283230"/>
                  </a:lnTo>
                  <a:lnTo>
                    <a:pt x="1399237" y="3289581"/>
                  </a:lnTo>
                  <a:lnTo>
                    <a:pt x="1385911" y="3289581"/>
                  </a:lnTo>
                  <a:lnTo>
                    <a:pt x="1374172" y="3288629"/>
                  </a:lnTo>
                  <a:lnTo>
                    <a:pt x="1371000" y="3297844"/>
                  </a:lnTo>
                  <a:lnTo>
                    <a:pt x="1363702" y="3307374"/>
                  </a:lnTo>
                  <a:lnTo>
                    <a:pt x="1348790" y="3314363"/>
                  </a:lnTo>
                  <a:lnTo>
                    <a:pt x="1338636" y="3312140"/>
                  </a:lnTo>
                  <a:lnTo>
                    <a:pt x="1312944" y="3312457"/>
                  </a:lnTo>
                  <a:lnTo>
                    <a:pt x="1288834" y="3314682"/>
                  </a:lnTo>
                  <a:lnTo>
                    <a:pt x="1288834" y="3319766"/>
                  </a:lnTo>
                  <a:lnTo>
                    <a:pt x="1303426" y="3317859"/>
                  </a:lnTo>
                  <a:lnTo>
                    <a:pt x="1319287" y="3319448"/>
                  </a:lnTo>
                  <a:lnTo>
                    <a:pt x="1331022" y="3323896"/>
                  </a:lnTo>
                  <a:lnTo>
                    <a:pt x="1346886" y="3328663"/>
                  </a:lnTo>
                  <a:lnTo>
                    <a:pt x="1369412" y="3330886"/>
                  </a:lnTo>
                  <a:lnTo>
                    <a:pt x="1377662" y="3328663"/>
                  </a:lnTo>
                  <a:lnTo>
                    <a:pt x="1392257" y="3315000"/>
                  </a:lnTo>
                  <a:lnTo>
                    <a:pt x="1403996" y="3315635"/>
                  </a:lnTo>
                  <a:lnTo>
                    <a:pt x="1415736" y="3321989"/>
                  </a:lnTo>
                  <a:lnTo>
                    <a:pt x="1426204" y="3333427"/>
                  </a:lnTo>
                  <a:lnTo>
                    <a:pt x="1441112" y="3338512"/>
                  </a:lnTo>
                  <a:lnTo>
                    <a:pt x="1459192" y="3345818"/>
                  </a:lnTo>
                  <a:lnTo>
                    <a:pt x="1482666" y="3379492"/>
                  </a:lnTo>
                  <a:lnTo>
                    <a:pt x="1484252" y="3380763"/>
                  </a:lnTo>
                  <a:lnTo>
                    <a:pt x="1486474" y="3382034"/>
                  </a:lnTo>
                  <a:lnTo>
                    <a:pt x="1492503" y="3385847"/>
                  </a:lnTo>
                  <a:lnTo>
                    <a:pt x="1500748" y="3389659"/>
                  </a:lnTo>
                  <a:lnTo>
                    <a:pt x="1512809" y="3414758"/>
                  </a:lnTo>
                  <a:lnTo>
                    <a:pt x="1502335" y="3420477"/>
                  </a:lnTo>
                  <a:lnTo>
                    <a:pt x="1497895" y="3429056"/>
                  </a:lnTo>
                  <a:lnTo>
                    <a:pt x="1508679" y="3433821"/>
                  </a:lnTo>
                  <a:lnTo>
                    <a:pt x="1515344" y="3449707"/>
                  </a:lnTo>
                  <a:lnTo>
                    <a:pt x="1519468" y="3486562"/>
                  </a:lnTo>
                  <a:lnTo>
                    <a:pt x="1529300" y="3508484"/>
                  </a:lnTo>
                  <a:lnTo>
                    <a:pt x="1526130" y="3514838"/>
                  </a:lnTo>
                  <a:lnTo>
                    <a:pt x="1538820" y="3520239"/>
                  </a:lnTo>
                  <a:lnTo>
                    <a:pt x="1544213" y="3527229"/>
                  </a:lnTo>
                  <a:lnTo>
                    <a:pt x="1553094" y="3538031"/>
                  </a:lnTo>
                  <a:lnTo>
                    <a:pt x="1546752" y="3549469"/>
                  </a:lnTo>
                  <a:lnTo>
                    <a:pt x="1540406" y="3565672"/>
                  </a:lnTo>
                  <a:lnTo>
                    <a:pt x="1546752" y="3559318"/>
                  </a:lnTo>
                  <a:lnTo>
                    <a:pt x="1557220" y="3557730"/>
                  </a:lnTo>
                  <a:lnTo>
                    <a:pt x="1560393" y="3552328"/>
                  </a:lnTo>
                  <a:lnTo>
                    <a:pt x="1569910" y="3552328"/>
                  </a:lnTo>
                  <a:lnTo>
                    <a:pt x="1578475" y="3560907"/>
                  </a:lnTo>
                  <a:lnTo>
                    <a:pt x="1594337" y="3572344"/>
                  </a:lnTo>
                  <a:lnTo>
                    <a:pt x="1618764" y="3594267"/>
                  </a:lnTo>
                  <a:lnTo>
                    <a:pt x="1629867" y="3618413"/>
                  </a:lnTo>
                  <a:lnTo>
                    <a:pt x="1648901" y="3631121"/>
                  </a:lnTo>
                  <a:lnTo>
                    <a:pt x="1640335" y="3642559"/>
                  </a:lnTo>
                  <a:lnTo>
                    <a:pt x="1655563" y="3681320"/>
                  </a:lnTo>
                  <a:lnTo>
                    <a:pt x="1679355" y="3704196"/>
                  </a:lnTo>
                  <a:lnTo>
                    <a:pt x="1685700" y="3721352"/>
                  </a:lnTo>
                  <a:lnTo>
                    <a:pt x="1674914" y="3709597"/>
                  </a:lnTo>
                  <a:lnTo>
                    <a:pt x="1654928" y="3713092"/>
                  </a:lnTo>
                  <a:lnTo>
                    <a:pt x="1649535" y="3708961"/>
                  </a:lnTo>
                  <a:lnTo>
                    <a:pt x="1635894" y="3708961"/>
                  </a:lnTo>
                  <a:lnTo>
                    <a:pt x="1620032" y="3699748"/>
                  </a:lnTo>
                  <a:lnTo>
                    <a:pt x="1602902" y="3700701"/>
                  </a:lnTo>
                  <a:lnTo>
                    <a:pt x="1589261" y="3700065"/>
                  </a:lnTo>
                  <a:lnTo>
                    <a:pt x="1586406" y="3706420"/>
                  </a:lnTo>
                  <a:lnTo>
                    <a:pt x="1599730" y="3705149"/>
                  </a:lnTo>
                  <a:lnTo>
                    <a:pt x="1612419" y="3705149"/>
                  </a:lnTo>
                  <a:lnTo>
                    <a:pt x="1620984" y="3712456"/>
                  </a:lnTo>
                  <a:lnTo>
                    <a:pt x="1633674" y="3713092"/>
                  </a:lnTo>
                  <a:lnTo>
                    <a:pt x="1646363" y="3712138"/>
                  </a:lnTo>
                  <a:lnTo>
                    <a:pt x="1653976" y="3722623"/>
                  </a:lnTo>
                  <a:lnTo>
                    <a:pt x="1668569" y="3729930"/>
                  </a:lnTo>
                  <a:lnTo>
                    <a:pt x="1683796" y="3745498"/>
                  </a:lnTo>
                  <a:lnTo>
                    <a:pt x="1692361" y="3760113"/>
                  </a:lnTo>
                  <a:lnTo>
                    <a:pt x="1694899" y="3787436"/>
                  </a:lnTo>
                  <a:lnTo>
                    <a:pt x="1687286" y="3799192"/>
                  </a:lnTo>
                  <a:lnTo>
                    <a:pt x="1673962" y="3811900"/>
                  </a:lnTo>
                  <a:lnTo>
                    <a:pt x="1665397" y="3830963"/>
                  </a:lnTo>
                  <a:lnTo>
                    <a:pt x="1673962" y="3841766"/>
                  </a:lnTo>
                  <a:lnTo>
                    <a:pt x="1692044" y="3848755"/>
                  </a:lnTo>
                  <a:lnTo>
                    <a:pt x="1697437" y="3846531"/>
                  </a:lnTo>
                  <a:lnTo>
                    <a:pt x="1701561" y="3831599"/>
                  </a:lnTo>
                  <a:lnTo>
                    <a:pt x="1705368" y="3820161"/>
                  </a:lnTo>
                  <a:lnTo>
                    <a:pt x="1720278" y="3816984"/>
                  </a:lnTo>
                  <a:lnTo>
                    <a:pt x="1733918" y="3814760"/>
                  </a:lnTo>
                  <a:lnTo>
                    <a:pt x="1755173" y="3818572"/>
                  </a:lnTo>
                  <a:lnTo>
                    <a:pt x="1800854" y="3826833"/>
                  </a:lnTo>
                  <a:lnTo>
                    <a:pt x="1812592" y="3845578"/>
                  </a:lnTo>
                  <a:lnTo>
                    <a:pt x="1835115" y="3887516"/>
                  </a:lnTo>
                  <a:lnTo>
                    <a:pt x="1831308" y="3910709"/>
                  </a:lnTo>
                  <a:lnTo>
                    <a:pt x="1824964" y="3936126"/>
                  </a:lnTo>
                  <a:lnTo>
                    <a:pt x="1809419" y="3962814"/>
                  </a:lnTo>
                  <a:lnTo>
                    <a:pt x="1796730" y="3960590"/>
                  </a:lnTo>
                  <a:lnTo>
                    <a:pt x="1785310" y="3966945"/>
                  </a:lnTo>
                  <a:lnTo>
                    <a:pt x="1785310" y="3980606"/>
                  </a:lnTo>
                  <a:lnTo>
                    <a:pt x="1791655" y="3986007"/>
                  </a:lnTo>
                  <a:lnTo>
                    <a:pt x="1788482" y="3996810"/>
                  </a:lnTo>
                  <a:lnTo>
                    <a:pt x="1776745" y="3999987"/>
                  </a:lnTo>
                  <a:lnTo>
                    <a:pt x="1765642" y="3998716"/>
                  </a:lnTo>
                  <a:lnTo>
                    <a:pt x="1759297" y="3994903"/>
                  </a:lnTo>
                  <a:lnTo>
                    <a:pt x="1753904" y="4003482"/>
                  </a:lnTo>
                  <a:lnTo>
                    <a:pt x="1741215" y="4002211"/>
                  </a:lnTo>
                  <a:lnTo>
                    <a:pt x="1734870" y="4005388"/>
                  </a:lnTo>
                  <a:lnTo>
                    <a:pt x="1750732" y="4014602"/>
                  </a:lnTo>
                  <a:lnTo>
                    <a:pt x="1749780" y="4023180"/>
                  </a:lnTo>
                  <a:lnTo>
                    <a:pt x="1741532" y="4031758"/>
                  </a:lnTo>
                  <a:lnTo>
                    <a:pt x="1737408" y="4046691"/>
                  </a:lnTo>
                  <a:lnTo>
                    <a:pt x="1728843" y="4053998"/>
                  </a:lnTo>
                  <a:lnTo>
                    <a:pt x="1712981" y="4047962"/>
                  </a:lnTo>
                  <a:lnTo>
                    <a:pt x="1726622" y="4058128"/>
                  </a:lnTo>
                  <a:lnTo>
                    <a:pt x="1714250" y="4069884"/>
                  </a:lnTo>
                  <a:lnTo>
                    <a:pt x="1719643" y="4075285"/>
                  </a:lnTo>
                  <a:lnTo>
                    <a:pt x="1730112" y="4063530"/>
                  </a:lnTo>
                  <a:lnTo>
                    <a:pt x="1740898" y="4072743"/>
                  </a:lnTo>
                  <a:lnTo>
                    <a:pt x="1762152" y="4075920"/>
                  </a:lnTo>
                  <a:lnTo>
                    <a:pt x="1773255" y="4070519"/>
                  </a:lnTo>
                  <a:lnTo>
                    <a:pt x="1794510" y="4063847"/>
                  </a:lnTo>
                  <a:lnTo>
                    <a:pt x="1804027" y="4065118"/>
                  </a:lnTo>
                  <a:lnTo>
                    <a:pt x="1797682" y="4074650"/>
                  </a:lnTo>
                  <a:lnTo>
                    <a:pt x="1801171" y="4096572"/>
                  </a:lnTo>
                  <a:lnTo>
                    <a:pt x="1793875" y="4105150"/>
                  </a:lnTo>
                  <a:lnTo>
                    <a:pt x="1761200" y="4113728"/>
                  </a:lnTo>
                  <a:lnTo>
                    <a:pt x="1756125" y="4134062"/>
                  </a:lnTo>
                  <a:lnTo>
                    <a:pt x="1726622" y="4139463"/>
                  </a:lnTo>
                  <a:lnTo>
                    <a:pt x="1673010" y="4158844"/>
                  </a:lnTo>
                  <a:lnTo>
                    <a:pt x="1660956" y="4150583"/>
                  </a:lnTo>
                  <a:lnTo>
                    <a:pt x="1611468" y="4149948"/>
                  </a:lnTo>
                  <a:lnTo>
                    <a:pt x="1601950" y="4165833"/>
                  </a:lnTo>
                  <a:lnTo>
                    <a:pt x="1583868" y="4158844"/>
                  </a:lnTo>
                  <a:lnTo>
                    <a:pt x="1579744" y="4148041"/>
                  </a:lnTo>
                  <a:lnTo>
                    <a:pt x="1568958" y="4147088"/>
                  </a:lnTo>
                  <a:lnTo>
                    <a:pt x="1564834" y="4144229"/>
                  </a:lnTo>
                  <a:lnTo>
                    <a:pt x="1557220" y="4153760"/>
                  </a:lnTo>
                  <a:lnTo>
                    <a:pt x="1548972" y="4149630"/>
                  </a:lnTo>
                  <a:lnTo>
                    <a:pt x="1535013" y="4131838"/>
                  </a:lnTo>
                  <a:lnTo>
                    <a:pt x="1520103" y="4131838"/>
                  </a:lnTo>
                  <a:lnTo>
                    <a:pt x="1528668" y="4139463"/>
                  </a:lnTo>
                  <a:lnTo>
                    <a:pt x="1532792" y="4145500"/>
                  </a:lnTo>
                  <a:lnTo>
                    <a:pt x="1530254" y="4151854"/>
                  </a:lnTo>
                  <a:lnTo>
                    <a:pt x="1514075" y="4162656"/>
                  </a:lnTo>
                  <a:lnTo>
                    <a:pt x="1509948" y="4168057"/>
                  </a:lnTo>
                  <a:lnTo>
                    <a:pt x="1494090" y="4165833"/>
                  </a:lnTo>
                  <a:lnTo>
                    <a:pt x="1478224" y="4159479"/>
                  </a:lnTo>
                  <a:lnTo>
                    <a:pt x="1472832" y="4168057"/>
                  </a:lnTo>
                  <a:lnTo>
                    <a:pt x="1485838" y="4176636"/>
                  </a:lnTo>
                  <a:lnTo>
                    <a:pt x="1474101" y="4191250"/>
                  </a:lnTo>
                  <a:lnTo>
                    <a:pt x="1469977" y="4187120"/>
                  </a:lnTo>
                  <a:lnTo>
                    <a:pt x="1450946" y="4184261"/>
                  </a:lnTo>
                  <a:lnTo>
                    <a:pt x="1430645" y="4191886"/>
                  </a:lnTo>
                  <a:lnTo>
                    <a:pt x="1416053" y="4168693"/>
                  </a:lnTo>
                  <a:lnTo>
                    <a:pt x="1375758" y="4165833"/>
                  </a:lnTo>
                  <a:lnTo>
                    <a:pt x="1351645" y="4183943"/>
                  </a:lnTo>
                  <a:lnTo>
                    <a:pt x="1339906" y="4182037"/>
                  </a:lnTo>
                  <a:lnTo>
                    <a:pt x="1335781" y="4172505"/>
                  </a:lnTo>
                  <a:lnTo>
                    <a:pt x="1324997" y="4196969"/>
                  </a:lnTo>
                  <a:cubicBezTo>
                    <a:pt x="1325525" y="4208513"/>
                    <a:pt x="1326054" y="4220056"/>
                    <a:pt x="1326582" y="4231600"/>
                  </a:cubicBezTo>
                  <a:lnTo>
                    <a:pt x="1311992" y="4234777"/>
                  </a:lnTo>
                  <a:lnTo>
                    <a:pt x="1296130" y="4227787"/>
                  </a:lnTo>
                  <a:lnTo>
                    <a:pt x="1271704" y="4224928"/>
                  </a:lnTo>
                  <a:lnTo>
                    <a:pt x="1243152" y="4215397"/>
                  </a:lnTo>
                  <a:lnTo>
                    <a:pt x="1218725" y="4217938"/>
                  </a:lnTo>
                  <a:lnTo>
                    <a:pt x="1211112" y="4233824"/>
                  </a:lnTo>
                  <a:lnTo>
                    <a:pt x="1181926" y="4251934"/>
                  </a:lnTo>
                  <a:lnTo>
                    <a:pt x="1187319" y="4266866"/>
                  </a:lnTo>
                  <a:lnTo>
                    <a:pt x="1184464" y="4275127"/>
                  </a:lnTo>
                  <a:lnTo>
                    <a:pt x="1171774" y="4270043"/>
                  </a:lnTo>
                  <a:lnTo>
                    <a:pt x="1150519" y="4257653"/>
                  </a:lnTo>
                  <a:lnTo>
                    <a:pt x="1135608" y="4262736"/>
                  </a:lnTo>
                  <a:lnTo>
                    <a:pt x="1134657" y="4274491"/>
                  </a:lnTo>
                  <a:lnTo>
                    <a:pt x="1120698" y="4263371"/>
                  </a:lnTo>
                  <a:lnTo>
                    <a:pt x="1125139" y="4249392"/>
                  </a:lnTo>
                  <a:lnTo>
                    <a:pt x="1137512" y="4250027"/>
                  </a:lnTo>
                  <a:lnTo>
                    <a:pt x="1141636" y="4243038"/>
                  </a:lnTo>
                  <a:lnTo>
                    <a:pt x="1175264" y="4223657"/>
                  </a:lnTo>
                  <a:lnTo>
                    <a:pt x="1200326" y="4180130"/>
                  </a:lnTo>
                  <a:lnTo>
                    <a:pt x="1230146" y="4169328"/>
                  </a:lnTo>
                  <a:lnTo>
                    <a:pt x="1238711" y="4117541"/>
                  </a:lnTo>
                  <a:lnTo>
                    <a:pt x="1249498" y="4116270"/>
                  </a:lnTo>
                  <a:lnTo>
                    <a:pt x="1262187" y="4123895"/>
                  </a:lnTo>
                  <a:lnTo>
                    <a:pt x="1279000" y="4109916"/>
                  </a:lnTo>
                  <a:lnTo>
                    <a:pt x="1263138" y="4114364"/>
                  </a:lnTo>
                  <a:lnTo>
                    <a:pt x="1259967" y="4107692"/>
                  </a:lnTo>
                  <a:lnTo>
                    <a:pt x="1264090" y="4094030"/>
                  </a:lnTo>
                  <a:lnTo>
                    <a:pt x="1306282" y="4087358"/>
                  </a:lnTo>
                  <a:lnTo>
                    <a:pt x="1355135" y="4095301"/>
                  </a:lnTo>
                  <a:lnTo>
                    <a:pt x="1376076" y="4093077"/>
                  </a:lnTo>
                  <a:lnTo>
                    <a:pt x="1382421" y="4064800"/>
                  </a:lnTo>
                  <a:lnTo>
                    <a:pt x="1413832" y="4045102"/>
                  </a:lnTo>
                  <a:lnTo>
                    <a:pt x="1418908" y="4026357"/>
                  </a:lnTo>
                  <a:lnTo>
                    <a:pt x="1444918" y="4000622"/>
                  </a:lnTo>
                  <a:lnTo>
                    <a:pt x="1447139" y="3991409"/>
                  </a:lnTo>
                  <a:lnTo>
                    <a:pt x="1438574" y="4001893"/>
                  </a:lnTo>
                  <a:lnTo>
                    <a:pt x="1418908" y="4017779"/>
                  </a:lnTo>
                  <a:lnTo>
                    <a:pt x="1405900" y="4024451"/>
                  </a:lnTo>
                  <a:lnTo>
                    <a:pt x="1392575" y="4039066"/>
                  </a:lnTo>
                  <a:lnTo>
                    <a:pt x="1376711" y="4041290"/>
                  </a:lnTo>
                  <a:lnTo>
                    <a:pt x="1358942" y="4059717"/>
                  </a:lnTo>
                  <a:lnTo>
                    <a:pt x="1334512" y="4065118"/>
                  </a:lnTo>
                  <a:lnTo>
                    <a:pt x="1314530" y="4043196"/>
                  </a:lnTo>
                  <a:lnTo>
                    <a:pt x="1297082" y="4025404"/>
                  </a:lnTo>
                  <a:lnTo>
                    <a:pt x="1281538" y="4039066"/>
                  </a:lnTo>
                  <a:lnTo>
                    <a:pt x="1257112" y="4038430"/>
                  </a:lnTo>
                  <a:lnTo>
                    <a:pt x="1242517" y="4032076"/>
                  </a:lnTo>
                  <a:lnTo>
                    <a:pt x="1272656" y="4013966"/>
                  </a:lnTo>
                  <a:lnTo>
                    <a:pt x="1243152" y="4013013"/>
                  </a:lnTo>
                  <a:lnTo>
                    <a:pt x="1243152" y="4002846"/>
                  </a:lnTo>
                  <a:lnTo>
                    <a:pt x="1227608" y="4016508"/>
                  </a:lnTo>
                  <a:lnTo>
                    <a:pt x="1206353" y="4023815"/>
                  </a:lnTo>
                  <a:lnTo>
                    <a:pt x="1200008" y="4034618"/>
                  </a:lnTo>
                  <a:lnTo>
                    <a:pt x="1184464" y="4034935"/>
                  </a:lnTo>
                  <a:lnTo>
                    <a:pt x="1178754" y="4020003"/>
                  </a:lnTo>
                  <a:lnTo>
                    <a:pt x="1165112" y="4013649"/>
                  </a:lnTo>
                  <a:lnTo>
                    <a:pt x="1165112" y="4005388"/>
                  </a:lnTo>
                  <a:lnTo>
                    <a:pt x="1175580" y="3994903"/>
                  </a:lnTo>
                  <a:lnTo>
                    <a:pt x="1156546" y="3991726"/>
                  </a:lnTo>
                  <a:lnTo>
                    <a:pt x="1155277" y="3988549"/>
                  </a:lnTo>
                  <a:lnTo>
                    <a:pt x="1166064" y="3989502"/>
                  </a:lnTo>
                  <a:lnTo>
                    <a:pt x="1170823" y="3982195"/>
                  </a:lnTo>
                  <a:lnTo>
                    <a:pt x="1182560" y="3972663"/>
                  </a:lnTo>
                  <a:lnTo>
                    <a:pt x="1204767" y="3971075"/>
                  </a:lnTo>
                  <a:lnTo>
                    <a:pt x="1220312" y="3958366"/>
                  </a:lnTo>
                  <a:lnTo>
                    <a:pt x="1239663" y="3944705"/>
                  </a:lnTo>
                  <a:lnTo>
                    <a:pt x="1261553" y="3933902"/>
                  </a:lnTo>
                  <a:lnTo>
                    <a:pt x="1274242" y="3911662"/>
                  </a:lnTo>
                  <a:lnTo>
                    <a:pt x="1288834" y="3879891"/>
                  </a:lnTo>
                  <a:lnTo>
                    <a:pt x="1275828" y="3878938"/>
                  </a:lnTo>
                  <a:lnTo>
                    <a:pt x="1278683" y="3858922"/>
                  </a:lnTo>
                  <a:lnTo>
                    <a:pt x="1269166" y="3851615"/>
                  </a:lnTo>
                  <a:lnTo>
                    <a:pt x="1267262" y="3837635"/>
                  </a:lnTo>
                  <a:lnTo>
                    <a:pt x="1269801" y="3828104"/>
                  </a:lnTo>
                  <a:lnTo>
                    <a:pt x="1259650" y="3833823"/>
                  </a:lnTo>
                  <a:lnTo>
                    <a:pt x="1237441" y="3837953"/>
                  </a:lnTo>
                  <a:lnTo>
                    <a:pt x="1234269" y="3848755"/>
                  </a:lnTo>
                  <a:lnTo>
                    <a:pt x="1227925" y="3852885"/>
                  </a:lnTo>
                  <a:lnTo>
                    <a:pt x="1213967" y="3846849"/>
                  </a:lnTo>
                  <a:lnTo>
                    <a:pt x="1201594" y="3857651"/>
                  </a:lnTo>
                  <a:lnTo>
                    <a:pt x="1196519" y="3853203"/>
                  </a:lnTo>
                  <a:lnTo>
                    <a:pt x="1221580" y="3825562"/>
                  </a:lnTo>
                  <a:lnTo>
                    <a:pt x="1232049" y="3823656"/>
                  </a:lnTo>
                  <a:lnTo>
                    <a:pt x="1243469" y="3817937"/>
                  </a:lnTo>
                  <a:lnTo>
                    <a:pt x="1256160" y="3805228"/>
                  </a:lnTo>
                  <a:cubicBezTo>
                    <a:pt x="1255843" y="3799721"/>
                    <a:pt x="1255527" y="3794214"/>
                    <a:pt x="1255210" y="3788707"/>
                  </a:cubicBezTo>
                  <a:lnTo>
                    <a:pt x="1266312" y="3780129"/>
                  </a:lnTo>
                  <a:lnTo>
                    <a:pt x="1297082" y="3762655"/>
                  </a:lnTo>
                  <a:lnTo>
                    <a:pt x="1311992" y="3769009"/>
                  </a:lnTo>
                  <a:lnTo>
                    <a:pt x="1329120" y="3774093"/>
                  </a:lnTo>
                  <a:lnTo>
                    <a:pt x="1342444" y="3764561"/>
                  </a:lnTo>
                  <a:lnTo>
                    <a:pt x="1351962" y="3769645"/>
                  </a:lnTo>
                  <a:lnTo>
                    <a:pt x="1376393" y="3774728"/>
                  </a:lnTo>
                  <a:lnTo>
                    <a:pt x="1355135" y="3762337"/>
                  </a:lnTo>
                  <a:lnTo>
                    <a:pt x="1359260" y="3755030"/>
                  </a:lnTo>
                  <a:lnTo>
                    <a:pt x="1373855" y="3742957"/>
                  </a:lnTo>
                  <a:lnTo>
                    <a:pt x="1377345" y="3759795"/>
                  </a:lnTo>
                  <a:lnTo>
                    <a:pt x="1390036" y="3766150"/>
                  </a:lnTo>
                  <a:lnTo>
                    <a:pt x="1398602" y="3760431"/>
                  </a:lnTo>
                  <a:lnTo>
                    <a:pt x="1383691" y="3752488"/>
                  </a:lnTo>
                  <a:lnTo>
                    <a:pt x="1373855" y="3737873"/>
                  </a:lnTo>
                  <a:lnTo>
                    <a:pt x="1371634" y="3718810"/>
                  </a:lnTo>
                  <a:lnTo>
                    <a:pt x="1379883" y="3698794"/>
                  </a:lnTo>
                  <a:lnTo>
                    <a:pt x="1391622" y="3694346"/>
                  </a:lnTo>
                  <a:lnTo>
                    <a:pt x="1377662" y="3693393"/>
                  </a:lnTo>
                  <a:lnTo>
                    <a:pt x="1375758" y="3673377"/>
                  </a:lnTo>
                  <a:lnTo>
                    <a:pt x="1384960" y="3665117"/>
                  </a:lnTo>
                  <a:lnTo>
                    <a:pt x="1394478" y="3663846"/>
                  </a:lnTo>
                  <a:lnTo>
                    <a:pt x="1396382" y="3656539"/>
                  </a:lnTo>
                  <a:lnTo>
                    <a:pt x="1383691" y="3640653"/>
                  </a:lnTo>
                  <a:lnTo>
                    <a:pt x="1380201" y="3632392"/>
                  </a:lnTo>
                  <a:lnTo>
                    <a:pt x="1392891" y="3621590"/>
                  </a:lnTo>
                  <a:lnTo>
                    <a:pt x="1387815" y="3614283"/>
                  </a:lnTo>
                  <a:lnTo>
                    <a:pt x="1382421" y="3623814"/>
                  </a:lnTo>
                  <a:lnTo>
                    <a:pt x="1372902" y="3629215"/>
                  </a:lnTo>
                  <a:lnTo>
                    <a:pt x="1371634" y="3623814"/>
                  </a:lnTo>
                  <a:lnTo>
                    <a:pt x="1364653" y="3633663"/>
                  </a:lnTo>
                  <a:lnTo>
                    <a:pt x="1360529" y="3640017"/>
                  </a:lnTo>
                  <a:lnTo>
                    <a:pt x="1351645" y="3622861"/>
                  </a:lnTo>
                  <a:lnTo>
                    <a:pt x="1353866" y="3611423"/>
                  </a:lnTo>
                  <a:lnTo>
                    <a:pt x="1343079" y="3620001"/>
                  </a:lnTo>
                  <a:lnTo>
                    <a:pt x="1332609" y="3615871"/>
                  </a:lnTo>
                  <a:lnTo>
                    <a:pt x="1326265" y="3603480"/>
                  </a:lnTo>
                  <a:lnTo>
                    <a:pt x="1317384" y="3570438"/>
                  </a:lnTo>
                  <a:lnTo>
                    <a:pt x="1325948" y="3541208"/>
                  </a:lnTo>
                  <a:lnTo>
                    <a:pt x="1334830" y="3527229"/>
                  </a:lnTo>
                  <a:lnTo>
                    <a:pt x="1341492" y="3513567"/>
                  </a:lnTo>
                  <a:lnTo>
                    <a:pt x="1352597" y="3504989"/>
                  </a:lnTo>
                  <a:lnTo>
                    <a:pt x="1372902" y="3506895"/>
                  </a:lnTo>
                  <a:lnTo>
                    <a:pt x="1381152" y="3499270"/>
                  </a:lnTo>
                  <a:lnTo>
                    <a:pt x="1371634" y="3502447"/>
                  </a:lnTo>
                  <a:lnTo>
                    <a:pt x="1363385" y="3497682"/>
                  </a:lnTo>
                  <a:lnTo>
                    <a:pt x="1351645" y="3495458"/>
                  </a:lnTo>
                  <a:lnTo>
                    <a:pt x="1335781" y="3492281"/>
                  </a:lnTo>
                  <a:lnTo>
                    <a:pt x="1330388" y="3484020"/>
                  </a:lnTo>
                  <a:lnTo>
                    <a:pt x="1324045" y="3498953"/>
                  </a:lnTo>
                  <a:lnTo>
                    <a:pt x="1315799" y="3512932"/>
                  </a:lnTo>
                  <a:lnTo>
                    <a:pt x="1295812" y="3513885"/>
                  </a:lnTo>
                  <a:lnTo>
                    <a:pt x="1292640" y="3508484"/>
                  </a:lnTo>
                  <a:lnTo>
                    <a:pt x="1283124" y="3520239"/>
                  </a:lnTo>
                  <a:lnTo>
                    <a:pt x="1262187" y="3526911"/>
                  </a:lnTo>
                  <a:lnTo>
                    <a:pt x="1251719" y="3515156"/>
                  </a:lnTo>
                  <a:lnTo>
                    <a:pt x="1249180" y="3506895"/>
                  </a:lnTo>
                  <a:lnTo>
                    <a:pt x="1243152" y="3514203"/>
                  </a:lnTo>
                  <a:lnTo>
                    <a:pt x="1253623" y="3533266"/>
                  </a:lnTo>
                  <a:lnTo>
                    <a:pt x="1245054" y="3545021"/>
                  </a:lnTo>
                  <a:lnTo>
                    <a:pt x="1230463" y="3544068"/>
                  </a:lnTo>
                  <a:lnTo>
                    <a:pt x="1221898" y="3539620"/>
                  </a:lnTo>
                  <a:lnTo>
                    <a:pt x="1210160" y="3515474"/>
                  </a:lnTo>
                  <a:lnTo>
                    <a:pt x="1191125" y="3522463"/>
                  </a:lnTo>
                  <a:lnTo>
                    <a:pt x="1193663" y="3538984"/>
                  </a:lnTo>
                  <a:lnTo>
                    <a:pt x="1203181" y="3547563"/>
                  </a:lnTo>
                  <a:lnTo>
                    <a:pt x="1203181" y="3554870"/>
                  </a:lnTo>
                  <a:lnTo>
                    <a:pt x="1189222" y="3547563"/>
                  </a:lnTo>
                  <a:lnTo>
                    <a:pt x="1181609" y="3526594"/>
                  </a:lnTo>
                  <a:lnTo>
                    <a:pt x="1165747" y="3516109"/>
                  </a:lnTo>
                  <a:lnTo>
                    <a:pt x="1162574" y="3505625"/>
                  </a:lnTo>
                  <a:lnTo>
                    <a:pt x="1169871" y="3495140"/>
                  </a:lnTo>
                  <a:lnTo>
                    <a:pt x="1177485" y="3496729"/>
                  </a:lnTo>
                  <a:lnTo>
                    <a:pt x="1183830" y="3510708"/>
                  </a:lnTo>
                  <a:lnTo>
                    <a:pt x="1187002" y="3507531"/>
                  </a:lnTo>
                  <a:lnTo>
                    <a:pt x="1180022" y="3484338"/>
                  </a:lnTo>
                  <a:lnTo>
                    <a:pt x="1186367" y="3466546"/>
                  </a:lnTo>
                  <a:lnTo>
                    <a:pt x="1202229" y="3426196"/>
                  </a:lnTo>
                  <a:lnTo>
                    <a:pt x="1207939" y="3419842"/>
                  </a:lnTo>
                  <a:lnTo>
                    <a:pt x="1212381" y="3402685"/>
                  </a:lnTo>
                  <a:lnTo>
                    <a:pt x="1199691" y="3396649"/>
                  </a:lnTo>
                  <a:lnTo>
                    <a:pt x="1198422" y="3388071"/>
                  </a:lnTo>
                  <a:lnTo>
                    <a:pt x="1190809" y="3370600"/>
                  </a:lnTo>
                  <a:lnTo>
                    <a:pt x="1190809" y="3354714"/>
                  </a:lnTo>
                  <a:lnTo>
                    <a:pt x="1203181" y="3331203"/>
                  </a:lnTo>
                  <a:lnTo>
                    <a:pt x="1212698" y="3335335"/>
                  </a:lnTo>
                  <a:lnTo>
                    <a:pt x="1223166" y="3330249"/>
                  </a:lnTo>
                  <a:lnTo>
                    <a:pt x="1224436" y="3327073"/>
                  </a:lnTo>
                  <a:lnTo>
                    <a:pt x="1198739" y="3324849"/>
                  </a:lnTo>
                  <a:lnTo>
                    <a:pt x="1188905" y="3297525"/>
                  </a:lnTo>
                  <a:cubicBezTo>
                    <a:pt x="1189011" y="3305362"/>
                    <a:pt x="1189116" y="3313200"/>
                    <a:pt x="1189222" y="3321037"/>
                  </a:cubicBezTo>
                  <a:lnTo>
                    <a:pt x="1187319" y="3331521"/>
                  </a:lnTo>
                  <a:lnTo>
                    <a:pt x="1176850" y="3334699"/>
                  </a:lnTo>
                  <a:lnTo>
                    <a:pt x="1170506" y="3332474"/>
                  </a:lnTo>
                  <a:lnTo>
                    <a:pt x="1166381" y="3340101"/>
                  </a:lnTo>
                  <a:lnTo>
                    <a:pt x="1157816" y="3331521"/>
                  </a:lnTo>
                  <a:lnTo>
                    <a:pt x="1157498" y="3321037"/>
                  </a:lnTo>
                  <a:lnTo>
                    <a:pt x="1173995" y="3287358"/>
                  </a:lnTo>
                  <a:lnTo>
                    <a:pt x="1175264" y="3277827"/>
                  </a:lnTo>
                  <a:lnTo>
                    <a:pt x="1148933" y="3315000"/>
                  </a:lnTo>
                  <a:lnTo>
                    <a:pt x="1144808" y="3311823"/>
                  </a:lnTo>
                  <a:lnTo>
                    <a:pt x="1139733" y="3326755"/>
                  </a:lnTo>
                  <a:lnTo>
                    <a:pt x="1147346" y="3336923"/>
                  </a:lnTo>
                  <a:lnTo>
                    <a:pt x="1154643" y="3346454"/>
                  </a:lnTo>
                  <a:lnTo>
                    <a:pt x="1151471" y="3362341"/>
                  </a:lnTo>
                  <a:lnTo>
                    <a:pt x="1143540" y="3374096"/>
                  </a:lnTo>
                  <a:lnTo>
                    <a:pt x="1137512" y="3404592"/>
                  </a:lnTo>
                  <a:lnTo>
                    <a:pt x="1134340" y="3421430"/>
                  </a:lnTo>
                  <a:lnTo>
                    <a:pt x="1128312" y="3441764"/>
                  </a:lnTo>
                  <a:lnTo>
                    <a:pt x="1117526" y="3446848"/>
                  </a:lnTo>
                  <a:lnTo>
                    <a:pt x="1105787" y="3446848"/>
                  </a:lnTo>
                  <a:lnTo>
                    <a:pt x="1101663" y="3432550"/>
                  </a:lnTo>
                  <a:lnTo>
                    <a:pt x="1107691" y="3416665"/>
                  </a:lnTo>
                  <a:lnTo>
                    <a:pt x="1118160" y="3395378"/>
                  </a:lnTo>
                  <a:lnTo>
                    <a:pt x="1128629" y="3369647"/>
                  </a:lnTo>
                  <a:lnTo>
                    <a:pt x="1128629" y="3362341"/>
                  </a:lnTo>
                  <a:lnTo>
                    <a:pt x="1117842" y="3365834"/>
                  </a:lnTo>
                  <a:lnTo>
                    <a:pt x="1115939" y="3358527"/>
                  </a:lnTo>
                  <a:lnTo>
                    <a:pt x="1122919" y="3348995"/>
                  </a:lnTo>
                  <a:lnTo>
                    <a:pt x="1127043" y="3328663"/>
                  </a:lnTo>
                  <a:lnTo>
                    <a:pt x="1117526" y="3330886"/>
                  </a:lnTo>
                  <a:lnTo>
                    <a:pt x="1124505" y="3315000"/>
                  </a:lnTo>
                  <a:lnTo>
                    <a:pt x="1133070" y="3302291"/>
                  </a:lnTo>
                  <a:lnTo>
                    <a:pt x="1138463" y="3290852"/>
                  </a:lnTo>
                  <a:lnTo>
                    <a:pt x="1126409" y="3277191"/>
                  </a:lnTo>
                  <a:lnTo>
                    <a:pt x="1126409" y="3265435"/>
                  </a:lnTo>
                  <a:lnTo>
                    <a:pt x="1142270" y="3262260"/>
                  </a:lnTo>
                  <a:lnTo>
                    <a:pt x="1141319" y="3252727"/>
                  </a:lnTo>
                  <a:lnTo>
                    <a:pt x="1146712" y="3254634"/>
                  </a:lnTo>
                  <a:lnTo>
                    <a:pt x="1145126" y="3241924"/>
                  </a:lnTo>
                  <a:lnTo>
                    <a:pt x="1162257" y="3228261"/>
                  </a:lnTo>
                  <a:lnTo>
                    <a:pt x="1159085" y="3221908"/>
                  </a:lnTo>
                  <a:lnTo>
                    <a:pt x="1162891" y="3213329"/>
                  </a:lnTo>
                  <a:lnTo>
                    <a:pt x="1158450" y="3202844"/>
                  </a:lnTo>
                  <a:lnTo>
                    <a:pt x="1156546" y="3201890"/>
                  </a:lnTo>
                  <a:lnTo>
                    <a:pt x="1145126" y="3210469"/>
                  </a:lnTo>
                  <a:lnTo>
                    <a:pt x="1145126" y="3224449"/>
                  </a:lnTo>
                  <a:lnTo>
                    <a:pt x="1130215" y="3234934"/>
                  </a:lnTo>
                  <a:lnTo>
                    <a:pt x="1125457" y="3243513"/>
                  </a:lnTo>
                  <a:lnTo>
                    <a:pt x="1113719" y="3242242"/>
                  </a:lnTo>
                  <a:lnTo>
                    <a:pt x="1103884" y="3231121"/>
                  </a:lnTo>
                  <a:lnTo>
                    <a:pt x="1091194" y="3223496"/>
                  </a:lnTo>
                  <a:lnTo>
                    <a:pt x="1092463" y="3210787"/>
                  </a:lnTo>
                  <a:lnTo>
                    <a:pt x="1108008" y="3205703"/>
                  </a:lnTo>
                  <a:lnTo>
                    <a:pt x="1091511" y="3203480"/>
                  </a:lnTo>
                  <a:cubicBezTo>
                    <a:pt x="1091300" y="3205492"/>
                    <a:pt x="1091088" y="3207504"/>
                    <a:pt x="1090877" y="3209516"/>
                  </a:cubicBezTo>
                  <a:lnTo>
                    <a:pt x="1082628" y="3212375"/>
                  </a:lnTo>
                  <a:lnTo>
                    <a:pt x="1066766" y="3204750"/>
                  </a:lnTo>
                  <a:lnTo>
                    <a:pt x="1067718" y="3197444"/>
                  </a:lnTo>
                  <a:lnTo>
                    <a:pt x="1088022" y="3193312"/>
                  </a:lnTo>
                  <a:lnTo>
                    <a:pt x="1098491" y="3195854"/>
                  </a:lnTo>
                  <a:lnTo>
                    <a:pt x="1107057" y="3194901"/>
                  </a:lnTo>
                  <a:lnTo>
                    <a:pt x="1108643" y="3183146"/>
                  </a:lnTo>
                  <a:lnTo>
                    <a:pt x="1099126" y="3170755"/>
                  </a:lnTo>
                  <a:lnTo>
                    <a:pt x="1103249" y="3157411"/>
                  </a:lnTo>
                  <a:lnTo>
                    <a:pt x="1123236" y="3154870"/>
                  </a:lnTo>
                  <a:lnTo>
                    <a:pt x="1104201" y="3145338"/>
                  </a:lnTo>
                  <a:lnTo>
                    <a:pt x="1119112" y="3135807"/>
                  </a:lnTo>
                  <a:lnTo>
                    <a:pt x="1131802" y="3142162"/>
                  </a:lnTo>
                  <a:lnTo>
                    <a:pt x="1116891" y="3125323"/>
                  </a:lnTo>
                  <a:lnTo>
                    <a:pt x="1122919" y="3116745"/>
                  </a:lnTo>
                  <a:lnTo>
                    <a:pt x="1139733" y="3113568"/>
                  </a:lnTo>
                  <a:lnTo>
                    <a:pt x="1141002" y="3108167"/>
                  </a:lnTo>
                  <a:lnTo>
                    <a:pt x="1123870" y="3102131"/>
                  </a:lnTo>
                  <a:lnTo>
                    <a:pt x="1147981" y="3086881"/>
                  </a:lnTo>
                  <a:lnTo>
                    <a:pt x="1126091" y="3094823"/>
                  </a:lnTo>
                  <a:lnTo>
                    <a:pt x="1126091" y="3086245"/>
                  </a:lnTo>
                  <a:lnTo>
                    <a:pt x="1114353" y="3102131"/>
                  </a:lnTo>
                  <a:lnTo>
                    <a:pt x="1100711" y="3083385"/>
                  </a:lnTo>
                  <a:lnTo>
                    <a:pt x="1095953" y="3062099"/>
                  </a:lnTo>
                  <a:lnTo>
                    <a:pt x="1104518" y="3057969"/>
                  </a:lnTo>
                  <a:lnTo>
                    <a:pt x="1122601" y="3068136"/>
                  </a:lnTo>
                  <a:lnTo>
                    <a:pt x="1134340" y="3067183"/>
                  </a:lnTo>
                  <a:lnTo>
                    <a:pt x="1121332" y="3062099"/>
                  </a:lnTo>
                  <a:lnTo>
                    <a:pt x="1101981" y="3038271"/>
                  </a:lnTo>
                  <a:lnTo>
                    <a:pt x="1106422" y="3031599"/>
                  </a:lnTo>
                  <a:lnTo>
                    <a:pt x="1114670" y="3030329"/>
                  </a:lnTo>
                  <a:lnTo>
                    <a:pt x="1100077" y="3010631"/>
                  </a:lnTo>
                  <a:lnTo>
                    <a:pt x="1108960" y="3001100"/>
                  </a:lnTo>
                  <a:lnTo>
                    <a:pt x="1121967" y="3001100"/>
                  </a:lnTo>
                  <a:lnTo>
                    <a:pt x="1145126" y="3001735"/>
                  </a:lnTo>
                  <a:lnTo>
                    <a:pt x="1141002" y="2996334"/>
                  </a:lnTo>
                  <a:lnTo>
                    <a:pt x="1144174" y="2992204"/>
                  </a:lnTo>
                  <a:lnTo>
                    <a:pt x="1156864" y="3000464"/>
                  </a:lnTo>
                  <a:lnTo>
                    <a:pt x="1160988" y="2996334"/>
                  </a:lnTo>
                  <a:lnTo>
                    <a:pt x="1150519" y="2978543"/>
                  </a:lnTo>
                  <a:lnTo>
                    <a:pt x="1136243" y="2967105"/>
                  </a:lnTo>
                  <a:lnTo>
                    <a:pt x="1136243" y="2960751"/>
                  </a:lnTo>
                  <a:lnTo>
                    <a:pt x="1143857" y="2958526"/>
                  </a:lnTo>
                  <a:lnTo>
                    <a:pt x="1153374" y="2963928"/>
                  </a:lnTo>
                  <a:lnTo>
                    <a:pt x="1155277" y="2958526"/>
                  </a:lnTo>
                  <a:lnTo>
                    <a:pt x="1147029" y="2943593"/>
                  </a:lnTo>
                  <a:lnTo>
                    <a:pt x="1156229" y="2935012"/>
                  </a:lnTo>
                  <a:lnTo>
                    <a:pt x="1166699" y="2928659"/>
                  </a:lnTo>
                  <a:lnTo>
                    <a:pt x="1181609" y="2937873"/>
                  </a:lnTo>
                  <a:lnTo>
                    <a:pt x="1181609" y="2931834"/>
                  </a:lnTo>
                  <a:lnTo>
                    <a:pt x="1163526" y="2922306"/>
                  </a:lnTo>
                  <a:lnTo>
                    <a:pt x="1161305" y="2911186"/>
                  </a:lnTo>
                  <a:cubicBezTo>
                    <a:pt x="1161622" y="2907267"/>
                    <a:pt x="1161940" y="2903349"/>
                    <a:pt x="1162257" y="2899430"/>
                  </a:cubicBezTo>
                  <a:lnTo>
                    <a:pt x="1174947" y="2882275"/>
                  </a:lnTo>
                  <a:lnTo>
                    <a:pt x="1176850" y="2869567"/>
                  </a:lnTo>
                  <a:lnTo>
                    <a:pt x="1181926" y="2869567"/>
                  </a:lnTo>
                  <a:lnTo>
                    <a:pt x="1192395" y="2865437"/>
                  </a:lnTo>
                  <a:lnTo>
                    <a:pt x="1202229" y="2871474"/>
                  </a:lnTo>
                  <a:lnTo>
                    <a:pt x="1213649" y="2881003"/>
                  </a:lnTo>
                  <a:lnTo>
                    <a:pt x="1216822" y="2874650"/>
                  </a:lnTo>
                  <a:lnTo>
                    <a:pt x="1224436" y="2874650"/>
                  </a:lnTo>
                  <a:lnTo>
                    <a:pt x="1233952" y="2881639"/>
                  </a:lnTo>
                  <a:lnTo>
                    <a:pt x="1241249" y="2885769"/>
                  </a:lnTo>
                  <a:lnTo>
                    <a:pt x="1253941" y="2879415"/>
                  </a:lnTo>
                  <a:lnTo>
                    <a:pt x="1279635" y="2869567"/>
                  </a:lnTo>
                  <a:lnTo>
                    <a:pt x="1295496" y="2879097"/>
                  </a:lnTo>
                  <a:lnTo>
                    <a:pt x="1311040" y="2868614"/>
                  </a:lnTo>
                  <a:close/>
                  <a:moveTo>
                    <a:pt x="3854360" y="2852734"/>
                  </a:moveTo>
                  <a:lnTo>
                    <a:pt x="3865180" y="2862282"/>
                  </a:lnTo>
                  <a:lnTo>
                    <a:pt x="3876638" y="2875649"/>
                  </a:lnTo>
                  <a:cubicBezTo>
                    <a:pt x="3876426" y="2878832"/>
                    <a:pt x="3876213" y="2882015"/>
                    <a:pt x="3876001" y="2885198"/>
                  </a:cubicBezTo>
                  <a:lnTo>
                    <a:pt x="3865499" y="2882333"/>
                  </a:lnTo>
                  <a:lnTo>
                    <a:pt x="3855951" y="2890927"/>
                  </a:lnTo>
                  <a:lnTo>
                    <a:pt x="3847358" y="2901431"/>
                  </a:lnTo>
                  <a:lnTo>
                    <a:pt x="3832718" y="2908115"/>
                  </a:lnTo>
                  <a:lnTo>
                    <a:pt x="3829536" y="2924031"/>
                  </a:lnTo>
                  <a:lnTo>
                    <a:pt x="3797710" y="2916709"/>
                  </a:lnTo>
                  <a:lnTo>
                    <a:pt x="3790390" y="2923077"/>
                  </a:lnTo>
                  <a:lnTo>
                    <a:pt x="3787526" y="2947269"/>
                  </a:lnTo>
                  <a:lnTo>
                    <a:pt x="3764293" y="2978145"/>
                  </a:lnTo>
                  <a:lnTo>
                    <a:pt x="3751562" y="2960319"/>
                  </a:lnTo>
                  <a:lnTo>
                    <a:pt x="3758564" y="2947588"/>
                  </a:lnTo>
                  <a:lnTo>
                    <a:pt x="3777978" y="2940264"/>
                  </a:lnTo>
                  <a:lnTo>
                    <a:pt x="3778933" y="2933896"/>
                  </a:lnTo>
                  <a:lnTo>
                    <a:pt x="3755063" y="2912890"/>
                  </a:lnTo>
                  <a:lnTo>
                    <a:pt x="3743288" y="2896019"/>
                  </a:lnTo>
                  <a:lnTo>
                    <a:pt x="3761428" y="2894747"/>
                  </a:lnTo>
                  <a:lnTo>
                    <a:pt x="3746152" y="2870875"/>
                  </a:lnTo>
                  <a:lnTo>
                    <a:pt x="3751562" y="2865465"/>
                  </a:lnTo>
                  <a:lnTo>
                    <a:pt x="3772886" y="2879787"/>
                  </a:lnTo>
                  <a:lnTo>
                    <a:pt x="3775114" y="2869284"/>
                  </a:lnTo>
                  <a:lnTo>
                    <a:pt x="3789753" y="2876604"/>
                  </a:lnTo>
                  <a:lnTo>
                    <a:pt x="3779251" y="2869284"/>
                  </a:lnTo>
                  <a:lnTo>
                    <a:pt x="3802165" y="2853370"/>
                  </a:lnTo>
                  <a:lnTo>
                    <a:pt x="3818397" y="2857190"/>
                  </a:lnTo>
                  <a:close/>
                  <a:moveTo>
                    <a:pt x="3881509" y="2838447"/>
                  </a:moveTo>
                  <a:lnTo>
                    <a:pt x="3889338" y="2856748"/>
                  </a:lnTo>
                  <a:lnTo>
                    <a:pt x="3879552" y="2865433"/>
                  </a:lnTo>
                  <a:lnTo>
                    <a:pt x="3866503" y="2857058"/>
                  </a:lnTo>
                  <a:lnTo>
                    <a:pt x="3865525" y="2845582"/>
                  </a:lnTo>
                  <a:close/>
                  <a:moveTo>
                    <a:pt x="1378190" y="2819397"/>
                  </a:moveTo>
                  <a:lnTo>
                    <a:pt x="1384271" y="2826202"/>
                  </a:lnTo>
                  <a:lnTo>
                    <a:pt x="1377514" y="2838446"/>
                  </a:lnTo>
                  <a:lnTo>
                    <a:pt x="1370758" y="2834024"/>
                  </a:lnTo>
                  <a:lnTo>
                    <a:pt x="1368393" y="2823820"/>
                  </a:lnTo>
                  <a:close/>
                  <a:moveTo>
                    <a:pt x="1342224" y="2803518"/>
                  </a:moveTo>
                  <a:lnTo>
                    <a:pt x="1357279" y="2821795"/>
                  </a:lnTo>
                  <a:lnTo>
                    <a:pt x="1344734" y="2828923"/>
                  </a:lnTo>
                  <a:lnTo>
                    <a:pt x="1331875" y="2819010"/>
                  </a:lnTo>
                  <a:lnTo>
                    <a:pt x="1331875" y="2809712"/>
                  </a:lnTo>
                  <a:close/>
                  <a:moveTo>
                    <a:pt x="3807906" y="2778119"/>
                  </a:moveTo>
                  <a:lnTo>
                    <a:pt x="3833399" y="2780025"/>
                  </a:lnTo>
                  <a:lnTo>
                    <a:pt x="3843278" y="2793676"/>
                  </a:lnTo>
                  <a:lnTo>
                    <a:pt x="3849651" y="2810504"/>
                  </a:lnTo>
                  <a:lnTo>
                    <a:pt x="3844552" y="2813998"/>
                  </a:lnTo>
                  <a:lnTo>
                    <a:pt x="3839135" y="2808599"/>
                  </a:lnTo>
                  <a:lnTo>
                    <a:pt x="3830531" y="2814950"/>
                  </a:lnTo>
                  <a:lnTo>
                    <a:pt x="3823521" y="2827653"/>
                  </a:lnTo>
                  <a:lnTo>
                    <a:pt x="3817147" y="2838447"/>
                  </a:lnTo>
                  <a:lnTo>
                    <a:pt x="3804401" y="2838447"/>
                  </a:lnTo>
                  <a:lnTo>
                    <a:pt x="3793566" y="2829241"/>
                  </a:lnTo>
                  <a:lnTo>
                    <a:pt x="3795478" y="2813362"/>
                  </a:lnTo>
                  <a:lnTo>
                    <a:pt x="3778908" y="2810187"/>
                  </a:lnTo>
                  <a:lnTo>
                    <a:pt x="3765843" y="2808281"/>
                  </a:lnTo>
                  <a:lnTo>
                    <a:pt x="3762338" y="2800976"/>
                  </a:lnTo>
                  <a:lnTo>
                    <a:pt x="3780501" y="2795579"/>
                  </a:lnTo>
                  <a:lnTo>
                    <a:pt x="3793248" y="2795262"/>
                  </a:lnTo>
                  <a:lnTo>
                    <a:pt x="3802808" y="2786692"/>
                  </a:lnTo>
                  <a:close/>
                  <a:moveTo>
                    <a:pt x="1396971" y="2773356"/>
                  </a:moveTo>
                  <a:lnTo>
                    <a:pt x="1389329" y="2781295"/>
                  </a:lnTo>
                  <a:lnTo>
                    <a:pt x="1382682" y="2776589"/>
                  </a:lnTo>
                  <a:close/>
                  <a:moveTo>
                    <a:pt x="2732096" y="2773211"/>
                  </a:moveTo>
                  <a:lnTo>
                    <a:pt x="2750156" y="2804578"/>
                  </a:lnTo>
                  <a:lnTo>
                    <a:pt x="2750581" y="2804292"/>
                  </a:lnTo>
                  <a:lnTo>
                    <a:pt x="2732780" y="2773363"/>
                  </a:lnTo>
                  <a:close/>
                  <a:moveTo>
                    <a:pt x="3884258" y="2770182"/>
                  </a:moveTo>
                  <a:lnTo>
                    <a:pt x="3886163" y="2783610"/>
                  </a:lnTo>
                  <a:lnTo>
                    <a:pt x="3875685" y="2782673"/>
                  </a:lnTo>
                  <a:cubicBezTo>
                    <a:pt x="3875579" y="2782985"/>
                    <a:pt x="3875474" y="2783298"/>
                    <a:pt x="3875368" y="2783610"/>
                  </a:cubicBezTo>
                  <a:lnTo>
                    <a:pt x="3874098" y="2785484"/>
                  </a:lnTo>
                  <a:lnTo>
                    <a:pt x="3872510" y="2787358"/>
                  </a:lnTo>
                  <a:lnTo>
                    <a:pt x="3871240" y="2788607"/>
                  </a:lnTo>
                  <a:lnTo>
                    <a:pt x="3870288" y="2788920"/>
                  </a:lnTo>
                  <a:lnTo>
                    <a:pt x="3869653" y="2789232"/>
                  </a:lnTo>
                  <a:lnTo>
                    <a:pt x="3869335" y="2788920"/>
                  </a:lnTo>
                  <a:lnTo>
                    <a:pt x="3868065" y="2787983"/>
                  </a:lnTo>
                  <a:lnTo>
                    <a:pt x="3866795" y="2786421"/>
                  </a:lnTo>
                  <a:lnTo>
                    <a:pt x="3866160" y="2784860"/>
                  </a:lnTo>
                  <a:lnTo>
                    <a:pt x="3864573" y="2781112"/>
                  </a:lnTo>
                  <a:lnTo>
                    <a:pt x="3863938" y="2779863"/>
                  </a:lnTo>
                  <a:lnTo>
                    <a:pt x="3866160" y="2771431"/>
                  </a:lnTo>
                  <a:close/>
                  <a:moveTo>
                    <a:pt x="1338644" y="2765421"/>
                  </a:moveTo>
                  <a:lnTo>
                    <a:pt x="1354715" y="2768237"/>
                  </a:lnTo>
                  <a:lnTo>
                    <a:pt x="1360499" y="2776688"/>
                  </a:lnTo>
                  <a:lnTo>
                    <a:pt x="1357286" y="2788270"/>
                  </a:lnTo>
                  <a:lnTo>
                    <a:pt x="1363714" y="2796720"/>
                  </a:lnTo>
                  <a:lnTo>
                    <a:pt x="1379783" y="2783575"/>
                  </a:lnTo>
                  <a:lnTo>
                    <a:pt x="1389426" y="2792027"/>
                  </a:lnTo>
                  <a:lnTo>
                    <a:pt x="1395855" y="2797346"/>
                  </a:lnTo>
                  <a:lnTo>
                    <a:pt x="1409674" y="2792965"/>
                  </a:lnTo>
                  <a:lnTo>
                    <a:pt x="1404532" y="2806422"/>
                  </a:lnTo>
                  <a:lnTo>
                    <a:pt x="1389426" y="2809869"/>
                  </a:lnTo>
                  <a:lnTo>
                    <a:pt x="1382998" y="2792027"/>
                  </a:lnTo>
                  <a:lnTo>
                    <a:pt x="1357286" y="2807990"/>
                  </a:lnTo>
                  <a:lnTo>
                    <a:pt x="1349572" y="2801727"/>
                  </a:lnTo>
                  <a:lnTo>
                    <a:pt x="1338965" y="2800786"/>
                  </a:lnTo>
                  <a:lnTo>
                    <a:pt x="1330289" y="2789522"/>
                  </a:lnTo>
                  <a:close/>
                  <a:moveTo>
                    <a:pt x="4266528" y="2764378"/>
                  </a:moveTo>
                  <a:lnTo>
                    <a:pt x="4255416" y="2776749"/>
                  </a:lnTo>
                  <a:lnTo>
                    <a:pt x="4246843" y="2786583"/>
                  </a:lnTo>
                  <a:lnTo>
                    <a:pt x="4240493" y="2794194"/>
                  </a:lnTo>
                  <a:lnTo>
                    <a:pt x="4238588" y="2797365"/>
                  </a:lnTo>
                  <a:lnTo>
                    <a:pt x="4237001" y="2801168"/>
                  </a:lnTo>
                  <a:lnTo>
                    <a:pt x="4236048" y="2805297"/>
                  </a:lnTo>
                  <a:cubicBezTo>
                    <a:pt x="4235836" y="2806776"/>
                    <a:pt x="4235625" y="2808256"/>
                    <a:pt x="4235413" y="2809735"/>
                  </a:cubicBezTo>
                  <a:cubicBezTo>
                    <a:pt x="4235201" y="2811957"/>
                    <a:pt x="4234990" y="2814178"/>
                    <a:pt x="4234778" y="2816400"/>
                  </a:cubicBezTo>
                  <a:cubicBezTo>
                    <a:pt x="4234672" y="2817457"/>
                    <a:pt x="4234567" y="2818515"/>
                    <a:pt x="4234461" y="2819572"/>
                  </a:cubicBezTo>
                  <a:lnTo>
                    <a:pt x="4254146" y="2828459"/>
                  </a:lnTo>
                  <a:lnTo>
                    <a:pt x="4251606" y="2849076"/>
                  </a:lnTo>
                  <a:lnTo>
                    <a:pt x="4262401" y="2891579"/>
                  </a:lnTo>
                  <a:lnTo>
                    <a:pt x="4276371" y="2915372"/>
                  </a:lnTo>
                  <a:lnTo>
                    <a:pt x="4285578" y="2923936"/>
                  </a:lnTo>
                  <a:lnTo>
                    <a:pt x="4290658" y="2940748"/>
                  </a:lnTo>
                  <a:lnTo>
                    <a:pt x="4301453" y="2941065"/>
                  </a:lnTo>
                  <a:lnTo>
                    <a:pt x="4301578" y="2941217"/>
                  </a:lnTo>
                  <a:lnTo>
                    <a:pt x="4306221" y="2941461"/>
                  </a:lnTo>
                  <a:lnTo>
                    <a:pt x="4319241" y="2956380"/>
                  </a:lnTo>
                  <a:lnTo>
                    <a:pt x="4323369" y="2975426"/>
                  </a:lnTo>
                  <a:lnTo>
                    <a:pt x="4340199" y="2977966"/>
                  </a:lnTo>
                  <a:lnTo>
                    <a:pt x="4348773" y="2967807"/>
                  </a:lnTo>
                  <a:cubicBezTo>
                    <a:pt x="4348667" y="2962093"/>
                    <a:pt x="4348562" y="2956380"/>
                    <a:pt x="4348456" y="2950666"/>
                  </a:cubicBezTo>
                  <a:lnTo>
                    <a:pt x="4341787" y="2924319"/>
                  </a:lnTo>
                  <a:lnTo>
                    <a:pt x="4330990" y="2916701"/>
                  </a:lnTo>
                  <a:lnTo>
                    <a:pt x="4315112" y="2924002"/>
                  </a:lnTo>
                  <a:lnTo>
                    <a:pt x="4298282" y="2924319"/>
                  </a:lnTo>
                  <a:lnTo>
                    <a:pt x="4287803" y="2904956"/>
                  </a:lnTo>
                  <a:lnTo>
                    <a:pt x="4291296" y="2892258"/>
                  </a:lnTo>
                  <a:lnTo>
                    <a:pt x="4296059" y="2881148"/>
                  </a:lnTo>
                  <a:lnTo>
                    <a:pt x="4313525" y="2869719"/>
                  </a:lnTo>
                  <a:cubicBezTo>
                    <a:pt x="4313313" y="2860302"/>
                    <a:pt x="4313102" y="2850885"/>
                    <a:pt x="4312890" y="2841468"/>
                  </a:cubicBezTo>
                  <a:lnTo>
                    <a:pt x="4309396" y="2811629"/>
                  </a:lnTo>
                  <a:lnTo>
                    <a:pt x="4314477" y="2787822"/>
                  </a:lnTo>
                  <a:lnTo>
                    <a:pt x="4313842" y="2784012"/>
                  </a:lnTo>
                  <a:lnTo>
                    <a:pt x="4314747" y="2782557"/>
                  </a:lnTo>
                  <a:lnTo>
                    <a:pt x="4312883" y="2774845"/>
                  </a:lnTo>
                  <a:lnTo>
                    <a:pt x="4295421" y="2783093"/>
                  </a:lnTo>
                  <a:lnTo>
                    <a:pt x="4293833" y="2772624"/>
                  </a:lnTo>
                  <a:close/>
                  <a:moveTo>
                    <a:pt x="1361090" y="2755895"/>
                  </a:moveTo>
                  <a:lnTo>
                    <a:pt x="1374745" y="2758673"/>
                  </a:lnTo>
                  <a:lnTo>
                    <a:pt x="1365217" y="2767009"/>
                  </a:lnTo>
                  <a:lnTo>
                    <a:pt x="1358867" y="2760834"/>
                  </a:lnTo>
                  <a:close/>
                  <a:moveTo>
                    <a:pt x="1409438" y="2754306"/>
                  </a:moveTo>
                  <a:lnTo>
                    <a:pt x="1411262" y="2765420"/>
                  </a:lnTo>
                  <a:lnTo>
                    <a:pt x="1396971" y="2761379"/>
                  </a:lnTo>
                  <a:close/>
                  <a:moveTo>
                    <a:pt x="1423961" y="2730494"/>
                  </a:moveTo>
                  <a:lnTo>
                    <a:pt x="1419616" y="2737694"/>
                  </a:lnTo>
                  <a:lnTo>
                    <a:pt x="1398559" y="2752719"/>
                  </a:lnTo>
                  <a:cubicBezTo>
                    <a:pt x="1398782" y="2748545"/>
                    <a:pt x="1399004" y="2744372"/>
                    <a:pt x="1399227" y="2740198"/>
                  </a:cubicBezTo>
                  <a:lnTo>
                    <a:pt x="1410592" y="2730808"/>
                  </a:lnTo>
                  <a:close/>
                  <a:moveTo>
                    <a:pt x="1377050" y="2728907"/>
                  </a:moveTo>
                  <a:lnTo>
                    <a:pt x="1374767" y="2734996"/>
                  </a:lnTo>
                  <a:lnTo>
                    <a:pt x="1385859" y="2743825"/>
                  </a:lnTo>
                  <a:lnTo>
                    <a:pt x="1382923" y="2751131"/>
                  </a:lnTo>
                  <a:lnTo>
                    <a:pt x="1372483" y="2741391"/>
                  </a:lnTo>
                  <a:lnTo>
                    <a:pt x="1362043" y="2739260"/>
                  </a:lnTo>
                  <a:lnTo>
                    <a:pt x="1368241" y="2731039"/>
                  </a:lnTo>
                  <a:close/>
                  <a:moveTo>
                    <a:pt x="2164892" y="2724151"/>
                  </a:moveTo>
                  <a:lnTo>
                    <a:pt x="2168495" y="2736589"/>
                  </a:lnTo>
                  <a:lnTo>
                    <a:pt x="2163389" y="2754314"/>
                  </a:lnTo>
                  <a:lnTo>
                    <a:pt x="2157383" y="2749028"/>
                  </a:lnTo>
                  <a:lnTo>
                    <a:pt x="2160986" y="2729437"/>
                  </a:lnTo>
                  <a:close/>
                  <a:moveTo>
                    <a:pt x="4327488" y="2719966"/>
                  </a:moveTo>
                  <a:lnTo>
                    <a:pt x="4324631" y="2731387"/>
                  </a:lnTo>
                  <a:lnTo>
                    <a:pt x="4318281" y="2738683"/>
                  </a:lnTo>
                  <a:lnTo>
                    <a:pt x="4321773" y="2741538"/>
                  </a:lnTo>
                  <a:lnTo>
                    <a:pt x="4328442" y="2741272"/>
                  </a:lnTo>
                  <a:cubicBezTo>
                    <a:pt x="4328445" y="2741234"/>
                    <a:pt x="4328447" y="2741196"/>
                    <a:pt x="4328450" y="2741158"/>
                  </a:cubicBezTo>
                  <a:lnTo>
                    <a:pt x="4334483" y="2740523"/>
                  </a:lnTo>
                  <a:lnTo>
                    <a:pt x="4337341" y="2744333"/>
                  </a:lnTo>
                  <a:lnTo>
                    <a:pt x="4332578" y="2758299"/>
                  </a:lnTo>
                  <a:lnTo>
                    <a:pt x="4344962" y="2741476"/>
                  </a:lnTo>
                  <a:lnTo>
                    <a:pt x="4339564" y="2735126"/>
                  </a:lnTo>
                  <a:lnTo>
                    <a:pt x="4346233" y="2732904"/>
                  </a:lnTo>
                  <a:lnTo>
                    <a:pt x="4338929" y="2726874"/>
                  </a:lnTo>
                  <a:lnTo>
                    <a:pt x="4330355" y="2721794"/>
                  </a:lnTo>
                  <a:cubicBezTo>
                    <a:pt x="4330371" y="2721633"/>
                    <a:pt x="4330388" y="2721471"/>
                    <a:pt x="4330404" y="2721310"/>
                  </a:cubicBezTo>
                  <a:close/>
                  <a:moveTo>
                    <a:pt x="3421026" y="2717795"/>
                  </a:moveTo>
                  <a:lnTo>
                    <a:pt x="3419502" y="2733233"/>
                  </a:lnTo>
                  <a:lnTo>
                    <a:pt x="3412190" y="2746371"/>
                  </a:lnTo>
                  <a:lnTo>
                    <a:pt x="3403050" y="2734218"/>
                  </a:lnTo>
                  <a:lnTo>
                    <a:pt x="3396042" y="2735861"/>
                  </a:lnTo>
                  <a:lnTo>
                    <a:pt x="3390863" y="2722724"/>
                  </a:lnTo>
                  <a:lnTo>
                    <a:pt x="3403050" y="2724693"/>
                  </a:lnTo>
                  <a:close/>
                  <a:moveTo>
                    <a:pt x="3342285" y="2709858"/>
                  </a:moveTo>
                  <a:lnTo>
                    <a:pt x="3349588" y="2718830"/>
                  </a:lnTo>
                  <a:lnTo>
                    <a:pt x="3337840" y="2725733"/>
                  </a:lnTo>
                  <a:lnTo>
                    <a:pt x="3327363" y="2714687"/>
                  </a:lnTo>
                  <a:close/>
                  <a:moveTo>
                    <a:pt x="3433725" y="2679697"/>
                  </a:moveTo>
                  <a:lnTo>
                    <a:pt x="3429527" y="2689174"/>
                  </a:lnTo>
                  <a:lnTo>
                    <a:pt x="3426298" y="2696367"/>
                  </a:lnTo>
                  <a:lnTo>
                    <a:pt x="3424361" y="2701596"/>
                  </a:lnTo>
                  <a:lnTo>
                    <a:pt x="3424038" y="2701922"/>
                  </a:lnTo>
                  <a:lnTo>
                    <a:pt x="3423715" y="2701922"/>
                  </a:lnTo>
                  <a:lnTo>
                    <a:pt x="3422101" y="2701268"/>
                  </a:lnTo>
                  <a:lnTo>
                    <a:pt x="3420809" y="2699306"/>
                  </a:lnTo>
                  <a:lnTo>
                    <a:pt x="3418872" y="2697020"/>
                  </a:lnTo>
                  <a:lnTo>
                    <a:pt x="3415643" y="2692771"/>
                  </a:lnTo>
                  <a:lnTo>
                    <a:pt x="3414675" y="2690483"/>
                  </a:lnTo>
                  <a:close/>
                  <a:moveTo>
                    <a:pt x="2171036" y="2678115"/>
                  </a:moveTo>
                  <a:lnTo>
                    <a:pt x="2181830" y="2678115"/>
                  </a:lnTo>
                  <a:lnTo>
                    <a:pt x="2174210" y="2694674"/>
                  </a:lnTo>
                  <a:lnTo>
                    <a:pt x="2185958" y="2700844"/>
                  </a:lnTo>
                  <a:lnTo>
                    <a:pt x="2190720" y="2708312"/>
                  </a:lnTo>
                  <a:lnTo>
                    <a:pt x="2182149" y="2715780"/>
                  </a:lnTo>
                  <a:lnTo>
                    <a:pt x="2188498" y="2735262"/>
                  </a:lnTo>
                  <a:lnTo>
                    <a:pt x="2181194" y="2732015"/>
                  </a:lnTo>
                  <a:lnTo>
                    <a:pt x="2166272" y="2715130"/>
                  </a:lnTo>
                  <a:lnTo>
                    <a:pt x="2163733" y="2692401"/>
                  </a:lnTo>
                  <a:close/>
                  <a:moveTo>
                    <a:pt x="2164568" y="2619379"/>
                  </a:moveTo>
                  <a:lnTo>
                    <a:pt x="2170249" y="2620019"/>
                  </a:lnTo>
                  <a:lnTo>
                    <a:pt x="2179607" y="2637322"/>
                  </a:lnTo>
                  <a:lnTo>
                    <a:pt x="2175263" y="2654303"/>
                  </a:lnTo>
                  <a:lnTo>
                    <a:pt x="2160558" y="2630913"/>
                  </a:lnTo>
                  <a:close/>
                  <a:moveTo>
                    <a:pt x="2201425" y="2586041"/>
                  </a:moveTo>
                  <a:lnTo>
                    <a:pt x="2209771" y="2586041"/>
                  </a:lnTo>
                  <a:lnTo>
                    <a:pt x="2207915" y="2605552"/>
                  </a:lnTo>
                  <a:lnTo>
                    <a:pt x="2181644" y="2628902"/>
                  </a:lnTo>
                  <a:lnTo>
                    <a:pt x="2174844" y="2611949"/>
                  </a:lnTo>
                  <a:lnTo>
                    <a:pt x="2180100" y="2596276"/>
                  </a:lnTo>
                  <a:close/>
                  <a:moveTo>
                    <a:pt x="2148426" y="2586041"/>
                  </a:moveTo>
                  <a:lnTo>
                    <a:pt x="2154587" y="2587629"/>
                  </a:lnTo>
                  <a:lnTo>
                    <a:pt x="2166908" y="2597153"/>
                  </a:lnTo>
                  <a:lnTo>
                    <a:pt x="2158593" y="2609854"/>
                  </a:lnTo>
                  <a:lnTo>
                    <a:pt x="2152430" y="2613028"/>
                  </a:lnTo>
                  <a:lnTo>
                    <a:pt x="2146270" y="2598423"/>
                  </a:lnTo>
                  <a:close/>
                  <a:moveTo>
                    <a:pt x="3682894" y="2570157"/>
                  </a:moveTo>
                  <a:lnTo>
                    <a:pt x="3694076" y="2582121"/>
                  </a:lnTo>
                  <a:lnTo>
                    <a:pt x="3689417" y="2587620"/>
                  </a:lnTo>
                  <a:lnTo>
                    <a:pt x="3679788" y="2582121"/>
                  </a:lnTo>
                  <a:close/>
                  <a:moveTo>
                    <a:pt x="3730905" y="2559046"/>
                  </a:moveTo>
                  <a:lnTo>
                    <a:pt x="3735350" y="2566983"/>
                  </a:lnTo>
                  <a:lnTo>
                    <a:pt x="3733445" y="2579682"/>
                  </a:lnTo>
                  <a:lnTo>
                    <a:pt x="3722650" y="2562220"/>
                  </a:lnTo>
                  <a:close/>
                  <a:moveTo>
                    <a:pt x="3713237" y="2559046"/>
                  </a:moveTo>
                  <a:lnTo>
                    <a:pt x="3716301" y="2571115"/>
                  </a:lnTo>
                  <a:lnTo>
                    <a:pt x="3704965" y="2582856"/>
                  </a:lnTo>
                  <a:lnTo>
                    <a:pt x="3698838" y="2569810"/>
                  </a:lnTo>
                  <a:lnTo>
                    <a:pt x="3699757" y="2564591"/>
                  </a:lnTo>
                  <a:close/>
                  <a:moveTo>
                    <a:pt x="3751833" y="2544760"/>
                  </a:moveTo>
                  <a:lnTo>
                    <a:pt x="3757575" y="2551108"/>
                  </a:lnTo>
                  <a:lnTo>
                    <a:pt x="3756224" y="2566981"/>
                  </a:lnTo>
                  <a:lnTo>
                    <a:pt x="3748793" y="2573332"/>
                  </a:lnTo>
                  <a:lnTo>
                    <a:pt x="3741700" y="2562855"/>
                  </a:lnTo>
                  <a:close/>
                  <a:moveTo>
                    <a:pt x="3826834" y="2541584"/>
                  </a:moveTo>
                  <a:lnTo>
                    <a:pt x="3829013" y="2550995"/>
                  </a:lnTo>
                  <a:lnTo>
                    <a:pt x="3819052" y="2563541"/>
                  </a:lnTo>
                  <a:lnTo>
                    <a:pt x="3813760" y="2568873"/>
                  </a:lnTo>
                  <a:lnTo>
                    <a:pt x="3810648" y="2582361"/>
                  </a:lnTo>
                  <a:lnTo>
                    <a:pt x="3808780" y="2593970"/>
                  </a:lnTo>
                  <a:lnTo>
                    <a:pt x="3795395" y="2588949"/>
                  </a:lnTo>
                  <a:lnTo>
                    <a:pt x="3790103" y="2582361"/>
                  </a:lnTo>
                  <a:lnTo>
                    <a:pt x="3781388" y="2570128"/>
                  </a:lnTo>
                  <a:lnTo>
                    <a:pt x="3787925" y="2563854"/>
                  </a:lnTo>
                  <a:lnTo>
                    <a:pt x="3815939" y="2550995"/>
                  </a:lnTo>
                  <a:close/>
                  <a:moveTo>
                    <a:pt x="2138139" y="2532068"/>
                  </a:moveTo>
                  <a:lnTo>
                    <a:pt x="2144896" y="2548103"/>
                  </a:lnTo>
                  <a:lnTo>
                    <a:pt x="2152621" y="2563818"/>
                  </a:lnTo>
                  <a:lnTo>
                    <a:pt x="2132025" y="2553556"/>
                  </a:lnTo>
                  <a:lnTo>
                    <a:pt x="2128806" y="2539442"/>
                  </a:lnTo>
                  <a:close/>
                  <a:moveTo>
                    <a:pt x="3770127" y="2525711"/>
                  </a:moveTo>
                  <a:lnTo>
                    <a:pt x="3779801" y="2530439"/>
                  </a:lnTo>
                  <a:lnTo>
                    <a:pt x="3779801" y="2539220"/>
                  </a:lnTo>
                  <a:lnTo>
                    <a:pt x="3769482" y="2541584"/>
                  </a:lnTo>
                  <a:lnTo>
                    <a:pt x="3759163" y="2530439"/>
                  </a:lnTo>
                  <a:close/>
                  <a:moveTo>
                    <a:pt x="1526042" y="2514597"/>
                  </a:moveTo>
                  <a:lnTo>
                    <a:pt x="1532424" y="2520947"/>
                  </a:lnTo>
                  <a:lnTo>
                    <a:pt x="1541994" y="2516503"/>
                  </a:lnTo>
                  <a:lnTo>
                    <a:pt x="1549652" y="2522534"/>
                  </a:lnTo>
                  <a:lnTo>
                    <a:pt x="1540399" y="2528884"/>
                  </a:lnTo>
                  <a:lnTo>
                    <a:pt x="1547738" y="2543806"/>
                  </a:lnTo>
                  <a:lnTo>
                    <a:pt x="1540399" y="2547933"/>
                  </a:lnTo>
                  <a:lnTo>
                    <a:pt x="1539123" y="2555552"/>
                  </a:lnTo>
                  <a:lnTo>
                    <a:pt x="1557308" y="2564759"/>
                  </a:lnTo>
                  <a:lnTo>
                    <a:pt x="1554436" y="2573331"/>
                  </a:lnTo>
                  <a:lnTo>
                    <a:pt x="1550289" y="2567934"/>
                  </a:lnTo>
                  <a:lnTo>
                    <a:pt x="1544866" y="2576505"/>
                  </a:lnTo>
                  <a:lnTo>
                    <a:pt x="1544866" y="2598732"/>
                  </a:lnTo>
                  <a:lnTo>
                    <a:pt x="1535614" y="2612385"/>
                  </a:lnTo>
                  <a:lnTo>
                    <a:pt x="1530190" y="2627309"/>
                  </a:lnTo>
                  <a:lnTo>
                    <a:pt x="1518705" y="2620005"/>
                  </a:lnTo>
                  <a:lnTo>
                    <a:pt x="1529870" y="2595556"/>
                  </a:lnTo>
                  <a:lnTo>
                    <a:pt x="1532104" y="2571426"/>
                  </a:lnTo>
                  <a:lnTo>
                    <a:pt x="1531147" y="2564124"/>
                  </a:lnTo>
                  <a:lnTo>
                    <a:pt x="1522534" y="2562855"/>
                  </a:lnTo>
                  <a:lnTo>
                    <a:pt x="1510728" y="2578728"/>
                  </a:lnTo>
                  <a:lnTo>
                    <a:pt x="1490631" y="2561267"/>
                  </a:lnTo>
                  <a:cubicBezTo>
                    <a:pt x="1490950" y="2557669"/>
                    <a:pt x="1491268" y="2554070"/>
                    <a:pt x="1491587" y="2550472"/>
                  </a:cubicBezTo>
                  <a:lnTo>
                    <a:pt x="1513604" y="2544123"/>
                  </a:lnTo>
                  <a:lnTo>
                    <a:pt x="1519023" y="2550472"/>
                  </a:lnTo>
                  <a:lnTo>
                    <a:pt x="1520938" y="2544123"/>
                  </a:lnTo>
                  <a:lnTo>
                    <a:pt x="1516791" y="2536822"/>
                  </a:lnTo>
                  <a:lnTo>
                    <a:pt x="1520938" y="2521900"/>
                  </a:lnTo>
                  <a:close/>
                  <a:moveTo>
                    <a:pt x="3554357" y="2513011"/>
                  </a:moveTo>
                  <a:lnTo>
                    <a:pt x="3581363" y="2544986"/>
                  </a:lnTo>
                  <a:lnTo>
                    <a:pt x="3565842" y="2543105"/>
                  </a:lnTo>
                  <a:lnTo>
                    <a:pt x="3567084" y="2558779"/>
                  </a:lnTo>
                  <a:lnTo>
                    <a:pt x="3559013" y="2560659"/>
                  </a:lnTo>
                  <a:cubicBezTo>
                    <a:pt x="3559324" y="2563794"/>
                    <a:pt x="3559634" y="2566929"/>
                    <a:pt x="3559945" y="2570064"/>
                  </a:cubicBezTo>
                  <a:lnTo>
                    <a:pt x="3575465" y="2578214"/>
                  </a:lnTo>
                  <a:lnTo>
                    <a:pt x="3568636" y="2587620"/>
                  </a:lnTo>
                  <a:lnTo>
                    <a:pt x="3559945" y="2574453"/>
                  </a:lnTo>
                  <a:lnTo>
                    <a:pt x="3542562" y="2576647"/>
                  </a:lnTo>
                  <a:lnTo>
                    <a:pt x="3533870" y="2561286"/>
                  </a:lnTo>
                  <a:lnTo>
                    <a:pt x="3525800" y="2545299"/>
                  </a:lnTo>
                  <a:lnTo>
                    <a:pt x="3525800" y="2535895"/>
                  </a:lnTo>
                  <a:lnTo>
                    <a:pt x="3538216" y="2547493"/>
                  </a:lnTo>
                  <a:lnTo>
                    <a:pt x="3542251" y="2538089"/>
                  </a:lnTo>
                  <a:lnTo>
                    <a:pt x="3544114" y="2526491"/>
                  </a:lnTo>
                  <a:lnTo>
                    <a:pt x="3553426" y="2531820"/>
                  </a:lnTo>
                  <a:lnTo>
                    <a:pt x="3555599" y="2521476"/>
                  </a:lnTo>
                  <a:lnTo>
                    <a:pt x="3550322" y="2514892"/>
                  </a:lnTo>
                  <a:close/>
                  <a:moveTo>
                    <a:pt x="3405150" y="2508248"/>
                  </a:moveTo>
                  <a:lnTo>
                    <a:pt x="3421025" y="2526734"/>
                  </a:lnTo>
                  <a:lnTo>
                    <a:pt x="3417850" y="2532062"/>
                  </a:lnTo>
                  <a:lnTo>
                    <a:pt x="3407372" y="2523916"/>
                  </a:lnTo>
                  <a:close/>
                  <a:moveTo>
                    <a:pt x="3729877" y="2501897"/>
                  </a:moveTo>
                  <a:lnTo>
                    <a:pt x="3742150" y="2505753"/>
                  </a:lnTo>
                  <a:lnTo>
                    <a:pt x="3746463" y="2525336"/>
                  </a:lnTo>
                  <a:lnTo>
                    <a:pt x="3731204" y="2530473"/>
                  </a:lnTo>
                  <a:lnTo>
                    <a:pt x="3724569" y="2524053"/>
                  </a:lnTo>
                  <a:cubicBezTo>
                    <a:pt x="3724459" y="2518167"/>
                    <a:pt x="3724348" y="2512280"/>
                    <a:pt x="3724238" y="2506394"/>
                  </a:cubicBezTo>
                  <a:close/>
                  <a:moveTo>
                    <a:pt x="1524271" y="2489194"/>
                  </a:moveTo>
                  <a:cubicBezTo>
                    <a:pt x="1524699" y="2495957"/>
                    <a:pt x="1525128" y="2502719"/>
                    <a:pt x="1525556" y="2509482"/>
                  </a:cubicBezTo>
                  <a:lnTo>
                    <a:pt x="1516234" y="2518173"/>
                  </a:lnTo>
                  <a:lnTo>
                    <a:pt x="1508511" y="2535234"/>
                  </a:lnTo>
                  <a:lnTo>
                    <a:pt x="1500155" y="2531049"/>
                  </a:lnTo>
                  <a:lnTo>
                    <a:pt x="1512699" y="2514954"/>
                  </a:lnTo>
                  <a:lnTo>
                    <a:pt x="1506262" y="2504322"/>
                  </a:lnTo>
                  <a:lnTo>
                    <a:pt x="1510444" y="2490483"/>
                  </a:lnTo>
                  <a:close/>
                  <a:moveTo>
                    <a:pt x="1565246" y="2471735"/>
                  </a:moveTo>
                  <a:lnTo>
                    <a:pt x="1558483" y="2484432"/>
                  </a:lnTo>
                  <a:lnTo>
                    <a:pt x="1557308" y="2473640"/>
                  </a:lnTo>
                  <a:close/>
                  <a:moveTo>
                    <a:pt x="2108170" y="2470155"/>
                  </a:moveTo>
                  <a:lnTo>
                    <a:pt x="2128143" y="2489058"/>
                  </a:lnTo>
                  <a:cubicBezTo>
                    <a:pt x="2128364" y="2494397"/>
                    <a:pt x="2128586" y="2499737"/>
                    <a:pt x="2128807" y="2505076"/>
                  </a:cubicBezTo>
                  <a:lnTo>
                    <a:pt x="2111832" y="2493538"/>
                  </a:lnTo>
                  <a:close/>
                  <a:moveTo>
                    <a:pt x="1542198" y="2470150"/>
                  </a:moveTo>
                  <a:lnTo>
                    <a:pt x="1550929" y="2477076"/>
                  </a:lnTo>
                  <a:lnTo>
                    <a:pt x="1552544" y="2495974"/>
                  </a:lnTo>
                  <a:lnTo>
                    <a:pt x="1548020" y="2504475"/>
                  </a:lnTo>
                  <a:lnTo>
                    <a:pt x="1537345" y="2509836"/>
                  </a:lnTo>
                  <a:lnTo>
                    <a:pt x="1535082" y="2498175"/>
                  </a:lnTo>
                  <a:lnTo>
                    <a:pt x="1538963" y="2477393"/>
                  </a:lnTo>
                  <a:close/>
                  <a:moveTo>
                    <a:pt x="2122457" y="2457455"/>
                  </a:moveTo>
                  <a:lnTo>
                    <a:pt x="2138153" y="2465247"/>
                  </a:lnTo>
                  <a:lnTo>
                    <a:pt x="2142234" y="2459012"/>
                  </a:lnTo>
                  <a:lnTo>
                    <a:pt x="2154791" y="2472733"/>
                  </a:lnTo>
                  <a:lnTo>
                    <a:pt x="2169545" y="2474291"/>
                  </a:lnTo>
                  <a:lnTo>
                    <a:pt x="2178021" y="2481772"/>
                  </a:lnTo>
                  <a:lnTo>
                    <a:pt x="2148512" y="2492376"/>
                  </a:lnTo>
                  <a:lnTo>
                    <a:pt x="2127481" y="2475850"/>
                  </a:lnTo>
                  <a:close/>
                  <a:moveTo>
                    <a:pt x="1550604" y="2444749"/>
                  </a:moveTo>
                  <a:lnTo>
                    <a:pt x="1557308" y="2453507"/>
                  </a:lnTo>
                  <a:lnTo>
                    <a:pt x="1550019" y="2466975"/>
                  </a:lnTo>
                  <a:lnTo>
                    <a:pt x="1543021" y="2460578"/>
                  </a:lnTo>
                  <a:close/>
                  <a:moveTo>
                    <a:pt x="2109853" y="2386019"/>
                  </a:moveTo>
                  <a:lnTo>
                    <a:pt x="2120870" y="2400025"/>
                  </a:lnTo>
                  <a:lnTo>
                    <a:pt x="2108936" y="2417767"/>
                  </a:lnTo>
                  <a:lnTo>
                    <a:pt x="2097918" y="2409675"/>
                  </a:lnTo>
                  <a:lnTo>
                    <a:pt x="2095470" y="2397535"/>
                  </a:lnTo>
                  <a:lnTo>
                    <a:pt x="2105570" y="2395357"/>
                  </a:lnTo>
                  <a:close/>
                  <a:moveTo>
                    <a:pt x="2152737" y="2320930"/>
                  </a:moveTo>
                  <a:lnTo>
                    <a:pt x="2168495" y="2326823"/>
                  </a:lnTo>
                  <a:lnTo>
                    <a:pt x="2162192" y="2336131"/>
                  </a:lnTo>
                  <a:lnTo>
                    <a:pt x="2146118" y="2334268"/>
                  </a:lnTo>
                  <a:lnTo>
                    <a:pt x="2127524" y="2347918"/>
                  </a:lnTo>
                  <a:lnTo>
                    <a:pt x="2125633" y="2341713"/>
                  </a:lnTo>
                  <a:close/>
                  <a:moveTo>
                    <a:pt x="2132312" y="2239963"/>
                  </a:moveTo>
                  <a:lnTo>
                    <a:pt x="2144684" y="2252345"/>
                  </a:lnTo>
                  <a:lnTo>
                    <a:pt x="2123344" y="2265364"/>
                  </a:lnTo>
                  <a:lnTo>
                    <a:pt x="2120870" y="2251711"/>
                  </a:lnTo>
                  <a:close/>
                  <a:moveTo>
                    <a:pt x="2164060" y="2190748"/>
                  </a:moveTo>
                  <a:lnTo>
                    <a:pt x="2173257" y="2205972"/>
                  </a:lnTo>
                  <a:lnTo>
                    <a:pt x="2159135" y="2212976"/>
                  </a:lnTo>
                  <a:lnTo>
                    <a:pt x="2150266" y="2203839"/>
                  </a:lnTo>
                  <a:lnTo>
                    <a:pt x="2144683" y="2191052"/>
                  </a:lnTo>
                  <a:close/>
                  <a:moveTo>
                    <a:pt x="2180785" y="2185982"/>
                  </a:moveTo>
                  <a:lnTo>
                    <a:pt x="2193581" y="2195133"/>
                  </a:lnTo>
                  <a:lnTo>
                    <a:pt x="2196141" y="2205858"/>
                  </a:lnTo>
                  <a:lnTo>
                    <a:pt x="2215976" y="2190085"/>
                  </a:lnTo>
                  <a:lnTo>
                    <a:pt x="2231972" y="2195762"/>
                  </a:lnTo>
                  <a:lnTo>
                    <a:pt x="2235170" y="2202388"/>
                  </a:lnTo>
                  <a:lnTo>
                    <a:pt x="2219175" y="2206490"/>
                  </a:lnTo>
                  <a:lnTo>
                    <a:pt x="2232931" y="2212798"/>
                  </a:lnTo>
                  <a:lnTo>
                    <a:pt x="2230372" y="2220054"/>
                  </a:lnTo>
                  <a:lnTo>
                    <a:pt x="2182064" y="2224786"/>
                  </a:lnTo>
                  <a:lnTo>
                    <a:pt x="2162230" y="2235198"/>
                  </a:lnTo>
                  <a:lnTo>
                    <a:pt x="2151032" y="2219738"/>
                  </a:lnTo>
                  <a:lnTo>
                    <a:pt x="2166069" y="2217846"/>
                  </a:lnTo>
                  <a:lnTo>
                    <a:pt x="2176626" y="2207119"/>
                  </a:lnTo>
                  <a:lnTo>
                    <a:pt x="2186223" y="2207750"/>
                  </a:lnTo>
                  <a:close/>
                  <a:moveTo>
                    <a:pt x="2198341" y="2157407"/>
                  </a:moveTo>
                  <a:lnTo>
                    <a:pt x="2201832" y="2171006"/>
                  </a:lnTo>
                  <a:lnTo>
                    <a:pt x="2185958" y="2179632"/>
                  </a:lnTo>
                  <a:lnTo>
                    <a:pt x="2188815" y="2160724"/>
                  </a:lnTo>
                  <a:close/>
                  <a:moveTo>
                    <a:pt x="5024403" y="2154231"/>
                  </a:moveTo>
                  <a:lnTo>
                    <a:pt x="5025991" y="2172774"/>
                  </a:lnTo>
                  <a:lnTo>
                    <a:pt x="5021228" y="2190992"/>
                  </a:lnTo>
                  <a:lnTo>
                    <a:pt x="5011703" y="2193919"/>
                  </a:lnTo>
                  <a:lnTo>
                    <a:pt x="5006941" y="2170172"/>
                  </a:lnTo>
                  <a:lnTo>
                    <a:pt x="5013608" y="2158460"/>
                  </a:lnTo>
                  <a:close/>
                  <a:moveTo>
                    <a:pt x="2249459" y="2125656"/>
                  </a:moveTo>
                  <a:lnTo>
                    <a:pt x="2249459" y="2130622"/>
                  </a:lnTo>
                  <a:lnTo>
                    <a:pt x="2228670" y="2146449"/>
                  </a:lnTo>
                  <a:lnTo>
                    <a:pt x="2227725" y="2156692"/>
                  </a:lnTo>
                  <a:lnTo>
                    <a:pt x="2218275" y="2166932"/>
                  </a:lnTo>
                  <a:lnTo>
                    <a:pt x="2210715" y="2153898"/>
                  </a:lnTo>
                  <a:cubicBezTo>
                    <a:pt x="2210400" y="2147691"/>
                    <a:pt x="2210086" y="2141484"/>
                    <a:pt x="2209771" y="2135277"/>
                  </a:cubicBezTo>
                  <a:lnTo>
                    <a:pt x="2222370" y="2136209"/>
                  </a:lnTo>
                  <a:close/>
                  <a:moveTo>
                    <a:pt x="2273905" y="2119307"/>
                  </a:moveTo>
                  <a:lnTo>
                    <a:pt x="2281208" y="2129645"/>
                  </a:lnTo>
                  <a:lnTo>
                    <a:pt x="2263110" y="2132006"/>
                  </a:lnTo>
                  <a:lnTo>
                    <a:pt x="2258983" y="2121079"/>
                  </a:lnTo>
                  <a:close/>
                  <a:moveTo>
                    <a:pt x="2280256" y="2095494"/>
                  </a:moveTo>
                  <a:lnTo>
                    <a:pt x="2287559" y="2097758"/>
                  </a:lnTo>
                  <a:lnTo>
                    <a:pt x="2274858" y="2112957"/>
                  </a:lnTo>
                  <a:lnTo>
                    <a:pt x="2258983" y="2108752"/>
                  </a:lnTo>
                  <a:lnTo>
                    <a:pt x="2261205" y="2097110"/>
                  </a:lnTo>
                  <a:close/>
                  <a:moveTo>
                    <a:pt x="2292002" y="2065330"/>
                  </a:moveTo>
                  <a:lnTo>
                    <a:pt x="2312959" y="2076808"/>
                  </a:lnTo>
                  <a:lnTo>
                    <a:pt x="2302798" y="2092318"/>
                  </a:lnTo>
                  <a:lnTo>
                    <a:pt x="2285972" y="2083011"/>
                  </a:lnTo>
                  <a:close/>
                  <a:moveTo>
                    <a:pt x="3672802" y="1939932"/>
                  </a:moveTo>
                  <a:lnTo>
                    <a:pt x="3695345" y="1940896"/>
                  </a:lnTo>
                  <a:lnTo>
                    <a:pt x="3700425" y="1952481"/>
                  </a:lnTo>
                  <a:lnTo>
                    <a:pt x="3688995" y="1950871"/>
                  </a:lnTo>
                  <a:lnTo>
                    <a:pt x="3692170" y="1959881"/>
                  </a:lnTo>
                  <a:lnTo>
                    <a:pt x="3677247" y="1963742"/>
                  </a:lnTo>
                  <a:lnTo>
                    <a:pt x="3668675" y="1946366"/>
                  </a:lnTo>
                  <a:close/>
                  <a:moveTo>
                    <a:pt x="2423473" y="1893885"/>
                  </a:moveTo>
                  <a:lnTo>
                    <a:pt x="2443134" y="1915792"/>
                  </a:lnTo>
                  <a:lnTo>
                    <a:pt x="2443134" y="1924364"/>
                  </a:lnTo>
                  <a:lnTo>
                    <a:pt x="2432836" y="1928810"/>
                  </a:lnTo>
                  <a:lnTo>
                    <a:pt x="2423473" y="1914204"/>
                  </a:lnTo>
                  <a:lnTo>
                    <a:pt x="2406622" y="1904997"/>
                  </a:lnTo>
                  <a:lnTo>
                    <a:pt x="2424410" y="1904679"/>
                  </a:lnTo>
                  <a:cubicBezTo>
                    <a:pt x="2424098" y="1901081"/>
                    <a:pt x="2423785" y="1897483"/>
                    <a:pt x="2423473" y="1893885"/>
                  </a:cubicBezTo>
                  <a:close/>
                  <a:moveTo>
                    <a:pt x="2486201" y="1830386"/>
                  </a:moveTo>
                  <a:lnTo>
                    <a:pt x="2497270" y="1855692"/>
                  </a:lnTo>
                  <a:lnTo>
                    <a:pt x="2519408" y="1854731"/>
                  </a:lnTo>
                  <a:lnTo>
                    <a:pt x="2519408" y="1862100"/>
                  </a:lnTo>
                  <a:lnTo>
                    <a:pt x="2538384" y="1871390"/>
                  </a:lnTo>
                  <a:lnTo>
                    <a:pt x="2526683" y="1872351"/>
                  </a:lnTo>
                  <a:lnTo>
                    <a:pt x="2515613" y="1886447"/>
                  </a:lnTo>
                  <a:lnTo>
                    <a:pt x="2494424" y="1884524"/>
                  </a:lnTo>
                  <a:lnTo>
                    <a:pt x="2481773" y="1899581"/>
                  </a:lnTo>
                  <a:lnTo>
                    <a:pt x="2466909" y="1901823"/>
                  </a:lnTo>
                  <a:lnTo>
                    <a:pt x="2457421" y="1886126"/>
                  </a:lnTo>
                  <a:lnTo>
                    <a:pt x="2465643" y="1873312"/>
                  </a:lnTo>
                  <a:lnTo>
                    <a:pt x="2489996" y="1878117"/>
                  </a:lnTo>
                  <a:lnTo>
                    <a:pt x="2480192" y="1861459"/>
                  </a:lnTo>
                  <a:lnTo>
                    <a:pt x="2492842" y="1857935"/>
                  </a:lnTo>
                  <a:lnTo>
                    <a:pt x="2459002" y="1847363"/>
                  </a:lnTo>
                  <a:lnTo>
                    <a:pt x="2482407" y="1843199"/>
                  </a:lnTo>
                  <a:close/>
                  <a:moveTo>
                    <a:pt x="3837960" y="1809756"/>
                  </a:moveTo>
                  <a:lnTo>
                    <a:pt x="3848063" y="1824547"/>
                  </a:lnTo>
                  <a:lnTo>
                    <a:pt x="3840654" y="1835157"/>
                  </a:lnTo>
                  <a:lnTo>
                    <a:pt x="3825838" y="1826797"/>
                  </a:lnTo>
                  <a:close/>
                  <a:moveTo>
                    <a:pt x="4013480" y="1541468"/>
                  </a:moveTo>
                  <a:lnTo>
                    <a:pt x="4030625" y="1544222"/>
                  </a:lnTo>
                  <a:lnTo>
                    <a:pt x="4046500" y="1546364"/>
                  </a:lnTo>
                  <a:lnTo>
                    <a:pt x="4042372" y="1550343"/>
                  </a:lnTo>
                  <a:lnTo>
                    <a:pt x="4030625" y="1554627"/>
                  </a:lnTo>
                  <a:lnTo>
                    <a:pt x="4032847" y="1564726"/>
                  </a:lnTo>
                  <a:lnTo>
                    <a:pt x="4027450" y="1566868"/>
                  </a:lnTo>
                  <a:lnTo>
                    <a:pt x="4018877" y="1554627"/>
                  </a:lnTo>
                  <a:lnTo>
                    <a:pt x="4016655" y="1563808"/>
                  </a:lnTo>
                  <a:lnTo>
                    <a:pt x="4005225" y="1557687"/>
                  </a:lnTo>
                  <a:lnTo>
                    <a:pt x="4005225" y="1546670"/>
                  </a:lnTo>
                  <a:close/>
                  <a:moveTo>
                    <a:pt x="5063053" y="1519232"/>
                  </a:moveTo>
                  <a:lnTo>
                    <a:pt x="5070842" y="1527746"/>
                  </a:lnTo>
                  <a:lnTo>
                    <a:pt x="5067414" y="1537522"/>
                  </a:lnTo>
                  <a:lnTo>
                    <a:pt x="5075204" y="1546351"/>
                  </a:lnTo>
                  <a:lnTo>
                    <a:pt x="5068349" y="1565270"/>
                  </a:lnTo>
                  <a:lnTo>
                    <a:pt x="5062741" y="1548243"/>
                  </a:lnTo>
                  <a:lnTo>
                    <a:pt x="5041866" y="1538152"/>
                  </a:lnTo>
                  <a:lnTo>
                    <a:pt x="5048720" y="1523332"/>
                  </a:lnTo>
                  <a:lnTo>
                    <a:pt x="5056198" y="1530584"/>
                  </a:lnTo>
                  <a:close/>
                  <a:moveTo>
                    <a:pt x="5070441" y="1517646"/>
                  </a:moveTo>
                  <a:lnTo>
                    <a:pt x="5086316" y="1521333"/>
                  </a:lnTo>
                  <a:lnTo>
                    <a:pt x="5074652" y="1527171"/>
                  </a:lnTo>
                  <a:close/>
                  <a:moveTo>
                    <a:pt x="2793654" y="1403349"/>
                  </a:moveTo>
                  <a:lnTo>
                    <a:pt x="2808259" y="1420428"/>
                  </a:lnTo>
                  <a:lnTo>
                    <a:pt x="2796829" y="1431595"/>
                  </a:lnTo>
                  <a:lnTo>
                    <a:pt x="2778096" y="1431924"/>
                  </a:lnTo>
                  <a:lnTo>
                    <a:pt x="2782859" y="1409918"/>
                  </a:lnTo>
                  <a:close/>
                  <a:moveTo>
                    <a:pt x="303818" y="1397948"/>
                  </a:moveTo>
                  <a:lnTo>
                    <a:pt x="310168" y="1402076"/>
                  </a:lnTo>
                  <a:lnTo>
                    <a:pt x="305088" y="1417633"/>
                  </a:lnTo>
                  <a:lnTo>
                    <a:pt x="309215" y="1431603"/>
                  </a:lnTo>
                  <a:lnTo>
                    <a:pt x="316518" y="1433826"/>
                  </a:lnTo>
                  <a:lnTo>
                    <a:pt x="315882" y="1449383"/>
                  </a:lnTo>
                  <a:lnTo>
                    <a:pt x="327630" y="1448113"/>
                  </a:lnTo>
                  <a:lnTo>
                    <a:pt x="329218" y="1426206"/>
                  </a:lnTo>
                  <a:lnTo>
                    <a:pt x="336838" y="1413506"/>
                  </a:lnTo>
                  <a:lnTo>
                    <a:pt x="350490" y="1432238"/>
                  </a:lnTo>
                  <a:cubicBezTo>
                    <a:pt x="350278" y="1437212"/>
                    <a:pt x="350067" y="1442187"/>
                    <a:pt x="349855" y="1447161"/>
                  </a:cubicBezTo>
                  <a:lnTo>
                    <a:pt x="367635" y="1441446"/>
                  </a:lnTo>
                  <a:lnTo>
                    <a:pt x="357158" y="1456368"/>
                  </a:lnTo>
                  <a:lnTo>
                    <a:pt x="368905" y="1466845"/>
                  </a:lnTo>
                  <a:lnTo>
                    <a:pt x="365095" y="1497326"/>
                  </a:lnTo>
                  <a:lnTo>
                    <a:pt x="350173" y="1511296"/>
                  </a:lnTo>
                  <a:lnTo>
                    <a:pt x="365095" y="1514471"/>
                  </a:lnTo>
                  <a:lnTo>
                    <a:pt x="368587" y="1537331"/>
                  </a:lnTo>
                  <a:lnTo>
                    <a:pt x="372397" y="1525583"/>
                  </a:lnTo>
                  <a:lnTo>
                    <a:pt x="385098" y="1524630"/>
                  </a:lnTo>
                  <a:lnTo>
                    <a:pt x="390495" y="1536378"/>
                  </a:lnTo>
                  <a:lnTo>
                    <a:pt x="372715" y="1545903"/>
                  </a:lnTo>
                  <a:lnTo>
                    <a:pt x="383510" y="1544633"/>
                  </a:lnTo>
                  <a:cubicBezTo>
                    <a:pt x="383193" y="1551300"/>
                    <a:pt x="382875" y="1557968"/>
                    <a:pt x="382558" y="1564635"/>
                  </a:cubicBezTo>
                  <a:lnTo>
                    <a:pt x="365413" y="1565905"/>
                  </a:lnTo>
                  <a:lnTo>
                    <a:pt x="352078" y="1579875"/>
                  </a:lnTo>
                  <a:lnTo>
                    <a:pt x="361603" y="1593210"/>
                  </a:lnTo>
                  <a:lnTo>
                    <a:pt x="349220" y="1608133"/>
                  </a:lnTo>
                  <a:lnTo>
                    <a:pt x="347950" y="1621785"/>
                  </a:lnTo>
                  <a:lnTo>
                    <a:pt x="336520" y="1623055"/>
                  </a:lnTo>
                  <a:lnTo>
                    <a:pt x="327313" y="1634485"/>
                  </a:lnTo>
                  <a:lnTo>
                    <a:pt x="318740" y="1639248"/>
                  </a:lnTo>
                  <a:lnTo>
                    <a:pt x="313025" y="1622103"/>
                  </a:lnTo>
                  <a:lnTo>
                    <a:pt x="298103" y="1602418"/>
                  </a:lnTo>
                  <a:lnTo>
                    <a:pt x="291753" y="1616388"/>
                  </a:lnTo>
                  <a:lnTo>
                    <a:pt x="300643" y="1628770"/>
                  </a:lnTo>
                  <a:lnTo>
                    <a:pt x="301913" y="1637025"/>
                  </a:lnTo>
                  <a:lnTo>
                    <a:pt x="286990" y="1645598"/>
                  </a:lnTo>
                  <a:lnTo>
                    <a:pt x="285085" y="1666870"/>
                  </a:lnTo>
                  <a:lnTo>
                    <a:pt x="313343" y="1651630"/>
                  </a:lnTo>
                  <a:lnTo>
                    <a:pt x="317788" y="1655758"/>
                  </a:lnTo>
                  <a:lnTo>
                    <a:pt x="295880" y="1676078"/>
                  </a:lnTo>
                  <a:lnTo>
                    <a:pt x="279053" y="1708781"/>
                  </a:lnTo>
                  <a:lnTo>
                    <a:pt x="255875" y="1711320"/>
                  </a:lnTo>
                  <a:lnTo>
                    <a:pt x="242223" y="1742753"/>
                  </a:lnTo>
                  <a:lnTo>
                    <a:pt x="220950" y="1748468"/>
                  </a:lnTo>
                  <a:lnTo>
                    <a:pt x="217775" y="1744340"/>
                  </a:lnTo>
                  <a:lnTo>
                    <a:pt x="228570" y="1739896"/>
                  </a:lnTo>
                  <a:lnTo>
                    <a:pt x="231745" y="1730370"/>
                  </a:lnTo>
                  <a:lnTo>
                    <a:pt x="224125" y="1722115"/>
                  </a:lnTo>
                  <a:cubicBezTo>
                    <a:pt x="223702" y="1715871"/>
                    <a:pt x="223278" y="1709627"/>
                    <a:pt x="222855" y="1703383"/>
                  </a:cubicBezTo>
                  <a:lnTo>
                    <a:pt x="207933" y="1701160"/>
                  </a:lnTo>
                  <a:lnTo>
                    <a:pt x="204123" y="1710685"/>
                  </a:lnTo>
                  <a:lnTo>
                    <a:pt x="207298" y="1720210"/>
                  </a:lnTo>
                  <a:lnTo>
                    <a:pt x="199995" y="1729736"/>
                  </a:lnTo>
                  <a:lnTo>
                    <a:pt x="175865" y="1737355"/>
                  </a:lnTo>
                  <a:lnTo>
                    <a:pt x="163165" y="1761486"/>
                  </a:lnTo>
                  <a:lnTo>
                    <a:pt x="110778" y="1815778"/>
                  </a:lnTo>
                  <a:lnTo>
                    <a:pt x="87283" y="1817048"/>
                  </a:lnTo>
                  <a:lnTo>
                    <a:pt x="63470" y="1831018"/>
                  </a:lnTo>
                  <a:lnTo>
                    <a:pt x="35848" y="1825938"/>
                  </a:lnTo>
                  <a:lnTo>
                    <a:pt x="40293" y="1849433"/>
                  </a:lnTo>
                  <a:lnTo>
                    <a:pt x="0" y="1865398"/>
                  </a:lnTo>
                  <a:lnTo>
                    <a:pt x="51895" y="1757672"/>
                  </a:lnTo>
                  <a:cubicBezTo>
                    <a:pt x="107924" y="1654532"/>
                    <a:pt x="168793" y="1554404"/>
                    <a:pt x="234199" y="1457591"/>
                  </a:cubicBezTo>
                  <a:lnTo>
                    <a:pt x="269276" y="1410682"/>
                  </a:lnTo>
                  <a:lnTo>
                    <a:pt x="273020" y="1407473"/>
                  </a:lnTo>
                  <a:close/>
                  <a:moveTo>
                    <a:pt x="3781388" y="1397007"/>
                  </a:moveTo>
                  <a:cubicBezTo>
                    <a:pt x="3781176" y="1404671"/>
                    <a:pt x="3780965" y="1412335"/>
                    <a:pt x="3780753" y="1419999"/>
                  </a:cubicBezTo>
                  <a:lnTo>
                    <a:pt x="3775672" y="1425582"/>
                  </a:lnTo>
                  <a:lnTo>
                    <a:pt x="3770275" y="1413431"/>
                  </a:lnTo>
                  <a:lnTo>
                    <a:pt x="3776308" y="1403577"/>
                  </a:lnTo>
                  <a:close/>
                  <a:moveTo>
                    <a:pt x="2893984" y="1212850"/>
                  </a:moveTo>
                  <a:lnTo>
                    <a:pt x="2912798" y="1234757"/>
                  </a:lnTo>
                  <a:lnTo>
                    <a:pt x="2919384" y="1260157"/>
                  </a:lnTo>
                  <a:lnTo>
                    <a:pt x="2902763" y="1260475"/>
                  </a:lnTo>
                  <a:lnTo>
                    <a:pt x="2904646" y="1246504"/>
                  </a:lnTo>
                  <a:lnTo>
                    <a:pt x="2894924" y="1231582"/>
                  </a:lnTo>
                  <a:cubicBezTo>
                    <a:pt x="2894611" y="1225338"/>
                    <a:pt x="2894297" y="1219094"/>
                    <a:pt x="2893984" y="1212850"/>
                  </a:cubicBezTo>
                  <a:close/>
                  <a:moveTo>
                    <a:pt x="5710203" y="1139822"/>
                  </a:moveTo>
                  <a:lnTo>
                    <a:pt x="5727666" y="1152205"/>
                  </a:lnTo>
                  <a:lnTo>
                    <a:pt x="5723382" y="1173160"/>
                  </a:lnTo>
                  <a:lnTo>
                    <a:pt x="5711521" y="1162048"/>
                  </a:lnTo>
                  <a:cubicBezTo>
                    <a:pt x="5711082" y="1154639"/>
                    <a:pt x="5710642" y="1147231"/>
                    <a:pt x="5710203" y="1139822"/>
                  </a:cubicBezTo>
                  <a:close/>
                  <a:moveTo>
                    <a:pt x="3040668" y="1009652"/>
                  </a:moveTo>
                  <a:lnTo>
                    <a:pt x="3052733" y="1019177"/>
                  </a:lnTo>
                  <a:lnTo>
                    <a:pt x="3020983" y="1028702"/>
                  </a:lnTo>
                  <a:lnTo>
                    <a:pt x="3017808" y="1020765"/>
                  </a:lnTo>
                  <a:close/>
                  <a:moveTo>
                    <a:pt x="3072139" y="911226"/>
                  </a:moveTo>
                  <a:lnTo>
                    <a:pt x="3073371" y="926933"/>
                  </a:lnTo>
                  <a:lnTo>
                    <a:pt x="3052733" y="930276"/>
                  </a:lnTo>
                  <a:close/>
                  <a:moveTo>
                    <a:pt x="3107021" y="901700"/>
                  </a:moveTo>
                  <a:lnTo>
                    <a:pt x="3120991" y="928449"/>
                  </a:lnTo>
                  <a:lnTo>
                    <a:pt x="3105116" y="944563"/>
                  </a:lnTo>
                  <a:lnTo>
                    <a:pt x="3098766" y="934895"/>
                  </a:lnTo>
                  <a:lnTo>
                    <a:pt x="3098766" y="925226"/>
                  </a:lnTo>
                  <a:lnTo>
                    <a:pt x="3105751" y="916525"/>
                  </a:lnTo>
                  <a:close/>
                  <a:moveTo>
                    <a:pt x="3099360" y="876300"/>
                  </a:moveTo>
                  <a:lnTo>
                    <a:pt x="3105116" y="884929"/>
                  </a:lnTo>
                  <a:lnTo>
                    <a:pt x="3093284" y="896433"/>
                  </a:lnTo>
                  <a:lnTo>
                    <a:pt x="3091365" y="914648"/>
                  </a:lnTo>
                  <a:lnTo>
                    <a:pt x="3079858" y="925513"/>
                  </a:lnTo>
                  <a:cubicBezTo>
                    <a:pt x="3079751" y="918696"/>
                    <a:pt x="3079645" y="911878"/>
                    <a:pt x="3079538" y="905061"/>
                  </a:cubicBezTo>
                  <a:lnTo>
                    <a:pt x="3060671" y="906659"/>
                  </a:lnTo>
                  <a:lnTo>
                    <a:pt x="3062270" y="893877"/>
                  </a:lnTo>
                  <a:lnTo>
                    <a:pt x="3082736" y="885248"/>
                  </a:lnTo>
                  <a:close/>
                  <a:moveTo>
                    <a:pt x="2895676" y="835022"/>
                  </a:moveTo>
                  <a:lnTo>
                    <a:pt x="2900080" y="843367"/>
                  </a:lnTo>
                  <a:lnTo>
                    <a:pt x="2899450" y="855243"/>
                  </a:lnTo>
                  <a:lnTo>
                    <a:pt x="2906370" y="852034"/>
                  </a:lnTo>
                  <a:cubicBezTo>
                    <a:pt x="2906475" y="854923"/>
                    <a:pt x="2906579" y="857811"/>
                    <a:pt x="2906684" y="860700"/>
                  </a:cubicBezTo>
                  <a:lnTo>
                    <a:pt x="2893160" y="863910"/>
                  </a:lnTo>
                  <a:lnTo>
                    <a:pt x="2884040" y="886378"/>
                  </a:lnTo>
                  <a:lnTo>
                    <a:pt x="2873346" y="893760"/>
                  </a:lnTo>
                  <a:lnTo>
                    <a:pt x="2879321" y="876748"/>
                  </a:lnTo>
                  <a:lnTo>
                    <a:pt x="2877121" y="857490"/>
                  </a:lnTo>
                  <a:lnTo>
                    <a:pt x="2890959" y="854280"/>
                  </a:lnTo>
                  <a:close/>
                  <a:moveTo>
                    <a:pt x="2912575" y="822322"/>
                  </a:moveTo>
                  <a:lnTo>
                    <a:pt x="2923896" y="829854"/>
                  </a:lnTo>
                  <a:lnTo>
                    <a:pt x="2925733" y="836130"/>
                  </a:lnTo>
                  <a:lnTo>
                    <a:pt x="2922673" y="849310"/>
                  </a:lnTo>
                  <a:lnTo>
                    <a:pt x="2912575" y="848682"/>
                  </a:lnTo>
                  <a:lnTo>
                    <a:pt x="2904312" y="841465"/>
                  </a:lnTo>
                  <a:lnTo>
                    <a:pt x="2900333" y="830795"/>
                  </a:lnTo>
                  <a:lnTo>
                    <a:pt x="2915634" y="832050"/>
                  </a:lnTo>
                  <a:close/>
                  <a:moveTo>
                    <a:pt x="3115497" y="820737"/>
                  </a:moveTo>
                  <a:lnTo>
                    <a:pt x="3128970" y="829700"/>
                  </a:lnTo>
                  <a:lnTo>
                    <a:pt x="3132104" y="840826"/>
                  </a:lnTo>
                  <a:lnTo>
                    <a:pt x="3125211" y="850098"/>
                  </a:lnTo>
                  <a:lnTo>
                    <a:pt x="3108291" y="855662"/>
                  </a:lnTo>
                  <a:lnTo>
                    <a:pt x="3112364" y="841135"/>
                  </a:lnTo>
                  <a:close/>
                  <a:moveTo>
                    <a:pt x="2986079" y="784222"/>
                  </a:moveTo>
                  <a:lnTo>
                    <a:pt x="2989234" y="792794"/>
                  </a:lnTo>
                  <a:lnTo>
                    <a:pt x="2950732" y="835022"/>
                  </a:lnTo>
                  <a:lnTo>
                    <a:pt x="2938108" y="829942"/>
                  </a:lnTo>
                  <a:lnTo>
                    <a:pt x="2936846" y="815337"/>
                  </a:lnTo>
                  <a:lnTo>
                    <a:pt x="2944104" y="803589"/>
                  </a:lnTo>
                  <a:lnTo>
                    <a:pt x="2956728" y="805494"/>
                  </a:lnTo>
                  <a:lnTo>
                    <a:pt x="2963040" y="796922"/>
                  </a:lnTo>
                  <a:lnTo>
                    <a:pt x="2969036" y="784539"/>
                  </a:lnTo>
                  <a:close/>
                  <a:moveTo>
                    <a:pt x="3181826" y="777876"/>
                  </a:moveTo>
                  <a:lnTo>
                    <a:pt x="3189253" y="786862"/>
                  </a:lnTo>
                  <a:lnTo>
                    <a:pt x="3181181" y="793751"/>
                  </a:lnTo>
                  <a:lnTo>
                    <a:pt x="3170203" y="787760"/>
                  </a:lnTo>
                  <a:close/>
                  <a:moveTo>
                    <a:pt x="2989234" y="760410"/>
                  </a:moveTo>
                  <a:lnTo>
                    <a:pt x="3000346" y="771020"/>
                  </a:lnTo>
                  <a:lnTo>
                    <a:pt x="2997078" y="785810"/>
                  </a:lnTo>
                  <a:lnTo>
                    <a:pt x="2989559" y="779380"/>
                  </a:lnTo>
                  <a:cubicBezTo>
                    <a:pt x="2989451" y="773057"/>
                    <a:pt x="2989342" y="766733"/>
                    <a:pt x="2989234" y="760410"/>
                  </a:cubicBezTo>
                  <a:close/>
                  <a:moveTo>
                    <a:pt x="3084673" y="733425"/>
                  </a:moveTo>
                  <a:lnTo>
                    <a:pt x="3095591" y="744629"/>
                  </a:lnTo>
                  <a:lnTo>
                    <a:pt x="3089491" y="761915"/>
                  </a:lnTo>
                  <a:lnTo>
                    <a:pt x="3078568" y="778881"/>
                  </a:lnTo>
                  <a:lnTo>
                    <a:pt x="3073427" y="784323"/>
                  </a:lnTo>
                  <a:lnTo>
                    <a:pt x="3061541" y="788805"/>
                  </a:lnTo>
                  <a:lnTo>
                    <a:pt x="3062825" y="799369"/>
                  </a:lnTo>
                  <a:lnTo>
                    <a:pt x="3065074" y="811213"/>
                  </a:lnTo>
                  <a:lnTo>
                    <a:pt x="3056400" y="808972"/>
                  </a:lnTo>
                  <a:lnTo>
                    <a:pt x="3054472" y="788805"/>
                  </a:lnTo>
                  <a:lnTo>
                    <a:pt x="3063789" y="766077"/>
                  </a:lnTo>
                  <a:lnTo>
                    <a:pt x="3045477" y="773119"/>
                  </a:lnTo>
                  <a:lnTo>
                    <a:pt x="3028448" y="802890"/>
                  </a:lnTo>
                  <a:lnTo>
                    <a:pt x="3016882" y="795527"/>
                  </a:lnTo>
                  <a:lnTo>
                    <a:pt x="3014633" y="784643"/>
                  </a:lnTo>
                  <a:lnTo>
                    <a:pt x="3028127" y="766397"/>
                  </a:lnTo>
                  <a:lnTo>
                    <a:pt x="3045477" y="749431"/>
                  </a:lnTo>
                  <a:lnTo>
                    <a:pt x="3065396" y="743989"/>
                  </a:lnTo>
                  <a:close/>
                  <a:moveTo>
                    <a:pt x="3205129" y="719138"/>
                  </a:moveTo>
                  <a:lnTo>
                    <a:pt x="3203253" y="736387"/>
                  </a:lnTo>
                  <a:lnTo>
                    <a:pt x="3189807" y="739776"/>
                  </a:lnTo>
                  <a:lnTo>
                    <a:pt x="3184491" y="726222"/>
                  </a:lnTo>
                  <a:close/>
                  <a:moveTo>
                    <a:pt x="3048002" y="700087"/>
                  </a:moveTo>
                  <a:lnTo>
                    <a:pt x="3055726" y="703262"/>
                  </a:lnTo>
                  <a:lnTo>
                    <a:pt x="3059084" y="711517"/>
                  </a:lnTo>
                  <a:lnTo>
                    <a:pt x="3057069" y="725170"/>
                  </a:lnTo>
                  <a:lnTo>
                    <a:pt x="3044980" y="725487"/>
                  </a:lnTo>
                  <a:lnTo>
                    <a:pt x="3041621" y="709612"/>
                  </a:lnTo>
                  <a:close/>
                  <a:moveTo>
                    <a:pt x="3147591" y="608011"/>
                  </a:moveTo>
                  <a:lnTo>
                    <a:pt x="3157047" y="609291"/>
                  </a:lnTo>
                  <a:lnTo>
                    <a:pt x="3163667" y="632651"/>
                  </a:lnTo>
                  <a:lnTo>
                    <a:pt x="3154210" y="648332"/>
                  </a:lnTo>
                  <a:lnTo>
                    <a:pt x="3165873" y="659212"/>
                  </a:lnTo>
                  <a:lnTo>
                    <a:pt x="3165873" y="666572"/>
                  </a:lnTo>
                  <a:lnTo>
                    <a:pt x="3150428" y="687053"/>
                  </a:lnTo>
                  <a:lnTo>
                    <a:pt x="3152319" y="699533"/>
                  </a:lnTo>
                  <a:lnTo>
                    <a:pt x="3167134" y="696333"/>
                  </a:lnTo>
                  <a:lnTo>
                    <a:pt x="3173439" y="675853"/>
                  </a:lnTo>
                  <a:lnTo>
                    <a:pt x="3178482" y="657932"/>
                  </a:lnTo>
                  <a:lnTo>
                    <a:pt x="3193298" y="651212"/>
                  </a:lnTo>
                  <a:lnTo>
                    <a:pt x="3183211" y="634571"/>
                  </a:lnTo>
                  <a:lnTo>
                    <a:pt x="3192983" y="621771"/>
                  </a:lnTo>
                  <a:lnTo>
                    <a:pt x="3196765" y="625611"/>
                  </a:lnTo>
                  <a:lnTo>
                    <a:pt x="3199602" y="629131"/>
                  </a:lnTo>
                  <a:lnTo>
                    <a:pt x="3200548" y="631051"/>
                  </a:lnTo>
                  <a:lnTo>
                    <a:pt x="3201178" y="632331"/>
                  </a:lnTo>
                  <a:lnTo>
                    <a:pt x="3202124" y="632971"/>
                  </a:lnTo>
                  <a:lnTo>
                    <a:pt x="3203070" y="633611"/>
                  </a:lnTo>
                  <a:lnTo>
                    <a:pt x="3204015" y="632971"/>
                  </a:lnTo>
                  <a:lnTo>
                    <a:pt x="3205592" y="632651"/>
                  </a:lnTo>
                  <a:lnTo>
                    <a:pt x="3207483" y="631691"/>
                  </a:lnTo>
                  <a:lnTo>
                    <a:pt x="3208744" y="631051"/>
                  </a:lnTo>
                  <a:lnTo>
                    <a:pt x="3220092" y="642572"/>
                  </a:lnTo>
                  <a:lnTo>
                    <a:pt x="3225766" y="654092"/>
                  </a:lnTo>
                  <a:lnTo>
                    <a:pt x="3206852" y="678093"/>
                  </a:lnTo>
                  <a:lnTo>
                    <a:pt x="3205276" y="700173"/>
                  </a:lnTo>
                  <a:lnTo>
                    <a:pt x="3185102" y="698253"/>
                  </a:lnTo>
                  <a:lnTo>
                    <a:pt x="3181319" y="716174"/>
                  </a:lnTo>
                  <a:lnTo>
                    <a:pt x="3173754" y="726734"/>
                  </a:lnTo>
                  <a:lnTo>
                    <a:pt x="3184472" y="743055"/>
                  </a:lnTo>
                  <a:lnTo>
                    <a:pt x="3173754" y="746255"/>
                  </a:lnTo>
                  <a:lnTo>
                    <a:pt x="3160199" y="738895"/>
                  </a:lnTo>
                  <a:lnTo>
                    <a:pt x="3157047" y="722894"/>
                  </a:lnTo>
                  <a:lnTo>
                    <a:pt x="3154525" y="730894"/>
                  </a:lnTo>
                  <a:lnTo>
                    <a:pt x="3152949" y="736974"/>
                  </a:lnTo>
                  <a:lnTo>
                    <a:pt x="3152004" y="739215"/>
                  </a:lnTo>
                  <a:cubicBezTo>
                    <a:pt x="3151899" y="739855"/>
                    <a:pt x="3151793" y="740495"/>
                    <a:pt x="3151688" y="741135"/>
                  </a:cubicBezTo>
                  <a:lnTo>
                    <a:pt x="3151373" y="743375"/>
                  </a:lnTo>
                  <a:lnTo>
                    <a:pt x="3149482" y="746895"/>
                  </a:lnTo>
                  <a:lnTo>
                    <a:pt x="3144123" y="756495"/>
                  </a:lnTo>
                  <a:lnTo>
                    <a:pt x="3136243" y="769935"/>
                  </a:lnTo>
                  <a:lnTo>
                    <a:pt x="3126786" y="760335"/>
                  </a:lnTo>
                  <a:lnTo>
                    <a:pt x="3129623" y="727694"/>
                  </a:lnTo>
                  <a:lnTo>
                    <a:pt x="3116384" y="740495"/>
                  </a:lnTo>
                  <a:lnTo>
                    <a:pt x="3105036" y="768975"/>
                  </a:lnTo>
                  <a:lnTo>
                    <a:pt x="3097785" y="767055"/>
                  </a:lnTo>
                  <a:lnTo>
                    <a:pt x="3107873" y="742415"/>
                  </a:lnTo>
                  <a:lnTo>
                    <a:pt x="3096209" y="740495"/>
                  </a:lnTo>
                  <a:lnTo>
                    <a:pt x="3094003" y="734094"/>
                  </a:lnTo>
                  <a:lnTo>
                    <a:pt x="3107557" y="727694"/>
                  </a:lnTo>
                  <a:lnTo>
                    <a:pt x="3099992" y="717134"/>
                  </a:lnTo>
                  <a:lnTo>
                    <a:pt x="3127101" y="687053"/>
                  </a:lnTo>
                  <a:lnTo>
                    <a:pt x="3127101" y="668172"/>
                  </a:lnTo>
                  <a:lnTo>
                    <a:pt x="3135297" y="656332"/>
                  </a:lnTo>
                  <a:lnTo>
                    <a:pt x="3128992" y="646732"/>
                  </a:lnTo>
                  <a:close/>
                  <a:moveTo>
                    <a:pt x="3086809" y="601662"/>
                  </a:moveTo>
                  <a:lnTo>
                    <a:pt x="3100900" y="618490"/>
                  </a:lnTo>
                  <a:lnTo>
                    <a:pt x="3095575" y="628967"/>
                  </a:lnTo>
                  <a:lnTo>
                    <a:pt x="3100274" y="649287"/>
                  </a:lnTo>
                  <a:lnTo>
                    <a:pt x="3095888" y="658812"/>
                  </a:lnTo>
                  <a:lnTo>
                    <a:pt x="3117816" y="663575"/>
                  </a:lnTo>
                  <a:lnTo>
                    <a:pt x="3107478" y="680720"/>
                  </a:lnTo>
                  <a:lnTo>
                    <a:pt x="3092755" y="682625"/>
                  </a:lnTo>
                  <a:lnTo>
                    <a:pt x="3067073" y="700087"/>
                  </a:lnTo>
                  <a:lnTo>
                    <a:pt x="3054544" y="696912"/>
                  </a:lnTo>
                  <a:lnTo>
                    <a:pt x="3082423" y="661987"/>
                  </a:lnTo>
                  <a:lnTo>
                    <a:pt x="3052351" y="679767"/>
                  </a:lnTo>
                  <a:lnTo>
                    <a:pt x="3042953" y="679132"/>
                  </a:lnTo>
                  <a:lnTo>
                    <a:pt x="3029170" y="697230"/>
                  </a:lnTo>
                  <a:lnTo>
                    <a:pt x="3024158" y="683577"/>
                  </a:lnTo>
                  <a:lnTo>
                    <a:pt x="3034495" y="675957"/>
                  </a:lnTo>
                  <a:lnTo>
                    <a:pt x="3031050" y="662305"/>
                  </a:lnTo>
                  <a:lnTo>
                    <a:pt x="3042640" y="652780"/>
                  </a:lnTo>
                  <a:lnTo>
                    <a:pt x="3057363" y="649605"/>
                  </a:lnTo>
                  <a:lnTo>
                    <a:pt x="3071460" y="629285"/>
                  </a:lnTo>
                  <a:lnTo>
                    <a:pt x="3083990" y="628332"/>
                  </a:lnTo>
                  <a:lnTo>
                    <a:pt x="3079917" y="611187"/>
                  </a:lnTo>
                  <a:close/>
                  <a:moveTo>
                    <a:pt x="3198778" y="596901"/>
                  </a:moveTo>
                  <a:lnTo>
                    <a:pt x="3208960" y="597864"/>
                  </a:lnTo>
                  <a:lnTo>
                    <a:pt x="3214215" y="603322"/>
                  </a:lnTo>
                  <a:lnTo>
                    <a:pt x="3219798" y="601074"/>
                  </a:lnTo>
                  <a:lnTo>
                    <a:pt x="3227353" y="611349"/>
                  </a:lnTo>
                  <a:lnTo>
                    <a:pt x="3217828" y="625476"/>
                  </a:lnTo>
                  <a:lnTo>
                    <a:pt x="3201405" y="609743"/>
                  </a:lnTo>
                  <a:close/>
                  <a:moveTo>
                    <a:pt x="3164907" y="504825"/>
                  </a:moveTo>
                  <a:lnTo>
                    <a:pt x="3188311" y="509905"/>
                  </a:lnTo>
                  <a:lnTo>
                    <a:pt x="3190841" y="523558"/>
                  </a:lnTo>
                  <a:lnTo>
                    <a:pt x="3182302" y="535305"/>
                  </a:lnTo>
                  <a:lnTo>
                    <a:pt x="3184516" y="554355"/>
                  </a:lnTo>
                  <a:lnTo>
                    <a:pt x="3172181" y="566103"/>
                  </a:lnTo>
                  <a:lnTo>
                    <a:pt x="3164591" y="582930"/>
                  </a:lnTo>
                  <a:lnTo>
                    <a:pt x="3136444" y="592455"/>
                  </a:lnTo>
                  <a:lnTo>
                    <a:pt x="3124110" y="622300"/>
                  </a:lnTo>
                  <a:lnTo>
                    <a:pt x="3119998" y="619125"/>
                  </a:lnTo>
                  <a:lnTo>
                    <a:pt x="3120631" y="611823"/>
                  </a:lnTo>
                  <a:lnTo>
                    <a:pt x="3109878" y="602615"/>
                  </a:lnTo>
                  <a:lnTo>
                    <a:pt x="3132965" y="578803"/>
                  </a:lnTo>
                  <a:lnTo>
                    <a:pt x="3136127" y="555943"/>
                  </a:lnTo>
                  <a:lnTo>
                    <a:pt x="3151941" y="553403"/>
                  </a:lnTo>
                  <a:lnTo>
                    <a:pt x="3155736" y="542925"/>
                  </a:lnTo>
                  <a:lnTo>
                    <a:pt x="3151624" y="531495"/>
                  </a:lnTo>
                  <a:lnTo>
                    <a:pt x="3157950" y="523875"/>
                  </a:lnTo>
                  <a:close/>
                  <a:moveTo>
                    <a:pt x="4364771" y="471424"/>
                  </a:moveTo>
                  <a:lnTo>
                    <a:pt x="4352063" y="473328"/>
                  </a:lnTo>
                  <a:lnTo>
                    <a:pt x="4349204" y="492370"/>
                  </a:lnTo>
                  <a:lnTo>
                    <a:pt x="4353334" y="505065"/>
                  </a:lnTo>
                  <a:lnTo>
                    <a:pt x="4345709" y="514269"/>
                  </a:lnTo>
                  <a:lnTo>
                    <a:pt x="4338402" y="505383"/>
                  </a:lnTo>
                  <a:lnTo>
                    <a:pt x="4341579" y="493005"/>
                  </a:lnTo>
                  <a:lnTo>
                    <a:pt x="4337131" y="479358"/>
                  </a:lnTo>
                  <a:lnTo>
                    <a:pt x="4322835" y="489514"/>
                  </a:lnTo>
                  <a:lnTo>
                    <a:pt x="4315210" y="501892"/>
                  </a:lnTo>
                  <a:lnTo>
                    <a:pt x="4319976" y="515538"/>
                  </a:lnTo>
                  <a:lnTo>
                    <a:pt x="4326647" y="515538"/>
                  </a:lnTo>
                  <a:lnTo>
                    <a:pt x="4334590" y="522203"/>
                  </a:lnTo>
                  <a:lnTo>
                    <a:pt x="4333319" y="536167"/>
                  </a:lnTo>
                  <a:lnTo>
                    <a:pt x="4321882" y="530455"/>
                  </a:lnTo>
                  <a:lnTo>
                    <a:pt x="4315210" y="539658"/>
                  </a:lnTo>
                  <a:lnTo>
                    <a:pt x="4297419" y="537119"/>
                  </a:lnTo>
                  <a:lnTo>
                    <a:pt x="4292971" y="550766"/>
                  </a:lnTo>
                  <a:lnTo>
                    <a:pt x="4282805" y="553940"/>
                  </a:lnTo>
                  <a:lnTo>
                    <a:pt x="4274862" y="552353"/>
                  </a:lnTo>
                  <a:lnTo>
                    <a:pt x="4260566" y="563778"/>
                  </a:lnTo>
                  <a:lnTo>
                    <a:pt x="4263425" y="579647"/>
                  </a:lnTo>
                  <a:lnTo>
                    <a:pt x="4256754" y="585677"/>
                  </a:lnTo>
                  <a:lnTo>
                    <a:pt x="4246270" y="586312"/>
                  </a:lnTo>
                  <a:lnTo>
                    <a:pt x="4233244" y="586946"/>
                  </a:lnTo>
                  <a:lnTo>
                    <a:pt x="4227843" y="601863"/>
                  </a:lnTo>
                  <a:lnTo>
                    <a:pt x="4232926" y="608210"/>
                  </a:lnTo>
                  <a:lnTo>
                    <a:pt x="4241504" y="605036"/>
                  </a:lnTo>
                  <a:lnTo>
                    <a:pt x="4247858" y="609797"/>
                  </a:lnTo>
                  <a:lnTo>
                    <a:pt x="4239280" y="612653"/>
                  </a:lnTo>
                  <a:lnTo>
                    <a:pt x="4244363" y="622174"/>
                  </a:lnTo>
                  <a:lnTo>
                    <a:pt x="4254530" y="624396"/>
                  </a:lnTo>
                  <a:lnTo>
                    <a:pt x="4259295" y="613288"/>
                  </a:lnTo>
                  <a:lnTo>
                    <a:pt x="4260248" y="619635"/>
                  </a:lnTo>
                  <a:lnTo>
                    <a:pt x="4269462" y="628204"/>
                  </a:lnTo>
                  <a:lnTo>
                    <a:pt x="4263108" y="631378"/>
                  </a:lnTo>
                  <a:lnTo>
                    <a:pt x="4252624" y="629791"/>
                  </a:lnTo>
                  <a:lnTo>
                    <a:pt x="4260566" y="643755"/>
                  </a:lnTo>
                  <a:lnTo>
                    <a:pt x="4275180" y="653594"/>
                  </a:lnTo>
                  <a:lnTo>
                    <a:pt x="4289477" y="646612"/>
                  </a:lnTo>
                  <a:lnTo>
                    <a:pt x="4287570" y="633599"/>
                  </a:lnTo>
                  <a:lnTo>
                    <a:pt x="4297101" y="628839"/>
                  </a:lnTo>
                  <a:lnTo>
                    <a:pt x="4302185" y="638360"/>
                  </a:lnTo>
                  <a:lnTo>
                    <a:pt x="4312669" y="637725"/>
                  </a:lnTo>
                  <a:lnTo>
                    <a:pt x="4312033" y="628204"/>
                  </a:lnTo>
                  <a:lnTo>
                    <a:pt x="4308221" y="616462"/>
                  </a:lnTo>
                  <a:lnTo>
                    <a:pt x="4317752" y="615827"/>
                  </a:lnTo>
                  <a:lnTo>
                    <a:pt x="4332048" y="624396"/>
                  </a:lnTo>
                  <a:lnTo>
                    <a:pt x="4339673" y="624396"/>
                  </a:lnTo>
                  <a:lnTo>
                    <a:pt x="4339547" y="624461"/>
                  </a:lnTo>
                  <a:lnTo>
                    <a:pt x="4339882" y="624461"/>
                  </a:lnTo>
                  <a:lnTo>
                    <a:pt x="4340199" y="623826"/>
                  </a:lnTo>
                  <a:lnTo>
                    <a:pt x="4341172" y="623340"/>
                  </a:lnTo>
                  <a:lnTo>
                    <a:pt x="4347298" y="612018"/>
                  </a:lnTo>
                  <a:lnTo>
                    <a:pt x="4332366" y="604402"/>
                  </a:lnTo>
                  <a:lnTo>
                    <a:pt x="4328236" y="605354"/>
                  </a:lnTo>
                  <a:lnTo>
                    <a:pt x="4317434" y="588216"/>
                  </a:lnTo>
                  <a:lnTo>
                    <a:pt x="4329189" y="567587"/>
                  </a:lnTo>
                  <a:lnTo>
                    <a:pt x="4344121" y="564731"/>
                  </a:lnTo>
                  <a:lnTo>
                    <a:pt x="4350793" y="555210"/>
                  </a:lnTo>
                  <a:lnTo>
                    <a:pt x="4348886" y="549814"/>
                  </a:lnTo>
                  <a:lnTo>
                    <a:pt x="4361912" y="539976"/>
                  </a:lnTo>
                  <a:lnTo>
                    <a:pt x="4359053" y="525059"/>
                  </a:lnTo>
                  <a:lnTo>
                    <a:pt x="4355876" y="522838"/>
                  </a:lnTo>
                  <a:lnTo>
                    <a:pt x="4355240" y="513634"/>
                  </a:lnTo>
                  <a:lnTo>
                    <a:pt x="4380021" y="502526"/>
                  </a:lnTo>
                  <a:lnTo>
                    <a:pt x="4384151" y="488879"/>
                  </a:lnTo>
                  <a:lnTo>
                    <a:pt x="4380339" y="476185"/>
                  </a:lnTo>
                  <a:lnTo>
                    <a:pt x="4369537" y="489514"/>
                  </a:lnTo>
                  <a:lnTo>
                    <a:pt x="4360959" y="501892"/>
                  </a:lnTo>
                  <a:lnTo>
                    <a:pt x="4359053" y="486023"/>
                  </a:lnTo>
                  <a:lnTo>
                    <a:pt x="4366360" y="478724"/>
                  </a:lnTo>
                  <a:close/>
                  <a:moveTo>
                    <a:pt x="3304349" y="431801"/>
                  </a:moveTo>
                  <a:lnTo>
                    <a:pt x="3318916" y="437795"/>
                  </a:lnTo>
                  <a:lnTo>
                    <a:pt x="3327783" y="453570"/>
                  </a:lnTo>
                  <a:lnTo>
                    <a:pt x="3334751" y="432432"/>
                  </a:lnTo>
                  <a:lnTo>
                    <a:pt x="3344568" y="440950"/>
                  </a:lnTo>
                  <a:lnTo>
                    <a:pt x="3340451" y="462719"/>
                  </a:lnTo>
                  <a:lnTo>
                    <a:pt x="3344885" y="472183"/>
                  </a:lnTo>
                  <a:lnTo>
                    <a:pt x="3354069" y="456409"/>
                  </a:lnTo>
                  <a:lnTo>
                    <a:pt x="3367053" y="470290"/>
                  </a:lnTo>
                  <a:lnTo>
                    <a:pt x="3355335" y="475338"/>
                  </a:lnTo>
                  <a:lnTo>
                    <a:pt x="3360719" y="488904"/>
                  </a:lnTo>
                  <a:lnTo>
                    <a:pt x="3347101" y="510988"/>
                  </a:lnTo>
                  <a:cubicBezTo>
                    <a:pt x="3346784" y="517298"/>
                    <a:pt x="3346468" y="523607"/>
                    <a:pt x="3346151" y="529917"/>
                  </a:cubicBezTo>
                  <a:lnTo>
                    <a:pt x="3358185" y="549477"/>
                  </a:lnTo>
                  <a:lnTo>
                    <a:pt x="3320183" y="551055"/>
                  </a:lnTo>
                  <a:lnTo>
                    <a:pt x="3317016" y="534649"/>
                  </a:lnTo>
                  <a:lnTo>
                    <a:pt x="3296748" y="556733"/>
                  </a:lnTo>
                  <a:lnTo>
                    <a:pt x="3274897" y="555471"/>
                  </a:lnTo>
                  <a:lnTo>
                    <a:pt x="3256845" y="581026"/>
                  </a:lnTo>
                  <a:lnTo>
                    <a:pt x="3243228" y="566513"/>
                  </a:lnTo>
                  <a:lnTo>
                    <a:pt x="3249562" y="556102"/>
                  </a:lnTo>
                  <a:lnTo>
                    <a:pt x="3270780" y="552317"/>
                  </a:lnTo>
                  <a:lnTo>
                    <a:pt x="3271413" y="539066"/>
                  </a:lnTo>
                  <a:lnTo>
                    <a:pt x="3255579" y="533703"/>
                  </a:lnTo>
                  <a:lnTo>
                    <a:pt x="3252412" y="523292"/>
                  </a:lnTo>
                  <a:lnTo>
                    <a:pt x="3267296" y="516036"/>
                  </a:lnTo>
                  <a:lnTo>
                    <a:pt x="3250828" y="500261"/>
                  </a:lnTo>
                  <a:lnTo>
                    <a:pt x="3264763" y="481332"/>
                  </a:lnTo>
                  <a:lnTo>
                    <a:pt x="3300548" y="488588"/>
                  </a:lnTo>
                  <a:lnTo>
                    <a:pt x="3308782" y="480070"/>
                  </a:lnTo>
                  <a:lnTo>
                    <a:pt x="3286614" y="469975"/>
                  </a:lnTo>
                  <a:lnTo>
                    <a:pt x="3288831" y="456093"/>
                  </a:lnTo>
                  <a:lnTo>
                    <a:pt x="3310999" y="462088"/>
                  </a:lnTo>
                  <a:close/>
                  <a:moveTo>
                    <a:pt x="3435951" y="361951"/>
                  </a:moveTo>
                  <a:lnTo>
                    <a:pt x="3459129" y="379352"/>
                  </a:lnTo>
                  <a:cubicBezTo>
                    <a:pt x="3458917" y="383993"/>
                    <a:pt x="3458706" y="388633"/>
                    <a:pt x="3458494" y="393274"/>
                  </a:cubicBezTo>
                  <a:lnTo>
                    <a:pt x="3438491" y="404980"/>
                  </a:lnTo>
                  <a:lnTo>
                    <a:pt x="3440714" y="424913"/>
                  </a:lnTo>
                  <a:lnTo>
                    <a:pt x="3394358" y="452439"/>
                  </a:lnTo>
                  <a:lnTo>
                    <a:pt x="3382928" y="442314"/>
                  </a:lnTo>
                  <a:lnTo>
                    <a:pt x="3371816" y="427444"/>
                  </a:lnTo>
                  <a:lnTo>
                    <a:pt x="3393088" y="427444"/>
                  </a:lnTo>
                  <a:lnTo>
                    <a:pt x="3385468" y="404031"/>
                  </a:lnTo>
                  <a:lnTo>
                    <a:pt x="3411821" y="400867"/>
                  </a:lnTo>
                  <a:lnTo>
                    <a:pt x="3418171" y="384098"/>
                  </a:lnTo>
                  <a:lnTo>
                    <a:pt x="3424521" y="395805"/>
                  </a:lnTo>
                  <a:lnTo>
                    <a:pt x="3429919" y="395488"/>
                  </a:lnTo>
                  <a:lnTo>
                    <a:pt x="3424521" y="373657"/>
                  </a:lnTo>
                  <a:close/>
                  <a:moveTo>
                    <a:pt x="3528661" y="334961"/>
                  </a:moveTo>
                  <a:lnTo>
                    <a:pt x="3536916" y="337252"/>
                  </a:lnTo>
                  <a:lnTo>
                    <a:pt x="3529613" y="364093"/>
                  </a:lnTo>
                  <a:lnTo>
                    <a:pt x="3509928" y="366711"/>
                  </a:lnTo>
                  <a:lnTo>
                    <a:pt x="3505166" y="354600"/>
                  </a:lnTo>
                  <a:lnTo>
                    <a:pt x="3523263" y="347072"/>
                  </a:lnTo>
                  <a:close/>
                  <a:moveTo>
                    <a:pt x="4276189" y="308170"/>
                  </a:moveTo>
                  <a:lnTo>
                    <a:pt x="4271925" y="310848"/>
                  </a:lnTo>
                  <a:cubicBezTo>
                    <a:pt x="4271963" y="310963"/>
                    <a:pt x="4272002" y="311077"/>
                    <a:pt x="4272040" y="311192"/>
                  </a:cubicBezTo>
                  <a:close/>
                  <a:moveTo>
                    <a:pt x="3488655" y="279400"/>
                  </a:moveTo>
                  <a:lnTo>
                    <a:pt x="3501355" y="287882"/>
                  </a:lnTo>
                  <a:lnTo>
                    <a:pt x="3495958" y="298248"/>
                  </a:lnTo>
                  <a:lnTo>
                    <a:pt x="3498180" y="309557"/>
                  </a:lnTo>
                  <a:lnTo>
                    <a:pt x="3516278" y="322123"/>
                  </a:lnTo>
                  <a:lnTo>
                    <a:pt x="3497545" y="345054"/>
                  </a:lnTo>
                  <a:lnTo>
                    <a:pt x="3490560" y="364845"/>
                  </a:lnTo>
                  <a:lnTo>
                    <a:pt x="3473415" y="368300"/>
                  </a:lnTo>
                  <a:lnTo>
                    <a:pt x="3448015" y="342541"/>
                  </a:lnTo>
                  <a:lnTo>
                    <a:pt x="3445475" y="316468"/>
                  </a:lnTo>
                  <a:lnTo>
                    <a:pt x="3433728" y="314269"/>
                  </a:lnTo>
                  <a:lnTo>
                    <a:pt x="3433728" y="302960"/>
                  </a:lnTo>
                  <a:lnTo>
                    <a:pt x="3438808" y="289138"/>
                  </a:lnTo>
                  <a:lnTo>
                    <a:pt x="3454683" y="296678"/>
                  </a:lnTo>
                  <a:lnTo>
                    <a:pt x="3479130" y="296364"/>
                  </a:lnTo>
                  <a:lnTo>
                    <a:pt x="3466748" y="317096"/>
                  </a:lnTo>
                  <a:lnTo>
                    <a:pt x="3478495" y="340028"/>
                  </a:lnTo>
                  <a:lnTo>
                    <a:pt x="3478495" y="328719"/>
                  </a:lnTo>
                  <a:lnTo>
                    <a:pt x="3494053" y="309557"/>
                  </a:lnTo>
                  <a:close/>
                  <a:moveTo>
                    <a:pt x="3621053" y="250824"/>
                  </a:moveTo>
                  <a:lnTo>
                    <a:pt x="3633753" y="259353"/>
                  </a:lnTo>
                  <a:lnTo>
                    <a:pt x="3618195" y="280201"/>
                  </a:lnTo>
                  <a:lnTo>
                    <a:pt x="3627720" y="304208"/>
                  </a:lnTo>
                  <a:lnTo>
                    <a:pt x="3615973" y="312737"/>
                  </a:lnTo>
                  <a:lnTo>
                    <a:pt x="3601050" y="303577"/>
                  </a:lnTo>
                  <a:lnTo>
                    <a:pt x="3603273" y="292837"/>
                  </a:lnTo>
                  <a:lnTo>
                    <a:pt x="3595653" y="274199"/>
                  </a:lnTo>
                  <a:lnTo>
                    <a:pt x="3604860" y="268830"/>
                  </a:lnTo>
                  <a:lnTo>
                    <a:pt x="3610258" y="258405"/>
                  </a:lnTo>
                  <a:close/>
                  <a:moveTo>
                    <a:pt x="3463697" y="247649"/>
                  </a:moveTo>
                  <a:lnTo>
                    <a:pt x="3468654" y="252812"/>
                  </a:lnTo>
                  <a:lnTo>
                    <a:pt x="3466904" y="273140"/>
                  </a:lnTo>
                  <a:lnTo>
                    <a:pt x="3463988" y="287337"/>
                  </a:lnTo>
                  <a:lnTo>
                    <a:pt x="3454366" y="273140"/>
                  </a:lnTo>
                  <a:close/>
                  <a:moveTo>
                    <a:pt x="3514243" y="244475"/>
                  </a:moveTo>
                  <a:lnTo>
                    <a:pt x="3523940" y="256388"/>
                  </a:lnTo>
                  <a:lnTo>
                    <a:pt x="3525232" y="268946"/>
                  </a:lnTo>
                  <a:lnTo>
                    <a:pt x="3543655" y="271200"/>
                  </a:lnTo>
                  <a:lnTo>
                    <a:pt x="3546887" y="284080"/>
                  </a:lnTo>
                  <a:lnTo>
                    <a:pt x="3557553" y="287944"/>
                  </a:lnTo>
                  <a:lnTo>
                    <a:pt x="3554644" y="304044"/>
                  </a:lnTo>
                  <a:lnTo>
                    <a:pt x="3540746" y="312737"/>
                  </a:lnTo>
                  <a:lnTo>
                    <a:pt x="3524586" y="294706"/>
                  </a:lnTo>
                  <a:lnTo>
                    <a:pt x="3514890" y="285046"/>
                  </a:lnTo>
                  <a:lnTo>
                    <a:pt x="3517476" y="269268"/>
                  </a:lnTo>
                  <a:lnTo>
                    <a:pt x="3503578" y="253168"/>
                  </a:lnTo>
                  <a:close/>
                  <a:moveTo>
                    <a:pt x="3570253" y="234949"/>
                  </a:moveTo>
                  <a:lnTo>
                    <a:pt x="3579778" y="251203"/>
                  </a:lnTo>
                  <a:lnTo>
                    <a:pt x="3571205" y="257174"/>
                  </a:lnTo>
                  <a:lnTo>
                    <a:pt x="3563903" y="249213"/>
                  </a:lnTo>
                  <a:lnTo>
                    <a:pt x="3564855" y="239261"/>
                  </a:lnTo>
                  <a:close/>
                  <a:moveTo>
                    <a:pt x="3805219" y="211137"/>
                  </a:moveTo>
                  <a:lnTo>
                    <a:pt x="3835518" y="224790"/>
                  </a:lnTo>
                  <a:lnTo>
                    <a:pt x="3846478" y="244792"/>
                  </a:lnTo>
                  <a:lnTo>
                    <a:pt x="3843254" y="252412"/>
                  </a:lnTo>
                  <a:lnTo>
                    <a:pt x="3818435" y="250190"/>
                  </a:lnTo>
                  <a:lnTo>
                    <a:pt x="3782978" y="229552"/>
                  </a:lnTo>
                  <a:close/>
                  <a:moveTo>
                    <a:pt x="3716499" y="206375"/>
                  </a:moveTo>
                  <a:lnTo>
                    <a:pt x="3732178" y="217487"/>
                  </a:lnTo>
                  <a:lnTo>
                    <a:pt x="3721516" y="233363"/>
                  </a:lnTo>
                  <a:lnTo>
                    <a:pt x="3706778" y="208280"/>
                  </a:lnTo>
                  <a:close/>
                  <a:moveTo>
                    <a:pt x="3892555" y="152400"/>
                  </a:moveTo>
                  <a:lnTo>
                    <a:pt x="3891607" y="170764"/>
                  </a:lnTo>
                  <a:lnTo>
                    <a:pt x="3900454" y="183652"/>
                  </a:lnTo>
                  <a:lnTo>
                    <a:pt x="3893187" y="195573"/>
                  </a:lnTo>
                  <a:lnTo>
                    <a:pt x="3880232" y="211682"/>
                  </a:lnTo>
                  <a:lnTo>
                    <a:pt x="3858431" y="239713"/>
                  </a:lnTo>
                  <a:lnTo>
                    <a:pt x="3847056" y="236491"/>
                  </a:lnTo>
                  <a:lnTo>
                    <a:pt x="3847056" y="209749"/>
                  </a:lnTo>
                  <a:lnTo>
                    <a:pt x="3835366" y="197184"/>
                  </a:lnTo>
                  <a:lnTo>
                    <a:pt x="3845477" y="175597"/>
                  </a:lnTo>
                  <a:lnTo>
                    <a:pt x="3859379" y="186230"/>
                  </a:lnTo>
                  <a:lnTo>
                    <a:pt x="3862538" y="172376"/>
                  </a:lnTo>
                  <a:lnTo>
                    <a:pt x="3883076" y="158199"/>
                  </a:lnTo>
                  <a:close/>
                  <a:moveTo>
                    <a:pt x="3911566" y="117476"/>
                  </a:moveTo>
                  <a:lnTo>
                    <a:pt x="3927580" y="122238"/>
                  </a:lnTo>
                  <a:lnTo>
                    <a:pt x="3940141" y="148591"/>
                  </a:lnTo>
                  <a:lnTo>
                    <a:pt x="3932918" y="162243"/>
                  </a:lnTo>
                  <a:lnTo>
                    <a:pt x="3918474" y="169864"/>
                  </a:lnTo>
                  <a:lnTo>
                    <a:pt x="3912822" y="142558"/>
                  </a:lnTo>
                  <a:cubicBezTo>
                    <a:pt x="3912403" y="134197"/>
                    <a:pt x="3911985" y="125837"/>
                    <a:pt x="3911566" y="117476"/>
                  </a:cubicBezTo>
                  <a:close/>
                  <a:moveTo>
                    <a:pt x="3882623" y="82550"/>
                  </a:moveTo>
                  <a:lnTo>
                    <a:pt x="3889341" y="101343"/>
                  </a:lnTo>
                  <a:lnTo>
                    <a:pt x="3872388" y="111216"/>
                  </a:lnTo>
                  <a:lnTo>
                    <a:pt x="3852236" y="124912"/>
                  </a:lnTo>
                  <a:lnTo>
                    <a:pt x="3842640" y="147527"/>
                  </a:lnTo>
                  <a:lnTo>
                    <a:pt x="3811932" y="167593"/>
                  </a:lnTo>
                  <a:lnTo>
                    <a:pt x="3800417" y="182563"/>
                  </a:lnTo>
                  <a:lnTo>
                    <a:pt x="3792740" y="163771"/>
                  </a:lnTo>
                  <a:lnTo>
                    <a:pt x="3782184" y="174282"/>
                  </a:lnTo>
                  <a:lnTo>
                    <a:pt x="3762352" y="178741"/>
                  </a:lnTo>
                  <a:lnTo>
                    <a:pt x="3763951" y="163771"/>
                  </a:lnTo>
                  <a:lnTo>
                    <a:pt x="3760753" y="144979"/>
                  </a:lnTo>
                  <a:lnTo>
                    <a:pt x="3783783" y="138290"/>
                  </a:lnTo>
                  <a:lnTo>
                    <a:pt x="3794659" y="121409"/>
                  </a:lnTo>
                  <a:lnTo>
                    <a:pt x="3808413" y="128735"/>
                  </a:lnTo>
                  <a:lnTo>
                    <a:pt x="3806494" y="142431"/>
                  </a:lnTo>
                  <a:lnTo>
                    <a:pt x="3826646" y="134468"/>
                  </a:lnTo>
                  <a:lnTo>
                    <a:pt x="3823447" y="118861"/>
                  </a:lnTo>
                  <a:lnTo>
                    <a:pt x="3858313" y="100706"/>
                  </a:lnTo>
                  <a:lnTo>
                    <a:pt x="3867909" y="104846"/>
                  </a:lnTo>
                  <a:lnTo>
                    <a:pt x="3873987" y="88921"/>
                  </a:lnTo>
                  <a:close/>
                  <a:moveTo>
                    <a:pt x="3954178" y="46037"/>
                  </a:moveTo>
                  <a:lnTo>
                    <a:pt x="3965541" y="53654"/>
                  </a:lnTo>
                  <a:cubicBezTo>
                    <a:pt x="3965095" y="60458"/>
                    <a:pt x="3964650" y="67263"/>
                    <a:pt x="3964204" y="74067"/>
                  </a:cubicBezTo>
                  <a:lnTo>
                    <a:pt x="3953175" y="76200"/>
                  </a:lnTo>
                  <a:lnTo>
                    <a:pt x="3955514" y="67974"/>
                  </a:lnTo>
                  <a:lnTo>
                    <a:pt x="3946491" y="64318"/>
                  </a:lnTo>
                  <a:close/>
                  <a:moveTo>
                    <a:pt x="4240178" y="42862"/>
                  </a:moveTo>
                  <a:lnTo>
                    <a:pt x="4253469" y="43488"/>
                  </a:lnTo>
                  <a:cubicBezTo>
                    <a:pt x="4253801" y="50159"/>
                    <a:pt x="4254134" y="56829"/>
                    <a:pt x="4254466" y="63500"/>
                  </a:cubicBezTo>
                  <a:close/>
                  <a:moveTo>
                    <a:pt x="4283567" y="2124"/>
                  </a:moveTo>
                  <a:lnTo>
                    <a:pt x="4289750" y="3880"/>
                  </a:lnTo>
                  <a:lnTo>
                    <a:pt x="4307921" y="26351"/>
                  </a:lnTo>
                  <a:lnTo>
                    <a:pt x="4311095" y="16826"/>
                  </a:lnTo>
                  <a:lnTo>
                    <a:pt x="4314150" y="10809"/>
                  </a:lnTo>
                  <a:lnTo>
                    <a:pt x="4334458" y="16576"/>
                  </a:lnTo>
                  <a:lnTo>
                    <a:pt x="4344797" y="20074"/>
                  </a:lnTo>
                  <a:lnTo>
                    <a:pt x="4331090" y="40956"/>
                  </a:lnTo>
                  <a:lnTo>
                    <a:pt x="4363145" y="29208"/>
                  </a:lnTo>
                  <a:lnTo>
                    <a:pt x="4366319" y="54291"/>
                  </a:lnTo>
                  <a:lnTo>
                    <a:pt x="4331407" y="89533"/>
                  </a:lnTo>
                  <a:lnTo>
                    <a:pt x="4304430" y="84453"/>
                  </a:lnTo>
                  <a:lnTo>
                    <a:pt x="4322203" y="103186"/>
                  </a:lnTo>
                  <a:lnTo>
                    <a:pt x="4318077" y="112711"/>
                  </a:lnTo>
                  <a:lnTo>
                    <a:pt x="4296178" y="128586"/>
                  </a:lnTo>
                  <a:lnTo>
                    <a:pt x="4289830" y="141603"/>
                  </a:lnTo>
                  <a:lnTo>
                    <a:pt x="4330772" y="120331"/>
                  </a:lnTo>
                  <a:lnTo>
                    <a:pt x="4344737" y="116838"/>
                  </a:lnTo>
                  <a:lnTo>
                    <a:pt x="4334263" y="162241"/>
                  </a:lnTo>
                  <a:lnTo>
                    <a:pt x="4311412" y="184466"/>
                  </a:lnTo>
                  <a:lnTo>
                    <a:pt x="4315538" y="192086"/>
                  </a:lnTo>
                  <a:lnTo>
                    <a:pt x="4331407" y="180338"/>
                  </a:lnTo>
                  <a:lnTo>
                    <a:pt x="4337755" y="183196"/>
                  </a:lnTo>
                  <a:lnTo>
                    <a:pt x="4336168" y="219391"/>
                  </a:lnTo>
                  <a:lnTo>
                    <a:pt x="4318712" y="285748"/>
                  </a:lnTo>
                  <a:lnTo>
                    <a:pt x="4278405" y="298766"/>
                  </a:lnTo>
                  <a:lnTo>
                    <a:pt x="4304430" y="295591"/>
                  </a:lnTo>
                  <a:lnTo>
                    <a:pt x="4326329" y="288606"/>
                  </a:lnTo>
                  <a:lnTo>
                    <a:pt x="4333946" y="251458"/>
                  </a:lnTo>
                  <a:lnTo>
                    <a:pt x="4359654" y="182561"/>
                  </a:lnTo>
                  <a:lnTo>
                    <a:pt x="4377109" y="186053"/>
                  </a:lnTo>
                  <a:lnTo>
                    <a:pt x="4357749" y="157796"/>
                  </a:lnTo>
                  <a:lnTo>
                    <a:pt x="4379331" y="98741"/>
                  </a:lnTo>
                  <a:lnTo>
                    <a:pt x="4394248" y="92391"/>
                  </a:lnTo>
                  <a:cubicBezTo>
                    <a:pt x="4394460" y="82443"/>
                    <a:pt x="4394671" y="72494"/>
                    <a:pt x="4394883" y="62546"/>
                  </a:cubicBezTo>
                  <a:lnTo>
                    <a:pt x="4419321" y="81278"/>
                  </a:lnTo>
                  <a:lnTo>
                    <a:pt x="4435189" y="79056"/>
                  </a:lnTo>
                  <a:lnTo>
                    <a:pt x="4449154" y="100011"/>
                  </a:lnTo>
                  <a:lnTo>
                    <a:pt x="4437729" y="117156"/>
                  </a:lnTo>
                  <a:lnTo>
                    <a:pt x="4451376" y="126681"/>
                  </a:lnTo>
                  <a:lnTo>
                    <a:pt x="4458675" y="120013"/>
                  </a:lnTo>
                  <a:lnTo>
                    <a:pt x="4482161" y="111441"/>
                  </a:lnTo>
                  <a:lnTo>
                    <a:pt x="4488509" y="142873"/>
                  </a:lnTo>
                  <a:lnTo>
                    <a:pt x="4505647" y="127951"/>
                  </a:lnTo>
                  <a:cubicBezTo>
                    <a:pt x="4505859" y="122342"/>
                    <a:pt x="4506070" y="116732"/>
                    <a:pt x="4506282" y="111123"/>
                  </a:cubicBezTo>
                  <a:lnTo>
                    <a:pt x="4521516" y="136523"/>
                  </a:lnTo>
                  <a:lnTo>
                    <a:pt x="4540559" y="139381"/>
                  </a:lnTo>
                  <a:cubicBezTo>
                    <a:pt x="4540242" y="142873"/>
                    <a:pt x="4539924" y="146366"/>
                    <a:pt x="4539607" y="149858"/>
                  </a:cubicBezTo>
                  <a:lnTo>
                    <a:pt x="4514217" y="161606"/>
                  </a:lnTo>
                  <a:lnTo>
                    <a:pt x="4529133" y="173353"/>
                  </a:lnTo>
                  <a:lnTo>
                    <a:pt x="4551032" y="160336"/>
                  </a:lnTo>
                  <a:lnTo>
                    <a:pt x="4578644" y="163511"/>
                  </a:lnTo>
                  <a:lnTo>
                    <a:pt x="4584357" y="186371"/>
                  </a:lnTo>
                  <a:lnTo>
                    <a:pt x="4600226" y="183196"/>
                  </a:lnTo>
                  <a:lnTo>
                    <a:pt x="4606891" y="226376"/>
                  </a:lnTo>
                  <a:lnTo>
                    <a:pt x="4574201" y="233678"/>
                  </a:lnTo>
                  <a:lnTo>
                    <a:pt x="4536116" y="270826"/>
                  </a:lnTo>
                  <a:lnTo>
                    <a:pt x="4517390" y="274318"/>
                  </a:lnTo>
                  <a:lnTo>
                    <a:pt x="4494222" y="287336"/>
                  </a:lnTo>
                  <a:lnTo>
                    <a:pt x="4451693" y="276223"/>
                  </a:lnTo>
                  <a:lnTo>
                    <a:pt x="4412656" y="272413"/>
                  </a:lnTo>
                  <a:lnTo>
                    <a:pt x="4376475" y="260031"/>
                  </a:lnTo>
                  <a:lnTo>
                    <a:pt x="4383140" y="276541"/>
                  </a:lnTo>
                  <a:lnTo>
                    <a:pt x="4374570" y="288288"/>
                  </a:lnTo>
                  <a:lnTo>
                    <a:pt x="4402182" y="287336"/>
                  </a:lnTo>
                  <a:lnTo>
                    <a:pt x="4435189" y="298131"/>
                  </a:lnTo>
                  <a:lnTo>
                    <a:pt x="4464706" y="321308"/>
                  </a:lnTo>
                  <a:lnTo>
                    <a:pt x="4459945" y="338135"/>
                  </a:lnTo>
                  <a:lnTo>
                    <a:pt x="4498665" y="340040"/>
                  </a:lnTo>
                  <a:lnTo>
                    <a:pt x="4507552" y="363853"/>
                  </a:lnTo>
                  <a:lnTo>
                    <a:pt x="4491048" y="379728"/>
                  </a:lnTo>
                  <a:lnTo>
                    <a:pt x="4511043" y="395920"/>
                  </a:lnTo>
                  <a:lnTo>
                    <a:pt x="4513582" y="424178"/>
                  </a:lnTo>
                  <a:lnTo>
                    <a:pt x="4502474" y="461325"/>
                  </a:lnTo>
                  <a:lnTo>
                    <a:pt x="4444711" y="494345"/>
                  </a:lnTo>
                  <a:lnTo>
                    <a:pt x="4432650" y="482915"/>
                  </a:lnTo>
                  <a:lnTo>
                    <a:pt x="4441220" y="501648"/>
                  </a:lnTo>
                  <a:lnTo>
                    <a:pt x="4435824" y="513078"/>
                  </a:lnTo>
                  <a:lnTo>
                    <a:pt x="4445346" y="501330"/>
                  </a:lnTo>
                  <a:lnTo>
                    <a:pt x="4506917" y="470533"/>
                  </a:lnTo>
                  <a:lnTo>
                    <a:pt x="4524373" y="436560"/>
                  </a:lnTo>
                  <a:lnTo>
                    <a:pt x="4529133" y="400683"/>
                  </a:lnTo>
                  <a:lnTo>
                    <a:pt x="4549445" y="412113"/>
                  </a:lnTo>
                  <a:lnTo>
                    <a:pt x="4552302" y="390205"/>
                  </a:lnTo>
                  <a:lnTo>
                    <a:pt x="4541511" y="379410"/>
                  </a:lnTo>
                  <a:lnTo>
                    <a:pt x="4532942" y="380680"/>
                  </a:lnTo>
                  <a:lnTo>
                    <a:pt x="4534211" y="355598"/>
                  </a:lnTo>
                  <a:lnTo>
                    <a:pt x="4555476" y="379410"/>
                  </a:lnTo>
                  <a:lnTo>
                    <a:pt x="4577692" y="375918"/>
                  </a:lnTo>
                  <a:lnTo>
                    <a:pt x="4584992" y="388618"/>
                  </a:lnTo>
                  <a:cubicBezTo>
                    <a:pt x="4586215" y="390732"/>
                    <a:pt x="4580951" y="388976"/>
                    <a:pt x="4585033" y="388603"/>
                  </a:cubicBezTo>
                  <a:lnTo>
                    <a:pt x="4609485" y="386381"/>
                  </a:lnTo>
                  <a:lnTo>
                    <a:pt x="4641240" y="393364"/>
                  </a:lnTo>
                  <a:lnTo>
                    <a:pt x="4647591" y="411458"/>
                  </a:lnTo>
                  <a:lnTo>
                    <a:pt x="4631078" y="429235"/>
                  </a:lnTo>
                  <a:lnTo>
                    <a:pt x="4635207" y="434631"/>
                  </a:lnTo>
                  <a:lnTo>
                    <a:pt x="4660611" y="409871"/>
                  </a:lnTo>
                  <a:lnTo>
                    <a:pt x="4681570" y="407649"/>
                  </a:lnTo>
                  <a:lnTo>
                    <a:pt x="4669820" y="397173"/>
                  </a:lnTo>
                  <a:lnTo>
                    <a:pt x="4676171" y="367969"/>
                  </a:lnTo>
                  <a:lnTo>
                    <a:pt x="4692049" y="374000"/>
                  </a:lnTo>
                  <a:lnTo>
                    <a:pt x="4702211" y="354002"/>
                  </a:lnTo>
                  <a:lnTo>
                    <a:pt x="4694907" y="338130"/>
                  </a:lnTo>
                  <a:lnTo>
                    <a:pt x="4696495" y="325432"/>
                  </a:lnTo>
                  <a:lnTo>
                    <a:pt x="4741270" y="344161"/>
                  </a:lnTo>
                  <a:lnTo>
                    <a:pt x="4764769" y="374318"/>
                  </a:lnTo>
                  <a:lnTo>
                    <a:pt x="4780646" y="374318"/>
                  </a:lnTo>
                  <a:lnTo>
                    <a:pt x="4789220" y="387968"/>
                  </a:lnTo>
                  <a:lnTo>
                    <a:pt x="4804145" y="387650"/>
                  </a:lnTo>
                  <a:lnTo>
                    <a:pt x="4778106" y="430187"/>
                  </a:lnTo>
                  <a:lnTo>
                    <a:pt x="4739999" y="424156"/>
                  </a:lnTo>
                  <a:lnTo>
                    <a:pt x="4711102" y="399078"/>
                  </a:lnTo>
                  <a:lnTo>
                    <a:pt x="4693319" y="422251"/>
                  </a:lnTo>
                  <a:lnTo>
                    <a:pt x="4699670" y="444472"/>
                  </a:lnTo>
                  <a:lnTo>
                    <a:pt x="4717771" y="429870"/>
                  </a:lnTo>
                  <a:lnTo>
                    <a:pt x="4725392" y="440028"/>
                  </a:lnTo>
                  <a:lnTo>
                    <a:pt x="4739047" y="444155"/>
                  </a:lnTo>
                  <a:lnTo>
                    <a:pt x="4718088" y="463201"/>
                  </a:lnTo>
                  <a:lnTo>
                    <a:pt x="4727615" y="474629"/>
                  </a:lnTo>
                  <a:lnTo>
                    <a:pt x="4751749" y="458757"/>
                  </a:lnTo>
                  <a:lnTo>
                    <a:pt x="4799700" y="462566"/>
                  </a:lnTo>
                  <a:lnTo>
                    <a:pt x="4782869" y="493358"/>
                  </a:lnTo>
                  <a:lnTo>
                    <a:pt x="4787315" y="502564"/>
                  </a:lnTo>
                  <a:lnTo>
                    <a:pt x="4815577" y="474946"/>
                  </a:lnTo>
                  <a:lnTo>
                    <a:pt x="4817800" y="502564"/>
                  </a:lnTo>
                  <a:lnTo>
                    <a:pt x="4839076" y="525420"/>
                  </a:lnTo>
                  <a:lnTo>
                    <a:pt x="4829867" y="551767"/>
                  </a:lnTo>
                  <a:lnTo>
                    <a:pt x="4808591" y="559386"/>
                  </a:lnTo>
                  <a:lnTo>
                    <a:pt x="4796207" y="572401"/>
                  </a:lnTo>
                  <a:lnTo>
                    <a:pt x="4795571" y="616525"/>
                  </a:lnTo>
                  <a:lnTo>
                    <a:pt x="4770485" y="639698"/>
                  </a:lnTo>
                  <a:lnTo>
                    <a:pt x="4779059" y="656523"/>
                  </a:lnTo>
                  <a:lnTo>
                    <a:pt x="4802240" y="643825"/>
                  </a:lnTo>
                  <a:lnTo>
                    <a:pt x="4812402" y="577162"/>
                  </a:lnTo>
                  <a:lnTo>
                    <a:pt x="4848920" y="563512"/>
                  </a:lnTo>
                  <a:lnTo>
                    <a:pt x="4858130" y="516849"/>
                  </a:lnTo>
                  <a:lnTo>
                    <a:pt x="4876230" y="514627"/>
                  </a:lnTo>
                  <a:lnTo>
                    <a:pt x="4887662" y="506056"/>
                  </a:lnTo>
                  <a:lnTo>
                    <a:pt x="4939741" y="519071"/>
                  </a:lnTo>
                  <a:lnTo>
                    <a:pt x="4983246" y="527324"/>
                  </a:lnTo>
                  <a:lnTo>
                    <a:pt x="4993090" y="547005"/>
                  </a:lnTo>
                  <a:lnTo>
                    <a:pt x="5003252" y="537482"/>
                  </a:lnTo>
                  <a:lnTo>
                    <a:pt x="5007697" y="519706"/>
                  </a:lnTo>
                  <a:lnTo>
                    <a:pt x="5044851" y="530816"/>
                  </a:lnTo>
                  <a:lnTo>
                    <a:pt x="5063904" y="545418"/>
                  </a:lnTo>
                  <a:lnTo>
                    <a:pt x="5070256" y="536847"/>
                  </a:lnTo>
                  <a:lnTo>
                    <a:pt x="5077559" y="557164"/>
                  </a:lnTo>
                  <a:lnTo>
                    <a:pt x="5105186" y="555576"/>
                  </a:lnTo>
                  <a:lnTo>
                    <a:pt x="5125510" y="567957"/>
                  </a:lnTo>
                  <a:lnTo>
                    <a:pt x="5144563" y="587955"/>
                  </a:lnTo>
                  <a:lnTo>
                    <a:pt x="5164569" y="596209"/>
                  </a:lnTo>
                  <a:lnTo>
                    <a:pt x="5181082" y="617160"/>
                  </a:lnTo>
                  <a:lnTo>
                    <a:pt x="5206486" y="626366"/>
                  </a:lnTo>
                  <a:lnTo>
                    <a:pt x="5212837" y="641285"/>
                  </a:lnTo>
                  <a:lnTo>
                    <a:pt x="5241417" y="661602"/>
                  </a:lnTo>
                  <a:lnTo>
                    <a:pt x="5311279" y="734930"/>
                  </a:lnTo>
                  <a:lnTo>
                    <a:pt x="5318583" y="756199"/>
                  </a:lnTo>
                  <a:lnTo>
                    <a:pt x="5332555" y="761278"/>
                  </a:lnTo>
                  <a:lnTo>
                    <a:pt x="5346210" y="775880"/>
                  </a:lnTo>
                  <a:lnTo>
                    <a:pt x="5352561" y="771436"/>
                  </a:lnTo>
                  <a:lnTo>
                    <a:pt x="5337636" y="755881"/>
                  </a:lnTo>
                  <a:lnTo>
                    <a:pt x="5337636" y="740009"/>
                  </a:lnTo>
                  <a:lnTo>
                    <a:pt x="5366533" y="765087"/>
                  </a:lnTo>
                  <a:lnTo>
                    <a:pt x="5366533" y="776832"/>
                  </a:lnTo>
                  <a:lnTo>
                    <a:pt x="5379553" y="795561"/>
                  </a:lnTo>
                  <a:lnTo>
                    <a:pt x="5431632" y="816195"/>
                  </a:lnTo>
                  <a:lnTo>
                    <a:pt x="5448462" y="830797"/>
                  </a:lnTo>
                  <a:lnTo>
                    <a:pt x="5444969" y="806354"/>
                  </a:lnTo>
                  <a:lnTo>
                    <a:pt x="5491014" y="852383"/>
                  </a:lnTo>
                  <a:lnTo>
                    <a:pt x="5494190" y="864129"/>
                  </a:lnTo>
                  <a:lnTo>
                    <a:pt x="5506257" y="873334"/>
                  </a:lnTo>
                  <a:lnTo>
                    <a:pt x="5503081" y="891429"/>
                  </a:lnTo>
                  <a:lnTo>
                    <a:pt x="5514513" y="906031"/>
                  </a:lnTo>
                  <a:lnTo>
                    <a:pt x="5526263" y="892381"/>
                  </a:lnTo>
                  <a:lnTo>
                    <a:pt x="5547539" y="910158"/>
                  </a:lnTo>
                  <a:lnTo>
                    <a:pt x="5572943" y="919363"/>
                  </a:lnTo>
                  <a:lnTo>
                    <a:pt x="5563734" y="963488"/>
                  </a:lnTo>
                  <a:lnTo>
                    <a:pt x="5578977" y="981264"/>
                  </a:lnTo>
                  <a:lnTo>
                    <a:pt x="5575166" y="1032056"/>
                  </a:lnTo>
                  <a:lnTo>
                    <a:pt x="5580565" y="1047610"/>
                  </a:lnTo>
                  <a:lnTo>
                    <a:pt x="5598348" y="1037135"/>
                  </a:lnTo>
                  <a:lnTo>
                    <a:pt x="5602158" y="1068561"/>
                  </a:lnTo>
                  <a:lnTo>
                    <a:pt x="5560241" y="1152366"/>
                  </a:lnTo>
                  <a:lnTo>
                    <a:pt x="5498636" y="1245376"/>
                  </a:lnTo>
                  <a:lnTo>
                    <a:pt x="5427186" y="1279660"/>
                  </a:lnTo>
                  <a:lnTo>
                    <a:pt x="5357642" y="1305690"/>
                  </a:lnTo>
                  <a:lnTo>
                    <a:pt x="5268727" y="1295849"/>
                  </a:lnTo>
                  <a:lnTo>
                    <a:pt x="5197277" y="1259661"/>
                  </a:lnTo>
                  <a:lnTo>
                    <a:pt x="5135037" y="1254900"/>
                  </a:lnTo>
                  <a:lnTo>
                    <a:pt x="5093119" y="1236488"/>
                  </a:lnTo>
                  <a:lnTo>
                    <a:pt x="5080735" y="1242837"/>
                  </a:lnTo>
                  <a:lnTo>
                    <a:pt x="5045804" y="1221886"/>
                  </a:lnTo>
                  <a:lnTo>
                    <a:pt x="5036277" y="1231409"/>
                  </a:lnTo>
                  <a:lnTo>
                    <a:pt x="5026433" y="1206331"/>
                  </a:lnTo>
                  <a:lnTo>
                    <a:pt x="5001346" y="1207918"/>
                  </a:lnTo>
                  <a:lnTo>
                    <a:pt x="4972131" y="1180618"/>
                  </a:lnTo>
                  <a:lnTo>
                    <a:pt x="4954666" y="1206966"/>
                  </a:lnTo>
                  <a:lnTo>
                    <a:pt x="4930214" y="1185063"/>
                  </a:lnTo>
                  <a:lnTo>
                    <a:pt x="4939423" y="1161889"/>
                  </a:lnTo>
                  <a:lnTo>
                    <a:pt x="4920053" y="1156810"/>
                  </a:lnTo>
                  <a:lnTo>
                    <a:pt x="4915924" y="1144113"/>
                  </a:lnTo>
                  <a:lnTo>
                    <a:pt x="4900047" y="1147604"/>
                  </a:lnTo>
                  <a:lnTo>
                    <a:pt x="4886074" y="1166651"/>
                  </a:lnTo>
                  <a:lnTo>
                    <a:pt x="4856542" y="1143795"/>
                  </a:lnTo>
                  <a:lnTo>
                    <a:pt x="4852414" y="1151096"/>
                  </a:lnTo>
                  <a:lnTo>
                    <a:pt x="4820341" y="1139986"/>
                  </a:lnTo>
                  <a:lnTo>
                    <a:pt x="4815260" y="1127288"/>
                  </a:lnTo>
                  <a:lnTo>
                    <a:pt x="4794936" y="1123161"/>
                  </a:lnTo>
                  <a:lnTo>
                    <a:pt x="4782869" y="1074910"/>
                  </a:lnTo>
                  <a:lnTo>
                    <a:pt x="4758418" y="1057134"/>
                  </a:lnTo>
                  <a:lnTo>
                    <a:pt x="4710785" y="1055229"/>
                  </a:lnTo>
                  <a:lnTo>
                    <a:pt x="4706339" y="1060626"/>
                  </a:lnTo>
                  <a:lnTo>
                    <a:pt x="4718088" y="1066022"/>
                  </a:lnTo>
                  <a:lnTo>
                    <a:pt x="4736506" y="1087926"/>
                  </a:lnTo>
                  <a:lnTo>
                    <a:pt x="4752067" y="1083799"/>
                  </a:lnTo>
                  <a:lnTo>
                    <a:pt x="4746033" y="1108877"/>
                  </a:lnTo>
                  <a:lnTo>
                    <a:pt x="4759053" y="1138081"/>
                  </a:lnTo>
                  <a:lnTo>
                    <a:pt x="4770802" y="1142526"/>
                  </a:lnTo>
                  <a:lnTo>
                    <a:pt x="4787950" y="1166334"/>
                  </a:lnTo>
                  <a:lnTo>
                    <a:pt x="4812402" y="1176809"/>
                  </a:lnTo>
                  <a:lnTo>
                    <a:pt x="4798747" y="1188237"/>
                  </a:lnTo>
                  <a:cubicBezTo>
                    <a:pt x="4799170" y="1193634"/>
                    <a:pt x="4799594" y="1199030"/>
                    <a:pt x="4800017" y="1204427"/>
                  </a:cubicBezTo>
                  <a:lnTo>
                    <a:pt x="4820976" y="1203157"/>
                  </a:lnTo>
                  <a:lnTo>
                    <a:pt x="4861305" y="1231092"/>
                  </a:lnTo>
                  <a:lnTo>
                    <a:pt x="4857494" y="1245059"/>
                  </a:lnTo>
                  <a:lnTo>
                    <a:pt x="4829867" y="1250138"/>
                  </a:lnTo>
                  <a:lnTo>
                    <a:pt x="4842569" y="1262836"/>
                  </a:lnTo>
                  <a:lnTo>
                    <a:pt x="4866068" y="1259344"/>
                  </a:lnTo>
                  <a:lnTo>
                    <a:pt x="4900047" y="1267597"/>
                  </a:lnTo>
                  <a:lnTo>
                    <a:pt x="4911796" y="1281247"/>
                  </a:lnTo>
                  <a:lnTo>
                    <a:pt x="4907668" y="1299976"/>
                  </a:lnTo>
                  <a:lnTo>
                    <a:pt x="4925769" y="1296802"/>
                  </a:lnTo>
                  <a:lnTo>
                    <a:pt x="4955619" y="1312356"/>
                  </a:lnTo>
                  <a:lnTo>
                    <a:pt x="4965145" y="1341878"/>
                  </a:lnTo>
                  <a:lnTo>
                    <a:pt x="4974989" y="1352354"/>
                  </a:lnTo>
                  <a:lnTo>
                    <a:pt x="4953078" y="1385050"/>
                  </a:lnTo>
                  <a:lnTo>
                    <a:pt x="4964828" y="1413620"/>
                  </a:lnTo>
                  <a:lnTo>
                    <a:pt x="4955301" y="1422191"/>
                  </a:lnTo>
                  <a:lnTo>
                    <a:pt x="4953396" y="1459966"/>
                  </a:lnTo>
                  <a:lnTo>
                    <a:pt x="4928309" y="1458061"/>
                  </a:lnTo>
                  <a:lnTo>
                    <a:pt x="4919735" y="1476155"/>
                  </a:lnTo>
                  <a:lnTo>
                    <a:pt x="4937836" y="1485361"/>
                  </a:lnTo>
                  <a:cubicBezTo>
                    <a:pt x="4937942" y="1490652"/>
                    <a:pt x="4938047" y="1495942"/>
                    <a:pt x="4938153" y="1501233"/>
                  </a:cubicBezTo>
                  <a:lnTo>
                    <a:pt x="4949903" y="1508534"/>
                  </a:lnTo>
                  <a:lnTo>
                    <a:pt x="4966415" y="1581863"/>
                  </a:lnTo>
                  <a:lnTo>
                    <a:pt x="4984198" y="1575514"/>
                  </a:lnTo>
                  <a:lnTo>
                    <a:pt x="4987692" y="1601862"/>
                  </a:lnTo>
                  <a:lnTo>
                    <a:pt x="4976260" y="1619956"/>
                  </a:lnTo>
                  <a:lnTo>
                    <a:pt x="4996583" y="1643764"/>
                  </a:lnTo>
                  <a:lnTo>
                    <a:pt x="4983881" y="1654557"/>
                  </a:lnTo>
                  <a:lnTo>
                    <a:pt x="4949267" y="1672968"/>
                  </a:lnTo>
                  <a:lnTo>
                    <a:pt x="4924498" y="1736139"/>
                  </a:lnTo>
                  <a:lnTo>
                    <a:pt x="4927991" y="1790104"/>
                  </a:lnTo>
                  <a:lnTo>
                    <a:pt x="4928309" y="1829785"/>
                  </a:lnTo>
                  <a:lnTo>
                    <a:pt x="4920053" y="1845973"/>
                  </a:lnTo>
                  <a:lnTo>
                    <a:pt x="4939423" y="1862481"/>
                  </a:lnTo>
                  <a:cubicBezTo>
                    <a:pt x="4939317" y="1855921"/>
                    <a:pt x="4939212" y="1849360"/>
                    <a:pt x="4939106" y="1842800"/>
                  </a:cubicBezTo>
                  <a:lnTo>
                    <a:pt x="4946410" y="1838354"/>
                  </a:lnTo>
                  <a:lnTo>
                    <a:pt x="4965145" y="1902478"/>
                  </a:lnTo>
                  <a:lnTo>
                    <a:pt x="4980070" y="1903113"/>
                  </a:lnTo>
                  <a:lnTo>
                    <a:pt x="4985786" y="1955808"/>
                  </a:lnTo>
                  <a:lnTo>
                    <a:pt x="4994043" y="1967553"/>
                  </a:lnTo>
                  <a:lnTo>
                    <a:pt x="4985151" y="1984060"/>
                  </a:lnTo>
                  <a:lnTo>
                    <a:pt x="4988009" y="1998028"/>
                  </a:lnTo>
                  <a:lnTo>
                    <a:pt x="4976895" y="1987870"/>
                  </a:lnTo>
                  <a:lnTo>
                    <a:pt x="4965780" y="1999297"/>
                  </a:lnTo>
                  <a:lnTo>
                    <a:pt x="4957206" y="1998028"/>
                  </a:lnTo>
                  <a:lnTo>
                    <a:pt x="4946727" y="1994853"/>
                  </a:lnTo>
                  <a:lnTo>
                    <a:pt x="4939423" y="2005011"/>
                  </a:lnTo>
                  <a:lnTo>
                    <a:pt x="4955936" y="2009455"/>
                  </a:lnTo>
                  <a:lnTo>
                    <a:pt x="4958477" y="2033898"/>
                  </a:lnTo>
                  <a:lnTo>
                    <a:pt x="4972131" y="2042785"/>
                  </a:lnTo>
                  <a:lnTo>
                    <a:pt x="4983881" y="2034851"/>
                  </a:lnTo>
                  <a:lnTo>
                    <a:pt x="4997218" y="2049452"/>
                  </a:lnTo>
                  <a:lnTo>
                    <a:pt x="5015319" y="2044054"/>
                  </a:lnTo>
                  <a:lnTo>
                    <a:pt x="5030244" y="2048499"/>
                  </a:lnTo>
                  <a:lnTo>
                    <a:pt x="5025798" y="2064052"/>
                  </a:lnTo>
                  <a:lnTo>
                    <a:pt x="5043581" y="2102463"/>
                  </a:lnTo>
                  <a:lnTo>
                    <a:pt x="5045169" y="2118018"/>
                  </a:lnTo>
                  <a:lnTo>
                    <a:pt x="5040405" y="2132937"/>
                  </a:lnTo>
                  <a:lnTo>
                    <a:pt x="5028974" y="2133890"/>
                  </a:lnTo>
                  <a:lnTo>
                    <a:pt x="5026751" y="2141191"/>
                  </a:lnTo>
                  <a:lnTo>
                    <a:pt x="5018177" y="2138652"/>
                  </a:lnTo>
                  <a:lnTo>
                    <a:pt x="5012143" y="2125955"/>
                  </a:lnTo>
                  <a:lnTo>
                    <a:pt x="5004204" y="2117065"/>
                  </a:lnTo>
                  <a:lnTo>
                    <a:pt x="4996583" y="2118018"/>
                  </a:lnTo>
                  <a:lnTo>
                    <a:pt x="4998488" y="2132937"/>
                  </a:lnTo>
                  <a:lnTo>
                    <a:pt x="5006427" y="2136113"/>
                  </a:lnTo>
                  <a:lnTo>
                    <a:pt x="5004204" y="2151032"/>
                  </a:lnTo>
                  <a:lnTo>
                    <a:pt x="5001981" y="2160238"/>
                  </a:lnTo>
                  <a:lnTo>
                    <a:pt x="5005792" y="2170080"/>
                  </a:lnTo>
                  <a:lnTo>
                    <a:pt x="4995313" y="2165635"/>
                  </a:lnTo>
                  <a:lnTo>
                    <a:pt x="4988009" y="2158969"/>
                  </a:lnTo>
                  <a:lnTo>
                    <a:pt x="4981976" y="2138652"/>
                  </a:lnTo>
                  <a:lnTo>
                    <a:pt x="4976260" y="2125002"/>
                  </a:lnTo>
                  <a:lnTo>
                    <a:pt x="4967051" y="2115479"/>
                  </a:lnTo>
                  <a:cubicBezTo>
                    <a:pt x="4967263" y="2108389"/>
                    <a:pt x="4967474" y="2101299"/>
                    <a:pt x="4967686" y="2094209"/>
                  </a:cubicBezTo>
                  <a:lnTo>
                    <a:pt x="4958477" y="2072941"/>
                  </a:lnTo>
                  <a:lnTo>
                    <a:pt x="4947362" y="2050720"/>
                  </a:lnTo>
                  <a:lnTo>
                    <a:pt x="4944822" y="2070402"/>
                  </a:lnTo>
                  <a:lnTo>
                    <a:pt x="4943552" y="2082147"/>
                  </a:lnTo>
                  <a:lnTo>
                    <a:pt x="4965145" y="2104685"/>
                  </a:lnTo>
                  <a:lnTo>
                    <a:pt x="4967051" y="2115479"/>
                  </a:lnTo>
                  <a:cubicBezTo>
                    <a:pt x="4967263" y="2121087"/>
                    <a:pt x="4967474" y="2126695"/>
                    <a:pt x="4967686" y="2132303"/>
                  </a:cubicBezTo>
                  <a:lnTo>
                    <a:pt x="4957206" y="2125637"/>
                  </a:lnTo>
                  <a:lnTo>
                    <a:pt x="4952443" y="2108495"/>
                  </a:lnTo>
                  <a:lnTo>
                    <a:pt x="4940058" y="2096748"/>
                  </a:lnTo>
                  <a:lnTo>
                    <a:pt x="4937518" y="2110399"/>
                  </a:lnTo>
                  <a:lnTo>
                    <a:pt x="4956889" y="2131033"/>
                  </a:lnTo>
                  <a:lnTo>
                    <a:pt x="4965145" y="2146905"/>
                  </a:lnTo>
                  <a:lnTo>
                    <a:pt x="4949267" y="2143413"/>
                  </a:lnTo>
                  <a:lnTo>
                    <a:pt x="4949903" y="2154842"/>
                  </a:lnTo>
                  <a:lnTo>
                    <a:pt x="4963240" y="2169127"/>
                  </a:lnTo>
                  <a:lnTo>
                    <a:pt x="4973402" y="2196745"/>
                  </a:lnTo>
                  <a:lnTo>
                    <a:pt x="4967051" y="2196428"/>
                  </a:lnTo>
                  <a:lnTo>
                    <a:pt x="4953396" y="2182460"/>
                  </a:lnTo>
                  <a:lnTo>
                    <a:pt x="4945457" y="2181190"/>
                  </a:lnTo>
                  <a:lnTo>
                    <a:pt x="4938153" y="2167222"/>
                  </a:lnTo>
                  <a:lnTo>
                    <a:pt x="4928626" y="2161826"/>
                  </a:lnTo>
                  <a:cubicBezTo>
                    <a:pt x="4928203" y="2168175"/>
                    <a:pt x="4927779" y="2174523"/>
                    <a:pt x="4927356" y="2180872"/>
                  </a:cubicBezTo>
                  <a:lnTo>
                    <a:pt x="4943869" y="2184364"/>
                  </a:lnTo>
                  <a:lnTo>
                    <a:pt x="4950855" y="2196110"/>
                  </a:lnTo>
                  <a:lnTo>
                    <a:pt x="4953713" y="2212935"/>
                  </a:lnTo>
                  <a:lnTo>
                    <a:pt x="4942599" y="2203094"/>
                  </a:lnTo>
                  <a:lnTo>
                    <a:pt x="4937836" y="2210394"/>
                  </a:lnTo>
                  <a:lnTo>
                    <a:pt x="4943234" y="2216745"/>
                  </a:lnTo>
                  <a:lnTo>
                    <a:pt x="4929262" y="2217696"/>
                  </a:lnTo>
                  <a:lnTo>
                    <a:pt x="4928944" y="2225950"/>
                  </a:lnTo>
                  <a:lnTo>
                    <a:pt x="4964510" y="2254202"/>
                  </a:lnTo>
                  <a:lnTo>
                    <a:pt x="5023893" y="2285313"/>
                  </a:lnTo>
                  <a:lnTo>
                    <a:pt x="5039770" y="2294200"/>
                  </a:lnTo>
                  <a:lnTo>
                    <a:pt x="5049297" y="2332612"/>
                  </a:lnTo>
                  <a:lnTo>
                    <a:pt x="5048979" y="2345945"/>
                  </a:lnTo>
                  <a:lnTo>
                    <a:pt x="5039770" y="2368801"/>
                  </a:lnTo>
                  <a:lnTo>
                    <a:pt x="5044851" y="2386896"/>
                  </a:lnTo>
                  <a:lnTo>
                    <a:pt x="5065492" y="2398325"/>
                  </a:lnTo>
                  <a:lnTo>
                    <a:pt x="5096612" y="2379912"/>
                  </a:lnTo>
                  <a:lnTo>
                    <a:pt x="5105822" y="2353882"/>
                  </a:lnTo>
                  <a:lnTo>
                    <a:pt x="5123922" y="2344994"/>
                  </a:lnTo>
                  <a:lnTo>
                    <a:pt x="5134719" y="2303725"/>
                  </a:lnTo>
                  <a:lnTo>
                    <a:pt x="5125510" y="2289122"/>
                  </a:lnTo>
                  <a:lnTo>
                    <a:pt x="5135037" y="2287218"/>
                  </a:lnTo>
                  <a:lnTo>
                    <a:pt x="5136307" y="2275472"/>
                  </a:lnTo>
                  <a:lnTo>
                    <a:pt x="5108362" y="2253568"/>
                  </a:lnTo>
                  <a:lnTo>
                    <a:pt x="5102011" y="2215792"/>
                  </a:lnTo>
                  <a:lnTo>
                    <a:pt x="5089626" y="2202777"/>
                  </a:lnTo>
                  <a:lnTo>
                    <a:pt x="5053743" y="2169127"/>
                  </a:lnTo>
                  <a:lnTo>
                    <a:pt x="5050885" y="2151985"/>
                  </a:lnTo>
                  <a:lnTo>
                    <a:pt x="5054378" y="2136430"/>
                  </a:lnTo>
                  <a:lnTo>
                    <a:pt x="5063269" y="2119922"/>
                  </a:lnTo>
                  <a:cubicBezTo>
                    <a:pt x="5062952" y="2116007"/>
                    <a:pt x="5062634" y="2112092"/>
                    <a:pt x="5062317" y="2108177"/>
                  </a:cubicBezTo>
                  <a:lnTo>
                    <a:pt x="5053108" y="2100558"/>
                  </a:lnTo>
                  <a:lnTo>
                    <a:pt x="5054378" y="2089131"/>
                  </a:lnTo>
                  <a:lnTo>
                    <a:pt x="5061046" y="2078655"/>
                  </a:lnTo>
                  <a:lnTo>
                    <a:pt x="5058506" y="2054530"/>
                  </a:lnTo>
                  <a:lnTo>
                    <a:pt x="5041993" y="2037070"/>
                  </a:lnTo>
                  <a:lnTo>
                    <a:pt x="5029291" y="2038023"/>
                  </a:lnTo>
                  <a:lnTo>
                    <a:pt x="5023575" y="2023105"/>
                  </a:lnTo>
                  <a:lnTo>
                    <a:pt x="5007697" y="2018344"/>
                  </a:lnTo>
                  <a:lnTo>
                    <a:pt x="4999123" y="2020248"/>
                  </a:lnTo>
                  <a:lnTo>
                    <a:pt x="4983246" y="2015487"/>
                  </a:lnTo>
                  <a:cubicBezTo>
                    <a:pt x="4983034" y="2013053"/>
                    <a:pt x="4982823" y="2010620"/>
                    <a:pt x="4982611" y="2008186"/>
                  </a:cubicBezTo>
                  <a:lnTo>
                    <a:pt x="4988009" y="1998028"/>
                  </a:lnTo>
                  <a:lnTo>
                    <a:pt x="5000076" y="1981203"/>
                  </a:lnTo>
                  <a:lnTo>
                    <a:pt x="4994043" y="1967553"/>
                  </a:lnTo>
                  <a:lnTo>
                    <a:pt x="5002617" y="1951682"/>
                  </a:lnTo>
                  <a:lnTo>
                    <a:pt x="4999123" y="1929461"/>
                  </a:lnTo>
                  <a:lnTo>
                    <a:pt x="4995630" y="1894542"/>
                  </a:lnTo>
                  <a:lnTo>
                    <a:pt x="5009285" y="1902161"/>
                  </a:lnTo>
                  <a:lnTo>
                    <a:pt x="5047709" y="1893273"/>
                  </a:lnTo>
                  <a:lnTo>
                    <a:pt x="5039135" y="1881527"/>
                  </a:lnTo>
                  <a:lnTo>
                    <a:pt x="5005157" y="1876766"/>
                  </a:lnTo>
                  <a:lnTo>
                    <a:pt x="5002617" y="1850418"/>
                  </a:lnTo>
                  <a:lnTo>
                    <a:pt x="4992137" y="1848195"/>
                  </a:lnTo>
                  <a:lnTo>
                    <a:pt x="4983563" y="1833911"/>
                  </a:lnTo>
                  <a:lnTo>
                    <a:pt x="4946092" y="1793913"/>
                  </a:lnTo>
                  <a:lnTo>
                    <a:pt x="4935295" y="1787882"/>
                  </a:lnTo>
                  <a:lnTo>
                    <a:pt x="4931167" y="1776771"/>
                  </a:lnTo>
                  <a:lnTo>
                    <a:pt x="4927674" y="1736774"/>
                  </a:lnTo>
                  <a:lnTo>
                    <a:pt x="4952125" y="1676460"/>
                  </a:lnTo>
                  <a:lnTo>
                    <a:pt x="4991820" y="1677730"/>
                  </a:lnTo>
                  <a:lnTo>
                    <a:pt x="4996901" y="1692332"/>
                  </a:lnTo>
                  <a:lnTo>
                    <a:pt x="5009603" y="1701855"/>
                  </a:lnTo>
                  <a:lnTo>
                    <a:pt x="5029926" y="1718680"/>
                  </a:lnTo>
                  <a:lnTo>
                    <a:pt x="5046757" y="1713283"/>
                  </a:lnTo>
                  <a:lnTo>
                    <a:pt x="5056283" y="1697411"/>
                  </a:lnTo>
                  <a:lnTo>
                    <a:pt x="5071208" y="1709791"/>
                  </a:lnTo>
                  <a:lnTo>
                    <a:pt x="5083910" y="1736774"/>
                  </a:lnTo>
                  <a:lnTo>
                    <a:pt x="5105504" y="1744075"/>
                  </a:lnTo>
                  <a:lnTo>
                    <a:pt x="5111855" y="1778041"/>
                  </a:lnTo>
                  <a:lnTo>
                    <a:pt x="5136307" y="1784072"/>
                  </a:lnTo>
                  <a:lnTo>
                    <a:pt x="5148056" y="1794230"/>
                  </a:lnTo>
                  <a:lnTo>
                    <a:pt x="5180129" y="1806611"/>
                  </a:lnTo>
                  <a:lnTo>
                    <a:pt x="5208709" y="1806293"/>
                  </a:lnTo>
                  <a:lnTo>
                    <a:pt x="5222364" y="1819944"/>
                  </a:lnTo>
                  <a:lnTo>
                    <a:pt x="5236019" y="1815817"/>
                  </a:lnTo>
                  <a:lnTo>
                    <a:pt x="5246815" y="1797723"/>
                  </a:lnTo>
                  <a:lnTo>
                    <a:pt x="5282381" y="1793278"/>
                  </a:lnTo>
                  <a:lnTo>
                    <a:pt x="5296671" y="1809785"/>
                  </a:lnTo>
                  <a:lnTo>
                    <a:pt x="5313184" y="1798040"/>
                  </a:lnTo>
                  <a:lnTo>
                    <a:pt x="5292226" y="1784707"/>
                  </a:lnTo>
                  <a:lnTo>
                    <a:pt x="5274760" y="1738361"/>
                  </a:lnTo>
                  <a:lnTo>
                    <a:pt x="5283969" y="1720267"/>
                  </a:lnTo>
                  <a:lnTo>
                    <a:pt x="5266821" y="1700585"/>
                  </a:lnTo>
                  <a:lnTo>
                    <a:pt x="5264598" y="1678682"/>
                  </a:lnTo>
                  <a:lnTo>
                    <a:pt x="5249038" y="1678682"/>
                  </a:lnTo>
                  <a:lnTo>
                    <a:pt x="5216013" y="1694871"/>
                  </a:lnTo>
                  <a:lnTo>
                    <a:pt x="5195689" y="1687253"/>
                  </a:lnTo>
                  <a:lnTo>
                    <a:pt x="5162346" y="1627892"/>
                  </a:lnTo>
                  <a:lnTo>
                    <a:pt x="5139482" y="1617734"/>
                  </a:lnTo>
                  <a:lnTo>
                    <a:pt x="5136307" y="1584085"/>
                  </a:lnTo>
                  <a:lnTo>
                    <a:pt x="5167745" y="1561229"/>
                  </a:lnTo>
                  <a:lnTo>
                    <a:pt x="5170920" y="1527581"/>
                  </a:lnTo>
                  <a:lnTo>
                    <a:pt x="5189021" y="1518057"/>
                  </a:lnTo>
                  <a:lnTo>
                    <a:pt x="5249673" y="1546944"/>
                  </a:lnTo>
                  <a:lnTo>
                    <a:pt x="5252214" y="1563769"/>
                  </a:lnTo>
                  <a:lnTo>
                    <a:pt x="5266821" y="1584402"/>
                  </a:lnTo>
                  <a:lnTo>
                    <a:pt x="5281746" y="1579323"/>
                  </a:lnTo>
                  <a:lnTo>
                    <a:pt x="5310326" y="1590434"/>
                  </a:lnTo>
                  <a:lnTo>
                    <a:pt x="5314772" y="1601227"/>
                  </a:lnTo>
                  <a:lnTo>
                    <a:pt x="5280794" y="1607893"/>
                  </a:lnTo>
                  <a:lnTo>
                    <a:pt x="5286510" y="1619003"/>
                  </a:lnTo>
                  <a:lnTo>
                    <a:pt x="5284287" y="1632971"/>
                  </a:lnTo>
                  <a:lnTo>
                    <a:pt x="5296036" y="1632971"/>
                  </a:lnTo>
                  <a:lnTo>
                    <a:pt x="5308421" y="1613924"/>
                  </a:lnTo>
                  <a:lnTo>
                    <a:pt x="5325251" y="1609163"/>
                  </a:lnTo>
                  <a:lnTo>
                    <a:pt x="5326521" y="1595830"/>
                  </a:lnTo>
                  <a:lnTo>
                    <a:pt x="5336048" y="1605988"/>
                  </a:lnTo>
                  <a:lnTo>
                    <a:pt x="5363675" y="1608845"/>
                  </a:lnTo>
                  <a:lnTo>
                    <a:pt x="5398606" y="1632971"/>
                  </a:lnTo>
                  <a:lnTo>
                    <a:pt x="5415437" y="1632971"/>
                  </a:lnTo>
                  <a:lnTo>
                    <a:pt x="5434807" y="1646303"/>
                  </a:lnTo>
                  <a:lnTo>
                    <a:pt x="5449415" y="1645351"/>
                  </a:lnTo>
                  <a:lnTo>
                    <a:pt x="5457036" y="1630431"/>
                  </a:lnTo>
                  <a:lnTo>
                    <a:pt x="5479265" y="1650112"/>
                  </a:lnTo>
                  <a:lnTo>
                    <a:pt x="5532296" y="1657096"/>
                  </a:lnTo>
                  <a:lnTo>
                    <a:pt x="5561829" y="1686618"/>
                  </a:lnTo>
                  <a:lnTo>
                    <a:pt x="5580247" y="1706299"/>
                  </a:lnTo>
                  <a:lnTo>
                    <a:pt x="5605016" y="1717410"/>
                  </a:lnTo>
                  <a:lnTo>
                    <a:pt x="5625975" y="1744710"/>
                  </a:lnTo>
                  <a:lnTo>
                    <a:pt x="5623117" y="1777089"/>
                  </a:lnTo>
                  <a:lnTo>
                    <a:pt x="5640265" y="1768836"/>
                  </a:lnTo>
                  <a:lnTo>
                    <a:pt x="5644075" y="1753915"/>
                  </a:lnTo>
                  <a:lnTo>
                    <a:pt x="5659000" y="1752963"/>
                  </a:lnTo>
                  <a:cubicBezTo>
                    <a:pt x="5658894" y="1735398"/>
                    <a:pt x="5658789" y="1717833"/>
                    <a:pt x="5658683" y="1700268"/>
                  </a:cubicBezTo>
                  <a:lnTo>
                    <a:pt x="5642805" y="1692967"/>
                  </a:lnTo>
                  <a:lnTo>
                    <a:pt x="5625657" y="1702490"/>
                  </a:lnTo>
                  <a:lnTo>
                    <a:pt x="5612955" y="1698364"/>
                  </a:lnTo>
                  <a:lnTo>
                    <a:pt x="5586598" y="1681856"/>
                  </a:lnTo>
                  <a:lnTo>
                    <a:pt x="5563099" y="1673603"/>
                  </a:lnTo>
                  <a:lnTo>
                    <a:pt x="5536107" y="1639954"/>
                  </a:lnTo>
                  <a:lnTo>
                    <a:pt x="5533884" y="1614877"/>
                  </a:lnTo>
                  <a:lnTo>
                    <a:pt x="5525310" y="1606306"/>
                  </a:lnTo>
                  <a:lnTo>
                    <a:pt x="5520864" y="1587577"/>
                  </a:lnTo>
                  <a:lnTo>
                    <a:pt x="5506892" y="1553928"/>
                  </a:lnTo>
                  <a:lnTo>
                    <a:pt x="5487839" y="1548849"/>
                  </a:lnTo>
                  <a:lnTo>
                    <a:pt x="5479265" y="1536469"/>
                  </a:lnTo>
                  <a:lnTo>
                    <a:pt x="5447510" y="1422825"/>
                  </a:lnTo>
                  <a:lnTo>
                    <a:pt x="5517689" y="1368543"/>
                  </a:lnTo>
                  <a:lnTo>
                    <a:pt x="5523087" y="1350766"/>
                  </a:lnTo>
                  <a:lnTo>
                    <a:pt x="5550397" y="1326958"/>
                  </a:lnTo>
                  <a:lnTo>
                    <a:pt x="5594537" y="1318070"/>
                  </a:lnTo>
                  <a:lnTo>
                    <a:pt x="5668209" y="1243789"/>
                  </a:lnTo>
                  <a:lnTo>
                    <a:pt x="5664081" y="1233314"/>
                  </a:lnTo>
                  <a:lnTo>
                    <a:pt x="5682817" y="1223790"/>
                  </a:lnTo>
                  <a:lnTo>
                    <a:pt x="5685992" y="1203474"/>
                  </a:lnTo>
                  <a:lnTo>
                    <a:pt x="5706633" y="1206649"/>
                  </a:lnTo>
                  <a:lnTo>
                    <a:pt x="5719971" y="1231726"/>
                  </a:lnTo>
                  <a:lnTo>
                    <a:pt x="5752361" y="1223156"/>
                  </a:lnTo>
                  <a:lnTo>
                    <a:pt x="5769827" y="1239662"/>
                  </a:lnTo>
                  <a:lnTo>
                    <a:pt x="5782211" y="1231092"/>
                  </a:lnTo>
                  <a:lnTo>
                    <a:pt x="5791103" y="1248233"/>
                  </a:lnTo>
                  <a:lnTo>
                    <a:pt x="5821906" y="1271724"/>
                  </a:lnTo>
                  <a:lnTo>
                    <a:pt x="5786975" y="1286961"/>
                  </a:lnTo>
                  <a:lnTo>
                    <a:pt x="5791738" y="1317435"/>
                  </a:lnTo>
                  <a:lnTo>
                    <a:pt x="5799994" y="1301563"/>
                  </a:lnTo>
                  <a:lnTo>
                    <a:pt x="5830162" y="1286644"/>
                  </a:lnTo>
                  <a:lnTo>
                    <a:pt x="5851756" y="1302198"/>
                  </a:lnTo>
                  <a:lnTo>
                    <a:pt x="5844452" y="1320292"/>
                  </a:lnTo>
                  <a:lnTo>
                    <a:pt x="5862870" y="1361242"/>
                  </a:lnTo>
                  <a:lnTo>
                    <a:pt x="5894943" y="1415842"/>
                  </a:lnTo>
                  <a:lnTo>
                    <a:pt x="5903517" y="1406319"/>
                  </a:lnTo>
                  <a:lnTo>
                    <a:pt x="5872397" y="1365051"/>
                  </a:lnTo>
                  <a:lnTo>
                    <a:pt x="5876842" y="1291723"/>
                  </a:lnTo>
                  <a:lnTo>
                    <a:pt x="5860965" y="1271406"/>
                  </a:lnTo>
                  <a:lnTo>
                    <a:pt x="5870174" y="1250455"/>
                  </a:lnTo>
                  <a:lnTo>
                    <a:pt x="5882558" y="1205061"/>
                  </a:lnTo>
                  <a:lnTo>
                    <a:pt x="5897166" y="1192364"/>
                  </a:lnTo>
                  <a:lnTo>
                    <a:pt x="5902882" y="1094274"/>
                  </a:lnTo>
                  <a:lnTo>
                    <a:pt x="5870491" y="1042849"/>
                  </a:lnTo>
                  <a:lnTo>
                    <a:pt x="5859059" y="1052689"/>
                  </a:lnTo>
                  <a:lnTo>
                    <a:pt x="5833337" y="1047610"/>
                  </a:lnTo>
                  <a:lnTo>
                    <a:pt x="5835878" y="979042"/>
                  </a:lnTo>
                  <a:lnTo>
                    <a:pt x="5853067" y="949041"/>
                  </a:lnTo>
                  <a:lnTo>
                    <a:pt x="6060620" y="1177406"/>
                  </a:lnTo>
                  <a:cubicBezTo>
                    <a:pt x="6579822" y="1806535"/>
                    <a:pt x="6891715" y="2613092"/>
                    <a:pt x="6891715" y="3492496"/>
                  </a:cubicBezTo>
                  <a:cubicBezTo>
                    <a:pt x="6891715" y="3869384"/>
                    <a:pt x="6834429" y="4232891"/>
                    <a:pt x="6728088" y="4574786"/>
                  </a:cubicBezTo>
                  <a:lnTo>
                    <a:pt x="6699847" y="4651948"/>
                  </a:lnTo>
                  <a:lnTo>
                    <a:pt x="6676768" y="4648009"/>
                  </a:lnTo>
                  <a:lnTo>
                    <a:pt x="6661525" y="4656897"/>
                  </a:lnTo>
                  <a:lnTo>
                    <a:pt x="6642472" y="4667056"/>
                  </a:lnTo>
                  <a:lnTo>
                    <a:pt x="6630405" y="4672135"/>
                  </a:lnTo>
                  <a:lnTo>
                    <a:pt x="6623101" y="4666421"/>
                  </a:lnTo>
                  <a:lnTo>
                    <a:pt x="6612622" y="4665151"/>
                  </a:lnTo>
                  <a:lnTo>
                    <a:pt x="6615162" y="4650548"/>
                  </a:lnTo>
                  <a:lnTo>
                    <a:pt x="6607541" y="4646104"/>
                  </a:lnTo>
                  <a:lnTo>
                    <a:pt x="6593251" y="4644517"/>
                  </a:lnTo>
                  <a:lnTo>
                    <a:pt x="6562448" y="4645787"/>
                  </a:lnTo>
                  <a:lnTo>
                    <a:pt x="6541172" y="4642295"/>
                  </a:lnTo>
                  <a:lnTo>
                    <a:pt x="6527200" y="4650548"/>
                  </a:lnTo>
                  <a:lnTo>
                    <a:pt x="6501161" y="4671818"/>
                  </a:lnTo>
                  <a:lnTo>
                    <a:pt x="6482743" y="4687373"/>
                  </a:lnTo>
                  <a:lnTo>
                    <a:pt x="6482425" y="4699753"/>
                  </a:lnTo>
                  <a:lnTo>
                    <a:pt x="6465277" y="4709912"/>
                  </a:lnTo>
                  <a:lnTo>
                    <a:pt x="6458926" y="4706737"/>
                  </a:lnTo>
                  <a:lnTo>
                    <a:pt x="6448447" y="4706420"/>
                  </a:lnTo>
                  <a:lnTo>
                    <a:pt x="6438920" y="4710229"/>
                  </a:lnTo>
                  <a:lnTo>
                    <a:pt x="6430346" y="4707689"/>
                  </a:lnTo>
                  <a:lnTo>
                    <a:pt x="6405895" y="4713403"/>
                  </a:lnTo>
                  <a:lnTo>
                    <a:pt x="6398591" y="4710229"/>
                  </a:lnTo>
                  <a:lnTo>
                    <a:pt x="6382714" y="4715308"/>
                  </a:lnTo>
                  <a:lnTo>
                    <a:pt x="6364296" y="4728324"/>
                  </a:lnTo>
                  <a:lnTo>
                    <a:pt x="6358897" y="4725149"/>
                  </a:lnTo>
                  <a:lnTo>
                    <a:pt x="6348418" y="4731181"/>
                  </a:lnTo>
                  <a:lnTo>
                    <a:pt x="6361755" y="4741022"/>
                  </a:lnTo>
                  <a:lnTo>
                    <a:pt x="6358580" y="4749275"/>
                  </a:lnTo>
                  <a:lnTo>
                    <a:pt x="6347783" y="4740704"/>
                  </a:lnTo>
                  <a:lnTo>
                    <a:pt x="6342702" y="4740387"/>
                  </a:lnTo>
                  <a:lnTo>
                    <a:pt x="6347783" y="4750863"/>
                  </a:lnTo>
                  <a:cubicBezTo>
                    <a:pt x="6348092" y="4754989"/>
                    <a:pt x="6348402" y="4759116"/>
                    <a:pt x="6348711" y="4763242"/>
                  </a:cubicBezTo>
                  <a:cubicBezTo>
                    <a:pt x="6348716" y="4763245"/>
                    <a:pt x="6348722" y="4763247"/>
                    <a:pt x="6348727" y="4763250"/>
                  </a:cubicBezTo>
                  <a:cubicBezTo>
                    <a:pt x="6348722" y="4763255"/>
                    <a:pt x="6348718" y="4763261"/>
                    <a:pt x="6348713" y="4763266"/>
                  </a:cubicBezTo>
                  <a:cubicBezTo>
                    <a:pt x="6348720" y="4763364"/>
                    <a:pt x="6348728" y="4763463"/>
                    <a:pt x="6348735" y="4763561"/>
                  </a:cubicBezTo>
                  <a:lnTo>
                    <a:pt x="6348545" y="4763458"/>
                  </a:lnTo>
                  <a:lnTo>
                    <a:pt x="6342059" y="4770869"/>
                  </a:lnTo>
                  <a:lnTo>
                    <a:pt x="6330309" y="4769282"/>
                  </a:lnTo>
                  <a:lnTo>
                    <a:pt x="6323958" y="4777535"/>
                  </a:lnTo>
                  <a:lnTo>
                    <a:pt x="6316337" y="4778488"/>
                  </a:lnTo>
                  <a:lnTo>
                    <a:pt x="6317925" y="4768964"/>
                  </a:lnTo>
                  <a:lnTo>
                    <a:pt x="6305858" y="4774043"/>
                  </a:lnTo>
                  <a:lnTo>
                    <a:pt x="6301094" y="4786424"/>
                  </a:lnTo>
                  <a:lnTo>
                    <a:pt x="6296013" y="4788328"/>
                  </a:lnTo>
                  <a:lnTo>
                    <a:pt x="6299189" y="4797852"/>
                  </a:lnTo>
                  <a:lnTo>
                    <a:pt x="6295696" y="4809597"/>
                  </a:lnTo>
                  <a:lnTo>
                    <a:pt x="6283946" y="4807057"/>
                  </a:lnTo>
                  <a:lnTo>
                    <a:pt x="6280771" y="4811184"/>
                  </a:lnTo>
                  <a:lnTo>
                    <a:pt x="6283629" y="4820707"/>
                  </a:lnTo>
                  <a:lnTo>
                    <a:pt x="6276008" y="4824834"/>
                  </a:lnTo>
                  <a:lnTo>
                    <a:pt x="6262353" y="4822294"/>
                  </a:lnTo>
                  <a:lnTo>
                    <a:pt x="6252826" y="4817850"/>
                  </a:lnTo>
                  <a:lnTo>
                    <a:pt x="6238219" y="4805788"/>
                  </a:lnTo>
                  <a:lnTo>
                    <a:pt x="6229645" y="4806740"/>
                  </a:lnTo>
                  <a:lnTo>
                    <a:pt x="6234090" y="4816263"/>
                  </a:lnTo>
                  <a:lnTo>
                    <a:pt x="6241077" y="4819437"/>
                  </a:lnTo>
                  <a:lnTo>
                    <a:pt x="6235678" y="4830230"/>
                  </a:lnTo>
                  <a:lnTo>
                    <a:pt x="6222023" y="4829913"/>
                  </a:lnTo>
                  <a:lnTo>
                    <a:pt x="6214402" y="4824199"/>
                  </a:lnTo>
                  <a:lnTo>
                    <a:pt x="6210274" y="4832770"/>
                  </a:lnTo>
                  <a:lnTo>
                    <a:pt x="6222659" y="4840389"/>
                  </a:lnTo>
                  <a:lnTo>
                    <a:pt x="6215990" y="4849594"/>
                  </a:lnTo>
                  <a:lnTo>
                    <a:pt x="6210591" y="4852769"/>
                  </a:lnTo>
                  <a:lnTo>
                    <a:pt x="6213767" y="4861340"/>
                  </a:lnTo>
                  <a:lnTo>
                    <a:pt x="6204558" y="4877847"/>
                  </a:lnTo>
                  <a:lnTo>
                    <a:pt x="6200747" y="4872133"/>
                  </a:lnTo>
                  <a:lnTo>
                    <a:pt x="6195666" y="4852134"/>
                  </a:lnTo>
                  <a:lnTo>
                    <a:pt x="6187410" y="4861657"/>
                  </a:lnTo>
                  <a:lnTo>
                    <a:pt x="6179154" y="4880386"/>
                  </a:lnTo>
                  <a:lnTo>
                    <a:pt x="6191538" y="4903877"/>
                  </a:lnTo>
                  <a:lnTo>
                    <a:pt x="6190268" y="4915305"/>
                  </a:lnTo>
                  <a:lnTo>
                    <a:pt x="6178201" y="4924510"/>
                  </a:lnTo>
                  <a:lnTo>
                    <a:pt x="6178519" y="4914035"/>
                  </a:lnTo>
                  <a:lnTo>
                    <a:pt x="6176296" y="4909591"/>
                  </a:lnTo>
                  <a:lnTo>
                    <a:pt x="6160418" y="4917844"/>
                  </a:lnTo>
                  <a:lnTo>
                    <a:pt x="6158830" y="4927050"/>
                  </a:lnTo>
                  <a:cubicBezTo>
                    <a:pt x="6158724" y="4929378"/>
                    <a:pt x="6158619" y="4931706"/>
                    <a:pt x="6158513" y="4934034"/>
                  </a:cubicBezTo>
                  <a:lnTo>
                    <a:pt x="6158513" y="4936891"/>
                  </a:lnTo>
                  <a:lnTo>
                    <a:pt x="6158513" y="4938795"/>
                  </a:lnTo>
                  <a:lnTo>
                    <a:pt x="6161688" y="4947366"/>
                  </a:lnTo>
                  <a:lnTo>
                    <a:pt x="6154067" y="4956572"/>
                  </a:lnTo>
                  <a:lnTo>
                    <a:pt x="6141365" y="4963556"/>
                  </a:lnTo>
                  <a:lnTo>
                    <a:pt x="6135649" y="4978475"/>
                  </a:lnTo>
                  <a:lnTo>
                    <a:pt x="6122312" y="4993712"/>
                  </a:lnTo>
                  <a:lnTo>
                    <a:pt x="6129933" y="5024187"/>
                  </a:lnTo>
                  <a:lnTo>
                    <a:pt x="6136919" y="5038472"/>
                  </a:lnTo>
                  <a:lnTo>
                    <a:pt x="6148668" y="5036250"/>
                  </a:lnTo>
                  <a:lnTo>
                    <a:pt x="6154384" y="5027044"/>
                  </a:lnTo>
                  <a:lnTo>
                    <a:pt x="6170897" y="5030853"/>
                  </a:lnTo>
                  <a:lnTo>
                    <a:pt x="6175661" y="5059423"/>
                  </a:lnTo>
                  <a:lnTo>
                    <a:pt x="6177248" y="5069898"/>
                  </a:lnTo>
                  <a:lnTo>
                    <a:pt x="6190268" y="5079739"/>
                  </a:lnTo>
                  <a:lnTo>
                    <a:pt x="6194396" y="5079739"/>
                  </a:lnTo>
                  <a:lnTo>
                    <a:pt x="6197254" y="5089262"/>
                  </a:lnTo>
                  <a:lnTo>
                    <a:pt x="6190586" y="5103864"/>
                  </a:lnTo>
                  <a:lnTo>
                    <a:pt x="6188680" y="5128307"/>
                  </a:lnTo>
                  <a:lnTo>
                    <a:pt x="6195031" y="5132434"/>
                  </a:lnTo>
                  <a:lnTo>
                    <a:pt x="6206146" y="5113705"/>
                  </a:lnTo>
                  <a:lnTo>
                    <a:pt x="6212814" y="5101325"/>
                  </a:lnTo>
                  <a:lnTo>
                    <a:pt x="6214085" y="5089897"/>
                  </a:lnTo>
                  <a:lnTo>
                    <a:pt x="6218213" y="5103547"/>
                  </a:lnTo>
                  <a:lnTo>
                    <a:pt x="6212179" y="5126403"/>
                  </a:lnTo>
                  <a:lnTo>
                    <a:pt x="6204240" y="5141957"/>
                  </a:lnTo>
                  <a:lnTo>
                    <a:pt x="6206146" y="5154972"/>
                  </a:lnTo>
                  <a:lnTo>
                    <a:pt x="6212814" y="5145767"/>
                  </a:lnTo>
                  <a:cubicBezTo>
                    <a:pt x="6213026" y="5149999"/>
                    <a:pt x="6213237" y="5154232"/>
                    <a:pt x="6213449" y="5158464"/>
                  </a:cubicBezTo>
                  <a:lnTo>
                    <a:pt x="6203605" y="5169575"/>
                  </a:lnTo>
                  <a:lnTo>
                    <a:pt x="6197889" y="5184177"/>
                  </a:lnTo>
                  <a:lnTo>
                    <a:pt x="6202970" y="5201319"/>
                  </a:lnTo>
                  <a:lnTo>
                    <a:pt x="6235678" y="5233698"/>
                  </a:lnTo>
                  <a:lnTo>
                    <a:pt x="6249333" y="5251157"/>
                  </a:lnTo>
                  <a:lnTo>
                    <a:pt x="6260130" y="5274330"/>
                  </a:lnTo>
                  <a:lnTo>
                    <a:pt x="6275690" y="5324168"/>
                  </a:lnTo>
                  <a:lnTo>
                    <a:pt x="6291250" y="5336232"/>
                  </a:lnTo>
                  <a:lnTo>
                    <a:pt x="6303952" y="5347977"/>
                  </a:lnTo>
                  <a:lnTo>
                    <a:pt x="6297190" y="5360853"/>
                  </a:lnTo>
                  <a:lnTo>
                    <a:pt x="6297448" y="5360940"/>
                  </a:lnTo>
                  <a:lnTo>
                    <a:pt x="6303928" y="5348597"/>
                  </a:lnTo>
                  <a:lnTo>
                    <a:pt x="6326471" y="5368282"/>
                  </a:lnTo>
                  <a:lnTo>
                    <a:pt x="6343298" y="5377172"/>
                  </a:lnTo>
                  <a:lnTo>
                    <a:pt x="6352738" y="5391437"/>
                  </a:lnTo>
                  <a:lnTo>
                    <a:pt x="6270138" y="5527402"/>
                  </a:lnTo>
                  <a:lnTo>
                    <a:pt x="6157685" y="5677783"/>
                  </a:lnTo>
                  <a:lnTo>
                    <a:pt x="6151028" y="5680333"/>
                  </a:lnTo>
                  <a:lnTo>
                    <a:pt x="6151528" y="5680898"/>
                  </a:lnTo>
                  <a:lnTo>
                    <a:pt x="6124790" y="5702235"/>
                  </a:lnTo>
                  <a:lnTo>
                    <a:pt x="6108874" y="5721342"/>
                  </a:lnTo>
                  <a:lnTo>
                    <a:pt x="6108664" y="5720387"/>
                  </a:lnTo>
                  <a:lnTo>
                    <a:pt x="6071278" y="5721342"/>
                  </a:lnTo>
                  <a:lnTo>
                    <a:pt x="6010443" y="5705105"/>
                  </a:lnTo>
                  <a:lnTo>
                    <a:pt x="5965134" y="5657668"/>
                  </a:lnTo>
                  <a:lnTo>
                    <a:pt x="5954821" y="5617474"/>
                  </a:lnTo>
                  <a:lnTo>
                    <a:pt x="5954631" y="5617583"/>
                  </a:lnTo>
                  <a:lnTo>
                    <a:pt x="5954678" y="5617604"/>
                  </a:lnTo>
                  <a:lnTo>
                    <a:pt x="5954550" y="5617629"/>
                  </a:lnTo>
                  <a:lnTo>
                    <a:pt x="5954176" y="5617843"/>
                  </a:lnTo>
                  <a:lnTo>
                    <a:pt x="5953959" y="5617746"/>
                  </a:lnTo>
                  <a:lnTo>
                    <a:pt x="5903234" y="5627755"/>
                  </a:lnTo>
                  <a:cubicBezTo>
                    <a:pt x="5903446" y="5629764"/>
                    <a:pt x="5903657" y="5631774"/>
                    <a:pt x="5903869" y="5633783"/>
                  </a:cubicBezTo>
                  <a:lnTo>
                    <a:pt x="5906092" y="5648375"/>
                  </a:lnTo>
                  <a:lnTo>
                    <a:pt x="5907044" y="5656623"/>
                  </a:lnTo>
                  <a:lnTo>
                    <a:pt x="5908632" y="5664871"/>
                  </a:lnTo>
                  <a:lnTo>
                    <a:pt x="5910220" y="5671850"/>
                  </a:lnTo>
                  <a:lnTo>
                    <a:pt x="5911808" y="5677243"/>
                  </a:lnTo>
                  <a:lnTo>
                    <a:pt x="5914031" y="5683270"/>
                  </a:lnTo>
                  <a:lnTo>
                    <a:pt x="5916253" y="5691835"/>
                  </a:lnTo>
                  <a:lnTo>
                    <a:pt x="5919111" y="5701987"/>
                  </a:lnTo>
                  <a:lnTo>
                    <a:pt x="5921017" y="5712772"/>
                  </a:lnTo>
                  <a:lnTo>
                    <a:pt x="5923240" y="5723558"/>
                  </a:lnTo>
                  <a:lnTo>
                    <a:pt x="5925145" y="5733075"/>
                  </a:lnTo>
                  <a:cubicBezTo>
                    <a:pt x="5925357" y="5735507"/>
                    <a:pt x="5925568" y="5737939"/>
                    <a:pt x="5925780" y="5740371"/>
                  </a:cubicBezTo>
                  <a:lnTo>
                    <a:pt x="5925780" y="5743226"/>
                  </a:lnTo>
                  <a:cubicBezTo>
                    <a:pt x="5925674" y="5743861"/>
                    <a:pt x="5925569" y="5744495"/>
                    <a:pt x="5925463" y="5745130"/>
                  </a:cubicBezTo>
                  <a:cubicBezTo>
                    <a:pt x="5925251" y="5746716"/>
                    <a:pt x="5925040" y="5748302"/>
                    <a:pt x="5924828" y="5749888"/>
                  </a:cubicBezTo>
                  <a:lnTo>
                    <a:pt x="5923875" y="5758453"/>
                  </a:lnTo>
                  <a:cubicBezTo>
                    <a:pt x="5923663" y="5762260"/>
                    <a:pt x="5923452" y="5766067"/>
                    <a:pt x="5923240" y="5769874"/>
                  </a:cubicBezTo>
                  <a:cubicBezTo>
                    <a:pt x="5923028" y="5774104"/>
                    <a:pt x="5922817" y="5778333"/>
                    <a:pt x="5922605" y="5782563"/>
                  </a:cubicBezTo>
                  <a:lnTo>
                    <a:pt x="5922605" y="5795252"/>
                  </a:lnTo>
                  <a:lnTo>
                    <a:pt x="5922287" y="5806989"/>
                  </a:lnTo>
                  <a:lnTo>
                    <a:pt x="5922605" y="5816189"/>
                  </a:lnTo>
                  <a:cubicBezTo>
                    <a:pt x="5922711" y="5817246"/>
                    <a:pt x="5922816" y="5818304"/>
                    <a:pt x="5922922" y="5819361"/>
                  </a:cubicBezTo>
                  <a:lnTo>
                    <a:pt x="5923240" y="5821899"/>
                  </a:lnTo>
                  <a:lnTo>
                    <a:pt x="5924192" y="5826975"/>
                  </a:lnTo>
                  <a:lnTo>
                    <a:pt x="5925463" y="5836175"/>
                  </a:lnTo>
                  <a:lnTo>
                    <a:pt x="5928321" y="5859015"/>
                  </a:lnTo>
                  <a:lnTo>
                    <a:pt x="5931496" y="5889786"/>
                  </a:lnTo>
                  <a:lnTo>
                    <a:pt x="5891802" y="5911675"/>
                  </a:lnTo>
                  <a:lnTo>
                    <a:pt x="5867985" y="5892007"/>
                  </a:lnTo>
                  <a:lnTo>
                    <a:pt x="5834006" y="5896131"/>
                  </a:lnTo>
                  <a:lnTo>
                    <a:pt x="5807014" y="5906282"/>
                  </a:lnTo>
                  <a:lnTo>
                    <a:pt x="5779387" y="5900572"/>
                  </a:lnTo>
                  <a:lnTo>
                    <a:pt x="5720956" y="5935467"/>
                  </a:lnTo>
                  <a:lnTo>
                    <a:pt x="5698092" y="5915164"/>
                  </a:lnTo>
                  <a:lnTo>
                    <a:pt x="5652047" y="5929440"/>
                  </a:lnTo>
                  <a:lnTo>
                    <a:pt x="5585360" y="5938322"/>
                  </a:lnTo>
                  <a:lnTo>
                    <a:pt x="5474215" y="5985272"/>
                  </a:lnTo>
                  <a:lnTo>
                    <a:pt x="5431027" y="5995741"/>
                  </a:lnTo>
                  <a:lnTo>
                    <a:pt x="5379583" y="5956721"/>
                  </a:lnTo>
                  <a:lnTo>
                    <a:pt x="5337983" y="5954818"/>
                  </a:lnTo>
                  <a:lnTo>
                    <a:pt x="5261452" y="5985907"/>
                  </a:lnTo>
                  <a:lnTo>
                    <a:pt x="5234142" y="5983369"/>
                  </a:lnTo>
                  <a:lnTo>
                    <a:pt x="5210961" y="5957356"/>
                  </a:lnTo>
                  <a:lnTo>
                    <a:pt x="5197623" y="5967824"/>
                  </a:lnTo>
                  <a:lnTo>
                    <a:pt x="5173489" y="5994154"/>
                  </a:lnTo>
                  <a:cubicBezTo>
                    <a:pt x="5173912" y="6006420"/>
                    <a:pt x="5174336" y="6018687"/>
                    <a:pt x="5174759" y="6030953"/>
                  </a:cubicBezTo>
                  <a:lnTo>
                    <a:pt x="5150625" y="6049987"/>
                  </a:lnTo>
                  <a:lnTo>
                    <a:pt x="5148720" y="6075682"/>
                  </a:lnTo>
                  <a:lnTo>
                    <a:pt x="5130619" y="6078855"/>
                  </a:lnTo>
                  <a:lnTo>
                    <a:pt x="5123633" y="6088054"/>
                  </a:lnTo>
                  <a:lnTo>
                    <a:pt x="5108708" y="6085834"/>
                  </a:lnTo>
                  <a:lnTo>
                    <a:pt x="5112518" y="6077903"/>
                  </a:lnTo>
                  <a:lnTo>
                    <a:pt x="5105214" y="6066483"/>
                  </a:lnTo>
                  <a:lnTo>
                    <a:pt x="5097911" y="6052842"/>
                  </a:lnTo>
                  <a:lnTo>
                    <a:pt x="5104897" y="6028415"/>
                  </a:lnTo>
                  <a:lnTo>
                    <a:pt x="5133159" y="6005257"/>
                  </a:lnTo>
                  <a:cubicBezTo>
                    <a:pt x="5133477" y="5998913"/>
                    <a:pt x="5133794" y="5992568"/>
                    <a:pt x="5134112" y="5986224"/>
                  </a:cubicBezTo>
                  <a:lnTo>
                    <a:pt x="5116329" y="5973852"/>
                  </a:lnTo>
                  <a:lnTo>
                    <a:pt x="5093782" y="5989713"/>
                  </a:lnTo>
                  <a:lnTo>
                    <a:pt x="5084573" y="6005575"/>
                  </a:lnTo>
                  <a:lnTo>
                    <a:pt x="5073141" y="6016043"/>
                  </a:lnTo>
                  <a:lnTo>
                    <a:pt x="5035987" y="6013505"/>
                  </a:lnTo>
                  <a:lnTo>
                    <a:pt x="5021062" y="5997644"/>
                  </a:lnTo>
                  <a:lnTo>
                    <a:pt x="4988036" y="5989713"/>
                  </a:lnTo>
                  <a:lnTo>
                    <a:pt x="4966125" y="6007795"/>
                  </a:lnTo>
                  <a:lnTo>
                    <a:pt x="4944848" y="6018264"/>
                  </a:lnTo>
                  <a:lnTo>
                    <a:pt x="4934687" y="6043642"/>
                  </a:lnTo>
                  <a:lnTo>
                    <a:pt x="4913410" y="6049035"/>
                  </a:lnTo>
                  <a:lnTo>
                    <a:pt x="4903249" y="6067117"/>
                  </a:lnTo>
                  <a:lnTo>
                    <a:pt x="4857520" y="6070607"/>
                  </a:lnTo>
                  <a:lnTo>
                    <a:pt x="4836562" y="6068703"/>
                  </a:lnTo>
                  <a:lnTo>
                    <a:pt x="4823859" y="6077268"/>
                  </a:lnTo>
                  <a:lnTo>
                    <a:pt x="4801630" y="6085199"/>
                  </a:lnTo>
                  <a:lnTo>
                    <a:pt x="4774003" y="6068386"/>
                  </a:lnTo>
                  <a:lnTo>
                    <a:pt x="4750821" y="6037932"/>
                  </a:lnTo>
                  <a:lnTo>
                    <a:pt x="4727957" y="6027781"/>
                  </a:lnTo>
                  <a:lnTo>
                    <a:pt x="4707951" y="6010968"/>
                  </a:lnTo>
                  <a:lnTo>
                    <a:pt x="4689851" y="6006844"/>
                  </a:lnTo>
                  <a:lnTo>
                    <a:pt x="4665399" y="5992568"/>
                  </a:lnTo>
                  <a:lnTo>
                    <a:pt x="4627292" y="5989713"/>
                  </a:lnTo>
                  <a:lnTo>
                    <a:pt x="4610462" y="6002402"/>
                  </a:lnTo>
                  <a:lnTo>
                    <a:pt x="4606333" y="6020484"/>
                  </a:lnTo>
                  <a:cubicBezTo>
                    <a:pt x="4606121" y="6025031"/>
                    <a:pt x="4605910" y="6029578"/>
                    <a:pt x="4605698" y="6034125"/>
                  </a:cubicBezTo>
                  <a:lnTo>
                    <a:pt x="4582517" y="6058552"/>
                  </a:lnTo>
                  <a:lnTo>
                    <a:pt x="4568862" y="6058552"/>
                  </a:lnTo>
                  <a:cubicBezTo>
                    <a:pt x="4569074" y="6056120"/>
                    <a:pt x="4569285" y="6053688"/>
                    <a:pt x="4569497" y="6051256"/>
                  </a:cubicBezTo>
                  <a:lnTo>
                    <a:pt x="4563463" y="6051256"/>
                  </a:lnTo>
                  <a:lnTo>
                    <a:pt x="4557112" y="6066165"/>
                  </a:lnTo>
                  <a:lnTo>
                    <a:pt x="4544410" y="6071241"/>
                  </a:lnTo>
                  <a:lnTo>
                    <a:pt x="4526309" y="6076951"/>
                  </a:lnTo>
                  <a:lnTo>
                    <a:pt x="4501222" y="6073144"/>
                  </a:lnTo>
                  <a:lnTo>
                    <a:pt x="4480581" y="6058235"/>
                  </a:lnTo>
                  <a:lnTo>
                    <a:pt x="4455176" y="6030319"/>
                  </a:lnTo>
                  <a:lnTo>
                    <a:pt x="4452636" y="6011285"/>
                  </a:lnTo>
                  <a:lnTo>
                    <a:pt x="4435805" y="6006209"/>
                  </a:lnTo>
                  <a:lnTo>
                    <a:pt x="4440251" y="6023974"/>
                  </a:lnTo>
                  <a:lnTo>
                    <a:pt x="4422151" y="6025243"/>
                  </a:lnTo>
                  <a:lnTo>
                    <a:pt x="4409448" y="6012554"/>
                  </a:lnTo>
                  <a:lnTo>
                    <a:pt x="4402144" y="5999230"/>
                  </a:lnTo>
                  <a:lnTo>
                    <a:pt x="4394841" y="6000182"/>
                  </a:lnTo>
                  <a:lnTo>
                    <a:pt x="4383091" y="5992886"/>
                  </a:lnTo>
                  <a:lnTo>
                    <a:pt x="4374517" y="6004623"/>
                  </a:lnTo>
                  <a:lnTo>
                    <a:pt x="4377693" y="6021436"/>
                  </a:lnTo>
                  <a:lnTo>
                    <a:pt x="4365308" y="6035394"/>
                  </a:lnTo>
                  <a:lnTo>
                    <a:pt x="4358957" y="6041739"/>
                  </a:lnTo>
                  <a:lnTo>
                    <a:pt x="4352606" y="6040470"/>
                  </a:lnTo>
                  <a:lnTo>
                    <a:pt x="4361180" y="6029050"/>
                  </a:lnTo>
                  <a:lnTo>
                    <a:pt x="4355781" y="6026829"/>
                  </a:lnTo>
                  <a:lnTo>
                    <a:pt x="4347207" y="6033174"/>
                  </a:lnTo>
                  <a:lnTo>
                    <a:pt x="4347207" y="6019850"/>
                  </a:lnTo>
                  <a:lnTo>
                    <a:pt x="4356416" y="6010016"/>
                  </a:lnTo>
                  <a:lnTo>
                    <a:pt x="4353241" y="6008113"/>
                  </a:lnTo>
                  <a:lnTo>
                    <a:pt x="4334187" y="6009064"/>
                  </a:lnTo>
                  <a:lnTo>
                    <a:pt x="4319580" y="6020802"/>
                  </a:lnTo>
                  <a:lnTo>
                    <a:pt x="4303702" y="6016995"/>
                  </a:lnTo>
                  <a:lnTo>
                    <a:pt x="4298304" y="6022071"/>
                  </a:lnTo>
                  <a:lnTo>
                    <a:pt x="4293223" y="6018898"/>
                  </a:lnTo>
                  <a:lnTo>
                    <a:pt x="4293223" y="6010650"/>
                  </a:lnTo>
                  <a:lnTo>
                    <a:pt x="4303384" y="6002085"/>
                  </a:lnTo>
                  <a:lnTo>
                    <a:pt x="4318310" y="6001134"/>
                  </a:lnTo>
                  <a:lnTo>
                    <a:pt x="4331965" y="6001768"/>
                  </a:lnTo>
                  <a:lnTo>
                    <a:pt x="4349113" y="6003671"/>
                  </a:lnTo>
                  <a:lnTo>
                    <a:pt x="4354511" y="5993203"/>
                  </a:lnTo>
                  <a:lnTo>
                    <a:pt x="4349113" y="5983686"/>
                  </a:lnTo>
                  <a:lnTo>
                    <a:pt x="4356099" y="5978293"/>
                  </a:lnTo>
                  <a:lnTo>
                    <a:pt x="4363720" y="5982734"/>
                  </a:lnTo>
                  <a:lnTo>
                    <a:pt x="4371977" y="5974169"/>
                  </a:lnTo>
                  <a:lnTo>
                    <a:pt x="4387854" y="5968776"/>
                  </a:lnTo>
                  <a:lnTo>
                    <a:pt x="4386902" y="5965604"/>
                  </a:lnTo>
                  <a:lnTo>
                    <a:pt x="4356099" y="5966556"/>
                  </a:lnTo>
                  <a:lnTo>
                    <a:pt x="4343397" y="5965921"/>
                  </a:lnTo>
                  <a:lnTo>
                    <a:pt x="4334823" y="5975438"/>
                  </a:lnTo>
                  <a:lnTo>
                    <a:pt x="4331012" y="5976707"/>
                  </a:lnTo>
                  <a:lnTo>
                    <a:pt x="4322438" y="5976707"/>
                  </a:lnTo>
                  <a:lnTo>
                    <a:pt x="4312911" y="5972266"/>
                  </a:lnTo>
                  <a:lnTo>
                    <a:pt x="4303384" y="5973852"/>
                  </a:lnTo>
                  <a:lnTo>
                    <a:pt x="4292905" y="5986541"/>
                  </a:lnTo>
                  <a:lnTo>
                    <a:pt x="4285284" y="5983369"/>
                  </a:lnTo>
                  <a:lnTo>
                    <a:pt x="4281156" y="5969411"/>
                  </a:lnTo>
                  <a:lnTo>
                    <a:pt x="4285919" y="5958942"/>
                  </a:lnTo>
                  <a:lnTo>
                    <a:pt x="4303067" y="5956721"/>
                  </a:lnTo>
                  <a:lnTo>
                    <a:pt x="4308465" y="5955770"/>
                  </a:lnTo>
                  <a:lnTo>
                    <a:pt x="4308465" y="5947205"/>
                  </a:lnTo>
                  <a:cubicBezTo>
                    <a:pt x="4308783" y="5944033"/>
                    <a:pt x="4309100" y="5940860"/>
                    <a:pt x="4309418" y="5937688"/>
                  </a:cubicBezTo>
                  <a:lnTo>
                    <a:pt x="4298939" y="5937688"/>
                  </a:lnTo>
                  <a:lnTo>
                    <a:pt x="4293540" y="5939274"/>
                  </a:lnTo>
                  <a:lnTo>
                    <a:pt x="4281791" y="5928488"/>
                  </a:lnTo>
                  <a:cubicBezTo>
                    <a:pt x="4281473" y="5925316"/>
                    <a:pt x="4281156" y="5922143"/>
                    <a:pt x="4280838" y="5918971"/>
                  </a:cubicBezTo>
                  <a:lnTo>
                    <a:pt x="4277345" y="5909772"/>
                  </a:lnTo>
                  <a:lnTo>
                    <a:pt x="4262420" y="5897082"/>
                  </a:lnTo>
                  <a:lnTo>
                    <a:pt x="4267818" y="5891690"/>
                  </a:lnTo>
                  <a:lnTo>
                    <a:pt x="4276075" y="5896131"/>
                  </a:lnTo>
                  <a:lnTo>
                    <a:pt x="4281473" y="5884393"/>
                  </a:lnTo>
                  <a:lnTo>
                    <a:pt x="4277027" y="5870435"/>
                  </a:lnTo>
                  <a:lnTo>
                    <a:pt x="4270359" y="5863456"/>
                  </a:lnTo>
                  <a:lnTo>
                    <a:pt x="4253528" y="5853939"/>
                  </a:lnTo>
                  <a:lnTo>
                    <a:pt x="4236380" y="5828878"/>
                  </a:lnTo>
                  <a:lnTo>
                    <a:pt x="4223678" y="5829195"/>
                  </a:lnTo>
                  <a:lnTo>
                    <a:pt x="4219550" y="5843788"/>
                  </a:lnTo>
                  <a:lnTo>
                    <a:pt x="4212246" y="5840933"/>
                  </a:lnTo>
                  <a:lnTo>
                    <a:pt x="4197321" y="5826975"/>
                  </a:lnTo>
                  <a:lnTo>
                    <a:pt x="4182395" y="5823168"/>
                  </a:lnTo>
                  <a:lnTo>
                    <a:pt x="4187476" y="5806355"/>
                  </a:lnTo>
                  <a:lnTo>
                    <a:pt x="4195733" y="5808258"/>
                  </a:lnTo>
                  <a:lnTo>
                    <a:pt x="4194145" y="5814603"/>
                  </a:lnTo>
                  <a:lnTo>
                    <a:pt x="4199226" y="5816506"/>
                  </a:lnTo>
                  <a:lnTo>
                    <a:pt x="4208435" y="5805721"/>
                  </a:lnTo>
                  <a:lnTo>
                    <a:pt x="4203354" y="5798742"/>
                  </a:lnTo>
                  <a:lnTo>
                    <a:pt x="4194780" y="5794618"/>
                  </a:lnTo>
                  <a:lnTo>
                    <a:pt x="4190652" y="5777487"/>
                  </a:lnTo>
                  <a:lnTo>
                    <a:pt x="4197956" y="5775584"/>
                  </a:lnTo>
                  <a:lnTo>
                    <a:pt x="4209388" y="5778756"/>
                  </a:lnTo>
                  <a:lnTo>
                    <a:pt x="4212881" y="5790176"/>
                  </a:lnTo>
                  <a:lnTo>
                    <a:pt x="4211611" y="5800645"/>
                  </a:lnTo>
                  <a:lnTo>
                    <a:pt x="4216056" y="5809210"/>
                  </a:lnTo>
                  <a:lnTo>
                    <a:pt x="4226536" y="5812382"/>
                  </a:lnTo>
                  <a:lnTo>
                    <a:pt x="4223360" y="5800645"/>
                  </a:lnTo>
                  <a:lnTo>
                    <a:pt x="4225583" y="5795252"/>
                  </a:lnTo>
                  <a:lnTo>
                    <a:pt x="4229711" y="5798424"/>
                  </a:lnTo>
                  <a:lnTo>
                    <a:pt x="4230982" y="5812382"/>
                  </a:lnTo>
                  <a:lnTo>
                    <a:pt x="4242414" y="5805403"/>
                  </a:lnTo>
                  <a:lnTo>
                    <a:pt x="4256386" y="5807624"/>
                  </a:lnTo>
                  <a:lnTo>
                    <a:pt x="4273217" y="5807624"/>
                  </a:lnTo>
                  <a:lnTo>
                    <a:pt x="4266865" y="5799059"/>
                  </a:lnTo>
                  <a:lnTo>
                    <a:pt x="4252258" y="5798107"/>
                  </a:lnTo>
                  <a:lnTo>
                    <a:pt x="4244637" y="5797473"/>
                  </a:lnTo>
                  <a:lnTo>
                    <a:pt x="4238285" y="5789859"/>
                  </a:lnTo>
                  <a:lnTo>
                    <a:pt x="4227488" y="5772412"/>
                  </a:lnTo>
                  <a:lnTo>
                    <a:pt x="4233840" y="5763846"/>
                  </a:lnTo>
                  <a:lnTo>
                    <a:pt x="4241143" y="5767653"/>
                  </a:lnTo>
                  <a:lnTo>
                    <a:pt x="4251623" y="5754964"/>
                  </a:lnTo>
                  <a:lnTo>
                    <a:pt x="4255751" y="5744495"/>
                  </a:lnTo>
                  <a:lnTo>
                    <a:pt x="4252575" y="5740371"/>
                  </a:lnTo>
                  <a:lnTo>
                    <a:pt x="4238603" y="5746716"/>
                  </a:lnTo>
                  <a:lnTo>
                    <a:pt x="4234475" y="5742592"/>
                  </a:lnTo>
                  <a:lnTo>
                    <a:pt x="4233204" y="5727682"/>
                  </a:lnTo>
                  <a:lnTo>
                    <a:pt x="4239873" y="5720386"/>
                  </a:lnTo>
                  <a:lnTo>
                    <a:pt x="4233204" y="5713407"/>
                  </a:lnTo>
                  <a:lnTo>
                    <a:pt x="4222725" y="5707062"/>
                  </a:lnTo>
                  <a:lnTo>
                    <a:pt x="4219232" y="5699449"/>
                  </a:lnTo>
                  <a:lnTo>
                    <a:pt x="4212881" y="5699449"/>
                  </a:lnTo>
                  <a:lnTo>
                    <a:pt x="4212881" y="5690249"/>
                  </a:lnTo>
                  <a:lnTo>
                    <a:pt x="4220185" y="5690884"/>
                  </a:lnTo>
                  <a:lnTo>
                    <a:pt x="4235110" y="5686760"/>
                  </a:lnTo>
                  <a:lnTo>
                    <a:pt x="4235110" y="5682636"/>
                  </a:lnTo>
                  <a:lnTo>
                    <a:pt x="4246859" y="5681367"/>
                  </a:lnTo>
                  <a:lnTo>
                    <a:pt x="4251623" y="5673119"/>
                  </a:lnTo>
                  <a:lnTo>
                    <a:pt x="4248447" y="5663285"/>
                  </a:lnTo>
                  <a:lnTo>
                    <a:pt x="4221455" y="5672167"/>
                  </a:lnTo>
                  <a:lnTo>
                    <a:pt x="4208435" y="5672167"/>
                  </a:lnTo>
                  <a:lnTo>
                    <a:pt x="4193827" y="5671216"/>
                  </a:lnTo>
                  <a:lnTo>
                    <a:pt x="4182078" y="5684856"/>
                  </a:lnTo>
                  <a:lnTo>
                    <a:pt x="4167153" y="5685491"/>
                  </a:lnTo>
                  <a:cubicBezTo>
                    <a:pt x="4167470" y="5681155"/>
                    <a:pt x="4167788" y="5676820"/>
                    <a:pt x="4168105" y="5672484"/>
                  </a:cubicBezTo>
                  <a:lnTo>
                    <a:pt x="4172551" y="5665188"/>
                  </a:lnTo>
                  <a:cubicBezTo>
                    <a:pt x="4172869" y="5660641"/>
                    <a:pt x="4173186" y="5656094"/>
                    <a:pt x="4173504" y="5651547"/>
                  </a:cubicBezTo>
                  <a:lnTo>
                    <a:pt x="4169058" y="5637906"/>
                  </a:lnTo>
                  <a:lnTo>
                    <a:pt x="4176362" y="5618873"/>
                  </a:lnTo>
                  <a:lnTo>
                    <a:pt x="4195098" y="5603011"/>
                  </a:lnTo>
                  <a:lnTo>
                    <a:pt x="4196050" y="5595715"/>
                  </a:lnTo>
                  <a:lnTo>
                    <a:pt x="4205260" y="5583978"/>
                  </a:lnTo>
                  <a:lnTo>
                    <a:pt x="4219232" y="5580805"/>
                  </a:lnTo>
                  <a:lnTo>
                    <a:pt x="4230982" y="5565896"/>
                  </a:lnTo>
                  <a:lnTo>
                    <a:pt x="4244637" y="5563358"/>
                  </a:lnTo>
                  <a:lnTo>
                    <a:pt x="4257021" y="5561454"/>
                  </a:lnTo>
                  <a:lnTo>
                    <a:pt x="4264643" y="5553841"/>
                  </a:lnTo>
                  <a:lnTo>
                    <a:pt x="4280520" y="5557013"/>
                  </a:lnTo>
                  <a:lnTo>
                    <a:pt x="4286872" y="5570337"/>
                  </a:lnTo>
                  <a:lnTo>
                    <a:pt x="4295128" y="5575730"/>
                  </a:lnTo>
                  <a:lnTo>
                    <a:pt x="4318627" y="5575412"/>
                  </a:lnTo>
                  <a:lnTo>
                    <a:pt x="4327201" y="5566847"/>
                  </a:lnTo>
                  <a:lnTo>
                    <a:pt x="4310053" y="5556696"/>
                  </a:lnTo>
                  <a:lnTo>
                    <a:pt x="4311323" y="5550351"/>
                  </a:lnTo>
                  <a:lnTo>
                    <a:pt x="4326884" y="5547813"/>
                  </a:lnTo>
                  <a:lnTo>
                    <a:pt x="4345937" y="5550034"/>
                  </a:lnTo>
                  <a:cubicBezTo>
                    <a:pt x="4345725" y="5552889"/>
                    <a:pt x="4345514" y="5555744"/>
                    <a:pt x="4345302" y="5558599"/>
                  </a:cubicBezTo>
                  <a:lnTo>
                    <a:pt x="4334505" y="5560503"/>
                  </a:lnTo>
                  <a:lnTo>
                    <a:pt x="4358957" y="5572875"/>
                  </a:lnTo>
                  <a:lnTo>
                    <a:pt x="4384361" y="5570971"/>
                  </a:lnTo>
                  <a:lnTo>
                    <a:pt x="4414847" y="5562089"/>
                  </a:lnTo>
                  <a:lnTo>
                    <a:pt x="4437076" y="5559551"/>
                  </a:lnTo>
                  <a:lnTo>
                    <a:pt x="4446602" y="5562723"/>
                  </a:lnTo>
                  <a:lnTo>
                    <a:pt x="4458352" y="5562723"/>
                  </a:lnTo>
                  <a:lnTo>
                    <a:pt x="4458034" y="5550034"/>
                  </a:lnTo>
                  <a:lnTo>
                    <a:pt x="4452636" y="5546862"/>
                  </a:lnTo>
                  <a:lnTo>
                    <a:pt x="4438346" y="5551303"/>
                  </a:lnTo>
                  <a:lnTo>
                    <a:pt x="4430725" y="5547179"/>
                  </a:lnTo>
                  <a:lnTo>
                    <a:pt x="4421198" y="5540834"/>
                  </a:lnTo>
                  <a:lnTo>
                    <a:pt x="4438981" y="5533221"/>
                  </a:lnTo>
                  <a:lnTo>
                    <a:pt x="4442157" y="5528145"/>
                  </a:lnTo>
                  <a:lnTo>
                    <a:pt x="4469784" y="5528780"/>
                  </a:lnTo>
                  <a:lnTo>
                    <a:pt x="4481534" y="5527828"/>
                  </a:lnTo>
                  <a:lnTo>
                    <a:pt x="4484074" y="5521483"/>
                  </a:lnTo>
                  <a:lnTo>
                    <a:pt x="4503445" y="5522118"/>
                  </a:lnTo>
                  <a:lnTo>
                    <a:pt x="4525674" y="5523070"/>
                  </a:lnTo>
                  <a:lnTo>
                    <a:pt x="4518053" y="5517677"/>
                  </a:lnTo>
                  <a:lnTo>
                    <a:pt x="4503445" y="5516091"/>
                  </a:lnTo>
                  <a:lnTo>
                    <a:pt x="4489473" y="5516091"/>
                  </a:lnTo>
                  <a:lnTo>
                    <a:pt x="4484074" y="5521483"/>
                  </a:lnTo>
                  <a:lnTo>
                    <a:pt x="4471372" y="5518311"/>
                  </a:lnTo>
                  <a:lnTo>
                    <a:pt x="4466291" y="5513236"/>
                  </a:lnTo>
                  <a:cubicBezTo>
                    <a:pt x="4466609" y="5509746"/>
                    <a:pt x="4466926" y="5506257"/>
                    <a:pt x="4467244" y="5502767"/>
                  </a:cubicBezTo>
                  <a:lnTo>
                    <a:pt x="4457717" y="5498326"/>
                  </a:lnTo>
                  <a:lnTo>
                    <a:pt x="4449143" y="5491030"/>
                  </a:lnTo>
                  <a:lnTo>
                    <a:pt x="4451366" y="5488174"/>
                  </a:lnTo>
                  <a:lnTo>
                    <a:pt x="4445967" y="5484050"/>
                  </a:lnTo>
                  <a:lnTo>
                    <a:pt x="4450413" y="5474216"/>
                  </a:lnTo>
                  <a:lnTo>
                    <a:pt x="4454224" y="5462796"/>
                  </a:lnTo>
                  <a:lnTo>
                    <a:pt x="4471054" y="5460576"/>
                  </a:lnTo>
                  <a:lnTo>
                    <a:pt x="4485979" y="5470727"/>
                  </a:lnTo>
                  <a:lnTo>
                    <a:pt x="4497729" y="5466603"/>
                  </a:lnTo>
                  <a:lnTo>
                    <a:pt x="4519005" y="5472630"/>
                  </a:lnTo>
                  <a:lnTo>
                    <a:pt x="4540282" y="5474216"/>
                  </a:lnTo>
                  <a:lnTo>
                    <a:pt x="4576801" y="5462796"/>
                  </a:lnTo>
                  <a:lnTo>
                    <a:pt x="4615225" y="5473899"/>
                  </a:lnTo>
                  <a:lnTo>
                    <a:pt x="4632055" y="5472630"/>
                  </a:lnTo>
                  <a:lnTo>
                    <a:pt x="4660635" y="5469141"/>
                  </a:lnTo>
                  <a:lnTo>
                    <a:pt x="4667939" y="5447252"/>
                  </a:lnTo>
                  <a:lnTo>
                    <a:pt x="4721606" y="5417115"/>
                  </a:lnTo>
                  <a:lnTo>
                    <a:pt x="4777179" y="5385075"/>
                  </a:lnTo>
                  <a:lnTo>
                    <a:pt x="4808934" y="5377144"/>
                  </a:lnTo>
                  <a:lnTo>
                    <a:pt x="4837197" y="5363504"/>
                  </a:lnTo>
                  <a:lnTo>
                    <a:pt x="4847994" y="5354938"/>
                  </a:lnTo>
                  <a:lnTo>
                    <a:pt x="4929288" y="5357476"/>
                  </a:lnTo>
                  <a:lnTo>
                    <a:pt x="4984543" y="5364138"/>
                  </a:lnTo>
                  <a:lnTo>
                    <a:pt x="5002644" y="5359697"/>
                  </a:lnTo>
                  <a:lnTo>
                    <a:pt x="5014076" y="5347008"/>
                  </a:lnTo>
                  <a:lnTo>
                    <a:pt x="5026778" y="5345104"/>
                  </a:lnTo>
                  <a:lnTo>
                    <a:pt x="5042021" y="5383489"/>
                  </a:lnTo>
                  <a:lnTo>
                    <a:pt x="5058851" y="5387613"/>
                  </a:lnTo>
                  <a:lnTo>
                    <a:pt x="5071553" y="5399033"/>
                  </a:lnTo>
                  <a:lnTo>
                    <a:pt x="5089654" y="5402205"/>
                  </a:lnTo>
                  <a:lnTo>
                    <a:pt x="5111883" y="5391420"/>
                  </a:lnTo>
                  <a:lnTo>
                    <a:pt x="5119504" y="5394592"/>
                  </a:lnTo>
                  <a:lnTo>
                    <a:pt x="5129031" y="5401888"/>
                  </a:lnTo>
                  <a:lnTo>
                    <a:pt x="5145227" y="5438687"/>
                  </a:lnTo>
                  <a:lnTo>
                    <a:pt x="5162057" y="5443445"/>
                  </a:lnTo>
                  <a:lnTo>
                    <a:pt x="5170313" y="5439321"/>
                  </a:lnTo>
                  <a:lnTo>
                    <a:pt x="5178570" y="5438687"/>
                  </a:lnTo>
                  <a:lnTo>
                    <a:pt x="5189049" y="5448204"/>
                  </a:lnTo>
                  <a:lnTo>
                    <a:pt x="5199211" y="5454548"/>
                  </a:lnTo>
                  <a:lnTo>
                    <a:pt x="5223345" y="5460576"/>
                  </a:lnTo>
                  <a:lnTo>
                    <a:pt x="5241129" y="5475168"/>
                  </a:lnTo>
                  <a:lnTo>
                    <a:pt x="5251608" y="5480561"/>
                  </a:lnTo>
                  <a:lnTo>
                    <a:pt x="5253831" y="5470727"/>
                  </a:lnTo>
                  <a:lnTo>
                    <a:pt x="5262087" y="5470727"/>
                  </a:lnTo>
                  <a:lnTo>
                    <a:pt x="5290032" y="5485954"/>
                  </a:lnTo>
                  <a:lnTo>
                    <a:pt x="5318930" y="5495471"/>
                  </a:lnTo>
                  <a:lnTo>
                    <a:pt x="5356084" y="5482464"/>
                  </a:lnTo>
                  <a:lnTo>
                    <a:pt x="5421501" y="5468824"/>
                  </a:lnTo>
                  <a:lnTo>
                    <a:pt x="5495174" y="5479927"/>
                  </a:lnTo>
                  <a:lnTo>
                    <a:pt x="5517720" y="5481830"/>
                  </a:lnTo>
                  <a:lnTo>
                    <a:pt x="5564401" y="5452645"/>
                  </a:lnTo>
                  <a:lnTo>
                    <a:pt x="5579961" y="5450424"/>
                  </a:lnTo>
                  <a:lnTo>
                    <a:pt x="5598062" y="5437735"/>
                  </a:lnTo>
                  <a:lnTo>
                    <a:pt x="5650459" y="5377144"/>
                  </a:lnTo>
                  <a:lnTo>
                    <a:pt x="5660621" y="5382854"/>
                  </a:lnTo>
                  <a:lnTo>
                    <a:pt x="5660866" y="5382796"/>
                  </a:lnTo>
                  <a:lnTo>
                    <a:pt x="5650740" y="5377092"/>
                  </a:lnTo>
                  <a:cubicBezTo>
                    <a:pt x="5650952" y="5367558"/>
                    <a:pt x="5651163" y="5358023"/>
                    <a:pt x="5651375" y="5348489"/>
                  </a:cubicBezTo>
                  <a:lnTo>
                    <a:pt x="5636460" y="5328467"/>
                  </a:lnTo>
                  <a:lnTo>
                    <a:pt x="5629479" y="5271897"/>
                  </a:lnTo>
                  <a:lnTo>
                    <a:pt x="5604092" y="5243611"/>
                  </a:lnTo>
                  <a:lnTo>
                    <a:pt x="5598380" y="5224543"/>
                  </a:lnTo>
                  <a:lnTo>
                    <a:pt x="5585686" y="5214373"/>
                  </a:lnTo>
                  <a:lnTo>
                    <a:pt x="5545384" y="5211513"/>
                  </a:lnTo>
                  <a:lnTo>
                    <a:pt x="5520949" y="5202296"/>
                  </a:lnTo>
                  <a:lnTo>
                    <a:pt x="5511429" y="5181956"/>
                  </a:lnTo>
                  <a:lnTo>
                    <a:pt x="5512381" y="5175600"/>
                  </a:lnTo>
                  <a:lnTo>
                    <a:pt x="5502861" y="5178142"/>
                  </a:lnTo>
                  <a:lnTo>
                    <a:pt x="5482869" y="5165430"/>
                  </a:lnTo>
                  <a:lnTo>
                    <a:pt x="5475253" y="5146997"/>
                  </a:lnTo>
                  <a:lnTo>
                    <a:pt x="5474184" y="5146401"/>
                  </a:lnTo>
                  <a:lnTo>
                    <a:pt x="5451638" y="5128307"/>
                  </a:lnTo>
                  <a:lnTo>
                    <a:pt x="5417342" y="5083548"/>
                  </a:lnTo>
                  <a:lnTo>
                    <a:pt x="5373837" y="5054026"/>
                  </a:lnTo>
                  <a:lnTo>
                    <a:pt x="5345257" y="5042598"/>
                  </a:lnTo>
                  <a:lnTo>
                    <a:pt x="5320806" y="5037837"/>
                  </a:lnTo>
                  <a:lnTo>
                    <a:pt x="5300482" y="5026409"/>
                  </a:lnTo>
                  <a:cubicBezTo>
                    <a:pt x="5300376" y="5023235"/>
                    <a:pt x="5300271" y="5020060"/>
                    <a:pt x="5300165" y="5016886"/>
                  </a:cubicBezTo>
                  <a:lnTo>
                    <a:pt x="5286510" y="5008632"/>
                  </a:lnTo>
                  <a:lnTo>
                    <a:pt x="5282381" y="5016886"/>
                  </a:lnTo>
                  <a:lnTo>
                    <a:pt x="5270950" y="5014029"/>
                  </a:lnTo>
                  <a:lnTo>
                    <a:pt x="5255072" y="5010854"/>
                  </a:lnTo>
                  <a:lnTo>
                    <a:pt x="5245228" y="5009267"/>
                  </a:lnTo>
                  <a:lnTo>
                    <a:pt x="5229032" y="4980697"/>
                  </a:lnTo>
                  <a:lnTo>
                    <a:pt x="5211885" y="4944192"/>
                  </a:lnTo>
                  <a:lnTo>
                    <a:pt x="5193784" y="4938795"/>
                  </a:lnTo>
                  <a:lnTo>
                    <a:pt x="5176636" y="4938160"/>
                  </a:lnTo>
                  <a:lnTo>
                    <a:pt x="5171555" y="4925145"/>
                  </a:lnTo>
                  <a:lnTo>
                    <a:pt x="5202358" y="4917844"/>
                  </a:lnTo>
                  <a:lnTo>
                    <a:pt x="5199817" y="4907369"/>
                  </a:lnTo>
                  <a:lnTo>
                    <a:pt x="5190291" y="4906099"/>
                  </a:lnTo>
                  <a:lnTo>
                    <a:pt x="5185210" y="4911495"/>
                  </a:lnTo>
                  <a:lnTo>
                    <a:pt x="5188068" y="4894671"/>
                  </a:lnTo>
                  <a:lnTo>
                    <a:pt x="5207121" y="4898798"/>
                  </a:lnTo>
                  <a:lnTo>
                    <a:pt x="5217918" y="4907051"/>
                  </a:lnTo>
                  <a:cubicBezTo>
                    <a:pt x="5217600" y="4909802"/>
                    <a:pt x="5217283" y="4912554"/>
                    <a:pt x="5216965" y="4915305"/>
                  </a:cubicBezTo>
                  <a:lnTo>
                    <a:pt x="5234748" y="4917527"/>
                  </a:lnTo>
                  <a:lnTo>
                    <a:pt x="5225222" y="4907051"/>
                  </a:lnTo>
                  <a:lnTo>
                    <a:pt x="5243322" y="4908956"/>
                  </a:lnTo>
                  <a:lnTo>
                    <a:pt x="5249673" y="4901655"/>
                  </a:lnTo>
                  <a:lnTo>
                    <a:pt x="5252531" y="4881338"/>
                  </a:lnTo>
                  <a:lnTo>
                    <a:pt x="5262058" y="4868641"/>
                  </a:lnTo>
                  <a:lnTo>
                    <a:pt x="5276983" y="4862292"/>
                  </a:lnTo>
                  <a:lnTo>
                    <a:pt x="5279841" y="4842293"/>
                  </a:lnTo>
                  <a:lnTo>
                    <a:pt x="5300482" y="4809279"/>
                  </a:lnTo>
                  <a:lnTo>
                    <a:pt x="5309056" y="4810232"/>
                  </a:lnTo>
                  <a:lnTo>
                    <a:pt x="5302705" y="4819755"/>
                  </a:lnTo>
                  <a:lnTo>
                    <a:pt x="5305245" y="4831500"/>
                  </a:lnTo>
                  <a:lnTo>
                    <a:pt x="5318900" y="4840706"/>
                  </a:lnTo>
                  <a:lnTo>
                    <a:pt x="5328109" y="4832135"/>
                  </a:lnTo>
                  <a:lnTo>
                    <a:pt x="5327157" y="4827056"/>
                  </a:lnTo>
                  <a:lnTo>
                    <a:pt x="5322711" y="4821660"/>
                  </a:lnTo>
                  <a:lnTo>
                    <a:pt x="5323981" y="4831183"/>
                  </a:lnTo>
                  <a:lnTo>
                    <a:pt x="5316360" y="4823882"/>
                  </a:lnTo>
                  <a:lnTo>
                    <a:pt x="5314454" y="4815628"/>
                  </a:lnTo>
                  <a:lnTo>
                    <a:pt x="5317630" y="4811501"/>
                  </a:lnTo>
                  <a:lnTo>
                    <a:pt x="5327157" y="4801978"/>
                  </a:lnTo>
                  <a:lnTo>
                    <a:pt x="5333508" y="4801661"/>
                  </a:lnTo>
                  <a:lnTo>
                    <a:pt x="5342082" y="4813089"/>
                  </a:lnTo>
                  <a:lnTo>
                    <a:pt x="5351608" y="4815311"/>
                  </a:lnTo>
                  <a:lnTo>
                    <a:pt x="5359547" y="4808010"/>
                  </a:lnTo>
                  <a:lnTo>
                    <a:pt x="5342717" y="4796264"/>
                  </a:lnTo>
                  <a:lnTo>
                    <a:pt x="5340494" y="4790868"/>
                  </a:lnTo>
                  <a:lnTo>
                    <a:pt x="5309691" y="4767060"/>
                  </a:lnTo>
                  <a:lnTo>
                    <a:pt x="5305563" y="4772456"/>
                  </a:lnTo>
                  <a:lnTo>
                    <a:pt x="5292861" y="4758806"/>
                  </a:lnTo>
                  <a:lnTo>
                    <a:pt x="5283969" y="4741030"/>
                  </a:lnTo>
                  <a:lnTo>
                    <a:pt x="5280794" y="4721983"/>
                  </a:lnTo>
                  <a:lnTo>
                    <a:pt x="5298894" y="4732459"/>
                  </a:lnTo>
                  <a:lnTo>
                    <a:pt x="5315725" y="4725792"/>
                  </a:lnTo>
                  <a:lnTo>
                    <a:pt x="5318900" y="4719444"/>
                  </a:lnTo>
                  <a:lnTo>
                    <a:pt x="5328427" y="4721666"/>
                  </a:lnTo>
                  <a:lnTo>
                    <a:pt x="5336048" y="4728967"/>
                  </a:lnTo>
                  <a:lnTo>
                    <a:pt x="5356689" y="4728649"/>
                  </a:lnTo>
                  <a:lnTo>
                    <a:pt x="5356689" y="4718491"/>
                  </a:lnTo>
                  <a:lnTo>
                    <a:pt x="5343987" y="4709920"/>
                  </a:lnTo>
                  <a:lnTo>
                    <a:pt x="5337636" y="4718491"/>
                  </a:lnTo>
                  <a:lnTo>
                    <a:pt x="5331285" y="4708968"/>
                  </a:lnTo>
                  <a:lnTo>
                    <a:pt x="5334460" y="4700397"/>
                  </a:lnTo>
                  <a:lnTo>
                    <a:pt x="5339859" y="4696270"/>
                  </a:lnTo>
                  <a:lnTo>
                    <a:pt x="5363358" y="4697223"/>
                  </a:lnTo>
                  <a:lnTo>
                    <a:pt x="5375742" y="4686430"/>
                  </a:lnTo>
                  <a:lnTo>
                    <a:pt x="5386222" y="4681986"/>
                  </a:lnTo>
                  <a:lnTo>
                    <a:pt x="5430362" y="4672462"/>
                  </a:lnTo>
                  <a:lnTo>
                    <a:pt x="5430362" y="4663892"/>
                  </a:lnTo>
                  <a:lnTo>
                    <a:pt x="5418612" y="4657543"/>
                  </a:lnTo>
                  <a:lnTo>
                    <a:pt x="5420835" y="4648019"/>
                  </a:lnTo>
                  <a:lnTo>
                    <a:pt x="5416707" y="4641036"/>
                  </a:lnTo>
                  <a:lnTo>
                    <a:pt x="5393208" y="4645163"/>
                  </a:lnTo>
                  <a:lnTo>
                    <a:pt x="5379553" y="4654686"/>
                  </a:lnTo>
                  <a:lnTo>
                    <a:pt x="5352243" y="4657225"/>
                  </a:lnTo>
                  <a:lnTo>
                    <a:pt x="5331230" y="4660361"/>
                  </a:lnTo>
                  <a:cubicBezTo>
                    <a:pt x="5331190" y="4660605"/>
                    <a:pt x="5331149" y="4660850"/>
                    <a:pt x="5331109" y="4661094"/>
                  </a:cubicBezTo>
                  <a:lnTo>
                    <a:pt x="5315234" y="4676033"/>
                  </a:lnTo>
                  <a:lnTo>
                    <a:pt x="5309836" y="4676351"/>
                  </a:lnTo>
                  <a:lnTo>
                    <a:pt x="5314281" y="4666816"/>
                  </a:lnTo>
                  <a:lnTo>
                    <a:pt x="5285389" y="4662366"/>
                  </a:lnTo>
                  <a:lnTo>
                    <a:pt x="5258401" y="4676669"/>
                  </a:lnTo>
                  <a:lnTo>
                    <a:pt x="5249829" y="4690337"/>
                  </a:lnTo>
                  <a:lnTo>
                    <a:pt x="5242844" y="4694787"/>
                  </a:lnTo>
                  <a:lnTo>
                    <a:pt x="5238399" y="4692562"/>
                  </a:lnTo>
                  <a:lnTo>
                    <a:pt x="5206649" y="4704640"/>
                  </a:lnTo>
                  <a:lnTo>
                    <a:pt x="5195219" y="4725936"/>
                  </a:lnTo>
                  <a:lnTo>
                    <a:pt x="5184741" y="4732293"/>
                  </a:lnTo>
                  <a:lnTo>
                    <a:pt x="5178391" y="4719579"/>
                  </a:lnTo>
                  <a:lnTo>
                    <a:pt x="5164421" y="4717672"/>
                  </a:lnTo>
                  <a:lnTo>
                    <a:pt x="5151721" y="4719897"/>
                  </a:lnTo>
                  <a:lnTo>
                    <a:pt x="5147594" y="4731657"/>
                  </a:lnTo>
                  <a:lnTo>
                    <a:pt x="5144736" y="4744053"/>
                  </a:lnTo>
                  <a:lnTo>
                    <a:pt x="5132036" y="4746596"/>
                  </a:lnTo>
                  <a:lnTo>
                    <a:pt x="5132036" y="4739921"/>
                  </a:lnTo>
                  <a:lnTo>
                    <a:pt x="5116161" y="4732611"/>
                  </a:lnTo>
                  <a:lnTo>
                    <a:pt x="5101239" y="4750728"/>
                  </a:lnTo>
                  <a:lnTo>
                    <a:pt x="5080284" y="4761535"/>
                  </a:lnTo>
                  <a:lnTo>
                    <a:pt x="5055836" y="4769164"/>
                  </a:lnTo>
                  <a:lnTo>
                    <a:pt x="5050756" y="4763124"/>
                  </a:lnTo>
                  <a:lnTo>
                    <a:pt x="5045994" y="4736425"/>
                  </a:lnTo>
                  <a:lnTo>
                    <a:pt x="5040914" y="4745960"/>
                  </a:lnTo>
                  <a:lnTo>
                    <a:pt x="5045359" y="4773296"/>
                  </a:lnTo>
                  <a:lnTo>
                    <a:pt x="5051709" y="4774567"/>
                  </a:lnTo>
                  <a:lnTo>
                    <a:pt x="5042501" y="4780924"/>
                  </a:lnTo>
                  <a:lnTo>
                    <a:pt x="5039961" y="4775838"/>
                  </a:lnTo>
                  <a:lnTo>
                    <a:pt x="5039009" y="4766303"/>
                  </a:lnTo>
                  <a:lnTo>
                    <a:pt x="5033611" y="4758992"/>
                  </a:lnTo>
                  <a:lnTo>
                    <a:pt x="5028531" y="4776792"/>
                  </a:lnTo>
                  <a:lnTo>
                    <a:pt x="5032976" y="4779017"/>
                  </a:lnTo>
                  <a:lnTo>
                    <a:pt x="5019006" y="4792684"/>
                  </a:lnTo>
                  <a:lnTo>
                    <a:pt x="5004401" y="4799359"/>
                  </a:lnTo>
                  <a:lnTo>
                    <a:pt x="4999004" y="4803491"/>
                  </a:lnTo>
                  <a:lnTo>
                    <a:pt x="4987574" y="4805716"/>
                  </a:lnTo>
                  <a:lnTo>
                    <a:pt x="4983446" y="4824787"/>
                  </a:lnTo>
                  <a:lnTo>
                    <a:pt x="4974874" y="4829873"/>
                  </a:lnTo>
                  <a:lnTo>
                    <a:pt x="4968524" y="4826694"/>
                  </a:lnTo>
                  <a:lnTo>
                    <a:pt x="4965349" y="4818748"/>
                  </a:lnTo>
                  <a:lnTo>
                    <a:pt x="4974874" y="4813980"/>
                  </a:lnTo>
                  <a:lnTo>
                    <a:pt x="4974874" y="4810166"/>
                  </a:lnTo>
                  <a:lnTo>
                    <a:pt x="4965349" y="4815570"/>
                  </a:lnTo>
                  <a:lnTo>
                    <a:pt x="4952649" y="4800631"/>
                  </a:lnTo>
                  <a:lnTo>
                    <a:pt x="4941854" y="4801902"/>
                  </a:lnTo>
                  <a:lnTo>
                    <a:pt x="4938679" y="4810166"/>
                  </a:lnTo>
                  <a:lnTo>
                    <a:pt x="4930424" y="4803173"/>
                  </a:lnTo>
                  <a:lnTo>
                    <a:pt x="4922804" y="4814934"/>
                  </a:lnTo>
                  <a:lnTo>
                    <a:pt x="4917724" y="4801902"/>
                  </a:lnTo>
                  <a:lnTo>
                    <a:pt x="4910104" y="4792684"/>
                  </a:lnTo>
                  <a:lnTo>
                    <a:pt x="4896451" y="4784420"/>
                  </a:lnTo>
                  <a:lnTo>
                    <a:pt x="4893276" y="4803491"/>
                  </a:lnTo>
                  <a:lnTo>
                    <a:pt x="4900896" y="4812709"/>
                  </a:lnTo>
                  <a:lnTo>
                    <a:pt x="4907246" y="4819066"/>
                  </a:lnTo>
                  <a:lnTo>
                    <a:pt x="4916771" y="4820020"/>
                  </a:lnTo>
                  <a:lnTo>
                    <a:pt x="4929471" y="4827330"/>
                  </a:lnTo>
                  <a:lnTo>
                    <a:pt x="4932646" y="4840044"/>
                  </a:lnTo>
                  <a:lnTo>
                    <a:pt x="4939314" y="4841951"/>
                  </a:lnTo>
                  <a:lnTo>
                    <a:pt x="4937091" y="4826059"/>
                  </a:lnTo>
                  <a:lnTo>
                    <a:pt x="4938679" y="4819702"/>
                  </a:lnTo>
                  <a:lnTo>
                    <a:pt x="4960269" y="4833051"/>
                  </a:lnTo>
                  <a:lnTo>
                    <a:pt x="4969794" y="4836548"/>
                  </a:lnTo>
                  <a:lnTo>
                    <a:pt x="4977414" y="4841633"/>
                  </a:lnTo>
                  <a:lnTo>
                    <a:pt x="4964714" y="4854347"/>
                  </a:lnTo>
                  <a:lnTo>
                    <a:pt x="4963444" y="4857526"/>
                  </a:lnTo>
                  <a:lnTo>
                    <a:pt x="4982811" y="4855301"/>
                  </a:lnTo>
                  <a:lnTo>
                    <a:pt x="4990114" y="4859433"/>
                  </a:lnTo>
                  <a:lnTo>
                    <a:pt x="4983764" y="4865790"/>
                  </a:lnTo>
                  <a:lnTo>
                    <a:pt x="4999639" y="4865790"/>
                  </a:lnTo>
                  <a:lnTo>
                    <a:pt x="5011386" y="4870876"/>
                  </a:lnTo>
                  <a:lnTo>
                    <a:pt x="5021864" y="4883590"/>
                  </a:lnTo>
                  <a:lnTo>
                    <a:pt x="5015831" y="4909653"/>
                  </a:lnTo>
                  <a:lnTo>
                    <a:pt x="5036151" y="4910607"/>
                  </a:lnTo>
                  <a:lnTo>
                    <a:pt x="5076474" y="4925228"/>
                  </a:lnTo>
                  <a:lnTo>
                    <a:pt x="5079649" y="4917917"/>
                  </a:lnTo>
                  <a:lnTo>
                    <a:pt x="5052979" y="4901071"/>
                  </a:lnTo>
                  <a:lnTo>
                    <a:pt x="5031389" y="4869604"/>
                  </a:lnTo>
                  <a:lnTo>
                    <a:pt x="5012974" y="4834005"/>
                  </a:lnTo>
                  <a:lnTo>
                    <a:pt x="5004719" y="4842269"/>
                  </a:lnTo>
                  <a:lnTo>
                    <a:pt x="4999321" y="4834005"/>
                  </a:lnTo>
                  <a:lnTo>
                    <a:pt x="4995194" y="4819384"/>
                  </a:lnTo>
                  <a:lnTo>
                    <a:pt x="5002496" y="4816205"/>
                  </a:lnTo>
                  <a:lnTo>
                    <a:pt x="5001544" y="4809848"/>
                  </a:lnTo>
                  <a:lnTo>
                    <a:pt x="5004719" y="4807623"/>
                  </a:lnTo>
                  <a:lnTo>
                    <a:pt x="5036786" y="4869604"/>
                  </a:lnTo>
                  <a:lnTo>
                    <a:pt x="5057106" y="4899164"/>
                  </a:lnTo>
                  <a:lnTo>
                    <a:pt x="5078696" y="4909335"/>
                  </a:lnTo>
                  <a:lnTo>
                    <a:pt x="5085999" y="4911560"/>
                  </a:lnTo>
                  <a:lnTo>
                    <a:pt x="5094254" y="4912196"/>
                  </a:lnTo>
                  <a:lnTo>
                    <a:pt x="5098381" y="4905839"/>
                  </a:lnTo>
                  <a:lnTo>
                    <a:pt x="5106954" y="4896304"/>
                  </a:lnTo>
                  <a:lnTo>
                    <a:pt x="5116479" y="4911243"/>
                  </a:lnTo>
                  <a:lnTo>
                    <a:pt x="5126004" y="4904886"/>
                  </a:lnTo>
                  <a:lnTo>
                    <a:pt x="5130131" y="4898211"/>
                  </a:lnTo>
                  <a:lnTo>
                    <a:pt x="5148864" y="4893761"/>
                  </a:lnTo>
                  <a:lnTo>
                    <a:pt x="5162834" y="4895986"/>
                  </a:lnTo>
                  <a:lnTo>
                    <a:pt x="5181249" y="4909335"/>
                  </a:lnTo>
                  <a:lnTo>
                    <a:pt x="5175534" y="4914739"/>
                  </a:lnTo>
                  <a:lnTo>
                    <a:pt x="5160929" y="4912832"/>
                  </a:lnTo>
                  <a:lnTo>
                    <a:pt x="5156801" y="4915057"/>
                  </a:lnTo>
                  <a:cubicBezTo>
                    <a:pt x="5156589" y="4921626"/>
                    <a:pt x="5156378" y="4928194"/>
                    <a:pt x="5156166" y="4934763"/>
                  </a:cubicBezTo>
                  <a:lnTo>
                    <a:pt x="5151721" y="4947477"/>
                  </a:lnTo>
                  <a:lnTo>
                    <a:pt x="5144419" y="4948749"/>
                  </a:lnTo>
                  <a:lnTo>
                    <a:pt x="5131719" y="4950974"/>
                  </a:lnTo>
                  <a:lnTo>
                    <a:pt x="5117114" y="4960827"/>
                  </a:lnTo>
                  <a:lnTo>
                    <a:pt x="5094571" y="4943028"/>
                  </a:lnTo>
                  <a:lnTo>
                    <a:pt x="5071076" y="4943981"/>
                  </a:lnTo>
                  <a:lnTo>
                    <a:pt x="5061869" y="4955742"/>
                  </a:lnTo>
                  <a:lnTo>
                    <a:pt x="5055519" y="4969409"/>
                  </a:lnTo>
                  <a:lnTo>
                    <a:pt x="5033611" y="4976402"/>
                  </a:lnTo>
                  <a:lnTo>
                    <a:pt x="5025039" y="4986891"/>
                  </a:lnTo>
                  <a:lnTo>
                    <a:pt x="5012339" y="4987845"/>
                  </a:lnTo>
                  <a:lnTo>
                    <a:pt x="5002814" y="4981488"/>
                  </a:lnTo>
                  <a:lnTo>
                    <a:pt x="4994241" y="4986255"/>
                  </a:lnTo>
                  <a:lnTo>
                    <a:pt x="4972334" y="5008505"/>
                  </a:lnTo>
                  <a:lnTo>
                    <a:pt x="4941854" y="5033933"/>
                  </a:lnTo>
                  <a:lnTo>
                    <a:pt x="4914866" y="5053004"/>
                  </a:lnTo>
                  <a:lnTo>
                    <a:pt x="4887879" y="5037429"/>
                  </a:lnTo>
                  <a:lnTo>
                    <a:pt x="4861526" y="5034568"/>
                  </a:lnTo>
                  <a:lnTo>
                    <a:pt x="4859304" y="5027258"/>
                  </a:lnTo>
                  <a:lnTo>
                    <a:pt x="4877401" y="5013590"/>
                  </a:lnTo>
                  <a:lnTo>
                    <a:pt x="4873909" y="4995473"/>
                  </a:lnTo>
                  <a:lnTo>
                    <a:pt x="4881211" y="4992294"/>
                  </a:lnTo>
                  <a:lnTo>
                    <a:pt x="4885339" y="4962734"/>
                  </a:lnTo>
                  <a:lnTo>
                    <a:pt x="4870099" y="4939849"/>
                  </a:lnTo>
                  <a:lnTo>
                    <a:pt x="4854224" y="4945253"/>
                  </a:lnTo>
                  <a:lnTo>
                    <a:pt x="4851049" y="4936671"/>
                  </a:lnTo>
                  <a:lnTo>
                    <a:pt x="4831046" y="4919825"/>
                  </a:lnTo>
                  <a:lnTo>
                    <a:pt x="4818029" y="4918871"/>
                  </a:lnTo>
                  <a:lnTo>
                    <a:pt x="4810726" y="4929678"/>
                  </a:lnTo>
                  <a:lnTo>
                    <a:pt x="4797074" y="4924592"/>
                  </a:lnTo>
                  <a:lnTo>
                    <a:pt x="4784056" y="4917282"/>
                  </a:lnTo>
                  <a:lnTo>
                    <a:pt x="4780881" y="4909018"/>
                  </a:lnTo>
                  <a:lnTo>
                    <a:pt x="4787549" y="4904250"/>
                  </a:lnTo>
                  <a:lnTo>
                    <a:pt x="4808186" y="4888357"/>
                  </a:lnTo>
                  <a:lnTo>
                    <a:pt x="4836444" y="4865154"/>
                  </a:lnTo>
                  <a:lnTo>
                    <a:pt x="4839619" y="4855619"/>
                  </a:lnTo>
                  <a:lnTo>
                    <a:pt x="4844064" y="4862929"/>
                  </a:lnTo>
                  <a:lnTo>
                    <a:pt x="4866289" y="4854030"/>
                  </a:lnTo>
                  <a:lnTo>
                    <a:pt x="4894546" y="4846719"/>
                  </a:lnTo>
                  <a:lnTo>
                    <a:pt x="4905341" y="4849897"/>
                  </a:lnTo>
                  <a:lnTo>
                    <a:pt x="4899944" y="4839091"/>
                  </a:lnTo>
                  <a:lnTo>
                    <a:pt x="4909469" y="4829555"/>
                  </a:lnTo>
                  <a:lnTo>
                    <a:pt x="4891371" y="4835912"/>
                  </a:lnTo>
                  <a:cubicBezTo>
                    <a:pt x="4891054" y="4832098"/>
                    <a:pt x="4890736" y="4828283"/>
                    <a:pt x="4890419" y="4824469"/>
                  </a:cubicBezTo>
                  <a:lnTo>
                    <a:pt x="4885021" y="4817159"/>
                  </a:lnTo>
                  <a:lnTo>
                    <a:pt x="4882481" y="4795863"/>
                  </a:lnTo>
                  <a:lnTo>
                    <a:pt x="4877719" y="4809848"/>
                  </a:lnTo>
                  <a:lnTo>
                    <a:pt x="4870099" y="4812073"/>
                  </a:lnTo>
                  <a:lnTo>
                    <a:pt x="4875496" y="4825741"/>
                  </a:lnTo>
                  <a:lnTo>
                    <a:pt x="4871369" y="4824787"/>
                  </a:lnTo>
                  <a:lnTo>
                    <a:pt x="4861526" y="4818430"/>
                  </a:lnTo>
                  <a:lnTo>
                    <a:pt x="4855176" y="4819384"/>
                  </a:lnTo>
                  <a:lnTo>
                    <a:pt x="4847874" y="4815570"/>
                  </a:lnTo>
                  <a:cubicBezTo>
                    <a:pt x="4847556" y="4811650"/>
                    <a:pt x="4847239" y="4807729"/>
                    <a:pt x="4846921" y="4803809"/>
                  </a:cubicBezTo>
                  <a:lnTo>
                    <a:pt x="4839301" y="4809213"/>
                  </a:lnTo>
                  <a:lnTo>
                    <a:pt x="4829776" y="4801584"/>
                  </a:lnTo>
                  <a:lnTo>
                    <a:pt x="4826601" y="4807941"/>
                  </a:lnTo>
                  <a:lnTo>
                    <a:pt x="4821204" y="4809213"/>
                  </a:lnTo>
                  <a:lnTo>
                    <a:pt x="4808504" y="4811755"/>
                  </a:lnTo>
                  <a:lnTo>
                    <a:pt x="4795169" y="4816841"/>
                  </a:lnTo>
                  <a:lnTo>
                    <a:pt x="4794216" y="4824469"/>
                  </a:lnTo>
                  <a:lnTo>
                    <a:pt x="4816441" y="4828284"/>
                  </a:lnTo>
                  <a:lnTo>
                    <a:pt x="4808821" y="4830509"/>
                  </a:lnTo>
                  <a:lnTo>
                    <a:pt x="4785644" y="4826377"/>
                  </a:lnTo>
                  <a:lnTo>
                    <a:pt x="4775166" y="4828602"/>
                  </a:lnTo>
                  <a:lnTo>
                    <a:pt x="4701824" y="4809530"/>
                  </a:lnTo>
                  <a:lnTo>
                    <a:pt x="4699601" y="4797770"/>
                  </a:lnTo>
                  <a:lnTo>
                    <a:pt x="4704999" y="4808259"/>
                  </a:lnTo>
                  <a:lnTo>
                    <a:pt x="4765324" y="4822562"/>
                  </a:lnTo>
                  <a:lnTo>
                    <a:pt x="4776119" y="4823198"/>
                  </a:lnTo>
                  <a:lnTo>
                    <a:pt x="4746274" y="4799677"/>
                  </a:lnTo>
                  <a:lnTo>
                    <a:pt x="4729446" y="4799677"/>
                  </a:lnTo>
                  <a:lnTo>
                    <a:pt x="4726271" y="4807941"/>
                  </a:lnTo>
                  <a:lnTo>
                    <a:pt x="4713571" y="4802856"/>
                  </a:lnTo>
                  <a:lnTo>
                    <a:pt x="4712301" y="4792367"/>
                  </a:lnTo>
                  <a:lnTo>
                    <a:pt x="4740559" y="4785692"/>
                  </a:lnTo>
                  <a:lnTo>
                    <a:pt x="4746909" y="4784738"/>
                  </a:lnTo>
                  <a:lnTo>
                    <a:pt x="4737384" y="4768846"/>
                  </a:lnTo>
                  <a:lnTo>
                    <a:pt x="4717381" y="4764714"/>
                  </a:lnTo>
                  <a:lnTo>
                    <a:pt x="4706586" y="4770117"/>
                  </a:lnTo>
                  <a:lnTo>
                    <a:pt x="4689759" y="4756767"/>
                  </a:lnTo>
                  <a:lnTo>
                    <a:pt x="4687536" y="4752317"/>
                  </a:lnTo>
                  <a:lnTo>
                    <a:pt x="4704681" y="4757721"/>
                  </a:lnTo>
                  <a:lnTo>
                    <a:pt x="4709761" y="4754225"/>
                  </a:lnTo>
                  <a:lnTo>
                    <a:pt x="4729129" y="4759628"/>
                  </a:lnTo>
                  <a:lnTo>
                    <a:pt x="4748179" y="4763442"/>
                  </a:lnTo>
                  <a:lnTo>
                    <a:pt x="4764054" y="4769799"/>
                  </a:lnTo>
                  <a:lnTo>
                    <a:pt x="4808821" y="4724982"/>
                  </a:lnTo>
                  <a:lnTo>
                    <a:pt x="4767864" y="4752953"/>
                  </a:lnTo>
                  <a:lnTo>
                    <a:pt x="4745956" y="4759310"/>
                  </a:lnTo>
                  <a:lnTo>
                    <a:pt x="4735161" y="4747868"/>
                  </a:lnTo>
                  <a:lnTo>
                    <a:pt x="4727541" y="4738332"/>
                  </a:lnTo>
                  <a:lnTo>
                    <a:pt x="4725636" y="4731339"/>
                  </a:lnTo>
                  <a:lnTo>
                    <a:pt x="4723414" y="4717354"/>
                  </a:lnTo>
                  <a:lnTo>
                    <a:pt x="4731351" y="4710043"/>
                  </a:lnTo>
                  <a:lnTo>
                    <a:pt x="4726271" y="4699236"/>
                  </a:lnTo>
                  <a:lnTo>
                    <a:pt x="4725001" y="4688747"/>
                  </a:lnTo>
                  <a:lnTo>
                    <a:pt x="4720874" y="4703686"/>
                  </a:lnTo>
                  <a:lnTo>
                    <a:pt x="4725001" y="4708772"/>
                  </a:lnTo>
                  <a:lnTo>
                    <a:pt x="4714841" y="4717354"/>
                  </a:lnTo>
                  <a:lnTo>
                    <a:pt x="4717064" y="4729114"/>
                  </a:lnTo>
                  <a:lnTo>
                    <a:pt x="4722144" y="4737378"/>
                  </a:lnTo>
                  <a:lnTo>
                    <a:pt x="4720239" y="4744689"/>
                  </a:lnTo>
                  <a:lnTo>
                    <a:pt x="4708809" y="4749139"/>
                  </a:lnTo>
                  <a:lnTo>
                    <a:pt x="4701189" y="4742782"/>
                  </a:lnTo>
                  <a:lnTo>
                    <a:pt x="4696109" y="4747232"/>
                  </a:lnTo>
                  <a:lnTo>
                    <a:pt x="4683409" y="4747232"/>
                  </a:lnTo>
                  <a:lnTo>
                    <a:pt x="4695791" y="4725936"/>
                  </a:lnTo>
                  <a:lnTo>
                    <a:pt x="4684044" y="4726254"/>
                  </a:lnTo>
                  <a:lnTo>
                    <a:pt x="4679916" y="4718943"/>
                  </a:lnTo>
                  <a:lnTo>
                    <a:pt x="4682456" y="4738650"/>
                  </a:lnTo>
                  <a:lnTo>
                    <a:pt x="4676106" y="4744371"/>
                  </a:lnTo>
                  <a:lnTo>
                    <a:pt x="4659914" y="4746596"/>
                  </a:lnTo>
                  <a:lnTo>
                    <a:pt x="4649436" y="4751682"/>
                  </a:lnTo>
                  <a:lnTo>
                    <a:pt x="4619591" y="4753271"/>
                  </a:lnTo>
                  <a:lnTo>
                    <a:pt x="4614829" y="4759628"/>
                  </a:lnTo>
                  <a:lnTo>
                    <a:pt x="4618956" y="4769799"/>
                  </a:lnTo>
                  <a:lnTo>
                    <a:pt x="4611654" y="4781560"/>
                  </a:lnTo>
                  <a:lnTo>
                    <a:pt x="4609749" y="4797452"/>
                  </a:lnTo>
                  <a:lnTo>
                    <a:pt x="4597049" y="4809213"/>
                  </a:lnTo>
                  <a:lnTo>
                    <a:pt x="4587524" y="4820655"/>
                  </a:lnTo>
                  <a:lnTo>
                    <a:pt x="4587524" y="4816523"/>
                  </a:lnTo>
                  <a:lnTo>
                    <a:pt x="4592921" y="4807941"/>
                  </a:lnTo>
                  <a:lnTo>
                    <a:pt x="4583396" y="4805081"/>
                  </a:lnTo>
                  <a:lnTo>
                    <a:pt x="4575776" y="4799995"/>
                  </a:lnTo>
                  <a:lnTo>
                    <a:pt x="4572601" y="4788235"/>
                  </a:lnTo>
                  <a:lnTo>
                    <a:pt x="4568474" y="4796816"/>
                  </a:lnTo>
                  <a:lnTo>
                    <a:pt x="4565299" y="4787599"/>
                  </a:lnTo>
                  <a:lnTo>
                    <a:pt x="4556726" y="4784420"/>
                  </a:lnTo>
                  <a:lnTo>
                    <a:pt x="4553551" y="4798088"/>
                  </a:lnTo>
                  <a:lnTo>
                    <a:pt x="4566251" y="4811755"/>
                  </a:lnTo>
                  <a:lnTo>
                    <a:pt x="4574824" y="4815887"/>
                  </a:lnTo>
                  <a:lnTo>
                    <a:pt x="4580539" y="4820020"/>
                  </a:lnTo>
                  <a:cubicBezTo>
                    <a:pt x="4580856" y="4824152"/>
                    <a:pt x="4581174" y="4828284"/>
                    <a:pt x="4581491" y="4832416"/>
                  </a:cubicBezTo>
                  <a:lnTo>
                    <a:pt x="4576094" y="4845130"/>
                  </a:lnTo>
                  <a:lnTo>
                    <a:pt x="4564664" y="4848308"/>
                  </a:lnTo>
                  <a:lnTo>
                    <a:pt x="4557361" y="4856890"/>
                  </a:lnTo>
                  <a:lnTo>
                    <a:pt x="4552281" y="4857844"/>
                  </a:lnTo>
                  <a:lnTo>
                    <a:pt x="4539264" y="4858479"/>
                  </a:lnTo>
                  <a:lnTo>
                    <a:pt x="4523388" y="4862611"/>
                  </a:lnTo>
                  <a:lnTo>
                    <a:pt x="4531961" y="4871193"/>
                  </a:lnTo>
                  <a:lnTo>
                    <a:pt x="4513228" y="4882636"/>
                  </a:lnTo>
                  <a:lnTo>
                    <a:pt x="4507831" y="4875325"/>
                  </a:lnTo>
                  <a:lnTo>
                    <a:pt x="4504338" y="4865154"/>
                  </a:lnTo>
                  <a:lnTo>
                    <a:pt x="4508466" y="4859751"/>
                  </a:lnTo>
                  <a:lnTo>
                    <a:pt x="4508466" y="4849262"/>
                  </a:lnTo>
                  <a:lnTo>
                    <a:pt x="4502116" y="4843858"/>
                  </a:lnTo>
                  <a:lnTo>
                    <a:pt x="4493861" y="4868333"/>
                  </a:lnTo>
                  <a:cubicBezTo>
                    <a:pt x="4493543" y="4873842"/>
                    <a:pt x="4493226" y="4879352"/>
                    <a:pt x="4492908" y="4884861"/>
                  </a:cubicBezTo>
                  <a:lnTo>
                    <a:pt x="4503703" y="4891218"/>
                  </a:lnTo>
                  <a:lnTo>
                    <a:pt x="4505926" y="4905203"/>
                  </a:lnTo>
                  <a:lnTo>
                    <a:pt x="4497671" y="4910289"/>
                  </a:lnTo>
                  <a:lnTo>
                    <a:pt x="4499868" y="4919360"/>
                  </a:lnTo>
                  <a:lnTo>
                    <a:pt x="4500840" y="4920286"/>
                  </a:lnTo>
                  <a:lnTo>
                    <a:pt x="4506875" y="4943464"/>
                  </a:lnTo>
                  <a:cubicBezTo>
                    <a:pt x="4506557" y="4951507"/>
                    <a:pt x="4506240" y="4959551"/>
                    <a:pt x="4505922" y="4967594"/>
                  </a:cubicBezTo>
                  <a:lnTo>
                    <a:pt x="4499570" y="4964736"/>
                  </a:lnTo>
                  <a:lnTo>
                    <a:pt x="4505922" y="4976166"/>
                  </a:lnTo>
                  <a:cubicBezTo>
                    <a:pt x="4505604" y="4979976"/>
                    <a:pt x="4505287" y="4983786"/>
                    <a:pt x="4504969" y="4987596"/>
                  </a:cubicBezTo>
                  <a:lnTo>
                    <a:pt x="4487183" y="4995216"/>
                  </a:lnTo>
                  <a:lnTo>
                    <a:pt x="4475749" y="5001884"/>
                  </a:lnTo>
                  <a:lnTo>
                    <a:pt x="4460821" y="5005059"/>
                  </a:lnTo>
                  <a:lnTo>
                    <a:pt x="4447164" y="5022204"/>
                  </a:lnTo>
                  <a:lnTo>
                    <a:pt x="4430330" y="5038079"/>
                  </a:lnTo>
                  <a:lnTo>
                    <a:pt x="4433506" y="5029506"/>
                  </a:lnTo>
                  <a:lnTo>
                    <a:pt x="4443988" y="5017759"/>
                  </a:lnTo>
                  <a:lnTo>
                    <a:pt x="4443988" y="5008234"/>
                  </a:lnTo>
                  <a:lnTo>
                    <a:pt x="4454469" y="5000931"/>
                  </a:lnTo>
                  <a:lnTo>
                    <a:pt x="4464950" y="4992359"/>
                  </a:lnTo>
                  <a:lnTo>
                    <a:pt x="4463997" y="4986961"/>
                  </a:lnTo>
                  <a:lnTo>
                    <a:pt x="4449069" y="4990136"/>
                  </a:lnTo>
                  <a:lnTo>
                    <a:pt x="4452245" y="4980929"/>
                  </a:lnTo>
                  <a:lnTo>
                    <a:pt x="4449069" y="4971404"/>
                  </a:lnTo>
                  <a:lnTo>
                    <a:pt x="4439223" y="4964101"/>
                  </a:lnTo>
                  <a:lnTo>
                    <a:pt x="4429060" y="4968229"/>
                  </a:lnTo>
                  <a:lnTo>
                    <a:pt x="4424613" y="4976801"/>
                  </a:lnTo>
                  <a:lnTo>
                    <a:pt x="4411909" y="4972991"/>
                  </a:lnTo>
                  <a:lnTo>
                    <a:pt x="4410956" y="4981246"/>
                  </a:lnTo>
                  <a:lnTo>
                    <a:pt x="4432236" y="4983151"/>
                  </a:lnTo>
                  <a:lnTo>
                    <a:pt x="4435412" y="4985374"/>
                  </a:lnTo>
                  <a:lnTo>
                    <a:pt x="4438588" y="4991724"/>
                  </a:lnTo>
                  <a:lnTo>
                    <a:pt x="4428107" y="5004424"/>
                  </a:lnTo>
                  <a:lnTo>
                    <a:pt x="4426201" y="5009821"/>
                  </a:lnTo>
                  <a:lnTo>
                    <a:pt x="4420802" y="5011726"/>
                  </a:lnTo>
                  <a:lnTo>
                    <a:pt x="4417626" y="5007599"/>
                  </a:lnTo>
                  <a:lnTo>
                    <a:pt x="4413497" y="5011726"/>
                  </a:lnTo>
                  <a:lnTo>
                    <a:pt x="4420802" y="5021251"/>
                  </a:lnTo>
                  <a:lnTo>
                    <a:pt x="4420802" y="5028554"/>
                  </a:lnTo>
                  <a:lnTo>
                    <a:pt x="4410638" y="5035221"/>
                  </a:lnTo>
                  <a:cubicBezTo>
                    <a:pt x="4410956" y="5038925"/>
                    <a:pt x="4411273" y="5042630"/>
                    <a:pt x="4411591" y="5046334"/>
                  </a:cubicBezTo>
                  <a:lnTo>
                    <a:pt x="4416673" y="5034904"/>
                  </a:lnTo>
                  <a:lnTo>
                    <a:pt x="4430330" y="5031729"/>
                  </a:lnTo>
                  <a:lnTo>
                    <a:pt x="4430330" y="5038079"/>
                  </a:lnTo>
                  <a:lnTo>
                    <a:pt x="4408415" y="5059351"/>
                  </a:lnTo>
                  <a:lnTo>
                    <a:pt x="4409368" y="5066654"/>
                  </a:lnTo>
                  <a:lnTo>
                    <a:pt x="4410956" y="5082529"/>
                  </a:lnTo>
                  <a:lnTo>
                    <a:pt x="4409050" y="5116184"/>
                  </a:lnTo>
                  <a:lnTo>
                    <a:pt x="4416673" y="5138091"/>
                  </a:lnTo>
                  <a:lnTo>
                    <a:pt x="4416388" y="5137963"/>
                  </a:lnTo>
                  <a:lnTo>
                    <a:pt x="4413532" y="5157060"/>
                  </a:lnTo>
                  <a:lnTo>
                    <a:pt x="4399569" y="5177430"/>
                  </a:lnTo>
                  <a:lnTo>
                    <a:pt x="4398617" y="5183796"/>
                  </a:lnTo>
                  <a:lnTo>
                    <a:pt x="4376721" y="5181886"/>
                  </a:lnTo>
                  <a:lnTo>
                    <a:pt x="4365932" y="5188252"/>
                  </a:lnTo>
                  <a:lnTo>
                    <a:pt x="4345306" y="5219125"/>
                  </a:lnTo>
                  <a:lnTo>
                    <a:pt x="4332930" y="5259229"/>
                  </a:lnTo>
                  <a:lnTo>
                    <a:pt x="4330709" y="5271960"/>
                  </a:lnTo>
                  <a:lnTo>
                    <a:pt x="4323093" y="5274188"/>
                  </a:lnTo>
                  <a:lnTo>
                    <a:pt x="4314207" y="5282782"/>
                  </a:lnTo>
                  <a:lnTo>
                    <a:pt x="4314207" y="5291057"/>
                  </a:lnTo>
                  <a:lnTo>
                    <a:pt x="4306591" y="5287874"/>
                  </a:lnTo>
                  <a:lnTo>
                    <a:pt x="4298024" y="5290102"/>
                  </a:lnTo>
                  <a:cubicBezTo>
                    <a:pt x="4297707" y="5292967"/>
                    <a:pt x="4297389" y="5295831"/>
                    <a:pt x="4297072" y="5298696"/>
                  </a:cubicBezTo>
                  <a:lnTo>
                    <a:pt x="4290725" y="5302834"/>
                  </a:lnTo>
                  <a:lnTo>
                    <a:pt x="4296437" y="5306016"/>
                  </a:lnTo>
                  <a:lnTo>
                    <a:pt x="4304370" y="5300606"/>
                  </a:lnTo>
                  <a:lnTo>
                    <a:pt x="4317381" y="5301879"/>
                  </a:lnTo>
                  <a:lnTo>
                    <a:pt x="4324679" y="5304743"/>
                  </a:lnTo>
                  <a:lnTo>
                    <a:pt x="4327853" y="5312064"/>
                  </a:lnTo>
                  <a:lnTo>
                    <a:pt x="4329122" y="5321612"/>
                  </a:lnTo>
                  <a:lnTo>
                    <a:pt x="4331343" y="5327023"/>
                  </a:lnTo>
                  <a:lnTo>
                    <a:pt x="4343084" y="5338163"/>
                  </a:lnTo>
                  <a:lnTo>
                    <a:pt x="4348479" y="5349939"/>
                  </a:lnTo>
                  <a:lnTo>
                    <a:pt x="4347949" y="5350022"/>
                  </a:lnTo>
                  <a:lnTo>
                    <a:pt x="4354478" y="5386173"/>
                  </a:lnTo>
                  <a:lnTo>
                    <a:pt x="4367495" y="5416728"/>
                  </a:lnTo>
                  <a:lnTo>
                    <a:pt x="4394165" y="5435506"/>
                  </a:lnTo>
                  <a:lnTo>
                    <a:pt x="4426868" y="5452056"/>
                  </a:lnTo>
                  <a:lnTo>
                    <a:pt x="4440838" y="5454920"/>
                  </a:lnTo>
                  <a:lnTo>
                    <a:pt x="4447188" y="5451738"/>
                  </a:lnTo>
                  <a:lnTo>
                    <a:pt x="4452903" y="5461604"/>
                  </a:lnTo>
                  <a:lnTo>
                    <a:pt x="4450680" y="5467969"/>
                  </a:lnTo>
                  <a:lnTo>
                    <a:pt x="4447505" y="5471470"/>
                  </a:lnTo>
                  <a:lnTo>
                    <a:pt x="4449093" y="5473380"/>
                  </a:lnTo>
                  <a:lnTo>
                    <a:pt x="4444330" y="5483883"/>
                  </a:lnTo>
                  <a:lnTo>
                    <a:pt x="4442108" y="5490248"/>
                  </a:lnTo>
                  <a:lnTo>
                    <a:pt x="4426233" y="5488021"/>
                  </a:lnTo>
                  <a:lnTo>
                    <a:pt x="4416708" y="5487066"/>
                  </a:lnTo>
                  <a:lnTo>
                    <a:pt x="4398610" y="5486111"/>
                  </a:lnTo>
                  <a:lnTo>
                    <a:pt x="4374163" y="5482292"/>
                  </a:lnTo>
                  <a:lnTo>
                    <a:pt x="4361463" y="5481337"/>
                  </a:lnTo>
                  <a:lnTo>
                    <a:pt x="4336380" y="5489612"/>
                  </a:lnTo>
                  <a:lnTo>
                    <a:pt x="4311933" y="5483883"/>
                  </a:lnTo>
                  <a:lnTo>
                    <a:pt x="4298280" y="5488021"/>
                  </a:lnTo>
                  <a:lnTo>
                    <a:pt x="4289073" y="5510300"/>
                  </a:lnTo>
                  <a:lnTo>
                    <a:pt x="4278278" y="5522076"/>
                  </a:lnTo>
                  <a:lnTo>
                    <a:pt x="4253195" y="5536080"/>
                  </a:lnTo>
                  <a:lnTo>
                    <a:pt x="4224620" y="5550084"/>
                  </a:lnTo>
                  <a:lnTo>
                    <a:pt x="4209063" y="5568225"/>
                  </a:lnTo>
                  <a:lnTo>
                    <a:pt x="4191283" y="5582866"/>
                  </a:lnTo>
                  <a:lnTo>
                    <a:pt x="4191283" y="5592732"/>
                  </a:lnTo>
                  <a:lnTo>
                    <a:pt x="4172233" y="5602280"/>
                  </a:lnTo>
                  <a:lnTo>
                    <a:pt x="4169058" y="5601007"/>
                  </a:lnTo>
                  <a:lnTo>
                    <a:pt x="4173185" y="5594642"/>
                  </a:lnTo>
                  <a:lnTo>
                    <a:pt x="4175408" y="5585412"/>
                  </a:lnTo>
                  <a:lnTo>
                    <a:pt x="4168105" y="5578092"/>
                  </a:lnTo>
                  <a:lnTo>
                    <a:pt x="4173820" y="5569498"/>
                  </a:lnTo>
                  <a:lnTo>
                    <a:pt x="4185568" y="5564088"/>
                  </a:lnTo>
                  <a:lnTo>
                    <a:pt x="4204618" y="5551357"/>
                  </a:lnTo>
                  <a:lnTo>
                    <a:pt x="4226843" y="5537353"/>
                  </a:lnTo>
                  <a:lnTo>
                    <a:pt x="4235098" y="5534170"/>
                  </a:lnTo>
                  <a:lnTo>
                    <a:pt x="4235098" y="5524622"/>
                  </a:lnTo>
                  <a:lnTo>
                    <a:pt x="4224620" y="5528123"/>
                  </a:lnTo>
                  <a:lnTo>
                    <a:pt x="4202395" y="5533215"/>
                  </a:lnTo>
                  <a:lnTo>
                    <a:pt x="4184615" y="5544036"/>
                  </a:lnTo>
                  <a:lnTo>
                    <a:pt x="4167470" y="5537989"/>
                  </a:lnTo>
                  <a:lnTo>
                    <a:pt x="4163025" y="5522076"/>
                  </a:lnTo>
                  <a:lnTo>
                    <a:pt x="4160928" y="5513064"/>
                  </a:lnTo>
                  <a:lnTo>
                    <a:pt x="4150640" y="5513376"/>
                  </a:lnTo>
                  <a:lnTo>
                    <a:pt x="4135718" y="5512423"/>
                  </a:lnTo>
                  <a:lnTo>
                    <a:pt x="4123970" y="5504168"/>
                  </a:lnTo>
                  <a:lnTo>
                    <a:pt x="4098570" y="5493373"/>
                  </a:lnTo>
                  <a:lnTo>
                    <a:pt x="4080473" y="5491786"/>
                  </a:lnTo>
                  <a:lnTo>
                    <a:pt x="4071900" y="5495913"/>
                  </a:lnTo>
                  <a:lnTo>
                    <a:pt x="4066820" y="5485436"/>
                  </a:lnTo>
                  <a:lnTo>
                    <a:pt x="4073170" y="5474641"/>
                  </a:lnTo>
                  <a:lnTo>
                    <a:pt x="4059200" y="5477181"/>
                  </a:lnTo>
                  <a:lnTo>
                    <a:pt x="4060470" y="5486706"/>
                  </a:lnTo>
                  <a:lnTo>
                    <a:pt x="4055073" y="5494326"/>
                  </a:lnTo>
                  <a:lnTo>
                    <a:pt x="4044913" y="5497501"/>
                  </a:lnTo>
                  <a:lnTo>
                    <a:pt x="4033165" y="5498453"/>
                  </a:lnTo>
                  <a:lnTo>
                    <a:pt x="4027768" y="5493056"/>
                  </a:lnTo>
                  <a:lnTo>
                    <a:pt x="3999193" y="5494643"/>
                  </a:lnTo>
                  <a:lnTo>
                    <a:pt x="3999193" y="5501946"/>
                  </a:lnTo>
                  <a:lnTo>
                    <a:pt x="3989668" y="5512741"/>
                  </a:lnTo>
                  <a:lnTo>
                    <a:pt x="3974110" y="5516868"/>
                  </a:lnTo>
                  <a:lnTo>
                    <a:pt x="3968713" y="5516868"/>
                  </a:lnTo>
                  <a:lnTo>
                    <a:pt x="3951885" y="5506708"/>
                  </a:lnTo>
                  <a:lnTo>
                    <a:pt x="3940138" y="5520361"/>
                  </a:lnTo>
                  <a:cubicBezTo>
                    <a:pt x="3940455" y="5524277"/>
                    <a:pt x="3940773" y="5528192"/>
                    <a:pt x="3941090" y="5532108"/>
                  </a:cubicBezTo>
                  <a:lnTo>
                    <a:pt x="3953790" y="5537188"/>
                  </a:lnTo>
                  <a:lnTo>
                    <a:pt x="3946805" y="5544491"/>
                  </a:lnTo>
                  <a:lnTo>
                    <a:pt x="3950933" y="5551793"/>
                  </a:lnTo>
                  <a:lnTo>
                    <a:pt x="3963950" y="5554016"/>
                  </a:lnTo>
                  <a:lnTo>
                    <a:pt x="3964903" y="5545443"/>
                  </a:lnTo>
                  <a:lnTo>
                    <a:pt x="3976650" y="5562271"/>
                  </a:lnTo>
                  <a:lnTo>
                    <a:pt x="3991255" y="5570526"/>
                  </a:lnTo>
                  <a:lnTo>
                    <a:pt x="4001098" y="5579733"/>
                  </a:lnTo>
                  <a:lnTo>
                    <a:pt x="3989350" y="5589258"/>
                  </a:lnTo>
                  <a:lnTo>
                    <a:pt x="3971253" y="5569573"/>
                  </a:lnTo>
                  <a:lnTo>
                    <a:pt x="3963950" y="5569573"/>
                  </a:lnTo>
                  <a:lnTo>
                    <a:pt x="3955378" y="5561318"/>
                  </a:lnTo>
                  <a:lnTo>
                    <a:pt x="3934105" y="5568938"/>
                  </a:lnTo>
                  <a:lnTo>
                    <a:pt x="3935375" y="5582591"/>
                  </a:lnTo>
                  <a:lnTo>
                    <a:pt x="3962045" y="5598148"/>
                  </a:lnTo>
                  <a:lnTo>
                    <a:pt x="3962045" y="5610848"/>
                  </a:lnTo>
                  <a:lnTo>
                    <a:pt x="3947123" y="5613071"/>
                  </a:lnTo>
                  <a:lnTo>
                    <a:pt x="3932200" y="5599736"/>
                  </a:lnTo>
                  <a:cubicBezTo>
                    <a:pt x="3931883" y="5595503"/>
                    <a:pt x="3931565" y="5591269"/>
                    <a:pt x="3931248" y="5587036"/>
                  </a:cubicBezTo>
                  <a:lnTo>
                    <a:pt x="3920770" y="5580686"/>
                  </a:lnTo>
                  <a:lnTo>
                    <a:pt x="3910928" y="5584813"/>
                  </a:lnTo>
                  <a:lnTo>
                    <a:pt x="3907753" y="5595291"/>
                  </a:lnTo>
                  <a:lnTo>
                    <a:pt x="3939185" y="5620373"/>
                  </a:lnTo>
                  <a:lnTo>
                    <a:pt x="3926168" y="5627041"/>
                  </a:lnTo>
                  <a:lnTo>
                    <a:pt x="3911563" y="5616563"/>
                  </a:lnTo>
                  <a:lnTo>
                    <a:pt x="3908388" y="5621961"/>
                  </a:lnTo>
                  <a:lnTo>
                    <a:pt x="3899815" y="5614658"/>
                  </a:lnTo>
                  <a:lnTo>
                    <a:pt x="3903625" y="5598466"/>
                  </a:lnTo>
                  <a:lnTo>
                    <a:pt x="3899498" y="5587353"/>
                  </a:lnTo>
                  <a:lnTo>
                    <a:pt x="3880448" y="5582908"/>
                  </a:lnTo>
                  <a:lnTo>
                    <a:pt x="3876003" y="5568621"/>
                  </a:lnTo>
                  <a:lnTo>
                    <a:pt x="3863303" y="5570526"/>
                  </a:lnTo>
                  <a:lnTo>
                    <a:pt x="3860128" y="5562271"/>
                  </a:lnTo>
                  <a:lnTo>
                    <a:pt x="3856953" y="5551793"/>
                  </a:lnTo>
                  <a:lnTo>
                    <a:pt x="3862033" y="5543538"/>
                  </a:lnTo>
                  <a:lnTo>
                    <a:pt x="3865208" y="5531791"/>
                  </a:lnTo>
                  <a:lnTo>
                    <a:pt x="3849015" y="5527346"/>
                  </a:lnTo>
                  <a:lnTo>
                    <a:pt x="3847110" y="5539093"/>
                  </a:lnTo>
                  <a:lnTo>
                    <a:pt x="3836633" y="5545443"/>
                  </a:lnTo>
                  <a:lnTo>
                    <a:pt x="3827108" y="5560366"/>
                  </a:lnTo>
                  <a:lnTo>
                    <a:pt x="3832505" y="5577511"/>
                  </a:lnTo>
                  <a:lnTo>
                    <a:pt x="3827743" y="5593068"/>
                  </a:lnTo>
                  <a:lnTo>
                    <a:pt x="3834410" y="5617198"/>
                  </a:lnTo>
                  <a:lnTo>
                    <a:pt x="3857588" y="5639423"/>
                  </a:lnTo>
                  <a:lnTo>
                    <a:pt x="3861080" y="5666411"/>
                  </a:lnTo>
                  <a:lnTo>
                    <a:pt x="3875050" y="5671808"/>
                  </a:lnTo>
                  <a:lnTo>
                    <a:pt x="3903625" y="5700701"/>
                  </a:lnTo>
                  <a:lnTo>
                    <a:pt x="3900768" y="5730546"/>
                  </a:lnTo>
                  <a:lnTo>
                    <a:pt x="3881718" y="5726418"/>
                  </a:lnTo>
                  <a:lnTo>
                    <a:pt x="3881718" y="5719116"/>
                  </a:lnTo>
                  <a:lnTo>
                    <a:pt x="3893465" y="5716893"/>
                  </a:lnTo>
                  <a:lnTo>
                    <a:pt x="3884575" y="5706416"/>
                  </a:lnTo>
                  <a:lnTo>
                    <a:pt x="3868700" y="5688318"/>
                  </a:lnTo>
                  <a:lnTo>
                    <a:pt x="3856953" y="5700383"/>
                  </a:lnTo>
                  <a:lnTo>
                    <a:pt x="3862668" y="5709591"/>
                  </a:lnTo>
                  <a:lnTo>
                    <a:pt x="3858223" y="5714988"/>
                  </a:lnTo>
                  <a:lnTo>
                    <a:pt x="3863620" y="5721338"/>
                  </a:lnTo>
                  <a:lnTo>
                    <a:pt x="3877590" y="5724513"/>
                  </a:lnTo>
                  <a:lnTo>
                    <a:pt x="3866795" y="5742293"/>
                  </a:lnTo>
                  <a:lnTo>
                    <a:pt x="3856635" y="5748008"/>
                  </a:lnTo>
                  <a:lnTo>
                    <a:pt x="3842665" y="5744833"/>
                  </a:lnTo>
                  <a:lnTo>
                    <a:pt x="3826790" y="5741341"/>
                  </a:lnTo>
                  <a:lnTo>
                    <a:pt x="3824885" y="5753088"/>
                  </a:lnTo>
                  <a:lnTo>
                    <a:pt x="3843935" y="5754358"/>
                  </a:lnTo>
                  <a:lnTo>
                    <a:pt x="3859810" y="5761343"/>
                  </a:lnTo>
                  <a:lnTo>
                    <a:pt x="3859810" y="5770868"/>
                  </a:lnTo>
                  <a:lnTo>
                    <a:pt x="3873463" y="5773091"/>
                  </a:lnTo>
                  <a:lnTo>
                    <a:pt x="3873463" y="5765471"/>
                  </a:lnTo>
                  <a:lnTo>
                    <a:pt x="3896958" y="5779123"/>
                  </a:lnTo>
                  <a:lnTo>
                    <a:pt x="3902673" y="5794681"/>
                  </a:lnTo>
                  <a:lnTo>
                    <a:pt x="3910928" y="5801031"/>
                  </a:lnTo>
                  <a:lnTo>
                    <a:pt x="3926803" y="5801983"/>
                  </a:lnTo>
                  <a:lnTo>
                    <a:pt x="3934423" y="5814366"/>
                  </a:lnTo>
                  <a:lnTo>
                    <a:pt x="3958870" y="5825796"/>
                  </a:lnTo>
                  <a:lnTo>
                    <a:pt x="3967443" y="5835321"/>
                  </a:lnTo>
                  <a:lnTo>
                    <a:pt x="3962045" y="5852148"/>
                  </a:lnTo>
                  <a:lnTo>
                    <a:pt x="3965538" y="5857546"/>
                  </a:lnTo>
                  <a:lnTo>
                    <a:pt x="3961410" y="5863896"/>
                  </a:lnTo>
                  <a:lnTo>
                    <a:pt x="3971888" y="5877231"/>
                  </a:lnTo>
                  <a:lnTo>
                    <a:pt x="3979508" y="5891201"/>
                  </a:lnTo>
                  <a:lnTo>
                    <a:pt x="3962680" y="5894376"/>
                  </a:lnTo>
                  <a:lnTo>
                    <a:pt x="3953790" y="5883581"/>
                  </a:lnTo>
                  <a:lnTo>
                    <a:pt x="3943313" y="5883898"/>
                  </a:lnTo>
                  <a:lnTo>
                    <a:pt x="3931565" y="5869293"/>
                  </a:lnTo>
                  <a:lnTo>
                    <a:pt x="3922993" y="5864213"/>
                  </a:lnTo>
                  <a:lnTo>
                    <a:pt x="3926168" y="5853736"/>
                  </a:lnTo>
                  <a:lnTo>
                    <a:pt x="3912515" y="5851513"/>
                  </a:lnTo>
                  <a:lnTo>
                    <a:pt x="3896640" y="5857863"/>
                  </a:lnTo>
                  <a:lnTo>
                    <a:pt x="3902038" y="5864213"/>
                  </a:lnTo>
                  <a:lnTo>
                    <a:pt x="3876638" y="5865801"/>
                  </a:lnTo>
                  <a:lnTo>
                    <a:pt x="3869676" y="5859999"/>
                  </a:lnTo>
                  <a:lnTo>
                    <a:pt x="3872889" y="5872612"/>
                  </a:lnTo>
                  <a:lnTo>
                    <a:pt x="3882402" y="5876432"/>
                  </a:lnTo>
                  <a:lnTo>
                    <a:pt x="3876060" y="5884073"/>
                  </a:lnTo>
                  <a:lnTo>
                    <a:pt x="3885572" y="5885983"/>
                  </a:lnTo>
                  <a:lnTo>
                    <a:pt x="3890012" y="5900946"/>
                  </a:lnTo>
                  <a:lnTo>
                    <a:pt x="3899524" y="5904766"/>
                  </a:lnTo>
                  <a:lnTo>
                    <a:pt x="3904597" y="5906039"/>
                  </a:lnTo>
                  <a:lnTo>
                    <a:pt x="3900475" y="5893623"/>
                  </a:lnTo>
                  <a:lnTo>
                    <a:pt x="3905865" y="5891076"/>
                  </a:lnTo>
                  <a:lnTo>
                    <a:pt x="3914109" y="5897444"/>
                  </a:lnTo>
                  <a:lnTo>
                    <a:pt x="3915378" y="5910178"/>
                  </a:lnTo>
                  <a:lnTo>
                    <a:pt x="3919500" y="5911133"/>
                  </a:lnTo>
                  <a:lnTo>
                    <a:pt x="3917914" y="5917500"/>
                  </a:lnTo>
                  <a:lnTo>
                    <a:pt x="3909353" y="5928325"/>
                  </a:lnTo>
                  <a:lnTo>
                    <a:pt x="3900792" y="5927370"/>
                  </a:lnTo>
                  <a:lnTo>
                    <a:pt x="3896670" y="5934692"/>
                  </a:lnTo>
                  <a:lnTo>
                    <a:pt x="3888109" y="5943288"/>
                  </a:lnTo>
                  <a:lnTo>
                    <a:pt x="3885255" y="5943288"/>
                  </a:lnTo>
                  <a:lnTo>
                    <a:pt x="3877646" y="5931508"/>
                  </a:lnTo>
                  <a:lnTo>
                    <a:pt x="3885890" y="5928325"/>
                  </a:lnTo>
                  <a:lnTo>
                    <a:pt x="3869084" y="5922276"/>
                  </a:lnTo>
                  <a:lnTo>
                    <a:pt x="3867816" y="5915909"/>
                  </a:lnTo>
                  <a:lnTo>
                    <a:pt x="3855133" y="5918137"/>
                  </a:lnTo>
                  <a:lnTo>
                    <a:pt x="3854182" y="5924504"/>
                  </a:lnTo>
                  <a:lnTo>
                    <a:pt x="3863060" y="5935010"/>
                  </a:lnTo>
                  <a:lnTo>
                    <a:pt x="3860840" y="5953794"/>
                  </a:lnTo>
                  <a:lnTo>
                    <a:pt x="3870353" y="5967801"/>
                  </a:lnTo>
                  <a:lnTo>
                    <a:pt x="3875109" y="5982128"/>
                  </a:lnTo>
                  <a:lnTo>
                    <a:pt x="3877011" y="6000274"/>
                  </a:lnTo>
                  <a:lnTo>
                    <a:pt x="3872255" y="6015237"/>
                  </a:lnTo>
                  <a:lnTo>
                    <a:pt x="3882719" y="6024470"/>
                  </a:lnTo>
                  <a:lnTo>
                    <a:pt x="3879548" y="6031792"/>
                  </a:lnTo>
                  <a:lnTo>
                    <a:pt x="3895402" y="6043571"/>
                  </a:lnTo>
                  <a:lnTo>
                    <a:pt x="3883987" y="6049938"/>
                  </a:lnTo>
                  <a:lnTo>
                    <a:pt x="3876377" y="6034975"/>
                  </a:lnTo>
                  <a:lnTo>
                    <a:pt x="3869084" y="6033384"/>
                  </a:lnTo>
                  <a:lnTo>
                    <a:pt x="3870987" y="6043571"/>
                  </a:lnTo>
                  <a:lnTo>
                    <a:pt x="3861475" y="6043890"/>
                  </a:lnTo>
                  <a:lnTo>
                    <a:pt x="3862743" y="6038477"/>
                  </a:lnTo>
                  <a:lnTo>
                    <a:pt x="3855133" y="6021604"/>
                  </a:lnTo>
                  <a:lnTo>
                    <a:pt x="3844352" y="6001866"/>
                  </a:lnTo>
                  <a:lnTo>
                    <a:pt x="3829767" y="6006960"/>
                  </a:lnTo>
                  <a:lnTo>
                    <a:pt x="3819303" y="6033702"/>
                  </a:lnTo>
                  <a:lnTo>
                    <a:pt x="3822791" y="6054714"/>
                  </a:lnTo>
                  <a:lnTo>
                    <a:pt x="3818352" y="6048665"/>
                  </a:lnTo>
                  <a:lnTo>
                    <a:pt x="3813279" y="6051849"/>
                  </a:lnTo>
                  <a:lnTo>
                    <a:pt x="3807889" y="6038796"/>
                  </a:lnTo>
                  <a:lnTo>
                    <a:pt x="3800279" y="5999956"/>
                  </a:lnTo>
                  <a:lnTo>
                    <a:pt x="3792669" y="5995817"/>
                  </a:lnTo>
                  <a:lnTo>
                    <a:pt x="3790132" y="5987540"/>
                  </a:lnTo>
                  <a:lnTo>
                    <a:pt x="3779986" y="5986585"/>
                  </a:lnTo>
                  <a:lnTo>
                    <a:pt x="3777449" y="5971622"/>
                  </a:lnTo>
                  <a:lnTo>
                    <a:pt x="3764132" y="5978944"/>
                  </a:lnTo>
                  <a:lnTo>
                    <a:pt x="3758742" y="6006641"/>
                  </a:lnTo>
                  <a:lnTo>
                    <a:pt x="3753351" y="5998046"/>
                  </a:lnTo>
                  <a:lnTo>
                    <a:pt x="3745107" y="6002503"/>
                  </a:lnTo>
                  <a:lnTo>
                    <a:pt x="3734327" y="5982446"/>
                  </a:lnTo>
                  <a:lnTo>
                    <a:pt x="3733058" y="5960479"/>
                  </a:lnTo>
                  <a:lnTo>
                    <a:pt x="3742571" y="5949973"/>
                  </a:lnTo>
                  <a:lnTo>
                    <a:pt x="3737814" y="5927688"/>
                  </a:lnTo>
                  <a:lnTo>
                    <a:pt x="3721961" y="5903493"/>
                  </a:lnTo>
                  <a:lnTo>
                    <a:pt x="3708326" y="5898080"/>
                  </a:lnTo>
                  <a:lnTo>
                    <a:pt x="3701985" y="5903493"/>
                  </a:lnTo>
                  <a:lnTo>
                    <a:pt x="3694375" y="5879297"/>
                  </a:lnTo>
                  <a:lnTo>
                    <a:pt x="3681692" y="5876432"/>
                  </a:lnTo>
                  <a:cubicBezTo>
                    <a:pt x="3681586" y="5871869"/>
                    <a:pt x="3681481" y="5867305"/>
                    <a:pt x="3681375" y="5862742"/>
                  </a:cubicBezTo>
                  <a:lnTo>
                    <a:pt x="3690887" y="5862742"/>
                  </a:lnTo>
                  <a:lnTo>
                    <a:pt x="3711814" y="5839820"/>
                  </a:lnTo>
                  <a:lnTo>
                    <a:pt x="3709595" y="5824221"/>
                  </a:lnTo>
                  <a:lnTo>
                    <a:pt x="3710863" y="5820082"/>
                  </a:lnTo>
                  <a:lnTo>
                    <a:pt x="3725448" y="5835682"/>
                  </a:lnTo>
                  <a:lnTo>
                    <a:pt x="3740351" y="5836637"/>
                  </a:lnTo>
                  <a:lnTo>
                    <a:pt x="3746693" y="5826131"/>
                  </a:lnTo>
                  <a:lnTo>
                    <a:pt x="3762547" y="5819764"/>
                  </a:lnTo>
                  <a:lnTo>
                    <a:pt x="3788230" y="5838547"/>
                  </a:lnTo>
                  <a:lnTo>
                    <a:pt x="3812328" y="5846824"/>
                  </a:lnTo>
                  <a:lnTo>
                    <a:pt x="3836426" y="5846506"/>
                  </a:lnTo>
                  <a:lnTo>
                    <a:pt x="3849426" y="5860196"/>
                  </a:lnTo>
                  <a:lnTo>
                    <a:pt x="3857036" y="5860832"/>
                  </a:lnTo>
                  <a:lnTo>
                    <a:pt x="3868367" y="5859082"/>
                  </a:lnTo>
                  <a:lnTo>
                    <a:pt x="3859493" y="5854053"/>
                  </a:lnTo>
                  <a:lnTo>
                    <a:pt x="3872193" y="5847703"/>
                  </a:lnTo>
                  <a:lnTo>
                    <a:pt x="3883940" y="5850878"/>
                  </a:lnTo>
                  <a:lnTo>
                    <a:pt x="3893465" y="5849608"/>
                  </a:lnTo>
                  <a:lnTo>
                    <a:pt x="3889020" y="5840083"/>
                  </a:lnTo>
                  <a:lnTo>
                    <a:pt x="3876320" y="5835003"/>
                  </a:lnTo>
                  <a:lnTo>
                    <a:pt x="3868065" y="5837226"/>
                  </a:lnTo>
                  <a:lnTo>
                    <a:pt x="3859493" y="5833098"/>
                  </a:lnTo>
                  <a:lnTo>
                    <a:pt x="3843618" y="5815318"/>
                  </a:lnTo>
                  <a:lnTo>
                    <a:pt x="3845523" y="5828971"/>
                  </a:lnTo>
                  <a:lnTo>
                    <a:pt x="3830918" y="5828018"/>
                  </a:lnTo>
                  <a:lnTo>
                    <a:pt x="3827743" y="5814366"/>
                  </a:lnTo>
                  <a:lnTo>
                    <a:pt x="3823298" y="5817541"/>
                  </a:lnTo>
                  <a:lnTo>
                    <a:pt x="3811550" y="5810556"/>
                  </a:lnTo>
                  <a:lnTo>
                    <a:pt x="3797898" y="5817858"/>
                  </a:lnTo>
                  <a:lnTo>
                    <a:pt x="3787420" y="5809286"/>
                  </a:lnTo>
                  <a:lnTo>
                    <a:pt x="3761703" y="5813096"/>
                  </a:lnTo>
                  <a:lnTo>
                    <a:pt x="3753765" y="5811826"/>
                  </a:lnTo>
                  <a:lnTo>
                    <a:pt x="3747415" y="5811191"/>
                  </a:lnTo>
                  <a:lnTo>
                    <a:pt x="3742653" y="5810873"/>
                  </a:lnTo>
                  <a:lnTo>
                    <a:pt x="3741383" y="5811191"/>
                  </a:lnTo>
                  <a:lnTo>
                    <a:pt x="3739478" y="5812461"/>
                  </a:lnTo>
                  <a:lnTo>
                    <a:pt x="3735985" y="5815636"/>
                  </a:lnTo>
                  <a:lnTo>
                    <a:pt x="3732810" y="5818811"/>
                  </a:lnTo>
                  <a:lnTo>
                    <a:pt x="3731223" y="5820398"/>
                  </a:lnTo>
                  <a:lnTo>
                    <a:pt x="3715348" y="5816588"/>
                  </a:lnTo>
                  <a:lnTo>
                    <a:pt x="3704553" y="5800713"/>
                  </a:lnTo>
                  <a:lnTo>
                    <a:pt x="3697250" y="5808968"/>
                  </a:lnTo>
                  <a:lnTo>
                    <a:pt x="3695345" y="5816588"/>
                  </a:lnTo>
                  <a:lnTo>
                    <a:pt x="3687725" y="5812461"/>
                  </a:lnTo>
                  <a:lnTo>
                    <a:pt x="3684550" y="5801031"/>
                  </a:lnTo>
                  <a:lnTo>
                    <a:pt x="3675978" y="5789283"/>
                  </a:lnTo>
                  <a:cubicBezTo>
                    <a:pt x="3676295" y="5785896"/>
                    <a:pt x="3676613" y="5782510"/>
                    <a:pt x="3676930" y="5779123"/>
                  </a:cubicBezTo>
                  <a:lnTo>
                    <a:pt x="3668358" y="5781028"/>
                  </a:lnTo>
                  <a:lnTo>
                    <a:pt x="3665183" y="5764201"/>
                  </a:lnTo>
                  <a:lnTo>
                    <a:pt x="3650260" y="5761343"/>
                  </a:lnTo>
                  <a:lnTo>
                    <a:pt x="3646133" y="5750548"/>
                  </a:lnTo>
                  <a:lnTo>
                    <a:pt x="3652165" y="5740071"/>
                  </a:lnTo>
                  <a:lnTo>
                    <a:pt x="3667088" y="5735943"/>
                  </a:lnTo>
                  <a:lnTo>
                    <a:pt x="3675343" y="5743881"/>
                  </a:lnTo>
                  <a:lnTo>
                    <a:pt x="3683915" y="5747056"/>
                  </a:lnTo>
                  <a:lnTo>
                    <a:pt x="3681693" y="5733403"/>
                  </a:lnTo>
                  <a:lnTo>
                    <a:pt x="3676613" y="5727371"/>
                  </a:lnTo>
                  <a:lnTo>
                    <a:pt x="3660738" y="5728323"/>
                  </a:lnTo>
                  <a:lnTo>
                    <a:pt x="3654388" y="5720068"/>
                  </a:lnTo>
                  <a:lnTo>
                    <a:pt x="3648990" y="5730546"/>
                  </a:lnTo>
                  <a:lnTo>
                    <a:pt x="3645815" y="5739118"/>
                  </a:lnTo>
                  <a:lnTo>
                    <a:pt x="3641370" y="5733721"/>
                  </a:lnTo>
                  <a:lnTo>
                    <a:pt x="3639465" y="5722291"/>
                  </a:lnTo>
                  <a:lnTo>
                    <a:pt x="3631845" y="5709591"/>
                  </a:lnTo>
                  <a:lnTo>
                    <a:pt x="3615018" y="5708956"/>
                  </a:lnTo>
                  <a:lnTo>
                    <a:pt x="3602000" y="5689906"/>
                  </a:lnTo>
                  <a:lnTo>
                    <a:pt x="3606128" y="5683556"/>
                  </a:lnTo>
                  <a:lnTo>
                    <a:pt x="3595968" y="5682286"/>
                  </a:lnTo>
                  <a:cubicBezTo>
                    <a:pt x="3595650" y="5676888"/>
                    <a:pt x="3595333" y="5671491"/>
                    <a:pt x="3595015" y="5666093"/>
                  </a:cubicBezTo>
                  <a:lnTo>
                    <a:pt x="3588665" y="5656886"/>
                  </a:lnTo>
                  <a:lnTo>
                    <a:pt x="3589618" y="5650536"/>
                  </a:lnTo>
                  <a:lnTo>
                    <a:pt x="3582315" y="5649583"/>
                  </a:lnTo>
                  <a:lnTo>
                    <a:pt x="3578188" y="5641963"/>
                  </a:lnTo>
                  <a:lnTo>
                    <a:pt x="3578378" y="5641929"/>
                  </a:lnTo>
                  <a:lnTo>
                    <a:pt x="3574656" y="5639745"/>
                  </a:lnTo>
                  <a:lnTo>
                    <a:pt x="3577496" y="5632442"/>
                  </a:lnTo>
                  <a:lnTo>
                    <a:pt x="3571816" y="5618155"/>
                  </a:lnTo>
                  <a:lnTo>
                    <a:pt x="3557613" y="5606090"/>
                  </a:lnTo>
                  <a:lnTo>
                    <a:pt x="3537414" y="5597200"/>
                  </a:lnTo>
                  <a:lnTo>
                    <a:pt x="3526999" y="5579420"/>
                  </a:lnTo>
                  <a:lnTo>
                    <a:pt x="3525737" y="5573387"/>
                  </a:lnTo>
                  <a:lnTo>
                    <a:pt x="3515006" y="5557830"/>
                  </a:lnTo>
                  <a:lnTo>
                    <a:pt x="3517847" y="5553067"/>
                  </a:lnTo>
                  <a:lnTo>
                    <a:pt x="3527946" y="5560052"/>
                  </a:lnTo>
                  <a:lnTo>
                    <a:pt x="3526684" y="5550845"/>
                  </a:lnTo>
                  <a:cubicBezTo>
                    <a:pt x="3526894" y="5549469"/>
                    <a:pt x="3527105" y="5548093"/>
                    <a:pt x="3527315" y="5546717"/>
                  </a:cubicBezTo>
                  <a:lnTo>
                    <a:pt x="3520372" y="5543860"/>
                  </a:lnTo>
                  <a:lnTo>
                    <a:pt x="3514691" y="5534970"/>
                  </a:lnTo>
                  <a:lnTo>
                    <a:pt x="3514691" y="5523540"/>
                  </a:lnTo>
                  <a:lnTo>
                    <a:pt x="3522581" y="5513062"/>
                  </a:lnTo>
                  <a:lnTo>
                    <a:pt x="3527946" y="5504490"/>
                  </a:lnTo>
                  <a:lnTo>
                    <a:pt x="3529840" y="5490202"/>
                  </a:lnTo>
                  <a:lnTo>
                    <a:pt x="3531418" y="5480995"/>
                  </a:lnTo>
                  <a:lnTo>
                    <a:pt x="3523843" y="5473057"/>
                  </a:lnTo>
                  <a:lnTo>
                    <a:pt x="3532365" y="5464485"/>
                  </a:lnTo>
                  <a:lnTo>
                    <a:pt x="3526053" y="5451784"/>
                  </a:lnTo>
                  <a:lnTo>
                    <a:pt x="3523212" y="5445434"/>
                  </a:lnTo>
                  <a:lnTo>
                    <a:pt x="3529524" y="5441307"/>
                  </a:lnTo>
                  <a:lnTo>
                    <a:pt x="3524159" y="5427337"/>
                  </a:lnTo>
                  <a:lnTo>
                    <a:pt x="3527946" y="5420352"/>
                  </a:lnTo>
                  <a:lnTo>
                    <a:pt x="3540570" y="5404794"/>
                  </a:lnTo>
                  <a:lnTo>
                    <a:pt x="3535836" y="5397809"/>
                  </a:lnTo>
                  <a:lnTo>
                    <a:pt x="3526053" y="5394952"/>
                  </a:lnTo>
                  <a:lnTo>
                    <a:pt x="3525643" y="5394317"/>
                  </a:lnTo>
                  <a:lnTo>
                    <a:pt x="3516101" y="5394317"/>
                  </a:lnTo>
                  <a:lnTo>
                    <a:pt x="3512284" y="5386716"/>
                  </a:lnTo>
                  <a:lnTo>
                    <a:pt x="3510694" y="5374048"/>
                  </a:lnTo>
                  <a:lnTo>
                    <a:pt x="3492882" y="5352511"/>
                  </a:lnTo>
                  <a:lnTo>
                    <a:pt x="3469663" y="5340159"/>
                  </a:lnTo>
                  <a:lnTo>
                    <a:pt x="3460121" y="5329707"/>
                  </a:lnTo>
                  <a:lnTo>
                    <a:pt x="3445809" y="5327807"/>
                  </a:lnTo>
                  <a:lnTo>
                    <a:pt x="3441674" y="5318622"/>
                  </a:lnTo>
                  <a:lnTo>
                    <a:pt x="3448671" y="5320839"/>
                  </a:lnTo>
                  <a:lnTo>
                    <a:pt x="3454396" y="5318939"/>
                  </a:lnTo>
                  <a:lnTo>
                    <a:pt x="3455032" y="5310071"/>
                  </a:lnTo>
                  <a:lnTo>
                    <a:pt x="3445596" y="5305079"/>
                  </a:lnTo>
                  <a:lnTo>
                    <a:pt x="3448013" y="5314939"/>
                  </a:lnTo>
                  <a:lnTo>
                    <a:pt x="3441636" y="5312732"/>
                  </a:lnTo>
                  <a:lnTo>
                    <a:pt x="3436217" y="5308949"/>
                  </a:lnTo>
                  <a:lnTo>
                    <a:pt x="3431434" y="5305166"/>
                  </a:lnTo>
                  <a:lnTo>
                    <a:pt x="3427927" y="5302014"/>
                  </a:lnTo>
                  <a:lnTo>
                    <a:pt x="3425696" y="5298861"/>
                  </a:lnTo>
                  <a:lnTo>
                    <a:pt x="3423145" y="5296654"/>
                  </a:lnTo>
                  <a:lnTo>
                    <a:pt x="3420913" y="5295078"/>
                  </a:lnTo>
                  <a:lnTo>
                    <a:pt x="3393814" y="5279000"/>
                  </a:lnTo>
                  <a:lnTo>
                    <a:pt x="3380105" y="5263238"/>
                  </a:lnTo>
                  <a:lnTo>
                    <a:pt x="3365758" y="5256303"/>
                  </a:lnTo>
                  <a:lnTo>
                    <a:pt x="3371178" y="5268913"/>
                  </a:lnTo>
                  <a:lnTo>
                    <a:pt x="3355875" y="5258509"/>
                  </a:lnTo>
                  <a:lnTo>
                    <a:pt x="3332601" y="5247476"/>
                  </a:lnTo>
                  <a:lnTo>
                    <a:pt x="3320486" y="5245269"/>
                  </a:lnTo>
                  <a:lnTo>
                    <a:pt x="3301995" y="5240855"/>
                  </a:lnTo>
                  <a:lnTo>
                    <a:pt x="3294025" y="5229506"/>
                  </a:lnTo>
                  <a:lnTo>
                    <a:pt x="3321124" y="5232974"/>
                  </a:lnTo>
                  <a:lnTo>
                    <a:pt x="3333877" y="5237072"/>
                  </a:lnTo>
                  <a:lnTo>
                    <a:pt x="3352368" y="5241171"/>
                  </a:lnTo>
                  <a:lnTo>
                    <a:pt x="3357469" y="5244954"/>
                  </a:lnTo>
                  <a:lnTo>
                    <a:pt x="3355237" y="5235496"/>
                  </a:lnTo>
                  <a:lnTo>
                    <a:pt x="3357761" y="5233854"/>
                  </a:lnTo>
                  <a:lnTo>
                    <a:pt x="3374251" y="5226890"/>
                  </a:lnTo>
                  <a:lnTo>
                    <a:pt x="3376538" y="5226649"/>
                  </a:lnTo>
                  <a:cubicBezTo>
                    <a:pt x="3376489" y="5226428"/>
                    <a:pt x="3376439" y="5226207"/>
                    <a:pt x="3376390" y="5225986"/>
                  </a:cubicBezTo>
                  <a:lnTo>
                    <a:pt x="3374251" y="5226890"/>
                  </a:lnTo>
                  <a:lnTo>
                    <a:pt x="3367352" y="5227615"/>
                  </a:lnTo>
                  <a:lnTo>
                    <a:pt x="3357761" y="5233854"/>
                  </a:lnTo>
                  <a:lnTo>
                    <a:pt x="3355306" y="5234891"/>
                  </a:lnTo>
                  <a:lnTo>
                    <a:pt x="3346733" y="5230124"/>
                  </a:lnTo>
                  <a:lnTo>
                    <a:pt x="3354671" y="5222815"/>
                  </a:lnTo>
                  <a:lnTo>
                    <a:pt x="3358798" y="5218366"/>
                  </a:lnTo>
                  <a:cubicBezTo>
                    <a:pt x="3359425" y="5217528"/>
                    <a:pt x="3359183" y="5217140"/>
                    <a:pt x="3358436" y="5217784"/>
                  </a:cubicBezTo>
                  <a:lnTo>
                    <a:pt x="3354315" y="5222229"/>
                  </a:lnTo>
                  <a:lnTo>
                    <a:pt x="3340052" y="5224452"/>
                  </a:lnTo>
                  <a:lnTo>
                    <a:pt x="3327374" y="5222547"/>
                  </a:lnTo>
                  <a:lnTo>
                    <a:pt x="3291558" y="5197464"/>
                  </a:lnTo>
                  <a:lnTo>
                    <a:pt x="3284585" y="5183177"/>
                  </a:lnTo>
                  <a:lnTo>
                    <a:pt x="3262715" y="5167619"/>
                  </a:lnTo>
                  <a:lnTo>
                    <a:pt x="3236724" y="5163492"/>
                  </a:lnTo>
                  <a:lnTo>
                    <a:pt x="3223095" y="5169842"/>
                  </a:lnTo>
                  <a:lnTo>
                    <a:pt x="3197105" y="5168889"/>
                  </a:lnTo>
                  <a:lnTo>
                    <a:pt x="3185694" y="5151744"/>
                  </a:lnTo>
                  <a:lnTo>
                    <a:pt x="3187913" y="5144442"/>
                  </a:lnTo>
                  <a:lnTo>
                    <a:pt x="3160338" y="5123804"/>
                  </a:lnTo>
                  <a:lnTo>
                    <a:pt x="3116598" y="5068242"/>
                  </a:lnTo>
                  <a:cubicBezTo>
                    <a:pt x="3116492" y="5066760"/>
                    <a:pt x="3116387" y="5065279"/>
                    <a:pt x="3116281" y="5063797"/>
                  </a:cubicBezTo>
                  <a:lnTo>
                    <a:pt x="3125790" y="5065067"/>
                  </a:lnTo>
                  <a:lnTo>
                    <a:pt x="3132129" y="5063797"/>
                  </a:lnTo>
                  <a:lnTo>
                    <a:pt x="3125790" y="5056494"/>
                  </a:lnTo>
                  <a:lnTo>
                    <a:pt x="3125790" y="5052049"/>
                  </a:lnTo>
                  <a:lnTo>
                    <a:pt x="3141637" y="5060622"/>
                  </a:lnTo>
                  <a:lnTo>
                    <a:pt x="3152097" y="5071099"/>
                  </a:lnTo>
                  <a:lnTo>
                    <a:pt x="3154316" y="5061257"/>
                  </a:lnTo>
                  <a:lnTo>
                    <a:pt x="3144807" y="5059669"/>
                  </a:lnTo>
                  <a:lnTo>
                    <a:pt x="3123571" y="5040937"/>
                  </a:lnTo>
                  <a:lnTo>
                    <a:pt x="3111844" y="5026014"/>
                  </a:lnTo>
                  <a:lnTo>
                    <a:pt x="3105187" y="5012679"/>
                  </a:lnTo>
                  <a:lnTo>
                    <a:pt x="3100750" y="4980612"/>
                  </a:lnTo>
                  <a:lnTo>
                    <a:pt x="3093143" y="4963149"/>
                  </a:lnTo>
                  <a:lnTo>
                    <a:pt x="3070005" y="4933621"/>
                  </a:lnTo>
                  <a:lnTo>
                    <a:pt x="3053524" y="4927589"/>
                  </a:lnTo>
                  <a:lnTo>
                    <a:pt x="3045283" y="4918064"/>
                  </a:lnTo>
                  <a:lnTo>
                    <a:pt x="3030703" y="4921239"/>
                  </a:lnTo>
                  <a:lnTo>
                    <a:pt x="3025314" y="4945686"/>
                  </a:lnTo>
                  <a:lnTo>
                    <a:pt x="3027850" y="4958386"/>
                  </a:lnTo>
                  <a:lnTo>
                    <a:pt x="3018341" y="4971086"/>
                  </a:lnTo>
                  <a:lnTo>
                    <a:pt x="3016123" y="4966006"/>
                  </a:lnTo>
                  <a:lnTo>
                    <a:pt x="3012953" y="4975531"/>
                  </a:lnTo>
                  <a:lnTo>
                    <a:pt x="3006931" y="4990137"/>
                  </a:lnTo>
                  <a:lnTo>
                    <a:pt x="3005980" y="4995217"/>
                  </a:lnTo>
                  <a:lnTo>
                    <a:pt x="2992351" y="4986962"/>
                  </a:lnTo>
                  <a:lnTo>
                    <a:pt x="2988547" y="4967276"/>
                  </a:lnTo>
                  <a:lnTo>
                    <a:pt x="2977137" y="4958704"/>
                  </a:lnTo>
                  <a:lnTo>
                    <a:pt x="2971749" y="4946004"/>
                  </a:lnTo>
                  <a:lnTo>
                    <a:pt x="2974601" y="4927271"/>
                  </a:lnTo>
                  <a:lnTo>
                    <a:pt x="2963825" y="4910444"/>
                  </a:lnTo>
                  <a:lnTo>
                    <a:pt x="2963825" y="4899649"/>
                  </a:lnTo>
                  <a:lnTo>
                    <a:pt x="2976186" y="4893299"/>
                  </a:lnTo>
                  <a:lnTo>
                    <a:pt x="2976672" y="4893377"/>
                  </a:lnTo>
                  <a:lnTo>
                    <a:pt x="2981824" y="4881196"/>
                  </a:lnTo>
                  <a:lnTo>
                    <a:pt x="2977710" y="4874199"/>
                  </a:lnTo>
                  <a:lnTo>
                    <a:pt x="2986888" y="4875471"/>
                  </a:lnTo>
                  <a:lnTo>
                    <a:pt x="2990656" y="4865568"/>
                  </a:lnTo>
                  <a:lnTo>
                    <a:pt x="2977241" y="4873821"/>
                  </a:lnTo>
                  <a:lnTo>
                    <a:pt x="2960110" y="4867464"/>
                  </a:lnTo>
                  <a:lnTo>
                    <a:pt x="2943297" y="4876364"/>
                  </a:lnTo>
                  <a:lnTo>
                    <a:pt x="2927436" y="4870960"/>
                  </a:lnTo>
                  <a:lnTo>
                    <a:pt x="2894761" y="4889077"/>
                  </a:lnTo>
                  <a:lnTo>
                    <a:pt x="2863038" y="4899884"/>
                  </a:lnTo>
                  <a:lnTo>
                    <a:pt x="2852887" y="4901155"/>
                  </a:lnTo>
                  <a:lnTo>
                    <a:pt x="2843053" y="4922132"/>
                  </a:lnTo>
                  <a:lnTo>
                    <a:pt x="2844639" y="4939296"/>
                  </a:lnTo>
                  <a:lnTo>
                    <a:pt x="2862721" y="4962180"/>
                  </a:lnTo>
                  <a:lnTo>
                    <a:pt x="2862721" y="4977118"/>
                  </a:lnTo>
                  <a:lnTo>
                    <a:pt x="2850349" y="4994282"/>
                  </a:lnTo>
                  <a:cubicBezTo>
                    <a:pt x="2850032" y="5004029"/>
                    <a:pt x="2849714" y="5013776"/>
                    <a:pt x="2849397" y="5023523"/>
                  </a:cubicBezTo>
                  <a:lnTo>
                    <a:pt x="2857011" y="5056260"/>
                  </a:lnTo>
                  <a:lnTo>
                    <a:pt x="2892223" y="5094718"/>
                  </a:lnTo>
                  <a:lnTo>
                    <a:pt x="2944566" y="5138580"/>
                  </a:lnTo>
                  <a:lnTo>
                    <a:pt x="2977558" y="5157332"/>
                  </a:lnTo>
                  <a:lnTo>
                    <a:pt x="3003571" y="5234249"/>
                  </a:lnTo>
                  <a:lnTo>
                    <a:pt x="3036880" y="5295274"/>
                  </a:lnTo>
                  <a:lnTo>
                    <a:pt x="3070189" y="5330554"/>
                  </a:lnTo>
                  <a:lnTo>
                    <a:pt x="3108256" y="5352485"/>
                  </a:lnTo>
                  <a:lnTo>
                    <a:pt x="3135855" y="5374416"/>
                  </a:lnTo>
                  <a:lnTo>
                    <a:pt x="3163454" y="5357252"/>
                  </a:lnTo>
                  <a:lnTo>
                    <a:pt x="3164406" y="5364563"/>
                  </a:lnTo>
                  <a:lnTo>
                    <a:pt x="3172019" y="5366787"/>
                  </a:lnTo>
                  <a:lnTo>
                    <a:pt x="3176778" y="5355981"/>
                  </a:lnTo>
                  <a:lnTo>
                    <a:pt x="3188515" y="5351849"/>
                  </a:lnTo>
                  <a:lnTo>
                    <a:pt x="3200252" y="5351531"/>
                  </a:lnTo>
                  <a:lnTo>
                    <a:pt x="3213259" y="5373780"/>
                  </a:lnTo>
                  <a:lnTo>
                    <a:pt x="3204694" y="5384269"/>
                  </a:lnTo>
                  <a:lnTo>
                    <a:pt x="3194225" y="5398253"/>
                  </a:lnTo>
                  <a:lnTo>
                    <a:pt x="3192322" y="5409696"/>
                  </a:lnTo>
                  <a:lnTo>
                    <a:pt x="3203108" y="5431944"/>
                  </a:lnTo>
                  <a:lnTo>
                    <a:pt x="3222141" y="5436712"/>
                  </a:lnTo>
                  <a:lnTo>
                    <a:pt x="3271946" y="5456418"/>
                  </a:lnTo>
                  <a:lnTo>
                    <a:pt x="3322703" y="5478349"/>
                  </a:lnTo>
                  <a:lnTo>
                    <a:pt x="3357281" y="5513629"/>
                  </a:lnTo>
                  <a:lnTo>
                    <a:pt x="3391224" y="5526024"/>
                  </a:lnTo>
                  <a:lnTo>
                    <a:pt x="3404865" y="5541598"/>
                  </a:lnTo>
                  <a:lnTo>
                    <a:pt x="3429609" y="5562576"/>
                  </a:lnTo>
                  <a:lnTo>
                    <a:pt x="3443250" y="5581646"/>
                  </a:lnTo>
                  <a:lnTo>
                    <a:pt x="3435319" y="5601352"/>
                  </a:lnTo>
                  <a:lnTo>
                    <a:pt x="3429926" y="5619469"/>
                  </a:lnTo>
                  <a:lnTo>
                    <a:pt x="3396934" y="5603894"/>
                  </a:lnTo>
                  <a:lnTo>
                    <a:pt x="3382976" y="5572429"/>
                  </a:lnTo>
                  <a:lnTo>
                    <a:pt x="3329999" y="5563529"/>
                  </a:lnTo>
                  <a:lnTo>
                    <a:pt x="3328730" y="5550816"/>
                  </a:lnTo>
                  <a:lnTo>
                    <a:pt x="3336344" y="5546684"/>
                  </a:lnTo>
                  <a:lnTo>
                    <a:pt x="3325558" y="5541280"/>
                  </a:lnTo>
                  <a:lnTo>
                    <a:pt x="3285270" y="5547955"/>
                  </a:lnTo>
                  <a:lnTo>
                    <a:pt x="3262429" y="5574653"/>
                  </a:lnTo>
                  <a:lnTo>
                    <a:pt x="3270043" y="5591499"/>
                  </a:lnTo>
                  <a:lnTo>
                    <a:pt x="3249423" y="5626779"/>
                  </a:lnTo>
                  <a:lnTo>
                    <a:pt x="3268457" y="5643306"/>
                  </a:lnTo>
                  <a:lnTo>
                    <a:pt x="3299228" y="5662059"/>
                  </a:lnTo>
                  <a:lnTo>
                    <a:pt x="3308110" y="5681765"/>
                  </a:lnTo>
                  <a:lnTo>
                    <a:pt x="3314455" y="5708145"/>
                  </a:lnTo>
                  <a:cubicBezTo>
                    <a:pt x="3314243" y="5713760"/>
                    <a:pt x="3314032" y="5719376"/>
                    <a:pt x="3313820" y="5724991"/>
                  </a:cubicBezTo>
                  <a:lnTo>
                    <a:pt x="3292566" y="5728487"/>
                  </a:lnTo>
                  <a:lnTo>
                    <a:pt x="3262112" y="5744697"/>
                  </a:lnTo>
                  <a:cubicBezTo>
                    <a:pt x="3262429" y="5752643"/>
                    <a:pt x="3262747" y="5760588"/>
                    <a:pt x="3263064" y="5768534"/>
                  </a:cubicBezTo>
                  <a:cubicBezTo>
                    <a:pt x="3262852" y="5778811"/>
                    <a:pt x="3262641" y="5789088"/>
                    <a:pt x="3262429" y="5799365"/>
                  </a:cubicBezTo>
                  <a:lnTo>
                    <a:pt x="3221824" y="5842909"/>
                  </a:lnTo>
                  <a:lnTo>
                    <a:pt x="3205963" y="5867382"/>
                  </a:lnTo>
                  <a:lnTo>
                    <a:pt x="3189149" y="5873739"/>
                  </a:lnTo>
                  <a:lnTo>
                    <a:pt x="3175509" y="5861343"/>
                  </a:lnTo>
                  <a:lnTo>
                    <a:pt x="3164406" y="5830831"/>
                  </a:lnTo>
                  <a:lnTo>
                    <a:pt x="3164406" y="5821296"/>
                  </a:lnTo>
                  <a:lnTo>
                    <a:pt x="3185343" y="5813985"/>
                  </a:lnTo>
                  <a:lnTo>
                    <a:pt x="3192639" y="5799047"/>
                  </a:lnTo>
                  <a:lnTo>
                    <a:pt x="3182805" y="5784109"/>
                  </a:lnTo>
                  <a:lnTo>
                    <a:pt x="3187246" y="5774573"/>
                  </a:lnTo>
                  <a:lnTo>
                    <a:pt x="3204059" y="5767263"/>
                  </a:lnTo>
                  <a:lnTo>
                    <a:pt x="3218017" y="5761860"/>
                  </a:lnTo>
                  <a:lnTo>
                    <a:pt x="3220555" y="5742790"/>
                  </a:lnTo>
                  <a:cubicBezTo>
                    <a:pt x="3220238" y="5738128"/>
                    <a:pt x="3219920" y="5733467"/>
                    <a:pt x="3219603" y="5728805"/>
                  </a:cubicBezTo>
                  <a:lnTo>
                    <a:pt x="3207549" y="5710052"/>
                  </a:lnTo>
                  <a:lnTo>
                    <a:pt x="3188198" y="5667144"/>
                  </a:lnTo>
                  <a:lnTo>
                    <a:pt x="3177095" y="5628050"/>
                  </a:lnTo>
                  <a:lnTo>
                    <a:pt x="3159330" y="5606119"/>
                  </a:lnTo>
                  <a:lnTo>
                    <a:pt x="3131731" y="5611840"/>
                  </a:lnTo>
                  <a:lnTo>
                    <a:pt x="3108256" y="5600398"/>
                  </a:lnTo>
                  <a:lnTo>
                    <a:pt x="3096519" y="5576243"/>
                  </a:lnTo>
                  <a:lnTo>
                    <a:pt x="3097788" y="5564800"/>
                  </a:lnTo>
                  <a:lnTo>
                    <a:pt x="3079388" y="5534288"/>
                  </a:lnTo>
                  <a:lnTo>
                    <a:pt x="3052741" y="5543823"/>
                  </a:lnTo>
                  <a:lnTo>
                    <a:pt x="3044176" y="5537784"/>
                  </a:lnTo>
                  <a:lnTo>
                    <a:pt x="3052741" y="5519667"/>
                  </a:lnTo>
                  <a:lnTo>
                    <a:pt x="3034659" y="5516489"/>
                  </a:lnTo>
                  <a:lnTo>
                    <a:pt x="3010232" y="5496783"/>
                  </a:lnTo>
                  <a:lnTo>
                    <a:pt x="2983585" y="5462457"/>
                  </a:lnTo>
                  <a:lnTo>
                    <a:pt x="2953766" y="5469767"/>
                  </a:lnTo>
                  <a:lnTo>
                    <a:pt x="2933780" y="5458325"/>
                  </a:lnTo>
                  <a:lnTo>
                    <a:pt x="2913478" y="5460867"/>
                  </a:lnTo>
                  <a:lnTo>
                    <a:pt x="2861452" y="5422409"/>
                  </a:lnTo>
                  <a:lnTo>
                    <a:pt x="2823067" y="5379501"/>
                  </a:lnTo>
                  <a:lnTo>
                    <a:pt x="2802765" y="5362338"/>
                  </a:lnTo>
                  <a:lnTo>
                    <a:pt x="2789758" y="5336275"/>
                  </a:lnTo>
                  <a:lnTo>
                    <a:pt x="2765332" y="5308941"/>
                  </a:lnTo>
                  <a:lnTo>
                    <a:pt x="2739953" y="5313709"/>
                  </a:lnTo>
                  <a:lnTo>
                    <a:pt x="2730437" y="5321972"/>
                  </a:lnTo>
                  <a:lnTo>
                    <a:pt x="2725044" y="5309259"/>
                  </a:lnTo>
                  <a:lnTo>
                    <a:pt x="2736781" y="5299724"/>
                  </a:lnTo>
                  <a:lnTo>
                    <a:pt x="2719968" y="5285103"/>
                  </a:lnTo>
                  <a:lnTo>
                    <a:pt x="2702838" y="5280336"/>
                  </a:lnTo>
                  <a:lnTo>
                    <a:pt x="2707913" y="5265397"/>
                  </a:lnTo>
                  <a:lnTo>
                    <a:pt x="2688880" y="5254909"/>
                  </a:lnTo>
                  <a:lnTo>
                    <a:pt x="2675873" y="5257133"/>
                  </a:lnTo>
                  <a:lnTo>
                    <a:pt x="2673970" y="5252048"/>
                  </a:lnTo>
                  <a:lnTo>
                    <a:pt x="2681266" y="5238063"/>
                  </a:lnTo>
                  <a:lnTo>
                    <a:pt x="2675556" y="5215179"/>
                  </a:lnTo>
                  <a:lnTo>
                    <a:pt x="2658426" y="5162418"/>
                  </a:lnTo>
                  <a:lnTo>
                    <a:pt x="2652716" y="5132859"/>
                  </a:lnTo>
                  <a:lnTo>
                    <a:pt x="2649543" y="5105207"/>
                  </a:lnTo>
                  <a:lnTo>
                    <a:pt x="2626068" y="5097261"/>
                  </a:lnTo>
                  <a:lnTo>
                    <a:pt x="2593394" y="5088997"/>
                  </a:lnTo>
                  <a:lnTo>
                    <a:pt x="2560085" y="5061027"/>
                  </a:lnTo>
                  <a:lnTo>
                    <a:pt x="2538830" y="5057849"/>
                  </a:lnTo>
                  <a:lnTo>
                    <a:pt x="2522017" y="5051810"/>
                  </a:lnTo>
                  <a:lnTo>
                    <a:pt x="2489343" y="5055306"/>
                  </a:lnTo>
                  <a:lnTo>
                    <a:pt x="2475702" y="5070245"/>
                  </a:lnTo>
                  <a:lnTo>
                    <a:pt x="2452544" y="5107432"/>
                  </a:lnTo>
                  <a:lnTo>
                    <a:pt x="2438269" y="5122370"/>
                  </a:lnTo>
                  <a:lnTo>
                    <a:pt x="2419235" y="5126502"/>
                  </a:lnTo>
                  <a:cubicBezTo>
                    <a:pt x="2419208" y="5126448"/>
                    <a:pt x="2419182" y="5126393"/>
                    <a:pt x="2419155" y="5126339"/>
                  </a:cubicBezTo>
                  <a:lnTo>
                    <a:pt x="2414212" y="5127883"/>
                  </a:lnTo>
                  <a:lnTo>
                    <a:pt x="2409765" y="5122167"/>
                  </a:lnTo>
                  <a:lnTo>
                    <a:pt x="2400235" y="5125343"/>
                  </a:lnTo>
                  <a:cubicBezTo>
                    <a:pt x="2400231" y="5125352"/>
                    <a:pt x="2400227" y="5125360"/>
                    <a:pt x="2400223" y="5125369"/>
                  </a:cubicBezTo>
                  <a:lnTo>
                    <a:pt x="2408524" y="5122854"/>
                  </a:lnTo>
                  <a:lnTo>
                    <a:pt x="2412969" y="5128049"/>
                  </a:lnTo>
                  <a:lnTo>
                    <a:pt x="2397053" y="5131996"/>
                  </a:lnTo>
                  <a:lnTo>
                    <a:pt x="2396741" y="5132647"/>
                  </a:lnTo>
                  <a:lnTo>
                    <a:pt x="2385305" y="5136458"/>
                  </a:lnTo>
                  <a:lnTo>
                    <a:pt x="2383717" y="5137411"/>
                  </a:lnTo>
                  <a:lnTo>
                    <a:pt x="2384034" y="5136458"/>
                  </a:lnTo>
                  <a:lnTo>
                    <a:pt x="2380858" y="5135823"/>
                  </a:lnTo>
                  <a:lnTo>
                    <a:pt x="2379587" y="5136458"/>
                  </a:lnTo>
                  <a:lnTo>
                    <a:pt x="2377999" y="5136458"/>
                  </a:lnTo>
                  <a:lnTo>
                    <a:pt x="2377046" y="5136776"/>
                  </a:lnTo>
                  <a:lnTo>
                    <a:pt x="2375775" y="5137411"/>
                  </a:lnTo>
                  <a:lnTo>
                    <a:pt x="2375140" y="5138046"/>
                  </a:lnTo>
                  <a:lnTo>
                    <a:pt x="2374822" y="5138999"/>
                  </a:lnTo>
                  <a:lnTo>
                    <a:pt x="2374187" y="5141857"/>
                  </a:lnTo>
                  <a:lnTo>
                    <a:pt x="2374504" y="5141857"/>
                  </a:lnTo>
                  <a:lnTo>
                    <a:pt x="2375140" y="5142175"/>
                  </a:lnTo>
                  <a:lnTo>
                    <a:pt x="2377363" y="5141540"/>
                  </a:lnTo>
                  <a:lnTo>
                    <a:pt x="2351950" y="5159642"/>
                  </a:lnTo>
                  <a:lnTo>
                    <a:pt x="2327490" y="5172345"/>
                  </a:lnTo>
                  <a:lnTo>
                    <a:pt x="2305572" y="5206327"/>
                  </a:lnTo>
                  <a:lnTo>
                    <a:pt x="2275076" y="5219348"/>
                  </a:lnTo>
                  <a:lnTo>
                    <a:pt x="2232509" y="5220936"/>
                  </a:lnTo>
                  <a:lnTo>
                    <a:pt x="2188037" y="5202198"/>
                  </a:lnTo>
                  <a:lnTo>
                    <a:pt x="2180413" y="5189812"/>
                  </a:lnTo>
                  <a:lnTo>
                    <a:pt x="2143246" y="5174251"/>
                  </a:lnTo>
                  <a:lnTo>
                    <a:pt x="2120057" y="5189177"/>
                  </a:lnTo>
                  <a:lnTo>
                    <a:pt x="2104174" y="5175521"/>
                  </a:lnTo>
                  <a:lnTo>
                    <a:pt x="2082891" y="5171710"/>
                  </a:lnTo>
                  <a:lnTo>
                    <a:pt x="2058431" y="5159324"/>
                  </a:lnTo>
                  <a:lnTo>
                    <a:pt x="2040324" y="5164723"/>
                  </a:lnTo>
                  <a:lnTo>
                    <a:pt x="2022535" y="5181555"/>
                  </a:lnTo>
                  <a:lnTo>
                    <a:pt x="2004746" y="5192353"/>
                  </a:lnTo>
                  <a:lnTo>
                    <a:pt x="1967897" y="5205374"/>
                  </a:lnTo>
                  <a:lnTo>
                    <a:pt x="1959638" y="5239356"/>
                  </a:lnTo>
                  <a:lnTo>
                    <a:pt x="1951061" y="5251106"/>
                  </a:lnTo>
                  <a:lnTo>
                    <a:pt x="1959638" y="5255870"/>
                  </a:lnTo>
                  <a:cubicBezTo>
                    <a:pt x="1959956" y="5252377"/>
                    <a:pt x="1960273" y="5248883"/>
                    <a:pt x="1960591" y="5245390"/>
                  </a:cubicBezTo>
                  <a:lnTo>
                    <a:pt x="1963767" y="5259046"/>
                  </a:lnTo>
                  <a:lnTo>
                    <a:pt x="1959955" y="5274925"/>
                  </a:lnTo>
                  <a:lnTo>
                    <a:pt x="1964720" y="5288899"/>
                  </a:lnTo>
                  <a:lnTo>
                    <a:pt x="1963974" y="5289811"/>
                  </a:lnTo>
                  <a:lnTo>
                    <a:pt x="1973866" y="5295679"/>
                  </a:lnTo>
                  <a:lnTo>
                    <a:pt x="1970058" y="5311533"/>
                  </a:lnTo>
                  <a:lnTo>
                    <a:pt x="1985925" y="5317557"/>
                  </a:lnTo>
                  <a:lnTo>
                    <a:pt x="1980530" y="5325801"/>
                  </a:lnTo>
                  <a:lnTo>
                    <a:pt x="1973232" y="5324216"/>
                  </a:lnTo>
                  <a:lnTo>
                    <a:pt x="1965616" y="5329606"/>
                  </a:lnTo>
                  <a:lnTo>
                    <a:pt x="1962760" y="5341972"/>
                  </a:lnTo>
                  <a:lnTo>
                    <a:pt x="1975770" y="5354655"/>
                  </a:lnTo>
                  <a:lnTo>
                    <a:pt x="1971328" y="5366070"/>
                  </a:lnTo>
                  <a:lnTo>
                    <a:pt x="1965298" y="5380022"/>
                  </a:lnTo>
                  <a:lnTo>
                    <a:pt x="1926267" y="5399046"/>
                  </a:lnTo>
                  <a:lnTo>
                    <a:pt x="1896755" y="5413315"/>
                  </a:lnTo>
                  <a:lnTo>
                    <a:pt x="1868513" y="5449144"/>
                  </a:lnTo>
                  <a:lnTo>
                    <a:pt x="1823135" y="5464364"/>
                  </a:lnTo>
                  <a:lnTo>
                    <a:pt x="1755543" y="5485925"/>
                  </a:lnTo>
                  <a:lnTo>
                    <a:pt x="1738090" y="5508121"/>
                  </a:lnTo>
                  <a:lnTo>
                    <a:pt x="1753957" y="5520487"/>
                  </a:lnTo>
                  <a:lnTo>
                    <a:pt x="1746341" y="5534438"/>
                  </a:lnTo>
                  <a:lnTo>
                    <a:pt x="1742215" y="5529048"/>
                  </a:lnTo>
                  <a:lnTo>
                    <a:pt x="1744437" y="5522706"/>
                  </a:lnTo>
                  <a:lnTo>
                    <a:pt x="1726666" y="5536975"/>
                  </a:lnTo>
                  <a:lnTo>
                    <a:pt x="1643844" y="5654293"/>
                  </a:lnTo>
                  <a:cubicBezTo>
                    <a:pt x="1643950" y="5664440"/>
                    <a:pt x="1644055" y="5674586"/>
                    <a:pt x="1644161" y="5684733"/>
                  </a:cubicBezTo>
                  <a:lnTo>
                    <a:pt x="1633689" y="5691391"/>
                  </a:lnTo>
                  <a:lnTo>
                    <a:pt x="1645748" y="5699318"/>
                  </a:lnTo>
                  <a:lnTo>
                    <a:pt x="1664787" y="5741490"/>
                  </a:lnTo>
                  <a:lnTo>
                    <a:pt x="1679702" y="5743392"/>
                  </a:lnTo>
                  <a:lnTo>
                    <a:pt x="1685413" y="5754807"/>
                  </a:lnTo>
                  <a:lnTo>
                    <a:pt x="1692712" y="5763368"/>
                  </a:lnTo>
                  <a:lnTo>
                    <a:pt x="1677798" y="5769709"/>
                  </a:lnTo>
                  <a:lnTo>
                    <a:pt x="1658124" y="5794124"/>
                  </a:lnTo>
                  <a:lnTo>
                    <a:pt x="1636862" y="5800783"/>
                  </a:lnTo>
                  <a:lnTo>
                    <a:pt x="1631785" y="5814100"/>
                  </a:lnTo>
                  <a:lnTo>
                    <a:pt x="1617188" y="5833125"/>
                  </a:lnTo>
                  <a:lnTo>
                    <a:pt x="1613063" y="5852467"/>
                  </a:lnTo>
                  <a:lnTo>
                    <a:pt x="1596562" y="5884174"/>
                  </a:lnTo>
                  <a:lnTo>
                    <a:pt x="1605130" y="5897809"/>
                  </a:lnTo>
                  <a:lnTo>
                    <a:pt x="1600687" y="5905101"/>
                  </a:lnTo>
                  <a:lnTo>
                    <a:pt x="1584820" y="5900979"/>
                  </a:lnTo>
                  <a:lnTo>
                    <a:pt x="1557530" y="5907638"/>
                  </a:lnTo>
                  <a:lnTo>
                    <a:pt x="1535317" y="5905736"/>
                  </a:lnTo>
                  <a:lnTo>
                    <a:pt x="1530239" y="5923809"/>
                  </a:lnTo>
                  <a:lnTo>
                    <a:pt x="1507072" y="5931102"/>
                  </a:lnTo>
                  <a:cubicBezTo>
                    <a:pt x="1506755" y="5939980"/>
                    <a:pt x="1506437" y="5948858"/>
                    <a:pt x="1506120" y="5957736"/>
                  </a:cubicBezTo>
                  <a:lnTo>
                    <a:pt x="1494697" y="5973590"/>
                  </a:lnTo>
                  <a:lnTo>
                    <a:pt x="1485495" y="5998956"/>
                  </a:lnTo>
                  <a:lnTo>
                    <a:pt x="1475974" y="6005298"/>
                  </a:lnTo>
                  <a:lnTo>
                    <a:pt x="1453762" y="5996737"/>
                  </a:lnTo>
                  <a:lnTo>
                    <a:pt x="1414731" y="6016396"/>
                  </a:lnTo>
                  <a:lnTo>
                    <a:pt x="1392517" y="6005932"/>
                  </a:lnTo>
                  <a:lnTo>
                    <a:pt x="1351261" y="6013859"/>
                  </a:lnTo>
                  <a:lnTo>
                    <a:pt x="1318258" y="6008786"/>
                  </a:lnTo>
                  <a:lnTo>
                    <a:pt x="1261457" y="6005932"/>
                  </a:lnTo>
                  <a:lnTo>
                    <a:pt x="1248764" y="6019883"/>
                  </a:lnTo>
                  <a:lnTo>
                    <a:pt x="1228772" y="6032884"/>
                  </a:lnTo>
                  <a:lnTo>
                    <a:pt x="1189741" y="6033835"/>
                  </a:lnTo>
                  <a:lnTo>
                    <a:pt x="1159276" y="6073152"/>
                  </a:lnTo>
                  <a:lnTo>
                    <a:pt x="1151026" y="6091226"/>
                  </a:lnTo>
                  <a:lnTo>
                    <a:pt x="1140553" y="6083933"/>
                  </a:lnTo>
                  <a:lnTo>
                    <a:pt x="1124369" y="6080762"/>
                  </a:lnTo>
                  <a:lnTo>
                    <a:pt x="1118023" y="6075689"/>
                  </a:lnTo>
                  <a:lnTo>
                    <a:pt x="1104377" y="6071567"/>
                  </a:lnTo>
                  <a:lnTo>
                    <a:pt x="1095809" y="6070616"/>
                  </a:lnTo>
                  <a:lnTo>
                    <a:pt x="1074230" y="6036054"/>
                  </a:lnTo>
                  <a:lnTo>
                    <a:pt x="1076453" y="6024640"/>
                  </a:lnTo>
                  <a:lnTo>
                    <a:pt x="1067884" y="6017347"/>
                  </a:lnTo>
                  <a:lnTo>
                    <a:pt x="1072961" y="5991981"/>
                  </a:lnTo>
                  <a:lnTo>
                    <a:pt x="1032343" y="5954565"/>
                  </a:lnTo>
                  <a:lnTo>
                    <a:pt x="1005051" y="5952663"/>
                  </a:lnTo>
                  <a:lnTo>
                    <a:pt x="995213" y="5944102"/>
                  </a:lnTo>
                  <a:lnTo>
                    <a:pt x="987921" y="5953614"/>
                  </a:lnTo>
                  <a:lnTo>
                    <a:pt x="984747" y="5946639"/>
                  </a:lnTo>
                  <a:lnTo>
                    <a:pt x="967371" y="5951909"/>
                  </a:lnTo>
                  <a:lnTo>
                    <a:pt x="967494" y="5953094"/>
                  </a:lnTo>
                  <a:lnTo>
                    <a:pt x="945223" y="5968032"/>
                  </a:lnTo>
                  <a:lnTo>
                    <a:pt x="924225" y="5969303"/>
                  </a:lnTo>
                  <a:lnTo>
                    <a:pt x="909272" y="5963900"/>
                  </a:lnTo>
                  <a:lnTo>
                    <a:pt x="887955" y="5962311"/>
                  </a:lnTo>
                  <a:lnTo>
                    <a:pt x="866639" y="5955955"/>
                  </a:lnTo>
                  <a:lnTo>
                    <a:pt x="841188" y="5968032"/>
                  </a:lnTo>
                  <a:lnTo>
                    <a:pt x="822417" y="5972164"/>
                  </a:lnTo>
                  <a:lnTo>
                    <a:pt x="813826" y="5968986"/>
                  </a:lnTo>
                  <a:lnTo>
                    <a:pt x="822099" y="5960404"/>
                  </a:lnTo>
                  <a:lnTo>
                    <a:pt x="832598" y="5933071"/>
                  </a:lnTo>
                  <a:lnTo>
                    <a:pt x="836416" y="5909870"/>
                  </a:lnTo>
                  <a:lnTo>
                    <a:pt x="829735" y="5863468"/>
                  </a:lnTo>
                  <a:lnTo>
                    <a:pt x="838007" y="5825647"/>
                  </a:lnTo>
                  <a:lnTo>
                    <a:pt x="826871" y="5806260"/>
                  </a:lnTo>
                  <a:lnTo>
                    <a:pt x="839598" y="5797996"/>
                  </a:lnTo>
                  <a:lnTo>
                    <a:pt x="847232" y="5804353"/>
                  </a:lnTo>
                  <a:lnTo>
                    <a:pt x="840870" y="5790369"/>
                  </a:lnTo>
                  <a:lnTo>
                    <a:pt x="822735" y="5790686"/>
                  </a:lnTo>
                  <a:lnTo>
                    <a:pt x="806827" y="5803717"/>
                  </a:lnTo>
                  <a:lnTo>
                    <a:pt x="795372" y="5810074"/>
                  </a:lnTo>
                  <a:lnTo>
                    <a:pt x="797281" y="5786873"/>
                  </a:lnTo>
                  <a:lnTo>
                    <a:pt x="790918" y="5777338"/>
                  </a:lnTo>
                  <a:lnTo>
                    <a:pt x="800463" y="5776384"/>
                  </a:lnTo>
                  <a:lnTo>
                    <a:pt x="817326" y="5773842"/>
                  </a:lnTo>
                  <a:lnTo>
                    <a:pt x="826553" y="5752548"/>
                  </a:lnTo>
                  <a:lnTo>
                    <a:pt x="839280" y="5740788"/>
                  </a:lnTo>
                  <a:lnTo>
                    <a:pt x="840234" y="5734432"/>
                  </a:lnTo>
                  <a:lnTo>
                    <a:pt x="820189" y="5748734"/>
                  </a:lnTo>
                  <a:lnTo>
                    <a:pt x="807462" y="5754137"/>
                  </a:lnTo>
                  <a:lnTo>
                    <a:pt x="799190" y="5764625"/>
                  </a:lnTo>
                  <a:lnTo>
                    <a:pt x="801418" y="5771935"/>
                  </a:lnTo>
                  <a:lnTo>
                    <a:pt x="783283" y="5770028"/>
                  </a:lnTo>
                  <a:lnTo>
                    <a:pt x="776921" y="5773206"/>
                  </a:lnTo>
                  <a:lnTo>
                    <a:pt x="768331" y="5770346"/>
                  </a:lnTo>
                  <a:lnTo>
                    <a:pt x="765150" y="5765896"/>
                  </a:lnTo>
                  <a:lnTo>
                    <a:pt x="782010" y="5735385"/>
                  </a:lnTo>
                  <a:lnTo>
                    <a:pt x="781692" y="5699471"/>
                  </a:lnTo>
                  <a:lnTo>
                    <a:pt x="807781" y="5671820"/>
                  </a:lnTo>
                  <a:lnTo>
                    <a:pt x="810008" y="5656883"/>
                  </a:lnTo>
                  <a:lnTo>
                    <a:pt x="820189" y="5642263"/>
                  </a:lnTo>
                  <a:lnTo>
                    <a:pt x="838643" y="5544691"/>
                  </a:lnTo>
                  <a:lnTo>
                    <a:pt x="846597" y="5489707"/>
                  </a:lnTo>
                  <a:lnTo>
                    <a:pt x="828780" y="5408662"/>
                  </a:lnTo>
                  <a:lnTo>
                    <a:pt x="828147" y="5385266"/>
                  </a:lnTo>
                  <a:cubicBezTo>
                    <a:pt x="828093" y="5385315"/>
                    <a:pt x="828038" y="5385363"/>
                    <a:pt x="827984" y="5385412"/>
                  </a:cubicBezTo>
                  <a:cubicBezTo>
                    <a:pt x="827667" y="5378859"/>
                    <a:pt x="827349" y="5372306"/>
                    <a:pt x="827032" y="5365753"/>
                  </a:cubicBezTo>
                  <a:lnTo>
                    <a:pt x="829888" y="5330240"/>
                  </a:lnTo>
                  <a:lnTo>
                    <a:pt x="841630" y="5324850"/>
                  </a:lnTo>
                  <a:lnTo>
                    <a:pt x="831157" y="5309947"/>
                  </a:lnTo>
                  <a:lnTo>
                    <a:pt x="820051" y="5303923"/>
                  </a:lnTo>
                  <a:lnTo>
                    <a:pt x="826397" y="5284898"/>
                  </a:lnTo>
                  <a:lnTo>
                    <a:pt x="807357" y="5286167"/>
                  </a:lnTo>
                  <a:lnTo>
                    <a:pt x="812434" y="5264288"/>
                  </a:lnTo>
                  <a:lnTo>
                    <a:pt x="795615" y="5265240"/>
                  </a:lnTo>
                  <a:cubicBezTo>
                    <a:pt x="795827" y="5261646"/>
                    <a:pt x="796038" y="5258053"/>
                    <a:pt x="796250" y="5254459"/>
                  </a:cubicBezTo>
                  <a:lnTo>
                    <a:pt x="789903" y="5247166"/>
                  </a:lnTo>
                  <a:lnTo>
                    <a:pt x="782604" y="5251922"/>
                  </a:lnTo>
                  <a:cubicBezTo>
                    <a:pt x="782921" y="5247272"/>
                    <a:pt x="783239" y="5242621"/>
                    <a:pt x="783556" y="5237971"/>
                  </a:cubicBezTo>
                  <a:lnTo>
                    <a:pt x="800375" y="5212605"/>
                  </a:lnTo>
                  <a:lnTo>
                    <a:pt x="813069" y="5212605"/>
                  </a:lnTo>
                  <a:lnTo>
                    <a:pt x="815290" y="5206263"/>
                  </a:lnTo>
                  <a:lnTo>
                    <a:pt x="825763" y="5193580"/>
                  </a:lnTo>
                  <a:lnTo>
                    <a:pt x="843851" y="5199605"/>
                  </a:lnTo>
                  <a:lnTo>
                    <a:pt x="862573" y="5188824"/>
                  </a:lnTo>
                  <a:lnTo>
                    <a:pt x="876218" y="5185653"/>
                  </a:lnTo>
                  <a:lnTo>
                    <a:pt x="877488" y="5192629"/>
                  </a:lnTo>
                  <a:lnTo>
                    <a:pt x="891133" y="5191678"/>
                  </a:lnTo>
                  <a:lnTo>
                    <a:pt x="884786" y="5183117"/>
                  </a:lnTo>
                  <a:lnTo>
                    <a:pt x="891133" y="5176775"/>
                  </a:lnTo>
                  <a:lnTo>
                    <a:pt x="881613" y="5179946"/>
                  </a:lnTo>
                  <a:lnTo>
                    <a:pt x="878122" y="5168848"/>
                  </a:lnTo>
                  <a:lnTo>
                    <a:pt x="890816" y="5159336"/>
                  </a:lnTo>
                  <a:lnTo>
                    <a:pt x="910808" y="5144116"/>
                  </a:lnTo>
                  <a:lnTo>
                    <a:pt x="926675" y="5140945"/>
                  </a:lnTo>
                  <a:lnTo>
                    <a:pt x="933974" y="5145067"/>
                  </a:lnTo>
                  <a:lnTo>
                    <a:pt x="936195" y="5138726"/>
                  </a:lnTo>
                  <a:lnTo>
                    <a:pt x="949841" y="5139677"/>
                  </a:lnTo>
                  <a:lnTo>
                    <a:pt x="959361" y="5151092"/>
                  </a:lnTo>
                  <a:lnTo>
                    <a:pt x="989190" y="5165677"/>
                  </a:lnTo>
                  <a:lnTo>
                    <a:pt x="1095809" y="5163458"/>
                  </a:lnTo>
                  <a:lnTo>
                    <a:pt x="1111676" y="5152994"/>
                  </a:lnTo>
                  <a:lnTo>
                    <a:pt x="1121196" y="5154897"/>
                  </a:lnTo>
                  <a:lnTo>
                    <a:pt x="1124369" y="5158067"/>
                  </a:lnTo>
                  <a:lnTo>
                    <a:pt x="1140553" y="5165360"/>
                  </a:lnTo>
                  <a:lnTo>
                    <a:pt x="1168162" y="5169165"/>
                  </a:lnTo>
                  <a:lnTo>
                    <a:pt x="1217983" y="5179312"/>
                  </a:lnTo>
                  <a:lnTo>
                    <a:pt x="1264313" y="5181214"/>
                  </a:lnTo>
                  <a:lnTo>
                    <a:pt x="1293825" y="5175507"/>
                  </a:lnTo>
                  <a:lnTo>
                    <a:pt x="1307788" y="5178677"/>
                  </a:lnTo>
                  <a:lnTo>
                    <a:pt x="1323653" y="5168848"/>
                  </a:lnTo>
                  <a:lnTo>
                    <a:pt x="1329999" y="5169799"/>
                  </a:lnTo>
                  <a:lnTo>
                    <a:pt x="1339519" y="5182482"/>
                  </a:lnTo>
                  <a:lnTo>
                    <a:pt x="1351261" y="5183117"/>
                  </a:lnTo>
                  <a:lnTo>
                    <a:pt x="1367129" y="5187556"/>
                  </a:lnTo>
                  <a:lnTo>
                    <a:pt x="1385853" y="5184068"/>
                  </a:lnTo>
                  <a:lnTo>
                    <a:pt x="1405846" y="5182799"/>
                  </a:lnTo>
                  <a:lnTo>
                    <a:pt x="1422030" y="5187873"/>
                  </a:lnTo>
                  <a:lnTo>
                    <a:pt x="1439800" y="5194214"/>
                  </a:lnTo>
                  <a:lnTo>
                    <a:pt x="1449320" y="5199288"/>
                  </a:lnTo>
                  <a:lnTo>
                    <a:pt x="1476608" y="5198336"/>
                  </a:lnTo>
                  <a:lnTo>
                    <a:pt x="1488033" y="5187873"/>
                  </a:lnTo>
                  <a:lnTo>
                    <a:pt x="1493746" y="5184702"/>
                  </a:lnTo>
                  <a:lnTo>
                    <a:pt x="1492160" y="5187556"/>
                  </a:lnTo>
                  <a:lnTo>
                    <a:pt x="1498188" y="5189141"/>
                  </a:lnTo>
                  <a:lnTo>
                    <a:pt x="1499774" y="5188190"/>
                  </a:lnTo>
                  <a:lnTo>
                    <a:pt x="1505485" y="5182165"/>
                  </a:lnTo>
                  <a:lnTo>
                    <a:pt x="1506437" y="5185019"/>
                  </a:lnTo>
                  <a:lnTo>
                    <a:pt x="1509292" y="5185336"/>
                  </a:lnTo>
                  <a:lnTo>
                    <a:pt x="1509613" y="5182165"/>
                  </a:lnTo>
                  <a:lnTo>
                    <a:pt x="1513104" y="5183117"/>
                  </a:lnTo>
                  <a:lnTo>
                    <a:pt x="1513644" y="5182190"/>
                  </a:lnTo>
                  <a:lnTo>
                    <a:pt x="1521585" y="5173933"/>
                  </a:lnTo>
                  <a:lnTo>
                    <a:pt x="1536516" y="5137729"/>
                  </a:lnTo>
                  <a:lnTo>
                    <a:pt x="1551446" y="5066590"/>
                  </a:lnTo>
                  <a:lnTo>
                    <a:pt x="1559070" y="5017364"/>
                  </a:lnTo>
                  <a:lnTo>
                    <a:pt x="1564788" y="5032291"/>
                  </a:lnTo>
                  <a:lnTo>
                    <a:pt x="1571141" y="5024351"/>
                  </a:lnTo>
                  <a:lnTo>
                    <a:pt x="1567011" y="5014506"/>
                  </a:lnTo>
                  <a:lnTo>
                    <a:pt x="1560022" y="5012600"/>
                  </a:lnTo>
                  <a:lnTo>
                    <a:pt x="1570506" y="4932569"/>
                  </a:lnTo>
                  <a:lnTo>
                    <a:pt x="1570188" y="4911609"/>
                  </a:lnTo>
                  <a:lnTo>
                    <a:pt x="1572094" y="4904939"/>
                  </a:lnTo>
                  <a:lnTo>
                    <a:pt x="1577177" y="4904939"/>
                  </a:lnTo>
                  <a:lnTo>
                    <a:pt x="1579082" y="4921136"/>
                  </a:lnTo>
                  <a:lnTo>
                    <a:pt x="1600683" y="4948448"/>
                  </a:lnTo>
                  <a:lnTo>
                    <a:pt x="1607672" y="4967186"/>
                  </a:lnTo>
                  <a:lnTo>
                    <a:pt x="1616884" y="4974173"/>
                  </a:lnTo>
                  <a:lnTo>
                    <a:pt x="1609895" y="4964963"/>
                  </a:lnTo>
                  <a:lnTo>
                    <a:pt x="1606719" y="4945908"/>
                  </a:lnTo>
                  <a:lnTo>
                    <a:pt x="1598142" y="4918595"/>
                  </a:lnTo>
                  <a:lnTo>
                    <a:pt x="1586706" y="4902081"/>
                  </a:lnTo>
                  <a:lnTo>
                    <a:pt x="1583847" y="4888425"/>
                  </a:lnTo>
                  <a:lnTo>
                    <a:pt x="1561293" y="4874769"/>
                  </a:lnTo>
                  <a:cubicBezTo>
                    <a:pt x="1560975" y="4871275"/>
                    <a:pt x="1560658" y="4867782"/>
                    <a:pt x="1560340" y="4864288"/>
                  </a:cubicBezTo>
                  <a:lnTo>
                    <a:pt x="1569552" y="4855714"/>
                  </a:lnTo>
                  <a:lnTo>
                    <a:pt x="1574953" y="4843963"/>
                  </a:lnTo>
                  <a:lnTo>
                    <a:pt x="1584483" y="4838882"/>
                  </a:lnTo>
                  <a:lnTo>
                    <a:pt x="1568282" y="4816651"/>
                  </a:lnTo>
                  <a:lnTo>
                    <a:pt x="1556528" y="4810299"/>
                  </a:lnTo>
                  <a:lnTo>
                    <a:pt x="1561929" y="4800136"/>
                  </a:lnTo>
                  <a:lnTo>
                    <a:pt x="1546999" y="4799184"/>
                  </a:lnTo>
                  <a:lnTo>
                    <a:pt x="1503477" y="4766790"/>
                  </a:lnTo>
                  <a:lnTo>
                    <a:pt x="1501253" y="4758533"/>
                  </a:lnTo>
                  <a:lnTo>
                    <a:pt x="1482828" y="4728998"/>
                  </a:lnTo>
                  <a:lnTo>
                    <a:pt x="1470123" y="4717565"/>
                  </a:lnTo>
                  <a:lnTo>
                    <a:pt x="1482512" y="4692158"/>
                  </a:lnTo>
                  <a:lnTo>
                    <a:pt x="1466629" y="4685806"/>
                  </a:lnTo>
                  <a:lnTo>
                    <a:pt x="1479018" y="4672150"/>
                  </a:lnTo>
                  <a:lnTo>
                    <a:pt x="1491724" y="4676279"/>
                  </a:lnTo>
                  <a:lnTo>
                    <a:pt x="1500301" y="4678502"/>
                  </a:lnTo>
                  <a:lnTo>
                    <a:pt x="1494902" y="4667704"/>
                  </a:lnTo>
                  <a:lnTo>
                    <a:pt x="1478064" y="4658494"/>
                  </a:lnTo>
                  <a:lnTo>
                    <a:pt x="1458688" y="4663893"/>
                  </a:lnTo>
                  <a:lnTo>
                    <a:pt x="1434865" y="4663258"/>
                  </a:lnTo>
                  <a:lnTo>
                    <a:pt x="1431053" y="4648331"/>
                  </a:lnTo>
                  <a:lnTo>
                    <a:pt x="1447253" y="4637851"/>
                  </a:lnTo>
                  <a:lnTo>
                    <a:pt x="1430100" y="4631499"/>
                  </a:lnTo>
                  <a:lnTo>
                    <a:pt x="1413264" y="4620066"/>
                  </a:lnTo>
                  <a:lnTo>
                    <a:pt x="1405640" y="4628641"/>
                  </a:lnTo>
                  <a:lnTo>
                    <a:pt x="1402464" y="4629594"/>
                  </a:lnTo>
                  <a:lnTo>
                    <a:pt x="1396110" y="4616890"/>
                  </a:lnTo>
                  <a:lnTo>
                    <a:pt x="1387533" y="4626735"/>
                  </a:lnTo>
                  <a:lnTo>
                    <a:pt x="1376095" y="4627688"/>
                  </a:lnTo>
                  <a:lnTo>
                    <a:pt x="1354811" y="4600694"/>
                  </a:lnTo>
                  <a:lnTo>
                    <a:pt x="1342103" y="4601646"/>
                  </a:lnTo>
                  <a:lnTo>
                    <a:pt x="1327174" y="4594659"/>
                  </a:lnTo>
                  <a:lnTo>
                    <a:pt x="1309068" y="4591484"/>
                  </a:lnTo>
                  <a:lnTo>
                    <a:pt x="1300491" y="4580051"/>
                  </a:lnTo>
                  <a:lnTo>
                    <a:pt x="1287785" y="4575922"/>
                  </a:lnTo>
                  <a:lnTo>
                    <a:pt x="1268726" y="4589578"/>
                  </a:lnTo>
                  <a:lnTo>
                    <a:pt x="1251889" y="4592119"/>
                  </a:lnTo>
                  <a:lnTo>
                    <a:pt x="1247443" y="4573064"/>
                  </a:lnTo>
                  <a:lnTo>
                    <a:pt x="1240136" y="4568618"/>
                  </a:lnTo>
                  <a:lnTo>
                    <a:pt x="1221077" y="4564807"/>
                  </a:lnTo>
                  <a:lnTo>
                    <a:pt x="1217899" y="4559408"/>
                  </a:lnTo>
                  <a:lnTo>
                    <a:pt x="1233465" y="4552103"/>
                  </a:lnTo>
                  <a:lnTo>
                    <a:pt x="1251254" y="4552103"/>
                  </a:lnTo>
                  <a:lnTo>
                    <a:pt x="1257608" y="4544481"/>
                  </a:lnTo>
                  <a:lnTo>
                    <a:pt x="1242994" y="4534001"/>
                  </a:lnTo>
                  <a:lnTo>
                    <a:pt x="1232194" y="4537177"/>
                  </a:lnTo>
                  <a:lnTo>
                    <a:pt x="1225841" y="4545751"/>
                  </a:lnTo>
                  <a:lnTo>
                    <a:pt x="1223618" y="4521615"/>
                  </a:lnTo>
                  <a:lnTo>
                    <a:pt x="1230288" y="4516534"/>
                  </a:lnTo>
                  <a:lnTo>
                    <a:pt x="1236642" y="4520345"/>
                  </a:lnTo>
                  <a:lnTo>
                    <a:pt x="1251254" y="4524473"/>
                  </a:lnTo>
                  <a:lnTo>
                    <a:pt x="1260784" y="4524473"/>
                  </a:lnTo>
                  <a:lnTo>
                    <a:pt x="1246807" y="4509547"/>
                  </a:lnTo>
                  <a:lnTo>
                    <a:pt x="1235053" y="4512088"/>
                  </a:lnTo>
                  <a:lnTo>
                    <a:pt x="1228700" y="4506689"/>
                  </a:lnTo>
                  <a:lnTo>
                    <a:pt x="1219488" y="4515263"/>
                  </a:lnTo>
                  <a:lnTo>
                    <a:pt x="1210911" y="4511135"/>
                  </a:lnTo>
                  <a:lnTo>
                    <a:pt x="1209640" y="4500972"/>
                  </a:lnTo>
                  <a:lnTo>
                    <a:pt x="1215040" y="4495573"/>
                  </a:lnTo>
                  <a:lnTo>
                    <a:pt x="1224570" y="4486681"/>
                  </a:lnTo>
                  <a:lnTo>
                    <a:pt x="1245219" y="4468578"/>
                  </a:lnTo>
                  <a:lnTo>
                    <a:pt x="1268726" y="4469531"/>
                  </a:lnTo>
                  <a:lnTo>
                    <a:pt x="1283656" y="4465085"/>
                  </a:lnTo>
                  <a:lnTo>
                    <a:pt x="1299538" y="4471437"/>
                  </a:lnTo>
                  <a:lnTo>
                    <a:pt x="1299538" y="4464132"/>
                  </a:lnTo>
                  <a:lnTo>
                    <a:pt x="1310974" y="4460956"/>
                  </a:lnTo>
                  <a:lnTo>
                    <a:pt x="1324633" y="4463815"/>
                  </a:lnTo>
                  <a:lnTo>
                    <a:pt x="1327809" y="4450159"/>
                  </a:lnTo>
                  <a:lnTo>
                    <a:pt x="1331938" y="4442854"/>
                  </a:lnTo>
                  <a:lnTo>
                    <a:pt x="1346869" y="4448888"/>
                  </a:lnTo>
                  <a:lnTo>
                    <a:pt x="1379908" y="4448571"/>
                  </a:lnTo>
                  <a:lnTo>
                    <a:pt x="1388485" y="4460004"/>
                  </a:lnTo>
                  <a:lnTo>
                    <a:pt x="1411675" y="4485093"/>
                  </a:lnTo>
                  <a:lnTo>
                    <a:pt x="1430735" y="4474295"/>
                  </a:lnTo>
                  <a:lnTo>
                    <a:pt x="1447570" y="4466991"/>
                  </a:lnTo>
                  <a:lnTo>
                    <a:pt x="1462817" y="4477471"/>
                  </a:lnTo>
                  <a:lnTo>
                    <a:pt x="1481559" y="4465403"/>
                  </a:lnTo>
                  <a:lnTo>
                    <a:pt x="1497442" y="4462227"/>
                  </a:lnTo>
                  <a:lnTo>
                    <a:pt x="1506018" y="4476836"/>
                  </a:lnTo>
                  <a:lnTo>
                    <a:pt x="1522855" y="4478741"/>
                  </a:lnTo>
                  <a:lnTo>
                    <a:pt x="1532386" y="4480964"/>
                  </a:lnTo>
                  <a:lnTo>
                    <a:pt x="1536516" y="4472389"/>
                  </a:lnTo>
                  <a:lnTo>
                    <a:pt x="1529209" y="4466038"/>
                  </a:lnTo>
                  <a:lnTo>
                    <a:pt x="1519361" y="4448571"/>
                  </a:lnTo>
                  <a:lnTo>
                    <a:pt x="1512690" y="4384101"/>
                  </a:lnTo>
                  <a:lnTo>
                    <a:pt x="1511104" y="4368222"/>
                  </a:lnTo>
                  <a:lnTo>
                    <a:pt x="1498395" y="4357742"/>
                  </a:lnTo>
                  <a:lnTo>
                    <a:pt x="1492996" y="4334875"/>
                  </a:lnTo>
                  <a:lnTo>
                    <a:pt x="1478064" y="4314550"/>
                  </a:lnTo>
                  <a:lnTo>
                    <a:pt x="1478064" y="4307563"/>
                  </a:lnTo>
                  <a:lnTo>
                    <a:pt x="1484418" y="4310422"/>
                  </a:lnTo>
                  <a:lnTo>
                    <a:pt x="1497125" y="4312645"/>
                  </a:lnTo>
                  <a:lnTo>
                    <a:pt x="1513961" y="4325030"/>
                  </a:lnTo>
                  <a:lnTo>
                    <a:pt x="1526668" y="4319631"/>
                  </a:lnTo>
                  <a:lnTo>
                    <a:pt x="1545728" y="4317408"/>
                  </a:lnTo>
                  <a:lnTo>
                    <a:pt x="1550175" y="4328841"/>
                  </a:lnTo>
                  <a:lnTo>
                    <a:pt x="1542551" y="4339322"/>
                  </a:lnTo>
                  <a:lnTo>
                    <a:pt x="1555893" y="4358694"/>
                  </a:lnTo>
                  <a:lnTo>
                    <a:pt x="1569552" y="4364728"/>
                  </a:lnTo>
                  <a:lnTo>
                    <a:pt x="1589565" y="4358377"/>
                  </a:lnTo>
                  <a:lnTo>
                    <a:pt x="1610531" y="4367269"/>
                  </a:lnTo>
                  <a:lnTo>
                    <a:pt x="1625460" y="4369492"/>
                  </a:lnTo>
                  <a:lnTo>
                    <a:pt x="1659450" y="4368222"/>
                  </a:lnTo>
                  <a:lnTo>
                    <a:pt x="1677556" y="4356154"/>
                  </a:lnTo>
                  <a:lnTo>
                    <a:pt x="1690898" y="4346626"/>
                  </a:lnTo>
                  <a:lnTo>
                    <a:pt x="1720758" y="4349484"/>
                  </a:lnTo>
                  <a:lnTo>
                    <a:pt x="1694075" y="4341227"/>
                  </a:lnTo>
                  <a:lnTo>
                    <a:pt x="1679463" y="4339322"/>
                  </a:lnTo>
                  <a:cubicBezTo>
                    <a:pt x="1679781" y="4335828"/>
                    <a:pt x="1680098" y="4332335"/>
                    <a:pt x="1680416" y="4328841"/>
                  </a:cubicBezTo>
                  <a:lnTo>
                    <a:pt x="1688675" y="4312009"/>
                  </a:lnTo>
                  <a:lnTo>
                    <a:pt x="1722347" y="4291684"/>
                  </a:lnTo>
                  <a:lnTo>
                    <a:pt x="1748712" y="4285015"/>
                  </a:lnTo>
                  <a:lnTo>
                    <a:pt x="1771901" y="4278663"/>
                  </a:lnTo>
                  <a:lnTo>
                    <a:pt x="1801444" y="4257067"/>
                  </a:lnTo>
                  <a:lnTo>
                    <a:pt x="1820186" y="4234836"/>
                  </a:lnTo>
                  <a:lnTo>
                    <a:pt x="1828762" y="4230390"/>
                  </a:lnTo>
                  <a:lnTo>
                    <a:pt x="1817962" y="4222451"/>
                  </a:lnTo>
                  <a:lnTo>
                    <a:pt x="1816056" y="4208477"/>
                  </a:lnTo>
                  <a:lnTo>
                    <a:pt x="1820821" y="4198949"/>
                  </a:lnTo>
                  <a:lnTo>
                    <a:pt x="1818280" y="4157981"/>
                  </a:lnTo>
                  <a:lnTo>
                    <a:pt x="1815103" y="4152582"/>
                  </a:lnTo>
                  <a:lnTo>
                    <a:pt x="1832892" y="4132574"/>
                  </a:lnTo>
                  <a:lnTo>
                    <a:pt x="1847822" y="4124952"/>
                  </a:lnTo>
                  <a:lnTo>
                    <a:pt x="1866881" y="4121459"/>
                  </a:lnTo>
                  <a:lnTo>
                    <a:pt x="1901506" y="4114790"/>
                  </a:lnTo>
                  <a:lnTo>
                    <a:pt x="1920566" y="4111614"/>
                  </a:lnTo>
                  <a:lnTo>
                    <a:pt x="1920836" y="4111854"/>
                  </a:lnTo>
                  <a:lnTo>
                    <a:pt x="1949386" y="4094630"/>
                  </a:lnTo>
                  <a:lnTo>
                    <a:pt x="1978517" y="4070064"/>
                  </a:lnTo>
                  <a:lnTo>
                    <a:pt x="1977988" y="4069704"/>
                  </a:lnTo>
                  <a:lnTo>
                    <a:pt x="1995753" y="4059226"/>
                  </a:lnTo>
                  <a:lnTo>
                    <a:pt x="2007174" y="4057321"/>
                  </a:lnTo>
                  <a:lnTo>
                    <a:pt x="2015422" y="4063036"/>
                  </a:lnTo>
                  <a:lnTo>
                    <a:pt x="2018911" y="4062084"/>
                  </a:lnTo>
                  <a:lnTo>
                    <a:pt x="2024622" y="4061449"/>
                  </a:lnTo>
                  <a:lnTo>
                    <a:pt x="2022084" y="4070339"/>
                  </a:lnTo>
                  <a:lnTo>
                    <a:pt x="2031283" y="4070339"/>
                  </a:lnTo>
                  <a:lnTo>
                    <a:pt x="2036676" y="4065894"/>
                  </a:lnTo>
                  <a:lnTo>
                    <a:pt x="2025890" y="4052876"/>
                  </a:lnTo>
                  <a:lnTo>
                    <a:pt x="2022084" y="4052876"/>
                  </a:lnTo>
                  <a:lnTo>
                    <a:pt x="2012567" y="4055099"/>
                  </a:lnTo>
                  <a:lnTo>
                    <a:pt x="2003049" y="4043351"/>
                  </a:lnTo>
                  <a:lnTo>
                    <a:pt x="2004318" y="4036049"/>
                  </a:lnTo>
                  <a:lnTo>
                    <a:pt x="2013518" y="4031604"/>
                  </a:lnTo>
                  <a:lnTo>
                    <a:pt x="2023035" y="4026206"/>
                  </a:lnTo>
                  <a:lnTo>
                    <a:pt x="2023987" y="4018904"/>
                  </a:lnTo>
                  <a:cubicBezTo>
                    <a:pt x="2023670" y="4015729"/>
                    <a:pt x="2023352" y="4012554"/>
                    <a:pt x="2023035" y="4009379"/>
                  </a:cubicBezTo>
                  <a:lnTo>
                    <a:pt x="2032235" y="4000806"/>
                  </a:lnTo>
                  <a:lnTo>
                    <a:pt x="2048097" y="3994456"/>
                  </a:lnTo>
                  <a:lnTo>
                    <a:pt x="2058566" y="4003029"/>
                  </a:lnTo>
                  <a:lnTo>
                    <a:pt x="2064910" y="3996679"/>
                  </a:lnTo>
                  <a:lnTo>
                    <a:pt x="2067131" y="3998266"/>
                  </a:lnTo>
                  <a:lnTo>
                    <a:pt x="2061421" y="4005569"/>
                  </a:lnTo>
                  <a:lnTo>
                    <a:pt x="2062690" y="4012554"/>
                  </a:lnTo>
                  <a:lnTo>
                    <a:pt x="2060469" y="4021761"/>
                  </a:lnTo>
                  <a:lnTo>
                    <a:pt x="2056028" y="4024619"/>
                  </a:lnTo>
                  <a:lnTo>
                    <a:pt x="2053807" y="4024619"/>
                  </a:lnTo>
                  <a:lnTo>
                    <a:pt x="2046511" y="4018269"/>
                  </a:lnTo>
                  <a:lnTo>
                    <a:pt x="2041752" y="4003346"/>
                  </a:lnTo>
                  <a:lnTo>
                    <a:pt x="2029697" y="4007474"/>
                  </a:lnTo>
                  <a:lnTo>
                    <a:pt x="2026842" y="4014776"/>
                  </a:lnTo>
                  <a:lnTo>
                    <a:pt x="2040166" y="4024619"/>
                  </a:lnTo>
                  <a:lnTo>
                    <a:pt x="2046511" y="4020491"/>
                  </a:lnTo>
                  <a:lnTo>
                    <a:pt x="2041118" y="4028111"/>
                  </a:lnTo>
                  <a:cubicBezTo>
                    <a:pt x="2040906" y="4030545"/>
                    <a:pt x="2040695" y="4032980"/>
                    <a:pt x="2040483" y="4035414"/>
                  </a:cubicBezTo>
                  <a:lnTo>
                    <a:pt x="2036042" y="4039859"/>
                  </a:lnTo>
                  <a:lnTo>
                    <a:pt x="2037311" y="4034144"/>
                  </a:lnTo>
                  <a:lnTo>
                    <a:pt x="2024939" y="4027159"/>
                  </a:lnTo>
                  <a:lnTo>
                    <a:pt x="2017325" y="4035414"/>
                  </a:lnTo>
                  <a:lnTo>
                    <a:pt x="2033187" y="4041764"/>
                  </a:lnTo>
                  <a:lnTo>
                    <a:pt x="2034139" y="4049066"/>
                  </a:lnTo>
                  <a:lnTo>
                    <a:pt x="2039214" y="4062084"/>
                  </a:lnTo>
                  <a:lnTo>
                    <a:pt x="2042387" y="4058909"/>
                  </a:lnTo>
                  <a:lnTo>
                    <a:pt x="2047780" y="4059861"/>
                  </a:lnTo>
                  <a:lnTo>
                    <a:pt x="2064593" y="4064941"/>
                  </a:lnTo>
                  <a:lnTo>
                    <a:pt x="2067766" y="4065894"/>
                  </a:lnTo>
                  <a:lnTo>
                    <a:pt x="2066497" y="4055416"/>
                  </a:lnTo>
                  <a:lnTo>
                    <a:pt x="2038263" y="4049384"/>
                  </a:lnTo>
                  <a:lnTo>
                    <a:pt x="2042069" y="4043034"/>
                  </a:lnTo>
                  <a:lnTo>
                    <a:pt x="2052538" y="4043034"/>
                  </a:lnTo>
                  <a:lnTo>
                    <a:pt x="2062055" y="4044939"/>
                  </a:lnTo>
                  <a:lnTo>
                    <a:pt x="2063324" y="4040811"/>
                  </a:lnTo>
                  <a:lnTo>
                    <a:pt x="2047462" y="4038589"/>
                  </a:lnTo>
                  <a:lnTo>
                    <a:pt x="2043021" y="4032239"/>
                  </a:lnTo>
                  <a:lnTo>
                    <a:pt x="2050635" y="4028111"/>
                  </a:lnTo>
                  <a:lnTo>
                    <a:pt x="2062055" y="4031286"/>
                  </a:lnTo>
                  <a:lnTo>
                    <a:pt x="2066497" y="4023984"/>
                  </a:lnTo>
                  <a:lnTo>
                    <a:pt x="2076648" y="4016364"/>
                  </a:lnTo>
                  <a:lnTo>
                    <a:pt x="2083945" y="4016364"/>
                  </a:lnTo>
                  <a:lnTo>
                    <a:pt x="2102027" y="4010649"/>
                  </a:lnTo>
                  <a:lnTo>
                    <a:pt x="2114716" y="4016999"/>
                  </a:lnTo>
                  <a:lnTo>
                    <a:pt x="2129627" y="4011919"/>
                  </a:lnTo>
                  <a:lnTo>
                    <a:pt x="2117889" y="4011919"/>
                  </a:lnTo>
                  <a:lnTo>
                    <a:pt x="2126454" y="4004299"/>
                  </a:lnTo>
                  <a:lnTo>
                    <a:pt x="2108372" y="4009696"/>
                  </a:lnTo>
                  <a:lnTo>
                    <a:pt x="2113765" y="3997949"/>
                  </a:lnTo>
                  <a:lnTo>
                    <a:pt x="2103296" y="4007474"/>
                  </a:lnTo>
                  <a:lnTo>
                    <a:pt x="2096951" y="4010014"/>
                  </a:lnTo>
                  <a:lnTo>
                    <a:pt x="2087434" y="4010014"/>
                  </a:lnTo>
                  <a:lnTo>
                    <a:pt x="2076648" y="4004616"/>
                  </a:lnTo>
                  <a:lnTo>
                    <a:pt x="2064910" y="3996679"/>
                  </a:lnTo>
                  <a:lnTo>
                    <a:pt x="2050318" y="3984931"/>
                  </a:lnTo>
                  <a:lnTo>
                    <a:pt x="2061421" y="3974454"/>
                  </a:lnTo>
                  <a:lnTo>
                    <a:pt x="2077600" y="3987154"/>
                  </a:lnTo>
                  <a:lnTo>
                    <a:pt x="2099806" y="3980486"/>
                  </a:lnTo>
                  <a:lnTo>
                    <a:pt x="2076648" y="3982709"/>
                  </a:lnTo>
                  <a:lnTo>
                    <a:pt x="2062690" y="3969056"/>
                  </a:lnTo>
                  <a:lnTo>
                    <a:pt x="2073159" y="3946831"/>
                  </a:lnTo>
                  <a:lnTo>
                    <a:pt x="2103296" y="3908414"/>
                  </a:lnTo>
                  <a:lnTo>
                    <a:pt x="2110275" y="3875076"/>
                  </a:lnTo>
                  <a:lnTo>
                    <a:pt x="2107103" y="3848406"/>
                  </a:lnTo>
                  <a:lnTo>
                    <a:pt x="2114082" y="3831896"/>
                  </a:lnTo>
                  <a:lnTo>
                    <a:pt x="2119475" y="3819196"/>
                  </a:lnTo>
                  <a:lnTo>
                    <a:pt x="2129944" y="3819196"/>
                  </a:lnTo>
                  <a:lnTo>
                    <a:pt x="2131213" y="3826181"/>
                  </a:lnTo>
                  <a:lnTo>
                    <a:pt x="2138509" y="3828403"/>
                  </a:lnTo>
                  <a:lnTo>
                    <a:pt x="2151199" y="3823958"/>
                  </a:lnTo>
                  <a:lnTo>
                    <a:pt x="2153419" y="3831578"/>
                  </a:lnTo>
                  <a:lnTo>
                    <a:pt x="2155640" y="3837293"/>
                  </a:lnTo>
                  <a:lnTo>
                    <a:pt x="2171502" y="3844913"/>
                  </a:lnTo>
                  <a:lnTo>
                    <a:pt x="2166426" y="3860789"/>
                  </a:lnTo>
                  <a:lnTo>
                    <a:pt x="2156909" y="3861741"/>
                  </a:lnTo>
                  <a:lnTo>
                    <a:pt x="2146440" y="3874441"/>
                  </a:lnTo>
                  <a:lnTo>
                    <a:pt x="2156909" y="3884284"/>
                  </a:lnTo>
                  <a:lnTo>
                    <a:pt x="2154688" y="3892221"/>
                  </a:lnTo>
                  <a:lnTo>
                    <a:pt x="2159447" y="3901746"/>
                  </a:lnTo>
                  <a:lnTo>
                    <a:pt x="2178481" y="3913176"/>
                  </a:lnTo>
                  <a:lnTo>
                    <a:pt x="2196563" y="3910954"/>
                  </a:lnTo>
                  <a:lnTo>
                    <a:pt x="2208935" y="3887776"/>
                  </a:lnTo>
                  <a:lnTo>
                    <a:pt x="2194343" y="3907779"/>
                  </a:lnTo>
                  <a:lnTo>
                    <a:pt x="2185777" y="3910954"/>
                  </a:lnTo>
                  <a:lnTo>
                    <a:pt x="2174357" y="3909366"/>
                  </a:lnTo>
                  <a:lnTo>
                    <a:pt x="2168329" y="3904921"/>
                  </a:lnTo>
                  <a:lnTo>
                    <a:pt x="2162302" y="3892221"/>
                  </a:lnTo>
                  <a:lnTo>
                    <a:pt x="2178164" y="3889046"/>
                  </a:lnTo>
                  <a:lnTo>
                    <a:pt x="2184508" y="3884919"/>
                  </a:lnTo>
                  <a:lnTo>
                    <a:pt x="2193074" y="3879521"/>
                  </a:lnTo>
                  <a:lnTo>
                    <a:pt x="2208935" y="3885871"/>
                  </a:lnTo>
                  <a:lnTo>
                    <a:pt x="2205763" y="3876981"/>
                  </a:lnTo>
                  <a:lnTo>
                    <a:pt x="2213694" y="3872854"/>
                  </a:lnTo>
                  <a:lnTo>
                    <a:pt x="2202591" y="3875394"/>
                  </a:lnTo>
                  <a:lnTo>
                    <a:pt x="2194025" y="3875394"/>
                  </a:lnTo>
                  <a:lnTo>
                    <a:pt x="2187681" y="3869044"/>
                  </a:lnTo>
                  <a:lnTo>
                    <a:pt x="2189584" y="3859519"/>
                  </a:lnTo>
                  <a:lnTo>
                    <a:pt x="2196880" y="3840151"/>
                  </a:lnTo>
                  <a:lnTo>
                    <a:pt x="2209570" y="3839198"/>
                  </a:lnTo>
                  <a:lnTo>
                    <a:pt x="2202273" y="3836023"/>
                  </a:lnTo>
                  <a:lnTo>
                    <a:pt x="2181970" y="3834118"/>
                  </a:lnTo>
                  <a:lnTo>
                    <a:pt x="2175626" y="3829038"/>
                  </a:lnTo>
                  <a:lnTo>
                    <a:pt x="2178798" y="3825863"/>
                  </a:lnTo>
                  <a:lnTo>
                    <a:pt x="2182605" y="3803638"/>
                  </a:lnTo>
                  <a:lnTo>
                    <a:pt x="2194977" y="3774111"/>
                  </a:lnTo>
                  <a:lnTo>
                    <a:pt x="2216866" y="3757918"/>
                  </a:lnTo>
                  <a:lnTo>
                    <a:pt x="2247638" y="3753473"/>
                  </a:lnTo>
                  <a:lnTo>
                    <a:pt x="2265721" y="3754426"/>
                  </a:lnTo>
                  <a:lnTo>
                    <a:pt x="2278410" y="3745853"/>
                  </a:lnTo>
                  <a:lnTo>
                    <a:pt x="2300299" y="3741726"/>
                  </a:lnTo>
                  <a:lnTo>
                    <a:pt x="2314258" y="3744266"/>
                  </a:lnTo>
                  <a:lnTo>
                    <a:pt x="2323775" y="3755061"/>
                  </a:lnTo>
                  <a:lnTo>
                    <a:pt x="2335830" y="3763316"/>
                  </a:lnTo>
                  <a:lnTo>
                    <a:pt x="2350422" y="3764268"/>
                  </a:lnTo>
                  <a:lnTo>
                    <a:pt x="2346298" y="3768396"/>
                  </a:lnTo>
                  <a:lnTo>
                    <a:pt x="2350740" y="3776016"/>
                  </a:lnTo>
                  <a:lnTo>
                    <a:pt x="2358988" y="3777603"/>
                  </a:lnTo>
                  <a:lnTo>
                    <a:pt x="2356026" y="3787144"/>
                  </a:lnTo>
                  <a:lnTo>
                    <a:pt x="2357058" y="3787213"/>
                  </a:lnTo>
                  <a:lnTo>
                    <a:pt x="2359897" y="3778078"/>
                  </a:lnTo>
                  <a:lnTo>
                    <a:pt x="2359579" y="3767923"/>
                  </a:lnTo>
                  <a:lnTo>
                    <a:pt x="2364975" y="3761577"/>
                  </a:lnTo>
                  <a:lnTo>
                    <a:pt x="2373544" y="3762211"/>
                  </a:lnTo>
                  <a:lnTo>
                    <a:pt x="2381796" y="3769510"/>
                  </a:lnTo>
                  <a:lnTo>
                    <a:pt x="2390683" y="3780299"/>
                  </a:lnTo>
                  <a:lnTo>
                    <a:pt x="2383066" y="3765384"/>
                  </a:lnTo>
                  <a:lnTo>
                    <a:pt x="2374496" y="3750787"/>
                  </a:lnTo>
                  <a:lnTo>
                    <a:pt x="2361801" y="3752057"/>
                  </a:lnTo>
                  <a:lnTo>
                    <a:pt x="2347836" y="3753961"/>
                  </a:lnTo>
                  <a:lnTo>
                    <a:pt x="2338315" y="3752374"/>
                  </a:lnTo>
                  <a:cubicBezTo>
                    <a:pt x="2337998" y="3746662"/>
                    <a:pt x="2337680" y="3740951"/>
                    <a:pt x="2337363" y="3735239"/>
                  </a:cubicBezTo>
                  <a:lnTo>
                    <a:pt x="2344662" y="3727940"/>
                  </a:lnTo>
                  <a:lnTo>
                    <a:pt x="2352279" y="3730161"/>
                  </a:lnTo>
                  <a:lnTo>
                    <a:pt x="2349740" y="3721593"/>
                  </a:lnTo>
                  <a:lnTo>
                    <a:pt x="2365610" y="3702554"/>
                  </a:lnTo>
                  <a:lnTo>
                    <a:pt x="2440512" y="3699698"/>
                  </a:lnTo>
                  <a:lnTo>
                    <a:pt x="2436386" y="3709218"/>
                  </a:lnTo>
                  <a:lnTo>
                    <a:pt x="2444321" y="3743806"/>
                  </a:lnTo>
                  <a:lnTo>
                    <a:pt x="2460190" y="3745710"/>
                  </a:lnTo>
                  <a:lnTo>
                    <a:pt x="2466537" y="3736508"/>
                  </a:lnTo>
                  <a:lnTo>
                    <a:pt x="2452572" y="3724767"/>
                  </a:lnTo>
                  <a:lnTo>
                    <a:pt x="2453525" y="3717468"/>
                  </a:lnTo>
                  <a:lnTo>
                    <a:pt x="2470346" y="3721593"/>
                  </a:lnTo>
                  <a:lnTo>
                    <a:pt x="2480185" y="3738094"/>
                  </a:lnTo>
                  <a:lnTo>
                    <a:pt x="2479233" y="3745710"/>
                  </a:lnTo>
                  <a:lnTo>
                    <a:pt x="2487802" y="3738094"/>
                  </a:lnTo>
                  <a:lnTo>
                    <a:pt x="2478915" y="3729844"/>
                  </a:lnTo>
                  <a:lnTo>
                    <a:pt x="2472568" y="3708900"/>
                  </a:lnTo>
                  <a:lnTo>
                    <a:pt x="2476376" y="3689861"/>
                  </a:lnTo>
                  <a:lnTo>
                    <a:pt x="2492245" y="3674947"/>
                  </a:lnTo>
                  <a:lnTo>
                    <a:pt x="2527157" y="3678754"/>
                  </a:lnTo>
                  <a:lnTo>
                    <a:pt x="2553818" y="3681610"/>
                  </a:lnTo>
                  <a:lnTo>
                    <a:pt x="2572861" y="3699698"/>
                  </a:lnTo>
                  <a:lnTo>
                    <a:pt x="2597299" y="3730161"/>
                  </a:lnTo>
                  <a:lnTo>
                    <a:pt x="2620785" y="3733017"/>
                  </a:lnTo>
                  <a:lnTo>
                    <a:pt x="2598251" y="3722228"/>
                  </a:lnTo>
                  <a:lnTo>
                    <a:pt x="2585873" y="3712391"/>
                  </a:lnTo>
                  <a:cubicBezTo>
                    <a:pt x="2585767" y="3706996"/>
                    <a:pt x="2585662" y="3701602"/>
                    <a:pt x="2585556" y="3696207"/>
                  </a:cubicBezTo>
                  <a:lnTo>
                    <a:pt x="2573495" y="3681610"/>
                  </a:lnTo>
                  <a:lnTo>
                    <a:pt x="2558896" y="3676216"/>
                  </a:lnTo>
                  <a:lnTo>
                    <a:pt x="2536362" y="3671456"/>
                  </a:lnTo>
                  <a:lnTo>
                    <a:pt x="2510971" y="3660032"/>
                  </a:lnTo>
                  <a:cubicBezTo>
                    <a:pt x="2511288" y="3655484"/>
                    <a:pt x="2511606" y="3650935"/>
                    <a:pt x="2511923" y="3646387"/>
                  </a:cubicBezTo>
                  <a:lnTo>
                    <a:pt x="2514145" y="3643214"/>
                  </a:lnTo>
                  <a:lnTo>
                    <a:pt x="2525888" y="3649560"/>
                  </a:lnTo>
                  <a:lnTo>
                    <a:pt x="2529062" y="3643214"/>
                  </a:lnTo>
                  <a:lnTo>
                    <a:pt x="2531283" y="3637819"/>
                  </a:lnTo>
                  <a:lnTo>
                    <a:pt x="2508749" y="3625444"/>
                  </a:lnTo>
                  <a:lnTo>
                    <a:pt x="2505258" y="3612751"/>
                  </a:lnTo>
                  <a:lnTo>
                    <a:pt x="2520175" y="3598788"/>
                  </a:lnTo>
                  <a:lnTo>
                    <a:pt x="2511606" y="3590538"/>
                  </a:lnTo>
                  <a:lnTo>
                    <a:pt x="2508432" y="3597836"/>
                  </a:lnTo>
                  <a:lnTo>
                    <a:pt x="2497006" y="3601010"/>
                  </a:lnTo>
                  <a:lnTo>
                    <a:pt x="2493832" y="3589586"/>
                  </a:lnTo>
                  <a:lnTo>
                    <a:pt x="2500815" y="3580066"/>
                  </a:lnTo>
                  <a:lnTo>
                    <a:pt x="2511288" y="3576893"/>
                  </a:lnTo>
                  <a:lnTo>
                    <a:pt x="2523031" y="3577527"/>
                  </a:lnTo>
                  <a:lnTo>
                    <a:pt x="2529379" y="3564834"/>
                  </a:lnTo>
                  <a:lnTo>
                    <a:pt x="2518906" y="3556901"/>
                  </a:lnTo>
                  <a:lnTo>
                    <a:pt x="2506845" y="3545160"/>
                  </a:lnTo>
                  <a:lnTo>
                    <a:pt x="2505575" y="3535958"/>
                  </a:lnTo>
                  <a:lnTo>
                    <a:pt x="2500497" y="3524217"/>
                  </a:lnTo>
                  <a:lnTo>
                    <a:pt x="2492880" y="3516918"/>
                  </a:lnTo>
                  <a:lnTo>
                    <a:pt x="2480185" y="3519457"/>
                  </a:lnTo>
                  <a:lnTo>
                    <a:pt x="2466537" y="3513110"/>
                  </a:lnTo>
                  <a:lnTo>
                    <a:pt x="2464316" y="3524534"/>
                  </a:lnTo>
                  <a:lnTo>
                    <a:pt x="2462094" y="3527707"/>
                  </a:lnTo>
                  <a:lnTo>
                    <a:pt x="2458920" y="3516283"/>
                  </a:lnTo>
                  <a:lnTo>
                    <a:pt x="2458920" y="3499148"/>
                  </a:lnTo>
                  <a:lnTo>
                    <a:pt x="2463046" y="3484551"/>
                  </a:lnTo>
                  <a:lnTo>
                    <a:pt x="2469394" y="3486455"/>
                  </a:lnTo>
                  <a:lnTo>
                    <a:pt x="2469394" y="3493753"/>
                  </a:lnTo>
                  <a:lnTo>
                    <a:pt x="2471615" y="3505494"/>
                  </a:lnTo>
                  <a:lnTo>
                    <a:pt x="2482406" y="3516283"/>
                  </a:lnTo>
                  <a:lnTo>
                    <a:pt x="2489706" y="3512476"/>
                  </a:lnTo>
                  <a:lnTo>
                    <a:pt x="2501882" y="3508519"/>
                  </a:lnTo>
                  <a:lnTo>
                    <a:pt x="2502823" y="3499157"/>
                  </a:lnTo>
                  <a:lnTo>
                    <a:pt x="2495167" y="3475027"/>
                  </a:lnTo>
                  <a:lnTo>
                    <a:pt x="2497081" y="3463279"/>
                  </a:lnTo>
                  <a:lnTo>
                    <a:pt x="2493891" y="3442642"/>
                  </a:lnTo>
                  <a:lnTo>
                    <a:pt x="2491339" y="3419147"/>
                  </a:lnTo>
                  <a:lnTo>
                    <a:pt x="2484002" y="3408034"/>
                  </a:lnTo>
                  <a:lnTo>
                    <a:pt x="2470923" y="3409939"/>
                  </a:lnTo>
                  <a:lnTo>
                    <a:pt x="2464543" y="3399462"/>
                  </a:lnTo>
                  <a:lnTo>
                    <a:pt x="2464543" y="3381682"/>
                  </a:lnTo>
                  <a:lnTo>
                    <a:pt x="2453059" y="3384857"/>
                  </a:lnTo>
                  <a:lnTo>
                    <a:pt x="2457206" y="3396604"/>
                  </a:lnTo>
                  <a:lnTo>
                    <a:pt x="2447636" y="3398827"/>
                  </a:lnTo>
                  <a:lnTo>
                    <a:pt x="2433600" y="3383904"/>
                  </a:lnTo>
                  <a:lnTo>
                    <a:pt x="2437109" y="3371523"/>
                  </a:lnTo>
                  <a:cubicBezTo>
                    <a:pt x="2437534" y="3355965"/>
                    <a:pt x="2437960" y="3340408"/>
                    <a:pt x="2438385" y="3324850"/>
                  </a:cubicBezTo>
                  <a:lnTo>
                    <a:pt x="2441575" y="3324850"/>
                  </a:lnTo>
                  <a:lnTo>
                    <a:pt x="2439661" y="3347075"/>
                  </a:lnTo>
                  <a:lnTo>
                    <a:pt x="2450507" y="3352472"/>
                  </a:lnTo>
                  <a:lnTo>
                    <a:pt x="2456887" y="3340725"/>
                  </a:lnTo>
                  <a:lnTo>
                    <a:pt x="2455292" y="3322627"/>
                  </a:lnTo>
                  <a:lnTo>
                    <a:pt x="2450188" y="3306117"/>
                  </a:lnTo>
                  <a:lnTo>
                    <a:pt x="2440618" y="3309292"/>
                  </a:lnTo>
                  <a:cubicBezTo>
                    <a:pt x="2440086" y="3293417"/>
                    <a:pt x="2439555" y="3277542"/>
                    <a:pt x="2439023" y="3261667"/>
                  </a:cubicBezTo>
                  <a:lnTo>
                    <a:pt x="2444446" y="3273097"/>
                  </a:lnTo>
                  <a:lnTo>
                    <a:pt x="2445403" y="3257540"/>
                  </a:lnTo>
                  <a:lnTo>
                    <a:pt x="2440937" y="3252143"/>
                  </a:lnTo>
                  <a:lnTo>
                    <a:pt x="2436471" y="3223884"/>
                  </a:lnTo>
                  <a:lnTo>
                    <a:pt x="2445722" y="3200706"/>
                  </a:lnTo>
                  <a:lnTo>
                    <a:pt x="2451145" y="3205469"/>
                  </a:lnTo>
                  <a:lnTo>
                    <a:pt x="2451145" y="3214042"/>
                  </a:lnTo>
                  <a:lnTo>
                    <a:pt x="2462310" y="3226742"/>
                  </a:lnTo>
                  <a:lnTo>
                    <a:pt x="2471880" y="3225789"/>
                  </a:lnTo>
                  <a:lnTo>
                    <a:pt x="2486235" y="3229599"/>
                  </a:lnTo>
                  <a:lnTo>
                    <a:pt x="2495167" y="3247697"/>
                  </a:lnTo>
                  <a:cubicBezTo>
                    <a:pt x="2495380" y="3241982"/>
                    <a:pt x="2495592" y="3236267"/>
                    <a:pt x="2495805" y="3230552"/>
                  </a:cubicBezTo>
                  <a:lnTo>
                    <a:pt x="2503461" y="3227377"/>
                  </a:lnTo>
                  <a:lnTo>
                    <a:pt x="2498038" y="3224202"/>
                  </a:lnTo>
                  <a:lnTo>
                    <a:pt x="2497081" y="3209597"/>
                  </a:lnTo>
                  <a:lnTo>
                    <a:pt x="2510479" y="3195626"/>
                  </a:lnTo>
                  <a:lnTo>
                    <a:pt x="2524515" y="3189277"/>
                  </a:lnTo>
                  <a:lnTo>
                    <a:pt x="2530895" y="3199754"/>
                  </a:lnTo>
                  <a:cubicBezTo>
                    <a:pt x="2531001" y="3205363"/>
                    <a:pt x="2531108" y="3210973"/>
                    <a:pt x="2531214" y="3216582"/>
                  </a:cubicBezTo>
                  <a:lnTo>
                    <a:pt x="2549397" y="3227059"/>
                  </a:lnTo>
                  <a:lnTo>
                    <a:pt x="2554182" y="3207056"/>
                  </a:lnTo>
                  <a:lnTo>
                    <a:pt x="2545569" y="3199436"/>
                  </a:lnTo>
                  <a:lnTo>
                    <a:pt x="2539189" y="3199436"/>
                  </a:lnTo>
                  <a:lnTo>
                    <a:pt x="2544612" y="3188959"/>
                  </a:lnTo>
                  <a:lnTo>
                    <a:pt x="2540465" y="3176577"/>
                  </a:lnTo>
                  <a:lnTo>
                    <a:pt x="2545250" y="3157527"/>
                  </a:lnTo>
                  <a:lnTo>
                    <a:pt x="2561200" y="3153082"/>
                  </a:lnTo>
                  <a:lnTo>
                    <a:pt x="2580659" y="3158162"/>
                  </a:lnTo>
                  <a:lnTo>
                    <a:pt x="2591824" y="3147684"/>
                  </a:lnTo>
                  <a:lnTo>
                    <a:pt x="2614474" y="3143239"/>
                  </a:lnTo>
                  <a:lnTo>
                    <a:pt x="2634571" y="3153399"/>
                  </a:lnTo>
                  <a:lnTo>
                    <a:pt x="2636804" y="3161972"/>
                  </a:lnTo>
                  <a:cubicBezTo>
                    <a:pt x="2636910" y="3170015"/>
                    <a:pt x="2637017" y="3178059"/>
                    <a:pt x="2637123" y="3186102"/>
                  </a:cubicBezTo>
                  <a:lnTo>
                    <a:pt x="2642546" y="3190229"/>
                  </a:lnTo>
                  <a:lnTo>
                    <a:pt x="2643503" y="3202929"/>
                  </a:lnTo>
                  <a:lnTo>
                    <a:pt x="2633295" y="3206421"/>
                  </a:lnTo>
                  <a:lnTo>
                    <a:pt x="2625639" y="3209597"/>
                  </a:lnTo>
                  <a:lnTo>
                    <a:pt x="2625639" y="3221027"/>
                  </a:lnTo>
                  <a:lnTo>
                    <a:pt x="2643822" y="3208326"/>
                  </a:lnTo>
                  <a:lnTo>
                    <a:pt x="2646055" y="3214359"/>
                  </a:lnTo>
                  <a:lnTo>
                    <a:pt x="2637442" y="3225154"/>
                  </a:lnTo>
                  <a:lnTo>
                    <a:pt x="2633614" y="3228329"/>
                  </a:lnTo>
                  <a:lnTo>
                    <a:pt x="2630424" y="3230870"/>
                  </a:lnTo>
                  <a:lnTo>
                    <a:pt x="2627872" y="3233410"/>
                  </a:lnTo>
                  <a:lnTo>
                    <a:pt x="2626277" y="3236584"/>
                  </a:lnTo>
                  <a:lnTo>
                    <a:pt x="2625001" y="3240712"/>
                  </a:lnTo>
                  <a:lnTo>
                    <a:pt x="2624044" y="3245157"/>
                  </a:lnTo>
                  <a:lnTo>
                    <a:pt x="2634571" y="3241029"/>
                  </a:lnTo>
                  <a:lnTo>
                    <a:pt x="2644779" y="3229282"/>
                  </a:lnTo>
                  <a:lnTo>
                    <a:pt x="2660729" y="3233410"/>
                  </a:lnTo>
                  <a:lnTo>
                    <a:pt x="2673808" y="3229917"/>
                  </a:lnTo>
                  <a:lnTo>
                    <a:pt x="2689758" y="3226742"/>
                  </a:lnTo>
                  <a:lnTo>
                    <a:pt x="2703475" y="3244522"/>
                  </a:lnTo>
                  <a:lnTo>
                    <a:pt x="2699647" y="3276273"/>
                  </a:lnTo>
                  <a:lnTo>
                    <a:pt x="2684654" y="3287068"/>
                  </a:lnTo>
                  <a:lnTo>
                    <a:pt x="2683059" y="3296592"/>
                  </a:lnTo>
                  <a:lnTo>
                    <a:pt x="2678593" y="3295322"/>
                  </a:lnTo>
                  <a:lnTo>
                    <a:pt x="2677317" y="3280400"/>
                  </a:lnTo>
                  <a:lnTo>
                    <a:pt x="2665514" y="3281669"/>
                  </a:lnTo>
                  <a:lnTo>
                    <a:pt x="2650840" y="3297862"/>
                  </a:lnTo>
                  <a:lnTo>
                    <a:pt x="2653711" y="3273415"/>
                  </a:lnTo>
                  <a:lnTo>
                    <a:pt x="2643184" y="3281035"/>
                  </a:lnTo>
                  <a:lnTo>
                    <a:pt x="2637123" y="3292465"/>
                  </a:lnTo>
                  <a:lnTo>
                    <a:pt x="2631700" y="3308340"/>
                  </a:lnTo>
                  <a:lnTo>
                    <a:pt x="2642546" y="3317547"/>
                  </a:lnTo>
                  <a:lnTo>
                    <a:pt x="2641589" y="3329295"/>
                  </a:lnTo>
                  <a:lnTo>
                    <a:pt x="2633295" y="3341995"/>
                  </a:lnTo>
                  <a:lnTo>
                    <a:pt x="2611922" y="3326437"/>
                  </a:lnTo>
                  <a:lnTo>
                    <a:pt x="2610646" y="3332788"/>
                  </a:lnTo>
                  <a:lnTo>
                    <a:pt x="2600118" y="3338185"/>
                  </a:lnTo>
                  <a:lnTo>
                    <a:pt x="2613836" y="3345487"/>
                  </a:lnTo>
                  <a:lnTo>
                    <a:pt x="2623406" y="3351521"/>
                  </a:lnTo>
                  <a:lnTo>
                    <a:pt x="2619578" y="3361362"/>
                  </a:lnTo>
                  <a:lnTo>
                    <a:pt x="2601394" y="3364538"/>
                  </a:lnTo>
                  <a:lnTo>
                    <a:pt x="2589910" y="3350885"/>
                  </a:lnTo>
                  <a:lnTo>
                    <a:pt x="2585444" y="3365808"/>
                  </a:lnTo>
                  <a:lnTo>
                    <a:pt x="2574917" y="3368983"/>
                  </a:lnTo>
                  <a:lnTo>
                    <a:pt x="2595014" y="3377237"/>
                  </a:lnTo>
                  <a:lnTo>
                    <a:pt x="2582573" y="3389937"/>
                  </a:lnTo>
                  <a:lnTo>
                    <a:pt x="2569813" y="3402954"/>
                  </a:lnTo>
                  <a:lnTo>
                    <a:pt x="2585763" y="3402637"/>
                  </a:lnTo>
                  <a:lnTo>
                    <a:pt x="2588953" y="3413114"/>
                  </a:lnTo>
                  <a:lnTo>
                    <a:pt x="2577788" y="3423909"/>
                  </a:lnTo>
                  <a:lnTo>
                    <a:pt x="2575874" y="3453119"/>
                  </a:lnTo>
                  <a:lnTo>
                    <a:pt x="2562157" y="3465819"/>
                  </a:lnTo>
                  <a:lnTo>
                    <a:pt x="2563114" y="3482964"/>
                  </a:lnTo>
                  <a:lnTo>
                    <a:pt x="2585444" y="3482964"/>
                  </a:lnTo>
                  <a:lnTo>
                    <a:pt x="2587996" y="3499474"/>
                  </a:lnTo>
                  <a:lnTo>
                    <a:pt x="2580659" y="3508999"/>
                  </a:lnTo>
                  <a:lnTo>
                    <a:pt x="2566623" y="3502967"/>
                  </a:lnTo>
                  <a:lnTo>
                    <a:pt x="2560243" y="3513762"/>
                  </a:lnTo>
                  <a:lnTo>
                    <a:pt x="2567491" y="3516467"/>
                  </a:lnTo>
                  <a:lnTo>
                    <a:pt x="2568100" y="3516283"/>
                  </a:lnTo>
                  <a:lnTo>
                    <a:pt x="2562070" y="3526755"/>
                  </a:lnTo>
                  <a:lnTo>
                    <a:pt x="2582699" y="3515014"/>
                  </a:lnTo>
                  <a:lnTo>
                    <a:pt x="2599838" y="3521043"/>
                  </a:lnTo>
                  <a:lnTo>
                    <a:pt x="2608407" y="3520091"/>
                  </a:lnTo>
                  <a:lnTo>
                    <a:pt x="2614755" y="3530563"/>
                  </a:lnTo>
                  <a:lnTo>
                    <a:pt x="2615707" y="3540083"/>
                  </a:lnTo>
                  <a:lnTo>
                    <a:pt x="2613803" y="3551507"/>
                  </a:lnTo>
                  <a:lnTo>
                    <a:pt x="2601108" y="3567373"/>
                  </a:lnTo>
                  <a:lnTo>
                    <a:pt x="2625546" y="3572768"/>
                  </a:lnTo>
                  <a:lnTo>
                    <a:pt x="2632211" y="3589268"/>
                  </a:lnTo>
                  <a:lnTo>
                    <a:pt x="2641415" y="3572450"/>
                  </a:lnTo>
                  <a:lnTo>
                    <a:pt x="2656332" y="3581970"/>
                  </a:lnTo>
                  <a:lnTo>
                    <a:pt x="2676645" y="3598471"/>
                  </a:lnTo>
                  <a:lnTo>
                    <a:pt x="2687118" y="3589903"/>
                  </a:lnTo>
                  <a:lnTo>
                    <a:pt x="2716952" y="3583239"/>
                  </a:lnTo>
                  <a:lnTo>
                    <a:pt x="2718857" y="3591807"/>
                  </a:lnTo>
                  <a:lnTo>
                    <a:pt x="2705527" y="3618462"/>
                  </a:lnTo>
                  <a:lnTo>
                    <a:pt x="2698227" y="3624809"/>
                  </a:lnTo>
                  <a:lnTo>
                    <a:pt x="2683310" y="3633059"/>
                  </a:lnTo>
                  <a:lnTo>
                    <a:pt x="2687753" y="3662571"/>
                  </a:lnTo>
                  <a:lnTo>
                    <a:pt x="2695370" y="3664792"/>
                  </a:lnTo>
                  <a:lnTo>
                    <a:pt x="2708066" y="3651782"/>
                  </a:lnTo>
                  <a:lnTo>
                    <a:pt x="2732187" y="3647339"/>
                  </a:lnTo>
                  <a:lnTo>
                    <a:pt x="2758530" y="3660032"/>
                  </a:lnTo>
                  <a:lnTo>
                    <a:pt x="2754404" y="3641945"/>
                  </a:lnTo>
                  <a:lnTo>
                    <a:pt x="2768051" y="3643214"/>
                  </a:lnTo>
                  <a:cubicBezTo>
                    <a:pt x="2768263" y="3639300"/>
                    <a:pt x="2768474" y="3635387"/>
                    <a:pt x="2768686" y="3631473"/>
                  </a:cubicBezTo>
                  <a:lnTo>
                    <a:pt x="2805820" y="3609895"/>
                  </a:lnTo>
                  <a:lnTo>
                    <a:pt x="2817563" y="3614020"/>
                  </a:lnTo>
                  <a:lnTo>
                    <a:pt x="2814389" y="3622588"/>
                  </a:lnTo>
                  <a:lnTo>
                    <a:pt x="2828989" y="3614020"/>
                  </a:lnTo>
                  <a:lnTo>
                    <a:pt x="2832162" y="3598154"/>
                  </a:lnTo>
                  <a:lnTo>
                    <a:pt x="2850888" y="3576893"/>
                  </a:lnTo>
                  <a:lnTo>
                    <a:pt x="2881674" y="3576575"/>
                  </a:lnTo>
                  <a:lnTo>
                    <a:pt x="2881674" y="3581970"/>
                  </a:lnTo>
                  <a:lnTo>
                    <a:pt x="2859457" y="3581335"/>
                  </a:lnTo>
                  <a:lnTo>
                    <a:pt x="2855331" y="3595615"/>
                  </a:lnTo>
                  <a:lnTo>
                    <a:pt x="2845810" y="3601010"/>
                  </a:lnTo>
                  <a:lnTo>
                    <a:pt x="2847079" y="3608308"/>
                  </a:lnTo>
                  <a:lnTo>
                    <a:pt x="2854379" y="3613703"/>
                  </a:lnTo>
                  <a:lnTo>
                    <a:pt x="2871518" y="3593711"/>
                  </a:lnTo>
                  <a:lnTo>
                    <a:pt x="2890243" y="3590538"/>
                  </a:lnTo>
                  <a:lnTo>
                    <a:pt x="2893417" y="3582922"/>
                  </a:lnTo>
                  <a:lnTo>
                    <a:pt x="2899765" y="3580383"/>
                  </a:lnTo>
                  <a:lnTo>
                    <a:pt x="2913412" y="3595298"/>
                  </a:lnTo>
                  <a:lnTo>
                    <a:pt x="2926425" y="3613068"/>
                  </a:lnTo>
                  <a:lnTo>
                    <a:pt x="2931821" y="3619414"/>
                  </a:lnTo>
                  <a:lnTo>
                    <a:pt x="2941342" y="3618462"/>
                  </a:lnTo>
                  <a:lnTo>
                    <a:pt x="2949911" y="3630838"/>
                  </a:lnTo>
                  <a:lnTo>
                    <a:pt x="2953085" y="3623222"/>
                  </a:lnTo>
                  <a:lnTo>
                    <a:pt x="2964828" y="3624492"/>
                  </a:lnTo>
                  <a:lnTo>
                    <a:pt x="2968954" y="3637185"/>
                  </a:lnTo>
                  <a:lnTo>
                    <a:pt x="2976572" y="3640041"/>
                  </a:lnTo>
                  <a:lnTo>
                    <a:pt x="2969907" y="3643214"/>
                  </a:lnTo>
                  <a:lnTo>
                    <a:pt x="2980698" y="3654638"/>
                  </a:lnTo>
                  <a:lnTo>
                    <a:pt x="2976572" y="3663205"/>
                  </a:lnTo>
                  <a:lnTo>
                    <a:pt x="2967368" y="3668600"/>
                  </a:lnTo>
                  <a:lnTo>
                    <a:pt x="2996884" y="3682880"/>
                  </a:lnTo>
                  <a:lnTo>
                    <a:pt x="3010849" y="3681928"/>
                  </a:lnTo>
                  <a:lnTo>
                    <a:pt x="3020370" y="3682562"/>
                  </a:lnTo>
                  <a:lnTo>
                    <a:pt x="3025449" y="3695255"/>
                  </a:lnTo>
                  <a:lnTo>
                    <a:pt x="3034018" y="3687957"/>
                  </a:lnTo>
                  <a:lnTo>
                    <a:pt x="3042587" y="3696525"/>
                  </a:lnTo>
                  <a:lnTo>
                    <a:pt x="3047983" y="3697477"/>
                  </a:lnTo>
                  <a:cubicBezTo>
                    <a:pt x="3048927" y="3697626"/>
                    <a:pt x="3047415" y="3699228"/>
                    <a:pt x="3048253" y="3697418"/>
                  </a:cubicBezTo>
                  <a:lnTo>
                    <a:pt x="3053010" y="3686615"/>
                  </a:lnTo>
                  <a:lnTo>
                    <a:pt x="3058403" y="3678990"/>
                  </a:lnTo>
                  <a:lnTo>
                    <a:pt x="3051107" y="3676130"/>
                  </a:lnTo>
                  <a:lnTo>
                    <a:pt x="3044446" y="3662468"/>
                  </a:lnTo>
                  <a:lnTo>
                    <a:pt x="3053010" y="3651665"/>
                  </a:lnTo>
                  <a:lnTo>
                    <a:pt x="3065698" y="3656113"/>
                  </a:lnTo>
                  <a:lnTo>
                    <a:pt x="3076165" y="3645310"/>
                  </a:lnTo>
                  <a:lnTo>
                    <a:pt x="3086632" y="3630695"/>
                  </a:lnTo>
                  <a:lnTo>
                    <a:pt x="3141504" y="3610996"/>
                  </a:lnTo>
                  <a:lnTo>
                    <a:pt x="3188765" y="3602099"/>
                  </a:lnTo>
                  <a:lnTo>
                    <a:pt x="3213822" y="3577316"/>
                  </a:lnTo>
                  <a:lnTo>
                    <a:pt x="3238880" y="3549991"/>
                  </a:lnTo>
                  <a:lnTo>
                    <a:pt x="3272818" y="3544590"/>
                  </a:lnTo>
                  <a:lnTo>
                    <a:pt x="3302317" y="3522031"/>
                  </a:lnTo>
                  <a:lnTo>
                    <a:pt x="3339110" y="3514088"/>
                  </a:lnTo>
                  <a:lnTo>
                    <a:pt x="3386687" y="3502014"/>
                  </a:lnTo>
                  <a:lnTo>
                    <a:pt x="3430776" y="3504873"/>
                  </a:lnTo>
                  <a:lnTo>
                    <a:pt x="3456785" y="3522666"/>
                  </a:lnTo>
                  <a:lnTo>
                    <a:pt x="3463129" y="3542683"/>
                  </a:lnTo>
                  <a:lnTo>
                    <a:pt x="3461860" y="3548085"/>
                  </a:lnTo>
                  <a:lnTo>
                    <a:pt x="3456785" y="3538553"/>
                  </a:lnTo>
                  <a:lnTo>
                    <a:pt x="3446001" y="3522031"/>
                  </a:lnTo>
                  <a:lnTo>
                    <a:pt x="3437754" y="3516629"/>
                  </a:lnTo>
                  <a:lnTo>
                    <a:pt x="3427921" y="3526161"/>
                  </a:lnTo>
                  <a:lnTo>
                    <a:pt x="3431093" y="3542048"/>
                  </a:lnTo>
                  <a:lnTo>
                    <a:pt x="3434899" y="3563971"/>
                  </a:lnTo>
                  <a:lnTo>
                    <a:pt x="3458054" y="3574139"/>
                  </a:lnTo>
                  <a:lnTo>
                    <a:pt x="3465666" y="3582718"/>
                  </a:lnTo>
                  <a:lnTo>
                    <a:pt x="3486600" y="3581447"/>
                  </a:lnTo>
                  <a:lnTo>
                    <a:pt x="3509120" y="3573821"/>
                  </a:lnTo>
                  <a:lnTo>
                    <a:pt x="3545596" y="3546178"/>
                  </a:lnTo>
                  <a:lnTo>
                    <a:pt x="3551623" y="3527115"/>
                  </a:lnTo>
                  <a:lnTo>
                    <a:pt x="3556063" y="3529339"/>
                  </a:lnTo>
                  <a:lnTo>
                    <a:pt x="3553843" y="3545861"/>
                  </a:lnTo>
                  <a:lnTo>
                    <a:pt x="3537350" y="3563018"/>
                  </a:lnTo>
                  <a:lnTo>
                    <a:pt x="3512292" y="3580176"/>
                  </a:lnTo>
                  <a:lnTo>
                    <a:pt x="3500556" y="3581447"/>
                  </a:lnTo>
                  <a:lnTo>
                    <a:pt x="3506900" y="3602099"/>
                  </a:lnTo>
                  <a:lnTo>
                    <a:pt x="3515464" y="3595744"/>
                  </a:lnTo>
                  <a:lnTo>
                    <a:pt x="3533226" y="3583035"/>
                  </a:lnTo>
                  <a:lnTo>
                    <a:pt x="3547817" y="3570008"/>
                  </a:lnTo>
                  <a:lnTo>
                    <a:pt x="3548486" y="3570035"/>
                  </a:lnTo>
                  <a:lnTo>
                    <a:pt x="3560714" y="3555040"/>
                  </a:lnTo>
                  <a:lnTo>
                    <a:pt x="3566741" y="3539165"/>
                  </a:lnTo>
                  <a:lnTo>
                    <a:pt x="3585771" y="3539165"/>
                  </a:lnTo>
                  <a:lnTo>
                    <a:pt x="3609241" y="3538847"/>
                  </a:lnTo>
                  <a:lnTo>
                    <a:pt x="3606704" y="3518845"/>
                  </a:lnTo>
                  <a:lnTo>
                    <a:pt x="3596555" y="3527417"/>
                  </a:lnTo>
                  <a:lnTo>
                    <a:pt x="3585771" y="3521067"/>
                  </a:lnTo>
                  <a:lnTo>
                    <a:pt x="3578159" y="3514717"/>
                  </a:lnTo>
                  <a:lnTo>
                    <a:pt x="3562617" y="3528370"/>
                  </a:lnTo>
                  <a:lnTo>
                    <a:pt x="3556274" y="3522655"/>
                  </a:lnTo>
                  <a:lnTo>
                    <a:pt x="3566424" y="3510907"/>
                  </a:lnTo>
                  <a:lnTo>
                    <a:pt x="3567375" y="3495032"/>
                  </a:lnTo>
                  <a:lnTo>
                    <a:pt x="3567375" y="3487412"/>
                  </a:lnTo>
                  <a:lnTo>
                    <a:pt x="3575939" y="3481062"/>
                  </a:lnTo>
                  <a:lnTo>
                    <a:pt x="3586722" y="3486460"/>
                  </a:lnTo>
                  <a:lnTo>
                    <a:pt x="3611779" y="3480745"/>
                  </a:lnTo>
                  <a:lnTo>
                    <a:pt x="3634932" y="3463917"/>
                  </a:lnTo>
                  <a:lnTo>
                    <a:pt x="3654914" y="3438200"/>
                  </a:lnTo>
                  <a:lnTo>
                    <a:pt x="3667283" y="3406449"/>
                  </a:lnTo>
                  <a:lnTo>
                    <a:pt x="3670138" y="3375969"/>
                  </a:lnTo>
                  <a:lnTo>
                    <a:pt x="3668869" y="3359142"/>
                  </a:lnTo>
                  <a:lnTo>
                    <a:pt x="3678384" y="3375969"/>
                  </a:lnTo>
                  <a:lnTo>
                    <a:pt x="3674578" y="3399147"/>
                  </a:lnTo>
                  <a:lnTo>
                    <a:pt x="3669186" y="3428675"/>
                  </a:lnTo>
                  <a:lnTo>
                    <a:pt x="3653645" y="3454392"/>
                  </a:lnTo>
                  <a:lnTo>
                    <a:pt x="3630809" y="3477570"/>
                  </a:lnTo>
                  <a:lnTo>
                    <a:pt x="3645716" y="3486777"/>
                  </a:lnTo>
                  <a:lnTo>
                    <a:pt x="3655231" y="3484555"/>
                  </a:lnTo>
                  <a:lnTo>
                    <a:pt x="3666966" y="3492810"/>
                  </a:lnTo>
                  <a:lnTo>
                    <a:pt x="3674261" y="3493762"/>
                  </a:lnTo>
                  <a:lnTo>
                    <a:pt x="3685996" y="3483285"/>
                  </a:lnTo>
                  <a:cubicBezTo>
                    <a:pt x="3685890" y="3468892"/>
                    <a:pt x="3685785" y="3454498"/>
                    <a:pt x="3685679" y="3440105"/>
                  </a:cubicBezTo>
                  <a:lnTo>
                    <a:pt x="3704392" y="3434707"/>
                  </a:lnTo>
                  <a:lnTo>
                    <a:pt x="3704870" y="3434453"/>
                  </a:lnTo>
                  <a:lnTo>
                    <a:pt x="3687725" y="3417674"/>
                  </a:lnTo>
                  <a:lnTo>
                    <a:pt x="3695980" y="3386333"/>
                  </a:lnTo>
                  <a:lnTo>
                    <a:pt x="3693757" y="3363862"/>
                  </a:lnTo>
                  <a:lnTo>
                    <a:pt x="3677565" y="3340116"/>
                  </a:lnTo>
                  <a:lnTo>
                    <a:pt x="3675025" y="3289461"/>
                  </a:lnTo>
                  <a:lnTo>
                    <a:pt x="3674090" y="3289477"/>
                  </a:lnTo>
                  <a:lnTo>
                    <a:pt x="3655659" y="3250015"/>
                  </a:lnTo>
                  <a:cubicBezTo>
                    <a:pt x="3655235" y="3234845"/>
                    <a:pt x="3654812" y="3219675"/>
                    <a:pt x="3654388" y="3204505"/>
                  </a:cubicBezTo>
                  <a:lnTo>
                    <a:pt x="3668688" y="3170454"/>
                  </a:lnTo>
                  <a:lnTo>
                    <a:pt x="3696652" y="3126857"/>
                  </a:lnTo>
                  <a:lnTo>
                    <a:pt x="3697606" y="3085805"/>
                  </a:lnTo>
                  <a:lnTo>
                    <a:pt x="3709046" y="3063529"/>
                  </a:lnTo>
                  <a:lnTo>
                    <a:pt x="3745590" y="3029479"/>
                  </a:lnTo>
                  <a:lnTo>
                    <a:pt x="3771013" y="3028842"/>
                  </a:lnTo>
                  <a:lnTo>
                    <a:pt x="3796753" y="3017386"/>
                  </a:lnTo>
                  <a:lnTo>
                    <a:pt x="3810100" y="3007203"/>
                  </a:lnTo>
                  <a:lnTo>
                    <a:pt x="3815502" y="3012612"/>
                  </a:lnTo>
                  <a:cubicBezTo>
                    <a:pt x="3815926" y="3019401"/>
                    <a:pt x="3816349" y="3026190"/>
                    <a:pt x="3816773" y="3032979"/>
                  </a:cubicBezTo>
                  <a:lnTo>
                    <a:pt x="3826307" y="3045390"/>
                  </a:lnTo>
                  <a:lnTo>
                    <a:pt x="3859673" y="3073712"/>
                  </a:lnTo>
                  <a:lnTo>
                    <a:pt x="3854271" y="3098216"/>
                  </a:lnTo>
                  <a:lnTo>
                    <a:pt x="3863805" y="3104262"/>
                  </a:lnTo>
                  <a:lnTo>
                    <a:pt x="3860627" y="3083260"/>
                  </a:lnTo>
                  <a:lnTo>
                    <a:pt x="3862851" y="3077850"/>
                  </a:lnTo>
                  <a:lnTo>
                    <a:pt x="3872385" y="3090261"/>
                  </a:lnTo>
                  <a:lnTo>
                    <a:pt x="3874609" y="3098853"/>
                  </a:lnTo>
                  <a:lnTo>
                    <a:pt x="3877787" y="3109354"/>
                  </a:lnTo>
                  <a:lnTo>
                    <a:pt x="3882236" y="3117628"/>
                  </a:lnTo>
                  <a:lnTo>
                    <a:pt x="3891769" y="3131312"/>
                  </a:lnTo>
                  <a:lnTo>
                    <a:pt x="3922594" y="3142768"/>
                  </a:lnTo>
                  <a:lnTo>
                    <a:pt x="3948969" y="3135131"/>
                  </a:lnTo>
                  <a:lnTo>
                    <a:pt x="3957232" y="3136085"/>
                  </a:lnTo>
                  <a:lnTo>
                    <a:pt x="3960410" y="3122083"/>
                  </a:lnTo>
                  <a:lnTo>
                    <a:pt x="3982654" y="3104262"/>
                  </a:lnTo>
                  <a:lnTo>
                    <a:pt x="3985832" y="3076895"/>
                  </a:lnTo>
                  <a:lnTo>
                    <a:pt x="3981383" y="2976653"/>
                  </a:lnTo>
                  <a:lnTo>
                    <a:pt x="3982501" y="2975985"/>
                  </a:lnTo>
                  <a:lnTo>
                    <a:pt x="3991573" y="2935037"/>
                  </a:lnTo>
                  <a:lnTo>
                    <a:pt x="3999828" y="2921399"/>
                  </a:lnTo>
                  <a:lnTo>
                    <a:pt x="4005225" y="2901414"/>
                  </a:lnTo>
                  <a:lnTo>
                    <a:pt x="3997605" y="2889994"/>
                  </a:lnTo>
                  <a:lnTo>
                    <a:pt x="3978555" y="2901414"/>
                  </a:lnTo>
                  <a:lnTo>
                    <a:pt x="3973475" y="2914104"/>
                  </a:lnTo>
                  <a:lnTo>
                    <a:pt x="3963950" y="2918545"/>
                  </a:lnTo>
                  <a:lnTo>
                    <a:pt x="3940455" y="2894434"/>
                  </a:lnTo>
                  <a:lnTo>
                    <a:pt x="3928073" y="2902364"/>
                  </a:lnTo>
                  <a:lnTo>
                    <a:pt x="3921723" y="2899193"/>
                  </a:lnTo>
                  <a:lnTo>
                    <a:pt x="3919500" y="2896020"/>
                  </a:lnTo>
                  <a:lnTo>
                    <a:pt x="3916960" y="2868741"/>
                  </a:lnTo>
                  <a:lnTo>
                    <a:pt x="3900133" y="2852882"/>
                  </a:lnTo>
                  <a:lnTo>
                    <a:pt x="3898545" y="2845269"/>
                  </a:lnTo>
                  <a:lnTo>
                    <a:pt x="3912515" y="2834801"/>
                  </a:lnTo>
                  <a:lnTo>
                    <a:pt x="3932518" y="2828459"/>
                  </a:lnTo>
                  <a:lnTo>
                    <a:pt x="3930295" y="2824018"/>
                  </a:lnTo>
                  <a:lnTo>
                    <a:pt x="3908070" y="2817036"/>
                  </a:lnTo>
                  <a:lnTo>
                    <a:pt x="3901403" y="2808469"/>
                  </a:lnTo>
                  <a:cubicBezTo>
                    <a:pt x="3901720" y="2801174"/>
                    <a:pt x="3902038" y="2793878"/>
                    <a:pt x="3902355" y="2786583"/>
                  </a:cubicBezTo>
                  <a:lnTo>
                    <a:pt x="3911880" y="2779921"/>
                  </a:lnTo>
                  <a:lnTo>
                    <a:pt x="3895688" y="2767550"/>
                  </a:lnTo>
                  <a:lnTo>
                    <a:pt x="3898863" y="2748515"/>
                  </a:lnTo>
                  <a:lnTo>
                    <a:pt x="3935693" y="2730435"/>
                  </a:lnTo>
                  <a:lnTo>
                    <a:pt x="3953790" y="2723772"/>
                  </a:lnTo>
                  <a:cubicBezTo>
                    <a:pt x="3954002" y="2718591"/>
                    <a:pt x="3954213" y="2713410"/>
                    <a:pt x="3954425" y="2708229"/>
                  </a:cubicBezTo>
                  <a:lnTo>
                    <a:pt x="3974745" y="2704740"/>
                  </a:lnTo>
                  <a:lnTo>
                    <a:pt x="3988398" y="2696176"/>
                  </a:lnTo>
                  <a:lnTo>
                    <a:pt x="4018878" y="2695858"/>
                  </a:lnTo>
                  <a:lnTo>
                    <a:pt x="4031578" y="2681900"/>
                  </a:lnTo>
                  <a:lnTo>
                    <a:pt x="4043325" y="2689514"/>
                  </a:lnTo>
                  <a:lnTo>
                    <a:pt x="4051898" y="2686343"/>
                  </a:lnTo>
                  <a:lnTo>
                    <a:pt x="4094125" y="2683804"/>
                  </a:lnTo>
                  <a:lnTo>
                    <a:pt x="4084283" y="2673338"/>
                  </a:lnTo>
                  <a:lnTo>
                    <a:pt x="4090633" y="2665722"/>
                  </a:lnTo>
                  <a:lnTo>
                    <a:pt x="4100158" y="2670164"/>
                  </a:lnTo>
                  <a:lnTo>
                    <a:pt x="4106508" y="2664770"/>
                  </a:lnTo>
                  <a:lnTo>
                    <a:pt x="4121431" y="2670800"/>
                  </a:lnTo>
                  <a:lnTo>
                    <a:pt x="4137306" y="2662232"/>
                  </a:lnTo>
                  <a:lnTo>
                    <a:pt x="4172548" y="2675557"/>
                  </a:lnTo>
                  <a:lnTo>
                    <a:pt x="4198583" y="2678411"/>
                  </a:lnTo>
                  <a:lnTo>
                    <a:pt x="4233826" y="2701568"/>
                  </a:lnTo>
                  <a:lnTo>
                    <a:pt x="4281451" y="2699030"/>
                  </a:lnTo>
                  <a:lnTo>
                    <a:pt x="4298278" y="2706010"/>
                  </a:lnTo>
                  <a:lnTo>
                    <a:pt x="4304311" y="2704740"/>
                  </a:lnTo>
                  <a:lnTo>
                    <a:pt x="4319503" y="2701170"/>
                  </a:lnTo>
                  <a:lnTo>
                    <a:pt x="4319241" y="2700844"/>
                  </a:lnTo>
                  <a:lnTo>
                    <a:pt x="4330673" y="2684654"/>
                  </a:lnTo>
                  <a:lnTo>
                    <a:pt x="4340199" y="2673226"/>
                  </a:lnTo>
                  <a:lnTo>
                    <a:pt x="4327179" y="2643387"/>
                  </a:lnTo>
                  <a:lnTo>
                    <a:pt x="4338929" y="2636086"/>
                  </a:lnTo>
                  <a:lnTo>
                    <a:pt x="4358935" y="2655767"/>
                  </a:lnTo>
                  <a:lnTo>
                    <a:pt x="4370684" y="2637673"/>
                  </a:lnTo>
                  <a:lnTo>
                    <a:pt x="4385609" y="2629102"/>
                  </a:lnTo>
                  <a:lnTo>
                    <a:pt x="4403710" y="2637673"/>
                  </a:lnTo>
                  <a:lnTo>
                    <a:pt x="4434830" y="2595137"/>
                  </a:lnTo>
                  <a:lnTo>
                    <a:pt x="4447532" y="2602438"/>
                  </a:lnTo>
                  <a:lnTo>
                    <a:pt x="4488814" y="2603073"/>
                  </a:lnTo>
                  <a:lnTo>
                    <a:pt x="4533589" y="2606882"/>
                  </a:lnTo>
                  <a:lnTo>
                    <a:pt x="4546292" y="2604978"/>
                  </a:lnTo>
                  <a:lnTo>
                    <a:pt x="4545974" y="2601803"/>
                  </a:lnTo>
                  <a:lnTo>
                    <a:pt x="4542799" y="2596406"/>
                  </a:lnTo>
                  <a:lnTo>
                    <a:pt x="4551055" y="2591010"/>
                  </a:lnTo>
                  <a:lnTo>
                    <a:pt x="4552325" y="2587835"/>
                  </a:lnTo>
                  <a:lnTo>
                    <a:pt x="4513901" y="2580852"/>
                  </a:lnTo>
                  <a:lnTo>
                    <a:pt x="4525651" y="2574503"/>
                  </a:lnTo>
                  <a:lnTo>
                    <a:pt x="4517077" y="2563711"/>
                  </a:lnTo>
                  <a:lnTo>
                    <a:pt x="4471666" y="2553870"/>
                  </a:lnTo>
                  <a:lnTo>
                    <a:pt x="4444992" y="2563393"/>
                  </a:lnTo>
                  <a:lnTo>
                    <a:pt x="4436418" y="2563393"/>
                  </a:lnTo>
                  <a:lnTo>
                    <a:pt x="4401487" y="2524983"/>
                  </a:lnTo>
                  <a:lnTo>
                    <a:pt x="4387832" y="2528158"/>
                  </a:lnTo>
                  <a:lnTo>
                    <a:pt x="4373860" y="2514506"/>
                  </a:lnTo>
                  <a:lnTo>
                    <a:pt x="4379893" y="2501808"/>
                  </a:lnTo>
                  <a:lnTo>
                    <a:pt x="4369414" y="2499904"/>
                  </a:lnTo>
                  <a:lnTo>
                    <a:pt x="4375765" y="2491335"/>
                  </a:lnTo>
                  <a:lnTo>
                    <a:pt x="4396724" y="2507842"/>
                  </a:lnTo>
                  <a:lnTo>
                    <a:pt x="4403392" y="2503713"/>
                  </a:lnTo>
                  <a:lnTo>
                    <a:pt x="4391325" y="2471016"/>
                  </a:lnTo>
                  <a:lnTo>
                    <a:pt x="4401805" y="2451021"/>
                  </a:lnTo>
                  <a:lnTo>
                    <a:pt x="4397676" y="2448164"/>
                  </a:lnTo>
                  <a:lnTo>
                    <a:pt x="4380528" y="2468480"/>
                  </a:lnTo>
                  <a:lnTo>
                    <a:pt x="4359570" y="2472606"/>
                  </a:lnTo>
                  <a:lnTo>
                    <a:pt x="4349091" y="2486252"/>
                  </a:lnTo>
                  <a:lnTo>
                    <a:pt x="4327179" y="2492603"/>
                  </a:lnTo>
                  <a:lnTo>
                    <a:pt x="4309714" y="2479268"/>
                  </a:lnTo>
                  <a:lnTo>
                    <a:pt x="4297606" y="2480204"/>
                  </a:lnTo>
                  <a:lnTo>
                    <a:pt x="4286617" y="2491790"/>
                  </a:lnTo>
                  <a:lnTo>
                    <a:pt x="4260884" y="2493060"/>
                  </a:lnTo>
                  <a:lnTo>
                    <a:pt x="4248176" y="2488934"/>
                  </a:lnTo>
                  <a:lnTo>
                    <a:pt x="4217677" y="2493380"/>
                  </a:lnTo>
                  <a:lnTo>
                    <a:pt x="4197662" y="2505443"/>
                  </a:lnTo>
                  <a:lnTo>
                    <a:pt x="4175423" y="2500996"/>
                  </a:lnTo>
                  <a:lnTo>
                    <a:pt x="4168116" y="2513693"/>
                  </a:lnTo>
                  <a:lnTo>
                    <a:pt x="4140793" y="2519406"/>
                  </a:lnTo>
                  <a:lnTo>
                    <a:pt x="4136028" y="2493060"/>
                  </a:lnTo>
                  <a:lnTo>
                    <a:pt x="4129674" y="2500363"/>
                  </a:lnTo>
                  <a:lnTo>
                    <a:pt x="4135393" y="2520675"/>
                  </a:lnTo>
                  <a:lnTo>
                    <a:pt x="4122685" y="2517183"/>
                  </a:lnTo>
                  <a:lnTo>
                    <a:pt x="4110930" y="2528926"/>
                  </a:lnTo>
                  <a:lnTo>
                    <a:pt x="4100446" y="2519722"/>
                  </a:lnTo>
                  <a:lnTo>
                    <a:pt x="4091232" y="2531465"/>
                  </a:lnTo>
                  <a:lnTo>
                    <a:pt x="4071853" y="2540033"/>
                  </a:lnTo>
                  <a:lnTo>
                    <a:pt x="4057556" y="2554947"/>
                  </a:lnTo>
                  <a:lnTo>
                    <a:pt x="4033093" y="2553995"/>
                  </a:lnTo>
                  <a:lnTo>
                    <a:pt x="4005454" y="2564786"/>
                  </a:lnTo>
                  <a:lnTo>
                    <a:pt x="3997193" y="2587000"/>
                  </a:lnTo>
                  <a:lnTo>
                    <a:pt x="3968601" y="2580018"/>
                  </a:lnTo>
                  <a:lnTo>
                    <a:pt x="3940325" y="2599060"/>
                  </a:lnTo>
                  <a:lnTo>
                    <a:pt x="3921263" y="2586682"/>
                  </a:lnTo>
                  <a:lnTo>
                    <a:pt x="3913639" y="2593030"/>
                  </a:lnTo>
                  <a:lnTo>
                    <a:pt x="3908555" y="2611121"/>
                  </a:lnTo>
                  <a:lnTo>
                    <a:pt x="3893624" y="2604774"/>
                  </a:lnTo>
                  <a:lnTo>
                    <a:pt x="3904108" y="2599378"/>
                  </a:lnTo>
                  <a:lnTo>
                    <a:pt x="3907285" y="2589856"/>
                  </a:lnTo>
                  <a:lnTo>
                    <a:pt x="3896801" y="2579699"/>
                  </a:lnTo>
                  <a:lnTo>
                    <a:pt x="3872655" y="2612391"/>
                  </a:lnTo>
                  <a:lnTo>
                    <a:pt x="3866301" y="2624133"/>
                  </a:lnTo>
                  <a:lnTo>
                    <a:pt x="3845016" y="2624133"/>
                  </a:lnTo>
                  <a:lnTo>
                    <a:pt x="3854547" y="2611439"/>
                  </a:lnTo>
                  <a:lnTo>
                    <a:pt x="3867255" y="2610486"/>
                  </a:lnTo>
                  <a:lnTo>
                    <a:pt x="3865984" y="2600647"/>
                  </a:lnTo>
                  <a:lnTo>
                    <a:pt x="3858359" y="2592712"/>
                  </a:lnTo>
                  <a:lnTo>
                    <a:pt x="3845651" y="2599060"/>
                  </a:lnTo>
                  <a:lnTo>
                    <a:pt x="3830084" y="2598109"/>
                  </a:lnTo>
                  <a:lnTo>
                    <a:pt x="3819600" y="2590809"/>
                  </a:lnTo>
                  <a:lnTo>
                    <a:pt x="3814834" y="2580335"/>
                  </a:lnTo>
                  <a:lnTo>
                    <a:pt x="3824365" y="2563198"/>
                  </a:lnTo>
                  <a:lnTo>
                    <a:pt x="3836120" y="2558122"/>
                  </a:lnTo>
                  <a:lnTo>
                    <a:pt x="3845333" y="2543206"/>
                  </a:lnTo>
                  <a:lnTo>
                    <a:pt x="3856135" y="2529243"/>
                  </a:lnTo>
                  <a:lnTo>
                    <a:pt x="3858994" y="2516550"/>
                  </a:lnTo>
                  <a:lnTo>
                    <a:pt x="3840250" y="2527339"/>
                  </a:lnTo>
                  <a:lnTo>
                    <a:pt x="3817694" y="2538129"/>
                  </a:lnTo>
                  <a:lnTo>
                    <a:pt x="3803079" y="2531782"/>
                  </a:lnTo>
                  <a:lnTo>
                    <a:pt x="3806256" y="2518136"/>
                  </a:lnTo>
                  <a:lnTo>
                    <a:pt x="3760508" y="2501630"/>
                  </a:lnTo>
                  <a:lnTo>
                    <a:pt x="3730326" y="2472435"/>
                  </a:lnTo>
                  <a:lnTo>
                    <a:pt x="3696650" y="2474972"/>
                  </a:lnTo>
                  <a:lnTo>
                    <a:pt x="3686802" y="2461331"/>
                  </a:lnTo>
                  <a:lnTo>
                    <a:pt x="3699509" y="2449589"/>
                  </a:lnTo>
                  <a:lnTo>
                    <a:pt x="3689978" y="2434032"/>
                  </a:lnTo>
                  <a:lnTo>
                    <a:pt x="3693791" y="2412762"/>
                  </a:lnTo>
                  <a:lnTo>
                    <a:pt x="3683942" y="2389600"/>
                  </a:lnTo>
                  <a:lnTo>
                    <a:pt x="3698874" y="2372780"/>
                  </a:lnTo>
                  <a:cubicBezTo>
                    <a:pt x="3699509" y="2359450"/>
                    <a:pt x="3700145" y="2346119"/>
                    <a:pt x="3700780" y="2332789"/>
                  </a:cubicBezTo>
                  <a:lnTo>
                    <a:pt x="3695062" y="2303276"/>
                  </a:lnTo>
                  <a:lnTo>
                    <a:pt x="3708723" y="2284230"/>
                  </a:lnTo>
                  <a:lnTo>
                    <a:pt x="3720478" y="2299784"/>
                  </a:lnTo>
                  <a:lnTo>
                    <a:pt x="3723655" y="2295656"/>
                  </a:lnTo>
                  <a:lnTo>
                    <a:pt x="3702051" y="2262014"/>
                  </a:lnTo>
                  <a:cubicBezTo>
                    <a:pt x="3702686" y="2250166"/>
                    <a:pt x="3703322" y="2238319"/>
                    <a:pt x="3703957" y="2226471"/>
                  </a:cubicBezTo>
                  <a:lnTo>
                    <a:pt x="3675047" y="2201079"/>
                  </a:lnTo>
                  <a:lnTo>
                    <a:pt x="3674729" y="2184258"/>
                  </a:lnTo>
                  <a:lnTo>
                    <a:pt x="3688390" y="2153791"/>
                  </a:lnTo>
                  <a:lnTo>
                    <a:pt x="3681718" y="2126176"/>
                  </a:lnTo>
                  <a:lnTo>
                    <a:pt x="3675364" y="2132525"/>
                  </a:lnTo>
                  <a:lnTo>
                    <a:pt x="3665833" y="2128717"/>
                  </a:lnTo>
                  <a:lnTo>
                    <a:pt x="3668693" y="2095708"/>
                  </a:lnTo>
                  <a:lnTo>
                    <a:pt x="3661068" y="2067465"/>
                  </a:lnTo>
                  <a:lnTo>
                    <a:pt x="3670281" y="2027488"/>
                  </a:lnTo>
                  <a:lnTo>
                    <a:pt x="3687119" y="2023045"/>
                  </a:lnTo>
                  <a:lnTo>
                    <a:pt x="3701733" y="1999556"/>
                  </a:lnTo>
                  <a:lnTo>
                    <a:pt x="3716665" y="1992256"/>
                  </a:lnTo>
                  <a:lnTo>
                    <a:pt x="3702686" y="1976706"/>
                  </a:lnTo>
                  <a:lnTo>
                    <a:pt x="3709676" y="1961792"/>
                  </a:lnTo>
                  <a:lnTo>
                    <a:pt x="3723655" y="1952272"/>
                  </a:lnTo>
                  <a:lnTo>
                    <a:pt x="3740493" y="1964647"/>
                  </a:lnTo>
                  <a:lnTo>
                    <a:pt x="3732232" y="1946877"/>
                  </a:lnTo>
                  <a:lnTo>
                    <a:pt x="3752248" y="1956080"/>
                  </a:lnTo>
                  <a:lnTo>
                    <a:pt x="3750341" y="1966869"/>
                  </a:lnTo>
                  <a:lnTo>
                    <a:pt x="3767815" y="1951955"/>
                  </a:lnTo>
                  <a:lnTo>
                    <a:pt x="3779570" y="1938309"/>
                  </a:lnTo>
                  <a:lnTo>
                    <a:pt x="3793231" y="1933549"/>
                  </a:lnTo>
                  <a:lnTo>
                    <a:pt x="3783382" y="1907526"/>
                  </a:lnTo>
                  <a:lnTo>
                    <a:pt x="3783382" y="1889437"/>
                  </a:lnTo>
                  <a:lnTo>
                    <a:pt x="3800538" y="1903083"/>
                  </a:lnTo>
                  <a:lnTo>
                    <a:pt x="3800220" y="1880866"/>
                  </a:lnTo>
                  <a:lnTo>
                    <a:pt x="3824365" y="1856429"/>
                  </a:lnTo>
                  <a:lnTo>
                    <a:pt x="3834849" y="1857380"/>
                  </a:lnTo>
                  <a:lnTo>
                    <a:pt x="3844380" y="1837386"/>
                  </a:lnTo>
                  <a:lnTo>
                    <a:pt x="3852958" y="1834212"/>
                  </a:lnTo>
                  <a:lnTo>
                    <a:pt x="3860901" y="1820246"/>
                  </a:lnTo>
                  <a:lnTo>
                    <a:pt x="3871702" y="1820246"/>
                  </a:lnTo>
                  <a:lnTo>
                    <a:pt x="3885999" y="1799300"/>
                  </a:lnTo>
                  <a:lnTo>
                    <a:pt x="3890447" y="1772641"/>
                  </a:lnTo>
                  <a:lnTo>
                    <a:pt x="3900931" y="1778037"/>
                  </a:lnTo>
                  <a:lnTo>
                    <a:pt x="3911097" y="1757726"/>
                  </a:lnTo>
                  <a:lnTo>
                    <a:pt x="3930477" y="1745031"/>
                  </a:lnTo>
                  <a:lnTo>
                    <a:pt x="3934289" y="1728211"/>
                  </a:lnTo>
                  <a:lnTo>
                    <a:pt x="3947950" y="1720594"/>
                  </a:lnTo>
                  <a:lnTo>
                    <a:pt x="3944773" y="1706947"/>
                  </a:lnTo>
                  <a:lnTo>
                    <a:pt x="3964788" y="1684730"/>
                  </a:lnTo>
                  <a:lnTo>
                    <a:pt x="3993699" y="1633635"/>
                  </a:lnTo>
                  <a:lnTo>
                    <a:pt x="4000688" y="1602214"/>
                  </a:lnTo>
                  <a:lnTo>
                    <a:pt x="4016891" y="1605070"/>
                  </a:lnTo>
                  <a:lnTo>
                    <a:pt x="4030552" y="1589202"/>
                  </a:lnTo>
                  <a:lnTo>
                    <a:pt x="4050885" y="1586029"/>
                  </a:lnTo>
                  <a:lnTo>
                    <a:pt x="4057239" y="1589837"/>
                  </a:lnTo>
                  <a:lnTo>
                    <a:pt x="4067723" y="1608878"/>
                  </a:lnTo>
                  <a:lnTo>
                    <a:pt x="4073124" y="1610149"/>
                  </a:lnTo>
                  <a:lnTo>
                    <a:pt x="4070900" y="1601579"/>
                  </a:lnTo>
                  <a:cubicBezTo>
                    <a:pt x="4071112" y="1594491"/>
                    <a:pt x="4071323" y="1587403"/>
                    <a:pt x="4071535" y="1580315"/>
                  </a:cubicBezTo>
                  <a:lnTo>
                    <a:pt x="4056603" y="1562543"/>
                  </a:lnTo>
                  <a:cubicBezTo>
                    <a:pt x="4056285" y="1558734"/>
                    <a:pt x="4055968" y="1554926"/>
                    <a:pt x="4055650" y="1551117"/>
                  </a:cubicBezTo>
                  <a:lnTo>
                    <a:pt x="4061051" y="1549848"/>
                  </a:lnTo>
                  <a:lnTo>
                    <a:pt x="4071535" y="1563813"/>
                  </a:lnTo>
                  <a:lnTo>
                    <a:pt x="4083290" y="1563495"/>
                  </a:lnTo>
                  <a:lnTo>
                    <a:pt x="4086149" y="1553656"/>
                  </a:lnTo>
                  <a:lnTo>
                    <a:pt x="4071217" y="1530806"/>
                  </a:lnTo>
                  <a:cubicBezTo>
                    <a:pt x="4071111" y="1521708"/>
                    <a:pt x="4071006" y="1512610"/>
                    <a:pt x="4070900" y="1503512"/>
                  </a:cubicBezTo>
                  <a:lnTo>
                    <a:pt x="4082655" y="1489865"/>
                  </a:lnTo>
                  <a:lnTo>
                    <a:pt x="4076936" y="1468601"/>
                  </a:lnTo>
                  <a:lnTo>
                    <a:pt x="4048343" y="1449877"/>
                  </a:lnTo>
                  <a:lnTo>
                    <a:pt x="4045801" y="1420361"/>
                  </a:lnTo>
                  <a:lnTo>
                    <a:pt x="4029916" y="1417505"/>
                  </a:lnTo>
                  <a:lnTo>
                    <a:pt x="4012761" y="1400684"/>
                  </a:lnTo>
                  <a:lnTo>
                    <a:pt x="4003865" y="1361648"/>
                  </a:lnTo>
                  <a:lnTo>
                    <a:pt x="3991157" y="1369582"/>
                  </a:lnTo>
                  <a:lnTo>
                    <a:pt x="3980038" y="1379104"/>
                  </a:lnTo>
                  <a:lnTo>
                    <a:pt x="3962882" y="1368630"/>
                  </a:lnTo>
                  <a:lnTo>
                    <a:pt x="3959387" y="1359427"/>
                  </a:lnTo>
                  <a:lnTo>
                    <a:pt x="3959188" y="1359168"/>
                  </a:lnTo>
                  <a:lnTo>
                    <a:pt x="3952201" y="1362344"/>
                  </a:lnTo>
                  <a:lnTo>
                    <a:pt x="3941403" y="1376002"/>
                  </a:lnTo>
                  <a:lnTo>
                    <a:pt x="3915044" y="1360439"/>
                  </a:lnTo>
                  <a:lnTo>
                    <a:pt x="3881063" y="1366791"/>
                  </a:lnTo>
                  <a:lnTo>
                    <a:pt x="3869312" y="1362979"/>
                  </a:lnTo>
                  <a:lnTo>
                    <a:pt x="3854704" y="1387435"/>
                  </a:lnTo>
                  <a:lnTo>
                    <a:pt x="3828344" y="1376954"/>
                  </a:lnTo>
                  <a:lnTo>
                    <a:pt x="3828344" y="1360121"/>
                  </a:lnTo>
                  <a:lnTo>
                    <a:pt x="3818817" y="1354721"/>
                  </a:lnTo>
                  <a:lnTo>
                    <a:pt x="3804843" y="1381400"/>
                  </a:lnTo>
                  <a:lnTo>
                    <a:pt x="3788964" y="1355040"/>
                  </a:lnTo>
                  <a:lnTo>
                    <a:pt x="3780390" y="1364568"/>
                  </a:lnTo>
                  <a:lnTo>
                    <a:pt x="3782930" y="1385847"/>
                  </a:lnTo>
                  <a:lnTo>
                    <a:pt x="3774356" y="1395375"/>
                  </a:lnTo>
                  <a:lnTo>
                    <a:pt x="3763240" y="1413479"/>
                  </a:lnTo>
                  <a:lnTo>
                    <a:pt x="3727036" y="1400138"/>
                  </a:lnTo>
                  <a:lnTo>
                    <a:pt x="3760064" y="1424912"/>
                  </a:lnTo>
                  <a:lnTo>
                    <a:pt x="3753713" y="1435393"/>
                  </a:lnTo>
                  <a:lnTo>
                    <a:pt x="3735611" y="1437934"/>
                  </a:lnTo>
                  <a:lnTo>
                    <a:pt x="3746408" y="1462072"/>
                  </a:lnTo>
                  <a:lnTo>
                    <a:pt x="3731800" y="1465249"/>
                  </a:lnTo>
                  <a:lnTo>
                    <a:pt x="3714650" y="1451909"/>
                  </a:lnTo>
                  <a:lnTo>
                    <a:pt x="3708616" y="1472871"/>
                  </a:lnTo>
                  <a:lnTo>
                    <a:pt x="3682257" y="1485893"/>
                  </a:lnTo>
                  <a:lnTo>
                    <a:pt x="3708934" y="1518288"/>
                  </a:lnTo>
                  <a:lnTo>
                    <a:pt x="3705123" y="1556084"/>
                  </a:lnTo>
                  <a:lnTo>
                    <a:pt x="3694643" y="1561483"/>
                  </a:lnTo>
                  <a:lnTo>
                    <a:pt x="3684798" y="1576411"/>
                  </a:lnTo>
                  <a:lnTo>
                    <a:pt x="3671459" y="1575775"/>
                  </a:lnTo>
                  <a:lnTo>
                    <a:pt x="3657803" y="1604995"/>
                  </a:lnTo>
                  <a:lnTo>
                    <a:pt x="3676223" y="1623099"/>
                  </a:lnTo>
                  <a:lnTo>
                    <a:pt x="3670824" y="1633580"/>
                  </a:lnTo>
                  <a:lnTo>
                    <a:pt x="3659074" y="1627227"/>
                  </a:lnTo>
                  <a:lnTo>
                    <a:pt x="3678446" y="1657718"/>
                  </a:lnTo>
                  <a:lnTo>
                    <a:pt x="3698771" y="1661529"/>
                  </a:lnTo>
                  <a:lnTo>
                    <a:pt x="3700994" y="1676457"/>
                  </a:lnTo>
                  <a:lnTo>
                    <a:pt x="3693372" y="1683761"/>
                  </a:lnTo>
                  <a:lnTo>
                    <a:pt x="3693372" y="1695513"/>
                  </a:lnTo>
                  <a:lnTo>
                    <a:pt x="3710522" y="1688843"/>
                  </a:lnTo>
                  <a:lnTo>
                    <a:pt x="3714650" y="1694243"/>
                  </a:lnTo>
                  <a:lnTo>
                    <a:pt x="3704488" y="1702501"/>
                  </a:lnTo>
                  <a:lnTo>
                    <a:pt x="3694960" y="1705995"/>
                  </a:lnTo>
                  <a:lnTo>
                    <a:pt x="3682257" y="1708218"/>
                  </a:lnTo>
                  <a:lnTo>
                    <a:pt x="3671777" y="1729497"/>
                  </a:lnTo>
                  <a:lnTo>
                    <a:pt x="3652087" y="1779996"/>
                  </a:lnTo>
                  <a:lnTo>
                    <a:pt x="3576820" y="1860986"/>
                  </a:lnTo>
                  <a:lnTo>
                    <a:pt x="3567928" y="1845105"/>
                  </a:lnTo>
                  <a:lnTo>
                    <a:pt x="3546015" y="1867657"/>
                  </a:lnTo>
                  <a:cubicBezTo>
                    <a:pt x="3545697" y="1874327"/>
                    <a:pt x="3545380" y="1880998"/>
                    <a:pt x="3545062" y="1887668"/>
                  </a:cubicBezTo>
                  <a:lnTo>
                    <a:pt x="3531406" y="1901641"/>
                  </a:lnTo>
                  <a:lnTo>
                    <a:pt x="3510128" y="1879726"/>
                  </a:lnTo>
                  <a:lnTo>
                    <a:pt x="3503776" y="1895608"/>
                  </a:lnTo>
                  <a:lnTo>
                    <a:pt x="3498377" y="1891162"/>
                  </a:lnTo>
                  <a:lnTo>
                    <a:pt x="3488850" y="1898783"/>
                  </a:lnTo>
                  <a:lnTo>
                    <a:pt x="3484086" y="1927049"/>
                  </a:lnTo>
                  <a:lnTo>
                    <a:pt x="3467254" y="1937846"/>
                  </a:lnTo>
                  <a:lnTo>
                    <a:pt x="3438672" y="1937846"/>
                  </a:lnTo>
                  <a:lnTo>
                    <a:pt x="3429462" y="1971827"/>
                  </a:lnTo>
                  <a:lnTo>
                    <a:pt x="3416759" y="1980402"/>
                  </a:lnTo>
                  <a:lnTo>
                    <a:pt x="3401198" y="2000727"/>
                  </a:lnTo>
                  <a:lnTo>
                    <a:pt x="3407549" y="2019785"/>
                  </a:lnTo>
                  <a:lnTo>
                    <a:pt x="3399292" y="2032491"/>
                  </a:lnTo>
                  <a:lnTo>
                    <a:pt x="3382460" y="2026138"/>
                  </a:lnTo>
                  <a:lnTo>
                    <a:pt x="3379284" y="2046137"/>
                  </a:lnTo>
                  <a:lnTo>
                    <a:pt x="3369757" y="2047409"/>
                  </a:lnTo>
                  <a:lnTo>
                    <a:pt x="3368487" y="2035657"/>
                  </a:lnTo>
                  <a:lnTo>
                    <a:pt x="3358959" y="2035031"/>
                  </a:lnTo>
                  <a:lnTo>
                    <a:pt x="3346256" y="2020103"/>
                  </a:lnTo>
                  <a:lnTo>
                    <a:pt x="3350702" y="2042326"/>
                  </a:lnTo>
                  <a:lnTo>
                    <a:pt x="3359277" y="2063286"/>
                  </a:lnTo>
                  <a:lnTo>
                    <a:pt x="3352290" y="2095679"/>
                  </a:lnTo>
                  <a:lnTo>
                    <a:pt x="3334188" y="2104571"/>
                  </a:lnTo>
                  <a:lnTo>
                    <a:pt x="3326248" y="2118549"/>
                  </a:lnTo>
                  <a:lnTo>
                    <a:pt x="3308781" y="2102349"/>
                  </a:lnTo>
                  <a:lnTo>
                    <a:pt x="3299572" y="2113148"/>
                  </a:lnTo>
                  <a:lnTo>
                    <a:pt x="3301795" y="2136336"/>
                  </a:lnTo>
                  <a:lnTo>
                    <a:pt x="3327201" y="2150945"/>
                  </a:lnTo>
                  <a:cubicBezTo>
                    <a:pt x="3326989" y="2156662"/>
                    <a:pt x="3326778" y="2162379"/>
                    <a:pt x="3326566" y="2168096"/>
                  </a:cubicBezTo>
                  <a:lnTo>
                    <a:pt x="3313863" y="2182708"/>
                  </a:lnTo>
                  <a:lnTo>
                    <a:pt x="3304653" y="2213199"/>
                  </a:lnTo>
                  <a:lnTo>
                    <a:pt x="3297349" y="2224950"/>
                  </a:lnTo>
                  <a:lnTo>
                    <a:pt x="3303700" y="2239878"/>
                  </a:lnTo>
                  <a:lnTo>
                    <a:pt x="3303700" y="2260838"/>
                  </a:lnTo>
                  <a:lnTo>
                    <a:pt x="3315768" y="2269099"/>
                  </a:lnTo>
                  <a:lnTo>
                    <a:pt x="3311640" y="2280851"/>
                  </a:lnTo>
                  <a:lnTo>
                    <a:pt x="3304335" y="2265921"/>
                  </a:lnTo>
                  <a:lnTo>
                    <a:pt x="3280834" y="2265288"/>
                  </a:lnTo>
                  <a:cubicBezTo>
                    <a:pt x="3281258" y="2283921"/>
                    <a:pt x="3281681" y="2302554"/>
                    <a:pt x="3282105" y="2321187"/>
                  </a:cubicBezTo>
                  <a:lnTo>
                    <a:pt x="3290044" y="2339928"/>
                  </a:lnTo>
                  <a:lnTo>
                    <a:pt x="3280517" y="2351672"/>
                  </a:lnTo>
                  <a:lnTo>
                    <a:pt x="3293538" y="2394871"/>
                  </a:lnTo>
                  <a:lnTo>
                    <a:pt x="3286233" y="2412969"/>
                  </a:lnTo>
                  <a:lnTo>
                    <a:pt x="3305606" y="2448552"/>
                  </a:lnTo>
                  <a:lnTo>
                    <a:pt x="3306876" y="2458715"/>
                  </a:lnTo>
                  <a:lnTo>
                    <a:pt x="3290044" y="2459350"/>
                  </a:lnTo>
                  <a:lnTo>
                    <a:pt x="3285916" y="2469829"/>
                  </a:lnTo>
                  <a:lnTo>
                    <a:pt x="3305923" y="2474908"/>
                  </a:lnTo>
                  <a:lnTo>
                    <a:pt x="3300524" y="2492694"/>
                  </a:lnTo>
                  <a:lnTo>
                    <a:pt x="3306241" y="2501270"/>
                  </a:lnTo>
                  <a:lnTo>
                    <a:pt x="3317674" y="2484436"/>
                  </a:lnTo>
                  <a:lnTo>
                    <a:pt x="3328154" y="2477450"/>
                  </a:lnTo>
                  <a:lnTo>
                    <a:pt x="3340857" y="2495552"/>
                  </a:lnTo>
                  <a:lnTo>
                    <a:pt x="3355783" y="2490468"/>
                  </a:lnTo>
                  <a:lnTo>
                    <a:pt x="3365311" y="2502854"/>
                  </a:lnTo>
                  <a:lnTo>
                    <a:pt x="3383413" y="2519375"/>
                  </a:lnTo>
                  <a:lnTo>
                    <a:pt x="3390082" y="2533030"/>
                  </a:lnTo>
                  <a:lnTo>
                    <a:pt x="3401833" y="2529855"/>
                  </a:lnTo>
                  <a:lnTo>
                    <a:pt x="3408184" y="2535889"/>
                  </a:lnTo>
                  <a:lnTo>
                    <a:pt x="3414536" y="2547640"/>
                  </a:lnTo>
                  <a:lnTo>
                    <a:pt x="3404056" y="2554944"/>
                  </a:lnTo>
                  <a:lnTo>
                    <a:pt x="3411360" y="2563519"/>
                  </a:lnTo>
                  <a:lnTo>
                    <a:pt x="3432638" y="2574950"/>
                  </a:lnTo>
                  <a:lnTo>
                    <a:pt x="3442483" y="2593690"/>
                  </a:lnTo>
                  <a:lnTo>
                    <a:pt x="3448200" y="2629264"/>
                  </a:lnTo>
                  <a:lnTo>
                    <a:pt x="3440895" y="2640062"/>
                  </a:lnTo>
                  <a:lnTo>
                    <a:pt x="3445024" y="2649591"/>
                  </a:lnTo>
                  <a:lnTo>
                    <a:pt x="3433591" y="2663247"/>
                  </a:lnTo>
                  <a:lnTo>
                    <a:pt x="3429462" y="2674998"/>
                  </a:lnTo>
                  <a:lnTo>
                    <a:pt x="3405326" y="2690880"/>
                  </a:lnTo>
                  <a:lnTo>
                    <a:pt x="3380872" y="2699772"/>
                  </a:lnTo>
                  <a:lnTo>
                    <a:pt x="3372615" y="2697548"/>
                  </a:lnTo>
                  <a:lnTo>
                    <a:pt x="3361182" y="2712475"/>
                  </a:lnTo>
                  <a:lnTo>
                    <a:pt x="3352290" y="2706124"/>
                  </a:lnTo>
                  <a:lnTo>
                    <a:pt x="3351972" y="2658801"/>
                  </a:lnTo>
                  <a:lnTo>
                    <a:pt x="3336093" y="2656896"/>
                  </a:lnTo>
                  <a:lnTo>
                    <a:pt x="3317991" y="2636251"/>
                  </a:lnTo>
                  <a:lnTo>
                    <a:pt x="3311640" y="2649591"/>
                  </a:lnTo>
                  <a:lnTo>
                    <a:pt x="3338634" y="2676905"/>
                  </a:lnTo>
                  <a:lnTo>
                    <a:pt x="3342763" y="2698183"/>
                  </a:lnTo>
                  <a:lnTo>
                    <a:pt x="3334506" y="2708664"/>
                  </a:lnTo>
                  <a:lnTo>
                    <a:pt x="3330377" y="2702315"/>
                  </a:lnTo>
                  <a:lnTo>
                    <a:pt x="3303383" y="2671824"/>
                  </a:lnTo>
                  <a:lnTo>
                    <a:pt x="3311322" y="2696279"/>
                  </a:lnTo>
                  <a:lnTo>
                    <a:pt x="3300524" y="2698501"/>
                  </a:lnTo>
                  <a:lnTo>
                    <a:pt x="3272577" y="2674366"/>
                  </a:lnTo>
                  <a:lnTo>
                    <a:pt x="3251934" y="2684845"/>
                  </a:lnTo>
                  <a:lnTo>
                    <a:pt x="3231609" y="2677858"/>
                  </a:lnTo>
                  <a:lnTo>
                    <a:pt x="3228433" y="2691833"/>
                  </a:lnTo>
                  <a:lnTo>
                    <a:pt x="3195405" y="2684527"/>
                  </a:lnTo>
                  <a:lnTo>
                    <a:pt x="3179843" y="2692150"/>
                  </a:lnTo>
                  <a:lnTo>
                    <a:pt x="3196993" y="2705488"/>
                  </a:lnTo>
                  <a:lnTo>
                    <a:pt x="3237008" y="2701043"/>
                  </a:lnTo>
                  <a:lnTo>
                    <a:pt x="3247488" y="2695643"/>
                  </a:lnTo>
                  <a:lnTo>
                    <a:pt x="3257016" y="2707394"/>
                  </a:lnTo>
                  <a:lnTo>
                    <a:pt x="3280517" y="2717556"/>
                  </a:lnTo>
                  <a:lnTo>
                    <a:pt x="3284645" y="2705806"/>
                  </a:lnTo>
                  <a:lnTo>
                    <a:pt x="3293220" y="2720734"/>
                  </a:lnTo>
                  <a:lnTo>
                    <a:pt x="3289409" y="2735344"/>
                  </a:lnTo>
                  <a:lnTo>
                    <a:pt x="3297666" y="2743602"/>
                  </a:lnTo>
                  <a:lnTo>
                    <a:pt x="3308464" y="2732167"/>
                  </a:lnTo>
                  <a:lnTo>
                    <a:pt x="3338952" y="2737884"/>
                  </a:lnTo>
                  <a:lnTo>
                    <a:pt x="3361182" y="2733755"/>
                  </a:lnTo>
                  <a:lnTo>
                    <a:pt x="3380237" y="2723910"/>
                  </a:lnTo>
                  <a:lnTo>
                    <a:pt x="3392940" y="2732485"/>
                  </a:lnTo>
                  <a:lnTo>
                    <a:pt x="3391035" y="2745190"/>
                  </a:lnTo>
                  <a:lnTo>
                    <a:pt x="3398339" y="2753129"/>
                  </a:lnTo>
                  <a:lnTo>
                    <a:pt x="3411360" y="2767104"/>
                  </a:lnTo>
                  <a:lnTo>
                    <a:pt x="3411360" y="2775043"/>
                  </a:lnTo>
                  <a:lnTo>
                    <a:pt x="3405009" y="2786794"/>
                  </a:lnTo>
                  <a:lnTo>
                    <a:pt x="3396434" y="2782031"/>
                  </a:lnTo>
                  <a:lnTo>
                    <a:pt x="3385954" y="2773455"/>
                  </a:lnTo>
                  <a:lnTo>
                    <a:pt x="3390082" y="2764880"/>
                  </a:lnTo>
                  <a:lnTo>
                    <a:pt x="3384366" y="2753764"/>
                  </a:lnTo>
                  <a:lnTo>
                    <a:pt x="3380555" y="2772502"/>
                  </a:lnTo>
                  <a:lnTo>
                    <a:pt x="3370075" y="2775678"/>
                  </a:lnTo>
                  <a:lnTo>
                    <a:pt x="3363088" y="2799814"/>
                  </a:lnTo>
                  <a:lnTo>
                    <a:pt x="3346891" y="2801402"/>
                  </a:lnTo>
                  <a:lnTo>
                    <a:pt x="3344986" y="2785525"/>
                  </a:lnTo>
                  <a:lnTo>
                    <a:pt x="3337046" y="2777904"/>
                  </a:lnTo>
                  <a:lnTo>
                    <a:pt x="3329107" y="2802355"/>
                  </a:lnTo>
                  <a:lnTo>
                    <a:pt x="3309099" y="2823640"/>
                  </a:lnTo>
                  <a:lnTo>
                    <a:pt x="3280517" y="2828405"/>
                  </a:lnTo>
                  <a:cubicBezTo>
                    <a:pt x="3280305" y="2833909"/>
                    <a:pt x="3280094" y="2839413"/>
                    <a:pt x="3279882" y="2844917"/>
                  </a:cubicBezTo>
                  <a:lnTo>
                    <a:pt x="3262732" y="2853812"/>
                  </a:lnTo>
                  <a:lnTo>
                    <a:pt x="3207473" y="2844601"/>
                  </a:lnTo>
                  <a:lnTo>
                    <a:pt x="3193182" y="2851905"/>
                  </a:lnTo>
                  <a:lnTo>
                    <a:pt x="3204615" y="2865880"/>
                  </a:lnTo>
                  <a:lnTo>
                    <a:pt x="3250029" y="2864292"/>
                  </a:lnTo>
                  <a:lnTo>
                    <a:pt x="3257968" y="2884298"/>
                  </a:lnTo>
                  <a:lnTo>
                    <a:pt x="3247171" y="2891602"/>
                  </a:lnTo>
                  <a:lnTo>
                    <a:pt x="3222717" y="2881440"/>
                  </a:lnTo>
                  <a:lnTo>
                    <a:pt x="3221764" y="2888744"/>
                  </a:lnTo>
                  <a:lnTo>
                    <a:pt x="3210014" y="2894461"/>
                  </a:lnTo>
                  <a:lnTo>
                    <a:pt x="3195087" y="2897319"/>
                  </a:lnTo>
                  <a:lnTo>
                    <a:pt x="3184607" y="2891602"/>
                  </a:lnTo>
                  <a:lnTo>
                    <a:pt x="3176032" y="2895731"/>
                  </a:lnTo>
                  <a:lnTo>
                    <a:pt x="3178891" y="2903354"/>
                  </a:lnTo>
                  <a:lnTo>
                    <a:pt x="3189053" y="2912884"/>
                  </a:lnTo>
                  <a:lnTo>
                    <a:pt x="3200169" y="2910024"/>
                  </a:lnTo>
                  <a:lnTo>
                    <a:pt x="3207155" y="2911295"/>
                  </a:lnTo>
                  <a:lnTo>
                    <a:pt x="3213507" y="2921142"/>
                  </a:lnTo>
                  <a:lnTo>
                    <a:pt x="3219541" y="2924316"/>
                  </a:lnTo>
                  <a:lnTo>
                    <a:pt x="3223034" y="2920189"/>
                  </a:lnTo>
                  <a:lnTo>
                    <a:pt x="3219859" y="2909707"/>
                  </a:lnTo>
                  <a:lnTo>
                    <a:pt x="3216048" y="2903038"/>
                  </a:lnTo>
                  <a:lnTo>
                    <a:pt x="3221447" y="2895731"/>
                  </a:lnTo>
                  <a:cubicBezTo>
                    <a:pt x="3221553" y="2893402"/>
                    <a:pt x="3221658" y="2891073"/>
                    <a:pt x="3221764" y="2888744"/>
                  </a:cubicBezTo>
                  <a:lnTo>
                    <a:pt x="3253840" y="2909707"/>
                  </a:lnTo>
                  <a:lnTo>
                    <a:pt x="3257016" y="2929395"/>
                  </a:lnTo>
                  <a:lnTo>
                    <a:pt x="3243360" y="2931935"/>
                  </a:lnTo>
                  <a:lnTo>
                    <a:pt x="3250982" y="2947504"/>
                  </a:lnTo>
                  <a:lnTo>
                    <a:pt x="3239549" y="2962430"/>
                  </a:lnTo>
                  <a:lnTo>
                    <a:pt x="3252252" y="2975770"/>
                  </a:lnTo>
                  <a:lnTo>
                    <a:pt x="3240819" y="2987839"/>
                  </a:lnTo>
                  <a:lnTo>
                    <a:pt x="3227163" y="2976087"/>
                  </a:lnTo>
                  <a:lnTo>
                    <a:pt x="3220811" y="2995144"/>
                  </a:lnTo>
                  <a:lnTo>
                    <a:pt x="3241772" y="3009753"/>
                  </a:lnTo>
                  <a:lnTo>
                    <a:pt x="3246536" y="3023727"/>
                  </a:lnTo>
                  <a:lnTo>
                    <a:pt x="3232562" y="3038337"/>
                  </a:lnTo>
                  <a:lnTo>
                    <a:pt x="3243360" y="3047547"/>
                  </a:lnTo>
                  <a:cubicBezTo>
                    <a:pt x="3243148" y="3054322"/>
                    <a:pt x="3242937" y="3061098"/>
                    <a:pt x="3242725" y="3067873"/>
                  </a:cubicBezTo>
                  <a:lnTo>
                    <a:pt x="3223352" y="3086930"/>
                  </a:lnTo>
                  <a:cubicBezTo>
                    <a:pt x="3223140" y="3091906"/>
                    <a:pt x="3222929" y="3096881"/>
                    <a:pt x="3222717" y="3101857"/>
                  </a:cubicBezTo>
                  <a:lnTo>
                    <a:pt x="3229069" y="3125994"/>
                  </a:lnTo>
                  <a:lnTo>
                    <a:pt x="3217953" y="3149179"/>
                  </a:lnTo>
                  <a:lnTo>
                    <a:pt x="3218271" y="3179668"/>
                  </a:lnTo>
                  <a:lnTo>
                    <a:pt x="3203662" y="3231756"/>
                  </a:lnTo>
                  <a:lnTo>
                    <a:pt x="3173492" y="3297185"/>
                  </a:lnTo>
                  <a:lnTo>
                    <a:pt x="3148085" y="3285752"/>
                  </a:lnTo>
                  <a:lnTo>
                    <a:pt x="3114422" y="3290515"/>
                  </a:lnTo>
                  <a:lnTo>
                    <a:pt x="3104577" y="3278763"/>
                  </a:lnTo>
                  <a:lnTo>
                    <a:pt x="3065832" y="3286386"/>
                  </a:lnTo>
                  <a:lnTo>
                    <a:pt x="3055352" y="3310842"/>
                  </a:lnTo>
                  <a:lnTo>
                    <a:pt x="3036297" y="3305761"/>
                  </a:lnTo>
                  <a:lnTo>
                    <a:pt x="3032168" y="3332122"/>
                  </a:lnTo>
                  <a:lnTo>
                    <a:pt x="3008985" y="3359754"/>
                  </a:lnTo>
                  <a:lnTo>
                    <a:pt x="3025499" y="3391193"/>
                  </a:lnTo>
                  <a:lnTo>
                    <a:pt x="3022641" y="3416601"/>
                  </a:lnTo>
                  <a:lnTo>
                    <a:pt x="3009620" y="3418824"/>
                  </a:lnTo>
                  <a:lnTo>
                    <a:pt x="2977862" y="3411837"/>
                  </a:lnTo>
                  <a:lnTo>
                    <a:pt x="2930542" y="3432164"/>
                  </a:lnTo>
                  <a:lnTo>
                    <a:pt x="2918792" y="3423906"/>
                  </a:lnTo>
                  <a:lnTo>
                    <a:pt x="2882588" y="3426447"/>
                  </a:lnTo>
                  <a:cubicBezTo>
                    <a:pt x="2883011" y="3420413"/>
                    <a:pt x="2883435" y="3414378"/>
                    <a:pt x="2883858" y="3408344"/>
                  </a:cubicBezTo>
                  <a:lnTo>
                    <a:pt x="2899419" y="3403897"/>
                  </a:lnTo>
                  <a:lnTo>
                    <a:pt x="2893068" y="3392463"/>
                  </a:lnTo>
                  <a:lnTo>
                    <a:pt x="2903230" y="3368330"/>
                  </a:lnTo>
                  <a:lnTo>
                    <a:pt x="2852100" y="3293691"/>
                  </a:lnTo>
                  <a:lnTo>
                    <a:pt x="2857181" y="3281306"/>
                  </a:lnTo>
                  <a:lnTo>
                    <a:pt x="2867979" y="3290515"/>
                  </a:lnTo>
                  <a:lnTo>
                    <a:pt x="2875283" y="3289244"/>
                  </a:lnTo>
                  <a:lnTo>
                    <a:pt x="2882270" y="3276541"/>
                  </a:lnTo>
                  <a:lnTo>
                    <a:pt x="2867661" y="3252402"/>
                  </a:lnTo>
                  <a:lnTo>
                    <a:pt x="2867661" y="3241921"/>
                  </a:lnTo>
                  <a:lnTo>
                    <a:pt x="2890527" y="3243826"/>
                  </a:lnTo>
                  <a:lnTo>
                    <a:pt x="2892750" y="3222863"/>
                  </a:lnTo>
                  <a:lnTo>
                    <a:pt x="2821930" y="3147590"/>
                  </a:lnTo>
                  <a:lnTo>
                    <a:pt x="2812084" y="3089788"/>
                  </a:lnTo>
                  <a:lnTo>
                    <a:pt x="2795888" y="3080260"/>
                  </a:lnTo>
                  <a:lnTo>
                    <a:pt x="2787313" y="3042465"/>
                  </a:lnTo>
                  <a:lnTo>
                    <a:pt x="2772387" y="3022457"/>
                  </a:lnTo>
                  <a:lnTo>
                    <a:pt x="2790171" y="3018328"/>
                  </a:lnTo>
                  <a:lnTo>
                    <a:pt x="2793347" y="3008801"/>
                  </a:lnTo>
                  <a:lnTo>
                    <a:pt x="2779374" y="2996097"/>
                  </a:lnTo>
                  <a:lnTo>
                    <a:pt x="2775245" y="2979263"/>
                  </a:lnTo>
                  <a:lnTo>
                    <a:pt x="2779056" y="2969736"/>
                  </a:lnTo>
                  <a:lnTo>
                    <a:pt x="2779056" y="2956077"/>
                  </a:lnTo>
                  <a:lnTo>
                    <a:pt x="2768576" y="2951632"/>
                  </a:lnTo>
                  <a:lnTo>
                    <a:pt x="2756825" y="2957348"/>
                  </a:lnTo>
                  <a:lnTo>
                    <a:pt x="2739676" y="2952267"/>
                  </a:lnTo>
                  <a:lnTo>
                    <a:pt x="2741899" y="2941467"/>
                  </a:lnTo>
                  <a:lnTo>
                    <a:pt x="2779691" y="2919236"/>
                  </a:lnTo>
                  <a:lnTo>
                    <a:pt x="2763812" y="2902720"/>
                  </a:lnTo>
                  <a:lnTo>
                    <a:pt x="2759684" y="2902720"/>
                  </a:lnTo>
                  <a:lnTo>
                    <a:pt x="2756190" y="2903038"/>
                  </a:lnTo>
                  <a:lnTo>
                    <a:pt x="2753332" y="2903672"/>
                  </a:lnTo>
                  <a:lnTo>
                    <a:pt x="2752379" y="2903989"/>
                  </a:lnTo>
                  <a:lnTo>
                    <a:pt x="2752062" y="2904623"/>
                  </a:lnTo>
                  <a:lnTo>
                    <a:pt x="2751426" y="2906529"/>
                  </a:lnTo>
                  <a:cubicBezTo>
                    <a:pt x="2751320" y="2907377"/>
                    <a:pt x="2751215" y="2908224"/>
                    <a:pt x="2751109" y="2909072"/>
                  </a:cubicBezTo>
                  <a:lnTo>
                    <a:pt x="2751109" y="2911930"/>
                  </a:lnTo>
                  <a:lnTo>
                    <a:pt x="2751109" y="2917011"/>
                  </a:lnTo>
                  <a:lnTo>
                    <a:pt x="2751109" y="2919236"/>
                  </a:lnTo>
                  <a:lnTo>
                    <a:pt x="2745710" y="2915423"/>
                  </a:lnTo>
                  <a:cubicBezTo>
                    <a:pt x="2746133" y="2909706"/>
                    <a:pt x="2746557" y="2903989"/>
                    <a:pt x="2746980" y="2898272"/>
                  </a:cubicBezTo>
                  <a:lnTo>
                    <a:pt x="2733642" y="2887156"/>
                  </a:lnTo>
                  <a:lnTo>
                    <a:pt x="2729513" y="2872231"/>
                  </a:lnTo>
                  <a:lnTo>
                    <a:pt x="2720621" y="2826815"/>
                  </a:lnTo>
                  <a:lnTo>
                    <a:pt x="2717763" y="2769962"/>
                  </a:lnTo>
                  <a:lnTo>
                    <a:pt x="2718432" y="2770111"/>
                  </a:lnTo>
                  <a:lnTo>
                    <a:pt x="2705803" y="2755583"/>
                  </a:lnTo>
                  <a:lnTo>
                    <a:pt x="2681365" y="2751773"/>
                  </a:lnTo>
                  <a:lnTo>
                    <a:pt x="2680413" y="2744153"/>
                  </a:lnTo>
                  <a:lnTo>
                    <a:pt x="2666449" y="2735898"/>
                  </a:lnTo>
                  <a:lnTo>
                    <a:pt x="2677874" y="2696847"/>
                  </a:lnTo>
                  <a:lnTo>
                    <a:pt x="2668353" y="2675893"/>
                  </a:lnTo>
                  <a:cubicBezTo>
                    <a:pt x="2668565" y="2666050"/>
                    <a:pt x="2668776" y="2656208"/>
                    <a:pt x="2668988" y="2646365"/>
                  </a:cubicBezTo>
                  <a:lnTo>
                    <a:pt x="2675335" y="2662240"/>
                  </a:lnTo>
                  <a:lnTo>
                    <a:pt x="2678509" y="2640968"/>
                  </a:lnTo>
                  <a:lnTo>
                    <a:pt x="2676288" y="2617791"/>
                  </a:lnTo>
                  <a:lnTo>
                    <a:pt x="2655976" y="2621282"/>
                  </a:lnTo>
                  <a:lnTo>
                    <a:pt x="2646771" y="2635889"/>
                  </a:lnTo>
                  <a:lnTo>
                    <a:pt x="2659784" y="2674939"/>
                  </a:lnTo>
                  <a:lnTo>
                    <a:pt x="2657879" y="2686687"/>
                  </a:lnTo>
                  <a:lnTo>
                    <a:pt x="2649310" y="2693036"/>
                  </a:lnTo>
                  <a:lnTo>
                    <a:pt x="2646136" y="2672717"/>
                  </a:lnTo>
                  <a:lnTo>
                    <a:pt x="2642962" y="2665414"/>
                  </a:lnTo>
                  <a:cubicBezTo>
                    <a:pt x="2643174" y="2662662"/>
                    <a:pt x="2643385" y="2659911"/>
                    <a:pt x="2643597" y="2657159"/>
                  </a:cubicBezTo>
                  <a:lnTo>
                    <a:pt x="2631854" y="2658430"/>
                  </a:lnTo>
                  <a:lnTo>
                    <a:pt x="2637567" y="2679067"/>
                  </a:lnTo>
                  <a:lnTo>
                    <a:pt x="2632489" y="2705737"/>
                  </a:lnTo>
                  <a:lnTo>
                    <a:pt x="2650579" y="2720341"/>
                  </a:lnTo>
                  <a:lnTo>
                    <a:pt x="2647722" y="2746693"/>
                  </a:lnTo>
                  <a:lnTo>
                    <a:pt x="2636298" y="2747963"/>
                  </a:lnTo>
                  <a:lnTo>
                    <a:pt x="2633124" y="2773998"/>
                  </a:lnTo>
                  <a:lnTo>
                    <a:pt x="2623920" y="2784475"/>
                  </a:lnTo>
                  <a:lnTo>
                    <a:pt x="2600434" y="2781934"/>
                  </a:lnTo>
                  <a:lnTo>
                    <a:pt x="2586787" y="2789236"/>
                  </a:lnTo>
                  <a:lnTo>
                    <a:pt x="2571870" y="2774633"/>
                  </a:lnTo>
                  <a:lnTo>
                    <a:pt x="2577583" y="2799714"/>
                  </a:lnTo>
                  <a:lnTo>
                    <a:pt x="2549970" y="2818130"/>
                  </a:lnTo>
                  <a:lnTo>
                    <a:pt x="2544893" y="2839084"/>
                  </a:lnTo>
                  <a:lnTo>
                    <a:pt x="2529023" y="2837179"/>
                  </a:lnTo>
                  <a:lnTo>
                    <a:pt x="2524898" y="2843846"/>
                  </a:lnTo>
                  <a:lnTo>
                    <a:pt x="2536322" y="2852736"/>
                  </a:lnTo>
                  <a:lnTo>
                    <a:pt x="2528389" y="2862578"/>
                  </a:lnTo>
                  <a:lnTo>
                    <a:pt x="2517598" y="2864483"/>
                  </a:lnTo>
                  <a:lnTo>
                    <a:pt x="2509981" y="2866389"/>
                  </a:lnTo>
                  <a:lnTo>
                    <a:pt x="2506807" y="2867023"/>
                  </a:lnTo>
                  <a:lnTo>
                    <a:pt x="2504903" y="2867975"/>
                  </a:lnTo>
                  <a:lnTo>
                    <a:pt x="2504268" y="2868928"/>
                  </a:lnTo>
                  <a:lnTo>
                    <a:pt x="2503952" y="2869563"/>
                  </a:lnTo>
                  <a:lnTo>
                    <a:pt x="2502999" y="2872103"/>
                  </a:lnTo>
                  <a:lnTo>
                    <a:pt x="2501730" y="2875277"/>
                  </a:lnTo>
                  <a:lnTo>
                    <a:pt x="2500777" y="2879088"/>
                  </a:lnTo>
                  <a:lnTo>
                    <a:pt x="2499190" y="2885437"/>
                  </a:lnTo>
                  <a:cubicBezTo>
                    <a:pt x="2499084" y="2886390"/>
                    <a:pt x="2498979" y="2887342"/>
                    <a:pt x="2498873" y="2888295"/>
                  </a:cubicBezTo>
                  <a:lnTo>
                    <a:pt x="2479196" y="2919092"/>
                  </a:lnTo>
                  <a:lnTo>
                    <a:pt x="2452536" y="2925442"/>
                  </a:lnTo>
                  <a:lnTo>
                    <a:pt x="2434445" y="2941316"/>
                  </a:lnTo>
                  <a:lnTo>
                    <a:pt x="2412546" y="2943856"/>
                  </a:lnTo>
                  <a:lnTo>
                    <a:pt x="2406199" y="2961954"/>
                  </a:lnTo>
                  <a:lnTo>
                    <a:pt x="2358910" y="2965446"/>
                  </a:lnTo>
                  <a:lnTo>
                    <a:pt x="2325902" y="2956239"/>
                  </a:lnTo>
                  <a:lnTo>
                    <a:pt x="2291942" y="2950206"/>
                  </a:lnTo>
                  <a:lnTo>
                    <a:pt x="2297020" y="2924807"/>
                  </a:lnTo>
                  <a:lnTo>
                    <a:pt x="2267822" y="2929252"/>
                  </a:lnTo>
                  <a:lnTo>
                    <a:pt x="2226879" y="2886389"/>
                  </a:lnTo>
                  <a:lnTo>
                    <a:pt x="2197364" y="2883216"/>
                  </a:lnTo>
                  <a:lnTo>
                    <a:pt x="2191016" y="2862578"/>
                  </a:lnTo>
                  <a:lnTo>
                    <a:pt x="2178955" y="2853371"/>
                  </a:lnTo>
                  <a:lnTo>
                    <a:pt x="2188477" y="2836226"/>
                  </a:lnTo>
                  <a:lnTo>
                    <a:pt x="2197681" y="2806700"/>
                  </a:lnTo>
                  <a:lnTo>
                    <a:pt x="2216723" y="2820034"/>
                  </a:lnTo>
                  <a:lnTo>
                    <a:pt x="2224022" y="2809240"/>
                  </a:lnTo>
                  <a:lnTo>
                    <a:pt x="2253857" y="2822891"/>
                  </a:lnTo>
                  <a:lnTo>
                    <a:pt x="2244334" y="2811462"/>
                  </a:lnTo>
                  <a:lnTo>
                    <a:pt x="2243066" y="2799714"/>
                  </a:lnTo>
                  <a:lnTo>
                    <a:pt x="2283373" y="2782569"/>
                  </a:lnTo>
                  <a:lnTo>
                    <a:pt x="2235450" y="2793365"/>
                  </a:lnTo>
                  <a:lnTo>
                    <a:pt x="2224976" y="2773679"/>
                  </a:lnTo>
                  <a:lnTo>
                    <a:pt x="2235132" y="2752408"/>
                  </a:lnTo>
                  <a:lnTo>
                    <a:pt x="2251001" y="2748280"/>
                  </a:lnTo>
                  <a:lnTo>
                    <a:pt x="2258618" y="2737486"/>
                  </a:lnTo>
                  <a:lnTo>
                    <a:pt x="2242432" y="2730184"/>
                  </a:lnTo>
                  <a:lnTo>
                    <a:pt x="2245287" y="2720658"/>
                  </a:lnTo>
                  <a:lnTo>
                    <a:pt x="2261156" y="2707958"/>
                  </a:lnTo>
                  <a:lnTo>
                    <a:pt x="2261156" y="2703514"/>
                  </a:lnTo>
                  <a:lnTo>
                    <a:pt x="2245287" y="2694307"/>
                  </a:lnTo>
                  <a:lnTo>
                    <a:pt x="2232909" y="2720024"/>
                  </a:lnTo>
                  <a:lnTo>
                    <a:pt x="2214502" y="2707641"/>
                  </a:lnTo>
                  <a:lnTo>
                    <a:pt x="2211646" y="2733675"/>
                  </a:lnTo>
                  <a:lnTo>
                    <a:pt x="2197998" y="2725421"/>
                  </a:lnTo>
                  <a:cubicBezTo>
                    <a:pt x="2197681" y="2720870"/>
                    <a:pt x="2197363" y="2716319"/>
                    <a:pt x="2197046" y="2711768"/>
                  </a:cubicBezTo>
                  <a:lnTo>
                    <a:pt x="2191333" y="2703196"/>
                  </a:lnTo>
                  <a:lnTo>
                    <a:pt x="2204980" y="2676845"/>
                  </a:lnTo>
                  <a:lnTo>
                    <a:pt x="2223072" y="2685099"/>
                  </a:lnTo>
                  <a:lnTo>
                    <a:pt x="2224976" y="2659700"/>
                  </a:lnTo>
                  <a:lnTo>
                    <a:pt x="2227833" y="2657478"/>
                  </a:lnTo>
                  <a:lnTo>
                    <a:pt x="2233862" y="2652715"/>
                  </a:lnTo>
                  <a:lnTo>
                    <a:pt x="2237035" y="2649540"/>
                  </a:lnTo>
                  <a:lnTo>
                    <a:pt x="2239257" y="2646683"/>
                  </a:lnTo>
                  <a:lnTo>
                    <a:pt x="2241161" y="2644460"/>
                  </a:lnTo>
                  <a:lnTo>
                    <a:pt x="2241479" y="2643508"/>
                  </a:lnTo>
                  <a:lnTo>
                    <a:pt x="2241479" y="2642873"/>
                  </a:lnTo>
                  <a:lnTo>
                    <a:pt x="2241479" y="2642555"/>
                  </a:lnTo>
                  <a:lnTo>
                    <a:pt x="2241798" y="2642555"/>
                  </a:lnTo>
                  <a:lnTo>
                    <a:pt x="2243702" y="2642873"/>
                  </a:lnTo>
                  <a:lnTo>
                    <a:pt x="2248461" y="2646048"/>
                  </a:lnTo>
                  <a:lnTo>
                    <a:pt x="2256713" y="2651127"/>
                  </a:lnTo>
                  <a:lnTo>
                    <a:pt x="2264966" y="2632078"/>
                  </a:lnTo>
                  <a:lnTo>
                    <a:pt x="2259571" y="2626999"/>
                  </a:lnTo>
                  <a:lnTo>
                    <a:pt x="2242432" y="2639698"/>
                  </a:lnTo>
                  <a:lnTo>
                    <a:pt x="2232909" y="2632395"/>
                  </a:lnTo>
                  <a:lnTo>
                    <a:pt x="2216406" y="2645095"/>
                  </a:lnTo>
                  <a:lnTo>
                    <a:pt x="2211646" y="2633665"/>
                  </a:lnTo>
                  <a:lnTo>
                    <a:pt x="2225609" y="2614615"/>
                  </a:lnTo>
                  <a:lnTo>
                    <a:pt x="2237035" y="2592073"/>
                  </a:lnTo>
                  <a:lnTo>
                    <a:pt x="2260205" y="2583819"/>
                  </a:lnTo>
                  <a:lnTo>
                    <a:pt x="2263060" y="2568896"/>
                  </a:lnTo>
                  <a:lnTo>
                    <a:pt x="2245287" y="2569214"/>
                  </a:lnTo>
                  <a:lnTo>
                    <a:pt x="2264013" y="2548576"/>
                  </a:lnTo>
                  <a:lnTo>
                    <a:pt x="2274486" y="2524764"/>
                  </a:lnTo>
                  <a:lnTo>
                    <a:pt x="2276390" y="2521589"/>
                  </a:lnTo>
                  <a:lnTo>
                    <a:pt x="2288133" y="2517779"/>
                  </a:lnTo>
                  <a:lnTo>
                    <a:pt x="2285278" y="2560324"/>
                  </a:lnTo>
                  <a:lnTo>
                    <a:pt x="2292893" y="2570485"/>
                  </a:lnTo>
                  <a:lnTo>
                    <a:pt x="2297656" y="2512700"/>
                  </a:lnTo>
                  <a:lnTo>
                    <a:pt x="2328123" y="2498726"/>
                  </a:lnTo>
                  <a:lnTo>
                    <a:pt x="2315429" y="2494594"/>
                  </a:lnTo>
                  <a:lnTo>
                    <a:pt x="2290038" y="2503489"/>
                  </a:lnTo>
                  <a:lnTo>
                    <a:pt x="2293212" y="2487610"/>
                  </a:lnTo>
                  <a:lnTo>
                    <a:pt x="2278612" y="2503489"/>
                  </a:lnTo>
                  <a:lnTo>
                    <a:pt x="2250048" y="2517144"/>
                  </a:lnTo>
                  <a:lnTo>
                    <a:pt x="2241798" y="2546990"/>
                  </a:lnTo>
                  <a:lnTo>
                    <a:pt x="2213550" y="2566039"/>
                  </a:lnTo>
                  <a:lnTo>
                    <a:pt x="2206249" y="2575564"/>
                  </a:lnTo>
                  <a:lnTo>
                    <a:pt x="2183715" y="2563182"/>
                  </a:lnTo>
                  <a:lnTo>
                    <a:pt x="2169117" y="2573658"/>
                  </a:lnTo>
                  <a:lnTo>
                    <a:pt x="2149756" y="2544449"/>
                  </a:lnTo>
                  <a:cubicBezTo>
                    <a:pt x="2149650" y="2541380"/>
                    <a:pt x="2149545" y="2538311"/>
                    <a:pt x="2149439" y="2535242"/>
                  </a:cubicBezTo>
                  <a:lnTo>
                    <a:pt x="2166578" y="2537146"/>
                  </a:lnTo>
                  <a:lnTo>
                    <a:pt x="2168800" y="2516191"/>
                  </a:lnTo>
                  <a:lnTo>
                    <a:pt x="2183399" y="2530480"/>
                  </a:lnTo>
                  <a:lnTo>
                    <a:pt x="2216088" y="2509202"/>
                  </a:lnTo>
                  <a:lnTo>
                    <a:pt x="2187842" y="2511428"/>
                  </a:lnTo>
                  <a:lnTo>
                    <a:pt x="2178955" y="2506347"/>
                  </a:lnTo>
                  <a:lnTo>
                    <a:pt x="2176734" y="2489517"/>
                  </a:lnTo>
                  <a:lnTo>
                    <a:pt x="2203076" y="2475554"/>
                  </a:lnTo>
                  <a:lnTo>
                    <a:pt x="2181178" y="2477773"/>
                  </a:lnTo>
                  <a:cubicBezTo>
                    <a:pt x="2181390" y="2473540"/>
                    <a:pt x="2181601" y="2469306"/>
                    <a:pt x="2181813" y="2465073"/>
                  </a:cubicBezTo>
                  <a:lnTo>
                    <a:pt x="2169117" y="2453962"/>
                  </a:lnTo>
                  <a:lnTo>
                    <a:pt x="2180543" y="2439040"/>
                  </a:lnTo>
                  <a:lnTo>
                    <a:pt x="2172290" y="2438087"/>
                  </a:lnTo>
                  <a:lnTo>
                    <a:pt x="2159594" y="2444438"/>
                  </a:lnTo>
                  <a:lnTo>
                    <a:pt x="2141505" y="2433007"/>
                  </a:lnTo>
                  <a:lnTo>
                    <a:pt x="2149756" y="2422530"/>
                  </a:lnTo>
                  <a:lnTo>
                    <a:pt x="2138331" y="2421258"/>
                  </a:lnTo>
                  <a:lnTo>
                    <a:pt x="2143091" y="2403163"/>
                  </a:lnTo>
                  <a:lnTo>
                    <a:pt x="2158959" y="2402208"/>
                  </a:lnTo>
                  <a:lnTo>
                    <a:pt x="2184669" y="2408243"/>
                  </a:lnTo>
                  <a:lnTo>
                    <a:pt x="2209741" y="2392366"/>
                  </a:lnTo>
                  <a:lnTo>
                    <a:pt x="2253223" y="2401575"/>
                  </a:lnTo>
                  <a:lnTo>
                    <a:pt x="2274486" y="2389510"/>
                  </a:lnTo>
                  <a:lnTo>
                    <a:pt x="2317968" y="2416815"/>
                  </a:lnTo>
                  <a:lnTo>
                    <a:pt x="2312891" y="2438722"/>
                  </a:lnTo>
                  <a:lnTo>
                    <a:pt x="2328441" y="2426022"/>
                  </a:lnTo>
                  <a:lnTo>
                    <a:pt x="2341136" y="2440627"/>
                  </a:lnTo>
                  <a:lnTo>
                    <a:pt x="2347484" y="2426022"/>
                  </a:lnTo>
                  <a:lnTo>
                    <a:pt x="2329710" y="2412053"/>
                  </a:lnTo>
                  <a:lnTo>
                    <a:pt x="2325902" y="2398716"/>
                  </a:lnTo>
                  <a:lnTo>
                    <a:pt x="2386204" y="2376172"/>
                  </a:lnTo>
                  <a:lnTo>
                    <a:pt x="2384935" y="2359030"/>
                  </a:lnTo>
                  <a:lnTo>
                    <a:pt x="2353197" y="2371094"/>
                  </a:lnTo>
                  <a:lnTo>
                    <a:pt x="2361765" y="2356172"/>
                  </a:lnTo>
                  <a:cubicBezTo>
                    <a:pt x="2361659" y="2348023"/>
                    <a:pt x="2361554" y="2339874"/>
                    <a:pt x="2361448" y="2331725"/>
                  </a:cubicBezTo>
                  <a:lnTo>
                    <a:pt x="2383348" y="2299021"/>
                  </a:lnTo>
                  <a:lnTo>
                    <a:pt x="2345898" y="2332040"/>
                  </a:lnTo>
                  <a:lnTo>
                    <a:pt x="2345898" y="2368872"/>
                  </a:lnTo>
                  <a:lnTo>
                    <a:pt x="2330346" y="2378397"/>
                  </a:lnTo>
                  <a:lnTo>
                    <a:pt x="2320824" y="2367285"/>
                  </a:lnTo>
                  <a:lnTo>
                    <a:pt x="2313208" y="2374587"/>
                  </a:lnTo>
                  <a:lnTo>
                    <a:pt x="2271948" y="2374904"/>
                  </a:lnTo>
                  <a:lnTo>
                    <a:pt x="2271948" y="2363157"/>
                  </a:lnTo>
                  <a:lnTo>
                    <a:pt x="2287500" y="2339979"/>
                  </a:lnTo>
                  <a:lnTo>
                    <a:pt x="2263378" y="2359030"/>
                  </a:lnTo>
                  <a:lnTo>
                    <a:pt x="2263378" y="2376172"/>
                  </a:lnTo>
                  <a:lnTo>
                    <a:pt x="2245605" y="2379350"/>
                  </a:lnTo>
                  <a:lnTo>
                    <a:pt x="2210694" y="2377443"/>
                  </a:lnTo>
                  <a:lnTo>
                    <a:pt x="2176100" y="2399987"/>
                  </a:lnTo>
                  <a:lnTo>
                    <a:pt x="2153882" y="2391732"/>
                  </a:lnTo>
                  <a:lnTo>
                    <a:pt x="2145948" y="2379350"/>
                  </a:lnTo>
                  <a:lnTo>
                    <a:pt x="2160864" y="2371729"/>
                  </a:lnTo>
                  <a:lnTo>
                    <a:pt x="2136427" y="2362204"/>
                  </a:lnTo>
                  <a:lnTo>
                    <a:pt x="2178639" y="2342201"/>
                  </a:lnTo>
                  <a:lnTo>
                    <a:pt x="2167847" y="2339979"/>
                  </a:lnTo>
                  <a:lnTo>
                    <a:pt x="2173243" y="2326326"/>
                  </a:lnTo>
                  <a:lnTo>
                    <a:pt x="2188160" y="2322834"/>
                  </a:lnTo>
                  <a:lnTo>
                    <a:pt x="2158008" y="2303150"/>
                  </a:lnTo>
                  <a:lnTo>
                    <a:pt x="2166578" y="2294574"/>
                  </a:lnTo>
                  <a:lnTo>
                    <a:pt x="2133571" y="2274889"/>
                  </a:lnTo>
                  <a:lnTo>
                    <a:pt x="2157057" y="2271715"/>
                  </a:lnTo>
                  <a:lnTo>
                    <a:pt x="2154518" y="2256790"/>
                  </a:lnTo>
                  <a:lnTo>
                    <a:pt x="2160864" y="2256790"/>
                  </a:lnTo>
                  <a:lnTo>
                    <a:pt x="2173560" y="2244090"/>
                  </a:lnTo>
                  <a:lnTo>
                    <a:pt x="2187525" y="2258697"/>
                  </a:lnTo>
                  <a:lnTo>
                    <a:pt x="2200219" y="2265998"/>
                  </a:lnTo>
                  <a:lnTo>
                    <a:pt x="2203395" y="2253298"/>
                  </a:lnTo>
                  <a:lnTo>
                    <a:pt x="2226246" y="2245361"/>
                  </a:lnTo>
                  <a:lnTo>
                    <a:pt x="2252906" y="2258377"/>
                  </a:lnTo>
                  <a:lnTo>
                    <a:pt x="2266552" y="2244090"/>
                  </a:lnTo>
                  <a:lnTo>
                    <a:pt x="2266552" y="2235835"/>
                  </a:lnTo>
                  <a:lnTo>
                    <a:pt x="2213550" y="2243773"/>
                  </a:lnTo>
                  <a:lnTo>
                    <a:pt x="2197681" y="2239644"/>
                  </a:lnTo>
                  <a:lnTo>
                    <a:pt x="2204029" y="2231072"/>
                  </a:lnTo>
                  <a:lnTo>
                    <a:pt x="2233862" y="2227898"/>
                  </a:lnTo>
                  <a:lnTo>
                    <a:pt x="2254492" y="2222181"/>
                  </a:lnTo>
                  <a:lnTo>
                    <a:pt x="2236401" y="2212020"/>
                  </a:lnTo>
                  <a:lnTo>
                    <a:pt x="2249414" y="2203448"/>
                  </a:lnTo>
                  <a:lnTo>
                    <a:pt x="2244970" y="2194876"/>
                  </a:lnTo>
                  <a:lnTo>
                    <a:pt x="2230053" y="2187889"/>
                  </a:lnTo>
                  <a:lnTo>
                    <a:pt x="2238304" y="2165664"/>
                  </a:lnTo>
                  <a:lnTo>
                    <a:pt x="2261791" y="2150423"/>
                  </a:lnTo>
                  <a:lnTo>
                    <a:pt x="2278612" y="2184079"/>
                  </a:lnTo>
                  <a:lnTo>
                    <a:pt x="2285912" y="2178682"/>
                  </a:lnTo>
                  <a:lnTo>
                    <a:pt x="2279565" y="2166298"/>
                  </a:lnTo>
                  <a:lnTo>
                    <a:pt x="2281469" y="2138677"/>
                  </a:lnTo>
                  <a:lnTo>
                    <a:pt x="2300512" y="2135500"/>
                  </a:lnTo>
                  <a:lnTo>
                    <a:pt x="2314476" y="2151058"/>
                  </a:lnTo>
                  <a:lnTo>
                    <a:pt x="2307177" y="2195194"/>
                  </a:lnTo>
                  <a:lnTo>
                    <a:pt x="2318920" y="2195194"/>
                  </a:lnTo>
                  <a:lnTo>
                    <a:pt x="2329076" y="2158361"/>
                  </a:lnTo>
                  <a:lnTo>
                    <a:pt x="2356688" y="2158044"/>
                  </a:lnTo>
                  <a:lnTo>
                    <a:pt x="2361131" y="2146612"/>
                  </a:lnTo>
                  <a:lnTo>
                    <a:pt x="2321776" y="2142486"/>
                  </a:lnTo>
                  <a:lnTo>
                    <a:pt x="2319237" y="2125021"/>
                  </a:lnTo>
                  <a:lnTo>
                    <a:pt x="2297020" y="2113274"/>
                  </a:lnTo>
                  <a:lnTo>
                    <a:pt x="2285594" y="2125021"/>
                  </a:lnTo>
                  <a:lnTo>
                    <a:pt x="2278294" y="2118988"/>
                  </a:lnTo>
                  <a:lnTo>
                    <a:pt x="2283373" y="2109465"/>
                  </a:lnTo>
                  <a:lnTo>
                    <a:pt x="2297973" y="2100891"/>
                  </a:lnTo>
                  <a:lnTo>
                    <a:pt x="2310667" y="2099304"/>
                  </a:lnTo>
                  <a:lnTo>
                    <a:pt x="2326855" y="2092953"/>
                  </a:lnTo>
                  <a:lnTo>
                    <a:pt x="2344627" y="2103432"/>
                  </a:lnTo>
                  <a:lnTo>
                    <a:pt x="2352880" y="2098033"/>
                  </a:lnTo>
                  <a:lnTo>
                    <a:pt x="2373509" y="2117719"/>
                  </a:lnTo>
                  <a:lnTo>
                    <a:pt x="2388426" y="2113591"/>
                  </a:lnTo>
                  <a:lnTo>
                    <a:pt x="2390965" y="2100891"/>
                  </a:lnTo>
                  <a:lnTo>
                    <a:pt x="2364623" y="2097082"/>
                  </a:lnTo>
                  <a:lnTo>
                    <a:pt x="2364623" y="2087237"/>
                  </a:lnTo>
                  <a:lnTo>
                    <a:pt x="2392868" y="2073585"/>
                  </a:lnTo>
                  <a:lnTo>
                    <a:pt x="2361131" y="2063426"/>
                  </a:lnTo>
                  <a:lnTo>
                    <a:pt x="2344309" y="2067553"/>
                  </a:lnTo>
                  <a:lnTo>
                    <a:pt x="2321141" y="2069141"/>
                  </a:lnTo>
                  <a:lnTo>
                    <a:pt x="2338915" y="2050726"/>
                  </a:lnTo>
                  <a:lnTo>
                    <a:pt x="2320824" y="2045646"/>
                  </a:lnTo>
                  <a:lnTo>
                    <a:pt x="2318602" y="2029776"/>
                  </a:lnTo>
                  <a:lnTo>
                    <a:pt x="2346849" y="2010726"/>
                  </a:lnTo>
                  <a:lnTo>
                    <a:pt x="2363987" y="2025013"/>
                  </a:lnTo>
                  <a:lnTo>
                    <a:pt x="2377953" y="2033586"/>
                  </a:lnTo>
                  <a:lnTo>
                    <a:pt x="2390330" y="2019933"/>
                  </a:lnTo>
                  <a:lnTo>
                    <a:pt x="2395725" y="2026918"/>
                  </a:lnTo>
                  <a:lnTo>
                    <a:pt x="2422068" y="2016441"/>
                  </a:lnTo>
                  <a:lnTo>
                    <a:pt x="2401756" y="1998661"/>
                  </a:lnTo>
                  <a:lnTo>
                    <a:pt x="2384935" y="2011360"/>
                  </a:lnTo>
                  <a:lnTo>
                    <a:pt x="2370336" y="2004376"/>
                  </a:lnTo>
                  <a:lnTo>
                    <a:pt x="2373191" y="1984056"/>
                  </a:lnTo>
                  <a:lnTo>
                    <a:pt x="2394138" y="1977706"/>
                  </a:lnTo>
                  <a:lnTo>
                    <a:pt x="2409055" y="1966911"/>
                  </a:lnTo>
                  <a:lnTo>
                    <a:pt x="2423655" y="1967864"/>
                  </a:lnTo>
                  <a:cubicBezTo>
                    <a:pt x="2423973" y="1963631"/>
                    <a:pt x="2424290" y="1959397"/>
                    <a:pt x="2424608" y="1955164"/>
                  </a:cubicBezTo>
                  <a:lnTo>
                    <a:pt x="2438570" y="1958338"/>
                  </a:lnTo>
                  <a:lnTo>
                    <a:pt x="2445870" y="1965324"/>
                  </a:lnTo>
                  <a:lnTo>
                    <a:pt x="2460787" y="1944051"/>
                  </a:lnTo>
                  <a:lnTo>
                    <a:pt x="2480465" y="1914841"/>
                  </a:lnTo>
                  <a:lnTo>
                    <a:pt x="2502364" y="1913254"/>
                  </a:lnTo>
                  <a:lnTo>
                    <a:pt x="2520455" y="1906904"/>
                  </a:lnTo>
                  <a:lnTo>
                    <a:pt x="2529341" y="1928811"/>
                  </a:lnTo>
                  <a:lnTo>
                    <a:pt x="2553461" y="1919286"/>
                  </a:lnTo>
                  <a:lnTo>
                    <a:pt x="2543941" y="1902459"/>
                  </a:lnTo>
                  <a:lnTo>
                    <a:pt x="2538228" y="1886901"/>
                  </a:lnTo>
                  <a:lnTo>
                    <a:pt x="2585518" y="1865312"/>
                  </a:lnTo>
                  <a:lnTo>
                    <a:pt x="2609319" y="1891347"/>
                  </a:lnTo>
                  <a:lnTo>
                    <a:pt x="2603925" y="1913254"/>
                  </a:lnTo>
                  <a:lnTo>
                    <a:pt x="2607415" y="1925954"/>
                  </a:lnTo>
                  <a:lnTo>
                    <a:pt x="2630902" y="1923731"/>
                  </a:lnTo>
                  <a:lnTo>
                    <a:pt x="2619793" y="1910079"/>
                  </a:lnTo>
                  <a:lnTo>
                    <a:pt x="2626141" y="1900554"/>
                  </a:lnTo>
                  <a:lnTo>
                    <a:pt x="2665497" y="1901189"/>
                  </a:lnTo>
                  <a:lnTo>
                    <a:pt x="2678826" y="1889759"/>
                  </a:lnTo>
                  <a:lnTo>
                    <a:pt x="2665179" y="1871979"/>
                  </a:lnTo>
                  <a:lnTo>
                    <a:pt x="2684856" y="1851658"/>
                  </a:lnTo>
                  <a:lnTo>
                    <a:pt x="2739762" y="1824989"/>
                  </a:lnTo>
                  <a:lnTo>
                    <a:pt x="2727702" y="1843086"/>
                  </a:lnTo>
                  <a:lnTo>
                    <a:pt x="2755314" y="1832928"/>
                  </a:lnTo>
                  <a:lnTo>
                    <a:pt x="2757853" y="1817369"/>
                  </a:lnTo>
                  <a:lnTo>
                    <a:pt x="2733732" y="1816734"/>
                  </a:lnTo>
                  <a:lnTo>
                    <a:pt x="2743254" y="1805304"/>
                  </a:lnTo>
                  <a:cubicBezTo>
                    <a:pt x="2743360" y="1802129"/>
                    <a:pt x="2743465" y="1798954"/>
                    <a:pt x="2743571" y="1795779"/>
                  </a:cubicBezTo>
                  <a:lnTo>
                    <a:pt x="2735636" y="1791334"/>
                  </a:lnTo>
                  <a:lnTo>
                    <a:pt x="2750553" y="1786571"/>
                  </a:lnTo>
                  <a:lnTo>
                    <a:pt x="2749283" y="1782443"/>
                  </a:lnTo>
                  <a:lnTo>
                    <a:pt x="2732463" y="1785936"/>
                  </a:lnTo>
                  <a:lnTo>
                    <a:pt x="2723576" y="1801494"/>
                  </a:lnTo>
                  <a:lnTo>
                    <a:pt x="2655341" y="1817686"/>
                  </a:lnTo>
                  <a:lnTo>
                    <a:pt x="2652167" y="1822131"/>
                  </a:lnTo>
                  <a:lnTo>
                    <a:pt x="2724211" y="1806891"/>
                  </a:lnTo>
                  <a:lnTo>
                    <a:pt x="2726114" y="1817369"/>
                  </a:lnTo>
                  <a:lnTo>
                    <a:pt x="2673431" y="1835784"/>
                  </a:lnTo>
                  <a:lnTo>
                    <a:pt x="2648041" y="1871979"/>
                  </a:lnTo>
                  <a:lnTo>
                    <a:pt x="2615668" y="1886267"/>
                  </a:lnTo>
                  <a:lnTo>
                    <a:pt x="2597261" y="1856739"/>
                  </a:lnTo>
                  <a:lnTo>
                    <a:pt x="2607415" y="1833245"/>
                  </a:lnTo>
                  <a:lnTo>
                    <a:pt x="2587739" y="1846261"/>
                  </a:lnTo>
                  <a:lnTo>
                    <a:pt x="2578217" y="1843086"/>
                  </a:lnTo>
                  <a:cubicBezTo>
                    <a:pt x="2578111" y="1832503"/>
                    <a:pt x="2578006" y="1821919"/>
                    <a:pt x="2577900" y="1811336"/>
                  </a:cubicBezTo>
                  <a:lnTo>
                    <a:pt x="2599165" y="1807209"/>
                  </a:lnTo>
                  <a:lnTo>
                    <a:pt x="2622967" y="1785619"/>
                  </a:lnTo>
                  <a:lnTo>
                    <a:pt x="2598530" y="1780538"/>
                  </a:lnTo>
                  <a:lnTo>
                    <a:pt x="2596625" y="1767839"/>
                  </a:lnTo>
                  <a:lnTo>
                    <a:pt x="2627094" y="1760536"/>
                  </a:lnTo>
                  <a:lnTo>
                    <a:pt x="2619476" y="1751963"/>
                  </a:lnTo>
                  <a:lnTo>
                    <a:pt x="2625823" y="1733866"/>
                  </a:lnTo>
                  <a:lnTo>
                    <a:pt x="2644550" y="1726564"/>
                  </a:lnTo>
                  <a:lnTo>
                    <a:pt x="2656927" y="1685606"/>
                  </a:lnTo>
                  <a:lnTo>
                    <a:pt x="2672796" y="1686241"/>
                  </a:lnTo>
                  <a:lnTo>
                    <a:pt x="2677239" y="1672588"/>
                  </a:lnTo>
                  <a:lnTo>
                    <a:pt x="2695013" y="1652269"/>
                  </a:lnTo>
                  <a:lnTo>
                    <a:pt x="2703264" y="1658619"/>
                  </a:lnTo>
                  <a:lnTo>
                    <a:pt x="2721355" y="1676398"/>
                  </a:lnTo>
                  <a:lnTo>
                    <a:pt x="2735320" y="1675128"/>
                  </a:lnTo>
                  <a:lnTo>
                    <a:pt x="2719133" y="1659253"/>
                  </a:lnTo>
                  <a:lnTo>
                    <a:pt x="2721355" y="1651316"/>
                  </a:lnTo>
                  <a:lnTo>
                    <a:pt x="2745793" y="1659253"/>
                  </a:lnTo>
                  <a:lnTo>
                    <a:pt x="2749918" y="1656079"/>
                  </a:lnTo>
                  <a:lnTo>
                    <a:pt x="2743254" y="1642426"/>
                  </a:lnTo>
                  <a:lnTo>
                    <a:pt x="2741349" y="1624646"/>
                  </a:lnTo>
                  <a:lnTo>
                    <a:pt x="2750870" y="1620201"/>
                  </a:lnTo>
                  <a:lnTo>
                    <a:pt x="2771499" y="1600833"/>
                  </a:lnTo>
                  <a:lnTo>
                    <a:pt x="2763248" y="1591944"/>
                  </a:lnTo>
                  <a:lnTo>
                    <a:pt x="2742936" y="1608771"/>
                  </a:lnTo>
                  <a:lnTo>
                    <a:pt x="2733732" y="1609723"/>
                  </a:lnTo>
                  <a:lnTo>
                    <a:pt x="2730241" y="1603374"/>
                  </a:lnTo>
                  <a:lnTo>
                    <a:pt x="2741983" y="1579561"/>
                  </a:lnTo>
                  <a:lnTo>
                    <a:pt x="2752459" y="1580196"/>
                  </a:lnTo>
                  <a:lnTo>
                    <a:pt x="2769278" y="1572576"/>
                  </a:lnTo>
                  <a:lnTo>
                    <a:pt x="2766105" y="1549399"/>
                  </a:lnTo>
                  <a:lnTo>
                    <a:pt x="2779435" y="1533524"/>
                  </a:lnTo>
                  <a:lnTo>
                    <a:pt x="2799430" y="1528127"/>
                  </a:lnTo>
                  <a:lnTo>
                    <a:pt x="2804825" y="1517649"/>
                  </a:lnTo>
                  <a:lnTo>
                    <a:pt x="2813077" y="1509077"/>
                  </a:lnTo>
                  <a:lnTo>
                    <a:pt x="2818790" y="1531937"/>
                  </a:lnTo>
                  <a:lnTo>
                    <a:pt x="2830215" y="1541461"/>
                  </a:lnTo>
                  <a:lnTo>
                    <a:pt x="2842592" y="1520189"/>
                  </a:lnTo>
                  <a:lnTo>
                    <a:pt x="2837515" y="1515109"/>
                  </a:lnTo>
                  <a:lnTo>
                    <a:pt x="2855288" y="1505584"/>
                  </a:lnTo>
                  <a:lnTo>
                    <a:pt x="2863540" y="1493836"/>
                  </a:lnTo>
                  <a:lnTo>
                    <a:pt x="2859414" y="1486534"/>
                  </a:lnTo>
                  <a:lnTo>
                    <a:pt x="2845767" y="1504314"/>
                  </a:lnTo>
                  <a:lnTo>
                    <a:pt x="2832120" y="1513204"/>
                  </a:lnTo>
                  <a:lnTo>
                    <a:pt x="2828945" y="1481137"/>
                  </a:lnTo>
                  <a:cubicBezTo>
                    <a:pt x="2828839" y="1480502"/>
                    <a:pt x="2828734" y="1479867"/>
                    <a:pt x="2828628" y="1479232"/>
                  </a:cubicBezTo>
                  <a:lnTo>
                    <a:pt x="2825772" y="1481137"/>
                  </a:lnTo>
                  <a:lnTo>
                    <a:pt x="2819425" y="1484629"/>
                  </a:lnTo>
                  <a:lnTo>
                    <a:pt x="2806729" y="1509077"/>
                  </a:lnTo>
                  <a:lnTo>
                    <a:pt x="2794987" y="1503996"/>
                  </a:lnTo>
                  <a:lnTo>
                    <a:pt x="2801335" y="1488122"/>
                  </a:lnTo>
                  <a:lnTo>
                    <a:pt x="2807047" y="1481137"/>
                  </a:lnTo>
                  <a:lnTo>
                    <a:pt x="2815933" y="1470024"/>
                  </a:lnTo>
                  <a:lnTo>
                    <a:pt x="2827359" y="1465897"/>
                  </a:lnTo>
                  <a:lnTo>
                    <a:pt x="2821012" y="1454149"/>
                  </a:lnTo>
                  <a:lnTo>
                    <a:pt x="2825137" y="1438274"/>
                  </a:lnTo>
                  <a:lnTo>
                    <a:pt x="2832436" y="1441449"/>
                  </a:lnTo>
                  <a:cubicBezTo>
                    <a:pt x="2832859" y="1448011"/>
                    <a:pt x="2833283" y="1454572"/>
                    <a:pt x="2833706" y="1461134"/>
                  </a:cubicBezTo>
                  <a:lnTo>
                    <a:pt x="2840371" y="1467484"/>
                  </a:lnTo>
                  <a:lnTo>
                    <a:pt x="2859414" y="1481137"/>
                  </a:lnTo>
                  <a:lnTo>
                    <a:pt x="2862588" y="1483042"/>
                  </a:lnTo>
                  <a:cubicBezTo>
                    <a:pt x="2862482" y="1482407"/>
                    <a:pt x="2862377" y="1481772"/>
                    <a:pt x="2862271" y="1481137"/>
                  </a:cubicBezTo>
                  <a:lnTo>
                    <a:pt x="2860366" y="1474152"/>
                  </a:lnTo>
                  <a:lnTo>
                    <a:pt x="2854653" y="1441132"/>
                  </a:lnTo>
                  <a:lnTo>
                    <a:pt x="2836563" y="1430972"/>
                  </a:lnTo>
                  <a:lnTo>
                    <a:pt x="2833072" y="1410017"/>
                  </a:lnTo>
                  <a:lnTo>
                    <a:pt x="2847036" y="1405255"/>
                  </a:lnTo>
                  <a:lnTo>
                    <a:pt x="2852749" y="1426527"/>
                  </a:lnTo>
                  <a:lnTo>
                    <a:pt x="2864174" y="1423987"/>
                  </a:lnTo>
                  <a:lnTo>
                    <a:pt x="2868300" y="1403350"/>
                  </a:lnTo>
                  <a:lnTo>
                    <a:pt x="2848941" y="1392554"/>
                  </a:lnTo>
                  <a:lnTo>
                    <a:pt x="2854970" y="1378267"/>
                  </a:lnTo>
                  <a:lnTo>
                    <a:pt x="2874013" y="1375727"/>
                  </a:lnTo>
                  <a:lnTo>
                    <a:pt x="2865761" y="1360170"/>
                  </a:lnTo>
                  <a:lnTo>
                    <a:pt x="2872744" y="1346200"/>
                  </a:lnTo>
                  <a:lnTo>
                    <a:pt x="2899721" y="1361757"/>
                  </a:lnTo>
                  <a:lnTo>
                    <a:pt x="2904482" y="1355407"/>
                  </a:lnTo>
                  <a:lnTo>
                    <a:pt x="2886390" y="1337945"/>
                  </a:lnTo>
                  <a:cubicBezTo>
                    <a:pt x="2886813" y="1332547"/>
                    <a:pt x="2887237" y="1327150"/>
                    <a:pt x="2887660" y="1321752"/>
                  </a:cubicBezTo>
                  <a:lnTo>
                    <a:pt x="2864174" y="1337945"/>
                  </a:lnTo>
                  <a:lnTo>
                    <a:pt x="2844496" y="1366519"/>
                  </a:lnTo>
                  <a:lnTo>
                    <a:pt x="2834976" y="1356360"/>
                  </a:lnTo>
                  <a:lnTo>
                    <a:pt x="2854970" y="1345247"/>
                  </a:lnTo>
                  <a:lnTo>
                    <a:pt x="2850527" y="1331912"/>
                  </a:lnTo>
                  <a:lnTo>
                    <a:pt x="2827041" y="1327467"/>
                  </a:lnTo>
                  <a:lnTo>
                    <a:pt x="2834659" y="1308735"/>
                  </a:lnTo>
                  <a:lnTo>
                    <a:pt x="2850527" y="1323340"/>
                  </a:lnTo>
                  <a:lnTo>
                    <a:pt x="2888296" y="1308100"/>
                  </a:lnTo>
                  <a:lnTo>
                    <a:pt x="2890518" y="1278890"/>
                  </a:lnTo>
                  <a:lnTo>
                    <a:pt x="2898768" y="1278255"/>
                  </a:lnTo>
                  <a:lnTo>
                    <a:pt x="2925112" y="1271905"/>
                  </a:lnTo>
                  <a:lnTo>
                    <a:pt x="2936854" y="1286510"/>
                  </a:lnTo>
                  <a:lnTo>
                    <a:pt x="2945741" y="1306830"/>
                  </a:lnTo>
                  <a:lnTo>
                    <a:pt x="2953675" y="1290637"/>
                  </a:lnTo>
                  <a:lnTo>
                    <a:pt x="2975891" y="1279843"/>
                  </a:lnTo>
                  <a:lnTo>
                    <a:pt x="2984143" y="1264285"/>
                  </a:lnTo>
                  <a:lnTo>
                    <a:pt x="2954945" y="1267460"/>
                  </a:lnTo>
                  <a:lnTo>
                    <a:pt x="2946376" y="1276033"/>
                  </a:lnTo>
                  <a:lnTo>
                    <a:pt x="2925746" y="1242377"/>
                  </a:lnTo>
                  <a:lnTo>
                    <a:pt x="2918447" y="1238250"/>
                  </a:lnTo>
                  <a:lnTo>
                    <a:pt x="2920351" y="1219200"/>
                  </a:lnTo>
                  <a:lnTo>
                    <a:pt x="2935267" y="1221423"/>
                  </a:lnTo>
                  <a:lnTo>
                    <a:pt x="2941297" y="1202373"/>
                  </a:lnTo>
                  <a:lnTo>
                    <a:pt x="2907338" y="1198563"/>
                  </a:lnTo>
                  <a:lnTo>
                    <a:pt x="2908607" y="1184593"/>
                  </a:lnTo>
                  <a:lnTo>
                    <a:pt x="2939394" y="1183323"/>
                  </a:lnTo>
                  <a:lnTo>
                    <a:pt x="2919081" y="1175068"/>
                  </a:lnTo>
                  <a:lnTo>
                    <a:pt x="2926063" y="1166495"/>
                  </a:lnTo>
                  <a:lnTo>
                    <a:pt x="2943202" y="1173798"/>
                  </a:lnTo>
                  <a:lnTo>
                    <a:pt x="2948280" y="1164273"/>
                  </a:lnTo>
                  <a:lnTo>
                    <a:pt x="2940980" y="1155065"/>
                  </a:lnTo>
                  <a:lnTo>
                    <a:pt x="2943202" y="1143318"/>
                  </a:lnTo>
                  <a:lnTo>
                    <a:pt x="2968273" y="1139825"/>
                  </a:lnTo>
                  <a:lnTo>
                    <a:pt x="2953358" y="1131570"/>
                  </a:lnTo>
                  <a:lnTo>
                    <a:pt x="2942884" y="1119187"/>
                  </a:lnTo>
                  <a:lnTo>
                    <a:pt x="2946058" y="1109662"/>
                  </a:lnTo>
                  <a:lnTo>
                    <a:pt x="2965102" y="1113473"/>
                  </a:lnTo>
                  <a:lnTo>
                    <a:pt x="2969862" y="1100772"/>
                  </a:lnTo>
                  <a:lnTo>
                    <a:pt x="2984778" y="1106170"/>
                  </a:lnTo>
                  <a:lnTo>
                    <a:pt x="2996522" y="1093470"/>
                  </a:lnTo>
                  <a:lnTo>
                    <a:pt x="3010169" y="1094105"/>
                  </a:lnTo>
                  <a:lnTo>
                    <a:pt x="3014294" y="1066800"/>
                  </a:lnTo>
                  <a:lnTo>
                    <a:pt x="3027942" y="1062355"/>
                  </a:lnTo>
                  <a:lnTo>
                    <a:pt x="3034289" y="1054735"/>
                  </a:lnTo>
                  <a:lnTo>
                    <a:pt x="3062536" y="1052830"/>
                  </a:lnTo>
                  <a:lnTo>
                    <a:pt x="3082848" y="1044892"/>
                  </a:lnTo>
                  <a:lnTo>
                    <a:pt x="3104107" y="1064577"/>
                  </a:lnTo>
                  <a:lnTo>
                    <a:pt x="3119976" y="1045527"/>
                  </a:lnTo>
                  <a:lnTo>
                    <a:pt x="3102520" y="1029017"/>
                  </a:lnTo>
                  <a:lnTo>
                    <a:pt x="3083799" y="1030287"/>
                  </a:lnTo>
                  <a:lnTo>
                    <a:pt x="3074913" y="1017587"/>
                  </a:lnTo>
                  <a:lnTo>
                    <a:pt x="3058410" y="1028382"/>
                  </a:lnTo>
                  <a:lnTo>
                    <a:pt x="3052697" y="1010602"/>
                  </a:lnTo>
                  <a:lnTo>
                    <a:pt x="3043175" y="1005204"/>
                  </a:lnTo>
                  <a:lnTo>
                    <a:pt x="3049206" y="973770"/>
                  </a:lnTo>
                  <a:lnTo>
                    <a:pt x="3072057" y="948370"/>
                  </a:lnTo>
                  <a:lnTo>
                    <a:pt x="3079991" y="969325"/>
                  </a:lnTo>
                  <a:lnTo>
                    <a:pt x="3093634" y="972500"/>
                  </a:lnTo>
                  <a:lnTo>
                    <a:pt x="3099029" y="980437"/>
                  </a:lnTo>
                  <a:lnTo>
                    <a:pt x="3110772" y="974087"/>
                  </a:lnTo>
                  <a:lnTo>
                    <a:pt x="3125689" y="985517"/>
                  </a:lnTo>
                  <a:lnTo>
                    <a:pt x="3140605" y="979167"/>
                  </a:lnTo>
                  <a:lnTo>
                    <a:pt x="3133623" y="967737"/>
                  </a:lnTo>
                  <a:lnTo>
                    <a:pt x="3150762" y="948687"/>
                  </a:lnTo>
                  <a:lnTo>
                    <a:pt x="3128545" y="959165"/>
                  </a:lnTo>
                  <a:lnTo>
                    <a:pt x="3107598" y="961387"/>
                  </a:lnTo>
                  <a:lnTo>
                    <a:pt x="3100933" y="952180"/>
                  </a:lnTo>
                  <a:lnTo>
                    <a:pt x="3120928" y="940432"/>
                  </a:lnTo>
                  <a:lnTo>
                    <a:pt x="3136480" y="921065"/>
                  </a:lnTo>
                  <a:lnTo>
                    <a:pt x="3125054" y="914080"/>
                  </a:lnTo>
                  <a:lnTo>
                    <a:pt x="3137749" y="903285"/>
                  </a:lnTo>
                  <a:lnTo>
                    <a:pt x="3126006" y="895982"/>
                  </a:lnTo>
                  <a:lnTo>
                    <a:pt x="3117437" y="886775"/>
                  </a:lnTo>
                  <a:lnTo>
                    <a:pt x="3130767" y="865502"/>
                  </a:lnTo>
                  <a:lnTo>
                    <a:pt x="3139971" y="846453"/>
                  </a:lnTo>
                  <a:lnTo>
                    <a:pt x="3158061" y="839150"/>
                  </a:lnTo>
                  <a:lnTo>
                    <a:pt x="3169487" y="806130"/>
                  </a:lnTo>
                  <a:lnTo>
                    <a:pt x="3179008" y="806130"/>
                  </a:lnTo>
                  <a:lnTo>
                    <a:pt x="3174882" y="816607"/>
                  </a:lnTo>
                  <a:lnTo>
                    <a:pt x="3180278" y="839785"/>
                  </a:lnTo>
                  <a:lnTo>
                    <a:pt x="3190116" y="854390"/>
                  </a:lnTo>
                  <a:lnTo>
                    <a:pt x="3192021" y="868995"/>
                  </a:lnTo>
                  <a:lnTo>
                    <a:pt x="3200590" y="852167"/>
                  </a:lnTo>
                  <a:lnTo>
                    <a:pt x="3218680" y="858518"/>
                  </a:lnTo>
                  <a:lnTo>
                    <a:pt x="3225028" y="849945"/>
                  </a:lnTo>
                  <a:lnTo>
                    <a:pt x="3219315" y="840420"/>
                  </a:lnTo>
                  <a:lnTo>
                    <a:pt x="3191069" y="848357"/>
                  </a:lnTo>
                  <a:lnTo>
                    <a:pt x="3195194" y="835340"/>
                  </a:lnTo>
                  <a:lnTo>
                    <a:pt x="3209794" y="835023"/>
                  </a:lnTo>
                  <a:lnTo>
                    <a:pt x="3217094" y="827720"/>
                  </a:lnTo>
                  <a:lnTo>
                    <a:pt x="3204398" y="809940"/>
                  </a:lnTo>
                  <a:lnTo>
                    <a:pt x="3218046" y="803590"/>
                  </a:lnTo>
                  <a:lnTo>
                    <a:pt x="3208207" y="786762"/>
                  </a:lnTo>
                  <a:lnTo>
                    <a:pt x="3190434" y="777555"/>
                  </a:lnTo>
                  <a:lnTo>
                    <a:pt x="3204716" y="760410"/>
                  </a:lnTo>
                  <a:lnTo>
                    <a:pt x="3237723" y="746440"/>
                  </a:lnTo>
                  <a:lnTo>
                    <a:pt x="3256766" y="757870"/>
                  </a:lnTo>
                  <a:lnTo>
                    <a:pt x="3273904" y="744853"/>
                  </a:lnTo>
                  <a:lnTo>
                    <a:pt x="3287551" y="776285"/>
                  </a:lnTo>
                  <a:lnTo>
                    <a:pt x="3305642" y="776285"/>
                  </a:lnTo>
                  <a:lnTo>
                    <a:pt x="3294851" y="757553"/>
                  </a:lnTo>
                  <a:lnTo>
                    <a:pt x="3315798" y="744535"/>
                  </a:lnTo>
                  <a:lnTo>
                    <a:pt x="3326589" y="729613"/>
                  </a:lnTo>
                  <a:lnTo>
                    <a:pt x="3312624" y="723580"/>
                  </a:lnTo>
                  <a:lnTo>
                    <a:pt x="3320876" y="705800"/>
                  </a:lnTo>
                  <a:lnTo>
                    <a:pt x="3310085" y="703578"/>
                  </a:lnTo>
                  <a:lnTo>
                    <a:pt x="3281839" y="732470"/>
                  </a:lnTo>
                  <a:lnTo>
                    <a:pt x="3269143" y="728343"/>
                  </a:lnTo>
                  <a:lnTo>
                    <a:pt x="3263748" y="710245"/>
                  </a:lnTo>
                  <a:lnTo>
                    <a:pt x="3249149" y="709610"/>
                  </a:lnTo>
                  <a:lnTo>
                    <a:pt x="3244705" y="728660"/>
                  </a:lnTo>
                  <a:lnTo>
                    <a:pt x="3220267" y="720088"/>
                  </a:lnTo>
                  <a:cubicBezTo>
                    <a:pt x="3219950" y="715643"/>
                    <a:pt x="3219632" y="711198"/>
                    <a:pt x="3219315" y="706753"/>
                  </a:cubicBezTo>
                  <a:lnTo>
                    <a:pt x="3252005" y="666430"/>
                  </a:lnTo>
                  <a:lnTo>
                    <a:pt x="3262161" y="634680"/>
                  </a:lnTo>
                  <a:lnTo>
                    <a:pt x="3284060" y="628330"/>
                  </a:lnTo>
                  <a:lnTo>
                    <a:pt x="3281839" y="615313"/>
                  </a:lnTo>
                  <a:lnTo>
                    <a:pt x="3314529" y="598168"/>
                  </a:lnTo>
                  <a:lnTo>
                    <a:pt x="3322780" y="579435"/>
                  </a:lnTo>
                  <a:lnTo>
                    <a:pt x="3375782" y="550225"/>
                  </a:lnTo>
                  <a:lnTo>
                    <a:pt x="3368800" y="538795"/>
                  </a:lnTo>
                  <a:lnTo>
                    <a:pt x="3365626" y="509268"/>
                  </a:lnTo>
                  <a:lnTo>
                    <a:pt x="3383082" y="459420"/>
                  </a:lnTo>
                  <a:lnTo>
                    <a:pt x="3397999" y="475295"/>
                  </a:lnTo>
                  <a:lnTo>
                    <a:pt x="3382447" y="500695"/>
                  </a:lnTo>
                  <a:lnTo>
                    <a:pt x="3392921" y="506728"/>
                  </a:lnTo>
                  <a:lnTo>
                    <a:pt x="3396095" y="496250"/>
                  </a:lnTo>
                  <a:lnTo>
                    <a:pt x="3407838" y="499425"/>
                  </a:lnTo>
                  <a:lnTo>
                    <a:pt x="3415137" y="518158"/>
                  </a:lnTo>
                  <a:lnTo>
                    <a:pt x="3420533" y="500378"/>
                  </a:lnTo>
                  <a:lnTo>
                    <a:pt x="3437671" y="512760"/>
                  </a:lnTo>
                  <a:lnTo>
                    <a:pt x="3449097" y="499108"/>
                  </a:lnTo>
                  <a:lnTo>
                    <a:pt x="3423389" y="483550"/>
                  </a:lnTo>
                  <a:cubicBezTo>
                    <a:pt x="3423072" y="477518"/>
                    <a:pt x="3422754" y="471485"/>
                    <a:pt x="3422437" y="465453"/>
                  </a:cubicBezTo>
                  <a:lnTo>
                    <a:pt x="3417042" y="452118"/>
                  </a:lnTo>
                  <a:lnTo>
                    <a:pt x="3442114" y="451800"/>
                  </a:lnTo>
                  <a:lnTo>
                    <a:pt x="3461792" y="498155"/>
                  </a:lnTo>
                  <a:lnTo>
                    <a:pt x="3488452" y="508315"/>
                  </a:lnTo>
                  <a:lnTo>
                    <a:pt x="3491625" y="528000"/>
                  </a:lnTo>
                  <a:lnTo>
                    <a:pt x="3516063" y="538478"/>
                  </a:lnTo>
                  <a:lnTo>
                    <a:pt x="3518285" y="524825"/>
                  </a:lnTo>
                  <a:lnTo>
                    <a:pt x="3488134" y="483868"/>
                  </a:lnTo>
                  <a:lnTo>
                    <a:pt x="3477343" y="482915"/>
                  </a:lnTo>
                  <a:lnTo>
                    <a:pt x="3464648" y="467358"/>
                  </a:lnTo>
                  <a:lnTo>
                    <a:pt x="3469726" y="443863"/>
                  </a:lnTo>
                  <a:lnTo>
                    <a:pt x="3455762" y="430528"/>
                  </a:lnTo>
                  <a:lnTo>
                    <a:pt x="3478930" y="391158"/>
                  </a:lnTo>
                  <a:lnTo>
                    <a:pt x="3499877" y="392110"/>
                  </a:lnTo>
                  <a:lnTo>
                    <a:pt x="3504955" y="382586"/>
                  </a:lnTo>
                  <a:lnTo>
                    <a:pt x="3519872" y="382268"/>
                  </a:lnTo>
                  <a:lnTo>
                    <a:pt x="3513842" y="401318"/>
                  </a:lnTo>
                  <a:lnTo>
                    <a:pt x="3521459" y="416240"/>
                  </a:lnTo>
                  <a:cubicBezTo>
                    <a:pt x="3521565" y="435819"/>
                    <a:pt x="3521670" y="455399"/>
                    <a:pt x="3521776" y="474978"/>
                  </a:cubicBezTo>
                  <a:lnTo>
                    <a:pt x="3539232" y="441323"/>
                  </a:lnTo>
                  <a:lnTo>
                    <a:pt x="3545262" y="385443"/>
                  </a:lnTo>
                  <a:lnTo>
                    <a:pt x="3559862" y="374013"/>
                  </a:lnTo>
                  <a:cubicBezTo>
                    <a:pt x="3560179" y="367980"/>
                    <a:pt x="3560497" y="361948"/>
                    <a:pt x="3560814" y="355915"/>
                  </a:cubicBezTo>
                  <a:lnTo>
                    <a:pt x="3577000" y="346390"/>
                  </a:lnTo>
                  <a:lnTo>
                    <a:pt x="3584934" y="337818"/>
                  </a:lnTo>
                  <a:lnTo>
                    <a:pt x="3583347" y="378775"/>
                  </a:lnTo>
                  <a:lnTo>
                    <a:pt x="3572874" y="405445"/>
                  </a:lnTo>
                  <a:lnTo>
                    <a:pt x="3584934" y="431480"/>
                  </a:lnTo>
                  <a:lnTo>
                    <a:pt x="3584934" y="456563"/>
                  </a:lnTo>
                  <a:lnTo>
                    <a:pt x="3565574" y="494980"/>
                  </a:lnTo>
                  <a:lnTo>
                    <a:pt x="3565574" y="505458"/>
                  </a:lnTo>
                  <a:lnTo>
                    <a:pt x="3590647" y="478788"/>
                  </a:lnTo>
                  <a:lnTo>
                    <a:pt x="3597629" y="443863"/>
                  </a:lnTo>
                  <a:lnTo>
                    <a:pt x="3607151" y="440688"/>
                  </a:lnTo>
                  <a:lnTo>
                    <a:pt x="3619846" y="457198"/>
                  </a:lnTo>
                  <a:lnTo>
                    <a:pt x="3627463" y="443545"/>
                  </a:lnTo>
                  <a:lnTo>
                    <a:pt x="3610007" y="428940"/>
                  </a:lnTo>
                  <a:lnTo>
                    <a:pt x="3605881" y="393380"/>
                  </a:lnTo>
                  <a:lnTo>
                    <a:pt x="3626828" y="379410"/>
                  </a:lnTo>
                  <a:lnTo>
                    <a:pt x="3629685" y="350835"/>
                  </a:lnTo>
                  <a:lnTo>
                    <a:pt x="3642380" y="337183"/>
                  </a:lnTo>
                  <a:lnTo>
                    <a:pt x="3652853" y="342263"/>
                  </a:lnTo>
                  <a:lnTo>
                    <a:pt x="3641428" y="366710"/>
                  </a:lnTo>
                  <a:lnTo>
                    <a:pt x="3662692" y="378140"/>
                  </a:lnTo>
                  <a:lnTo>
                    <a:pt x="3668722" y="349565"/>
                  </a:lnTo>
                  <a:lnTo>
                    <a:pt x="3689986" y="351471"/>
                  </a:lnTo>
                  <a:lnTo>
                    <a:pt x="3669357" y="331785"/>
                  </a:lnTo>
                  <a:lnTo>
                    <a:pt x="3676974" y="316863"/>
                  </a:lnTo>
                  <a:lnTo>
                    <a:pt x="3692843" y="327023"/>
                  </a:lnTo>
                  <a:lnTo>
                    <a:pt x="3703951" y="353375"/>
                  </a:lnTo>
                  <a:lnTo>
                    <a:pt x="3718550" y="355598"/>
                  </a:lnTo>
                  <a:lnTo>
                    <a:pt x="3728072" y="377505"/>
                  </a:lnTo>
                  <a:lnTo>
                    <a:pt x="3747432" y="396238"/>
                  </a:lnTo>
                  <a:lnTo>
                    <a:pt x="3742671" y="347660"/>
                  </a:lnTo>
                  <a:lnTo>
                    <a:pt x="3755366" y="329563"/>
                  </a:lnTo>
                  <a:lnTo>
                    <a:pt x="3741402" y="310831"/>
                  </a:lnTo>
                  <a:lnTo>
                    <a:pt x="3754097" y="299083"/>
                  </a:lnTo>
                  <a:lnTo>
                    <a:pt x="3732832" y="284796"/>
                  </a:lnTo>
                  <a:lnTo>
                    <a:pt x="3722042" y="307020"/>
                  </a:lnTo>
                  <a:lnTo>
                    <a:pt x="3702047" y="286066"/>
                  </a:lnTo>
                  <a:cubicBezTo>
                    <a:pt x="3702259" y="278340"/>
                    <a:pt x="3702470" y="270614"/>
                    <a:pt x="3702682" y="262888"/>
                  </a:cubicBezTo>
                  <a:lnTo>
                    <a:pt x="3679830" y="270191"/>
                  </a:lnTo>
                  <a:lnTo>
                    <a:pt x="3669992" y="254633"/>
                  </a:lnTo>
                  <a:lnTo>
                    <a:pt x="3686813" y="249236"/>
                  </a:lnTo>
                  <a:lnTo>
                    <a:pt x="3699508" y="257491"/>
                  </a:lnTo>
                  <a:lnTo>
                    <a:pt x="3701729" y="235583"/>
                  </a:lnTo>
                  <a:lnTo>
                    <a:pt x="3716646" y="253363"/>
                  </a:lnTo>
                  <a:lnTo>
                    <a:pt x="3718550" y="269238"/>
                  </a:lnTo>
                  <a:lnTo>
                    <a:pt x="3734419" y="275271"/>
                  </a:lnTo>
                  <a:lnTo>
                    <a:pt x="3730293" y="265746"/>
                  </a:lnTo>
                  <a:lnTo>
                    <a:pt x="3744893" y="235266"/>
                  </a:lnTo>
                  <a:lnTo>
                    <a:pt x="3771235" y="242251"/>
                  </a:lnTo>
                  <a:lnTo>
                    <a:pt x="3769648" y="285431"/>
                  </a:lnTo>
                  <a:lnTo>
                    <a:pt x="3794086" y="289241"/>
                  </a:lnTo>
                  <a:lnTo>
                    <a:pt x="3783295" y="269556"/>
                  </a:lnTo>
                  <a:lnTo>
                    <a:pt x="3790913" y="260031"/>
                  </a:lnTo>
                  <a:lnTo>
                    <a:pt x="3798212" y="266381"/>
                  </a:lnTo>
                  <a:lnTo>
                    <a:pt x="3841376" y="274001"/>
                  </a:lnTo>
                  <a:lnTo>
                    <a:pt x="3828998" y="295273"/>
                  </a:lnTo>
                  <a:lnTo>
                    <a:pt x="3855658" y="294321"/>
                  </a:lnTo>
                  <a:lnTo>
                    <a:pt x="3838837" y="314323"/>
                  </a:lnTo>
                  <a:lnTo>
                    <a:pt x="3855975" y="341628"/>
                  </a:lnTo>
                  <a:lnTo>
                    <a:pt x="3871844" y="335913"/>
                  </a:lnTo>
                  <a:lnTo>
                    <a:pt x="3865179" y="301306"/>
                  </a:lnTo>
                  <a:lnTo>
                    <a:pt x="3879461" y="284478"/>
                  </a:lnTo>
                  <a:lnTo>
                    <a:pt x="3862640" y="279398"/>
                  </a:lnTo>
                  <a:lnTo>
                    <a:pt x="3866766" y="252728"/>
                  </a:lnTo>
                  <a:lnTo>
                    <a:pt x="3885809" y="256856"/>
                  </a:lnTo>
                  <a:lnTo>
                    <a:pt x="3891839" y="239076"/>
                  </a:lnTo>
                  <a:lnTo>
                    <a:pt x="3894060" y="225423"/>
                  </a:lnTo>
                  <a:lnTo>
                    <a:pt x="3904534" y="220978"/>
                  </a:lnTo>
                  <a:lnTo>
                    <a:pt x="3929289" y="187006"/>
                  </a:lnTo>
                  <a:lnTo>
                    <a:pt x="3943254" y="185736"/>
                  </a:lnTo>
                  <a:lnTo>
                    <a:pt x="3965470" y="200658"/>
                  </a:lnTo>
                  <a:lnTo>
                    <a:pt x="3976261" y="187641"/>
                  </a:lnTo>
                  <a:lnTo>
                    <a:pt x="3960075" y="171766"/>
                  </a:lnTo>
                  <a:lnTo>
                    <a:pt x="3972453" y="131761"/>
                  </a:lnTo>
                  <a:lnTo>
                    <a:pt x="3994986" y="144143"/>
                  </a:lnTo>
                  <a:lnTo>
                    <a:pt x="3999747" y="129538"/>
                  </a:lnTo>
                  <a:lnTo>
                    <a:pt x="3988004" y="110806"/>
                  </a:lnTo>
                  <a:lnTo>
                    <a:pt x="3959440" y="105726"/>
                  </a:lnTo>
                  <a:lnTo>
                    <a:pt x="3959440" y="84453"/>
                  </a:lnTo>
                  <a:lnTo>
                    <a:pt x="3967692" y="78103"/>
                  </a:lnTo>
                  <a:lnTo>
                    <a:pt x="3995621" y="102233"/>
                  </a:lnTo>
                  <a:lnTo>
                    <a:pt x="4004825" y="96836"/>
                  </a:lnTo>
                  <a:lnTo>
                    <a:pt x="3998478" y="80008"/>
                  </a:lnTo>
                  <a:lnTo>
                    <a:pt x="4002286" y="45083"/>
                  </a:lnTo>
                  <a:lnTo>
                    <a:pt x="4010855" y="49211"/>
                  </a:lnTo>
                  <a:lnTo>
                    <a:pt x="4021646" y="71436"/>
                  </a:lnTo>
                  <a:lnTo>
                    <a:pt x="4027676" y="42861"/>
                  </a:lnTo>
                  <a:lnTo>
                    <a:pt x="4035293" y="40638"/>
                  </a:lnTo>
                  <a:lnTo>
                    <a:pt x="4041641" y="66673"/>
                  </a:lnTo>
                  <a:lnTo>
                    <a:pt x="4054336" y="69848"/>
                  </a:lnTo>
                  <a:lnTo>
                    <a:pt x="4064175" y="95248"/>
                  </a:lnTo>
                  <a:lnTo>
                    <a:pt x="4079726" y="78103"/>
                  </a:lnTo>
                  <a:lnTo>
                    <a:pt x="4104164" y="67626"/>
                  </a:lnTo>
                  <a:lnTo>
                    <a:pt x="4108290" y="85088"/>
                  </a:lnTo>
                  <a:lnTo>
                    <a:pt x="4059097" y="155256"/>
                  </a:lnTo>
                  <a:lnTo>
                    <a:pt x="4042276" y="238758"/>
                  </a:lnTo>
                  <a:lnTo>
                    <a:pt x="4027676" y="261936"/>
                  </a:lnTo>
                  <a:lnTo>
                    <a:pt x="4034024" y="290510"/>
                  </a:lnTo>
                  <a:lnTo>
                    <a:pt x="4046719" y="293685"/>
                  </a:lnTo>
                  <a:lnTo>
                    <a:pt x="4057510" y="275588"/>
                  </a:lnTo>
                  <a:lnTo>
                    <a:pt x="4081631" y="245743"/>
                  </a:lnTo>
                  <a:lnTo>
                    <a:pt x="4063540" y="247013"/>
                  </a:lnTo>
                  <a:cubicBezTo>
                    <a:pt x="4063752" y="242039"/>
                    <a:pt x="4063963" y="237065"/>
                    <a:pt x="4064175" y="232091"/>
                  </a:cubicBezTo>
                  <a:lnTo>
                    <a:pt x="4126063" y="154621"/>
                  </a:lnTo>
                  <a:lnTo>
                    <a:pt x="4140663" y="113663"/>
                  </a:lnTo>
                  <a:lnTo>
                    <a:pt x="4166688" y="90168"/>
                  </a:lnTo>
                  <a:lnTo>
                    <a:pt x="4171766" y="66673"/>
                  </a:lnTo>
                  <a:lnTo>
                    <a:pt x="4189856" y="50798"/>
                  </a:lnTo>
                  <a:lnTo>
                    <a:pt x="4187635" y="75881"/>
                  </a:lnTo>
                  <a:lnTo>
                    <a:pt x="4197473" y="93026"/>
                  </a:lnTo>
                  <a:lnTo>
                    <a:pt x="4195252" y="106678"/>
                  </a:lnTo>
                  <a:lnTo>
                    <a:pt x="4179383" y="116203"/>
                  </a:lnTo>
                  <a:lnTo>
                    <a:pt x="4170179" y="139381"/>
                  </a:lnTo>
                  <a:lnTo>
                    <a:pt x="4197791" y="131761"/>
                  </a:lnTo>
                  <a:lnTo>
                    <a:pt x="4185731" y="200658"/>
                  </a:lnTo>
                  <a:lnTo>
                    <a:pt x="4200330" y="201293"/>
                  </a:lnTo>
                  <a:lnTo>
                    <a:pt x="4222546" y="187323"/>
                  </a:lnTo>
                  <a:lnTo>
                    <a:pt x="4238098" y="143191"/>
                  </a:lnTo>
                  <a:lnTo>
                    <a:pt x="4246667" y="155573"/>
                  </a:lnTo>
                  <a:lnTo>
                    <a:pt x="4250476" y="141921"/>
                  </a:lnTo>
                  <a:lnTo>
                    <a:pt x="4236828" y="126363"/>
                  </a:lnTo>
                  <a:lnTo>
                    <a:pt x="4240954" y="106043"/>
                  </a:lnTo>
                  <a:lnTo>
                    <a:pt x="4258727" y="101916"/>
                  </a:lnTo>
                  <a:lnTo>
                    <a:pt x="4264123" y="93343"/>
                  </a:lnTo>
                  <a:lnTo>
                    <a:pt x="4277770" y="74293"/>
                  </a:lnTo>
                  <a:lnTo>
                    <a:pt x="4268884" y="63498"/>
                  </a:lnTo>
                  <a:lnTo>
                    <a:pt x="4274279" y="39686"/>
                  </a:lnTo>
                  <a:lnTo>
                    <a:pt x="4286657" y="33336"/>
                  </a:lnTo>
                  <a:lnTo>
                    <a:pt x="4277135" y="19366"/>
                  </a:lnTo>
                  <a:close/>
                  <a:moveTo>
                    <a:pt x="4105211" y="0"/>
                  </a:moveTo>
                  <a:lnTo>
                    <a:pt x="4132404" y="29210"/>
                  </a:lnTo>
                  <a:lnTo>
                    <a:pt x="4151279" y="20320"/>
                  </a:lnTo>
                  <a:lnTo>
                    <a:pt x="4142001" y="37465"/>
                  </a:lnTo>
                  <a:lnTo>
                    <a:pt x="4118327" y="43180"/>
                  </a:lnTo>
                  <a:lnTo>
                    <a:pt x="4092734" y="44133"/>
                  </a:lnTo>
                  <a:lnTo>
                    <a:pt x="4070660" y="57150"/>
                  </a:lnTo>
                  <a:lnTo>
                    <a:pt x="4067141" y="41275"/>
                  </a:lnTo>
                  <a:lnTo>
                    <a:pt x="4088575" y="39370"/>
                  </a:lnTo>
                  <a:lnTo>
                    <a:pt x="4087295" y="29528"/>
                  </a:lnTo>
                  <a:lnTo>
                    <a:pt x="4068100" y="26353"/>
                  </a:lnTo>
                  <a:lnTo>
                    <a:pt x="4072259" y="12065"/>
                  </a:lnTo>
                  <a:lnTo>
                    <a:pt x="4098812" y="10478"/>
                  </a:lnTo>
                  <a:close/>
                </a:path>
              </a:pathLst>
            </a:custGeom>
            <a:solidFill>
              <a:srgbClr val="D2D2D4"/>
            </a:solidFill>
            <a:ln w="19050"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22" name="Oval 21"/>
            <p:cNvSpPr/>
            <p:nvPr/>
          </p:nvSpPr>
          <p:spPr>
            <a:xfrm>
              <a:off x="187854" y="1231952"/>
              <a:ext cx="4389120" cy="4389120"/>
            </a:xfrm>
            <a:prstGeom prst="ellipse">
              <a:avLst/>
            </a:prstGeom>
            <a:noFill/>
            <a:ln w="285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3" name="Group 22"/>
            <p:cNvGrpSpPr/>
            <p:nvPr/>
          </p:nvGrpSpPr>
          <p:grpSpPr>
            <a:xfrm>
              <a:off x="2699612" y="3672518"/>
              <a:ext cx="1048161" cy="694945"/>
              <a:chOff x="4881563" y="3962400"/>
              <a:chExt cx="1738313" cy="1152525"/>
            </a:xfrm>
            <a:solidFill>
              <a:srgbClr val="9FD55B"/>
            </a:solidFill>
          </p:grpSpPr>
          <p:sp>
            <p:nvSpPr>
              <p:cNvPr id="24" name="Freeform 288"/>
              <p:cNvSpPr>
                <a:spLocks/>
              </p:cNvSpPr>
              <p:nvPr/>
            </p:nvSpPr>
            <p:spPr bwMode="auto">
              <a:xfrm>
                <a:off x="6049963" y="4868863"/>
                <a:ext cx="7938" cy="11113"/>
              </a:xfrm>
              <a:custGeom>
                <a:avLst/>
                <a:gdLst>
                  <a:gd name="T0" fmla="*/ 13 w 23"/>
                  <a:gd name="T1" fmla="*/ 0 h 34"/>
                  <a:gd name="T2" fmla="*/ 23 w 23"/>
                  <a:gd name="T3" fmla="*/ 20 h 34"/>
                  <a:gd name="T4" fmla="*/ 20 w 23"/>
                  <a:gd name="T5" fmla="*/ 34 h 34"/>
                  <a:gd name="T6" fmla="*/ 0 w 23"/>
                  <a:gd name="T7" fmla="*/ 10 h 34"/>
                  <a:gd name="T8" fmla="*/ 13 w 23"/>
                  <a:gd name="T9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34">
                    <a:moveTo>
                      <a:pt x="13" y="0"/>
                    </a:moveTo>
                    <a:lnTo>
                      <a:pt x="23" y="20"/>
                    </a:lnTo>
                    <a:lnTo>
                      <a:pt x="20" y="34"/>
                    </a:lnTo>
                    <a:lnTo>
                      <a:pt x="0" y="10"/>
                    </a:lnTo>
                    <a:lnTo>
                      <a:pt x="13" y="0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" name="Freeform 289"/>
              <p:cNvSpPr>
                <a:spLocks/>
              </p:cNvSpPr>
              <p:nvPr/>
            </p:nvSpPr>
            <p:spPr bwMode="auto">
              <a:xfrm>
                <a:off x="6132513" y="4841875"/>
                <a:ext cx="25400" cy="34925"/>
              </a:xfrm>
              <a:custGeom>
                <a:avLst/>
                <a:gdLst>
                  <a:gd name="T0" fmla="*/ 10 w 80"/>
                  <a:gd name="T1" fmla="*/ 57 h 111"/>
                  <a:gd name="T2" fmla="*/ 0 w 80"/>
                  <a:gd name="T3" fmla="*/ 80 h 111"/>
                  <a:gd name="T4" fmla="*/ 34 w 80"/>
                  <a:gd name="T5" fmla="*/ 111 h 111"/>
                  <a:gd name="T6" fmla="*/ 54 w 80"/>
                  <a:gd name="T7" fmla="*/ 40 h 111"/>
                  <a:gd name="T8" fmla="*/ 80 w 80"/>
                  <a:gd name="T9" fmla="*/ 0 h 111"/>
                  <a:gd name="T10" fmla="*/ 61 w 80"/>
                  <a:gd name="T11" fmla="*/ 17 h 111"/>
                  <a:gd name="T12" fmla="*/ 10 w 80"/>
                  <a:gd name="T13" fmla="*/ 57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0" h="111">
                    <a:moveTo>
                      <a:pt x="10" y="57"/>
                    </a:moveTo>
                    <a:lnTo>
                      <a:pt x="0" y="80"/>
                    </a:lnTo>
                    <a:lnTo>
                      <a:pt x="34" y="111"/>
                    </a:lnTo>
                    <a:lnTo>
                      <a:pt x="54" y="40"/>
                    </a:lnTo>
                    <a:lnTo>
                      <a:pt x="80" y="0"/>
                    </a:lnTo>
                    <a:lnTo>
                      <a:pt x="61" y="17"/>
                    </a:lnTo>
                    <a:lnTo>
                      <a:pt x="10" y="57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" name="Freeform 290"/>
              <p:cNvSpPr>
                <a:spLocks/>
              </p:cNvSpPr>
              <p:nvPr/>
            </p:nvSpPr>
            <p:spPr bwMode="auto">
              <a:xfrm>
                <a:off x="6230938" y="4811713"/>
                <a:ext cx="12700" cy="9525"/>
              </a:xfrm>
              <a:custGeom>
                <a:avLst/>
                <a:gdLst>
                  <a:gd name="T0" fmla="*/ 0 w 44"/>
                  <a:gd name="T1" fmla="*/ 31 h 31"/>
                  <a:gd name="T2" fmla="*/ 44 w 44"/>
                  <a:gd name="T3" fmla="*/ 0 h 31"/>
                  <a:gd name="T4" fmla="*/ 10 w 44"/>
                  <a:gd name="T5" fmla="*/ 4 h 31"/>
                  <a:gd name="T6" fmla="*/ 0 w 44"/>
                  <a:gd name="T7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4" h="31">
                    <a:moveTo>
                      <a:pt x="0" y="31"/>
                    </a:moveTo>
                    <a:lnTo>
                      <a:pt x="44" y="0"/>
                    </a:lnTo>
                    <a:lnTo>
                      <a:pt x="10" y="4"/>
                    </a:lnTo>
                    <a:lnTo>
                      <a:pt x="0" y="31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" name="Freeform 291"/>
              <p:cNvSpPr>
                <a:spLocks/>
              </p:cNvSpPr>
              <p:nvPr/>
            </p:nvSpPr>
            <p:spPr bwMode="auto">
              <a:xfrm>
                <a:off x="4881563" y="3962400"/>
                <a:ext cx="1738313" cy="1152525"/>
              </a:xfrm>
              <a:custGeom>
                <a:avLst/>
                <a:gdLst>
                  <a:gd name="T0" fmla="*/ 5418 w 5475"/>
                  <a:gd name="T1" fmla="*/ 1781 h 3626"/>
                  <a:gd name="T2" fmla="*/ 4841 w 5475"/>
                  <a:gd name="T3" fmla="*/ 2440 h 3626"/>
                  <a:gd name="T4" fmla="*/ 4599 w 5475"/>
                  <a:gd name="T5" fmla="*/ 2492 h 3626"/>
                  <a:gd name="T6" fmla="*/ 4313 w 5475"/>
                  <a:gd name="T7" fmla="*/ 2615 h 3626"/>
                  <a:gd name="T8" fmla="*/ 4024 w 5475"/>
                  <a:gd name="T9" fmla="*/ 2733 h 3626"/>
                  <a:gd name="T10" fmla="*/ 3974 w 5475"/>
                  <a:gd name="T11" fmla="*/ 2754 h 3626"/>
                  <a:gd name="T12" fmla="*/ 3845 w 5475"/>
                  <a:gd name="T13" fmla="*/ 2841 h 3626"/>
                  <a:gd name="T14" fmla="*/ 3769 w 5475"/>
                  <a:gd name="T15" fmla="*/ 2862 h 3626"/>
                  <a:gd name="T16" fmla="*/ 3589 w 5475"/>
                  <a:gd name="T17" fmla="*/ 2836 h 3626"/>
                  <a:gd name="T18" fmla="*/ 3626 w 5475"/>
                  <a:gd name="T19" fmla="*/ 2916 h 3626"/>
                  <a:gd name="T20" fmla="*/ 3777 w 5475"/>
                  <a:gd name="T21" fmla="*/ 2961 h 3626"/>
                  <a:gd name="T22" fmla="*/ 3884 w 5475"/>
                  <a:gd name="T23" fmla="*/ 3053 h 3626"/>
                  <a:gd name="T24" fmla="*/ 3947 w 5475"/>
                  <a:gd name="T25" fmla="*/ 3049 h 3626"/>
                  <a:gd name="T26" fmla="*/ 3863 w 5475"/>
                  <a:gd name="T27" fmla="*/ 2854 h 3626"/>
                  <a:gd name="T28" fmla="*/ 4185 w 5475"/>
                  <a:gd name="T29" fmla="*/ 3133 h 3626"/>
                  <a:gd name="T30" fmla="*/ 4401 w 5475"/>
                  <a:gd name="T31" fmla="*/ 3191 h 3626"/>
                  <a:gd name="T32" fmla="*/ 4217 w 5475"/>
                  <a:gd name="T33" fmla="*/ 3336 h 3626"/>
                  <a:gd name="T34" fmla="*/ 3887 w 5475"/>
                  <a:gd name="T35" fmla="*/ 3421 h 3626"/>
                  <a:gd name="T36" fmla="*/ 3412 w 5475"/>
                  <a:gd name="T37" fmla="*/ 3568 h 3626"/>
                  <a:gd name="T38" fmla="*/ 3389 w 5475"/>
                  <a:gd name="T39" fmla="*/ 3287 h 3626"/>
                  <a:gd name="T40" fmla="*/ 3158 w 5475"/>
                  <a:gd name="T41" fmla="*/ 3173 h 3626"/>
                  <a:gd name="T42" fmla="*/ 3516 w 5475"/>
                  <a:gd name="T43" fmla="*/ 2977 h 3626"/>
                  <a:gd name="T44" fmla="*/ 3478 w 5475"/>
                  <a:gd name="T45" fmla="*/ 2817 h 3626"/>
                  <a:gd name="T46" fmla="*/ 3369 w 5475"/>
                  <a:gd name="T47" fmla="*/ 2879 h 3626"/>
                  <a:gd name="T48" fmla="*/ 3203 w 5475"/>
                  <a:gd name="T49" fmla="*/ 2883 h 3626"/>
                  <a:gd name="T50" fmla="*/ 2902 w 5475"/>
                  <a:gd name="T51" fmla="*/ 2823 h 3626"/>
                  <a:gd name="T52" fmla="*/ 2946 w 5475"/>
                  <a:gd name="T53" fmla="*/ 2839 h 3626"/>
                  <a:gd name="T54" fmla="*/ 2871 w 5475"/>
                  <a:gd name="T55" fmla="*/ 2694 h 3626"/>
                  <a:gd name="T56" fmla="*/ 3246 w 5475"/>
                  <a:gd name="T57" fmla="*/ 2594 h 3626"/>
                  <a:gd name="T58" fmla="*/ 3002 w 5475"/>
                  <a:gd name="T59" fmla="*/ 2547 h 3626"/>
                  <a:gd name="T60" fmla="*/ 2973 w 5475"/>
                  <a:gd name="T61" fmla="*/ 2633 h 3626"/>
                  <a:gd name="T62" fmla="*/ 2853 w 5475"/>
                  <a:gd name="T63" fmla="*/ 2598 h 3626"/>
                  <a:gd name="T64" fmla="*/ 2635 w 5475"/>
                  <a:gd name="T65" fmla="*/ 2703 h 3626"/>
                  <a:gd name="T66" fmla="*/ 2566 w 5475"/>
                  <a:gd name="T67" fmla="*/ 2855 h 3626"/>
                  <a:gd name="T68" fmla="*/ 2442 w 5475"/>
                  <a:gd name="T69" fmla="*/ 2824 h 3626"/>
                  <a:gd name="T70" fmla="*/ 2454 w 5475"/>
                  <a:gd name="T71" fmla="*/ 3009 h 3626"/>
                  <a:gd name="T72" fmla="*/ 2287 w 5475"/>
                  <a:gd name="T73" fmla="*/ 3035 h 3626"/>
                  <a:gd name="T74" fmla="*/ 2292 w 5475"/>
                  <a:gd name="T75" fmla="*/ 3161 h 3626"/>
                  <a:gd name="T76" fmla="*/ 1816 w 5475"/>
                  <a:gd name="T77" fmla="*/ 3088 h 3626"/>
                  <a:gd name="T78" fmla="*/ 2284 w 5475"/>
                  <a:gd name="T79" fmla="*/ 2704 h 3626"/>
                  <a:gd name="T80" fmla="*/ 2245 w 5475"/>
                  <a:gd name="T81" fmla="*/ 2372 h 3626"/>
                  <a:gd name="T82" fmla="*/ 1436 w 5475"/>
                  <a:gd name="T83" fmla="*/ 1888 h 3626"/>
                  <a:gd name="T84" fmla="*/ 683 w 5475"/>
                  <a:gd name="T85" fmla="*/ 2090 h 3626"/>
                  <a:gd name="T86" fmla="*/ 95 w 5475"/>
                  <a:gd name="T87" fmla="*/ 1969 h 3626"/>
                  <a:gd name="T88" fmla="*/ 500 w 5475"/>
                  <a:gd name="T89" fmla="*/ 1007 h 3626"/>
                  <a:gd name="T90" fmla="*/ 528 w 5475"/>
                  <a:gd name="T91" fmla="*/ 412 h 3626"/>
                  <a:gd name="T92" fmla="*/ 1213 w 5475"/>
                  <a:gd name="T93" fmla="*/ 263 h 3626"/>
                  <a:gd name="T94" fmla="*/ 2000 w 5475"/>
                  <a:gd name="T95" fmla="*/ 389 h 3626"/>
                  <a:gd name="T96" fmla="*/ 2357 w 5475"/>
                  <a:gd name="T97" fmla="*/ 422 h 3626"/>
                  <a:gd name="T98" fmla="*/ 2677 w 5475"/>
                  <a:gd name="T99" fmla="*/ 110 h 3626"/>
                  <a:gd name="T100" fmla="*/ 3243 w 5475"/>
                  <a:gd name="T101" fmla="*/ 42 h 3626"/>
                  <a:gd name="T102" fmla="*/ 3927 w 5475"/>
                  <a:gd name="T103" fmla="*/ 493 h 3626"/>
                  <a:gd name="T104" fmla="*/ 4244 w 5475"/>
                  <a:gd name="T105" fmla="*/ 872 h 3626"/>
                  <a:gd name="T106" fmla="*/ 4892 w 5475"/>
                  <a:gd name="T107" fmla="*/ 1066 h 3626"/>
                  <a:gd name="T108" fmla="*/ 5475 w 5475"/>
                  <a:gd name="T109" fmla="*/ 1332 h 36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5475" h="3626">
                    <a:moveTo>
                      <a:pt x="5344" y="1556"/>
                    </a:moveTo>
                    <a:lnTo>
                      <a:pt x="5320" y="1563"/>
                    </a:lnTo>
                    <a:lnTo>
                      <a:pt x="5360" y="1619"/>
                    </a:lnTo>
                    <a:lnTo>
                      <a:pt x="5447" y="1602"/>
                    </a:lnTo>
                    <a:lnTo>
                      <a:pt x="5440" y="1645"/>
                    </a:lnTo>
                    <a:lnTo>
                      <a:pt x="5368" y="1702"/>
                    </a:lnTo>
                    <a:lnTo>
                      <a:pt x="5418" y="1781"/>
                    </a:lnTo>
                    <a:lnTo>
                      <a:pt x="5424" y="1917"/>
                    </a:lnTo>
                    <a:lnTo>
                      <a:pt x="5344" y="1977"/>
                    </a:lnTo>
                    <a:lnTo>
                      <a:pt x="5305" y="2068"/>
                    </a:lnTo>
                    <a:lnTo>
                      <a:pt x="5058" y="2100"/>
                    </a:lnTo>
                    <a:lnTo>
                      <a:pt x="4913" y="2260"/>
                    </a:lnTo>
                    <a:lnTo>
                      <a:pt x="4891" y="2393"/>
                    </a:lnTo>
                    <a:lnTo>
                      <a:pt x="4841" y="2440"/>
                    </a:lnTo>
                    <a:lnTo>
                      <a:pt x="4824" y="2441"/>
                    </a:lnTo>
                    <a:lnTo>
                      <a:pt x="4838" y="2411"/>
                    </a:lnTo>
                    <a:lnTo>
                      <a:pt x="4747" y="2397"/>
                    </a:lnTo>
                    <a:lnTo>
                      <a:pt x="4662" y="2442"/>
                    </a:lnTo>
                    <a:lnTo>
                      <a:pt x="4635" y="2485"/>
                    </a:lnTo>
                    <a:lnTo>
                      <a:pt x="4613" y="2499"/>
                    </a:lnTo>
                    <a:lnTo>
                      <a:pt x="4599" y="2492"/>
                    </a:lnTo>
                    <a:lnTo>
                      <a:pt x="4499" y="2530"/>
                    </a:lnTo>
                    <a:lnTo>
                      <a:pt x="4463" y="2597"/>
                    </a:lnTo>
                    <a:lnTo>
                      <a:pt x="4430" y="2617"/>
                    </a:lnTo>
                    <a:lnTo>
                      <a:pt x="4410" y="2577"/>
                    </a:lnTo>
                    <a:lnTo>
                      <a:pt x="4366" y="2571"/>
                    </a:lnTo>
                    <a:lnTo>
                      <a:pt x="4326" y="2578"/>
                    </a:lnTo>
                    <a:lnTo>
                      <a:pt x="4313" y="2615"/>
                    </a:lnTo>
                    <a:lnTo>
                      <a:pt x="4304" y="2654"/>
                    </a:lnTo>
                    <a:lnTo>
                      <a:pt x="4264" y="2662"/>
                    </a:lnTo>
                    <a:lnTo>
                      <a:pt x="4264" y="2641"/>
                    </a:lnTo>
                    <a:lnTo>
                      <a:pt x="4214" y="2618"/>
                    </a:lnTo>
                    <a:lnTo>
                      <a:pt x="4167" y="2675"/>
                    </a:lnTo>
                    <a:lnTo>
                      <a:pt x="4101" y="2709"/>
                    </a:lnTo>
                    <a:lnTo>
                      <a:pt x="4024" y="2733"/>
                    </a:lnTo>
                    <a:lnTo>
                      <a:pt x="4008" y="2714"/>
                    </a:lnTo>
                    <a:lnTo>
                      <a:pt x="3993" y="2630"/>
                    </a:lnTo>
                    <a:lnTo>
                      <a:pt x="3977" y="2660"/>
                    </a:lnTo>
                    <a:lnTo>
                      <a:pt x="3991" y="2746"/>
                    </a:lnTo>
                    <a:lnTo>
                      <a:pt x="4011" y="2750"/>
                    </a:lnTo>
                    <a:lnTo>
                      <a:pt x="3982" y="2770"/>
                    </a:lnTo>
                    <a:lnTo>
                      <a:pt x="3974" y="2754"/>
                    </a:lnTo>
                    <a:lnTo>
                      <a:pt x="3971" y="2724"/>
                    </a:lnTo>
                    <a:lnTo>
                      <a:pt x="3954" y="2701"/>
                    </a:lnTo>
                    <a:lnTo>
                      <a:pt x="3938" y="2757"/>
                    </a:lnTo>
                    <a:lnTo>
                      <a:pt x="3952" y="2764"/>
                    </a:lnTo>
                    <a:lnTo>
                      <a:pt x="3908" y="2807"/>
                    </a:lnTo>
                    <a:lnTo>
                      <a:pt x="3862" y="2828"/>
                    </a:lnTo>
                    <a:lnTo>
                      <a:pt x="3845" y="2841"/>
                    </a:lnTo>
                    <a:lnTo>
                      <a:pt x="3809" y="2848"/>
                    </a:lnTo>
                    <a:lnTo>
                      <a:pt x="3796" y="2908"/>
                    </a:lnTo>
                    <a:lnTo>
                      <a:pt x="3769" y="2924"/>
                    </a:lnTo>
                    <a:lnTo>
                      <a:pt x="3749" y="2914"/>
                    </a:lnTo>
                    <a:lnTo>
                      <a:pt x="3739" y="2889"/>
                    </a:lnTo>
                    <a:lnTo>
                      <a:pt x="3769" y="2874"/>
                    </a:lnTo>
                    <a:lnTo>
                      <a:pt x="3769" y="2862"/>
                    </a:lnTo>
                    <a:lnTo>
                      <a:pt x="3739" y="2879"/>
                    </a:lnTo>
                    <a:lnTo>
                      <a:pt x="3699" y="2832"/>
                    </a:lnTo>
                    <a:lnTo>
                      <a:pt x="3665" y="2836"/>
                    </a:lnTo>
                    <a:lnTo>
                      <a:pt x="3655" y="2862"/>
                    </a:lnTo>
                    <a:lnTo>
                      <a:pt x="3629" y="2840"/>
                    </a:lnTo>
                    <a:lnTo>
                      <a:pt x="3605" y="2877"/>
                    </a:lnTo>
                    <a:lnTo>
                      <a:pt x="3589" y="2836"/>
                    </a:lnTo>
                    <a:lnTo>
                      <a:pt x="3565" y="2807"/>
                    </a:lnTo>
                    <a:lnTo>
                      <a:pt x="3522" y="2781"/>
                    </a:lnTo>
                    <a:lnTo>
                      <a:pt x="3512" y="2841"/>
                    </a:lnTo>
                    <a:lnTo>
                      <a:pt x="3536" y="2870"/>
                    </a:lnTo>
                    <a:lnTo>
                      <a:pt x="3556" y="2890"/>
                    </a:lnTo>
                    <a:lnTo>
                      <a:pt x="3586" y="2893"/>
                    </a:lnTo>
                    <a:lnTo>
                      <a:pt x="3626" y="2916"/>
                    </a:lnTo>
                    <a:lnTo>
                      <a:pt x="3636" y="2956"/>
                    </a:lnTo>
                    <a:lnTo>
                      <a:pt x="3657" y="2962"/>
                    </a:lnTo>
                    <a:lnTo>
                      <a:pt x="3650" y="2912"/>
                    </a:lnTo>
                    <a:lnTo>
                      <a:pt x="3655" y="2892"/>
                    </a:lnTo>
                    <a:lnTo>
                      <a:pt x="3723" y="2934"/>
                    </a:lnTo>
                    <a:lnTo>
                      <a:pt x="3753" y="2945"/>
                    </a:lnTo>
                    <a:lnTo>
                      <a:pt x="3777" y="2961"/>
                    </a:lnTo>
                    <a:lnTo>
                      <a:pt x="3737" y="3001"/>
                    </a:lnTo>
                    <a:lnTo>
                      <a:pt x="3733" y="3011"/>
                    </a:lnTo>
                    <a:lnTo>
                      <a:pt x="3794" y="3004"/>
                    </a:lnTo>
                    <a:lnTo>
                      <a:pt x="3817" y="3017"/>
                    </a:lnTo>
                    <a:lnTo>
                      <a:pt x="3797" y="3037"/>
                    </a:lnTo>
                    <a:lnTo>
                      <a:pt x="3847" y="3037"/>
                    </a:lnTo>
                    <a:lnTo>
                      <a:pt x="3884" y="3053"/>
                    </a:lnTo>
                    <a:lnTo>
                      <a:pt x="3917" y="3093"/>
                    </a:lnTo>
                    <a:lnTo>
                      <a:pt x="3898" y="3175"/>
                    </a:lnTo>
                    <a:lnTo>
                      <a:pt x="3962" y="3178"/>
                    </a:lnTo>
                    <a:lnTo>
                      <a:pt x="4089" y="3224"/>
                    </a:lnTo>
                    <a:lnTo>
                      <a:pt x="4099" y="3201"/>
                    </a:lnTo>
                    <a:lnTo>
                      <a:pt x="4015" y="3148"/>
                    </a:lnTo>
                    <a:lnTo>
                      <a:pt x="3947" y="3049"/>
                    </a:lnTo>
                    <a:lnTo>
                      <a:pt x="3889" y="2937"/>
                    </a:lnTo>
                    <a:lnTo>
                      <a:pt x="3863" y="2963"/>
                    </a:lnTo>
                    <a:lnTo>
                      <a:pt x="3846" y="2937"/>
                    </a:lnTo>
                    <a:lnTo>
                      <a:pt x="3833" y="2891"/>
                    </a:lnTo>
                    <a:lnTo>
                      <a:pt x="3856" y="2881"/>
                    </a:lnTo>
                    <a:lnTo>
                      <a:pt x="3853" y="2861"/>
                    </a:lnTo>
                    <a:lnTo>
                      <a:pt x="3863" y="2854"/>
                    </a:lnTo>
                    <a:lnTo>
                      <a:pt x="3964" y="3049"/>
                    </a:lnTo>
                    <a:lnTo>
                      <a:pt x="4028" y="3142"/>
                    </a:lnTo>
                    <a:lnTo>
                      <a:pt x="4096" y="3174"/>
                    </a:lnTo>
                    <a:lnTo>
                      <a:pt x="4119" y="3181"/>
                    </a:lnTo>
                    <a:lnTo>
                      <a:pt x="4145" y="3183"/>
                    </a:lnTo>
                    <a:lnTo>
                      <a:pt x="4158" y="3163"/>
                    </a:lnTo>
                    <a:lnTo>
                      <a:pt x="4185" y="3133"/>
                    </a:lnTo>
                    <a:lnTo>
                      <a:pt x="4215" y="3180"/>
                    </a:lnTo>
                    <a:lnTo>
                      <a:pt x="4245" y="3160"/>
                    </a:lnTo>
                    <a:lnTo>
                      <a:pt x="4258" y="3139"/>
                    </a:lnTo>
                    <a:lnTo>
                      <a:pt x="4317" y="3125"/>
                    </a:lnTo>
                    <a:lnTo>
                      <a:pt x="4361" y="3132"/>
                    </a:lnTo>
                    <a:lnTo>
                      <a:pt x="4419" y="3174"/>
                    </a:lnTo>
                    <a:lnTo>
                      <a:pt x="4401" y="3191"/>
                    </a:lnTo>
                    <a:lnTo>
                      <a:pt x="4355" y="3185"/>
                    </a:lnTo>
                    <a:lnTo>
                      <a:pt x="4342" y="3192"/>
                    </a:lnTo>
                    <a:lnTo>
                      <a:pt x="4340" y="3254"/>
                    </a:lnTo>
                    <a:lnTo>
                      <a:pt x="4326" y="3294"/>
                    </a:lnTo>
                    <a:lnTo>
                      <a:pt x="4303" y="3298"/>
                    </a:lnTo>
                    <a:lnTo>
                      <a:pt x="4263" y="3305"/>
                    </a:lnTo>
                    <a:lnTo>
                      <a:pt x="4217" y="3336"/>
                    </a:lnTo>
                    <a:lnTo>
                      <a:pt x="4146" y="3280"/>
                    </a:lnTo>
                    <a:lnTo>
                      <a:pt x="4072" y="3283"/>
                    </a:lnTo>
                    <a:lnTo>
                      <a:pt x="4043" y="3320"/>
                    </a:lnTo>
                    <a:lnTo>
                      <a:pt x="4023" y="3363"/>
                    </a:lnTo>
                    <a:lnTo>
                      <a:pt x="3954" y="3385"/>
                    </a:lnTo>
                    <a:lnTo>
                      <a:pt x="3927" y="3418"/>
                    </a:lnTo>
                    <a:lnTo>
                      <a:pt x="3887" y="3421"/>
                    </a:lnTo>
                    <a:lnTo>
                      <a:pt x="3857" y="3401"/>
                    </a:lnTo>
                    <a:lnTo>
                      <a:pt x="3830" y="3416"/>
                    </a:lnTo>
                    <a:lnTo>
                      <a:pt x="3761" y="3486"/>
                    </a:lnTo>
                    <a:lnTo>
                      <a:pt x="3665" y="3566"/>
                    </a:lnTo>
                    <a:lnTo>
                      <a:pt x="3580" y="3626"/>
                    </a:lnTo>
                    <a:lnTo>
                      <a:pt x="3495" y="3577"/>
                    </a:lnTo>
                    <a:lnTo>
                      <a:pt x="3412" y="3568"/>
                    </a:lnTo>
                    <a:lnTo>
                      <a:pt x="3405" y="3545"/>
                    </a:lnTo>
                    <a:lnTo>
                      <a:pt x="3462" y="3502"/>
                    </a:lnTo>
                    <a:lnTo>
                      <a:pt x="3451" y="3445"/>
                    </a:lnTo>
                    <a:lnTo>
                      <a:pt x="3474" y="3435"/>
                    </a:lnTo>
                    <a:lnTo>
                      <a:pt x="3487" y="3342"/>
                    </a:lnTo>
                    <a:lnTo>
                      <a:pt x="3439" y="3270"/>
                    </a:lnTo>
                    <a:lnTo>
                      <a:pt x="3389" y="3287"/>
                    </a:lnTo>
                    <a:lnTo>
                      <a:pt x="3379" y="3260"/>
                    </a:lnTo>
                    <a:lnTo>
                      <a:pt x="3316" y="3207"/>
                    </a:lnTo>
                    <a:lnTo>
                      <a:pt x="3275" y="3204"/>
                    </a:lnTo>
                    <a:lnTo>
                      <a:pt x="3252" y="3238"/>
                    </a:lnTo>
                    <a:lnTo>
                      <a:pt x="3209" y="3222"/>
                    </a:lnTo>
                    <a:lnTo>
                      <a:pt x="3168" y="3199"/>
                    </a:lnTo>
                    <a:lnTo>
                      <a:pt x="3158" y="3173"/>
                    </a:lnTo>
                    <a:lnTo>
                      <a:pt x="3179" y="3158"/>
                    </a:lnTo>
                    <a:lnTo>
                      <a:pt x="3244" y="3108"/>
                    </a:lnTo>
                    <a:lnTo>
                      <a:pt x="3333" y="3035"/>
                    </a:lnTo>
                    <a:lnTo>
                      <a:pt x="3343" y="3005"/>
                    </a:lnTo>
                    <a:lnTo>
                      <a:pt x="3357" y="3028"/>
                    </a:lnTo>
                    <a:lnTo>
                      <a:pt x="3427" y="3000"/>
                    </a:lnTo>
                    <a:lnTo>
                      <a:pt x="3516" y="2977"/>
                    </a:lnTo>
                    <a:lnTo>
                      <a:pt x="3550" y="2987"/>
                    </a:lnTo>
                    <a:lnTo>
                      <a:pt x="3533" y="2953"/>
                    </a:lnTo>
                    <a:lnTo>
                      <a:pt x="3563" y="2923"/>
                    </a:lnTo>
                    <a:lnTo>
                      <a:pt x="3506" y="2943"/>
                    </a:lnTo>
                    <a:lnTo>
                      <a:pt x="3503" y="2907"/>
                    </a:lnTo>
                    <a:lnTo>
                      <a:pt x="3486" y="2884"/>
                    </a:lnTo>
                    <a:lnTo>
                      <a:pt x="3478" y="2817"/>
                    </a:lnTo>
                    <a:lnTo>
                      <a:pt x="3463" y="2861"/>
                    </a:lnTo>
                    <a:lnTo>
                      <a:pt x="3439" y="2868"/>
                    </a:lnTo>
                    <a:lnTo>
                      <a:pt x="3456" y="2911"/>
                    </a:lnTo>
                    <a:lnTo>
                      <a:pt x="3443" y="2908"/>
                    </a:lnTo>
                    <a:lnTo>
                      <a:pt x="3412" y="2888"/>
                    </a:lnTo>
                    <a:lnTo>
                      <a:pt x="3392" y="2891"/>
                    </a:lnTo>
                    <a:lnTo>
                      <a:pt x="3369" y="2879"/>
                    </a:lnTo>
                    <a:lnTo>
                      <a:pt x="3366" y="2842"/>
                    </a:lnTo>
                    <a:lnTo>
                      <a:pt x="3342" y="2859"/>
                    </a:lnTo>
                    <a:lnTo>
                      <a:pt x="3312" y="2835"/>
                    </a:lnTo>
                    <a:lnTo>
                      <a:pt x="3302" y="2855"/>
                    </a:lnTo>
                    <a:lnTo>
                      <a:pt x="3285" y="2859"/>
                    </a:lnTo>
                    <a:lnTo>
                      <a:pt x="3245" y="2867"/>
                    </a:lnTo>
                    <a:lnTo>
                      <a:pt x="3203" y="2883"/>
                    </a:lnTo>
                    <a:lnTo>
                      <a:pt x="3200" y="2907"/>
                    </a:lnTo>
                    <a:lnTo>
                      <a:pt x="3270" y="2919"/>
                    </a:lnTo>
                    <a:lnTo>
                      <a:pt x="3246" y="2926"/>
                    </a:lnTo>
                    <a:lnTo>
                      <a:pt x="3173" y="2913"/>
                    </a:lnTo>
                    <a:lnTo>
                      <a:pt x="3140" y="2920"/>
                    </a:lnTo>
                    <a:lnTo>
                      <a:pt x="2909" y="2860"/>
                    </a:lnTo>
                    <a:lnTo>
                      <a:pt x="2902" y="2823"/>
                    </a:lnTo>
                    <a:lnTo>
                      <a:pt x="2919" y="2856"/>
                    </a:lnTo>
                    <a:lnTo>
                      <a:pt x="3109" y="2901"/>
                    </a:lnTo>
                    <a:lnTo>
                      <a:pt x="3143" y="2903"/>
                    </a:lnTo>
                    <a:lnTo>
                      <a:pt x="3049" y="2829"/>
                    </a:lnTo>
                    <a:lnTo>
                      <a:pt x="2996" y="2829"/>
                    </a:lnTo>
                    <a:lnTo>
                      <a:pt x="2986" y="2855"/>
                    </a:lnTo>
                    <a:lnTo>
                      <a:pt x="2946" y="2839"/>
                    </a:lnTo>
                    <a:lnTo>
                      <a:pt x="2942" y="2806"/>
                    </a:lnTo>
                    <a:lnTo>
                      <a:pt x="3031" y="2785"/>
                    </a:lnTo>
                    <a:lnTo>
                      <a:pt x="3051" y="2782"/>
                    </a:lnTo>
                    <a:lnTo>
                      <a:pt x="3021" y="2732"/>
                    </a:lnTo>
                    <a:lnTo>
                      <a:pt x="2958" y="2719"/>
                    </a:lnTo>
                    <a:lnTo>
                      <a:pt x="2924" y="2736"/>
                    </a:lnTo>
                    <a:lnTo>
                      <a:pt x="2871" y="2694"/>
                    </a:lnTo>
                    <a:lnTo>
                      <a:pt x="2864" y="2680"/>
                    </a:lnTo>
                    <a:lnTo>
                      <a:pt x="2918" y="2697"/>
                    </a:lnTo>
                    <a:lnTo>
                      <a:pt x="2934" y="2686"/>
                    </a:lnTo>
                    <a:lnTo>
                      <a:pt x="2995" y="2703"/>
                    </a:lnTo>
                    <a:lnTo>
                      <a:pt x="3055" y="2715"/>
                    </a:lnTo>
                    <a:lnTo>
                      <a:pt x="3105" y="2735"/>
                    </a:lnTo>
                    <a:lnTo>
                      <a:pt x="3246" y="2594"/>
                    </a:lnTo>
                    <a:lnTo>
                      <a:pt x="3117" y="2682"/>
                    </a:lnTo>
                    <a:lnTo>
                      <a:pt x="3048" y="2702"/>
                    </a:lnTo>
                    <a:lnTo>
                      <a:pt x="3014" y="2666"/>
                    </a:lnTo>
                    <a:lnTo>
                      <a:pt x="2990" y="2636"/>
                    </a:lnTo>
                    <a:lnTo>
                      <a:pt x="2984" y="2614"/>
                    </a:lnTo>
                    <a:lnTo>
                      <a:pt x="2977" y="2570"/>
                    </a:lnTo>
                    <a:lnTo>
                      <a:pt x="3002" y="2547"/>
                    </a:lnTo>
                    <a:lnTo>
                      <a:pt x="2986" y="2513"/>
                    </a:lnTo>
                    <a:lnTo>
                      <a:pt x="2982" y="2480"/>
                    </a:lnTo>
                    <a:lnTo>
                      <a:pt x="2969" y="2527"/>
                    </a:lnTo>
                    <a:lnTo>
                      <a:pt x="2982" y="2543"/>
                    </a:lnTo>
                    <a:lnTo>
                      <a:pt x="2950" y="2570"/>
                    </a:lnTo>
                    <a:lnTo>
                      <a:pt x="2957" y="2607"/>
                    </a:lnTo>
                    <a:lnTo>
                      <a:pt x="2973" y="2633"/>
                    </a:lnTo>
                    <a:lnTo>
                      <a:pt x="2967" y="2656"/>
                    </a:lnTo>
                    <a:lnTo>
                      <a:pt x="2931" y="2670"/>
                    </a:lnTo>
                    <a:lnTo>
                      <a:pt x="2907" y="2650"/>
                    </a:lnTo>
                    <a:lnTo>
                      <a:pt x="2891" y="2664"/>
                    </a:lnTo>
                    <a:lnTo>
                      <a:pt x="2851" y="2664"/>
                    </a:lnTo>
                    <a:lnTo>
                      <a:pt x="2890" y="2597"/>
                    </a:lnTo>
                    <a:lnTo>
                      <a:pt x="2853" y="2598"/>
                    </a:lnTo>
                    <a:lnTo>
                      <a:pt x="2840" y="2575"/>
                    </a:lnTo>
                    <a:lnTo>
                      <a:pt x="2848" y="2637"/>
                    </a:lnTo>
                    <a:lnTo>
                      <a:pt x="2828" y="2655"/>
                    </a:lnTo>
                    <a:lnTo>
                      <a:pt x="2777" y="2662"/>
                    </a:lnTo>
                    <a:lnTo>
                      <a:pt x="2744" y="2678"/>
                    </a:lnTo>
                    <a:lnTo>
                      <a:pt x="2650" y="2683"/>
                    </a:lnTo>
                    <a:lnTo>
                      <a:pt x="2635" y="2703"/>
                    </a:lnTo>
                    <a:lnTo>
                      <a:pt x="2648" y="2735"/>
                    </a:lnTo>
                    <a:lnTo>
                      <a:pt x="2625" y="2772"/>
                    </a:lnTo>
                    <a:lnTo>
                      <a:pt x="2619" y="2822"/>
                    </a:lnTo>
                    <a:lnTo>
                      <a:pt x="2579" y="2859"/>
                    </a:lnTo>
                    <a:lnTo>
                      <a:pt x="2549" y="2895"/>
                    </a:lnTo>
                    <a:lnTo>
                      <a:pt x="2549" y="2882"/>
                    </a:lnTo>
                    <a:lnTo>
                      <a:pt x="2566" y="2855"/>
                    </a:lnTo>
                    <a:lnTo>
                      <a:pt x="2536" y="2846"/>
                    </a:lnTo>
                    <a:lnTo>
                      <a:pt x="2512" y="2830"/>
                    </a:lnTo>
                    <a:lnTo>
                      <a:pt x="2502" y="2793"/>
                    </a:lnTo>
                    <a:lnTo>
                      <a:pt x="2489" y="2820"/>
                    </a:lnTo>
                    <a:lnTo>
                      <a:pt x="2479" y="2791"/>
                    </a:lnTo>
                    <a:lnTo>
                      <a:pt x="2452" y="2781"/>
                    </a:lnTo>
                    <a:lnTo>
                      <a:pt x="2442" y="2824"/>
                    </a:lnTo>
                    <a:lnTo>
                      <a:pt x="2482" y="2867"/>
                    </a:lnTo>
                    <a:lnTo>
                      <a:pt x="2509" y="2880"/>
                    </a:lnTo>
                    <a:lnTo>
                      <a:pt x="2527" y="2893"/>
                    </a:lnTo>
                    <a:lnTo>
                      <a:pt x="2530" y="2932"/>
                    </a:lnTo>
                    <a:lnTo>
                      <a:pt x="2513" y="2972"/>
                    </a:lnTo>
                    <a:lnTo>
                      <a:pt x="2477" y="2982"/>
                    </a:lnTo>
                    <a:lnTo>
                      <a:pt x="2454" y="3009"/>
                    </a:lnTo>
                    <a:lnTo>
                      <a:pt x="2438" y="3012"/>
                    </a:lnTo>
                    <a:lnTo>
                      <a:pt x="2397" y="3014"/>
                    </a:lnTo>
                    <a:lnTo>
                      <a:pt x="2347" y="3027"/>
                    </a:lnTo>
                    <a:lnTo>
                      <a:pt x="2374" y="3054"/>
                    </a:lnTo>
                    <a:lnTo>
                      <a:pt x="2315" y="3090"/>
                    </a:lnTo>
                    <a:lnTo>
                      <a:pt x="2298" y="3067"/>
                    </a:lnTo>
                    <a:lnTo>
                      <a:pt x="2287" y="3035"/>
                    </a:lnTo>
                    <a:lnTo>
                      <a:pt x="2300" y="3018"/>
                    </a:lnTo>
                    <a:lnTo>
                      <a:pt x="2300" y="2985"/>
                    </a:lnTo>
                    <a:lnTo>
                      <a:pt x="2280" y="2968"/>
                    </a:lnTo>
                    <a:lnTo>
                      <a:pt x="2254" y="3045"/>
                    </a:lnTo>
                    <a:lnTo>
                      <a:pt x="2251" y="3097"/>
                    </a:lnTo>
                    <a:lnTo>
                      <a:pt x="2285" y="3117"/>
                    </a:lnTo>
                    <a:lnTo>
                      <a:pt x="2292" y="3161"/>
                    </a:lnTo>
                    <a:lnTo>
                      <a:pt x="2266" y="3177"/>
                    </a:lnTo>
                    <a:lnTo>
                      <a:pt x="2274" y="3210"/>
                    </a:lnTo>
                    <a:lnTo>
                      <a:pt x="2189" y="3129"/>
                    </a:lnTo>
                    <a:lnTo>
                      <a:pt x="2101" y="3134"/>
                    </a:lnTo>
                    <a:lnTo>
                      <a:pt x="2034" y="3184"/>
                    </a:lnTo>
                    <a:lnTo>
                      <a:pt x="1937" y="3202"/>
                    </a:lnTo>
                    <a:lnTo>
                      <a:pt x="1816" y="3088"/>
                    </a:lnTo>
                    <a:lnTo>
                      <a:pt x="1850" y="2969"/>
                    </a:lnTo>
                    <a:lnTo>
                      <a:pt x="1947" y="2941"/>
                    </a:lnTo>
                    <a:lnTo>
                      <a:pt x="2041" y="2874"/>
                    </a:lnTo>
                    <a:lnTo>
                      <a:pt x="2065" y="2732"/>
                    </a:lnTo>
                    <a:lnTo>
                      <a:pt x="2110" y="2687"/>
                    </a:lnTo>
                    <a:lnTo>
                      <a:pt x="2150" y="2714"/>
                    </a:lnTo>
                    <a:lnTo>
                      <a:pt x="2284" y="2704"/>
                    </a:lnTo>
                    <a:lnTo>
                      <a:pt x="2332" y="2689"/>
                    </a:lnTo>
                    <a:lnTo>
                      <a:pt x="2377" y="2729"/>
                    </a:lnTo>
                    <a:lnTo>
                      <a:pt x="2421" y="2707"/>
                    </a:lnTo>
                    <a:lnTo>
                      <a:pt x="2363" y="2631"/>
                    </a:lnTo>
                    <a:lnTo>
                      <a:pt x="2375" y="2566"/>
                    </a:lnTo>
                    <a:lnTo>
                      <a:pt x="2294" y="2376"/>
                    </a:lnTo>
                    <a:lnTo>
                      <a:pt x="2245" y="2372"/>
                    </a:lnTo>
                    <a:lnTo>
                      <a:pt x="2186" y="2253"/>
                    </a:lnTo>
                    <a:lnTo>
                      <a:pt x="2202" y="2151"/>
                    </a:lnTo>
                    <a:lnTo>
                      <a:pt x="2090" y="1935"/>
                    </a:lnTo>
                    <a:lnTo>
                      <a:pt x="1970" y="1918"/>
                    </a:lnTo>
                    <a:lnTo>
                      <a:pt x="1604" y="1776"/>
                    </a:lnTo>
                    <a:lnTo>
                      <a:pt x="1445" y="1839"/>
                    </a:lnTo>
                    <a:lnTo>
                      <a:pt x="1436" y="1888"/>
                    </a:lnTo>
                    <a:lnTo>
                      <a:pt x="1245" y="1907"/>
                    </a:lnTo>
                    <a:lnTo>
                      <a:pt x="1114" y="2068"/>
                    </a:lnTo>
                    <a:lnTo>
                      <a:pt x="1065" y="2051"/>
                    </a:lnTo>
                    <a:lnTo>
                      <a:pt x="931" y="2057"/>
                    </a:lnTo>
                    <a:lnTo>
                      <a:pt x="816" y="2123"/>
                    </a:lnTo>
                    <a:lnTo>
                      <a:pt x="727" y="2075"/>
                    </a:lnTo>
                    <a:lnTo>
                      <a:pt x="683" y="2090"/>
                    </a:lnTo>
                    <a:lnTo>
                      <a:pt x="620" y="2050"/>
                    </a:lnTo>
                    <a:lnTo>
                      <a:pt x="567" y="2073"/>
                    </a:lnTo>
                    <a:lnTo>
                      <a:pt x="313" y="2000"/>
                    </a:lnTo>
                    <a:lnTo>
                      <a:pt x="209" y="2081"/>
                    </a:lnTo>
                    <a:lnTo>
                      <a:pt x="166" y="2054"/>
                    </a:lnTo>
                    <a:lnTo>
                      <a:pt x="145" y="1985"/>
                    </a:lnTo>
                    <a:lnTo>
                      <a:pt x="95" y="1969"/>
                    </a:lnTo>
                    <a:lnTo>
                      <a:pt x="71" y="1876"/>
                    </a:lnTo>
                    <a:lnTo>
                      <a:pt x="23" y="1830"/>
                    </a:lnTo>
                    <a:lnTo>
                      <a:pt x="0" y="1698"/>
                    </a:lnTo>
                    <a:lnTo>
                      <a:pt x="73" y="1497"/>
                    </a:lnTo>
                    <a:lnTo>
                      <a:pt x="139" y="1439"/>
                    </a:lnTo>
                    <a:lnTo>
                      <a:pt x="130" y="1396"/>
                    </a:lnTo>
                    <a:lnTo>
                      <a:pt x="500" y="1007"/>
                    </a:lnTo>
                    <a:lnTo>
                      <a:pt x="566" y="1001"/>
                    </a:lnTo>
                    <a:lnTo>
                      <a:pt x="606" y="952"/>
                    </a:lnTo>
                    <a:lnTo>
                      <a:pt x="621" y="732"/>
                    </a:lnTo>
                    <a:lnTo>
                      <a:pt x="495" y="538"/>
                    </a:lnTo>
                    <a:lnTo>
                      <a:pt x="468" y="442"/>
                    </a:lnTo>
                    <a:lnTo>
                      <a:pt x="528" y="431"/>
                    </a:lnTo>
                    <a:lnTo>
                      <a:pt x="528" y="412"/>
                    </a:lnTo>
                    <a:lnTo>
                      <a:pt x="540" y="389"/>
                    </a:lnTo>
                    <a:lnTo>
                      <a:pt x="590" y="414"/>
                    </a:lnTo>
                    <a:lnTo>
                      <a:pt x="673" y="307"/>
                    </a:lnTo>
                    <a:lnTo>
                      <a:pt x="663" y="264"/>
                    </a:lnTo>
                    <a:lnTo>
                      <a:pt x="703" y="230"/>
                    </a:lnTo>
                    <a:lnTo>
                      <a:pt x="1073" y="264"/>
                    </a:lnTo>
                    <a:lnTo>
                      <a:pt x="1213" y="263"/>
                    </a:lnTo>
                    <a:lnTo>
                      <a:pt x="1390" y="344"/>
                    </a:lnTo>
                    <a:lnTo>
                      <a:pt x="1463" y="330"/>
                    </a:lnTo>
                    <a:lnTo>
                      <a:pt x="1549" y="306"/>
                    </a:lnTo>
                    <a:lnTo>
                      <a:pt x="1626" y="385"/>
                    </a:lnTo>
                    <a:lnTo>
                      <a:pt x="1837" y="380"/>
                    </a:lnTo>
                    <a:lnTo>
                      <a:pt x="1884" y="415"/>
                    </a:lnTo>
                    <a:lnTo>
                      <a:pt x="2000" y="389"/>
                    </a:lnTo>
                    <a:lnTo>
                      <a:pt x="2038" y="428"/>
                    </a:lnTo>
                    <a:lnTo>
                      <a:pt x="2097" y="357"/>
                    </a:lnTo>
                    <a:lnTo>
                      <a:pt x="2160" y="386"/>
                    </a:lnTo>
                    <a:lnTo>
                      <a:pt x="2153" y="427"/>
                    </a:lnTo>
                    <a:lnTo>
                      <a:pt x="2220" y="416"/>
                    </a:lnTo>
                    <a:lnTo>
                      <a:pt x="2244" y="445"/>
                    </a:lnTo>
                    <a:lnTo>
                      <a:pt x="2357" y="422"/>
                    </a:lnTo>
                    <a:lnTo>
                      <a:pt x="2414" y="523"/>
                    </a:lnTo>
                    <a:lnTo>
                      <a:pt x="2484" y="527"/>
                    </a:lnTo>
                    <a:lnTo>
                      <a:pt x="2511" y="544"/>
                    </a:lnTo>
                    <a:lnTo>
                      <a:pt x="2548" y="483"/>
                    </a:lnTo>
                    <a:lnTo>
                      <a:pt x="2518" y="457"/>
                    </a:lnTo>
                    <a:lnTo>
                      <a:pt x="2539" y="304"/>
                    </a:lnTo>
                    <a:lnTo>
                      <a:pt x="2677" y="110"/>
                    </a:lnTo>
                    <a:lnTo>
                      <a:pt x="2937" y="74"/>
                    </a:lnTo>
                    <a:lnTo>
                      <a:pt x="3034" y="107"/>
                    </a:lnTo>
                    <a:lnTo>
                      <a:pt x="3090" y="57"/>
                    </a:lnTo>
                    <a:lnTo>
                      <a:pt x="3093" y="27"/>
                    </a:lnTo>
                    <a:lnTo>
                      <a:pt x="3126" y="27"/>
                    </a:lnTo>
                    <a:lnTo>
                      <a:pt x="3166" y="3"/>
                    </a:lnTo>
                    <a:lnTo>
                      <a:pt x="3243" y="42"/>
                    </a:lnTo>
                    <a:lnTo>
                      <a:pt x="3446" y="0"/>
                    </a:lnTo>
                    <a:lnTo>
                      <a:pt x="3546" y="15"/>
                    </a:lnTo>
                    <a:lnTo>
                      <a:pt x="3691" y="197"/>
                    </a:lnTo>
                    <a:lnTo>
                      <a:pt x="3632" y="257"/>
                    </a:lnTo>
                    <a:lnTo>
                      <a:pt x="3675" y="323"/>
                    </a:lnTo>
                    <a:lnTo>
                      <a:pt x="3680" y="459"/>
                    </a:lnTo>
                    <a:lnTo>
                      <a:pt x="3927" y="493"/>
                    </a:lnTo>
                    <a:lnTo>
                      <a:pt x="3955" y="589"/>
                    </a:lnTo>
                    <a:lnTo>
                      <a:pt x="4033" y="762"/>
                    </a:lnTo>
                    <a:lnTo>
                      <a:pt x="4060" y="794"/>
                    </a:lnTo>
                    <a:lnTo>
                      <a:pt x="4071" y="871"/>
                    </a:lnTo>
                    <a:lnTo>
                      <a:pt x="4051" y="918"/>
                    </a:lnTo>
                    <a:lnTo>
                      <a:pt x="4131" y="967"/>
                    </a:lnTo>
                    <a:lnTo>
                      <a:pt x="4244" y="872"/>
                    </a:lnTo>
                    <a:lnTo>
                      <a:pt x="4422" y="974"/>
                    </a:lnTo>
                    <a:lnTo>
                      <a:pt x="4551" y="962"/>
                    </a:lnTo>
                    <a:lnTo>
                      <a:pt x="4617" y="899"/>
                    </a:lnTo>
                    <a:lnTo>
                      <a:pt x="4718" y="995"/>
                    </a:lnTo>
                    <a:lnTo>
                      <a:pt x="4738" y="1057"/>
                    </a:lnTo>
                    <a:lnTo>
                      <a:pt x="4800" y="1113"/>
                    </a:lnTo>
                    <a:lnTo>
                      <a:pt x="4892" y="1066"/>
                    </a:lnTo>
                    <a:lnTo>
                      <a:pt x="4993" y="1128"/>
                    </a:lnTo>
                    <a:lnTo>
                      <a:pt x="5037" y="1198"/>
                    </a:lnTo>
                    <a:lnTo>
                      <a:pt x="5170" y="1186"/>
                    </a:lnTo>
                    <a:lnTo>
                      <a:pt x="5201" y="1239"/>
                    </a:lnTo>
                    <a:lnTo>
                      <a:pt x="5315" y="1341"/>
                    </a:lnTo>
                    <a:lnTo>
                      <a:pt x="5418" y="1307"/>
                    </a:lnTo>
                    <a:lnTo>
                      <a:pt x="5475" y="1332"/>
                    </a:lnTo>
                    <a:lnTo>
                      <a:pt x="5428" y="1386"/>
                    </a:lnTo>
                    <a:lnTo>
                      <a:pt x="5463" y="1456"/>
                    </a:lnTo>
                    <a:lnTo>
                      <a:pt x="5344" y="1556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100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618775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the United Kingdom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Editable Pins for Maps</a:t>
            </a:r>
            <a:endParaRPr lang="en-US" dirty="0"/>
          </a:p>
        </p:txBody>
      </p:sp>
      <p:grpSp>
        <p:nvGrpSpPr>
          <p:cNvPr id="35" name="Group 34"/>
          <p:cNvGrpSpPr/>
          <p:nvPr/>
        </p:nvGrpSpPr>
        <p:grpSpPr>
          <a:xfrm>
            <a:off x="2628801" y="1628801"/>
            <a:ext cx="1316895" cy="2235991"/>
            <a:chOff x="4381388" y="1557338"/>
            <a:chExt cx="1676624" cy="2846784"/>
          </a:xfrm>
        </p:grpSpPr>
        <p:sp>
          <p:nvSpPr>
            <p:cNvPr id="56" name="Freeform 5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Oval 5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Oval 5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Freeform 5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4033721" y="1628801"/>
            <a:ext cx="1316895" cy="2235991"/>
            <a:chOff x="4381388" y="1557338"/>
            <a:chExt cx="1676624" cy="2846784"/>
          </a:xfrm>
        </p:grpSpPr>
        <p:sp>
          <p:nvSpPr>
            <p:cNvPr id="52" name="Freeform 5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Oval 5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Oval 5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Freeform 5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5438641" y="1628801"/>
            <a:ext cx="1316895" cy="2235991"/>
            <a:chOff x="4381388" y="1557338"/>
            <a:chExt cx="1676624" cy="2846784"/>
          </a:xfrm>
        </p:grpSpPr>
        <p:sp>
          <p:nvSpPr>
            <p:cNvPr id="48" name="Freeform 4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Oval 4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Oval 4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Freeform 5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6843561" y="1628801"/>
            <a:ext cx="1316895" cy="2235991"/>
            <a:chOff x="4381388" y="1557338"/>
            <a:chExt cx="1676624" cy="2846784"/>
          </a:xfrm>
        </p:grpSpPr>
        <p:sp>
          <p:nvSpPr>
            <p:cNvPr id="44" name="Freeform 4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Oval 4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Oval 4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Freeform 4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8248482" y="1628801"/>
            <a:ext cx="1316895" cy="2235991"/>
            <a:chOff x="4381388" y="1557338"/>
            <a:chExt cx="1676624" cy="2846784"/>
          </a:xfrm>
        </p:grpSpPr>
        <p:sp>
          <p:nvSpPr>
            <p:cNvPr id="40" name="Freeform 3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Oval 4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Oval 4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Freeform 4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6" name="Group 65"/>
          <p:cNvGrpSpPr/>
          <p:nvPr/>
        </p:nvGrpSpPr>
        <p:grpSpPr>
          <a:xfrm>
            <a:off x="2628800" y="3999733"/>
            <a:ext cx="1987436" cy="2281887"/>
            <a:chOff x="4381388" y="1557338"/>
            <a:chExt cx="2528210" cy="2902781"/>
          </a:xfrm>
        </p:grpSpPr>
        <p:pic>
          <p:nvPicPr>
            <p:cNvPr id="67" name="Picture 66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68" name="Freeform 6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rgbClr val="3F4855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69" name="Oval 6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0" name="Oval 6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1" name="Freeform 7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90" name="Group 89"/>
          <p:cNvGrpSpPr/>
          <p:nvPr/>
        </p:nvGrpSpPr>
        <p:grpSpPr>
          <a:xfrm>
            <a:off x="4032209" y="3999733"/>
            <a:ext cx="1987436" cy="2281887"/>
            <a:chOff x="4381388" y="1557338"/>
            <a:chExt cx="2528210" cy="2902781"/>
          </a:xfrm>
        </p:grpSpPr>
        <p:pic>
          <p:nvPicPr>
            <p:cNvPr id="91" name="Picture 90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92" name="Freeform 9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3" name="Oval 9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4" name="Oval 9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5" name="Freeform 9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5435618" y="3999733"/>
            <a:ext cx="1987436" cy="2281887"/>
            <a:chOff x="4381388" y="1557338"/>
            <a:chExt cx="2528210" cy="2902781"/>
          </a:xfrm>
        </p:grpSpPr>
        <p:pic>
          <p:nvPicPr>
            <p:cNvPr id="85" name="Picture 84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6" name="Freeform 8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7" name="Oval 8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8" name="Oval 8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9" name="Freeform 8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8" name="Group 77"/>
          <p:cNvGrpSpPr/>
          <p:nvPr/>
        </p:nvGrpSpPr>
        <p:grpSpPr>
          <a:xfrm>
            <a:off x="6839027" y="3999733"/>
            <a:ext cx="1987436" cy="2281887"/>
            <a:chOff x="4381388" y="1557338"/>
            <a:chExt cx="2528210" cy="2902781"/>
          </a:xfrm>
        </p:grpSpPr>
        <p:pic>
          <p:nvPicPr>
            <p:cNvPr id="79" name="Picture 78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0" name="Freeform 7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1" name="Oval 8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2" name="Oval 8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3" name="Freeform 8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8242434" y="3999733"/>
            <a:ext cx="1987436" cy="2281887"/>
            <a:chOff x="4381388" y="1557338"/>
            <a:chExt cx="2528210" cy="2902781"/>
          </a:xfrm>
        </p:grpSpPr>
        <p:pic>
          <p:nvPicPr>
            <p:cNvPr id="73" name="Picture 72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74" name="Freeform 7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5" name="Oval 7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6" name="Oval 7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7" name="Freeform 7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sp>
        <p:nvSpPr>
          <p:cNvPr id="60" name="TextBox 59"/>
          <p:cNvSpPr txBox="1"/>
          <p:nvPr/>
        </p:nvSpPr>
        <p:spPr>
          <a:xfrm>
            <a:off x="1539465" y="3893286"/>
            <a:ext cx="110117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With shadow:</a:t>
            </a:r>
            <a:endParaRPr lang="en-US" dirty="0"/>
          </a:p>
        </p:txBody>
      </p:sp>
      <p:sp>
        <p:nvSpPr>
          <p:cNvPr id="61" name="Oval 60"/>
          <p:cNvSpPr/>
          <p:nvPr/>
        </p:nvSpPr>
        <p:spPr>
          <a:xfrm>
            <a:off x="7680177" y="606866"/>
            <a:ext cx="336307" cy="336307"/>
          </a:xfrm>
          <a:prstGeom prst="ellipse">
            <a:avLst/>
          </a:prstGeom>
          <a:blipFill>
            <a:blip r:embed="rId5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101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7848449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ubtitle 4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Your Subtitle Here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the United Kingdom</a:t>
            </a:r>
          </a:p>
        </p:txBody>
      </p:sp>
      <p:sp>
        <p:nvSpPr>
          <p:cNvPr id="716" name="TextBox 715"/>
          <p:cNvSpPr txBox="1"/>
          <p:nvPr/>
        </p:nvSpPr>
        <p:spPr>
          <a:xfrm>
            <a:off x="6657106" y="1436822"/>
            <a:ext cx="368042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fr-FR"/>
            </a:defPPr>
          </a:lstStyle>
          <a:p>
            <a:r>
              <a:rPr lang="en-US" sz="28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Lorem Ipsum</a:t>
            </a:r>
          </a:p>
        </p:txBody>
      </p:sp>
      <p:sp>
        <p:nvSpPr>
          <p:cNvPr id="11" name="Rectangle 10"/>
          <p:cNvSpPr/>
          <p:nvPr/>
        </p:nvSpPr>
        <p:spPr>
          <a:xfrm>
            <a:off x="6657106" y="2060849"/>
            <a:ext cx="3680420" cy="36933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lorem ipsum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fui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tristique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tortor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turpis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dui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nunciti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eros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mauris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donec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odio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itsup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sodales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magna dolor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Id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evedin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venenatis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lacus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magnis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Felis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arcu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in tempus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praesent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est. 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enim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risunit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quisque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vitae, dolor magna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phasellus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Vestibulum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est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vinee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platea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tempor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dis.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Curabitur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interdum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placerat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luctus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ut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a,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orci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nam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mattis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loremi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tincidunt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aptent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malesuada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6722988" y="2102125"/>
            <a:ext cx="833628" cy="833628"/>
            <a:chOff x="5198988" y="2102125"/>
            <a:chExt cx="833628" cy="833628"/>
          </a:xfrm>
        </p:grpSpPr>
        <p:sp>
          <p:nvSpPr>
            <p:cNvPr id="13" name="Oval 12"/>
            <p:cNvSpPr/>
            <p:nvPr/>
          </p:nvSpPr>
          <p:spPr>
            <a:xfrm>
              <a:off x="5198988" y="2102125"/>
              <a:ext cx="833628" cy="833628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Freeform 9"/>
            <p:cNvSpPr/>
            <p:nvPr/>
          </p:nvSpPr>
          <p:spPr>
            <a:xfrm>
              <a:off x="5615793" y="2102125"/>
              <a:ext cx="416823" cy="833628"/>
            </a:xfrm>
            <a:custGeom>
              <a:avLst/>
              <a:gdLst>
                <a:gd name="connsiteX0" fmla="*/ 9 w 416823"/>
                <a:gd name="connsiteY0" fmla="*/ 0 h 833628"/>
                <a:gd name="connsiteX1" fmla="*/ 416823 w 416823"/>
                <a:gd name="connsiteY1" fmla="*/ 416814 h 833628"/>
                <a:gd name="connsiteX2" fmla="*/ 9 w 416823"/>
                <a:gd name="connsiteY2" fmla="*/ 833628 h 833628"/>
                <a:gd name="connsiteX3" fmla="*/ 0 w 416823"/>
                <a:gd name="connsiteY3" fmla="*/ 833627 h 833628"/>
                <a:gd name="connsiteX4" fmla="*/ 0 w 416823"/>
                <a:gd name="connsiteY4" fmla="*/ 1 h 833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6823" h="833628">
                  <a:moveTo>
                    <a:pt x="9" y="0"/>
                  </a:moveTo>
                  <a:cubicBezTo>
                    <a:pt x="230209" y="0"/>
                    <a:pt x="416823" y="186614"/>
                    <a:pt x="416823" y="416814"/>
                  </a:cubicBezTo>
                  <a:cubicBezTo>
                    <a:pt x="416823" y="647014"/>
                    <a:pt x="230209" y="833628"/>
                    <a:pt x="9" y="833628"/>
                  </a:cubicBezTo>
                  <a:lnTo>
                    <a:pt x="0" y="83362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tx1">
                <a:alpha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1711854" y="1231952"/>
            <a:ext cx="4389120" cy="4389120"/>
            <a:chOff x="187854" y="1231952"/>
            <a:chExt cx="4389120" cy="4389120"/>
          </a:xfrm>
        </p:grpSpPr>
        <p:sp>
          <p:nvSpPr>
            <p:cNvPr id="50" name="Freeform 49"/>
            <p:cNvSpPr/>
            <p:nvPr/>
          </p:nvSpPr>
          <p:spPr>
            <a:xfrm>
              <a:off x="421434" y="1320621"/>
              <a:ext cx="4155540" cy="3839423"/>
            </a:xfrm>
            <a:custGeom>
              <a:avLst/>
              <a:gdLst>
                <a:gd name="connsiteX0" fmla="*/ 2683163 w 6891715"/>
                <a:gd name="connsiteY0" fmla="*/ 6337292 h 6367455"/>
                <a:gd name="connsiteX1" fmla="*/ 2693958 w 6891715"/>
                <a:gd name="connsiteY1" fmla="*/ 6353978 h 6367455"/>
                <a:gd name="connsiteX2" fmla="*/ 2680624 w 6891715"/>
                <a:gd name="connsiteY2" fmla="*/ 6366813 h 6367455"/>
                <a:gd name="connsiteX3" fmla="*/ 2668876 w 6891715"/>
                <a:gd name="connsiteY3" fmla="*/ 6367455 h 6367455"/>
                <a:gd name="connsiteX4" fmla="*/ 2665383 w 6891715"/>
                <a:gd name="connsiteY4" fmla="*/ 6352695 h 6367455"/>
                <a:gd name="connsiteX5" fmla="*/ 2700308 w 6891715"/>
                <a:gd name="connsiteY5" fmla="*/ 6256329 h 6367455"/>
                <a:gd name="connsiteX6" fmla="*/ 2695228 w 6891715"/>
                <a:gd name="connsiteY6" fmla="*/ 6265854 h 6367455"/>
                <a:gd name="connsiteX7" fmla="*/ 2687608 w 6891715"/>
                <a:gd name="connsiteY7" fmla="*/ 6263949 h 6367455"/>
                <a:gd name="connsiteX8" fmla="*/ 2690784 w 6891715"/>
                <a:gd name="connsiteY8" fmla="*/ 6256647 h 6367455"/>
                <a:gd name="connsiteX9" fmla="*/ 2722533 w 6891715"/>
                <a:gd name="connsiteY9" fmla="*/ 6238867 h 6367455"/>
                <a:gd name="connsiteX10" fmla="*/ 2720891 w 6891715"/>
                <a:gd name="connsiteY10" fmla="*/ 6254742 h 6367455"/>
                <a:gd name="connsiteX11" fmla="*/ 2713008 w 6891715"/>
                <a:gd name="connsiteY11" fmla="*/ 6251567 h 6367455"/>
                <a:gd name="connsiteX12" fmla="*/ 2714322 w 6891715"/>
                <a:gd name="connsiteY12" fmla="*/ 6242360 h 6367455"/>
                <a:gd name="connsiteX13" fmla="*/ 4255139 w 6891715"/>
                <a:gd name="connsiteY13" fmla="*/ 6154726 h 6367455"/>
                <a:gd name="connsiteX14" fmla="*/ 4256051 w 6891715"/>
                <a:gd name="connsiteY14" fmla="*/ 6161076 h 6367455"/>
                <a:gd name="connsiteX15" fmla="*/ 4243891 w 6891715"/>
                <a:gd name="connsiteY15" fmla="*/ 6173776 h 6367455"/>
                <a:gd name="connsiteX16" fmla="*/ 4241763 w 6891715"/>
                <a:gd name="connsiteY16" fmla="*/ 6166474 h 6367455"/>
                <a:gd name="connsiteX17" fmla="*/ 4245715 w 6891715"/>
                <a:gd name="connsiteY17" fmla="*/ 6156949 h 6367455"/>
                <a:gd name="connsiteX18" fmla="*/ 4249971 w 6891715"/>
                <a:gd name="connsiteY18" fmla="*/ 6160124 h 6367455"/>
                <a:gd name="connsiteX19" fmla="*/ 3939210 w 6891715"/>
                <a:gd name="connsiteY19" fmla="*/ 6130914 h 6367455"/>
                <a:gd name="connsiteX20" fmla="*/ 3946521 w 6891715"/>
                <a:gd name="connsiteY20" fmla="*/ 6130914 h 6367455"/>
                <a:gd name="connsiteX21" fmla="*/ 3948746 w 6891715"/>
                <a:gd name="connsiteY21" fmla="*/ 6144521 h 6367455"/>
                <a:gd name="connsiteX22" fmla="*/ 3956057 w 6891715"/>
                <a:gd name="connsiteY22" fmla="*/ 6150849 h 6367455"/>
                <a:gd name="connsiteX23" fmla="*/ 3965594 w 6891715"/>
                <a:gd name="connsiteY23" fmla="*/ 6141356 h 6367455"/>
                <a:gd name="connsiteX24" fmla="*/ 3975130 w 6891715"/>
                <a:gd name="connsiteY24" fmla="*/ 6138192 h 6367455"/>
                <a:gd name="connsiteX25" fmla="*/ 3984666 w 6891715"/>
                <a:gd name="connsiteY25" fmla="*/ 6141989 h 6367455"/>
                <a:gd name="connsiteX26" fmla="*/ 3987845 w 6891715"/>
                <a:gd name="connsiteY26" fmla="*/ 6149267 h 6367455"/>
                <a:gd name="connsiteX27" fmla="*/ 3978309 w 6891715"/>
                <a:gd name="connsiteY27" fmla="*/ 6154646 h 6367455"/>
                <a:gd name="connsiteX28" fmla="*/ 3978309 w 6891715"/>
                <a:gd name="connsiteY28" fmla="*/ 6160026 h 6367455"/>
                <a:gd name="connsiteX29" fmla="*/ 3992295 w 6891715"/>
                <a:gd name="connsiteY29" fmla="*/ 6161924 h 6367455"/>
                <a:gd name="connsiteX30" fmla="*/ 3996427 w 6891715"/>
                <a:gd name="connsiteY30" fmla="*/ 6160975 h 6367455"/>
                <a:gd name="connsiteX31" fmla="*/ 4004056 w 6891715"/>
                <a:gd name="connsiteY31" fmla="*/ 6173316 h 6367455"/>
                <a:gd name="connsiteX32" fmla="*/ 4011367 w 6891715"/>
                <a:gd name="connsiteY32" fmla="*/ 6170151 h 6367455"/>
                <a:gd name="connsiteX33" fmla="*/ 4028214 w 6891715"/>
                <a:gd name="connsiteY33" fmla="*/ 6170151 h 6367455"/>
                <a:gd name="connsiteX34" fmla="*/ 4038069 w 6891715"/>
                <a:gd name="connsiteY34" fmla="*/ 6164772 h 6367455"/>
                <a:gd name="connsiteX35" fmla="*/ 4054916 w 6891715"/>
                <a:gd name="connsiteY35" fmla="*/ 6162557 h 6367455"/>
                <a:gd name="connsiteX36" fmla="*/ 4060320 w 6891715"/>
                <a:gd name="connsiteY36" fmla="*/ 6158127 h 6367455"/>
                <a:gd name="connsiteX37" fmla="*/ 4068584 w 6891715"/>
                <a:gd name="connsiteY37" fmla="*/ 6161291 h 6367455"/>
                <a:gd name="connsiteX38" fmla="*/ 4073988 w 6891715"/>
                <a:gd name="connsiteY38" fmla="*/ 6169835 h 6367455"/>
                <a:gd name="connsiteX39" fmla="*/ 4082571 w 6891715"/>
                <a:gd name="connsiteY39" fmla="*/ 6170468 h 6367455"/>
                <a:gd name="connsiteX40" fmla="*/ 4100371 w 6891715"/>
                <a:gd name="connsiteY40" fmla="*/ 6165089 h 6367455"/>
                <a:gd name="connsiteX41" fmla="*/ 4109908 w 6891715"/>
                <a:gd name="connsiteY41" fmla="*/ 6170468 h 6367455"/>
                <a:gd name="connsiteX42" fmla="*/ 4119444 w 6891715"/>
                <a:gd name="connsiteY42" fmla="*/ 6170151 h 6367455"/>
                <a:gd name="connsiteX43" fmla="*/ 4128980 w 6891715"/>
                <a:gd name="connsiteY43" fmla="*/ 6163823 h 6367455"/>
                <a:gd name="connsiteX44" fmla="*/ 4137563 w 6891715"/>
                <a:gd name="connsiteY44" fmla="*/ 6166038 h 6367455"/>
                <a:gd name="connsiteX45" fmla="*/ 4135337 w 6891715"/>
                <a:gd name="connsiteY45" fmla="*/ 6172366 h 6367455"/>
                <a:gd name="connsiteX46" fmla="*/ 4137563 w 6891715"/>
                <a:gd name="connsiteY46" fmla="*/ 6180594 h 6367455"/>
                <a:gd name="connsiteX47" fmla="*/ 4142013 w 6891715"/>
                <a:gd name="connsiteY47" fmla="*/ 6188821 h 6367455"/>
                <a:gd name="connsiteX48" fmla="*/ 4149324 w 6891715"/>
                <a:gd name="connsiteY48" fmla="*/ 6191985 h 6367455"/>
                <a:gd name="connsiteX49" fmla="*/ 4156635 w 6891715"/>
                <a:gd name="connsiteY49" fmla="*/ 6184707 h 6367455"/>
                <a:gd name="connsiteX50" fmla="*/ 4163946 w 6891715"/>
                <a:gd name="connsiteY50" fmla="*/ 6181543 h 6367455"/>
                <a:gd name="connsiteX51" fmla="*/ 4175707 w 6891715"/>
                <a:gd name="connsiteY51" fmla="*/ 6184707 h 6367455"/>
                <a:gd name="connsiteX52" fmla="*/ 4179840 w 6891715"/>
                <a:gd name="connsiteY52" fmla="*/ 6177113 h 6367455"/>
                <a:gd name="connsiteX53" fmla="*/ 4181111 w 6891715"/>
                <a:gd name="connsiteY53" fmla="*/ 6169835 h 6367455"/>
                <a:gd name="connsiteX54" fmla="*/ 4185243 w 6891715"/>
                <a:gd name="connsiteY54" fmla="*/ 6167620 h 6367455"/>
                <a:gd name="connsiteX55" fmla="*/ 4184290 w 6891715"/>
                <a:gd name="connsiteY55" fmla="*/ 6176164 h 6367455"/>
                <a:gd name="connsiteX56" fmla="*/ 4189376 w 6891715"/>
                <a:gd name="connsiteY56" fmla="*/ 6184391 h 6367455"/>
                <a:gd name="connsiteX57" fmla="*/ 4188422 w 6891715"/>
                <a:gd name="connsiteY57" fmla="*/ 6188504 h 6367455"/>
                <a:gd name="connsiteX58" fmla="*/ 4186197 w 6891715"/>
                <a:gd name="connsiteY58" fmla="*/ 6195782 h 6367455"/>
                <a:gd name="connsiteX59" fmla="*/ 4179204 w 6891715"/>
                <a:gd name="connsiteY59" fmla="*/ 6206541 h 6367455"/>
                <a:gd name="connsiteX60" fmla="*/ 4170621 w 6891715"/>
                <a:gd name="connsiteY60" fmla="*/ 6210654 h 6367455"/>
                <a:gd name="connsiteX61" fmla="*/ 4164264 w 6891715"/>
                <a:gd name="connsiteY61" fmla="*/ 6205908 h 6367455"/>
                <a:gd name="connsiteX62" fmla="*/ 4152820 w 6891715"/>
                <a:gd name="connsiteY62" fmla="*/ 6212237 h 6367455"/>
                <a:gd name="connsiteX63" fmla="*/ 4144238 w 6891715"/>
                <a:gd name="connsiteY63" fmla="*/ 6213186 h 6367455"/>
                <a:gd name="connsiteX64" fmla="*/ 4128344 w 6891715"/>
                <a:gd name="connsiteY64" fmla="*/ 6207807 h 6367455"/>
                <a:gd name="connsiteX65" fmla="*/ 4114358 w 6891715"/>
                <a:gd name="connsiteY65" fmla="*/ 6212553 h 6367455"/>
                <a:gd name="connsiteX66" fmla="*/ 4103232 w 6891715"/>
                <a:gd name="connsiteY66" fmla="*/ 6208123 h 6367455"/>
                <a:gd name="connsiteX67" fmla="*/ 4085114 w 6891715"/>
                <a:gd name="connsiteY67" fmla="*/ 6208756 h 6367455"/>
                <a:gd name="connsiteX68" fmla="*/ 4074306 w 6891715"/>
                <a:gd name="connsiteY68" fmla="*/ 6218249 h 6367455"/>
                <a:gd name="connsiteX69" fmla="*/ 4066995 w 6891715"/>
                <a:gd name="connsiteY69" fmla="*/ 6221413 h 6367455"/>
                <a:gd name="connsiteX70" fmla="*/ 4051101 w 6891715"/>
                <a:gd name="connsiteY70" fmla="*/ 6221413 h 6367455"/>
                <a:gd name="connsiteX71" fmla="*/ 4045697 w 6891715"/>
                <a:gd name="connsiteY71" fmla="*/ 6224577 h 6367455"/>
                <a:gd name="connsiteX72" fmla="*/ 4041565 w 6891715"/>
                <a:gd name="connsiteY72" fmla="*/ 6222362 h 6367455"/>
                <a:gd name="connsiteX73" fmla="*/ 4045697 w 6891715"/>
                <a:gd name="connsiteY73" fmla="*/ 6211920 h 6367455"/>
                <a:gd name="connsiteX74" fmla="*/ 4037115 w 6891715"/>
                <a:gd name="connsiteY74" fmla="*/ 6202744 h 6367455"/>
                <a:gd name="connsiteX75" fmla="*/ 4024400 w 6891715"/>
                <a:gd name="connsiteY75" fmla="*/ 6194200 h 6367455"/>
                <a:gd name="connsiteX76" fmla="*/ 4014864 w 6891715"/>
                <a:gd name="connsiteY76" fmla="*/ 6197681 h 6367455"/>
                <a:gd name="connsiteX77" fmla="*/ 4003103 w 6891715"/>
                <a:gd name="connsiteY77" fmla="*/ 6194516 h 6367455"/>
                <a:gd name="connsiteX78" fmla="*/ 3992613 w 6891715"/>
                <a:gd name="connsiteY78" fmla="*/ 6191352 h 6367455"/>
                <a:gd name="connsiteX79" fmla="*/ 3979898 w 6891715"/>
                <a:gd name="connsiteY79" fmla="*/ 6192618 h 6367455"/>
                <a:gd name="connsiteX80" fmla="*/ 3970362 w 6891715"/>
                <a:gd name="connsiteY80" fmla="*/ 6184391 h 6367455"/>
                <a:gd name="connsiteX81" fmla="*/ 3954468 w 6891715"/>
                <a:gd name="connsiteY81" fmla="*/ 6179961 h 6367455"/>
                <a:gd name="connsiteX82" fmla="*/ 3944614 w 6891715"/>
                <a:gd name="connsiteY82" fmla="*/ 6184707 h 6367455"/>
                <a:gd name="connsiteX83" fmla="*/ 3933171 w 6891715"/>
                <a:gd name="connsiteY83" fmla="*/ 6188821 h 6367455"/>
                <a:gd name="connsiteX84" fmla="*/ 3925542 w 6891715"/>
                <a:gd name="connsiteY84" fmla="*/ 6178379 h 6367455"/>
                <a:gd name="connsiteX85" fmla="*/ 3923634 w 6891715"/>
                <a:gd name="connsiteY85" fmla="*/ 6167620 h 6367455"/>
                <a:gd name="connsiteX86" fmla="*/ 3924588 w 6891715"/>
                <a:gd name="connsiteY86" fmla="*/ 6157494 h 6367455"/>
                <a:gd name="connsiteX87" fmla="*/ 3919184 w 6891715"/>
                <a:gd name="connsiteY87" fmla="*/ 6148951 h 6367455"/>
                <a:gd name="connsiteX88" fmla="*/ 3919820 w 6891715"/>
                <a:gd name="connsiteY88" fmla="*/ 6142622 h 6367455"/>
                <a:gd name="connsiteX89" fmla="*/ 3917913 w 6891715"/>
                <a:gd name="connsiteY89" fmla="*/ 6136294 h 6367455"/>
                <a:gd name="connsiteX90" fmla="*/ 3925224 w 6891715"/>
                <a:gd name="connsiteY90" fmla="*/ 6139458 h 6367455"/>
                <a:gd name="connsiteX91" fmla="*/ 3932853 w 6891715"/>
                <a:gd name="connsiteY91" fmla="*/ 6150216 h 6367455"/>
                <a:gd name="connsiteX92" fmla="*/ 3938257 w 6891715"/>
                <a:gd name="connsiteY92" fmla="*/ 6154014 h 6367455"/>
                <a:gd name="connsiteX93" fmla="*/ 3943343 w 6891715"/>
                <a:gd name="connsiteY93" fmla="*/ 6148634 h 6367455"/>
                <a:gd name="connsiteX94" fmla="*/ 3934760 w 6891715"/>
                <a:gd name="connsiteY94" fmla="*/ 6140407 h 6367455"/>
                <a:gd name="connsiteX95" fmla="*/ 4979304 w 6891715"/>
                <a:gd name="connsiteY95" fmla="*/ 6116626 h 6367455"/>
                <a:gd name="connsiteX96" fmla="*/ 4987888 w 6891715"/>
                <a:gd name="connsiteY96" fmla="*/ 6116626 h 6367455"/>
                <a:gd name="connsiteX97" fmla="*/ 4983755 w 6891715"/>
                <a:gd name="connsiteY97" fmla="*/ 6126107 h 6367455"/>
                <a:gd name="connsiteX98" fmla="*/ 4969765 w 6891715"/>
                <a:gd name="connsiteY98" fmla="*/ 6130216 h 6367455"/>
                <a:gd name="connsiteX99" fmla="*/ 4970719 w 6891715"/>
                <a:gd name="connsiteY99" fmla="*/ 6138748 h 6367455"/>
                <a:gd name="connsiteX100" fmla="*/ 4955140 w 6891715"/>
                <a:gd name="connsiteY100" fmla="*/ 6149177 h 6367455"/>
                <a:gd name="connsiteX101" fmla="*/ 4944648 w 6891715"/>
                <a:gd name="connsiteY101" fmla="*/ 6155498 h 6367455"/>
                <a:gd name="connsiteX102" fmla="*/ 4934155 w 6891715"/>
                <a:gd name="connsiteY102" fmla="*/ 6168139 h 6367455"/>
                <a:gd name="connsiteX103" fmla="*/ 4919530 w 6891715"/>
                <a:gd name="connsiteY103" fmla="*/ 6180148 h 6367455"/>
                <a:gd name="connsiteX104" fmla="*/ 4919848 w 6891715"/>
                <a:gd name="connsiteY104" fmla="*/ 6181412 h 6367455"/>
                <a:gd name="connsiteX105" fmla="*/ 4922709 w 6891715"/>
                <a:gd name="connsiteY105" fmla="*/ 6190577 h 6367455"/>
                <a:gd name="connsiteX106" fmla="*/ 4925889 w 6891715"/>
                <a:gd name="connsiteY106" fmla="*/ 6194370 h 6367455"/>
                <a:gd name="connsiteX107" fmla="*/ 4932248 w 6891715"/>
                <a:gd name="connsiteY107" fmla="*/ 6201954 h 6367455"/>
                <a:gd name="connsiteX108" fmla="*/ 4934473 w 6891715"/>
                <a:gd name="connsiteY108" fmla="*/ 6211435 h 6367455"/>
                <a:gd name="connsiteX109" fmla="*/ 4927161 w 6891715"/>
                <a:gd name="connsiteY109" fmla="*/ 6212699 h 6367455"/>
                <a:gd name="connsiteX110" fmla="*/ 4924935 w 6891715"/>
                <a:gd name="connsiteY110" fmla="*/ 6206379 h 6367455"/>
                <a:gd name="connsiteX111" fmla="*/ 4916351 w 6891715"/>
                <a:gd name="connsiteY111" fmla="*/ 6206379 h 6367455"/>
                <a:gd name="connsiteX112" fmla="*/ 4909356 w 6891715"/>
                <a:gd name="connsiteY112" fmla="*/ 6208275 h 6367455"/>
                <a:gd name="connsiteX113" fmla="*/ 4902997 w 6891715"/>
                <a:gd name="connsiteY113" fmla="*/ 6214596 h 6367455"/>
                <a:gd name="connsiteX114" fmla="*/ 4892187 w 6891715"/>
                <a:gd name="connsiteY114" fmla="*/ 6226289 h 6367455"/>
                <a:gd name="connsiteX115" fmla="*/ 4871202 w 6891715"/>
                <a:gd name="connsiteY115" fmla="*/ 6238298 h 6367455"/>
                <a:gd name="connsiteX116" fmla="*/ 4851172 w 6891715"/>
                <a:gd name="connsiteY116" fmla="*/ 6240510 h 6367455"/>
                <a:gd name="connsiteX117" fmla="*/ 4835274 w 6891715"/>
                <a:gd name="connsiteY117" fmla="*/ 6238614 h 6367455"/>
                <a:gd name="connsiteX118" fmla="*/ 4826690 w 6891715"/>
                <a:gd name="connsiteY118" fmla="*/ 6246199 h 6367455"/>
                <a:gd name="connsiteX119" fmla="*/ 4828916 w 6891715"/>
                <a:gd name="connsiteY119" fmla="*/ 6253151 h 6367455"/>
                <a:gd name="connsiteX120" fmla="*/ 4821285 w 6891715"/>
                <a:gd name="connsiteY120" fmla="*/ 6251255 h 6367455"/>
                <a:gd name="connsiteX121" fmla="*/ 4806341 w 6891715"/>
                <a:gd name="connsiteY121" fmla="*/ 6248095 h 6367455"/>
                <a:gd name="connsiteX122" fmla="*/ 4781224 w 6891715"/>
                <a:gd name="connsiteY122" fmla="*/ 6246515 h 6367455"/>
                <a:gd name="connsiteX123" fmla="*/ 4776773 w 6891715"/>
                <a:gd name="connsiteY123" fmla="*/ 6237982 h 6367455"/>
                <a:gd name="connsiteX124" fmla="*/ 4773593 w 6891715"/>
                <a:gd name="connsiteY124" fmla="*/ 6228501 h 6367455"/>
                <a:gd name="connsiteX125" fmla="*/ 4764055 w 6891715"/>
                <a:gd name="connsiteY125" fmla="*/ 6220284 h 6367455"/>
                <a:gd name="connsiteX126" fmla="*/ 4762783 w 6891715"/>
                <a:gd name="connsiteY126" fmla="*/ 6209855 h 6367455"/>
                <a:gd name="connsiteX127" fmla="*/ 4760875 w 6891715"/>
                <a:gd name="connsiteY127" fmla="*/ 6201322 h 6367455"/>
                <a:gd name="connsiteX128" fmla="*/ 4772321 w 6891715"/>
                <a:gd name="connsiteY128" fmla="*/ 6203535 h 6367455"/>
                <a:gd name="connsiteX129" fmla="*/ 4778998 w 6891715"/>
                <a:gd name="connsiteY129" fmla="*/ 6206695 h 6367455"/>
                <a:gd name="connsiteX130" fmla="*/ 4789172 w 6891715"/>
                <a:gd name="connsiteY130" fmla="*/ 6189629 h 6367455"/>
                <a:gd name="connsiteX131" fmla="*/ 4796803 w 6891715"/>
                <a:gd name="connsiteY131" fmla="*/ 6186469 h 6367455"/>
                <a:gd name="connsiteX132" fmla="*/ 4806023 w 6891715"/>
                <a:gd name="connsiteY132" fmla="*/ 6182993 h 6367455"/>
                <a:gd name="connsiteX133" fmla="*/ 4826372 w 6891715"/>
                <a:gd name="connsiteY133" fmla="*/ 6185205 h 6367455"/>
                <a:gd name="connsiteX134" fmla="*/ 4827008 w 6891715"/>
                <a:gd name="connsiteY134" fmla="*/ 6177620 h 6367455"/>
                <a:gd name="connsiteX135" fmla="*/ 4827008 w 6891715"/>
                <a:gd name="connsiteY135" fmla="*/ 6175724 h 6367455"/>
                <a:gd name="connsiteX136" fmla="*/ 4826054 w 6891715"/>
                <a:gd name="connsiteY136" fmla="*/ 6164031 h 6367455"/>
                <a:gd name="connsiteX137" fmla="*/ 4837500 w 6891715"/>
                <a:gd name="connsiteY137" fmla="*/ 6164979 h 6367455"/>
                <a:gd name="connsiteX138" fmla="*/ 4845131 w 6891715"/>
                <a:gd name="connsiteY138" fmla="*/ 6171299 h 6367455"/>
                <a:gd name="connsiteX139" fmla="*/ 4864207 w 6891715"/>
                <a:gd name="connsiteY139" fmla="*/ 6173196 h 6367455"/>
                <a:gd name="connsiteX140" fmla="*/ 4882330 w 6891715"/>
                <a:gd name="connsiteY140" fmla="*/ 6165927 h 6367455"/>
                <a:gd name="connsiteX141" fmla="*/ 4914761 w 6891715"/>
                <a:gd name="connsiteY141" fmla="*/ 6154866 h 6367455"/>
                <a:gd name="connsiteX142" fmla="*/ 4939243 w 6891715"/>
                <a:gd name="connsiteY142" fmla="*/ 6145385 h 6367455"/>
                <a:gd name="connsiteX143" fmla="*/ 4957048 w 6891715"/>
                <a:gd name="connsiteY143" fmla="*/ 6130532 h 6367455"/>
                <a:gd name="connsiteX144" fmla="*/ 4970719 w 6891715"/>
                <a:gd name="connsiteY144" fmla="*/ 6126107 h 6367455"/>
                <a:gd name="connsiteX145" fmla="*/ 4269809 w 6891715"/>
                <a:gd name="connsiteY145" fmla="*/ 6099164 h 6367455"/>
                <a:gd name="connsiteX146" fmla="*/ 4278081 w 6891715"/>
                <a:gd name="connsiteY146" fmla="*/ 6107690 h 6367455"/>
                <a:gd name="connsiteX147" fmla="*/ 4273179 w 6891715"/>
                <a:gd name="connsiteY147" fmla="*/ 6110848 h 6367455"/>
                <a:gd name="connsiteX148" fmla="*/ 4273179 w 6891715"/>
                <a:gd name="connsiteY148" fmla="*/ 6119059 h 6367455"/>
                <a:gd name="connsiteX149" fmla="*/ 4271341 w 6891715"/>
                <a:gd name="connsiteY149" fmla="*/ 6131691 h 6367455"/>
                <a:gd name="connsiteX150" fmla="*/ 4281451 w 6891715"/>
                <a:gd name="connsiteY150" fmla="*/ 6138955 h 6367455"/>
                <a:gd name="connsiteX151" fmla="*/ 4275630 w 6891715"/>
                <a:gd name="connsiteY151" fmla="*/ 6154744 h 6367455"/>
                <a:gd name="connsiteX152" fmla="*/ 4266439 w 6891715"/>
                <a:gd name="connsiteY152" fmla="*/ 6157902 h 6367455"/>
                <a:gd name="connsiteX153" fmla="*/ 4265520 w 6891715"/>
                <a:gd name="connsiteY153" fmla="*/ 6154744 h 6367455"/>
                <a:gd name="connsiteX154" fmla="*/ 4271341 w 6891715"/>
                <a:gd name="connsiteY154" fmla="*/ 6143376 h 6367455"/>
                <a:gd name="connsiteX155" fmla="*/ 4263988 w 6891715"/>
                <a:gd name="connsiteY155" fmla="*/ 6135797 h 6367455"/>
                <a:gd name="connsiteX156" fmla="*/ 4265213 w 6891715"/>
                <a:gd name="connsiteY156" fmla="*/ 6129481 h 6367455"/>
                <a:gd name="connsiteX157" fmla="*/ 4267051 w 6891715"/>
                <a:gd name="connsiteY157" fmla="*/ 6122533 h 6367455"/>
                <a:gd name="connsiteX158" fmla="*/ 4267051 w 6891715"/>
                <a:gd name="connsiteY158" fmla="*/ 6114954 h 6367455"/>
                <a:gd name="connsiteX159" fmla="*/ 4271953 w 6891715"/>
                <a:gd name="connsiteY159" fmla="*/ 6107690 h 6367455"/>
                <a:gd name="connsiteX160" fmla="*/ 3049239 w 6891715"/>
                <a:gd name="connsiteY160" fmla="*/ 6092814 h 6367455"/>
                <a:gd name="connsiteX161" fmla="*/ 3061023 w 6891715"/>
                <a:gd name="connsiteY161" fmla="*/ 6092814 h 6367455"/>
                <a:gd name="connsiteX162" fmla="*/ 3070188 w 6891715"/>
                <a:gd name="connsiteY162" fmla="*/ 6099703 h 6367455"/>
                <a:gd name="connsiteX163" fmla="*/ 3064623 w 6891715"/>
                <a:gd name="connsiteY163" fmla="*/ 6107790 h 6367455"/>
                <a:gd name="connsiteX164" fmla="*/ 3052513 w 6891715"/>
                <a:gd name="connsiteY164" fmla="*/ 6108689 h 6367455"/>
                <a:gd name="connsiteX165" fmla="*/ 3048257 w 6891715"/>
                <a:gd name="connsiteY165" fmla="*/ 6107790 h 6367455"/>
                <a:gd name="connsiteX166" fmla="*/ 3038438 w 6891715"/>
                <a:gd name="connsiteY166" fmla="*/ 6097007 h 6367455"/>
                <a:gd name="connsiteX167" fmla="*/ 3038243 w 6891715"/>
                <a:gd name="connsiteY167" fmla="*/ 6081701 h 6367455"/>
                <a:gd name="connsiteX168" fmla="*/ 3041613 w 6891715"/>
                <a:gd name="connsiteY168" fmla="*/ 6088628 h 6367455"/>
                <a:gd name="connsiteX169" fmla="*/ 3032422 w 6891715"/>
                <a:gd name="connsiteY169" fmla="*/ 6094401 h 6367455"/>
                <a:gd name="connsiteX170" fmla="*/ 3024150 w 6891715"/>
                <a:gd name="connsiteY170" fmla="*/ 6082855 h 6367455"/>
                <a:gd name="connsiteX171" fmla="*/ 3863987 w 6891715"/>
                <a:gd name="connsiteY171" fmla="*/ 6053126 h 6367455"/>
                <a:gd name="connsiteX172" fmla="*/ 3875919 w 6891715"/>
                <a:gd name="connsiteY172" fmla="*/ 6056271 h 6367455"/>
                <a:gd name="connsiteX173" fmla="*/ 3881401 w 6891715"/>
                <a:gd name="connsiteY173" fmla="*/ 6066964 h 6367455"/>
                <a:gd name="connsiteX174" fmla="*/ 3875919 w 6891715"/>
                <a:gd name="connsiteY174" fmla="*/ 6067908 h 6367455"/>
                <a:gd name="connsiteX175" fmla="*/ 3880111 w 6891715"/>
                <a:gd name="connsiteY175" fmla="*/ 6079230 h 6367455"/>
                <a:gd name="connsiteX176" fmla="*/ 3876886 w 6891715"/>
                <a:gd name="connsiteY176" fmla="*/ 6086464 h 6367455"/>
                <a:gd name="connsiteX177" fmla="*/ 3865277 w 6891715"/>
                <a:gd name="connsiteY177" fmla="*/ 6084891 h 6367455"/>
                <a:gd name="connsiteX178" fmla="*/ 3860763 w 6891715"/>
                <a:gd name="connsiteY178" fmla="*/ 6066021 h 6367455"/>
                <a:gd name="connsiteX179" fmla="*/ 4100970 w 6891715"/>
                <a:gd name="connsiteY179" fmla="*/ 6043601 h 6367455"/>
                <a:gd name="connsiteX180" fmla="*/ 4111588 w 6891715"/>
                <a:gd name="connsiteY180" fmla="*/ 6057374 h 6367455"/>
                <a:gd name="connsiteX181" fmla="*/ 4101282 w 6891715"/>
                <a:gd name="connsiteY181" fmla="*/ 6065826 h 6367455"/>
                <a:gd name="connsiteX182" fmla="*/ 4103156 w 6891715"/>
                <a:gd name="connsiteY182" fmla="*/ 6054244 h 6367455"/>
                <a:gd name="connsiteX183" fmla="*/ 4098784 w 6891715"/>
                <a:gd name="connsiteY183" fmla="*/ 6049861 h 6367455"/>
                <a:gd name="connsiteX184" fmla="*/ 4092850 w 6891715"/>
                <a:gd name="connsiteY184" fmla="*/ 6051113 h 6367455"/>
                <a:gd name="connsiteX185" fmla="*/ 4092538 w 6891715"/>
                <a:gd name="connsiteY185" fmla="*/ 6046105 h 6367455"/>
                <a:gd name="connsiteX186" fmla="*/ 4379876 w 6891715"/>
                <a:gd name="connsiteY186" fmla="*/ 6040426 h 6367455"/>
                <a:gd name="connsiteX187" fmla="*/ 4379876 w 6891715"/>
                <a:gd name="connsiteY187" fmla="*/ 6051117 h 6367455"/>
                <a:gd name="connsiteX188" fmla="*/ 4366858 w 6891715"/>
                <a:gd name="connsiteY188" fmla="*/ 6060550 h 6367455"/>
                <a:gd name="connsiteX189" fmla="*/ 4364318 w 6891715"/>
                <a:gd name="connsiteY189" fmla="*/ 6075014 h 6367455"/>
                <a:gd name="connsiteX190" fmla="*/ 4352888 w 6891715"/>
                <a:gd name="connsiteY190" fmla="*/ 6098282 h 6367455"/>
                <a:gd name="connsiteX191" fmla="*/ 4333838 w 6891715"/>
                <a:gd name="connsiteY191" fmla="*/ 6105514 h 6367455"/>
                <a:gd name="connsiteX192" fmla="*/ 4335425 w 6891715"/>
                <a:gd name="connsiteY192" fmla="*/ 6088849 h 6367455"/>
                <a:gd name="connsiteX193" fmla="*/ 4324313 w 6891715"/>
                <a:gd name="connsiteY193" fmla="*/ 6089163 h 6367455"/>
                <a:gd name="connsiteX194" fmla="*/ 4328123 w 6891715"/>
                <a:gd name="connsiteY194" fmla="*/ 6083818 h 6367455"/>
                <a:gd name="connsiteX195" fmla="*/ 4333520 w 6891715"/>
                <a:gd name="connsiteY195" fmla="*/ 6070297 h 6367455"/>
                <a:gd name="connsiteX196" fmla="*/ 4345903 w 6891715"/>
                <a:gd name="connsiteY196" fmla="*/ 6053318 h 6367455"/>
                <a:gd name="connsiteX197" fmla="*/ 4360508 w 6891715"/>
                <a:gd name="connsiteY197" fmla="*/ 6048287 h 6367455"/>
                <a:gd name="connsiteX198" fmla="*/ 4333108 w 6891715"/>
                <a:gd name="connsiteY198" fmla="*/ 6021376 h 6367455"/>
                <a:gd name="connsiteX199" fmla="*/ 4337013 w 6891715"/>
                <a:gd name="connsiteY199" fmla="*/ 6023281 h 6367455"/>
                <a:gd name="connsiteX200" fmla="*/ 4334610 w 6891715"/>
                <a:gd name="connsiteY200" fmla="*/ 6030266 h 6367455"/>
                <a:gd name="connsiteX201" fmla="*/ 4325900 w 6891715"/>
                <a:gd name="connsiteY201" fmla="*/ 6030901 h 6367455"/>
                <a:gd name="connsiteX202" fmla="*/ 4191713 w 6891715"/>
                <a:gd name="connsiteY202" fmla="*/ 6019789 h 6367455"/>
                <a:gd name="connsiteX203" fmla="*/ 4195726 w 6891715"/>
                <a:gd name="connsiteY203" fmla="*/ 6021376 h 6367455"/>
                <a:gd name="connsiteX204" fmla="*/ 4187700 w 6891715"/>
                <a:gd name="connsiteY204" fmla="*/ 6034077 h 6367455"/>
                <a:gd name="connsiteX205" fmla="*/ 4184613 w 6891715"/>
                <a:gd name="connsiteY205" fmla="*/ 6029314 h 6367455"/>
                <a:gd name="connsiteX206" fmla="*/ 3752636 w 6891715"/>
                <a:gd name="connsiteY206" fmla="*/ 6002326 h 6367455"/>
                <a:gd name="connsiteX207" fmla="*/ 3754400 w 6891715"/>
                <a:gd name="connsiteY207" fmla="*/ 6015026 h 6367455"/>
                <a:gd name="connsiteX208" fmla="*/ 3748050 w 6891715"/>
                <a:gd name="connsiteY208" fmla="*/ 6006165 h 6367455"/>
                <a:gd name="connsiteX209" fmla="*/ 4012798 w 6891715"/>
                <a:gd name="connsiteY209" fmla="*/ 5995976 h 6367455"/>
                <a:gd name="connsiteX210" fmla="*/ 4024276 w 6891715"/>
                <a:gd name="connsiteY210" fmla="*/ 6005183 h 6367455"/>
                <a:gd name="connsiteX211" fmla="*/ 4014970 w 6891715"/>
                <a:gd name="connsiteY211" fmla="*/ 6022011 h 6367455"/>
                <a:gd name="connsiteX212" fmla="*/ 4008145 w 6891715"/>
                <a:gd name="connsiteY212" fmla="*/ 6026139 h 6367455"/>
                <a:gd name="connsiteX213" fmla="*/ 4001941 w 6891715"/>
                <a:gd name="connsiteY213" fmla="*/ 6024234 h 6367455"/>
                <a:gd name="connsiteX214" fmla="*/ 3997288 w 6891715"/>
                <a:gd name="connsiteY214" fmla="*/ 6018201 h 6367455"/>
                <a:gd name="connsiteX215" fmla="*/ 4005663 w 6891715"/>
                <a:gd name="connsiteY215" fmla="*/ 6015661 h 6367455"/>
                <a:gd name="connsiteX216" fmla="*/ 3998218 w 6891715"/>
                <a:gd name="connsiteY216" fmla="*/ 6010581 h 6367455"/>
                <a:gd name="connsiteX217" fmla="*/ 4001320 w 6891715"/>
                <a:gd name="connsiteY217" fmla="*/ 6007406 h 6367455"/>
                <a:gd name="connsiteX218" fmla="*/ 4011867 w 6891715"/>
                <a:gd name="connsiteY218" fmla="*/ 6008358 h 6367455"/>
                <a:gd name="connsiteX219" fmla="*/ 4015900 w 6891715"/>
                <a:gd name="connsiteY219" fmla="*/ 6008358 h 6367455"/>
                <a:gd name="connsiteX220" fmla="*/ 4011867 w 6891715"/>
                <a:gd name="connsiteY220" fmla="*/ 6001056 h 6367455"/>
                <a:gd name="connsiteX221" fmla="*/ 4097132 w 6891715"/>
                <a:gd name="connsiteY221" fmla="*/ 5994389 h 6367455"/>
                <a:gd name="connsiteX222" fmla="*/ 4100476 w 6891715"/>
                <a:gd name="connsiteY222" fmla="*/ 6005330 h 6367455"/>
                <a:gd name="connsiteX223" fmla="*/ 4097740 w 6891715"/>
                <a:gd name="connsiteY223" fmla="*/ 6018202 h 6367455"/>
                <a:gd name="connsiteX224" fmla="*/ 4086188 w 6891715"/>
                <a:gd name="connsiteY224" fmla="*/ 6005652 h 6367455"/>
                <a:gd name="connsiteX225" fmla="*/ 4086188 w 6891715"/>
                <a:gd name="connsiteY225" fmla="*/ 5997929 h 6367455"/>
                <a:gd name="connsiteX226" fmla="*/ 4278593 w 6891715"/>
                <a:gd name="connsiteY226" fmla="*/ 5988039 h 6367455"/>
                <a:gd name="connsiteX227" fmla="*/ 4284943 w 6891715"/>
                <a:gd name="connsiteY227" fmla="*/ 5988039 h 6367455"/>
                <a:gd name="connsiteX228" fmla="*/ 4292563 w 6891715"/>
                <a:gd name="connsiteY228" fmla="*/ 5991214 h 6367455"/>
                <a:gd name="connsiteX229" fmla="*/ 4286213 w 6891715"/>
                <a:gd name="connsiteY229" fmla="*/ 5994389 h 6367455"/>
                <a:gd name="connsiteX230" fmla="*/ 4282085 w 6891715"/>
                <a:gd name="connsiteY230" fmla="*/ 5999786 h 6367455"/>
                <a:gd name="connsiteX231" fmla="*/ 4270655 w 6891715"/>
                <a:gd name="connsiteY231" fmla="*/ 5997564 h 6367455"/>
                <a:gd name="connsiteX232" fmla="*/ 4256685 w 6891715"/>
                <a:gd name="connsiteY232" fmla="*/ 6003914 h 6367455"/>
                <a:gd name="connsiteX233" fmla="*/ 4258908 w 6891715"/>
                <a:gd name="connsiteY233" fmla="*/ 6019789 h 6367455"/>
                <a:gd name="connsiteX234" fmla="*/ 4251288 w 6891715"/>
                <a:gd name="connsiteY234" fmla="*/ 6013439 h 6367455"/>
                <a:gd name="connsiteX235" fmla="*/ 4253510 w 6891715"/>
                <a:gd name="connsiteY235" fmla="*/ 6000739 h 6367455"/>
                <a:gd name="connsiteX236" fmla="*/ 4262718 w 6891715"/>
                <a:gd name="connsiteY236" fmla="*/ 5989309 h 6367455"/>
                <a:gd name="connsiteX237" fmla="*/ 4044769 w 6891715"/>
                <a:gd name="connsiteY237" fmla="*/ 5988039 h 6367455"/>
                <a:gd name="connsiteX238" fmla="*/ 4050157 w 6891715"/>
                <a:gd name="connsiteY238" fmla="*/ 5994389 h 6367455"/>
                <a:gd name="connsiteX239" fmla="*/ 4052851 w 6891715"/>
                <a:gd name="connsiteY239" fmla="*/ 6001691 h 6367455"/>
                <a:gd name="connsiteX240" fmla="*/ 4042748 w 6891715"/>
                <a:gd name="connsiteY240" fmla="*/ 6007089 h 6367455"/>
                <a:gd name="connsiteX241" fmla="*/ 4041738 w 6891715"/>
                <a:gd name="connsiteY241" fmla="*/ 6002009 h 6367455"/>
                <a:gd name="connsiteX242" fmla="*/ 2784354 w 6891715"/>
                <a:gd name="connsiteY242" fmla="*/ 5988039 h 6367455"/>
                <a:gd name="connsiteX243" fmla="*/ 2798725 w 6891715"/>
                <a:gd name="connsiteY243" fmla="*/ 5999034 h 6367455"/>
                <a:gd name="connsiteX244" fmla="*/ 2788699 w 6891715"/>
                <a:gd name="connsiteY244" fmla="*/ 6005502 h 6367455"/>
                <a:gd name="connsiteX245" fmla="*/ 2779675 w 6891715"/>
                <a:gd name="connsiteY245" fmla="*/ 5992566 h 6367455"/>
                <a:gd name="connsiteX246" fmla="*/ 4162388 w 6891715"/>
                <a:gd name="connsiteY246" fmla="*/ 5973751 h 6367455"/>
                <a:gd name="connsiteX247" fmla="*/ 4157943 w 6891715"/>
                <a:gd name="connsiteY247" fmla="*/ 5978006 h 6367455"/>
                <a:gd name="connsiteX248" fmla="*/ 4156038 w 6891715"/>
                <a:gd name="connsiteY248" fmla="*/ 5991099 h 6367455"/>
                <a:gd name="connsiteX249" fmla="*/ 4147783 w 6891715"/>
                <a:gd name="connsiteY249" fmla="*/ 6000918 h 6367455"/>
                <a:gd name="connsiteX250" fmla="*/ 4133813 w 6891715"/>
                <a:gd name="connsiteY250" fmla="*/ 6005501 h 6367455"/>
                <a:gd name="connsiteX251" fmla="*/ 4136035 w 6891715"/>
                <a:gd name="connsiteY251" fmla="*/ 5994372 h 6367455"/>
                <a:gd name="connsiteX252" fmla="*/ 4150640 w 6891715"/>
                <a:gd name="connsiteY252" fmla="*/ 5986844 h 6367455"/>
                <a:gd name="connsiteX253" fmla="*/ 4151593 w 6891715"/>
                <a:gd name="connsiteY253" fmla="*/ 5974733 h 6367455"/>
                <a:gd name="connsiteX254" fmla="*/ 4248322 w 6891715"/>
                <a:gd name="connsiteY254" fmla="*/ 5964226 h 6367455"/>
                <a:gd name="connsiteX255" fmla="*/ 4257308 w 6891715"/>
                <a:gd name="connsiteY255" fmla="*/ 5967568 h 6367455"/>
                <a:gd name="connsiteX256" fmla="*/ 4262400 w 6891715"/>
                <a:gd name="connsiteY256" fmla="*/ 5977594 h 6367455"/>
                <a:gd name="connsiteX257" fmla="*/ 4250419 w 6891715"/>
                <a:gd name="connsiteY257" fmla="*/ 5983276 h 6367455"/>
                <a:gd name="connsiteX258" fmla="*/ 4248322 w 6891715"/>
                <a:gd name="connsiteY258" fmla="*/ 5979934 h 6367455"/>
                <a:gd name="connsiteX259" fmla="*/ 4252515 w 6891715"/>
                <a:gd name="connsiteY259" fmla="*/ 5971913 h 6367455"/>
                <a:gd name="connsiteX260" fmla="*/ 4246525 w 6891715"/>
                <a:gd name="connsiteY260" fmla="*/ 5970910 h 6367455"/>
                <a:gd name="connsiteX261" fmla="*/ 4031293 w 6891715"/>
                <a:gd name="connsiteY261" fmla="*/ 5961051 h 6367455"/>
                <a:gd name="connsiteX262" fmla="*/ 4036975 w 6891715"/>
                <a:gd name="connsiteY262" fmla="*/ 5972352 h 6367455"/>
                <a:gd name="connsiteX263" fmla="*/ 4031293 w 6891715"/>
                <a:gd name="connsiteY263" fmla="*/ 5980101 h 6367455"/>
                <a:gd name="connsiteX264" fmla="*/ 4020264 w 6891715"/>
                <a:gd name="connsiteY264" fmla="*/ 5978163 h 6367455"/>
                <a:gd name="connsiteX265" fmla="*/ 4017925 w 6891715"/>
                <a:gd name="connsiteY265" fmla="*/ 5969446 h 6367455"/>
                <a:gd name="connsiteX266" fmla="*/ 4020264 w 6891715"/>
                <a:gd name="connsiteY266" fmla="*/ 5964280 h 6367455"/>
                <a:gd name="connsiteX267" fmla="*/ 4088954 w 6891715"/>
                <a:gd name="connsiteY267" fmla="*/ 5956289 h 6367455"/>
                <a:gd name="connsiteX268" fmla="*/ 4090951 w 6891715"/>
                <a:gd name="connsiteY268" fmla="*/ 5968530 h 6367455"/>
                <a:gd name="connsiteX269" fmla="*/ 4086956 w 6891715"/>
                <a:gd name="connsiteY269" fmla="*/ 5976792 h 6367455"/>
                <a:gd name="connsiteX270" fmla="*/ 4079300 w 6891715"/>
                <a:gd name="connsiteY270" fmla="*/ 5981689 h 6367455"/>
                <a:gd name="connsiteX271" fmla="*/ 4070313 w 6891715"/>
                <a:gd name="connsiteY271" fmla="*/ 5972814 h 6367455"/>
                <a:gd name="connsiteX272" fmla="*/ 4074307 w 6891715"/>
                <a:gd name="connsiteY272" fmla="*/ 5961797 h 6367455"/>
                <a:gd name="connsiteX273" fmla="*/ 4116516 w 6891715"/>
                <a:gd name="connsiteY273" fmla="*/ 5949939 h 6367455"/>
                <a:gd name="connsiteX274" fmla="*/ 4121773 w 6891715"/>
                <a:gd name="connsiteY274" fmla="*/ 5953928 h 6367455"/>
                <a:gd name="connsiteX275" fmla="*/ 4122701 w 6891715"/>
                <a:gd name="connsiteY275" fmla="*/ 5968962 h 6367455"/>
                <a:gd name="connsiteX276" fmla="*/ 4112804 w 6891715"/>
                <a:gd name="connsiteY276" fmla="*/ 5983383 h 6367455"/>
                <a:gd name="connsiteX277" fmla="*/ 4107547 w 6891715"/>
                <a:gd name="connsiteY277" fmla="*/ 5986452 h 6367455"/>
                <a:gd name="connsiteX278" fmla="*/ 4098888 w 6891715"/>
                <a:gd name="connsiteY278" fmla="*/ 5969269 h 6367455"/>
                <a:gd name="connsiteX279" fmla="*/ 4104145 w 6891715"/>
                <a:gd name="connsiteY279" fmla="*/ 5953928 h 6367455"/>
                <a:gd name="connsiteX280" fmla="*/ 3879813 w 6891715"/>
                <a:gd name="connsiteY280" fmla="*/ 5943589 h 6367455"/>
                <a:gd name="connsiteX281" fmla="*/ 3887751 w 6891715"/>
                <a:gd name="connsiteY281" fmla="*/ 5947117 h 6367455"/>
                <a:gd name="connsiteX282" fmla="*/ 3881136 w 6891715"/>
                <a:gd name="connsiteY282" fmla="*/ 5953114 h 6367455"/>
                <a:gd name="connsiteX283" fmla="*/ 4230772 w 6891715"/>
                <a:gd name="connsiteY283" fmla="*/ 5937239 h 6367455"/>
                <a:gd name="connsiteX284" fmla="*/ 4237000 w 6891715"/>
                <a:gd name="connsiteY284" fmla="*/ 5943884 h 6367455"/>
                <a:gd name="connsiteX285" fmla="*/ 4235901 w 6891715"/>
                <a:gd name="connsiteY285" fmla="*/ 5950530 h 6367455"/>
                <a:gd name="connsiteX286" fmla="*/ 4228574 w 6891715"/>
                <a:gd name="connsiteY286" fmla="*/ 5951527 h 6367455"/>
                <a:gd name="connsiteX287" fmla="*/ 4227475 w 6891715"/>
                <a:gd name="connsiteY287" fmla="*/ 5946210 h 6367455"/>
                <a:gd name="connsiteX288" fmla="*/ 4015702 w 6891715"/>
                <a:gd name="connsiteY288" fmla="*/ 5929301 h 6367455"/>
                <a:gd name="connsiteX289" fmla="*/ 4021100 w 6891715"/>
                <a:gd name="connsiteY289" fmla="*/ 5932476 h 6367455"/>
                <a:gd name="connsiteX290" fmla="*/ 4020147 w 6891715"/>
                <a:gd name="connsiteY290" fmla="*/ 5942001 h 6367455"/>
                <a:gd name="connsiteX291" fmla="*/ 4015067 w 6891715"/>
                <a:gd name="connsiteY291" fmla="*/ 5948351 h 6367455"/>
                <a:gd name="connsiteX292" fmla="*/ 4011575 w 6891715"/>
                <a:gd name="connsiteY292" fmla="*/ 5945176 h 6367455"/>
                <a:gd name="connsiteX293" fmla="*/ 4011575 w 6891715"/>
                <a:gd name="connsiteY293" fmla="*/ 5932476 h 6367455"/>
                <a:gd name="connsiteX294" fmla="*/ 3920838 w 6891715"/>
                <a:gd name="connsiteY294" fmla="*/ 5926126 h 6367455"/>
                <a:gd name="connsiteX295" fmla="*/ 3922676 w 6891715"/>
                <a:gd name="connsiteY295" fmla="*/ 5931232 h 6367455"/>
                <a:gd name="connsiteX296" fmla="*/ 3912566 w 6891715"/>
                <a:gd name="connsiteY296" fmla="*/ 5937239 h 6367455"/>
                <a:gd name="connsiteX297" fmla="*/ 3905213 w 6891715"/>
                <a:gd name="connsiteY297" fmla="*/ 5935437 h 6367455"/>
                <a:gd name="connsiteX298" fmla="*/ 3909502 w 6891715"/>
                <a:gd name="connsiteY298" fmla="*/ 5932433 h 6367455"/>
                <a:gd name="connsiteX299" fmla="*/ 4101110 w 6891715"/>
                <a:gd name="connsiteY299" fmla="*/ 5921364 h 6367455"/>
                <a:gd name="connsiteX300" fmla="*/ 4111588 w 6891715"/>
                <a:gd name="connsiteY300" fmla="*/ 5922290 h 6367455"/>
                <a:gd name="connsiteX301" fmla="*/ 4111588 w 6891715"/>
                <a:gd name="connsiteY301" fmla="*/ 5927229 h 6367455"/>
                <a:gd name="connsiteX302" fmla="*/ 4102063 w 6891715"/>
                <a:gd name="connsiteY302" fmla="*/ 5932477 h 6367455"/>
                <a:gd name="connsiteX303" fmla="*/ 4092538 w 6891715"/>
                <a:gd name="connsiteY303" fmla="*/ 5930625 h 6367455"/>
                <a:gd name="connsiteX304" fmla="*/ 4052850 w 6891715"/>
                <a:gd name="connsiteY304" fmla="*/ 5919776 h 6367455"/>
                <a:gd name="connsiteX305" fmla="*/ 4063963 w 6891715"/>
                <a:gd name="connsiteY305" fmla="*/ 5927797 h 6367455"/>
                <a:gd name="connsiteX306" fmla="*/ 4054952 w 6891715"/>
                <a:gd name="connsiteY306" fmla="*/ 5938826 h 6367455"/>
                <a:gd name="connsiteX307" fmla="*/ 4052850 w 6891715"/>
                <a:gd name="connsiteY307" fmla="*/ 5932142 h 6367455"/>
                <a:gd name="connsiteX308" fmla="*/ 4071020 w 6891715"/>
                <a:gd name="connsiteY308" fmla="*/ 5907076 h 6367455"/>
                <a:gd name="connsiteX309" fmla="*/ 4081640 w 6891715"/>
                <a:gd name="connsiteY309" fmla="*/ 5907076 h 6367455"/>
                <a:gd name="connsiteX310" fmla="*/ 4089363 w 6891715"/>
                <a:gd name="connsiteY310" fmla="*/ 5911287 h 6367455"/>
                <a:gd name="connsiteX311" fmla="*/ 4088397 w 6891715"/>
                <a:gd name="connsiteY311" fmla="*/ 5919711 h 6367455"/>
                <a:gd name="connsiteX312" fmla="*/ 4079709 w 6891715"/>
                <a:gd name="connsiteY312" fmla="*/ 5922951 h 6367455"/>
                <a:gd name="connsiteX313" fmla="*/ 4065550 w 6891715"/>
                <a:gd name="connsiteY313" fmla="*/ 5910316 h 6367455"/>
                <a:gd name="connsiteX314" fmla="*/ 4007267 w 6891715"/>
                <a:gd name="connsiteY314" fmla="*/ 5895964 h 6367455"/>
                <a:gd name="connsiteX315" fmla="*/ 4014411 w 6891715"/>
                <a:gd name="connsiteY315" fmla="*/ 5903050 h 6367455"/>
                <a:gd name="connsiteX316" fmla="*/ 4014751 w 6891715"/>
                <a:gd name="connsiteY316" fmla="*/ 5910458 h 6367455"/>
                <a:gd name="connsiteX317" fmla="*/ 4005566 w 6891715"/>
                <a:gd name="connsiteY317" fmla="*/ 5918189 h 6367455"/>
                <a:gd name="connsiteX318" fmla="*/ 4005566 w 6891715"/>
                <a:gd name="connsiteY318" fmla="*/ 5907559 h 6367455"/>
                <a:gd name="connsiteX319" fmla="*/ 4000463 w 6891715"/>
                <a:gd name="connsiteY319" fmla="*/ 5900151 h 6367455"/>
                <a:gd name="connsiteX320" fmla="*/ 4201841 w 6891715"/>
                <a:gd name="connsiteY320" fmla="*/ 5892789 h 6367455"/>
                <a:gd name="connsiteX321" fmla="*/ 4210013 w 6891715"/>
                <a:gd name="connsiteY321" fmla="*/ 5899073 h 6367455"/>
                <a:gd name="connsiteX322" fmla="*/ 4198900 w 6891715"/>
                <a:gd name="connsiteY322" fmla="*/ 5900727 h 6367455"/>
                <a:gd name="connsiteX323" fmla="*/ 4190963 w 6891715"/>
                <a:gd name="connsiteY323" fmla="*/ 5889614 h 6367455"/>
                <a:gd name="connsiteX324" fmla="*/ 4183660 w 6891715"/>
                <a:gd name="connsiteY324" fmla="*/ 5905999 h 6367455"/>
                <a:gd name="connsiteX325" fmla="*/ 4173818 w 6891715"/>
                <a:gd name="connsiteY325" fmla="*/ 5905999 h 6367455"/>
                <a:gd name="connsiteX326" fmla="*/ 4159213 w 6891715"/>
                <a:gd name="connsiteY326" fmla="*/ 5916602 h 6367455"/>
                <a:gd name="connsiteX327" fmla="*/ 4163340 w 6891715"/>
                <a:gd name="connsiteY327" fmla="*/ 5901823 h 6367455"/>
                <a:gd name="connsiteX328" fmla="*/ 4173818 w 6891715"/>
                <a:gd name="connsiteY328" fmla="*/ 5899574 h 6367455"/>
                <a:gd name="connsiteX329" fmla="*/ 3983882 w 6891715"/>
                <a:gd name="connsiteY329" fmla="*/ 5889614 h 6367455"/>
                <a:gd name="connsiteX330" fmla="*/ 3990938 w 6891715"/>
                <a:gd name="connsiteY330" fmla="*/ 5892617 h 6367455"/>
                <a:gd name="connsiteX331" fmla="*/ 3980707 w 6891715"/>
                <a:gd name="connsiteY331" fmla="*/ 5900727 h 6367455"/>
                <a:gd name="connsiteX332" fmla="*/ 3978238 w 6891715"/>
                <a:gd name="connsiteY332" fmla="*/ 5897723 h 6367455"/>
                <a:gd name="connsiteX333" fmla="*/ 4234460 w 6891715"/>
                <a:gd name="connsiteY333" fmla="*/ 5870564 h 6367455"/>
                <a:gd name="connsiteX334" fmla="*/ 4239858 w 6891715"/>
                <a:gd name="connsiteY334" fmla="*/ 5870564 h 6367455"/>
                <a:gd name="connsiteX335" fmla="*/ 4244938 w 6891715"/>
                <a:gd name="connsiteY335" fmla="*/ 5873567 h 6367455"/>
                <a:gd name="connsiteX336" fmla="*/ 4253510 w 6891715"/>
                <a:gd name="connsiteY336" fmla="*/ 5873567 h 6367455"/>
                <a:gd name="connsiteX337" fmla="*/ 4254463 w 6891715"/>
                <a:gd name="connsiteY337" fmla="*/ 5881676 h 6367455"/>
                <a:gd name="connsiteX338" fmla="*/ 4238588 w 6891715"/>
                <a:gd name="connsiteY338" fmla="*/ 5880775 h 6367455"/>
                <a:gd name="connsiteX339" fmla="*/ 4239858 w 6891715"/>
                <a:gd name="connsiteY339" fmla="*/ 5888584 h 6367455"/>
                <a:gd name="connsiteX340" fmla="*/ 4232238 w 6891715"/>
                <a:gd name="connsiteY340" fmla="*/ 5892789 h 6367455"/>
                <a:gd name="connsiteX341" fmla="*/ 4225888 w 6891715"/>
                <a:gd name="connsiteY341" fmla="*/ 5886782 h 6367455"/>
                <a:gd name="connsiteX342" fmla="*/ 4213188 w 6891715"/>
                <a:gd name="connsiteY342" fmla="*/ 5887082 h 6367455"/>
                <a:gd name="connsiteX343" fmla="*/ 4218585 w 6891715"/>
                <a:gd name="connsiteY343" fmla="*/ 5875069 h 6367455"/>
                <a:gd name="connsiteX344" fmla="*/ 3641967 w 6891715"/>
                <a:gd name="connsiteY344" fmla="*/ 5862626 h 6367455"/>
                <a:gd name="connsiteX345" fmla="*/ 3650372 w 6891715"/>
                <a:gd name="connsiteY345" fmla="*/ 5864489 h 6367455"/>
                <a:gd name="connsiteX346" fmla="*/ 3649127 w 6891715"/>
                <a:gd name="connsiteY346" fmla="*/ 5869770 h 6367455"/>
                <a:gd name="connsiteX347" fmla="*/ 3663757 w 6891715"/>
                <a:gd name="connsiteY347" fmla="*/ 5872565 h 6367455"/>
                <a:gd name="connsiteX348" fmla="*/ 3671850 w 6891715"/>
                <a:gd name="connsiteY348" fmla="*/ 5887784 h 6367455"/>
                <a:gd name="connsiteX349" fmla="*/ 3659399 w 6891715"/>
                <a:gd name="connsiteY349" fmla="*/ 5883746 h 6367455"/>
                <a:gd name="connsiteX350" fmla="*/ 3656597 w 6891715"/>
                <a:gd name="connsiteY350" fmla="*/ 5891201 h 6367455"/>
                <a:gd name="connsiteX351" fmla="*/ 3647570 w 6891715"/>
                <a:gd name="connsiteY351" fmla="*/ 5884989 h 6367455"/>
                <a:gd name="connsiteX352" fmla="*/ 3640100 w 6891715"/>
                <a:gd name="connsiteY352" fmla="*/ 5873497 h 6367455"/>
                <a:gd name="connsiteX353" fmla="*/ 4038979 w 6891715"/>
                <a:gd name="connsiteY353" fmla="*/ 5856276 h 6367455"/>
                <a:gd name="connsiteX354" fmla="*/ 4043930 w 6891715"/>
                <a:gd name="connsiteY354" fmla="*/ 5866368 h 6367455"/>
                <a:gd name="connsiteX355" fmla="*/ 4048262 w 6891715"/>
                <a:gd name="connsiteY355" fmla="*/ 5865422 h 6367455"/>
                <a:gd name="connsiteX356" fmla="*/ 4057545 w 6891715"/>
                <a:gd name="connsiteY356" fmla="*/ 5871730 h 6367455"/>
                <a:gd name="connsiteX357" fmla="*/ 4057545 w 6891715"/>
                <a:gd name="connsiteY357" fmla="*/ 5878038 h 6367455"/>
                <a:gd name="connsiteX358" fmla="*/ 4063734 w 6891715"/>
                <a:gd name="connsiteY358" fmla="*/ 5884346 h 6367455"/>
                <a:gd name="connsiteX359" fmla="*/ 4064972 w 6891715"/>
                <a:gd name="connsiteY359" fmla="*/ 5897593 h 6367455"/>
                <a:gd name="connsiteX360" fmla="*/ 4067138 w 6891715"/>
                <a:gd name="connsiteY360" fmla="*/ 5902955 h 6367455"/>
                <a:gd name="connsiteX361" fmla="*/ 4060949 w 6891715"/>
                <a:gd name="connsiteY361" fmla="*/ 5903901 h 6367455"/>
                <a:gd name="connsiteX362" fmla="*/ 4049500 w 6891715"/>
                <a:gd name="connsiteY362" fmla="*/ 5894754 h 6367455"/>
                <a:gd name="connsiteX363" fmla="*/ 4049500 w 6891715"/>
                <a:gd name="connsiteY363" fmla="*/ 5884346 h 6367455"/>
                <a:gd name="connsiteX364" fmla="*/ 4038051 w 6891715"/>
                <a:gd name="connsiteY364" fmla="*/ 5879931 h 6367455"/>
                <a:gd name="connsiteX365" fmla="*/ 4030625 w 6891715"/>
                <a:gd name="connsiteY365" fmla="*/ 5872046 h 6367455"/>
                <a:gd name="connsiteX366" fmla="*/ 4033719 w 6891715"/>
                <a:gd name="connsiteY366" fmla="*/ 5860376 h 6367455"/>
                <a:gd name="connsiteX367" fmla="*/ 3149881 w 6891715"/>
                <a:gd name="connsiteY367" fmla="*/ 5826114 h 6367455"/>
                <a:gd name="connsiteX368" fmla="*/ 3157501 w 6891715"/>
                <a:gd name="connsiteY368" fmla="*/ 5826114 h 6367455"/>
                <a:gd name="connsiteX369" fmla="*/ 3153373 w 6891715"/>
                <a:gd name="connsiteY369" fmla="*/ 5832443 h 6367455"/>
                <a:gd name="connsiteX370" fmla="*/ 3156548 w 6891715"/>
                <a:gd name="connsiteY370" fmla="*/ 5844152 h 6367455"/>
                <a:gd name="connsiteX371" fmla="*/ 3139721 w 6891715"/>
                <a:gd name="connsiteY371" fmla="*/ 5873583 h 6367455"/>
                <a:gd name="connsiteX372" fmla="*/ 3130831 w 6891715"/>
                <a:gd name="connsiteY372" fmla="*/ 5891938 h 6367455"/>
                <a:gd name="connsiteX373" fmla="*/ 3124798 w 6891715"/>
                <a:gd name="connsiteY373" fmla="*/ 5905229 h 6367455"/>
                <a:gd name="connsiteX374" fmla="*/ 3122893 w 6891715"/>
                <a:gd name="connsiteY374" fmla="*/ 5909976 h 6367455"/>
                <a:gd name="connsiteX375" fmla="*/ 3121941 w 6891715"/>
                <a:gd name="connsiteY375" fmla="*/ 5912508 h 6367455"/>
                <a:gd name="connsiteX376" fmla="*/ 3123528 w 6891715"/>
                <a:gd name="connsiteY376" fmla="*/ 5936876 h 6367455"/>
                <a:gd name="connsiteX377" fmla="*/ 3137181 w 6891715"/>
                <a:gd name="connsiteY377" fmla="*/ 5954597 h 6367455"/>
                <a:gd name="connsiteX378" fmla="*/ 3133371 w 6891715"/>
                <a:gd name="connsiteY378" fmla="*/ 5977699 h 6367455"/>
                <a:gd name="connsiteX379" fmla="*/ 3117813 w 6891715"/>
                <a:gd name="connsiteY379" fmla="*/ 5997953 h 6367455"/>
                <a:gd name="connsiteX380" fmla="*/ 3124163 w 6891715"/>
                <a:gd name="connsiteY380" fmla="*/ 6015358 h 6367455"/>
                <a:gd name="connsiteX381" fmla="*/ 3115591 w 6891715"/>
                <a:gd name="connsiteY381" fmla="*/ 6019789 h 6367455"/>
                <a:gd name="connsiteX382" fmla="*/ 3102891 w 6891715"/>
                <a:gd name="connsiteY382" fmla="*/ 6012510 h 6367455"/>
                <a:gd name="connsiteX383" fmla="*/ 3079713 w 6891715"/>
                <a:gd name="connsiteY383" fmla="*/ 6004282 h 6367455"/>
                <a:gd name="connsiteX384" fmla="*/ 3056218 w 6891715"/>
                <a:gd name="connsiteY384" fmla="*/ 5995105 h 6367455"/>
                <a:gd name="connsiteX385" fmla="*/ 3026691 w 6891715"/>
                <a:gd name="connsiteY385" fmla="*/ 5965990 h 6367455"/>
                <a:gd name="connsiteX386" fmla="*/ 2989543 w 6891715"/>
                <a:gd name="connsiteY386" fmla="*/ 5965357 h 6367455"/>
                <a:gd name="connsiteX387" fmla="*/ 2947633 w 6891715"/>
                <a:gd name="connsiteY387" fmla="*/ 5933078 h 6367455"/>
                <a:gd name="connsiteX388" fmla="*/ 2912708 w 6891715"/>
                <a:gd name="connsiteY388" fmla="*/ 5916622 h 6367455"/>
                <a:gd name="connsiteX389" fmla="*/ 2905088 w 6891715"/>
                <a:gd name="connsiteY389" fmla="*/ 5909343 h 6367455"/>
                <a:gd name="connsiteX390" fmla="*/ 2869210 w 6891715"/>
                <a:gd name="connsiteY390" fmla="*/ 5903331 h 6367455"/>
                <a:gd name="connsiteX391" fmla="*/ 2860638 w 6891715"/>
                <a:gd name="connsiteY391" fmla="*/ 5874216 h 6367455"/>
                <a:gd name="connsiteX392" fmla="*/ 2873973 w 6891715"/>
                <a:gd name="connsiteY392" fmla="*/ 5853962 h 6367455"/>
                <a:gd name="connsiteX393" fmla="*/ 2885720 w 6891715"/>
                <a:gd name="connsiteY393" fmla="*/ 5848583 h 6367455"/>
                <a:gd name="connsiteX394" fmla="*/ 2885403 w 6891715"/>
                <a:gd name="connsiteY394" fmla="*/ 5838139 h 6367455"/>
                <a:gd name="connsiteX395" fmla="*/ 2894928 w 6891715"/>
                <a:gd name="connsiteY395" fmla="*/ 5839722 h 6367455"/>
                <a:gd name="connsiteX396" fmla="*/ 2898420 w 6891715"/>
                <a:gd name="connsiteY396" fmla="*/ 5846367 h 6367455"/>
                <a:gd name="connsiteX397" fmla="*/ 2907945 w 6891715"/>
                <a:gd name="connsiteY397" fmla="*/ 5857760 h 6367455"/>
                <a:gd name="connsiteX398" fmla="*/ 2917470 w 6891715"/>
                <a:gd name="connsiteY398" fmla="*/ 5854595 h 6367455"/>
                <a:gd name="connsiteX399" fmla="*/ 2933028 w 6891715"/>
                <a:gd name="connsiteY399" fmla="*/ 5839722 h 6367455"/>
                <a:gd name="connsiteX400" fmla="*/ 2946046 w 6891715"/>
                <a:gd name="connsiteY400" fmla="*/ 5847000 h 6367455"/>
                <a:gd name="connsiteX401" fmla="*/ 2958746 w 6891715"/>
                <a:gd name="connsiteY401" fmla="*/ 5847950 h 6367455"/>
                <a:gd name="connsiteX402" fmla="*/ 2968271 w 6891715"/>
                <a:gd name="connsiteY402" fmla="*/ 5862507 h 6367455"/>
                <a:gd name="connsiteX403" fmla="*/ 2990496 w 6891715"/>
                <a:gd name="connsiteY403" fmla="*/ 5860292 h 6367455"/>
                <a:gd name="connsiteX404" fmla="*/ 3014943 w 6891715"/>
                <a:gd name="connsiteY404" fmla="*/ 5851431 h 6367455"/>
                <a:gd name="connsiteX405" fmla="*/ 3037168 w 6891715"/>
                <a:gd name="connsiteY405" fmla="*/ 5857444 h 6367455"/>
                <a:gd name="connsiteX406" fmla="*/ 3064473 w 6891715"/>
                <a:gd name="connsiteY406" fmla="*/ 5851114 h 6367455"/>
                <a:gd name="connsiteX407" fmla="*/ 3086698 w 6891715"/>
                <a:gd name="connsiteY407" fmla="*/ 5839405 h 6367455"/>
                <a:gd name="connsiteX408" fmla="*/ 3113368 w 6891715"/>
                <a:gd name="connsiteY408" fmla="*/ 5842253 h 6367455"/>
                <a:gd name="connsiteX409" fmla="*/ 3123528 w 6891715"/>
                <a:gd name="connsiteY409" fmla="*/ 5834975 h 6367455"/>
                <a:gd name="connsiteX410" fmla="*/ 3141626 w 6891715"/>
                <a:gd name="connsiteY410" fmla="*/ 5833392 h 6367455"/>
                <a:gd name="connsiteX411" fmla="*/ 3635338 w 6891715"/>
                <a:gd name="connsiteY411" fmla="*/ 5800714 h 6367455"/>
                <a:gd name="connsiteX412" fmla="*/ 3644716 w 6891715"/>
                <a:gd name="connsiteY412" fmla="*/ 5802964 h 6367455"/>
                <a:gd name="connsiteX413" fmla="*/ 3643422 w 6891715"/>
                <a:gd name="connsiteY413" fmla="*/ 5813575 h 6367455"/>
                <a:gd name="connsiteX414" fmla="*/ 3652801 w 6891715"/>
                <a:gd name="connsiteY414" fmla="*/ 5819040 h 6367455"/>
                <a:gd name="connsiteX415" fmla="*/ 3652477 w 6891715"/>
                <a:gd name="connsiteY415" fmla="*/ 5826114 h 6367455"/>
                <a:gd name="connsiteX416" fmla="*/ 3643422 w 6891715"/>
                <a:gd name="connsiteY416" fmla="*/ 5820648 h 6367455"/>
                <a:gd name="connsiteX417" fmla="*/ 3636308 w 6891715"/>
                <a:gd name="connsiteY417" fmla="*/ 5816468 h 6367455"/>
                <a:gd name="connsiteX418" fmla="*/ 3635338 w 6891715"/>
                <a:gd name="connsiteY418" fmla="*/ 5800714 h 6367455"/>
                <a:gd name="connsiteX419" fmla="*/ 3630817 w 6891715"/>
                <a:gd name="connsiteY419" fmla="*/ 5799126 h 6367455"/>
                <a:gd name="connsiteX420" fmla="*/ 3632059 w 6891715"/>
                <a:gd name="connsiteY420" fmla="*/ 5810705 h 6367455"/>
                <a:gd name="connsiteX421" fmla="*/ 3632370 w 6891715"/>
                <a:gd name="connsiteY421" fmla="*/ 5819390 h 6367455"/>
                <a:gd name="connsiteX422" fmla="*/ 3635787 w 6891715"/>
                <a:gd name="connsiteY422" fmla="*/ 5830004 h 6367455"/>
                <a:gd name="connsiteX423" fmla="*/ 3639514 w 6891715"/>
                <a:gd name="connsiteY423" fmla="*/ 5825180 h 6367455"/>
                <a:gd name="connsiteX424" fmla="*/ 3655976 w 6891715"/>
                <a:gd name="connsiteY424" fmla="*/ 5833221 h 6367455"/>
                <a:gd name="connsiteX425" fmla="*/ 3655355 w 6891715"/>
                <a:gd name="connsiteY425" fmla="*/ 5847052 h 6367455"/>
                <a:gd name="connsiteX426" fmla="*/ 3644794 w 6891715"/>
                <a:gd name="connsiteY426" fmla="*/ 5844801 h 6367455"/>
                <a:gd name="connsiteX427" fmla="*/ 3642309 w 6891715"/>
                <a:gd name="connsiteY427" fmla="*/ 5848339 h 6367455"/>
                <a:gd name="connsiteX428" fmla="*/ 3630506 w 6891715"/>
                <a:gd name="connsiteY428" fmla="*/ 5843514 h 6367455"/>
                <a:gd name="connsiteX429" fmla="*/ 3629575 w 6891715"/>
                <a:gd name="connsiteY429" fmla="*/ 5835794 h 6367455"/>
                <a:gd name="connsiteX430" fmla="*/ 3624294 w 6891715"/>
                <a:gd name="connsiteY430" fmla="*/ 5825823 h 6367455"/>
                <a:gd name="connsiteX431" fmla="*/ 3622741 w 6891715"/>
                <a:gd name="connsiteY431" fmla="*/ 5836438 h 6367455"/>
                <a:gd name="connsiteX432" fmla="*/ 3613113 w 6891715"/>
                <a:gd name="connsiteY432" fmla="*/ 5827110 h 6367455"/>
                <a:gd name="connsiteX433" fmla="*/ 3616840 w 6891715"/>
                <a:gd name="connsiteY433" fmla="*/ 5811349 h 6367455"/>
                <a:gd name="connsiteX434" fmla="*/ 3624294 w 6891715"/>
                <a:gd name="connsiteY434" fmla="*/ 5817782 h 6367455"/>
                <a:gd name="connsiteX435" fmla="*/ 3095553 w 6891715"/>
                <a:gd name="connsiteY435" fmla="*/ 5791189 h 6367455"/>
                <a:gd name="connsiteX436" fmla="*/ 3106700 w 6891715"/>
                <a:gd name="connsiteY436" fmla="*/ 5794813 h 6367455"/>
                <a:gd name="connsiteX437" fmla="*/ 3099944 w 6891715"/>
                <a:gd name="connsiteY437" fmla="*/ 5808652 h 6367455"/>
                <a:gd name="connsiteX438" fmla="*/ 3090825 w 6891715"/>
                <a:gd name="connsiteY438" fmla="*/ 5795472 h 6367455"/>
                <a:gd name="connsiteX439" fmla="*/ 4154133 w 6891715"/>
                <a:gd name="connsiteY439" fmla="*/ 5781664 h 6367455"/>
                <a:gd name="connsiteX440" fmla="*/ 4166833 w 6891715"/>
                <a:gd name="connsiteY440" fmla="*/ 5782604 h 6367455"/>
                <a:gd name="connsiteX441" fmla="*/ 4171913 w 6891715"/>
                <a:gd name="connsiteY441" fmla="*/ 5800150 h 6367455"/>
                <a:gd name="connsiteX442" fmla="*/ 4173501 w 6891715"/>
                <a:gd name="connsiteY442" fmla="*/ 5810489 h 6367455"/>
                <a:gd name="connsiteX443" fmla="*/ 4166198 w 6891715"/>
                <a:gd name="connsiteY443" fmla="*/ 5815816 h 6367455"/>
                <a:gd name="connsiteX444" fmla="*/ 4161753 w 6891715"/>
                <a:gd name="connsiteY444" fmla="*/ 5829289 h 6367455"/>
                <a:gd name="connsiteX445" fmla="*/ 4149053 w 6891715"/>
                <a:gd name="connsiteY445" fmla="*/ 5818009 h 6367455"/>
                <a:gd name="connsiteX446" fmla="*/ 4157625 w 6891715"/>
                <a:gd name="connsiteY446" fmla="*/ 5803596 h 6367455"/>
                <a:gd name="connsiteX447" fmla="*/ 4143338 w 6891715"/>
                <a:gd name="connsiteY447" fmla="*/ 5794197 h 6367455"/>
                <a:gd name="connsiteX448" fmla="*/ 4144608 w 6891715"/>
                <a:gd name="connsiteY448" fmla="*/ 5783544 h 6367455"/>
                <a:gd name="connsiteX449" fmla="*/ 3652252 w 6891715"/>
                <a:gd name="connsiteY449" fmla="*/ 5780076 h 6367455"/>
                <a:gd name="connsiteX450" fmla="*/ 3658821 w 6891715"/>
                <a:gd name="connsiteY450" fmla="*/ 5780076 h 6367455"/>
                <a:gd name="connsiteX451" fmla="*/ 3654223 w 6891715"/>
                <a:gd name="connsiteY451" fmla="*/ 5787061 h 6367455"/>
                <a:gd name="connsiteX452" fmla="*/ 3659150 w 6891715"/>
                <a:gd name="connsiteY452" fmla="*/ 5794364 h 6367455"/>
                <a:gd name="connsiteX453" fmla="*/ 3649625 w 6891715"/>
                <a:gd name="connsiteY453" fmla="*/ 5789919 h 6367455"/>
                <a:gd name="connsiteX454" fmla="*/ 1810406 w 6891715"/>
                <a:gd name="connsiteY454" fmla="*/ 5757851 h 6367455"/>
                <a:gd name="connsiteX455" fmla="*/ 1816824 w 6891715"/>
                <a:gd name="connsiteY455" fmla="*/ 5766824 h 6367455"/>
                <a:gd name="connsiteX456" fmla="*/ 1832868 w 6891715"/>
                <a:gd name="connsiteY456" fmla="*/ 5767422 h 6367455"/>
                <a:gd name="connsiteX457" fmla="*/ 1835114 w 6891715"/>
                <a:gd name="connsiteY457" fmla="*/ 5778489 h 6367455"/>
                <a:gd name="connsiteX458" fmla="*/ 1829659 w 6891715"/>
                <a:gd name="connsiteY458" fmla="*/ 5772507 h 6367455"/>
                <a:gd name="connsiteX459" fmla="*/ 1816824 w 6891715"/>
                <a:gd name="connsiteY459" fmla="*/ 5771909 h 6367455"/>
                <a:gd name="connsiteX460" fmla="*/ 1809444 w 6891715"/>
                <a:gd name="connsiteY460" fmla="*/ 5775797 h 6367455"/>
                <a:gd name="connsiteX461" fmla="*/ 1804951 w 6891715"/>
                <a:gd name="connsiteY461" fmla="*/ 5768918 h 6367455"/>
                <a:gd name="connsiteX462" fmla="*/ 3645223 w 6891715"/>
                <a:gd name="connsiteY462" fmla="*/ 5754676 h 6367455"/>
                <a:gd name="connsiteX463" fmla="*/ 3645223 w 6891715"/>
                <a:gd name="connsiteY463" fmla="*/ 5762230 h 6367455"/>
                <a:gd name="connsiteX464" fmla="*/ 3648038 w 6891715"/>
                <a:gd name="connsiteY464" fmla="*/ 5769470 h 6367455"/>
                <a:gd name="connsiteX465" fmla="*/ 3646162 w 6891715"/>
                <a:gd name="connsiteY465" fmla="*/ 5785838 h 6367455"/>
                <a:gd name="connsiteX466" fmla="*/ 3640533 w 6891715"/>
                <a:gd name="connsiteY466" fmla="*/ 5785838 h 6367455"/>
                <a:gd name="connsiteX467" fmla="*/ 3639595 w 6891715"/>
                <a:gd name="connsiteY467" fmla="*/ 5781746 h 6367455"/>
                <a:gd name="connsiteX468" fmla="*/ 3630839 w 6891715"/>
                <a:gd name="connsiteY468" fmla="*/ 5791189 h 6367455"/>
                <a:gd name="connsiteX469" fmla="*/ 3627400 w 6891715"/>
                <a:gd name="connsiteY469" fmla="*/ 5788356 h 6367455"/>
                <a:gd name="connsiteX470" fmla="*/ 3628025 w 6891715"/>
                <a:gd name="connsiteY470" fmla="*/ 5779857 h 6367455"/>
                <a:gd name="connsiteX471" fmla="*/ 3632716 w 6891715"/>
                <a:gd name="connsiteY471" fmla="*/ 5772303 h 6367455"/>
                <a:gd name="connsiteX472" fmla="*/ 3633966 w 6891715"/>
                <a:gd name="connsiteY472" fmla="*/ 5761601 h 6367455"/>
                <a:gd name="connsiteX473" fmla="*/ 4003575 w 6891715"/>
                <a:gd name="connsiteY473" fmla="*/ 5735626 h 6367455"/>
                <a:gd name="connsiteX474" fmla="*/ 4014159 w 6891715"/>
                <a:gd name="connsiteY474" fmla="*/ 5735626 h 6367455"/>
                <a:gd name="connsiteX475" fmla="*/ 4019139 w 6891715"/>
                <a:gd name="connsiteY475" fmla="*/ 5746117 h 6367455"/>
                <a:gd name="connsiteX476" fmla="*/ 4029723 w 6891715"/>
                <a:gd name="connsiteY476" fmla="*/ 5752674 h 6367455"/>
                <a:gd name="connsiteX477" fmla="*/ 4032213 w 6891715"/>
                <a:gd name="connsiteY477" fmla="*/ 5759232 h 6367455"/>
                <a:gd name="connsiteX478" fmla="*/ 4021629 w 6891715"/>
                <a:gd name="connsiteY478" fmla="*/ 5765789 h 6367455"/>
                <a:gd name="connsiteX479" fmla="*/ 4014470 w 6891715"/>
                <a:gd name="connsiteY479" fmla="*/ 5761527 h 6367455"/>
                <a:gd name="connsiteX480" fmla="*/ 4017583 w 6891715"/>
                <a:gd name="connsiteY480" fmla="*/ 5753986 h 6367455"/>
                <a:gd name="connsiteX481" fmla="*/ 4002953 w 6891715"/>
                <a:gd name="connsiteY481" fmla="*/ 5749724 h 6367455"/>
                <a:gd name="connsiteX482" fmla="*/ 4000463 w 6891715"/>
                <a:gd name="connsiteY482" fmla="*/ 5742183 h 6367455"/>
                <a:gd name="connsiteX483" fmla="*/ 3888209 w 6891715"/>
                <a:gd name="connsiteY483" fmla="*/ 5732451 h 6367455"/>
                <a:gd name="connsiteX484" fmla="*/ 3904177 w 6891715"/>
                <a:gd name="connsiteY484" fmla="*/ 5735657 h 6367455"/>
                <a:gd name="connsiteX485" fmla="*/ 3915036 w 6891715"/>
                <a:gd name="connsiteY485" fmla="*/ 5750404 h 6367455"/>
                <a:gd name="connsiteX486" fmla="*/ 3923658 w 6891715"/>
                <a:gd name="connsiteY486" fmla="*/ 5764189 h 6367455"/>
                <a:gd name="connsiteX487" fmla="*/ 3940904 w 6891715"/>
                <a:gd name="connsiteY487" fmla="*/ 5769319 h 6367455"/>
                <a:gd name="connsiteX488" fmla="*/ 3947291 w 6891715"/>
                <a:gd name="connsiteY488" fmla="*/ 5776692 h 6367455"/>
                <a:gd name="connsiteX489" fmla="*/ 3975714 w 6891715"/>
                <a:gd name="connsiteY489" fmla="*/ 5776372 h 6367455"/>
                <a:gd name="connsiteX490" fmla="*/ 3978269 w 6891715"/>
                <a:gd name="connsiteY490" fmla="*/ 5781822 h 6367455"/>
                <a:gd name="connsiteX491" fmla="*/ 3978269 w 6891715"/>
                <a:gd name="connsiteY491" fmla="*/ 5793684 h 6367455"/>
                <a:gd name="connsiteX492" fmla="*/ 3983698 w 6891715"/>
                <a:gd name="connsiteY492" fmla="*/ 5799454 h 6367455"/>
                <a:gd name="connsiteX493" fmla="*/ 3981463 w 6891715"/>
                <a:gd name="connsiteY493" fmla="*/ 5809393 h 6367455"/>
                <a:gd name="connsiteX494" fmla="*/ 3986892 w 6891715"/>
                <a:gd name="connsiteY494" fmla="*/ 5816766 h 6367455"/>
                <a:gd name="connsiteX495" fmla="*/ 3999986 w 6891715"/>
                <a:gd name="connsiteY495" fmla="*/ 5826063 h 6367455"/>
                <a:gd name="connsiteX496" fmla="*/ 4010205 w 6891715"/>
                <a:gd name="connsiteY496" fmla="*/ 5829269 h 6367455"/>
                <a:gd name="connsiteX497" fmla="*/ 4027451 w 6891715"/>
                <a:gd name="connsiteY497" fmla="*/ 5832475 h 6367455"/>
                <a:gd name="connsiteX498" fmla="*/ 4026812 w 6891715"/>
                <a:gd name="connsiteY498" fmla="*/ 5854596 h 6367455"/>
                <a:gd name="connsiteX499" fmla="*/ 4015954 w 6891715"/>
                <a:gd name="connsiteY499" fmla="*/ 5864214 h 6367455"/>
                <a:gd name="connsiteX500" fmla="*/ 4000944 w 6891715"/>
                <a:gd name="connsiteY500" fmla="*/ 5860367 h 6367455"/>
                <a:gd name="connsiteX501" fmla="*/ 3993598 w 6891715"/>
                <a:gd name="connsiteY501" fmla="*/ 5852672 h 6367455"/>
                <a:gd name="connsiteX502" fmla="*/ 3991363 w 6891715"/>
                <a:gd name="connsiteY502" fmla="*/ 5839849 h 6367455"/>
                <a:gd name="connsiteX503" fmla="*/ 3975395 w 6891715"/>
                <a:gd name="connsiteY503" fmla="*/ 5831834 h 6367455"/>
                <a:gd name="connsiteX504" fmla="*/ 3976353 w 6891715"/>
                <a:gd name="connsiteY504" fmla="*/ 5820934 h 6367455"/>
                <a:gd name="connsiteX505" fmla="*/ 3963259 w 6891715"/>
                <a:gd name="connsiteY505" fmla="*/ 5812919 h 6367455"/>
                <a:gd name="connsiteX506" fmla="*/ 3959107 w 6891715"/>
                <a:gd name="connsiteY506" fmla="*/ 5804263 h 6367455"/>
                <a:gd name="connsiteX507" fmla="*/ 3927171 w 6891715"/>
                <a:gd name="connsiteY507" fmla="*/ 5801378 h 6367455"/>
                <a:gd name="connsiteX508" fmla="*/ 3922700 w 6891715"/>
                <a:gd name="connsiteY508" fmla="*/ 5794004 h 6367455"/>
                <a:gd name="connsiteX509" fmla="*/ 3923658 w 6891715"/>
                <a:gd name="connsiteY509" fmla="*/ 5782142 h 6367455"/>
                <a:gd name="connsiteX510" fmla="*/ 3914077 w 6891715"/>
                <a:gd name="connsiteY510" fmla="*/ 5772845 h 6367455"/>
                <a:gd name="connsiteX511" fmla="*/ 3881183 w 6891715"/>
                <a:gd name="connsiteY511" fmla="*/ 5751686 h 6367455"/>
                <a:gd name="connsiteX512" fmla="*/ 3881183 w 6891715"/>
                <a:gd name="connsiteY512" fmla="*/ 5747519 h 6367455"/>
                <a:gd name="connsiteX513" fmla="*/ 3876712 w 6891715"/>
                <a:gd name="connsiteY513" fmla="*/ 5749442 h 6367455"/>
                <a:gd name="connsiteX514" fmla="*/ 3863938 w 6891715"/>
                <a:gd name="connsiteY514" fmla="*/ 5752648 h 6367455"/>
                <a:gd name="connsiteX515" fmla="*/ 3873199 w 6891715"/>
                <a:gd name="connsiteY515" fmla="*/ 5742068 h 6367455"/>
                <a:gd name="connsiteX516" fmla="*/ 3880864 w 6891715"/>
                <a:gd name="connsiteY516" fmla="*/ 5741107 h 6367455"/>
                <a:gd name="connsiteX517" fmla="*/ 1831939 w 6891715"/>
                <a:gd name="connsiteY517" fmla="*/ 5713401 h 6367455"/>
                <a:gd name="connsiteX518" fmla="*/ 1830972 w 6891715"/>
                <a:gd name="connsiteY518" fmla="*/ 5721851 h 6367455"/>
                <a:gd name="connsiteX519" fmla="*/ 1812925 w 6891715"/>
                <a:gd name="connsiteY519" fmla="*/ 5752401 h 6367455"/>
                <a:gd name="connsiteX520" fmla="*/ 1808736 w 6891715"/>
                <a:gd name="connsiteY520" fmla="*/ 5754676 h 6367455"/>
                <a:gd name="connsiteX521" fmla="*/ 1805191 w 6891715"/>
                <a:gd name="connsiteY521" fmla="*/ 5748176 h 6367455"/>
                <a:gd name="connsiteX522" fmla="*/ 1794877 w 6891715"/>
                <a:gd name="connsiteY522" fmla="*/ 5751751 h 6367455"/>
                <a:gd name="connsiteX523" fmla="*/ 1789076 w 6891715"/>
                <a:gd name="connsiteY523" fmla="*/ 5743951 h 6367455"/>
                <a:gd name="connsiteX524" fmla="*/ 1796489 w 6891715"/>
                <a:gd name="connsiteY524" fmla="*/ 5727701 h 6367455"/>
                <a:gd name="connsiteX525" fmla="*/ 1813892 w 6891715"/>
                <a:gd name="connsiteY525" fmla="*/ 5714701 h 6367455"/>
                <a:gd name="connsiteX526" fmla="*/ 3909022 w 6891715"/>
                <a:gd name="connsiteY526" fmla="*/ 5707051 h 6367455"/>
                <a:gd name="connsiteX527" fmla="*/ 3919500 w 6891715"/>
                <a:gd name="connsiteY527" fmla="*/ 5708956 h 6367455"/>
                <a:gd name="connsiteX528" fmla="*/ 3906800 w 6891715"/>
                <a:gd name="connsiteY528" fmla="*/ 5716576 h 6367455"/>
                <a:gd name="connsiteX529" fmla="*/ 3933152 w 6891715"/>
                <a:gd name="connsiteY529" fmla="*/ 5702289 h 6367455"/>
                <a:gd name="connsiteX530" fmla="*/ 3938550 w 6891715"/>
                <a:gd name="connsiteY530" fmla="*/ 5710397 h 6367455"/>
                <a:gd name="connsiteX531" fmla="*/ 3943947 w 6891715"/>
                <a:gd name="connsiteY531" fmla="*/ 5710397 h 6367455"/>
                <a:gd name="connsiteX532" fmla="*/ 3944900 w 6891715"/>
                <a:gd name="connsiteY532" fmla="*/ 5717569 h 6367455"/>
                <a:gd name="connsiteX533" fmla="*/ 3936327 w 6891715"/>
                <a:gd name="connsiteY533" fmla="*/ 5719752 h 6367455"/>
                <a:gd name="connsiteX534" fmla="*/ 3929025 w 6891715"/>
                <a:gd name="connsiteY534" fmla="*/ 5713515 h 6367455"/>
                <a:gd name="connsiteX535" fmla="*/ 3925850 w 6891715"/>
                <a:gd name="connsiteY535" fmla="*/ 5706343 h 6367455"/>
                <a:gd name="connsiteX536" fmla="*/ 3950898 w 6891715"/>
                <a:gd name="connsiteY536" fmla="*/ 5691176 h 6367455"/>
                <a:gd name="connsiteX537" fmla="*/ 3954426 w 6891715"/>
                <a:gd name="connsiteY537" fmla="*/ 5700557 h 6367455"/>
                <a:gd name="connsiteX538" fmla="*/ 3948252 w 6891715"/>
                <a:gd name="connsiteY538" fmla="*/ 5711814 h 6367455"/>
                <a:gd name="connsiteX539" fmla="*/ 3946488 w 6891715"/>
                <a:gd name="connsiteY539" fmla="*/ 5707749 h 6367455"/>
                <a:gd name="connsiteX540" fmla="*/ 3949428 w 6891715"/>
                <a:gd name="connsiteY540" fmla="*/ 5700557 h 6367455"/>
                <a:gd name="connsiteX541" fmla="*/ 4188559 w 6891715"/>
                <a:gd name="connsiteY541" fmla="*/ 5689589 h 6367455"/>
                <a:gd name="connsiteX542" fmla="*/ 4200260 w 6891715"/>
                <a:gd name="connsiteY542" fmla="*/ 5693688 h 6367455"/>
                <a:gd name="connsiteX543" fmla="*/ 4201525 w 6891715"/>
                <a:gd name="connsiteY543" fmla="*/ 5703148 h 6367455"/>
                <a:gd name="connsiteX544" fmla="*/ 4222713 w 6891715"/>
                <a:gd name="connsiteY544" fmla="*/ 5713554 h 6367455"/>
                <a:gd name="connsiteX545" fmla="*/ 4207850 w 6891715"/>
                <a:gd name="connsiteY545" fmla="*/ 5720806 h 6367455"/>
                <a:gd name="connsiteX546" fmla="*/ 4198363 w 6891715"/>
                <a:gd name="connsiteY546" fmla="*/ 5712608 h 6367455"/>
                <a:gd name="connsiteX547" fmla="*/ 4203739 w 6891715"/>
                <a:gd name="connsiteY547" fmla="*/ 5728059 h 6367455"/>
                <a:gd name="connsiteX548" fmla="*/ 4197414 w 6891715"/>
                <a:gd name="connsiteY548" fmla="*/ 5735627 h 6367455"/>
                <a:gd name="connsiteX549" fmla="*/ 4179705 w 6891715"/>
                <a:gd name="connsiteY549" fmla="*/ 5734996 h 6367455"/>
                <a:gd name="connsiteX550" fmla="*/ 4168953 w 6891715"/>
                <a:gd name="connsiteY550" fmla="*/ 5725221 h 6367455"/>
                <a:gd name="connsiteX551" fmla="*/ 4186662 w 6891715"/>
                <a:gd name="connsiteY551" fmla="*/ 5713869 h 6367455"/>
                <a:gd name="connsiteX552" fmla="*/ 4173064 w 6891715"/>
                <a:gd name="connsiteY552" fmla="*/ 5710716 h 6367455"/>
                <a:gd name="connsiteX553" fmla="*/ 4164525 w 6891715"/>
                <a:gd name="connsiteY553" fmla="*/ 5723329 h 6367455"/>
                <a:gd name="connsiteX554" fmla="*/ 4144603 w 6891715"/>
                <a:gd name="connsiteY554" fmla="*/ 5715130 h 6367455"/>
                <a:gd name="connsiteX555" fmla="*/ 4143338 w 6891715"/>
                <a:gd name="connsiteY555" fmla="*/ 5702517 h 6367455"/>
                <a:gd name="connsiteX556" fmla="*/ 4165790 w 6891715"/>
                <a:gd name="connsiteY556" fmla="*/ 5703463 h 6367455"/>
                <a:gd name="connsiteX557" fmla="*/ 4167688 w 6891715"/>
                <a:gd name="connsiteY557" fmla="*/ 5696211 h 6367455"/>
                <a:gd name="connsiteX558" fmla="*/ 4181602 w 6891715"/>
                <a:gd name="connsiteY558" fmla="*/ 5695895 h 6367455"/>
                <a:gd name="connsiteX559" fmla="*/ 3560407 w 6891715"/>
                <a:gd name="connsiteY559" fmla="*/ 5638789 h 6367455"/>
                <a:gd name="connsiteX560" fmla="*/ 3566757 w 6891715"/>
                <a:gd name="connsiteY560" fmla="*/ 5641629 h 6367455"/>
                <a:gd name="connsiteX561" fmla="*/ 3572790 w 6891715"/>
                <a:gd name="connsiteY561" fmla="*/ 5648572 h 6367455"/>
                <a:gd name="connsiteX562" fmla="*/ 3560725 w 6891715"/>
                <a:gd name="connsiteY562" fmla="*/ 5652675 h 6367455"/>
                <a:gd name="connsiteX563" fmla="*/ 3562312 w 6891715"/>
                <a:gd name="connsiteY563" fmla="*/ 5664667 h 6367455"/>
                <a:gd name="connsiteX564" fmla="*/ 3572155 w 6891715"/>
                <a:gd name="connsiteY564" fmla="*/ 5670663 h 6367455"/>
                <a:gd name="connsiteX565" fmla="*/ 3571520 w 6891715"/>
                <a:gd name="connsiteY565" fmla="*/ 5679815 h 6367455"/>
                <a:gd name="connsiteX566" fmla="*/ 3582950 w 6891715"/>
                <a:gd name="connsiteY566" fmla="*/ 5680447 h 6367455"/>
                <a:gd name="connsiteX567" fmla="*/ 3581680 w 6891715"/>
                <a:gd name="connsiteY567" fmla="*/ 5691177 h 6367455"/>
                <a:gd name="connsiteX568" fmla="*/ 3563265 w 6891715"/>
                <a:gd name="connsiteY568" fmla="*/ 5680447 h 6367455"/>
                <a:gd name="connsiteX569" fmla="*/ 3561677 w 6891715"/>
                <a:gd name="connsiteY569" fmla="*/ 5668770 h 6367455"/>
                <a:gd name="connsiteX570" fmla="*/ 3541675 w 6891715"/>
                <a:gd name="connsiteY570" fmla="*/ 5647310 h 6367455"/>
                <a:gd name="connsiteX571" fmla="*/ 3543262 w 6891715"/>
                <a:gd name="connsiteY571" fmla="*/ 5640367 h 6367455"/>
                <a:gd name="connsiteX572" fmla="*/ 3558185 w 6891715"/>
                <a:gd name="connsiteY572" fmla="*/ 5642891 h 6367455"/>
                <a:gd name="connsiteX573" fmla="*/ 1988465 w 6891715"/>
                <a:gd name="connsiteY573" fmla="*/ 5605451 h 6367455"/>
                <a:gd name="connsiteX574" fmla="*/ 1990687 w 6891715"/>
                <a:gd name="connsiteY574" fmla="*/ 5609261 h 6367455"/>
                <a:gd name="connsiteX575" fmla="*/ 1976082 w 6891715"/>
                <a:gd name="connsiteY575" fmla="*/ 5621326 h 6367455"/>
                <a:gd name="connsiteX576" fmla="*/ 1975130 w 6891715"/>
                <a:gd name="connsiteY576" fmla="*/ 5626406 h 6367455"/>
                <a:gd name="connsiteX577" fmla="*/ 1985607 w 6891715"/>
                <a:gd name="connsiteY577" fmla="*/ 5621008 h 6367455"/>
                <a:gd name="connsiteX578" fmla="*/ 1979257 w 6891715"/>
                <a:gd name="connsiteY578" fmla="*/ 5631486 h 6367455"/>
                <a:gd name="connsiteX579" fmla="*/ 1981480 w 6891715"/>
                <a:gd name="connsiteY579" fmla="*/ 5638153 h 6367455"/>
                <a:gd name="connsiteX580" fmla="*/ 1998307 w 6891715"/>
                <a:gd name="connsiteY580" fmla="*/ 5636883 h 6367455"/>
                <a:gd name="connsiteX581" fmla="*/ 2005927 w 6891715"/>
                <a:gd name="connsiteY581" fmla="*/ 5638788 h 6367455"/>
                <a:gd name="connsiteX582" fmla="*/ 2008150 w 6891715"/>
                <a:gd name="connsiteY582" fmla="*/ 5651488 h 6367455"/>
                <a:gd name="connsiteX583" fmla="*/ 1999895 w 6891715"/>
                <a:gd name="connsiteY583" fmla="*/ 5666411 h 6367455"/>
                <a:gd name="connsiteX584" fmla="*/ 1993545 w 6891715"/>
                <a:gd name="connsiteY584" fmla="*/ 5677841 h 6367455"/>
                <a:gd name="connsiteX585" fmla="*/ 1987195 w 6891715"/>
                <a:gd name="connsiteY585" fmla="*/ 5690859 h 6367455"/>
                <a:gd name="connsiteX586" fmla="*/ 1965287 w 6891715"/>
                <a:gd name="connsiteY586" fmla="*/ 5699114 h 6367455"/>
                <a:gd name="connsiteX587" fmla="*/ 1965287 w 6891715"/>
                <a:gd name="connsiteY587" fmla="*/ 5694986 h 6367455"/>
                <a:gd name="connsiteX588" fmla="*/ 1954492 w 6891715"/>
                <a:gd name="connsiteY588" fmla="*/ 5688954 h 6367455"/>
                <a:gd name="connsiteX589" fmla="*/ 1937665 w 6891715"/>
                <a:gd name="connsiteY589" fmla="*/ 5683556 h 6367455"/>
                <a:gd name="connsiteX590" fmla="*/ 1938300 w 6891715"/>
                <a:gd name="connsiteY590" fmla="*/ 5667999 h 6367455"/>
                <a:gd name="connsiteX591" fmla="*/ 1928775 w 6891715"/>
                <a:gd name="connsiteY591" fmla="*/ 5660696 h 6367455"/>
                <a:gd name="connsiteX592" fmla="*/ 1912900 w 6891715"/>
                <a:gd name="connsiteY592" fmla="*/ 5662601 h 6367455"/>
                <a:gd name="connsiteX593" fmla="*/ 1912265 w 6891715"/>
                <a:gd name="connsiteY593" fmla="*/ 5676571 h 6367455"/>
                <a:gd name="connsiteX594" fmla="*/ 1902740 w 6891715"/>
                <a:gd name="connsiteY594" fmla="*/ 5674349 h 6367455"/>
                <a:gd name="connsiteX595" fmla="*/ 1900200 w 6891715"/>
                <a:gd name="connsiteY595" fmla="*/ 5650536 h 6367455"/>
                <a:gd name="connsiteX596" fmla="*/ 1917027 w 6891715"/>
                <a:gd name="connsiteY596" fmla="*/ 5641963 h 6367455"/>
                <a:gd name="connsiteX597" fmla="*/ 1937982 w 6891715"/>
                <a:gd name="connsiteY597" fmla="*/ 5626723 h 6367455"/>
                <a:gd name="connsiteX598" fmla="*/ 1952905 w 6891715"/>
                <a:gd name="connsiteY598" fmla="*/ 5619103 h 6367455"/>
                <a:gd name="connsiteX599" fmla="*/ 4089680 w 6891715"/>
                <a:gd name="connsiteY599" fmla="*/ 5599101 h 6367455"/>
                <a:gd name="connsiteX600" fmla="*/ 4100475 w 6891715"/>
                <a:gd name="connsiteY600" fmla="*/ 5606038 h 6367455"/>
                <a:gd name="connsiteX601" fmla="*/ 4089045 w 6891715"/>
                <a:gd name="connsiteY601" fmla="*/ 5624958 h 6367455"/>
                <a:gd name="connsiteX602" fmla="*/ 4092220 w 6891715"/>
                <a:gd name="connsiteY602" fmla="*/ 5642931 h 6367455"/>
                <a:gd name="connsiteX603" fmla="*/ 4079520 w 6891715"/>
                <a:gd name="connsiteY603" fmla="*/ 5637571 h 6367455"/>
                <a:gd name="connsiteX604" fmla="*/ 4081742 w 6891715"/>
                <a:gd name="connsiteY604" fmla="*/ 5630318 h 6367455"/>
                <a:gd name="connsiteX605" fmla="*/ 4076345 w 6891715"/>
                <a:gd name="connsiteY605" fmla="*/ 5630318 h 6367455"/>
                <a:gd name="connsiteX606" fmla="*/ 4069042 w 6891715"/>
                <a:gd name="connsiteY606" fmla="*/ 5645139 h 6367455"/>
                <a:gd name="connsiteX607" fmla="*/ 4060470 w 6891715"/>
                <a:gd name="connsiteY607" fmla="*/ 5631580 h 6367455"/>
                <a:gd name="connsiteX608" fmla="*/ 4056025 w 6891715"/>
                <a:gd name="connsiteY608" fmla="*/ 5615813 h 6367455"/>
                <a:gd name="connsiteX609" fmla="*/ 4073805 w 6891715"/>
                <a:gd name="connsiteY609" fmla="*/ 5615813 h 6367455"/>
                <a:gd name="connsiteX610" fmla="*/ 4084600 w 6891715"/>
                <a:gd name="connsiteY610" fmla="*/ 5619597 h 6367455"/>
                <a:gd name="connsiteX611" fmla="*/ 2070698 w 6891715"/>
                <a:gd name="connsiteY611" fmla="*/ 5599101 h 6367455"/>
                <a:gd name="connsiteX612" fmla="*/ 2091018 w 6891715"/>
                <a:gd name="connsiteY612" fmla="*/ 5613433 h 6367455"/>
                <a:gd name="connsiteX613" fmla="*/ 2092288 w 6891715"/>
                <a:gd name="connsiteY613" fmla="*/ 5624649 h 6367455"/>
                <a:gd name="connsiteX614" fmla="*/ 2079588 w 6891715"/>
                <a:gd name="connsiteY614" fmla="*/ 5632439 h 6367455"/>
                <a:gd name="connsiteX615" fmla="*/ 2067840 w 6891715"/>
                <a:gd name="connsiteY615" fmla="*/ 5622780 h 6367455"/>
                <a:gd name="connsiteX616" fmla="*/ 2041488 w 6891715"/>
                <a:gd name="connsiteY616" fmla="*/ 5624338 h 6367455"/>
                <a:gd name="connsiteX617" fmla="*/ 2040218 w 6891715"/>
                <a:gd name="connsiteY617" fmla="*/ 5614056 h 6367455"/>
                <a:gd name="connsiteX618" fmla="*/ 2033868 w 6891715"/>
                <a:gd name="connsiteY618" fmla="*/ 5614056 h 6367455"/>
                <a:gd name="connsiteX619" fmla="*/ 2031963 w 6891715"/>
                <a:gd name="connsiteY619" fmla="*/ 5604397 h 6367455"/>
                <a:gd name="connsiteX620" fmla="*/ 4138765 w 6891715"/>
                <a:gd name="connsiteY620" fmla="*/ 5576879 h 6367455"/>
                <a:gd name="connsiteX621" fmla="*/ 4144990 w 6891715"/>
                <a:gd name="connsiteY621" fmla="*/ 5580100 h 6367455"/>
                <a:gd name="connsiteX622" fmla="*/ 4148103 w 6891715"/>
                <a:gd name="connsiteY622" fmla="*/ 5590408 h 6367455"/>
                <a:gd name="connsiteX623" fmla="*/ 4140943 w 6891715"/>
                <a:gd name="connsiteY623" fmla="*/ 5599104 h 6367455"/>
                <a:gd name="connsiteX624" fmla="*/ 4116353 w 6891715"/>
                <a:gd name="connsiteY624" fmla="*/ 5598138 h 6367455"/>
                <a:gd name="connsiteX625" fmla="*/ 4121956 w 6891715"/>
                <a:gd name="connsiteY625" fmla="*/ 5588475 h 6367455"/>
                <a:gd name="connsiteX626" fmla="*/ 4302091 w 6891715"/>
                <a:gd name="connsiteY626" fmla="*/ 5553067 h 6367455"/>
                <a:gd name="connsiteX627" fmla="*/ 4302091 w 6891715"/>
                <a:gd name="connsiteY627" fmla="*/ 5561005 h 6367455"/>
                <a:gd name="connsiteX628" fmla="*/ 4297328 w 6891715"/>
                <a:gd name="connsiteY628" fmla="*/ 5558934 h 6367455"/>
                <a:gd name="connsiteX629" fmla="*/ 4108553 w 6891715"/>
                <a:gd name="connsiteY629" fmla="*/ 5551476 h 6367455"/>
                <a:gd name="connsiteX630" fmla="*/ 4122700 w 6891715"/>
                <a:gd name="connsiteY630" fmla="*/ 5555898 h 6367455"/>
                <a:gd name="connsiteX631" fmla="*/ 4121735 w 6891715"/>
                <a:gd name="connsiteY631" fmla="*/ 5565764 h 6367455"/>
                <a:gd name="connsiteX632" fmla="*/ 4108874 w 6891715"/>
                <a:gd name="connsiteY632" fmla="*/ 5563723 h 6367455"/>
                <a:gd name="connsiteX633" fmla="*/ 4097300 w 6891715"/>
                <a:gd name="connsiteY633" fmla="*/ 5562702 h 6367455"/>
                <a:gd name="connsiteX634" fmla="*/ 4099229 w 6891715"/>
                <a:gd name="connsiteY634" fmla="*/ 5556919 h 6367455"/>
                <a:gd name="connsiteX635" fmla="*/ 4289391 w 6891715"/>
                <a:gd name="connsiteY635" fmla="*/ 5540367 h 6367455"/>
                <a:gd name="connsiteX636" fmla="*/ 4308441 w 6891715"/>
                <a:gd name="connsiteY636" fmla="*/ 5541002 h 6367455"/>
                <a:gd name="connsiteX637" fmla="*/ 4301337 w 6891715"/>
                <a:gd name="connsiteY637" fmla="*/ 5548305 h 6367455"/>
                <a:gd name="connsiteX638" fmla="*/ 4292620 w 6891715"/>
                <a:gd name="connsiteY638" fmla="*/ 5551480 h 6367455"/>
                <a:gd name="connsiteX639" fmla="*/ 4289391 w 6891715"/>
                <a:gd name="connsiteY639" fmla="*/ 5548305 h 6367455"/>
                <a:gd name="connsiteX640" fmla="*/ 4022925 w 6891715"/>
                <a:gd name="connsiteY640" fmla="*/ 5514964 h 6367455"/>
                <a:gd name="connsiteX641" fmla="*/ 4031881 w 6891715"/>
                <a:gd name="connsiteY641" fmla="*/ 5519920 h 6367455"/>
                <a:gd name="connsiteX642" fmla="*/ 4032213 w 6891715"/>
                <a:gd name="connsiteY642" fmla="*/ 5533239 h 6367455"/>
                <a:gd name="connsiteX643" fmla="*/ 4022261 w 6891715"/>
                <a:gd name="connsiteY643" fmla="*/ 5540364 h 6367455"/>
                <a:gd name="connsiteX644" fmla="*/ 4009988 w 6891715"/>
                <a:gd name="connsiteY644" fmla="*/ 5532310 h 6367455"/>
                <a:gd name="connsiteX645" fmla="*/ 4011315 w 6891715"/>
                <a:gd name="connsiteY645" fmla="*/ 5525186 h 6367455"/>
                <a:gd name="connsiteX646" fmla="*/ 2542105 w 6891715"/>
                <a:gd name="connsiteY646" fmla="*/ 5470514 h 6367455"/>
                <a:gd name="connsiteX647" fmla="*/ 2547481 w 6891715"/>
                <a:gd name="connsiteY647" fmla="*/ 5470514 h 6367455"/>
                <a:gd name="connsiteX648" fmla="*/ 2566456 w 6891715"/>
                <a:gd name="connsiteY648" fmla="*/ 5478769 h 6367455"/>
                <a:gd name="connsiteX649" fmla="*/ 2578157 w 6891715"/>
                <a:gd name="connsiteY649" fmla="*/ 5478769 h 6367455"/>
                <a:gd name="connsiteX650" fmla="*/ 2586696 w 6891715"/>
                <a:gd name="connsiteY650" fmla="*/ 5503851 h 6367455"/>
                <a:gd name="connsiteX651" fmla="*/ 2585747 w 6891715"/>
                <a:gd name="connsiteY651" fmla="*/ 5520679 h 6367455"/>
                <a:gd name="connsiteX652" fmla="*/ 2601876 w 6891715"/>
                <a:gd name="connsiteY652" fmla="*/ 5547031 h 6367455"/>
                <a:gd name="connsiteX653" fmla="*/ 2600927 w 6891715"/>
                <a:gd name="connsiteY653" fmla="*/ 5575289 h 6367455"/>
                <a:gd name="connsiteX654" fmla="*/ 2590491 w 6891715"/>
                <a:gd name="connsiteY654" fmla="*/ 5584814 h 6367455"/>
                <a:gd name="connsiteX655" fmla="*/ 2586696 w 6891715"/>
                <a:gd name="connsiteY655" fmla="*/ 5599736 h 6367455"/>
                <a:gd name="connsiteX656" fmla="*/ 2600295 w 6891715"/>
                <a:gd name="connsiteY656" fmla="*/ 5611484 h 6367455"/>
                <a:gd name="connsiteX657" fmla="*/ 2592388 w 6891715"/>
                <a:gd name="connsiteY657" fmla="*/ 5641646 h 6367455"/>
                <a:gd name="connsiteX658" fmla="*/ 2584166 w 6891715"/>
                <a:gd name="connsiteY658" fmla="*/ 5676889 h 6367455"/>
                <a:gd name="connsiteX659" fmla="*/ 2584482 w 6891715"/>
                <a:gd name="connsiteY659" fmla="*/ 5711496 h 6367455"/>
                <a:gd name="connsiteX660" fmla="*/ 2570884 w 6891715"/>
                <a:gd name="connsiteY660" fmla="*/ 5732769 h 6367455"/>
                <a:gd name="connsiteX661" fmla="*/ 2561080 w 6891715"/>
                <a:gd name="connsiteY661" fmla="*/ 5721974 h 6367455"/>
                <a:gd name="connsiteX662" fmla="*/ 2550644 w 6891715"/>
                <a:gd name="connsiteY662" fmla="*/ 5711814 h 6367455"/>
                <a:gd name="connsiteX663" fmla="*/ 2532934 w 6891715"/>
                <a:gd name="connsiteY663" fmla="*/ 5723561 h 6367455"/>
                <a:gd name="connsiteX664" fmla="*/ 2531985 w 6891715"/>
                <a:gd name="connsiteY664" fmla="*/ 5743564 h 6367455"/>
                <a:gd name="connsiteX665" fmla="*/ 2523446 w 6891715"/>
                <a:gd name="connsiteY665" fmla="*/ 5752136 h 6367455"/>
                <a:gd name="connsiteX666" fmla="*/ 2510796 w 6891715"/>
                <a:gd name="connsiteY666" fmla="*/ 5753089 h 6367455"/>
                <a:gd name="connsiteX667" fmla="*/ 2496249 w 6891715"/>
                <a:gd name="connsiteY667" fmla="*/ 5756264 h 6367455"/>
                <a:gd name="connsiteX668" fmla="*/ 2484864 w 6891715"/>
                <a:gd name="connsiteY668" fmla="*/ 5748326 h 6367455"/>
                <a:gd name="connsiteX669" fmla="*/ 2476325 w 6891715"/>
                <a:gd name="connsiteY669" fmla="*/ 5751501 h 6367455"/>
                <a:gd name="connsiteX670" fmla="*/ 2472846 w 6891715"/>
                <a:gd name="connsiteY670" fmla="*/ 5740706 h 6367455"/>
                <a:gd name="connsiteX671" fmla="*/ 2481385 w 6891715"/>
                <a:gd name="connsiteY671" fmla="*/ 5740706 h 6367455"/>
                <a:gd name="connsiteX672" fmla="*/ 2474744 w 6891715"/>
                <a:gd name="connsiteY672" fmla="*/ 5735626 h 6367455"/>
                <a:gd name="connsiteX673" fmla="*/ 2473795 w 6891715"/>
                <a:gd name="connsiteY673" fmla="*/ 5710544 h 6367455"/>
                <a:gd name="connsiteX674" fmla="*/ 2460829 w 6891715"/>
                <a:gd name="connsiteY674" fmla="*/ 5693716 h 6367455"/>
                <a:gd name="connsiteX675" fmla="*/ 2477274 w 6891715"/>
                <a:gd name="connsiteY675" fmla="*/ 5644821 h 6367455"/>
                <a:gd name="connsiteX676" fmla="*/ 2481701 w 6891715"/>
                <a:gd name="connsiteY676" fmla="*/ 5631169 h 6367455"/>
                <a:gd name="connsiteX677" fmla="*/ 2467470 w 6891715"/>
                <a:gd name="connsiteY677" fmla="*/ 5619739 h 6367455"/>
                <a:gd name="connsiteX678" fmla="*/ 2476009 w 6891715"/>
                <a:gd name="connsiteY678" fmla="*/ 5598466 h 6367455"/>
                <a:gd name="connsiteX679" fmla="*/ 2469684 w 6891715"/>
                <a:gd name="connsiteY679" fmla="*/ 5588941 h 6367455"/>
                <a:gd name="connsiteX680" fmla="*/ 2475693 w 6891715"/>
                <a:gd name="connsiteY680" fmla="*/ 5575606 h 6367455"/>
                <a:gd name="connsiteX681" fmla="*/ 2466205 w 6891715"/>
                <a:gd name="connsiteY681" fmla="*/ 5557509 h 6367455"/>
                <a:gd name="connsiteX682" fmla="*/ 2450393 w 6891715"/>
                <a:gd name="connsiteY682" fmla="*/ 5547349 h 6367455"/>
                <a:gd name="connsiteX683" fmla="*/ 2445965 w 6891715"/>
                <a:gd name="connsiteY683" fmla="*/ 5556874 h 6367455"/>
                <a:gd name="connsiteX684" fmla="*/ 2441538 w 6891715"/>
                <a:gd name="connsiteY684" fmla="*/ 5535601 h 6367455"/>
                <a:gd name="connsiteX685" fmla="*/ 2447863 w 6891715"/>
                <a:gd name="connsiteY685" fmla="*/ 5521949 h 6367455"/>
                <a:gd name="connsiteX686" fmla="*/ 2442170 w 6891715"/>
                <a:gd name="connsiteY686" fmla="*/ 5497819 h 6367455"/>
                <a:gd name="connsiteX687" fmla="*/ 2450709 w 6891715"/>
                <a:gd name="connsiteY687" fmla="*/ 5492421 h 6367455"/>
                <a:gd name="connsiteX688" fmla="*/ 2454820 w 6891715"/>
                <a:gd name="connsiteY688" fmla="*/ 5477499 h 6367455"/>
                <a:gd name="connsiteX689" fmla="*/ 2461145 w 6891715"/>
                <a:gd name="connsiteY689" fmla="*/ 5482896 h 6367455"/>
                <a:gd name="connsiteX690" fmla="*/ 2451658 w 6891715"/>
                <a:gd name="connsiteY690" fmla="*/ 5497819 h 6367455"/>
                <a:gd name="connsiteX691" fmla="*/ 2459248 w 6891715"/>
                <a:gd name="connsiteY691" fmla="*/ 5509249 h 6367455"/>
                <a:gd name="connsiteX692" fmla="*/ 2476325 w 6891715"/>
                <a:gd name="connsiteY692" fmla="*/ 5517504 h 6367455"/>
                <a:gd name="connsiteX693" fmla="*/ 2496249 w 6891715"/>
                <a:gd name="connsiteY693" fmla="*/ 5519409 h 6367455"/>
                <a:gd name="connsiteX694" fmla="*/ 2503523 w 6891715"/>
                <a:gd name="connsiteY694" fmla="*/ 5503534 h 6367455"/>
                <a:gd name="connsiteX695" fmla="*/ 2524711 w 6891715"/>
                <a:gd name="connsiteY695" fmla="*/ 5490834 h 6367455"/>
                <a:gd name="connsiteX696" fmla="*/ 2537994 w 6891715"/>
                <a:gd name="connsiteY696" fmla="*/ 5481309 h 6367455"/>
                <a:gd name="connsiteX697" fmla="*/ 3282913 w 6891715"/>
                <a:gd name="connsiteY697" fmla="*/ 5260964 h 6367455"/>
                <a:gd name="connsiteX698" fmla="*/ 3294026 w 6891715"/>
                <a:gd name="connsiteY698" fmla="*/ 5262084 h 6367455"/>
                <a:gd name="connsiteX699" fmla="*/ 3287964 w 6891715"/>
                <a:gd name="connsiteY699" fmla="*/ 5265727 h 6367455"/>
                <a:gd name="connsiteX700" fmla="*/ 3328248 w 6891715"/>
                <a:gd name="connsiteY700" fmla="*/ 5257789 h 6367455"/>
                <a:gd name="connsiteX701" fmla="*/ 3340739 w 6891715"/>
                <a:gd name="connsiteY701" fmla="*/ 5264892 h 6367455"/>
                <a:gd name="connsiteX702" fmla="*/ 3362288 w 6891715"/>
                <a:gd name="connsiteY702" fmla="*/ 5271027 h 6367455"/>
                <a:gd name="connsiteX703" fmla="*/ 3361039 w 6891715"/>
                <a:gd name="connsiteY703" fmla="*/ 5276839 h 6367455"/>
                <a:gd name="connsiteX704" fmla="*/ 3336680 w 6891715"/>
                <a:gd name="connsiteY704" fmla="*/ 5270704 h 6367455"/>
                <a:gd name="connsiteX705" fmla="*/ 3324188 w 6891715"/>
                <a:gd name="connsiteY705" fmla="*/ 5259726 h 6367455"/>
                <a:gd name="connsiteX706" fmla="*/ 2671407 w 6891715"/>
                <a:gd name="connsiteY706" fmla="*/ 5257789 h 6367455"/>
                <a:gd name="connsiteX707" fmla="*/ 2674900 w 6891715"/>
                <a:gd name="connsiteY707" fmla="*/ 5266657 h 6367455"/>
                <a:gd name="connsiteX708" fmla="*/ 2673947 w 6891715"/>
                <a:gd name="connsiteY708" fmla="*/ 5273226 h 6367455"/>
                <a:gd name="connsiteX709" fmla="*/ 2667597 w 6891715"/>
                <a:gd name="connsiteY709" fmla="*/ 5275197 h 6367455"/>
                <a:gd name="connsiteX710" fmla="*/ 2671725 w 6891715"/>
                <a:gd name="connsiteY710" fmla="*/ 5284722 h 6367455"/>
                <a:gd name="connsiteX711" fmla="*/ 2664422 w 6891715"/>
                <a:gd name="connsiteY711" fmla="*/ 5286364 h 6367455"/>
                <a:gd name="connsiteX712" fmla="*/ 2659977 w 6891715"/>
                <a:gd name="connsiteY712" fmla="*/ 5276510 h 6367455"/>
                <a:gd name="connsiteX713" fmla="*/ 2643150 w 6891715"/>
                <a:gd name="connsiteY713" fmla="*/ 5278481 h 6367455"/>
                <a:gd name="connsiteX714" fmla="*/ 2636800 w 6891715"/>
                <a:gd name="connsiteY714" fmla="*/ 5268956 h 6367455"/>
                <a:gd name="connsiteX715" fmla="*/ 2659977 w 6891715"/>
                <a:gd name="connsiteY715" fmla="*/ 5266657 h 6367455"/>
                <a:gd name="connsiteX716" fmla="*/ 3264815 w 6891715"/>
                <a:gd name="connsiteY716" fmla="*/ 5237151 h 6367455"/>
                <a:gd name="connsiteX717" fmla="*/ 3282277 w 6891715"/>
                <a:gd name="connsiteY717" fmla="*/ 5247144 h 6367455"/>
                <a:gd name="connsiteX718" fmla="*/ 3295930 w 6891715"/>
                <a:gd name="connsiteY718" fmla="*/ 5244334 h 6367455"/>
                <a:gd name="connsiteX719" fmla="*/ 3316250 w 6891715"/>
                <a:gd name="connsiteY719" fmla="*/ 5251204 h 6367455"/>
                <a:gd name="connsiteX720" fmla="*/ 3295930 w 6891715"/>
                <a:gd name="connsiteY720" fmla="*/ 5249955 h 6367455"/>
                <a:gd name="connsiteX721" fmla="*/ 3283865 w 6891715"/>
                <a:gd name="connsiteY721" fmla="*/ 5256201 h 6367455"/>
                <a:gd name="connsiteX722" fmla="*/ 3252750 w 6891715"/>
                <a:gd name="connsiteY722" fmla="*/ 5239337 h 6367455"/>
                <a:gd name="connsiteX723" fmla="*/ 2572585 w 6891715"/>
                <a:gd name="connsiteY723" fmla="*/ 5232389 h 6367455"/>
                <a:gd name="connsiteX724" fmla="*/ 2574503 w 6891715"/>
                <a:gd name="connsiteY724" fmla="*/ 5273287 h 6367455"/>
                <a:gd name="connsiteX725" fmla="*/ 2571306 w 6891715"/>
                <a:gd name="connsiteY725" fmla="*/ 5288188 h 6367455"/>
                <a:gd name="connsiteX726" fmla="*/ 2584413 w 6891715"/>
                <a:gd name="connsiteY726" fmla="*/ 5315453 h 6367455"/>
                <a:gd name="connsiteX727" fmla="*/ 2581536 w 6891715"/>
                <a:gd name="connsiteY727" fmla="*/ 5359522 h 6367455"/>
                <a:gd name="connsiteX728" fmla="*/ 2570028 w 6891715"/>
                <a:gd name="connsiteY728" fmla="*/ 5388373 h 6367455"/>
                <a:gd name="connsiteX729" fmla="*/ 2566831 w 6891715"/>
                <a:gd name="connsiteY729" fmla="*/ 5402957 h 6367455"/>
                <a:gd name="connsiteX730" fmla="*/ 2557561 w 6891715"/>
                <a:gd name="connsiteY730" fmla="*/ 5426101 h 6367455"/>
                <a:gd name="connsiteX731" fmla="*/ 2549249 w 6891715"/>
                <a:gd name="connsiteY731" fmla="*/ 5445123 h 6367455"/>
                <a:gd name="connsiteX732" fmla="*/ 2547971 w 6891715"/>
                <a:gd name="connsiteY732" fmla="*/ 5451464 h 6367455"/>
                <a:gd name="connsiteX733" fmla="*/ 2539659 w 6891715"/>
                <a:gd name="connsiteY733" fmla="*/ 5446391 h 6367455"/>
                <a:gd name="connsiteX734" fmla="*/ 2531987 w 6891715"/>
                <a:gd name="connsiteY734" fmla="*/ 5444489 h 6367455"/>
                <a:gd name="connsiteX735" fmla="*/ 2531028 w 6891715"/>
                <a:gd name="connsiteY735" fmla="*/ 5439099 h 6367455"/>
                <a:gd name="connsiteX736" fmla="*/ 2521438 w 6891715"/>
                <a:gd name="connsiteY736" fmla="*/ 5434978 h 6367455"/>
                <a:gd name="connsiteX737" fmla="*/ 2510569 w 6891715"/>
                <a:gd name="connsiteY737" fmla="*/ 5426735 h 6367455"/>
                <a:gd name="connsiteX738" fmla="*/ 2518241 w 6891715"/>
                <a:gd name="connsiteY738" fmla="*/ 5408663 h 6367455"/>
                <a:gd name="connsiteX739" fmla="*/ 2511209 w 6891715"/>
                <a:gd name="connsiteY739" fmla="*/ 5405493 h 6367455"/>
                <a:gd name="connsiteX740" fmla="*/ 2499701 w 6891715"/>
                <a:gd name="connsiteY740" fmla="*/ 5400103 h 6367455"/>
                <a:gd name="connsiteX741" fmla="*/ 2503856 w 6891715"/>
                <a:gd name="connsiteY741" fmla="*/ 5393762 h 6367455"/>
                <a:gd name="connsiteX742" fmla="*/ 2504815 w 6891715"/>
                <a:gd name="connsiteY742" fmla="*/ 5384568 h 6367455"/>
                <a:gd name="connsiteX743" fmla="*/ 2501619 w 6891715"/>
                <a:gd name="connsiteY743" fmla="*/ 5381398 h 6367455"/>
                <a:gd name="connsiteX744" fmla="*/ 2501619 w 6891715"/>
                <a:gd name="connsiteY744" fmla="*/ 5366814 h 6367455"/>
                <a:gd name="connsiteX745" fmla="*/ 2497143 w 6891715"/>
                <a:gd name="connsiteY745" fmla="*/ 5356035 h 6367455"/>
                <a:gd name="connsiteX746" fmla="*/ 2490750 w 6891715"/>
                <a:gd name="connsiteY746" fmla="*/ 5342719 h 6367455"/>
                <a:gd name="connsiteX747" fmla="*/ 2491709 w 6891715"/>
                <a:gd name="connsiteY747" fmla="*/ 5330037 h 6367455"/>
                <a:gd name="connsiteX748" fmla="*/ 2501299 w 6891715"/>
                <a:gd name="connsiteY748" fmla="*/ 5327818 h 6367455"/>
                <a:gd name="connsiteX749" fmla="*/ 2500020 w 6891715"/>
                <a:gd name="connsiteY749" fmla="*/ 5305625 h 6367455"/>
                <a:gd name="connsiteX750" fmla="*/ 2520159 w 6891715"/>
                <a:gd name="connsiteY750" fmla="*/ 5294846 h 6367455"/>
                <a:gd name="connsiteX751" fmla="*/ 2524315 w 6891715"/>
                <a:gd name="connsiteY751" fmla="*/ 5283432 h 6367455"/>
                <a:gd name="connsiteX752" fmla="*/ 2538061 w 6891715"/>
                <a:gd name="connsiteY752" fmla="*/ 5272653 h 6367455"/>
                <a:gd name="connsiteX753" fmla="*/ 2550848 w 6891715"/>
                <a:gd name="connsiteY753" fmla="*/ 5278994 h 6367455"/>
                <a:gd name="connsiteX754" fmla="*/ 2558520 w 6891715"/>
                <a:gd name="connsiteY754" fmla="*/ 5271702 h 6367455"/>
                <a:gd name="connsiteX755" fmla="*/ 2554684 w 6891715"/>
                <a:gd name="connsiteY755" fmla="*/ 5255850 h 6367455"/>
                <a:gd name="connsiteX756" fmla="*/ 2562356 w 6891715"/>
                <a:gd name="connsiteY756" fmla="*/ 5235559 h 6367455"/>
                <a:gd name="connsiteX757" fmla="*/ 3216274 w 6891715"/>
                <a:gd name="connsiteY757" fmla="*/ 5219689 h 6367455"/>
                <a:gd name="connsiteX758" fmla="*/ 3221000 w 6891715"/>
                <a:gd name="connsiteY758" fmla="*/ 5221547 h 6367455"/>
                <a:gd name="connsiteX759" fmla="*/ 3210958 w 6891715"/>
                <a:gd name="connsiteY759" fmla="*/ 5232389 h 6367455"/>
                <a:gd name="connsiteX760" fmla="*/ 3210367 w 6891715"/>
                <a:gd name="connsiteY760" fmla="*/ 5228052 h 6367455"/>
                <a:gd name="connsiteX761" fmla="*/ 3208300 w 6891715"/>
                <a:gd name="connsiteY761" fmla="*/ 5222477 h 6367455"/>
                <a:gd name="connsiteX762" fmla="*/ 3236875 w 6891715"/>
                <a:gd name="connsiteY762" fmla="*/ 5199051 h 6367455"/>
                <a:gd name="connsiteX763" fmla="*/ 3266104 w 6891715"/>
                <a:gd name="connsiteY763" fmla="*/ 5206144 h 6367455"/>
                <a:gd name="connsiteX764" fmla="*/ 3297200 w 6891715"/>
                <a:gd name="connsiteY764" fmla="*/ 5210197 h 6367455"/>
                <a:gd name="connsiteX765" fmla="*/ 3297200 w 6891715"/>
                <a:gd name="connsiteY765" fmla="*/ 5214926 h 6367455"/>
                <a:gd name="connsiteX766" fmla="*/ 3266726 w 6891715"/>
                <a:gd name="connsiteY766" fmla="*/ 5213912 h 6367455"/>
                <a:gd name="connsiteX767" fmla="*/ 3239673 w 6891715"/>
                <a:gd name="connsiteY767" fmla="*/ 5206819 h 6367455"/>
                <a:gd name="connsiteX768" fmla="*/ 3261468 w 6891715"/>
                <a:gd name="connsiteY768" fmla="*/ 5180001 h 6367455"/>
                <a:gd name="connsiteX769" fmla="*/ 3278151 w 6891715"/>
                <a:gd name="connsiteY769" fmla="*/ 5188077 h 6367455"/>
                <a:gd name="connsiteX770" fmla="*/ 3274688 w 6891715"/>
                <a:gd name="connsiteY770" fmla="*/ 5194289 h 6367455"/>
                <a:gd name="connsiteX771" fmla="*/ 3257376 w 6891715"/>
                <a:gd name="connsiteY771" fmla="*/ 5193046 h 6367455"/>
                <a:gd name="connsiteX772" fmla="*/ 3245415 w 6891715"/>
                <a:gd name="connsiteY772" fmla="*/ 5189630 h 6367455"/>
                <a:gd name="connsiteX773" fmla="*/ 3241953 w 6891715"/>
                <a:gd name="connsiteY773" fmla="*/ 5184970 h 6367455"/>
                <a:gd name="connsiteX774" fmla="*/ 3241638 w 6891715"/>
                <a:gd name="connsiteY774" fmla="*/ 5180311 h 6367455"/>
                <a:gd name="connsiteX775" fmla="*/ 3220023 w 6891715"/>
                <a:gd name="connsiteY775" fmla="*/ 5175239 h 6367455"/>
                <a:gd name="connsiteX776" fmla="*/ 3235288 w 6891715"/>
                <a:gd name="connsiteY776" fmla="*/ 5184764 h 6367455"/>
                <a:gd name="connsiteX777" fmla="*/ 3225824 w 6891715"/>
                <a:gd name="connsiteY777" fmla="*/ 5183535 h 6367455"/>
                <a:gd name="connsiteX778" fmla="*/ 3211475 w 6891715"/>
                <a:gd name="connsiteY778" fmla="*/ 5175546 h 6367455"/>
                <a:gd name="connsiteX779" fmla="*/ 2421121 w 6891715"/>
                <a:gd name="connsiteY779" fmla="*/ 5104145 h 6367455"/>
                <a:gd name="connsiteX780" fmla="*/ 2412624 w 6891715"/>
                <a:gd name="connsiteY780" fmla="*/ 5112639 h 6367455"/>
                <a:gd name="connsiteX781" fmla="*/ 2412672 w 6891715"/>
                <a:gd name="connsiteY781" fmla="*/ 5112737 h 6367455"/>
                <a:gd name="connsiteX782" fmla="*/ 2421138 w 6891715"/>
                <a:gd name="connsiteY782" fmla="*/ 5104253 h 6367455"/>
                <a:gd name="connsiteX783" fmla="*/ 2421121 w 6891715"/>
                <a:gd name="connsiteY783" fmla="*/ 5104145 h 6367455"/>
                <a:gd name="connsiteX784" fmla="*/ 3071775 w 6891715"/>
                <a:gd name="connsiteY784" fmla="*/ 5056176 h 6367455"/>
                <a:gd name="connsiteX785" fmla="*/ 3095705 w 6891715"/>
                <a:gd name="connsiteY785" fmla="*/ 5079407 h 6367455"/>
                <a:gd name="connsiteX786" fmla="*/ 3109875 w 6891715"/>
                <a:gd name="connsiteY786" fmla="*/ 5094276 h 6367455"/>
                <a:gd name="connsiteX787" fmla="*/ 3092242 w 6891715"/>
                <a:gd name="connsiteY787" fmla="*/ 5084364 h 6367455"/>
                <a:gd name="connsiteX788" fmla="*/ 3080277 w 6891715"/>
                <a:gd name="connsiteY788" fmla="*/ 5069805 h 6367455"/>
                <a:gd name="connsiteX789" fmla="*/ 3087650 w 6891715"/>
                <a:gd name="connsiteY789" fmla="*/ 5051414 h 6367455"/>
                <a:gd name="connsiteX790" fmla="*/ 3115887 w 6891715"/>
                <a:gd name="connsiteY790" fmla="*/ 5070981 h 6367455"/>
                <a:gd name="connsiteX791" fmla="*/ 3117813 w 6891715"/>
                <a:gd name="connsiteY791" fmla="*/ 5079989 h 6367455"/>
                <a:gd name="connsiteX792" fmla="*/ 3100350 w 6891715"/>
                <a:gd name="connsiteY792" fmla="*/ 5049826 h 6367455"/>
                <a:gd name="connsiteX793" fmla="*/ 3114638 w 6891715"/>
                <a:gd name="connsiteY793" fmla="*/ 5056224 h 6367455"/>
                <a:gd name="connsiteX794" fmla="*/ 3110215 w 6891715"/>
                <a:gd name="connsiteY794" fmla="*/ 5060939 h 6367455"/>
                <a:gd name="connsiteX795" fmla="*/ 3085812 w 6891715"/>
                <a:gd name="connsiteY795" fmla="*/ 5013314 h 6367455"/>
                <a:gd name="connsiteX796" fmla="*/ 3107082 w 6891715"/>
                <a:gd name="connsiteY796" fmla="*/ 5026331 h 6367455"/>
                <a:gd name="connsiteX797" fmla="*/ 3109016 w 6891715"/>
                <a:gd name="connsiteY797" fmla="*/ 5031411 h 6367455"/>
                <a:gd name="connsiteX798" fmla="*/ 3102570 w 6891715"/>
                <a:gd name="connsiteY798" fmla="*/ 5029824 h 6367455"/>
                <a:gd name="connsiteX799" fmla="*/ 3115461 w 6891715"/>
                <a:gd name="connsiteY799" fmla="*/ 5041254 h 6367455"/>
                <a:gd name="connsiteX800" fmla="*/ 3124163 w 6891715"/>
                <a:gd name="connsiteY800" fmla="*/ 5047921 h 6367455"/>
                <a:gd name="connsiteX801" fmla="*/ 3122874 w 6891715"/>
                <a:gd name="connsiteY801" fmla="*/ 5051414 h 6367455"/>
                <a:gd name="connsiteX802" fmla="*/ 3104182 w 6891715"/>
                <a:gd name="connsiteY802" fmla="*/ 5037126 h 6367455"/>
                <a:gd name="connsiteX803" fmla="*/ 3105471 w 6891715"/>
                <a:gd name="connsiteY803" fmla="*/ 5045381 h 6367455"/>
                <a:gd name="connsiteX804" fmla="*/ 3093224 w 6891715"/>
                <a:gd name="connsiteY804" fmla="*/ 5033316 h 6367455"/>
                <a:gd name="connsiteX805" fmla="*/ 3084523 w 6891715"/>
                <a:gd name="connsiteY805" fmla="*/ 5021886 h 6367455"/>
                <a:gd name="connsiteX806" fmla="*/ 3081300 w 6891715"/>
                <a:gd name="connsiteY806" fmla="*/ 5013949 h 6367455"/>
                <a:gd name="connsiteX807" fmla="*/ 3043982 w 6891715"/>
                <a:gd name="connsiteY807" fmla="*/ 5011726 h 6367455"/>
                <a:gd name="connsiteX808" fmla="*/ 3058460 w 6891715"/>
                <a:gd name="connsiteY808" fmla="*/ 5028318 h 6367455"/>
                <a:gd name="connsiteX809" fmla="*/ 3059076 w 6891715"/>
                <a:gd name="connsiteY809" fmla="*/ 5039379 h 6367455"/>
                <a:gd name="connsiteX810" fmla="*/ 3055071 w 6891715"/>
                <a:gd name="connsiteY810" fmla="*/ 5040301 h 6367455"/>
                <a:gd name="connsiteX811" fmla="*/ 3052299 w 6891715"/>
                <a:gd name="connsiteY811" fmla="*/ 5032927 h 6367455"/>
                <a:gd name="connsiteX812" fmla="*/ 3046139 w 6891715"/>
                <a:gd name="connsiteY812" fmla="*/ 5030161 h 6367455"/>
                <a:gd name="connsiteX813" fmla="*/ 3039978 w 6891715"/>
                <a:gd name="connsiteY813" fmla="*/ 5022173 h 6367455"/>
                <a:gd name="connsiteX814" fmla="*/ 3038438 w 6891715"/>
                <a:gd name="connsiteY814" fmla="*/ 5013877 h 6367455"/>
                <a:gd name="connsiteX815" fmla="*/ 3081196 w 6891715"/>
                <a:gd name="connsiteY815" fmla="*/ 4995851 h 6367455"/>
                <a:gd name="connsiteX816" fmla="*/ 3089628 w 6891715"/>
                <a:gd name="connsiteY816" fmla="*/ 5007599 h 6367455"/>
                <a:gd name="connsiteX817" fmla="*/ 3094000 w 6891715"/>
                <a:gd name="connsiteY817" fmla="*/ 5013314 h 6367455"/>
                <a:gd name="connsiteX818" fmla="*/ 3077761 w 6891715"/>
                <a:gd name="connsiteY818" fmla="*/ 5004106 h 6367455"/>
                <a:gd name="connsiteX819" fmla="*/ 3074950 w 6891715"/>
                <a:gd name="connsiteY819" fmla="*/ 4998708 h 6367455"/>
                <a:gd name="connsiteX820" fmla="*/ 6495127 w 6891715"/>
                <a:gd name="connsiteY820" fmla="*/ 4986728 h 6367455"/>
                <a:gd name="connsiteX821" fmla="*/ 6506559 w 6891715"/>
                <a:gd name="connsiteY821" fmla="*/ 4995299 h 6367455"/>
                <a:gd name="connsiteX822" fmla="*/ 6517991 w 6891715"/>
                <a:gd name="connsiteY822" fmla="*/ 4992442 h 6367455"/>
                <a:gd name="connsiteX823" fmla="*/ 6525612 w 6891715"/>
                <a:gd name="connsiteY823" fmla="*/ 4997204 h 6367455"/>
                <a:gd name="connsiteX824" fmla="*/ 6540537 w 6891715"/>
                <a:gd name="connsiteY824" fmla="*/ 4999426 h 6367455"/>
                <a:gd name="connsiteX825" fmla="*/ 6557050 w 6891715"/>
                <a:gd name="connsiteY825" fmla="*/ 5002918 h 6367455"/>
                <a:gd name="connsiteX826" fmla="*/ 6561450 w 6891715"/>
                <a:gd name="connsiteY826" fmla="*/ 5001033 h 6367455"/>
                <a:gd name="connsiteX827" fmla="*/ 6527292 w 6891715"/>
                <a:gd name="connsiteY827" fmla="*/ 5071939 h 6367455"/>
                <a:gd name="connsiteX828" fmla="*/ 6524977 w 6891715"/>
                <a:gd name="connsiteY828" fmla="*/ 5069582 h 6367455"/>
                <a:gd name="connsiteX829" fmla="*/ 6514815 w 6891715"/>
                <a:gd name="connsiteY829" fmla="*/ 5041964 h 6367455"/>
                <a:gd name="connsiteX830" fmla="*/ 6504336 w 6891715"/>
                <a:gd name="connsiteY830" fmla="*/ 5039424 h 6367455"/>
                <a:gd name="connsiteX831" fmla="*/ 6495762 w 6891715"/>
                <a:gd name="connsiteY831" fmla="*/ 5044821 h 6367455"/>
                <a:gd name="connsiteX832" fmla="*/ 6487506 w 6891715"/>
                <a:gd name="connsiteY832" fmla="*/ 5041329 h 6367455"/>
                <a:gd name="connsiteX833" fmla="*/ 6486553 w 6891715"/>
                <a:gd name="connsiteY833" fmla="*/ 5030536 h 6367455"/>
                <a:gd name="connsiteX834" fmla="*/ 6470993 w 6891715"/>
                <a:gd name="connsiteY834" fmla="*/ 5017520 h 6367455"/>
                <a:gd name="connsiteX835" fmla="*/ 6473534 w 6891715"/>
                <a:gd name="connsiteY835" fmla="*/ 4998791 h 6367455"/>
                <a:gd name="connsiteX836" fmla="*/ 6484648 w 6891715"/>
                <a:gd name="connsiteY836" fmla="*/ 4994981 h 6367455"/>
                <a:gd name="connsiteX837" fmla="*/ 3034945 w 6891715"/>
                <a:gd name="connsiteY837" fmla="*/ 4948226 h 6367455"/>
                <a:gd name="connsiteX838" fmla="*/ 3042883 w 6891715"/>
                <a:gd name="connsiteY838" fmla="*/ 4949174 h 6367455"/>
                <a:gd name="connsiteX839" fmla="*/ 3044153 w 6891715"/>
                <a:gd name="connsiteY839" fmla="*/ 4962446 h 6367455"/>
                <a:gd name="connsiteX840" fmla="*/ 3048915 w 6891715"/>
                <a:gd name="connsiteY840" fmla="*/ 4968133 h 6367455"/>
                <a:gd name="connsiteX841" fmla="*/ 3055265 w 6891715"/>
                <a:gd name="connsiteY841" fmla="*/ 4979509 h 6367455"/>
                <a:gd name="connsiteX842" fmla="*/ 3060663 w 6891715"/>
                <a:gd name="connsiteY842" fmla="*/ 5014901 h 6367455"/>
                <a:gd name="connsiteX843" fmla="*/ 3054313 w 6891715"/>
                <a:gd name="connsiteY843" fmla="*/ 5014269 h 6367455"/>
                <a:gd name="connsiteX844" fmla="*/ 3049868 w 6891715"/>
                <a:gd name="connsiteY844" fmla="*/ 5008581 h 6367455"/>
                <a:gd name="connsiteX845" fmla="*/ 3040342 w 6891715"/>
                <a:gd name="connsiteY845" fmla="*/ 4999101 h 6367455"/>
                <a:gd name="connsiteX846" fmla="*/ 3036850 w 6891715"/>
                <a:gd name="connsiteY846" fmla="*/ 4987725 h 6367455"/>
                <a:gd name="connsiteX847" fmla="*/ 3039072 w 6891715"/>
                <a:gd name="connsiteY847" fmla="*/ 4981405 h 6367455"/>
                <a:gd name="connsiteX848" fmla="*/ 3044788 w 6891715"/>
                <a:gd name="connsiteY848" fmla="*/ 4985829 h 6367455"/>
                <a:gd name="connsiteX849" fmla="*/ 3046058 w 6891715"/>
                <a:gd name="connsiteY849" fmla="*/ 4981405 h 6367455"/>
                <a:gd name="connsiteX850" fmla="*/ 3046058 w 6891715"/>
                <a:gd name="connsiteY850" fmla="*/ 4972241 h 6367455"/>
                <a:gd name="connsiteX851" fmla="*/ 3033675 w 6891715"/>
                <a:gd name="connsiteY851" fmla="*/ 4958022 h 6367455"/>
                <a:gd name="connsiteX852" fmla="*/ 3060662 w 6891715"/>
                <a:gd name="connsiteY852" fmla="*/ 4941876 h 6367455"/>
                <a:gd name="connsiteX853" fmla="*/ 3066377 w 6891715"/>
                <a:gd name="connsiteY853" fmla="*/ 4941876 h 6367455"/>
                <a:gd name="connsiteX854" fmla="*/ 3081300 w 6891715"/>
                <a:gd name="connsiteY854" fmla="*/ 4964101 h 6367455"/>
                <a:gd name="connsiteX855" fmla="*/ 3086062 w 6891715"/>
                <a:gd name="connsiteY855" fmla="*/ 4968228 h 6367455"/>
                <a:gd name="connsiteX856" fmla="*/ 3081935 w 6891715"/>
                <a:gd name="connsiteY856" fmla="*/ 4974578 h 6367455"/>
                <a:gd name="connsiteX857" fmla="*/ 3089872 w 6891715"/>
                <a:gd name="connsiteY857" fmla="*/ 4983786 h 6367455"/>
                <a:gd name="connsiteX858" fmla="*/ 3097175 w 6891715"/>
                <a:gd name="connsiteY858" fmla="*/ 4999026 h 6367455"/>
                <a:gd name="connsiteX859" fmla="*/ 3094317 w 6891715"/>
                <a:gd name="connsiteY859" fmla="*/ 4994263 h 6367455"/>
                <a:gd name="connsiteX860" fmla="*/ 3087967 w 6891715"/>
                <a:gd name="connsiteY860" fmla="*/ 4991406 h 6367455"/>
                <a:gd name="connsiteX861" fmla="*/ 3075902 w 6891715"/>
                <a:gd name="connsiteY861" fmla="*/ 4984738 h 6367455"/>
                <a:gd name="connsiteX862" fmla="*/ 3072092 w 6891715"/>
                <a:gd name="connsiteY862" fmla="*/ 4972673 h 6367455"/>
                <a:gd name="connsiteX863" fmla="*/ 3068917 w 6891715"/>
                <a:gd name="connsiteY863" fmla="*/ 4972038 h 6367455"/>
                <a:gd name="connsiteX864" fmla="*/ 3054312 w 6891715"/>
                <a:gd name="connsiteY864" fmla="*/ 4962196 h 6367455"/>
                <a:gd name="connsiteX865" fmla="*/ 3052725 w 6891715"/>
                <a:gd name="connsiteY865" fmla="*/ 4951083 h 6367455"/>
                <a:gd name="connsiteX866" fmla="*/ 3060662 w 6891715"/>
                <a:gd name="connsiteY866" fmla="*/ 4950448 h 6367455"/>
                <a:gd name="connsiteX867" fmla="*/ 6600872 w 6891715"/>
                <a:gd name="connsiteY867" fmla="*/ 4906095 h 6367455"/>
                <a:gd name="connsiteX868" fmla="*/ 6598649 w 6891715"/>
                <a:gd name="connsiteY868" fmla="*/ 4911492 h 6367455"/>
                <a:gd name="connsiteX869" fmla="*/ 6602058 w 6891715"/>
                <a:gd name="connsiteY869" fmla="*/ 4916735 h 6367455"/>
                <a:gd name="connsiteX870" fmla="*/ 6570401 w 6891715"/>
                <a:gd name="connsiteY870" fmla="*/ 4982451 h 6367455"/>
                <a:gd name="connsiteX871" fmla="*/ 6569434 w 6891715"/>
                <a:gd name="connsiteY871" fmla="*/ 4982283 h 6367455"/>
                <a:gd name="connsiteX872" fmla="*/ 6564036 w 6891715"/>
                <a:gd name="connsiteY872" fmla="*/ 4977839 h 6367455"/>
                <a:gd name="connsiteX873" fmla="*/ 6564354 w 6891715"/>
                <a:gd name="connsiteY873" fmla="*/ 4967363 h 6367455"/>
                <a:gd name="connsiteX874" fmla="*/ 6569752 w 6891715"/>
                <a:gd name="connsiteY874" fmla="*/ 4961332 h 6367455"/>
                <a:gd name="connsiteX875" fmla="*/ 6573563 w 6891715"/>
                <a:gd name="connsiteY875" fmla="*/ 4943237 h 6367455"/>
                <a:gd name="connsiteX876" fmla="*/ 6567212 w 6891715"/>
                <a:gd name="connsiteY876" fmla="*/ 4935936 h 6367455"/>
                <a:gd name="connsiteX877" fmla="*/ 6568799 w 6891715"/>
                <a:gd name="connsiteY877" fmla="*/ 4924190 h 6367455"/>
                <a:gd name="connsiteX878" fmla="*/ 6582772 w 6891715"/>
                <a:gd name="connsiteY878" fmla="*/ 4909905 h 6367455"/>
                <a:gd name="connsiteX879" fmla="*/ 4951102 w 6891715"/>
                <a:gd name="connsiteY879" fmla="*/ 4806942 h 6367455"/>
                <a:gd name="connsiteX880" fmla="*/ 4954554 w 6891715"/>
                <a:gd name="connsiteY880" fmla="*/ 4813479 h 6367455"/>
                <a:gd name="connsiteX881" fmla="*/ 4953518 w 6891715"/>
                <a:gd name="connsiteY881" fmla="*/ 4818055 h 6367455"/>
                <a:gd name="connsiteX882" fmla="*/ 4946616 w 6891715"/>
                <a:gd name="connsiteY882" fmla="*/ 4810210 h 6367455"/>
                <a:gd name="connsiteX883" fmla="*/ 5054566 w 6891715"/>
                <a:gd name="connsiteY883" fmla="*/ 4779954 h 6367455"/>
                <a:gd name="connsiteX884" fmla="*/ 5046311 w 6891715"/>
                <a:gd name="connsiteY884" fmla="*/ 4792539 h 6367455"/>
                <a:gd name="connsiteX885" fmla="*/ 5039961 w 6891715"/>
                <a:gd name="connsiteY885" fmla="*/ 4814879 h 6367455"/>
                <a:gd name="connsiteX886" fmla="*/ 5029166 w 6891715"/>
                <a:gd name="connsiteY886" fmla="*/ 4805125 h 6367455"/>
                <a:gd name="connsiteX887" fmla="*/ 5032341 w 6891715"/>
                <a:gd name="connsiteY887" fmla="*/ 4797888 h 6367455"/>
                <a:gd name="connsiteX888" fmla="*/ 5048533 w 6891715"/>
                <a:gd name="connsiteY888" fmla="*/ 4785303 h 6367455"/>
                <a:gd name="connsiteX889" fmla="*/ 4546749 w 6891715"/>
                <a:gd name="connsiteY889" fmla="*/ 4760722 h 6367455"/>
                <a:gd name="connsiteX890" fmla="*/ 4546260 w 6891715"/>
                <a:gd name="connsiteY890" fmla="*/ 4761212 h 6367455"/>
                <a:gd name="connsiteX891" fmla="*/ 4546884 w 6891715"/>
                <a:gd name="connsiteY891" fmla="*/ 4760899 h 6367455"/>
                <a:gd name="connsiteX892" fmla="*/ 5140291 w 6891715"/>
                <a:gd name="connsiteY892" fmla="*/ 4749792 h 6367455"/>
                <a:gd name="connsiteX893" fmla="*/ 5127591 w 6891715"/>
                <a:gd name="connsiteY893" fmla="*/ 4759317 h 6367455"/>
                <a:gd name="connsiteX894" fmla="*/ 5130477 w 6891715"/>
                <a:gd name="connsiteY894" fmla="*/ 4751021 h 6367455"/>
                <a:gd name="connsiteX895" fmla="*/ 6342270 w 6891715"/>
                <a:gd name="connsiteY895" fmla="*/ 4710093 h 6367455"/>
                <a:gd name="connsiteX896" fmla="*/ 6339836 w 6891715"/>
                <a:gd name="connsiteY896" fmla="*/ 4714047 h 6367455"/>
                <a:gd name="connsiteX897" fmla="*/ 6301729 w 6891715"/>
                <a:gd name="connsiteY897" fmla="*/ 4718809 h 6367455"/>
                <a:gd name="connsiteX898" fmla="*/ 6300459 w 6891715"/>
                <a:gd name="connsiteY898" fmla="*/ 4737220 h 6367455"/>
                <a:gd name="connsiteX899" fmla="*/ 6300488 w 6891715"/>
                <a:gd name="connsiteY899" fmla="*/ 4737235 h 6367455"/>
                <a:gd name="connsiteX900" fmla="*/ 6301738 w 6891715"/>
                <a:gd name="connsiteY900" fmla="*/ 4719118 h 6367455"/>
                <a:gd name="connsiteX901" fmla="*/ 6339844 w 6891715"/>
                <a:gd name="connsiteY901" fmla="*/ 4714356 h 6367455"/>
                <a:gd name="connsiteX902" fmla="*/ 6342384 w 6891715"/>
                <a:gd name="connsiteY902" fmla="*/ 4710229 h 6367455"/>
                <a:gd name="connsiteX903" fmla="*/ 1472534 w 6891715"/>
                <a:gd name="connsiteY903" fmla="*/ 4375142 h 6367455"/>
                <a:gd name="connsiteX904" fmla="*/ 1482060 w 6891715"/>
                <a:gd name="connsiteY904" fmla="*/ 4376139 h 6367455"/>
                <a:gd name="connsiteX905" fmla="*/ 1487457 w 6891715"/>
                <a:gd name="connsiteY905" fmla="*/ 4385110 h 6367455"/>
                <a:gd name="connsiteX906" fmla="*/ 1484282 w 6891715"/>
                <a:gd name="connsiteY906" fmla="*/ 4388433 h 6367455"/>
                <a:gd name="connsiteX907" fmla="*/ 1476662 w 6891715"/>
                <a:gd name="connsiteY907" fmla="*/ 4385110 h 6367455"/>
                <a:gd name="connsiteX908" fmla="*/ 1467137 w 6891715"/>
                <a:gd name="connsiteY908" fmla="*/ 4389430 h 6367455"/>
                <a:gd name="connsiteX909" fmla="*/ 1465232 w 6891715"/>
                <a:gd name="connsiteY909" fmla="*/ 4381787 h 6367455"/>
                <a:gd name="connsiteX910" fmla="*/ 1435070 w 6891715"/>
                <a:gd name="connsiteY910" fmla="*/ 4357679 h 6367455"/>
                <a:gd name="connsiteX911" fmla="*/ 1446184 w 6891715"/>
                <a:gd name="connsiteY911" fmla="*/ 4359584 h 6367455"/>
                <a:gd name="connsiteX912" fmla="*/ 1443096 w 6891715"/>
                <a:gd name="connsiteY912" fmla="*/ 4363711 h 6367455"/>
                <a:gd name="connsiteX913" fmla="*/ 1435996 w 6891715"/>
                <a:gd name="connsiteY913" fmla="*/ 4364029 h 6367455"/>
                <a:gd name="connsiteX914" fmla="*/ 1538093 w 6891715"/>
                <a:gd name="connsiteY914" fmla="*/ 4154476 h 6367455"/>
                <a:gd name="connsiteX915" fmla="*/ 1543523 w 6891715"/>
                <a:gd name="connsiteY915" fmla="*/ 4158725 h 6367455"/>
                <a:gd name="connsiteX916" fmla="*/ 1561405 w 6891715"/>
                <a:gd name="connsiteY916" fmla="*/ 4162647 h 6367455"/>
                <a:gd name="connsiteX917" fmla="*/ 1566834 w 6891715"/>
                <a:gd name="connsiteY917" fmla="*/ 4170491 h 6367455"/>
                <a:gd name="connsiteX918" fmla="*/ 1564918 w 6891715"/>
                <a:gd name="connsiteY918" fmla="*/ 4178008 h 6367455"/>
                <a:gd name="connsiteX919" fmla="*/ 1557251 w 6891715"/>
                <a:gd name="connsiteY919" fmla="*/ 4185526 h 6367455"/>
                <a:gd name="connsiteX920" fmla="*/ 1549910 w 6891715"/>
                <a:gd name="connsiteY920" fmla="*/ 4187814 h 6367455"/>
                <a:gd name="connsiteX921" fmla="*/ 1525320 w 6891715"/>
                <a:gd name="connsiteY921" fmla="*/ 4175067 h 6367455"/>
                <a:gd name="connsiteX922" fmla="*/ 1511272 w 6891715"/>
                <a:gd name="connsiteY922" fmla="*/ 4175067 h 6367455"/>
                <a:gd name="connsiteX923" fmla="*/ 1515740 w 6891715"/>
                <a:gd name="connsiteY923" fmla="*/ 4171798 h 6367455"/>
                <a:gd name="connsiteX924" fmla="*/ 2133803 w 6891715"/>
                <a:gd name="connsiteY924" fmla="*/ 3771889 h 6367455"/>
                <a:gd name="connsiteX925" fmla="*/ 2135150 w 6891715"/>
                <a:gd name="connsiteY925" fmla="*/ 3783636 h 6367455"/>
                <a:gd name="connsiteX926" fmla="*/ 2131782 w 6891715"/>
                <a:gd name="connsiteY926" fmla="*/ 3794114 h 6367455"/>
                <a:gd name="connsiteX927" fmla="*/ 2129762 w 6891715"/>
                <a:gd name="connsiteY927" fmla="*/ 3813164 h 6367455"/>
                <a:gd name="connsiteX928" fmla="*/ 2112925 w 6891715"/>
                <a:gd name="connsiteY928" fmla="*/ 3813164 h 6367455"/>
                <a:gd name="connsiteX929" fmla="*/ 2114609 w 6891715"/>
                <a:gd name="connsiteY929" fmla="*/ 3788081 h 6367455"/>
                <a:gd name="connsiteX930" fmla="*/ 2124711 w 6891715"/>
                <a:gd name="connsiteY930" fmla="*/ 3775381 h 6367455"/>
                <a:gd name="connsiteX931" fmla="*/ 2166583 w 6891715"/>
                <a:gd name="connsiteY931" fmla="*/ 3746489 h 6367455"/>
                <a:gd name="connsiteX932" fmla="*/ 2171663 w 6891715"/>
                <a:gd name="connsiteY932" fmla="*/ 3748735 h 6367455"/>
                <a:gd name="connsiteX933" fmla="*/ 2153883 w 6891715"/>
                <a:gd name="connsiteY933" fmla="*/ 3759324 h 6367455"/>
                <a:gd name="connsiteX934" fmla="*/ 2146263 w 6891715"/>
                <a:gd name="connsiteY934" fmla="*/ 3767988 h 6367455"/>
                <a:gd name="connsiteX935" fmla="*/ 2140230 w 6891715"/>
                <a:gd name="connsiteY935" fmla="*/ 3776652 h 6367455"/>
                <a:gd name="connsiteX936" fmla="*/ 2136738 w 6891715"/>
                <a:gd name="connsiteY936" fmla="*/ 3766705 h 6367455"/>
                <a:gd name="connsiteX937" fmla="*/ 2146263 w 6891715"/>
                <a:gd name="connsiteY937" fmla="*/ 3757078 h 6367455"/>
                <a:gd name="connsiteX938" fmla="*/ 1246315 w 6891715"/>
                <a:gd name="connsiteY938" fmla="*/ 3744901 h 6367455"/>
                <a:gd name="connsiteX939" fmla="*/ 1253753 w 6891715"/>
                <a:gd name="connsiteY939" fmla="*/ 3753473 h 6367455"/>
                <a:gd name="connsiteX940" fmla="*/ 1263448 w 6891715"/>
                <a:gd name="connsiteY940" fmla="*/ 3760458 h 6367455"/>
                <a:gd name="connsiteX941" fmla="*/ 1273144 w 6891715"/>
                <a:gd name="connsiteY941" fmla="*/ 3759506 h 6367455"/>
                <a:gd name="connsiteX942" fmla="*/ 1263448 w 6891715"/>
                <a:gd name="connsiteY942" fmla="*/ 3772206 h 6367455"/>
                <a:gd name="connsiteX943" fmla="*/ 1258277 w 6891715"/>
                <a:gd name="connsiteY943" fmla="*/ 3783953 h 6367455"/>
                <a:gd name="connsiteX944" fmla="*/ 1250844 w 6891715"/>
                <a:gd name="connsiteY944" fmla="*/ 3789351 h 6367455"/>
                <a:gd name="connsiteX945" fmla="*/ 1222724 w 6891715"/>
                <a:gd name="connsiteY945" fmla="*/ 3780143 h 6367455"/>
                <a:gd name="connsiteX946" fmla="*/ 1219167 w 6891715"/>
                <a:gd name="connsiteY946" fmla="*/ 3767443 h 6367455"/>
                <a:gd name="connsiteX947" fmla="*/ 1225632 w 6891715"/>
                <a:gd name="connsiteY947" fmla="*/ 3765221 h 6367455"/>
                <a:gd name="connsiteX948" fmla="*/ 1222400 w 6891715"/>
                <a:gd name="connsiteY948" fmla="*/ 3762046 h 6367455"/>
                <a:gd name="connsiteX949" fmla="*/ 1220461 w 6891715"/>
                <a:gd name="connsiteY949" fmla="*/ 3748393 h 6367455"/>
                <a:gd name="connsiteX950" fmla="*/ 2215160 w 6891715"/>
                <a:gd name="connsiteY950" fmla="*/ 3730614 h 6367455"/>
                <a:gd name="connsiteX951" fmla="*/ 2216113 w 6891715"/>
                <a:gd name="connsiteY951" fmla="*/ 3734660 h 6367455"/>
                <a:gd name="connsiteX952" fmla="*/ 2207540 w 6891715"/>
                <a:gd name="connsiteY952" fmla="*/ 3735594 h 6367455"/>
                <a:gd name="connsiteX953" fmla="*/ 2194840 w 6891715"/>
                <a:gd name="connsiteY953" fmla="*/ 3739952 h 6367455"/>
                <a:gd name="connsiteX954" fmla="*/ 2188490 w 6891715"/>
                <a:gd name="connsiteY954" fmla="*/ 3744933 h 6367455"/>
                <a:gd name="connsiteX955" fmla="*/ 2178330 w 6891715"/>
                <a:gd name="connsiteY955" fmla="*/ 3746489 h 6367455"/>
                <a:gd name="connsiteX956" fmla="*/ 2171663 w 6891715"/>
                <a:gd name="connsiteY956" fmla="*/ 3739330 h 6367455"/>
                <a:gd name="connsiteX957" fmla="*/ 2200238 w 6891715"/>
                <a:gd name="connsiteY957" fmla="*/ 3732482 h 6367455"/>
                <a:gd name="connsiteX958" fmla="*/ 2265326 w 6891715"/>
                <a:gd name="connsiteY958" fmla="*/ 3727439 h 6367455"/>
                <a:gd name="connsiteX959" fmla="*/ 2248622 w 6891715"/>
                <a:gd name="connsiteY959" fmla="*/ 3736964 h 6367455"/>
                <a:gd name="connsiteX960" fmla="*/ 2235070 w 6891715"/>
                <a:gd name="connsiteY960" fmla="*/ 3735232 h 6367455"/>
                <a:gd name="connsiteX961" fmla="*/ 2222463 w 6891715"/>
                <a:gd name="connsiteY961" fmla="*/ 3736387 h 6367455"/>
                <a:gd name="connsiteX962" fmla="*/ 2227821 w 6891715"/>
                <a:gd name="connsiteY962" fmla="*/ 3730614 h 6367455"/>
                <a:gd name="connsiteX963" fmla="*/ 2243579 w 6891715"/>
                <a:gd name="connsiteY963" fmla="*/ 3730325 h 6367455"/>
                <a:gd name="connsiteX964" fmla="*/ 2256816 w 6891715"/>
                <a:gd name="connsiteY964" fmla="*/ 3729171 h 6367455"/>
                <a:gd name="connsiteX965" fmla="*/ 2293901 w 6891715"/>
                <a:gd name="connsiteY965" fmla="*/ 3721089 h 6367455"/>
                <a:gd name="connsiteX966" fmla="*/ 2284247 w 6891715"/>
                <a:gd name="connsiteY966" fmla="*/ 3726436 h 6367455"/>
                <a:gd name="connsiteX967" fmla="*/ 2270088 w 6891715"/>
                <a:gd name="connsiteY967" fmla="*/ 3733789 h 6367455"/>
                <a:gd name="connsiteX968" fmla="*/ 2275558 w 6891715"/>
                <a:gd name="connsiteY968" fmla="*/ 3723763 h 6367455"/>
                <a:gd name="connsiteX969" fmla="*/ 2314928 w 6891715"/>
                <a:gd name="connsiteY969" fmla="*/ 3706801 h 6367455"/>
                <a:gd name="connsiteX970" fmla="*/ 2327813 w 6891715"/>
                <a:gd name="connsiteY970" fmla="*/ 3706801 h 6367455"/>
                <a:gd name="connsiteX971" fmla="*/ 2332000 w 6891715"/>
                <a:gd name="connsiteY971" fmla="*/ 3711192 h 6367455"/>
                <a:gd name="connsiteX972" fmla="*/ 2322337 w 6891715"/>
                <a:gd name="connsiteY972" fmla="*/ 3713556 h 6367455"/>
                <a:gd name="connsiteX973" fmla="*/ 2315251 w 6891715"/>
                <a:gd name="connsiteY973" fmla="*/ 3722676 h 6367455"/>
                <a:gd name="connsiteX974" fmla="*/ 2309775 w 6891715"/>
                <a:gd name="connsiteY974" fmla="*/ 3715921 h 6367455"/>
                <a:gd name="connsiteX975" fmla="*/ 2362163 w 6891715"/>
                <a:gd name="connsiteY975" fmla="*/ 3689339 h 6367455"/>
                <a:gd name="connsiteX976" fmla="*/ 2358194 w 6891715"/>
                <a:gd name="connsiteY976" fmla="*/ 3694310 h 6367455"/>
                <a:gd name="connsiteX977" fmla="*/ 2338350 w 6891715"/>
                <a:gd name="connsiteY977" fmla="*/ 3700452 h 6367455"/>
                <a:gd name="connsiteX978" fmla="*/ 2351579 w 6891715"/>
                <a:gd name="connsiteY978" fmla="*/ 3693433 h 6367455"/>
                <a:gd name="connsiteX979" fmla="*/ 2392325 w 6891715"/>
                <a:gd name="connsiteY979" fmla="*/ 3682989 h 6367455"/>
                <a:gd name="connsiteX980" fmla="*/ 2388983 w 6891715"/>
                <a:gd name="connsiteY980" fmla="*/ 3687752 h 6367455"/>
                <a:gd name="connsiteX981" fmla="*/ 2373275 w 6891715"/>
                <a:gd name="connsiteY981" fmla="*/ 3685187 h 6367455"/>
                <a:gd name="connsiteX982" fmla="*/ 2415017 w 6891715"/>
                <a:gd name="connsiteY982" fmla="*/ 3681401 h 6367455"/>
                <a:gd name="connsiteX983" fmla="*/ 2422488 w 6891715"/>
                <a:gd name="connsiteY983" fmla="*/ 3682866 h 6367455"/>
                <a:gd name="connsiteX984" fmla="*/ 2406613 w 6891715"/>
                <a:gd name="connsiteY984" fmla="*/ 3684576 h 6367455"/>
                <a:gd name="connsiteX985" fmla="*/ 2985194 w 6891715"/>
                <a:gd name="connsiteY985" fmla="*/ 3619489 h 6367455"/>
                <a:gd name="connsiteX986" fmla="*/ 3001933 w 6891715"/>
                <a:gd name="connsiteY986" fmla="*/ 3643179 h 6367455"/>
                <a:gd name="connsiteX987" fmla="*/ 3012555 w 6891715"/>
                <a:gd name="connsiteY987" fmla="*/ 3653563 h 6367455"/>
                <a:gd name="connsiteX988" fmla="*/ 3031868 w 6891715"/>
                <a:gd name="connsiteY988" fmla="*/ 3655835 h 6367455"/>
                <a:gd name="connsiteX989" fmla="*/ 3043778 w 6891715"/>
                <a:gd name="connsiteY989" fmla="*/ 3654212 h 6367455"/>
                <a:gd name="connsiteX990" fmla="*/ 3041525 w 6891715"/>
                <a:gd name="connsiteY990" fmla="*/ 3658756 h 6367455"/>
                <a:gd name="connsiteX991" fmla="*/ 3047963 w 6891715"/>
                <a:gd name="connsiteY991" fmla="*/ 3678227 h 6367455"/>
                <a:gd name="connsiteX992" fmla="*/ 3036375 w 6891715"/>
                <a:gd name="connsiteY992" fmla="*/ 3670438 h 6367455"/>
                <a:gd name="connsiteX993" fmla="*/ 3022212 w 6891715"/>
                <a:gd name="connsiteY993" fmla="*/ 3667518 h 6367455"/>
                <a:gd name="connsiteX994" fmla="*/ 3011589 w 6891715"/>
                <a:gd name="connsiteY994" fmla="*/ 3675306 h 6367455"/>
                <a:gd name="connsiteX995" fmla="*/ 3000645 w 6891715"/>
                <a:gd name="connsiteY995" fmla="*/ 3667518 h 6367455"/>
                <a:gd name="connsiteX996" fmla="*/ 3000001 w 6891715"/>
                <a:gd name="connsiteY996" fmla="*/ 3667193 h 6367455"/>
                <a:gd name="connsiteX997" fmla="*/ 2997426 w 6891715"/>
                <a:gd name="connsiteY997" fmla="*/ 3665895 h 6367455"/>
                <a:gd name="connsiteX998" fmla="*/ 2995495 w 6891715"/>
                <a:gd name="connsiteY998" fmla="*/ 3663624 h 6367455"/>
                <a:gd name="connsiteX999" fmla="*/ 2994529 w 6891715"/>
                <a:gd name="connsiteY999" fmla="*/ 3662650 h 6367455"/>
                <a:gd name="connsiteX1000" fmla="*/ 2994207 w 6891715"/>
                <a:gd name="connsiteY1000" fmla="*/ 3661027 h 6367455"/>
                <a:gd name="connsiteX1001" fmla="*/ 2995173 w 6891715"/>
                <a:gd name="connsiteY1001" fmla="*/ 3651292 h 6367455"/>
                <a:gd name="connsiteX1002" fmla="*/ 2995495 w 6891715"/>
                <a:gd name="connsiteY1002" fmla="*/ 3644152 h 6367455"/>
                <a:gd name="connsiteX1003" fmla="*/ 2987770 w 6891715"/>
                <a:gd name="connsiteY1003" fmla="*/ 3639934 h 6367455"/>
                <a:gd name="connsiteX1004" fmla="*/ 2978113 w 6891715"/>
                <a:gd name="connsiteY1004" fmla="*/ 3632145 h 6367455"/>
                <a:gd name="connsiteX1005" fmla="*/ 720699 w 6891715"/>
                <a:gd name="connsiteY1005" fmla="*/ 3606789 h 6367455"/>
                <a:gd name="connsiteX1006" fmla="*/ 731812 w 6891715"/>
                <a:gd name="connsiteY1006" fmla="*/ 3609057 h 6367455"/>
                <a:gd name="connsiteX1007" fmla="*/ 730831 w 6891715"/>
                <a:gd name="connsiteY1007" fmla="*/ 3622664 h 6367455"/>
                <a:gd name="connsiteX1008" fmla="*/ 721027 w 6891715"/>
                <a:gd name="connsiteY1008" fmla="*/ 3617480 h 6367455"/>
                <a:gd name="connsiteX1009" fmla="*/ 720699 w 6891715"/>
                <a:gd name="connsiteY1009" fmla="*/ 3606789 h 6367455"/>
                <a:gd name="connsiteX1010" fmla="*/ 1246157 w 6891715"/>
                <a:gd name="connsiteY1010" fmla="*/ 3590917 h 6367455"/>
                <a:gd name="connsiteX1011" fmla="*/ 1252507 w 6891715"/>
                <a:gd name="connsiteY1011" fmla="*/ 3593139 h 6367455"/>
                <a:gd name="connsiteX1012" fmla="*/ 1244887 w 6891715"/>
                <a:gd name="connsiteY1012" fmla="*/ 3604569 h 6367455"/>
                <a:gd name="connsiteX1013" fmla="*/ 1247109 w 6891715"/>
                <a:gd name="connsiteY1013" fmla="*/ 3615999 h 6367455"/>
                <a:gd name="connsiteX1014" fmla="*/ 1242030 w 6891715"/>
                <a:gd name="connsiteY1014" fmla="*/ 3631874 h 6367455"/>
                <a:gd name="connsiteX1015" fmla="*/ 1231552 w 6891715"/>
                <a:gd name="connsiteY1015" fmla="*/ 3641399 h 6367455"/>
                <a:gd name="connsiteX1016" fmla="*/ 1216630 w 6891715"/>
                <a:gd name="connsiteY1016" fmla="*/ 3640764 h 6367455"/>
                <a:gd name="connsiteX1017" fmla="*/ 1208057 w 6891715"/>
                <a:gd name="connsiteY1017" fmla="*/ 3644892 h 6367455"/>
                <a:gd name="connsiteX1018" fmla="*/ 1208057 w 6891715"/>
                <a:gd name="connsiteY1018" fmla="*/ 3636637 h 6367455"/>
                <a:gd name="connsiteX1019" fmla="*/ 1218852 w 6891715"/>
                <a:gd name="connsiteY1019" fmla="*/ 3627112 h 6367455"/>
                <a:gd name="connsiteX1020" fmla="*/ 1229012 w 6891715"/>
                <a:gd name="connsiteY1020" fmla="*/ 3599489 h 6367455"/>
                <a:gd name="connsiteX1021" fmla="*/ 2722963 w 6891715"/>
                <a:gd name="connsiteY1021" fmla="*/ 3559164 h 6367455"/>
                <a:gd name="connsiteX1022" fmla="*/ 2736813 w 6891715"/>
                <a:gd name="connsiteY1022" fmla="*/ 3571070 h 6367455"/>
                <a:gd name="connsiteX1023" fmla="*/ 2734558 w 6891715"/>
                <a:gd name="connsiteY1023" fmla="*/ 3579759 h 6367455"/>
                <a:gd name="connsiteX1024" fmla="*/ 2724251 w 6891715"/>
                <a:gd name="connsiteY1024" fmla="*/ 3582977 h 6367455"/>
                <a:gd name="connsiteX1025" fmla="*/ 2714588 w 6891715"/>
                <a:gd name="connsiteY1025" fmla="*/ 3577506 h 6367455"/>
                <a:gd name="connsiteX1026" fmla="*/ 2715232 w 6891715"/>
                <a:gd name="connsiteY1026" fmla="*/ 3560773 h 6367455"/>
                <a:gd name="connsiteX1027" fmla="*/ 2492338 w 6891715"/>
                <a:gd name="connsiteY1027" fmla="*/ 3549639 h 6367455"/>
                <a:gd name="connsiteX1028" fmla="*/ 2485435 w 6891715"/>
                <a:gd name="connsiteY1028" fmla="*/ 3560752 h 6367455"/>
                <a:gd name="connsiteX1029" fmla="*/ 2484400 w 6891715"/>
                <a:gd name="connsiteY1029" fmla="*/ 3551741 h 6367455"/>
                <a:gd name="connsiteX1030" fmla="*/ 2463763 w 6891715"/>
                <a:gd name="connsiteY1030" fmla="*/ 3543289 h 6367455"/>
                <a:gd name="connsiteX1031" fmla="*/ 2473288 w 6891715"/>
                <a:gd name="connsiteY1031" fmla="*/ 3549484 h 6367455"/>
                <a:gd name="connsiteX1032" fmla="*/ 2469760 w 6891715"/>
                <a:gd name="connsiteY1032" fmla="*/ 3555989 h 6367455"/>
                <a:gd name="connsiteX1033" fmla="*/ 2922455 w 6891715"/>
                <a:gd name="connsiteY1033" fmla="*/ 3533764 h 6367455"/>
                <a:gd name="connsiteX1034" fmla="*/ 2937199 w 6891715"/>
                <a:gd name="connsiteY1034" fmla="*/ 3536647 h 6367455"/>
                <a:gd name="connsiteX1035" fmla="*/ 2937199 w 6891715"/>
                <a:gd name="connsiteY1035" fmla="*/ 3548500 h 6367455"/>
                <a:gd name="connsiteX1036" fmla="*/ 2943473 w 6891715"/>
                <a:gd name="connsiteY1036" fmla="*/ 3553946 h 6367455"/>
                <a:gd name="connsiteX1037" fmla="*/ 2956021 w 6891715"/>
                <a:gd name="connsiteY1037" fmla="*/ 3552665 h 6367455"/>
                <a:gd name="connsiteX1038" fmla="*/ 2961354 w 6891715"/>
                <a:gd name="connsiteY1038" fmla="*/ 3560033 h 6367455"/>
                <a:gd name="connsiteX1039" fmla="*/ 2959158 w 6891715"/>
                <a:gd name="connsiteY1039" fmla="*/ 3566440 h 6367455"/>
                <a:gd name="connsiteX1040" fmla="*/ 2953825 w 6891715"/>
                <a:gd name="connsiteY1040" fmla="*/ 3573808 h 6367455"/>
                <a:gd name="connsiteX1041" fmla="*/ 2960099 w 6891715"/>
                <a:gd name="connsiteY1041" fmla="*/ 3577011 h 6367455"/>
                <a:gd name="connsiteX1042" fmla="*/ 2967001 w 6891715"/>
                <a:gd name="connsiteY1042" fmla="*/ 3589825 h 6367455"/>
                <a:gd name="connsiteX1043" fmla="*/ 2960727 w 6891715"/>
                <a:gd name="connsiteY1043" fmla="*/ 3595271 h 6367455"/>
                <a:gd name="connsiteX1044" fmla="*/ 2952257 w 6891715"/>
                <a:gd name="connsiteY1044" fmla="*/ 3591106 h 6367455"/>
                <a:gd name="connsiteX1045" fmla="*/ 2943787 w 6891715"/>
                <a:gd name="connsiteY1045" fmla="*/ 3589825 h 6367455"/>
                <a:gd name="connsiteX1046" fmla="*/ 2939709 w 6891715"/>
                <a:gd name="connsiteY1046" fmla="*/ 3595591 h 6367455"/>
                <a:gd name="connsiteX1047" fmla="*/ 2936572 w 6891715"/>
                <a:gd name="connsiteY1047" fmla="*/ 3600397 h 6367455"/>
                <a:gd name="connsiteX1048" fmla="*/ 2933435 w 6891715"/>
                <a:gd name="connsiteY1048" fmla="*/ 3603920 h 6367455"/>
                <a:gd name="connsiteX1049" fmla="*/ 2932180 w 6891715"/>
                <a:gd name="connsiteY1049" fmla="*/ 3604882 h 6367455"/>
                <a:gd name="connsiteX1050" fmla="*/ 2931239 w 6891715"/>
                <a:gd name="connsiteY1050" fmla="*/ 3605202 h 6367455"/>
                <a:gd name="connsiteX1051" fmla="*/ 2930612 w 6891715"/>
                <a:gd name="connsiteY1051" fmla="*/ 3605202 h 6367455"/>
                <a:gd name="connsiteX1052" fmla="*/ 2929357 w 6891715"/>
                <a:gd name="connsiteY1052" fmla="*/ 3605202 h 6367455"/>
                <a:gd name="connsiteX1053" fmla="*/ 2928416 w 6891715"/>
                <a:gd name="connsiteY1053" fmla="*/ 3604561 h 6367455"/>
                <a:gd name="connsiteX1054" fmla="*/ 2928102 w 6891715"/>
                <a:gd name="connsiteY1054" fmla="*/ 3603920 h 6367455"/>
                <a:gd name="connsiteX1055" fmla="*/ 2914613 w 6891715"/>
                <a:gd name="connsiteY1055" fmla="*/ 3592388 h 6367455"/>
                <a:gd name="connsiteX1056" fmla="*/ 2918691 w 6891715"/>
                <a:gd name="connsiteY1056" fmla="*/ 3582777 h 6367455"/>
                <a:gd name="connsiteX1057" fmla="*/ 2924024 w 6891715"/>
                <a:gd name="connsiteY1057" fmla="*/ 3576370 h 6367455"/>
                <a:gd name="connsiteX1058" fmla="*/ 2919318 w 6891715"/>
                <a:gd name="connsiteY1058" fmla="*/ 3566760 h 6367455"/>
                <a:gd name="connsiteX1059" fmla="*/ 2925592 w 6891715"/>
                <a:gd name="connsiteY1059" fmla="*/ 3562595 h 6367455"/>
                <a:gd name="connsiteX1060" fmla="*/ 2936258 w 6891715"/>
                <a:gd name="connsiteY1060" fmla="*/ 3572206 h 6367455"/>
                <a:gd name="connsiteX1061" fmla="*/ 2945669 w 6891715"/>
                <a:gd name="connsiteY1061" fmla="*/ 3569002 h 6367455"/>
                <a:gd name="connsiteX1062" fmla="*/ 2946610 w 6891715"/>
                <a:gd name="connsiteY1062" fmla="*/ 3561314 h 6367455"/>
                <a:gd name="connsiteX1063" fmla="*/ 2931866 w 6891715"/>
                <a:gd name="connsiteY1063" fmla="*/ 3551703 h 6367455"/>
                <a:gd name="connsiteX1064" fmla="*/ 2918377 w 6891715"/>
                <a:gd name="connsiteY1064" fmla="*/ 3550102 h 6367455"/>
                <a:gd name="connsiteX1065" fmla="*/ 2917122 w 6891715"/>
                <a:gd name="connsiteY1065" fmla="*/ 3541452 h 6367455"/>
                <a:gd name="connsiteX1066" fmla="*/ 2474421 w 6891715"/>
                <a:gd name="connsiteY1066" fmla="*/ 3527414 h 6367455"/>
                <a:gd name="connsiteX1067" fmla="*/ 2483607 w 6891715"/>
                <a:gd name="connsiteY1067" fmla="*/ 3527414 h 6367455"/>
                <a:gd name="connsiteX1068" fmla="*/ 2485988 w 6891715"/>
                <a:gd name="connsiteY1068" fmla="*/ 3538409 h 6367455"/>
                <a:gd name="connsiteX1069" fmla="*/ 2479524 w 6891715"/>
                <a:gd name="connsiteY1069" fmla="*/ 3544877 h 6367455"/>
                <a:gd name="connsiteX1070" fmla="*/ 2471700 w 6891715"/>
                <a:gd name="connsiteY1070" fmla="*/ 3536145 h 6367455"/>
                <a:gd name="connsiteX1071" fmla="*/ 2643150 w 6891715"/>
                <a:gd name="connsiteY1071" fmla="*/ 3494076 h 6367455"/>
                <a:gd name="connsiteX1072" fmla="*/ 2665375 w 6891715"/>
                <a:gd name="connsiteY1072" fmla="*/ 3502206 h 6367455"/>
                <a:gd name="connsiteX1073" fmla="*/ 2662200 w 6891715"/>
                <a:gd name="connsiteY1073" fmla="*/ 3514714 h 6367455"/>
                <a:gd name="connsiteX1074" fmla="*/ 2649500 w 6891715"/>
                <a:gd name="connsiteY1074" fmla="*/ 3510649 h 6367455"/>
                <a:gd name="connsiteX1075" fmla="*/ 2724430 w 6891715"/>
                <a:gd name="connsiteY1075" fmla="*/ 3492489 h 6367455"/>
                <a:gd name="connsiteX1076" fmla="*/ 2735543 w 6891715"/>
                <a:gd name="connsiteY1076" fmla="*/ 3498204 h 6367455"/>
                <a:gd name="connsiteX1077" fmla="*/ 2744115 w 6891715"/>
                <a:gd name="connsiteY1077" fmla="*/ 3502331 h 6367455"/>
                <a:gd name="connsiteX1078" fmla="*/ 2748878 w 6891715"/>
                <a:gd name="connsiteY1078" fmla="*/ 3504871 h 6367455"/>
                <a:gd name="connsiteX1079" fmla="*/ 2751100 w 6891715"/>
                <a:gd name="connsiteY1079" fmla="*/ 3505189 h 6367455"/>
                <a:gd name="connsiteX1080" fmla="*/ 2753958 w 6891715"/>
                <a:gd name="connsiteY1080" fmla="*/ 3505189 h 6367455"/>
                <a:gd name="connsiteX1081" fmla="*/ 2761260 w 6891715"/>
                <a:gd name="connsiteY1081" fmla="*/ 3505189 h 6367455"/>
                <a:gd name="connsiteX1082" fmla="*/ 2768880 w 6891715"/>
                <a:gd name="connsiteY1082" fmla="*/ 3505506 h 6367455"/>
                <a:gd name="connsiteX1083" fmla="*/ 2771738 w 6891715"/>
                <a:gd name="connsiteY1083" fmla="*/ 3505824 h 6367455"/>
                <a:gd name="connsiteX1084" fmla="*/ 2773325 w 6891715"/>
                <a:gd name="connsiteY1084" fmla="*/ 3506776 h 6367455"/>
                <a:gd name="connsiteX1085" fmla="*/ 2774595 w 6891715"/>
                <a:gd name="connsiteY1085" fmla="*/ 3508046 h 6367455"/>
                <a:gd name="connsiteX1086" fmla="*/ 2775548 w 6891715"/>
                <a:gd name="connsiteY1086" fmla="*/ 3510269 h 6367455"/>
                <a:gd name="connsiteX1087" fmla="*/ 2776183 w 6891715"/>
                <a:gd name="connsiteY1087" fmla="*/ 3512809 h 6367455"/>
                <a:gd name="connsiteX1088" fmla="*/ 2776818 w 6891715"/>
                <a:gd name="connsiteY1088" fmla="*/ 3515349 h 6367455"/>
                <a:gd name="connsiteX1089" fmla="*/ 2777770 w 6891715"/>
                <a:gd name="connsiteY1089" fmla="*/ 3520429 h 6367455"/>
                <a:gd name="connsiteX1090" fmla="*/ 2778088 w 6891715"/>
                <a:gd name="connsiteY1090" fmla="*/ 3522651 h 6367455"/>
                <a:gd name="connsiteX1091" fmla="*/ 2784438 w 6891715"/>
                <a:gd name="connsiteY1091" fmla="*/ 3536939 h 6367455"/>
                <a:gd name="connsiteX1092" fmla="*/ 2762213 w 6891715"/>
                <a:gd name="connsiteY1092" fmla="*/ 3536304 h 6367455"/>
                <a:gd name="connsiteX1093" fmla="*/ 2744115 w 6891715"/>
                <a:gd name="connsiteY1093" fmla="*/ 3536304 h 6367455"/>
                <a:gd name="connsiteX1094" fmla="*/ 2737765 w 6891715"/>
                <a:gd name="connsiteY1094" fmla="*/ 3529319 h 6367455"/>
                <a:gd name="connsiteX1095" fmla="*/ 2713317 w 6891715"/>
                <a:gd name="connsiteY1095" fmla="*/ 3520746 h 6367455"/>
                <a:gd name="connsiteX1096" fmla="*/ 2713317 w 6891715"/>
                <a:gd name="connsiteY1096" fmla="*/ 3513761 h 6367455"/>
                <a:gd name="connsiteX1097" fmla="*/ 2728240 w 6891715"/>
                <a:gd name="connsiteY1097" fmla="*/ 3512174 h 6367455"/>
                <a:gd name="connsiteX1098" fmla="*/ 2713317 w 6891715"/>
                <a:gd name="connsiteY1098" fmla="*/ 3502014 h 6367455"/>
                <a:gd name="connsiteX1099" fmla="*/ 2713000 w 6891715"/>
                <a:gd name="connsiteY1099" fmla="*/ 3495664 h 6367455"/>
                <a:gd name="connsiteX1100" fmla="*/ 2782388 w 6891715"/>
                <a:gd name="connsiteY1100" fmla="*/ 3486139 h 6367455"/>
                <a:gd name="connsiteX1101" fmla="*/ 2791163 w 6891715"/>
                <a:gd name="connsiteY1101" fmla="*/ 3498169 h 6367455"/>
                <a:gd name="connsiteX1102" fmla="*/ 2801888 w 6891715"/>
                <a:gd name="connsiteY1102" fmla="*/ 3491666 h 6367455"/>
                <a:gd name="connsiteX1103" fmla="*/ 2816188 w 6891715"/>
                <a:gd name="connsiteY1103" fmla="*/ 3506623 h 6367455"/>
                <a:gd name="connsiteX1104" fmla="*/ 2806113 w 6891715"/>
                <a:gd name="connsiteY1104" fmla="*/ 3520605 h 6367455"/>
                <a:gd name="connsiteX1105" fmla="*/ 2798963 w 6891715"/>
                <a:gd name="connsiteY1105" fmla="*/ 3530359 h 6367455"/>
                <a:gd name="connsiteX1106" fmla="*/ 2791488 w 6891715"/>
                <a:gd name="connsiteY1106" fmla="*/ 3540114 h 6367455"/>
                <a:gd name="connsiteX1107" fmla="*/ 2784663 w 6891715"/>
                <a:gd name="connsiteY1107" fmla="*/ 3519955 h 6367455"/>
                <a:gd name="connsiteX1108" fmla="*/ 2787913 w 6891715"/>
                <a:gd name="connsiteY1108" fmla="*/ 3512151 h 6367455"/>
                <a:gd name="connsiteX1109" fmla="*/ 2774913 w 6891715"/>
                <a:gd name="connsiteY1109" fmla="*/ 3487765 h 6367455"/>
                <a:gd name="connsiteX1110" fmla="*/ 2829351 w 6891715"/>
                <a:gd name="connsiteY1110" fmla="*/ 3475026 h 6367455"/>
                <a:gd name="connsiteX1111" fmla="*/ 2856571 w 6891715"/>
                <a:gd name="connsiteY1111" fmla="*/ 3483401 h 6367455"/>
                <a:gd name="connsiteX1112" fmla="*/ 2860638 w 6891715"/>
                <a:gd name="connsiteY1112" fmla="*/ 3490226 h 6367455"/>
                <a:gd name="connsiteX1113" fmla="*/ 2848123 w 6891715"/>
                <a:gd name="connsiteY1113" fmla="*/ 3488675 h 6367455"/>
                <a:gd name="connsiteX1114" fmla="*/ 2837798 w 6891715"/>
                <a:gd name="connsiteY1114" fmla="*/ 3492708 h 6367455"/>
                <a:gd name="connsiteX1115" fmla="*/ 2828725 w 6891715"/>
                <a:gd name="connsiteY1115" fmla="*/ 3502014 h 6367455"/>
                <a:gd name="connsiteX1116" fmla="*/ 2817775 w 6891715"/>
                <a:gd name="connsiteY1116" fmla="*/ 3492708 h 6367455"/>
                <a:gd name="connsiteX1117" fmla="*/ 2834670 w 6891715"/>
                <a:gd name="connsiteY1117" fmla="*/ 3485573 h 6367455"/>
                <a:gd name="connsiteX1118" fmla="*/ 2682838 w 6891715"/>
                <a:gd name="connsiteY1118" fmla="*/ 3473439 h 6367455"/>
                <a:gd name="connsiteX1119" fmla="*/ 2673630 w 6891715"/>
                <a:gd name="connsiteY1119" fmla="*/ 3492489 h 6367455"/>
                <a:gd name="connsiteX1120" fmla="*/ 2670138 w 6891715"/>
                <a:gd name="connsiteY1120" fmla="*/ 3482964 h 6367455"/>
                <a:gd name="connsiteX1121" fmla="*/ 2591080 w 6891715"/>
                <a:gd name="connsiteY1121" fmla="*/ 3467089 h 6367455"/>
                <a:gd name="connsiteX1122" fmla="*/ 2613622 w 6891715"/>
                <a:gd name="connsiteY1122" fmla="*/ 3486353 h 6367455"/>
                <a:gd name="connsiteX1123" fmla="*/ 2614575 w 6891715"/>
                <a:gd name="connsiteY1123" fmla="*/ 3495822 h 6367455"/>
                <a:gd name="connsiteX1124" fmla="*/ 2607590 w 6891715"/>
                <a:gd name="connsiteY1124" fmla="*/ 3513127 h 6367455"/>
                <a:gd name="connsiteX1125" fmla="*/ 2592667 w 6891715"/>
                <a:gd name="connsiteY1125" fmla="*/ 3501699 h 6367455"/>
                <a:gd name="connsiteX1126" fmla="*/ 2593302 w 6891715"/>
                <a:gd name="connsiteY1126" fmla="*/ 3495169 h 6367455"/>
                <a:gd name="connsiteX1127" fmla="*/ 2589175 w 6891715"/>
                <a:gd name="connsiteY1127" fmla="*/ 3480802 h 6367455"/>
                <a:gd name="connsiteX1128" fmla="*/ 2594255 w 6891715"/>
                <a:gd name="connsiteY1128" fmla="*/ 3479823 h 6367455"/>
                <a:gd name="connsiteX1129" fmla="*/ 2706015 w 6891715"/>
                <a:gd name="connsiteY1129" fmla="*/ 3457564 h 6367455"/>
                <a:gd name="connsiteX1130" fmla="*/ 2706650 w 6891715"/>
                <a:gd name="connsiteY1130" fmla="*/ 3471153 h 6367455"/>
                <a:gd name="connsiteX1131" fmla="*/ 2699030 w 6891715"/>
                <a:gd name="connsiteY1131" fmla="*/ 3490747 h 6367455"/>
                <a:gd name="connsiteX1132" fmla="*/ 2687917 w 6891715"/>
                <a:gd name="connsiteY1132" fmla="*/ 3516346 h 6367455"/>
                <a:gd name="connsiteX1133" fmla="*/ 2680297 w 6891715"/>
                <a:gd name="connsiteY1133" fmla="*/ 3525827 h 6367455"/>
                <a:gd name="connsiteX1134" fmla="*/ 2678075 w 6891715"/>
                <a:gd name="connsiteY1134" fmla="*/ 3512237 h 6367455"/>
                <a:gd name="connsiteX1135" fmla="*/ 2680297 w 6891715"/>
                <a:gd name="connsiteY1135" fmla="*/ 3496436 h 6367455"/>
                <a:gd name="connsiteX1136" fmla="*/ 2688552 w 6891715"/>
                <a:gd name="connsiteY1136" fmla="*/ 3480634 h 6367455"/>
                <a:gd name="connsiteX1137" fmla="*/ 2475289 w 6891715"/>
                <a:gd name="connsiteY1137" fmla="*/ 3449626 h 6367455"/>
                <a:gd name="connsiteX1138" fmla="*/ 2478050 w 6891715"/>
                <a:gd name="connsiteY1138" fmla="*/ 3458932 h 6367455"/>
                <a:gd name="connsiteX1139" fmla="*/ 2477222 w 6891715"/>
                <a:gd name="connsiteY1139" fmla="*/ 3468238 h 6367455"/>
                <a:gd name="connsiteX1140" fmla="*/ 2471700 w 6891715"/>
                <a:gd name="connsiteY1140" fmla="*/ 3476614 h 6367455"/>
                <a:gd name="connsiteX1141" fmla="*/ 2471700 w 6891715"/>
                <a:gd name="connsiteY1141" fmla="*/ 3466377 h 6367455"/>
                <a:gd name="connsiteX1142" fmla="*/ 967714 w 6891715"/>
                <a:gd name="connsiteY1142" fmla="*/ 3435339 h 6367455"/>
                <a:gd name="connsiteX1143" fmla="*/ 989940 w 6891715"/>
                <a:gd name="connsiteY1143" fmla="*/ 3455054 h 6367455"/>
                <a:gd name="connsiteX1144" fmla="*/ 985812 w 6891715"/>
                <a:gd name="connsiteY1144" fmla="*/ 3462368 h 6367455"/>
                <a:gd name="connsiteX1145" fmla="*/ 968032 w 6891715"/>
                <a:gd name="connsiteY1145" fmla="*/ 3473180 h 6367455"/>
                <a:gd name="connsiteX1146" fmla="*/ 962634 w 6891715"/>
                <a:gd name="connsiteY1146" fmla="*/ 3489079 h 6367455"/>
                <a:gd name="connsiteX1147" fmla="*/ 967080 w 6891715"/>
                <a:gd name="connsiteY1147" fmla="*/ 3491305 h 6367455"/>
                <a:gd name="connsiteX1148" fmla="*/ 958824 w 6891715"/>
                <a:gd name="connsiteY1148" fmla="*/ 3496075 h 6367455"/>
                <a:gd name="connsiteX1149" fmla="*/ 959459 w 6891715"/>
                <a:gd name="connsiteY1149" fmla="*/ 3513883 h 6367455"/>
                <a:gd name="connsiteX1150" fmla="*/ 958921 w 6891715"/>
                <a:gd name="connsiteY1150" fmla="*/ 3514329 h 6367455"/>
                <a:gd name="connsiteX1151" fmla="*/ 960134 w 6891715"/>
                <a:gd name="connsiteY1151" fmla="*/ 3514827 h 6367455"/>
                <a:gd name="connsiteX1152" fmla="*/ 960018 w 6891715"/>
                <a:gd name="connsiteY1152" fmla="*/ 3496616 h 6367455"/>
                <a:gd name="connsiteX1153" fmla="*/ 968262 w 6891715"/>
                <a:gd name="connsiteY1153" fmla="*/ 3491854 h 6367455"/>
                <a:gd name="connsiteX1154" fmla="*/ 983166 w 6891715"/>
                <a:gd name="connsiteY1154" fmla="*/ 3482329 h 6367455"/>
                <a:gd name="connsiteX1155" fmla="*/ 991410 w 6891715"/>
                <a:gd name="connsiteY1155" fmla="*/ 3468359 h 6367455"/>
                <a:gd name="connsiteX1156" fmla="*/ 995838 w 6891715"/>
                <a:gd name="connsiteY1156" fmla="*/ 3472804 h 6367455"/>
                <a:gd name="connsiteX1157" fmla="*/ 1009154 w 6891715"/>
                <a:gd name="connsiteY1157" fmla="*/ 3465819 h 6367455"/>
                <a:gd name="connsiteX1158" fmla="*/ 1019621 w 6891715"/>
                <a:gd name="connsiteY1158" fmla="*/ 3457564 h 6367455"/>
                <a:gd name="connsiteX1159" fmla="*/ 1064328 w 6891715"/>
                <a:gd name="connsiteY1159" fmla="*/ 3458199 h 6367455"/>
                <a:gd name="connsiteX1160" fmla="*/ 1077011 w 6891715"/>
                <a:gd name="connsiteY1160" fmla="*/ 3466771 h 6367455"/>
                <a:gd name="connsiteX1161" fmla="*/ 1089060 w 6891715"/>
                <a:gd name="connsiteY1161" fmla="*/ 3499156 h 6367455"/>
                <a:gd name="connsiteX1162" fmla="*/ 1101744 w 6891715"/>
                <a:gd name="connsiteY1162" fmla="*/ 3523287 h 6367455"/>
                <a:gd name="connsiteX1163" fmla="*/ 1111257 w 6891715"/>
                <a:gd name="connsiteY1163" fmla="*/ 3532494 h 6367455"/>
                <a:gd name="connsiteX1164" fmla="*/ 1110306 w 6891715"/>
                <a:gd name="connsiteY1164" fmla="*/ 3537892 h 6367455"/>
                <a:gd name="connsiteX1165" fmla="*/ 1099842 w 6891715"/>
                <a:gd name="connsiteY1165" fmla="*/ 3546147 h 6367455"/>
                <a:gd name="connsiteX1166" fmla="*/ 1088427 w 6891715"/>
                <a:gd name="connsiteY1166" fmla="*/ 3560434 h 6367455"/>
                <a:gd name="connsiteX1167" fmla="*/ 1092549 w 6891715"/>
                <a:gd name="connsiteY1167" fmla="*/ 3570594 h 6367455"/>
                <a:gd name="connsiteX1168" fmla="*/ 1097939 w 6891715"/>
                <a:gd name="connsiteY1168" fmla="*/ 3561069 h 6367455"/>
                <a:gd name="connsiteX1169" fmla="*/ 1113794 w 6891715"/>
                <a:gd name="connsiteY1169" fmla="*/ 3549322 h 6367455"/>
                <a:gd name="connsiteX1170" fmla="*/ 1125526 w 6891715"/>
                <a:gd name="connsiteY1170" fmla="*/ 3549322 h 6367455"/>
                <a:gd name="connsiteX1171" fmla="*/ 1138210 w 6891715"/>
                <a:gd name="connsiteY1171" fmla="*/ 3559799 h 6367455"/>
                <a:gd name="connsiteX1172" fmla="*/ 1135990 w 6891715"/>
                <a:gd name="connsiteY1172" fmla="*/ 3569324 h 6367455"/>
                <a:gd name="connsiteX1173" fmla="*/ 1141381 w 6891715"/>
                <a:gd name="connsiteY1173" fmla="*/ 3587422 h 6367455"/>
                <a:gd name="connsiteX1174" fmla="*/ 1135356 w 6891715"/>
                <a:gd name="connsiteY1174" fmla="*/ 3594724 h 6367455"/>
                <a:gd name="connsiteX1175" fmla="*/ 1125843 w 6891715"/>
                <a:gd name="connsiteY1175" fmla="*/ 3590597 h 6367455"/>
                <a:gd name="connsiteX1176" fmla="*/ 1123306 w 6891715"/>
                <a:gd name="connsiteY1176" fmla="*/ 3571229 h 6367455"/>
                <a:gd name="connsiteX1177" fmla="*/ 1117916 w 6891715"/>
                <a:gd name="connsiteY1177" fmla="*/ 3574404 h 6367455"/>
                <a:gd name="connsiteX1178" fmla="*/ 1120453 w 6891715"/>
                <a:gd name="connsiteY1178" fmla="*/ 3597899 h 6367455"/>
                <a:gd name="connsiteX1179" fmla="*/ 1129014 w 6891715"/>
                <a:gd name="connsiteY1179" fmla="*/ 3601074 h 6367455"/>
                <a:gd name="connsiteX1180" fmla="*/ 1126794 w 6891715"/>
                <a:gd name="connsiteY1180" fmla="*/ 3611234 h 6367455"/>
                <a:gd name="connsiteX1181" fmla="*/ 1120453 w 6891715"/>
                <a:gd name="connsiteY1181" fmla="*/ 3622029 h 6367455"/>
                <a:gd name="connsiteX1182" fmla="*/ 1102696 w 6891715"/>
                <a:gd name="connsiteY1182" fmla="*/ 3624569 h 6367455"/>
                <a:gd name="connsiteX1183" fmla="*/ 1099525 w 6891715"/>
                <a:gd name="connsiteY1183" fmla="*/ 3629649 h 6367455"/>
                <a:gd name="connsiteX1184" fmla="*/ 1099525 w 6891715"/>
                <a:gd name="connsiteY1184" fmla="*/ 3643619 h 6367455"/>
                <a:gd name="connsiteX1185" fmla="*/ 1098252 w 6891715"/>
                <a:gd name="connsiteY1185" fmla="*/ 3643570 h 6367455"/>
                <a:gd name="connsiteX1186" fmla="*/ 1091214 w 6891715"/>
                <a:gd name="connsiteY1186" fmla="*/ 3650619 h 6367455"/>
                <a:gd name="connsiteX1187" fmla="*/ 1084229 w 6891715"/>
                <a:gd name="connsiteY1187" fmla="*/ 3656978 h 6367455"/>
                <a:gd name="connsiteX1188" fmla="*/ 1075656 w 6891715"/>
                <a:gd name="connsiteY1188" fmla="*/ 3662384 h 6367455"/>
                <a:gd name="connsiteX1189" fmla="*/ 1075339 w 6891715"/>
                <a:gd name="connsiteY1189" fmla="*/ 3663020 h 6367455"/>
                <a:gd name="connsiteX1190" fmla="*/ 1075022 w 6891715"/>
                <a:gd name="connsiteY1190" fmla="*/ 3663338 h 6367455"/>
                <a:gd name="connsiteX1191" fmla="*/ 1074069 w 6891715"/>
                <a:gd name="connsiteY1191" fmla="*/ 3663974 h 6367455"/>
                <a:gd name="connsiteX1192" fmla="*/ 1073116 w 6891715"/>
                <a:gd name="connsiteY1192" fmla="*/ 3664928 h 6367455"/>
                <a:gd name="connsiteX1193" fmla="*/ 1071846 w 6891715"/>
                <a:gd name="connsiteY1193" fmla="*/ 3664928 h 6367455"/>
                <a:gd name="connsiteX1194" fmla="*/ 1069624 w 6891715"/>
                <a:gd name="connsiteY1194" fmla="*/ 3664928 h 6367455"/>
                <a:gd name="connsiteX1195" fmla="*/ 1067084 w 6891715"/>
                <a:gd name="connsiteY1195" fmla="*/ 3664610 h 6367455"/>
                <a:gd name="connsiteX1196" fmla="*/ 1062322 w 6891715"/>
                <a:gd name="connsiteY1196" fmla="*/ 3663020 h 6367455"/>
                <a:gd name="connsiteX1197" fmla="*/ 1058829 w 6891715"/>
                <a:gd name="connsiteY1197" fmla="*/ 3661748 h 6367455"/>
                <a:gd name="connsiteX1198" fmla="*/ 1056608 w 6891715"/>
                <a:gd name="connsiteY1198" fmla="*/ 3660158 h 6367455"/>
                <a:gd name="connsiteX1199" fmla="*/ 1053430 w 6891715"/>
                <a:gd name="connsiteY1199" fmla="*/ 3671924 h 6367455"/>
                <a:gd name="connsiteX1200" fmla="*/ 1058829 w 6891715"/>
                <a:gd name="connsiteY1200" fmla="*/ 3705631 h 6367455"/>
                <a:gd name="connsiteX1201" fmla="*/ 1075339 w 6891715"/>
                <a:gd name="connsiteY1201" fmla="*/ 3726618 h 6367455"/>
                <a:gd name="connsiteX1202" fmla="*/ 1065813 w 6891715"/>
                <a:gd name="connsiteY1202" fmla="*/ 3745698 h 6367455"/>
                <a:gd name="connsiteX1203" fmla="*/ 1071211 w 6891715"/>
                <a:gd name="connsiteY1203" fmla="*/ 3771137 h 6367455"/>
                <a:gd name="connsiteX1204" fmla="*/ 1085499 w 6891715"/>
                <a:gd name="connsiteY1204" fmla="*/ 3832191 h 6367455"/>
                <a:gd name="connsiteX1205" fmla="*/ 1076291 w 6891715"/>
                <a:gd name="connsiteY1205" fmla="*/ 3856359 h 6367455"/>
                <a:gd name="connsiteX1206" fmla="*/ 1058512 w 6891715"/>
                <a:gd name="connsiteY1206" fmla="*/ 3904057 h 6367455"/>
                <a:gd name="connsiteX1207" fmla="*/ 1054703 w 6891715"/>
                <a:gd name="connsiteY1207" fmla="*/ 3919957 h 6367455"/>
                <a:gd name="connsiteX1208" fmla="*/ 1045176 w 6891715"/>
                <a:gd name="connsiteY1208" fmla="*/ 3919957 h 6367455"/>
                <a:gd name="connsiteX1209" fmla="*/ 1047398 w 6891715"/>
                <a:gd name="connsiteY1209" fmla="*/ 3927271 h 6367455"/>
                <a:gd name="connsiteX1210" fmla="*/ 1061051 w 6891715"/>
                <a:gd name="connsiteY1210" fmla="*/ 3946032 h 6367455"/>
                <a:gd name="connsiteX1211" fmla="*/ 1047398 w 6891715"/>
                <a:gd name="connsiteY1211" fmla="*/ 3948576 h 6367455"/>
                <a:gd name="connsiteX1212" fmla="*/ 1026443 w 6891715"/>
                <a:gd name="connsiteY1212" fmla="*/ 3943170 h 6367455"/>
                <a:gd name="connsiteX1213" fmla="*/ 1005171 w 6891715"/>
                <a:gd name="connsiteY1213" fmla="*/ 3951120 h 6367455"/>
                <a:gd name="connsiteX1214" fmla="*/ 1001043 w 6891715"/>
                <a:gd name="connsiteY1214" fmla="*/ 3935220 h 6367455"/>
                <a:gd name="connsiteX1215" fmla="*/ 993433 w 6891715"/>
                <a:gd name="connsiteY1215" fmla="*/ 3940308 h 6367455"/>
                <a:gd name="connsiteX1216" fmla="*/ 987082 w 6891715"/>
                <a:gd name="connsiteY1216" fmla="*/ 3954300 h 6367455"/>
                <a:gd name="connsiteX1217" fmla="*/ 955649 w 6891715"/>
                <a:gd name="connsiteY1217" fmla="*/ 3964157 h 6367455"/>
                <a:gd name="connsiteX1218" fmla="*/ 934376 w 6891715"/>
                <a:gd name="connsiteY1218" fmla="*/ 3975923 h 6367455"/>
                <a:gd name="connsiteX1219" fmla="*/ 925169 w 6891715"/>
                <a:gd name="connsiteY1219" fmla="*/ 3988643 h 6367455"/>
                <a:gd name="connsiteX1220" fmla="*/ 913738 w 6891715"/>
                <a:gd name="connsiteY1220" fmla="*/ 3985463 h 6367455"/>
                <a:gd name="connsiteX1221" fmla="*/ 907071 w 6891715"/>
                <a:gd name="connsiteY1221" fmla="*/ 3998182 h 6367455"/>
                <a:gd name="connsiteX1222" fmla="*/ 893418 w 6891715"/>
                <a:gd name="connsiteY1222" fmla="*/ 4000726 h 6367455"/>
                <a:gd name="connsiteX1223" fmla="*/ 882940 w 6891715"/>
                <a:gd name="connsiteY1223" fmla="*/ 4010266 h 6367455"/>
                <a:gd name="connsiteX1224" fmla="*/ 873098 w 6891715"/>
                <a:gd name="connsiteY1224" fmla="*/ 4001680 h 6367455"/>
                <a:gd name="connsiteX1225" fmla="*/ 877543 w 6891715"/>
                <a:gd name="connsiteY1225" fmla="*/ 3986735 h 6367455"/>
                <a:gd name="connsiteX1226" fmla="*/ 869922 w 6891715"/>
                <a:gd name="connsiteY1226" fmla="*/ 3993095 h 6367455"/>
                <a:gd name="connsiteX1227" fmla="*/ 862620 w 6891715"/>
                <a:gd name="connsiteY1227" fmla="*/ 3992459 h 6367455"/>
                <a:gd name="connsiteX1228" fmla="*/ 859762 w 6891715"/>
                <a:gd name="connsiteY1228" fmla="*/ 4004224 h 6367455"/>
                <a:gd name="connsiteX1229" fmla="*/ 865795 w 6891715"/>
                <a:gd name="connsiteY1229" fmla="*/ 4004860 h 6367455"/>
                <a:gd name="connsiteX1230" fmla="*/ 864208 w 6891715"/>
                <a:gd name="connsiteY1230" fmla="*/ 4013446 h 6367455"/>
                <a:gd name="connsiteX1231" fmla="*/ 867382 w 6891715"/>
                <a:gd name="connsiteY1231" fmla="*/ 4022986 h 6367455"/>
                <a:gd name="connsiteX1232" fmla="*/ 849285 w 6891715"/>
                <a:gd name="connsiteY1232" fmla="*/ 4022032 h 6367455"/>
                <a:gd name="connsiteX1233" fmla="*/ 843888 w 6891715"/>
                <a:gd name="connsiteY1233" fmla="*/ 4031571 h 6367455"/>
                <a:gd name="connsiteX1234" fmla="*/ 832140 w 6891715"/>
                <a:gd name="connsiteY1234" fmla="*/ 4031889 h 6367455"/>
                <a:gd name="connsiteX1235" fmla="*/ 825155 w 6891715"/>
                <a:gd name="connsiteY1235" fmla="*/ 4042383 h 6367455"/>
                <a:gd name="connsiteX1236" fmla="*/ 813407 w 6891715"/>
                <a:gd name="connsiteY1236" fmla="*/ 4045563 h 6367455"/>
                <a:gd name="connsiteX1237" fmla="*/ 799754 w 6891715"/>
                <a:gd name="connsiteY1237" fmla="*/ 4050015 h 6367455"/>
                <a:gd name="connsiteX1238" fmla="*/ 769909 w 6891715"/>
                <a:gd name="connsiteY1238" fmla="*/ 4045881 h 6367455"/>
                <a:gd name="connsiteX1239" fmla="*/ 762607 w 6891715"/>
                <a:gd name="connsiteY1239" fmla="*/ 4042701 h 6367455"/>
                <a:gd name="connsiteX1240" fmla="*/ 756575 w 6891715"/>
                <a:gd name="connsiteY1240" fmla="*/ 4048107 h 6367455"/>
                <a:gd name="connsiteX1241" fmla="*/ 737526 w 6891715"/>
                <a:gd name="connsiteY1241" fmla="*/ 4052877 h 6367455"/>
                <a:gd name="connsiteX1242" fmla="*/ 737526 w 6891715"/>
                <a:gd name="connsiteY1242" fmla="*/ 4045245 h 6367455"/>
                <a:gd name="connsiteX1243" fmla="*/ 725779 w 6891715"/>
                <a:gd name="connsiteY1243" fmla="*/ 4042065 h 6367455"/>
                <a:gd name="connsiteX1244" fmla="*/ 735938 w 6891715"/>
                <a:gd name="connsiteY1244" fmla="*/ 4033479 h 6367455"/>
                <a:gd name="connsiteX1245" fmla="*/ 743558 w 6891715"/>
                <a:gd name="connsiteY1245" fmla="*/ 4033479 h 6367455"/>
                <a:gd name="connsiteX1246" fmla="*/ 764512 w 6891715"/>
                <a:gd name="connsiteY1246" fmla="*/ 4022986 h 6367455"/>
                <a:gd name="connsiteX1247" fmla="*/ 750860 w 6891715"/>
                <a:gd name="connsiteY1247" fmla="*/ 4020760 h 6367455"/>
                <a:gd name="connsiteX1248" fmla="*/ 758162 w 6891715"/>
                <a:gd name="connsiteY1248" fmla="*/ 4013446 h 6367455"/>
                <a:gd name="connsiteX1249" fmla="*/ 735938 w 6891715"/>
                <a:gd name="connsiteY1249" fmla="*/ 4019806 h 6367455"/>
                <a:gd name="connsiteX1250" fmla="*/ 724191 w 6891715"/>
                <a:gd name="connsiteY1250" fmla="*/ 4021396 h 6367455"/>
                <a:gd name="connsiteX1251" fmla="*/ 714667 w 6891715"/>
                <a:gd name="connsiteY1251" fmla="*/ 4031889 h 6367455"/>
                <a:gd name="connsiteX1252" fmla="*/ 704507 w 6891715"/>
                <a:gd name="connsiteY1252" fmla="*/ 4040475 h 6367455"/>
                <a:gd name="connsiteX1253" fmla="*/ 691809 w 6891715"/>
                <a:gd name="connsiteY1253" fmla="*/ 4039203 h 6367455"/>
                <a:gd name="connsiteX1254" fmla="*/ 707683 w 6891715"/>
                <a:gd name="connsiteY1254" fmla="*/ 4032843 h 6367455"/>
                <a:gd name="connsiteX1255" fmla="*/ 716889 w 6891715"/>
                <a:gd name="connsiteY1255" fmla="*/ 4012810 h 6367455"/>
                <a:gd name="connsiteX1256" fmla="*/ 739113 w 6891715"/>
                <a:gd name="connsiteY1256" fmla="*/ 4005178 h 6367455"/>
                <a:gd name="connsiteX1257" fmla="*/ 744193 w 6891715"/>
                <a:gd name="connsiteY1257" fmla="*/ 4001044 h 6367455"/>
                <a:gd name="connsiteX1258" fmla="*/ 733399 w 6891715"/>
                <a:gd name="connsiteY1258" fmla="*/ 3994685 h 6367455"/>
                <a:gd name="connsiteX1259" fmla="*/ 710540 w 6891715"/>
                <a:gd name="connsiteY1259" fmla="*/ 4005178 h 6367455"/>
                <a:gd name="connsiteX1260" fmla="*/ 703238 w 6891715"/>
                <a:gd name="connsiteY1260" fmla="*/ 4010584 h 6367455"/>
                <a:gd name="connsiteX1261" fmla="*/ 693396 w 6891715"/>
                <a:gd name="connsiteY1261" fmla="*/ 3999136 h 6367455"/>
                <a:gd name="connsiteX1262" fmla="*/ 673394 w 6891715"/>
                <a:gd name="connsiteY1262" fmla="*/ 4000408 h 6367455"/>
                <a:gd name="connsiteX1263" fmla="*/ 686093 w 6891715"/>
                <a:gd name="connsiteY1263" fmla="*/ 3986417 h 6367455"/>
                <a:gd name="connsiteX1264" fmla="*/ 703873 w 6891715"/>
                <a:gd name="connsiteY1264" fmla="*/ 3973697 h 6367455"/>
                <a:gd name="connsiteX1265" fmla="*/ 712444 w 6891715"/>
                <a:gd name="connsiteY1265" fmla="*/ 3970517 h 6367455"/>
                <a:gd name="connsiteX1266" fmla="*/ 728319 w 6891715"/>
                <a:gd name="connsiteY1266" fmla="*/ 3965111 h 6367455"/>
                <a:gd name="connsiteX1267" fmla="*/ 726097 w 6891715"/>
                <a:gd name="connsiteY1267" fmla="*/ 3960978 h 6367455"/>
                <a:gd name="connsiteX1268" fmla="*/ 713397 w 6891715"/>
                <a:gd name="connsiteY1268" fmla="*/ 3960978 h 6367455"/>
                <a:gd name="connsiteX1269" fmla="*/ 697523 w 6891715"/>
                <a:gd name="connsiteY1269" fmla="*/ 3959388 h 6367455"/>
                <a:gd name="connsiteX1270" fmla="*/ 671807 w 6891715"/>
                <a:gd name="connsiteY1270" fmla="*/ 3958116 h 6367455"/>
                <a:gd name="connsiteX1271" fmla="*/ 666727 w 6891715"/>
                <a:gd name="connsiteY1271" fmla="*/ 3950166 h 6367455"/>
                <a:gd name="connsiteX1272" fmla="*/ 671489 w 6891715"/>
                <a:gd name="connsiteY1272" fmla="*/ 3936174 h 6367455"/>
                <a:gd name="connsiteX1273" fmla="*/ 679109 w 6891715"/>
                <a:gd name="connsiteY1273" fmla="*/ 3935220 h 6367455"/>
                <a:gd name="connsiteX1274" fmla="*/ 702286 w 6891715"/>
                <a:gd name="connsiteY1274" fmla="*/ 3929496 h 6367455"/>
                <a:gd name="connsiteX1275" fmla="*/ 695936 w 6891715"/>
                <a:gd name="connsiteY1275" fmla="*/ 3944442 h 6367455"/>
                <a:gd name="connsiteX1276" fmla="*/ 708635 w 6891715"/>
                <a:gd name="connsiteY1276" fmla="*/ 3933630 h 6367455"/>
                <a:gd name="connsiteX1277" fmla="*/ 714032 w 6891715"/>
                <a:gd name="connsiteY1277" fmla="*/ 3941898 h 6367455"/>
                <a:gd name="connsiteX1278" fmla="*/ 723556 w 6891715"/>
                <a:gd name="connsiteY1278" fmla="*/ 3945078 h 6367455"/>
                <a:gd name="connsiteX1279" fmla="*/ 744828 w 6891715"/>
                <a:gd name="connsiteY1279" fmla="*/ 3944124 h 6367455"/>
                <a:gd name="connsiteX1280" fmla="*/ 729906 w 6891715"/>
                <a:gd name="connsiteY1280" fmla="*/ 3937764 h 6367455"/>
                <a:gd name="connsiteX1281" fmla="*/ 721335 w 6891715"/>
                <a:gd name="connsiteY1281" fmla="*/ 3924091 h 6367455"/>
                <a:gd name="connsiteX1282" fmla="*/ 735938 w 6891715"/>
                <a:gd name="connsiteY1282" fmla="*/ 3917413 h 6367455"/>
                <a:gd name="connsiteX1283" fmla="*/ 738161 w 6891715"/>
                <a:gd name="connsiteY1283" fmla="*/ 3899605 h 6367455"/>
                <a:gd name="connsiteX1284" fmla="*/ 748638 w 6891715"/>
                <a:gd name="connsiteY1284" fmla="*/ 3896425 h 6367455"/>
                <a:gd name="connsiteX1285" fmla="*/ 772766 w 6891715"/>
                <a:gd name="connsiteY1285" fmla="*/ 3895153 h 6367455"/>
                <a:gd name="connsiteX1286" fmla="*/ 801341 w 6891715"/>
                <a:gd name="connsiteY1286" fmla="*/ 3884024 h 6367455"/>
                <a:gd name="connsiteX1287" fmla="*/ 818487 w 6891715"/>
                <a:gd name="connsiteY1287" fmla="*/ 3880844 h 6367455"/>
                <a:gd name="connsiteX1288" fmla="*/ 842936 w 6891715"/>
                <a:gd name="connsiteY1288" fmla="*/ 3884978 h 6367455"/>
                <a:gd name="connsiteX1289" fmla="*/ 838491 w 6891715"/>
                <a:gd name="connsiteY1289" fmla="*/ 3879890 h 6367455"/>
                <a:gd name="connsiteX1290" fmla="*/ 818487 w 6891715"/>
                <a:gd name="connsiteY1290" fmla="*/ 3875756 h 6367455"/>
                <a:gd name="connsiteX1291" fmla="*/ 806739 w 6891715"/>
                <a:gd name="connsiteY1291" fmla="*/ 3872576 h 6367455"/>
                <a:gd name="connsiteX1292" fmla="*/ 809597 w 6891715"/>
                <a:gd name="connsiteY1292" fmla="*/ 3861128 h 6367455"/>
                <a:gd name="connsiteX1293" fmla="*/ 815947 w 6891715"/>
                <a:gd name="connsiteY1293" fmla="*/ 3846183 h 6367455"/>
                <a:gd name="connsiteX1294" fmla="*/ 805469 w 6891715"/>
                <a:gd name="connsiteY1294" fmla="*/ 3851589 h 6367455"/>
                <a:gd name="connsiteX1295" fmla="*/ 790863 w 6891715"/>
                <a:gd name="connsiteY1295" fmla="*/ 3871622 h 6367455"/>
                <a:gd name="connsiteX1296" fmla="*/ 780068 w 6891715"/>
                <a:gd name="connsiteY1296" fmla="*/ 3876074 h 6367455"/>
                <a:gd name="connsiteX1297" fmla="*/ 761019 w 6891715"/>
                <a:gd name="connsiteY1297" fmla="*/ 3880526 h 6367455"/>
                <a:gd name="connsiteX1298" fmla="*/ 753717 w 6891715"/>
                <a:gd name="connsiteY1298" fmla="*/ 3881798 h 6367455"/>
                <a:gd name="connsiteX1299" fmla="*/ 755940 w 6891715"/>
                <a:gd name="connsiteY1299" fmla="*/ 3886568 h 6367455"/>
                <a:gd name="connsiteX1300" fmla="*/ 738161 w 6891715"/>
                <a:gd name="connsiteY1300" fmla="*/ 3886886 h 6367455"/>
                <a:gd name="connsiteX1301" fmla="*/ 719112 w 6891715"/>
                <a:gd name="connsiteY1301" fmla="*/ 3895471 h 6367455"/>
                <a:gd name="connsiteX1302" fmla="*/ 715937 w 6891715"/>
                <a:gd name="connsiteY1302" fmla="*/ 3888476 h 6367455"/>
                <a:gd name="connsiteX1303" fmla="*/ 752765 w 6891715"/>
                <a:gd name="connsiteY1303" fmla="*/ 3870032 h 6367455"/>
                <a:gd name="connsiteX1304" fmla="*/ 760702 w 6891715"/>
                <a:gd name="connsiteY1304" fmla="*/ 3848727 h 6367455"/>
                <a:gd name="connsiteX1305" fmla="*/ 776576 w 6891715"/>
                <a:gd name="connsiteY1305" fmla="*/ 3837915 h 6367455"/>
                <a:gd name="connsiteX1306" fmla="*/ 774672 w 6891715"/>
                <a:gd name="connsiteY1306" fmla="*/ 3832827 h 6367455"/>
                <a:gd name="connsiteX1307" fmla="*/ 762925 w 6891715"/>
                <a:gd name="connsiteY1307" fmla="*/ 3833781 h 6367455"/>
                <a:gd name="connsiteX1308" fmla="*/ 774037 w 6891715"/>
                <a:gd name="connsiteY1308" fmla="*/ 3807706 h 6367455"/>
                <a:gd name="connsiteX1309" fmla="*/ 792133 w 6891715"/>
                <a:gd name="connsiteY1309" fmla="*/ 3795622 h 6367455"/>
                <a:gd name="connsiteX1310" fmla="*/ 816582 w 6891715"/>
                <a:gd name="connsiteY1310" fmla="*/ 3799756 h 6367455"/>
                <a:gd name="connsiteX1311" fmla="*/ 808962 w 6891715"/>
                <a:gd name="connsiteY1311" fmla="*/ 3783857 h 6367455"/>
                <a:gd name="connsiteX1312" fmla="*/ 810867 w 6891715"/>
                <a:gd name="connsiteY1312" fmla="*/ 3772091 h 6367455"/>
                <a:gd name="connsiteX1313" fmla="*/ 796261 w 6891715"/>
                <a:gd name="connsiteY1313" fmla="*/ 3781949 h 6367455"/>
                <a:gd name="connsiteX1314" fmla="*/ 754035 w 6891715"/>
                <a:gd name="connsiteY1314" fmla="*/ 3782585 h 6367455"/>
                <a:gd name="connsiteX1315" fmla="*/ 746733 w 6891715"/>
                <a:gd name="connsiteY1315" fmla="*/ 3776225 h 6367455"/>
                <a:gd name="connsiteX1316" fmla="*/ 746098 w 6891715"/>
                <a:gd name="connsiteY1316" fmla="*/ 3760007 h 6367455"/>
                <a:gd name="connsiteX1317" fmla="*/ 733716 w 6891715"/>
                <a:gd name="connsiteY1317" fmla="*/ 3772727 h 6367455"/>
                <a:gd name="connsiteX1318" fmla="*/ 725462 w 6891715"/>
                <a:gd name="connsiteY1318" fmla="*/ 3773363 h 6367455"/>
                <a:gd name="connsiteX1319" fmla="*/ 722922 w 6891715"/>
                <a:gd name="connsiteY1319" fmla="*/ 3762551 h 6367455"/>
                <a:gd name="connsiteX1320" fmla="*/ 708317 w 6891715"/>
                <a:gd name="connsiteY1320" fmla="*/ 3761597 h 6367455"/>
                <a:gd name="connsiteX1321" fmla="*/ 703873 w 6891715"/>
                <a:gd name="connsiteY1321" fmla="*/ 3755238 h 6367455"/>
                <a:gd name="connsiteX1322" fmla="*/ 689903 w 6891715"/>
                <a:gd name="connsiteY1322" fmla="*/ 3743790 h 6367455"/>
                <a:gd name="connsiteX1323" fmla="*/ 702603 w 6891715"/>
                <a:gd name="connsiteY1323" fmla="*/ 3727890 h 6367455"/>
                <a:gd name="connsiteX1324" fmla="*/ 717207 w 6891715"/>
                <a:gd name="connsiteY1324" fmla="*/ 3722484 h 6367455"/>
                <a:gd name="connsiteX1325" fmla="*/ 723556 w 6891715"/>
                <a:gd name="connsiteY1325" fmla="*/ 3704359 h 6367455"/>
                <a:gd name="connsiteX1326" fmla="*/ 752130 w 6891715"/>
                <a:gd name="connsiteY1326" fmla="*/ 3696727 h 6367455"/>
                <a:gd name="connsiteX1327" fmla="*/ 745463 w 6891715"/>
                <a:gd name="connsiteY1327" fmla="*/ 3691639 h 6367455"/>
                <a:gd name="connsiteX1328" fmla="*/ 744511 w 6891715"/>
                <a:gd name="connsiteY1328" fmla="*/ 3682100 h 6367455"/>
                <a:gd name="connsiteX1329" fmla="*/ 727366 w 6891715"/>
                <a:gd name="connsiteY1329" fmla="*/ 3684326 h 6367455"/>
                <a:gd name="connsiteX1330" fmla="*/ 719429 w 6891715"/>
                <a:gd name="connsiteY1330" fmla="*/ 3690685 h 6367455"/>
                <a:gd name="connsiteX1331" fmla="*/ 711492 w 6891715"/>
                <a:gd name="connsiteY1331" fmla="*/ 3679238 h 6367455"/>
                <a:gd name="connsiteX1332" fmla="*/ 713137 w 6891715"/>
                <a:gd name="connsiteY1332" fmla="*/ 3667467 h 6367455"/>
                <a:gd name="connsiteX1333" fmla="*/ 709077 w 6891715"/>
                <a:gd name="connsiteY1333" fmla="*/ 3678226 h 6367455"/>
                <a:gd name="connsiteX1334" fmla="*/ 687363 w 6891715"/>
                <a:gd name="connsiteY1334" fmla="*/ 3666796 h 6367455"/>
                <a:gd name="connsiteX1335" fmla="*/ 708146 w 6891715"/>
                <a:gd name="connsiteY1335" fmla="*/ 3662351 h 6367455"/>
                <a:gd name="connsiteX1336" fmla="*/ 713618 w 6891715"/>
                <a:gd name="connsiteY1336" fmla="*/ 3664031 h 6367455"/>
                <a:gd name="connsiteX1337" fmla="*/ 713715 w 6891715"/>
                <a:gd name="connsiteY1337" fmla="*/ 3663338 h 6367455"/>
                <a:gd name="connsiteX1338" fmla="*/ 731811 w 6891715"/>
                <a:gd name="connsiteY1338" fmla="*/ 3667790 h 6367455"/>
                <a:gd name="connsiteX1339" fmla="*/ 728637 w 6891715"/>
                <a:gd name="connsiteY1339" fmla="*/ 3656978 h 6367455"/>
                <a:gd name="connsiteX1340" fmla="*/ 717842 w 6891715"/>
                <a:gd name="connsiteY1340" fmla="*/ 3653798 h 6367455"/>
                <a:gd name="connsiteX1341" fmla="*/ 713397 w 6891715"/>
                <a:gd name="connsiteY1341" fmla="*/ 3637263 h 6367455"/>
                <a:gd name="connsiteX1342" fmla="*/ 731493 w 6891715"/>
                <a:gd name="connsiteY1342" fmla="*/ 3629313 h 6367455"/>
                <a:gd name="connsiteX1343" fmla="*/ 734351 w 6891715"/>
                <a:gd name="connsiteY1343" fmla="*/ 3608644 h 6367455"/>
                <a:gd name="connsiteX1344" fmla="*/ 756575 w 6891715"/>
                <a:gd name="connsiteY1344" fmla="*/ 3612460 h 6367455"/>
                <a:gd name="connsiteX1345" fmla="*/ 769274 w 6891715"/>
                <a:gd name="connsiteY1345" fmla="*/ 3610234 h 6367455"/>
                <a:gd name="connsiteX1346" fmla="*/ 781974 w 6891715"/>
                <a:gd name="connsiteY1346" fmla="*/ 3619456 h 6367455"/>
                <a:gd name="connsiteX1347" fmla="*/ 783244 w 6891715"/>
                <a:gd name="connsiteY1347" fmla="*/ 3628995 h 6367455"/>
                <a:gd name="connsiteX1348" fmla="*/ 797214 w 6891715"/>
                <a:gd name="connsiteY1348" fmla="*/ 3634401 h 6367455"/>
                <a:gd name="connsiteX1349" fmla="*/ 792451 w 6891715"/>
                <a:gd name="connsiteY1349" fmla="*/ 3621681 h 6367455"/>
                <a:gd name="connsiteX1350" fmla="*/ 805469 w 6891715"/>
                <a:gd name="connsiteY1350" fmla="*/ 3610870 h 6367455"/>
                <a:gd name="connsiteX1351" fmla="*/ 823250 w 6891715"/>
                <a:gd name="connsiteY1351" fmla="*/ 3618184 h 6367455"/>
                <a:gd name="connsiteX1352" fmla="*/ 839443 w 6891715"/>
                <a:gd name="connsiteY1352" fmla="*/ 3627723 h 6367455"/>
                <a:gd name="connsiteX1353" fmla="*/ 845792 w 6891715"/>
                <a:gd name="connsiteY1353" fmla="*/ 3628359 h 6367455"/>
                <a:gd name="connsiteX1354" fmla="*/ 846428 w 6891715"/>
                <a:gd name="connsiteY1354" fmla="*/ 3609598 h 6367455"/>
                <a:gd name="connsiteX1355" fmla="*/ 837855 w 6891715"/>
                <a:gd name="connsiteY1355" fmla="*/ 3592426 h 6367455"/>
                <a:gd name="connsiteX1356" fmla="*/ 850555 w 6891715"/>
                <a:gd name="connsiteY1356" fmla="*/ 3578753 h 6367455"/>
                <a:gd name="connsiteX1357" fmla="*/ 867382 w 6891715"/>
                <a:gd name="connsiteY1357" fmla="*/ 3578753 h 6367455"/>
                <a:gd name="connsiteX1358" fmla="*/ 877860 w 6891715"/>
                <a:gd name="connsiteY1358" fmla="*/ 3557447 h 6367455"/>
                <a:gd name="connsiteX1359" fmla="*/ 861985 w 6891715"/>
                <a:gd name="connsiteY1359" fmla="*/ 3554267 h 6367455"/>
                <a:gd name="connsiteX1360" fmla="*/ 841666 w 6891715"/>
                <a:gd name="connsiteY1360" fmla="*/ 3559991 h 6367455"/>
                <a:gd name="connsiteX1361" fmla="*/ 823567 w 6891715"/>
                <a:gd name="connsiteY1361" fmla="*/ 3549180 h 6367455"/>
                <a:gd name="connsiteX1362" fmla="*/ 830235 w 6891715"/>
                <a:gd name="connsiteY1362" fmla="*/ 3539004 h 6367455"/>
                <a:gd name="connsiteX1363" fmla="*/ 840396 w 6891715"/>
                <a:gd name="connsiteY1363" fmla="*/ 3528192 h 6367455"/>
                <a:gd name="connsiteX1364" fmla="*/ 862620 w 6891715"/>
                <a:gd name="connsiteY1364" fmla="*/ 3519606 h 6367455"/>
                <a:gd name="connsiteX1365" fmla="*/ 858492 w 6891715"/>
                <a:gd name="connsiteY1365" fmla="*/ 3510067 h 6367455"/>
                <a:gd name="connsiteX1366" fmla="*/ 855318 w 6891715"/>
                <a:gd name="connsiteY1366" fmla="*/ 3497665 h 6367455"/>
                <a:gd name="connsiteX1367" fmla="*/ 870875 w 6891715"/>
                <a:gd name="connsiteY1367" fmla="*/ 3480494 h 6367455"/>
                <a:gd name="connsiteX1368" fmla="*/ 886750 w 6891715"/>
                <a:gd name="connsiteY1368" fmla="*/ 3474770 h 6367455"/>
                <a:gd name="connsiteX1369" fmla="*/ 892783 w 6891715"/>
                <a:gd name="connsiteY1369" fmla="*/ 3461096 h 6367455"/>
                <a:gd name="connsiteX1370" fmla="*/ 911833 w 6891715"/>
                <a:gd name="connsiteY1370" fmla="*/ 3464276 h 6367455"/>
                <a:gd name="connsiteX1371" fmla="*/ 908658 w 6891715"/>
                <a:gd name="connsiteY1371" fmla="*/ 3456962 h 6367455"/>
                <a:gd name="connsiteX1372" fmla="*/ 924533 w 6891715"/>
                <a:gd name="connsiteY1372" fmla="*/ 3451556 h 6367455"/>
                <a:gd name="connsiteX1373" fmla="*/ 941679 w 6891715"/>
                <a:gd name="connsiteY1373" fmla="*/ 3470318 h 6367455"/>
                <a:gd name="connsiteX1374" fmla="*/ 931201 w 6891715"/>
                <a:gd name="connsiteY1374" fmla="*/ 3495757 h 6367455"/>
                <a:gd name="connsiteX1375" fmla="*/ 943901 w 6891715"/>
                <a:gd name="connsiteY1375" fmla="*/ 3496393 h 6367455"/>
                <a:gd name="connsiteX1376" fmla="*/ 952157 w 6891715"/>
                <a:gd name="connsiteY1376" fmla="*/ 3479858 h 6367455"/>
                <a:gd name="connsiteX1377" fmla="*/ 948029 w 6891715"/>
                <a:gd name="connsiteY1377" fmla="*/ 3453464 h 6367455"/>
                <a:gd name="connsiteX1378" fmla="*/ 961364 w 6891715"/>
                <a:gd name="connsiteY1378" fmla="*/ 3453464 h 6367455"/>
                <a:gd name="connsiteX1379" fmla="*/ 3068524 w 6891715"/>
                <a:gd name="connsiteY1379" fmla="*/ 3432164 h 6367455"/>
                <a:gd name="connsiteX1380" fmla="*/ 3099111 w 6891715"/>
                <a:gd name="connsiteY1380" fmla="*/ 3458846 h 6367455"/>
                <a:gd name="connsiteX1381" fmla="*/ 3103526 w 6891715"/>
                <a:gd name="connsiteY1381" fmla="*/ 3464378 h 6367455"/>
                <a:gd name="connsiteX1382" fmla="*/ 3097535 w 6891715"/>
                <a:gd name="connsiteY1382" fmla="*/ 3484552 h 6367455"/>
                <a:gd name="connsiteX1383" fmla="*/ 3057488 w 6891715"/>
                <a:gd name="connsiteY1383" fmla="*/ 3462425 h 6367455"/>
                <a:gd name="connsiteX1384" fmla="*/ 3059065 w 6891715"/>
                <a:gd name="connsiteY1384" fmla="*/ 3441926 h 6367455"/>
                <a:gd name="connsiteX1385" fmla="*/ 2463763 w 6891715"/>
                <a:gd name="connsiteY1385" fmla="*/ 3408351 h 6367455"/>
                <a:gd name="connsiteX1386" fmla="*/ 2474876 w 6891715"/>
                <a:gd name="connsiteY1386" fmla="*/ 3421051 h 6367455"/>
                <a:gd name="connsiteX1387" fmla="*/ 2466303 w 6891715"/>
                <a:gd name="connsiteY1387" fmla="*/ 3420165 h 6367455"/>
                <a:gd name="connsiteX1388" fmla="*/ 2454238 w 6891715"/>
                <a:gd name="connsiteY1388" fmla="*/ 3410123 h 6367455"/>
                <a:gd name="connsiteX1389" fmla="*/ 2674737 w 6891715"/>
                <a:gd name="connsiteY1389" fmla="*/ 3390889 h 6367455"/>
                <a:gd name="connsiteX1390" fmla="*/ 2681250 w 6891715"/>
                <a:gd name="connsiteY1390" fmla="*/ 3409169 h 6367455"/>
                <a:gd name="connsiteX1391" fmla="*/ 2674086 w 6891715"/>
                <a:gd name="connsiteY1391" fmla="*/ 3422639 h 6367455"/>
                <a:gd name="connsiteX1392" fmla="*/ 2668550 w 6891715"/>
                <a:gd name="connsiteY1392" fmla="*/ 3409169 h 6367455"/>
                <a:gd name="connsiteX1393" fmla="*/ 2669201 w 6891715"/>
                <a:gd name="connsiteY1393" fmla="*/ 3392172 h 6367455"/>
                <a:gd name="connsiteX1394" fmla="*/ 2629274 w 6891715"/>
                <a:gd name="connsiteY1394" fmla="*/ 3381364 h 6367455"/>
                <a:gd name="connsiteX1395" fmla="*/ 2653567 w 6891715"/>
                <a:gd name="connsiteY1395" fmla="*/ 3390766 h 6367455"/>
                <a:gd name="connsiteX1396" fmla="*/ 2656722 w 6891715"/>
                <a:gd name="connsiteY1396" fmla="*/ 3399854 h 6367455"/>
                <a:gd name="connsiteX1397" fmla="*/ 2660193 w 6891715"/>
                <a:gd name="connsiteY1397" fmla="*/ 3406122 h 6367455"/>
                <a:gd name="connsiteX1398" fmla="*/ 2664610 w 6891715"/>
                <a:gd name="connsiteY1398" fmla="*/ 3411449 h 6367455"/>
                <a:gd name="connsiteX1399" fmla="*/ 2668711 w 6891715"/>
                <a:gd name="connsiteY1399" fmla="*/ 3422732 h 6367455"/>
                <a:gd name="connsiteX1400" fmla="*/ 2689849 w 6891715"/>
                <a:gd name="connsiteY1400" fmla="*/ 3430880 h 6367455"/>
                <a:gd name="connsiteX1401" fmla="*/ 2693951 w 6891715"/>
                <a:gd name="connsiteY1401" fmla="*/ 3446236 h 6367455"/>
                <a:gd name="connsiteX1402" fmla="*/ 2687956 w 6891715"/>
                <a:gd name="connsiteY1402" fmla="*/ 3460025 h 6367455"/>
                <a:gd name="connsiteX1403" fmla="*/ 2677545 w 6891715"/>
                <a:gd name="connsiteY1403" fmla="*/ 3468173 h 6367455"/>
                <a:gd name="connsiteX1404" fmla="*/ 2660508 w 6891715"/>
                <a:gd name="connsiteY1404" fmla="*/ 3478202 h 6367455"/>
                <a:gd name="connsiteX1405" fmla="*/ 2640001 w 6891715"/>
                <a:gd name="connsiteY1405" fmla="*/ 3476008 h 6367455"/>
                <a:gd name="connsiteX1406" fmla="*/ 2627065 w 6891715"/>
                <a:gd name="connsiteY1406" fmla="*/ 3461592 h 6367455"/>
                <a:gd name="connsiteX1407" fmla="*/ 2634322 w 6891715"/>
                <a:gd name="connsiteY1407" fmla="*/ 3455324 h 6367455"/>
                <a:gd name="connsiteX1408" fmla="*/ 2622648 w 6891715"/>
                <a:gd name="connsiteY1408" fmla="*/ 3453131 h 6367455"/>
                <a:gd name="connsiteX1409" fmla="*/ 2620440 w 6891715"/>
                <a:gd name="connsiteY1409" fmla="*/ 3436834 h 6367455"/>
                <a:gd name="connsiteX1410" fmla="*/ 2603718 w 6891715"/>
                <a:gd name="connsiteY1410" fmla="*/ 3425239 h 6367455"/>
                <a:gd name="connsiteX1411" fmla="*/ 2593938 w 6891715"/>
                <a:gd name="connsiteY1411" fmla="*/ 3412076 h 6367455"/>
                <a:gd name="connsiteX1412" fmla="*/ 2595831 w 6891715"/>
                <a:gd name="connsiteY1412" fmla="*/ 3394213 h 6367455"/>
                <a:gd name="connsiteX1413" fmla="*/ 2608766 w 6891715"/>
                <a:gd name="connsiteY1413" fmla="*/ 3400481 h 6367455"/>
                <a:gd name="connsiteX1414" fmla="*/ 2620124 w 6891715"/>
                <a:gd name="connsiteY1414" fmla="*/ 3397033 h 6367455"/>
                <a:gd name="connsiteX1415" fmla="*/ 1157482 w 6891715"/>
                <a:gd name="connsiteY1415" fmla="*/ 3378189 h 6367455"/>
                <a:gd name="connsiteX1416" fmla="*/ 1165647 w 6891715"/>
                <a:gd name="connsiteY1416" fmla="*/ 3378189 h 6367455"/>
                <a:gd name="connsiteX1417" fmla="*/ 1168671 w 6891715"/>
                <a:gd name="connsiteY1417" fmla="*/ 3387857 h 6367455"/>
                <a:gd name="connsiteX1418" fmla="*/ 1174719 w 6891715"/>
                <a:gd name="connsiteY1418" fmla="*/ 3404938 h 6367455"/>
                <a:gd name="connsiteX1419" fmla="*/ 1171090 w 6891715"/>
                <a:gd name="connsiteY1419" fmla="*/ 3417829 h 6367455"/>
                <a:gd name="connsiteX1420" fmla="*/ 1165949 w 6891715"/>
                <a:gd name="connsiteY1420" fmla="*/ 3421052 h 6367455"/>
                <a:gd name="connsiteX1421" fmla="*/ 1153854 w 6891715"/>
                <a:gd name="connsiteY1421" fmla="*/ 3413639 h 6367455"/>
                <a:gd name="connsiteX1422" fmla="*/ 1149318 w 6891715"/>
                <a:gd name="connsiteY1422" fmla="*/ 3400748 h 6367455"/>
                <a:gd name="connsiteX1423" fmla="*/ 1151435 w 6891715"/>
                <a:gd name="connsiteY1423" fmla="*/ 3387857 h 6367455"/>
                <a:gd name="connsiteX1424" fmla="*/ 1072072 w 6891715"/>
                <a:gd name="connsiteY1424" fmla="*/ 3340094 h 6367455"/>
                <a:gd name="connsiteX1425" fmla="*/ 1080383 w 6891715"/>
                <a:gd name="connsiteY1425" fmla="*/ 3351711 h 6367455"/>
                <a:gd name="connsiteX1426" fmla="*/ 1080383 w 6891715"/>
                <a:gd name="connsiteY1426" fmla="*/ 3364272 h 6367455"/>
                <a:gd name="connsiteX1427" fmla="*/ 1085817 w 6891715"/>
                <a:gd name="connsiteY1427" fmla="*/ 3378398 h 6367455"/>
                <a:gd name="connsiteX1428" fmla="*/ 1073351 w 6891715"/>
                <a:gd name="connsiteY1428" fmla="*/ 3387819 h 6367455"/>
                <a:gd name="connsiteX1429" fmla="*/ 1067917 w 6891715"/>
                <a:gd name="connsiteY1429" fmla="*/ 3397239 h 6367455"/>
                <a:gd name="connsiteX1430" fmla="*/ 1057373 w 6891715"/>
                <a:gd name="connsiteY1430" fmla="*/ 3394727 h 6367455"/>
                <a:gd name="connsiteX1431" fmla="*/ 1055132 w 6891715"/>
                <a:gd name="connsiteY1431" fmla="*/ 3384992 h 6367455"/>
                <a:gd name="connsiteX1432" fmla="*/ 1061206 w 6891715"/>
                <a:gd name="connsiteY1432" fmla="*/ 3368354 h 6367455"/>
                <a:gd name="connsiteX1433" fmla="*/ 1051616 w 6891715"/>
                <a:gd name="connsiteY1433" fmla="*/ 3368354 h 6367455"/>
                <a:gd name="connsiteX1434" fmla="*/ 1043305 w 6891715"/>
                <a:gd name="connsiteY1434" fmla="*/ 3377770 h 6367455"/>
                <a:gd name="connsiteX1435" fmla="*/ 1039151 w 6891715"/>
                <a:gd name="connsiteY1435" fmla="*/ 3384050 h 6367455"/>
                <a:gd name="connsiteX1436" fmla="*/ 1038191 w 6891715"/>
                <a:gd name="connsiteY1436" fmla="*/ 3371807 h 6367455"/>
                <a:gd name="connsiteX1437" fmla="*/ 1047461 w 6891715"/>
                <a:gd name="connsiteY1437" fmla="*/ 3350769 h 6367455"/>
                <a:gd name="connsiteX1438" fmla="*/ 1055772 w 6891715"/>
                <a:gd name="connsiteY1438" fmla="*/ 3356735 h 6367455"/>
                <a:gd name="connsiteX1439" fmla="*/ 1062484 w 6891715"/>
                <a:gd name="connsiteY1439" fmla="*/ 3348571 h 6367455"/>
                <a:gd name="connsiteX1440" fmla="*/ 2665169 w 6891715"/>
                <a:gd name="connsiteY1440" fmla="*/ 3319452 h 6367455"/>
                <a:gd name="connsiteX1441" fmla="*/ 2676488 w 6891715"/>
                <a:gd name="connsiteY1441" fmla="*/ 3339638 h 6367455"/>
                <a:gd name="connsiteX1442" fmla="*/ 2670990 w 6891715"/>
                <a:gd name="connsiteY1442" fmla="*/ 3354377 h 6367455"/>
                <a:gd name="connsiteX1443" fmla="*/ 2659025 w 6891715"/>
                <a:gd name="connsiteY1443" fmla="*/ 3347008 h 6367455"/>
                <a:gd name="connsiteX1444" fmla="*/ 2670990 w 6891715"/>
                <a:gd name="connsiteY1444" fmla="*/ 3338356 h 6367455"/>
                <a:gd name="connsiteX1445" fmla="*/ 1084228 w 6891715"/>
                <a:gd name="connsiteY1445" fmla="*/ 3309929 h 6367455"/>
                <a:gd name="connsiteX1446" fmla="*/ 1082061 w 6891715"/>
                <a:gd name="connsiteY1446" fmla="*/ 3317834 h 6367455"/>
                <a:gd name="connsiteX1447" fmla="*/ 1071529 w 6891715"/>
                <a:gd name="connsiteY1447" fmla="*/ 3324217 h 6367455"/>
                <a:gd name="connsiteX1448" fmla="*/ 1074936 w 6891715"/>
                <a:gd name="connsiteY1448" fmla="*/ 3316010 h 6367455"/>
                <a:gd name="connsiteX1449" fmla="*/ 1113472 w 6891715"/>
                <a:gd name="connsiteY1449" fmla="*/ 3303579 h 6367455"/>
                <a:gd name="connsiteX1450" fmla="*/ 1114392 w 6891715"/>
                <a:gd name="connsiteY1450" fmla="*/ 3311286 h 6367455"/>
                <a:gd name="connsiteX1451" fmla="*/ 1103653 w 6891715"/>
                <a:gd name="connsiteY1451" fmla="*/ 3330557 h 6367455"/>
                <a:gd name="connsiteX1452" fmla="*/ 1101505 w 6891715"/>
                <a:gd name="connsiteY1452" fmla="*/ 3345010 h 6367455"/>
                <a:gd name="connsiteX1453" fmla="*/ 1089538 w 6891715"/>
                <a:gd name="connsiteY1453" fmla="*/ 3359143 h 6367455"/>
                <a:gd name="connsiteX1454" fmla="*/ 1082481 w 6891715"/>
                <a:gd name="connsiteY1454" fmla="*/ 3355288 h 6367455"/>
                <a:gd name="connsiteX1455" fmla="*/ 1083095 w 6891715"/>
                <a:gd name="connsiteY1455" fmla="*/ 3352398 h 6367455"/>
                <a:gd name="connsiteX1456" fmla="*/ 1077879 w 6891715"/>
                <a:gd name="connsiteY1456" fmla="*/ 3344048 h 6367455"/>
                <a:gd name="connsiteX1457" fmla="*/ 1094448 w 6891715"/>
                <a:gd name="connsiteY1457" fmla="*/ 3331521 h 6367455"/>
                <a:gd name="connsiteX1458" fmla="*/ 1089232 w 6891715"/>
                <a:gd name="connsiteY1458" fmla="*/ 3330557 h 6367455"/>
                <a:gd name="connsiteX1459" fmla="*/ 1102425 w 6891715"/>
                <a:gd name="connsiteY1459" fmla="*/ 3314499 h 6367455"/>
                <a:gd name="connsiteX1460" fmla="*/ 2832915 w 6891715"/>
                <a:gd name="connsiteY1460" fmla="*/ 3290876 h 6367455"/>
                <a:gd name="connsiteX1461" fmla="*/ 2848659 w 6891715"/>
                <a:gd name="connsiteY1461" fmla="*/ 3298814 h 6367455"/>
                <a:gd name="connsiteX1462" fmla="*/ 2852437 w 6891715"/>
                <a:gd name="connsiteY1462" fmla="*/ 3323262 h 6367455"/>
                <a:gd name="connsiteX1463" fmla="*/ 2858735 w 6891715"/>
                <a:gd name="connsiteY1463" fmla="*/ 3340090 h 6367455"/>
                <a:gd name="connsiteX1464" fmla="*/ 2859050 w 6891715"/>
                <a:gd name="connsiteY1464" fmla="*/ 3355965 h 6367455"/>
                <a:gd name="connsiteX1465" fmla="*/ 2825673 w 6891715"/>
                <a:gd name="connsiteY1465" fmla="*/ 3386761 h 6367455"/>
                <a:gd name="connsiteX1466" fmla="*/ 2826618 w 6891715"/>
                <a:gd name="connsiteY1466" fmla="*/ 3404859 h 6367455"/>
                <a:gd name="connsiteX1467" fmla="*/ 2846770 w 6891715"/>
                <a:gd name="connsiteY1467" fmla="*/ 3426766 h 6367455"/>
                <a:gd name="connsiteX1468" fmla="*/ 2831341 w 6891715"/>
                <a:gd name="connsiteY1468" fmla="*/ 3449944 h 6367455"/>
                <a:gd name="connsiteX1469" fmla="*/ 2814337 w 6891715"/>
                <a:gd name="connsiteY1469" fmla="*/ 3447721 h 6367455"/>
                <a:gd name="connsiteX1470" fmla="*/ 2814652 w 6891715"/>
                <a:gd name="connsiteY1470" fmla="*/ 3457564 h 6367455"/>
                <a:gd name="connsiteX1471" fmla="*/ 2807095 w 6891715"/>
                <a:gd name="connsiteY1471" fmla="*/ 3449944 h 6367455"/>
                <a:gd name="connsiteX1472" fmla="*/ 2805206 w 6891715"/>
                <a:gd name="connsiteY1472" fmla="*/ 3460739 h 6367455"/>
                <a:gd name="connsiteX1473" fmla="*/ 2820005 w 6891715"/>
                <a:gd name="connsiteY1473" fmla="*/ 3480741 h 6367455"/>
                <a:gd name="connsiteX1474" fmla="*/ 2804261 w 6891715"/>
                <a:gd name="connsiteY1474" fmla="*/ 3482964 h 6367455"/>
                <a:gd name="connsiteX1475" fmla="*/ 2793871 w 6891715"/>
                <a:gd name="connsiteY1475" fmla="*/ 3473439 h 6367455"/>
                <a:gd name="connsiteX1476" fmla="*/ 2782220 w 6891715"/>
                <a:gd name="connsiteY1476" fmla="*/ 3471534 h 6367455"/>
                <a:gd name="connsiteX1477" fmla="*/ 2775923 w 6891715"/>
                <a:gd name="connsiteY1477" fmla="*/ 3459786 h 6367455"/>
                <a:gd name="connsiteX1478" fmla="*/ 2790722 w 6891715"/>
                <a:gd name="connsiteY1478" fmla="*/ 3456611 h 6367455"/>
                <a:gd name="connsiteX1479" fmla="*/ 2777497 w 6891715"/>
                <a:gd name="connsiteY1479" fmla="*/ 3440736 h 6367455"/>
                <a:gd name="connsiteX1480" fmla="*/ 2776237 w 6891715"/>
                <a:gd name="connsiteY1480" fmla="*/ 3442641 h 6367455"/>
                <a:gd name="connsiteX1481" fmla="*/ 2772774 w 6891715"/>
                <a:gd name="connsiteY1481" fmla="*/ 3445816 h 6367455"/>
                <a:gd name="connsiteX1482" fmla="*/ 2770570 w 6891715"/>
                <a:gd name="connsiteY1482" fmla="*/ 3447086 h 6367455"/>
                <a:gd name="connsiteX1483" fmla="*/ 2768366 w 6891715"/>
                <a:gd name="connsiteY1483" fmla="*/ 3448674 h 6367455"/>
                <a:gd name="connsiteX1484" fmla="*/ 2766791 w 6891715"/>
                <a:gd name="connsiteY1484" fmla="*/ 3449309 h 6367455"/>
                <a:gd name="connsiteX1485" fmla="*/ 2766161 w 6891715"/>
                <a:gd name="connsiteY1485" fmla="*/ 3449626 h 6367455"/>
                <a:gd name="connsiteX1486" fmla="*/ 2765217 w 6891715"/>
                <a:gd name="connsiteY1486" fmla="*/ 3449626 h 6367455"/>
                <a:gd name="connsiteX1487" fmla="*/ 2761438 w 6891715"/>
                <a:gd name="connsiteY1487" fmla="*/ 3447721 h 6367455"/>
                <a:gd name="connsiteX1488" fmla="*/ 2756400 w 6891715"/>
                <a:gd name="connsiteY1488" fmla="*/ 3445499 h 6367455"/>
                <a:gd name="connsiteX1489" fmla="*/ 2750733 w 6891715"/>
                <a:gd name="connsiteY1489" fmla="*/ 3442324 h 6367455"/>
                <a:gd name="connsiteX1490" fmla="*/ 2739082 w 6891715"/>
                <a:gd name="connsiteY1490" fmla="*/ 3445499 h 6367455"/>
                <a:gd name="connsiteX1491" fmla="*/ 2730580 w 6891715"/>
                <a:gd name="connsiteY1491" fmla="*/ 3434069 h 6367455"/>
                <a:gd name="connsiteX1492" fmla="*/ 2726172 w 6891715"/>
                <a:gd name="connsiteY1492" fmla="*/ 3419146 h 6367455"/>
                <a:gd name="connsiteX1493" fmla="*/ 2732470 w 6891715"/>
                <a:gd name="connsiteY1493" fmla="*/ 3410574 h 6367455"/>
                <a:gd name="connsiteX1494" fmla="*/ 2721764 w 6891715"/>
                <a:gd name="connsiteY1494" fmla="*/ 3395016 h 6367455"/>
                <a:gd name="connsiteX1495" fmla="*/ 2728691 w 6891715"/>
                <a:gd name="connsiteY1495" fmla="*/ 3382316 h 6367455"/>
                <a:gd name="connsiteX1496" fmla="*/ 2706650 w 6891715"/>
                <a:gd name="connsiteY1496" fmla="*/ 3359457 h 6367455"/>
                <a:gd name="connsiteX1497" fmla="*/ 2712003 w 6891715"/>
                <a:gd name="connsiteY1497" fmla="*/ 3352155 h 6367455"/>
                <a:gd name="connsiteX1498" fmla="*/ 2742546 w 6891715"/>
                <a:gd name="connsiteY1498" fmla="*/ 3359140 h 6367455"/>
                <a:gd name="connsiteX1499" fmla="*/ 2751677 w 6891715"/>
                <a:gd name="connsiteY1499" fmla="*/ 3348344 h 6367455"/>
                <a:gd name="connsiteX1500" fmla="*/ 2760179 w 6891715"/>
                <a:gd name="connsiteY1500" fmla="*/ 3334692 h 6367455"/>
                <a:gd name="connsiteX1501" fmla="*/ 2739082 w 6891715"/>
                <a:gd name="connsiteY1501" fmla="*/ 3323262 h 6367455"/>
                <a:gd name="connsiteX1502" fmla="*/ 2739082 w 6891715"/>
                <a:gd name="connsiteY1502" fmla="*/ 3315959 h 6367455"/>
                <a:gd name="connsiteX1503" fmla="*/ 2755771 w 6891715"/>
                <a:gd name="connsiteY1503" fmla="*/ 3325166 h 6367455"/>
                <a:gd name="connsiteX1504" fmla="*/ 2785054 w 6891715"/>
                <a:gd name="connsiteY1504" fmla="*/ 3317547 h 6367455"/>
                <a:gd name="connsiteX1505" fmla="*/ 2767421 w 6891715"/>
                <a:gd name="connsiteY1505" fmla="*/ 3335644 h 6367455"/>
                <a:gd name="connsiteX1506" fmla="*/ 2773718 w 6891715"/>
                <a:gd name="connsiteY1506" fmla="*/ 3341677 h 6367455"/>
                <a:gd name="connsiteX1507" fmla="*/ 2771514 w 6891715"/>
                <a:gd name="connsiteY1507" fmla="*/ 3351202 h 6367455"/>
                <a:gd name="connsiteX1508" fmla="*/ 2790722 w 6891715"/>
                <a:gd name="connsiteY1508" fmla="*/ 3363903 h 6367455"/>
                <a:gd name="connsiteX1509" fmla="*/ 2795760 w 6891715"/>
                <a:gd name="connsiteY1509" fmla="*/ 3341677 h 6367455"/>
                <a:gd name="connsiteX1510" fmla="*/ 2802057 w 6891715"/>
                <a:gd name="connsiteY1510" fmla="*/ 3337549 h 6367455"/>
                <a:gd name="connsiteX1511" fmla="*/ 2811504 w 6891715"/>
                <a:gd name="connsiteY1511" fmla="*/ 3346757 h 6367455"/>
                <a:gd name="connsiteX1512" fmla="*/ 2811189 w 6891715"/>
                <a:gd name="connsiteY1512" fmla="*/ 3334374 h 6367455"/>
                <a:gd name="connsiteX1513" fmla="*/ 2803002 w 6891715"/>
                <a:gd name="connsiteY1513" fmla="*/ 3321674 h 6367455"/>
                <a:gd name="connsiteX1514" fmla="*/ 1020731 w 6891715"/>
                <a:gd name="connsiteY1514" fmla="*/ 3233728 h 6367455"/>
                <a:gd name="connsiteX1515" fmla="*/ 1016076 w 6891715"/>
                <a:gd name="connsiteY1515" fmla="*/ 3241030 h 6367455"/>
                <a:gd name="connsiteX1516" fmla="*/ 1012090 w 6891715"/>
                <a:gd name="connsiteY1516" fmla="*/ 3246428 h 6367455"/>
                <a:gd name="connsiteX1517" fmla="*/ 1006440 w 6891715"/>
                <a:gd name="connsiteY1517" fmla="*/ 3243253 h 6367455"/>
                <a:gd name="connsiteX1518" fmla="*/ 1012755 w 6891715"/>
                <a:gd name="connsiteY1518" fmla="*/ 3234680 h 6367455"/>
                <a:gd name="connsiteX1519" fmla="*/ 1074260 w 6891715"/>
                <a:gd name="connsiteY1519" fmla="*/ 3214677 h 6367455"/>
                <a:gd name="connsiteX1520" fmla="*/ 1089658 w 6891715"/>
                <a:gd name="connsiteY1520" fmla="*/ 3239024 h 6367455"/>
                <a:gd name="connsiteX1521" fmla="*/ 1106981 w 6891715"/>
                <a:gd name="connsiteY1521" fmla="*/ 3246073 h 6367455"/>
                <a:gd name="connsiteX1522" fmla="*/ 1103774 w 6891715"/>
                <a:gd name="connsiteY1522" fmla="*/ 3257926 h 6367455"/>
                <a:gd name="connsiteX1523" fmla="*/ 1117568 w 6891715"/>
                <a:gd name="connsiteY1523" fmla="*/ 3267537 h 6367455"/>
                <a:gd name="connsiteX1524" fmla="*/ 1101849 w 6891715"/>
                <a:gd name="connsiteY1524" fmla="*/ 3281632 h 6367455"/>
                <a:gd name="connsiteX1525" fmla="*/ 1099603 w 6891715"/>
                <a:gd name="connsiteY1525" fmla="*/ 3275225 h 6367455"/>
                <a:gd name="connsiteX1526" fmla="*/ 1084526 w 6891715"/>
                <a:gd name="connsiteY1526" fmla="*/ 3280350 h 6367455"/>
                <a:gd name="connsiteX1527" fmla="*/ 1077147 w 6891715"/>
                <a:gd name="connsiteY1527" fmla="*/ 3285797 h 6367455"/>
                <a:gd name="connsiteX1528" fmla="*/ 1063353 w 6891715"/>
                <a:gd name="connsiteY1528" fmla="*/ 3286117 h 6367455"/>
                <a:gd name="connsiteX1529" fmla="*/ 1055655 w 6891715"/>
                <a:gd name="connsiteY1529" fmla="*/ 3277467 h 6367455"/>
                <a:gd name="connsiteX1530" fmla="*/ 1067523 w 6891715"/>
                <a:gd name="connsiteY1530" fmla="*/ 3266897 h 6367455"/>
                <a:gd name="connsiteX1531" fmla="*/ 1082601 w 6891715"/>
                <a:gd name="connsiteY1531" fmla="*/ 3267856 h 6367455"/>
                <a:gd name="connsiteX1532" fmla="*/ 1082280 w 6891715"/>
                <a:gd name="connsiteY1532" fmla="*/ 3262730 h 6367455"/>
                <a:gd name="connsiteX1533" fmla="*/ 1070732 w 6891715"/>
                <a:gd name="connsiteY1533" fmla="*/ 3261449 h 6367455"/>
                <a:gd name="connsiteX1534" fmla="*/ 1073618 w 6891715"/>
                <a:gd name="connsiteY1534" fmla="*/ 3254081 h 6367455"/>
                <a:gd name="connsiteX1535" fmla="*/ 1082280 w 6891715"/>
                <a:gd name="connsiteY1535" fmla="*/ 3253121 h 6367455"/>
                <a:gd name="connsiteX1536" fmla="*/ 1087412 w 6891715"/>
                <a:gd name="connsiteY1536" fmla="*/ 3242227 h 6367455"/>
                <a:gd name="connsiteX1537" fmla="*/ 1073618 w 6891715"/>
                <a:gd name="connsiteY1537" fmla="*/ 3243190 h 6367455"/>
                <a:gd name="connsiteX1538" fmla="*/ 1059505 w 6891715"/>
                <a:gd name="connsiteY1538" fmla="*/ 3236141 h 6367455"/>
                <a:gd name="connsiteX1539" fmla="*/ 1056296 w 6891715"/>
                <a:gd name="connsiteY1539" fmla="*/ 3224288 h 6367455"/>
                <a:gd name="connsiteX1540" fmla="*/ 1068165 w 6891715"/>
                <a:gd name="connsiteY1540" fmla="*/ 3226530 h 6367455"/>
                <a:gd name="connsiteX1541" fmla="*/ 1064636 w 6891715"/>
                <a:gd name="connsiteY1541" fmla="*/ 3217881 h 6367455"/>
                <a:gd name="connsiteX1542" fmla="*/ 1036556 w 6891715"/>
                <a:gd name="connsiteY1542" fmla="*/ 3211501 h 6367455"/>
                <a:gd name="connsiteX1543" fmla="*/ 1042954 w 6891715"/>
                <a:gd name="connsiteY1543" fmla="*/ 3212454 h 6367455"/>
                <a:gd name="connsiteX1544" fmla="*/ 1032178 w 6891715"/>
                <a:gd name="connsiteY1544" fmla="*/ 3225472 h 6367455"/>
                <a:gd name="connsiteX1545" fmla="*/ 1020731 w 6891715"/>
                <a:gd name="connsiteY1545" fmla="*/ 3227377 h 6367455"/>
                <a:gd name="connsiteX1546" fmla="*/ 1025442 w 6891715"/>
                <a:gd name="connsiteY1546" fmla="*/ 3219122 h 6367455"/>
                <a:gd name="connsiteX1547" fmla="*/ 1065497 w 6891715"/>
                <a:gd name="connsiteY1547" fmla="*/ 3170226 h 6367455"/>
                <a:gd name="connsiteX1548" fmla="*/ 1066766 w 6891715"/>
                <a:gd name="connsiteY1548" fmla="*/ 3176576 h 6367455"/>
                <a:gd name="connsiteX1549" fmla="*/ 1060416 w 6891715"/>
                <a:gd name="connsiteY1549" fmla="*/ 3174354 h 6367455"/>
                <a:gd name="connsiteX1550" fmla="*/ 2496621 w 6891715"/>
                <a:gd name="connsiteY1550" fmla="*/ 3159114 h 6367455"/>
                <a:gd name="connsiteX1551" fmla="*/ 2512976 w 6891715"/>
                <a:gd name="connsiteY1551" fmla="*/ 3161291 h 6367455"/>
                <a:gd name="connsiteX1552" fmla="*/ 2507000 w 6891715"/>
                <a:gd name="connsiteY1552" fmla="*/ 3179948 h 6367455"/>
                <a:gd name="connsiteX1553" fmla="*/ 2488130 w 6891715"/>
                <a:gd name="connsiteY1553" fmla="*/ 3189277 h 6367455"/>
                <a:gd name="connsiteX1554" fmla="*/ 2479638 w 6891715"/>
                <a:gd name="connsiteY1554" fmla="*/ 3174662 h 6367455"/>
                <a:gd name="connsiteX1555" fmla="*/ 2481839 w 6891715"/>
                <a:gd name="connsiteY1555" fmla="*/ 3166888 h 6367455"/>
                <a:gd name="connsiteX1556" fmla="*/ 2494420 w 6891715"/>
                <a:gd name="connsiteY1556" fmla="*/ 3169687 h 6367455"/>
                <a:gd name="connsiteX1557" fmla="*/ 949493 w 6891715"/>
                <a:gd name="connsiteY1557" fmla="*/ 3151177 h 6367455"/>
                <a:gd name="connsiteX1558" fmla="*/ 957238 w 6891715"/>
                <a:gd name="connsiteY1558" fmla="*/ 3156257 h 6367455"/>
                <a:gd name="connsiteX1559" fmla="*/ 946125 w 6891715"/>
                <a:gd name="connsiteY1559" fmla="*/ 3170226 h 6367455"/>
                <a:gd name="connsiteX1560" fmla="*/ 1053951 w 6891715"/>
                <a:gd name="connsiteY1560" fmla="*/ 3149590 h 6367455"/>
                <a:gd name="connsiteX1561" fmla="*/ 1060416 w 6891715"/>
                <a:gd name="connsiteY1561" fmla="*/ 3156763 h 6367455"/>
                <a:gd name="connsiteX1562" fmla="*/ 1060416 w 6891715"/>
                <a:gd name="connsiteY1562" fmla="*/ 3162999 h 6367455"/>
                <a:gd name="connsiteX1563" fmla="*/ 1052656 w 6891715"/>
                <a:gd name="connsiteY1563" fmla="*/ 3167053 h 6367455"/>
                <a:gd name="connsiteX1564" fmla="*/ 1043924 w 6891715"/>
                <a:gd name="connsiteY1564" fmla="*/ 3161127 h 6367455"/>
                <a:gd name="connsiteX1565" fmla="*/ 1042953 w 6891715"/>
                <a:gd name="connsiteY1565" fmla="*/ 3151773 h 6367455"/>
                <a:gd name="connsiteX1566" fmla="*/ 957696 w 6891715"/>
                <a:gd name="connsiteY1566" fmla="*/ 3089266 h 6367455"/>
                <a:gd name="connsiteX1567" fmla="*/ 969937 w 6891715"/>
                <a:gd name="connsiteY1567" fmla="*/ 3097932 h 6367455"/>
                <a:gd name="connsiteX1568" fmla="*/ 966877 w 6891715"/>
                <a:gd name="connsiteY1568" fmla="*/ 3107561 h 6367455"/>
                <a:gd name="connsiteX1569" fmla="*/ 958002 w 6891715"/>
                <a:gd name="connsiteY1569" fmla="*/ 3112696 h 6367455"/>
                <a:gd name="connsiteX1570" fmla="*/ 965041 w 6891715"/>
                <a:gd name="connsiteY1570" fmla="*/ 3133881 h 6367455"/>
                <a:gd name="connsiteX1571" fmla="*/ 960144 w 6891715"/>
                <a:gd name="connsiteY1571" fmla="*/ 3148003 h 6367455"/>
                <a:gd name="connsiteX1572" fmla="*/ 950657 w 6891715"/>
                <a:gd name="connsiteY1572" fmla="*/ 3139337 h 6367455"/>
                <a:gd name="connsiteX1573" fmla="*/ 946679 w 6891715"/>
                <a:gd name="connsiteY1573" fmla="*/ 3129066 h 6367455"/>
                <a:gd name="connsiteX1574" fmla="*/ 944536 w 6891715"/>
                <a:gd name="connsiteY1574" fmla="*/ 3110771 h 6367455"/>
                <a:gd name="connsiteX1575" fmla="*/ 945148 w 6891715"/>
                <a:gd name="connsiteY1575" fmla="*/ 3090550 h 6367455"/>
                <a:gd name="connsiteX1576" fmla="*/ 2717252 w 6891715"/>
                <a:gd name="connsiteY1576" fmla="*/ 3084501 h 6367455"/>
                <a:gd name="connsiteX1577" fmla="*/ 2722526 w 6891715"/>
                <a:gd name="connsiteY1577" fmla="*/ 3100947 h 6367455"/>
                <a:gd name="connsiteX1578" fmla="*/ 2711048 w 6891715"/>
                <a:gd name="connsiteY1578" fmla="*/ 3096433 h 6367455"/>
                <a:gd name="connsiteX1579" fmla="*/ 2700501 w 6891715"/>
                <a:gd name="connsiteY1579" fmla="*/ 3105139 h 6367455"/>
                <a:gd name="connsiteX1580" fmla="*/ 2695538 w 6891715"/>
                <a:gd name="connsiteY1580" fmla="*/ 3099658 h 6367455"/>
                <a:gd name="connsiteX1581" fmla="*/ 2702673 w 6891715"/>
                <a:gd name="connsiteY1581" fmla="*/ 3089016 h 6367455"/>
                <a:gd name="connsiteX1582" fmla="*/ 1081056 w 6891715"/>
                <a:gd name="connsiteY1582" fmla="*/ 3082917 h 6367455"/>
                <a:gd name="connsiteX1583" fmla="*/ 1085552 w 6891715"/>
                <a:gd name="connsiteY1583" fmla="*/ 3084822 h 6367455"/>
                <a:gd name="connsiteX1584" fmla="*/ 1087404 w 6891715"/>
                <a:gd name="connsiteY1584" fmla="*/ 3093394 h 6367455"/>
                <a:gd name="connsiteX1585" fmla="*/ 1083700 w 6891715"/>
                <a:gd name="connsiteY1585" fmla="*/ 3105141 h 6367455"/>
                <a:gd name="connsiteX1586" fmla="*/ 1081056 w 6891715"/>
                <a:gd name="connsiteY1586" fmla="*/ 3095617 h 6367455"/>
                <a:gd name="connsiteX1587" fmla="*/ 3278151 w 6891715"/>
                <a:gd name="connsiteY1587" fmla="*/ 3081329 h 6367455"/>
                <a:gd name="connsiteX1588" fmla="*/ 3281326 w 6891715"/>
                <a:gd name="connsiteY1588" fmla="*/ 3085759 h 6367455"/>
                <a:gd name="connsiteX1589" fmla="*/ 3275928 w 6891715"/>
                <a:gd name="connsiteY1589" fmla="*/ 3099048 h 6367455"/>
                <a:gd name="connsiteX1590" fmla="*/ 3272118 w 6891715"/>
                <a:gd name="connsiteY1590" fmla="*/ 3137019 h 6367455"/>
                <a:gd name="connsiteX1591" fmla="*/ 3272436 w 6891715"/>
                <a:gd name="connsiteY1591" fmla="*/ 3161067 h 6367455"/>
                <a:gd name="connsiteX1592" fmla="*/ 3256561 w 6891715"/>
                <a:gd name="connsiteY1592" fmla="*/ 3174673 h 6367455"/>
                <a:gd name="connsiteX1593" fmla="*/ 3251481 w 6891715"/>
                <a:gd name="connsiteY1593" fmla="*/ 3207581 h 6367455"/>
                <a:gd name="connsiteX1594" fmla="*/ 3245448 w 6891715"/>
                <a:gd name="connsiteY1594" fmla="*/ 3235745 h 6367455"/>
                <a:gd name="connsiteX1595" fmla="*/ 3232113 w 6891715"/>
                <a:gd name="connsiteY1595" fmla="*/ 3264226 h 6367455"/>
                <a:gd name="connsiteX1596" fmla="*/ 3220365 w 6891715"/>
                <a:gd name="connsiteY1596" fmla="*/ 3268655 h 6367455"/>
                <a:gd name="connsiteX1597" fmla="*/ 3219413 w 6891715"/>
                <a:gd name="connsiteY1597" fmla="*/ 3255048 h 6367455"/>
                <a:gd name="connsiteX1598" fmla="*/ 3232430 w 6891715"/>
                <a:gd name="connsiteY1598" fmla="*/ 3179419 h 6367455"/>
                <a:gd name="connsiteX1599" fmla="*/ 3249258 w 6891715"/>
                <a:gd name="connsiteY1599" fmla="*/ 3154106 h 6367455"/>
                <a:gd name="connsiteX1600" fmla="*/ 3259418 w 6891715"/>
                <a:gd name="connsiteY1600" fmla="*/ 3133854 h 6367455"/>
                <a:gd name="connsiteX1601" fmla="*/ 3265768 w 6891715"/>
                <a:gd name="connsiteY1601" fmla="*/ 3118034 h 6367455"/>
                <a:gd name="connsiteX1602" fmla="*/ 3264498 w 6891715"/>
                <a:gd name="connsiteY1602" fmla="*/ 3103479 h 6367455"/>
                <a:gd name="connsiteX1603" fmla="*/ 963890 w 6891715"/>
                <a:gd name="connsiteY1603" fmla="*/ 3071804 h 6367455"/>
                <a:gd name="connsiteX1604" fmla="*/ 974701 w 6891715"/>
                <a:gd name="connsiteY1604" fmla="*/ 3076971 h 6367455"/>
                <a:gd name="connsiteX1605" fmla="*/ 969132 w 6891715"/>
                <a:gd name="connsiteY1605" fmla="*/ 3086091 h 6367455"/>
                <a:gd name="connsiteX1606" fmla="*/ 961597 w 6891715"/>
                <a:gd name="connsiteY1606" fmla="*/ 3083963 h 6367455"/>
                <a:gd name="connsiteX1607" fmla="*/ 954063 w 6891715"/>
                <a:gd name="connsiteY1607" fmla="*/ 3080315 h 6367455"/>
                <a:gd name="connsiteX1608" fmla="*/ 955045 w 6891715"/>
                <a:gd name="connsiteY1608" fmla="*/ 3073020 h 6367455"/>
                <a:gd name="connsiteX1609" fmla="*/ 960350 w 6891715"/>
                <a:gd name="connsiteY1609" fmla="*/ 3040054 h 6367455"/>
                <a:gd name="connsiteX1610" fmla="*/ 976288 w 6891715"/>
                <a:gd name="connsiteY1610" fmla="*/ 3041016 h 6367455"/>
                <a:gd name="connsiteX1611" fmla="*/ 974100 w 6891715"/>
                <a:gd name="connsiteY1611" fmla="*/ 3051920 h 6367455"/>
                <a:gd name="connsiteX1612" fmla="*/ 968788 w 6891715"/>
                <a:gd name="connsiteY1612" fmla="*/ 3050637 h 6367455"/>
                <a:gd name="connsiteX1613" fmla="*/ 970975 w 6891715"/>
                <a:gd name="connsiteY1613" fmla="*/ 3059296 h 6367455"/>
                <a:gd name="connsiteX1614" fmla="*/ 974100 w 6891715"/>
                <a:gd name="connsiteY1614" fmla="*/ 3058975 h 6367455"/>
                <a:gd name="connsiteX1615" fmla="*/ 975038 w 6891715"/>
                <a:gd name="connsiteY1615" fmla="*/ 3071804 h 6367455"/>
                <a:gd name="connsiteX1616" fmla="*/ 960350 w 6891715"/>
                <a:gd name="connsiteY1616" fmla="*/ 3064748 h 6367455"/>
                <a:gd name="connsiteX1617" fmla="*/ 959412 w 6891715"/>
                <a:gd name="connsiteY1617" fmla="*/ 3056089 h 6367455"/>
                <a:gd name="connsiteX1618" fmla="*/ 941600 w 6891715"/>
                <a:gd name="connsiteY1618" fmla="*/ 3052882 h 6367455"/>
                <a:gd name="connsiteX1619" fmla="*/ 936599 w 6891715"/>
                <a:gd name="connsiteY1619" fmla="*/ 3043582 h 6367455"/>
                <a:gd name="connsiteX1620" fmla="*/ 1047716 w 6891715"/>
                <a:gd name="connsiteY1620" fmla="*/ 3033705 h 6367455"/>
                <a:gd name="connsiteX1621" fmla="*/ 1067084 w 6891715"/>
                <a:gd name="connsiteY1621" fmla="*/ 3048347 h 6367455"/>
                <a:gd name="connsiteX1622" fmla="*/ 1069307 w 6891715"/>
                <a:gd name="connsiteY1622" fmla="*/ 3077949 h 6367455"/>
                <a:gd name="connsiteX1623" fmla="*/ 1066132 w 6891715"/>
                <a:gd name="connsiteY1623" fmla="*/ 3087498 h 6367455"/>
                <a:gd name="connsiteX1624" fmla="*/ 1076926 w 6891715"/>
                <a:gd name="connsiteY1624" fmla="*/ 3092590 h 6367455"/>
                <a:gd name="connsiteX1625" fmla="*/ 1079466 w 6891715"/>
                <a:gd name="connsiteY1625" fmla="*/ 3109460 h 6367455"/>
                <a:gd name="connsiteX1626" fmla="*/ 1084229 w 6891715"/>
                <a:gd name="connsiteY1626" fmla="*/ 3109460 h 6367455"/>
                <a:gd name="connsiteX1627" fmla="*/ 1082642 w 6891715"/>
                <a:gd name="connsiteY1627" fmla="*/ 3121874 h 6367455"/>
                <a:gd name="connsiteX1628" fmla="*/ 1108678 w 6891715"/>
                <a:gd name="connsiteY1628" fmla="*/ 3115508 h 6367455"/>
                <a:gd name="connsiteX1629" fmla="*/ 1111218 w 6891715"/>
                <a:gd name="connsiteY1629" fmla="*/ 3125057 h 6367455"/>
                <a:gd name="connsiteX1630" fmla="*/ 1097247 w 6891715"/>
                <a:gd name="connsiteY1630" fmla="*/ 3135879 h 6367455"/>
                <a:gd name="connsiteX1631" fmla="*/ 1089310 w 6891715"/>
                <a:gd name="connsiteY1631" fmla="*/ 3154022 h 6367455"/>
                <a:gd name="connsiteX1632" fmla="*/ 1080737 w 6891715"/>
                <a:gd name="connsiteY1632" fmla="*/ 3159115 h 6367455"/>
                <a:gd name="connsiteX1633" fmla="*/ 1079784 w 6891715"/>
                <a:gd name="connsiteY1633" fmla="*/ 3152749 h 6367455"/>
                <a:gd name="connsiteX1634" fmla="*/ 1081372 w 6891715"/>
                <a:gd name="connsiteY1634" fmla="*/ 3135879 h 6367455"/>
                <a:gd name="connsiteX1635" fmla="*/ 1066766 w 6891715"/>
                <a:gd name="connsiteY1635" fmla="*/ 3136198 h 6367455"/>
                <a:gd name="connsiteX1636" fmla="*/ 1059148 w 6891715"/>
                <a:gd name="connsiteY1636" fmla="*/ 3139381 h 6367455"/>
                <a:gd name="connsiteX1637" fmla="*/ 1055971 w 6891715"/>
                <a:gd name="connsiteY1637" fmla="*/ 3132060 h 6367455"/>
                <a:gd name="connsiteX1638" fmla="*/ 1045494 w 6891715"/>
                <a:gd name="connsiteY1638" fmla="*/ 3119009 h 6367455"/>
                <a:gd name="connsiteX1639" fmla="*/ 1046446 w 6891715"/>
                <a:gd name="connsiteY1639" fmla="*/ 3112006 h 6367455"/>
                <a:gd name="connsiteX1640" fmla="*/ 1044224 w 6891715"/>
                <a:gd name="connsiteY1640" fmla="*/ 3098320 h 6367455"/>
                <a:gd name="connsiteX1641" fmla="*/ 1032158 w 6891715"/>
                <a:gd name="connsiteY1641" fmla="*/ 3089726 h 6367455"/>
                <a:gd name="connsiteX1642" fmla="*/ 1032793 w 6891715"/>
                <a:gd name="connsiteY1642" fmla="*/ 3102457 h 6367455"/>
                <a:gd name="connsiteX1643" fmla="*/ 1019777 w 6891715"/>
                <a:gd name="connsiteY1643" fmla="*/ 3099275 h 6367455"/>
                <a:gd name="connsiteX1644" fmla="*/ 1012474 w 6891715"/>
                <a:gd name="connsiteY1644" fmla="*/ 3087816 h 6367455"/>
                <a:gd name="connsiteX1645" fmla="*/ 1008027 w 6891715"/>
                <a:gd name="connsiteY1645" fmla="*/ 3077312 h 6367455"/>
                <a:gd name="connsiteX1646" fmla="*/ 1015331 w 6891715"/>
                <a:gd name="connsiteY1646" fmla="*/ 3068718 h 6367455"/>
                <a:gd name="connsiteX1647" fmla="*/ 1023904 w 6891715"/>
                <a:gd name="connsiteY1647" fmla="*/ 3075084 h 6367455"/>
                <a:gd name="connsiteX1648" fmla="*/ 1028031 w 6891715"/>
                <a:gd name="connsiteY1648" fmla="*/ 3071901 h 6367455"/>
                <a:gd name="connsiteX1649" fmla="*/ 1023904 w 6891715"/>
                <a:gd name="connsiteY1649" fmla="*/ 3055031 h 6367455"/>
                <a:gd name="connsiteX1650" fmla="*/ 1025491 w 6891715"/>
                <a:gd name="connsiteY1650" fmla="*/ 3045482 h 6367455"/>
                <a:gd name="connsiteX1651" fmla="*/ 1032158 w 6891715"/>
                <a:gd name="connsiteY1651" fmla="*/ 3060123 h 6367455"/>
                <a:gd name="connsiteX1652" fmla="*/ 1049304 w 6891715"/>
                <a:gd name="connsiteY1652" fmla="*/ 3065217 h 6367455"/>
                <a:gd name="connsiteX1653" fmla="*/ 1039462 w 6891715"/>
                <a:gd name="connsiteY1653" fmla="*/ 3043254 h 6367455"/>
                <a:gd name="connsiteX1654" fmla="*/ 2663477 w 6891715"/>
                <a:gd name="connsiteY1654" fmla="*/ 3014652 h 6367455"/>
                <a:gd name="connsiteX1655" fmla="*/ 2668550 w 6891715"/>
                <a:gd name="connsiteY1655" fmla="*/ 3015608 h 6367455"/>
                <a:gd name="connsiteX1656" fmla="*/ 2660624 w 6891715"/>
                <a:gd name="connsiteY1656" fmla="*/ 3025162 h 6367455"/>
                <a:gd name="connsiteX1657" fmla="*/ 2651113 w 6891715"/>
                <a:gd name="connsiteY1657" fmla="*/ 3049369 h 6367455"/>
                <a:gd name="connsiteX1658" fmla="*/ 2659673 w 6891715"/>
                <a:gd name="connsiteY1658" fmla="*/ 3062110 h 6367455"/>
                <a:gd name="connsiteX1659" fmla="*/ 2667282 w 6891715"/>
                <a:gd name="connsiteY1659" fmla="*/ 3079946 h 6367455"/>
                <a:gd name="connsiteX1660" fmla="*/ 2665379 w 6891715"/>
                <a:gd name="connsiteY1660" fmla="*/ 3098101 h 6367455"/>
                <a:gd name="connsiteX1661" fmla="*/ 2651747 w 6891715"/>
                <a:gd name="connsiteY1661" fmla="*/ 3118168 h 6367455"/>
                <a:gd name="connsiteX1662" fmla="*/ 2641284 w 6891715"/>
                <a:gd name="connsiteY1662" fmla="*/ 3138552 h 6367455"/>
                <a:gd name="connsiteX1663" fmla="*/ 2639382 w 6891715"/>
                <a:gd name="connsiteY1663" fmla="*/ 3148107 h 6367455"/>
                <a:gd name="connsiteX1664" fmla="*/ 2633992 w 6891715"/>
                <a:gd name="connsiteY1664" fmla="*/ 3144922 h 6367455"/>
                <a:gd name="connsiteX1665" fmla="*/ 2624481 w 6891715"/>
                <a:gd name="connsiteY1665" fmla="*/ 3135367 h 6367455"/>
                <a:gd name="connsiteX1666" fmla="*/ 2607361 w 6891715"/>
                <a:gd name="connsiteY1666" fmla="*/ 3133456 h 6367455"/>
                <a:gd name="connsiteX1667" fmla="*/ 2591509 w 6891715"/>
                <a:gd name="connsiteY1667" fmla="*/ 3129315 h 6367455"/>
                <a:gd name="connsiteX1668" fmla="*/ 2583266 w 6891715"/>
                <a:gd name="connsiteY1668" fmla="*/ 3137596 h 6367455"/>
                <a:gd name="connsiteX1669" fmla="*/ 2569316 w 6891715"/>
                <a:gd name="connsiteY1669" fmla="*/ 3133775 h 6367455"/>
                <a:gd name="connsiteX1670" fmla="*/ 2548392 w 6891715"/>
                <a:gd name="connsiteY1670" fmla="*/ 3148744 h 6367455"/>
                <a:gd name="connsiteX1671" fmla="*/ 2533808 w 6891715"/>
                <a:gd name="connsiteY1671" fmla="*/ 3141738 h 6367455"/>
                <a:gd name="connsiteX1672" fmla="*/ 2530003 w 6891715"/>
                <a:gd name="connsiteY1672" fmla="*/ 3127723 h 6367455"/>
                <a:gd name="connsiteX1673" fmla="*/ 2504006 w 6891715"/>
                <a:gd name="connsiteY1673" fmla="*/ 3142693 h 6367455"/>
                <a:gd name="connsiteX1674" fmla="*/ 2496714 w 6891715"/>
                <a:gd name="connsiteY1674" fmla="*/ 3155433 h 6367455"/>
                <a:gd name="connsiteX1675" fmla="*/ 2471351 w 6891715"/>
                <a:gd name="connsiteY1675" fmla="*/ 3164352 h 6367455"/>
                <a:gd name="connsiteX1676" fmla="*/ 2468180 w 6891715"/>
                <a:gd name="connsiteY1676" fmla="*/ 3181551 h 6367455"/>
                <a:gd name="connsiteX1677" fmla="*/ 2479277 w 6891715"/>
                <a:gd name="connsiteY1677" fmla="*/ 3189514 h 6367455"/>
                <a:gd name="connsiteX1678" fmla="*/ 2479277 w 6891715"/>
                <a:gd name="connsiteY1678" fmla="*/ 3193973 h 6367455"/>
                <a:gd name="connsiteX1679" fmla="*/ 2485617 w 6891715"/>
                <a:gd name="connsiteY1679" fmla="*/ 3200343 h 6367455"/>
                <a:gd name="connsiteX1680" fmla="*/ 2484666 w 6891715"/>
                <a:gd name="connsiteY1680" fmla="*/ 3214677 h 6367455"/>
                <a:gd name="connsiteX1681" fmla="*/ 2473887 w 6891715"/>
                <a:gd name="connsiteY1681" fmla="*/ 3211809 h 6367455"/>
                <a:gd name="connsiteX1682" fmla="*/ 2477057 w 6891715"/>
                <a:gd name="connsiteY1682" fmla="*/ 3200343 h 6367455"/>
                <a:gd name="connsiteX1683" fmla="*/ 2468814 w 6891715"/>
                <a:gd name="connsiteY1683" fmla="*/ 3205439 h 6367455"/>
                <a:gd name="connsiteX1684" fmla="*/ 2458986 w 6891715"/>
                <a:gd name="connsiteY1684" fmla="*/ 3192062 h 6367455"/>
                <a:gd name="connsiteX1685" fmla="*/ 2449475 w 6891715"/>
                <a:gd name="connsiteY1685" fmla="*/ 3187921 h 6367455"/>
                <a:gd name="connsiteX1686" fmla="*/ 2452328 w 6891715"/>
                <a:gd name="connsiteY1686" fmla="*/ 3178047 h 6367455"/>
                <a:gd name="connsiteX1687" fmla="*/ 2456767 w 6891715"/>
                <a:gd name="connsiteY1687" fmla="*/ 3149381 h 6367455"/>
                <a:gd name="connsiteX1688" fmla="*/ 2481813 w 6891715"/>
                <a:gd name="connsiteY1688" fmla="*/ 3128041 h 6367455"/>
                <a:gd name="connsiteX1689" fmla="*/ 2509396 w 6891715"/>
                <a:gd name="connsiteY1689" fmla="*/ 3122945 h 6367455"/>
                <a:gd name="connsiteX1690" fmla="*/ 2521760 w 6891715"/>
                <a:gd name="connsiteY1690" fmla="*/ 3114345 h 6367455"/>
                <a:gd name="connsiteX1691" fmla="*/ 2562024 w 6891715"/>
                <a:gd name="connsiteY1691" fmla="*/ 3109568 h 6367455"/>
                <a:gd name="connsiteX1692" fmla="*/ 2582632 w 6891715"/>
                <a:gd name="connsiteY1692" fmla="*/ 3077717 h 6367455"/>
                <a:gd name="connsiteX1693" fmla="*/ 2602605 w 6891715"/>
                <a:gd name="connsiteY1693" fmla="*/ 3055421 h 6367455"/>
                <a:gd name="connsiteX1694" fmla="*/ 2615287 w 6891715"/>
                <a:gd name="connsiteY1694" fmla="*/ 3047459 h 6367455"/>
                <a:gd name="connsiteX1695" fmla="*/ 2630188 w 6891715"/>
                <a:gd name="connsiteY1695" fmla="*/ 3047459 h 6367455"/>
                <a:gd name="connsiteX1696" fmla="*/ 2642553 w 6891715"/>
                <a:gd name="connsiteY1696" fmla="*/ 3036947 h 6367455"/>
                <a:gd name="connsiteX1697" fmla="*/ 3448413 w 6891715"/>
                <a:gd name="connsiteY1697" fmla="*/ 2979732 h 6367455"/>
                <a:gd name="connsiteX1698" fmla="*/ 3453791 w 6891715"/>
                <a:gd name="connsiteY1698" fmla="*/ 2990488 h 6367455"/>
                <a:gd name="connsiteX1699" fmla="*/ 3465498 w 6891715"/>
                <a:gd name="connsiteY1699" fmla="*/ 2979732 h 6367455"/>
                <a:gd name="connsiteX1700" fmla="*/ 3471826 w 6891715"/>
                <a:gd name="connsiteY1700" fmla="*/ 2991437 h 6367455"/>
                <a:gd name="connsiteX1701" fmla="*/ 3467396 w 6891715"/>
                <a:gd name="connsiteY1701" fmla="*/ 3010102 h 6367455"/>
                <a:gd name="connsiteX1702" fmla="*/ 3453159 w 6891715"/>
                <a:gd name="connsiteY1702" fmla="*/ 3013582 h 6367455"/>
                <a:gd name="connsiteX1703" fmla="*/ 3450311 w 6891715"/>
                <a:gd name="connsiteY1703" fmla="*/ 3061035 h 6367455"/>
                <a:gd name="connsiteX1704" fmla="*/ 3458537 w 6891715"/>
                <a:gd name="connsiteY1704" fmla="*/ 3074321 h 6367455"/>
                <a:gd name="connsiteX1705" fmla="*/ 3441769 w 6891715"/>
                <a:gd name="connsiteY1705" fmla="*/ 3080016 h 6367455"/>
                <a:gd name="connsiteX1706" fmla="*/ 3442085 w 6891715"/>
                <a:gd name="connsiteY1706" fmla="*/ 3097415 h 6367455"/>
                <a:gd name="connsiteX1707" fmla="*/ 3430378 w 6891715"/>
                <a:gd name="connsiteY1707" fmla="*/ 3099630 h 6367455"/>
                <a:gd name="connsiteX1708" fmla="*/ 3407598 w 6891715"/>
                <a:gd name="connsiteY1708" fmla="*/ 3133480 h 6367455"/>
                <a:gd name="connsiteX1709" fmla="*/ 3408547 w 6891715"/>
                <a:gd name="connsiteY1709" fmla="*/ 3149296 h 6367455"/>
                <a:gd name="connsiteX1710" fmla="*/ 3381338 w 6891715"/>
                <a:gd name="connsiteY1710" fmla="*/ 3155940 h 6367455"/>
                <a:gd name="connsiteX1711" fmla="*/ 3399056 w 6891715"/>
                <a:gd name="connsiteY1711" fmla="*/ 3131898 h 6367455"/>
                <a:gd name="connsiteX1712" fmla="*/ 3405384 w 6891715"/>
                <a:gd name="connsiteY1712" fmla="*/ 3121142 h 6367455"/>
                <a:gd name="connsiteX1713" fmla="*/ 3388615 w 6891715"/>
                <a:gd name="connsiteY1713" fmla="*/ 3129683 h 6367455"/>
                <a:gd name="connsiteX1714" fmla="*/ 3390197 w 6891715"/>
                <a:gd name="connsiteY1714" fmla="*/ 3106272 h 6367455"/>
                <a:gd name="connsiteX1715" fmla="*/ 3384818 w 6891715"/>
                <a:gd name="connsiteY1715" fmla="*/ 3092037 h 6367455"/>
                <a:gd name="connsiteX1716" fmla="*/ 3394626 w 6891715"/>
                <a:gd name="connsiteY1716" fmla="*/ 3078118 h 6367455"/>
                <a:gd name="connsiteX1717" fmla="*/ 3384502 w 6891715"/>
                <a:gd name="connsiteY1717" fmla="*/ 3050912 h 6367455"/>
                <a:gd name="connsiteX1718" fmla="*/ 3412977 w 6891715"/>
                <a:gd name="connsiteY1718" fmla="*/ 3012000 h 6367455"/>
                <a:gd name="connsiteX1719" fmla="*/ 3414559 w 6891715"/>
                <a:gd name="connsiteY1719" fmla="*/ 2994917 h 6367455"/>
                <a:gd name="connsiteX1720" fmla="*/ 3442085 w 6891715"/>
                <a:gd name="connsiteY1720" fmla="*/ 2991437 h 6367455"/>
                <a:gd name="connsiteX1721" fmla="*/ 3493415 w 6891715"/>
                <a:gd name="connsiteY1721" fmla="*/ 2962270 h 6367455"/>
                <a:gd name="connsiteX1722" fmla="*/ 3495638 w 6891715"/>
                <a:gd name="connsiteY1722" fmla="*/ 2975755 h 6367455"/>
                <a:gd name="connsiteX1723" fmla="*/ 3483890 w 6891715"/>
                <a:gd name="connsiteY1723" fmla="*/ 2974150 h 6367455"/>
                <a:gd name="connsiteX1724" fmla="*/ 3475318 w 6891715"/>
                <a:gd name="connsiteY1724" fmla="*/ 2990845 h 6367455"/>
                <a:gd name="connsiteX1725" fmla="*/ 3473413 w 6891715"/>
                <a:gd name="connsiteY1725" fmla="*/ 2976076 h 6367455"/>
                <a:gd name="connsiteX1726" fmla="*/ 2769847 w 6891715"/>
                <a:gd name="connsiteY1726" fmla="*/ 2960682 h 6367455"/>
                <a:gd name="connsiteX1727" fmla="*/ 2770150 w 6891715"/>
                <a:gd name="connsiteY1727" fmla="*/ 2978807 h 6367455"/>
                <a:gd name="connsiteX1728" fmla="*/ 2761986 w 6891715"/>
                <a:gd name="connsiteY1728" fmla="*/ 2994019 h 6367455"/>
                <a:gd name="connsiteX1729" fmla="*/ 2751100 w 6891715"/>
                <a:gd name="connsiteY1729" fmla="*/ 2971363 h 6367455"/>
                <a:gd name="connsiteX1730" fmla="*/ 2754728 w 6891715"/>
                <a:gd name="connsiteY1730" fmla="*/ 2961977 h 6367455"/>
                <a:gd name="connsiteX1731" fmla="*/ 1053114 w 6891715"/>
                <a:gd name="connsiteY1731" fmla="*/ 2895591 h 6367455"/>
                <a:gd name="connsiteX1732" fmla="*/ 1060733 w 6891715"/>
                <a:gd name="connsiteY1732" fmla="*/ 2896547 h 6367455"/>
                <a:gd name="connsiteX1733" fmla="*/ 1066448 w 6891715"/>
                <a:gd name="connsiteY1733" fmla="*/ 2921057 h 6367455"/>
                <a:gd name="connsiteX1734" fmla="*/ 1051527 w 6891715"/>
                <a:gd name="connsiteY1734" fmla="*/ 2933787 h 6367455"/>
                <a:gd name="connsiteX1735" fmla="*/ 1053749 w 6891715"/>
                <a:gd name="connsiteY1735" fmla="*/ 2941110 h 6367455"/>
                <a:gd name="connsiteX1736" fmla="*/ 1068353 w 6891715"/>
                <a:gd name="connsiteY1736" fmla="*/ 2926149 h 6367455"/>
                <a:gd name="connsiteX1737" fmla="*/ 1071528 w 6891715"/>
                <a:gd name="connsiteY1737" fmla="*/ 2931239 h 6367455"/>
                <a:gd name="connsiteX1738" fmla="*/ 1063274 w 6891715"/>
                <a:gd name="connsiteY1738" fmla="*/ 2946204 h 6367455"/>
                <a:gd name="connsiteX1739" fmla="*/ 1051844 w 6891715"/>
                <a:gd name="connsiteY1739" fmla="*/ 2947478 h 6367455"/>
                <a:gd name="connsiteX1740" fmla="*/ 1042318 w 6891715"/>
                <a:gd name="connsiteY1740" fmla="*/ 2957981 h 6367455"/>
                <a:gd name="connsiteX1741" fmla="*/ 1030571 w 6891715"/>
                <a:gd name="connsiteY1741" fmla="*/ 2965621 h 6367455"/>
                <a:gd name="connsiteX1742" fmla="*/ 1041365 w 6891715"/>
                <a:gd name="connsiteY1742" fmla="*/ 2967849 h 6367455"/>
                <a:gd name="connsiteX1743" fmla="*/ 1043271 w 6891715"/>
                <a:gd name="connsiteY1743" fmla="*/ 2977080 h 6367455"/>
                <a:gd name="connsiteX1744" fmla="*/ 1040413 w 6891715"/>
                <a:gd name="connsiteY1744" fmla="*/ 2983446 h 6367455"/>
                <a:gd name="connsiteX1745" fmla="*/ 1028983 w 6891715"/>
                <a:gd name="connsiteY1745" fmla="*/ 2991722 h 6367455"/>
                <a:gd name="connsiteX1746" fmla="*/ 1020413 w 6891715"/>
                <a:gd name="connsiteY1746" fmla="*/ 2991085 h 6367455"/>
                <a:gd name="connsiteX1747" fmla="*/ 1010885 w 6891715"/>
                <a:gd name="connsiteY1747" fmla="*/ 2990130 h 6367455"/>
                <a:gd name="connsiteX1748" fmla="*/ 1009614 w 6891715"/>
                <a:gd name="connsiteY1748" fmla="*/ 2997451 h 6367455"/>
                <a:gd name="connsiteX1749" fmla="*/ 1004853 w 6891715"/>
                <a:gd name="connsiteY1749" fmla="*/ 3013366 h 6367455"/>
                <a:gd name="connsiteX1750" fmla="*/ 987717 w 6891715"/>
                <a:gd name="connsiteY1750" fmla="*/ 3021006 h 6367455"/>
                <a:gd name="connsiteX1751" fmla="*/ 976287 w 6891715"/>
                <a:gd name="connsiteY1751" fmla="*/ 3013366 h 6367455"/>
                <a:gd name="connsiteX1752" fmla="*/ 986765 w 6891715"/>
                <a:gd name="connsiteY1752" fmla="*/ 3006045 h 6367455"/>
                <a:gd name="connsiteX1753" fmla="*/ 995010 w 6891715"/>
                <a:gd name="connsiteY1753" fmla="*/ 2991085 h 6367455"/>
                <a:gd name="connsiteX1754" fmla="*/ 986447 w 6891715"/>
                <a:gd name="connsiteY1754" fmla="*/ 2987266 h 6367455"/>
                <a:gd name="connsiteX1755" fmla="*/ 983272 w 6891715"/>
                <a:gd name="connsiteY1755" fmla="*/ 2980900 h 6367455"/>
                <a:gd name="connsiteX1756" fmla="*/ 991845 w 6891715"/>
                <a:gd name="connsiteY1756" fmla="*/ 2974534 h 6367455"/>
                <a:gd name="connsiteX1757" fmla="*/ 980097 w 6891715"/>
                <a:gd name="connsiteY1757" fmla="*/ 2974534 h 6367455"/>
                <a:gd name="connsiteX1758" fmla="*/ 976605 w 6891715"/>
                <a:gd name="connsiteY1758" fmla="*/ 2955434 h 6367455"/>
                <a:gd name="connsiteX1759" fmla="*/ 989305 w 6891715"/>
                <a:gd name="connsiteY1759" fmla="*/ 2938244 h 6367455"/>
                <a:gd name="connsiteX1760" fmla="*/ 995645 w 6891715"/>
                <a:gd name="connsiteY1760" fmla="*/ 2945568 h 6367455"/>
                <a:gd name="connsiteX1761" fmla="*/ 996597 w 6891715"/>
                <a:gd name="connsiteY1761" fmla="*/ 2940473 h 6367455"/>
                <a:gd name="connsiteX1762" fmla="*/ 1009297 w 6891715"/>
                <a:gd name="connsiteY1762" fmla="*/ 2942384 h 6367455"/>
                <a:gd name="connsiteX1763" fmla="*/ 1012473 w 6891715"/>
                <a:gd name="connsiteY1763" fmla="*/ 2950025 h 6367455"/>
                <a:gd name="connsiteX1764" fmla="*/ 1012473 w 6891715"/>
                <a:gd name="connsiteY1764" fmla="*/ 2939200 h 6367455"/>
                <a:gd name="connsiteX1765" fmla="*/ 1014377 w 6891715"/>
                <a:gd name="connsiteY1765" fmla="*/ 2930921 h 6367455"/>
                <a:gd name="connsiteX1766" fmla="*/ 1042000 w 6891715"/>
                <a:gd name="connsiteY1766" fmla="*/ 2909597 h 6367455"/>
                <a:gd name="connsiteX1767" fmla="*/ 1051209 w 6891715"/>
                <a:gd name="connsiteY1767" fmla="*/ 2904186 h 6367455"/>
                <a:gd name="connsiteX1768" fmla="*/ 1350059 w 6891715"/>
                <a:gd name="connsiteY1768" fmla="*/ 2857495 h 6367455"/>
                <a:gd name="connsiteX1769" fmla="*/ 1357674 w 6891715"/>
                <a:gd name="connsiteY1769" fmla="*/ 2864802 h 6367455"/>
                <a:gd name="connsiteX1770" fmla="*/ 1355452 w 6891715"/>
                <a:gd name="connsiteY1770" fmla="*/ 2876239 h 6367455"/>
                <a:gd name="connsiteX1771" fmla="*/ 1359577 w 6891715"/>
                <a:gd name="connsiteY1771" fmla="*/ 2883863 h 6367455"/>
                <a:gd name="connsiteX1772" fmla="*/ 1370365 w 6891715"/>
                <a:gd name="connsiteY1772" fmla="*/ 2885769 h 6367455"/>
                <a:gd name="connsiteX1773" fmla="*/ 1361164 w 6891715"/>
                <a:gd name="connsiteY1773" fmla="*/ 2908962 h 6367455"/>
                <a:gd name="connsiteX1774" fmla="*/ 1339906 w 6891715"/>
                <a:gd name="connsiteY1774" fmla="*/ 2921989 h 6367455"/>
                <a:gd name="connsiteX1775" fmla="*/ 1307551 w 6891715"/>
                <a:gd name="connsiteY1775" fmla="*/ 2950584 h 6367455"/>
                <a:gd name="connsiteX1776" fmla="*/ 1298350 w 6891715"/>
                <a:gd name="connsiteY1776" fmla="*/ 2965517 h 6367455"/>
                <a:gd name="connsiteX1777" fmla="*/ 1284393 w 6891715"/>
                <a:gd name="connsiteY1777" fmla="*/ 2971871 h 6367455"/>
                <a:gd name="connsiteX1778" fmla="*/ 1283441 w 6891715"/>
                <a:gd name="connsiteY1778" fmla="*/ 2979495 h 6367455"/>
                <a:gd name="connsiteX1779" fmla="*/ 1266628 w 6891715"/>
                <a:gd name="connsiteY1779" fmla="*/ 2996334 h 6367455"/>
                <a:gd name="connsiteX1780" fmla="*/ 1259332 w 6891715"/>
                <a:gd name="connsiteY1780" fmla="*/ 2995381 h 6367455"/>
                <a:gd name="connsiteX1781" fmla="*/ 1243469 w 6891715"/>
                <a:gd name="connsiteY1781" fmla="*/ 2999829 h 6367455"/>
                <a:gd name="connsiteX1782" fmla="*/ 1258381 w 6891715"/>
                <a:gd name="connsiteY1782" fmla="*/ 3002688 h 6367455"/>
                <a:gd name="connsiteX1783" fmla="*/ 1261553 w 6891715"/>
                <a:gd name="connsiteY1783" fmla="*/ 3008089 h 6367455"/>
                <a:gd name="connsiteX1784" fmla="*/ 1290103 w 6891715"/>
                <a:gd name="connsiteY1784" fmla="*/ 2999193 h 6367455"/>
                <a:gd name="connsiteX1785" fmla="*/ 1295496 w 6891715"/>
                <a:gd name="connsiteY1785" fmla="*/ 3001417 h 6367455"/>
                <a:gd name="connsiteX1786" fmla="*/ 1278683 w 6891715"/>
                <a:gd name="connsiteY1786" fmla="*/ 3023657 h 6367455"/>
                <a:gd name="connsiteX1787" fmla="*/ 1272973 w 6891715"/>
                <a:gd name="connsiteY1787" fmla="*/ 3016667 h 6367455"/>
                <a:gd name="connsiteX1788" fmla="*/ 1246006 w 6891715"/>
                <a:gd name="connsiteY1788" fmla="*/ 3027152 h 6367455"/>
                <a:gd name="connsiteX1789" fmla="*/ 1232366 w 6891715"/>
                <a:gd name="connsiteY1789" fmla="*/ 3043037 h 6367455"/>
                <a:gd name="connsiteX1790" fmla="*/ 1233635 w 6891715"/>
                <a:gd name="connsiteY1790" fmla="*/ 3047167 h 6367455"/>
                <a:gd name="connsiteX1791" fmla="*/ 1246006 w 6891715"/>
                <a:gd name="connsiteY1791" fmla="*/ 3037636 h 6367455"/>
                <a:gd name="connsiteX1792" fmla="*/ 1261870 w 6891715"/>
                <a:gd name="connsiteY1792" fmla="*/ 3031282 h 6367455"/>
                <a:gd name="connsiteX1793" fmla="*/ 1267262 w 6891715"/>
                <a:gd name="connsiteY1793" fmla="*/ 3030964 h 6367455"/>
                <a:gd name="connsiteX1794" fmla="*/ 1261870 w 6891715"/>
                <a:gd name="connsiteY1794" fmla="*/ 3052251 h 6367455"/>
                <a:gd name="connsiteX1795" fmla="*/ 1251719 w 6891715"/>
                <a:gd name="connsiteY1795" fmla="*/ 3057652 h 6367455"/>
                <a:gd name="connsiteX1796" fmla="*/ 1240931 w 6891715"/>
                <a:gd name="connsiteY1796" fmla="*/ 3060193 h 6367455"/>
                <a:gd name="connsiteX1797" fmla="*/ 1234586 w 6891715"/>
                <a:gd name="connsiteY1797" fmla="*/ 3058923 h 6367455"/>
                <a:gd name="connsiteX1798" fmla="*/ 1231415 w 6891715"/>
                <a:gd name="connsiteY1798" fmla="*/ 3062099 h 6367455"/>
                <a:gd name="connsiteX1799" fmla="*/ 1248227 w 6891715"/>
                <a:gd name="connsiteY1799" fmla="*/ 3072584 h 6367455"/>
                <a:gd name="connsiteX1800" fmla="*/ 1255844 w 6891715"/>
                <a:gd name="connsiteY1800" fmla="*/ 3071313 h 6367455"/>
                <a:gd name="connsiteX1801" fmla="*/ 1272656 w 6891715"/>
                <a:gd name="connsiteY1801" fmla="*/ 3057652 h 6367455"/>
                <a:gd name="connsiteX1802" fmla="*/ 1267262 w 6891715"/>
                <a:gd name="connsiteY1802" fmla="*/ 3051297 h 6367455"/>
                <a:gd name="connsiteX1803" fmla="*/ 1289468 w 6891715"/>
                <a:gd name="connsiteY1803" fmla="*/ 3046849 h 6367455"/>
                <a:gd name="connsiteX1804" fmla="*/ 1293592 w 6891715"/>
                <a:gd name="connsiteY1804" fmla="*/ 3042719 h 6367455"/>
                <a:gd name="connsiteX1805" fmla="*/ 1308502 w 6891715"/>
                <a:gd name="connsiteY1805" fmla="*/ 3041448 h 6367455"/>
                <a:gd name="connsiteX1806" fmla="*/ 1318970 w 6891715"/>
                <a:gd name="connsiteY1806" fmla="*/ 3038271 h 6367455"/>
                <a:gd name="connsiteX1807" fmla="*/ 1327217 w 6891715"/>
                <a:gd name="connsiteY1807" fmla="*/ 3031599 h 6367455"/>
                <a:gd name="connsiteX1808" fmla="*/ 1342126 w 6891715"/>
                <a:gd name="connsiteY1808" fmla="*/ 3025245 h 6367455"/>
                <a:gd name="connsiteX1809" fmla="*/ 1358942 w 6891715"/>
                <a:gd name="connsiteY1809" fmla="*/ 3031282 h 6367455"/>
                <a:gd name="connsiteX1810" fmla="*/ 1371634 w 6891715"/>
                <a:gd name="connsiteY1810" fmla="*/ 3035730 h 6367455"/>
                <a:gd name="connsiteX1811" fmla="*/ 1382421 w 6891715"/>
                <a:gd name="connsiteY1811" fmla="*/ 3030011 h 6367455"/>
                <a:gd name="connsiteX1812" fmla="*/ 1401459 w 6891715"/>
                <a:gd name="connsiteY1812" fmla="*/ 3024610 h 6367455"/>
                <a:gd name="connsiteX1813" fmla="*/ 1414150 w 6891715"/>
                <a:gd name="connsiteY1813" fmla="*/ 3030964 h 6367455"/>
                <a:gd name="connsiteX1814" fmla="*/ 1437305 w 6891715"/>
                <a:gd name="connsiteY1814" fmla="*/ 3028423 h 6367455"/>
                <a:gd name="connsiteX1815" fmla="*/ 1461412 w 6891715"/>
                <a:gd name="connsiteY1815" fmla="*/ 3029375 h 6367455"/>
                <a:gd name="connsiteX1816" fmla="*/ 1474101 w 6891715"/>
                <a:gd name="connsiteY1816" fmla="*/ 3033506 h 6367455"/>
                <a:gd name="connsiteX1817" fmla="*/ 1481080 w 6891715"/>
                <a:gd name="connsiteY1817" fmla="*/ 3052568 h 6367455"/>
                <a:gd name="connsiteX1818" fmla="*/ 1479176 w 6891715"/>
                <a:gd name="connsiteY1818" fmla="*/ 3086245 h 6367455"/>
                <a:gd name="connsiteX1819" fmla="*/ 1459192 w 6891715"/>
                <a:gd name="connsiteY1819" fmla="*/ 3112932 h 6367455"/>
                <a:gd name="connsiteX1820" fmla="*/ 1455069 w 6891715"/>
                <a:gd name="connsiteY1820" fmla="*/ 3142162 h 6367455"/>
                <a:gd name="connsiteX1821" fmla="*/ 1440795 w 6891715"/>
                <a:gd name="connsiteY1821" fmla="*/ 3172026 h 6367455"/>
                <a:gd name="connsiteX1822" fmla="*/ 1437940 w 6891715"/>
                <a:gd name="connsiteY1822" fmla="*/ 3193312 h 6367455"/>
                <a:gd name="connsiteX1823" fmla="*/ 1422080 w 6891715"/>
                <a:gd name="connsiteY1823" fmla="*/ 3203797 h 6367455"/>
                <a:gd name="connsiteX1824" fmla="*/ 1420812 w 6891715"/>
                <a:gd name="connsiteY1824" fmla="*/ 3217460 h 6367455"/>
                <a:gd name="connsiteX1825" fmla="*/ 1406535 w 6891715"/>
                <a:gd name="connsiteY1825" fmla="*/ 3226990 h 6367455"/>
                <a:gd name="connsiteX1826" fmla="*/ 1402092 w 6891715"/>
                <a:gd name="connsiteY1826" fmla="*/ 3238747 h 6367455"/>
                <a:gd name="connsiteX1827" fmla="*/ 1394161 w 6891715"/>
                <a:gd name="connsiteY1827" fmla="*/ 3252727 h 6367455"/>
                <a:gd name="connsiteX1828" fmla="*/ 1371634 w 6891715"/>
                <a:gd name="connsiteY1828" fmla="*/ 3245102 h 6367455"/>
                <a:gd name="connsiteX1829" fmla="*/ 1358942 w 6891715"/>
                <a:gd name="connsiteY1829" fmla="*/ 3257175 h 6367455"/>
                <a:gd name="connsiteX1830" fmla="*/ 1361164 w 6891715"/>
                <a:gd name="connsiteY1830" fmla="*/ 3262260 h 6367455"/>
                <a:gd name="connsiteX1831" fmla="*/ 1370682 w 6891715"/>
                <a:gd name="connsiteY1831" fmla="*/ 3255904 h 6367455"/>
                <a:gd name="connsiteX1832" fmla="*/ 1383373 w 6891715"/>
                <a:gd name="connsiteY1832" fmla="*/ 3254634 h 6367455"/>
                <a:gd name="connsiteX1833" fmla="*/ 1391940 w 6891715"/>
                <a:gd name="connsiteY1833" fmla="*/ 3260035 h 6367455"/>
                <a:gd name="connsiteX1834" fmla="*/ 1389718 w 6891715"/>
                <a:gd name="connsiteY1834" fmla="*/ 3266390 h 6367455"/>
                <a:gd name="connsiteX1835" fmla="*/ 1401459 w 6891715"/>
                <a:gd name="connsiteY1835" fmla="*/ 3270203 h 6367455"/>
                <a:gd name="connsiteX1836" fmla="*/ 1404631 w 6891715"/>
                <a:gd name="connsiteY1836" fmla="*/ 3277827 h 6367455"/>
                <a:gd name="connsiteX1837" fmla="*/ 1403679 w 6891715"/>
                <a:gd name="connsiteY1837" fmla="*/ 3283230 h 6367455"/>
                <a:gd name="connsiteX1838" fmla="*/ 1399237 w 6891715"/>
                <a:gd name="connsiteY1838" fmla="*/ 3289581 h 6367455"/>
                <a:gd name="connsiteX1839" fmla="*/ 1385911 w 6891715"/>
                <a:gd name="connsiteY1839" fmla="*/ 3289581 h 6367455"/>
                <a:gd name="connsiteX1840" fmla="*/ 1374172 w 6891715"/>
                <a:gd name="connsiteY1840" fmla="*/ 3288629 h 6367455"/>
                <a:gd name="connsiteX1841" fmla="*/ 1371000 w 6891715"/>
                <a:gd name="connsiteY1841" fmla="*/ 3297844 h 6367455"/>
                <a:gd name="connsiteX1842" fmla="*/ 1363702 w 6891715"/>
                <a:gd name="connsiteY1842" fmla="*/ 3307374 h 6367455"/>
                <a:gd name="connsiteX1843" fmla="*/ 1348790 w 6891715"/>
                <a:gd name="connsiteY1843" fmla="*/ 3314363 h 6367455"/>
                <a:gd name="connsiteX1844" fmla="*/ 1338636 w 6891715"/>
                <a:gd name="connsiteY1844" fmla="*/ 3312140 h 6367455"/>
                <a:gd name="connsiteX1845" fmla="*/ 1312944 w 6891715"/>
                <a:gd name="connsiteY1845" fmla="*/ 3312457 h 6367455"/>
                <a:gd name="connsiteX1846" fmla="*/ 1288834 w 6891715"/>
                <a:gd name="connsiteY1846" fmla="*/ 3314682 h 6367455"/>
                <a:gd name="connsiteX1847" fmla="*/ 1288834 w 6891715"/>
                <a:gd name="connsiteY1847" fmla="*/ 3319766 h 6367455"/>
                <a:gd name="connsiteX1848" fmla="*/ 1303426 w 6891715"/>
                <a:gd name="connsiteY1848" fmla="*/ 3317859 h 6367455"/>
                <a:gd name="connsiteX1849" fmla="*/ 1319287 w 6891715"/>
                <a:gd name="connsiteY1849" fmla="*/ 3319448 h 6367455"/>
                <a:gd name="connsiteX1850" fmla="*/ 1331022 w 6891715"/>
                <a:gd name="connsiteY1850" fmla="*/ 3323896 h 6367455"/>
                <a:gd name="connsiteX1851" fmla="*/ 1346886 w 6891715"/>
                <a:gd name="connsiteY1851" fmla="*/ 3328663 h 6367455"/>
                <a:gd name="connsiteX1852" fmla="*/ 1369412 w 6891715"/>
                <a:gd name="connsiteY1852" fmla="*/ 3330886 h 6367455"/>
                <a:gd name="connsiteX1853" fmla="*/ 1377662 w 6891715"/>
                <a:gd name="connsiteY1853" fmla="*/ 3328663 h 6367455"/>
                <a:gd name="connsiteX1854" fmla="*/ 1392257 w 6891715"/>
                <a:gd name="connsiteY1854" fmla="*/ 3315000 h 6367455"/>
                <a:gd name="connsiteX1855" fmla="*/ 1403996 w 6891715"/>
                <a:gd name="connsiteY1855" fmla="*/ 3315635 h 6367455"/>
                <a:gd name="connsiteX1856" fmla="*/ 1415736 w 6891715"/>
                <a:gd name="connsiteY1856" fmla="*/ 3321989 h 6367455"/>
                <a:gd name="connsiteX1857" fmla="*/ 1426204 w 6891715"/>
                <a:gd name="connsiteY1857" fmla="*/ 3333427 h 6367455"/>
                <a:gd name="connsiteX1858" fmla="*/ 1441112 w 6891715"/>
                <a:gd name="connsiteY1858" fmla="*/ 3338512 h 6367455"/>
                <a:gd name="connsiteX1859" fmla="*/ 1459192 w 6891715"/>
                <a:gd name="connsiteY1859" fmla="*/ 3345818 h 6367455"/>
                <a:gd name="connsiteX1860" fmla="*/ 1482666 w 6891715"/>
                <a:gd name="connsiteY1860" fmla="*/ 3379492 h 6367455"/>
                <a:gd name="connsiteX1861" fmla="*/ 1484252 w 6891715"/>
                <a:gd name="connsiteY1861" fmla="*/ 3380763 h 6367455"/>
                <a:gd name="connsiteX1862" fmla="*/ 1486474 w 6891715"/>
                <a:gd name="connsiteY1862" fmla="*/ 3382034 h 6367455"/>
                <a:gd name="connsiteX1863" fmla="*/ 1492503 w 6891715"/>
                <a:gd name="connsiteY1863" fmla="*/ 3385847 h 6367455"/>
                <a:gd name="connsiteX1864" fmla="*/ 1500748 w 6891715"/>
                <a:gd name="connsiteY1864" fmla="*/ 3389659 h 6367455"/>
                <a:gd name="connsiteX1865" fmla="*/ 1512809 w 6891715"/>
                <a:gd name="connsiteY1865" fmla="*/ 3414758 h 6367455"/>
                <a:gd name="connsiteX1866" fmla="*/ 1502335 w 6891715"/>
                <a:gd name="connsiteY1866" fmla="*/ 3420477 h 6367455"/>
                <a:gd name="connsiteX1867" fmla="*/ 1497895 w 6891715"/>
                <a:gd name="connsiteY1867" fmla="*/ 3429056 h 6367455"/>
                <a:gd name="connsiteX1868" fmla="*/ 1508679 w 6891715"/>
                <a:gd name="connsiteY1868" fmla="*/ 3433821 h 6367455"/>
                <a:gd name="connsiteX1869" fmla="*/ 1515344 w 6891715"/>
                <a:gd name="connsiteY1869" fmla="*/ 3449707 h 6367455"/>
                <a:gd name="connsiteX1870" fmla="*/ 1519468 w 6891715"/>
                <a:gd name="connsiteY1870" fmla="*/ 3486562 h 6367455"/>
                <a:gd name="connsiteX1871" fmla="*/ 1529300 w 6891715"/>
                <a:gd name="connsiteY1871" fmla="*/ 3508484 h 6367455"/>
                <a:gd name="connsiteX1872" fmla="*/ 1526130 w 6891715"/>
                <a:gd name="connsiteY1872" fmla="*/ 3514838 h 6367455"/>
                <a:gd name="connsiteX1873" fmla="*/ 1538820 w 6891715"/>
                <a:gd name="connsiteY1873" fmla="*/ 3520239 h 6367455"/>
                <a:gd name="connsiteX1874" fmla="*/ 1544213 w 6891715"/>
                <a:gd name="connsiteY1874" fmla="*/ 3527229 h 6367455"/>
                <a:gd name="connsiteX1875" fmla="*/ 1553094 w 6891715"/>
                <a:gd name="connsiteY1875" fmla="*/ 3538031 h 6367455"/>
                <a:gd name="connsiteX1876" fmla="*/ 1546752 w 6891715"/>
                <a:gd name="connsiteY1876" fmla="*/ 3549469 h 6367455"/>
                <a:gd name="connsiteX1877" fmla="*/ 1540406 w 6891715"/>
                <a:gd name="connsiteY1877" fmla="*/ 3565672 h 6367455"/>
                <a:gd name="connsiteX1878" fmla="*/ 1546752 w 6891715"/>
                <a:gd name="connsiteY1878" fmla="*/ 3559318 h 6367455"/>
                <a:gd name="connsiteX1879" fmla="*/ 1557220 w 6891715"/>
                <a:gd name="connsiteY1879" fmla="*/ 3557730 h 6367455"/>
                <a:gd name="connsiteX1880" fmla="*/ 1560393 w 6891715"/>
                <a:gd name="connsiteY1880" fmla="*/ 3552328 h 6367455"/>
                <a:gd name="connsiteX1881" fmla="*/ 1569910 w 6891715"/>
                <a:gd name="connsiteY1881" fmla="*/ 3552328 h 6367455"/>
                <a:gd name="connsiteX1882" fmla="*/ 1578475 w 6891715"/>
                <a:gd name="connsiteY1882" fmla="*/ 3560907 h 6367455"/>
                <a:gd name="connsiteX1883" fmla="*/ 1594337 w 6891715"/>
                <a:gd name="connsiteY1883" fmla="*/ 3572344 h 6367455"/>
                <a:gd name="connsiteX1884" fmla="*/ 1618764 w 6891715"/>
                <a:gd name="connsiteY1884" fmla="*/ 3594267 h 6367455"/>
                <a:gd name="connsiteX1885" fmla="*/ 1629867 w 6891715"/>
                <a:gd name="connsiteY1885" fmla="*/ 3618413 h 6367455"/>
                <a:gd name="connsiteX1886" fmla="*/ 1648901 w 6891715"/>
                <a:gd name="connsiteY1886" fmla="*/ 3631121 h 6367455"/>
                <a:gd name="connsiteX1887" fmla="*/ 1640335 w 6891715"/>
                <a:gd name="connsiteY1887" fmla="*/ 3642559 h 6367455"/>
                <a:gd name="connsiteX1888" fmla="*/ 1655563 w 6891715"/>
                <a:gd name="connsiteY1888" fmla="*/ 3681320 h 6367455"/>
                <a:gd name="connsiteX1889" fmla="*/ 1679355 w 6891715"/>
                <a:gd name="connsiteY1889" fmla="*/ 3704196 h 6367455"/>
                <a:gd name="connsiteX1890" fmla="*/ 1685700 w 6891715"/>
                <a:gd name="connsiteY1890" fmla="*/ 3721352 h 6367455"/>
                <a:gd name="connsiteX1891" fmla="*/ 1674914 w 6891715"/>
                <a:gd name="connsiteY1891" fmla="*/ 3709597 h 6367455"/>
                <a:gd name="connsiteX1892" fmla="*/ 1654928 w 6891715"/>
                <a:gd name="connsiteY1892" fmla="*/ 3713092 h 6367455"/>
                <a:gd name="connsiteX1893" fmla="*/ 1649535 w 6891715"/>
                <a:gd name="connsiteY1893" fmla="*/ 3708961 h 6367455"/>
                <a:gd name="connsiteX1894" fmla="*/ 1635894 w 6891715"/>
                <a:gd name="connsiteY1894" fmla="*/ 3708961 h 6367455"/>
                <a:gd name="connsiteX1895" fmla="*/ 1620032 w 6891715"/>
                <a:gd name="connsiteY1895" fmla="*/ 3699748 h 6367455"/>
                <a:gd name="connsiteX1896" fmla="*/ 1602902 w 6891715"/>
                <a:gd name="connsiteY1896" fmla="*/ 3700701 h 6367455"/>
                <a:gd name="connsiteX1897" fmla="*/ 1589261 w 6891715"/>
                <a:gd name="connsiteY1897" fmla="*/ 3700065 h 6367455"/>
                <a:gd name="connsiteX1898" fmla="*/ 1586406 w 6891715"/>
                <a:gd name="connsiteY1898" fmla="*/ 3706420 h 6367455"/>
                <a:gd name="connsiteX1899" fmla="*/ 1599730 w 6891715"/>
                <a:gd name="connsiteY1899" fmla="*/ 3705149 h 6367455"/>
                <a:gd name="connsiteX1900" fmla="*/ 1612419 w 6891715"/>
                <a:gd name="connsiteY1900" fmla="*/ 3705149 h 6367455"/>
                <a:gd name="connsiteX1901" fmla="*/ 1620984 w 6891715"/>
                <a:gd name="connsiteY1901" fmla="*/ 3712456 h 6367455"/>
                <a:gd name="connsiteX1902" fmla="*/ 1633674 w 6891715"/>
                <a:gd name="connsiteY1902" fmla="*/ 3713092 h 6367455"/>
                <a:gd name="connsiteX1903" fmla="*/ 1646363 w 6891715"/>
                <a:gd name="connsiteY1903" fmla="*/ 3712138 h 6367455"/>
                <a:gd name="connsiteX1904" fmla="*/ 1653976 w 6891715"/>
                <a:gd name="connsiteY1904" fmla="*/ 3722623 h 6367455"/>
                <a:gd name="connsiteX1905" fmla="*/ 1668569 w 6891715"/>
                <a:gd name="connsiteY1905" fmla="*/ 3729930 h 6367455"/>
                <a:gd name="connsiteX1906" fmla="*/ 1683796 w 6891715"/>
                <a:gd name="connsiteY1906" fmla="*/ 3745498 h 6367455"/>
                <a:gd name="connsiteX1907" fmla="*/ 1692361 w 6891715"/>
                <a:gd name="connsiteY1907" fmla="*/ 3760113 h 6367455"/>
                <a:gd name="connsiteX1908" fmla="*/ 1694899 w 6891715"/>
                <a:gd name="connsiteY1908" fmla="*/ 3787436 h 6367455"/>
                <a:gd name="connsiteX1909" fmla="*/ 1687286 w 6891715"/>
                <a:gd name="connsiteY1909" fmla="*/ 3799192 h 6367455"/>
                <a:gd name="connsiteX1910" fmla="*/ 1673962 w 6891715"/>
                <a:gd name="connsiteY1910" fmla="*/ 3811900 h 6367455"/>
                <a:gd name="connsiteX1911" fmla="*/ 1665397 w 6891715"/>
                <a:gd name="connsiteY1911" fmla="*/ 3830963 h 6367455"/>
                <a:gd name="connsiteX1912" fmla="*/ 1673962 w 6891715"/>
                <a:gd name="connsiteY1912" fmla="*/ 3841766 h 6367455"/>
                <a:gd name="connsiteX1913" fmla="*/ 1692044 w 6891715"/>
                <a:gd name="connsiteY1913" fmla="*/ 3848755 h 6367455"/>
                <a:gd name="connsiteX1914" fmla="*/ 1697437 w 6891715"/>
                <a:gd name="connsiteY1914" fmla="*/ 3846531 h 6367455"/>
                <a:gd name="connsiteX1915" fmla="*/ 1701561 w 6891715"/>
                <a:gd name="connsiteY1915" fmla="*/ 3831599 h 6367455"/>
                <a:gd name="connsiteX1916" fmla="*/ 1705368 w 6891715"/>
                <a:gd name="connsiteY1916" fmla="*/ 3820161 h 6367455"/>
                <a:gd name="connsiteX1917" fmla="*/ 1720278 w 6891715"/>
                <a:gd name="connsiteY1917" fmla="*/ 3816984 h 6367455"/>
                <a:gd name="connsiteX1918" fmla="*/ 1733918 w 6891715"/>
                <a:gd name="connsiteY1918" fmla="*/ 3814760 h 6367455"/>
                <a:gd name="connsiteX1919" fmla="*/ 1755173 w 6891715"/>
                <a:gd name="connsiteY1919" fmla="*/ 3818572 h 6367455"/>
                <a:gd name="connsiteX1920" fmla="*/ 1800854 w 6891715"/>
                <a:gd name="connsiteY1920" fmla="*/ 3826833 h 6367455"/>
                <a:gd name="connsiteX1921" fmla="*/ 1812592 w 6891715"/>
                <a:gd name="connsiteY1921" fmla="*/ 3845578 h 6367455"/>
                <a:gd name="connsiteX1922" fmla="*/ 1835115 w 6891715"/>
                <a:gd name="connsiteY1922" fmla="*/ 3887516 h 6367455"/>
                <a:gd name="connsiteX1923" fmla="*/ 1831308 w 6891715"/>
                <a:gd name="connsiteY1923" fmla="*/ 3910709 h 6367455"/>
                <a:gd name="connsiteX1924" fmla="*/ 1824964 w 6891715"/>
                <a:gd name="connsiteY1924" fmla="*/ 3936126 h 6367455"/>
                <a:gd name="connsiteX1925" fmla="*/ 1809419 w 6891715"/>
                <a:gd name="connsiteY1925" fmla="*/ 3962814 h 6367455"/>
                <a:gd name="connsiteX1926" fmla="*/ 1796730 w 6891715"/>
                <a:gd name="connsiteY1926" fmla="*/ 3960590 h 6367455"/>
                <a:gd name="connsiteX1927" fmla="*/ 1785310 w 6891715"/>
                <a:gd name="connsiteY1927" fmla="*/ 3966945 h 6367455"/>
                <a:gd name="connsiteX1928" fmla="*/ 1785310 w 6891715"/>
                <a:gd name="connsiteY1928" fmla="*/ 3980606 h 6367455"/>
                <a:gd name="connsiteX1929" fmla="*/ 1791655 w 6891715"/>
                <a:gd name="connsiteY1929" fmla="*/ 3986007 h 6367455"/>
                <a:gd name="connsiteX1930" fmla="*/ 1788482 w 6891715"/>
                <a:gd name="connsiteY1930" fmla="*/ 3996810 h 6367455"/>
                <a:gd name="connsiteX1931" fmla="*/ 1776745 w 6891715"/>
                <a:gd name="connsiteY1931" fmla="*/ 3999987 h 6367455"/>
                <a:gd name="connsiteX1932" fmla="*/ 1765642 w 6891715"/>
                <a:gd name="connsiteY1932" fmla="*/ 3998716 h 6367455"/>
                <a:gd name="connsiteX1933" fmla="*/ 1759297 w 6891715"/>
                <a:gd name="connsiteY1933" fmla="*/ 3994903 h 6367455"/>
                <a:gd name="connsiteX1934" fmla="*/ 1753904 w 6891715"/>
                <a:gd name="connsiteY1934" fmla="*/ 4003482 h 6367455"/>
                <a:gd name="connsiteX1935" fmla="*/ 1741215 w 6891715"/>
                <a:gd name="connsiteY1935" fmla="*/ 4002211 h 6367455"/>
                <a:gd name="connsiteX1936" fmla="*/ 1734870 w 6891715"/>
                <a:gd name="connsiteY1936" fmla="*/ 4005388 h 6367455"/>
                <a:gd name="connsiteX1937" fmla="*/ 1750732 w 6891715"/>
                <a:gd name="connsiteY1937" fmla="*/ 4014602 h 6367455"/>
                <a:gd name="connsiteX1938" fmla="*/ 1749780 w 6891715"/>
                <a:gd name="connsiteY1938" fmla="*/ 4023180 h 6367455"/>
                <a:gd name="connsiteX1939" fmla="*/ 1741532 w 6891715"/>
                <a:gd name="connsiteY1939" fmla="*/ 4031758 h 6367455"/>
                <a:gd name="connsiteX1940" fmla="*/ 1737408 w 6891715"/>
                <a:gd name="connsiteY1940" fmla="*/ 4046691 h 6367455"/>
                <a:gd name="connsiteX1941" fmla="*/ 1728843 w 6891715"/>
                <a:gd name="connsiteY1941" fmla="*/ 4053998 h 6367455"/>
                <a:gd name="connsiteX1942" fmla="*/ 1712981 w 6891715"/>
                <a:gd name="connsiteY1942" fmla="*/ 4047962 h 6367455"/>
                <a:gd name="connsiteX1943" fmla="*/ 1726622 w 6891715"/>
                <a:gd name="connsiteY1943" fmla="*/ 4058128 h 6367455"/>
                <a:gd name="connsiteX1944" fmla="*/ 1714250 w 6891715"/>
                <a:gd name="connsiteY1944" fmla="*/ 4069884 h 6367455"/>
                <a:gd name="connsiteX1945" fmla="*/ 1719643 w 6891715"/>
                <a:gd name="connsiteY1945" fmla="*/ 4075285 h 6367455"/>
                <a:gd name="connsiteX1946" fmla="*/ 1730112 w 6891715"/>
                <a:gd name="connsiteY1946" fmla="*/ 4063530 h 6367455"/>
                <a:gd name="connsiteX1947" fmla="*/ 1740898 w 6891715"/>
                <a:gd name="connsiteY1947" fmla="*/ 4072743 h 6367455"/>
                <a:gd name="connsiteX1948" fmla="*/ 1762152 w 6891715"/>
                <a:gd name="connsiteY1948" fmla="*/ 4075920 h 6367455"/>
                <a:gd name="connsiteX1949" fmla="*/ 1773255 w 6891715"/>
                <a:gd name="connsiteY1949" fmla="*/ 4070519 h 6367455"/>
                <a:gd name="connsiteX1950" fmla="*/ 1794510 w 6891715"/>
                <a:gd name="connsiteY1950" fmla="*/ 4063847 h 6367455"/>
                <a:gd name="connsiteX1951" fmla="*/ 1804027 w 6891715"/>
                <a:gd name="connsiteY1951" fmla="*/ 4065118 h 6367455"/>
                <a:gd name="connsiteX1952" fmla="*/ 1797682 w 6891715"/>
                <a:gd name="connsiteY1952" fmla="*/ 4074650 h 6367455"/>
                <a:gd name="connsiteX1953" fmla="*/ 1801171 w 6891715"/>
                <a:gd name="connsiteY1953" fmla="*/ 4096572 h 6367455"/>
                <a:gd name="connsiteX1954" fmla="*/ 1793875 w 6891715"/>
                <a:gd name="connsiteY1954" fmla="*/ 4105150 h 6367455"/>
                <a:gd name="connsiteX1955" fmla="*/ 1761200 w 6891715"/>
                <a:gd name="connsiteY1955" fmla="*/ 4113728 h 6367455"/>
                <a:gd name="connsiteX1956" fmla="*/ 1756125 w 6891715"/>
                <a:gd name="connsiteY1956" fmla="*/ 4134062 h 6367455"/>
                <a:gd name="connsiteX1957" fmla="*/ 1726622 w 6891715"/>
                <a:gd name="connsiteY1957" fmla="*/ 4139463 h 6367455"/>
                <a:gd name="connsiteX1958" fmla="*/ 1673010 w 6891715"/>
                <a:gd name="connsiteY1958" fmla="*/ 4158844 h 6367455"/>
                <a:gd name="connsiteX1959" fmla="*/ 1660956 w 6891715"/>
                <a:gd name="connsiteY1959" fmla="*/ 4150583 h 6367455"/>
                <a:gd name="connsiteX1960" fmla="*/ 1611468 w 6891715"/>
                <a:gd name="connsiteY1960" fmla="*/ 4149948 h 6367455"/>
                <a:gd name="connsiteX1961" fmla="*/ 1601950 w 6891715"/>
                <a:gd name="connsiteY1961" fmla="*/ 4165833 h 6367455"/>
                <a:gd name="connsiteX1962" fmla="*/ 1583868 w 6891715"/>
                <a:gd name="connsiteY1962" fmla="*/ 4158844 h 6367455"/>
                <a:gd name="connsiteX1963" fmla="*/ 1579744 w 6891715"/>
                <a:gd name="connsiteY1963" fmla="*/ 4148041 h 6367455"/>
                <a:gd name="connsiteX1964" fmla="*/ 1568958 w 6891715"/>
                <a:gd name="connsiteY1964" fmla="*/ 4147088 h 6367455"/>
                <a:gd name="connsiteX1965" fmla="*/ 1564834 w 6891715"/>
                <a:gd name="connsiteY1965" fmla="*/ 4144229 h 6367455"/>
                <a:gd name="connsiteX1966" fmla="*/ 1557220 w 6891715"/>
                <a:gd name="connsiteY1966" fmla="*/ 4153760 h 6367455"/>
                <a:gd name="connsiteX1967" fmla="*/ 1548972 w 6891715"/>
                <a:gd name="connsiteY1967" fmla="*/ 4149630 h 6367455"/>
                <a:gd name="connsiteX1968" fmla="*/ 1535013 w 6891715"/>
                <a:gd name="connsiteY1968" fmla="*/ 4131838 h 6367455"/>
                <a:gd name="connsiteX1969" fmla="*/ 1520103 w 6891715"/>
                <a:gd name="connsiteY1969" fmla="*/ 4131838 h 6367455"/>
                <a:gd name="connsiteX1970" fmla="*/ 1528668 w 6891715"/>
                <a:gd name="connsiteY1970" fmla="*/ 4139463 h 6367455"/>
                <a:gd name="connsiteX1971" fmla="*/ 1532792 w 6891715"/>
                <a:gd name="connsiteY1971" fmla="*/ 4145500 h 6367455"/>
                <a:gd name="connsiteX1972" fmla="*/ 1530254 w 6891715"/>
                <a:gd name="connsiteY1972" fmla="*/ 4151854 h 6367455"/>
                <a:gd name="connsiteX1973" fmla="*/ 1514075 w 6891715"/>
                <a:gd name="connsiteY1973" fmla="*/ 4162656 h 6367455"/>
                <a:gd name="connsiteX1974" fmla="*/ 1509948 w 6891715"/>
                <a:gd name="connsiteY1974" fmla="*/ 4168057 h 6367455"/>
                <a:gd name="connsiteX1975" fmla="*/ 1494090 w 6891715"/>
                <a:gd name="connsiteY1975" fmla="*/ 4165833 h 6367455"/>
                <a:gd name="connsiteX1976" fmla="*/ 1478224 w 6891715"/>
                <a:gd name="connsiteY1976" fmla="*/ 4159479 h 6367455"/>
                <a:gd name="connsiteX1977" fmla="*/ 1472832 w 6891715"/>
                <a:gd name="connsiteY1977" fmla="*/ 4168057 h 6367455"/>
                <a:gd name="connsiteX1978" fmla="*/ 1485838 w 6891715"/>
                <a:gd name="connsiteY1978" fmla="*/ 4176636 h 6367455"/>
                <a:gd name="connsiteX1979" fmla="*/ 1474101 w 6891715"/>
                <a:gd name="connsiteY1979" fmla="*/ 4191250 h 6367455"/>
                <a:gd name="connsiteX1980" fmla="*/ 1469977 w 6891715"/>
                <a:gd name="connsiteY1980" fmla="*/ 4187120 h 6367455"/>
                <a:gd name="connsiteX1981" fmla="*/ 1450946 w 6891715"/>
                <a:gd name="connsiteY1981" fmla="*/ 4184261 h 6367455"/>
                <a:gd name="connsiteX1982" fmla="*/ 1430645 w 6891715"/>
                <a:gd name="connsiteY1982" fmla="*/ 4191886 h 6367455"/>
                <a:gd name="connsiteX1983" fmla="*/ 1416053 w 6891715"/>
                <a:gd name="connsiteY1983" fmla="*/ 4168693 h 6367455"/>
                <a:gd name="connsiteX1984" fmla="*/ 1375758 w 6891715"/>
                <a:gd name="connsiteY1984" fmla="*/ 4165833 h 6367455"/>
                <a:gd name="connsiteX1985" fmla="*/ 1351645 w 6891715"/>
                <a:gd name="connsiteY1985" fmla="*/ 4183943 h 6367455"/>
                <a:gd name="connsiteX1986" fmla="*/ 1339906 w 6891715"/>
                <a:gd name="connsiteY1986" fmla="*/ 4182037 h 6367455"/>
                <a:gd name="connsiteX1987" fmla="*/ 1335781 w 6891715"/>
                <a:gd name="connsiteY1987" fmla="*/ 4172505 h 6367455"/>
                <a:gd name="connsiteX1988" fmla="*/ 1324997 w 6891715"/>
                <a:gd name="connsiteY1988" fmla="*/ 4196969 h 6367455"/>
                <a:gd name="connsiteX1989" fmla="*/ 1326582 w 6891715"/>
                <a:gd name="connsiteY1989" fmla="*/ 4231600 h 6367455"/>
                <a:gd name="connsiteX1990" fmla="*/ 1311992 w 6891715"/>
                <a:gd name="connsiteY1990" fmla="*/ 4234777 h 6367455"/>
                <a:gd name="connsiteX1991" fmla="*/ 1296130 w 6891715"/>
                <a:gd name="connsiteY1991" fmla="*/ 4227787 h 6367455"/>
                <a:gd name="connsiteX1992" fmla="*/ 1271704 w 6891715"/>
                <a:gd name="connsiteY1992" fmla="*/ 4224928 h 6367455"/>
                <a:gd name="connsiteX1993" fmla="*/ 1243152 w 6891715"/>
                <a:gd name="connsiteY1993" fmla="*/ 4215397 h 6367455"/>
                <a:gd name="connsiteX1994" fmla="*/ 1218725 w 6891715"/>
                <a:gd name="connsiteY1994" fmla="*/ 4217938 h 6367455"/>
                <a:gd name="connsiteX1995" fmla="*/ 1211112 w 6891715"/>
                <a:gd name="connsiteY1995" fmla="*/ 4233824 h 6367455"/>
                <a:gd name="connsiteX1996" fmla="*/ 1181926 w 6891715"/>
                <a:gd name="connsiteY1996" fmla="*/ 4251934 h 6367455"/>
                <a:gd name="connsiteX1997" fmla="*/ 1187319 w 6891715"/>
                <a:gd name="connsiteY1997" fmla="*/ 4266866 h 6367455"/>
                <a:gd name="connsiteX1998" fmla="*/ 1184464 w 6891715"/>
                <a:gd name="connsiteY1998" fmla="*/ 4275127 h 6367455"/>
                <a:gd name="connsiteX1999" fmla="*/ 1171774 w 6891715"/>
                <a:gd name="connsiteY1999" fmla="*/ 4270043 h 6367455"/>
                <a:gd name="connsiteX2000" fmla="*/ 1150519 w 6891715"/>
                <a:gd name="connsiteY2000" fmla="*/ 4257653 h 6367455"/>
                <a:gd name="connsiteX2001" fmla="*/ 1135608 w 6891715"/>
                <a:gd name="connsiteY2001" fmla="*/ 4262736 h 6367455"/>
                <a:gd name="connsiteX2002" fmla="*/ 1134657 w 6891715"/>
                <a:gd name="connsiteY2002" fmla="*/ 4274491 h 6367455"/>
                <a:gd name="connsiteX2003" fmla="*/ 1120698 w 6891715"/>
                <a:gd name="connsiteY2003" fmla="*/ 4263371 h 6367455"/>
                <a:gd name="connsiteX2004" fmla="*/ 1125139 w 6891715"/>
                <a:gd name="connsiteY2004" fmla="*/ 4249392 h 6367455"/>
                <a:gd name="connsiteX2005" fmla="*/ 1137512 w 6891715"/>
                <a:gd name="connsiteY2005" fmla="*/ 4250027 h 6367455"/>
                <a:gd name="connsiteX2006" fmla="*/ 1141636 w 6891715"/>
                <a:gd name="connsiteY2006" fmla="*/ 4243038 h 6367455"/>
                <a:gd name="connsiteX2007" fmla="*/ 1175264 w 6891715"/>
                <a:gd name="connsiteY2007" fmla="*/ 4223657 h 6367455"/>
                <a:gd name="connsiteX2008" fmla="*/ 1200326 w 6891715"/>
                <a:gd name="connsiteY2008" fmla="*/ 4180130 h 6367455"/>
                <a:gd name="connsiteX2009" fmla="*/ 1230146 w 6891715"/>
                <a:gd name="connsiteY2009" fmla="*/ 4169328 h 6367455"/>
                <a:gd name="connsiteX2010" fmla="*/ 1238711 w 6891715"/>
                <a:gd name="connsiteY2010" fmla="*/ 4117541 h 6367455"/>
                <a:gd name="connsiteX2011" fmla="*/ 1249498 w 6891715"/>
                <a:gd name="connsiteY2011" fmla="*/ 4116270 h 6367455"/>
                <a:gd name="connsiteX2012" fmla="*/ 1262187 w 6891715"/>
                <a:gd name="connsiteY2012" fmla="*/ 4123895 h 6367455"/>
                <a:gd name="connsiteX2013" fmla="*/ 1279000 w 6891715"/>
                <a:gd name="connsiteY2013" fmla="*/ 4109916 h 6367455"/>
                <a:gd name="connsiteX2014" fmla="*/ 1263138 w 6891715"/>
                <a:gd name="connsiteY2014" fmla="*/ 4114364 h 6367455"/>
                <a:gd name="connsiteX2015" fmla="*/ 1259967 w 6891715"/>
                <a:gd name="connsiteY2015" fmla="*/ 4107692 h 6367455"/>
                <a:gd name="connsiteX2016" fmla="*/ 1264090 w 6891715"/>
                <a:gd name="connsiteY2016" fmla="*/ 4094030 h 6367455"/>
                <a:gd name="connsiteX2017" fmla="*/ 1306282 w 6891715"/>
                <a:gd name="connsiteY2017" fmla="*/ 4087358 h 6367455"/>
                <a:gd name="connsiteX2018" fmla="*/ 1355135 w 6891715"/>
                <a:gd name="connsiteY2018" fmla="*/ 4095301 h 6367455"/>
                <a:gd name="connsiteX2019" fmla="*/ 1376076 w 6891715"/>
                <a:gd name="connsiteY2019" fmla="*/ 4093077 h 6367455"/>
                <a:gd name="connsiteX2020" fmla="*/ 1382421 w 6891715"/>
                <a:gd name="connsiteY2020" fmla="*/ 4064800 h 6367455"/>
                <a:gd name="connsiteX2021" fmla="*/ 1413832 w 6891715"/>
                <a:gd name="connsiteY2021" fmla="*/ 4045102 h 6367455"/>
                <a:gd name="connsiteX2022" fmla="*/ 1418908 w 6891715"/>
                <a:gd name="connsiteY2022" fmla="*/ 4026357 h 6367455"/>
                <a:gd name="connsiteX2023" fmla="*/ 1444918 w 6891715"/>
                <a:gd name="connsiteY2023" fmla="*/ 4000622 h 6367455"/>
                <a:gd name="connsiteX2024" fmla="*/ 1447139 w 6891715"/>
                <a:gd name="connsiteY2024" fmla="*/ 3991409 h 6367455"/>
                <a:gd name="connsiteX2025" fmla="*/ 1438574 w 6891715"/>
                <a:gd name="connsiteY2025" fmla="*/ 4001893 h 6367455"/>
                <a:gd name="connsiteX2026" fmla="*/ 1418908 w 6891715"/>
                <a:gd name="connsiteY2026" fmla="*/ 4017779 h 6367455"/>
                <a:gd name="connsiteX2027" fmla="*/ 1405900 w 6891715"/>
                <a:gd name="connsiteY2027" fmla="*/ 4024451 h 6367455"/>
                <a:gd name="connsiteX2028" fmla="*/ 1392575 w 6891715"/>
                <a:gd name="connsiteY2028" fmla="*/ 4039066 h 6367455"/>
                <a:gd name="connsiteX2029" fmla="*/ 1376711 w 6891715"/>
                <a:gd name="connsiteY2029" fmla="*/ 4041290 h 6367455"/>
                <a:gd name="connsiteX2030" fmla="*/ 1358942 w 6891715"/>
                <a:gd name="connsiteY2030" fmla="*/ 4059717 h 6367455"/>
                <a:gd name="connsiteX2031" fmla="*/ 1334512 w 6891715"/>
                <a:gd name="connsiteY2031" fmla="*/ 4065118 h 6367455"/>
                <a:gd name="connsiteX2032" fmla="*/ 1314530 w 6891715"/>
                <a:gd name="connsiteY2032" fmla="*/ 4043196 h 6367455"/>
                <a:gd name="connsiteX2033" fmla="*/ 1297082 w 6891715"/>
                <a:gd name="connsiteY2033" fmla="*/ 4025404 h 6367455"/>
                <a:gd name="connsiteX2034" fmla="*/ 1281538 w 6891715"/>
                <a:gd name="connsiteY2034" fmla="*/ 4039066 h 6367455"/>
                <a:gd name="connsiteX2035" fmla="*/ 1257112 w 6891715"/>
                <a:gd name="connsiteY2035" fmla="*/ 4038430 h 6367455"/>
                <a:gd name="connsiteX2036" fmla="*/ 1242517 w 6891715"/>
                <a:gd name="connsiteY2036" fmla="*/ 4032076 h 6367455"/>
                <a:gd name="connsiteX2037" fmla="*/ 1272656 w 6891715"/>
                <a:gd name="connsiteY2037" fmla="*/ 4013966 h 6367455"/>
                <a:gd name="connsiteX2038" fmla="*/ 1243152 w 6891715"/>
                <a:gd name="connsiteY2038" fmla="*/ 4013013 h 6367455"/>
                <a:gd name="connsiteX2039" fmla="*/ 1243152 w 6891715"/>
                <a:gd name="connsiteY2039" fmla="*/ 4002846 h 6367455"/>
                <a:gd name="connsiteX2040" fmla="*/ 1227608 w 6891715"/>
                <a:gd name="connsiteY2040" fmla="*/ 4016508 h 6367455"/>
                <a:gd name="connsiteX2041" fmla="*/ 1206353 w 6891715"/>
                <a:gd name="connsiteY2041" fmla="*/ 4023815 h 6367455"/>
                <a:gd name="connsiteX2042" fmla="*/ 1200008 w 6891715"/>
                <a:gd name="connsiteY2042" fmla="*/ 4034618 h 6367455"/>
                <a:gd name="connsiteX2043" fmla="*/ 1184464 w 6891715"/>
                <a:gd name="connsiteY2043" fmla="*/ 4034935 h 6367455"/>
                <a:gd name="connsiteX2044" fmla="*/ 1178754 w 6891715"/>
                <a:gd name="connsiteY2044" fmla="*/ 4020003 h 6367455"/>
                <a:gd name="connsiteX2045" fmla="*/ 1165112 w 6891715"/>
                <a:gd name="connsiteY2045" fmla="*/ 4013649 h 6367455"/>
                <a:gd name="connsiteX2046" fmla="*/ 1165112 w 6891715"/>
                <a:gd name="connsiteY2046" fmla="*/ 4005388 h 6367455"/>
                <a:gd name="connsiteX2047" fmla="*/ 1175580 w 6891715"/>
                <a:gd name="connsiteY2047" fmla="*/ 3994903 h 6367455"/>
                <a:gd name="connsiteX2048" fmla="*/ 1156546 w 6891715"/>
                <a:gd name="connsiteY2048" fmla="*/ 3991726 h 6367455"/>
                <a:gd name="connsiteX2049" fmla="*/ 1155277 w 6891715"/>
                <a:gd name="connsiteY2049" fmla="*/ 3988549 h 6367455"/>
                <a:gd name="connsiteX2050" fmla="*/ 1166064 w 6891715"/>
                <a:gd name="connsiteY2050" fmla="*/ 3989502 h 6367455"/>
                <a:gd name="connsiteX2051" fmla="*/ 1170823 w 6891715"/>
                <a:gd name="connsiteY2051" fmla="*/ 3982195 h 6367455"/>
                <a:gd name="connsiteX2052" fmla="*/ 1182560 w 6891715"/>
                <a:gd name="connsiteY2052" fmla="*/ 3972663 h 6367455"/>
                <a:gd name="connsiteX2053" fmla="*/ 1204767 w 6891715"/>
                <a:gd name="connsiteY2053" fmla="*/ 3971075 h 6367455"/>
                <a:gd name="connsiteX2054" fmla="*/ 1220312 w 6891715"/>
                <a:gd name="connsiteY2054" fmla="*/ 3958366 h 6367455"/>
                <a:gd name="connsiteX2055" fmla="*/ 1239663 w 6891715"/>
                <a:gd name="connsiteY2055" fmla="*/ 3944705 h 6367455"/>
                <a:gd name="connsiteX2056" fmla="*/ 1261553 w 6891715"/>
                <a:gd name="connsiteY2056" fmla="*/ 3933902 h 6367455"/>
                <a:gd name="connsiteX2057" fmla="*/ 1274242 w 6891715"/>
                <a:gd name="connsiteY2057" fmla="*/ 3911662 h 6367455"/>
                <a:gd name="connsiteX2058" fmla="*/ 1288834 w 6891715"/>
                <a:gd name="connsiteY2058" fmla="*/ 3879891 h 6367455"/>
                <a:gd name="connsiteX2059" fmla="*/ 1275828 w 6891715"/>
                <a:gd name="connsiteY2059" fmla="*/ 3878938 h 6367455"/>
                <a:gd name="connsiteX2060" fmla="*/ 1278683 w 6891715"/>
                <a:gd name="connsiteY2060" fmla="*/ 3858922 h 6367455"/>
                <a:gd name="connsiteX2061" fmla="*/ 1269166 w 6891715"/>
                <a:gd name="connsiteY2061" fmla="*/ 3851615 h 6367455"/>
                <a:gd name="connsiteX2062" fmla="*/ 1267262 w 6891715"/>
                <a:gd name="connsiteY2062" fmla="*/ 3837635 h 6367455"/>
                <a:gd name="connsiteX2063" fmla="*/ 1269801 w 6891715"/>
                <a:gd name="connsiteY2063" fmla="*/ 3828104 h 6367455"/>
                <a:gd name="connsiteX2064" fmla="*/ 1259650 w 6891715"/>
                <a:gd name="connsiteY2064" fmla="*/ 3833823 h 6367455"/>
                <a:gd name="connsiteX2065" fmla="*/ 1237441 w 6891715"/>
                <a:gd name="connsiteY2065" fmla="*/ 3837953 h 6367455"/>
                <a:gd name="connsiteX2066" fmla="*/ 1234269 w 6891715"/>
                <a:gd name="connsiteY2066" fmla="*/ 3848755 h 6367455"/>
                <a:gd name="connsiteX2067" fmla="*/ 1227925 w 6891715"/>
                <a:gd name="connsiteY2067" fmla="*/ 3852885 h 6367455"/>
                <a:gd name="connsiteX2068" fmla="*/ 1213967 w 6891715"/>
                <a:gd name="connsiteY2068" fmla="*/ 3846849 h 6367455"/>
                <a:gd name="connsiteX2069" fmla="*/ 1201594 w 6891715"/>
                <a:gd name="connsiteY2069" fmla="*/ 3857651 h 6367455"/>
                <a:gd name="connsiteX2070" fmla="*/ 1196519 w 6891715"/>
                <a:gd name="connsiteY2070" fmla="*/ 3853203 h 6367455"/>
                <a:gd name="connsiteX2071" fmla="*/ 1221580 w 6891715"/>
                <a:gd name="connsiteY2071" fmla="*/ 3825562 h 6367455"/>
                <a:gd name="connsiteX2072" fmla="*/ 1232049 w 6891715"/>
                <a:gd name="connsiteY2072" fmla="*/ 3823656 h 6367455"/>
                <a:gd name="connsiteX2073" fmla="*/ 1243469 w 6891715"/>
                <a:gd name="connsiteY2073" fmla="*/ 3817937 h 6367455"/>
                <a:gd name="connsiteX2074" fmla="*/ 1256160 w 6891715"/>
                <a:gd name="connsiteY2074" fmla="*/ 3805228 h 6367455"/>
                <a:gd name="connsiteX2075" fmla="*/ 1255210 w 6891715"/>
                <a:gd name="connsiteY2075" fmla="*/ 3788707 h 6367455"/>
                <a:gd name="connsiteX2076" fmla="*/ 1266312 w 6891715"/>
                <a:gd name="connsiteY2076" fmla="*/ 3780129 h 6367455"/>
                <a:gd name="connsiteX2077" fmla="*/ 1297082 w 6891715"/>
                <a:gd name="connsiteY2077" fmla="*/ 3762655 h 6367455"/>
                <a:gd name="connsiteX2078" fmla="*/ 1311992 w 6891715"/>
                <a:gd name="connsiteY2078" fmla="*/ 3769009 h 6367455"/>
                <a:gd name="connsiteX2079" fmla="*/ 1329120 w 6891715"/>
                <a:gd name="connsiteY2079" fmla="*/ 3774093 h 6367455"/>
                <a:gd name="connsiteX2080" fmla="*/ 1342444 w 6891715"/>
                <a:gd name="connsiteY2080" fmla="*/ 3764561 h 6367455"/>
                <a:gd name="connsiteX2081" fmla="*/ 1351962 w 6891715"/>
                <a:gd name="connsiteY2081" fmla="*/ 3769645 h 6367455"/>
                <a:gd name="connsiteX2082" fmla="*/ 1376393 w 6891715"/>
                <a:gd name="connsiteY2082" fmla="*/ 3774728 h 6367455"/>
                <a:gd name="connsiteX2083" fmla="*/ 1355135 w 6891715"/>
                <a:gd name="connsiteY2083" fmla="*/ 3762337 h 6367455"/>
                <a:gd name="connsiteX2084" fmla="*/ 1359260 w 6891715"/>
                <a:gd name="connsiteY2084" fmla="*/ 3755030 h 6367455"/>
                <a:gd name="connsiteX2085" fmla="*/ 1373855 w 6891715"/>
                <a:gd name="connsiteY2085" fmla="*/ 3742957 h 6367455"/>
                <a:gd name="connsiteX2086" fmla="*/ 1377345 w 6891715"/>
                <a:gd name="connsiteY2086" fmla="*/ 3759795 h 6367455"/>
                <a:gd name="connsiteX2087" fmla="*/ 1390036 w 6891715"/>
                <a:gd name="connsiteY2087" fmla="*/ 3766150 h 6367455"/>
                <a:gd name="connsiteX2088" fmla="*/ 1398602 w 6891715"/>
                <a:gd name="connsiteY2088" fmla="*/ 3760431 h 6367455"/>
                <a:gd name="connsiteX2089" fmla="*/ 1383691 w 6891715"/>
                <a:gd name="connsiteY2089" fmla="*/ 3752488 h 6367455"/>
                <a:gd name="connsiteX2090" fmla="*/ 1373855 w 6891715"/>
                <a:gd name="connsiteY2090" fmla="*/ 3737873 h 6367455"/>
                <a:gd name="connsiteX2091" fmla="*/ 1371634 w 6891715"/>
                <a:gd name="connsiteY2091" fmla="*/ 3718810 h 6367455"/>
                <a:gd name="connsiteX2092" fmla="*/ 1379883 w 6891715"/>
                <a:gd name="connsiteY2092" fmla="*/ 3698794 h 6367455"/>
                <a:gd name="connsiteX2093" fmla="*/ 1391622 w 6891715"/>
                <a:gd name="connsiteY2093" fmla="*/ 3694346 h 6367455"/>
                <a:gd name="connsiteX2094" fmla="*/ 1377662 w 6891715"/>
                <a:gd name="connsiteY2094" fmla="*/ 3693393 h 6367455"/>
                <a:gd name="connsiteX2095" fmla="*/ 1375758 w 6891715"/>
                <a:gd name="connsiteY2095" fmla="*/ 3673377 h 6367455"/>
                <a:gd name="connsiteX2096" fmla="*/ 1384960 w 6891715"/>
                <a:gd name="connsiteY2096" fmla="*/ 3665117 h 6367455"/>
                <a:gd name="connsiteX2097" fmla="*/ 1394478 w 6891715"/>
                <a:gd name="connsiteY2097" fmla="*/ 3663846 h 6367455"/>
                <a:gd name="connsiteX2098" fmla="*/ 1396382 w 6891715"/>
                <a:gd name="connsiteY2098" fmla="*/ 3656539 h 6367455"/>
                <a:gd name="connsiteX2099" fmla="*/ 1383691 w 6891715"/>
                <a:gd name="connsiteY2099" fmla="*/ 3640653 h 6367455"/>
                <a:gd name="connsiteX2100" fmla="*/ 1380201 w 6891715"/>
                <a:gd name="connsiteY2100" fmla="*/ 3632392 h 6367455"/>
                <a:gd name="connsiteX2101" fmla="*/ 1392891 w 6891715"/>
                <a:gd name="connsiteY2101" fmla="*/ 3621590 h 6367455"/>
                <a:gd name="connsiteX2102" fmla="*/ 1387815 w 6891715"/>
                <a:gd name="connsiteY2102" fmla="*/ 3614283 h 6367455"/>
                <a:gd name="connsiteX2103" fmla="*/ 1382421 w 6891715"/>
                <a:gd name="connsiteY2103" fmla="*/ 3623814 h 6367455"/>
                <a:gd name="connsiteX2104" fmla="*/ 1372902 w 6891715"/>
                <a:gd name="connsiteY2104" fmla="*/ 3629215 h 6367455"/>
                <a:gd name="connsiteX2105" fmla="*/ 1371634 w 6891715"/>
                <a:gd name="connsiteY2105" fmla="*/ 3623814 h 6367455"/>
                <a:gd name="connsiteX2106" fmla="*/ 1364653 w 6891715"/>
                <a:gd name="connsiteY2106" fmla="*/ 3633663 h 6367455"/>
                <a:gd name="connsiteX2107" fmla="*/ 1360529 w 6891715"/>
                <a:gd name="connsiteY2107" fmla="*/ 3640017 h 6367455"/>
                <a:gd name="connsiteX2108" fmla="*/ 1351645 w 6891715"/>
                <a:gd name="connsiteY2108" fmla="*/ 3622861 h 6367455"/>
                <a:gd name="connsiteX2109" fmla="*/ 1353866 w 6891715"/>
                <a:gd name="connsiteY2109" fmla="*/ 3611423 h 6367455"/>
                <a:gd name="connsiteX2110" fmla="*/ 1343079 w 6891715"/>
                <a:gd name="connsiteY2110" fmla="*/ 3620001 h 6367455"/>
                <a:gd name="connsiteX2111" fmla="*/ 1332609 w 6891715"/>
                <a:gd name="connsiteY2111" fmla="*/ 3615871 h 6367455"/>
                <a:gd name="connsiteX2112" fmla="*/ 1326265 w 6891715"/>
                <a:gd name="connsiteY2112" fmla="*/ 3603480 h 6367455"/>
                <a:gd name="connsiteX2113" fmla="*/ 1317384 w 6891715"/>
                <a:gd name="connsiteY2113" fmla="*/ 3570438 h 6367455"/>
                <a:gd name="connsiteX2114" fmla="*/ 1325948 w 6891715"/>
                <a:gd name="connsiteY2114" fmla="*/ 3541208 h 6367455"/>
                <a:gd name="connsiteX2115" fmla="*/ 1334830 w 6891715"/>
                <a:gd name="connsiteY2115" fmla="*/ 3527229 h 6367455"/>
                <a:gd name="connsiteX2116" fmla="*/ 1341492 w 6891715"/>
                <a:gd name="connsiteY2116" fmla="*/ 3513567 h 6367455"/>
                <a:gd name="connsiteX2117" fmla="*/ 1352597 w 6891715"/>
                <a:gd name="connsiteY2117" fmla="*/ 3504989 h 6367455"/>
                <a:gd name="connsiteX2118" fmla="*/ 1372902 w 6891715"/>
                <a:gd name="connsiteY2118" fmla="*/ 3506895 h 6367455"/>
                <a:gd name="connsiteX2119" fmla="*/ 1381152 w 6891715"/>
                <a:gd name="connsiteY2119" fmla="*/ 3499270 h 6367455"/>
                <a:gd name="connsiteX2120" fmla="*/ 1371634 w 6891715"/>
                <a:gd name="connsiteY2120" fmla="*/ 3502447 h 6367455"/>
                <a:gd name="connsiteX2121" fmla="*/ 1363385 w 6891715"/>
                <a:gd name="connsiteY2121" fmla="*/ 3497682 h 6367455"/>
                <a:gd name="connsiteX2122" fmla="*/ 1351645 w 6891715"/>
                <a:gd name="connsiteY2122" fmla="*/ 3495458 h 6367455"/>
                <a:gd name="connsiteX2123" fmla="*/ 1335781 w 6891715"/>
                <a:gd name="connsiteY2123" fmla="*/ 3492281 h 6367455"/>
                <a:gd name="connsiteX2124" fmla="*/ 1330388 w 6891715"/>
                <a:gd name="connsiteY2124" fmla="*/ 3484020 h 6367455"/>
                <a:gd name="connsiteX2125" fmla="*/ 1324045 w 6891715"/>
                <a:gd name="connsiteY2125" fmla="*/ 3498953 h 6367455"/>
                <a:gd name="connsiteX2126" fmla="*/ 1315799 w 6891715"/>
                <a:gd name="connsiteY2126" fmla="*/ 3512932 h 6367455"/>
                <a:gd name="connsiteX2127" fmla="*/ 1295812 w 6891715"/>
                <a:gd name="connsiteY2127" fmla="*/ 3513885 h 6367455"/>
                <a:gd name="connsiteX2128" fmla="*/ 1292640 w 6891715"/>
                <a:gd name="connsiteY2128" fmla="*/ 3508484 h 6367455"/>
                <a:gd name="connsiteX2129" fmla="*/ 1283124 w 6891715"/>
                <a:gd name="connsiteY2129" fmla="*/ 3520239 h 6367455"/>
                <a:gd name="connsiteX2130" fmla="*/ 1262187 w 6891715"/>
                <a:gd name="connsiteY2130" fmla="*/ 3526911 h 6367455"/>
                <a:gd name="connsiteX2131" fmla="*/ 1251719 w 6891715"/>
                <a:gd name="connsiteY2131" fmla="*/ 3515156 h 6367455"/>
                <a:gd name="connsiteX2132" fmla="*/ 1249180 w 6891715"/>
                <a:gd name="connsiteY2132" fmla="*/ 3506895 h 6367455"/>
                <a:gd name="connsiteX2133" fmla="*/ 1243152 w 6891715"/>
                <a:gd name="connsiteY2133" fmla="*/ 3514203 h 6367455"/>
                <a:gd name="connsiteX2134" fmla="*/ 1253623 w 6891715"/>
                <a:gd name="connsiteY2134" fmla="*/ 3533266 h 6367455"/>
                <a:gd name="connsiteX2135" fmla="*/ 1245054 w 6891715"/>
                <a:gd name="connsiteY2135" fmla="*/ 3545021 h 6367455"/>
                <a:gd name="connsiteX2136" fmla="*/ 1230463 w 6891715"/>
                <a:gd name="connsiteY2136" fmla="*/ 3544068 h 6367455"/>
                <a:gd name="connsiteX2137" fmla="*/ 1221898 w 6891715"/>
                <a:gd name="connsiteY2137" fmla="*/ 3539620 h 6367455"/>
                <a:gd name="connsiteX2138" fmla="*/ 1210160 w 6891715"/>
                <a:gd name="connsiteY2138" fmla="*/ 3515474 h 6367455"/>
                <a:gd name="connsiteX2139" fmla="*/ 1191125 w 6891715"/>
                <a:gd name="connsiteY2139" fmla="*/ 3522463 h 6367455"/>
                <a:gd name="connsiteX2140" fmla="*/ 1193663 w 6891715"/>
                <a:gd name="connsiteY2140" fmla="*/ 3538984 h 6367455"/>
                <a:gd name="connsiteX2141" fmla="*/ 1203181 w 6891715"/>
                <a:gd name="connsiteY2141" fmla="*/ 3547563 h 6367455"/>
                <a:gd name="connsiteX2142" fmla="*/ 1203181 w 6891715"/>
                <a:gd name="connsiteY2142" fmla="*/ 3554870 h 6367455"/>
                <a:gd name="connsiteX2143" fmla="*/ 1189222 w 6891715"/>
                <a:gd name="connsiteY2143" fmla="*/ 3547563 h 6367455"/>
                <a:gd name="connsiteX2144" fmla="*/ 1181609 w 6891715"/>
                <a:gd name="connsiteY2144" fmla="*/ 3526594 h 6367455"/>
                <a:gd name="connsiteX2145" fmla="*/ 1165747 w 6891715"/>
                <a:gd name="connsiteY2145" fmla="*/ 3516109 h 6367455"/>
                <a:gd name="connsiteX2146" fmla="*/ 1162574 w 6891715"/>
                <a:gd name="connsiteY2146" fmla="*/ 3505625 h 6367455"/>
                <a:gd name="connsiteX2147" fmla="*/ 1169871 w 6891715"/>
                <a:gd name="connsiteY2147" fmla="*/ 3495140 h 6367455"/>
                <a:gd name="connsiteX2148" fmla="*/ 1177485 w 6891715"/>
                <a:gd name="connsiteY2148" fmla="*/ 3496729 h 6367455"/>
                <a:gd name="connsiteX2149" fmla="*/ 1183830 w 6891715"/>
                <a:gd name="connsiteY2149" fmla="*/ 3510708 h 6367455"/>
                <a:gd name="connsiteX2150" fmla="*/ 1187002 w 6891715"/>
                <a:gd name="connsiteY2150" fmla="*/ 3507531 h 6367455"/>
                <a:gd name="connsiteX2151" fmla="*/ 1180022 w 6891715"/>
                <a:gd name="connsiteY2151" fmla="*/ 3484338 h 6367455"/>
                <a:gd name="connsiteX2152" fmla="*/ 1186367 w 6891715"/>
                <a:gd name="connsiteY2152" fmla="*/ 3466546 h 6367455"/>
                <a:gd name="connsiteX2153" fmla="*/ 1202229 w 6891715"/>
                <a:gd name="connsiteY2153" fmla="*/ 3426196 h 6367455"/>
                <a:gd name="connsiteX2154" fmla="*/ 1207939 w 6891715"/>
                <a:gd name="connsiteY2154" fmla="*/ 3419842 h 6367455"/>
                <a:gd name="connsiteX2155" fmla="*/ 1212381 w 6891715"/>
                <a:gd name="connsiteY2155" fmla="*/ 3402685 h 6367455"/>
                <a:gd name="connsiteX2156" fmla="*/ 1199691 w 6891715"/>
                <a:gd name="connsiteY2156" fmla="*/ 3396649 h 6367455"/>
                <a:gd name="connsiteX2157" fmla="*/ 1198422 w 6891715"/>
                <a:gd name="connsiteY2157" fmla="*/ 3388071 h 6367455"/>
                <a:gd name="connsiteX2158" fmla="*/ 1190809 w 6891715"/>
                <a:gd name="connsiteY2158" fmla="*/ 3370600 h 6367455"/>
                <a:gd name="connsiteX2159" fmla="*/ 1190809 w 6891715"/>
                <a:gd name="connsiteY2159" fmla="*/ 3354714 h 6367455"/>
                <a:gd name="connsiteX2160" fmla="*/ 1203181 w 6891715"/>
                <a:gd name="connsiteY2160" fmla="*/ 3331203 h 6367455"/>
                <a:gd name="connsiteX2161" fmla="*/ 1212698 w 6891715"/>
                <a:gd name="connsiteY2161" fmla="*/ 3335335 h 6367455"/>
                <a:gd name="connsiteX2162" fmla="*/ 1223166 w 6891715"/>
                <a:gd name="connsiteY2162" fmla="*/ 3330249 h 6367455"/>
                <a:gd name="connsiteX2163" fmla="*/ 1224436 w 6891715"/>
                <a:gd name="connsiteY2163" fmla="*/ 3327073 h 6367455"/>
                <a:gd name="connsiteX2164" fmla="*/ 1198739 w 6891715"/>
                <a:gd name="connsiteY2164" fmla="*/ 3324849 h 6367455"/>
                <a:gd name="connsiteX2165" fmla="*/ 1188905 w 6891715"/>
                <a:gd name="connsiteY2165" fmla="*/ 3297525 h 6367455"/>
                <a:gd name="connsiteX2166" fmla="*/ 1189222 w 6891715"/>
                <a:gd name="connsiteY2166" fmla="*/ 3321037 h 6367455"/>
                <a:gd name="connsiteX2167" fmla="*/ 1187319 w 6891715"/>
                <a:gd name="connsiteY2167" fmla="*/ 3331521 h 6367455"/>
                <a:gd name="connsiteX2168" fmla="*/ 1176850 w 6891715"/>
                <a:gd name="connsiteY2168" fmla="*/ 3334699 h 6367455"/>
                <a:gd name="connsiteX2169" fmla="*/ 1170506 w 6891715"/>
                <a:gd name="connsiteY2169" fmla="*/ 3332474 h 6367455"/>
                <a:gd name="connsiteX2170" fmla="*/ 1166381 w 6891715"/>
                <a:gd name="connsiteY2170" fmla="*/ 3340101 h 6367455"/>
                <a:gd name="connsiteX2171" fmla="*/ 1157816 w 6891715"/>
                <a:gd name="connsiteY2171" fmla="*/ 3331521 h 6367455"/>
                <a:gd name="connsiteX2172" fmla="*/ 1157498 w 6891715"/>
                <a:gd name="connsiteY2172" fmla="*/ 3321037 h 6367455"/>
                <a:gd name="connsiteX2173" fmla="*/ 1173995 w 6891715"/>
                <a:gd name="connsiteY2173" fmla="*/ 3287358 h 6367455"/>
                <a:gd name="connsiteX2174" fmla="*/ 1175264 w 6891715"/>
                <a:gd name="connsiteY2174" fmla="*/ 3277827 h 6367455"/>
                <a:gd name="connsiteX2175" fmla="*/ 1148933 w 6891715"/>
                <a:gd name="connsiteY2175" fmla="*/ 3315000 h 6367455"/>
                <a:gd name="connsiteX2176" fmla="*/ 1144808 w 6891715"/>
                <a:gd name="connsiteY2176" fmla="*/ 3311823 h 6367455"/>
                <a:gd name="connsiteX2177" fmla="*/ 1139733 w 6891715"/>
                <a:gd name="connsiteY2177" fmla="*/ 3326755 h 6367455"/>
                <a:gd name="connsiteX2178" fmla="*/ 1147346 w 6891715"/>
                <a:gd name="connsiteY2178" fmla="*/ 3336923 h 6367455"/>
                <a:gd name="connsiteX2179" fmla="*/ 1154643 w 6891715"/>
                <a:gd name="connsiteY2179" fmla="*/ 3346454 h 6367455"/>
                <a:gd name="connsiteX2180" fmla="*/ 1151471 w 6891715"/>
                <a:gd name="connsiteY2180" fmla="*/ 3362341 h 6367455"/>
                <a:gd name="connsiteX2181" fmla="*/ 1143540 w 6891715"/>
                <a:gd name="connsiteY2181" fmla="*/ 3374096 h 6367455"/>
                <a:gd name="connsiteX2182" fmla="*/ 1137512 w 6891715"/>
                <a:gd name="connsiteY2182" fmla="*/ 3404592 h 6367455"/>
                <a:gd name="connsiteX2183" fmla="*/ 1134340 w 6891715"/>
                <a:gd name="connsiteY2183" fmla="*/ 3421430 h 6367455"/>
                <a:gd name="connsiteX2184" fmla="*/ 1128312 w 6891715"/>
                <a:gd name="connsiteY2184" fmla="*/ 3441764 h 6367455"/>
                <a:gd name="connsiteX2185" fmla="*/ 1117526 w 6891715"/>
                <a:gd name="connsiteY2185" fmla="*/ 3446848 h 6367455"/>
                <a:gd name="connsiteX2186" fmla="*/ 1105787 w 6891715"/>
                <a:gd name="connsiteY2186" fmla="*/ 3446848 h 6367455"/>
                <a:gd name="connsiteX2187" fmla="*/ 1101663 w 6891715"/>
                <a:gd name="connsiteY2187" fmla="*/ 3432550 h 6367455"/>
                <a:gd name="connsiteX2188" fmla="*/ 1107691 w 6891715"/>
                <a:gd name="connsiteY2188" fmla="*/ 3416665 h 6367455"/>
                <a:gd name="connsiteX2189" fmla="*/ 1118160 w 6891715"/>
                <a:gd name="connsiteY2189" fmla="*/ 3395378 h 6367455"/>
                <a:gd name="connsiteX2190" fmla="*/ 1128629 w 6891715"/>
                <a:gd name="connsiteY2190" fmla="*/ 3369647 h 6367455"/>
                <a:gd name="connsiteX2191" fmla="*/ 1128629 w 6891715"/>
                <a:gd name="connsiteY2191" fmla="*/ 3362341 h 6367455"/>
                <a:gd name="connsiteX2192" fmla="*/ 1117842 w 6891715"/>
                <a:gd name="connsiteY2192" fmla="*/ 3365834 h 6367455"/>
                <a:gd name="connsiteX2193" fmla="*/ 1115939 w 6891715"/>
                <a:gd name="connsiteY2193" fmla="*/ 3358527 h 6367455"/>
                <a:gd name="connsiteX2194" fmla="*/ 1122919 w 6891715"/>
                <a:gd name="connsiteY2194" fmla="*/ 3348995 h 6367455"/>
                <a:gd name="connsiteX2195" fmla="*/ 1127043 w 6891715"/>
                <a:gd name="connsiteY2195" fmla="*/ 3328663 h 6367455"/>
                <a:gd name="connsiteX2196" fmla="*/ 1117526 w 6891715"/>
                <a:gd name="connsiteY2196" fmla="*/ 3330886 h 6367455"/>
                <a:gd name="connsiteX2197" fmla="*/ 1124505 w 6891715"/>
                <a:gd name="connsiteY2197" fmla="*/ 3315000 h 6367455"/>
                <a:gd name="connsiteX2198" fmla="*/ 1133070 w 6891715"/>
                <a:gd name="connsiteY2198" fmla="*/ 3302291 h 6367455"/>
                <a:gd name="connsiteX2199" fmla="*/ 1138463 w 6891715"/>
                <a:gd name="connsiteY2199" fmla="*/ 3290852 h 6367455"/>
                <a:gd name="connsiteX2200" fmla="*/ 1126409 w 6891715"/>
                <a:gd name="connsiteY2200" fmla="*/ 3277191 h 6367455"/>
                <a:gd name="connsiteX2201" fmla="*/ 1126409 w 6891715"/>
                <a:gd name="connsiteY2201" fmla="*/ 3265435 h 6367455"/>
                <a:gd name="connsiteX2202" fmla="*/ 1142270 w 6891715"/>
                <a:gd name="connsiteY2202" fmla="*/ 3262260 h 6367455"/>
                <a:gd name="connsiteX2203" fmla="*/ 1141319 w 6891715"/>
                <a:gd name="connsiteY2203" fmla="*/ 3252727 h 6367455"/>
                <a:gd name="connsiteX2204" fmla="*/ 1146712 w 6891715"/>
                <a:gd name="connsiteY2204" fmla="*/ 3254634 h 6367455"/>
                <a:gd name="connsiteX2205" fmla="*/ 1145126 w 6891715"/>
                <a:gd name="connsiteY2205" fmla="*/ 3241924 h 6367455"/>
                <a:gd name="connsiteX2206" fmla="*/ 1162257 w 6891715"/>
                <a:gd name="connsiteY2206" fmla="*/ 3228261 h 6367455"/>
                <a:gd name="connsiteX2207" fmla="*/ 1159085 w 6891715"/>
                <a:gd name="connsiteY2207" fmla="*/ 3221908 h 6367455"/>
                <a:gd name="connsiteX2208" fmla="*/ 1162891 w 6891715"/>
                <a:gd name="connsiteY2208" fmla="*/ 3213329 h 6367455"/>
                <a:gd name="connsiteX2209" fmla="*/ 1158450 w 6891715"/>
                <a:gd name="connsiteY2209" fmla="*/ 3202844 h 6367455"/>
                <a:gd name="connsiteX2210" fmla="*/ 1156546 w 6891715"/>
                <a:gd name="connsiteY2210" fmla="*/ 3201890 h 6367455"/>
                <a:gd name="connsiteX2211" fmla="*/ 1145126 w 6891715"/>
                <a:gd name="connsiteY2211" fmla="*/ 3210469 h 6367455"/>
                <a:gd name="connsiteX2212" fmla="*/ 1145126 w 6891715"/>
                <a:gd name="connsiteY2212" fmla="*/ 3224449 h 6367455"/>
                <a:gd name="connsiteX2213" fmla="*/ 1130215 w 6891715"/>
                <a:gd name="connsiteY2213" fmla="*/ 3234934 h 6367455"/>
                <a:gd name="connsiteX2214" fmla="*/ 1125457 w 6891715"/>
                <a:gd name="connsiteY2214" fmla="*/ 3243513 h 6367455"/>
                <a:gd name="connsiteX2215" fmla="*/ 1113719 w 6891715"/>
                <a:gd name="connsiteY2215" fmla="*/ 3242242 h 6367455"/>
                <a:gd name="connsiteX2216" fmla="*/ 1103884 w 6891715"/>
                <a:gd name="connsiteY2216" fmla="*/ 3231121 h 6367455"/>
                <a:gd name="connsiteX2217" fmla="*/ 1091194 w 6891715"/>
                <a:gd name="connsiteY2217" fmla="*/ 3223496 h 6367455"/>
                <a:gd name="connsiteX2218" fmla="*/ 1092463 w 6891715"/>
                <a:gd name="connsiteY2218" fmla="*/ 3210787 h 6367455"/>
                <a:gd name="connsiteX2219" fmla="*/ 1108008 w 6891715"/>
                <a:gd name="connsiteY2219" fmla="*/ 3205703 h 6367455"/>
                <a:gd name="connsiteX2220" fmla="*/ 1091511 w 6891715"/>
                <a:gd name="connsiteY2220" fmla="*/ 3203480 h 6367455"/>
                <a:gd name="connsiteX2221" fmla="*/ 1090877 w 6891715"/>
                <a:gd name="connsiteY2221" fmla="*/ 3209516 h 6367455"/>
                <a:gd name="connsiteX2222" fmla="*/ 1082628 w 6891715"/>
                <a:gd name="connsiteY2222" fmla="*/ 3212375 h 6367455"/>
                <a:gd name="connsiteX2223" fmla="*/ 1066766 w 6891715"/>
                <a:gd name="connsiteY2223" fmla="*/ 3204750 h 6367455"/>
                <a:gd name="connsiteX2224" fmla="*/ 1067718 w 6891715"/>
                <a:gd name="connsiteY2224" fmla="*/ 3197444 h 6367455"/>
                <a:gd name="connsiteX2225" fmla="*/ 1088022 w 6891715"/>
                <a:gd name="connsiteY2225" fmla="*/ 3193312 h 6367455"/>
                <a:gd name="connsiteX2226" fmla="*/ 1098491 w 6891715"/>
                <a:gd name="connsiteY2226" fmla="*/ 3195854 h 6367455"/>
                <a:gd name="connsiteX2227" fmla="*/ 1107057 w 6891715"/>
                <a:gd name="connsiteY2227" fmla="*/ 3194901 h 6367455"/>
                <a:gd name="connsiteX2228" fmla="*/ 1108643 w 6891715"/>
                <a:gd name="connsiteY2228" fmla="*/ 3183146 h 6367455"/>
                <a:gd name="connsiteX2229" fmla="*/ 1099126 w 6891715"/>
                <a:gd name="connsiteY2229" fmla="*/ 3170755 h 6367455"/>
                <a:gd name="connsiteX2230" fmla="*/ 1103249 w 6891715"/>
                <a:gd name="connsiteY2230" fmla="*/ 3157411 h 6367455"/>
                <a:gd name="connsiteX2231" fmla="*/ 1123236 w 6891715"/>
                <a:gd name="connsiteY2231" fmla="*/ 3154870 h 6367455"/>
                <a:gd name="connsiteX2232" fmla="*/ 1104201 w 6891715"/>
                <a:gd name="connsiteY2232" fmla="*/ 3145338 h 6367455"/>
                <a:gd name="connsiteX2233" fmla="*/ 1119112 w 6891715"/>
                <a:gd name="connsiteY2233" fmla="*/ 3135807 h 6367455"/>
                <a:gd name="connsiteX2234" fmla="*/ 1131802 w 6891715"/>
                <a:gd name="connsiteY2234" fmla="*/ 3142162 h 6367455"/>
                <a:gd name="connsiteX2235" fmla="*/ 1116891 w 6891715"/>
                <a:gd name="connsiteY2235" fmla="*/ 3125323 h 6367455"/>
                <a:gd name="connsiteX2236" fmla="*/ 1122919 w 6891715"/>
                <a:gd name="connsiteY2236" fmla="*/ 3116745 h 6367455"/>
                <a:gd name="connsiteX2237" fmla="*/ 1139733 w 6891715"/>
                <a:gd name="connsiteY2237" fmla="*/ 3113568 h 6367455"/>
                <a:gd name="connsiteX2238" fmla="*/ 1141002 w 6891715"/>
                <a:gd name="connsiteY2238" fmla="*/ 3108167 h 6367455"/>
                <a:gd name="connsiteX2239" fmla="*/ 1123870 w 6891715"/>
                <a:gd name="connsiteY2239" fmla="*/ 3102131 h 6367455"/>
                <a:gd name="connsiteX2240" fmla="*/ 1147981 w 6891715"/>
                <a:gd name="connsiteY2240" fmla="*/ 3086881 h 6367455"/>
                <a:gd name="connsiteX2241" fmla="*/ 1126091 w 6891715"/>
                <a:gd name="connsiteY2241" fmla="*/ 3094823 h 6367455"/>
                <a:gd name="connsiteX2242" fmla="*/ 1126091 w 6891715"/>
                <a:gd name="connsiteY2242" fmla="*/ 3086245 h 6367455"/>
                <a:gd name="connsiteX2243" fmla="*/ 1114353 w 6891715"/>
                <a:gd name="connsiteY2243" fmla="*/ 3102131 h 6367455"/>
                <a:gd name="connsiteX2244" fmla="*/ 1100711 w 6891715"/>
                <a:gd name="connsiteY2244" fmla="*/ 3083385 h 6367455"/>
                <a:gd name="connsiteX2245" fmla="*/ 1095953 w 6891715"/>
                <a:gd name="connsiteY2245" fmla="*/ 3062099 h 6367455"/>
                <a:gd name="connsiteX2246" fmla="*/ 1104518 w 6891715"/>
                <a:gd name="connsiteY2246" fmla="*/ 3057969 h 6367455"/>
                <a:gd name="connsiteX2247" fmla="*/ 1122601 w 6891715"/>
                <a:gd name="connsiteY2247" fmla="*/ 3068136 h 6367455"/>
                <a:gd name="connsiteX2248" fmla="*/ 1134340 w 6891715"/>
                <a:gd name="connsiteY2248" fmla="*/ 3067183 h 6367455"/>
                <a:gd name="connsiteX2249" fmla="*/ 1121332 w 6891715"/>
                <a:gd name="connsiteY2249" fmla="*/ 3062099 h 6367455"/>
                <a:gd name="connsiteX2250" fmla="*/ 1101981 w 6891715"/>
                <a:gd name="connsiteY2250" fmla="*/ 3038271 h 6367455"/>
                <a:gd name="connsiteX2251" fmla="*/ 1106422 w 6891715"/>
                <a:gd name="connsiteY2251" fmla="*/ 3031599 h 6367455"/>
                <a:gd name="connsiteX2252" fmla="*/ 1114670 w 6891715"/>
                <a:gd name="connsiteY2252" fmla="*/ 3030329 h 6367455"/>
                <a:gd name="connsiteX2253" fmla="*/ 1100077 w 6891715"/>
                <a:gd name="connsiteY2253" fmla="*/ 3010631 h 6367455"/>
                <a:gd name="connsiteX2254" fmla="*/ 1108960 w 6891715"/>
                <a:gd name="connsiteY2254" fmla="*/ 3001100 h 6367455"/>
                <a:gd name="connsiteX2255" fmla="*/ 1121967 w 6891715"/>
                <a:gd name="connsiteY2255" fmla="*/ 3001100 h 6367455"/>
                <a:gd name="connsiteX2256" fmla="*/ 1145126 w 6891715"/>
                <a:gd name="connsiteY2256" fmla="*/ 3001735 h 6367455"/>
                <a:gd name="connsiteX2257" fmla="*/ 1141002 w 6891715"/>
                <a:gd name="connsiteY2257" fmla="*/ 2996334 h 6367455"/>
                <a:gd name="connsiteX2258" fmla="*/ 1144174 w 6891715"/>
                <a:gd name="connsiteY2258" fmla="*/ 2992204 h 6367455"/>
                <a:gd name="connsiteX2259" fmla="*/ 1156864 w 6891715"/>
                <a:gd name="connsiteY2259" fmla="*/ 3000464 h 6367455"/>
                <a:gd name="connsiteX2260" fmla="*/ 1160988 w 6891715"/>
                <a:gd name="connsiteY2260" fmla="*/ 2996334 h 6367455"/>
                <a:gd name="connsiteX2261" fmla="*/ 1150519 w 6891715"/>
                <a:gd name="connsiteY2261" fmla="*/ 2978543 h 6367455"/>
                <a:gd name="connsiteX2262" fmla="*/ 1136243 w 6891715"/>
                <a:gd name="connsiteY2262" fmla="*/ 2967105 h 6367455"/>
                <a:gd name="connsiteX2263" fmla="*/ 1136243 w 6891715"/>
                <a:gd name="connsiteY2263" fmla="*/ 2960751 h 6367455"/>
                <a:gd name="connsiteX2264" fmla="*/ 1143857 w 6891715"/>
                <a:gd name="connsiteY2264" fmla="*/ 2958526 h 6367455"/>
                <a:gd name="connsiteX2265" fmla="*/ 1153374 w 6891715"/>
                <a:gd name="connsiteY2265" fmla="*/ 2963928 h 6367455"/>
                <a:gd name="connsiteX2266" fmla="*/ 1155277 w 6891715"/>
                <a:gd name="connsiteY2266" fmla="*/ 2958526 h 6367455"/>
                <a:gd name="connsiteX2267" fmla="*/ 1147029 w 6891715"/>
                <a:gd name="connsiteY2267" fmla="*/ 2943593 h 6367455"/>
                <a:gd name="connsiteX2268" fmla="*/ 1156229 w 6891715"/>
                <a:gd name="connsiteY2268" fmla="*/ 2935012 h 6367455"/>
                <a:gd name="connsiteX2269" fmla="*/ 1166699 w 6891715"/>
                <a:gd name="connsiteY2269" fmla="*/ 2928659 h 6367455"/>
                <a:gd name="connsiteX2270" fmla="*/ 1181609 w 6891715"/>
                <a:gd name="connsiteY2270" fmla="*/ 2937873 h 6367455"/>
                <a:gd name="connsiteX2271" fmla="*/ 1181609 w 6891715"/>
                <a:gd name="connsiteY2271" fmla="*/ 2931834 h 6367455"/>
                <a:gd name="connsiteX2272" fmla="*/ 1163526 w 6891715"/>
                <a:gd name="connsiteY2272" fmla="*/ 2922306 h 6367455"/>
                <a:gd name="connsiteX2273" fmla="*/ 1161305 w 6891715"/>
                <a:gd name="connsiteY2273" fmla="*/ 2911186 h 6367455"/>
                <a:gd name="connsiteX2274" fmla="*/ 1162257 w 6891715"/>
                <a:gd name="connsiteY2274" fmla="*/ 2899430 h 6367455"/>
                <a:gd name="connsiteX2275" fmla="*/ 1174947 w 6891715"/>
                <a:gd name="connsiteY2275" fmla="*/ 2882275 h 6367455"/>
                <a:gd name="connsiteX2276" fmla="*/ 1176850 w 6891715"/>
                <a:gd name="connsiteY2276" fmla="*/ 2869567 h 6367455"/>
                <a:gd name="connsiteX2277" fmla="*/ 1181926 w 6891715"/>
                <a:gd name="connsiteY2277" fmla="*/ 2869567 h 6367455"/>
                <a:gd name="connsiteX2278" fmla="*/ 1192395 w 6891715"/>
                <a:gd name="connsiteY2278" fmla="*/ 2865437 h 6367455"/>
                <a:gd name="connsiteX2279" fmla="*/ 1202229 w 6891715"/>
                <a:gd name="connsiteY2279" fmla="*/ 2871474 h 6367455"/>
                <a:gd name="connsiteX2280" fmla="*/ 1213649 w 6891715"/>
                <a:gd name="connsiteY2280" fmla="*/ 2881003 h 6367455"/>
                <a:gd name="connsiteX2281" fmla="*/ 1216822 w 6891715"/>
                <a:gd name="connsiteY2281" fmla="*/ 2874650 h 6367455"/>
                <a:gd name="connsiteX2282" fmla="*/ 1224436 w 6891715"/>
                <a:gd name="connsiteY2282" fmla="*/ 2874650 h 6367455"/>
                <a:gd name="connsiteX2283" fmla="*/ 1233952 w 6891715"/>
                <a:gd name="connsiteY2283" fmla="*/ 2881639 h 6367455"/>
                <a:gd name="connsiteX2284" fmla="*/ 1241249 w 6891715"/>
                <a:gd name="connsiteY2284" fmla="*/ 2885769 h 6367455"/>
                <a:gd name="connsiteX2285" fmla="*/ 1253941 w 6891715"/>
                <a:gd name="connsiteY2285" fmla="*/ 2879415 h 6367455"/>
                <a:gd name="connsiteX2286" fmla="*/ 1279635 w 6891715"/>
                <a:gd name="connsiteY2286" fmla="*/ 2869567 h 6367455"/>
                <a:gd name="connsiteX2287" fmla="*/ 1295496 w 6891715"/>
                <a:gd name="connsiteY2287" fmla="*/ 2879097 h 6367455"/>
                <a:gd name="connsiteX2288" fmla="*/ 1311040 w 6891715"/>
                <a:gd name="connsiteY2288" fmla="*/ 2868614 h 6367455"/>
                <a:gd name="connsiteX2289" fmla="*/ 3854360 w 6891715"/>
                <a:gd name="connsiteY2289" fmla="*/ 2852734 h 6367455"/>
                <a:gd name="connsiteX2290" fmla="*/ 3865180 w 6891715"/>
                <a:gd name="connsiteY2290" fmla="*/ 2862282 h 6367455"/>
                <a:gd name="connsiteX2291" fmla="*/ 3876638 w 6891715"/>
                <a:gd name="connsiteY2291" fmla="*/ 2875649 h 6367455"/>
                <a:gd name="connsiteX2292" fmla="*/ 3876001 w 6891715"/>
                <a:gd name="connsiteY2292" fmla="*/ 2885198 h 6367455"/>
                <a:gd name="connsiteX2293" fmla="*/ 3865499 w 6891715"/>
                <a:gd name="connsiteY2293" fmla="*/ 2882333 h 6367455"/>
                <a:gd name="connsiteX2294" fmla="*/ 3855951 w 6891715"/>
                <a:gd name="connsiteY2294" fmla="*/ 2890927 h 6367455"/>
                <a:gd name="connsiteX2295" fmla="*/ 3847358 w 6891715"/>
                <a:gd name="connsiteY2295" fmla="*/ 2901431 h 6367455"/>
                <a:gd name="connsiteX2296" fmla="*/ 3832718 w 6891715"/>
                <a:gd name="connsiteY2296" fmla="*/ 2908115 h 6367455"/>
                <a:gd name="connsiteX2297" fmla="*/ 3829536 w 6891715"/>
                <a:gd name="connsiteY2297" fmla="*/ 2924031 h 6367455"/>
                <a:gd name="connsiteX2298" fmla="*/ 3797710 w 6891715"/>
                <a:gd name="connsiteY2298" fmla="*/ 2916709 h 6367455"/>
                <a:gd name="connsiteX2299" fmla="*/ 3790390 w 6891715"/>
                <a:gd name="connsiteY2299" fmla="*/ 2923077 h 6367455"/>
                <a:gd name="connsiteX2300" fmla="*/ 3787526 w 6891715"/>
                <a:gd name="connsiteY2300" fmla="*/ 2947269 h 6367455"/>
                <a:gd name="connsiteX2301" fmla="*/ 3764293 w 6891715"/>
                <a:gd name="connsiteY2301" fmla="*/ 2978145 h 6367455"/>
                <a:gd name="connsiteX2302" fmla="*/ 3751562 w 6891715"/>
                <a:gd name="connsiteY2302" fmla="*/ 2960319 h 6367455"/>
                <a:gd name="connsiteX2303" fmla="*/ 3758564 w 6891715"/>
                <a:gd name="connsiteY2303" fmla="*/ 2947588 h 6367455"/>
                <a:gd name="connsiteX2304" fmla="*/ 3777978 w 6891715"/>
                <a:gd name="connsiteY2304" fmla="*/ 2940264 h 6367455"/>
                <a:gd name="connsiteX2305" fmla="*/ 3778933 w 6891715"/>
                <a:gd name="connsiteY2305" fmla="*/ 2933896 h 6367455"/>
                <a:gd name="connsiteX2306" fmla="*/ 3755063 w 6891715"/>
                <a:gd name="connsiteY2306" fmla="*/ 2912890 h 6367455"/>
                <a:gd name="connsiteX2307" fmla="*/ 3743288 w 6891715"/>
                <a:gd name="connsiteY2307" fmla="*/ 2896019 h 6367455"/>
                <a:gd name="connsiteX2308" fmla="*/ 3761428 w 6891715"/>
                <a:gd name="connsiteY2308" fmla="*/ 2894747 h 6367455"/>
                <a:gd name="connsiteX2309" fmla="*/ 3746152 w 6891715"/>
                <a:gd name="connsiteY2309" fmla="*/ 2870875 h 6367455"/>
                <a:gd name="connsiteX2310" fmla="*/ 3751562 w 6891715"/>
                <a:gd name="connsiteY2310" fmla="*/ 2865465 h 6367455"/>
                <a:gd name="connsiteX2311" fmla="*/ 3772886 w 6891715"/>
                <a:gd name="connsiteY2311" fmla="*/ 2879787 h 6367455"/>
                <a:gd name="connsiteX2312" fmla="*/ 3775114 w 6891715"/>
                <a:gd name="connsiteY2312" fmla="*/ 2869284 h 6367455"/>
                <a:gd name="connsiteX2313" fmla="*/ 3789753 w 6891715"/>
                <a:gd name="connsiteY2313" fmla="*/ 2876604 h 6367455"/>
                <a:gd name="connsiteX2314" fmla="*/ 3779251 w 6891715"/>
                <a:gd name="connsiteY2314" fmla="*/ 2869284 h 6367455"/>
                <a:gd name="connsiteX2315" fmla="*/ 3802165 w 6891715"/>
                <a:gd name="connsiteY2315" fmla="*/ 2853370 h 6367455"/>
                <a:gd name="connsiteX2316" fmla="*/ 3818397 w 6891715"/>
                <a:gd name="connsiteY2316" fmla="*/ 2857190 h 6367455"/>
                <a:gd name="connsiteX2317" fmla="*/ 3881509 w 6891715"/>
                <a:gd name="connsiteY2317" fmla="*/ 2838447 h 6367455"/>
                <a:gd name="connsiteX2318" fmla="*/ 3889338 w 6891715"/>
                <a:gd name="connsiteY2318" fmla="*/ 2856748 h 6367455"/>
                <a:gd name="connsiteX2319" fmla="*/ 3879552 w 6891715"/>
                <a:gd name="connsiteY2319" fmla="*/ 2865433 h 6367455"/>
                <a:gd name="connsiteX2320" fmla="*/ 3866503 w 6891715"/>
                <a:gd name="connsiteY2320" fmla="*/ 2857058 h 6367455"/>
                <a:gd name="connsiteX2321" fmla="*/ 3865525 w 6891715"/>
                <a:gd name="connsiteY2321" fmla="*/ 2845582 h 6367455"/>
                <a:gd name="connsiteX2322" fmla="*/ 1378190 w 6891715"/>
                <a:gd name="connsiteY2322" fmla="*/ 2819397 h 6367455"/>
                <a:gd name="connsiteX2323" fmla="*/ 1384271 w 6891715"/>
                <a:gd name="connsiteY2323" fmla="*/ 2826202 h 6367455"/>
                <a:gd name="connsiteX2324" fmla="*/ 1377514 w 6891715"/>
                <a:gd name="connsiteY2324" fmla="*/ 2838446 h 6367455"/>
                <a:gd name="connsiteX2325" fmla="*/ 1370758 w 6891715"/>
                <a:gd name="connsiteY2325" fmla="*/ 2834024 h 6367455"/>
                <a:gd name="connsiteX2326" fmla="*/ 1368393 w 6891715"/>
                <a:gd name="connsiteY2326" fmla="*/ 2823820 h 6367455"/>
                <a:gd name="connsiteX2327" fmla="*/ 1342224 w 6891715"/>
                <a:gd name="connsiteY2327" fmla="*/ 2803518 h 6367455"/>
                <a:gd name="connsiteX2328" fmla="*/ 1357279 w 6891715"/>
                <a:gd name="connsiteY2328" fmla="*/ 2821795 h 6367455"/>
                <a:gd name="connsiteX2329" fmla="*/ 1344734 w 6891715"/>
                <a:gd name="connsiteY2329" fmla="*/ 2828923 h 6367455"/>
                <a:gd name="connsiteX2330" fmla="*/ 1331875 w 6891715"/>
                <a:gd name="connsiteY2330" fmla="*/ 2819010 h 6367455"/>
                <a:gd name="connsiteX2331" fmla="*/ 1331875 w 6891715"/>
                <a:gd name="connsiteY2331" fmla="*/ 2809712 h 6367455"/>
                <a:gd name="connsiteX2332" fmla="*/ 3807906 w 6891715"/>
                <a:gd name="connsiteY2332" fmla="*/ 2778119 h 6367455"/>
                <a:gd name="connsiteX2333" fmla="*/ 3833399 w 6891715"/>
                <a:gd name="connsiteY2333" fmla="*/ 2780025 h 6367455"/>
                <a:gd name="connsiteX2334" fmla="*/ 3843278 w 6891715"/>
                <a:gd name="connsiteY2334" fmla="*/ 2793676 h 6367455"/>
                <a:gd name="connsiteX2335" fmla="*/ 3849651 w 6891715"/>
                <a:gd name="connsiteY2335" fmla="*/ 2810504 h 6367455"/>
                <a:gd name="connsiteX2336" fmla="*/ 3844552 w 6891715"/>
                <a:gd name="connsiteY2336" fmla="*/ 2813998 h 6367455"/>
                <a:gd name="connsiteX2337" fmla="*/ 3839135 w 6891715"/>
                <a:gd name="connsiteY2337" fmla="*/ 2808599 h 6367455"/>
                <a:gd name="connsiteX2338" fmla="*/ 3830531 w 6891715"/>
                <a:gd name="connsiteY2338" fmla="*/ 2814950 h 6367455"/>
                <a:gd name="connsiteX2339" fmla="*/ 3823521 w 6891715"/>
                <a:gd name="connsiteY2339" fmla="*/ 2827653 h 6367455"/>
                <a:gd name="connsiteX2340" fmla="*/ 3817147 w 6891715"/>
                <a:gd name="connsiteY2340" fmla="*/ 2838447 h 6367455"/>
                <a:gd name="connsiteX2341" fmla="*/ 3804401 w 6891715"/>
                <a:gd name="connsiteY2341" fmla="*/ 2838447 h 6367455"/>
                <a:gd name="connsiteX2342" fmla="*/ 3793566 w 6891715"/>
                <a:gd name="connsiteY2342" fmla="*/ 2829241 h 6367455"/>
                <a:gd name="connsiteX2343" fmla="*/ 3795478 w 6891715"/>
                <a:gd name="connsiteY2343" fmla="*/ 2813362 h 6367455"/>
                <a:gd name="connsiteX2344" fmla="*/ 3778908 w 6891715"/>
                <a:gd name="connsiteY2344" fmla="*/ 2810187 h 6367455"/>
                <a:gd name="connsiteX2345" fmla="*/ 3765843 w 6891715"/>
                <a:gd name="connsiteY2345" fmla="*/ 2808281 h 6367455"/>
                <a:gd name="connsiteX2346" fmla="*/ 3762338 w 6891715"/>
                <a:gd name="connsiteY2346" fmla="*/ 2800976 h 6367455"/>
                <a:gd name="connsiteX2347" fmla="*/ 3780501 w 6891715"/>
                <a:gd name="connsiteY2347" fmla="*/ 2795579 h 6367455"/>
                <a:gd name="connsiteX2348" fmla="*/ 3793248 w 6891715"/>
                <a:gd name="connsiteY2348" fmla="*/ 2795262 h 6367455"/>
                <a:gd name="connsiteX2349" fmla="*/ 3802808 w 6891715"/>
                <a:gd name="connsiteY2349" fmla="*/ 2786692 h 6367455"/>
                <a:gd name="connsiteX2350" fmla="*/ 1396971 w 6891715"/>
                <a:gd name="connsiteY2350" fmla="*/ 2773356 h 6367455"/>
                <a:gd name="connsiteX2351" fmla="*/ 1389329 w 6891715"/>
                <a:gd name="connsiteY2351" fmla="*/ 2781295 h 6367455"/>
                <a:gd name="connsiteX2352" fmla="*/ 1382682 w 6891715"/>
                <a:gd name="connsiteY2352" fmla="*/ 2776589 h 6367455"/>
                <a:gd name="connsiteX2353" fmla="*/ 2732096 w 6891715"/>
                <a:gd name="connsiteY2353" fmla="*/ 2773211 h 6367455"/>
                <a:gd name="connsiteX2354" fmla="*/ 2750156 w 6891715"/>
                <a:gd name="connsiteY2354" fmla="*/ 2804578 h 6367455"/>
                <a:gd name="connsiteX2355" fmla="*/ 2750581 w 6891715"/>
                <a:gd name="connsiteY2355" fmla="*/ 2804292 h 6367455"/>
                <a:gd name="connsiteX2356" fmla="*/ 2732780 w 6891715"/>
                <a:gd name="connsiteY2356" fmla="*/ 2773363 h 6367455"/>
                <a:gd name="connsiteX2357" fmla="*/ 3884258 w 6891715"/>
                <a:gd name="connsiteY2357" fmla="*/ 2770182 h 6367455"/>
                <a:gd name="connsiteX2358" fmla="*/ 3886163 w 6891715"/>
                <a:gd name="connsiteY2358" fmla="*/ 2783610 h 6367455"/>
                <a:gd name="connsiteX2359" fmla="*/ 3875685 w 6891715"/>
                <a:gd name="connsiteY2359" fmla="*/ 2782673 h 6367455"/>
                <a:gd name="connsiteX2360" fmla="*/ 3875368 w 6891715"/>
                <a:gd name="connsiteY2360" fmla="*/ 2783610 h 6367455"/>
                <a:gd name="connsiteX2361" fmla="*/ 3874098 w 6891715"/>
                <a:gd name="connsiteY2361" fmla="*/ 2785484 h 6367455"/>
                <a:gd name="connsiteX2362" fmla="*/ 3872510 w 6891715"/>
                <a:gd name="connsiteY2362" fmla="*/ 2787358 h 6367455"/>
                <a:gd name="connsiteX2363" fmla="*/ 3871240 w 6891715"/>
                <a:gd name="connsiteY2363" fmla="*/ 2788607 h 6367455"/>
                <a:gd name="connsiteX2364" fmla="*/ 3870288 w 6891715"/>
                <a:gd name="connsiteY2364" fmla="*/ 2788920 h 6367455"/>
                <a:gd name="connsiteX2365" fmla="*/ 3869653 w 6891715"/>
                <a:gd name="connsiteY2365" fmla="*/ 2789232 h 6367455"/>
                <a:gd name="connsiteX2366" fmla="*/ 3869335 w 6891715"/>
                <a:gd name="connsiteY2366" fmla="*/ 2788920 h 6367455"/>
                <a:gd name="connsiteX2367" fmla="*/ 3868065 w 6891715"/>
                <a:gd name="connsiteY2367" fmla="*/ 2787983 h 6367455"/>
                <a:gd name="connsiteX2368" fmla="*/ 3866795 w 6891715"/>
                <a:gd name="connsiteY2368" fmla="*/ 2786421 h 6367455"/>
                <a:gd name="connsiteX2369" fmla="*/ 3866160 w 6891715"/>
                <a:gd name="connsiteY2369" fmla="*/ 2784860 h 6367455"/>
                <a:gd name="connsiteX2370" fmla="*/ 3864573 w 6891715"/>
                <a:gd name="connsiteY2370" fmla="*/ 2781112 h 6367455"/>
                <a:gd name="connsiteX2371" fmla="*/ 3863938 w 6891715"/>
                <a:gd name="connsiteY2371" fmla="*/ 2779863 h 6367455"/>
                <a:gd name="connsiteX2372" fmla="*/ 3866160 w 6891715"/>
                <a:gd name="connsiteY2372" fmla="*/ 2771431 h 6367455"/>
                <a:gd name="connsiteX2373" fmla="*/ 1338644 w 6891715"/>
                <a:gd name="connsiteY2373" fmla="*/ 2765421 h 6367455"/>
                <a:gd name="connsiteX2374" fmla="*/ 1354715 w 6891715"/>
                <a:gd name="connsiteY2374" fmla="*/ 2768237 h 6367455"/>
                <a:gd name="connsiteX2375" fmla="*/ 1360499 w 6891715"/>
                <a:gd name="connsiteY2375" fmla="*/ 2776688 h 6367455"/>
                <a:gd name="connsiteX2376" fmla="*/ 1357286 w 6891715"/>
                <a:gd name="connsiteY2376" fmla="*/ 2788270 h 6367455"/>
                <a:gd name="connsiteX2377" fmla="*/ 1363714 w 6891715"/>
                <a:gd name="connsiteY2377" fmla="*/ 2796720 h 6367455"/>
                <a:gd name="connsiteX2378" fmla="*/ 1379783 w 6891715"/>
                <a:gd name="connsiteY2378" fmla="*/ 2783575 h 6367455"/>
                <a:gd name="connsiteX2379" fmla="*/ 1389426 w 6891715"/>
                <a:gd name="connsiteY2379" fmla="*/ 2792027 h 6367455"/>
                <a:gd name="connsiteX2380" fmla="*/ 1395855 w 6891715"/>
                <a:gd name="connsiteY2380" fmla="*/ 2797346 h 6367455"/>
                <a:gd name="connsiteX2381" fmla="*/ 1409674 w 6891715"/>
                <a:gd name="connsiteY2381" fmla="*/ 2792965 h 6367455"/>
                <a:gd name="connsiteX2382" fmla="*/ 1404532 w 6891715"/>
                <a:gd name="connsiteY2382" fmla="*/ 2806422 h 6367455"/>
                <a:gd name="connsiteX2383" fmla="*/ 1389426 w 6891715"/>
                <a:gd name="connsiteY2383" fmla="*/ 2809869 h 6367455"/>
                <a:gd name="connsiteX2384" fmla="*/ 1382998 w 6891715"/>
                <a:gd name="connsiteY2384" fmla="*/ 2792027 h 6367455"/>
                <a:gd name="connsiteX2385" fmla="*/ 1357286 w 6891715"/>
                <a:gd name="connsiteY2385" fmla="*/ 2807990 h 6367455"/>
                <a:gd name="connsiteX2386" fmla="*/ 1349572 w 6891715"/>
                <a:gd name="connsiteY2386" fmla="*/ 2801727 h 6367455"/>
                <a:gd name="connsiteX2387" fmla="*/ 1338965 w 6891715"/>
                <a:gd name="connsiteY2387" fmla="*/ 2800786 h 6367455"/>
                <a:gd name="connsiteX2388" fmla="*/ 1330289 w 6891715"/>
                <a:gd name="connsiteY2388" fmla="*/ 2789522 h 6367455"/>
                <a:gd name="connsiteX2389" fmla="*/ 4266528 w 6891715"/>
                <a:gd name="connsiteY2389" fmla="*/ 2764378 h 6367455"/>
                <a:gd name="connsiteX2390" fmla="*/ 4255416 w 6891715"/>
                <a:gd name="connsiteY2390" fmla="*/ 2776749 h 6367455"/>
                <a:gd name="connsiteX2391" fmla="*/ 4246843 w 6891715"/>
                <a:gd name="connsiteY2391" fmla="*/ 2786583 h 6367455"/>
                <a:gd name="connsiteX2392" fmla="*/ 4240493 w 6891715"/>
                <a:gd name="connsiteY2392" fmla="*/ 2794194 h 6367455"/>
                <a:gd name="connsiteX2393" fmla="*/ 4238588 w 6891715"/>
                <a:gd name="connsiteY2393" fmla="*/ 2797365 h 6367455"/>
                <a:gd name="connsiteX2394" fmla="*/ 4237001 w 6891715"/>
                <a:gd name="connsiteY2394" fmla="*/ 2801168 h 6367455"/>
                <a:gd name="connsiteX2395" fmla="*/ 4236048 w 6891715"/>
                <a:gd name="connsiteY2395" fmla="*/ 2805297 h 6367455"/>
                <a:gd name="connsiteX2396" fmla="*/ 4235413 w 6891715"/>
                <a:gd name="connsiteY2396" fmla="*/ 2809735 h 6367455"/>
                <a:gd name="connsiteX2397" fmla="*/ 4234778 w 6891715"/>
                <a:gd name="connsiteY2397" fmla="*/ 2816400 h 6367455"/>
                <a:gd name="connsiteX2398" fmla="*/ 4234461 w 6891715"/>
                <a:gd name="connsiteY2398" fmla="*/ 2819572 h 6367455"/>
                <a:gd name="connsiteX2399" fmla="*/ 4254146 w 6891715"/>
                <a:gd name="connsiteY2399" fmla="*/ 2828459 h 6367455"/>
                <a:gd name="connsiteX2400" fmla="*/ 4251606 w 6891715"/>
                <a:gd name="connsiteY2400" fmla="*/ 2849076 h 6367455"/>
                <a:gd name="connsiteX2401" fmla="*/ 4262401 w 6891715"/>
                <a:gd name="connsiteY2401" fmla="*/ 2891579 h 6367455"/>
                <a:gd name="connsiteX2402" fmla="*/ 4276371 w 6891715"/>
                <a:gd name="connsiteY2402" fmla="*/ 2915372 h 6367455"/>
                <a:gd name="connsiteX2403" fmla="*/ 4285578 w 6891715"/>
                <a:gd name="connsiteY2403" fmla="*/ 2923936 h 6367455"/>
                <a:gd name="connsiteX2404" fmla="*/ 4290658 w 6891715"/>
                <a:gd name="connsiteY2404" fmla="*/ 2940748 h 6367455"/>
                <a:gd name="connsiteX2405" fmla="*/ 4301453 w 6891715"/>
                <a:gd name="connsiteY2405" fmla="*/ 2941065 h 6367455"/>
                <a:gd name="connsiteX2406" fmla="*/ 4301578 w 6891715"/>
                <a:gd name="connsiteY2406" fmla="*/ 2941217 h 6367455"/>
                <a:gd name="connsiteX2407" fmla="*/ 4306221 w 6891715"/>
                <a:gd name="connsiteY2407" fmla="*/ 2941461 h 6367455"/>
                <a:gd name="connsiteX2408" fmla="*/ 4319241 w 6891715"/>
                <a:gd name="connsiteY2408" fmla="*/ 2956380 h 6367455"/>
                <a:gd name="connsiteX2409" fmla="*/ 4323369 w 6891715"/>
                <a:gd name="connsiteY2409" fmla="*/ 2975426 h 6367455"/>
                <a:gd name="connsiteX2410" fmla="*/ 4340199 w 6891715"/>
                <a:gd name="connsiteY2410" fmla="*/ 2977966 h 6367455"/>
                <a:gd name="connsiteX2411" fmla="*/ 4348773 w 6891715"/>
                <a:gd name="connsiteY2411" fmla="*/ 2967807 h 6367455"/>
                <a:gd name="connsiteX2412" fmla="*/ 4348456 w 6891715"/>
                <a:gd name="connsiteY2412" fmla="*/ 2950666 h 6367455"/>
                <a:gd name="connsiteX2413" fmla="*/ 4341787 w 6891715"/>
                <a:gd name="connsiteY2413" fmla="*/ 2924319 h 6367455"/>
                <a:gd name="connsiteX2414" fmla="*/ 4330990 w 6891715"/>
                <a:gd name="connsiteY2414" fmla="*/ 2916701 h 6367455"/>
                <a:gd name="connsiteX2415" fmla="*/ 4315112 w 6891715"/>
                <a:gd name="connsiteY2415" fmla="*/ 2924002 h 6367455"/>
                <a:gd name="connsiteX2416" fmla="*/ 4298282 w 6891715"/>
                <a:gd name="connsiteY2416" fmla="*/ 2924319 h 6367455"/>
                <a:gd name="connsiteX2417" fmla="*/ 4287803 w 6891715"/>
                <a:gd name="connsiteY2417" fmla="*/ 2904956 h 6367455"/>
                <a:gd name="connsiteX2418" fmla="*/ 4291296 w 6891715"/>
                <a:gd name="connsiteY2418" fmla="*/ 2892258 h 6367455"/>
                <a:gd name="connsiteX2419" fmla="*/ 4296059 w 6891715"/>
                <a:gd name="connsiteY2419" fmla="*/ 2881148 h 6367455"/>
                <a:gd name="connsiteX2420" fmla="*/ 4313525 w 6891715"/>
                <a:gd name="connsiteY2420" fmla="*/ 2869719 h 6367455"/>
                <a:gd name="connsiteX2421" fmla="*/ 4312890 w 6891715"/>
                <a:gd name="connsiteY2421" fmla="*/ 2841468 h 6367455"/>
                <a:gd name="connsiteX2422" fmla="*/ 4309396 w 6891715"/>
                <a:gd name="connsiteY2422" fmla="*/ 2811629 h 6367455"/>
                <a:gd name="connsiteX2423" fmla="*/ 4314477 w 6891715"/>
                <a:gd name="connsiteY2423" fmla="*/ 2787822 h 6367455"/>
                <a:gd name="connsiteX2424" fmla="*/ 4313842 w 6891715"/>
                <a:gd name="connsiteY2424" fmla="*/ 2784012 h 6367455"/>
                <a:gd name="connsiteX2425" fmla="*/ 4314747 w 6891715"/>
                <a:gd name="connsiteY2425" fmla="*/ 2782557 h 6367455"/>
                <a:gd name="connsiteX2426" fmla="*/ 4312883 w 6891715"/>
                <a:gd name="connsiteY2426" fmla="*/ 2774845 h 6367455"/>
                <a:gd name="connsiteX2427" fmla="*/ 4295421 w 6891715"/>
                <a:gd name="connsiteY2427" fmla="*/ 2783093 h 6367455"/>
                <a:gd name="connsiteX2428" fmla="*/ 4293833 w 6891715"/>
                <a:gd name="connsiteY2428" fmla="*/ 2772624 h 6367455"/>
                <a:gd name="connsiteX2429" fmla="*/ 1361090 w 6891715"/>
                <a:gd name="connsiteY2429" fmla="*/ 2755895 h 6367455"/>
                <a:gd name="connsiteX2430" fmla="*/ 1374745 w 6891715"/>
                <a:gd name="connsiteY2430" fmla="*/ 2758673 h 6367455"/>
                <a:gd name="connsiteX2431" fmla="*/ 1365217 w 6891715"/>
                <a:gd name="connsiteY2431" fmla="*/ 2767009 h 6367455"/>
                <a:gd name="connsiteX2432" fmla="*/ 1358867 w 6891715"/>
                <a:gd name="connsiteY2432" fmla="*/ 2760834 h 6367455"/>
                <a:gd name="connsiteX2433" fmla="*/ 1409438 w 6891715"/>
                <a:gd name="connsiteY2433" fmla="*/ 2754306 h 6367455"/>
                <a:gd name="connsiteX2434" fmla="*/ 1411262 w 6891715"/>
                <a:gd name="connsiteY2434" fmla="*/ 2765420 h 6367455"/>
                <a:gd name="connsiteX2435" fmla="*/ 1396971 w 6891715"/>
                <a:gd name="connsiteY2435" fmla="*/ 2761379 h 6367455"/>
                <a:gd name="connsiteX2436" fmla="*/ 1423961 w 6891715"/>
                <a:gd name="connsiteY2436" fmla="*/ 2730494 h 6367455"/>
                <a:gd name="connsiteX2437" fmla="*/ 1419616 w 6891715"/>
                <a:gd name="connsiteY2437" fmla="*/ 2737694 h 6367455"/>
                <a:gd name="connsiteX2438" fmla="*/ 1398559 w 6891715"/>
                <a:gd name="connsiteY2438" fmla="*/ 2752719 h 6367455"/>
                <a:gd name="connsiteX2439" fmla="*/ 1399227 w 6891715"/>
                <a:gd name="connsiteY2439" fmla="*/ 2740198 h 6367455"/>
                <a:gd name="connsiteX2440" fmla="*/ 1410592 w 6891715"/>
                <a:gd name="connsiteY2440" fmla="*/ 2730808 h 6367455"/>
                <a:gd name="connsiteX2441" fmla="*/ 1377050 w 6891715"/>
                <a:gd name="connsiteY2441" fmla="*/ 2728907 h 6367455"/>
                <a:gd name="connsiteX2442" fmla="*/ 1374767 w 6891715"/>
                <a:gd name="connsiteY2442" fmla="*/ 2734996 h 6367455"/>
                <a:gd name="connsiteX2443" fmla="*/ 1385859 w 6891715"/>
                <a:gd name="connsiteY2443" fmla="*/ 2743825 h 6367455"/>
                <a:gd name="connsiteX2444" fmla="*/ 1382923 w 6891715"/>
                <a:gd name="connsiteY2444" fmla="*/ 2751131 h 6367455"/>
                <a:gd name="connsiteX2445" fmla="*/ 1372483 w 6891715"/>
                <a:gd name="connsiteY2445" fmla="*/ 2741391 h 6367455"/>
                <a:gd name="connsiteX2446" fmla="*/ 1362043 w 6891715"/>
                <a:gd name="connsiteY2446" fmla="*/ 2739260 h 6367455"/>
                <a:gd name="connsiteX2447" fmla="*/ 1368241 w 6891715"/>
                <a:gd name="connsiteY2447" fmla="*/ 2731039 h 6367455"/>
                <a:gd name="connsiteX2448" fmla="*/ 2164892 w 6891715"/>
                <a:gd name="connsiteY2448" fmla="*/ 2724151 h 6367455"/>
                <a:gd name="connsiteX2449" fmla="*/ 2168495 w 6891715"/>
                <a:gd name="connsiteY2449" fmla="*/ 2736589 h 6367455"/>
                <a:gd name="connsiteX2450" fmla="*/ 2163389 w 6891715"/>
                <a:gd name="connsiteY2450" fmla="*/ 2754314 h 6367455"/>
                <a:gd name="connsiteX2451" fmla="*/ 2157383 w 6891715"/>
                <a:gd name="connsiteY2451" fmla="*/ 2749028 h 6367455"/>
                <a:gd name="connsiteX2452" fmla="*/ 2160986 w 6891715"/>
                <a:gd name="connsiteY2452" fmla="*/ 2729437 h 6367455"/>
                <a:gd name="connsiteX2453" fmla="*/ 4327488 w 6891715"/>
                <a:gd name="connsiteY2453" fmla="*/ 2719966 h 6367455"/>
                <a:gd name="connsiteX2454" fmla="*/ 4324631 w 6891715"/>
                <a:gd name="connsiteY2454" fmla="*/ 2731387 h 6367455"/>
                <a:gd name="connsiteX2455" fmla="*/ 4318281 w 6891715"/>
                <a:gd name="connsiteY2455" fmla="*/ 2738683 h 6367455"/>
                <a:gd name="connsiteX2456" fmla="*/ 4321773 w 6891715"/>
                <a:gd name="connsiteY2456" fmla="*/ 2741538 h 6367455"/>
                <a:gd name="connsiteX2457" fmla="*/ 4328442 w 6891715"/>
                <a:gd name="connsiteY2457" fmla="*/ 2741272 h 6367455"/>
                <a:gd name="connsiteX2458" fmla="*/ 4328450 w 6891715"/>
                <a:gd name="connsiteY2458" fmla="*/ 2741158 h 6367455"/>
                <a:gd name="connsiteX2459" fmla="*/ 4334483 w 6891715"/>
                <a:gd name="connsiteY2459" fmla="*/ 2740523 h 6367455"/>
                <a:gd name="connsiteX2460" fmla="*/ 4337341 w 6891715"/>
                <a:gd name="connsiteY2460" fmla="*/ 2744333 h 6367455"/>
                <a:gd name="connsiteX2461" fmla="*/ 4332578 w 6891715"/>
                <a:gd name="connsiteY2461" fmla="*/ 2758299 h 6367455"/>
                <a:gd name="connsiteX2462" fmla="*/ 4344962 w 6891715"/>
                <a:gd name="connsiteY2462" fmla="*/ 2741476 h 6367455"/>
                <a:gd name="connsiteX2463" fmla="*/ 4339564 w 6891715"/>
                <a:gd name="connsiteY2463" fmla="*/ 2735126 h 6367455"/>
                <a:gd name="connsiteX2464" fmla="*/ 4346233 w 6891715"/>
                <a:gd name="connsiteY2464" fmla="*/ 2732904 h 6367455"/>
                <a:gd name="connsiteX2465" fmla="*/ 4338929 w 6891715"/>
                <a:gd name="connsiteY2465" fmla="*/ 2726874 h 6367455"/>
                <a:gd name="connsiteX2466" fmla="*/ 4330355 w 6891715"/>
                <a:gd name="connsiteY2466" fmla="*/ 2721794 h 6367455"/>
                <a:gd name="connsiteX2467" fmla="*/ 4330404 w 6891715"/>
                <a:gd name="connsiteY2467" fmla="*/ 2721310 h 6367455"/>
                <a:gd name="connsiteX2468" fmla="*/ 3421026 w 6891715"/>
                <a:gd name="connsiteY2468" fmla="*/ 2717795 h 6367455"/>
                <a:gd name="connsiteX2469" fmla="*/ 3419502 w 6891715"/>
                <a:gd name="connsiteY2469" fmla="*/ 2733233 h 6367455"/>
                <a:gd name="connsiteX2470" fmla="*/ 3412190 w 6891715"/>
                <a:gd name="connsiteY2470" fmla="*/ 2746371 h 6367455"/>
                <a:gd name="connsiteX2471" fmla="*/ 3403050 w 6891715"/>
                <a:gd name="connsiteY2471" fmla="*/ 2734218 h 6367455"/>
                <a:gd name="connsiteX2472" fmla="*/ 3396042 w 6891715"/>
                <a:gd name="connsiteY2472" fmla="*/ 2735861 h 6367455"/>
                <a:gd name="connsiteX2473" fmla="*/ 3390863 w 6891715"/>
                <a:gd name="connsiteY2473" fmla="*/ 2722724 h 6367455"/>
                <a:gd name="connsiteX2474" fmla="*/ 3403050 w 6891715"/>
                <a:gd name="connsiteY2474" fmla="*/ 2724693 h 6367455"/>
                <a:gd name="connsiteX2475" fmla="*/ 3342285 w 6891715"/>
                <a:gd name="connsiteY2475" fmla="*/ 2709858 h 6367455"/>
                <a:gd name="connsiteX2476" fmla="*/ 3349588 w 6891715"/>
                <a:gd name="connsiteY2476" fmla="*/ 2718830 h 6367455"/>
                <a:gd name="connsiteX2477" fmla="*/ 3337840 w 6891715"/>
                <a:gd name="connsiteY2477" fmla="*/ 2725733 h 6367455"/>
                <a:gd name="connsiteX2478" fmla="*/ 3327363 w 6891715"/>
                <a:gd name="connsiteY2478" fmla="*/ 2714687 h 6367455"/>
                <a:gd name="connsiteX2479" fmla="*/ 3433725 w 6891715"/>
                <a:gd name="connsiteY2479" fmla="*/ 2679697 h 6367455"/>
                <a:gd name="connsiteX2480" fmla="*/ 3429527 w 6891715"/>
                <a:gd name="connsiteY2480" fmla="*/ 2689174 h 6367455"/>
                <a:gd name="connsiteX2481" fmla="*/ 3426298 w 6891715"/>
                <a:gd name="connsiteY2481" fmla="*/ 2696367 h 6367455"/>
                <a:gd name="connsiteX2482" fmla="*/ 3424361 w 6891715"/>
                <a:gd name="connsiteY2482" fmla="*/ 2701596 h 6367455"/>
                <a:gd name="connsiteX2483" fmla="*/ 3424038 w 6891715"/>
                <a:gd name="connsiteY2483" fmla="*/ 2701922 h 6367455"/>
                <a:gd name="connsiteX2484" fmla="*/ 3423715 w 6891715"/>
                <a:gd name="connsiteY2484" fmla="*/ 2701922 h 6367455"/>
                <a:gd name="connsiteX2485" fmla="*/ 3422101 w 6891715"/>
                <a:gd name="connsiteY2485" fmla="*/ 2701268 h 6367455"/>
                <a:gd name="connsiteX2486" fmla="*/ 3420809 w 6891715"/>
                <a:gd name="connsiteY2486" fmla="*/ 2699306 h 6367455"/>
                <a:gd name="connsiteX2487" fmla="*/ 3418872 w 6891715"/>
                <a:gd name="connsiteY2487" fmla="*/ 2697020 h 6367455"/>
                <a:gd name="connsiteX2488" fmla="*/ 3415643 w 6891715"/>
                <a:gd name="connsiteY2488" fmla="*/ 2692771 h 6367455"/>
                <a:gd name="connsiteX2489" fmla="*/ 3414675 w 6891715"/>
                <a:gd name="connsiteY2489" fmla="*/ 2690483 h 6367455"/>
                <a:gd name="connsiteX2490" fmla="*/ 2171036 w 6891715"/>
                <a:gd name="connsiteY2490" fmla="*/ 2678115 h 6367455"/>
                <a:gd name="connsiteX2491" fmla="*/ 2181830 w 6891715"/>
                <a:gd name="connsiteY2491" fmla="*/ 2678115 h 6367455"/>
                <a:gd name="connsiteX2492" fmla="*/ 2174210 w 6891715"/>
                <a:gd name="connsiteY2492" fmla="*/ 2694674 h 6367455"/>
                <a:gd name="connsiteX2493" fmla="*/ 2185958 w 6891715"/>
                <a:gd name="connsiteY2493" fmla="*/ 2700844 h 6367455"/>
                <a:gd name="connsiteX2494" fmla="*/ 2190720 w 6891715"/>
                <a:gd name="connsiteY2494" fmla="*/ 2708312 h 6367455"/>
                <a:gd name="connsiteX2495" fmla="*/ 2182149 w 6891715"/>
                <a:gd name="connsiteY2495" fmla="*/ 2715780 h 6367455"/>
                <a:gd name="connsiteX2496" fmla="*/ 2188498 w 6891715"/>
                <a:gd name="connsiteY2496" fmla="*/ 2735262 h 6367455"/>
                <a:gd name="connsiteX2497" fmla="*/ 2181194 w 6891715"/>
                <a:gd name="connsiteY2497" fmla="*/ 2732015 h 6367455"/>
                <a:gd name="connsiteX2498" fmla="*/ 2166272 w 6891715"/>
                <a:gd name="connsiteY2498" fmla="*/ 2715130 h 6367455"/>
                <a:gd name="connsiteX2499" fmla="*/ 2163733 w 6891715"/>
                <a:gd name="connsiteY2499" fmla="*/ 2692401 h 6367455"/>
                <a:gd name="connsiteX2500" fmla="*/ 2164568 w 6891715"/>
                <a:gd name="connsiteY2500" fmla="*/ 2619379 h 6367455"/>
                <a:gd name="connsiteX2501" fmla="*/ 2170249 w 6891715"/>
                <a:gd name="connsiteY2501" fmla="*/ 2620019 h 6367455"/>
                <a:gd name="connsiteX2502" fmla="*/ 2179607 w 6891715"/>
                <a:gd name="connsiteY2502" fmla="*/ 2637322 h 6367455"/>
                <a:gd name="connsiteX2503" fmla="*/ 2175263 w 6891715"/>
                <a:gd name="connsiteY2503" fmla="*/ 2654303 h 6367455"/>
                <a:gd name="connsiteX2504" fmla="*/ 2160558 w 6891715"/>
                <a:gd name="connsiteY2504" fmla="*/ 2630913 h 6367455"/>
                <a:gd name="connsiteX2505" fmla="*/ 2201425 w 6891715"/>
                <a:gd name="connsiteY2505" fmla="*/ 2586041 h 6367455"/>
                <a:gd name="connsiteX2506" fmla="*/ 2209771 w 6891715"/>
                <a:gd name="connsiteY2506" fmla="*/ 2586041 h 6367455"/>
                <a:gd name="connsiteX2507" fmla="*/ 2207915 w 6891715"/>
                <a:gd name="connsiteY2507" fmla="*/ 2605552 h 6367455"/>
                <a:gd name="connsiteX2508" fmla="*/ 2181644 w 6891715"/>
                <a:gd name="connsiteY2508" fmla="*/ 2628902 h 6367455"/>
                <a:gd name="connsiteX2509" fmla="*/ 2174844 w 6891715"/>
                <a:gd name="connsiteY2509" fmla="*/ 2611949 h 6367455"/>
                <a:gd name="connsiteX2510" fmla="*/ 2180100 w 6891715"/>
                <a:gd name="connsiteY2510" fmla="*/ 2596276 h 6367455"/>
                <a:gd name="connsiteX2511" fmla="*/ 2148426 w 6891715"/>
                <a:gd name="connsiteY2511" fmla="*/ 2586041 h 6367455"/>
                <a:gd name="connsiteX2512" fmla="*/ 2154587 w 6891715"/>
                <a:gd name="connsiteY2512" fmla="*/ 2587629 h 6367455"/>
                <a:gd name="connsiteX2513" fmla="*/ 2166908 w 6891715"/>
                <a:gd name="connsiteY2513" fmla="*/ 2597153 h 6367455"/>
                <a:gd name="connsiteX2514" fmla="*/ 2158593 w 6891715"/>
                <a:gd name="connsiteY2514" fmla="*/ 2609854 h 6367455"/>
                <a:gd name="connsiteX2515" fmla="*/ 2152430 w 6891715"/>
                <a:gd name="connsiteY2515" fmla="*/ 2613028 h 6367455"/>
                <a:gd name="connsiteX2516" fmla="*/ 2146270 w 6891715"/>
                <a:gd name="connsiteY2516" fmla="*/ 2598423 h 6367455"/>
                <a:gd name="connsiteX2517" fmla="*/ 3682894 w 6891715"/>
                <a:gd name="connsiteY2517" fmla="*/ 2570157 h 6367455"/>
                <a:gd name="connsiteX2518" fmla="*/ 3694076 w 6891715"/>
                <a:gd name="connsiteY2518" fmla="*/ 2582121 h 6367455"/>
                <a:gd name="connsiteX2519" fmla="*/ 3689417 w 6891715"/>
                <a:gd name="connsiteY2519" fmla="*/ 2587620 h 6367455"/>
                <a:gd name="connsiteX2520" fmla="*/ 3679788 w 6891715"/>
                <a:gd name="connsiteY2520" fmla="*/ 2582121 h 6367455"/>
                <a:gd name="connsiteX2521" fmla="*/ 3730905 w 6891715"/>
                <a:gd name="connsiteY2521" fmla="*/ 2559046 h 6367455"/>
                <a:gd name="connsiteX2522" fmla="*/ 3735350 w 6891715"/>
                <a:gd name="connsiteY2522" fmla="*/ 2566983 h 6367455"/>
                <a:gd name="connsiteX2523" fmla="*/ 3733445 w 6891715"/>
                <a:gd name="connsiteY2523" fmla="*/ 2579682 h 6367455"/>
                <a:gd name="connsiteX2524" fmla="*/ 3722650 w 6891715"/>
                <a:gd name="connsiteY2524" fmla="*/ 2562220 h 6367455"/>
                <a:gd name="connsiteX2525" fmla="*/ 3713237 w 6891715"/>
                <a:gd name="connsiteY2525" fmla="*/ 2559046 h 6367455"/>
                <a:gd name="connsiteX2526" fmla="*/ 3716301 w 6891715"/>
                <a:gd name="connsiteY2526" fmla="*/ 2571115 h 6367455"/>
                <a:gd name="connsiteX2527" fmla="*/ 3704965 w 6891715"/>
                <a:gd name="connsiteY2527" fmla="*/ 2582856 h 6367455"/>
                <a:gd name="connsiteX2528" fmla="*/ 3698838 w 6891715"/>
                <a:gd name="connsiteY2528" fmla="*/ 2569810 h 6367455"/>
                <a:gd name="connsiteX2529" fmla="*/ 3699757 w 6891715"/>
                <a:gd name="connsiteY2529" fmla="*/ 2564591 h 6367455"/>
                <a:gd name="connsiteX2530" fmla="*/ 3751833 w 6891715"/>
                <a:gd name="connsiteY2530" fmla="*/ 2544760 h 6367455"/>
                <a:gd name="connsiteX2531" fmla="*/ 3757575 w 6891715"/>
                <a:gd name="connsiteY2531" fmla="*/ 2551108 h 6367455"/>
                <a:gd name="connsiteX2532" fmla="*/ 3756224 w 6891715"/>
                <a:gd name="connsiteY2532" fmla="*/ 2566981 h 6367455"/>
                <a:gd name="connsiteX2533" fmla="*/ 3748793 w 6891715"/>
                <a:gd name="connsiteY2533" fmla="*/ 2573332 h 6367455"/>
                <a:gd name="connsiteX2534" fmla="*/ 3741700 w 6891715"/>
                <a:gd name="connsiteY2534" fmla="*/ 2562855 h 6367455"/>
                <a:gd name="connsiteX2535" fmla="*/ 3826834 w 6891715"/>
                <a:gd name="connsiteY2535" fmla="*/ 2541584 h 6367455"/>
                <a:gd name="connsiteX2536" fmla="*/ 3829013 w 6891715"/>
                <a:gd name="connsiteY2536" fmla="*/ 2550995 h 6367455"/>
                <a:gd name="connsiteX2537" fmla="*/ 3819052 w 6891715"/>
                <a:gd name="connsiteY2537" fmla="*/ 2563541 h 6367455"/>
                <a:gd name="connsiteX2538" fmla="*/ 3813760 w 6891715"/>
                <a:gd name="connsiteY2538" fmla="*/ 2568873 h 6367455"/>
                <a:gd name="connsiteX2539" fmla="*/ 3810648 w 6891715"/>
                <a:gd name="connsiteY2539" fmla="*/ 2582361 h 6367455"/>
                <a:gd name="connsiteX2540" fmla="*/ 3808780 w 6891715"/>
                <a:gd name="connsiteY2540" fmla="*/ 2593970 h 6367455"/>
                <a:gd name="connsiteX2541" fmla="*/ 3795395 w 6891715"/>
                <a:gd name="connsiteY2541" fmla="*/ 2588949 h 6367455"/>
                <a:gd name="connsiteX2542" fmla="*/ 3790103 w 6891715"/>
                <a:gd name="connsiteY2542" fmla="*/ 2582361 h 6367455"/>
                <a:gd name="connsiteX2543" fmla="*/ 3781388 w 6891715"/>
                <a:gd name="connsiteY2543" fmla="*/ 2570128 h 6367455"/>
                <a:gd name="connsiteX2544" fmla="*/ 3787925 w 6891715"/>
                <a:gd name="connsiteY2544" fmla="*/ 2563854 h 6367455"/>
                <a:gd name="connsiteX2545" fmla="*/ 3815939 w 6891715"/>
                <a:gd name="connsiteY2545" fmla="*/ 2550995 h 6367455"/>
                <a:gd name="connsiteX2546" fmla="*/ 2138139 w 6891715"/>
                <a:gd name="connsiteY2546" fmla="*/ 2532068 h 6367455"/>
                <a:gd name="connsiteX2547" fmla="*/ 2144896 w 6891715"/>
                <a:gd name="connsiteY2547" fmla="*/ 2548103 h 6367455"/>
                <a:gd name="connsiteX2548" fmla="*/ 2152621 w 6891715"/>
                <a:gd name="connsiteY2548" fmla="*/ 2563818 h 6367455"/>
                <a:gd name="connsiteX2549" fmla="*/ 2132025 w 6891715"/>
                <a:gd name="connsiteY2549" fmla="*/ 2553556 h 6367455"/>
                <a:gd name="connsiteX2550" fmla="*/ 2128806 w 6891715"/>
                <a:gd name="connsiteY2550" fmla="*/ 2539442 h 6367455"/>
                <a:gd name="connsiteX2551" fmla="*/ 3770127 w 6891715"/>
                <a:gd name="connsiteY2551" fmla="*/ 2525711 h 6367455"/>
                <a:gd name="connsiteX2552" fmla="*/ 3779801 w 6891715"/>
                <a:gd name="connsiteY2552" fmla="*/ 2530439 h 6367455"/>
                <a:gd name="connsiteX2553" fmla="*/ 3779801 w 6891715"/>
                <a:gd name="connsiteY2553" fmla="*/ 2539220 h 6367455"/>
                <a:gd name="connsiteX2554" fmla="*/ 3769482 w 6891715"/>
                <a:gd name="connsiteY2554" fmla="*/ 2541584 h 6367455"/>
                <a:gd name="connsiteX2555" fmla="*/ 3759163 w 6891715"/>
                <a:gd name="connsiteY2555" fmla="*/ 2530439 h 6367455"/>
                <a:gd name="connsiteX2556" fmla="*/ 1526042 w 6891715"/>
                <a:gd name="connsiteY2556" fmla="*/ 2514597 h 6367455"/>
                <a:gd name="connsiteX2557" fmla="*/ 1532424 w 6891715"/>
                <a:gd name="connsiteY2557" fmla="*/ 2520947 h 6367455"/>
                <a:gd name="connsiteX2558" fmla="*/ 1541994 w 6891715"/>
                <a:gd name="connsiteY2558" fmla="*/ 2516503 h 6367455"/>
                <a:gd name="connsiteX2559" fmla="*/ 1549652 w 6891715"/>
                <a:gd name="connsiteY2559" fmla="*/ 2522534 h 6367455"/>
                <a:gd name="connsiteX2560" fmla="*/ 1540399 w 6891715"/>
                <a:gd name="connsiteY2560" fmla="*/ 2528884 h 6367455"/>
                <a:gd name="connsiteX2561" fmla="*/ 1547738 w 6891715"/>
                <a:gd name="connsiteY2561" fmla="*/ 2543806 h 6367455"/>
                <a:gd name="connsiteX2562" fmla="*/ 1540399 w 6891715"/>
                <a:gd name="connsiteY2562" fmla="*/ 2547933 h 6367455"/>
                <a:gd name="connsiteX2563" fmla="*/ 1539123 w 6891715"/>
                <a:gd name="connsiteY2563" fmla="*/ 2555552 h 6367455"/>
                <a:gd name="connsiteX2564" fmla="*/ 1557308 w 6891715"/>
                <a:gd name="connsiteY2564" fmla="*/ 2564759 h 6367455"/>
                <a:gd name="connsiteX2565" fmla="*/ 1554436 w 6891715"/>
                <a:gd name="connsiteY2565" fmla="*/ 2573331 h 6367455"/>
                <a:gd name="connsiteX2566" fmla="*/ 1550289 w 6891715"/>
                <a:gd name="connsiteY2566" fmla="*/ 2567934 h 6367455"/>
                <a:gd name="connsiteX2567" fmla="*/ 1544866 w 6891715"/>
                <a:gd name="connsiteY2567" fmla="*/ 2576505 h 6367455"/>
                <a:gd name="connsiteX2568" fmla="*/ 1544866 w 6891715"/>
                <a:gd name="connsiteY2568" fmla="*/ 2598732 h 6367455"/>
                <a:gd name="connsiteX2569" fmla="*/ 1535614 w 6891715"/>
                <a:gd name="connsiteY2569" fmla="*/ 2612385 h 6367455"/>
                <a:gd name="connsiteX2570" fmla="*/ 1530190 w 6891715"/>
                <a:gd name="connsiteY2570" fmla="*/ 2627309 h 6367455"/>
                <a:gd name="connsiteX2571" fmla="*/ 1518705 w 6891715"/>
                <a:gd name="connsiteY2571" fmla="*/ 2620005 h 6367455"/>
                <a:gd name="connsiteX2572" fmla="*/ 1529870 w 6891715"/>
                <a:gd name="connsiteY2572" fmla="*/ 2595556 h 6367455"/>
                <a:gd name="connsiteX2573" fmla="*/ 1532104 w 6891715"/>
                <a:gd name="connsiteY2573" fmla="*/ 2571426 h 6367455"/>
                <a:gd name="connsiteX2574" fmla="*/ 1531147 w 6891715"/>
                <a:gd name="connsiteY2574" fmla="*/ 2564124 h 6367455"/>
                <a:gd name="connsiteX2575" fmla="*/ 1522534 w 6891715"/>
                <a:gd name="connsiteY2575" fmla="*/ 2562855 h 6367455"/>
                <a:gd name="connsiteX2576" fmla="*/ 1510728 w 6891715"/>
                <a:gd name="connsiteY2576" fmla="*/ 2578728 h 6367455"/>
                <a:gd name="connsiteX2577" fmla="*/ 1490631 w 6891715"/>
                <a:gd name="connsiteY2577" fmla="*/ 2561267 h 6367455"/>
                <a:gd name="connsiteX2578" fmla="*/ 1491587 w 6891715"/>
                <a:gd name="connsiteY2578" fmla="*/ 2550472 h 6367455"/>
                <a:gd name="connsiteX2579" fmla="*/ 1513604 w 6891715"/>
                <a:gd name="connsiteY2579" fmla="*/ 2544123 h 6367455"/>
                <a:gd name="connsiteX2580" fmla="*/ 1519023 w 6891715"/>
                <a:gd name="connsiteY2580" fmla="*/ 2550472 h 6367455"/>
                <a:gd name="connsiteX2581" fmla="*/ 1520938 w 6891715"/>
                <a:gd name="connsiteY2581" fmla="*/ 2544123 h 6367455"/>
                <a:gd name="connsiteX2582" fmla="*/ 1516791 w 6891715"/>
                <a:gd name="connsiteY2582" fmla="*/ 2536822 h 6367455"/>
                <a:gd name="connsiteX2583" fmla="*/ 1520938 w 6891715"/>
                <a:gd name="connsiteY2583" fmla="*/ 2521900 h 6367455"/>
                <a:gd name="connsiteX2584" fmla="*/ 3554357 w 6891715"/>
                <a:gd name="connsiteY2584" fmla="*/ 2513011 h 6367455"/>
                <a:gd name="connsiteX2585" fmla="*/ 3581363 w 6891715"/>
                <a:gd name="connsiteY2585" fmla="*/ 2544986 h 6367455"/>
                <a:gd name="connsiteX2586" fmla="*/ 3565842 w 6891715"/>
                <a:gd name="connsiteY2586" fmla="*/ 2543105 h 6367455"/>
                <a:gd name="connsiteX2587" fmla="*/ 3567084 w 6891715"/>
                <a:gd name="connsiteY2587" fmla="*/ 2558779 h 6367455"/>
                <a:gd name="connsiteX2588" fmla="*/ 3559013 w 6891715"/>
                <a:gd name="connsiteY2588" fmla="*/ 2560659 h 6367455"/>
                <a:gd name="connsiteX2589" fmla="*/ 3559945 w 6891715"/>
                <a:gd name="connsiteY2589" fmla="*/ 2570064 h 6367455"/>
                <a:gd name="connsiteX2590" fmla="*/ 3575465 w 6891715"/>
                <a:gd name="connsiteY2590" fmla="*/ 2578214 h 6367455"/>
                <a:gd name="connsiteX2591" fmla="*/ 3568636 w 6891715"/>
                <a:gd name="connsiteY2591" fmla="*/ 2587620 h 6367455"/>
                <a:gd name="connsiteX2592" fmla="*/ 3559945 w 6891715"/>
                <a:gd name="connsiteY2592" fmla="*/ 2574453 h 6367455"/>
                <a:gd name="connsiteX2593" fmla="*/ 3542562 w 6891715"/>
                <a:gd name="connsiteY2593" fmla="*/ 2576647 h 6367455"/>
                <a:gd name="connsiteX2594" fmla="*/ 3533870 w 6891715"/>
                <a:gd name="connsiteY2594" fmla="*/ 2561286 h 6367455"/>
                <a:gd name="connsiteX2595" fmla="*/ 3525800 w 6891715"/>
                <a:gd name="connsiteY2595" fmla="*/ 2545299 h 6367455"/>
                <a:gd name="connsiteX2596" fmla="*/ 3525800 w 6891715"/>
                <a:gd name="connsiteY2596" fmla="*/ 2535895 h 6367455"/>
                <a:gd name="connsiteX2597" fmla="*/ 3538216 w 6891715"/>
                <a:gd name="connsiteY2597" fmla="*/ 2547493 h 6367455"/>
                <a:gd name="connsiteX2598" fmla="*/ 3542251 w 6891715"/>
                <a:gd name="connsiteY2598" fmla="*/ 2538089 h 6367455"/>
                <a:gd name="connsiteX2599" fmla="*/ 3544114 w 6891715"/>
                <a:gd name="connsiteY2599" fmla="*/ 2526491 h 6367455"/>
                <a:gd name="connsiteX2600" fmla="*/ 3553426 w 6891715"/>
                <a:gd name="connsiteY2600" fmla="*/ 2531820 h 6367455"/>
                <a:gd name="connsiteX2601" fmla="*/ 3555599 w 6891715"/>
                <a:gd name="connsiteY2601" fmla="*/ 2521476 h 6367455"/>
                <a:gd name="connsiteX2602" fmla="*/ 3550322 w 6891715"/>
                <a:gd name="connsiteY2602" fmla="*/ 2514892 h 6367455"/>
                <a:gd name="connsiteX2603" fmla="*/ 3405150 w 6891715"/>
                <a:gd name="connsiteY2603" fmla="*/ 2508248 h 6367455"/>
                <a:gd name="connsiteX2604" fmla="*/ 3421025 w 6891715"/>
                <a:gd name="connsiteY2604" fmla="*/ 2526734 h 6367455"/>
                <a:gd name="connsiteX2605" fmla="*/ 3417850 w 6891715"/>
                <a:gd name="connsiteY2605" fmla="*/ 2532062 h 6367455"/>
                <a:gd name="connsiteX2606" fmla="*/ 3407372 w 6891715"/>
                <a:gd name="connsiteY2606" fmla="*/ 2523916 h 6367455"/>
                <a:gd name="connsiteX2607" fmla="*/ 3729877 w 6891715"/>
                <a:gd name="connsiteY2607" fmla="*/ 2501897 h 6367455"/>
                <a:gd name="connsiteX2608" fmla="*/ 3742150 w 6891715"/>
                <a:gd name="connsiteY2608" fmla="*/ 2505753 h 6367455"/>
                <a:gd name="connsiteX2609" fmla="*/ 3746463 w 6891715"/>
                <a:gd name="connsiteY2609" fmla="*/ 2525336 h 6367455"/>
                <a:gd name="connsiteX2610" fmla="*/ 3731204 w 6891715"/>
                <a:gd name="connsiteY2610" fmla="*/ 2530473 h 6367455"/>
                <a:gd name="connsiteX2611" fmla="*/ 3724569 w 6891715"/>
                <a:gd name="connsiteY2611" fmla="*/ 2524053 h 6367455"/>
                <a:gd name="connsiteX2612" fmla="*/ 3724238 w 6891715"/>
                <a:gd name="connsiteY2612" fmla="*/ 2506394 h 6367455"/>
                <a:gd name="connsiteX2613" fmla="*/ 1524271 w 6891715"/>
                <a:gd name="connsiteY2613" fmla="*/ 2489194 h 6367455"/>
                <a:gd name="connsiteX2614" fmla="*/ 1525556 w 6891715"/>
                <a:gd name="connsiteY2614" fmla="*/ 2509482 h 6367455"/>
                <a:gd name="connsiteX2615" fmla="*/ 1516234 w 6891715"/>
                <a:gd name="connsiteY2615" fmla="*/ 2518173 h 6367455"/>
                <a:gd name="connsiteX2616" fmla="*/ 1508511 w 6891715"/>
                <a:gd name="connsiteY2616" fmla="*/ 2535234 h 6367455"/>
                <a:gd name="connsiteX2617" fmla="*/ 1500155 w 6891715"/>
                <a:gd name="connsiteY2617" fmla="*/ 2531049 h 6367455"/>
                <a:gd name="connsiteX2618" fmla="*/ 1512699 w 6891715"/>
                <a:gd name="connsiteY2618" fmla="*/ 2514954 h 6367455"/>
                <a:gd name="connsiteX2619" fmla="*/ 1506262 w 6891715"/>
                <a:gd name="connsiteY2619" fmla="*/ 2504322 h 6367455"/>
                <a:gd name="connsiteX2620" fmla="*/ 1510444 w 6891715"/>
                <a:gd name="connsiteY2620" fmla="*/ 2490483 h 6367455"/>
                <a:gd name="connsiteX2621" fmla="*/ 1565246 w 6891715"/>
                <a:gd name="connsiteY2621" fmla="*/ 2471735 h 6367455"/>
                <a:gd name="connsiteX2622" fmla="*/ 1558483 w 6891715"/>
                <a:gd name="connsiteY2622" fmla="*/ 2484432 h 6367455"/>
                <a:gd name="connsiteX2623" fmla="*/ 1557308 w 6891715"/>
                <a:gd name="connsiteY2623" fmla="*/ 2473640 h 6367455"/>
                <a:gd name="connsiteX2624" fmla="*/ 2108170 w 6891715"/>
                <a:gd name="connsiteY2624" fmla="*/ 2470155 h 6367455"/>
                <a:gd name="connsiteX2625" fmla="*/ 2128143 w 6891715"/>
                <a:gd name="connsiteY2625" fmla="*/ 2489058 h 6367455"/>
                <a:gd name="connsiteX2626" fmla="*/ 2128807 w 6891715"/>
                <a:gd name="connsiteY2626" fmla="*/ 2505076 h 6367455"/>
                <a:gd name="connsiteX2627" fmla="*/ 2111832 w 6891715"/>
                <a:gd name="connsiteY2627" fmla="*/ 2493538 h 6367455"/>
                <a:gd name="connsiteX2628" fmla="*/ 1542198 w 6891715"/>
                <a:gd name="connsiteY2628" fmla="*/ 2470150 h 6367455"/>
                <a:gd name="connsiteX2629" fmla="*/ 1550929 w 6891715"/>
                <a:gd name="connsiteY2629" fmla="*/ 2477076 h 6367455"/>
                <a:gd name="connsiteX2630" fmla="*/ 1552544 w 6891715"/>
                <a:gd name="connsiteY2630" fmla="*/ 2495974 h 6367455"/>
                <a:gd name="connsiteX2631" fmla="*/ 1548020 w 6891715"/>
                <a:gd name="connsiteY2631" fmla="*/ 2504475 h 6367455"/>
                <a:gd name="connsiteX2632" fmla="*/ 1537345 w 6891715"/>
                <a:gd name="connsiteY2632" fmla="*/ 2509836 h 6367455"/>
                <a:gd name="connsiteX2633" fmla="*/ 1535082 w 6891715"/>
                <a:gd name="connsiteY2633" fmla="*/ 2498175 h 6367455"/>
                <a:gd name="connsiteX2634" fmla="*/ 1538963 w 6891715"/>
                <a:gd name="connsiteY2634" fmla="*/ 2477393 h 6367455"/>
                <a:gd name="connsiteX2635" fmla="*/ 2122457 w 6891715"/>
                <a:gd name="connsiteY2635" fmla="*/ 2457455 h 6367455"/>
                <a:gd name="connsiteX2636" fmla="*/ 2138153 w 6891715"/>
                <a:gd name="connsiteY2636" fmla="*/ 2465247 h 6367455"/>
                <a:gd name="connsiteX2637" fmla="*/ 2142234 w 6891715"/>
                <a:gd name="connsiteY2637" fmla="*/ 2459012 h 6367455"/>
                <a:gd name="connsiteX2638" fmla="*/ 2154791 w 6891715"/>
                <a:gd name="connsiteY2638" fmla="*/ 2472733 h 6367455"/>
                <a:gd name="connsiteX2639" fmla="*/ 2169545 w 6891715"/>
                <a:gd name="connsiteY2639" fmla="*/ 2474291 h 6367455"/>
                <a:gd name="connsiteX2640" fmla="*/ 2178021 w 6891715"/>
                <a:gd name="connsiteY2640" fmla="*/ 2481772 h 6367455"/>
                <a:gd name="connsiteX2641" fmla="*/ 2148512 w 6891715"/>
                <a:gd name="connsiteY2641" fmla="*/ 2492376 h 6367455"/>
                <a:gd name="connsiteX2642" fmla="*/ 2127481 w 6891715"/>
                <a:gd name="connsiteY2642" fmla="*/ 2475850 h 6367455"/>
                <a:gd name="connsiteX2643" fmla="*/ 1550604 w 6891715"/>
                <a:gd name="connsiteY2643" fmla="*/ 2444749 h 6367455"/>
                <a:gd name="connsiteX2644" fmla="*/ 1557308 w 6891715"/>
                <a:gd name="connsiteY2644" fmla="*/ 2453507 h 6367455"/>
                <a:gd name="connsiteX2645" fmla="*/ 1550019 w 6891715"/>
                <a:gd name="connsiteY2645" fmla="*/ 2466975 h 6367455"/>
                <a:gd name="connsiteX2646" fmla="*/ 1543021 w 6891715"/>
                <a:gd name="connsiteY2646" fmla="*/ 2460578 h 6367455"/>
                <a:gd name="connsiteX2647" fmla="*/ 2109853 w 6891715"/>
                <a:gd name="connsiteY2647" fmla="*/ 2386019 h 6367455"/>
                <a:gd name="connsiteX2648" fmla="*/ 2120870 w 6891715"/>
                <a:gd name="connsiteY2648" fmla="*/ 2400025 h 6367455"/>
                <a:gd name="connsiteX2649" fmla="*/ 2108936 w 6891715"/>
                <a:gd name="connsiteY2649" fmla="*/ 2417767 h 6367455"/>
                <a:gd name="connsiteX2650" fmla="*/ 2097918 w 6891715"/>
                <a:gd name="connsiteY2650" fmla="*/ 2409675 h 6367455"/>
                <a:gd name="connsiteX2651" fmla="*/ 2095470 w 6891715"/>
                <a:gd name="connsiteY2651" fmla="*/ 2397535 h 6367455"/>
                <a:gd name="connsiteX2652" fmla="*/ 2105570 w 6891715"/>
                <a:gd name="connsiteY2652" fmla="*/ 2395357 h 6367455"/>
                <a:gd name="connsiteX2653" fmla="*/ 2152737 w 6891715"/>
                <a:gd name="connsiteY2653" fmla="*/ 2320930 h 6367455"/>
                <a:gd name="connsiteX2654" fmla="*/ 2168495 w 6891715"/>
                <a:gd name="connsiteY2654" fmla="*/ 2326823 h 6367455"/>
                <a:gd name="connsiteX2655" fmla="*/ 2162192 w 6891715"/>
                <a:gd name="connsiteY2655" fmla="*/ 2336131 h 6367455"/>
                <a:gd name="connsiteX2656" fmla="*/ 2146118 w 6891715"/>
                <a:gd name="connsiteY2656" fmla="*/ 2334268 h 6367455"/>
                <a:gd name="connsiteX2657" fmla="*/ 2127524 w 6891715"/>
                <a:gd name="connsiteY2657" fmla="*/ 2347918 h 6367455"/>
                <a:gd name="connsiteX2658" fmla="*/ 2125633 w 6891715"/>
                <a:gd name="connsiteY2658" fmla="*/ 2341713 h 6367455"/>
                <a:gd name="connsiteX2659" fmla="*/ 2132312 w 6891715"/>
                <a:gd name="connsiteY2659" fmla="*/ 2239963 h 6367455"/>
                <a:gd name="connsiteX2660" fmla="*/ 2144684 w 6891715"/>
                <a:gd name="connsiteY2660" fmla="*/ 2252345 h 6367455"/>
                <a:gd name="connsiteX2661" fmla="*/ 2123344 w 6891715"/>
                <a:gd name="connsiteY2661" fmla="*/ 2265364 h 6367455"/>
                <a:gd name="connsiteX2662" fmla="*/ 2120870 w 6891715"/>
                <a:gd name="connsiteY2662" fmla="*/ 2251711 h 6367455"/>
                <a:gd name="connsiteX2663" fmla="*/ 2164060 w 6891715"/>
                <a:gd name="connsiteY2663" fmla="*/ 2190748 h 6367455"/>
                <a:gd name="connsiteX2664" fmla="*/ 2173257 w 6891715"/>
                <a:gd name="connsiteY2664" fmla="*/ 2205972 h 6367455"/>
                <a:gd name="connsiteX2665" fmla="*/ 2159135 w 6891715"/>
                <a:gd name="connsiteY2665" fmla="*/ 2212976 h 6367455"/>
                <a:gd name="connsiteX2666" fmla="*/ 2150266 w 6891715"/>
                <a:gd name="connsiteY2666" fmla="*/ 2203839 h 6367455"/>
                <a:gd name="connsiteX2667" fmla="*/ 2144683 w 6891715"/>
                <a:gd name="connsiteY2667" fmla="*/ 2191052 h 6367455"/>
                <a:gd name="connsiteX2668" fmla="*/ 2180785 w 6891715"/>
                <a:gd name="connsiteY2668" fmla="*/ 2185982 h 6367455"/>
                <a:gd name="connsiteX2669" fmla="*/ 2193581 w 6891715"/>
                <a:gd name="connsiteY2669" fmla="*/ 2195133 h 6367455"/>
                <a:gd name="connsiteX2670" fmla="*/ 2196141 w 6891715"/>
                <a:gd name="connsiteY2670" fmla="*/ 2205858 h 6367455"/>
                <a:gd name="connsiteX2671" fmla="*/ 2215976 w 6891715"/>
                <a:gd name="connsiteY2671" fmla="*/ 2190085 h 6367455"/>
                <a:gd name="connsiteX2672" fmla="*/ 2231972 w 6891715"/>
                <a:gd name="connsiteY2672" fmla="*/ 2195762 h 6367455"/>
                <a:gd name="connsiteX2673" fmla="*/ 2235170 w 6891715"/>
                <a:gd name="connsiteY2673" fmla="*/ 2202388 h 6367455"/>
                <a:gd name="connsiteX2674" fmla="*/ 2219175 w 6891715"/>
                <a:gd name="connsiteY2674" fmla="*/ 2206490 h 6367455"/>
                <a:gd name="connsiteX2675" fmla="*/ 2232931 w 6891715"/>
                <a:gd name="connsiteY2675" fmla="*/ 2212798 h 6367455"/>
                <a:gd name="connsiteX2676" fmla="*/ 2230372 w 6891715"/>
                <a:gd name="connsiteY2676" fmla="*/ 2220054 h 6367455"/>
                <a:gd name="connsiteX2677" fmla="*/ 2182064 w 6891715"/>
                <a:gd name="connsiteY2677" fmla="*/ 2224786 h 6367455"/>
                <a:gd name="connsiteX2678" fmla="*/ 2162230 w 6891715"/>
                <a:gd name="connsiteY2678" fmla="*/ 2235198 h 6367455"/>
                <a:gd name="connsiteX2679" fmla="*/ 2151032 w 6891715"/>
                <a:gd name="connsiteY2679" fmla="*/ 2219738 h 6367455"/>
                <a:gd name="connsiteX2680" fmla="*/ 2166069 w 6891715"/>
                <a:gd name="connsiteY2680" fmla="*/ 2217846 h 6367455"/>
                <a:gd name="connsiteX2681" fmla="*/ 2176626 w 6891715"/>
                <a:gd name="connsiteY2681" fmla="*/ 2207119 h 6367455"/>
                <a:gd name="connsiteX2682" fmla="*/ 2186223 w 6891715"/>
                <a:gd name="connsiteY2682" fmla="*/ 2207750 h 6367455"/>
                <a:gd name="connsiteX2683" fmla="*/ 2198341 w 6891715"/>
                <a:gd name="connsiteY2683" fmla="*/ 2157407 h 6367455"/>
                <a:gd name="connsiteX2684" fmla="*/ 2201832 w 6891715"/>
                <a:gd name="connsiteY2684" fmla="*/ 2171006 h 6367455"/>
                <a:gd name="connsiteX2685" fmla="*/ 2185958 w 6891715"/>
                <a:gd name="connsiteY2685" fmla="*/ 2179632 h 6367455"/>
                <a:gd name="connsiteX2686" fmla="*/ 2188815 w 6891715"/>
                <a:gd name="connsiteY2686" fmla="*/ 2160724 h 6367455"/>
                <a:gd name="connsiteX2687" fmla="*/ 5024403 w 6891715"/>
                <a:gd name="connsiteY2687" fmla="*/ 2154231 h 6367455"/>
                <a:gd name="connsiteX2688" fmla="*/ 5025991 w 6891715"/>
                <a:gd name="connsiteY2688" fmla="*/ 2172774 h 6367455"/>
                <a:gd name="connsiteX2689" fmla="*/ 5021228 w 6891715"/>
                <a:gd name="connsiteY2689" fmla="*/ 2190992 h 6367455"/>
                <a:gd name="connsiteX2690" fmla="*/ 5011703 w 6891715"/>
                <a:gd name="connsiteY2690" fmla="*/ 2193919 h 6367455"/>
                <a:gd name="connsiteX2691" fmla="*/ 5006941 w 6891715"/>
                <a:gd name="connsiteY2691" fmla="*/ 2170172 h 6367455"/>
                <a:gd name="connsiteX2692" fmla="*/ 5013608 w 6891715"/>
                <a:gd name="connsiteY2692" fmla="*/ 2158460 h 6367455"/>
                <a:gd name="connsiteX2693" fmla="*/ 2249459 w 6891715"/>
                <a:gd name="connsiteY2693" fmla="*/ 2125656 h 6367455"/>
                <a:gd name="connsiteX2694" fmla="*/ 2249459 w 6891715"/>
                <a:gd name="connsiteY2694" fmla="*/ 2130622 h 6367455"/>
                <a:gd name="connsiteX2695" fmla="*/ 2228670 w 6891715"/>
                <a:gd name="connsiteY2695" fmla="*/ 2146449 h 6367455"/>
                <a:gd name="connsiteX2696" fmla="*/ 2227725 w 6891715"/>
                <a:gd name="connsiteY2696" fmla="*/ 2156692 h 6367455"/>
                <a:gd name="connsiteX2697" fmla="*/ 2218275 w 6891715"/>
                <a:gd name="connsiteY2697" fmla="*/ 2166932 h 6367455"/>
                <a:gd name="connsiteX2698" fmla="*/ 2210715 w 6891715"/>
                <a:gd name="connsiteY2698" fmla="*/ 2153898 h 6367455"/>
                <a:gd name="connsiteX2699" fmla="*/ 2209771 w 6891715"/>
                <a:gd name="connsiteY2699" fmla="*/ 2135277 h 6367455"/>
                <a:gd name="connsiteX2700" fmla="*/ 2222370 w 6891715"/>
                <a:gd name="connsiteY2700" fmla="*/ 2136209 h 6367455"/>
                <a:gd name="connsiteX2701" fmla="*/ 2273905 w 6891715"/>
                <a:gd name="connsiteY2701" fmla="*/ 2119307 h 6367455"/>
                <a:gd name="connsiteX2702" fmla="*/ 2281208 w 6891715"/>
                <a:gd name="connsiteY2702" fmla="*/ 2129645 h 6367455"/>
                <a:gd name="connsiteX2703" fmla="*/ 2263110 w 6891715"/>
                <a:gd name="connsiteY2703" fmla="*/ 2132006 h 6367455"/>
                <a:gd name="connsiteX2704" fmla="*/ 2258983 w 6891715"/>
                <a:gd name="connsiteY2704" fmla="*/ 2121079 h 6367455"/>
                <a:gd name="connsiteX2705" fmla="*/ 2280256 w 6891715"/>
                <a:gd name="connsiteY2705" fmla="*/ 2095494 h 6367455"/>
                <a:gd name="connsiteX2706" fmla="*/ 2287559 w 6891715"/>
                <a:gd name="connsiteY2706" fmla="*/ 2097758 h 6367455"/>
                <a:gd name="connsiteX2707" fmla="*/ 2274858 w 6891715"/>
                <a:gd name="connsiteY2707" fmla="*/ 2112957 h 6367455"/>
                <a:gd name="connsiteX2708" fmla="*/ 2258983 w 6891715"/>
                <a:gd name="connsiteY2708" fmla="*/ 2108752 h 6367455"/>
                <a:gd name="connsiteX2709" fmla="*/ 2261205 w 6891715"/>
                <a:gd name="connsiteY2709" fmla="*/ 2097110 h 6367455"/>
                <a:gd name="connsiteX2710" fmla="*/ 2292002 w 6891715"/>
                <a:gd name="connsiteY2710" fmla="*/ 2065330 h 6367455"/>
                <a:gd name="connsiteX2711" fmla="*/ 2312959 w 6891715"/>
                <a:gd name="connsiteY2711" fmla="*/ 2076808 h 6367455"/>
                <a:gd name="connsiteX2712" fmla="*/ 2302798 w 6891715"/>
                <a:gd name="connsiteY2712" fmla="*/ 2092318 h 6367455"/>
                <a:gd name="connsiteX2713" fmla="*/ 2285972 w 6891715"/>
                <a:gd name="connsiteY2713" fmla="*/ 2083011 h 6367455"/>
                <a:gd name="connsiteX2714" fmla="*/ 3672802 w 6891715"/>
                <a:gd name="connsiteY2714" fmla="*/ 1939932 h 6367455"/>
                <a:gd name="connsiteX2715" fmla="*/ 3695345 w 6891715"/>
                <a:gd name="connsiteY2715" fmla="*/ 1940896 h 6367455"/>
                <a:gd name="connsiteX2716" fmla="*/ 3700425 w 6891715"/>
                <a:gd name="connsiteY2716" fmla="*/ 1952481 h 6367455"/>
                <a:gd name="connsiteX2717" fmla="*/ 3688995 w 6891715"/>
                <a:gd name="connsiteY2717" fmla="*/ 1950871 h 6367455"/>
                <a:gd name="connsiteX2718" fmla="*/ 3692170 w 6891715"/>
                <a:gd name="connsiteY2718" fmla="*/ 1959881 h 6367455"/>
                <a:gd name="connsiteX2719" fmla="*/ 3677247 w 6891715"/>
                <a:gd name="connsiteY2719" fmla="*/ 1963742 h 6367455"/>
                <a:gd name="connsiteX2720" fmla="*/ 3668675 w 6891715"/>
                <a:gd name="connsiteY2720" fmla="*/ 1946366 h 6367455"/>
                <a:gd name="connsiteX2721" fmla="*/ 2423473 w 6891715"/>
                <a:gd name="connsiteY2721" fmla="*/ 1893885 h 6367455"/>
                <a:gd name="connsiteX2722" fmla="*/ 2443134 w 6891715"/>
                <a:gd name="connsiteY2722" fmla="*/ 1915792 h 6367455"/>
                <a:gd name="connsiteX2723" fmla="*/ 2443134 w 6891715"/>
                <a:gd name="connsiteY2723" fmla="*/ 1924364 h 6367455"/>
                <a:gd name="connsiteX2724" fmla="*/ 2432836 w 6891715"/>
                <a:gd name="connsiteY2724" fmla="*/ 1928810 h 6367455"/>
                <a:gd name="connsiteX2725" fmla="*/ 2423473 w 6891715"/>
                <a:gd name="connsiteY2725" fmla="*/ 1914204 h 6367455"/>
                <a:gd name="connsiteX2726" fmla="*/ 2406622 w 6891715"/>
                <a:gd name="connsiteY2726" fmla="*/ 1904997 h 6367455"/>
                <a:gd name="connsiteX2727" fmla="*/ 2424410 w 6891715"/>
                <a:gd name="connsiteY2727" fmla="*/ 1904679 h 6367455"/>
                <a:gd name="connsiteX2728" fmla="*/ 2423473 w 6891715"/>
                <a:gd name="connsiteY2728" fmla="*/ 1893885 h 6367455"/>
                <a:gd name="connsiteX2729" fmla="*/ 2486201 w 6891715"/>
                <a:gd name="connsiteY2729" fmla="*/ 1830386 h 6367455"/>
                <a:gd name="connsiteX2730" fmla="*/ 2497270 w 6891715"/>
                <a:gd name="connsiteY2730" fmla="*/ 1855692 h 6367455"/>
                <a:gd name="connsiteX2731" fmla="*/ 2519408 w 6891715"/>
                <a:gd name="connsiteY2731" fmla="*/ 1854731 h 6367455"/>
                <a:gd name="connsiteX2732" fmla="*/ 2519408 w 6891715"/>
                <a:gd name="connsiteY2732" fmla="*/ 1862100 h 6367455"/>
                <a:gd name="connsiteX2733" fmla="*/ 2538384 w 6891715"/>
                <a:gd name="connsiteY2733" fmla="*/ 1871390 h 6367455"/>
                <a:gd name="connsiteX2734" fmla="*/ 2526683 w 6891715"/>
                <a:gd name="connsiteY2734" fmla="*/ 1872351 h 6367455"/>
                <a:gd name="connsiteX2735" fmla="*/ 2515613 w 6891715"/>
                <a:gd name="connsiteY2735" fmla="*/ 1886447 h 6367455"/>
                <a:gd name="connsiteX2736" fmla="*/ 2494424 w 6891715"/>
                <a:gd name="connsiteY2736" fmla="*/ 1884524 h 6367455"/>
                <a:gd name="connsiteX2737" fmla="*/ 2481773 w 6891715"/>
                <a:gd name="connsiteY2737" fmla="*/ 1899581 h 6367455"/>
                <a:gd name="connsiteX2738" fmla="*/ 2466909 w 6891715"/>
                <a:gd name="connsiteY2738" fmla="*/ 1901823 h 6367455"/>
                <a:gd name="connsiteX2739" fmla="*/ 2457421 w 6891715"/>
                <a:gd name="connsiteY2739" fmla="*/ 1886126 h 6367455"/>
                <a:gd name="connsiteX2740" fmla="*/ 2465643 w 6891715"/>
                <a:gd name="connsiteY2740" fmla="*/ 1873312 h 6367455"/>
                <a:gd name="connsiteX2741" fmla="*/ 2489996 w 6891715"/>
                <a:gd name="connsiteY2741" fmla="*/ 1878117 h 6367455"/>
                <a:gd name="connsiteX2742" fmla="*/ 2480192 w 6891715"/>
                <a:gd name="connsiteY2742" fmla="*/ 1861459 h 6367455"/>
                <a:gd name="connsiteX2743" fmla="*/ 2492842 w 6891715"/>
                <a:gd name="connsiteY2743" fmla="*/ 1857935 h 6367455"/>
                <a:gd name="connsiteX2744" fmla="*/ 2459002 w 6891715"/>
                <a:gd name="connsiteY2744" fmla="*/ 1847363 h 6367455"/>
                <a:gd name="connsiteX2745" fmla="*/ 2482407 w 6891715"/>
                <a:gd name="connsiteY2745" fmla="*/ 1843199 h 6367455"/>
                <a:gd name="connsiteX2746" fmla="*/ 3837960 w 6891715"/>
                <a:gd name="connsiteY2746" fmla="*/ 1809756 h 6367455"/>
                <a:gd name="connsiteX2747" fmla="*/ 3848063 w 6891715"/>
                <a:gd name="connsiteY2747" fmla="*/ 1824547 h 6367455"/>
                <a:gd name="connsiteX2748" fmla="*/ 3840654 w 6891715"/>
                <a:gd name="connsiteY2748" fmla="*/ 1835157 h 6367455"/>
                <a:gd name="connsiteX2749" fmla="*/ 3825838 w 6891715"/>
                <a:gd name="connsiteY2749" fmla="*/ 1826797 h 6367455"/>
                <a:gd name="connsiteX2750" fmla="*/ 4013480 w 6891715"/>
                <a:gd name="connsiteY2750" fmla="*/ 1541468 h 6367455"/>
                <a:gd name="connsiteX2751" fmla="*/ 4030625 w 6891715"/>
                <a:gd name="connsiteY2751" fmla="*/ 1544222 h 6367455"/>
                <a:gd name="connsiteX2752" fmla="*/ 4046500 w 6891715"/>
                <a:gd name="connsiteY2752" fmla="*/ 1546364 h 6367455"/>
                <a:gd name="connsiteX2753" fmla="*/ 4042372 w 6891715"/>
                <a:gd name="connsiteY2753" fmla="*/ 1550343 h 6367455"/>
                <a:gd name="connsiteX2754" fmla="*/ 4030625 w 6891715"/>
                <a:gd name="connsiteY2754" fmla="*/ 1554627 h 6367455"/>
                <a:gd name="connsiteX2755" fmla="*/ 4032847 w 6891715"/>
                <a:gd name="connsiteY2755" fmla="*/ 1564726 h 6367455"/>
                <a:gd name="connsiteX2756" fmla="*/ 4027450 w 6891715"/>
                <a:gd name="connsiteY2756" fmla="*/ 1566868 h 6367455"/>
                <a:gd name="connsiteX2757" fmla="*/ 4018877 w 6891715"/>
                <a:gd name="connsiteY2757" fmla="*/ 1554627 h 6367455"/>
                <a:gd name="connsiteX2758" fmla="*/ 4016655 w 6891715"/>
                <a:gd name="connsiteY2758" fmla="*/ 1563808 h 6367455"/>
                <a:gd name="connsiteX2759" fmla="*/ 4005225 w 6891715"/>
                <a:gd name="connsiteY2759" fmla="*/ 1557687 h 6367455"/>
                <a:gd name="connsiteX2760" fmla="*/ 4005225 w 6891715"/>
                <a:gd name="connsiteY2760" fmla="*/ 1546670 h 6367455"/>
                <a:gd name="connsiteX2761" fmla="*/ 5063053 w 6891715"/>
                <a:gd name="connsiteY2761" fmla="*/ 1519232 h 6367455"/>
                <a:gd name="connsiteX2762" fmla="*/ 5070842 w 6891715"/>
                <a:gd name="connsiteY2762" fmla="*/ 1527746 h 6367455"/>
                <a:gd name="connsiteX2763" fmla="*/ 5067414 w 6891715"/>
                <a:gd name="connsiteY2763" fmla="*/ 1537522 h 6367455"/>
                <a:gd name="connsiteX2764" fmla="*/ 5075204 w 6891715"/>
                <a:gd name="connsiteY2764" fmla="*/ 1546351 h 6367455"/>
                <a:gd name="connsiteX2765" fmla="*/ 5068349 w 6891715"/>
                <a:gd name="connsiteY2765" fmla="*/ 1565270 h 6367455"/>
                <a:gd name="connsiteX2766" fmla="*/ 5062741 w 6891715"/>
                <a:gd name="connsiteY2766" fmla="*/ 1548243 h 6367455"/>
                <a:gd name="connsiteX2767" fmla="*/ 5041866 w 6891715"/>
                <a:gd name="connsiteY2767" fmla="*/ 1538152 h 6367455"/>
                <a:gd name="connsiteX2768" fmla="*/ 5048720 w 6891715"/>
                <a:gd name="connsiteY2768" fmla="*/ 1523332 h 6367455"/>
                <a:gd name="connsiteX2769" fmla="*/ 5056198 w 6891715"/>
                <a:gd name="connsiteY2769" fmla="*/ 1530584 h 6367455"/>
                <a:gd name="connsiteX2770" fmla="*/ 5070441 w 6891715"/>
                <a:gd name="connsiteY2770" fmla="*/ 1517646 h 6367455"/>
                <a:gd name="connsiteX2771" fmla="*/ 5086316 w 6891715"/>
                <a:gd name="connsiteY2771" fmla="*/ 1521333 h 6367455"/>
                <a:gd name="connsiteX2772" fmla="*/ 5074652 w 6891715"/>
                <a:gd name="connsiteY2772" fmla="*/ 1527171 h 6367455"/>
                <a:gd name="connsiteX2773" fmla="*/ 2793654 w 6891715"/>
                <a:gd name="connsiteY2773" fmla="*/ 1403349 h 6367455"/>
                <a:gd name="connsiteX2774" fmla="*/ 2808259 w 6891715"/>
                <a:gd name="connsiteY2774" fmla="*/ 1420428 h 6367455"/>
                <a:gd name="connsiteX2775" fmla="*/ 2796829 w 6891715"/>
                <a:gd name="connsiteY2775" fmla="*/ 1431595 h 6367455"/>
                <a:gd name="connsiteX2776" fmla="*/ 2778096 w 6891715"/>
                <a:gd name="connsiteY2776" fmla="*/ 1431924 h 6367455"/>
                <a:gd name="connsiteX2777" fmla="*/ 2782859 w 6891715"/>
                <a:gd name="connsiteY2777" fmla="*/ 1409918 h 6367455"/>
                <a:gd name="connsiteX2778" fmla="*/ 303818 w 6891715"/>
                <a:gd name="connsiteY2778" fmla="*/ 1397948 h 6367455"/>
                <a:gd name="connsiteX2779" fmla="*/ 310168 w 6891715"/>
                <a:gd name="connsiteY2779" fmla="*/ 1402076 h 6367455"/>
                <a:gd name="connsiteX2780" fmla="*/ 305088 w 6891715"/>
                <a:gd name="connsiteY2780" fmla="*/ 1417633 h 6367455"/>
                <a:gd name="connsiteX2781" fmla="*/ 309215 w 6891715"/>
                <a:gd name="connsiteY2781" fmla="*/ 1431603 h 6367455"/>
                <a:gd name="connsiteX2782" fmla="*/ 316518 w 6891715"/>
                <a:gd name="connsiteY2782" fmla="*/ 1433826 h 6367455"/>
                <a:gd name="connsiteX2783" fmla="*/ 315882 w 6891715"/>
                <a:gd name="connsiteY2783" fmla="*/ 1449383 h 6367455"/>
                <a:gd name="connsiteX2784" fmla="*/ 327630 w 6891715"/>
                <a:gd name="connsiteY2784" fmla="*/ 1448113 h 6367455"/>
                <a:gd name="connsiteX2785" fmla="*/ 329218 w 6891715"/>
                <a:gd name="connsiteY2785" fmla="*/ 1426206 h 6367455"/>
                <a:gd name="connsiteX2786" fmla="*/ 336838 w 6891715"/>
                <a:gd name="connsiteY2786" fmla="*/ 1413506 h 6367455"/>
                <a:gd name="connsiteX2787" fmla="*/ 350490 w 6891715"/>
                <a:gd name="connsiteY2787" fmla="*/ 1432238 h 6367455"/>
                <a:gd name="connsiteX2788" fmla="*/ 349855 w 6891715"/>
                <a:gd name="connsiteY2788" fmla="*/ 1447161 h 6367455"/>
                <a:gd name="connsiteX2789" fmla="*/ 367635 w 6891715"/>
                <a:gd name="connsiteY2789" fmla="*/ 1441446 h 6367455"/>
                <a:gd name="connsiteX2790" fmla="*/ 357158 w 6891715"/>
                <a:gd name="connsiteY2790" fmla="*/ 1456368 h 6367455"/>
                <a:gd name="connsiteX2791" fmla="*/ 368905 w 6891715"/>
                <a:gd name="connsiteY2791" fmla="*/ 1466845 h 6367455"/>
                <a:gd name="connsiteX2792" fmla="*/ 365095 w 6891715"/>
                <a:gd name="connsiteY2792" fmla="*/ 1497326 h 6367455"/>
                <a:gd name="connsiteX2793" fmla="*/ 350173 w 6891715"/>
                <a:gd name="connsiteY2793" fmla="*/ 1511296 h 6367455"/>
                <a:gd name="connsiteX2794" fmla="*/ 365095 w 6891715"/>
                <a:gd name="connsiteY2794" fmla="*/ 1514471 h 6367455"/>
                <a:gd name="connsiteX2795" fmla="*/ 368587 w 6891715"/>
                <a:gd name="connsiteY2795" fmla="*/ 1537331 h 6367455"/>
                <a:gd name="connsiteX2796" fmla="*/ 372397 w 6891715"/>
                <a:gd name="connsiteY2796" fmla="*/ 1525583 h 6367455"/>
                <a:gd name="connsiteX2797" fmla="*/ 385098 w 6891715"/>
                <a:gd name="connsiteY2797" fmla="*/ 1524630 h 6367455"/>
                <a:gd name="connsiteX2798" fmla="*/ 390495 w 6891715"/>
                <a:gd name="connsiteY2798" fmla="*/ 1536378 h 6367455"/>
                <a:gd name="connsiteX2799" fmla="*/ 372715 w 6891715"/>
                <a:gd name="connsiteY2799" fmla="*/ 1545903 h 6367455"/>
                <a:gd name="connsiteX2800" fmla="*/ 383510 w 6891715"/>
                <a:gd name="connsiteY2800" fmla="*/ 1544633 h 6367455"/>
                <a:gd name="connsiteX2801" fmla="*/ 382558 w 6891715"/>
                <a:gd name="connsiteY2801" fmla="*/ 1564635 h 6367455"/>
                <a:gd name="connsiteX2802" fmla="*/ 365413 w 6891715"/>
                <a:gd name="connsiteY2802" fmla="*/ 1565905 h 6367455"/>
                <a:gd name="connsiteX2803" fmla="*/ 352078 w 6891715"/>
                <a:gd name="connsiteY2803" fmla="*/ 1579875 h 6367455"/>
                <a:gd name="connsiteX2804" fmla="*/ 361603 w 6891715"/>
                <a:gd name="connsiteY2804" fmla="*/ 1593210 h 6367455"/>
                <a:gd name="connsiteX2805" fmla="*/ 349220 w 6891715"/>
                <a:gd name="connsiteY2805" fmla="*/ 1608133 h 6367455"/>
                <a:gd name="connsiteX2806" fmla="*/ 347950 w 6891715"/>
                <a:gd name="connsiteY2806" fmla="*/ 1621785 h 6367455"/>
                <a:gd name="connsiteX2807" fmla="*/ 336520 w 6891715"/>
                <a:gd name="connsiteY2807" fmla="*/ 1623055 h 6367455"/>
                <a:gd name="connsiteX2808" fmla="*/ 327313 w 6891715"/>
                <a:gd name="connsiteY2808" fmla="*/ 1634485 h 6367455"/>
                <a:gd name="connsiteX2809" fmla="*/ 318740 w 6891715"/>
                <a:gd name="connsiteY2809" fmla="*/ 1639248 h 6367455"/>
                <a:gd name="connsiteX2810" fmla="*/ 313025 w 6891715"/>
                <a:gd name="connsiteY2810" fmla="*/ 1622103 h 6367455"/>
                <a:gd name="connsiteX2811" fmla="*/ 298103 w 6891715"/>
                <a:gd name="connsiteY2811" fmla="*/ 1602418 h 6367455"/>
                <a:gd name="connsiteX2812" fmla="*/ 291753 w 6891715"/>
                <a:gd name="connsiteY2812" fmla="*/ 1616388 h 6367455"/>
                <a:gd name="connsiteX2813" fmla="*/ 300643 w 6891715"/>
                <a:gd name="connsiteY2813" fmla="*/ 1628770 h 6367455"/>
                <a:gd name="connsiteX2814" fmla="*/ 301913 w 6891715"/>
                <a:gd name="connsiteY2814" fmla="*/ 1637025 h 6367455"/>
                <a:gd name="connsiteX2815" fmla="*/ 286990 w 6891715"/>
                <a:gd name="connsiteY2815" fmla="*/ 1645598 h 6367455"/>
                <a:gd name="connsiteX2816" fmla="*/ 285085 w 6891715"/>
                <a:gd name="connsiteY2816" fmla="*/ 1666870 h 6367455"/>
                <a:gd name="connsiteX2817" fmla="*/ 313343 w 6891715"/>
                <a:gd name="connsiteY2817" fmla="*/ 1651630 h 6367455"/>
                <a:gd name="connsiteX2818" fmla="*/ 317788 w 6891715"/>
                <a:gd name="connsiteY2818" fmla="*/ 1655758 h 6367455"/>
                <a:gd name="connsiteX2819" fmla="*/ 295880 w 6891715"/>
                <a:gd name="connsiteY2819" fmla="*/ 1676078 h 6367455"/>
                <a:gd name="connsiteX2820" fmla="*/ 279053 w 6891715"/>
                <a:gd name="connsiteY2820" fmla="*/ 1708781 h 6367455"/>
                <a:gd name="connsiteX2821" fmla="*/ 255875 w 6891715"/>
                <a:gd name="connsiteY2821" fmla="*/ 1711320 h 6367455"/>
                <a:gd name="connsiteX2822" fmla="*/ 242223 w 6891715"/>
                <a:gd name="connsiteY2822" fmla="*/ 1742753 h 6367455"/>
                <a:gd name="connsiteX2823" fmla="*/ 220950 w 6891715"/>
                <a:gd name="connsiteY2823" fmla="*/ 1748468 h 6367455"/>
                <a:gd name="connsiteX2824" fmla="*/ 217775 w 6891715"/>
                <a:gd name="connsiteY2824" fmla="*/ 1744340 h 6367455"/>
                <a:gd name="connsiteX2825" fmla="*/ 228570 w 6891715"/>
                <a:gd name="connsiteY2825" fmla="*/ 1739896 h 6367455"/>
                <a:gd name="connsiteX2826" fmla="*/ 231745 w 6891715"/>
                <a:gd name="connsiteY2826" fmla="*/ 1730370 h 6367455"/>
                <a:gd name="connsiteX2827" fmla="*/ 224125 w 6891715"/>
                <a:gd name="connsiteY2827" fmla="*/ 1722115 h 6367455"/>
                <a:gd name="connsiteX2828" fmla="*/ 222855 w 6891715"/>
                <a:gd name="connsiteY2828" fmla="*/ 1703383 h 6367455"/>
                <a:gd name="connsiteX2829" fmla="*/ 207933 w 6891715"/>
                <a:gd name="connsiteY2829" fmla="*/ 1701160 h 6367455"/>
                <a:gd name="connsiteX2830" fmla="*/ 204123 w 6891715"/>
                <a:gd name="connsiteY2830" fmla="*/ 1710685 h 6367455"/>
                <a:gd name="connsiteX2831" fmla="*/ 207298 w 6891715"/>
                <a:gd name="connsiteY2831" fmla="*/ 1720210 h 6367455"/>
                <a:gd name="connsiteX2832" fmla="*/ 199995 w 6891715"/>
                <a:gd name="connsiteY2832" fmla="*/ 1729736 h 6367455"/>
                <a:gd name="connsiteX2833" fmla="*/ 175865 w 6891715"/>
                <a:gd name="connsiteY2833" fmla="*/ 1737355 h 6367455"/>
                <a:gd name="connsiteX2834" fmla="*/ 163165 w 6891715"/>
                <a:gd name="connsiteY2834" fmla="*/ 1761486 h 6367455"/>
                <a:gd name="connsiteX2835" fmla="*/ 110778 w 6891715"/>
                <a:gd name="connsiteY2835" fmla="*/ 1815778 h 6367455"/>
                <a:gd name="connsiteX2836" fmla="*/ 87283 w 6891715"/>
                <a:gd name="connsiteY2836" fmla="*/ 1817048 h 6367455"/>
                <a:gd name="connsiteX2837" fmla="*/ 63470 w 6891715"/>
                <a:gd name="connsiteY2837" fmla="*/ 1831018 h 6367455"/>
                <a:gd name="connsiteX2838" fmla="*/ 35848 w 6891715"/>
                <a:gd name="connsiteY2838" fmla="*/ 1825938 h 6367455"/>
                <a:gd name="connsiteX2839" fmla="*/ 40293 w 6891715"/>
                <a:gd name="connsiteY2839" fmla="*/ 1849433 h 6367455"/>
                <a:gd name="connsiteX2840" fmla="*/ 0 w 6891715"/>
                <a:gd name="connsiteY2840" fmla="*/ 1865398 h 6367455"/>
                <a:gd name="connsiteX2841" fmla="*/ 51895 w 6891715"/>
                <a:gd name="connsiteY2841" fmla="*/ 1757672 h 6367455"/>
                <a:gd name="connsiteX2842" fmla="*/ 234199 w 6891715"/>
                <a:gd name="connsiteY2842" fmla="*/ 1457591 h 6367455"/>
                <a:gd name="connsiteX2843" fmla="*/ 269276 w 6891715"/>
                <a:gd name="connsiteY2843" fmla="*/ 1410682 h 6367455"/>
                <a:gd name="connsiteX2844" fmla="*/ 273020 w 6891715"/>
                <a:gd name="connsiteY2844" fmla="*/ 1407473 h 6367455"/>
                <a:gd name="connsiteX2845" fmla="*/ 3781388 w 6891715"/>
                <a:gd name="connsiteY2845" fmla="*/ 1397007 h 6367455"/>
                <a:gd name="connsiteX2846" fmla="*/ 3780753 w 6891715"/>
                <a:gd name="connsiteY2846" fmla="*/ 1419999 h 6367455"/>
                <a:gd name="connsiteX2847" fmla="*/ 3775672 w 6891715"/>
                <a:gd name="connsiteY2847" fmla="*/ 1425582 h 6367455"/>
                <a:gd name="connsiteX2848" fmla="*/ 3770275 w 6891715"/>
                <a:gd name="connsiteY2848" fmla="*/ 1413431 h 6367455"/>
                <a:gd name="connsiteX2849" fmla="*/ 3776308 w 6891715"/>
                <a:gd name="connsiteY2849" fmla="*/ 1403577 h 6367455"/>
                <a:gd name="connsiteX2850" fmla="*/ 2893984 w 6891715"/>
                <a:gd name="connsiteY2850" fmla="*/ 1212850 h 6367455"/>
                <a:gd name="connsiteX2851" fmla="*/ 2912798 w 6891715"/>
                <a:gd name="connsiteY2851" fmla="*/ 1234757 h 6367455"/>
                <a:gd name="connsiteX2852" fmla="*/ 2919384 w 6891715"/>
                <a:gd name="connsiteY2852" fmla="*/ 1260157 h 6367455"/>
                <a:gd name="connsiteX2853" fmla="*/ 2902763 w 6891715"/>
                <a:gd name="connsiteY2853" fmla="*/ 1260475 h 6367455"/>
                <a:gd name="connsiteX2854" fmla="*/ 2904646 w 6891715"/>
                <a:gd name="connsiteY2854" fmla="*/ 1246504 h 6367455"/>
                <a:gd name="connsiteX2855" fmla="*/ 2894924 w 6891715"/>
                <a:gd name="connsiteY2855" fmla="*/ 1231582 h 6367455"/>
                <a:gd name="connsiteX2856" fmla="*/ 2893984 w 6891715"/>
                <a:gd name="connsiteY2856" fmla="*/ 1212850 h 6367455"/>
                <a:gd name="connsiteX2857" fmla="*/ 5710203 w 6891715"/>
                <a:gd name="connsiteY2857" fmla="*/ 1139822 h 6367455"/>
                <a:gd name="connsiteX2858" fmla="*/ 5727666 w 6891715"/>
                <a:gd name="connsiteY2858" fmla="*/ 1152205 h 6367455"/>
                <a:gd name="connsiteX2859" fmla="*/ 5723382 w 6891715"/>
                <a:gd name="connsiteY2859" fmla="*/ 1173160 h 6367455"/>
                <a:gd name="connsiteX2860" fmla="*/ 5711521 w 6891715"/>
                <a:gd name="connsiteY2860" fmla="*/ 1162048 h 6367455"/>
                <a:gd name="connsiteX2861" fmla="*/ 5710203 w 6891715"/>
                <a:gd name="connsiteY2861" fmla="*/ 1139822 h 6367455"/>
                <a:gd name="connsiteX2862" fmla="*/ 3040668 w 6891715"/>
                <a:gd name="connsiteY2862" fmla="*/ 1009652 h 6367455"/>
                <a:gd name="connsiteX2863" fmla="*/ 3052733 w 6891715"/>
                <a:gd name="connsiteY2863" fmla="*/ 1019177 h 6367455"/>
                <a:gd name="connsiteX2864" fmla="*/ 3020983 w 6891715"/>
                <a:gd name="connsiteY2864" fmla="*/ 1028702 h 6367455"/>
                <a:gd name="connsiteX2865" fmla="*/ 3017808 w 6891715"/>
                <a:gd name="connsiteY2865" fmla="*/ 1020765 h 6367455"/>
                <a:gd name="connsiteX2866" fmla="*/ 3072139 w 6891715"/>
                <a:gd name="connsiteY2866" fmla="*/ 911226 h 6367455"/>
                <a:gd name="connsiteX2867" fmla="*/ 3073371 w 6891715"/>
                <a:gd name="connsiteY2867" fmla="*/ 926933 h 6367455"/>
                <a:gd name="connsiteX2868" fmla="*/ 3052733 w 6891715"/>
                <a:gd name="connsiteY2868" fmla="*/ 930276 h 6367455"/>
                <a:gd name="connsiteX2869" fmla="*/ 3107021 w 6891715"/>
                <a:gd name="connsiteY2869" fmla="*/ 901700 h 6367455"/>
                <a:gd name="connsiteX2870" fmla="*/ 3120991 w 6891715"/>
                <a:gd name="connsiteY2870" fmla="*/ 928449 h 6367455"/>
                <a:gd name="connsiteX2871" fmla="*/ 3105116 w 6891715"/>
                <a:gd name="connsiteY2871" fmla="*/ 944563 h 6367455"/>
                <a:gd name="connsiteX2872" fmla="*/ 3098766 w 6891715"/>
                <a:gd name="connsiteY2872" fmla="*/ 934895 h 6367455"/>
                <a:gd name="connsiteX2873" fmla="*/ 3098766 w 6891715"/>
                <a:gd name="connsiteY2873" fmla="*/ 925226 h 6367455"/>
                <a:gd name="connsiteX2874" fmla="*/ 3105751 w 6891715"/>
                <a:gd name="connsiteY2874" fmla="*/ 916525 h 6367455"/>
                <a:gd name="connsiteX2875" fmla="*/ 3099360 w 6891715"/>
                <a:gd name="connsiteY2875" fmla="*/ 876300 h 6367455"/>
                <a:gd name="connsiteX2876" fmla="*/ 3105116 w 6891715"/>
                <a:gd name="connsiteY2876" fmla="*/ 884929 h 6367455"/>
                <a:gd name="connsiteX2877" fmla="*/ 3093284 w 6891715"/>
                <a:gd name="connsiteY2877" fmla="*/ 896433 h 6367455"/>
                <a:gd name="connsiteX2878" fmla="*/ 3091365 w 6891715"/>
                <a:gd name="connsiteY2878" fmla="*/ 914648 h 6367455"/>
                <a:gd name="connsiteX2879" fmla="*/ 3079858 w 6891715"/>
                <a:gd name="connsiteY2879" fmla="*/ 925513 h 6367455"/>
                <a:gd name="connsiteX2880" fmla="*/ 3079538 w 6891715"/>
                <a:gd name="connsiteY2880" fmla="*/ 905061 h 6367455"/>
                <a:gd name="connsiteX2881" fmla="*/ 3060671 w 6891715"/>
                <a:gd name="connsiteY2881" fmla="*/ 906659 h 6367455"/>
                <a:gd name="connsiteX2882" fmla="*/ 3062270 w 6891715"/>
                <a:gd name="connsiteY2882" fmla="*/ 893877 h 6367455"/>
                <a:gd name="connsiteX2883" fmla="*/ 3082736 w 6891715"/>
                <a:gd name="connsiteY2883" fmla="*/ 885248 h 6367455"/>
                <a:gd name="connsiteX2884" fmla="*/ 2895676 w 6891715"/>
                <a:gd name="connsiteY2884" fmla="*/ 835022 h 6367455"/>
                <a:gd name="connsiteX2885" fmla="*/ 2900080 w 6891715"/>
                <a:gd name="connsiteY2885" fmla="*/ 843367 h 6367455"/>
                <a:gd name="connsiteX2886" fmla="*/ 2899450 w 6891715"/>
                <a:gd name="connsiteY2886" fmla="*/ 855243 h 6367455"/>
                <a:gd name="connsiteX2887" fmla="*/ 2906370 w 6891715"/>
                <a:gd name="connsiteY2887" fmla="*/ 852034 h 6367455"/>
                <a:gd name="connsiteX2888" fmla="*/ 2906684 w 6891715"/>
                <a:gd name="connsiteY2888" fmla="*/ 860700 h 6367455"/>
                <a:gd name="connsiteX2889" fmla="*/ 2893160 w 6891715"/>
                <a:gd name="connsiteY2889" fmla="*/ 863910 h 6367455"/>
                <a:gd name="connsiteX2890" fmla="*/ 2884040 w 6891715"/>
                <a:gd name="connsiteY2890" fmla="*/ 886378 h 6367455"/>
                <a:gd name="connsiteX2891" fmla="*/ 2873346 w 6891715"/>
                <a:gd name="connsiteY2891" fmla="*/ 893760 h 6367455"/>
                <a:gd name="connsiteX2892" fmla="*/ 2879321 w 6891715"/>
                <a:gd name="connsiteY2892" fmla="*/ 876748 h 6367455"/>
                <a:gd name="connsiteX2893" fmla="*/ 2877121 w 6891715"/>
                <a:gd name="connsiteY2893" fmla="*/ 857490 h 6367455"/>
                <a:gd name="connsiteX2894" fmla="*/ 2890959 w 6891715"/>
                <a:gd name="connsiteY2894" fmla="*/ 854280 h 6367455"/>
                <a:gd name="connsiteX2895" fmla="*/ 2912575 w 6891715"/>
                <a:gd name="connsiteY2895" fmla="*/ 822322 h 6367455"/>
                <a:gd name="connsiteX2896" fmla="*/ 2923896 w 6891715"/>
                <a:gd name="connsiteY2896" fmla="*/ 829854 h 6367455"/>
                <a:gd name="connsiteX2897" fmla="*/ 2925733 w 6891715"/>
                <a:gd name="connsiteY2897" fmla="*/ 836130 h 6367455"/>
                <a:gd name="connsiteX2898" fmla="*/ 2922673 w 6891715"/>
                <a:gd name="connsiteY2898" fmla="*/ 849310 h 6367455"/>
                <a:gd name="connsiteX2899" fmla="*/ 2912575 w 6891715"/>
                <a:gd name="connsiteY2899" fmla="*/ 848682 h 6367455"/>
                <a:gd name="connsiteX2900" fmla="*/ 2904312 w 6891715"/>
                <a:gd name="connsiteY2900" fmla="*/ 841465 h 6367455"/>
                <a:gd name="connsiteX2901" fmla="*/ 2900333 w 6891715"/>
                <a:gd name="connsiteY2901" fmla="*/ 830795 h 6367455"/>
                <a:gd name="connsiteX2902" fmla="*/ 2915634 w 6891715"/>
                <a:gd name="connsiteY2902" fmla="*/ 832050 h 6367455"/>
                <a:gd name="connsiteX2903" fmla="*/ 3115497 w 6891715"/>
                <a:gd name="connsiteY2903" fmla="*/ 820737 h 6367455"/>
                <a:gd name="connsiteX2904" fmla="*/ 3128970 w 6891715"/>
                <a:gd name="connsiteY2904" fmla="*/ 829700 h 6367455"/>
                <a:gd name="connsiteX2905" fmla="*/ 3132104 w 6891715"/>
                <a:gd name="connsiteY2905" fmla="*/ 840826 h 6367455"/>
                <a:gd name="connsiteX2906" fmla="*/ 3125211 w 6891715"/>
                <a:gd name="connsiteY2906" fmla="*/ 850098 h 6367455"/>
                <a:gd name="connsiteX2907" fmla="*/ 3108291 w 6891715"/>
                <a:gd name="connsiteY2907" fmla="*/ 855662 h 6367455"/>
                <a:gd name="connsiteX2908" fmla="*/ 3112364 w 6891715"/>
                <a:gd name="connsiteY2908" fmla="*/ 841135 h 6367455"/>
                <a:gd name="connsiteX2909" fmla="*/ 2986079 w 6891715"/>
                <a:gd name="connsiteY2909" fmla="*/ 784222 h 6367455"/>
                <a:gd name="connsiteX2910" fmla="*/ 2989234 w 6891715"/>
                <a:gd name="connsiteY2910" fmla="*/ 792794 h 6367455"/>
                <a:gd name="connsiteX2911" fmla="*/ 2950732 w 6891715"/>
                <a:gd name="connsiteY2911" fmla="*/ 835022 h 6367455"/>
                <a:gd name="connsiteX2912" fmla="*/ 2938108 w 6891715"/>
                <a:gd name="connsiteY2912" fmla="*/ 829942 h 6367455"/>
                <a:gd name="connsiteX2913" fmla="*/ 2936846 w 6891715"/>
                <a:gd name="connsiteY2913" fmla="*/ 815337 h 6367455"/>
                <a:gd name="connsiteX2914" fmla="*/ 2944104 w 6891715"/>
                <a:gd name="connsiteY2914" fmla="*/ 803589 h 6367455"/>
                <a:gd name="connsiteX2915" fmla="*/ 2956728 w 6891715"/>
                <a:gd name="connsiteY2915" fmla="*/ 805494 h 6367455"/>
                <a:gd name="connsiteX2916" fmla="*/ 2963040 w 6891715"/>
                <a:gd name="connsiteY2916" fmla="*/ 796922 h 6367455"/>
                <a:gd name="connsiteX2917" fmla="*/ 2969036 w 6891715"/>
                <a:gd name="connsiteY2917" fmla="*/ 784539 h 6367455"/>
                <a:gd name="connsiteX2918" fmla="*/ 3181826 w 6891715"/>
                <a:gd name="connsiteY2918" fmla="*/ 777876 h 6367455"/>
                <a:gd name="connsiteX2919" fmla="*/ 3189253 w 6891715"/>
                <a:gd name="connsiteY2919" fmla="*/ 786862 h 6367455"/>
                <a:gd name="connsiteX2920" fmla="*/ 3181181 w 6891715"/>
                <a:gd name="connsiteY2920" fmla="*/ 793751 h 6367455"/>
                <a:gd name="connsiteX2921" fmla="*/ 3170203 w 6891715"/>
                <a:gd name="connsiteY2921" fmla="*/ 787760 h 6367455"/>
                <a:gd name="connsiteX2922" fmla="*/ 2989234 w 6891715"/>
                <a:gd name="connsiteY2922" fmla="*/ 760410 h 6367455"/>
                <a:gd name="connsiteX2923" fmla="*/ 3000346 w 6891715"/>
                <a:gd name="connsiteY2923" fmla="*/ 771020 h 6367455"/>
                <a:gd name="connsiteX2924" fmla="*/ 2997078 w 6891715"/>
                <a:gd name="connsiteY2924" fmla="*/ 785810 h 6367455"/>
                <a:gd name="connsiteX2925" fmla="*/ 2989559 w 6891715"/>
                <a:gd name="connsiteY2925" fmla="*/ 779380 h 6367455"/>
                <a:gd name="connsiteX2926" fmla="*/ 2989234 w 6891715"/>
                <a:gd name="connsiteY2926" fmla="*/ 760410 h 6367455"/>
                <a:gd name="connsiteX2927" fmla="*/ 3084673 w 6891715"/>
                <a:gd name="connsiteY2927" fmla="*/ 733425 h 6367455"/>
                <a:gd name="connsiteX2928" fmla="*/ 3095591 w 6891715"/>
                <a:gd name="connsiteY2928" fmla="*/ 744629 h 6367455"/>
                <a:gd name="connsiteX2929" fmla="*/ 3089491 w 6891715"/>
                <a:gd name="connsiteY2929" fmla="*/ 761915 h 6367455"/>
                <a:gd name="connsiteX2930" fmla="*/ 3078568 w 6891715"/>
                <a:gd name="connsiteY2930" fmla="*/ 778881 h 6367455"/>
                <a:gd name="connsiteX2931" fmla="*/ 3073427 w 6891715"/>
                <a:gd name="connsiteY2931" fmla="*/ 784323 h 6367455"/>
                <a:gd name="connsiteX2932" fmla="*/ 3061541 w 6891715"/>
                <a:gd name="connsiteY2932" fmla="*/ 788805 h 6367455"/>
                <a:gd name="connsiteX2933" fmla="*/ 3062825 w 6891715"/>
                <a:gd name="connsiteY2933" fmla="*/ 799369 h 6367455"/>
                <a:gd name="connsiteX2934" fmla="*/ 3065074 w 6891715"/>
                <a:gd name="connsiteY2934" fmla="*/ 811213 h 6367455"/>
                <a:gd name="connsiteX2935" fmla="*/ 3056400 w 6891715"/>
                <a:gd name="connsiteY2935" fmla="*/ 808972 h 6367455"/>
                <a:gd name="connsiteX2936" fmla="*/ 3054472 w 6891715"/>
                <a:gd name="connsiteY2936" fmla="*/ 788805 h 6367455"/>
                <a:gd name="connsiteX2937" fmla="*/ 3063789 w 6891715"/>
                <a:gd name="connsiteY2937" fmla="*/ 766077 h 6367455"/>
                <a:gd name="connsiteX2938" fmla="*/ 3045477 w 6891715"/>
                <a:gd name="connsiteY2938" fmla="*/ 773119 h 6367455"/>
                <a:gd name="connsiteX2939" fmla="*/ 3028448 w 6891715"/>
                <a:gd name="connsiteY2939" fmla="*/ 802890 h 6367455"/>
                <a:gd name="connsiteX2940" fmla="*/ 3016882 w 6891715"/>
                <a:gd name="connsiteY2940" fmla="*/ 795527 h 6367455"/>
                <a:gd name="connsiteX2941" fmla="*/ 3014633 w 6891715"/>
                <a:gd name="connsiteY2941" fmla="*/ 784643 h 6367455"/>
                <a:gd name="connsiteX2942" fmla="*/ 3028127 w 6891715"/>
                <a:gd name="connsiteY2942" fmla="*/ 766397 h 6367455"/>
                <a:gd name="connsiteX2943" fmla="*/ 3045477 w 6891715"/>
                <a:gd name="connsiteY2943" fmla="*/ 749431 h 6367455"/>
                <a:gd name="connsiteX2944" fmla="*/ 3065396 w 6891715"/>
                <a:gd name="connsiteY2944" fmla="*/ 743989 h 6367455"/>
                <a:gd name="connsiteX2945" fmla="*/ 3205129 w 6891715"/>
                <a:gd name="connsiteY2945" fmla="*/ 719138 h 6367455"/>
                <a:gd name="connsiteX2946" fmla="*/ 3203253 w 6891715"/>
                <a:gd name="connsiteY2946" fmla="*/ 736387 h 6367455"/>
                <a:gd name="connsiteX2947" fmla="*/ 3189807 w 6891715"/>
                <a:gd name="connsiteY2947" fmla="*/ 739776 h 6367455"/>
                <a:gd name="connsiteX2948" fmla="*/ 3184491 w 6891715"/>
                <a:gd name="connsiteY2948" fmla="*/ 726222 h 6367455"/>
                <a:gd name="connsiteX2949" fmla="*/ 3048002 w 6891715"/>
                <a:gd name="connsiteY2949" fmla="*/ 700087 h 6367455"/>
                <a:gd name="connsiteX2950" fmla="*/ 3055726 w 6891715"/>
                <a:gd name="connsiteY2950" fmla="*/ 703262 h 6367455"/>
                <a:gd name="connsiteX2951" fmla="*/ 3059084 w 6891715"/>
                <a:gd name="connsiteY2951" fmla="*/ 711517 h 6367455"/>
                <a:gd name="connsiteX2952" fmla="*/ 3057069 w 6891715"/>
                <a:gd name="connsiteY2952" fmla="*/ 725170 h 6367455"/>
                <a:gd name="connsiteX2953" fmla="*/ 3044980 w 6891715"/>
                <a:gd name="connsiteY2953" fmla="*/ 725487 h 6367455"/>
                <a:gd name="connsiteX2954" fmla="*/ 3041621 w 6891715"/>
                <a:gd name="connsiteY2954" fmla="*/ 709612 h 6367455"/>
                <a:gd name="connsiteX2955" fmla="*/ 3147591 w 6891715"/>
                <a:gd name="connsiteY2955" fmla="*/ 608011 h 6367455"/>
                <a:gd name="connsiteX2956" fmla="*/ 3157047 w 6891715"/>
                <a:gd name="connsiteY2956" fmla="*/ 609291 h 6367455"/>
                <a:gd name="connsiteX2957" fmla="*/ 3163667 w 6891715"/>
                <a:gd name="connsiteY2957" fmla="*/ 632651 h 6367455"/>
                <a:gd name="connsiteX2958" fmla="*/ 3154210 w 6891715"/>
                <a:gd name="connsiteY2958" fmla="*/ 648332 h 6367455"/>
                <a:gd name="connsiteX2959" fmla="*/ 3165873 w 6891715"/>
                <a:gd name="connsiteY2959" fmla="*/ 659212 h 6367455"/>
                <a:gd name="connsiteX2960" fmla="*/ 3165873 w 6891715"/>
                <a:gd name="connsiteY2960" fmla="*/ 666572 h 6367455"/>
                <a:gd name="connsiteX2961" fmla="*/ 3150428 w 6891715"/>
                <a:gd name="connsiteY2961" fmla="*/ 687053 h 6367455"/>
                <a:gd name="connsiteX2962" fmla="*/ 3152319 w 6891715"/>
                <a:gd name="connsiteY2962" fmla="*/ 699533 h 6367455"/>
                <a:gd name="connsiteX2963" fmla="*/ 3167134 w 6891715"/>
                <a:gd name="connsiteY2963" fmla="*/ 696333 h 6367455"/>
                <a:gd name="connsiteX2964" fmla="*/ 3173439 w 6891715"/>
                <a:gd name="connsiteY2964" fmla="*/ 675853 h 6367455"/>
                <a:gd name="connsiteX2965" fmla="*/ 3178482 w 6891715"/>
                <a:gd name="connsiteY2965" fmla="*/ 657932 h 6367455"/>
                <a:gd name="connsiteX2966" fmla="*/ 3193298 w 6891715"/>
                <a:gd name="connsiteY2966" fmla="*/ 651212 h 6367455"/>
                <a:gd name="connsiteX2967" fmla="*/ 3183211 w 6891715"/>
                <a:gd name="connsiteY2967" fmla="*/ 634571 h 6367455"/>
                <a:gd name="connsiteX2968" fmla="*/ 3192983 w 6891715"/>
                <a:gd name="connsiteY2968" fmla="*/ 621771 h 6367455"/>
                <a:gd name="connsiteX2969" fmla="*/ 3196765 w 6891715"/>
                <a:gd name="connsiteY2969" fmla="*/ 625611 h 6367455"/>
                <a:gd name="connsiteX2970" fmla="*/ 3199602 w 6891715"/>
                <a:gd name="connsiteY2970" fmla="*/ 629131 h 6367455"/>
                <a:gd name="connsiteX2971" fmla="*/ 3200548 w 6891715"/>
                <a:gd name="connsiteY2971" fmla="*/ 631051 h 6367455"/>
                <a:gd name="connsiteX2972" fmla="*/ 3201178 w 6891715"/>
                <a:gd name="connsiteY2972" fmla="*/ 632331 h 6367455"/>
                <a:gd name="connsiteX2973" fmla="*/ 3202124 w 6891715"/>
                <a:gd name="connsiteY2973" fmla="*/ 632971 h 6367455"/>
                <a:gd name="connsiteX2974" fmla="*/ 3203070 w 6891715"/>
                <a:gd name="connsiteY2974" fmla="*/ 633611 h 6367455"/>
                <a:gd name="connsiteX2975" fmla="*/ 3204015 w 6891715"/>
                <a:gd name="connsiteY2975" fmla="*/ 632971 h 6367455"/>
                <a:gd name="connsiteX2976" fmla="*/ 3205592 w 6891715"/>
                <a:gd name="connsiteY2976" fmla="*/ 632651 h 6367455"/>
                <a:gd name="connsiteX2977" fmla="*/ 3207483 w 6891715"/>
                <a:gd name="connsiteY2977" fmla="*/ 631691 h 6367455"/>
                <a:gd name="connsiteX2978" fmla="*/ 3208744 w 6891715"/>
                <a:gd name="connsiteY2978" fmla="*/ 631051 h 6367455"/>
                <a:gd name="connsiteX2979" fmla="*/ 3220092 w 6891715"/>
                <a:gd name="connsiteY2979" fmla="*/ 642572 h 6367455"/>
                <a:gd name="connsiteX2980" fmla="*/ 3225766 w 6891715"/>
                <a:gd name="connsiteY2980" fmla="*/ 654092 h 6367455"/>
                <a:gd name="connsiteX2981" fmla="*/ 3206852 w 6891715"/>
                <a:gd name="connsiteY2981" fmla="*/ 678093 h 6367455"/>
                <a:gd name="connsiteX2982" fmla="*/ 3205276 w 6891715"/>
                <a:gd name="connsiteY2982" fmla="*/ 700173 h 6367455"/>
                <a:gd name="connsiteX2983" fmla="*/ 3185102 w 6891715"/>
                <a:gd name="connsiteY2983" fmla="*/ 698253 h 6367455"/>
                <a:gd name="connsiteX2984" fmla="*/ 3181319 w 6891715"/>
                <a:gd name="connsiteY2984" fmla="*/ 716174 h 6367455"/>
                <a:gd name="connsiteX2985" fmla="*/ 3173754 w 6891715"/>
                <a:gd name="connsiteY2985" fmla="*/ 726734 h 6367455"/>
                <a:gd name="connsiteX2986" fmla="*/ 3184472 w 6891715"/>
                <a:gd name="connsiteY2986" fmla="*/ 743055 h 6367455"/>
                <a:gd name="connsiteX2987" fmla="*/ 3173754 w 6891715"/>
                <a:gd name="connsiteY2987" fmla="*/ 746255 h 6367455"/>
                <a:gd name="connsiteX2988" fmla="*/ 3160199 w 6891715"/>
                <a:gd name="connsiteY2988" fmla="*/ 738895 h 6367455"/>
                <a:gd name="connsiteX2989" fmla="*/ 3157047 w 6891715"/>
                <a:gd name="connsiteY2989" fmla="*/ 722894 h 6367455"/>
                <a:gd name="connsiteX2990" fmla="*/ 3154525 w 6891715"/>
                <a:gd name="connsiteY2990" fmla="*/ 730894 h 6367455"/>
                <a:gd name="connsiteX2991" fmla="*/ 3152949 w 6891715"/>
                <a:gd name="connsiteY2991" fmla="*/ 736974 h 6367455"/>
                <a:gd name="connsiteX2992" fmla="*/ 3152004 w 6891715"/>
                <a:gd name="connsiteY2992" fmla="*/ 739215 h 6367455"/>
                <a:gd name="connsiteX2993" fmla="*/ 3151688 w 6891715"/>
                <a:gd name="connsiteY2993" fmla="*/ 741135 h 6367455"/>
                <a:gd name="connsiteX2994" fmla="*/ 3151373 w 6891715"/>
                <a:gd name="connsiteY2994" fmla="*/ 743375 h 6367455"/>
                <a:gd name="connsiteX2995" fmla="*/ 3149482 w 6891715"/>
                <a:gd name="connsiteY2995" fmla="*/ 746895 h 6367455"/>
                <a:gd name="connsiteX2996" fmla="*/ 3144123 w 6891715"/>
                <a:gd name="connsiteY2996" fmla="*/ 756495 h 6367455"/>
                <a:gd name="connsiteX2997" fmla="*/ 3136243 w 6891715"/>
                <a:gd name="connsiteY2997" fmla="*/ 769935 h 6367455"/>
                <a:gd name="connsiteX2998" fmla="*/ 3126786 w 6891715"/>
                <a:gd name="connsiteY2998" fmla="*/ 760335 h 6367455"/>
                <a:gd name="connsiteX2999" fmla="*/ 3129623 w 6891715"/>
                <a:gd name="connsiteY2999" fmla="*/ 727694 h 6367455"/>
                <a:gd name="connsiteX3000" fmla="*/ 3116384 w 6891715"/>
                <a:gd name="connsiteY3000" fmla="*/ 740495 h 6367455"/>
                <a:gd name="connsiteX3001" fmla="*/ 3105036 w 6891715"/>
                <a:gd name="connsiteY3001" fmla="*/ 768975 h 6367455"/>
                <a:gd name="connsiteX3002" fmla="*/ 3097785 w 6891715"/>
                <a:gd name="connsiteY3002" fmla="*/ 767055 h 6367455"/>
                <a:gd name="connsiteX3003" fmla="*/ 3107873 w 6891715"/>
                <a:gd name="connsiteY3003" fmla="*/ 742415 h 6367455"/>
                <a:gd name="connsiteX3004" fmla="*/ 3096209 w 6891715"/>
                <a:gd name="connsiteY3004" fmla="*/ 740495 h 6367455"/>
                <a:gd name="connsiteX3005" fmla="*/ 3094003 w 6891715"/>
                <a:gd name="connsiteY3005" fmla="*/ 734094 h 6367455"/>
                <a:gd name="connsiteX3006" fmla="*/ 3107557 w 6891715"/>
                <a:gd name="connsiteY3006" fmla="*/ 727694 h 6367455"/>
                <a:gd name="connsiteX3007" fmla="*/ 3099992 w 6891715"/>
                <a:gd name="connsiteY3007" fmla="*/ 717134 h 6367455"/>
                <a:gd name="connsiteX3008" fmla="*/ 3127101 w 6891715"/>
                <a:gd name="connsiteY3008" fmla="*/ 687053 h 6367455"/>
                <a:gd name="connsiteX3009" fmla="*/ 3127101 w 6891715"/>
                <a:gd name="connsiteY3009" fmla="*/ 668172 h 6367455"/>
                <a:gd name="connsiteX3010" fmla="*/ 3135297 w 6891715"/>
                <a:gd name="connsiteY3010" fmla="*/ 656332 h 6367455"/>
                <a:gd name="connsiteX3011" fmla="*/ 3128992 w 6891715"/>
                <a:gd name="connsiteY3011" fmla="*/ 646732 h 6367455"/>
                <a:gd name="connsiteX3012" fmla="*/ 3086809 w 6891715"/>
                <a:gd name="connsiteY3012" fmla="*/ 601662 h 6367455"/>
                <a:gd name="connsiteX3013" fmla="*/ 3100900 w 6891715"/>
                <a:gd name="connsiteY3013" fmla="*/ 618490 h 6367455"/>
                <a:gd name="connsiteX3014" fmla="*/ 3095575 w 6891715"/>
                <a:gd name="connsiteY3014" fmla="*/ 628967 h 6367455"/>
                <a:gd name="connsiteX3015" fmla="*/ 3100274 w 6891715"/>
                <a:gd name="connsiteY3015" fmla="*/ 649287 h 6367455"/>
                <a:gd name="connsiteX3016" fmla="*/ 3095888 w 6891715"/>
                <a:gd name="connsiteY3016" fmla="*/ 658812 h 6367455"/>
                <a:gd name="connsiteX3017" fmla="*/ 3117816 w 6891715"/>
                <a:gd name="connsiteY3017" fmla="*/ 663575 h 6367455"/>
                <a:gd name="connsiteX3018" fmla="*/ 3107478 w 6891715"/>
                <a:gd name="connsiteY3018" fmla="*/ 680720 h 6367455"/>
                <a:gd name="connsiteX3019" fmla="*/ 3092755 w 6891715"/>
                <a:gd name="connsiteY3019" fmla="*/ 682625 h 6367455"/>
                <a:gd name="connsiteX3020" fmla="*/ 3067073 w 6891715"/>
                <a:gd name="connsiteY3020" fmla="*/ 700087 h 6367455"/>
                <a:gd name="connsiteX3021" fmla="*/ 3054544 w 6891715"/>
                <a:gd name="connsiteY3021" fmla="*/ 696912 h 6367455"/>
                <a:gd name="connsiteX3022" fmla="*/ 3082423 w 6891715"/>
                <a:gd name="connsiteY3022" fmla="*/ 661987 h 6367455"/>
                <a:gd name="connsiteX3023" fmla="*/ 3052351 w 6891715"/>
                <a:gd name="connsiteY3023" fmla="*/ 679767 h 6367455"/>
                <a:gd name="connsiteX3024" fmla="*/ 3042953 w 6891715"/>
                <a:gd name="connsiteY3024" fmla="*/ 679132 h 6367455"/>
                <a:gd name="connsiteX3025" fmla="*/ 3029170 w 6891715"/>
                <a:gd name="connsiteY3025" fmla="*/ 697230 h 6367455"/>
                <a:gd name="connsiteX3026" fmla="*/ 3024158 w 6891715"/>
                <a:gd name="connsiteY3026" fmla="*/ 683577 h 6367455"/>
                <a:gd name="connsiteX3027" fmla="*/ 3034495 w 6891715"/>
                <a:gd name="connsiteY3027" fmla="*/ 675957 h 6367455"/>
                <a:gd name="connsiteX3028" fmla="*/ 3031050 w 6891715"/>
                <a:gd name="connsiteY3028" fmla="*/ 662305 h 6367455"/>
                <a:gd name="connsiteX3029" fmla="*/ 3042640 w 6891715"/>
                <a:gd name="connsiteY3029" fmla="*/ 652780 h 6367455"/>
                <a:gd name="connsiteX3030" fmla="*/ 3057363 w 6891715"/>
                <a:gd name="connsiteY3030" fmla="*/ 649605 h 6367455"/>
                <a:gd name="connsiteX3031" fmla="*/ 3071460 w 6891715"/>
                <a:gd name="connsiteY3031" fmla="*/ 629285 h 6367455"/>
                <a:gd name="connsiteX3032" fmla="*/ 3083990 w 6891715"/>
                <a:gd name="connsiteY3032" fmla="*/ 628332 h 6367455"/>
                <a:gd name="connsiteX3033" fmla="*/ 3079917 w 6891715"/>
                <a:gd name="connsiteY3033" fmla="*/ 611187 h 6367455"/>
                <a:gd name="connsiteX3034" fmla="*/ 3198778 w 6891715"/>
                <a:gd name="connsiteY3034" fmla="*/ 596901 h 6367455"/>
                <a:gd name="connsiteX3035" fmla="*/ 3208960 w 6891715"/>
                <a:gd name="connsiteY3035" fmla="*/ 597864 h 6367455"/>
                <a:gd name="connsiteX3036" fmla="*/ 3214215 w 6891715"/>
                <a:gd name="connsiteY3036" fmla="*/ 603322 h 6367455"/>
                <a:gd name="connsiteX3037" fmla="*/ 3219798 w 6891715"/>
                <a:gd name="connsiteY3037" fmla="*/ 601074 h 6367455"/>
                <a:gd name="connsiteX3038" fmla="*/ 3227353 w 6891715"/>
                <a:gd name="connsiteY3038" fmla="*/ 611349 h 6367455"/>
                <a:gd name="connsiteX3039" fmla="*/ 3217828 w 6891715"/>
                <a:gd name="connsiteY3039" fmla="*/ 625476 h 6367455"/>
                <a:gd name="connsiteX3040" fmla="*/ 3201405 w 6891715"/>
                <a:gd name="connsiteY3040" fmla="*/ 609743 h 6367455"/>
                <a:gd name="connsiteX3041" fmla="*/ 3164907 w 6891715"/>
                <a:gd name="connsiteY3041" fmla="*/ 504825 h 6367455"/>
                <a:gd name="connsiteX3042" fmla="*/ 3188311 w 6891715"/>
                <a:gd name="connsiteY3042" fmla="*/ 509905 h 6367455"/>
                <a:gd name="connsiteX3043" fmla="*/ 3190841 w 6891715"/>
                <a:gd name="connsiteY3043" fmla="*/ 523558 h 6367455"/>
                <a:gd name="connsiteX3044" fmla="*/ 3182302 w 6891715"/>
                <a:gd name="connsiteY3044" fmla="*/ 535305 h 6367455"/>
                <a:gd name="connsiteX3045" fmla="*/ 3184516 w 6891715"/>
                <a:gd name="connsiteY3045" fmla="*/ 554355 h 6367455"/>
                <a:gd name="connsiteX3046" fmla="*/ 3172181 w 6891715"/>
                <a:gd name="connsiteY3046" fmla="*/ 566103 h 6367455"/>
                <a:gd name="connsiteX3047" fmla="*/ 3164591 w 6891715"/>
                <a:gd name="connsiteY3047" fmla="*/ 582930 h 6367455"/>
                <a:gd name="connsiteX3048" fmla="*/ 3136444 w 6891715"/>
                <a:gd name="connsiteY3048" fmla="*/ 592455 h 6367455"/>
                <a:gd name="connsiteX3049" fmla="*/ 3124110 w 6891715"/>
                <a:gd name="connsiteY3049" fmla="*/ 622300 h 6367455"/>
                <a:gd name="connsiteX3050" fmla="*/ 3119998 w 6891715"/>
                <a:gd name="connsiteY3050" fmla="*/ 619125 h 6367455"/>
                <a:gd name="connsiteX3051" fmla="*/ 3120631 w 6891715"/>
                <a:gd name="connsiteY3051" fmla="*/ 611823 h 6367455"/>
                <a:gd name="connsiteX3052" fmla="*/ 3109878 w 6891715"/>
                <a:gd name="connsiteY3052" fmla="*/ 602615 h 6367455"/>
                <a:gd name="connsiteX3053" fmla="*/ 3132965 w 6891715"/>
                <a:gd name="connsiteY3053" fmla="*/ 578803 h 6367455"/>
                <a:gd name="connsiteX3054" fmla="*/ 3136127 w 6891715"/>
                <a:gd name="connsiteY3054" fmla="*/ 555943 h 6367455"/>
                <a:gd name="connsiteX3055" fmla="*/ 3151941 w 6891715"/>
                <a:gd name="connsiteY3055" fmla="*/ 553403 h 6367455"/>
                <a:gd name="connsiteX3056" fmla="*/ 3155736 w 6891715"/>
                <a:gd name="connsiteY3056" fmla="*/ 542925 h 6367455"/>
                <a:gd name="connsiteX3057" fmla="*/ 3151624 w 6891715"/>
                <a:gd name="connsiteY3057" fmla="*/ 531495 h 6367455"/>
                <a:gd name="connsiteX3058" fmla="*/ 3157950 w 6891715"/>
                <a:gd name="connsiteY3058" fmla="*/ 523875 h 6367455"/>
                <a:gd name="connsiteX3059" fmla="*/ 4364771 w 6891715"/>
                <a:gd name="connsiteY3059" fmla="*/ 471424 h 6367455"/>
                <a:gd name="connsiteX3060" fmla="*/ 4352063 w 6891715"/>
                <a:gd name="connsiteY3060" fmla="*/ 473328 h 6367455"/>
                <a:gd name="connsiteX3061" fmla="*/ 4349204 w 6891715"/>
                <a:gd name="connsiteY3061" fmla="*/ 492370 h 6367455"/>
                <a:gd name="connsiteX3062" fmla="*/ 4353334 w 6891715"/>
                <a:gd name="connsiteY3062" fmla="*/ 505065 h 6367455"/>
                <a:gd name="connsiteX3063" fmla="*/ 4345709 w 6891715"/>
                <a:gd name="connsiteY3063" fmla="*/ 514269 h 6367455"/>
                <a:gd name="connsiteX3064" fmla="*/ 4338402 w 6891715"/>
                <a:gd name="connsiteY3064" fmla="*/ 505383 h 6367455"/>
                <a:gd name="connsiteX3065" fmla="*/ 4341579 w 6891715"/>
                <a:gd name="connsiteY3065" fmla="*/ 493005 h 6367455"/>
                <a:gd name="connsiteX3066" fmla="*/ 4337131 w 6891715"/>
                <a:gd name="connsiteY3066" fmla="*/ 479358 h 6367455"/>
                <a:gd name="connsiteX3067" fmla="*/ 4322835 w 6891715"/>
                <a:gd name="connsiteY3067" fmla="*/ 489514 h 6367455"/>
                <a:gd name="connsiteX3068" fmla="*/ 4315210 w 6891715"/>
                <a:gd name="connsiteY3068" fmla="*/ 501892 h 6367455"/>
                <a:gd name="connsiteX3069" fmla="*/ 4319976 w 6891715"/>
                <a:gd name="connsiteY3069" fmla="*/ 515538 h 6367455"/>
                <a:gd name="connsiteX3070" fmla="*/ 4326647 w 6891715"/>
                <a:gd name="connsiteY3070" fmla="*/ 515538 h 6367455"/>
                <a:gd name="connsiteX3071" fmla="*/ 4334590 w 6891715"/>
                <a:gd name="connsiteY3071" fmla="*/ 522203 h 6367455"/>
                <a:gd name="connsiteX3072" fmla="*/ 4333319 w 6891715"/>
                <a:gd name="connsiteY3072" fmla="*/ 536167 h 6367455"/>
                <a:gd name="connsiteX3073" fmla="*/ 4321882 w 6891715"/>
                <a:gd name="connsiteY3073" fmla="*/ 530455 h 6367455"/>
                <a:gd name="connsiteX3074" fmla="*/ 4315210 w 6891715"/>
                <a:gd name="connsiteY3074" fmla="*/ 539658 h 6367455"/>
                <a:gd name="connsiteX3075" fmla="*/ 4297419 w 6891715"/>
                <a:gd name="connsiteY3075" fmla="*/ 537119 h 6367455"/>
                <a:gd name="connsiteX3076" fmla="*/ 4292971 w 6891715"/>
                <a:gd name="connsiteY3076" fmla="*/ 550766 h 6367455"/>
                <a:gd name="connsiteX3077" fmla="*/ 4282805 w 6891715"/>
                <a:gd name="connsiteY3077" fmla="*/ 553940 h 6367455"/>
                <a:gd name="connsiteX3078" fmla="*/ 4274862 w 6891715"/>
                <a:gd name="connsiteY3078" fmla="*/ 552353 h 6367455"/>
                <a:gd name="connsiteX3079" fmla="*/ 4260566 w 6891715"/>
                <a:gd name="connsiteY3079" fmla="*/ 563778 h 6367455"/>
                <a:gd name="connsiteX3080" fmla="*/ 4263425 w 6891715"/>
                <a:gd name="connsiteY3080" fmla="*/ 579647 h 6367455"/>
                <a:gd name="connsiteX3081" fmla="*/ 4256754 w 6891715"/>
                <a:gd name="connsiteY3081" fmla="*/ 585677 h 6367455"/>
                <a:gd name="connsiteX3082" fmla="*/ 4246270 w 6891715"/>
                <a:gd name="connsiteY3082" fmla="*/ 586312 h 6367455"/>
                <a:gd name="connsiteX3083" fmla="*/ 4233244 w 6891715"/>
                <a:gd name="connsiteY3083" fmla="*/ 586946 h 6367455"/>
                <a:gd name="connsiteX3084" fmla="*/ 4227843 w 6891715"/>
                <a:gd name="connsiteY3084" fmla="*/ 601863 h 6367455"/>
                <a:gd name="connsiteX3085" fmla="*/ 4232926 w 6891715"/>
                <a:gd name="connsiteY3085" fmla="*/ 608210 h 6367455"/>
                <a:gd name="connsiteX3086" fmla="*/ 4241504 w 6891715"/>
                <a:gd name="connsiteY3086" fmla="*/ 605036 h 6367455"/>
                <a:gd name="connsiteX3087" fmla="*/ 4247858 w 6891715"/>
                <a:gd name="connsiteY3087" fmla="*/ 609797 h 6367455"/>
                <a:gd name="connsiteX3088" fmla="*/ 4239280 w 6891715"/>
                <a:gd name="connsiteY3088" fmla="*/ 612653 h 6367455"/>
                <a:gd name="connsiteX3089" fmla="*/ 4244363 w 6891715"/>
                <a:gd name="connsiteY3089" fmla="*/ 622174 h 6367455"/>
                <a:gd name="connsiteX3090" fmla="*/ 4254530 w 6891715"/>
                <a:gd name="connsiteY3090" fmla="*/ 624396 h 6367455"/>
                <a:gd name="connsiteX3091" fmla="*/ 4259295 w 6891715"/>
                <a:gd name="connsiteY3091" fmla="*/ 613288 h 6367455"/>
                <a:gd name="connsiteX3092" fmla="*/ 4260248 w 6891715"/>
                <a:gd name="connsiteY3092" fmla="*/ 619635 h 6367455"/>
                <a:gd name="connsiteX3093" fmla="*/ 4269462 w 6891715"/>
                <a:gd name="connsiteY3093" fmla="*/ 628204 h 6367455"/>
                <a:gd name="connsiteX3094" fmla="*/ 4263108 w 6891715"/>
                <a:gd name="connsiteY3094" fmla="*/ 631378 h 6367455"/>
                <a:gd name="connsiteX3095" fmla="*/ 4252624 w 6891715"/>
                <a:gd name="connsiteY3095" fmla="*/ 629791 h 6367455"/>
                <a:gd name="connsiteX3096" fmla="*/ 4260566 w 6891715"/>
                <a:gd name="connsiteY3096" fmla="*/ 643755 h 6367455"/>
                <a:gd name="connsiteX3097" fmla="*/ 4275180 w 6891715"/>
                <a:gd name="connsiteY3097" fmla="*/ 653594 h 6367455"/>
                <a:gd name="connsiteX3098" fmla="*/ 4289477 w 6891715"/>
                <a:gd name="connsiteY3098" fmla="*/ 646612 h 6367455"/>
                <a:gd name="connsiteX3099" fmla="*/ 4287570 w 6891715"/>
                <a:gd name="connsiteY3099" fmla="*/ 633599 h 6367455"/>
                <a:gd name="connsiteX3100" fmla="*/ 4297101 w 6891715"/>
                <a:gd name="connsiteY3100" fmla="*/ 628839 h 6367455"/>
                <a:gd name="connsiteX3101" fmla="*/ 4302185 w 6891715"/>
                <a:gd name="connsiteY3101" fmla="*/ 638360 h 6367455"/>
                <a:gd name="connsiteX3102" fmla="*/ 4312669 w 6891715"/>
                <a:gd name="connsiteY3102" fmla="*/ 637725 h 6367455"/>
                <a:gd name="connsiteX3103" fmla="*/ 4312033 w 6891715"/>
                <a:gd name="connsiteY3103" fmla="*/ 628204 h 6367455"/>
                <a:gd name="connsiteX3104" fmla="*/ 4308221 w 6891715"/>
                <a:gd name="connsiteY3104" fmla="*/ 616462 h 6367455"/>
                <a:gd name="connsiteX3105" fmla="*/ 4317752 w 6891715"/>
                <a:gd name="connsiteY3105" fmla="*/ 615827 h 6367455"/>
                <a:gd name="connsiteX3106" fmla="*/ 4332048 w 6891715"/>
                <a:gd name="connsiteY3106" fmla="*/ 624396 h 6367455"/>
                <a:gd name="connsiteX3107" fmla="*/ 4339673 w 6891715"/>
                <a:gd name="connsiteY3107" fmla="*/ 624396 h 6367455"/>
                <a:gd name="connsiteX3108" fmla="*/ 4339547 w 6891715"/>
                <a:gd name="connsiteY3108" fmla="*/ 624461 h 6367455"/>
                <a:gd name="connsiteX3109" fmla="*/ 4339882 w 6891715"/>
                <a:gd name="connsiteY3109" fmla="*/ 624461 h 6367455"/>
                <a:gd name="connsiteX3110" fmla="*/ 4340199 w 6891715"/>
                <a:gd name="connsiteY3110" fmla="*/ 623826 h 6367455"/>
                <a:gd name="connsiteX3111" fmla="*/ 4341172 w 6891715"/>
                <a:gd name="connsiteY3111" fmla="*/ 623340 h 6367455"/>
                <a:gd name="connsiteX3112" fmla="*/ 4347298 w 6891715"/>
                <a:gd name="connsiteY3112" fmla="*/ 612018 h 6367455"/>
                <a:gd name="connsiteX3113" fmla="*/ 4332366 w 6891715"/>
                <a:gd name="connsiteY3113" fmla="*/ 604402 h 6367455"/>
                <a:gd name="connsiteX3114" fmla="*/ 4328236 w 6891715"/>
                <a:gd name="connsiteY3114" fmla="*/ 605354 h 6367455"/>
                <a:gd name="connsiteX3115" fmla="*/ 4317434 w 6891715"/>
                <a:gd name="connsiteY3115" fmla="*/ 588216 h 6367455"/>
                <a:gd name="connsiteX3116" fmla="*/ 4329189 w 6891715"/>
                <a:gd name="connsiteY3116" fmla="*/ 567587 h 6367455"/>
                <a:gd name="connsiteX3117" fmla="*/ 4344121 w 6891715"/>
                <a:gd name="connsiteY3117" fmla="*/ 564731 h 6367455"/>
                <a:gd name="connsiteX3118" fmla="*/ 4350793 w 6891715"/>
                <a:gd name="connsiteY3118" fmla="*/ 555210 h 6367455"/>
                <a:gd name="connsiteX3119" fmla="*/ 4348886 w 6891715"/>
                <a:gd name="connsiteY3119" fmla="*/ 549814 h 6367455"/>
                <a:gd name="connsiteX3120" fmla="*/ 4361912 w 6891715"/>
                <a:gd name="connsiteY3120" fmla="*/ 539976 h 6367455"/>
                <a:gd name="connsiteX3121" fmla="*/ 4359053 w 6891715"/>
                <a:gd name="connsiteY3121" fmla="*/ 525059 h 6367455"/>
                <a:gd name="connsiteX3122" fmla="*/ 4355876 w 6891715"/>
                <a:gd name="connsiteY3122" fmla="*/ 522838 h 6367455"/>
                <a:gd name="connsiteX3123" fmla="*/ 4355240 w 6891715"/>
                <a:gd name="connsiteY3123" fmla="*/ 513634 h 6367455"/>
                <a:gd name="connsiteX3124" fmla="*/ 4380021 w 6891715"/>
                <a:gd name="connsiteY3124" fmla="*/ 502526 h 6367455"/>
                <a:gd name="connsiteX3125" fmla="*/ 4384151 w 6891715"/>
                <a:gd name="connsiteY3125" fmla="*/ 488879 h 6367455"/>
                <a:gd name="connsiteX3126" fmla="*/ 4380339 w 6891715"/>
                <a:gd name="connsiteY3126" fmla="*/ 476185 h 6367455"/>
                <a:gd name="connsiteX3127" fmla="*/ 4369537 w 6891715"/>
                <a:gd name="connsiteY3127" fmla="*/ 489514 h 6367455"/>
                <a:gd name="connsiteX3128" fmla="*/ 4360959 w 6891715"/>
                <a:gd name="connsiteY3128" fmla="*/ 501892 h 6367455"/>
                <a:gd name="connsiteX3129" fmla="*/ 4359053 w 6891715"/>
                <a:gd name="connsiteY3129" fmla="*/ 486023 h 6367455"/>
                <a:gd name="connsiteX3130" fmla="*/ 4366360 w 6891715"/>
                <a:gd name="connsiteY3130" fmla="*/ 478724 h 6367455"/>
                <a:gd name="connsiteX3131" fmla="*/ 3304349 w 6891715"/>
                <a:gd name="connsiteY3131" fmla="*/ 431801 h 6367455"/>
                <a:gd name="connsiteX3132" fmla="*/ 3318916 w 6891715"/>
                <a:gd name="connsiteY3132" fmla="*/ 437795 h 6367455"/>
                <a:gd name="connsiteX3133" fmla="*/ 3327783 w 6891715"/>
                <a:gd name="connsiteY3133" fmla="*/ 453570 h 6367455"/>
                <a:gd name="connsiteX3134" fmla="*/ 3334751 w 6891715"/>
                <a:gd name="connsiteY3134" fmla="*/ 432432 h 6367455"/>
                <a:gd name="connsiteX3135" fmla="*/ 3344568 w 6891715"/>
                <a:gd name="connsiteY3135" fmla="*/ 440950 h 6367455"/>
                <a:gd name="connsiteX3136" fmla="*/ 3340451 w 6891715"/>
                <a:gd name="connsiteY3136" fmla="*/ 462719 h 6367455"/>
                <a:gd name="connsiteX3137" fmla="*/ 3344885 w 6891715"/>
                <a:gd name="connsiteY3137" fmla="*/ 472183 h 6367455"/>
                <a:gd name="connsiteX3138" fmla="*/ 3354069 w 6891715"/>
                <a:gd name="connsiteY3138" fmla="*/ 456409 h 6367455"/>
                <a:gd name="connsiteX3139" fmla="*/ 3367053 w 6891715"/>
                <a:gd name="connsiteY3139" fmla="*/ 470290 h 6367455"/>
                <a:gd name="connsiteX3140" fmla="*/ 3355335 w 6891715"/>
                <a:gd name="connsiteY3140" fmla="*/ 475338 h 6367455"/>
                <a:gd name="connsiteX3141" fmla="*/ 3360719 w 6891715"/>
                <a:gd name="connsiteY3141" fmla="*/ 488904 h 6367455"/>
                <a:gd name="connsiteX3142" fmla="*/ 3347101 w 6891715"/>
                <a:gd name="connsiteY3142" fmla="*/ 510988 h 6367455"/>
                <a:gd name="connsiteX3143" fmla="*/ 3346151 w 6891715"/>
                <a:gd name="connsiteY3143" fmla="*/ 529917 h 6367455"/>
                <a:gd name="connsiteX3144" fmla="*/ 3358185 w 6891715"/>
                <a:gd name="connsiteY3144" fmla="*/ 549477 h 6367455"/>
                <a:gd name="connsiteX3145" fmla="*/ 3320183 w 6891715"/>
                <a:gd name="connsiteY3145" fmla="*/ 551055 h 6367455"/>
                <a:gd name="connsiteX3146" fmla="*/ 3317016 w 6891715"/>
                <a:gd name="connsiteY3146" fmla="*/ 534649 h 6367455"/>
                <a:gd name="connsiteX3147" fmla="*/ 3296748 w 6891715"/>
                <a:gd name="connsiteY3147" fmla="*/ 556733 h 6367455"/>
                <a:gd name="connsiteX3148" fmla="*/ 3274897 w 6891715"/>
                <a:gd name="connsiteY3148" fmla="*/ 555471 h 6367455"/>
                <a:gd name="connsiteX3149" fmla="*/ 3256845 w 6891715"/>
                <a:gd name="connsiteY3149" fmla="*/ 581026 h 6367455"/>
                <a:gd name="connsiteX3150" fmla="*/ 3243228 w 6891715"/>
                <a:gd name="connsiteY3150" fmla="*/ 566513 h 6367455"/>
                <a:gd name="connsiteX3151" fmla="*/ 3249562 w 6891715"/>
                <a:gd name="connsiteY3151" fmla="*/ 556102 h 6367455"/>
                <a:gd name="connsiteX3152" fmla="*/ 3270780 w 6891715"/>
                <a:gd name="connsiteY3152" fmla="*/ 552317 h 6367455"/>
                <a:gd name="connsiteX3153" fmla="*/ 3271413 w 6891715"/>
                <a:gd name="connsiteY3153" fmla="*/ 539066 h 6367455"/>
                <a:gd name="connsiteX3154" fmla="*/ 3255579 w 6891715"/>
                <a:gd name="connsiteY3154" fmla="*/ 533703 h 6367455"/>
                <a:gd name="connsiteX3155" fmla="*/ 3252412 w 6891715"/>
                <a:gd name="connsiteY3155" fmla="*/ 523292 h 6367455"/>
                <a:gd name="connsiteX3156" fmla="*/ 3267296 w 6891715"/>
                <a:gd name="connsiteY3156" fmla="*/ 516036 h 6367455"/>
                <a:gd name="connsiteX3157" fmla="*/ 3250828 w 6891715"/>
                <a:gd name="connsiteY3157" fmla="*/ 500261 h 6367455"/>
                <a:gd name="connsiteX3158" fmla="*/ 3264763 w 6891715"/>
                <a:gd name="connsiteY3158" fmla="*/ 481332 h 6367455"/>
                <a:gd name="connsiteX3159" fmla="*/ 3300548 w 6891715"/>
                <a:gd name="connsiteY3159" fmla="*/ 488588 h 6367455"/>
                <a:gd name="connsiteX3160" fmla="*/ 3308782 w 6891715"/>
                <a:gd name="connsiteY3160" fmla="*/ 480070 h 6367455"/>
                <a:gd name="connsiteX3161" fmla="*/ 3286614 w 6891715"/>
                <a:gd name="connsiteY3161" fmla="*/ 469975 h 6367455"/>
                <a:gd name="connsiteX3162" fmla="*/ 3288831 w 6891715"/>
                <a:gd name="connsiteY3162" fmla="*/ 456093 h 6367455"/>
                <a:gd name="connsiteX3163" fmla="*/ 3310999 w 6891715"/>
                <a:gd name="connsiteY3163" fmla="*/ 462088 h 6367455"/>
                <a:gd name="connsiteX3164" fmla="*/ 3435951 w 6891715"/>
                <a:gd name="connsiteY3164" fmla="*/ 361951 h 6367455"/>
                <a:gd name="connsiteX3165" fmla="*/ 3459129 w 6891715"/>
                <a:gd name="connsiteY3165" fmla="*/ 379352 h 6367455"/>
                <a:gd name="connsiteX3166" fmla="*/ 3458494 w 6891715"/>
                <a:gd name="connsiteY3166" fmla="*/ 393274 h 6367455"/>
                <a:gd name="connsiteX3167" fmla="*/ 3438491 w 6891715"/>
                <a:gd name="connsiteY3167" fmla="*/ 404980 h 6367455"/>
                <a:gd name="connsiteX3168" fmla="*/ 3440714 w 6891715"/>
                <a:gd name="connsiteY3168" fmla="*/ 424913 h 6367455"/>
                <a:gd name="connsiteX3169" fmla="*/ 3394358 w 6891715"/>
                <a:gd name="connsiteY3169" fmla="*/ 452439 h 6367455"/>
                <a:gd name="connsiteX3170" fmla="*/ 3382928 w 6891715"/>
                <a:gd name="connsiteY3170" fmla="*/ 442314 h 6367455"/>
                <a:gd name="connsiteX3171" fmla="*/ 3371816 w 6891715"/>
                <a:gd name="connsiteY3171" fmla="*/ 427444 h 6367455"/>
                <a:gd name="connsiteX3172" fmla="*/ 3393088 w 6891715"/>
                <a:gd name="connsiteY3172" fmla="*/ 427444 h 6367455"/>
                <a:gd name="connsiteX3173" fmla="*/ 3385468 w 6891715"/>
                <a:gd name="connsiteY3173" fmla="*/ 404031 h 6367455"/>
                <a:gd name="connsiteX3174" fmla="*/ 3411821 w 6891715"/>
                <a:gd name="connsiteY3174" fmla="*/ 400867 h 6367455"/>
                <a:gd name="connsiteX3175" fmla="*/ 3418171 w 6891715"/>
                <a:gd name="connsiteY3175" fmla="*/ 384098 h 6367455"/>
                <a:gd name="connsiteX3176" fmla="*/ 3424521 w 6891715"/>
                <a:gd name="connsiteY3176" fmla="*/ 395805 h 6367455"/>
                <a:gd name="connsiteX3177" fmla="*/ 3429919 w 6891715"/>
                <a:gd name="connsiteY3177" fmla="*/ 395488 h 6367455"/>
                <a:gd name="connsiteX3178" fmla="*/ 3424521 w 6891715"/>
                <a:gd name="connsiteY3178" fmla="*/ 373657 h 6367455"/>
                <a:gd name="connsiteX3179" fmla="*/ 3528661 w 6891715"/>
                <a:gd name="connsiteY3179" fmla="*/ 334961 h 6367455"/>
                <a:gd name="connsiteX3180" fmla="*/ 3536916 w 6891715"/>
                <a:gd name="connsiteY3180" fmla="*/ 337252 h 6367455"/>
                <a:gd name="connsiteX3181" fmla="*/ 3529613 w 6891715"/>
                <a:gd name="connsiteY3181" fmla="*/ 364093 h 6367455"/>
                <a:gd name="connsiteX3182" fmla="*/ 3509928 w 6891715"/>
                <a:gd name="connsiteY3182" fmla="*/ 366711 h 6367455"/>
                <a:gd name="connsiteX3183" fmla="*/ 3505166 w 6891715"/>
                <a:gd name="connsiteY3183" fmla="*/ 354600 h 6367455"/>
                <a:gd name="connsiteX3184" fmla="*/ 3523263 w 6891715"/>
                <a:gd name="connsiteY3184" fmla="*/ 347072 h 6367455"/>
                <a:gd name="connsiteX3185" fmla="*/ 4276189 w 6891715"/>
                <a:gd name="connsiteY3185" fmla="*/ 308170 h 6367455"/>
                <a:gd name="connsiteX3186" fmla="*/ 4271925 w 6891715"/>
                <a:gd name="connsiteY3186" fmla="*/ 310848 h 6367455"/>
                <a:gd name="connsiteX3187" fmla="*/ 4272040 w 6891715"/>
                <a:gd name="connsiteY3187" fmla="*/ 311192 h 6367455"/>
                <a:gd name="connsiteX3188" fmla="*/ 3488655 w 6891715"/>
                <a:gd name="connsiteY3188" fmla="*/ 279400 h 6367455"/>
                <a:gd name="connsiteX3189" fmla="*/ 3501355 w 6891715"/>
                <a:gd name="connsiteY3189" fmla="*/ 287882 h 6367455"/>
                <a:gd name="connsiteX3190" fmla="*/ 3495958 w 6891715"/>
                <a:gd name="connsiteY3190" fmla="*/ 298248 h 6367455"/>
                <a:gd name="connsiteX3191" fmla="*/ 3498180 w 6891715"/>
                <a:gd name="connsiteY3191" fmla="*/ 309557 h 6367455"/>
                <a:gd name="connsiteX3192" fmla="*/ 3516278 w 6891715"/>
                <a:gd name="connsiteY3192" fmla="*/ 322123 h 6367455"/>
                <a:gd name="connsiteX3193" fmla="*/ 3497545 w 6891715"/>
                <a:gd name="connsiteY3193" fmla="*/ 345054 h 6367455"/>
                <a:gd name="connsiteX3194" fmla="*/ 3490560 w 6891715"/>
                <a:gd name="connsiteY3194" fmla="*/ 364845 h 6367455"/>
                <a:gd name="connsiteX3195" fmla="*/ 3473415 w 6891715"/>
                <a:gd name="connsiteY3195" fmla="*/ 368300 h 6367455"/>
                <a:gd name="connsiteX3196" fmla="*/ 3448015 w 6891715"/>
                <a:gd name="connsiteY3196" fmla="*/ 342541 h 6367455"/>
                <a:gd name="connsiteX3197" fmla="*/ 3445475 w 6891715"/>
                <a:gd name="connsiteY3197" fmla="*/ 316468 h 6367455"/>
                <a:gd name="connsiteX3198" fmla="*/ 3433728 w 6891715"/>
                <a:gd name="connsiteY3198" fmla="*/ 314269 h 6367455"/>
                <a:gd name="connsiteX3199" fmla="*/ 3433728 w 6891715"/>
                <a:gd name="connsiteY3199" fmla="*/ 302960 h 6367455"/>
                <a:gd name="connsiteX3200" fmla="*/ 3438808 w 6891715"/>
                <a:gd name="connsiteY3200" fmla="*/ 289138 h 6367455"/>
                <a:gd name="connsiteX3201" fmla="*/ 3454683 w 6891715"/>
                <a:gd name="connsiteY3201" fmla="*/ 296678 h 6367455"/>
                <a:gd name="connsiteX3202" fmla="*/ 3479130 w 6891715"/>
                <a:gd name="connsiteY3202" fmla="*/ 296364 h 6367455"/>
                <a:gd name="connsiteX3203" fmla="*/ 3466748 w 6891715"/>
                <a:gd name="connsiteY3203" fmla="*/ 317096 h 6367455"/>
                <a:gd name="connsiteX3204" fmla="*/ 3478495 w 6891715"/>
                <a:gd name="connsiteY3204" fmla="*/ 340028 h 6367455"/>
                <a:gd name="connsiteX3205" fmla="*/ 3478495 w 6891715"/>
                <a:gd name="connsiteY3205" fmla="*/ 328719 h 6367455"/>
                <a:gd name="connsiteX3206" fmla="*/ 3494053 w 6891715"/>
                <a:gd name="connsiteY3206" fmla="*/ 309557 h 6367455"/>
                <a:gd name="connsiteX3207" fmla="*/ 3621053 w 6891715"/>
                <a:gd name="connsiteY3207" fmla="*/ 250824 h 6367455"/>
                <a:gd name="connsiteX3208" fmla="*/ 3633753 w 6891715"/>
                <a:gd name="connsiteY3208" fmla="*/ 259353 h 6367455"/>
                <a:gd name="connsiteX3209" fmla="*/ 3618195 w 6891715"/>
                <a:gd name="connsiteY3209" fmla="*/ 280201 h 6367455"/>
                <a:gd name="connsiteX3210" fmla="*/ 3627720 w 6891715"/>
                <a:gd name="connsiteY3210" fmla="*/ 304208 h 6367455"/>
                <a:gd name="connsiteX3211" fmla="*/ 3615973 w 6891715"/>
                <a:gd name="connsiteY3211" fmla="*/ 312737 h 6367455"/>
                <a:gd name="connsiteX3212" fmla="*/ 3601050 w 6891715"/>
                <a:gd name="connsiteY3212" fmla="*/ 303577 h 6367455"/>
                <a:gd name="connsiteX3213" fmla="*/ 3603273 w 6891715"/>
                <a:gd name="connsiteY3213" fmla="*/ 292837 h 6367455"/>
                <a:gd name="connsiteX3214" fmla="*/ 3595653 w 6891715"/>
                <a:gd name="connsiteY3214" fmla="*/ 274199 h 6367455"/>
                <a:gd name="connsiteX3215" fmla="*/ 3604860 w 6891715"/>
                <a:gd name="connsiteY3215" fmla="*/ 268830 h 6367455"/>
                <a:gd name="connsiteX3216" fmla="*/ 3610258 w 6891715"/>
                <a:gd name="connsiteY3216" fmla="*/ 258405 h 6367455"/>
                <a:gd name="connsiteX3217" fmla="*/ 3463697 w 6891715"/>
                <a:gd name="connsiteY3217" fmla="*/ 247649 h 6367455"/>
                <a:gd name="connsiteX3218" fmla="*/ 3468654 w 6891715"/>
                <a:gd name="connsiteY3218" fmla="*/ 252812 h 6367455"/>
                <a:gd name="connsiteX3219" fmla="*/ 3466904 w 6891715"/>
                <a:gd name="connsiteY3219" fmla="*/ 273140 h 6367455"/>
                <a:gd name="connsiteX3220" fmla="*/ 3463988 w 6891715"/>
                <a:gd name="connsiteY3220" fmla="*/ 287337 h 6367455"/>
                <a:gd name="connsiteX3221" fmla="*/ 3454366 w 6891715"/>
                <a:gd name="connsiteY3221" fmla="*/ 273140 h 6367455"/>
                <a:gd name="connsiteX3222" fmla="*/ 3514243 w 6891715"/>
                <a:gd name="connsiteY3222" fmla="*/ 244475 h 6367455"/>
                <a:gd name="connsiteX3223" fmla="*/ 3523940 w 6891715"/>
                <a:gd name="connsiteY3223" fmla="*/ 256388 h 6367455"/>
                <a:gd name="connsiteX3224" fmla="*/ 3525232 w 6891715"/>
                <a:gd name="connsiteY3224" fmla="*/ 268946 h 6367455"/>
                <a:gd name="connsiteX3225" fmla="*/ 3543655 w 6891715"/>
                <a:gd name="connsiteY3225" fmla="*/ 271200 h 6367455"/>
                <a:gd name="connsiteX3226" fmla="*/ 3546887 w 6891715"/>
                <a:gd name="connsiteY3226" fmla="*/ 284080 h 6367455"/>
                <a:gd name="connsiteX3227" fmla="*/ 3557553 w 6891715"/>
                <a:gd name="connsiteY3227" fmla="*/ 287944 h 6367455"/>
                <a:gd name="connsiteX3228" fmla="*/ 3554644 w 6891715"/>
                <a:gd name="connsiteY3228" fmla="*/ 304044 h 6367455"/>
                <a:gd name="connsiteX3229" fmla="*/ 3540746 w 6891715"/>
                <a:gd name="connsiteY3229" fmla="*/ 312737 h 6367455"/>
                <a:gd name="connsiteX3230" fmla="*/ 3524586 w 6891715"/>
                <a:gd name="connsiteY3230" fmla="*/ 294706 h 6367455"/>
                <a:gd name="connsiteX3231" fmla="*/ 3514890 w 6891715"/>
                <a:gd name="connsiteY3231" fmla="*/ 285046 h 6367455"/>
                <a:gd name="connsiteX3232" fmla="*/ 3517476 w 6891715"/>
                <a:gd name="connsiteY3232" fmla="*/ 269268 h 6367455"/>
                <a:gd name="connsiteX3233" fmla="*/ 3503578 w 6891715"/>
                <a:gd name="connsiteY3233" fmla="*/ 253168 h 6367455"/>
                <a:gd name="connsiteX3234" fmla="*/ 3570253 w 6891715"/>
                <a:gd name="connsiteY3234" fmla="*/ 234949 h 6367455"/>
                <a:gd name="connsiteX3235" fmla="*/ 3579778 w 6891715"/>
                <a:gd name="connsiteY3235" fmla="*/ 251203 h 6367455"/>
                <a:gd name="connsiteX3236" fmla="*/ 3571205 w 6891715"/>
                <a:gd name="connsiteY3236" fmla="*/ 257174 h 6367455"/>
                <a:gd name="connsiteX3237" fmla="*/ 3563903 w 6891715"/>
                <a:gd name="connsiteY3237" fmla="*/ 249213 h 6367455"/>
                <a:gd name="connsiteX3238" fmla="*/ 3564855 w 6891715"/>
                <a:gd name="connsiteY3238" fmla="*/ 239261 h 6367455"/>
                <a:gd name="connsiteX3239" fmla="*/ 3805219 w 6891715"/>
                <a:gd name="connsiteY3239" fmla="*/ 211137 h 6367455"/>
                <a:gd name="connsiteX3240" fmla="*/ 3835518 w 6891715"/>
                <a:gd name="connsiteY3240" fmla="*/ 224790 h 6367455"/>
                <a:gd name="connsiteX3241" fmla="*/ 3846478 w 6891715"/>
                <a:gd name="connsiteY3241" fmla="*/ 244792 h 6367455"/>
                <a:gd name="connsiteX3242" fmla="*/ 3843254 w 6891715"/>
                <a:gd name="connsiteY3242" fmla="*/ 252412 h 6367455"/>
                <a:gd name="connsiteX3243" fmla="*/ 3818435 w 6891715"/>
                <a:gd name="connsiteY3243" fmla="*/ 250190 h 6367455"/>
                <a:gd name="connsiteX3244" fmla="*/ 3782978 w 6891715"/>
                <a:gd name="connsiteY3244" fmla="*/ 229552 h 6367455"/>
                <a:gd name="connsiteX3245" fmla="*/ 3716499 w 6891715"/>
                <a:gd name="connsiteY3245" fmla="*/ 206375 h 6367455"/>
                <a:gd name="connsiteX3246" fmla="*/ 3732178 w 6891715"/>
                <a:gd name="connsiteY3246" fmla="*/ 217487 h 6367455"/>
                <a:gd name="connsiteX3247" fmla="*/ 3721516 w 6891715"/>
                <a:gd name="connsiteY3247" fmla="*/ 233363 h 6367455"/>
                <a:gd name="connsiteX3248" fmla="*/ 3706778 w 6891715"/>
                <a:gd name="connsiteY3248" fmla="*/ 208280 h 6367455"/>
                <a:gd name="connsiteX3249" fmla="*/ 3892555 w 6891715"/>
                <a:gd name="connsiteY3249" fmla="*/ 152400 h 6367455"/>
                <a:gd name="connsiteX3250" fmla="*/ 3891607 w 6891715"/>
                <a:gd name="connsiteY3250" fmla="*/ 170764 h 6367455"/>
                <a:gd name="connsiteX3251" fmla="*/ 3900454 w 6891715"/>
                <a:gd name="connsiteY3251" fmla="*/ 183652 h 6367455"/>
                <a:gd name="connsiteX3252" fmla="*/ 3893187 w 6891715"/>
                <a:gd name="connsiteY3252" fmla="*/ 195573 h 6367455"/>
                <a:gd name="connsiteX3253" fmla="*/ 3880232 w 6891715"/>
                <a:gd name="connsiteY3253" fmla="*/ 211682 h 6367455"/>
                <a:gd name="connsiteX3254" fmla="*/ 3858431 w 6891715"/>
                <a:gd name="connsiteY3254" fmla="*/ 239713 h 6367455"/>
                <a:gd name="connsiteX3255" fmla="*/ 3847056 w 6891715"/>
                <a:gd name="connsiteY3255" fmla="*/ 236491 h 6367455"/>
                <a:gd name="connsiteX3256" fmla="*/ 3847056 w 6891715"/>
                <a:gd name="connsiteY3256" fmla="*/ 209749 h 6367455"/>
                <a:gd name="connsiteX3257" fmla="*/ 3835366 w 6891715"/>
                <a:gd name="connsiteY3257" fmla="*/ 197184 h 6367455"/>
                <a:gd name="connsiteX3258" fmla="*/ 3845477 w 6891715"/>
                <a:gd name="connsiteY3258" fmla="*/ 175597 h 6367455"/>
                <a:gd name="connsiteX3259" fmla="*/ 3859379 w 6891715"/>
                <a:gd name="connsiteY3259" fmla="*/ 186230 h 6367455"/>
                <a:gd name="connsiteX3260" fmla="*/ 3862538 w 6891715"/>
                <a:gd name="connsiteY3260" fmla="*/ 172376 h 6367455"/>
                <a:gd name="connsiteX3261" fmla="*/ 3883076 w 6891715"/>
                <a:gd name="connsiteY3261" fmla="*/ 158199 h 6367455"/>
                <a:gd name="connsiteX3262" fmla="*/ 3911566 w 6891715"/>
                <a:gd name="connsiteY3262" fmla="*/ 117476 h 6367455"/>
                <a:gd name="connsiteX3263" fmla="*/ 3927580 w 6891715"/>
                <a:gd name="connsiteY3263" fmla="*/ 122238 h 6367455"/>
                <a:gd name="connsiteX3264" fmla="*/ 3940141 w 6891715"/>
                <a:gd name="connsiteY3264" fmla="*/ 148591 h 6367455"/>
                <a:gd name="connsiteX3265" fmla="*/ 3932918 w 6891715"/>
                <a:gd name="connsiteY3265" fmla="*/ 162243 h 6367455"/>
                <a:gd name="connsiteX3266" fmla="*/ 3918474 w 6891715"/>
                <a:gd name="connsiteY3266" fmla="*/ 169864 h 6367455"/>
                <a:gd name="connsiteX3267" fmla="*/ 3912822 w 6891715"/>
                <a:gd name="connsiteY3267" fmla="*/ 142558 h 6367455"/>
                <a:gd name="connsiteX3268" fmla="*/ 3911566 w 6891715"/>
                <a:gd name="connsiteY3268" fmla="*/ 117476 h 6367455"/>
                <a:gd name="connsiteX3269" fmla="*/ 3882623 w 6891715"/>
                <a:gd name="connsiteY3269" fmla="*/ 82550 h 6367455"/>
                <a:gd name="connsiteX3270" fmla="*/ 3889341 w 6891715"/>
                <a:gd name="connsiteY3270" fmla="*/ 101343 h 6367455"/>
                <a:gd name="connsiteX3271" fmla="*/ 3872388 w 6891715"/>
                <a:gd name="connsiteY3271" fmla="*/ 111216 h 6367455"/>
                <a:gd name="connsiteX3272" fmla="*/ 3852236 w 6891715"/>
                <a:gd name="connsiteY3272" fmla="*/ 124912 h 6367455"/>
                <a:gd name="connsiteX3273" fmla="*/ 3842640 w 6891715"/>
                <a:gd name="connsiteY3273" fmla="*/ 147527 h 6367455"/>
                <a:gd name="connsiteX3274" fmla="*/ 3811932 w 6891715"/>
                <a:gd name="connsiteY3274" fmla="*/ 167593 h 6367455"/>
                <a:gd name="connsiteX3275" fmla="*/ 3800417 w 6891715"/>
                <a:gd name="connsiteY3275" fmla="*/ 182563 h 6367455"/>
                <a:gd name="connsiteX3276" fmla="*/ 3792740 w 6891715"/>
                <a:gd name="connsiteY3276" fmla="*/ 163771 h 6367455"/>
                <a:gd name="connsiteX3277" fmla="*/ 3782184 w 6891715"/>
                <a:gd name="connsiteY3277" fmla="*/ 174282 h 6367455"/>
                <a:gd name="connsiteX3278" fmla="*/ 3762352 w 6891715"/>
                <a:gd name="connsiteY3278" fmla="*/ 178741 h 6367455"/>
                <a:gd name="connsiteX3279" fmla="*/ 3763951 w 6891715"/>
                <a:gd name="connsiteY3279" fmla="*/ 163771 h 6367455"/>
                <a:gd name="connsiteX3280" fmla="*/ 3760753 w 6891715"/>
                <a:gd name="connsiteY3280" fmla="*/ 144979 h 6367455"/>
                <a:gd name="connsiteX3281" fmla="*/ 3783783 w 6891715"/>
                <a:gd name="connsiteY3281" fmla="*/ 138290 h 6367455"/>
                <a:gd name="connsiteX3282" fmla="*/ 3794659 w 6891715"/>
                <a:gd name="connsiteY3282" fmla="*/ 121409 h 6367455"/>
                <a:gd name="connsiteX3283" fmla="*/ 3808413 w 6891715"/>
                <a:gd name="connsiteY3283" fmla="*/ 128735 h 6367455"/>
                <a:gd name="connsiteX3284" fmla="*/ 3806494 w 6891715"/>
                <a:gd name="connsiteY3284" fmla="*/ 142431 h 6367455"/>
                <a:gd name="connsiteX3285" fmla="*/ 3826646 w 6891715"/>
                <a:gd name="connsiteY3285" fmla="*/ 134468 h 6367455"/>
                <a:gd name="connsiteX3286" fmla="*/ 3823447 w 6891715"/>
                <a:gd name="connsiteY3286" fmla="*/ 118861 h 6367455"/>
                <a:gd name="connsiteX3287" fmla="*/ 3858313 w 6891715"/>
                <a:gd name="connsiteY3287" fmla="*/ 100706 h 6367455"/>
                <a:gd name="connsiteX3288" fmla="*/ 3867909 w 6891715"/>
                <a:gd name="connsiteY3288" fmla="*/ 104846 h 6367455"/>
                <a:gd name="connsiteX3289" fmla="*/ 3873987 w 6891715"/>
                <a:gd name="connsiteY3289" fmla="*/ 88921 h 6367455"/>
                <a:gd name="connsiteX3290" fmla="*/ 3954178 w 6891715"/>
                <a:gd name="connsiteY3290" fmla="*/ 46037 h 6367455"/>
                <a:gd name="connsiteX3291" fmla="*/ 3965541 w 6891715"/>
                <a:gd name="connsiteY3291" fmla="*/ 53654 h 6367455"/>
                <a:gd name="connsiteX3292" fmla="*/ 3964204 w 6891715"/>
                <a:gd name="connsiteY3292" fmla="*/ 74067 h 6367455"/>
                <a:gd name="connsiteX3293" fmla="*/ 3953175 w 6891715"/>
                <a:gd name="connsiteY3293" fmla="*/ 76200 h 6367455"/>
                <a:gd name="connsiteX3294" fmla="*/ 3955514 w 6891715"/>
                <a:gd name="connsiteY3294" fmla="*/ 67974 h 6367455"/>
                <a:gd name="connsiteX3295" fmla="*/ 3946491 w 6891715"/>
                <a:gd name="connsiteY3295" fmla="*/ 64318 h 6367455"/>
                <a:gd name="connsiteX3296" fmla="*/ 4240178 w 6891715"/>
                <a:gd name="connsiteY3296" fmla="*/ 42862 h 6367455"/>
                <a:gd name="connsiteX3297" fmla="*/ 4253469 w 6891715"/>
                <a:gd name="connsiteY3297" fmla="*/ 43488 h 6367455"/>
                <a:gd name="connsiteX3298" fmla="*/ 4254466 w 6891715"/>
                <a:gd name="connsiteY3298" fmla="*/ 63500 h 6367455"/>
                <a:gd name="connsiteX3299" fmla="*/ 4283567 w 6891715"/>
                <a:gd name="connsiteY3299" fmla="*/ 2124 h 6367455"/>
                <a:gd name="connsiteX3300" fmla="*/ 4289750 w 6891715"/>
                <a:gd name="connsiteY3300" fmla="*/ 3880 h 6367455"/>
                <a:gd name="connsiteX3301" fmla="*/ 4307921 w 6891715"/>
                <a:gd name="connsiteY3301" fmla="*/ 26351 h 6367455"/>
                <a:gd name="connsiteX3302" fmla="*/ 4311095 w 6891715"/>
                <a:gd name="connsiteY3302" fmla="*/ 16826 h 6367455"/>
                <a:gd name="connsiteX3303" fmla="*/ 4314150 w 6891715"/>
                <a:gd name="connsiteY3303" fmla="*/ 10809 h 6367455"/>
                <a:gd name="connsiteX3304" fmla="*/ 4334458 w 6891715"/>
                <a:gd name="connsiteY3304" fmla="*/ 16576 h 6367455"/>
                <a:gd name="connsiteX3305" fmla="*/ 4344797 w 6891715"/>
                <a:gd name="connsiteY3305" fmla="*/ 20074 h 6367455"/>
                <a:gd name="connsiteX3306" fmla="*/ 4331090 w 6891715"/>
                <a:gd name="connsiteY3306" fmla="*/ 40956 h 6367455"/>
                <a:gd name="connsiteX3307" fmla="*/ 4363145 w 6891715"/>
                <a:gd name="connsiteY3307" fmla="*/ 29208 h 6367455"/>
                <a:gd name="connsiteX3308" fmla="*/ 4366319 w 6891715"/>
                <a:gd name="connsiteY3308" fmla="*/ 54291 h 6367455"/>
                <a:gd name="connsiteX3309" fmla="*/ 4331407 w 6891715"/>
                <a:gd name="connsiteY3309" fmla="*/ 89533 h 6367455"/>
                <a:gd name="connsiteX3310" fmla="*/ 4304430 w 6891715"/>
                <a:gd name="connsiteY3310" fmla="*/ 84453 h 6367455"/>
                <a:gd name="connsiteX3311" fmla="*/ 4322203 w 6891715"/>
                <a:gd name="connsiteY3311" fmla="*/ 103186 h 6367455"/>
                <a:gd name="connsiteX3312" fmla="*/ 4318077 w 6891715"/>
                <a:gd name="connsiteY3312" fmla="*/ 112711 h 6367455"/>
                <a:gd name="connsiteX3313" fmla="*/ 4296178 w 6891715"/>
                <a:gd name="connsiteY3313" fmla="*/ 128586 h 6367455"/>
                <a:gd name="connsiteX3314" fmla="*/ 4289830 w 6891715"/>
                <a:gd name="connsiteY3314" fmla="*/ 141603 h 6367455"/>
                <a:gd name="connsiteX3315" fmla="*/ 4330772 w 6891715"/>
                <a:gd name="connsiteY3315" fmla="*/ 120331 h 6367455"/>
                <a:gd name="connsiteX3316" fmla="*/ 4344737 w 6891715"/>
                <a:gd name="connsiteY3316" fmla="*/ 116838 h 6367455"/>
                <a:gd name="connsiteX3317" fmla="*/ 4334263 w 6891715"/>
                <a:gd name="connsiteY3317" fmla="*/ 162241 h 6367455"/>
                <a:gd name="connsiteX3318" fmla="*/ 4311412 w 6891715"/>
                <a:gd name="connsiteY3318" fmla="*/ 184466 h 6367455"/>
                <a:gd name="connsiteX3319" fmla="*/ 4315538 w 6891715"/>
                <a:gd name="connsiteY3319" fmla="*/ 192086 h 6367455"/>
                <a:gd name="connsiteX3320" fmla="*/ 4331407 w 6891715"/>
                <a:gd name="connsiteY3320" fmla="*/ 180338 h 6367455"/>
                <a:gd name="connsiteX3321" fmla="*/ 4337755 w 6891715"/>
                <a:gd name="connsiteY3321" fmla="*/ 183196 h 6367455"/>
                <a:gd name="connsiteX3322" fmla="*/ 4336168 w 6891715"/>
                <a:gd name="connsiteY3322" fmla="*/ 219391 h 6367455"/>
                <a:gd name="connsiteX3323" fmla="*/ 4318712 w 6891715"/>
                <a:gd name="connsiteY3323" fmla="*/ 285748 h 6367455"/>
                <a:gd name="connsiteX3324" fmla="*/ 4278405 w 6891715"/>
                <a:gd name="connsiteY3324" fmla="*/ 298766 h 6367455"/>
                <a:gd name="connsiteX3325" fmla="*/ 4304430 w 6891715"/>
                <a:gd name="connsiteY3325" fmla="*/ 295591 h 6367455"/>
                <a:gd name="connsiteX3326" fmla="*/ 4326329 w 6891715"/>
                <a:gd name="connsiteY3326" fmla="*/ 288606 h 6367455"/>
                <a:gd name="connsiteX3327" fmla="*/ 4333946 w 6891715"/>
                <a:gd name="connsiteY3327" fmla="*/ 251458 h 6367455"/>
                <a:gd name="connsiteX3328" fmla="*/ 4359654 w 6891715"/>
                <a:gd name="connsiteY3328" fmla="*/ 182561 h 6367455"/>
                <a:gd name="connsiteX3329" fmla="*/ 4377109 w 6891715"/>
                <a:gd name="connsiteY3329" fmla="*/ 186053 h 6367455"/>
                <a:gd name="connsiteX3330" fmla="*/ 4357749 w 6891715"/>
                <a:gd name="connsiteY3330" fmla="*/ 157796 h 6367455"/>
                <a:gd name="connsiteX3331" fmla="*/ 4379331 w 6891715"/>
                <a:gd name="connsiteY3331" fmla="*/ 98741 h 6367455"/>
                <a:gd name="connsiteX3332" fmla="*/ 4394248 w 6891715"/>
                <a:gd name="connsiteY3332" fmla="*/ 92391 h 6367455"/>
                <a:gd name="connsiteX3333" fmla="*/ 4394883 w 6891715"/>
                <a:gd name="connsiteY3333" fmla="*/ 62546 h 6367455"/>
                <a:gd name="connsiteX3334" fmla="*/ 4419321 w 6891715"/>
                <a:gd name="connsiteY3334" fmla="*/ 81278 h 6367455"/>
                <a:gd name="connsiteX3335" fmla="*/ 4435189 w 6891715"/>
                <a:gd name="connsiteY3335" fmla="*/ 79056 h 6367455"/>
                <a:gd name="connsiteX3336" fmla="*/ 4449154 w 6891715"/>
                <a:gd name="connsiteY3336" fmla="*/ 100011 h 6367455"/>
                <a:gd name="connsiteX3337" fmla="*/ 4437729 w 6891715"/>
                <a:gd name="connsiteY3337" fmla="*/ 117156 h 6367455"/>
                <a:gd name="connsiteX3338" fmla="*/ 4451376 w 6891715"/>
                <a:gd name="connsiteY3338" fmla="*/ 126681 h 6367455"/>
                <a:gd name="connsiteX3339" fmla="*/ 4458675 w 6891715"/>
                <a:gd name="connsiteY3339" fmla="*/ 120013 h 6367455"/>
                <a:gd name="connsiteX3340" fmla="*/ 4482161 w 6891715"/>
                <a:gd name="connsiteY3340" fmla="*/ 111441 h 6367455"/>
                <a:gd name="connsiteX3341" fmla="*/ 4488509 w 6891715"/>
                <a:gd name="connsiteY3341" fmla="*/ 142873 h 6367455"/>
                <a:gd name="connsiteX3342" fmla="*/ 4505647 w 6891715"/>
                <a:gd name="connsiteY3342" fmla="*/ 127951 h 6367455"/>
                <a:gd name="connsiteX3343" fmla="*/ 4506282 w 6891715"/>
                <a:gd name="connsiteY3343" fmla="*/ 111123 h 6367455"/>
                <a:gd name="connsiteX3344" fmla="*/ 4521516 w 6891715"/>
                <a:gd name="connsiteY3344" fmla="*/ 136523 h 6367455"/>
                <a:gd name="connsiteX3345" fmla="*/ 4540559 w 6891715"/>
                <a:gd name="connsiteY3345" fmla="*/ 139381 h 6367455"/>
                <a:gd name="connsiteX3346" fmla="*/ 4539607 w 6891715"/>
                <a:gd name="connsiteY3346" fmla="*/ 149858 h 6367455"/>
                <a:gd name="connsiteX3347" fmla="*/ 4514217 w 6891715"/>
                <a:gd name="connsiteY3347" fmla="*/ 161606 h 6367455"/>
                <a:gd name="connsiteX3348" fmla="*/ 4529133 w 6891715"/>
                <a:gd name="connsiteY3348" fmla="*/ 173353 h 6367455"/>
                <a:gd name="connsiteX3349" fmla="*/ 4551032 w 6891715"/>
                <a:gd name="connsiteY3349" fmla="*/ 160336 h 6367455"/>
                <a:gd name="connsiteX3350" fmla="*/ 4578644 w 6891715"/>
                <a:gd name="connsiteY3350" fmla="*/ 163511 h 6367455"/>
                <a:gd name="connsiteX3351" fmla="*/ 4584357 w 6891715"/>
                <a:gd name="connsiteY3351" fmla="*/ 186371 h 6367455"/>
                <a:gd name="connsiteX3352" fmla="*/ 4600226 w 6891715"/>
                <a:gd name="connsiteY3352" fmla="*/ 183196 h 6367455"/>
                <a:gd name="connsiteX3353" fmla="*/ 4606891 w 6891715"/>
                <a:gd name="connsiteY3353" fmla="*/ 226376 h 6367455"/>
                <a:gd name="connsiteX3354" fmla="*/ 4574201 w 6891715"/>
                <a:gd name="connsiteY3354" fmla="*/ 233678 h 6367455"/>
                <a:gd name="connsiteX3355" fmla="*/ 4536116 w 6891715"/>
                <a:gd name="connsiteY3355" fmla="*/ 270826 h 6367455"/>
                <a:gd name="connsiteX3356" fmla="*/ 4517390 w 6891715"/>
                <a:gd name="connsiteY3356" fmla="*/ 274318 h 6367455"/>
                <a:gd name="connsiteX3357" fmla="*/ 4494222 w 6891715"/>
                <a:gd name="connsiteY3357" fmla="*/ 287336 h 6367455"/>
                <a:gd name="connsiteX3358" fmla="*/ 4451693 w 6891715"/>
                <a:gd name="connsiteY3358" fmla="*/ 276223 h 6367455"/>
                <a:gd name="connsiteX3359" fmla="*/ 4412656 w 6891715"/>
                <a:gd name="connsiteY3359" fmla="*/ 272413 h 6367455"/>
                <a:gd name="connsiteX3360" fmla="*/ 4376475 w 6891715"/>
                <a:gd name="connsiteY3360" fmla="*/ 260031 h 6367455"/>
                <a:gd name="connsiteX3361" fmla="*/ 4383140 w 6891715"/>
                <a:gd name="connsiteY3361" fmla="*/ 276541 h 6367455"/>
                <a:gd name="connsiteX3362" fmla="*/ 4374570 w 6891715"/>
                <a:gd name="connsiteY3362" fmla="*/ 288288 h 6367455"/>
                <a:gd name="connsiteX3363" fmla="*/ 4402182 w 6891715"/>
                <a:gd name="connsiteY3363" fmla="*/ 287336 h 6367455"/>
                <a:gd name="connsiteX3364" fmla="*/ 4435189 w 6891715"/>
                <a:gd name="connsiteY3364" fmla="*/ 298131 h 6367455"/>
                <a:gd name="connsiteX3365" fmla="*/ 4464706 w 6891715"/>
                <a:gd name="connsiteY3365" fmla="*/ 321308 h 6367455"/>
                <a:gd name="connsiteX3366" fmla="*/ 4459945 w 6891715"/>
                <a:gd name="connsiteY3366" fmla="*/ 338135 h 6367455"/>
                <a:gd name="connsiteX3367" fmla="*/ 4498665 w 6891715"/>
                <a:gd name="connsiteY3367" fmla="*/ 340040 h 6367455"/>
                <a:gd name="connsiteX3368" fmla="*/ 4507552 w 6891715"/>
                <a:gd name="connsiteY3368" fmla="*/ 363853 h 6367455"/>
                <a:gd name="connsiteX3369" fmla="*/ 4491048 w 6891715"/>
                <a:gd name="connsiteY3369" fmla="*/ 379728 h 6367455"/>
                <a:gd name="connsiteX3370" fmla="*/ 4511043 w 6891715"/>
                <a:gd name="connsiteY3370" fmla="*/ 395920 h 6367455"/>
                <a:gd name="connsiteX3371" fmla="*/ 4513582 w 6891715"/>
                <a:gd name="connsiteY3371" fmla="*/ 424178 h 6367455"/>
                <a:gd name="connsiteX3372" fmla="*/ 4502474 w 6891715"/>
                <a:gd name="connsiteY3372" fmla="*/ 461325 h 6367455"/>
                <a:gd name="connsiteX3373" fmla="*/ 4444711 w 6891715"/>
                <a:gd name="connsiteY3373" fmla="*/ 494345 h 6367455"/>
                <a:gd name="connsiteX3374" fmla="*/ 4432650 w 6891715"/>
                <a:gd name="connsiteY3374" fmla="*/ 482915 h 6367455"/>
                <a:gd name="connsiteX3375" fmla="*/ 4441220 w 6891715"/>
                <a:gd name="connsiteY3375" fmla="*/ 501648 h 6367455"/>
                <a:gd name="connsiteX3376" fmla="*/ 4435824 w 6891715"/>
                <a:gd name="connsiteY3376" fmla="*/ 513078 h 6367455"/>
                <a:gd name="connsiteX3377" fmla="*/ 4445346 w 6891715"/>
                <a:gd name="connsiteY3377" fmla="*/ 501330 h 6367455"/>
                <a:gd name="connsiteX3378" fmla="*/ 4506917 w 6891715"/>
                <a:gd name="connsiteY3378" fmla="*/ 470533 h 6367455"/>
                <a:gd name="connsiteX3379" fmla="*/ 4524373 w 6891715"/>
                <a:gd name="connsiteY3379" fmla="*/ 436560 h 6367455"/>
                <a:gd name="connsiteX3380" fmla="*/ 4529133 w 6891715"/>
                <a:gd name="connsiteY3380" fmla="*/ 400683 h 6367455"/>
                <a:gd name="connsiteX3381" fmla="*/ 4549445 w 6891715"/>
                <a:gd name="connsiteY3381" fmla="*/ 412113 h 6367455"/>
                <a:gd name="connsiteX3382" fmla="*/ 4552302 w 6891715"/>
                <a:gd name="connsiteY3382" fmla="*/ 390205 h 6367455"/>
                <a:gd name="connsiteX3383" fmla="*/ 4541511 w 6891715"/>
                <a:gd name="connsiteY3383" fmla="*/ 379410 h 6367455"/>
                <a:gd name="connsiteX3384" fmla="*/ 4532942 w 6891715"/>
                <a:gd name="connsiteY3384" fmla="*/ 380680 h 6367455"/>
                <a:gd name="connsiteX3385" fmla="*/ 4534211 w 6891715"/>
                <a:gd name="connsiteY3385" fmla="*/ 355598 h 6367455"/>
                <a:gd name="connsiteX3386" fmla="*/ 4555476 w 6891715"/>
                <a:gd name="connsiteY3386" fmla="*/ 379410 h 6367455"/>
                <a:gd name="connsiteX3387" fmla="*/ 4577692 w 6891715"/>
                <a:gd name="connsiteY3387" fmla="*/ 375918 h 6367455"/>
                <a:gd name="connsiteX3388" fmla="*/ 4584992 w 6891715"/>
                <a:gd name="connsiteY3388" fmla="*/ 388618 h 6367455"/>
                <a:gd name="connsiteX3389" fmla="*/ 4585033 w 6891715"/>
                <a:gd name="connsiteY3389" fmla="*/ 388603 h 6367455"/>
                <a:gd name="connsiteX3390" fmla="*/ 4609485 w 6891715"/>
                <a:gd name="connsiteY3390" fmla="*/ 386381 h 6367455"/>
                <a:gd name="connsiteX3391" fmla="*/ 4641240 w 6891715"/>
                <a:gd name="connsiteY3391" fmla="*/ 393364 h 6367455"/>
                <a:gd name="connsiteX3392" fmla="*/ 4647591 w 6891715"/>
                <a:gd name="connsiteY3392" fmla="*/ 411458 h 6367455"/>
                <a:gd name="connsiteX3393" fmla="*/ 4631078 w 6891715"/>
                <a:gd name="connsiteY3393" fmla="*/ 429235 h 6367455"/>
                <a:gd name="connsiteX3394" fmla="*/ 4635207 w 6891715"/>
                <a:gd name="connsiteY3394" fmla="*/ 434631 h 6367455"/>
                <a:gd name="connsiteX3395" fmla="*/ 4660611 w 6891715"/>
                <a:gd name="connsiteY3395" fmla="*/ 409871 h 6367455"/>
                <a:gd name="connsiteX3396" fmla="*/ 4681570 w 6891715"/>
                <a:gd name="connsiteY3396" fmla="*/ 407649 h 6367455"/>
                <a:gd name="connsiteX3397" fmla="*/ 4669820 w 6891715"/>
                <a:gd name="connsiteY3397" fmla="*/ 397173 h 6367455"/>
                <a:gd name="connsiteX3398" fmla="*/ 4676171 w 6891715"/>
                <a:gd name="connsiteY3398" fmla="*/ 367969 h 6367455"/>
                <a:gd name="connsiteX3399" fmla="*/ 4692049 w 6891715"/>
                <a:gd name="connsiteY3399" fmla="*/ 374000 h 6367455"/>
                <a:gd name="connsiteX3400" fmla="*/ 4702211 w 6891715"/>
                <a:gd name="connsiteY3400" fmla="*/ 354002 h 6367455"/>
                <a:gd name="connsiteX3401" fmla="*/ 4694907 w 6891715"/>
                <a:gd name="connsiteY3401" fmla="*/ 338130 h 6367455"/>
                <a:gd name="connsiteX3402" fmla="*/ 4696495 w 6891715"/>
                <a:gd name="connsiteY3402" fmla="*/ 325432 h 6367455"/>
                <a:gd name="connsiteX3403" fmla="*/ 4741270 w 6891715"/>
                <a:gd name="connsiteY3403" fmla="*/ 344161 h 6367455"/>
                <a:gd name="connsiteX3404" fmla="*/ 4764769 w 6891715"/>
                <a:gd name="connsiteY3404" fmla="*/ 374318 h 6367455"/>
                <a:gd name="connsiteX3405" fmla="*/ 4780646 w 6891715"/>
                <a:gd name="connsiteY3405" fmla="*/ 374318 h 6367455"/>
                <a:gd name="connsiteX3406" fmla="*/ 4789220 w 6891715"/>
                <a:gd name="connsiteY3406" fmla="*/ 387968 h 6367455"/>
                <a:gd name="connsiteX3407" fmla="*/ 4804145 w 6891715"/>
                <a:gd name="connsiteY3407" fmla="*/ 387650 h 6367455"/>
                <a:gd name="connsiteX3408" fmla="*/ 4778106 w 6891715"/>
                <a:gd name="connsiteY3408" fmla="*/ 430187 h 6367455"/>
                <a:gd name="connsiteX3409" fmla="*/ 4739999 w 6891715"/>
                <a:gd name="connsiteY3409" fmla="*/ 424156 h 6367455"/>
                <a:gd name="connsiteX3410" fmla="*/ 4711102 w 6891715"/>
                <a:gd name="connsiteY3410" fmla="*/ 399078 h 6367455"/>
                <a:gd name="connsiteX3411" fmla="*/ 4693319 w 6891715"/>
                <a:gd name="connsiteY3411" fmla="*/ 422251 h 6367455"/>
                <a:gd name="connsiteX3412" fmla="*/ 4699670 w 6891715"/>
                <a:gd name="connsiteY3412" fmla="*/ 444472 h 6367455"/>
                <a:gd name="connsiteX3413" fmla="*/ 4717771 w 6891715"/>
                <a:gd name="connsiteY3413" fmla="*/ 429870 h 6367455"/>
                <a:gd name="connsiteX3414" fmla="*/ 4725392 w 6891715"/>
                <a:gd name="connsiteY3414" fmla="*/ 440028 h 6367455"/>
                <a:gd name="connsiteX3415" fmla="*/ 4739047 w 6891715"/>
                <a:gd name="connsiteY3415" fmla="*/ 444155 h 6367455"/>
                <a:gd name="connsiteX3416" fmla="*/ 4718088 w 6891715"/>
                <a:gd name="connsiteY3416" fmla="*/ 463201 h 6367455"/>
                <a:gd name="connsiteX3417" fmla="*/ 4727615 w 6891715"/>
                <a:gd name="connsiteY3417" fmla="*/ 474629 h 6367455"/>
                <a:gd name="connsiteX3418" fmla="*/ 4751749 w 6891715"/>
                <a:gd name="connsiteY3418" fmla="*/ 458757 h 6367455"/>
                <a:gd name="connsiteX3419" fmla="*/ 4799700 w 6891715"/>
                <a:gd name="connsiteY3419" fmla="*/ 462566 h 6367455"/>
                <a:gd name="connsiteX3420" fmla="*/ 4782869 w 6891715"/>
                <a:gd name="connsiteY3420" fmla="*/ 493358 h 6367455"/>
                <a:gd name="connsiteX3421" fmla="*/ 4787315 w 6891715"/>
                <a:gd name="connsiteY3421" fmla="*/ 502564 h 6367455"/>
                <a:gd name="connsiteX3422" fmla="*/ 4815577 w 6891715"/>
                <a:gd name="connsiteY3422" fmla="*/ 474946 h 6367455"/>
                <a:gd name="connsiteX3423" fmla="*/ 4817800 w 6891715"/>
                <a:gd name="connsiteY3423" fmla="*/ 502564 h 6367455"/>
                <a:gd name="connsiteX3424" fmla="*/ 4839076 w 6891715"/>
                <a:gd name="connsiteY3424" fmla="*/ 525420 h 6367455"/>
                <a:gd name="connsiteX3425" fmla="*/ 4829867 w 6891715"/>
                <a:gd name="connsiteY3425" fmla="*/ 551767 h 6367455"/>
                <a:gd name="connsiteX3426" fmla="*/ 4808591 w 6891715"/>
                <a:gd name="connsiteY3426" fmla="*/ 559386 h 6367455"/>
                <a:gd name="connsiteX3427" fmla="*/ 4796207 w 6891715"/>
                <a:gd name="connsiteY3427" fmla="*/ 572401 h 6367455"/>
                <a:gd name="connsiteX3428" fmla="*/ 4795571 w 6891715"/>
                <a:gd name="connsiteY3428" fmla="*/ 616525 h 6367455"/>
                <a:gd name="connsiteX3429" fmla="*/ 4770485 w 6891715"/>
                <a:gd name="connsiteY3429" fmla="*/ 639698 h 6367455"/>
                <a:gd name="connsiteX3430" fmla="*/ 4779059 w 6891715"/>
                <a:gd name="connsiteY3430" fmla="*/ 656523 h 6367455"/>
                <a:gd name="connsiteX3431" fmla="*/ 4802240 w 6891715"/>
                <a:gd name="connsiteY3431" fmla="*/ 643825 h 6367455"/>
                <a:gd name="connsiteX3432" fmla="*/ 4812402 w 6891715"/>
                <a:gd name="connsiteY3432" fmla="*/ 577162 h 6367455"/>
                <a:gd name="connsiteX3433" fmla="*/ 4848920 w 6891715"/>
                <a:gd name="connsiteY3433" fmla="*/ 563512 h 6367455"/>
                <a:gd name="connsiteX3434" fmla="*/ 4858130 w 6891715"/>
                <a:gd name="connsiteY3434" fmla="*/ 516849 h 6367455"/>
                <a:gd name="connsiteX3435" fmla="*/ 4876230 w 6891715"/>
                <a:gd name="connsiteY3435" fmla="*/ 514627 h 6367455"/>
                <a:gd name="connsiteX3436" fmla="*/ 4887662 w 6891715"/>
                <a:gd name="connsiteY3436" fmla="*/ 506056 h 6367455"/>
                <a:gd name="connsiteX3437" fmla="*/ 4939741 w 6891715"/>
                <a:gd name="connsiteY3437" fmla="*/ 519071 h 6367455"/>
                <a:gd name="connsiteX3438" fmla="*/ 4983246 w 6891715"/>
                <a:gd name="connsiteY3438" fmla="*/ 527324 h 6367455"/>
                <a:gd name="connsiteX3439" fmla="*/ 4993090 w 6891715"/>
                <a:gd name="connsiteY3439" fmla="*/ 547005 h 6367455"/>
                <a:gd name="connsiteX3440" fmla="*/ 5003252 w 6891715"/>
                <a:gd name="connsiteY3440" fmla="*/ 537482 h 6367455"/>
                <a:gd name="connsiteX3441" fmla="*/ 5007697 w 6891715"/>
                <a:gd name="connsiteY3441" fmla="*/ 519706 h 6367455"/>
                <a:gd name="connsiteX3442" fmla="*/ 5044851 w 6891715"/>
                <a:gd name="connsiteY3442" fmla="*/ 530816 h 6367455"/>
                <a:gd name="connsiteX3443" fmla="*/ 5063904 w 6891715"/>
                <a:gd name="connsiteY3443" fmla="*/ 545418 h 6367455"/>
                <a:gd name="connsiteX3444" fmla="*/ 5070256 w 6891715"/>
                <a:gd name="connsiteY3444" fmla="*/ 536847 h 6367455"/>
                <a:gd name="connsiteX3445" fmla="*/ 5077559 w 6891715"/>
                <a:gd name="connsiteY3445" fmla="*/ 557164 h 6367455"/>
                <a:gd name="connsiteX3446" fmla="*/ 5105186 w 6891715"/>
                <a:gd name="connsiteY3446" fmla="*/ 555576 h 6367455"/>
                <a:gd name="connsiteX3447" fmla="*/ 5125510 w 6891715"/>
                <a:gd name="connsiteY3447" fmla="*/ 567957 h 6367455"/>
                <a:gd name="connsiteX3448" fmla="*/ 5144563 w 6891715"/>
                <a:gd name="connsiteY3448" fmla="*/ 587955 h 6367455"/>
                <a:gd name="connsiteX3449" fmla="*/ 5164569 w 6891715"/>
                <a:gd name="connsiteY3449" fmla="*/ 596209 h 6367455"/>
                <a:gd name="connsiteX3450" fmla="*/ 5181082 w 6891715"/>
                <a:gd name="connsiteY3450" fmla="*/ 617160 h 6367455"/>
                <a:gd name="connsiteX3451" fmla="*/ 5206486 w 6891715"/>
                <a:gd name="connsiteY3451" fmla="*/ 626366 h 6367455"/>
                <a:gd name="connsiteX3452" fmla="*/ 5212837 w 6891715"/>
                <a:gd name="connsiteY3452" fmla="*/ 641285 h 6367455"/>
                <a:gd name="connsiteX3453" fmla="*/ 5241417 w 6891715"/>
                <a:gd name="connsiteY3453" fmla="*/ 661602 h 6367455"/>
                <a:gd name="connsiteX3454" fmla="*/ 5311279 w 6891715"/>
                <a:gd name="connsiteY3454" fmla="*/ 734930 h 6367455"/>
                <a:gd name="connsiteX3455" fmla="*/ 5318583 w 6891715"/>
                <a:gd name="connsiteY3455" fmla="*/ 756199 h 6367455"/>
                <a:gd name="connsiteX3456" fmla="*/ 5332555 w 6891715"/>
                <a:gd name="connsiteY3456" fmla="*/ 761278 h 6367455"/>
                <a:gd name="connsiteX3457" fmla="*/ 5346210 w 6891715"/>
                <a:gd name="connsiteY3457" fmla="*/ 775880 h 6367455"/>
                <a:gd name="connsiteX3458" fmla="*/ 5352561 w 6891715"/>
                <a:gd name="connsiteY3458" fmla="*/ 771436 h 6367455"/>
                <a:gd name="connsiteX3459" fmla="*/ 5337636 w 6891715"/>
                <a:gd name="connsiteY3459" fmla="*/ 755881 h 6367455"/>
                <a:gd name="connsiteX3460" fmla="*/ 5337636 w 6891715"/>
                <a:gd name="connsiteY3460" fmla="*/ 740009 h 6367455"/>
                <a:gd name="connsiteX3461" fmla="*/ 5366533 w 6891715"/>
                <a:gd name="connsiteY3461" fmla="*/ 765087 h 6367455"/>
                <a:gd name="connsiteX3462" fmla="*/ 5366533 w 6891715"/>
                <a:gd name="connsiteY3462" fmla="*/ 776832 h 6367455"/>
                <a:gd name="connsiteX3463" fmla="*/ 5379553 w 6891715"/>
                <a:gd name="connsiteY3463" fmla="*/ 795561 h 6367455"/>
                <a:gd name="connsiteX3464" fmla="*/ 5431632 w 6891715"/>
                <a:gd name="connsiteY3464" fmla="*/ 816195 h 6367455"/>
                <a:gd name="connsiteX3465" fmla="*/ 5448462 w 6891715"/>
                <a:gd name="connsiteY3465" fmla="*/ 830797 h 6367455"/>
                <a:gd name="connsiteX3466" fmla="*/ 5444969 w 6891715"/>
                <a:gd name="connsiteY3466" fmla="*/ 806354 h 6367455"/>
                <a:gd name="connsiteX3467" fmla="*/ 5491014 w 6891715"/>
                <a:gd name="connsiteY3467" fmla="*/ 852383 h 6367455"/>
                <a:gd name="connsiteX3468" fmla="*/ 5494190 w 6891715"/>
                <a:gd name="connsiteY3468" fmla="*/ 864129 h 6367455"/>
                <a:gd name="connsiteX3469" fmla="*/ 5506257 w 6891715"/>
                <a:gd name="connsiteY3469" fmla="*/ 873334 h 6367455"/>
                <a:gd name="connsiteX3470" fmla="*/ 5503081 w 6891715"/>
                <a:gd name="connsiteY3470" fmla="*/ 891429 h 6367455"/>
                <a:gd name="connsiteX3471" fmla="*/ 5514513 w 6891715"/>
                <a:gd name="connsiteY3471" fmla="*/ 906031 h 6367455"/>
                <a:gd name="connsiteX3472" fmla="*/ 5526263 w 6891715"/>
                <a:gd name="connsiteY3472" fmla="*/ 892381 h 6367455"/>
                <a:gd name="connsiteX3473" fmla="*/ 5547539 w 6891715"/>
                <a:gd name="connsiteY3473" fmla="*/ 910158 h 6367455"/>
                <a:gd name="connsiteX3474" fmla="*/ 5572943 w 6891715"/>
                <a:gd name="connsiteY3474" fmla="*/ 919363 h 6367455"/>
                <a:gd name="connsiteX3475" fmla="*/ 5563734 w 6891715"/>
                <a:gd name="connsiteY3475" fmla="*/ 963488 h 6367455"/>
                <a:gd name="connsiteX3476" fmla="*/ 5578977 w 6891715"/>
                <a:gd name="connsiteY3476" fmla="*/ 981264 h 6367455"/>
                <a:gd name="connsiteX3477" fmla="*/ 5575166 w 6891715"/>
                <a:gd name="connsiteY3477" fmla="*/ 1032056 h 6367455"/>
                <a:gd name="connsiteX3478" fmla="*/ 5580565 w 6891715"/>
                <a:gd name="connsiteY3478" fmla="*/ 1047610 h 6367455"/>
                <a:gd name="connsiteX3479" fmla="*/ 5598348 w 6891715"/>
                <a:gd name="connsiteY3479" fmla="*/ 1037135 h 6367455"/>
                <a:gd name="connsiteX3480" fmla="*/ 5602158 w 6891715"/>
                <a:gd name="connsiteY3480" fmla="*/ 1068561 h 6367455"/>
                <a:gd name="connsiteX3481" fmla="*/ 5560241 w 6891715"/>
                <a:gd name="connsiteY3481" fmla="*/ 1152366 h 6367455"/>
                <a:gd name="connsiteX3482" fmla="*/ 5498636 w 6891715"/>
                <a:gd name="connsiteY3482" fmla="*/ 1245376 h 6367455"/>
                <a:gd name="connsiteX3483" fmla="*/ 5427186 w 6891715"/>
                <a:gd name="connsiteY3483" fmla="*/ 1279660 h 6367455"/>
                <a:gd name="connsiteX3484" fmla="*/ 5357642 w 6891715"/>
                <a:gd name="connsiteY3484" fmla="*/ 1305690 h 6367455"/>
                <a:gd name="connsiteX3485" fmla="*/ 5268727 w 6891715"/>
                <a:gd name="connsiteY3485" fmla="*/ 1295849 h 6367455"/>
                <a:gd name="connsiteX3486" fmla="*/ 5197277 w 6891715"/>
                <a:gd name="connsiteY3486" fmla="*/ 1259661 h 6367455"/>
                <a:gd name="connsiteX3487" fmla="*/ 5135037 w 6891715"/>
                <a:gd name="connsiteY3487" fmla="*/ 1254900 h 6367455"/>
                <a:gd name="connsiteX3488" fmla="*/ 5093119 w 6891715"/>
                <a:gd name="connsiteY3488" fmla="*/ 1236488 h 6367455"/>
                <a:gd name="connsiteX3489" fmla="*/ 5080735 w 6891715"/>
                <a:gd name="connsiteY3489" fmla="*/ 1242837 h 6367455"/>
                <a:gd name="connsiteX3490" fmla="*/ 5045804 w 6891715"/>
                <a:gd name="connsiteY3490" fmla="*/ 1221886 h 6367455"/>
                <a:gd name="connsiteX3491" fmla="*/ 5036277 w 6891715"/>
                <a:gd name="connsiteY3491" fmla="*/ 1231409 h 6367455"/>
                <a:gd name="connsiteX3492" fmla="*/ 5026433 w 6891715"/>
                <a:gd name="connsiteY3492" fmla="*/ 1206331 h 6367455"/>
                <a:gd name="connsiteX3493" fmla="*/ 5001346 w 6891715"/>
                <a:gd name="connsiteY3493" fmla="*/ 1207918 h 6367455"/>
                <a:gd name="connsiteX3494" fmla="*/ 4972131 w 6891715"/>
                <a:gd name="connsiteY3494" fmla="*/ 1180618 h 6367455"/>
                <a:gd name="connsiteX3495" fmla="*/ 4954666 w 6891715"/>
                <a:gd name="connsiteY3495" fmla="*/ 1206966 h 6367455"/>
                <a:gd name="connsiteX3496" fmla="*/ 4930214 w 6891715"/>
                <a:gd name="connsiteY3496" fmla="*/ 1185063 h 6367455"/>
                <a:gd name="connsiteX3497" fmla="*/ 4939423 w 6891715"/>
                <a:gd name="connsiteY3497" fmla="*/ 1161889 h 6367455"/>
                <a:gd name="connsiteX3498" fmla="*/ 4920053 w 6891715"/>
                <a:gd name="connsiteY3498" fmla="*/ 1156810 h 6367455"/>
                <a:gd name="connsiteX3499" fmla="*/ 4915924 w 6891715"/>
                <a:gd name="connsiteY3499" fmla="*/ 1144113 h 6367455"/>
                <a:gd name="connsiteX3500" fmla="*/ 4900047 w 6891715"/>
                <a:gd name="connsiteY3500" fmla="*/ 1147604 h 6367455"/>
                <a:gd name="connsiteX3501" fmla="*/ 4886074 w 6891715"/>
                <a:gd name="connsiteY3501" fmla="*/ 1166651 h 6367455"/>
                <a:gd name="connsiteX3502" fmla="*/ 4856542 w 6891715"/>
                <a:gd name="connsiteY3502" fmla="*/ 1143795 h 6367455"/>
                <a:gd name="connsiteX3503" fmla="*/ 4852414 w 6891715"/>
                <a:gd name="connsiteY3503" fmla="*/ 1151096 h 6367455"/>
                <a:gd name="connsiteX3504" fmla="*/ 4820341 w 6891715"/>
                <a:gd name="connsiteY3504" fmla="*/ 1139986 h 6367455"/>
                <a:gd name="connsiteX3505" fmla="*/ 4815260 w 6891715"/>
                <a:gd name="connsiteY3505" fmla="*/ 1127288 h 6367455"/>
                <a:gd name="connsiteX3506" fmla="*/ 4794936 w 6891715"/>
                <a:gd name="connsiteY3506" fmla="*/ 1123161 h 6367455"/>
                <a:gd name="connsiteX3507" fmla="*/ 4782869 w 6891715"/>
                <a:gd name="connsiteY3507" fmla="*/ 1074910 h 6367455"/>
                <a:gd name="connsiteX3508" fmla="*/ 4758418 w 6891715"/>
                <a:gd name="connsiteY3508" fmla="*/ 1057134 h 6367455"/>
                <a:gd name="connsiteX3509" fmla="*/ 4710785 w 6891715"/>
                <a:gd name="connsiteY3509" fmla="*/ 1055229 h 6367455"/>
                <a:gd name="connsiteX3510" fmla="*/ 4706339 w 6891715"/>
                <a:gd name="connsiteY3510" fmla="*/ 1060626 h 6367455"/>
                <a:gd name="connsiteX3511" fmla="*/ 4718088 w 6891715"/>
                <a:gd name="connsiteY3511" fmla="*/ 1066022 h 6367455"/>
                <a:gd name="connsiteX3512" fmla="*/ 4736506 w 6891715"/>
                <a:gd name="connsiteY3512" fmla="*/ 1087926 h 6367455"/>
                <a:gd name="connsiteX3513" fmla="*/ 4752067 w 6891715"/>
                <a:gd name="connsiteY3513" fmla="*/ 1083799 h 6367455"/>
                <a:gd name="connsiteX3514" fmla="*/ 4746033 w 6891715"/>
                <a:gd name="connsiteY3514" fmla="*/ 1108877 h 6367455"/>
                <a:gd name="connsiteX3515" fmla="*/ 4759053 w 6891715"/>
                <a:gd name="connsiteY3515" fmla="*/ 1138081 h 6367455"/>
                <a:gd name="connsiteX3516" fmla="*/ 4770802 w 6891715"/>
                <a:gd name="connsiteY3516" fmla="*/ 1142526 h 6367455"/>
                <a:gd name="connsiteX3517" fmla="*/ 4787950 w 6891715"/>
                <a:gd name="connsiteY3517" fmla="*/ 1166334 h 6367455"/>
                <a:gd name="connsiteX3518" fmla="*/ 4812402 w 6891715"/>
                <a:gd name="connsiteY3518" fmla="*/ 1176809 h 6367455"/>
                <a:gd name="connsiteX3519" fmla="*/ 4798747 w 6891715"/>
                <a:gd name="connsiteY3519" fmla="*/ 1188237 h 6367455"/>
                <a:gd name="connsiteX3520" fmla="*/ 4800017 w 6891715"/>
                <a:gd name="connsiteY3520" fmla="*/ 1204427 h 6367455"/>
                <a:gd name="connsiteX3521" fmla="*/ 4820976 w 6891715"/>
                <a:gd name="connsiteY3521" fmla="*/ 1203157 h 6367455"/>
                <a:gd name="connsiteX3522" fmla="*/ 4861305 w 6891715"/>
                <a:gd name="connsiteY3522" fmla="*/ 1231092 h 6367455"/>
                <a:gd name="connsiteX3523" fmla="*/ 4857494 w 6891715"/>
                <a:gd name="connsiteY3523" fmla="*/ 1245059 h 6367455"/>
                <a:gd name="connsiteX3524" fmla="*/ 4829867 w 6891715"/>
                <a:gd name="connsiteY3524" fmla="*/ 1250138 h 6367455"/>
                <a:gd name="connsiteX3525" fmla="*/ 4842569 w 6891715"/>
                <a:gd name="connsiteY3525" fmla="*/ 1262836 h 6367455"/>
                <a:gd name="connsiteX3526" fmla="*/ 4866068 w 6891715"/>
                <a:gd name="connsiteY3526" fmla="*/ 1259344 h 6367455"/>
                <a:gd name="connsiteX3527" fmla="*/ 4900047 w 6891715"/>
                <a:gd name="connsiteY3527" fmla="*/ 1267597 h 6367455"/>
                <a:gd name="connsiteX3528" fmla="*/ 4911796 w 6891715"/>
                <a:gd name="connsiteY3528" fmla="*/ 1281247 h 6367455"/>
                <a:gd name="connsiteX3529" fmla="*/ 4907668 w 6891715"/>
                <a:gd name="connsiteY3529" fmla="*/ 1299976 h 6367455"/>
                <a:gd name="connsiteX3530" fmla="*/ 4925769 w 6891715"/>
                <a:gd name="connsiteY3530" fmla="*/ 1296802 h 6367455"/>
                <a:gd name="connsiteX3531" fmla="*/ 4955619 w 6891715"/>
                <a:gd name="connsiteY3531" fmla="*/ 1312356 h 6367455"/>
                <a:gd name="connsiteX3532" fmla="*/ 4965145 w 6891715"/>
                <a:gd name="connsiteY3532" fmla="*/ 1341878 h 6367455"/>
                <a:gd name="connsiteX3533" fmla="*/ 4974989 w 6891715"/>
                <a:gd name="connsiteY3533" fmla="*/ 1352354 h 6367455"/>
                <a:gd name="connsiteX3534" fmla="*/ 4953078 w 6891715"/>
                <a:gd name="connsiteY3534" fmla="*/ 1385050 h 6367455"/>
                <a:gd name="connsiteX3535" fmla="*/ 4964828 w 6891715"/>
                <a:gd name="connsiteY3535" fmla="*/ 1413620 h 6367455"/>
                <a:gd name="connsiteX3536" fmla="*/ 4955301 w 6891715"/>
                <a:gd name="connsiteY3536" fmla="*/ 1422191 h 6367455"/>
                <a:gd name="connsiteX3537" fmla="*/ 4953396 w 6891715"/>
                <a:gd name="connsiteY3537" fmla="*/ 1459966 h 6367455"/>
                <a:gd name="connsiteX3538" fmla="*/ 4928309 w 6891715"/>
                <a:gd name="connsiteY3538" fmla="*/ 1458061 h 6367455"/>
                <a:gd name="connsiteX3539" fmla="*/ 4919735 w 6891715"/>
                <a:gd name="connsiteY3539" fmla="*/ 1476155 h 6367455"/>
                <a:gd name="connsiteX3540" fmla="*/ 4937836 w 6891715"/>
                <a:gd name="connsiteY3540" fmla="*/ 1485361 h 6367455"/>
                <a:gd name="connsiteX3541" fmla="*/ 4938153 w 6891715"/>
                <a:gd name="connsiteY3541" fmla="*/ 1501233 h 6367455"/>
                <a:gd name="connsiteX3542" fmla="*/ 4949903 w 6891715"/>
                <a:gd name="connsiteY3542" fmla="*/ 1508534 h 6367455"/>
                <a:gd name="connsiteX3543" fmla="*/ 4966415 w 6891715"/>
                <a:gd name="connsiteY3543" fmla="*/ 1581863 h 6367455"/>
                <a:gd name="connsiteX3544" fmla="*/ 4984198 w 6891715"/>
                <a:gd name="connsiteY3544" fmla="*/ 1575514 h 6367455"/>
                <a:gd name="connsiteX3545" fmla="*/ 4987692 w 6891715"/>
                <a:gd name="connsiteY3545" fmla="*/ 1601862 h 6367455"/>
                <a:gd name="connsiteX3546" fmla="*/ 4976260 w 6891715"/>
                <a:gd name="connsiteY3546" fmla="*/ 1619956 h 6367455"/>
                <a:gd name="connsiteX3547" fmla="*/ 4996583 w 6891715"/>
                <a:gd name="connsiteY3547" fmla="*/ 1643764 h 6367455"/>
                <a:gd name="connsiteX3548" fmla="*/ 4983881 w 6891715"/>
                <a:gd name="connsiteY3548" fmla="*/ 1654557 h 6367455"/>
                <a:gd name="connsiteX3549" fmla="*/ 4949267 w 6891715"/>
                <a:gd name="connsiteY3549" fmla="*/ 1672968 h 6367455"/>
                <a:gd name="connsiteX3550" fmla="*/ 4924498 w 6891715"/>
                <a:gd name="connsiteY3550" fmla="*/ 1736139 h 6367455"/>
                <a:gd name="connsiteX3551" fmla="*/ 4927991 w 6891715"/>
                <a:gd name="connsiteY3551" fmla="*/ 1790104 h 6367455"/>
                <a:gd name="connsiteX3552" fmla="*/ 4928309 w 6891715"/>
                <a:gd name="connsiteY3552" fmla="*/ 1829785 h 6367455"/>
                <a:gd name="connsiteX3553" fmla="*/ 4920053 w 6891715"/>
                <a:gd name="connsiteY3553" fmla="*/ 1845973 h 6367455"/>
                <a:gd name="connsiteX3554" fmla="*/ 4939423 w 6891715"/>
                <a:gd name="connsiteY3554" fmla="*/ 1862481 h 6367455"/>
                <a:gd name="connsiteX3555" fmla="*/ 4939106 w 6891715"/>
                <a:gd name="connsiteY3555" fmla="*/ 1842800 h 6367455"/>
                <a:gd name="connsiteX3556" fmla="*/ 4946410 w 6891715"/>
                <a:gd name="connsiteY3556" fmla="*/ 1838354 h 6367455"/>
                <a:gd name="connsiteX3557" fmla="*/ 4965145 w 6891715"/>
                <a:gd name="connsiteY3557" fmla="*/ 1902478 h 6367455"/>
                <a:gd name="connsiteX3558" fmla="*/ 4980070 w 6891715"/>
                <a:gd name="connsiteY3558" fmla="*/ 1903113 h 6367455"/>
                <a:gd name="connsiteX3559" fmla="*/ 4985786 w 6891715"/>
                <a:gd name="connsiteY3559" fmla="*/ 1955808 h 6367455"/>
                <a:gd name="connsiteX3560" fmla="*/ 4994043 w 6891715"/>
                <a:gd name="connsiteY3560" fmla="*/ 1967553 h 6367455"/>
                <a:gd name="connsiteX3561" fmla="*/ 4985151 w 6891715"/>
                <a:gd name="connsiteY3561" fmla="*/ 1984060 h 6367455"/>
                <a:gd name="connsiteX3562" fmla="*/ 4988009 w 6891715"/>
                <a:gd name="connsiteY3562" fmla="*/ 1998028 h 6367455"/>
                <a:gd name="connsiteX3563" fmla="*/ 4976895 w 6891715"/>
                <a:gd name="connsiteY3563" fmla="*/ 1987870 h 6367455"/>
                <a:gd name="connsiteX3564" fmla="*/ 4965780 w 6891715"/>
                <a:gd name="connsiteY3564" fmla="*/ 1999297 h 6367455"/>
                <a:gd name="connsiteX3565" fmla="*/ 4957206 w 6891715"/>
                <a:gd name="connsiteY3565" fmla="*/ 1998028 h 6367455"/>
                <a:gd name="connsiteX3566" fmla="*/ 4946727 w 6891715"/>
                <a:gd name="connsiteY3566" fmla="*/ 1994853 h 6367455"/>
                <a:gd name="connsiteX3567" fmla="*/ 4939423 w 6891715"/>
                <a:gd name="connsiteY3567" fmla="*/ 2005011 h 6367455"/>
                <a:gd name="connsiteX3568" fmla="*/ 4955936 w 6891715"/>
                <a:gd name="connsiteY3568" fmla="*/ 2009455 h 6367455"/>
                <a:gd name="connsiteX3569" fmla="*/ 4958477 w 6891715"/>
                <a:gd name="connsiteY3569" fmla="*/ 2033898 h 6367455"/>
                <a:gd name="connsiteX3570" fmla="*/ 4972131 w 6891715"/>
                <a:gd name="connsiteY3570" fmla="*/ 2042785 h 6367455"/>
                <a:gd name="connsiteX3571" fmla="*/ 4983881 w 6891715"/>
                <a:gd name="connsiteY3571" fmla="*/ 2034851 h 6367455"/>
                <a:gd name="connsiteX3572" fmla="*/ 4997218 w 6891715"/>
                <a:gd name="connsiteY3572" fmla="*/ 2049452 h 6367455"/>
                <a:gd name="connsiteX3573" fmla="*/ 5015319 w 6891715"/>
                <a:gd name="connsiteY3573" fmla="*/ 2044054 h 6367455"/>
                <a:gd name="connsiteX3574" fmla="*/ 5030244 w 6891715"/>
                <a:gd name="connsiteY3574" fmla="*/ 2048499 h 6367455"/>
                <a:gd name="connsiteX3575" fmla="*/ 5025798 w 6891715"/>
                <a:gd name="connsiteY3575" fmla="*/ 2064052 h 6367455"/>
                <a:gd name="connsiteX3576" fmla="*/ 5043581 w 6891715"/>
                <a:gd name="connsiteY3576" fmla="*/ 2102463 h 6367455"/>
                <a:gd name="connsiteX3577" fmla="*/ 5045169 w 6891715"/>
                <a:gd name="connsiteY3577" fmla="*/ 2118018 h 6367455"/>
                <a:gd name="connsiteX3578" fmla="*/ 5040405 w 6891715"/>
                <a:gd name="connsiteY3578" fmla="*/ 2132937 h 6367455"/>
                <a:gd name="connsiteX3579" fmla="*/ 5028974 w 6891715"/>
                <a:gd name="connsiteY3579" fmla="*/ 2133890 h 6367455"/>
                <a:gd name="connsiteX3580" fmla="*/ 5026751 w 6891715"/>
                <a:gd name="connsiteY3580" fmla="*/ 2141191 h 6367455"/>
                <a:gd name="connsiteX3581" fmla="*/ 5018177 w 6891715"/>
                <a:gd name="connsiteY3581" fmla="*/ 2138652 h 6367455"/>
                <a:gd name="connsiteX3582" fmla="*/ 5012143 w 6891715"/>
                <a:gd name="connsiteY3582" fmla="*/ 2125955 h 6367455"/>
                <a:gd name="connsiteX3583" fmla="*/ 5004204 w 6891715"/>
                <a:gd name="connsiteY3583" fmla="*/ 2117065 h 6367455"/>
                <a:gd name="connsiteX3584" fmla="*/ 4996583 w 6891715"/>
                <a:gd name="connsiteY3584" fmla="*/ 2118018 h 6367455"/>
                <a:gd name="connsiteX3585" fmla="*/ 4998488 w 6891715"/>
                <a:gd name="connsiteY3585" fmla="*/ 2132937 h 6367455"/>
                <a:gd name="connsiteX3586" fmla="*/ 5006427 w 6891715"/>
                <a:gd name="connsiteY3586" fmla="*/ 2136113 h 6367455"/>
                <a:gd name="connsiteX3587" fmla="*/ 5004204 w 6891715"/>
                <a:gd name="connsiteY3587" fmla="*/ 2151032 h 6367455"/>
                <a:gd name="connsiteX3588" fmla="*/ 5001981 w 6891715"/>
                <a:gd name="connsiteY3588" fmla="*/ 2160238 h 6367455"/>
                <a:gd name="connsiteX3589" fmla="*/ 5005792 w 6891715"/>
                <a:gd name="connsiteY3589" fmla="*/ 2170080 h 6367455"/>
                <a:gd name="connsiteX3590" fmla="*/ 4995313 w 6891715"/>
                <a:gd name="connsiteY3590" fmla="*/ 2165635 h 6367455"/>
                <a:gd name="connsiteX3591" fmla="*/ 4988009 w 6891715"/>
                <a:gd name="connsiteY3591" fmla="*/ 2158969 h 6367455"/>
                <a:gd name="connsiteX3592" fmla="*/ 4981976 w 6891715"/>
                <a:gd name="connsiteY3592" fmla="*/ 2138652 h 6367455"/>
                <a:gd name="connsiteX3593" fmla="*/ 4976260 w 6891715"/>
                <a:gd name="connsiteY3593" fmla="*/ 2125002 h 6367455"/>
                <a:gd name="connsiteX3594" fmla="*/ 4967051 w 6891715"/>
                <a:gd name="connsiteY3594" fmla="*/ 2115479 h 6367455"/>
                <a:gd name="connsiteX3595" fmla="*/ 4967686 w 6891715"/>
                <a:gd name="connsiteY3595" fmla="*/ 2094209 h 6367455"/>
                <a:gd name="connsiteX3596" fmla="*/ 4958477 w 6891715"/>
                <a:gd name="connsiteY3596" fmla="*/ 2072941 h 6367455"/>
                <a:gd name="connsiteX3597" fmla="*/ 4947362 w 6891715"/>
                <a:gd name="connsiteY3597" fmla="*/ 2050720 h 6367455"/>
                <a:gd name="connsiteX3598" fmla="*/ 4944822 w 6891715"/>
                <a:gd name="connsiteY3598" fmla="*/ 2070402 h 6367455"/>
                <a:gd name="connsiteX3599" fmla="*/ 4943552 w 6891715"/>
                <a:gd name="connsiteY3599" fmla="*/ 2082147 h 6367455"/>
                <a:gd name="connsiteX3600" fmla="*/ 4965145 w 6891715"/>
                <a:gd name="connsiteY3600" fmla="*/ 2104685 h 6367455"/>
                <a:gd name="connsiteX3601" fmla="*/ 4967051 w 6891715"/>
                <a:gd name="connsiteY3601" fmla="*/ 2115479 h 6367455"/>
                <a:gd name="connsiteX3602" fmla="*/ 4967686 w 6891715"/>
                <a:gd name="connsiteY3602" fmla="*/ 2132303 h 6367455"/>
                <a:gd name="connsiteX3603" fmla="*/ 4957206 w 6891715"/>
                <a:gd name="connsiteY3603" fmla="*/ 2125637 h 6367455"/>
                <a:gd name="connsiteX3604" fmla="*/ 4952443 w 6891715"/>
                <a:gd name="connsiteY3604" fmla="*/ 2108495 h 6367455"/>
                <a:gd name="connsiteX3605" fmla="*/ 4940058 w 6891715"/>
                <a:gd name="connsiteY3605" fmla="*/ 2096748 h 6367455"/>
                <a:gd name="connsiteX3606" fmla="*/ 4937518 w 6891715"/>
                <a:gd name="connsiteY3606" fmla="*/ 2110399 h 6367455"/>
                <a:gd name="connsiteX3607" fmla="*/ 4956889 w 6891715"/>
                <a:gd name="connsiteY3607" fmla="*/ 2131033 h 6367455"/>
                <a:gd name="connsiteX3608" fmla="*/ 4965145 w 6891715"/>
                <a:gd name="connsiteY3608" fmla="*/ 2146905 h 6367455"/>
                <a:gd name="connsiteX3609" fmla="*/ 4949267 w 6891715"/>
                <a:gd name="connsiteY3609" fmla="*/ 2143413 h 6367455"/>
                <a:gd name="connsiteX3610" fmla="*/ 4949903 w 6891715"/>
                <a:gd name="connsiteY3610" fmla="*/ 2154842 h 6367455"/>
                <a:gd name="connsiteX3611" fmla="*/ 4963240 w 6891715"/>
                <a:gd name="connsiteY3611" fmla="*/ 2169127 h 6367455"/>
                <a:gd name="connsiteX3612" fmla="*/ 4973402 w 6891715"/>
                <a:gd name="connsiteY3612" fmla="*/ 2196745 h 6367455"/>
                <a:gd name="connsiteX3613" fmla="*/ 4967051 w 6891715"/>
                <a:gd name="connsiteY3613" fmla="*/ 2196428 h 6367455"/>
                <a:gd name="connsiteX3614" fmla="*/ 4953396 w 6891715"/>
                <a:gd name="connsiteY3614" fmla="*/ 2182460 h 6367455"/>
                <a:gd name="connsiteX3615" fmla="*/ 4945457 w 6891715"/>
                <a:gd name="connsiteY3615" fmla="*/ 2181190 h 6367455"/>
                <a:gd name="connsiteX3616" fmla="*/ 4938153 w 6891715"/>
                <a:gd name="connsiteY3616" fmla="*/ 2167222 h 6367455"/>
                <a:gd name="connsiteX3617" fmla="*/ 4928626 w 6891715"/>
                <a:gd name="connsiteY3617" fmla="*/ 2161826 h 6367455"/>
                <a:gd name="connsiteX3618" fmla="*/ 4927356 w 6891715"/>
                <a:gd name="connsiteY3618" fmla="*/ 2180872 h 6367455"/>
                <a:gd name="connsiteX3619" fmla="*/ 4943869 w 6891715"/>
                <a:gd name="connsiteY3619" fmla="*/ 2184364 h 6367455"/>
                <a:gd name="connsiteX3620" fmla="*/ 4950855 w 6891715"/>
                <a:gd name="connsiteY3620" fmla="*/ 2196110 h 6367455"/>
                <a:gd name="connsiteX3621" fmla="*/ 4953713 w 6891715"/>
                <a:gd name="connsiteY3621" fmla="*/ 2212935 h 6367455"/>
                <a:gd name="connsiteX3622" fmla="*/ 4942599 w 6891715"/>
                <a:gd name="connsiteY3622" fmla="*/ 2203094 h 6367455"/>
                <a:gd name="connsiteX3623" fmla="*/ 4937836 w 6891715"/>
                <a:gd name="connsiteY3623" fmla="*/ 2210394 h 6367455"/>
                <a:gd name="connsiteX3624" fmla="*/ 4943234 w 6891715"/>
                <a:gd name="connsiteY3624" fmla="*/ 2216745 h 6367455"/>
                <a:gd name="connsiteX3625" fmla="*/ 4929262 w 6891715"/>
                <a:gd name="connsiteY3625" fmla="*/ 2217696 h 6367455"/>
                <a:gd name="connsiteX3626" fmla="*/ 4928944 w 6891715"/>
                <a:gd name="connsiteY3626" fmla="*/ 2225950 h 6367455"/>
                <a:gd name="connsiteX3627" fmla="*/ 4964510 w 6891715"/>
                <a:gd name="connsiteY3627" fmla="*/ 2254202 h 6367455"/>
                <a:gd name="connsiteX3628" fmla="*/ 5023893 w 6891715"/>
                <a:gd name="connsiteY3628" fmla="*/ 2285313 h 6367455"/>
                <a:gd name="connsiteX3629" fmla="*/ 5039770 w 6891715"/>
                <a:gd name="connsiteY3629" fmla="*/ 2294200 h 6367455"/>
                <a:gd name="connsiteX3630" fmla="*/ 5049297 w 6891715"/>
                <a:gd name="connsiteY3630" fmla="*/ 2332612 h 6367455"/>
                <a:gd name="connsiteX3631" fmla="*/ 5048979 w 6891715"/>
                <a:gd name="connsiteY3631" fmla="*/ 2345945 h 6367455"/>
                <a:gd name="connsiteX3632" fmla="*/ 5039770 w 6891715"/>
                <a:gd name="connsiteY3632" fmla="*/ 2368801 h 6367455"/>
                <a:gd name="connsiteX3633" fmla="*/ 5044851 w 6891715"/>
                <a:gd name="connsiteY3633" fmla="*/ 2386896 h 6367455"/>
                <a:gd name="connsiteX3634" fmla="*/ 5065492 w 6891715"/>
                <a:gd name="connsiteY3634" fmla="*/ 2398325 h 6367455"/>
                <a:gd name="connsiteX3635" fmla="*/ 5096612 w 6891715"/>
                <a:gd name="connsiteY3635" fmla="*/ 2379912 h 6367455"/>
                <a:gd name="connsiteX3636" fmla="*/ 5105822 w 6891715"/>
                <a:gd name="connsiteY3636" fmla="*/ 2353882 h 6367455"/>
                <a:gd name="connsiteX3637" fmla="*/ 5123922 w 6891715"/>
                <a:gd name="connsiteY3637" fmla="*/ 2344994 h 6367455"/>
                <a:gd name="connsiteX3638" fmla="*/ 5134719 w 6891715"/>
                <a:gd name="connsiteY3638" fmla="*/ 2303725 h 6367455"/>
                <a:gd name="connsiteX3639" fmla="*/ 5125510 w 6891715"/>
                <a:gd name="connsiteY3639" fmla="*/ 2289122 h 6367455"/>
                <a:gd name="connsiteX3640" fmla="*/ 5135037 w 6891715"/>
                <a:gd name="connsiteY3640" fmla="*/ 2287218 h 6367455"/>
                <a:gd name="connsiteX3641" fmla="*/ 5136307 w 6891715"/>
                <a:gd name="connsiteY3641" fmla="*/ 2275472 h 6367455"/>
                <a:gd name="connsiteX3642" fmla="*/ 5108362 w 6891715"/>
                <a:gd name="connsiteY3642" fmla="*/ 2253568 h 6367455"/>
                <a:gd name="connsiteX3643" fmla="*/ 5102011 w 6891715"/>
                <a:gd name="connsiteY3643" fmla="*/ 2215792 h 6367455"/>
                <a:gd name="connsiteX3644" fmla="*/ 5089626 w 6891715"/>
                <a:gd name="connsiteY3644" fmla="*/ 2202777 h 6367455"/>
                <a:gd name="connsiteX3645" fmla="*/ 5053743 w 6891715"/>
                <a:gd name="connsiteY3645" fmla="*/ 2169127 h 6367455"/>
                <a:gd name="connsiteX3646" fmla="*/ 5050885 w 6891715"/>
                <a:gd name="connsiteY3646" fmla="*/ 2151985 h 6367455"/>
                <a:gd name="connsiteX3647" fmla="*/ 5054378 w 6891715"/>
                <a:gd name="connsiteY3647" fmla="*/ 2136430 h 6367455"/>
                <a:gd name="connsiteX3648" fmla="*/ 5063269 w 6891715"/>
                <a:gd name="connsiteY3648" fmla="*/ 2119922 h 6367455"/>
                <a:gd name="connsiteX3649" fmla="*/ 5062317 w 6891715"/>
                <a:gd name="connsiteY3649" fmla="*/ 2108177 h 6367455"/>
                <a:gd name="connsiteX3650" fmla="*/ 5053108 w 6891715"/>
                <a:gd name="connsiteY3650" fmla="*/ 2100558 h 6367455"/>
                <a:gd name="connsiteX3651" fmla="*/ 5054378 w 6891715"/>
                <a:gd name="connsiteY3651" fmla="*/ 2089131 h 6367455"/>
                <a:gd name="connsiteX3652" fmla="*/ 5061046 w 6891715"/>
                <a:gd name="connsiteY3652" fmla="*/ 2078655 h 6367455"/>
                <a:gd name="connsiteX3653" fmla="*/ 5058506 w 6891715"/>
                <a:gd name="connsiteY3653" fmla="*/ 2054530 h 6367455"/>
                <a:gd name="connsiteX3654" fmla="*/ 5041993 w 6891715"/>
                <a:gd name="connsiteY3654" fmla="*/ 2037070 h 6367455"/>
                <a:gd name="connsiteX3655" fmla="*/ 5029291 w 6891715"/>
                <a:gd name="connsiteY3655" fmla="*/ 2038023 h 6367455"/>
                <a:gd name="connsiteX3656" fmla="*/ 5023575 w 6891715"/>
                <a:gd name="connsiteY3656" fmla="*/ 2023105 h 6367455"/>
                <a:gd name="connsiteX3657" fmla="*/ 5007697 w 6891715"/>
                <a:gd name="connsiteY3657" fmla="*/ 2018344 h 6367455"/>
                <a:gd name="connsiteX3658" fmla="*/ 4999123 w 6891715"/>
                <a:gd name="connsiteY3658" fmla="*/ 2020248 h 6367455"/>
                <a:gd name="connsiteX3659" fmla="*/ 4983246 w 6891715"/>
                <a:gd name="connsiteY3659" fmla="*/ 2015487 h 6367455"/>
                <a:gd name="connsiteX3660" fmla="*/ 4982611 w 6891715"/>
                <a:gd name="connsiteY3660" fmla="*/ 2008186 h 6367455"/>
                <a:gd name="connsiteX3661" fmla="*/ 4988009 w 6891715"/>
                <a:gd name="connsiteY3661" fmla="*/ 1998028 h 6367455"/>
                <a:gd name="connsiteX3662" fmla="*/ 5000076 w 6891715"/>
                <a:gd name="connsiteY3662" fmla="*/ 1981203 h 6367455"/>
                <a:gd name="connsiteX3663" fmla="*/ 4994043 w 6891715"/>
                <a:gd name="connsiteY3663" fmla="*/ 1967553 h 6367455"/>
                <a:gd name="connsiteX3664" fmla="*/ 5002617 w 6891715"/>
                <a:gd name="connsiteY3664" fmla="*/ 1951682 h 6367455"/>
                <a:gd name="connsiteX3665" fmla="*/ 4999123 w 6891715"/>
                <a:gd name="connsiteY3665" fmla="*/ 1929461 h 6367455"/>
                <a:gd name="connsiteX3666" fmla="*/ 4995630 w 6891715"/>
                <a:gd name="connsiteY3666" fmla="*/ 1894542 h 6367455"/>
                <a:gd name="connsiteX3667" fmla="*/ 5009285 w 6891715"/>
                <a:gd name="connsiteY3667" fmla="*/ 1902161 h 6367455"/>
                <a:gd name="connsiteX3668" fmla="*/ 5047709 w 6891715"/>
                <a:gd name="connsiteY3668" fmla="*/ 1893273 h 6367455"/>
                <a:gd name="connsiteX3669" fmla="*/ 5039135 w 6891715"/>
                <a:gd name="connsiteY3669" fmla="*/ 1881527 h 6367455"/>
                <a:gd name="connsiteX3670" fmla="*/ 5005157 w 6891715"/>
                <a:gd name="connsiteY3670" fmla="*/ 1876766 h 6367455"/>
                <a:gd name="connsiteX3671" fmla="*/ 5002617 w 6891715"/>
                <a:gd name="connsiteY3671" fmla="*/ 1850418 h 6367455"/>
                <a:gd name="connsiteX3672" fmla="*/ 4992137 w 6891715"/>
                <a:gd name="connsiteY3672" fmla="*/ 1848195 h 6367455"/>
                <a:gd name="connsiteX3673" fmla="*/ 4983563 w 6891715"/>
                <a:gd name="connsiteY3673" fmla="*/ 1833911 h 6367455"/>
                <a:gd name="connsiteX3674" fmla="*/ 4946092 w 6891715"/>
                <a:gd name="connsiteY3674" fmla="*/ 1793913 h 6367455"/>
                <a:gd name="connsiteX3675" fmla="*/ 4935295 w 6891715"/>
                <a:gd name="connsiteY3675" fmla="*/ 1787882 h 6367455"/>
                <a:gd name="connsiteX3676" fmla="*/ 4931167 w 6891715"/>
                <a:gd name="connsiteY3676" fmla="*/ 1776771 h 6367455"/>
                <a:gd name="connsiteX3677" fmla="*/ 4927674 w 6891715"/>
                <a:gd name="connsiteY3677" fmla="*/ 1736774 h 6367455"/>
                <a:gd name="connsiteX3678" fmla="*/ 4952125 w 6891715"/>
                <a:gd name="connsiteY3678" fmla="*/ 1676460 h 6367455"/>
                <a:gd name="connsiteX3679" fmla="*/ 4991820 w 6891715"/>
                <a:gd name="connsiteY3679" fmla="*/ 1677730 h 6367455"/>
                <a:gd name="connsiteX3680" fmla="*/ 4996901 w 6891715"/>
                <a:gd name="connsiteY3680" fmla="*/ 1692332 h 6367455"/>
                <a:gd name="connsiteX3681" fmla="*/ 5009603 w 6891715"/>
                <a:gd name="connsiteY3681" fmla="*/ 1701855 h 6367455"/>
                <a:gd name="connsiteX3682" fmla="*/ 5029926 w 6891715"/>
                <a:gd name="connsiteY3682" fmla="*/ 1718680 h 6367455"/>
                <a:gd name="connsiteX3683" fmla="*/ 5046757 w 6891715"/>
                <a:gd name="connsiteY3683" fmla="*/ 1713283 h 6367455"/>
                <a:gd name="connsiteX3684" fmla="*/ 5056283 w 6891715"/>
                <a:gd name="connsiteY3684" fmla="*/ 1697411 h 6367455"/>
                <a:gd name="connsiteX3685" fmla="*/ 5071208 w 6891715"/>
                <a:gd name="connsiteY3685" fmla="*/ 1709791 h 6367455"/>
                <a:gd name="connsiteX3686" fmla="*/ 5083910 w 6891715"/>
                <a:gd name="connsiteY3686" fmla="*/ 1736774 h 6367455"/>
                <a:gd name="connsiteX3687" fmla="*/ 5105504 w 6891715"/>
                <a:gd name="connsiteY3687" fmla="*/ 1744075 h 6367455"/>
                <a:gd name="connsiteX3688" fmla="*/ 5111855 w 6891715"/>
                <a:gd name="connsiteY3688" fmla="*/ 1778041 h 6367455"/>
                <a:gd name="connsiteX3689" fmla="*/ 5136307 w 6891715"/>
                <a:gd name="connsiteY3689" fmla="*/ 1784072 h 6367455"/>
                <a:gd name="connsiteX3690" fmla="*/ 5148056 w 6891715"/>
                <a:gd name="connsiteY3690" fmla="*/ 1794230 h 6367455"/>
                <a:gd name="connsiteX3691" fmla="*/ 5180129 w 6891715"/>
                <a:gd name="connsiteY3691" fmla="*/ 1806611 h 6367455"/>
                <a:gd name="connsiteX3692" fmla="*/ 5208709 w 6891715"/>
                <a:gd name="connsiteY3692" fmla="*/ 1806293 h 6367455"/>
                <a:gd name="connsiteX3693" fmla="*/ 5222364 w 6891715"/>
                <a:gd name="connsiteY3693" fmla="*/ 1819944 h 6367455"/>
                <a:gd name="connsiteX3694" fmla="*/ 5236019 w 6891715"/>
                <a:gd name="connsiteY3694" fmla="*/ 1815817 h 6367455"/>
                <a:gd name="connsiteX3695" fmla="*/ 5246815 w 6891715"/>
                <a:gd name="connsiteY3695" fmla="*/ 1797723 h 6367455"/>
                <a:gd name="connsiteX3696" fmla="*/ 5282381 w 6891715"/>
                <a:gd name="connsiteY3696" fmla="*/ 1793278 h 6367455"/>
                <a:gd name="connsiteX3697" fmla="*/ 5296671 w 6891715"/>
                <a:gd name="connsiteY3697" fmla="*/ 1809785 h 6367455"/>
                <a:gd name="connsiteX3698" fmla="*/ 5313184 w 6891715"/>
                <a:gd name="connsiteY3698" fmla="*/ 1798040 h 6367455"/>
                <a:gd name="connsiteX3699" fmla="*/ 5292226 w 6891715"/>
                <a:gd name="connsiteY3699" fmla="*/ 1784707 h 6367455"/>
                <a:gd name="connsiteX3700" fmla="*/ 5274760 w 6891715"/>
                <a:gd name="connsiteY3700" fmla="*/ 1738361 h 6367455"/>
                <a:gd name="connsiteX3701" fmla="*/ 5283969 w 6891715"/>
                <a:gd name="connsiteY3701" fmla="*/ 1720267 h 6367455"/>
                <a:gd name="connsiteX3702" fmla="*/ 5266821 w 6891715"/>
                <a:gd name="connsiteY3702" fmla="*/ 1700585 h 6367455"/>
                <a:gd name="connsiteX3703" fmla="*/ 5264598 w 6891715"/>
                <a:gd name="connsiteY3703" fmla="*/ 1678682 h 6367455"/>
                <a:gd name="connsiteX3704" fmla="*/ 5249038 w 6891715"/>
                <a:gd name="connsiteY3704" fmla="*/ 1678682 h 6367455"/>
                <a:gd name="connsiteX3705" fmla="*/ 5216013 w 6891715"/>
                <a:gd name="connsiteY3705" fmla="*/ 1694871 h 6367455"/>
                <a:gd name="connsiteX3706" fmla="*/ 5195689 w 6891715"/>
                <a:gd name="connsiteY3706" fmla="*/ 1687253 h 6367455"/>
                <a:gd name="connsiteX3707" fmla="*/ 5162346 w 6891715"/>
                <a:gd name="connsiteY3707" fmla="*/ 1627892 h 6367455"/>
                <a:gd name="connsiteX3708" fmla="*/ 5139482 w 6891715"/>
                <a:gd name="connsiteY3708" fmla="*/ 1617734 h 6367455"/>
                <a:gd name="connsiteX3709" fmla="*/ 5136307 w 6891715"/>
                <a:gd name="connsiteY3709" fmla="*/ 1584085 h 6367455"/>
                <a:gd name="connsiteX3710" fmla="*/ 5167745 w 6891715"/>
                <a:gd name="connsiteY3710" fmla="*/ 1561229 h 6367455"/>
                <a:gd name="connsiteX3711" fmla="*/ 5170920 w 6891715"/>
                <a:gd name="connsiteY3711" fmla="*/ 1527581 h 6367455"/>
                <a:gd name="connsiteX3712" fmla="*/ 5189021 w 6891715"/>
                <a:gd name="connsiteY3712" fmla="*/ 1518057 h 6367455"/>
                <a:gd name="connsiteX3713" fmla="*/ 5249673 w 6891715"/>
                <a:gd name="connsiteY3713" fmla="*/ 1546944 h 6367455"/>
                <a:gd name="connsiteX3714" fmla="*/ 5252214 w 6891715"/>
                <a:gd name="connsiteY3714" fmla="*/ 1563769 h 6367455"/>
                <a:gd name="connsiteX3715" fmla="*/ 5266821 w 6891715"/>
                <a:gd name="connsiteY3715" fmla="*/ 1584402 h 6367455"/>
                <a:gd name="connsiteX3716" fmla="*/ 5281746 w 6891715"/>
                <a:gd name="connsiteY3716" fmla="*/ 1579323 h 6367455"/>
                <a:gd name="connsiteX3717" fmla="*/ 5310326 w 6891715"/>
                <a:gd name="connsiteY3717" fmla="*/ 1590434 h 6367455"/>
                <a:gd name="connsiteX3718" fmla="*/ 5314772 w 6891715"/>
                <a:gd name="connsiteY3718" fmla="*/ 1601227 h 6367455"/>
                <a:gd name="connsiteX3719" fmla="*/ 5280794 w 6891715"/>
                <a:gd name="connsiteY3719" fmla="*/ 1607893 h 6367455"/>
                <a:gd name="connsiteX3720" fmla="*/ 5286510 w 6891715"/>
                <a:gd name="connsiteY3720" fmla="*/ 1619003 h 6367455"/>
                <a:gd name="connsiteX3721" fmla="*/ 5284287 w 6891715"/>
                <a:gd name="connsiteY3721" fmla="*/ 1632971 h 6367455"/>
                <a:gd name="connsiteX3722" fmla="*/ 5296036 w 6891715"/>
                <a:gd name="connsiteY3722" fmla="*/ 1632971 h 6367455"/>
                <a:gd name="connsiteX3723" fmla="*/ 5308421 w 6891715"/>
                <a:gd name="connsiteY3723" fmla="*/ 1613924 h 6367455"/>
                <a:gd name="connsiteX3724" fmla="*/ 5325251 w 6891715"/>
                <a:gd name="connsiteY3724" fmla="*/ 1609163 h 6367455"/>
                <a:gd name="connsiteX3725" fmla="*/ 5326521 w 6891715"/>
                <a:gd name="connsiteY3725" fmla="*/ 1595830 h 6367455"/>
                <a:gd name="connsiteX3726" fmla="*/ 5336048 w 6891715"/>
                <a:gd name="connsiteY3726" fmla="*/ 1605988 h 6367455"/>
                <a:gd name="connsiteX3727" fmla="*/ 5363675 w 6891715"/>
                <a:gd name="connsiteY3727" fmla="*/ 1608845 h 6367455"/>
                <a:gd name="connsiteX3728" fmla="*/ 5398606 w 6891715"/>
                <a:gd name="connsiteY3728" fmla="*/ 1632971 h 6367455"/>
                <a:gd name="connsiteX3729" fmla="*/ 5415437 w 6891715"/>
                <a:gd name="connsiteY3729" fmla="*/ 1632971 h 6367455"/>
                <a:gd name="connsiteX3730" fmla="*/ 5434807 w 6891715"/>
                <a:gd name="connsiteY3730" fmla="*/ 1646303 h 6367455"/>
                <a:gd name="connsiteX3731" fmla="*/ 5449415 w 6891715"/>
                <a:gd name="connsiteY3731" fmla="*/ 1645351 h 6367455"/>
                <a:gd name="connsiteX3732" fmla="*/ 5457036 w 6891715"/>
                <a:gd name="connsiteY3732" fmla="*/ 1630431 h 6367455"/>
                <a:gd name="connsiteX3733" fmla="*/ 5479265 w 6891715"/>
                <a:gd name="connsiteY3733" fmla="*/ 1650112 h 6367455"/>
                <a:gd name="connsiteX3734" fmla="*/ 5532296 w 6891715"/>
                <a:gd name="connsiteY3734" fmla="*/ 1657096 h 6367455"/>
                <a:gd name="connsiteX3735" fmla="*/ 5561829 w 6891715"/>
                <a:gd name="connsiteY3735" fmla="*/ 1686618 h 6367455"/>
                <a:gd name="connsiteX3736" fmla="*/ 5580247 w 6891715"/>
                <a:gd name="connsiteY3736" fmla="*/ 1706299 h 6367455"/>
                <a:gd name="connsiteX3737" fmla="*/ 5605016 w 6891715"/>
                <a:gd name="connsiteY3737" fmla="*/ 1717410 h 6367455"/>
                <a:gd name="connsiteX3738" fmla="*/ 5625975 w 6891715"/>
                <a:gd name="connsiteY3738" fmla="*/ 1744710 h 6367455"/>
                <a:gd name="connsiteX3739" fmla="*/ 5623117 w 6891715"/>
                <a:gd name="connsiteY3739" fmla="*/ 1777089 h 6367455"/>
                <a:gd name="connsiteX3740" fmla="*/ 5640265 w 6891715"/>
                <a:gd name="connsiteY3740" fmla="*/ 1768836 h 6367455"/>
                <a:gd name="connsiteX3741" fmla="*/ 5644075 w 6891715"/>
                <a:gd name="connsiteY3741" fmla="*/ 1753915 h 6367455"/>
                <a:gd name="connsiteX3742" fmla="*/ 5659000 w 6891715"/>
                <a:gd name="connsiteY3742" fmla="*/ 1752963 h 6367455"/>
                <a:gd name="connsiteX3743" fmla="*/ 5658683 w 6891715"/>
                <a:gd name="connsiteY3743" fmla="*/ 1700268 h 6367455"/>
                <a:gd name="connsiteX3744" fmla="*/ 5642805 w 6891715"/>
                <a:gd name="connsiteY3744" fmla="*/ 1692967 h 6367455"/>
                <a:gd name="connsiteX3745" fmla="*/ 5625657 w 6891715"/>
                <a:gd name="connsiteY3745" fmla="*/ 1702490 h 6367455"/>
                <a:gd name="connsiteX3746" fmla="*/ 5612955 w 6891715"/>
                <a:gd name="connsiteY3746" fmla="*/ 1698364 h 6367455"/>
                <a:gd name="connsiteX3747" fmla="*/ 5586598 w 6891715"/>
                <a:gd name="connsiteY3747" fmla="*/ 1681856 h 6367455"/>
                <a:gd name="connsiteX3748" fmla="*/ 5563099 w 6891715"/>
                <a:gd name="connsiteY3748" fmla="*/ 1673603 h 6367455"/>
                <a:gd name="connsiteX3749" fmla="*/ 5536107 w 6891715"/>
                <a:gd name="connsiteY3749" fmla="*/ 1639954 h 6367455"/>
                <a:gd name="connsiteX3750" fmla="*/ 5533884 w 6891715"/>
                <a:gd name="connsiteY3750" fmla="*/ 1614877 h 6367455"/>
                <a:gd name="connsiteX3751" fmla="*/ 5525310 w 6891715"/>
                <a:gd name="connsiteY3751" fmla="*/ 1606306 h 6367455"/>
                <a:gd name="connsiteX3752" fmla="*/ 5520864 w 6891715"/>
                <a:gd name="connsiteY3752" fmla="*/ 1587577 h 6367455"/>
                <a:gd name="connsiteX3753" fmla="*/ 5506892 w 6891715"/>
                <a:gd name="connsiteY3753" fmla="*/ 1553928 h 6367455"/>
                <a:gd name="connsiteX3754" fmla="*/ 5487839 w 6891715"/>
                <a:gd name="connsiteY3754" fmla="*/ 1548849 h 6367455"/>
                <a:gd name="connsiteX3755" fmla="*/ 5479265 w 6891715"/>
                <a:gd name="connsiteY3755" fmla="*/ 1536469 h 6367455"/>
                <a:gd name="connsiteX3756" fmla="*/ 5447510 w 6891715"/>
                <a:gd name="connsiteY3756" fmla="*/ 1422825 h 6367455"/>
                <a:gd name="connsiteX3757" fmla="*/ 5517689 w 6891715"/>
                <a:gd name="connsiteY3757" fmla="*/ 1368543 h 6367455"/>
                <a:gd name="connsiteX3758" fmla="*/ 5523087 w 6891715"/>
                <a:gd name="connsiteY3758" fmla="*/ 1350766 h 6367455"/>
                <a:gd name="connsiteX3759" fmla="*/ 5550397 w 6891715"/>
                <a:gd name="connsiteY3759" fmla="*/ 1326958 h 6367455"/>
                <a:gd name="connsiteX3760" fmla="*/ 5594537 w 6891715"/>
                <a:gd name="connsiteY3760" fmla="*/ 1318070 h 6367455"/>
                <a:gd name="connsiteX3761" fmla="*/ 5668209 w 6891715"/>
                <a:gd name="connsiteY3761" fmla="*/ 1243789 h 6367455"/>
                <a:gd name="connsiteX3762" fmla="*/ 5664081 w 6891715"/>
                <a:gd name="connsiteY3762" fmla="*/ 1233314 h 6367455"/>
                <a:gd name="connsiteX3763" fmla="*/ 5682817 w 6891715"/>
                <a:gd name="connsiteY3763" fmla="*/ 1223790 h 6367455"/>
                <a:gd name="connsiteX3764" fmla="*/ 5685992 w 6891715"/>
                <a:gd name="connsiteY3764" fmla="*/ 1203474 h 6367455"/>
                <a:gd name="connsiteX3765" fmla="*/ 5706633 w 6891715"/>
                <a:gd name="connsiteY3765" fmla="*/ 1206649 h 6367455"/>
                <a:gd name="connsiteX3766" fmla="*/ 5719971 w 6891715"/>
                <a:gd name="connsiteY3766" fmla="*/ 1231726 h 6367455"/>
                <a:gd name="connsiteX3767" fmla="*/ 5752361 w 6891715"/>
                <a:gd name="connsiteY3767" fmla="*/ 1223156 h 6367455"/>
                <a:gd name="connsiteX3768" fmla="*/ 5769827 w 6891715"/>
                <a:gd name="connsiteY3768" fmla="*/ 1239662 h 6367455"/>
                <a:gd name="connsiteX3769" fmla="*/ 5782211 w 6891715"/>
                <a:gd name="connsiteY3769" fmla="*/ 1231092 h 6367455"/>
                <a:gd name="connsiteX3770" fmla="*/ 5791103 w 6891715"/>
                <a:gd name="connsiteY3770" fmla="*/ 1248233 h 6367455"/>
                <a:gd name="connsiteX3771" fmla="*/ 5821906 w 6891715"/>
                <a:gd name="connsiteY3771" fmla="*/ 1271724 h 6367455"/>
                <a:gd name="connsiteX3772" fmla="*/ 5786975 w 6891715"/>
                <a:gd name="connsiteY3772" fmla="*/ 1286961 h 6367455"/>
                <a:gd name="connsiteX3773" fmla="*/ 5791738 w 6891715"/>
                <a:gd name="connsiteY3773" fmla="*/ 1317435 h 6367455"/>
                <a:gd name="connsiteX3774" fmla="*/ 5799994 w 6891715"/>
                <a:gd name="connsiteY3774" fmla="*/ 1301563 h 6367455"/>
                <a:gd name="connsiteX3775" fmla="*/ 5830162 w 6891715"/>
                <a:gd name="connsiteY3775" fmla="*/ 1286644 h 6367455"/>
                <a:gd name="connsiteX3776" fmla="*/ 5851756 w 6891715"/>
                <a:gd name="connsiteY3776" fmla="*/ 1302198 h 6367455"/>
                <a:gd name="connsiteX3777" fmla="*/ 5844452 w 6891715"/>
                <a:gd name="connsiteY3777" fmla="*/ 1320292 h 6367455"/>
                <a:gd name="connsiteX3778" fmla="*/ 5862870 w 6891715"/>
                <a:gd name="connsiteY3778" fmla="*/ 1361242 h 6367455"/>
                <a:gd name="connsiteX3779" fmla="*/ 5894943 w 6891715"/>
                <a:gd name="connsiteY3779" fmla="*/ 1415842 h 6367455"/>
                <a:gd name="connsiteX3780" fmla="*/ 5903517 w 6891715"/>
                <a:gd name="connsiteY3780" fmla="*/ 1406319 h 6367455"/>
                <a:gd name="connsiteX3781" fmla="*/ 5872397 w 6891715"/>
                <a:gd name="connsiteY3781" fmla="*/ 1365051 h 6367455"/>
                <a:gd name="connsiteX3782" fmla="*/ 5876842 w 6891715"/>
                <a:gd name="connsiteY3782" fmla="*/ 1291723 h 6367455"/>
                <a:gd name="connsiteX3783" fmla="*/ 5860965 w 6891715"/>
                <a:gd name="connsiteY3783" fmla="*/ 1271406 h 6367455"/>
                <a:gd name="connsiteX3784" fmla="*/ 5870174 w 6891715"/>
                <a:gd name="connsiteY3784" fmla="*/ 1250455 h 6367455"/>
                <a:gd name="connsiteX3785" fmla="*/ 5882558 w 6891715"/>
                <a:gd name="connsiteY3785" fmla="*/ 1205061 h 6367455"/>
                <a:gd name="connsiteX3786" fmla="*/ 5897166 w 6891715"/>
                <a:gd name="connsiteY3786" fmla="*/ 1192364 h 6367455"/>
                <a:gd name="connsiteX3787" fmla="*/ 5902882 w 6891715"/>
                <a:gd name="connsiteY3787" fmla="*/ 1094274 h 6367455"/>
                <a:gd name="connsiteX3788" fmla="*/ 5870491 w 6891715"/>
                <a:gd name="connsiteY3788" fmla="*/ 1042849 h 6367455"/>
                <a:gd name="connsiteX3789" fmla="*/ 5859059 w 6891715"/>
                <a:gd name="connsiteY3789" fmla="*/ 1052689 h 6367455"/>
                <a:gd name="connsiteX3790" fmla="*/ 5833337 w 6891715"/>
                <a:gd name="connsiteY3790" fmla="*/ 1047610 h 6367455"/>
                <a:gd name="connsiteX3791" fmla="*/ 5835878 w 6891715"/>
                <a:gd name="connsiteY3791" fmla="*/ 979042 h 6367455"/>
                <a:gd name="connsiteX3792" fmla="*/ 5853067 w 6891715"/>
                <a:gd name="connsiteY3792" fmla="*/ 949041 h 6367455"/>
                <a:gd name="connsiteX3793" fmla="*/ 6060620 w 6891715"/>
                <a:gd name="connsiteY3793" fmla="*/ 1177406 h 6367455"/>
                <a:gd name="connsiteX3794" fmla="*/ 6891715 w 6891715"/>
                <a:gd name="connsiteY3794" fmla="*/ 3492496 h 6367455"/>
                <a:gd name="connsiteX3795" fmla="*/ 6728088 w 6891715"/>
                <a:gd name="connsiteY3795" fmla="*/ 4574786 h 6367455"/>
                <a:gd name="connsiteX3796" fmla="*/ 6699847 w 6891715"/>
                <a:gd name="connsiteY3796" fmla="*/ 4651948 h 6367455"/>
                <a:gd name="connsiteX3797" fmla="*/ 6676768 w 6891715"/>
                <a:gd name="connsiteY3797" fmla="*/ 4648009 h 6367455"/>
                <a:gd name="connsiteX3798" fmla="*/ 6661525 w 6891715"/>
                <a:gd name="connsiteY3798" fmla="*/ 4656897 h 6367455"/>
                <a:gd name="connsiteX3799" fmla="*/ 6642472 w 6891715"/>
                <a:gd name="connsiteY3799" fmla="*/ 4667056 h 6367455"/>
                <a:gd name="connsiteX3800" fmla="*/ 6630405 w 6891715"/>
                <a:gd name="connsiteY3800" fmla="*/ 4672135 h 6367455"/>
                <a:gd name="connsiteX3801" fmla="*/ 6623101 w 6891715"/>
                <a:gd name="connsiteY3801" fmla="*/ 4666421 h 6367455"/>
                <a:gd name="connsiteX3802" fmla="*/ 6612622 w 6891715"/>
                <a:gd name="connsiteY3802" fmla="*/ 4665151 h 6367455"/>
                <a:gd name="connsiteX3803" fmla="*/ 6615162 w 6891715"/>
                <a:gd name="connsiteY3803" fmla="*/ 4650548 h 6367455"/>
                <a:gd name="connsiteX3804" fmla="*/ 6607541 w 6891715"/>
                <a:gd name="connsiteY3804" fmla="*/ 4646104 h 6367455"/>
                <a:gd name="connsiteX3805" fmla="*/ 6593251 w 6891715"/>
                <a:gd name="connsiteY3805" fmla="*/ 4644517 h 6367455"/>
                <a:gd name="connsiteX3806" fmla="*/ 6562448 w 6891715"/>
                <a:gd name="connsiteY3806" fmla="*/ 4645787 h 6367455"/>
                <a:gd name="connsiteX3807" fmla="*/ 6541172 w 6891715"/>
                <a:gd name="connsiteY3807" fmla="*/ 4642295 h 6367455"/>
                <a:gd name="connsiteX3808" fmla="*/ 6527200 w 6891715"/>
                <a:gd name="connsiteY3808" fmla="*/ 4650548 h 6367455"/>
                <a:gd name="connsiteX3809" fmla="*/ 6501161 w 6891715"/>
                <a:gd name="connsiteY3809" fmla="*/ 4671818 h 6367455"/>
                <a:gd name="connsiteX3810" fmla="*/ 6482743 w 6891715"/>
                <a:gd name="connsiteY3810" fmla="*/ 4687373 h 6367455"/>
                <a:gd name="connsiteX3811" fmla="*/ 6482425 w 6891715"/>
                <a:gd name="connsiteY3811" fmla="*/ 4699753 h 6367455"/>
                <a:gd name="connsiteX3812" fmla="*/ 6465277 w 6891715"/>
                <a:gd name="connsiteY3812" fmla="*/ 4709912 h 6367455"/>
                <a:gd name="connsiteX3813" fmla="*/ 6458926 w 6891715"/>
                <a:gd name="connsiteY3813" fmla="*/ 4706737 h 6367455"/>
                <a:gd name="connsiteX3814" fmla="*/ 6448447 w 6891715"/>
                <a:gd name="connsiteY3814" fmla="*/ 4706420 h 6367455"/>
                <a:gd name="connsiteX3815" fmla="*/ 6438920 w 6891715"/>
                <a:gd name="connsiteY3815" fmla="*/ 4710229 h 6367455"/>
                <a:gd name="connsiteX3816" fmla="*/ 6430346 w 6891715"/>
                <a:gd name="connsiteY3816" fmla="*/ 4707689 h 6367455"/>
                <a:gd name="connsiteX3817" fmla="*/ 6405895 w 6891715"/>
                <a:gd name="connsiteY3817" fmla="*/ 4713403 h 6367455"/>
                <a:gd name="connsiteX3818" fmla="*/ 6398591 w 6891715"/>
                <a:gd name="connsiteY3818" fmla="*/ 4710229 h 6367455"/>
                <a:gd name="connsiteX3819" fmla="*/ 6382714 w 6891715"/>
                <a:gd name="connsiteY3819" fmla="*/ 4715308 h 6367455"/>
                <a:gd name="connsiteX3820" fmla="*/ 6364296 w 6891715"/>
                <a:gd name="connsiteY3820" fmla="*/ 4728324 h 6367455"/>
                <a:gd name="connsiteX3821" fmla="*/ 6358897 w 6891715"/>
                <a:gd name="connsiteY3821" fmla="*/ 4725149 h 6367455"/>
                <a:gd name="connsiteX3822" fmla="*/ 6348418 w 6891715"/>
                <a:gd name="connsiteY3822" fmla="*/ 4731181 h 6367455"/>
                <a:gd name="connsiteX3823" fmla="*/ 6361755 w 6891715"/>
                <a:gd name="connsiteY3823" fmla="*/ 4741022 h 6367455"/>
                <a:gd name="connsiteX3824" fmla="*/ 6358580 w 6891715"/>
                <a:gd name="connsiteY3824" fmla="*/ 4749275 h 6367455"/>
                <a:gd name="connsiteX3825" fmla="*/ 6347783 w 6891715"/>
                <a:gd name="connsiteY3825" fmla="*/ 4740704 h 6367455"/>
                <a:gd name="connsiteX3826" fmla="*/ 6342702 w 6891715"/>
                <a:gd name="connsiteY3826" fmla="*/ 4740387 h 6367455"/>
                <a:gd name="connsiteX3827" fmla="*/ 6347783 w 6891715"/>
                <a:gd name="connsiteY3827" fmla="*/ 4750863 h 6367455"/>
                <a:gd name="connsiteX3828" fmla="*/ 6348711 w 6891715"/>
                <a:gd name="connsiteY3828" fmla="*/ 4763242 h 6367455"/>
                <a:gd name="connsiteX3829" fmla="*/ 6348727 w 6891715"/>
                <a:gd name="connsiteY3829" fmla="*/ 4763250 h 6367455"/>
                <a:gd name="connsiteX3830" fmla="*/ 6348713 w 6891715"/>
                <a:gd name="connsiteY3830" fmla="*/ 4763266 h 6367455"/>
                <a:gd name="connsiteX3831" fmla="*/ 6348735 w 6891715"/>
                <a:gd name="connsiteY3831" fmla="*/ 4763561 h 6367455"/>
                <a:gd name="connsiteX3832" fmla="*/ 6348545 w 6891715"/>
                <a:gd name="connsiteY3832" fmla="*/ 4763458 h 6367455"/>
                <a:gd name="connsiteX3833" fmla="*/ 6342059 w 6891715"/>
                <a:gd name="connsiteY3833" fmla="*/ 4770869 h 6367455"/>
                <a:gd name="connsiteX3834" fmla="*/ 6330309 w 6891715"/>
                <a:gd name="connsiteY3834" fmla="*/ 4769282 h 6367455"/>
                <a:gd name="connsiteX3835" fmla="*/ 6323958 w 6891715"/>
                <a:gd name="connsiteY3835" fmla="*/ 4777535 h 6367455"/>
                <a:gd name="connsiteX3836" fmla="*/ 6316337 w 6891715"/>
                <a:gd name="connsiteY3836" fmla="*/ 4778488 h 6367455"/>
                <a:gd name="connsiteX3837" fmla="*/ 6317925 w 6891715"/>
                <a:gd name="connsiteY3837" fmla="*/ 4768964 h 6367455"/>
                <a:gd name="connsiteX3838" fmla="*/ 6305858 w 6891715"/>
                <a:gd name="connsiteY3838" fmla="*/ 4774043 h 6367455"/>
                <a:gd name="connsiteX3839" fmla="*/ 6301094 w 6891715"/>
                <a:gd name="connsiteY3839" fmla="*/ 4786424 h 6367455"/>
                <a:gd name="connsiteX3840" fmla="*/ 6296013 w 6891715"/>
                <a:gd name="connsiteY3840" fmla="*/ 4788328 h 6367455"/>
                <a:gd name="connsiteX3841" fmla="*/ 6299189 w 6891715"/>
                <a:gd name="connsiteY3841" fmla="*/ 4797852 h 6367455"/>
                <a:gd name="connsiteX3842" fmla="*/ 6295696 w 6891715"/>
                <a:gd name="connsiteY3842" fmla="*/ 4809597 h 6367455"/>
                <a:gd name="connsiteX3843" fmla="*/ 6283946 w 6891715"/>
                <a:gd name="connsiteY3843" fmla="*/ 4807057 h 6367455"/>
                <a:gd name="connsiteX3844" fmla="*/ 6280771 w 6891715"/>
                <a:gd name="connsiteY3844" fmla="*/ 4811184 h 6367455"/>
                <a:gd name="connsiteX3845" fmla="*/ 6283629 w 6891715"/>
                <a:gd name="connsiteY3845" fmla="*/ 4820707 h 6367455"/>
                <a:gd name="connsiteX3846" fmla="*/ 6276008 w 6891715"/>
                <a:gd name="connsiteY3846" fmla="*/ 4824834 h 6367455"/>
                <a:gd name="connsiteX3847" fmla="*/ 6262353 w 6891715"/>
                <a:gd name="connsiteY3847" fmla="*/ 4822294 h 6367455"/>
                <a:gd name="connsiteX3848" fmla="*/ 6252826 w 6891715"/>
                <a:gd name="connsiteY3848" fmla="*/ 4817850 h 6367455"/>
                <a:gd name="connsiteX3849" fmla="*/ 6238219 w 6891715"/>
                <a:gd name="connsiteY3849" fmla="*/ 4805788 h 6367455"/>
                <a:gd name="connsiteX3850" fmla="*/ 6229645 w 6891715"/>
                <a:gd name="connsiteY3850" fmla="*/ 4806740 h 6367455"/>
                <a:gd name="connsiteX3851" fmla="*/ 6234090 w 6891715"/>
                <a:gd name="connsiteY3851" fmla="*/ 4816263 h 6367455"/>
                <a:gd name="connsiteX3852" fmla="*/ 6241077 w 6891715"/>
                <a:gd name="connsiteY3852" fmla="*/ 4819437 h 6367455"/>
                <a:gd name="connsiteX3853" fmla="*/ 6235678 w 6891715"/>
                <a:gd name="connsiteY3853" fmla="*/ 4830230 h 6367455"/>
                <a:gd name="connsiteX3854" fmla="*/ 6222023 w 6891715"/>
                <a:gd name="connsiteY3854" fmla="*/ 4829913 h 6367455"/>
                <a:gd name="connsiteX3855" fmla="*/ 6214402 w 6891715"/>
                <a:gd name="connsiteY3855" fmla="*/ 4824199 h 6367455"/>
                <a:gd name="connsiteX3856" fmla="*/ 6210274 w 6891715"/>
                <a:gd name="connsiteY3856" fmla="*/ 4832770 h 6367455"/>
                <a:gd name="connsiteX3857" fmla="*/ 6222659 w 6891715"/>
                <a:gd name="connsiteY3857" fmla="*/ 4840389 h 6367455"/>
                <a:gd name="connsiteX3858" fmla="*/ 6215990 w 6891715"/>
                <a:gd name="connsiteY3858" fmla="*/ 4849594 h 6367455"/>
                <a:gd name="connsiteX3859" fmla="*/ 6210591 w 6891715"/>
                <a:gd name="connsiteY3859" fmla="*/ 4852769 h 6367455"/>
                <a:gd name="connsiteX3860" fmla="*/ 6213767 w 6891715"/>
                <a:gd name="connsiteY3860" fmla="*/ 4861340 h 6367455"/>
                <a:gd name="connsiteX3861" fmla="*/ 6204558 w 6891715"/>
                <a:gd name="connsiteY3861" fmla="*/ 4877847 h 6367455"/>
                <a:gd name="connsiteX3862" fmla="*/ 6200747 w 6891715"/>
                <a:gd name="connsiteY3862" fmla="*/ 4872133 h 6367455"/>
                <a:gd name="connsiteX3863" fmla="*/ 6195666 w 6891715"/>
                <a:gd name="connsiteY3863" fmla="*/ 4852134 h 6367455"/>
                <a:gd name="connsiteX3864" fmla="*/ 6187410 w 6891715"/>
                <a:gd name="connsiteY3864" fmla="*/ 4861657 h 6367455"/>
                <a:gd name="connsiteX3865" fmla="*/ 6179154 w 6891715"/>
                <a:gd name="connsiteY3865" fmla="*/ 4880386 h 6367455"/>
                <a:gd name="connsiteX3866" fmla="*/ 6191538 w 6891715"/>
                <a:gd name="connsiteY3866" fmla="*/ 4903877 h 6367455"/>
                <a:gd name="connsiteX3867" fmla="*/ 6190268 w 6891715"/>
                <a:gd name="connsiteY3867" fmla="*/ 4915305 h 6367455"/>
                <a:gd name="connsiteX3868" fmla="*/ 6178201 w 6891715"/>
                <a:gd name="connsiteY3868" fmla="*/ 4924510 h 6367455"/>
                <a:gd name="connsiteX3869" fmla="*/ 6178519 w 6891715"/>
                <a:gd name="connsiteY3869" fmla="*/ 4914035 h 6367455"/>
                <a:gd name="connsiteX3870" fmla="*/ 6176296 w 6891715"/>
                <a:gd name="connsiteY3870" fmla="*/ 4909591 h 6367455"/>
                <a:gd name="connsiteX3871" fmla="*/ 6160418 w 6891715"/>
                <a:gd name="connsiteY3871" fmla="*/ 4917844 h 6367455"/>
                <a:gd name="connsiteX3872" fmla="*/ 6158830 w 6891715"/>
                <a:gd name="connsiteY3872" fmla="*/ 4927050 h 6367455"/>
                <a:gd name="connsiteX3873" fmla="*/ 6158513 w 6891715"/>
                <a:gd name="connsiteY3873" fmla="*/ 4934034 h 6367455"/>
                <a:gd name="connsiteX3874" fmla="*/ 6158513 w 6891715"/>
                <a:gd name="connsiteY3874" fmla="*/ 4936891 h 6367455"/>
                <a:gd name="connsiteX3875" fmla="*/ 6158513 w 6891715"/>
                <a:gd name="connsiteY3875" fmla="*/ 4938795 h 6367455"/>
                <a:gd name="connsiteX3876" fmla="*/ 6161688 w 6891715"/>
                <a:gd name="connsiteY3876" fmla="*/ 4947366 h 6367455"/>
                <a:gd name="connsiteX3877" fmla="*/ 6154067 w 6891715"/>
                <a:gd name="connsiteY3877" fmla="*/ 4956572 h 6367455"/>
                <a:gd name="connsiteX3878" fmla="*/ 6141365 w 6891715"/>
                <a:gd name="connsiteY3878" fmla="*/ 4963556 h 6367455"/>
                <a:gd name="connsiteX3879" fmla="*/ 6135649 w 6891715"/>
                <a:gd name="connsiteY3879" fmla="*/ 4978475 h 6367455"/>
                <a:gd name="connsiteX3880" fmla="*/ 6122312 w 6891715"/>
                <a:gd name="connsiteY3880" fmla="*/ 4993712 h 6367455"/>
                <a:gd name="connsiteX3881" fmla="*/ 6129933 w 6891715"/>
                <a:gd name="connsiteY3881" fmla="*/ 5024187 h 6367455"/>
                <a:gd name="connsiteX3882" fmla="*/ 6136919 w 6891715"/>
                <a:gd name="connsiteY3882" fmla="*/ 5038472 h 6367455"/>
                <a:gd name="connsiteX3883" fmla="*/ 6148668 w 6891715"/>
                <a:gd name="connsiteY3883" fmla="*/ 5036250 h 6367455"/>
                <a:gd name="connsiteX3884" fmla="*/ 6154384 w 6891715"/>
                <a:gd name="connsiteY3884" fmla="*/ 5027044 h 6367455"/>
                <a:gd name="connsiteX3885" fmla="*/ 6170897 w 6891715"/>
                <a:gd name="connsiteY3885" fmla="*/ 5030853 h 6367455"/>
                <a:gd name="connsiteX3886" fmla="*/ 6175661 w 6891715"/>
                <a:gd name="connsiteY3886" fmla="*/ 5059423 h 6367455"/>
                <a:gd name="connsiteX3887" fmla="*/ 6177248 w 6891715"/>
                <a:gd name="connsiteY3887" fmla="*/ 5069898 h 6367455"/>
                <a:gd name="connsiteX3888" fmla="*/ 6190268 w 6891715"/>
                <a:gd name="connsiteY3888" fmla="*/ 5079739 h 6367455"/>
                <a:gd name="connsiteX3889" fmla="*/ 6194396 w 6891715"/>
                <a:gd name="connsiteY3889" fmla="*/ 5079739 h 6367455"/>
                <a:gd name="connsiteX3890" fmla="*/ 6197254 w 6891715"/>
                <a:gd name="connsiteY3890" fmla="*/ 5089262 h 6367455"/>
                <a:gd name="connsiteX3891" fmla="*/ 6190586 w 6891715"/>
                <a:gd name="connsiteY3891" fmla="*/ 5103864 h 6367455"/>
                <a:gd name="connsiteX3892" fmla="*/ 6188680 w 6891715"/>
                <a:gd name="connsiteY3892" fmla="*/ 5128307 h 6367455"/>
                <a:gd name="connsiteX3893" fmla="*/ 6195031 w 6891715"/>
                <a:gd name="connsiteY3893" fmla="*/ 5132434 h 6367455"/>
                <a:gd name="connsiteX3894" fmla="*/ 6206146 w 6891715"/>
                <a:gd name="connsiteY3894" fmla="*/ 5113705 h 6367455"/>
                <a:gd name="connsiteX3895" fmla="*/ 6212814 w 6891715"/>
                <a:gd name="connsiteY3895" fmla="*/ 5101325 h 6367455"/>
                <a:gd name="connsiteX3896" fmla="*/ 6214085 w 6891715"/>
                <a:gd name="connsiteY3896" fmla="*/ 5089897 h 6367455"/>
                <a:gd name="connsiteX3897" fmla="*/ 6218213 w 6891715"/>
                <a:gd name="connsiteY3897" fmla="*/ 5103547 h 6367455"/>
                <a:gd name="connsiteX3898" fmla="*/ 6212179 w 6891715"/>
                <a:gd name="connsiteY3898" fmla="*/ 5126403 h 6367455"/>
                <a:gd name="connsiteX3899" fmla="*/ 6204240 w 6891715"/>
                <a:gd name="connsiteY3899" fmla="*/ 5141957 h 6367455"/>
                <a:gd name="connsiteX3900" fmla="*/ 6206146 w 6891715"/>
                <a:gd name="connsiteY3900" fmla="*/ 5154972 h 6367455"/>
                <a:gd name="connsiteX3901" fmla="*/ 6212814 w 6891715"/>
                <a:gd name="connsiteY3901" fmla="*/ 5145767 h 6367455"/>
                <a:gd name="connsiteX3902" fmla="*/ 6213449 w 6891715"/>
                <a:gd name="connsiteY3902" fmla="*/ 5158464 h 6367455"/>
                <a:gd name="connsiteX3903" fmla="*/ 6203605 w 6891715"/>
                <a:gd name="connsiteY3903" fmla="*/ 5169575 h 6367455"/>
                <a:gd name="connsiteX3904" fmla="*/ 6197889 w 6891715"/>
                <a:gd name="connsiteY3904" fmla="*/ 5184177 h 6367455"/>
                <a:gd name="connsiteX3905" fmla="*/ 6202970 w 6891715"/>
                <a:gd name="connsiteY3905" fmla="*/ 5201319 h 6367455"/>
                <a:gd name="connsiteX3906" fmla="*/ 6235678 w 6891715"/>
                <a:gd name="connsiteY3906" fmla="*/ 5233698 h 6367455"/>
                <a:gd name="connsiteX3907" fmla="*/ 6249333 w 6891715"/>
                <a:gd name="connsiteY3907" fmla="*/ 5251157 h 6367455"/>
                <a:gd name="connsiteX3908" fmla="*/ 6260130 w 6891715"/>
                <a:gd name="connsiteY3908" fmla="*/ 5274330 h 6367455"/>
                <a:gd name="connsiteX3909" fmla="*/ 6275690 w 6891715"/>
                <a:gd name="connsiteY3909" fmla="*/ 5324168 h 6367455"/>
                <a:gd name="connsiteX3910" fmla="*/ 6291250 w 6891715"/>
                <a:gd name="connsiteY3910" fmla="*/ 5336232 h 6367455"/>
                <a:gd name="connsiteX3911" fmla="*/ 6303952 w 6891715"/>
                <a:gd name="connsiteY3911" fmla="*/ 5347977 h 6367455"/>
                <a:gd name="connsiteX3912" fmla="*/ 6297190 w 6891715"/>
                <a:gd name="connsiteY3912" fmla="*/ 5360853 h 6367455"/>
                <a:gd name="connsiteX3913" fmla="*/ 6297448 w 6891715"/>
                <a:gd name="connsiteY3913" fmla="*/ 5360940 h 6367455"/>
                <a:gd name="connsiteX3914" fmla="*/ 6303928 w 6891715"/>
                <a:gd name="connsiteY3914" fmla="*/ 5348597 h 6367455"/>
                <a:gd name="connsiteX3915" fmla="*/ 6326471 w 6891715"/>
                <a:gd name="connsiteY3915" fmla="*/ 5368282 h 6367455"/>
                <a:gd name="connsiteX3916" fmla="*/ 6343298 w 6891715"/>
                <a:gd name="connsiteY3916" fmla="*/ 5377172 h 6367455"/>
                <a:gd name="connsiteX3917" fmla="*/ 6352738 w 6891715"/>
                <a:gd name="connsiteY3917" fmla="*/ 5391437 h 6367455"/>
                <a:gd name="connsiteX3918" fmla="*/ 6270138 w 6891715"/>
                <a:gd name="connsiteY3918" fmla="*/ 5527402 h 6367455"/>
                <a:gd name="connsiteX3919" fmla="*/ 6157685 w 6891715"/>
                <a:gd name="connsiteY3919" fmla="*/ 5677783 h 6367455"/>
                <a:gd name="connsiteX3920" fmla="*/ 6151028 w 6891715"/>
                <a:gd name="connsiteY3920" fmla="*/ 5680333 h 6367455"/>
                <a:gd name="connsiteX3921" fmla="*/ 6151528 w 6891715"/>
                <a:gd name="connsiteY3921" fmla="*/ 5680898 h 6367455"/>
                <a:gd name="connsiteX3922" fmla="*/ 6124790 w 6891715"/>
                <a:gd name="connsiteY3922" fmla="*/ 5702235 h 6367455"/>
                <a:gd name="connsiteX3923" fmla="*/ 6108874 w 6891715"/>
                <a:gd name="connsiteY3923" fmla="*/ 5721342 h 6367455"/>
                <a:gd name="connsiteX3924" fmla="*/ 6108664 w 6891715"/>
                <a:gd name="connsiteY3924" fmla="*/ 5720387 h 6367455"/>
                <a:gd name="connsiteX3925" fmla="*/ 6071278 w 6891715"/>
                <a:gd name="connsiteY3925" fmla="*/ 5721342 h 6367455"/>
                <a:gd name="connsiteX3926" fmla="*/ 6010443 w 6891715"/>
                <a:gd name="connsiteY3926" fmla="*/ 5705105 h 6367455"/>
                <a:gd name="connsiteX3927" fmla="*/ 5965134 w 6891715"/>
                <a:gd name="connsiteY3927" fmla="*/ 5657668 h 6367455"/>
                <a:gd name="connsiteX3928" fmla="*/ 5954821 w 6891715"/>
                <a:gd name="connsiteY3928" fmla="*/ 5617474 h 6367455"/>
                <a:gd name="connsiteX3929" fmla="*/ 5954631 w 6891715"/>
                <a:gd name="connsiteY3929" fmla="*/ 5617583 h 6367455"/>
                <a:gd name="connsiteX3930" fmla="*/ 5954678 w 6891715"/>
                <a:gd name="connsiteY3930" fmla="*/ 5617604 h 6367455"/>
                <a:gd name="connsiteX3931" fmla="*/ 5954550 w 6891715"/>
                <a:gd name="connsiteY3931" fmla="*/ 5617629 h 6367455"/>
                <a:gd name="connsiteX3932" fmla="*/ 5954176 w 6891715"/>
                <a:gd name="connsiteY3932" fmla="*/ 5617843 h 6367455"/>
                <a:gd name="connsiteX3933" fmla="*/ 5953959 w 6891715"/>
                <a:gd name="connsiteY3933" fmla="*/ 5617746 h 6367455"/>
                <a:gd name="connsiteX3934" fmla="*/ 5903234 w 6891715"/>
                <a:gd name="connsiteY3934" fmla="*/ 5627755 h 6367455"/>
                <a:gd name="connsiteX3935" fmla="*/ 5903869 w 6891715"/>
                <a:gd name="connsiteY3935" fmla="*/ 5633783 h 6367455"/>
                <a:gd name="connsiteX3936" fmla="*/ 5906092 w 6891715"/>
                <a:gd name="connsiteY3936" fmla="*/ 5648375 h 6367455"/>
                <a:gd name="connsiteX3937" fmla="*/ 5907044 w 6891715"/>
                <a:gd name="connsiteY3937" fmla="*/ 5656623 h 6367455"/>
                <a:gd name="connsiteX3938" fmla="*/ 5908632 w 6891715"/>
                <a:gd name="connsiteY3938" fmla="*/ 5664871 h 6367455"/>
                <a:gd name="connsiteX3939" fmla="*/ 5910220 w 6891715"/>
                <a:gd name="connsiteY3939" fmla="*/ 5671850 h 6367455"/>
                <a:gd name="connsiteX3940" fmla="*/ 5911808 w 6891715"/>
                <a:gd name="connsiteY3940" fmla="*/ 5677243 h 6367455"/>
                <a:gd name="connsiteX3941" fmla="*/ 5914031 w 6891715"/>
                <a:gd name="connsiteY3941" fmla="*/ 5683270 h 6367455"/>
                <a:gd name="connsiteX3942" fmla="*/ 5916253 w 6891715"/>
                <a:gd name="connsiteY3942" fmla="*/ 5691835 h 6367455"/>
                <a:gd name="connsiteX3943" fmla="*/ 5919111 w 6891715"/>
                <a:gd name="connsiteY3943" fmla="*/ 5701987 h 6367455"/>
                <a:gd name="connsiteX3944" fmla="*/ 5921017 w 6891715"/>
                <a:gd name="connsiteY3944" fmla="*/ 5712772 h 6367455"/>
                <a:gd name="connsiteX3945" fmla="*/ 5923240 w 6891715"/>
                <a:gd name="connsiteY3945" fmla="*/ 5723558 h 6367455"/>
                <a:gd name="connsiteX3946" fmla="*/ 5925145 w 6891715"/>
                <a:gd name="connsiteY3946" fmla="*/ 5733075 h 6367455"/>
                <a:gd name="connsiteX3947" fmla="*/ 5925780 w 6891715"/>
                <a:gd name="connsiteY3947" fmla="*/ 5740371 h 6367455"/>
                <a:gd name="connsiteX3948" fmla="*/ 5925780 w 6891715"/>
                <a:gd name="connsiteY3948" fmla="*/ 5743226 h 6367455"/>
                <a:gd name="connsiteX3949" fmla="*/ 5925463 w 6891715"/>
                <a:gd name="connsiteY3949" fmla="*/ 5745130 h 6367455"/>
                <a:gd name="connsiteX3950" fmla="*/ 5924828 w 6891715"/>
                <a:gd name="connsiteY3950" fmla="*/ 5749888 h 6367455"/>
                <a:gd name="connsiteX3951" fmla="*/ 5923875 w 6891715"/>
                <a:gd name="connsiteY3951" fmla="*/ 5758453 h 6367455"/>
                <a:gd name="connsiteX3952" fmla="*/ 5923240 w 6891715"/>
                <a:gd name="connsiteY3952" fmla="*/ 5769874 h 6367455"/>
                <a:gd name="connsiteX3953" fmla="*/ 5922605 w 6891715"/>
                <a:gd name="connsiteY3953" fmla="*/ 5782563 h 6367455"/>
                <a:gd name="connsiteX3954" fmla="*/ 5922605 w 6891715"/>
                <a:gd name="connsiteY3954" fmla="*/ 5795252 h 6367455"/>
                <a:gd name="connsiteX3955" fmla="*/ 5922287 w 6891715"/>
                <a:gd name="connsiteY3955" fmla="*/ 5806989 h 6367455"/>
                <a:gd name="connsiteX3956" fmla="*/ 5922605 w 6891715"/>
                <a:gd name="connsiteY3956" fmla="*/ 5816189 h 6367455"/>
                <a:gd name="connsiteX3957" fmla="*/ 5922922 w 6891715"/>
                <a:gd name="connsiteY3957" fmla="*/ 5819361 h 6367455"/>
                <a:gd name="connsiteX3958" fmla="*/ 5923240 w 6891715"/>
                <a:gd name="connsiteY3958" fmla="*/ 5821899 h 6367455"/>
                <a:gd name="connsiteX3959" fmla="*/ 5924192 w 6891715"/>
                <a:gd name="connsiteY3959" fmla="*/ 5826975 h 6367455"/>
                <a:gd name="connsiteX3960" fmla="*/ 5925463 w 6891715"/>
                <a:gd name="connsiteY3960" fmla="*/ 5836175 h 6367455"/>
                <a:gd name="connsiteX3961" fmla="*/ 5928321 w 6891715"/>
                <a:gd name="connsiteY3961" fmla="*/ 5859015 h 6367455"/>
                <a:gd name="connsiteX3962" fmla="*/ 5931496 w 6891715"/>
                <a:gd name="connsiteY3962" fmla="*/ 5889786 h 6367455"/>
                <a:gd name="connsiteX3963" fmla="*/ 5891802 w 6891715"/>
                <a:gd name="connsiteY3963" fmla="*/ 5911675 h 6367455"/>
                <a:gd name="connsiteX3964" fmla="*/ 5867985 w 6891715"/>
                <a:gd name="connsiteY3964" fmla="*/ 5892007 h 6367455"/>
                <a:gd name="connsiteX3965" fmla="*/ 5834006 w 6891715"/>
                <a:gd name="connsiteY3965" fmla="*/ 5896131 h 6367455"/>
                <a:gd name="connsiteX3966" fmla="*/ 5807014 w 6891715"/>
                <a:gd name="connsiteY3966" fmla="*/ 5906282 h 6367455"/>
                <a:gd name="connsiteX3967" fmla="*/ 5779387 w 6891715"/>
                <a:gd name="connsiteY3967" fmla="*/ 5900572 h 6367455"/>
                <a:gd name="connsiteX3968" fmla="*/ 5720956 w 6891715"/>
                <a:gd name="connsiteY3968" fmla="*/ 5935467 h 6367455"/>
                <a:gd name="connsiteX3969" fmla="*/ 5698092 w 6891715"/>
                <a:gd name="connsiteY3969" fmla="*/ 5915164 h 6367455"/>
                <a:gd name="connsiteX3970" fmla="*/ 5652047 w 6891715"/>
                <a:gd name="connsiteY3970" fmla="*/ 5929440 h 6367455"/>
                <a:gd name="connsiteX3971" fmla="*/ 5585360 w 6891715"/>
                <a:gd name="connsiteY3971" fmla="*/ 5938322 h 6367455"/>
                <a:gd name="connsiteX3972" fmla="*/ 5474215 w 6891715"/>
                <a:gd name="connsiteY3972" fmla="*/ 5985272 h 6367455"/>
                <a:gd name="connsiteX3973" fmla="*/ 5431027 w 6891715"/>
                <a:gd name="connsiteY3973" fmla="*/ 5995741 h 6367455"/>
                <a:gd name="connsiteX3974" fmla="*/ 5379583 w 6891715"/>
                <a:gd name="connsiteY3974" fmla="*/ 5956721 h 6367455"/>
                <a:gd name="connsiteX3975" fmla="*/ 5337983 w 6891715"/>
                <a:gd name="connsiteY3975" fmla="*/ 5954818 h 6367455"/>
                <a:gd name="connsiteX3976" fmla="*/ 5261452 w 6891715"/>
                <a:gd name="connsiteY3976" fmla="*/ 5985907 h 6367455"/>
                <a:gd name="connsiteX3977" fmla="*/ 5234142 w 6891715"/>
                <a:gd name="connsiteY3977" fmla="*/ 5983369 h 6367455"/>
                <a:gd name="connsiteX3978" fmla="*/ 5210961 w 6891715"/>
                <a:gd name="connsiteY3978" fmla="*/ 5957356 h 6367455"/>
                <a:gd name="connsiteX3979" fmla="*/ 5197623 w 6891715"/>
                <a:gd name="connsiteY3979" fmla="*/ 5967824 h 6367455"/>
                <a:gd name="connsiteX3980" fmla="*/ 5173489 w 6891715"/>
                <a:gd name="connsiteY3980" fmla="*/ 5994154 h 6367455"/>
                <a:gd name="connsiteX3981" fmla="*/ 5174759 w 6891715"/>
                <a:gd name="connsiteY3981" fmla="*/ 6030953 h 6367455"/>
                <a:gd name="connsiteX3982" fmla="*/ 5150625 w 6891715"/>
                <a:gd name="connsiteY3982" fmla="*/ 6049987 h 6367455"/>
                <a:gd name="connsiteX3983" fmla="*/ 5148720 w 6891715"/>
                <a:gd name="connsiteY3983" fmla="*/ 6075682 h 6367455"/>
                <a:gd name="connsiteX3984" fmla="*/ 5130619 w 6891715"/>
                <a:gd name="connsiteY3984" fmla="*/ 6078855 h 6367455"/>
                <a:gd name="connsiteX3985" fmla="*/ 5123633 w 6891715"/>
                <a:gd name="connsiteY3985" fmla="*/ 6088054 h 6367455"/>
                <a:gd name="connsiteX3986" fmla="*/ 5108708 w 6891715"/>
                <a:gd name="connsiteY3986" fmla="*/ 6085834 h 6367455"/>
                <a:gd name="connsiteX3987" fmla="*/ 5112518 w 6891715"/>
                <a:gd name="connsiteY3987" fmla="*/ 6077903 h 6367455"/>
                <a:gd name="connsiteX3988" fmla="*/ 5105214 w 6891715"/>
                <a:gd name="connsiteY3988" fmla="*/ 6066483 h 6367455"/>
                <a:gd name="connsiteX3989" fmla="*/ 5097911 w 6891715"/>
                <a:gd name="connsiteY3989" fmla="*/ 6052842 h 6367455"/>
                <a:gd name="connsiteX3990" fmla="*/ 5104897 w 6891715"/>
                <a:gd name="connsiteY3990" fmla="*/ 6028415 h 6367455"/>
                <a:gd name="connsiteX3991" fmla="*/ 5133159 w 6891715"/>
                <a:gd name="connsiteY3991" fmla="*/ 6005257 h 6367455"/>
                <a:gd name="connsiteX3992" fmla="*/ 5134112 w 6891715"/>
                <a:gd name="connsiteY3992" fmla="*/ 5986224 h 6367455"/>
                <a:gd name="connsiteX3993" fmla="*/ 5116329 w 6891715"/>
                <a:gd name="connsiteY3993" fmla="*/ 5973852 h 6367455"/>
                <a:gd name="connsiteX3994" fmla="*/ 5093782 w 6891715"/>
                <a:gd name="connsiteY3994" fmla="*/ 5989713 h 6367455"/>
                <a:gd name="connsiteX3995" fmla="*/ 5084573 w 6891715"/>
                <a:gd name="connsiteY3995" fmla="*/ 6005575 h 6367455"/>
                <a:gd name="connsiteX3996" fmla="*/ 5073141 w 6891715"/>
                <a:gd name="connsiteY3996" fmla="*/ 6016043 h 6367455"/>
                <a:gd name="connsiteX3997" fmla="*/ 5035987 w 6891715"/>
                <a:gd name="connsiteY3997" fmla="*/ 6013505 h 6367455"/>
                <a:gd name="connsiteX3998" fmla="*/ 5021062 w 6891715"/>
                <a:gd name="connsiteY3998" fmla="*/ 5997644 h 6367455"/>
                <a:gd name="connsiteX3999" fmla="*/ 4988036 w 6891715"/>
                <a:gd name="connsiteY3999" fmla="*/ 5989713 h 6367455"/>
                <a:gd name="connsiteX4000" fmla="*/ 4966125 w 6891715"/>
                <a:gd name="connsiteY4000" fmla="*/ 6007795 h 6367455"/>
                <a:gd name="connsiteX4001" fmla="*/ 4944848 w 6891715"/>
                <a:gd name="connsiteY4001" fmla="*/ 6018264 h 6367455"/>
                <a:gd name="connsiteX4002" fmla="*/ 4934687 w 6891715"/>
                <a:gd name="connsiteY4002" fmla="*/ 6043642 h 6367455"/>
                <a:gd name="connsiteX4003" fmla="*/ 4913410 w 6891715"/>
                <a:gd name="connsiteY4003" fmla="*/ 6049035 h 6367455"/>
                <a:gd name="connsiteX4004" fmla="*/ 4903249 w 6891715"/>
                <a:gd name="connsiteY4004" fmla="*/ 6067117 h 6367455"/>
                <a:gd name="connsiteX4005" fmla="*/ 4857520 w 6891715"/>
                <a:gd name="connsiteY4005" fmla="*/ 6070607 h 6367455"/>
                <a:gd name="connsiteX4006" fmla="*/ 4836562 w 6891715"/>
                <a:gd name="connsiteY4006" fmla="*/ 6068703 h 6367455"/>
                <a:gd name="connsiteX4007" fmla="*/ 4823859 w 6891715"/>
                <a:gd name="connsiteY4007" fmla="*/ 6077268 h 6367455"/>
                <a:gd name="connsiteX4008" fmla="*/ 4801630 w 6891715"/>
                <a:gd name="connsiteY4008" fmla="*/ 6085199 h 6367455"/>
                <a:gd name="connsiteX4009" fmla="*/ 4774003 w 6891715"/>
                <a:gd name="connsiteY4009" fmla="*/ 6068386 h 6367455"/>
                <a:gd name="connsiteX4010" fmla="*/ 4750821 w 6891715"/>
                <a:gd name="connsiteY4010" fmla="*/ 6037932 h 6367455"/>
                <a:gd name="connsiteX4011" fmla="*/ 4727957 w 6891715"/>
                <a:gd name="connsiteY4011" fmla="*/ 6027781 h 6367455"/>
                <a:gd name="connsiteX4012" fmla="*/ 4707951 w 6891715"/>
                <a:gd name="connsiteY4012" fmla="*/ 6010968 h 6367455"/>
                <a:gd name="connsiteX4013" fmla="*/ 4689851 w 6891715"/>
                <a:gd name="connsiteY4013" fmla="*/ 6006844 h 6367455"/>
                <a:gd name="connsiteX4014" fmla="*/ 4665399 w 6891715"/>
                <a:gd name="connsiteY4014" fmla="*/ 5992568 h 6367455"/>
                <a:gd name="connsiteX4015" fmla="*/ 4627292 w 6891715"/>
                <a:gd name="connsiteY4015" fmla="*/ 5989713 h 6367455"/>
                <a:gd name="connsiteX4016" fmla="*/ 4610462 w 6891715"/>
                <a:gd name="connsiteY4016" fmla="*/ 6002402 h 6367455"/>
                <a:gd name="connsiteX4017" fmla="*/ 4606333 w 6891715"/>
                <a:gd name="connsiteY4017" fmla="*/ 6020484 h 6367455"/>
                <a:gd name="connsiteX4018" fmla="*/ 4605698 w 6891715"/>
                <a:gd name="connsiteY4018" fmla="*/ 6034125 h 6367455"/>
                <a:gd name="connsiteX4019" fmla="*/ 4582517 w 6891715"/>
                <a:gd name="connsiteY4019" fmla="*/ 6058552 h 6367455"/>
                <a:gd name="connsiteX4020" fmla="*/ 4568862 w 6891715"/>
                <a:gd name="connsiteY4020" fmla="*/ 6058552 h 6367455"/>
                <a:gd name="connsiteX4021" fmla="*/ 4569497 w 6891715"/>
                <a:gd name="connsiteY4021" fmla="*/ 6051256 h 6367455"/>
                <a:gd name="connsiteX4022" fmla="*/ 4563463 w 6891715"/>
                <a:gd name="connsiteY4022" fmla="*/ 6051256 h 6367455"/>
                <a:gd name="connsiteX4023" fmla="*/ 4557112 w 6891715"/>
                <a:gd name="connsiteY4023" fmla="*/ 6066165 h 6367455"/>
                <a:gd name="connsiteX4024" fmla="*/ 4544410 w 6891715"/>
                <a:gd name="connsiteY4024" fmla="*/ 6071241 h 6367455"/>
                <a:gd name="connsiteX4025" fmla="*/ 4526309 w 6891715"/>
                <a:gd name="connsiteY4025" fmla="*/ 6076951 h 6367455"/>
                <a:gd name="connsiteX4026" fmla="*/ 4501222 w 6891715"/>
                <a:gd name="connsiteY4026" fmla="*/ 6073144 h 6367455"/>
                <a:gd name="connsiteX4027" fmla="*/ 4480581 w 6891715"/>
                <a:gd name="connsiteY4027" fmla="*/ 6058235 h 6367455"/>
                <a:gd name="connsiteX4028" fmla="*/ 4455176 w 6891715"/>
                <a:gd name="connsiteY4028" fmla="*/ 6030319 h 6367455"/>
                <a:gd name="connsiteX4029" fmla="*/ 4452636 w 6891715"/>
                <a:gd name="connsiteY4029" fmla="*/ 6011285 h 6367455"/>
                <a:gd name="connsiteX4030" fmla="*/ 4435805 w 6891715"/>
                <a:gd name="connsiteY4030" fmla="*/ 6006209 h 6367455"/>
                <a:gd name="connsiteX4031" fmla="*/ 4440251 w 6891715"/>
                <a:gd name="connsiteY4031" fmla="*/ 6023974 h 6367455"/>
                <a:gd name="connsiteX4032" fmla="*/ 4422151 w 6891715"/>
                <a:gd name="connsiteY4032" fmla="*/ 6025243 h 6367455"/>
                <a:gd name="connsiteX4033" fmla="*/ 4409448 w 6891715"/>
                <a:gd name="connsiteY4033" fmla="*/ 6012554 h 6367455"/>
                <a:gd name="connsiteX4034" fmla="*/ 4402144 w 6891715"/>
                <a:gd name="connsiteY4034" fmla="*/ 5999230 h 6367455"/>
                <a:gd name="connsiteX4035" fmla="*/ 4394841 w 6891715"/>
                <a:gd name="connsiteY4035" fmla="*/ 6000182 h 6367455"/>
                <a:gd name="connsiteX4036" fmla="*/ 4383091 w 6891715"/>
                <a:gd name="connsiteY4036" fmla="*/ 5992886 h 6367455"/>
                <a:gd name="connsiteX4037" fmla="*/ 4374517 w 6891715"/>
                <a:gd name="connsiteY4037" fmla="*/ 6004623 h 6367455"/>
                <a:gd name="connsiteX4038" fmla="*/ 4377693 w 6891715"/>
                <a:gd name="connsiteY4038" fmla="*/ 6021436 h 6367455"/>
                <a:gd name="connsiteX4039" fmla="*/ 4365308 w 6891715"/>
                <a:gd name="connsiteY4039" fmla="*/ 6035394 h 6367455"/>
                <a:gd name="connsiteX4040" fmla="*/ 4358957 w 6891715"/>
                <a:gd name="connsiteY4040" fmla="*/ 6041739 h 6367455"/>
                <a:gd name="connsiteX4041" fmla="*/ 4352606 w 6891715"/>
                <a:gd name="connsiteY4041" fmla="*/ 6040470 h 6367455"/>
                <a:gd name="connsiteX4042" fmla="*/ 4361180 w 6891715"/>
                <a:gd name="connsiteY4042" fmla="*/ 6029050 h 6367455"/>
                <a:gd name="connsiteX4043" fmla="*/ 4355781 w 6891715"/>
                <a:gd name="connsiteY4043" fmla="*/ 6026829 h 6367455"/>
                <a:gd name="connsiteX4044" fmla="*/ 4347207 w 6891715"/>
                <a:gd name="connsiteY4044" fmla="*/ 6033174 h 6367455"/>
                <a:gd name="connsiteX4045" fmla="*/ 4347207 w 6891715"/>
                <a:gd name="connsiteY4045" fmla="*/ 6019850 h 6367455"/>
                <a:gd name="connsiteX4046" fmla="*/ 4356416 w 6891715"/>
                <a:gd name="connsiteY4046" fmla="*/ 6010016 h 6367455"/>
                <a:gd name="connsiteX4047" fmla="*/ 4353241 w 6891715"/>
                <a:gd name="connsiteY4047" fmla="*/ 6008113 h 6367455"/>
                <a:gd name="connsiteX4048" fmla="*/ 4334187 w 6891715"/>
                <a:gd name="connsiteY4048" fmla="*/ 6009064 h 6367455"/>
                <a:gd name="connsiteX4049" fmla="*/ 4319580 w 6891715"/>
                <a:gd name="connsiteY4049" fmla="*/ 6020802 h 6367455"/>
                <a:gd name="connsiteX4050" fmla="*/ 4303702 w 6891715"/>
                <a:gd name="connsiteY4050" fmla="*/ 6016995 h 6367455"/>
                <a:gd name="connsiteX4051" fmla="*/ 4298304 w 6891715"/>
                <a:gd name="connsiteY4051" fmla="*/ 6022071 h 6367455"/>
                <a:gd name="connsiteX4052" fmla="*/ 4293223 w 6891715"/>
                <a:gd name="connsiteY4052" fmla="*/ 6018898 h 6367455"/>
                <a:gd name="connsiteX4053" fmla="*/ 4293223 w 6891715"/>
                <a:gd name="connsiteY4053" fmla="*/ 6010650 h 6367455"/>
                <a:gd name="connsiteX4054" fmla="*/ 4303384 w 6891715"/>
                <a:gd name="connsiteY4054" fmla="*/ 6002085 h 6367455"/>
                <a:gd name="connsiteX4055" fmla="*/ 4318310 w 6891715"/>
                <a:gd name="connsiteY4055" fmla="*/ 6001134 h 6367455"/>
                <a:gd name="connsiteX4056" fmla="*/ 4331965 w 6891715"/>
                <a:gd name="connsiteY4056" fmla="*/ 6001768 h 6367455"/>
                <a:gd name="connsiteX4057" fmla="*/ 4349113 w 6891715"/>
                <a:gd name="connsiteY4057" fmla="*/ 6003671 h 6367455"/>
                <a:gd name="connsiteX4058" fmla="*/ 4354511 w 6891715"/>
                <a:gd name="connsiteY4058" fmla="*/ 5993203 h 6367455"/>
                <a:gd name="connsiteX4059" fmla="*/ 4349113 w 6891715"/>
                <a:gd name="connsiteY4059" fmla="*/ 5983686 h 6367455"/>
                <a:gd name="connsiteX4060" fmla="*/ 4356099 w 6891715"/>
                <a:gd name="connsiteY4060" fmla="*/ 5978293 h 6367455"/>
                <a:gd name="connsiteX4061" fmla="*/ 4363720 w 6891715"/>
                <a:gd name="connsiteY4061" fmla="*/ 5982734 h 6367455"/>
                <a:gd name="connsiteX4062" fmla="*/ 4371977 w 6891715"/>
                <a:gd name="connsiteY4062" fmla="*/ 5974169 h 6367455"/>
                <a:gd name="connsiteX4063" fmla="*/ 4387854 w 6891715"/>
                <a:gd name="connsiteY4063" fmla="*/ 5968776 h 6367455"/>
                <a:gd name="connsiteX4064" fmla="*/ 4386902 w 6891715"/>
                <a:gd name="connsiteY4064" fmla="*/ 5965604 h 6367455"/>
                <a:gd name="connsiteX4065" fmla="*/ 4356099 w 6891715"/>
                <a:gd name="connsiteY4065" fmla="*/ 5966556 h 6367455"/>
                <a:gd name="connsiteX4066" fmla="*/ 4343397 w 6891715"/>
                <a:gd name="connsiteY4066" fmla="*/ 5965921 h 6367455"/>
                <a:gd name="connsiteX4067" fmla="*/ 4334823 w 6891715"/>
                <a:gd name="connsiteY4067" fmla="*/ 5975438 h 6367455"/>
                <a:gd name="connsiteX4068" fmla="*/ 4331012 w 6891715"/>
                <a:gd name="connsiteY4068" fmla="*/ 5976707 h 6367455"/>
                <a:gd name="connsiteX4069" fmla="*/ 4322438 w 6891715"/>
                <a:gd name="connsiteY4069" fmla="*/ 5976707 h 6367455"/>
                <a:gd name="connsiteX4070" fmla="*/ 4312911 w 6891715"/>
                <a:gd name="connsiteY4070" fmla="*/ 5972266 h 6367455"/>
                <a:gd name="connsiteX4071" fmla="*/ 4303384 w 6891715"/>
                <a:gd name="connsiteY4071" fmla="*/ 5973852 h 6367455"/>
                <a:gd name="connsiteX4072" fmla="*/ 4292905 w 6891715"/>
                <a:gd name="connsiteY4072" fmla="*/ 5986541 h 6367455"/>
                <a:gd name="connsiteX4073" fmla="*/ 4285284 w 6891715"/>
                <a:gd name="connsiteY4073" fmla="*/ 5983369 h 6367455"/>
                <a:gd name="connsiteX4074" fmla="*/ 4281156 w 6891715"/>
                <a:gd name="connsiteY4074" fmla="*/ 5969411 h 6367455"/>
                <a:gd name="connsiteX4075" fmla="*/ 4285919 w 6891715"/>
                <a:gd name="connsiteY4075" fmla="*/ 5958942 h 6367455"/>
                <a:gd name="connsiteX4076" fmla="*/ 4303067 w 6891715"/>
                <a:gd name="connsiteY4076" fmla="*/ 5956721 h 6367455"/>
                <a:gd name="connsiteX4077" fmla="*/ 4308465 w 6891715"/>
                <a:gd name="connsiteY4077" fmla="*/ 5955770 h 6367455"/>
                <a:gd name="connsiteX4078" fmla="*/ 4308465 w 6891715"/>
                <a:gd name="connsiteY4078" fmla="*/ 5947205 h 6367455"/>
                <a:gd name="connsiteX4079" fmla="*/ 4309418 w 6891715"/>
                <a:gd name="connsiteY4079" fmla="*/ 5937688 h 6367455"/>
                <a:gd name="connsiteX4080" fmla="*/ 4298939 w 6891715"/>
                <a:gd name="connsiteY4080" fmla="*/ 5937688 h 6367455"/>
                <a:gd name="connsiteX4081" fmla="*/ 4293540 w 6891715"/>
                <a:gd name="connsiteY4081" fmla="*/ 5939274 h 6367455"/>
                <a:gd name="connsiteX4082" fmla="*/ 4281791 w 6891715"/>
                <a:gd name="connsiteY4082" fmla="*/ 5928488 h 6367455"/>
                <a:gd name="connsiteX4083" fmla="*/ 4280838 w 6891715"/>
                <a:gd name="connsiteY4083" fmla="*/ 5918971 h 6367455"/>
                <a:gd name="connsiteX4084" fmla="*/ 4277345 w 6891715"/>
                <a:gd name="connsiteY4084" fmla="*/ 5909772 h 6367455"/>
                <a:gd name="connsiteX4085" fmla="*/ 4262420 w 6891715"/>
                <a:gd name="connsiteY4085" fmla="*/ 5897082 h 6367455"/>
                <a:gd name="connsiteX4086" fmla="*/ 4267818 w 6891715"/>
                <a:gd name="connsiteY4086" fmla="*/ 5891690 h 6367455"/>
                <a:gd name="connsiteX4087" fmla="*/ 4276075 w 6891715"/>
                <a:gd name="connsiteY4087" fmla="*/ 5896131 h 6367455"/>
                <a:gd name="connsiteX4088" fmla="*/ 4281473 w 6891715"/>
                <a:gd name="connsiteY4088" fmla="*/ 5884393 h 6367455"/>
                <a:gd name="connsiteX4089" fmla="*/ 4277027 w 6891715"/>
                <a:gd name="connsiteY4089" fmla="*/ 5870435 h 6367455"/>
                <a:gd name="connsiteX4090" fmla="*/ 4270359 w 6891715"/>
                <a:gd name="connsiteY4090" fmla="*/ 5863456 h 6367455"/>
                <a:gd name="connsiteX4091" fmla="*/ 4253528 w 6891715"/>
                <a:gd name="connsiteY4091" fmla="*/ 5853939 h 6367455"/>
                <a:gd name="connsiteX4092" fmla="*/ 4236380 w 6891715"/>
                <a:gd name="connsiteY4092" fmla="*/ 5828878 h 6367455"/>
                <a:gd name="connsiteX4093" fmla="*/ 4223678 w 6891715"/>
                <a:gd name="connsiteY4093" fmla="*/ 5829195 h 6367455"/>
                <a:gd name="connsiteX4094" fmla="*/ 4219550 w 6891715"/>
                <a:gd name="connsiteY4094" fmla="*/ 5843788 h 6367455"/>
                <a:gd name="connsiteX4095" fmla="*/ 4212246 w 6891715"/>
                <a:gd name="connsiteY4095" fmla="*/ 5840933 h 6367455"/>
                <a:gd name="connsiteX4096" fmla="*/ 4197321 w 6891715"/>
                <a:gd name="connsiteY4096" fmla="*/ 5826975 h 6367455"/>
                <a:gd name="connsiteX4097" fmla="*/ 4182395 w 6891715"/>
                <a:gd name="connsiteY4097" fmla="*/ 5823168 h 6367455"/>
                <a:gd name="connsiteX4098" fmla="*/ 4187476 w 6891715"/>
                <a:gd name="connsiteY4098" fmla="*/ 5806355 h 6367455"/>
                <a:gd name="connsiteX4099" fmla="*/ 4195733 w 6891715"/>
                <a:gd name="connsiteY4099" fmla="*/ 5808258 h 6367455"/>
                <a:gd name="connsiteX4100" fmla="*/ 4194145 w 6891715"/>
                <a:gd name="connsiteY4100" fmla="*/ 5814603 h 6367455"/>
                <a:gd name="connsiteX4101" fmla="*/ 4199226 w 6891715"/>
                <a:gd name="connsiteY4101" fmla="*/ 5816506 h 6367455"/>
                <a:gd name="connsiteX4102" fmla="*/ 4208435 w 6891715"/>
                <a:gd name="connsiteY4102" fmla="*/ 5805721 h 6367455"/>
                <a:gd name="connsiteX4103" fmla="*/ 4203354 w 6891715"/>
                <a:gd name="connsiteY4103" fmla="*/ 5798742 h 6367455"/>
                <a:gd name="connsiteX4104" fmla="*/ 4194780 w 6891715"/>
                <a:gd name="connsiteY4104" fmla="*/ 5794618 h 6367455"/>
                <a:gd name="connsiteX4105" fmla="*/ 4190652 w 6891715"/>
                <a:gd name="connsiteY4105" fmla="*/ 5777487 h 6367455"/>
                <a:gd name="connsiteX4106" fmla="*/ 4197956 w 6891715"/>
                <a:gd name="connsiteY4106" fmla="*/ 5775584 h 6367455"/>
                <a:gd name="connsiteX4107" fmla="*/ 4209388 w 6891715"/>
                <a:gd name="connsiteY4107" fmla="*/ 5778756 h 6367455"/>
                <a:gd name="connsiteX4108" fmla="*/ 4212881 w 6891715"/>
                <a:gd name="connsiteY4108" fmla="*/ 5790176 h 6367455"/>
                <a:gd name="connsiteX4109" fmla="*/ 4211611 w 6891715"/>
                <a:gd name="connsiteY4109" fmla="*/ 5800645 h 6367455"/>
                <a:gd name="connsiteX4110" fmla="*/ 4216056 w 6891715"/>
                <a:gd name="connsiteY4110" fmla="*/ 5809210 h 6367455"/>
                <a:gd name="connsiteX4111" fmla="*/ 4226536 w 6891715"/>
                <a:gd name="connsiteY4111" fmla="*/ 5812382 h 6367455"/>
                <a:gd name="connsiteX4112" fmla="*/ 4223360 w 6891715"/>
                <a:gd name="connsiteY4112" fmla="*/ 5800645 h 6367455"/>
                <a:gd name="connsiteX4113" fmla="*/ 4225583 w 6891715"/>
                <a:gd name="connsiteY4113" fmla="*/ 5795252 h 6367455"/>
                <a:gd name="connsiteX4114" fmla="*/ 4229711 w 6891715"/>
                <a:gd name="connsiteY4114" fmla="*/ 5798424 h 6367455"/>
                <a:gd name="connsiteX4115" fmla="*/ 4230982 w 6891715"/>
                <a:gd name="connsiteY4115" fmla="*/ 5812382 h 6367455"/>
                <a:gd name="connsiteX4116" fmla="*/ 4242414 w 6891715"/>
                <a:gd name="connsiteY4116" fmla="*/ 5805403 h 6367455"/>
                <a:gd name="connsiteX4117" fmla="*/ 4256386 w 6891715"/>
                <a:gd name="connsiteY4117" fmla="*/ 5807624 h 6367455"/>
                <a:gd name="connsiteX4118" fmla="*/ 4273217 w 6891715"/>
                <a:gd name="connsiteY4118" fmla="*/ 5807624 h 6367455"/>
                <a:gd name="connsiteX4119" fmla="*/ 4266865 w 6891715"/>
                <a:gd name="connsiteY4119" fmla="*/ 5799059 h 6367455"/>
                <a:gd name="connsiteX4120" fmla="*/ 4252258 w 6891715"/>
                <a:gd name="connsiteY4120" fmla="*/ 5798107 h 6367455"/>
                <a:gd name="connsiteX4121" fmla="*/ 4244637 w 6891715"/>
                <a:gd name="connsiteY4121" fmla="*/ 5797473 h 6367455"/>
                <a:gd name="connsiteX4122" fmla="*/ 4238285 w 6891715"/>
                <a:gd name="connsiteY4122" fmla="*/ 5789859 h 6367455"/>
                <a:gd name="connsiteX4123" fmla="*/ 4227488 w 6891715"/>
                <a:gd name="connsiteY4123" fmla="*/ 5772412 h 6367455"/>
                <a:gd name="connsiteX4124" fmla="*/ 4233840 w 6891715"/>
                <a:gd name="connsiteY4124" fmla="*/ 5763846 h 6367455"/>
                <a:gd name="connsiteX4125" fmla="*/ 4241143 w 6891715"/>
                <a:gd name="connsiteY4125" fmla="*/ 5767653 h 6367455"/>
                <a:gd name="connsiteX4126" fmla="*/ 4251623 w 6891715"/>
                <a:gd name="connsiteY4126" fmla="*/ 5754964 h 6367455"/>
                <a:gd name="connsiteX4127" fmla="*/ 4255751 w 6891715"/>
                <a:gd name="connsiteY4127" fmla="*/ 5744495 h 6367455"/>
                <a:gd name="connsiteX4128" fmla="*/ 4252575 w 6891715"/>
                <a:gd name="connsiteY4128" fmla="*/ 5740371 h 6367455"/>
                <a:gd name="connsiteX4129" fmla="*/ 4238603 w 6891715"/>
                <a:gd name="connsiteY4129" fmla="*/ 5746716 h 6367455"/>
                <a:gd name="connsiteX4130" fmla="*/ 4234475 w 6891715"/>
                <a:gd name="connsiteY4130" fmla="*/ 5742592 h 6367455"/>
                <a:gd name="connsiteX4131" fmla="*/ 4233204 w 6891715"/>
                <a:gd name="connsiteY4131" fmla="*/ 5727682 h 6367455"/>
                <a:gd name="connsiteX4132" fmla="*/ 4239873 w 6891715"/>
                <a:gd name="connsiteY4132" fmla="*/ 5720386 h 6367455"/>
                <a:gd name="connsiteX4133" fmla="*/ 4233204 w 6891715"/>
                <a:gd name="connsiteY4133" fmla="*/ 5713407 h 6367455"/>
                <a:gd name="connsiteX4134" fmla="*/ 4222725 w 6891715"/>
                <a:gd name="connsiteY4134" fmla="*/ 5707062 h 6367455"/>
                <a:gd name="connsiteX4135" fmla="*/ 4219232 w 6891715"/>
                <a:gd name="connsiteY4135" fmla="*/ 5699449 h 6367455"/>
                <a:gd name="connsiteX4136" fmla="*/ 4212881 w 6891715"/>
                <a:gd name="connsiteY4136" fmla="*/ 5699449 h 6367455"/>
                <a:gd name="connsiteX4137" fmla="*/ 4212881 w 6891715"/>
                <a:gd name="connsiteY4137" fmla="*/ 5690249 h 6367455"/>
                <a:gd name="connsiteX4138" fmla="*/ 4220185 w 6891715"/>
                <a:gd name="connsiteY4138" fmla="*/ 5690884 h 6367455"/>
                <a:gd name="connsiteX4139" fmla="*/ 4235110 w 6891715"/>
                <a:gd name="connsiteY4139" fmla="*/ 5686760 h 6367455"/>
                <a:gd name="connsiteX4140" fmla="*/ 4235110 w 6891715"/>
                <a:gd name="connsiteY4140" fmla="*/ 5682636 h 6367455"/>
                <a:gd name="connsiteX4141" fmla="*/ 4246859 w 6891715"/>
                <a:gd name="connsiteY4141" fmla="*/ 5681367 h 6367455"/>
                <a:gd name="connsiteX4142" fmla="*/ 4251623 w 6891715"/>
                <a:gd name="connsiteY4142" fmla="*/ 5673119 h 6367455"/>
                <a:gd name="connsiteX4143" fmla="*/ 4248447 w 6891715"/>
                <a:gd name="connsiteY4143" fmla="*/ 5663285 h 6367455"/>
                <a:gd name="connsiteX4144" fmla="*/ 4221455 w 6891715"/>
                <a:gd name="connsiteY4144" fmla="*/ 5672167 h 6367455"/>
                <a:gd name="connsiteX4145" fmla="*/ 4208435 w 6891715"/>
                <a:gd name="connsiteY4145" fmla="*/ 5672167 h 6367455"/>
                <a:gd name="connsiteX4146" fmla="*/ 4193827 w 6891715"/>
                <a:gd name="connsiteY4146" fmla="*/ 5671216 h 6367455"/>
                <a:gd name="connsiteX4147" fmla="*/ 4182078 w 6891715"/>
                <a:gd name="connsiteY4147" fmla="*/ 5684856 h 6367455"/>
                <a:gd name="connsiteX4148" fmla="*/ 4167153 w 6891715"/>
                <a:gd name="connsiteY4148" fmla="*/ 5685491 h 6367455"/>
                <a:gd name="connsiteX4149" fmla="*/ 4168105 w 6891715"/>
                <a:gd name="connsiteY4149" fmla="*/ 5672484 h 6367455"/>
                <a:gd name="connsiteX4150" fmla="*/ 4172551 w 6891715"/>
                <a:gd name="connsiteY4150" fmla="*/ 5665188 h 6367455"/>
                <a:gd name="connsiteX4151" fmla="*/ 4173504 w 6891715"/>
                <a:gd name="connsiteY4151" fmla="*/ 5651547 h 6367455"/>
                <a:gd name="connsiteX4152" fmla="*/ 4169058 w 6891715"/>
                <a:gd name="connsiteY4152" fmla="*/ 5637906 h 6367455"/>
                <a:gd name="connsiteX4153" fmla="*/ 4176362 w 6891715"/>
                <a:gd name="connsiteY4153" fmla="*/ 5618873 h 6367455"/>
                <a:gd name="connsiteX4154" fmla="*/ 4195098 w 6891715"/>
                <a:gd name="connsiteY4154" fmla="*/ 5603011 h 6367455"/>
                <a:gd name="connsiteX4155" fmla="*/ 4196050 w 6891715"/>
                <a:gd name="connsiteY4155" fmla="*/ 5595715 h 6367455"/>
                <a:gd name="connsiteX4156" fmla="*/ 4205260 w 6891715"/>
                <a:gd name="connsiteY4156" fmla="*/ 5583978 h 6367455"/>
                <a:gd name="connsiteX4157" fmla="*/ 4219232 w 6891715"/>
                <a:gd name="connsiteY4157" fmla="*/ 5580805 h 6367455"/>
                <a:gd name="connsiteX4158" fmla="*/ 4230982 w 6891715"/>
                <a:gd name="connsiteY4158" fmla="*/ 5565896 h 6367455"/>
                <a:gd name="connsiteX4159" fmla="*/ 4244637 w 6891715"/>
                <a:gd name="connsiteY4159" fmla="*/ 5563358 h 6367455"/>
                <a:gd name="connsiteX4160" fmla="*/ 4257021 w 6891715"/>
                <a:gd name="connsiteY4160" fmla="*/ 5561454 h 6367455"/>
                <a:gd name="connsiteX4161" fmla="*/ 4264643 w 6891715"/>
                <a:gd name="connsiteY4161" fmla="*/ 5553841 h 6367455"/>
                <a:gd name="connsiteX4162" fmla="*/ 4280520 w 6891715"/>
                <a:gd name="connsiteY4162" fmla="*/ 5557013 h 6367455"/>
                <a:gd name="connsiteX4163" fmla="*/ 4286872 w 6891715"/>
                <a:gd name="connsiteY4163" fmla="*/ 5570337 h 6367455"/>
                <a:gd name="connsiteX4164" fmla="*/ 4295128 w 6891715"/>
                <a:gd name="connsiteY4164" fmla="*/ 5575730 h 6367455"/>
                <a:gd name="connsiteX4165" fmla="*/ 4318627 w 6891715"/>
                <a:gd name="connsiteY4165" fmla="*/ 5575412 h 6367455"/>
                <a:gd name="connsiteX4166" fmla="*/ 4327201 w 6891715"/>
                <a:gd name="connsiteY4166" fmla="*/ 5566847 h 6367455"/>
                <a:gd name="connsiteX4167" fmla="*/ 4310053 w 6891715"/>
                <a:gd name="connsiteY4167" fmla="*/ 5556696 h 6367455"/>
                <a:gd name="connsiteX4168" fmla="*/ 4311323 w 6891715"/>
                <a:gd name="connsiteY4168" fmla="*/ 5550351 h 6367455"/>
                <a:gd name="connsiteX4169" fmla="*/ 4326884 w 6891715"/>
                <a:gd name="connsiteY4169" fmla="*/ 5547813 h 6367455"/>
                <a:gd name="connsiteX4170" fmla="*/ 4345937 w 6891715"/>
                <a:gd name="connsiteY4170" fmla="*/ 5550034 h 6367455"/>
                <a:gd name="connsiteX4171" fmla="*/ 4345302 w 6891715"/>
                <a:gd name="connsiteY4171" fmla="*/ 5558599 h 6367455"/>
                <a:gd name="connsiteX4172" fmla="*/ 4334505 w 6891715"/>
                <a:gd name="connsiteY4172" fmla="*/ 5560503 h 6367455"/>
                <a:gd name="connsiteX4173" fmla="*/ 4358957 w 6891715"/>
                <a:gd name="connsiteY4173" fmla="*/ 5572875 h 6367455"/>
                <a:gd name="connsiteX4174" fmla="*/ 4384361 w 6891715"/>
                <a:gd name="connsiteY4174" fmla="*/ 5570971 h 6367455"/>
                <a:gd name="connsiteX4175" fmla="*/ 4414847 w 6891715"/>
                <a:gd name="connsiteY4175" fmla="*/ 5562089 h 6367455"/>
                <a:gd name="connsiteX4176" fmla="*/ 4437076 w 6891715"/>
                <a:gd name="connsiteY4176" fmla="*/ 5559551 h 6367455"/>
                <a:gd name="connsiteX4177" fmla="*/ 4446602 w 6891715"/>
                <a:gd name="connsiteY4177" fmla="*/ 5562723 h 6367455"/>
                <a:gd name="connsiteX4178" fmla="*/ 4458352 w 6891715"/>
                <a:gd name="connsiteY4178" fmla="*/ 5562723 h 6367455"/>
                <a:gd name="connsiteX4179" fmla="*/ 4458034 w 6891715"/>
                <a:gd name="connsiteY4179" fmla="*/ 5550034 h 6367455"/>
                <a:gd name="connsiteX4180" fmla="*/ 4452636 w 6891715"/>
                <a:gd name="connsiteY4180" fmla="*/ 5546862 h 6367455"/>
                <a:gd name="connsiteX4181" fmla="*/ 4438346 w 6891715"/>
                <a:gd name="connsiteY4181" fmla="*/ 5551303 h 6367455"/>
                <a:gd name="connsiteX4182" fmla="*/ 4430725 w 6891715"/>
                <a:gd name="connsiteY4182" fmla="*/ 5547179 h 6367455"/>
                <a:gd name="connsiteX4183" fmla="*/ 4421198 w 6891715"/>
                <a:gd name="connsiteY4183" fmla="*/ 5540834 h 6367455"/>
                <a:gd name="connsiteX4184" fmla="*/ 4438981 w 6891715"/>
                <a:gd name="connsiteY4184" fmla="*/ 5533221 h 6367455"/>
                <a:gd name="connsiteX4185" fmla="*/ 4442157 w 6891715"/>
                <a:gd name="connsiteY4185" fmla="*/ 5528145 h 6367455"/>
                <a:gd name="connsiteX4186" fmla="*/ 4469784 w 6891715"/>
                <a:gd name="connsiteY4186" fmla="*/ 5528780 h 6367455"/>
                <a:gd name="connsiteX4187" fmla="*/ 4481534 w 6891715"/>
                <a:gd name="connsiteY4187" fmla="*/ 5527828 h 6367455"/>
                <a:gd name="connsiteX4188" fmla="*/ 4484074 w 6891715"/>
                <a:gd name="connsiteY4188" fmla="*/ 5521483 h 6367455"/>
                <a:gd name="connsiteX4189" fmla="*/ 4503445 w 6891715"/>
                <a:gd name="connsiteY4189" fmla="*/ 5522118 h 6367455"/>
                <a:gd name="connsiteX4190" fmla="*/ 4525674 w 6891715"/>
                <a:gd name="connsiteY4190" fmla="*/ 5523070 h 6367455"/>
                <a:gd name="connsiteX4191" fmla="*/ 4518053 w 6891715"/>
                <a:gd name="connsiteY4191" fmla="*/ 5517677 h 6367455"/>
                <a:gd name="connsiteX4192" fmla="*/ 4503445 w 6891715"/>
                <a:gd name="connsiteY4192" fmla="*/ 5516091 h 6367455"/>
                <a:gd name="connsiteX4193" fmla="*/ 4489473 w 6891715"/>
                <a:gd name="connsiteY4193" fmla="*/ 5516091 h 6367455"/>
                <a:gd name="connsiteX4194" fmla="*/ 4484074 w 6891715"/>
                <a:gd name="connsiteY4194" fmla="*/ 5521483 h 6367455"/>
                <a:gd name="connsiteX4195" fmla="*/ 4471372 w 6891715"/>
                <a:gd name="connsiteY4195" fmla="*/ 5518311 h 6367455"/>
                <a:gd name="connsiteX4196" fmla="*/ 4466291 w 6891715"/>
                <a:gd name="connsiteY4196" fmla="*/ 5513236 h 6367455"/>
                <a:gd name="connsiteX4197" fmla="*/ 4467244 w 6891715"/>
                <a:gd name="connsiteY4197" fmla="*/ 5502767 h 6367455"/>
                <a:gd name="connsiteX4198" fmla="*/ 4457717 w 6891715"/>
                <a:gd name="connsiteY4198" fmla="*/ 5498326 h 6367455"/>
                <a:gd name="connsiteX4199" fmla="*/ 4449143 w 6891715"/>
                <a:gd name="connsiteY4199" fmla="*/ 5491030 h 6367455"/>
                <a:gd name="connsiteX4200" fmla="*/ 4451366 w 6891715"/>
                <a:gd name="connsiteY4200" fmla="*/ 5488174 h 6367455"/>
                <a:gd name="connsiteX4201" fmla="*/ 4445967 w 6891715"/>
                <a:gd name="connsiteY4201" fmla="*/ 5484050 h 6367455"/>
                <a:gd name="connsiteX4202" fmla="*/ 4450413 w 6891715"/>
                <a:gd name="connsiteY4202" fmla="*/ 5474216 h 6367455"/>
                <a:gd name="connsiteX4203" fmla="*/ 4454224 w 6891715"/>
                <a:gd name="connsiteY4203" fmla="*/ 5462796 h 6367455"/>
                <a:gd name="connsiteX4204" fmla="*/ 4471054 w 6891715"/>
                <a:gd name="connsiteY4204" fmla="*/ 5460576 h 6367455"/>
                <a:gd name="connsiteX4205" fmla="*/ 4485979 w 6891715"/>
                <a:gd name="connsiteY4205" fmla="*/ 5470727 h 6367455"/>
                <a:gd name="connsiteX4206" fmla="*/ 4497729 w 6891715"/>
                <a:gd name="connsiteY4206" fmla="*/ 5466603 h 6367455"/>
                <a:gd name="connsiteX4207" fmla="*/ 4519005 w 6891715"/>
                <a:gd name="connsiteY4207" fmla="*/ 5472630 h 6367455"/>
                <a:gd name="connsiteX4208" fmla="*/ 4540282 w 6891715"/>
                <a:gd name="connsiteY4208" fmla="*/ 5474216 h 6367455"/>
                <a:gd name="connsiteX4209" fmla="*/ 4576801 w 6891715"/>
                <a:gd name="connsiteY4209" fmla="*/ 5462796 h 6367455"/>
                <a:gd name="connsiteX4210" fmla="*/ 4615225 w 6891715"/>
                <a:gd name="connsiteY4210" fmla="*/ 5473899 h 6367455"/>
                <a:gd name="connsiteX4211" fmla="*/ 4632055 w 6891715"/>
                <a:gd name="connsiteY4211" fmla="*/ 5472630 h 6367455"/>
                <a:gd name="connsiteX4212" fmla="*/ 4660635 w 6891715"/>
                <a:gd name="connsiteY4212" fmla="*/ 5469141 h 6367455"/>
                <a:gd name="connsiteX4213" fmla="*/ 4667939 w 6891715"/>
                <a:gd name="connsiteY4213" fmla="*/ 5447252 h 6367455"/>
                <a:gd name="connsiteX4214" fmla="*/ 4721606 w 6891715"/>
                <a:gd name="connsiteY4214" fmla="*/ 5417115 h 6367455"/>
                <a:gd name="connsiteX4215" fmla="*/ 4777179 w 6891715"/>
                <a:gd name="connsiteY4215" fmla="*/ 5385075 h 6367455"/>
                <a:gd name="connsiteX4216" fmla="*/ 4808934 w 6891715"/>
                <a:gd name="connsiteY4216" fmla="*/ 5377144 h 6367455"/>
                <a:gd name="connsiteX4217" fmla="*/ 4837197 w 6891715"/>
                <a:gd name="connsiteY4217" fmla="*/ 5363504 h 6367455"/>
                <a:gd name="connsiteX4218" fmla="*/ 4847994 w 6891715"/>
                <a:gd name="connsiteY4218" fmla="*/ 5354938 h 6367455"/>
                <a:gd name="connsiteX4219" fmla="*/ 4929288 w 6891715"/>
                <a:gd name="connsiteY4219" fmla="*/ 5357476 h 6367455"/>
                <a:gd name="connsiteX4220" fmla="*/ 4984543 w 6891715"/>
                <a:gd name="connsiteY4220" fmla="*/ 5364138 h 6367455"/>
                <a:gd name="connsiteX4221" fmla="*/ 5002644 w 6891715"/>
                <a:gd name="connsiteY4221" fmla="*/ 5359697 h 6367455"/>
                <a:gd name="connsiteX4222" fmla="*/ 5014076 w 6891715"/>
                <a:gd name="connsiteY4222" fmla="*/ 5347008 h 6367455"/>
                <a:gd name="connsiteX4223" fmla="*/ 5026778 w 6891715"/>
                <a:gd name="connsiteY4223" fmla="*/ 5345104 h 6367455"/>
                <a:gd name="connsiteX4224" fmla="*/ 5042021 w 6891715"/>
                <a:gd name="connsiteY4224" fmla="*/ 5383489 h 6367455"/>
                <a:gd name="connsiteX4225" fmla="*/ 5058851 w 6891715"/>
                <a:gd name="connsiteY4225" fmla="*/ 5387613 h 6367455"/>
                <a:gd name="connsiteX4226" fmla="*/ 5071553 w 6891715"/>
                <a:gd name="connsiteY4226" fmla="*/ 5399033 h 6367455"/>
                <a:gd name="connsiteX4227" fmla="*/ 5089654 w 6891715"/>
                <a:gd name="connsiteY4227" fmla="*/ 5402205 h 6367455"/>
                <a:gd name="connsiteX4228" fmla="*/ 5111883 w 6891715"/>
                <a:gd name="connsiteY4228" fmla="*/ 5391420 h 6367455"/>
                <a:gd name="connsiteX4229" fmla="*/ 5119504 w 6891715"/>
                <a:gd name="connsiteY4229" fmla="*/ 5394592 h 6367455"/>
                <a:gd name="connsiteX4230" fmla="*/ 5129031 w 6891715"/>
                <a:gd name="connsiteY4230" fmla="*/ 5401888 h 6367455"/>
                <a:gd name="connsiteX4231" fmla="*/ 5145227 w 6891715"/>
                <a:gd name="connsiteY4231" fmla="*/ 5438687 h 6367455"/>
                <a:gd name="connsiteX4232" fmla="*/ 5162057 w 6891715"/>
                <a:gd name="connsiteY4232" fmla="*/ 5443445 h 6367455"/>
                <a:gd name="connsiteX4233" fmla="*/ 5170313 w 6891715"/>
                <a:gd name="connsiteY4233" fmla="*/ 5439321 h 6367455"/>
                <a:gd name="connsiteX4234" fmla="*/ 5178570 w 6891715"/>
                <a:gd name="connsiteY4234" fmla="*/ 5438687 h 6367455"/>
                <a:gd name="connsiteX4235" fmla="*/ 5189049 w 6891715"/>
                <a:gd name="connsiteY4235" fmla="*/ 5448204 h 6367455"/>
                <a:gd name="connsiteX4236" fmla="*/ 5199211 w 6891715"/>
                <a:gd name="connsiteY4236" fmla="*/ 5454548 h 6367455"/>
                <a:gd name="connsiteX4237" fmla="*/ 5223345 w 6891715"/>
                <a:gd name="connsiteY4237" fmla="*/ 5460576 h 6367455"/>
                <a:gd name="connsiteX4238" fmla="*/ 5241129 w 6891715"/>
                <a:gd name="connsiteY4238" fmla="*/ 5475168 h 6367455"/>
                <a:gd name="connsiteX4239" fmla="*/ 5251608 w 6891715"/>
                <a:gd name="connsiteY4239" fmla="*/ 5480561 h 6367455"/>
                <a:gd name="connsiteX4240" fmla="*/ 5253831 w 6891715"/>
                <a:gd name="connsiteY4240" fmla="*/ 5470727 h 6367455"/>
                <a:gd name="connsiteX4241" fmla="*/ 5262087 w 6891715"/>
                <a:gd name="connsiteY4241" fmla="*/ 5470727 h 6367455"/>
                <a:gd name="connsiteX4242" fmla="*/ 5290032 w 6891715"/>
                <a:gd name="connsiteY4242" fmla="*/ 5485954 h 6367455"/>
                <a:gd name="connsiteX4243" fmla="*/ 5318930 w 6891715"/>
                <a:gd name="connsiteY4243" fmla="*/ 5495471 h 6367455"/>
                <a:gd name="connsiteX4244" fmla="*/ 5356084 w 6891715"/>
                <a:gd name="connsiteY4244" fmla="*/ 5482464 h 6367455"/>
                <a:gd name="connsiteX4245" fmla="*/ 5421501 w 6891715"/>
                <a:gd name="connsiteY4245" fmla="*/ 5468824 h 6367455"/>
                <a:gd name="connsiteX4246" fmla="*/ 5495174 w 6891715"/>
                <a:gd name="connsiteY4246" fmla="*/ 5479927 h 6367455"/>
                <a:gd name="connsiteX4247" fmla="*/ 5517720 w 6891715"/>
                <a:gd name="connsiteY4247" fmla="*/ 5481830 h 6367455"/>
                <a:gd name="connsiteX4248" fmla="*/ 5564401 w 6891715"/>
                <a:gd name="connsiteY4248" fmla="*/ 5452645 h 6367455"/>
                <a:gd name="connsiteX4249" fmla="*/ 5579961 w 6891715"/>
                <a:gd name="connsiteY4249" fmla="*/ 5450424 h 6367455"/>
                <a:gd name="connsiteX4250" fmla="*/ 5598062 w 6891715"/>
                <a:gd name="connsiteY4250" fmla="*/ 5437735 h 6367455"/>
                <a:gd name="connsiteX4251" fmla="*/ 5650459 w 6891715"/>
                <a:gd name="connsiteY4251" fmla="*/ 5377144 h 6367455"/>
                <a:gd name="connsiteX4252" fmla="*/ 5660621 w 6891715"/>
                <a:gd name="connsiteY4252" fmla="*/ 5382854 h 6367455"/>
                <a:gd name="connsiteX4253" fmla="*/ 5660866 w 6891715"/>
                <a:gd name="connsiteY4253" fmla="*/ 5382796 h 6367455"/>
                <a:gd name="connsiteX4254" fmla="*/ 5650740 w 6891715"/>
                <a:gd name="connsiteY4254" fmla="*/ 5377092 h 6367455"/>
                <a:gd name="connsiteX4255" fmla="*/ 5651375 w 6891715"/>
                <a:gd name="connsiteY4255" fmla="*/ 5348489 h 6367455"/>
                <a:gd name="connsiteX4256" fmla="*/ 5636460 w 6891715"/>
                <a:gd name="connsiteY4256" fmla="*/ 5328467 h 6367455"/>
                <a:gd name="connsiteX4257" fmla="*/ 5629479 w 6891715"/>
                <a:gd name="connsiteY4257" fmla="*/ 5271897 h 6367455"/>
                <a:gd name="connsiteX4258" fmla="*/ 5604092 w 6891715"/>
                <a:gd name="connsiteY4258" fmla="*/ 5243611 h 6367455"/>
                <a:gd name="connsiteX4259" fmla="*/ 5598380 w 6891715"/>
                <a:gd name="connsiteY4259" fmla="*/ 5224543 h 6367455"/>
                <a:gd name="connsiteX4260" fmla="*/ 5585686 w 6891715"/>
                <a:gd name="connsiteY4260" fmla="*/ 5214373 h 6367455"/>
                <a:gd name="connsiteX4261" fmla="*/ 5545384 w 6891715"/>
                <a:gd name="connsiteY4261" fmla="*/ 5211513 h 6367455"/>
                <a:gd name="connsiteX4262" fmla="*/ 5520949 w 6891715"/>
                <a:gd name="connsiteY4262" fmla="*/ 5202296 h 6367455"/>
                <a:gd name="connsiteX4263" fmla="*/ 5511429 w 6891715"/>
                <a:gd name="connsiteY4263" fmla="*/ 5181956 h 6367455"/>
                <a:gd name="connsiteX4264" fmla="*/ 5512381 w 6891715"/>
                <a:gd name="connsiteY4264" fmla="*/ 5175600 h 6367455"/>
                <a:gd name="connsiteX4265" fmla="*/ 5502861 w 6891715"/>
                <a:gd name="connsiteY4265" fmla="*/ 5178142 h 6367455"/>
                <a:gd name="connsiteX4266" fmla="*/ 5482869 w 6891715"/>
                <a:gd name="connsiteY4266" fmla="*/ 5165430 h 6367455"/>
                <a:gd name="connsiteX4267" fmla="*/ 5475253 w 6891715"/>
                <a:gd name="connsiteY4267" fmla="*/ 5146997 h 6367455"/>
                <a:gd name="connsiteX4268" fmla="*/ 5474184 w 6891715"/>
                <a:gd name="connsiteY4268" fmla="*/ 5146401 h 6367455"/>
                <a:gd name="connsiteX4269" fmla="*/ 5451638 w 6891715"/>
                <a:gd name="connsiteY4269" fmla="*/ 5128307 h 6367455"/>
                <a:gd name="connsiteX4270" fmla="*/ 5417342 w 6891715"/>
                <a:gd name="connsiteY4270" fmla="*/ 5083548 h 6367455"/>
                <a:gd name="connsiteX4271" fmla="*/ 5373837 w 6891715"/>
                <a:gd name="connsiteY4271" fmla="*/ 5054026 h 6367455"/>
                <a:gd name="connsiteX4272" fmla="*/ 5345257 w 6891715"/>
                <a:gd name="connsiteY4272" fmla="*/ 5042598 h 6367455"/>
                <a:gd name="connsiteX4273" fmla="*/ 5320806 w 6891715"/>
                <a:gd name="connsiteY4273" fmla="*/ 5037837 h 6367455"/>
                <a:gd name="connsiteX4274" fmla="*/ 5300482 w 6891715"/>
                <a:gd name="connsiteY4274" fmla="*/ 5026409 h 6367455"/>
                <a:gd name="connsiteX4275" fmla="*/ 5300165 w 6891715"/>
                <a:gd name="connsiteY4275" fmla="*/ 5016886 h 6367455"/>
                <a:gd name="connsiteX4276" fmla="*/ 5286510 w 6891715"/>
                <a:gd name="connsiteY4276" fmla="*/ 5008632 h 6367455"/>
                <a:gd name="connsiteX4277" fmla="*/ 5282381 w 6891715"/>
                <a:gd name="connsiteY4277" fmla="*/ 5016886 h 6367455"/>
                <a:gd name="connsiteX4278" fmla="*/ 5270950 w 6891715"/>
                <a:gd name="connsiteY4278" fmla="*/ 5014029 h 6367455"/>
                <a:gd name="connsiteX4279" fmla="*/ 5255072 w 6891715"/>
                <a:gd name="connsiteY4279" fmla="*/ 5010854 h 6367455"/>
                <a:gd name="connsiteX4280" fmla="*/ 5245228 w 6891715"/>
                <a:gd name="connsiteY4280" fmla="*/ 5009267 h 6367455"/>
                <a:gd name="connsiteX4281" fmla="*/ 5229032 w 6891715"/>
                <a:gd name="connsiteY4281" fmla="*/ 4980697 h 6367455"/>
                <a:gd name="connsiteX4282" fmla="*/ 5211885 w 6891715"/>
                <a:gd name="connsiteY4282" fmla="*/ 4944192 h 6367455"/>
                <a:gd name="connsiteX4283" fmla="*/ 5193784 w 6891715"/>
                <a:gd name="connsiteY4283" fmla="*/ 4938795 h 6367455"/>
                <a:gd name="connsiteX4284" fmla="*/ 5176636 w 6891715"/>
                <a:gd name="connsiteY4284" fmla="*/ 4938160 h 6367455"/>
                <a:gd name="connsiteX4285" fmla="*/ 5171555 w 6891715"/>
                <a:gd name="connsiteY4285" fmla="*/ 4925145 h 6367455"/>
                <a:gd name="connsiteX4286" fmla="*/ 5202358 w 6891715"/>
                <a:gd name="connsiteY4286" fmla="*/ 4917844 h 6367455"/>
                <a:gd name="connsiteX4287" fmla="*/ 5199817 w 6891715"/>
                <a:gd name="connsiteY4287" fmla="*/ 4907369 h 6367455"/>
                <a:gd name="connsiteX4288" fmla="*/ 5190291 w 6891715"/>
                <a:gd name="connsiteY4288" fmla="*/ 4906099 h 6367455"/>
                <a:gd name="connsiteX4289" fmla="*/ 5185210 w 6891715"/>
                <a:gd name="connsiteY4289" fmla="*/ 4911495 h 6367455"/>
                <a:gd name="connsiteX4290" fmla="*/ 5188068 w 6891715"/>
                <a:gd name="connsiteY4290" fmla="*/ 4894671 h 6367455"/>
                <a:gd name="connsiteX4291" fmla="*/ 5207121 w 6891715"/>
                <a:gd name="connsiteY4291" fmla="*/ 4898798 h 6367455"/>
                <a:gd name="connsiteX4292" fmla="*/ 5217918 w 6891715"/>
                <a:gd name="connsiteY4292" fmla="*/ 4907051 h 6367455"/>
                <a:gd name="connsiteX4293" fmla="*/ 5216965 w 6891715"/>
                <a:gd name="connsiteY4293" fmla="*/ 4915305 h 6367455"/>
                <a:gd name="connsiteX4294" fmla="*/ 5234748 w 6891715"/>
                <a:gd name="connsiteY4294" fmla="*/ 4917527 h 6367455"/>
                <a:gd name="connsiteX4295" fmla="*/ 5225222 w 6891715"/>
                <a:gd name="connsiteY4295" fmla="*/ 4907051 h 6367455"/>
                <a:gd name="connsiteX4296" fmla="*/ 5243322 w 6891715"/>
                <a:gd name="connsiteY4296" fmla="*/ 4908956 h 6367455"/>
                <a:gd name="connsiteX4297" fmla="*/ 5249673 w 6891715"/>
                <a:gd name="connsiteY4297" fmla="*/ 4901655 h 6367455"/>
                <a:gd name="connsiteX4298" fmla="*/ 5252531 w 6891715"/>
                <a:gd name="connsiteY4298" fmla="*/ 4881338 h 6367455"/>
                <a:gd name="connsiteX4299" fmla="*/ 5262058 w 6891715"/>
                <a:gd name="connsiteY4299" fmla="*/ 4868641 h 6367455"/>
                <a:gd name="connsiteX4300" fmla="*/ 5276983 w 6891715"/>
                <a:gd name="connsiteY4300" fmla="*/ 4862292 h 6367455"/>
                <a:gd name="connsiteX4301" fmla="*/ 5279841 w 6891715"/>
                <a:gd name="connsiteY4301" fmla="*/ 4842293 h 6367455"/>
                <a:gd name="connsiteX4302" fmla="*/ 5300482 w 6891715"/>
                <a:gd name="connsiteY4302" fmla="*/ 4809279 h 6367455"/>
                <a:gd name="connsiteX4303" fmla="*/ 5309056 w 6891715"/>
                <a:gd name="connsiteY4303" fmla="*/ 4810232 h 6367455"/>
                <a:gd name="connsiteX4304" fmla="*/ 5302705 w 6891715"/>
                <a:gd name="connsiteY4304" fmla="*/ 4819755 h 6367455"/>
                <a:gd name="connsiteX4305" fmla="*/ 5305245 w 6891715"/>
                <a:gd name="connsiteY4305" fmla="*/ 4831500 h 6367455"/>
                <a:gd name="connsiteX4306" fmla="*/ 5318900 w 6891715"/>
                <a:gd name="connsiteY4306" fmla="*/ 4840706 h 6367455"/>
                <a:gd name="connsiteX4307" fmla="*/ 5328109 w 6891715"/>
                <a:gd name="connsiteY4307" fmla="*/ 4832135 h 6367455"/>
                <a:gd name="connsiteX4308" fmla="*/ 5327157 w 6891715"/>
                <a:gd name="connsiteY4308" fmla="*/ 4827056 h 6367455"/>
                <a:gd name="connsiteX4309" fmla="*/ 5322711 w 6891715"/>
                <a:gd name="connsiteY4309" fmla="*/ 4821660 h 6367455"/>
                <a:gd name="connsiteX4310" fmla="*/ 5323981 w 6891715"/>
                <a:gd name="connsiteY4310" fmla="*/ 4831183 h 6367455"/>
                <a:gd name="connsiteX4311" fmla="*/ 5316360 w 6891715"/>
                <a:gd name="connsiteY4311" fmla="*/ 4823882 h 6367455"/>
                <a:gd name="connsiteX4312" fmla="*/ 5314454 w 6891715"/>
                <a:gd name="connsiteY4312" fmla="*/ 4815628 h 6367455"/>
                <a:gd name="connsiteX4313" fmla="*/ 5317630 w 6891715"/>
                <a:gd name="connsiteY4313" fmla="*/ 4811501 h 6367455"/>
                <a:gd name="connsiteX4314" fmla="*/ 5327157 w 6891715"/>
                <a:gd name="connsiteY4314" fmla="*/ 4801978 h 6367455"/>
                <a:gd name="connsiteX4315" fmla="*/ 5333508 w 6891715"/>
                <a:gd name="connsiteY4315" fmla="*/ 4801661 h 6367455"/>
                <a:gd name="connsiteX4316" fmla="*/ 5342082 w 6891715"/>
                <a:gd name="connsiteY4316" fmla="*/ 4813089 h 6367455"/>
                <a:gd name="connsiteX4317" fmla="*/ 5351608 w 6891715"/>
                <a:gd name="connsiteY4317" fmla="*/ 4815311 h 6367455"/>
                <a:gd name="connsiteX4318" fmla="*/ 5359547 w 6891715"/>
                <a:gd name="connsiteY4318" fmla="*/ 4808010 h 6367455"/>
                <a:gd name="connsiteX4319" fmla="*/ 5342717 w 6891715"/>
                <a:gd name="connsiteY4319" fmla="*/ 4796264 h 6367455"/>
                <a:gd name="connsiteX4320" fmla="*/ 5340494 w 6891715"/>
                <a:gd name="connsiteY4320" fmla="*/ 4790868 h 6367455"/>
                <a:gd name="connsiteX4321" fmla="*/ 5309691 w 6891715"/>
                <a:gd name="connsiteY4321" fmla="*/ 4767060 h 6367455"/>
                <a:gd name="connsiteX4322" fmla="*/ 5305563 w 6891715"/>
                <a:gd name="connsiteY4322" fmla="*/ 4772456 h 6367455"/>
                <a:gd name="connsiteX4323" fmla="*/ 5292861 w 6891715"/>
                <a:gd name="connsiteY4323" fmla="*/ 4758806 h 6367455"/>
                <a:gd name="connsiteX4324" fmla="*/ 5283969 w 6891715"/>
                <a:gd name="connsiteY4324" fmla="*/ 4741030 h 6367455"/>
                <a:gd name="connsiteX4325" fmla="*/ 5280794 w 6891715"/>
                <a:gd name="connsiteY4325" fmla="*/ 4721983 h 6367455"/>
                <a:gd name="connsiteX4326" fmla="*/ 5298894 w 6891715"/>
                <a:gd name="connsiteY4326" fmla="*/ 4732459 h 6367455"/>
                <a:gd name="connsiteX4327" fmla="*/ 5315725 w 6891715"/>
                <a:gd name="connsiteY4327" fmla="*/ 4725792 h 6367455"/>
                <a:gd name="connsiteX4328" fmla="*/ 5318900 w 6891715"/>
                <a:gd name="connsiteY4328" fmla="*/ 4719444 h 6367455"/>
                <a:gd name="connsiteX4329" fmla="*/ 5328427 w 6891715"/>
                <a:gd name="connsiteY4329" fmla="*/ 4721666 h 6367455"/>
                <a:gd name="connsiteX4330" fmla="*/ 5336048 w 6891715"/>
                <a:gd name="connsiteY4330" fmla="*/ 4728967 h 6367455"/>
                <a:gd name="connsiteX4331" fmla="*/ 5356689 w 6891715"/>
                <a:gd name="connsiteY4331" fmla="*/ 4728649 h 6367455"/>
                <a:gd name="connsiteX4332" fmla="*/ 5356689 w 6891715"/>
                <a:gd name="connsiteY4332" fmla="*/ 4718491 h 6367455"/>
                <a:gd name="connsiteX4333" fmla="*/ 5343987 w 6891715"/>
                <a:gd name="connsiteY4333" fmla="*/ 4709920 h 6367455"/>
                <a:gd name="connsiteX4334" fmla="*/ 5337636 w 6891715"/>
                <a:gd name="connsiteY4334" fmla="*/ 4718491 h 6367455"/>
                <a:gd name="connsiteX4335" fmla="*/ 5331285 w 6891715"/>
                <a:gd name="connsiteY4335" fmla="*/ 4708968 h 6367455"/>
                <a:gd name="connsiteX4336" fmla="*/ 5334460 w 6891715"/>
                <a:gd name="connsiteY4336" fmla="*/ 4700397 h 6367455"/>
                <a:gd name="connsiteX4337" fmla="*/ 5339859 w 6891715"/>
                <a:gd name="connsiteY4337" fmla="*/ 4696270 h 6367455"/>
                <a:gd name="connsiteX4338" fmla="*/ 5363358 w 6891715"/>
                <a:gd name="connsiteY4338" fmla="*/ 4697223 h 6367455"/>
                <a:gd name="connsiteX4339" fmla="*/ 5375742 w 6891715"/>
                <a:gd name="connsiteY4339" fmla="*/ 4686430 h 6367455"/>
                <a:gd name="connsiteX4340" fmla="*/ 5386222 w 6891715"/>
                <a:gd name="connsiteY4340" fmla="*/ 4681986 h 6367455"/>
                <a:gd name="connsiteX4341" fmla="*/ 5430362 w 6891715"/>
                <a:gd name="connsiteY4341" fmla="*/ 4672462 h 6367455"/>
                <a:gd name="connsiteX4342" fmla="*/ 5430362 w 6891715"/>
                <a:gd name="connsiteY4342" fmla="*/ 4663892 h 6367455"/>
                <a:gd name="connsiteX4343" fmla="*/ 5418612 w 6891715"/>
                <a:gd name="connsiteY4343" fmla="*/ 4657543 h 6367455"/>
                <a:gd name="connsiteX4344" fmla="*/ 5420835 w 6891715"/>
                <a:gd name="connsiteY4344" fmla="*/ 4648019 h 6367455"/>
                <a:gd name="connsiteX4345" fmla="*/ 5416707 w 6891715"/>
                <a:gd name="connsiteY4345" fmla="*/ 4641036 h 6367455"/>
                <a:gd name="connsiteX4346" fmla="*/ 5393208 w 6891715"/>
                <a:gd name="connsiteY4346" fmla="*/ 4645163 h 6367455"/>
                <a:gd name="connsiteX4347" fmla="*/ 5379553 w 6891715"/>
                <a:gd name="connsiteY4347" fmla="*/ 4654686 h 6367455"/>
                <a:gd name="connsiteX4348" fmla="*/ 5352243 w 6891715"/>
                <a:gd name="connsiteY4348" fmla="*/ 4657225 h 6367455"/>
                <a:gd name="connsiteX4349" fmla="*/ 5331230 w 6891715"/>
                <a:gd name="connsiteY4349" fmla="*/ 4660361 h 6367455"/>
                <a:gd name="connsiteX4350" fmla="*/ 5331109 w 6891715"/>
                <a:gd name="connsiteY4350" fmla="*/ 4661094 h 6367455"/>
                <a:gd name="connsiteX4351" fmla="*/ 5315234 w 6891715"/>
                <a:gd name="connsiteY4351" fmla="*/ 4676033 h 6367455"/>
                <a:gd name="connsiteX4352" fmla="*/ 5309836 w 6891715"/>
                <a:gd name="connsiteY4352" fmla="*/ 4676351 h 6367455"/>
                <a:gd name="connsiteX4353" fmla="*/ 5314281 w 6891715"/>
                <a:gd name="connsiteY4353" fmla="*/ 4666816 h 6367455"/>
                <a:gd name="connsiteX4354" fmla="*/ 5285389 w 6891715"/>
                <a:gd name="connsiteY4354" fmla="*/ 4662366 h 6367455"/>
                <a:gd name="connsiteX4355" fmla="*/ 5258401 w 6891715"/>
                <a:gd name="connsiteY4355" fmla="*/ 4676669 h 6367455"/>
                <a:gd name="connsiteX4356" fmla="*/ 5249829 w 6891715"/>
                <a:gd name="connsiteY4356" fmla="*/ 4690337 h 6367455"/>
                <a:gd name="connsiteX4357" fmla="*/ 5242844 w 6891715"/>
                <a:gd name="connsiteY4357" fmla="*/ 4694787 h 6367455"/>
                <a:gd name="connsiteX4358" fmla="*/ 5238399 w 6891715"/>
                <a:gd name="connsiteY4358" fmla="*/ 4692562 h 6367455"/>
                <a:gd name="connsiteX4359" fmla="*/ 5206649 w 6891715"/>
                <a:gd name="connsiteY4359" fmla="*/ 4704640 h 6367455"/>
                <a:gd name="connsiteX4360" fmla="*/ 5195219 w 6891715"/>
                <a:gd name="connsiteY4360" fmla="*/ 4725936 h 6367455"/>
                <a:gd name="connsiteX4361" fmla="*/ 5184741 w 6891715"/>
                <a:gd name="connsiteY4361" fmla="*/ 4732293 h 6367455"/>
                <a:gd name="connsiteX4362" fmla="*/ 5178391 w 6891715"/>
                <a:gd name="connsiteY4362" fmla="*/ 4719579 h 6367455"/>
                <a:gd name="connsiteX4363" fmla="*/ 5164421 w 6891715"/>
                <a:gd name="connsiteY4363" fmla="*/ 4717672 h 6367455"/>
                <a:gd name="connsiteX4364" fmla="*/ 5151721 w 6891715"/>
                <a:gd name="connsiteY4364" fmla="*/ 4719897 h 6367455"/>
                <a:gd name="connsiteX4365" fmla="*/ 5147594 w 6891715"/>
                <a:gd name="connsiteY4365" fmla="*/ 4731657 h 6367455"/>
                <a:gd name="connsiteX4366" fmla="*/ 5144736 w 6891715"/>
                <a:gd name="connsiteY4366" fmla="*/ 4744053 h 6367455"/>
                <a:gd name="connsiteX4367" fmla="*/ 5132036 w 6891715"/>
                <a:gd name="connsiteY4367" fmla="*/ 4746596 h 6367455"/>
                <a:gd name="connsiteX4368" fmla="*/ 5132036 w 6891715"/>
                <a:gd name="connsiteY4368" fmla="*/ 4739921 h 6367455"/>
                <a:gd name="connsiteX4369" fmla="*/ 5116161 w 6891715"/>
                <a:gd name="connsiteY4369" fmla="*/ 4732611 h 6367455"/>
                <a:gd name="connsiteX4370" fmla="*/ 5101239 w 6891715"/>
                <a:gd name="connsiteY4370" fmla="*/ 4750728 h 6367455"/>
                <a:gd name="connsiteX4371" fmla="*/ 5080284 w 6891715"/>
                <a:gd name="connsiteY4371" fmla="*/ 4761535 h 6367455"/>
                <a:gd name="connsiteX4372" fmla="*/ 5055836 w 6891715"/>
                <a:gd name="connsiteY4372" fmla="*/ 4769164 h 6367455"/>
                <a:gd name="connsiteX4373" fmla="*/ 5050756 w 6891715"/>
                <a:gd name="connsiteY4373" fmla="*/ 4763124 h 6367455"/>
                <a:gd name="connsiteX4374" fmla="*/ 5045994 w 6891715"/>
                <a:gd name="connsiteY4374" fmla="*/ 4736425 h 6367455"/>
                <a:gd name="connsiteX4375" fmla="*/ 5040914 w 6891715"/>
                <a:gd name="connsiteY4375" fmla="*/ 4745960 h 6367455"/>
                <a:gd name="connsiteX4376" fmla="*/ 5045359 w 6891715"/>
                <a:gd name="connsiteY4376" fmla="*/ 4773296 h 6367455"/>
                <a:gd name="connsiteX4377" fmla="*/ 5051709 w 6891715"/>
                <a:gd name="connsiteY4377" fmla="*/ 4774567 h 6367455"/>
                <a:gd name="connsiteX4378" fmla="*/ 5042501 w 6891715"/>
                <a:gd name="connsiteY4378" fmla="*/ 4780924 h 6367455"/>
                <a:gd name="connsiteX4379" fmla="*/ 5039961 w 6891715"/>
                <a:gd name="connsiteY4379" fmla="*/ 4775838 h 6367455"/>
                <a:gd name="connsiteX4380" fmla="*/ 5039009 w 6891715"/>
                <a:gd name="connsiteY4380" fmla="*/ 4766303 h 6367455"/>
                <a:gd name="connsiteX4381" fmla="*/ 5033611 w 6891715"/>
                <a:gd name="connsiteY4381" fmla="*/ 4758992 h 6367455"/>
                <a:gd name="connsiteX4382" fmla="*/ 5028531 w 6891715"/>
                <a:gd name="connsiteY4382" fmla="*/ 4776792 h 6367455"/>
                <a:gd name="connsiteX4383" fmla="*/ 5032976 w 6891715"/>
                <a:gd name="connsiteY4383" fmla="*/ 4779017 h 6367455"/>
                <a:gd name="connsiteX4384" fmla="*/ 5019006 w 6891715"/>
                <a:gd name="connsiteY4384" fmla="*/ 4792684 h 6367455"/>
                <a:gd name="connsiteX4385" fmla="*/ 5004401 w 6891715"/>
                <a:gd name="connsiteY4385" fmla="*/ 4799359 h 6367455"/>
                <a:gd name="connsiteX4386" fmla="*/ 4999004 w 6891715"/>
                <a:gd name="connsiteY4386" fmla="*/ 4803491 h 6367455"/>
                <a:gd name="connsiteX4387" fmla="*/ 4987574 w 6891715"/>
                <a:gd name="connsiteY4387" fmla="*/ 4805716 h 6367455"/>
                <a:gd name="connsiteX4388" fmla="*/ 4983446 w 6891715"/>
                <a:gd name="connsiteY4388" fmla="*/ 4824787 h 6367455"/>
                <a:gd name="connsiteX4389" fmla="*/ 4974874 w 6891715"/>
                <a:gd name="connsiteY4389" fmla="*/ 4829873 h 6367455"/>
                <a:gd name="connsiteX4390" fmla="*/ 4968524 w 6891715"/>
                <a:gd name="connsiteY4390" fmla="*/ 4826694 h 6367455"/>
                <a:gd name="connsiteX4391" fmla="*/ 4965349 w 6891715"/>
                <a:gd name="connsiteY4391" fmla="*/ 4818748 h 6367455"/>
                <a:gd name="connsiteX4392" fmla="*/ 4974874 w 6891715"/>
                <a:gd name="connsiteY4392" fmla="*/ 4813980 h 6367455"/>
                <a:gd name="connsiteX4393" fmla="*/ 4974874 w 6891715"/>
                <a:gd name="connsiteY4393" fmla="*/ 4810166 h 6367455"/>
                <a:gd name="connsiteX4394" fmla="*/ 4965349 w 6891715"/>
                <a:gd name="connsiteY4394" fmla="*/ 4815570 h 6367455"/>
                <a:gd name="connsiteX4395" fmla="*/ 4952649 w 6891715"/>
                <a:gd name="connsiteY4395" fmla="*/ 4800631 h 6367455"/>
                <a:gd name="connsiteX4396" fmla="*/ 4941854 w 6891715"/>
                <a:gd name="connsiteY4396" fmla="*/ 4801902 h 6367455"/>
                <a:gd name="connsiteX4397" fmla="*/ 4938679 w 6891715"/>
                <a:gd name="connsiteY4397" fmla="*/ 4810166 h 6367455"/>
                <a:gd name="connsiteX4398" fmla="*/ 4930424 w 6891715"/>
                <a:gd name="connsiteY4398" fmla="*/ 4803173 h 6367455"/>
                <a:gd name="connsiteX4399" fmla="*/ 4922804 w 6891715"/>
                <a:gd name="connsiteY4399" fmla="*/ 4814934 h 6367455"/>
                <a:gd name="connsiteX4400" fmla="*/ 4917724 w 6891715"/>
                <a:gd name="connsiteY4400" fmla="*/ 4801902 h 6367455"/>
                <a:gd name="connsiteX4401" fmla="*/ 4910104 w 6891715"/>
                <a:gd name="connsiteY4401" fmla="*/ 4792684 h 6367455"/>
                <a:gd name="connsiteX4402" fmla="*/ 4896451 w 6891715"/>
                <a:gd name="connsiteY4402" fmla="*/ 4784420 h 6367455"/>
                <a:gd name="connsiteX4403" fmla="*/ 4893276 w 6891715"/>
                <a:gd name="connsiteY4403" fmla="*/ 4803491 h 6367455"/>
                <a:gd name="connsiteX4404" fmla="*/ 4900896 w 6891715"/>
                <a:gd name="connsiteY4404" fmla="*/ 4812709 h 6367455"/>
                <a:gd name="connsiteX4405" fmla="*/ 4907246 w 6891715"/>
                <a:gd name="connsiteY4405" fmla="*/ 4819066 h 6367455"/>
                <a:gd name="connsiteX4406" fmla="*/ 4916771 w 6891715"/>
                <a:gd name="connsiteY4406" fmla="*/ 4820020 h 6367455"/>
                <a:gd name="connsiteX4407" fmla="*/ 4929471 w 6891715"/>
                <a:gd name="connsiteY4407" fmla="*/ 4827330 h 6367455"/>
                <a:gd name="connsiteX4408" fmla="*/ 4932646 w 6891715"/>
                <a:gd name="connsiteY4408" fmla="*/ 4840044 h 6367455"/>
                <a:gd name="connsiteX4409" fmla="*/ 4939314 w 6891715"/>
                <a:gd name="connsiteY4409" fmla="*/ 4841951 h 6367455"/>
                <a:gd name="connsiteX4410" fmla="*/ 4937091 w 6891715"/>
                <a:gd name="connsiteY4410" fmla="*/ 4826059 h 6367455"/>
                <a:gd name="connsiteX4411" fmla="*/ 4938679 w 6891715"/>
                <a:gd name="connsiteY4411" fmla="*/ 4819702 h 6367455"/>
                <a:gd name="connsiteX4412" fmla="*/ 4960269 w 6891715"/>
                <a:gd name="connsiteY4412" fmla="*/ 4833051 h 6367455"/>
                <a:gd name="connsiteX4413" fmla="*/ 4969794 w 6891715"/>
                <a:gd name="connsiteY4413" fmla="*/ 4836548 h 6367455"/>
                <a:gd name="connsiteX4414" fmla="*/ 4977414 w 6891715"/>
                <a:gd name="connsiteY4414" fmla="*/ 4841633 h 6367455"/>
                <a:gd name="connsiteX4415" fmla="*/ 4964714 w 6891715"/>
                <a:gd name="connsiteY4415" fmla="*/ 4854347 h 6367455"/>
                <a:gd name="connsiteX4416" fmla="*/ 4963444 w 6891715"/>
                <a:gd name="connsiteY4416" fmla="*/ 4857526 h 6367455"/>
                <a:gd name="connsiteX4417" fmla="*/ 4982811 w 6891715"/>
                <a:gd name="connsiteY4417" fmla="*/ 4855301 h 6367455"/>
                <a:gd name="connsiteX4418" fmla="*/ 4990114 w 6891715"/>
                <a:gd name="connsiteY4418" fmla="*/ 4859433 h 6367455"/>
                <a:gd name="connsiteX4419" fmla="*/ 4983764 w 6891715"/>
                <a:gd name="connsiteY4419" fmla="*/ 4865790 h 6367455"/>
                <a:gd name="connsiteX4420" fmla="*/ 4999639 w 6891715"/>
                <a:gd name="connsiteY4420" fmla="*/ 4865790 h 6367455"/>
                <a:gd name="connsiteX4421" fmla="*/ 5011386 w 6891715"/>
                <a:gd name="connsiteY4421" fmla="*/ 4870876 h 6367455"/>
                <a:gd name="connsiteX4422" fmla="*/ 5021864 w 6891715"/>
                <a:gd name="connsiteY4422" fmla="*/ 4883590 h 6367455"/>
                <a:gd name="connsiteX4423" fmla="*/ 5015831 w 6891715"/>
                <a:gd name="connsiteY4423" fmla="*/ 4909653 h 6367455"/>
                <a:gd name="connsiteX4424" fmla="*/ 5036151 w 6891715"/>
                <a:gd name="connsiteY4424" fmla="*/ 4910607 h 6367455"/>
                <a:gd name="connsiteX4425" fmla="*/ 5076474 w 6891715"/>
                <a:gd name="connsiteY4425" fmla="*/ 4925228 h 6367455"/>
                <a:gd name="connsiteX4426" fmla="*/ 5079649 w 6891715"/>
                <a:gd name="connsiteY4426" fmla="*/ 4917917 h 6367455"/>
                <a:gd name="connsiteX4427" fmla="*/ 5052979 w 6891715"/>
                <a:gd name="connsiteY4427" fmla="*/ 4901071 h 6367455"/>
                <a:gd name="connsiteX4428" fmla="*/ 5031389 w 6891715"/>
                <a:gd name="connsiteY4428" fmla="*/ 4869604 h 6367455"/>
                <a:gd name="connsiteX4429" fmla="*/ 5012974 w 6891715"/>
                <a:gd name="connsiteY4429" fmla="*/ 4834005 h 6367455"/>
                <a:gd name="connsiteX4430" fmla="*/ 5004719 w 6891715"/>
                <a:gd name="connsiteY4430" fmla="*/ 4842269 h 6367455"/>
                <a:gd name="connsiteX4431" fmla="*/ 4999321 w 6891715"/>
                <a:gd name="connsiteY4431" fmla="*/ 4834005 h 6367455"/>
                <a:gd name="connsiteX4432" fmla="*/ 4995194 w 6891715"/>
                <a:gd name="connsiteY4432" fmla="*/ 4819384 h 6367455"/>
                <a:gd name="connsiteX4433" fmla="*/ 5002496 w 6891715"/>
                <a:gd name="connsiteY4433" fmla="*/ 4816205 h 6367455"/>
                <a:gd name="connsiteX4434" fmla="*/ 5001544 w 6891715"/>
                <a:gd name="connsiteY4434" fmla="*/ 4809848 h 6367455"/>
                <a:gd name="connsiteX4435" fmla="*/ 5004719 w 6891715"/>
                <a:gd name="connsiteY4435" fmla="*/ 4807623 h 6367455"/>
                <a:gd name="connsiteX4436" fmla="*/ 5036786 w 6891715"/>
                <a:gd name="connsiteY4436" fmla="*/ 4869604 h 6367455"/>
                <a:gd name="connsiteX4437" fmla="*/ 5057106 w 6891715"/>
                <a:gd name="connsiteY4437" fmla="*/ 4899164 h 6367455"/>
                <a:gd name="connsiteX4438" fmla="*/ 5078696 w 6891715"/>
                <a:gd name="connsiteY4438" fmla="*/ 4909335 h 6367455"/>
                <a:gd name="connsiteX4439" fmla="*/ 5085999 w 6891715"/>
                <a:gd name="connsiteY4439" fmla="*/ 4911560 h 6367455"/>
                <a:gd name="connsiteX4440" fmla="*/ 5094254 w 6891715"/>
                <a:gd name="connsiteY4440" fmla="*/ 4912196 h 6367455"/>
                <a:gd name="connsiteX4441" fmla="*/ 5098381 w 6891715"/>
                <a:gd name="connsiteY4441" fmla="*/ 4905839 h 6367455"/>
                <a:gd name="connsiteX4442" fmla="*/ 5106954 w 6891715"/>
                <a:gd name="connsiteY4442" fmla="*/ 4896304 h 6367455"/>
                <a:gd name="connsiteX4443" fmla="*/ 5116479 w 6891715"/>
                <a:gd name="connsiteY4443" fmla="*/ 4911243 h 6367455"/>
                <a:gd name="connsiteX4444" fmla="*/ 5126004 w 6891715"/>
                <a:gd name="connsiteY4444" fmla="*/ 4904886 h 6367455"/>
                <a:gd name="connsiteX4445" fmla="*/ 5130131 w 6891715"/>
                <a:gd name="connsiteY4445" fmla="*/ 4898211 h 6367455"/>
                <a:gd name="connsiteX4446" fmla="*/ 5148864 w 6891715"/>
                <a:gd name="connsiteY4446" fmla="*/ 4893761 h 6367455"/>
                <a:gd name="connsiteX4447" fmla="*/ 5162834 w 6891715"/>
                <a:gd name="connsiteY4447" fmla="*/ 4895986 h 6367455"/>
                <a:gd name="connsiteX4448" fmla="*/ 5181249 w 6891715"/>
                <a:gd name="connsiteY4448" fmla="*/ 4909335 h 6367455"/>
                <a:gd name="connsiteX4449" fmla="*/ 5175534 w 6891715"/>
                <a:gd name="connsiteY4449" fmla="*/ 4914739 h 6367455"/>
                <a:gd name="connsiteX4450" fmla="*/ 5160929 w 6891715"/>
                <a:gd name="connsiteY4450" fmla="*/ 4912832 h 6367455"/>
                <a:gd name="connsiteX4451" fmla="*/ 5156801 w 6891715"/>
                <a:gd name="connsiteY4451" fmla="*/ 4915057 h 6367455"/>
                <a:gd name="connsiteX4452" fmla="*/ 5156166 w 6891715"/>
                <a:gd name="connsiteY4452" fmla="*/ 4934763 h 6367455"/>
                <a:gd name="connsiteX4453" fmla="*/ 5151721 w 6891715"/>
                <a:gd name="connsiteY4453" fmla="*/ 4947477 h 6367455"/>
                <a:gd name="connsiteX4454" fmla="*/ 5144419 w 6891715"/>
                <a:gd name="connsiteY4454" fmla="*/ 4948749 h 6367455"/>
                <a:gd name="connsiteX4455" fmla="*/ 5131719 w 6891715"/>
                <a:gd name="connsiteY4455" fmla="*/ 4950974 h 6367455"/>
                <a:gd name="connsiteX4456" fmla="*/ 5117114 w 6891715"/>
                <a:gd name="connsiteY4456" fmla="*/ 4960827 h 6367455"/>
                <a:gd name="connsiteX4457" fmla="*/ 5094571 w 6891715"/>
                <a:gd name="connsiteY4457" fmla="*/ 4943028 h 6367455"/>
                <a:gd name="connsiteX4458" fmla="*/ 5071076 w 6891715"/>
                <a:gd name="connsiteY4458" fmla="*/ 4943981 h 6367455"/>
                <a:gd name="connsiteX4459" fmla="*/ 5061869 w 6891715"/>
                <a:gd name="connsiteY4459" fmla="*/ 4955742 h 6367455"/>
                <a:gd name="connsiteX4460" fmla="*/ 5055519 w 6891715"/>
                <a:gd name="connsiteY4460" fmla="*/ 4969409 h 6367455"/>
                <a:gd name="connsiteX4461" fmla="*/ 5033611 w 6891715"/>
                <a:gd name="connsiteY4461" fmla="*/ 4976402 h 6367455"/>
                <a:gd name="connsiteX4462" fmla="*/ 5025039 w 6891715"/>
                <a:gd name="connsiteY4462" fmla="*/ 4986891 h 6367455"/>
                <a:gd name="connsiteX4463" fmla="*/ 5012339 w 6891715"/>
                <a:gd name="connsiteY4463" fmla="*/ 4987845 h 6367455"/>
                <a:gd name="connsiteX4464" fmla="*/ 5002814 w 6891715"/>
                <a:gd name="connsiteY4464" fmla="*/ 4981488 h 6367455"/>
                <a:gd name="connsiteX4465" fmla="*/ 4994241 w 6891715"/>
                <a:gd name="connsiteY4465" fmla="*/ 4986255 h 6367455"/>
                <a:gd name="connsiteX4466" fmla="*/ 4972334 w 6891715"/>
                <a:gd name="connsiteY4466" fmla="*/ 5008505 h 6367455"/>
                <a:gd name="connsiteX4467" fmla="*/ 4941854 w 6891715"/>
                <a:gd name="connsiteY4467" fmla="*/ 5033933 h 6367455"/>
                <a:gd name="connsiteX4468" fmla="*/ 4914866 w 6891715"/>
                <a:gd name="connsiteY4468" fmla="*/ 5053004 h 6367455"/>
                <a:gd name="connsiteX4469" fmla="*/ 4887879 w 6891715"/>
                <a:gd name="connsiteY4469" fmla="*/ 5037429 h 6367455"/>
                <a:gd name="connsiteX4470" fmla="*/ 4861526 w 6891715"/>
                <a:gd name="connsiteY4470" fmla="*/ 5034568 h 6367455"/>
                <a:gd name="connsiteX4471" fmla="*/ 4859304 w 6891715"/>
                <a:gd name="connsiteY4471" fmla="*/ 5027258 h 6367455"/>
                <a:gd name="connsiteX4472" fmla="*/ 4877401 w 6891715"/>
                <a:gd name="connsiteY4472" fmla="*/ 5013590 h 6367455"/>
                <a:gd name="connsiteX4473" fmla="*/ 4873909 w 6891715"/>
                <a:gd name="connsiteY4473" fmla="*/ 4995473 h 6367455"/>
                <a:gd name="connsiteX4474" fmla="*/ 4881211 w 6891715"/>
                <a:gd name="connsiteY4474" fmla="*/ 4992294 h 6367455"/>
                <a:gd name="connsiteX4475" fmla="*/ 4885339 w 6891715"/>
                <a:gd name="connsiteY4475" fmla="*/ 4962734 h 6367455"/>
                <a:gd name="connsiteX4476" fmla="*/ 4870099 w 6891715"/>
                <a:gd name="connsiteY4476" fmla="*/ 4939849 h 6367455"/>
                <a:gd name="connsiteX4477" fmla="*/ 4854224 w 6891715"/>
                <a:gd name="connsiteY4477" fmla="*/ 4945253 h 6367455"/>
                <a:gd name="connsiteX4478" fmla="*/ 4851049 w 6891715"/>
                <a:gd name="connsiteY4478" fmla="*/ 4936671 h 6367455"/>
                <a:gd name="connsiteX4479" fmla="*/ 4831046 w 6891715"/>
                <a:gd name="connsiteY4479" fmla="*/ 4919825 h 6367455"/>
                <a:gd name="connsiteX4480" fmla="*/ 4818029 w 6891715"/>
                <a:gd name="connsiteY4480" fmla="*/ 4918871 h 6367455"/>
                <a:gd name="connsiteX4481" fmla="*/ 4810726 w 6891715"/>
                <a:gd name="connsiteY4481" fmla="*/ 4929678 h 6367455"/>
                <a:gd name="connsiteX4482" fmla="*/ 4797074 w 6891715"/>
                <a:gd name="connsiteY4482" fmla="*/ 4924592 h 6367455"/>
                <a:gd name="connsiteX4483" fmla="*/ 4784056 w 6891715"/>
                <a:gd name="connsiteY4483" fmla="*/ 4917282 h 6367455"/>
                <a:gd name="connsiteX4484" fmla="*/ 4780881 w 6891715"/>
                <a:gd name="connsiteY4484" fmla="*/ 4909018 h 6367455"/>
                <a:gd name="connsiteX4485" fmla="*/ 4787549 w 6891715"/>
                <a:gd name="connsiteY4485" fmla="*/ 4904250 h 6367455"/>
                <a:gd name="connsiteX4486" fmla="*/ 4808186 w 6891715"/>
                <a:gd name="connsiteY4486" fmla="*/ 4888357 h 6367455"/>
                <a:gd name="connsiteX4487" fmla="*/ 4836444 w 6891715"/>
                <a:gd name="connsiteY4487" fmla="*/ 4865154 h 6367455"/>
                <a:gd name="connsiteX4488" fmla="*/ 4839619 w 6891715"/>
                <a:gd name="connsiteY4488" fmla="*/ 4855619 h 6367455"/>
                <a:gd name="connsiteX4489" fmla="*/ 4844064 w 6891715"/>
                <a:gd name="connsiteY4489" fmla="*/ 4862929 h 6367455"/>
                <a:gd name="connsiteX4490" fmla="*/ 4866289 w 6891715"/>
                <a:gd name="connsiteY4490" fmla="*/ 4854030 h 6367455"/>
                <a:gd name="connsiteX4491" fmla="*/ 4894546 w 6891715"/>
                <a:gd name="connsiteY4491" fmla="*/ 4846719 h 6367455"/>
                <a:gd name="connsiteX4492" fmla="*/ 4905341 w 6891715"/>
                <a:gd name="connsiteY4492" fmla="*/ 4849897 h 6367455"/>
                <a:gd name="connsiteX4493" fmla="*/ 4899944 w 6891715"/>
                <a:gd name="connsiteY4493" fmla="*/ 4839091 h 6367455"/>
                <a:gd name="connsiteX4494" fmla="*/ 4909469 w 6891715"/>
                <a:gd name="connsiteY4494" fmla="*/ 4829555 h 6367455"/>
                <a:gd name="connsiteX4495" fmla="*/ 4891371 w 6891715"/>
                <a:gd name="connsiteY4495" fmla="*/ 4835912 h 6367455"/>
                <a:gd name="connsiteX4496" fmla="*/ 4890419 w 6891715"/>
                <a:gd name="connsiteY4496" fmla="*/ 4824469 h 6367455"/>
                <a:gd name="connsiteX4497" fmla="*/ 4885021 w 6891715"/>
                <a:gd name="connsiteY4497" fmla="*/ 4817159 h 6367455"/>
                <a:gd name="connsiteX4498" fmla="*/ 4882481 w 6891715"/>
                <a:gd name="connsiteY4498" fmla="*/ 4795863 h 6367455"/>
                <a:gd name="connsiteX4499" fmla="*/ 4877719 w 6891715"/>
                <a:gd name="connsiteY4499" fmla="*/ 4809848 h 6367455"/>
                <a:gd name="connsiteX4500" fmla="*/ 4870099 w 6891715"/>
                <a:gd name="connsiteY4500" fmla="*/ 4812073 h 6367455"/>
                <a:gd name="connsiteX4501" fmla="*/ 4875496 w 6891715"/>
                <a:gd name="connsiteY4501" fmla="*/ 4825741 h 6367455"/>
                <a:gd name="connsiteX4502" fmla="*/ 4871369 w 6891715"/>
                <a:gd name="connsiteY4502" fmla="*/ 4824787 h 6367455"/>
                <a:gd name="connsiteX4503" fmla="*/ 4861526 w 6891715"/>
                <a:gd name="connsiteY4503" fmla="*/ 4818430 h 6367455"/>
                <a:gd name="connsiteX4504" fmla="*/ 4855176 w 6891715"/>
                <a:gd name="connsiteY4504" fmla="*/ 4819384 h 6367455"/>
                <a:gd name="connsiteX4505" fmla="*/ 4847874 w 6891715"/>
                <a:gd name="connsiteY4505" fmla="*/ 4815570 h 6367455"/>
                <a:gd name="connsiteX4506" fmla="*/ 4846921 w 6891715"/>
                <a:gd name="connsiteY4506" fmla="*/ 4803809 h 6367455"/>
                <a:gd name="connsiteX4507" fmla="*/ 4839301 w 6891715"/>
                <a:gd name="connsiteY4507" fmla="*/ 4809213 h 6367455"/>
                <a:gd name="connsiteX4508" fmla="*/ 4829776 w 6891715"/>
                <a:gd name="connsiteY4508" fmla="*/ 4801584 h 6367455"/>
                <a:gd name="connsiteX4509" fmla="*/ 4826601 w 6891715"/>
                <a:gd name="connsiteY4509" fmla="*/ 4807941 h 6367455"/>
                <a:gd name="connsiteX4510" fmla="*/ 4821204 w 6891715"/>
                <a:gd name="connsiteY4510" fmla="*/ 4809213 h 6367455"/>
                <a:gd name="connsiteX4511" fmla="*/ 4808504 w 6891715"/>
                <a:gd name="connsiteY4511" fmla="*/ 4811755 h 6367455"/>
                <a:gd name="connsiteX4512" fmla="*/ 4795169 w 6891715"/>
                <a:gd name="connsiteY4512" fmla="*/ 4816841 h 6367455"/>
                <a:gd name="connsiteX4513" fmla="*/ 4794216 w 6891715"/>
                <a:gd name="connsiteY4513" fmla="*/ 4824469 h 6367455"/>
                <a:gd name="connsiteX4514" fmla="*/ 4816441 w 6891715"/>
                <a:gd name="connsiteY4514" fmla="*/ 4828284 h 6367455"/>
                <a:gd name="connsiteX4515" fmla="*/ 4808821 w 6891715"/>
                <a:gd name="connsiteY4515" fmla="*/ 4830509 h 6367455"/>
                <a:gd name="connsiteX4516" fmla="*/ 4785644 w 6891715"/>
                <a:gd name="connsiteY4516" fmla="*/ 4826377 h 6367455"/>
                <a:gd name="connsiteX4517" fmla="*/ 4775166 w 6891715"/>
                <a:gd name="connsiteY4517" fmla="*/ 4828602 h 6367455"/>
                <a:gd name="connsiteX4518" fmla="*/ 4701824 w 6891715"/>
                <a:gd name="connsiteY4518" fmla="*/ 4809530 h 6367455"/>
                <a:gd name="connsiteX4519" fmla="*/ 4699601 w 6891715"/>
                <a:gd name="connsiteY4519" fmla="*/ 4797770 h 6367455"/>
                <a:gd name="connsiteX4520" fmla="*/ 4704999 w 6891715"/>
                <a:gd name="connsiteY4520" fmla="*/ 4808259 h 6367455"/>
                <a:gd name="connsiteX4521" fmla="*/ 4765324 w 6891715"/>
                <a:gd name="connsiteY4521" fmla="*/ 4822562 h 6367455"/>
                <a:gd name="connsiteX4522" fmla="*/ 4776119 w 6891715"/>
                <a:gd name="connsiteY4522" fmla="*/ 4823198 h 6367455"/>
                <a:gd name="connsiteX4523" fmla="*/ 4746274 w 6891715"/>
                <a:gd name="connsiteY4523" fmla="*/ 4799677 h 6367455"/>
                <a:gd name="connsiteX4524" fmla="*/ 4729446 w 6891715"/>
                <a:gd name="connsiteY4524" fmla="*/ 4799677 h 6367455"/>
                <a:gd name="connsiteX4525" fmla="*/ 4726271 w 6891715"/>
                <a:gd name="connsiteY4525" fmla="*/ 4807941 h 6367455"/>
                <a:gd name="connsiteX4526" fmla="*/ 4713571 w 6891715"/>
                <a:gd name="connsiteY4526" fmla="*/ 4802856 h 6367455"/>
                <a:gd name="connsiteX4527" fmla="*/ 4712301 w 6891715"/>
                <a:gd name="connsiteY4527" fmla="*/ 4792367 h 6367455"/>
                <a:gd name="connsiteX4528" fmla="*/ 4740559 w 6891715"/>
                <a:gd name="connsiteY4528" fmla="*/ 4785692 h 6367455"/>
                <a:gd name="connsiteX4529" fmla="*/ 4746909 w 6891715"/>
                <a:gd name="connsiteY4529" fmla="*/ 4784738 h 6367455"/>
                <a:gd name="connsiteX4530" fmla="*/ 4737384 w 6891715"/>
                <a:gd name="connsiteY4530" fmla="*/ 4768846 h 6367455"/>
                <a:gd name="connsiteX4531" fmla="*/ 4717381 w 6891715"/>
                <a:gd name="connsiteY4531" fmla="*/ 4764714 h 6367455"/>
                <a:gd name="connsiteX4532" fmla="*/ 4706586 w 6891715"/>
                <a:gd name="connsiteY4532" fmla="*/ 4770117 h 6367455"/>
                <a:gd name="connsiteX4533" fmla="*/ 4689759 w 6891715"/>
                <a:gd name="connsiteY4533" fmla="*/ 4756767 h 6367455"/>
                <a:gd name="connsiteX4534" fmla="*/ 4687536 w 6891715"/>
                <a:gd name="connsiteY4534" fmla="*/ 4752317 h 6367455"/>
                <a:gd name="connsiteX4535" fmla="*/ 4704681 w 6891715"/>
                <a:gd name="connsiteY4535" fmla="*/ 4757721 h 6367455"/>
                <a:gd name="connsiteX4536" fmla="*/ 4709761 w 6891715"/>
                <a:gd name="connsiteY4536" fmla="*/ 4754225 h 6367455"/>
                <a:gd name="connsiteX4537" fmla="*/ 4729129 w 6891715"/>
                <a:gd name="connsiteY4537" fmla="*/ 4759628 h 6367455"/>
                <a:gd name="connsiteX4538" fmla="*/ 4748179 w 6891715"/>
                <a:gd name="connsiteY4538" fmla="*/ 4763442 h 6367455"/>
                <a:gd name="connsiteX4539" fmla="*/ 4764054 w 6891715"/>
                <a:gd name="connsiteY4539" fmla="*/ 4769799 h 6367455"/>
                <a:gd name="connsiteX4540" fmla="*/ 4808821 w 6891715"/>
                <a:gd name="connsiteY4540" fmla="*/ 4724982 h 6367455"/>
                <a:gd name="connsiteX4541" fmla="*/ 4767864 w 6891715"/>
                <a:gd name="connsiteY4541" fmla="*/ 4752953 h 6367455"/>
                <a:gd name="connsiteX4542" fmla="*/ 4745956 w 6891715"/>
                <a:gd name="connsiteY4542" fmla="*/ 4759310 h 6367455"/>
                <a:gd name="connsiteX4543" fmla="*/ 4735161 w 6891715"/>
                <a:gd name="connsiteY4543" fmla="*/ 4747868 h 6367455"/>
                <a:gd name="connsiteX4544" fmla="*/ 4727541 w 6891715"/>
                <a:gd name="connsiteY4544" fmla="*/ 4738332 h 6367455"/>
                <a:gd name="connsiteX4545" fmla="*/ 4725636 w 6891715"/>
                <a:gd name="connsiteY4545" fmla="*/ 4731339 h 6367455"/>
                <a:gd name="connsiteX4546" fmla="*/ 4723414 w 6891715"/>
                <a:gd name="connsiteY4546" fmla="*/ 4717354 h 6367455"/>
                <a:gd name="connsiteX4547" fmla="*/ 4731351 w 6891715"/>
                <a:gd name="connsiteY4547" fmla="*/ 4710043 h 6367455"/>
                <a:gd name="connsiteX4548" fmla="*/ 4726271 w 6891715"/>
                <a:gd name="connsiteY4548" fmla="*/ 4699236 h 6367455"/>
                <a:gd name="connsiteX4549" fmla="*/ 4725001 w 6891715"/>
                <a:gd name="connsiteY4549" fmla="*/ 4688747 h 6367455"/>
                <a:gd name="connsiteX4550" fmla="*/ 4720874 w 6891715"/>
                <a:gd name="connsiteY4550" fmla="*/ 4703686 h 6367455"/>
                <a:gd name="connsiteX4551" fmla="*/ 4725001 w 6891715"/>
                <a:gd name="connsiteY4551" fmla="*/ 4708772 h 6367455"/>
                <a:gd name="connsiteX4552" fmla="*/ 4714841 w 6891715"/>
                <a:gd name="connsiteY4552" fmla="*/ 4717354 h 6367455"/>
                <a:gd name="connsiteX4553" fmla="*/ 4717064 w 6891715"/>
                <a:gd name="connsiteY4553" fmla="*/ 4729114 h 6367455"/>
                <a:gd name="connsiteX4554" fmla="*/ 4722144 w 6891715"/>
                <a:gd name="connsiteY4554" fmla="*/ 4737378 h 6367455"/>
                <a:gd name="connsiteX4555" fmla="*/ 4720239 w 6891715"/>
                <a:gd name="connsiteY4555" fmla="*/ 4744689 h 6367455"/>
                <a:gd name="connsiteX4556" fmla="*/ 4708809 w 6891715"/>
                <a:gd name="connsiteY4556" fmla="*/ 4749139 h 6367455"/>
                <a:gd name="connsiteX4557" fmla="*/ 4701189 w 6891715"/>
                <a:gd name="connsiteY4557" fmla="*/ 4742782 h 6367455"/>
                <a:gd name="connsiteX4558" fmla="*/ 4696109 w 6891715"/>
                <a:gd name="connsiteY4558" fmla="*/ 4747232 h 6367455"/>
                <a:gd name="connsiteX4559" fmla="*/ 4683409 w 6891715"/>
                <a:gd name="connsiteY4559" fmla="*/ 4747232 h 6367455"/>
                <a:gd name="connsiteX4560" fmla="*/ 4695791 w 6891715"/>
                <a:gd name="connsiteY4560" fmla="*/ 4725936 h 6367455"/>
                <a:gd name="connsiteX4561" fmla="*/ 4684044 w 6891715"/>
                <a:gd name="connsiteY4561" fmla="*/ 4726254 h 6367455"/>
                <a:gd name="connsiteX4562" fmla="*/ 4679916 w 6891715"/>
                <a:gd name="connsiteY4562" fmla="*/ 4718943 h 6367455"/>
                <a:gd name="connsiteX4563" fmla="*/ 4682456 w 6891715"/>
                <a:gd name="connsiteY4563" fmla="*/ 4738650 h 6367455"/>
                <a:gd name="connsiteX4564" fmla="*/ 4676106 w 6891715"/>
                <a:gd name="connsiteY4564" fmla="*/ 4744371 h 6367455"/>
                <a:gd name="connsiteX4565" fmla="*/ 4659914 w 6891715"/>
                <a:gd name="connsiteY4565" fmla="*/ 4746596 h 6367455"/>
                <a:gd name="connsiteX4566" fmla="*/ 4649436 w 6891715"/>
                <a:gd name="connsiteY4566" fmla="*/ 4751682 h 6367455"/>
                <a:gd name="connsiteX4567" fmla="*/ 4619591 w 6891715"/>
                <a:gd name="connsiteY4567" fmla="*/ 4753271 h 6367455"/>
                <a:gd name="connsiteX4568" fmla="*/ 4614829 w 6891715"/>
                <a:gd name="connsiteY4568" fmla="*/ 4759628 h 6367455"/>
                <a:gd name="connsiteX4569" fmla="*/ 4618956 w 6891715"/>
                <a:gd name="connsiteY4569" fmla="*/ 4769799 h 6367455"/>
                <a:gd name="connsiteX4570" fmla="*/ 4611654 w 6891715"/>
                <a:gd name="connsiteY4570" fmla="*/ 4781560 h 6367455"/>
                <a:gd name="connsiteX4571" fmla="*/ 4609749 w 6891715"/>
                <a:gd name="connsiteY4571" fmla="*/ 4797452 h 6367455"/>
                <a:gd name="connsiteX4572" fmla="*/ 4597049 w 6891715"/>
                <a:gd name="connsiteY4572" fmla="*/ 4809213 h 6367455"/>
                <a:gd name="connsiteX4573" fmla="*/ 4587524 w 6891715"/>
                <a:gd name="connsiteY4573" fmla="*/ 4820655 h 6367455"/>
                <a:gd name="connsiteX4574" fmla="*/ 4587524 w 6891715"/>
                <a:gd name="connsiteY4574" fmla="*/ 4816523 h 6367455"/>
                <a:gd name="connsiteX4575" fmla="*/ 4592921 w 6891715"/>
                <a:gd name="connsiteY4575" fmla="*/ 4807941 h 6367455"/>
                <a:gd name="connsiteX4576" fmla="*/ 4583396 w 6891715"/>
                <a:gd name="connsiteY4576" fmla="*/ 4805081 h 6367455"/>
                <a:gd name="connsiteX4577" fmla="*/ 4575776 w 6891715"/>
                <a:gd name="connsiteY4577" fmla="*/ 4799995 h 6367455"/>
                <a:gd name="connsiteX4578" fmla="*/ 4572601 w 6891715"/>
                <a:gd name="connsiteY4578" fmla="*/ 4788235 h 6367455"/>
                <a:gd name="connsiteX4579" fmla="*/ 4568474 w 6891715"/>
                <a:gd name="connsiteY4579" fmla="*/ 4796816 h 6367455"/>
                <a:gd name="connsiteX4580" fmla="*/ 4565299 w 6891715"/>
                <a:gd name="connsiteY4580" fmla="*/ 4787599 h 6367455"/>
                <a:gd name="connsiteX4581" fmla="*/ 4556726 w 6891715"/>
                <a:gd name="connsiteY4581" fmla="*/ 4784420 h 6367455"/>
                <a:gd name="connsiteX4582" fmla="*/ 4553551 w 6891715"/>
                <a:gd name="connsiteY4582" fmla="*/ 4798088 h 6367455"/>
                <a:gd name="connsiteX4583" fmla="*/ 4566251 w 6891715"/>
                <a:gd name="connsiteY4583" fmla="*/ 4811755 h 6367455"/>
                <a:gd name="connsiteX4584" fmla="*/ 4574824 w 6891715"/>
                <a:gd name="connsiteY4584" fmla="*/ 4815887 h 6367455"/>
                <a:gd name="connsiteX4585" fmla="*/ 4580539 w 6891715"/>
                <a:gd name="connsiteY4585" fmla="*/ 4820020 h 6367455"/>
                <a:gd name="connsiteX4586" fmla="*/ 4581491 w 6891715"/>
                <a:gd name="connsiteY4586" fmla="*/ 4832416 h 6367455"/>
                <a:gd name="connsiteX4587" fmla="*/ 4576094 w 6891715"/>
                <a:gd name="connsiteY4587" fmla="*/ 4845130 h 6367455"/>
                <a:gd name="connsiteX4588" fmla="*/ 4564664 w 6891715"/>
                <a:gd name="connsiteY4588" fmla="*/ 4848308 h 6367455"/>
                <a:gd name="connsiteX4589" fmla="*/ 4557361 w 6891715"/>
                <a:gd name="connsiteY4589" fmla="*/ 4856890 h 6367455"/>
                <a:gd name="connsiteX4590" fmla="*/ 4552281 w 6891715"/>
                <a:gd name="connsiteY4590" fmla="*/ 4857844 h 6367455"/>
                <a:gd name="connsiteX4591" fmla="*/ 4539264 w 6891715"/>
                <a:gd name="connsiteY4591" fmla="*/ 4858479 h 6367455"/>
                <a:gd name="connsiteX4592" fmla="*/ 4523388 w 6891715"/>
                <a:gd name="connsiteY4592" fmla="*/ 4862611 h 6367455"/>
                <a:gd name="connsiteX4593" fmla="*/ 4531961 w 6891715"/>
                <a:gd name="connsiteY4593" fmla="*/ 4871193 h 6367455"/>
                <a:gd name="connsiteX4594" fmla="*/ 4513228 w 6891715"/>
                <a:gd name="connsiteY4594" fmla="*/ 4882636 h 6367455"/>
                <a:gd name="connsiteX4595" fmla="*/ 4507831 w 6891715"/>
                <a:gd name="connsiteY4595" fmla="*/ 4875325 h 6367455"/>
                <a:gd name="connsiteX4596" fmla="*/ 4504338 w 6891715"/>
                <a:gd name="connsiteY4596" fmla="*/ 4865154 h 6367455"/>
                <a:gd name="connsiteX4597" fmla="*/ 4508466 w 6891715"/>
                <a:gd name="connsiteY4597" fmla="*/ 4859751 h 6367455"/>
                <a:gd name="connsiteX4598" fmla="*/ 4508466 w 6891715"/>
                <a:gd name="connsiteY4598" fmla="*/ 4849262 h 6367455"/>
                <a:gd name="connsiteX4599" fmla="*/ 4502116 w 6891715"/>
                <a:gd name="connsiteY4599" fmla="*/ 4843858 h 6367455"/>
                <a:gd name="connsiteX4600" fmla="*/ 4493861 w 6891715"/>
                <a:gd name="connsiteY4600" fmla="*/ 4868333 h 6367455"/>
                <a:gd name="connsiteX4601" fmla="*/ 4492908 w 6891715"/>
                <a:gd name="connsiteY4601" fmla="*/ 4884861 h 6367455"/>
                <a:gd name="connsiteX4602" fmla="*/ 4503703 w 6891715"/>
                <a:gd name="connsiteY4602" fmla="*/ 4891218 h 6367455"/>
                <a:gd name="connsiteX4603" fmla="*/ 4505926 w 6891715"/>
                <a:gd name="connsiteY4603" fmla="*/ 4905203 h 6367455"/>
                <a:gd name="connsiteX4604" fmla="*/ 4497671 w 6891715"/>
                <a:gd name="connsiteY4604" fmla="*/ 4910289 h 6367455"/>
                <a:gd name="connsiteX4605" fmla="*/ 4499868 w 6891715"/>
                <a:gd name="connsiteY4605" fmla="*/ 4919360 h 6367455"/>
                <a:gd name="connsiteX4606" fmla="*/ 4500840 w 6891715"/>
                <a:gd name="connsiteY4606" fmla="*/ 4920286 h 6367455"/>
                <a:gd name="connsiteX4607" fmla="*/ 4506875 w 6891715"/>
                <a:gd name="connsiteY4607" fmla="*/ 4943464 h 6367455"/>
                <a:gd name="connsiteX4608" fmla="*/ 4505922 w 6891715"/>
                <a:gd name="connsiteY4608" fmla="*/ 4967594 h 6367455"/>
                <a:gd name="connsiteX4609" fmla="*/ 4499570 w 6891715"/>
                <a:gd name="connsiteY4609" fmla="*/ 4964736 h 6367455"/>
                <a:gd name="connsiteX4610" fmla="*/ 4505922 w 6891715"/>
                <a:gd name="connsiteY4610" fmla="*/ 4976166 h 6367455"/>
                <a:gd name="connsiteX4611" fmla="*/ 4504969 w 6891715"/>
                <a:gd name="connsiteY4611" fmla="*/ 4987596 h 6367455"/>
                <a:gd name="connsiteX4612" fmla="*/ 4487183 w 6891715"/>
                <a:gd name="connsiteY4612" fmla="*/ 4995216 h 6367455"/>
                <a:gd name="connsiteX4613" fmla="*/ 4475749 w 6891715"/>
                <a:gd name="connsiteY4613" fmla="*/ 5001884 h 6367455"/>
                <a:gd name="connsiteX4614" fmla="*/ 4460821 w 6891715"/>
                <a:gd name="connsiteY4614" fmla="*/ 5005059 h 6367455"/>
                <a:gd name="connsiteX4615" fmla="*/ 4447164 w 6891715"/>
                <a:gd name="connsiteY4615" fmla="*/ 5022204 h 6367455"/>
                <a:gd name="connsiteX4616" fmla="*/ 4430330 w 6891715"/>
                <a:gd name="connsiteY4616" fmla="*/ 5038079 h 6367455"/>
                <a:gd name="connsiteX4617" fmla="*/ 4433506 w 6891715"/>
                <a:gd name="connsiteY4617" fmla="*/ 5029506 h 6367455"/>
                <a:gd name="connsiteX4618" fmla="*/ 4443988 w 6891715"/>
                <a:gd name="connsiteY4618" fmla="*/ 5017759 h 6367455"/>
                <a:gd name="connsiteX4619" fmla="*/ 4443988 w 6891715"/>
                <a:gd name="connsiteY4619" fmla="*/ 5008234 h 6367455"/>
                <a:gd name="connsiteX4620" fmla="*/ 4454469 w 6891715"/>
                <a:gd name="connsiteY4620" fmla="*/ 5000931 h 6367455"/>
                <a:gd name="connsiteX4621" fmla="*/ 4464950 w 6891715"/>
                <a:gd name="connsiteY4621" fmla="*/ 4992359 h 6367455"/>
                <a:gd name="connsiteX4622" fmla="*/ 4463997 w 6891715"/>
                <a:gd name="connsiteY4622" fmla="*/ 4986961 h 6367455"/>
                <a:gd name="connsiteX4623" fmla="*/ 4449069 w 6891715"/>
                <a:gd name="connsiteY4623" fmla="*/ 4990136 h 6367455"/>
                <a:gd name="connsiteX4624" fmla="*/ 4452245 w 6891715"/>
                <a:gd name="connsiteY4624" fmla="*/ 4980929 h 6367455"/>
                <a:gd name="connsiteX4625" fmla="*/ 4449069 w 6891715"/>
                <a:gd name="connsiteY4625" fmla="*/ 4971404 h 6367455"/>
                <a:gd name="connsiteX4626" fmla="*/ 4439223 w 6891715"/>
                <a:gd name="connsiteY4626" fmla="*/ 4964101 h 6367455"/>
                <a:gd name="connsiteX4627" fmla="*/ 4429060 w 6891715"/>
                <a:gd name="connsiteY4627" fmla="*/ 4968229 h 6367455"/>
                <a:gd name="connsiteX4628" fmla="*/ 4424613 w 6891715"/>
                <a:gd name="connsiteY4628" fmla="*/ 4976801 h 6367455"/>
                <a:gd name="connsiteX4629" fmla="*/ 4411909 w 6891715"/>
                <a:gd name="connsiteY4629" fmla="*/ 4972991 h 6367455"/>
                <a:gd name="connsiteX4630" fmla="*/ 4410956 w 6891715"/>
                <a:gd name="connsiteY4630" fmla="*/ 4981246 h 6367455"/>
                <a:gd name="connsiteX4631" fmla="*/ 4432236 w 6891715"/>
                <a:gd name="connsiteY4631" fmla="*/ 4983151 h 6367455"/>
                <a:gd name="connsiteX4632" fmla="*/ 4435412 w 6891715"/>
                <a:gd name="connsiteY4632" fmla="*/ 4985374 h 6367455"/>
                <a:gd name="connsiteX4633" fmla="*/ 4438588 w 6891715"/>
                <a:gd name="connsiteY4633" fmla="*/ 4991724 h 6367455"/>
                <a:gd name="connsiteX4634" fmla="*/ 4428107 w 6891715"/>
                <a:gd name="connsiteY4634" fmla="*/ 5004424 h 6367455"/>
                <a:gd name="connsiteX4635" fmla="*/ 4426201 w 6891715"/>
                <a:gd name="connsiteY4635" fmla="*/ 5009821 h 6367455"/>
                <a:gd name="connsiteX4636" fmla="*/ 4420802 w 6891715"/>
                <a:gd name="connsiteY4636" fmla="*/ 5011726 h 6367455"/>
                <a:gd name="connsiteX4637" fmla="*/ 4417626 w 6891715"/>
                <a:gd name="connsiteY4637" fmla="*/ 5007599 h 6367455"/>
                <a:gd name="connsiteX4638" fmla="*/ 4413497 w 6891715"/>
                <a:gd name="connsiteY4638" fmla="*/ 5011726 h 6367455"/>
                <a:gd name="connsiteX4639" fmla="*/ 4420802 w 6891715"/>
                <a:gd name="connsiteY4639" fmla="*/ 5021251 h 6367455"/>
                <a:gd name="connsiteX4640" fmla="*/ 4420802 w 6891715"/>
                <a:gd name="connsiteY4640" fmla="*/ 5028554 h 6367455"/>
                <a:gd name="connsiteX4641" fmla="*/ 4410638 w 6891715"/>
                <a:gd name="connsiteY4641" fmla="*/ 5035221 h 6367455"/>
                <a:gd name="connsiteX4642" fmla="*/ 4411591 w 6891715"/>
                <a:gd name="connsiteY4642" fmla="*/ 5046334 h 6367455"/>
                <a:gd name="connsiteX4643" fmla="*/ 4416673 w 6891715"/>
                <a:gd name="connsiteY4643" fmla="*/ 5034904 h 6367455"/>
                <a:gd name="connsiteX4644" fmla="*/ 4430330 w 6891715"/>
                <a:gd name="connsiteY4644" fmla="*/ 5031729 h 6367455"/>
                <a:gd name="connsiteX4645" fmla="*/ 4430330 w 6891715"/>
                <a:gd name="connsiteY4645" fmla="*/ 5038079 h 6367455"/>
                <a:gd name="connsiteX4646" fmla="*/ 4408415 w 6891715"/>
                <a:gd name="connsiteY4646" fmla="*/ 5059351 h 6367455"/>
                <a:gd name="connsiteX4647" fmla="*/ 4409368 w 6891715"/>
                <a:gd name="connsiteY4647" fmla="*/ 5066654 h 6367455"/>
                <a:gd name="connsiteX4648" fmla="*/ 4410956 w 6891715"/>
                <a:gd name="connsiteY4648" fmla="*/ 5082529 h 6367455"/>
                <a:gd name="connsiteX4649" fmla="*/ 4409050 w 6891715"/>
                <a:gd name="connsiteY4649" fmla="*/ 5116184 h 6367455"/>
                <a:gd name="connsiteX4650" fmla="*/ 4416673 w 6891715"/>
                <a:gd name="connsiteY4650" fmla="*/ 5138091 h 6367455"/>
                <a:gd name="connsiteX4651" fmla="*/ 4416388 w 6891715"/>
                <a:gd name="connsiteY4651" fmla="*/ 5137963 h 6367455"/>
                <a:gd name="connsiteX4652" fmla="*/ 4413532 w 6891715"/>
                <a:gd name="connsiteY4652" fmla="*/ 5157060 h 6367455"/>
                <a:gd name="connsiteX4653" fmla="*/ 4399569 w 6891715"/>
                <a:gd name="connsiteY4653" fmla="*/ 5177430 h 6367455"/>
                <a:gd name="connsiteX4654" fmla="*/ 4398617 w 6891715"/>
                <a:gd name="connsiteY4654" fmla="*/ 5183796 h 6367455"/>
                <a:gd name="connsiteX4655" fmla="*/ 4376721 w 6891715"/>
                <a:gd name="connsiteY4655" fmla="*/ 5181886 h 6367455"/>
                <a:gd name="connsiteX4656" fmla="*/ 4365932 w 6891715"/>
                <a:gd name="connsiteY4656" fmla="*/ 5188252 h 6367455"/>
                <a:gd name="connsiteX4657" fmla="*/ 4345306 w 6891715"/>
                <a:gd name="connsiteY4657" fmla="*/ 5219125 h 6367455"/>
                <a:gd name="connsiteX4658" fmla="*/ 4332930 w 6891715"/>
                <a:gd name="connsiteY4658" fmla="*/ 5259229 h 6367455"/>
                <a:gd name="connsiteX4659" fmla="*/ 4330709 w 6891715"/>
                <a:gd name="connsiteY4659" fmla="*/ 5271960 h 6367455"/>
                <a:gd name="connsiteX4660" fmla="*/ 4323093 w 6891715"/>
                <a:gd name="connsiteY4660" fmla="*/ 5274188 h 6367455"/>
                <a:gd name="connsiteX4661" fmla="*/ 4314207 w 6891715"/>
                <a:gd name="connsiteY4661" fmla="*/ 5282782 h 6367455"/>
                <a:gd name="connsiteX4662" fmla="*/ 4314207 w 6891715"/>
                <a:gd name="connsiteY4662" fmla="*/ 5291057 h 6367455"/>
                <a:gd name="connsiteX4663" fmla="*/ 4306591 w 6891715"/>
                <a:gd name="connsiteY4663" fmla="*/ 5287874 h 6367455"/>
                <a:gd name="connsiteX4664" fmla="*/ 4298024 w 6891715"/>
                <a:gd name="connsiteY4664" fmla="*/ 5290102 h 6367455"/>
                <a:gd name="connsiteX4665" fmla="*/ 4297072 w 6891715"/>
                <a:gd name="connsiteY4665" fmla="*/ 5298696 h 6367455"/>
                <a:gd name="connsiteX4666" fmla="*/ 4290725 w 6891715"/>
                <a:gd name="connsiteY4666" fmla="*/ 5302834 h 6367455"/>
                <a:gd name="connsiteX4667" fmla="*/ 4296437 w 6891715"/>
                <a:gd name="connsiteY4667" fmla="*/ 5306016 h 6367455"/>
                <a:gd name="connsiteX4668" fmla="*/ 4304370 w 6891715"/>
                <a:gd name="connsiteY4668" fmla="*/ 5300606 h 6367455"/>
                <a:gd name="connsiteX4669" fmla="*/ 4317381 w 6891715"/>
                <a:gd name="connsiteY4669" fmla="*/ 5301879 h 6367455"/>
                <a:gd name="connsiteX4670" fmla="*/ 4324679 w 6891715"/>
                <a:gd name="connsiteY4670" fmla="*/ 5304743 h 6367455"/>
                <a:gd name="connsiteX4671" fmla="*/ 4327853 w 6891715"/>
                <a:gd name="connsiteY4671" fmla="*/ 5312064 h 6367455"/>
                <a:gd name="connsiteX4672" fmla="*/ 4329122 w 6891715"/>
                <a:gd name="connsiteY4672" fmla="*/ 5321612 h 6367455"/>
                <a:gd name="connsiteX4673" fmla="*/ 4331343 w 6891715"/>
                <a:gd name="connsiteY4673" fmla="*/ 5327023 h 6367455"/>
                <a:gd name="connsiteX4674" fmla="*/ 4343084 w 6891715"/>
                <a:gd name="connsiteY4674" fmla="*/ 5338163 h 6367455"/>
                <a:gd name="connsiteX4675" fmla="*/ 4348479 w 6891715"/>
                <a:gd name="connsiteY4675" fmla="*/ 5349939 h 6367455"/>
                <a:gd name="connsiteX4676" fmla="*/ 4347949 w 6891715"/>
                <a:gd name="connsiteY4676" fmla="*/ 5350022 h 6367455"/>
                <a:gd name="connsiteX4677" fmla="*/ 4354478 w 6891715"/>
                <a:gd name="connsiteY4677" fmla="*/ 5386173 h 6367455"/>
                <a:gd name="connsiteX4678" fmla="*/ 4367495 w 6891715"/>
                <a:gd name="connsiteY4678" fmla="*/ 5416728 h 6367455"/>
                <a:gd name="connsiteX4679" fmla="*/ 4394165 w 6891715"/>
                <a:gd name="connsiteY4679" fmla="*/ 5435506 h 6367455"/>
                <a:gd name="connsiteX4680" fmla="*/ 4426868 w 6891715"/>
                <a:gd name="connsiteY4680" fmla="*/ 5452056 h 6367455"/>
                <a:gd name="connsiteX4681" fmla="*/ 4440838 w 6891715"/>
                <a:gd name="connsiteY4681" fmla="*/ 5454920 h 6367455"/>
                <a:gd name="connsiteX4682" fmla="*/ 4447188 w 6891715"/>
                <a:gd name="connsiteY4682" fmla="*/ 5451738 h 6367455"/>
                <a:gd name="connsiteX4683" fmla="*/ 4452903 w 6891715"/>
                <a:gd name="connsiteY4683" fmla="*/ 5461604 h 6367455"/>
                <a:gd name="connsiteX4684" fmla="*/ 4450680 w 6891715"/>
                <a:gd name="connsiteY4684" fmla="*/ 5467969 h 6367455"/>
                <a:gd name="connsiteX4685" fmla="*/ 4447505 w 6891715"/>
                <a:gd name="connsiteY4685" fmla="*/ 5471470 h 6367455"/>
                <a:gd name="connsiteX4686" fmla="*/ 4449093 w 6891715"/>
                <a:gd name="connsiteY4686" fmla="*/ 5473380 h 6367455"/>
                <a:gd name="connsiteX4687" fmla="*/ 4444330 w 6891715"/>
                <a:gd name="connsiteY4687" fmla="*/ 5483883 h 6367455"/>
                <a:gd name="connsiteX4688" fmla="*/ 4442108 w 6891715"/>
                <a:gd name="connsiteY4688" fmla="*/ 5490248 h 6367455"/>
                <a:gd name="connsiteX4689" fmla="*/ 4426233 w 6891715"/>
                <a:gd name="connsiteY4689" fmla="*/ 5488021 h 6367455"/>
                <a:gd name="connsiteX4690" fmla="*/ 4416708 w 6891715"/>
                <a:gd name="connsiteY4690" fmla="*/ 5487066 h 6367455"/>
                <a:gd name="connsiteX4691" fmla="*/ 4398610 w 6891715"/>
                <a:gd name="connsiteY4691" fmla="*/ 5486111 h 6367455"/>
                <a:gd name="connsiteX4692" fmla="*/ 4374163 w 6891715"/>
                <a:gd name="connsiteY4692" fmla="*/ 5482292 h 6367455"/>
                <a:gd name="connsiteX4693" fmla="*/ 4361463 w 6891715"/>
                <a:gd name="connsiteY4693" fmla="*/ 5481337 h 6367455"/>
                <a:gd name="connsiteX4694" fmla="*/ 4336380 w 6891715"/>
                <a:gd name="connsiteY4694" fmla="*/ 5489612 h 6367455"/>
                <a:gd name="connsiteX4695" fmla="*/ 4311933 w 6891715"/>
                <a:gd name="connsiteY4695" fmla="*/ 5483883 h 6367455"/>
                <a:gd name="connsiteX4696" fmla="*/ 4298280 w 6891715"/>
                <a:gd name="connsiteY4696" fmla="*/ 5488021 h 6367455"/>
                <a:gd name="connsiteX4697" fmla="*/ 4289073 w 6891715"/>
                <a:gd name="connsiteY4697" fmla="*/ 5510300 h 6367455"/>
                <a:gd name="connsiteX4698" fmla="*/ 4278278 w 6891715"/>
                <a:gd name="connsiteY4698" fmla="*/ 5522076 h 6367455"/>
                <a:gd name="connsiteX4699" fmla="*/ 4253195 w 6891715"/>
                <a:gd name="connsiteY4699" fmla="*/ 5536080 h 6367455"/>
                <a:gd name="connsiteX4700" fmla="*/ 4224620 w 6891715"/>
                <a:gd name="connsiteY4700" fmla="*/ 5550084 h 6367455"/>
                <a:gd name="connsiteX4701" fmla="*/ 4209063 w 6891715"/>
                <a:gd name="connsiteY4701" fmla="*/ 5568225 h 6367455"/>
                <a:gd name="connsiteX4702" fmla="*/ 4191283 w 6891715"/>
                <a:gd name="connsiteY4702" fmla="*/ 5582866 h 6367455"/>
                <a:gd name="connsiteX4703" fmla="*/ 4191283 w 6891715"/>
                <a:gd name="connsiteY4703" fmla="*/ 5592732 h 6367455"/>
                <a:gd name="connsiteX4704" fmla="*/ 4172233 w 6891715"/>
                <a:gd name="connsiteY4704" fmla="*/ 5602280 h 6367455"/>
                <a:gd name="connsiteX4705" fmla="*/ 4169058 w 6891715"/>
                <a:gd name="connsiteY4705" fmla="*/ 5601007 h 6367455"/>
                <a:gd name="connsiteX4706" fmla="*/ 4173185 w 6891715"/>
                <a:gd name="connsiteY4706" fmla="*/ 5594642 h 6367455"/>
                <a:gd name="connsiteX4707" fmla="*/ 4175408 w 6891715"/>
                <a:gd name="connsiteY4707" fmla="*/ 5585412 h 6367455"/>
                <a:gd name="connsiteX4708" fmla="*/ 4168105 w 6891715"/>
                <a:gd name="connsiteY4708" fmla="*/ 5578092 h 6367455"/>
                <a:gd name="connsiteX4709" fmla="*/ 4173820 w 6891715"/>
                <a:gd name="connsiteY4709" fmla="*/ 5569498 h 6367455"/>
                <a:gd name="connsiteX4710" fmla="*/ 4185568 w 6891715"/>
                <a:gd name="connsiteY4710" fmla="*/ 5564088 h 6367455"/>
                <a:gd name="connsiteX4711" fmla="*/ 4204618 w 6891715"/>
                <a:gd name="connsiteY4711" fmla="*/ 5551357 h 6367455"/>
                <a:gd name="connsiteX4712" fmla="*/ 4226843 w 6891715"/>
                <a:gd name="connsiteY4712" fmla="*/ 5537353 h 6367455"/>
                <a:gd name="connsiteX4713" fmla="*/ 4235098 w 6891715"/>
                <a:gd name="connsiteY4713" fmla="*/ 5534170 h 6367455"/>
                <a:gd name="connsiteX4714" fmla="*/ 4235098 w 6891715"/>
                <a:gd name="connsiteY4714" fmla="*/ 5524622 h 6367455"/>
                <a:gd name="connsiteX4715" fmla="*/ 4224620 w 6891715"/>
                <a:gd name="connsiteY4715" fmla="*/ 5528123 h 6367455"/>
                <a:gd name="connsiteX4716" fmla="*/ 4202395 w 6891715"/>
                <a:gd name="connsiteY4716" fmla="*/ 5533215 h 6367455"/>
                <a:gd name="connsiteX4717" fmla="*/ 4184615 w 6891715"/>
                <a:gd name="connsiteY4717" fmla="*/ 5544036 h 6367455"/>
                <a:gd name="connsiteX4718" fmla="*/ 4167470 w 6891715"/>
                <a:gd name="connsiteY4718" fmla="*/ 5537989 h 6367455"/>
                <a:gd name="connsiteX4719" fmla="*/ 4163025 w 6891715"/>
                <a:gd name="connsiteY4719" fmla="*/ 5522076 h 6367455"/>
                <a:gd name="connsiteX4720" fmla="*/ 4160928 w 6891715"/>
                <a:gd name="connsiteY4720" fmla="*/ 5513064 h 6367455"/>
                <a:gd name="connsiteX4721" fmla="*/ 4150640 w 6891715"/>
                <a:gd name="connsiteY4721" fmla="*/ 5513376 h 6367455"/>
                <a:gd name="connsiteX4722" fmla="*/ 4135718 w 6891715"/>
                <a:gd name="connsiteY4722" fmla="*/ 5512423 h 6367455"/>
                <a:gd name="connsiteX4723" fmla="*/ 4123970 w 6891715"/>
                <a:gd name="connsiteY4723" fmla="*/ 5504168 h 6367455"/>
                <a:gd name="connsiteX4724" fmla="*/ 4098570 w 6891715"/>
                <a:gd name="connsiteY4724" fmla="*/ 5493373 h 6367455"/>
                <a:gd name="connsiteX4725" fmla="*/ 4080473 w 6891715"/>
                <a:gd name="connsiteY4725" fmla="*/ 5491786 h 6367455"/>
                <a:gd name="connsiteX4726" fmla="*/ 4071900 w 6891715"/>
                <a:gd name="connsiteY4726" fmla="*/ 5495913 h 6367455"/>
                <a:gd name="connsiteX4727" fmla="*/ 4066820 w 6891715"/>
                <a:gd name="connsiteY4727" fmla="*/ 5485436 h 6367455"/>
                <a:gd name="connsiteX4728" fmla="*/ 4073170 w 6891715"/>
                <a:gd name="connsiteY4728" fmla="*/ 5474641 h 6367455"/>
                <a:gd name="connsiteX4729" fmla="*/ 4059200 w 6891715"/>
                <a:gd name="connsiteY4729" fmla="*/ 5477181 h 6367455"/>
                <a:gd name="connsiteX4730" fmla="*/ 4060470 w 6891715"/>
                <a:gd name="connsiteY4730" fmla="*/ 5486706 h 6367455"/>
                <a:gd name="connsiteX4731" fmla="*/ 4055073 w 6891715"/>
                <a:gd name="connsiteY4731" fmla="*/ 5494326 h 6367455"/>
                <a:gd name="connsiteX4732" fmla="*/ 4044913 w 6891715"/>
                <a:gd name="connsiteY4732" fmla="*/ 5497501 h 6367455"/>
                <a:gd name="connsiteX4733" fmla="*/ 4033165 w 6891715"/>
                <a:gd name="connsiteY4733" fmla="*/ 5498453 h 6367455"/>
                <a:gd name="connsiteX4734" fmla="*/ 4027768 w 6891715"/>
                <a:gd name="connsiteY4734" fmla="*/ 5493056 h 6367455"/>
                <a:gd name="connsiteX4735" fmla="*/ 3999193 w 6891715"/>
                <a:gd name="connsiteY4735" fmla="*/ 5494643 h 6367455"/>
                <a:gd name="connsiteX4736" fmla="*/ 3999193 w 6891715"/>
                <a:gd name="connsiteY4736" fmla="*/ 5501946 h 6367455"/>
                <a:gd name="connsiteX4737" fmla="*/ 3989668 w 6891715"/>
                <a:gd name="connsiteY4737" fmla="*/ 5512741 h 6367455"/>
                <a:gd name="connsiteX4738" fmla="*/ 3974110 w 6891715"/>
                <a:gd name="connsiteY4738" fmla="*/ 5516868 h 6367455"/>
                <a:gd name="connsiteX4739" fmla="*/ 3968713 w 6891715"/>
                <a:gd name="connsiteY4739" fmla="*/ 5516868 h 6367455"/>
                <a:gd name="connsiteX4740" fmla="*/ 3951885 w 6891715"/>
                <a:gd name="connsiteY4740" fmla="*/ 5506708 h 6367455"/>
                <a:gd name="connsiteX4741" fmla="*/ 3940138 w 6891715"/>
                <a:gd name="connsiteY4741" fmla="*/ 5520361 h 6367455"/>
                <a:gd name="connsiteX4742" fmla="*/ 3941090 w 6891715"/>
                <a:gd name="connsiteY4742" fmla="*/ 5532108 h 6367455"/>
                <a:gd name="connsiteX4743" fmla="*/ 3953790 w 6891715"/>
                <a:gd name="connsiteY4743" fmla="*/ 5537188 h 6367455"/>
                <a:gd name="connsiteX4744" fmla="*/ 3946805 w 6891715"/>
                <a:gd name="connsiteY4744" fmla="*/ 5544491 h 6367455"/>
                <a:gd name="connsiteX4745" fmla="*/ 3950933 w 6891715"/>
                <a:gd name="connsiteY4745" fmla="*/ 5551793 h 6367455"/>
                <a:gd name="connsiteX4746" fmla="*/ 3963950 w 6891715"/>
                <a:gd name="connsiteY4746" fmla="*/ 5554016 h 6367455"/>
                <a:gd name="connsiteX4747" fmla="*/ 3964903 w 6891715"/>
                <a:gd name="connsiteY4747" fmla="*/ 5545443 h 6367455"/>
                <a:gd name="connsiteX4748" fmla="*/ 3976650 w 6891715"/>
                <a:gd name="connsiteY4748" fmla="*/ 5562271 h 6367455"/>
                <a:gd name="connsiteX4749" fmla="*/ 3991255 w 6891715"/>
                <a:gd name="connsiteY4749" fmla="*/ 5570526 h 6367455"/>
                <a:gd name="connsiteX4750" fmla="*/ 4001098 w 6891715"/>
                <a:gd name="connsiteY4750" fmla="*/ 5579733 h 6367455"/>
                <a:gd name="connsiteX4751" fmla="*/ 3989350 w 6891715"/>
                <a:gd name="connsiteY4751" fmla="*/ 5589258 h 6367455"/>
                <a:gd name="connsiteX4752" fmla="*/ 3971253 w 6891715"/>
                <a:gd name="connsiteY4752" fmla="*/ 5569573 h 6367455"/>
                <a:gd name="connsiteX4753" fmla="*/ 3963950 w 6891715"/>
                <a:gd name="connsiteY4753" fmla="*/ 5569573 h 6367455"/>
                <a:gd name="connsiteX4754" fmla="*/ 3955378 w 6891715"/>
                <a:gd name="connsiteY4754" fmla="*/ 5561318 h 6367455"/>
                <a:gd name="connsiteX4755" fmla="*/ 3934105 w 6891715"/>
                <a:gd name="connsiteY4755" fmla="*/ 5568938 h 6367455"/>
                <a:gd name="connsiteX4756" fmla="*/ 3935375 w 6891715"/>
                <a:gd name="connsiteY4756" fmla="*/ 5582591 h 6367455"/>
                <a:gd name="connsiteX4757" fmla="*/ 3962045 w 6891715"/>
                <a:gd name="connsiteY4757" fmla="*/ 5598148 h 6367455"/>
                <a:gd name="connsiteX4758" fmla="*/ 3962045 w 6891715"/>
                <a:gd name="connsiteY4758" fmla="*/ 5610848 h 6367455"/>
                <a:gd name="connsiteX4759" fmla="*/ 3947123 w 6891715"/>
                <a:gd name="connsiteY4759" fmla="*/ 5613071 h 6367455"/>
                <a:gd name="connsiteX4760" fmla="*/ 3932200 w 6891715"/>
                <a:gd name="connsiteY4760" fmla="*/ 5599736 h 6367455"/>
                <a:gd name="connsiteX4761" fmla="*/ 3931248 w 6891715"/>
                <a:gd name="connsiteY4761" fmla="*/ 5587036 h 6367455"/>
                <a:gd name="connsiteX4762" fmla="*/ 3920770 w 6891715"/>
                <a:gd name="connsiteY4762" fmla="*/ 5580686 h 6367455"/>
                <a:gd name="connsiteX4763" fmla="*/ 3910928 w 6891715"/>
                <a:gd name="connsiteY4763" fmla="*/ 5584813 h 6367455"/>
                <a:gd name="connsiteX4764" fmla="*/ 3907753 w 6891715"/>
                <a:gd name="connsiteY4764" fmla="*/ 5595291 h 6367455"/>
                <a:gd name="connsiteX4765" fmla="*/ 3939185 w 6891715"/>
                <a:gd name="connsiteY4765" fmla="*/ 5620373 h 6367455"/>
                <a:gd name="connsiteX4766" fmla="*/ 3926168 w 6891715"/>
                <a:gd name="connsiteY4766" fmla="*/ 5627041 h 6367455"/>
                <a:gd name="connsiteX4767" fmla="*/ 3911563 w 6891715"/>
                <a:gd name="connsiteY4767" fmla="*/ 5616563 h 6367455"/>
                <a:gd name="connsiteX4768" fmla="*/ 3908388 w 6891715"/>
                <a:gd name="connsiteY4768" fmla="*/ 5621961 h 6367455"/>
                <a:gd name="connsiteX4769" fmla="*/ 3899815 w 6891715"/>
                <a:gd name="connsiteY4769" fmla="*/ 5614658 h 6367455"/>
                <a:gd name="connsiteX4770" fmla="*/ 3903625 w 6891715"/>
                <a:gd name="connsiteY4770" fmla="*/ 5598466 h 6367455"/>
                <a:gd name="connsiteX4771" fmla="*/ 3899498 w 6891715"/>
                <a:gd name="connsiteY4771" fmla="*/ 5587353 h 6367455"/>
                <a:gd name="connsiteX4772" fmla="*/ 3880448 w 6891715"/>
                <a:gd name="connsiteY4772" fmla="*/ 5582908 h 6367455"/>
                <a:gd name="connsiteX4773" fmla="*/ 3876003 w 6891715"/>
                <a:gd name="connsiteY4773" fmla="*/ 5568621 h 6367455"/>
                <a:gd name="connsiteX4774" fmla="*/ 3863303 w 6891715"/>
                <a:gd name="connsiteY4774" fmla="*/ 5570526 h 6367455"/>
                <a:gd name="connsiteX4775" fmla="*/ 3860128 w 6891715"/>
                <a:gd name="connsiteY4775" fmla="*/ 5562271 h 6367455"/>
                <a:gd name="connsiteX4776" fmla="*/ 3856953 w 6891715"/>
                <a:gd name="connsiteY4776" fmla="*/ 5551793 h 6367455"/>
                <a:gd name="connsiteX4777" fmla="*/ 3862033 w 6891715"/>
                <a:gd name="connsiteY4777" fmla="*/ 5543538 h 6367455"/>
                <a:gd name="connsiteX4778" fmla="*/ 3865208 w 6891715"/>
                <a:gd name="connsiteY4778" fmla="*/ 5531791 h 6367455"/>
                <a:gd name="connsiteX4779" fmla="*/ 3849015 w 6891715"/>
                <a:gd name="connsiteY4779" fmla="*/ 5527346 h 6367455"/>
                <a:gd name="connsiteX4780" fmla="*/ 3847110 w 6891715"/>
                <a:gd name="connsiteY4780" fmla="*/ 5539093 h 6367455"/>
                <a:gd name="connsiteX4781" fmla="*/ 3836633 w 6891715"/>
                <a:gd name="connsiteY4781" fmla="*/ 5545443 h 6367455"/>
                <a:gd name="connsiteX4782" fmla="*/ 3827108 w 6891715"/>
                <a:gd name="connsiteY4782" fmla="*/ 5560366 h 6367455"/>
                <a:gd name="connsiteX4783" fmla="*/ 3832505 w 6891715"/>
                <a:gd name="connsiteY4783" fmla="*/ 5577511 h 6367455"/>
                <a:gd name="connsiteX4784" fmla="*/ 3827743 w 6891715"/>
                <a:gd name="connsiteY4784" fmla="*/ 5593068 h 6367455"/>
                <a:gd name="connsiteX4785" fmla="*/ 3834410 w 6891715"/>
                <a:gd name="connsiteY4785" fmla="*/ 5617198 h 6367455"/>
                <a:gd name="connsiteX4786" fmla="*/ 3857588 w 6891715"/>
                <a:gd name="connsiteY4786" fmla="*/ 5639423 h 6367455"/>
                <a:gd name="connsiteX4787" fmla="*/ 3861080 w 6891715"/>
                <a:gd name="connsiteY4787" fmla="*/ 5666411 h 6367455"/>
                <a:gd name="connsiteX4788" fmla="*/ 3875050 w 6891715"/>
                <a:gd name="connsiteY4788" fmla="*/ 5671808 h 6367455"/>
                <a:gd name="connsiteX4789" fmla="*/ 3903625 w 6891715"/>
                <a:gd name="connsiteY4789" fmla="*/ 5700701 h 6367455"/>
                <a:gd name="connsiteX4790" fmla="*/ 3900768 w 6891715"/>
                <a:gd name="connsiteY4790" fmla="*/ 5730546 h 6367455"/>
                <a:gd name="connsiteX4791" fmla="*/ 3881718 w 6891715"/>
                <a:gd name="connsiteY4791" fmla="*/ 5726418 h 6367455"/>
                <a:gd name="connsiteX4792" fmla="*/ 3881718 w 6891715"/>
                <a:gd name="connsiteY4792" fmla="*/ 5719116 h 6367455"/>
                <a:gd name="connsiteX4793" fmla="*/ 3893465 w 6891715"/>
                <a:gd name="connsiteY4793" fmla="*/ 5716893 h 6367455"/>
                <a:gd name="connsiteX4794" fmla="*/ 3884575 w 6891715"/>
                <a:gd name="connsiteY4794" fmla="*/ 5706416 h 6367455"/>
                <a:gd name="connsiteX4795" fmla="*/ 3868700 w 6891715"/>
                <a:gd name="connsiteY4795" fmla="*/ 5688318 h 6367455"/>
                <a:gd name="connsiteX4796" fmla="*/ 3856953 w 6891715"/>
                <a:gd name="connsiteY4796" fmla="*/ 5700383 h 6367455"/>
                <a:gd name="connsiteX4797" fmla="*/ 3862668 w 6891715"/>
                <a:gd name="connsiteY4797" fmla="*/ 5709591 h 6367455"/>
                <a:gd name="connsiteX4798" fmla="*/ 3858223 w 6891715"/>
                <a:gd name="connsiteY4798" fmla="*/ 5714988 h 6367455"/>
                <a:gd name="connsiteX4799" fmla="*/ 3863620 w 6891715"/>
                <a:gd name="connsiteY4799" fmla="*/ 5721338 h 6367455"/>
                <a:gd name="connsiteX4800" fmla="*/ 3877590 w 6891715"/>
                <a:gd name="connsiteY4800" fmla="*/ 5724513 h 6367455"/>
                <a:gd name="connsiteX4801" fmla="*/ 3866795 w 6891715"/>
                <a:gd name="connsiteY4801" fmla="*/ 5742293 h 6367455"/>
                <a:gd name="connsiteX4802" fmla="*/ 3856635 w 6891715"/>
                <a:gd name="connsiteY4802" fmla="*/ 5748008 h 6367455"/>
                <a:gd name="connsiteX4803" fmla="*/ 3842665 w 6891715"/>
                <a:gd name="connsiteY4803" fmla="*/ 5744833 h 6367455"/>
                <a:gd name="connsiteX4804" fmla="*/ 3826790 w 6891715"/>
                <a:gd name="connsiteY4804" fmla="*/ 5741341 h 6367455"/>
                <a:gd name="connsiteX4805" fmla="*/ 3824885 w 6891715"/>
                <a:gd name="connsiteY4805" fmla="*/ 5753088 h 6367455"/>
                <a:gd name="connsiteX4806" fmla="*/ 3843935 w 6891715"/>
                <a:gd name="connsiteY4806" fmla="*/ 5754358 h 6367455"/>
                <a:gd name="connsiteX4807" fmla="*/ 3859810 w 6891715"/>
                <a:gd name="connsiteY4807" fmla="*/ 5761343 h 6367455"/>
                <a:gd name="connsiteX4808" fmla="*/ 3859810 w 6891715"/>
                <a:gd name="connsiteY4808" fmla="*/ 5770868 h 6367455"/>
                <a:gd name="connsiteX4809" fmla="*/ 3873463 w 6891715"/>
                <a:gd name="connsiteY4809" fmla="*/ 5773091 h 6367455"/>
                <a:gd name="connsiteX4810" fmla="*/ 3873463 w 6891715"/>
                <a:gd name="connsiteY4810" fmla="*/ 5765471 h 6367455"/>
                <a:gd name="connsiteX4811" fmla="*/ 3896958 w 6891715"/>
                <a:gd name="connsiteY4811" fmla="*/ 5779123 h 6367455"/>
                <a:gd name="connsiteX4812" fmla="*/ 3902673 w 6891715"/>
                <a:gd name="connsiteY4812" fmla="*/ 5794681 h 6367455"/>
                <a:gd name="connsiteX4813" fmla="*/ 3910928 w 6891715"/>
                <a:gd name="connsiteY4813" fmla="*/ 5801031 h 6367455"/>
                <a:gd name="connsiteX4814" fmla="*/ 3926803 w 6891715"/>
                <a:gd name="connsiteY4814" fmla="*/ 5801983 h 6367455"/>
                <a:gd name="connsiteX4815" fmla="*/ 3934423 w 6891715"/>
                <a:gd name="connsiteY4815" fmla="*/ 5814366 h 6367455"/>
                <a:gd name="connsiteX4816" fmla="*/ 3958870 w 6891715"/>
                <a:gd name="connsiteY4816" fmla="*/ 5825796 h 6367455"/>
                <a:gd name="connsiteX4817" fmla="*/ 3967443 w 6891715"/>
                <a:gd name="connsiteY4817" fmla="*/ 5835321 h 6367455"/>
                <a:gd name="connsiteX4818" fmla="*/ 3962045 w 6891715"/>
                <a:gd name="connsiteY4818" fmla="*/ 5852148 h 6367455"/>
                <a:gd name="connsiteX4819" fmla="*/ 3965538 w 6891715"/>
                <a:gd name="connsiteY4819" fmla="*/ 5857546 h 6367455"/>
                <a:gd name="connsiteX4820" fmla="*/ 3961410 w 6891715"/>
                <a:gd name="connsiteY4820" fmla="*/ 5863896 h 6367455"/>
                <a:gd name="connsiteX4821" fmla="*/ 3971888 w 6891715"/>
                <a:gd name="connsiteY4821" fmla="*/ 5877231 h 6367455"/>
                <a:gd name="connsiteX4822" fmla="*/ 3979508 w 6891715"/>
                <a:gd name="connsiteY4822" fmla="*/ 5891201 h 6367455"/>
                <a:gd name="connsiteX4823" fmla="*/ 3962680 w 6891715"/>
                <a:gd name="connsiteY4823" fmla="*/ 5894376 h 6367455"/>
                <a:gd name="connsiteX4824" fmla="*/ 3953790 w 6891715"/>
                <a:gd name="connsiteY4824" fmla="*/ 5883581 h 6367455"/>
                <a:gd name="connsiteX4825" fmla="*/ 3943313 w 6891715"/>
                <a:gd name="connsiteY4825" fmla="*/ 5883898 h 6367455"/>
                <a:gd name="connsiteX4826" fmla="*/ 3931565 w 6891715"/>
                <a:gd name="connsiteY4826" fmla="*/ 5869293 h 6367455"/>
                <a:gd name="connsiteX4827" fmla="*/ 3922993 w 6891715"/>
                <a:gd name="connsiteY4827" fmla="*/ 5864213 h 6367455"/>
                <a:gd name="connsiteX4828" fmla="*/ 3926168 w 6891715"/>
                <a:gd name="connsiteY4828" fmla="*/ 5853736 h 6367455"/>
                <a:gd name="connsiteX4829" fmla="*/ 3912515 w 6891715"/>
                <a:gd name="connsiteY4829" fmla="*/ 5851513 h 6367455"/>
                <a:gd name="connsiteX4830" fmla="*/ 3896640 w 6891715"/>
                <a:gd name="connsiteY4830" fmla="*/ 5857863 h 6367455"/>
                <a:gd name="connsiteX4831" fmla="*/ 3902038 w 6891715"/>
                <a:gd name="connsiteY4831" fmla="*/ 5864213 h 6367455"/>
                <a:gd name="connsiteX4832" fmla="*/ 3876638 w 6891715"/>
                <a:gd name="connsiteY4832" fmla="*/ 5865801 h 6367455"/>
                <a:gd name="connsiteX4833" fmla="*/ 3869676 w 6891715"/>
                <a:gd name="connsiteY4833" fmla="*/ 5859999 h 6367455"/>
                <a:gd name="connsiteX4834" fmla="*/ 3872889 w 6891715"/>
                <a:gd name="connsiteY4834" fmla="*/ 5872612 h 6367455"/>
                <a:gd name="connsiteX4835" fmla="*/ 3882402 w 6891715"/>
                <a:gd name="connsiteY4835" fmla="*/ 5876432 h 6367455"/>
                <a:gd name="connsiteX4836" fmla="*/ 3876060 w 6891715"/>
                <a:gd name="connsiteY4836" fmla="*/ 5884073 h 6367455"/>
                <a:gd name="connsiteX4837" fmla="*/ 3885572 w 6891715"/>
                <a:gd name="connsiteY4837" fmla="*/ 5885983 h 6367455"/>
                <a:gd name="connsiteX4838" fmla="*/ 3890012 w 6891715"/>
                <a:gd name="connsiteY4838" fmla="*/ 5900946 h 6367455"/>
                <a:gd name="connsiteX4839" fmla="*/ 3899524 w 6891715"/>
                <a:gd name="connsiteY4839" fmla="*/ 5904766 h 6367455"/>
                <a:gd name="connsiteX4840" fmla="*/ 3904597 w 6891715"/>
                <a:gd name="connsiteY4840" fmla="*/ 5906039 h 6367455"/>
                <a:gd name="connsiteX4841" fmla="*/ 3900475 w 6891715"/>
                <a:gd name="connsiteY4841" fmla="*/ 5893623 h 6367455"/>
                <a:gd name="connsiteX4842" fmla="*/ 3905865 w 6891715"/>
                <a:gd name="connsiteY4842" fmla="*/ 5891076 h 6367455"/>
                <a:gd name="connsiteX4843" fmla="*/ 3914109 w 6891715"/>
                <a:gd name="connsiteY4843" fmla="*/ 5897444 h 6367455"/>
                <a:gd name="connsiteX4844" fmla="*/ 3915378 w 6891715"/>
                <a:gd name="connsiteY4844" fmla="*/ 5910178 h 6367455"/>
                <a:gd name="connsiteX4845" fmla="*/ 3919500 w 6891715"/>
                <a:gd name="connsiteY4845" fmla="*/ 5911133 h 6367455"/>
                <a:gd name="connsiteX4846" fmla="*/ 3917914 w 6891715"/>
                <a:gd name="connsiteY4846" fmla="*/ 5917500 h 6367455"/>
                <a:gd name="connsiteX4847" fmla="*/ 3909353 w 6891715"/>
                <a:gd name="connsiteY4847" fmla="*/ 5928325 h 6367455"/>
                <a:gd name="connsiteX4848" fmla="*/ 3900792 w 6891715"/>
                <a:gd name="connsiteY4848" fmla="*/ 5927370 h 6367455"/>
                <a:gd name="connsiteX4849" fmla="*/ 3896670 w 6891715"/>
                <a:gd name="connsiteY4849" fmla="*/ 5934692 h 6367455"/>
                <a:gd name="connsiteX4850" fmla="*/ 3888109 w 6891715"/>
                <a:gd name="connsiteY4850" fmla="*/ 5943288 h 6367455"/>
                <a:gd name="connsiteX4851" fmla="*/ 3885255 w 6891715"/>
                <a:gd name="connsiteY4851" fmla="*/ 5943288 h 6367455"/>
                <a:gd name="connsiteX4852" fmla="*/ 3877646 w 6891715"/>
                <a:gd name="connsiteY4852" fmla="*/ 5931508 h 6367455"/>
                <a:gd name="connsiteX4853" fmla="*/ 3885890 w 6891715"/>
                <a:gd name="connsiteY4853" fmla="*/ 5928325 h 6367455"/>
                <a:gd name="connsiteX4854" fmla="*/ 3869084 w 6891715"/>
                <a:gd name="connsiteY4854" fmla="*/ 5922276 h 6367455"/>
                <a:gd name="connsiteX4855" fmla="*/ 3867816 w 6891715"/>
                <a:gd name="connsiteY4855" fmla="*/ 5915909 h 6367455"/>
                <a:gd name="connsiteX4856" fmla="*/ 3855133 w 6891715"/>
                <a:gd name="connsiteY4856" fmla="*/ 5918137 h 6367455"/>
                <a:gd name="connsiteX4857" fmla="*/ 3854182 w 6891715"/>
                <a:gd name="connsiteY4857" fmla="*/ 5924504 h 6367455"/>
                <a:gd name="connsiteX4858" fmla="*/ 3863060 w 6891715"/>
                <a:gd name="connsiteY4858" fmla="*/ 5935010 h 6367455"/>
                <a:gd name="connsiteX4859" fmla="*/ 3860840 w 6891715"/>
                <a:gd name="connsiteY4859" fmla="*/ 5953794 h 6367455"/>
                <a:gd name="connsiteX4860" fmla="*/ 3870353 w 6891715"/>
                <a:gd name="connsiteY4860" fmla="*/ 5967801 h 6367455"/>
                <a:gd name="connsiteX4861" fmla="*/ 3875109 w 6891715"/>
                <a:gd name="connsiteY4861" fmla="*/ 5982128 h 6367455"/>
                <a:gd name="connsiteX4862" fmla="*/ 3877011 w 6891715"/>
                <a:gd name="connsiteY4862" fmla="*/ 6000274 h 6367455"/>
                <a:gd name="connsiteX4863" fmla="*/ 3872255 w 6891715"/>
                <a:gd name="connsiteY4863" fmla="*/ 6015237 h 6367455"/>
                <a:gd name="connsiteX4864" fmla="*/ 3882719 w 6891715"/>
                <a:gd name="connsiteY4864" fmla="*/ 6024470 h 6367455"/>
                <a:gd name="connsiteX4865" fmla="*/ 3879548 w 6891715"/>
                <a:gd name="connsiteY4865" fmla="*/ 6031792 h 6367455"/>
                <a:gd name="connsiteX4866" fmla="*/ 3895402 w 6891715"/>
                <a:gd name="connsiteY4866" fmla="*/ 6043571 h 6367455"/>
                <a:gd name="connsiteX4867" fmla="*/ 3883987 w 6891715"/>
                <a:gd name="connsiteY4867" fmla="*/ 6049938 h 6367455"/>
                <a:gd name="connsiteX4868" fmla="*/ 3876377 w 6891715"/>
                <a:gd name="connsiteY4868" fmla="*/ 6034975 h 6367455"/>
                <a:gd name="connsiteX4869" fmla="*/ 3869084 w 6891715"/>
                <a:gd name="connsiteY4869" fmla="*/ 6033384 h 6367455"/>
                <a:gd name="connsiteX4870" fmla="*/ 3870987 w 6891715"/>
                <a:gd name="connsiteY4870" fmla="*/ 6043571 h 6367455"/>
                <a:gd name="connsiteX4871" fmla="*/ 3861475 w 6891715"/>
                <a:gd name="connsiteY4871" fmla="*/ 6043890 h 6367455"/>
                <a:gd name="connsiteX4872" fmla="*/ 3862743 w 6891715"/>
                <a:gd name="connsiteY4872" fmla="*/ 6038477 h 6367455"/>
                <a:gd name="connsiteX4873" fmla="*/ 3855133 w 6891715"/>
                <a:gd name="connsiteY4873" fmla="*/ 6021604 h 6367455"/>
                <a:gd name="connsiteX4874" fmla="*/ 3844352 w 6891715"/>
                <a:gd name="connsiteY4874" fmla="*/ 6001866 h 6367455"/>
                <a:gd name="connsiteX4875" fmla="*/ 3829767 w 6891715"/>
                <a:gd name="connsiteY4875" fmla="*/ 6006960 h 6367455"/>
                <a:gd name="connsiteX4876" fmla="*/ 3819303 w 6891715"/>
                <a:gd name="connsiteY4876" fmla="*/ 6033702 h 6367455"/>
                <a:gd name="connsiteX4877" fmla="*/ 3822791 w 6891715"/>
                <a:gd name="connsiteY4877" fmla="*/ 6054714 h 6367455"/>
                <a:gd name="connsiteX4878" fmla="*/ 3818352 w 6891715"/>
                <a:gd name="connsiteY4878" fmla="*/ 6048665 h 6367455"/>
                <a:gd name="connsiteX4879" fmla="*/ 3813279 w 6891715"/>
                <a:gd name="connsiteY4879" fmla="*/ 6051849 h 6367455"/>
                <a:gd name="connsiteX4880" fmla="*/ 3807889 w 6891715"/>
                <a:gd name="connsiteY4880" fmla="*/ 6038796 h 6367455"/>
                <a:gd name="connsiteX4881" fmla="*/ 3800279 w 6891715"/>
                <a:gd name="connsiteY4881" fmla="*/ 5999956 h 6367455"/>
                <a:gd name="connsiteX4882" fmla="*/ 3792669 w 6891715"/>
                <a:gd name="connsiteY4882" fmla="*/ 5995817 h 6367455"/>
                <a:gd name="connsiteX4883" fmla="*/ 3790132 w 6891715"/>
                <a:gd name="connsiteY4883" fmla="*/ 5987540 h 6367455"/>
                <a:gd name="connsiteX4884" fmla="*/ 3779986 w 6891715"/>
                <a:gd name="connsiteY4884" fmla="*/ 5986585 h 6367455"/>
                <a:gd name="connsiteX4885" fmla="*/ 3777449 w 6891715"/>
                <a:gd name="connsiteY4885" fmla="*/ 5971622 h 6367455"/>
                <a:gd name="connsiteX4886" fmla="*/ 3764132 w 6891715"/>
                <a:gd name="connsiteY4886" fmla="*/ 5978944 h 6367455"/>
                <a:gd name="connsiteX4887" fmla="*/ 3758742 w 6891715"/>
                <a:gd name="connsiteY4887" fmla="*/ 6006641 h 6367455"/>
                <a:gd name="connsiteX4888" fmla="*/ 3753351 w 6891715"/>
                <a:gd name="connsiteY4888" fmla="*/ 5998046 h 6367455"/>
                <a:gd name="connsiteX4889" fmla="*/ 3745107 w 6891715"/>
                <a:gd name="connsiteY4889" fmla="*/ 6002503 h 6367455"/>
                <a:gd name="connsiteX4890" fmla="*/ 3734327 w 6891715"/>
                <a:gd name="connsiteY4890" fmla="*/ 5982446 h 6367455"/>
                <a:gd name="connsiteX4891" fmla="*/ 3733058 w 6891715"/>
                <a:gd name="connsiteY4891" fmla="*/ 5960479 h 6367455"/>
                <a:gd name="connsiteX4892" fmla="*/ 3742571 w 6891715"/>
                <a:gd name="connsiteY4892" fmla="*/ 5949973 h 6367455"/>
                <a:gd name="connsiteX4893" fmla="*/ 3737814 w 6891715"/>
                <a:gd name="connsiteY4893" fmla="*/ 5927688 h 6367455"/>
                <a:gd name="connsiteX4894" fmla="*/ 3721961 w 6891715"/>
                <a:gd name="connsiteY4894" fmla="*/ 5903493 h 6367455"/>
                <a:gd name="connsiteX4895" fmla="*/ 3708326 w 6891715"/>
                <a:gd name="connsiteY4895" fmla="*/ 5898080 h 6367455"/>
                <a:gd name="connsiteX4896" fmla="*/ 3701985 w 6891715"/>
                <a:gd name="connsiteY4896" fmla="*/ 5903493 h 6367455"/>
                <a:gd name="connsiteX4897" fmla="*/ 3694375 w 6891715"/>
                <a:gd name="connsiteY4897" fmla="*/ 5879297 h 6367455"/>
                <a:gd name="connsiteX4898" fmla="*/ 3681692 w 6891715"/>
                <a:gd name="connsiteY4898" fmla="*/ 5876432 h 6367455"/>
                <a:gd name="connsiteX4899" fmla="*/ 3681375 w 6891715"/>
                <a:gd name="connsiteY4899" fmla="*/ 5862742 h 6367455"/>
                <a:gd name="connsiteX4900" fmla="*/ 3690887 w 6891715"/>
                <a:gd name="connsiteY4900" fmla="*/ 5862742 h 6367455"/>
                <a:gd name="connsiteX4901" fmla="*/ 3711814 w 6891715"/>
                <a:gd name="connsiteY4901" fmla="*/ 5839820 h 6367455"/>
                <a:gd name="connsiteX4902" fmla="*/ 3709595 w 6891715"/>
                <a:gd name="connsiteY4902" fmla="*/ 5824221 h 6367455"/>
                <a:gd name="connsiteX4903" fmla="*/ 3710863 w 6891715"/>
                <a:gd name="connsiteY4903" fmla="*/ 5820082 h 6367455"/>
                <a:gd name="connsiteX4904" fmla="*/ 3725448 w 6891715"/>
                <a:gd name="connsiteY4904" fmla="*/ 5835682 h 6367455"/>
                <a:gd name="connsiteX4905" fmla="*/ 3740351 w 6891715"/>
                <a:gd name="connsiteY4905" fmla="*/ 5836637 h 6367455"/>
                <a:gd name="connsiteX4906" fmla="*/ 3746693 w 6891715"/>
                <a:gd name="connsiteY4906" fmla="*/ 5826131 h 6367455"/>
                <a:gd name="connsiteX4907" fmla="*/ 3762547 w 6891715"/>
                <a:gd name="connsiteY4907" fmla="*/ 5819764 h 6367455"/>
                <a:gd name="connsiteX4908" fmla="*/ 3788230 w 6891715"/>
                <a:gd name="connsiteY4908" fmla="*/ 5838547 h 6367455"/>
                <a:gd name="connsiteX4909" fmla="*/ 3812328 w 6891715"/>
                <a:gd name="connsiteY4909" fmla="*/ 5846824 h 6367455"/>
                <a:gd name="connsiteX4910" fmla="*/ 3836426 w 6891715"/>
                <a:gd name="connsiteY4910" fmla="*/ 5846506 h 6367455"/>
                <a:gd name="connsiteX4911" fmla="*/ 3849426 w 6891715"/>
                <a:gd name="connsiteY4911" fmla="*/ 5860196 h 6367455"/>
                <a:gd name="connsiteX4912" fmla="*/ 3857036 w 6891715"/>
                <a:gd name="connsiteY4912" fmla="*/ 5860832 h 6367455"/>
                <a:gd name="connsiteX4913" fmla="*/ 3868367 w 6891715"/>
                <a:gd name="connsiteY4913" fmla="*/ 5859082 h 6367455"/>
                <a:gd name="connsiteX4914" fmla="*/ 3859493 w 6891715"/>
                <a:gd name="connsiteY4914" fmla="*/ 5854053 h 6367455"/>
                <a:gd name="connsiteX4915" fmla="*/ 3872193 w 6891715"/>
                <a:gd name="connsiteY4915" fmla="*/ 5847703 h 6367455"/>
                <a:gd name="connsiteX4916" fmla="*/ 3883940 w 6891715"/>
                <a:gd name="connsiteY4916" fmla="*/ 5850878 h 6367455"/>
                <a:gd name="connsiteX4917" fmla="*/ 3893465 w 6891715"/>
                <a:gd name="connsiteY4917" fmla="*/ 5849608 h 6367455"/>
                <a:gd name="connsiteX4918" fmla="*/ 3889020 w 6891715"/>
                <a:gd name="connsiteY4918" fmla="*/ 5840083 h 6367455"/>
                <a:gd name="connsiteX4919" fmla="*/ 3876320 w 6891715"/>
                <a:gd name="connsiteY4919" fmla="*/ 5835003 h 6367455"/>
                <a:gd name="connsiteX4920" fmla="*/ 3868065 w 6891715"/>
                <a:gd name="connsiteY4920" fmla="*/ 5837226 h 6367455"/>
                <a:gd name="connsiteX4921" fmla="*/ 3859493 w 6891715"/>
                <a:gd name="connsiteY4921" fmla="*/ 5833098 h 6367455"/>
                <a:gd name="connsiteX4922" fmla="*/ 3843618 w 6891715"/>
                <a:gd name="connsiteY4922" fmla="*/ 5815318 h 6367455"/>
                <a:gd name="connsiteX4923" fmla="*/ 3845523 w 6891715"/>
                <a:gd name="connsiteY4923" fmla="*/ 5828971 h 6367455"/>
                <a:gd name="connsiteX4924" fmla="*/ 3830918 w 6891715"/>
                <a:gd name="connsiteY4924" fmla="*/ 5828018 h 6367455"/>
                <a:gd name="connsiteX4925" fmla="*/ 3827743 w 6891715"/>
                <a:gd name="connsiteY4925" fmla="*/ 5814366 h 6367455"/>
                <a:gd name="connsiteX4926" fmla="*/ 3823298 w 6891715"/>
                <a:gd name="connsiteY4926" fmla="*/ 5817541 h 6367455"/>
                <a:gd name="connsiteX4927" fmla="*/ 3811550 w 6891715"/>
                <a:gd name="connsiteY4927" fmla="*/ 5810556 h 6367455"/>
                <a:gd name="connsiteX4928" fmla="*/ 3797898 w 6891715"/>
                <a:gd name="connsiteY4928" fmla="*/ 5817858 h 6367455"/>
                <a:gd name="connsiteX4929" fmla="*/ 3787420 w 6891715"/>
                <a:gd name="connsiteY4929" fmla="*/ 5809286 h 6367455"/>
                <a:gd name="connsiteX4930" fmla="*/ 3761703 w 6891715"/>
                <a:gd name="connsiteY4930" fmla="*/ 5813096 h 6367455"/>
                <a:gd name="connsiteX4931" fmla="*/ 3753765 w 6891715"/>
                <a:gd name="connsiteY4931" fmla="*/ 5811826 h 6367455"/>
                <a:gd name="connsiteX4932" fmla="*/ 3747415 w 6891715"/>
                <a:gd name="connsiteY4932" fmla="*/ 5811191 h 6367455"/>
                <a:gd name="connsiteX4933" fmla="*/ 3742653 w 6891715"/>
                <a:gd name="connsiteY4933" fmla="*/ 5810873 h 6367455"/>
                <a:gd name="connsiteX4934" fmla="*/ 3741383 w 6891715"/>
                <a:gd name="connsiteY4934" fmla="*/ 5811191 h 6367455"/>
                <a:gd name="connsiteX4935" fmla="*/ 3739478 w 6891715"/>
                <a:gd name="connsiteY4935" fmla="*/ 5812461 h 6367455"/>
                <a:gd name="connsiteX4936" fmla="*/ 3735985 w 6891715"/>
                <a:gd name="connsiteY4936" fmla="*/ 5815636 h 6367455"/>
                <a:gd name="connsiteX4937" fmla="*/ 3732810 w 6891715"/>
                <a:gd name="connsiteY4937" fmla="*/ 5818811 h 6367455"/>
                <a:gd name="connsiteX4938" fmla="*/ 3731223 w 6891715"/>
                <a:gd name="connsiteY4938" fmla="*/ 5820398 h 6367455"/>
                <a:gd name="connsiteX4939" fmla="*/ 3715348 w 6891715"/>
                <a:gd name="connsiteY4939" fmla="*/ 5816588 h 6367455"/>
                <a:gd name="connsiteX4940" fmla="*/ 3704553 w 6891715"/>
                <a:gd name="connsiteY4940" fmla="*/ 5800713 h 6367455"/>
                <a:gd name="connsiteX4941" fmla="*/ 3697250 w 6891715"/>
                <a:gd name="connsiteY4941" fmla="*/ 5808968 h 6367455"/>
                <a:gd name="connsiteX4942" fmla="*/ 3695345 w 6891715"/>
                <a:gd name="connsiteY4942" fmla="*/ 5816588 h 6367455"/>
                <a:gd name="connsiteX4943" fmla="*/ 3687725 w 6891715"/>
                <a:gd name="connsiteY4943" fmla="*/ 5812461 h 6367455"/>
                <a:gd name="connsiteX4944" fmla="*/ 3684550 w 6891715"/>
                <a:gd name="connsiteY4944" fmla="*/ 5801031 h 6367455"/>
                <a:gd name="connsiteX4945" fmla="*/ 3675978 w 6891715"/>
                <a:gd name="connsiteY4945" fmla="*/ 5789283 h 6367455"/>
                <a:gd name="connsiteX4946" fmla="*/ 3676930 w 6891715"/>
                <a:gd name="connsiteY4946" fmla="*/ 5779123 h 6367455"/>
                <a:gd name="connsiteX4947" fmla="*/ 3668358 w 6891715"/>
                <a:gd name="connsiteY4947" fmla="*/ 5781028 h 6367455"/>
                <a:gd name="connsiteX4948" fmla="*/ 3665183 w 6891715"/>
                <a:gd name="connsiteY4948" fmla="*/ 5764201 h 6367455"/>
                <a:gd name="connsiteX4949" fmla="*/ 3650260 w 6891715"/>
                <a:gd name="connsiteY4949" fmla="*/ 5761343 h 6367455"/>
                <a:gd name="connsiteX4950" fmla="*/ 3646133 w 6891715"/>
                <a:gd name="connsiteY4950" fmla="*/ 5750548 h 6367455"/>
                <a:gd name="connsiteX4951" fmla="*/ 3652165 w 6891715"/>
                <a:gd name="connsiteY4951" fmla="*/ 5740071 h 6367455"/>
                <a:gd name="connsiteX4952" fmla="*/ 3667088 w 6891715"/>
                <a:gd name="connsiteY4952" fmla="*/ 5735943 h 6367455"/>
                <a:gd name="connsiteX4953" fmla="*/ 3675343 w 6891715"/>
                <a:gd name="connsiteY4953" fmla="*/ 5743881 h 6367455"/>
                <a:gd name="connsiteX4954" fmla="*/ 3683915 w 6891715"/>
                <a:gd name="connsiteY4954" fmla="*/ 5747056 h 6367455"/>
                <a:gd name="connsiteX4955" fmla="*/ 3681693 w 6891715"/>
                <a:gd name="connsiteY4955" fmla="*/ 5733403 h 6367455"/>
                <a:gd name="connsiteX4956" fmla="*/ 3676613 w 6891715"/>
                <a:gd name="connsiteY4956" fmla="*/ 5727371 h 6367455"/>
                <a:gd name="connsiteX4957" fmla="*/ 3660738 w 6891715"/>
                <a:gd name="connsiteY4957" fmla="*/ 5728323 h 6367455"/>
                <a:gd name="connsiteX4958" fmla="*/ 3654388 w 6891715"/>
                <a:gd name="connsiteY4958" fmla="*/ 5720068 h 6367455"/>
                <a:gd name="connsiteX4959" fmla="*/ 3648990 w 6891715"/>
                <a:gd name="connsiteY4959" fmla="*/ 5730546 h 6367455"/>
                <a:gd name="connsiteX4960" fmla="*/ 3645815 w 6891715"/>
                <a:gd name="connsiteY4960" fmla="*/ 5739118 h 6367455"/>
                <a:gd name="connsiteX4961" fmla="*/ 3641370 w 6891715"/>
                <a:gd name="connsiteY4961" fmla="*/ 5733721 h 6367455"/>
                <a:gd name="connsiteX4962" fmla="*/ 3639465 w 6891715"/>
                <a:gd name="connsiteY4962" fmla="*/ 5722291 h 6367455"/>
                <a:gd name="connsiteX4963" fmla="*/ 3631845 w 6891715"/>
                <a:gd name="connsiteY4963" fmla="*/ 5709591 h 6367455"/>
                <a:gd name="connsiteX4964" fmla="*/ 3615018 w 6891715"/>
                <a:gd name="connsiteY4964" fmla="*/ 5708956 h 6367455"/>
                <a:gd name="connsiteX4965" fmla="*/ 3602000 w 6891715"/>
                <a:gd name="connsiteY4965" fmla="*/ 5689906 h 6367455"/>
                <a:gd name="connsiteX4966" fmla="*/ 3606128 w 6891715"/>
                <a:gd name="connsiteY4966" fmla="*/ 5683556 h 6367455"/>
                <a:gd name="connsiteX4967" fmla="*/ 3595968 w 6891715"/>
                <a:gd name="connsiteY4967" fmla="*/ 5682286 h 6367455"/>
                <a:gd name="connsiteX4968" fmla="*/ 3595015 w 6891715"/>
                <a:gd name="connsiteY4968" fmla="*/ 5666093 h 6367455"/>
                <a:gd name="connsiteX4969" fmla="*/ 3588665 w 6891715"/>
                <a:gd name="connsiteY4969" fmla="*/ 5656886 h 6367455"/>
                <a:gd name="connsiteX4970" fmla="*/ 3589618 w 6891715"/>
                <a:gd name="connsiteY4970" fmla="*/ 5650536 h 6367455"/>
                <a:gd name="connsiteX4971" fmla="*/ 3582315 w 6891715"/>
                <a:gd name="connsiteY4971" fmla="*/ 5649583 h 6367455"/>
                <a:gd name="connsiteX4972" fmla="*/ 3578188 w 6891715"/>
                <a:gd name="connsiteY4972" fmla="*/ 5641963 h 6367455"/>
                <a:gd name="connsiteX4973" fmla="*/ 3578378 w 6891715"/>
                <a:gd name="connsiteY4973" fmla="*/ 5641929 h 6367455"/>
                <a:gd name="connsiteX4974" fmla="*/ 3574656 w 6891715"/>
                <a:gd name="connsiteY4974" fmla="*/ 5639745 h 6367455"/>
                <a:gd name="connsiteX4975" fmla="*/ 3577496 w 6891715"/>
                <a:gd name="connsiteY4975" fmla="*/ 5632442 h 6367455"/>
                <a:gd name="connsiteX4976" fmla="*/ 3571816 w 6891715"/>
                <a:gd name="connsiteY4976" fmla="*/ 5618155 h 6367455"/>
                <a:gd name="connsiteX4977" fmla="*/ 3557613 w 6891715"/>
                <a:gd name="connsiteY4977" fmla="*/ 5606090 h 6367455"/>
                <a:gd name="connsiteX4978" fmla="*/ 3537414 w 6891715"/>
                <a:gd name="connsiteY4978" fmla="*/ 5597200 h 6367455"/>
                <a:gd name="connsiteX4979" fmla="*/ 3526999 w 6891715"/>
                <a:gd name="connsiteY4979" fmla="*/ 5579420 h 6367455"/>
                <a:gd name="connsiteX4980" fmla="*/ 3525737 w 6891715"/>
                <a:gd name="connsiteY4980" fmla="*/ 5573387 h 6367455"/>
                <a:gd name="connsiteX4981" fmla="*/ 3515006 w 6891715"/>
                <a:gd name="connsiteY4981" fmla="*/ 5557830 h 6367455"/>
                <a:gd name="connsiteX4982" fmla="*/ 3517847 w 6891715"/>
                <a:gd name="connsiteY4982" fmla="*/ 5553067 h 6367455"/>
                <a:gd name="connsiteX4983" fmla="*/ 3527946 w 6891715"/>
                <a:gd name="connsiteY4983" fmla="*/ 5560052 h 6367455"/>
                <a:gd name="connsiteX4984" fmla="*/ 3526684 w 6891715"/>
                <a:gd name="connsiteY4984" fmla="*/ 5550845 h 6367455"/>
                <a:gd name="connsiteX4985" fmla="*/ 3527315 w 6891715"/>
                <a:gd name="connsiteY4985" fmla="*/ 5546717 h 6367455"/>
                <a:gd name="connsiteX4986" fmla="*/ 3520372 w 6891715"/>
                <a:gd name="connsiteY4986" fmla="*/ 5543860 h 6367455"/>
                <a:gd name="connsiteX4987" fmla="*/ 3514691 w 6891715"/>
                <a:gd name="connsiteY4987" fmla="*/ 5534970 h 6367455"/>
                <a:gd name="connsiteX4988" fmla="*/ 3514691 w 6891715"/>
                <a:gd name="connsiteY4988" fmla="*/ 5523540 h 6367455"/>
                <a:gd name="connsiteX4989" fmla="*/ 3522581 w 6891715"/>
                <a:gd name="connsiteY4989" fmla="*/ 5513062 h 6367455"/>
                <a:gd name="connsiteX4990" fmla="*/ 3527946 w 6891715"/>
                <a:gd name="connsiteY4990" fmla="*/ 5504490 h 6367455"/>
                <a:gd name="connsiteX4991" fmla="*/ 3529840 w 6891715"/>
                <a:gd name="connsiteY4991" fmla="*/ 5490202 h 6367455"/>
                <a:gd name="connsiteX4992" fmla="*/ 3531418 w 6891715"/>
                <a:gd name="connsiteY4992" fmla="*/ 5480995 h 6367455"/>
                <a:gd name="connsiteX4993" fmla="*/ 3523843 w 6891715"/>
                <a:gd name="connsiteY4993" fmla="*/ 5473057 h 6367455"/>
                <a:gd name="connsiteX4994" fmla="*/ 3532365 w 6891715"/>
                <a:gd name="connsiteY4994" fmla="*/ 5464485 h 6367455"/>
                <a:gd name="connsiteX4995" fmla="*/ 3526053 w 6891715"/>
                <a:gd name="connsiteY4995" fmla="*/ 5451784 h 6367455"/>
                <a:gd name="connsiteX4996" fmla="*/ 3523212 w 6891715"/>
                <a:gd name="connsiteY4996" fmla="*/ 5445434 h 6367455"/>
                <a:gd name="connsiteX4997" fmla="*/ 3529524 w 6891715"/>
                <a:gd name="connsiteY4997" fmla="*/ 5441307 h 6367455"/>
                <a:gd name="connsiteX4998" fmla="*/ 3524159 w 6891715"/>
                <a:gd name="connsiteY4998" fmla="*/ 5427337 h 6367455"/>
                <a:gd name="connsiteX4999" fmla="*/ 3527946 w 6891715"/>
                <a:gd name="connsiteY4999" fmla="*/ 5420352 h 6367455"/>
                <a:gd name="connsiteX5000" fmla="*/ 3540570 w 6891715"/>
                <a:gd name="connsiteY5000" fmla="*/ 5404794 h 6367455"/>
                <a:gd name="connsiteX5001" fmla="*/ 3535836 w 6891715"/>
                <a:gd name="connsiteY5001" fmla="*/ 5397809 h 6367455"/>
                <a:gd name="connsiteX5002" fmla="*/ 3526053 w 6891715"/>
                <a:gd name="connsiteY5002" fmla="*/ 5394952 h 6367455"/>
                <a:gd name="connsiteX5003" fmla="*/ 3525643 w 6891715"/>
                <a:gd name="connsiteY5003" fmla="*/ 5394317 h 6367455"/>
                <a:gd name="connsiteX5004" fmla="*/ 3516101 w 6891715"/>
                <a:gd name="connsiteY5004" fmla="*/ 5394317 h 6367455"/>
                <a:gd name="connsiteX5005" fmla="*/ 3512284 w 6891715"/>
                <a:gd name="connsiteY5005" fmla="*/ 5386716 h 6367455"/>
                <a:gd name="connsiteX5006" fmla="*/ 3510694 w 6891715"/>
                <a:gd name="connsiteY5006" fmla="*/ 5374048 h 6367455"/>
                <a:gd name="connsiteX5007" fmla="*/ 3492882 w 6891715"/>
                <a:gd name="connsiteY5007" fmla="*/ 5352511 h 6367455"/>
                <a:gd name="connsiteX5008" fmla="*/ 3469663 w 6891715"/>
                <a:gd name="connsiteY5008" fmla="*/ 5340159 h 6367455"/>
                <a:gd name="connsiteX5009" fmla="*/ 3460121 w 6891715"/>
                <a:gd name="connsiteY5009" fmla="*/ 5329707 h 6367455"/>
                <a:gd name="connsiteX5010" fmla="*/ 3445809 w 6891715"/>
                <a:gd name="connsiteY5010" fmla="*/ 5327807 h 6367455"/>
                <a:gd name="connsiteX5011" fmla="*/ 3441674 w 6891715"/>
                <a:gd name="connsiteY5011" fmla="*/ 5318622 h 6367455"/>
                <a:gd name="connsiteX5012" fmla="*/ 3448671 w 6891715"/>
                <a:gd name="connsiteY5012" fmla="*/ 5320839 h 6367455"/>
                <a:gd name="connsiteX5013" fmla="*/ 3454396 w 6891715"/>
                <a:gd name="connsiteY5013" fmla="*/ 5318939 h 6367455"/>
                <a:gd name="connsiteX5014" fmla="*/ 3455032 w 6891715"/>
                <a:gd name="connsiteY5014" fmla="*/ 5310071 h 6367455"/>
                <a:gd name="connsiteX5015" fmla="*/ 3445596 w 6891715"/>
                <a:gd name="connsiteY5015" fmla="*/ 5305079 h 6367455"/>
                <a:gd name="connsiteX5016" fmla="*/ 3448013 w 6891715"/>
                <a:gd name="connsiteY5016" fmla="*/ 5314939 h 6367455"/>
                <a:gd name="connsiteX5017" fmla="*/ 3441636 w 6891715"/>
                <a:gd name="connsiteY5017" fmla="*/ 5312732 h 6367455"/>
                <a:gd name="connsiteX5018" fmla="*/ 3436217 w 6891715"/>
                <a:gd name="connsiteY5018" fmla="*/ 5308949 h 6367455"/>
                <a:gd name="connsiteX5019" fmla="*/ 3431434 w 6891715"/>
                <a:gd name="connsiteY5019" fmla="*/ 5305166 h 6367455"/>
                <a:gd name="connsiteX5020" fmla="*/ 3427927 w 6891715"/>
                <a:gd name="connsiteY5020" fmla="*/ 5302014 h 6367455"/>
                <a:gd name="connsiteX5021" fmla="*/ 3425696 w 6891715"/>
                <a:gd name="connsiteY5021" fmla="*/ 5298861 h 6367455"/>
                <a:gd name="connsiteX5022" fmla="*/ 3423145 w 6891715"/>
                <a:gd name="connsiteY5022" fmla="*/ 5296654 h 6367455"/>
                <a:gd name="connsiteX5023" fmla="*/ 3420913 w 6891715"/>
                <a:gd name="connsiteY5023" fmla="*/ 5295078 h 6367455"/>
                <a:gd name="connsiteX5024" fmla="*/ 3393814 w 6891715"/>
                <a:gd name="connsiteY5024" fmla="*/ 5279000 h 6367455"/>
                <a:gd name="connsiteX5025" fmla="*/ 3380105 w 6891715"/>
                <a:gd name="connsiteY5025" fmla="*/ 5263238 h 6367455"/>
                <a:gd name="connsiteX5026" fmla="*/ 3365758 w 6891715"/>
                <a:gd name="connsiteY5026" fmla="*/ 5256303 h 6367455"/>
                <a:gd name="connsiteX5027" fmla="*/ 3371178 w 6891715"/>
                <a:gd name="connsiteY5027" fmla="*/ 5268913 h 6367455"/>
                <a:gd name="connsiteX5028" fmla="*/ 3355875 w 6891715"/>
                <a:gd name="connsiteY5028" fmla="*/ 5258509 h 6367455"/>
                <a:gd name="connsiteX5029" fmla="*/ 3332601 w 6891715"/>
                <a:gd name="connsiteY5029" fmla="*/ 5247476 h 6367455"/>
                <a:gd name="connsiteX5030" fmla="*/ 3320486 w 6891715"/>
                <a:gd name="connsiteY5030" fmla="*/ 5245269 h 6367455"/>
                <a:gd name="connsiteX5031" fmla="*/ 3301995 w 6891715"/>
                <a:gd name="connsiteY5031" fmla="*/ 5240855 h 6367455"/>
                <a:gd name="connsiteX5032" fmla="*/ 3294025 w 6891715"/>
                <a:gd name="connsiteY5032" fmla="*/ 5229506 h 6367455"/>
                <a:gd name="connsiteX5033" fmla="*/ 3321124 w 6891715"/>
                <a:gd name="connsiteY5033" fmla="*/ 5232974 h 6367455"/>
                <a:gd name="connsiteX5034" fmla="*/ 3333877 w 6891715"/>
                <a:gd name="connsiteY5034" fmla="*/ 5237072 h 6367455"/>
                <a:gd name="connsiteX5035" fmla="*/ 3352368 w 6891715"/>
                <a:gd name="connsiteY5035" fmla="*/ 5241171 h 6367455"/>
                <a:gd name="connsiteX5036" fmla="*/ 3357469 w 6891715"/>
                <a:gd name="connsiteY5036" fmla="*/ 5244954 h 6367455"/>
                <a:gd name="connsiteX5037" fmla="*/ 3355237 w 6891715"/>
                <a:gd name="connsiteY5037" fmla="*/ 5235496 h 6367455"/>
                <a:gd name="connsiteX5038" fmla="*/ 3357761 w 6891715"/>
                <a:gd name="connsiteY5038" fmla="*/ 5233854 h 6367455"/>
                <a:gd name="connsiteX5039" fmla="*/ 3374251 w 6891715"/>
                <a:gd name="connsiteY5039" fmla="*/ 5226890 h 6367455"/>
                <a:gd name="connsiteX5040" fmla="*/ 3376538 w 6891715"/>
                <a:gd name="connsiteY5040" fmla="*/ 5226649 h 6367455"/>
                <a:gd name="connsiteX5041" fmla="*/ 3376390 w 6891715"/>
                <a:gd name="connsiteY5041" fmla="*/ 5225986 h 6367455"/>
                <a:gd name="connsiteX5042" fmla="*/ 3374251 w 6891715"/>
                <a:gd name="connsiteY5042" fmla="*/ 5226890 h 6367455"/>
                <a:gd name="connsiteX5043" fmla="*/ 3367352 w 6891715"/>
                <a:gd name="connsiteY5043" fmla="*/ 5227615 h 6367455"/>
                <a:gd name="connsiteX5044" fmla="*/ 3357761 w 6891715"/>
                <a:gd name="connsiteY5044" fmla="*/ 5233854 h 6367455"/>
                <a:gd name="connsiteX5045" fmla="*/ 3355306 w 6891715"/>
                <a:gd name="connsiteY5045" fmla="*/ 5234891 h 6367455"/>
                <a:gd name="connsiteX5046" fmla="*/ 3346733 w 6891715"/>
                <a:gd name="connsiteY5046" fmla="*/ 5230124 h 6367455"/>
                <a:gd name="connsiteX5047" fmla="*/ 3354671 w 6891715"/>
                <a:gd name="connsiteY5047" fmla="*/ 5222815 h 6367455"/>
                <a:gd name="connsiteX5048" fmla="*/ 3358798 w 6891715"/>
                <a:gd name="connsiteY5048" fmla="*/ 5218366 h 6367455"/>
                <a:gd name="connsiteX5049" fmla="*/ 3358436 w 6891715"/>
                <a:gd name="connsiteY5049" fmla="*/ 5217784 h 6367455"/>
                <a:gd name="connsiteX5050" fmla="*/ 3354315 w 6891715"/>
                <a:gd name="connsiteY5050" fmla="*/ 5222229 h 6367455"/>
                <a:gd name="connsiteX5051" fmla="*/ 3340052 w 6891715"/>
                <a:gd name="connsiteY5051" fmla="*/ 5224452 h 6367455"/>
                <a:gd name="connsiteX5052" fmla="*/ 3327374 w 6891715"/>
                <a:gd name="connsiteY5052" fmla="*/ 5222547 h 6367455"/>
                <a:gd name="connsiteX5053" fmla="*/ 3291558 w 6891715"/>
                <a:gd name="connsiteY5053" fmla="*/ 5197464 h 6367455"/>
                <a:gd name="connsiteX5054" fmla="*/ 3284585 w 6891715"/>
                <a:gd name="connsiteY5054" fmla="*/ 5183177 h 6367455"/>
                <a:gd name="connsiteX5055" fmla="*/ 3262715 w 6891715"/>
                <a:gd name="connsiteY5055" fmla="*/ 5167619 h 6367455"/>
                <a:gd name="connsiteX5056" fmla="*/ 3236724 w 6891715"/>
                <a:gd name="connsiteY5056" fmla="*/ 5163492 h 6367455"/>
                <a:gd name="connsiteX5057" fmla="*/ 3223095 w 6891715"/>
                <a:gd name="connsiteY5057" fmla="*/ 5169842 h 6367455"/>
                <a:gd name="connsiteX5058" fmla="*/ 3197105 w 6891715"/>
                <a:gd name="connsiteY5058" fmla="*/ 5168889 h 6367455"/>
                <a:gd name="connsiteX5059" fmla="*/ 3185694 w 6891715"/>
                <a:gd name="connsiteY5059" fmla="*/ 5151744 h 6367455"/>
                <a:gd name="connsiteX5060" fmla="*/ 3187913 w 6891715"/>
                <a:gd name="connsiteY5060" fmla="*/ 5144442 h 6367455"/>
                <a:gd name="connsiteX5061" fmla="*/ 3160338 w 6891715"/>
                <a:gd name="connsiteY5061" fmla="*/ 5123804 h 6367455"/>
                <a:gd name="connsiteX5062" fmla="*/ 3116598 w 6891715"/>
                <a:gd name="connsiteY5062" fmla="*/ 5068242 h 6367455"/>
                <a:gd name="connsiteX5063" fmla="*/ 3116281 w 6891715"/>
                <a:gd name="connsiteY5063" fmla="*/ 5063797 h 6367455"/>
                <a:gd name="connsiteX5064" fmla="*/ 3125790 w 6891715"/>
                <a:gd name="connsiteY5064" fmla="*/ 5065067 h 6367455"/>
                <a:gd name="connsiteX5065" fmla="*/ 3132129 w 6891715"/>
                <a:gd name="connsiteY5065" fmla="*/ 5063797 h 6367455"/>
                <a:gd name="connsiteX5066" fmla="*/ 3125790 w 6891715"/>
                <a:gd name="connsiteY5066" fmla="*/ 5056494 h 6367455"/>
                <a:gd name="connsiteX5067" fmla="*/ 3125790 w 6891715"/>
                <a:gd name="connsiteY5067" fmla="*/ 5052049 h 6367455"/>
                <a:gd name="connsiteX5068" fmla="*/ 3141637 w 6891715"/>
                <a:gd name="connsiteY5068" fmla="*/ 5060622 h 6367455"/>
                <a:gd name="connsiteX5069" fmla="*/ 3152097 w 6891715"/>
                <a:gd name="connsiteY5069" fmla="*/ 5071099 h 6367455"/>
                <a:gd name="connsiteX5070" fmla="*/ 3154316 w 6891715"/>
                <a:gd name="connsiteY5070" fmla="*/ 5061257 h 6367455"/>
                <a:gd name="connsiteX5071" fmla="*/ 3144807 w 6891715"/>
                <a:gd name="connsiteY5071" fmla="*/ 5059669 h 6367455"/>
                <a:gd name="connsiteX5072" fmla="*/ 3123571 w 6891715"/>
                <a:gd name="connsiteY5072" fmla="*/ 5040937 h 6367455"/>
                <a:gd name="connsiteX5073" fmla="*/ 3111844 w 6891715"/>
                <a:gd name="connsiteY5073" fmla="*/ 5026014 h 6367455"/>
                <a:gd name="connsiteX5074" fmla="*/ 3105187 w 6891715"/>
                <a:gd name="connsiteY5074" fmla="*/ 5012679 h 6367455"/>
                <a:gd name="connsiteX5075" fmla="*/ 3100750 w 6891715"/>
                <a:gd name="connsiteY5075" fmla="*/ 4980612 h 6367455"/>
                <a:gd name="connsiteX5076" fmla="*/ 3093143 w 6891715"/>
                <a:gd name="connsiteY5076" fmla="*/ 4963149 h 6367455"/>
                <a:gd name="connsiteX5077" fmla="*/ 3070005 w 6891715"/>
                <a:gd name="connsiteY5077" fmla="*/ 4933621 h 6367455"/>
                <a:gd name="connsiteX5078" fmla="*/ 3053524 w 6891715"/>
                <a:gd name="connsiteY5078" fmla="*/ 4927589 h 6367455"/>
                <a:gd name="connsiteX5079" fmla="*/ 3045283 w 6891715"/>
                <a:gd name="connsiteY5079" fmla="*/ 4918064 h 6367455"/>
                <a:gd name="connsiteX5080" fmla="*/ 3030703 w 6891715"/>
                <a:gd name="connsiteY5080" fmla="*/ 4921239 h 6367455"/>
                <a:gd name="connsiteX5081" fmla="*/ 3025314 w 6891715"/>
                <a:gd name="connsiteY5081" fmla="*/ 4945686 h 6367455"/>
                <a:gd name="connsiteX5082" fmla="*/ 3027850 w 6891715"/>
                <a:gd name="connsiteY5082" fmla="*/ 4958386 h 6367455"/>
                <a:gd name="connsiteX5083" fmla="*/ 3018341 w 6891715"/>
                <a:gd name="connsiteY5083" fmla="*/ 4971086 h 6367455"/>
                <a:gd name="connsiteX5084" fmla="*/ 3016123 w 6891715"/>
                <a:gd name="connsiteY5084" fmla="*/ 4966006 h 6367455"/>
                <a:gd name="connsiteX5085" fmla="*/ 3012953 w 6891715"/>
                <a:gd name="connsiteY5085" fmla="*/ 4975531 h 6367455"/>
                <a:gd name="connsiteX5086" fmla="*/ 3006931 w 6891715"/>
                <a:gd name="connsiteY5086" fmla="*/ 4990137 h 6367455"/>
                <a:gd name="connsiteX5087" fmla="*/ 3005980 w 6891715"/>
                <a:gd name="connsiteY5087" fmla="*/ 4995217 h 6367455"/>
                <a:gd name="connsiteX5088" fmla="*/ 2992351 w 6891715"/>
                <a:gd name="connsiteY5088" fmla="*/ 4986962 h 6367455"/>
                <a:gd name="connsiteX5089" fmla="*/ 2988547 w 6891715"/>
                <a:gd name="connsiteY5089" fmla="*/ 4967276 h 6367455"/>
                <a:gd name="connsiteX5090" fmla="*/ 2977137 w 6891715"/>
                <a:gd name="connsiteY5090" fmla="*/ 4958704 h 6367455"/>
                <a:gd name="connsiteX5091" fmla="*/ 2971749 w 6891715"/>
                <a:gd name="connsiteY5091" fmla="*/ 4946004 h 6367455"/>
                <a:gd name="connsiteX5092" fmla="*/ 2974601 w 6891715"/>
                <a:gd name="connsiteY5092" fmla="*/ 4927271 h 6367455"/>
                <a:gd name="connsiteX5093" fmla="*/ 2963825 w 6891715"/>
                <a:gd name="connsiteY5093" fmla="*/ 4910444 h 6367455"/>
                <a:gd name="connsiteX5094" fmla="*/ 2963825 w 6891715"/>
                <a:gd name="connsiteY5094" fmla="*/ 4899649 h 6367455"/>
                <a:gd name="connsiteX5095" fmla="*/ 2976186 w 6891715"/>
                <a:gd name="connsiteY5095" fmla="*/ 4893299 h 6367455"/>
                <a:gd name="connsiteX5096" fmla="*/ 2976672 w 6891715"/>
                <a:gd name="connsiteY5096" fmla="*/ 4893377 h 6367455"/>
                <a:gd name="connsiteX5097" fmla="*/ 2981824 w 6891715"/>
                <a:gd name="connsiteY5097" fmla="*/ 4881196 h 6367455"/>
                <a:gd name="connsiteX5098" fmla="*/ 2977710 w 6891715"/>
                <a:gd name="connsiteY5098" fmla="*/ 4874199 h 6367455"/>
                <a:gd name="connsiteX5099" fmla="*/ 2986888 w 6891715"/>
                <a:gd name="connsiteY5099" fmla="*/ 4875471 h 6367455"/>
                <a:gd name="connsiteX5100" fmla="*/ 2990656 w 6891715"/>
                <a:gd name="connsiteY5100" fmla="*/ 4865568 h 6367455"/>
                <a:gd name="connsiteX5101" fmla="*/ 2977241 w 6891715"/>
                <a:gd name="connsiteY5101" fmla="*/ 4873821 h 6367455"/>
                <a:gd name="connsiteX5102" fmla="*/ 2960110 w 6891715"/>
                <a:gd name="connsiteY5102" fmla="*/ 4867464 h 6367455"/>
                <a:gd name="connsiteX5103" fmla="*/ 2943297 w 6891715"/>
                <a:gd name="connsiteY5103" fmla="*/ 4876364 h 6367455"/>
                <a:gd name="connsiteX5104" fmla="*/ 2927436 w 6891715"/>
                <a:gd name="connsiteY5104" fmla="*/ 4870960 h 6367455"/>
                <a:gd name="connsiteX5105" fmla="*/ 2894761 w 6891715"/>
                <a:gd name="connsiteY5105" fmla="*/ 4889077 h 6367455"/>
                <a:gd name="connsiteX5106" fmla="*/ 2863038 w 6891715"/>
                <a:gd name="connsiteY5106" fmla="*/ 4899884 h 6367455"/>
                <a:gd name="connsiteX5107" fmla="*/ 2852887 w 6891715"/>
                <a:gd name="connsiteY5107" fmla="*/ 4901155 h 6367455"/>
                <a:gd name="connsiteX5108" fmla="*/ 2843053 w 6891715"/>
                <a:gd name="connsiteY5108" fmla="*/ 4922132 h 6367455"/>
                <a:gd name="connsiteX5109" fmla="*/ 2844639 w 6891715"/>
                <a:gd name="connsiteY5109" fmla="*/ 4939296 h 6367455"/>
                <a:gd name="connsiteX5110" fmla="*/ 2862721 w 6891715"/>
                <a:gd name="connsiteY5110" fmla="*/ 4962180 h 6367455"/>
                <a:gd name="connsiteX5111" fmla="*/ 2862721 w 6891715"/>
                <a:gd name="connsiteY5111" fmla="*/ 4977118 h 6367455"/>
                <a:gd name="connsiteX5112" fmla="*/ 2850349 w 6891715"/>
                <a:gd name="connsiteY5112" fmla="*/ 4994282 h 6367455"/>
                <a:gd name="connsiteX5113" fmla="*/ 2849397 w 6891715"/>
                <a:gd name="connsiteY5113" fmla="*/ 5023523 h 6367455"/>
                <a:gd name="connsiteX5114" fmla="*/ 2857011 w 6891715"/>
                <a:gd name="connsiteY5114" fmla="*/ 5056260 h 6367455"/>
                <a:gd name="connsiteX5115" fmla="*/ 2892223 w 6891715"/>
                <a:gd name="connsiteY5115" fmla="*/ 5094718 h 6367455"/>
                <a:gd name="connsiteX5116" fmla="*/ 2944566 w 6891715"/>
                <a:gd name="connsiteY5116" fmla="*/ 5138580 h 6367455"/>
                <a:gd name="connsiteX5117" fmla="*/ 2977558 w 6891715"/>
                <a:gd name="connsiteY5117" fmla="*/ 5157332 h 6367455"/>
                <a:gd name="connsiteX5118" fmla="*/ 3003571 w 6891715"/>
                <a:gd name="connsiteY5118" fmla="*/ 5234249 h 6367455"/>
                <a:gd name="connsiteX5119" fmla="*/ 3036880 w 6891715"/>
                <a:gd name="connsiteY5119" fmla="*/ 5295274 h 6367455"/>
                <a:gd name="connsiteX5120" fmla="*/ 3070189 w 6891715"/>
                <a:gd name="connsiteY5120" fmla="*/ 5330554 h 6367455"/>
                <a:gd name="connsiteX5121" fmla="*/ 3108256 w 6891715"/>
                <a:gd name="connsiteY5121" fmla="*/ 5352485 h 6367455"/>
                <a:gd name="connsiteX5122" fmla="*/ 3135855 w 6891715"/>
                <a:gd name="connsiteY5122" fmla="*/ 5374416 h 6367455"/>
                <a:gd name="connsiteX5123" fmla="*/ 3163454 w 6891715"/>
                <a:gd name="connsiteY5123" fmla="*/ 5357252 h 6367455"/>
                <a:gd name="connsiteX5124" fmla="*/ 3164406 w 6891715"/>
                <a:gd name="connsiteY5124" fmla="*/ 5364563 h 6367455"/>
                <a:gd name="connsiteX5125" fmla="*/ 3172019 w 6891715"/>
                <a:gd name="connsiteY5125" fmla="*/ 5366787 h 6367455"/>
                <a:gd name="connsiteX5126" fmla="*/ 3176778 w 6891715"/>
                <a:gd name="connsiteY5126" fmla="*/ 5355981 h 6367455"/>
                <a:gd name="connsiteX5127" fmla="*/ 3188515 w 6891715"/>
                <a:gd name="connsiteY5127" fmla="*/ 5351849 h 6367455"/>
                <a:gd name="connsiteX5128" fmla="*/ 3200252 w 6891715"/>
                <a:gd name="connsiteY5128" fmla="*/ 5351531 h 6367455"/>
                <a:gd name="connsiteX5129" fmla="*/ 3213259 w 6891715"/>
                <a:gd name="connsiteY5129" fmla="*/ 5373780 h 6367455"/>
                <a:gd name="connsiteX5130" fmla="*/ 3204694 w 6891715"/>
                <a:gd name="connsiteY5130" fmla="*/ 5384269 h 6367455"/>
                <a:gd name="connsiteX5131" fmla="*/ 3194225 w 6891715"/>
                <a:gd name="connsiteY5131" fmla="*/ 5398253 h 6367455"/>
                <a:gd name="connsiteX5132" fmla="*/ 3192322 w 6891715"/>
                <a:gd name="connsiteY5132" fmla="*/ 5409696 h 6367455"/>
                <a:gd name="connsiteX5133" fmla="*/ 3203108 w 6891715"/>
                <a:gd name="connsiteY5133" fmla="*/ 5431944 h 6367455"/>
                <a:gd name="connsiteX5134" fmla="*/ 3222141 w 6891715"/>
                <a:gd name="connsiteY5134" fmla="*/ 5436712 h 6367455"/>
                <a:gd name="connsiteX5135" fmla="*/ 3271946 w 6891715"/>
                <a:gd name="connsiteY5135" fmla="*/ 5456418 h 6367455"/>
                <a:gd name="connsiteX5136" fmla="*/ 3322703 w 6891715"/>
                <a:gd name="connsiteY5136" fmla="*/ 5478349 h 6367455"/>
                <a:gd name="connsiteX5137" fmla="*/ 3357281 w 6891715"/>
                <a:gd name="connsiteY5137" fmla="*/ 5513629 h 6367455"/>
                <a:gd name="connsiteX5138" fmla="*/ 3391224 w 6891715"/>
                <a:gd name="connsiteY5138" fmla="*/ 5526024 h 6367455"/>
                <a:gd name="connsiteX5139" fmla="*/ 3404865 w 6891715"/>
                <a:gd name="connsiteY5139" fmla="*/ 5541598 h 6367455"/>
                <a:gd name="connsiteX5140" fmla="*/ 3429609 w 6891715"/>
                <a:gd name="connsiteY5140" fmla="*/ 5562576 h 6367455"/>
                <a:gd name="connsiteX5141" fmla="*/ 3443250 w 6891715"/>
                <a:gd name="connsiteY5141" fmla="*/ 5581646 h 6367455"/>
                <a:gd name="connsiteX5142" fmla="*/ 3435319 w 6891715"/>
                <a:gd name="connsiteY5142" fmla="*/ 5601352 h 6367455"/>
                <a:gd name="connsiteX5143" fmla="*/ 3429926 w 6891715"/>
                <a:gd name="connsiteY5143" fmla="*/ 5619469 h 6367455"/>
                <a:gd name="connsiteX5144" fmla="*/ 3396934 w 6891715"/>
                <a:gd name="connsiteY5144" fmla="*/ 5603894 h 6367455"/>
                <a:gd name="connsiteX5145" fmla="*/ 3382976 w 6891715"/>
                <a:gd name="connsiteY5145" fmla="*/ 5572429 h 6367455"/>
                <a:gd name="connsiteX5146" fmla="*/ 3329999 w 6891715"/>
                <a:gd name="connsiteY5146" fmla="*/ 5563529 h 6367455"/>
                <a:gd name="connsiteX5147" fmla="*/ 3328730 w 6891715"/>
                <a:gd name="connsiteY5147" fmla="*/ 5550816 h 6367455"/>
                <a:gd name="connsiteX5148" fmla="*/ 3336344 w 6891715"/>
                <a:gd name="connsiteY5148" fmla="*/ 5546684 h 6367455"/>
                <a:gd name="connsiteX5149" fmla="*/ 3325558 w 6891715"/>
                <a:gd name="connsiteY5149" fmla="*/ 5541280 h 6367455"/>
                <a:gd name="connsiteX5150" fmla="*/ 3285270 w 6891715"/>
                <a:gd name="connsiteY5150" fmla="*/ 5547955 h 6367455"/>
                <a:gd name="connsiteX5151" fmla="*/ 3262429 w 6891715"/>
                <a:gd name="connsiteY5151" fmla="*/ 5574653 h 6367455"/>
                <a:gd name="connsiteX5152" fmla="*/ 3270043 w 6891715"/>
                <a:gd name="connsiteY5152" fmla="*/ 5591499 h 6367455"/>
                <a:gd name="connsiteX5153" fmla="*/ 3249423 w 6891715"/>
                <a:gd name="connsiteY5153" fmla="*/ 5626779 h 6367455"/>
                <a:gd name="connsiteX5154" fmla="*/ 3268457 w 6891715"/>
                <a:gd name="connsiteY5154" fmla="*/ 5643306 h 6367455"/>
                <a:gd name="connsiteX5155" fmla="*/ 3299228 w 6891715"/>
                <a:gd name="connsiteY5155" fmla="*/ 5662059 h 6367455"/>
                <a:gd name="connsiteX5156" fmla="*/ 3308110 w 6891715"/>
                <a:gd name="connsiteY5156" fmla="*/ 5681765 h 6367455"/>
                <a:gd name="connsiteX5157" fmla="*/ 3314455 w 6891715"/>
                <a:gd name="connsiteY5157" fmla="*/ 5708145 h 6367455"/>
                <a:gd name="connsiteX5158" fmla="*/ 3313820 w 6891715"/>
                <a:gd name="connsiteY5158" fmla="*/ 5724991 h 6367455"/>
                <a:gd name="connsiteX5159" fmla="*/ 3292566 w 6891715"/>
                <a:gd name="connsiteY5159" fmla="*/ 5728487 h 6367455"/>
                <a:gd name="connsiteX5160" fmla="*/ 3262112 w 6891715"/>
                <a:gd name="connsiteY5160" fmla="*/ 5744697 h 6367455"/>
                <a:gd name="connsiteX5161" fmla="*/ 3263064 w 6891715"/>
                <a:gd name="connsiteY5161" fmla="*/ 5768534 h 6367455"/>
                <a:gd name="connsiteX5162" fmla="*/ 3262429 w 6891715"/>
                <a:gd name="connsiteY5162" fmla="*/ 5799365 h 6367455"/>
                <a:gd name="connsiteX5163" fmla="*/ 3221824 w 6891715"/>
                <a:gd name="connsiteY5163" fmla="*/ 5842909 h 6367455"/>
                <a:gd name="connsiteX5164" fmla="*/ 3205963 w 6891715"/>
                <a:gd name="connsiteY5164" fmla="*/ 5867382 h 6367455"/>
                <a:gd name="connsiteX5165" fmla="*/ 3189149 w 6891715"/>
                <a:gd name="connsiteY5165" fmla="*/ 5873739 h 6367455"/>
                <a:gd name="connsiteX5166" fmla="*/ 3175509 w 6891715"/>
                <a:gd name="connsiteY5166" fmla="*/ 5861343 h 6367455"/>
                <a:gd name="connsiteX5167" fmla="*/ 3164406 w 6891715"/>
                <a:gd name="connsiteY5167" fmla="*/ 5830831 h 6367455"/>
                <a:gd name="connsiteX5168" fmla="*/ 3164406 w 6891715"/>
                <a:gd name="connsiteY5168" fmla="*/ 5821296 h 6367455"/>
                <a:gd name="connsiteX5169" fmla="*/ 3185343 w 6891715"/>
                <a:gd name="connsiteY5169" fmla="*/ 5813985 h 6367455"/>
                <a:gd name="connsiteX5170" fmla="*/ 3192639 w 6891715"/>
                <a:gd name="connsiteY5170" fmla="*/ 5799047 h 6367455"/>
                <a:gd name="connsiteX5171" fmla="*/ 3182805 w 6891715"/>
                <a:gd name="connsiteY5171" fmla="*/ 5784109 h 6367455"/>
                <a:gd name="connsiteX5172" fmla="*/ 3187246 w 6891715"/>
                <a:gd name="connsiteY5172" fmla="*/ 5774573 h 6367455"/>
                <a:gd name="connsiteX5173" fmla="*/ 3204059 w 6891715"/>
                <a:gd name="connsiteY5173" fmla="*/ 5767263 h 6367455"/>
                <a:gd name="connsiteX5174" fmla="*/ 3218017 w 6891715"/>
                <a:gd name="connsiteY5174" fmla="*/ 5761860 h 6367455"/>
                <a:gd name="connsiteX5175" fmla="*/ 3220555 w 6891715"/>
                <a:gd name="connsiteY5175" fmla="*/ 5742790 h 6367455"/>
                <a:gd name="connsiteX5176" fmla="*/ 3219603 w 6891715"/>
                <a:gd name="connsiteY5176" fmla="*/ 5728805 h 6367455"/>
                <a:gd name="connsiteX5177" fmla="*/ 3207549 w 6891715"/>
                <a:gd name="connsiteY5177" fmla="*/ 5710052 h 6367455"/>
                <a:gd name="connsiteX5178" fmla="*/ 3188198 w 6891715"/>
                <a:gd name="connsiteY5178" fmla="*/ 5667144 h 6367455"/>
                <a:gd name="connsiteX5179" fmla="*/ 3177095 w 6891715"/>
                <a:gd name="connsiteY5179" fmla="*/ 5628050 h 6367455"/>
                <a:gd name="connsiteX5180" fmla="*/ 3159330 w 6891715"/>
                <a:gd name="connsiteY5180" fmla="*/ 5606119 h 6367455"/>
                <a:gd name="connsiteX5181" fmla="*/ 3131731 w 6891715"/>
                <a:gd name="connsiteY5181" fmla="*/ 5611840 h 6367455"/>
                <a:gd name="connsiteX5182" fmla="*/ 3108256 w 6891715"/>
                <a:gd name="connsiteY5182" fmla="*/ 5600398 h 6367455"/>
                <a:gd name="connsiteX5183" fmla="*/ 3096519 w 6891715"/>
                <a:gd name="connsiteY5183" fmla="*/ 5576243 h 6367455"/>
                <a:gd name="connsiteX5184" fmla="*/ 3097788 w 6891715"/>
                <a:gd name="connsiteY5184" fmla="*/ 5564800 h 6367455"/>
                <a:gd name="connsiteX5185" fmla="*/ 3079388 w 6891715"/>
                <a:gd name="connsiteY5185" fmla="*/ 5534288 h 6367455"/>
                <a:gd name="connsiteX5186" fmla="*/ 3052741 w 6891715"/>
                <a:gd name="connsiteY5186" fmla="*/ 5543823 h 6367455"/>
                <a:gd name="connsiteX5187" fmla="*/ 3044176 w 6891715"/>
                <a:gd name="connsiteY5187" fmla="*/ 5537784 h 6367455"/>
                <a:gd name="connsiteX5188" fmla="*/ 3052741 w 6891715"/>
                <a:gd name="connsiteY5188" fmla="*/ 5519667 h 6367455"/>
                <a:gd name="connsiteX5189" fmla="*/ 3034659 w 6891715"/>
                <a:gd name="connsiteY5189" fmla="*/ 5516489 h 6367455"/>
                <a:gd name="connsiteX5190" fmla="*/ 3010232 w 6891715"/>
                <a:gd name="connsiteY5190" fmla="*/ 5496783 h 6367455"/>
                <a:gd name="connsiteX5191" fmla="*/ 2983585 w 6891715"/>
                <a:gd name="connsiteY5191" fmla="*/ 5462457 h 6367455"/>
                <a:gd name="connsiteX5192" fmla="*/ 2953766 w 6891715"/>
                <a:gd name="connsiteY5192" fmla="*/ 5469767 h 6367455"/>
                <a:gd name="connsiteX5193" fmla="*/ 2933780 w 6891715"/>
                <a:gd name="connsiteY5193" fmla="*/ 5458325 h 6367455"/>
                <a:gd name="connsiteX5194" fmla="*/ 2913478 w 6891715"/>
                <a:gd name="connsiteY5194" fmla="*/ 5460867 h 6367455"/>
                <a:gd name="connsiteX5195" fmla="*/ 2861452 w 6891715"/>
                <a:gd name="connsiteY5195" fmla="*/ 5422409 h 6367455"/>
                <a:gd name="connsiteX5196" fmla="*/ 2823067 w 6891715"/>
                <a:gd name="connsiteY5196" fmla="*/ 5379501 h 6367455"/>
                <a:gd name="connsiteX5197" fmla="*/ 2802765 w 6891715"/>
                <a:gd name="connsiteY5197" fmla="*/ 5362338 h 6367455"/>
                <a:gd name="connsiteX5198" fmla="*/ 2789758 w 6891715"/>
                <a:gd name="connsiteY5198" fmla="*/ 5336275 h 6367455"/>
                <a:gd name="connsiteX5199" fmla="*/ 2765332 w 6891715"/>
                <a:gd name="connsiteY5199" fmla="*/ 5308941 h 6367455"/>
                <a:gd name="connsiteX5200" fmla="*/ 2739953 w 6891715"/>
                <a:gd name="connsiteY5200" fmla="*/ 5313709 h 6367455"/>
                <a:gd name="connsiteX5201" fmla="*/ 2730437 w 6891715"/>
                <a:gd name="connsiteY5201" fmla="*/ 5321972 h 6367455"/>
                <a:gd name="connsiteX5202" fmla="*/ 2725044 w 6891715"/>
                <a:gd name="connsiteY5202" fmla="*/ 5309259 h 6367455"/>
                <a:gd name="connsiteX5203" fmla="*/ 2736781 w 6891715"/>
                <a:gd name="connsiteY5203" fmla="*/ 5299724 h 6367455"/>
                <a:gd name="connsiteX5204" fmla="*/ 2719968 w 6891715"/>
                <a:gd name="connsiteY5204" fmla="*/ 5285103 h 6367455"/>
                <a:gd name="connsiteX5205" fmla="*/ 2702838 w 6891715"/>
                <a:gd name="connsiteY5205" fmla="*/ 5280336 h 6367455"/>
                <a:gd name="connsiteX5206" fmla="*/ 2707913 w 6891715"/>
                <a:gd name="connsiteY5206" fmla="*/ 5265397 h 6367455"/>
                <a:gd name="connsiteX5207" fmla="*/ 2688880 w 6891715"/>
                <a:gd name="connsiteY5207" fmla="*/ 5254909 h 6367455"/>
                <a:gd name="connsiteX5208" fmla="*/ 2675873 w 6891715"/>
                <a:gd name="connsiteY5208" fmla="*/ 5257133 h 6367455"/>
                <a:gd name="connsiteX5209" fmla="*/ 2673970 w 6891715"/>
                <a:gd name="connsiteY5209" fmla="*/ 5252048 h 6367455"/>
                <a:gd name="connsiteX5210" fmla="*/ 2681266 w 6891715"/>
                <a:gd name="connsiteY5210" fmla="*/ 5238063 h 6367455"/>
                <a:gd name="connsiteX5211" fmla="*/ 2675556 w 6891715"/>
                <a:gd name="connsiteY5211" fmla="*/ 5215179 h 6367455"/>
                <a:gd name="connsiteX5212" fmla="*/ 2658426 w 6891715"/>
                <a:gd name="connsiteY5212" fmla="*/ 5162418 h 6367455"/>
                <a:gd name="connsiteX5213" fmla="*/ 2652716 w 6891715"/>
                <a:gd name="connsiteY5213" fmla="*/ 5132859 h 6367455"/>
                <a:gd name="connsiteX5214" fmla="*/ 2649543 w 6891715"/>
                <a:gd name="connsiteY5214" fmla="*/ 5105207 h 6367455"/>
                <a:gd name="connsiteX5215" fmla="*/ 2626068 w 6891715"/>
                <a:gd name="connsiteY5215" fmla="*/ 5097261 h 6367455"/>
                <a:gd name="connsiteX5216" fmla="*/ 2593394 w 6891715"/>
                <a:gd name="connsiteY5216" fmla="*/ 5088997 h 6367455"/>
                <a:gd name="connsiteX5217" fmla="*/ 2560085 w 6891715"/>
                <a:gd name="connsiteY5217" fmla="*/ 5061027 h 6367455"/>
                <a:gd name="connsiteX5218" fmla="*/ 2538830 w 6891715"/>
                <a:gd name="connsiteY5218" fmla="*/ 5057849 h 6367455"/>
                <a:gd name="connsiteX5219" fmla="*/ 2522017 w 6891715"/>
                <a:gd name="connsiteY5219" fmla="*/ 5051810 h 6367455"/>
                <a:gd name="connsiteX5220" fmla="*/ 2489343 w 6891715"/>
                <a:gd name="connsiteY5220" fmla="*/ 5055306 h 6367455"/>
                <a:gd name="connsiteX5221" fmla="*/ 2475702 w 6891715"/>
                <a:gd name="connsiteY5221" fmla="*/ 5070245 h 6367455"/>
                <a:gd name="connsiteX5222" fmla="*/ 2452544 w 6891715"/>
                <a:gd name="connsiteY5222" fmla="*/ 5107432 h 6367455"/>
                <a:gd name="connsiteX5223" fmla="*/ 2438269 w 6891715"/>
                <a:gd name="connsiteY5223" fmla="*/ 5122370 h 6367455"/>
                <a:gd name="connsiteX5224" fmla="*/ 2419235 w 6891715"/>
                <a:gd name="connsiteY5224" fmla="*/ 5126502 h 6367455"/>
                <a:gd name="connsiteX5225" fmla="*/ 2419155 w 6891715"/>
                <a:gd name="connsiteY5225" fmla="*/ 5126339 h 6367455"/>
                <a:gd name="connsiteX5226" fmla="*/ 2414212 w 6891715"/>
                <a:gd name="connsiteY5226" fmla="*/ 5127883 h 6367455"/>
                <a:gd name="connsiteX5227" fmla="*/ 2409765 w 6891715"/>
                <a:gd name="connsiteY5227" fmla="*/ 5122167 h 6367455"/>
                <a:gd name="connsiteX5228" fmla="*/ 2400235 w 6891715"/>
                <a:gd name="connsiteY5228" fmla="*/ 5125343 h 6367455"/>
                <a:gd name="connsiteX5229" fmla="*/ 2400223 w 6891715"/>
                <a:gd name="connsiteY5229" fmla="*/ 5125369 h 6367455"/>
                <a:gd name="connsiteX5230" fmla="*/ 2408524 w 6891715"/>
                <a:gd name="connsiteY5230" fmla="*/ 5122854 h 6367455"/>
                <a:gd name="connsiteX5231" fmla="*/ 2412969 w 6891715"/>
                <a:gd name="connsiteY5231" fmla="*/ 5128049 h 6367455"/>
                <a:gd name="connsiteX5232" fmla="*/ 2397053 w 6891715"/>
                <a:gd name="connsiteY5232" fmla="*/ 5131996 h 6367455"/>
                <a:gd name="connsiteX5233" fmla="*/ 2396741 w 6891715"/>
                <a:gd name="connsiteY5233" fmla="*/ 5132647 h 6367455"/>
                <a:gd name="connsiteX5234" fmla="*/ 2385305 w 6891715"/>
                <a:gd name="connsiteY5234" fmla="*/ 5136458 h 6367455"/>
                <a:gd name="connsiteX5235" fmla="*/ 2383717 w 6891715"/>
                <a:gd name="connsiteY5235" fmla="*/ 5137411 h 6367455"/>
                <a:gd name="connsiteX5236" fmla="*/ 2384034 w 6891715"/>
                <a:gd name="connsiteY5236" fmla="*/ 5136458 h 6367455"/>
                <a:gd name="connsiteX5237" fmla="*/ 2380858 w 6891715"/>
                <a:gd name="connsiteY5237" fmla="*/ 5135823 h 6367455"/>
                <a:gd name="connsiteX5238" fmla="*/ 2379587 w 6891715"/>
                <a:gd name="connsiteY5238" fmla="*/ 5136458 h 6367455"/>
                <a:gd name="connsiteX5239" fmla="*/ 2377999 w 6891715"/>
                <a:gd name="connsiteY5239" fmla="*/ 5136458 h 6367455"/>
                <a:gd name="connsiteX5240" fmla="*/ 2377046 w 6891715"/>
                <a:gd name="connsiteY5240" fmla="*/ 5136776 h 6367455"/>
                <a:gd name="connsiteX5241" fmla="*/ 2375775 w 6891715"/>
                <a:gd name="connsiteY5241" fmla="*/ 5137411 h 6367455"/>
                <a:gd name="connsiteX5242" fmla="*/ 2375140 w 6891715"/>
                <a:gd name="connsiteY5242" fmla="*/ 5138046 h 6367455"/>
                <a:gd name="connsiteX5243" fmla="*/ 2374822 w 6891715"/>
                <a:gd name="connsiteY5243" fmla="*/ 5138999 h 6367455"/>
                <a:gd name="connsiteX5244" fmla="*/ 2374187 w 6891715"/>
                <a:gd name="connsiteY5244" fmla="*/ 5141857 h 6367455"/>
                <a:gd name="connsiteX5245" fmla="*/ 2374504 w 6891715"/>
                <a:gd name="connsiteY5245" fmla="*/ 5141857 h 6367455"/>
                <a:gd name="connsiteX5246" fmla="*/ 2375140 w 6891715"/>
                <a:gd name="connsiteY5246" fmla="*/ 5142175 h 6367455"/>
                <a:gd name="connsiteX5247" fmla="*/ 2377363 w 6891715"/>
                <a:gd name="connsiteY5247" fmla="*/ 5141540 h 6367455"/>
                <a:gd name="connsiteX5248" fmla="*/ 2351950 w 6891715"/>
                <a:gd name="connsiteY5248" fmla="*/ 5159642 h 6367455"/>
                <a:gd name="connsiteX5249" fmla="*/ 2327490 w 6891715"/>
                <a:gd name="connsiteY5249" fmla="*/ 5172345 h 6367455"/>
                <a:gd name="connsiteX5250" fmla="*/ 2305572 w 6891715"/>
                <a:gd name="connsiteY5250" fmla="*/ 5206327 h 6367455"/>
                <a:gd name="connsiteX5251" fmla="*/ 2275076 w 6891715"/>
                <a:gd name="connsiteY5251" fmla="*/ 5219348 h 6367455"/>
                <a:gd name="connsiteX5252" fmla="*/ 2232509 w 6891715"/>
                <a:gd name="connsiteY5252" fmla="*/ 5220936 h 6367455"/>
                <a:gd name="connsiteX5253" fmla="*/ 2188037 w 6891715"/>
                <a:gd name="connsiteY5253" fmla="*/ 5202198 h 6367455"/>
                <a:gd name="connsiteX5254" fmla="*/ 2180413 w 6891715"/>
                <a:gd name="connsiteY5254" fmla="*/ 5189812 h 6367455"/>
                <a:gd name="connsiteX5255" fmla="*/ 2143246 w 6891715"/>
                <a:gd name="connsiteY5255" fmla="*/ 5174251 h 6367455"/>
                <a:gd name="connsiteX5256" fmla="*/ 2120057 w 6891715"/>
                <a:gd name="connsiteY5256" fmla="*/ 5189177 h 6367455"/>
                <a:gd name="connsiteX5257" fmla="*/ 2104174 w 6891715"/>
                <a:gd name="connsiteY5257" fmla="*/ 5175521 h 6367455"/>
                <a:gd name="connsiteX5258" fmla="*/ 2082891 w 6891715"/>
                <a:gd name="connsiteY5258" fmla="*/ 5171710 h 6367455"/>
                <a:gd name="connsiteX5259" fmla="*/ 2058431 w 6891715"/>
                <a:gd name="connsiteY5259" fmla="*/ 5159324 h 6367455"/>
                <a:gd name="connsiteX5260" fmla="*/ 2040324 w 6891715"/>
                <a:gd name="connsiteY5260" fmla="*/ 5164723 h 6367455"/>
                <a:gd name="connsiteX5261" fmla="*/ 2022535 w 6891715"/>
                <a:gd name="connsiteY5261" fmla="*/ 5181555 h 6367455"/>
                <a:gd name="connsiteX5262" fmla="*/ 2004746 w 6891715"/>
                <a:gd name="connsiteY5262" fmla="*/ 5192353 h 6367455"/>
                <a:gd name="connsiteX5263" fmla="*/ 1967897 w 6891715"/>
                <a:gd name="connsiteY5263" fmla="*/ 5205374 h 6367455"/>
                <a:gd name="connsiteX5264" fmla="*/ 1959638 w 6891715"/>
                <a:gd name="connsiteY5264" fmla="*/ 5239356 h 6367455"/>
                <a:gd name="connsiteX5265" fmla="*/ 1951061 w 6891715"/>
                <a:gd name="connsiteY5265" fmla="*/ 5251106 h 6367455"/>
                <a:gd name="connsiteX5266" fmla="*/ 1959638 w 6891715"/>
                <a:gd name="connsiteY5266" fmla="*/ 5255870 h 6367455"/>
                <a:gd name="connsiteX5267" fmla="*/ 1960591 w 6891715"/>
                <a:gd name="connsiteY5267" fmla="*/ 5245390 h 6367455"/>
                <a:gd name="connsiteX5268" fmla="*/ 1963767 w 6891715"/>
                <a:gd name="connsiteY5268" fmla="*/ 5259046 h 6367455"/>
                <a:gd name="connsiteX5269" fmla="*/ 1959955 w 6891715"/>
                <a:gd name="connsiteY5269" fmla="*/ 5274925 h 6367455"/>
                <a:gd name="connsiteX5270" fmla="*/ 1964720 w 6891715"/>
                <a:gd name="connsiteY5270" fmla="*/ 5288899 h 6367455"/>
                <a:gd name="connsiteX5271" fmla="*/ 1963974 w 6891715"/>
                <a:gd name="connsiteY5271" fmla="*/ 5289811 h 6367455"/>
                <a:gd name="connsiteX5272" fmla="*/ 1973866 w 6891715"/>
                <a:gd name="connsiteY5272" fmla="*/ 5295679 h 6367455"/>
                <a:gd name="connsiteX5273" fmla="*/ 1970058 w 6891715"/>
                <a:gd name="connsiteY5273" fmla="*/ 5311533 h 6367455"/>
                <a:gd name="connsiteX5274" fmla="*/ 1985925 w 6891715"/>
                <a:gd name="connsiteY5274" fmla="*/ 5317557 h 6367455"/>
                <a:gd name="connsiteX5275" fmla="*/ 1980530 w 6891715"/>
                <a:gd name="connsiteY5275" fmla="*/ 5325801 h 6367455"/>
                <a:gd name="connsiteX5276" fmla="*/ 1973232 w 6891715"/>
                <a:gd name="connsiteY5276" fmla="*/ 5324216 h 6367455"/>
                <a:gd name="connsiteX5277" fmla="*/ 1965616 w 6891715"/>
                <a:gd name="connsiteY5277" fmla="*/ 5329606 h 6367455"/>
                <a:gd name="connsiteX5278" fmla="*/ 1962760 w 6891715"/>
                <a:gd name="connsiteY5278" fmla="*/ 5341972 h 6367455"/>
                <a:gd name="connsiteX5279" fmla="*/ 1975770 w 6891715"/>
                <a:gd name="connsiteY5279" fmla="*/ 5354655 h 6367455"/>
                <a:gd name="connsiteX5280" fmla="*/ 1971328 w 6891715"/>
                <a:gd name="connsiteY5280" fmla="*/ 5366070 h 6367455"/>
                <a:gd name="connsiteX5281" fmla="*/ 1965298 w 6891715"/>
                <a:gd name="connsiteY5281" fmla="*/ 5380022 h 6367455"/>
                <a:gd name="connsiteX5282" fmla="*/ 1926267 w 6891715"/>
                <a:gd name="connsiteY5282" fmla="*/ 5399046 h 6367455"/>
                <a:gd name="connsiteX5283" fmla="*/ 1896755 w 6891715"/>
                <a:gd name="connsiteY5283" fmla="*/ 5413315 h 6367455"/>
                <a:gd name="connsiteX5284" fmla="*/ 1868513 w 6891715"/>
                <a:gd name="connsiteY5284" fmla="*/ 5449144 h 6367455"/>
                <a:gd name="connsiteX5285" fmla="*/ 1823135 w 6891715"/>
                <a:gd name="connsiteY5285" fmla="*/ 5464364 h 6367455"/>
                <a:gd name="connsiteX5286" fmla="*/ 1755543 w 6891715"/>
                <a:gd name="connsiteY5286" fmla="*/ 5485925 h 6367455"/>
                <a:gd name="connsiteX5287" fmla="*/ 1738090 w 6891715"/>
                <a:gd name="connsiteY5287" fmla="*/ 5508121 h 6367455"/>
                <a:gd name="connsiteX5288" fmla="*/ 1753957 w 6891715"/>
                <a:gd name="connsiteY5288" fmla="*/ 5520487 h 6367455"/>
                <a:gd name="connsiteX5289" fmla="*/ 1746341 w 6891715"/>
                <a:gd name="connsiteY5289" fmla="*/ 5534438 h 6367455"/>
                <a:gd name="connsiteX5290" fmla="*/ 1742215 w 6891715"/>
                <a:gd name="connsiteY5290" fmla="*/ 5529048 h 6367455"/>
                <a:gd name="connsiteX5291" fmla="*/ 1744437 w 6891715"/>
                <a:gd name="connsiteY5291" fmla="*/ 5522706 h 6367455"/>
                <a:gd name="connsiteX5292" fmla="*/ 1726666 w 6891715"/>
                <a:gd name="connsiteY5292" fmla="*/ 5536975 h 6367455"/>
                <a:gd name="connsiteX5293" fmla="*/ 1643844 w 6891715"/>
                <a:gd name="connsiteY5293" fmla="*/ 5654293 h 6367455"/>
                <a:gd name="connsiteX5294" fmla="*/ 1644161 w 6891715"/>
                <a:gd name="connsiteY5294" fmla="*/ 5684733 h 6367455"/>
                <a:gd name="connsiteX5295" fmla="*/ 1633689 w 6891715"/>
                <a:gd name="connsiteY5295" fmla="*/ 5691391 h 6367455"/>
                <a:gd name="connsiteX5296" fmla="*/ 1645748 w 6891715"/>
                <a:gd name="connsiteY5296" fmla="*/ 5699318 h 6367455"/>
                <a:gd name="connsiteX5297" fmla="*/ 1664787 w 6891715"/>
                <a:gd name="connsiteY5297" fmla="*/ 5741490 h 6367455"/>
                <a:gd name="connsiteX5298" fmla="*/ 1679702 w 6891715"/>
                <a:gd name="connsiteY5298" fmla="*/ 5743392 h 6367455"/>
                <a:gd name="connsiteX5299" fmla="*/ 1685413 w 6891715"/>
                <a:gd name="connsiteY5299" fmla="*/ 5754807 h 6367455"/>
                <a:gd name="connsiteX5300" fmla="*/ 1692712 w 6891715"/>
                <a:gd name="connsiteY5300" fmla="*/ 5763368 h 6367455"/>
                <a:gd name="connsiteX5301" fmla="*/ 1677798 w 6891715"/>
                <a:gd name="connsiteY5301" fmla="*/ 5769709 h 6367455"/>
                <a:gd name="connsiteX5302" fmla="*/ 1658124 w 6891715"/>
                <a:gd name="connsiteY5302" fmla="*/ 5794124 h 6367455"/>
                <a:gd name="connsiteX5303" fmla="*/ 1636862 w 6891715"/>
                <a:gd name="connsiteY5303" fmla="*/ 5800783 h 6367455"/>
                <a:gd name="connsiteX5304" fmla="*/ 1631785 w 6891715"/>
                <a:gd name="connsiteY5304" fmla="*/ 5814100 h 6367455"/>
                <a:gd name="connsiteX5305" fmla="*/ 1617188 w 6891715"/>
                <a:gd name="connsiteY5305" fmla="*/ 5833125 h 6367455"/>
                <a:gd name="connsiteX5306" fmla="*/ 1613063 w 6891715"/>
                <a:gd name="connsiteY5306" fmla="*/ 5852467 h 6367455"/>
                <a:gd name="connsiteX5307" fmla="*/ 1596562 w 6891715"/>
                <a:gd name="connsiteY5307" fmla="*/ 5884174 h 6367455"/>
                <a:gd name="connsiteX5308" fmla="*/ 1605130 w 6891715"/>
                <a:gd name="connsiteY5308" fmla="*/ 5897809 h 6367455"/>
                <a:gd name="connsiteX5309" fmla="*/ 1600687 w 6891715"/>
                <a:gd name="connsiteY5309" fmla="*/ 5905101 h 6367455"/>
                <a:gd name="connsiteX5310" fmla="*/ 1584820 w 6891715"/>
                <a:gd name="connsiteY5310" fmla="*/ 5900979 h 6367455"/>
                <a:gd name="connsiteX5311" fmla="*/ 1557530 w 6891715"/>
                <a:gd name="connsiteY5311" fmla="*/ 5907638 h 6367455"/>
                <a:gd name="connsiteX5312" fmla="*/ 1535317 w 6891715"/>
                <a:gd name="connsiteY5312" fmla="*/ 5905736 h 6367455"/>
                <a:gd name="connsiteX5313" fmla="*/ 1530239 w 6891715"/>
                <a:gd name="connsiteY5313" fmla="*/ 5923809 h 6367455"/>
                <a:gd name="connsiteX5314" fmla="*/ 1507072 w 6891715"/>
                <a:gd name="connsiteY5314" fmla="*/ 5931102 h 6367455"/>
                <a:gd name="connsiteX5315" fmla="*/ 1506120 w 6891715"/>
                <a:gd name="connsiteY5315" fmla="*/ 5957736 h 6367455"/>
                <a:gd name="connsiteX5316" fmla="*/ 1494697 w 6891715"/>
                <a:gd name="connsiteY5316" fmla="*/ 5973590 h 6367455"/>
                <a:gd name="connsiteX5317" fmla="*/ 1485495 w 6891715"/>
                <a:gd name="connsiteY5317" fmla="*/ 5998956 h 6367455"/>
                <a:gd name="connsiteX5318" fmla="*/ 1475974 w 6891715"/>
                <a:gd name="connsiteY5318" fmla="*/ 6005298 h 6367455"/>
                <a:gd name="connsiteX5319" fmla="*/ 1453762 w 6891715"/>
                <a:gd name="connsiteY5319" fmla="*/ 5996737 h 6367455"/>
                <a:gd name="connsiteX5320" fmla="*/ 1414731 w 6891715"/>
                <a:gd name="connsiteY5320" fmla="*/ 6016396 h 6367455"/>
                <a:gd name="connsiteX5321" fmla="*/ 1392517 w 6891715"/>
                <a:gd name="connsiteY5321" fmla="*/ 6005932 h 6367455"/>
                <a:gd name="connsiteX5322" fmla="*/ 1351261 w 6891715"/>
                <a:gd name="connsiteY5322" fmla="*/ 6013859 h 6367455"/>
                <a:gd name="connsiteX5323" fmla="*/ 1318258 w 6891715"/>
                <a:gd name="connsiteY5323" fmla="*/ 6008786 h 6367455"/>
                <a:gd name="connsiteX5324" fmla="*/ 1261457 w 6891715"/>
                <a:gd name="connsiteY5324" fmla="*/ 6005932 h 6367455"/>
                <a:gd name="connsiteX5325" fmla="*/ 1248764 w 6891715"/>
                <a:gd name="connsiteY5325" fmla="*/ 6019883 h 6367455"/>
                <a:gd name="connsiteX5326" fmla="*/ 1228772 w 6891715"/>
                <a:gd name="connsiteY5326" fmla="*/ 6032884 h 6367455"/>
                <a:gd name="connsiteX5327" fmla="*/ 1189741 w 6891715"/>
                <a:gd name="connsiteY5327" fmla="*/ 6033835 h 6367455"/>
                <a:gd name="connsiteX5328" fmla="*/ 1159276 w 6891715"/>
                <a:gd name="connsiteY5328" fmla="*/ 6073152 h 6367455"/>
                <a:gd name="connsiteX5329" fmla="*/ 1151026 w 6891715"/>
                <a:gd name="connsiteY5329" fmla="*/ 6091226 h 6367455"/>
                <a:gd name="connsiteX5330" fmla="*/ 1140553 w 6891715"/>
                <a:gd name="connsiteY5330" fmla="*/ 6083933 h 6367455"/>
                <a:gd name="connsiteX5331" fmla="*/ 1124369 w 6891715"/>
                <a:gd name="connsiteY5331" fmla="*/ 6080762 h 6367455"/>
                <a:gd name="connsiteX5332" fmla="*/ 1118023 w 6891715"/>
                <a:gd name="connsiteY5332" fmla="*/ 6075689 h 6367455"/>
                <a:gd name="connsiteX5333" fmla="*/ 1104377 w 6891715"/>
                <a:gd name="connsiteY5333" fmla="*/ 6071567 h 6367455"/>
                <a:gd name="connsiteX5334" fmla="*/ 1095809 w 6891715"/>
                <a:gd name="connsiteY5334" fmla="*/ 6070616 h 6367455"/>
                <a:gd name="connsiteX5335" fmla="*/ 1074230 w 6891715"/>
                <a:gd name="connsiteY5335" fmla="*/ 6036054 h 6367455"/>
                <a:gd name="connsiteX5336" fmla="*/ 1076453 w 6891715"/>
                <a:gd name="connsiteY5336" fmla="*/ 6024640 h 6367455"/>
                <a:gd name="connsiteX5337" fmla="*/ 1067884 w 6891715"/>
                <a:gd name="connsiteY5337" fmla="*/ 6017347 h 6367455"/>
                <a:gd name="connsiteX5338" fmla="*/ 1072961 w 6891715"/>
                <a:gd name="connsiteY5338" fmla="*/ 5991981 h 6367455"/>
                <a:gd name="connsiteX5339" fmla="*/ 1032343 w 6891715"/>
                <a:gd name="connsiteY5339" fmla="*/ 5954565 h 6367455"/>
                <a:gd name="connsiteX5340" fmla="*/ 1005051 w 6891715"/>
                <a:gd name="connsiteY5340" fmla="*/ 5952663 h 6367455"/>
                <a:gd name="connsiteX5341" fmla="*/ 995213 w 6891715"/>
                <a:gd name="connsiteY5341" fmla="*/ 5944102 h 6367455"/>
                <a:gd name="connsiteX5342" fmla="*/ 987921 w 6891715"/>
                <a:gd name="connsiteY5342" fmla="*/ 5953614 h 6367455"/>
                <a:gd name="connsiteX5343" fmla="*/ 984747 w 6891715"/>
                <a:gd name="connsiteY5343" fmla="*/ 5946639 h 6367455"/>
                <a:gd name="connsiteX5344" fmla="*/ 967371 w 6891715"/>
                <a:gd name="connsiteY5344" fmla="*/ 5951909 h 6367455"/>
                <a:gd name="connsiteX5345" fmla="*/ 967494 w 6891715"/>
                <a:gd name="connsiteY5345" fmla="*/ 5953094 h 6367455"/>
                <a:gd name="connsiteX5346" fmla="*/ 945223 w 6891715"/>
                <a:gd name="connsiteY5346" fmla="*/ 5968032 h 6367455"/>
                <a:gd name="connsiteX5347" fmla="*/ 924225 w 6891715"/>
                <a:gd name="connsiteY5347" fmla="*/ 5969303 h 6367455"/>
                <a:gd name="connsiteX5348" fmla="*/ 909272 w 6891715"/>
                <a:gd name="connsiteY5348" fmla="*/ 5963900 h 6367455"/>
                <a:gd name="connsiteX5349" fmla="*/ 887955 w 6891715"/>
                <a:gd name="connsiteY5349" fmla="*/ 5962311 h 6367455"/>
                <a:gd name="connsiteX5350" fmla="*/ 866639 w 6891715"/>
                <a:gd name="connsiteY5350" fmla="*/ 5955955 h 6367455"/>
                <a:gd name="connsiteX5351" fmla="*/ 841188 w 6891715"/>
                <a:gd name="connsiteY5351" fmla="*/ 5968032 h 6367455"/>
                <a:gd name="connsiteX5352" fmla="*/ 822417 w 6891715"/>
                <a:gd name="connsiteY5352" fmla="*/ 5972164 h 6367455"/>
                <a:gd name="connsiteX5353" fmla="*/ 813826 w 6891715"/>
                <a:gd name="connsiteY5353" fmla="*/ 5968986 h 6367455"/>
                <a:gd name="connsiteX5354" fmla="*/ 822099 w 6891715"/>
                <a:gd name="connsiteY5354" fmla="*/ 5960404 h 6367455"/>
                <a:gd name="connsiteX5355" fmla="*/ 832598 w 6891715"/>
                <a:gd name="connsiteY5355" fmla="*/ 5933071 h 6367455"/>
                <a:gd name="connsiteX5356" fmla="*/ 836416 w 6891715"/>
                <a:gd name="connsiteY5356" fmla="*/ 5909870 h 6367455"/>
                <a:gd name="connsiteX5357" fmla="*/ 829735 w 6891715"/>
                <a:gd name="connsiteY5357" fmla="*/ 5863468 h 6367455"/>
                <a:gd name="connsiteX5358" fmla="*/ 838007 w 6891715"/>
                <a:gd name="connsiteY5358" fmla="*/ 5825647 h 6367455"/>
                <a:gd name="connsiteX5359" fmla="*/ 826871 w 6891715"/>
                <a:gd name="connsiteY5359" fmla="*/ 5806260 h 6367455"/>
                <a:gd name="connsiteX5360" fmla="*/ 839598 w 6891715"/>
                <a:gd name="connsiteY5360" fmla="*/ 5797996 h 6367455"/>
                <a:gd name="connsiteX5361" fmla="*/ 847232 w 6891715"/>
                <a:gd name="connsiteY5361" fmla="*/ 5804353 h 6367455"/>
                <a:gd name="connsiteX5362" fmla="*/ 840870 w 6891715"/>
                <a:gd name="connsiteY5362" fmla="*/ 5790369 h 6367455"/>
                <a:gd name="connsiteX5363" fmla="*/ 822735 w 6891715"/>
                <a:gd name="connsiteY5363" fmla="*/ 5790686 h 6367455"/>
                <a:gd name="connsiteX5364" fmla="*/ 806827 w 6891715"/>
                <a:gd name="connsiteY5364" fmla="*/ 5803717 h 6367455"/>
                <a:gd name="connsiteX5365" fmla="*/ 795372 w 6891715"/>
                <a:gd name="connsiteY5365" fmla="*/ 5810074 h 6367455"/>
                <a:gd name="connsiteX5366" fmla="*/ 797281 w 6891715"/>
                <a:gd name="connsiteY5366" fmla="*/ 5786873 h 6367455"/>
                <a:gd name="connsiteX5367" fmla="*/ 790918 w 6891715"/>
                <a:gd name="connsiteY5367" fmla="*/ 5777338 h 6367455"/>
                <a:gd name="connsiteX5368" fmla="*/ 800463 w 6891715"/>
                <a:gd name="connsiteY5368" fmla="*/ 5776384 h 6367455"/>
                <a:gd name="connsiteX5369" fmla="*/ 817326 w 6891715"/>
                <a:gd name="connsiteY5369" fmla="*/ 5773842 h 6367455"/>
                <a:gd name="connsiteX5370" fmla="*/ 826553 w 6891715"/>
                <a:gd name="connsiteY5370" fmla="*/ 5752548 h 6367455"/>
                <a:gd name="connsiteX5371" fmla="*/ 839280 w 6891715"/>
                <a:gd name="connsiteY5371" fmla="*/ 5740788 h 6367455"/>
                <a:gd name="connsiteX5372" fmla="*/ 840234 w 6891715"/>
                <a:gd name="connsiteY5372" fmla="*/ 5734432 h 6367455"/>
                <a:gd name="connsiteX5373" fmla="*/ 820189 w 6891715"/>
                <a:gd name="connsiteY5373" fmla="*/ 5748734 h 6367455"/>
                <a:gd name="connsiteX5374" fmla="*/ 807462 w 6891715"/>
                <a:gd name="connsiteY5374" fmla="*/ 5754137 h 6367455"/>
                <a:gd name="connsiteX5375" fmla="*/ 799190 w 6891715"/>
                <a:gd name="connsiteY5375" fmla="*/ 5764625 h 6367455"/>
                <a:gd name="connsiteX5376" fmla="*/ 801418 w 6891715"/>
                <a:gd name="connsiteY5376" fmla="*/ 5771935 h 6367455"/>
                <a:gd name="connsiteX5377" fmla="*/ 783283 w 6891715"/>
                <a:gd name="connsiteY5377" fmla="*/ 5770028 h 6367455"/>
                <a:gd name="connsiteX5378" fmla="*/ 776921 w 6891715"/>
                <a:gd name="connsiteY5378" fmla="*/ 5773206 h 6367455"/>
                <a:gd name="connsiteX5379" fmla="*/ 768331 w 6891715"/>
                <a:gd name="connsiteY5379" fmla="*/ 5770346 h 6367455"/>
                <a:gd name="connsiteX5380" fmla="*/ 765150 w 6891715"/>
                <a:gd name="connsiteY5380" fmla="*/ 5765896 h 6367455"/>
                <a:gd name="connsiteX5381" fmla="*/ 782010 w 6891715"/>
                <a:gd name="connsiteY5381" fmla="*/ 5735385 h 6367455"/>
                <a:gd name="connsiteX5382" fmla="*/ 781692 w 6891715"/>
                <a:gd name="connsiteY5382" fmla="*/ 5699471 h 6367455"/>
                <a:gd name="connsiteX5383" fmla="*/ 807781 w 6891715"/>
                <a:gd name="connsiteY5383" fmla="*/ 5671820 h 6367455"/>
                <a:gd name="connsiteX5384" fmla="*/ 810008 w 6891715"/>
                <a:gd name="connsiteY5384" fmla="*/ 5656883 h 6367455"/>
                <a:gd name="connsiteX5385" fmla="*/ 820189 w 6891715"/>
                <a:gd name="connsiteY5385" fmla="*/ 5642263 h 6367455"/>
                <a:gd name="connsiteX5386" fmla="*/ 838643 w 6891715"/>
                <a:gd name="connsiteY5386" fmla="*/ 5544691 h 6367455"/>
                <a:gd name="connsiteX5387" fmla="*/ 846597 w 6891715"/>
                <a:gd name="connsiteY5387" fmla="*/ 5489707 h 6367455"/>
                <a:gd name="connsiteX5388" fmla="*/ 828780 w 6891715"/>
                <a:gd name="connsiteY5388" fmla="*/ 5408662 h 6367455"/>
                <a:gd name="connsiteX5389" fmla="*/ 828147 w 6891715"/>
                <a:gd name="connsiteY5389" fmla="*/ 5385266 h 6367455"/>
                <a:gd name="connsiteX5390" fmla="*/ 827984 w 6891715"/>
                <a:gd name="connsiteY5390" fmla="*/ 5385412 h 6367455"/>
                <a:gd name="connsiteX5391" fmla="*/ 827032 w 6891715"/>
                <a:gd name="connsiteY5391" fmla="*/ 5365753 h 6367455"/>
                <a:gd name="connsiteX5392" fmla="*/ 829888 w 6891715"/>
                <a:gd name="connsiteY5392" fmla="*/ 5330240 h 6367455"/>
                <a:gd name="connsiteX5393" fmla="*/ 841630 w 6891715"/>
                <a:gd name="connsiteY5393" fmla="*/ 5324850 h 6367455"/>
                <a:gd name="connsiteX5394" fmla="*/ 831157 w 6891715"/>
                <a:gd name="connsiteY5394" fmla="*/ 5309947 h 6367455"/>
                <a:gd name="connsiteX5395" fmla="*/ 820051 w 6891715"/>
                <a:gd name="connsiteY5395" fmla="*/ 5303923 h 6367455"/>
                <a:gd name="connsiteX5396" fmla="*/ 826397 w 6891715"/>
                <a:gd name="connsiteY5396" fmla="*/ 5284898 h 6367455"/>
                <a:gd name="connsiteX5397" fmla="*/ 807357 w 6891715"/>
                <a:gd name="connsiteY5397" fmla="*/ 5286167 h 6367455"/>
                <a:gd name="connsiteX5398" fmla="*/ 812434 w 6891715"/>
                <a:gd name="connsiteY5398" fmla="*/ 5264288 h 6367455"/>
                <a:gd name="connsiteX5399" fmla="*/ 795615 w 6891715"/>
                <a:gd name="connsiteY5399" fmla="*/ 5265240 h 6367455"/>
                <a:gd name="connsiteX5400" fmla="*/ 796250 w 6891715"/>
                <a:gd name="connsiteY5400" fmla="*/ 5254459 h 6367455"/>
                <a:gd name="connsiteX5401" fmla="*/ 789903 w 6891715"/>
                <a:gd name="connsiteY5401" fmla="*/ 5247166 h 6367455"/>
                <a:gd name="connsiteX5402" fmla="*/ 782604 w 6891715"/>
                <a:gd name="connsiteY5402" fmla="*/ 5251922 h 6367455"/>
                <a:gd name="connsiteX5403" fmla="*/ 783556 w 6891715"/>
                <a:gd name="connsiteY5403" fmla="*/ 5237971 h 6367455"/>
                <a:gd name="connsiteX5404" fmla="*/ 800375 w 6891715"/>
                <a:gd name="connsiteY5404" fmla="*/ 5212605 h 6367455"/>
                <a:gd name="connsiteX5405" fmla="*/ 813069 w 6891715"/>
                <a:gd name="connsiteY5405" fmla="*/ 5212605 h 6367455"/>
                <a:gd name="connsiteX5406" fmla="*/ 815290 w 6891715"/>
                <a:gd name="connsiteY5406" fmla="*/ 5206263 h 6367455"/>
                <a:gd name="connsiteX5407" fmla="*/ 825763 w 6891715"/>
                <a:gd name="connsiteY5407" fmla="*/ 5193580 h 6367455"/>
                <a:gd name="connsiteX5408" fmla="*/ 843851 w 6891715"/>
                <a:gd name="connsiteY5408" fmla="*/ 5199605 h 6367455"/>
                <a:gd name="connsiteX5409" fmla="*/ 862573 w 6891715"/>
                <a:gd name="connsiteY5409" fmla="*/ 5188824 h 6367455"/>
                <a:gd name="connsiteX5410" fmla="*/ 876218 w 6891715"/>
                <a:gd name="connsiteY5410" fmla="*/ 5185653 h 6367455"/>
                <a:gd name="connsiteX5411" fmla="*/ 877488 w 6891715"/>
                <a:gd name="connsiteY5411" fmla="*/ 5192629 h 6367455"/>
                <a:gd name="connsiteX5412" fmla="*/ 891133 w 6891715"/>
                <a:gd name="connsiteY5412" fmla="*/ 5191678 h 6367455"/>
                <a:gd name="connsiteX5413" fmla="*/ 884786 w 6891715"/>
                <a:gd name="connsiteY5413" fmla="*/ 5183117 h 6367455"/>
                <a:gd name="connsiteX5414" fmla="*/ 891133 w 6891715"/>
                <a:gd name="connsiteY5414" fmla="*/ 5176775 h 6367455"/>
                <a:gd name="connsiteX5415" fmla="*/ 881613 w 6891715"/>
                <a:gd name="connsiteY5415" fmla="*/ 5179946 h 6367455"/>
                <a:gd name="connsiteX5416" fmla="*/ 878122 w 6891715"/>
                <a:gd name="connsiteY5416" fmla="*/ 5168848 h 6367455"/>
                <a:gd name="connsiteX5417" fmla="*/ 890816 w 6891715"/>
                <a:gd name="connsiteY5417" fmla="*/ 5159336 h 6367455"/>
                <a:gd name="connsiteX5418" fmla="*/ 910808 w 6891715"/>
                <a:gd name="connsiteY5418" fmla="*/ 5144116 h 6367455"/>
                <a:gd name="connsiteX5419" fmla="*/ 926675 w 6891715"/>
                <a:gd name="connsiteY5419" fmla="*/ 5140945 h 6367455"/>
                <a:gd name="connsiteX5420" fmla="*/ 933974 w 6891715"/>
                <a:gd name="connsiteY5420" fmla="*/ 5145067 h 6367455"/>
                <a:gd name="connsiteX5421" fmla="*/ 936195 w 6891715"/>
                <a:gd name="connsiteY5421" fmla="*/ 5138726 h 6367455"/>
                <a:gd name="connsiteX5422" fmla="*/ 949841 w 6891715"/>
                <a:gd name="connsiteY5422" fmla="*/ 5139677 h 6367455"/>
                <a:gd name="connsiteX5423" fmla="*/ 959361 w 6891715"/>
                <a:gd name="connsiteY5423" fmla="*/ 5151092 h 6367455"/>
                <a:gd name="connsiteX5424" fmla="*/ 989190 w 6891715"/>
                <a:gd name="connsiteY5424" fmla="*/ 5165677 h 6367455"/>
                <a:gd name="connsiteX5425" fmla="*/ 1095809 w 6891715"/>
                <a:gd name="connsiteY5425" fmla="*/ 5163458 h 6367455"/>
                <a:gd name="connsiteX5426" fmla="*/ 1111676 w 6891715"/>
                <a:gd name="connsiteY5426" fmla="*/ 5152994 h 6367455"/>
                <a:gd name="connsiteX5427" fmla="*/ 1121196 w 6891715"/>
                <a:gd name="connsiteY5427" fmla="*/ 5154897 h 6367455"/>
                <a:gd name="connsiteX5428" fmla="*/ 1124369 w 6891715"/>
                <a:gd name="connsiteY5428" fmla="*/ 5158067 h 6367455"/>
                <a:gd name="connsiteX5429" fmla="*/ 1140553 w 6891715"/>
                <a:gd name="connsiteY5429" fmla="*/ 5165360 h 6367455"/>
                <a:gd name="connsiteX5430" fmla="*/ 1168162 w 6891715"/>
                <a:gd name="connsiteY5430" fmla="*/ 5169165 h 6367455"/>
                <a:gd name="connsiteX5431" fmla="*/ 1217983 w 6891715"/>
                <a:gd name="connsiteY5431" fmla="*/ 5179312 h 6367455"/>
                <a:gd name="connsiteX5432" fmla="*/ 1264313 w 6891715"/>
                <a:gd name="connsiteY5432" fmla="*/ 5181214 h 6367455"/>
                <a:gd name="connsiteX5433" fmla="*/ 1293825 w 6891715"/>
                <a:gd name="connsiteY5433" fmla="*/ 5175507 h 6367455"/>
                <a:gd name="connsiteX5434" fmla="*/ 1307788 w 6891715"/>
                <a:gd name="connsiteY5434" fmla="*/ 5178677 h 6367455"/>
                <a:gd name="connsiteX5435" fmla="*/ 1323653 w 6891715"/>
                <a:gd name="connsiteY5435" fmla="*/ 5168848 h 6367455"/>
                <a:gd name="connsiteX5436" fmla="*/ 1329999 w 6891715"/>
                <a:gd name="connsiteY5436" fmla="*/ 5169799 h 6367455"/>
                <a:gd name="connsiteX5437" fmla="*/ 1339519 w 6891715"/>
                <a:gd name="connsiteY5437" fmla="*/ 5182482 h 6367455"/>
                <a:gd name="connsiteX5438" fmla="*/ 1351261 w 6891715"/>
                <a:gd name="connsiteY5438" fmla="*/ 5183117 h 6367455"/>
                <a:gd name="connsiteX5439" fmla="*/ 1367129 w 6891715"/>
                <a:gd name="connsiteY5439" fmla="*/ 5187556 h 6367455"/>
                <a:gd name="connsiteX5440" fmla="*/ 1385853 w 6891715"/>
                <a:gd name="connsiteY5440" fmla="*/ 5184068 h 6367455"/>
                <a:gd name="connsiteX5441" fmla="*/ 1405846 w 6891715"/>
                <a:gd name="connsiteY5441" fmla="*/ 5182799 h 6367455"/>
                <a:gd name="connsiteX5442" fmla="*/ 1422030 w 6891715"/>
                <a:gd name="connsiteY5442" fmla="*/ 5187873 h 6367455"/>
                <a:gd name="connsiteX5443" fmla="*/ 1439800 w 6891715"/>
                <a:gd name="connsiteY5443" fmla="*/ 5194214 h 6367455"/>
                <a:gd name="connsiteX5444" fmla="*/ 1449320 w 6891715"/>
                <a:gd name="connsiteY5444" fmla="*/ 5199288 h 6367455"/>
                <a:gd name="connsiteX5445" fmla="*/ 1476608 w 6891715"/>
                <a:gd name="connsiteY5445" fmla="*/ 5198336 h 6367455"/>
                <a:gd name="connsiteX5446" fmla="*/ 1488033 w 6891715"/>
                <a:gd name="connsiteY5446" fmla="*/ 5187873 h 6367455"/>
                <a:gd name="connsiteX5447" fmla="*/ 1493746 w 6891715"/>
                <a:gd name="connsiteY5447" fmla="*/ 5184702 h 6367455"/>
                <a:gd name="connsiteX5448" fmla="*/ 1492160 w 6891715"/>
                <a:gd name="connsiteY5448" fmla="*/ 5187556 h 6367455"/>
                <a:gd name="connsiteX5449" fmla="*/ 1498188 w 6891715"/>
                <a:gd name="connsiteY5449" fmla="*/ 5189141 h 6367455"/>
                <a:gd name="connsiteX5450" fmla="*/ 1499774 w 6891715"/>
                <a:gd name="connsiteY5450" fmla="*/ 5188190 h 6367455"/>
                <a:gd name="connsiteX5451" fmla="*/ 1505485 w 6891715"/>
                <a:gd name="connsiteY5451" fmla="*/ 5182165 h 6367455"/>
                <a:gd name="connsiteX5452" fmla="*/ 1506437 w 6891715"/>
                <a:gd name="connsiteY5452" fmla="*/ 5185019 h 6367455"/>
                <a:gd name="connsiteX5453" fmla="*/ 1509292 w 6891715"/>
                <a:gd name="connsiteY5453" fmla="*/ 5185336 h 6367455"/>
                <a:gd name="connsiteX5454" fmla="*/ 1509613 w 6891715"/>
                <a:gd name="connsiteY5454" fmla="*/ 5182165 h 6367455"/>
                <a:gd name="connsiteX5455" fmla="*/ 1513104 w 6891715"/>
                <a:gd name="connsiteY5455" fmla="*/ 5183117 h 6367455"/>
                <a:gd name="connsiteX5456" fmla="*/ 1513644 w 6891715"/>
                <a:gd name="connsiteY5456" fmla="*/ 5182190 h 6367455"/>
                <a:gd name="connsiteX5457" fmla="*/ 1521585 w 6891715"/>
                <a:gd name="connsiteY5457" fmla="*/ 5173933 h 6367455"/>
                <a:gd name="connsiteX5458" fmla="*/ 1536516 w 6891715"/>
                <a:gd name="connsiteY5458" fmla="*/ 5137729 h 6367455"/>
                <a:gd name="connsiteX5459" fmla="*/ 1551446 w 6891715"/>
                <a:gd name="connsiteY5459" fmla="*/ 5066590 h 6367455"/>
                <a:gd name="connsiteX5460" fmla="*/ 1559070 w 6891715"/>
                <a:gd name="connsiteY5460" fmla="*/ 5017364 h 6367455"/>
                <a:gd name="connsiteX5461" fmla="*/ 1564788 w 6891715"/>
                <a:gd name="connsiteY5461" fmla="*/ 5032291 h 6367455"/>
                <a:gd name="connsiteX5462" fmla="*/ 1571141 w 6891715"/>
                <a:gd name="connsiteY5462" fmla="*/ 5024351 h 6367455"/>
                <a:gd name="connsiteX5463" fmla="*/ 1567011 w 6891715"/>
                <a:gd name="connsiteY5463" fmla="*/ 5014506 h 6367455"/>
                <a:gd name="connsiteX5464" fmla="*/ 1560022 w 6891715"/>
                <a:gd name="connsiteY5464" fmla="*/ 5012600 h 6367455"/>
                <a:gd name="connsiteX5465" fmla="*/ 1570506 w 6891715"/>
                <a:gd name="connsiteY5465" fmla="*/ 4932569 h 6367455"/>
                <a:gd name="connsiteX5466" fmla="*/ 1570188 w 6891715"/>
                <a:gd name="connsiteY5466" fmla="*/ 4911609 h 6367455"/>
                <a:gd name="connsiteX5467" fmla="*/ 1572094 w 6891715"/>
                <a:gd name="connsiteY5467" fmla="*/ 4904939 h 6367455"/>
                <a:gd name="connsiteX5468" fmla="*/ 1577177 w 6891715"/>
                <a:gd name="connsiteY5468" fmla="*/ 4904939 h 6367455"/>
                <a:gd name="connsiteX5469" fmla="*/ 1579082 w 6891715"/>
                <a:gd name="connsiteY5469" fmla="*/ 4921136 h 6367455"/>
                <a:gd name="connsiteX5470" fmla="*/ 1600683 w 6891715"/>
                <a:gd name="connsiteY5470" fmla="*/ 4948448 h 6367455"/>
                <a:gd name="connsiteX5471" fmla="*/ 1607672 w 6891715"/>
                <a:gd name="connsiteY5471" fmla="*/ 4967186 h 6367455"/>
                <a:gd name="connsiteX5472" fmla="*/ 1616884 w 6891715"/>
                <a:gd name="connsiteY5472" fmla="*/ 4974173 h 6367455"/>
                <a:gd name="connsiteX5473" fmla="*/ 1609895 w 6891715"/>
                <a:gd name="connsiteY5473" fmla="*/ 4964963 h 6367455"/>
                <a:gd name="connsiteX5474" fmla="*/ 1606719 w 6891715"/>
                <a:gd name="connsiteY5474" fmla="*/ 4945908 h 6367455"/>
                <a:gd name="connsiteX5475" fmla="*/ 1598142 w 6891715"/>
                <a:gd name="connsiteY5475" fmla="*/ 4918595 h 6367455"/>
                <a:gd name="connsiteX5476" fmla="*/ 1586706 w 6891715"/>
                <a:gd name="connsiteY5476" fmla="*/ 4902081 h 6367455"/>
                <a:gd name="connsiteX5477" fmla="*/ 1583847 w 6891715"/>
                <a:gd name="connsiteY5477" fmla="*/ 4888425 h 6367455"/>
                <a:gd name="connsiteX5478" fmla="*/ 1561293 w 6891715"/>
                <a:gd name="connsiteY5478" fmla="*/ 4874769 h 6367455"/>
                <a:gd name="connsiteX5479" fmla="*/ 1560340 w 6891715"/>
                <a:gd name="connsiteY5479" fmla="*/ 4864288 h 6367455"/>
                <a:gd name="connsiteX5480" fmla="*/ 1569552 w 6891715"/>
                <a:gd name="connsiteY5480" fmla="*/ 4855714 h 6367455"/>
                <a:gd name="connsiteX5481" fmla="*/ 1574953 w 6891715"/>
                <a:gd name="connsiteY5481" fmla="*/ 4843963 h 6367455"/>
                <a:gd name="connsiteX5482" fmla="*/ 1584483 w 6891715"/>
                <a:gd name="connsiteY5482" fmla="*/ 4838882 h 6367455"/>
                <a:gd name="connsiteX5483" fmla="*/ 1568282 w 6891715"/>
                <a:gd name="connsiteY5483" fmla="*/ 4816651 h 6367455"/>
                <a:gd name="connsiteX5484" fmla="*/ 1556528 w 6891715"/>
                <a:gd name="connsiteY5484" fmla="*/ 4810299 h 6367455"/>
                <a:gd name="connsiteX5485" fmla="*/ 1561929 w 6891715"/>
                <a:gd name="connsiteY5485" fmla="*/ 4800136 h 6367455"/>
                <a:gd name="connsiteX5486" fmla="*/ 1546999 w 6891715"/>
                <a:gd name="connsiteY5486" fmla="*/ 4799184 h 6367455"/>
                <a:gd name="connsiteX5487" fmla="*/ 1503477 w 6891715"/>
                <a:gd name="connsiteY5487" fmla="*/ 4766790 h 6367455"/>
                <a:gd name="connsiteX5488" fmla="*/ 1501253 w 6891715"/>
                <a:gd name="connsiteY5488" fmla="*/ 4758533 h 6367455"/>
                <a:gd name="connsiteX5489" fmla="*/ 1482828 w 6891715"/>
                <a:gd name="connsiteY5489" fmla="*/ 4728998 h 6367455"/>
                <a:gd name="connsiteX5490" fmla="*/ 1470123 w 6891715"/>
                <a:gd name="connsiteY5490" fmla="*/ 4717565 h 6367455"/>
                <a:gd name="connsiteX5491" fmla="*/ 1482512 w 6891715"/>
                <a:gd name="connsiteY5491" fmla="*/ 4692158 h 6367455"/>
                <a:gd name="connsiteX5492" fmla="*/ 1466629 w 6891715"/>
                <a:gd name="connsiteY5492" fmla="*/ 4685806 h 6367455"/>
                <a:gd name="connsiteX5493" fmla="*/ 1479018 w 6891715"/>
                <a:gd name="connsiteY5493" fmla="*/ 4672150 h 6367455"/>
                <a:gd name="connsiteX5494" fmla="*/ 1491724 w 6891715"/>
                <a:gd name="connsiteY5494" fmla="*/ 4676279 h 6367455"/>
                <a:gd name="connsiteX5495" fmla="*/ 1500301 w 6891715"/>
                <a:gd name="connsiteY5495" fmla="*/ 4678502 h 6367455"/>
                <a:gd name="connsiteX5496" fmla="*/ 1494902 w 6891715"/>
                <a:gd name="connsiteY5496" fmla="*/ 4667704 h 6367455"/>
                <a:gd name="connsiteX5497" fmla="*/ 1478064 w 6891715"/>
                <a:gd name="connsiteY5497" fmla="*/ 4658494 h 6367455"/>
                <a:gd name="connsiteX5498" fmla="*/ 1458688 w 6891715"/>
                <a:gd name="connsiteY5498" fmla="*/ 4663893 h 6367455"/>
                <a:gd name="connsiteX5499" fmla="*/ 1434865 w 6891715"/>
                <a:gd name="connsiteY5499" fmla="*/ 4663258 h 6367455"/>
                <a:gd name="connsiteX5500" fmla="*/ 1431053 w 6891715"/>
                <a:gd name="connsiteY5500" fmla="*/ 4648331 h 6367455"/>
                <a:gd name="connsiteX5501" fmla="*/ 1447253 w 6891715"/>
                <a:gd name="connsiteY5501" fmla="*/ 4637851 h 6367455"/>
                <a:gd name="connsiteX5502" fmla="*/ 1430100 w 6891715"/>
                <a:gd name="connsiteY5502" fmla="*/ 4631499 h 6367455"/>
                <a:gd name="connsiteX5503" fmla="*/ 1413264 w 6891715"/>
                <a:gd name="connsiteY5503" fmla="*/ 4620066 h 6367455"/>
                <a:gd name="connsiteX5504" fmla="*/ 1405640 w 6891715"/>
                <a:gd name="connsiteY5504" fmla="*/ 4628641 h 6367455"/>
                <a:gd name="connsiteX5505" fmla="*/ 1402464 w 6891715"/>
                <a:gd name="connsiteY5505" fmla="*/ 4629594 h 6367455"/>
                <a:gd name="connsiteX5506" fmla="*/ 1396110 w 6891715"/>
                <a:gd name="connsiteY5506" fmla="*/ 4616890 h 6367455"/>
                <a:gd name="connsiteX5507" fmla="*/ 1387533 w 6891715"/>
                <a:gd name="connsiteY5507" fmla="*/ 4626735 h 6367455"/>
                <a:gd name="connsiteX5508" fmla="*/ 1376095 w 6891715"/>
                <a:gd name="connsiteY5508" fmla="*/ 4627688 h 6367455"/>
                <a:gd name="connsiteX5509" fmla="*/ 1354811 w 6891715"/>
                <a:gd name="connsiteY5509" fmla="*/ 4600694 h 6367455"/>
                <a:gd name="connsiteX5510" fmla="*/ 1342103 w 6891715"/>
                <a:gd name="connsiteY5510" fmla="*/ 4601646 h 6367455"/>
                <a:gd name="connsiteX5511" fmla="*/ 1327174 w 6891715"/>
                <a:gd name="connsiteY5511" fmla="*/ 4594659 h 6367455"/>
                <a:gd name="connsiteX5512" fmla="*/ 1309068 w 6891715"/>
                <a:gd name="connsiteY5512" fmla="*/ 4591484 h 6367455"/>
                <a:gd name="connsiteX5513" fmla="*/ 1300491 w 6891715"/>
                <a:gd name="connsiteY5513" fmla="*/ 4580051 h 6367455"/>
                <a:gd name="connsiteX5514" fmla="*/ 1287785 w 6891715"/>
                <a:gd name="connsiteY5514" fmla="*/ 4575922 h 6367455"/>
                <a:gd name="connsiteX5515" fmla="*/ 1268726 w 6891715"/>
                <a:gd name="connsiteY5515" fmla="*/ 4589578 h 6367455"/>
                <a:gd name="connsiteX5516" fmla="*/ 1251889 w 6891715"/>
                <a:gd name="connsiteY5516" fmla="*/ 4592119 h 6367455"/>
                <a:gd name="connsiteX5517" fmla="*/ 1247443 w 6891715"/>
                <a:gd name="connsiteY5517" fmla="*/ 4573064 h 6367455"/>
                <a:gd name="connsiteX5518" fmla="*/ 1240136 w 6891715"/>
                <a:gd name="connsiteY5518" fmla="*/ 4568618 h 6367455"/>
                <a:gd name="connsiteX5519" fmla="*/ 1221077 w 6891715"/>
                <a:gd name="connsiteY5519" fmla="*/ 4564807 h 6367455"/>
                <a:gd name="connsiteX5520" fmla="*/ 1217899 w 6891715"/>
                <a:gd name="connsiteY5520" fmla="*/ 4559408 h 6367455"/>
                <a:gd name="connsiteX5521" fmla="*/ 1233465 w 6891715"/>
                <a:gd name="connsiteY5521" fmla="*/ 4552103 h 6367455"/>
                <a:gd name="connsiteX5522" fmla="*/ 1251254 w 6891715"/>
                <a:gd name="connsiteY5522" fmla="*/ 4552103 h 6367455"/>
                <a:gd name="connsiteX5523" fmla="*/ 1257608 w 6891715"/>
                <a:gd name="connsiteY5523" fmla="*/ 4544481 h 6367455"/>
                <a:gd name="connsiteX5524" fmla="*/ 1242994 w 6891715"/>
                <a:gd name="connsiteY5524" fmla="*/ 4534001 h 6367455"/>
                <a:gd name="connsiteX5525" fmla="*/ 1232194 w 6891715"/>
                <a:gd name="connsiteY5525" fmla="*/ 4537177 h 6367455"/>
                <a:gd name="connsiteX5526" fmla="*/ 1225841 w 6891715"/>
                <a:gd name="connsiteY5526" fmla="*/ 4545751 h 6367455"/>
                <a:gd name="connsiteX5527" fmla="*/ 1223618 w 6891715"/>
                <a:gd name="connsiteY5527" fmla="*/ 4521615 h 6367455"/>
                <a:gd name="connsiteX5528" fmla="*/ 1230288 w 6891715"/>
                <a:gd name="connsiteY5528" fmla="*/ 4516534 h 6367455"/>
                <a:gd name="connsiteX5529" fmla="*/ 1236642 w 6891715"/>
                <a:gd name="connsiteY5529" fmla="*/ 4520345 h 6367455"/>
                <a:gd name="connsiteX5530" fmla="*/ 1251254 w 6891715"/>
                <a:gd name="connsiteY5530" fmla="*/ 4524473 h 6367455"/>
                <a:gd name="connsiteX5531" fmla="*/ 1260784 w 6891715"/>
                <a:gd name="connsiteY5531" fmla="*/ 4524473 h 6367455"/>
                <a:gd name="connsiteX5532" fmla="*/ 1246807 w 6891715"/>
                <a:gd name="connsiteY5532" fmla="*/ 4509547 h 6367455"/>
                <a:gd name="connsiteX5533" fmla="*/ 1235053 w 6891715"/>
                <a:gd name="connsiteY5533" fmla="*/ 4512088 h 6367455"/>
                <a:gd name="connsiteX5534" fmla="*/ 1228700 w 6891715"/>
                <a:gd name="connsiteY5534" fmla="*/ 4506689 h 6367455"/>
                <a:gd name="connsiteX5535" fmla="*/ 1219488 w 6891715"/>
                <a:gd name="connsiteY5535" fmla="*/ 4515263 h 6367455"/>
                <a:gd name="connsiteX5536" fmla="*/ 1210911 w 6891715"/>
                <a:gd name="connsiteY5536" fmla="*/ 4511135 h 6367455"/>
                <a:gd name="connsiteX5537" fmla="*/ 1209640 w 6891715"/>
                <a:gd name="connsiteY5537" fmla="*/ 4500972 h 6367455"/>
                <a:gd name="connsiteX5538" fmla="*/ 1215040 w 6891715"/>
                <a:gd name="connsiteY5538" fmla="*/ 4495573 h 6367455"/>
                <a:gd name="connsiteX5539" fmla="*/ 1224570 w 6891715"/>
                <a:gd name="connsiteY5539" fmla="*/ 4486681 h 6367455"/>
                <a:gd name="connsiteX5540" fmla="*/ 1245219 w 6891715"/>
                <a:gd name="connsiteY5540" fmla="*/ 4468578 h 6367455"/>
                <a:gd name="connsiteX5541" fmla="*/ 1268726 w 6891715"/>
                <a:gd name="connsiteY5541" fmla="*/ 4469531 h 6367455"/>
                <a:gd name="connsiteX5542" fmla="*/ 1283656 w 6891715"/>
                <a:gd name="connsiteY5542" fmla="*/ 4465085 h 6367455"/>
                <a:gd name="connsiteX5543" fmla="*/ 1299538 w 6891715"/>
                <a:gd name="connsiteY5543" fmla="*/ 4471437 h 6367455"/>
                <a:gd name="connsiteX5544" fmla="*/ 1299538 w 6891715"/>
                <a:gd name="connsiteY5544" fmla="*/ 4464132 h 6367455"/>
                <a:gd name="connsiteX5545" fmla="*/ 1310974 w 6891715"/>
                <a:gd name="connsiteY5545" fmla="*/ 4460956 h 6367455"/>
                <a:gd name="connsiteX5546" fmla="*/ 1324633 w 6891715"/>
                <a:gd name="connsiteY5546" fmla="*/ 4463815 h 6367455"/>
                <a:gd name="connsiteX5547" fmla="*/ 1327809 w 6891715"/>
                <a:gd name="connsiteY5547" fmla="*/ 4450159 h 6367455"/>
                <a:gd name="connsiteX5548" fmla="*/ 1331938 w 6891715"/>
                <a:gd name="connsiteY5548" fmla="*/ 4442854 h 6367455"/>
                <a:gd name="connsiteX5549" fmla="*/ 1346869 w 6891715"/>
                <a:gd name="connsiteY5549" fmla="*/ 4448888 h 6367455"/>
                <a:gd name="connsiteX5550" fmla="*/ 1379908 w 6891715"/>
                <a:gd name="connsiteY5550" fmla="*/ 4448571 h 6367455"/>
                <a:gd name="connsiteX5551" fmla="*/ 1388485 w 6891715"/>
                <a:gd name="connsiteY5551" fmla="*/ 4460004 h 6367455"/>
                <a:gd name="connsiteX5552" fmla="*/ 1411675 w 6891715"/>
                <a:gd name="connsiteY5552" fmla="*/ 4485093 h 6367455"/>
                <a:gd name="connsiteX5553" fmla="*/ 1430735 w 6891715"/>
                <a:gd name="connsiteY5553" fmla="*/ 4474295 h 6367455"/>
                <a:gd name="connsiteX5554" fmla="*/ 1447570 w 6891715"/>
                <a:gd name="connsiteY5554" fmla="*/ 4466991 h 6367455"/>
                <a:gd name="connsiteX5555" fmla="*/ 1462817 w 6891715"/>
                <a:gd name="connsiteY5555" fmla="*/ 4477471 h 6367455"/>
                <a:gd name="connsiteX5556" fmla="*/ 1481559 w 6891715"/>
                <a:gd name="connsiteY5556" fmla="*/ 4465403 h 6367455"/>
                <a:gd name="connsiteX5557" fmla="*/ 1497442 w 6891715"/>
                <a:gd name="connsiteY5557" fmla="*/ 4462227 h 6367455"/>
                <a:gd name="connsiteX5558" fmla="*/ 1506018 w 6891715"/>
                <a:gd name="connsiteY5558" fmla="*/ 4476836 h 6367455"/>
                <a:gd name="connsiteX5559" fmla="*/ 1522855 w 6891715"/>
                <a:gd name="connsiteY5559" fmla="*/ 4478741 h 6367455"/>
                <a:gd name="connsiteX5560" fmla="*/ 1532386 w 6891715"/>
                <a:gd name="connsiteY5560" fmla="*/ 4480964 h 6367455"/>
                <a:gd name="connsiteX5561" fmla="*/ 1536516 w 6891715"/>
                <a:gd name="connsiteY5561" fmla="*/ 4472389 h 6367455"/>
                <a:gd name="connsiteX5562" fmla="*/ 1529209 w 6891715"/>
                <a:gd name="connsiteY5562" fmla="*/ 4466038 h 6367455"/>
                <a:gd name="connsiteX5563" fmla="*/ 1519361 w 6891715"/>
                <a:gd name="connsiteY5563" fmla="*/ 4448571 h 6367455"/>
                <a:gd name="connsiteX5564" fmla="*/ 1512690 w 6891715"/>
                <a:gd name="connsiteY5564" fmla="*/ 4384101 h 6367455"/>
                <a:gd name="connsiteX5565" fmla="*/ 1511104 w 6891715"/>
                <a:gd name="connsiteY5565" fmla="*/ 4368222 h 6367455"/>
                <a:gd name="connsiteX5566" fmla="*/ 1498395 w 6891715"/>
                <a:gd name="connsiteY5566" fmla="*/ 4357742 h 6367455"/>
                <a:gd name="connsiteX5567" fmla="*/ 1492996 w 6891715"/>
                <a:gd name="connsiteY5567" fmla="*/ 4334875 h 6367455"/>
                <a:gd name="connsiteX5568" fmla="*/ 1478064 w 6891715"/>
                <a:gd name="connsiteY5568" fmla="*/ 4314550 h 6367455"/>
                <a:gd name="connsiteX5569" fmla="*/ 1478064 w 6891715"/>
                <a:gd name="connsiteY5569" fmla="*/ 4307563 h 6367455"/>
                <a:gd name="connsiteX5570" fmla="*/ 1484418 w 6891715"/>
                <a:gd name="connsiteY5570" fmla="*/ 4310422 h 6367455"/>
                <a:gd name="connsiteX5571" fmla="*/ 1497125 w 6891715"/>
                <a:gd name="connsiteY5571" fmla="*/ 4312645 h 6367455"/>
                <a:gd name="connsiteX5572" fmla="*/ 1513961 w 6891715"/>
                <a:gd name="connsiteY5572" fmla="*/ 4325030 h 6367455"/>
                <a:gd name="connsiteX5573" fmla="*/ 1526668 w 6891715"/>
                <a:gd name="connsiteY5573" fmla="*/ 4319631 h 6367455"/>
                <a:gd name="connsiteX5574" fmla="*/ 1545728 w 6891715"/>
                <a:gd name="connsiteY5574" fmla="*/ 4317408 h 6367455"/>
                <a:gd name="connsiteX5575" fmla="*/ 1550175 w 6891715"/>
                <a:gd name="connsiteY5575" fmla="*/ 4328841 h 6367455"/>
                <a:gd name="connsiteX5576" fmla="*/ 1542551 w 6891715"/>
                <a:gd name="connsiteY5576" fmla="*/ 4339322 h 6367455"/>
                <a:gd name="connsiteX5577" fmla="*/ 1555893 w 6891715"/>
                <a:gd name="connsiteY5577" fmla="*/ 4358694 h 6367455"/>
                <a:gd name="connsiteX5578" fmla="*/ 1569552 w 6891715"/>
                <a:gd name="connsiteY5578" fmla="*/ 4364728 h 6367455"/>
                <a:gd name="connsiteX5579" fmla="*/ 1589565 w 6891715"/>
                <a:gd name="connsiteY5579" fmla="*/ 4358377 h 6367455"/>
                <a:gd name="connsiteX5580" fmla="*/ 1610531 w 6891715"/>
                <a:gd name="connsiteY5580" fmla="*/ 4367269 h 6367455"/>
                <a:gd name="connsiteX5581" fmla="*/ 1625460 w 6891715"/>
                <a:gd name="connsiteY5581" fmla="*/ 4369492 h 6367455"/>
                <a:gd name="connsiteX5582" fmla="*/ 1659450 w 6891715"/>
                <a:gd name="connsiteY5582" fmla="*/ 4368222 h 6367455"/>
                <a:gd name="connsiteX5583" fmla="*/ 1677556 w 6891715"/>
                <a:gd name="connsiteY5583" fmla="*/ 4356154 h 6367455"/>
                <a:gd name="connsiteX5584" fmla="*/ 1690898 w 6891715"/>
                <a:gd name="connsiteY5584" fmla="*/ 4346626 h 6367455"/>
                <a:gd name="connsiteX5585" fmla="*/ 1720758 w 6891715"/>
                <a:gd name="connsiteY5585" fmla="*/ 4349484 h 6367455"/>
                <a:gd name="connsiteX5586" fmla="*/ 1694075 w 6891715"/>
                <a:gd name="connsiteY5586" fmla="*/ 4341227 h 6367455"/>
                <a:gd name="connsiteX5587" fmla="*/ 1679463 w 6891715"/>
                <a:gd name="connsiteY5587" fmla="*/ 4339322 h 6367455"/>
                <a:gd name="connsiteX5588" fmla="*/ 1680416 w 6891715"/>
                <a:gd name="connsiteY5588" fmla="*/ 4328841 h 6367455"/>
                <a:gd name="connsiteX5589" fmla="*/ 1688675 w 6891715"/>
                <a:gd name="connsiteY5589" fmla="*/ 4312009 h 6367455"/>
                <a:gd name="connsiteX5590" fmla="*/ 1722347 w 6891715"/>
                <a:gd name="connsiteY5590" fmla="*/ 4291684 h 6367455"/>
                <a:gd name="connsiteX5591" fmla="*/ 1748712 w 6891715"/>
                <a:gd name="connsiteY5591" fmla="*/ 4285015 h 6367455"/>
                <a:gd name="connsiteX5592" fmla="*/ 1771901 w 6891715"/>
                <a:gd name="connsiteY5592" fmla="*/ 4278663 h 6367455"/>
                <a:gd name="connsiteX5593" fmla="*/ 1801444 w 6891715"/>
                <a:gd name="connsiteY5593" fmla="*/ 4257067 h 6367455"/>
                <a:gd name="connsiteX5594" fmla="*/ 1820186 w 6891715"/>
                <a:gd name="connsiteY5594" fmla="*/ 4234836 h 6367455"/>
                <a:gd name="connsiteX5595" fmla="*/ 1828762 w 6891715"/>
                <a:gd name="connsiteY5595" fmla="*/ 4230390 h 6367455"/>
                <a:gd name="connsiteX5596" fmla="*/ 1817962 w 6891715"/>
                <a:gd name="connsiteY5596" fmla="*/ 4222451 h 6367455"/>
                <a:gd name="connsiteX5597" fmla="*/ 1816056 w 6891715"/>
                <a:gd name="connsiteY5597" fmla="*/ 4208477 h 6367455"/>
                <a:gd name="connsiteX5598" fmla="*/ 1820821 w 6891715"/>
                <a:gd name="connsiteY5598" fmla="*/ 4198949 h 6367455"/>
                <a:gd name="connsiteX5599" fmla="*/ 1818280 w 6891715"/>
                <a:gd name="connsiteY5599" fmla="*/ 4157981 h 6367455"/>
                <a:gd name="connsiteX5600" fmla="*/ 1815103 w 6891715"/>
                <a:gd name="connsiteY5600" fmla="*/ 4152582 h 6367455"/>
                <a:gd name="connsiteX5601" fmla="*/ 1832892 w 6891715"/>
                <a:gd name="connsiteY5601" fmla="*/ 4132574 h 6367455"/>
                <a:gd name="connsiteX5602" fmla="*/ 1847822 w 6891715"/>
                <a:gd name="connsiteY5602" fmla="*/ 4124952 h 6367455"/>
                <a:gd name="connsiteX5603" fmla="*/ 1866881 w 6891715"/>
                <a:gd name="connsiteY5603" fmla="*/ 4121459 h 6367455"/>
                <a:gd name="connsiteX5604" fmla="*/ 1901506 w 6891715"/>
                <a:gd name="connsiteY5604" fmla="*/ 4114790 h 6367455"/>
                <a:gd name="connsiteX5605" fmla="*/ 1920566 w 6891715"/>
                <a:gd name="connsiteY5605" fmla="*/ 4111614 h 6367455"/>
                <a:gd name="connsiteX5606" fmla="*/ 1920836 w 6891715"/>
                <a:gd name="connsiteY5606" fmla="*/ 4111854 h 6367455"/>
                <a:gd name="connsiteX5607" fmla="*/ 1949386 w 6891715"/>
                <a:gd name="connsiteY5607" fmla="*/ 4094630 h 6367455"/>
                <a:gd name="connsiteX5608" fmla="*/ 1978517 w 6891715"/>
                <a:gd name="connsiteY5608" fmla="*/ 4070064 h 6367455"/>
                <a:gd name="connsiteX5609" fmla="*/ 1977988 w 6891715"/>
                <a:gd name="connsiteY5609" fmla="*/ 4069704 h 6367455"/>
                <a:gd name="connsiteX5610" fmla="*/ 1995753 w 6891715"/>
                <a:gd name="connsiteY5610" fmla="*/ 4059226 h 6367455"/>
                <a:gd name="connsiteX5611" fmla="*/ 2007174 w 6891715"/>
                <a:gd name="connsiteY5611" fmla="*/ 4057321 h 6367455"/>
                <a:gd name="connsiteX5612" fmla="*/ 2015422 w 6891715"/>
                <a:gd name="connsiteY5612" fmla="*/ 4063036 h 6367455"/>
                <a:gd name="connsiteX5613" fmla="*/ 2018911 w 6891715"/>
                <a:gd name="connsiteY5613" fmla="*/ 4062084 h 6367455"/>
                <a:gd name="connsiteX5614" fmla="*/ 2024622 w 6891715"/>
                <a:gd name="connsiteY5614" fmla="*/ 4061449 h 6367455"/>
                <a:gd name="connsiteX5615" fmla="*/ 2022084 w 6891715"/>
                <a:gd name="connsiteY5615" fmla="*/ 4070339 h 6367455"/>
                <a:gd name="connsiteX5616" fmla="*/ 2031283 w 6891715"/>
                <a:gd name="connsiteY5616" fmla="*/ 4070339 h 6367455"/>
                <a:gd name="connsiteX5617" fmla="*/ 2036676 w 6891715"/>
                <a:gd name="connsiteY5617" fmla="*/ 4065894 h 6367455"/>
                <a:gd name="connsiteX5618" fmla="*/ 2025890 w 6891715"/>
                <a:gd name="connsiteY5618" fmla="*/ 4052876 h 6367455"/>
                <a:gd name="connsiteX5619" fmla="*/ 2022084 w 6891715"/>
                <a:gd name="connsiteY5619" fmla="*/ 4052876 h 6367455"/>
                <a:gd name="connsiteX5620" fmla="*/ 2012567 w 6891715"/>
                <a:gd name="connsiteY5620" fmla="*/ 4055099 h 6367455"/>
                <a:gd name="connsiteX5621" fmla="*/ 2003049 w 6891715"/>
                <a:gd name="connsiteY5621" fmla="*/ 4043351 h 6367455"/>
                <a:gd name="connsiteX5622" fmla="*/ 2004318 w 6891715"/>
                <a:gd name="connsiteY5622" fmla="*/ 4036049 h 6367455"/>
                <a:gd name="connsiteX5623" fmla="*/ 2013518 w 6891715"/>
                <a:gd name="connsiteY5623" fmla="*/ 4031604 h 6367455"/>
                <a:gd name="connsiteX5624" fmla="*/ 2023035 w 6891715"/>
                <a:gd name="connsiteY5624" fmla="*/ 4026206 h 6367455"/>
                <a:gd name="connsiteX5625" fmla="*/ 2023987 w 6891715"/>
                <a:gd name="connsiteY5625" fmla="*/ 4018904 h 6367455"/>
                <a:gd name="connsiteX5626" fmla="*/ 2023035 w 6891715"/>
                <a:gd name="connsiteY5626" fmla="*/ 4009379 h 6367455"/>
                <a:gd name="connsiteX5627" fmla="*/ 2032235 w 6891715"/>
                <a:gd name="connsiteY5627" fmla="*/ 4000806 h 6367455"/>
                <a:gd name="connsiteX5628" fmla="*/ 2048097 w 6891715"/>
                <a:gd name="connsiteY5628" fmla="*/ 3994456 h 6367455"/>
                <a:gd name="connsiteX5629" fmla="*/ 2058566 w 6891715"/>
                <a:gd name="connsiteY5629" fmla="*/ 4003029 h 6367455"/>
                <a:gd name="connsiteX5630" fmla="*/ 2064910 w 6891715"/>
                <a:gd name="connsiteY5630" fmla="*/ 3996679 h 6367455"/>
                <a:gd name="connsiteX5631" fmla="*/ 2067131 w 6891715"/>
                <a:gd name="connsiteY5631" fmla="*/ 3998266 h 6367455"/>
                <a:gd name="connsiteX5632" fmla="*/ 2061421 w 6891715"/>
                <a:gd name="connsiteY5632" fmla="*/ 4005569 h 6367455"/>
                <a:gd name="connsiteX5633" fmla="*/ 2062690 w 6891715"/>
                <a:gd name="connsiteY5633" fmla="*/ 4012554 h 6367455"/>
                <a:gd name="connsiteX5634" fmla="*/ 2060469 w 6891715"/>
                <a:gd name="connsiteY5634" fmla="*/ 4021761 h 6367455"/>
                <a:gd name="connsiteX5635" fmla="*/ 2056028 w 6891715"/>
                <a:gd name="connsiteY5635" fmla="*/ 4024619 h 6367455"/>
                <a:gd name="connsiteX5636" fmla="*/ 2053807 w 6891715"/>
                <a:gd name="connsiteY5636" fmla="*/ 4024619 h 6367455"/>
                <a:gd name="connsiteX5637" fmla="*/ 2046511 w 6891715"/>
                <a:gd name="connsiteY5637" fmla="*/ 4018269 h 6367455"/>
                <a:gd name="connsiteX5638" fmla="*/ 2041752 w 6891715"/>
                <a:gd name="connsiteY5638" fmla="*/ 4003346 h 6367455"/>
                <a:gd name="connsiteX5639" fmla="*/ 2029697 w 6891715"/>
                <a:gd name="connsiteY5639" fmla="*/ 4007474 h 6367455"/>
                <a:gd name="connsiteX5640" fmla="*/ 2026842 w 6891715"/>
                <a:gd name="connsiteY5640" fmla="*/ 4014776 h 6367455"/>
                <a:gd name="connsiteX5641" fmla="*/ 2040166 w 6891715"/>
                <a:gd name="connsiteY5641" fmla="*/ 4024619 h 6367455"/>
                <a:gd name="connsiteX5642" fmla="*/ 2046511 w 6891715"/>
                <a:gd name="connsiteY5642" fmla="*/ 4020491 h 6367455"/>
                <a:gd name="connsiteX5643" fmla="*/ 2041118 w 6891715"/>
                <a:gd name="connsiteY5643" fmla="*/ 4028111 h 6367455"/>
                <a:gd name="connsiteX5644" fmla="*/ 2040483 w 6891715"/>
                <a:gd name="connsiteY5644" fmla="*/ 4035414 h 6367455"/>
                <a:gd name="connsiteX5645" fmla="*/ 2036042 w 6891715"/>
                <a:gd name="connsiteY5645" fmla="*/ 4039859 h 6367455"/>
                <a:gd name="connsiteX5646" fmla="*/ 2037311 w 6891715"/>
                <a:gd name="connsiteY5646" fmla="*/ 4034144 h 6367455"/>
                <a:gd name="connsiteX5647" fmla="*/ 2024939 w 6891715"/>
                <a:gd name="connsiteY5647" fmla="*/ 4027159 h 6367455"/>
                <a:gd name="connsiteX5648" fmla="*/ 2017325 w 6891715"/>
                <a:gd name="connsiteY5648" fmla="*/ 4035414 h 6367455"/>
                <a:gd name="connsiteX5649" fmla="*/ 2033187 w 6891715"/>
                <a:gd name="connsiteY5649" fmla="*/ 4041764 h 6367455"/>
                <a:gd name="connsiteX5650" fmla="*/ 2034139 w 6891715"/>
                <a:gd name="connsiteY5650" fmla="*/ 4049066 h 6367455"/>
                <a:gd name="connsiteX5651" fmla="*/ 2039214 w 6891715"/>
                <a:gd name="connsiteY5651" fmla="*/ 4062084 h 6367455"/>
                <a:gd name="connsiteX5652" fmla="*/ 2042387 w 6891715"/>
                <a:gd name="connsiteY5652" fmla="*/ 4058909 h 6367455"/>
                <a:gd name="connsiteX5653" fmla="*/ 2047780 w 6891715"/>
                <a:gd name="connsiteY5653" fmla="*/ 4059861 h 6367455"/>
                <a:gd name="connsiteX5654" fmla="*/ 2064593 w 6891715"/>
                <a:gd name="connsiteY5654" fmla="*/ 4064941 h 6367455"/>
                <a:gd name="connsiteX5655" fmla="*/ 2067766 w 6891715"/>
                <a:gd name="connsiteY5655" fmla="*/ 4065894 h 6367455"/>
                <a:gd name="connsiteX5656" fmla="*/ 2066497 w 6891715"/>
                <a:gd name="connsiteY5656" fmla="*/ 4055416 h 6367455"/>
                <a:gd name="connsiteX5657" fmla="*/ 2038263 w 6891715"/>
                <a:gd name="connsiteY5657" fmla="*/ 4049384 h 6367455"/>
                <a:gd name="connsiteX5658" fmla="*/ 2042069 w 6891715"/>
                <a:gd name="connsiteY5658" fmla="*/ 4043034 h 6367455"/>
                <a:gd name="connsiteX5659" fmla="*/ 2052538 w 6891715"/>
                <a:gd name="connsiteY5659" fmla="*/ 4043034 h 6367455"/>
                <a:gd name="connsiteX5660" fmla="*/ 2062055 w 6891715"/>
                <a:gd name="connsiteY5660" fmla="*/ 4044939 h 6367455"/>
                <a:gd name="connsiteX5661" fmla="*/ 2063324 w 6891715"/>
                <a:gd name="connsiteY5661" fmla="*/ 4040811 h 6367455"/>
                <a:gd name="connsiteX5662" fmla="*/ 2047462 w 6891715"/>
                <a:gd name="connsiteY5662" fmla="*/ 4038589 h 6367455"/>
                <a:gd name="connsiteX5663" fmla="*/ 2043021 w 6891715"/>
                <a:gd name="connsiteY5663" fmla="*/ 4032239 h 6367455"/>
                <a:gd name="connsiteX5664" fmla="*/ 2050635 w 6891715"/>
                <a:gd name="connsiteY5664" fmla="*/ 4028111 h 6367455"/>
                <a:gd name="connsiteX5665" fmla="*/ 2062055 w 6891715"/>
                <a:gd name="connsiteY5665" fmla="*/ 4031286 h 6367455"/>
                <a:gd name="connsiteX5666" fmla="*/ 2066497 w 6891715"/>
                <a:gd name="connsiteY5666" fmla="*/ 4023984 h 6367455"/>
                <a:gd name="connsiteX5667" fmla="*/ 2076648 w 6891715"/>
                <a:gd name="connsiteY5667" fmla="*/ 4016364 h 6367455"/>
                <a:gd name="connsiteX5668" fmla="*/ 2083945 w 6891715"/>
                <a:gd name="connsiteY5668" fmla="*/ 4016364 h 6367455"/>
                <a:gd name="connsiteX5669" fmla="*/ 2102027 w 6891715"/>
                <a:gd name="connsiteY5669" fmla="*/ 4010649 h 6367455"/>
                <a:gd name="connsiteX5670" fmla="*/ 2114716 w 6891715"/>
                <a:gd name="connsiteY5670" fmla="*/ 4016999 h 6367455"/>
                <a:gd name="connsiteX5671" fmla="*/ 2129627 w 6891715"/>
                <a:gd name="connsiteY5671" fmla="*/ 4011919 h 6367455"/>
                <a:gd name="connsiteX5672" fmla="*/ 2117889 w 6891715"/>
                <a:gd name="connsiteY5672" fmla="*/ 4011919 h 6367455"/>
                <a:gd name="connsiteX5673" fmla="*/ 2126454 w 6891715"/>
                <a:gd name="connsiteY5673" fmla="*/ 4004299 h 6367455"/>
                <a:gd name="connsiteX5674" fmla="*/ 2108372 w 6891715"/>
                <a:gd name="connsiteY5674" fmla="*/ 4009696 h 6367455"/>
                <a:gd name="connsiteX5675" fmla="*/ 2113765 w 6891715"/>
                <a:gd name="connsiteY5675" fmla="*/ 3997949 h 6367455"/>
                <a:gd name="connsiteX5676" fmla="*/ 2103296 w 6891715"/>
                <a:gd name="connsiteY5676" fmla="*/ 4007474 h 6367455"/>
                <a:gd name="connsiteX5677" fmla="*/ 2096951 w 6891715"/>
                <a:gd name="connsiteY5677" fmla="*/ 4010014 h 6367455"/>
                <a:gd name="connsiteX5678" fmla="*/ 2087434 w 6891715"/>
                <a:gd name="connsiteY5678" fmla="*/ 4010014 h 6367455"/>
                <a:gd name="connsiteX5679" fmla="*/ 2076648 w 6891715"/>
                <a:gd name="connsiteY5679" fmla="*/ 4004616 h 6367455"/>
                <a:gd name="connsiteX5680" fmla="*/ 2064910 w 6891715"/>
                <a:gd name="connsiteY5680" fmla="*/ 3996679 h 6367455"/>
                <a:gd name="connsiteX5681" fmla="*/ 2050318 w 6891715"/>
                <a:gd name="connsiteY5681" fmla="*/ 3984931 h 6367455"/>
                <a:gd name="connsiteX5682" fmla="*/ 2061421 w 6891715"/>
                <a:gd name="connsiteY5682" fmla="*/ 3974454 h 6367455"/>
                <a:gd name="connsiteX5683" fmla="*/ 2077600 w 6891715"/>
                <a:gd name="connsiteY5683" fmla="*/ 3987154 h 6367455"/>
                <a:gd name="connsiteX5684" fmla="*/ 2099806 w 6891715"/>
                <a:gd name="connsiteY5684" fmla="*/ 3980486 h 6367455"/>
                <a:gd name="connsiteX5685" fmla="*/ 2076648 w 6891715"/>
                <a:gd name="connsiteY5685" fmla="*/ 3982709 h 6367455"/>
                <a:gd name="connsiteX5686" fmla="*/ 2062690 w 6891715"/>
                <a:gd name="connsiteY5686" fmla="*/ 3969056 h 6367455"/>
                <a:gd name="connsiteX5687" fmla="*/ 2073159 w 6891715"/>
                <a:gd name="connsiteY5687" fmla="*/ 3946831 h 6367455"/>
                <a:gd name="connsiteX5688" fmla="*/ 2103296 w 6891715"/>
                <a:gd name="connsiteY5688" fmla="*/ 3908414 h 6367455"/>
                <a:gd name="connsiteX5689" fmla="*/ 2110275 w 6891715"/>
                <a:gd name="connsiteY5689" fmla="*/ 3875076 h 6367455"/>
                <a:gd name="connsiteX5690" fmla="*/ 2107103 w 6891715"/>
                <a:gd name="connsiteY5690" fmla="*/ 3848406 h 6367455"/>
                <a:gd name="connsiteX5691" fmla="*/ 2114082 w 6891715"/>
                <a:gd name="connsiteY5691" fmla="*/ 3831896 h 6367455"/>
                <a:gd name="connsiteX5692" fmla="*/ 2119475 w 6891715"/>
                <a:gd name="connsiteY5692" fmla="*/ 3819196 h 6367455"/>
                <a:gd name="connsiteX5693" fmla="*/ 2129944 w 6891715"/>
                <a:gd name="connsiteY5693" fmla="*/ 3819196 h 6367455"/>
                <a:gd name="connsiteX5694" fmla="*/ 2131213 w 6891715"/>
                <a:gd name="connsiteY5694" fmla="*/ 3826181 h 6367455"/>
                <a:gd name="connsiteX5695" fmla="*/ 2138509 w 6891715"/>
                <a:gd name="connsiteY5695" fmla="*/ 3828403 h 6367455"/>
                <a:gd name="connsiteX5696" fmla="*/ 2151199 w 6891715"/>
                <a:gd name="connsiteY5696" fmla="*/ 3823958 h 6367455"/>
                <a:gd name="connsiteX5697" fmla="*/ 2153419 w 6891715"/>
                <a:gd name="connsiteY5697" fmla="*/ 3831578 h 6367455"/>
                <a:gd name="connsiteX5698" fmla="*/ 2155640 w 6891715"/>
                <a:gd name="connsiteY5698" fmla="*/ 3837293 h 6367455"/>
                <a:gd name="connsiteX5699" fmla="*/ 2171502 w 6891715"/>
                <a:gd name="connsiteY5699" fmla="*/ 3844913 h 6367455"/>
                <a:gd name="connsiteX5700" fmla="*/ 2166426 w 6891715"/>
                <a:gd name="connsiteY5700" fmla="*/ 3860789 h 6367455"/>
                <a:gd name="connsiteX5701" fmla="*/ 2156909 w 6891715"/>
                <a:gd name="connsiteY5701" fmla="*/ 3861741 h 6367455"/>
                <a:gd name="connsiteX5702" fmla="*/ 2146440 w 6891715"/>
                <a:gd name="connsiteY5702" fmla="*/ 3874441 h 6367455"/>
                <a:gd name="connsiteX5703" fmla="*/ 2156909 w 6891715"/>
                <a:gd name="connsiteY5703" fmla="*/ 3884284 h 6367455"/>
                <a:gd name="connsiteX5704" fmla="*/ 2154688 w 6891715"/>
                <a:gd name="connsiteY5704" fmla="*/ 3892221 h 6367455"/>
                <a:gd name="connsiteX5705" fmla="*/ 2159447 w 6891715"/>
                <a:gd name="connsiteY5705" fmla="*/ 3901746 h 6367455"/>
                <a:gd name="connsiteX5706" fmla="*/ 2178481 w 6891715"/>
                <a:gd name="connsiteY5706" fmla="*/ 3913176 h 6367455"/>
                <a:gd name="connsiteX5707" fmla="*/ 2196563 w 6891715"/>
                <a:gd name="connsiteY5707" fmla="*/ 3910954 h 6367455"/>
                <a:gd name="connsiteX5708" fmla="*/ 2208935 w 6891715"/>
                <a:gd name="connsiteY5708" fmla="*/ 3887776 h 6367455"/>
                <a:gd name="connsiteX5709" fmla="*/ 2194343 w 6891715"/>
                <a:gd name="connsiteY5709" fmla="*/ 3907779 h 6367455"/>
                <a:gd name="connsiteX5710" fmla="*/ 2185777 w 6891715"/>
                <a:gd name="connsiteY5710" fmla="*/ 3910954 h 6367455"/>
                <a:gd name="connsiteX5711" fmla="*/ 2174357 w 6891715"/>
                <a:gd name="connsiteY5711" fmla="*/ 3909366 h 6367455"/>
                <a:gd name="connsiteX5712" fmla="*/ 2168329 w 6891715"/>
                <a:gd name="connsiteY5712" fmla="*/ 3904921 h 6367455"/>
                <a:gd name="connsiteX5713" fmla="*/ 2162302 w 6891715"/>
                <a:gd name="connsiteY5713" fmla="*/ 3892221 h 6367455"/>
                <a:gd name="connsiteX5714" fmla="*/ 2178164 w 6891715"/>
                <a:gd name="connsiteY5714" fmla="*/ 3889046 h 6367455"/>
                <a:gd name="connsiteX5715" fmla="*/ 2184508 w 6891715"/>
                <a:gd name="connsiteY5715" fmla="*/ 3884919 h 6367455"/>
                <a:gd name="connsiteX5716" fmla="*/ 2193074 w 6891715"/>
                <a:gd name="connsiteY5716" fmla="*/ 3879521 h 6367455"/>
                <a:gd name="connsiteX5717" fmla="*/ 2208935 w 6891715"/>
                <a:gd name="connsiteY5717" fmla="*/ 3885871 h 6367455"/>
                <a:gd name="connsiteX5718" fmla="*/ 2205763 w 6891715"/>
                <a:gd name="connsiteY5718" fmla="*/ 3876981 h 6367455"/>
                <a:gd name="connsiteX5719" fmla="*/ 2213694 w 6891715"/>
                <a:gd name="connsiteY5719" fmla="*/ 3872854 h 6367455"/>
                <a:gd name="connsiteX5720" fmla="*/ 2202591 w 6891715"/>
                <a:gd name="connsiteY5720" fmla="*/ 3875394 h 6367455"/>
                <a:gd name="connsiteX5721" fmla="*/ 2194025 w 6891715"/>
                <a:gd name="connsiteY5721" fmla="*/ 3875394 h 6367455"/>
                <a:gd name="connsiteX5722" fmla="*/ 2187681 w 6891715"/>
                <a:gd name="connsiteY5722" fmla="*/ 3869044 h 6367455"/>
                <a:gd name="connsiteX5723" fmla="*/ 2189584 w 6891715"/>
                <a:gd name="connsiteY5723" fmla="*/ 3859519 h 6367455"/>
                <a:gd name="connsiteX5724" fmla="*/ 2196880 w 6891715"/>
                <a:gd name="connsiteY5724" fmla="*/ 3840151 h 6367455"/>
                <a:gd name="connsiteX5725" fmla="*/ 2209570 w 6891715"/>
                <a:gd name="connsiteY5725" fmla="*/ 3839198 h 6367455"/>
                <a:gd name="connsiteX5726" fmla="*/ 2202273 w 6891715"/>
                <a:gd name="connsiteY5726" fmla="*/ 3836023 h 6367455"/>
                <a:gd name="connsiteX5727" fmla="*/ 2181970 w 6891715"/>
                <a:gd name="connsiteY5727" fmla="*/ 3834118 h 6367455"/>
                <a:gd name="connsiteX5728" fmla="*/ 2175626 w 6891715"/>
                <a:gd name="connsiteY5728" fmla="*/ 3829038 h 6367455"/>
                <a:gd name="connsiteX5729" fmla="*/ 2178798 w 6891715"/>
                <a:gd name="connsiteY5729" fmla="*/ 3825863 h 6367455"/>
                <a:gd name="connsiteX5730" fmla="*/ 2182605 w 6891715"/>
                <a:gd name="connsiteY5730" fmla="*/ 3803638 h 6367455"/>
                <a:gd name="connsiteX5731" fmla="*/ 2194977 w 6891715"/>
                <a:gd name="connsiteY5731" fmla="*/ 3774111 h 6367455"/>
                <a:gd name="connsiteX5732" fmla="*/ 2216866 w 6891715"/>
                <a:gd name="connsiteY5732" fmla="*/ 3757918 h 6367455"/>
                <a:gd name="connsiteX5733" fmla="*/ 2247638 w 6891715"/>
                <a:gd name="connsiteY5733" fmla="*/ 3753473 h 6367455"/>
                <a:gd name="connsiteX5734" fmla="*/ 2265721 w 6891715"/>
                <a:gd name="connsiteY5734" fmla="*/ 3754426 h 6367455"/>
                <a:gd name="connsiteX5735" fmla="*/ 2278410 w 6891715"/>
                <a:gd name="connsiteY5735" fmla="*/ 3745853 h 6367455"/>
                <a:gd name="connsiteX5736" fmla="*/ 2300299 w 6891715"/>
                <a:gd name="connsiteY5736" fmla="*/ 3741726 h 6367455"/>
                <a:gd name="connsiteX5737" fmla="*/ 2314258 w 6891715"/>
                <a:gd name="connsiteY5737" fmla="*/ 3744266 h 6367455"/>
                <a:gd name="connsiteX5738" fmla="*/ 2323775 w 6891715"/>
                <a:gd name="connsiteY5738" fmla="*/ 3755061 h 6367455"/>
                <a:gd name="connsiteX5739" fmla="*/ 2335830 w 6891715"/>
                <a:gd name="connsiteY5739" fmla="*/ 3763316 h 6367455"/>
                <a:gd name="connsiteX5740" fmla="*/ 2350422 w 6891715"/>
                <a:gd name="connsiteY5740" fmla="*/ 3764268 h 6367455"/>
                <a:gd name="connsiteX5741" fmla="*/ 2346298 w 6891715"/>
                <a:gd name="connsiteY5741" fmla="*/ 3768396 h 6367455"/>
                <a:gd name="connsiteX5742" fmla="*/ 2350740 w 6891715"/>
                <a:gd name="connsiteY5742" fmla="*/ 3776016 h 6367455"/>
                <a:gd name="connsiteX5743" fmla="*/ 2358988 w 6891715"/>
                <a:gd name="connsiteY5743" fmla="*/ 3777603 h 6367455"/>
                <a:gd name="connsiteX5744" fmla="*/ 2356026 w 6891715"/>
                <a:gd name="connsiteY5744" fmla="*/ 3787144 h 6367455"/>
                <a:gd name="connsiteX5745" fmla="*/ 2357058 w 6891715"/>
                <a:gd name="connsiteY5745" fmla="*/ 3787213 h 6367455"/>
                <a:gd name="connsiteX5746" fmla="*/ 2359897 w 6891715"/>
                <a:gd name="connsiteY5746" fmla="*/ 3778078 h 6367455"/>
                <a:gd name="connsiteX5747" fmla="*/ 2359579 w 6891715"/>
                <a:gd name="connsiteY5747" fmla="*/ 3767923 h 6367455"/>
                <a:gd name="connsiteX5748" fmla="*/ 2364975 w 6891715"/>
                <a:gd name="connsiteY5748" fmla="*/ 3761577 h 6367455"/>
                <a:gd name="connsiteX5749" fmla="*/ 2373544 w 6891715"/>
                <a:gd name="connsiteY5749" fmla="*/ 3762211 h 6367455"/>
                <a:gd name="connsiteX5750" fmla="*/ 2381796 w 6891715"/>
                <a:gd name="connsiteY5750" fmla="*/ 3769510 h 6367455"/>
                <a:gd name="connsiteX5751" fmla="*/ 2390683 w 6891715"/>
                <a:gd name="connsiteY5751" fmla="*/ 3780299 h 6367455"/>
                <a:gd name="connsiteX5752" fmla="*/ 2383066 w 6891715"/>
                <a:gd name="connsiteY5752" fmla="*/ 3765384 h 6367455"/>
                <a:gd name="connsiteX5753" fmla="*/ 2374496 w 6891715"/>
                <a:gd name="connsiteY5753" fmla="*/ 3750787 h 6367455"/>
                <a:gd name="connsiteX5754" fmla="*/ 2361801 w 6891715"/>
                <a:gd name="connsiteY5754" fmla="*/ 3752057 h 6367455"/>
                <a:gd name="connsiteX5755" fmla="*/ 2347836 w 6891715"/>
                <a:gd name="connsiteY5755" fmla="*/ 3753961 h 6367455"/>
                <a:gd name="connsiteX5756" fmla="*/ 2338315 w 6891715"/>
                <a:gd name="connsiteY5756" fmla="*/ 3752374 h 6367455"/>
                <a:gd name="connsiteX5757" fmla="*/ 2337363 w 6891715"/>
                <a:gd name="connsiteY5757" fmla="*/ 3735239 h 6367455"/>
                <a:gd name="connsiteX5758" fmla="*/ 2344662 w 6891715"/>
                <a:gd name="connsiteY5758" fmla="*/ 3727940 h 6367455"/>
                <a:gd name="connsiteX5759" fmla="*/ 2352279 w 6891715"/>
                <a:gd name="connsiteY5759" fmla="*/ 3730161 h 6367455"/>
                <a:gd name="connsiteX5760" fmla="*/ 2349740 w 6891715"/>
                <a:gd name="connsiteY5760" fmla="*/ 3721593 h 6367455"/>
                <a:gd name="connsiteX5761" fmla="*/ 2365610 w 6891715"/>
                <a:gd name="connsiteY5761" fmla="*/ 3702554 h 6367455"/>
                <a:gd name="connsiteX5762" fmla="*/ 2440512 w 6891715"/>
                <a:gd name="connsiteY5762" fmla="*/ 3699698 h 6367455"/>
                <a:gd name="connsiteX5763" fmla="*/ 2436386 w 6891715"/>
                <a:gd name="connsiteY5763" fmla="*/ 3709218 h 6367455"/>
                <a:gd name="connsiteX5764" fmla="*/ 2444321 w 6891715"/>
                <a:gd name="connsiteY5764" fmla="*/ 3743806 h 6367455"/>
                <a:gd name="connsiteX5765" fmla="*/ 2460190 w 6891715"/>
                <a:gd name="connsiteY5765" fmla="*/ 3745710 h 6367455"/>
                <a:gd name="connsiteX5766" fmla="*/ 2466537 w 6891715"/>
                <a:gd name="connsiteY5766" fmla="*/ 3736508 h 6367455"/>
                <a:gd name="connsiteX5767" fmla="*/ 2452572 w 6891715"/>
                <a:gd name="connsiteY5767" fmla="*/ 3724767 h 6367455"/>
                <a:gd name="connsiteX5768" fmla="*/ 2453525 w 6891715"/>
                <a:gd name="connsiteY5768" fmla="*/ 3717468 h 6367455"/>
                <a:gd name="connsiteX5769" fmla="*/ 2470346 w 6891715"/>
                <a:gd name="connsiteY5769" fmla="*/ 3721593 h 6367455"/>
                <a:gd name="connsiteX5770" fmla="*/ 2480185 w 6891715"/>
                <a:gd name="connsiteY5770" fmla="*/ 3738094 h 6367455"/>
                <a:gd name="connsiteX5771" fmla="*/ 2479233 w 6891715"/>
                <a:gd name="connsiteY5771" fmla="*/ 3745710 h 6367455"/>
                <a:gd name="connsiteX5772" fmla="*/ 2487802 w 6891715"/>
                <a:gd name="connsiteY5772" fmla="*/ 3738094 h 6367455"/>
                <a:gd name="connsiteX5773" fmla="*/ 2478915 w 6891715"/>
                <a:gd name="connsiteY5773" fmla="*/ 3729844 h 6367455"/>
                <a:gd name="connsiteX5774" fmla="*/ 2472568 w 6891715"/>
                <a:gd name="connsiteY5774" fmla="*/ 3708900 h 6367455"/>
                <a:gd name="connsiteX5775" fmla="*/ 2476376 w 6891715"/>
                <a:gd name="connsiteY5775" fmla="*/ 3689861 h 6367455"/>
                <a:gd name="connsiteX5776" fmla="*/ 2492245 w 6891715"/>
                <a:gd name="connsiteY5776" fmla="*/ 3674947 h 6367455"/>
                <a:gd name="connsiteX5777" fmla="*/ 2527157 w 6891715"/>
                <a:gd name="connsiteY5777" fmla="*/ 3678754 h 6367455"/>
                <a:gd name="connsiteX5778" fmla="*/ 2553818 w 6891715"/>
                <a:gd name="connsiteY5778" fmla="*/ 3681610 h 6367455"/>
                <a:gd name="connsiteX5779" fmla="*/ 2572861 w 6891715"/>
                <a:gd name="connsiteY5779" fmla="*/ 3699698 h 6367455"/>
                <a:gd name="connsiteX5780" fmla="*/ 2597299 w 6891715"/>
                <a:gd name="connsiteY5780" fmla="*/ 3730161 h 6367455"/>
                <a:gd name="connsiteX5781" fmla="*/ 2620785 w 6891715"/>
                <a:gd name="connsiteY5781" fmla="*/ 3733017 h 6367455"/>
                <a:gd name="connsiteX5782" fmla="*/ 2598251 w 6891715"/>
                <a:gd name="connsiteY5782" fmla="*/ 3722228 h 6367455"/>
                <a:gd name="connsiteX5783" fmla="*/ 2585873 w 6891715"/>
                <a:gd name="connsiteY5783" fmla="*/ 3712391 h 6367455"/>
                <a:gd name="connsiteX5784" fmla="*/ 2585556 w 6891715"/>
                <a:gd name="connsiteY5784" fmla="*/ 3696207 h 6367455"/>
                <a:gd name="connsiteX5785" fmla="*/ 2573495 w 6891715"/>
                <a:gd name="connsiteY5785" fmla="*/ 3681610 h 6367455"/>
                <a:gd name="connsiteX5786" fmla="*/ 2558896 w 6891715"/>
                <a:gd name="connsiteY5786" fmla="*/ 3676216 h 6367455"/>
                <a:gd name="connsiteX5787" fmla="*/ 2536362 w 6891715"/>
                <a:gd name="connsiteY5787" fmla="*/ 3671456 h 6367455"/>
                <a:gd name="connsiteX5788" fmla="*/ 2510971 w 6891715"/>
                <a:gd name="connsiteY5788" fmla="*/ 3660032 h 6367455"/>
                <a:gd name="connsiteX5789" fmla="*/ 2511923 w 6891715"/>
                <a:gd name="connsiteY5789" fmla="*/ 3646387 h 6367455"/>
                <a:gd name="connsiteX5790" fmla="*/ 2514145 w 6891715"/>
                <a:gd name="connsiteY5790" fmla="*/ 3643214 h 6367455"/>
                <a:gd name="connsiteX5791" fmla="*/ 2525888 w 6891715"/>
                <a:gd name="connsiteY5791" fmla="*/ 3649560 h 6367455"/>
                <a:gd name="connsiteX5792" fmla="*/ 2529062 w 6891715"/>
                <a:gd name="connsiteY5792" fmla="*/ 3643214 h 6367455"/>
                <a:gd name="connsiteX5793" fmla="*/ 2531283 w 6891715"/>
                <a:gd name="connsiteY5793" fmla="*/ 3637819 h 6367455"/>
                <a:gd name="connsiteX5794" fmla="*/ 2508749 w 6891715"/>
                <a:gd name="connsiteY5794" fmla="*/ 3625444 h 6367455"/>
                <a:gd name="connsiteX5795" fmla="*/ 2505258 w 6891715"/>
                <a:gd name="connsiteY5795" fmla="*/ 3612751 h 6367455"/>
                <a:gd name="connsiteX5796" fmla="*/ 2520175 w 6891715"/>
                <a:gd name="connsiteY5796" fmla="*/ 3598788 h 6367455"/>
                <a:gd name="connsiteX5797" fmla="*/ 2511606 w 6891715"/>
                <a:gd name="connsiteY5797" fmla="*/ 3590538 h 6367455"/>
                <a:gd name="connsiteX5798" fmla="*/ 2508432 w 6891715"/>
                <a:gd name="connsiteY5798" fmla="*/ 3597836 h 6367455"/>
                <a:gd name="connsiteX5799" fmla="*/ 2497006 w 6891715"/>
                <a:gd name="connsiteY5799" fmla="*/ 3601010 h 6367455"/>
                <a:gd name="connsiteX5800" fmla="*/ 2493832 w 6891715"/>
                <a:gd name="connsiteY5800" fmla="*/ 3589586 h 6367455"/>
                <a:gd name="connsiteX5801" fmla="*/ 2500815 w 6891715"/>
                <a:gd name="connsiteY5801" fmla="*/ 3580066 h 6367455"/>
                <a:gd name="connsiteX5802" fmla="*/ 2511288 w 6891715"/>
                <a:gd name="connsiteY5802" fmla="*/ 3576893 h 6367455"/>
                <a:gd name="connsiteX5803" fmla="*/ 2523031 w 6891715"/>
                <a:gd name="connsiteY5803" fmla="*/ 3577527 h 6367455"/>
                <a:gd name="connsiteX5804" fmla="*/ 2529379 w 6891715"/>
                <a:gd name="connsiteY5804" fmla="*/ 3564834 h 6367455"/>
                <a:gd name="connsiteX5805" fmla="*/ 2518906 w 6891715"/>
                <a:gd name="connsiteY5805" fmla="*/ 3556901 h 6367455"/>
                <a:gd name="connsiteX5806" fmla="*/ 2506845 w 6891715"/>
                <a:gd name="connsiteY5806" fmla="*/ 3545160 h 6367455"/>
                <a:gd name="connsiteX5807" fmla="*/ 2505575 w 6891715"/>
                <a:gd name="connsiteY5807" fmla="*/ 3535958 h 6367455"/>
                <a:gd name="connsiteX5808" fmla="*/ 2500497 w 6891715"/>
                <a:gd name="connsiteY5808" fmla="*/ 3524217 h 6367455"/>
                <a:gd name="connsiteX5809" fmla="*/ 2492880 w 6891715"/>
                <a:gd name="connsiteY5809" fmla="*/ 3516918 h 6367455"/>
                <a:gd name="connsiteX5810" fmla="*/ 2480185 w 6891715"/>
                <a:gd name="connsiteY5810" fmla="*/ 3519457 h 6367455"/>
                <a:gd name="connsiteX5811" fmla="*/ 2466537 w 6891715"/>
                <a:gd name="connsiteY5811" fmla="*/ 3513110 h 6367455"/>
                <a:gd name="connsiteX5812" fmla="*/ 2464316 w 6891715"/>
                <a:gd name="connsiteY5812" fmla="*/ 3524534 h 6367455"/>
                <a:gd name="connsiteX5813" fmla="*/ 2462094 w 6891715"/>
                <a:gd name="connsiteY5813" fmla="*/ 3527707 h 6367455"/>
                <a:gd name="connsiteX5814" fmla="*/ 2458920 w 6891715"/>
                <a:gd name="connsiteY5814" fmla="*/ 3516283 h 6367455"/>
                <a:gd name="connsiteX5815" fmla="*/ 2458920 w 6891715"/>
                <a:gd name="connsiteY5815" fmla="*/ 3499148 h 6367455"/>
                <a:gd name="connsiteX5816" fmla="*/ 2463046 w 6891715"/>
                <a:gd name="connsiteY5816" fmla="*/ 3484551 h 6367455"/>
                <a:gd name="connsiteX5817" fmla="*/ 2469394 w 6891715"/>
                <a:gd name="connsiteY5817" fmla="*/ 3486455 h 6367455"/>
                <a:gd name="connsiteX5818" fmla="*/ 2469394 w 6891715"/>
                <a:gd name="connsiteY5818" fmla="*/ 3493753 h 6367455"/>
                <a:gd name="connsiteX5819" fmla="*/ 2471615 w 6891715"/>
                <a:gd name="connsiteY5819" fmla="*/ 3505494 h 6367455"/>
                <a:gd name="connsiteX5820" fmla="*/ 2482406 w 6891715"/>
                <a:gd name="connsiteY5820" fmla="*/ 3516283 h 6367455"/>
                <a:gd name="connsiteX5821" fmla="*/ 2489706 w 6891715"/>
                <a:gd name="connsiteY5821" fmla="*/ 3512476 h 6367455"/>
                <a:gd name="connsiteX5822" fmla="*/ 2501882 w 6891715"/>
                <a:gd name="connsiteY5822" fmla="*/ 3508519 h 6367455"/>
                <a:gd name="connsiteX5823" fmla="*/ 2502823 w 6891715"/>
                <a:gd name="connsiteY5823" fmla="*/ 3499157 h 6367455"/>
                <a:gd name="connsiteX5824" fmla="*/ 2495167 w 6891715"/>
                <a:gd name="connsiteY5824" fmla="*/ 3475027 h 6367455"/>
                <a:gd name="connsiteX5825" fmla="*/ 2497081 w 6891715"/>
                <a:gd name="connsiteY5825" fmla="*/ 3463279 h 6367455"/>
                <a:gd name="connsiteX5826" fmla="*/ 2493891 w 6891715"/>
                <a:gd name="connsiteY5826" fmla="*/ 3442642 h 6367455"/>
                <a:gd name="connsiteX5827" fmla="*/ 2491339 w 6891715"/>
                <a:gd name="connsiteY5827" fmla="*/ 3419147 h 6367455"/>
                <a:gd name="connsiteX5828" fmla="*/ 2484002 w 6891715"/>
                <a:gd name="connsiteY5828" fmla="*/ 3408034 h 6367455"/>
                <a:gd name="connsiteX5829" fmla="*/ 2470923 w 6891715"/>
                <a:gd name="connsiteY5829" fmla="*/ 3409939 h 6367455"/>
                <a:gd name="connsiteX5830" fmla="*/ 2464543 w 6891715"/>
                <a:gd name="connsiteY5830" fmla="*/ 3399462 h 6367455"/>
                <a:gd name="connsiteX5831" fmla="*/ 2464543 w 6891715"/>
                <a:gd name="connsiteY5831" fmla="*/ 3381682 h 6367455"/>
                <a:gd name="connsiteX5832" fmla="*/ 2453059 w 6891715"/>
                <a:gd name="connsiteY5832" fmla="*/ 3384857 h 6367455"/>
                <a:gd name="connsiteX5833" fmla="*/ 2457206 w 6891715"/>
                <a:gd name="connsiteY5833" fmla="*/ 3396604 h 6367455"/>
                <a:gd name="connsiteX5834" fmla="*/ 2447636 w 6891715"/>
                <a:gd name="connsiteY5834" fmla="*/ 3398827 h 6367455"/>
                <a:gd name="connsiteX5835" fmla="*/ 2433600 w 6891715"/>
                <a:gd name="connsiteY5835" fmla="*/ 3383904 h 6367455"/>
                <a:gd name="connsiteX5836" fmla="*/ 2437109 w 6891715"/>
                <a:gd name="connsiteY5836" fmla="*/ 3371523 h 6367455"/>
                <a:gd name="connsiteX5837" fmla="*/ 2438385 w 6891715"/>
                <a:gd name="connsiteY5837" fmla="*/ 3324850 h 6367455"/>
                <a:gd name="connsiteX5838" fmla="*/ 2441575 w 6891715"/>
                <a:gd name="connsiteY5838" fmla="*/ 3324850 h 6367455"/>
                <a:gd name="connsiteX5839" fmla="*/ 2439661 w 6891715"/>
                <a:gd name="connsiteY5839" fmla="*/ 3347075 h 6367455"/>
                <a:gd name="connsiteX5840" fmla="*/ 2450507 w 6891715"/>
                <a:gd name="connsiteY5840" fmla="*/ 3352472 h 6367455"/>
                <a:gd name="connsiteX5841" fmla="*/ 2456887 w 6891715"/>
                <a:gd name="connsiteY5841" fmla="*/ 3340725 h 6367455"/>
                <a:gd name="connsiteX5842" fmla="*/ 2455292 w 6891715"/>
                <a:gd name="connsiteY5842" fmla="*/ 3322627 h 6367455"/>
                <a:gd name="connsiteX5843" fmla="*/ 2450188 w 6891715"/>
                <a:gd name="connsiteY5843" fmla="*/ 3306117 h 6367455"/>
                <a:gd name="connsiteX5844" fmla="*/ 2440618 w 6891715"/>
                <a:gd name="connsiteY5844" fmla="*/ 3309292 h 6367455"/>
                <a:gd name="connsiteX5845" fmla="*/ 2439023 w 6891715"/>
                <a:gd name="connsiteY5845" fmla="*/ 3261667 h 6367455"/>
                <a:gd name="connsiteX5846" fmla="*/ 2444446 w 6891715"/>
                <a:gd name="connsiteY5846" fmla="*/ 3273097 h 6367455"/>
                <a:gd name="connsiteX5847" fmla="*/ 2445403 w 6891715"/>
                <a:gd name="connsiteY5847" fmla="*/ 3257540 h 6367455"/>
                <a:gd name="connsiteX5848" fmla="*/ 2440937 w 6891715"/>
                <a:gd name="connsiteY5848" fmla="*/ 3252143 h 6367455"/>
                <a:gd name="connsiteX5849" fmla="*/ 2436471 w 6891715"/>
                <a:gd name="connsiteY5849" fmla="*/ 3223884 h 6367455"/>
                <a:gd name="connsiteX5850" fmla="*/ 2445722 w 6891715"/>
                <a:gd name="connsiteY5850" fmla="*/ 3200706 h 6367455"/>
                <a:gd name="connsiteX5851" fmla="*/ 2451145 w 6891715"/>
                <a:gd name="connsiteY5851" fmla="*/ 3205469 h 6367455"/>
                <a:gd name="connsiteX5852" fmla="*/ 2451145 w 6891715"/>
                <a:gd name="connsiteY5852" fmla="*/ 3214042 h 6367455"/>
                <a:gd name="connsiteX5853" fmla="*/ 2462310 w 6891715"/>
                <a:gd name="connsiteY5853" fmla="*/ 3226742 h 6367455"/>
                <a:gd name="connsiteX5854" fmla="*/ 2471880 w 6891715"/>
                <a:gd name="connsiteY5854" fmla="*/ 3225789 h 6367455"/>
                <a:gd name="connsiteX5855" fmla="*/ 2486235 w 6891715"/>
                <a:gd name="connsiteY5855" fmla="*/ 3229599 h 6367455"/>
                <a:gd name="connsiteX5856" fmla="*/ 2495167 w 6891715"/>
                <a:gd name="connsiteY5856" fmla="*/ 3247697 h 6367455"/>
                <a:gd name="connsiteX5857" fmla="*/ 2495805 w 6891715"/>
                <a:gd name="connsiteY5857" fmla="*/ 3230552 h 6367455"/>
                <a:gd name="connsiteX5858" fmla="*/ 2503461 w 6891715"/>
                <a:gd name="connsiteY5858" fmla="*/ 3227377 h 6367455"/>
                <a:gd name="connsiteX5859" fmla="*/ 2498038 w 6891715"/>
                <a:gd name="connsiteY5859" fmla="*/ 3224202 h 6367455"/>
                <a:gd name="connsiteX5860" fmla="*/ 2497081 w 6891715"/>
                <a:gd name="connsiteY5860" fmla="*/ 3209597 h 6367455"/>
                <a:gd name="connsiteX5861" fmla="*/ 2510479 w 6891715"/>
                <a:gd name="connsiteY5861" fmla="*/ 3195626 h 6367455"/>
                <a:gd name="connsiteX5862" fmla="*/ 2524515 w 6891715"/>
                <a:gd name="connsiteY5862" fmla="*/ 3189277 h 6367455"/>
                <a:gd name="connsiteX5863" fmla="*/ 2530895 w 6891715"/>
                <a:gd name="connsiteY5863" fmla="*/ 3199754 h 6367455"/>
                <a:gd name="connsiteX5864" fmla="*/ 2531214 w 6891715"/>
                <a:gd name="connsiteY5864" fmla="*/ 3216582 h 6367455"/>
                <a:gd name="connsiteX5865" fmla="*/ 2549397 w 6891715"/>
                <a:gd name="connsiteY5865" fmla="*/ 3227059 h 6367455"/>
                <a:gd name="connsiteX5866" fmla="*/ 2554182 w 6891715"/>
                <a:gd name="connsiteY5866" fmla="*/ 3207056 h 6367455"/>
                <a:gd name="connsiteX5867" fmla="*/ 2545569 w 6891715"/>
                <a:gd name="connsiteY5867" fmla="*/ 3199436 h 6367455"/>
                <a:gd name="connsiteX5868" fmla="*/ 2539189 w 6891715"/>
                <a:gd name="connsiteY5868" fmla="*/ 3199436 h 6367455"/>
                <a:gd name="connsiteX5869" fmla="*/ 2544612 w 6891715"/>
                <a:gd name="connsiteY5869" fmla="*/ 3188959 h 6367455"/>
                <a:gd name="connsiteX5870" fmla="*/ 2540465 w 6891715"/>
                <a:gd name="connsiteY5870" fmla="*/ 3176577 h 6367455"/>
                <a:gd name="connsiteX5871" fmla="*/ 2545250 w 6891715"/>
                <a:gd name="connsiteY5871" fmla="*/ 3157527 h 6367455"/>
                <a:gd name="connsiteX5872" fmla="*/ 2561200 w 6891715"/>
                <a:gd name="connsiteY5872" fmla="*/ 3153082 h 6367455"/>
                <a:gd name="connsiteX5873" fmla="*/ 2580659 w 6891715"/>
                <a:gd name="connsiteY5873" fmla="*/ 3158162 h 6367455"/>
                <a:gd name="connsiteX5874" fmla="*/ 2591824 w 6891715"/>
                <a:gd name="connsiteY5874" fmla="*/ 3147684 h 6367455"/>
                <a:gd name="connsiteX5875" fmla="*/ 2614474 w 6891715"/>
                <a:gd name="connsiteY5875" fmla="*/ 3143239 h 6367455"/>
                <a:gd name="connsiteX5876" fmla="*/ 2634571 w 6891715"/>
                <a:gd name="connsiteY5876" fmla="*/ 3153399 h 6367455"/>
                <a:gd name="connsiteX5877" fmla="*/ 2636804 w 6891715"/>
                <a:gd name="connsiteY5877" fmla="*/ 3161972 h 6367455"/>
                <a:gd name="connsiteX5878" fmla="*/ 2637123 w 6891715"/>
                <a:gd name="connsiteY5878" fmla="*/ 3186102 h 6367455"/>
                <a:gd name="connsiteX5879" fmla="*/ 2642546 w 6891715"/>
                <a:gd name="connsiteY5879" fmla="*/ 3190229 h 6367455"/>
                <a:gd name="connsiteX5880" fmla="*/ 2643503 w 6891715"/>
                <a:gd name="connsiteY5880" fmla="*/ 3202929 h 6367455"/>
                <a:gd name="connsiteX5881" fmla="*/ 2633295 w 6891715"/>
                <a:gd name="connsiteY5881" fmla="*/ 3206421 h 6367455"/>
                <a:gd name="connsiteX5882" fmla="*/ 2625639 w 6891715"/>
                <a:gd name="connsiteY5882" fmla="*/ 3209597 h 6367455"/>
                <a:gd name="connsiteX5883" fmla="*/ 2625639 w 6891715"/>
                <a:gd name="connsiteY5883" fmla="*/ 3221027 h 6367455"/>
                <a:gd name="connsiteX5884" fmla="*/ 2643822 w 6891715"/>
                <a:gd name="connsiteY5884" fmla="*/ 3208326 h 6367455"/>
                <a:gd name="connsiteX5885" fmla="*/ 2646055 w 6891715"/>
                <a:gd name="connsiteY5885" fmla="*/ 3214359 h 6367455"/>
                <a:gd name="connsiteX5886" fmla="*/ 2637442 w 6891715"/>
                <a:gd name="connsiteY5886" fmla="*/ 3225154 h 6367455"/>
                <a:gd name="connsiteX5887" fmla="*/ 2633614 w 6891715"/>
                <a:gd name="connsiteY5887" fmla="*/ 3228329 h 6367455"/>
                <a:gd name="connsiteX5888" fmla="*/ 2630424 w 6891715"/>
                <a:gd name="connsiteY5888" fmla="*/ 3230870 h 6367455"/>
                <a:gd name="connsiteX5889" fmla="*/ 2627872 w 6891715"/>
                <a:gd name="connsiteY5889" fmla="*/ 3233410 h 6367455"/>
                <a:gd name="connsiteX5890" fmla="*/ 2626277 w 6891715"/>
                <a:gd name="connsiteY5890" fmla="*/ 3236584 h 6367455"/>
                <a:gd name="connsiteX5891" fmla="*/ 2625001 w 6891715"/>
                <a:gd name="connsiteY5891" fmla="*/ 3240712 h 6367455"/>
                <a:gd name="connsiteX5892" fmla="*/ 2624044 w 6891715"/>
                <a:gd name="connsiteY5892" fmla="*/ 3245157 h 6367455"/>
                <a:gd name="connsiteX5893" fmla="*/ 2634571 w 6891715"/>
                <a:gd name="connsiteY5893" fmla="*/ 3241029 h 6367455"/>
                <a:gd name="connsiteX5894" fmla="*/ 2644779 w 6891715"/>
                <a:gd name="connsiteY5894" fmla="*/ 3229282 h 6367455"/>
                <a:gd name="connsiteX5895" fmla="*/ 2660729 w 6891715"/>
                <a:gd name="connsiteY5895" fmla="*/ 3233410 h 6367455"/>
                <a:gd name="connsiteX5896" fmla="*/ 2673808 w 6891715"/>
                <a:gd name="connsiteY5896" fmla="*/ 3229917 h 6367455"/>
                <a:gd name="connsiteX5897" fmla="*/ 2689758 w 6891715"/>
                <a:gd name="connsiteY5897" fmla="*/ 3226742 h 6367455"/>
                <a:gd name="connsiteX5898" fmla="*/ 2703475 w 6891715"/>
                <a:gd name="connsiteY5898" fmla="*/ 3244522 h 6367455"/>
                <a:gd name="connsiteX5899" fmla="*/ 2699647 w 6891715"/>
                <a:gd name="connsiteY5899" fmla="*/ 3276273 h 6367455"/>
                <a:gd name="connsiteX5900" fmla="*/ 2684654 w 6891715"/>
                <a:gd name="connsiteY5900" fmla="*/ 3287068 h 6367455"/>
                <a:gd name="connsiteX5901" fmla="*/ 2683059 w 6891715"/>
                <a:gd name="connsiteY5901" fmla="*/ 3296592 h 6367455"/>
                <a:gd name="connsiteX5902" fmla="*/ 2678593 w 6891715"/>
                <a:gd name="connsiteY5902" fmla="*/ 3295322 h 6367455"/>
                <a:gd name="connsiteX5903" fmla="*/ 2677317 w 6891715"/>
                <a:gd name="connsiteY5903" fmla="*/ 3280400 h 6367455"/>
                <a:gd name="connsiteX5904" fmla="*/ 2665514 w 6891715"/>
                <a:gd name="connsiteY5904" fmla="*/ 3281669 h 6367455"/>
                <a:gd name="connsiteX5905" fmla="*/ 2650840 w 6891715"/>
                <a:gd name="connsiteY5905" fmla="*/ 3297862 h 6367455"/>
                <a:gd name="connsiteX5906" fmla="*/ 2653711 w 6891715"/>
                <a:gd name="connsiteY5906" fmla="*/ 3273415 h 6367455"/>
                <a:gd name="connsiteX5907" fmla="*/ 2643184 w 6891715"/>
                <a:gd name="connsiteY5907" fmla="*/ 3281035 h 6367455"/>
                <a:gd name="connsiteX5908" fmla="*/ 2637123 w 6891715"/>
                <a:gd name="connsiteY5908" fmla="*/ 3292465 h 6367455"/>
                <a:gd name="connsiteX5909" fmla="*/ 2631700 w 6891715"/>
                <a:gd name="connsiteY5909" fmla="*/ 3308340 h 6367455"/>
                <a:gd name="connsiteX5910" fmla="*/ 2642546 w 6891715"/>
                <a:gd name="connsiteY5910" fmla="*/ 3317547 h 6367455"/>
                <a:gd name="connsiteX5911" fmla="*/ 2641589 w 6891715"/>
                <a:gd name="connsiteY5911" fmla="*/ 3329295 h 6367455"/>
                <a:gd name="connsiteX5912" fmla="*/ 2633295 w 6891715"/>
                <a:gd name="connsiteY5912" fmla="*/ 3341995 h 6367455"/>
                <a:gd name="connsiteX5913" fmla="*/ 2611922 w 6891715"/>
                <a:gd name="connsiteY5913" fmla="*/ 3326437 h 6367455"/>
                <a:gd name="connsiteX5914" fmla="*/ 2610646 w 6891715"/>
                <a:gd name="connsiteY5914" fmla="*/ 3332788 h 6367455"/>
                <a:gd name="connsiteX5915" fmla="*/ 2600118 w 6891715"/>
                <a:gd name="connsiteY5915" fmla="*/ 3338185 h 6367455"/>
                <a:gd name="connsiteX5916" fmla="*/ 2613836 w 6891715"/>
                <a:gd name="connsiteY5916" fmla="*/ 3345487 h 6367455"/>
                <a:gd name="connsiteX5917" fmla="*/ 2623406 w 6891715"/>
                <a:gd name="connsiteY5917" fmla="*/ 3351521 h 6367455"/>
                <a:gd name="connsiteX5918" fmla="*/ 2619578 w 6891715"/>
                <a:gd name="connsiteY5918" fmla="*/ 3361362 h 6367455"/>
                <a:gd name="connsiteX5919" fmla="*/ 2601394 w 6891715"/>
                <a:gd name="connsiteY5919" fmla="*/ 3364538 h 6367455"/>
                <a:gd name="connsiteX5920" fmla="*/ 2589910 w 6891715"/>
                <a:gd name="connsiteY5920" fmla="*/ 3350885 h 6367455"/>
                <a:gd name="connsiteX5921" fmla="*/ 2585444 w 6891715"/>
                <a:gd name="connsiteY5921" fmla="*/ 3365808 h 6367455"/>
                <a:gd name="connsiteX5922" fmla="*/ 2574917 w 6891715"/>
                <a:gd name="connsiteY5922" fmla="*/ 3368983 h 6367455"/>
                <a:gd name="connsiteX5923" fmla="*/ 2595014 w 6891715"/>
                <a:gd name="connsiteY5923" fmla="*/ 3377237 h 6367455"/>
                <a:gd name="connsiteX5924" fmla="*/ 2582573 w 6891715"/>
                <a:gd name="connsiteY5924" fmla="*/ 3389937 h 6367455"/>
                <a:gd name="connsiteX5925" fmla="*/ 2569813 w 6891715"/>
                <a:gd name="connsiteY5925" fmla="*/ 3402954 h 6367455"/>
                <a:gd name="connsiteX5926" fmla="*/ 2585763 w 6891715"/>
                <a:gd name="connsiteY5926" fmla="*/ 3402637 h 6367455"/>
                <a:gd name="connsiteX5927" fmla="*/ 2588953 w 6891715"/>
                <a:gd name="connsiteY5927" fmla="*/ 3413114 h 6367455"/>
                <a:gd name="connsiteX5928" fmla="*/ 2577788 w 6891715"/>
                <a:gd name="connsiteY5928" fmla="*/ 3423909 h 6367455"/>
                <a:gd name="connsiteX5929" fmla="*/ 2575874 w 6891715"/>
                <a:gd name="connsiteY5929" fmla="*/ 3453119 h 6367455"/>
                <a:gd name="connsiteX5930" fmla="*/ 2562157 w 6891715"/>
                <a:gd name="connsiteY5930" fmla="*/ 3465819 h 6367455"/>
                <a:gd name="connsiteX5931" fmla="*/ 2563114 w 6891715"/>
                <a:gd name="connsiteY5931" fmla="*/ 3482964 h 6367455"/>
                <a:gd name="connsiteX5932" fmla="*/ 2585444 w 6891715"/>
                <a:gd name="connsiteY5932" fmla="*/ 3482964 h 6367455"/>
                <a:gd name="connsiteX5933" fmla="*/ 2587996 w 6891715"/>
                <a:gd name="connsiteY5933" fmla="*/ 3499474 h 6367455"/>
                <a:gd name="connsiteX5934" fmla="*/ 2580659 w 6891715"/>
                <a:gd name="connsiteY5934" fmla="*/ 3508999 h 6367455"/>
                <a:gd name="connsiteX5935" fmla="*/ 2566623 w 6891715"/>
                <a:gd name="connsiteY5935" fmla="*/ 3502967 h 6367455"/>
                <a:gd name="connsiteX5936" fmla="*/ 2560243 w 6891715"/>
                <a:gd name="connsiteY5936" fmla="*/ 3513762 h 6367455"/>
                <a:gd name="connsiteX5937" fmla="*/ 2567491 w 6891715"/>
                <a:gd name="connsiteY5937" fmla="*/ 3516467 h 6367455"/>
                <a:gd name="connsiteX5938" fmla="*/ 2568100 w 6891715"/>
                <a:gd name="connsiteY5938" fmla="*/ 3516283 h 6367455"/>
                <a:gd name="connsiteX5939" fmla="*/ 2562070 w 6891715"/>
                <a:gd name="connsiteY5939" fmla="*/ 3526755 h 6367455"/>
                <a:gd name="connsiteX5940" fmla="*/ 2582699 w 6891715"/>
                <a:gd name="connsiteY5940" fmla="*/ 3515014 h 6367455"/>
                <a:gd name="connsiteX5941" fmla="*/ 2599838 w 6891715"/>
                <a:gd name="connsiteY5941" fmla="*/ 3521043 h 6367455"/>
                <a:gd name="connsiteX5942" fmla="*/ 2608407 w 6891715"/>
                <a:gd name="connsiteY5942" fmla="*/ 3520091 h 6367455"/>
                <a:gd name="connsiteX5943" fmla="*/ 2614755 w 6891715"/>
                <a:gd name="connsiteY5943" fmla="*/ 3530563 h 6367455"/>
                <a:gd name="connsiteX5944" fmla="*/ 2615707 w 6891715"/>
                <a:gd name="connsiteY5944" fmla="*/ 3540083 h 6367455"/>
                <a:gd name="connsiteX5945" fmla="*/ 2613803 w 6891715"/>
                <a:gd name="connsiteY5945" fmla="*/ 3551507 h 6367455"/>
                <a:gd name="connsiteX5946" fmla="*/ 2601108 w 6891715"/>
                <a:gd name="connsiteY5946" fmla="*/ 3567373 h 6367455"/>
                <a:gd name="connsiteX5947" fmla="*/ 2625546 w 6891715"/>
                <a:gd name="connsiteY5947" fmla="*/ 3572768 h 6367455"/>
                <a:gd name="connsiteX5948" fmla="*/ 2632211 w 6891715"/>
                <a:gd name="connsiteY5948" fmla="*/ 3589268 h 6367455"/>
                <a:gd name="connsiteX5949" fmla="*/ 2641415 w 6891715"/>
                <a:gd name="connsiteY5949" fmla="*/ 3572450 h 6367455"/>
                <a:gd name="connsiteX5950" fmla="*/ 2656332 w 6891715"/>
                <a:gd name="connsiteY5950" fmla="*/ 3581970 h 6367455"/>
                <a:gd name="connsiteX5951" fmla="*/ 2676645 w 6891715"/>
                <a:gd name="connsiteY5951" fmla="*/ 3598471 h 6367455"/>
                <a:gd name="connsiteX5952" fmla="*/ 2687118 w 6891715"/>
                <a:gd name="connsiteY5952" fmla="*/ 3589903 h 6367455"/>
                <a:gd name="connsiteX5953" fmla="*/ 2716952 w 6891715"/>
                <a:gd name="connsiteY5953" fmla="*/ 3583239 h 6367455"/>
                <a:gd name="connsiteX5954" fmla="*/ 2718857 w 6891715"/>
                <a:gd name="connsiteY5954" fmla="*/ 3591807 h 6367455"/>
                <a:gd name="connsiteX5955" fmla="*/ 2705527 w 6891715"/>
                <a:gd name="connsiteY5955" fmla="*/ 3618462 h 6367455"/>
                <a:gd name="connsiteX5956" fmla="*/ 2698227 w 6891715"/>
                <a:gd name="connsiteY5956" fmla="*/ 3624809 h 6367455"/>
                <a:gd name="connsiteX5957" fmla="*/ 2683310 w 6891715"/>
                <a:gd name="connsiteY5957" fmla="*/ 3633059 h 6367455"/>
                <a:gd name="connsiteX5958" fmla="*/ 2687753 w 6891715"/>
                <a:gd name="connsiteY5958" fmla="*/ 3662571 h 6367455"/>
                <a:gd name="connsiteX5959" fmla="*/ 2695370 w 6891715"/>
                <a:gd name="connsiteY5959" fmla="*/ 3664792 h 6367455"/>
                <a:gd name="connsiteX5960" fmla="*/ 2708066 w 6891715"/>
                <a:gd name="connsiteY5960" fmla="*/ 3651782 h 6367455"/>
                <a:gd name="connsiteX5961" fmla="*/ 2732187 w 6891715"/>
                <a:gd name="connsiteY5961" fmla="*/ 3647339 h 6367455"/>
                <a:gd name="connsiteX5962" fmla="*/ 2758530 w 6891715"/>
                <a:gd name="connsiteY5962" fmla="*/ 3660032 h 6367455"/>
                <a:gd name="connsiteX5963" fmla="*/ 2754404 w 6891715"/>
                <a:gd name="connsiteY5963" fmla="*/ 3641945 h 6367455"/>
                <a:gd name="connsiteX5964" fmla="*/ 2768051 w 6891715"/>
                <a:gd name="connsiteY5964" fmla="*/ 3643214 h 6367455"/>
                <a:gd name="connsiteX5965" fmla="*/ 2768686 w 6891715"/>
                <a:gd name="connsiteY5965" fmla="*/ 3631473 h 6367455"/>
                <a:gd name="connsiteX5966" fmla="*/ 2805820 w 6891715"/>
                <a:gd name="connsiteY5966" fmla="*/ 3609895 h 6367455"/>
                <a:gd name="connsiteX5967" fmla="*/ 2817563 w 6891715"/>
                <a:gd name="connsiteY5967" fmla="*/ 3614020 h 6367455"/>
                <a:gd name="connsiteX5968" fmla="*/ 2814389 w 6891715"/>
                <a:gd name="connsiteY5968" fmla="*/ 3622588 h 6367455"/>
                <a:gd name="connsiteX5969" fmla="*/ 2828989 w 6891715"/>
                <a:gd name="connsiteY5969" fmla="*/ 3614020 h 6367455"/>
                <a:gd name="connsiteX5970" fmla="*/ 2832162 w 6891715"/>
                <a:gd name="connsiteY5970" fmla="*/ 3598154 h 6367455"/>
                <a:gd name="connsiteX5971" fmla="*/ 2850888 w 6891715"/>
                <a:gd name="connsiteY5971" fmla="*/ 3576893 h 6367455"/>
                <a:gd name="connsiteX5972" fmla="*/ 2881674 w 6891715"/>
                <a:gd name="connsiteY5972" fmla="*/ 3576575 h 6367455"/>
                <a:gd name="connsiteX5973" fmla="*/ 2881674 w 6891715"/>
                <a:gd name="connsiteY5973" fmla="*/ 3581970 h 6367455"/>
                <a:gd name="connsiteX5974" fmla="*/ 2859457 w 6891715"/>
                <a:gd name="connsiteY5974" fmla="*/ 3581335 h 6367455"/>
                <a:gd name="connsiteX5975" fmla="*/ 2855331 w 6891715"/>
                <a:gd name="connsiteY5975" fmla="*/ 3595615 h 6367455"/>
                <a:gd name="connsiteX5976" fmla="*/ 2845810 w 6891715"/>
                <a:gd name="connsiteY5976" fmla="*/ 3601010 h 6367455"/>
                <a:gd name="connsiteX5977" fmla="*/ 2847079 w 6891715"/>
                <a:gd name="connsiteY5977" fmla="*/ 3608308 h 6367455"/>
                <a:gd name="connsiteX5978" fmla="*/ 2854379 w 6891715"/>
                <a:gd name="connsiteY5978" fmla="*/ 3613703 h 6367455"/>
                <a:gd name="connsiteX5979" fmla="*/ 2871518 w 6891715"/>
                <a:gd name="connsiteY5979" fmla="*/ 3593711 h 6367455"/>
                <a:gd name="connsiteX5980" fmla="*/ 2890243 w 6891715"/>
                <a:gd name="connsiteY5980" fmla="*/ 3590538 h 6367455"/>
                <a:gd name="connsiteX5981" fmla="*/ 2893417 w 6891715"/>
                <a:gd name="connsiteY5981" fmla="*/ 3582922 h 6367455"/>
                <a:gd name="connsiteX5982" fmla="*/ 2899765 w 6891715"/>
                <a:gd name="connsiteY5982" fmla="*/ 3580383 h 6367455"/>
                <a:gd name="connsiteX5983" fmla="*/ 2913412 w 6891715"/>
                <a:gd name="connsiteY5983" fmla="*/ 3595298 h 6367455"/>
                <a:gd name="connsiteX5984" fmla="*/ 2926425 w 6891715"/>
                <a:gd name="connsiteY5984" fmla="*/ 3613068 h 6367455"/>
                <a:gd name="connsiteX5985" fmla="*/ 2931821 w 6891715"/>
                <a:gd name="connsiteY5985" fmla="*/ 3619414 h 6367455"/>
                <a:gd name="connsiteX5986" fmla="*/ 2941342 w 6891715"/>
                <a:gd name="connsiteY5986" fmla="*/ 3618462 h 6367455"/>
                <a:gd name="connsiteX5987" fmla="*/ 2949911 w 6891715"/>
                <a:gd name="connsiteY5987" fmla="*/ 3630838 h 6367455"/>
                <a:gd name="connsiteX5988" fmla="*/ 2953085 w 6891715"/>
                <a:gd name="connsiteY5988" fmla="*/ 3623222 h 6367455"/>
                <a:gd name="connsiteX5989" fmla="*/ 2964828 w 6891715"/>
                <a:gd name="connsiteY5989" fmla="*/ 3624492 h 6367455"/>
                <a:gd name="connsiteX5990" fmla="*/ 2968954 w 6891715"/>
                <a:gd name="connsiteY5990" fmla="*/ 3637185 h 6367455"/>
                <a:gd name="connsiteX5991" fmla="*/ 2976572 w 6891715"/>
                <a:gd name="connsiteY5991" fmla="*/ 3640041 h 6367455"/>
                <a:gd name="connsiteX5992" fmla="*/ 2969907 w 6891715"/>
                <a:gd name="connsiteY5992" fmla="*/ 3643214 h 6367455"/>
                <a:gd name="connsiteX5993" fmla="*/ 2980698 w 6891715"/>
                <a:gd name="connsiteY5993" fmla="*/ 3654638 h 6367455"/>
                <a:gd name="connsiteX5994" fmla="*/ 2976572 w 6891715"/>
                <a:gd name="connsiteY5994" fmla="*/ 3663205 h 6367455"/>
                <a:gd name="connsiteX5995" fmla="*/ 2967368 w 6891715"/>
                <a:gd name="connsiteY5995" fmla="*/ 3668600 h 6367455"/>
                <a:gd name="connsiteX5996" fmla="*/ 2996884 w 6891715"/>
                <a:gd name="connsiteY5996" fmla="*/ 3682880 h 6367455"/>
                <a:gd name="connsiteX5997" fmla="*/ 3010849 w 6891715"/>
                <a:gd name="connsiteY5997" fmla="*/ 3681928 h 6367455"/>
                <a:gd name="connsiteX5998" fmla="*/ 3020370 w 6891715"/>
                <a:gd name="connsiteY5998" fmla="*/ 3682562 h 6367455"/>
                <a:gd name="connsiteX5999" fmla="*/ 3025449 w 6891715"/>
                <a:gd name="connsiteY5999" fmla="*/ 3695255 h 6367455"/>
                <a:gd name="connsiteX6000" fmla="*/ 3034018 w 6891715"/>
                <a:gd name="connsiteY6000" fmla="*/ 3687957 h 6367455"/>
                <a:gd name="connsiteX6001" fmla="*/ 3042587 w 6891715"/>
                <a:gd name="connsiteY6001" fmla="*/ 3696525 h 6367455"/>
                <a:gd name="connsiteX6002" fmla="*/ 3047983 w 6891715"/>
                <a:gd name="connsiteY6002" fmla="*/ 3697477 h 6367455"/>
                <a:gd name="connsiteX6003" fmla="*/ 3048253 w 6891715"/>
                <a:gd name="connsiteY6003" fmla="*/ 3697418 h 6367455"/>
                <a:gd name="connsiteX6004" fmla="*/ 3053010 w 6891715"/>
                <a:gd name="connsiteY6004" fmla="*/ 3686615 h 6367455"/>
                <a:gd name="connsiteX6005" fmla="*/ 3058403 w 6891715"/>
                <a:gd name="connsiteY6005" fmla="*/ 3678990 h 6367455"/>
                <a:gd name="connsiteX6006" fmla="*/ 3051107 w 6891715"/>
                <a:gd name="connsiteY6006" fmla="*/ 3676130 h 6367455"/>
                <a:gd name="connsiteX6007" fmla="*/ 3044446 w 6891715"/>
                <a:gd name="connsiteY6007" fmla="*/ 3662468 h 6367455"/>
                <a:gd name="connsiteX6008" fmla="*/ 3053010 w 6891715"/>
                <a:gd name="connsiteY6008" fmla="*/ 3651665 h 6367455"/>
                <a:gd name="connsiteX6009" fmla="*/ 3065698 w 6891715"/>
                <a:gd name="connsiteY6009" fmla="*/ 3656113 h 6367455"/>
                <a:gd name="connsiteX6010" fmla="*/ 3076165 w 6891715"/>
                <a:gd name="connsiteY6010" fmla="*/ 3645310 h 6367455"/>
                <a:gd name="connsiteX6011" fmla="*/ 3086632 w 6891715"/>
                <a:gd name="connsiteY6011" fmla="*/ 3630695 h 6367455"/>
                <a:gd name="connsiteX6012" fmla="*/ 3141504 w 6891715"/>
                <a:gd name="connsiteY6012" fmla="*/ 3610996 h 6367455"/>
                <a:gd name="connsiteX6013" fmla="*/ 3188765 w 6891715"/>
                <a:gd name="connsiteY6013" fmla="*/ 3602099 h 6367455"/>
                <a:gd name="connsiteX6014" fmla="*/ 3213822 w 6891715"/>
                <a:gd name="connsiteY6014" fmla="*/ 3577316 h 6367455"/>
                <a:gd name="connsiteX6015" fmla="*/ 3238880 w 6891715"/>
                <a:gd name="connsiteY6015" fmla="*/ 3549991 h 6367455"/>
                <a:gd name="connsiteX6016" fmla="*/ 3272818 w 6891715"/>
                <a:gd name="connsiteY6016" fmla="*/ 3544590 h 6367455"/>
                <a:gd name="connsiteX6017" fmla="*/ 3302317 w 6891715"/>
                <a:gd name="connsiteY6017" fmla="*/ 3522031 h 6367455"/>
                <a:gd name="connsiteX6018" fmla="*/ 3339110 w 6891715"/>
                <a:gd name="connsiteY6018" fmla="*/ 3514088 h 6367455"/>
                <a:gd name="connsiteX6019" fmla="*/ 3386687 w 6891715"/>
                <a:gd name="connsiteY6019" fmla="*/ 3502014 h 6367455"/>
                <a:gd name="connsiteX6020" fmla="*/ 3430776 w 6891715"/>
                <a:gd name="connsiteY6020" fmla="*/ 3504873 h 6367455"/>
                <a:gd name="connsiteX6021" fmla="*/ 3456785 w 6891715"/>
                <a:gd name="connsiteY6021" fmla="*/ 3522666 h 6367455"/>
                <a:gd name="connsiteX6022" fmla="*/ 3463129 w 6891715"/>
                <a:gd name="connsiteY6022" fmla="*/ 3542683 h 6367455"/>
                <a:gd name="connsiteX6023" fmla="*/ 3461860 w 6891715"/>
                <a:gd name="connsiteY6023" fmla="*/ 3548085 h 6367455"/>
                <a:gd name="connsiteX6024" fmla="*/ 3456785 w 6891715"/>
                <a:gd name="connsiteY6024" fmla="*/ 3538553 h 6367455"/>
                <a:gd name="connsiteX6025" fmla="*/ 3446001 w 6891715"/>
                <a:gd name="connsiteY6025" fmla="*/ 3522031 h 6367455"/>
                <a:gd name="connsiteX6026" fmla="*/ 3437754 w 6891715"/>
                <a:gd name="connsiteY6026" fmla="*/ 3516629 h 6367455"/>
                <a:gd name="connsiteX6027" fmla="*/ 3427921 w 6891715"/>
                <a:gd name="connsiteY6027" fmla="*/ 3526161 h 6367455"/>
                <a:gd name="connsiteX6028" fmla="*/ 3431093 w 6891715"/>
                <a:gd name="connsiteY6028" fmla="*/ 3542048 h 6367455"/>
                <a:gd name="connsiteX6029" fmla="*/ 3434899 w 6891715"/>
                <a:gd name="connsiteY6029" fmla="*/ 3563971 h 6367455"/>
                <a:gd name="connsiteX6030" fmla="*/ 3458054 w 6891715"/>
                <a:gd name="connsiteY6030" fmla="*/ 3574139 h 6367455"/>
                <a:gd name="connsiteX6031" fmla="*/ 3465666 w 6891715"/>
                <a:gd name="connsiteY6031" fmla="*/ 3582718 h 6367455"/>
                <a:gd name="connsiteX6032" fmla="*/ 3486600 w 6891715"/>
                <a:gd name="connsiteY6032" fmla="*/ 3581447 h 6367455"/>
                <a:gd name="connsiteX6033" fmla="*/ 3509120 w 6891715"/>
                <a:gd name="connsiteY6033" fmla="*/ 3573821 h 6367455"/>
                <a:gd name="connsiteX6034" fmla="*/ 3545596 w 6891715"/>
                <a:gd name="connsiteY6034" fmla="*/ 3546178 h 6367455"/>
                <a:gd name="connsiteX6035" fmla="*/ 3551623 w 6891715"/>
                <a:gd name="connsiteY6035" fmla="*/ 3527115 h 6367455"/>
                <a:gd name="connsiteX6036" fmla="*/ 3556063 w 6891715"/>
                <a:gd name="connsiteY6036" fmla="*/ 3529339 h 6367455"/>
                <a:gd name="connsiteX6037" fmla="*/ 3553843 w 6891715"/>
                <a:gd name="connsiteY6037" fmla="*/ 3545861 h 6367455"/>
                <a:gd name="connsiteX6038" fmla="*/ 3537350 w 6891715"/>
                <a:gd name="connsiteY6038" fmla="*/ 3563018 h 6367455"/>
                <a:gd name="connsiteX6039" fmla="*/ 3512292 w 6891715"/>
                <a:gd name="connsiteY6039" fmla="*/ 3580176 h 6367455"/>
                <a:gd name="connsiteX6040" fmla="*/ 3500556 w 6891715"/>
                <a:gd name="connsiteY6040" fmla="*/ 3581447 h 6367455"/>
                <a:gd name="connsiteX6041" fmla="*/ 3506900 w 6891715"/>
                <a:gd name="connsiteY6041" fmla="*/ 3602099 h 6367455"/>
                <a:gd name="connsiteX6042" fmla="*/ 3515464 w 6891715"/>
                <a:gd name="connsiteY6042" fmla="*/ 3595744 h 6367455"/>
                <a:gd name="connsiteX6043" fmla="*/ 3533226 w 6891715"/>
                <a:gd name="connsiteY6043" fmla="*/ 3583035 h 6367455"/>
                <a:gd name="connsiteX6044" fmla="*/ 3547817 w 6891715"/>
                <a:gd name="connsiteY6044" fmla="*/ 3570008 h 6367455"/>
                <a:gd name="connsiteX6045" fmla="*/ 3548486 w 6891715"/>
                <a:gd name="connsiteY6045" fmla="*/ 3570035 h 6367455"/>
                <a:gd name="connsiteX6046" fmla="*/ 3560714 w 6891715"/>
                <a:gd name="connsiteY6046" fmla="*/ 3555040 h 6367455"/>
                <a:gd name="connsiteX6047" fmla="*/ 3566741 w 6891715"/>
                <a:gd name="connsiteY6047" fmla="*/ 3539165 h 6367455"/>
                <a:gd name="connsiteX6048" fmla="*/ 3585771 w 6891715"/>
                <a:gd name="connsiteY6048" fmla="*/ 3539165 h 6367455"/>
                <a:gd name="connsiteX6049" fmla="*/ 3609241 w 6891715"/>
                <a:gd name="connsiteY6049" fmla="*/ 3538847 h 6367455"/>
                <a:gd name="connsiteX6050" fmla="*/ 3606704 w 6891715"/>
                <a:gd name="connsiteY6050" fmla="*/ 3518845 h 6367455"/>
                <a:gd name="connsiteX6051" fmla="*/ 3596555 w 6891715"/>
                <a:gd name="connsiteY6051" fmla="*/ 3527417 h 6367455"/>
                <a:gd name="connsiteX6052" fmla="*/ 3585771 w 6891715"/>
                <a:gd name="connsiteY6052" fmla="*/ 3521067 h 6367455"/>
                <a:gd name="connsiteX6053" fmla="*/ 3578159 w 6891715"/>
                <a:gd name="connsiteY6053" fmla="*/ 3514717 h 6367455"/>
                <a:gd name="connsiteX6054" fmla="*/ 3562617 w 6891715"/>
                <a:gd name="connsiteY6054" fmla="*/ 3528370 h 6367455"/>
                <a:gd name="connsiteX6055" fmla="*/ 3556274 w 6891715"/>
                <a:gd name="connsiteY6055" fmla="*/ 3522655 h 6367455"/>
                <a:gd name="connsiteX6056" fmla="*/ 3566424 w 6891715"/>
                <a:gd name="connsiteY6056" fmla="*/ 3510907 h 6367455"/>
                <a:gd name="connsiteX6057" fmla="*/ 3567375 w 6891715"/>
                <a:gd name="connsiteY6057" fmla="*/ 3495032 h 6367455"/>
                <a:gd name="connsiteX6058" fmla="*/ 3567375 w 6891715"/>
                <a:gd name="connsiteY6058" fmla="*/ 3487412 h 6367455"/>
                <a:gd name="connsiteX6059" fmla="*/ 3575939 w 6891715"/>
                <a:gd name="connsiteY6059" fmla="*/ 3481062 h 6367455"/>
                <a:gd name="connsiteX6060" fmla="*/ 3586722 w 6891715"/>
                <a:gd name="connsiteY6060" fmla="*/ 3486460 h 6367455"/>
                <a:gd name="connsiteX6061" fmla="*/ 3611779 w 6891715"/>
                <a:gd name="connsiteY6061" fmla="*/ 3480745 h 6367455"/>
                <a:gd name="connsiteX6062" fmla="*/ 3634932 w 6891715"/>
                <a:gd name="connsiteY6062" fmla="*/ 3463917 h 6367455"/>
                <a:gd name="connsiteX6063" fmla="*/ 3654914 w 6891715"/>
                <a:gd name="connsiteY6063" fmla="*/ 3438200 h 6367455"/>
                <a:gd name="connsiteX6064" fmla="*/ 3667283 w 6891715"/>
                <a:gd name="connsiteY6064" fmla="*/ 3406449 h 6367455"/>
                <a:gd name="connsiteX6065" fmla="*/ 3670138 w 6891715"/>
                <a:gd name="connsiteY6065" fmla="*/ 3375969 h 6367455"/>
                <a:gd name="connsiteX6066" fmla="*/ 3668869 w 6891715"/>
                <a:gd name="connsiteY6066" fmla="*/ 3359142 h 6367455"/>
                <a:gd name="connsiteX6067" fmla="*/ 3678384 w 6891715"/>
                <a:gd name="connsiteY6067" fmla="*/ 3375969 h 6367455"/>
                <a:gd name="connsiteX6068" fmla="*/ 3674578 w 6891715"/>
                <a:gd name="connsiteY6068" fmla="*/ 3399147 h 6367455"/>
                <a:gd name="connsiteX6069" fmla="*/ 3669186 w 6891715"/>
                <a:gd name="connsiteY6069" fmla="*/ 3428675 h 6367455"/>
                <a:gd name="connsiteX6070" fmla="*/ 3653645 w 6891715"/>
                <a:gd name="connsiteY6070" fmla="*/ 3454392 h 6367455"/>
                <a:gd name="connsiteX6071" fmla="*/ 3630809 w 6891715"/>
                <a:gd name="connsiteY6071" fmla="*/ 3477570 h 6367455"/>
                <a:gd name="connsiteX6072" fmla="*/ 3645716 w 6891715"/>
                <a:gd name="connsiteY6072" fmla="*/ 3486777 h 6367455"/>
                <a:gd name="connsiteX6073" fmla="*/ 3655231 w 6891715"/>
                <a:gd name="connsiteY6073" fmla="*/ 3484555 h 6367455"/>
                <a:gd name="connsiteX6074" fmla="*/ 3666966 w 6891715"/>
                <a:gd name="connsiteY6074" fmla="*/ 3492810 h 6367455"/>
                <a:gd name="connsiteX6075" fmla="*/ 3674261 w 6891715"/>
                <a:gd name="connsiteY6075" fmla="*/ 3493762 h 6367455"/>
                <a:gd name="connsiteX6076" fmla="*/ 3685996 w 6891715"/>
                <a:gd name="connsiteY6076" fmla="*/ 3483285 h 6367455"/>
                <a:gd name="connsiteX6077" fmla="*/ 3685679 w 6891715"/>
                <a:gd name="connsiteY6077" fmla="*/ 3440105 h 6367455"/>
                <a:gd name="connsiteX6078" fmla="*/ 3704392 w 6891715"/>
                <a:gd name="connsiteY6078" fmla="*/ 3434707 h 6367455"/>
                <a:gd name="connsiteX6079" fmla="*/ 3704870 w 6891715"/>
                <a:gd name="connsiteY6079" fmla="*/ 3434453 h 6367455"/>
                <a:gd name="connsiteX6080" fmla="*/ 3687725 w 6891715"/>
                <a:gd name="connsiteY6080" fmla="*/ 3417674 h 6367455"/>
                <a:gd name="connsiteX6081" fmla="*/ 3695980 w 6891715"/>
                <a:gd name="connsiteY6081" fmla="*/ 3386333 h 6367455"/>
                <a:gd name="connsiteX6082" fmla="*/ 3693757 w 6891715"/>
                <a:gd name="connsiteY6082" fmla="*/ 3363862 h 6367455"/>
                <a:gd name="connsiteX6083" fmla="*/ 3677565 w 6891715"/>
                <a:gd name="connsiteY6083" fmla="*/ 3340116 h 6367455"/>
                <a:gd name="connsiteX6084" fmla="*/ 3675025 w 6891715"/>
                <a:gd name="connsiteY6084" fmla="*/ 3289461 h 6367455"/>
                <a:gd name="connsiteX6085" fmla="*/ 3674090 w 6891715"/>
                <a:gd name="connsiteY6085" fmla="*/ 3289477 h 6367455"/>
                <a:gd name="connsiteX6086" fmla="*/ 3655659 w 6891715"/>
                <a:gd name="connsiteY6086" fmla="*/ 3250015 h 6367455"/>
                <a:gd name="connsiteX6087" fmla="*/ 3654388 w 6891715"/>
                <a:gd name="connsiteY6087" fmla="*/ 3204505 h 6367455"/>
                <a:gd name="connsiteX6088" fmla="*/ 3668688 w 6891715"/>
                <a:gd name="connsiteY6088" fmla="*/ 3170454 h 6367455"/>
                <a:gd name="connsiteX6089" fmla="*/ 3696652 w 6891715"/>
                <a:gd name="connsiteY6089" fmla="*/ 3126857 h 6367455"/>
                <a:gd name="connsiteX6090" fmla="*/ 3697606 w 6891715"/>
                <a:gd name="connsiteY6090" fmla="*/ 3085805 h 6367455"/>
                <a:gd name="connsiteX6091" fmla="*/ 3709046 w 6891715"/>
                <a:gd name="connsiteY6091" fmla="*/ 3063529 h 6367455"/>
                <a:gd name="connsiteX6092" fmla="*/ 3745590 w 6891715"/>
                <a:gd name="connsiteY6092" fmla="*/ 3029479 h 6367455"/>
                <a:gd name="connsiteX6093" fmla="*/ 3771013 w 6891715"/>
                <a:gd name="connsiteY6093" fmla="*/ 3028842 h 6367455"/>
                <a:gd name="connsiteX6094" fmla="*/ 3796753 w 6891715"/>
                <a:gd name="connsiteY6094" fmla="*/ 3017386 h 6367455"/>
                <a:gd name="connsiteX6095" fmla="*/ 3810100 w 6891715"/>
                <a:gd name="connsiteY6095" fmla="*/ 3007203 h 6367455"/>
                <a:gd name="connsiteX6096" fmla="*/ 3815502 w 6891715"/>
                <a:gd name="connsiteY6096" fmla="*/ 3012612 h 6367455"/>
                <a:gd name="connsiteX6097" fmla="*/ 3816773 w 6891715"/>
                <a:gd name="connsiteY6097" fmla="*/ 3032979 h 6367455"/>
                <a:gd name="connsiteX6098" fmla="*/ 3826307 w 6891715"/>
                <a:gd name="connsiteY6098" fmla="*/ 3045390 h 6367455"/>
                <a:gd name="connsiteX6099" fmla="*/ 3859673 w 6891715"/>
                <a:gd name="connsiteY6099" fmla="*/ 3073712 h 6367455"/>
                <a:gd name="connsiteX6100" fmla="*/ 3854271 w 6891715"/>
                <a:gd name="connsiteY6100" fmla="*/ 3098216 h 6367455"/>
                <a:gd name="connsiteX6101" fmla="*/ 3863805 w 6891715"/>
                <a:gd name="connsiteY6101" fmla="*/ 3104262 h 6367455"/>
                <a:gd name="connsiteX6102" fmla="*/ 3860627 w 6891715"/>
                <a:gd name="connsiteY6102" fmla="*/ 3083260 h 6367455"/>
                <a:gd name="connsiteX6103" fmla="*/ 3862851 w 6891715"/>
                <a:gd name="connsiteY6103" fmla="*/ 3077850 h 6367455"/>
                <a:gd name="connsiteX6104" fmla="*/ 3872385 w 6891715"/>
                <a:gd name="connsiteY6104" fmla="*/ 3090261 h 6367455"/>
                <a:gd name="connsiteX6105" fmla="*/ 3874609 w 6891715"/>
                <a:gd name="connsiteY6105" fmla="*/ 3098853 h 6367455"/>
                <a:gd name="connsiteX6106" fmla="*/ 3877787 w 6891715"/>
                <a:gd name="connsiteY6106" fmla="*/ 3109354 h 6367455"/>
                <a:gd name="connsiteX6107" fmla="*/ 3882236 w 6891715"/>
                <a:gd name="connsiteY6107" fmla="*/ 3117628 h 6367455"/>
                <a:gd name="connsiteX6108" fmla="*/ 3891769 w 6891715"/>
                <a:gd name="connsiteY6108" fmla="*/ 3131312 h 6367455"/>
                <a:gd name="connsiteX6109" fmla="*/ 3922594 w 6891715"/>
                <a:gd name="connsiteY6109" fmla="*/ 3142768 h 6367455"/>
                <a:gd name="connsiteX6110" fmla="*/ 3948969 w 6891715"/>
                <a:gd name="connsiteY6110" fmla="*/ 3135131 h 6367455"/>
                <a:gd name="connsiteX6111" fmla="*/ 3957232 w 6891715"/>
                <a:gd name="connsiteY6111" fmla="*/ 3136085 h 6367455"/>
                <a:gd name="connsiteX6112" fmla="*/ 3960410 w 6891715"/>
                <a:gd name="connsiteY6112" fmla="*/ 3122083 h 6367455"/>
                <a:gd name="connsiteX6113" fmla="*/ 3982654 w 6891715"/>
                <a:gd name="connsiteY6113" fmla="*/ 3104262 h 6367455"/>
                <a:gd name="connsiteX6114" fmla="*/ 3985832 w 6891715"/>
                <a:gd name="connsiteY6114" fmla="*/ 3076895 h 6367455"/>
                <a:gd name="connsiteX6115" fmla="*/ 3981383 w 6891715"/>
                <a:gd name="connsiteY6115" fmla="*/ 2976653 h 6367455"/>
                <a:gd name="connsiteX6116" fmla="*/ 3982501 w 6891715"/>
                <a:gd name="connsiteY6116" fmla="*/ 2975985 h 6367455"/>
                <a:gd name="connsiteX6117" fmla="*/ 3991573 w 6891715"/>
                <a:gd name="connsiteY6117" fmla="*/ 2935037 h 6367455"/>
                <a:gd name="connsiteX6118" fmla="*/ 3999828 w 6891715"/>
                <a:gd name="connsiteY6118" fmla="*/ 2921399 h 6367455"/>
                <a:gd name="connsiteX6119" fmla="*/ 4005225 w 6891715"/>
                <a:gd name="connsiteY6119" fmla="*/ 2901414 h 6367455"/>
                <a:gd name="connsiteX6120" fmla="*/ 3997605 w 6891715"/>
                <a:gd name="connsiteY6120" fmla="*/ 2889994 h 6367455"/>
                <a:gd name="connsiteX6121" fmla="*/ 3978555 w 6891715"/>
                <a:gd name="connsiteY6121" fmla="*/ 2901414 h 6367455"/>
                <a:gd name="connsiteX6122" fmla="*/ 3973475 w 6891715"/>
                <a:gd name="connsiteY6122" fmla="*/ 2914104 h 6367455"/>
                <a:gd name="connsiteX6123" fmla="*/ 3963950 w 6891715"/>
                <a:gd name="connsiteY6123" fmla="*/ 2918545 h 6367455"/>
                <a:gd name="connsiteX6124" fmla="*/ 3940455 w 6891715"/>
                <a:gd name="connsiteY6124" fmla="*/ 2894434 h 6367455"/>
                <a:gd name="connsiteX6125" fmla="*/ 3928073 w 6891715"/>
                <a:gd name="connsiteY6125" fmla="*/ 2902364 h 6367455"/>
                <a:gd name="connsiteX6126" fmla="*/ 3921723 w 6891715"/>
                <a:gd name="connsiteY6126" fmla="*/ 2899193 h 6367455"/>
                <a:gd name="connsiteX6127" fmla="*/ 3919500 w 6891715"/>
                <a:gd name="connsiteY6127" fmla="*/ 2896020 h 6367455"/>
                <a:gd name="connsiteX6128" fmla="*/ 3916960 w 6891715"/>
                <a:gd name="connsiteY6128" fmla="*/ 2868741 h 6367455"/>
                <a:gd name="connsiteX6129" fmla="*/ 3900133 w 6891715"/>
                <a:gd name="connsiteY6129" fmla="*/ 2852882 h 6367455"/>
                <a:gd name="connsiteX6130" fmla="*/ 3898545 w 6891715"/>
                <a:gd name="connsiteY6130" fmla="*/ 2845269 h 6367455"/>
                <a:gd name="connsiteX6131" fmla="*/ 3912515 w 6891715"/>
                <a:gd name="connsiteY6131" fmla="*/ 2834801 h 6367455"/>
                <a:gd name="connsiteX6132" fmla="*/ 3932518 w 6891715"/>
                <a:gd name="connsiteY6132" fmla="*/ 2828459 h 6367455"/>
                <a:gd name="connsiteX6133" fmla="*/ 3930295 w 6891715"/>
                <a:gd name="connsiteY6133" fmla="*/ 2824018 h 6367455"/>
                <a:gd name="connsiteX6134" fmla="*/ 3908070 w 6891715"/>
                <a:gd name="connsiteY6134" fmla="*/ 2817036 h 6367455"/>
                <a:gd name="connsiteX6135" fmla="*/ 3901403 w 6891715"/>
                <a:gd name="connsiteY6135" fmla="*/ 2808469 h 6367455"/>
                <a:gd name="connsiteX6136" fmla="*/ 3902355 w 6891715"/>
                <a:gd name="connsiteY6136" fmla="*/ 2786583 h 6367455"/>
                <a:gd name="connsiteX6137" fmla="*/ 3911880 w 6891715"/>
                <a:gd name="connsiteY6137" fmla="*/ 2779921 h 6367455"/>
                <a:gd name="connsiteX6138" fmla="*/ 3895688 w 6891715"/>
                <a:gd name="connsiteY6138" fmla="*/ 2767550 h 6367455"/>
                <a:gd name="connsiteX6139" fmla="*/ 3898863 w 6891715"/>
                <a:gd name="connsiteY6139" fmla="*/ 2748515 h 6367455"/>
                <a:gd name="connsiteX6140" fmla="*/ 3935693 w 6891715"/>
                <a:gd name="connsiteY6140" fmla="*/ 2730435 h 6367455"/>
                <a:gd name="connsiteX6141" fmla="*/ 3953790 w 6891715"/>
                <a:gd name="connsiteY6141" fmla="*/ 2723772 h 6367455"/>
                <a:gd name="connsiteX6142" fmla="*/ 3954425 w 6891715"/>
                <a:gd name="connsiteY6142" fmla="*/ 2708229 h 6367455"/>
                <a:gd name="connsiteX6143" fmla="*/ 3974745 w 6891715"/>
                <a:gd name="connsiteY6143" fmla="*/ 2704740 h 6367455"/>
                <a:gd name="connsiteX6144" fmla="*/ 3988398 w 6891715"/>
                <a:gd name="connsiteY6144" fmla="*/ 2696176 h 6367455"/>
                <a:gd name="connsiteX6145" fmla="*/ 4018878 w 6891715"/>
                <a:gd name="connsiteY6145" fmla="*/ 2695858 h 6367455"/>
                <a:gd name="connsiteX6146" fmla="*/ 4031578 w 6891715"/>
                <a:gd name="connsiteY6146" fmla="*/ 2681900 h 6367455"/>
                <a:gd name="connsiteX6147" fmla="*/ 4043325 w 6891715"/>
                <a:gd name="connsiteY6147" fmla="*/ 2689514 h 6367455"/>
                <a:gd name="connsiteX6148" fmla="*/ 4051898 w 6891715"/>
                <a:gd name="connsiteY6148" fmla="*/ 2686343 h 6367455"/>
                <a:gd name="connsiteX6149" fmla="*/ 4094125 w 6891715"/>
                <a:gd name="connsiteY6149" fmla="*/ 2683804 h 6367455"/>
                <a:gd name="connsiteX6150" fmla="*/ 4084283 w 6891715"/>
                <a:gd name="connsiteY6150" fmla="*/ 2673338 h 6367455"/>
                <a:gd name="connsiteX6151" fmla="*/ 4090633 w 6891715"/>
                <a:gd name="connsiteY6151" fmla="*/ 2665722 h 6367455"/>
                <a:gd name="connsiteX6152" fmla="*/ 4100158 w 6891715"/>
                <a:gd name="connsiteY6152" fmla="*/ 2670164 h 6367455"/>
                <a:gd name="connsiteX6153" fmla="*/ 4106508 w 6891715"/>
                <a:gd name="connsiteY6153" fmla="*/ 2664770 h 6367455"/>
                <a:gd name="connsiteX6154" fmla="*/ 4121431 w 6891715"/>
                <a:gd name="connsiteY6154" fmla="*/ 2670800 h 6367455"/>
                <a:gd name="connsiteX6155" fmla="*/ 4137306 w 6891715"/>
                <a:gd name="connsiteY6155" fmla="*/ 2662232 h 6367455"/>
                <a:gd name="connsiteX6156" fmla="*/ 4172548 w 6891715"/>
                <a:gd name="connsiteY6156" fmla="*/ 2675557 h 6367455"/>
                <a:gd name="connsiteX6157" fmla="*/ 4198583 w 6891715"/>
                <a:gd name="connsiteY6157" fmla="*/ 2678411 h 6367455"/>
                <a:gd name="connsiteX6158" fmla="*/ 4233826 w 6891715"/>
                <a:gd name="connsiteY6158" fmla="*/ 2701568 h 6367455"/>
                <a:gd name="connsiteX6159" fmla="*/ 4281451 w 6891715"/>
                <a:gd name="connsiteY6159" fmla="*/ 2699030 h 6367455"/>
                <a:gd name="connsiteX6160" fmla="*/ 4298278 w 6891715"/>
                <a:gd name="connsiteY6160" fmla="*/ 2706010 h 6367455"/>
                <a:gd name="connsiteX6161" fmla="*/ 4304311 w 6891715"/>
                <a:gd name="connsiteY6161" fmla="*/ 2704740 h 6367455"/>
                <a:gd name="connsiteX6162" fmla="*/ 4319503 w 6891715"/>
                <a:gd name="connsiteY6162" fmla="*/ 2701170 h 6367455"/>
                <a:gd name="connsiteX6163" fmla="*/ 4319241 w 6891715"/>
                <a:gd name="connsiteY6163" fmla="*/ 2700844 h 6367455"/>
                <a:gd name="connsiteX6164" fmla="*/ 4330673 w 6891715"/>
                <a:gd name="connsiteY6164" fmla="*/ 2684654 h 6367455"/>
                <a:gd name="connsiteX6165" fmla="*/ 4340199 w 6891715"/>
                <a:gd name="connsiteY6165" fmla="*/ 2673226 h 6367455"/>
                <a:gd name="connsiteX6166" fmla="*/ 4327179 w 6891715"/>
                <a:gd name="connsiteY6166" fmla="*/ 2643387 h 6367455"/>
                <a:gd name="connsiteX6167" fmla="*/ 4338929 w 6891715"/>
                <a:gd name="connsiteY6167" fmla="*/ 2636086 h 6367455"/>
                <a:gd name="connsiteX6168" fmla="*/ 4358935 w 6891715"/>
                <a:gd name="connsiteY6168" fmla="*/ 2655767 h 6367455"/>
                <a:gd name="connsiteX6169" fmla="*/ 4370684 w 6891715"/>
                <a:gd name="connsiteY6169" fmla="*/ 2637673 h 6367455"/>
                <a:gd name="connsiteX6170" fmla="*/ 4385609 w 6891715"/>
                <a:gd name="connsiteY6170" fmla="*/ 2629102 h 6367455"/>
                <a:gd name="connsiteX6171" fmla="*/ 4403710 w 6891715"/>
                <a:gd name="connsiteY6171" fmla="*/ 2637673 h 6367455"/>
                <a:gd name="connsiteX6172" fmla="*/ 4434830 w 6891715"/>
                <a:gd name="connsiteY6172" fmla="*/ 2595137 h 6367455"/>
                <a:gd name="connsiteX6173" fmla="*/ 4447532 w 6891715"/>
                <a:gd name="connsiteY6173" fmla="*/ 2602438 h 6367455"/>
                <a:gd name="connsiteX6174" fmla="*/ 4488814 w 6891715"/>
                <a:gd name="connsiteY6174" fmla="*/ 2603073 h 6367455"/>
                <a:gd name="connsiteX6175" fmla="*/ 4533589 w 6891715"/>
                <a:gd name="connsiteY6175" fmla="*/ 2606882 h 6367455"/>
                <a:gd name="connsiteX6176" fmla="*/ 4546292 w 6891715"/>
                <a:gd name="connsiteY6176" fmla="*/ 2604978 h 6367455"/>
                <a:gd name="connsiteX6177" fmla="*/ 4545974 w 6891715"/>
                <a:gd name="connsiteY6177" fmla="*/ 2601803 h 6367455"/>
                <a:gd name="connsiteX6178" fmla="*/ 4542799 w 6891715"/>
                <a:gd name="connsiteY6178" fmla="*/ 2596406 h 6367455"/>
                <a:gd name="connsiteX6179" fmla="*/ 4551055 w 6891715"/>
                <a:gd name="connsiteY6179" fmla="*/ 2591010 h 6367455"/>
                <a:gd name="connsiteX6180" fmla="*/ 4552325 w 6891715"/>
                <a:gd name="connsiteY6180" fmla="*/ 2587835 h 6367455"/>
                <a:gd name="connsiteX6181" fmla="*/ 4513901 w 6891715"/>
                <a:gd name="connsiteY6181" fmla="*/ 2580852 h 6367455"/>
                <a:gd name="connsiteX6182" fmla="*/ 4525651 w 6891715"/>
                <a:gd name="connsiteY6182" fmla="*/ 2574503 h 6367455"/>
                <a:gd name="connsiteX6183" fmla="*/ 4517077 w 6891715"/>
                <a:gd name="connsiteY6183" fmla="*/ 2563711 h 6367455"/>
                <a:gd name="connsiteX6184" fmla="*/ 4471666 w 6891715"/>
                <a:gd name="connsiteY6184" fmla="*/ 2553870 h 6367455"/>
                <a:gd name="connsiteX6185" fmla="*/ 4444992 w 6891715"/>
                <a:gd name="connsiteY6185" fmla="*/ 2563393 h 6367455"/>
                <a:gd name="connsiteX6186" fmla="*/ 4436418 w 6891715"/>
                <a:gd name="connsiteY6186" fmla="*/ 2563393 h 6367455"/>
                <a:gd name="connsiteX6187" fmla="*/ 4401487 w 6891715"/>
                <a:gd name="connsiteY6187" fmla="*/ 2524983 h 6367455"/>
                <a:gd name="connsiteX6188" fmla="*/ 4387832 w 6891715"/>
                <a:gd name="connsiteY6188" fmla="*/ 2528158 h 6367455"/>
                <a:gd name="connsiteX6189" fmla="*/ 4373860 w 6891715"/>
                <a:gd name="connsiteY6189" fmla="*/ 2514506 h 6367455"/>
                <a:gd name="connsiteX6190" fmla="*/ 4379893 w 6891715"/>
                <a:gd name="connsiteY6190" fmla="*/ 2501808 h 6367455"/>
                <a:gd name="connsiteX6191" fmla="*/ 4369414 w 6891715"/>
                <a:gd name="connsiteY6191" fmla="*/ 2499904 h 6367455"/>
                <a:gd name="connsiteX6192" fmla="*/ 4375765 w 6891715"/>
                <a:gd name="connsiteY6192" fmla="*/ 2491335 h 6367455"/>
                <a:gd name="connsiteX6193" fmla="*/ 4396724 w 6891715"/>
                <a:gd name="connsiteY6193" fmla="*/ 2507842 h 6367455"/>
                <a:gd name="connsiteX6194" fmla="*/ 4403392 w 6891715"/>
                <a:gd name="connsiteY6194" fmla="*/ 2503713 h 6367455"/>
                <a:gd name="connsiteX6195" fmla="*/ 4391325 w 6891715"/>
                <a:gd name="connsiteY6195" fmla="*/ 2471016 h 6367455"/>
                <a:gd name="connsiteX6196" fmla="*/ 4401805 w 6891715"/>
                <a:gd name="connsiteY6196" fmla="*/ 2451021 h 6367455"/>
                <a:gd name="connsiteX6197" fmla="*/ 4397676 w 6891715"/>
                <a:gd name="connsiteY6197" fmla="*/ 2448164 h 6367455"/>
                <a:gd name="connsiteX6198" fmla="*/ 4380528 w 6891715"/>
                <a:gd name="connsiteY6198" fmla="*/ 2468480 h 6367455"/>
                <a:gd name="connsiteX6199" fmla="*/ 4359570 w 6891715"/>
                <a:gd name="connsiteY6199" fmla="*/ 2472606 h 6367455"/>
                <a:gd name="connsiteX6200" fmla="*/ 4349091 w 6891715"/>
                <a:gd name="connsiteY6200" fmla="*/ 2486252 h 6367455"/>
                <a:gd name="connsiteX6201" fmla="*/ 4327179 w 6891715"/>
                <a:gd name="connsiteY6201" fmla="*/ 2492603 h 6367455"/>
                <a:gd name="connsiteX6202" fmla="*/ 4309714 w 6891715"/>
                <a:gd name="connsiteY6202" fmla="*/ 2479268 h 6367455"/>
                <a:gd name="connsiteX6203" fmla="*/ 4297606 w 6891715"/>
                <a:gd name="connsiteY6203" fmla="*/ 2480204 h 6367455"/>
                <a:gd name="connsiteX6204" fmla="*/ 4286617 w 6891715"/>
                <a:gd name="connsiteY6204" fmla="*/ 2491790 h 6367455"/>
                <a:gd name="connsiteX6205" fmla="*/ 4260884 w 6891715"/>
                <a:gd name="connsiteY6205" fmla="*/ 2493060 h 6367455"/>
                <a:gd name="connsiteX6206" fmla="*/ 4248176 w 6891715"/>
                <a:gd name="connsiteY6206" fmla="*/ 2488934 h 6367455"/>
                <a:gd name="connsiteX6207" fmla="*/ 4217677 w 6891715"/>
                <a:gd name="connsiteY6207" fmla="*/ 2493380 h 6367455"/>
                <a:gd name="connsiteX6208" fmla="*/ 4197662 w 6891715"/>
                <a:gd name="connsiteY6208" fmla="*/ 2505443 h 6367455"/>
                <a:gd name="connsiteX6209" fmla="*/ 4175423 w 6891715"/>
                <a:gd name="connsiteY6209" fmla="*/ 2500996 h 6367455"/>
                <a:gd name="connsiteX6210" fmla="*/ 4168116 w 6891715"/>
                <a:gd name="connsiteY6210" fmla="*/ 2513693 h 6367455"/>
                <a:gd name="connsiteX6211" fmla="*/ 4140793 w 6891715"/>
                <a:gd name="connsiteY6211" fmla="*/ 2519406 h 6367455"/>
                <a:gd name="connsiteX6212" fmla="*/ 4136028 w 6891715"/>
                <a:gd name="connsiteY6212" fmla="*/ 2493060 h 6367455"/>
                <a:gd name="connsiteX6213" fmla="*/ 4129674 w 6891715"/>
                <a:gd name="connsiteY6213" fmla="*/ 2500363 h 6367455"/>
                <a:gd name="connsiteX6214" fmla="*/ 4135393 w 6891715"/>
                <a:gd name="connsiteY6214" fmla="*/ 2520675 h 6367455"/>
                <a:gd name="connsiteX6215" fmla="*/ 4122685 w 6891715"/>
                <a:gd name="connsiteY6215" fmla="*/ 2517183 h 6367455"/>
                <a:gd name="connsiteX6216" fmla="*/ 4110930 w 6891715"/>
                <a:gd name="connsiteY6216" fmla="*/ 2528926 h 6367455"/>
                <a:gd name="connsiteX6217" fmla="*/ 4100446 w 6891715"/>
                <a:gd name="connsiteY6217" fmla="*/ 2519722 h 6367455"/>
                <a:gd name="connsiteX6218" fmla="*/ 4091232 w 6891715"/>
                <a:gd name="connsiteY6218" fmla="*/ 2531465 h 6367455"/>
                <a:gd name="connsiteX6219" fmla="*/ 4071853 w 6891715"/>
                <a:gd name="connsiteY6219" fmla="*/ 2540033 h 6367455"/>
                <a:gd name="connsiteX6220" fmla="*/ 4057556 w 6891715"/>
                <a:gd name="connsiteY6220" fmla="*/ 2554947 h 6367455"/>
                <a:gd name="connsiteX6221" fmla="*/ 4033093 w 6891715"/>
                <a:gd name="connsiteY6221" fmla="*/ 2553995 h 6367455"/>
                <a:gd name="connsiteX6222" fmla="*/ 4005454 w 6891715"/>
                <a:gd name="connsiteY6222" fmla="*/ 2564786 h 6367455"/>
                <a:gd name="connsiteX6223" fmla="*/ 3997193 w 6891715"/>
                <a:gd name="connsiteY6223" fmla="*/ 2587000 h 6367455"/>
                <a:gd name="connsiteX6224" fmla="*/ 3968601 w 6891715"/>
                <a:gd name="connsiteY6224" fmla="*/ 2580018 h 6367455"/>
                <a:gd name="connsiteX6225" fmla="*/ 3940325 w 6891715"/>
                <a:gd name="connsiteY6225" fmla="*/ 2599060 h 6367455"/>
                <a:gd name="connsiteX6226" fmla="*/ 3921263 w 6891715"/>
                <a:gd name="connsiteY6226" fmla="*/ 2586682 h 6367455"/>
                <a:gd name="connsiteX6227" fmla="*/ 3913639 w 6891715"/>
                <a:gd name="connsiteY6227" fmla="*/ 2593030 h 6367455"/>
                <a:gd name="connsiteX6228" fmla="*/ 3908555 w 6891715"/>
                <a:gd name="connsiteY6228" fmla="*/ 2611121 h 6367455"/>
                <a:gd name="connsiteX6229" fmla="*/ 3893624 w 6891715"/>
                <a:gd name="connsiteY6229" fmla="*/ 2604774 h 6367455"/>
                <a:gd name="connsiteX6230" fmla="*/ 3904108 w 6891715"/>
                <a:gd name="connsiteY6230" fmla="*/ 2599378 h 6367455"/>
                <a:gd name="connsiteX6231" fmla="*/ 3907285 w 6891715"/>
                <a:gd name="connsiteY6231" fmla="*/ 2589856 h 6367455"/>
                <a:gd name="connsiteX6232" fmla="*/ 3896801 w 6891715"/>
                <a:gd name="connsiteY6232" fmla="*/ 2579699 h 6367455"/>
                <a:gd name="connsiteX6233" fmla="*/ 3872655 w 6891715"/>
                <a:gd name="connsiteY6233" fmla="*/ 2612391 h 6367455"/>
                <a:gd name="connsiteX6234" fmla="*/ 3866301 w 6891715"/>
                <a:gd name="connsiteY6234" fmla="*/ 2624133 h 6367455"/>
                <a:gd name="connsiteX6235" fmla="*/ 3845016 w 6891715"/>
                <a:gd name="connsiteY6235" fmla="*/ 2624133 h 6367455"/>
                <a:gd name="connsiteX6236" fmla="*/ 3854547 w 6891715"/>
                <a:gd name="connsiteY6236" fmla="*/ 2611439 h 6367455"/>
                <a:gd name="connsiteX6237" fmla="*/ 3867255 w 6891715"/>
                <a:gd name="connsiteY6237" fmla="*/ 2610486 h 6367455"/>
                <a:gd name="connsiteX6238" fmla="*/ 3865984 w 6891715"/>
                <a:gd name="connsiteY6238" fmla="*/ 2600647 h 6367455"/>
                <a:gd name="connsiteX6239" fmla="*/ 3858359 w 6891715"/>
                <a:gd name="connsiteY6239" fmla="*/ 2592712 h 6367455"/>
                <a:gd name="connsiteX6240" fmla="*/ 3845651 w 6891715"/>
                <a:gd name="connsiteY6240" fmla="*/ 2599060 h 6367455"/>
                <a:gd name="connsiteX6241" fmla="*/ 3830084 w 6891715"/>
                <a:gd name="connsiteY6241" fmla="*/ 2598109 h 6367455"/>
                <a:gd name="connsiteX6242" fmla="*/ 3819600 w 6891715"/>
                <a:gd name="connsiteY6242" fmla="*/ 2590809 h 6367455"/>
                <a:gd name="connsiteX6243" fmla="*/ 3814834 w 6891715"/>
                <a:gd name="connsiteY6243" fmla="*/ 2580335 h 6367455"/>
                <a:gd name="connsiteX6244" fmla="*/ 3824365 w 6891715"/>
                <a:gd name="connsiteY6244" fmla="*/ 2563198 h 6367455"/>
                <a:gd name="connsiteX6245" fmla="*/ 3836120 w 6891715"/>
                <a:gd name="connsiteY6245" fmla="*/ 2558122 h 6367455"/>
                <a:gd name="connsiteX6246" fmla="*/ 3845333 w 6891715"/>
                <a:gd name="connsiteY6246" fmla="*/ 2543206 h 6367455"/>
                <a:gd name="connsiteX6247" fmla="*/ 3856135 w 6891715"/>
                <a:gd name="connsiteY6247" fmla="*/ 2529243 h 6367455"/>
                <a:gd name="connsiteX6248" fmla="*/ 3858994 w 6891715"/>
                <a:gd name="connsiteY6248" fmla="*/ 2516550 h 6367455"/>
                <a:gd name="connsiteX6249" fmla="*/ 3840250 w 6891715"/>
                <a:gd name="connsiteY6249" fmla="*/ 2527339 h 6367455"/>
                <a:gd name="connsiteX6250" fmla="*/ 3817694 w 6891715"/>
                <a:gd name="connsiteY6250" fmla="*/ 2538129 h 6367455"/>
                <a:gd name="connsiteX6251" fmla="*/ 3803079 w 6891715"/>
                <a:gd name="connsiteY6251" fmla="*/ 2531782 h 6367455"/>
                <a:gd name="connsiteX6252" fmla="*/ 3806256 w 6891715"/>
                <a:gd name="connsiteY6252" fmla="*/ 2518136 h 6367455"/>
                <a:gd name="connsiteX6253" fmla="*/ 3760508 w 6891715"/>
                <a:gd name="connsiteY6253" fmla="*/ 2501630 h 6367455"/>
                <a:gd name="connsiteX6254" fmla="*/ 3730326 w 6891715"/>
                <a:gd name="connsiteY6254" fmla="*/ 2472435 h 6367455"/>
                <a:gd name="connsiteX6255" fmla="*/ 3696650 w 6891715"/>
                <a:gd name="connsiteY6255" fmla="*/ 2474972 h 6367455"/>
                <a:gd name="connsiteX6256" fmla="*/ 3686802 w 6891715"/>
                <a:gd name="connsiteY6256" fmla="*/ 2461331 h 6367455"/>
                <a:gd name="connsiteX6257" fmla="*/ 3699509 w 6891715"/>
                <a:gd name="connsiteY6257" fmla="*/ 2449589 h 6367455"/>
                <a:gd name="connsiteX6258" fmla="*/ 3689978 w 6891715"/>
                <a:gd name="connsiteY6258" fmla="*/ 2434032 h 6367455"/>
                <a:gd name="connsiteX6259" fmla="*/ 3693791 w 6891715"/>
                <a:gd name="connsiteY6259" fmla="*/ 2412762 h 6367455"/>
                <a:gd name="connsiteX6260" fmla="*/ 3683942 w 6891715"/>
                <a:gd name="connsiteY6260" fmla="*/ 2389600 h 6367455"/>
                <a:gd name="connsiteX6261" fmla="*/ 3698874 w 6891715"/>
                <a:gd name="connsiteY6261" fmla="*/ 2372780 h 6367455"/>
                <a:gd name="connsiteX6262" fmla="*/ 3700780 w 6891715"/>
                <a:gd name="connsiteY6262" fmla="*/ 2332789 h 6367455"/>
                <a:gd name="connsiteX6263" fmla="*/ 3695062 w 6891715"/>
                <a:gd name="connsiteY6263" fmla="*/ 2303276 h 6367455"/>
                <a:gd name="connsiteX6264" fmla="*/ 3708723 w 6891715"/>
                <a:gd name="connsiteY6264" fmla="*/ 2284230 h 6367455"/>
                <a:gd name="connsiteX6265" fmla="*/ 3720478 w 6891715"/>
                <a:gd name="connsiteY6265" fmla="*/ 2299784 h 6367455"/>
                <a:gd name="connsiteX6266" fmla="*/ 3723655 w 6891715"/>
                <a:gd name="connsiteY6266" fmla="*/ 2295656 h 6367455"/>
                <a:gd name="connsiteX6267" fmla="*/ 3702051 w 6891715"/>
                <a:gd name="connsiteY6267" fmla="*/ 2262014 h 6367455"/>
                <a:gd name="connsiteX6268" fmla="*/ 3703957 w 6891715"/>
                <a:gd name="connsiteY6268" fmla="*/ 2226471 h 6367455"/>
                <a:gd name="connsiteX6269" fmla="*/ 3675047 w 6891715"/>
                <a:gd name="connsiteY6269" fmla="*/ 2201079 h 6367455"/>
                <a:gd name="connsiteX6270" fmla="*/ 3674729 w 6891715"/>
                <a:gd name="connsiteY6270" fmla="*/ 2184258 h 6367455"/>
                <a:gd name="connsiteX6271" fmla="*/ 3688390 w 6891715"/>
                <a:gd name="connsiteY6271" fmla="*/ 2153791 h 6367455"/>
                <a:gd name="connsiteX6272" fmla="*/ 3681718 w 6891715"/>
                <a:gd name="connsiteY6272" fmla="*/ 2126176 h 6367455"/>
                <a:gd name="connsiteX6273" fmla="*/ 3675364 w 6891715"/>
                <a:gd name="connsiteY6273" fmla="*/ 2132525 h 6367455"/>
                <a:gd name="connsiteX6274" fmla="*/ 3665833 w 6891715"/>
                <a:gd name="connsiteY6274" fmla="*/ 2128717 h 6367455"/>
                <a:gd name="connsiteX6275" fmla="*/ 3668693 w 6891715"/>
                <a:gd name="connsiteY6275" fmla="*/ 2095708 h 6367455"/>
                <a:gd name="connsiteX6276" fmla="*/ 3661068 w 6891715"/>
                <a:gd name="connsiteY6276" fmla="*/ 2067465 h 6367455"/>
                <a:gd name="connsiteX6277" fmla="*/ 3670281 w 6891715"/>
                <a:gd name="connsiteY6277" fmla="*/ 2027488 h 6367455"/>
                <a:gd name="connsiteX6278" fmla="*/ 3687119 w 6891715"/>
                <a:gd name="connsiteY6278" fmla="*/ 2023045 h 6367455"/>
                <a:gd name="connsiteX6279" fmla="*/ 3701733 w 6891715"/>
                <a:gd name="connsiteY6279" fmla="*/ 1999556 h 6367455"/>
                <a:gd name="connsiteX6280" fmla="*/ 3716665 w 6891715"/>
                <a:gd name="connsiteY6280" fmla="*/ 1992256 h 6367455"/>
                <a:gd name="connsiteX6281" fmla="*/ 3702686 w 6891715"/>
                <a:gd name="connsiteY6281" fmla="*/ 1976706 h 6367455"/>
                <a:gd name="connsiteX6282" fmla="*/ 3709676 w 6891715"/>
                <a:gd name="connsiteY6282" fmla="*/ 1961792 h 6367455"/>
                <a:gd name="connsiteX6283" fmla="*/ 3723655 w 6891715"/>
                <a:gd name="connsiteY6283" fmla="*/ 1952272 h 6367455"/>
                <a:gd name="connsiteX6284" fmla="*/ 3740493 w 6891715"/>
                <a:gd name="connsiteY6284" fmla="*/ 1964647 h 6367455"/>
                <a:gd name="connsiteX6285" fmla="*/ 3732232 w 6891715"/>
                <a:gd name="connsiteY6285" fmla="*/ 1946877 h 6367455"/>
                <a:gd name="connsiteX6286" fmla="*/ 3752248 w 6891715"/>
                <a:gd name="connsiteY6286" fmla="*/ 1956080 h 6367455"/>
                <a:gd name="connsiteX6287" fmla="*/ 3750341 w 6891715"/>
                <a:gd name="connsiteY6287" fmla="*/ 1966869 h 6367455"/>
                <a:gd name="connsiteX6288" fmla="*/ 3767815 w 6891715"/>
                <a:gd name="connsiteY6288" fmla="*/ 1951955 h 6367455"/>
                <a:gd name="connsiteX6289" fmla="*/ 3779570 w 6891715"/>
                <a:gd name="connsiteY6289" fmla="*/ 1938309 h 6367455"/>
                <a:gd name="connsiteX6290" fmla="*/ 3793231 w 6891715"/>
                <a:gd name="connsiteY6290" fmla="*/ 1933549 h 6367455"/>
                <a:gd name="connsiteX6291" fmla="*/ 3783382 w 6891715"/>
                <a:gd name="connsiteY6291" fmla="*/ 1907526 h 6367455"/>
                <a:gd name="connsiteX6292" fmla="*/ 3783382 w 6891715"/>
                <a:gd name="connsiteY6292" fmla="*/ 1889437 h 6367455"/>
                <a:gd name="connsiteX6293" fmla="*/ 3800538 w 6891715"/>
                <a:gd name="connsiteY6293" fmla="*/ 1903083 h 6367455"/>
                <a:gd name="connsiteX6294" fmla="*/ 3800220 w 6891715"/>
                <a:gd name="connsiteY6294" fmla="*/ 1880866 h 6367455"/>
                <a:gd name="connsiteX6295" fmla="*/ 3824365 w 6891715"/>
                <a:gd name="connsiteY6295" fmla="*/ 1856429 h 6367455"/>
                <a:gd name="connsiteX6296" fmla="*/ 3834849 w 6891715"/>
                <a:gd name="connsiteY6296" fmla="*/ 1857380 h 6367455"/>
                <a:gd name="connsiteX6297" fmla="*/ 3844380 w 6891715"/>
                <a:gd name="connsiteY6297" fmla="*/ 1837386 h 6367455"/>
                <a:gd name="connsiteX6298" fmla="*/ 3852958 w 6891715"/>
                <a:gd name="connsiteY6298" fmla="*/ 1834212 h 6367455"/>
                <a:gd name="connsiteX6299" fmla="*/ 3860901 w 6891715"/>
                <a:gd name="connsiteY6299" fmla="*/ 1820246 h 6367455"/>
                <a:gd name="connsiteX6300" fmla="*/ 3871702 w 6891715"/>
                <a:gd name="connsiteY6300" fmla="*/ 1820246 h 6367455"/>
                <a:gd name="connsiteX6301" fmla="*/ 3885999 w 6891715"/>
                <a:gd name="connsiteY6301" fmla="*/ 1799300 h 6367455"/>
                <a:gd name="connsiteX6302" fmla="*/ 3890447 w 6891715"/>
                <a:gd name="connsiteY6302" fmla="*/ 1772641 h 6367455"/>
                <a:gd name="connsiteX6303" fmla="*/ 3900931 w 6891715"/>
                <a:gd name="connsiteY6303" fmla="*/ 1778037 h 6367455"/>
                <a:gd name="connsiteX6304" fmla="*/ 3911097 w 6891715"/>
                <a:gd name="connsiteY6304" fmla="*/ 1757726 h 6367455"/>
                <a:gd name="connsiteX6305" fmla="*/ 3930477 w 6891715"/>
                <a:gd name="connsiteY6305" fmla="*/ 1745031 h 6367455"/>
                <a:gd name="connsiteX6306" fmla="*/ 3934289 w 6891715"/>
                <a:gd name="connsiteY6306" fmla="*/ 1728211 h 6367455"/>
                <a:gd name="connsiteX6307" fmla="*/ 3947950 w 6891715"/>
                <a:gd name="connsiteY6307" fmla="*/ 1720594 h 6367455"/>
                <a:gd name="connsiteX6308" fmla="*/ 3944773 w 6891715"/>
                <a:gd name="connsiteY6308" fmla="*/ 1706947 h 6367455"/>
                <a:gd name="connsiteX6309" fmla="*/ 3964788 w 6891715"/>
                <a:gd name="connsiteY6309" fmla="*/ 1684730 h 6367455"/>
                <a:gd name="connsiteX6310" fmla="*/ 3993699 w 6891715"/>
                <a:gd name="connsiteY6310" fmla="*/ 1633635 h 6367455"/>
                <a:gd name="connsiteX6311" fmla="*/ 4000688 w 6891715"/>
                <a:gd name="connsiteY6311" fmla="*/ 1602214 h 6367455"/>
                <a:gd name="connsiteX6312" fmla="*/ 4016891 w 6891715"/>
                <a:gd name="connsiteY6312" fmla="*/ 1605070 h 6367455"/>
                <a:gd name="connsiteX6313" fmla="*/ 4030552 w 6891715"/>
                <a:gd name="connsiteY6313" fmla="*/ 1589202 h 6367455"/>
                <a:gd name="connsiteX6314" fmla="*/ 4050885 w 6891715"/>
                <a:gd name="connsiteY6314" fmla="*/ 1586029 h 6367455"/>
                <a:gd name="connsiteX6315" fmla="*/ 4057239 w 6891715"/>
                <a:gd name="connsiteY6315" fmla="*/ 1589837 h 6367455"/>
                <a:gd name="connsiteX6316" fmla="*/ 4067723 w 6891715"/>
                <a:gd name="connsiteY6316" fmla="*/ 1608878 h 6367455"/>
                <a:gd name="connsiteX6317" fmla="*/ 4073124 w 6891715"/>
                <a:gd name="connsiteY6317" fmla="*/ 1610149 h 6367455"/>
                <a:gd name="connsiteX6318" fmla="*/ 4070900 w 6891715"/>
                <a:gd name="connsiteY6318" fmla="*/ 1601579 h 6367455"/>
                <a:gd name="connsiteX6319" fmla="*/ 4071535 w 6891715"/>
                <a:gd name="connsiteY6319" fmla="*/ 1580315 h 6367455"/>
                <a:gd name="connsiteX6320" fmla="*/ 4056603 w 6891715"/>
                <a:gd name="connsiteY6320" fmla="*/ 1562543 h 6367455"/>
                <a:gd name="connsiteX6321" fmla="*/ 4055650 w 6891715"/>
                <a:gd name="connsiteY6321" fmla="*/ 1551117 h 6367455"/>
                <a:gd name="connsiteX6322" fmla="*/ 4061051 w 6891715"/>
                <a:gd name="connsiteY6322" fmla="*/ 1549848 h 6367455"/>
                <a:gd name="connsiteX6323" fmla="*/ 4071535 w 6891715"/>
                <a:gd name="connsiteY6323" fmla="*/ 1563813 h 6367455"/>
                <a:gd name="connsiteX6324" fmla="*/ 4083290 w 6891715"/>
                <a:gd name="connsiteY6324" fmla="*/ 1563495 h 6367455"/>
                <a:gd name="connsiteX6325" fmla="*/ 4086149 w 6891715"/>
                <a:gd name="connsiteY6325" fmla="*/ 1553656 h 6367455"/>
                <a:gd name="connsiteX6326" fmla="*/ 4071217 w 6891715"/>
                <a:gd name="connsiteY6326" fmla="*/ 1530806 h 6367455"/>
                <a:gd name="connsiteX6327" fmla="*/ 4070900 w 6891715"/>
                <a:gd name="connsiteY6327" fmla="*/ 1503512 h 6367455"/>
                <a:gd name="connsiteX6328" fmla="*/ 4082655 w 6891715"/>
                <a:gd name="connsiteY6328" fmla="*/ 1489865 h 6367455"/>
                <a:gd name="connsiteX6329" fmla="*/ 4076936 w 6891715"/>
                <a:gd name="connsiteY6329" fmla="*/ 1468601 h 6367455"/>
                <a:gd name="connsiteX6330" fmla="*/ 4048343 w 6891715"/>
                <a:gd name="connsiteY6330" fmla="*/ 1449877 h 6367455"/>
                <a:gd name="connsiteX6331" fmla="*/ 4045801 w 6891715"/>
                <a:gd name="connsiteY6331" fmla="*/ 1420361 h 6367455"/>
                <a:gd name="connsiteX6332" fmla="*/ 4029916 w 6891715"/>
                <a:gd name="connsiteY6332" fmla="*/ 1417505 h 6367455"/>
                <a:gd name="connsiteX6333" fmla="*/ 4012761 w 6891715"/>
                <a:gd name="connsiteY6333" fmla="*/ 1400684 h 6367455"/>
                <a:gd name="connsiteX6334" fmla="*/ 4003865 w 6891715"/>
                <a:gd name="connsiteY6334" fmla="*/ 1361648 h 6367455"/>
                <a:gd name="connsiteX6335" fmla="*/ 3991157 w 6891715"/>
                <a:gd name="connsiteY6335" fmla="*/ 1369582 h 6367455"/>
                <a:gd name="connsiteX6336" fmla="*/ 3980038 w 6891715"/>
                <a:gd name="connsiteY6336" fmla="*/ 1379104 h 6367455"/>
                <a:gd name="connsiteX6337" fmla="*/ 3962882 w 6891715"/>
                <a:gd name="connsiteY6337" fmla="*/ 1368630 h 6367455"/>
                <a:gd name="connsiteX6338" fmla="*/ 3959387 w 6891715"/>
                <a:gd name="connsiteY6338" fmla="*/ 1359427 h 6367455"/>
                <a:gd name="connsiteX6339" fmla="*/ 3959188 w 6891715"/>
                <a:gd name="connsiteY6339" fmla="*/ 1359168 h 6367455"/>
                <a:gd name="connsiteX6340" fmla="*/ 3952201 w 6891715"/>
                <a:gd name="connsiteY6340" fmla="*/ 1362344 h 6367455"/>
                <a:gd name="connsiteX6341" fmla="*/ 3941403 w 6891715"/>
                <a:gd name="connsiteY6341" fmla="*/ 1376002 h 6367455"/>
                <a:gd name="connsiteX6342" fmla="*/ 3915044 w 6891715"/>
                <a:gd name="connsiteY6342" fmla="*/ 1360439 h 6367455"/>
                <a:gd name="connsiteX6343" fmla="*/ 3881063 w 6891715"/>
                <a:gd name="connsiteY6343" fmla="*/ 1366791 h 6367455"/>
                <a:gd name="connsiteX6344" fmla="*/ 3869312 w 6891715"/>
                <a:gd name="connsiteY6344" fmla="*/ 1362979 h 6367455"/>
                <a:gd name="connsiteX6345" fmla="*/ 3854704 w 6891715"/>
                <a:gd name="connsiteY6345" fmla="*/ 1387435 h 6367455"/>
                <a:gd name="connsiteX6346" fmla="*/ 3828344 w 6891715"/>
                <a:gd name="connsiteY6346" fmla="*/ 1376954 h 6367455"/>
                <a:gd name="connsiteX6347" fmla="*/ 3828344 w 6891715"/>
                <a:gd name="connsiteY6347" fmla="*/ 1360121 h 6367455"/>
                <a:gd name="connsiteX6348" fmla="*/ 3818817 w 6891715"/>
                <a:gd name="connsiteY6348" fmla="*/ 1354721 h 6367455"/>
                <a:gd name="connsiteX6349" fmla="*/ 3804843 w 6891715"/>
                <a:gd name="connsiteY6349" fmla="*/ 1381400 h 6367455"/>
                <a:gd name="connsiteX6350" fmla="*/ 3788964 w 6891715"/>
                <a:gd name="connsiteY6350" fmla="*/ 1355040 h 6367455"/>
                <a:gd name="connsiteX6351" fmla="*/ 3780390 w 6891715"/>
                <a:gd name="connsiteY6351" fmla="*/ 1364568 h 6367455"/>
                <a:gd name="connsiteX6352" fmla="*/ 3782930 w 6891715"/>
                <a:gd name="connsiteY6352" fmla="*/ 1385847 h 6367455"/>
                <a:gd name="connsiteX6353" fmla="*/ 3774356 w 6891715"/>
                <a:gd name="connsiteY6353" fmla="*/ 1395375 h 6367455"/>
                <a:gd name="connsiteX6354" fmla="*/ 3763240 w 6891715"/>
                <a:gd name="connsiteY6354" fmla="*/ 1413479 h 6367455"/>
                <a:gd name="connsiteX6355" fmla="*/ 3727036 w 6891715"/>
                <a:gd name="connsiteY6355" fmla="*/ 1400138 h 6367455"/>
                <a:gd name="connsiteX6356" fmla="*/ 3760064 w 6891715"/>
                <a:gd name="connsiteY6356" fmla="*/ 1424912 h 6367455"/>
                <a:gd name="connsiteX6357" fmla="*/ 3753713 w 6891715"/>
                <a:gd name="connsiteY6357" fmla="*/ 1435393 h 6367455"/>
                <a:gd name="connsiteX6358" fmla="*/ 3735611 w 6891715"/>
                <a:gd name="connsiteY6358" fmla="*/ 1437934 h 6367455"/>
                <a:gd name="connsiteX6359" fmla="*/ 3746408 w 6891715"/>
                <a:gd name="connsiteY6359" fmla="*/ 1462072 h 6367455"/>
                <a:gd name="connsiteX6360" fmla="*/ 3731800 w 6891715"/>
                <a:gd name="connsiteY6360" fmla="*/ 1465249 h 6367455"/>
                <a:gd name="connsiteX6361" fmla="*/ 3714650 w 6891715"/>
                <a:gd name="connsiteY6361" fmla="*/ 1451909 h 6367455"/>
                <a:gd name="connsiteX6362" fmla="*/ 3708616 w 6891715"/>
                <a:gd name="connsiteY6362" fmla="*/ 1472871 h 6367455"/>
                <a:gd name="connsiteX6363" fmla="*/ 3682257 w 6891715"/>
                <a:gd name="connsiteY6363" fmla="*/ 1485893 h 6367455"/>
                <a:gd name="connsiteX6364" fmla="*/ 3708934 w 6891715"/>
                <a:gd name="connsiteY6364" fmla="*/ 1518288 h 6367455"/>
                <a:gd name="connsiteX6365" fmla="*/ 3705123 w 6891715"/>
                <a:gd name="connsiteY6365" fmla="*/ 1556084 h 6367455"/>
                <a:gd name="connsiteX6366" fmla="*/ 3694643 w 6891715"/>
                <a:gd name="connsiteY6366" fmla="*/ 1561483 h 6367455"/>
                <a:gd name="connsiteX6367" fmla="*/ 3684798 w 6891715"/>
                <a:gd name="connsiteY6367" fmla="*/ 1576411 h 6367455"/>
                <a:gd name="connsiteX6368" fmla="*/ 3671459 w 6891715"/>
                <a:gd name="connsiteY6368" fmla="*/ 1575775 h 6367455"/>
                <a:gd name="connsiteX6369" fmla="*/ 3657803 w 6891715"/>
                <a:gd name="connsiteY6369" fmla="*/ 1604995 h 6367455"/>
                <a:gd name="connsiteX6370" fmla="*/ 3676223 w 6891715"/>
                <a:gd name="connsiteY6370" fmla="*/ 1623099 h 6367455"/>
                <a:gd name="connsiteX6371" fmla="*/ 3670824 w 6891715"/>
                <a:gd name="connsiteY6371" fmla="*/ 1633580 h 6367455"/>
                <a:gd name="connsiteX6372" fmla="*/ 3659074 w 6891715"/>
                <a:gd name="connsiteY6372" fmla="*/ 1627227 h 6367455"/>
                <a:gd name="connsiteX6373" fmla="*/ 3678446 w 6891715"/>
                <a:gd name="connsiteY6373" fmla="*/ 1657718 h 6367455"/>
                <a:gd name="connsiteX6374" fmla="*/ 3698771 w 6891715"/>
                <a:gd name="connsiteY6374" fmla="*/ 1661529 h 6367455"/>
                <a:gd name="connsiteX6375" fmla="*/ 3700994 w 6891715"/>
                <a:gd name="connsiteY6375" fmla="*/ 1676457 h 6367455"/>
                <a:gd name="connsiteX6376" fmla="*/ 3693372 w 6891715"/>
                <a:gd name="connsiteY6376" fmla="*/ 1683761 h 6367455"/>
                <a:gd name="connsiteX6377" fmla="*/ 3693372 w 6891715"/>
                <a:gd name="connsiteY6377" fmla="*/ 1695513 h 6367455"/>
                <a:gd name="connsiteX6378" fmla="*/ 3710522 w 6891715"/>
                <a:gd name="connsiteY6378" fmla="*/ 1688843 h 6367455"/>
                <a:gd name="connsiteX6379" fmla="*/ 3714650 w 6891715"/>
                <a:gd name="connsiteY6379" fmla="*/ 1694243 h 6367455"/>
                <a:gd name="connsiteX6380" fmla="*/ 3704488 w 6891715"/>
                <a:gd name="connsiteY6380" fmla="*/ 1702501 h 6367455"/>
                <a:gd name="connsiteX6381" fmla="*/ 3694960 w 6891715"/>
                <a:gd name="connsiteY6381" fmla="*/ 1705995 h 6367455"/>
                <a:gd name="connsiteX6382" fmla="*/ 3682257 w 6891715"/>
                <a:gd name="connsiteY6382" fmla="*/ 1708218 h 6367455"/>
                <a:gd name="connsiteX6383" fmla="*/ 3671777 w 6891715"/>
                <a:gd name="connsiteY6383" fmla="*/ 1729497 h 6367455"/>
                <a:gd name="connsiteX6384" fmla="*/ 3652087 w 6891715"/>
                <a:gd name="connsiteY6384" fmla="*/ 1779996 h 6367455"/>
                <a:gd name="connsiteX6385" fmla="*/ 3576820 w 6891715"/>
                <a:gd name="connsiteY6385" fmla="*/ 1860986 h 6367455"/>
                <a:gd name="connsiteX6386" fmla="*/ 3567928 w 6891715"/>
                <a:gd name="connsiteY6386" fmla="*/ 1845105 h 6367455"/>
                <a:gd name="connsiteX6387" fmla="*/ 3546015 w 6891715"/>
                <a:gd name="connsiteY6387" fmla="*/ 1867657 h 6367455"/>
                <a:gd name="connsiteX6388" fmla="*/ 3545062 w 6891715"/>
                <a:gd name="connsiteY6388" fmla="*/ 1887668 h 6367455"/>
                <a:gd name="connsiteX6389" fmla="*/ 3531406 w 6891715"/>
                <a:gd name="connsiteY6389" fmla="*/ 1901641 h 6367455"/>
                <a:gd name="connsiteX6390" fmla="*/ 3510128 w 6891715"/>
                <a:gd name="connsiteY6390" fmla="*/ 1879726 h 6367455"/>
                <a:gd name="connsiteX6391" fmla="*/ 3503776 w 6891715"/>
                <a:gd name="connsiteY6391" fmla="*/ 1895608 h 6367455"/>
                <a:gd name="connsiteX6392" fmla="*/ 3498377 w 6891715"/>
                <a:gd name="connsiteY6392" fmla="*/ 1891162 h 6367455"/>
                <a:gd name="connsiteX6393" fmla="*/ 3488850 w 6891715"/>
                <a:gd name="connsiteY6393" fmla="*/ 1898783 h 6367455"/>
                <a:gd name="connsiteX6394" fmla="*/ 3484086 w 6891715"/>
                <a:gd name="connsiteY6394" fmla="*/ 1927049 h 6367455"/>
                <a:gd name="connsiteX6395" fmla="*/ 3467254 w 6891715"/>
                <a:gd name="connsiteY6395" fmla="*/ 1937846 h 6367455"/>
                <a:gd name="connsiteX6396" fmla="*/ 3438672 w 6891715"/>
                <a:gd name="connsiteY6396" fmla="*/ 1937846 h 6367455"/>
                <a:gd name="connsiteX6397" fmla="*/ 3429462 w 6891715"/>
                <a:gd name="connsiteY6397" fmla="*/ 1971827 h 6367455"/>
                <a:gd name="connsiteX6398" fmla="*/ 3416759 w 6891715"/>
                <a:gd name="connsiteY6398" fmla="*/ 1980402 h 6367455"/>
                <a:gd name="connsiteX6399" fmla="*/ 3401198 w 6891715"/>
                <a:gd name="connsiteY6399" fmla="*/ 2000727 h 6367455"/>
                <a:gd name="connsiteX6400" fmla="*/ 3407549 w 6891715"/>
                <a:gd name="connsiteY6400" fmla="*/ 2019785 h 6367455"/>
                <a:gd name="connsiteX6401" fmla="*/ 3399292 w 6891715"/>
                <a:gd name="connsiteY6401" fmla="*/ 2032491 h 6367455"/>
                <a:gd name="connsiteX6402" fmla="*/ 3382460 w 6891715"/>
                <a:gd name="connsiteY6402" fmla="*/ 2026138 h 6367455"/>
                <a:gd name="connsiteX6403" fmla="*/ 3379284 w 6891715"/>
                <a:gd name="connsiteY6403" fmla="*/ 2046137 h 6367455"/>
                <a:gd name="connsiteX6404" fmla="*/ 3369757 w 6891715"/>
                <a:gd name="connsiteY6404" fmla="*/ 2047409 h 6367455"/>
                <a:gd name="connsiteX6405" fmla="*/ 3368487 w 6891715"/>
                <a:gd name="connsiteY6405" fmla="*/ 2035657 h 6367455"/>
                <a:gd name="connsiteX6406" fmla="*/ 3358959 w 6891715"/>
                <a:gd name="connsiteY6406" fmla="*/ 2035031 h 6367455"/>
                <a:gd name="connsiteX6407" fmla="*/ 3346256 w 6891715"/>
                <a:gd name="connsiteY6407" fmla="*/ 2020103 h 6367455"/>
                <a:gd name="connsiteX6408" fmla="*/ 3350702 w 6891715"/>
                <a:gd name="connsiteY6408" fmla="*/ 2042326 h 6367455"/>
                <a:gd name="connsiteX6409" fmla="*/ 3359277 w 6891715"/>
                <a:gd name="connsiteY6409" fmla="*/ 2063286 h 6367455"/>
                <a:gd name="connsiteX6410" fmla="*/ 3352290 w 6891715"/>
                <a:gd name="connsiteY6410" fmla="*/ 2095679 h 6367455"/>
                <a:gd name="connsiteX6411" fmla="*/ 3334188 w 6891715"/>
                <a:gd name="connsiteY6411" fmla="*/ 2104571 h 6367455"/>
                <a:gd name="connsiteX6412" fmla="*/ 3326248 w 6891715"/>
                <a:gd name="connsiteY6412" fmla="*/ 2118549 h 6367455"/>
                <a:gd name="connsiteX6413" fmla="*/ 3308781 w 6891715"/>
                <a:gd name="connsiteY6413" fmla="*/ 2102349 h 6367455"/>
                <a:gd name="connsiteX6414" fmla="*/ 3299572 w 6891715"/>
                <a:gd name="connsiteY6414" fmla="*/ 2113148 h 6367455"/>
                <a:gd name="connsiteX6415" fmla="*/ 3301795 w 6891715"/>
                <a:gd name="connsiteY6415" fmla="*/ 2136336 h 6367455"/>
                <a:gd name="connsiteX6416" fmla="*/ 3327201 w 6891715"/>
                <a:gd name="connsiteY6416" fmla="*/ 2150945 h 6367455"/>
                <a:gd name="connsiteX6417" fmla="*/ 3326566 w 6891715"/>
                <a:gd name="connsiteY6417" fmla="*/ 2168096 h 6367455"/>
                <a:gd name="connsiteX6418" fmla="*/ 3313863 w 6891715"/>
                <a:gd name="connsiteY6418" fmla="*/ 2182708 h 6367455"/>
                <a:gd name="connsiteX6419" fmla="*/ 3304653 w 6891715"/>
                <a:gd name="connsiteY6419" fmla="*/ 2213199 h 6367455"/>
                <a:gd name="connsiteX6420" fmla="*/ 3297349 w 6891715"/>
                <a:gd name="connsiteY6420" fmla="*/ 2224950 h 6367455"/>
                <a:gd name="connsiteX6421" fmla="*/ 3303700 w 6891715"/>
                <a:gd name="connsiteY6421" fmla="*/ 2239878 h 6367455"/>
                <a:gd name="connsiteX6422" fmla="*/ 3303700 w 6891715"/>
                <a:gd name="connsiteY6422" fmla="*/ 2260838 h 6367455"/>
                <a:gd name="connsiteX6423" fmla="*/ 3315768 w 6891715"/>
                <a:gd name="connsiteY6423" fmla="*/ 2269099 h 6367455"/>
                <a:gd name="connsiteX6424" fmla="*/ 3311640 w 6891715"/>
                <a:gd name="connsiteY6424" fmla="*/ 2280851 h 6367455"/>
                <a:gd name="connsiteX6425" fmla="*/ 3304335 w 6891715"/>
                <a:gd name="connsiteY6425" fmla="*/ 2265921 h 6367455"/>
                <a:gd name="connsiteX6426" fmla="*/ 3280834 w 6891715"/>
                <a:gd name="connsiteY6426" fmla="*/ 2265288 h 6367455"/>
                <a:gd name="connsiteX6427" fmla="*/ 3282105 w 6891715"/>
                <a:gd name="connsiteY6427" fmla="*/ 2321187 h 6367455"/>
                <a:gd name="connsiteX6428" fmla="*/ 3290044 w 6891715"/>
                <a:gd name="connsiteY6428" fmla="*/ 2339928 h 6367455"/>
                <a:gd name="connsiteX6429" fmla="*/ 3280517 w 6891715"/>
                <a:gd name="connsiteY6429" fmla="*/ 2351672 h 6367455"/>
                <a:gd name="connsiteX6430" fmla="*/ 3293538 w 6891715"/>
                <a:gd name="connsiteY6430" fmla="*/ 2394871 h 6367455"/>
                <a:gd name="connsiteX6431" fmla="*/ 3286233 w 6891715"/>
                <a:gd name="connsiteY6431" fmla="*/ 2412969 h 6367455"/>
                <a:gd name="connsiteX6432" fmla="*/ 3305606 w 6891715"/>
                <a:gd name="connsiteY6432" fmla="*/ 2448552 h 6367455"/>
                <a:gd name="connsiteX6433" fmla="*/ 3306876 w 6891715"/>
                <a:gd name="connsiteY6433" fmla="*/ 2458715 h 6367455"/>
                <a:gd name="connsiteX6434" fmla="*/ 3290044 w 6891715"/>
                <a:gd name="connsiteY6434" fmla="*/ 2459350 h 6367455"/>
                <a:gd name="connsiteX6435" fmla="*/ 3285916 w 6891715"/>
                <a:gd name="connsiteY6435" fmla="*/ 2469829 h 6367455"/>
                <a:gd name="connsiteX6436" fmla="*/ 3305923 w 6891715"/>
                <a:gd name="connsiteY6436" fmla="*/ 2474908 h 6367455"/>
                <a:gd name="connsiteX6437" fmla="*/ 3300524 w 6891715"/>
                <a:gd name="connsiteY6437" fmla="*/ 2492694 h 6367455"/>
                <a:gd name="connsiteX6438" fmla="*/ 3306241 w 6891715"/>
                <a:gd name="connsiteY6438" fmla="*/ 2501270 h 6367455"/>
                <a:gd name="connsiteX6439" fmla="*/ 3317674 w 6891715"/>
                <a:gd name="connsiteY6439" fmla="*/ 2484436 h 6367455"/>
                <a:gd name="connsiteX6440" fmla="*/ 3328154 w 6891715"/>
                <a:gd name="connsiteY6440" fmla="*/ 2477450 h 6367455"/>
                <a:gd name="connsiteX6441" fmla="*/ 3340857 w 6891715"/>
                <a:gd name="connsiteY6441" fmla="*/ 2495552 h 6367455"/>
                <a:gd name="connsiteX6442" fmla="*/ 3355783 w 6891715"/>
                <a:gd name="connsiteY6442" fmla="*/ 2490468 h 6367455"/>
                <a:gd name="connsiteX6443" fmla="*/ 3365311 w 6891715"/>
                <a:gd name="connsiteY6443" fmla="*/ 2502854 h 6367455"/>
                <a:gd name="connsiteX6444" fmla="*/ 3383413 w 6891715"/>
                <a:gd name="connsiteY6444" fmla="*/ 2519375 h 6367455"/>
                <a:gd name="connsiteX6445" fmla="*/ 3390082 w 6891715"/>
                <a:gd name="connsiteY6445" fmla="*/ 2533030 h 6367455"/>
                <a:gd name="connsiteX6446" fmla="*/ 3401833 w 6891715"/>
                <a:gd name="connsiteY6446" fmla="*/ 2529855 h 6367455"/>
                <a:gd name="connsiteX6447" fmla="*/ 3408184 w 6891715"/>
                <a:gd name="connsiteY6447" fmla="*/ 2535889 h 6367455"/>
                <a:gd name="connsiteX6448" fmla="*/ 3414536 w 6891715"/>
                <a:gd name="connsiteY6448" fmla="*/ 2547640 h 6367455"/>
                <a:gd name="connsiteX6449" fmla="*/ 3404056 w 6891715"/>
                <a:gd name="connsiteY6449" fmla="*/ 2554944 h 6367455"/>
                <a:gd name="connsiteX6450" fmla="*/ 3411360 w 6891715"/>
                <a:gd name="connsiteY6450" fmla="*/ 2563519 h 6367455"/>
                <a:gd name="connsiteX6451" fmla="*/ 3432638 w 6891715"/>
                <a:gd name="connsiteY6451" fmla="*/ 2574950 h 6367455"/>
                <a:gd name="connsiteX6452" fmla="*/ 3442483 w 6891715"/>
                <a:gd name="connsiteY6452" fmla="*/ 2593690 h 6367455"/>
                <a:gd name="connsiteX6453" fmla="*/ 3448200 w 6891715"/>
                <a:gd name="connsiteY6453" fmla="*/ 2629264 h 6367455"/>
                <a:gd name="connsiteX6454" fmla="*/ 3440895 w 6891715"/>
                <a:gd name="connsiteY6454" fmla="*/ 2640062 h 6367455"/>
                <a:gd name="connsiteX6455" fmla="*/ 3445024 w 6891715"/>
                <a:gd name="connsiteY6455" fmla="*/ 2649591 h 6367455"/>
                <a:gd name="connsiteX6456" fmla="*/ 3433591 w 6891715"/>
                <a:gd name="connsiteY6456" fmla="*/ 2663247 h 6367455"/>
                <a:gd name="connsiteX6457" fmla="*/ 3429462 w 6891715"/>
                <a:gd name="connsiteY6457" fmla="*/ 2674998 h 6367455"/>
                <a:gd name="connsiteX6458" fmla="*/ 3405326 w 6891715"/>
                <a:gd name="connsiteY6458" fmla="*/ 2690880 h 6367455"/>
                <a:gd name="connsiteX6459" fmla="*/ 3380872 w 6891715"/>
                <a:gd name="connsiteY6459" fmla="*/ 2699772 h 6367455"/>
                <a:gd name="connsiteX6460" fmla="*/ 3372615 w 6891715"/>
                <a:gd name="connsiteY6460" fmla="*/ 2697548 h 6367455"/>
                <a:gd name="connsiteX6461" fmla="*/ 3361182 w 6891715"/>
                <a:gd name="connsiteY6461" fmla="*/ 2712475 h 6367455"/>
                <a:gd name="connsiteX6462" fmla="*/ 3352290 w 6891715"/>
                <a:gd name="connsiteY6462" fmla="*/ 2706124 h 6367455"/>
                <a:gd name="connsiteX6463" fmla="*/ 3351972 w 6891715"/>
                <a:gd name="connsiteY6463" fmla="*/ 2658801 h 6367455"/>
                <a:gd name="connsiteX6464" fmla="*/ 3336093 w 6891715"/>
                <a:gd name="connsiteY6464" fmla="*/ 2656896 h 6367455"/>
                <a:gd name="connsiteX6465" fmla="*/ 3317991 w 6891715"/>
                <a:gd name="connsiteY6465" fmla="*/ 2636251 h 6367455"/>
                <a:gd name="connsiteX6466" fmla="*/ 3311640 w 6891715"/>
                <a:gd name="connsiteY6466" fmla="*/ 2649591 h 6367455"/>
                <a:gd name="connsiteX6467" fmla="*/ 3338634 w 6891715"/>
                <a:gd name="connsiteY6467" fmla="*/ 2676905 h 6367455"/>
                <a:gd name="connsiteX6468" fmla="*/ 3342763 w 6891715"/>
                <a:gd name="connsiteY6468" fmla="*/ 2698183 h 6367455"/>
                <a:gd name="connsiteX6469" fmla="*/ 3334506 w 6891715"/>
                <a:gd name="connsiteY6469" fmla="*/ 2708664 h 6367455"/>
                <a:gd name="connsiteX6470" fmla="*/ 3330377 w 6891715"/>
                <a:gd name="connsiteY6470" fmla="*/ 2702315 h 6367455"/>
                <a:gd name="connsiteX6471" fmla="*/ 3303383 w 6891715"/>
                <a:gd name="connsiteY6471" fmla="*/ 2671824 h 6367455"/>
                <a:gd name="connsiteX6472" fmla="*/ 3311322 w 6891715"/>
                <a:gd name="connsiteY6472" fmla="*/ 2696279 h 6367455"/>
                <a:gd name="connsiteX6473" fmla="*/ 3300524 w 6891715"/>
                <a:gd name="connsiteY6473" fmla="*/ 2698501 h 6367455"/>
                <a:gd name="connsiteX6474" fmla="*/ 3272577 w 6891715"/>
                <a:gd name="connsiteY6474" fmla="*/ 2674366 h 6367455"/>
                <a:gd name="connsiteX6475" fmla="*/ 3251934 w 6891715"/>
                <a:gd name="connsiteY6475" fmla="*/ 2684845 h 6367455"/>
                <a:gd name="connsiteX6476" fmla="*/ 3231609 w 6891715"/>
                <a:gd name="connsiteY6476" fmla="*/ 2677858 h 6367455"/>
                <a:gd name="connsiteX6477" fmla="*/ 3228433 w 6891715"/>
                <a:gd name="connsiteY6477" fmla="*/ 2691833 h 6367455"/>
                <a:gd name="connsiteX6478" fmla="*/ 3195405 w 6891715"/>
                <a:gd name="connsiteY6478" fmla="*/ 2684527 h 6367455"/>
                <a:gd name="connsiteX6479" fmla="*/ 3179843 w 6891715"/>
                <a:gd name="connsiteY6479" fmla="*/ 2692150 h 6367455"/>
                <a:gd name="connsiteX6480" fmla="*/ 3196993 w 6891715"/>
                <a:gd name="connsiteY6480" fmla="*/ 2705488 h 6367455"/>
                <a:gd name="connsiteX6481" fmla="*/ 3237008 w 6891715"/>
                <a:gd name="connsiteY6481" fmla="*/ 2701043 h 6367455"/>
                <a:gd name="connsiteX6482" fmla="*/ 3247488 w 6891715"/>
                <a:gd name="connsiteY6482" fmla="*/ 2695643 h 6367455"/>
                <a:gd name="connsiteX6483" fmla="*/ 3257016 w 6891715"/>
                <a:gd name="connsiteY6483" fmla="*/ 2707394 h 6367455"/>
                <a:gd name="connsiteX6484" fmla="*/ 3280517 w 6891715"/>
                <a:gd name="connsiteY6484" fmla="*/ 2717556 h 6367455"/>
                <a:gd name="connsiteX6485" fmla="*/ 3284645 w 6891715"/>
                <a:gd name="connsiteY6485" fmla="*/ 2705806 h 6367455"/>
                <a:gd name="connsiteX6486" fmla="*/ 3293220 w 6891715"/>
                <a:gd name="connsiteY6486" fmla="*/ 2720734 h 6367455"/>
                <a:gd name="connsiteX6487" fmla="*/ 3289409 w 6891715"/>
                <a:gd name="connsiteY6487" fmla="*/ 2735344 h 6367455"/>
                <a:gd name="connsiteX6488" fmla="*/ 3297666 w 6891715"/>
                <a:gd name="connsiteY6488" fmla="*/ 2743602 h 6367455"/>
                <a:gd name="connsiteX6489" fmla="*/ 3308464 w 6891715"/>
                <a:gd name="connsiteY6489" fmla="*/ 2732167 h 6367455"/>
                <a:gd name="connsiteX6490" fmla="*/ 3338952 w 6891715"/>
                <a:gd name="connsiteY6490" fmla="*/ 2737884 h 6367455"/>
                <a:gd name="connsiteX6491" fmla="*/ 3361182 w 6891715"/>
                <a:gd name="connsiteY6491" fmla="*/ 2733755 h 6367455"/>
                <a:gd name="connsiteX6492" fmla="*/ 3380237 w 6891715"/>
                <a:gd name="connsiteY6492" fmla="*/ 2723910 h 6367455"/>
                <a:gd name="connsiteX6493" fmla="*/ 3392940 w 6891715"/>
                <a:gd name="connsiteY6493" fmla="*/ 2732485 h 6367455"/>
                <a:gd name="connsiteX6494" fmla="*/ 3391035 w 6891715"/>
                <a:gd name="connsiteY6494" fmla="*/ 2745190 h 6367455"/>
                <a:gd name="connsiteX6495" fmla="*/ 3398339 w 6891715"/>
                <a:gd name="connsiteY6495" fmla="*/ 2753129 h 6367455"/>
                <a:gd name="connsiteX6496" fmla="*/ 3411360 w 6891715"/>
                <a:gd name="connsiteY6496" fmla="*/ 2767104 h 6367455"/>
                <a:gd name="connsiteX6497" fmla="*/ 3411360 w 6891715"/>
                <a:gd name="connsiteY6497" fmla="*/ 2775043 h 6367455"/>
                <a:gd name="connsiteX6498" fmla="*/ 3405009 w 6891715"/>
                <a:gd name="connsiteY6498" fmla="*/ 2786794 h 6367455"/>
                <a:gd name="connsiteX6499" fmla="*/ 3396434 w 6891715"/>
                <a:gd name="connsiteY6499" fmla="*/ 2782031 h 6367455"/>
                <a:gd name="connsiteX6500" fmla="*/ 3385954 w 6891715"/>
                <a:gd name="connsiteY6500" fmla="*/ 2773455 h 6367455"/>
                <a:gd name="connsiteX6501" fmla="*/ 3390082 w 6891715"/>
                <a:gd name="connsiteY6501" fmla="*/ 2764880 h 6367455"/>
                <a:gd name="connsiteX6502" fmla="*/ 3384366 w 6891715"/>
                <a:gd name="connsiteY6502" fmla="*/ 2753764 h 6367455"/>
                <a:gd name="connsiteX6503" fmla="*/ 3380555 w 6891715"/>
                <a:gd name="connsiteY6503" fmla="*/ 2772502 h 6367455"/>
                <a:gd name="connsiteX6504" fmla="*/ 3370075 w 6891715"/>
                <a:gd name="connsiteY6504" fmla="*/ 2775678 h 6367455"/>
                <a:gd name="connsiteX6505" fmla="*/ 3363088 w 6891715"/>
                <a:gd name="connsiteY6505" fmla="*/ 2799814 h 6367455"/>
                <a:gd name="connsiteX6506" fmla="*/ 3346891 w 6891715"/>
                <a:gd name="connsiteY6506" fmla="*/ 2801402 h 6367455"/>
                <a:gd name="connsiteX6507" fmla="*/ 3344986 w 6891715"/>
                <a:gd name="connsiteY6507" fmla="*/ 2785525 h 6367455"/>
                <a:gd name="connsiteX6508" fmla="*/ 3337046 w 6891715"/>
                <a:gd name="connsiteY6508" fmla="*/ 2777904 h 6367455"/>
                <a:gd name="connsiteX6509" fmla="*/ 3329107 w 6891715"/>
                <a:gd name="connsiteY6509" fmla="*/ 2802355 h 6367455"/>
                <a:gd name="connsiteX6510" fmla="*/ 3309099 w 6891715"/>
                <a:gd name="connsiteY6510" fmla="*/ 2823640 h 6367455"/>
                <a:gd name="connsiteX6511" fmla="*/ 3280517 w 6891715"/>
                <a:gd name="connsiteY6511" fmla="*/ 2828405 h 6367455"/>
                <a:gd name="connsiteX6512" fmla="*/ 3279882 w 6891715"/>
                <a:gd name="connsiteY6512" fmla="*/ 2844917 h 6367455"/>
                <a:gd name="connsiteX6513" fmla="*/ 3262732 w 6891715"/>
                <a:gd name="connsiteY6513" fmla="*/ 2853812 h 6367455"/>
                <a:gd name="connsiteX6514" fmla="*/ 3207473 w 6891715"/>
                <a:gd name="connsiteY6514" fmla="*/ 2844601 h 6367455"/>
                <a:gd name="connsiteX6515" fmla="*/ 3193182 w 6891715"/>
                <a:gd name="connsiteY6515" fmla="*/ 2851905 h 6367455"/>
                <a:gd name="connsiteX6516" fmla="*/ 3204615 w 6891715"/>
                <a:gd name="connsiteY6516" fmla="*/ 2865880 h 6367455"/>
                <a:gd name="connsiteX6517" fmla="*/ 3250029 w 6891715"/>
                <a:gd name="connsiteY6517" fmla="*/ 2864292 h 6367455"/>
                <a:gd name="connsiteX6518" fmla="*/ 3257968 w 6891715"/>
                <a:gd name="connsiteY6518" fmla="*/ 2884298 h 6367455"/>
                <a:gd name="connsiteX6519" fmla="*/ 3247171 w 6891715"/>
                <a:gd name="connsiteY6519" fmla="*/ 2891602 h 6367455"/>
                <a:gd name="connsiteX6520" fmla="*/ 3222717 w 6891715"/>
                <a:gd name="connsiteY6520" fmla="*/ 2881440 h 6367455"/>
                <a:gd name="connsiteX6521" fmla="*/ 3221764 w 6891715"/>
                <a:gd name="connsiteY6521" fmla="*/ 2888744 h 6367455"/>
                <a:gd name="connsiteX6522" fmla="*/ 3210014 w 6891715"/>
                <a:gd name="connsiteY6522" fmla="*/ 2894461 h 6367455"/>
                <a:gd name="connsiteX6523" fmla="*/ 3195087 w 6891715"/>
                <a:gd name="connsiteY6523" fmla="*/ 2897319 h 6367455"/>
                <a:gd name="connsiteX6524" fmla="*/ 3184607 w 6891715"/>
                <a:gd name="connsiteY6524" fmla="*/ 2891602 h 6367455"/>
                <a:gd name="connsiteX6525" fmla="*/ 3176032 w 6891715"/>
                <a:gd name="connsiteY6525" fmla="*/ 2895731 h 6367455"/>
                <a:gd name="connsiteX6526" fmla="*/ 3178891 w 6891715"/>
                <a:gd name="connsiteY6526" fmla="*/ 2903354 h 6367455"/>
                <a:gd name="connsiteX6527" fmla="*/ 3189053 w 6891715"/>
                <a:gd name="connsiteY6527" fmla="*/ 2912884 h 6367455"/>
                <a:gd name="connsiteX6528" fmla="*/ 3200169 w 6891715"/>
                <a:gd name="connsiteY6528" fmla="*/ 2910024 h 6367455"/>
                <a:gd name="connsiteX6529" fmla="*/ 3207155 w 6891715"/>
                <a:gd name="connsiteY6529" fmla="*/ 2911295 h 6367455"/>
                <a:gd name="connsiteX6530" fmla="*/ 3213507 w 6891715"/>
                <a:gd name="connsiteY6530" fmla="*/ 2921142 h 6367455"/>
                <a:gd name="connsiteX6531" fmla="*/ 3219541 w 6891715"/>
                <a:gd name="connsiteY6531" fmla="*/ 2924316 h 6367455"/>
                <a:gd name="connsiteX6532" fmla="*/ 3223034 w 6891715"/>
                <a:gd name="connsiteY6532" fmla="*/ 2920189 h 6367455"/>
                <a:gd name="connsiteX6533" fmla="*/ 3219859 w 6891715"/>
                <a:gd name="connsiteY6533" fmla="*/ 2909707 h 6367455"/>
                <a:gd name="connsiteX6534" fmla="*/ 3216048 w 6891715"/>
                <a:gd name="connsiteY6534" fmla="*/ 2903038 h 6367455"/>
                <a:gd name="connsiteX6535" fmla="*/ 3221447 w 6891715"/>
                <a:gd name="connsiteY6535" fmla="*/ 2895731 h 6367455"/>
                <a:gd name="connsiteX6536" fmla="*/ 3221764 w 6891715"/>
                <a:gd name="connsiteY6536" fmla="*/ 2888744 h 6367455"/>
                <a:gd name="connsiteX6537" fmla="*/ 3253840 w 6891715"/>
                <a:gd name="connsiteY6537" fmla="*/ 2909707 h 6367455"/>
                <a:gd name="connsiteX6538" fmla="*/ 3257016 w 6891715"/>
                <a:gd name="connsiteY6538" fmla="*/ 2929395 h 6367455"/>
                <a:gd name="connsiteX6539" fmla="*/ 3243360 w 6891715"/>
                <a:gd name="connsiteY6539" fmla="*/ 2931935 h 6367455"/>
                <a:gd name="connsiteX6540" fmla="*/ 3250982 w 6891715"/>
                <a:gd name="connsiteY6540" fmla="*/ 2947504 h 6367455"/>
                <a:gd name="connsiteX6541" fmla="*/ 3239549 w 6891715"/>
                <a:gd name="connsiteY6541" fmla="*/ 2962430 h 6367455"/>
                <a:gd name="connsiteX6542" fmla="*/ 3252252 w 6891715"/>
                <a:gd name="connsiteY6542" fmla="*/ 2975770 h 6367455"/>
                <a:gd name="connsiteX6543" fmla="*/ 3240819 w 6891715"/>
                <a:gd name="connsiteY6543" fmla="*/ 2987839 h 6367455"/>
                <a:gd name="connsiteX6544" fmla="*/ 3227163 w 6891715"/>
                <a:gd name="connsiteY6544" fmla="*/ 2976087 h 6367455"/>
                <a:gd name="connsiteX6545" fmla="*/ 3220811 w 6891715"/>
                <a:gd name="connsiteY6545" fmla="*/ 2995144 h 6367455"/>
                <a:gd name="connsiteX6546" fmla="*/ 3241772 w 6891715"/>
                <a:gd name="connsiteY6546" fmla="*/ 3009753 h 6367455"/>
                <a:gd name="connsiteX6547" fmla="*/ 3246536 w 6891715"/>
                <a:gd name="connsiteY6547" fmla="*/ 3023727 h 6367455"/>
                <a:gd name="connsiteX6548" fmla="*/ 3232562 w 6891715"/>
                <a:gd name="connsiteY6548" fmla="*/ 3038337 h 6367455"/>
                <a:gd name="connsiteX6549" fmla="*/ 3243360 w 6891715"/>
                <a:gd name="connsiteY6549" fmla="*/ 3047547 h 6367455"/>
                <a:gd name="connsiteX6550" fmla="*/ 3242725 w 6891715"/>
                <a:gd name="connsiteY6550" fmla="*/ 3067873 h 6367455"/>
                <a:gd name="connsiteX6551" fmla="*/ 3223352 w 6891715"/>
                <a:gd name="connsiteY6551" fmla="*/ 3086930 h 6367455"/>
                <a:gd name="connsiteX6552" fmla="*/ 3222717 w 6891715"/>
                <a:gd name="connsiteY6552" fmla="*/ 3101857 h 6367455"/>
                <a:gd name="connsiteX6553" fmla="*/ 3229069 w 6891715"/>
                <a:gd name="connsiteY6553" fmla="*/ 3125994 h 6367455"/>
                <a:gd name="connsiteX6554" fmla="*/ 3217953 w 6891715"/>
                <a:gd name="connsiteY6554" fmla="*/ 3149179 h 6367455"/>
                <a:gd name="connsiteX6555" fmla="*/ 3218271 w 6891715"/>
                <a:gd name="connsiteY6555" fmla="*/ 3179668 h 6367455"/>
                <a:gd name="connsiteX6556" fmla="*/ 3203662 w 6891715"/>
                <a:gd name="connsiteY6556" fmla="*/ 3231756 h 6367455"/>
                <a:gd name="connsiteX6557" fmla="*/ 3173492 w 6891715"/>
                <a:gd name="connsiteY6557" fmla="*/ 3297185 h 6367455"/>
                <a:gd name="connsiteX6558" fmla="*/ 3148085 w 6891715"/>
                <a:gd name="connsiteY6558" fmla="*/ 3285752 h 6367455"/>
                <a:gd name="connsiteX6559" fmla="*/ 3114422 w 6891715"/>
                <a:gd name="connsiteY6559" fmla="*/ 3290515 h 6367455"/>
                <a:gd name="connsiteX6560" fmla="*/ 3104577 w 6891715"/>
                <a:gd name="connsiteY6560" fmla="*/ 3278763 h 6367455"/>
                <a:gd name="connsiteX6561" fmla="*/ 3065832 w 6891715"/>
                <a:gd name="connsiteY6561" fmla="*/ 3286386 h 6367455"/>
                <a:gd name="connsiteX6562" fmla="*/ 3055352 w 6891715"/>
                <a:gd name="connsiteY6562" fmla="*/ 3310842 h 6367455"/>
                <a:gd name="connsiteX6563" fmla="*/ 3036297 w 6891715"/>
                <a:gd name="connsiteY6563" fmla="*/ 3305761 h 6367455"/>
                <a:gd name="connsiteX6564" fmla="*/ 3032168 w 6891715"/>
                <a:gd name="connsiteY6564" fmla="*/ 3332122 h 6367455"/>
                <a:gd name="connsiteX6565" fmla="*/ 3008985 w 6891715"/>
                <a:gd name="connsiteY6565" fmla="*/ 3359754 h 6367455"/>
                <a:gd name="connsiteX6566" fmla="*/ 3025499 w 6891715"/>
                <a:gd name="connsiteY6566" fmla="*/ 3391193 h 6367455"/>
                <a:gd name="connsiteX6567" fmla="*/ 3022641 w 6891715"/>
                <a:gd name="connsiteY6567" fmla="*/ 3416601 h 6367455"/>
                <a:gd name="connsiteX6568" fmla="*/ 3009620 w 6891715"/>
                <a:gd name="connsiteY6568" fmla="*/ 3418824 h 6367455"/>
                <a:gd name="connsiteX6569" fmla="*/ 2977862 w 6891715"/>
                <a:gd name="connsiteY6569" fmla="*/ 3411837 h 6367455"/>
                <a:gd name="connsiteX6570" fmla="*/ 2930542 w 6891715"/>
                <a:gd name="connsiteY6570" fmla="*/ 3432164 h 6367455"/>
                <a:gd name="connsiteX6571" fmla="*/ 2918792 w 6891715"/>
                <a:gd name="connsiteY6571" fmla="*/ 3423906 h 6367455"/>
                <a:gd name="connsiteX6572" fmla="*/ 2882588 w 6891715"/>
                <a:gd name="connsiteY6572" fmla="*/ 3426447 h 6367455"/>
                <a:gd name="connsiteX6573" fmla="*/ 2883858 w 6891715"/>
                <a:gd name="connsiteY6573" fmla="*/ 3408344 h 6367455"/>
                <a:gd name="connsiteX6574" fmla="*/ 2899419 w 6891715"/>
                <a:gd name="connsiteY6574" fmla="*/ 3403897 h 6367455"/>
                <a:gd name="connsiteX6575" fmla="*/ 2893068 w 6891715"/>
                <a:gd name="connsiteY6575" fmla="*/ 3392463 h 6367455"/>
                <a:gd name="connsiteX6576" fmla="*/ 2903230 w 6891715"/>
                <a:gd name="connsiteY6576" fmla="*/ 3368330 h 6367455"/>
                <a:gd name="connsiteX6577" fmla="*/ 2852100 w 6891715"/>
                <a:gd name="connsiteY6577" fmla="*/ 3293691 h 6367455"/>
                <a:gd name="connsiteX6578" fmla="*/ 2857181 w 6891715"/>
                <a:gd name="connsiteY6578" fmla="*/ 3281306 h 6367455"/>
                <a:gd name="connsiteX6579" fmla="*/ 2867979 w 6891715"/>
                <a:gd name="connsiteY6579" fmla="*/ 3290515 h 6367455"/>
                <a:gd name="connsiteX6580" fmla="*/ 2875283 w 6891715"/>
                <a:gd name="connsiteY6580" fmla="*/ 3289244 h 6367455"/>
                <a:gd name="connsiteX6581" fmla="*/ 2882270 w 6891715"/>
                <a:gd name="connsiteY6581" fmla="*/ 3276541 h 6367455"/>
                <a:gd name="connsiteX6582" fmla="*/ 2867661 w 6891715"/>
                <a:gd name="connsiteY6582" fmla="*/ 3252402 h 6367455"/>
                <a:gd name="connsiteX6583" fmla="*/ 2867661 w 6891715"/>
                <a:gd name="connsiteY6583" fmla="*/ 3241921 h 6367455"/>
                <a:gd name="connsiteX6584" fmla="*/ 2890527 w 6891715"/>
                <a:gd name="connsiteY6584" fmla="*/ 3243826 h 6367455"/>
                <a:gd name="connsiteX6585" fmla="*/ 2892750 w 6891715"/>
                <a:gd name="connsiteY6585" fmla="*/ 3222863 h 6367455"/>
                <a:gd name="connsiteX6586" fmla="*/ 2821930 w 6891715"/>
                <a:gd name="connsiteY6586" fmla="*/ 3147590 h 6367455"/>
                <a:gd name="connsiteX6587" fmla="*/ 2812084 w 6891715"/>
                <a:gd name="connsiteY6587" fmla="*/ 3089788 h 6367455"/>
                <a:gd name="connsiteX6588" fmla="*/ 2795888 w 6891715"/>
                <a:gd name="connsiteY6588" fmla="*/ 3080260 h 6367455"/>
                <a:gd name="connsiteX6589" fmla="*/ 2787313 w 6891715"/>
                <a:gd name="connsiteY6589" fmla="*/ 3042465 h 6367455"/>
                <a:gd name="connsiteX6590" fmla="*/ 2772387 w 6891715"/>
                <a:gd name="connsiteY6590" fmla="*/ 3022457 h 6367455"/>
                <a:gd name="connsiteX6591" fmla="*/ 2790171 w 6891715"/>
                <a:gd name="connsiteY6591" fmla="*/ 3018328 h 6367455"/>
                <a:gd name="connsiteX6592" fmla="*/ 2793347 w 6891715"/>
                <a:gd name="connsiteY6592" fmla="*/ 3008801 h 6367455"/>
                <a:gd name="connsiteX6593" fmla="*/ 2779374 w 6891715"/>
                <a:gd name="connsiteY6593" fmla="*/ 2996097 h 6367455"/>
                <a:gd name="connsiteX6594" fmla="*/ 2775245 w 6891715"/>
                <a:gd name="connsiteY6594" fmla="*/ 2979263 h 6367455"/>
                <a:gd name="connsiteX6595" fmla="*/ 2779056 w 6891715"/>
                <a:gd name="connsiteY6595" fmla="*/ 2969736 h 6367455"/>
                <a:gd name="connsiteX6596" fmla="*/ 2779056 w 6891715"/>
                <a:gd name="connsiteY6596" fmla="*/ 2956077 h 6367455"/>
                <a:gd name="connsiteX6597" fmla="*/ 2768576 w 6891715"/>
                <a:gd name="connsiteY6597" fmla="*/ 2951632 h 6367455"/>
                <a:gd name="connsiteX6598" fmla="*/ 2756825 w 6891715"/>
                <a:gd name="connsiteY6598" fmla="*/ 2957348 h 6367455"/>
                <a:gd name="connsiteX6599" fmla="*/ 2739676 w 6891715"/>
                <a:gd name="connsiteY6599" fmla="*/ 2952267 h 6367455"/>
                <a:gd name="connsiteX6600" fmla="*/ 2741899 w 6891715"/>
                <a:gd name="connsiteY6600" fmla="*/ 2941467 h 6367455"/>
                <a:gd name="connsiteX6601" fmla="*/ 2779691 w 6891715"/>
                <a:gd name="connsiteY6601" fmla="*/ 2919236 h 6367455"/>
                <a:gd name="connsiteX6602" fmla="*/ 2763812 w 6891715"/>
                <a:gd name="connsiteY6602" fmla="*/ 2902720 h 6367455"/>
                <a:gd name="connsiteX6603" fmla="*/ 2759684 w 6891715"/>
                <a:gd name="connsiteY6603" fmla="*/ 2902720 h 6367455"/>
                <a:gd name="connsiteX6604" fmla="*/ 2756190 w 6891715"/>
                <a:gd name="connsiteY6604" fmla="*/ 2903038 h 6367455"/>
                <a:gd name="connsiteX6605" fmla="*/ 2753332 w 6891715"/>
                <a:gd name="connsiteY6605" fmla="*/ 2903672 h 6367455"/>
                <a:gd name="connsiteX6606" fmla="*/ 2752379 w 6891715"/>
                <a:gd name="connsiteY6606" fmla="*/ 2903989 h 6367455"/>
                <a:gd name="connsiteX6607" fmla="*/ 2752062 w 6891715"/>
                <a:gd name="connsiteY6607" fmla="*/ 2904623 h 6367455"/>
                <a:gd name="connsiteX6608" fmla="*/ 2751426 w 6891715"/>
                <a:gd name="connsiteY6608" fmla="*/ 2906529 h 6367455"/>
                <a:gd name="connsiteX6609" fmla="*/ 2751109 w 6891715"/>
                <a:gd name="connsiteY6609" fmla="*/ 2909072 h 6367455"/>
                <a:gd name="connsiteX6610" fmla="*/ 2751109 w 6891715"/>
                <a:gd name="connsiteY6610" fmla="*/ 2911930 h 6367455"/>
                <a:gd name="connsiteX6611" fmla="*/ 2751109 w 6891715"/>
                <a:gd name="connsiteY6611" fmla="*/ 2917011 h 6367455"/>
                <a:gd name="connsiteX6612" fmla="*/ 2751109 w 6891715"/>
                <a:gd name="connsiteY6612" fmla="*/ 2919236 h 6367455"/>
                <a:gd name="connsiteX6613" fmla="*/ 2745710 w 6891715"/>
                <a:gd name="connsiteY6613" fmla="*/ 2915423 h 6367455"/>
                <a:gd name="connsiteX6614" fmla="*/ 2746980 w 6891715"/>
                <a:gd name="connsiteY6614" fmla="*/ 2898272 h 6367455"/>
                <a:gd name="connsiteX6615" fmla="*/ 2733642 w 6891715"/>
                <a:gd name="connsiteY6615" fmla="*/ 2887156 h 6367455"/>
                <a:gd name="connsiteX6616" fmla="*/ 2729513 w 6891715"/>
                <a:gd name="connsiteY6616" fmla="*/ 2872231 h 6367455"/>
                <a:gd name="connsiteX6617" fmla="*/ 2720621 w 6891715"/>
                <a:gd name="connsiteY6617" fmla="*/ 2826815 h 6367455"/>
                <a:gd name="connsiteX6618" fmla="*/ 2717763 w 6891715"/>
                <a:gd name="connsiteY6618" fmla="*/ 2769962 h 6367455"/>
                <a:gd name="connsiteX6619" fmla="*/ 2718432 w 6891715"/>
                <a:gd name="connsiteY6619" fmla="*/ 2770111 h 6367455"/>
                <a:gd name="connsiteX6620" fmla="*/ 2705803 w 6891715"/>
                <a:gd name="connsiteY6620" fmla="*/ 2755583 h 6367455"/>
                <a:gd name="connsiteX6621" fmla="*/ 2681365 w 6891715"/>
                <a:gd name="connsiteY6621" fmla="*/ 2751773 h 6367455"/>
                <a:gd name="connsiteX6622" fmla="*/ 2680413 w 6891715"/>
                <a:gd name="connsiteY6622" fmla="*/ 2744153 h 6367455"/>
                <a:gd name="connsiteX6623" fmla="*/ 2666449 w 6891715"/>
                <a:gd name="connsiteY6623" fmla="*/ 2735898 h 6367455"/>
                <a:gd name="connsiteX6624" fmla="*/ 2677874 w 6891715"/>
                <a:gd name="connsiteY6624" fmla="*/ 2696847 h 6367455"/>
                <a:gd name="connsiteX6625" fmla="*/ 2668353 w 6891715"/>
                <a:gd name="connsiteY6625" fmla="*/ 2675893 h 6367455"/>
                <a:gd name="connsiteX6626" fmla="*/ 2668988 w 6891715"/>
                <a:gd name="connsiteY6626" fmla="*/ 2646365 h 6367455"/>
                <a:gd name="connsiteX6627" fmla="*/ 2675335 w 6891715"/>
                <a:gd name="connsiteY6627" fmla="*/ 2662240 h 6367455"/>
                <a:gd name="connsiteX6628" fmla="*/ 2678509 w 6891715"/>
                <a:gd name="connsiteY6628" fmla="*/ 2640968 h 6367455"/>
                <a:gd name="connsiteX6629" fmla="*/ 2676288 w 6891715"/>
                <a:gd name="connsiteY6629" fmla="*/ 2617791 h 6367455"/>
                <a:gd name="connsiteX6630" fmla="*/ 2655976 w 6891715"/>
                <a:gd name="connsiteY6630" fmla="*/ 2621282 h 6367455"/>
                <a:gd name="connsiteX6631" fmla="*/ 2646771 w 6891715"/>
                <a:gd name="connsiteY6631" fmla="*/ 2635889 h 6367455"/>
                <a:gd name="connsiteX6632" fmla="*/ 2659784 w 6891715"/>
                <a:gd name="connsiteY6632" fmla="*/ 2674939 h 6367455"/>
                <a:gd name="connsiteX6633" fmla="*/ 2657879 w 6891715"/>
                <a:gd name="connsiteY6633" fmla="*/ 2686687 h 6367455"/>
                <a:gd name="connsiteX6634" fmla="*/ 2649310 w 6891715"/>
                <a:gd name="connsiteY6634" fmla="*/ 2693036 h 6367455"/>
                <a:gd name="connsiteX6635" fmla="*/ 2646136 w 6891715"/>
                <a:gd name="connsiteY6635" fmla="*/ 2672717 h 6367455"/>
                <a:gd name="connsiteX6636" fmla="*/ 2642962 w 6891715"/>
                <a:gd name="connsiteY6636" fmla="*/ 2665414 h 6367455"/>
                <a:gd name="connsiteX6637" fmla="*/ 2643597 w 6891715"/>
                <a:gd name="connsiteY6637" fmla="*/ 2657159 h 6367455"/>
                <a:gd name="connsiteX6638" fmla="*/ 2631854 w 6891715"/>
                <a:gd name="connsiteY6638" fmla="*/ 2658430 h 6367455"/>
                <a:gd name="connsiteX6639" fmla="*/ 2637567 w 6891715"/>
                <a:gd name="connsiteY6639" fmla="*/ 2679067 h 6367455"/>
                <a:gd name="connsiteX6640" fmla="*/ 2632489 w 6891715"/>
                <a:gd name="connsiteY6640" fmla="*/ 2705737 h 6367455"/>
                <a:gd name="connsiteX6641" fmla="*/ 2650579 w 6891715"/>
                <a:gd name="connsiteY6641" fmla="*/ 2720341 h 6367455"/>
                <a:gd name="connsiteX6642" fmla="*/ 2647722 w 6891715"/>
                <a:gd name="connsiteY6642" fmla="*/ 2746693 h 6367455"/>
                <a:gd name="connsiteX6643" fmla="*/ 2636298 w 6891715"/>
                <a:gd name="connsiteY6643" fmla="*/ 2747963 h 6367455"/>
                <a:gd name="connsiteX6644" fmla="*/ 2633124 w 6891715"/>
                <a:gd name="connsiteY6644" fmla="*/ 2773998 h 6367455"/>
                <a:gd name="connsiteX6645" fmla="*/ 2623920 w 6891715"/>
                <a:gd name="connsiteY6645" fmla="*/ 2784475 h 6367455"/>
                <a:gd name="connsiteX6646" fmla="*/ 2600434 w 6891715"/>
                <a:gd name="connsiteY6646" fmla="*/ 2781934 h 6367455"/>
                <a:gd name="connsiteX6647" fmla="*/ 2586787 w 6891715"/>
                <a:gd name="connsiteY6647" fmla="*/ 2789236 h 6367455"/>
                <a:gd name="connsiteX6648" fmla="*/ 2571870 w 6891715"/>
                <a:gd name="connsiteY6648" fmla="*/ 2774633 h 6367455"/>
                <a:gd name="connsiteX6649" fmla="*/ 2577583 w 6891715"/>
                <a:gd name="connsiteY6649" fmla="*/ 2799714 h 6367455"/>
                <a:gd name="connsiteX6650" fmla="*/ 2549970 w 6891715"/>
                <a:gd name="connsiteY6650" fmla="*/ 2818130 h 6367455"/>
                <a:gd name="connsiteX6651" fmla="*/ 2544893 w 6891715"/>
                <a:gd name="connsiteY6651" fmla="*/ 2839084 h 6367455"/>
                <a:gd name="connsiteX6652" fmla="*/ 2529023 w 6891715"/>
                <a:gd name="connsiteY6652" fmla="*/ 2837179 h 6367455"/>
                <a:gd name="connsiteX6653" fmla="*/ 2524898 w 6891715"/>
                <a:gd name="connsiteY6653" fmla="*/ 2843846 h 6367455"/>
                <a:gd name="connsiteX6654" fmla="*/ 2536322 w 6891715"/>
                <a:gd name="connsiteY6654" fmla="*/ 2852736 h 6367455"/>
                <a:gd name="connsiteX6655" fmla="*/ 2528389 w 6891715"/>
                <a:gd name="connsiteY6655" fmla="*/ 2862578 h 6367455"/>
                <a:gd name="connsiteX6656" fmla="*/ 2517598 w 6891715"/>
                <a:gd name="connsiteY6656" fmla="*/ 2864483 h 6367455"/>
                <a:gd name="connsiteX6657" fmla="*/ 2509981 w 6891715"/>
                <a:gd name="connsiteY6657" fmla="*/ 2866389 h 6367455"/>
                <a:gd name="connsiteX6658" fmla="*/ 2506807 w 6891715"/>
                <a:gd name="connsiteY6658" fmla="*/ 2867023 h 6367455"/>
                <a:gd name="connsiteX6659" fmla="*/ 2504903 w 6891715"/>
                <a:gd name="connsiteY6659" fmla="*/ 2867975 h 6367455"/>
                <a:gd name="connsiteX6660" fmla="*/ 2504268 w 6891715"/>
                <a:gd name="connsiteY6660" fmla="*/ 2868928 h 6367455"/>
                <a:gd name="connsiteX6661" fmla="*/ 2503952 w 6891715"/>
                <a:gd name="connsiteY6661" fmla="*/ 2869563 h 6367455"/>
                <a:gd name="connsiteX6662" fmla="*/ 2502999 w 6891715"/>
                <a:gd name="connsiteY6662" fmla="*/ 2872103 h 6367455"/>
                <a:gd name="connsiteX6663" fmla="*/ 2501730 w 6891715"/>
                <a:gd name="connsiteY6663" fmla="*/ 2875277 h 6367455"/>
                <a:gd name="connsiteX6664" fmla="*/ 2500777 w 6891715"/>
                <a:gd name="connsiteY6664" fmla="*/ 2879088 h 6367455"/>
                <a:gd name="connsiteX6665" fmla="*/ 2499190 w 6891715"/>
                <a:gd name="connsiteY6665" fmla="*/ 2885437 h 6367455"/>
                <a:gd name="connsiteX6666" fmla="*/ 2498873 w 6891715"/>
                <a:gd name="connsiteY6666" fmla="*/ 2888295 h 6367455"/>
                <a:gd name="connsiteX6667" fmla="*/ 2479196 w 6891715"/>
                <a:gd name="connsiteY6667" fmla="*/ 2919092 h 6367455"/>
                <a:gd name="connsiteX6668" fmla="*/ 2452536 w 6891715"/>
                <a:gd name="connsiteY6668" fmla="*/ 2925442 h 6367455"/>
                <a:gd name="connsiteX6669" fmla="*/ 2434445 w 6891715"/>
                <a:gd name="connsiteY6669" fmla="*/ 2941316 h 6367455"/>
                <a:gd name="connsiteX6670" fmla="*/ 2412546 w 6891715"/>
                <a:gd name="connsiteY6670" fmla="*/ 2943856 h 6367455"/>
                <a:gd name="connsiteX6671" fmla="*/ 2406199 w 6891715"/>
                <a:gd name="connsiteY6671" fmla="*/ 2961954 h 6367455"/>
                <a:gd name="connsiteX6672" fmla="*/ 2358910 w 6891715"/>
                <a:gd name="connsiteY6672" fmla="*/ 2965446 h 6367455"/>
                <a:gd name="connsiteX6673" fmla="*/ 2325902 w 6891715"/>
                <a:gd name="connsiteY6673" fmla="*/ 2956239 h 6367455"/>
                <a:gd name="connsiteX6674" fmla="*/ 2291942 w 6891715"/>
                <a:gd name="connsiteY6674" fmla="*/ 2950206 h 6367455"/>
                <a:gd name="connsiteX6675" fmla="*/ 2297020 w 6891715"/>
                <a:gd name="connsiteY6675" fmla="*/ 2924807 h 6367455"/>
                <a:gd name="connsiteX6676" fmla="*/ 2267822 w 6891715"/>
                <a:gd name="connsiteY6676" fmla="*/ 2929252 h 6367455"/>
                <a:gd name="connsiteX6677" fmla="*/ 2226879 w 6891715"/>
                <a:gd name="connsiteY6677" fmla="*/ 2886389 h 6367455"/>
                <a:gd name="connsiteX6678" fmla="*/ 2197364 w 6891715"/>
                <a:gd name="connsiteY6678" fmla="*/ 2883216 h 6367455"/>
                <a:gd name="connsiteX6679" fmla="*/ 2191016 w 6891715"/>
                <a:gd name="connsiteY6679" fmla="*/ 2862578 h 6367455"/>
                <a:gd name="connsiteX6680" fmla="*/ 2178955 w 6891715"/>
                <a:gd name="connsiteY6680" fmla="*/ 2853371 h 6367455"/>
                <a:gd name="connsiteX6681" fmla="*/ 2188477 w 6891715"/>
                <a:gd name="connsiteY6681" fmla="*/ 2836226 h 6367455"/>
                <a:gd name="connsiteX6682" fmla="*/ 2197681 w 6891715"/>
                <a:gd name="connsiteY6682" fmla="*/ 2806700 h 6367455"/>
                <a:gd name="connsiteX6683" fmla="*/ 2216723 w 6891715"/>
                <a:gd name="connsiteY6683" fmla="*/ 2820034 h 6367455"/>
                <a:gd name="connsiteX6684" fmla="*/ 2224022 w 6891715"/>
                <a:gd name="connsiteY6684" fmla="*/ 2809240 h 6367455"/>
                <a:gd name="connsiteX6685" fmla="*/ 2253857 w 6891715"/>
                <a:gd name="connsiteY6685" fmla="*/ 2822891 h 6367455"/>
                <a:gd name="connsiteX6686" fmla="*/ 2244334 w 6891715"/>
                <a:gd name="connsiteY6686" fmla="*/ 2811462 h 6367455"/>
                <a:gd name="connsiteX6687" fmla="*/ 2243066 w 6891715"/>
                <a:gd name="connsiteY6687" fmla="*/ 2799714 h 6367455"/>
                <a:gd name="connsiteX6688" fmla="*/ 2283373 w 6891715"/>
                <a:gd name="connsiteY6688" fmla="*/ 2782569 h 6367455"/>
                <a:gd name="connsiteX6689" fmla="*/ 2235450 w 6891715"/>
                <a:gd name="connsiteY6689" fmla="*/ 2793365 h 6367455"/>
                <a:gd name="connsiteX6690" fmla="*/ 2224976 w 6891715"/>
                <a:gd name="connsiteY6690" fmla="*/ 2773679 h 6367455"/>
                <a:gd name="connsiteX6691" fmla="*/ 2235132 w 6891715"/>
                <a:gd name="connsiteY6691" fmla="*/ 2752408 h 6367455"/>
                <a:gd name="connsiteX6692" fmla="*/ 2251001 w 6891715"/>
                <a:gd name="connsiteY6692" fmla="*/ 2748280 h 6367455"/>
                <a:gd name="connsiteX6693" fmla="*/ 2258618 w 6891715"/>
                <a:gd name="connsiteY6693" fmla="*/ 2737486 h 6367455"/>
                <a:gd name="connsiteX6694" fmla="*/ 2242432 w 6891715"/>
                <a:gd name="connsiteY6694" fmla="*/ 2730184 h 6367455"/>
                <a:gd name="connsiteX6695" fmla="*/ 2245287 w 6891715"/>
                <a:gd name="connsiteY6695" fmla="*/ 2720658 h 6367455"/>
                <a:gd name="connsiteX6696" fmla="*/ 2261156 w 6891715"/>
                <a:gd name="connsiteY6696" fmla="*/ 2707958 h 6367455"/>
                <a:gd name="connsiteX6697" fmla="*/ 2261156 w 6891715"/>
                <a:gd name="connsiteY6697" fmla="*/ 2703514 h 6367455"/>
                <a:gd name="connsiteX6698" fmla="*/ 2245287 w 6891715"/>
                <a:gd name="connsiteY6698" fmla="*/ 2694307 h 6367455"/>
                <a:gd name="connsiteX6699" fmla="*/ 2232909 w 6891715"/>
                <a:gd name="connsiteY6699" fmla="*/ 2720024 h 6367455"/>
                <a:gd name="connsiteX6700" fmla="*/ 2214502 w 6891715"/>
                <a:gd name="connsiteY6700" fmla="*/ 2707641 h 6367455"/>
                <a:gd name="connsiteX6701" fmla="*/ 2211646 w 6891715"/>
                <a:gd name="connsiteY6701" fmla="*/ 2733675 h 6367455"/>
                <a:gd name="connsiteX6702" fmla="*/ 2197998 w 6891715"/>
                <a:gd name="connsiteY6702" fmla="*/ 2725421 h 6367455"/>
                <a:gd name="connsiteX6703" fmla="*/ 2197046 w 6891715"/>
                <a:gd name="connsiteY6703" fmla="*/ 2711768 h 6367455"/>
                <a:gd name="connsiteX6704" fmla="*/ 2191333 w 6891715"/>
                <a:gd name="connsiteY6704" fmla="*/ 2703196 h 6367455"/>
                <a:gd name="connsiteX6705" fmla="*/ 2204980 w 6891715"/>
                <a:gd name="connsiteY6705" fmla="*/ 2676845 h 6367455"/>
                <a:gd name="connsiteX6706" fmla="*/ 2223072 w 6891715"/>
                <a:gd name="connsiteY6706" fmla="*/ 2685099 h 6367455"/>
                <a:gd name="connsiteX6707" fmla="*/ 2224976 w 6891715"/>
                <a:gd name="connsiteY6707" fmla="*/ 2659700 h 6367455"/>
                <a:gd name="connsiteX6708" fmla="*/ 2227833 w 6891715"/>
                <a:gd name="connsiteY6708" fmla="*/ 2657478 h 6367455"/>
                <a:gd name="connsiteX6709" fmla="*/ 2233862 w 6891715"/>
                <a:gd name="connsiteY6709" fmla="*/ 2652715 h 6367455"/>
                <a:gd name="connsiteX6710" fmla="*/ 2237035 w 6891715"/>
                <a:gd name="connsiteY6710" fmla="*/ 2649540 h 6367455"/>
                <a:gd name="connsiteX6711" fmla="*/ 2239257 w 6891715"/>
                <a:gd name="connsiteY6711" fmla="*/ 2646683 h 6367455"/>
                <a:gd name="connsiteX6712" fmla="*/ 2241161 w 6891715"/>
                <a:gd name="connsiteY6712" fmla="*/ 2644460 h 6367455"/>
                <a:gd name="connsiteX6713" fmla="*/ 2241479 w 6891715"/>
                <a:gd name="connsiteY6713" fmla="*/ 2643508 h 6367455"/>
                <a:gd name="connsiteX6714" fmla="*/ 2241479 w 6891715"/>
                <a:gd name="connsiteY6714" fmla="*/ 2642873 h 6367455"/>
                <a:gd name="connsiteX6715" fmla="*/ 2241479 w 6891715"/>
                <a:gd name="connsiteY6715" fmla="*/ 2642555 h 6367455"/>
                <a:gd name="connsiteX6716" fmla="*/ 2241798 w 6891715"/>
                <a:gd name="connsiteY6716" fmla="*/ 2642555 h 6367455"/>
                <a:gd name="connsiteX6717" fmla="*/ 2243702 w 6891715"/>
                <a:gd name="connsiteY6717" fmla="*/ 2642873 h 6367455"/>
                <a:gd name="connsiteX6718" fmla="*/ 2248461 w 6891715"/>
                <a:gd name="connsiteY6718" fmla="*/ 2646048 h 6367455"/>
                <a:gd name="connsiteX6719" fmla="*/ 2256713 w 6891715"/>
                <a:gd name="connsiteY6719" fmla="*/ 2651127 h 6367455"/>
                <a:gd name="connsiteX6720" fmla="*/ 2264966 w 6891715"/>
                <a:gd name="connsiteY6720" fmla="*/ 2632078 h 6367455"/>
                <a:gd name="connsiteX6721" fmla="*/ 2259571 w 6891715"/>
                <a:gd name="connsiteY6721" fmla="*/ 2626999 h 6367455"/>
                <a:gd name="connsiteX6722" fmla="*/ 2242432 w 6891715"/>
                <a:gd name="connsiteY6722" fmla="*/ 2639698 h 6367455"/>
                <a:gd name="connsiteX6723" fmla="*/ 2232909 w 6891715"/>
                <a:gd name="connsiteY6723" fmla="*/ 2632395 h 6367455"/>
                <a:gd name="connsiteX6724" fmla="*/ 2216406 w 6891715"/>
                <a:gd name="connsiteY6724" fmla="*/ 2645095 h 6367455"/>
                <a:gd name="connsiteX6725" fmla="*/ 2211646 w 6891715"/>
                <a:gd name="connsiteY6725" fmla="*/ 2633665 h 6367455"/>
                <a:gd name="connsiteX6726" fmla="*/ 2225609 w 6891715"/>
                <a:gd name="connsiteY6726" fmla="*/ 2614615 h 6367455"/>
                <a:gd name="connsiteX6727" fmla="*/ 2237035 w 6891715"/>
                <a:gd name="connsiteY6727" fmla="*/ 2592073 h 6367455"/>
                <a:gd name="connsiteX6728" fmla="*/ 2260205 w 6891715"/>
                <a:gd name="connsiteY6728" fmla="*/ 2583819 h 6367455"/>
                <a:gd name="connsiteX6729" fmla="*/ 2263060 w 6891715"/>
                <a:gd name="connsiteY6729" fmla="*/ 2568896 h 6367455"/>
                <a:gd name="connsiteX6730" fmla="*/ 2245287 w 6891715"/>
                <a:gd name="connsiteY6730" fmla="*/ 2569214 h 6367455"/>
                <a:gd name="connsiteX6731" fmla="*/ 2264013 w 6891715"/>
                <a:gd name="connsiteY6731" fmla="*/ 2548576 h 6367455"/>
                <a:gd name="connsiteX6732" fmla="*/ 2274486 w 6891715"/>
                <a:gd name="connsiteY6732" fmla="*/ 2524764 h 6367455"/>
                <a:gd name="connsiteX6733" fmla="*/ 2276390 w 6891715"/>
                <a:gd name="connsiteY6733" fmla="*/ 2521589 h 6367455"/>
                <a:gd name="connsiteX6734" fmla="*/ 2288133 w 6891715"/>
                <a:gd name="connsiteY6734" fmla="*/ 2517779 h 6367455"/>
                <a:gd name="connsiteX6735" fmla="*/ 2285278 w 6891715"/>
                <a:gd name="connsiteY6735" fmla="*/ 2560324 h 6367455"/>
                <a:gd name="connsiteX6736" fmla="*/ 2292893 w 6891715"/>
                <a:gd name="connsiteY6736" fmla="*/ 2570485 h 6367455"/>
                <a:gd name="connsiteX6737" fmla="*/ 2297656 w 6891715"/>
                <a:gd name="connsiteY6737" fmla="*/ 2512700 h 6367455"/>
                <a:gd name="connsiteX6738" fmla="*/ 2328123 w 6891715"/>
                <a:gd name="connsiteY6738" fmla="*/ 2498726 h 6367455"/>
                <a:gd name="connsiteX6739" fmla="*/ 2315429 w 6891715"/>
                <a:gd name="connsiteY6739" fmla="*/ 2494594 h 6367455"/>
                <a:gd name="connsiteX6740" fmla="*/ 2290038 w 6891715"/>
                <a:gd name="connsiteY6740" fmla="*/ 2503489 h 6367455"/>
                <a:gd name="connsiteX6741" fmla="*/ 2293212 w 6891715"/>
                <a:gd name="connsiteY6741" fmla="*/ 2487610 h 6367455"/>
                <a:gd name="connsiteX6742" fmla="*/ 2278612 w 6891715"/>
                <a:gd name="connsiteY6742" fmla="*/ 2503489 h 6367455"/>
                <a:gd name="connsiteX6743" fmla="*/ 2250048 w 6891715"/>
                <a:gd name="connsiteY6743" fmla="*/ 2517144 h 6367455"/>
                <a:gd name="connsiteX6744" fmla="*/ 2241798 w 6891715"/>
                <a:gd name="connsiteY6744" fmla="*/ 2546990 h 6367455"/>
                <a:gd name="connsiteX6745" fmla="*/ 2213550 w 6891715"/>
                <a:gd name="connsiteY6745" fmla="*/ 2566039 h 6367455"/>
                <a:gd name="connsiteX6746" fmla="*/ 2206249 w 6891715"/>
                <a:gd name="connsiteY6746" fmla="*/ 2575564 h 6367455"/>
                <a:gd name="connsiteX6747" fmla="*/ 2183715 w 6891715"/>
                <a:gd name="connsiteY6747" fmla="*/ 2563182 h 6367455"/>
                <a:gd name="connsiteX6748" fmla="*/ 2169117 w 6891715"/>
                <a:gd name="connsiteY6748" fmla="*/ 2573658 h 6367455"/>
                <a:gd name="connsiteX6749" fmla="*/ 2149756 w 6891715"/>
                <a:gd name="connsiteY6749" fmla="*/ 2544449 h 6367455"/>
                <a:gd name="connsiteX6750" fmla="*/ 2149439 w 6891715"/>
                <a:gd name="connsiteY6750" fmla="*/ 2535242 h 6367455"/>
                <a:gd name="connsiteX6751" fmla="*/ 2166578 w 6891715"/>
                <a:gd name="connsiteY6751" fmla="*/ 2537146 h 6367455"/>
                <a:gd name="connsiteX6752" fmla="*/ 2168800 w 6891715"/>
                <a:gd name="connsiteY6752" fmla="*/ 2516191 h 6367455"/>
                <a:gd name="connsiteX6753" fmla="*/ 2183399 w 6891715"/>
                <a:gd name="connsiteY6753" fmla="*/ 2530480 h 6367455"/>
                <a:gd name="connsiteX6754" fmla="*/ 2216088 w 6891715"/>
                <a:gd name="connsiteY6754" fmla="*/ 2509202 h 6367455"/>
                <a:gd name="connsiteX6755" fmla="*/ 2187842 w 6891715"/>
                <a:gd name="connsiteY6755" fmla="*/ 2511428 h 6367455"/>
                <a:gd name="connsiteX6756" fmla="*/ 2178955 w 6891715"/>
                <a:gd name="connsiteY6756" fmla="*/ 2506347 h 6367455"/>
                <a:gd name="connsiteX6757" fmla="*/ 2176734 w 6891715"/>
                <a:gd name="connsiteY6757" fmla="*/ 2489517 h 6367455"/>
                <a:gd name="connsiteX6758" fmla="*/ 2203076 w 6891715"/>
                <a:gd name="connsiteY6758" fmla="*/ 2475554 h 6367455"/>
                <a:gd name="connsiteX6759" fmla="*/ 2181178 w 6891715"/>
                <a:gd name="connsiteY6759" fmla="*/ 2477773 h 6367455"/>
                <a:gd name="connsiteX6760" fmla="*/ 2181813 w 6891715"/>
                <a:gd name="connsiteY6760" fmla="*/ 2465073 h 6367455"/>
                <a:gd name="connsiteX6761" fmla="*/ 2169117 w 6891715"/>
                <a:gd name="connsiteY6761" fmla="*/ 2453962 h 6367455"/>
                <a:gd name="connsiteX6762" fmla="*/ 2180543 w 6891715"/>
                <a:gd name="connsiteY6762" fmla="*/ 2439040 h 6367455"/>
                <a:gd name="connsiteX6763" fmla="*/ 2172290 w 6891715"/>
                <a:gd name="connsiteY6763" fmla="*/ 2438087 h 6367455"/>
                <a:gd name="connsiteX6764" fmla="*/ 2159594 w 6891715"/>
                <a:gd name="connsiteY6764" fmla="*/ 2444438 h 6367455"/>
                <a:gd name="connsiteX6765" fmla="*/ 2141505 w 6891715"/>
                <a:gd name="connsiteY6765" fmla="*/ 2433007 h 6367455"/>
                <a:gd name="connsiteX6766" fmla="*/ 2149756 w 6891715"/>
                <a:gd name="connsiteY6766" fmla="*/ 2422530 h 6367455"/>
                <a:gd name="connsiteX6767" fmla="*/ 2138331 w 6891715"/>
                <a:gd name="connsiteY6767" fmla="*/ 2421258 h 6367455"/>
                <a:gd name="connsiteX6768" fmla="*/ 2143091 w 6891715"/>
                <a:gd name="connsiteY6768" fmla="*/ 2403163 h 6367455"/>
                <a:gd name="connsiteX6769" fmla="*/ 2158959 w 6891715"/>
                <a:gd name="connsiteY6769" fmla="*/ 2402208 h 6367455"/>
                <a:gd name="connsiteX6770" fmla="*/ 2184669 w 6891715"/>
                <a:gd name="connsiteY6770" fmla="*/ 2408243 h 6367455"/>
                <a:gd name="connsiteX6771" fmla="*/ 2209741 w 6891715"/>
                <a:gd name="connsiteY6771" fmla="*/ 2392366 h 6367455"/>
                <a:gd name="connsiteX6772" fmla="*/ 2253223 w 6891715"/>
                <a:gd name="connsiteY6772" fmla="*/ 2401575 h 6367455"/>
                <a:gd name="connsiteX6773" fmla="*/ 2274486 w 6891715"/>
                <a:gd name="connsiteY6773" fmla="*/ 2389510 h 6367455"/>
                <a:gd name="connsiteX6774" fmla="*/ 2317968 w 6891715"/>
                <a:gd name="connsiteY6774" fmla="*/ 2416815 h 6367455"/>
                <a:gd name="connsiteX6775" fmla="*/ 2312891 w 6891715"/>
                <a:gd name="connsiteY6775" fmla="*/ 2438722 h 6367455"/>
                <a:gd name="connsiteX6776" fmla="*/ 2328441 w 6891715"/>
                <a:gd name="connsiteY6776" fmla="*/ 2426022 h 6367455"/>
                <a:gd name="connsiteX6777" fmla="*/ 2341136 w 6891715"/>
                <a:gd name="connsiteY6777" fmla="*/ 2440627 h 6367455"/>
                <a:gd name="connsiteX6778" fmla="*/ 2347484 w 6891715"/>
                <a:gd name="connsiteY6778" fmla="*/ 2426022 h 6367455"/>
                <a:gd name="connsiteX6779" fmla="*/ 2329710 w 6891715"/>
                <a:gd name="connsiteY6779" fmla="*/ 2412053 h 6367455"/>
                <a:gd name="connsiteX6780" fmla="*/ 2325902 w 6891715"/>
                <a:gd name="connsiteY6780" fmla="*/ 2398716 h 6367455"/>
                <a:gd name="connsiteX6781" fmla="*/ 2386204 w 6891715"/>
                <a:gd name="connsiteY6781" fmla="*/ 2376172 h 6367455"/>
                <a:gd name="connsiteX6782" fmla="*/ 2384935 w 6891715"/>
                <a:gd name="connsiteY6782" fmla="*/ 2359030 h 6367455"/>
                <a:gd name="connsiteX6783" fmla="*/ 2353197 w 6891715"/>
                <a:gd name="connsiteY6783" fmla="*/ 2371094 h 6367455"/>
                <a:gd name="connsiteX6784" fmla="*/ 2361765 w 6891715"/>
                <a:gd name="connsiteY6784" fmla="*/ 2356172 h 6367455"/>
                <a:gd name="connsiteX6785" fmla="*/ 2361448 w 6891715"/>
                <a:gd name="connsiteY6785" fmla="*/ 2331725 h 6367455"/>
                <a:gd name="connsiteX6786" fmla="*/ 2383348 w 6891715"/>
                <a:gd name="connsiteY6786" fmla="*/ 2299021 h 6367455"/>
                <a:gd name="connsiteX6787" fmla="*/ 2345898 w 6891715"/>
                <a:gd name="connsiteY6787" fmla="*/ 2332040 h 6367455"/>
                <a:gd name="connsiteX6788" fmla="*/ 2345898 w 6891715"/>
                <a:gd name="connsiteY6788" fmla="*/ 2368872 h 6367455"/>
                <a:gd name="connsiteX6789" fmla="*/ 2330346 w 6891715"/>
                <a:gd name="connsiteY6789" fmla="*/ 2378397 h 6367455"/>
                <a:gd name="connsiteX6790" fmla="*/ 2320824 w 6891715"/>
                <a:gd name="connsiteY6790" fmla="*/ 2367285 h 6367455"/>
                <a:gd name="connsiteX6791" fmla="*/ 2313208 w 6891715"/>
                <a:gd name="connsiteY6791" fmla="*/ 2374587 h 6367455"/>
                <a:gd name="connsiteX6792" fmla="*/ 2271948 w 6891715"/>
                <a:gd name="connsiteY6792" fmla="*/ 2374904 h 6367455"/>
                <a:gd name="connsiteX6793" fmla="*/ 2271948 w 6891715"/>
                <a:gd name="connsiteY6793" fmla="*/ 2363157 h 6367455"/>
                <a:gd name="connsiteX6794" fmla="*/ 2287500 w 6891715"/>
                <a:gd name="connsiteY6794" fmla="*/ 2339979 h 6367455"/>
                <a:gd name="connsiteX6795" fmla="*/ 2263378 w 6891715"/>
                <a:gd name="connsiteY6795" fmla="*/ 2359030 h 6367455"/>
                <a:gd name="connsiteX6796" fmla="*/ 2263378 w 6891715"/>
                <a:gd name="connsiteY6796" fmla="*/ 2376172 h 6367455"/>
                <a:gd name="connsiteX6797" fmla="*/ 2245605 w 6891715"/>
                <a:gd name="connsiteY6797" fmla="*/ 2379350 h 6367455"/>
                <a:gd name="connsiteX6798" fmla="*/ 2210694 w 6891715"/>
                <a:gd name="connsiteY6798" fmla="*/ 2377443 h 6367455"/>
                <a:gd name="connsiteX6799" fmla="*/ 2176100 w 6891715"/>
                <a:gd name="connsiteY6799" fmla="*/ 2399987 h 6367455"/>
                <a:gd name="connsiteX6800" fmla="*/ 2153882 w 6891715"/>
                <a:gd name="connsiteY6800" fmla="*/ 2391732 h 6367455"/>
                <a:gd name="connsiteX6801" fmla="*/ 2145948 w 6891715"/>
                <a:gd name="connsiteY6801" fmla="*/ 2379350 h 6367455"/>
                <a:gd name="connsiteX6802" fmla="*/ 2160864 w 6891715"/>
                <a:gd name="connsiteY6802" fmla="*/ 2371729 h 6367455"/>
                <a:gd name="connsiteX6803" fmla="*/ 2136427 w 6891715"/>
                <a:gd name="connsiteY6803" fmla="*/ 2362204 h 6367455"/>
                <a:gd name="connsiteX6804" fmla="*/ 2178639 w 6891715"/>
                <a:gd name="connsiteY6804" fmla="*/ 2342201 h 6367455"/>
                <a:gd name="connsiteX6805" fmla="*/ 2167847 w 6891715"/>
                <a:gd name="connsiteY6805" fmla="*/ 2339979 h 6367455"/>
                <a:gd name="connsiteX6806" fmla="*/ 2173243 w 6891715"/>
                <a:gd name="connsiteY6806" fmla="*/ 2326326 h 6367455"/>
                <a:gd name="connsiteX6807" fmla="*/ 2188160 w 6891715"/>
                <a:gd name="connsiteY6807" fmla="*/ 2322834 h 6367455"/>
                <a:gd name="connsiteX6808" fmla="*/ 2158008 w 6891715"/>
                <a:gd name="connsiteY6808" fmla="*/ 2303150 h 6367455"/>
                <a:gd name="connsiteX6809" fmla="*/ 2166578 w 6891715"/>
                <a:gd name="connsiteY6809" fmla="*/ 2294574 h 6367455"/>
                <a:gd name="connsiteX6810" fmla="*/ 2133571 w 6891715"/>
                <a:gd name="connsiteY6810" fmla="*/ 2274889 h 6367455"/>
                <a:gd name="connsiteX6811" fmla="*/ 2157057 w 6891715"/>
                <a:gd name="connsiteY6811" fmla="*/ 2271715 h 6367455"/>
                <a:gd name="connsiteX6812" fmla="*/ 2154518 w 6891715"/>
                <a:gd name="connsiteY6812" fmla="*/ 2256790 h 6367455"/>
                <a:gd name="connsiteX6813" fmla="*/ 2160864 w 6891715"/>
                <a:gd name="connsiteY6813" fmla="*/ 2256790 h 6367455"/>
                <a:gd name="connsiteX6814" fmla="*/ 2173560 w 6891715"/>
                <a:gd name="connsiteY6814" fmla="*/ 2244090 h 6367455"/>
                <a:gd name="connsiteX6815" fmla="*/ 2187525 w 6891715"/>
                <a:gd name="connsiteY6815" fmla="*/ 2258697 h 6367455"/>
                <a:gd name="connsiteX6816" fmla="*/ 2200219 w 6891715"/>
                <a:gd name="connsiteY6816" fmla="*/ 2265998 h 6367455"/>
                <a:gd name="connsiteX6817" fmla="*/ 2203395 w 6891715"/>
                <a:gd name="connsiteY6817" fmla="*/ 2253298 h 6367455"/>
                <a:gd name="connsiteX6818" fmla="*/ 2226246 w 6891715"/>
                <a:gd name="connsiteY6818" fmla="*/ 2245361 h 6367455"/>
                <a:gd name="connsiteX6819" fmla="*/ 2252906 w 6891715"/>
                <a:gd name="connsiteY6819" fmla="*/ 2258377 h 6367455"/>
                <a:gd name="connsiteX6820" fmla="*/ 2266552 w 6891715"/>
                <a:gd name="connsiteY6820" fmla="*/ 2244090 h 6367455"/>
                <a:gd name="connsiteX6821" fmla="*/ 2266552 w 6891715"/>
                <a:gd name="connsiteY6821" fmla="*/ 2235835 h 6367455"/>
                <a:gd name="connsiteX6822" fmla="*/ 2213550 w 6891715"/>
                <a:gd name="connsiteY6822" fmla="*/ 2243773 h 6367455"/>
                <a:gd name="connsiteX6823" fmla="*/ 2197681 w 6891715"/>
                <a:gd name="connsiteY6823" fmla="*/ 2239644 h 6367455"/>
                <a:gd name="connsiteX6824" fmla="*/ 2204029 w 6891715"/>
                <a:gd name="connsiteY6824" fmla="*/ 2231072 h 6367455"/>
                <a:gd name="connsiteX6825" fmla="*/ 2233862 w 6891715"/>
                <a:gd name="connsiteY6825" fmla="*/ 2227898 h 6367455"/>
                <a:gd name="connsiteX6826" fmla="*/ 2254492 w 6891715"/>
                <a:gd name="connsiteY6826" fmla="*/ 2222181 h 6367455"/>
                <a:gd name="connsiteX6827" fmla="*/ 2236401 w 6891715"/>
                <a:gd name="connsiteY6827" fmla="*/ 2212020 h 6367455"/>
                <a:gd name="connsiteX6828" fmla="*/ 2249414 w 6891715"/>
                <a:gd name="connsiteY6828" fmla="*/ 2203448 h 6367455"/>
                <a:gd name="connsiteX6829" fmla="*/ 2244970 w 6891715"/>
                <a:gd name="connsiteY6829" fmla="*/ 2194876 h 6367455"/>
                <a:gd name="connsiteX6830" fmla="*/ 2230053 w 6891715"/>
                <a:gd name="connsiteY6830" fmla="*/ 2187889 h 6367455"/>
                <a:gd name="connsiteX6831" fmla="*/ 2238304 w 6891715"/>
                <a:gd name="connsiteY6831" fmla="*/ 2165664 h 6367455"/>
                <a:gd name="connsiteX6832" fmla="*/ 2261791 w 6891715"/>
                <a:gd name="connsiteY6832" fmla="*/ 2150423 h 6367455"/>
                <a:gd name="connsiteX6833" fmla="*/ 2278612 w 6891715"/>
                <a:gd name="connsiteY6833" fmla="*/ 2184079 h 6367455"/>
                <a:gd name="connsiteX6834" fmla="*/ 2285912 w 6891715"/>
                <a:gd name="connsiteY6834" fmla="*/ 2178682 h 6367455"/>
                <a:gd name="connsiteX6835" fmla="*/ 2279565 w 6891715"/>
                <a:gd name="connsiteY6835" fmla="*/ 2166298 h 6367455"/>
                <a:gd name="connsiteX6836" fmla="*/ 2281469 w 6891715"/>
                <a:gd name="connsiteY6836" fmla="*/ 2138677 h 6367455"/>
                <a:gd name="connsiteX6837" fmla="*/ 2300512 w 6891715"/>
                <a:gd name="connsiteY6837" fmla="*/ 2135500 h 6367455"/>
                <a:gd name="connsiteX6838" fmla="*/ 2314476 w 6891715"/>
                <a:gd name="connsiteY6838" fmla="*/ 2151058 h 6367455"/>
                <a:gd name="connsiteX6839" fmla="*/ 2307177 w 6891715"/>
                <a:gd name="connsiteY6839" fmla="*/ 2195194 h 6367455"/>
                <a:gd name="connsiteX6840" fmla="*/ 2318920 w 6891715"/>
                <a:gd name="connsiteY6840" fmla="*/ 2195194 h 6367455"/>
                <a:gd name="connsiteX6841" fmla="*/ 2329076 w 6891715"/>
                <a:gd name="connsiteY6841" fmla="*/ 2158361 h 6367455"/>
                <a:gd name="connsiteX6842" fmla="*/ 2356688 w 6891715"/>
                <a:gd name="connsiteY6842" fmla="*/ 2158044 h 6367455"/>
                <a:gd name="connsiteX6843" fmla="*/ 2361131 w 6891715"/>
                <a:gd name="connsiteY6843" fmla="*/ 2146612 h 6367455"/>
                <a:gd name="connsiteX6844" fmla="*/ 2321776 w 6891715"/>
                <a:gd name="connsiteY6844" fmla="*/ 2142486 h 6367455"/>
                <a:gd name="connsiteX6845" fmla="*/ 2319237 w 6891715"/>
                <a:gd name="connsiteY6845" fmla="*/ 2125021 h 6367455"/>
                <a:gd name="connsiteX6846" fmla="*/ 2297020 w 6891715"/>
                <a:gd name="connsiteY6846" fmla="*/ 2113274 h 6367455"/>
                <a:gd name="connsiteX6847" fmla="*/ 2285594 w 6891715"/>
                <a:gd name="connsiteY6847" fmla="*/ 2125021 h 6367455"/>
                <a:gd name="connsiteX6848" fmla="*/ 2278294 w 6891715"/>
                <a:gd name="connsiteY6848" fmla="*/ 2118988 h 6367455"/>
                <a:gd name="connsiteX6849" fmla="*/ 2283373 w 6891715"/>
                <a:gd name="connsiteY6849" fmla="*/ 2109465 h 6367455"/>
                <a:gd name="connsiteX6850" fmla="*/ 2297973 w 6891715"/>
                <a:gd name="connsiteY6850" fmla="*/ 2100891 h 6367455"/>
                <a:gd name="connsiteX6851" fmla="*/ 2310667 w 6891715"/>
                <a:gd name="connsiteY6851" fmla="*/ 2099304 h 6367455"/>
                <a:gd name="connsiteX6852" fmla="*/ 2326855 w 6891715"/>
                <a:gd name="connsiteY6852" fmla="*/ 2092953 h 6367455"/>
                <a:gd name="connsiteX6853" fmla="*/ 2344627 w 6891715"/>
                <a:gd name="connsiteY6853" fmla="*/ 2103432 h 6367455"/>
                <a:gd name="connsiteX6854" fmla="*/ 2352880 w 6891715"/>
                <a:gd name="connsiteY6854" fmla="*/ 2098033 h 6367455"/>
                <a:gd name="connsiteX6855" fmla="*/ 2373509 w 6891715"/>
                <a:gd name="connsiteY6855" fmla="*/ 2117719 h 6367455"/>
                <a:gd name="connsiteX6856" fmla="*/ 2388426 w 6891715"/>
                <a:gd name="connsiteY6856" fmla="*/ 2113591 h 6367455"/>
                <a:gd name="connsiteX6857" fmla="*/ 2390965 w 6891715"/>
                <a:gd name="connsiteY6857" fmla="*/ 2100891 h 6367455"/>
                <a:gd name="connsiteX6858" fmla="*/ 2364623 w 6891715"/>
                <a:gd name="connsiteY6858" fmla="*/ 2097082 h 6367455"/>
                <a:gd name="connsiteX6859" fmla="*/ 2364623 w 6891715"/>
                <a:gd name="connsiteY6859" fmla="*/ 2087237 h 6367455"/>
                <a:gd name="connsiteX6860" fmla="*/ 2392868 w 6891715"/>
                <a:gd name="connsiteY6860" fmla="*/ 2073585 h 6367455"/>
                <a:gd name="connsiteX6861" fmla="*/ 2361131 w 6891715"/>
                <a:gd name="connsiteY6861" fmla="*/ 2063426 h 6367455"/>
                <a:gd name="connsiteX6862" fmla="*/ 2344309 w 6891715"/>
                <a:gd name="connsiteY6862" fmla="*/ 2067553 h 6367455"/>
                <a:gd name="connsiteX6863" fmla="*/ 2321141 w 6891715"/>
                <a:gd name="connsiteY6863" fmla="*/ 2069141 h 6367455"/>
                <a:gd name="connsiteX6864" fmla="*/ 2338915 w 6891715"/>
                <a:gd name="connsiteY6864" fmla="*/ 2050726 h 6367455"/>
                <a:gd name="connsiteX6865" fmla="*/ 2320824 w 6891715"/>
                <a:gd name="connsiteY6865" fmla="*/ 2045646 h 6367455"/>
                <a:gd name="connsiteX6866" fmla="*/ 2318602 w 6891715"/>
                <a:gd name="connsiteY6866" fmla="*/ 2029776 h 6367455"/>
                <a:gd name="connsiteX6867" fmla="*/ 2346849 w 6891715"/>
                <a:gd name="connsiteY6867" fmla="*/ 2010726 h 6367455"/>
                <a:gd name="connsiteX6868" fmla="*/ 2363987 w 6891715"/>
                <a:gd name="connsiteY6868" fmla="*/ 2025013 h 6367455"/>
                <a:gd name="connsiteX6869" fmla="*/ 2377953 w 6891715"/>
                <a:gd name="connsiteY6869" fmla="*/ 2033586 h 6367455"/>
                <a:gd name="connsiteX6870" fmla="*/ 2390330 w 6891715"/>
                <a:gd name="connsiteY6870" fmla="*/ 2019933 h 6367455"/>
                <a:gd name="connsiteX6871" fmla="*/ 2395725 w 6891715"/>
                <a:gd name="connsiteY6871" fmla="*/ 2026918 h 6367455"/>
                <a:gd name="connsiteX6872" fmla="*/ 2422068 w 6891715"/>
                <a:gd name="connsiteY6872" fmla="*/ 2016441 h 6367455"/>
                <a:gd name="connsiteX6873" fmla="*/ 2401756 w 6891715"/>
                <a:gd name="connsiteY6873" fmla="*/ 1998661 h 6367455"/>
                <a:gd name="connsiteX6874" fmla="*/ 2384935 w 6891715"/>
                <a:gd name="connsiteY6874" fmla="*/ 2011360 h 6367455"/>
                <a:gd name="connsiteX6875" fmla="*/ 2370336 w 6891715"/>
                <a:gd name="connsiteY6875" fmla="*/ 2004376 h 6367455"/>
                <a:gd name="connsiteX6876" fmla="*/ 2373191 w 6891715"/>
                <a:gd name="connsiteY6876" fmla="*/ 1984056 h 6367455"/>
                <a:gd name="connsiteX6877" fmla="*/ 2394138 w 6891715"/>
                <a:gd name="connsiteY6877" fmla="*/ 1977706 h 6367455"/>
                <a:gd name="connsiteX6878" fmla="*/ 2409055 w 6891715"/>
                <a:gd name="connsiteY6878" fmla="*/ 1966911 h 6367455"/>
                <a:gd name="connsiteX6879" fmla="*/ 2423655 w 6891715"/>
                <a:gd name="connsiteY6879" fmla="*/ 1967864 h 6367455"/>
                <a:gd name="connsiteX6880" fmla="*/ 2424608 w 6891715"/>
                <a:gd name="connsiteY6880" fmla="*/ 1955164 h 6367455"/>
                <a:gd name="connsiteX6881" fmla="*/ 2438570 w 6891715"/>
                <a:gd name="connsiteY6881" fmla="*/ 1958338 h 6367455"/>
                <a:gd name="connsiteX6882" fmla="*/ 2445870 w 6891715"/>
                <a:gd name="connsiteY6882" fmla="*/ 1965324 h 6367455"/>
                <a:gd name="connsiteX6883" fmla="*/ 2460787 w 6891715"/>
                <a:gd name="connsiteY6883" fmla="*/ 1944051 h 6367455"/>
                <a:gd name="connsiteX6884" fmla="*/ 2480465 w 6891715"/>
                <a:gd name="connsiteY6884" fmla="*/ 1914841 h 6367455"/>
                <a:gd name="connsiteX6885" fmla="*/ 2502364 w 6891715"/>
                <a:gd name="connsiteY6885" fmla="*/ 1913254 h 6367455"/>
                <a:gd name="connsiteX6886" fmla="*/ 2520455 w 6891715"/>
                <a:gd name="connsiteY6886" fmla="*/ 1906904 h 6367455"/>
                <a:gd name="connsiteX6887" fmla="*/ 2529341 w 6891715"/>
                <a:gd name="connsiteY6887" fmla="*/ 1928811 h 6367455"/>
                <a:gd name="connsiteX6888" fmla="*/ 2553461 w 6891715"/>
                <a:gd name="connsiteY6888" fmla="*/ 1919286 h 6367455"/>
                <a:gd name="connsiteX6889" fmla="*/ 2543941 w 6891715"/>
                <a:gd name="connsiteY6889" fmla="*/ 1902459 h 6367455"/>
                <a:gd name="connsiteX6890" fmla="*/ 2538228 w 6891715"/>
                <a:gd name="connsiteY6890" fmla="*/ 1886901 h 6367455"/>
                <a:gd name="connsiteX6891" fmla="*/ 2585518 w 6891715"/>
                <a:gd name="connsiteY6891" fmla="*/ 1865312 h 6367455"/>
                <a:gd name="connsiteX6892" fmla="*/ 2609319 w 6891715"/>
                <a:gd name="connsiteY6892" fmla="*/ 1891347 h 6367455"/>
                <a:gd name="connsiteX6893" fmla="*/ 2603925 w 6891715"/>
                <a:gd name="connsiteY6893" fmla="*/ 1913254 h 6367455"/>
                <a:gd name="connsiteX6894" fmla="*/ 2607415 w 6891715"/>
                <a:gd name="connsiteY6894" fmla="*/ 1925954 h 6367455"/>
                <a:gd name="connsiteX6895" fmla="*/ 2630902 w 6891715"/>
                <a:gd name="connsiteY6895" fmla="*/ 1923731 h 6367455"/>
                <a:gd name="connsiteX6896" fmla="*/ 2619793 w 6891715"/>
                <a:gd name="connsiteY6896" fmla="*/ 1910079 h 6367455"/>
                <a:gd name="connsiteX6897" fmla="*/ 2626141 w 6891715"/>
                <a:gd name="connsiteY6897" fmla="*/ 1900554 h 6367455"/>
                <a:gd name="connsiteX6898" fmla="*/ 2665497 w 6891715"/>
                <a:gd name="connsiteY6898" fmla="*/ 1901189 h 6367455"/>
                <a:gd name="connsiteX6899" fmla="*/ 2678826 w 6891715"/>
                <a:gd name="connsiteY6899" fmla="*/ 1889759 h 6367455"/>
                <a:gd name="connsiteX6900" fmla="*/ 2665179 w 6891715"/>
                <a:gd name="connsiteY6900" fmla="*/ 1871979 h 6367455"/>
                <a:gd name="connsiteX6901" fmla="*/ 2684856 w 6891715"/>
                <a:gd name="connsiteY6901" fmla="*/ 1851658 h 6367455"/>
                <a:gd name="connsiteX6902" fmla="*/ 2739762 w 6891715"/>
                <a:gd name="connsiteY6902" fmla="*/ 1824989 h 6367455"/>
                <a:gd name="connsiteX6903" fmla="*/ 2727702 w 6891715"/>
                <a:gd name="connsiteY6903" fmla="*/ 1843086 h 6367455"/>
                <a:gd name="connsiteX6904" fmla="*/ 2755314 w 6891715"/>
                <a:gd name="connsiteY6904" fmla="*/ 1832928 h 6367455"/>
                <a:gd name="connsiteX6905" fmla="*/ 2757853 w 6891715"/>
                <a:gd name="connsiteY6905" fmla="*/ 1817369 h 6367455"/>
                <a:gd name="connsiteX6906" fmla="*/ 2733732 w 6891715"/>
                <a:gd name="connsiteY6906" fmla="*/ 1816734 h 6367455"/>
                <a:gd name="connsiteX6907" fmla="*/ 2743254 w 6891715"/>
                <a:gd name="connsiteY6907" fmla="*/ 1805304 h 6367455"/>
                <a:gd name="connsiteX6908" fmla="*/ 2743571 w 6891715"/>
                <a:gd name="connsiteY6908" fmla="*/ 1795779 h 6367455"/>
                <a:gd name="connsiteX6909" fmla="*/ 2735636 w 6891715"/>
                <a:gd name="connsiteY6909" fmla="*/ 1791334 h 6367455"/>
                <a:gd name="connsiteX6910" fmla="*/ 2750553 w 6891715"/>
                <a:gd name="connsiteY6910" fmla="*/ 1786571 h 6367455"/>
                <a:gd name="connsiteX6911" fmla="*/ 2749283 w 6891715"/>
                <a:gd name="connsiteY6911" fmla="*/ 1782443 h 6367455"/>
                <a:gd name="connsiteX6912" fmla="*/ 2732463 w 6891715"/>
                <a:gd name="connsiteY6912" fmla="*/ 1785936 h 6367455"/>
                <a:gd name="connsiteX6913" fmla="*/ 2723576 w 6891715"/>
                <a:gd name="connsiteY6913" fmla="*/ 1801494 h 6367455"/>
                <a:gd name="connsiteX6914" fmla="*/ 2655341 w 6891715"/>
                <a:gd name="connsiteY6914" fmla="*/ 1817686 h 6367455"/>
                <a:gd name="connsiteX6915" fmla="*/ 2652167 w 6891715"/>
                <a:gd name="connsiteY6915" fmla="*/ 1822131 h 6367455"/>
                <a:gd name="connsiteX6916" fmla="*/ 2724211 w 6891715"/>
                <a:gd name="connsiteY6916" fmla="*/ 1806891 h 6367455"/>
                <a:gd name="connsiteX6917" fmla="*/ 2726114 w 6891715"/>
                <a:gd name="connsiteY6917" fmla="*/ 1817369 h 6367455"/>
                <a:gd name="connsiteX6918" fmla="*/ 2673431 w 6891715"/>
                <a:gd name="connsiteY6918" fmla="*/ 1835784 h 6367455"/>
                <a:gd name="connsiteX6919" fmla="*/ 2648041 w 6891715"/>
                <a:gd name="connsiteY6919" fmla="*/ 1871979 h 6367455"/>
                <a:gd name="connsiteX6920" fmla="*/ 2615668 w 6891715"/>
                <a:gd name="connsiteY6920" fmla="*/ 1886267 h 6367455"/>
                <a:gd name="connsiteX6921" fmla="*/ 2597261 w 6891715"/>
                <a:gd name="connsiteY6921" fmla="*/ 1856739 h 6367455"/>
                <a:gd name="connsiteX6922" fmla="*/ 2607415 w 6891715"/>
                <a:gd name="connsiteY6922" fmla="*/ 1833245 h 6367455"/>
                <a:gd name="connsiteX6923" fmla="*/ 2587739 w 6891715"/>
                <a:gd name="connsiteY6923" fmla="*/ 1846261 h 6367455"/>
                <a:gd name="connsiteX6924" fmla="*/ 2578217 w 6891715"/>
                <a:gd name="connsiteY6924" fmla="*/ 1843086 h 6367455"/>
                <a:gd name="connsiteX6925" fmla="*/ 2577900 w 6891715"/>
                <a:gd name="connsiteY6925" fmla="*/ 1811336 h 6367455"/>
                <a:gd name="connsiteX6926" fmla="*/ 2599165 w 6891715"/>
                <a:gd name="connsiteY6926" fmla="*/ 1807209 h 6367455"/>
                <a:gd name="connsiteX6927" fmla="*/ 2622967 w 6891715"/>
                <a:gd name="connsiteY6927" fmla="*/ 1785619 h 6367455"/>
                <a:gd name="connsiteX6928" fmla="*/ 2598530 w 6891715"/>
                <a:gd name="connsiteY6928" fmla="*/ 1780538 h 6367455"/>
                <a:gd name="connsiteX6929" fmla="*/ 2596625 w 6891715"/>
                <a:gd name="connsiteY6929" fmla="*/ 1767839 h 6367455"/>
                <a:gd name="connsiteX6930" fmla="*/ 2627094 w 6891715"/>
                <a:gd name="connsiteY6930" fmla="*/ 1760536 h 6367455"/>
                <a:gd name="connsiteX6931" fmla="*/ 2619476 w 6891715"/>
                <a:gd name="connsiteY6931" fmla="*/ 1751963 h 6367455"/>
                <a:gd name="connsiteX6932" fmla="*/ 2625823 w 6891715"/>
                <a:gd name="connsiteY6932" fmla="*/ 1733866 h 6367455"/>
                <a:gd name="connsiteX6933" fmla="*/ 2644550 w 6891715"/>
                <a:gd name="connsiteY6933" fmla="*/ 1726564 h 6367455"/>
                <a:gd name="connsiteX6934" fmla="*/ 2656927 w 6891715"/>
                <a:gd name="connsiteY6934" fmla="*/ 1685606 h 6367455"/>
                <a:gd name="connsiteX6935" fmla="*/ 2672796 w 6891715"/>
                <a:gd name="connsiteY6935" fmla="*/ 1686241 h 6367455"/>
                <a:gd name="connsiteX6936" fmla="*/ 2677239 w 6891715"/>
                <a:gd name="connsiteY6936" fmla="*/ 1672588 h 6367455"/>
                <a:gd name="connsiteX6937" fmla="*/ 2695013 w 6891715"/>
                <a:gd name="connsiteY6937" fmla="*/ 1652269 h 6367455"/>
                <a:gd name="connsiteX6938" fmla="*/ 2703264 w 6891715"/>
                <a:gd name="connsiteY6938" fmla="*/ 1658619 h 6367455"/>
                <a:gd name="connsiteX6939" fmla="*/ 2721355 w 6891715"/>
                <a:gd name="connsiteY6939" fmla="*/ 1676398 h 6367455"/>
                <a:gd name="connsiteX6940" fmla="*/ 2735320 w 6891715"/>
                <a:gd name="connsiteY6940" fmla="*/ 1675128 h 6367455"/>
                <a:gd name="connsiteX6941" fmla="*/ 2719133 w 6891715"/>
                <a:gd name="connsiteY6941" fmla="*/ 1659253 h 6367455"/>
                <a:gd name="connsiteX6942" fmla="*/ 2721355 w 6891715"/>
                <a:gd name="connsiteY6942" fmla="*/ 1651316 h 6367455"/>
                <a:gd name="connsiteX6943" fmla="*/ 2745793 w 6891715"/>
                <a:gd name="connsiteY6943" fmla="*/ 1659253 h 6367455"/>
                <a:gd name="connsiteX6944" fmla="*/ 2749918 w 6891715"/>
                <a:gd name="connsiteY6944" fmla="*/ 1656079 h 6367455"/>
                <a:gd name="connsiteX6945" fmla="*/ 2743254 w 6891715"/>
                <a:gd name="connsiteY6945" fmla="*/ 1642426 h 6367455"/>
                <a:gd name="connsiteX6946" fmla="*/ 2741349 w 6891715"/>
                <a:gd name="connsiteY6946" fmla="*/ 1624646 h 6367455"/>
                <a:gd name="connsiteX6947" fmla="*/ 2750870 w 6891715"/>
                <a:gd name="connsiteY6947" fmla="*/ 1620201 h 6367455"/>
                <a:gd name="connsiteX6948" fmla="*/ 2771499 w 6891715"/>
                <a:gd name="connsiteY6948" fmla="*/ 1600833 h 6367455"/>
                <a:gd name="connsiteX6949" fmla="*/ 2763248 w 6891715"/>
                <a:gd name="connsiteY6949" fmla="*/ 1591944 h 6367455"/>
                <a:gd name="connsiteX6950" fmla="*/ 2742936 w 6891715"/>
                <a:gd name="connsiteY6950" fmla="*/ 1608771 h 6367455"/>
                <a:gd name="connsiteX6951" fmla="*/ 2733732 w 6891715"/>
                <a:gd name="connsiteY6951" fmla="*/ 1609723 h 6367455"/>
                <a:gd name="connsiteX6952" fmla="*/ 2730241 w 6891715"/>
                <a:gd name="connsiteY6952" fmla="*/ 1603374 h 6367455"/>
                <a:gd name="connsiteX6953" fmla="*/ 2741983 w 6891715"/>
                <a:gd name="connsiteY6953" fmla="*/ 1579561 h 6367455"/>
                <a:gd name="connsiteX6954" fmla="*/ 2752459 w 6891715"/>
                <a:gd name="connsiteY6954" fmla="*/ 1580196 h 6367455"/>
                <a:gd name="connsiteX6955" fmla="*/ 2769278 w 6891715"/>
                <a:gd name="connsiteY6955" fmla="*/ 1572576 h 6367455"/>
                <a:gd name="connsiteX6956" fmla="*/ 2766105 w 6891715"/>
                <a:gd name="connsiteY6956" fmla="*/ 1549399 h 6367455"/>
                <a:gd name="connsiteX6957" fmla="*/ 2779435 w 6891715"/>
                <a:gd name="connsiteY6957" fmla="*/ 1533524 h 6367455"/>
                <a:gd name="connsiteX6958" fmla="*/ 2799430 w 6891715"/>
                <a:gd name="connsiteY6958" fmla="*/ 1528127 h 6367455"/>
                <a:gd name="connsiteX6959" fmla="*/ 2804825 w 6891715"/>
                <a:gd name="connsiteY6959" fmla="*/ 1517649 h 6367455"/>
                <a:gd name="connsiteX6960" fmla="*/ 2813077 w 6891715"/>
                <a:gd name="connsiteY6960" fmla="*/ 1509077 h 6367455"/>
                <a:gd name="connsiteX6961" fmla="*/ 2818790 w 6891715"/>
                <a:gd name="connsiteY6961" fmla="*/ 1531937 h 6367455"/>
                <a:gd name="connsiteX6962" fmla="*/ 2830215 w 6891715"/>
                <a:gd name="connsiteY6962" fmla="*/ 1541461 h 6367455"/>
                <a:gd name="connsiteX6963" fmla="*/ 2842592 w 6891715"/>
                <a:gd name="connsiteY6963" fmla="*/ 1520189 h 6367455"/>
                <a:gd name="connsiteX6964" fmla="*/ 2837515 w 6891715"/>
                <a:gd name="connsiteY6964" fmla="*/ 1515109 h 6367455"/>
                <a:gd name="connsiteX6965" fmla="*/ 2855288 w 6891715"/>
                <a:gd name="connsiteY6965" fmla="*/ 1505584 h 6367455"/>
                <a:gd name="connsiteX6966" fmla="*/ 2863540 w 6891715"/>
                <a:gd name="connsiteY6966" fmla="*/ 1493836 h 6367455"/>
                <a:gd name="connsiteX6967" fmla="*/ 2859414 w 6891715"/>
                <a:gd name="connsiteY6967" fmla="*/ 1486534 h 6367455"/>
                <a:gd name="connsiteX6968" fmla="*/ 2845767 w 6891715"/>
                <a:gd name="connsiteY6968" fmla="*/ 1504314 h 6367455"/>
                <a:gd name="connsiteX6969" fmla="*/ 2832120 w 6891715"/>
                <a:gd name="connsiteY6969" fmla="*/ 1513204 h 6367455"/>
                <a:gd name="connsiteX6970" fmla="*/ 2828945 w 6891715"/>
                <a:gd name="connsiteY6970" fmla="*/ 1481137 h 6367455"/>
                <a:gd name="connsiteX6971" fmla="*/ 2828628 w 6891715"/>
                <a:gd name="connsiteY6971" fmla="*/ 1479232 h 6367455"/>
                <a:gd name="connsiteX6972" fmla="*/ 2825772 w 6891715"/>
                <a:gd name="connsiteY6972" fmla="*/ 1481137 h 6367455"/>
                <a:gd name="connsiteX6973" fmla="*/ 2819425 w 6891715"/>
                <a:gd name="connsiteY6973" fmla="*/ 1484629 h 6367455"/>
                <a:gd name="connsiteX6974" fmla="*/ 2806729 w 6891715"/>
                <a:gd name="connsiteY6974" fmla="*/ 1509077 h 6367455"/>
                <a:gd name="connsiteX6975" fmla="*/ 2794987 w 6891715"/>
                <a:gd name="connsiteY6975" fmla="*/ 1503996 h 6367455"/>
                <a:gd name="connsiteX6976" fmla="*/ 2801335 w 6891715"/>
                <a:gd name="connsiteY6976" fmla="*/ 1488122 h 6367455"/>
                <a:gd name="connsiteX6977" fmla="*/ 2807047 w 6891715"/>
                <a:gd name="connsiteY6977" fmla="*/ 1481137 h 6367455"/>
                <a:gd name="connsiteX6978" fmla="*/ 2815933 w 6891715"/>
                <a:gd name="connsiteY6978" fmla="*/ 1470024 h 6367455"/>
                <a:gd name="connsiteX6979" fmla="*/ 2827359 w 6891715"/>
                <a:gd name="connsiteY6979" fmla="*/ 1465897 h 6367455"/>
                <a:gd name="connsiteX6980" fmla="*/ 2821012 w 6891715"/>
                <a:gd name="connsiteY6980" fmla="*/ 1454149 h 6367455"/>
                <a:gd name="connsiteX6981" fmla="*/ 2825137 w 6891715"/>
                <a:gd name="connsiteY6981" fmla="*/ 1438274 h 6367455"/>
                <a:gd name="connsiteX6982" fmla="*/ 2832436 w 6891715"/>
                <a:gd name="connsiteY6982" fmla="*/ 1441449 h 6367455"/>
                <a:gd name="connsiteX6983" fmla="*/ 2833706 w 6891715"/>
                <a:gd name="connsiteY6983" fmla="*/ 1461134 h 6367455"/>
                <a:gd name="connsiteX6984" fmla="*/ 2840371 w 6891715"/>
                <a:gd name="connsiteY6984" fmla="*/ 1467484 h 6367455"/>
                <a:gd name="connsiteX6985" fmla="*/ 2859414 w 6891715"/>
                <a:gd name="connsiteY6985" fmla="*/ 1481137 h 6367455"/>
                <a:gd name="connsiteX6986" fmla="*/ 2862588 w 6891715"/>
                <a:gd name="connsiteY6986" fmla="*/ 1483042 h 6367455"/>
                <a:gd name="connsiteX6987" fmla="*/ 2862271 w 6891715"/>
                <a:gd name="connsiteY6987" fmla="*/ 1481137 h 6367455"/>
                <a:gd name="connsiteX6988" fmla="*/ 2860366 w 6891715"/>
                <a:gd name="connsiteY6988" fmla="*/ 1474152 h 6367455"/>
                <a:gd name="connsiteX6989" fmla="*/ 2854653 w 6891715"/>
                <a:gd name="connsiteY6989" fmla="*/ 1441132 h 6367455"/>
                <a:gd name="connsiteX6990" fmla="*/ 2836563 w 6891715"/>
                <a:gd name="connsiteY6990" fmla="*/ 1430972 h 6367455"/>
                <a:gd name="connsiteX6991" fmla="*/ 2833072 w 6891715"/>
                <a:gd name="connsiteY6991" fmla="*/ 1410017 h 6367455"/>
                <a:gd name="connsiteX6992" fmla="*/ 2847036 w 6891715"/>
                <a:gd name="connsiteY6992" fmla="*/ 1405255 h 6367455"/>
                <a:gd name="connsiteX6993" fmla="*/ 2852749 w 6891715"/>
                <a:gd name="connsiteY6993" fmla="*/ 1426527 h 6367455"/>
                <a:gd name="connsiteX6994" fmla="*/ 2864174 w 6891715"/>
                <a:gd name="connsiteY6994" fmla="*/ 1423987 h 6367455"/>
                <a:gd name="connsiteX6995" fmla="*/ 2868300 w 6891715"/>
                <a:gd name="connsiteY6995" fmla="*/ 1403350 h 6367455"/>
                <a:gd name="connsiteX6996" fmla="*/ 2848941 w 6891715"/>
                <a:gd name="connsiteY6996" fmla="*/ 1392554 h 6367455"/>
                <a:gd name="connsiteX6997" fmla="*/ 2854970 w 6891715"/>
                <a:gd name="connsiteY6997" fmla="*/ 1378267 h 6367455"/>
                <a:gd name="connsiteX6998" fmla="*/ 2874013 w 6891715"/>
                <a:gd name="connsiteY6998" fmla="*/ 1375727 h 6367455"/>
                <a:gd name="connsiteX6999" fmla="*/ 2865761 w 6891715"/>
                <a:gd name="connsiteY6999" fmla="*/ 1360170 h 6367455"/>
                <a:gd name="connsiteX7000" fmla="*/ 2872744 w 6891715"/>
                <a:gd name="connsiteY7000" fmla="*/ 1346200 h 6367455"/>
                <a:gd name="connsiteX7001" fmla="*/ 2899721 w 6891715"/>
                <a:gd name="connsiteY7001" fmla="*/ 1361757 h 6367455"/>
                <a:gd name="connsiteX7002" fmla="*/ 2904482 w 6891715"/>
                <a:gd name="connsiteY7002" fmla="*/ 1355407 h 6367455"/>
                <a:gd name="connsiteX7003" fmla="*/ 2886390 w 6891715"/>
                <a:gd name="connsiteY7003" fmla="*/ 1337945 h 6367455"/>
                <a:gd name="connsiteX7004" fmla="*/ 2887660 w 6891715"/>
                <a:gd name="connsiteY7004" fmla="*/ 1321752 h 6367455"/>
                <a:gd name="connsiteX7005" fmla="*/ 2864174 w 6891715"/>
                <a:gd name="connsiteY7005" fmla="*/ 1337945 h 6367455"/>
                <a:gd name="connsiteX7006" fmla="*/ 2844496 w 6891715"/>
                <a:gd name="connsiteY7006" fmla="*/ 1366519 h 6367455"/>
                <a:gd name="connsiteX7007" fmla="*/ 2834976 w 6891715"/>
                <a:gd name="connsiteY7007" fmla="*/ 1356360 h 6367455"/>
                <a:gd name="connsiteX7008" fmla="*/ 2854970 w 6891715"/>
                <a:gd name="connsiteY7008" fmla="*/ 1345247 h 6367455"/>
                <a:gd name="connsiteX7009" fmla="*/ 2850527 w 6891715"/>
                <a:gd name="connsiteY7009" fmla="*/ 1331912 h 6367455"/>
                <a:gd name="connsiteX7010" fmla="*/ 2827041 w 6891715"/>
                <a:gd name="connsiteY7010" fmla="*/ 1327467 h 6367455"/>
                <a:gd name="connsiteX7011" fmla="*/ 2834659 w 6891715"/>
                <a:gd name="connsiteY7011" fmla="*/ 1308735 h 6367455"/>
                <a:gd name="connsiteX7012" fmla="*/ 2850527 w 6891715"/>
                <a:gd name="connsiteY7012" fmla="*/ 1323340 h 6367455"/>
                <a:gd name="connsiteX7013" fmla="*/ 2888296 w 6891715"/>
                <a:gd name="connsiteY7013" fmla="*/ 1308100 h 6367455"/>
                <a:gd name="connsiteX7014" fmla="*/ 2890518 w 6891715"/>
                <a:gd name="connsiteY7014" fmla="*/ 1278890 h 6367455"/>
                <a:gd name="connsiteX7015" fmla="*/ 2898768 w 6891715"/>
                <a:gd name="connsiteY7015" fmla="*/ 1278255 h 6367455"/>
                <a:gd name="connsiteX7016" fmla="*/ 2925112 w 6891715"/>
                <a:gd name="connsiteY7016" fmla="*/ 1271905 h 6367455"/>
                <a:gd name="connsiteX7017" fmla="*/ 2936854 w 6891715"/>
                <a:gd name="connsiteY7017" fmla="*/ 1286510 h 6367455"/>
                <a:gd name="connsiteX7018" fmla="*/ 2945741 w 6891715"/>
                <a:gd name="connsiteY7018" fmla="*/ 1306830 h 6367455"/>
                <a:gd name="connsiteX7019" fmla="*/ 2953675 w 6891715"/>
                <a:gd name="connsiteY7019" fmla="*/ 1290637 h 6367455"/>
                <a:gd name="connsiteX7020" fmla="*/ 2975891 w 6891715"/>
                <a:gd name="connsiteY7020" fmla="*/ 1279843 h 6367455"/>
                <a:gd name="connsiteX7021" fmla="*/ 2984143 w 6891715"/>
                <a:gd name="connsiteY7021" fmla="*/ 1264285 h 6367455"/>
                <a:gd name="connsiteX7022" fmla="*/ 2954945 w 6891715"/>
                <a:gd name="connsiteY7022" fmla="*/ 1267460 h 6367455"/>
                <a:gd name="connsiteX7023" fmla="*/ 2946376 w 6891715"/>
                <a:gd name="connsiteY7023" fmla="*/ 1276033 h 6367455"/>
                <a:gd name="connsiteX7024" fmla="*/ 2925746 w 6891715"/>
                <a:gd name="connsiteY7024" fmla="*/ 1242377 h 6367455"/>
                <a:gd name="connsiteX7025" fmla="*/ 2918447 w 6891715"/>
                <a:gd name="connsiteY7025" fmla="*/ 1238250 h 6367455"/>
                <a:gd name="connsiteX7026" fmla="*/ 2920351 w 6891715"/>
                <a:gd name="connsiteY7026" fmla="*/ 1219200 h 6367455"/>
                <a:gd name="connsiteX7027" fmla="*/ 2935267 w 6891715"/>
                <a:gd name="connsiteY7027" fmla="*/ 1221423 h 6367455"/>
                <a:gd name="connsiteX7028" fmla="*/ 2941297 w 6891715"/>
                <a:gd name="connsiteY7028" fmla="*/ 1202373 h 6367455"/>
                <a:gd name="connsiteX7029" fmla="*/ 2907338 w 6891715"/>
                <a:gd name="connsiteY7029" fmla="*/ 1198563 h 6367455"/>
                <a:gd name="connsiteX7030" fmla="*/ 2908607 w 6891715"/>
                <a:gd name="connsiteY7030" fmla="*/ 1184593 h 6367455"/>
                <a:gd name="connsiteX7031" fmla="*/ 2939394 w 6891715"/>
                <a:gd name="connsiteY7031" fmla="*/ 1183323 h 6367455"/>
                <a:gd name="connsiteX7032" fmla="*/ 2919081 w 6891715"/>
                <a:gd name="connsiteY7032" fmla="*/ 1175068 h 6367455"/>
                <a:gd name="connsiteX7033" fmla="*/ 2926063 w 6891715"/>
                <a:gd name="connsiteY7033" fmla="*/ 1166495 h 6367455"/>
                <a:gd name="connsiteX7034" fmla="*/ 2943202 w 6891715"/>
                <a:gd name="connsiteY7034" fmla="*/ 1173798 h 6367455"/>
                <a:gd name="connsiteX7035" fmla="*/ 2948280 w 6891715"/>
                <a:gd name="connsiteY7035" fmla="*/ 1164273 h 6367455"/>
                <a:gd name="connsiteX7036" fmla="*/ 2940980 w 6891715"/>
                <a:gd name="connsiteY7036" fmla="*/ 1155065 h 6367455"/>
                <a:gd name="connsiteX7037" fmla="*/ 2943202 w 6891715"/>
                <a:gd name="connsiteY7037" fmla="*/ 1143318 h 6367455"/>
                <a:gd name="connsiteX7038" fmla="*/ 2968273 w 6891715"/>
                <a:gd name="connsiteY7038" fmla="*/ 1139825 h 6367455"/>
                <a:gd name="connsiteX7039" fmla="*/ 2953358 w 6891715"/>
                <a:gd name="connsiteY7039" fmla="*/ 1131570 h 6367455"/>
                <a:gd name="connsiteX7040" fmla="*/ 2942884 w 6891715"/>
                <a:gd name="connsiteY7040" fmla="*/ 1119187 h 6367455"/>
                <a:gd name="connsiteX7041" fmla="*/ 2946058 w 6891715"/>
                <a:gd name="connsiteY7041" fmla="*/ 1109662 h 6367455"/>
                <a:gd name="connsiteX7042" fmla="*/ 2965102 w 6891715"/>
                <a:gd name="connsiteY7042" fmla="*/ 1113473 h 6367455"/>
                <a:gd name="connsiteX7043" fmla="*/ 2969862 w 6891715"/>
                <a:gd name="connsiteY7043" fmla="*/ 1100772 h 6367455"/>
                <a:gd name="connsiteX7044" fmla="*/ 2984778 w 6891715"/>
                <a:gd name="connsiteY7044" fmla="*/ 1106170 h 6367455"/>
                <a:gd name="connsiteX7045" fmla="*/ 2996522 w 6891715"/>
                <a:gd name="connsiteY7045" fmla="*/ 1093470 h 6367455"/>
                <a:gd name="connsiteX7046" fmla="*/ 3010169 w 6891715"/>
                <a:gd name="connsiteY7046" fmla="*/ 1094105 h 6367455"/>
                <a:gd name="connsiteX7047" fmla="*/ 3014294 w 6891715"/>
                <a:gd name="connsiteY7047" fmla="*/ 1066800 h 6367455"/>
                <a:gd name="connsiteX7048" fmla="*/ 3027942 w 6891715"/>
                <a:gd name="connsiteY7048" fmla="*/ 1062355 h 6367455"/>
                <a:gd name="connsiteX7049" fmla="*/ 3034289 w 6891715"/>
                <a:gd name="connsiteY7049" fmla="*/ 1054735 h 6367455"/>
                <a:gd name="connsiteX7050" fmla="*/ 3062536 w 6891715"/>
                <a:gd name="connsiteY7050" fmla="*/ 1052830 h 6367455"/>
                <a:gd name="connsiteX7051" fmla="*/ 3082848 w 6891715"/>
                <a:gd name="connsiteY7051" fmla="*/ 1044892 h 6367455"/>
                <a:gd name="connsiteX7052" fmla="*/ 3104107 w 6891715"/>
                <a:gd name="connsiteY7052" fmla="*/ 1064577 h 6367455"/>
                <a:gd name="connsiteX7053" fmla="*/ 3119976 w 6891715"/>
                <a:gd name="connsiteY7053" fmla="*/ 1045527 h 6367455"/>
                <a:gd name="connsiteX7054" fmla="*/ 3102520 w 6891715"/>
                <a:gd name="connsiteY7054" fmla="*/ 1029017 h 6367455"/>
                <a:gd name="connsiteX7055" fmla="*/ 3083799 w 6891715"/>
                <a:gd name="connsiteY7055" fmla="*/ 1030287 h 6367455"/>
                <a:gd name="connsiteX7056" fmla="*/ 3074913 w 6891715"/>
                <a:gd name="connsiteY7056" fmla="*/ 1017587 h 6367455"/>
                <a:gd name="connsiteX7057" fmla="*/ 3058410 w 6891715"/>
                <a:gd name="connsiteY7057" fmla="*/ 1028382 h 6367455"/>
                <a:gd name="connsiteX7058" fmla="*/ 3052697 w 6891715"/>
                <a:gd name="connsiteY7058" fmla="*/ 1010602 h 6367455"/>
                <a:gd name="connsiteX7059" fmla="*/ 3043175 w 6891715"/>
                <a:gd name="connsiteY7059" fmla="*/ 1005204 h 6367455"/>
                <a:gd name="connsiteX7060" fmla="*/ 3049206 w 6891715"/>
                <a:gd name="connsiteY7060" fmla="*/ 973770 h 6367455"/>
                <a:gd name="connsiteX7061" fmla="*/ 3072057 w 6891715"/>
                <a:gd name="connsiteY7061" fmla="*/ 948370 h 6367455"/>
                <a:gd name="connsiteX7062" fmla="*/ 3079991 w 6891715"/>
                <a:gd name="connsiteY7062" fmla="*/ 969325 h 6367455"/>
                <a:gd name="connsiteX7063" fmla="*/ 3093634 w 6891715"/>
                <a:gd name="connsiteY7063" fmla="*/ 972500 h 6367455"/>
                <a:gd name="connsiteX7064" fmla="*/ 3099029 w 6891715"/>
                <a:gd name="connsiteY7064" fmla="*/ 980437 h 6367455"/>
                <a:gd name="connsiteX7065" fmla="*/ 3110772 w 6891715"/>
                <a:gd name="connsiteY7065" fmla="*/ 974087 h 6367455"/>
                <a:gd name="connsiteX7066" fmla="*/ 3125689 w 6891715"/>
                <a:gd name="connsiteY7066" fmla="*/ 985517 h 6367455"/>
                <a:gd name="connsiteX7067" fmla="*/ 3140605 w 6891715"/>
                <a:gd name="connsiteY7067" fmla="*/ 979167 h 6367455"/>
                <a:gd name="connsiteX7068" fmla="*/ 3133623 w 6891715"/>
                <a:gd name="connsiteY7068" fmla="*/ 967737 h 6367455"/>
                <a:gd name="connsiteX7069" fmla="*/ 3150762 w 6891715"/>
                <a:gd name="connsiteY7069" fmla="*/ 948687 h 6367455"/>
                <a:gd name="connsiteX7070" fmla="*/ 3128545 w 6891715"/>
                <a:gd name="connsiteY7070" fmla="*/ 959165 h 6367455"/>
                <a:gd name="connsiteX7071" fmla="*/ 3107598 w 6891715"/>
                <a:gd name="connsiteY7071" fmla="*/ 961387 h 6367455"/>
                <a:gd name="connsiteX7072" fmla="*/ 3100933 w 6891715"/>
                <a:gd name="connsiteY7072" fmla="*/ 952180 h 6367455"/>
                <a:gd name="connsiteX7073" fmla="*/ 3120928 w 6891715"/>
                <a:gd name="connsiteY7073" fmla="*/ 940432 h 6367455"/>
                <a:gd name="connsiteX7074" fmla="*/ 3136480 w 6891715"/>
                <a:gd name="connsiteY7074" fmla="*/ 921065 h 6367455"/>
                <a:gd name="connsiteX7075" fmla="*/ 3125054 w 6891715"/>
                <a:gd name="connsiteY7075" fmla="*/ 914080 h 6367455"/>
                <a:gd name="connsiteX7076" fmla="*/ 3137749 w 6891715"/>
                <a:gd name="connsiteY7076" fmla="*/ 903285 h 6367455"/>
                <a:gd name="connsiteX7077" fmla="*/ 3126006 w 6891715"/>
                <a:gd name="connsiteY7077" fmla="*/ 895982 h 6367455"/>
                <a:gd name="connsiteX7078" fmla="*/ 3117437 w 6891715"/>
                <a:gd name="connsiteY7078" fmla="*/ 886775 h 6367455"/>
                <a:gd name="connsiteX7079" fmla="*/ 3130767 w 6891715"/>
                <a:gd name="connsiteY7079" fmla="*/ 865502 h 6367455"/>
                <a:gd name="connsiteX7080" fmla="*/ 3139971 w 6891715"/>
                <a:gd name="connsiteY7080" fmla="*/ 846453 h 6367455"/>
                <a:gd name="connsiteX7081" fmla="*/ 3158061 w 6891715"/>
                <a:gd name="connsiteY7081" fmla="*/ 839150 h 6367455"/>
                <a:gd name="connsiteX7082" fmla="*/ 3169487 w 6891715"/>
                <a:gd name="connsiteY7082" fmla="*/ 806130 h 6367455"/>
                <a:gd name="connsiteX7083" fmla="*/ 3179008 w 6891715"/>
                <a:gd name="connsiteY7083" fmla="*/ 806130 h 6367455"/>
                <a:gd name="connsiteX7084" fmla="*/ 3174882 w 6891715"/>
                <a:gd name="connsiteY7084" fmla="*/ 816607 h 6367455"/>
                <a:gd name="connsiteX7085" fmla="*/ 3180278 w 6891715"/>
                <a:gd name="connsiteY7085" fmla="*/ 839785 h 6367455"/>
                <a:gd name="connsiteX7086" fmla="*/ 3190116 w 6891715"/>
                <a:gd name="connsiteY7086" fmla="*/ 854390 h 6367455"/>
                <a:gd name="connsiteX7087" fmla="*/ 3192021 w 6891715"/>
                <a:gd name="connsiteY7087" fmla="*/ 868995 h 6367455"/>
                <a:gd name="connsiteX7088" fmla="*/ 3200590 w 6891715"/>
                <a:gd name="connsiteY7088" fmla="*/ 852167 h 6367455"/>
                <a:gd name="connsiteX7089" fmla="*/ 3218680 w 6891715"/>
                <a:gd name="connsiteY7089" fmla="*/ 858518 h 6367455"/>
                <a:gd name="connsiteX7090" fmla="*/ 3225028 w 6891715"/>
                <a:gd name="connsiteY7090" fmla="*/ 849945 h 6367455"/>
                <a:gd name="connsiteX7091" fmla="*/ 3219315 w 6891715"/>
                <a:gd name="connsiteY7091" fmla="*/ 840420 h 6367455"/>
                <a:gd name="connsiteX7092" fmla="*/ 3191069 w 6891715"/>
                <a:gd name="connsiteY7092" fmla="*/ 848357 h 6367455"/>
                <a:gd name="connsiteX7093" fmla="*/ 3195194 w 6891715"/>
                <a:gd name="connsiteY7093" fmla="*/ 835340 h 6367455"/>
                <a:gd name="connsiteX7094" fmla="*/ 3209794 w 6891715"/>
                <a:gd name="connsiteY7094" fmla="*/ 835023 h 6367455"/>
                <a:gd name="connsiteX7095" fmla="*/ 3217094 w 6891715"/>
                <a:gd name="connsiteY7095" fmla="*/ 827720 h 6367455"/>
                <a:gd name="connsiteX7096" fmla="*/ 3204398 w 6891715"/>
                <a:gd name="connsiteY7096" fmla="*/ 809940 h 6367455"/>
                <a:gd name="connsiteX7097" fmla="*/ 3218046 w 6891715"/>
                <a:gd name="connsiteY7097" fmla="*/ 803590 h 6367455"/>
                <a:gd name="connsiteX7098" fmla="*/ 3208207 w 6891715"/>
                <a:gd name="connsiteY7098" fmla="*/ 786762 h 6367455"/>
                <a:gd name="connsiteX7099" fmla="*/ 3190434 w 6891715"/>
                <a:gd name="connsiteY7099" fmla="*/ 777555 h 6367455"/>
                <a:gd name="connsiteX7100" fmla="*/ 3204716 w 6891715"/>
                <a:gd name="connsiteY7100" fmla="*/ 760410 h 6367455"/>
                <a:gd name="connsiteX7101" fmla="*/ 3237723 w 6891715"/>
                <a:gd name="connsiteY7101" fmla="*/ 746440 h 6367455"/>
                <a:gd name="connsiteX7102" fmla="*/ 3256766 w 6891715"/>
                <a:gd name="connsiteY7102" fmla="*/ 757870 h 6367455"/>
                <a:gd name="connsiteX7103" fmla="*/ 3273904 w 6891715"/>
                <a:gd name="connsiteY7103" fmla="*/ 744853 h 6367455"/>
                <a:gd name="connsiteX7104" fmla="*/ 3287551 w 6891715"/>
                <a:gd name="connsiteY7104" fmla="*/ 776285 h 6367455"/>
                <a:gd name="connsiteX7105" fmla="*/ 3305642 w 6891715"/>
                <a:gd name="connsiteY7105" fmla="*/ 776285 h 6367455"/>
                <a:gd name="connsiteX7106" fmla="*/ 3294851 w 6891715"/>
                <a:gd name="connsiteY7106" fmla="*/ 757553 h 6367455"/>
                <a:gd name="connsiteX7107" fmla="*/ 3315798 w 6891715"/>
                <a:gd name="connsiteY7107" fmla="*/ 744535 h 6367455"/>
                <a:gd name="connsiteX7108" fmla="*/ 3326589 w 6891715"/>
                <a:gd name="connsiteY7108" fmla="*/ 729613 h 6367455"/>
                <a:gd name="connsiteX7109" fmla="*/ 3312624 w 6891715"/>
                <a:gd name="connsiteY7109" fmla="*/ 723580 h 6367455"/>
                <a:gd name="connsiteX7110" fmla="*/ 3320876 w 6891715"/>
                <a:gd name="connsiteY7110" fmla="*/ 705800 h 6367455"/>
                <a:gd name="connsiteX7111" fmla="*/ 3310085 w 6891715"/>
                <a:gd name="connsiteY7111" fmla="*/ 703578 h 6367455"/>
                <a:gd name="connsiteX7112" fmla="*/ 3281839 w 6891715"/>
                <a:gd name="connsiteY7112" fmla="*/ 732470 h 6367455"/>
                <a:gd name="connsiteX7113" fmla="*/ 3269143 w 6891715"/>
                <a:gd name="connsiteY7113" fmla="*/ 728343 h 6367455"/>
                <a:gd name="connsiteX7114" fmla="*/ 3263748 w 6891715"/>
                <a:gd name="connsiteY7114" fmla="*/ 710245 h 6367455"/>
                <a:gd name="connsiteX7115" fmla="*/ 3249149 w 6891715"/>
                <a:gd name="connsiteY7115" fmla="*/ 709610 h 6367455"/>
                <a:gd name="connsiteX7116" fmla="*/ 3244705 w 6891715"/>
                <a:gd name="connsiteY7116" fmla="*/ 728660 h 6367455"/>
                <a:gd name="connsiteX7117" fmla="*/ 3220267 w 6891715"/>
                <a:gd name="connsiteY7117" fmla="*/ 720088 h 6367455"/>
                <a:gd name="connsiteX7118" fmla="*/ 3219315 w 6891715"/>
                <a:gd name="connsiteY7118" fmla="*/ 706753 h 6367455"/>
                <a:gd name="connsiteX7119" fmla="*/ 3252005 w 6891715"/>
                <a:gd name="connsiteY7119" fmla="*/ 666430 h 6367455"/>
                <a:gd name="connsiteX7120" fmla="*/ 3262161 w 6891715"/>
                <a:gd name="connsiteY7120" fmla="*/ 634680 h 6367455"/>
                <a:gd name="connsiteX7121" fmla="*/ 3284060 w 6891715"/>
                <a:gd name="connsiteY7121" fmla="*/ 628330 h 6367455"/>
                <a:gd name="connsiteX7122" fmla="*/ 3281839 w 6891715"/>
                <a:gd name="connsiteY7122" fmla="*/ 615313 h 6367455"/>
                <a:gd name="connsiteX7123" fmla="*/ 3314529 w 6891715"/>
                <a:gd name="connsiteY7123" fmla="*/ 598168 h 6367455"/>
                <a:gd name="connsiteX7124" fmla="*/ 3322780 w 6891715"/>
                <a:gd name="connsiteY7124" fmla="*/ 579435 h 6367455"/>
                <a:gd name="connsiteX7125" fmla="*/ 3375782 w 6891715"/>
                <a:gd name="connsiteY7125" fmla="*/ 550225 h 6367455"/>
                <a:gd name="connsiteX7126" fmla="*/ 3368800 w 6891715"/>
                <a:gd name="connsiteY7126" fmla="*/ 538795 h 6367455"/>
                <a:gd name="connsiteX7127" fmla="*/ 3365626 w 6891715"/>
                <a:gd name="connsiteY7127" fmla="*/ 509268 h 6367455"/>
                <a:gd name="connsiteX7128" fmla="*/ 3383082 w 6891715"/>
                <a:gd name="connsiteY7128" fmla="*/ 459420 h 6367455"/>
                <a:gd name="connsiteX7129" fmla="*/ 3397999 w 6891715"/>
                <a:gd name="connsiteY7129" fmla="*/ 475295 h 6367455"/>
                <a:gd name="connsiteX7130" fmla="*/ 3382447 w 6891715"/>
                <a:gd name="connsiteY7130" fmla="*/ 500695 h 6367455"/>
                <a:gd name="connsiteX7131" fmla="*/ 3392921 w 6891715"/>
                <a:gd name="connsiteY7131" fmla="*/ 506728 h 6367455"/>
                <a:gd name="connsiteX7132" fmla="*/ 3396095 w 6891715"/>
                <a:gd name="connsiteY7132" fmla="*/ 496250 h 6367455"/>
                <a:gd name="connsiteX7133" fmla="*/ 3407838 w 6891715"/>
                <a:gd name="connsiteY7133" fmla="*/ 499425 h 6367455"/>
                <a:gd name="connsiteX7134" fmla="*/ 3415137 w 6891715"/>
                <a:gd name="connsiteY7134" fmla="*/ 518158 h 6367455"/>
                <a:gd name="connsiteX7135" fmla="*/ 3420533 w 6891715"/>
                <a:gd name="connsiteY7135" fmla="*/ 500378 h 6367455"/>
                <a:gd name="connsiteX7136" fmla="*/ 3437671 w 6891715"/>
                <a:gd name="connsiteY7136" fmla="*/ 512760 h 6367455"/>
                <a:gd name="connsiteX7137" fmla="*/ 3449097 w 6891715"/>
                <a:gd name="connsiteY7137" fmla="*/ 499108 h 6367455"/>
                <a:gd name="connsiteX7138" fmla="*/ 3423389 w 6891715"/>
                <a:gd name="connsiteY7138" fmla="*/ 483550 h 6367455"/>
                <a:gd name="connsiteX7139" fmla="*/ 3422437 w 6891715"/>
                <a:gd name="connsiteY7139" fmla="*/ 465453 h 6367455"/>
                <a:gd name="connsiteX7140" fmla="*/ 3417042 w 6891715"/>
                <a:gd name="connsiteY7140" fmla="*/ 452118 h 6367455"/>
                <a:gd name="connsiteX7141" fmla="*/ 3442114 w 6891715"/>
                <a:gd name="connsiteY7141" fmla="*/ 451800 h 6367455"/>
                <a:gd name="connsiteX7142" fmla="*/ 3461792 w 6891715"/>
                <a:gd name="connsiteY7142" fmla="*/ 498155 h 6367455"/>
                <a:gd name="connsiteX7143" fmla="*/ 3488452 w 6891715"/>
                <a:gd name="connsiteY7143" fmla="*/ 508315 h 6367455"/>
                <a:gd name="connsiteX7144" fmla="*/ 3491625 w 6891715"/>
                <a:gd name="connsiteY7144" fmla="*/ 528000 h 6367455"/>
                <a:gd name="connsiteX7145" fmla="*/ 3516063 w 6891715"/>
                <a:gd name="connsiteY7145" fmla="*/ 538478 h 6367455"/>
                <a:gd name="connsiteX7146" fmla="*/ 3518285 w 6891715"/>
                <a:gd name="connsiteY7146" fmla="*/ 524825 h 6367455"/>
                <a:gd name="connsiteX7147" fmla="*/ 3488134 w 6891715"/>
                <a:gd name="connsiteY7147" fmla="*/ 483868 h 6367455"/>
                <a:gd name="connsiteX7148" fmla="*/ 3477343 w 6891715"/>
                <a:gd name="connsiteY7148" fmla="*/ 482915 h 6367455"/>
                <a:gd name="connsiteX7149" fmla="*/ 3464648 w 6891715"/>
                <a:gd name="connsiteY7149" fmla="*/ 467358 h 6367455"/>
                <a:gd name="connsiteX7150" fmla="*/ 3469726 w 6891715"/>
                <a:gd name="connsiteY7150" fmla="*/ 443863 h 6367455"/>
                <a:gd name="connsiteX7151" fmla="*/ 3455762 w 6891715"/>
                <a:gd name="connsiteY7151" fmla="*/ 430528 h 6367455"/>
                <a:gd name="connsiteX7152" fmla="*/ 3478930 w 6891715"/>
                <a:gd name="connsiteY7152" fmla="*/ 391158 h 6367455"/>
                <a:gd name="connsiteX7153" fmla="*/ 3499877 w 6891715"/>
                <a:gd name="connsiteY7153" fmla="*/ 392110 h 6367455"/>
                <a:gd name="connsiteX7154" fmla="*/ 3504955 w 6891715"/>
                <a:gd name="connsiteY7154" fmla="*/ 382586 h 6367455"/>
                <a:gd name="connsiteX7155" fmla="*/ 3519872 w 6891715"/>
                <a:gd name="connsiteY7155" fmla="*/ 382268 h 6367455"/>
                <a:gd name="connsiteX7156" fmla="*/ 3513842 w 6891715"/>
                <a:gd name="connsiteY7156" fmla="*/ 401318 h 6367455"/>
                <a:gd name="connsiteX7157" fmla="*/ 3521459 w 6891715"/>
                <a:gd name="connsiteY7157" fmla="*/ 416240 h 6367455"/>
                <a:gd name="connsiteX7158" fmla="*/ 3521776 w 6891715"/>
                <a:gd name="connsiteY7158" fmla="*/ 474978 h 6367455"/>
                <a:gd name="connsiteX7159" fmla="*/ 3539232 w 6891715"/>
                <a:gd name="connsiteY7159" fmla="*/ 441323 h 6367455"/>
                <a:gd name="connsiteX7160" fmla="*/ 3545262 w 6891715"/>
                <a:gd name="connsiteY7160" fmla="*/ 385443 h 6367455"/>
                <a:gd name="connsiteX7161" fmla="*/ 3559862 w 6891715"/>
                <a:gd name="connsiteY7161" fmla="*/ 374013 h 6367455"/>
                <a:gd name="connsiteX7162" fmla="*/ 3560814 w 6891715"/>
                <a:gd name="connsiteY7162" fmla="*/ 355915 h 6367455"/>
                <a:gd name="connsiteX7163" fmla="*/ 3577000 w 6891715"/>
                <a:gd name="connsiteY7163" fmla="*/ 346390 h 6367455"/>
                <a:gd name="connsiteX7164" fmla="*/ 3584934 w 6891715"/>
                <a:gd name="connsiteY7164" fmla="*/ 337818 h 6367455"/>
                <a:gd name="connsiteX7165" fmla="*/ 3583347 w 6891715"/>
                <a:gd name="connsiteY7165" fmla="*/ 378775 h 6367455"/>
                <a:gd name="connsiteX7166" fmla="*/ 3572874 w 6891715"/>
                <a:gd name="connsiteY7166" fmla="*/ 405445 h 6367455"/>
                <a:gd name="connsiteX7167" fmla="*/ 3584934 w 6891715"/>
                <a:gd name="connsiteY7167" fmla="*/ 431480 h 6367455"/>
                <a:gd name="connsiteX7168" fmla="*/ 3584934 w 6891715"/>
                <a:gd name="connsiteY7168" fmla="*/ 456563 h 6367455"/>
                <a:gd name="connsiteX7169" fmla="*/ 3565574 w 6891715"/>
                <a:gd name="connsiteY7169" fmla="*/ 494980 h 6367455"/>
                <a:gd name="connsiteX7170" fmla="*/ 3565574 w 6891715"/>
                <a:gd name="connsiteY7170" fmla="*/ 505458 h 6367455"/>
                <a:gd name="connsiteX7171" fmla="*/ 3590647 w 6891715"/>
                <a:gd name="connsiteY7171" fmla="*/ 478788 h 6367455"/>
                <a:gd name="connsiteX7172" fmla="*/ 3597629 w 6891715"/>
                <a:gd name="connsiteY7172" fmla="*/ 443863 h 6367455"/>
                <a:gd name="connsiteX7173" fmla="*/ 3607151 w 6891715"/>
                <a:gd name="connsiteY7173" fmla="*/ 440688 h 6367455"/>
                <a:gd name="connsiteX7174" fmla="*/ 3619846 w 6891715"/>
                <a:gd name="connsiteY7174" fmla="*/ 457198 h 6367455"/>
                <a:gd name="connsiteX7175" fmla="*/ 3627463 w 6891715"/>
                <a:gd name="connsiteY7175" fmla="*/ 443545 h 6367455"/>
                <a:gd name="connsiteX7176" fmla="*/ 3610007 w 6891715"/>
                <a:gd name="connsiteY7176" fmla="*/ 428940 h 6367455"/>
                <a:gd name="connsiteX7177" fmla="*/ 3605881 w 6891715"/>
                <a:gd name="connsiteY7177" fmla="*/ 393380 h 6367455"/>
                <a:gd name="connsiteX7178" fmla="*/ 3626828 w 6891715"/>
                <a:gd name="connsiteY7178" fmla="*/ 379410 h 6367455"/>
                <a:gd name="connsiteX7179" fmla="*/ 3629685 w 6891715"/>
                <a:gd name="connsiteY7179" fmla="*/ 350835 h 6367455"/>
                <a:gd name="connsiteX7180" fmla="*/ 3642380 w 6891715"/>
                <a:gd name="connsiteY7180" fmla="*/ 337183 h 6367455"/>
                <a:gd name="connsiteX7181" fmla="*/ 3652853 w 6891715"/>
                <a:gd name="connsiteY7181" fmla="*/ 342263 h 6367455"/>
                <a:gd name="connsiteX7182" fmla="*/ 3641428 w 6891715"/>
                <a:gd name="connsiteY7182" fmla="*/ 366710 h 6367455"/>
                <a:gd name="connsiteX7183" fmla="*/ 3662692 w 6891715"/>
                <a:gd name="connsiteY7183" fmla="*/ 378140 h 6367455"/>
                <a:gd name="connsiteX7184" fmla="*/ 3668722 w 6891715"/>
                <a:gd name="connsiteY7184" fmla="*/ 349565 h 6367455"/>
                <a:gd name="connsiteX7185" fmla="*/ 3689986 w 6891715"/>
                <a:gd name="connsiteY7185" fmla="*/ 351471 h 6367455"/>
                <a:gd name="connsiteX7186" fmla="*/ 3669357 w 6891715"/>
                <a:gd name="connsiteY7186" fmla="*/ 331785 h 6367455"/>
                <a:gd name="connsiteX7187" fmla="*/ 3676974 w 6891715"/>
                <a:gd name="connsiteY7187" fmla="*/ 316863 h 6367455"/>
                <a:gd name="connsiteX7188" fmla="*/ 3692843 w 6891715"/>
                <a:gd name="connsiteY7188" fmla="*/ 327023 h 6367455"/>
                <a:gd name="connsiteX7189" fmla="*/ 3703951 w 6891715"/>
                <a:gd name="connsiteY7189" fmla="*/ 353375 h 6367455"/>
                <a:gd name="connsiteX7190" fmla="*/ 3718550 w 6891715"/>
                <a:gd name="connsiteY7190" fmla="*/ 355598 h 6367455"/>
                <a:gd name="connsiteX7191" fmla="*/ 3728072 w 6891715"/>
                <a:gd name="connsiteY7191" fmla="*/ 377505 h 6367455"/>
                <a:gd name="connsiteX7192" fmla="*/ 3747432 w 6891715"/>
                <a:gd name="connsiteY7192" fmla="*/ 396238 h 6367455"/>
                <a:gd name="connsiteX7193" fmla="*/ 3742671 w 6891715"/>
                <a:gd name="connsiteY7193" fmla="*/ 347660 h 6367455"/>
                <a:gd name="connsiteX7194" fmla="*/ 3755366 w 6891715"/>
                <a:gd name="connsiteY7194" fmla="*/ 329563 h 6367455"/>
                <a:gd name="connsiteX7195" fmla="*/ 3741402 w 6891715"/>
                <a:gd name="connsiteY7195" fmla="*/ 310831 h 6367455"/>
                <a:gd name="connsiteX7196" fmla="*/ 3754097 w 6891715"/>
                <a:gd name="connsiteY7196" fmla="*/ 299083 h 6367455"/>
                <a:gd name="connsiteX7197" fmla="*/ 3732832 w 6891715"/>
                <a:gd name="connsiteY7197" fmla="*/ 284796 h 6367455"/>
                <a:gd name="connsiteX7198" fmla="*/ 3722042 w 6891715"/>
                <a:gd name="connsiteY7198" fmla="*/ 307020 h 6367455"/>
                <a:gd name="connsiteX7199" fmla="*/ 3702047 w 6891715"/>
                <a:gd name="connsiteY7199" fmla="*/ 286066 h 6367455"/>
                <a:gd name="connsiteX7200" fmla="*/ 3702682 w 6891715"/>
                <a:gd name="connsiteY7200" fmla="*/ 262888 h 6367455"/>
                <a:gd name="connsiteX7201" fmla="*/ 3679830 w 6891715"/>
                <a:gd name="connsiteY7201" fmla="*/ 270191 h 6367455"/>
                <a:gd name="connsiteX7202" fmla="*/ 3669992 w 6891715"/>
                <a:gd name="connsiteY7202" fmla="*/ 254633 h 6367455"/>
                <a:gd name="connsiteX7203" fmla="*/ 3686813 w 6891715"/>
                <a:gd name="connsiteY7203" fmla="*/ 249236 h 6367455"/>
                <a:gd name="connsiteX7204" fmla="*/ 3699508 w 6891715"/>
                <a:gd name="connsiteY7204" fmla="*/ 257491 h 6367455"/>
                <a:gd name="connsiteX7205" fmla="*/ 3701729 w 6891715"/>
                <a:gd name="connsiteY7205" fmla="*/ 235583 h 6367455"/>
                <a:gd name="connsiteX7206" fmla="*/ 3716646 w 6891715"/>
                <a:gd name="connsiteY7206" fmla="*/ 253363 h 6367455"/>
                <a:gd name="connsiteX7207" fmla="*/ 3718550 w 6891715"/>
                <a:gd name="connsiteY7207" fmla="*/ 269238 h 6367455"/>
                <a:gd name="connsiteX7208" fmla="*/ 3734419 w 6891715"/>
                <a:gd name="connsiteY7208" fmla="*/ 275271 h 6367455"/>
                <a:gd name="connsiteX7209" fmla="*/ 3730293 w 6891715"/>
                <a:gd name="connsiteY7209" fmla="*/ 265746 h 6367455"/>
                <a:gd name="connsiteX7210" fmla="*/ 3744893 w 6891715"/>
                <a:gd name="connsiteY7210" fmla="*/ 235266 h 6367455"/>
                <a:gd name="connsiteX7211" fmla="*/ 3771235 w 6891715"/>
                <a:gd name="connsiteY7211" fmla="*/ 242251 h 6367455"/>
                <a:gd name="connsiteX7212" fmla="*/ 3769648 w 6891715"/>
                <a:gd name="connsiteY7212" fmla="*/ 285431 h 6367455"/>
                <a:gd name="connsiteX7213" fmla="*/ 3794086 w 6891715"/>
                <a:gd name="connsiteY7213" fmla="*/ 289241 h 6367455"/>
                <a:gd name="connsiteX7214" fmla="*/ 3783295 w 6891715"/>
                <a:gd name="connsiteY7214" fmla="*/ 269556 h 6367455"/>
                <a:gd name="connsiteX7215" fmla="*/ 3790913 w 6891715"/>
                <a:gd name="connsiteY7215" fmla="*/ 260031 h 6367455"/>
                <a:gd name="connsiteX7216" fmla="*/ 3798212 w 6891715"/>
                <a:gd name="connsiteY7216" fmla="*/ 266381 h 6367455"/>
                <a:gd name="connsiteX7217" fmla="*/ 3841376 w 6891715"/>
                <a:gd name="connsiteY7217" fmla="*/ 274001 h 6367455"/>
                <a:gd name="connsiteX7218" fmla="*/ 3828998 w 6891715"/>
                <a:gd name="connsiteY7218" fmla="*/ 295273 h 6367455"/>
                <a:gd name="connsiteX7219" fmla="*/ 3855658 w 6891715"/>
                <a:gd name="connsiteY7219" fmla="*/ 294321 h 6367455"/>
                <a:gd name="connsiteX7220" fmla="*/ 3838837 w 6891715"/>
                <a:gd name="connsiteY7220" fmla="*/ 314323 h 6367455"/>
                <a:gd name="connsiteX7221" fmla="*/ 3855975 w 6891715"/>
                <a:gd name="connsiteY7221" fmla="*/ 341628 h 6367455"/>
                <a:gd name="connsiteX7222" fmla="*/ 3871844 w 6891715"/>
                <a:gd name="connsiteY7222" fmla="*/ 335913 h 6367455"/>
                <a:gd name="connsiteX7223" fmla="*/ 3865179 w 6891715"/>
                <a:gd name="connsiteY7223" fmla="*/ 301306 h 6367455"/>
                <a:gd name="connsiteX7224" fmla="*/ 3879461 w 6891715"/>
                <a:gd name="connsiteY7224" fmla="*/ 284478 h 6367455"/>
                <a:gd name="connsiteX7225" fmla="*/ 3862640 w 6891715"/>
                <a:gd name="connsiteY7225" fmla="*/ 279398 h 6367455"/>
                <a:gd name="connsiteX7226" fmla="*/ 3866766 w 6891715"/>
                <a:gd name="connsiteY7226" fmla="*/ 252728 h 6367455"/>
                <a:gd name="connsiteX7227" fmla="*/ 3885809 w 6891715"/>
                <a:gd name="connsiteY7227" fmla="*/ 256856 h 6367455"/>
                <a:gd name="connsiteX7228" fmla="*/ 3891839 w 6891715"/>
                <a:gd name="connsiteY7228" fmla="*/ 239076 h 6367455"/>
                <a:gd name="connsiteX7229" fmla="*/ 3894060 w 6891715"/>
                <a:gd name="connsiteY7229" fmla="*/ 225423 h 6367455"/>
                <a:gd name="connsiteX7230" fmla="*/ 3904534 w 6891715"/>
                <a:gd name="connsiteY7230" fmla="*/ 220978 h 6367455"/>
                <a:gd name="connsiteX7231" fmla="*/ 3929289 w 6891715"/>
                <a:gd name="connsiteY7231" fmla="*/ 187006 h 6367455"/>
                <a:gd name="connsiteX7232" fmla="*/ 3943254 w 6891715"/>
                <a:gd name="connsiteY7232" fmla="*/ 185736 h 6367455"/>
                <a:gd name="connsiteX7233" fmla="*/ 3965470 w 6891715"/>
                <a:gd name="connsiteY7233" fmla="*/ 200658 h 6367455"/>
                <a:gd name="connsiteX7234" fmla="*/ 3976261 w 6891715"/>
                <a:gd name="connsiteY7234" fmla="*/ 187641 h 6367455"/>
                <a:gd name="connsiteX7235" fmla="*/ 3960075 w 6891715"/>
                <a:gd name="connsiteY7235" fmla="*/ 171766 h 6367455"/>
                <a:gd name="connsiteX7236" fmla="*/ 3972453 w 6891715"/>
                <a:gd name="connsiteY7236" fmla="*/ 131761 h 6367455"/>
                <a:gd name="connsiteX7237" fmla="*/ 3994986 w 6891715"/>
                <a:gd name="connsiteY7237" fmla="*/ 144143 h 6367455"/>
                <a:gd name="connsiteX7238" fmla="*/ 3999747 w 6891715"/>
                <a:gd name="connsiteY7238" fmla="*/ 129538 h 6367455"/>
                <a:gd name="connsiteX7239" fmla="*/ 3988004 w 6891715"/>
                <a:gd name="connsiteY7239" fmla="*/ 110806 h 6367455"/>
                <a:gd name="connsiteX7240" fmla="*/ 3959440 w 6891715"/>
                <a:gd name="connsiteY7240" fmla="*/ 105726 h 6367455"/>
                <a:gd name="connsiteX7241" fmla="*/ 3959440 w 6891715"/>
                <a:gd name="connsiteY7241" fmla="*/ 84453 h 6367455"/>
                <a:gd name="connsiteX7242" fmla="*/ 3967692 w 6891715"/>
                <a:gd name="connsiteY7242" fmla="*/ 78103 h 6367455"/>
                <a:gd name="connsiteX7243" fmla="*/ 3995621 w 6891715"/>
                <a:gd name="connsiteY7243" fmla="*/ 102233 h 6367455"/>
                <a:gd name="connsiteX7244" fmla="*/ 4004825 w 6891715"/>
                <a:gd name="connsiteY7244" fmla="*/ 96836 h 6367455"/>
                <a:gd name="connsiteX7245" fmla="*/ 3998478 w 6891715"/>
                <a:gd name="connsiteY7245" fmla="*/ 80008 h 6367455"/>
                <a:gd name="connsiteX7246" fmla="*/ 4002286 w 6891715"/>
                <a:gd name="connsiteY7246" fmla="*/ 45083 h 6367455"/>
                <a:gd name="connsiteX7247" fmla="*/ 4010855 w 6891715"/>
                <a:gd name="connsiteY7247" fmla="*/ 49211 h 6367455"/>
                <a:gd name="connsiteX7248" fmla="*/ 4021646 w 6891715"/>
                <a:gd name="connsiteY7248" fmla="*/ 71436 h 6367455"/>
                <a:gd name="connsiteX7249" fmla="*/ 4027676 w 6891715"/>
                <a:gd name="connsiteY7249" fmla="*/ 42861 h 6367455"/>
                <a:gd name="connsiteX7250" fmla="*/ 4035293 w 6891715"/>
                <a:gd name="connsiteY7250" fmla="*/ 40638 h 6367455"/>
                <a:gd name="connsiteX7251" fmla="*/ 4041641 w 6891715"/>
                <a:gd name="connsiteY7251" fmla="*/ 66673 h 6367455"/>
                <a:gd name="connsiteX7252" fmla="*/ 4054336 w 6891715"/>
                <a:gd name="connsiteY7252" fmla="*/ 69848 h 6367455"/>
                <a:gd name="connsiteX7253" fmla="*/ 4064175 w 6891715"/>
                <a:gd name="connsiteY7253" fmla="*/ 95248 h 6367455"/>
                <a:gd name="connsiteX7254" fmla="*/ 4079726 w 6891715"/>
                <a:gd name="connsiteY7254" fmla="*/ 78103 h 6367455"/>
                <a:gd name="connsiteX7255" fmla="*/ 4104164 w 6891715"/>
                <a:gd name="connsiteY7255" fmla="*/ 67626 h 6367455"/>
                <a:gd name="connsiteX7256" fmla="*/ 4108290 w 6891715"/>
                <a:gd name="connsiteY7256" fmla="*/ 85088 h 6367455"/>
                <a:gd name="connsiteX7257" fmla="*/ 4059097 w 6891715"/>
                <a:gd name="connsiteY7257" fmla="*/ 155256 h 6367455"/>
                <a:gd name="connsiteX7258" fmla="*/ 4042276 w 6891715"/>
                <a:gd name="connsiteY7258" fmla="*/ 238758 h 6367455"/>
                <a:gd name="connsiteX7259" fmla="*/ 4027676 w 6891715"/>
                <a:gd name="connsiteY7259" fmla="*/ 261936 h 6367455"/>
                <a:gd name="connsiteX7260" fmla="*/ 4034024 w 6891715"/>
                <a:gd name="connsiteY7260" fmla="*/ 290510 h 6367455"/>
                <a:gd name="connsiteX7261" fmla="*/ 4046719 w 6891715"/>
                <a:gd name="connsiteY7261" fmla="*/ 293685 h 6367455"/>
                <a:gd name="connsiteX7262" fmla="*/ 4057510 w 6891715"/>
                <a:gd name="connsiteY7262" fmla="*/ 275588 h 6367455"/>
                <a:gd name="connsiteX7263" fmla="*/ 4081631 w 6891715"/>
                <a:gd name="connsiteY7263" fmla="*/ 245743 h 6367455"/>
                <a:gd name="connsiteX7264" fmla="*/ 4063540 w 6891715"/>
                <a:gd name="connsiteY7264" fmla="*/ 247013 h 6367455"/>
                <a:gd name="connsiteX7265" fmla="*/ 4064175 w 6891715"/>
                <a:gd name="connsiteY7265" fmla="*/ 232091 h 6367455"/>
                <a:gd name="connsiteX7266" fmla="*/ 4126063 w 6891715"/>
                <a:gd name="connsiteY7266" fmla="*/ 154621 h 6367455"/>
                <a:gd name="connsiteX7267" fmla="*/ 4140663 w 6891715"/>
                <a:gd name="connsiteY7267" fmla="*/ 113663 h 6367455"/>
                <a:gd name="connsiteX7268" fmla="*/ 4166688 w 6891715"/>
                <a:gd name="connsiteY7268" fmla="*/ 90168 h 6367455"/>
                <a:gd name="connsiteX7269" fmla="*/ 4171766 w 6891715"/>
                <a:gd name="connsiteY7269" fmla="*/ 66673 h 6367455"/>
                <a:gd name="connsiteX7270" fmla="*/ 4189856 w 6891715"/>
                <a:gd name="connsiteY7270" fmla="*/ 50798 h 6367455"/>
                <a:gd name="connsiteX7271" fmla="*/ 4187635 w 6891715"/>
                <a:gd name="connsiteY7271" fmla="*/ 75881 h 6367455"/>
                <a:gd name="connsiteX7272" fmla="*/ 4197473 w 6891715"/>
                <a:gd name="connsiteY7272" fmla="*/ 93026 h 6367455"/>
                <a:gd name="connsiteX7273" fmla="*/ 4195252 w 6891715"/>
                <a:gd name="connsiteY7273" fmla="*/ 106678 h 6367455"/>
                <a:gd name="connsiteX7274" fmla="*/ 4179383 w 6891715"/>
                <a:gd name="connsiteY7274" fmla="*/ 116203 h 6367455"/>
                <a:gd name="connsiteX7275" fmla="*/ 4170179 w 6891715"/>
                <a:gd name="connsiteY7275" fmla="*/ 139381 h 6367455"/>
                <a:gd name="connsiteX7276" fmla="*/ 4197791 w 6891715"/>
                <a:gd name="connsiteY7276" fmla="*/ 131761 h 6367455"/>
                <a:gd name="connsiteX7277" fmla="*/ 4185731 w 6891715"/>
                <a:gd name="connsiteY7277" fmla="*/ 200658 h 6367455"/>
                <a:gd name="connsiteX7278" fmla="*/ 4200330 w 6891715"/>
                <a:gd name="connsiteY7278" fmla="*/ 201293 h 6367455"/>
                <a:gd name="connsiteX7279" fmla="*/ 4222546 w 6891715"/>
                <a:gd name="connsiteY7279" fmla="*/ 187323 h 6367455"/>
                <a:gd name="connsiteX7280" fmla="*/ 4238098 w 6891715"/>
                <a:gd name="connsiteY7280" fmla="*/ 143191 h 6367455"/>
                <a:gd name="connsiteX7281" fmla="*/ 4246667 w 6891715"/>
                <a:gd name="connsiteY7281" fmla="*/ 155573 h 6367455"/>
                <a:gd name="connsiteX7282" fmla="*/ 4250476 w 6891715"/>
                <a:gd name="connsiteY7282" fmla="*/ 141921 h 6367455"/>
                <a:gd name="connsiteX7283" fmla="*/ 4236828 w 6891715"/>
                <a:gd name="connsiteY7283" fmla="*/ 126363 h 6367455"/>
                <a:gd name="connsiteX7284" fmla="*/ 4240954 w 6891715"/>
                <a:gd name="connsiteY7284" fmla="*/ 106043 h 6367455"/>
                <a:gd name="connsiteX7285" fmla="*/ 4258727 w 6891715"/>
                <a:gd name="connsiteY7285" fmla="*/ 101916 h 6367455"/>
                <a:gd name="connsiteX7286" fmla="*/ 4264123 w 6891715"/>
                <a:gd name="connsiteY7286" fmla="*/ 93343 h 6367455"/>
                <a:gd name="connsiteX7287" fmla="*/ 4277770 w 6891715"/>
                <a:gd name="connsiteY7287" fmla="*/ 74293 h 6367455"/>
                <a:gd name="connsiteX7288" fmla="*/ 4268884 w 6891715"/>
                <a:gd name="connsiteY7288" fmla="*/ 63498 h 6367455"/>
                <a:gd name="connsiteX7289" fmla="*/ 4274279 w 6891715"/>
                <a:gd name="connsiteY7289" fmla="*/ 39686 h 6367455"/>
                <a:gd name="connsiteX7290" fmla="*/ 4286657 w 6891715"/>
                <a:gd name="connsiteY7290" fmla="*/ 33336 h 6367455"/>
                <a:gd name="connsiteX7291" fmla="*/ 4277135 w 6891715"/>
                <a:gd name="connsiteY7291" fmla="*/ 19366 h 6367455"/>
                <a:gd name="connsiteX7292" fmla="*/ 4105211 w 6891715"/>
                <a:gd name="connsiteY7292" fmla="*/ 0 h 6367455"/>
                <a:gd name="connsiteX7293" fmla="*/ 4132404 w 6891715"/>
                <a:gd name="connsiteY7293" fmla="*/ 29210 h 6367455"/>
                <a:gd name="connsiteX7294" fmla="*/ 4151279 w 6891715"/>
                <a:gd name="connsiteY7294" fmla="*/ 20320 h 6367455"/>
                <a:gd name="connsiteX7295" fmla="*/ 4142001 w 6891715"/>
                <a:gd name="connsiteY7295" fmla="*/ 37465 h 6367455"/>
                <a:gd name="connsiteX7296" fmla="*/ 4118327 w 6891715"/>
                <a:gd name="connsiteY7296" fmla="*/ 43180 h 6367455"/>
                <a:gd name="connsiteX7297" fmla="*/ 4092734 w 6891715"/>
                <a:gd name="connsiteY7297" fmla="*/ 44133 h 6367455"/>
                <a:gd name="connsiteX7298" fmla="*/ 4070660 w 6891715"/>
                <a:gd name="connsiteY7298" fmla="*/ 57150 h 6367455"/>
                <a:gd name="connsiteX7299" fmla="*/ 4067141 w 6891715"/>
                <a:gd name="connsiteY7299" fmla="*/ 41275 h 6367455"/>
                <a:gd name="connsiteX7300" fmla="*/ 4088575 w 6891715"/>
                <a:gd name="connsiteY7300" fmla="*/ 39370 h 6367455"/>
                <a:gd name="connsiteX7301" fmla="*/ 4087295 w 6891715"/>
                <a:gd name="connsiteY7301" fmla="*/ 29528 h 6367455"/>
                <a:gd name="connsiteX7302" fmla="*/ 4068100 w 6891715"/>
                <a:gd name="connsiteY7302" fmla="*/ 26353 h 6367455"/>
                <a:gd name="connsiteX7303" fmla="*/ 4072259 w 6891715"/>
                <a:gd name="connsiteY7303" fmla="*/ 12065 h 6367455"/>
                <a:gd name="connsiteX7304" fmla="*/ 4098812 w 6891715"/>
                <a:gd name="connsiteY7304" fmla="*/ 10478 h 6367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</a:cxnLst>
              <a:rect l="l" t="t" r="r" b="b"/>
              <a:pathLst>
                <a:path w="6891715" h="6367455">
                  <a:moveTo>
                    <a:pt x="2683163" y="6337292"/>
                  </a:moveTo>
                  <a:lnTo>
                    <a:pt x="2693958" y="6353978"/>
                  </a:lnTo>
                  <a:lnTo>
                    <a:pt x="2680624" y="6366813"/>
                  </a:lnTo>
                  <a:lnTo>
                    <a:pt x="2668876" y="6367455"/>
                  </a:lnTo>
                  <a:lnTo>
                    <a:pt x="2665383" y="6352695"/>
                  </a:lnTo>
                  <a:close/>
                  <a:moveTo>
                    <a:pt x="2700308" y="6256329"/>
                  </a:moveTo>
                  <a:lnTo>
                    <a:pt x="2695228" y="6265854"/>
                  </a:lnTo>
                  <a:lnTo>
                    <a:pt x="2687608" y="6263949"/>
                  </a:lnTo>
                  <a:lnTo>
                    <a:pt x="2690784" y="6256647"/>
                  </a:lnTo>
                  <a:close/>
                  <a:moveTo>
                    <a:pt x="2722533" y="6238867"/>
                  </a:moveTo>
                  <a:lnTo>
                    <a:pt x="2720891" y="6254742"/>
                  </a:lnTo>
                  <a:lnTo>
                    <a:pt x="2713008" y="6251567"/>
                  </a:lnTo>
                  <a:lnTo>
                    <a:pt x="2714322" y="6242360"/>
                  </a:lnTo>
                  <a:close/>
                  <a:moveTo>
                    <a:pt x="4255139" y="6154726"/>
                  </a:moveTo>
                  <a:lnTo>
                    <a:pt x="4256051" y="6161076"/>
                  </a:lnTo>
                  <a:lnTo>
                    <a:pt x="4243891" y="6173776"/>
                  </a:lnTo>
                  <a:lnTo>
                    <a:pt x="4241763" y="6166474"/>
                  </a:lnTo>
                  <a:lnTo>
                    <a:pt x="4245715" y="6156949"/>
                  </a:lnTo>
                  <a:lnTo>
                    <a:pt x="4249971" y="6160124"/>
                  </a:lnTo>
                  <a:close/>
                  <a:moveTo>
                    <a:pt x="3939210" y="6130914"/>
                  </a:moveTo>
                  <a:lnTo>
                    <a:pt x="3946521" y="6130914"/>
                  </a:lnTo>
                  <a:lnTo>
                    <a:pt x="3948746" y="6144521"/>
                  </a:lnTo>
                  <a:lnTo>
                    <a:pt x="3956057" y="6150849"/>
                  </a:lnTo>
                  <a:lnTo>
                    <a:pt x="3965594" y="6141356"/>
                  </a:lnTo>
                  <a:lnTo>
                    <a:pt x="3975130" y="6138192"/>
                  </a:lnTo>
                  <a:lnTo>
                    <a:pt x="3984666" y="6141989"/>
                  </a:lnTo>
                  <a:lnTo>
                    <a:pt x="3987845" y="6149267"/>
                  </a:lnTo>
                  <a:lnTo>
                    <a:pt x="3978309" y="6154646"/>
                  </a:lnTo>
                  <a:lnTo>
                    <a:pt x="3978309" y="6160026"/>
                  </a:lnTo>
                  <a:lnTo>
                    <a:pt x="3992295" y="6161924"/>
                  </a:lnTo>
                  <a:lnTo>
                    <a:pt x="3996427" y="6160975"/>
                  </a:lnTo>
                  <a:lnTo>
                    <a:pt x="4004056" y="6173316"/>
                  </a:lnTo>
                  <a:lnTo>
                    <a:pt x="4011367" y="6170151"/>
                  </a:lnTo>
                  <a:lnTo>
                    <a:pt x="4028214" y="6170151"/>
                  </a:lnTo>
                  <a:lnTo>
                    <a:pt x="4038069" y="6164772"/>
                  </a:lnTo>
                  <a:lnTo>
                    <a:pt x="4054916" y="6162557"/>
                  </a:lnTo>
                  <a:lnTo>
                    <a:pt x="4060320" y="6158127"/>
                  </a:lnTo>
                  <a:lnTo>
                    <a:pt x="4068584" y="6161291"/>
                  </a:lnTo>
                  <a:lnTo>
                    <a:pt x="4073988" y="6169835"/>
                  </a:lnTo>
                  <a:lnTo>
                    <a:pt x="4082571" y="6170468"/>
                  </a:lnTo>
                  <a:lnTo>
                    <a:pt x="4100371" y="6165089"/>
                  </a:lnTo>
                  <a:lnTo>
                    <a:pt x="4109908" y="6170468"/>
                  </a:lnTo>
                  <a:lnTo>
                    <a:pt x="4119444" y="6170151"/>
                  </a:lnTo>
                  <a:lnTo>
                    <a:pt x="4128980" y="6163823"/>
                  </a:lnTo>
                  <a:lnTo>
                    <a:pt x="4137563" y="6166038"/>
                  </a:lnTo>
                  <a:lnTo>
                    <a:pt x="4135337" y="6172366"/>
                  </a:lnTo>
                  <a:lnTo>
                    <a:pt x="4137563" y="6180594"/>
                  </a:lnTo>
                  <a:lnTo>
                    <a:pt x="4142013" y="6188821"/>
                  </a:lnTo>
                  <a:lnTo>
                    <a:pt x="4149324" y="6191985"/>
                  </a:lnTo>
                  <a:lnTo>
                    <a:pt x="4156635" y="6184707"/>
                  </a:lnTo>
                  <a:lnTo>
                    <a:pt x="4163946" y="6181543"/>
                  </a:lnTo>
                  <a:lnTo>
                    <a:pt x="4175707" y="6184707"/>
                  </a:lnTo>
                  <a:lnTo>
                    <a:pt x="4179840" y="6177113"/>
                  </a:lnTo>
                  <a:lnTo>
                    <a:pt x="4181111" y="6169835"/>
                  </a:lnTo>
                  <a:lnTo>
                    <a:pt x="4185243" y="6167620"/>
                  </a:lnTo>
                  <a:lnTo>
                    <a:pt x="4184290" y="6176164"/>
                  </a:lnTo>
                  <a:lnTo>
                    <a:pt x="4189376" y="6184391"/>
                  </a:lnTo>
                  <a:lnTo>
                    <a:pt x="4188422" y="6188504"/>
                  </a:lnTo>
                  <a:lnTo>
                    <a:pt x="4186197" y="6195782"/>
                  </a:lnTo>
                  <a:lnTo>
                    <a:pt x="4179204" y="6206541"/>
                  </a:lnTo>
                  <a:lnTo>
                    <a:pt x="4170621" y="6210654"/>
                  </a:lnTo>
                  <a:lnTo>
                    <a:pt x="4164264" y="6205908"/>
                  </a:lnTo>
                  <a:lnTo>
                    <a:pt x="4152820" y="6212237"/>
                  </a:lnTo>
                  <a:lnTo>
                    <a:pt x="4144238" y="6213186"/>
                  </a:lnTo>
                  <a:lnTo>
                    <a:pt x="4128344" y="6207807"/>
                  </a:lnTo>
                  <a:lnTo>
                    <a:pt x="4114358" y="6212553"/>
                  </a:lnTo>
                  <a:lnTo>
                    <a:pt x="4103232" y="6208123"/>
                  </a:lnTo>
                  <a:lnTo>
                    <a:pt x="4085114" y="6208756"/>
                  </a:lnTo>
                  <a:lnTo>
                    <a:pt x="4074306" y="6218249"/>
                  </a:lnTo>
                  <a:lnTo>
                    <a:pt x="4066995" y="6221413"/>
                  </a:lnTo>
                  <a:lnTo>
                    <a:pt x="4051101" y="6221413"/>
                  </a:lnTo>
                  <a:lnTo>
                    <a:pt x="4045697" y="6224577"/>
                  </a:lnTo>
                  <a:lnTo>
                    <a:pt x="4041565" y="6222362"/>
                  </a:lnTo>
                  <a:lnTo>
                    <a:pt x="4045697" y="6211920"/>
                  </a:lnTo>
                  <a:lnTo>
                    <a:pt x="4037115" y="6202744"/>
                  </a:lnTo>
                  <a:lnTo>
                    <a:pt x="4024400" y="6194200"/>
                  </a:lnTo>
                  <a:lnTo>
                    <a:pt x="4014864" y="6197681"/>
                  </a:lnTo>
                  <a:lnTo>
                    <a:pt x="4003103" y="6194516"/>
                  </a:lnTo>
                  <a:lnTo>
                    <a:pt x="3992613" y="6191352"/>
                  </a:lnTo>
                  <a:lnTo>
                    <a:pt x="3979898" y="6192618"/>
                  </a:lnTo>
                  <a:lnTo>
                    <a:pt x="3970362" y="6184391"/>
                  </a:lnTo>
                  <a:lnTo>
                    <a:pt x="3954468" y="6179961"/>
                  </a:lnTo>
                  <a:lnTo>
                    <a:pt x="3944614" y="6184707"/>
                  </a:lnTo>
                  <a:lnTo>
                    <a:pt x="3933171" y="6188821"/>
                  </a:lnTo>
                  <a:lnTo>
                    <a:pt x="3925542" y="6178379"/>
                  </a:lnTo>
                  <a:lnTo>
                    <a:pt x="3923634" y="6167620"/>
                  </a:lnTo>
                  <a:lnTo>
                    <a:pt x="3924588" y="6157494"/>
                  </a:lnTo>
                  <a:lnTo>
                    <a:pt x="3919184" y="6148951"/>
                  </a:lnTo>
                  <a:lnTo>
                    <a:pt x="3919820" y="6142622"/>
                  </a:lnTo>
                  <a:lnTo>
                    <a:pt x="3917913" y="6136294"/>
                  </a:lnTo>
                  <a:lnTo>
                    <a:pt x="3925224" y="6139458"/>
                  </a:lnTo>
                  <a:lnTo>
                    <a:pt x="3932853" y="6150216"/>
                  </a:lnTo>
                  <a:lnTo>
                    <a:pt x="3938257" y="6154014"/>
                  </a:lnTo>
                  <a:lnTo>
                    <a:pt x="3943343" y="6148634"/>
                  </a:lnTo>
                  <a:lnTo>
                    <a:pt x="3934760" y="6140407"/>
                  </a:lnTo>
                  <a:close/>
                  <a:moveTo>
                    <a:pt x="4979304" y="6116626"/>
                  </a:moveTo>
                  <a:lnTo>
                    <a:pt x="4987888" y="6116626"/>
                  </a:lnTo>
                  <a:lnTo>
                    <a:pt x="4983755" y="6126107"/>
                  </a:lnTo>
                  <a:lnTo>
                    <a:pt x="4969765" y="6130216"/>
                  </a:lnTo>
                  <a:lnTo>
                    <a:pt x="4970719" y="6138748"/>
                  </a:lnTo>
                  <a:lnTo>
                    <a:pt x="4955140" y="6149177"/>
                  </a:lnTo>
                  <a:lnTo>
                    <a:pt x="4944648" y="6155498"/>
                  </a:lnTo>
                  <a:lnTo>
                    <a:pt x="4934155" y="6168139"/>
                  </a:lnTo>
                  <a:lnTo>
                    <a:pt x="4919530" y="6180148"/>
                  </a:lnTo>
                  <a:lnTo>
                    <a:pt x="4919848" y="6181412"/>
                  </a:lnTo>
                  <a:lnTo>
                    <a:pt x="4922709" y="6190577"/>
                  </a:lnTo>
                  <a:lnTo>
                    <a:pt x="4925889" y="6194370"/>
                  </a:lnTo>
                  <a:lnTo>
                    <a:pt x="4932248" y="6201954"/>
                  </a:lnTo>
                  <a:lnTo>
                    <a:pt x="4934473" y="6211435"/>
                  </a:lnTo>
                  <a:lnTo>
                    <a:pt x="4927161" y="6212699"/>
                  </a:lnTo>
                  <a:lnTo>
                    <a:pt x="4924935" y="6206379"/>
                  </a:lnTo>
                  <a:lnTo>
                    <a:pt x="4916351" y="6206379"/>
                  </a:lnTo>
                  <a:lnTo>
                    <a:pt x="4909356" y="6208275"/>
                  </a:lnTo>
                  <a:lnTo>
                    <a:pt x="4902997" y="6214596"/>
                  </a:lnTo>
                  <a:lnTo>
                    <a:pt x="4892187" y="6226289"/>
                  </a:lnTo>
                  <a:lnTo>
                    <a:pt x="4871202" y="6238298"/>
                  </a:lnTo>
                  <a:lnTo>
                    <a:pt x="4851172" y="6240510"/>
                  </a:lnTo>
                  <a:lnTo>
                    <a:pt x="4835274" y="6238614"/>
                  </a:lnTo>
                  <a:lnTo>
                    <a:pt x="4826690" y="6246199"/>
                  </a:lnTo>
                  <a:lnTo>
                    <a:pt x="4828916" y="6253151"/>
                  </a:lnTo>
                  <a:lnTo>
                    <a:pt x="4821285" y="6251255"/>
                  </a:lnTo>
                  <a:lnTo>
                    <a:pt x="4806341" y="6248095"/>
                  </a:lnTo>
                  <a:lnTo>
                    <a:pt x="4781224" y="6246515"/>
                  </a:lnTo>
                  <a:lnTo>
                    <a:pt x="4776773" y="6237982"/>
                  </a:lnTo>
                  <a:lnTo>
                    <a:pt x="4773593" y="6228501"/>
                  </a:lnTo>
                  <a:lnTo>
                    <a:pt x="4764055" y="6220284"/>
                  </a:lnTo>
                  <a:lnTo>
                    <a:pt x="4762783" y="6209855"/>
                  </a:lnTo>
                  <a:lnTo>
                    <a:pt x="4760875" y="6201322"/>
                  </a:lnTo>
                  <a:lnTo>
                    <a:pt x="4772321" y="6203535"/>
                  </a:lnTo>
                  <a:lnTo>
                    <a:pt x="4778998" y="6206695"/>
                  </a:lnTo>
                  <a:lnTo>
                    <a:pt x="4789172" y="6189629"/>
                  </a:lnTo>
                  <a:lnTo>
                    <a:pt x="4796803" y="6186469"/>
                  </a:lnTo>
                  <a:lnTo>
                    <a:pt x="4806023" y="6182993"/>
                  </a:lnTo>
                  <a:lnTo>
                    <a:pt x="4826372" y="6185205"/>
                  </a:lnTo>
                  <a:lnTo>
                    <a:pt x="4827008" y="6177620"/>
                  </a:lnTo>
                  <a:lnTo>
                    <a:pt x="4827008" y="6175724"/>
                  </a:lnTo>
                  <a:lnTo>
                    <a:pt x="4826054" y="6164031"/>
                  </a:lnTo>
                  <a:lnTo>
                    <a:pt x="4837500" y="6164979"/>
                  </a:lnTo>
                  <a:lnTo>
                    <a:pt x="4845131" y="6171299"/>
                  </a:lnTo>
                  <a:lnTo>
                    <a:pt x="4864207" y="6173196"/>
                  </a:lnTo>
                  <a:lnTo>
                    <a:pt x="4882330" y="6165927"/>
                  </a:lnTo>
                  <a:lnTo>
                    <a:pt x="4914761" y="6154866"/>
                  </a:lnTo>
                  <a:lnTo>
                    <a:pt x="4939243" y="6145385"/>
                  </a:lnTo>
                  <a:lnTo>
                    <a:pt x="4957048" y="6130532"/>
                  </a:lnTo>
                  <a:lnTo>
                    <a:pt x="4970719" y="6126107"/>
                  </a:lnTo>
                  <a:close/>
                  <a:moveTo>
                    <a:pt x="4269809" y="6099164"/>
                  </a:moveTo>
                  <a:lnTo>
                    <a:pt x="4278081" y="6107690"/>
                  </a:lnTo>
                  <a:lnTo>
                    <a:pt x="4273179" y="6110848"/>
                  </a:lnTo>
                  <a:lnTo>
                    <a:pt x="4273179" y="6119059"/>
                  </a:lnTo>
                  <a:lnTo>
                    <a:pt x="4271341" y="6131691"/>
                  </a:lnTo>
                  <a:lnTo>
                    <a:pt x="4281451" y="6138955"/>
                  </a:lnTo>
                  <a:lnTo>
                    <a:pt x="4275630" y="6154744"/>
                  </a:lnTo>
                  <a:lnTo>
                    <a:pt x="4266439" y="6157902"/>
                  </a:lnTo>
                  <a:lnTo>
                    <a:pt x="4265520" y="6154744"/>
                  </a:lnTo>
                  <a:lnTo>
                    <a:pt x="4271341" y="6143376"/>
                  </a:lnTo>
                  <a:lnTo>
                    <a:pt x="4263988" y="6135797"/>
                  </a:lnTo>
                  <a:lnTo>
                    <a:pt x="4265213" y="6129481"/>
                  </a:lnTo>
                  <a:lnTo>
                    <a:pt x="4267051" y="6122533"/>
                  </a:lnTo>
                  <a:lnTo>
                    <a:pt x="4267051" y="6114954"/>
                  </a:lnTo>
                  <a:lnTo>
                    <a:pt x="4271953" y="6107690"/>
                  </a:lnTo>
                  <a:close/>
                  <a:moveTo>
                    <a:pt x="3049239" y="6092814"/>
                  </a:moveTo>
                  <a:lnTo>
                    <a:pt x="3061023" y="6092814"/>
                  </a:lnTo>
                  <a:lnTo>
                    <a:pt x="3070188" y="6099703"/>
                  </a:lnTo>
                  <a:lnTo>
                    <a:pt x="3064623" y="6107790"/>
                  </a:lnTo>
                  <a:lnTo>
                    <a:pt x="3052513" y="6108689"/>
                  </a:lnTo>
                  <a:lnTo>
                    <a:pt x="3048257" y="6107790"/>
                  </a:lnTo>
                  <a:lnTo>
                    <a:pt x="3038438" y="6097007"/>
                  </a:lnTo>
                  <a:close/>
                  <a:moveTo>
                    <a:pt x="3038243" y="6081701"/>
                  </a:moveTo>
                  <a:lnTo>
                    <a:pt x="3041613" y="6088628"/>
                  </a:lnTo>
                  <a:lnTo>
                    <a:pt x="3032422" y="6094401"/>
                  </a:lnTo>
                  <a:lnTo>
                    <a:pt x="3024150" y="6082855"/>
                  </a:lnTo>
                  <a:close/>
                  <a:moveTo>
                    <a:pt x="3863987" y="6053126"/>
                  </a:moveTo>
                  <a:lnTo>
                    <a:pt x="3875919" y="6056271"/>
                  </a:lnTo>
                  <a:lnTo>
                    <a:pt x="3881401" y="6066964"/>
                  </a:lnTo>
                  <a:lnTo>
                    <a:pt x="3875919" y="6067908"/>
                  </a:lnTo>
                  <a:lnTo>
                    <a:pt x="3880111" y="6079230"/>
                  </a:lnTo>
                  <a:lnTo>
                    <a:pt x="3876886" y="6086464"/>
                  </a:lnTo>
                  <a:lnTo>
                    <a:pt x="3865277" y="6084891"/>
                  </a:lnTo>
                  <a:lnTo>
                    <a:pt x="3860763" y="6066021"/>
                  </a:lnTo>
                  <a:close/>
                  <a:moveTo>
                    <a:pt x="4100970" y="6043601"/>
                  </a:moveTo>
                  <a:lnTo>
                    <a:pt x="4111588" y="6057374"/>
                  </a:lnTo>
                  <a:lnTo>
                    <a:pt x="4101282" y="6065826"/>
                  </a:lnTo>
                  <a:lnTo>
                    <a:pt x="4103156" y="6054244"/>
                  </a:lnTo>
                  <a:lnTo>
                    <a:pt x="4098784" y="6049861"/>
                  </a:lnTo>
                  <a:lnTo>
                    <a:pt x="4092850" y="6051113"/>
                  </a:lnTo>
                  <a:lnTo>
                    <a:pt x="4092538" y="6046105"/>
                  </a:lnTo>
                  <a:close/>
                  <a:moveTo>
                    <a:pt x="4379876" y="6040426"/>
                  </a:moveTo>
                  <a:lnTo>
                    <a:pt x="4379876" y="6051117"/>
                  </a:lnTo>
                  <a:lnTo>
                    <a:pt x="4366858" y="6060550"/>
                  </a:lnTo>
                  <a:lnTo>
                    <a:pt x="4364318" y="6075014"/>
                  </a:lnTo>
                  <a:lnTo>
                    <a:pt x="4352888" y="6098282"/>
                  </a:lnTo>
                  <a:lnTo>
                    <a:pt x="4333838" y="6105514"/>
                  </a:lnTo>
                  <a:lnTo>
                    <a:pt x="4335425" y="6088849"/>
                  </a:lnTo>
                  <a:lnTo>
                    <a:pt x="4324313" y="6089163"/>
                  </a:lnTo>
                  <a:lnTo>
                    <a:pt x="4328123" y="6083818"/>
                  </a:lnTo>
                  <a:lnTo>
                    <a:pt x="4333520" y="6070297"/>
                  </a:lnTo>
                  <a:lnTo>
                    <a:pt x="4345903" y="6053318"/>
                  </a:lnTo>
                  <a:lnTo>
                    <a:pt x="4360508" y="6048287"/>
                  </a:lnTo>
                  <a:close/>
                  <a:moveTo>
                    <a:pt x="4333108" y="6021376"/>
                  </a:moveTo>
                  <a:lnTo>
                    <a:pt x="4337013" y="6023281"/>
                  </a:lnTo>
                  <a:lnTo>
                    <a:pt x="4334610" y="6030266"/>
                  </a:lnTo>
                  <a:lnTo>
                    <a:pt x="4325900" y="6030901"/>
                  </a:lnTo>
                  <a:close/>
                  <a:moveTo>
                    <a:pt x="4191713" y="6019789"/>
                  </a:moveTo>
                  <a:lnTo>
                    <a:pt x="4195726" y="6021376"/>
                  </a:lnTo>
                  <a:lnTo>
                    <a:pt x="4187700" y="6034077"/>
                  </a:lnTo>
                  <a:lnTo>
                    <a:pt x="4184613" y="6029314"/>
                  </a:lnTo>
                  <a:close/>
                  <a:moveTo>
                    <a:pt x="3752636" y="6002326"/>
                  </a:moveTo>
                  <a:lnTo>
                    <a:pt x="3754400" y="6015026"/>
                  </a:lnTo>
                  <a:lnTo>
                    <a:pt x="3748050" y="6006165"/>
                  </a:lnTo>
                  <a:close/>
                  <a:moveTo>
                    <a:pt x="4012798" y="5995976"/>
                  </a:moveTo>
                  <a:lnTo>
                    <a:pt x="4024276" y="6005183"/>
                  </a:lnTo>
                  <a:lnTo>
                    <a:pt x="4014970" y="6022011"/>
                  </a:lnTo>
                  <a:lnTo>
                    <a:pt x="4008145" y="6026139"/>
                  </a:lnTo>
                  <a:lnTo>
                    <a:pt x="4001941" y="6024234"/>
                  </a:lnTo>
                  <a:lnTo>
                    <a:pt x="3997288" y="6018201"/>
                  </a:lnTo>
                  <a:lnTo>
                    <a:pt x="4005663" y="6015661"/>
                  </a:lnTo>
                  <a:lnTo>
                    <a:pt x="3998218" y="6010581"/>
                  </a:lnTo>
                  <a:lnTo>
                    <a:pt x="4001320" y="6007406"/>
                  </a:lnTo>
                  <a:lnTo>
                    <a:pt x="4011867" y="6008358"/>
                  </a:lnTo>
                  <a:lnTo>
                    <a:pt x="4015900" y="6008358"/>
                  </a:lnTo>
                  <a:lnTo>
                    <a:pt x="4011867" y="6001056"/>
                  </a:lnTo>
                  <a:close/>
                  <a:moveTo>
                    <a:pt x="4097132" y="5994389"/>
                  </a:moveTo>
                  <a:lnTo>
                    <a:pt x="4100476" y="6005330"/>
                  </a:lnTo>
                  <a:lnTo>
                    <a:pt x="4097740" y="6018202"/>
                  </a:lnTo>
                  <a:lnTo>
                    <a:pt x="4086188" y="6005652"/>
                  </a:lnTo>
                  <a:lnTo>
                    <a:pt x="4086188" y="5997929"/>
                  </a:lnTo>
                  <a:close/>
                  <a:moveTo>
                    <a:pt x="4278593" y="5988039"/>
                  </a:moveTo>
                  <a:lnTo>
                    <a:pt x="4284943" y="5988039"/>
                  </a:lnTo>
                  <a:lnTo>
                    <a:pt x="4292563" y="5991214"/>
                  </a:lnTo>
                  <a:lnTo>
                    <a:pt x="4286213" y="5994389"/>
                  </a:lnTo>
                  <a:lnTo>
                    <a:pt x="4282085" y="5999786"/>
                  </a:lnTo>
                  <a:lnTo>
                    <a:pt x="4270655" y="5997564"/>
                  </a:lnTo>
                  <a:lnTo>
                    <a:pt x="4256685" y="6003914"/>
                  </a:lnTo>
                  <a:lnTo>
                    <a:pt x="4258908" y="6019789"/>
                  </a:lnTo>
                  <a:lnTo>
                    <a:pt x="4251288" y="6013439"/>
                  </a:lnTo>
                  <a:lnTo>
                    <a:pt x="4253510" y="6000739"/>
                  </a:lnTo>
                  <a:lnTo>
                    <a:pt x="4262718" y="5989309"/>
                  </a:lnTo>
                  <a:close/>
                  <a:moveTo>
                    <a:pt x="4044769" y="5988039"/>
                  </a:moveTo>
                  <a:lnTo>
                    <a:pt x="4050157" y="5994389"/>
                  </a:lnTo>
                  <a:lnTo>
                    <a:pt x="4052851" y="6001691"/>
                  </a:lnTo>
                  <a:lnTo>
                    <a:pt x="4042748" y="6007089"/>
                  </a:lnTo>
                  <a:lnTo>
                    <a:pt x="4041738" y="6002009"/>
                  </a:lnTo>
                  <a:close/>
                  <a:moveTo>
                    <a:pt x="2784354" y="5988039"/>
                  </a:moveTo>
                  <a:lnTo>
                    <a:pt x="2798725" y="5999034"/>
                  </a:lnTo>
                  <a:lnTo>
                    <a:pt x="2788699" y="6005502"/>
                  </a:lnTo>
                  <a:lnTo>
                    <a:pt x="2779675" y="5992566"/>
                  </a:lnTo>
                  <a:close/>
                  <a:moveTo>
                    <a:pt x="4162388" y="5973751"/>
                  </a:moveTo>
                  <a:lnTo>
                    <a:pt x="4157943" y="5978006"/>
                  </a:lnTo>
                  <a:lnTo>
                    <a:pt x="4156038" y="5991099"/>
                  </a:lnTo>
                  <a:lnTo>
                    <a:pt x="4147783" y="6000918"/>
                  </a:lnTo>
                  <a:lnTo>
                    <a:pt x="4133813" y="6005501"/>
                  </a:lnTo>
                  <a:lnTo>
                    <a:pt x="4136035" y="5994372"/>
                  </a:lnTo>
                  <a:lnTo>
                    <a:pt x="4150640" y="5986844"/>
                  </a:lnTo>
                  <a:cubicBezTo>
                    <a:pt x="4150958" y="5982807"/>
                    <a:pt x="4151275" y="5978770"/>
                    <a:pt x="4151593" y="5974733"/>
                  </a:cubicBezTo>
                  <a:close/>
                  <a:moveTo>
                    <a:pt x="4248322" y="5964226"/>
                  </a:moveTo>
                  <a:lnTo>
                    <a:pt x="4257308" y="5967568"/>
                  </a:lnTo>
                  <a:lnTo>
                    <a:pt x="4262400" y="5977594"/>
                  </a:lnTo>
                  <a:lnTo>
                    <a:pt x="4250419" y="5983276"/>
                  </a:lnTo>
                  <a:lnTo>
                    <a:pt x="4248322" y="5979934"/>
                  </a:lnTo>
                  <a:lnTo>
                    <a:pt x="4252515" y="5971913"/>
                  </a:lnTo>
                  <a:lnTo>
                    <a:pt x="4246525" y="5970910"/>
                  </a:lnTo>
                  <a:close/>
                  <a:moveTo>
                    <a:pt x="4031293" y="5961051"/>
                  </a:moveTo>
                  <a:lnTo>
                    <a:pt x="4036975" y="5972352"/>
                  </a:lnTo>
                  <a:lnTo>
                    <a:pt x="4031293" y="5980101"/>
                  </a:lnTo>
                  <a:lnTo>
                    <a:pt x="4020264" y="5978163"/>
                  </a:lnTo>
                  <a:lnTo>
                    <a:pt x="4017925" y="5969446"/>
                  </a:lnTo>
                  <a:lnTo>
                    <a:pt x="4020264" y="5964280"/>
                  </a:lnTo>
                  <a:close/>
                  <a:moveTo>
                    <a:pt x="4088954" y="5956289"/>
                  </a:moveTo>
                  <a:lnTo>
                    <a:pt x="4090951" y="5968530"/>
                  </a:lnTo>
                  <a:lnTo>
                    <a:pt x="4086956" y="5976792"/>
                  </a:lnTo>
                  <a:lnTo>
                    <a:pt x="4079300" y="5981689"/>
                  </a:lnTo>
                  <a:lnTo>
                    <a:pt x="4070313" y="5972814"/>
                  </a:lnTo>
                  <a:lnTo>
                    <a:pt x="4074307" y="5961797"/>
                  </a:lnTo>
                  <a:close/>
                  <a:moveTo>
                    <a:pt x="4116516" y="5949939"/>
                  </a:moveTo>
                  <a:lnTo>
                    <a:pt x="4121773" y="5953928"/>
                  </a:lnTo>
                  <a:cubicBezTo>
                    <a:pt x="4122082" y="5958939"/>
                    <a:pt x="4122392" y="5963951"/>
                    <a:pt x="4122701" y="5968962"/>
                  </a:cubicBezTo>
                  <a:lnTo>
                    <a:pt x="4112804" y="5983383"/>
                  </a:lnTo>
                  <a:lnTo>
                    <a:pt x="4107547" y="5986452"/>
                  </a:lnTo>
                  <a:lnTo>
                    <a:pt x="4098888" y="5969269"/>
                  </a:lnTo>
                  <a:lnTo>
                    <a:pt x="4104145" y="5953928"/>
                  </a:lnTo>
                  <a:close/>
                  <a:moveTo>
                    <a:pt x="3879813" y="5943589"/>
                  </a:moveTo>
                  <a:lnTo>
                    <a:pt x="3887751" y="5947117"/>
                  </a:lnTo>
                  <a:lnTo>
                    <a:pt x="3881136" y="5953114"/>
                  </a:lnTo>
                  <a:close/>
                  <a:moveTo>
                    <a:pt x="4230772" y="5937239"/>
                  </a:moveTo>
                  <a:lnTo>
                    <a:pt x="4237000" y="5943884"/>
                  </a:lnTo>
                  <a:lnTo>
                    <a:pt x="4235901" y="5950530"/>
                  </a:lnTo>
                  <a:lnTo>
                    <a:pt x="4228574" y="5951527"/>
                  </a:lnTo>
                  <a:lnTo>
                    <a:pt x="4227475" y="5946210"/>
                  </a:lnTo>
                  <a:close/>
                  <a:moveTo>
                    <a:pt x="4015702" y="5929301"/>
                  </a:moveTo>
                  <a:lnTo>
                    <a:pt x="4021100" y="5932476"/>
                  </a:lnTo>
                  <a:cubicBezTo>
                    <a:pt x="4020782" y="5935651"/>
                    <a:pt x="4020465" y="5938826"/>
                    <a:pt x="4020147" y="5942001"/>
                  </a:cubicBezTo>
                  <a:lnTo>
                    <a:pt x="4015067" y="5948351"/>
                  </a:lnTo>
                  <a:lnTo>
                    <a:pt x="4011575" y="5945176"/>
                  </a:lnTo>
                  <a:lnTo>
                    <a:pt x="4011575" y="5932476"/>
                  </a:lnTo>
                  <a:close/>
                  <a:moveTo>
                    <a:pt x="3920838" y="5926126"/>
                  </a:moveTo>
                  <a:lnTo>
                    <a:pt x="3922676" y="5931232"/>
                  </a:lnTo>
                  <a:lnTo>
                    <a:pt x="3912566" y="5937239"/>
                  </a:lnTo>
                  <a:lnTo>
                    <a:pt x="3905213" y="5935437"/>
                  </a:lnTo>
                  <a:lnTo>
                    <a:pt x="3909502" y="5932433"/>
                  </a:lnTo>
                  <a:close/>
                  <a:moveTo>
                    <a:pt x="4101110" y="5921364"/>
                  </a:moveTo>
                  <a:lnTo>
                    <a:pt x="4111588" y="5922290"/>
                  </a:lnTo>
                  <a:lnTo>
                    <a:pt x="4111588" y="5927229"/>
                  </a:lnTo>
                  <a:lnTo>
                    <a:pt x="4102063" y="5932477"/>
                  </a:lnTo>
                  <a:lnTo>
                    <a:pt x="4092538" y="5930625"/>
                  </a:lnTo>
                  <a:close/>
                  <a:moveTo>
                    <a:pt x="4052850" y="5919776"/>
                  </a:moveTo>
                  <a:lnTo>
                    <a:pt x="4063963" y="5927797"/>
                  </a:lnTo>
                  <a:lnTo>
                    <a:pt x="4054952" y="5938826"/>
                  </a:lnTo>
                  <a:lnTo>
                    <a:pt x="4052850" y="5932142"/>
                  </a:lnTo>
                  <a:close/>
                  <a:moveTo>
                    <a:pt x="4071020" y="5907076"/>
                  </a:moveTo>
                  <a:lnTo>
                    <a:pt x="4081640" y="5907076"/>
                  </a:lnTo>
                  <a:lnTo>
                    <a:pt x="4089363" y="5911287"/>
                  </a:lnTo>
                  <a:lnTo>
                    <a:pt x="4088397" y="5919711"/>
                  </a:lnTo>
                  <a:lnTo>
                    <a:pt x="4079709" y="5922951"/>
                  </a:lnTo>
                  <a:lnTo>
                    <a:pt x="4065550" y="5910316"/>
                  </a:lnTo>
                  <a:close/>
                  <a:moveTo>
                    <a:pt x="4007267" y="5895964"/>
                  </a:moveTo>
                  <a:lnTo>
                    <a:pt x="4014411" y="5903050"/>
                  </a:lnTo>
                  <a:cubicBezTo>
                    <a:pt x="4014524" y="5905519"/>
                    <a:pt x="4014638" y="5907989"/>
                    <a:pt x="4014751" y="5910458"/>
                  </a:cubicBezTo>
                  <a:lnTo>
                    <a:pt x="4005566" y="5918189"/>
                  </a:lnTo>
                  <a:lnTo>
                    <a:pt x="4005566" y="5907559"/>
                  </a:lnTo>
                  <a:lnTo>
                    <a:pt x="4000463" y="5900151"/>
                  </a:lnTo>
                  <a:close/>
                  <a:moveTo>
                    <a:pt x="4201841" y="5892789"/>
                  </a:moveTo>
                  <a:lnTo>
                    <a:pt x="4210013" y="5899073"/>
                  </a:lnTo>
                  <a:lnTo>
                    <a:pt x="4198900" y="5900727"/>
                  </a:lnTo>
                  <a:close/>
                  <a:moveTo>
                    <a:pt x="4190963" y="5889614"/>
                  </a:moveTo>
                  <a:lnTo>
                    <a:pt x="4183660" y="5905999"/>
                  </a:lnTo>
                  <a:lnTo>
                    <a:pt x="4173818" y="5905999"/>
                  </a:lnTo>
                  <a:lnTo>
                    <a:pt x="4159213" y="5916602"/>
                  </a:lnTo>
                  <a:lnTo>
                    <a:pt x="4163340" y="5901823"/>
                  </a:lnTo>
                  <a:lnTo>
                    <a:pt x="4173818" y="5899574"/>
                  </a:lnTo>
                  <a:close/>
                  <a:moveTo>
                    <a:pt x="3983882" y="5889614"/>
                  </a:moveTo>
                  <a:lnTo>
                    <a:pt x="3990938" y="5892617"/>
                  </a:lnTo>
                  <a:lnTo>
                    <a:pt x="3980707" y="5900727"/>
                  </a:lnTo>
                  <a:lnTo>
                    <a:pt x="3978238" y="5897723"/>
                  </a:lnTo>
                  <a:close/>
                  <a:moveTo>
                    <a:pt x="4234460" y="5870564"/>
                  </a:moveTo>
                  <a:lnTo>
                    <a:pt x="4239858" y="5870564"/>
                  </a:lnTo>
                  <a:lnTo>
                    <a:pt x="4244938" y="5873567"/>
                  </a:lnTo>
                  <a:lnTo>
                    <a:pt x="4253510" y="5873567"/>
                  </a:lnTo>
                  <a:lnTo>
                    <a:pt x="4254463" y="5881676"/>
                  </a:lnTo>
                  <a:lnTo>
                    <a:pt x="4238588" y="5880775"/>
                  </a:lnTo>
                  <a:lnTo>
                    <a:pt x="4239858" y="5888584"/>
                  </a:lnTo>
                  <a:lnTo>
                    <a:pt x="4232238" y="5892789"/>
                  </a:lnTo>
                  <a:lnTo>
                    <a:pt x="4225888" y="5886782"/>
                  </a:lnTo>
                  <a:lnTo>
                    <a:pt x="4213188" y="5887082"/>
                  </a:lnTo>
                  <a:lnTo>
                    <a:pt x="4218585" y="5875069"/>
                  </a:lnTo>
                  <a:close/>
                  <a:moveTo>
                    <a:pt x="3641967" y="5862626"/>
                  </a:moveTo>
                  <a:lnTo>
                    <a:pt x="3650372" y="5864489"/>
                  </a:lnTo>
                  <a:lnTo>
                    <a:pt x="3649127" y="5869770"/>
                  </a:lnTo>
                  <a:lnTo>
                    <a:pt x="3663757" y="5872565"/>
                  </a:lnTo>
                  <a:lnTo>
                    <a:pt x="3671850" y="5887784"/>
                  </a:lnTo>
                  <a:lnTo>
                    <a:pt x="3659399" y="5883746"/>
                  </a:lnTo>
                  <a:lnTo>
                    <a:pt x="3656597" y="5891201"/>
                  </a:lnTo>
                  <a:lnTo>
                    <a:pt x="3647570" y="5884989"/>
                  </a:lnTo>
                  <a:lnTo>
                    <a:pt x="3640100" y="5873497"/>
                  </a:lnTo>
                  <a:close/>
                  <a:moveTo>
                    <a:pt x="4038979" y="5856276"/>
                  </a:moveTo>
                  <a:lnTo>
                    <a:pt x="4043930" y="5866368"/>
                  </a:lnTo>
                  <a:lnTo>
                    <a:pt x="4048262" y="5865422"/>
                  </a:lnTo>
                  <a:lnTo>
                    <a:pt x="4057545" y="5871730"/>
                  </a:lnTo>
                  <a:lnTo>
                    <a:pt x="4057545" y="5878038"/>
                  </a:lnTo>
                  <a:lnTo>
                    <a:pt x="4063734" y="5884346"/>
                  </a:lnTo>
                  <a:lnTo>
                    <a:pt x="4064972" y="5897593"/>
                  </a:lnTo>
                  <a:lnTo>
                    <a:pt x="4067138" y="5902955"/>
                  </a:lnTo>
                  <a:lnTo>
                    <a:pt x="4060949" y="5903901"/>
                  </a:lnTo>
                  <a:lnTo>
                    <a:pt x="4049500" y="5894754"/>
                  </a:lnTo>
                  <a:lnTo>
                    <a:pt x="4049500" y="5884346"/>
                  </a:lnTo>
                  <a:lnTo>
                    <a:pt x="4038051" y="5879931"/>
                  </a:lnTo>
                  <a:lnTo>
                    <a:pt x="4030625" y="5872046"/>
                  </a:lnTo>
                  <a:lnTo>
                    <a:pt x="4033719" y="5860376"/>
                  </a:lnTo>
                  <a:close/>
                  <a:moveTo>
                    <a:pt x="3149881" y="5826114"/>
                  </a:moveTo>
                  <a:lnTo>
                    <a:pt x="3157501" y="5826114"/>
                  </a:lnTo>
                  <a:lnTo>
                    <a:pt x="3153373" y="5832443"/>
                  </a:lnTo>
                  <a:lnTo>
                    <a:pt x="3156548" y="5844152"/>
                  </a:lnTo>
                  <a:lnTo>
                    <a:pt x="3139721" y="5873583"/>
                  </a:lnTo>
                  <a:lnTo>
                    <a:pt x="3130831" y="5891938"/>
                  </a:lnTo>
                  <a:lnTo>
                    <a:pt x="3124798" y="5905229"/>
                  </a:lnTo>
                  <a:lnTo>
                    <a:pt x="3122893" y="5909976"/>
                  </a:lnTo>
                  <a:lnTo>
                    <a:pt x="3121941" y="5912508"/>
                  </a:lnTo>
                  <a:lnTo>
                    <a:pt x="3123528" y="5936876"/>
                  </a:lnTo>
                  <a:lnTo>
                    <a:pt x="3137181" y="5954597"/>
                  </a:lnTo>
                  <a:lnTo>
                    <a:pt x="3133371" y="5977699"/>
                  </a:lnTo>
                  <a:lnTo>
                    <a:pt x="3117813" y="5997953"/>
                  </a:lnTo>
                  <a:lnTo>
                    <a:pt x="3124163" y="6015358"/>
                  </a:lnTo>
                  <a:lnTo>
                    <a:pt x="3115591" y="6019789"/>
                  </a:lnTo>
                  <a:lnTo>
                    <a:pt x="3102891" y="6012510"/>
                  </a:lnTo>
                  <a:lnTo>
                    <a:pt x="3079713" y="6004282"/>
                  </a:lnTo>
                  <a:lnTo>
                    <a:pt x="3056218" y="5995105"/>
                  </a:lnTo>
                  <a:lnTo>
                    <a:pt x="3026691" y="5965990"/>
                  </a:lnTo>
                  <a:lnTo>
                    <a:pt x="2989543" y="5965357"/>
                  </a:lnTo>
                  <a:lnTo>
                    <a:pt x="2947633" y="5933078"/>
                  </a:lnTo>
                  <a:lnTo>
                    <a:pt x="2912708" y="5916622"/>
                  </a:lnTo>
                  <a:lnTo>
                    <a:pt x="2905088" y="5909343"/>
                  </a:lnTo>
                  <a:lnTo>
                    <a:pt x="2869210" y="5903331"/>
                  </a:lnTo>
                  <a:lnTo>
                    <a:pt x="2860638" y="5874216"/>
                  </a:lnTo>
                  <a:lnTo>
                    <a:pt x="2873973" y="5853962"/>
                  </a:lnTo>
                  <a:lnTo>
                    <a:pt x="2885720" y="5848583"/>
                  </a:lnTo>
                  <a:cubicBezTo>
                    <a:pt x="2885614" y="5845102"/>
                    <a:pt x="2885509" y="5841620"/>
                    <a:pt x="2885403" y="5838139"/>
                  </a:cubicBezTo>
                  <a:lnTo>
                    <a:pt x="2894928" y="5839722"/>
                  </a:lnTo>
                  <a:lnTo>
                    <a:pt x="2898420" y="5846367"/>
                  </a:lnTo>
                  <a:lnTo>
                    <a:pt x="2907945" y="5857760"/>
                  </a:lnTo>
                  <a:lnTo>
                    <a:pt x="2917470" y="5854595"/>
                  </a:lnTo>
                  <a:lnTo>
                    <a:pt x="2933028" y="5839722"/>
                  </a:lnTo>
                  <a:lnTo>
                    <a:pt x="2946046" y="5847000"/>
                  </a:lnTo>
                  <a:lnTo>
                    <a:pt x="2958746" y="5847950"/>
                  </a:lnTo>
                  <a:lnTo>
                    <a:pt x="2968271" y="5862507"/>
                  </a:lnTo>
                  <a:lnTo>
                    <a:pt x="2990496" y="5860292"/>
                  </a:lnTo>
                  <a:lnTo>
                    <a:pt x="3014943" y="5851431"/>
                  </a:lnTo>
                  <a:lnTo>
                    <a:pt x="3037168" y="5857444"/>
                  </a:lnTo>
                  <a:lnTo>
                    <a:pt x="3064473" y="5851114"/>
                  </a:lnTo>
                  <a:lnTo>
                    <a:pt x="3086698" y="5839405"/>
                  </a:lnTo>
                  <a:lnTo>
                    <a:pt x="3113368" y="5842253"/>
                  </a:lnTo>
                  <a:lnTo>
                    <a:pt x="3123528" y="5834975"/>
                  </a:lnTo>
                  <a:lnTo>
                    <a:pt x="3141626" y="5833392"/>
                  </a:lnTo>
                  <a:close/>
                  <a:moveTo>
                    <a:pt x="3635338" y="5800714"/>
                  </a:moveTo>
                  <a:lnTo>
                    <a:pt x="3644716" y="5802964"/>
                  </a:lnTo>
                  <a:lnTo>
                    <a:pt x="3643422" y="5813575"/>
                  </a:lnTo>
                  <a:lnTo>
                    <a:pt x="3652801" y="5819040"/>
                  </a:lnTo>
                  <a:lnTo>
                    <a:pt x="3652477" y="5826114"/>
                  </a:lnTo>
                  <a:lnTo>
                    <a:pt x="3643422" y="5820648"/>
                  </a:lnTo>
                  <a:lnTo>
                    <a:pt x="3636308" y="5816468"/>
                  </a:lnTo>
                  <a:cubicBezTo>
                    <a:pt x="3635985" y="5811217"/>
                    <a:pt x="3635661" y="5805965"/>
                    <a:pt x="3635338" y="5800714"/>
                  </a:cubicBezTo>
                  <a:close/>
                  <a:moveTo>
                    <a:pt x="3630817" y="5799126"/>
                  </a:moveTo>
                  <a:lnTo>
                    <a:pt x="3632059" y="5810705"/>
                  </a:lnTo>
                  <a:cubicBezTo>
                    <a:pt x="3632163" y="5813600"/>
                    <a:pt x="3632266" y="5816495"/>
                    <a:pt x="3632370" y="5819390"/>
                  </a:cubicBezTo>
                  <a:lnTo>
                    <a:pt x="3635787" y="5830004"/>
                  </a:lnTo>
                  <a:lnTo>
                    <a:pt x="3639514" y="5825180"/>
                  </a:lnTo>
                  <a:lnTo>
                    <a:pt x="3655976" y="5833221"/>
                  </a:lnTo>
                  <a:lnTo>
                    <a:pt x="3655355" y="5847052"/>
                  </a:lnTo>
                  <a:lnTo>
                    <a:pt x="3644794" y="5844801"/>
                  </a:lnTo>
                  <a:lnTo>
                    <a:pt x="3642309" y="5848339"/>
                  </a:lnTo>
                  <a:lnTo>
                    <a:pt x="3630506" y="5843514"/>
                  </a:lnTo>
                  <a:lnTo>
                    <a:pt x="3629575" y="5835794"/>
                  </a:lnTo>
                  <a:lnTo>
                    <a:pt x="3624294" y="5825823"/>
                  </a:lnTo>
                  <a:lnTo>
                    <a:pt x="3622741" y="5836438"/>
                  </a:lnTo>
                  <a:lnTo>
                    <a:pt x="3613113" y="5827110"/>
                  </a:lnTo>
                  <a:lnTo>
                    <a:pt x="3616840" y="5811349"/>
                  </a:lnTo>
                  <a:lnTo>
                    <a:pt x="3624294" y="5817782"/>
                  </a:lnTo>
                  <a:close/>
                  <a:moveTo>
                    <a:pt x="3095553" y="5791189"/>
                  </a:moveTo>
                  <a:lnTo>
                    <a:pt x="3106700" y="5794813"/>
                  </a:lnTo>
                  <a:lnTo>
                    <a:pt x="3099944" y="5808652"/>
                  </a:lnTo>
                  <a:lnTo>
                    <a:pt x="3090825" y="5795472"/>
                  </a:lnTo>
                  <a:close/>
                  <a:moveTo>
                    <a:pt x="4154133" y="5781664"/>
                  </a:moveTo>
                  <a:lnTo>
                    <a:pt x="4166833" y="5782604"/>
                  </a:lnTo>
                  <a:lnTo>
                    <a:pt x="4171913" y="5800150"/>
                  </a:lnTo>
                  <a:lnTo>
                    <a:pt x="4173501" y="5810489"/>
                  </a:lnTo>
                  <a:lnTo>
                    <a:pt x="4166198" y="5815816"/>
                  </a:lnTo>
                  <a:lnTo>
                    <a:pt x="4161753" y="5829289"/>
                  </a:lnTo>
                  <a:lnTo>
                    <a:pt x="4149053" y="5818009"/>
                  </a:lnTo>
                  <a:lnTo>
                    <a:pt x="4157625" y="5803596"/>
                  </a:lnTo>
                  <a:lnTo>
                    <a:pt x="4143338" y="5794197"/>
                  </a:lnTo>
                  <a:lnTo>
                    <a:pt x="4144608" y="5783544"/>
                  </a:lnTo>
                  <a:close/>
                  <a:moveTo>
                    <a:pt x="3652252" y="5780076"/>
                  </a:moveTo>
                  <a:lnTo>
                    <a:pt x="3658821" y="5780076"/>
                  </a:lnTo>
                  <a:lnTo>
                    <a:pt x="3654223" y="5787061"/>
                  </a:lnTo>
                  <a:lnTo>
                    <a:pt x="3659150" y="5794364"/>
                  </a:lnTo>
                  <a:lnTo>
                    <a:pt x="3649625" y="5789919"/>
                  </a:lnTo>
                  <a:close/>
                  <a:moveTo>
                    <a:pt x="1810406" y="5757851"/>
                  </a:moveTo>
                  <a:lnTo>
                    <a:pt x="1816824" y="5766824"/>
                  </a:lnTo>
                  <a:lnTo>
                    <a:pt x="1832868" y="5767422"/>
                  </a:lnTo>
                  <a:lnTo>
                    <a:pt x="1835114" y="5778489"/>
                  </a:lnTo>
                  <a:lnTo>
                    <a:pt x="1829659" y="5772507"/>
                  </a:lnTo>
                  <a:lnTo>
                    <a:pt x="1816824" y="5771909"/>
                  </a:lnTo>
                  <a:lnTo>
                    <a:pt x="1809444" y="5775797"/>
                  </a:lnTo>
                  <a:lnTo>
                    <a:pt x="1804951" y="5768918"/>
                  </a:lnTo>
                  <a:close/>
                  <a:moveTo>
                    <a:pt x="3645223" y="5754676"/>
                  </a:moveTo>
                  <a:lnTo>
                    <a:pt x="3645223" y="5762230"/>
                  </a:lnTo>
                  <a:lnTo>
                    <a:pt x="3648038" y="5769470"/>
                  </a:lnTo>
                  <a:lnTo>
                    <a:pt x="3646162" y="5785838"/>
                  </a:lnTo>
                  <a:lnTo>
                    <a:pt x="3640533" y="5785838"/>
                  </a:lnTo>
                  <a:lnTo>
                    <a:pt x="3639595" y="5781746"/>
                  </a:lnTo>
                  <a:lnTo>
                    <a:pt x="3630839" y="5791189"/>
                  </a:lnTo>
                  <a:lnTo>
                    <a:pt x="3627400" y="5788356"/>
                  </a:lnTo>
                  <a:cubicBezTo>
                    <a:pt x="3627608" y="5785523"/>
                    <a:pt x="3627817" y="5782690"/>
                    <a:pt x="3628025" y="5779857"/>
                  </a:cubicBezTo>
                  <a:lnTo>
                    <a:pt x="3632716" y="5772303"/>
                  </a:lnTo>
                  <a:lnTo>
                    <a:pt x="3633966" y="5761601"/>
                  </a:lnTo>
                  <a:close/>
                  <a:moveTo>
                    <a:pt x="4003575" y="5735626"/>
                  </a:moveTo>
                  <a:lnTo>
                    <a:pt x="4014159" y="5735626"/>
                  </a:lnTo>
                  <a:lnTo>
                    <a:pt x="4019139" y="5746117"/>
                  </a:lnTo>
                  <a:lnTo>
                    <a:pt x="4029723" y="5752674"/>
                  </a:lnTo>
                  <a:lnTo>
                    <a:pt x="4032213" y="5759232"/>
                  </a:lnTo>
                  <a:lnTo>
                    <a:pt x="4021629" y="5765789"/>
                  </a:lnTo>
                  <a:lnTo>
                    <a:pt x="4014470" y="5761527"/>
                  </a:lnTo>
                  <a:lnTo>
                    <a:pt x="4017583" y="5753986"/>
                  </a:lnTo>
                  <a:lnTo>
                    <a:pt x="4002953" y="5749724"/>
                  </a:lnTo>
                  <a:lnTo>
                    <a:pt x="4000463" y="5742183"/>
                  </a:lnTo>
                  <a:close/>
                  <a:moveTo>
                    <a:pt x="3888209" y="5732451"/>
                  </a:moveTo>
                  <a:lnTo>
                    <a:pt x="3904177" y="5735657"/>
                  </a:lnTo>
                  <a:lnTo>
                    <a:pt x="3915036" y="5750404"/>
                  </a:lnTo>
                  <a:lnTo>
                    <a:pt x="3923658" y="5764189"/>
                  </a:lnTo>
                  <a:lnTo>
                    <a:pt x="3940904" y="5769319"/>
                  </a:lnTo>
                  <a:lnTo>
                    <a:pt x="3947291" y="5776692"/>
                  </a:lnTo>
                  <a:lnTo>
                    <a:pt x="3975714" y="5776372"/>
                  </a:lnTo>
                  <a:lnTo>
                    <a:pt x="3978269" y="5781822"/>
                  </a:lnTo>
                  <a:lnTo>
                    <a:pt x="3978269" y="5793684"/>
                  </a:lnTo>
                  <a:lnTo>
                    <a:pt x="3983698" y="5799454"/>
                  </a:lnTo>
                  <a:lnTo>
                    <a:pt x="3981463" y="5809393"/>
                  </a:lnTo>
                  <a:lnTo>
                    <a:pt x="3986892" y="5816766"/>
                  </a:lnTo>
                  <a:lnTo>
                    <a:pt x="3999986" y="5826063"/>
                  </a:lnTo>
                  <a:lnTo>
                    <a:pt x="4010205" y="5829269"/>
                  </a:lnTo>
                  <a:lnTo>
                    <a:pt x="4027451" y="5832475"/>
                  </a:lnTo>
                  <a:lnTo>
                    <a:pt x="4026812" y="5854596"/>
                  </a:lnTo>
                  <a:lnTo>
                    <a:pt x="4015954" y="5864214"/>
                  </a:lnTo>
                  <a:lnTo>
                    <a:pt x="4000944" y="5860367"/>
                  </a:lnTo>
                  <a:lnTo>
                    <a:pt x="3993598" y="5852672"/>
                  </a:lnTo>
                  <a:lnTo>
                    <a:pt x="3991363" y="5839849"/>
                  </a:lnTo>
                  <a:lnTo>
                    <a:pt x="3975395" y="5831834"/>
                  </a:lnTo>
                  <a:cubicBezTo>
                    <a:pt x="3975714" y="5828201"/>
                    <a:pt x="3976034" y="5824567"/>
                    <a:pt x="3976353" y="5820934"/>
                  </a:cubicBezTo>
                  <a:lnTo>
                    <a:pt x="3963259" y="5812919"/>
                  </a:lnTo>
                  <a:lnTo>
                    <a:pt x="3959107" y="5804263"/>
                  </a:lnTo>
                  <a:lnTo>
                    <a:pt x="3927171" y="5801378"/>
                  </a:lnTo>
                  <a:lnTo>
                    <a:pt x="3922700" y="5794004"/>
                  </a:lnTo>
                  <a:cubicBezTo>
                    <a:pt x="3923019" y="5790050"/>
                    <a:pt x="3923339" y="5786096"/>
                    <a:pt x="3923658" y="5782142"/>
                  </a:cubicBezTo>
                  <a:lnTo>
                    <a:pt x="3914077" y="5772845"/>
                  </a:lnTo>
                  <a:lnTo>
                    <a:pt x="3881183" y="5751686"/>
                  </a:lnTo>
                  <a:lnTo>
                    <a:pt x="3881183" y="5747519"/>
                  </a:lnTo>
                  <a:lnTo>
                    <a:pt x="3876712" y="5749442"/>
                  </a:lnTo>
                  <a:lnTo>
                    <a:pt x="3863938" y="5752648"/>
                  </a:lnTo>
                  <a:lnTo>
                    <a:pt x="3873199" y="5742068"/>
                  </a:lnTo>
                  <a:lnTo>
                    <a:pt x="3880864" y="5741107"/>
                  </a:lnTo>
                  <a:close/>
                  <a:moveTo>
                    <a:pt x="1831939" y="5713401"/>
                  </a:moveTo>
                  <a:cubicBezTo>
                    <a:pt x="1831617" y="5716218"/>
                    <a:pt x="1831294" y="5719034"/>
                    <a:pt x="1830972" y="5721851"/>
                  </a:cubicBezTo>
                  <a:lnTo>
                    <a:pt x="1812925" y="5752401"/>
                  </a:lnTo>
                  <a:lnTo>
                    <a:pt x="1808736" y="5754676"/>
                  </a:lnTo>
                  <a:lnTo>
                    <a:pt x="1805191" y="5748176"/>
                  </a:lnTo>
                  <a:lnTo>
                    <a:pt x="1794877" y="5751751"/>
                  </a:lnTo>
                  <a:lnTo>
                    <a:pt x="1789076" y="5743951"/>
                  </a:lnTo>
                  <a:lnTo>
                    <a:pt x="1796489" y="5727701"/>
                  </a:lnTo>
                  <a:lnTo>
                    <a:pt x="1813892" y="5714701"/>
                  </a:lnTo>
                  <a:close/>
                  <a:moveTo>
                    <a:pt x="3909022" y="5707051"/>
                  </a:moveTo>
                  <a:lnTo>
                    <a:pt x="3919500" y="5708956"/>
                  </a:lnTo>
                  <a:lnTo>
                    <a:pt x="3906800" y="5716576"/>
                  </a:lnTo>
                  <a:close/>
                  <a:moveTo>
                    <a:pt x="3933152" y="5702289"/>
                  </a:moveTo>
                  <a:lnTo>
                    <a:pt x="3938550" y="5710397"/>
                  </a:lnTo>
                  <a:lnTo>
                    <a:pt x="3943947" y="5710397"/>
                  </a:lnTo>
                  <a:lnTo>
                    <a:pt x="3944900" y="5717569"/>
                  </a:lnTo>
                  <a:lnTo>
                    <a:pt x="3936327" y="5719752"/>
                  </a:lnTo>
                  <a:lnTo>
                    <a:pt x="3929025" y="5713515"/>
                  </a:lnTo>
                  <a:lnTo>
                    <a:pt x="3925850" y="5706343"/>
                  </a:lnTo>
                  <a:close/>
                  <a:moveTo>
                    <a:pt x="3950898" y="5691176"/>
                  </a:moveTo>
                  <a:lnTo>
                    <a:pt x="3954426" y="5700557"/>
                  </a:lnTo>
                  <a:lnTo>
                    <a:pt x="3948252" y="5711814"/>
                  </a:lnTo>
                  <a:lnTo>
                    <a:pt x="3946488" y="5707749"/>
                  </a:lnTo>
                  <a:lnTo>
                    <a:pt x="3949428" y="5700557"/>
                  </a:lnTo>
                  <a:close/>
                  <a:moveTo>
                    <a:pt x="4188559" y="5689589"/>
                  </a:moveTo>
                  <a:lnTo>
                    <a:pt x="4200260" y="5693688"/>
                  </a:lnTo>
                  <a:lnTo>
                    <a:pt x="4201525" y="5703148"/>
                  </a:lnTo>
                  <a:lnTo>
                    <a:pt x="4222713" y="5713554"/>
                  </a:lnTo>
                  <a:lnTo>
                    <a:pt x="4207850" y="5720806"/>
                  </a:lnTo>
                  <a:lnTo>
                    <a:pt x="4198363" y="5712608"/>
                  </a:lnTo>
                  <a:lnTo>
                    <a:pt x="4203739" y="5728059"/>
                  </a:lnTo>
                  <a:lnTo>
                    <a:pt x="4197414" y="5735627"/>
                  </a:lnTo>
                  <a:lnTo>
                    <a:pt x="4179705" y="5734996"/>
                  </a:lnTo>
                  <a:lnTo>
                    <a:pt x="4168953" y="5725221"/>
                  </a:lnTo>
                  <a:lnTo>
                    <a:pt x="4186662" y="5713869"/>
                  </a:lnTo>
                  <a:lnTo>
                    <a:pt x="4173064" y="5710716"/>
                  </a:lnTo>
                  <a:lnTo>
                    <a:pt x="4164525" y="5723329"/>
                  </a:lnTo>
                  <a:lnTo>
                    <a:pt x="4144603" y="5715130"/>
                  </a:lnTo>
                  <a:lnTo>
                    <a:pt x="4143338" y="5702517"/>
                  </a:lnTo>
                  <a:lnTo>
                    <a:pt x="4165790" y="5703463"/>
                  </a:lnTo>
                  <a:lnTo>
                    <a:pt x="4167688" y="5696211"/>
                  </a:lnTo>
                  <a:lnTo>
                    <a:pt x="4181602" y="5695895"/>
                  </a:lnTo>
                  <a:close/>
                  <a:moveTo>
                    <a:pt x="3560407" y="5638789"/>
                  </a:moveTo>
                  <a:lnTo>
                    <a:pt x="3566757" y="5641629"/>
                  </a:lnTo>
                  <a:lnTo>
                    <a:pt x="3572790" y="5648572"/>
                  </a:lnTo>
                  <a:lnTo>
                    <a:pt x="3560725" y="5652675"/>
                  </a:lnTo>
                  <a:lnTo>
                    <a:pt x="3562312" y="5664667"/>
                  </a:lnTo>
                  <a:lnTo>
                    <a:pt x="3572155" y="5670663"/>
                  </a:lnTo>
                  <a:cubicBezTo>
                    <a:pt x="3571943" y="5673714"/>
                    <a:pt x="3571732" y="5676764"/>
                    <a:pt x="3571520" y="5679815"/>
                  </a:cubicBezTo>
                  <a:lnTo>
                    <a:pt x="3582950" y="5680447"/>
                  </a:lnTo>
                  <a:lnTo>
                    <a:pt x="3581680" y="5691177"/>
                  </a:lnTo>
                  <a:lnTo>
                    <a:pt x="3563265" y="5680447"/>
                  </a:lnTo>
                  <a:lnTo>
                    <a:pt x="3561677" y="5668770"/>
                  </a:lnTo>
                  <a:lnTo>
                    <a:pt x="3541675" y="5647310"/>
                  </a:lnTo>
                  <a:lnTo>
                    <a:pt x="3543262" y="5640367"/>
                  </a:lnTo>
                  <a:lnTo>
                    <a:pt x="3558185" y="5642891"/>
                  </a:lnTo>
                  <a:close/>
                  <a:moveTo>
                    <a:pt x="1988465" y="5605451"/>
                  </a:moveTo>
                  <a:lnTo>
                    <a:pt x="1990687" y="5609261"/>
                  </a:lnTo>
                  <a:lnTo>
                    <a:pt x="1976082" y="5621326"/>
                  </a:lnTo>
                  <a:lnTo>
                    <a:pt x="1975130" y="5626406"/>
                  </a:lnTo>
                  <a:lnTo>
                    <a:pt x="1985607" y="5621008"/>
                  </a:lnTo>
                  <a:lnTo>
                    <a:pt x="1979257" y="5631486"/>
                  </a:lnTo>
                  <a:lnTo>
                    <a:pt x="1981480" y="5638153"/>
                  </a:lnTo>
                  <a:lnTo>
                    <a:pt x="1998307" y="5636883"/>
                  </a:lnTo>
                  <a:lnTo>
                    <a:pt x="2005927" y="5638788"/>
                  </a:lnTo>
                  <a:lnTo>
                    <a:pt x="2008150" y="5651488"/>
                  </a:lnTo>
                  <a:lnTo>
                    <a:pt x="1999895" y="5666411"/>
                  </a:lnTo>
                  <a:lnTo>
                    <a:pt x="1993545" y="5677841"/>
                  </a:lnTo>
                  <a:lnTo>
                    <a:pt x="1987195" y="5690859"/>
                  </a:lnTo>
                  <a:lnTo>
                    <a:pt x="1965287" y="5699114"/>
                  </a:lnTo>
                  <a:lnTo>
                    <a:pt x="1965287" y="5694986"/>
                  </a:lnTo>
                  <a:lnTo>
                    <a:pt x="1954492" y="5688954"/>
                  </a:lnTo>
                  <a:lnTo>
                    <a:pt x="1937665" y="5683556"/>
                  </a:lnTo>
                  <a:cubicBezTo>
                    <a:pt x="1937877" y="5678370"/>
                    <a:pt x="1938088" y="5673185"/>
                    <a:pt x="1938300" y="5667999"/>
                  </a:cubicBezTo>
                  <a:lnTo>
                    <a:pt x="1928775" y="5660696"/>
                  </a:lnTo>
                  <a:lnTo>
                    <a:pt x="1912900" y="5662601"/>
                  </a:lnTo>
                  <a:cubicBezTo>
                    <a:pt x="1912688" y="5667258"/>
                    <a:pt x="1912477" y="5671914"/>
                    <a:pt x="1912265" y="5676571"/>
                  </a:cubicBezTo>
                  <a:lnTo>
                    <a:pt x="1902740" y="5674349"/>
                  </a:lnTo>
                  <a:lnTo>
                    <a:pt x="1900200" y="5650536"/>
                  </a:lnTo>
                  <a:lnTo>
                    <a:pt x="1917027" y="5641963"/>
                  </a:lnTo>
                  <a:lnTo>
                    <a:pt x="1937982" y="5626723"/>
                  </a:lnTo>
                  <a:lnTo>
                    <a:pt x="1952905" y="5619103"/>
                  </a:lnTo>
                  <a:close/>
                  <a:moveTo>
                    <a:pt x="4089680" y="5599101"/>
                  </a:moveTo>
                  <a:lnTo>
                    <a:pt x="4100475" y="5606038"/>
                  </a:lnTo>
                  <a:lnTo>
                    <a:pt x="4089045" y="5624958"/>
                  </a:lnTo>
                  <a:lnTo>
                    <a:pt x="4092220" y="5642931"/>
                  </a:lnTo>
                  <a:lnTo>
                    <a:pt x="4079520" y="5637571"/>
                  </a:lnTo>
                  <a:lnTo>
                    <a:pt x="4081742" y="5630318"/>
                  </a:lnTo>
                  <a:lnTo>
                    <a:pt x="4076345" y="5630318"/>
                  </a:lnTo>
                  <a:lnTo>
                    <a:pt x="4069042" y="5645139"/>
                  </a:lnTo>
                  <a:lnTo>
                    <a:pt x="4060470" y="5631580"/>
                  </a:lnTo>
                  <a:lnTo>
                    <a:pt x="4056025" y="5615813"/>
                  </a:lnTo>
                  <a:lnTo>
                    <a:pt x="4073805" y="5615813"/>
                  </a:lnTo>
                  <a:lnTo>
                    <a:pt x="4084600" y="5619597"/>
                  </a:lnTo>
                  <a:close/>
                  <a:moveTo>
                    <a:pt x="2070698" y="5599101"/>
                  </a:moveTo>
                  <a:lnTo>
                    <a:pt x="2091018" y="5613433"/>
                  </a:lnTo>
                  <a:lnTo>
                    <a:pt x="2092288" y="5624649"/>
                  </a:lnTo>
                  <a:lnTo>
                    <a:pt x="2079588" y="5632439"/>
                  </a:lnTo>
                  <a:lnTo>
                    <a:pt x="2067840" y="5622780"/>
                  </a:lnTo>
                  <a:lnTo>
                    <a:pt x="2041488" y="5624338"/>
                  </a:lnTo>
                  <a:lnTo>
                    <a:pt x="2040218" y="5614056"/>
                  </a:lnTo>
                  <a:lnTo>
                    <a:pt x="2033868" y="5614056"/>
                  </a:lnTo>
                  <a:lnTo>
                    <a:pt x="2031963" y="5604397"/>
                  </a:lnTo>
                  <a:close/>
                  <a:moveTo>
                    <a:pt x="4138765" y="5576879"/>
                  </a:moveTo>
                  <a:lnTo>
                    <a:pt x="4144990" y="5580100"/>
                  </a:lnTo>
                  <a:lnTo>
                    <a:pt x="4148103" y="5590408"/>
                  </a:lnTo>
                  <a:lnTo>
                    <a:pt x="4140943" y="5599104"/>
                  </a:lnTo>
                  <a:lnTo>
                    <a:pt x="4116353" y="5598138"/>
                  </a:lnTo>
                  <a:lnTo>
                    <a:pt x="4121956" y="5588475"/>
                  </a:lnTo>
                  <a:close/>
                  <a:moveTo>
                    <a:pt x="4302091" y="5553067"/>
                  </a:moveTo>
                  <a:lnTo>
                    <a:pt x="4302091" y="5561005"/>
                  </a:lnTo>
                  <a:lnTo>
                    <a:pt x="4297328" y="5558934"/>
                  </a:lnTo>
                  <a:close/>
                  <a:moveTo>
                    <a:pt x="4108553" y="5551476"/>
                  </a:moveTo>
                  <a:lnTo>
                    <a:pt x="4122700" y="5555898"/>
                  </a:lnTo>
                  <a:lnTo>
                    <a:pt x="4121735" y="5565764"/>
                  </a:lnTo>
                  <a:lnTo>
                    <a:pt x="4108874" y="5563723"/>
                  </a:lnTo>
                  <a:lnTo>
                    <a:pt x="4097300" y="5562702"/>
                  </a:lnTo>
                  <a:lnTo>
                    <a:pt x="4099229" y="5556919"/>
                  </a:lnTo>
                  <a:close/>
                  <a:moveTo>
                    <a:pt x="4289391" y="5540367"/>
                  </a:moveTo>
                  <a:lnTo>
                    <a:pt x="4308441" y="5541002"/>
                  </a:lnTo>
                  <a:lnTo>
                    <a:pt x="4301337" y="5548305"/>
                  </a:lnTo>
                  <a:lnTo>
                    <a:pt x="4292620" y="5551480"/>
                  </a:lnTo>
                  <a:lnTo>
                    <a:pt x="4289391" y="5548305"/>
                  </a:lnTo>
                  <a:close/>
                  <a:moveTo>
                    <a:pt x="4022925" y="5514964"/>
                  </a:moveTo>
                  <a:lnTo>
                    <a:pt x="4031881" y="5519920"/>
                  </a:lnTo>
                  <a:cubicBezTo>
                    <a:pt x="4031992" y="5524360"/>
                    <a:pt x="4032102" y="5528799"/>
                    <a:pt x="4032213" y="5533239"/>
                  </a:cubicBezTo>
                  <a:lnTo>
                    <a:pt x="4022261" y="5540364"/>
                  </a:lnTo>
                  <a:lnTo>
                    <a:pt x="4009988" y="5532310"/>
                  </a:lnTo>
                  <a:lnTo>
                    <a:pt x="4011315" y="5525186"/>
                  </a:lnTo>
                  <a:close/>
                  <a:moveTo>
                    <a:pt x="2542105" y="5470514"/>
                  </a:moveTo>
                  <a:lnTo>
                    <a:pt x="2547481" y="5470514"/>
                  </a:lnTo>
                  <a:lnTo>
                    <a:pt x="2566456" y="5478769"/>
                  </a:lnTo>
                  <a:lnTo>
                    <a:pt x="2578157" y="5478769"/>
                  </a:lnTo>
                  <a:lnTo>
                    <a:pt x="2586696" y="5503851"/>
                  </a:lnTo>
                  <a:cubicBezTo>
                    <a:pt x="2586380" y="5509460"/>
                    <a:pt x="2586063" y="5515070"/>
                    <a:pt x="2585747" y="5520679"/>
                  </a:cubicBezTo>
                  <a:lnTo>
                    <a:pt x="2601876" y="5547031"/>
                  </a:lnTo>
                  <a:cubicBezTo>
                    <a:pt x="2601560" y="5556450"/>
                    <a:pt x="2601243" y="5565870"/>
                    <a:pt x="2600927" y="5575289"/>
                  </a:cubicBezTo>
                  <a:lnTo>
                    <a:pt x="2590491" y="5584814"/>
                  </a:lnTo>
                  <a:lnTo>
                    <a:pt x="2586696" y="5599736"/>
                  </a:lnTo>
                  <a:lnTo>
                    <a:pt x="2600295" y="5611484"/>
                  </a:lnTo>
                  <a:lnTo>
                    <a:pt x="2592388" y="5641646"/>
                  </a:lnTo>
                  <a:lnTo>
                    <a:pt x="2584166" y="5676889"/>
                  </a:lnTo>
                  <a:cubicBezTo>
                    <a:pt x="2584271" y="5688425"/>
                    <a:pt x="2584377" y="5699960"/>
                    <a:pt x="2584482" y="5711496"/>
                  </a:cubicBezTo>
                  <a:lnTo>
                    <a:pt x="2570884" y="5732769"/>
                  </a:lnTo>
                  <a:lnTo>
                    <a:pt x="2561080" y="5721974"/>
                  </a:lnTo>
                  <a:lnTo>
                    <a:pt x="2550644" y="5711814"/>
                  </a:lnTo>
                  <a:lnTo>
                    <a:pt x="2532934" y="5723561"/>
                  </a:lnTo>
                  <a:cubicBezTo>
                    <a:pt x="2532618" y="5730229"/>
                    <a:pt x="2532301" y="5736896"/>
                    <a:pt x="2531985" y="5743564"/>
                  </a:cubicBezTo>
                  <a:lnTo>
                    <a:pt x="2523446" y="5752136"/>
                  </a:lnTo>
                  <a:lnTo>
                    <a:pt x="2510796" y="5753089"/>
                  </a:lnTo>
                  <a:lnTo>
                    <a:pt x="2496249" y="5756264"/>
                  </a:lnTo>
                  <a:lnTo>
                    <a:pt x="2484864" y="5748326"/>
                  </a:lnTo>
                  <a:lnTo>
                    <a:pt x="2476325" y="5751501"/>
                  </a:lnTo>
                  <a:lnTo>
                    <a:pt x="2472846" y="5740706"/>
                  </a:lnTo>
                  <a:lnTo>
                    <a:pt x="2481385" y="5740706"/>
                  </a:lnTo>
                  <a:lnTo>
                    <a:pt x="2474744" y="5735626"/>
                  </a:lnTo>
                  <a:cubicBezTo>
                    <a:pt x="2474428" y="5727265"/>
                    <a:pt x="2474111" y="5718905"/>
                    <a:pt x="2473795" y="5710544"/>
                  </a:cubicBezTo>
                  <a:lnTo>
                    <a:pt x="2460829" y="5693716"/>
                  </a:lnTo>
                  <a:lnTo>
                    <a:pt x="2477274" y="5644821"/>
                  </a:lnTo>
                  <a:lnTo>
                    <a:pt x="2481701" y="5631169"/>
                  </a:lnTo>
                  <a:lnTo>
                    <a:pt x="2467470" y="5619739"/>
                  </a:lnTo>
                  <a:lnTo>
                    <a:pt x="2476009" y="5598466"/>
                  </a:lnTo>
                  <a:lnTo>
                    <a:pt x="2469684" y="5588941"/>
                  </a:lnTo>
                  <a:lnTo>
                    <a:pt x="2475693" y="5575606"/>
                  </a:lnTo>
                  <a:lnTo>
                    <a:pt x="2466205" y="5557509"/>
                  </a:lnTo>
                  <a:lnTo>
                    <a:pt x="2450393" y="5547349"/>
                  </a:lnTo>
                  <a:lnTo>
                    <a:pt x="2445965" y="5556874"/>
                  </a:lnTo>
                  <a:lnTo>
                    <a:pt x="2441538" y="5535601"/>
                  </a:lnTo>
                  <a:lnTo>
                    <a:pt x="2447863" y="5521949"/>
                  </a:lnTo>
                  <a:lnTo>
                    <a:pt x="2442170" y="5497819"/>
                  </a:lnTo>
                  <a:lnTo>
                    <a:pt x="2450709" y="5492421"/>
                  </a:lnTo>
                  <a:lnTo>
                    <a:pt x="2454820" y="5477499"/>
                  </a:lnTo>
                  <a:lnTo>
                    <a:pt x="2461145" y="5482896"/>
                  </a:lnTo>
                  <a:lnTo>
                    <a:pt x="2451658" y="5497819"/>
                  </a:lnTo>
                  <a:lnTo>
                    <a:pt x="2459248" y="5509249"/>
                  </a:lnTo>
                  <a:lnTo>
                    <a:pt x="2476325" y="5517504"/>
                  </a:lnTo>
                  <a:lnTo>
                    <a:pt x="2496249" y="5519409"/>
                  </a:lnTo>
                  <a:lnTo>
                    <a:pt x="2503523" y="5503534"/>
                  </a:lnTo>
                  <a:lnTo>
                    <a:pt x="2524711" y="5490834"/>
                  </a:lnTo>
                  <a:lnTo>
                    <a:pt x="2537994" y="5481309"/>
                  </a:lnTo>
                  <a:close/>
                  <a:moveTo>
                    <a:pt x="3282913" y="5260964"/>
                  </a:moveTo>
                  <a:lnTo>
                    <a:pt x="3294026" y="5262084"/>
                  </a:lnTo>
                  <a:lnTo>
                    <a:pt x="3287964" y="5265727"/>
                  </a:lnTo>
                  <a:close/>
                  <a:moveTo>
                    <a:pt x="3328248" y="5257789"/>
                  </a:moveTo>
                  <a:lnTo>
                    <a:pt x="3340739" y="5264892"/>
                  </a:lnTo>
                  <a:lnTo>
                    <a:pt x="3362288" y="5271027"/>
                  </a:lnTo>
                  <a:lnTo>
                    <a:pt x="3361039" y="5276839"/>
                  </a:lnTo>
                  <a:lnTo>
                    <a:pt x="3336680" y="5270704"/>
                  </a:lnTo>
                  <a:lnTo>
                    <a:pt x="3324188" y="5259726"/>
                  </a:lnTo>
                  <a:close/>
                  <a:moveTo>
                    <a:pt x="2671407" y="5257789"/>
                  </a:moveTo>
                  <a:lnTo>
                    <a:pt x="2674900" y="5266657"/>
                  </a:lnTo>
                  <a:lnTo>
                    <a:pt x="2673947" y="5273226"/>
                  </a:lnTo>
                  <a:lnTo>
                    <a:pt x="2667597" y="5275197"/>
                  </a:lnTo>
                  <a:lnTo>
                    <a:pt x="2671725" y="5284722"/>
                  </a:lnTo>
                  <a:lnTo>
                    <a:pt x="2664422" y="5286364"/>
                  </a:lnTo>
                  <a:lnTo>
                    <a:pt x="2659977" y="5276510"/>
                  </a:lnTo>
                  <a:lnTo>
                    <a:pt x="2643150" y="5278481"/>
                  </a:lnTo>
                  <a:lnTo>
                    <a:pt x="2636800" y="5268956"/>
                  </a:lnTo>
                  <a:lnTo>
                    <a:pt x="2659977" y="5266657"/>
                  </a:lnTo>
                  <a:close/>
                  <a:moveTo>
                    <a:pt x="3264815" y="5237151"/>
                  </a:moveTo>
                  <a:lnTo>
                    <a:pt x="3282277" y="5247144"/>
                  </a:lnTo>
                  <a:lnTo>
                    <a:pt x="3295930" y="5244334"/>
                  </a:lnTo>
                  <a:lnTo>
                    <a:pt x="3316250" y="5251204"/>
                  </a:lnTo>
                  <a:lnTo>
                    <a:pt x="3295930" y="5249955"/>
                  </a:lnTo>
                  <a:lnTo>
                    <a:pt x="3283865" y="5256201"/>
                  </a:lnTo>
                  <a:lnTo>
                    <a:pt x="3252750" y="5239337"/>
                  </a:lnTo>
                  <a:close/>
                  <a:moveTo>
                    <a:pt x="2572585" y="5232389"/>
                  </a:moveTo>
                  <a:cubicBezTo>
                    <a:pt x="2573224" y="5246022"/>
                    <a:pt x="2573864" y="5259654"/>
                    <a:pt x="2574503" y="5273287"/>
                  </a:cubicBezTo>
                  <a:lnTo>
                    <a:pt x="2571306" y="5288188"/>
                  </a:lnTo>
                  <a:lnTo>
                    <a:pt x="2584413" y="5315453"/>
                  </a:lnTo>
                  <a:lnTo>
                    <a:pt x="2581536" y="5359522"/>
                  </a:lnTo>
                  <a:lnTo>
                    <a:pt x="2570028" y="5388373"/>
                  </a:lnTo>
                  <a:lnTo>
                    <a:pt x="2566831" y="5402957"/>
                  </a:lnTo>
                  <a:lnTo>
                    <a:pt x="2557561" y="5426101"/>
                  </a:lnTo>
                  <a:lnTo>
                    <a:pt x="2549249" y="5445123"/>
                  </a:lnTo>
                  <a:lnTo>
                    <a:pt x="2547971" y="5451464"/>
                  </a:lnTo>
                  <a:lnTo>
                    <a:pt x="2539659" y="5446391"/>
                  </a:lnTo>
                  <a:lnTo>
                    <a:pt x="2531987" y="5444489"/>
                  </a:lnTo>
                  <a:lnTo>
                    <a:pt x="2531028" y="5439099"/>
                  </a:lnTo>
                  <a:lnTo>
                    <a:pt x="2521438" y="5434978"/>
                  </a:lnTo>
                  <a:lnTo>
                    <a:pt x="2510569" y="5426735"/>
                  </a:lnTo>
                  <a:lnTo>
                    <a:pt x="2518241" y="5408663"/>
                  </a:lnTo>
                  <a:lnTo>
                    <a:pt x="2511209" y="5405493"/>
                  </a:lnTo>
                  <a:lnTo>
                    <a:pt x="2499701" y="5400103"/>
                  </a:lnTo>
                  <a:lnTo>
                    <a:pt x="2503856" y="5393762"/>
                  </a:lnTo>
                  <a:lnTo>
                    <a:pt x="2504815" y="5384568"/>
                  </a:lnTo>
                  <a:lnTo>
                    <a:pt x="2501619" y="5381398"/>
                  </a:lnTo>
                  <a:lnTo>
                    <a:pt x="2501619" y="5366814"/>
                  </a:lnTo>
                  <a:lnTo>
                    <a:pt x="2497143" y="5356035"/>
                  </a:lnTo>
                  <a:lnTo>
                    <a:pt x="2490750" y="5342719"/>
                  </a:lnTo>
                  <a:cubicBezTo>
                    <a:pt x="2491070" y="5338492"/>
                    <a:pt x="2491389" y="5334264"/>
                    <a:pt x="2491709" y="5330037"/>
                  </a:cubicBezTo>
                  <a:lnTo>
                    <a:pt x="2501299" y="5327818"/>
                  </a:lnTo>
                  <a:cubicBezTo>
                    <a:pt x="2500873" y="5320420"/>
                    <a:pt x="2500446" y="5313023"/>
                    <a:pt x="2500020" y="5305625"/>
                  </a:cubicBezTo>
                  <a:lnTo>
                    <a:pt x="2520159" y="5294846"/>
                  </a:lnTo>
                  <a:lnTo>
                    <a:pt x="2524315" y="5283432"/>
                  </a:lnTo>
                  <a:lnTo>
                    <a:pt x="2538061" y="5272653"/>
                  </a:lnTo>
                  <a:lnTo>
                    <a:pt x="2550848" y="5278994"/>
                  </a:lnTo>
                  <a:lnTo>
                    <a:pt x="2558520" y="5271702"/>
                  </a:lnTo>
                  <a:lnTo>
                    <a:pt x="2554684" y="5255850"/>
                  </a:lnTo>
                  <a:lnTo>
                    <a:pt x="2562356" y="5235559"/>
                  </a:lnTo>
                  <a:close/>
                  <a:moveTo>
                    <a:pt x="3216274" y="5219689"/>
                  </a:moveTo>
                  <a:lnTo>
                    <a:pt x="3221000" y="5221547"/>
                  </a:lnTo>
                  <a:lnTo>
                    <a:pt x="3210958" y="5232389"/>
                  </a:lnTo>
                  <a:lnTo>
                    <a:pt x="3210367" y="5228052"/>
                  </a:lnTo>
                  <a:lnTo>
                    <a:pt x="3208300" y="5222477"/>
                  </a:lnTo>
                  <a:close/>
                  <a:moveTo>
                    <a:pt x="3236875" y="5199051"/>
                  </a:moveTo>
                  <a:lnTo>
                    <a:pt x="3266104" y="5206144"/>
                  </a:lnTo>
                  <a:lnTo>
                    <a:pt x="3297200" y="5210197"/>
                  </a:lnTo>
                  <a:lnTo>
                    <a:pt x="3297200" y="5214926"/>
                  </a:lnTo>
                  <a:lnTo>
                    <a:pt x="3266726" y="5213912"/>
                  </a:lnTo>
                  <a:lnTo>
                    <a:pt x="3239673" y="5206819"/>
                  </a:lnTo>
                  <a:close/>
                  <a:moveTo>
                    <a:pt x="3261468" y="5180001"/>
                  </a:moveTo>
                  <a:lnTo>
                    <a:pt x="3278151" y="5188077"/>
                  </a:lnTo>
                  <a:lnTo>
                    <a:pt x="3274688" y="5194289"/>
                  </a:lnTo>
                  <a:lnTo>
                    <a:pt x="3257376" y="5193046"/>
                  </a:lnTo>
                  <a:lnTo>
                    <a:pt x="3245415" y="5189630"/>
                  </a:lnTo>
                  <a:lnTo>
                    <a:pt x="3241953" y="5184970"/>
                  </a:lnTo>
                  <a:lnTo>
                    <a:pt x="3241638" y="5180311"/>
                  </a:lnTo>
                  <a:close/>
                  <a:moveTo>
                    <a:pt x="3220023" y="5175239"/>
                  </a:moveTo>
                  <a:lnTo>
                    <a:pt x="3235288" y="5184764"/>
                  </a:lnTo>
                  <a:lnTo>
                    <a:pt x="3225824" y="5183535"/>
                  </a:lnTo>
                  <a:lnTo>
                    <a:pt x="3211475" y="5175546"/>
                  </a:lnTo>
                  <a:close/>
                  <a:moveTo>
                    <a:pt x="2421121" y="5104145"/>
                  </a:moveTo>
                  <a:lnTo>
                    <a:pt x="2412624" y="5112639"/>
                  </a:lnTo>
                  <a:cubicBezTo>
                    <a:pt x="2412640" y="5112672"/>
                    <a:pt x="2412656" y="5112704"/>
                    <a:pt x="2412672" y="5112737"/>
                  </a:cubicBezTo>
                  <a:lnTo>
                    <a:pt x="2421138" y="5104253"/>
                  </a:lnTo>
                  <a:cubicBezTo>
                    <a:pt x="2421132" y="5104217"/>
                    <a:pt x="2421127" y="5104181"/>
                    <a:pt x="2421121" y="5104145"/>
                  </a:cubicBezTo>
                  <a:close/>
                  <a:moveTo>
                    <a:pt x="3071775" y="5056176"/>
                  </a:moveTo>
                  <a:lnTo>
                    <a:pt x="3095705" y="5079407"/>
                  </a:lnTo>
                  <a:lnTo>
                    <a:pt x="3109875" y="5094276"/>
                  </a:lnTo>
                  <a:lnTo>
                    <a:pt x="3092242" y="5084364"/>
                  </a:lnTo>
                  <a:lnTo>
                    <a:pt x="3080277" y="5069805"/>
                  </a:lnTo>
                  <a:close/>
                  <a:moveTo>
                    <a:pt x="3087650" y="5051414"/>
                  </a:moveTo>
                  <a:lnTo>
                    <a:pt x="3115887" y="5070981"/>
                  </a:lnTo>
                  <a:lnTo>
                    <a:pt x="3117813" y="5079989"/>
                  </a:lnTo>
                  <a:close/>
                  <a:moveTo>
                    <a:pt x="3100350" y="5049826"/>
                  </a:moveTo>
                  <a:lnTo>
                    <a:pt x="3114638" y="5056224"/>
                  </a:lnTo>
                  <a:lnTo>
                    <a:pt x="3110215" y="5060939"/>
                  </a:lnTo>
                  <a:close/>
                  <a:moveTo>
                    <a:pt x="3085812" y="5013314"/>
                  </a:moveTo>
                  <a:lnTo>
                    <a:pt x="3107082" y="5026331"/>
                  </a:lnTo>
                  <a:lnTo>
                    <a:pt x="3109016" y="5031411"/>
                  </a:lnTo>
                  <a:lnTo>
                    <a:pt x="3102570" y="5029824"/>
                  </a:lnTo>
                  <a:lnTo>
                    <a:pt x="3115461" y="5041254"/>
                  </a:lnTo>
                  <a:lnTo>
                    <a:pt x="3124163" y="5047921"/>
                  </a:lnTo>
                  <a:lnTo>
                    <a:pt x="3122874" y="5051414"/>
                  </a:lnTo>
                  <a:lnTo>
                    <a:pt x="3104182" y="5037126"/>
                  </a:lnTo>
                  <a:lnTo>
                    <a:pt x="3105471" y="5045381"/>
                  </a:lnTo>
                  <a:lnTo>
                    <a:pt x="3093224" y="5033316"/>
                  </a:lnTo>
                  <a:lnTo>
                    <a:pt x="3084523" y="5021886"/>
                  </a:lnTo>
                  <a:lnTo>
                    <a:pt x="3081300" y="5013949"/>
                  </a:lnTo>
                  <a:close/>
                  <a:moveTo>
                    <a:pt x="3043982" y="5011726"/>
                  </a:moveTo>
                  <a:lnTo>
                    <a:pt x="3058460" y="5028318"/>
                  </a:lnTo>
                  <a:cubicBezTo>
                    <a:pt x="3058665" y="5032005"/>
                    <a:pt x="3058871" y="5035692"/>
                    <a:pt x="3059076" y="5039379"/>
                  </a:cubicBezTo>
                  <a:lnTo>
                    <a:pt x="3055071" y="5040301"/>
                  </a:lnTo>
                  <a:lnTo>
                    <a:pt x="3052299" y="5032927"/>
                  </a:lnTo>
                  <a:lnTo>
                    <a:pt x="3046139" y="5030161"/>
                  </a:lnTo>
                  <a:lnTo>
                    <a:pt x="3039978" y="5022173"/>
                  </a:lnTo>
                  <a:lnTo>
                    <a:pt x="3038438" y="5013877"/>
                  </a:lnTo>
                  <a:close/>
                  <a:moveTo>
                    <a:pt x="3081196" y="4995851"/>
                  </a:moveTo>
                  <a:lnTo>
                    <a:pt x="3089628" y="5007599"/>
                  </a:lnTo>
                  <a:lnTo>
                    <a:pt x="3094000" y="5013314"/>
                  </a:lnTo>
                  <a:lnTo>
                    <a:pt x="3077761" y="5004106"/>
                  </a:lnTo>
                  <a:lnTo>
                    <a:pt x="3074950" y="4998708"/>
                  </a:lnTo>
                  <a:close/>
                  <a:moveTo>
                    <a:pt x="6495127" y="4986728"/>
                  </a:moveTo>
                  <a:lnTo>
                    <a:pt x="6506559" y="4995299"/>
                  </a:lnTo>
                  <a:lnTo>
                    <a:pt x="6517991" y="4992442"/>
                  </a:lnTo>
                  <a:lnTo>
                    <a:pt x="6525612" y="4997204"/>
                  </a:lnTo>
                  <a:lnTo>
                    <a:pt x="6540537" y="4999426"/>
                  </a:lnTo>
                  <a:lnTo>
                    <a:pt x="6557050" y="5002918"/>
                  </a:lnTo>
                  <a:lnTo>
                    <a:pt x="6561450" y="5001033"/>
                  </a:lnTo>
                  <a:lnTo>
                    <a:pt x="6527292" y="5071939"/>
                  </a:lnTo>
                  <a:lnTo>
                    <a:pt x="6524977" y="5069582"/>
                  </a:lnTo>
                  <a:lnTo>
                    <a:pt x="6514815" y="5041964"/>
                  </a:lnTo>
                  <a:lnTo>
                    <a:pt x="6504336" y="5039424"/>
                  </a:lnTo>
                  <a:lnTo>
                    <a:pt x="6495762" y="5044821"/>
                  </a:lnTo>
                  <a:lnTo>
                    <a:pt x="6487506" y="5041329"/>
                  </a:lnTo>
                  <a:cubicBezTo>
                    <a:pt x="6487188" y="5037731"/>
                    <a:pt x="6486871" y="5034134"/>
                    <a:pt x="6486553" y="5030536"/>
                  </a:cubicBezTo>
                  <a:lnTo>
                    <a:pt x="6470993" y="5017520"/>
                  </a:lnTo>
                  <a:lnTo>
                    <a:pt x="6473534" y="4998791"/>
                  </a:lnTo>
                  <a:lnTo>
                    <a:pt x="6484648" y="4994981"/>
                  </a:lnTo>
                  <a:close/>
                  <a:moveTo>
                    <a:pt x="3034945" y="4948226"/>
                  </a:moveTo>
                  <a:lnTo>
                    <a:pt x="3042883" y="4949174"/>
                  </a:lnTo>
                  <a:lnTo>
                    <a:pt x="3044153" y="4962446"/>
                  </a:lnTo>
                  <a:lnTo>
                    <a:pt x="3048915" y="4968133"/>
                  </a:lnTo>
                  <a:lnTo>
                    <a:pt x="3055265" y="4979509"/>
                  </a:lnTo>
                  <a:lnTo>
                    <a:pt x="3060663" y="5014901"/>
                  </a:lnTo>
                  <a:lnTo>
                    <a:pt x="3054313" y="5014269"/>
                  </a:lnTo>
                  <a:lnTo>
                    <a:pt x="3049868" y="5008581"/>
                  </a:lnTo>
                  <a:lnTo>
                    <a:pt x="3040342" y="4999101"/>
                  </a:lnTo>
                  <a:lnTo>
                    <a:pt x="3036850" y="4987725"/>
                  </a:lnTo>
                  <a:lnTo>
                    <a:pt x="3039072" y="4981405"/>
                  </a:lnTo>
                  <a:lnTo>
                    <a:pt x="3044788" y="4985829"/>
                  </a:lnTo>
                  <a:lnTo>
                    <a:pt x="3046058" y="4981405"/>
                  </a:lnTo>
                  <a:lnTo>
                    <a:pt x="3046058" y="4972241"/>
                  </a:lnTo>
                  <a:lnTo>
                    <a:pt x="3033675" y="4958022"/>
                  </a:lnTo>
                  <a:close/>
                  <a:moveTo>
                    <a:pt x="3060662" y="4941876"/>
                  </a:moveTo>
                  <a:lnTo>
                    <a:pt x="3066377" y="4941876"/>
                  </a:lnTo>
                  <a:lnTo>
                    <a:pt x="3081300" y="4964101"/>
                  </a:lnTo>
                  <a:lnTo>
                    <a:pt x="3086062" y="4968228"/>
                  </a:lnTo>
                  <a:lnTo>
                    <a:pt x="3081935" y="4974578"/>
                  </a:lnTo>
                  <a:lnTo>
                    <a:pt x="3089872" y="4983786"/>
                  </a:lnTo>
                  <a:lnTo>
                    <a:pt x="3097175" y="4999026"/>
                  </a:lnTo>
                  <a:lnTo>
                    <a:pt x="3094317" y="4994263"/>
                  </a:lnTo>
                  <a:lnTo>
                    <a:pt x="3087967" y="4991406"/>
                  </a:lnTo>
                  <a:lnTo>
                    <a:pt x="3075902" y="4984738"/>
                  </a:lnTo>
                  <a:lnTo>
                    <a:pt x="3072092" y="4972673"/>
                  </a:lnTo>
                  <a:lnTo>
                    <a:pt x="3068917" y="4972038"/>
                  </a:lnTo>
                  <a:lnTo>
                    <a:pt x="3054312" y="4962196"/>
                  </a:lnTo>
                  <a:lnTo>
                    <a:pt x="3052725" y="4951083"/>
                  </a:lnTo>
                  <a:lnTo>
                    <a:pt x="3060662" y="4950448"/>
                  </a:lnTo>
                  <a:close/>
                  <a:moveTo>
                    <a:pt x="6600872" y="4906095"/>
                  </a:moveTo>
                  <a:lnTo>
                    <a:pt x="6598649" y="4911492"/>
                  </a:lnTo>
                  <a:lnTo>
                    <a:pt x="6602058" y="4916735"/>
                  </a:lnTo>
                  <a:lnTo>
                    <a:pt x="6570401" y="4982451"/>
                  </a:lnTo>
                  <a:lnTo>
                    <a:pt x="6569434" y="4982283"/>
                  </a:lnTo>
                  <a:lnTo>
                    <a:pt x="6564036" y="4977839"/>
                  </a:lnTo>
                  <a:lnTo>
                    <a:pt x="6564354" y="4967363"/>
                  </a:lnTo>
                  <a:lnTo>
                    <a:pt x="6569752" y="4961332"/>
                  </a:lnTo>
                  <a:lnTo>
                    <a:pt x="6573563" y="4943237"/>
                  </a:lnTo>
                  <a:lnTo>
                    <a:pt x="6567212" y="4935936"/>
                  </a:lnTo>
                  <a:lnTo>
                    <a:pt x="6568799" y="4924190"/>
                  </a:lnTo>
                  <a:lnTo>
                    <a:pt x="6582772" y="4909905"/>
                  </a:lnTo>
                  <a:close/>
                  <a:moveTo>
                    <a:pt x="4951102" y="4806942"/>
                  </a:moveTo>
                  <a:lnTo>
                    <a:pt x="4954554" y="4813479"/>
                  </a:lnTo>
                  <a:lnTo>
                    <a:pt x="4953518" y="4818055"/>
                  </a:lnTo>
                  <a:lnTo>
                    <a:pt x="4946616" y="4810210"/>
                  </a:lnTo>
                  <a:close/>
                  <a:moveTo>
                    <a:pt x="5054566" y="4779954"/>
                  </a:moveTo>
                  <a:lnTo>
                    <a:pt x="5046311" y="4792539"/>
                  </a:lnTo>
                  <a:lnTo>
                    <a:pt x="5039961" y="4814879"/>
                  </a:lnTo>
                  <a:lnTo>
                    <a:pt x="5029166" y="4805125"/>
                  </a:lnTo>
                  <a:lnTo>
                    <a:pt x="5032341" y="4797888"/>
                  </a:lnTo>
                  <a:lnTo>
                    <a:pt x="5048533" y="4785303"/>
                  </a:lnTo>
                  <a:close/>
                  <a:moveTo>
                    <a:pt x="4546749" y="4760722"/>
                  </a:moveTo>
                  <a:lnTo>
                    <a:pt x="4546260" y="4761212"/>
                  </a:lnTo>
                  <a:lnTo>
                    <a:pt x="4546884" y="4760899"/>
                  </a:lnTo>
                  <a:close/>
                  <a:moveTo>
                    <a:pt x="5140291" y="4749792"/>
                  </a:moveTo>
                  <a:lnTo>
                    <a:pt x="5127591" y="4759317"/>
                  </a:lnTo>
                  <a:lnTo>
                    <a:pt x="5130477" y="4751021"/>
                  </a:lnTo>
                  <a:close/>
                  <a:moveTo>
                    <a:pt x="6342270" y="4710093"/>
                  </a:moveTo>
                  <a:lnTo>
                    <a:pt x="6339836" y="4714047"/>
                  </a:lnTo>
                  <a:lnTo>
                    <a:pt x="6301729" y="4718809"/>
                  </a:lnTo>
                  <a:cubicBezTo>
                    <a:pt x="6301306" y="4724946"/>
                    <a:pt x="6300882" y="4731083"/>
                    <a:pt x="6300459" y="4737220"/>
                  </a:cubicBezTo>
                  <a:cubicBezTo>
                    <a:pt x="6300469" y="4737225"/>
                    <a:pt x="6300478" y="4737230"/>
                    <a:pt x="6300488" y="4737235"/>
                  </a:cubicBezTo>
                  <a:cubicBezTo>
                    <a:pt x="6300905" y="4731196"/>
                    <a:pt x="6301321" y="4725157"/>
                    <a:pt x="6301738" y="4719118"/>
                  </a:cubicBezTo>
                  <a:lnTo>
                    <a:pt x="6339844" y="4714356"/>
                  </a:lnTo>
                  <a:lnTo>
                    <a:pt x="6342384" y="4710229"/>
                  </a:lnTo>
                  <a:close/>
                  <a:moveTo>
                    <a:pt x="1472534" y="4375142"/>
                  </a:moveTo>
                  <a:lnTo>
                    <a:pt x="1482060" y="4376139"/>
                  </a:lnTo>
                  <a:lnTo>
                    <a:pt x="1487457" y="4385110"/>
                  </a:lnTo>
                  <a:lnTo>
                    <a:pt x="1484282" y="4388433"/>
                  </a:lnTo>
                  <a:lnTo>
                    <a:pt x="1476662" y="4385110"/>
                  </a:lnTo>
                  <a:lnTo>
                    <a:pt x="1467137" y="4389430"/>
                  </a:lnTo>
                  <a:lnTo>
                    <a:pt x="1465232" y="4381787"/>
                  </a:lnTo>
                  <a:close/>
                  <a:moveTo>
                    <a:pt x="1435070" y="4357679"/>
                  </a:moveTo>
                  <a:lnTo>
                    <a:pt x="1446184" y="4359584"/>
                  </a:lnTo>
                  <a:lnTo>
                    <a:pt x="1443096" y="4363711"/>
                  </a:lnTo>
                  <a:lnTo>
                    <a:pt x="1435996" y="4364029"/>
                  </a:lnTo>
                  <a:close/>
                  <a:moveTo>
                    <a:pt x="1538093" y="4154476"/>
                  </a:moveTo>
                  <a:lnTo>
                    <a:pt x="1543523" y="4158725"/>
                  </a:lnTo>
                  <a:lnTo>
                    <a:pt x="1561405" y="4162647"/>
                  </a:lnTo>
                  <a:lnTo>
                    <a:pt x="1566834" y="4170491"/>
                  </a:lnTo>
                  <a:lnTo>
                    <a:pt x="1564918" y="4178008"/>
                  </a:lnTo>
                  <a:lnTo>
                    <a:pt x="1557251" y="4185526"/>
                  </a:lnTo>
                  <a:lnTo>
                    <a:pt x="1549910" y="4187814"/>
                  </a:lnTo>
                  <a:lnTo>
                    <a:pt x="1525320" y="4175067"/>
                  </a:lnTo>
                  <a:lnTo>
                    <a:pt x="1511272" y="4175067"/>
                  </a:lnTo>
                  <a:lnTo>
                    <a:pt x="1515740" y="4171798"/>
                  </a:lnTo>
                  <a:close/>
                  <a:moveTo>
                    <a:pt x="2133803" y="3771889"/>
                  </a:moveTo>
                  <a:lnTo>
                    <a:pt x="2135150" y="3783636"/>
                  </a:lnTo>
                  <a:lnTo>
                    <a:pt x="2131782" y="3794114"/>
                  </a:lnTo>
                  <a:lnTo>
                    <a:pt x="2129762" y="3813164"/>
                  </a:lnTo>
                  <a:lnTo>
                    <a:pt x="2112925" y="3813164"/>
                  </a:lnTo>
                  <a:lnTo>
                    <a:pt x="2114609" y="3788081"/>
                  </a:lnTo>
                  <a:lnTo>
                    <a:pt x="2124711" y="3775381"/>
                  </a:lnTo>
                  <a:close/>
                  <a:moveTo>
                    <a:pt x="2166583" y="3746489"/>
                  </a:moveTo>
                  <a:lnTo>
                    <a:pt x="2171663" y="3748735"/>
                  </a:lnTo>
                  <a:lnTo>
                    <a:pt x="2153883" y="3759324"/>
                  </a:lnTo>
                  <a:lnTo>
                    <a:pt x="2146263" y="3767988"/>
                  </a:lnTo>
                  <a:lnTo>
                    <a:pt x="2140230" y="3776652"/>
                  </a:lnTo>
                  <a:lnTo>
                    <a:pt x="2136738" y="3766705"/>
                  </a:lnTo>
                  <a:lnTo>
                    <a:pt x="2146263" y="3757078"/>
                  </a:lnTo>
                  <a:close/>
                  <a:moveTo>
                    <a:pt x="1246315" y="3744901"/>
                  </a:moveTo>
                  <a:lnTo>
                    <a:pt x="1253753" y="3753473"/>
                  </a:lnTo>
                  <a:lnTo>
                    <a:pt x="1263448" y="3760458"/>
                  </a:lnTo>
                  <a:lnTo>
                    <a:pt x="1273144" y="3759506"/>
                  </a:lnTo>
                  <a:lnTo>
                    <a:pt x="1263448" y="3772206"/>
                  </a:lnTo>
                  <a:lnTo>
                    <a:pt x="1258277" y="3783953"/>
                  </a:lnTo>
                  <a:lnTo>
                    <a:pt x="1250844" y="3789351"/>
                  </a:lnTo>
                  <a:lnTo>
                    <a:pt x="1222724" y="3780143"/>
                  </a:lnTo>
                  <a:lnTo>
                    <a:pt x="1219167" y="3767443"/>
                  </a:lnTo>
                  <a:lnTo>
                    <a:pt x="1225632" y="3765221"/>
                  </a:lnTo>
                  <a:lnTo>
                    <a:pt x="1222400" y="3762046"/>
                  </a:lnTo>
                  <a:lnTo>
                    <a:pt x="1220461" y="3748393"/>
                  </a:lnTo>
                  <a:close/>
                  <a:moveTo>
                    <a:pt x="2215160" y="3730614"/>
                  </a:moveTo>
                  <a:lnTo>
                    <a:pt x="2216113" y="3734660"/>
                  </a:lnTo>
                  <a:lnTo>
                    <a:pt x="2207540" y="3735594"/>
                  </a:lnTo>
                  <a:lnTo>
                    <a:pt x="2194840" y="3739952"/>
                  </a:lnTo>
                  <a:lnTo>
                    <a:pt x="2188490" y="3744933"/>
                  </a:lnTo>
                  <a:lnTo>
                    <a:pt x="2178330" y="3746489"/>
                  </a:lnTo>
                  <a:lnTo>
                    <a:pt x="2171663" y="3739330"/>
                  </a:lnTo>
                  <a:lnTo>
                    <a:pt x="2200238" y="3732482"/>
                  </a:lnTo>
                  <a:close/>
                  <a:moveTo>
                    <a:pt x="2265326" y="3727439"/>
                  </a:moveTo>
                  <a:lnTo>
                    <a:pt x="2248622" y="3736964"/>
                  </a:lnTo>
                  <a:lnTo>
                    <a:pt x="2235070" y="3735232"/>
                  </a:lnTo>
                  <a:lnTo>
                    <a:pt x="2222463" y="3736387"/>
                  </a:lnTo>
                  <a:lnTo>
                    <a:pt x="2227821" y="3730614"/>
                  </a:lnTo>
                  <a:lnTo>
                    <a:pt x="2243579" y="3730325"/>
                  </a:lnTo>
                  <a:lnTo>
                    <a:pt x="2256816" y="3729171"/>
                  </a:lnTo>
                  <a:close/>
                  <a:moveTo>
                    <a:pt x="2293901" y="3721089"/>
                  </a:moveTo>
                  <a:lnTo>
                    <a:pt x="2284247" y="3726436"/>
                  </a:lnTo>
                  <a:lnTo>
                    <a:pt x="2270088" y="3733789"/>
                  </a:lnTo>
                  <a:lnTo>
                    <a:pt x="2275558" y="3723763"/>
                  </a:lnTo>
                  <a:close/>
                  <a:moveTo>
                    <a:pt x="2314928" y="3706801"/>
                  </a:moveTo>
                  <a:lnTo>
                    <a:pt x="2327813" y="3706801"/>
                  </a:lnTo>
                  <a:lnTo>
                    <a:pt x="2332000" y="3711192"/>
                  </a:lnTo>
                  <a:lnTo>
                    <a:pt x="2322337" y="3713556"/>
                  </a:lnTo>
                  <a:lnTo>
                    <a:pt x="2315251" y="3722676"/>
                  </a:lnTo>
                  <a:lnTo>
                    <a:pt x="2309775" y="3715921"/>
                  </a:lnTo>
                  <a:close/>
                  <a:moveTo>
                    <a:pt x="2362163" y="3689339"/>
                  </a:moveTo>
                  <a:lnTo>
                    <a:pt x="2358194" y="3694310"/>
                  </a:lnTo>
                  <a:lnTo>
                    <a:pt x="2338350" y="3700452"/>
                  </a:lnTo>
                  <a:lnTo>
                    <a:pt x="2351579" y="3693433"/>
                  </a:lnTo>
                  <a:close/>
                  <a:moveTo>
                    <a:pt x="2392325" y="3682989"/>
                  </a:moveTo>
                  <a:lnTo>
                    <a:pt x="2388983" y="3687752"/>
                  </a:lnTo>
                  <a:lnTo>
                    <a:pt x="2373275" y="3685187"/>
                  </a:lnTo>
                  <a:close/>
                  <a:moveTo>
                    <a:pt x="2415017" y="3681401"/>
                  </a:moveTo>
                  <a:lnTo>
                    <a:pt x="2422488" y="3682866"/>
                  </a:lnTo>
                  <a:lnTo>
                    <a:pt x="2406613" y="3684576"/>
                  </a:lnTo>
                  <a:close/>
                  <a:moveTo>
                    <a:pt x="2985194" y="3619489"/>
                  </a:moveTo>
                  <a:lnTo>
                    <a:pt x="3001933" y="3643179"/>
                  </a:lnTo>
                  <a:lnTo>
                    <a:pt x="3012555" y="3653563"/>
                  </a:lnTo>
                  <a:lnTo>
                    <a:pt x="3031868" y="3655835"/>
                  </a:lnTo>
                  <a:lnTo>
                    <a:pt x="3043778" y="3654212"/>
                  </a:lnTo>
                  <a:lnTo>
                    <a:pt x="3041525" y="3658756"/>
                  </a:lnTo>
                  <a:lnTo>
                    <a:pt x="3047963" y="3678227"/>
                  </a:lnTo>
                  <a:lnTo>
                    <a:pt x="3036375" y="3670438"/>
                  </a:lnTo>
                  <a:lnTo>
                    <a:pt x="3022212" y="3667518"/>
                  </a:lnTo>
                  <a:lnTo>
                    <a:pt x="3011589" y="3675306"/>
                  </a:lnTo>
                  <a:lnTo>
                    <a:pt x="3000645" y="3667518"/>
                  </a:lnTo>
                  <a:lnTo>
                    <a:pt x="3000001" y="3667193"/>
                  </a:lnTo>
                  <a:lnTo>
                    <a:pt x="2997426" y="3665895"/>
                  </a:lnTo>
                  <a:lnTo>
                    <a:pt x="2995495" y="3663624"/>
                  </a:lnTo>
                  <a:lnTo>
                    <a:pt x="2994529" y="3662650"/>
                  </a:lnTo>
                  <a:cubicBezTo>
                    <a:pt x="2994422" y="3662109"/>
                    <a:pt x="2994314" y="3661568"/>
                    <a:pt x="2994207" y="3661027"/>
                  </a:cubicBezTo>
                  <a:lnTo>
                    <a:pt x="2995173" y="3651292"/>
                  </a:lnTo>
                  <a:cubicBezTo>
                    <a:pt x="2995280" y="3648912"/>
                    <a:pt x="2995388" y="3646532"/>
                    <a:pt x="2995495" y="3644152"/>
                  </a:cubicBezTo>
                  <a:lnTo>
                    <a:pt x="2987770" y="3639934"/>
                  </a:lnTo>
                  <a:lnTo>
                    <a:pt x="2978113" y="3632145"/>
                  </a:lnTo>
                  <a:close/>
                  <a:moveTo>
                    <a:pt x="720699" y="3606789"/>
                  </a:moveTo>
                  <a:lnTo>
                    <a:pt x="731812" y="3609057"/>
                  </a:lnTo>
                  <a:lnTo>
                    <a:pt x="730831" y="3622664"/>
                  </a:lnTo>
                  <a:lnTo>
                    <a:pt x="721027" y="3617480"/>
                  </a:lnTo>
                  <a:cubicBezTo>
                    <a:pt x="720918" y="3613916"/>
                    <a:pt x="720808" y="3610353"/>
                    <a:pt x="720699" y="3606789"/>
                  </a:cubicBezTo>
                  <a:close/>
                  <a:moveTo>
                    <a:pt x="1246157" y="3590917"/>
                  </a:moveTo>
                  <a:lnTo>
                    <a:pt x="1252507" y="3593139"/>
                  </a:lnTo>
                  <a:lnTo>
                    <a:pt x="1244887" y="3604569"/>
                  </a:lnTo>
                  <a:lnTo>
                    <a:pt x="1247109" y="3615999"/>
                  </a:lnTo>
                  <a:lnTo>
                    <a:pt x="1242030" y="3631874"/>
                  </a:lnTo>
                  <a:lnTo>
                    <a:pt x="1231552" y="3641399"/>
                  </a:lnTo>
                  <a:lnTo>
                    <a:pt x="1216630" y="3640764"/>
                  </a:lnTo>
                  <a:lnTo>
                    <a:pt x="1208057" y="3644892"/>
                  </a:lnTo>
                  <a:lnTo>
                    <a:pt x="1208057" y="3636637"/>
                  </a:lnTo>
                  <a:lnTo>
                    <a:pt x="1218852" y="3627112"/>
                  </a:lnTo>
                  <a:lnTo>
                    <a:pt x="1229012" y="3599489"/>
                  </a:lnTo>
                  <a:close/>
                  <a:moveTo>
                    <a:pt x="2722963" y="3559164"/>
                  </a:moveTo>
                  <a:lnTo>
                    <a:pt x="2736813" y="3571070"/>
                  </a:lnTo>
                  <a:lnTo>
                    <a:pt x="2734558" y="3579759"/>
                  </a:lnTo>
                  <a:lnTo>
                    <a:pt x="2724251" y="3582977"/>
                  </a:lnTo>
                  <a:lnTo>
                    <a:pt x="2714588" y="3577506"/>
                  </a:lnTo>
                  <a:cubicBezTo>
                    <a:pt x="2714803" y="3571928"/>
                    <a:pt x="2715017" y="3566351"/>
                    <a:pt x="2715232" y="3560773"/>
                  </a:cubicBezTo>
                  <a:close/>
                  <a:moveTo>
                    <a:pt x="2492338" y="3549639"/>
                  </a:moveTo>
                  <a:lnTo>
                    <a:pt x="2485435" y="3560752"/>
                  </a:lnTo>
                  <a:lnTo>
                    <a:pt x="2484400" y="3551741"/>
                  </a:lnTo>
                  <a:close/>
                  <a:moveTo>
                    <a:pt x="2463763" y="3543289"/>
                  </a:moveTo>
                  <a:lnTo>
                    <a:pt x="2473288" y="3549484"/>
                  </a:lnTo>
                  <a:lnTo>
                    <a:pt x="2469760" y="3555989"/>
                  </a:lnTo>
                  <a:close/>
                  <a:moveTo>
                    <a:pt x="2922455" y="3533764"/>
                  </a:moveTo>
                  <a:lnTo>
                    <a:pt x="2937199" y="3536647"/>
                  </a:lnTo>
                  <a:lnTo>
                    <a:pt x="2937199" y="3548500"/>
                  </a:lnTo>
                  <a:lnTo>
                    <a:pt x="2943473" y="3553946"/>
                  </a:lnTo>
                  <a:lnTo>
                    <a:pt x="2956021" y="3552665"/>
                  </a:lnTo>
                  <a:lnTo>
                    <a:pt x="2961354" y="3560033"/>
                  </a:lnTo>
                  <a:lnTo>
                    <a:pt x="2959158" y="3566440"/>
                  </a:lnTo>
                  <a:lnTo>
                    <a:pt x="2953825" y="3573808"/>
                  </a:lnTo>
                  <a:lnTo>
                    <a:pt x="2960099" y="3577011"/>
                  </a:lnTo>
                  <a:lnTo>
                    <a:pt x="2967001" y="3589825"/>
                  </a:lnTo>
                  <a:lnTo>
                    <a:pt x="2960727" y="3595271"/>
                  </a:lnTo>
                  <a:lnTo>
                    <a:pt x="2952257" y="3591106"/>
                  </a:lnTo>
                  <a:lnTo>
                    <a:pt x="2943787" y="3589825"/>
                  </a:lnTo>
                  <a:lnTo>
                    <a:pt x="2939709" y="3595591"/>
                  </a:lnTo>
                  <a:lnTo>
                    <a:pt x="2936572" y="3600397"/>
                  </a:lnTo>
                  <a:lnTo>
                    <a:pt x="2933435" y="3603920"/>
                  </a:lnTo>
                  <a:lnTo>
                    <a:pt x="2932180" y="3604882"/>
                  </a:lnTo>
                  <a:lnTo>
                    <a:pt x="2931239" y="3605202"/>
                  </a:lnTo>
                  <a:lnTo>
                    <a:pt x="2930612" y="3605202"/>
                  </a:lnTo>
                  <a:lnTo>
                    <a:pt x="2929357" y="3605202"/>
                  </a:lnTo>
                  <a:lnTo>
                    <a:pt x="2928416" y="3604561"/>
                  </a:lnTo>
                  <a:lnTo>
                    <a:pt x="2928102" y="3603920"/>
                  </a:lnTo>
                  <a:lnTo>
                    <a:pt x="2914613" y="3592388"/>
                  </a:lnTo>
                  <a:lnTo>
                    <a:pt x="2918691" y="3582777"/>
                  </a:lnTo>
                  <a:lnTo>
                    <a:pt x="2924024" y="3576370"/>
                  </a:lnTo>
                  <a:lnTo>
                    <a:pt x="2919318" y="3566760"/>
                  </a:lnTo>
                  <a:lnTo>
                    <a:pt x="2925592" y="3562595"/>
                  </a:lnTo>
                  <a:lnTo>
                    <a:pt x="2936258" y="3572206"/>
                  </a:lnTo>
                  <a:lnTo>
                    <a:pt x="2945669" y="3569002"/>
                  </a:lnTo>
                  <a:lnTo>
                    <a:pt x="2946610" y="3561314"/>
                  </a:lnTo>
                  <a:lnTo>
                    <a:pt x="2931866" y="3551703"/>
                  </a:lnTo>
                  <a:lnTo>
                    <a:pt x="2918377" y="3550102"/>
                  </a:lnTo>
                  <a:lnTo>
                    <a:pt x="2917122" y="3541452"/>
                  </a:lnTo>
                  <a:close/>
                  <a:moveTo>
                    <a:pt x="2474421" y="3527414"/>
                  </a:moveTo>
                  <a:lnTo>
                    <a:pt x="2483607" y="3527414"/>
                  </a:lnTo>
                  <a:lnTo>
                    <a:pt x="2485988" y="3538409"/>
                  </a:lnTo>
                  <a:lnTo>
                    <a:pt x="2479524" y="3544877"/>
                  </a:lnTo>
                  <a:lnTo>
                    <a:pt x="2471700" y="3536145"/>
                  </a:lnTo>
                  <a:close/>
                  <a:moveTo>
                    <a:pt x="2643150" y="3494076"/>
                  </a:moveTo>
                  <a:lnTo>
                    <a:pt x="2665375" y="3502206"/>
                  </a:lnTo>
                  <a:lnTo>
                    <a:pt x="2662200" y="3514714"/>
                  </a:lnTo>
                  <a:lnTo>
                    <a:pt x="2649500" y="3510649"/>
                  </a:lnTo>
                  <a:close/>
                  <a:moveTo>
                    <a:pt x="2724430" y="3492489"/>
                  </a:moveTo>
                  <a:lnTo>
                    <a:pt x="2735543" y="3498204"/>
                  </a:lnTo>
                  <a:lnTo>
                    <a:pt x="2744115" y="3502331"/>
                  </a:lnTo>
                  <a:lnTo>
                    <a:pt x="2748878" y="3504871"/>
                  </a:lnTo>
                  <a:lnTo>
                    <a:pt x="2751100" y="3505189"/>
                  </a:lnTo>
                  <a:lnTo>
                    <a:pt x="2753958" y="3505189"/>
                  </a:lnTo>
                  <a:lnTo>
                    <a:pt x="2761260" y="3505189"/>
                  </a:lnTo>
                  <a:lnTo>
                    <a:pt x="2768880" y="3505506"/>
                  </a:lnTo>
                  <a:lnTo>
                    <a:pt x="2771738" y="3505824"/>
                  </a:lnTo>
                  <a:lnTo>
                    <a:pt x="2773325" y="3506776"/>
                  </a:lnTo>
                  <a:lnTo>
                    <a:pt x="2774595" y="3508046"/>
                  </a:lnTo>
                  <a:lnTo>
                    <a:pt x="2775548" y="3510269"/>
                  </a:lnTo>
                  <a:lnTo>
                    <a:pt x="2776183" y="3512809"/>
                  </a:lnTo>
                  <a:lnTo>
                    <a:pt x="2776818" y="3515349"/>
                  </a:lnTo>
                  <a:lnTo>
                    <a:pt x="2777770" y="3520429"/>
                  </a:lnTo>
                  <a:lnTo>
                    <a:pt x="2778088" y="3522651"/>
                  </a:lnTo>
                  <a:lnTo>
                    <a:pt x="2784438" y="3536939"/>
                  </a:lnTo>
                  <a:lnTo>
                    <a:pt x="2762213" y="3536304"/>
                  </a:lnTo>
                  <a:lnTo>
                    <a:pt x="2744115" y="3536304"/>
                  </a:lnTo>
                  <a:lnTo>
                    <a:pt x="2737765" y="3529319"/>
                  </a:lnTo>
                  <a:lnTo>
                    <a:pt x="2713317" y="3520746"/>
                  </a:lnTo>
                  <a:lnTo>
                    <a:pt x="2713317" y="3513761"/>
                  </a:lnTo>
                  <a:lnTo>
                    <a:pt x="2728240" y="3512174"/>
                  </a:lnTo>
                  <a:lnTo>
                    <a:pt x="2713317" y="3502014"/>
                  </a:lnTo>
                  <a:cubicBezTo>
                    <a:pt x="2713211" y="3499897"/>
                    <a:pt x="2713106" y="3497781"/>
                    <a:pt x="2713000" y="3495664"/>
                  </a:cubicBezTo>
                  <a:close/>
                  <a:moveTo>
                    <a:pt x="2782388" y="3486139"/>
                  </a:moveTo>
                  <a:lnTo>
                    <a:pt x="2791163" y="3498169"/>
                  </a:lnTo>
                  <a:lnTo>
                    <a:pt x="2801888" y="3491666"/>
                  </a:lnTo>
                  <a:lnTo>
                    <a:pt x="2816188" y="3506623"/>
                  </a:lnTo>
                  <a:lnTo>
                    <a:pt x="2806113" y="3520605"/>
                  </a:lnTo>
                  <a:lnTo>
                    <a:pt x="2798963" y="3530359"/>
                  </a:lnTo>
                  <a:lnTo>
                    <a:pt x="2791488" y="3540114"/>
                  </a:lnTo>
                  <a:lnTo>
                    <a:pt x="2784663" y="3519955"/>
                  </a:lnTo>
                  <a:lnTo>
                    <a:pt x="2787913" y="3512151"/>
                  </a:lnTo>
                  <a:lnTo>
                    <a:pt x="2774913" y="3487765"/>
                  </a:lnTo>
                  <a:close/>
                  <a:moveTo>
                    <a:pt x="2829351" y="3475026"/>
                  </a:moveTo>
                  <a:lnTo>
                    <a:pt x="2856571" y="3483401"/>
                  </a:lnTo>
                  <a:lnTo>
                    <a:pt x="2860638" y="3490226"/>
                  </a:lnTo>
                  <a:lnTo>
                    <a:pt x="2848123" y="3488675"/>
                  </a:lnTo>
                  <a:lnTo>
                    <a:pt x="2837798" y="3492708"/>
                  </a:lnTo>
                  <a:lnTo>
                    <a:pt x="2828725" y="3502014"/>
                  </a:lnTo>
                  <a:lnTo>
                    <a:pt x="2817775" y="3492708"/>
                  </a:lnTo>
                  <a:lnTo>
                    <a:pt x="2834670" y="3485573"/>
                  </a:lnTo>
                  <a:close/>
                  <a:moveTo>
                    <a:pt x="2682838" y="3473439"/>
                  </a:moveTo>
                  <a:lnTo>
                    <a:pt x="2673630" y="3492489"/>
                  </a:lnTo>
                  <a:lnTo>
                    <a:pt x="2670138" y="3482964"/>
                  </a:lnTo>
                  <a:close/>
                  <a:moveTo>
                    <a:pt x="2591080" y="3467089"/>
                  </a:moveTo>
                  <a:lnTo>
                    <a:pt x="2613622" y="3486353"/>
                  </a:lnTo>
                  <a:cubicBezTo>
                    <a:pt x="2613940" y="3489509"/>
                    <a:pt x="2614257" y="3492666"/>
                    <a:pt x="2614575" y="3495822"/>
                  </a:cubicBezTo>
                  <a:lnTo>
                    <a:pt x="2607590" y="3513127"/>
                  </a:lnTo>
                  <a:lnTo>
                    <a:pt x="2592667" y="3501699"/>
                  </a:lnTo>
                  <a:cubicBezTo>
                    <a:pt x="2592879" y="3499522"/>
                    <a:pt x="2593090" y="3497346"/>
                    <a:pt x="2593302" y="3495169"/>
                  </a:cubicBezTo>
                  <a:lnTo>
                    <a:pt x="2589175" y="3480802"/>
                  </a:lnTo>
                  <a:lnTo>
                    <a:pt x="2594255" y="3479823"/>
                  </a:lnTo>
                  <a:close/>
                  <a:moveTo>
                    <a:pt x="2706015" y="3457564"/>
                  </a:moveTo>
                  <a:cubicBezTo>
                    <a:pt x="2706227" y="3462094"/>
                    <a:pt x="2706438" y="3466623"/>
                    <a:pt x="2706650" y="3471153"/>
                  </a:cubicBezTo>
                  <a:lnTo>
                    <a:pt x="2699030" y="3490747"/>
                  </a:lnTo>
                  <a:lnTo>
                    <a:pt x="2687917" y="3516346"/>
                  </a:lnTo>
                  <a:lnTo>
                    <a:pt x="2680297" y="3525827"/>
                  </a:lnTo>
                  <a:lnTo>
                    <a:pt x="2678075" y="3512237"/>
                  </a:lnTo>
                  <a:lnTo>
                    <a:pt x="2680297" y="3496436"/>
                  </a:lnTo>
                  <a:lnTo>
                    <a:pt x="2688552" y="3480634"/>
                  </a:lnTo>
                  <a:close/>
                  <a:moveTo>
                    <a:pt x="2475289" y="3449626"/>
                  </a:moveTo>
                  <a:lnTo>
                    <a:pt x="2478050" y="3458932"/>
                  </a:lnTo>
                  <a:lnTo>
                    <a:pt x="2477222" y="3468238"/>
                  </a:lnTo>
                  <a:lnTo>
                    <a:pt x="2471700" y="3476614"/>
                  </a:lnTo>
                  <a:lnTo>
                    <a:pt x="2471700" y="3466377"/>
                  </a:lnTo>
                  <a:close/>
                  <a:moveTo>
                    <a:pt x="967714" y="3435339"/>
                  </a:moveTo>
                  <a:lnTo>
                    <a:pt x="989940" y="3455054"/>
                  </a:lnTo>
                  <a:lnTo>
                    <a:pt x="985812" y="3462368"/>
                  </a:lnTo>
                  <a:lnTo>
                    <a:pt x="968032" y="3473180"/>
                  </a:lnTo>
                  <a:lnTo>
                    <a:pt x="962634" y="3489079"/>
                  </a:lnTo>
                  <a:lnTo>
                    <a:pt x="967080" y="3491305"/>
                  </a:lnTo>
                  <a:lnTo>
                    <a:pt x="958824" y="3496075"/>
                  </a:lnTo>
                  <a:cubicBezTo>
                    <a:pt x="959036" y="3502011"/>
                    <a:pt x="959247" y="3507947"/>
                    <a:pt x="959459" y="3513883"/>
                  </a:cubicBezTo>
                  <a:lnTo>
                    <a:pt x="958921" y="3514329"/>
                  </a:lnTo>
                  <a:lnTo>
                    <a:pt x="960134" y="3514827"/>
                  </a:lnTo>
                  <a:cubicBezTo>
                    <a:pt x="960095" y="3508757"/>
                    <a:pt x="960057" y="3502686"/>
                    <a:pt x="960018" y="3496616"/>
                  </a:cubicBezTo>
                  <a:lnTo>
                    <a:pt x="968262" y="3491854"/>
                  </a:lnTo>
                  <a:lnTo>
                    <a:pt x="983166" y="3482329"/>
                  </a:lnTo>
                  <a:lnTo>
                    <a:pt x="991410" y="3468359"/>
                  </a:lnTo>
                  <a:lnTo>
                    <a:pt x="995838" y="3472804"/>
                  </a:lnTo>
                  <a:lnTo>
                    <a:pt x="1009154" y="3465819"/>
                  </a:lnTo>
                  <a:lnTo>
                    <a:pt x="1019621" y="3457564"/>
                  </a:lnTo>
                  <a:lnTo>
                    <a:pt x="1064328" y="3458199"/>
                  </a:lnTo>
                  <a:lnTo>
                    <a:pt x="1077011" y="3466771"/>
                  </a:lnTo>
                  <a:lnTo>
                    <a:pt x="1089060" y="3499156"/>
                  </a:lnTo>
                  <a:lnTo>
                    <a:pt x="1101744" y="3523287"/>
                  </a:lnTo>
                  <a:lnTo>
                    <a:pt x="1111257" y="3532494"/>
                  </a:lnTo>
                  <a:lnTo>
                    <a:pt x="1110306" y="3537892"/>
                  </a:lnTo>
                  <a:lnTo>
                    <a:pt x="1099842" y="3546147"/>
                  </a:lnTo>
                  <a:lnTo>
                    <a:pt x="1088427" y="3560434"/>
                  </a:lnTo>
                  <a:lnTo>
                    <a:pt x="1092549" y="3570594"/>
                  </a:lnTo>
                  <a:lnTo>
                    <a:pt x="1097939" y="3561069"/>
                  </a:lnTo>
                  <a:lnTo>
                    <a:pt x="1113794" y="3549322"/>
                  </a:lnTo>
                  <a:lnTo>
                    <a:pt x="1125526" y="3549322"/>
                  </a:lnTo>
                  <a:lnTo>
                    <a:pt x="1138210" y="3559799"/>
                  </a:lnTo>
                  <a:lnTo>
                    <a:pt x="1135990" y="3569324"/>
                  </a:lnTo>
                  <a:lnTo>
                    <a:pt x="1141381" y="3587422"/>
                  </a:lnTo>
                  <a:lnTo>
                    <a:pt x="1135356" y="3594724"/>
                  </a:lnTo>
                  <a:lnTo>
                    <a:pt x="1125843" y="3590597"/>
                  </a:lnTo>
                  <a:lnTo>
                    <a:pt x="1123306" y="3571229"/>
                  </a:lnTo>
                  <a:lnTo>
                    <a:pt x="1117916" y="3574404"/>
                  </a:lnTo>
                  <a:lnTo>
                    <a:pt x="1120453" y="3597899"/>
                  </a:lnTo>
                  <a:lnTo>
                    <a:pt x="1129014" y="3601074"/>
                  </a:lnTo>
                  <a:lnTo>
                    <a:pt x="1126794" y="3611234"/>
                  </a:lnTo>
                  <a:lnTo>
                    <a:pt x="1120453" y="3622029"/>
                  </a:lnTo>
                  <a:lnTo>
                    <a:pt x="1102696" y="3624569"/>
                  </a:lnTo>
                  <a:lnTo>
                    <a:pt x="1099525" y="3629649"/>
                  </a:lnTo>
                  <a:lnTo>
                    <a:pt x="1099525" y="3643619"/>
                  </a:lnTo>
                  <a:lnTo>
                    <a:pt x="1098252" y="3643570"/>
                  </a:lnTo>
                  <a:lnTo>
                    <a:pt x="1091214" y="3650619"/>
                  </a:lnTo>
                  <a:lnTo>
                    <a:pt x="1084229" y="3656978"/>
                  </a:lnTo>
                  <a:lnTo>
                    <a:pt x="1075656" y="3662384"/>
                  </a:lnTo>
                  <a:lnTo>
                    <a:pt x="1075339" y="3663020"/>
                  </a:lnTo>
                  <a:lnTo>
                    <a:pt x="1075022" y="3663338"/>
                  </a:lnTo>
                  <a:lnTo>
                    <a:pt x="1074069" y="3663974"/>
                  </a:lnTo>
                  <a:lnTo>
                    <a:pt x="1073116" y="3664928"/>
                  </a:lnTo>
                  <a:lnTo>
                    <a:pt x="1071846" y="3664928"/>
                  </a:lnTo>
                  <a:lnTo>
                    <a:pt x="1069624" y="3664928"/>
                  </a:lnTo>
                  <a:lnTo>
                    <a:pt x="1067084" y="3664610"/>
                  </a:lnTo>
                  <a:lnTo>
                    <a:pt x="1062322" y="3663020"/>
                  </a:lnTo>
                  <a:lnTo>
                    <a:pt x="1058829" y="3661748"/>
                  </a:lnTo>
                  <a:lnTo>
                    <a:pt x="1056608" y="3660158"/>
                  </a:lnTo>
                  <a:lnTo>
                    <a:pt x="1053430" y="3671924"/>
                  </a:lnTo>
                  <a:lnTo>
                    <a:pt x="1058829" y="3705631"/>
                  </a:lnTo>
                  <a:lnTo>
                    <a:pt x="1075339" y="3726618"/>
                  </a:lnTo>
                  <a:lnTo>
                    <a:pt x="1065813" y="3745698"/>
                  </a:lnTo>
                  <a:lnTo>
                    <a:pt x="1071211" y="3771137"/>
                  </a:lnTo>
                  <a:lnTo>
                    <a:pt x="1085499" y="3832191"/>
                  </a:lnTo>
                  <a:lnTo>
                    <a:pt x="1076291" y="3856359"/>
                  </a:lnTo>
                  <a:lnTo>
                    <a:pt x="1058512" y="3904057"/>
                  </a:lnTo>
                  <a:lnTo>
                    <a:pt x="1054703" y="3919957"/>
                  </a:lnTo>
                  <a:lnTo>
                    <a:pt x="1045176" y="3919957"/>
                  </a:lnTo>
                  <a:lnTo>
                    <a:pt x="1047398" y="3927271"/>
                  </a:lnTo>
                  <a:lnTo>
                    <a:pt x="1061051" y="3946032"/>
                  </a:lnTo>
                  <a:lnTo>
                    <a:pt x="1047398" y="3948576"/>
                  </a:lnTo>
                  <a:lnTo>
                    <a:pt x="1026443" y="3943170"/>
                  </a:lnTo>
                  <a:lnTo>
                    <a:pt x="1005171" y="3951120"/>
                  </a:lnTo>
                  <a:lnTo>
                    <a:pt x="1001043" y="3935220"/>
                  </a:lnTo>
                  <a:lnTo>
                    <a:pt x="993433" y="3940308"/>
                  </a:lnTo>
                  <a:lnTo>
                    <a:pt x="987082" y="3954300"/>
                  </a:lnTo>
                  <a:lnTo>
                    <a:pt x="955649" y="3964157"/>
                  </a:lnTo>
                  <a:lnTo>
                    <a:pt x="934376" y="3975923"/>
                  </a:lnTo>
                  <a:lnTo>
                    <a:pt x="925169" y="3988643"/>
                  </a:lnTo>
                  <a:lnTo>
                    <a:pt x="913738" y="3985463"/>
                  </a:lnTo>
                  <a:lnTo>
                    <a:pt x="907071" y="3998182"/>
                  </a:lnTo>
                  <a:lnTo>
                    <a:pt x="893418" y="4000726"/>
                  </a:lnTo>
                  <a:lnTo>
                    <a:pt x="882940" y="4010266"/>
                  </a:lnTo>
                  <a:lnTo>
                    <a:pt x="873098" y="4001680"/>
                  </a:lnTo>
                  <a:lnTo>
                    <a:pt x="877543" y="3986735"/>
                  </a:lnTo>
                  <a:lnTo>
                    <a:pt x="869922" y="3993095"/>
                  </a:lnTo>
                  <a:lnTo>
                    <a:pt x="862620" y="3992459"/>
                  </a:lnTo>
                  <a:lnTo>
                    <a:pt x="859762" y="4004224"/>
                  </a:lnTo>
                  <a:lnTo>
                    <a:pt x="865795" y="4004860"/>
                  </a:lnTo>
                  <a:lnTo>
                    <a:pt x="864208" y="4013446"/>
                  </a:lnTo>
                  <a:lnTo>
                    <a:pt x="867382" y="4022986"/>
                  </a:lnTo>
                  <a:lnTo>
                    <a:pt x="849285" y="4022032"/>
                  </a:lnTo>
                  <a:lnTo>
                    <a:pt x="843888" y="4031571"/>
                  </a:lnTo>
                  <a:lnTo>
                    <a:pt x="832140" y="4031889"/>
                  </a:lnTo>
                  <a:lnTo>
                    <a:pt x="825155" y="4042383"/>
                  </a:lnTo>
                  <a:lnTo>
                    <a:pt x="813407" y="4045563"/>
                  </a:lnTo>
                  <a:lnTo>
                    <a:pt x="799754" y="4050015"/>
                  </a:lnTo>
                  <a:lnTo>
                    <a:pt x="769909" y="4045881"/>
                  </a:lnTo>
                  <a:lnTo>
                    <a:pt x="762607" y="4042701"/>
                  </a:lnTo>
                  <a:lnTo>
                    <a:pt x="756575" y="4048107"/>
                  </a:lnTo>
                  <a:lnTo>
                    <a:pt x="737526" y="4052877"/>
                  </a:lnTo>
                  <a:lnTo>
                    <a:pt x="737526" y="4045245"/>
                  </a:lnTo>
                  <a:lnTo>
                    <a:pt x="725779" y="4042065"/>
                  </a:lnTo>
                  <a:lnTo>
                    <a:pt x="735938" y="4033479"/>
                  </a:lnTo>
                  <a:lnTo>
                    <a:pt x="743558" y="4033479"/>
                  </a:lnTo>
                  <a:lnTo>
                    <a:pt x="764512" y="4022986"/>
                  </a:lnTo>
                  <a:lnTo>
                    <a:pt x="750860" y="4020760"/>
                  </a:lnTo>
                  <a:lnTo>
                    <a:pt x="758162" y="4013446"/>
                  </a:lnTo>
                  <a:lnTo>
                    <a:pt x="735938" y="4019806"/>
                  </a:lnTo>
                  <a:lnTo>
                    <a:pt x="724191" y="4021396"/>
                  </a:lnTo>
                  <a:lnTo>
                    <a:pt x="714667" y="4031889"/>
                  </a:lnTo>
                  <a:lnTo>
                    <a:pt x="704507" y="4040475"/>
                  </a:lnTo>
                  <a:lnTo>
                    <a:pt x="691809" y="4039203"/>
                  </a:lnTo>
                  <a:lnTo>
                    <a:pt x="707683" y="4032843"/>
                  </a:lnTo>
                  <a:lnTo>
                    <a:pt x="716889" y="4012810"/>
                  </a:lnTo>
                  <a:lnTo>
                    <a:pt x="739113" y="4005178"/>
                  </a:lnTo>
                  <a:lnTo>
                    <a:pt x="744193" y="4001044"/>
                  </a:lnTo>
                  <a:lnTo>
                    <a:pt x="733399" y="3994685"/>
                  </a:lnTo>
                  <a:lnTo>
                    <a:pt x="710540" y="4005178"/>
                  </a:lnTo>
                  <a:lnTo>
                    <a:pt x="703238" y="4010584"/>
                  </a:lnTo>
                  <a:lnTo>
                    <a:pt x="693396" y="3999136"/>
                  </a:lnTo>
                  <a:lnTo>
                    <a:pt x="673394" y="4000408"/>
                  </a:lnTo>
                  <a:lnTo>
                    <a:pt x="686093" y="3986417"/>
                  </a:lnTo>
                  <a:lnTo>
                    <a:pt x="703873" y="3973697"/>
                  </a:lnTo>
                  <a:lnTo>
                    <a:pt x="712444" y="3970517"/>
                  </a:lnTo>
                  <a:lnTo>
                    <a:pt x="728319" y="3965111"/>
                  </a:lnTo>
                  <a:lnTo>
                    <a:pt x="726097" y="3960978"/>
                  </a:lnTo>
                  <a:lnTo>
                    <a:pt x="713397" y="3960978"/>
                  </a:lnTo>
                  <a:lnTo>
                    <a:pt x="697523" y="3959388"/>
                  </a:lnTo>
                  <a:lnTo>
                    <a:pt x="671807" y="3958116"/>
                  </a:lnTo>
                  <a:lnTo>
                    <a:pt x="666727" y="3950166"/>
                  </a:lnTo>
                  <a:lnTo>
                    <a:pt x="671489" y="3936174"/>
                  </a:lnTo>
                  <a:lnTo>
                    <a:pt x="679109" y="3935220"/>
                  </a:lnTo>
                  <a:lnTo>
                    <a:pt x="702286" y="3929496"/>
                  </a:lnTo>
                  <a:lnTo>
                    <a:pt x="695936" y="3944442"/>
                  </a:lnTo>
                  <a:lnTo>
                    <a:pt x="708635" y="3933630"/>
                  </a:lnTo>
                  <a:lnTo>
                    <a:pt x="714032" y="3941898"/>
                  </a:lnTo>
                  <a:lnTo>
                    <a:pt x="723556" y="3945078"/>
                  </a:lnTo>
                  <a:lnTo>
                    <a:pt x="744828" y="3944124"/>
                  </a:lnTo>
                  <a:lnTo>
                    <a:pt x="729906" y="3937764"/>
                  </a:lnTo>
                  <a:lnTo>
                    <a:pt x="721335" y="3924091"/>
                  </a:lnTo>
                  <a:lnTo>
                    <a:pt x="735938" y="3917413"/>
                  </a:lnTo>
                  <a:lnTo>
                    <a:pt x="738161" y="3899605"/>
                  </a:lnTo>
                  <a:lnTo>
                    <a:pt x="748638" y="3896425"/>
                  </a:lnTo>
                  <a:lnTo>
                    <a:pt x="772766" y="3895153"/>
                  </a:lnTo>
                  <a:lnTo>
                    <a:pt x="801341" y="3884024"/>
                  </a:lnTo>
                  <a:lnTo>
                    <a:pt x="818487" y="3880844"/>
                  </a:lnTo>
                  <a:lnTo>
                    <a:pt x="842936" y="3884978"/>
                  </a:lnTo>
                  <a:lnTo>
                    <a:pt x="838491" y="3879890"/>
                  </a:lnTo>
                  <a:lnTo>
                    <a:pt x="818487" y="3875756"/>
                  </a:lnTo>
                  <a:lnTo>
                    <a:pt x="806739" y="3872576"/>
                  </a:lnTo>
                  <a:lnTo>
                    <a:pt x="809597" y="3861128"/>
                  </a:lnTo>
                  <a:lnTo>
                    <a:pt x="815947" y="3846183"/>
                  </a:lnTo>
                  <a:lnTo>
                    <a:pt x="805469" y="3851589"/>
                  </a:lnTo>
                  <a:lnTo>
                    <a:pt x="790863" y="3871622"/>
                  </a:lnTo>
                  <a:lnTo>
                    <a:pt x="780068" y="3876074"/>
                  </a:lnTo>
                  <a:lnTo>
                    <a:pt x="761019" y="3880526"/>
                  </a:lnTo>
                  <a:lnTo>
                    <a:pt x="753717" y="3881798"/>
                  </a:lnTo>
                  <a:lnTo>
                    <a:pt x="755940" y="3886568"/>
                  </a:lnTo>
                  <a:lnTo>
                    <a:pt x="738161" y="3886886"/>
                  </a:lnTo>
                  <a:lnTo>
                    <a:pt x="719112" y="3895471"/>
                  </a:lnTo>
                  <a:lnTo>
                    <a:pt x="715937" y="3888476"/>
                  </a:lnTo>
                  <a:lnTo>
                    <a:pt x="752765" y="3870032"/>
                  </a:lnTo>
                  <a:lnTo>
                    <a:pt x="760702" y="3848727"/>
                  </a:lnTo>
                  <a:lnTo>
                    <a:pt x="776576" y="3837915"/>
                  </a:lnTo>
                  <a:lnTo>
                    <a:pt x="774672" y="3832827"/>
                  </a:lnTo>
                  <a:lnTo>
                    <a:pt x="762925" y="3833781"/>
                  </a:lnTo>
                  <a:lnTo>
                    <a:pt x="774037" y="3807706"/>
                  </a:lnTo>
                  <a:lnTo>
                    <a:pt x="792133" y="3795622"/>
                  </a:lnTo>
                  <a:lnTo>
                    <a:pt x="816582" y="3799756"/>
                  </a:lnTo>
                  <a:lnTo>
                    <a:pt x="808962" y="3783857"/>
                  </a:lnTo>
                  <a:lnTo>
                    <a:pt x="810867" y="3772091"/>
                  </a:lnTo>
                  <a:lnTo>
                    <a:pt x="796261" y="3781949"/>
                  </a:lnTo>
                  <a:lnTo>
                    <a:pt x="754035" y="3782585"/>
                  </a:lnTo>
                  <a:lnTo>
                    <a:pt x="746733" y="3776225"/>
                  </a:lnTo>
                  <a:cubicBezTo>
                    <a:pt x="746521" y="3770819"/>
                    <a:pt x="746310" y="3765413"/>
                    <a:pt x="746098" y="3760007"/>
                  </a:cubicBezTo>
                  <a:lnTo>
                    <a:pt x="733716" y="3772727"/>
                  </a:lnTo>
                  <a:lnTo>
                    <a:pt x="725462" y="3773363"/>
                  </a:lnTo>
                  <a:lnTo>
                    <a:pt x="722922" y="3762551"/>
                  </a:lnTo>
                  <a:lnTo>
                    <a:pt x="708317" y="3761597"/>
                  </a:lnTo>
                  <a:lnTo>
                    <a:pt x="703873" y="3755238"/>
                  </a:lnTo>
                  <a:lnTo>
                    <a:pt x="689903" y="3743790"/>
                  </a:lnTo>
                  <a:lnTo>
                    <a:pt x="702603" y="3727890"/>
                  </a:lnTo>
                  <a:lnTo>
                    <a:pt x="717207" y="3722484"/>
                  </a:lnTo>
                  <a:lnTo>
                    <a:pt x="723556" y="3704359"/>
                  </a:lnTo>
                  <a:lnTo>
                    <a:pt x="752130" y="3696727"/>
                  </a:lnTo>
                  <a:lnTo>
                    <a:pt x="745463" y="3691639"/>
                  </a:lnTo>
                  <a:cubicBezTo>
                    <a:pt x="745146" y="3688459"/>
                    <a:pt x="744828" y="3685280"/>
                    <a:pt x="744511" y="3682100"/>
                  </a:cubicBezTo>
                  <a:lnTo>
                    <a:pt x="727366" y="3684326"/>
                  </a:lnTo>
                  <a:lnTo>
                    <a:pt x="719429" y="3690685"/>
                  </a:lnTo>
                  <a:lnTo>
                    <a:pt x="711492" y="3679238"/>
                  </a:lnTo>
                  <a:lnTo>
                    <a:pt x="713137" y="3667467"/>
                  </a:lnTo>
                  <a:lnTo>
                    <a:pt x="709077" y="3678226"/>
                  </a:lnTo>
                  <a:lnTo>
                    <a:pt x="687363" y="3666796"/>
                  </a:lnTo>
                  <a:lnTo>
                    <a:pt x="708146" y="3662351"/>
                  </a:lnTo>
                  <a:lnTo>
                    <a:pt x="713618" y="3664031"/>
                  </a:lnTo>
                  <a:cubicBezTo>
                    <a:pt x="713650" y="3663800"/>
                    <a:pt x="713683" y="3663569"/>
                    <a:pt x="713715" y="3663338"/>
                  </a:cubicBezTo>
                  <a:lnTo>
                    <a:pt x="731811" y="3667790"/>
                  </a:lnTo>
                  <a:lnTo>
                    <a:pt x="728637" y="3656978"/>
                  </a:lnTo>
                  <a:lnTo>
                    <a:pt x="717842" y="3653798"/>
                  </a:lnTo>
                  <a:lnTo>
                    <a:pt x="713397" y="3637263"/>
                  </a:lnTo>
                  <a:lnTo>
                    <a:pt x="731493" y="3629313"/>
                  </a:lnTo>
                  <a:lnTo>
                    <a:pt x="734351" y="3608644"/>
                  </a:lnTo>
                  <a:lnTo>
                    <a:pt x="756575" y="3612460"/>
                  </a:lnTo>
                  <a:lnTo>
                    <a:pt x="769274" y="3610234"/>
                  </a:lnTo>
                  <a:lnTo>
                    <a:pt x="781974" y="3619456"/>
                  </a:lnTo>
                  <a:lnTo>
                    <a:pt x="783244" y="3628995"/>
                  </a:lnTo>
                  <a:lnTo>
                    <a:pt x="797214" y="3634401"/>
                  </a:lnTo>
                  <a:lnTo>
                    <a:pt x="792451" y="3621681"/>
                  </a:lnTo>
                  <a:lnTo>
                    <a:pt x="805469" y="3610870"/>
                  </a:lnTo>
                  <a:lnTo>
                    <a:pt x="823250" y="3618184"/>
                  </a:lnTo>
                  <a:lnTo>
                    <a:pt x="839443" y="3627723"/>
                  </a:lnTo>
                  <a:lnTo>
                    <a:pt x="845792" y="3628359"/>
                  </a:lnTo>
                  <a:lnTo>
                    <a:pt x="846428" y="3609598"/>
                  </a:lnTo>
                  <a:lnTo>
                    <a:pt x="837855" y="3592426"/>
                  </a:lnTo>
                  <a:lnTo>
                    <a:pt x="850555" y="3578753"/>
                  </a:lnTo>
                  <a:lnTo>
                    <a:pt x="867382" y="3578753"/>
                  </a:lnTo>
                  <a:lnTo>
                    <a:pt x="877860" y="3557447"/>
                  </a:lnTo>
                  <a:lnTo>
                    <a:pt x="861985" y="3554267"/>
                  </a:lnTo>
                  <a:lnTo>
                    <a:pt x="841666" y="3559991"/>
                  </a:lnTo>
                  <a:lnTo>
                    <a:pt x="823567" y="3549180"/>
                  </a:lnTo>
                  <a:lnTo>
                    <a:pt x="830235" y="3539004"/>
                  </a:lnTo>
                  <a:lnTo>
                    <a:pt x="840396" y="3528192"/>
                  </a:lnTo>
                  <a:lnTo>
                    <a:pt x="862620" y="3519606"/>
                  </a:lnTo>
                  <a:lnTo>
                    <a:pt x="858492" y="3510067"/>
                  </a:lnTo>
                  <a:lnTo>
                    <a:pt x="855318" y="3497665"/>
                  </a:lnTo>
                  <a:lnTo>
                    <a:pt x="870875" y="3480494"/>
                  </a:lnTo>
                  <a:lnTo>
                    <a:pt x="886750" y="3474770"/>
                  </a:lnTo>
                  <a:lnTo>
                    <a:pt x="892783" y="3461096"/>
                  </a:lnTo>
                  <a:lnTo>
                    <a:pt x="911833" y="3464276"/>
                  </a:lnTo>
                  <a:lnTo>
                    <a:pt x="908658" y="3456962"/>
                  </a:lnTo>
                  <a:lnTo>
                    <a:pt x="924533" y="3451556"/>
                  </a:lnTo>
                  <a:lnTo>
                    <a:pt x="941679" y="3470318"/>
                  </a:lnTo>
                  <a:lnTo>
                    <a:pt x="931201" y="3495757"/>
                  </a:lnTo>
                  <a:lnTo>
                    <a:pt x="943901" y="3496393"/>
                  </a:lnTo>
                  <a:lnTo>
                    <a:pt x="952157" y="3479858"/>
                  </a:lnTo>
                  <a:lnTo>
                    <a:pt x="948029" y="3453464"/>
                  </a:lnTo>
                  <a:lnTo>
                    <a:pt x="961364" y="3453464"/>
                  </a:lnTo>
                  <a:close/>
                  <a:moveTo>
                    <a:pt x="3068524" y="3432164"/>
                  </a:moveTo>
                  <a:lnTo>
                    <a:pt x="3099111" y="3458846"/>
                  </a:lnTo>
                  <a:lnTo>
                    <a:pt x="3103526" y="3464378"/>
                  </a:lnTo>
                  <a:lnTo>
                    <a:pt x="3097535" y="3484552"/>
                  </a:lnTo>
                  <a:lnTo>
                    <a:pt x="3057488" y="3462425"/>
                  </a:lnTo>
                  <a:lnTo>
                    <a:pt x="3059065" y="3441926"/>
                  </a:lnTo>
                  <a:close/>
                  <a:moveTo>
                    <a:pt x="2463763" y="3408351"/>
                  </a:moveTo>
                  <a:lnTo>
                    <a:pt x="2474876" y="3421051"/>
                  </a:lnTo>
                  <a:lnTo>
                    <a:pt x="2466303" y="3420165"/>
                  </a:lnTo>
                  <a:lnTo>
                    <a:pt x="2454238" y="3410123"/>
                  </a:lnTo>
                  <a:close/>
                  <a:moveTo>
                    <a:pt x="2674737" y="3390889"/>
                  </a:moveTo>
                  <a:lnTo>
                    <a:pt x="2681250" y="3409169"/>
                  </a:lnTo>
                  <a:lnTo>
                    <a:pt x="2674086" y="3422639"/>
                  </a:lnTo>
                  <a:lnTo>
                    <a:pt x="2668550" y="3409169"/>
                  </a:lnTo>
                  <a:lnTo>
                    <a:pt x="2669201" y="3392172"/>
                  </a:lnTo>
                  <a:close/>
                  <a:moveTo>
                    <a:pt x="2629274" y="3381364"/>
                  </a:moveTo>
                  <a:lnTo>
                    <a:pt x="2653567" y="3390766"/>
                  </a:lnTo>
                  <a:lnTo>
                    <a:pt x="2656722" y="3399854"/>
                  </a:lnTo>
                  <a:lnTo>
                    <a:pt x="2660193" y="3406122"/>
                  </a:lnTo>
                  <a:lnTo>
                    <a:pt x="2664610" y="3411449"/>
                  </a:lnTo>
                  <a:lnTo>
                    <a:pt x="2668711" y="3422732"/>
                  </a:lnTo>
                  <a:lnTo>
                    <a:pt x="2689849" y="3430880"/>
                  </a:lnTo>
                  <a:lnTo>
                    <a:pt x="2693951" y="3446236"/>
                  </a:lnTo>
                  <a:lnTo>
                    <a:pt x="2687956" y="3460025"/>
                  </a:lnTo>
                  <a:lnTo>
                    <a:pt x="2677545" y="3468173"/>
                  </a:lnTo>
                  <a:lnTo>
                    <a:pt x="2660508" y="3478202"/>
                  </a:lnTo>
                  <a:lnTo>
                    <a:pt x="2640001" y="3476008"/>
                  </a:lnTo>
                  <a:lnTo>
                    <a:pt x="2627065" y="3461592"/>
                  </a:lnTo>
                  <a:lnTo>
                    <a:pt x="2634322" y="3455324"/>
                  </a:lnTo>
                  <a:lnTo>
                    <a:pt x="2622648" y="3453131"/>
                  </a:lnTo>
                  <a:lnTo>
                    <a:pt x="2620440" y="3436834"/>
                  </a:lnTo>
                  <a:lnTo>
                    <a:pt x="2603718" y="3425239"/>
                  </a:lnTo>
                  <a:lnTo>
                    <a:pt x="2593938" y="3412076"/>
                  </a:lnTo>
                  <a:lnTo>
                    <a:pt x="2595831" y="3394213"/>
                  </a:lnTo>
                  <a:lnTo>
                    <a:pt x="2608766" y="3400481"/>
                  </a:lnTo>
                  <a:lnTo>
                    <a:pt x="2620124" y="3397033"/>
                  </a:lnTo>
                  <a:close/>
                  <a:moveTo>
                    <a:pt x="1157482" y="3378189"/>
                  </a:moveTo>
                  <a:lnTo>
                    <a:pt x="1165647" y="3378189"/>
                  </a:lnTo>
                  <a:lnTo>
                    <a:pt x="1168671" y="3387857"/>
                  </a:lnTo>
                  <a:lnTo>
                    <a:pt x="1174719" y="3404938"/>
                  </a:lnTo>
                  <a:lnTo>
                    <a:pt x="1171090" y="3417829"/>
                  </a:lnTo>
                  <a:lnTo>
                    <a:pt x="1165949" y="3421052"/>
                  </a:lnTo>
                  <a:lnTo>
                    <a:pt x="1153854" y="3413639"/>
                  </a:lnTo>
                  <a:lnTo>
                    <a:pt x="1149318" y="3400748"/>
                  </a:lnTo>
                  <a:lnTo>
                    <a:pt x="1151435" y="3387857"/>
                  </a:lnTo>
                  <a:close/>
                  <a:moveTo>
                    <a:pt x="1072072" y="3340094"/>
                  </a:moveTo>
                  <a:lnTo>
                    <a:pt x="1080383" y="3351711"/>
                  </a:lnTo>
                  <a:lnTo>
                    <a:pt x="1080383" y="3364272"/>
                  </a:lnTo>
                  <a:lnTo>
                    <a:pt x="1085817" y="3378398"/>
                  </a:lnTo>
                  <a:lnTo>
                    <a:pt x="1073351" y="3387819"/>
                  </a:lnTo>
                  <a:lnTo>
                    <a:pt x="1067917" y="3397239"/>
                  </a:lnTo>
                  <a:lnTo>
                    <a:pt x="1057373" y="3394727"/>
                  </a:lnTo>
                  <a:lnTo>
                    <a:pt x="1055132" y="3384992"/>
                  </a:lnTo>
                  <a:lnTo>
                    <a:pt x="1061206" y="3368354"/>
                  </a:lnTo>
                  <a:lnTo>
                    <a:pt x="1051616" y="3368354"/>
                  </a:lnTo>
                  <a:lnTo>
                    <a:pt x="1043305" y="3377770"/>
                  </a:lnTo>
                  <a:lnTo>
                    <a:pt x="1039151" y="3384050"/>
                  </a:lnTo>
                  <a:lnTo>
                    <a:pt x="1038191" y="3371807"/>
                  </a:lnTo>
                  <a:lnTo>
                    <a:pt x="1047461" y="3350769"/>
                  </a:lnTo>
                  <a:lnTo>
                    <a:pt x="1055772" y="3356735"/>
                  </a:lnTo>
                  <a:lnTo>
                    <a:pt x="1062484" y="3348571"/>
                  </a:lnTo>
                  <a:close/>
                  <a:moveTo>
                    <a:pt x="2665169" y="3319452"/>
                  </a:moveTo>
                  <a:lnTo>
                    <a:pt x="2676488" y="3339638"/>
                  </a:lnTo>
                  <a:lnTo>
                    <a:pt x="2670990" y="3354377"/>
                  </a:lnTo>
                  <a:lnTo>
                    <a:pt x="2659025" y="3347008"/>
                  </a:lnTo>
                  <a:lnTo>
                    <a:pt x="2670990" y="3338356"/>
                  </a:lnTo>
                  <a:close/>
                  <a:moveTo>
                    <a:pt x="1084228" y="3309929"/>
                  </a:moveTo>
                  <a:lnTo>
                    <a:pt x="1082061" y="3317834"/>
                  </a:lnTo>
                  <a:lnTo>
                    <a:pt x="1071529" y="3324217"/>
                  </a:lnTo>
                  <a:lnTo>
                    <a:pt x="1074936" y="3316010"/>
                  </a:lnTo>
                  <a:close/>
                  <a:moveTo>
                    <a:pt x="1113472" y="3303579"/>
                  </a:moveTo>
                  <a:lnTo>
                    <a:pt x="1114392" y="3311286"/>
                  </a:lnTo>
                  <a:lnTo>
                    <a:pt x="1103653" y="3330557"/>
                  </a:lnTo>
                  <a:lnTo>
                    <a:pt x="1101505" y="3345010"/>
                  </a:lnTo>
                  <a:lnTo>
                    <a:pt x="1089538" y="3359143"/>
                  </a:lnTo>
                  <a:lnTo>
                    <a:pt x="1082481" y="3355288"/>
                  </a:lnTo>
                  <a:lnTo>
                    <a:pt x="1083095" y="3352398"/>
                  </a:lnTo>
                  <a:lnTo>
                    <a:pt x="1077879" y="3344048"/>
                  </a:lnTo>
                  <a:lnTo>
                    <a:pt x="1094448" y="3331521"/>
                  </a:lnTo>
                  <a:lnTo>
                    <a:pt x="1089232" y="3330557"/>
                  </a:lnTo>
                  <a:lnTo>
                    <a:pt x="1102425" y="3314499"/>
                  </a:lnTo>
                  <a:close/>
                  <a:moveTo>
                    <a:pt x="2832915" y="3290876"/>
                  </a:moveTo>
                  <a:lnTo>
                    <a:pt x="2848659" y="3298814"/>
                  </a:lnTo>
                  <a:lnTo>
                    <a:pt x="2852437" y="3323262"/>
                  </a:lnTo>
                  <a:lnTo>
                    <a:pt x="2858735" y="3340090"/>
                  </a:lnTo>
                  <a:lnTo>
                    <a:pt x="2859050" y="3355965"/>
                  </a:lnTo>
                  <a:lnTo>
                    <a:pt x="2825673" y="3386761"/>
                  </a:lnTo>
                  <a:lnTo>
                    <a:pt x="2826618" y="3404859"/>
                  </a:lnTo>
                  <a:lnTo>
                    <a:pt x="2846770" y="3426766"/>
                  </a:lnTo>
                  <a:lnTo>
                    <a:pt x="2831341" y="3449944"/>
                  </a:lnTo>
                  <a:lnTo>
                    <a:pt x="2814337" y="3447721"/>
                  </a:lnTo>
                  <a:lnTo>
                    <a:pt x="2814652" y="3457564"/>
                  </a:lnTo>
                  <a:lnTo>
                    <a:pt x="2807095" y="3449944"/>
                  </a:lnTo>
                  <a:lnTo>
                    <a:pt x="2805206" y="3460739"/>
                  </a:lnTo>
                  <a:lnTo>
                    <a:pt x="2820005" y="3480741"/>
                  </a:lnTo>
                  <a:lnTo>
                    <a:pt x="2804261" y="3482964"/>
                  </a:lnTo>
                  <a:lnTo>
                    <a:pt x="2793871" y="3473439"/>
                  </a:lnTo>
                  <a:lnTo>
                    <a:pt x="2782220" y="3471534"/>
                  </a:lnTo>
                  <a:lnTo>
                    <a:pt x="2775923" y="3459786"/>
                  </a:lnTo>
                  <a:lnTo>
                    <a:pt x="2790722" y="3456611"/>
                  </a:lnTo>
                  <a:lnTo>
                    <a:pt x="2777497" y="3440736"/>
                  </a:lnTo>
                  <a:lnTo>
                    <a:pt x="2776237" y="3442641"/>
                  </a:lnTo>
                  <a:lnTo>
                    <a:pt x="2772774" y="3445816"/>
                  </a:lnTo>
                  <a:lnTo>
                    <a:pt x="2770570" y="3447086"/>
                  </a:lnTo>
                  <a:lnTo>
                    <a:pt x="2768366" y="3448674"/>
                  </a:lnTo>
                  <a:lnTo>
                    <a:pt x="2766791" y="3449309"/>
                  </a:lnTo>
                  <a:lnTo>
                    <a:pt x="2766161" y="3449626"/>
                  </a:lnTo>
                  <a:lnTo>
                    <a:pt x="2765217" y="3449626"/>
                  </a:lnTo>
                  <a:lnTo>
                    <a:pt x="2761438" y="3447721"/>
                  </a:lnTo>
                  <a:lnTo>
                    <a:pt x="2756400" y="3445499"/>
                  </a:lnTo>
                  <a:lnTo>
                    <a:pt x="2750733" y="3442324"/>
                  </a:lnTo>
                  <a:lnTo>
                    <a:pt x="2739082" y="3445499"/>
                  </a:lnTo>
                  <a:lnTo>
                    <a:pt x="2730580" y="3434069"/>
                  </a:lnTo>
                  <a:lnTo>
                    <a:pt x="2726172" y="3419146"/>
                  </a:lnTo>
                  <a:lnTo>
                    <a:pt x="2732470" y="3410574"/>
                  </a:lnTo>
                  <a:lnTo>
                    <a:pt x="2721764" y="3395016"/>
                  </a:lnTo>
                  <a:lnTo>
                    <a:pt x="2728691" y="3382316"/>
                  </a:lnTo>
                  <a:lnTo>
                    <a:pt x="2706650" y="3359457"/>
                  </a:lnTo>
                  <a:lnTo>
                    <a:pt x="2712003" y="3352155"/>
                  </a:lnTo>
                  <a:lnTo>
                    <a:pt x="2742546" y="3359140"/>
                  </a:lnTo>
                  <a:lnTo>
                    <a:pt x="2751677" y="3348344"/>
                  </a:lnTo>
                  <a:lnTo>
                    <a:pt x="2760179" y="3334692"/>
                  </a:lnTo>
                  <a:lnTo>
                    <a:pt x="2739082" y="3323262"/>
                  </a:lnTo>
                  <a:lnTo>
                    <a:pt x="2739082" y="3315959"/>
                  </a:lnTo>
                  <a:lnTo>
                    <a:pt x="2755771" y="3325166"/>
                  </a:lnTo>
                  <a:lnTo>
                    <a:pt x="2785054" y="3317547"/>
                  </a:lnTo>
                  <a:lnTo>
                    <a:pt x="2767421" y="3335644"/>
                  </a:lnTo>
                  <a:lnTo>
                    <a:pt x="2773718" y="3341677"/>
                  </a:lnTo>
                  <a:lnTo>
                    <a:pt x="2771514" y="3351202"/>
                  </a:lnTo>
                  <a:lnTo>
                    <a:pt x="2790722" y="3363903"/>
                  </a:lnTo>
                  <a:lnTo>
                    <a:pt x="2795760" y="3341677"/>
                  </a:lnTo>
                  <a:lnTo>
                    <a:pt x="2802057" y="3337549"/>
                  </a:lnTo>
                  <a:lnTo>
                    <a:pt x="2811504" y="3346757"/>
                  </a:lnTo>
                  <a:lnTo>
                    <a:pt x="2811189" y="3334374"/>
                  </a:lnTo>
                  <a:lnTo>
                    <a:pt x="2803002" y="3321674"/>
                  </a:lnTo>
                  <a:close/>
                  <a:moveTo>
                    <a:pt x="1020731" y="3233728"/>
                  </a:moveTo>
                  <a:lnTo>
                    <a:pt x="1016076" y="3241030"/>
                  </a:lnTo>
                  <a:lnTo>
                    <a:pt x="1012090" y="3246428"/>
                  </a:lnTo>
                  <a:lnTo>
                    <a:pt x="1006440" y="3243253"/>
                  </a:lnTo>
                  <a:lnTo>
                    <a:pt x="1012755" y="3234680"/>
                  </a:lnTo>
                  <a:close/>
                  <a:moveTo>
                    <a:pt x="1074260" y="3214677"/>
                  </a:moveTo>
                  <a:lnTo>
                    <a:pt x="1089658" y="3239024"/>
                  </a:lnTo>
                  <a:lnTo>
                    <a:pt x="1106981" y="3246073"/>
                  </a:lnTo>
                  <a:lnTo>
                    <a:pt x="1103774" y="3257926"/>
                  </a:lnTo>
                  <a:lnTo>
                    <a:pt x="1117568" y="3267537"/>
                  </a:lnTo>
                  <a:lnTo>
                    <a:pt x="1101849" y="3281632"/>
                  </a:lnTo>
                  <a:lnTo>
                    <a:pt x="1099603" y="3275225"/>
                  </a:lnTo>
                  <a:lnTo>
                    <a:pt x="1084526" y="3280350"/>
                  </a:lnTo>
                  <a:lnTo>
                    <a:pt x="1077147" y="3285797"/>
                  </a:lnTo>
                  <a:lnTo>
                    <a:pt x="1063353" y="3286117"/>
                  </a:lnTo>
                  <a:lnTo>
                    <a:pt x="1055655" y="3277467"/>
                  </a:lnTo>
                  <a:lnTo>
                    <a:pt x="1067523" y="3266897"/>
                  </a:lnTo>
                  <a:lnTo>
                    <a:pt x="1082601" y="3267856"/>
                  </a:lnTo>
                  <a:lnTo>
                    <a:pt x="1082280" y="3262730"/>
                  </a:lnTo>
                  <a:lnTo>
                    <a:pt x="1070732" y="3261449"/>
                  </a:lnTo>
                  <a:lnTo>
                    <a:pt x="1073618" y="3254081"/>
                  </a:lnTo>
                  <a:lnTo>
                    <a:pt x="1082280" y="3253121"/>
                  </a:lnTo>
                  <a:lnTo>
                    <a:pt x="1087412" y="3242227"/>
                  </a:lnTo>
                  <a:lnTo>
                    <a:pt x="1073618" y="3243190"/>
                  </a:lnTo>
                  <a:lnTo>
                    <a:pt x="1059505" y="3236141"/>
                  </a:lnTo>
                  <a:lnTo>
                    <a:pt x="1056296" y="3224288"/>
                  </a:lnTo>
                  <a:lnTo>
                    <a:pt x="1068165" y="3226530"/>
                  </a:lnTo>
                  <a:lnTo>
                    <a:pt x="1064636" y="3217881"/>
                  </a:lnTo>
                  <a:close/>
                  <a:moveTo>
                    <a:pt x="1036556" y="3211501"/>
                  </a:moveTo>
                  <a:lnTo>
                    <a:pt x="1042954" y="3212454"/>
                  </a:lnTo>
                  <a:lnTo>
                    <a:pt x="1032178" y="3225472"/>
                  </a:lnTo>
                  <a:lnTo>
                    <a:pt x="1020731" y="3227377"/>
                  </a:lnTo>
                  <a:lnTo>
                    <a:pt x="1025442" y="3219122"/>
                  </a:lnTo>
                  <a:close/>
                  <a:moveTo>
                    <a:pt x="1065497" y="3170226"/>
                  </a:moveTo>
                  <a:lnTo>
                    <a:pt x="1066766" y="3176576"/>
                  </a:lnTo>
                  <a:lnTo>
                    <a:pt x="1060416" y="3174354"/>
                  </a:lnTo>
                  <a:close/>
                  <a:moveTo>
                    <a:pt x="2496621" y="3159114"/>
                  </a:moveTo>
                  <a:lnTo>
                    <a:pt x="2512976" y="3161291"/>
                  </a:lnTo>
                  <a:lnTo>
                    <a:pt x="2507000" y="3179948"/>
                  </a:lnTo>
                  <a:lnTo>
                    <a:pt x="2488130" y="3189277"/>
                  </a:lnTo>
                  <a:lnTo>
                    <a:pt x="2479638" y="3174662"/>
                  </a:lnTo>
                  <a:lnTo>
                    <a:pt x="2481839" y="3166888"/>
                  </a:lnTo>
                  <a:lnTo>
                    <a:pt x="2494420" y="3169687"/>
                  </a:lnTo>
                  <a:close/>
                  <a:moveTo>
                    <a:pt x="949493" y="3151177"/>
                  </a:moveTo>
                  <a:lnTo>
                    <a:pt x="957238" y="3156257"/>
                  </a:lnTo>
                  <a:lnTo>
                    <a:pt x="946125" y="3170226"/>
                  </a:lnTo>
                  <a:close/>
                  <a:moveTo>
                    <a:pt x="1053951" y="3149590"/>
                  </a:moveTo>
                  <a:lnTo>
                    <a:pt x="1060416" y="3156763"/>
                  </a:lnTo>
                  <a:lnTo>
                    <a:pt x="1060416" y="3162999"/>
                  </a:lnTo>
                  <a:lnTo>
                    <a:pt x="1052656" y="3167053"/>
                  </a:lnTo>
                  <a:lnTo>
                    <a:pt x="1043924" y="3161127"/>
                  </a:lnTo>
                  <a:lnTo>
                    <a:pt x="1042953" y="3151773"/>
                  </a:lnTo>
                  <a:close/>
                  <a:moveTo>
                    <a:pt x="957696" y="3089266"/>
                  </a:moveTo>
                  <a:lnTo>
                    <a:pt x="969937" y="3097932"/>
                  </a:lnTo>
                  <a:lnTo>
                    <a:pt x="966877" y="3107561"/>
                  </a:lnTo>
                  <a:lnTo>
                    <a:pt x="958002" y="3112696"/>
                  </a:lnTo>
                  <a:lnTo>
                    <a:pt x="965041" y="3133881"/>
                  </a:lnTo>
                  <a:lnTo>
                    <a:pt x="960144" y="3148003"/>
                  </a:lnTo>
                  <a:lnTo>
                    <a:pt x="950657" y="3139337"/>
                  </a:lnTo>
                  <a:lnTo>
                    <a:pt x="946679" y="3129066"/>
                  </a:lnTo>
                  <a:lnTo>
                    <a:pt x="944536" y="3110771"/>
                  </a:lnTo>
                  <a:lnTo>
                    <a:pt x="945148" y="3090550"/>
                  </a:lnTo>
                  <a:close/>
                  <a:moveTo>
                    <a:pt x="2717252" y="3084501"/>
                  </a:moveTo>
                  <a:lnTo>
                    <a:pt x="2722526" y="3100947"/>
                  </a:lnTo>
                  <a:lnTo>
                    <a:pt x="2711048" y="3096433"/>
                  </a:lnTo>
                  <a:lnTo>
                    <a:pt x="2700501" y="3105139"/>
                  </a:lnTo>
                  <a:lnTo>
                    <a:pt x="2695538" y="3099658"/>
                  </a:lnTo>
                  <a:lnTo>
                    <a:pt x="2702673" y="3089016"/>
                  </a:lnTo>
                  <a:close/>
                  <a:moveTo>
                    <a:pt x="1081056" y="3082917"/>
                  </a:moveTo>
                  <a:lnTo>
                    <a:pt x="1085552" y="3084822"/>
                  </a:lnTo>
                  <a:lnTo>
                    <a:pt x="1087404" y="3093394"/>
                  </a:lnTo>
                  <a:lnTo>
                    <a:pt x="1083700" y="3105141"/>
                  </a:lnTo>
                  <a:lnTo>
                    <a:pt x="1081056" y="3095617"/>
                  </a:lnTo>
                  <a:close/>
                  <a:moveTo>
                    <a:pt x="3278151" y="3081329"/>
                  </a:moveTo>
                  <a:lnTo>
                    <a:pt x="3281326" y="3085759"/>
                  </a:lnTo>
                  <a:lnTo>
                    <a:pt x="3275928" y="3099048"/>
                  </a:lnTo>
                  <a:lnTo>
                    <a:pt x="3272118" y="3137019"/>
                  </a:lnTo>
                  <a:lnTo>
                    <a:pt x="3272436" y="3161067"/>
                  </a:lnTo>
                  <a:lnTo>
                    <a:pt x="3256561" y="3174673"/>
                  </a:lnTo>
                  <a:lnTo>
                    <a:pt x="3251481" y="3207581"/>
                  </a:lnTo>
                  <a:lnTo>
                    <a:pt x="3245448" y="3235745"/>
                  </a:lnTo>
                  <a:lnTo>
                    <a:pt x="3232113" y="3264226"/>
                  </a:lnTo>
                  <a:lnTo>
                    <a:pt x="3220365" y="3268655"/>
                  </a:lnTo>
                  <a:cubicBezTo>
                    <a:pt x="3220048" y="3264119"/>
                    <a:pt x="3219730" y="3259584"/>
                    <a:pt x="3219413" y="3255048"/>
                  </a:cubicBezTo>
                  <a:lnTo>
                    <a:pt x="3232430" y="3179419"/>
                  </a:lnTo>
                  <a:lnTo>
                    <a:pt x="3249258" y="3154106"/>
                  </a:lnTo>
                  <a:lnTo>
                    <a:pt x="3259418" y="3133854"/>
                  </a:lnTo>
                  <a:lnTo>
                    <a:pt x="3265768" y="3118034"/>
                  </a:lnTo>
                  <a:lnTo>
                    <a:pt x="3264498" y="3103479"/>
                  </a:lnTo>
                  <a:close/>
                  <a:moveTo>
                    <a:pt x="963890" y="3071804"/>
                  </a:moveTo>
                  <a:lnTo>
                    <a:pt x="974701" y="3076971"/>
                  </a:lnTo>
                  <a:lnTo>
                    <a:pt x="969132" y="3086091"/>
                  </a:lnTo>
                  <a:lnTo>
                    <a:pt x="961597" y="3083963"/>
                  </a:lnTo>
                  <a:lnTo>
                    <a:pt x="954063" y="3080315"/>
                  </a:lnTo>
                  <a:lnTo>
                    <a:pt x="955045" y="3073020"/>
                  </a:lnTo>
                  <a:close/>
                  <a:moveTo>
                    <a:pt x="960350" y="3040054"/>
                  </a:moveTo>
                  <a:lnTo>
                    <a:pt x="976288" y="3041016"/>
                  </a:lnTo>
                  <a:lnTo>
                    <a:pt x="974100" y="3051920"/>
                  </a:lnTo>
                  <a:lnTo>
                    <a:pt x="968788" y="3050637"/>
                  </a:lnTo>
                  <a:lnTo>
                    <a:pt x="970975" y="3059296"/>
                  </a:lnTo>
                  <a:lnTo>
                    <a:pt x="974100" y="3058975"/>
                  </a:lnTo>
                  <a:cubicBezTo>
                    <a:pt x="974413" y="3063251"/>
                    <a:pt x="974725" y="3067528"/>
                    <a:pt x="975038" y="3071804"/>
                  </a:cubicBezTo>
                  <a:lnTo>
                    <a:pt x="960350" y="3064748"/>
                  </a:lnTo>
                  <a:cubicBezTo>
                    <a:pt x="960037" y="3061862"/>
                    <a:pt x="959725" y="3058975"/>
                    <a:pt x="959412" y="3056089"/>
                  </a:cubicBezTo>
                  <a:lnTo>
                    <a:pt x="941600" y="3052882"/>
                  </a:lnTo>
                  <a:lnTo>
                    <a:pt x="936599" y="3043582"/>
                  </a:lnTo>
                  <a:close/>
                  <a:moveTo>
                    <a:pt x="1047716" y="3033705"/>
                  </a:moveTo>
                  <a:lnTo>
                    <a:pt x="1067084" y="3048347"/>
                  </a:lnTo>
                  <a:lnTo>
                    <a:pt x="1069307" y="3077949"/>
                  </a:lnTo>
                  <a:lnTo>
                    <a:pt x="1066132" y="3087498"/>
                  </a:lnTo>
                  <a:lnTo>
                    <a:pt x="1076926" y="3092590"/>
                  </a:lnTo>
                  <a:lnTo>
                    <a:pt x="1079466" y="3109460"/>
                  </a:lnTo>
                  <a:lnTo>
                    <a:pt x="1084229" y="3109460"/>
                  </a:lnTo>
                  <a:lnTo>
                    <a:pt x="1082642" y="3121874"/>
                  </a:lnTo>
                  <a:lnTo>
                    <a:pt x="1108678" y="3115508"/>
                  </a:lnTo>
                  <a:lnTo>
                    <a:pt x="1111218" y="3125057"/>
                  </a:lnTo>
                  <a:lnTo>
                    <a:pt x="1097247" y="3135879"/>
                  </a:lnTo>
                  <a:lnTo>
                    <a:pt x="1089310" y="3154022"/>
                  </a:lnTo>
                  <a:lnTo>
                    <a:pt x="1080737" y="3159115"/>
                  </a:lnTo>
                  <a:lnTo>
                    <a:pt x="1079784" y="3152749"/>
                  </a:lnTo>
                  <a:lnTo>
                    <a:pt x="1081372" y="3135879"/>
                  </a:lnTo>
                  <a:lnTo>
                    <a:pt x="1066766" y="3136198"/>
                  </a:lnTo>
                  <a:lnTo>
                    <a:pt x="1059148" y="3139381"/>
                  </a:lnTo>
                  <a:lnTo>
                    <a:pt x="1055971" y="3132060"/>
                  </a:lnTo>
                  <a:lnTo>
                    <a:pt x="1045494" y="3119009"/>
                  </a:lnTo>
                  <a:lnTo>
                    <a:pt x="1046446" y="3112006"/>
                  </a:lnTo>
                  <a:lnTo>
                    <a:pt x="1044224" y="3098320"/>
                  </a:lnTo>
                  <a:lnTo>
                    <a:pt x="1032158" y="3089726"/>
                  </a:lnTo>
                  <a:cubicBezTo>
                    <a:pt x="1032370" y="3093970"/>
                    <a:pt x="1032581" y="3098213"/>
                    <a:pt x="1032793" y="3102457"/>
                  </a:cubicBezTo>
                  <a:lnTo>
                    <a:pt x="1019777" y="3099275"/>
                  </a:lnTo>
                  <a:lnTo>
                    <a:pt x="1012474" y="3087816"/>
                  </a:lnTo>
                  <a:lnTo>
                    <a:pt x="1008027" y="3077312"/>
                  </a:lnTo>
                  <a:lnTo>
                    <a:pt x="1015331" y="3068718"/>
                  </a:lnTo>
                  <a:lnTo>
                    <a:pt x="1023904" y="3075084"/>
                  </a:lnTo>
                  <a:lnTo>
                    <a:pt x="1028031" y="3071901"/>
                  </a:lnTo>
                  <a:lnTo>
                    <a:pt x="1023904" y="3055031"/>
                  </a:lnTo>
                  <a:lnTo>
                    <a:pt x="1025491" y="3045482"/>
                  </a:lnTo>
                  <a:lnTo>
                    <a:pt x="1032158" y="3060123"/>
                  </a:lnTo>
                  <a:lnTo>
                    <a:pt x="1049304" y="3065217"/>
                  </a:lnTo>
                  <a:lnTo>
                    <a:pt x="1039462" y="3043254"/>
                  </a:lnTo>
                  <a:close/>
                  <a:moveTo>
                    <a:pt x="2663477" y="3014652"/>
                  </a:moveTo>
                  <a:lnTo>
                    <a:pt x="2668550" y="3015608"/>
                  </a:lnTo>
                  <a:lnTo>
                    <a:pt x="2660624" y="3025162"/>
                  </a:lnTo>
                  <a:lnTo>
                    <a:pt x="2651113" y="3049369"/>
                  </a:lnTo>
                  <a:lnTo>
                    <a:pt x="2659673" y="3062110"/>
                  </a:lnTo>
                  <a:lnTo>
                    <a:pt x="2667282" y="3079946"/>
                  </a:lnTo>
                  <a:lnTo>
                    <a:pt x="2665379" y="3098101"/>
                  </a:lnTo>
                  <a:lnTo>
                    <a:pt x="2651747" y="3118168"/>
                  </a:lnTo>
                  <a:lnTo>
                    <a:pt x="2641284" y="3138552"/>
                  </a:lnTo>
                  <a:lnTo>
                    <a:pt x="2639382" y="3148107"/>
                  </a:lnTo>
                  <a:lnTo>
                    <a:pt x="2633992" y="3144922"/>
                  </a:lnTo>
                  <a:lnTo>
                    <a:pt x="2624481" y="3135367"/>
                  </a:lnTo>
                  <a:lnTo>
                    <a:pt x="2607361" y="3133456"/>
                  </a:lnTo>
                  <a:lnTo>
                    <a:pt x="2591509" y="3129315"/>
                  </a:lnTo>
                  <a:lnTo>
                    <a:pt x="2583266" y="3137596"/>
                  </a:lnTo>
                  <a:lnTo>
                    <a:pt x="2569316" y="3133775"/>
                  </a:lnTo>
                  <a:lnTo>
                    <a:pt x="2548392" y="3148744"/>
                  </a:lnTo>
                  <a:lnTo>
                    <a:pt x="2533808" y="3141738"/>
                  </a:lnTo>
                  <a:lnTo>
                    <a:pt x="2530003" y="3127723"/>
                  </a:lnTo>
                  <a:lnTo>
                    <a:pt x="2504006" y="3142693"/>
                  </a:lnTo>
                  <a:lnTo>
                    <a:pt x="2496714" y="3155433"/>
                  </a:lnTo>
                  <a:lnTo>
                    <a:pt x="2471351" y="3164352"/>
                  </a:lnTo>
                  <a:lnTo>
                    <a:pt x="2468180" y="3181551"/>
                  </a:lnTo>
                  <a:lnTo>
                    <a:pt x="2479277" y="3189514"/>
                  </a:lnTo>
                  <a:lnTo>
                    <a:pt x="2479277" y="3193973"/>
                  </a:lnTo>
                  <a:lnTo>
                    <a:pt x="2485617" y="3200343"/>
                  </a:lnTo>
                  <a:lnTo>
                    <a:pt x="2484666" y="3214677"/>
                  </a:lnTo>
                  <a:lnTo>
                    <a:pt x="2473887" y="3211809"/>
                  </a:lnTo>
                  <a:lnTo>
                    <a:pt x="2477057" y="3200343"/>
                  </a:lnTo>
                  <a:lnTo>
                    <a:pt x="2468814" y="3205439"/>
                  </a:lnTo>
                  <a:lnTo>
                    <a:pt x="2458986" y="3192062"/>
                  </a:lnTo>
                  <a:lnTo>
                    <a:pt x="2449475" y="3187921"/>
                  </a:lnTo>
                  <a:lnTo>
                    <a:pt x="2452328" y="3178047"/>
                  </a:lnTo>
                  <a:lnTo>
                    <a:pt x="2456767" y="3149381"/>
                  </a:lnTo>
                  <a:lnTo>
                    <a:pt x="2481813" y="3128041"/>
                  </a:lnTo>
                  <a:lnTo>
                    <a:pt x="2509396" y="3122945"/>
                  </a:lnTo>
                  <a:lnTo>
                    <a:pt x="2521760" y="3114345"/>
                  </a:lnTo>
                  <a:lnTo>
                    <a:pt x="2562024" y="3109568"/>
                  </a:lnTo>
                  <a:lnTo>
                    <a:pt x="2582632" y="3077717"/>
                  </a:lnTo>
                  <a:lnTo>
                    <a:pt x="2602605" y="3055421"/>
                  </a:lnTo>
                  <a:lnTo>
                    <a:pt x="2615287" y="3047459"/>
                  </a:lnTo>
                  <a:lnTo>
                    <a:pt x="2630188" y="3047459"/>
                  </a:lnTo>
                  <a:lnTo>
                    <a:pt x="2642553" y="3036947"/>
                  </a:lnTo>
                  <a:close/>
                  <a:moveTo>
                    <a:pt x="3448413" y="2979732"/>
                  </a:moveTo>
                  <a:lnTo>
                    <a:pt x="3453791" y="2990488"/>
                  </a:lnTo>
                  <a:lnTo>
                    <a:pt x="3465498" y="2979732"/>
                  </a:lnTo>
                  <a:lnTo>
                    <a:pt x="3471826" y="2991437"/>
                  </a:lnTo>
                  <a:lnTo>
                    <a:pt x="3467396" y="3010102"/>
                  </a:lnTo>
                  <a:lnTo>
                    <a:pt x="3453159" y="3013582"/>
                  </a:lnTo>
                  <a:lnTo>
                    <a:pt x="3450311" y="3061035"/>
                  </a:lnTo>
                  <a:lnTo>
                    <a:pt x="3458537" y="3074321"/>
                  </a:lnTo>
                  <a:lnTo>
                    <a:pt x="3441769" y="3080016"/>
                  </a:lnTo>
                  <a:cubicBezTo>
                    <a:pt x="3441874" y="3085816"/>
                    <a:pt x="3441980" y="3091615"/>
                    <a:pt x="3442085" y="3097415"/>
                  </a:cubicBezTo>
                  <a:lnTo>
                    <a:pt x="3430378" y="3099630"/>
                  </a:lnTo>
                  <a:lnTo>
                    <a:pt x="3407598" y="3133480"/>
                  </a:lnTo>
                  <a:cubicBezTo>
                    <a:pt x="3407914" y="3138752"/>
                    <a:pt x="3408231" y="3144024"/>
                    <a:pt x="3408547" y="3149296"/>
                  </a:cubicBezTo>
                  <a:lnTo>
                    <a:pt x="3381338" y="3155940"/>
                  </a:lnTo>
                  <a:lnTo>
                    <a:pt x="3399056" y="3131898"/>
                  </a:lnTo>
                  <a:lnTo>
                    <a:pt x="3405384" y="3121142"/>
                  </a:lnTo>
                  <a:lnTo>
                    <a:pt x="3388615" y="3129683"/>
                  </a:lnTo>
                  <a:lnTo>
                    <a:pt x="3390197" y="3106272"/>
                  </a:lnTo>
                  <a:lnTo>
                    <a:pt x="3384818" y="3092037"/>
                  </a:lnTo>
                  <a:lnTo>
                    <a:pt x="3394626" y="3078118"/>
                  </a:lnTo>
                  <a:lnTo>
                    <a:pt x="3384502" y="3050912"/>
                  </a:lnTo>
                  <a:lnTo>
                    <a:pt x="3412977" y="3012000"/>
                  </a:lnTo>
                  <a:lnTo>
                    <a:pt x="3414559" y="2994917"/>
                  </a:lnTo>
                  <a:lnTo>
                    <a:pt x="3442085" y="2991437"/>
                  </a:lnTo>
                  <a:close/>
                  <a:moveTo>
                    <a:pt x="3493415" y="2962270"/>
                  </a:moveTo>
                  <a:lnTo>
                    <a:pt x="3495638" y="2975755"/>
                  </a:lnTo>
                  <a:lnTo>
                    <a:pt x="3483890" y="2974150"/>
                  </a:lnTo>
                  <a:lnTo>
                    <a:pt x="3475318" y="2990845"/>
                  </a:lnTo>
                  <a:lnTo>
                    <a:pt x="3473413" y="2976076"/>
                  </a:lnTo>
                  <a:close/>
                  <a:moveTo>
                    <a:pt x="2769847" y="2960682"/>
                  </a:moveTo>
                  <a:lnTo>
                    <a:pt x="2770150" y="2978807"/>
                  </a:lnTo>
                  <a:lnTo>
                    <a:pt x="2761986" y="2994019"/>
                  </a:lnTo>
                  <a:lnTo>
                    <a:pt x="2751100" y="2971363"/>
                  </a:lnTo>
                  <a:lnTo>
                    <a:pt x="2754728" y="2961977"/>
                  </a:lnTo>
                  <a:close/>
                  <a:moveTo>
                    <a:pt x="1053114" y="2895591"/>
                  </a:moveTo>
                  <a:lnTo>
                    <a:pt x="1060733" y="2896547"/>
                  </a:lnTo>
                  <a:lnTo>
                    <a:pt x="1066448" y="2921057"/>
                  </a:lnTo>
                  <a:lnTo>
                    <a:pt x="1051527" y="2933787"/>
                  </a:lnTo>
                  <a:lnTo>
                    <a:pt x="1053749" y="2941110"/>
                  </a:lnTo>
                  <a:lnTo>
                    <a:pt x="1068353" y="2926149"/>
                  </a:lnTo>
                  <a:lnTo>
                    <a:pt x="1071528" y="2931239"/>
                  </a:lnTo>
                  <a:lnTo>
                    <a:pt x="1063274" y="2946204"/>
                  </a:lnTo>
                  <a:lnTo>
                    <a:pt x="1051844" y="2947478"/>
                  </a:lnTo>
                  <a:lnTo>
                    <a:pt x="1042318" y="2957981"/>
                  </a:lnTo>
                  <a:lnTo>
                    <a:pt x="1030571" y="2965621"/>
                  </a:lnTo>
                  <a:lnTo>
                    <a:pt x="1041365" y="2967849"/>
                  </a:lnTo>
                  <a:lnTo>
                    <a:pt x="1043271" y="2977080"/>
                  </a:lnTo>
                  <a:lnTo>
                    <a:pt x="1040413" y="2983446"/>
                  </a:lnTo>
                  <a:lnTo>
                    <a:pt x="1028983" y="2991722"/>
                  </a:lnTo>
                  <a:lnTo>
                    <a:pt x="1020413" y="2991085"/>
                  </a:lnTo>
                  <a:lnTo>
                    <a:pt x="1010885" y="2990130"/>
                  </a:lnTo>
                  <a:lnTo>
                    <a:pt x="1009614" y="2997451"/>
                  </a:lnTo>
                  <a:lnTo>
                    <a:pt x="1004853" y="3013366"/>
                  </a:lnTo>
                  <a:lnTo>
                    <a:pt x="987717" y="3021006"/>
                  </a:lnTo>
                  <a:lnTo>
                    <a:pt x="976287" y="3013366"/>
                  </a:lnTo>
                  <a:lnTo>
                    <a:pt x="986765" y="3006045"/>
                  </a:lnTo>
                  <a:lnTo>
                    <a:pt x="995010" y="2991085"/>
                  </a:lnTo>
                  <a:lnTo>
                    <a:pt x="986447" y="2987266"/>
                  </a:lnTo>
                  <a:lnTo>
                    <a:pt x="983272" y="2980900"/>
                  </a:lnTo>
                  <a:lnTo>
                    <a:pt x="991845" y="2974534"/>
                  </a:lnTo>
                  <a:lnTo>
                    <a:pt x="980097" y="2974534"/>
                  </a:lnTo>
                  <a:lnTo>
                    <a:pt x="976605" y="2955434"/>
                  </a:lnTo>
                  <a:lnTo>
                    <a:pt x="989305" y="2938244"/>
                  </a:lnTo>
                  <a:lnTo>
                    <a:pt x="995645" y="2945568"/>
                  </a:lnTo>
                  <a:lnTo>
                    <a:pt x="996597" y="2940473"/>
                  </a:lnTo>
                  <a:lnTo>
                    <a:pt x="1009297" y="2942384"/>
                  </a:lnTo>
                  <a:lnTo>
                    <a:pt x="1012473" y="2950025"/>
                  </a:lnTo>
                  <a:lnTo>
                    <a:pt x="1012473" y="2939200"/>
                  </a:lnTo>
                  <a:lnTo>
                    <a:pt x="1014377" y="2930921"/>
                  </a:lnTo>
                  <a:lnTo>
                    <a:pt x="1042000" y="2909597"/>
                  </a:lnTo>
                  <a:lnTo>
                    <a:pt x="1051209" y="2904186"/>
                  </a:lnTo>
                  <a:close/>
                  <a:moveTo>
                    <a:pt x="1350059" y="2857495"/>
                  </a:moveTo>
                  <a:lnTo>
                    <a:pt x="1357674" y="2864802"/>
                  </a:lnTo>
                  <a:lnTo>
                    <a:pt x="1355452" y="2876239"/>
                  </a:lnTo>
                  <a:lnTo>
                    <a:pt x="1359577" y="2883863"/>
                  </a:lnTo>
                  <a:lnTo>
                    <a:pt x="1370365" y="2885769"/>
                  </a:lnTo>
                  <a:lnTo>
                    <a:pt x="1361164" y="2908962"/>
                  </a:lnTo>
                  <a:lnTo>
                    <a:pt x="1339906" y="2921989"/>
                  </a:lnTo>
                  <a:lnTo>
                    <a:pt x="1307551" y="2950584"/>
                  </a:lnTo>
                  <a:lnTo>
                    <a:pt x="1298350" y="2965517"/>
                  </a:lnTo>
                  <a:lnTo>
                    <a:pt x="1284393" y="2971871"/>
                  </a:lnTo>
                  <a:lnTo>
                    <a:pt x="1283441" y="2979495"/>
                  </a:lnTo>
                  <a:lnTo>
                    <a:pt x="1266628" y="2996334"/>
                  </a:lnTo>
                  <a:lnTo>
                    <a:pt x="1259332" y="2995381"/>
                  </a:lnTo>
                  <a:lnTo>
                    <a:pt x="1243469" y="2999829"/>
                  </a:lnTo>
                  <a:lnTo>
                    <a:pt x="1258381" y="3002688"/>
                  </a:lnTo>
                  <a:lnTo>
                    <a:pt x="1261553" y="3008089"/>
                  </a:lnTo>
                  <a:lnTo>
                    <a:pt x="1290103" y="2999193"/>
                  </a:lnTo>
                  <a:lnTo>
                    <a:pt x="1295496" y="3001417"/>
                  </a:lnTo>
                  <a:lnTo>
                    <a:pt x="1278683" y="3023657"/>
                  </a:lnTo>
                  <a:lnTo>
                    <a:pt x="1272973" y="3016667"/>
                  </a:lnTo>
                  <a:lnTo>
                    <a:pt x="1246006" y="3027152"/>
                  </a:lnTo>
                  <a:lnTo>
                    <a:pt x="1232366" y="3043037"/>
                  </a:lnTo>
                  <a:lnTo>
                    <a:pt x="1233635" y="3047167"/>
                  </a:lnTo>
                  <a:lnTo>
                    <a:pt x="1246006" y="3037636"/>
                  </a:lnTo>
                  <a:lnTo>
                    <a:pt x="1261870" y="3031282"/>
                  </a:lnTo>
                  <a:lnTo>
                    <a:pt x="1267262" y="3030964"/>
                  </a:lnTo>
                  <a:lnTo>
                    <a:pt x="1261870" y="3052251"/>
                  </a:lnTo>
                  <a:lnTo>
                    <a:pt x="1251719" y="3057652"/>
                  </a:lnTo>
                  <a:lnTo>
                    <a:pt x="1240931" y="3060193"/>
                  </a:lnTo>
                  <a:lnTo>
                    <a:pt x="1234586" y="3058923"/>
                  </a:lnTo>
                  <a:lnTo>
                    <a:pt x="1231415" y="3062099"/>
                  </a:lnTo>
                  <a:lnTo>
                    <a:pt x="1248227" y="3072584"/>
                  </a:lnTo>
                  <a:lnTo>
                    <a:pt x="1255844" y="3071313"/>
                  </a:lnTo>
                  <a:lnTo>
                    <a:pt x="1272656" y="3057652"/>
                  </a:lnTo>
                  <a:lnTo>
                    <a:pt x="1267262" y="3051297"/>
                  </a:lnTo>
                  <a:lnTo>
                    <a:pt x="1289468" y="3046849"/>
                  </a:lnTo>
                  <a:lnTo>
                    <a:pt x="1293592" y="3042719"/>
                  </a:lnTo>
                  <a:lnTo>
                    <a:pt x="1308502" y="3041448"/>
                  </a:lnTo>
                  <a:lnTo>
                    <a:pt x="1318970" y="3038271"/>
                  </a:lnTo>
                  <a:lnTo>
                    <a:pt x="1327217" y="3031599"/>
                  </a:lnTo>
                  <a:lnTo>
                    <a:pt x="1342126" y="3025245"/>
                  </a:lnTo>
                  <a:lnTo>
                    <a:pt x="1358942" y="3031282"/>
                  </a:lnTo>
                  <a:lnTo>
                    <a:pt x="1371634" y="3035730"/>
                  </a:lnTo>
                  <a:lnTo>
                    <a:pt x="1382421" y="3030011"/>
                  </a:lnTo>
                  <a:lnTo>
                    <a:pt x="1401459" y="3024610"/>
                  </a:lnTo>
                  <a:lnTo>
                    <a:pt x="1414150" y="3030964"/>
                  </a:lnTo>
                  <a:lnTo>
                    <a:pt x="1437305" y="3028423"/>
                  </a:lnTo>
                  <a:lnTo>
                    <a:pt x="1461412" y="3029375"/>
                  </a:lnTo>
                  <a:lnTo>
                    <a:pt x="1474101" y="3033506"/>
                  </a:lnTo>
                  <a:lnTo>
                    <a:pt x="1481080" y="3052568"/>
                  </a:lnTo>
                  <a:lnTo>
                    <a:pt x="1479176" y="3086245"/>
                  </a:lnTo>
                  <a:lnTo>
                    <a:pt x="1459192" y="3112932"/>
                  </a:lnTo>
                  <a:lnTo>
                    <a:pt x="1455069" y="3142162"/>
                  </a:lnTo>
                  <a:lnTo>
                    <a:pt x="1440795" y="3172026"/>
                  </a:lnTo>
                  <a:lnTo>
                    <a:pt x="1437940" y="3193312"/>
                  </a:lnTo>
                  <a:lnTo>
                    <a:pt x="1422080" y="3203797"/>
                  </a:lnTo>
                  <a:lnTo>
                    <a:pt x="1420812" y="3217460"/>
                  </a:lnTo>
                  <a:lnTo>
                    <a:pt x="1406535" y="3226990"/>
                  </a:lnTo>
                  <a:lnTo>
                    <a:pt x="1402092" y="3238747"/>
                  </a:lnTo>
                  <a:lnTo>
                    <a:pt x="1394161" y="3252727"/>
                  </a:lnTo>
                  <a:lnTo>
                    <a:pt x="1371634" y="3245102"/>
                  </a:lnTo>
                  <a:lnTo>
                    <a:pt x="1358942" y="3257175"/>
                  </a:lnTo>
                  <a:lnTo>
                    <a:pt x="1361164" y="3262260"/>
                  </a:lnTo>
                  <a:lnTo>
                    <a:pt x="1370682" y="3255904"/>
                  </a:lnTo>
                  <a:lnTo>
                    <a:pt x="1383373" y="3254634"/>
                  </a:lnTo>
                  <a:lnTo>
                    <a:pt x="1391940" y="3260035"/>
                  </a:lnTo>
                  <a:lnTo>
                    <a:pt x="1389718" y="3266390"/>
                  </a:lnTo>
                  <a:lnTo>
                    <a:pt x="1401459" y="3270203"/>
                  </a:lnTo>
                  <a:lnTo>
                    <a:pt x="1404631" y="3277827"/>
                  </a:lnTo>
                  <a:lnTo>
                    <a:pt x="1403679" y="3283230"/>
                  </a:lnTo>
                  <a:lnTo>
                    <a:pt x="1399237" y="3289581"/>
                  </a:lnTo>
                  <a:lnTo>
                    <a:pt x="1385911" y="3289581"/>
                  </a:lnTo>
                  <a:lnTo>
                    <a:pt x="1374172" y="3288629"/>
                  </a:lnTo>
                  <a:lnTo>
                    <a:pt x="1371000" y="3297844"/>
                  </a:lnTo>
                  <a:lnTo>
                    <a:pt x="1363702" y="3307374"/>
                  </a:lnTo>
                  <a:lnTo>
                    <a:pt x="1348790" y="3314363"/>
                  </a:lnTo>
                  <a:lnTo>
                    <a:pt x="1338636" y="3312140"/>
                  </a:lnTo>
                  <a:lnTo>
                    <a:pt x="1312944" y="3312457"/>
                  </a:lnTo>
                  <a:lnTo>
                    <a:pt x="1288834" y="3314682"/>
                  </a:lnTo>
                  <a:lnTo>
                    <a:pt x="1288834" y="3319766"/>
                  </a:lnTo>
                  <a:lnTo>
                    <a:pt x="1303426" y="3317859"/>
                  </a:lnTo>
                  <a:lnTo>
                    <a:pt x="1319287" y="3319448"/>
                  </a:lnTo>
                  <a:lnTo>
                    <a:pt x="1331022" y="3323896"/>
                  </a:lnTo>
                  <a:lnTo>
                    <a:pt x="1346886" y="3328663"/>
                  </a:lnTo>
                  <a:lnTo>
                    <a:pt x="1369412" y="3330886"/>
                  </a:lnTo>
                  <a:lnTo>
                    <a:pt x="1377662" y="3328663"/>
                  </a:lnTo>
                  <a:lnTo>
                    <a:pt x="1392257" y="3315000"/>
                  </a:lnTo>
                  <a:lnTo>
                    <a:pt x="1403996" y="3315635"/>
                  </a:lnTo>
                  <a:lnTo>
                    <a:pt x="1415736" y="3321989"/>
                  </a:lnTo>
                  <a:lnTo>
                    <a:pt x="1426204" y="3333427"/>
                  </a:lnTo>
                  <a:lnTo>
                    <a:pt x="1441112" y="3338512"/>
                  </a:lnTo>
                  <a:lnTo>
                    <a:pt x="1459192" y="3345818"/>
                  </a:lnTo>
                  <a:lnTo>
                    <a:pt x="1482666" y="3379492"/>
                  </a:lnTo>
                  <a:lnTo>
                    <a:pt x="1484252" y="3380763"/>
                  </a:lnTo>
                  <a:lnTo>
                    <a:pt x="1486474" y="3382034"/>
                  </a:lnTo>
                  <a:lnTo>
                    <a:pt x="1492503" y="3385847"/>
                  </a:lnTo>
                  <a:lnTo>
                    <a:pt x="1500748" y="3389659"/>
                  </a:lnTo>
                  <a:lnTo>
                    <a:pt x="1512809" y="3414758"/>
                  </a:lnTo>
                  <a:lnTo>
                    <a:pt x="1502335" y="3420477"/>
                  </a:lnTo>
                  <a:lnTo>
                    <a:pt x="1497895" y="3429056"/>
                  </a:lnTo>
                  <a:lnTo>
                    <a:pt x="1508679" y="3433821"/>
                  </a:lnTo>
                  <a:lnTo>
                    <a:pt x="1515344" y="3449707"/>
                  </a:lnTo>
                  <a:lnTo>
                    <a:pt x="1519468" y="3486562"/>
                  </a:lnTo>
                  <a:lnTo>
                    <a:pt x="1529300" y="3508484"/>
                  </a:lnTo>
                  <a:lnTo>
                    <a:pt x="1526130" y="3514838"/>
                  </a:lnTo>
                  <a:lnTo>
                    <a:pt x="1538820" y="3520239"/>
                  </a:lnTo>
                  <a:lnTo>
                    <a:pt x="1544213" y="3527229"/>
                  </a:lnTo>
                  <a:lnTo>
                    <a:pt x="1553094" y="3538031"/>
                  </a:lnTo>
                  <a:lnTo>
                    <a:pt x="1546752" y="3549469"/>
                  </a:lnTo>
                  <a:lnTo>
                    <a:pt x="1540406" y="3565672"/>
                  </a:lnTo>
                  <a:lnTo>
                    <a:pt x="1546752" y="3559318"/>
                  </a:lnTo>
                  <a:lnTo>
                    <a:pt x="1557220" y="3557730"/>
                  </a:lnTo>
                  <a:lnTo>
                    <a:pt x="1560393" y="3552328"/>
                  </a:lnTo>
                  <a:lnTo>
                    <a:pt x="1569910" y="3552328"/>
                  </a:lnTo>
                  <a:lnTo>
                    <a:pt x="1578475" y="3560907"/>
                  </a:lnTo>
                  <a:lnTo>
                    <a:pt x="1594337" y="3572344"/>
                  </a:lnTo>
                  <a:lnTo>
                    <a:pt x="1618764" y="3594267"/>
                  </a:lnTo>
                  <a:lnTo>
                    <a:pt x="1629867" y="3618413"/>
                  </a:lnTo>
                  <a:lnTo>
                    <a:pt x="1648901" y="3631121"/>
                  </a:lnTo>
                  <a:lnTo>
                    <a:pt x="1640335" y="3642559"/>
                  </a:lnTo>
                  <a:lnTo>
                    <a:pt x="1655563" y="3681320"/>
                  </a:lnTo>
                  <a:lnTo>
                    <a:pt x="1679355" y="3704196"/>
                  </a:lnTo>
                  <a:lnTo>
                    <a:pt x="1685700" y="3721352"/>
                  </a:lnTo>
                  <a:lnTo>
                    <a:pt x="1674914" y="3709597"/>
                  </a:lnTo>
                  <a:lnTo>
                    <a:pt x="1654928" y="3713092"/>
                  </a:lnTo>
                  <a:lnTo>
                    <a:pt x="1649535" y="3708961"/>
                  </a:lnTo>
                  <a:lnTo>
                    <a:pt x="1635894" y="3708961"/>
                  </a:lnTo>
                  <a:lnTo>
                    <a:pt x="1620032" y="3699748"/>
                  </a:lnTo>
                  <a:lnTo>
                    <a:pt x="1602902" y="3700701"/>
                  </a:lnTo>
                  <a:lnTo>
                    <a:pt x="1589261" y="3700065"/>
                  </a:lnTo>
                  <a:lnTo>
                    <a:pt x="1586406" y="3706420"/>
                  </a:lnTo>
                  <a:lnTo>
                    <a:pt x="1599730" y="3705149"/>
                  </a:lnTo>
                  <a:lnTo>
                    <a:pt x="1612419" y="3705149"/>
                  </a:lnTo>
                  <a:lnTo>
                    <a:pt x="1620984" y="3712456"/>
                  </a:lnTo>
                  <a:lnTo>
                    <a:pt x="1633674" y="3713092"/>
                  </a:lnTo>
                  <a:lnTo>
                    <a:pt x="1646363" y="3712138"/>
                  </a:lnTo>
                  <a:lnTo>
                    <a:pt x="1653976" y="3722623"/>
                  </a:lnTo>
                  <a:lnTo>
                    <a:pt x="1668569" y="3729930"/>
                  </a:lnTo>
                  <a:lnTo>
                    <a:pt x="1683796" y="3745498"/>
                  </a:lnTo>
                  <a:lnTo>
                    <a:pt x="1692361" y="3760113"/>
                  </a:lnTo>
                  <a:lnTo>
                    <a:pt x="1694899" y="3787436"/>
                  </a:lnTo>
                  <a:lnTo>
                    <a:pt x="1687286" y="3799192"/>
                  </a:lnTo>
                  <a:lnTo>
                    <a:pt x="1673962" y="3811900"/>
                  </a:lnTo>
                  <a:lnTo>
                    <a:pt x="1665397" y="3830963"/>
                  </a:lnTo>
                  <a:lnTo>
                    <a:pt x="1673962" y="3841766"/>
                  </a:lnTo>
                  <a:lnTo>
                    <a:pt x="1692044" y="3848755"/>
                  </a:lnTo>
                  <a:lnTo>
                    <a:pt x="1697437" y="3846531"/>
                  </a:lnTo>
                  <a:lnTo>
                    <a:pt x="1701561" y="3831599"/>
                  </a:lnTo>
                  <a:lnTo>
                    <a:pt x="1705368" y="3820161"/>
                  </a:lnTo>
                  <a:lnTo>
                    <a:pt x="1720278" y="3816984"/>
                  </a:lnTo>
                  <a:lnTo>
                    <a:pt x="1733918" y="3814760"/>
                  </a:lnTo>
                  <a:lnTo>
                    <a:pt x="1755173" y="3818572"/>
                  </a:lnTo>
                  <a:lnTo>
                    <a:pt x="1800854" y="3826833"/>
                  </a:lnTo>
                  <a:lnTo>
                    <a:pt x="1812592" y="3845578"/>
                  </a:lnTo>
                  <a:lnTo>
                    <a:pt x="1835115" y="3887516"/>
                  </a:lnTo>
                  <a:lnTo>
                    <a:pt x="1831308" y="3910709"/>
                  </a:lnTo>
                  <a:lnTo>
                    <a:pt x="1824964" y="3936126"/>
                  </a:lnTo>
                  <a:lnTo>
                    <a:pt x="1809419" y="3962814"/>
                  </a:lnTo>
                  <a:lnTo>
                    <a:pt x="1796730" y="3960590"/>
                  </a:lnTo>
                  <a:lnTo>
                    <a:pt x="1785310" y="3966945"/>
                  </a:lnTo>
                  <a:lnTo>
                    <a:pt x="1785310" y="3980606"/>
                  </a:lnTo>
                  <a:lnTo>
                    <a:pt x="1791655" y="3986007"/>
                  </a:lnTo>
                  <a:lnTo>
                    <a:pt x="1788482" y="3996810"/>
                  </a:lnTo>
                  <a:lnTo>
                    <a:pt x="1776745" y="3999987"/>
                  </a:lnTo>
                  <a:lnTo>
                    <a:pt x="1765642" y="3998716"/>
                  </a:lnTo>
                  <a:lnTo>
                    <a:pt x="1759297" y="3994903"/>
                  </a:lnTo>
                  <a:lnTo>
                    <a:pt x="1753904" y="4003482"/>
                  </a:lnTo>
                  <a:lnTo>
                    <a:pt x="1741215" y="4002211"/>
                  </a:lnTo>
                  <a:lnTo>
                    <a:pt x="1734870" y="4005388"/>
                  </a:lnTo>
                  <a:lnTo>
                    <a:pt x="1750732" y="4014602"/>
                  </a:lnTo>
                  <a:lnTo>
                    <a:pt x="1749780" y="4023180"/>
                  </a:lnTo>
                  <a:lnTo>
                    <a:pt x="1741532" y="4031758"/>
                  </a:lnTo>
                  <a:lnTo>
                    <a:pt x="1737408" y="4046691"/>
                  </a:lnTo>
                  <a:lnTo>
                    <a:pt x="1728843" y="4053998"/>
                  </a:lnTo>
                  <a:lnTo>
                    <a:pt x="1712981" y="4047962"/>
                  </a:lnTo>
                  <a:lnTo>
                    <a:pt x="1726622" y="4058128"/>
                  </a:lnTo>
                  <a:lnTo>
                    <a:pt x="1714250" y="4069884"/>
                  </a:lnTo>
                  <a:lnTo>
                    <a:pt x="1719643" y="4075285"/>
                  </a:lnTo>
                  <a:lnTo>
                    <a:pt x="1730112" y="4063530"/>
                  </a:lnTo>
                  <a:lnTo>
                    <a:pt x="1740898" y="4072743"/>
                  </a:lnTo>
                  <a:lnTo>
                    <a:pt x="1762152" y="4075920"/>
                  </a:lnTo>
                  <a:lnTo>
                    <a:pt x="1773255" y="4070519"/>
                  </a:lnTo>
                  <a:lnTo>
                    <a:pt x="1794510" y="4063847"/>
                  </a:lnTo>
                  <a:lnTo>
                    <a:pt x="1804027" y="4065118"/>
                  </a:lnTo>
                  <a:lnTo>
                    <a:pt x="1797682" y="4074650"/>
                  </a:lnTo>
                  <a:lnTo>
                    <a:pt x="1801171" y="4096572"/>
                  </a:lnTo>
                  <a:lnTo>
                    <a:pt x="1793875" y="4105150"/>
                  </a:lnTo>
                  <a:lnTo>
                    <a:pt x="1761200" y="4113728"/>
                  </a:lnTo>
                  <a:lnTo>
                    <a:pt x="1756125" y="4134062"/>
                  </a:lnTo>
                  <a:lnTo>
                    <a:pt x="1726622" y="4139463"/>
                  </a:lnTo>
                  <a:lnTo>
                    <a:pt x="1673010" y="4158844"/>
                  </a:lnTo>
                  <a:lnTo>
                    <a:pt x="1660956" y="4150583"/>
                  </a:lnTo>
                  <a:lnTo>
                    <a:pt x="1611468" y="4149948"/>
                  </a:lnTo>
                  <a:lnTo>
                    <a:pt x="1601950" y="4165833"/>
                  </a:lnTo>
                  <a:lnTo>
                    <a:pt x="1583868" y="4158844"/>
                  </a:lnTo>
                  <a:lnTo>
                    <a:pt x="1579744" y="4148041"/>
                  </a:lnTo>
                  <a:lnTo>
                    <a:pt x="1568958" y="4147088"/>
                  </a:lnTo>
                  <a:lnTo>
                    <a:pt x="1564834" y="4144229"/>
                  </a:lnTo>
                  <a:lnTo>
                    <a:pt x="1557220" y="4153760"/>
                  </a:lnTo>
                  <a:lnTo>
                    <a:pt x="1548972" y="4149630"/>
                  </a:lnTo>
                  <a:lnTo>
                    <a:pt x="1535013" y="4131838"/>
                  </a:lnTo>
                  <a:lnTo>
                    <a:pt x="1520103" y="4131838"/>
                  </a:lnTo>
                  <a:lnTo>
                    <a:pt x="1528668" y="4139463"/>
                  </a:lnTo>
                  <a:lnTo>
                    <a:pt x="1532792" y="4145500"/>
                  </a:lnTo>
                  <a:lnTo>
                    <a:pt x="1530254" y="4151854"/>
                  </a:lnTo>
                  <a:lnTo>
                    <a:pt x="1514075" y="4162656"/>
                  </a:lnTo>
                  <a:lnTo>
                    <a:pt x="1509948" y="4168057"/>
                  </a:lnTo>
                  <a:lnTo>
                    <a:pt x="1494090" y="4165833"/>
                  </a:lnTo>
                  <a:lnTo>
                    <a:pt x="1478224" y="4159479"/>
                  </a:lnTo>
                  <a:lnTo>
                    <a:pt x="1472832" y="4168057"/>
                  </a:lnTo>
                  <a:lnTo>
                    <a:pt x="1485838" y="4176636"/>
                  </a:lnTo>
                  <a:lnTo>
                    <a:pt x="1474101" y="4191250"/>
                  </a:lnTo>
                  <a:lnTo>
                    <a:pt x="1469977" y="4187120"/>
                  </a:lnTo>
                  <a:lnTo>
                    <a:pt x="1450946" y="4184261"/>
                  </a:lnTo>
                  <a:lnTo>
                    <a:pt x="1430645" y="4191886"/>
                  </a:lnTo>
                  <a:lnTo>
                    <a:pt x="1416053" y="4168693"/>
                  </a:lnTo>
                  <a:lnTo>
                    <a:pt x="1375758" y="4165833"/>
                  </a:lnTo>
                  <a:lnTo>
                    <a:pt x="1351645" y="4183943"/>
                  </a:lnTo>
                  <a:lnTo>
                    <a:pt x="1339906" y="4182037"/>
                  </a:lnTo>
                  <a:lnTo>
                    <a:pt x="1335781" y="4172505"/>
                  </a:lnTo>
                  <a:lnTo>
                    <a:pt x="1324997" y="4196969"/>
                  </a:lnTo>
                  <a:cubicBezTo>
                    <a:pt x="1325525" y="4208513"/>
                    <a:pt x="1326054" y="4220056"/>
                    <a:pt x="1326582" y="4231600"/>
                  </a:cubicBezTo>
                  <a:lnTo>
                    <a:pt x="1311992" y="4234777"/>
                  </a:lnTo>
                  <a:lnTo>
                    <a:pt x="1296130" y="4227787"/>
                  </a:lnTo>
                  <a:lnTo>
                    <a:pt x="1271704" y="4224928"/>
                  </a:lnTo>
                  <a:lnTo>
                    <a:pt x="1243152" y="4215397"/>
                  </a:lnTo>
                  <a:lnTo>
                    <a:pt x="1218725" y="4217938"/>
                  </a:lnTo>
                  <a:lnTo>
                    <a:pt x="1211112" y="4233824"/>
                  </a:lnTo>
                  <a:lnTo>
                    <a:pt x="1181926" y="4251934"/>
                  </a:lnTo>
                  <a:lnTo>
                    <a:pt x="1187319" y="4266866"/>
                  </a:lnTo>
                  <a:lnTo>
                    <a:pt x="1184464" y="4275127"/>
                  </a:lnTo>
                  <a:lnTo>
                    <a:pt x="1171774" y="4270043"/>
                  </a:lnTo>
                  <a:lnTo>
                    <a:pt x="1150519" y="4257653"/>
                  </a:lnTo>
                  <a:lnTo>
                    <a:pt x="1135608" y="4262736"/>
                  </a:lnTo>
                  <a:lnTo>
                    <a:pt x="1134657" y="4274491"/>
                  </a:lnTo>
                  <a:lnTo>
                    <a:pt x="1120698" y="4263371"/>
                  </a:lnTo>
                  <a:lnTo>
                    <a:pt x="1125139" y="4249392"/>
                  </a:lnTo>
                  <a:lnTo>
                    <a:pt x="1137512" y="4250027"/>
                  </a:lnTo>
                  <a:lnTo>
                    <a:pt x="1141636" y="4243038"/>
                  </a:lnTo>
                  <a:lnTo>
                    <a:pt x="1175264" y="4223657"/>
                  </a:lnTo>
                  <a:lnTo>
                    <a:pt x="1200326" y="4180130"/>
                  </a:lnTo>
                  <a:lnTo>
                    <a:pt x="1230146" y="4169328"/>
                  </a:lnTo>
                  <a:lnTo>
                    <a:pt x="1238711" y="4117541"/>
                  </a:lnTo>
                  <a:lnTo>
                    <a:pt x="1249498" y="4116270"/>
                  </a:lnTo>
                  <a:lnTo>
                    <a:pt x="1262187" y="4123895"/>
                  </a:lnTo>
                  <a:lnTo>
                    <a:pt x="1279000" y="4109916"/>
                  </a:lnTo>
                  <a:lnTo>
                    <a:pt x="1263138" y="4114364"/>
                  </a:lnTo>
                  <a:lnTo>
                    <a:pt x="1259967" y="4107692"/>
                  </a:lnTo>
                  <a:lnTo>
                    <a:pt x="1264090" y="4094030"/>
                  </a:lnTo>
                  <a:lnTo>
                    <a:pt x="1306282" y="4087358"/>
                  </a:lnTo>
                  <a:lnTo>
                    <a:pt x="1355135" y="4095301"/>
                  </a:lnTo>
                  <a:lnTo>
                    <a:pt x="1376076" y="4093077"/>
                  </a:lnTo>
                  <a:lnTo>
                    <a:pt x="1382421" y="4064800"/>
                  </a:lnTo>
                  <a:lnTo>
                    <a:pt x="1413832" y="4045102"/>
                  </a:lnTo>
                  <a:lnTo>
                    <a:pt x="1418908" y="4026357"/>
                  </a:lnTo>
                  <a:lnTo>
                    <a:pt x="1444918" y="4000622"/>
                  </a:lnTo>
                  <a:lnTo>
                    <a:pt x="1447139" y="3991409"/>
                  </a:lnTo>
                  <a:lnTo>
                    <a:pt x="1438574" y="4001893"/>
                  </a:lnTo>
                  <a:lnTo>
                    <a:pt x="1418908" y="4017779"/>
                  </a:lnTo>
                  <a:lnTo>
                    <a:pt x="1405900" y="4024451"/>
                  </a:lnTo>
                  <a:lnTo>
                    <a:pt x="1392575" y="4039066"/>
                  </a:lnTo>
                  <a:lnTo>
                    <a:pt x="1376711" y="4041290"/>
                  </a:lnTo>
                  <a:lnTo>
                    <a:pt x="1358942" y="4059717"/>
                  </a:lnTo>
                  <a:lnTo>
                    <a:pt x="1334512" y="4065118"/>
                  </a:lnTo>
                  <a:lnTo>
                    <a:pt x="1314530" y="4043196"/>
                  </a:lnTo>
                  <a:lnTo>
                    <a:pt x="1297082" y="4025404"/>
                  </a:lnTo>
                  <a:lnTo>
                    <a:pt x="1281538" y="4039066"/>
                  </a:lnTo>
                  <a:lnTo>
                    <a:pt x="1257112" y="4038430"/>
                  </a:lnTo>
                  <a:lnTo>
                    <a:pt x="1242517" y="4032076"/>
                  </a:lnTo>
                  <a:lnTo>
                    <a:pt x="1272656" y="4013966"/>
                  </a:lnTo>
                  <a:lnTo>
                    <a:pt x="1243152" y="4013013"/>
                  </a:lnTo>
                  <a:lnTo>
                    <a:pt x="1243152" y="4002846"/>
                  </a:lnTo>
                  <a:lnTo>
                    <a:pt x="1227608" y="4016508"/>
                  </a:lnTo>
                  <a:lnTo>
                    <a:pt x="1206353" y="4023815"/>
                  </a:lnTo>
                  <a:lnTo>
                    <a:pt x="1200008" y="4034618"/>
                  </a:lnTo>
                  <a:lnTo>
                    <a:pt x="1184464" y="4034935"/>
                  </a:lnTo>
                  <a:lnTo>
                    <a:pt x="1178754" y="4020003"/>
                  </a:lnTo>
                  <a:lnTo>
                    <a:pt x="1165112" y="4013649"/>
                  </a:lnTo>
                  <a:lnTo>
                    <a:pt x="1165112" y="4005388"/>
                  </a:lnTo>
                  <a:lnTo>
                    <a:pt x="1175580" y="3994903"/>
                  </a:lnTo>
                  <a:lnTo>
                    <a:pt x="1156546" y="3991726"/>
                  </a:lnTo>
                  <a:lnTo>
                    <a:pt x="1155277" y="3988549"/>
                  </a:lnTo>
                  <a:lnTo>
                    <a:pt x="1166064" y="3989502"/>
                  </a:lnTo>
                  <a:lnTo>
                    <a:pt x="1170823" y="3982195"/>
                  </a:lnTo>
                  <a:lnTo>
                    <a:pt x="1182560" y="3972663"/>
                  </a:lnTo>
                  <a:lnTo>
                    <a:pt x="1204767" y="3971075"/>
                  </a:lnTo>
                  <a:lnTo>
                    <a:pt x="1220312" y="3958366"/>
                  </a:lnTo>
                  <a:lnTo>
                    <a:pt x="1239663" y="3944705"/>
                  </a:lnTo>
                  <a:lnTo>
                    <a:pt x="1261553" y="3933902"/>
                  </a:lnTo>
                  <a:lnTo>
                    <a:pt x="1274242" y="3911662"/>
                  </a:lnTo>
                  <a:lnTo>
                    <a:pt x="1288834" y="3879891"/>
                  </a:lnTo>
                  <a:lnTo>
                    <a:pt x="1275828" y="3878938"/>
                  </a:lnTo>
                  <a:lnTo>
                    <a:pt x="1278683" y="3858922"/>
                  </a:lnTo>
                  <a:lnTo>
                    <a:pt x="1269166" y="3851615"/>
                  </a:lnTo>
                  <a:lnTo>
                    <a:pt x="1267262" y="3837635"/>
                  </a:lnTo>
                  <a:lnTo>
                    <a:pt x="1269801" y="3828104"/>
                  </a:lnTo>
                  <a:lnTo>
                    <a:pt x="1259650" y="3833823"/>
                  </a:lnTo>
                  <a:lnTo>
                    <a:pt x="1237441" y="3837953"/>
                  </a:lnTo>
                  <a:lnTo>
                    <a:pt x="1234269" y="3848755"/>
                  </a:lnTo>
                  <a:lnTo>
                    <a:pt x="1227925" y="3852885"/>
                  </a:lnTo>
                  <a:lnTo>
                    <a:pt x="1213967" y="3846849"/>
                  </a:lnTo>
                  <a:lnTo>
                    <a:pt x="1201594" y="3857651"/>
                  </a:lnTo>
                  <a:lnTo>
                    <a:pt x="1196519" y="3853203"/>
                  </a:lnTo>
                  <a:lnTo>
                    <a:pt x="1221580" y="3825562"/>
                  </a:lnTo>
                  <a:lnTo>
                    <a:pt x="1232049" y="3823656"/>
                  </a:lnTo>
                  <a:lnTo>
                    <a:pt x="1243469" y="3817937"/>
                  </a:lnTo>
                  <a:lnTo>
                    <a:pt x="1256160" y="3805228"/>
                  </a:lnTo>
                  <a:cubicBezTo>
                    <a:pt x="1255843" y="3799721"/>
                    <a:pt x="1255527" y="3794214"/>
                    <a:pt x="1255210" y="3788707"/>
                  </a:cubicBezTo>
                  <a:lnTo>
                    <a:pt x="1266312" y="3780129"/>
                  </a:lnTo>
                  <a:lnTo>
                    <a:pt x="1297082" y="3762655"/>
                  </a:lnTo>
                  <a:lnTo>
                    <a:pt x="1311992" y="3769009"/>
                  </a:lnTo>
                  <a:lnTo>
                    <a:pt x="1329120" y="3774093"/>
                  </a:lnTo>
                  <a:lnTo>
                    <a:pt x="1342444" y="3764561"/>
                  </a:lnTo>
                  <a:lnTo>
                    <a:pt x="1351962" y="3769645"/>
                  </a:lnTo>
                  <a:lnTo>
                    <a:pt x="1376393" y="3774728"/>
                  </a:lnTo>
                  <a:lnTo>
                    <a:pt x="1355135" y="3762337"/>
                  </a:lnTo>
                  <a:lnTo>
                    <a:pt x="1359260" y="3755030"/>
                  </a:lnTo>
                  <a:lnTo>
                    <a:pt x="1373855" y="3742957"/>
                  </a:lnTo>
                  <a:lnTo>
                    <a:pt x="1377345" y="3759795"/>
                  </a:lnTo>
                  <a:lnTo>
                    <a:pt x="1390036" y="3766150"/>
                  </a:lnTo>
                  <a:lnTo>
                    <a:pt x="1398602" y="3760431"/>
                  </a:lnTo>
                  <a:lnTo>
                    <a:pt x="1383691" y="3752488"/>
                  </a:lnTo>
                  <a:lnTo>
                    <a:pt x="1373855" y="3737873"/>
                  </a:lnTo>
                  <a:lnTo>
                    <a:pt x="1371634" y="3718810"/>
                  </a:lnTo>
                  <a:lnTo>
                    <a:pt x="1379883" y="3698794"/>
                  </a:lnTo>
                  <a:lnTo>
                    <a:pt x="1391622" y="3694346"/>
                  </a:lnTo>
                  <a:lnTo>
                    <a:pt x="1377662" y="3693393"/>
                  </a:lnTo>
                  <a:lnTo>
                    <a:pt x="1375758" y="3673377"/>
                  </a:lnTo>
                  <a:lnTo>
                    <a:pt x="1384960" y="3665117"/>
                  </a:lnTo>
                  <a:lnTo>
                    <a:pt x="1394478" y="3663846"/>
                  </a:lnTo>
                  <a:lnTo>
                    <a:pt x="1396382" y="3656539"/>
                  </a:lnTo>
                  <a:lnTo>
                    <a:pt x="1383691" y="3640653"/>
                  </a:lnTo>
                  <a:lnTo>
                    <a:pt x="1380201" y="3632392"/>
                  </a:lnTo>
                  <a:lnTo>
                    <a:pt x="1392891" y="3621590"/>
                  </a:lnTo>
                  <a:lnTo>
                    <a:pt x="1387815" y="3614283"/>
                  </a:lnTo>
                  <a:lnTo>
                    <a:pt x="1382421" y="3623814"/>
                  </a:lnTo>
                  <a:lnTo>
                    <a:pt x="1372902" y="3629215"/>
                  </a:lnTo>
                  <a:lnTo>
                    <a:pt x="1371634" y="3623814"/>
                  </a:lnTo>
                  <a:lnTo>
                    <a:pt x="1364653" y="3633663"/>
                  </a:lnTo>
                  <a:lnTo>
                    <a:pt x="1360529" y="3640017"/>
                  </a:lnTo>
                  <a:lnTo>
                    <a:pt x="1351645" y="3622861"/>
                  </a:lnTo>
                  <a:lnTo>
                    <a:pt x="1353866" y="3611423"/>
                  </a:lnTo>
                  <a:lnTo>
                    <a:pt x="1343079" y="3620001"/>
                  </a:lnTo>
                  <a:lnTo>
                    <a:pt x="1332609" y="3615871"/>
                  </a:lnTo>
                  <a:lnTo>
                    <a:pt x="1326265" y="3603480"/>
                  </a:lnTo>
                  <a:lnTo>
                    <a:pt x="1317384" y="3570438"/>
                  </a:lnTo>
                  <a:lnTo>
                    <a:pt x="1325948" y="3541208"/>
                  </a:lnTo>
                  <a:lnTo>
                    <a:pt x="1334830" y="3527229"/>
                  </a:lnTo>
                  <a:lnTo>
                    <a:pt x="1341492" y="3513567"/>
                  </a:lnTo>
                  <a:lnTo>
                    <a:pt x="1352597" y="3504989"/>
                  </a:lnTo>
                  <a:lnTo>
                    <a:pt x="1372902" y="3506895"/>
                  </a:lnTo>
                  <a:lnTo>
                    <a:pt x="1381152" y="3499270"/>
                  </a:lnTo>
                  <a:lnTo>
                    <a:pt x="1371634" y="3502447"/>
                  </a:lnTo>
                  <a:lnTo>
                    <a:pt x="1363385" y="3497682"/>
                  </a:lnTo>
                  <a:lnTo>
                    <a:pt x="1351645" y="3495458"/>
                  </a:lnTo>
                  <a:lnTo>
                    <a:pt x="1335781" y="3492281"/>
                  </a:lnTo>
                  <a:lnTo>
                    <a:pt x="1330388" y="3484020"/>
                  </a:lnTo>
                  <a:lnTo>
                    <a:pt x="1324045" y="3498953"/>
                  </a:lnTo>
                  <a:lnTo>
                    <a:pt x="1315799" y="3512932"/>
                  </a:lnTo>
                  <a:lnTo>
                    <a:pt x="1295812" y="3513885"/>
                  </a:lnTo>
                  <a:lnTo>
                    <a:pt x="1292640" y="3508484"/>
                  </a:lnTo>
                  <a:lnTo>
                    <a:pt x="1283124" y="3520239"/>
                  </a:lnTo>
                  <a:lnTo>
                    <a:pt x="1262187" y="3526911"/>
                  </a:lnTo>
                  <a:lnTo>
                    <a:pt x="1251719" y="3515156"/>
                  </a:lnTo>
                  <a:lnTo>
                    <a:pt x="1249180" y="3506895"/>
                  </a:lnTo>
                  <a:lnTo>
                    <a:pt x="1243152" y="3514203"/>
                  </a:lnTo>
                  <a:lnTo>
                    <a:pt x="1253623" y="3533266"/>
                  </a:lnTo>
                  <a:lnTo>
                    <a:pt x="1245054" y="3545021"/>
                  </a:lnTo>
                  <a:lnTo>
                    <a:pt x="1230463" y="3544068"/>
                  </a:lnTo>
                  <a:lnTo>
                    <a:pt x="1221898" y="3539620"/>
                  </a:lnTo>
                  <a:lnTo>
                    <a:pt x="1210160" y="3515474"/>
                  </a:lnTo>
                  <a:lnTo>
                    <a:pt x="1191125" y="3522463"/>
                  </a:lnTo>
                  <a:lnTo>
                    <a:pt x="1193663" y="3538984"/>
                  </a:lnTo>
                  <a:lnTo>
                    <a:pt x="1203181" y="3547563"/>
                  </a:lnTo>
                  <a:lnTo>
                    <a:pt x="1203181" y="3554870"/>
                  </a:lnTo>
                  <a:lnTo>
                    <a:pt x="1189222" y="3547563"/>
                  </a:lnTo>
                  <a:lnTo>
                    <a:pt x="1181609" y="3526594"/>
                  </a:lnTo>
                  <a:lnTo>
                    <a:pt x="1165747" y="3516109"/>
                  </a:lnTo>
                  <a:lnTo>
                    <a:pt x="1162574" y="3505625"/>
                  </a:lnTo>
                  <a:lnTo>
                    <a:pt x="1169871" y="3495140"/>
                  </a:lnTo>
                  <a:lnTo>
                    <a:pt x="1177485" y="3496729"/>
                  </a:lnTo>
                  <a:lnTo>
                    <a:pt x="1183830" y="3510708"/>
                  </a:lnTo>
                  <a:lnTo>
                    <a:pt x="1187002" y="3507531"/>
                  </a:lnTo>
                  <a:lnTo>
                    <a:pt x="1180022" y="3484338"/>
                  </a:lnTo>
                  <a:lnTo>
                    <a:pt x="1186367" y="3466546"/>
                  </a:lnTo>
                  <a:lnTo>
                    <a:pt x="1202229" y="3426196"/>
                  </a:lnTo>
                  <a:lnTo>
                    <a:pt x="1207939" y="3419842"/>
                  </a:lnTo>
                  <a:lnTo>
                    <a:pt x="1212381" y="3402685"/>
                  </a:lnTo>
                  <a:lnTo>
                    <a:pt x="1199691" y="3396649"/>
                  </a:lnTo>
                  <a:lnTo>
                    <a:pt x="1198422" y="3388071"/>
                  </a:lnTo>
                  <a:lnTo>
                    <a:pt x="1190809" y="3370600"/>
                  </a:lnTo>
                  <a:lnTo>
                    <a:pt x="1190809" y="3354714"/>
                  </a:lnTo>
                  <a:lnTo>
                    <a:pt x="1203181" y="3331203"/>
                  </a:lnTo>
                  <a:lnTo>
                    <a:pt x="1212698" y="3335335"/>
                  </a:lnTo>
                  <a:lnTo>
                    <a:pt x="1223166" y="3330249"/>
                  </a:lnTo>
                  <a:lnTo>
                    <a:pt x="1224436" y="3327073"/>
                  </a:lnTo>
                  <a:lnTo>
                    <a:pt x="1198739" y="3324849"/>
                  </a:lnTo>
                  <a:lnTo>
                    <a:pt x="1188905" y="3297525"/>
                  </a:lnTo>
                  <a:cubicBezTo>
                    <a:pt x="1189011" y="3305362"/>
                    <a:pt x="1189116" y="3313200"/>
                    <a:pt x="1189222" y="3321037"/>
                  </a:cubicBezTo>
                  <a:lnTo>
                    <a:pt x="1187319" y="3331521"/>
                  </a:lnTo>
                  <a:lnTo>
                    <a:pt x="1176850" y="3334699"/>
                  </a:lnTo>
                  <a:lnTo>
                    <a:pt x="1170506" y="3332474"/>
                  </a:lnTo>
                  <a:lnTo>
                    <a:pt x="1166381" y="3340101"/>
                  </a:lnTo>
                  <a:lnTo>
                    <a:pt x="1157816" y="3331521"/>
                  </a:lnTo>
                  <a:lnTo>
                    <a:pt x="1157498" y="3321037"/>
                  </a:lnTo>
                  <a:lnTo>
                    <a:pt x="1173995" y="3287358"/>
                  </a:lnTo>
                  <a:lnTo>
                    <a:pt x="1175264" y="3277827"/>
                  </a:lnTo>
                  <a:lnTo>
                    <a:pt x="1148933" y="3315000"/>
                  </a:lnTo>
                  <a:lnTo>
                    <a:pt x="1144808" y="3311823"/>
                  </a:lnTo>
                  <a:lnTo>
                    <a:pt x="1139733" y="3326755"/>
                  </a:lnTo>
                  <a:lnTo>
                    <a:pt x="1147346" y="3336923"/>
                  </a:lnTo>
                  <a:lnTo>
                    <a:pt x="1154643" y="3346454"/>
                  </a:lnTo>
                  <a:lnTo>
                    <a:pt x="1151471" y="3362341"/>
                  </a:lnTo>
                  <a:lnTo>
                    <a:pt x="1143540" y="3374096"/>
                  </a:lnTo>
                  <a:lnTo>
                    <a:pt x="1137512" y="3404592"/>
                  </a:lnTo>
                  <a:lnTo>
                    <a:pt x="1134340" y="3421430"/>
                  </a:lnTo>
                  <a:lnTo>
                    <a:pt x="1128312" y="3441764"/>
                  </a:lnTo>
                  <a:lnTo>
                    <a:pt x="1117526" y="3446848"/>
                  </a:lnTo>
                  <a:lnTo>
                    <a:pt x="1105787" y="3446848"/>
                  </a:lnTo>
                  <a:lnTo>
                    <a:pt x="1101663" y="3432550"/>
                  </a:lnTo>
                  <a:lnTo>
                    <a:pt x="1107691" y="3416665"/>
                  </a:lnTo>
                  <a:lnTo>
                    <a:pt x="1118160" y="3395378"/>
                  </a:lnTo>
                  <a:lnTo>
                    <a:pt x="1128629" y="3369647"/>
                  </a:lnTo>
                  <a:lnTo>
                    <a:pt x="1128629" y="3362341"/>
                  </a:lnTo>
                  <a:lnTo>
                    <a:pt x="1117842" y="3365834"/>
                  </a:lnTo>
                  <a:lnTo>
                    <a:pt x="1115939" y="3358527"/>
                  </a:lnTo>
                  <a:lnTo>
                    <a:pt x="1122919" y="3348995"/>
                  </a:lnTo>
                  <a:lnTo>
                    <a:pt x="1127043" y="3328663"/>
                  </a:lnTo>
                  <a:lnTo>
                    <a:pt x="1117526" y="3330886"/>
                  </a:lnTo>
                  <a:lnTo>
                    <a:pt x="1124505" y="3315000"/>
                  </a:lnTo>
                  <a:lnTo>
                    <a:pt x="1133070" y="3302291"/>
                  </a:lnTo>
                  <a:lnTo>
                    <a:pt x="1138463" y="3290852"/>
                  </a:lnTo>
                  <a:lnTo>
                    <a:pt x="1126409" y="3277191"/>
                  </a:lnTo>
                  <a:lnTo>
                    <a:pt x="1126409" y="3265435"/>
                  </a:lnTo>
                  <a:lnTo>
                    <a:pt x="1142270" y="3262260"/>
                  </a:lnTo>
                  <a:lnTo>
                    <a:pt x="1141319" y="3252727"/>
                  </a:lnTo>
                  <a:lnTo>
                    <a:pt x="1146712" y="3254634"/>
                  </a:lnTo>
                  <a:lnTo>
                    <a:pt x="1145126" y="3241924"/>
                  </a:lnTo>
                  <a:lnTo>
                    <a:pt x="1162257" y="3228261"/>
                  </a:lnTo>
                  <a:lnTo>
                    <a:pt x="1159085" y="3221908"/>
                  </a:lnTo>
                  <a:lnTo>
                    <a:pt x="1162891" y="3213329"/>
                  </a:lnTo>
                  <a:lnTo>
                    <a:pt x="1158450" y="3202844"/>
                  </a:lnTo>
                  <a:lnTo>
                    <a:pt x="1156546" y="3201890"/>
                  </a:lnTo>
                  <a:lnTo>
                    <a:pt x="1145126" y="3210469"/>
                  </a:lnTo>
                  <a:lnTo>
                    <a:pt x="1145126" y="3224449"/>
                  </a:lnTo>
                  <a:lnTo>
                    <a:pt x="1130215" y="3234934"/>
                  </a:lnTo>
                  <a:lnTo>
                    <a:pt x="1125457" y="3243513"/>
                  </a:lnTo>
                  <a:lnTo>
                    <a:pt x="1113719" y="3242242"/>
                  </a:lnTo>
                  <a:lnTo>
                    <a:pt x="1103884" y="3231121"/>
                  </a:lnTo>
                  <a:lnTo>
                    <a:pt x="1091194" y="3223496"/>
                  </a:lnTo>
                  <a:lnTo>
                    <a:pt x="1092463" y="3210787"/>
                  </a:lnTo>
                  <a:lnTo>
                    <a:pt x="1108008" y="3205703"/>
                  </a:lnTo>
                  <a:lnTo>
                    <a:pt x="1091511" y="3203480"/>
                  </a:lnTo>
                  <a:cubicBezTo>
                    <a:pt x="1091300" y="3205492"/>
                    <a:pt x="1091088" y="3207504"/>
                    <a:pt x="1090877" y="3209516"/>
                  </a:cubicBezTo>
                  <a:lnTo>
                    <a:pt x="1082628" y="3212375"/>
                  </a:lnTo>
                  <a:lnTo>
                    <a:pt x="1066766" y="3204750"/>
                  </a:lnTo>
                  <a:lnTo>
                    <a:pt x="1067718" y="3197444"/>
                  </a:lnTo>
                  <a:lnTo>
                    <a:pt x="1088022" y="3193312"/>
                  </a:lnTo>
                  <a:lnTo>
                    <a:pt x="1098491" y="3195854"/>
                  </a:lnTo>
                  <a:lnTo>
                    <a:pt x="1107057" y="3194901"/>
                  </a:lnTo>
                  <a:lnTo>
                    <a:pt x="1108643" y="3183146"/>
                  </a:lnTo>
                  <a:lnTo>
                    <a:pt x="1099126" y="3170755"/>
                  </a:lnTo>
                  <a:lnTo>
                    <a:pt x="1103249" y="3157411"/>
                  </a:lnTo>
                  <a:lnTo>
                    <a:pt x="1123236" y="3154870"/>
                  </a:lnTo>
                  <a:lnTo>
                    <a:pt x="1104201" y="3145338"/>
                  </a:lnTo>
                  <a:lnTo>
                    <a:pt x="1119112" y="3135807"/>
                  </a:lnTo>
                  <a:lnTo>
                    <a:pt x="1131802" y="3142162"/>
                  </a:lnTo>
                  <a:lnTo>
                    <a:pt x="1116891" y="3125323"/>
                  </a:lnTo>
                  <a:lnTo>
                    <a:pt x="1122919" y="3116745"/>
                  </a:lnTo>
                  <a:lnTo>
                    <a:pt x="1139733" y="3113568"/>
                  </a:lnTo>
                  <a:lnTo>
                    <a:pt x="1141002" y="3108167"/>
                  </a:lnTo>
                  <a:lnTo>
                    <a:pt x="1123870" y="3102131"/>
                  </a:lnTo>
                  <a:lnTo>
                    <a:pt x="1147981" y="3086881"/>
                  </a:lnTo>
                  <a:lnTo>
                    <a:pt x="1126091" y="3094823"/>
                  </a:lnTo>
                  <a:lnTo>
                    <a:pt x="1126091" y="3086245"/>
                  </a:lnTo>
                  <a:lnTo>
                    <a:pt x="1114353" y="3102131"/>
                  </a:lnTo>
                  <a:lnTo>
                    <a:pt x="1100711" y="3083385"/>
                  </a:lnTo>
                  <a:lnTo>
                    <a:pt x="1095953" y="3062099"/>
                  </a:lnTo>
                  <a:lnTo>
                    <a:pt x="1104518" y="3057969"/>
                  </a:lnTo>
                  <a:lnTo>
                    <a:pt x="1122601" y="3068136"/>
                  </a:lnTo>
                  <a:lnTo>
                    <a:pt x="1134340" y="3067183"/>
                  </a:lnTo>
                  <a:lnTo>
                    <a:pt x="1121332" y="3062099"/>
                  </a:lnTo>
                  <a:lnTo>
                    <a:pt x="1101981" y="3038271"/>
                  </a:lnTo>
                  <a:lnTo>
                    <a:pt x="1106422" y="3031599"/>
                  </a:lnTo>
                  <a:lnTo>
                    <a:pt x="1114670" y="3030329"/>
                  </a:lnTo>
                  <a:lnTo>
                    <a:pt x="1100077" y="3010631"/>
                  </a:lnTo>
                  <a:lnTo>
                    <a:pt x="1108960" y="3001100"/>
                  </a:lnTo>
                  <a:lnTo>
                    <a:pt x="1121967" y="3001100"/>
                  </a:lnTo>
                  <a:lnTo>
                    <a:pt x="1145126" y="3001735"/>
                  </a:lnTo>
                  <a:lnTo>
                    <a:pt x="1141002" y="2996334"/>
                  </a:lnTo>
                  <a:lnTo>
                    <a:pt x="1144174" y="2992204"/>
                  </a:lnTo>
                  <a:lnTo>
                    <a:pt x="1156864" y="3000464"/>
                  </a:lnTo>
                  <a:lnTo>
                    <a:pt x="1160988" y="2996334"/>
                  </a:lnTo>
                  <a:lnTo>
                    <a:pt x="1150519" y="2978543"/>
                  </a:lnTo>
                  <a:lnTo>
                    <a:pt x="1136243" y="2967105"/>
                  </a:lnTo>
                  <a:lnTo>
                    <a:pt x="1136243" y="2960751"/>
                  </a:lnTo>
                  <a:lnTo>
                    <a:pt x="1143857" y="2958526"/>
                  </a:lnTo>
                  <a:lnTo>
                    <a:pt x="1153374" y="2963928"/>
                  </a:lnTo>
                  <a:lnTo>
                    <a:pt x="1155277" y="2958526"/>
                  </a:lnTo>
                  <a:lnTo>
                    <a:pt x="1147029" y="2943593"/>
                  </a:lnTo>
                  <a:lnTo>
                    <a:pt x="1156229" y="2935012"/>
                  </a:lnTo>
                  <a:lnTo>
                    <a:pt x="1166699" y="2928659"/>
                  </a:lnTo>
                  <a:lnTo>
                    <a:pt x="1181609" y="2937873"/>
                  </a:lnTo>
                  <a:lnTo>
                    <a:pt x="1181609" y="2931834"/>
                  </a:lnTo>
                  <a:lnTo>
                    <a:pt x="1163526" y="2922306"/>
                  </a:lnTo>
                  <a:lnTo>
                    <a:pt x="1161305" y="2911186"/>
                  </a:lnTo>
                  <a:cubicBezTo>
                    <a:pt x="1161622" y="2907267"/>
                    <a:pt x="1161940" y="2903349"/>
                    <a:pt x="1162257" y="2899430"/>
                  </a:cubicBezTo>
                  <a:lnTo>
                    <a:pt x="1174947" y="2882275"/>
                  </a:lnTo>
                  <a:lnTo>
                    <a:pt x="1176850" y="2869567"/>
                  </a:lnTo>
                  <a:lnTo>
                    <a:pt x="1181926" y="2869567"/>
                  </a:lnTo>
                  <a:lnTo>
                    <a:pt x="1192395" y="2865437"/>
                  </a:lnTo>
                  <a:lnTo>
                    <a:pt x="1202229" y="2871474"/>
                  </a:lnTo>
                  <a:lnTo>
                    <a:pt x="1213649" y="2881003"/>
                  </a:lnTo>
                  <a:lnTo>
                    <a:pt x="1216822" y="2874650"/>
                  </a:lnTo>
                  <a:lnTo>
                    <a:pt x="1224436" y="2874650"/>
                  </a:lnTo>
                  <a:lnTo>
                    <a:pt x="1233952" y="2881639"/>
                  </a:lnTo>
                  <a:lnTo>
                    <a:pt x="1241249" y="2885769"/>
                  </a:lnTo>
                  <a:lnTo>
                    <a:pt x="1253941" y="2879415"/>
                  </a:lnTo>
                  <a:lnTo>
                    <a:pt x="1279635" y="2869567"/>
                  </a:lnTo>
                  <a:lnTo>
                    <a:pt x="1295496" y="2879097"/>
                  </a:lnTo>
                  <a:lnTo>
                    <a:pt x="1311040" y="2868614"/>
                  </a:lnTo>
                  <a:close/>
                  <a:moveTo>
                    <a:pt x="3854360" y="2852734"/>
                  </a:moveTo>
                  <a:lnTo>
                    <a:pt x="3865180" y="2862282"/>
                  </a:lnTo>
                  <a:lnTo>
                    <a:pt x="3876638" y="2875649"/>
                  </a:lnTo>
                  <a:cubicBezTo>
                    <a:pt x="3876426" y="2878832"/>
                    <a:pt x="3876213" y="2882015"/>
                    <a:pt x="3876001" y="2885198"/>
                  </a:cubicBezTo>
                  <a:lnTo>
                    <a:pt x="3865499" y="2882333"/>
                  </a:lnTo>
                  <a:lnTo>
                    <a:pt x="3855951" y="2890927"/>
                  </a:lnTo>
                  <a:lnTo>
                    <a:pt x="3847358" y="2901431"/>
                  </a:lnTo>
                  <a:lnTo>
                    <a:pt x="3832718" y="2908115"/>
                  </a:lnTo>
                  <a:lnTo>
                    <a:pt x="3829536" y="2924031"/>
                  </a:lnTo>
                  <a:lnTo>
                    <a:pt x="3797710" y="2916709"/>
                  </a:lnTo>
                  <a:lnTo>
                    <a:pt x="3790390" y="2923077"/>
                  </a:lnTo>
                  <a:lnTo>
                    <a:pt x="3787526" y="2947269"/>
                  </a:lnTo>
                  <a:lnTo>
                    <a:pt x="3764293" y="2978145"/>
                  </a:lnTo>
                  <a:lnTo>
                    <a:pt x="3751562" y="2960319"/>
                  </a:lnTo>
                  <a:lnTo>
                    <a:pt x="3758564" y="2947588"/>
                  </a:lnTo>
                  <a:lnTo>
                    <a:pt x="3777978" y="2940264"/>
                  </a:lnTo>
                  <a:lnTo>
                    <a:pt x="3778933" y="2933896"/>
                  </a:lnTo>
                  <a:lnTo>
                    <a:pt x="3755063" y="2912890"/>
                  </a:lnTo>
                  <a:lnTo>
                    <a:pt x="3743288" y="2896019"/>
                  </a:lnTo>
                  <a:lnTo>
                    <a:pt x="3761428" y="2894747"/>
                  </a:lnTo>
                  <a:lnTo>
                    <a:pt x="3746152" y="2870875"/>
                  </a:lnTo>
                  <a:lnTo>
                    <a:pt x="3751562" y="2865465"/>
                  </a:lnTo>
                  <a:lnTo>
                    <a:pt x="3772886" y="2879787"/>
                  </a:lnTo>
                  <a:lnTo>
                    <a:pt x="3775114" y="2869284"/>
                  </a:lnTo>
                  <a:lnTo>
                    <a:pt x="3789753" y="2876604"/>
                  </a:lnTo>
                  <a:lnTo>
                    <a:pt x="3779251" y="2869284"/>
                  </a:lnTo>
                  <a:lnTo>
                    <a:pt x="3802165" y="2853370"/>
                  </a:lnTo>
                  <a:lnTo>
                    <a:pt x="3818397" y="2857190"/>
                  </a:lnTo>
                  <a:close/>
                  <a:moveTo>
                    <a:pt x="3881509" y="2838447"/>
                  </a:moveTo>
                  <a:lnTo>
                    <a:pt x="3889338" y="2856748"/>
                  </a:lnTo>
                  <a:lnTo>
                    <a:pt x="3879552" y="2865433"/>
                  </a:lnTo>
                  <a:lnTo>
                    <a:pt x="3866503" y="2857058"/>
                  </a:lnTo>
                  <a:lnTo>
                    <a:pt x="3865525" y="2845582"/>
                  </a:lnTo>
                  <a:close/>
                  <a:moveTo>
                    <a:pt x="1378190" y="2819397"/>
                  </a:moveTo>
                  <a:lnTo>
                    <a:pt x="1384271" y="2826202"/>
                  </a:lnTo>
                  <a:lnTo>
                    <a:pt x="1377514" y="2838446"/>
                  </a:lnTo>
                  <a:lnTo>
                    <a:pt x="1370758" y="2834024"/>
                  </a:lnTo>
                  <a:lnTo>
                    <a:pt x="1368393" y="2823820"/>
                  </a:lnTo>
                  <a:close/>
                  <a:moveTo>
                    <a:pt x="1342224" y="2803518"/>
                  </a:moveTo>
                  <a:lnTo>
                    <a:pt x="1357279" y="2821795"/>
                  </a:lnTo>
                  <a:lnTo>
                    <a:pt x="1344734" y="2828923"/>
                  </a:lnTo>
                  <a:lnTo>
                    <a:pt x="1331875" y="2819010"/>
                  </a:lnTo>
                  <a:lnTo>
                    <a:pt x="1331875" y="2809712"/>
                  </a:lnTo>
                  <a:close/>
                  <a:moveTo>
                    <a:pt x="3807906" y="2778119"/>
                  </a:moveTo>
                  <a:lnTo>
                    <a:pt x="3833399" y="2780025"/>
                  </a:lnTo>
                  <a:lnTo>
                    <a:pt x="3843278" y="2793676"/>
                  </a:lnTo>
                  <a:lnTo>
                    <a:pt x="3849651" y="2810504"/>
                  </a:lnTo>
                  <a:lnTo>
                    <a:pt x="3844552" y="2813998"/>
                  </a:lnTo>
                  <a:lnTo>
                    <a:pt x="3839135" y="2808599"/>
                  </a:lnTo>
                  <a:lnTo>
                    <a:pt x="3830531" y="2814950"/>
                  </a:lnTo>
                  <a:lnTo>
                    <a:pt x="3823521" y="2827653"/>
                  </a:lnTo>
                  <a:lnTo>
                    <a:pt x="3817147" y="2838447"/>
                  </a:lnTo>
                  <a:lnTo>
                    <a:pt x="3804401" y="2838447"/>
                  </a:lnTo>
                  <a:lnTo>
                    <a:pt x="3793566" y="2829241"/>
                  </a:lnTo>
                  <a:lnTo>
                    <a:pt x="3795478" y="2813362"/>
                  </a:lnTo>
                  <a:lnTo>
                    <a:pt x="3778908" y="2810187"/>
                  </a:lnTo>
                  <a:lnTo>
                    <a:pt x="3765843" y="2808281"/>
                  </a:lnTo>
                  <a:lnTo>
                    <a:pt x="3762338" y="2800976"/>
                  </a:lnTo>
                  <a:lnTo>
                    <a:pt x="3780501" y="2795579"/>
                  </a:lnTo>
                  <a:lnTo>
                    <a:pt x="3793248" y="2795262"/>
                  </a:lnTo>
                  <a:lnTo>
                    <a:pt x="3802808" y="2786692"/>
                  </a:lnTo>
                  <a:close/>
                  <a:moveTo>
                    <a:pt x="1396971" y="2773356"/>
                  </a:moveTo>
                  <a:lnTo>
                    <a:pt x="1389329" y="2781295"/>
                  </a:lnTo>
                  <a:lnTo>
                    <a:pt x="1382682" y="2776589"/>
                  </a:lnTo>
                  <a:close/>
                  <a:moveTo>
                    <a:pt x="2732096" y="2773211"/>
                  </a:moveTo>
                  <a:lnTo>
                    <a:pt x="2750156" y="2804578"/>
                  </a:lnTo>
                  <a:lnTo>
                    <a:pt x="2750581" y="2804292"/>
                  </a:lnTo>
                  <a:lnTo>
                    <a:pt x="2732780" y="2773363"/>
                  </a:lnTo>
                  <a:close/>
                  <a:moveTo>
                    <a:pt x="3884258" y="2770182"/>
                  </a:moveTo>
                  <a:lnTo>
                    <a:pt x="3886163" y="2783610"/>
                  </a:lnTo>
                  <a:lnTo>
                    <a:pt x="3875685" y="2782673"/>
                  </a:lnTo>
                  <a:cubicBezTo>
                    <a:pt x="3875579" y="2782985"/>
                    <a:pt x="3875474" y="2783298"/>
                    <a:pt x="3875368" y="2783610"/>
                  </a:cubicBezTo>
                  <a:lnTo>
                    <a:pt x="3874098" y="2785484"/>
                  </a:lnTo>
                  <a:lnTo>
                    <a:pt x="3872510" y="2787358"/>
                  </a:lnTo>
                  <a:lnTo>
                    <a:pt x="3871240" y="2788607"/>
                  </a:lnTo>
                  <a:lnTo>
                    <a:pt x="3870288" y="2788920"/>
                  </a:lnTo>
                  <a:lnTo>
                    <a:pt x="3869653" y="2789232"/>
                  </a:lnTo>
                  <a:lnTo>
                    <a:pt x="3869335" y="2788920"/>
                  </a:lnTo>
                  <a:lnTo>
                    <a:pt x="3868065" y="2787983"/>
                  </a:lnTo>
                  <a:lnTo>
                    <a:pt x="3866795" y="2786421"/>
                  </a:lnTo>
                  <a:lnTo>
                    <a:pt x="3866160" y="2784860"/>
                  </a:lnTo>
                  <a:lnTo>
                    <a:pt x="3864573" y="2781112"/>
                  </a:lnTo>
                  <a:lnTo>
                    <a:pt x="3863938" y="2779863"/>
                  </a:lnTo>
                  <a:lnTo>
                    <a:pt x="3866160" y="2771431"/>
                  </a:lnTo>
                  <a:close/>
                  <a:moveTo>
                    <a:pt x="1338644" y="2765421"/>
                  </a:moveTo>
                  <a:lnTo>
                    <a:pt x="1354715" y="2768237"/>
                  </a:lnTo>
                  <a:lnTo>
                    <a:pt x="1360499" y="2776688"/>
                  </a:lnTo>
                  <a:lnTo>
                    <a:pt x="1357286" y="2788270"/>
                  </a:lnTo>
                  <a:lnTo>
                    <a:pt x="1363714" y="2796720"/>
                  </a:lnTo>
                  <a:lnTo>
                    <a:pt x="1379783" y="2783575"/>
                  </a:lnTo>
                  <a:lnTo>
                    <a:pt x="1389426" y="2792027"/>
                  </a:lnTo>
                  <a:lnTo>
                    <a:pt x="1395855" y="2797346"/>
                  </a:lnTo>
                  <a:lnTo>
                    <a:pt x="1409674" y="2792965"/>
                  </a:lnTo>
                  <a:lnTo>
                    <a:pt x="1404532" y="2806422"/>
                  </a:lnTo>
                  <a:lnTo>
                    <a:pt x="1389426" y="2809869"/>
                  </a:lnTo>
                  <a:lnTo>
                    <a:pt x="1382998" y="2792027"/>
                  </a:lnTo>
                  <a:lnTo>
                    <a:pt x="1357286" y="2807990"/>
                  </a:lnTo>
                  <a:lnTo>
                    <a:pt x="1349572" y="2801727"/>
                  </a:lnTo>
                  <a:lnTo>
                    <a:pt x="1338965" y="2800786"/>
                  </a:lnTo>
                  <a:lnTo>
                    <a:pt x="1330289" y="2789522"/>
                  </a:lnTo>
                  <a:close/>
                  <a:moveTo>
                    <a:pt x="4266528" y="2764378"/>
                  </a:moveTo>
                  <a:lnTo>
                    <a:pt x="4255416" y="2776749"/>
                  </a:lnTo>
                  <a:lnTo>
                    <a:pt x="4246843" y="2786583"/>
                  </a:lnTo>
                  <a:lnTo>
                    <a:pt x="4240493" y="2794194"/>
                  </a:lnTo>
                  <a:lnTo>
                    <a:pt x="4238588" y="2797365"/>
                  </a:lnTo>
                  <a:lnTo>
                    <a:pt x="4237001" y="2801168"/>
                  </a:lnTo>
                  <a:lnTo>
                    <a:pt x="4236048" y="2805297"/>
                  </a:lnTo>
                  <a:cubicBezTo>
                    <a:pt x="4235836" y="2806776"/>
                    <a:pt x="4235625" y="2808256"/>
                    <a:pt x="4235413" y="2809735"/>
                  </a:cubicBezTo>
                  <a:cubicBezTo>
                    <a:pt x="4235201" y="2811957"/>
                    <a:pt x="4234990" y="2814178"/>
                    <a:pt x="4234778" y="2816400"/>
                  </a:cubicBezTo>
                  <a:cubicBezTo>
                    <a:pt x="4234672" y="2817457"/>
                    <a:pt x="4234567" y="2818515"/>
                    <a:pt x="4234461" y="2819572"/>
                  </a:cubicBezTo>
                  <a:lnTo>
                    <a:pt x="4254146" y="2828459"/>
                  </a:lnTo>
                  <a:lnTo>
                    <a:pt x="4251606" y="2849076"/>
                  </a:lnTo>
                  <a:lnTo>
                    <a:pt x="4262401" y="2891579"/>
                  </a:lnTo>
                  <a:lnTo>
                    <a:pt x="4276371" y="2915372"/>
                  </a:lnTo>
                  <a:lnTo>
                    <a:pt x="4285578" y="2923936"/>
                  </a:lnTo>
                  <a:lnTo>
                    <a:pt x="4290658" y="2940748"/>
                  </a:lnTo>
                  <a:lnTo>
                    <a:pt x="4301453" y="2941065"/>
                  </a:lnTo>
                  <a:lnTo>
                    <a:pt x="4301578" y="2941217"/>
                  </a:lnTo>
                  <a:lnTo>
                    <a:pt x="4306221" y="2941461"/>
                  </a:lnTo>
                  <a:lnTo>
                    <a:pt x="4319241" y="2956380"/>
                  </a:lnTo>
                  <a:lnTo>
                    <a:pt x="4323369" y="2975426"/>
                  </a:lnTo>
                  <a:lnTo>
                    <a:pt x="4340199" y="2977966"/>
                  </a:lnTo>
                  <a:lnTo>
                    <a:pt x="4348773" y="2967807"/>
                  </a:lnTo>
                  <a:cubicBezTo>
                    <a:pt x="4348667" y="2962093"/>
                    <a:pt x="4348562" y="2956380"/>
                    <a:pt x="4348456" y="2950666"/>
                  </a:cubicBezTo>
                  <a:lnTo>
                    <a:pt x="4341787" y="2924319"/>
                  </a:lnTo>
                  <a:lnTo>
                    <a:pt x="4330990" y="2916701"/>
                  </a:lnTo>
                  <a:lnTo>
                    <a:pt x="4315112" y="2924002"/>
                  </a:lnTo>
                  <a:lnTo>
                    <a:pt x="4298282" y="2924319"/>
                  </a:lnTo>
                  <a:lnTo>
                    <a:pt x="4287803" y="2904956"/>
                  </a:lnTo>
                  <a:lnTo>
                    <a:pt x="4291296" y="2892258"/>
                  </a:lnTo>
                  <a:lnTo>
                    <a:pt x="4296059" y="2881148"/>
                  </a:lnTo>
                  <a:lnTo>
                    <a:pt x="4313525" y="2869719"/>
                  </a:lnTo>
                  <a:cubicBezTo>
                    <a:pt x="4313313" y="2860302"/>
                    <a:pt x="4313102" y="2850885"/>
                    <a:pt x="4312890" y="2841468"/>
                  </a:cubicBezTo>
                  <a:lnTo>
                    <a:pt x="4309396" y="2811629"/>
                  </a:lnTo>
                  <a:lnTo>
                    <a:pt x="4314477" y="2787822"/>
                  </a:lnTo>
                  <a:lnTo>
                    <a:pt x="4313842" y="2784012"/>
                  </a:lnTo>
                  <a:lnTo>
                    <a:pt x="4314747" y="2782557"/>
                  </a:lnTo>
                  <a:lnTo>
                    <a:pt x="4312883" y="2774845"/>
                  </a:lnTo>
                  <a:lnTo>
                    <a:pt x="4295421" y="2783093"/>
                  </a:lnTo>
                  <a:lnTo>
                    <a:pt x="4293833" y="2772624"/>
                  </a:lnTo>
                  <a:close/>
                  <a:moveTo>
                    <a:pt x="1361090" y="2755895"/>
                  </a:moveTo>
                  <a:lnTo>
                    <a:pt x="1374745" y="2758673"/>
                  </a:lnTo>
                  <a:lnTo>
                    <a:pt x="1365217" y="2767009"/>
                  </a:lnTo>
                  <a:lnTo>
                    <a:pt x="1358867" y="2760834"/>
                  </a:lnTo>
                  <a:close/>
                  <a:moveTo>
                    <a:pt x="1409438" y="2754306"/>
                  </a:moveTo>
                  <a:lnTo>
                    <a:pt x="1411262" y="2765420"/>
                  </a:lnTo>
                  <a:lnTo>
                    <a:pt x="1396971" y="2761379"/>
                  </a:lnTo>
                  <a:close/>
                  <a:moveTo>
                    <a:pt x="1423961" y="2730494"/>
                  </a:moveTo>
                  <a:lnTo>
                    <a:pt x="1419616" y="2737694"/>
                  </a:lnTo>
                  <a:lnTo>
                    <a:pt x="1398559" y="2752719"/>
                  </a:lnTo>
                  <a:cubicBezTo>
                    <a:pt x="1398782" y="2748545"/>
                    <a:pt x="1399004" y="2744372"/>
                    <a:pt x="1399227" y="2740198"/>
                  </a:cubicBezTo>
                  <a:lnTo>
                    <a:pt x="1410592" y="2730808"/>
                  </a:lnTo>
                  <a:close/>
                  <a:moveTo>
                    <a:pt x="1377050" y="2728907"/>
                  </a:moveTo>
                  <a:lnTo>
                    <a:pt x="1374767" y="2734996"/>
                  </a:lnTo>
                  <a:lnTo>
                    <a:pt x="1385859" y="2743825"/>
                  </a:lnTo>
                  <a:lnTo>
                    <a:pt x="1382923" y="2751131"/>
                  </a:lnTo>
                  <a:lnTo>
                    <a:pt x="1372483" y="2741391"/>
                  </a:lnTo>
                  <a:lnTo>
                    <a:pt x="1362043" y="2739260"/>
                  </a:lnTo>
                  <a:lnTo>
                    <a:pt x="1368241" y="2731039"/>
                  </a:lnTo>
                  <a:close/>
                  <a:moveTo>
                    <a:pt x="2164892" y="2724151"/>
                  </a:moveTo>
                  <a:lnTo>
                    <a:pt x="2168495" y="2736589"/>
                  </a:lnTo>
                  <a:lnTo>
                    <a:pt x="2163389" y="2754314"/>
                  </a:lnTo>
                  <a:lnTo>
                    <a:pt x="2157383" y="2749028"/>
                  </a:lnTo>
                  <a:lnTo>
                    <a:pt x="2160986" y="2729437"/>
                  </a:lnTo>
                  <a:close/>
                  <a:moveTo>
                    <a:pt x="4327488" y="2719966"/>
                  </a:moveTo>
                  <a:lnTo>
                    <a:pt x="4324631" y="2731387"/>
                  </a:lnTo>
                  <a:lnTo>
                    <a:pt x="4318281" y="2738683"/>
                  </a:lnTo>
                  <a:lnTo>
                    <a:pt x="4321773" y="2741538"/>
                  </a:lnTo>
                  <a:lnTo>
                    <a:pt x="4328442" y="2741272"/>
                  </a:lnTo>
                  <a:cubicBezTo>
                    <a:pt x="4328445" y="2741234"/>
                    <a:pt x="4328447" y="2741196"/>
                    <a:pt x="4328450" y="2741158"/>
                  </a:cubicBezTo>
                  <a:lnTo>
                    <a:pt x="4334483" y="2740523"/>
                  </a:lnTo>
                  <a:lnTo>
                    <a:pt x="4337341" y="2744333"/>
                  </a:lnTo>
                  <a:lnTo>
                    <a:pt x="4332578" y="2758299"/>
                  </a:lnTo>
                  <a:lnTo>
                    <a:pt x="4344962" y="2741476"/>
                  </a:lnTo>
                  <a:lnTo>
                    <a:pt x="4339564" y="2735126"/>
                  </a:lnTo>
                  <a:lnTo>
                    <a:pt x="4346233" y="2732904"/>
                  </a:lnTo>
                  <a:lnTo>
                    <a:pt x="4338929" y="2726874"/>
                  </a:lnTo>
                  <a:lnTo>
                    <a:pt x="4330355" y="2721794"/>
                  </a:lnTo>
                  <a:cubicBezTo>
                    <a:pt x="4330371" y="2721633"/>
                    <a:pt x="4330388" y="2721471"/>
                    <a:pt x="4330404" y="2721310"/>
                  </a:cubicBezTo>
                  <a:close/>
                  <a:moveTo>
                    <a:pt x="3421026" y="2717795"/>
                  </a:moveTo>
                  <a:lnTo>
                    <a:pt x="3419502" y="2733233"/>
                  </a:lnTo>
                  <a:lnTo>
                    <a:pt x="3412190" y="2746371"/>
                  </a:lnTo>
                  <a:lnTo>
                    <a:pt x="3403050" y="2734218"/>
                  </a:lnTo>
                  <a:lnTo>
                    <a:pt x="3396042" y="2735861"/>
                  </a:lnTo>
                  <a:lnTo>
                    <a:pt x="3390863" y="2722724"/>
                  </a:lnTo>
                  <a:lnTo>
                    <a:pt x="3403050" y="2724693"/>
                  </a:lnTo>
                  <a:close/>
                  <a:moveTo>
                    <a:pt x="3342285" y="2709858"/>
                  </a:moveTo>
                  <a:lnTo>
                    <a:pt x="3349588" y="2718830"/>
                  </a:lnTo>
                  <a:lnTo>
                    <a:pt x="3337840" y="2725733"/>
                  </a:lnTo>
                  <a:lnTo>
                    <a:pt x="3327363" y="2714687"/>
                  </a:lnTo>
                  <a:close/>
                  <a:moveTo>
                    <a:pt x="3433725" y="2679697"/>
                  </a:moveTo>
                  <a:lnTo>
                    <a:pt x="3429527" y="2689174"/>
                  </a:lnTo>
                  <a:lnTo>
                    <a:pt x="3426298" y="2696367"/>
                  </a:lnTo>
                  <a:lnTo>
                    <a:pt x="3424361" y="2701596"/>
                  </a:lnTo>
                  <a:lnTo>
                    <a:pt x="3424038" y="2701922"/>
                  </a:lnTo>
                  <a:lnTo>
                    <a:pt x="3423715" y="2701922"/>
                  </a:lnTo>
                  <a:lnTo>
                    <a:pt x="3422101" y="2701268"/>
                  </a:lnTo>
                  <a:lnTo>
                    <a:pt x="3420809" y="2699306"/>
                  </a:lnTo>
                  <a:lnTo>
                    <a:pt x="3418872" y="2697020"/>
                  </a:lnTo>
                  <a:lnTo>
                    <a:pt x="3415643" y="2692771"/>
                  </a:lnTo>
                  <a:lnTo>
                    <a:pt x="3414675" y="2690483"/>
                  </a:lnTo>
                  <a:close/>
                  <a:moveTo>
                    <a:pt x="2171036" y="2678115"/>
                  </a:moveTo>
                  <a:lnTo>
                    <a:pt x="2181830" y="2678115"/>
                  </a:lnTo>
                  <a:lnTo>
                    <a:pt x="2174210" y="2694674"/>
                  </a:lnTo>
                  <a:lnTo>
                    <a:pt x="2185958" y="2700844"/>
                  </a:lnTo>
                  <a:lnTo>
                    <a:pt x="2190720" y="2708312"/>
                  </a:lnTo>
                  <a:lnTo>
                    <a:pt x="2182149" y="2715780"/>
                  </a:lnTo>
                  <a:lnTo>
                    <a:pt x="2188498" y="2735262"/>
                  </a:lnTo>
                  <a:lnTo>
                    <a:pt x="2181194" y="2732015"/>
                  </a:lnTo>
                  <a:lnTo>
                    <a:pt x="2166272" y="2715130"/>
                  </a:lnTo>
                  <a:lnTo>
                    <a:pt x="2163733" y="2692401"/>
                  </a:lnTo>
                  <a:close/>
                  <a:moveTo>
                    <a:pt x="2164568" y="2619379"/>
                  </a:moveTo>
                  <a:lnTo>
                    <a:pt x="2170249" y="2620019"/>
                  </a:lnTo>
                  <a:lnTo>
                    <a:pt x="2179607" y="2637322"/>
                  </a:lnTo>
                  <a:lnTo>
                    <a:pt x="2175263" y="2654303"/>
                  </a:lnTo>
                  <a:lnTo>
                    <a:pt x="2160558" y="2630913"/>
                  </a:lnTo>
                  <a:close/>
                  <a:moveTo>
                    <a:pt x="2201425" y="2586041"/>
                  </a:moveTo>
                  <a:lnTo>
                    <a:pt x="2209771" y="2586041"/>
                  </a:lnTo>
                  <a:lnTo>
                    <a:pt x="2207915" y="2605552"/>
                  </a:lnTo>
                  <a:lnTo>
                    <a:pt x="2181644" y="2628902"/>
                  </a:lnTo>
                  <a:lnTo>
                    <a:pt x="2174844" y="2611949"/>
                  </a:lnTo>
                  <a:lnTo>
                    <a:pt x="2180100" y="2596276"/>
                  </a:lnTo>
                  <a:close/>
                  <a:moveTo>
                    <a:pt x="2148426" y="2586041"/>
                  </a:moveTo>
                  <a:lnTo>
                    <a:pt x="2154587" y="2587629"/>
                  </a:lnTo>
                  <a:lnTo>
                    <a:pt x="2166908" y="2597153"/>
                  </a:lnTo>
                  <a:lnTo>
                    <a:pt x="2158593" y="2609854"/>
                  </a:lnTo>
                  <a:lnTo>
                    <a:pt x="2152430" y="2613028"/>
                  </a:lnTo>
                  <a:lnTo>
                    <a:pt x="2146270" y="2598423"/>
                  </a:lnTo>
                  <a:close/>
                  <a:moveTo>
                    <a:pt x="3682894" y="2570157"/>
                  </a:moveTo>
                  <a:lnTo>
                    <a:pt x="3694076" y="2582121"/>
                  </a:lnTo>
                  <a:lnTo>
                    <a:pt x="3689417" y="2587620"/>
                  </a:lnTo>
                  <a:lnTo>
                    <a:pt x="3679788" y="2582121"/>
                  </a:lnTo>
                  <a:close/>
                  <a:moveTo>
                    <a:pt x="3730905" y="2559046"/>
                  </a:moveTo>
                  <a:lnTo>
                    <a:pt x="3735350" y="2566983"/>
                  </a:lnTo>
                  <a:lnTo>
                    <a:pt x="3733445" y="2579682"/>
                  </a:lnTo>
                  <a:lnTo>
                    <a:pt x="3722650" y="2562220"/>
                  </a:lnTo>
                  <a:close/>
                  <a:moveTo>
                    <a:pt x="3713237" y="2559046"/>
                  </a:moveTo>
                  <a:lnTo>
                    <a:pt x="3716301" y="2571115"/>
                  </a:lnTo>
                  <a:lnTo>
                    <a:pt x="3704965" y="2582856"/>
                  </a:lnTo>
                  <a:lnTo>
                    <a:pt x="3698838" y="2569810"/>
                  </a:lnTo>
                  <a:lnTo>
                    <a:pt x="3699757" y="2564591"/>
                  </a:lnTo>
                  <a:close/>
                  <a:moveTo>
                    <a:pt x="3751833" y="2544760"/>
                  </a:moveTo>
                  <a:lnTo>
                    <a:pt x="3757575" y="2551108"/>
                  </a:lnTo>
                  <a:lnTo>
                    <a:pt x="3756224" y="2566981"/>
                  </a:lnTo>
                  <a:lnTo>
                    <a:pt x="3748793" y="2573332"/>
                  </a:lnTo>
                  <a:lnTo>
                    <a:pt x="3741700" y="2562855"/>
                  </a:lnTo>
                  <a:close/>
                  <a:moveTo>
                    <a:pt x="3826834" y="2541584"/>
                  </a:moveTo>
                  <a:lnTo>
                    <a:pt x="3829013" y="2550995"/>
                  </a:lnTo>
                  <a:lnTo>
                    <a:pt x="3819052" y="2563541"/>
                  </a:lnTo>
                  <a:lnTo>
                    <a:pt x="3813760" y="2568873"/>
                  </a:lnTo>
                  <a:lnTo>
                    <a:pt x="3810648" y="2582361"/>
                  </a:lnTo>
                  <a:lnTo>
                    <a:pt x="3808780" y="2593970"/>
                  </a:lnTo>
                  <a:lnTo>
                    <a:pt x="3795395" y="2588949"/>
                  </a:lnTo>
                  <a:lnTo>
                    <a:pt x="3790103" y="2582361"/>
                  </a:lnTo>
                  <a:lnTo>
                    <a:pt x="3781388" y="2570128"/>
                  </a:lnTo>
                  <a:lnTo>
                    <a:pt x="3787925" y="2563854"/>
                  </a:lnTo>
                  <a:lnTo>
                    <a:pt x="3815939" y="2550995"/>
                  </a:lnTo>
                  <a:close/>
                  <a:moveTo>
                    <a:pt x="2138139" y="2532068"/>
                  </a:moveTo>
                  <a:lnTo>
                    <a:pt x="2144896" y="2548103"/>
                  </a:lnTo>
                  <a:lnTo>
                    <a:pt x="2152621" y="2563818"/>
                  </a:lnTo>
                  <a:lnTo>
                    <a:pt x="2132025" y="2553556"/>
                  </a:lnTo>
                  <a:lnTo>
                    <a:pt x="2128806" y="2539442"/>
                  </a:lnTo>
                  <a:close/>
                  <a:moveTo>
                    <a:pt x="3770127" y="2525711"/>
                  </a:moveTo>
                  <a:lnTo>
                    <a:pt x="3779801" y="2530439"/>
                  </a:lnTo>
                  <a:lnTo>
                    <a:pt x="3779801" y="2539220"/>
                  </a:lnTo>
                  <a:lnTo>
                    <a:pt x="3769482" y="2541584"/>
                  </a:lnTo>
                  <a:lnTo>
                    <a:pt x="3759163" y="2530439"/>
                  </a:lnTo>
                  <a:close/>
                  <a:moveTo>
                    <a:pt x="1526042" y="2514597"/>
                  </a:moveTo>
                  <a:lnTo>
                    <a:pt x="1532424" y="2520947"/>
                  </a:lnTo>
                  <a:lnTo>
                    <a:pt x="1541994" y="2516503"/>
                  </a:lnTo>
                  <a:lnTo>
                    <a:pt x="1549652" y="2522534"/>
                  </a:lnTo>
                  <a:lnTo>
                    <a:pt x="1540399" y="2528884"/>
                  </a:lnTo>
                  <a:lnTo>
                    <a:pt x="1547738" y="2543806"/>
                  </a:lnTo>
                  <a:lnTo>
                    <a:pt x="1540399" y="2547933"/>
                  </a:lnTo>
                  <a:lnTo>
                    <a:pt x="1539123" y="2555552"/>
                  </a:lnTo>
                  <a:lnTo>
                    <a:pt x="1557308" y="2564759"/>
                  </a:lnTo>
                  <a:lnTo>
                    <a:pt x="1554436" y="2573331"/>
                  </a:lnTo>
                  <a:lnTo>
                    <a:pt x="1550289" y="2567934"/>
                  </a:lnTo>
                  <a:lnTo>
                    <a:pt x="1544866" y="2576505"/>
                  </a:lnTo>
                  <a:lnTo>
                    <a:pt x="1544866" y="2598732"/>
                  </a:lnTo>
                  <a:lnTo>
                    <a:pt x="1535614" y="2612385"/>
                  </a:lnTo>
                  <a:lnTo>
                    <a:pt x="1530190" y="2627309"/>
                  </a:lnTo>
                  <a:lnTo>
                    <a:pt x="1518705" y="2620005"/>
                  </a:lnTo>
                  <a:lnTo>
                    <a:pt x="1529870" y="2595556"/>
                  </a:lnTo>
                  <a:lnTo>
                    <a:pt x="1532104" y="2571426"/>
                  </a:lnTo>
                  <a:lnTo>
                    <a:pt x="1531147" y="2564124"/>
                  </a:lnTo>
                  <a:lnTo>
                    <a:pt x="1522534" y="2562855"/>
                  </a:lnTo>
                  <a:lnTo>
                    <a:pt x="1510728" y="2578728"/>
                  </a:lnTo>
                  <a:lnTo>
                    <a:pt x="1490631" y="2561267"/>
                  </a:lnTo>
                  <a:cubicBezTo>
                    <a:pt x="1490950" y="2557669"/>
                    <a:pt x="1491268" y="2554070"/>
                    <a:pt x="1491587" y="2550472"/>
                  </a:cubicBezTo>
                  <a:lnTo>
                    <a:pt x="1513604" y="2544123"/>
                  </a:lnTo>
                  <a:lnTo>
                    <a:pt x="1519023" y="2550472"/>
                  </a:lnTo>
                  <a:lnTo>
                    <a:pt x="1520938" y="2544123"/>
                  </a:lnTo>
                  <a:lnTo>
                    <a:pt x="1516791" y="2536822"/>
                  </a:lnTo>
                  <a:lnTo>
                    <a:pt x="1520938" y="2521900"/>
                  </a:lnTo>
                  <a:close/>
                  <a:moveTo>
                    <a:pt x="3554357" y="2513011"/>
                  </a:moveTo>
                  <a:lnTo>
                    <a:pt x="3581363" y="2544986"/>
                  </a:lnTo>
                  <a:lnTo>
                    <a:pt x="3565842" y="2543105"/>
                  </a:lnTo>
                  <a:lnTo>
                    <a:pt x="3567084" y="2558779"/>
                  </a:lnTo>
                  <a:lnTo>
                    <a:pt x="3559013" y="2560659"/>
                  </a:lnTo>
                  <a:cubicBezTo>
                    <a:pt x="3559324" y="2563794"/>
                    <a:pt x="3559634" y="2566929"/>
                    <a:pt x="3559945" y="2570064"/>
                  </a:cubicBezTo>
                  <a:lnTo>
                    <a:pt x="3575465" y="2578214"/>
                  </a:lnTo>
                  <a:lnTo>
                    <a:pt x="3568636" y="2587620"/>
                  </a:lnTo>
                  <a:lnTo>
                    <a:pt x="3559945" y="2574453"/>
                  </a:lnTo>
                  <a:lnTo>
                    <a:pt x="3542562" y="2576647"/>
                  </a:lnTo>
                  <a:lnTo>
                    <a:pt x="3533870" y="2561286"/>
                  </a:lnTo>
                  <a:lnTo>
                    <a:pt x="3525800" y="2545299"/>
                  </a:lnTo>
                  <a:lnTo>
                    <a:pt x="3525800" y="2535895"/>
                  </a:lnTo>
                  <a:lnTo>
                    <a:pt x="3538216" y="2547493"/>
                  </a:lnTo>
                  <a:lnTo>
                    <a:pt x="3542251" y="2538089"/>
                  </a:lnTo>
                  <a:lnTo>
                    <a:pt x="3544114" y="2526491"/>
                  </a:lnTo>
                  <a:lnTo>
                    <a:pt x="3553426" y="2531820"/>
                  </a:lnTo>
                  <a:lnTo>
                    <a:pt x="3555599" y="2521476"/>
                  </a:lnTo>
                  <a:lnTo>
                    <a:pt x="3550322" y="2514892"/>
                  </a:lnTo>
                  <a:close/>
                  <a:moveTo>
                    <a:pt x="3405150" y="2508248"/>
                  </a:moveTo>
                  <a:lnTo>
                    <a:pt x="3421025" y="2526734"/>
                  </a:lnTo>
                  <a:lnTo>
                    <a:pt x="3417850" y="2532062"/>
                  </a:lnTo>
                  <a:lnTo>
                    <a:pt x="3407372" y="2523916"/>
                  </a:lnTo>
                  <a:close/>
                  <a:moveTo>
                    <a:pt x="3729877" y="2501897"/>
                  </a:moveTo>
                  <a:lnTo>
                    <a:pt x="3742150" y="2505753"/>
                  </a:lnTo>
                  <a:lnTo>
                    <a:pt x="3746463" y="2525336"/>
                  </a:lnTo>
                  <a:lnTo>
                    <a:pt x="3731204" y="2530473"/>
                  </a:lnTo>
                  <a:lnTo>
                    <a:pt x="3724569" y="2524053"/>
                  </a:lnTo>
                  <a:cubicBezTo>
                    <a:pt x="3724459" y="2518167"/>
                    <a:pt x="3724348" y="2512280"/>
                    <a:pt x="3724238" y="2506394"/>
                  </a:cubicBezTo>
                  <a:close/>
                  <a:moveTo>
                    <a:pt x="1524271" y="2489194"/>
                  </a:moveTo>
                  <a:cubicBezTo>
                    <a:pt x="1524699" y="2495957"/>
                    <a:pt x="1525128" y="2502719"/>
                    <a:pt x="1525556" y="2509482"/>
                  </a:cubicBezTo>
                  <a:lnTo>
                    <a:pt x="1516234" y="2518173"/>
                  </a:lnTo>
                  <a:lnTo>
                    <a:pt x="1508511" y="2535234"/>
                  </a:lnTo>
                  <a:lnTo>
                    <a:pt x="1500155" y="2531049"/>
                  </a:lnTo>
                  <a:lnTo>
                    <a:pt x="1512699" y="2514954"/>
                  </a:lnTo>
                  <a:lnTo>
                    <a:pt x="1506262" y="2504322"/>
                  </a:lnTo>
                  <a:lnTo>
                    <a:pt x="1510444" y="2490483"/>
                  </a:lnTo>
                  <a:close/>
                  <a:moveTo>
                    <a:pt x="1565246" y="2471735"/>
                  </a:moveTo>
                  <a:lnTo>
                    <a:pt x="1558483" y="2484432"/>
                  </a:lnTo>
                  <a:lnTo>
                    <a:pt x="1557308" y="2473640"/>
                  </a:lnTo>
                  <a:close/>
                  <a:moveTo>
                    <a:pt x="2108170" y="2470155"/>
                  </a:moveTo>
                  <a:lnTo>
                    <a:pt x="2128143" y="2489058"/>
                  </a:lnTo>
                  <a:cubicBezTo>
                    <a:pt x="2128364" y="2494397"/>
                    <a:pt x="2128586" y="2499737"/>
                    <a:pt x="2128807" y="2505076"/>
                  </a:cubicBezTo>
                  <a:lnTo>
                    <a:pt x="2111832" y="2493538"/>
                  </a:lnTo>
                  <a:close/>
                  <a:moveTo>
                    <a:pt x="1542198" y="2470150"/>
                  </a:moveTo>
                  <a:lnTo>
                    <a:pt x="1550929" y="2477076"/>
                  </a:lnTo>
                  <a:lnTo>
                    <a:pt x="1552544" y="2495974"/>
                  </a:lnTo>
                  <a:lnTo>
                    <a:pt x="1548020" y="2504475"/>
                  </a:lnTo>
                  <a:lnTo>
                    <a:pt x="1537345" y="2509836"/>
                  </a:lnTo>
                  <a:lnTo>
                    <a:pt x="1535082" y="2498175"/>
                  </a:lnTo>
                  <a:lnTo>
                    <a:pt x="1538963" y="2477393"/>
                  </a:lnTo>
                  <a:close/>
                  <a:moveTo>
                    <a:pt x="2122457" y="2457455"/>
                  </a:moveTo>
                  <a:lnTo>
                    <a:pt x="2138153" y="2465247"/>
                  </a:lnTo>
                  <a:lnTo>
                    <a:pt x="2142234" y="2459012"/>
                  </a:lnTo>
                  <a:lnTo>
                    <a:pt x="2154791" y="2472733"/>
                  </a:lnTo>
                  <a:lnTo>
                    <a:pt x="2169545" y="2474291"/>
                  </a:lnTo>
                  <a:lnTo>
                    <a:pt x="2178021" y="2481772"/>
                  </a:lnTo>
                  <a:lnTo>
                    <a:pt x="2148512" y="2492376"/>
                  </a:lnTo>
                  <a:lnTo>
                    <a:pt x="2127481" y="2475850"/>
                  </a:lnTo>
                  <a:close/>
                  <a:moveTo>
                    <a:pt x="1550604" y="2444749"/>
                  </a:moveTo>
                  <a:lnTo>
                    <a:pt x="1557308" y="2453507"/>
                  </a:lnTo>
                  <a:lnTo>
                    <a:pt x="1550019" y="2466975"/>
                  </a:lnTo>
                  <a:lnTo>
                    <a:pt x="1543021" y="2460578"/>
                  </a:lnTo>
                  <a:close/>
                  <a:moveTo>
                    <a:pt x="2109853" y="2386019"/>
                  </a:moveTo>
                  <a:lnTo>
                    <a:pt x="2120870" y="2400025"/>
                  </a:lnTo>
                  <a:lnTo>
                    <a:pt x="2108936" y="2417767"/>
                  </a:lnTo>
                  <a:lnTo>
                    <a:pt x="2097918" y="2409675"/>
                  </a:lnTo>
                  <a:lnTo>
                    <a:pt x="2095470" y="2397535"/>
                  </a:lnTo>
                  <a:lnTo>
                    <a:pt x="2105570" y="2395357"/>
                  </a:lnTo>
                  <a:close/>
                  <a:moveTo>
                    <a:pt x="2152737" y="2320930"/>
                  </a:moveTo>
                  <a:lnTo>
                    <a:pt x="2168495" y="2326823"/>
                  </a:lnTo>
                  <a:lnTo>
                    <a:pt x="2162192" y="2336131"/>
                  </a:lnTo>
                  <a:lnTo>
                    <a:pt x="2146118" y="2334268"/>
                  </a:lnTo>
                  <a:lnTo>
                    <a:pt x="2127524" y="2347918"/>
                  </a:lnTo>
                  <a:lnTo>
                    <a:pt x="2125633" y="2341713"/>
                  </a:lnTo>
                  <a:close/>
                  <a:moveTo>
                    <a:pt x="2132312" y="2239963"/>
                  </a:moveTo>
                  <a:lnTo>
                    <a:pt x="2144684" y="2252345"/>
                  </a:lnTo>
                  <a:lnTo>
                    <a:pt x="2123344" y="2265364"/>
                  </a:lnTo>
                  <a:lnTo>
                    <a:pt x="2120870" y="2251711"/>
                  </a:lnTo>
                  <a:close/>
                  <a:moveTo>
                    <a:pt x="2164060" y="2190748"/>
                  </a:moveTo>
                  <a:lnTo>
                    <a:pt x="2173257" y="2205972"/>
                  </a:lnTo>
                  <a:lnTo>
                    <a:pt x="2159135" y="2212976"/>
                  </a:lnTo>
                  <a:lnTo>
                    <a:pt x="2150266" y="2203839"/>
                  </a:lnTo>
                  <a:lnTo>
                    <a:pt x="2144683" y="2191052"/>
                  </a:lnTo>
                  <a:close/>
                  <a:moveTo>
                    <a:pt x="2180785" y="2185982"/>
                  </a:moveTo>
                  <a:lnTo>
                    <a:pt x="2193581" y="2195133"/>
                  </a:lnTo>
                  <a:lnTo>
                    <a:pt x="2196141" y="2205858"/>
                  </a:lnTo>
                  <a:lnTo>
                    <a:pt x="2215976" y="2190085"/>
                  </a:lnTo>
                  <a:lnTo>
                    <a:pt x="2231972" y="2195762"/>
                  </a:lnTo>
                  <a:lnTo>
                    <a:pt x="2235170" y="2202388"/>
                  </a:lnTo>
                  <a:lnTo>
                    <a:pt x="2219175" y="2206490"/>
                  </a:lnTo>
                  <a:lnTo>
                    <a:pt x="2232931" y="2212798"/>
                  </a:lnTo>
                  <a:lnTo>
                    <a:pt x="2230372" y="2220054"/>
                  </a:lnTo>
                  <a:lnTo>
                    <a:pt x="2182064" y="2224786"/>
                  </a:lnTo>
                  <a:lnTo>
                    <a:pt x="2162230" y="2235198"/>
                  </a:lnTo>
                  <a:lnTo>
                    <a:pt x="2151032" y="2219738"/>
                  </a:lnTo>
                  <a:lnTo>
                    <a:pt x="2166069" y="2217846"/>
                  </a:lnTo>
                  <a:lnTo>
                    <a:pt x="2176626" y="2207119"/>
                  </a:lnTo>
                  <a:lnTo>
                    <a:pt x="2186223" y="2207750"/>
                  </a:lnTo>
                  <a:close/>
                  <a:moveTo>
                    <a:pt x="2198341" y="2157407"/>
                  </a:moveTo>
                  <a:lnTo>
                    <a:pt x="2201832" y="2171006"/>
                  </a:lnTo>
                  <a:lnTo>
                    <a:pt x="2185958" y="2179632"/>
                  </a:lnTo>
                  <a:lnTo>
                    <a:pt x="2188815" y="2160724"/>
                  </a:lnTo>
                  <a:close/>
                  <a:moveTo>
                    <a:pt x="5024403" y="2154231"/>
                  </a:moveTo>
                  <a:lnTo>
                    <a:pt x="5025991" y="2172774"/>
                  </a:lnTo>
                  <a:lnTo>
                    <a:pt x="5021228" y="2190992"/>
                  </a:lnTo>
                  <a:lnTo>
                    <a:pt x="5011703" y="2193919"/>
                  </a:lnTo>
                  <a:lnTo>
                    <a:pt x="5006941" y="2170172"/>
                  </a:lnTo>
                  <a:lnTo>
                    <a:pt x="5013608" y="2158460"/>
                  </a:lnTo>
                  <a:close/>
                  <a:moveTo>
                    <a:pt x="2249459" y="2125656"/>
                  </a:moveTo>
                  <a:lnTo>
                    <a:pt x="2249459" y="2130622"/>
                  </a:lnTo>
                  <a:lnTo>
                    <a:pt x="2228670" y="2146449"/>
                  </a:lnTo>
                  <a:lnTo>
                    <a:pt x="2227725" y="2156692"/>
                  </a:lnTo>
                  <a:lnTo>
                    <a:pt x="2218275" y="2166932"/>
                  </a:lnTo>
                  <a:lnTo>
                    <a:pt x="2210715" y="2153898"/>
                  </a:lnTo>
                  <a:cubicBezTo>
                    <a:pt x="2210400" y="2147691"/>
                    <a:pt x="2210086" y="2141484"/>
                    <a:pt x="2209771" y="2135277"/>
                  </a:cubicBezTo>
                  <a:lnTo>
                    <a:pt x="2222370" y="2136209"/>
                  </a:lnTo>
                  <a:close/>
                  <a:moveTo>
                    <a:pt x="2273905" y="2119307"/>
                  </a:moveTo>
                  <a:lnTo>
                    <a:pt x="2281208" y="2129645"/>
                  </a:lnTo>
                  <a:lnTo>
                    <a:pt x="2263110" y="2132006"/>
                  </a:lnTo>
                  <a:lnTo>
                    <a:pt x="2258983" y="2121079"/>
                  </a:lnTo>
                  <a:close/>
                  <a:moveTo>
                    <a:pt x="2280256" y="2095494"/>
                  </a:moveTo>
                  <a:lnTo>
                    <a:pt x="2287559" y="2097758"/>
                  </a:lnTo>
                  <a:lnTo>
                    <a:pt x="2274858" y="2112957"/>
                  </a:lnTo>
                  <a:lnTo>
                    <a:pt x="2258983" y="2108752"/>
                  </a:lnTo>
                  <a:lnTo>
                    <a:pt x="2261205" y="2097110"/>
                  </a:lnTo>
                  <a:close/>
                  <a:moveTo>
                    <a:pt x="2292002" y="2065330"/>
                  </a:moveTo>
                  <a:lnTo>
                    <a:pt x="2312959" y="2076808"/>
                  </a:lnTo>
                  <a:lnTo>
                    <a:pt x="2302798" y="2092318"/>
                  </a:lnTo>
                  <a:lnTo>
                    <a:pt x="2285972" y="2083011"/>
                  </a:lnTo>
                  <a:close/>
                  <a:moveTo>
                    <a:pt x="3672802" y="1939932"/>
                  </a:moveTo>
                  <a:lnTo>
                    <a:pt x="3695345" y="1940896"/>
                  </a:lnTo>
                  <a:lnTo>
                    <a:pt x="3700425" y="1952481"/>
                  </a:lnTo>
                  <a:lnTo>
                    <a:pt x="3688995" y="1950871"/>
                  </a:lnTo>
                  <a:lnTo>
                    <a:pt x="3692170" y="1959881"/>
                  </a:lnTo>
                  <a:lnTo>
                    <a:pt x="3677247" y="1963742"/>
                  </a:lnTo>
                  <a:lnTo>
                    <a:pt x="3668675" y="1946366"/>
                  </a:lnTo>
                  <a:close/>
                  <a:moveTo>
                    <a:pt x="2423473" y="1893885"/>
                  </a:moveTo>
                  <a:lnTo>
                    <a:pt x="2443134" y="1915792"/>
                  </a:lnTo>
                  <a:lnTo>
                    <a:pt x="2443134" y="1924364"/>
                  </a:lnTo>
                  <a:lnTo>
                    <a:pt x="2432836" y="1928810"/>
                  </a:lnTo>
                  <a:lnTo>
                    <a:pt x="2423473" y="1914204"/>
                  </a:lnTo>
                  <a:lnTo>
                    <a:pt x="2406622" y="1904997"/>
                  </a:lnTo>
                  <a:lnTo>
                    <a:pt x="2424410" y="1904679"/>
                  </a:lnTo>
                  <a:cubicBezTo>
                    <a:pt x="2424098" y="1901081"/>
                    <a:pt x="2423785" y="1897483"/>
                    <a:pt x="2423473" y="1893885"/>
                  </a:cubicBezTo>
                  <a:close/>
                  <a:moveTo>
                    <a:pt x="2486201" y="1830386"/>
                  </a:moveTo>
                  <a:lnTo>
                    <a:pt x="2497270" y="1855692"/>
                  </a:lnTo>
                  <a:lnTo>
                    <a:pt x="2519408" y="1854731"/>
                  </a:lnTo>
                  <a:lnTo>
                    <a:pt x="2519408" y="1862100"/>
                  </a:lnTo>
                  <a:lnTo>
                    <a:pt x="2538384" y="1871390"/>
                  </a:lnTo>
                  <a:lnTo>
                    <a:pt x="2526683" y="1872351"/>
                  </a:lnTo>
                  <a:lnTo>
                    <a:pt x="2515613" y="1886447"/>
                  </a:lnTo>
                  <a:lnTo>
                    <a:pt x="2494424" y="1884524"/>
                  </a:lnTo>
                  <a:lnTo>
                    <a:pt x="2481773" y="1899581"/>
                  </a:lnTo>
                  <a:lnTo>
                    <a:pt x="2466909" y="1901823"/>
                  </a:lnTo>
                  <a:lnTo>
                    <a:pt x="2457421" y="1886126"/>
                  </a:lnTo>
                  <a:lnTo>
                    <a:pt x="2465643" y="1873312"/>
                  </a:lnTo>
                  <a:lnTo>
                    <a:pt x="2489996" y="1878117"/>
                  </a:lnTo>
                  <a:lnTo>
                    <a:pt x="2480192" y="1861459"/>
                  </a:lnTo>
                  <a:lnTo>
                    <a:pt x="2492842" y="1857935"/>
                  </a:lnTo>
                  <a:lnTo>
                    <a:pt x="2459002" y="1847363"/>
                  </a:lnTo>
                  <a:lnTo>
                    <a:pt x="2482407" y="1843199"/>
                  </a:lnTo>
                  <a:close/>
                  <a:moveTo>
                    <a:pt x="3837960" y="1809756"/>
                  </a:moveTo>
                  <a:lnTo>
                    <a:pt x="3848063" y="1824547"/>
                  </a:lnTo>
                  <a:lnTo>
                    <a:pt x="3840654" y="1835157"/>
                  </a:lnTo>
                  <a:lnTo>
                    <a:pt x="3825838" y="1826797"/>
                  </a:lnTo>
                  <a:close/>
                  <a:moveTo>
                    <a:pt x="4013480" y="1541468"/>
                  </a:moveTo>
                  <a:lnTo>
                    <a:pt x="4030625" y="1544222"/>
                  </a:lnTo>
                  <a:lnTo>
                    <a:pt x="4046500" y="1546364"/>
                  </a:lnTo>
                  <a:lnTo>
                    <a:pt x="4042372" y="1550343"/>
                  </a:lnTo>
                  <a:lnTo>
                    <a:pt x="4030625" y="1554627"/>
                  </a:lnTo>
                  <a:lnTo>
                    <a:pt x="4032847" y="1564726"/>
                  </a:lnTo>
                  <a:lnTo>
                    <a:pt x="4027450" y="1566868"/>
                  </a:lnTo>
                  <a:lnTo>
                    <a:pt x="4018877" y="1554627"/>
                  </a:lnTo>
                  <a:lnTo>
                    <a:pt x="4016655" y="1563808"/>
                  </a:lnTo>
                  <a:lnTo>
                    <a:pt x="4005225" y="1557687"/>
                  </a:lnTo>
                  <a:lnTo>
                    <a:pt x="4005225" y="1546670"/>
                  </a:lnTo>
                  <a:close/>
                  <a:moveTo>
                    <a:pt x="5063053" y="1519232"/>
                  </a:moveTo>
                  <a:lnTo>
                    <a:pt x="5070842" y="1527746"/>
                  </a:lnTo>
                  <a:lnTo>
                    <a:pt x="5067414" y="1537522"/>
                  </a:lnTo>
                  <a:lnTo>
                    <a:pt x="5075204" y="1546351"/>
                  </a:lnTo>
                  <a:lnTo>
                    <a:pt x="5068349" y="1565270"/>
                  </a:lnTo>
                  <a:lnTo>
                    <a:pt x="5062741" y="1548243"/>
                  </a:lnTo>
                  <a:lnTo>
                    <a:pt x="5041866" y="1538152"/>
                  </a:lnTo>
                  <a:lnTo>
                    <a:pt x="5048720" y="1523332"/>
                  </a:lnTo>
                  <a:lnTo>
                    <a:pt x="5056198" y="1530584"/>
                  </a:lnTo>
                  <a:close/>
                  <a:moveTo>
                    <a:pt x="5070441" y="1517646"/>
                  </a:moveTo>
                  <a:lnTo>
                    <a:pt x="5086316" y="1521333"/>
                  </a:lnTo>
                  <a:lnTo>
                    <a:pt x="5074652" y="1527171"/>
                  </a:lnTo>
                  <a:close/>
                  <a:moveTo>
                    <a:pt x="2793654" y="1403349"/>
                  </a:moveTo>
                  <a:lnTo>
                    <a:pt x="2808259" y="1420428"/>
                  </a:lnTo>
                  <a:lnTo>
                    <a:pt x="2796829" y="1431595"/>
                  </a:lnTo>
                  <a:lnTo>
                    <a:pt x="2778096" y="1431924"/>
                  </a:lnTo>
                  <a:lnTo>
                    <a:pt x="2782859" y="1409918"/>
                  </a:lnTo>
                  <a:close/>
                  <a:moveTo>
                    <a:pt x="303818" y="1397948"/>
                  </a:moveTo>
                  <a:lnTo>
                    <a:pt x="310168" y="1402076"/>
                  </a:lnTo>
                  <a:lnTo>
                    <a:pt x="305088" y="1417633"/>
                  </a:lnTo>
                  <a:lnTo>
                    <a:pt x="309215" y="1431603"/>
                  </a:lnTo>
                  <a:lnTo>
                    <a:pt x="316518" y="1433826"/>
                  </a:lnTo>
                  <a:lnTo>
                    <a:pt x="315882" y="1449383"/>
                  </a:lnTo>
                  <a:lnTo>
                    <a:pt x="327630" y="1448113"/>
                  </a:lnTo>
                  <a:lnTo>
                    <a:pt x="329218" y="1426206"/>
                  </a:lnTo>
                  <a:lnTo>
                    <a:pt x="336838" y="1413506"/>
                  </a:lnTo>
                  <a:lnTo>
                    <a:pt x="350490" y="1432238"/>
                  </a:lnTo>
                  <a:cubicBezTo>
                    <a:pt x="350278" y="1437212"/>
                    <a:pt x="350067" y="1442187"/>
                    <a:pt x="349855" y="1447161"/>
                  </a:cubicBezTo>
                  <a:lnTo>
                    <a:pt x="367635" y="1441446"/>
                  </a:lnTo>
                  <a:lnTo>
                    <a:pt x="357158" y="1456368"/>
                  </a:lnTo>
                  <a:lnTo>
                    <a:pt x="368905" y="1466845"/>
                  </a:lnTo>
                  <a:lnTo>
                    <a:pt x="365095" y="1497326"/>
                  </a:lnTo>
                  <a:lnTo>
                    <a:pt x="350173" y="1511296"/>
                  </a:lnTo>
                  <a:lnTo>
                    <a:pt x="365095" y="1514471"/>
                  </a:lnTo>
                  <a:lnTo>
                    <a:pt x="368587" y="1537331"/>
                  </a:lnTo>
                  <a:lnTo>
                    <a:pt x="372397" y="1525583"/>
                  </a:lnTo>
                  <a:lnTo>
                    <a:pt x="385098" y="1524630"/>
                  </a:lnTo>
                  <a:lnTo>
                    <a:pt x="390495" y="1536378"/>
                  </a:lnTo>
                  <a:lnTo>
                    <a:pt x="372715" y="1545903"/>
                  </a:lnTo>
                  <a:lnTo>
                    <a:pt x="383510" y="1544633"/>
                  </a:lnTo>
                  <a:cubicBezTo>
                    <a:pt x="383193" y="1551300"/>
                    <a:pt x="382875" y="1557968"/>
                    <a:pt x="382558" y="1564635"/>
                  </a:cubicBezTo>
                  <a:lnTo>
                    <a:pt x="365413" y="1565905"/>
                  </a:lnTo>
                  <a:lnTo>
                    <a:pt x="352078" y="1579875"/>
                  </a:lnTo>
                  <a:lnTo>
                    <a:pt x="361603" y="1593210"/>
                  </a:lnTo>
                  <a:lnTo>
                    <a:pt x="349220" y="1608133"/>
                  </a:lnTo>
                  <a:lnTo>
                    <a:pt x="347950" y="1621785"/>
                  </a:lnTo>
                  <a:lnTo>
                    <a:pt x="336520" y="1623055"/>
                  </a:lnTo>
                  <a:lnTo>
                    <a:pt x="327313" y="1634485"/>
                  </a:lnTo>
                  <a:lnTo>
                    <a:pt x="318740" y="1639248"/>
                  </a:lnTo>
                  <a:lnTo>
                    <a:pt x="313025" y="1622103"/>
                  </a:lnTo>
                  <a:lnTo>
                    <a:pt x="298103" y="1602418"/>
                  </a:lnTo>
                  <a:lnTo>
                    <a:pt x="291753" y="1616388"/>
                  </a:lnTo>
                  <a:lnTo>
                    <a:pt x="300643" y="1628770"/>
                  </a:lnTo>
                  <a:lnTo>
                    <a:pt x="301913" y="1637025"/>
                  </a:lnTo>
                  <a:lnTo>
                    <a:pt x="286990" y="1645598"/>
                  </a:lnTo>
                  <a:lnTo>
                    <a:pt x="285085" y="1666870"/>
                  </a:lnTo>
                  <a:lnTo>
                    <a:pt x="313343" y="1651630"/>
                  </a:lnTo>
                  <a:lnTo>
                    <a:pt x="317788" y="1655758"/>
                  </a:lnTo>
                  <a:lnTo>
                    <a:pt x="295880" y="1676078"/>
                  </a:lnTo>
                  <a:lnTo>
                    <a:pt x="279053" y="1708781"/>
                  </a:lnTo>
                  <a:lnTo>
                    <a:pt x="255875" y="1711320"/>
                  </a:lnTo>
                  <a:lnTo>
                    <a:pt x="242223" y="1742753"/>
                  </a:lnTo>
                  <a:lnTo>
                    <a:pt x="220950" y="1748468"/>
                  </a:lnTo>
                  <a:lnTo>
                    <a:pt x="217775" y="1744340"/>
                  </a:lnTo>
                  <a:lnTo>
                    <a:pt x="228570" y="1739896"/>
                  </a:lnTo>
                  <a:lnTo>
                    <a:pt x="231745" y="1730370"/>
                  </a:lnTo>
                  <a:lnTo>
                    <a:pt x="224125" y="1722115"/>
                  </a:lnTo>
                  <a:cubicBezTo>
                    <a:pt x="223702" y="1715871"/>
                    <a:pt x="223278" y="1709627"/>
                    <a:pt x="222855" y="1703383"/>
                  </a:cubicBezTo>
                  <a:lnTo>
                    <a:pt x="207933" y="1701160"/>
                  </a:lnTo>
                  <a:lnTo>
                    <a:pt x="204123" y="1710685"/>
                  </a:lnTo>
                  <a:lnTo>
                    <a:pt x="207298" y="1720210"/>
                  </a:lnTo>
                  <a:lnTo>
                    <a:pt x="199995" y="1729736"/>
                  </a:lnTo>
                  <a:lnTo>
                    <a:pt x="175865" y="1737355"/>
                  </a:lnTo>
                  <a:lnTo>
                    <a:pt x="163165" y="1761486"/>
                  </a:lnTo>
                  <a:lnTo>
                    <a:pt x="110778" y="1815778"/>
                  </a:lnTo>
                  <a:lnTo>
                    <a:pt x="87283" y="1817048"/>
                  </a:lnTo>
                  <a:lnTo>
                    <a:pt x="63470" y="1831018"/>
                  </a:lnTo>
                  <a:lnTo>
                    <a:pt x="35848" y="1825938"/>
                  </a:lnTo>
                  <a:lnTo>
                    <a:pt x="40293" y="1849433"/>
                  </a:lnTo>
                  <a:lnTo>
                    <a:pt x="0" y="1865398"/>
                  </a:lnTo>
                  <a:lnTo>
                    <a:pt x="51895" y="1757672"/>
                  </a:lnTo>
                  <a:cubicBezTo>
                    <a:pt x="107924" y="1654532"/>
                    <a:pt x="168793" y="1554404"/>
                    <a:pt x="234199" y="1457591"/>
                  </a:cubicBezTo>
                  <a:lnTo>
                    <a:pt x="269276" y="1410682"/>
                  </a:lnTo>
                  <a:lnTo>
                    <a:pt x="273020" y="1407473"/>
                  </a:lnTo>
                  <a:close/>
                  <a:moveTo>
                    <a:pt x="3781388" y="1397007"/>
                  </a:moveTo>
                  <a:cubicBezTo>
                    <a:pt x="3781176" y="1404671"/>
                    <a:pt x="3780965" y="1412335"/>
                    <a:pt x="3780753" y="1419999"/>
                  </a:cubicBezTo>
                  <a:lnTo>
                    <a:pt x="3775672" y="1425582"/>
                  </a:lnTo>
                  <a:lnTo>
                    <a:pt x="3770275" y="1413431"/>
                  </a:lnTo>
                  <a:lnTo>
                    <a:pt x="3776308" y="1403577"/>
                  </a:lnTo>
                  <a:close/>
                  <a:moveTo>
                    <a:pt x="2893984" y="1212850"/>
                  </a:moveTo>
                  <a:lnTo>
                    <a:pt x="2912798" y="1234757"/>
                  </a:lnTo>
                  <a:lnTo>
                    <a:pt x="2919384" y="1260157"/>
                  </a:lnTo>
                  <a:lnTo>
                    <a:pt x="2902763" y="1260475"/>
                  </a:lnTo>
                  <a:lnTo>
                    <a:pt x="2904646" y="1246504"/>
                  </a:lnTo>
                  <a:lnTo>
                    <a:pt x="2894924" y="1231582"/>
                  </a:lnTo>
                  <a:cubicBezTo>
                    <a:pt x="2894611" y="1225338"/>
                    <a:pt x="2894297" y="1219094"/>
                    <a:pt x="2893984" y="1212850"/>
                  </a:cubicBezTo>
                  <a:close/>
                  <a:moveTo>
                    <a:pt x="5710203" y="1139822"/>
                  </a:moveTo>
                  <a:lnTo>
                    <a:pt x="5727666" y="1152205"/>
                  </a:lnTo>
                  <a:lnTo>
                    <a:pt x="5723382" y="1173160"/>
                  </a:lnTo>
                  <a:lnTo>
                    <a:pt x="5711521" y="1162048"/>
                  </a:lnTo>
                  <a:cubicBezTo>
                    <a:pt x="5711082" y="1154639"/>
                    <a:pt x="5710642" y="1147231"/>
                    <a:pt x="5710203" y="1139822"/>
                  </a:cubicBezTo>
                  <a:close/>
                  <a:moveTo>
                    <a:pt x="3040668" y="1009652"/>
                  </a:moveTo>
                  <a:lnTo>
                    <a:pt x="3052733" y="1019177"/>
                  </a:lnTo>
                  <a:lnTo>
                    <a:pt x="3020983" y="1028702"/>
                  </a:lnTo>
                  <a:lnTo>
                    <a:pt x="3017808" y="1020765"/>
                  </a:lnTo>
                  <a:close/>
                  <a:moveTo>
                    <a:pt x="3072139" y="911226"/>
                  </a:moveTo>
                  <a:lnTo>
                    <a:pt x="3073371" y="926933"/>
                  </a:lnTo>
                  <a:lnTo>
                    <a:pt x="3052733" y="930276"/>
                  </a:lnTo>
                  <a:close/>
                  <a:moveTo>
                    <a:pt x="3107021" y="901700"/>
                  </a:moveTo>
                  <a:lnTo>
                    <a:pt x="3120991" y="928449"/>
                  </a:lnTo>
                  <a:lnTo>
                    <a:pt x="3105116" y="944563"/>
                  </a:lnTo>
                  <a:lnTo>
                    <a:pt x="3098766" y="934895"/>
                  </a:lnTo>
                  <a:lnTo>
                    <a:pt x="3098766" y="925226"/>
                  </a:lnTo>
                  <a:lnTo>
                    <a:pt x="3105751" y="916525"/>
                  </a:lnTo>
                  <a:close/>
                  <a:moveTo>
                    <a:pt x="3099360" y="876300"/>
                  </a:moveTo>
                  <a:lnTo>
                    <a:pt x="3105116" y="884929"/>
                  </a:lnTo>
                  <a:lnTo>
                    <a:pt x="3093284" y="896433"/>
                  </a:lnTo>
                  <a:lnTo>
                    <a:pt x="3091365" y="914648"/>
                  </a:lnTo>
                  <a:lnTo>
                    <a:pt x="3079858" y="925513"/>
                  </a:lnTo>
                  <a:cubicBezTo>
                    <a:pt x="3079751" y="918696"/>
                    <a:pt x="3079645" y="911878"/>
                    <a:pt x="3079538" y="905061"/>
                  </a:cubicBezTo>
                  <a:lnTo>
                    <a:pt x="3060671" y="906659"/>
                  </a:lnTo>
                  <a:lnTo>
                    <a:pt x="3062270" y="893877"/>
                  </a:lnTo>
                  <a:lnTo>
                    <a:pt x="3082736" y="885248"/>
                  </a:lnTo>
                  <a:close/>
                  <a:moveTo>
                    <a:pt x="2895676" y="835022"/>
                  </a:moveTo>
                  <a:lnTo>
                    <a:pt x="2900080" y="843367"/>
                  </a:lnTo>
                  <a:lnTo>
                    <a:pt x="2899450" y="855243"/>
                  </a:lnTo>
                  <a:lnTo>
                    <a:pt x="2906370" y="852034"/>
                  </a:lnTo>
                  <a:cubicBezTo>
                    <a:pt x="2906475" y="854923"/>
                    <a:pt x="2906579" y="857811"/>
                    <a:pt x="2906684" y="860700"/>
                  </a:cubicBezTo>
                  <a:lnTo>
                    <a:pt x="2893160" y="863910"/>
                  </a:lnTo>
                  <a:lnTo>
                    <a:pt x="2884040" y="886378"/>
                  </a:lnTo>
                  <a:lnTo>
                    <a:pt x="2873346" y="893760"/>
                  </a:lnTo>
                  <a:lnTo>
                    <a:pt x="2879321" y="876748"/>
                  </a:lnTo>
                  <a:lnTo>
                    <a:pt x="2877121" y="857490"/>
                  </a:lnTo>
                  <a:lnTo>
                    <a:pt x="2890959" y="854280"/>
                  </a:lnTo>
                  <a:close/>
                  <a:moveTo>
                    <a:pt x="2912575" y="822322"/>
                  </a:moveTo>
                  <a:lnTo>
                    <a:pt x="2923896" y="829854"/>
                  </a:lnTo>
                  <a:lnTo>
                    <a:pt x="2925733" y="836130"/>
                  </a:lnTo>
                  <a:lnTo>
                    <a:pt x="2922673" y="849310"/>
                  </a:lnTo>
                  <a:lnTo>
                    <a:pt x="2912575" y="848682"/>
                  </a:lnTo>
                  <a:lnTo>
                    <a:pt x="2904312" y="841465"/>
                  </a:lnTo>
                  <a:lnTo>
                    <a:pt x="2900333" y="830795"/>
                  </a:lnTo>
                  <a:lnTo>
                    <a:pt x="2915634" y="832050"/>
                  </a:lnTo>
                  <a:close/>
                  <a:moveTo>
                    <a:pt x="3115497" y="820737"/>
                  </a:moveTo>
                  <a:lnTo>
                    <a:pt x="3128970" y="829700"/>
                  </a:lnTo>
                  <a:lnTo>
                    <a:pt x="3132104" y="840826"/>
                  </a:lnTo>
                  <a:lnTo>
                    <a:pt x="3125211" y="850098"/>
                  </a:lnTo>
                  <a:lnTo>
                    <a:pt x="3108291" y="855662"/>
                  </a:lnTo>
                  <a:lnTo>
                    <a:pt x="3112364" y="841135"/>
                  </a:lnTo>
                  <a:close/>
                  <a:moveTo>
                    <a:pt x="2986079" y="784222"/>
                  </a:moveTo>
                  <a:lnTo>
                    <a:pt x="2989234" y="792794"/>
                  </a:lnTo>
                  <a:lnTo>
                    <a:pt x="2950732" y="835022"/>
                  </a:lnTo>
                  <a:lnTo>
                    <a:pt x="2938108" y="829942"/>
                  </a:lnTo>
                  <a:lnTo>
                    <a:pt x="2936846" y="815337"/>
                  </a:lnTo>
                  <a:lnTo>
                    <a:pt x="2944104" y="803589"/>
                  </a:lnTo>
                  <a:lnTo>
                    <a:pt x="2956728" y="805494"/>
                  </a:lnTo>
                  <a:lnTo>
                    <a:pt x="2963040" y="796922"/>
                  </a:lnTo>
                  <a:lnTo>
                    <a:pt x="2969036" y="784539"/>
                  </a:lnTo>
                  <a:close/>
                  <a:moveTo>
                    <a:pt x="3181826" y="777876"/>
                  </a:moveTo>
                  <a:lnTo>
                    <a:pt x="3189253" y="786862"/>
                  </a:lnTo>
                  <a:lnTo>
                    <a:pt x="3181181" y="793751"/>
                  </a:lnTo>
                  <a:lnTo>
                    <a:pt x="3170203" y="787760"/>
                  </a:lnTo>
                  <a:close/>
                  <a:moveTo>
                    <a:pt x="2989234" y="760410"/>
                  </a:moveTo>
                  <a:lnTo>
                    <a:pt x="3000346" y="771020"/>
                  </a:lnTo>
                  <a:lnTo>
                    <a:pt x="2997078" y="785810"/>
                  </a:lnTo>
                  <a:lnTo>
                    <a:pt x="2989559" y="779380"/>
                  </a:lnTo>
                  <a:cubicBezTo>
                    <a:pt x="2989451" y="773057"/>
                    <a:pt x="2989342" y="766733"/>
                    <a:pt x="2989234" y="760410"/>
                  </a:cubicBezTo>
                  <a:close/>
                  <a:moveTo>
                    <a:pt x="3084673" y="733425"/>
                  </a:moveTo>
                  <a:lnTo>
                    <a:pt x="3095591" y="744629"/>
                  </a:lnTo>
                  <a:lnTo>
                    <a:pt x="3089491" y="761915"/>
                  </a:lnTo>
                  <a:lnTo>
                    <a:pt x="3078568" y="778881"/>
                  </a:lnTo>
                  <a:lnTo>
                    <a:pt x="3073427" y="784323"/>
                  </a:lnTo>
                  <a:lnTo>
                    <a:pt x="3061541" y="788805"/>
                  </a:lnTo>
                  <a:lnTo>
                    <a:pt x="3062825" y="799369"/>
                  </a:lnTo>
                  <a:lnTo>
                    <a:pt x="3065074" y="811213"/>
                  </a:lnTo>
                  <a:lnTo>
                    <a:pt x="3056400" y="808972"/>
                  </a:lnTo>
                  <a:lnTo>
                    <a:pt x="3054472" y="788805"/>
                  </a:lnTo>
                  <a:lnTo>
                    <a:pt x="3063789" y="766077"/>
                  </a:lnTo>
                  <a:lnTo>
                    <a:pt x="3045477" y="773119"/>
                  </a:lnTo>
                  <a:lnTo>
                    <a:pt x="3028448" y="802890"/>
                  </a:lnTo>
                  <a:lnTo>
                    <a:pt x="3016882" y="795527"/>
                  </a:lnTo>
                  <a:lnTo>
                    <a:pt x="3014633" y="784643"/>
                  </a:lnTo>
                  <a:lnTo>
                    <a:pt x="3028127" y="766397"/>
                  </a:lnTo>
                  <a:lnTo>
                    <a:pt x="3045477" y="749431"/>
                  </a:lnTo>
                  <a:lnTo>
                    <a:pt x="3065396" y="743989"/>
                  </a:lnTo>
                  <a:close/>
                  <a:moveTo>
                    <a:pt x="3205129" y="719138"/>
                  </a:moveTo>
                  <a:lnTo>
                    <a:pt x="3203253" y="736387"/>
                  </a:lnTo>
                  <a:lnTo>
                    <a:pt x="3189807" y="739776"/>
                  </a:lnTo>
                  <a:lnTo>
                    <a:pt x="3184491" y="726222"/>
                  </a:lnTo>
                  <a:close/>
                  <a:moveTo>
                    <a:pt x="3048002" y="700087"/>
                  </a:moveTo>
                  <a:lnTo>
                    <a:pt x="3055726" y="703262"/>
                  </a:lnTo>
                  <a:lnTo>
                    <a:pt x="3059084" y="711517"/>
                  </a:lnTo>
                  <a:lnTo>
                    <a:pt x="3057069" y="725170"/>
                  </a:lnTo>
                  <a:lnTo>
                    <a:pt x="3044980" y="725487"/>
                  </a:lnTo>
                  <a:lnTo>
                    <a:pt x="3041621" y="709612"/>
                  </a:lnTo>
                  <a:close/>
                  <a:moveTo>
                    <a:pt x="3147591" y="608011"/>
                  </a:moveTo>
                  <a:lnTo>
                    <a:pt x="3157047" y="609291"/>
                  </a:lnTo>
                  <a:lnTo>
                    <a:pt x="3163667" y="632651"/>
                  </a:lnTo>
                  <a:lnTo>
                    <a:pt x="3154210" y="648332"/>
                  </a:lnTo>
                  <a:lnTo>
                    <a:pt x="3165873" y="659212"/>
                  </a:lnTo>
                  <a:lnTo>
                    <a:pt x="3165873" y="666572"/>
                  </a:lnTo>
                  <a:lnTo>
                    <a:pt x="3150428" y="687053"/>
                  </a:lnTo>
                  <a:lnTo>
                    <a:pt x="3152319" y="699533"/>
                  </a:lnTo>
                  <a:lnTo>
                    <a:pt x="3167134" y="696333"/>
                  </a:lnTo>
                  <a:lnTo>
                    <a:pt x="3173439" y="675853"/>
                  </a:lnTo>
                  <a:lnTo>
                    <a:pt x="3178482" y="657932"/>
                  </a:lnTo>
                  <a:lnTo>
                    <a:pt x="3193298" y="651212"/>
                  </a:lnTo>
                  <a:lnTo>
                    <a:pt x="3183211" y="634571"/>
                  </a:lnTo>
                  <a:lnTo>
                    <a:pt x="3192983" y="621771"/>
                  </a:lnTo>
                  <a:lnTo>
                    <a:pt x="3196765" y="625611"/>
                  </a:lnTo>
                  <a:lnTo>
                    <a:pt x="3199602" y="629131"/>
                  </a:lnTo>
                  <a:lnTo>
                    <a:pt x="3200548" y="631051"/>
                  </a:lnTo>
                  <a:lnTo>
                    <a:pt x="3201178" y="632331"/>
                  </a:lnTo>
                  <a:lnTo>
                    <a:pt x="3202124" y="632971"/>
                  </a:lnTo>
                  <a:lnTo>
                    <a:pt x="3203070" y="633611"/>
                  </a:lnTo>
                  <a:lnTo>
                    <a:pt x="3204015" y="632971"/>
                  </a:lnTo>
                  <a:lnTo>
                    <a:pt x="3205592" y="632651"/>
                  </a:lnTo>
                  <a:lnTo>
                    <a:pt x="3207483" y="631691"/>
                  </a:lnTo>
                  <a:lnTo>
                    <a:pt x="3208744" y="631051"/>
                  </a:lnTo>
                  <a:lnTo>
                    <a:pt x="3220092" y="642572"/>
                  </a:lnTo>
                  <a:lnTo>
                    <a:pt x="3225766" y="654092"/>
                  </a:lnTo>
                  <a:lnTo>
                    <a:pt x="3206852" y="678093"/>
                  </a:lnTo>
                  <a:lnTo>
                    <a:pt x="3205276" y="700173"/>
                  </a:lnTo>
                  <a:lnTo>
                    <a:pt x="3185102" y="698253"/>
                  </a:lnTo>
                  <a:lnTo>
                    <a:pt x="3181319" y="716174"/>
                  </a:lnTo>
                  <a:lnTo>
                    <a:pt x="3173754" y="726734"/>
                  </a:lnTo>
                  <a:lnTo>
                    <a:pt x="3184472" y="743055"/>
                  </a:lnTo>
                  <a:lnTo>
                    <a:pt x="3173754" y="746255"/>
                  </a:lnTo>
                  <a:lnTo>
                    <a:pt x="3160199" y="738895"/>
                  </a:lnTo>
                  <a:lnTo>
                    <a:pt x="3157047" y="722894"/>
                  </a:lnTo>
                  <a:lnTo>
                    <a:pt x="3154525" y="730894"/>
                  </a:lnTo>
                  <a:lnTo>
                    <a:pt x="3152949" y="736974"/>
                  </a:lnTo>
                  <a:lnTo>
                    <a:pt x="3152004" y="739215"/>
                  </a:lnTo>
                  <a:cubicBezTo>
                    <a:pt x="3151899" y="739855"/>
                    <a:pt x="3151793" y="740495"/>
                    <a:pt x="3151688" y="741135"/>
                  </a:cubicBezTo>
                  <a:lnTo>
                    <a:pt x="3151373" y="743375"/>
                  </a:lnTo>
                  <a:lnTo>
                    <a:pt x="3149482" y="746895"/>
                  </a:lnTo>
                  <a:lnTo>
                    <a:pt x="3144123" y="756495"/>
                  </a:lnTo>
                  <a:lnTo>
                    <a:pt x="3136243" y="769935"/>
                  </a:lnTo>
                  <a:lnTo>
                    <a:pt x="3126786" y="760335"/>
                  </a:lnTo>
                  <a:lnTo>
                    <a:pt x="3129623" y="727694"/>
                  </a:lnTo>
                  <a:lnTo>
                    <a:pt x="3116384" y="740495"/>
                  </a:lnTo>
                  <a:lnTo>
                    <a:pt x="3105036" y="768975"/>
                  </a:lnTo>
                  <a:lnTo>
                    <a:pt x="3097785" y="767055"/>
                  </a:lnTo>
                  <a:lnTo>
                    <a:pt x="3107873" y="742415"/>
                  </a:lnTo>
                  <a:lnTo>
                    <a:pt x="3096209" y="740495"/>
                  </a:lnTo>
                  <a:lnTo>
                    <a:pt x="3094003" y="734094"/>
                  </a:lnTo>
                  <a:lnTo>
                    <a:pt x="3107557" y="727694"/>
                  </a:lnTo>
                  <a:lnTo>
                    <a:pt x="3099992" y="717134"/>
                  </a:lnTo>
                  <a:lnTo>
                    <a:pt x="3127101" y="687053"/>
                  </a:lnTo>
                  <a:lnTo>
                    <a:pt x="3127101" y="668172"/>
                  </a:lnTo>
                  <a:lnTo>
                    <a:pt x="3135297" y="656332"/>
                  </a:lnTo>
                  <a:lnTo>
                    <a:pt x="3128992" y="646732"/>
                  </a:lnTo>
                  <a:close/>
                  <a:moveTo>
                    <a:pt x="3086809" y="601662"/>
                  </a:moveTo>
                  <a:lnTo>
                    <a:pt x="3100900" y="618490"/>
                  </a:lnTo>
                  <a:lnTo>
                    <a:pt x="3095575" y="628967"/>
                  </a:lnTo>
                  <a:lnTo>
                    <a:pt x="3100274" y="649287"/>
                  </a:lnTo>
                  <a:lnTo>
                    <a:pt x="3095888" y="658812"/>
                  </a:lnTo>
                  <a:lnTo>
                    <a:pt x="3117816" y="663575"/>
                  </a:lnTo>
                  <a:lnTo>
                    <a:pt x="3107478" y="680720"/>
                  </a:lnTo>
                  <a:lnTo>
                    <a:pt x="3092755" y="682625"/>
                  </a:lnTo>
                  <a:lnTo>
                    <a:pt x="3067073" y="700087"/>
                  </a:lnTo>
                  <a:lnTo>
                    <a:pt x="3054544" y="696912"/>
                  </a:lnTo>
                  <a:lnTo>
                    <a:pt x="3082423" y="661987"/>
                  </a:lnTo>
                  <a:lnTo>
                    <a:pt x="3052351" y="679767"/>
                  </a:lnTo>
                  <a:lnTo>
                    <a:pt x="3042953" y="679132"/>
                  </a:lnTo>
                  <a:lnTo>
                    <a:pt x="3029170" y="697230"/>
                  </a:lnTo>
                  <a:lnTo>
                    <a:pt x="3024158" y="683577"/>
                  </a:lnTo>
                  <a:lnTo>
                    <a:pt x="3034495" y="675957"/>
                  </a:lnTo>
                  <a:lnTo>
                    <a:pt x="3031050" y="662305"/>
                  </a:lnTo>
                  <a:lnTo>
                    <a:pt x="3042640" y="652780"/>
                  </a:lnTo>
                  <a:lnTo>
                    <a:pt x="3057363" y="649605"/>
                  </a:lnTo>
                  <a:lnTo>
                    <a:pt x="3071460" y="629285"/>
                  </a:lnTo>
                  <a:lnTo>
                    <a:pt x="3083990" y="628332"/>
                  </a:lnTo>
                  <a:lnTo>
                    <a:pt x="3079917" y="611187"/>
                  </a:lnTo>
                  <a:close/>
                  <a:moveTo>
                    <a:pt x="3198778" y="596901"/>
                  </a:moveTo>
                  <a:lnTo>
                    <a:pt x="3208960" y="597864"/>
                  </a:lnTo>
                  <a:lnTo>
                    <a:pt x="3214215" y="603322"/>
                  </a:lnTo>
                  <a:lnTo>
                    <a:pt x="3219798" y="601074"/>
                  </a:lnTo>
                  <a:lnTo>
                    <a:pt x="3227353" y="611349"/>
                  </a:lnTo>
                  <a:lnTo>
                    <a:pt x="3217828" y="625476"/>
                  </a:lnTo>
                  <a:lnTo>
                    <a:pt x="3201405" y="609743"/>
                  </a:lnTo>
                  <a:close/>
                  <a:moveTo>
                    <a:pt x="3164907" y="504825"/>
                  </a:moveTo>
                  <a:lnTo>
                    <a:pt x="3188311" y="509905"/>
                  </a:lnTo>
                  <a:lnTo>
                    <a:pt x="3190841" y="523558"/>
                  </a:lnTo>
                  <a:lnTo>
                    <a:pt x="3182302" y="535305"/>
                  </a:lnTo>
                  <a:lnTo>
                    <a:pt x="3184516" y="554355"/>
                  </a:lnTo>
                  <a:lnTo>
                    <a:pt x="3172181" y="566103"/>
                  </a:lnTo>
                  <a:lnTo>
                    <a:pt x="3164591" y="582930"/>
                  </a:lnTo>
                  <a:lnTo>
                    <a:pt x="3136444" y="592455"/>
                  </a:lnTo>
                  <a:lnTo>
                    <a:pt x="3124110" y="622300"/>
                  </a:lnTo>
                  <a:lnTo>
                    <a:pt x="3119998" y="619125"/>
                  </a:lnTo>
                  <a:lnTo>
                    <a:pt x="3120631" y="611823"/>
                  </a:lnTo>
                  <a:lnTo>
                    <a:pt x="3109878" y="602615"/>
                  </a:lnTo>
                  <a:lnTo>
                    <a:pt x="3132965" y="578803"/>
                  </a:lnTo>
                  <a:lnTo>
                    <a:pt x="3136127" y="555943"/>
                  </a:lnTo>
                  <a:lnTo>
                    <a:pt x="3151941" y="553403"/>
                  </a:lnTo>
                  <a:lnTo>
                    <a:pt x="3155736" y="542925"/>
                  </a:lnTo>
                  <a:lnTo>
                    <a:pt x="3151624" y="531495"/>
                  </a:lnTo>
                  <a:lnTo>
                    <a:pt x="3157950" y="523875"/>
                  </a:lnTo>
                  <a:close/>
                  <a:moveTo>
                    <a:pt x="4364771" y="471424"/>
                  </a:moveTo>
                  <a:lnTo>
                    <a:pt x="4352063" y="473328"/>
                  </a:lnTo>
                  <a:lnTo>
                    <a:pt x="4349204" y="492370"/>
                  </a:lnTo>
                  <a:lnTo>
                    <a:pt x="4353334" y="505065"/>
                  </a:lnTo>
                  <a:lnTo>
                    <a:pt x="4345709" y="514269"/>
                  </a:lnTo>
                  <a:lnTo>
                    <a:pt x="4338402" y="505383"/>
                  </a:lnTo>
                  <a:lnTo>
                    <a:pt x="4341579" y="493005"/>
                  </a:lnTo>
                  <a:lnTo>
                    <a:pt x="4337131" y="479358"/>
                  </a:lnTo>
                  <a:lnTo>
                    <a:pt x="4322835" y="489514"/>
                  </a:lnTo>
                  <a:lnTo>
                    <a:pt x="4315210" y="501892"/>
                  </a:lnTo>
                  <a:lnTo>
                    <a:pt x="4319976" y="515538"/>
                  </a:lnTo>
                  <a:lnTo>
                    <a:pt x="4326647" y="515538"/>
                  </a:lnTo>
                  <a:lnTo>
                    <a:pt x="4334590" y="522203"/>
                  </a:lnTo>
                  <a:lnTo>
                    <a:pt x="4333319" y="536167"/>
                  </a:lnTo>
                  <a:lnTo>
                    <a:pt x="4321882" y="530455"/>
                  </a:lnTo>
                  <a:lnTo>
                    <a:pt x="4315210" y="539658"/>
                  </a:lnTo>
                  <a:lnTo>
                    <a:pt x="4297419" y="537119"/>
                  </a:lnTo>
                  <a:lnTo>
                    <a:pt x="4292971" y="550766"/>
                  </a:lnTo>
                  <a:lnTo>
                    <a:pt x="4282805" y="553940"/>
                  </a:lnTo>
                  <a:lnTo>
                    <a:pt x="4274862" y="552353"/>
                  </a:lnTo>
                  <a:lnTo>
                    <a:pt x="4260566" y="563778"/>
                  </a:lnTo>
                  <a:lnTo>
                    <a:pt x="4263425" y="579647"/>
                  </a:lnTo>
                  <a:lnTo>
                    <a:pt x="4256754" y="585677"/>
                  </a:lnTo>
                  <a:lnTo>
                    <a:pt x="4246270" y="586312"/>
                  </a:lnTo>
                  <a:lnTo>
                    <a:pt x="4233244" y="586946"/>
                  </a:lnTo>
                  <a:lnTo>
                    <a:pt x="4227843" y="601863"/>
                  </a:lnTo>
                  <a:lnTo>
                    <a:pt x="4232926" y="608210"/>
                  </a:lnTo>
                  <a:lnTo>
                    <a:pt x="4241504" y="605036"/>
                  </a:lnTo>
                  <a:lnTo>
                    <a:pt x="4247858" y="609797"/>
                  </a:lnTo>
                  <a:lnTo>
                    <a:pt x="4239280" y="612653"/>
                  </a:lnTo>
                  <a:lnTo>
                    <a:pt x="4244363" y="622174"/>
                  </a:lnTo>
                  <a:lnTo>
                    <a:pt x="4254530" y="624396"/>
                  </a:lnTo>
                  <a:lnTo>
                    <a:pt x="4259295" y="613288"/>
                  </a:lnTo>
                  <a:lnTo>
                    <a:pt x="4260248" y="619635"/>
                  </a:lnTo>
                  <a:lnTo>
                    <a:pt x="4269462" y="628204"/>
                  </a:lnTo>
                  <a:lnTo>
                    <a:pt x="4263108" y="631378"/>
                  </a:lnTo>
                  <a:lnTo>
                    <a:pt x="4252624" y="629791"/>
                  </a:lnTo>
                  <a:lnTo>
                    <a:pt x="4260566" y="643755"/>
                  </a:lnTo>
                  <a:lnTo>
                    <a:pt x="4275180" y="653594"/>
                  </a:lnTo>
                  <a:lnTo>
                    <a:pt x="4289477" y="646612"/>
                  </a:lnTo>
                  <a:lnTo>
                    <a:pt x="4287570" y="633599"/>
                  </a:lnTo>
                  <a:lnTo>
                    <a:pt x="4297101" y="628839"/>
                  </a:lnTo>
                  <a:lnTo>
                    <a:pt x="4302185" y="638360"/>
                  </a:lnTo>
                  <a:lnTo>
                    <a:pt x="4312669" y="637725"/>
                  </a:lnTo>
                  <a:lnTo>
                    <a:pt x="4312033" y="628204"/>
                  </a:lnTo>
                  <a:lnTo>
                    <a:pt x="4308221" y="616462"/>
                  </a:lnTo>
                  <a:lnTo>
                    <a:pt x="4317752" y="615827"/>
                  </a:lnTo>
                  <a:lnTo>
                    <a:pt x="4332048" y="624396"/>
                  </a:lnTo>
                  <a:lnTo>
                    <a:pt x="4339673" y="624396"/>
                  </a:lnTo>
                  <a:lnTo>
                    <a:pt x="4339547" y="624461"/>
                  </a:lnTo>
                  <a:lnTo>
                    <a:pt x="4339882" y="624461"/>
                  </a:lnTo>
                  <a:lnTo>
                    <a:pt x="4340199" y="623826"/>
                  </a:lnTo>
                  <a:lnTo>
                    <a:pt x="4341172" y="623340"/>
                  </a:lnTo>
                  <a:lnTo>
                    <a:pt x="4347298" y="612018"/>
                  </a:lnTo>
                  <a:lnTo>
                    <a:pt x="4332366" y="604402"/>
                  </a:lnTo>
                  <a:lnTo>
                    <a:pt x="4328236" y="605354"/>
                  </a:lnTo>
                  <a:lnTo>
                    <a:pt x="4317434" y="588216"/>
                  </a:lnTo>
                  <a:lnTo>
                    <a:pt x="4329189" y="567587"/>
                  </a:lnTo>
                  <a:lnTo>
                    <a:pt x="4344121" y="564731"/>
                  </a:lnTo>
                  <a:lnTo>
                    <a:pt x="4350793" y="555210"/>
                  </a:lnTo>
                  <a:lnTo>
                    <a:pt x="4348886" y="549814"/>
                  </a:lnTo>
                  <a:lnTo>
                    <a:pt x="4361912" y="539976"/>
                  </a:lnTo>
                  <a:lnTo>
                    <a:pt x="4359053" y="525059"/>
                  </a:lnTo>
                  <a:lnTo>
                    <a:pt x="4355876" y="522838"/>
                  </a:lnTo>
                  <a:lnTo>
                    <a:pt x="4355240" y="513634"/>
                  </a:lnTo>
                  <a:lnTo>
                    <a:pt x="4380021" y="502526"/>
                  </a:lnTo>
                  <a:lnTo>
                    <a:pt x="4384151" y="488879"/>
                  </a:lnTo>
                  <a:lnTo>
                    <a:pt x="4380339" y="476185"/>
                  </a:lnTo>
                  <a:lnTo>
                    <a:pt x="4369537" y="489514"/>
                  </a:lnTo>
                  <a:lnTo>
                    <a:pt x="4360959" y="501892"/>
                  </a:lnTo>
                  <a:lnTo>
                    <a:pt x="4359053" y="486023"/>
                  </a:lnTo>
                  <a:lnTo>
                    <a:pt x="4366360" y="478724"/>
                  </a:lnTo>
                  <a:close/>
                  <a:moveTo>
                    <a:pt x="3304349" y="431801"/>
                  </a:moveTo>
                  <a:lnTo>
                    <a:pt x="3318916" y="437795"/>
                  </a:lnTo>
                  <a:lnTo>
                    <a:pt x="3327783" y="453570"/>
                  </a:lnTo>
                  <a:lnTo>
                    <a:pt x="3334751" y="432432"/>
                  </a:lnTo>
                  <a:lnTo>
                    <a:pt x="3344568" y="440950"/>
                  </a:lnTo>
                  <a:lnTo>
                    <a:pt x="3340451" y="462719"/>
                  </a:lnTo>
                  <a:lnTo>
                    <a:pt x="3344885" y="472183"/>
                  </a:lnTo>
                  <a:lnTo>
                    <a:pt x="3354069" y="456409"/>
                  </a:lnTo>
                  <a:lnTo>
                    <a:pt x="3367053" y="470290"/>
                  </a:lnTo>
                  <a:lnTo>
                    <a:pt x="3355335" y="475338"/>
                  </a:lnTo>
                  <a:lnTo>
                    <a:pt x="3360719" y="488904"/>
                  </a:lnTo>
                  <a:lnTo>
                    <a:pt x="3347101" y="510988"/>
                  </a:lnTo>
                  <a:cubicBezTo>
                    <a:pt x="3346784" y="517298"/>
                    <a:pt x="3346468" y="523607"/>
                    <a:pt x="3346151" y="529917"/>
                  </a:cubicBezTo>
                  <a:lnTo>
                    <a:pt x="3358185" y="549477"/>
                  </a:lnTo>
                  <a:lnTo>
                    <a:pt x="3320183" y="551055"/>
                  </a:lnTo>
                  <a:lnTo>
                    <a:pt x="3317016" y="534649"/>
                  </a:lnTo>
                  <a:lnTo>
                    <a:pt x="3296748" y="556733"/>
                  </a:lnTo>
                  <a:lnTo>
                    <a:pt x="3274897" y="555471"/>
                  </a:lnTo>
                  <a:lnTo>
                    <a:pt x="3256845" y="581026"/>
                  </a:lnTo>
                  <a:lnTo>
                    <a:pt x="3243228" y="566513"/>
                  </a:lnTo>
                  <a:lnTo>
                    <a:pt x="3249562" y="556102"/>
                  </a:lnTo>
                  <a:lnTo>
                    <a:pt x="3270780" y="552317"/>
                  </a:lnTo>
                  <a:lnTo>
                    <a:pt x="3271413" y="539066"/>
                  </a:lnTo>
                  <a:lnTo>
                    <a:pt x="3255579" y="533703"/>
                  </a:lnTo>
                  <a:lnTo>
                    <a:pt x="3252412" y="523292"/>
                  </a:lnTo>
                  <a:lnTo>
                    <a:pt x="3267296" y="516036"/>
                  </a:lnTo>
                  <a:lnTo>
                    <a:pt x="3250828" y="500261"/>
                  </a:lnTo>
                  <a:lnTo>
                    <a:pt x="3264763" y="481332"/>
                  </a:lnTo>
                  <a:lnTo>
                    <a:pt x="3300548" y="488588"/>
                  </a:lnTo>
                  <a:lnTo>
                    <a:pt x="3308782" y="480070"/>
                  </a:lnTo>
                  <a:lnTo>
                    <a:pt x="3286614" y="469975"/>
                  </a:lnTo>
                  <a:lnTo>
                    <a:pt x="3288831" y="456093"/>
                  </a:lnTo>
                  <a:lnTo>
                    <a:pt x="3310999" y="462088"/>
                  </a:lnTo>
                  <a:close/>
                  <a:moveTo>
                    <a:pt x="3435951" y="361951"/>
                  </a:moveTo>
                  <a:lnTo>
                    <a:pt x="3459129" y="379352"/>
                  </a:lnTo>
                  <a:cubicBezTo>
                    <a:pt x="3458917" y="383993"/>
                    <a:pt x="3458706" y="388633"/>
                    <a:pt x="3458494" y="393274"/>
                  </a:cubicBezTo>
                  <a:lnTo>
                    <a:pt x="3438491" y="404980"/>
                  </a:lnTo>
                  <a:lnTo>
                    <a:pt x="3440714" y="424913"/>
                  </a:lnTo>
                  <a:lnTo>
                    <a:pt x="3394358" y="452439"/>
                  </a:lnTo>
                  <a:lnTo>
                    <a:pt x="3382928" y="442314"/>
                  </a:lnTo>
                  <a:lnTo>
                    <a:pt x="3371816" y="427444"/>
                  </a:lnTo>
                  <a:lnTo>
                    <a:pt x="3393088" y="427444"/>
                  </a:lnTo>
                  <a:lnTo>
                    <a:pt x="3385468" y="404031"/>
                  </a:lnTo>
                  <a:lnTo>
                    <a:pt x="3411821" y="400867"/>
                  </a:lnTo>
                  <a:lnTo>
                    <a:pt x="3418171" y="384098"/>
                  </a:lnTo>
                  <a:lnTo>
                    <a:pt x="3424521" y="395805"/>
                  </a:lnTo>
                  <a:lnTo>
                    <a:pt x="3429919" y="395488"/>
                  </a:lnTo>
                  <a:lnTo>
                    <a:pt x="3424521" y="373657"/>
                  </a:lnTo>
                  <a:close/>
                  <a:moveTo>
                    <a:pt x="3528661" y="334961"/>
                  </a:moveTo>
                  <a:lnTo>
                    <a:pt x="3536916" y="337252"/>
                  </a:lnTo>
                  <a:lnTo>
                    <a:pt x="3529613" y="364093"/>
                  </a:lnTo>
                  <a:lnTo>
                    <a:pt x="3509928" y="366711"/>
                  </a:lnTo>
                  <a:lnTo>
                    <a:pt x="3505166" y="354600"/>
                  </a:lnTo>
                  <a:lnTo>
                    <a:pt x="3523263" y="347072"/>
                  </a:lnTo>
                  <a:close/>
                  <a:moveTo>
                    <a:pt x="4276189" y="308170"/>
                  </a:moveTo>
                  <a:lnTo>
                    <a:pt x="4271925" y="310848"/>
                  </a:lnTo>
                  <a:cubicBezTo>
                    <a:pt x="4271963" y="310963"/>
                    <a:pt x="4272002" y="311077"/>
                    <a:pt x="4272040" y="311192"/>
                  </a:cubicBezTo>
                  <a:close/>
                  <a:moveTo>
                    <a:pt x="3488655" y="279400"/>
                  </a:moveTo>
                  <a:lnTo>
                    <a:pt x="3501355" y="287882"/>
                  </a:lnTo>
                  <a:lnTo>
                    <a:pt x="3495958" y="298248"/>
                  </a:lnTo>
                  <a:lnTo>
                    <a:pt x="3498180" y="309557"/>
                  </a:lnTo>
                  <a:lnTo>
                    <a:pt x="3516278" y="322123"/>
                  </a:lnTo>
                  <a:lnTo>
                    <a:pt x="3497545" y="345054"/>
                  </a:lnTo>
                  <a:lnTo>
                    <a:pt x="3490560" y="364845"/>
                  </a:lnTo>
                  <a:lnTo>
                    <a:pt x="3473415" y="368300"/>
                  </a:lnTo>
                  <a:lnTo>
                    <a:pt x="3448015" y="342541"/>
                  </a:lnTo>
                  <a:lnTo>
                    <a:pt x="3445475" y="316468"/>
                  </a:lnTo>
                  <a:lnTo>
                    <a:pt x="3433728" y="314269"/>
                  </a:lnTo>
                  <a:lnTo>
                    <a:pt x="3433728" y="302960"/>
                  </a:lnTo>
                  <a:lnTo>
                    <a:pt x="3438808" y="289138"/>
                  </a:lnTo>
                  <a:lnTo>
                    <a:pt x="3454683" y="296678"/>
                  </a:lnTo>
                  <a:lnTo>
                    <a:pt x="3479130" y="296364"/>
                  </a:lnTo>
                  <a:lnTo>
                    <a:pt x="3466748" y="317096"/>
                  </a:lnTo>
                  <a:lnTo>
                    <a:pt x="3478495" y="340028"/>
                  </a:lnTo>
                  <a:lnTo>
                    <a:pt x="3478495" y="328719"/>
                  </a:lnTo>
                  <a:lnTo>
                    <a:pt x="3494053" y="309557"/>
                  </a:lnTo>
                  <a:close/>
                  <a:moveTo>
                    <a:pt x="3621053" y="250824"/>
                  </a:moveTo>
                  <a:lnTo>
                    <a:pt x="3633753" y="259353"/>
                  </a:lnTo>
                  <a:lnTo>
                    <a:pt x="3618195" y="280201"/>
                  </a:lnTo>
                  <a:lnTo>
                    <a:pt x="3627720" y="304208"/>
                  </a:lnTo>
                  <a:lnTo>
                    <a:pt x="3615973" y="312737"/>
                  </a:lnTo>
                  <a:lnTo>
                    <a:pt x="3601050" y="303577"/>
                  </a:lnTo>
                  <a:lnTo>
                    <a:pt x="3603273" y="292837"/>
                  </a:lnTo>
                  <a:lnTo>
                    <a:pt x="3595653" y="274199"/>
                  </a:lnTo>
                  <a:lnTo>
                    <a:pt x="3604860" y="268830"/>
                  </a:lnTo>
                  <a:lnTo>
                    <a:pt x="3610258" y="258405"/>
                  </a:lnTo>
                  <a:close/>
                  <a:moveTo>
                    <a:pt x="3463697" y="247649"/>
                  </a:moveTo>
                  <a:lnTo>
                    <a:pt x="3468654" y="252812"/>
                  </a:lnTo>
                  <a:lnTo>
                    <a:pt x="3466904" y="273140"/>
                  </a:lnTo>
                  <a:lnTo>
                    <a:pt x="3463988" y="287337"/>
                  </a:lnTo>
                  <a:lnTo>
                    <a:pt x="3454366" y="273140"/>
                  </a:lnTo>
                  <a:close/>
                  <a:moveTo>
                    <a:pt x="3514243" y="244475"/>
                  </a:moveTo>
                  <a:lnTo>
                    <a:pt x="3523940" y="256388"/>
                  </a:lnTo>
                  <a:lnTo>
                    <a:pt x="3525232" y="268946"/>
                  </a:lnTo>
                  <a:lnTo>
                    <a:pt x="3543655" y="271200"/>
                  </a:lnTo>
                  <a:lnTo>
                    <a:pt x="3546887" y="284080"/>
                  </a:lnTo>
                  <a:lnTo>
                    <a:pt x="3557553" y="287944"/>
                  </a:lnTo>
                  <a:lnTo>
                    <a:pt x="3554644" y="304044"/>
                  </a:lnTo>
                  <a:lnTo>
                    <a:pt x="3540746" y="312737"/>
                  </a:lnTo>
                  <a:lnTo>
                    <a:pt x="3524586" y="294706"/>
                  </a:lnTo>
                  <a:lnTo>
                    <a:pt x="3514890" y="285046"/>
                  </a:lnTo>
                  <a:lnTo>
                    <a:pt x="3517476" y="269268"/>
                  </a:lnTo>
                  <a:lnTo>
                    <a:pt x="3503578" y="253168"/>
                  </a:lnTo>
                  <a:close/>
                  <a:moveTo>
                    <a:pt x="3570253" y="234949"/>
                  </a:moveTo>
                  <a:lnTo>
                    <a:pt x="3579778" y="251203"/>
                  </a:lnTo>
                  <a:lnTo>
                    <a:pt x="3571205" y="257174"/>
                  </a:lnTo>
                  <a:lnTo>
                    <a:pt x="3563903" y="249213"/>
                  </a:lnTo>
                  <a:lnTo>
                    <a:pt x="3564855" y="239261"/>
                  </a:lnTo>
                  <a:close/>
                  <a:moveTo>
                    <a:pt x="3805219" y="211137"/>
                  </a:moveTo>
                  <a:lnTo>
                    <a:pt x="3835518" y="224790"/>
                  </a:lnTo>
                  <a:lnTo>
                    <a:pt x="3846478" y="244792"/>
                  </a:lnTo>
                  <a:lnTo>
                    <a:pt x="3843254" y="252412"/>
                  </a:lnTo>
                  <a:lnTo>
                    <a:pt x="3818435" y="250190"/>
                  </a:lnTo>
                  <a:lnTo>
                    <a:pt x="3782978" y="229552"/>
                  </a:lnTo>
                  <a:close/>
                  <a:moveTo>
                    <a:pt x="3716499" y="206375"/>
                  </a:moveTo>
                  <a:lnTo>
                    <a:pt x="3732178" y="217487"/>
                  </a:lnTo>
                  <a:lnTo>
                    <a:pt x="3721516" y="233363"/>
                  </a:lnTo>
                  <a:lnTo>
                    <a:pt x="3706778" y="208280"/>
                  </a:lnTo>
                  <a:close/>
                  <a:moveTo>
                    <a:pt x="3892555" y="152400"/>
                  </a:moveTo>
                  <a:lnTo>
                    <a:pt x="3891607" y="170764"/>
                  </a:lnTo>
                  <a:lnTo>
                    <a:pt x="3900454" y="183652"/>
                  </a:lnTo>
                  <a:lnTo>
                    <a:pt x="3893187" y="195573"/>
                  </a:lnTo>
                  <a:lnTo>
                    <a:pt x="3880232" y="211682"/>
                  </a:lnTo>
                  <a:lnTo>
                    <a:pt x="3858431" y="239713"/>
                  </a:lnTo>
                  <a:lnTo>
                    <a:pt x="3847056" y="236491"/>
                  </a:lnTo>
                  <a:lnTo>
                    <a:pt x="3847056" y="209749"/>
                  </a:lnTo>
                  <a:lnTo>
                    <a:pt x="3835366" y="197184"/>
                  </a:lnTo>
                  <a:lnTo>
                    <a:pt x="3845477" y="175597"/>
                  </a:lnTo>
                  <a:lnTo>
                    <a:pt x="3859379" y="186230"/>
                  </a:lnTo>
                  <a:lnTo>
                    <a:pt x="3862538" y="172376"/>
                  </a:lnTo>
                  <a:lnTo>
                    <a:pt x="3883076" y="158199"/>
                  </a:lnTo>
                  <a:close/>
                  <a:moveTo>
                    <a:pt x="3911566" y="117476"/>
                  </a:moveTo>
                  <a:lnTo>
                    <a:pt x="3927580" y="122238"/>
                  </a:lnTo>
                  <a:lnTo>
                    <a:pt x="3940141" y="148591"/>
                  </a:lnTo>
                  <a:lnTo>
                    <a:pt x="3932918" y="162243"/>
                  </a:lnTo>
                  <a:lnTo>
                    <a:pt x="3918474" y="169864"/>
                  </a:lnTo>
                  <a:lnTo>
                    <a:pt x="3912822" y="142558"/>
                  </a:lnTo>
                  <a:cubicBezTo>
                    <a:pt x="3912403" y="134197"/>
                    <a:pt x="3911985" y="125837"/>
                    <a:pt x="3911566" y="117476"/>
                  </a:cubicBezTo>
                  <a:close/>
                  <a:moveTo>
                    <a:pt x="3882623" y="82550"/>
                  </a:moveTo>
                  <a:lnTo>
                    <a:pt x="3889341" y="101343"/>
                  </a:lnTo>
                  <a:lnTo>
                    <a:pt x="3872388" y="111216"/>
                  </a:lnTo>
                  <a:lnTo>
                    <a:pt x="3852236" y="124912"/>
                  </a:lnTo>
                  <a:lnTo>
                    <a:pt x="3842640" y="147527"/>
                  </a:lnTo>
                  <a:lnTo>
                    <a:pt x="3811932" y="167593"/>
                  </a:lnTo>
                  <a:lnTo>
                    <a:pt x="3800417" y="182563"/>
                  </a:lnTo>
                  <a:lnTo>
                    <a:pt x="3792740" y="163771"/>
                  </a:lnTo>
                  <a:lnTo>
                    <a:pt x="3782184" y="174282"/>
                  </a:lnTo>
                  <a:lnTo>
                    <a:pt x="3762352" y="178741"/>
                  </a:lnTo>
                  <a:lnTo>
                    <a:pt x="3763951" y="163771"/>
                  </a:lnTo>
                  <a:lnTo>
                    <a:pt x="3760753" y="144979"/>
                  </a:lnTo>
                  <a:lnTo>
                    <a:pt x="3783783" y="138290"/>
                  </a:lnTo>
                  <a:lnTo>
                    <a:pt x="3794659" y="121409"/>
                  </a:lnTo>
                  <a:lnTo>
                    <a:pt x="3808413" y="128735"/>
                  </a:lnTo>
                  <a:lnTo>
                    <a:pt x="3806494" y="142431"/>
                  </a:lnTo>
                  <a:lnTo>
                    <a:pt x="3826646" y="134468"/>
                  </a:lnTo>
                  <a:lnTo>
                    <a:pt x="3823447" y="118861"/>
                  </a:lnTo>
                  <a:lnTo>
                    <a:pt x="3858313" y="100706"/>
                  </a:lnTo>
                  <a:lnTo>
                    <a:pt x="3867909" y="104846"/>
                  </a:lnTo>
                  <a:lnTo>
                    <a:pt x="3873987" y="88921"/>
                  </a:lnTo>
                  <a:close/>
                  <a:moveTo>
                    <a:pt x="3954178" y="46037"/>
                  </a:moveTo>
                  <a:lnTo>
                    <a:pt x="3965541" y="53654"/>
                  </a:lnTo>
                  <a:cubicBezTo>
                    <a:pt x="3965095" y="60458"/>
                    <a:pt x="3964650" y="67263"/>
                    <a:pt x="3964204" y="74067"/>
                  </a:cubicBezTo>
                  <a:lnTo>
                    <a:pt x="3953175" y="76200"/>
                  </a:lnTo>
                  <a:lnTo>
                    <a:pt x="3955514" y="67974"/>
                  </a:lnTo>
                  <a:lnTo>
                    <a:pt x="3946491" y="64318"/>
                  </a:lnTo>
                  <a:close/>
                  <a:moveTo>
                    <a:pt x="4240178" y="42862"/>
                  </a:moveTo>
                  <a:lnTo>
                    <a:pt x="4253469" y="43488"/>
                  </a:lnTo>
                  <a:cubicBezTo>
                    <a:pt x="4253801" y="50159"/>
                    <a:pt x="4254134" y="56829"/>
                    <a:pt x="4254466" y="63500"/>
                  </a:cubicBezTo>
                  <a:close/>
                  <a:moveTo>
                    <a:pt x="4283567" y="2124"/>
                  </a:moveTo>
                  <a:lnTo>
                    <a:pt x="4289750" y="3880"/>
                  </a:lnTo>
                  <a:lnTo>
                    <a:pt x="4307921" y="26351"/>
                  </a:lnTo>
                  <a:lnTo>
                    <a:pt x="4311095" y="16826"/>
                  </a:lnTo>
                  <a:lnTo>
                    <a:pt x="4314150" y="10809"/>
                  </a:lnTo>
                  <a:lnTo>
                    <a:pt x="4334458" y="16576"/>
                  </a:lnTo>
                  <a:lnTo>
                    <a:pt x="4344797" y="20074"/>
                  </a:lnTo>
                  <a:lnTo>
                    <a:pt x="4331090" y="40956"/>
                  </a:lnTo>
                  <a:lnTo>
                    <a:pt x="4363145" y="29208"/>
                  </a:lnTo>
                  <a:lnTo>
                    <a:pt x="4366319" y="54291"/>
                  </a:lnTo>
                  <a:lnTo>
                    <a:pt x="4331407" y="89533"/>
                  </a:lnTo>
                  <a:lnTo>
                    <a:pt x="4304430" y="84453"/>
                  </a:lnTo>
                  <a:lnTo>
                    <a:pt x="4322203" y="103186"/>
                  </a:lnTo>
                  <a:lnTo>
                    <a:pt x="4318077" y="112711"/>
                  </a:lnTo>
                  <a:lnTo>
                    <a:pt x="4296178" y="128586"/>
                  </a:lnTo>
                  <a:lnTo>
                    <a:pt x="4289830" y="141603"/>
                  </a:lnTo>
                  <a:lnTo>
                    <a:pt x="4330772" y="120331"/>
                  </a:lnTo>
                  <a:lnTo>
                    <a:pt x="4344737" y="116838"/>
                  </a:lnTo>
                  <a:lnTo>
                    <a:pt x="4334263" y="162241"/>
                  </a:lnTo>
                  <a:lnTo>
                    <a:pt x="4311412" y="184466"/>
                  </a:lnTo>
                  <a:lnTo>
                    <a:pt x="4315538" y="192086"/>
                  </a:lnTo>
                  <a:lnTo>
                    <a:pt x="4331407" y="180338"/>
                  </a:lnTo>
                  <a:lnTo>
                    <a:pt x="4337755" y="183196"/>
                  </a:lnTo>
                  <a:lnTo>
                    <a:pt x="4336168" y="219391"/>
                  </a:lnTo>
                  <a:lnTo>
                    <a:pt x="4318712" y="285748"/>
                  </a:lnTo>
                  <a:lnTo>
                    <a:pt x="4278405" y="298766"/>
                  </a:lnTo>
                  <a:lnTo>
                    <a:pt x="4304430" y="295591"/>
                  </a:lnTo>
                  <a:lnTo>
                    <a:pt x="4326329" y="288606"/>
                  </a:lnTo>
                  <a:lnTo>
                    <a:pt x="4333946" y="251458"/>
                  </a:lnTo>
                  <a:lnTo>
                    <a:pt x="4359654" y="182561"/>
                  </a:lnTo>
                  <a:lnTo>
                    <a:pt x="4377109" y="186053"/>
                  </a:lnTo>
                  <a:lnTo>
                    <a:pt x="4357749" y="157796"/>
                  </a:lnTo>
                  <a:lnTo>
                    <a:pt x="4379331" y="98741"/>
                  </a:lnTo>
                  <a:lnTo>
                    <a:pt x="4394248" y="92391"/>
                  </a:lnTo>
                  <a:cubicBezTo>
                    <a:pt x="4394460" y="82443"/>
                    <a:pt x="4394671" y="72494"/>
                    <a:pt x="4394883" y="62546"/>
                  </a:cubicBezTo>
                  <a:lnTo>
                    <a:pt x="4419321" y="81278"/>
                  </a:lnTo>
                  <a:lnTo>
                    <a:pt x="4435189" y="79056"/>
                  </a:lnTo>
                  <a:lnTo>
                    <a:pt x="4449154" y="100011"/>
                  </a:lnTo>
                  <a:lnTo>
                    <a:pt x="4437729" y="117156"/>
                  </a:lnTo>
                  <a:lnTo>
                    <a:pt x="4451376" y="126681"/>
                  </a:lnTo>
                  <a:lnTo>
                    <a:pt x="4458675" y="120013"/>
                  </a:lnTo>
                  <a:lnTo>
                    <a:pt x="4482161" y="111441"/>
                  </a:lnTo>
                  <a:lnTo>
                    <a:pt x="4488509" y="142873"/>
                  </a:lnTo>
                  <a:lnTo>
                    <a:pt x="4505647" y="127951"/>
                  </a:lnTo>
                  <a:cubicBezTo>
                    <a:pt x="4505859" y="122342"/>
                    <a:pt x="4506070" y="116732"/>
                    <a:pt x="4506282" y="111123"/>
                  </a:cubicBezTo>
                  <a:lnTo>
                    <a:pt x="4521516" y="136523"/>
                  </a:lnTo>
                  <a:lnTo>
                    <a:pt x="4540559" y="139381"/>
                  </a:lnTo>
                  <a:cubicBezTo>
                    <a:pt x="4540242" y="142873"/>
                    <a:pt x="4539924" y="146366"/>
                    <a:pt x="4539607" y="149858"/>
                  </a:cubicBezTo>
                  <a:lnTo>
                    <a:pt x="4514217" y="161606"/>
                  </a:lnTo>
                  <a:lnTo>
                    <a:pt x="4529133" y="173353"/>
                  </a:lnTo>
                  <a:lnTo>
                    <a:pt x="4551032" y="160336"/>
                  </a:lnTo>
                  <a:lnTo>
                    <a:pt x="4578644" y="163511"/>
                  </a:lnTo>
                  <a:lnTo>
                    <a:pt x="4584357" y="186371"/>
                  </a:lnTo>
                  <a:lnTo>
                    <a:pt x="4600226" y="183196"/>
                  </a:lnTo>
                  <a:lnTo>
                    <a:pt x="4606891" y="226376"/>
                  </a:lnTo>
                  <a:lnTo>
                    <a:pt x="4574201" y="233678"/>
                  </a:lnTo>
                  <a:lnTo>
                    <a:pt x="4536116" y="270826"/>
                  </a:lnTo>
                  <a:lnTo>
                    <a:pt x="4517390" y="274318"/>
                  </a:lnTo>
                  <a:lnTo>
                    <a:pt x="4494222" y="287336"/>
                  </a:lnTo>
                  <a:lnTo>
                    <a:pt x="4451693" y="276223"/>
                  </a:lnTo>
                  <a:lnTo>
                    <a:pt x="4412656" y="272413"/>
                  </a:lnTo>
                  <a:lnTo>
                    <a:pt x="4376475" y="260031"/>
                  </a:lnTo>
                  <a:lnTo>
                    <a:pt x="4383140" y="276541"/>
                  </a:lnTo>
                  <a:lnTo>
                    <a:pt x="4374570" y="288288"/>
                  </a:lnTo>
                  <a:lnTo>
                    <a:pt x="4402182" y="287336"/>
                  </a:lnTo>
                  <a:lnTo>
                    <a:pt x="4435189" y="298131"/>
                  </a:lnTo>
                  <a:lnTo>
                    <a:pt x="4464706" y="321308"/>
                  </a:lnTo>
                  <a:lnTo>
                    <a:pt x="4459945" y="338135"/>
                  </a:lnTo>
                  <a:lnTo>
                    <a:pt x="4498665" y="340040"/>
                  </a:lnTo>
                  <a:lnTo>
                    <a:pt x="4507552" y="363853"/>
                  </a:lnTo>
                  <a:lnTo>
                    <a:pt x="4491048" y="379728"/>
                  </a:lnTo>
                  <a:lnTo>
                    <a:pt x="4511043" y="395920"/>
                  </a:lnTo>
                  <a:lnTo>
                    <a:pt x="4513582" y="424178"/>
                  </a:lnTo>
                  <a:lnTo>
                    <a:pt x="4502474" y="461325"/>
                  </a:lnTo>
                  <a:lnTo>
                    <a:pt x="4444711" y="494345"/>
                  </a:lnTo>
                  <a:lnTo>
                    <a:pt x="4432650" y="482915"/>
                  </a:lnTo>
                  <a:lnTo>
                    <a:pt x="4441220" y="501648"/>
                  </a:lnTo>
                  <a:lnTo>
                    <a:pt x="4435824" y="513078"/>
                  </a:lnTo>
                  <a:lnTo>
                    <a:pt x="4445346" y="501330"/>
                  </a:lnTo>
                  <a:lnTo>
                    <a:pt x="4506917" y="470533"/>
                  </a:lnTo>
                  <a:lnTo>
                    <a:pt x="4524373" y="436560"/>
                  </a:lnTo>
                  <a:lnTo>
                    <a:pt x="4529133" y="400683"/>
                  </a:lnTo>
                  <a:lnTo>
                    <a:pt x="4549445" y="412113"/>
                  </a:lnTo>
                  <a:lnTo>
                    <a:pt x="4552302" y="390205"/>
                  </a:lnTo>
                  <a:lnTo>
                    <a:pt x="4541511" y="379410"/>
                  </a:lnTo>
                  <a:lnTo>
                    <a:pt x="4532942" y="380680"/>
                  </a:lnTo>
                  <a:lnTo>
                    <a:pt x="4534211" y="355598"/>
                  </a:lnTo>
                  <a:lnTo>
                    <a:pt x="4555476" y="379410"/>
                  </a:lnTo>
                  <a:lnTo>
                    <a:pt x="4577692" y="375918"/>
                  </a:lnTo>
                  <a:lnTo>
                    <a:pt x="4584992" y="388618"/>
                  </a:lnTo>
                  <a:cubicBezTo>
                    <a:pt x="4586215" y="390732"/>
                    <a:pt x="4580951" y="388976"/>
                    <a:pt x="4585033" y="388603"/>
                  </a:cubicBezTo>
                  <a:lnTo>
                    <a:pt x="4609485" y="386381"/>
                  </a:lnTo>
                  <a:lnTo>
                    <a:pt x="4641240" y="393364"/>
                  </a:lnTo>
                  <a:lnTo>
                    <a:pt x="4647591" y="411458"/>
                  </a:lnTo>
                  <a:lnTo>
                    <a:pt x="4631078" y="429235"/>
                  </a:lnTo>
                  <a:lnTo>
                    <a:pt x="4635207" y="434631"/>
                  </a:lnTo>
                  <a:lnTo>
                    <a:pt x="4660611" y="409871"/>
                  </a:lnTo>
                  <a:lnTo>
                    <a:pt x="4681570" y="407649"/>
                  </a:lnTo>
                  <a:lnTo>
                    <a:pt x="4669820" y="397173"/>
                  </a:lnTo>
                  <a:lnTo>
                    <a:pt x="4676171" y="367969"/>
                  </a:lnTo>
                  <a:lnTo>
                    <a:pt x="4692049" y="374000"/>
                  </a:lnTo>
                  <a:lnTo>
                    <a:pt x="4702211" y="354002"/>
                  </a:lnTo>
                  <a:lnTo>
                    <a:pt x="4694907" y="338130"/>
                  </a:lnTo>
                  <a:lnTo>
                    <a:pt x="4696495" y="325432"/>
                  </a:lnTo>
                  <a:lnTo>
                    <a:pt x="4741270" y="344161"/>
                  </a:lnTo>
                  <a:lnTo>
                    <a:pt x="4764769" y="374318"/>
                  </a:lnTo>
                  <a:lnTo>
                    <a:pt x="4780646" y="374318"/>
                  </a:lnTo>
                  <a:lnTo>
                    <a:pt x="4789220" y="387968"/>
                  </a:lnTo>
                  <a:lnTo>
                    <a:pt x="4804145" y="387650"/>
                  </a:lnTo>
                  <a:lnTo>
                    <a:pt x="4778106" y="430187"/>
                  </a:lnTo>
                  <a:lnTo>
                    <a:pt x="4739999" y="424156"/>
                  </a:lnTo>
                  <a:lnTo>
                    <a:pt x="4711102" y="399078"/>
                  </a:lnTo>
                  <a:lnTo>
                    <a:pt x="4693319" y="422251"/>
                  </a:lnTo>
                  <a:lnTo>
                    <a:pt x="4699670" y="444472"/>
                  </a:lnTo>
                  <a:lnTo>
                    <a:pt x="4717771" y="429870"/>
                  </a:lnTo>
                  <a:lnTo>
                    <a:pt x="4725392" y="440028"/>
                  </a:lnTo>
                  <a:lnTo>
                    <a:pt x="4739047" y="444155"/>
                  </a:lnTo>
                  <a:lnTo>
                    <a:pt x="4718088" y="463201"/>
                  </a:lnTo>
                  <a:lnTo>
                    <a:pt x="4727615" y="474629"/>
                  </a:lnTo>
                  <a:lnTo>
                    <a:pt x="4751749" y="458757"/>
                  </a:lnTo>
                  <a:lnTo>
                    <a:pt x="4799700" y="462566"/>
                  </a:lnTo>
                  <a:lnTo>
                    <a:pt x="4782869" y="493358"/>
                  </a:lnTo>
                  <a:lnTo>
                    <a:pt x="4787315" y="502564"/>
                  </a:lnTo>
                  <a:lnTo>
                    <a:pt x="4815577" y="474946"/>
                  </a:lnTo>
                  <a:lnTo>
                    <a:pt x="4817800" y="502564"/>
                  </a:lnTo>
                  <a:lnTo>
                    <a:pt x="4839076" y="525420"/>
                  </a:lnTo>
                  <a:lnTo>
                    <a:pt x="4829867" y="551767"/>
                  </a:lnTo>
                  <a:lnTo>
                    <a:pt x="4808591" y="559386"/>
                  </a:lnTo>
                  <a:lnTo>
                    <a:pt x="4796207" y="572401"/>
                  </a:lnTo>
                  <a:lnTo>
                    <a:pt x="4795571" y="616525"/>
                  </a:lnTo>
                  <a:lnTo>
                    <a:pt x="4770485" y="639698"/>
                  </a:lnTo>
                  <a:lnTo>
                    <a:pt x="4779059" y="656523"/>
                  </a:lnTo>
                  <a:lnTo>
                    <a:pt x="4802240" y="643825"/>
                  </a:lnTo>
                  <a:lnTo>
                    <a:pt x="4812402" y="577162"/>
                  </a:lnTo>
                  <a:lnTo>
                    <a:pt x="4848920" y="563512"/>
                  </a:lnTo>
                  <a:lnTo>
                    <a:pt x="4858130" y="516849"/>
                  </a:lnTo>
                  <a:lnTo>
                    <a:pt x="4876230" y="514627"/>
                  </a:lnTo>
                  <a:lnTo>
                    <a:pt x="4887662" y="506056"/>
                  </a:lnTo>
                  <a:lnTo>
                    <a:pt x="4939741" y="519071"/>
                  </a:lnTo>
                  <a:lnTo>
                    <a:pt x="4983246" y="527324"/>
                  </a:lnTo>
                  <a:lnTo>
                    <a:pt x="4993090" y="547005"/>
                  </a:lnTo>
                  <a:lnTo>
                    <a:pt x="5003252" y="537482"/>
                  </a:lnTo>
                  <a:lnTo>
                    <a:pt x="5007697" y="519706"/>
                  </a:lnTo>
                  <a:lnTo>
                    <a:pt x="5044851" y="530816"/>
                  </a:lnTo>
                  <a:lnTo>
                    <a:pt x="5063904" y="545418"/>
                  </a:lnTo>
                  <a:lnTo>
                    <a:pt x="5070256" y="536847"/>
                  </a:lnTo>
                  <a:lnTo>
                    <a:pt x="5077559" y="557164"/>
                  </a:lnTo>
                  <a:lnTo>
                    <a:pt x="5105186" y="555576"/>
                  </a:lnTo>
                  <a:lnTo>
                    <a:pt x="5125510" y="567957"/>
                  </a:lnTo>
                  <a:lnTo>
                    <a:pt x="5144563" y="587955"/>
                  </a:lnTo>
                  <a:lnTo>
                    <a:pt x="5164569" y="596209"/>
                  </a:lnTo>
                  <a:lnTo>
                    <a:pt x="5181082" y="617160"/>
                  </a:lnTo>
                  <a:lnTo>
                    <a:pt x="5206486" y="626366"/>
                  </a:lnTo>
                  <a:lnTo>
                    <a:pt x="5212837" y="641285"/>
                  </a:lnTo>
                  <a:lnTo>
                    <a:pt x="5241417" y="661602"/>
                  </a:lnTo>
                  <a:lnTo>
                    <a:pt x="5311279" y="734930"/>
                  </a:lnTo>
                  <a:lnTo>
                    <a:pt x="5318583" y="756199"/>
                  </a:lnTo>
                  <a:lnTo>
                    <a:pt x="5332555" y="761278"/>
                  </a:lnTo>
                  <a:lnTo>
                    <a:pt x="5346210" y="775880"/>
                  </a:lnTo>
                  <a:lnTo>
                    <a:pt x="5352561" y="771436"/>
                  </a:lnTo>
                  <a:lnTo>
                    <a:pt x="5337636" y="755881"/>
                  </a:lnTo>
                  <a:lnTo>
                    <a:pt x="5337636" y="740009"/>
                  </a:lnTo>
                  <a:lnTo>
                    <a:pt x="5366533" y="765087"/>
                  </a:lnTo>
                  <a:lnTo>
                    <a:pt x="5366533" y="776832"/>
                  </a:lnTo>
                  <a:lnTo>
                    <a:pt x="5379553" y="795561"/>
                  </a:lnTo>
                  <a:lnTo>
                    <a:pt x="5431632" y="816195"/>
                  </a:lnTo>
                  <a:lnTo>
                    <a:pt x="5448462" y="830797"/>
                  </a:lnTo>
                  <a:lnTo>
                    <a:pt x="5444969" y="806354"/>
                  </a:lnTo>
                  <a:lnTo>
                    <a:pt x="5491014" y="852383"/>
                  </a:lnTo>
                  <a:lnTo>
                    <a:pt x="5494190" y="864129"/>
                  </a:lnTo>
                  <a:lnTo>
                    <a:pt x="5506257" y="873334"/>
                  </a:lnTo>
                  <a:lnTo>
                    <a:pt x="5503081" y="891429"/>
                  </a:lnTo>
                  <a:lnTo>
                    <a:pt x="5514513" y="906031"/>
                  </a:lnTo>
                  <a:lnTo>
                    <a:pt x="5526263" y="892381"/>
                  </a:lnTo>
                  <a:lnTo>
                    <a:pt x="5547539" y="910158"/>
                  </a:lnTo>
                  <a:lnTo>
                    <a:pt x="5572943" y="919363"/>
                  </a:lnTo>
                  <a:lnTo>
                    <a:pt x="5563734" y="963488"/>
                  </a:lnTo>
                  <a:lnTo>
                    <a:pt x="5578977" y="981264"/>
                  </a:lnTo>
                  <a:lnTo>
                    <a:pt x="5575166" y="1032056"/>
                  </a:lnTo>
                  <a:lnTo>
                    <a:pt x="5580565" y="1047610"/>
                  </a:lnTo>
                  <a:lnTo>
                    <a:pt x="5598348" y="1037135"/>
                  </a:lnTo>
                  <a:lnTo>
                    <a:pt x="5602158" y="1068561"/>
                  </a:lnTo>
                  <a:lnTo>
                    <a:pt x="5560241" y="1152366"/>
                  </a:lnTo>
                  <a:lnTo>
                    <a:pt x="5498636" y="1245376"/>
                  </a:lnTo>
                  <a:lnTo>
                    <a:pt x="5427186" y="1279660"/>
                  </a:lnTo>
                  <a:lnTo>
                    <a:pt x="5357642" y="1305690"/>
                  </a:lnTo>
                  <a:lnTo>
                    <a:pt x="5268727" y="1295849"/>
                  </a:lnTo>
                  <a:lnTo>
                    <a:pt x="5197277" y="1259661"/>
                  </a:lnTo>
                  <a:lnTo>
                    <a:pt x="5135037" y="1254900"/>
                  </a:lnTo>
                  <a:lnTo>
                    <a:pt x="5093119" y="1236488"/>
                  </a:lnTo>
                  <a:lnTo>
                    <a:pt x="5080735" y="1242837"/>
                  </a:lnTo>
                  <a:lnTo>
                    <a:pt x="5045804" y="1221886"/>
                  </a:lnTo>
                  <a:lnTo>
                    <a:pt x="5036277" y="1231409"/>
                  </a:lnTo>
                  <a:lnTo>
                    <a:pt x="5026433" y="1206331"/>
                  </a:lnTo>
                  <a:lnTo>
                    <a:pt x="5001346" y="1207918"/>
                  </a:lnTo>
                  <a:lnTo>
                    <a:pt x="4972131" y="1180618"/>
                  </a:lnTo>
                  <a:lnTo>
                    <a:pt x="4954666" y="1206966"/>
                  </a:lnTo>
                  <a:lnTo>
                    <a:pt x="4930214" y="1185063"/>
                  </a:lnTo>
                  <a:lnTo>
                    <a:pt x="4939423" y="1161889"/>
                  </a:lnTo>
                  <a:lnTo>
                    <a:pt x="4920053" y="1156810"/>
                  </a:lnTo>
                  <a:lnTo>
                    <a:pt x="4915924" y="1144113"/>
                  </a:lnTo>
                  <a:lnTo>
                    <a:pt x="4900047" y="1147604"/>
                  </a:lnTo>
                  <a:lnTo>
                    <a:pt x="4886074" y="1166651"/>
                  </a:lnTo>
                  <a:lnTo>
                    <a:pt x="4856542" y="1143795"/>
                  </a:lnTo>
                  <a:lnTo>
                    <a:pt x="4852414" y="1151096"/>
                  </a:lnTo>
                  <a:lnTo>
                    <a:pt x="4820341" y="1139986"/>
                  </a:lnTo>
                  <a:lnTo>
                    <a:pt x="4815260" y="1127288"/>
                  </a:lnTo>
                  <a:lnTo>
                    <a:pt x="4794936" y="1123161"/>
                  </a:lnTo>
                  <a:lnTo>
                    <a:pt x="4782869" y="1074910"/>
                  </a:lnTo>
                  <a:lnTo>
                    <a:pt x="4758418" y="1057134"/>
                  </a:lnTo>
                  <a:lnTo>
                    <a:pt x="4710785" y="1055229"/>
                  </a:lnTo>
                  <a:lnTo>
                    <a:pt x="4706339" y="1060626"/>
                  </a:lnTo>
                  <a:lnTo>
                    <a:pt x="4718088" y="1066022"/>
                  </a:lnTo>
                  <a:lnTo>
                    <a:pt x="4736506" y="1087926"/>
                  </a:lnTo>
                  <a:lnTo>
                    <a:pt x="4752067" y="1083799"/>
                  </a:lnTo>
                  <a:lnTo>
                    <a:pt x="4746033" y="1108877"/>
                  </a:lnTo>
                  <a:lnTo>
                    <a:pt x="4759053" y="1138081"/>
                  </a:lnTo>
                  <a:lnTo>
                    <a:pt x="4770802" y="1142526"/>
                  </a:lnTo>
                  <a:lnTo>
                    <a:pt x="4787950" y="1166334"/>
                  </a:lnTo>
                  <a:lnTo>
                    <a:pt x="4812402" y="1176809"/>
                  </a:lnTo>
                  <a:lnTo>
                    <a:pt x="4798747" y="1188237"/>
                  </a:lnTo>
                  <a:cubicBezTo>
                    <a:pt x="4799170" y="1193634"/>
                    <a:pt x="4799594" y="1199030"/>
                    <a:pt x="4800017" y="1204427"/>
                  </a:cubicBezTo>
                  <a:lnTo>
                    <a:pt x="4820976" y="1203157"/>
                  </a:lnTo>
                  <a:lnTo>
                    <a:pt x="4861305" y="1231092"/>
                  </a:lnTo>
                  <a:lnTo>
                    <a:pt x="4857494" y="1245059"/>
                  </a:lnTo>
                  <a:lnTo>
                    <a:pt x="4829867" y="1250138"/>
                  </a:lnTo>
                  <a:lnTo>
                    <a:pt x="4842569" y="1262836"/>
                  </a:lnTo>
                  <a:lnTo>
                    <a:pt x="4866068" y="1259344"/>
                  </a:lnTo>
                  <a:lnTo>
                    <a:pt x="4900047" y="1267597"/>
                  </a:lnTo>
                  <a:lnTo>
                    <a:pt x="4911796" y="1281247"/>
                  </a:lnTo>
                  <a:lnTo>
                    <a:pt x="4907668" y="1299976"/>
                  </a:lnTo>
                  <a:lnTo>
                    <a:pt x="4925769" y="1296802"/>
                  </a:lnTo>
                  <a:lnTo>
                    <a:pt x="4955619" y="1312356"/>
                  </a:lnTo>
                  <a:lnTo>
                    <a:pt x="4965145" y="1341878"/>
                  </a:lnTo>
                  <a:lnTo>
                    <a:pt x="4974989" y="1352354"/>
                  </a:lnTo>
                  <a:lnTo>
                    <a:pt x="4953078" y="1385050"/>
                  </a:lnTo>
                  <a:lnTo>
                    <a:pt x="4964828" y="1413620"/>
                  </a:lnTo>
                  <a:lnTo>
                    <a:pt x="4955301" y="1422191"/>
                  </a:lnTo>
                  <a:lnTo>
                    <a:pt x="4953396" y="1459966"/>
                  </a:lnTo>
                  <a:lnTo>
                    <a:pt x="4928309" y="1458061"/>
                  </a:lnTo>
                  <a:lnTo>
                    <a:pt x="4919735" y="1476155"/>
                  </a:lnTo>
                  <a:lnTo>
                    <a:pt x="4937836" y="1485361"/>
                  </a:lnTo>
                  <a:cubicBezTo>
                    <a:pt x="4937942" y="1490652"/>
                    <a:pt x="4938047" y="1495942"/>
                    <a:pt x="4938153" y="1501233"/>
                  </a:cubicBezTo>
                  <a:lnTo>
                    <a:pt x="4949903" y="1508534"/>
                  </a:lnTo>
                  <a:lnTo>
                    <a:pt x="4966415" y="1581863"/>
                  </a:lnTo>
                  <a:lnTo>
                    <a:pt x="4984198" y="1575514"/>
                  </a:lnTo>
                  <a:lnTo>
                    <a:pt x="4987692" y="1601862"/>
                  </a:lnTo>
                  <a:lnTo>
                    <a:pt x="4976260" y="1619956"/>
                  </a:lnTo>
                  <a:lnTo>
                    <a:pt x="4996583" y="1643764"/>
                  </a:lnTo>
                  <a:lnTo>
                    <a:pt x="4983881" y="1654557"/>
                  </a:lnTo>
                  <a:lnTo>
                    <a:pt x="4949267" y="1672968"/>
                  </a:lnTo>
                  <a:lnTo>
                    <a:pt x="4924498" y="1736139"/>
                  </a:lnTo>
                  <a:lnTo>
                    <a:pt x="4927991" y="1790104"/>
                  </a:lnTo>
                  <a:lnTo>
                    <a:pt x="4928309" y="1829785"/>
                  </a:lnTo>
                  <a:lnTo>
                    <a:pt x="4920053" y="1845973"/>
                  </a:lnTo>
                  <a:lnTo>
                    <a:pt x="4939423" y="1862481"/>
                  </a:lnTo>
                  <a:cubicBezTo>
                    <a:pt x="4939317" y="1855921"/>
                    <a:pt x="4939212" y="1849360"/>
                    <a:pt x="4939106" y="1842800"/>
                  </a:cubicBezTo>
                  <a:lnTo>
                    <a:pt x="4946410" y="1838354"/>
                  </a:lnTo>
                  <a:lnTo>
                    <a:pt x="4965145" y="1902478"/>
                  </a:lnTo>
                  <a:lnTo>
                    <a:pt x="4980070" y="1903113"/>
                  </a:lnTo>
                  <a:lnTo>
                    <a:pt x="4985786" y="1955808"/>
                  </a:lnTo>
                  <a:lnTo>
                    <a:pt x="4994043" y="1967553"/>
                  </a:lnTo>
                  <a:lnTo>
                    <a:pt x="4985151" y="1984060"/>
                  </a:lnTo>
                  <a:lnTo>
                    <a:pt x="4988009" y="1998028"/>
                  </a:lnTo>
                  <a:lnTo>
                    <a:pt x="4976895" y="1987870"/>
                  </a:lnTo>
                  <a:lnTo>
                    <a:pt x="4965780" y="1999297"/>
                  </a:lnTo>
                  <a:lnTo>
                    <a:pt x="4957206" y="1998028"/>
                  </a:lnTo>
                  <a:lnTo>
                    <a:pt x="4946727" y="1994853"/>
                  </a:lnTo>
                  <a:lnTo>
                    <a:pt x="4939423" y="2005011"/>
                  </a:lnTo>
                  <a:lnTo>
                    <a:pt x="4955936" y="2009455"/>
                  </a:lnTo>
                  <a:lnTo>
                    <a:pt x="4958477" y="2033898"/>
                  </a:lnTo>
                  <a:lnTo>
                    <a:pt x="4972131" y="2042785"/>
                  </a:lnTo>
                  <a:lnTo>
                    <a:pt x="4983881" y="2034851"/>
                  </a:lnTo>
                  <a:lnTo>
                    <a:pt x="4997218" y="2049452"/>
                  </a:lnTo>
                  <a:lnTo>
                    <a:pt x="5015319" y="2044054"/>
                  </a:lnTo>
                  <a:lnTo>
                    <a:pt x="5030244" y="2048499"/>
                  </a:lnTo>
                  <a:lnTo>
                    <a:pt x="5025798" y="2064052"/>
                  </a:lnTo>
                  <a:lnTo>
                    <a:pt x="5043581" y="2102463"/>
                  </a:lnTo>
                  <a:lnTo>
                    <a:pt x="5045169" y="2118018"/>
                  </a:lnTo>
                  <a:lnTo>
                    <a:pt x="5040405" y="2132937"/>
                  </a:lnTo>
                  <a:lnTo>
                    <a:pt x="5028974" y="2133890"/>
                  </a:lnTo>
                  <a:lnTo>
                    <a:pt x="5026751" y="2141191"/>
                  </a:lnTo>
                  <a:lnTo>
                    <a:pt x="5018177" y="2138652"/>
                  </a:lnTo>
                  <a:lnTo>
                    <a:pt x="5012143" y="2125955"/>
                  </a:lnTo>
                  <a:lnTo>
                    <a:pt x="5004204" y="2117065"/>
                  </a:lnTo>
                  <a:lnTo>
                    <a:pt x="4996583" y="2118018"/>
                  </a:lnTo>
                  <a:lnTo>
                    <a:pt x="4998488" y="2132937"/>
                  </a:lnTo>
                  <a:lnTo>
                    <a:pt x="5006427" y="2136113"/>
                  </a:lnTo>
                  <a:lnTo>
                    <a:pt x="5004204" y="2151032"/>
                  </a:lnTo>
                  <a:lnTo>
                    <a:pt x="5001981" y="2160238"/>
                  </a:lnTo>
                  <a:lnTo>
                    <a:pt x="5005792" y="2170080"/>
                  </a:lnTo>
                  <a:lnTo>
                    <a:pt x="4995313" y="2165635"/>
                  </a:lnTo>
                  <a:lnTo>
                    <a:pt x="4988009" y="2158969"/>
                  </a:lnTo>
                  <a:lnTo>
                    <a:pt x="4981976" y="2138652"/>
                  </a:lnTo>
                  <a:lnTo>
                    <a:pt x="4976260" y="2125002"/>
                  </a:lnTo>
                  <a:lnTo>
                    <a:pt x="4967051" y="2115479"/>
                  </a:lnTo>
                  <a:cubicBezTo>
                    <a:pt x="4967263" y="2108389"/>
                    <a:pt x="4967474" y="2101299"/>
                    <a:pt x="4967686" y="2094209"/>
                  </a:cubicBezTo>
                  <a:lnTo>
                    <a:pt x="4958477" y="2072941"/>
                  </a:lnTo>
                  <a:lnTo>
                    <a:pt x="4947362" y="2050720"/>
                  </a:lnTo>
                  <a:lnTo>
                    <a:pt x="4944822" y="2070402"/>
                  </a:lnTo>
                  <a:lnTo>
                    <a:pt x="4943552" y="2082147"/>
                  </a:lnTo>
                  <a:lnTo>
                    <a:pt x="4965145" y="2104685"/>
                  </a:lnTo>
                  <a:lnTo>
                    <a:pt x="4967051" y="2115479"/>
                  </a:lnTo>
                  <a:cubicBezTo>
                    <a:pt x="4967263" y="2121087"/>
                    <a:pt x="4967474" y="2126695"/>
                    <a:pt x="4967686" y="2132303"/>
                  </a:cubicBezTo>
                  <a:lnTo>
                    <a:pt x="4957206" y="2125637"/>
                  </a:lnTo>
                  <a:lnTo>
                    <a:pt x="4952443" y="2108495"/>
                  </a:lnTo>
                  <a:lnTo>
                    <a:pt x="4940058" y="2096748"/>
                  </a:lnTo>
                  <a:lnTo>
                    <a:pt x="4937518" y="2110399"/>
                  </a:lnTo>
                  <a:lnTo>
                    <a:pt x="4956889" y="2131033"/>
                  </a:lnTo>
                  <a:lnTo>
                    <a:pt x="4965145" y="2146905"/>
                  </a:lnTo>
                  <a:lnTo>
                    <a:pt x="4949267" y="2143413"/>
                  </a:lnTo>
                  <a:lnTo>
                    <a:pt x="4949903" y="2154842"/>
                  </a:lnTo>
                  <a:lnTo>
                    <a:pt x="4963240" y="2169127"/>
                  </a:lnTo>
                  <a:lnTo>
                    <a:pt x="4973402" y="2196745"/>
                  </a:lnTo>
                  <a:lnTo>
                    <a:pt x="4967051" y="2196428"/>
                  </a:lnTo>
                  <a:lnTo>
                    <a:pt x="4953396" y="2182460"/>
                  </a:lnTo>
                  <a:lnTo>
                    <a:pt x="4945457" y="2181190"/>
                  </a:lnTo>
                  <a:lnTo>
                    <a:pt x="4938153" y="2167222"/>
                  </a:lnTo>
                  <a:lnTo>
                    <a:pt x="4928626" y="2161826"/>
                  </a:lnTo>
                  <a:cubicBezTo>
                    <a:pt x="4928203" y="2168175"/>
                    <a:pt x="4927779" y="2174523"/>
                    <a:pt x="4927356" y="2180872"/>
                  </a:cubicBezTo>
                  <a:lnTo>
                    <a:pt x="4943869" y="2184364"/>
                  </a:lnTo>
                  <a:lnTo>
                    <a:pt x="4950855" y="2196110"/>
                  </a:lnTo>
                  <a:lnTo>
                    <a:pt x="4953713" y="2212935"/>
                  </a:lnTo>
                  <a:lnTo>
                    <a:pt x="4942599" y="2203094"/>
                  </a:lnTo>
                  <a:lnTo>
                    <a:pt x="4937836" y="2210394"/>
                  </a:lnTo>
                  <a:lnTo>
                    <a:pt x="4943234" y="2216745"/>
                  </a:lnTo>
                  <a:lnTo>
                    <a:pt x="4929262" y="2217696"/>
                  </a:lnTo>
                  <a:lnTo>
                    <a:pt x="4928944" y="2225950"/>
                  </a:lnTo>
                  <a:lnTo>
                    <a:pt x="4964510" y="2254202"/>
                  </a:lnTo>
                  <a:lnTo>
                    <a:pt x="5023893" y="2285313"/>
                  </a:lnTo>
                  <a:lnTo>
                    <a:pt x="5039770" y="2294200"/>
                  </a:lnTo>
                  <a:lnTo>
                    <a:pt x="5049297" y="2332612"/>
                  </a:lnTo>
                  <a:lnTo>
                    <a:pt x="5048979" y="2345945"/>
                  </a:lnTo>
                  <a:lnTo>
                    <a:pt x="5039770" y="2368801"/>
                  </a:lnTo>
                  <a:lnTo>
                    <a:pt x="5044851" y="2386896"/>
                  </a:lnTo>
                  <a:lnTo>
                    <a:pt x="5065492" y="2398325"/>
                  </a:lnTo>
                  <a:lnTo>
                    <a:pt x="5096612" y="2379912"/>
                  </a:lnTo>
                  <a:lnTo>
                    <a:pt x="5105822" y="2353882"/>
                  </a:lnTo>
                  <a:lnTo>
                    <a:pt x="5123922" y="2344994"/>
                  </a:lnTo>
                  <a:lnTo>
                    <a:pt x="5134719" y="2303725"/>
                  </a:lnTo>
                  <a:lnTo>
                    <a:pt x="5125510" y="2289122"/>
                  </a:lnTo>
                  <a:lnTo>
                    <a:pt x="5135037" y="2287218"/>
                  </a:lnTo>
                  <a:lnTo>
                    <a:pt x="5136307" y="2275472"/>
                  </a:lnTo>
                  <a:lnTo>
                    <a:pt x="5108362" y="2253568"/>
                  </a:lnTo>
                  <a:lnTo>
                    <a:pt x="5102011" y="2215792"/>
                  </a:lnTo>
                  <a:lnTo>
                    <a:pt x="5089626" y="2202777"/>
                  </a:lnTo>
                  <a:lnTo>
                    <a:pt x="5053743" y="2169127"/>
                  </a:lnTo>
                  <a:lnTo>
                    <a:pt x="5050885" y="2151985"/>
                  </a:lnTo>
                  <a:lnTo>
                    <a:pt x="5054378" y="2136430"/>
                  </a:lnTo>
                  <a:lnTo>
                    <a:pt x="5063269" y="2119922"/>
                  </a:lnTo>
                  <a:cubicBezTo>
                    <a:pt x="5062952" y="2116007"/>
                    <a:pt x="5062634" y="2112092"/>
                    <a:pt x="5062317" y="2108177"/>
                  </a:cubicBezTo>
                  <a:lnTo>
                    <a:pt x="5053108" y="2100558"/>
                  </a:lnTo>
                  <a:lnTo>
                    <a:pt x="5054378" y="2089131"/>
                  </a:lnTo>
                  <a:lnTo>
                    <a:pt x="5061046" y="2078655"/>
                  </a:lnTo>
                  <a:lnTo>
                    <a:pt x="5058506" y="2054530"/>
                  </a:lnTo>
                  <a:lnTo>
                    <a:pt x="5041993" y="2037070"/>
                  </a:lnTo>
                  <a:lnTo>
                    <a:pt x="5029291" y="2038023"/>
                  </a:lnTo>
                  <a:lnTo>
                    <a:pt x="5023575" y="2023105"/>
                  </a:lnTo>
                  <a:lnTo>
                    <a:pt x="5007697" y="2018344"/>
                  </a:lnTo>
                  <a:lnTo>
                    <a:pt x="4999123" y="2020248"/>
                  </a:lnTo>
                  <a:lnTo>
                    <a:pt x="4983246" y="2015487"/>
                  </a:lnTo>
                  <a:cubicBezTo>
                    <a:pt x="4983034" y="2013053"/>
                    <a:pt x="4982823" y="2010620"/>
                    <a:pt x="4982611" y="2008186"/>
                  </a:cubicBezTo>
                  <a:lnTo>
                    <a:pt x="4988009" y="1998028"/>
                  </a:lnTo>
                  <a:lnTo>
                    <a:pt x="5000076" y="1981203"/>
                  </a:lnTo>
                  <a:lnTo>
                    <a:pt x="4994043" y="1967553"/>
                  </a:lnTo>
                  <a:lnTo>
                    <a:pt x="5002617" y="1951682"/>
                  </a:lnTo>
                  <a:lnTo>
                    <a:pt x="4999123" y="1929461"/>
                  </a:lnTo>
                  <a:lnTo>
                    <a:pt x="4995630" y="1894542"/>
                  </a:lnTo>
                  <a:lnTo>
                    <a:pt x="5009285" y="1902161"/>
                  </a:lnTo>
                  <a:lnTo>
                    <a:pt x="5047709" y="1893273"/>
                  </a:lnTo>
                  <a:lnTo>
                    <a:pt x="5039135" y="1881527"/>
                  </a:lnTo>
                  <a:lnTo>
                    <a:pt x="5005157" y="1876766"/>
                  </a:lnTo>
                  <a:lnTo>
                    <a:pt x="5002617" y="1850418"/>
                  </a:lnTo>
                  <a:lnTo>
                    <a:pt x="4992137" y="1848195"/>
                  </a:lnTo>
                  <a:lnTo>
                    <a:pt x="4983563" y="1833911"/>
                  </a:lnTo>
                  <a:lnTo>
                    <a:pt x="4946092" y="1793913"/>
                  </a:lnTo>
                  <a:lnTo>
                    <a:pt x="4935295" y="1787882"/>
                  </a:lnTo>
                  <a:lnTo>
                    <a:pt x="4931167" y="1776771"/>
                  </a:lnTo>
                  <a:lnTo>
                    <a:pt x="4927674" y="1736774"/>
                  </a:lnTo>
                  <a:lnTo>
                    <a:pt x="4952125" y="1676460"/>
                  </a:lnTo>
                  <a:lnTo>
                    <a:pt x="4991820" y="1677730"/>
                  </a:lnTo>
                  <a:lnTo>
                    <a:pt x="4996901" y="1692332"/>
                  </a:lnTo>
                  <a:lnTo>
                    <a:pt x="5009603" y="1701855"/>
                  </a:lnTo>
                  <a:lnTo>
                    <a:pt x="5029926" y="1718680"/>
                  </a:lnTo>
                  <a:lnTo>
                    <a:pt x="5046757" y="1713283"/>
                  </a:lnTo>
                  <a:lnTo>
                    <a:pt x="5056283" y="1697411"/>
                  </a:lnTo>
                  <a:lnTo>
                    <a:pt x="5071208" y="1709791"/>
                  </a:lnTo>
                  <a:lnTo>
                    <a:pt x="5083910" y="1736774"/>
                  </a:lnTo>
                  <a:lnTo>
                    <a:pt x="5105504" y="1744075"/>
                  </a:lnTo>
                  <a:lnTo>
                    <a:pt x="5111855" y="1778041"/>
                  </a:lnTo>
                  <a:lnTo>
                    <a:pt x="5136307" y="1784072"/>
                  </a:lnTo>
                  <a:lnTo>
                    <a:pt x="5148056" y="1794230"/>
                  </a:lnTo>
                  <a:lnTo>
                    <a:pt x="5180129" y="1806611"/>
                  </a:lnTo>
                  <a:lnTo>
                    <a:pt x="5208709" y="1806293"/>
                  </a:lnTo>
                  <a:lnTo>
                    <a:pt x="5222364" y="1819944"/>
                  </a:lnTo>
                  <a:lnTo>
                    <a:pt x="5236019" y="1815817"/>
                  </a:lnTo>
                  <a:lnTo>
                    <a:pt x="5246815" y="1797723"/>
                  </a:lnTo>
                  <a:lnTo>
                    <a:pt x="5282381" y="1793278"/>
                  </a:lnTo>
                  <a:lnTo>
                    <a:pt x="5296671" y="1809785"/>
                  </a:lnTo>
                  <a:lnTo>
                    <a:pt x="5313184" y="1798040"/>
                  </a:lnTo>
                  <a:lnTo>
                    <a:pt x="5292226" y="1784707"/>
                  </a:lnTo>
                  <a:lnTo>
                    <a:pt x="5274760" y="1738361"/>
                  </a:lnTo>
                  <a:lnTo>
                    <a:pt x="5283969" y="1720267"/>
                  </a:lnTo>
                  <a:lnTo>
                    <a:pt x="5266821" y="1700585"/>
                  </a:lnTo>
                  <a:lnTo>
                    <a:pt x="5264598" y="1678682"/>
                  </a:lnTo>
                  <a:lnTo>
                    <a:pt x="5249038" y="1678682"/>
                  </a:lnTo>
                  <a:lnTo>
                    <a:pt x="5216013" y="1694871"/>
                  </a:lnTo>
                  <a:lnTo>
                    <a:pt x="5195689" y="1687253"/>
                  </a:lnTo>
                  <a:lnTo>
                    <a:pt x="5162346" y="1627892"/>
                  </a:lnTo>
                  <a:lnTo>
                    <a:pt x="5139482" y="1617734"/>
                  </a:lnTo>
                  <a:lnTo>
                    <a:pt x="5136307" y="1584085"/>
                  </a:lnTo>
                  <a:lnTo>
                    <a:pt x="5167745" y="1561229"/>
                  </a:lnTo>
                  <a:lnTo>
                    <a:pt x="5170920" y="1527581"/>
                  </a:lnTo>
                  <a:lnTo>
                    <a:pt x="5189021" y="1518057"/>
                  </a:lnTo>
                  <a:lnTo>
                    <a:pt x="5249673" y="1546944"/>
                  </a:lnTo>
                  <a:lnTo>
                    <a:pt x="5252214" y="1563769"/>
                  </a:lnTo>
                  <a:lnTo>
                    <a:pt x="5266821" y="1584402"/>
                  </a:lnTo>
                  <a:lnTo>
                    <a:pt x="5281746" y="1579323"/>
                  </a:lnTo>
                  <a:lnTo>
                    <a:pt x="5310326" y="1590434"/>
                  </a:lnTo>
                  <a:lnTo>
                    <a:pt x="5314772" y="1601227"/>
                  </a:lnTo>
                  <a:lnTo>
                    <a:pt x="5280794" y="1607893"/>
                  </a:lnTo>
                  <a:lnTo>
                    <a:pt x="5286510" y="1619003"/>
                  </a:lnTo>
                  <a:lnTo>
                    <a:pt x="5284287" y="1632971"/>
                  </a:lnTo>
                  <a:lnTo>
                    <a:pt x="5296036" y="1632971"/>
                  </a:lnTo>
                  <a:lnTo>
                    <a:pt x="5308421" y="1613924"/>
                  </a:lnTo>
                  <a:lnTo>
                    <a:pt x="5325251" y="1609163"/>
                  </a:lnTo>
                  <a:lnTo>
                    <a:pt x="5326521" y="1595830"/>
                  </a:lnTo>
                  <a:lnTo>
                    <a:pt x="5336048" y="1605988"/>
                  </a:lnTo>
                  <a:lnTo>
                    <a:pt x="5363675" y="1608845"/>
                  </a:lnTo>
                  <a:lnTo>
                    <a:pt x="5398606" y="1632971"/>
                  </a:lnTo>
                  <a:lnTo>
                    <a:pt x="5415437" y="1632971"/>
                  </a:lnTo>
                  <a:lnTo>
                    <a:pt x="5434807" y="1646303"/>
                  </a:lnTo>
                  <a:lnTo>
                    <a:pt x="5449415" y="1645351"/>
                  </a:lnTo>
                  <a:lnTo>
                    <a:pt x="5457036" y="1630431"/>
                  </a:lnTo>
                  <a:lnTo>
                    <a:pt x="5479265" y="1650112"/>
                  </a:lnTo>
                  <a:lnTo>
                    <a:pt x="5532296" y="1657096"/>
                  </a:lnTo>
                  <a:lnTo>
                    <a:pt x="5561829" y="1686618"/>
                  </a:lnTo>
                  <a:lnTo>
                    <a:pt x="5580247" y="1706299"/>
                  </a:lnTo>
                  <a:lnTo>
                    <a:pt x="5605016" y="1717410"/>
                  </a:lnTo>
                  <a:lnTo>
                    <a:pt x="5625975" y="1744710"/>
                  </a:lnTo>
                  <a:lnTo>
                    <a:pt x="5623117" y="1777089"/>
                  </a:lnTo>
                  <a:lnTo>
                    <a:pt x="5640265" y="1768836"/>
                  </a:lnTo>
                  <a:lnTo>
                    <a:pt x="5644075" y="1753915"/>
                  </a:lnTo>
                  <a:lnTo>
                    <a:pt x="5659000" y="1752963"/>
                  </a:lnTo>
                  <a:cubicBezTo>
                    <a:pt x="5658894" y="1735398"/>
                    <a:pt x="5658789" y="1717833"/>
                    <a:pt x="5658683" y="1700268"/>
                  </a:cubicBezTo>
                  <a:lnTo>
                    <a:pt x="5642805" y="1692967"/>
                  </a:lnTo>
                  <a:lnTo>
                    <a:pt x="5625657" y="1702490"/>
                  </a:lnTo>
                  <a:lnTo>
                    <a:pt x="5612955" y="1698364"/>
                  </a:lnTo>
                  <a:lnTo>
                    <a:pt x="5586598" y="1681856"/>
                  </a:lnTo>
                  <a:lnTo>
                    <a:pt x="5563099" y="1673603"/>
                  </a:lnTo>
                  <a:lnTo>
                    <a:pt x="5536107" y="1639954"/>
                  </a:lnTo>
                  <a:lnTo>
                    <a:pt x="5533884" y="1614877"/>
                  </a:lnTo>
                  <a:lnTo>
                    <a:pt x="5525310" y="1606306"/>
                  </a:lnTo>
                  <a:lnTo>
                    <a:pt x="5520864" y="1587577"/>
                  </a:lnTo>
                  <a:lnTo>
                    <a:pt x="5506892" y="1553928"/>
                  </a:lnTo>
                  <a:lnTo>
                    <a:pt x="5487839" y="1548849"/>
                  </a:lnTo>
                  <a:lnTo>
                    <a:pt x="5479265" y="1536469"/>
                  </a:lnTo>
                  <a:lnTo>
                    <a:pt x="5447510" y="1422825"/>
                  </a:lnTo>
                  <a:lnTo>
                    <a:pt x="5517689" y="1368543"/>
                  </a:lnTo>
                  <a:lnTo>
                    <a:pt x="5523087" y="1350766"/>
                  </a:lnTo>
                  <a:lnTo>
                    <a:pt x="5550397" y="1326958"/>
                  </a:lnTo>
                  <a:lnTo>
                    <a:pt x="5594537" y="1318070"/>
                  </a:lnTo>
                  <a:lnTo>
                    <a:pt x="5668209" y="1243789"/>
                  </a:lnTo>
                  <a:lnTo>
                    <a:pt x="5664081" y="1233314"/>
                  </a:lnTo>
                  <a:lnTo>
                    <a:pt x="5682817" y="1223790"/>
                  </a:lnTo>
                  <a:lnTo>
                    <a:pt x="5685992" y="1203474"/>
                  </a:lnTo>
                  <a:lnTo>
                    <a:pt x="5706633" y="1206649"/>
                  </a:lnTo>
                  <a:lnTo>
                    <a:pt x="5719971" y="1231726"/>
                  </a:lnTo>
                  <a:lnTo>
                    <a:pt x="5752361" y="1223156"/>
                  </a:lnTo>
                  <a:lnTo>
                    <a:pt x="5769827" y="1239662"/>
                  </a:lnTo>
                  <a:lnTo>
                    <a:pt x="5782211" y="1231092"/>
                  </a:lnTo>
                  <a:lnTo>
                    <a:pt x="5791103" y="1248233"/>
                  </a:lnTo>
                  <a:lnTo>
                    <a:pt x="5821906" y="1271724"/>
                  </a:lnTo>
                  <a:lnTo>
                    <a:pt x="5786975" y="1286961"/>
                  </a:lnTo>
                  <a:lnTo>
                    <a:pt x="5791738" y="1317435"/>
                  </a:lnTo>
                  <a:lnTo>
                    <a:pt x="5799994" y="1301563"/>
                  </a:lnTo>
                  <a:lnTo>
                    <a:pt x="5830162" y="1286644"/>
                  </a:lnTo>
                  <a:lnTo>
                    <a:pt x="5851756" y="1302198"/>
                  </a:lnTo>
                  <a:lnTo>
                    <a:pt x="5844452" y="1320292"/>
                  </a:lnTo>
                  <a:lnTo>
                    <a:pt x="5862870" y="1361242"/>
                  </a:lnTo>
                  <a:lnTo>
                    <a:pt x="5894943" y="1415842"/>
                  </a:lnTo>
                  <a:lnTo>
                    <a:pt x="5903517" y="1406319"/>
                  </a:lnTo>
                  <a:lnTo>
                    <a:pt x="5872397" y="1365051"/>
                  </a:lnTo>
                  <a:lnTo>
                    <a:pt x="5876842" y="1291723"/>
                  </a:lnTo>
                  <a:lnTo>
                    <a:pt x="5860965" y="1271406"/>
                  </a:lnTo>
                  <a:lnTo>
                    <a:pt x="5870174" y="1250455"/>
                  </a:lnTo>
                  <a:lnTo>
                    <a:pt x="5882558" y="1205061"/>
                  </a:lnTo>
                  <a:lnTo>
                    <a:pt x="5897166" y="1192364"/>
                  </a:lnTo>
                  <a:lnTo>
                    <a:pt x="5902882" y="1094274"/>
                  </a:lnTo>
                  <a:lnTo>
                    <a:pt x="5870491" y="1042849"/>
                  </a:lnTo>
                  <a:lnTo>
                    <a:pt x="5859059" y="1052689"/>
                  </a:lnTo>
                  <a:lnTo>
                    <a:pt x="5833337" y="1047610"/>
                  </a:lnTo>
                  <a:lnTo>
                    <a:pt x="5835878" y="979042"/>
                  </a:lnTo>
                  <a:lnTo>
                    <a:pt x="5853067" y="949041"/>
                  </a:lnTo>
                  <a:lnTo>
                    <a:pt x="6060620" y="1177406"/>
                  </a:lnTo>
                  <a:cubicBezTo>
                    <a:pt x="6579822" y="1806535"/>
                    <a:pt x="6891715" y="2613092"/>
                    <a:pt x="6891715" y="3492496"/>
                  </a:cubicBezTo>
                  <a:cubicBezTo>
                    <a:pt x="6891715" y="3869384"/>
                    <a:pt x="6834429" y="4232891"/>
                    <a:pt x="6728088" y="4574786"/>
                  </a:cubicBezTo>
                  <a:lnTo>
                    <a:pt x="6699847" y="4651948"/>
                  </a:lnTo>
                  <a:lnTo>
                    <a:pt x="6676768" y="4648009"/>
                  </a:lnTo>
                  <a:lnTo>
                    <a:pt x="6661525" y="4656897"/>
                  </a:lnTo>
                  <a:lnTo>
                    <a:pt x="6642472" y="4667056"/>
                  </a:lnTo>
                  <a:lnTo>
                    <a:pt x="6630405" y="4672135"/>
                  </a:lnTo>
                  <a:lnTo>
                    <a:pt x="6623101" y="4666421"/>
                  </a:lnTo>
                  <a:lnTo>
                    <a:pt x="6612622" y="4665151"/>
                  </a:lnTo>
                  <a:lnTo>
                    <a:pt x="6615162" y="4650548"/>
                  </a:lnTo>
                  <a:lnTo>
                    <a:pt x="6607541" y="4646104"/>
                  </a:lnTo>
                  <a:lnTo>
                    <a:pt x="6593251" y="4644517"/>
                  </a:lnTo>
                  <a:lnTo>
                    <a:pt x="6562448" y="4645787"/>
                  </a:lnTo>
                  <a:lnTo>
                    <a:pt x="6541172" y="4642295"/>
                  </a:lnTo>
                  <a:lnTo>
                    <a:pt x="6527200" y="4650548"/>
                  </a:lnTo>
                  <a:lnTo>
                    <a:pt x="6501161" y="4671818"/>
                  </a:lnTo>
                  <a:lnTo>
                    <a:pt x="6482743" y="4687373"/>
                  </a:lnTo>
                  <a:lnTo>
                    <a:pt x="6482425" y="4699753"/>
                  </a:lnTo>
                  <a:lnTo>
                    <a:pt x="6465277" y="4709912"/>
                  </a:lnTo>
                  <a:lnTo>
                    <a:pt x="6458926" y="4706737"/>
                  </a:lnTo>
                  <a:lnTo>
                    <a:pt x="6448447" y="4706420"/>
                  </a:lnTo>
                  <a:lnTo>
                    <a:pt x="6438920" y="4710229"/>
                  </a:lnTo>
                  <a:lnTo>
                    <a:pt x="6430346" y="4707689"/>
                  </a:lnTo>
                  <a:lnTo>
                    <a:pt x="6405895" y="4713403"/>
                  </a:lnTo>
                  <a:lnTo>
                    <a:pt x="6398591" y="4710229"/>
                  </a:lnTo>
                  <a:lnTo>
                    <a:pt x="6382714" y="4715308"/>
                  </a:lnTo>
                  <a:lnTo>
                    <a:pt x="6364296" y="4728324"/>
                  </a:lnTo>
                  <a:lnTo>
                    <a:pt x="6358897" y="4725149"/>
                  </a:lnTo>
                  <a:lnTo>
                    <a:pt x="6348418" y="4731181"/>
                  </a:lnTo>
                  <a:lnTo>
                    <a:pt x="6361755" y="4741022"/>
                  </a:lnTo>
                  <a:lnTo>
                    <a:pt x="6358580" y="4749275"/>
                  </a:lnTo>
                  <a:lnTo>
                    <a:pt x="6347783" y="4740704"/>
                  </a:lnTo>
                  <a:lnTo>
                    <a:pt x="6342702" y="4740387"/>
                  </a:lnTo>
                  <a:lnTo>
                    <a:pt x="6347783" y="4750863"/>
                  </a:lnTo>
                  <a:cubicBezTo>
                    <a:pt x="6348092" y="4754989"/>
                    <a:pt x="6348402" y="4759116"/>
                    <a:pt x="6348711" y="4763242"/>
                  </a:cubicBezTo>
                  <a:cubicBezTo>
                    <a:pt x="6348716" y="4763245"/>
                    <a:pt x="6348722" y="4763247"/>
                    <a:pt x="6348727" y="4763250"/>
                  </a:cubicBezTo>
                  <a:cubicBezTo>
                    <a:pt x="6348722" y="4763255"/>
                    <a:pt x="6348718" y="4763261"/>
                    <a:pt x="6348713" y="4763266"/>
                  </a:cubicBezTo>
                  <a:cubicBezTo>
                    <a:pt x="6348720" y="4763364"/>
                    <a:pt x="6348728" y="4763463"/>
                    <a:pt x="6348735" y="4763561"/>
                  </a:cubicBezTo>
                  <a:lnTo>
                    <a:pt x="6348545" y="4763458"/>
                  </a:lnTo>
                  <a:lnTo>
                    <a:pt x="6342059" y="4770869"/>
                  </a:lnTo>
                  <a:lnTo>
                    <a:pt x="6330309" y="4769282"/>
                  </a:lnTo>
                  <a:lnTo>
                    <a:pt x="6323958" y="4777535"/>
                  </a:lnTo>
                  <a:lnTo>
                    <a:pt x="6316337" y="4778488"/>
                  </a:lnTo>
                  <a:lnTo>
                    <a:pt x="6317925" y="4768964"/>
                  </a:lnTo>
                  <a:lnTo>
                    <a:pt x="6305858" y="4774043"/>
                  </a:lnTo>
                  <a:lnTo>
                    <a:pt x="6301094" y="4786424"/>
                  </a:lnTo>
                  <a:lnTo>
                    <a:pt x="6296013" y="4788328"/>
                  </a:lnTo>
                  <a:lnTo>
                    <a:pt x="6299189" y="4797852"/>
                  </a:lnTo>
                  <a:lnTo>
                    <a:pt x="6295696" y="4809597"/>
                  </a:lnTo>
                  <a:lnTo>
                    <a:pt x="6283946" y="4807057"/>
                  </a:lnTo>
                  <a:lnTo>
                    <a:pt x="6280771" y="4811184"/>
                  </a:lnTo>
                  <a:lnTo>
                    <a:pt x="6283629" y="4820707"/>
                  </a:lnTo>
                  <a:lnTo>
                    <a:pt x="6276008" y="4824834"/>
                  </a:lnTo>
                  <a:lnTo>
                    <a:pt x="6262353" y="4822294"/>
                  </a:lnTo>
                  <a:lnTo>
                    <a:pt x="6252826" y="4817850"/>
                  </a:lnTo>
                  <a:lnTo>
                    <a:pt x="6238219" y="4805788"/>
                  </a:lnTo>
                  <a:lnTo>
                    <a:pt x="6229645" y="4806740"/>
                  </a:lnTo>
                  <a:lnTo>
                    <a:pt x="6234090" y="4816263"/>
                  </a:lnTo>
                  <a:lnTo>
                    <a:pt x="6241077" y="4819437"/>
                  </a:lnTo>
                  <a:lnTo>
                    <a:pt x="6235678" y="4830230"/>
                  </a:lnTo>
                  <a:lnTo>
                    <a:pt x="6222023" y="4829913"/>
                  </a:lnTo>
                  <a:lnTo>
                    <a:pt x="6214402" y="4824199"/>
                  </a:lnTo>
                  <a:lnTo>
                    <a:pt x="6210274" y="4832770"/>
                  </a:lnTo>
                  <a:lnTo>
                    <a:pt x="6222659" y="4840389"/>
                  </a:lnTo>
                  <a:lnTo>
                    <a:pt x="6215990" y="4849594"/>
                  </a:lnTo>
                  <a:lnTo>
                    <a:pt x="6210591" y="4852769"/>
                  </a:lnTo>
                  <a:lnTo>
                    <a:pt x="6213767" y="4861340"/>
                  </a:lnTo>
                  <a:lnTo>
                    <a:pt x="6204558" y="4877847"/>
                  </a:lnTo>
                  <a:lnTo>
                    <a:pt x="6200747" y="4872133"/>
                  </a:lnTo>
                  <a:lnTo>
                    <a:pt x="6195666" y="4852134"/>
                  </a:lnTo>
                  <a:lnTo>
                    <a:pt x="6187410" y="4861657"/>
                  </a:lnTo>
                  <a:lnTo>
                    <a:pt x="6179154" y="4880386"/>
                  </a:lnTo>
                  <a:lnTo>
                    <a:pt x="6191538" y="4903877"/>
                  </a:lnTo>
                  <a:lnTo>
                    <a:pt x="6190268" y="4915305"/>
                  </a:lnTo>
                  <a:lnTo>
                    <a:pt x="6178201" y="4924510"/>
                  </a:lnTo>
                  <a:lnTo>
                    <a:pt x="6178519" y="4914035"/>
                  </a:lnTo>
                  <a:lnTo>
                    <a:pt x="6176296" y="4909591"/>
                  </a:lnTo>
                  <a:lnTo>
                    <a:pt x="6160418" y="4917844"/>
                  </a:lnTo>
                  <a:lnTo>
                    <a:pt x="6158830" y="4927050"/>
                  </a:lnTo>
                  <a:cubicBezTo>
                    <a:pt x="6158724" y="4929378"/>
                    <a:pt x="6158619" y="4931706"/>
                    <a:pt x="6158513" y="4934034"/>
                  </a:cubicBezTo>
                  <a:lnTo>
                    <a:pt x="6158513" y="4936891"/>
                  </a:lnTo>
                  <a:lnTo>
                    <a:pt x="6158513" y="4938795"/>
                  </a:lnTo>
                  <a:lnTo>
                    <a:pt x="6161688" y="4947366"/>
                  </a:lnTo>
                  <a:lnTo>
                    <a:pt x="6154067" y="4956572"/>
                  </a:lnTo>
                  <a:lnTo>
                    <a:pt x="6141365" y="4963556"/>
                  </a:lnTo>
                  <a:lnTo>
                    <a:pt x="6135649" y="4978475"/>
                  </a:lnTo>
                  <a:lnTo>
                    <a:pt x="6122312" y="4993712"/>
                  </a:lnTo>
                  <a:lnTo>
                    <a:pt x="6129933" y="5024187"/>
                  </a:lnTo>
                  <a:lnTo>
                    <a:pt x="6136919" y="5038472"/>
                  </a:lnTo>
                  <a:lnTo>
                    <a:pt x="6148668" y="5036250"/>
                  </a:lnTo>
                  <a:lnTo>
                    <a:pt x="6154384" y="5027044"/>
                  </a:lnTo>
                  <a:lnTo>
                    <a:pt x="6170897" y="5030853"/>
                  </a:lnTo>
                  <a:lnTo>
                    <a:pt x="6175661" y="5059423"/>
                  </a:lnTo>
                  <a:lnTo>
                    <a:pt x="6177248" y="5069898"/>
                  </a:lnTo>
                  <a:lnTo>
                    <a:pt x="6190268" y="5079739"/>
                  </a:lnTo>
                  <a:lnTo>
                    <a:pt x="6194396" y="5079739"/>
                  </a:lnTo>
                  <a:lnTo>
                    <a:pt x="6197254" y="5089262"/>
                  </a:lnTo>
                  <a:lnTo>
                    <a:pt x="6190586" y="5103864"/>
                  </a:lnTo>
                  <a:lnTo>
                    <a:pt x="6188680" y="5128307"/>
                  </a:lnTo>
                  <a:lnTo>
                    <a:pt x="6195031" y="5132434"/>
                  </a:lnTo>
                  <a:lnTo>
                    <a:pt x="6206146" y="5113705"/>
                  </a:lnTo>
                  <a:lnTo>
                    <a:pt x="6212814" y="5101325"/>
                  </a:lnTo>
                  <a:lnTo>
                    <a:pt x="6214085" y="5089897"/>
                  </a:lnTo>
                  <a:lnTo>
                    <a:pt x="6218213" y="5103547"/>
                  </a:lnTo>
                  <a:lnTo>
                    <a:pt x="6212179" y="5126403"/>
                  </a:lnTo>
                  <a:lnTo>
                    <a:pt x="6204240" y="5141957"/>
                  </a:lnTo>
                  <a:lnTo>
                    <a:pt x="6206146" y="5154972"/>
                  </a:lnTo>
                  <a:lnTo>
                    <a:pt x="6212814" y="5145767"/>
                  </a:lnTo>
                  <a:cubicBezTo>
                    <a:pt x="6213026" y="5149999"/>
                    <a:pt x="6213237" y="5154232"/>
                    <a:pt x="6213449" y="5158464"/>
                  </a:cubicBezTo>
                  <a:lnTo>
                    <a:pt x="6203605" y="5169575"/>
                  </a:lnTo>
                  <a:lnTo>
                    <a:pt x="6197889" y="5184177"/>
                  </a:lnTo>
                  <a:lnTo>
                    <a:pt x="6202970" y="5201319"/>
                  </a:lnTo>
                  <a:lnTo>
                    <a:pt x="6235678" y="5233698"/>
                  </a:lnTo>
                  <a:lnTo>
                    <a:pt x="6249333" y="5251157"/>
                  </a:lnTo>
                  <a:lnTo>
                    <a:pt x="6260130" y="5274330"/>
                  </a:lnTo>
                  <a:lnTo>
                    <a:pt x="6275690" y="5324168"/>
                  </a:lnTo>
                  <a:lnTo>
                    <a:pt x="6291250" y="5336232"/>
                  </a:lnTo>
                  <a:lnTo>
                    <a:pt x="6303952" y="5347977"/>
                  </a:lnTo>
                  <a:lnTo>
                    <a:pt x="6297190" y="5360853"/>
                  </a:lnTo>
                  <a:lnTo>
                    <a:pt x="6297448" y="5360940"/>
                  </a:lnTo>
                  <a:lnTo>
                    <a:pt x="6303928" y="5348597"/>
                  </a:lnTo>
                  <a:lnTo>
                    <a:pt x="6326471" y="5368282"/>
                  </a:lnTo>
                  <a:lnTo>
                    <a:pt x="6343298" y="5377172"/>
                  </a:lnTo>
                  <a:lnTo>
                    <a:pt x="6352738" y="5391437"/>
                  </a:lnTo>
                  <a:lnTo>
                    <a:pt x="6270138" y="5527402"/>
                  </a:lnTo>
                  <a:lnTo>
                    <a:pt x="6157685" y="5677783"/>
                  </a:lnTo>
                  <a:lnTo>
                    <a:pt x="6151028" y="5680333"/>
                  </a:lnTo>
                  <a:lnTo>
                    <a:pt x="6151528" y="5680898"/>
                  </a:lnTo>
                  <a:lnTo>
                    <a:pt x="6124790" y="5702235"/>
                  </a:lnTo>
                  <a:lnTo>
                    <a:pt x="6108874" y="5721342"/>
                  </a:lnTo>
                  <a:lnTo>
                    <a:pt x="6108664" y="5720387"/>
                  </a:lnTo>
                  <a:lnTo>
                    <a:pt x="6071278" y="5721342"/>
                  </a:lnTo>
                  <a:lnTo>
                    <a:pt x="6010443" y="5705105"/>
                  </a:lnTo>
                  <a:lnTo>
                    <a:pt x="5965134" y="5657668"/>
                  </a:lnTo>
                  <a:lnTo>
                    <a:pt x="5954821" y="5617474"/>
                  </a:lnTo>
                  <a:lnTo>
                    <a:pt x="5954631" y="5617583"/>
                  </a:lnTo>
                  <a:lnTo>
                    <a:pt x="5954678" y="5617604"/>
                  </a:lnTo>
                  <a:lnTo>
                    <a:pt x="5954550" y="5617629"/>
                  </a:lnTo>
                  <a:lnTo>
                    <a:pt x="5954176" y="5617843"/>
                  </a:lnTo>
                  <a:lnTo>
                    <a:pt x="5953959" y="5617746"/>
                  </a:lnTo>
                  <a:lnTo>
                    <a:pt x="5903234" y="5627755"/>
                  </a:lnTo>
                  <a:cubicBezTo>
                    <a:pt x="5903446" y="5629764"/>
                    <a:pt x="5903657" y="5631774"/>
                    <a:pt x="5903869" y="5633783"/>
                  </a:cubicBezTo>
                  <a:lnTo>
                    <a:pt x="5906092" y="5648375"/>
                  </a:lnTo>
                  <a:lnTo>
                    <a:pt x="5907044" y="5656623"/>
                  </a:lnTo>
                  <a:lnTo>
                    <a:pt x="5908632" y="5664871"/>
                  </a:lnTo>
                  <a:lnTo>
                    <a:pt x="5910220" y="5671850"/>
                  </a:lnTo>
                  <a:lnTo>
                    <a:pt x="5911808" y="5677243"/>
                  </a:lnTo>
                  <a:lnTo>
                    <a:pt x="5914031" y="5683270"/>
                  </a:lnTo>
                  <a:lnTo>
                    <a:pt x="5916253" y="5691835"/>
                  </a:lnTo>
                  <a:lnTo>
                    <a:pt x="5919111" y="5701987"/>
                  </a:lnTo>
                  <a:lnTo>
                    <a:pt x="5921017" y="5712772"/>
                  </a:lnTo>
                  <a:lnTo>
                    <a:pt x="5923240" y="5723558"/>
                  </a:lnTo>
                  <a:lnTo>
                    <a:pt x="5925145" y="5733075"/>
                  </a:lnTo>
                  <a:cubicBezTo>
                    <a:pt x="5925357" y="5735507"/>
                    <a:pt x="5925568" y="5737939"/>
                    <a:pt x="5925780" y="5740371"/>
                  </a:cubicBezTo>
                  <a:lnTo>
                    <a:pt x="5925780" y="5743226"/>
                  </a:lnTo>
                  <a:cubicBezTo>
                    <a:pt x="5925674" y="5743861"/>
                    <a:pt x="5925569" y="5744495"/>
                    <a:pt x="5925463" y="5745130"/>
                  </a:cubicBezTo>
                  <a:cubicBezTo>
                    <a:pt x="5925251" y="5746716"/>
                    <a:pt x="5925040" y="5748302"/>
                    <a:pt x="5924828" y="5749888"/>
                  </a:cubicBezTo>
                  <a:lnTo>
                    <a:pt x="5923875" y="5758453"/>
                  </a:lnTo>
                  <a:cubicBezTo>
                    <a:pt x="5923663" y="5762260"/>
                    <a:pt x="5923452" y="5766067"/>
                    <a:pt x="5923240" y="5769874"/>
                  </a:cubicBezTo>
                  <a:cubicBezTo>
                    <a:pt x="5923028" y="5774104"/>
                    <a:pt x="5922817" y="5778333"/>
                    <a:pt x="5922605" y="5782563"/>
                  </a:cubicBezTo>
                  <a:lnTo>
                    <a:pt x="5922605" y="5795252"/>
                  </a:lnTo>
                  <a:lnTo>
                    <a:pt x="5922287" y="5806989"/>
                  </a:lnTo>
                  <a:lnTo>
                    <a:pt x="5922605" y="5816189"/>
                  </a:lnTo>
                  <a:cubicBezTo>
                    <a:pt x="5922711" y="5817246"/>
                    <a:pt x="5922816" y="5818304"/>
                    <a:pt x="5922922" y="5819361"/>
                  </a:cubicBezTo>
                  <a:lnTo>
                    <a:pt x="5923240" y="5821899"/>
                  </a:lnTo>
                  <a:lnTo>
                    <a:pt x="5924192" y="5826975"/>
                  </a:lnTo>
                  <a:lnTo>
                    <a:pt x="5925463" y="5836175"/>
                  </a:lnTo>
                  <a:lnTo>
                    <a:pt x="5928321" y="5859015"/>
                  </a:lnTo>
                  <a:lnTo>
                    <a:pt x="5931496" y="5889786"/>
                  </a:lnTo>
                  <a:lnTo>
                    <a:pt x="5891802" y="5911675"/>
                  </a:lnTo>
                  <a:lnTo>
                    <a:pt x="5867985" y="5892007"/>
                  </a:lnTo>
                  <a:lnTo>
                    <a:pt x="5834006" y="5896131"/>
                  </a:lnTo>
                  <a:lnTo>
                    <a:pt x="5807014" y="5906282"/>
                  </a:lnTo>
                  <a:lnTo>
                    <a:pt x="5779387" y="5900572"/>
                  </a:lnTo>
                  <a:lnTo>
                    <a:pt x="5720956" y="5935467"/>
                  </a:lnTo>
                  <a:lnTo>
                    <a:pt x="5698092" y="5915164"/>
                  </a:lnTo>
                  <a:lnTo>
                    <a:pt x="5652047" y="5929440"/>
                  </a:lnTo>
                  <a:lnTo>
                    <a:pt x="5585360" y="5938322"/>
                  </a:lnTo>
                  <a:lnTo>
                    <a:pt x="5474215" y="5985272"/>
                  </a:lnTo>
                  <a:lnTo>
                    <a:pt x="5431027" y="5995741"/>
                  </a:lnTo>
                  <a:lnTo>
                    <a:pt x="5379583" y="5956721"/>
                  </a:lnTo>
                  <a:lnTo>
                    <a:pt x="5337983" y="5954818"/>
                  </a:lnTo>
                  <a:lnTo>
                    <a:pt x="5261452" y="5985907"/>
                  </a:lnTo>
                  <a:lnTo>
                    <a:pt x="5234142" y="5983369"/>
                  </a:lnTo>
                  <a:lnTo>
                    <a:pt x="5210961" y="5957356"/>
                  </a:lnTo>
                  <a:lnTo>
                    <a:pt x="5197623" y="5967824"/>
                  </a:lnTo>
                  <a:lnTo>
                    <a:pt x="5173489" y="5994154"/>
                  </a:lnTo>
                  <a:cubicBezTo>
                    <a:pt x="5173912" y="6006420"/>
                    <a:pt x="5174336" y="6018687"/>
                    <a:pt x="5174759" y="6030953"/>
                  </a:cubicBezTo>
                  <a:lnTo>
                    <a:pt x="5150625" y="6049987"/>
                  </a:lnTo>
                  <a:lnTo>
                    <a:pt x="5148720" y="6075682"/>
                  </a:lnTo>
                  <a:lnTo>
                    <a:pt x="5130619" y="6078855"/>
                  </a:lnTo>
                  <a:lnTo>
                    <a:pt x="5123633" y="6088054"/>
                  </a:lnTo>
                  <a:lnTo>
                    <a:pt x="5108708" y="6085834"/>
                  </a:lnTo>
                  <a:lnTo>
                    <a:pt x="5112518" y="6077903"/>
                  </a:lnTo>
                  <a:lnTo>
                    <a:pt x="5105214" y="6066483"/>
                  </a:lnTo>
                  <a:lnTo>
                    <a:pt x="5097911" y="6052842"/>
                  </a:lnTo>
                  <a:lnTo>
                    <a:pt x="5104897" y="6028415"/>
                  </a:lnTo>
                  <a:lnTo>
                    <a:pt x="5133159" y="6005257"/>
                  </a:lnTo>
                  <a:cubicBezTo>
                    <a:pt x="5133477" y="5998913"/>
                    <a:pt x="5133794" y="5992568"/>
                    <a:pt x="5134112" y="5986224"/>
                  </a:cubicBezTo>
                  <a:lnTo>
                    <a:pt x="5116329" y="5973852"/>
                  </a:lnTo>
                  <a:lnTo>
                    <a:pt x="5093782" y="5989713"/>
                  </a:lnTo>
                  <a:lnTo>
                    <a:pt x="5084573" y="6005575"/>
                  </a:lnTo>
                  <a:lnTo>
                    <a:pt x="5073141" y="6016043"/>
                  </a:lnTo>
                  <a:lnTo>
                    <a:pt x="5035987" y="6013505"/>
                  </a:lnTo>
                  <a:lnTo>
                    <a:pt x="5021062" y="5997644"/>
                  </a:lnTo>
                  <a:lnTo>
                    <a:pt x="4988036" y="5989713"/>
                  </a:lnTo>
                  <a:lnTo>
                    <a:pt x="4966125" y="6007795"/>
                  </a:lnTo>
                  <a:lnTo>
                    <a:pt x="4944848" y="6018264"/>
                  </a:lnTo>
                  <a:lnTo>
                    <a:pt x="4934687" y="6043642"/>
                  </a:lnTo>
                  <a:lnTo>
                    <a:pt x="4913410" y="6049035"/>
                  </a:lnTo>
                  <a:lnTo>
                    <a:pt x="4903249" y="6067117"/>
                  </a:lnTo>
                  <a:lnTo>
                    <a:pt x="4857520" y="6070607"/>
                  </a:lnTo>
                  <a:lnTo>
                    <a:pt x="4836562" y="6068703"/>
                  </a:lnTo>
                  <a:lnTo>
                    <a:pt x="4823859" y="6077268"/>
                  </a:lnTo>
                  <a:lnTo>
                    <a:pt x="4801630" y="6085199"/>
                  </a:lnTo>
                  <a:lnTo>
                    <a:pt x="4774003" y="6068386"/>
                  </a:lnTo>
                  <a:lnTo>
                    <a:pt x="4750821" y="6037932"/>
                  </a:lnTo>
                  <a:lnTo>
                    <a:pt x="4727957" y="6027781"/>
                  </a:lnTo>
                  <a:lnTo>
                    <a:pt x="4707951" y="6010968"/>
                  </a:lnTo>
                  <a:lnTo>
                    <a:pt x="4689851" y="6006844"/>
                  </a:lnTo>
                  <a:lnTo>
                    <a:pt x="4665399" y="5992568"/>
                  </a:lnTo>
                  <a:lnTo>
                    <a:pt x="4627292" y="5989713"/>
                  </a:lnTo>
                  <a:lnTo>
                    <a:pt x="4610462" y="6002402"/>
                  </a:lnTo>
                  <a:lnTo>
                    <a:pt x="4606333" y="6020484"/>
                  </a:lnTo>
                  <a:cubicBezTo>
                    <a:pt x="4606121" y="6025031"/>
                    <a:pt x="4605910" y="6029578"/>
                    <a:pt x="4605698" y="6034125"/>
                  </a:cubicBezTo>
                  <a:lnTo>
                    <a:pt x="4582517" y="6058552"/>
                  </a:lnTo>
                  <a:lnTo>
                    <a:pt x="4568862" y="6058552"/>
                  </a:lnTo>
                  <a:cubicBezTo>
                    <a:pt x="4569074" y="6056120"/>
                    <a:pt x="4569285" y="6053688"/>
                    <a:pt x="4569497" y="6051256"/>
                  </a:cubicBezTo>
                  <a:lnTo>
                    <a:pt x="4563463" y="6051256"/>
                  </a:lnTo>
                  <a:lnTo>
                    <a:pt x="4557112" y="6066165"/>
                  </a:lnTo>
                  <a:lnTo>
                    <a:pt x="4544410" y="6071241"/>
                  </a:lnTo>
                  <a:lnTo>
                    <a:pt x="4526309" y="6076951"/>
                  </a:lnTo>
                  <a:lnTo>
                    <a:pt x="4501222" y="6073144"/>
                  </a:lnTo>
                  <a:lnTo>
                    <a:pt x="4480581" y="6058235"/>
                  </a:lnTo>
                  <a:lnTo>
                    <a:pt x="4455176" y="6030319"/>
                  </a:lnTo>
                  <a:lnTo>
                    <a:pt x="4452636" y="6011285"/>
                  </a:lnTo>
                  <a:lnTo>
                    <a:pt x="4435805" y="6006209"/>
                  </a:lnTo>
                  <a:lnTo>
                    <a:pt x="4440251" y="6023974"/>
                  </a:lnTo>
                  <a:lnTo>
                    <a:pt x="4422151" y="6025243"/>
                  </a:lnTo>
                  <a:lnTo>
                    <a:pt x="4409448" y="6012554"/>
                  </a:lnTo>
                  <a:lnTo>
                    <a:pt x="4402144" y="5999230"/>
                  </a:lnTo>
                  <a:lnTo>
                    <a:pt x="4394841" y="6000182"/>
                  </a:lnTo>
                  <a:lnTo>
                    <a:pt x="4383091" y="5992886"/>
                  </a:lnTo>
                  <a:lnTo>
                    <a:pt x="4374517" y="6004623"/>
                  </a:lnTo>
                  <a:lnTo>
                    <a:pt x="4377693" y="6021436"/>
                  </a:lnTo>
                  <a:lnTo>
                    <a:pt x="4365308" y="6035394"/>
                  </a:lnTo>
                  <a:lnTo>
                    <a:pt x="4358957" y="6041739"/>
                  </a:lnTo>
                  <a:lnTo>
                    <a:pt x="4352606" y="6040470"/>
                  </a:lnTo>
                  <a:lnTo>
                    <a:pt x="4361180" y="6029050"/>
                  </a:lnTo>
                  <a:lnTo>
                    <a:pt x="4355781" y="6026829"/>
                  </a:lnTo>
                  <a:lnTo>
                    <a:pt x="4347207" y="6033174"/>
                  </a:lnTo>
                  <a:lnTo>
                    <a:pt x="4347207" y="6019850"/>
                  </a:lnTo>
                  <a:lnTo>
                    <a:pt x="4356416" y="6010016"/>
                  </a:lnTo>
                  <a:lnTo>
                    <a:pt x="4353241" y="6008113"/>
                  </a:lnTo>
                  <a:lnTo>
                    <a:pt x="4334187" y="6009064"/>
                  </a:lnTo>
                  <a:lnTo>
                    <a:pt x="4319580" y="6020802"/>
                  </a:lnTo>
                  <a:lnTo>
                    <a:pt x="4303702" y="6016995"/>
                  </a:lnTo>
                  <a:lnTo>
                    <a:pt x="4298304" y="6022071"/>
                  </a:lnTo>
                  <a:lnTo>
                    <a:pt x="4293223" y="6018898"/>
                  </a:lnTo>
                  <a:lnTo>
                    <a:pt x="4293223" y="6010650"/>
                  </a:lnTo>
                  <a:lnTo>
                    <a:pt x="4303384" y="6002085"/>
                  </a:lnTo>
                  <a:lnTo>
                    <a:pt x="4318310" y="6001134"/>
                  </a:lnTo>
                  <a:lnTo>
                    <a:pt x="4331965" y="6001768"/>
                  </a:lnTo>
                  <a:lnTo>
                    <a:pt x="4349113" y="6003671"/>
                  </a:lnTo>
                  <a:lnTo>
                    <a:pt x="4354511" y="5993203"/>
                  </a:lnTo>
                  <a:lnTo>
                    <a:pt x="4349113" y="5983686"/>
                  </a:lnTo>
                  <a:lnTo>
                    <a:pt x="4356099" y="5978293"/>
                  </a:lnTo>
                  <a:lnTo>
                    <a:pt x="4363720" y="5982734"/>
                  </a:lnTo>
                  <a:lnTo>
                    <a:pt x="4371977" y="5974169"/>
                  </a:lnTo>
                  <a:lnTo>
                    <a:pt x="4387854" y="5968776"/>
                  </a:lnTo>
                  <a:lnTo>
                    <a:pt x="4386902" y="5965604"/>
                  </a:lnTo>
                  <a:lnTo>
                    <a:pt x="4356099" y="5966556"/>
                  </a:lnTo>
                  <a:lnTo>
                    <a:pt x="4343397" y="5965921"/>
                  </a:lnTo>
                  <a:lnTo>
                    <a:pt x="4334823" y="5975438"/>
                  </a:lnTo>
                  <a:lnTo>
                    <a:pt x="4331012" y="5976707"/>
                  </a:lnTo>
                  <a:lnTo>
                    <a:pt x="4322438" y="5976707"/>
                  </a:lnTo>
                  <a:lnTo>
                    <a:pt x="4312911" y="5972266"/>
                  </a:lnTo>
                  <a:lnTo>
                    <a:pt x="4303384" y="5973852"/>
                  </a:lnTo>
                  <a:lnTo>
                    <a:pt x="4292905" y="5986541"/>
                  </a:lnTo>
                  <a:lnTo>
                    <a:pt x="4285284" y="5983369"/>
                  </a:lnTo>
                  <a:lnTo>
                    <a:pt x="4281156" y="5969411"/>
                  </a:lnTo>
                  <a:lnTo>
                    <a:pt x="4285919" y="5958942"/>
                  </a:lnTo>
                  <a:lnTo>
                    <a:pt x="4303067" y="5956721"/>
                  </a:lnTo>
                  <a:lnTo>
                    <a:pt x="4308465" y="5955770"/>
                  </a:lnTo>
                  <a:lnTo>
                    <a:pt x="4308465" y="5947205"/>
                  </a:lnTo>
                  <a:cubicBezTo>
                    <a:pt x="4308783" y="5944033"/>
                    <a:pt x="4309100" y="5940860"/>
                    <a:pt x="4309418" y="5937688"/>
                  </a:cubicBezTo>
                  <a:lnTo>
                    <a:pt x="4298939" y="5937688"/>
                  </a:lnTo>
                  <a:lnTo>
                    <a:pt x="4293540" y="5939274"/>
                  </a:lnTo>
                  <a:lnTo>
                    <a:pt x="4281791" y="5928488"/>
                  </a:lnTo>
                  <a:cubicBezTo>
                    <a:pt x="4281473" y="5925316"/>
                    <a:pt x="4281156" y="5922143"/>
                    <a:pt x="4280838" y="5918971"/>
                  </a:cubicBezTo>
                  <a:lnTo>
                    <a:pt x="4277345" y="5909772"/>
                  </a:lnTo>
                  <a:lnTo>
                    <a:pt x="4262420" y="5897082"/>
                  </a:lnTo>
                  <a:lnTo>
                    <a:pt x="4267818" y="5891690"/>
                  </a:lnTo>
                  <a:lnTo>
                    <a:pt x="4276075" y="5896131"/>
                  </a:lnTo>
                  <a:lnTo>
                    <a:pt x="4281473" y="5884393"/>
                  </a:lnTo>
                  <a:lnTo>
                    <a:pt x="4277027" y="5870435"/>
                  </a:lnTo>
                  <a:lnTo>
                    <a:pt x="4270359" y="5863456"/>
                  </a:lnTo>
                  <a:lnTo>
                    <a:pt x="4253528" y="5853939"/>
                  </a:lnTo>
                  <a:lnTo>
                    <a:pt x="4236380" y="5828878"/>
                  </a:lnTo>
                  <a:lnTo>
                    <a:pt x="4223678" y="5829195"/>
                  </a:lnTo>
                  <a:lnTo>
                    <a:pt x="4219550" y="5843788"/>
                  </a:lnTo>
                  <a:lnTo>
                    <a:pt x="4212246" y="5840933"/>
                  </a:lnTo>
                  <a:lnTo>
                    <a:pt x="4197321" y="5826975"/>
                  </a:lnTo>
                  <a:lnTo>
                    <a:pt x="4182395" y="5823168"/>
                  </a:lnTo>
                  <a:lnTo>
                    <a:pt x="4187476" y="5806355"/>
                  </a:lnTo>
                  <a:lnTo>
                    <a:pt x="4195733" y="5808258"/>
                  </a:lnTo>
                  <a:lnTo>
                    <a:pt x="4194145" y="5814603"/>
                  </a:lnTo>
                  <a:lnTo>
                    <a:pt x="4199226" y="5816506"/>
                  </a:lnTo>
                  <a:lnTo>
                    <a:pt x="4208435" y="5805721"/>
                  </a:lnTo>
                  <a:lnTo>
                    <a:pt x="4203354" y="5798742"/>
                  </a:lnTo>
                  <a:lnTo>
                    <a:pt x="4194780" y="5794618"/>
                  </a:lnTo>
                  <a:lnTo>
                    <a:pt x="4190652" y="5777487"/>
                  </a:lnTo>
                  <a:lnTo>
                    <a:pt x="4197956" y="5775584"/>
                  </a:lnTo>
                  <a:lnTo>
                    <a:pt x="4209388" y="5778756"/>
                  </a:lnTo>
                  <a:lnTo>
                    <a:pt x="4212881" y="5790176"/>
                  </a:lnTo>
                  <a:lnTo>
                    <a:pt x="4211611" y="5800645"/>
                  </a:lnTo>
                  <a:lnTo>
                    <a:pt x="4216056" y="5809210"/>
                  </a:lnTo>
                  <a:lnTo>
                    <a:pt x="4226536" y="5812382"/>
                  </a:lnTo>
                  <a:lnTo>
                    <a:pt x="4223360" y="5800645"/>
                  </a:lnTo>
                  <a:lnTo>
                    <a:pt x="4225583" y="5795252"/>
                  </a:lnTo>
                  <a:lnTo>
                    <a:pt x="4229711" y="5798424"/>
                  </a:lnTo>
                  <a:lnTo>
                    <a:pt x="4230982" y="5812382"/>
                  </a:lnTo>
                  <a:lnTo>
                    <a:pt x="4242414" y="5805403"/>
                  </a:lnTo>
                  <a:lnTo>
                    <a:pt x="4256386" y="5807624"/>
                  </a:lnTo>
                  <a:lnTo>
                    <a:pt x="4273217" y="5807624"/>
                  </a:lnTo>
                  <a:lnTo>
                    <a:pt x="4266865" y="5799059"/>
                  </a:lnTo>
                  <a:lnTo>
                    <a:pt x="4252258" y="5798107"/>
                  </a:lnTo>
                  <a:lnTo>
                    <a:pt x="4244637" y="5797473"/>
                  </a:lnTo>
                  <a:lnTo>
                    <a:pt x="4238285" y="5789859"/>
                  </a:lnTo>
                  <a:lnTo>
                    <a:pt x="4227488" y="5772412"/>
                  </a:lnTo>
                  <a:lnTo>
                    <a:pt x="4233840" y="5763846"/>
                  </a:lnTo>
                  <a:lnTo>
                    <a:pt x="4241143" y="5767653"/>
                  </a:lnTo>
                  <a:lnTo>
                    <a:pt x="4251623" y="5754964"/>
                  </a:lnTo>
                  <a:lnTo>
                    <a:pt x="4255751" y="5744495"/>
                  </a:lnTo>
                  <a:lnTo>
                    <a:pt x="4252575" y="5740371"/>
                  </a:lnTo>
                  <a:lnTo>
                    <a:pt x="4238603" y="5746716"/>
                  </a:lnTo>
                  <a:lnTo>
                    <a:pt x="4234475" y="5742592"/>
                  </a:lnTo>
                  <a:lnTo>
                    <a:pt x="4233204" y="5727682"/>
                  </a:lnTo>
                  <a:lnTo>
                    <a:pt x="4239873" y="5720386"/>
                  </a:lnTo>
                  <a:lnTo>
                    <a:pt x="4233204" y="5713407"/>
                  </a:lnTo>
                  <a:lnTo>
                    <a:pt x="4222725" y="5707062"/>
                  </a:lnTo>
                  <a:lnTo>
                    <a:pt x="4219232" y="5699449"/>
                  </a:lnTo>
                  <a:lnTo>
                    <a:pt x="4212881" y="5699449"/>
                  </a:lnTo>
                  <a:lnTo>
                    <a:pt x="4212881" y="5690249"/>
                  </a:lnTo>
                  <a:lnTo>
                    <a:pt x="4220185" y="5690884"/>
                  </a:lnTo>
                  <a:lnTo>
                    <a:pt x="4235110" y="5686760"/>
                  </a:lnTo>
                  <a:lnTo>
                    <a:pt x="4235110" y="5682636"/>
                  </a:lnTo>
                  <a:lnTo>
                    <a:pt x="4246859" y="5681367"/>
                  </a:lnTo>
                  <a:lnTo>
                    <a:pt x="4251623" y="5673119"/>
                  </a:lnTo>
                  <a:lnTo>
                    <a:pt x="4248447" y="5663285"/>
                  </a:lnTo>
                  <a:lnTo>
                    <a:pt x="4221455" y="5672167"/>
                  </a:lnTo>
                  <a:lnTo>
                    <a:pt x="4208435" y="5672167"/>
                  </a:lnTo>
                  <a:lnTo>
                    <a:pt x="4193827" y="5671216"/>
                  </a:lnTo>
                  <a:lnTo>
                    <a:pt x="4182078" y="5684856"/>
                  </a:lnTo>
                  <a:lnTo>
                    <a:pt x="4167153" y="5685491"/>
                  </a:lnTo>
                  <a:cubicBezTo>
                    <a:pt x="4167470" y="5681155"/>
                    <a:pt x="4167788" y="5676820"/>
                    <a:pt x="4168105" y="5672484"/>
                  </a:cubicBezTo>
                  <a:lnTo>
                    <a:pt x="4172551" y="5665188"/>
                  </a:lnTo>
                  <a:cubicBezTo>
                    <a:pt x="4172869" y="5660641"/>
                    <a:pt x="4173186" y="5656094"/>
                    <a:pt x="4173504" y="5651547"/>
                  </a:cubicBezTo>
                  <a:lnTo>
                    <a:pt x="4169058" y="5637906"/>
                  </a:lnTo>
                  <a:lnTo>
                    <a:pt x="4176362" y="5618873"/>
                  </a:lnTo>
                  <a:lnTo>
                    <a:pt x="4195098" y="5603011"/>
                  </a:lnTo>
                  <a:lnTo>
                    <a:pt x="4196050" y="5595715"/>
                  </a:lnTo>
                  <a:lnTo>
                    <a:pt x="4205260" y="5583978"/>
                  </a:lnTo>
                  <a:lnTo>
                    <a:pt x="4219232" y="5580805"/>
                  </a:lnTo>
                  <a:lnTo>
                    <a:pt x="4230982" y="5565896"/>
                  </a:lnTo>
                  <a:lnTo>
                    <a:pt x="4244637" y="5563358"/>
                  </a:lnTo>
                  <a:lnTo>
                    <a:pt x="4257021" y="5561454"/>
                  </a:lnTo>
                  <a:lnTo>
                    <a:pt x="4264643" y="5553841"/>
                  </a:lnTo>
                  <a:lnTo>
                    <a:pt x="4280520" y="5557013"/>
                  </a:lnTo>
                  <a:lnTo>
                    <a:pt x="4286872" y="5570337"/>
                  </a:lnTo>
                  <a:lnTo>
                    <a:pt x="4295128" y="5575730"/>
                  </a:lnTo>
                  <a:lnTo>
                    <a:pt x="4318627" y="5575412"/>
                  </a:lnTo>
                  <a:lnTo>
                    <a:pt x="4327201" y="5566847"/>
                  </a:lnTo>
                  <a:lnTo>
                    <a:pt x="4310053" y="5556696"/>
                  </a:lnTo>
                  <a:lnTo>
                    <a:pt x="4311323" y="5550351"/>
                  </a:lnTo>
                  <a:lnTo>
                    <a:pt x="4326884" y="5547813"/>
                  </a:lnTo>
                  <a:lnTo>
                    <a:pt x="4345937" y="5550034"/>
                  </a:lnTo>
                  <a:cubicBezTo>
                    <a:pt x="4345725" y="5552889"/>
                    <a:pt x="4345514" y="5555744"/>
                    <a:pt x="4345302" y="5558599"/>
                  </a:cubicBezTo>
                  <a:lnTo>
                    <a:pt x="4334505" y="5560503"/>
                  </a:lnTo>
                  <a:lnTo>
                    <a:pt x="4358957" y="5572875"/>
                  </a:lnTo>
                  <a:lnTo>
                    <a:pt x="4384361" y="5570971"/>
                  </a:lnTo>
                  <a:lnTo>
                    <a:pt x="4414847" y="5562089"/>
                  </a:lnTo>
                  <a:lnTo>
                    <a:pt x="4437076" y="5559551"/>
                  </a:lnTo>
                  <a:lnTo>
                    <a:pt x="4446602" y="5562723"/>
                  </a:lnTo>
                  <a:lnTo>
                    <a:pt x="4458352" y="5562723"/>
                  </a:lnTo>
                  <a:lnTo>
                    <a:pt x="4458034" y="5550034"/>
                  </a:lnTo>
                  <a:lnTo>
                    <a:pt x="4452636" y="5546862"/>
                  </a:lnTo>
                  <a:lnTo>
                    <a:pt x="4438346" y="5551303"/>
                  </a:lnTo>
                  <a:lnTo>
                    <a:pt x="4430725" y="5547179"/>
                  </a:lnTo>
                  <a:lnTo>
                    <a:pt x="4421198" y="5540834"/>
                  </a:lnTo>
                  <a:lnTo>
                    <a:pt x="4438981" y="5533221"/>
                  </a:lnTo>
                  <a:lnTo>
                    <a:pt x="4442157" y="5528145"/>
                  </a:lnTo>
                  <a:lnTo>
                    <a:pt x="4469784" y="5528780"/>
                  </a:lnTo>
                  <a:lnTo>
                    <a:pt x="4481534" y="5527828"/>
                  </a:lnTo>
                  <a:lnTo>
                    <a:pt x="4484074" y="5521483"/>
                  </a:lnTo>
                  <a:lnTo>
                    <a:pt x="4503445" y="5522118"/>
                  </a:lnTo>
                  <a:lnTo>
                    <a:pt x="4525674" y="5523070"/>
                  </a:lnTo>
                  <a:lnTo>
                    <a:pt x="4518053" y="5517677"/>
                  </a:lnTo>
                  <a:lnTo>
                    <a:pt x="4503445" y="5516091"/>
                  </a:lnTo>
                  <a:lnTo>
                    <a:pt x="4489473" y="5516091"/>
                  </a:lnTo>
                  <a:lnTo>
                    <a:pt x="4484074" y="5521483"/>
                  </a:lnTo>
                  <a:lnTo>
                    <a:pt x="4471372" y="5518311"/>
                  </a:lnTo>
                  <a:lnTo>
                    <a:pt x="4466291" y="5513236"/>
                  </a:lnTo>
                  <a:cubicBezTo>
                    <a:pt x="4466609" y="5509746"/>
                    <a:pt x="4466926" y="5506257"/>
                    <a:pt x="4467244" y="5502767"/>
                  </a:cubicBezTo>
                  <a:lnTo>
                    <a:pt x="4457717" y="5498326"/>
                  </a:lnTo>
                  <a:lnTo>
                    <a:pt x="4449143" y="5491030"/>
                  </a:lnTo>
                  <a:lnTo>
                    <a:pt x="4451366" y="5488174"/>
                  </a:lnTo>
                  <a:lnTo>
                    <a:pt x="4445967" y="5484050"/>
                  </a:lnTo>
                  <a:lnTo>
                    <a:pt x="4450413" y="5474216"/>
                  </a:lnTo>
                  <a:lnTo>
                    <a:pt x="4454224" y="5462796"/>
                  </a:lnTo>
                  <a:lnTo>
                    <a:pt x="4471054" y="5460576"/>
                  </a:lnTo>
                  <a:lnTo>
                    <a:pt x="4485979" y="5470727"/>
                  </a:lnTo>
                  <a:lnTo>
                    <a:pt x="4497729" y="5466603"/>
                  </a:lnTo>
                  <a:lnTo>
                    <a:pt x="4519005" y="5472630"/>
                  </a:lnTo>
                  <a:lnTo>
                    <a:pt x="4540282" y="5474216"/>
                  </a:lnTo>
                  <a:lnTo>
                    <a:pt x="4576801" y="5462796"/>
                  </a:lnTo>
                  <a:lnTo>
                    <a:pt x="4615225" y="5473899"/>
                  </a:lnTo>
                  <a:lnTo>
                    <a:pt x="4632055" y="5472630"/>
                  </a:lnTo>
                  <a:lnTo>
                    <a:pt x="4660635" y="5469141"/>
                  </a:lnTo>
                  <a:lnTo>
                    <a:pt x="4667939" y="5447252"/>
                  </a:lnTo>
                  <a:lnTo>
                    <a:pt x="4721606" y="5417115"/>
                  </a:lnTo>
                  <a:lnTo>
                    <a:pt x="4777179" y="5385075"/>
                  </a:lnTo>
                  <a:lnTo>
                    <a:pt x="4808934" y="5377144"/>
                  </a:lnTo>
                  <a:lnTo>
                    <a:pt x="4837197" y="5363504"/>
                  </a:lnTo>
                  <a:lnTo>
                    <a:pt x="4847994" y="5354938"/>
                  </a:lnTo>
                  <a:lnTo>
                    <a:pt x="4929288" y="5357476"/>
                  </a:lnTo>
                  <a:lnTo>
                    <a:pt x="4984543" y="5364138"/>
                  </a:lnTo>
                  <a:lnTo>
                    <a:pt x="5002644" y="5359697"/>
                  </a:lnTo>
                  <a:lnTo>
                    <a:pt x="5014076" y="5347008"/>
                  </a:lnTo>
                  <a:lnTo>
                    <a:pt x="5026778" y="5345104"/>
                  </a:lnTo>
                  <a:lnTo>
                    <a:pt x="5042021" y="5383489"/>
                  </a:lnTo>
                  <a:lnTo>
                    <a:pt x="5058851" y="5387613"/>
                  </a:lnTo>
                  <a:lnTo>
                    <a:pt x="5071553" y="5399033"/>
                  </a:lnTo>
                  <a:lnTo>
                    <a:pt x="5089654" y="5402205"/>
                  </a:lnTo>
                  <a:lnTo>
                    <a:pt x="5111883" y="5391420"/>
                  </a:lnTo>
                  <a:lnTo>
                    <a:pt x="5119504" y="5394592"/>
                  </a:lnTo>
                  <a:lnTo>
                    <a:pt x="5129031" y="5401888"/>
                  </a:lnTo>
                  <a:lnTo>
                    <a:pt x="5145227" y="5438687"/>
                  </a:lnTo>
                  <a:lnTo>
                    <a:pt x="5162057" y="5443445"/>
                  </a:lnTo>
                  <a:lnTo>
                    <a:pt x="5170313" y="5439321"/>
                  </a:lnTo>
                  <a:lnTo>
                    <a:pt x="5178570" y="5438687"/>
                  </a:lnTo>
                  <a:lnTo>
                    <a:pt x="5189049" y="5448204"/>
                  </a:lnTo>
                  <a:lnTo>
                    <a:pt x="5199211" y="5454548"/>
                  </a:lnTo>
                  <a:lnTo>
                    <a:pt x="5223345" y="5460576"/>
                  </a:lnTo>
                  <a:lnTo>
                    <a:pt x="5241129" y="5475168"/>
                  </a:lnTo>
                  <a:lnTo>
                    <a:pt x="5251608" y="5480561"/>
                  </a:lnTo>
                  <a:lnTo>
                    <a:pt x="5253831" y="5470727"/>
                  </a:lnTo>
                  <a:lnTo>
                    <a:pt x="5262087" y="5470727"/>
                  </a:lnTo>
                  <a:lnTo>
                    <a:pt x="5290032" y="5485954"/>
                  </a:lnTo>
                  <a:lnTo>
                    <a:pt x="5318930" y="5495471"/>
                  </a:lnTo>
                  <a:lnTo>
                    <a:pt x="5356084" y="5482464"/>
                  </a:lnTo>
                  <a:lnTo>
                    <a:pt x="5421501" y="5468824"/>
                  </a:lnTo>
                  <a:lnTo>
                    <a:pt x="5495174" y="5479927"/>
                  </a:lnTo>
                  <a:lnTo>
                    <a:pt x="5517720" y="5481830"/>
                  </a:lnTo>
                  <a:lnTo>
                    <a:pt x="5564401" y="5452645"/>
                  </a:lnTo>
                  <a:lnTo>
                    <a:pt x="5579961" y="5450424"/>
                  </a:lnTo>
                  <a:lnTo>
                    <a:pt x="5598062" y="5437735"/>
                  </a:lnTo>
                  <a:lnTo>
                    <a:pt x="5650459" y="5377144"/>
                  </a:lnTo>
                  <a:lnTo>
                    <a:pt x="5660621" y="5382854"/>
                  </a:lnTo>
                  <a:lnTo>
                    <a:pt x="5660866" y="5382796"/>
                  </a:lnTo>
                  <a:lnTo>
                    <a:pt x="5650740" y="5377092"/>
                  </a:lnTo>
                  <a:cubicBezTo>
                    <a:pt x="5650952" y="5367558"/>
                    <a:pt x="5651163" y="5358023"/>
                    <a:pt x="5651375" y="5348489"/>
                  </a:cubicBezTo>
                  <a:lnTo>
                    <a:pt x="5636460" y="5328467"/>
                  </a:lnTo>
                  <a:lnTo>
                    <a:pt x="5629479" y="5271897"/>
                  </a:lnTo>
                  <a:lnTo>
                    <a:pt x="5604092" y="5243611"/>
                  </a:lnTo>
                  <a:lnTo>
                    <a:pt x="5598380" y="5224543"/>
                  </a:lnTo>
                  <a:lnTo>
                    <a:pt x="5585686" y="5214373"/>
                  </a:lnTo>
                  <a:lnTo>
                    <a:pt x="5545384" y="5211513"/>
                  </a:lnTo>
                  <a:lnTo>
                    <a:pt x="5520949" y="5202296"/>
                  </a:lnTo>
                  <a:lnTo>
                    <a:pt x="5511429" y="5181956"/>
                  </a:lnTo>
                  <a:lnTo>
                    <a:pt x="5512381" y="5175600"/>
                  </a:lnTo>
                  <a:lnTo>
                    <a:pt x="5502861" y="5178142"/>
                  </a:lnTo>
                  <a:lnTo>
                    <a:pt x="5482869" y="5165430"/>
                  </a:lnTo>
                  <a:lnTo>
                    <a:pt x="5475253" y="5146997"/>
                  </a:lnTo>
                  <a:lnTo>
                    <a:pt x="5474184" y="5146401"/>
                  </a:lnTo>
                  <a:lnTo>
                    <a:pt x="5451638" y="5128307"/>
                  </a:lnTo>
                  <a:lnTo>
                    <a:pt x="5417342" y="5083548"/>
                  </a:lnTo>
                  <a:lnTo>
                    <a:pt x="5373837" y="5054026"/>
                  </a:lnTo>
                  <a:lnTo>
                    <a:pt x="5345257" y="5042598"/>
                  </a:lnTo>
                  <a:lnTo>
                    <a:pt x="5320806" y="5037837"/>
                  </a:lnTo>
                  <a:lnTo>
                    <a:pt x="5300482" y="5026409"/>
                  </a:lnTo>
                  <a:cubicBezTo>
                    <a:pt x="5300376" y="5023235"/>
                    <a:pt x="5300271" y="5020060"/>
                    <a:pt x="5300165" y="5016886"/>
                  </a:cubicBezTo>
                  <a:lnTo>
                    <a:pt x="5286510" y="5008632"/>
                  </a:lnTo>
                  <a:lnTo>
                    <a:pt x="5282381" y="5016886"/>
                  </a:lnTo>
                  <a:lnTo>
                    <a:pt x="5270950" y="5014029"/>
                  </a:lnTo>
                  <a:lnTo>
                    <a:pt x="5255072" y="5010854"/>
                  </a:lnTo>
                  <a:lnTo>
                    <a:pt x="5245228" y="5009267"/>
                  </a:lnTo>
                  <a:lnTo>
                    <a:pt x="5229032" y="4980697"/>
                  </a:lnTo>
                  <a:lnTo>
                    <a:pt x="5211885" y="4944192"/>
                  </a:lnTo>
                  <a:lnTo>
                    <a:pt x="5193784" y="4938795"/>
                  </a:lnTo>
                  <a:lnTo>
                    <a:pt x="5176636" y="4938160"/>
                  </a:lnTo>
                  <a:lnTo>
                    <a:pt x="5171555" y="4925145"/>
                  </a:lnTo>
                  <a:lnTo>
                    <a:pt x="5202358" y="4917844"/>
                  </a:lnTo>
                  <a:lnTo>
                    <a:pt x="5199817" y="4907369"/>
                  </a:lnTo>
                  <a:lnTo>
                    <a:pt x="5190291" y="4906099"/>
                  </a:lnTo>
                  <a:lnTo>
                    <a:pt x="5185210" y="4911495"/>
                  </a:lnTo>
                  <a:lnTo>
                    <a:pt x="5188068" y="4894671"/>
                  </a:lnTo>
                  <a:lnTo>
                    <a:pt x="5207121" y="4898798"/>
                  </a:lnTo>
                  <a:lnTo>
                    <a:pt x="5217918" y="4907051"/>
                  </a:lnTo>
                  <a:cubicBezTo>
                    <a:pt x="5217600" y="4909802"/>
                    <a:pt x="5217283" y="4912554"/>
                    <a:pt x="5216965" y="4915305"/>
                  </a:cubicBezTo>
                  <a:lnTo>
                    <a:pt x="5234748" y="4917527"/>
                  </a:lnTo>
                  <a:lnTo>
                    <a:pt x="5225222" y="4907051"/>
                  </a:lnTo>
                  <a:lnTo>
                    <a:pt x="5243322" y="4908956"/>
                  </a:lnTo>
                  <a:lnTo>
                    <a:pt x="5249673" y="4901655"/>
                  </a:lnTo>
                  <a:lnTo>
                    <a:pt x="5252531" y="4881338"/>
                  </a:lnTo>
                  <a:lnTo>
                    <a:pt x="5262058" y="4868641"/>
                  </a:lnTo>
                  <a:lnTo>
                    <a:pt x="5276983" y="4862292"/>
                  </a:lnTo>
                  <a:lnTo>
                    <a:pt x="5279841" y="4842293"/>
                  </a:lnTo>
                  <a:lnTo>
                    <a:pt x="5300482" y="4809279"/>
                  </a:lnTo>
                  <a:lnTo>
                    <a:pt x="5309056" y="4810232"/>
                  </a:lnTo>
                  <a:lnTo>
                    <a:pt x="5302705" y="4819755"/>
                  </a:lnTo>
                  <a:lnTo>
                    <a:pt x="5305245" y="4831500"/>
                  </a:lnTo>
                  <a:lnTo>
                    <a:pt x="5318900" y="4840706"/>
                  </a:lnTo>
                  <a:lnTo>
                    <a:pt x="5328109" y="4832135"/>
                  </a:lnTo>
                  <a:lnTo>
                    <a:pt x="5327157" y="4827056"/>
                  </a:lnTo>
                  <a:lnTo>
                    <a:pt x="5322711" y="4821660"/>
                  </a:lnTo>
                  <a:lnTo>
                    <a:pt x="5323981" y="4831183"/>
                  </a:lnTo>
                  <a:lnTo>
                    <a:pt x="5316360" y="4823882"/>
                  </a:lnTo>
                  <a:lnTo>
                    <a:pt x="5314454" y="4815628"/>
                  </a:lnTo>
                  <a:lnTo>
                    <a:pt x="5317630" y="4811501"/>
                  </a:lnTo>
                  <a:lnTo>
                    <a:pt x="5327157" y="4801978"/>
                  </a:lnTo>
                  <a:lnTo>
                    <a:pt x="5333508" y="4801661"/>
                  </a:lnTo>
                  <a:lnTo>
                    <a:pt x="5342082" y="4813089"/>
                  </a:lnTo>
                  <a:lnTo>
                    <a:pt x="5351608" y="4815311"/>
                  </a:lnTo>
                  <a:lnTo>
                    <a:pt x="5359547" y="4808010"/>
                  </a:lnTo>
                  <a:lnTo>
                    <a:pt x="5342717" y="4796264"/>
                  </a:lnTo>
                  <a:lnTo>
                    <a:pt x="5340494" y="4790868"/>
                  </a:lnTo>
                  <a:lnTo>
                    <a:pt x="5309691" y="4767060"/>
                  </a:lnTo>
                  <a:lnTo>
                    <a:pt x="5305563" y="4772456"/>
                  </a:lnTo>
                  <a:lnTo>
                    <a:pt x="5292861" y="4758806"/>
                  </a:lnTo>
                  <a:lnTo>
                    <a:pt x="5283969" y="4741030"/>
                  </a:lnTo>
                  <a:lnTo>
                    <a:pt x="5280794" y="4721983"/>
                  </a:lnTo>
                  <a:lnTo>
                    <a:pt x="5298894" y="4732459"/>
                  </a:lnTo>
                  <a:lnTo>
                    <a:pt x="5315725" y="4725792"/>
                  </a:lnTo>
                  <a:lnTo>
                    <a:pt x="5318900" y="4719444"/>
                  </a:lnTo>
                  <a:lnTo>
                    <a:pt x="5328427" y="4721666"/>
                  </a:lnTo>
                  <a:lnTo>
                    <a:pt x="5336048" y="4728967"/>
                  </a:lnTo>
                  <a:lnTo>
                    <a:pt x="5356689" y="4728649"/>
                  </a:lnTo>
                  <a:lnTo>
                    <a:pt x="5356689" y="4718491"/>
                  </a:lnTo>
                  <a:lnTo>
                    <a:pt x="5343987" y="4709920"/>
                  </a:lnTo>
                  <a:lnTo>
                    <a:pt x="5337636" y="4718491"/>
                  </a:lnTo>
                  <a:lnTo>
                    <a:pt x="5331285" y="4708968"/>
                  </a:lnTo>
                  <a:lnTo>
                    <a:pt x="5334460" y="4700397"/>
                  </a:lnTo>
                  <a:lnTo>
                    <a:pt x="5339859" y="4696270"/>
                  </a:lnTo>
                  <a:lnTo>
                    <a:pt x="5363358" y="4697223"/>
                  </a:lnTo>
                  <a:lnTo>
                    <a:pt x="5375742" y="4686430"/>
                  </a:lnTo>
                  <a:lnTo>
                    <a:pt x="5386222" y="4681986"/>
                  </a:lnTo>
                  <a:lnTo>
                    <a:pt x="5430362" y="4672462"/>
                  </a:lnTo>
                  <a:lnTo>
                    <a:pt x="5430362" y="4663892"/>
                  </a:lnTo>
                  <a:lnTo>
                    <a:pt x="5418612" y="4657543"/>
                  </a:lnTo>
                  <a:lnTo>
                    <a:pt x="5420835" y="4648019"/>
                  </a:lnTo>
                  <a:lnTo>
                    <a:pt x="5416707" y="4641036"/>
                  </a:lnTo>
                  <a:lnTo>
                    <a:pt x="5393208" y="4645163"/>
                  </a:lnTo>
                  <a:lnTo>
                    <a:pt x="5379553" y="4654686"/>
                  </a:lnTo>
                  <a:lnTo>
                    <a:pt x="5352243" y="4657225"/>
                  </a:lnTo>
                  <a:lnTo>
                    <a:pt x="5331230" y="4660361"/>
                  </a:lnTo>
                  <a:cubicBezTo>
                    <a:pt x="5331190" y="4660605"/>
                    <a:pt x="5331149" y="4660850"/>
                    <a:pt x="5331109" y="4661094"/>
                  </a:cubicBezTo>
                  <a:lnTo>
                    <a:pt x="5315234" y="4676033"/>
                  </a:lnTo>
                  <a:lnTo>
                    <a:pt x="5309836" y="4676351"/>
                  </a:lnTo>
                  <a:lnTo>
                    <a:pt x="5314281" y="4666816"/>
                  </a:lnTo>
                  <a:lnTo>
                    <a:pt x="5285389" y="4662366"/>
                  </a:lnTo>
                  <a:lnTo>
                    <a:pt x="5258401" y="4676669"/>
                  </a:lnTo>
                  <a:lnTo>
                    <a:pt x="5249829" y="4690337"/>
                  </a:lnTo>
                  <a:lnTo>
                    <a:pt x="5242844" y="4694787"/>
                  </a:lnTo>
                  <a:lnTo>
                    <a:pt x="5238399" y="4692562"/>
                  </a:lnTo>
                  <a:lnTo>
                    <a:pt x="5206649" y="4704640"/>
                  </a:lnTo>
                  <a:lnTo>
                    <a:pt x="5195219" y="4725936"/>
                  </a:lnTo>
                  <a:lnTo>
                    <a:pt x="5184741" y="4732293"/>
                  </a:lnTo>
                  <a:lnTo>
                    <a:pt x="5178391" y="4719579"/>
                  </a:lnTo>
                  <a:lnTo>
                    <a:pt x="5164421" y="4717672"/>
                  </a:lnTo>
                  <a:lnTo>
                    <a:pt x="5151721" y="4719897"/>
                  </a:lnTo>
                  <a:lnTo>
                    <a:pt x="5147594" y="4731657"/>
                  </a:lnTo>
                  <a:lnTo>
                    <a:pt x="5144736" y="4744053"/>
                  </a:lnTo>
                  <a:lnTo>
                    <a:pt x="5132036" y="4746596"/>
                  </a:lnTo>
                  <a:lnTo>
                    <a:pt x="5132036" y="4739921"/>
                  </a:lnTo>
                  <a:lnTo>
                    <a:pt x="5116161" y="4732611"/>
                  </a:lnTo>
                  <a:lnTo>
                    <a:pt x="5101239" y="4750728"/>
                  </a:lnTo>
                  <a:lnTo>
                    <a:pt x="5080284" y="4761535"/>
                  </a:lnTo>
                  <a:lnTo>
                    <a:pt x="5055836" y="4769164"/>
                  </a:lnTo>
                  <a:lnTo>
                    <a:pt x="5050756" y="4763124"/>
                  </a:lnTo>
                  <a:lnTo>
                    <a:pt x="5045994" y="4736425"/>
                  </a:lnTo>
                  <a:lnTo>
                    <a:pt x="5040914" y="4745960"/>
                  </a:lnTo>
                  <a:lnTo>
                    <a:pt x="5045359" y="4773296"/>
                  </a:lnTo>
                  <a:lnTo>
                    <a:pt x="5051709" y="4774567"/>
                  </a:lnTo>
                  <a:lnTo>
                    <a:pt x="5042501" y="4780924"/>
                  </a:lnTo>
                  <a:lnTo>
                    <a:pt x="5039961" y="4775838"/>
                  </a:lnTo>
                  <a:lnTo>
                    <a:pt x="5039009" y="4766303"/>
                  </a:lnTo>
                  <a:lnTo>
                    <a:pt x="5033611" y="4758992"/>
                  </a:lnTo>
                  <a:lnTo>
                    <a:pt x="5028531" y="4776792"/>
                  </a:lnTo>
                  <a:lnTo>
                    <a:pt x="5032976" y="4779017"/>
                  </a:lnTo>
                  <a:lnTo>
                    <a:pt x="5019006" y="4792684"/>
                  </a:lnTo>
                  <a:lnTo>
                    <a:pt x="5004401" y="4799359"/>
                  </a:lnTo>
                  <a:lnTo>
                    <a:pt x="4999004" y="4803491"/>
                  </a:lnTo>
                  <a:lnTo>
                    <a:pt x="4987574" y="4805716"/>
                  </a:lnTo>
                  <a:lnTo>
                    <a:pt x="4983446" y="4824787"/>
                  </a:lnTo>
                  <a:lnTo>
                    <a:pt x="4974874" y="4829873"/>
                  </a:lnTo>
                  <a:lnTo>
                    <a:pt x="4968524" y="4826694"/>
                  </a:lnTo>
                  <a:lnTo>
                    <a:pt x="4965349" y="4818748"/>
                  </a:lnTo>
                  <a:lnTo>
                    <a:pt x="4974874" y="4813980"/>
                  </a:lnTo>
                  <a:lnTo>
                    <a:pt x="4974874" y="4810166"/>
                  </a:lnTo>
                  <a:lnTo>
                    <a:pt x="4965349" y="4815570"/>
                  </a:lnTo>
                  <a:lnTo>
                    <a:pt x="4952649" y="4800631"/>
                  </a:lnTo>
                  <a:lnTo>
                    <a:pt x="4941854" y="4801902"/>
                  </a:lnTo>
                  <a:lnTo>
                    <a:pt x="4938679" y="4810166"/>
                  </a:lnTo>
                  <a:lnTo>
                    <a:pt x="4930424" y="4803173"/>
                  </a:lnTo>
                  <a:lnTo>
                    <a:pt x="4922804" y="4814934"/>
                  </a:lnTo>
                  <a:lnTo>
                    <a:pt x="4917724" y="4801902"/>
                  </a:lnTo>
                  <a:lnTo>
                    <a:pt x="4910104" y="4792684"/>
                  </a:lnTo>
                  <a:lnTo>
                    <a:pt x="4896451" y="4784420"/>
                  </a:lnTo>
                  <a:lnTo>
                    <a:pt x="4893276" y="4803491"/>
                  </a:lnTo>
                  <a:lnTo>
                    <a:pt x="4900896" y="4812709"/>
                  </a:lnTo>
                  <a:lnTo>
                    <a:pt x="4907246" y="4819066"/>
                  </a:lnTo>
                  <a:lnTo>
                    <a:pt x="4916771" y="4820020"/>
                  </a:lnTo>
                  <a:lnTo>
                    <a:pt x="4929471" y="4827330"/>
                  </a:lnTo>
                  <a:lnTo>
                    <a:pt x="4932646" y="4840044"/>
                  </a:lnTo>
                  <a:lnTo>
                    <a:pt x="4939314" y="4841951"/>
                  </a:lnTo>
                  <a:lnTo>
                    <a:pt x="4937091" y="4826059"/>
                  </a:lnTo>
                  <a:lnTo>
                    <a:pt x="4938679" y="4819702"/>
                  </a:lnTo>
                  <a:lnTo>
                    <a:pt x="4960269" y="4833051"/>
                  </a:lnTo>
                  <a:lnTo>
                    <a:pt x="4969794" y="4836548"/>
                  </a:lnTo>
                  <a:lnTo>
                    <a:pt x="4977414" y="4841633"/>
                  </a:lnTo>
                  <a:lnTo>
                    <a:pt x="4964714" y="4854347"/>
                  </a:lnTo>
                  <a:lnTo>
                    <a:pt x="4963444" y="4857526"/>
                  </a:lnTo>
                  <a:lnTo>
                    <a:pt x="4982811" y="4855301"/>
                  </a:lnTo>
                  <a:lnTo>
                    <a:pt x="4990114" y="4859433"/>
                  </a:lnTo>
                  <a:lnTo>
                    <a:pt x="4983764" y="4865790"/>
                  </a:lnTo>
                  <a:lnTo>
                    <a:pt x="4999639" y="4865790"/>
                  </a:lnTo>
                  <a:lnTo>
                    <a:pt x="5011386" y="4870876"/>
                  </a:lnTo>
                  <a:lnTo>
                    <a:pt x="5021864" y="4883590"/>
                  </a:lnTo>
                  <a:lnTo>
                    <a:pt x="5015831" y="4909653"/>
                  </a:lnTo>
                  <a:lnTo>
                    <a:pt x="5036151" y="4910607"/>
                  </a:lnTo>
                  <a:lnTo>
                    <a:pt x="5076474" y="4925228"/>
                  </a:lnTo>
                  <a:lnTo>
                    <a:pt x="5079649" y="4917917"/>
                  </a:lnTo>
                  <a:lnTo>
                    <a:pt x="5052979" y="4901071"/>
                  </a:lnTo>
                  <a:lnTo>
                    <a:pt x="5031389" y="4869604"/>
                  </a:lnTo>
                  <a:lnTo>
                    <a:pt x="5012974" y="4834005"/>
                  </a:lnTo>
                  <a:lnTo>
                    <a:pt x="5004719" y="4842269"/>
                  </a:lnTo>
                  <a:lnTo>
                    <a:pt x="4999321" y="4834005"/>
                  </a:lnTo>
                  <a:lnTo>
                    <a:pt x="4995194" y="4819384"/>
                  </a:lnTo>
                  <a:lnTo>
                    <a:pt x="5002496" y="4816205"/>
                  </a:lnTo>
                  <a:lnTo>
                    <a:pt x="5001544" y="4809848"/>
                  </a:lnTo>
                  <a:lnTo>
                    <a:pt x="5004719" y="4807623"/>
                  </a:lnTo>
                  <a:lnTo>
                    <a:pt x="5036786" y="4869604"/>
                  </a:lnTo>
                  <a:lnTo>
                    <a:pt x="5057106" y="4899164"/>
                  </a:lnTo>
                  <a:lnTo>
                    <a:pt x="5078696" y="4909335"/>
                  </a:lnTo>
                  <a:lnTo>
                    <a:pt x="5085999" y="4911560"/>
                  </a:lnTo>
                  <a:lnTo>
                    <a:pt x="5094254" y="4912196"/>
                  </a:lnTo>
                  <a:lnTo>
                    <a:pt x="5098381" y="4905839"/>
                  </a:lnTo>
                  <a:lnTo>
                    <a:pt x="5106954" y="4896304"/>
                  </a:lnTo>
                  <a:lnTo>
                    <a:pt x="5116479" y="4911243"/>
                  </a:lnTo>
                  <a:lnTo>
                    <a:pt x="5126004" y="4904886"/>
                  </a:lnTo>
                  <a:lnTo>
                    <a:pt x="5130131" y="4898211"/>
                  </a:lnTo>
                  <a:lnTo>
                    <a:pt x="5148864" y="4893761"/>
                  </a:lnTo>
                  <a:lnTo>
                    <a:pt x="5162834" y="4895986"/>
                  </a:lnTo>
                  <a:lnTo>
                    <a:pt x="5181249" y="4909335"/>
                  </a:lnTo>
                  <a:lnTo>
                    <a:pt x="5175534" y="4914739"/>
                  </a:lnTo>
                  <a:lnTo>
                    <a:pt x="5160929" y="4912832"/>
                  </a:lnTo>
                  <a:lnTo>
                    <a:pt x="5156801" y="4915057"/>
                  </a:lnTo>
                  <a:cubicBezTo>
                    <a:pt x="5156589" y="4921626"/>
                    <a:pt x="5156378" y="4928194"/>
                    <a:pt x="5156166" y="4934763"/>
                  </a:cubicBezTo>
                  <a:lnTo>
                    <a:pt x="5151721" y="4947477"/>
                  </a:lnTo>
                  <a:lnTo>
                    <a:pt x="5144419" y="4948749"/>
                  </a:lnTo>
                  <a:lnTo>
                    <a:pt x="5131719" y="4950974"/>
                  </a:lnTo>
                  <a:lnTo>
                    <a:pt x="5117114" y="4960827"/>
                  </a:lnTo>
                  <a:lnTo>
                    <a:pt x="5094571" y="4943028"/>
                  </a:lnTo>
                  <a:lnTo>
                    <a:pt x="5071076" y="4943981"/>
                  </a:lnTo>
                  <a:lnTo>
                    <a:pt x="5061869" y="4955742"/>
                  </a:lnTo>
                  <a:lnTo>
                    <a:pt x="5055519" y="4969409"/>
                  </a:lnTo>
                  <a:lnTo>
                    <a:pt x="5033611" y="4976402"/>
                  </a:lnTo>
                  <a:lnTo>
                    <a:pt x="5025039" y="4986891"/>
                  </a:lnTo>
                  <a:lnTo>
                    <a:pt x="5012339" y="4987845"/>
                  </a:lnTo>
                  <a:lnTo>
                    <a:pt x="5002814" y="4981488"/>
                  </a:lnTo>
                  <a:lnTo>
                    <a:pt x="4994241" y="4986255"/>
                  </a:lnTo>
                  <a:lnTo>
                    <a:pt x="4972334" y="5008505"/>
                  </a:lnTo>
                  <a:lnTo>
                    <a:pt x="4941854" y="5033933"/>
                  </a:lnTo>
                  <a:lnTo>
                    <a:pt x="4914866" y="5053004"/>
                  </a:lnTo>
                  <a:lnTo>
                    <a:pt x="4887879" y="5037429"/>
                  </a:lnTo>
                  <a:lnTo>
                    <a:pt x="4861526" y="5034568"/>
                  </a:lnTo>
                  <a:lnTo>
                    <a:pt x="4859304" y="5027258"/>
                  </a:lnTo>
                  <a:lnTo>
                    <a:pt x="4877401" y="5013590"/>
                  </a:lnTo>
                  <a:lnTo>
                    <a:pt x="4873909" y="4995473"/>
                  </a:lnTo>
                  <a:lnTo>
                    <a:pt x="4881211" y="4992294"/>
                  </a:lnTo>
                  <a:lnTo>
                    <a:pt x="4885339" y="4962734"/>
                  </a:lnTo>
                  <a:lnTo>
                    <a:pt x="4870099" y="4939849"/>
                  </a:lnTo>
                  <a:lnTo>
                    <a:pt x="4854224" y="4945253"/>
                  </a:lnTo>
                  <a:lnTo>
                    <a:pt x="4851049" y="4936671"/>
                  </a:lnTo>
                  <a:lnTo>
                    <a:pt x="4831046" y="4919825"/>
                  </a:lnTo>
                  <a:lnTo>
                    <a:pt x="4818029" y="4918871"/>
                  </a:lnTo>
                  <a:lnTo>
                    <a:pt x="4810726" y="4929678"/>
                  </a:lnTo>
                  <a:lnTo>
                    <a:pt x="4797074" y="4924592"/>
                  </a:lnTo>
                  <a:lnTo>
                    <a:pt x="4784056" y="4917282"/>
                  </a:lnTo>
                  <a:lnTo>
                    <a:pt x="4780881" y="4909018"/>
                  </a:lnTo>
                  <a:lnTo>
                    <a:pt x="4787549" y="4904250"/>
                  </a:lnTo>
                  <a:lnTo>
                    <a:pt x="4808186" y="4888357"/>
                  </a:lnTo>
                  <a:lnTo>
                    <a:pt x="4836444" y="4865154"/>
                  </a:lnTo>
                  <a:lnTo>
                    <a:pt x="4839619" y="4855619"/>
                  </a:lnTo>
                  <a:lnTo>
                    <a:pt x="4844064" y="4862929"/>
                  </a:lnTo>
                  <a:lnTo>
                    <a:pt x="4866289" y="4854030"/>
                  </a:lnTo>
                  <a:lnTo>
                    <a:pt x="4894546" y="4846719"/>
                  </a:lnTo>
                  <a:lnTo>
                    <a:pt x="4905341" y="4849897"/>
                  </a:lnTo>
                  <a:lnTo>
                    <a:pt x="4899944" y="4839091"/>
                  </a:lnTo>
                  <a:lnTo>
                    <a:pt x="4909469" y="4829555"/>
                  </a:lnTo>
                  <a:lnTo>
                    <a:pt x="4891371" y="4835912"/>
                  </a:lnTo>
                  <a:cubicBezTo>
                    <a:pt x="4891054" y="4832098"/>
                    <a:pt x="4890736" y="4828283"/>
                    <a:pt x="4890419" y="4824469"/>
                  </a:cubicBezTo>
                  <a:lnTo>
                    <a:pt x="4885021" y="4817159"/>
                  </a:lnTo>
                  <a:lnTo>
                    <a:pt x="4882481" y="4795863"/>
                  </a:lnTo>
                  <a:lnTo>
                    <a:pt x="4877719" y="4809848"/>
                  </a:lnTo>
                  <a:lnTo>
                    <a:pt x="4870099" y="4812073"/>
                  </a:lnTo>
                  <a:lnTo>
                    <a:pt x="4875496" y="4825741"/>
                  </a:lnTo>
                  <a:lnTo>
                    <a:pt x="4871369" y="4824787"/>
                  </a:lnTo>
                  <a:lnTo>
                    <a:pt x="4861526" y="4818430"/>
                  </a:lnTo>
                  <a:lnTo>
                    <a:pt x="4855176" y="4819384"/>
                  </a:lnTo>
                  <a:lnTo>
                    <a:pt x="4847874" y="4815570"/>
                  </a:lnTo>
                  <a:cubicBezTo>
                    <a:pt x="4847556" y="4811650"/>
                    <a:pt x="4847239" y="4807729"/>
                    <a:pt x="4846921" y="4803809"/>
                  </a:cubicBezTo>
                  <a:lnTo>
                    <a:pt x="4839301" y="4809213"/>
                  </a:lnTo>
                  <a:lnTo>
                    <a:pt x="4829776" y="4801584"/>
                  </a:lnTo>
                  <a:lnTo>
                    <a:pt x="4826601" y="4807941"/>
                  </a:lnTo>
                  <a:lnTo>
                    <a:pt x="4821204" y="4809213"/>
                  </a:lnTo>
                  <a:lnTo>
                    <a:pt x="4808504" y="4811755"/>
                  </a:lnTo>
                  <a:lnTo>
                    <a:pt x="4795169" y="4816841"/>
                  </a:lnTo>
                  <a:lnTo>
                    <a:pt x="4794216" y="4824469"/>
                  </a:lnTo>
                  <a:lnTo>
                    <a:pt x="4816441" y="4828284"/>
                  </a:lnTo>
                  <a:lnTo>
                    <a:pt x="4808821" y="4830509"/>
                  </a:lnTo>
                  <a:lnTo>
                    <a:pt x="4785644" y="4826377"/>
                  </a:lnTo>
                  <a:lnTo>
                    <a:pt x="4775166" y="4828602"/>
                  </a:lnTo>
                  <a:lnTo>
                    <a:pt x="4701824" y="4809530"/>
                  </a:lnTo>
                  <a:lnTo>
                    <a:pt x="4699601" y="4797770"/>
                  </a:lnTo>
                  <a:lnTo>
                    <a:pt x="4704999" y="4808259"/>
                  </a:lnTo>
                  <a:lnTo>
                    <a:pt x="4765324" y="4822562"/>
                  </a:lnTo>
                  <a:lnTo>
                    <a:pt x="4776119" y="4823198"/>
                  </a:lnTo>
                  <a:lnTo>
                    <a:pt x="4746274" y="4799677"/>
                  </a:lnTo>
                  <a:lnTo>
                    <a:pt x="4729446" y="4799677"/>
                  </a:lnTo>
                  <a:lnTo>
                    <a:pt x="4726271" y="4807941"/>
                  </a:lnTo>
                  <a:lnTo>
                    <a:pt x="4713571" y="4802856"/>
                  </a:lnTo>
                  <a:lnTo>
                    <a:pt x="4712301" y="4792367"/>
                  </a:lnTo>
                  <a:lnTo>
                    <a:pt x="4740559" y="4785692"/>
                  </a:lnTo>
                  <a:lnTo>
                    <a:pt x="4746909" y="4784738"/>
                  </a:lnTo>
                  <a:lnTo>
                    <a:pt x="4737384" y="4768846"/>
                  </a:lnTo>
                  <a:lnTo>
                    <a:pt x="4717381" y="4764714"/>
                  </a:lnTo>
                  <a:lnTo>
                    <a:pt x="4706586" y="4770117"/>
                  </a:lnTo>
                  <a:lnTo>
                    <a:pt x="4689759" y="4756767"/>
                  </a:lnTo>
                  <a:lnTo>
                    <a:pt x="4687536" y="4752317"/>
                  </a:lnTo>
                  <a:lnTo>
                    <a:pt x="4704681" y="4757721"/>
                  </a:lnTo>
                  <a:lnTo>
                    <a:pt x="4709761" y="4754225"/>
                  </a:lnTo>
                  <a:lnTo>
                    <a:pt x="4729129" y="4759628"/>
                  </a:lnTo>
                  <a:lnTo>
                    <a:pt x="4748179" y="4763442"/>
                  </a:lnTo>
                  <a:lnTo>
                    <a:pt x="4764054" y="4769799"/>
                  </a:lnTo>
                  <a:lnTo>
                    <a:pt x="4808821" y="4724982"/>
                  </a:lnTo>
                  <a:lnTo>
                    <a:pt x="4767864" y="4752953"/>
                  </a:lnTo>
                  <a:lnTo>
                    <a:pt x="4745956" y="4759310"/>
                  </a:lnTo>
                  <a:lnTo>
                    <a:pt x="4735161" y="4747868"/>
                  </a:lnTo>
                  <a:lnTo>
                    <a:pt x="4727541" y="4738332"/>
                  </a:lnTo>
                  <a:lnTo>
                    <a:pt x="4725636" y="4731339"/>
                  </a:lnTo>
                  <a:lnTo>
                    <a:pt x="4723414" y="4717354"/>
                  </a:lnTo>
                  <a:lnTo>
                    <a:pt x="4731351" y="4710043"/>
                  </a:lnTo>
                  <a:lnTo>
                    <a:pt x="4726271" y="4699236"/>
                  </a:lnTo>
                  <a:lnTo>
                    <a:pt x="4725001" y="4688747"/>
                  </a:lnTo>
                  <a:lnTo>
                    <a:pt x="4720874" y="4703686"/>
                  </a:lnTo>
                  <a:lnTo>
                    <a:pt x="4725001" y="4708772"/>
                  </a:lnTo>
                  <a:lnTo>
                    <a:pt x="4714841" y="4717354"/>
                  </a:lnTo>
                  <a:lnTo>
                    <a:pt x="4717064" y="4729114"/>
                  </a:lnTo>
                  <a:lnTo>
                    <a:pt x="4722144" y="4737378"/>
                  </a:lnTo>
                  <a:lnTo>
                    <a:pt x="4720239" y="4744689"/>
                  </a:lnTo>
                  <a:lnTo>
                    <a:pt x="4708809" y="4749139"/>
                  </a:lnTo>
                  <a:lnTo>
                    <a:pt x="4701189" y="4742782"/>
                  </a:lnTo>
                  <a:lnTo>
                    <a:pt x="4696109" y="4747232"/>
                  </a:lnTo>
                  <a:lnTo>
                    <a:pt x="4683409" y="4747232"/>
                  </a:lnTo>
                  <a:lnTo>
                    <a:pt x="4695791" y="4725936"/>
                  </a:lnTo>
                  <a:lnTo>
                    <a:pt x="4684044" y="4726254"/>
                  </a:lnTo>
                  <a:lnTo>
                    <a:pt x="4679916" y="4718943"/>
                  </a:lnTo>
                  <a:lnTo>
                    <a:pt x="4682456" y="4738650"/>
                  </a:lnTo>
                  <a:lnTo>
                    <a:pt x="4676106" y="4744371"/>
                  </a:lnTo>
                  <a:lnTo>
                    <a:pt x="4659914" y="4746596"/>
                  </a:lnTo>
                  <a:lnTo>
                    <a:pt x="4649436" y="4751682"/>
                  </a:lnTo>
                  <a:lnTo>
                    <a:pt x="4619591" y="4753271"/>
                  </a:lnTo>
                  <a:lnTo>
                    <a:pt x="4614829" y="4759628"/>
                  </a:lnTo>
                  <a:lnTo>
                    <a:pt x="4618956" y="4769799"/>
                  </a:lnTo>
                  <a:lnTo>
                    <a:pt x="4611654" y="4781560"/>
                  </a:lnTo>
                  <a:lnTo>
                    <a:pt x="4609749" y="4797452"/>
                  </a:lnTo>
                  <a:lnTo>
                    <a:pt x="4597049" y="4809213"/>
                  </a:lnTo>
                  <a:lnTo>
                    <a:pt x="4587524" y="4820655"/>
                  </a:lnTo>
                  <a:lnTo>
                    <a:pt x="4587524" y="4816523"/>
                  </a:lnTo>
                  <a:lnTo>
                    <a:pt x="4592921" y="4807941"/>
                  </a:lnTo>
                  <a:lnTo>
                    <a:pt x="4583396" y="4805081"/>
                  </a:lnTo>
                  <a:lnTo>
                    <a:pt x="4575776" y="4799995"/>
                  </a:lnTo>
                  <a:lnTo>
                    <a:pt x="4572601" y="4788235"/>
                  </a:lnTo>
                  <a:lnTo>
                    <a:pt x="4568474" y="4796816"/>
                  </a:lnTo>
                  <a:lnTo>
                    <a:pt x="4565299" y="4787599"/>
                  </a:lnTo>
                  <a:lnTo>
                    <a:pt x="4556726" y="4784420"/>
                  </a:lnTo>
                  <a:lnTo>
                    <a:pt x="4553551" y="4798088"/>
                  </a:lnTo>
                  <a:lnTo>
                    <a:pt x="4566251" y="4811755"/>
                  </a:lnTo>
                  <a:lnTo>
                    <a:pt x="4574824" y="4815887"/>
                  </a:lnTo>
                  <a:lnTo>
                    <a:pt x="4580539" y="4820020"/>
                  </a:lnTo>
                  <a:cubicBezTo>
                    <a:pt x="4580856" y="4824152"/>
                    <a:pt x="4581174" y="4828284"/>
                    <a:pt x="4581491" y="4832416"/>
                  </a:cubicBezTo>
                  <a:lnTo>
                    <a:pt x="4576094" y="4845130"/>
                  </a:lnTo>
                  <a:lnTo>
                    <a:pt x="4564664" y="4848308"/>
                  </a:lnTo>
                  <a:lnTo>
                    <a:pt x="4557361" y="4856890"/>
                  </a:lnTo>
                  <a:lnTo>
                    <a:pt x="4552281" y="4857844"/>
                  </a:lnTo>
                  <a:lnTo>
                    <a:pt x="4539264" y="4858479"/>
                  </a:lnTo>
                  <a:lnTo>
                    <a:pt x="4523388" y="4862611"/>
                  </a:lnTo>
                  <a:lnTo>
                    <a:pt x="4531961" y="4871193"/>
                  </a:lnTo>
                  <a:lnTo>
                    <a:pt x="4513228" y="4882636"/>
                  </a:lnTo>
                  <a:lnTo>
                    <a:pt x="4507831" y="4875325"/>
                  </a:lnTo>
                  <a:lnTo>
                    <a:pt x="4504338" y="4865154"/>
                  </a:lnTo>
                  <a:lnTo>
                    <a:pt x="4508466" y="4859751"/>
                  </a:lnTo>
                  <a:lnTo>
                    <a:pt x="4508466" y="4849262"/>
                  </a:lnTo>
                  <a:lnTo>
                    <a:pt x="4502116" y="4843858"/>
                  </a:lnTo>
                  <a:lnTo>
                    <a:pt x="4493861" y="4868333"/>
                  </a:lnTo>
                  <a:cubicBezTo>
                    <a:pt x="4493543" y="4873842"/>
                    <a:pt x="4493226" y="4879352"/>
                    <a:pt x="4492908" y="4884861"/>
                  </a:cubicBezTo>
                  <a:lnTo>
                    <a:pt x="4503703" y="4891218"/>
                  </a:lnTo>
                  <a:lnTo>
                    <a:pt x="4505926" y="4905203"/>
                  </a:lnTo>
                  <a:lnTo>
                    <a:pt x="4497671" y="4910289"/>
                  </a:lnTo>
                  <a:lnTo>
                    <a:pt x="4499868" y="4919360"/>
                  </a:lnTo>
                  <a:lnTo>
                    <a:pt x="4500840" y="4920286"/>
                  </a:lnTo>
                  <a:lnTo>
                    <a:pt x="4506875" y="4943464"/>
                  </a:lnTo>
                  <a:cubicBezTo>
                    <a:pt x="4506557" y="4951507"/>
                    <a:pt x="4506240" y="4959551"/>
                    <a:pt x="4505922" y="4967594"/>
                  </a:cubicBezTo>
                  <a:lnTo>
                    <a:pt x="4499570" y="4964736"/>
                  </a:lnTo>
                  <a:lnTo>
                    <a:pt x="4505922" y="4976166"/>
                  </a:lnTo>
                  <a:cubicBezTo>
                    <a:pt x="4505604" y="4979976"/>
                    <a:pt x="4505287" y="4983786"/>
                    <a:pt x="4504969" y="4987596"/>
                  </a:cubicBezTo>
                  <a:lnTo>
                    <a:pt x="4487183" y="4995216"/>
                  </a:lnTo>
                  <a:lnTo>
                    <a:pt x="4475749" y="5001884"/>
                  </a:lnTo>
                  <a:lnTo>
                    <a:pt x="4460821" y="5005059"/>
                  </a:lnTo>
                  <a:lnTo>
                    <a:pt x="4447164" y="5022204"/>
                  </a:lnTo>
                  <a:lnTo>
                    <a:pt x="4430330" y="5038079"/>
                  </a:lnTo>
                  <a:lnTo>
                    <a:pt x="4433506" y="5029506"/>
                  </a:lnTo>
                  <a:lnTo>
                    <a:pt x="4443988" y="5017759"/>
                  </a:lnTo>
                  <a:lnTo>
                    <a:pt x="4443988" y="5008234"/>
                  </a:lnTo>
                  <a:lnTo>
                    <a:pt x="4454469" y="5000931"/>
                  </a:lnTo>
                  <a:lnTo>
                    <a:pt x="4464950" y="4992359"/>
                  </a:lnTo>
                  <a:lnTo>
                    <a:pt x="4463997" y="4986961"/>
                  </a:lnTo>
                  <a:lnTo>
                    <a:pt x="4449069" y="4990136"/>
                  </a:lnTo>
                  <a:lnTo>
                    <a:pt x="4452245" y="4980929"/>
                  </a:lnTo>
                  <a:lnTo>
                    <a:pt x="4449069" y="4971404"/>
                  </a:lnTo>
                  <a:lnTo>
                    <a:pt x="4439223" y="4964101"/>
                  </a:lnTo>
                  <a:lnTo>
                    <a:pt x="4429060" y="4968229"/>
                  </a:lnTo>
                  <a:lnTo>
                    <a:pt x="4424613" y="4976801"/>
                  </a:lnTo>
                  <a:lnTo>
                    <a:pt x="4411909" y="4972991"/>
                  </a:lnTo>
                  <a:lnTo>
                    <a:pt x="4410956" y="4981246"/>
                  </a:lnTo>
                  <a:lnTo>
                    <a:pt x="4432236" y="4983151"/>
                  </a:lnTo>
                  <a:lnTo>
                    <a:pt x="4435412" y="4985374"/>
                  </a:lnTo>
                  <a:lnTo>
                    <a:pt x="4438588" y="4991724"/>
                  </a:lnTo>
                  <a:lnTo>
                    <a:pt x="4428107" y="5004424"/>
                  </a:lnTo>
                  <a:lnTo>
                    <a:pt x="4426201" y="5009821"/>
                  </a:lnTo>
                  <a:lnTo>
                    <a:pt x="4420802" y="5011726"/>
                  </a:lnTo>
                  <a:lnTo>
                    <a:pt x="4417626" y="5007599"/>
                  </a:lnTo>
                  <a:lnTo>
                    <a:pt x="4413497" y="5011726"/>
                  </a:lnTo>
                  <a:lnTo>
                    <a:pt x="4420802" y="5021251"/>
                  </a:lnTo>
                  <a:lnTo>
                    <a:pt x="4420802" y="5028554"/>
                  </a:lnTo>
                  <a:lnTo>
                    <a:pt x="4410638" y="5035221"/>
                  </a:lnTo>
                  <a:cubicBezTo>
                    <a:pt x="4410956" y="5038925"/>
                    <a:pt x="4411273" y="5042630"/>
                    <a:pt x="4411591" y="5046334"/>
                  </a:cubicBezTo>
                  <a:lnTo>
                    <a:pt x="4416673" y="5034904"/>
                  </a:lnTo>
                  <a:lnTo>
                    <a:pt x="4430330" y="5031729"/>
                  </a:lnTo>
                  <a:lnTo>
                    <a:pt x="4430330" y="5038079"/>
                  </a:lnTo>
                  <a:lnTo>
                    <a:pt x="4408415" y="5059351"/>
                  </a:lnTo>
                  <a:lnTo>
                    <a:pt x="4409368" y="5066654"/>
                  </a:lnTo>
                  <a:lnTo>
                    <a:pt x="4410956" y="5082529"/>
                  </a:lnTo>
                  <a:lnTo>
                    <a:pt x="4409050" y="5116184"/>
                  </a:lnTo>
                  <a:lnTo>
                    <a:pt x="4416673" y="5138091"/>
                  </a:lnTo>
                  <a:lnTo>
                    <a:pt x="4416388" y="5137963"/>
                  </a:lnTo>
                  <a:lnTo>
                    <a:pt x="4413532" y="5157060"/>
                  </a:lnTo>
                  <a:lnTo>
                    <a:pt x="4399569" y="5177430"/>
                  </a:lnTo>
                  <a:lnTo>
                    <a:pt x="4398617" y="5183796"/>
                  </a:lnTo>
                  <a:lnTo>
                    <a:pt x="4376721" y="5181886"/>
                  </a:lnTo>
                  <a:lnTo>
                    <a:pt x="4365932" y="5188252"/>
                  </a:lnTo>
                  <a:lnTo>
                    <a:pt x="4345306" y="5219125"/>
                  </a:lnTo>
                  <a:lnTo>
                    <a:pt x="4332930" y="5259229"/>
                  </a:lnTo>
                  <a:lnTo>
                    <a:pt x="4330709" y="5271960"/>
                  </a:lnTo>
                  <a:lnTo>
                    <a:pt x="4323093" y="5274188"/>
                  </a:lnTo>
                  <a:lnTo>
                    <a:pt x="4314207" y="5282782"/>
                  </a:lnTo>
                  <a:lnTo>
                    <a:pt x="4314207" y="5291057"/>
                  </a:lnTo>
                  <a:lnTo>
                    <a:pt x="4306591" y="5287874"/>
                  </a:lnTo>
                  <a:lnTo>
                    <a:pt x="4298024" y="5290102"/>
                  </a:lnTo>
                  <a:cubicBezTo>
                    <a:pt x="4297707" y="5292967"/>
                    <a:pt x="4297389" y="5295831"/>
                    <a:pt x="4297072" y="5298696"/>
                  </a:cubicBezTo>
                  <a:lnTo>
                    <a:pt x="4290725" y="5302834"/>
                  </a:lnTo>
                  <a:lnTo>
                    <a:pt x="4296437" y="5306016"/>
                  </a:lnTo>
                  <a:lnTo>
                    <a:pt x="4304370" y="5300606"/>
                  </a:lnTo>
                  <a:lnTo>
                    <a:pt x="4317381" y="5301879"/>
                  </a:lnTo>
                  <a:lnTo>
                    <a:pt x="4324679" y="5304743"/>
                  </a:lnTo>
                  <a:lnTo>
                    <a:pt x="4327853" y="5312064"/>
                  </a:lnTo>
                  <a:lnTo>
                    <a:pt x="4329122" y="5321612"/>
                  </a:lnTo>
                  <a:lnTo>
                    <a:pt x="4331343" y="5327023"/>
                  </a:lnTo>
                  <a:lnTo>
                    <a:pt x="4343084" y="5338163"/>
                  </a:lnTo>
                  <a:lnTo>
                    <a:pt x="4348479" y="5349939"/>
                  </a:lnTo>
                  <a:lnTo>
                    <a:pt x="4347949" y="5350022"/>
                  </a:lnTo>
                  <a:lnTo>
                    <a:pt x="4354478" y="5386173"/>
                  </a:lnTo>
                  <a:lnTo>
                    <a:pt x="4367495" y="5416728"/>
                  </a:lnTo>
                  <a:lnTo>
                    <a:pt x="4394165" y="5435506"/>
                  </a:lnTo>
                  <a:lnTo>
                    <a:pt x="4426868" y="5452056"/>
                  </a:lnTo>
                  <a:lnTo>
                    <a:pt x="4440838" y="5454920"/>
                  </a:lnTo>
                  <a:lnTo>
                    <a:pt x="4447188" y="5451738"/>
                  </a:lnTo>
                  <a:lnTo>
                    <a:pt x="4452903" y="5461604"/>
                  </a:lnTo>
                  <a:lnTo>
                    <a:pt x="4450680" y="5467969"/>
                  </a:lnTo>
                  <a:lnTo>
                    <a:pt x="4447505" y="5471470"/>
                  </a:lnTo>
                  <a:lnTo>
                    <a:pt x="4449093" y="5473380"/>
                  </a:lnTo>
                  <a:lnTo>
                    <a:pt x="4444330" y="5483883"/>
                  </a:lnTo>
                  <a:lnTo>
                    <a:pt x="4442108" y="5490248"/>
                  </a:lnTo>
                  <a:lnTo>
                    <a:pt x="4426233" y="5488021"/>
                  </a:lnTo>
                  <a:lnTo>
                    <a:pt x="4416708" y="5487066"/>
                  </a:lnTo>
                  <a:lnTo>
                    <a:pt x="4398610" y="5486111"/>
                  </a:lnTo>
                  <a:lnTo>
                    <a:pt x="4374163" y="5482292"/>
                  </a:lnTo>
                  <a:lnTo>
                    <a:pt x="4361463" y="5481337"/>
                  </a:lnTo>
                  <a:lnTo>
                    <a:pt x="4336380" y="5489612"/>
                  </a:lnTo>
                  <a:lnTo>
                    <a:pt x="4311933" y="5483883"/>
                  </a:lnTo>
                  <a:lnTo>
                    <a:pt x="4298280" y="5488021"/>
                  </a:lnTo>
                  <a:lnTo>
                    <a:pt x="4289073" y="5510300"/>
                  </a:lnTo>
                  <a:lnTo>
                    <a:pt x="4278278" y="5522076"/>
                  </a:lnTo>
                  <a:lnTo>
                    <a:pt x="4253195" y="5536080"/>
                  </a:lnTo>
                  <a:lnTo>
                    <a:pt x="4224620" y="5550084"/>
                  </a:lnTo>
                  <a:lnTo>
                    <a:pt x="4209063" y="5568225"/>
                  </a:lnTo>
                  <a:lnTo>
                    <a:pt x="4191283" y="5582866"/>
                  </a:lnTo>
                  <a:lnTo>
                    <a:pt x="4191283" y="5592732"/>
                  </a:lnTo>
                  <a:lnTo>
                    <a:pt x="4172233" y="5602280"/>
                  </a:lnTo>
                  <a:lnTo>
                    <a:pt x="4169058" y="5601007"/>
                  </a:lnTo>
                  <a:lnTo>
                    <a:pt x="4173185" y="5594642"/>
                  </a:lnTo>
                  <a:lnTo>
                    <a:pt x="4175408" y="5585412"/>
                  </a:lnTo>
                  <a:lnTo>
                    <a:pt x="4168105" y="5578092"/>
                  </a:lnTo>
                  <a:lnTo>
                    <a:pt x="4173820" y="5569498"/>
                  </a:lnTo>
                  <a:lnTo>
                    <a:pt x="4185568" y="5564088"/>
                  </a:lnTo>
                  <a:lnTo>
                    <a:pt x="4204618" y="5551357"/>
                  </a:lnTo>
                  <a:lnTo>
                    <a:pt x="4226843" y="5537353"/>
                  </a:lnTo>
                  <a:lnTo>
                    <a:pt x="4235098" y="5534170"/>
                  </a:lnTo>
                  <a:lnTo>
                    <a:pt x="4235098" y="5524622"/>
                  </a:lnTo>
                  <a:lnTo>
                    <a:pt x="4224620" y="5528123"/>
                  </a:lnTo>
                  <a:lnTo>
                    <a:pt x="4202395" y="5533215"/>
                  </a:lnTo>
                  <a:lnTo>
                    <a:pt x="4184615" y="5544036"/>
                  </a:lnTo>
                  <a:lnTo>
                    <a:pt x="4167470" y="5537989"/>
                  </a:lnTo>
                  <a:lnTo>
                    <a:pt x="4163025" y="5522076"/>
                  </a:lnTo>
                  <a:lnTo>
                    <a:pt x="4160928" y="5513064"/>
                  </a:lnTo>
                  <a:lnTo>
                    <a:pt x="4150640" y="5513376"/>
                  </a:lnTo>
                  <a:lnTo>
                    <a:pt x="4135718" y="5512423"/>
                  </a:lnTo>
                  <a:lnTo>
                    <a:pt x="4123970" y="5504168"/>
                  </a:lnTo>
                  <a:lnTo>
                    <a:pt x="4098570" y="5493373"/>
                  </a:lnTo>
                  <a:lnTo>
                    <a:pt x="4080473" y="5491786"/>
                  </a:lnTo>
                  <a:lnTo>
                    <a:pt x="4071900" y="5495913"/>
                  </a:lnTo>
                  <a:lnTo>
                    <a:pt x="4066820" y="5485436"/>
                  </a:lnTo>
                  <a:lnTo>
                    <a:pt x="4073170" y="5474641"/>
                  </a:lnTo>
                  <a:lnTo>
                    <a:pt x="4059200" y="5477181"/>
                  </a:lnTo>
                  <a:lnTo>
                    <a:pt x="4060470" y="5486706"/>
                  </a:lnTo>
                  <a:lnTo>
                    <a:pt x="4055073" y="5494326"/>
                  </a:lnTo>
                  <a:lnTo>
                    <a:pt x="4044913" y="5497501"/>
                  </a:lnTo>
                  <a:lnTo>
                    <a:pt x="4033165" y="5498453"/>
                  </a:lnTo>
                  <a:lnTo>
                    <a:pt x="4027768" y="5493056"/>
                  </a:lnTo>
                  <a:lnTo>
                    <a:pt x="3999193" y="5494643"/>
                  </a:lnTo>
                  <a:lnTo>
                    <a:pt x="3999193" y="5501946"/>
                  </a:lnTo>
                  <a:lnTo>
                    <a:pt x="3989668" y="5512741"/>
                  </a:lnTo>
                  <a:lnTo>
                    <a:pt x="3974110" y="5516868"/>
                  </a:lnTo>
                  <a:lnTo>
                    <a:pt x="3968713" y="5516868"/>
                  </a:lnTo>
                  <a:lnTo>
                    <a:pt x="3951885" y="5506708"/>
                  </a:lnTo>
                  <a:lnTo>
                    <a:pt x="3940138" y="5520361"/>
                  </a:lnTo>
                  <a:cubicBezTo>
                    <a:pt x="3940455" y="5524277"/>
                    <a:pt x="3940773" y="5528192"/>
                    <a:pt x="3941090" y="5532108"/>
                  </a:cubicBezTo>
                  <a:lnTo>
                    <a:pt x="3953790" y="5537188"/>
                  </a:lnTo>
                  <a:lnTo>
                    <a:pt x="3946805" y="5544491"/>
                  </a:lnTo>
                  <a:lnTo>
                    <a:pt x="3950933" y="5551793"/>
                  </a:lnTo>
                  <a:lnTo>
                    <a:pt x="3963950" y="5554016"/>
                  </a:lnTo>
                  <a:lnTo>
                    <a:pt x="3964903" y="5545443"/>
                  </a:lnTo>
                  <a:lnTo>
                    <a:pt x="3976650" y="5562271"/>
                  </a:lnTo>
                  <a:lnTo>
                    <a:pt x="3991255" y="5570526"/>
                  </a:lnTo>
                  <a:lnTo>
                    <a:pt x="4001098" y="5579733"/>
                  </a:lnTo>
                  <a:lnTo>
                    <a:pt x="3989350" y="5589258"/>
                  </a:lnTo>
                  <a:lnTo>
                    <a:pt x="3971253" y="5569573"/>
                  </a:lnTo>
                  <a:lnTo>
                    <a:pt x="3963950" y="5569573"/>
                  </a:lnTo>
                  <a:lnTo>
                    <a:pt x="3955378" y="5561318"/>
                  </a:lnTo>
                  <a:lnTo>
                    <a:pt x="3934105" y="5568938"/>
                  </a:lnTo>
                  <a:lnTo>
                    <a:pt x="3935375" y="5582591"/>
                  </a:lnTo>
                  <a:lnTo>
                    <a:pt x="3962045" y="5598148"/>
                  </a:lnTo>
                  <a:lnTo>
                    <a:pt x="3962045" y="5610848"/>
                  </a:lnTo>
                  <a:lnTo>
                    <a:pt x="3947123" y="5613071"/>
                  </a:lnTo>
                  <a:lnTo>
                    <a:pt x="3932200" y="5599736"/>
                  </a:lnTo>
                  <a:cubicBezTo>
                    <a:pt x="3931883" y="5595503"/>
                    <a:pt x="3931565" y="5591269"/>
                    <a:pt x="3931248" y="5587036"/>
                  </a:cubicBezTo>
                  <a:lnTo>
                    <a:pt x="3920770" y="5580686"/>
                  </a:lnTo>
                  <a:lnTo>
                    <a:pt x="3910928" y="5584813"/>
                  </a:lnTo>
                  <a:lnTo>
                    <a:pt x="3907753" y="5595291"/>
                  </a:lnTo>
                  <a:lnTo>
                    <a:pt x="3939185" y="5620373"/>
                  </a:lnTo>
                  <a:lnTo>
                    <a:pt x="3926168" y="5627041"/>
                  </a:lnTo>
                  <a:lnTo>
                    <a:pt x="3911563" y="5616563"/>
                  </a:lnTo>
                  <a:lnTo>
                    <a:pt x="3908388" y="5621961"/>
                  </a:lnTo>
                  <a:lnTo>
                    <a:pt x="3899815" y="5614658"/>
                  </a:lnTo>
                  <a:lnTo>
                    <a:pt x="3903625" y="5598466"/>
                  </a:lnTo>
                  <a:lnTo>
                    <a:pt x="3899498" y="5587353"/>
                  </a:lnTo>
                  <a:lnTo>
                    <a:pt x="3880448" y="5582908"/>
                  </a:lnTo>
                  <a:lnTo>
                    <a:pt x="3876003" y="5568621"/>
                  </a:lnTo>
                  <a:lnTo>
                    <a:pt x="3863303" y="5570526"/>
                  </a:lnTo>
                  <a:lnTo>
                    <a:pt x="3860128" y="5562271"/>
                  </a:lnTo>
                  <a:lnTo>
                    <a:pt x="3856953" y="5551793"/>
                  </a:lnTo>
                  <a:lnTo>
                    <a:pt x="3862033" y="5543538"/>
                  </a:lnTo>
                  <a:lnTo>
                    <a:pt x="3865208" y="5531791"/>
                  </a:lnTo>
                  <a:lnTo>
                    <a:pt x="3849015" y="5527346"/>
                  </a:lnTo>
                  <a:lnTo>
                    <a:pt x="3847110" y="5539093"/>
                  </a:lnTo>
                  <a:lnTo>
                    <a:pt x="3836633" y="5545443"/>
                  </a:lnTo>
                  <a:lnTo>
                    <a:pt x="3827108" y="5560366"/>
                  </a:lnTo>
                  <a:lnTo>
                    <a:pt x="3832505" y="5577511"/>
                  </a:lnTo>
                  <a:lnTo>
                    <a:pt x="3827743" y="5593068"/>
                  </a:lnTo>
                  <a:lnTo>
                    <a:pt x="3834410" y="5617198"/>
                  </a:lnTo>
                  <a:lnTo>
                    <a:pt x="3857588" y="5639423"/>
                  </a:lnTo>
                  <a:lnTo>
                    <a:pt x="3861080" y="5666411"/>
                  </a:lnTo>
                  <a:lnTo>
                    <a:pt x="3875050" y="5671808"/>
                  </a:lnTo>
                  <a:lnTo>
                    <a:pt x="3903625" y="5700701"/>
                  </a:lnTo>
                  <a:lnTo>
                    <a:pt x="3900768" y="5730546"/>
                  </a:lnTo>
                  <a:lnTo>
                    <a:pt x="3881718" y="5726418"/>
                  </a:lnTo>
                  <a:lnTo>
                    <a:pt x="3881718" y="5719116"/>
                  </a:lnTo>
                  <a:lnTo>
                    <a:pt x="3893465" y="5716893"/>
                  </a:lnTo>
                  <a:lnTo>
                    <a:pt x="3884575" y="5706416"/>
                  </a:lnTo>
                  <a:lnTo>
                    <a:pt x="3868700" y="5688318"/>
                  </a:lnTo>
                  <a:lnTo>
                    <a:pt x="3856953" y="5700383"/>
                  </a:lnTo>
                  <a:lnTo>
                    <a:pt x="3862668" y="5709591"/>
                  </a:lnTo>
                  <a:lnTo>
                    <a:pt x="3858223" y="5714988"/>
                  </a:lnTo>
                  <a:lnTo>
                    <a:pt x="3863620" y="5721338"/>
                  </a:lnTo>
                  <a:lnTo>
                    <a:pt x="3877590" y="5724513"/>
                  </a:lnTo>
                  <a:lnTo>
                    <a:pt x="3866795" y="5742293"/>
                  </a:lnTo>
                  <a:lnTo>
                    <a:pt x="3856635" y="5748008"/>
                  </a:lnTo>
                  <a:lnTo>
                    <a:pt x="3842665" y="5744833"/>
                  </a:lnTo>
                  <a:lnTo>
                    <a:pt x="3826790" y="5741341"/>
                  </a:lnTo>
                  <a:lnTo>
                    <a:pt x="3824885" y="5753088"/>
                  </a:lnTo>
                  <a:lnTo>
                    <a:pt x="3843935" y="5754358"/>
                  </a:lnTo>
                  <a:lnTo>
                    <a:pt x="3859810" y="5761343"/>
                  </a:lnTo>
                  <a:lnTo>
                    <a:pt x="3859810" y="5770868"/>
                  </a:lnTo>
                  <a:lnTo>
                    <a:pt x="3873463" y="5773091"/>
                  </a:lnTo>
                  <a:lnTo>
                    <a:pt x="3873463" y="5765471"/>
                  </a:lnTo>
                  <a:lnTo>
                    <a:pt x="3896958" y="5779123"/>
                  </a:lnTo>
                  <a:lnTo>
                    <a:pt x="3902673" y="5794681"/>
                  </a:lnTo>
                  <a:lnTo>
                    <a:pt x="3910928" y="5801031"/>
                  </a:lnTo>
                  <a:lnTo>
                    <a:pt x="3926803" y="5801983"/>
                  </a:lnTo>
                  <a:lnTo>
                    <a:pt x="3934423" y="5814366"/>
                  </a:lnTo>
                  <a:lnTo>
                    <a:pt x="3958870" y="5825796"/>
                  </a:lnTo>
                  <a:lnTo>
                    <a:pt x="3967443" y="5835321"/>
                  </a:lnTo>
                  <a:lnTo>
                    <a:pt x="3962045" y="5852148"/>
                  </a:lnTo>
                  <a:lnTo>
                    <a:pt x="3965538" y="5857546"/>
                  </a:lnTo>
                  <a:lnTo>
                    <a:pt x="3961410" y="5863896"/>
                  </a:lnTo>
                  <a:lnTo>
                    <a:pt x="3971888" y="5877231"/>
                  </a:lnTo>
                  <a:lnTo>
                    <a:pt x="3979508" y="5891201"/>
                  </a:lnTo>
                  <a:lnTo>
                    <a:pt x="3962680" y="5894376"/>
                  </a:lnTo>
                  <a:lnTo>
                    <a:pt x="3953790" y="5883581"/>
                  </a:lnTo>
                  <a:lnTo>
                    <a:pt x="3943313" y="5883898"/>
                  </a:lnTo>
                  <a:lnTo>
                    <a:pt x="3931565" y="5869293"/>
                  </a:lnTo>
                  <a:lnTo>
                    <a:pt x="3922993" y="5864213"/>
                  </a:lnTo>
                  <a:lnTo>
                    <a:pt x="3926168" y="5853736"/>
                  </a:lnTo>
                  <a:lnTo>
                    <a:pt x="3912515" y="5851513"/>
                  </a:lnTo>
                  <a:lnTo>
                    <a:pt x="3896640" y="5857863"/>
                  </a:lnTo>
                  <a:lnTo>
                    <a:pt x="3902038" y="5864213"/>
                  </a:lnTo>
                  <a:lnTo>
                    <a:pt x="3876638" y="5865801"/>
                  </a:lnTo>
                  <a:lnTo>
                    <a:pt x="3869676" y="5859999"/>
                  </a:lnTo>
                  <a:lnTo>
                    <a:pt x="3872889" y="5872612"/>
                  </a:lnTo>
                  <a:lnTo>
                    <a:pt x="3882402" y="5876432"/>
                  </a:lnTo>
                  <a:lnTo>
                    <a:pt x="3876060" y="5884073"/>
                  </a:lnTo>
                  <a:lnTo>
                    <a:pt x="3885572" y="5885983"/>
                  </a:lnTo>
                  <a:lnTo>
                    <a:pt x="3890012" y="5900946"/>
                  </a:lnTo>
                  <a:lnTo>
                    <a:pt x="3899524" y="5904766"/>
                  </a:lnTo>
                  <a:lnTo>
                    <a:pt x="3904597" y="5906039"/>
                  </a:lnTo>
                  <a:lnTo>
                    <a:pt x="3900475" y="5893623"/>
                  </a:lnTo>
                  <a:lnTo>
                    <a:pt x="3905865" y="5891076"/>
                  </a:lnTo>
                  <a:lnTo>
                    <a:pt x="3914109" y="5897444"/>
                  </a:lnTo>
                  <a:lnTo>
                    <a:pt x="3915378" y="5910178"/>
                  </a:lnTo>
                  <a:lnTo>
                    <a:pt x="3919500" y="5911133"/>
                  </a:lnTo>
                  <a:lnTo>
                    <a:pt x="3917914" y="5917500"/>
                  </a:lnTo>
                  <a:lnTo>
                    <a:pt x="3909353" y="5928325"/>
                  </a:lnTo>
                  <a:lnTo>
                    <a:pt x="3900792" y="5927370"/>
                  </a:lnTo>
                  <a:lnTo>
                    <a:pt x="3896670" y="5934692"/>
                  </a:lnTo>
                  <a:lnTo>
                    <a:pt x="3888109" y="5943288"/>
                  </a:lnTo>
                  <a:lnTo>
                    <a:pt x="3885255" y="5943288"/>
                  </a:lnTo>
                  <a:lnTo>
                    <a:pt x="3877646" y="5931508"/>
                  </a:lnTo>
                  <a:lnTo>
                    <a:pt x="3885890" y="5928325"/>
                  </a:lnTo>
                  <a:lnTo>
                    <a:pt x="3869084" y="5922276"/>
                  </a:lnTo>
                  <a:lnTo>
                    <a:pt x="3867816" y="5915909"/>
                  </a:lnTo>
                  <a:lnTo>
                    <a:pt x="3855133" y="5918137"/>
                  </a:lnTo>
                  <a:lnTo>
                    <a:pt x="3854182" y="5924504"/>
                  </a:lnTo>
                  <a:lnTo>
                    <a:pt x="3863060" y="5935010"/>
                  </a:lnTo>
                  <a:lnTo>
                    <a:pt x="3860840" y="5953794"/>
                  </a:lnTo>
                  <a:lnTo>
                    <a:pt x="3870353" y="5967801"/>
                  </a:lnTo>
                  <a:lnTo>
                    <a:pt x="3875109" y="5982128"/>
                  </a:lnTo>
                  <a:lnTo>
                    <a:pt x="3877011" y="6000274"/>
                  </a:lnTo>
                  <a:lnTo>
                    <a:pt x="3872255" y="6015237"/>
                  </a:lnTo>
                  <a:lnTo>
                    <a:pt x="3882719" y="6024470"/>
                  </a:lnTo>
                  <a:lnTo>
                    <a:pt x="3879548" y="6031792"/>
                  </a:lnTo>
                  <a:lnTo>
                    <a:pt x="3895402" y="6043571"/>
                  </a:lnTo>
                  <a:lnTo>
                    <a:pt x="3883987" y="6049938"/>
                  </a:lnTo>
                  <a:lnTo>
                    <a:pt x="3876377" y="6034975"/>
                  </a:lnTo>
                  <a:lnTo>
                    <a:pt x="3869084" y="6033384"/>
                  </a:lnTo>
                  <a:lnTo>
                    <a:pt x="3870987" y="6043571"/>
                  </a:lnTo>
                  <a:lnTo>
                    <a:pt x="3861475" y="6043890"/>
                  </a:lnTo>
                  <a:lnTo>
                    <a:pt x="3862743" y="6038477"/>
                  </a:lnTo>
                  <a:lnTo>
                    <a:pt x="3855133" y="6021604"/>
                  </a:lnTo>
                  <a:lnTo>
                    <a:pt x="3844352" y="6001866"/>
                  </a:lnTo>
                  <a:lnTo>
                    <a:pt x="3829767" y="6006960"/>
                  </a:lnTo>
                  <a:lnTo>
                    <a:pt x="3819303" y="6033702"/>
                  </a:lnTo>
                  <a:lnTo>
                    <a:pt x="3822791" y="6054714"/>
                  </a:lnTo>
                  <a:lnTo>
                    <a:pt x="3818352" y="6048665"/>
                  </a:lnTo>
                  <a:lnTo>
                    <a:pt x="3813279" y="6051849"/>
                  </a:lnTo>
                  <a:lnTo>
                    <a:pt x="3807889" y="6038796"/>
                  </a:lnTo>
                  <a:lnTo>
                    <a:pt x="3800279" y="5999956"/>
                  </a:lnTo>
                  <a:lnTo>
                    <a:pt x="3792669" y="5995817"/>
                  </a:lnTo>
                  <a:lnTo>
                    <a:pt x="3790132" y="5987540"/>
                  </a:lnTo>
                  <a:lnTo>
                    <a:pt x="3779986" y="5986585"/>
                  </a:lnTo>
                  <a:lnTo>
                    <a:pt x="3777449" y="5971622"/>
                  </a:lnTo>
                  <a:lnTo>
                    <a:pt x="3764132" y="5978944"/>
                  </a:lnTo>
                  <a:lnTo>
                    <a:pt x="3758742" y="6006641"/>
                  </a:lnTo>
                  <a:lnTo>
                    <a:pt x="3753351" y="5998046"/>
                  </a:lnTo>
                  <a:lnTo>
                    <a:pt x="3745107" y="6002503"/>
                  </a:lnTo>
                  <a:lnTo>
                    <a:pt x="3734327" y="5982446"/>
                  </a:lnTo>
                  <a:lnTo>
                    <a:pt x="3733058" y="5960479"/>
                  </a:lnTo>
                  <a:lnTo>
                    <a:pt x="3742571" y="5949973"/>
                  </a:lnTo>
                  <a:lnTo>
                    <a:pt x="3737814" y="5927688"/>
                  </a:lnTo>
                  <a:lnTo>
                    <a:pt x="3721961" y="5903493"/>
                  </a:lnTo>
                  <a:lnTo>
                    <a:pt x="3708326" y="5898080"/>
                  </a:lnTo>
                  <a:lnTo>
                    <a:pt x="3701985" y="5903493"/>
                  </a:lnTo>
                  <a:lnTo>
                    <a:pt x="3694375" y="5879297"/>
                  </a:lnTo>
                  <a:lnTo>
                    <a:pt x="3681692" y="5876432"/>
                  </a:lnTo>
                  <a:cubicBezTo>
                    <a:pt x="3681586" y="5871869"/>
                    <a:pt x="3681481" y="5867305"/>
                    <a:pt x="3681375" y="5862742"/>
                  </a:cubicBezTo>
                  <a:lnTo>
                    <a:pt x="3690887" y="5862742"/>
                  </a:lnTo>
                  <a:lnTo>
                    <a:pt x="3711814" y="5839820"/>
                  </a:lnTo>
                  <a:lnTo>
                    <a:pt x="3709595" y="5824221"/>
                  </a:lnTo>
                  <a:lnTo>
                    <a:pt x="3710863" y="5820082"/>
                  </a:lnTo>
                  <a:lnTo>
                    <a:pt x="3725448" y="5835682"/>
                  </a:lnTo>
                  <a:lnTo>
                    <a:pt x="3740351" y="5836637"/>
                  </a:lnTo>
                  <a:lnTo>
                    <a:pt x="3746693" y="5826131"/>
                  </a:lnTo>
                  <a:lnTo>
                    <a:pt x="3762547" y="5819764"/>
                  </a:lnTo>
                  <a:lnTo>
                    <a:pt x="3788230" y="5838547"/>
                  </a:lnTo>
                  <a:lnTo>
                    <a:pt x="3812328" y="5846824"/>
                  </a:lnTo>
                  <a:lnTo>
                    <a:pt x="3836426" y="5846506"/>
                  </a:lnTo>
                  <a:lnTo>
                    <a:pt x="3849426" y="5860196"/>
                  </a:lnTo>
                  <a:lnTo>
                    <a:pt x="3857036" y="5860832"/>
                  </a:lnTo>
                  <a:lnTo>
                    <a:pt x="3868367" y="5859082"/>
                  </a:lnTo>
                  <a:lnTo>
                    <a:pt x="3859493" y="5854053"/>
                  </a:lnTo>
                  <a:lnTo>
                    <a:pt x="3872193" y="5847703"/>
                  </a:lnTo>
                  <a:lnTo>
                    <a:pt x="3883940" y="5850878"/>
                  </a:lnTo>
                  <a:lnTo>
                    <a:pt x="3893465" y="5849608"/>
                  </a:lnTo>
                  <a:lnTo>
                    <a:pt x="3889020" y="5840083"/>
                  </a:lnTo>
                  <a:lnTo>
                    <a:pt x="3876320" y="5835003"/>
                  </a:lnTo>
                  <a:lnTo>
                    <a:pt x="3868065" y="5837226"/>
                  </a:lnTo>
                  <a:lnTo>
                    <a:pt x="3859493" y="5833098"/>
                  </a:lnTo>
                  <a:lnTo>
                    <a:pt x="3843618" y="5815318"/>
                  </a:lnTo>
                  <a:lnTo>
                    <a:pt x="3845523" y="5828971"/>
                  </a:lnTo>
                  <a:lnTo>
                    <a:pt x="3830918" y="5828018"/>
                  </a:lnTo>
                  <a:lnTo>
                    <a:pt x="3827743" y="5814366"/>
                  </a:lnTo>
                  <a:lnTo>
                    <a:pt x="3823298" y="5817541"/>
                  </a:lnTo>
                  <a:lnTo>
                    <a:pt x="3811550" y="5810556"/>
                  </a:lnTo>
                  <a:lnTo>
                    <a:pt x="3797898" y="5817858"/>
                  </a:lnTo>
                  <a:lnTo>
                    <a:pt x="3787420" y="5809286"/>
                  </a:lnTo>
                  <a:lnTo>
                    <a:pt x="3761703" y="5813096"/>
                  </a:lnTo>
                  <a:lnTo>
                    <a:pt x="3753765" y="5811826"/>
                  </a:lnTo>
                  <a:lnTo>
                    <a:pt x="3747415" y="5811191"/>
                  </a:lnTo>
                  <a:lnTo>
                    <a:pt x="3742653" y="5810873"/>
                  </a:lnTo>
                  <a:lnTo>
                    <a:pt x="3741383" y="5811191"/>
                  </a:lnTo>
                  <a:lnTo>
                    <a:pt x="3739478" y="5812461"/>
                  </a:lnTo>
                  <a:lnTo>
                    <a:pt x="3735985" y="5815636"/>
                  </a:lnTo>
                  <a:lnTo>
                    <a:pt x="3732810" y="5818811"/>
                  </a:lnTo>
                  <a:lnTo>
                    <a:pt x="3731223" y="5820398"/>
                  </a:lnTo>
                  <a:lnTo>
                    <a:pt x="3715348" y="5816588"/>
                  </a:lnTo>
                  <a:lnTo>
                    <a:pt x="3704553" y="5800713"/>
                  </a:lnTo>
                  <a:lnTo>
                    <a:pt x="3697250" y="5808968"/>
                  </a:lnTo>
                  <a:lnTo>
                    <a:pt x="3695345" y="5816588"/>
                  </a:lnTo>
                  <a:lnTo>
                    <a:pt x="3687725" y="5812461"/>
                  </a:lnTo>
                  <a:lnTo>
                    <a:pt x="3684550" y="5801031"/>
                  </a:lnTo>
                  <a:lnTo>
                    <a:pt x="3675978" y="5789283"/>
                  </a:lnTo>
                  <a:cubicBezTo>
                    <a:pt x="3676295" y="5785896"/>
                    <a:pt x="3676613" y="5782510"/>
                    <a:pt x="3676930" y="5779123"/>
                  </a:cubicBezTo>
                  <a:lnTo>
                    <a:pt x="3668358" y="5781028"/>
                  </a:lnTo>
                  <a:lnTo>
                    <a:pt x="3665183" y="5764201"/>
                  </a:lnTo>
                  <a:lnTo>
                    <a:pt x="3650260" y="5761343"/>
                  </a:lnTo>
                  <a:lnTo>
                    <a:pt x="3646133" y="5750548"/>
                  </a:lnTo>
                  <a:lnTo>
                    <a:pt x="3652165" y="5740071"/>
                  </a:lnTo>
                  <a:lnTo>
                    <a:pt x="3667088" y="5735943"/>
                  </a:lnTo>
                  <a:lnTo>
                    <a:pt x="3675343" y="5743881"/>
                  </a:lnTo>
                  <a:lnTo>
                    <a:pt x="3683915" y="5747056"/>
                  </a:lnTo>
                  <a:lnTo>
                    <a:pt x="3681693" y="5733403"/>
                  </a:lnTo>
                  <a:lnTo>
                    <a:pt x="3676613" y="5727371"/>
                  </a:lnTo>
                  <a:lnTo>
                    <a:pt x="3660738" y="5728323"/>
                  </a:lnTo>
                  <a:lnTo>
                    <a:pt x="3654388" y="5720068"/>
                  </a:lnTo>
                  <a:lnTo>
                    <a:pt x="3648990" y="5730546"/>
                  </a:lnTo>
                  <a:lnTo>
                    <a:pt x="3645815" y="5739118"/>
                  </a:lnTo>
                  <a:lnTo>
                    <a:pt x="3641370" y="5733721"/>
                  </a:lnTo>
                  <a:lnTo>
                    <a:pt x="3639465" y="5722291"/>
                  </a:lnTo>
                  <a:lnTo>
                    <a:pt x="3631845" y="5709591"/>
                  </a:lnTo>
                  <a:lnTo>
                    <a:pt x="3615018" y="5708956"/>
                  </a:lnTo>
                  <a:lnTo>
                    <a:pt x="3602000" y="5689906"/>
                  </a:lnTo>
                  <a:lnTo>
                    <a:pt x="3606128" y="5683556"/>
                  </a:lnTo>
                  <a:lnTo>
                    <a:pt x="3595968" y="5682286"/>
                  </a:lnTo>
                  <a:cubicBezTo>
                    <a:pt x="3595650" y="5676888"/>
                    <a:pt x="3595333" y="5671491"/>
                    <a:pt x="3595015" y="5666093"/>
                  </a:cubicBezTo>
                  <a:lnTo>
                    <a:pt x="3588665" y="5656886"/>
                  </a:lnTo>
                  <a:lnTo>
                    <a:pt x="3589618" y="5650536"/>
                  </a:lnTo>
                  <a:lnTo>
                    <a:pt x="3582315" y="5649583"/>
                  </a:lnTo>
                  <a:lnTo>
                    <a:pt x="3578188" y="5641963"/>
                  </a:lnTo>
                  <a:lnTo>
                    <a:pt x="3578378" y="5641929"/>
                  </a:lnTo>
                  <a:lnTo>
                    <a:pt x="3574656" y="5639745"/>
                  </a:lnTo>
                  <a:lnTo>
                    <a:pt x="3577496" y="5632442"/>
                  </a:lnTo>
                  <a:lnTo>
                    <a:pt x="3571816" y="5618155"/>
                  </a:lnTo>
                  <a:lnTo>
                    <a:pt x="3557613" y="5606090"/>
                  </a:lnTo>
                  <a:lnTo>
                    <a:pt x="3537414" y="5597200"/>
                  </a:lnTo>
                  <a:lnTo>
                    <a:pt x="3526999" y="5579420"/>
                  </a:lnTo>
                  <a:lnTo>
                    <a:pt x="3525737" y="5573387"/>
                  </a:lnTo>
                  <a:lnTo>
                    <a:pt x="3515006" y="5557830"/>
                  </a:lnTo>
                  <a:lnTo>
                    <a:pt x="3517847" y="5553067"/>
                  </a:lnTo>
                  <a:lnTo>
                    <a:pt x="3527946" y="5560052"/>
                  </a:lnTo>
                  <a:lnTo>
                    <a:pt x="3526684" y="5550845"/>
                  </a:lnTo>
                  <a:cubicBezTo>
                    <a:pt x="3526894" y="5549469"/>
                    <a:pt x="3527105" y="5548093"/>
                    <a:pt x="3527315" y="5546717"/>
                  </a:cubicBezTo>
                  <a:lnTo>
                    <a:pt x="3520372" y="5543860"/>
                  </a:lnTo>
                  <a:lnTo>
                    <a:pt x="3514691" y="5534970"/>
                  </a:lnTo>
                  <a:lnTo>
                    <a:pt x="3514691" y="5523540"/>
                  </a:lnTo>
                  <a:lnTo>
                    <a:pt x="3522581" y="5513062"/>
                  </a:lnTo>
                  <a:lnTo>
                    <a:pt x="3527946" y="5504490"/>
                  </a:lnTo>
                  <a:lnTo>
                    <a:pt x="3529840" y="5490202"/>
                  </a:lnTo>
                  <a:lnTo>
                    <a:pt x="3531418" y="5480995"/>
                  </a:lnTo>
                  <a:lnTo>
                    <a:pt x="3523843" y="5473057"/>
                  </a:lnTo>
                  <a:lnTo>
                    <a:pt x="3532365" y="5464485"/>
                  </a:lnTo>
                  <a:lnTo>
                    <a:pt x="3526053" y="5451784"/>
                  </a:lnTo>
                  <a:lnTo>
                    <a:pt x="3523212" y="5445434"/>
                  </a:lnTo>
                  <a:lnTo>
                    <a:pt x="3529524" y="5441307"/>
                  </a:lnTo>
                  <a:lnTo>
                    <a:pt x="3524159" y="5427337"/>
                  </a:lnTo>
                  <a:lnTo>
                    <a:pt x="3527946" y="5420352"/>
                  </a:lnTo>
                  <a:lnTo>
                    <a:pt x="3540570" y="5404794"/>
                  </a:lnTo>
                  <a:lnTo>
                    <a:pt x="3535836" y="5397809"/>
                  </a:lnTo>
                  <a:lnTo>
                    <a:pt x="3526053" y="5394952"/>
                  </a:lnTo>
                  <a:lnTo>
                    <a:pt x="3525643" y="5394317"/>
                  </a:lnTo>
                  <a:lnTo>
                    <a:pt x="3516101" y="5394317"/>
                  </a:lnTo>
                  <a:lnTo>
                    <a:pt x="3512284" y="5386716"/>
                  </a:lnTo>
                  <a:lnTo>
                    <a:pt x="3510694" y="5374048"/>
                  </a:lnTo>
                  <a:lnTo>
                    <a:pt x="3492882" y="5352511"/>
                  </a:lnTo>
                  <a:lnTo>
                    <a:pt x="3469663" y="5340159"/>
                  </a:lnTo>
                  <a:lnTo>
                    <a:pt x="3460121" y="5329707"/>
                  </a:lnTo>
                  <a:lnTo>
                    <a:pt x="3445809" y="5327807"/>
                  </a:lnTo>
                  <a:lnTo>
                    <a:pt x="3441674" y="5318622"/>
                  </a:lnTo>
                  <a:lnTo>
                    <a:pt x="3448671" y="5320839"/>
                  </a:lnTo>
                  <a:lnTo>
                    <a:pt x="3454396" y="5318939"/>
                  </a:lnTo>
                  <a:lnTo>
                    <a:pt x="3455032" y="5310071"/>
                  </a:lnTo>
                  <a:lnTo>
                    <a:pt x="3445596" y="5305079"/>
                  </a:lnTo>
                  <a:lnTo>
                    <a:pt x="3448013" y="5314939"/>
                  </a:lnTo>
                  <a:lnTo>
                    <a:pt x="3441636" y="5312732"/>
                  </a:lnTo>
                  <a:lnTo>
                    <a:pt x="3436217" y="5308949"/>
                  </a:lnTo>
                  <a:lnTo>
                    <a:pt x="3431434" y="5305166"/>
                  </a:lnTo>
                  <a:lnTo>
                    <a:pt x="3427927" y="5302014"/>
                  </a:lnTo>
                  <a:lnTo>
                    <a:pt x="3425696" y="5298861"/>
                  </a:lnTo>
                  <a:lnTo>
                    <a:pt x="3423145" y="5296654"/>
                  </a:lnTo>
                  <a:lnTo>
                    <a:pt x="3420913" y="5295078"/>
                  </a:lnTo>
                  <a:lnTo>
                    <a:pt x="3393814" y="5279000"/>
                  </a:lnTo>
                  <a:lnTo>
                    <a:pt x="3380105" y="5263238"/>
                  </a:lnTo>
                  <a:lnTo>
                    <a:pt x="3365758" y="5256303"/>
                  </a:lnTo>
                  <a:lnTo>
                    <a:pt x="3371178" y="5268913"/>
                  </a:lnTo>
                  <a:lnTo>
                    <a:pt x="3355875" y="5258509"/>
                  </a:lnTo>
                  <a:lnTo>
                    <a:pt x="3332601" y="5247476"/>
                  </a:lnTo>
                  <a:lnTo>
                    <a:pt x="3320486" y="5245269"/>
                  </a:lnTo>
                  <a:lnTo>
                    <a:pt x="3301995" y="5240855"/>
                  </a:lnTo>
                  <a:lnTo>
                    <a:pt x="3294025" y="5229506"/>
                  </a:lnTo>
                  <a:lnTo>
                    <a:pt x="3321124" y="5232974"/>
                  </a:lnTo>
                  <a:lnTo>
                    <a:pt x="3333877" y="5237072"/>
                  </a:lnTo>
                  <a:lnTo>
                    <a:pt x="3352368" y="5241171"/>
                  </a:lnTo>
                  <a:lnTo>
                    <a:pt x="3357469" y="5244954"/>
                  </a:lnTo>
                  <a:lnTo>
                    <a:pt x="3355237" y="5235496"/>
                  </a:lnTo>
                  <a:lnTo>
                    <a:pt x="3357761" y="5233854"/>
                  </a:lnTo>
                  <a:lnTo>
                    <a:pt x="3374251" y="5226890"/>
                  </a:lnTo>
                  <a:lnTo>
                    <a:pt x="3376538" y="5226649"/>
                  </a:lnTo>
                  <a:cubicBezTo>
                    <a:pt x="3376489" y="5226428"/>
                    <a:pt x="3376439" y="5226207"/>
                    <a:pt x="3376390" y="5225986"/>
                  </a:cubicBezTo>
                  <a:lnTo>
                    <a:pt x="3374251" y="5226890"/>
                  </a:lnTo>
                  <a:lnTo>
                    <a:pt x="3367352" y="5227615"/>
                  </a:lnTo>
                  <a:lnTo>
                    <a:pt x="3357761" y="5233854"/>
                  </a:lnTo>
                  <a:lnTo>
                    <a:pt x="3355306" y="5234891"/>
                  </a:lnTo>
                  <a:lnTo>
                    <a:pt x="3346733" y="5230124"/>
                  </a:lnTo>
                  <a:lnTo>
                    <a:pt x="3354671" y="5222815"/>
                  </a:lnTo>
                  <a:lnTo>
                    <a:pt x="3358798" y="5218366"/>
                  </a:lnTo>
                  <a:cubicBezTo>
                    <a:pt x="3359425" y="5217528"/>
                    <a:pt x="3359183" y="5217140"/>
                    <a:pt x="3358436" y="5217784"/>
                  </a:cubicBezTo>
                  <a:lnTo>
                    <a:pt x="3354315" y="5222229"/>
                  </a:lnTo>
                  <a:lnTo>
                    <a:pt x="3340052" y="5224452"/>
                  </a:lnTo>
                  <a:lnTo>
                    <a:pt x="3327374" y="5222547"/>
                  </a:lnTo>
                  <a:lnTo>
                    <a:pt x="3291558" y="5197464"/>
                  </a:lnTo>
                  <a:lnTo>
                    <a:pt x="3284585" y="5183177"/>
                  </a:lnTo>
                  <a:lnTo>
                    <a:pt x="3262715" y="5167619"/>
                  </a:lnTo>
                  <a:lnTo>
                    <a:pt x="3236724" y="5163492"/>
                  </a:lnTo>
                  <a:lnTo>
                    <a:pt x="3223095" y="5169842"/>
                  </a:lnTo>
                  <a:lnTo>
                    <a:pt x="3197105" y="5168889"/>
                  </a:lnTo>
                  <a:lnTo>
                    <a:pt x="3185694" y="5151744"/>
                  </a:lnTo>
                  <a:lnTo>
                    <a:pt x="3187913" y="5144442"/>
                  </a:lnTo>
                  <a:lnTo>
                    <a:pt x="3160338" y="5123804"/>
                  </a:lnTo>
                  <a:lnTo>
                    <a:pt x="3116598" y="5068242"/>
                  </a:lnTo>
                  <a:cubicBezTo>
                    <a:pt x="3116492" y="5066760"/>
                    <a:pt x="3116387" y="5065279"/>
                    <a:pt x="3116281" y="5063797"/>
                  </a:cubicBezTo>
                  <a:lnTo>
                    <a:pt x="3125790" y="5065067"/>
                  </a:lnTo>
                  <a:lnTo>
                    <a:pt x="3132129" y="5063797"/>
                  </a:lnTo>
                  <a:lnTo>
                    <a:pt x="3125790" y="5056494"/>
                  </a:lnTo>
                  <a:lnTo>
                    <a:pt x="3125790" y="5052049"/>
                  </a:lnTo>
                  <a:lnTo>
                    <a:pt x="3141637" y="5060622"/>
                  </a:lnTo>
                  <a:lnTo>
                    <a:pt x="3152097" y="5071099"/>
                  </a:lnTo>
                  <a:lnTo>
                    <a:pt x="3154316" y="5061257"/>
                  </a:lnTo>
                  <a:lnTo>
                    <a:pt x="3144807" y="5059669"/>
                  </a:lnTo>
                  <a:lnTo>
                    <a:pt x="3123571" y="5040937"/>
                  </a:lnTo>
                  <a:lnTo>
                    <a:pt x="3111844" y="5026014"/>
                  </a:lnTo>
                  <a:lnTo>
                    <a:pt x="3105187" y="5012679"/>
                  </a:lnTo>
                  <a:lnTo>
                    <a:pt x="3100750" y="4980612"/>
                  </a:lnTo>
                  <a:lnTo>
                    <a:pt x="3093143" y="4963149"/>
                  </a:lnTo>
                  <a:lnTo>
                    <a:pt x="3070005" y="4933621"/>
                  </a:lnTo>
                  <a:lnTo>
                    <a:pt x="3053524" y="4927589"/>
                  </a:lnTo>
                  <a:lnTo>
                    <a:pt x="3045283" y="4918064"/>
                  </a:lnTo>
                  <a:lnTo>
                    <a:pt x="3030703" y="4921239"/>
                  </a:lnTo>
                  <a:lnTo>
                    <a:pt x="3025314" y="4945686"/>
                  </a:lnTo>
                  <a:lnTo>
                    <a:pt x="3027850" y="4958386"/>
                  </a:lnTo>
                  <a:lnTo>
                    <a:pt x="3018341" y="4971086"/>
                  </a:lnTo>
                  <a:lnTo>
                    <a:pt x="3016123" y="4966006"/>
                  </a:lnTo>
                  <a:lnTo>
                    <a:pt x="3012953" y="4975531"/>
                  </a:lnTo>
                  <a:lnTo>
                    <a:pt x="3006931" y="4990137"/>
                  </a:lnTo>
                  <a:lnTo>
                    <a:pt x="3005980" y="4995217"/>
                  </a:lnTo>
                  <a:lnTo>
                    <a:pt x="2992351" y="4986962"/>
                  </a:lnTo>
                  <a:lnTo>
                    <a:pt x="2988547" y="4967276"/>
                  </a:lnTo>
                  <a:lnTo>
                    <a:pt x="2977137" y="4958704"/>
                  </a:lnTo>
                  <a:lnTo>
                    <a:pt x="2971749" y="4946004"/>
                  </a:lnTo>
                  <a:lnTo>
                    <a:pt x="2974601" y="4927271"/>
                  </a:lnTo>
                  <a:lnTo>
                    <a:pt x="2963825" y="4910444"/>
                  </a:lnTo>
                  <a:lnTo>
                    <a:pt x="2963825" y="4899649"/>
                  </a:lnTo>
                  <a:lnTo>
                    <a:pt x="2976186" y="4893299"/>
                  </a:lnTo>
                  <a:lnTo>
                    <a:pt x="2976672" y="4893377"/>
                  </a:lnTo>
                  <a:lnTo>
                    <a:pt x="2981824" y="4881196"/>
                  </a:lnTo>
                  <a:lnTo>
                    <a:pt x="2977710" y="4874199"/>
                  </a:lnTo>
                  <a:lnTo>
                    <a:pt x="2986888" y="4875471"/>
                  </a:lnTo>
                  <a:lnTo>
                    <a:pt x="2990656" y="4865568"/>
                  </a:lnTo>
                  <a:lnTo>
                    <a:pt x="2977241" y="4873821"/>
                  </a:lnTo>
                  <a:lnTo>
                    <a:pt x="2960110" y="4867464"/>
                  </a:lnTo>
                  <a:lnTo>
                    <a:pt x="2943297" y="4876364"/>
                  </a:lnTo>
                  <a:lnTo>
                    <a:pt x="2927436" y="4870960"/>
                  </a:lnTo>
                  <a:lnTo>
                    <a:pt x="2894761" y="4889077"/>
                  </a:lnTo>
                  <a:lnTo>
                    <a:pt x="2863038" y="4899884"/>
                  </a:lnTo>
                  <a:lnTo>
                    <a:pt x="2852887" y="4901155"/>
                  </a:lnTo>
                  <a:lnTo>
                    <a:pt x="2843053" y="4922132"/>
                  </a:lnTo>
                  <a:lnTo>
                    <a:pt x="2844639" y="4939296"/>
                  </a:lnTo>
                  <a:lnTo>
                    <a:pt x="2862721" y="4962180"/>
                  </a:lnTo>
                  <a:lnTo>
                    <a:pt x="2862721" y="4977118"/>
                  </a:lnTo>
                  <a:lnTo>
                    <a:pt x="2850349" y="4994282"/>
                  </a:lnTo>
                  <a:cubicBezTo>
                    <a:pt x="2850032" y="5004029"/>
                    <a:pt x="2849714" y="5013776"/>
                    <a:pt x="2849397" y="5023523"/>
                  </a:cubicBezTo>
                  <a:lnTo>
                    <a:pt x="2857011" y="5056260"/>
                  </a:lnTo>
                  <a:lnTo>
                    <a:pt x="2892223" y="5094718"/>
                  </a:lnTo>
                  <a:lnTo>
                    <a:pt x="2944566" y="5138580"/>
                  </a:lnTo>
                  <a:lnTo>
                    <a:pt x="2977558" y="5157332"/>
                  </a:lnTo>
                  <a:lnTo>
                    <a:pt x="3003571" y="5234249"/>
                  </a:lnTo>
                  <a:lnTo>
                    <a:pt x="3036880" y="5295274"/>
                  </a:lnTo>
                  <a:lnTo>
                    <a:pt x="3070189" y="5330554"/>
                  </a:lnTo>
                  <a:lnTo>
                    <a:pt x="3108256" y="5352485"/>
                  </a:lnTo>
                  <a:lnTo>
                    <a:pt x="3135855" y="5374416"/>
                  </a:lnTo>
                  <a:lnTo>
                    <a:pt x="3163454" y="5357252"/>
                  </a:lnTo>
                  <a:lnTo>
                    <a:pt x="3164406" y="5364563"/>
                  </a:lnTo>
                  <a:lnTo>
                    <a:pt x="3172019" y="5366787"/>
                  </a:lnTo>
                  <a:lnTo>
                    <a:pt x="3176778" y="5355981"/>
                  </a:lnTo>
                  <a:lnTo>
                    <a:pt x="3188515" y="5351849"/>
                  </a:lnTo>
                  <a:lnTo>
                    <a:pt x="3200252" y="5351531"/>
                  </a:lnTo>
                  <a:lnTo>
                    <a:pt x="3213259" y="5373780"/>
                  </a:lnTo>
                  <a:lnTo>
                    <a:pt x="3204694" y="5384269"/>
                  </a:lnTo>
                  <a:lnTo>
                    <a:pt x="3194225" y="5398253"/>
                  </a:lnTo>
                  <a:lnTo>
                    <a:pt x="3192322" y="5409696"/>
                  </a:lnTo>
                  <a:lnTo>
                    <a:pt x="3203108" y="5431944"/>
                  </a:lnTo>
                  <a:lnTo>
                    <a:pt x="3222141" y="5436712"/>
                  </a:lnTo>
                  <a:lnTo>
                    <a:pt x="3271946" y="5456418"/>
                  </a:lnTo>
                  <a:lnTo>
                    <a:pt x="3322703" y="5478349"/>
                  </a:lnTo>
                  <a:lnTo>
                    <a:pt x="3357281" y="5513629"/>
                  </a:lnTo>
                  <a:lnTo>
                    <a:pt x="3391224" y="5526024"/>
                  </a:lnTo>
                  <a:lnTo>
                    <a:pt x="3404865" y="5541598"/>
                  </a:lnTo>
                  <a:lnTo>
                    <a:pt x="3429609" y="5562576"/>
                  </a:lnTo>
                  <a:lnTo>
                    <a:pt x="3443250" y="5581646"/>
                  </a:lnTo>
                  <a:lnTo>
                    <a:pt x="3435319" y="5601352"/>
                  </a:lnTo>
                  <a:lnTo>
                    <a:pt x="3429926" y="5619469"/>
                  </a:lnTo>
                  <a:lnTo>
                    <a:pt x="3396934" y="5603894"/>
                  </a:lnTo>
                  <a:lnTo>
                    <a:pt x="3382976" y="5572429"/>
                  </a:lnTo>
                  <a:lnTo>
                    <a:pt x="3329999" y="5563529"/>
                  </a:lnTo>
                  <a:lnTo>
                    <a:pt x="3328730" y="5550816"/>
                  </a:lnTo>
                  <a:lnTo>
                    <a:pt x="3336344" y="5546684"/>
                  </a:lnTo>
                  <a:lnTo>
                    <a:pt x="3325558" y="5541280"/>
                  </a:lnTo>
                  <a:lnTo>
                    <a:pt x="3285270" y="5547955"/>
                  </a:lnTo>
                  <a:lnTo>
                    <a:pt x="3262429" y="5574653"/>
                  </a:lnTo>
                  <a:lnTo>
                    <a:pt x="3270043" y="5591499"/>
                  </a:lnTo>
                  <a:lnTo>
                    <a:pt x="3249423" y="5626779"/>
                  </a:lnTo>
                  <a:lnTo>
                    <a:pt x="3268457" y="5643306"/>
                  </a:lnTo>
                  <a:lnTo>
                    <a:pt x="3299228" y="5662059"/>
                  </a:lnTo>
                  <a:lnTo>
                    <a:pt x="3308110" y="5681765"/>
                  </a:lnTo>
                  <a:lnTo>
                    <a:pt x="3314455" y="5708145"/>
                  </a:lnTo>
                  <a:cubicBezTo>
                    <a:pt x="3314243" y="5713760"/>
                    <a:pt x="3314032" y="5719376"/>
                    <a:pt x="3313820" y="5724991"/>
                  </a:cubicBezTo>
                  <a:lnTo>
                    <a:pt x="3292566" y="5728487"/>
                  </a:lnTo>
                  <a:lnTo>
                    <a:pt x="3262112" y="5744697"/>
                  </a:lnTo>
                  <a:cubicBezTo>
                    <a:pt x="3262429" y="5752643"/>
                    <a:pt x="3262747" y="5760588"/>
                    <a:pt x="3263064" y="5768534"/>
                  </a:cubicBezTo>
                  <a:cubicBezTo>
                    <a:pt x="3262852" y="5778811"/>
                    <a:pt x="3262641" y="5789088"/>
                    <a:pt x="3262429" y="5799365"/>
                  </a:cubicBezTo>
                  <a:lnTo>
                    <a:pt x="3221824" y="5842909"/>
                  </a:lnTo>
                  <a:lnTo>
                    <a:pt x="3205963" y="5867382"/>
                  </a:lnTo>
                  <a:lnTo>
                    <a:pt x="3189149" y="5873739"/>
                  </a:lnTo>
                  <a:lnTo>
                    <a:pt x="3175509" y="5861343"/>
                  </a:lnTo>
                  <a:lnTo>
                    <a:pt x="3164406" y="5830831"/>
                  </a:lnTo>
                  <a:lnTo>
                    <a:pt x="3164406" y="5821296"/>
                  </a:lnTo>
                  <a:lnTo>
                    <a:pt x="3185343" y="5813985"/>
                  </a:lnTo>
                  <a:lnTo>
                    <a:pt x="3192639" y="5799047"/>
                  </a:lnTo>
                  <a:lnTo>
                    <a:pt x="3182805" y="5784109"/>
                  </a:lnTo>
                  <a:lnTo>
                    <a:pt x="3187246" y="5774573"/>
                  </a:lnTo>
                  <a:lnTo>
                    <a:pt x="3204059" y="5767263"/>
                  </a:lnTo>
                  <a:lnTo>
                    <a:pt x="3218017" y="5761860"/>
                  </a:lnTo>
                  <a:lnTo>
                    <a:pt x="3220555" y="5742790"/>
                  </a:lnTo>
                  <a:cubicBezTo>
                    <a:pt x="3220238" y="5738128"/>
                    <a:pt x="3219920" y="5733467"/>
                    <a:pt x="3219603" y="5728805"/>
                  </a:cubicBezTo>
                  <a:lnTo>
                    <a:pt x="3207549" y="5710052"/>
                  </a:lnTo>
                  <a:lnTo>
                    <a:pt x="3188198" y="5667144"/>
                  </a:lnTo>
                  <a:lnTo>
                    <a:pt x="3177095" y="5628050"/>
                  </a:lnTo>
                  <a:lnTo>
                    <a:pt x="3159330" y="5606119"/>
                  </a:lnTo>
                  <a:lnTo>
                    <a:pt x="3131731" y="5611840"/>
                  </a:lnTo>
                  <a:lnTo>
                    <a:pt x="3108256" y="5600398"/>
                  </a:lnTo>
                  <a:lnTo>
                    <a:pt x="3096519" y="5576243"/>
                  </a:lnTo>
                  <a:lnTo>
                    <a:pt x="3097788" y="5564800"/>
                  </a:lnTo>
                  <a:lnTo>
                    <a:pt x="3079388" y="5534288"/>
                  </a:lnTo>
                  <a:lnTo>
                    <a:pt x="3052741" y="5543823"/>
                  </a:lnTo>
                  <a:lnTo>
                    <a:pt x="3044176" y="5537784"/>
                  </a:lnTo>
                  <a:lnTo>
                    <a:pt x="3052741" y="5519667"/>
                  </a:lnTo>
                  <a:lnTo>
                    <a:pt x="3034659" y="5516489"/>
                  </a:lnTo>
                  <a:lnTo>
                    <a:pt x="3010232" y="5496783"/>
                  </a:lnTo>
                  <a:lnTo>
                    <a:pt x="2983585" y="5462457"/>
                  </a:lnTo>
                  <a:lnTo>
                    <a:pt x="2953766" y="5469767"/>
                  </a:lnTo>
                  <a:lnTo>
                    <a:pt x="2933780" y="5458325"/>
                  </a:lnTo>
                  <a:lnTo>
                    <a:pt x="2913478" y="5460867"/>
                  </a:lnTo>
                  <a:lnTo>
                    <a:pt x="2861452" y="5422409"/>
                  </a:lnTo>
                  <a:lnTo>
                    <a:pt x="2823067" y="5379501"/>
                  </a:lnTo>
                  <a:lnTo>
                    <a:pt x="2802765" y="5362338"/>
                  </a:lnTo>
                  <a:lnTo>
                    <a:pt x="2789758" y="5336275"/>
                  </a:lnTo>
                  <a:lnTo>
                    <a:pt x="2765332" y="5308941"/>
                  </a:lnTo>
                  <a:lnTo>
                    <a:pt x="2739953" y="5313709"/>
                  </a:lnTo>
                  <a:lnTo>
                    <a:pt x="2730437" y="5321972"/>
                  </a:lnTo>
                  <a:lnTo>
                    <a:pt x="2725044" y="5309259"/>
                  </a:lnTo>
                  <a:lnTo>
                    <a:pt x="2736781" y="5299724"/>
                  </a:lnTo>
                  <a:lnTo>
                    <a:pt x="2719968" y="5285103"/>
                  </a:lnTo>
                  <a:lnTo>
                    <a:pt x="2702838" y="5280336"/>
                  </a:lnTo>
                  <a:lnTo>
                    <a:pt x="2707913" y="5265397"/>
                  </a:lnTo>
                  <a:lnTo>
                    <a:pt x="2688880" y="5254909"/>
                  </a:lnTo>
                  <a:lnTo>
                    <a:pt x="2675873" y="5257133"/>
                  </a:lnTo>
                  <a:lnTo>
                    <a:pt x="2673970" y="5252048"/>
                  </a:lnTo>
                  <a:lnTo>
                    <a:pt x="2681266" y="5238063"/>
                  </a:lnTo>
                  <a:lnTo>
                    <a:pt x="2675556" y="5215179"/>
                  </a:lnTo>
                  <a:lnTo>
                    <a:pt x="2658426" y="5162418"/>
                  </a:lnTo>
                  <a:lnTo>
                    <a:pt x="2652716" y="5132859"/>
                  </a:lnTo>
                  <a:lnTo>
                    <a:pt x="2649543" y="5105207"/>
                  </a:lnTo>
                  <a:lnTo>
                    <a:pt x="2626068" y="5097261"/>
                  </a:lnTo>
                  <a:lnTo>
                    <a:pt x="2593394" y="5088997"/>
                  </a:lnTo>
                  <a:lnTo>
                    <a:pt x="2560085" y="5061027"/>
                  </a:lnTo>
                  <a:lnTo>
                    <a:pt x="2538830" y="5057849"/>
                  </a:lnTo>
                  <a:lnTo>
                    <a:pt x="2522017" y="5051810"/>
                  </a:lnTo>
                  <a:lnTo>
                    <a:pt x="2489343" y="5055306"/>
                  </a:lnTo>
                  <a:lnTo>
                    <a:pt x="2475702" y="5070245"/>
                  </a:lnTo>
                  <a:lnTo>
                    <a:pt x="2452544" y="5107432"/>
                  </a:lnTo>
                  <a:lnTo>
                    <a:pt x="2438269" y="5122370"/>
                  </a:lnTo>
                  <a:lnTo>
                    <a:pt x="2419235" y="5126502"/>
                  </a:lnTo>
                  <a:cubicBezTo>
                    <a:pt x="2419208" y="5126448"/>
                    <a:pt x="2419182" y="5126393"/>
                    <a:pt x="2419155" y="5126339"/>
                  </a:cubicBezTo>
                  <a:lnTo>
                    <a:pt x="2414212" y="5127883"/>
                  </a:lnTo>
                  <a:lnTo>
                    <a:pt x="2409765" y="5122167"/>
                  </a:lnTo>
                  <a:lnTo>
                    <a:pt x="2400235" y="5125343"/>
                  </a:lnTo>
                  <a:cubicBezTo>
                    <a:pt x="2400231" y="5125352"/>
                    <a:pt x="2400227" y="5125360"/>
                    <a:pt x="2400223" y="5125369"/>
                  </a:cubicBezTo>
                  <a:lnTo>
                    <a:pt x="2408524" y="5122854"/>
                  </a:lnTo>
                  <a:lnTo>
                    <a:pt x="2412969" y="5128049"/>
                  </a:lnTo>
                  <a:lnTo>
                    <a:pt x="2397053" y="5131996"/>
                  </a:lnTo>
                  <a:lnTo>
                    <a:pt x="2396741" y="5132647"/>
                  </a:lnTo>
                  <a:lnTo>
                    <a:pt x="2385305" y="5136458"/>
                  </a:lnTo>
                  <a:lnTo>
                    <a:pt x="2383717" y="5137411"/>
                  </a:lnTo>
                  <a:lnTo>
                    <a:pt x="2384034" y="5136458"/>
                  </a:lnTo>
                  <a:lnTo>
                    <a:pt x="2380858" y="5135823"/>
                  </a:lnTo>
                  <a:lnTo>
                    <a:pt x="2379587" y="5136458"/>
                  </a:lnTo>
                  <a:lnTo>
                    <a:pt x="2377999" y="5136458"/>
                  </a:lnTo>
                  <a:lnTo>
                    <a:pt x="2377046" y="5136776"/>
                  </a:lnTo>
                  <a:lnTo>
                    <a:pt x="2375775" y="5137411"/>
                  </a:lnTo>
                  <a:lnTo>
                    <a:pt x="2375140" y="5138046"/>
                  </a:lnTo>
                  <a:lnTo>
                    <a:pt x="2374822" y="5138999"/>
                  </a:lnTo>
                  <a:lnTo>
                    <a:pt x="2374187" y="5141857"/>
                  </a:lnTo>
                  <a:lnTo>
                    <a:pt x="2374504" y="5141857"/>
                  </a:lnTo>
                  <a:lnTo>
                    <a:pt x="2375140" y="5142175"/>
                  </a:lnTo>
                  <a:lnTo>
                    <a:pt x="2377363" y="5141540"/>
                  </a:lnTo>
                  <a:lnTo>
                    <a:pt x="2351950" y="5159642"/>
                  </a:lnTo>
                  <a:lnTo>
                    <a:pt x="2327490" y="5172345"/>
                  </a:lnTo>
                  <a:lnTo>
                    <a:pt x="2305572" y="5206327"/>
                  </a:lnTo>
                  <a:lnTo>
                    <a:pt x="2275076" y="5219348"/>
                  </a:lnTo>
                  <a:lnTo>
                    <a:pt x="2232509" y="5220936"/>
                  </a:lnTo>
                  <a:lnTo>
                    <a:pt x="2188037" y="5202198"/>
                  </a:lnTo>
                  <a:lnTo>
                    <a:pt x="2180413" y="5189812"/>
                  </a:lnTo>
                  <a:lnTo>
                    <a:pt x="2143246" y="5174251"/>
                  </a:lnTo>
                  <a:lnTo>
                    <a:pt x="2120057" y="5189177"/>
                  </a:lnTo>
                  <a:lnTo>
                    <a:pt x="2104174" y="5175521"/>
                  </a:lnTo>
                  <a:lnTo>
                    <a:pt x="2082891" y="5171710"/>
                  </a:lnTo>
                  <a:lnTo>
                    <a:pt x="2058431" y="5159324"/>
                  </a:lnTo>
                  <a:lnTo>
                    <a:pt x="2040324" y="5164723"/>
                  </a:lnTo>
                  <a:lnTo>
                    <a:pt x="2022535" y="5181555"/>
                  </a:lnTo>
                  <a:lnTo>
                    <a:pt x="2004746" y="5192353"/>
                  </a:lnTo>
                  <a:lnTo>
                    <a:pt x="1967897" y="5205374"/>
                  </a:lnTo>
                  <a:lnTo>
                    <a:pt x="1959638" y="5239356"/>
                  </a:lnTo>
                  <a:lnTo>
                    <a:pt x="1951061" y="5251106"/>
                  </a:lnTo>
                  <a:lnTo>
                    <a:pt x="1959638" y="5255870"/>
                  </a:lnTo>
                  <a:cubicBezTo>
                    <a:pt x="1959956" y="5252377"/>
                    <a:pt x="1960273" y="5248883"/>
                    <a:pt x="1960591" y="5245390"/>
                  </a:cubicBezTo>
                  <a:lnTo>
                    <a:pt x="1963767" y="5259046"/>
                  </a:lnTo>
                  <a:lnTo>
                    <a:pt x="1959955" y="5274925"/>
                  </a:lnTo>
                  <a:lnTo>
                    <a:pt x="1964720" y="5288899"/>
                  </a:lnTo>
                  <a:lnTo>
                    <a:pt x="1963974" y="5289811"/>
                  </a:lnTo>
                  <a:lnTo>
                    <a:pt x="1973866" y="5295679"/>
                  </a:lnTo>
                  <a:lnTo>
                    <a:pt x="1970058" y="5311533"/>
                  </a:lnTo>
                  <a:lnTo>
                    <a:pt x="1985925" y="5317557"/>
                  </a:lnTo>
                  <a:lnTo>
                    <a:pt x="1980530" y="5325801"/>
                  </a:lnTo>
                  <a:lnTo>
                    <a:pt x="1973232" y="5324216"/>
                  </a:lnTo>
                  <a:lnTo>
                    <a:pt x="1965616" y="5329606"/>
                  </a:lnTo>
                  <a:lnTo>
                    <a:pt x="1962760" y="5341972"/>
                  </a:lnTo>
                  <a:lnTo>
                    <a:pt x="1975770" y="5354655"/>
                  </a:lnTo>
                  <a:lnTo>
                    <a:pt x="1971328" y="5366070"/>
                  </a:lnTo>
                  <a:lnTo>
                    <a:pt x="1965298" y="5380022"/>
                  </a:lnTo>
                  <a:lnTo>
                    <a:pt x="1926267" y="5399046"/>
                  </a:lnTo>
                  <a:lnTo>
                    <a:pt x="1896755" y="5413315"/>
                  </a:lnTo>
                  <a:lnTo>
                    <a:pt x="1868513" y="5449144"/>
                  </a:lnTo>
                  <a:lnTo>
                    <a:pt x="1823135" y="5464364"/>
                  </a:lnTo>
                  <a:lnTo>
                    <a:pt x="1755543" y="5485925"/>
                  </a:lnTo>
                  <a:lnTo>
                    <a:pt x="1738090" y="5508121"/>
                  </a:lnTo>
                  <a:lnTo>
                    <a:pt x="1753957" y="5520487"/>
                  </a:lnTo>
                  <a:lnTo>
                    <a:pt x="1746341" y="5534438"/>
                  </a:lnTo>
                  <a:lnTo>
                    <a:pt x="1742215" y="5529048"/>
                  </a:lnTo>
                  <a:lnTo>
                    <a:pt x="1744437" y="5522706"/>
                  </a:lnTo>
                  <a:lnTo>
                    <a:pt x="1726666" y="5536975"/>
                  </a:lnTo>
                  <a:lnTo>
                    <a:pt x="1643844" y="5654293"/>
                  </a:lnTo>
                  <a:cubicBezTo>
                    <a:pt x="1643950" y="5664440"/>
                    <a:pt x="1644055" y="5674586"/>
                    <a:pt x="1644161" y="5684733"/>
                  </a:cubicBezTo>
                  <a:lnTo>
                    <a:pt x="1633689" y="5691391"/>
                  </a:lnTo>
                  <a:lnTo>
                    <a:pt x="1645748" y="5699318"/>
                  </a:lnTo>
                  <a:lnTo>
                    <a:pt x="1664787" y="5741490"/>
                  </a:lnTo>
                  <a:lnTo>
                    <a:pt x="1679702" y="5743392"/>
                  </a:lnTo>
                  <a:lnTo>
                    <a:pt x="1685413" y="5754807"/>
                  </a:lnTo>
                  <a:lnTo>
                    <a:pt x="1692712" y="5763368"/>
                  </a:lnTo>
                  <a:lnTo>
                    <a:pt x="1677798" y="5769709"/>
                  </a:lnTo>
                  <a:lnTo>
                    <a:pt x="1658124" y="5794124"/>
                  </a:lnTo>
                  <a:lnTo>
                    <a:pt x="1636862" y="5800783"/>
                  </a:lnTo>
                  <a:lnTo>
                    <a:pt x="1631785" y="5814100"/>
                  </a:lnTo>
                  <a:lnTo>
                    <a:pt x="1617188" y="5833125"/>
                  </a:lnTo>
                  <a:lnTo>
                    <a:pt x="1613063" y="5852467"/>
                  </a:lnTo>
                  <a:lnTo>
                    <a:pt x="1596562" y="5884174"/>
                  </a:lnTo>
                  <a:lnTo>
                    <a:pt x="1605130" y="5897809"/>
                  </a:lnTo>
                  <a:lnTo>
                    <a:pt x="1600687" y="5905101"/>
                  </a:lnTo>
                  <a:lnTo>
                    <a:pt x="1584820" y="5900979"/>
                  </a:lnTo>
                  <a:lnTo>
                    <a:pt x="1557530" y="5907638"/>
                  </a:lnTo>
                  <a:lnTo>
                    <a:pt x="1535317" y="5905736"/>
                  </a:lnTo>
                  <a:lnTo>
                    <a:pt x="1530239" y="5923809"/>
                  </a:lnTo>
                  <a:lnTo>
                    <a:pt x="1507072" y="5931102"/>
                  </a:lnTo>
                  <a:cubicBezTo>
                    <a:pt x="1506755" y="5939980"/>
                    <a:pt x="1506437" y="5948858"/>
                    <a:pt x="1506120" y="5957736"/>
                  </a:cubicBezTo>
                  <a:lnTo>
                    <a:pt x="1494697" y="5973590"/>
                  </a:lnTo>
                  <a:lnTo>
                    <a:pt x="1485495" y="5998956"/>
                  </a:lnTo>
                  <a:lnTo>
                    <a:pt x="1475974" y="6005298"/>
                  </a:lnTo>
                  <a:lnTo>
                    <a:pt x="1453762" y="5996737"/>
                  </a:lnTo>
                  <a:lnTo>
                    <a:pt x="1414731" y="6016396"/>
                  </a:lnTo>
                  <a:lnTo>
                    <a:pt x="1392517" y="6005932"/>
                  </a:lnTo>
                  <a:lnTo>
                    <a:pt x="1351261" y="6013859"/>
                  </a:lnTo>
                  <a:lnTo>
                    <a:pt x="1318258" y="6008786"/>
                  </a:lnTo>
                  <a:lnTo>
                    <a:pt x="1261457" y="6005932"/>
                  </a:lnTo>
                  <a:lnTo>
                    <a:pt x="1248764" y="6019883"/>
                  </a:lnTo>
                  <a:lnTo>
                    <a:pt x="1228772" y="6032884"/>
                  </a:lnTo>
                  <a:lnTo>
                    <a:pt x="1189741" y="6033835"/>
                  </a:lnTo>
                  <a:lnTo>
                    <a:pt x="1159276" y="6073152"/>
                  </a:lnTo>
                  <a:lnTo>
                    <a:pt x="1151026" y="6091226"/>
                  </a:lnTo>
                  <a:lnTo>
                    <a:pt x="1140553" y="6083933"/>
                  </a:lnTo>
                  <a:lnTo>
                    <a:pt x="1124369" y="6080762"/>
                  </a:lnTo>
                  <a:lnTo>
                    <a:pt x="1118023" y="6075689"/>
                  </a:lnTo>
                  <a:lnTo>
                    <a:pt x="1104377" y="6071567"/>
                  </a:lnTo>
                  <a:lnTo>
                    <a:pt x="1095809" y="6070616"/>
                  </a:lnTo>
                  <a:lnTo>
                    <a:pt x="1074230" y="6036054"/>
                  </a:lnTo>
                  <a:lnTo>
                    <a:pt x="1076453" y="6024640"/>
                  </a:lnTo>
                  <a:lnTo>
                    <a:pt x="1067884" y="6017347"/>
                  </a:lnTo>
                  <a:lnTo>
                    <a:pt x="1072961" y="5991981"/>
                  </a:lnTo>
                  <a:lnTo>
                    <a:pt x="1032343" y="5954565"/>
                  </a:lnTo>
                  <a:lnTo>
                    <a:pt x="1005051" y="5952663"/>
                  </a:lnTo>
                  <a:lnTo>
                    <a:pt x="995213" y="5944102"/>
                  </a:lnTo>
                  <a:lnTo>
                    <a:pt x="987921" y="5953614"/>
                  </a:lnTo>
                  <a:lnTo>
                    <a:pt x="984747" y="5946639"/>
                  </a:lnTo>
                  <a:lnTo>
                    <a:pt x="967371" y="5951909"/>
                  </a:lnTo>
                  <a:lnTo>
                    <a:pt x="967494" y="5953094"/>
                  </a:lnTo>
                  <a:lnTo>
                    <a:pt x="945223" y="5968032"/>
                  </a:lnTo>
                  <a:lnTo>
                    <a:pt x="924225" y="5969303"/>
                  </a:lnTo>
                  <a:lnTo>
                    <a:pt x="909272" y="5963900"/>
                  </a:lnTo>
                  <a:lnTo>
                    <a:pt x="887955" y="5962311"/>
                  </a:lnTo>
                  <a:lnTo>
                    <a:pt x="866639" y="5955955"/>
                  </a:lnTo>
                  <a:lnTo>
                    <a:pt x="841188" y="5968032"/>
                  </a:lnTo>
                  <a:lnTo>
                    <a:pt x="822417" y="5972164"/>
                  </a:lnTo>
                  <a:lnTo>
                    <a:pt x="813826" y="5968986"/>
                  </a:lnTo>
                  <a:lnTo>
                    <a:pt x="822099" y="5960404"/>
                  </a:lnTo>
                  <a:lnTo>
                    <a:pt x="832598" y="5933071"/>
                  </a:lnTo>
                  <a:lnTo>
                    <a:pt x="836416" y="5909870"/>
                  </a:lnTo>
                  <a:lnTo>
                    <a:pt x="829735" y="5863468"/>
                  </a:lnTo>
                  <a:lnTo>
                    <a:pt x="838007" y="5825647"/>
                  </a:lnTo>
                  <a:lnTo>
                    <a:pt x="826871" y="5806260"/>
                  </a:lnTo>
                  <a:lnTo>
                    <a:pt x="839598" y="5797996"/>
                  </a:lnTo>
                  <a:lnTo>
                    <a:pt x="847232" y="5804353"/>
                  </a:lnTo>
                  <a:lnTo>
                    <a:pt x="840870" y="5790369"/>
                  </a:lnTo>
                  <a:lnTo>
                    <a:pt x="822735" y="5790686"/>
                  </a:lnTo>
                  <a:lnTo>
                    <a:pt x="806827" y="5803717"/>
                  </a:lnTo>
                  <a:lnTo>
                    <a:pt x="795372" y="5810074"/>
                  </a:lnTo>
                  <a:lnTo>
                    <a:pt x="797281" y="5786873"/>
                  </a:lnTo>
                  <a:lnTo>
                    <a:pt x="790918" y="5777338"/>
                  </a:lnTo>
                  <a:lnTo>
                    <a:pt x="800463" y="5776384"/>
                  </a:lnTo>
                  <a:lnTo>
                    <a:pt x="817326" y="5773842"/>
                  </a:lnTo>
                  <a:lnTo>
                    <a:pt x="826553" y="5752548"/>
                  </a:lnTo>
                  <a:lnTo>
                    <a:pt x="839280" y="5740788"/>
                  </a:lnTo>
                  <a:lnTo>
                    <a:pt x="840234" y="5734432"/>
                  </a:lnTo>
                  <a:lnTo>
                    <a:pt x="820189" y="5748734"/>
                  </a:lnTo>
                  <a:lnTo>
                    <a:pt x="807462" y="5754137"/>
                  </a:lnTo>
                  <a:lnTo>
                    <a:pt x="799190" y="5764625"/>
                  </a:lnTo>
                  <a:lnTo>
                    <a:pt x="801418" y="5771935"/>
                  </a:lnTo>
                  <a:lnTo>
                    <a:pt x="783283" y="5770028"/>
                  </a:lnTo>
                  <a:lnTo>
                    <a:pt x="776921" y="5773206"/>
                  </a:lnTo>
                  <a:lnTo>
                    <a:pt x="768331" y="5770346"/>
                  </a:lnTo>
                  <a:lnTo>
                    <a:pt x="765150" y="5765896"/>
                  </a:lnTo>
                  <a:lnTo>
                    <a:pt x="782010" y="5735385"/>
                  </a:lnTo>
                  <a:lnTo>
                    <a:pt x="781692" y="5699471"/>
                  </a:lnTo>
                  <a:lnTo>
                    <a:pt x="807781" y="5671820"/>
                  </a:lnTo>
                  <a:lnTo>
                    <a:pt x="810008" y="5656883"/>
                  </a:lnTo>
                  <a:lnTo>
                    <a:pt x="820189" y="5642263"/>
                  </a:lnTo>
                  <a:lnTo>
                    <a:pt x="838643" y="5544691"/>
                  </a:lnTo>
                  <a:lnTo>
                    <a:pt x="846597" y="5489707"/>
                  </a:lnTo>
                  <a:lnTo>
                    <a:pt x="828780" y="5408662"/>
                  </a:lnTo>
                  <a:lnTo>
                    <a:pt x="828147" y="5385266"/>
                  </a:lnTo>
                  <a:cubicBezTo>
                    <a:pt x="828093" y="5385315"/>
                    <a:pt x="828038" y="5385363"/>
                    <a:pt x="827984" y="5385412"/>
                  </a:cubicBezTo>
                  <a:cubicBezTo>
                    <a:pt x="827667" y="5378859"/>
                    <a:pt x="827349" y="5372306"/>
                    <a:pt x="827032" y="5365753"/>
                  </a:cubicBezTo>
                  <a:lnTo>
                    <a:pt x="829888" y="5330240"/>
                  </a:lnTo>
                  <a:lnTo>
                    <a:pt x="841630" y="5324850"/>
                  </a:lnTo>
                  <a:lnTo>
                    <a:pt x="831157" y="5309947"/>
                  </a:lnTo>
                  <a:lnTo>
                    <a:pt x="820051" y="5303923"/>
                  </a:lnTo>
                  <a:lnTo>
                    <a:pt x="826397" y="5284898"/>
                  </a:lnTo>
                  <a:lnTo>
                    <a:pt x="807357" y="5286167"/>
                  </a:lnTo>
                  <a:lnTo>
                    <a:pt x="812434" y="5264288"/>
                  </a:lnTo>
                  <a:lnTo>
                    <a:pt x="795615" y="5265240"/>
                  </a:lnTo>
                  <a:cubicBezTo>
                    <a:pt x="795827" y="5261646"/>
                    <a:pt x="796038" y="5258053"/>
                    <a:pt x="796250" y="5254459"/>
                  </a:cubicBezTo>
                  <a:lnTo>
                    <a:pt x="789903" y="5247166"/>
                  </a:lnTo>
                  <a:lnTo>
                    <a:pt x="782604" y="5251922"/>
                  </a:lnTo>
                  <a:cubicBezTo>
                    <a:pt x="782921" y="5247272"/>
                    <a:pt x="783239" y="5242621"/>
                    <a:pt x="783556" y="5237971"/>
                  </a:cubicBezTo>
                  <a:lnTo>
                    <a:pt x="800375" y="5212605"/>
                  </a:lnTo>
                  <a:lnTo>
                    <a:pt x="813069" y="5212605"/>
                  </a:lnTo>
                  <a:lnTo>
                    <a:pt x="815290" y="5206263"/>
                  </a:lnTo>
                  <a:lnTo>
                    <a:pt x="825763" y="5193580"/>
                  </a:lnTo>
                  <a:lnTo>
                    <a:pt x="843851" y="5199605"/>
                  </a:lnTo>
                  <a:lnTo>
                    <a:pt x="862573" y="5188824"/>
                  </a:lnTo>
                  <a:lnTo>
                    <a:pt x="876218" y="5185653"/>
                  </a:lnTo>
                  <a:lnTo>
                    <a:pt x="877488" y="5192629"/>
                  </a:lnTo>
                  <a:lnTo>
                    <a:pt x="891133" y="5191678"/>
                  </a:lnTo>
                  <a:lnTo>
                    <a:pt x="884786" y="5183117"/>
                  </a:lnTo>
                  <a:lnTo>
                    <a:pt x="891133" y="5176775"/>
                  </a:lnTo>
                  <a:lnTo>
                    <a:pt x="881613" y="5179946"/>
                  </a:lnTo>
                  <a:lnTo>
                    <a:pt x="878122" y="5168848"/>
                  </a:lnTo>
                  <a:lnTo>
                    <a:pt x="890816" y="5159336"/>
                  </a:lnTo>
                  <a:lnTo>
                    <a:pt x="910808" y="5144116"/>
                  </a:lnTo>
                  <a:lnTo>
                    <a:pt x="926675" y="5140945"/>
                  </a:lnTo>
                  <a:lnTo>
                    <a:pt x="933974" y="5145067"/>
                  </a:lnTo>
                  <a:lnTo>
                    <a:pt x="936195" y="5138726"/>
                  </a:lnTo>
                  <a:lnTo>
                    <a:pt x="949841" y="5139677"/>
                  </a:lnTo>
                  <a:lnTo>
                    <a:pt x="959361" y="5151092"/>
                  </a:lnTo>
                  <a:lnTo>
                    <a:pt x="989190" y="5165677"/>
                  </a:lnTo>
                  <a:lnTo>
                    <a:pt x="1095809" y="5163458"/>
                  </a:lnTo>
                  <a:lnTo>
                    <a:pt x="1111676" y="5152994"/>
                  </a:lnTo>
                  <a:lnTo>
                    <a:pt x="1121196" y="5154897"/>
                  </a:lnTo>
                  <a:lnTo>
                    <a:pt x="1124369" y="5158067"/>
                  </a:lnTo>
                  <a:lnTo>
                    <a:pt x="1140553" y="5165360"/>
                  </a:lnTo>
                  <a:lnTo>
                    <a:pt x="1168162" y="5169165"/>
                  </a:lnTo>
                  <a:lnTo>
                    <a:pt x="1217983" y="5179312"/>
                  </a:lnTo>
                  <a:lnTo>
                    <a:pt x="1264313" y="5181214"/>
                  </a:lnTo>
                  <a:lnTo>
                    <a:pt x="1293825" y="5175507"/>
                  </a:lnTo>
                  <a:lnTo>
                    <a:pt x="1307788" y="5178677"/>
                  </a:lnTo>
                  <a:lnTo>
                    <a:pt x="1323653" y="5168848"/>
                  </a:lnTo>
                  <a:lnTo>
                    <a:pt x="1329999" y="5169799"/>
                  </a:lnTo>
                  <a:lnTo>
                    <a:pt x="1339519" y="5182482"/>
                  </a:lnTo>
                  <a:lnTo>
                    <a:pt x="1351261" y="5183117"/>
                  </a:lnTo>
                  <a:lnTo>
                    <a:pt x="1367129" y="5187556"/>
                  </a:lnTo>
                  <a:lnTo>
                    <a:pt x="1385853" y="5184068"/>
                  </a:lnTo>
                  <a:lnTo>
                    <a:pt x="1405846" y="5182799"/>
                  </a:lnTo>
                  <a:lnTo>
                    <a:pt x="1422030" y="5187873"/>
                  </a:lnTo>
                  <a:lnTo>
                    <a:pt x="1439800" y="5194214"/>
                  </a:lnTo>
                  <a:lnTo>
                    <a:pt x="1449320" y="5199288"/>
                  </a:lnTo>
                  <a:lnTo>
                    <a:pt x="1476608" y="5198336"/>
                  </a:lnTo>
                  <a:lnTo>
                    <a:pt x="1488033" y="5187873"/>
                  </a:lnTo>
                  <a:lnTo>
                    <a:pt x="1493746" y="5184702"/>
                  </a:lnTo>
                  <a:lnTo>
                    <a:pt x="1492160" y="5187556"/>
                  </a:lnTo>
                  <a:lnTo>
                    <a:pt x="1498188" y="5189141"/>
                  </a:lnTo>
                  <a:lnTo>
                    <a:pt x="1499774" y="5188190"/>
                  </a:lnTo>
                  <a:lnTo>
                    <a:pt x="1505485" y="5182165"/>
                  </a:lnTo>
                  <a:lnTo>
                    <a:pt x="1506437" y="5185019"/>
                  </a:lnTo>
                  <a:lnTo>
                    <a:pt x="1509292" y="5185336"/>
                  </a:lnTo>
                  <a:lnTo>
                    <a:pt x="1509613" y="5182165"/>
                  </a:lnTo>
                  <a:lnTo>
                    <a:pt x="1513104" y="5183117"/>
                  </a:lnTo>
                  <a:lnTo>
                    <a:pt x="1513644" y="5182190"/>
                  </a:lnTo>
                  <a:lnTo>
                    <a:pt x="1521585" y="5173933"/>
                  </a:lnTo>
                  <a:lnTo>
                    <a:pt x="1536516" y="5137729"/>
                  </a:lnTo>
                  <a:lnTo>
                    <a:pt x="1551446" y="5066590"/>
                  </a:lnTo>
                  <a:lnTo>
                    <a:pt x="1559070" y="5017364"/>
                  </a:lnTo>
                  <a:lnTo>
                    <a:pt x="1564788" y="5032291"/>
                  </a:lnTo>
                  <a:lnTo>
                    <a:pt x="1571141" y="5024351"/>
                  </a:lnTo>
                  <a:lnTo>
                    <a:pt x="1567011" y="5014506"/>
                  </a:lnTo>
                  <a:lnTo>
                    <a:pt x="1560022" y="5012600"/>
                  </a:lnTo>
                  <a:lnTo>
                    <a:pt x="1570506" y="4932569"/>
                  </a:lnTo>
                  <a:lnTo>
                    <a:pt x="1570188" y="4911609"/>
                  </a:lnTo>
                  <a:lnTo>
                    <a:pt x="1572094" y="4904939"/>
                  </a:lnTo>
                  <a:lnTo>
                    <a:pt x="1577177" y="4904939"/>
                  </a:lnTo>
                  <a:lnTo>
                    <a:pt x="1579082" y="4921136"/>
                  </a:lnTo>
                  <a:lnTo>
                    <a:pt x="1600683" y="4948448"/>
                  </a:lnTo>
                  <a:lnTo>
                    <a:pt x="1607672" y="4967186"/>
                  </a:lnTo>
                  <a:lnTo>
                    <a:pt x="1616884" y="4974173"/>
                  </a:lnTo>
                  <a:lnTo>
                    <a:pt x="1609895" y="4964963"/>
                  </a:lnTo>
                  <a:lnTo>
                    <a:pt x="1606719" y="4945908"/>
                  </a:lnTo>
                  <a:lnTo>
                    <a:pt x="1598142" y="4918595"/>
                  </a:lnTo>
                  <a:lnTo>
                    <a:pt x="1586706" y="4902081"/>
                  </a:lnTo>
                  <a:lnTo>
                    <a:pt x="1583847" y="4888425"/>
                  </a:lnTo>
                  <a:lnTo>
                    <a:pt x="1561293" y="4874769"/>
                  </a:lnTo>
                  <a:cubicBezTo>
                    <a:pt x="1560975" y="4871275"/>
                    <a:pt x="1560658" y="4867782"/>
                    <a:pt x="1560340" y="4864288"/>
                  </a:cubicBezTo>
                  <a:lnTo>
                    <a:pt x="1569552" y="4855714"/>
                  </a:lnTo>
                  <a:lnTo>
                    <a:pt x="1574953" y="4843963"/>
                  </a:lnTo>
                  <a:lnTo>
                    <a:pt x="1584483" y="4838882"/>
                  </a:lnTo>
                  <a:lnTo>
                    <a:pt x="1568282" y="4816651"/>
                  </a:lnTo>
                  <a:lnTo>
                    <a:pt x="1556528" y="4810299"/>
                  </a:lnTo>
                  <a:lnTo>
                    <a:pt x="1561929" y="4800136"/>
                  </a:lnTo>
                  <a:lnTo>
                    <a:pt x="1546999" y="4799184"/>
                  </a:lnTo>
                  <a:lnTo>
                    <a:pt x="1503477" y="4766790"/>
                  </a:lnTo>
                  <a:lnTo>
                    <a:pt x="1501253" y="4758533"/>
                  </a:lnTo>
                  <a:lnTo>
                    <a:pt x="1482828" y="4728998"/>
                  </a:lnTo>
                  <a:lnTo>
                    <a:pt x="1470123" y="4717565"/>
                  </a:lnTo>
                  <a:lnTo>
                    <a:pt x="1482512" y="4692158"/>
                  </a:lnTo>
                  <a:lnTo>
                    <a:pt x="1466629" y="4685806"/>
                  </a:lnTo>
                  <a:lnTo>
                    <a:pt x="1479018" y="4672150"/>
                  </a:lnTo>
                  <a:lnTo>
                    <a:pt x="1491724" y="4676279"/>
                  </a:lnTo>
                  <a:lnTo>
                    <a:pt x="1500301" y="4678502"/>
                  </a:lnTo>
                  <a:lnTo>
                    <a:pt x="1494902" y="4667704"/>
                  </a:lnTo>
                  <a:lnTo>
                    <a:pt x="1478064" y="4658494"/>
                  </a:lnTo>
                  <a:lnTo>
                    <a:pt x="1458688" y="4663893"/>
                  </a:lnTo>
                  <a:lnTo>
                    <a:pt x="1434865" y="4663258"/>
                  </a:lnTo>
                  <a:lnTo>
                    <a:pt x="1431053" y="4648331"/>
                  </a:lnTo>
                  <a:lnTo>
                    <a:pt x="1447253" y="4637851"/>
                  </a:lnTo>
                  <a:lnTo>
                    <a:pt x="1430100" y="4631499"/>
                  </a:lnTo>
                  <a:lnTo>
                    <a:pt x="1413264" y="4620066"/>
                  </a:lnTo>
                  <a:lnTo>
                    <a:pt x="1405640" y="4628641"/>
                  </a:lnTo>
                  <a:lnTo>
                    <a:pt x="1402464" y="4629594"/>
                  </a:lnTo>
                  <a:lnTo>
                    <a:pt x="1396110" y="4616890"/>
                  </a:lnTo>
                  <a:lnTo>
                    <a:pt x="1387533" y="4626735"/>
                  </a:lnTo>
                  <a:lnTo>
                    <a:pt x="1376095" y="4627688"/>
                  </a:lnTo>
                  <a:lnTo>
                    <a:pt x="1354811" y="4600694"/>
                  </a:lnTo>
                  <a:lnTo>
                    <a:pt x="1342103" y="4601646"/>
                  </a:lnTo>
                  <a:lnTo>
                    <a:pt x="1327174" y="4594659"/>
                  </a:lnTo>
                  <a:lnTo>
                    <a:pt x="1309068" y="4591484"/>
                  </a:lnTo>
                  <a:lnTo>
                    <a:pt x="1300491" y="4580051"/>
                  </a:lnTo>
                  <a:lnTo>
                    <a:pt x="1287785" y="4575922"/>
                  </a:lnTo>
                  <a:lnTo>
                    <a:pt x="1268726" y="4589578"/>
                  </a:lnTo>
                  <a:lnTo>
                    <a:pt x="1251889" y="4592119"/>
                  </a:lnTo>
                  <a:lnTo>
                    <a:pt x="1247443" y="4573064"/>
                  </a:lnTo>
                  <a:lnTo>
                    <a:pt x="1240136" y="4568618"/>
                  </a:lnTo>
                  <a:lnTo>
                    <a:pt x="1221077" y="4564807"/>
                  </a:lnTo>
                  <a:lnTo>
                    <a:pt x="1217899" y="4559408"/>
                  </a:lnTo>
                  <a:lnTo>
                    <a:pt x="1233465" y="4552103"/>
                  </a:lnTo>
                  <a:lnTo>
                    <a:pt x="1251254" y="4552103"/>
                  </a:lnTo>
                  <a:lnTo>
                    <a:pt x="1257608" y="4544481"/>
                  </a:lnTo>
                  <a:lnTo>
                    <a:pt x="1242994" y="4534001"/>
                  </a:lnTo>
                  <a:lnTo>
                    <a:pt x="1232194" y="4537177"/>
                  </a:lnTo>
                  <a:lnTo>
                    <a:pt x="1225841" y="4545751"/>
                  </a:lnTo>
                  <a:lnTo>
                    <a:pt x="1223618" y="4521615"/>
                  </a:lnTo>
                  <a:lnTo>
                    <a:pt x="1230288" y="4516534"/>
                  </a:lnTo>
                  <a:lnTo>
                    <a:pt x="1236642" y="4520345"/>
                  </a:lnTo>
                  <a:lnTo>
                    <a:pt x="1251254" y="4524473"/>
                  </a:lnTo>
                  <a:lnTo>
                    <a:pt x="1260784" y="4524473"/>
                  </a:lnTo>
                  <a:lnTo>
                    <a:pt x="1246807" y="4509547"/>
                  </a:lnTo>
                  <a:lnTo>
                    <a:pt x="1235053" y="4512088"/>
                  </a:lnTo>
                  <a:lnTo>
                    <a:pt x="1228700" y="4506689"/>
                  </a:lnTo>
                  <a:lnTo>
                    <a:pt x="1219488" y="4515263"/>
                  </a:lnTo>
                  <a:lnTo>
                    <a:pt x="1210911" y="4511135"/>
                  </a:lnTo>
                  <a:lnTo>
                    <a:pt x="1209640" y="4500972"/>
                  </a:lnTo>
                  <a:lnTo>
                    <a:pt x="1215040" y="4495573"/>
                  </a:lnTo>
                  <a:lnTo>
                    <a:pt x="1224570" y="4486681"/>
                  </a:lnTo>
                  <a:lnTo>
                    <a:pt x="1245219" y="4468578"/>
                  </a:lnTo>
                  <a:lnTo>
                    <a:pt x="1268726" y="4469531"/>
                  </a:lnTo>
                  <a:lnTo>
                    <a:pt x="1283656" y="4465085"/>
                  </a:lnTo>
                  <a:lnTo>
                    <a:pt x="1299538" y="4471437"/>
                  </a:lnTo>
                  <a:lnTo>
                    <a:pt x="1299538" y="4464132"/>
                  </a:lnTo>
                  <a:lnTo>
                    <a:pt x="1310974" y="4460956"/>
                  </a:lnTo>
                  <a:lnTo>
                    <a:pt x="1324633" y="4463815"/>
                  </a:lnTo>
                  <a:lnTo>
                    <a:pt x="1327809" y="4450159"/>
                  </a:lnTo>
                  <a:lnTo>
                    <a:pt x="1331938" y="4442854"/>
                  </a:lnTo>
                  <a:lnTo>
                    <a:pt x="1346869" y="4448888"/>
                  </a:lnTo>
                  <a:lnTo>
                    <a:pt x="1379908" y="4448571"/>
                  </a:lnTo>
                  <a:lnTo>
                    <a:pt x="1388485" y="4460004"/>
                  </a:lnTo>
                  <a:lnTo>
                    <a:pt x="1411675" y="4485093"/>
                  </a:lnTo>
                  <a:lnTo>
                    <a:pt x="1430735" y="4474295"/>
                  </a:lnTo>
                  <a:lnTo>
                    <a:pt x="1447570" y="4466991"/>
                  </a:lnTo>
                  <a:lnTo>
                    <a:pt x="1462817" y="4477471"/>
                  </a:lnTo>
                  <a:lnTo>
                    <a:pt x="1481559" y="4465403"/>
                  </a:lnTo>
                  <a:lnTo>
                    <a:pt x="1497442" y="4462227"/>
                  </a:lnTo>
                  <a:lnTo>
                    <a:pt x="1506018" y="4476836"/>
                  </a:lnTo>
                  <a:lnTo>
                    <a:pt x="1522855" y="4478741"/>
                  </a:lnTo>
                  <a:lnTo>
                    <a:pt x="1532386" y="4480964"/>
                  </a:lnTo>
                  <a:lnTo>
                    <a:pt x="1536516" y="4472389"/>
                  </a:lnTo>
                  <a:lnTo>
                    <a:pt x="1529209" y="4466038"/>
                  </a:lnTo>
                  <a:lnTo>
                    <a:pt x="1519361" y="4448571"/>
                  </a:lnTo>
                  <a:lnTo>
                    <a:pt x="1512690" y="4384101"/>
                  </a:lnTo>
                  <a:lnTo>
                    <a:pt x="1511104" y="4368222"/>
                  </a:lnTo>
                  <a:lnTo>
                    <a:pt x="1498395" y="4357742"/>
                  </a:lnTo>
                  <a:lnTo>
                    <a:pt x="1492996" y="4334875"/>
                  </a:lnTo>
                  <a:lnTo>
                    <a:pt x="1478064" y="4314550"/>
                  </a:lnTo>
                  <a:lnTo>
                    <a:pt x="1478064" y="4307563"/>
                  </a:lnTo>
                  <a:lnTo>
                    <a:pt x="1484418" y="4310422"/>
                  </a:lnTo>
                  <a:lnTo>
                    <a:pt x="1497125" y="4312645"/>
                  </a:lnTo>
                  <a:lnTo>
                    <a:pt x="1513961" y="4325030"/>
                  </a:lnTo>
                  <a:lnTo>
                    <a:pt x="1526668" y="4319631"/>
                  </a:lnTo>
                  <a:lnTo>
                    <a:pt x="1545728" y="4317408"/>
                  </a:lnTo>
                  <a:lnTo>
                    <a:pt x="1550175" y="4328841"/>
                  </a:lnTo>
                  <a:lnTo>
                    <a:pt x="1542551" y="4339322"/>
                  </a:lnTo>
                  <a:lnTo>
                    <a:pt x="1555893" y="4358694"/>
                  </a:lnTo>
                  <a:lnTo>
                    <a:pt x="1569552" y="4364728"/>
                  </a:lnTo>
                  <a:lnTo>
                    <a:pt x="1589565" y="4358377"/>
                  </a:lnTo>
                  <a:lnTo>
                    <a:pt x="1610531" y="4367269"/>
                  </a:lnTo>
                  <a:lnTo>
                    <a:pt x="1625460" y="4369492"/>
                  </a:lnTo>
                  <a:lnTo>
                    <a:pt x="1659450" y="4368222"/>
                  </a:lnTo>
                  <a:lnTo>
                    <a:pt x="1677556" y="4356154"/>
                  </a:lnTo>
                  <a:lnTo>
                    <a:pt x="1690898" y="4346626"/>
                  </a:lnTo>
                  <a:lnTo>
                    <a:pt x="1720758" y="4349484"/>
                  </a:lnTo>
                  <a:lnTo>
                    <a:pt x="1694075" y="4341227"/>
                  </a:lnTo>
                  <a:lnTo>
                    <a:pt x="1679463" y="4339322"/>
                  </a:lnTo>
                  <a:cubicBezTo>
                    <a:pt x="1679781" y="4335828"/>
                    <a:pt x="1680098" y="4332335"/>
                    <a:pt x="1680416" y="4328841"/>
                  </a:cubicBezTo>
                  <a:lnTo>
                    <a:pt x="1688675" y="4312009"/>
                  </a:lnTo>
                  <a:lnTo>
                    <a:pt x="1722347" y="4291684"/>
                  </a:lnTo>
                  <a:lnTo>
                    <a:pt x="1748712" y="4285015"/>
                  </a:lnTo>
                  <a:lnTo>
                    <a:pt x="1771901" y="4278663"/>
                  </a:lnTo>
                  <a:lnTo>
                    <a:pt x="1801444" y="4257067"/>
                  </a:lnTo>
                  <a:lnTo>
                    <a:pt x="1820186" y="4234836"/>
                  </a:lnTo>
                  <a:lnTo>
                    <a:pt x="1828762" y="4230390"/>
                  </a:lnTo>
                  <a:lnTo>
                    <a:pt x="1817962" y="4222451"/>
                  </a:lnTo>
                  <a:lnTo>
                    <a:pt x="1816056" y="4208477"/>
                  </a:lnTo>
                  <a:lnTo>
                    <a:pt x="1820821" y="4198949"/>
                  </a:lnTo>
                  <a:lnTo>
                    <a:pt x="1818280" y="4157981"/>
                  </a:lnTo>
                  <a:lnTo>
                    <a:pt x="1815103" y="4152582"/>
                  </a:lnTo>
                  <a:lnTo>
                    <a:pt x="1832892" y="4132574"/>
                  </a:lnTo>
                  <a:lnTo>
                    <a:pt x="1847822" y="4124952"/>
                  </a:lnTo>
                  <a:lnTo>
                    <a:pt x="1866881" y="4121459"/>
                  </a:lnTo>
                  <a:lnTo>
                    <a:pt x="1901506" y="4114790"/>
                  </a:lnTo>
                  <a:lnTo>
                    <a:pt x="1920566" y="4111614"/>
                  </a:lnTo>
                  <a:lnTo>
                    <a:pt x="1920836" y="4111854"/>
                  </a:lnTo>
                  <a:lnTo>
                    <a:pt x="1949386" y="4094630"/>
                  </a:lnTo>
                  <a:lnTo>
                    <a:pt x="1978517" y="4070064"/>
                  </a:lnTo>
                  <a:lnTo>
                    <a:pt x="1977988" y="4069704"/>
                  </a:lnTo>
                  <a:lnTo>
                    <a:pt x="1995753" y="4059226"/>
                  </a:lnTo>
                  <a:lnTo>
                    <a:pt x="2007174" y="4057321"/>
                  </a:lnTo>
                  <a:lnTo>
                    <a:pt x="2015422" y="4063036"/>
                  </a:lnTo>
                  <a:lnTo>
                    <a:pt x="2018911" y="4062084"/>
                  </a:lnTo>
                  <a:lnTo>
                    <a:pt x="2024622" y="4061449"/>
                  </a:lnTo>
                  <a:lnTo>
                    <a:pt x="2022084" y="4070339"/>
                  </a:lnTo>
                  <a:lnTo>
                    <a:pt x="2031283" y="4070339"/>
                  </a:lnTo>
                  <a:lnTo>
                    <a:pt x="2036676" y="4065894"/>
                  </a:lnTo>
                  <a:lnTo>
                    <a:pt x="2025890" y="4052876"/>
                  </a:lnTo>
                  <a:lnTo>
                    <a:pt x="2022084" y="4052876"/>
                  </a:lnTo>
                  <a:lnTo>
                    <a:pt x="2012567" y="4055099"/>
                  </a:lnTo>
                  <a:lnTo>
                    <a:pt x="2003049" y="4043351"/>
                  </a:lnTo>
                  <a:lnTo>
                    <a:pt x="2004318" y="4036049"/>
                  </a:lnTo>
                  <a:lnTo>
                    <a:pt x="2013518" y="4031604"/>
                  </a:lnTo>
                  <a:lnTo>
                    <a:pt x="2023035" y="4026206"/>
                  </a:lnTo>
                  <a:lnTo>
                    <a:pt x="2023987" y="4018904"/>
                  </a:lnTo>
                  <a:cubicBezTo>
                    <a:pt x="2023670" y="4015729"/>
                    <a:pt x="2023352" y="4012554"/>
                    <a:pt x="2023035" y="4009379"/>
                  </a:cubicBezTo>
                  <a:lnTo>
                    <a:pt x="2032235" y="4000806"/>
                  </a:lnTo>
                  <a:lnTo>
                    <a:pt x="2048097" y="3994456"/>
                  </a:lnTo>
                  <a:lnTo>
                    <a:pt x="2058566" y="4003029"/>
                  </a:lnTo>
                  <a:lnTo>
                    <a:pt x="2064910" y="3996679"/>
                  </a:lnTo>
                  <a:lnTo>
                    <a:pt x="2067131" y="3998266"/>
                  </a:lnTo>
                  <a:lnTo>
                    <a:pt x="2061421" y="4005569"/>
                  </a:lnTo>
                  <a:lnTo>
                    <a:pt x="2062690" y="4012554"/>
                  </a:lnTo>
                  <a:lnTo>
                    <a:pt x="2060469" y="4021761"/>
                  </a:lnTo>
                  <a:lnTo>
                    <a:pt x="2056028" y="4024619"/>
                  </a:lnTo>
                  <a:lnTo>
                    <a:pt x="2053807" y="4024619"/>
                  </a:lnTo>
                  <a:lnTo>
                    <a:pt x="2046511" y="4018269"/>
                  </a:lnTo>
                  <a:lnTo>
                    <a:pt x="2041752" y="4003346"/>
                  </a:lnTo>
                  <a:lnTo>
                    <a:pt x="2029697" y="4007474"/>
                  </a:lnTo>
                  <a:lnTo>
                    <a:pt x="2026842" y="4014776"/>
                  </a:lnTo>
                  <a:lnTo>
                    <a:pt x="2040166" y="4024619"/>
                  </a:lnTo>
                  <a:lnTo>
                    <a:pt x="2046511" y="4020491"/>
                  </a:lnTo>
                  <a:lnTo>
                    <a:pt x="2041118" y="4028111"/>
                  </a:lnTo>
                  <a:cubicBezTo>
                    <a:pt x="2040906" y="4030545"/>
                    <a:pt x="2040695" y="4032980"/>
                    <a:pt x="2040483" y="4035414"/>
                  </a:cubicBezTo>
                  <a:lnTo>
                    <a:pt x="2036042" y="4039859"/>
                  </a:lnTo>
                  <a:lnTo>
                    <a:pt x="2037311" y="4034144"/>
                  </a:lnTo>
                  <a:lnTo>
                    <a:pt x="2024939" y="4027159"/>
                  </a:lnTo>
                  <a:lnTo>
                    <a:pt x="2017325" y="4035414"/>
                  </a:lnTo>
                  <a:lnTo>
                    <a:pt x="2033187" y="4041764"/>
                  </a:lnTo>
                  <a:lnTo>
                    <a:pt x="2034139" y="4049066"/>
                  </a:lnTo>
                  <a:lnTo>
                    <a:pt x="2039214" y="4062084"/>
                  </a:lnTo>
                  <a:lnTo>
                    <a:pt x="2042387" y="4058909"/>
                  </a:lnTo>
                  <a:lnTo>
                    <a:pt x="2047780" y="4059861"/>
                  </a:lnTo>
                  <a:lnTo>
                    <a:pt x="2064593" y="4064941"/>
                  </a:lnTo>
                  <a:lnTo>
                    <a:pt x="2067766" y="4065894"/>
                  </a:lnTo>
                  <a:lnTo>
                    <a:pt x="2066497" y="4055416"/>
                  </a:lnTo>
                  <a:lnTo>
                    <a:pt x="2038263" y="4049384"/>
                  </a:lnTo>
                  <a:lnTo>
                    <a:pt x="2042069" y="4043034"/>
                  </a:lnTo>
                  <a:lnTo>
                    <a:pt x="2052538" y="4043034"/>
                  </a:lnTo>
                  <a:lnTo>
                    <a:pt x="2062055" y="4044939"/>
                  </a:lnTo>
                  <a:lnTo>
                    <a:pt x="2063324" y="4040811"/>
                  </a:lnTo>
                  <a:lnTo>
                    <a:pt x="2047462" y="4038589"/>
                  </a:lnTo>
                  <a:lnTo>
                    <a:pt x="2043021" y="4032239"/>
                  </a:lnTo>
                  <a:lnTo>
                    <a:pt x="2050635" y="4028111"/>
                  </a:lnTo>
                  <a:lnTo>
                    <a:pt x="2062055" y="4031286"/>
                  </a:lnTo>
                  <a:lnTo>
                    <a:pt x="2066497" y="4023984"/>
                  </a:lnTo>
                  <a:lnTo>
                    <a:pt x="2076648" y="4016364"/>
                  </a:lnTo>
                  <a:lnTo>
                    <a:pt x="2083945" y="4016364"/>
                  </a:lnTo>
                  <a:lnTo>
                    <a:pt x="2102027" y="4010649"/>
                  </a:lnTo>
                  <a:lnTo>
                    <a:pt x="2114716" y="4016999"/>
                  </a:lnTo>
                  <a:lnTo>
                    <a:pt x="2129627" y="4011919"/>
                  </a:lnTo>
                  <a:lnTo>
                    <a:pt x="2117889" y="4011919"/>
                  </a:lnTo>
                  <a:lnTo>
                    <a:pt x="2126454" y="4004299"/>
                  </a:lnTo>
                  <a:lnTo>
                    <a:pt x="2108372" y="4009696"/>
                  </a:lnTo>
                  <a:lnTo>
                    <a:pt x="2113765" y="3997949"/>
                  </a:lnTo>
                  <a:lnTo>
                    <a:pt x="2103296" y="4007474"/>
                  </a:lnTo>
                  <a:lnTo>
                    <a:pt x="2096951" y="4010014"/>
                  </a:lnTo>
                  <a:lnTo>
                    <a:pt x="2087434" y="4010014"/>
                  </a:lnTo>
                  <a:lnTo>
                    <a:pt x="2076648" y="4004616"/>
                  </a:lnTo>
                  <a:lnTo>
                    <a:pt x="2064910" y="3996679"/>
                  </a:lnTo>
                  <a:lnTo>
                    <a:pt x="2050318" y="3984931"/>
                  </a:lnTo>
                  <a:lnTo>
                    <a:pt x="2061421" y="3974454"/>
                  </a:lnTo>
                  <a:lnTo>
                    <a:pt x="2077600" y="3987154"/>
                  </a:lnTo>
                  <a:lnTo>
                    <a:pt x="2099806" y="3980486"/>
                  </a:lnTo>
                  <a:lnTo>
                    <a:pt x="2076648" y="3982709"/>
                  </a:lnTo>
                  <a:lnTo>
                    <a:pt x="2062690" y="3969056"/>
                  </a:lnTo>
                  <a:lnTo>
                    <a:pt x="2073159" y="3946831"/>
                  </a:lnTo>
                  <a:lnTo>
                    <a:pt x="2103296" y="3908414"/>
                  </a:lnTo>
                  <a:lnTo>
                    <a:pt x="2110275" y="3875076"/>
                  </a:lnTo>
                  <a:lnTo>
                    <a:pt x="2107103" y="3848406"/>
                  </a:lnTo>
                  <a:lnTo>
                    <a:pt x="2114082" y="3831896"/>
                  </a:lnTo>
                  <a:lnTo>
                    <a:pt x="2119475" y="3819196"/>
                  </a:lnTo>
                  <a:lnTo>
                    <a:pt x="2129944" y="3819196"/>
                  </a:lnTo>
                  <a:lnTo>
                    <a:pt x="2131213" y="3826181"/>
                  </a:lnTo>
                  <a:lnTo>
                    <a:pt x="2138509" y="3828403"/>
                  </a:lnTo>
                  <a:lnTo>
                    <a:pt x="2151199" y="3823958"/>
                  </a:lnTo>
                  <a:lnTo>
                    <a:pt x="2153419" y="3831578"/>
                  </a:lnTo>
                  <a:lnTo>
                    <a:pt x="2155640" y="3837293"/>
                  </a:lnTo>
                  <a:lnTo>
                    <a:pt x="2171502" y="3844913"/>
                  </a:lnTo>
                  <a:lnTo>
                    <a:pt x="2166426" y="3860789"/>
                  </a:lnTo>
                  <a:lnTo>
                    <a:pt x="2156909" y="3861741"/>
                  </a:lnTo>
                  <a:lnTo>
                    <a:pt x="2146440" y="3874441"/>
                  </a:lnTo>
                  <a:lnTo>
                    <a:pt x="2156909" y="3884284"/>
                  </a:lnTo>
                  <a:lnTo>
                    <a:pt x="2154688" y="3892221"/>
                  </a:lnTo>
                  <a:lnTo>
                    <a:pt x="2159447" y="3901746"/>
                  </a:lnTo>
                  <a:lnTo>
                    <a:pt x="2178481" y="3913176"/>
                  </a:lnTo>
                  <a:lnTo>
                    <a:pt x="2196563" y="3910954"/>
                  </a:lnTo>
                  <a:lnTo>
                    <a:pt x="2208935" y="3887776"/>
                  </a:lnTo>
                  <a:lnTo>
                    <a:pt x="2194343" y="3907779"/>
                  </a:lnTo>
                  <a:lnTo>
                    <a:pt x="2185777" y="3910954"/>
                  </a:lnTo>
                  <a:lnTo>
                    <a:pt x="2174357" y="3909366"/>
                  </a:lnTo>
                  <a:lnTo>
                    <a:pt x="2168329" y="3904921"/>
                  </a:lnTo>
                  <a:lnTo>
                    <a:pt x="2162302" y="3892221"/>
                  </a:lnTo>
                  <a:lnTo>
                    <a:pt x="2178164" y="3889046"/>
                  </a:lnTo>
                  <a:lnTo>
                    <a:pt x="2184508" y="3884919"/>
                  </a:lnTo>
                  <a:lnTo>
                    <a:pt x="2193074" y="3879521"/>
                  </a:lnTo>
                  <a:lnTo>
                    <a:pt x="2208935" y="3885871"/>
                  </a:lnTo>
                  <a:lnTo>
                    <a:pt x="2205763" y="3876981"/>
                  </a:lnTo>
                  <a:lnTo>
                    <a:pt x="2213694" y="3872854"/>
                  </a:lnTo>
                  <a:lnTo>
                    <a:pt x="2202591" y="3875394"/>
                  </a:lnTo>
                  <a:lnTo>
                    <a:pt x="2194025" y="3875394"/>
                  </a:lnTo>
                  <a:lnTo>
                    <a:pt x="2187681" y="3869044"/>
                  </a:lnTo>
                  <a:lnTo>
                    <a:pt x="2189584" y="3859519"/>
                  </a:lnTo>
                  <a:lnTo>
                    <a:pt x="2196880" y="3840151"/>
                  </a:lnTo>
                  <a:lnTo>
                    <a:pt x="2209570" y="3839198"/>
                  </a:lnTo>
                  <a:lnTo>
                    <a:pt x="2202273" y="3836023"/>
                  </a:lnTo>
                  <a:lnTo>
                    <a:pt x="2181970" y="3834118"/>
                  </a:lnTo>
                  <a:lnTo>
                    <a:pt x="2175626" y="3829038"/>
                  </a:lnTo>
                  <a:lnTo>
                    <a:pt x="2178798" y="3825863"/>
                  </a:lnTo>
                  <a:lnTo>
                    <a:pt x="2182605" y="3803638"/>
                  </a:lnTo>
                  <a:lnTo>
                    <a:pt x="2194977" y="3774111"/>
                  </a:lnTo>
                  <a:lnTo>
                    <a:pt x="2216866" y="3757918"/>
                  </a:lnTo>
                  <a:lnTo>
                    <a:pt x="2247638" y="3753473"/>
                  </a:lnTo>
                  <a:lnTo>
                    <a:pt x="2265721" y="3754426"/>
                  </a:lnTo>
                  <a:lnTo>
                    <a:pt x="2278410" y="3745853"/>
                  </a:lnTo>
                  <a:lnTo>
                    <a:pt x="2300299" y="3741726"/>
                  </a:lnTo>
                  <a:lnTo>
                    <a:pt x="2314258" y="3744266"/>
                  </a:lnTo>
                  <a:lnTo>
                    <a:pt x="2323775" y="3755061"/>
                  </a:lnTo>
                  <a:lnTo>
                    <a:pt x="2335830" y="3763316"/>
                  </a:lnTo>
                  <a:lnTo>
                    <a:pt x="2350422" y="3764268"/>
                  </a:lnTo>
                  <a:lnTo>
                    <a:pt x="2346298" y="3768396"/>
                  </a:lnTo>
                  <a:lnTo>
                    <a:pt x="2350740" y="3776016"/>
                  </a:lnTo>
                  <a:lnTo>
                    <a:pt x="2358988" y="3777603"/>
                  </a:lnTo>
                  <a:lnTo>
                    <a:pt x="2356026" y="3787144"/>
                  </a:lnTo>
                  <a:lnTo>
                    <a:pt x="2357058" y="3787213"/>
                  </a:lnTo>
                  <a:lnTo>
                    <a:pt x="2359897" y="3778078"/>
                  </a:lnTo>
                  <a:lnTo>
                    <a:pt x="2359579" y="3767923"/>
                  </a:lnTo>
                  <a:lnTo>
                    <a:pt x="2364975" y="3761577"/>
                  </a:lnTo>
                  <a:lnTo>
                    <a:pt x="2373544" y="3762211"/>
                  </a:lnTo>
                  <a:lnTo>
                    <a:pt x="2381796" y="3769510"/>
                  </a:lnTo>
                  <a:lnTo>
                    <a:pt x="2390683" y="3780299"/>
                  </a:lnTo>
                  <a:lnTo>
                    <a:pt x="2383066" y="3765384"/>
                  </a:lnTo>
                  <a:lnTo>
                    <a:pt x="2374496" y="3750787"/>
                  </a:lnTo>
                  <a:lnTo>
                    <a:pt x="2361801" y="3752057"/>
                  </a:lnTo>
                  <a:lnTo>
                    <a:pt x="2347836" y="3753961"/>
                  </a:lnTo>
                  <a:lnTo>
                    <a:pt x="2338315" y="3752374"/>
                  </a:lnTo>
                  <a:cubicBezTo>
                    <a:pt x="2337998" y="3746662"/>
                    <a:pt x="2337680" y="3740951"/>
                    <a:pt x="2337363" y="3735239"/>
                  </a:cubicBezTo>
                  <a:lnTo>
                    <a:pt x="2344662" y="3727940"/>
                  </a:lnTo>
                  <a:lnTo>
                    <a:pt x="2352279" y="3730161"/>
                  </a:lnTo>
                  <a:lnTo>
                    <a:pt x="2349740" y="3721593"/>
                  </a:lnTo>
                  <a:lnTo>
                    <a:pt x="2365610" y="3702554"/>
                  </a:lnTo>
                  <a:lnTo>
                    <a:pt x="2440512" y="3699698"/>
                  </a:lnTo>
                  <a:lnTo>
                    <a:pt x="2436386" y="3709218"/>
                  </a:lnTo>
                  <a:lnTo>
                    <a:pt x="2444321" y="3743806"/>
                  </a:lnTo>
                  <a:lnTo>
                    <a:pt x="2460190" y="3745710"/>
                  </a:lnTo>
                  <a:lnTo>
                    <a:pt x="2466537" y="3736508"/>
                  </a:lnTo>
                  <a:lnTo>
                    <a:pt x="2452572" y="3724767"/>
                  </a:lnTo>
                  <a:lnTo>
                    <a:pt x="2453525" y="3717468"/>
                  </a:lnTo>
                  <a:lnTo>
                    <a:pt x="2470346" y="3721593"/>
                  </a:lnTo>
                  <a:lnTo>
                    <a:pt x="2480185" y="3738094"/>
                  </a:lnTo>
                  <a:lnTo>
                    <a:pt x="2479233" y="3745710"/>
                  </a:lnTo>
                  <a:lnTo>
                    <a:pt x="2487802" y="3738094"/>
                  </a:lnTo>
                  <a:lnTo>
                    <a:pt x="2478915" y="3729844"/>
                  </a:lnTo>
                  <a:lnTo>
                    <a:pt x="2472568" y="3708900"/>
                  </a:lnTo>
                  <a:lnTo>
                    <a:pt x="2476376" y="3689861"/>
                  </a:lnTo>
                  <a:lnTo>
                    <a:pt x="2492245" y="3674947"/>
                  </a:lnTo>
                  <a:lnTo>
                    <a:pt x="2527157" y="3678754"/>
                  </a:lnTo>
                  <a:lnTo>
                    <a:pt x="2553818" y="3681610"/>
                  </a:lnTo>
                  <a:lnTo>
                    <a:pt x="2572861" y="3699698"/>
                  </a:lnTo>
                  <a:lnTo>
                    <a:pt x="2597299" y="3730161"/>
                  </a:lnTo>
                  <a:lnTo>
                    <a:pt x="2620785" y="3733017"/>
                  </a:lnTo>
                  <a:lnTo>
                    <a:pt x="2598251" y="3722228"/>
                  </a:lnTo>
                  <a:lnTo>
                    <a:pt x="2585873" y="3712391"/>
                  </a:lnTo>
                  <a:cubicBezTo>
                    <a:pt x="2585767" y="3706996"/>
                    <a:pt x="2585662" y="3701602"/>
                    <a:pt x="2585556" y="3696207"/>
                  </a:cubicBezTo>
                  <a:lnTo>
                    <a:pt x="2573495" y="3681610"/>
                  </a:lnTo>
                  <a:lnTo>
                    <a:pt x="2558896" y="3676216"/>
                  </a:lnTo>
                  <a:lnTo>
                    <a:pt x="2536362" y="3671456"/>
                  </a:lnTo>
                  <a:lnTo>
                    <a:pt x="2510971" y="3660032"/>
                  </a:lnTo>
                  <a:cubicBezTo>
                    <a:pt x="2511288" y="3655484"/>
                    <a:pt x="2511606" y="3650935"/>
                    <a:pt x="2511923" y="3646387"/>
                  </a:cubicBezTo>
                  <a:lnTo>
                    <a:pt x="2514145" y="3643214"/>
                  </a:lnTo>
                  <a:lnTo>
                    <a:pt x="2525888" y="3649560"/>
                  </a:lnTo>
                  <a:lnTo>
                    <a:pt x="2529062" y="3643214"/>
                  </a:lnTo>
                  <a:lnTo>
                    <a:pt x="2531283" y="3637819"/>
                  </a:lnTo>
                  <a:lnTo>
                    <a:pt x="2508749" y="3625444"/>
                  </a:lnTo>
                  <a:lnTo>
                    <a:pt x="2505258" y="3612751"/>
                  </a:lnTo>
                  <a:lnTo>
                    <a:pt x="2520175" y="3598788"/>
                  </a:lnTo>
                  <a:lnTo>
                    <a:pt x="2511606" y="3590538"/>
                  </a:lnTo>
                  <a:lnTo>
                    <a:pt x="2508432" y="3597836"/>
                  </a:lnTo>
                  <a:lnTo>
                    <a:pt x="2497006" y="3601010"/>
                  </a:lnTo>
                  <a:lnTo>
                    <a:pt x="2493832" y="3589586"/>
                  </a:lnTo>
                  <a:lnTo>
                    <a:pt x="2500815" y="3580066"/>
                  </a:lnTo>
                  <a:lnTo>
                    <a:pt x="2511288" y="3576893"/>
                  </a:lnTo>
                  <a:lnTo>
                    <a:pt x="2523031" y="3577527"/>
                  </a:lnTo>
                  <a:lnTo>
                    <a:pt x="2529379" y="3564834"/>
                  </a:lnTo>
                  <a:lnTo>
                    <a:pt x="2518906" y="3556901"/>
                  </a:lnTo>
                  <a:lnTo>
                    <a:pt x="2506845" y="3545160"/>
                  </a:lnTo>
                  <a:lnTo>
                    <a:pt x="2505575" y="3535958"/>
                  </a:lnTo>
                  <a:lnTo>
                    <a:pt x="2500497" y="3524217"/>
                  </a:lnTo>
                  <a:lnTo>
                    <a:pt x="2492880" y="3516918"/>
                  </a:lnTo>
                  <a:lnTo>
                    <a:pt x="2480185" y="3519457"/>
                  </a:lnTo>
                  <a:lnTo>
                    <a:pt x="2466537" y="3513110"/>
                  </a:lnTo>
                  <a:lnTo>
                    <a:pt x="2464316" y="3524534"/>
                  </a:lnTo>
                  <a:lnTo>
                    <a:pt x="2462094" y="3527707"/>
                  </a:lnTo>
                  <a:lnTo>
                    <a:pt x="2458920" y="3516283"/>
                  </a:lnTo>
                  <a:lnTo>
                    <a:pt x="2458920" y="3499148"/>
                  </a:lnTo>
                  <a:lnTo>
                    <a:pt x="2463046" y="3484551"/>
                  </a:lnTo>
                  <a:lnTo>
                    <a:pt x="2469394" y="3486455"/>
                  </a:lnTo>
                  <a:lnTo>
                    <a:pt x="2469394" y="3493753"/>
                  </a:lnTo>
                  <a:lnTo>
                    <a:pt x="2471615" y="3505494"/>
                  </a:lnTo>
                  <a:lnTo>
                    <a:pt x="2482406" y="3516283"/>
                  </a:lnTo>
                  <a:lnTo>
                    <a:pt x="2489706" y="3512476"/>
                  </a:lnTo>
                  <a:lnTo>
                    <a:pt x="2501882" y="3508519"/>
                  </a:lnTo>
                  <a:lnTo>
                    <a:pt x="2502823" y="3499157"/>
                  </a:lnTo>
                  <a:lnTo>
                    <a:pt x="2495167" y="3475027"/>
                  </a:lnTo>
                  <a:lnTo>
                    <a:pt x="2497081" y="3463279"/>
                  </a:lnTo>
                  <a:lnTo>
                    <a:pt x="2493891" y="3442642"/>
                  </a:lnTo>
                  <a:lnTo>
                    <a:pt x="2491339" y="3419147"/>
                  </a:lnTo>
                  <a:lnTo>
                    <a:pt x="2484002" y="3408034"/>
                  </a:lnTo>
                  <a:lnTo>
                    <a:pt x="2470923" y="3409939"/>
                  </a:lnTo>
                  <a:lnTo>
                    <a:pt x="2464543" y="3399462"/>
                  </a:lnTo>
                  <a:lnTo>
                    <a:pt x="2464543" y="3381682"/>
                  </a:lnTo>
                  <a:lnTo>
                    <a:pt x="2453059" y="3384857"/>
                  </a:lnTo>
                  <a:lnTo>
                    <a:pt x="2457206" y="3396604"/>
                  </a:lnTo>
                  <a:lnTo>
                    <a:pt x="2447636" y="3398827"/>
                  </a:lnTo>
                  <a:lnTo>
                    <a:pt x="2433600" y="3383904"/>
                  </a:lnTo>
                  <a:lnTo>
                    <a:pt x="2437109" y="3371523"/>
                  </a:lnTo>
                  <a:cubicBezTo>
                    <a:pt x="2437534" y="3355965"/>
                    <a:pt x="2437960" y="3340408"/>
                    <a:pt x="2438385" y="3324850"/>
                  </a:cubicBezTo>
                  <a:lnTo>
                    <a:pt x="2441575" y="3324850"/>
                  </a:lnTo>
                  <a:lnTo>
                    <a:pt x="2439661" y="3347075"/>
                  </a:lnTo>
                  <a:lnTo>
                    <a:pt x="2450507" y="3352472"/>
                  </a:lnTo>
                  <a:lnTo>
                    <a:pt x="2456887" y="3340725"/>
                  </a:lnTo>
                  <a:lnTo>
                    <a:pt x="2455292" y="3322627"/>
                  </a:lnTo>
                  <a:lnTo>
                    <a:pt x="2450188" y="3306117"/>
                  </a:lnTo>
                  <a:lnTo>
                    <a:pt x="2440618" y="3309292"/>
                  </a:lnTo>
                  <a:cubicBezTo>
                    <a:pt x="2440086" y="3293417"/>
                    <a:pt x="2439555" y="3277542"/>
                    <a:pt x="2439023" y="3261667"/>
                  </a:cubicBezTo>
                  <a:lnTo>
                    <a:pt x="2444446" y="3273097"/>
                  </a:lnTo>
                  <a:lnTo>
                    <a:pt x="2445403" y="3257540"/>
                  </a:lnTo>
                  <a:lnTo>
                    <a:pt x="2440937" y="3252143"/>
                  </a:lnTo>
                  <a:lnTo>
                    <a:pt x="2436471" y="3223884"/>
                  </a:lnTo>
                  <a:lnTo>
                    <a:pt x="2445722" y="3200706"/>
                  </a:lnTo>
                  <a:lnTo>
                    <a:pt x="2451145" y="3205469"/>
                  </a:lnTo>
                  <a:lnTo>
                    <a:pt x="2451145" y="3214042"/>
                  </a:lnTo>
                  <a:lnTo>
                    <a:pt x="2462310" y="3226742"/>
                  </a:lnTo>
                  <a:lnTo>
                    <a:pt x="2471880" y="3225789"/>
                  </a:lnTo>
                  <a:lnTo>
                    <a:pt x="2486235" y="3229599"/>
                  </a:lnTo>
                  <a:lnTo>
                    <a:pt x="2495167" y="3247697"/>
                  </a:lnTo>
                  <a:cubicBezTo>
                    <a:pt x="2495380" y="3241982"/>
                    <a:pt x="2495592" y="3236267"/>
                    <a:pt x="2495805" y="3230552"/>
                  </a:cubicBezTo>
                  <a:lnTo>
                    <a:pt x="2503461" y="3227377"/>
                  </a:lnTo>
                  <a:lnTo>
                    <a:pt x="2498038" y="3224202"/>
                  </a:lnTo>
                  <a:lnTo>
                    <a:pt x="2497081" y="3209597"/>
                  </a:lnTo>
                  <a:lnTo>
                    <a:pt x="2510479" y="3195626"/>
                  </a:lnTo>
                  <a:lnTo>
                    <a:pt x="2524515" y="3189277"/>
                  </a:lnTo>
                  <a:lnTo>
                    <a:pt x="2530895" y="3199754"/>
                  </a:lnTo>
                  <a:cubicBezTo>
                    <a:pt x="2531001" y="3205363"/>
                    <a:pt x="2531108" y="3210973"/>
                    <a:pt x="2531214" y="3216582"/>
                  </a:cubicBezTo>
                  <a:lnTo>
                    <a:pt x="2549397" y="3227059"/>
                  </a:lnTo>
                  <a:lnTo>
                    <a:pt x="2554182" y="3207056"/>
                  </a:lnTo>
                  <a:lnTo>
                    <a:pt x="2545569" y="3199436"/>
                  </a:lnTo>
                  <a:lnTo>
                    <a:pt x="2539189" y="3199436"/>
                  </a:lnTo>
                  <a:lnTo>
                    <a:pt x="2544612" y="3188959"/>
                  </a:lnTo>
                  <a:lnTo>
                    <a:pt x="2540465" y="3176577"/>
                  </a:lnTo>
                  <a:lnTo>
                    <a:pt x="2545250" y="3157527"/>
                  </a:lnTo>
                  <a:lnTo>
                    <a:pt x="2561200" y="3153082"/>
                  </a:lnTo>
                  <a:lnTo>
                    <a:pt x="2580659" y="3158162"/>
                  </a:lnTo>
                  <a:lnTo>
                    <a:pt x="2591824" y="3147684"/>
                  </a:lnTo>
                  <a:lnTo>
                    <a:pt x="2614474" y="3143239"/>
                  </a:lnTo>
                  <a:lnTo>
                    <a:pt x="2634571" y="3153399"/>
                  </a:lnTo>
                  <a:lnTo>
                    <a:pt x="2636804" y="3161972"/>
                  </a:lnTo>
                  <a:cubicBezTo>
                    <a:pt x="2636910" y="3170015"/>
                    <a:pt x="2637017" y="3178059"/>
                    <a:pt x="2637123" y="3186102"/>
                  </a:cubicBezTo>
                  <a:lnTo>
                    <a:pt x="2642546" y="3190229"/>
                  </a:lnTo>
                  <a:lnTo>
                    <a:pt x="2643503" y="3202929"/>
                  </a:lnTo>
                  <a:lnTo>
                    <a:pt x="2633295" y="3206421"/>
                  </a:lnTo>
                  <a:lnTo>
                    <a:pt x="2625639" y="3209597"/>
                  </a:lnTo>
                  <a:lnTo>
                    <a:pt x="2625639" y="3221027"/>
                  </a:lnTo>
                  <a:lnTo>
                    <a:pt x="2643822" y="3208326"/>
                  </a:lnTo>
                  <a:lnTo>
                    <a:pt x="2646055" y="3214359"/>
                  </a:lnTo>
                  <a:lnTo>
                    <a:pt x="2637442" y="3225154"/>
                  </a:lnTo>
                  <a:lnTo>
                    <a:pt x="2633614" y="3228329"/>
                  </a:lnTo>
                  <a:lnTo>
                    <a:pt x="2630424" y="3230870"/>
                  </a:lnTo>
                  <a:lnTo>
                    <a:pt x="2627872" y="3233410"/>
                  </a:lnTo>
                  <a:lnTo>
                    <a:pt x="2626277" y="3236584"/>
                  </a:lnTo>
                  <a:lnTo>
                    <a:pt x="2625001" y="3240712"/>
                  </a:lnTo>
                  <a:lnTo>
                    <a:pt x="2624044" y="3245157"/>
                  </a:lnTo>
                  <a:lnTo>
                    <a:pt x="2634571" y="3241029"/>
                  </a:lnTo>
                  <a:lnTo>
                    <a:pt x="2644779" y="3229282"/>
                  </a:lnTo>
                  <a:lnTo>
                    <a:pt x="2660729" y="3233410"/>
                  </a:lnTo>
                  <a:lnTo>
                    <a:pt x="2673808" y="3229917"/>
                  </a:lnTo>
                  <a:lnTo>
                    <a:pt x="2689758" y="3226742"/>
                  </a:lnTo>
                  <a:lnTo>
                    <a:pt x="2703475" y="3244522"/>
                  </a:lnTo>
                  <a:lnTo>
                    <a:pt x="2699647" y="3276273"/>
                  </a:lnTo>
                  <a:lnTo>
                    <a:pt x="2684654" y="3287068"/>
                  </a:lnTo>
                  <a:lnTo>
                    <a:pt x="2683059" y="3296592"/>
                  </a:lnTo>
                  <a:lnTo>
                    <a:pt x="2678593" y="3295322"/>
                  </a:lnTo>
                  <a:lnTo>
                    <a:pt x="2677317" y="3280400"/>
                  </a:lnTo>
                  <a:lnTo>
                    <a:pt x="2665514" y="3281669"/>
                  </a:lnTo>
                  <a:lnTo>
                    <a:pt x="2650840" y="3297862"/>
                  </a:lnTo>
                  <a:lnTo>
                    <a:pt x="2653711" y="3273415"/>
                  </a:lnTo>
                  <a:lnTo>
                    <a:pt x="2643184" y="3281035"/>
                  </a:lnTo>
                  <a:lnTo>
                    <a:pt x="2637123" y="3292465"/>
                  </a:lnTo>
                  <a:lnTo>
                    <a:pt x="2631700" y="3308340"/>
                  </a:lnTo>
                  <a:lnTo>
                    <a:pt x="2642546" y="3317547"/>
                  </a:lnTo>
                  <a:lnTo>
                    <a:pt x="2641589" y="3329295"/>
                  </a:lnTo>
                  <a:lnTo>
                    <a:pt x="2633295" y="3341995"/>
                  </a:lnTo>
                  <a:lnTo>
                    <a:pt x="2611922" y="3326437"/>
                  </a:lnTo>
                  <a:lnTo>
                    <a:pt x="2610646" y="3332788"/>
                  </a:lnTo>
                  <a:lnTo>
                    <a:pt x="2600118" y="3338185"/>
                  </a:lnTo>
                  <a:lnTo>
                    <a:pt x="2613836" y="3345487"/>
                  </a:lnTo>
                  <a:lnTo>
                    <a:pt x="2623406" y="3351521"/>
                  </a:lnTo>
                  <a:lnTo>
                    <a:pt x="2619578" y="3361362"/>
                  </a:lnTo>
                  <a:lnTo>
                    <a:pt x="2601394" y="3364538"/>
                  </a:lnTo>
                  <a:lnTo>
                    <a:pt x="2589910" y="3350885"/>
                  </a:lnTo>
                  <a:lnTo>
                    <a:pt x="2585444" y="3365808"/>
                  </a:lnTo>
                  <a:lnTo>
                    <a:pt x="2574917" y="3368983"/>
                  </a:lnTo>
                  <a:lnTo>
                    <a:pt x="2595014" y="3377237"/>
                  </a:lnTo>
                  <a:lnTo>
                    <a:pt x="2582573" y="3389937"/>
                  </a:lnTo>
                  <a:lnTo>
                    <a:pt x="2569813" y="3402954"/>
                  </a:lnTo>
                  <a:lnTo>
                    <a:pt x="2585763" y="3402637"/>
                  </a:lnTo>
                  <a:lnTo>
                    <a:pt x="2588953" y="3413114"/>
                  </a:lnTo>
                  <a:lnTo>
                    <a:pt x="2577788" y="3423909"/>
                  </a:lnTo>
                  <a:lnTo>
                    <a:pt x="2575874" y="3453119"/>
                  </a:lnTo>
                  <a:lnTo>
                    <a:pt x="2562157" y="3465819"/>
                  </a:lnTo>
                  <a:lnTo>
                    <a:pt x="2563114" y="3482964"/>
                  </a:lnTo>
                  <a:lnTo>
                    <a:pt x="2585444" y="3482964"/>
                  </a:lnTo>
                  <a:lnTo>
                    <a:pt x="2587996" y="3499474"/>
                  </a:lnTo>
                  <a:lnTo>
                    <a:pt x="2580659" y="3508999"/>
                  </a:lnTo>
                  <a:lnTo>
                    <a:pt x="2566623" y="3502967"/>
                  </a:lnTo>
                  <a:lnTo>
                    <a:pt x="2560243" y="3513762"/>
                  </a:lnTo>
                  <a:lnTo>
                    <a:pt x="2567491" y="3516467"/>
                  </a:lnTo>
                  <a:lnTo>
                    <a:pt x="2568100" y="3516283"/>
                  </a:lnTo>
                  <a:lnTo>
                    <a:pt x="2562070" y="3526755"/>
                  </a:lnTo>
                  <a:lnTo>
                    <a:pt x="2582699" y="3515014"/>
                  </a:lnTo>
                  <a:lnTo>
                    <a:pt x="2599838" y="3521043"/>
                  </a:lnTo>
                  <a:lnTo>
                    <a:pt x="2608407" y="3520091"/>
                  </a:lnTo>
                  <a:lnTo>
                    <a:pt x="2614755" y="3530563"/>
                  </a:lnTo>
                  <a:lnTo>
                    <a:pt x="2615707" y="3540083"/>
                  </a:lnTo>
                  <a:lnTo>
                    <a:pt x="2613803" y="3551507"/>
                  </a:lnTo>
                  <a:lnTo>
                    <a:pt x="2601108" y="3567373"/>
                  </a:lnTo>
                  <a:lnTo>
                    <a:pt x="2625546" y="3572768"/>
                  </a:lnTo>
                  <a:lnTo>
                    <a:pt x="2632211" y="3589268"/>
                  </a:lnTo>
                  <a:lnTo>
                    <a:pt x="2641415" y="3572450"/>
                  </a:lnTo>
                  <a:lnTo>
                    <a:pt x="2656332" y="3581970"/>
                  </a:lnTo>
                  <a:lnTo>
                    <a:pt x="2676645" y="3598471"/>
                  </a:lnTo>
                  <a:lnTo>
                    <a:pt x="2687118" y="3589903"/>
                  </a:lnTo>
                  <a:lnTo>
                    <a:pt x="2716952" y="3583239"/>
                  </a:lnTo>
                  <a:lnTo>
                    <a:pt x="2718857" y="3591807"/>
                  </a:lnTo>
                  <a:lnTo>
                    <a:pt x="2705527" y="3618462"/>
                  </a:lnTo>
                  <a:lnTo>
                    <a:pt x="2698227" y="3624809"/>
                  </a:lnTo>
                  <a:lnTo>
                    <a:pt x="2683310" y="3633059"/>
                  </a:lnTo>
                  <a:lnTo>
                    <a:pt x="2687753" y="3662571"/>
                  </a:lnTo>
                  <a:lnTo>
                    <a:pt x="2695370" y="3664792"/>
                  </a:lnTo>
                  <a:lnTo>
                    <a:pt x="2708066" y="3651782"/>
                  </a:lnTo>
                  <a:lnTo>
                    <a:pt x="2732187" y="3647339"/>
                  </a:lnTo>
                  <a:lnTo>
                    <a:pt x="2758530" y="3660032"/>
                  </a:lnTo>
                  <a:lnTo>
                    <a:pt x="2754404" y="3641945"/>
                  </a:lnTo>
                  <a:lnTo>
                    <a:pt x="2768051" y="3643214"/>
                  </a:lnTo>
                  <a:cubicBezTo>
                    <a:pt x="2768263" y="3639300"/>
                    <a:pt x="2768474" y="3635387"/>
                    <a:pt x="2768686" y="3631473"/>
                  </a:cubicBezTo>
                  <a:lnTo>
                    <a:pt x="2805820" y="3609895"/>
                  </a:lnTo>
                  <a:lnTo>
                    <a:pt x="2817563" y="3614020"/>
                  </a:lnTo>
                  <a:lnTo>
                    <a:pt x="2814389" y="3622588"/>
                  </a:lnTo>
                  <a:lnTo>
                    <a:pt x="2828989" y="3614020"/>
                  </a:lnTo>
                  <a:lnTo>
                    <a:pt x="2832162" y="3598154"/>
                  </a:lnTo>
                  <a:lnTo>
                    <a:pt x="2850888" y="3576893"/>
                  </a:lnTo>
                  <a:lnTo>
                    <a:pt x="2881674" y="3576575"/>
                  </a:lnTo>
                  <a:lnTo>
                    <a:pt x="2881674" y="3581970"/>
                  </a:lnTo>
                  <a:lnTo>
                    <a:pt x="2859457" y="3581335"/>
                  </a:lnTo>
                  <a:lnTo>
                    <a:pt x="2855331" y="3595615"/>
                  </a:lnTo>
                  <a:lnTo>
                    <a:pt x="2845810" y="3601010"/>
                  </a:lnTo>
                  <a:lnTo>
                    <a:pt x="2847079" y="3608308"/>
                  </a:lnTo>
                  <a:lnTo>
                    <a:pt x="2854379" y="3613703"/>
                  </a:lnTo>
                  <a:lnTo>
                    <a:pt x="2871518" y="3593711"/>
                  </a:lnTo>
                  <a:lnTo>
                    <a:pt x="2890243" y="3590538"/>
                  </a:lnTo>
                  <a:lnTo>
                    <a:pt x="2893417" y="3582922"/>
                  </a:lnTo>
                  <a:lnTo>
                    <a:pt x="2899765" y="3580383"/>
                  </a:lnTo>
                  <a:lnTo>
                    <a:pt x="2913412" y="3595298"/>
                  </a:lnTo>
                  <a:lnTo>
                    <a:pt x="2926425" y="3613068"/>
                  </a:lnTo>
                  <a:lnTo>
                    <a:pt x="2931821" y="3619414"/>
                  </a:lnTo>
                  <a:lnTo>
                    <a:pt x="2941342" y="3618462"/>
                  </a:lnTo>
                  <a:lnTo>
                    <a:pt x="2949911" y="3630838"/>
                  </a:lnTo>
                  <a:lnTo>
                    <a:pt x="2953085" y="3623222"/>
                  </a:lnTo>
                  <a:lnTo>
                    <a:pt x="2964828" y="3624492"/>
                  </a:lnTo>
                  <a:lnTo>
                    <a:pt x="2968954" y="3637185"/>
                  </a:lnTo>
                  <a:lnTo>
                    <a:pt x="2976572" y="3640041"/>
                  </a:lnTo>
                  <a:lnTo>
                    <a:pt x="2969907" y="3643214"/>
                  </a:lnTo>
                  <a:lnTo>
                    <a:pt x="2980698" y="3654638"/>
                  </a:lnTo>
                  <a:lnTo>
                    <a:pt x="2976572" y="3663205"/>
                  </a:lnTo>
                  <a:lnTo>
                    <a:pt x="2967368" y="3668600"/>
                  </a:lnTo>
                  <a:lnTo>
                    <a:pt x="2996884" y="3682880"/>
                  </a:lnTo>
                  <a:lnTo>
                    <a:pt x="3010849" y="3681928"/>
                  </a:lnTo>
                  <a:lnTo>
                    <a:pt x="3020370" y="3682562"/>
                  </a:lnTo>
                  <a:lnTo>
                    <a:pt x="3025449" y="3695255"/>
                  </a:lnTo>
                  <a:lnTo>
                    <a:pt x="3034018" y="3687957"/>
                  </a:lnTo>
                  <a:lnTo>
                    <a:pt x="3042587" y="3696525"/>
                  </a:lnTo>
                  <a:lnTo>
                    <a:pt x="3047983" y="3697477"/>
                  </a:lnTo>
                  <a:cubicBezTo>
                    <a:pt x="3048927" y="3697626"/>
                    <a:pt x="3047415" y="3699228"/>
                    <a:pt x="3048253" y="3697418"/>
                  </a:cubicBezTo>
                  <a:lnTo>
                    <a:pt x="3053010" y="3686615"/>
                  </a:lnTo>
                  <a:lnTo>
                    <a:pt x="3058403" y="3678990"/>
                  </a:lnTo>
                  <a:lnTo>
                    <a:pt x="3051107" y="3676130"/>
                  </a:lnTo>
                  <a:lnTo>
                    <a:pt x="3044446" y="3662468"/>
                  </a:lnTo>
                  <a:lnTo>
                    <a:pt x="3053010" y="3651665"/>
                  </a:lnTo>
                  <a:lnTo>
                    <a:pt x="3065698" y="3656113"/>
                  </a:lnTo>
                  <a:lnTo>
                    <a:pt x="3076165" y="3645310"/>
                  </a:lnTo>
                  <a:lnTo>
                    <a:pt x="3086632" y="3630695"/>
                  </a:lnTo>
                  <a:lnTo>
                    <a:pt x="3141504" y="3610996"/>
                  </a:lnTo>
                  <a:lnTo>
                    <a:pt x="3188765" y="3602099"/>
                  </a:lnTo>
                  <a:lnTo>
                    <a:pt x="3213822" y="3577316"/>
                  </a:lnTo>
                  <a:lnTo>
                    <a:pt x="3238880" y="3549991"/>
                  </a:lnTo>
                  <a:lnTo>
                    <a:pt x="3272818" y="3544590"/>
                  </a:lnTo>
                  <a:lnTo>
                    <a:pt x="3302317" y="3522031"/>
                  </a:lnTo>
                  <a:lnTo>
                    <a:pt x="3339110" y="3514088"/>
                  </a:lnTo>
                  <a:lnTo>
                    <a:pt x="3386687" y="3502014"/>
                  </a:lnTo>
                  <a:lnTo>
                    <a:pt x="3430776" y="3504873"/>
                  </a:lnTo>
                  <a:lnTo>
                    <a:pt x="3456785" y="3522666"/>
                  </a:lnTo>
                  <a:lnTo>
                    <a:pt x="3463129" y="3542683"/>
                  </a:lnTo>
                  <a:lnTo>
                    <a:pt x="3461860" y="3548085"/>
                  </a:lnTo>
                  <a:lnTo>
                    <a:pt x="3456785" y="3538553"/>
                  </a:lnTo>
                  <a:lnTo>
                    <a:pt x="3446001" y="3522031"/>
                  </a:lnTo>
                  <a:lnTo>
                    <a:pt x="3437754" y="3516629"/>
                  </a:lnTo>
                  <a:lnTo>
                    <a:pt x="3427921" y="3526161"/>
                  </a:lnTo>
                  <a:lnTo>
                    <a:pt x="3431093" y="3542048"/>
                  </a:lnTo>
                  <a:lnTo>
                    <a:pt x="3434899" y="3563971"/>
                  </a:lnTo>
                  <a:lnTo>
                    <a:pt x="3458054" y="3574139"/>
                  </a:lnTo>
                  <a:lnTo>
                    <a:pt x="3465666" y="3582718"/>
                  </a:lnTo>
                  <a:lnTo>
                    <a:pt x="3486600" y="3581447"/>
                  </a:lnTo>
                  <a:lnTo>
                    <a:pt x="3509120" y="3573821"/>
                  </a:lnTo>
                  <a:lnTo>
                    <a:pt x="3545596" y="3546178"/>
                  </a:lnTo>
                  <a:lnTo>
                    <a:pt x="3551623" y="3527115"/>
                  </a:lnTo>
                  <a:lnTo>
                    <a:pt x="3556063" y="3529339"/>
                  </a:lnTo>
                  <a:lnTo>
                    <a:pt x="3553843" y="3545861"/>
                  </a:lnTo>
                  <a:lnTo>
                    <a:pt x="3537350" y="3563018"/>
                  </a:lnTo>
                  <a:lnTo>
                    <a:pt x="3512292" y="3580176"/>
                  </a:lnTo>
                  <a:lnTo>
                    <a:pt x="3500556" y="3581447"/>
                  </a:lnTo>
                  <a:lnTo>
                    <a:pt x="3506900" y="3602099"/>
                  </a:lnTo>
                  <a:lnTo>
                    <a:pt x="3515464" y="3595744"/>
                  </a:lnTo>
                  <a:lnTo>
                    <a:pt x="3533226" y="3583035"/>
                  </a:lnTo>
                  <a:lnTo>
                    <a:pt x="3547817" y="3570008"/>
                  </a:lnTo>
                  <a:lnTo>
                    <a:pt x="3548486" y="3570035"/>
                  </a:lnTo>
                  <a:lnTo>
                    <a:pt x="3560714" y="3555040"/>
                  </a:lnTo>
                  <a:lnTo>
                    <a:pt x="3566741" y="3539165"/>
                  </a:lnTo>
                  <a:lnTo>
                    <a:pt x="3585771" y="3539165"/>
                  </a:lnTo>
                  <a:lnTo>
                    <a:pt x="3609241" y="3538847"/>
                  </a:lnTo>
                  <a:lnTo>
                    <a:pt x="3606704" y="3518845"/>
                  </a:lnTo>
                  <a:lnTo>
                    <a:pt x="3596555" y="3527417"/>
                  </a:lnTo>
                  <a:lnTo>
                    <a:pt x="3585771" y="3521067"/>
                  </a:lnTo>
                  <a:lnTo>
                    <a:pt x="3578159" y="3514717"/>
                  </a:lnTo>
                  <a:lnTo>
                    <a:pt x="3562617" y="3528370"/>
                  </a:lnTo>
                  <a:lnTo>
                    <a:pt x="3556274" y="3522655"/>
                  </a:lnTo>
                  <a:lnTo>
                    <a:pt x="3566424" y="3510907"/>
                  </a:lnTo>
                  <a:lnTo>
                    <a:pt x="3567375" y="3495032"/>
                  </a:lnTo>
                  <a:lnTo>
                    <a:pt x="3567375" y="3487412"/>
                  </a:lnTo>
                  <a:lnTo>
                    <a:pt x="3575939" y="3481062"/>
                  </a:lnTo>
                  <a:lnTo>
                    <a:pt x="3586722" y="3486460"/>
                  </a:lnTo>
                  <a:lnTo>
                    <a:pt x="3611779" y="3480745"/>
                  </a:lnTo>
                  <a:lnTo>
                    <a:pt x="3634932" y="3463917"/>
                  </a:lnTo>
                  <a:lnTo>
                    <a:pt x="3654914" y="3438200"/>
                  </a:lnTo>
                  <a:lnTo>
                    <a:pt x="3667283" y="3406449"/>
                  </a:lnTo>
                  <a:lnTo>
                    <a:pt x="3670138" y="3375969"/>
                  </a:lnTo>
                  <a:lnTo>
                    <a:pt x="3668869" y="3359142"/>
                  </a:lnTo>
                  <a:lnTo>
                    <a:pt x="3678384" y="3375969"/>
                  </a:lnTo>
                  <a:lnTo>
                    <a:pt x="3674578" y="3399147"/>
                  </a:lnTo>
                  <a:lnTo>
                    <a:pt x="3669186" y="3428675"/>
                  </a:lnTo>
                  <a:lnTo>
                    <a:pt x="3653645" y="3454392"/>
                  </a:lnTo>
                  <a:lnTo>
                    <a:pt x="3630809" y="3477570"/>
                  </a:lnTo>
                  <a:lnTo>
                    <a:pt x="3645716" y="3486777"/>
                  </a:lnTo>
                  <a:lnTo>
                    <a:pt x="3655231" y="3484555"/>
                  </a:lnTo>
                  <a:lnTo>
                    <a:pt x="3666966" y="3492810"/>
                  </a:lnTo>
                  <a:lnTo>
                    <a:pt x="3674261" y="3493762"/>
                  </a:lnTo>
                  <a:lnTo>
                    <a:pt x="3685996" y="3483285"/>
                  </a:lnTo>
                  <a:cubicBezTo>
                    <a:pt x="3685890" y="3468892"/>
                    <a:pt x="3685785" y="3454498"/>
                    <a:pt x="3685679" y="3440105"/>
                  </a:cubicBezTo>
                  <a:lnTo>
                    <a:pt x="3704392" y="3434707"/>
                  </a:lnTo>
                  <a:lnTo>
                    <a:pt x="3704870" y="3434453"/>
                  </a:lnTo>
                  <a:lnTo>
                    <a:pt x="3687725" y="3417674"/>
                  </a:lnTo>
                  <a:lnTo>
                    <a:pt x="3695980" y="3386333"/>
                  </a:lnTo>
                  <a:lnTo>
                    <a:pt x="3693757" y="3363862"/>
                  </a:lnTo>
                  <a:lnTo>
                    <a:pt x="3677565" y="3340116"/>
                  </a:lnTo>
                  <a:lnTo>
                    <a:pt x="3675025" y="3289461"/>
                  </a:lnTo>
                  <a:lnTo>
                    <a:pt x="3674090" y="3289477"/>
                  </a:lnTo>
                  <a:lnTo>
                    <a:pt x="3655659" y="3250015"/>
                  </a:lnTo>
                  <a:cubicBezTo>
                    <a:pt x="3655235" y="3234845"/>
                    <a:pt x="3654812" y="3219675"/>
                    <a:pt x="3654388" y="3204505"/>
                  </a:cubicBezTo>
                  <a:lnTo>
                    <a:pt x="3668688" y="3170454"/>
                  </a:lnTo>
                  <a:lnTo>
                    <a:pt x="3696652" y="3126857"/>
                  </a:lnTo>
                  <a:lnTo>
                    <a:pt x="3697606" y="3085805"/>
                  </a:lnTo>
                  <a:lnTo>
                    <a:pt x="3709046" y="3063529"/>
                  </a:lnTo>
                  <a:lnTo>
                    <a:pt x="3745590" y="3029479"/>
                  </a:lnTo>
                  <a:lnTo>
                    <a:pt x="3771013" y="3028842"/>
                  </a:lnTo>
                  <a:lnTo>
                    <a:pt x="3796753" y="3017386"/>
                  </a:lnTo>
                  <a:lnTo>
                    <a:pt x="3810100" y="3007203"/>
                  </a:lnTo>
                  <a:lnTo>
                    <a:pt x="3815502" y="3012612"/>
                  </a:lnTo>
                  <a:cubicBezTo>
                    <a:pt x="3815926" y="3019401"/>
                    <a:pt x="3816349" y="3026190"/>
                    <a:pt x="3816773" y="3032979"/>
                  </a:cubicBezTo>
                  <a:lnTo>
                    <a:pt x="3826307" y="3045390"/>
                  </a:lnTo>
                  <a:lnTo>
                    <a:pt x="3859673" y="3073712"/>
                  </a:lnTo>
                  <a:lnTo>
                    <a:pt x="3854271" y="3098216"/>
                  </a:lnTo>
                  <a:lnTo>
                    <a:pt x="3863805" y="3104262"/>
                  </a:lnTo>
                  <a:lnTo>
                    <a:pt x="3860627" y="3083260"/>
                  </a:lnTo>
                  <a:lnTo>
                    <a:pt x="3862851" y="3077850"/>
                  </a:lnTo>
                  <a:lnTo>
                    <a:pt x="3872385" y="3090261"/>
                  </a:lnTo>
                  <a:lnTo>
                    <a:pt x="3874609" y="3098853"/>
                  </a:lnTo>
                  <a:lnTo>
                    <a:pt x="3877787" y="3109354"/>
                  </a:lnTo>
                  <a:lnTo>
                    <a:pt x="3882236" y="3117628"/>
                  </a:lnTo>
                  <a:lnTo>
                    <a:pt x="3891769" y="3131312"/>
                  </a:lnTo>
                  <a:lnTo>
                    <a:pt x="3922594" y="3142768"/>
                  </a:lnTo>
                  <a:lnTo>
                    <a:pt x="3948969" y="3135131"/>
                  </a:lnTo>
                  <a:lnTo>
                    <a:pt x="3957232" y="3136085"/>
                  </a:lnTo>
                  <a:lnTo>
                    <a:pt x="3960410" y="3122083"/>
                  </a:lnTo>
                  <a:lnTo>
                    <a:pt x="3982654" y="3104262"/>
                  </a:lnTo>
                  <a:lnTo>
                    <a:pt x="3985832" y="3076895"/>
                  </a:lnTo>
                  <a:lnTo>
                    <a:pt x="3981383" y="2976653"/>
                  </a:lnTo>
                  <a:lnTo>
                    <a:pt x="3982501" y="2975985"/>
                  </a:lnTo>
                  <a:lnTo>
                    <a:pt x="3991573" y="2935037"/>
                  </a:lnTo>
                  <a:lnTo>
                    <a:pt x="3999828" y="2921399"/>
                  </a:lnTo>
                  <a:lnTo>
                    <a:pt x="4005225" y="2901414"/>
                  </a:lnTo>
                  <a:lnTo>
                    <a:pt x="3997605" y="2889994"/>
                  </a:lnTo>
                  <a:lnTo>
                    <a:pt x="3978555" y="2901414"/>
                  </a:lnTo>
                  <a:lnTo>
                    <a:pt x="3973475" y="2914104"/>
                  </a:lnTo>
                  <a:lnTo>
                    <a:pt x="3963950" y="2918545"/>
                  </a:lnTo>
                  <a:lnTo>
                    <a:pt x="3940455" y="2894434"/>
                  </a:lnTo>
                  <a:lnTo>
                    <a:pt x="3928073" y="2902364"/>
                  </a:lnTo>
                  <a:lnTo>
                    <a:pt x="3921723" y="2899193"/>
                  </a:lnTo>
                  <a:lnTo>
                    <a:pt x="3919500" y="2896020"/>
                  </a:lnTo>
                  <a:lnTo>
                    <a:pt x="3916960" y="2868741"/>
                  </a:lnTo>
                  <a:lnTo>
                    <a:pt x="3900133" y="2852882"/>
                  </a:lnTo>
                  <a:lnTo>
                    <a:pt x="3898545" y="2845269"/>
                  </a:lnTo>
                  <a:lnTo>
                    <a:pt x="3912515" y="2834801"/>
                  </a:lnTo>
                  <a:lnTo>
                    <a:pt x="3932518" y="2828459"/>
                  </a:lnTo>
                  <a:lnTo>
                    <a:pt x="3930295" y="2824018"/>
                  </a:lnTo>
                  <a:lnTo>
                    <a:pt x="3908070" y="2817036"/>
                  </a:lnTo>
                  <a:lnTo>
                    <a:pt x="3901403" y="2808469"/>
                  </a:lnTo>
                  <a:cubicBezTo>
                    <a:pt x="3901720" y="2801174"/>
                    <a:pt x="3902038" y="2793878"/>
                    <a:pt x="3902355" y="2786583"/>
                  </a:cubicBezTo>
                  <a:lnTo>
                    <a:pt x="3911880" y="2779921"/>
                  </a:lnTo>
                  <a:lnTo>
                    <a:pt x="3895688" y="2767550"/>
                  </a:lnTo>
                  <a:lnTo>
                    <a:pt x="3898863" y="2748515"/>
                  </a:lnTo>
                  <a:lnTo>
                    <a:pt x="3935693" y="2730435"/>
                  </a:lnTo>
                  <a:lnTo>
                    <a:pt x="3953790" y="2723772"/>
                  </a:lnTo>
                  <a:cubicBezTo>
                    <a:pt x="3954002" y="2718591"/>
                    <a:pt x="3954213" y="2713410"/>
                    <a:pt x="3954425" y="2708229"/>
                  </a:cubicBezTo>
                  <a:lnTo>
                    <a:pt x="3974745" y="2704740"/>
                  </a:lnTo>
                  <a:lnTo>
                    <a:pt x="3988398" y="2696176"/>
                  </a:lnTo>
                  <a:lnTo>
                    <a:pt x="4018878" y="2695858"/>
                  </a:lnTo>
                  <a:lnTo>
                    <a:pt x="4031578" y="2681900"/>
                  </a:lnTo>
                  <a:lnTo>
                    <a:pt x="4043325" y="2689514"/>
                  </a:lnTo>
                  <a:lnTo>
                    <a:pt x="4051898" y="2686343"/>
                  </a:lnTo>
                  <a:lnTo>
                    <a:pt x="4094125" y="2683804"/>
                  </a:lnTo>
                  <a:lnTo>
                    <a:pt x="4084283" y="2673338"/>
                  </a:lnTo>
                  <a:lnTo>
                    <a:pt x="4090633" y="2665722"/>
                  </a:lnTo>
                  <a:lnTo>
                    <a:pt x="4100158" y="2670164"/>
                  </a:lnTo>
                  <a:lnTo>
                    <a:pt x="4106508" y="2664770"/>
                  </a:lnTo>
                  <a:lnTo>
                    <a:pt x="4121431" y="2670800"/>
                  </a:lnTo>
                  <a:lnTo>
                    <a:pt x="4137306" y="2662232"/>
                  </a:lnTo>
                  <a:lnTo>
                    <a:pt x="4172548" y="2675557"/>
                  </a:lnTo>
                  <a:lnTo>
                    <a:pt x="4198583" y="2678411"/>
                  </a:lnTo>
                  <a:lnTo>
                    <a:pt x="4233826" y="2701568"/>
                  </a:lnTo>
                  <a:lnTo>
                    <a:pt x="4281451" y="2699030"/>
                  </a:lnTo>
                  <a:lnTo>
                    <a:pt x="4298278" y="2706010"/>
                  </a:lnTo>
                  <a:lnTo>
                    <a:pt x="4304311" y="2704740"/>
                  </a:lnTo>
                  <a:lnTo>
                    <a:pt x="4319503" y="2701170"/>
                  </a:lnTo>
                  <a:lnTo>
                    <a:pt x="4319241" y="2700844"/>
                  </a:lnTo>
                  <a:lnTo>
                    <a:pt x="4330673" y="2684654"/>
                  </a:lnTo>
                  <a:lnTo>
                    <a:pt x="4340199" y="2673226"/>
                  </a:lnTo>
                  <a:lnTo>
                    <a:pt x="4327179" y="2643387"/>
                  </a:lnTo>
                  <a:lnTo>
                    <a:pt x="4338929" y="2636086"/>
                  </a:lnTo>
                  <a:lnTo>
                    <a:pt x="4358935" y="2655767"/>
                  </a:lnTo>
                  <a:lnTo>
                    <a:pt x="4370684" y="2637673"/>
                  </a:lnTo>
                  <a:lnTo>
                    <a:pt x="4385609" y="2629102"/>
                  </a:lnTo>
                  <a:lnTo>
                    <a:pt x="4403710" y="2637673"/>
                  </a:lnTo>
                  <a:lnTo>
                    <a:pt x="4434830" y="2595137"/>
                  </a:lnTo>
                  <a:lnTo>
                    <a:pt x="4447532" y="2602438"/>
                  </a:lnTo>
                  <a:lnTo>
                    <a:pt x="4488814" y="2603073"/>
                  </a:lnTo>
                  <a:lnTo>
                    <a:pt x="4533589" y="2606882"/>
                  </a:lnTo>
                  <a:lnTo>
                    <a:pt x="4546292" y="2604978"/>
                  </a:lnTo>
                  <a:lnTo>
                    <a:pt x="4545974" y="2601803"/>
                  </a:lnTo>
                  <a:lnTo>
                    <a:pt x="4542799" y="2596406"/>
                  </a:lnTo>
                  <a:lnTo>
                    <a:pt x="4551055" y="2591010"/>
                  </a:lnTo>
                  <a:lnTo>
                    <a:pt x="4552325" y="2587835"/>
                  </a:lnTo>
                  <a:lnTo>
                    <a:pt x="4513901" y="2580852"/>
                  </a:lnTo>
                  <a:lnTo>
                    <a:pt x="4525651" y="2574503"/>
                  </a:lnTo>
                  <a:lnTo>
                    <a:pt x="4517077" y="2563711"/>
                  </a:lnTo>
                  <a:lnTo>
                    <a:pt x="4471666" y="2553870"/>
                  </a:lnTo>
                  <a:lnTo>
                    <a:pt x="4444992" y="2563393"/>
                  </a:lnTo>
                  <a:lnTo>
                    <a:pt x="4436418" y="2563393"/>
                  </a:lnTo>
                  <a:lnTo>
                    <a:pt x="4401487" y="2524983"/>
                  </a:lnTo>
                  <a:lnTo>
                    <a:pt x="4387832" y="2528158"/>
                  </a:lnTo>
                  <a:lnTo>
                    <a:pt x="4373860" y="2514506"/>
                  </a:lnTo>
                  <a:lnTo>
                    <a:pt x="4379893" y="2501808"/>
                  </a:lnTo>
                  <a:lnTo>
                    <a:pt x="4369414" y="2499904"/>
                  </a:lnTo>
                  <a:lnTo>
                    <a:pt x="4375765" y="2491335"/>
                  </a:lnTo>
                  <a:lnTo>
                    <a:pt x="4396724" y="2507842"/>
                  </a:lnTo>
                  <a:lnTo>
                    <a:pt x="4403392" y="2503713"/>
                  </a:lnTo>
                  <a:lnTo>
                    <a:pt x="4391325" y="2471016"/>
                  </a:lnTo>
                  <a:lnTo>
                    <a:pt x="4401805" y="2451021"/>
                  </a:lnTo>
                  <a:lnTo>
                    <a:pt x="4397676" y="2448164"/>
                  </a:lnTo>
                  <a:lnTo>
                    <a:pt x="4380528" y="2468480"/>
                  </a:lnTo>
                  <a:lnTo>
                    <a:pt x="4359570" y="2472606"/>
                  </a:lnTo>
                  <a:lnTo>
                    <a:pt x="4349091" y="2486252"/>
                  </a:lnTo>
                  <a:lnTo>
                    <a:pt x="4327179" y="2492603"/>
                  </a:lnTo>
                  <a:lnTo>
                    <a:pt x="4309714" y="2479268"/>
                  </a:lnTo>
                  <a:lnTo>
                    <a:pt x="4297606" y="2480204"/>
                  </a:lnTo>
                  <a:lnTo>
                    <a:pt x="4286617" y="2491790"/>
                  </a:lnTo>
                  <a:lnTo>
                    <a:pt x="4260884" y="2493060"/>
                  </a:lnTo>
                  <a:lnTo>
                    <a:pt x="4248176" y="2488934"/>
                  </a:lnTo>
                  <a:lnTo>
                    <a:pt x="4217677" y="2493380"/>
                  </a:lnTo>
                  <a:lnTo>
                    <a:pt x="4197662" y="2505443"/>
                  </a:lnTo>
                  <a:lnTo>
                    <a:pt x="4175423" y="2500996"/>
                  </a:lnTo>
                  <a:lnTo>
                    <a:pt x="4168116" y="2513693"/>
                  </a:lnTo>
                  <a:lnTo>
                    <a:pt x="4140793" y="2519406"/>
                  </a:lnTo>
                  <a:lnTo>
                    <a:pt x="4136028" y="2493060"/>
                  </a:lnTo>
                  <a:lnTo>
                    <a:pt x="4129674" y="2500363"/>
                  </a:lnTo>
                  <a:lnTo>
                    <a:pt x="4135393" y="2520675"/>
                  </a:lnTo>
                  <a:lnTo>
                    <a:pt x="4122685" y="2517183"/>
                  </a:lnTo>
                  <a:lnTo>
                    <a:pt x="4110930" y="2528926"/>
                  </a:lnTo>
                  <a:lnTo>
                    <a:pt x="4100446" y="2519722"/>
                  </a:lnTo>
                  <a:lnTo>
                    <a:pt x="4091232" y="2531465"/>
                  </a:lnTo>
                  <a:lnTo>
                    <a:pt x="4071853" y="2540033"/>
                  </a:lnTo>
                  <a:lnTo>
                    <a:pt x="4057556" y="2554947"/>
                  </a:lnTo>
                  <a:lnTo>
                    <a:pt x="4033093" y="2553995"/>
                  </a:lnTo>
                  <a:lnTo>
                    <a:pt x="4005454" y="2564786"/>
                  </a:lnTo>
                  <a:lnTo>
                    <a:pt x="3997193" y="2587000"/>
                  </a:lnTo>
                  <a:lnTo>
                    <a:pt x="3968601" y="2580018"/>
                  </a:lnTo>
                  <a:lnTo>
                    <a:pt x="3940325" y="2599060"/>
                  </a:lnTo>
                  <a:lnTo>
                    <a:pt x="3921263" y="2586682"/>
                  </a:lnTo>
                  <a:lnTo>
                    <a:pt x="3913639" y="2593030"/>
                  </a:lnTo>
                  <a:lnTo>
                    <a:pt x="3908555" y="2611121"/>
                  </a:lnTo>
                  <a:lnTo>
                    <a:pt x="3893624" y="2604774"/>
                  </a:lnTo>
                  <a:lnTo>
                    <a:pt x="3904108" y="2599378"/>
                  </a:lnTo>
                  <a:lnTo>
                    <a:pt x="3907285" y="2589856"/>
                  </a:lnTo>
                  <a:lnTo>
                    <a:pt x="3896801" y="2579699"/>
                  </a:lnTo>
                  <a:lnTo>
                    <a:pt x="3872655" y="2612391"/>
                  </a:lnTo>
                  <a:lnTo>
                    <a:pt x="3866301" y="2624133"/>
                  </a:lnTo>
                  <a:lnTo>
                    <a:pt x="3845016" y="2624133"/>
                  </a:lnTo>
                  <a:lnTo>
                    <a:pt x="3854547" y="2611439"/>
                  </a:lnTo>
                  <a:lnTo>
                    <a:pt x="3867255" y="2610486"/>
                  </a:lnTo>
                  <a:lnTo>
                    <a:pt x="3865984" y="2600647"/>
                  </a:lnTo>
                  <a:lnTo>
                    <a:pt x="3858359" y="2592712"/>
                  </a:lnTo>
                  <a:lnTo>
                    <a:pt x="3845651" y="2599060"/>
                  </a:lnTo>
                  <a:lnTo>
                    <a:pt x="3830084" y="2598109"/>
                  </a:lnTo>
                  <a:lnTo>
                    <a:pt x="3819600" y="2590809"/>
                  </a:lnTo>
                  <a:lnTo>
                    <a:pt x="3814834" y="2580335"/>
                  </a:lnTo>
                  <a:lnTo>
                    <a:pt x="3824365" y="2563198"/>
                  </a:lnTo>
                  <a:lnTo>
                    <a:pt x="3836120" y="2558122"/>
                  </a:lnTo>
                  <a:lnTo>
                    <a:pt x="3845333" y="2543206"/>
                  </a:lnTo>
                  <a:lnTo>
                    <a:pt x="3856135" y="2529243"/>
                  </a:lnTo>
                  <a:lnTo>
                    <a:pt x="3858994" y="2516550"/>
                  </a:lnTo>
                  <a:lnTo>
                    <a:pt x="3840250" y="2527339"/>
                  </a:lnTo>
                  <a:lnTo>
                    <a:pt x="3817694" y="2538129"/>
                  </a:lnTo>
                  <a:lnTo>
                    <a:pt x="3803079" y="2531782"/>
                  </a:lnTo>
                  <a:lnTo>
                    <a:pt x="3806256" y="2518136"/>
                  </a:lnTo>
                  <a:lnTo>
                    <a:pt x="3760508" y="2501630"/>
                  </a:lnTo>
                  <a:lnTo>
                    <a:pt x="3730326" y="2472435"/>
                  </a:lnTo>
                  <a:lnTo>
                    <a:pt x="3696650" y="2474972"/>
                  </a:lnTo>
                  <a:lnTo>
                    <a:pt x="3686802" y="2461331"/>
                  </a:lnTo>
                  <a:lnTo>
                    <a:pt x="3699509" y="2449589"/>
                  </a:lnTo>
                  <a:lnTo>
                    <a:pt x="3689978" y="2434032"/>
                  </a:lnTo>
                  <a:lnTo>
                    <a:pt x="3693791" y="2412762"/>
                  </a:lnTo>
                  <a:lnTo>
                    <a:pt x="3683942" y="2389600"/>
                  </a:lnTo>
                  <a:lnTo>
                    <a:pt x="3698874" y="2372780"/>
                  </a:lnTo>
                  <a:cubicBezTo>
                    <a:pt x="3699509" y="2359450"/>
                    <a:pt x="3700145" y="2346119"/>
                    <a:pt x="3700780" y="2332789"/>
                  </a:cubicBezTo>
                  <a:lnTo>
                    <a:pt x="3695062" y="2303276"/>
                  </a:lnTo>
                  <a:lnTo>
                    <a:pt x="3708723" y="2284230"/>
                  </a:lnTo>
                  <a:lnTo>
                    <a:pt x="3720478" y="2299784"/>
                  </a:lnTo>
                  <a:lnTo>
                    <a:pt x="3723655" y="2295656"/>
                  </a:lnTo>
                  <a:lnTo>
                    <a:pt x="3702051" y="2262014"/>
                  </a:lnTo>
                  <a:cubicBezTo>
                    <a:pt x="3702686" y="2250166"/>
                    <a:pt x="3703322" y="2238319"/>
                    <a:pt x="3703957" y="2226471"/>
                  </a:cubicBezTo>
                  <a:lnTo>
                    <a:pt x="3675047" y="2201079"/>
                  </a:lnTo>
                  <a:lnTo>
                    <a:pt x="3674729" y="2184258"/>
                  </a:lnTo>
                  <a:lnTo>
                    <a:pt x="3688390" y="2153791"/>
                  </a:lnTo>
                  <a:lnTo>
                    <a:pt x="3681718" y="2126176"/>
                  </a:lnTo>
                  <a:lnTo>
                    <a:pt x="3675364" y="2132525"/>
                  </a:lnTo>
                  <a:lnTo>
                    <a:pt x="3665833" y="2128717"/>
                  </a:lnTo>
                  <a:lnTo>
                    <a:pt x="3668693" y="2095708"/>
                  </a:lnTo>
                  <a:lnTo>
                    <a:pt x="3661068" y="2067465"/>
                  </a:lnTo>
                  <a:lnTo>
                    <a:pt x="3670281" y="2027488"/>
                  </a:lnTo>
                  <a:lnTo>
                    <a:pt x="3687119" y="2023045"/>
                  </a:lnTo>
                  <a:lnTo>
                    <a:pt x="3701733" y="1999556"/>
                  </a:lnTo>
                  <a:lnTo>
                    <a:pt x="3716665" y="1992256"/>
                  </a:lnTo>
                  <a:lnTo>
                    <a:pt x="3702686" y="1976706"/>
                  </a:lnTo>
                  <a:lnTo>
                    <a:pt x="3709676" y="1961792"/>
                  </a:lnTo>
                  <a:lnTo>
                    <a:pt x="3723655" y="1952272"/>
                  </a:lnTo>
                  <a:lnTo>
                    <a:pt x="3740493" y="1964647"/>
                  </a:lnTo>
                  <a:lnTo>
                    <a:pt x="3732232" y="1946877"/>
                  </a:lnTo>
                  <a:lnTo>
                    <a:pt x="3752248" y="1956080"/>
                  </a:lnTo>
                  <a:lnTo>
                    <a:pt x="3750341" y="1966869"/>
                  </a:lnTo>
                  <a:lnTo>
                    <a:pt x="3767815" y="1951955"/>
                  </a:lnTo>
                  <a:lnTo>
                    <a:pt x="3779570" y="1938309"/>
                  </a:lnTo>
                  <a:lnTo>
                    <a:pt x="3793231" y="1933549"/>
                  </a:lnTo>
                  <a:lnTo>
                    <a:pt x="3783382" y="1907526"/>
                  </a:lnTo>
                  <a:lnTo>
                    <a:pt x="3783382" y="1889437"/>
                  </a:lnTo>
                  <a:lnTo>
                    <a:pt x="3800538" y="1903083"/>
                  </a:lnTo>
                  <a:lnTo>
                    <a:pt x="3800220" y="1880866"/>
                  </a:lnTo>
                  <a:lnTo>
                    <a:pt x="3824365" y="1856429"/>
                  </a:lnTo>
                  <a:lnTo>
                    <a:pt x="3834849" y="1857380"/>
                  </a:lnTo>
                  <a:lnTo>
                    <a:pt x="3844380" y="1837386"/>
                  </a:lnTo>
                  <a:lnTo>
                    <a:pt x="3852958" y="1834212"/>
                  </a:lnTo>
                  <a:lnTo>
                    <a:pt x="3860901" y="1820246"/>
                  </a:lnTo>
                  <a:lnTo>
                    <a:pt x="3871702" y="1820246"/>
                  </a:lnTo>
                  <a:lnTo>
                    <a:pt x="3885999" y="1799300"/>
                  </a:lnTo>
                  <a:lnTo>
                    <a:pt x="3890447" y="1772641"/>
                  </a:lnTo>
                  <a:lnTo>
                    <a:pt x="3900931" y="1778037"/>
                  </a:lnTo>
                  <a:lnTo>
                    <a:pt x="3911097" y="1757726"/>
                  </a:lnTo>
                  <a:lnTo>
                    <a:pt x="3930477" y="1745031"/>
                  </a:lnTo>
                  <a:lnTo>
                    <a:pt x="3934289" y="1728211"/>
                  </a:lnTo>
                  <a:lnTo>
                    <a:pt x="3947950" y="1720594"/>
                  </a:lnTo>
                  <a:lnTo>
                    <a:pt x="3944773" y="1706947"/>
                  </a:lnTo>
                  <a:lnTo>
                    <a:pt x="3964788" y="1684730"/>
                  </a:lnTo>
                  <a:lnTo>
                    <a:pt x="3993699" y="1633635"/>
                  </a:lnTo>
                  <a:lnTo>
                    <a:pt x="4000688" y="1602214"/>
                  </a:lnTo>
                  <a:lnTo>
                    <a:pt x="4016891" y="1605070"/>
                  </a:lnTo>
                  <a:lnTo>
                    <a:pt x="4030552" y="1589202"/>
                  </a:lnTo>
                  <a:lnTo>
                    <a:pt x="4050885" y="1586029"/>
                  </a:lnTo>
                  <a:lnTo>
                    <a:pt x="4057239" y="1589837"/>
                  </a:lnTo>
                  <a:lnTo>
                    <a:pt x="4067723" y="1608878"/>
                  </a:lnTo>
                  <a:lnTo>
                    <a:pt x="4073124" y="1610149"/>
                  </a:lnTo>
                  <a:lnTo>
                    <a:pt x="4070900" y="1601579"/>
                  </a:lnTo>
                  <a:cubicBezTo>
                    <a:pt x="4071112" y="1594491"/>
                    <a:pt x="4071323" y="1587403"/>
                    <a:pt x="4071535" y="1580315"/>
                  </a:cubicBezTo>
                  <a:lnTo>
                    <a:pt x="4056603" y="1562543"/>
                  </a:lnTo>
                  <a:cubicBezTo>
                    <a:pt x="4056285" y="1558734"/>
                    <a:pt x="4055968" y="1554926"/>
                    <a:pt x="4055650" y="1551117"/>
                  </a:cubicBezTo>
                  <a:lnTo>
                    <a:pt x="4061051" y="1549848"/>
                  </a:lnTo>
                  <a:lnTo>
                    <a:pt x="4071535" y="1563813"/>
                  </a:lnTo>
                  <a:lnTo>
                    <a:pt x="4083290" y="1563495"/>
                  </a:lnTo>
                  <a:lnTo>
                    <a:pt x="4086149" y="1553656"/>
                  </a:lnTo>
                  <a:lnTo>
                    <a:pt x="4071217" y="1530806"/>
                  </a:lnTo>
                  <a:cubicBezTo>
                    <a:pt x="4071111" y="1521708"/>
                    <a:pt x="4071006" y="1512610"/>
                    <a:pt x="4070900" y="1503512"/>
                  </a:cubicBezTo>
                  <a:lnTo>
                    <a:pt x="4082655" y="1489865"/>
                  </a:lnTo>
                  <a:lnTo>
                    <a:pt x="4076936" y="1468601"/>
                  </a:lnTo>
                  <a:lnTo>
                    <a:pt x="4048343" y="1449877"/>
                  </a:lnTo>
                  <a:lnTo>
                    <a:pt x="4045801" y="1420361"/>
                  </a:lnTo>
                  <a:lnTo>
                    <a:pt x="4029916" y="1417505"/>
                  </a:lnTo>
                  <a:lnTo>
                    <a:pt x="4012761" y="1400684"/>
                  </a:lnTo>
                  <a:lnTo>
                    <a:pt x="4003865" y="1361648"/>
                  </a:lnTo>
                  <a:lnTo>
                    <a:pt x="3991157" y="1369582"/>
                  </a:lnTo>
                  <a:lnTo>
                    <a:pt x="3980038" y="1379104"/>
                  </a:lnTo>
                  <a:lnTo>
                    <a:pt x="3962882" y="1368630"/>
                  </a:lnTo>
                  <a:lnTo>
                    <a:pt x="3959387" y="1359427"/>
                  </a:lnTo>
                  <a:lnTo>
                    <a:pt x="3959188" y="1359168"/>
                  </a:lnTo>
                  <a:lnTo>
                    <a:pt x="3952201" y="1362344"/>
                  </a:lnTo>
                  <a:lnTo>
                    <a:pt x="3941403" y="1376002"/>
                  </a:lnTo>
                  <a:lnTo>
                    <a:pt x="3915044" y="1360439"/>
                  </a:lnTo>
                  <a:lnTo>
                    <a:pt x="3881063" y="1366791"/>
                  </a:lnTo>
                  <a:lnTo>
                    <a:pt x="3869312" y="1362979"/>
                  </a:lnTo>
                  <a:lnTo>
                    <a:pt x="3854704" y="1387435"/>
                  </a:lnTo>
                  <a:lnTo>
                    <a:pt x="3828344" y="1376954"/>
                  </a:lnTo>
                  <a:lnTo>
                    <a:pt x="3828344" y="1360121"/>
                  </a:lnTo>
                  <a:lnTo>
                    <a:pt x="3818817" y="1354721"/>
                  </a:lnTo>
                  <a:lnTo>
                    <a:pt x="3804843" y="1381400"/>
                  </a:lnTo>
                  <a:lnTo>
                    <a:pt x="3788964" y="1355040"/>
                  </a:lnTo>
                  <a:lnTo>
                    <a:pt x="3780390" y="1364568"/>
                  </a:lnTo>
                  <a:lnTo>
                    <a:pt x="3782930" y="1385847"/>
                  </a:lnTo>
                  <a:lnTo>
                    <a:pt x="3774356" y="1395375"/>
                  </a:lnTo>
                  <a:lnTo>
                    <a:pt x="3763240" y="1413479"/>
                  </a:lnTo>
                  <a:lnTo>
                    <a:pt x="3727036" y="1400138"/>
                  </a:lnTo>
                  <a:lnTo>
                    <a:pt x="3760064" y="1424912"/>
                  </a:lnTo>
                  <a:lnTo>
                    <a:pt x="3753713" y="1435393"/>
                  </a:lnTo>
                  <a:lnTo>
                    <a:pt x="3735611" y="1437934"/>
                  </a:lnTo>
                  <a:lnTo>
                    <a:pt x="3746408" y="1462072"/>
                  </a:lnTo>
                  <a:lnTo>
                    <a:pt x="3731800" y="1465249"/>
                  </a:lnTo>
                  <a:lnTo>
                    <a:pt x="3714650" y="1451909"/>
                  </a:lnTo>
                  <a:lnTo>
                    <a:pt x="3708616" y="1472871"/>
                  </a:lnTo>
                  <a:lnTo>
                    <a:pt x="3682257" y="1485893"/>
                  </a:lnTo>
                  <a:lnTo>
                    <a:pt x="3708934" y="1518288"/>
                  </a:lnTo>
                  <a:lnTo>
                    <a:pt x="3705123" y="1556084"/>
                  </a:lnTo>
                  <a:lnTo>
                    <a:pt x="3694643" y="1561483"/>
                  </a:lnTo>
                  <a:lnTo>
                    <a:pt x="3684798" y="1576411"/>
                  </a:lnTo>
                  <a:lnTo>
                    <a:pt x="3671459" y="1575775"/>
                  </a:lnTo>
                  <a:lnTo>
                    <a:pt x="3657803" y="1604995"/>
                  </a:lnTo>
                  <a:lnTo>
                    <a:pt x="3676223" y="1623099"/>
                  </a:lnTo>
                  <a:lnTo>
                    <a:pt x="3670824" y="1633580"/>
                  </a:lnTo>
                  <a:lnTo>
                    <a:pt x="3659074" y="1627227"/>
                  </a:lnTo>
                  <a:lnTo>
                    <a:pt x="3678446" y="1657718"/>
                  </a:lnTo>
                  <a:lnTo>
                    <a:pt x="3698771" y="1661529"/>
                  </a:lnTo>
                  <a:lnTo>
                    <a:pt x="3700994" y="1676457"/>
                  </a:lnTo>
                  <a:lnTo>
                    <a:pt x="3693372" y="1683761"/>
                  </a:lnTo>
                  <a:lnTo>
                    <a:pt x="3693372" y="1695513"/>
                  </a:lnTo>
                  <a:lnTo>
                    <a:pt x="3710522" y="1688843"/>
                  </a:lnTo>
                  <a:lnTo>
                    <a:pt x="3714650" y="1694243"/>
                  </a:lnTo>
                  <a:lnTo>
                    <a:pt x="3704488" y="1702501"/>
                  </a:lnTo>
                  <a:lnTo>
                    <a:pt x="3694960" y="1705995"/>
                  </a:lnTo>
                  <a:lnTo>
                    <a:pt x="3682257" y="1708218"/>
                  </a:lnTo>
                  <a:lnTo>
                    <a:pt x="3671777" y="1729497"/>
                  </a:lnTo>
                  <a:lnTo>
                    <a:pt x="3652087" y="1779996"/>
                  </a:lnTo>
                  <a:lnTo>
                    <a:pt x="3576820" y="1860986"/>
                  </a:lnTo>
                  <a:lnTo>
                    <a:pt x="3567928" y="1845105"/>
                  </a:lnTo>
                  <a:lnTo>
                    <a:pt x="3546015" y="1867657"/>
                  </a:lnTo>
                  <a:cubicBezTo>
                    <a:pt x="3545697" y="1874327"/>
                    <a:pt x="3545380" y="1880998"/>
                    <a:pt x="3545062" y="1887668"/>
                  </a:cubicBezTo>
                  <a:lnTo>
                    <a:pt x="3531406" y="1901641"/>
                  </a:lnTo>
                  <a:lnTo>
                    <a:pt x="3510128" y="1879726"/>
                  </a:lnTo>
                  <a:lnTo>
                    <a:pt x="3503776" y="1895608"/>
                  </a:lnTo>
                  <a:lnTo>
                    <a:pt x="3498377" y="1891162"/>
                  </a:lnTo>
                  <a:lnTo>
                    <a:pt x="3488850" y="1898783"/>
                  </a:lnTo>
                  <a:lnTo>
                    <a:pt x="3484086" y="1927049"/>
                  </a:lnTo>
                  <a:lnTo>
                    <a:pt x="3467254" y="1937846"/>
                  </a:lnTo>
                  <a:lnTo>
                    <a:pt x="3438672" y="1937846"/>
                  </a:lnTo>
                  <a:lnTo>
                    <a:pt x="3429462" y="1971827"/>
                  </a:lnTo>
                  <a:lnTo>
                    <a:pt x="3416759" y="1980402"/>
                  </a:lnTo>
                  <a:lnTo>
                    <a:pt x="3401198" y="2000727"/>
                  </a:lnTo>
                  <a:lnTo>
                    <a:pt x="3407549" y="2019785"/>
                  </a:lnTo>
                  <a:lnTo>
                    <a:pt x="3399292" y="2032491"/>
                  </a:lnTo>
                  <a:lnTo>
                    <a:pt x="3382460" y="2026138"/>
                  </a:lnTo>
                  <a:lnTo>
                    <a:pt x="3379284" y="2046137"/>
                  </a:lnTo>
                  <a:lnTo>
                    <a:pt x="3369757" y="2047409"/>
                  </a:lnTo>
                  <a:lnTo>
                    <a:pt x="3368487" y="2035657"/>
                  </a:lnTo>
                  <a:lnTo>
                    <a:pt x="3358959" y="2035031"/>
                  </a:lnTo>
                  <a:lnTo>
                    <a:pt x="3346256" y="2020103"/>
                  </a:lnTo>
                  <a:lnTo>
                    <a:pt x="3350702" y="2042326"/>
                  </a:lnTo>
                  <a:lnTo>
                    <a:pt x="3359277" y="2063286"/>
                  </a:lnTo>
                  <a:lnTo>
                    <a:pt x="3352290" y="2095679"/>
                  </a:lnTo>
                  <a:lnTo>
                    <a:pt x="3334188" y="2104571"/>
                  </a:lnTo>
                  <a:lnTo>
                    <a:pt x="3326248" y="2118549"/>
                  </a:lnTo>
                  <a:lnTo>
                    <a:pt x="3308781" y="2102349"/>
                  </a:lnTo>
                  <a:lnTo>
                    <a:pt x="3299572" y="2113148"/>
                  </a:lnTo>
                  <a:lnTo>
                    <a:pt x="3301795" y="2136336"/>
                  </a:lnTo>
                  <a:lnTo>
                    <a:pt x="3327201" y="2150945"/>
                  </a:lnTo>
                  <a:cubicBezTo>
                    <a:pt x="3326989" y="2156662"/>
                    <a:pt x="3326778" y="2162379"/>
                    <a:pt x="3326566" y="2168096"/>
                  </a:cubicBezTo>
                  <a:lnTo>
                    <a:pt x="3313863" y="2182708"/>
                  </a:lnTo>
                  <a:lnTo>
                    <a:pt x="3304653" y="2213199"/>
                  </a:lnTo>
                  <a:lnTo>
                    <a:pt x="3297349" y="2224950"/>
                  </a:lnTo>
                  <a:lnTo>
                    <a:pt x="3303700" y="2239878"/>
                  </a:lnTo>
                  <a:lnTo>
                    <a:pt x="3303700" y="2260838"/>
                  </a:lnTo>
                  <a:lnTo>
                    <a:pt x="3315768" y="2269099"/>
                  </a:lnTo>
                  <a:lnTo>
                    <a:pt x="3311640" y="2280851"/>
                  </a:lnTo>
                  <a:lnTo>
                    <a:pt x="3304335" y="2265921"/>
                  </a:lnTo>
                  <a:lnTo>
                    <a:pt x="3280834" y="2265288"/>
                  </a:lnTo>
                  <a:cubicBezTo>
                    <a:pt x="3281258" y="2283921"/>
                    <a:pt x="3281681" y="2302554"/>
                    <a:pt x="3282105" y="2321187"/>
                  </a:cubicBezTo>
                  <a:lnTo>
                    <a:pt x="3290044" y="2339928"/>
                  </a:lnTo>
                  <a:lnTo>
                    <a:pt x="3280517" y="2351672"/>
                  </a:lnTo>
                  <a:lnTo>
                    <a:pt x="3293538" y="2394871"/>
                  </a:lnTo>
                  <a:lnTo>
                    <a:pt x="3286233" y="2412969"/>
                  </a:lnTo>
                  <a:lnTo>
                    <a:pt x="3305606" y="2448552"/>
                  </a:lnTo>
                  <a:lnTo>
                    <a:pt x="3306876" y="2458715"/>
                  </a:lnTo>
                  <a:lnTo>
                    <a:pt x="3290044" y="2459350"/>
                  </a:lnTo>
                  <a:lnTo>
                    <a:pt x="3285916" y="2469829"/>
                  </a:lnTo>
                  <a:lnTo>
                    <a:pt x="3305923" y="2474908"/>
                  </a:lnTo>
                  <a:lnTo>
                    <a:pt x="3300524" y="2492694"/>
                  </a:lnTo>
                  <a:lnTo>
                    <a:pt x="3306241" y="2501270"/>
                  </a:lnTo>
                  <a:lnTo>
                    <a:pt x="3317674" y="2484436"/>
                  </a:lnTo>
                  <a:lnTo>
                    <a:pt x="3328154" y="2477450"/>
                  </a:lnTo>
                  <a:lnTo>
                    <a:pt x="3340857" y="2495552"/>
                  </a:lnTo>
                  <a:lnTo>
                    <a:pt x="3355783" y="2490468"/>
                  </a:lnTo>
                  <a:lnTo>
                    <a:pt x="3365311" y="2502854"/>
                  </a:lnTo>
                  <a:lnTo>
                    <a:pt x="3383413" y="2519375"/>
                  </a:lnTo>
                  <a:lnTo>
                    <a:pt x="3390082" y="2533030"/>
                  </a:lnTo>
                  <a:lnTo>
                    <a:pt x="3401833" y="2529855"/>
                  </a:lnTo>
                  <a:lnTo>
                    <a:pt x="3408184" y="2535889"/>
                  </a:lnTo>
                  <a:lnTo>
                    <a:pt x="3414536" y="2547640"/>
                  </a:lnTo>
                  <a:lnTo>
                    <a:pt x="3404056" y="2554944"/>
                  </a:lnTo>
                  <a:lnTo>
                    <a:pt x="3411360" y="2563519"/>
                  </a:lnTo>
                  <a:lnTo>
                    <a:pt x="3432638" y="2574950"/>
                  </a:lnTo>
                  <a:lnTo>
                    <a:pt x="3442483" y="2593690"/>
                  </a:lnTo>
                  <a:lnTo>
                    <a:pt x="3448200" y="2629264"/>
                  </a:lnTo>
                  <a:lnTo>
                    <a:pt x="3440895" y="2640062"/>
                  </a:lnTo>
                  <a:lnTo>
                    <a:pt x="3445024" y="2649591"/>
                  </a:lnTo>
                  <a:lnTo>
                    <a:pt x="3433591" y="2663247"/>
                  </a:lnTo>
                  <a:lnTo>
                    <a:pt x="3429462" y="2674998"/>
                  </a:lnTo>
                  <a:lnTo>
                    <a:pt x="3405326" y="2690880"/>
                  </a:lnTo>
                  <a:lnTo>
                    <a:pt x="3380872" y="2699772"/>
                  </a:lnTo>
                  <a:lnTo>
                    <a:pt x="3372615" y="2697548"/>
                  </a:lnTo>
                  <a:lnTo>
                    <a:pt x="3361182" y="2712475"/>
                  </a:lnTo>
                  <a:lnTo>
                    <a:pt x="3352290" y="2706124"/>
                  </a:lnTo>
                  <a:lnTo>
                    <a:pt x="3351972" y="2658801"/>
                  </a:lnTo>
                  <a:lnTo>
                    <a:pt x="3336093" y="2656896"/>
                  </a:lnTo>
                  <a:lnTo>
                    <a:pt x="3317991" y="2636251"/>
                  </a:lnTo>
                  <a:lnTo>
                    <a:pt x="3311640" y="2649591"/>
                  </a:lnTo>
                  <a:lnTo>
                    <a:pt x="3338634" y="2676905"/>
                  </a:lnTo>
                  <a:lnTo>
                    <a:pt x="3342763" y="2698183"/>
                  </a:lnTo>
                  <a:lnTo>
                    <a:pt x="3334506" y="2708664"/>
                  </a:lnTo>
                  <a:lnTo>
                    <a:pt x="3330377" y="2702315"/>
                  </a:lnTo>
                  <a:lnTo>
                    <a:pt x="3303383" y="2671824"/>
                  </a:lnTo>
                  <a:lnTo>
                    <a:pt x="3311322" y="2696279"/>
                  </a:lnTo>
                  <a:lnTo>
                    <a:pt x="3300524" y="2698501"/>
                  </a:lnTo>
                  <a:lnTo>
                    <a:pt x="3272577" y="2674366"/>
                  </a:lnTo>
                  <a:lnTo>
                    <a:pt x="3251934" y="2684845"/>
                  </a:lnTo>
                  <a:lnTo>
                    <a:pt x="3231609" y="2677858"/>
                  </a:lnTo>
                  <a:lnTo>
                    <a:pt x="3228433" y="2691833"/>
                  </a:lnTo>
                  <a:lnTo>
                    <a:pt x="3195405" y="2684527"/>
                  </a:lnTo>
                  <a:lnTo>
                    <a:pt x="3179843" y="2692150"/>
                  </a:lnTo>
                  <a:lnTo>
                    <a:pt x="3196993" y="2705488"/>
                  </a:lnTo>
                  <a:lnTo>
                    <a:pt x="3237008" y="2701043"/>
                  </a:lnTo>
                  <a:lnTo>
                    <a:pt x="3247488" y="2695643"/>
                  </a:lnTo>
                  <a:lnTo>
                    <a:pt x="3257016" y="2707394"/>
                  </a:lnTo>
                  <a:lnTo>
                    <a:pt x="3280517" y="2717556"/>
                  </a:lnTo>
                  <a:lnTo>
                    <a:pt x="3284645" y="2705806"/>
                  </a:lnTo>
                  <a:lnTo>
                    <a:pt x="3293220" y="2720734"/>
                  </a:lnTo>
                  <a:lnTo>
                    <a:pt x="3289409" y="2735344"/>
                  </a:lnTo>
                  <a:lnTo>
                    <a:pt x="3297666" y="2743602"/>
                  </a:lnTo>
                  <a:lnTo>
                    <a:pt x="3308464" y="2732167"/>
                  </a:lnTo>
                  <a:lnTo>
                    <a:pt x="3338952" y="2737884"/>
                  </a:lnTo>
                  <a:lnTo>
                    <a:pt x="3361182" y="2733755"/>
                  </a:lnTo>
                  <a:lnTo>
                    <a:pt x="3380237" y="2723910"/>
                  </a:lnTo>
                  <a:lnTo>
                    <a:pt x="3392940" y="2732485"/>
                  </a:lnTo>
                  <a:lnTo>
                    <a:pt x="3391035" y="2745190"/>
                  </a:lnTo>
                  <a:lnTo>
                    <a:pt x="3398339" y="2753129"/>
                  </a:lnTo>
                  <a:lnTo>
                    <a:pt x="3411360" y="2767104"/>
                  </a:lnTo>
                  <a:lnTo>
                    <a:pt x="3411360" y="2775043"/>
                  </a:lnTo>
                  <a:lnTo>
                    <a:pt x="3405009" y="2786794"/>
                  </a:lnTo>
                  <a:lnTo>
                    <a:pt x="3396434" y="2782031"/>
                  </a:lnTo>
                  <a:lnTo>
                    <a:pt x="3385954" y="2773455"/>
                  </a:lnTo>
                  <a:lnTo>
                    <a:pt x="3390082" y="2764880"/>
                  </a:lnTo>
                  <a:lnTo>
                    <a:pt x="3384366" y="2753764"/>
                  </a:lnTo>
                  <a:lnTo>
                    <a:pt x="3380555" y="2772502"/>
                  </a:lnTo>
                  <a:lnTo>
                    <a:pt x="3370075" y="2775678"/>
                  </a:lnTo>
                  <a:lnTo>
                    <a:pt x="3363088" y="2799814"/>
                  </a:lnTo>
                  <a:lnTo>
                    <a:pt x="3346891" y="2801402"/>
                  </a:lnTo>
                  <a:lnTo>
                    <a:pt x="3344986" y="2785525"/>
                  </a:lnTo>
                  <a:lnTo>
                    <a:pt x="3337046" y="2777904"/>
                  </a:lnTo>
                  <a:lnTo>
                    <a:pt x="3329107" y="2802355"/>
                  </a:lnTo>
                  <a:lnTo>
                    <a:pt x="3309099" y="2823640"/>
                  </a:lnTo>
                  <a:lnTo>
                    <a:pt x="3280517" y="2828405"/>
                  </a:lnTo>
                  <a:cubicBezTo>
                    <a:pt x="3280305" y="2833909"/>
                    <a:pt x="3280094" y="2839413"/>
                    <a:pt x="3279882" y="2844917"/>
                  </a:cubicBezTo>
                  <a:lnTo>
                    <a:pt x="3262732" y="2853812"/>
                  </a:lnTo>
                  <a:lnTo>
                    <a:pt x="3207473" y="2844601"/>
                  </a:lnTo>
                  <a:lnTo>
                    <a:pt x="3193182" y="2851905"/>
                  </a:lnTo>
                  <a:lnTo>
                    <a:pt x="3204615" y="2865880"/>
                  </a:lnTo>
                  <a:lnTo>
                    <a:pt x="3250029" y="2864292"/>
                  </a:lnTo>
                  <a:lnTo>
                    <a:pt x="3257968" y="2884298"/>
                  </a:lnTo>
                  <a:lnTo>
                    <a:pt x="3247171" y="2891602"/>
                  </a:lnTo>
                  <a:lnTo>
                    <a:pt x="3222717" y="2881440"/>
                  </a:lnTo>
                  <a:lnTo>
                    <a:pt x="3221764" y="2888744"/>
                  </a:lnTo>
                  <a:lnTo>
                    <a:pt x="3210014" y="2894461"/>
                  </a:lnTo>
                  <a:lnTo>
                    <a:pt x="3195087" y="2897319"/>
                  </a:lnTo>
                  <a:lnTo>
                    <a:pt x="3184607" y="2891602"/>
                  </a:lnTo>
                  <a:lnTo>
                    <a:pt x="3176032" y="2895731"/>
                  </a:lnTo>
                  <a:lnTo>
                    <a:pt x="3178891" y="2903354"/>
                  </a:lnTo>
                  <a:lnTo>
                    <a:pt x="3189053" y="2912884"/>
                  </a:lnTo>
                  <a:lnTo>
                    <a:pt x="3200169" y="2910024"/>
                  </a:lnTo>
                  <a:lnTo>
                    <a:pt x="3207155" y="2911295"/>
                  </a:lnTo>
                  <a:lnTo>
                    <a:pt x="3213507" y="2921142"/>
                  </a:lnTo>
                  <a:lnTo>
                    <a:pt x="3219541" y="2924316"/>
                  </a:lnTo>
                  <a:lnTo>
                    <a:pt x="3223034" y="2920189"/>
                  </a:lnTo>
                  <a:lnTo>
                    <a:pt x="3219859" y="2909707"/>
                  </a:lnTo>
                  <a:lnTo>
                    <a:pt x="3216048" y="2903038"/>
                  </a:lnTo>
                  <a:lnTo>
                    <a:pt x="3221447" y="2895731"/>
                  </a:lnTo>
                  <a:cubicBezTo>
                    <a:pt x="3221553" y="2893402"/>
                    <a:pt x="3221658" y="2891073"/>
                    <a:pt x="3221764" y="2888744"/>
                  </a:cubicBezTo>
                  <a:lnTo>
                    <a:pt x="3253840" y="2909707"/>
                  </a:lnTo>
                  <a:lnTo>
                    <a:pt x="3257016" y="2929395"/>
                  </a:lnTo>
                  <a:lnTo>
                    <a:pt x="3243360" y="2931935"/>
                  </a:lnTo>
                  <a:lnTo>
                    <a:pt x="3250982" y="2947504"/>
                  </a:lnTo>
                  <a:lnTo>
                    <a:pt x="3239549" y="2962430"/>
                  </a:lnTo>
                  <a:lnTo>
                    <a:pt x="3252252" y="2975770"/>
                  </a:lnTo>
                  <a:lnTo>
                    <a:pt x="3240819" y="2987839"/>
                  </a:lnTo>
                  <a:lnTo>
                    <a:pt x="3227163" y="2976087"/>
                  </a:lnTo>
                  <a:lnTo>
                    <a:pt x="3220811" y="2995144"/>
                  </a:lnTo>
                  <a:lnTo>
                    <a:pt x="3241772" y="3009753"/>
                  </a:lnTo>
                  <a:lnTo>
                    <a:pt x="3246536" y="3023727"/>
                  </a:lnTo>
                  <a:lnTo>
                    <a:pt x="3232562" y="3038337"/>
                  </a:lnTo>
                  <a:lnTo>
                    <a:pt x="3243360" y="3047547"/>
                  </a:lnTo>
                  <a:cubicBezTo>
                    <a:pt x="3243148" y="3054322"/>
                    <a:pt x="3242937" y="3061098"/>
                    <a:pt x="3242725" y="3067873"/>
                  </a:cubicBezTo>
                  <a:lnTo>
                    <a:pt x="3223352" y="3086930"/>
                  </a:lnTo>
                  <a:cubicBezTo>
                    <a:pt x="3223140" y="3091906"/>
                    <a:pt x="3222929" y="3096881"/>
                    <a:pt x="3222717" y="3101857"/>
                  </a:cubicBezTo>
                  <a:lnTo>
                    <a:pt x="3229069" y="3125994"/>
                  </a:lnTo>
                  <a:lnTo>
                    <a:pt x="3217953" y="3149179"/>
                  </a:lnTo>
                  <a:lnTo>
                    <a:pt x="3218271" y="3179668"/>
                  </a:lnTo>
                  <a:lnTo>
                    <a:pt x="3203662" y="3231756"/>
                  </a:lnTo>
                  <a:lnTo>
                    <a:pt x="3173492" y="3297185"/>
                  </a:lnTo>
                  <a:lnTo>
                    <a:pt x="3148085" y="3285752"/>
                  </a:lnTo>
                  <a:lnTo>
                    <a:pt x="3114422" y="3290515"/>
                  </a:lnTo>
                  <a:lnTo>
                    <a:pt x="3104577" y="3278763"/>
                  </a:lnTo>
                  <a:lnTo>
                    <a:pt x="3065832" y="3286386"/>
                  </a:lnTo>
                  <a:lnTo>
                    <a:pt x="3055352" y="3310842"/>
                  </a:lnTo>
                  <a:lnTo>
                    <a:pt x="3036297" y="3305761"/>
                  </a:lnTo>
                  <a:lnTo>
                    <a:pt x="3032168" y="3332122"/>
                  </a:lnTo>
                  <a:lnTo>
                    <a:pt x="3008985" y="3359754"/>
                  </a:lnTo>
                  <a:lnTo>
                    <a:pt x="3025499" y="3391193"/>
                  </a:lnTo>
                  <a:lnTo>
                    <a:pt x="3022641" y="3416601"/>
                  </a:lnTo>
                  <a:lnTo>
                    <a:pt x="3009620" y="3418824"/>
                  </a:lnTo>
                  <a:lnTo>
                    <a:pt x="2977862" y="3411837"/>
                  </a:lnTo>
                  <a:lnTo>
                    <a:pt x="2930542" y="3432164"/>
                  </a:lnTo>
                  <a:lnTo>
                    <a:pt x="2918792" y="3423906"/>
                  </a:lnTo>
                  <a:lnTo>
                    <a:pt x="2882588" y="3426447"/>
                  </a:lnTo>
                  <a:cubicBezTo>
                    <a:pt x="2883011" y="3420413"/>
                    <a:pt x="2883435" y="3414378"/>
                    <a:pt x="2883858" y="3408344"/>
                  </a:cubicBezTo>
                  <a:lnTo>
                    <a:pt x="2899419" y="3403897"/>
                  </a:lnTo>
                  <a:lnTo>
                    <a:pt x="2893068" y="3392463"/>
                  </a:lnTo>
                  <a:lnTo>
                    <a:pt x="2903230" y="3368330"/>
                  </a:lnTo>
                  <a:lnTo>
                    <a:pt x="2852100" y="3293691"/>
                  </a:lnTo>
                  <a:lnTo>
                    <a:pt x="2857181" y="3281306"/>
                  </a:lnTo>
                  <a:lnTo>
                    <a:pt x="2867979" y="3290515"/>
                  </a:lnTo>
                  <a:lnTo>
                    <a:pt x="2875283" y="3289244"/>
                  </a:lnTo>
                  <a:lnTo>
                    <a:pt x="2882270" y="3276541"/>
                  </a:lnTo>
                  <a:lnTo>
                    <a:pt x="2867661" y="3252402"/>
                  </a:lnTo>
                  <a:lnTo>
                    <a:pt x="2867661" y="3241921"/>
                  </a:lnTo>
                  <a:lnTo>
                    <a:pt x="2890527" y="3243826"/>
                  </a:lnTo>
                  <a:lnTo>
                    <a:pt x="2892750" y="3222863"/>
                  </a:lnTo>
                  <a:lnTo>
                    <a:pt x="2821930" y="3147590"/>
                  </a:lnTo>
                  <a:lnTo>
                    <a:pt x="2812084" y="3089788"/>
                  </a:lnTo>
                  <a:lnTo>
                    <a:pt x="2795888" y="3080260"/>
                  </a:lnTo>
                  <a:lnTo>
                    <a:pt x="2787313" y="3042465"/>
                  </a:lnTo>
                  <a:lnTo>
                    <a:pt x="2772387" y="3022457"/>
                  </a:lnTo>
                  <a:lnTo>
                    <a:pt x="2790171" y="3018328"/>
                  </a:lnTo>
                  <a:lnTo>
                    <a:pt x="2793347" y="3008801"/>
                  </a:lnTo>
                  <a:lnTo>
                    <a:pt x="2779374" y="2996097"/>
                  </a:lnTo>
                  <a:lnTo>
                    <a:pt x="2775245" y="2979263"/>
                  </a:lnTo>
                  <a:lnTo>
                    <a:pt x="2779056" y="2969736"/>
                  </a:lnTo>
                  <a:lnTo>
                    <a:pt x="2779056" y="2956077"/>
                  </a:lnTo>
                  <a:lnTo>
                    <a:pt x="2768576" y="2951632"/>
                  </a:lnTo>
                  <a:lnTo>
                    <a:pt x="2756825" y="2957348"/>
                  </a:lnTo>
                  <a:lnTo>
                    <a:pt x="2739676" y="2952267"/>
                  </a:lnTo>
                  <a:lnTo>
                    <a:pt x="2741899" y="2941467"/>
                  </a:lnTo>
                  <a:lnTo>
                    <a:pt x="2779691" y="2919236"/>
                  </a:lnTo>
                  <a:lnTo>
                    <a:pt x="2763812" y="2902720"/>
                  </a:lnTo>
                  <a:lnTo>
                    <a:pt x="2759684" y="2902720"/>
                  </a:lnTo>
                  <a:lnTo>
                    <a:pt x="2756190" y="2903038"/>
                  </a:lnTo>
                  <a:lnTo>
                    <a:pt x="2753332" y="2903672"/>
                  </a:lnTo>
                  <a:lnTo>
                    <a:pt x="2752379" y="2903989"/>
                  </a:lnTo>
                  <a:lnTo>
                    <a:pt x="2752062" y="2904623"/>
                  </a:lnTo>
                  <a:lnTo>
                    <a:pt x="2751426" y="2906529"/>
                  </a:lnTo>
                  <a:cubicBezTo>
                    <a:pt x="2751320" y="2907377"/>
                    <a:pt x="2751215" y="2908224"/>
                    <a:pt x="2751109" y="2909072"/>
                  </a:cubicBezTo>
                  <a:lnTo>
                    <a:pt x="2751109" y="2911930"/>
                  </a:lnTo>
                  <a:lnTo>
                    <a:pt x="2751109" y="2917011"/>
                  </a:lnTo>
                  <a:lnTo>
                    <a:pt x="2751109" y="2919236"/>
                  </a:lnTo>
                  <a:lnTo>
                    <a:pt x="2745710" y="2915423"/>
                  </a:lnTo>
                  <a:cubicBezTo>
                    <a:pt x="2746133" y="2909706"/>
                    <a:pt x="2746557" y="2903989"/>
                    <a:pt x="2746980" y="2898272"/>
                  </a:cubicBezTo>
                  <a:lnTo>
                    <a:pt x="2733642" y="2887156"/>
                  </a:lnTo>
                  <a:lnTo>
                    <a:pt x="2729513" y="2872231"/>
                  </a:lnTo>
                  <a:lnTo>
                    <a:pt x="2720621" y="2826815"/>
                  </a:lnTo>
                  <a:lnTo>
                    <a:pt x="2717763" y="2769962"/>
                  </a:lnTo>
                  <a:lnTo>
                    <a:pt x="2718432" y="2770111"/>
                  </a:lnTo>
                  <a:lnTo>
                    <a:pt x="2705803" y="2755583"/>
                  </a:lnTo>
                  <a:lnTo>
                    <a:pt x="2681365" y="2751773"/>
                  </a:lnTo>
                  <a:lnTo>
                    <a:pt x="2680413" y="2744153"/>
                  </a:lnTo>
                  <a:lnTo>
                    <a:pt x="2666449" y="2735898"/>
                  </a:lnTo>
                  <a:lnTo>
                    <a:pt x="2677874" y="2696847"/>
                  </a:lnTo>
                  <a:lnTo>
                    <a:pt x="2668353" y="2675893"/>
                  </a:lnTo>
                  <a:cubicBezTo>
                    <a:pt x="2668565" y="2666050"/>
                    <a:pt x="2668776" y="2656208"/>
                    <a:pt x="2668988" y="2646365"/>
                  </a:cubicBezTo>
                  <a:lnTo>
                    <a:pt x="2675335" y="2662240"/>
                  </a:lnTo>
                  <a:lnTo>
                    <a:pt x="2678509" y="2640968"/>
                  </a:lnTo>
                  <a:lnTo>
                    <a:pt x="2676288" y="2617791"/>
                  </a:lnTo>
                  <a:lnTo>
                    <a:pt x="2655976" y="2621282"/>
                  </a:lnTo>
                  <a:lnTo>
                    <a:pt x="2646771" y="2635889"/>
                  </a:lnTo>
                  <a:lnTo>
                    <a:pt x="2659784" y="2674939"/>
                  </a:lnTo>
                  <a:lnTo>
                    <a:pt x="2657879" y="2686687"/>
                  </a:lnTo>
                  <a:lnTo>
                    <a:pt x="2649310" y="2693036"/>
                  </a:lnTo>
                  <a:lnTo>
                    <a:pt x="2646136" y="2672717"/>
                  </a:lnTo>
                  <a:lnTo>
                    <a:pt x="2642962" y="2665414"/>
                  </a:lnTo>
                  <a:cubicBezTo>
                    <a:pt x="2643174" y="2662662"/>
                    <a:pt x="2643385" y="2659911"/>
                    <a:pt x="2643597" y="2657159"/>
                  </a:cubicBezTo>
                  <a:lnTo>
                    <a:pt x="2631854" y="2658430"/>
                  </a:lnTo>
                  <a:lnTo>
                    <a:pt x="2637567" y="2679067"/>
                  </a:lnTo>
                  <a:lnTo>
                    <a:pt x="2632489" y="2705737"/>
                  </a:lnTo>
                  <a:lnTo>
                    <a:pt x="2650579" y="2720341"/>
                  </a:lnTo>
                  <a:lnTo>
                    <a:pt x="2647722" y="2746693"/>
                  </a:lnTo>
                  <a:lnTo>
                    <a:pt x="2636298" y="2747963"/>
                  </a:lnTo>
                  <a:lnTo>
                    <a:pt x="2633124" y="2773998"/>
                  </a:lnTo>
                  <a:lnTo>
                    <a:pt x="2623920" y="2784475"/>
                  </a:lnTo>
                  <a:lnTo>
                    <a:pt x="2600434" y="2781934"/>
                  </a:lnTo>
                  <a:lnTo>
                    <a:pt x="2586787" y="2789236"/>
                  </a:lnTo>
                  <a:lnTo>
                    <a:pt x="2571870" y="2774633"/>
                  </a:lnTo>
                  <a:lnTo>
                    <a:pt x="2577583" y="2799714"/>
                  </a:lnTo>
                  <a:lnTo>
                    <a:pt x="2549970" y="2818130"/>
                  </a:lnTo>
                  <a:lnTo>
                    <a:pt x="2544893" y="2839084"/>
                  </a:lnTo>
                  <a:lnTo>
                    <a:pt x="2529023" y="2837179"/>
                  </a:lnTo>
                  <a:lnTo>
                    <a:pt x="2524898" y="2843846"/>
                  </a:lnTo>
                  <a:lnTo>
                    <a:pt x="2536322" y="2852736"/>
                  </a:lnTo>
                  <a:lnTo>
                    <a:pt x="2528389" y="2862578"/>
                  </a:lnTo>
                  <a:lnTo>
                    <a:pt x="2517598" y="2864483"/>
                  </a:lnTo>
                  <a:lnTo>
                    <a:pt x="2509981" y="2866389"/>
                  </a:lnTo>
                  <a:lnTo>
                    <a:pt x="2506807" y="2867023"/>
                  </a:lnTo>
                  <a:lnTo>
                    <a:pt x="2504903" y="2867975"/>
                  </a:lnTo>
                  <a:lnTo>
                    <a:pt x="2504268" y="2868928"/>
                  </a:lnTo>
                  <a:lnTo>
                    <a:pt x="2503952" y="2869563"/>
                  </a:lnTo>
                  <a:lnTo>
                    <a:pt x="2502999" y="2872103"/>
                  </a:lnTo>
                  <a:lnTo>
                    <a:pt x="2501730" y="2875277"/>
                  </a:lnTo>
                  <a:lnTo>
                    <a:pt x="2500777" y="2879088"/>
                  </a:lnTo>
                  <a:lnTo>
                    <a:pt x="2499190" y="2885437"/>
                  </a:lnTo>
                  <a:cubicBezTo>
                    <a:pt x="2499084" y="2886390"/>
                    <a:pt x="2498979" y="2887342"/>
                    <a:pt x="2498873" y="2888295"/>
                  </a:cubicBezTo>
                  <a:lnTo>
                    <a:pt x="2479196" y="2919092"/>
                  </a:lnTo>
                  <a:lnTo>
                    <a:pt x="2452536" y="2925442"/>
                  </a:lnTo>
                  <a:lnTo>
                    <a:pt x="2434445" y="2941316"/>
                  </a:lnTo>
                  <a:lnTo>
                    <a:pt x="2412546" y="2943856"/>
                  </a:lnTo>
                  <a:lnTo>
                    <a:pt x="2406199" y="2961954"/>
                  </a:lnTo>
                  <a:lnTo>
                    <a:pt x="2358910" y="2965446"/>
                  </a:lnTo>
                  <a:lnTo>
                    <a:pt x="2325902" y="2956239"/>
                  </a:lnTo>
                  <a:lnTo>
                    <a:pt x="2291942" y="2950206"/>
                  </a:lnTo>
                  <a:lnTo>
                    <a:pt x="2297020" y="2924807"/>
                  </a:lnTo>
                  <a:lnTo>
                    <a:pt x="2267822" y="2929252"/>
                  </a:lnTo>
                  <a:lnTo>
                    <a:pt x="2226879" y="2886389"/>
                  </a:lnTo>
                  <a:lnTo>
                    <a:pt x="2197364" y="2883216"/>
                  </a:lnTo>
                  <a:lnTo>
                    <a:pt x="2191016" y="2862578"/>
                  </a:lnTo>
                  <a:lnTo>
                    <a:pt x="2178955" y="2853371"/>
                  </a:lnTo>
                  <a:lnTo>
                    <a:pt x="2188477" y="2836226"/>
                  </a:lnTo>
                  <a:lnTo>
                    <a:pt x="2197681" y="2806700"/>
                  </a:lnTo>
                  <a:lnTo>
                    <a:pt x="2216723" y="2820034"/>
                  </a:lnTo>
                  <a:lnTo>
                    <a:pt x="2224022" y="2809240"/>
                  </a:lnTo>
                  <a:lnTo>
                    <a:pt x="2253857" y="2822891"/>
                  </a:lnTo>
                  <a:lnTo>
                    <a:pt x="2244334" y="2811462"/>
                  </a:lnTo>
                  <a:lnTo>
                    <a:pt x="2243066" y="2799714"/>
                  </a:lnTo>
                  <a:lnTo>
                    <a:pt x="2283373" y="2782569"/>
                  </a:lnTo>
                  <a:lnTo>
                    <a:pt x="2235450" y="2793365"/>
                  </a:lnTo>
                  <a:lnTo>
                    <a:pt x="2224976" y="2773679"/>
                  </a:lnTo>
                  <a:lnTo>
                    <a:pt x="2235132" y="2752408"/>
                  </a:lnTo>
                  <a:lnTo>
                    <a:pt x="2251001" y="2748280"/>
                  </a:lnTo>
                  <a:lnTo>
                    <a:pt x="2258618" y="2737486"/>
                  </a:lnTo>
                  <a:lnTo>
                    <a:pt x="2242432" y="2730184"/>
                  </a:lnTo>
                  <a:lnTo>
                    <a:pt x="2245287" y="2720658"/>
                  </a:lnTo>
                  <a:lnTo>
                    <a:pt x="2261156" y="2707958"/>
                  </a:lnTo>
                  <a:lnTo>
                    <a:pt x="2261156" y="2703514"/>
                  </a:lnTo>
                  <a:lnTo>
                    <a:pt x="2245287" y="2694307"/>
                  </a:lnTo>
                  <a:lnTo>
                    <a:pt x="2232909" y="2720024"/>
                  </a:lnTo>
                  <a:lnTo>
                    <a:pt x="2214502" y="2707641"/>
                  </a:lnTo>
                  <a:lnTo>
                    <a:pt x="2211646" y="2733675"/>
                  </a:lnTo>
                  <a:lnTo>
                    <a:pt x="2197998" y="2725421"/>
                  </a:lnTo>
                  <a:cubicBezTo>
                    <a:pt x="2197681" y="2720870"/>
                    <a:pt x="2197363" y="2716319"/>
                    <a:pt x="2197046" y="2711768"/>
                  </a:cubicBezTo>
                  <a:lnTo>
                    <a:pt x="2191333" y="2703196"/>
                  </a:lnTo>
                  <a:lnTo>
                    <a:pt x="2204980" y="2676845"/>
                  </a:lnTo>
                  <a:lnTo>
                    <a:pt x="2223072" y="2685099"/>
                  </a:lnTo>
                  <a:lnTo>
                    <a:pt x="2224976" y="2659700"/>
                  </a:lnTo>
                  <a:lnTo>
                    <a:pt x="2227833" y="2657478"/>
                  </a:lnTo>
                  <a:lnTo>
                    <a:pt x="2233862" y="2652715"/>
                  </a:lnTo>
                  <a:lnTo>
                    <a:pt x="2237035" y="2649540"/>
                  </a:lnTo>
                  <a:lnTo>
                    <a:pt x="2239257" y="2646683"/>
                  </a:lnTo>
                  <a:lnTo>
                    <a:pt x="2241161" y="2644460"/>
                  </a:lnTo>
                  <a:lnTo>
                    <a:pt x="2241479" y="2643508"/>
                  </a:lnTo>
                  <a:lnTo>
                    <a:pt x="2241479" y="2642873"/>
                  </a:lnTo>
                  <a:lnTo>
                    <a:pt x="2241479" y="2642555"/>
                  </a:lnTo>
                  <a:lnTo>
                    <a:pt x="2241798" y="2642555"/>
                  </a:lnTo>
                  <a:lnTo>
                    <a:pt x="2243702" y="2642873"/>
                  </a:lnTo>
                  <a:lnTo>
                    <a:pt x="2248461" y="2646048"/>
                  </a:lnTo>
                  <a:lnTo>
                    <a:pt x="2256713" y="2651127"/>
                  </a:lnTo>
                  <a:lnTo>
                    <a:pt x="2264966" y="2632078"/>
                  </a:lnTo>
                  <a:lnTo>
                    <a:pt x="2259571" y="2626999"/>
                  </a:lnTo>
                  <a:lnTo>
                    <a:pt x="2242432" y="2639698"/>
                  </a:lnTo>
                  <a:lnTo>
                    <a:pt x="2232909" y="2632395"/>
                  </a:lnTo>
                  <a:lnTo>
                    <a:pt x="2216406" y="2645095"/>
                  </a:lnTo>
                  <a:lnTo>
                    <a:pt x="2211646" y="2633665"/>
                  </a:lnTo>
                  <a:lnTo>
                    <a:pt x="2225609" y="2614615"/>
                  </a:lnTo>
                  <a:lnTo>
                    <a:pt x="2237035" y="2592073"/>
                  </a:lnTo>
                  <a:lnTo>
                    <a:pt x="2260205" y="2583819"/>
                  </a:lnTo>
                  <a:lnTo>
                    <a:pt x="2263060" y="2568896"/>
                  </a:lnTo>
                  <a:lnTo>
                    <a:pt x="2245287" y="2569214"/>
                  </a:lnTo>
                  <a:lnTo>
                    <a:pt x="2264013" y="2548576"/>
                  </a:lnTo>
                  <a:lnTo>
                    <a:pt x="2274486" y="2524764"/>
                  </a:lnTo>
                  <a:lnTo>
                    <a:pt x="2276390" y="2521589"/>
                  </a:lnTo>
                  <a:lnTo>
                    <a:pt x="2288133" y="2517779"/>
                  </a:lnTo>
                  <a:lnTo>
                    <a:pt x="2285278" y="2560324"/>
                  </a:lnTo>
                  <a:lnTo>
                    <a:pt x="2292893" y="2570485"/>
                  </a:lnTo>
                  <a:lnTo>
                    <a:pt x="2297656" y="2512700"/>
                  </a:lnTo>
                  <a:lnTo>
                    <a:pt x="2328123" y="2498726"/>
                  </a:lnTo>
                  <a:lnTo>
                    <a:pt x="2315429" y="2494594"/>
                  </a:lnTo>
                  <a:lnTo>
                    <a:pt x="2290038" y="2503489"/>
                  </a:lnTo>
                  <a:lnTo>
                    <a:pt x="2293212" y="2487610"/>
                  </a:lnTo>
                  <a:lnTo>
                    <a:pt x="2278612" y="2503489"/>
                  </a:lnTo>
                  <a:lnTo>
                    <a:pt x="2250048" y="2517144"/>
                  </a:lnTo>
                  <a:lnTo>
                    <a:pt x="2241798" y="2546990"/>
                  </a:lnTo>
                  <a:lnTo>
                    <a:pt x="2213550" y="2566039"/>
                  </a:lnTo>
                  <a:lnTo>
                    <a:pt x="2206249" y="2575564"/>
                  </a:lnTo>
                  <a:lnTo>
                    <a:pt x="2183715" y="2563182"/>
                  </a:lnTo>
                  <a:lnTo>
                    <a:pt x="2169117" y="2573658"/>
                  </a:lnTo>
                  <a:lnTo>
                    <a:pt x="2149756" y="2544449"/>
                  </a:lnTo>
                  <a:cubicBezTo>
                    <a:pt x="2149650" y="2541380"/>
                    <a:pt x="2149545" y="2538311"/>
                    <a:pt x="2149439" y="2535242"/>
                  </a:cubicBezTo>
                  <a:lnTo>
                    <a:pt x="2166578" y="2537146"/>
                  </a:lnTo>
                  <a:lnTo>
                    <a:pt x="2168800" y="2516191"/>
                  </a:lnTo>
                  <a:lnTo>
                    <a:pt x="2183399" y="2530480"/>
                  </a:lnTo>
                  <a:lnTo>
                    <a:pt x="2216088" y="2509202"/>
                  </a:lnTo>
                  <a:lnTo>
                    <a:pt x="2187842" y="2511428"/>
                  </a:lnTo>
                  <a:lnTo>
                    <a:pt x="2178955" y="2506347"/>
                  </a:lnTo>
                  <a:lnTo>
                    <a:pt x="2176734" y="2489517"/>
                  </a:lnTo>
                  <a:lnTo>
                    <a:pt x="2203076" y="2475554"/>
                  </a:lnTo>
                  <a:lnTo>
                    <a:pt x="2181178" y="2477773"/>
                  </a:lnTo>
                  <a:cubicBezTo>
                    <a:pt x="2181390" y="2473540"/>
                    <a:pt x="2181601" y="2469306"/>
                    <a:pt x="2181813" y="2465073"/>
                  </a:cubicBezTo>
                  <a:lnTo>
                    <a:pt x="2169117" y="2453962"/>
                  </a:lnTo>
                  <a:lnTo>
                    <a:pt x="2180543" y="2439040"/>
                  </a:lnTo>
                  <a:lnTo>
                    <a:pt x="2172290" y="2438087"/>
                  </a:lnTo>
                  <a:lnTo>
                    <a:pt x="2159594" y="2444438"/>
                  </a:lnTo>
                  <a:lnTo>
                    <a:pt x="2141505" y="2433007"/>
                  </a:lnTo>
                  <a:lnTo>
                    <a:pt x="2149756" y="2422530"/>
                  </a:lnTo>
                  <a:lnTo>
                    <a:pt x="2138331" y="2421258"/>
                  </a:lnTo>
                  <a:lnTo>
                    <a:pt x="2143091" y="2403163"/>
                  </a:lnTo>
                  <a:lnTo>
                    <a:pt x="2158959" y="2402208"/>
                  </a:lnTo>
                  <a:lnTo>
                    <a:pt x="2184669" y="2408243"/>
                  </a:lnTo>
                  <a:lnTo>
                    <a:pt x="2209741" y="2392366"/>
                  </a:lnTo>
                  <a:lnTo>
                    <a:pt x="2253223" y="2401575"/>
                  </a:lnTo>
                  <a:lnTo>
                    <a:pt x="2274486" y="2389510"/>
                  </a:lnTo>
                  <a:lnTo>
                    <a:pt x="2317968" y="2416815"/>
                  </a:lnTo>
                  <a:lnTo>
                    <a:pt x="2312891" y="2438722"/>
                  </a:lnTo>
                  <a:lnTo>
                    <a:pt x="2328441" y="2426022"/>
                  </a:lnTo>
                  <a:lnTo>
                    <a:pt x="2341136" y="2440627"/>
                  </a:lnTo>
                  <a:lnTo>
                    <a:pt x="2347484" y="2426022"/>
                  </a:lnTo>
                  <a:lnTo>
                    <a:pt x="2329710" y="2412053"/>
                  </a:lnTo>
                  <a:lnTo>
                    <a:pt x="2325902" y="2398716"/>
                  </a:lnTo>
                  <a:lnTo>
                    <a:pt x="2386204" y="2376172"/>
                  </a:lnTo>
                  <a:lnTo>
                    <a:pt x="2384935" y="2359030"/>
                  </a:lnTo>
                  <a:lnTo>
                    <a:pt x="2353197" y="2371094"/>
                  </a:lnTo>
                  <a:lnTo>
                    <a:pt x="2361765" y="2356172"/>
                  </a:lnTo>
                  <a:cubicBezTo>
                    <a:pt x="2361659" y="2348023"/>
                    <a:pt x="2361554" y="2339874"/>
                    <a:pt x="2361448" y="2331725"/>
                  </a:cubicBezTo>
                  <a:lnTo>
                    <a:pt x="2383348" y="2299021"/>
                  </a:lnTo>
                  <a:lnTo>
                    <a:pt x="2345898" y="2332040"/>
                  </a:lnTo>
                  <a:lnTo>
                    <a:pt x="2345898" y="2368872"/>
                  </a:lnTo>
                  <a:lnTo>
                    <a:pt x="2330346" y="2378397"/>
                  </a:lnTo>
                  <a:lnTo>
                    <a:pt x="2320824" y="2367285"/>
                  </a:lnTo>
                  <a:lnTo>
                    <a:pt x="2313208" y="2374587"/>
                  </a:lnTo>
                  <a:lnTo>
                    <a:pt x="2271948" y="2374904"/>
                  </a:lnTo>
                  <a:lnTo>
                    <a:pt x="2271948" y="2363157"/>
                  </a:lnTo>
                  <a:lnTo>
                    <a:pt x="2287500" y="2339979"/>
                  </a:lnTo>
                  <a:lnTo>
                    <a:pt x="2263378" y="2359030"/>
                  </a:lnTo>
                  <a:lnTo>
                    <a:pt x="2263378" y="2376172"/>
                  </a:lnTo>
                  <a:lnTo>
                    <a:pt x="2245605" y="2379350"/>
                  </a:lnTo>
                  <a:lnTo>
                    <a:pt x="2210694" y="2377443"/>
                  </a:lnTo>
                  <a:lnTo>
                    <a:pt x="2176100" y="2399987"/>
                  </a:lnTo>
                  <a:lnTo>
                    <a:pt x="2153882" y="2391732"/>
                  </a:lnTo>
                  <a:lnTo>
                    <a:pt x="2145948" y="2379350"/>
                  </a:lnTo>
                  <a:lnTo>
                    <a:pt x="2160864" y="2371729"/>
                  </a:lnTo>
                  <a:lnTo>
                    <a:pt x="2136427" y="2362204"/>
                  </a:lnTo>
                  <a:lnTo>
                    <a:pt x="2178639" y="2342201"/>
                  </a:lnTo>
                  <a:lnTo>
                    <a:pt x="2167847" y="2339979"/>
                  </a:lnTo>
                  <a:lnTo>
                    <a:pt x="2173243" y="2326326"/>
                  </a:lnTo>
                  <a:lnTo>
                    <a:pt x="2188160" y="2322834"/>
                  </a:lnTo>
                  <a:lnTo>
                    <a:pt x="2158008" y="2303150"/>
                  </a:lnTo>
                  <a:lnTo>
                    <a:pt x="2166578" y="2294574"/>
                  </a:lnTo>
                  <a:lnTo>
                    <a:pt x="2133571" y="2274889"/>
                  </a:lnTo>
                  <a:lnTo>
                    <a:pt x="2157057" y="2271715"/>
                  </a:lnTo>
                  <a:lnTo>
                    <a:pt x="2154518" y="2256790"/>
                  </a:lnTo>
                  <a:lnTo>
                    <a:pt x="2160864" y="2256790"/>
                  </a:lnTo>
                  <a:lnTo>
                    <a:pt x="2173560" y="2244090"/>
                  </a:lnTo>
                  <a:lnTo>
                    <a:pt x="2187525" y="2258697"/>
                  </a:lnTo>
                  <a:lnTo>
                    <a:pt x="2200219" y="2265998"/>
                  </a:lnTo>
                  <a:lnTo>
                    <a:pt x="2203395" y="2253298"/>
                  </a:lnTo>
                  <a:lnTo>
                    <a:pt x="2226246" y="2245361"/>
                  </a:lnTo>
                  <a:lnTo>
                    <a:pt x="2252906" y="2258377"/>
                  </a:lnTo>
                  <a:lnTo>
                    <a:pt x="2266552" y="2244090"/>
                  </a:lnTo>
                  <a:lnTo>
                    <a:pt x="2266552" y="2235835"/>
                  </a:lnTo>
                  <a:lnTo>
                    <a:pt x="2213550" y="2243773"/>
                  </a:lnTo>
                  <a:lnTo>
                    <a:pt x="2197681" y="2239644"/>
                  </a:lnTo>
                  <a:lnTo>
                    <a:pt x="2204029" y="2231072"/>
                  </a:lnTo>
                  <a:lnTo>
                    <a:pt x="2233862" y="2227898"/>
                  </a:lnTo>
                  <a:lnTo>
                    <a:pt x="2254492" y="2222181"/>
                  </a:lnTo>
                  <a:lnTo>
                    <a:pt x="2236401" y="2212020"/>
                  </a:lnTo>
                  <a:lnTo>
                    <a:pt x="2249414" y="2203448"/>
                  </a:lnTo>
                  <a:lnTo>
                    <a:pt x="2244970" y="2194876"/>
                  </a:lnTo>
                  <a:lnTo>
                    <a:pt x="2230053" y="2187889"/>
                  </a:lnTo>
                  <a:lnTo>
                    <a:pt x="2238304" y="2165664"/>
                  </a:lnTo>
                  <a:lnTo>
                    <a:pt x="2261791" y="2150423"/>
                  </a:lnTo>
                  <a:lnTo>
                    <a:pt x="2278612" y="2184079"/>
                  </a:lnTo>
                  <a:lnTo>
                    <a:pt x="2285912" y="2178682"/>
                  </a:lnTo>
                  <a:lnTo>
                    <a:pt x="2279565" y="2166298"/>
                  </a:lnTo>
                  <a:lnTo>
                    <a:pt x="2281469" y="2138677"/>
                  </a:lnTo>
                  <a:lnTo>
                    <a:pt x="2300512" y="2135500"/>
                  </a:lnTo>
                  <a:lnTo>
                    <a:pt x="2314476" y="2151058"/>
                  </a:lnTo>
                  <a:lnTo>
                    <a:pt x="2307177" y="2195194"/>
                  </a:lnTo>
                  <a:lnTo>
                    <a:pt x="2318920" y="2195194"/>
                  </a:lnTo>
                  <a:lnTo>
                    <a:pt x="2329076" y="2158361"/>
                  </a:lnTo>
                  <a:lnTo>
                    <a:pt x="2356688" y="2158044"/>
                  </a:lnTo>
                  <a:lnTo>
                    <a:pt x="2361131" y="2146612"/>
                  </a:lnTo>
                  <a:lnTo>
                    <a:pt x="2321776" y="2142486"/>
                  </a:lnTo>
                  <a:lnTo>
                    <a:pt x="2319237" y="2125021"/>
                  </a:lnTo>
                  <a:lnTo>
                    <a:pt x="2297020" y="2113274"/>
                  </a:lnTo>
                  <a:lnTo>
                    <a:pt x="2285594" y="2125021"/>
                  </a:lnTo>
                  <a:lnTo>
                    <a:pt x="2278294" y="2118988"/>
                  </a:lnTo>
                  <a:lnTo>
                    <a:pt x="2283373" y="2109465"/>
                  </a:lnTo>
                  <a:lnTo>
                    <a:pt x="2297973" y="2100891"/>
                  </a:lnTo>
                  <a:lnTo>
                    <a:pt x="2310667" y="2099304"/>
                  </a:lnTo>
                  <a:lnTo>
                    <a:pt x="2326855" y="2092953"/>
                  </a:lnTo>
                  <a:lnTo>
                    <a:pt x="2344627" y="2103432"/>
                  </a:lnTo>
                  <a:lnTo>
                    <a:pt x="2352880" y="2098033"/>
                  </a:lnTo>
                  <a:lnTo>
                    <a:pt x="2373509" y="2117719"/>
                  </a:lnTo>
                  <a:lnTo>
                    <a:pt x="2388426" y="2113591"/>
                  </a:lnTo>
                  <a:lnTo>
                    <a:pt x="2390965" y="2100891"/>
                  </a:lnTo>
                  <a:lnTo>
                    <a:pt x="2364623" y="2097082"/>
                  </a:lnTo>
                  <a:lnTo>
                    <a:pt x="2364623" y="2087237"/>
                  </a:lnTo>
                  <a:lnTo>
                    <a:pt x="2392868" y="2073585"/>
                  </a:lnTo>
                  <a:lnTo>
                    <a:pt x="2361131" y="2063426"/>
                  </a:lnTo>
                  <a:lnTo>
                    <a:pt x="2344309" y="2067553"/>
                  </a:lnTo>
                  <a:lnTo>
                    <a:pt x="2321141" y="2069141"/>
                  </a:lnTo>
                  <a:lnTo>
                    <a:pt x="2338915" y="2050726"/>
                  </a:lnTo>
                  <a:lnTo>
                    <a:pt x="2320824" y="2045646"/>
                  </a:lnTo>
                  <a:lnTo>
                    <a:pt x="2318602" y="2029776"/>
                  </a:lnTo>
                  <a:lnTo>
                    <a:pt x="2346849" y="2010726"/>
                  </a:lnTo>
                  <a:lnTo>
                    <a:pt x="2363987" y="2025013"/>
                  </a:lnTo>
                  <a:lnTo>
                    <a:pt x="2377953" y="2033586"/>
                  </a:lnTo>
                  <a:lnTo>
                    <a:pt x="2390330" y="2019933"/>
                  </a:lnTo>
                  <a:lnTo>
                    <a:pt x="2395725" y="2026918"/>
                  </a:lnTo>
                  <a:lnTo>
                    <a:pt x="2422068" y="2016441"/>
                  </a:lnTo>
                  <a:lnTo>
                    <a:pt x="2401756" y="1998661"/>
                  </a:lnTo>
                  <a:lnTo>
                    <a:pt x="2384935" y="2011360"/>
                  </a:lnTo>
                  <a:lnTo>
                    <a:pt x="2370336" y="2004376"/>
                  </a:lnTo>
                  <a:lnTo>
                    <a:pt x="2373191" y="1984056"/>
                  </a:lnTo>
                  <a:lnTo>
                    <a:pt x="2394138" y="1977706"/>
                  </a:lnTo>
                  <a:lnTo>
                    <a:pt x="2409055" y="1966911"/>
                  </a:lnTo>
                  <a:lnTo>
                    <a:pt x="2423655" y="1967864"/>
                  </a:lnTo>
                  <a:cubicBezTo>
                    <a:pt x="2423973" y="1963631"/>
                    <a:pt x="2424290" y="1959397"/>
                    <a:pt x="2424608" y="1955164"/>
                  </a:cubicBezTo>
                  <a:lnTo>
                    <a:pt x="2438570" y="1958338"/>
                  </a:lnTo>
                  <a:lnTo>
                    <a:pt x="2445870" y="1965324"/>
                  </a:lnTo>
                  <a:lnTo>
                    <a:pt x="2460787" y="1944051"/>
                  </a:lnTo>
                  <a:lnTo>
                    <a:pt x="2480465" y="1914841"/>
                  </a:lnTo>
                  <a:lnTo>
                    <a:pt x="2502364" y="1913254"/>
                  </a:lnTo>
                  <a:lnTo>
                    <a:pt x="2520455" y="1906904"/>
                  </a:lnTo>
                  <a:lnTo>
                    <a:pt x="2529341" y="1928811"/>
                  </a:lnTo>
                  <a:lnTo>
                    <a:pt x="2553461" y="1919286"/>
                  </a:lnTo>
                  <a:lnTo>
                    <a:pt x="2543941" y="1902459"/>
                  </a:lnTo>
                  <a:lnTo>
                    <a:pt x="2538228" y="1886901"/>
                  </a:lnTo>
                  <a:lnTo>
                    <a:pt x="2585518" y="1865312"/>
                  </a:lnTo>
                  <a:lnTo>
                    <a:pt x="2609319" y="1891347"/>
                  </a:lnTo>
                  <a:lnTo>
                    <a:pt x="2603925" y="1913254"/>
                  </a:lnTo>
                  <a:lnTo>
                    <a:pt x="2607415" y="1925954"/>
                  </a:lnTo>
                  <a:lnTo>
                    <a:pt x="2630902" y="1923731"/>
                  </a:lnTo>
                  <a:lnTo>
                    <a:pt x="2619793" y="1910079"/>
                  </a:lnTo>
                  <a:lnTo>
                    <a:pt x="2626141" y="1900554"/>
                  </a:lnTo>
                  <a:lnTo>
                    <a:pt x="2665497" y="1901189"/>
                  </a:lnTo>
                  <a:lnTo>
                    <a:pt x="2678826" y="1889759"/>
                  </a:lnTo>
                  <a:lnTo>
                    <a:pt x="2665179" y="1871979"/>
                  </a:lnTo>
                  <a:lnTo>
                    <a:pt x="2684856" y="1851658"/>
                  </a:lnTo>
                  <a:lnTo>
                    <a:pt x="2739762" y="1824989"/>
                  </a:lnTo>
                  <a:lnTo>
                    <a:pt x="2727702" y="1843086"/>
                  </a:lnTo>
                  <a:lnTo>
                    <a:pt x="2755314" y="1832928"/>
                  </a:lnTo>
                  <a:lnTo>
                    <a:pt x="2757853" y="1817369"/>
                  </a:lnTo>
                  <a:lnTo>
                    <a:pt x="2733732" y="1816734"/>
                  </a:lnTo>
                  <a:lnTo>
                    <a:pt x="2743254" y="1805304"/>
                  </a:lnTo>
                  <a:cubicBezTo>
                    <a:pt x="2743360" y="1802129"/>
                    <a:pt x="2743465" y="1798954"/>
                    <a:pt x="2743571" y="1795779"/>
                  </a:cubicBezTo>
                  <a:lnTo>
                    <a:pt x="2735636" y="1791334"/>
                  </a:lnTo>
                  <a:lnTo>
                    <a:pt x="2750553" y="1786571"/>
                  </a:lnTo>
                  <a:lnTo>
                    <a:pt x="2749283" y="1782443"/>
                  </a:lnTo>
                  <a:lnTo>
                    <a:pt x="2732463" y="1785936"/>
                  </a:lnTo>
                  <a:lnTo>
                    <a:pt x="2723576" y="1801494"/>
                  </a:lnTo>
                  <a:lnTo>
                    <a:pt x="2655341" y="1817686"/>
                  </a:lnTo>
                  <a:lnTo>
                    <a:pt x="2652167" y="1822131"/>
                  </a:lnTo>
                  <a:lnTo>
                    <a:pt x="2724211" y="1806891"/>
                  </a:lnTo>
                  <a:lnTo>
                    <a:pt x="2726114" y="1817369"/>
                  </a:lnTo>
                  <a:lnTo>
                    <a:pt x="2673431" y="1835784"/>
                  </a:lnTo>
                  <a:lnTo>
                    <a:pt x="2648041" y="1871979"/>
                  </a:lnTo>
                  <a:lnTo>
                    <a:pt x="2615668" y="1886267"/>
                  </a:lnTo>
                  <a:lnTo>
                    <a:pt x="2597261" y="1856739"/>
                  </a:lnTo>
                  <a:lnTo>
                    <a:pt x="2607415" y="1833245"/>
                  </a:lnTo>
                  <a:lnTo>
                    <a:pt x="2587739" y="1846261"/>
                  </a:lnTo>
                  <a:lnTo>
                    <a:pt x="2578217" y="1843086"/>
                  </a:lnTo>
                  <a:cubicBezTo>
                    <a:pt x="2578111" y="1832503"/>
                    <a:pt x="2578006" y="1821919"/>
                    <a:pt x="2577900" y="1811336"/>
                  </a:cubicBezTo>
                  <a:lnTo>
                    <a:pt x="2599165" y="1807209"/>
                  </a:lnTo>
                  <a:lnTo>
                    <a:pt x="2622967" y="1785619"/>
                  </a:lnTo>
                  <a:lnTo>
                    <a:pt x="2598530" y="1780538"/>
                  </a:lnTo>
                  <a:lnTo>
                    <a:pt x="2596625" y="1767839"/>
                  </a:lnTo>
                  <a:lnTo>
                    <a:pt x="2627094" y="1760536"/>
                  </a:lnTo>
                  <a:lnTo>
                    <a:pt x="2619476" y="1751963"/>
                  </a:lnTo>
                  <a:lnTo>
                    <a:pt x="2625823" y="1733866"/>
                  </a:lnTo>
                  <a:lnTo>
                    <a:pt x="2644550" y="1726564"/>
                  </a:lnTo>
                  <a:lnTo>
                    <a:pt x="2656927" y="1685606"/>
                  </a:lnTo>
                  <a:lnTo>
                    <a:pt x="2672796" y="1686241"/>
                  </a:lnTo>
                  <a:lnTo>
                    <a:pt x="2677239" y="1672588"/>
                  </a:lnTo>
                  <a:lnTo>
                    <a:pt x="2695013" y="1652269"/>
                  </a:lnTo>
                  <a:lnTo>
                    <a:pt x="2703264" y="1658619"/>
                  </a:lnTo>
                  <a:lnTo>
                    <a:pt x="2721355" y="1676398"/>
                  </a:lnTo>
                  <a:lnTo>
                    <a:pt x="2735320" y="1675128"/>
                  </a:lnTo>
                  <a:lnTo>
                    <a:pt x="2719133" y="1659253"/>
                  </a:lnTo>
                  <a:lnTo>
                    <a:pt x="2721355" y="1651316"/>
                  </a:lnTo>
                  <a:lnTo>
                    <a:pt x="2745793" y="1659253"/>
                  </a:lnTo>
                  <a:lnTo>
                    <a:pt x="2749918" y="1656079"/>
                  </a:lnTo>
                  <a:lnTo>
                    <a:pt x="2743254" y="1642426"/>
                  </a:lnTo>
                  <a:lnTo>
                    <a:pt x="2741349" y="1624646"/>
                  </a:lnTo>
                  <a:lnTo>
                    <a:pt x="2750870" y="1620201"/>
                  </a:lnTo>
                  <a:lnTo>
                    <a:pt x="2771499" y="1600833"/>
                  </a:lnTo>
                  <a:lnTo>
                    <a:pt x="2763248" y="1591944"/>
                  </a:lnTo>
                  <a:lnTo>
                    <a:pt x="2742936" y="1608771"/>
                  </a:lnTo>
                  <a:lnTo>
                    <a:pt x="2733732" y="1609723"/>
                  </a:lnTo>
                  <a:lnTo>
                    <a:pt x="2730241" y="1603374"/>
                  </a:lnTo>
                  <a:lnTo>
                    <a:pt x="2741983" y="1579561"/>
                  </a:lnTo>
                  <a:lnTo>
                    <a:pt x="2752459" y="1580196"/>
                  </a:lnTo>
                  <a:lnTo>
                    <a:pt x="2769278" y="1572576"/>
                  </a:lnTo>
                  <a:lnTo>
                    <a:pt x="2766105" y="1549399"/>
                  </a:lnTo>
                  <a:lnTo>
                    <a:pt x="2779435" y="1533524"/>
                  </a:lnTo>
                  <a:lnTo>
                    <a:pt x="2799430" y="1528127"/>
                  </a:lnTo>
                  <a:lnTo>
                    <a:pt x="2804825" y="1517649"/>
                  </a:lnTo>
                  <a:lnTo>
                    <a:pt x="2813077" y="1509077"/>
                  </a:lnTo>
                  <a:lnTo>
                    <a:pt x="2818790" y="1531937"/>
                  </a:lnTo>
                  <a:lnTo>
                    <a:pt x="2830215" y="1541461"/>
                  </a:lnTo>
                  <a:lnTo>
                    <a:pt x="2842592" y="1520189"/>
                  </a:lnTo>
                  <a:lnTo>
                    <a:pt x="2837515" y="1515109"/>
                  </a:lnTo>
                  <a:lnTo>
                    <a:pt x="2855288" y="1505584"/>
                  </a:lnTo>
                  <a:lnTo>
                    <a:pt x="2863540" y="1493836"/>
                  </a:lnTo>
                  <a:lnTo>
                    <a:pt x="2859414" y="1486534"/>
                  </a:lnTo>
                  <a:lnTo>
                    <a:pt x="2845767" y="1504314"/>
                  </a:lnTo>
                  <a:lnTo>
                    <a:pt x="2832120" y="1513204"/>
                  </a:lnTo>
                  <a:lnTo>
                    <a:pt x="2828945" y="1481137"/>
                  </a:lnTo>
                  <a:cubicBezTo>
                    <a:pt x="2828839" y="1480502"/>
                    <a:pt x="2828734" y="1479867"/>
                    <a:pt x="2828628" y="1479232"/>
                  </a:cubicBezTo>
                  <a:lnTo>
                    <a:pt x="2825772" y="1481137"/>
                  </a:lnTo>
                  <a:lnTo>
                    <a:pt x="2819425" y="1484629"/>
                  </a:lnTo>
                  <a:lnTo>
                    <a:pt x="2806729" y="1509077"/>
                  </a:lnTo>
                  <a:lnTo>
                    <a:pt x="2794987" y="1503996"/>
                  </a:lnTo>
                  <a:lnTo>
                    <a:pt x="2801335" y="1488122"/>
                  </a:lnTo>
                  <a:lnTo>
                    <a:pt x="2807047" y="1481137"/>
                  </a:lnTo>
                  <a:lnTo>
                    <a:pt x="2815933" y="1470024"/>
                  </a:lnTo>
                  <a:lnTo>
                    <a:pt x="2827359" y="1465897"/>
                  </a:lnTo>
                  <a:lnTo>
                    <a:pt x="2821012" y="1454149"/>
                  </a:lnTo>
                  <a:lnTo>
                    <a:pt x="2825137" y="1438274"/>
                  </a:lnTo>
                  <a:lnTo>
                    <a:pt x="2832436" y="1441449"/>
                  </a:lnTo>
                  <a:cubicBezTo>
                    <a:pt x="2832859" y="1448011"/>
                    <a:pt x="2833283" y="1454572"/>
                    <a:pt x="2833706" y="1461134"/>
                  </a:cubicBezTo>
                  <a:lnTo>
                    <a:pt x="2840371" y="1467484"/>
                  </a:lnTo>
                  <a:lnTo>
                    <a:pt x="2859414" y="1481137"/>
                  </a:lnTo>
                  <a:lnTo>
                    <a:pt x="2862588" y="1483042"/>
                  </a:lnTo>
                  <a:cubicBezTo>
                    <a:pt x="2862482" y="1482407"/>
                    <a:pt x="2862377" y="1481772"/>
                    <a:pt x="2862271" y="1481137"/>
                  </a:cubicBezTo>
                  <a:lnTo>
                    <a:pt x="2860366" y="1474152"/>
                  </a:lnTo>
                  <a:lnTo>
                    <a:pt x="2854653" y="1441132"/>
                  </a:lnTo>
                  <a:lnTo>
                    <a:pt x="2836563" y="1430972"/>
                  </a:lnTo>
                  <a:lnTo>
                    <a:pt x="2833072" y="1410017"/>
                  </a:lnTo>
                  <a:lnTo>
                    <a:pt x="2847036" y="1405255"/>
                  </a:lnTo>
                  <a:lnTo>
                    <a:pt x="2852749" y="1426527"/>
                  </a:lnTo>
                  <a:lnTo>
                    <a:pt x="2864174" y="1423987"/>
                  </a:lnTo>
                  <a:lnTo>
                    <a:pt x="2868300" y="1403350"/>
                  </a:lnTo>
                  <a:lnTo>
                    <a:pt x="2848941" y="1392554"/>
                  </a:lnTo>
                  <a:lnTo>
                    <a:pt x="2854970" y="1378267"/>
                  </a:lnTo>
                  <a:lnTo>
                    <a:pt x="2874013" y="1375727"/>
                  </a:lnTo>
                  <a:lnTo>
                    <a:pt x="2865761" y="1360170"/>
                  </a:lnTo>
                  <a:lnTo>
                    <a:pt x="2872744" y="1346200"/>
                  </a:lnTo>
                  <a:lnTo>
                    <a:pt x="2899721" y="1361757"/>
                  </a:lnTo>
                  <a:lnTo>
                    <a:pt x="2904482" y="1355407"/>
                  </a:lnTo>
                  <a:lnTo>
                    <a:pt x="2886390" y="1337945"/>
                  </a:lnTo>
                  <a:cubicBezTo>
                    <a:pt x="2886813" y="1332547"/>
                    <a:pt x="2887237" y="1327150"/>
                    <a:pt x="2887660" y="1321752"/>
                  </a:cubicBezTo>
                  <a:lnTo>
                    <a:pt x="2864174" y="1337945"/>
                  </a:lnTo>
                  <a:lnTo>
                    <a:pt x="2844496" y="1366519"/>
                  </a:lnTo>
                  <a:lnTo>
                    <a:pt x="2834976" y="1356360"/>
                  </a:lnTo>
                  <a:lnTo>
                    <a:pt x="2854970" y="1345247"/>
                  </a:lnTo>
                  <a:lnTo>
                    <a:pt x="2850527" y="1331912"/>
                  </a:lnTo>
                  <a:lnTo>
                    <a:pt x="2827041" y="1327467"/>
                  </a:lnTo>
                  <a:lnTo>
                    <a:pt x="2834659" y="1308735"/>
                  </a:lnTo>
                  <a:lnTo>
                    <a:pt x="2850527" y="1323340"/>
                  </a:lnTo>
                  <a:lnTo>
                    <a:pt x="2888296" y="1308100"/>
                  </a:lnTo>
                  <a:lnTo>
                    <a:pt x="2890518" y="1278890"/>
                  </a:lnTo>
                  <a:lnTo>
                    <a:pt x="2898768" y="1278255"/>
                  </a:lnTo>
                  <a:lnTo>
                    <a:pt x="2925112" y="1271905"/>
                  </a:lnTo>
                  <a:lnTo>
                    <a:pt x="2936854" y="1286510"/>
                  </a:lnTo>
                  <a:lnTo>
                    <a:pt x="2945741" y="1306830"/>
                  </a:lnTo>
                  <a:lnTo>
                    <a:pt x="2953675" y="1290637"/>
                  </a:lnTo>
                  <a:lnTo>
                    <a:pt x="2975891" y="1279843"/>
                  </a:lnTo>
                  <a:lnTo>
                    <a:pt x="2984143" y="1264285"/>
                  </a:lnTo>
                  <a:lnTo>
                    <a:pt x="2954945" y="1267460"/>
                  </a:lnTo>
                  <a:lnTo>
                    <a:pt x="2946376" y="1276033"/>
                  </a:lnTo>
                  <a:lnTo>
                    <a:pt x="2925746" y="1242377"/>
                  </a:lnTo>
                  <a:lnTo>
                    <a:pt x="2918447" y="1238250"/>
                  </a:lnTo>
                  <a:lnTo>
                    <a:pt x="2920351" y="1219200"/>
                  </a:lnTo>
                  <a:lnTo>
                    <a:pt x="2935267" y="1221423"/>
                  </a:lnTo>
                  <a:lnTo>
                    <a:pt x="2941297" y="1202373"/>
                  </a:lnTo>
                  <a:lnTo>
                    <a:pt x="2907338" y="1198563"/>
                  </a:lnTo>
                  <a:lnTo>
                    <a:pt x="2908607" y="1184593"/>
                  </a:lnTo>
                  <a:lnTo>
                    <a:pt x="2939394" y="1183323"/>
                  </a:lnTo>
                  <a:lnTo>
                    <a:pt x="2919081" y="1175068"/>
                  </a:lnTo>
                  <a:lnTo>
                    <a:pt x="2926063" y="1166495"/>
                  </a:lnTo>
                  <a:lnTo>
                    <a:pt x="2943202" y="1173798"/>
                  </a:lnTo>
                  <a:lnTo>
                    <a:pt x="2948280" y="1164273"/>
                  </a:lnTo>
                  <a:lnTo>
                    <a:pt x="2940980" y="1155065"/>
                  </a:lnTo>
                  <a:lnTo>
                    <a:pt x="2943202" y="1143318"/>
                  </a:lnTo>
                  <a:lnTo>
                    <a:pt x="2968273" y="1139825"/>
                  </a:lnTo>
                  <a:lnTo>
                    <a:pt x="2953358" y="1131570"/>
                  </a:lnTo>
                  <a:lnTo>
                    <a:pt x="2942884" y="1119187"/>
                  </a:lnTo>
                  <a:lnTo>
                    <a:pt x="2946058" y="1109662"/>
                  </a:lnTo>
                  <a:lnTo>
                    <a:pt x="2965102" y="1113473"/>
                  </a:lnTo>
                  <a:lnTo>
                    <a:pt x="2969862" y="1100772"/>
                  </a:lnTo>
                  <a:lnTo>
                    <a:pt x="2984778" y="1106170"/>
                  </a:lnTo>
                  <a:lnTo>
                    <a:pt x="2996522" y="1093470"/>
                  </a:lnTo>
                  <a:lnTo>
                    <a:pt x="3010169" y="1094105"/>
                  </a:lnTo>
                  <a:lnTo>
                    <a:pt x="3014294" y="1066800"/>
                  </a:lnTo>
                  <a:lnTo>
                    <a:pt x="3027942" y="1062355"/>
                  </a:lnTo>
                  <a:lnTo>
                    <a:pt x="3034289" y="1054735"/>
                  </a:lnTo>
                  <a:lnTo>
                    <a:pt x="3062536" y="1052830"/>
                  </a:lnTo>
                  <a:lnTo>
                    <a:pt x="3082848" y="1044892"/>
                  </a:lnTo>
                  <a:lnTo>
                    <a:pt x="3104107" y="1064577"/>
                  </a:lnTo>
                  <a:lnTo>
                    <a:pt x="3119976" y="1045527"/>
                  </a:lnTo>
                  <a:lnTo>
                    <a:pt x="3102520" y="1029017"/>
                  </a:lnTo>
                  <a:lnTo>
                    <a:pt x="3083799" y="1030287"/>
                  </a:lnTo>
                  <a:lnTo>
                    <a:pt x="3074913" y="1017587"/>
                  </a:lnTo>
                  <a:lnTo>
                    <a:pt x="3058410" y="1028382"/>
                  </a:lnTo>
                  <a:lnTo>
                    <a:pt x="3052697" y="1010602"/>
                  </a:lnTo>
                  <a:lnTo>
                    <a:pt x="3043175" y="1005204"/>
                  </a:lnTo>
                  <a:lnTo>
                    <a:pt x="3049206" y="973770"/>
                  </a:lnTo>
                  <a:lnTo>
                    <a:pt x="3072057" y="948370"/>
                  </a:lnTo>
                  <a:lnTo>
                    <a:pt x="3079991" y="969325"/>
                  </a:lnTo>
                  <a:lnTo>
                    <a:pt x="3093634" y="972500"/>
                  </a:lnTo>
                  <a:lnTo>
                    <a:pt x="3099029" y="980437"/>
                  </a:lnTo>
                  <a:lnTo>
                    <a:pt x="3110772" y="974087"/>
                  </a:lnTo>
                  <a:lnTo>
                    <a:pt x="3125689" y="985517"/>
                  </a:lnTo>
                  <a:lnTo>
                    <a:pt x="3140605" y="979167"/>
                  </a:lnTo>
                  <a:lnTo>
                    <a:pt x="3133623" y="967737"/>
                  </a:lnTo>
                  <a:lnTo>
                    <a:pt x="3150762" y="948687"/>
                  </a:lnTo>
                  <a:lnTo>
                    <a:pt x="3128545" y="959165"/>
                  </a:lnTo>
                  <a:lnTo>
                    <a:pt x="3107598" y="961387"/>
                  </a:lnTo>
                  <a:lnTo>
                    <a:pt x="3100933" y="952180"/>
                  </a:lnTo>
                  <a:lnTo>
                    <a:pt x="3120928" y="940432"/>
                  </a:lnTo>
                  <a:lnTo>
                    <a:pt x="3136480" y="921065"/>
                  </a:lnTo>
                  <a:lnTo>
                    <a:pt x="3125054" y="914080"/>
                  </a:lnTo>
                  <a:lnTo>
                    <a:pt x="3137749" y="903285"/>
                  </a:lnTo>
                  <a:lnTo>
                    <a:pt x="3126006" y="895982"/>
                  </a:lnTo>
                  <a:lnTo>
                    <a:pt x="3117437" y="886775"/>
                  </a:lnTo>
                  <a:lnTo>
                    <a:pt x="3130767" y="865502"/>
                  </a:lnTo>
                  <a:lnTo>
                    <a:pt x="3139971" y="846453"/>
                  </a:lnTo>
                  <a:lnTo>
                    <a:pt x="3158061" y="839150"/>
                  </a:lnTo>
                  <a:lnTo>
                    <a:pt x="3169487" y="806130"/>
                  </a:lnTo>
                  <a:lnTo>
                    <a:pt x="3179008" y="806130"/>
                  </a:lnTo>
                  <a:lnTo>
                    <a:pt x="3174882" y="816607"/>
                  </a:lnTo>
                  <a:lnTo>
                    <a:pt x="3180278" y="839785"/>
                  </a:lnTo>
                  <a:lnTo>
                    <a:pt x="3190116" y="854390"/>
                  </a:lnTo>
                  <a:lnTo>
                    <a:pt x="3192021" y="868995"/>
                  </a:lnTo>
                  <a:lnTo>
                    <a:pt x="3200590" y="852167"/>
                  </a:lnTo>
                  <a:lnTo>
                    <a:pt x="3218680" y="858518"/>
                  </a:lnTo>
                  <a:lnTo>
                    <a:pt x="3225028" y="849945"/>
                  </a:lnTo>
                  <a:lnTo>
                    <a:pt x="3219315" y="840420"/>
                  </a:lnTo>
                  <a:lnTo>
                    <a:pt x="3191069" y="848357"/>
                  </a:lnTo>
                  <a:lnTo>
                    <a:pt x="3195194" y="835340"/>
                  </a:lnTo>
                  <a:lnTo>
                    <a:pt x="3209794" y="835023"/>
                  </a:lnTo>
                  <a:lnTo>
                    <a:pt x="3217094" y="827720"/>
                  </a:lnTo>
                  <a:lnTo>
                    <a:pt x="3204398" y="809940"/>
                  </a:lnTo>
                  <a:lnTo>
                    <a:pt x="3218046" y="803590"/>
                  </a:lnTo>
                  <a:lnTo>
                    <a:pt x="3208207" y="786762"/>
                  </a:lnTo>
                  <a:lnTo>
                    <a:pt x="3190434" y="777555"/>
                  </a:lnTo>
                  <a:lnTo>
                    <a:pt x="3204716" y="760410"/>
                  </a:lnTo>
                  <a:lnTo>
                    <a:pt x="3237723" y="746440"/>
                  </a:lnTo>
                  <a:lnTo>
                    <a:pt x="3256766" y="757870"/>
                  </a:lnTo>
                  <a:lnTo>
                    <a:pt x="3273904" y="744853"/>
                  </a:lnTo>
                  <a:lnTo>
                    <a:pt x="3287551" y="776285"/>
                  </a:lnTo>
                  <a:lnTo>
                    <a:pt x="3305642" y="776285"/>
                  </a:lnTo>
                  <a:lnTo>
                    <a:pt x="3294851" y="757553"/>
                  </a:lnTo>
                  <a:lnTo>
                    <a:pt x="3315798" y="744535"/>
                  </a:lnTo>
                  <a:lnTo>
                    <a:pt x="3326589" y="729613"/>
                  </a:lnTo>
                  <a:lnTo>
                    <a:pt x="3312624" y="723580"/>
                  </a:lnTo>
                  <a:lnTo>
                    <a:pt x="3320876" y="705800"/>
                  </a:lnTo>
                  <a:lnTo>
                    <a:pt x="3310085" y="703578"/>
                  </a:lnTo>
                  <a:lnTo>
                    <a:pt x="3281839" y="732470"/>
                  </a:lnTo>
                  <a:lnTo>
                    <a:pt x="3269143" y="728343"/>
                  </a:lnTo>
                  <a:lnTo>
                    <a:pt x="3263748" y="710245"/>
                  </a:lnTo>
                  <a:lnTo>
                    <a:pt x="3249149" y="709610"/>
                  </a:lnTo>
                  <a:lnTo>
                    <a:pt x="3244705" y="728660"/>
                  </a:lnTo>
                  <a:lnTo>
                    <a:pt x="3220267" y="720088"/>
                  </a:lnTo>
                  <a:cubicBezTo>
                    <a:pt x="3219950" y="715643"/>
                    <a:pt x="3219632" y="711198"/>
                    <a:pt x="3219315" y="706753"/>
                  </a:cubicBezTo>
                  <a:lnTo>
                    <a:pt x="3252005" y="666430"/>
                  </a:lnTo>
                  <a:lnTo>
                    <a:pt x="3262161" y="634680"/>
                  </a:lnTo>
                  <a:lnTo>
                    <a:pt x="3284060" y="628330"/>
                  </a:lnTo>
                  <a:lnTo>
                    <a:pt x="3281839" y="615313"/>
                  </a:lnTo>
                  <a:lnTo>
                    <a:pt x="3314529" y="598168"/>
                  </a:lnTo>
                  <a:lnTo>
                    <a:pt x="3322780" y="579435"/>
                  </a:lnTo>
                  <a:lnTo>
                    <a:pt x="3375782" y="550225"/>
                  </a:lnTo>
                  <a:lnTo>
                    <a:pt x="3368800" y="538795"/>
                  </a:lnTo>
                  <a:lnTo>
                    <a:pt x="3365626" y="509268"/>
                  </a:lnTo>
                  <a:lnTo>
                    <a:pt x="3383082" y="459420"/>
                  </a:lnTo>
                  <a:lnTo>
                    <a:pt x="3397999" y="475295"/>
                  </a:lnTo>
                  <a:lnTo>
                    <a:pt x="3382447" y="500695"/>
                  </a:lnTo>
                  <a:lnTo>
                    <a:pt x="3392921" y="506728"/>
                  </a:lnTo>
                  <a:lnTo>
                    <a:pt x="3396095" y="496250"/>
                  </a:lnTo>
                  <a:lnTo>
                    <a:pt x="3407838" y="499425"/>
                  </a:lnTo>
                  <a:lnTo>
                    <a:pt x="3415137" y="518158"/>
                  </a:lnTo>
                  <a:lnTo>
                    <a:pt x="3420533" y="500378"/>
                  </a:lnTo>
                  <a:lnTo>
                    <a:pt x="3437671" y="512760"/>
                  </a:lnTo>
                  <a:lnTo>
                    <a:pt x="3449097" y="499108"/>
                  </a:lnTo>
                  <a:lnTo>
                    <a:pt x="3423389" y="483550"/>
                  </a:lnTo>
                  <a:cubicBezTo>
                    <a:pt x="3423072" y="477518"/>
                    <a:pt x="3422754" y="471485"/>
                    <a:pt x="3422437" y="465453"/>
                  </a:cubicBezTo>
                  <a:lnTo>
                    <a:pt x="3417042" y="452118"/>
                  </a:lnTo>
                  <a:lnTo>
                    <a:pt x="3442114" y="451800"/>
                  </a:lnTo>
                  <a:lnTo>
                    <a:pt x="3461792" y="498155"/>
                  </a:lnTo>
                  <a:lnTo>
                    <a:pt x="3488452" y="508315"/>
                  </a:lnTo>
                  <a:lnTo>
                    <a:pt x="3491625" y="528000"/>
                  </a:lnTo>
                  <a:lnTo>
                    <a:pt x="3516063" y="538478"/>
                  </a:lnTo>
                  <a:lnTo>
                    <a:pt x="3518285" y="524825"/>
                  </a:lnTo>
                  <a:lnTo>
                    <a:pt x="3488134" y="483868"/>
                  </a:lnTo>
                  <a:lnTo>
                    <a:pt x="3477343" y="482915"/>
                  </a:lnTo>
                  <a:lnTo>
                    <a:pt x="3464648" y="467358"/>
                  </a:lnTo>
                  <a:lnTo>
                    <a:pt x="3469726" y="443863"/>
                  </a:lnTo>
                  <a:lnTo>
                    <a:pt x="3455762" y="430528"/>
                  </a:lnTo>
                  <a:lnTo>
                    <a:pt x="3478930" y="391158"/>
                  </a:lnTo>
                  <a:lnTo>
                    <a:pt x="3499877" y="392110"/>
                  </a:lnTo>
                  <a:lnTo>
                    <a:pt x="3504955" y="382586"/>
                  </a:lnTo>
                  <a:lnTo>
                    <a:pt x="3519872" y="382268"/>
                  </a:lnTo>
                  <a:lnTo>
                    <a:pt x="3513842" y="401318"/>
                  </a:lnTo>
                  <a:lnTo>
                    <a:pt x="3521459" y="416240"/>
                  </a:lnTo>
                  <a:cubicBezTo>
                    <a:pt x="3521565" y="435819"/>
                    <a:pt x="3521670" y="455399"/>
                    <a:pt x="3521776" y="474978"/>
                  </a:cubicBezTo>
                  <a:lnTo>
                    <a:pt x="3539232" y="441323"/>
                  </a:lnTo>
                  <a:lnTo>
                    <a:pt x="3545262" y="385443"/>
                  </a:lnTo>
                  <a:lnTo>
                    <a:pt x="3559862" y="374013"/>
                  </a:lnTo>
                  <a:cubicBezTo>
                    <a:pt x="3560179" y="367980"/>
                    <a:pt x="3560497" y="361948"/>
                    <a:pt x="3560814" y="355915"/>
                  </a:cubicBezTo>
                  <a:lnTo>
                    <a:pt x="3577000" y="346390"/>
                  </a:lnTo>
                  <a:lnTo>
                    <a:pt x="3584934" y="337818"/>
                  </a:lnTo>
                  <a:lnTo>
                    <a:pt x="3583347" y="378775"/>
                  </a:lnTo>
                  <a:lnTo>
                    <a:pt x="3572874" y="405445"/>
                  </a:lnTo>
                  <a:lnTo>
                    <a:pt x="3584934" y="431480"/>
                  </a:lnTo>
                  <a:lnTo>
                    <a:pt x="3584934" y="456563"/>
                  </a:lnTo>
                  <a:lnTo>
                    <a:pt x="3565574" y="494980"/>
                  </a:lnTo>
                  <a:lnTo>
                    <a:pt x="3565574" y="505458"/>
                  </a:lnTo>
                  <a:lnTo>
                    <a:pt x="3590647" y="478788"/>
                  </a:lnTo>
                  <a:lnTo>
                    <a:pt x="3597629" y="443863"/>
                  </a:lnTo>
                  <a:lnTo>
                    <a:pt x="3607151" y="440688"/>
                  </a:lnTo>
                  <a:lnTo>
                    <a:pt x="3619846" y="457198"/>
                  </a:lnTo>
                  <a:lnTo>
                    <a:pt x="3627463" y="443545"/>
                  </a:lnTo>
                  <a:lnTo>
                    <a:pt x="3610007" y="428940"/>
                  </a:lnTo>
                  <a:lnTo>
                    <a:pt x="3605881" y="393380"/>
                  </a:lnTo>
                  <a:lnTo>
                    <a:pt x="3626828" y="379410"/>
                  </a:lnTo>
                  <a:lnTo>
                    <a:pt x="3629685" y="350835"/>
                  </a:lnTo>
                  <a:lnTo>
                    <a:pt x="3642380" y="337183"/>
                  </a:lnTo>
                  <a:lnTo>
                    <a:pt x="3652853" y="342263"/>
                  </a:lnTo>
                  <a:lnTo>
                    <a:pt x="3641428" y="366710"/>
                  </a:lnTo>
                  <a:lnTo>
                    <a:pt x="3662692" y="378140"/>
                  </a:lnTo>
                  <a:lnTo>
                    <a:pt x="3668722" y="349565"/>
                  </a:lnTo>
                  <a:lnTo>
                    <a:pt x="3689986" y="351471"/>
                  </a:lnTo>
                  <a:lnTo>
                    <a:pt x="3669357" y="331785"/>
                  </a:lnTo>
                  <a:lnTo>
                    <a:pt x="3676974" y="316863"/>
                  </a:lnTo>
                  <a:lnTo>
                    <a:pt x="3692843" y="327023"/>
                  </a:lnTo>
                  <a:lnTo>
                    <a:pt x="3703951" y="353375"/>
                  </a:lnTo>
                  <a:lnTo>
                    <a:pt x="3718550" y="355598"/>
                  </a:lnTo>
                  <a:lnTo>
                    <a:pt x="3728072" y="377505"/>
                  </a:lnTo>
                  <a:lnTo>
                    <a:pt x="3747432" y="396238"/>
                  </a:lnTo>
                  <a:lnTo>
                    <a:pt x="3742671" y="347660"/>
                  </a:lnTo>
                  <a:lnTo>
                    <a:pt x="3755366" y="329563"/>
                  </a:lnTo>
                  <a:lnTo>
                    <a:pt x="3741402" y="310831"/>
                  </a:lnTo>
                  <a:lnTo>
                    <a:pt x="3754097" y="299083"/>
                  </a:lnTo>
                  <a:lnTo>
                    <a:pt x="3732832" y="284796"/>
                  </a:lnTo>
                  <a:lnTo>
                    <a:pt x="3722042" y="307020"/>
                  </a:lnTo>
                  <a:lnTo>
                    <a:pt x="3702047" y="286066"/>
                  </a:lnTo>
                  <a:cubicBezTo>
                    <a:pt x="3702259" y="278340"/>
                    <a:pt x="3702470" y="270614"/>
                    <a:pt x="3702682" y="262888"/>
                  </a:cubicBezTo>
                  <a:lnTo>
                    <a:pt x="3679830" y="270191"/>
                  </a:lnTo>
                  <a:lnTo>
                    <a:pt x="3669992" y="254633"/>
                  </a:lnTo>
                  <a:lnTo>
                    <a:pt x="3686813" y="249236"/>
                  </a:lnTo>
                  <a:lnTo>
                    <a:pt x="3699508" y="257491"/>
                  </a:lnTo>
                  <a:lnTo>
                    <a:pt x="3701729" y="235583"/>
                  </a:lnTo>
                  <a:lnTo>
                    <a:pt x="3716646" y="253363"/>
                  </a:lnTo>
                  <a:lnTo>
                    <a:pt x="3718550" y="269238"/>
                  </a:lnTo>
                  <a:lnTo>
                    <a:pt x="3734419" y="275271"/>
                  </a:lnTo>
                  <a:lnTo>
                    <a:pt x="3730293" y="265746"/>
                  </a:lnTo>
                  <a:lnTo>
                    <a:pt x="3744893" y="235266"/>
                  </a:lnTo>
                  <a:lnTo>
                    <a:pt x="3771235" y="242251"/>
                  </a:lnTo>
                  <a:lnTo>
                    <a:pt x="3769648" y="285431"/>
                  </a:lnTo>
                  <a:lnTo>
                    <a:pt x="3794086" y="289241"/>
                  </a:lnTo>
                  <a:lnTo>
                    <a:pt x="3783295" y="269556"/>
                  </a:lnTo>
                  <a:lnTo>
                    <a:pt x="3790913" y="260031"/>
                  </a:lnTo>
                  <a:lnTo>
                    <a:pt x="3798212" y="266381"/>
                  </a:lnTo>
                  <a:lnTo>
                    <a:pt x="3841376" y="274001"/>
                  </a:lnTo>
                  <a:lnTo>
                    <a:pt x="3828998" y="295273"/>
                  </a:lnTo>
                  <a:lnTo>
                    <a:pt x="3855658" y="294321"/>
                  </a:lnTo>
                  <a:lnTo>
                    <a:pt x="3838837" y="314323"/>
                  </a:lnTo>
                  <a:lnTo>
                    <a:pt x="3855975" y="341628"/>
                  </a:lnTo>
                  <a:lnTo>
                    <a:pt x="3871844" y="335913"/>
                  </a:lnTo>
                  <a:lnTo>
                    <a:pt x="3865179" y="301306"/>
                  </a:lnTo>
                  <a:lnTo>
                    <a:pt x="3879461" y="284478"/>
                  </a:lnTo>
                  <a:lnTo>
                    <a:pt x="3862640" y="279398"/>
                  </a:lnTo>
                  <a:lnTo>
                    <a:pt x="3866766" y="252728"/>
                  </a:lnTo>
                  <a:lnTo>
                    <a:pt x="3885809" y="256856"/>
                  </a:lnTo>
                  <a:lnTo>
                    <a:pt x="3891839" y="239076"/>
                  </a:lnTo>
                  <a:lnTo>
                    <a:pt x="3894060" y="225423"/>
                  </a:lnTo>
                  <a:lnTo>
                    <a:pt x="3904534" y="220978"/>
                  </a:lnTo>
                  <a:lnTo>
                    <a:pt x="3929289" y="187006"/>
                  </a:lnTo>
                  <a:lnTo>
                    <a:pt x="3943254" y="185736"/>
                  </a:lnTo>
                  <a:lnTo>
                    <a:pt x="3965470" y="200658"/>
                  </a:lnTo>
                  <a:lnTo>
                    <a:pt x="3976261" y="187641"/>
                  </a:lnTo>
                  <a:lnTo>
                    <a:pt x="3960075" y="171766"/>
                  </a:lnTo>
                  <a:lnTo>
                    <a:pt x="3972453" y="131761"/>
                  </a:lnTo>
                  <a:lnTo>
                    <a:pt x="3994986" y="144143"/>
                  </a:lnTo>
                  <a:lnTo>
                    <a:pt x="3999747" y="129538"/>
                  </a:lnTo>
                  <a:lnTo>
                    <a:pt x="3988004" y="110806"/>
                  </a:lnTo>
                  <a:lnTo>
                    <a:pt x="3959440" y="105726"/>
                  </a:lnTo>
                  <a:lnTo>
                    <a:pt x="3959440" y="84453"/>
                  </a:lnTo>
                  <a:lnTo>
                    <a:pt x="3967692" y="78103"/>
                  </a:lnTo>
                  <a:lnTo>
                    <a:pt x="3995621" y="102233"/>
                  </a:lnTo>
                  <a:lnTo>
                    <a:pt x="4004825" y="96836"/>
                  </a:lnTo>
                  <a:lnTo>
                    <a:pt x="3998478" y="80008"/>
                  </a:lnTo>
                  <a:lnTo>
                    <a:pt x="4002286" y="45083"/>
                  </a:lnTo>
                  <a:lnTo>
                    <a:pt x="4010855" y="49211"/>
                  </a:lnTo>
                  <a:lnTo>
                    <a:pt x="4021646" y="71436"/>
                  </a:lnTo>
                  <a:lnTo>
                    <a:pt x="4027676" y="42861"/>
                  </a:lnTo>
                  <a:lnTo>
                    <a:pt x="4035293" y="40638"/>
                  </a:lnTo>
                  <a:lnTo>
                    <a:pt x="4041641" y="66673"/>
                  </a:lnTo>
                  <a:lnTo>
                    <a:pt x="4054336" y="69848"/>
                  </a:lnTo>
                  <a:lnTo>
                    <a:pt x="4064175" y="95248"/>
                  </a:lnTo>
                  <a:lnTo>
                    <a:pt x="4079726" y="78103"/>
                  </a:lnTo>
                  <a:lnTo>
                    <a:pt x="4104164" y="67626"/>
                  </a:lnTo>
                  <a:lnTo>
                    <a:pt x="4108290" y="85088"/>
                  </a:lnTo>
                  <a:lnTo>
                    <a:pt x="4059097" y="155256"/>
                  </a:lnTo>
                  <a:lnTo>
                    <a:pt x="4042276" y="238758"/>
                  </a:lnTo>
                  <a:lnTo>
                    <a:pt x="4027676" y="261936"/>
                  </a:lnTo>
                  <a:lnTo>
                    <a:pt x="4034024" y="290510"/>
                  </a:lnTo>
                  <a:lnTo>
                    <a:pt x="4046719" y="293685"/>
                  </a:lnTo>
                  <a:lnTo>
                    <a:pt x="4057510" y="275588"/>
                  </a:lnTo>
                  <a:lnTo>
                    <a:pt x="4081631" y="245743"/>
                  </a:lnTo>
                  <a:lnTo>
                    <a:pt x="4063540" y="247013"/>
                  </a:lnTo>
                  <a:cubicBezTo>
                    <a:pt x="4063752" y="242039"/>
                    <a:pt x="4063963" y="237065"/>
                    <a:pt x="4064175" y="232091"/>
                  </a:cubicBezTo>
                  <a:lnTo>
                    <a:pt x="4126063" y="154621"/>
                  </a:lnTo>
                  <a:lnTo>
                    <a:pt x="4140663" y="113663"/>
                  </a:lnTo>
                  <a:lnTo>
                    <a:pt x="4166688" y="90168"/>
                  </a:lnTo>
                  <a:lnTo>
                    <a:pt x="4171766" y="66673"/>
                  </a:lnTo>
                  <a:lnTo>
                    <a:pt x="4189856" y="50798"/>
                  </a:lnTo>
                  <a:lnTo>
                    <a:pt x="4187635" y="75881"/>
                  </a:lnTo>
                  <a:lnTo>
                    <a:pt x="4197473" y="93026"/>
                  </a:lnTo>
                  <a:lnTo>
                    <a:pt x="4195252" y="106678"/>
                  </a:lnTo>
                  <a:lnTo>
                    <a:pt x="4179383" y="116203"/>
                  </a:lnTo>
                  <a:lnTo>
                    <a:pt x="4170179" y="139381"/>
                  </a:lnTo>
                  <a:lnTo>
                    <a:pt x="4197791" y="131761"/>
                  </a:lnTo>
                  <a:lnTo>
                    <a:pt x="4185731" y="200658"/>
                  </a:lnTo>
                  <a:lnTo>
                    <a:pt x="4200330" y="201293"/>
                  </a:lnTo>
                  <a:lnTo>
                    <a:pt x="4222546" y="187323"/>
                  </a:lnTo>
                  <a:lnTo>
                    <a:pt x="4238098" y="143191"/>
                  </a:lnTo>
                  <a:lnTo>
                    <a:pt x="4246667" y="155573"/>
                  </a:lnTo>
                  <a:lnTo>
                    <a:pt x="4250476" y="141921"/>
                  </a:lnTo>
                  <a:lnTo>
                    <a:pt x="4236828" y="126363"/>
                  </a:lnTo>
                  <a:lnTo>
                    <a:pt x="4240954" y="106043"/>
                  </a:lnTo>
                  <a:lnTo>
                    <a:pt x="4258727" y="101916"/>
                  </a:lnTo>
                  <a:lnTo>
                    <a:pt x="4264123" y="93343"/>
                  </a:lnTo>
                  <a:lnTo>
                    <a:pt x="4277770" y="74293"/>
                  </a:lnTo>
                  <a:lnTo>
                    <a:pt x="4268884" y="63498"/>
                  </a:lnTo>
                  <a:lnTo>
                    <a:pt x="4274279" y="39686"/>
                  </a:lnTo>
                  <a:lnTo>
                    <a:pt x="4286657" y="33336"/>
                  </a:lnTo>
                  <a:lnTo>
                    <a:pt x="4277135" y="19366"/>
                  </a:lnTo>
                  <a:close/>
                  <a:moveTo>
                    <a:pt x="4105211" y="0"/>
                  </a:moveTo>
                  <a:lnTo>
                    <a:pt x="4132404" y="29210"/>
                  </a:lnTo>
                  <a:lnTo>
                    <a:pt x="4151279" y="20320"/>
                  </a:lnTo>
                  <a:lnTo>
                    <a:pt x="4142001" y="37465"/>
                  </a:lnTo>
                  <a:lnTo>
                    <a:pt x="4118327" y="43180"/>
                  </a:lnTo>
                  <a:lnTo>
                    <a:pt x="4092734" y="44133"/>
                  </a:lnTo>
                  <a:lnTo>
                    <a:pt x="4070660" y="57150"/>
                  </a:lnTo>
                  <a:lnTo>
                    <a:pt x="4067141" y="41275"/>
                  </a:lnTo>
                  <a:lnTo>
                    <a:pt x="4088575" y="39370"/>
                  </a:lnTo>
                  <a:lnTo>
                    <a:pt x="4087295" y="29528"/>
                  </a:lnTo>
                  <a:lnTo>
                    <a:pt x="4068100" y="26353"/>
                  </a:lnTo>
                  <a:lnTo>
                    <a:pt x="4072259" y="12065"/>
                  </a:lnTo>
                  <a:lnTo>
                    <a:pt x="4098812" y="10478"/>
                  </a:lnTo>
                  <a:close/>
                </a:path>
              </a:pathLst>
            </a:custGeom>
            <a:solidFill>
              <a:srgbClr val="D2D2D4"/>
            </a:solidFill>
            <a:ln w="19050"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51" name="Oval 50"/>
            <p:cNvSpPr/>
            <p:nvPr/>
          </p:nvSpPr>
          <p:spPr>
            <a:xfrm>
              <a:off x="187854" y="1231952"/>
              <a:ext cx="4389120" cy="4389120"/>
            </a:xfrm>
            <a:prstGeom prst="ellipse">
              <a:avLst/>
            </a:prstGeom>
            <a:noFill/>
            <a:ln w="285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52" name="Group 51"/>
            <p:cNvGrpSpPr/>
            <p:nvPr/>
          </p:nvGrpSpPr>
          <p:grpSpPr>
            <a:xfrm>
              <a:off x="964163" y="2794744"/>
              <a:ext cx="563806" cy="1103680"/>
              <a:chOff x="2003425" y="2506663"/>
              <a:chExt cx="935038" cy="1830388"/>
            </a:xfrm>
            <a:solidFill>
              <a:srgbClr val="9FD55B"/>
            </a:solidFill>
          </p:grpSpPr>
          <p:sp>
            <p:nvSpPr>
              <p:cNvPr id="53" name="Freeform 166"/>
              <p:cNvSpPr>
                <a:spLocks/>
              </p:cNvSpPr>
              <p:nvPr/>
            </p:nvSpPr>
            <p:spPr bwMode="auto">
              <a:xfrm>
                <a:off x="2003425" y="3519488"/>
                <a:ext cx="241300" cy="188913"/>
              </a:xfrm>
              <a:custGeom>
                <a:avLst/>
                <a:gdLst>
                  <a:gd name="T0" fmla="*/ 712 w 761"/>
                  <a:gd name="T1" fmla="*/ 419 h 595"/>
                  <a:gd name="T2" fmla="*/ 742 w 761"/>
                  <a:gd name="T3" fmla="*/ 432 h 595"/>
                  <a:gd name="T4" fmla="*/ 761 w 761"/>
                  <a:gd name="T5" fmla="*/ 409 h 595"/>
                  <a:gd name="T6" fmla="*/ 744 w 761"/>
                  <a:gd name="T7" fmla="*/ 352 h 595"/>
                  <a:gd name="T8" fmla="*/ 751 w 761"/>
                  <a:gd name="T9" fmla="*/ 322 h 595"/>
                  <a:gd name="T10" fmla="*/ 711 w 761"/>
                  <a:gd name="T11" fmla="*/ 289 h 595"/>
                  <a:gd name="T12" fmla="*/ 674 w 761"/>
                  <a:gd name="T13" fmla="*/ 289 h 595"/>
                  <a:gd name="T14" fmla="*/ 624 w 761"/>
                  <a:gd name="T15" fmla="*/ 326 h 595"/>
                  <a:gd name="T16" fmla="*/ 607 w 761"/>
                  <a:gd name="T17" fmla="*/ 356 h 595"/>
                  <a:gd name="T18" fmla="*/ 594 w 761"/>
                  <a:gd name="T19" fmla="*/ 324 h 595"/>
                  <a:gd name="T20" fmla="*/ 630 w 761"/>
                  <a:gd name="T21" fmla="*/ 279 h 595"/>
                  <a:gd name="T22" fmla="*/ 663 w 761"/>
                  <a:gd name="T23" fmla="*/ 253 h 595"/>
                  <a:gd name="T24" fmla="*/ 666 w 761"/>
                  <a:gd name="T25" fmla="*/ 236 h 595"/>
                  <a:gd name="T26" fmla="*/ 636 w 761"/>
                  <a:gd name="T27" fmla="*/ 207 h 595"/>
                  <a:gd name="T28" fmla="*/ 596 w 761"/>
                  <a:gd name="T29" fmla="*/ 131 h 595"/>
                  <a:gd name="T30" fmla="*/ 558 w 761"/>
                  <a:gd name="T31" fmla="*/ 29 h 595"/>
                  <a:gd name="T32" fmla="*/ 518 w 761"/>
                  <a:gd name="T33" fmla="*/ 2 h 595"/>
                  <a:gd name="T34" fmla="*/ 377 w 761"/>
                  <a:gd name="T35" fmla="*/ 0 h 595"/>
                  <a:gd name="T36" fmla="*/ 344 w 761"/>
                  <a:gd name="T37" fmla="*/ 26 h 595"/>
                  <a:gd name="T38" fmla="*/ 302 w 761"/>
                  <a:gd name="T39" fmla="*/ 48 h 595"/>
                  <a:gd name="T40" fmla="*/ 288 w 761"/>
                  <a:gd name="T41" fmla="*/ 34 h 595"/>
                  <a:gd name="T42" fmla="*/ 262 w 761"/>
                  <a:gd name="T43" fmla="*/ 78 h 595"/>
                  <a:gd name="T44" fmla="*/ 215 w 761"/>
                  <a:gd name="T45" fmla="*/ 108 h 595"/>
                  <a:gd name="T46" fmla="*/ 189 w 761"/>
                  <a:gd name="T47" fmla="*/ 123 h 595"/>
                  <a:gd name="T48" fmla="*/ 191 w 761"/>
                  <a:gd name="T49" fmla="*/ 179 h 595"/>
                  <a:gd name="T50" fmla="*/ 156 w 761"/>
                  <a:gd name="T51" fmla="*/ 208 h 595"/>
                  <a:gd name="T52" fmla="*/ 106 w 761"/>
                  <a:gd name="T53" fmla="*/ 212 h 595"/>
                  <a:gd name="T54" fmla="*/ 68 w 761"/>
                  <a:gd name="T55" fmla="*/ 250 h 595"/>
                  <a:gd name="T56" fmla="*/ 73 w 761"/>
                  <a:gd name="T57" fmla="*/ 342 h 595"/>
                  <a:gd name="T58" fmla="*/ 0 w 761"/>
                  <a:gd name="T59" fmla="*/ 373 h 595"/>
                  <a:gd name="T60" fmla="*/ 3 w 761"/>
                  <a:gd name="T61" fmla="*/ 451 h 595"/>
                  <a:gd name="T62" fmla="*/ 110 w 761"/>
                  <a:gd name="T63" fmla="*/ 567 h 595"/>
                  <a:gd name="T64" fmla="*/ 190 w 761"/>
                  <a:gd name="T65" fmla="*/ 555 h 595"/>
                  <a:gd name="T66" fmla="*/ 260 w 761"/>
                  <a:gd name="T67" fmla="*/ 436 h 595"/>
                  <a:gd name="T68" fmla="*/ 327 w 761"/>
                  <a:gd name="T69" fmla="*/ 430 h 595"/>
                  <a:gd name="T70" fmla="*/ 393 w 761"/>
                  <a:gd name="T71" fmla="*/ 567 h 595"/>
                  <a:gd name="T72" fmla="*/ 433 w 761"/>
                  <a:gd name="T73" fmla="*/ 595 h 595"/>
                  <a:gd name="T74" fmla="*/ 497 w 761"/>
                  <a:gd name="T75" fmla="*/ 570 h 595"/>
                  <a:gd name="T76" fmla="*/ 526 w 761"/>
                  <a:gd name="T77" fmla="*/ 582 h 595"/>
                  <a:gd name="T78" fmla="*/ 629 w 761"/>
                  <a:gd name="T79" fmla="*/ 586 h 595"/>
                  <a:gd name="T80" fmla="*/ 629 w 761"/>
                  <a:gd name="T81" fmla="*/ 542 h 595"/>
                  <a:gd name="T82" fmla="*/ 639 w 761"/>
                  <a:gd name="T83" fmla="*/ 526 h 595"/>
                  <a:gd name="T84" fmla="*/ 695 w 761"/>
                  <a:gd name="T85" fmla="*/ 518 h 595"/>
                  <a:gd name="T86" fmla="*/ 715 w 761"/>
                  <a:gd name="T87" fmla="*/ 484 h 595"/>
                  <a:gd name="T88" fmla="*/ 722 w 761"/>
                  <a:gd name="T89" fmla="*/ 452 h 595"/>
                  <a:gd name="T90" fmla="*/ 695 w 761"/>
                  <a:gd name="T91" fmla="*/ 442 h 595"/>
                  <a:gd name="T92" fmla="*/ 687 w 761"/>
                  <a:gd name="T93" fmla="*/ 368 h 595"/>
                  <a:gd name="T94" fmla="*/ 704 w 761"/>
                  <a:gd name="T95" fmla="*/ 358 h 595"/>
                  <a:gd name="T96" fmla="*/ 712 w 761"/>
                  <a:gd name="T97" fmla="*/ 419 h 5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761" h="595">
                    <a:moveTo>
                      <a:pt x="712" y="419"/>
                    </a:moveTo>
                    <a:lnTo>
                      <a:pt x="742" y="432"/>
                    </a:lnTo>
                    <a:lnTo>
                      <a:pt x="761" y="409"/>
                    </a:lnTo>
                    <a:lnTo>
                      <a:pt x="744" y="352"/>
                    </a:lnTo>
                    <a:lnTo>
                      <a:pt x="751" y="322"/>
                    </a:lnTo>
                    <a:lnTo>
                      <a:pt x="711" y="289"/>
                    </a:lnTo>
                    <a:lnTo>
                      <a:pt x="674" y="289"/>
                    </a:lnTo>
                    <a:lnTo>
                      <a:pt x="624" y="326"/>
                    </a:lnTo>
                    <a:lnTo>
                      <a:pt x="607" y="356"/>
                    </a:lnTo>
                    <a:lnTo>
                      <a:pt x="594" y="324"/>
                    </a:lnTo>
                    <a:lnTo>
                      <a:pt x="630" y="279"/>
                    </a:lnTo>
                    <a:lnTo>
                      <a:pt x="663" y="253"/>
                    </a:lnTo>
                    <a:lnTo>
                      <a:pt x="666" y="236"/>
                    </a:lnTo>
                    <a:lnTo>
                      <a:pt x="636" y="207"/>
                    </a:lnTo>
                    <a:lnTo>
                      <a:pt x="596" y="131"/>
                    </a:lnTo>
                    <a:lnTo>
                      <a:pt x="558" y="29"/>
                    </a:lnTo>
                    <a:lnTo>
                      <a:pt x="518" y="2"/>
                    </a:lnTo>
                    <a:lnTo>
                      <a:pt x="377" y="0"/>
                    </a:lnTo>
                    <a:lnTo>
                      <a:pt x="344" y="26"/>
                    </a:lnTo>
                    <a:lnTo>
                      <a:pt x="302" y="48"/>
                    </a:lnTo>
                    <a:lnTo>
                      <a:pt x="288" y="34"/>
                    </a:lnTo>
                    <a:lnTo>
                      <a:pt x="262" y="78"/>
                    </a:lnTo>
                    <a:lnTo>
                      <a:pt x="215" y="108"/>
                    </a:lnTo>
                    <a:lnTo>
                      <a:pt x="189" y="123"/>
                    </a:lnTo>
                    <a:lnTo>
                      <a:pt x="191" y="179"/>
                    </a:lnTo>
                    <a:lnTo>
                      <a:pt x="156" y="208"/>
                    </a:lnTo>
                    <a:lnTo>
                      <a:pt x="106" y="212"/>
                    </a:lnTo>
                    <a:lnTo>
                      <a:pt x="68" y="250"/>
                    </a:lnTo>
                    <a:lnTo>
                      <a:pt x="73" y="342"/>
                    </a:lnTo>
                    <a:lnTo>
                      <a:pt x="0" y="373"/>
                    </a:lnTo>
                    <a:lnTo>
                      <a:pt x="3" y="451"/>
                    </a:lnTo>
                    <a:lnTo>
                      <a:pt x="110" y="567"/>
                    </a:lnTo>
                    <a:lnTo>
                      <a:pt x="190" y="555"/>
                    </a:lnTo>
                    <a:lnTo>
                      <a:pt x="260" y="436"/>
                    </a:lnTo>
                    <a:lnTo>
                      <a:pt x="327" y="430"/>
                    </a:lnTo>
                    <a:lnTo>
                      <a:pt x="393" y="567"/>
                    </a:lnTo>
                    <a:lnTo>
                      <a:pt x="433" y="595"/>
                    </a:lnTo>
                    <a:lnTo>
                      <a:pt x="497" y="570"/>
                    </a:lnTo>
                    <a:lnTo>
                      <a:pt x="526" y="582"/>
                    </a:lnTo>
                    <a:lnTo>
                      <a:pt x="629" y="586"/>
                    </a:lnTo>
                    <a:lnTo>
                      <a:pt x="629" y="542"/>
                    </a:lnTo>
                    <a:lnTo>
                      <a:pt x="639" y="526"/>
                    </a:lnTo>
                    <a:lnTo>
                      <a:pt x="695" y="518"/>
                    </a:lnTo>
                    <a:lnTo>
                      <a:pt x="715" y="484"/>
                    </a:lnTo>
                    <a:lnTo>
                      <a:pt x="722" y="452"/>
                    </a:lnTo>
                    <a:lnTo>
                      <a:pt x="695" y="442"/>
                    </a:lnTo>
                    <a:lnTo>
                      <a:pt x="687" y="368"/>
                    </a:lnTo>
                    <a:lnTo>
                      <a:pt x="704" y="358"/>
                    </a:lnTo>
                    <a:lnTo>
                      <a:pt x="712" y="419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" name="Freeform 145"/>
              <p:cNvSpPr>
                <a:spLocks/>
              </p:cNvSpPr>
              <p:nvPr/>
            </p:nvSpPr>
            <p:spPr bwMode="auto">
              <a:xfrm>
                <a:off x="2465388" y="2790825"/>
                <a:ext cx="23813" cy="22225"/>
              </a:xfrm>
              <a:custGeom>
                <a:avLst/>
                <a:gdLst>
                  <a:gd name="T0" fmla="*/ 64 w 73"/>
                  <a:gd name="T1" fmla="*/ 73 h 73"/>
                  <a:gd name="T2" fmla="*/ 73 w 73"/>
                  <a:gd name="T3" fmla="*/ 49 h 73"/>
                  <a:gd name="T4" fmla="*/ 39 w 73"/>
                  <a:gd name="T5" fmla="*/ 20 h 73"/>
                  <a:gd name="T6" fmla="*/ 46 w 73"/>
                  <a:gd name="T7" fmla="*/ 0 h 73"/>
                  <a:gd name="T8" fmla="*/ 19 w 73"/>
                  <a:gd name="T9" fmla="*/ 7 h 73"/>
                  <a:gd name="T10" fmla="*/ 0 w 73"/>
                  <a:gd name="T11" fmla="*/ 34 h 73"/>
                  <a:gd name="T12" fmla="*/ 32 w 73"/>
                  <a:gd name="T13" fmla="*/ 41 h 73"/>
                  <a:gd name="T14" fmla="*/ 64 w 73"/>
                  <a:gd name="T15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3" h="73">
                    <a:moveTo>
                      <a:pt x="64" y="73"/>
                    </a:moveTo>
                    <a:lnTo>
                      <a:pt x="73" y="49"/>
                    </a:lnTo>
                    <a:lnTo>
                      <a:pt x="39" y="20"/>
                    </a:lnTo>
                    <a:lnTo>
                      <a:pt x="46" y="0"/>
                    </a:lnTo>
                    <a:lnTo>
                      <a:pt x="19" y="7"/>
                    </a:lnTo>
                    <a:lnTo>
                      <a:pt x="0" y="34"/>
                    </a:lnTo>
                    <a:lnTo>
                      <a:pt x="32" y="41"/>
                    </a:lnTo>
                    <a:lnTo>
                      <a:pt x="64" y="73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" name="Freeform 146"/>
              <p:cNvSpPr>
                <a:spLocks/>
              </p:cNvSpPr>
              <p:nvPr/>
            </p:nvSpPr>
            <p:spPr bwMode="auto">
              <a:xfrm>
                <a:off x="2462213" y="2817813"/>
                <a:ext cx="15875" cy="11113"/>
              </a:xfrm>
              <a:custGeom>
                <a:avLst/>
                <a:gdLst>
                  <a:gd name="T0" fmla="*/ 50 w 50"/>
                  <a:gd name="T1" fmla="*/ 9 h 36"/>
                  <a:gd name="T2" fmla="*/ 7 w 50"/>
                  <a:gd name="T3" fmla="*/ 0 h 36"/>
                  <a:gd name="T4" fmla="*/ 0 w 50"/>
                  <a:gd name="T5" fmla="*/ 16 h 36"/>
                  <a:gd name="T6" fmla="*/ 20 w 50"/>
                  <a:gd name="T7" fmla="*/ 36 h 36"/>
                  <a:gd name="T8" fmla="*/ 50 w 50"/>
                  <a:gd name="T9" fmla="*/ 9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0" h="36">
                    <a:moveTo>
                      <a:pt x="50" y="9"/>
                    </a:moveTo>
                    <a:lnTo>
                      <a:pt x="7" y="0"/>
                    </a:lnTo>
                    <a:lnTo>
                      <a:pt x="0" y="16"/>
                    </a:lnTo>
                    <a:lnTo>
                      <a:pt x="20" y="36"/>
                    </a:lnTo>
                    <a:lnTo>
                      <a:pt x="50" y="9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" name="Freeform 147"/>
              <p:cNvSpPr>
                <a:spLocks/>
              </p:cNvSpPr>
              <p:nvPr/>
            </p:nvSpPr>
            <p:spPr bwMode="auto">
              <a:xfrm>
                <a:off x="2471738" y="2881313"/>
                <a:ext cx="15875" cy="19050"/>
              </a:xfrm>
              <a:custGeom>
                <a:avLst/>
                <a:gdLst>
                  <a:gd name="T0" fmla="*/ 0 w 47"/>
                  <a:gd name="T1" fmla="*/ 13 h 56"/>
                  <a:gd name="T2" fmla="*/ 7 w 47"/>
                  <a:gd name="T3" fmla="*/ 43 h 56"/>
                  <a:gd name="T4" fmla="*/ 27 w 47"/>
                  <a:gd name="T5" fmla="*/ 56 h 56"/>
                  <a:gd name="T6" fmla="*/ 47 w 47"/>
                  <a:gd name="T7" fmla="*/ 20 h 56"/>
                  <a:gd name="T8" fmla="*/ 29 w 47"/>
                  <a:gd name="T9" fmla="*/ 0 h 56"/>
                  <a:gd name="T10" fmla="*/ 0 w 47"/>
                  <a:gd name="T11" fmla="*/ 13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7" h="56">
                    <a:moveTo>
                      <a:pt x="0" y="13"/>
                    </a:moveTo>
                    <a:lnTo>
                      <a:pt x="7" y="43"/>
                    </a:lnTo>
                    <a:lnTo>
                      <a:pt x="27" y="56"/>
                    </a:lnTo>
                    <a:lnTo>
                      <a:pt x="47" y="20"/>
                    </a:lnTo>
                    <a:lnTo>
                      <a:pt x="29" y="0"/>
                    </a:lnTo>
                    <a:lnTo>
                      <a:pt x="0" y="13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" name="Freeform 148"/>
              <p:cNvSpPr>
                <a:spLocks/>
              </p:cNvSpPr>
              <p:nvPr/>
            </p:nvSpPr>
            <p:spPr bwMode="auto">
              <a:xfrm>
                <a:off x="2433638" y="2827338"/>
                <a:ext cx="79375" cy="44450"/>
              </a:xfrm>
              <a:custGeom>
                <a:avLst/>
                <a:gdLst>
                  <a:gd name="T0" fmla="*/ 60 w 247"/>
                  <a:gd name="T1" fmla="*/ 116 h 142"/>
                  <a:gd name="T2" fmla="*/ 84 w 247"/>
                  <a:gd name="T3" fmla="*/ 136 h 142"/>
                  <a:gd name="T4" fmla="*/ 164 w 247"/>
                  <a:gd name="T5" fmla="*/ 85 h 142"/>
                  <a:gd name="T6" fmla="*/ 184 w 247"/>
                  <a:gd name="T7" fmla="*/ 142 h 142"/>
                  <a:gd name="T8" fmla="*/ 231 w 247"/>
                  <a:gd name="T9" fmla="*/ 131 h 142"/>
                  <a:gd name="T10" fmla="*/ 247 w 247"/>
                  <a:gd name="T11" fmla="*/ 88 h 142"/>
                  <a:gd name="T12" fmla="*/ 204 w 247"/>
                  <a:gd name="T13" fmla="*/ 102 h 142"/>
                  <a:gd name="T14" fmla="*/ 184 w 247"/>
                  <a:gd name="T15" fmla="*/ 85 h 142"/>
                  <a:gd name="T16" fmla="*/ 154 w 247"/>
                  <a:gd name="T17" fmla="*/ 58 h 142"/>
                  <a:gd name="T18" fmla="*/ 104 w 247"/>
                  <a:gd name="T19" fmla="*/ 100 h 142"/>
                  <a:gd name="T20" fmla="*/ 84 w 247"/>
                  <a:gd name="T21" fmla="*/ 73 h 142"/>
                  <a:gd name="T22" fmla="*/ 94 w 247"/>
                  <a:gd name="T23" fmla="*/ 36 h 142"/>
                  <a:gd name="T24" fmla="*/ 76 w 247"/>
                  <a:gd name="T25" fmla="*/ 9 h 142"/>
                  <a:gd name="T26" fmla="*/ 26 w 247"/>
                  <a:gd name="T27" fmla="*/ 0 h 142"/>
                  <a:gd name="T28" fmla="*/ 0 w 247"/>
                  <a:gd name="T29" fmla="*/ 77 h 142"/>
                  <a:gd name="T30" fmla="*/ 27 w 247"/>
                  <a:gd name="T31" fmla="*/ 113 h 142"/>
                  <a:gd name="T32" fmla="*/ 60 w 247"/>
                  <a:gd name="T33" fmla="*/ 116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7" h="142">
                    <a:moveTo>
                      <a:pt x="60" y="116"/>
                    </a:moveTo>
                    <a:lnTo>
                      <a:pt x="84" y="136"/>
                    </a:lnTo>
                    <a:lnTo>
                      <a:pt x="164" y="85"/>
                    </a:lnTo>
                    <a:lnTo>
                      <a:pt x="184" y="142"/>
                    </a:lnTo>
                    <a:lnTo>
                      <a:pt x="231" y="131"/>
                    </a:lnTo>
                    <a:lnTo>
                      <a:pt x="247" y="88"/>
                    </a:lnTo>
                    <a:lnTo>
                      <a:pt x="204" y="102"/>
                    </a:lnTo>
                    <a:lnTo>
                      <a:pt x="184" y="85"/>
                    </a:lnTo>
                    <a:lnTo>
                      <a:pt x="154" y="58"/>
                    </a:lnTo>
                    <a:lnTo>
                      <a:pt x="104" y="100"/>
                    </a:lnTo>
                    <a:lnTo>
                      <a:pt x="84" y="73"/>
                    </a:lnTo>
                    <a:lnTo>
                      <a:pt x="94" y="36"/>
                    </a:lnTo>
                    <a:lnTo>
                      <a:pt x="76" y="9"/>
                    </a:lnTo>
                    <a:lnTo>
                      <a:pt x="26" y="0"/>
                    </a:lnTo>
                    <a:lnTo>
                      <a:pt x="0" y="77"/>
                    </a:lnTo>
                    <a:lnTo>
                      <a:pt x="27" y="113"/>
                    </a:lnTo>
                    <a:lnTo>
                      <a:pt x="60" y="116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" name="Freeform 149"/>
              <p:cNvSpPr>
                <a:spLocks/>
              </p:cNvSpPr>
              <p:nvPr/>
            </p:nvSpPr>
            <p:spPr bwMode="auto">
              <a:xfrm>
                <a:off x="2435225" y="2865438"/>
                <a:ext cx="25400" cy="25400"/>
              </a:xfrm>
              <a:custGeom>
                <a:avLst/>
                <a:gdLst>
                  <a:gd name="T0" fmla="*/ 0 w 81"/>
                  <a:gd name="T1" fmla="*/ 20 h 82"/>
                  <a:gd name="T2" fmla="*/ 0 w 81"/>
                  <a:gd name="T3" fmla="*/ 50 h 82"/>
                  <a:gd name="T4" fmla="*/ 41 w 81"/>
                  <a:gd name="T5" fmla="*/ 82 h 82"/>
                  <a:gd name="T6" fmla="*/ 81 w 81"/>
                  <a:gd name="T7" fmla="*/ 59 h 82"/>
                  <a:gd name="T8" fmla="*/ 33 w 81"/>
                  <a:gd name="T9" fmla="*/ 0 h 82"/>
                  <a:gd name="T10" fmla="*/ 0 w 81"/>
                  <a:gd name="T11" fmla="*/ 2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1" h="82">
                    <a:moveTo>
                      <a:pt x="0" y="20"/>
                    </a:moveTo>
                    <a:lnTo>
                      <a:pt x="0" y="50"/>
                    </a:lnTo>
                    <a:lnTo>
                      <a:pt x="41" y="82"/>
                    </a:lnTo>
                    <a:lnTo>
                      <a:pt x="81" y="59"/>
                    </a:lnTo>
                    <a:lnTo>
                      <a:pt x="33" y="0"/>
                    </a:lnTo>
                    <a:lnTo>
                      <a:pt x="0" y="20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" name="Freeform 150"/>
              <p:cNvSpPr>
                <a:spLocks/>
              </p:cNvSpPr>
              <p:nvPr/>
            </p:nvSpPr>
            <p:spPr bwMode="auto">
              <a:xfrm>
                <a:off x="2124075" y="3273425"/>
                <a:ext cx="22225" cy="15875"/>
              </a:xfrm>
              <a:custGeom>
                <a:avLst/>
                <a:gdLst>
                  <a:gd name="T0" fmla="*/ 14 w 66"/>
                  <a:gd name="T1" fmla="*/ 24 h 50"/>
                  <a:gd name="T2" fmla="*/ 0 w 66"/>
                  <a:gd name="T3" fmla="*/ 50 h 50"/>
                  <a:gd name="T4" fmla="*/ 34 w 66"/>
                  <a:gd name="T5" fmla="*/ 44 h 50"/>
                  <a:gd name="T6" fmla="*/ 66 w 66"/>
                  <a:gd name="T7" fmla="*/ 3 h 50"/>
                  <a:gd name="T8" fmla="*/ 47 w 66"/>
                  <a:gd name="T9" fmla="*/ 0 h 50"/>
                  <a:gd name="T10" fmla="*/ 14 w 66"/>
                  <a:gd name="T11" fmla="*/ 24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6" h="50">
                    <a:moveTo>
                      <a:pt x="14" y="24"/>
                    </a:moveTo>
                    <a:lnTo>
                      <a:pt x="0" y="50"/>
                    </a:lnTo>
                    <a:lnTo>
                      <a:pt x="34" y="44"/>
                    </a:lnTo>
                    <a:lnTo>
                      <a:pt x="66" y="3"/>
                    </a:lnTo>
                    <a:lnTo>
                      <a:pt x="47" y="0"/>
                    </a:lnTo>
                    <a:lnTo>
                      <a:pt x="14" y="24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" name="Freeform 151"/>
              <p:cNvSpPr>
                <a:spLocks/>
              </p:cNvSpPr>
              <p:nvPr/>
            </p:nvSpPr>
            <p:spPr bwMode="auto">
              <a:xfrm>
                <a:off x="2111375" y="3095625"/>
                <a:ext cx="103188" cy="125413"/>
              </a:xfrm>
              <a:custGeom>
                <a:avLst/>
                <a:gdLst>
                  <a:gd name="T0" fmla="*/ 193 w 325"/>
                  <a:gd name="T1" fmla="*/ 139 h 394"/>
                  <a:gd name="T2" fmla="*/ 186 w 325"/>
                  <a:gd name="T3" fmla="*/ 46 h 394"/>
                  <a:gd name="T4" fmla="*/ 125 w 325"/>
                  <a:gd name="T5" fmla="*/ 0 h 394"/>
                  <a:gd name="T6" fmla="*/ 99 w 325"/>
                  <a:gd name="T7" fmla="*/ 30 h 394"/>
                  <a:gd name="T8" fmla="*/ 130 w 325"/>
                  <a:gd name="T9" fmla="*/ 99 h 394"/>
                  <a:gd name="T10" fmla="*/ 76 w 325"/>
                  <a:gd name="T11" fmla="*/ 83 h 394"/>
                  <a:gd name="T12" fmla="*/ 55 w 325"/>
                  <a:gd name="T13" fmla="*/ 37 h 394"/>
                  <a:gd name="T14" fmla="*/ 50 w 325"/>
                  <a:gd name="T15" fmla="*/ 67 h 394"/>
                  <a:gd name="T16" fmla="*/ 63 w 325"/>
                  <a:gd name="T17" fmla="*/ 120 h 394"/>
                  <a:gd name="T18" fmla="*/ 50 w 325"/>
                  <a:gd name="T19" fmla="*/ 130 h 394"/>
                  <a:gd name="T20" fmla="*/ 23 w 325"/>
                  <a:gd name="T21" fmla="*/ 110 h 394"/>
                  <a:gd name="T22" fmla="*/ 0 w 325"/>
                  <a:gd name="T23" fmla="*/ 137 h 394"/>
                  <a:gd name="T24" fmla="*/ 14 w 325"/>
                  <a:gd name="T25" fmla="*/ 170 h 394"/>
                  <a:gd name="T26" fmla="*/ 37 w 325"/>
                  <a:gd name="T27" fmla="*/ 206 h 394"/>
                  <a:gd name="T28" fmla="*/ 78 w 325"/>
                  <a:gd name="T29" fmla="*/ 216 h 394"/>
                  <a:gd name="T30" fmla="*/ 76 w 325"/>
                  <a:gd name="T31" fmla="*/ 176 h 394"/>
                  <a:gd name="T32" fmla="*/ 114 w 325"/>
                  <a:gd name="T33" fmla="*/ 203 h 394"/>
                  <a:gd name="T34" fmla="*/ 121 w 325"/>
                  <a:gd name="T35" fmla="*/ 246 h 394"/>
                  <a:gd name="T36" fmla="*/ 118 w 325"/>
                  <a:gd name="T37" fmla="*/ 268 h 394"/>
                  <a:gd name="T38" fmla="*/ 151 w 325"/>
                  <a:gd name="T39" fmla="*/ 309 h 394"/>
                  <a:gd name="T40" fmla="*/ 161 w 325"/>
                  <a:gd name="T41" fmla="*/ 332 h 394"/>
                  <a:gd name="T42" fmla="*/ 185 w 325"/>
                  <a:gd name="T43" fmla="*/ 322 h 394"/>
                  <a:gd name="T44" fmla="*/ 231 w 325"/>
                  <a:gd name="T45" fmla="*/ 321 h 394"/>
                  <a:gd name="T46" fmla="*/ 226 w 325"/>
                  <a:gd name="T47" fmla="*/ 374 h 394"/>
                  <a:gd name="T48" fmla="*/ 229 w 325"/>
                  <a:gd name="T49" fmla="*/ 394 h 394"/>
                  <a:gd name="T50" fmla="*/ 256 w 325"/>
                  <a:gd name="T51" fmla="*/ 378 h 394"/>
                  <a:gd name="T52" fmla="*/ 281 w 325"/>
                  <a:gd name="T53" fmla="*/ 321 h 394"/>
                  <a:gd name="T54" fmla="*/ 325 w 325"/>
                  <a:gd name="T55" fmla="*/ 287 h 394"/>
                  <a:gd name="T56" fmla="*/ 317 w 325"/>
                  <a:gd name="T57" fmla="*/ 257 h 394"/>
                  <a:gd name="T58" fmla="*/ 235 w 325"/>
                  <a:gd name="T59" fmla="*/ 277 h 394"/>
                  <a:gd name="T60" fmla="*/ 240 w 325"/>
                  <a:gd name="T61" fmla="*/ 238 h 394"/>
                  <a:gd name="T62" fmla="*/ 225 w 325"/>
                  <a:gd name="T63" fmla="*/ 238 h 394"/>
                  <a:gd name="T64" fmla="*/ 217 w 325"/>
                  <a:gd name="T65" fmla="*/ 185 h 394"/>
                  <a:gd name="T66" fmla="*/ 183 w 325"/>
                  <a:gd name="T67" fmla="*/ 169 h 394"/>
                  <a:gd name="T68" fmla="*/ 193 w 325"/>
                  <a:gd name="T69" fmla="*/ 139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25" h="394">
                    <a:moveTo>
                      <a:pt x="193" y="139"/>
                    </a:moveTo>
                    <a:lnTo>
                      <a:pt x="186" y="46"/>
                    </a:lnTo>
                    <a:lnTo>
                      <a:pt x="125" y="0"/>
                    </a:lnTo>
                    <a:lnTo>
                      <a:pt x="99" y="30"/>
                    </a:lnTo>
                    <a:lnTo>
                      <a:pt x="130" y="99"/>
                    </a:lnTo>
                    <a:lnTo>
                      <a:pt x="76" y="83"/>
                    </a:lnTo>
                    <a:lnTo>
                      <a:pt x="55" y="37"/>
                    </a:lnTo>
                    <a:lnTo>
                      <a:pt x="50" y="67"/>
                    </a:lnTo>
                    <a:lnTo>
                      <a:pt x="63" y="120"/>
                    </a:lnTo>
                    <a:lnTo>
                      <a:pt x="50" y="130"/>
                    </a:lnTo>
                    <a:lnTo>
                      <a:pt x="23" y="110"/>
                    </a:lnTo>
                    <a:lnTo>
                      <a:pt x="0" y="137"/>
                    </a:lnTo>
                    <a:lnTo>
                      <a:pt x="14" y="170"/>
                    </a:lnTo>
                    <a:lnTo>
                      <a:pt x="37" y="206"/>
                    </a:lnTo>
                    <a:lnTo>
                      <a:pt x="78" y="216"/>
                    </a:lnTo>
                    <a:lnTo>
                      <a:pt x="76" y="176"/>
                    </a:lnTo>
                    <a:lnTo>
                      <a:pt x="114" y="203"/>
                    </a:lnTo>
                    <a:lnTo>
                      <a:pt x="121" y="246"/>
                    </a:lnTo>
                    <a:lnTo>
                      <a:pt x="118" y="268"/>
                    </a:lnTo>
                    <a:lnTo>
                      <a:pt x="151" y="309"/>
                    </a:lnTo>
                    <a:lnTo>
                      <a:pt x="161" y="332"/>
                    </a:lnTo>
                    <a:lnTo>
                      <a:pt x="185" y="322"/>
                    </a:lnTo>
                    <a:lnTo>
                      <a:pt x="231" y="321"/>
                    </a:lnTo>
                    <a:lnTo>
                      <a:pt x="226" y="374"/>
                    </a:lnTo>
                    <a:lnTo>
                      <a:pt x="229" y="394"/>
                    </a:lnTo>
                    <a:lnTo>
                      <a:pt x="256" y="378"/>
                    </a:lnTo>
                    <a:lnTo>
                      <a:pt x="281" y="321"/>
                    </a:lnTo>
                    <a:lnTo>
                      <a:pt x="325" y="287"/>
                    </a:lnTo>
                    <a:lnTo>
                      <a:pt x="317" y="257"/>
                    </a:lnTo>
                    <a:lnTo>
                      <a:pt x="235" y="277"/>
                    </a:lnTo>
                    <a:lnTo>
                      <a:pt x="240" y="238"/>
                    </a:lnTo>
                    <a:lnTo>
                      <a:pt x="225" y="238"/>
                    </a:lnTo>
                    <a:lnTo>
                      <a:pt x="217" y="185"/>
                    </a:lnTo>
                    <a:lnTo>
                      <a:pt x="183" y="169"/>
                    </a:lnTo>
                    <a:lnTo>
                      <a:pt x="193" y="139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" name="Freeform 152"/>
              <p:cNvSpPr>
                <a:spLocks/>
              </p:cNvSpPr>
              <p:nvPr/>
            </p:nvSpPr>
            <p:spPr bwMode="auto">
              <a:xfrm>
                <a:off x="2184400" y="3144838"/>
                <a:ext cx="6350" cy="22225"/>
              </a:xfrm>
              <a:custGeom>
                <a:avLst/>
                <a:gdLst>
                  <a:gd name="T0" fmla="*/ 10 w 24"/>
                  <a:gd name="T1" fmla="*/ 70 h 70"/>
                  <a:gd name="T2" fmla="*/ 24 w 24"/>
                  <a:gd name="T3" fmla="*/ 33 h 70"/>
                  <a:gd name="T4" fmla="*/ 17 w 24"/>
                  <a:gd name="T5" fmla="*/ 6 h 70"/>
                  <a:gd name="T6" fmla="*/ 0 w 24"/>
                  <a:gd name="T7" fmla="*/ 0 h 70"/>
                  <a:gd name="T8" fmla="*/ 0 w 24"/>
                  <a:gd name="T9" fmla="*/ 40 h 70"/>
                  <a:gd name="T10" fmla="*/ 10 w 24"/>
                  <a:gd name="T11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4" h="70">
                    <a:moveTo>
                      <a:pt x="10" y="70"/>
                    </a:moveTo>
                    <a:lnTo>
                      <a:pt x="24" y="33"/>
                    </a:lnTo>
                    <a:lnTo>
                      <a:pt x="17" y="6"/>
                    </a:lnTo>
                    <a:lnTo>
                      <a:pt x="0" y="0"/>
                    </a:lnTo>
                    <a:lnTo>
                      <a:pt x="0" y="40"/>
                    </a:lnTo>
                    <a:lnTo>
                      <a:pt x="10" y="70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" name="Freeform 153"/>
              <p:cNvSpPr>
                <a:spLocks/>
              </p:cNvSpPr>
              <p:nvPr/>
            </p:nvSpPr>
            <p:spPr bwMode="auto">
              <a:xfrm>
                <a:off x="2159000" y="3276600"/>
                <a:ext cx="61913" cy="71438"/>
              </a:xfrm>
              <a:custGeom>
                <a:avLst/>
                <a:gdLst>
                  <a:gd name="T0" fmla="*/ 106 w 193"/>
                  <a:gd name="T1" fmla="*/ 76 h 223"/>
                  <a:gd name="T2" fmla="*/ 58 w 193"/>
                  <a:gd name="T3" fmla="*/ 0 h 223"/>
                  <a:gd name="T4" fmla="*/ 28 w 193"/>
                  <a:gd name="T5" fmla="*/ 10 h 223"/>
                  <a:gd name="T6" fmla="*/ 39 w 193"/>
                  <a:gd name="T7" fmla="*/ 37 h 223"/>
                  <a:gd name="T8" fmla="*/ 2 w 193"/>
                  <a:gd name="T9" fmla="*/ 30 h 223"/>
                  <a:gd name="T10" fmla="*/ 12 w 193"/>
                  <a:gd name="T11" fmla="*/ 67 h 223"/>
                  <a:gd name="T12" fmla="*/ 56 w 193"/>
                  <a:gd name="T13" fmla="*/ 89 h 223"/>
                  <a:gd name="T14" fmla="*/ 99 w 193"/>
                  <a:gd name="T15" fmla="*/ 86 h 223"/>
                  <a:gd name="T16" fmla="*/ 83 w 193"/>
                  <a:gd name="T17" fmla="*/ 120 h 223"/>
                  <a:gd name="T18" fmla="*/ 56 w 193"/>
                  <a:gd name="T19" fmla="*/ 123 h 223"/>
                  <a:gd name="T20" fmla="*/ 47 w 193"/>
                  <a:gd name="T21" fmla="*/ 146 h 223"/>
                  <a:gd name="T22" fmla="*/ 83 w 193"/>
                  <a:gd name="T23" fmla="*/ 150 h 223"/>
                  <a:gd name="T24" fmla="*/ 84 w 193"/>
                  <a:gd name="T25" fmla="*/ 166 h 223"/>
                  <a:gd name="T26" fmla="*/ 37 w 193"/>
                  <a:gd name="T27" fmla="*/ 163 h 223"/>
                  <a:gd name="T28" fmla="*/ 0 w 193"/>
                  <a:gd name="T29" fmla="*/ 196 h 223"/>
                  <a:gd name="T30" fmla="*/ 24 w 193"/>
                  <a:gd name="T31" fmla="*/ 223 h 223"/>
                  <a:gd name="T32" fmla="*/ 67 w 193"/>
                  <a:gd name="T33" fmla="*/ 222 h 223"/>
                  <a:gd name="T34" fmla="*/ 90 w 193"/>
                  <a:gd name="T35" fmla="*/ 205 h 223"/>
                  <a:gd name="T36" fmla="*/ 137 w 193"/>
                  <a:gd name="T37" fmla="*/ 189 h 223"/>
                  <a:gd name="T38" fmla="*/ 144 w 193"/>
                  <a:gd name="T39" fmla="*/ 209 h 223"/>
                  <a:gd name="T40" fmla="*/ 193 w 193"/>
                  <a:gd name="T41" fmla="*/ 165 h 223"/>
                  <a:gd name="T42" fmla="*/ 150 w 193"/>
                  <a:gd name="T43" fmla="*/ 135 h 223"/>
                  <a:gd name="T44" fmla="*/ 160 w 193"/>
                  <a:gd name="T45" fmla="*/ 98 h 223"/>
                  <a:gd name="T46" fmla="*/ 106 w 193"/>
                  <a:gd name="T47" fmla="*/ 76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93" h="223">
                    <a:moveTo>
                      <a:pt x="106" y="76"/>
                    </a:moveTo>
                    <a:lnTo>
                      <a:pt x="58" y="0"/>
                    </a:lnTo>
                    <a:lnTo>
                      <a:pt x="28" y="10"/>
                    </a:lnTo>
                    <a:lnTo>
                      <a:pt x="39" y="37"/>
                    </a:lnTo>
                    <a:lnTo>
                      <a:pt x="2" y="30"/>
                    </a:lnTo>
                    <a:lnTo>
                      <a:pt x="12" y="67"/>
                    </a:lnTo>
                    <a:lnTo>
                      <a:pt x="56" y="89"/>
                    </a:lnTo>
                    <a:lnTo>
                      <a:pt x="99" y="86"/>
                    </a:lnTo>
                    <a:lnTo>
                      <a:pt x="83" y="120"/>
                    </a:lnTo>
                    <a:lnTo>
                      <a:pt x="56" y="123"/>
                    </a:lnTo>
                    <a:lnTo>
                      <a:pt x="47" y="146"/>
                    </a:lnTo>
                    <a:lnTo>
                      <a:pt x="83" y="150"/>
                    </a:lnTo>
                    <a:lnTo>
                      <a:pt x="84" y="166"/>
                    </a:lnTo>
                    <a:lnTo>
                      <a:pt x="37" y="163"/>
                    </a:lnTo>
                    <a:lnTo>
                      <a:pt x="0" y="196"/>
                    </a:lnTo>
                    <a:lnTo>
                      <a:pt x="24" y="223"/>
                    </a:lnTo>
                    <a:lnTo>
                      <a:pt x="67" y="222"/>
                    </a:lnTo>
                    <a:lnTo>
                      <a:pt x="90" y="205"/>
                    </a:lnTo>
                    <a:lnTo>
                      <a:pt x="137" y="189"/>
                    </a:lnTo>
                    <a:lnTo>
                      <a:pt x="144" y="209"/>
                    </a:lnTo>
                    <a:lnTo>
                      <a:pt x="193" y="165"/>
                    </a:lnTo>
                    <a:lnTo>
                      <a:pt x="150" y="135"/>
                    </a:lnTo>
                    <a:lnTo>
                      <a:pt x="160" y="98"/>
                    </a:lnTo>
                    <a:lnTo>
                      <a:pt x="106" y="76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" name="Freeform 154"/>
              <p:cNvSpPr>
                <a:spLocks/>
              </p:cNvSpPr>
              <p:nvPr/>
            </p:nvSpPr>
            <p:spPr bwMode="auto">
              <a:xfrm>
                <a:off x="2603500" y="2551113"/>
                <a:ext cx="25400" cy="46038"/>
              </a:xfrm>
              <a:custGeom>
                <a:avLst/>
                <a:gdLst>
                  <a:gd name="T0" fmla="*/ 26 w 79"/>
                  <a:gd name="T1" fmla="*/ 143 h 143"/>
                  <a:gd name="T2" fmla="*/ 50 w 79"/>
                  <a:gd name="T3" fmla="*/ 90 h 143"/>
                  <a:gd name="T4" fmla="*/ 79 w 79"/>
                  <a:gd name="T5" fmla="*/ 63 h 143"/>
                  <a:gd name="T6" fmla="*/ 75 w 79"/>
                  <a:gd name="T7" fmla="*/ 0 h 143"/>
                  <a:gd name="T8" fmla="*/ 32 w 79"/>
                  <a:gd name="T9" fmla="*/ 4 h 143"/>
                  <a:gd name="T10" fmla="*/ 19 w 79"/>
                  <a:gd name="T11" fmla="*/ 47 h 143"/>
                  <a:gd name="T12" fmla="*/ 39 w 79"/>
                  <a:gd name="T13" fmla="*/ 80 h 143"/>
                  <a:gd name="T14" fmla="*/ 0 w 79"/>
                  <a:gd name="T15" fmla="*/ 130 h 143"/>
                  <a:gd name="T16" fmla="*/ 26 w 79"/>
                  <a:gd name="T17" fmla="*/ 143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9" h="143">
                    <a:moveTo>
                      <a:pt x="26" y="143"/>
                    </a:moveTo>
                    <a:lnTo>
                      <a:pt x="50" y="90"/>
                    </a:lnTo>
                    <a:lnTo>
                      <a:pt x="79" y="63"/>
                    </a:lnTo>
                    <a:lnTo>
                      <a:pt x="75" y="0"/>
                    </a:lnTo>
                    <a:lnTo>
                      <a:pt x="32" y="4"/>
                    </a:lnTo>
                    <a:lnTo>
                      <a:pt x="19" y="47"/>
                    </a:lnTo>
                    <a:lnTo>
                      <a:pt x="39" y="80"/>
                    </a:lnTo>
                    <a:lnTo>
                      <a:pt x="0" y="130"/>
                    </a:lnTo>
                    <a:lnTo>
                      <a:pt x="26" y="143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" name="Freeform 155"/>
              <p:cNvSpPr>
                <a:spLocks/>
              </p:cNvSpPr>
              <p:nvPr/>
            </p:nvSpPr>
            <p:spPr bwMode="auto">
              <a:xfrm>
                <a:off x="2638425" y="2532063"/>
                <a:ext cx="17463" cy="39688"/>
              </a:xfrm>
              <a:custGeom>
                <a:avLst/>
                <a:gdLst>
                  <a:gd name="T0" fmla="*/ 40 w 54"/>
                  <a:gd name="T1" fmla="*/ 109 h 126"/>
                  <a:gd name="T2" fmla="*/ 54 w 54"/>
                  <a:gd name="T3" fmla="*/ 82 h 126"/>
                  <a:gd name="T4" fmla="*/ 49 w 54"/>
                  <a:gd name="T5" fmla="*/ 22 h 126"/>
                  <a:gd name="T6" fmla="*/ 22 w 54"/>
                  <a:gd name="T7" fmla="*/ 0 h 126"/>
                  <a:gd name="T8" fmla="*/ 12 w 54"/>
                  <a:gd name="T9" fmla="*/ 23 h 126"/>
                  <a:gd name="T10" fmla="*/ 0 w 54"/>
                  <a:gd name="T11" fmla="*/ 89 h 126"/>
                  <a:gd name="T12" fmla="*/ 7 w 54"/>
                  <a:gd name="T13" fmla="*/ 126 h 126"/>
                  <a:gd name="T14" fmla="*/ 40 w 54"/>
                  <a:gd name="T15" fmla="*/ 109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4" h="126">
                    <a:moveTo>
                      <a:pt x="40" y="109"/>
                    </a:moveTo>
                    <a:lnTo>
                      <a:pt x="54" y="82"/>
                    </a:lnTo>
                    <a:lnTo>
                      <a:pt x="49" y="22"/>
                    </a:lnTo>
                    <a:lnTo>
                      <a:pt x="22" y="0"/>
                    </a:lnTo>
                    <a:lnTo>
                      <a:pt x="12" y="23"/>
                    </a:lnTo>
                    <a:lnTo>
                      <a:pt x="0" y="89"/>
                    </a:lnTo>
                    <a:lnTo>
                      <a:pt x="7" y="126"/>
                    </a:lnTo>
                    <a:lnTo>
                      <a:pt x="40" y="109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" name="Freeform 156"/>
              <p:cNvSpPr>
                <a:spLocks/>
              </p:cNvSpPr>
              <p:nvPr/>
            </p:nvSpPr>
            <p:spPr bwMode="auto">
              <a:xfrm>
                <a:off x="2660650" y="2533650"/>
                <a:ext cx="7938" cy="12700"/>
              </a:xfrm>
              <a:custGeom>
                <a:avLst/>
                <a:gdLst>
                  <a:gd name="T0" fmla="*/ 4 w 27"/>
                  <a:gd name="T1" fmla="*/ 40 h 40"/>
                  <a:gd name="T2" fmla="*/ 27 w 27"/>
                  <a:gd name="T3" fmla="*/ 0 h 40"/>
                  <a:gd name="T4" fmla="*/ 0 w 27"/>
                  <a:gd name="T5" fmla="*/ 6 h 40"/>
                  <a:gd name="T6" fmla="*/ 4 w 27"/>
                  <a:gd name="T7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" h="40">
                    <a:moveTo>
                      <a:pt x="4" y="40"/>
                    </a:moveTo>
                    <a:lnTo>
                      <a:pt x="27" y="0"/>
                    </a:lnTo>
                    <a:lnTo>
                      <a:pt x="0" y="6"/>
                    </a:lnTo>
                    <a:lnTo>
                      <a:pt x="4" y="40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" name="Freeform 157"/>
              <p:cNvSpPr>
                <a:spLocks/>
              </p:cNvSpPr>
              <p:nvPr/>
            </p:nvSpPr>
            <p:spPr bwMode="auto">
              <a:xfrm>
                <a:off x="2646363" y="2506663"/>
                <a:ext cx="14288" cy="22225"/>
              </a:xfrm>
              <a:custGeom>
                <a:avLst/>
                <a:gdLst>
                  <a:gd name="T0" fmla="*/ 49 w 49"/>
                  <a:gd name="T1" fmla="*/ 26 h 66"/>
                  <a:gd name="T2" fmla="*/ 26 w 49"/>
                  <a:gd name="T3" fmla="*/ 0 h 66"/>
                  <a:gd name="T4" fmla="*/ 0 w 49"/>
                  <a:gd name="T5" fmla="*/ 47 h 66"/>
                  <a:gd name="T6" fmla="*/ 24 w 49"/>
                  <a:gd name="T7" fmla="*/ 66 h 66"/>
                  <a:gd name="T8" fmla="*/ 49 w 49"/>
                  <a:gd name="T9" fmla="*/ 2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" h="66">
                    <a:moveTo>
                      <a:pt x="49" y="26"/>
                    </a:moveTo>
                    <a:lnTo>
                      <a:pt x="26" y="0"/>
                    </a:lnTo>
                    <a:lnTo>
                      <a:pt x="0" y="47"/>
                    </a:lnTo>
                    <a:lnTo>
                      <a:pt x="24" y="66"/>
                    </a:lnTo>
                    <a:lnTo>
                      <a:pt x="49" y="26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" name="Freeform 158"/>
              <p:cNvSpPr>
                <a:spLocks/>
              </p:cNvSpPr>
              <p:nvPr/>
            </p:nvSpPr>
            <p:spPr bwMode="auto">
              <a:xfrm>
                <a:off x="2500313" y="2816225"/>
                <a:ext cx="14288" cy="11113"/>
              </a:xfrm>
              <a:custGeom>
                <a:avLst/>
                <a:gdLst>
                  <a:gd name="T0" fmla="*/ 41 w 47"/>
                  <a:gd name="T1" fmla="*/ 0 h 33"/>
                  <a:gd name="T2" fmla="*/ 0 w 47"/>
                  <a:gd name="T3" fmla="*/ 21 h 33"/>
                  <a:gd name="T4" fmla="*/ 47 w 47"/>
                  <a:gd name="T5" fmla="*/ 33 h 33"/>
                  <a:gd name="T6" fmla="*/ 41 w 47"/>
                  <a:gd name="T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7" h="33">
                    <a:moveTo>
                      <a:pt x="41" y="0"/>
                    </a:moveTo>
                    <a:lnTo>
                      <a:pt x="0" y="21"/>
                    </a:lnTo>
                    <a:lnTo>
                      <a:pt x="47" y="33"/>
                    </a:lnTo>
                    <a:lnTo>
                      <a:pt x="41" y="0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" name="Freeform 159"/>
              <p:cNvSpPr>
                <a:spLocks/>
              </p:cNvSpPr>
              <p:nvPr/>
            </p:nvSpPr>
            <p:spPr bwMode="auto">
              <a:xfrm>
                <a:off x="2486025" y="2835275"/>
                <a:ext cx="14288" cy="7938"/>
              </a:xfrm>
              <a:custGeom>
                <a:avLst/>
                <a:gdLst>
                  <a:gd name="T0" fmla="*/ 20 w 43"/>
                  <a:gd name="T1" fmla="*/ 27 h 27"/>
                  <a:gd name="T2" fmla="*/ 43 w 43"/>
                  <a:gd name="T3" fmla="*/ 0 h 27"/>
                  <a:gd name="T4" fmla="*/ 0 w 43"/>
                  <a:gd name="T5" fmla="*/ 11 h 27"/>
                  <a:gd name="T6" fmla="*/ 20 w 43"/>
                  <a:gd name="T7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3" h="27">
                    <a:moveTo>
                      <a:pt x="20" y="27"/>
                    </a:moveTo>
                    <a:lnTo>
                      <a:pt x="43" y="0"/>
                    </a:lnTo>
                    <a:lnTo>
                      <a:pt x="0" y="11"/>
                    </a:lnTo>
                    <a:lnTo>
                      <a:pt x="20" y="27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" name="Freeform 160"/>
              <p:cNvSpPr>
                <a:spLocks/>
              </p:cNvSpPr>
              <p:nvPr/>
            </p:nvSpPr>
            <p:spPr bwMode="auto">
              <a:xfrm>
                <a:off x="2501900" y="2792413"/>
                <a:ext cx="25400" cy="22225"/>
              </a:xfrm>
              <a:custGeom>
                <a:avLst/>
                <a:gdLst>
                  <a:gd name="T0" fmla="*/ 76 w 76"/>
                  <a:gd name="T1" fmla="*/ 0 h 71"/>
                  <a:gd name="T2" fmla="*/ 36 w 76"/>
                  <a:gd name="T3" fmla="*/ 1 h 71"/>
                  <a:gd name="T4" fmla="*/ 2 w 76"/>
                  <a:gd name="T5" fmla="*/ 31 h 71"/>
                  <a:gd name="T6" fmla="*/ 0 w 76"/>
                  <a:gd name="T7" fmla="*/ 71 h 71"/>
                  <a:gd name="T8" fmla="*/ 63 w 76"/>
                  <a:gd name="T9" fmla="*/ 23 h 71"/>
                  <a:gd name="T10" fmla="*/ 76 w 76"/>
                  <a:gd name="T11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6" h="71">
                    <a:moveTo>
                      <a:pt x="76" y="0"/>
                    </a:moveTo>
                    <a:lnTo>
                      <a:pt x="36" y="1"/>
                    </a:lnTo>
                    <a:lnTo>
                      <a:pt x="2" y="31"/>
                    </a:lnTo>
                    <a:lnTo>
                      <a:pt x="0" y="71"/>
                    </a:lnTo>
                    <a:lnTo>
                      <a:pt x="63" y="23"/>
                    </a:lnTo>
                    <a:lnTo>
                      <a:pt x="76" y="0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" name="Freeform 161"/>
              <p:cNvSpPr>
                <a:spLocks/>
              </p:cNvSpPr>
              <p:nvPr/>
            </p:nvSpPr>
            <p:spPr bwMode="auto">
              <a:xfrm>
                <a:off x="2593975" y="2576513"/>
                <a:ext cx="66675" cy="112713"/>
              </a:xfrm>
              <a:custGeom>
                <a:avLst/>
                <a:gdLst>
                  <a:gd name="T0" fmla="*/ 100 w 209"/>
                  <a:gd name="T1" fmla="*/ 152 h 355"/>
                  <a:gd name="T2" fmla="*/ 127 w 209"/>
                  <a:gd name="T3" fmla="*/ 156 h 355"/>
                  <a:gd name="T4" fmla="*/ 130 w 209"/>
                  <a:gd name="T5" fmla="*/ 179 h 355"/>
                  <a:gd name="T6" fmla="*/ 123 w 209"/>
                  <a:gd name="T7" fmla="*/ 255 h 355"/>
                  <a:gd name="T8" fmla="*/ 88 w 209"/>
                  <a:gd name="T9" fmla="*/ 332 h 355"/>
                  <a:gd name="T10" fmla="*/ 124 w 209"/>
                  <a:gd name="T11" fmla="*/ 355 h 355"/>
                  <a:gd name="T12" fmla="*/ 141 w 209"/>
                  <a:gd name="T13" fmla="*/ 308 h 355"/>
                  <a:gd name="T14" fmla="*/ 170 w 209"/>
                  <a:gd name="T15" fmla="*/ 265 h 355"/>
                  <a:gd name="T16" fmla="*/ 170 w 209"/>
                  <a:gd name="T17" fmla="*/ 195 h 355"/>
                  <a:gd name="T18" fmla="*/ 187 w 209"/>
                  <a:gd name="T19" fmla="*/ 168 h 355"/>
                  <a:gd name="T20" fmla="*/ 200 w 209"/>
                  <a:gd name="T21" fmla="*/ 185 h 355"/>
                  <a:gd name="T22" fmla="*/ 209 w 209"/>
                  <a:gd name="T23" fmla="*/ 158 h 355"/>
                  <a:gd name="T24" fmla="*/ 152 w 209"/>
                  <a:gd name="T25" fmla="*/ 129 h 355"/>
                  <a:gd name="T26" fmla="*/ 156 w 209"/>
                  <a:gd name="T27" fmla="*/ 105 h 355"/>
                  <a:gd name="T28" fmla="*/ 179 w 209"/>
                  <a:gd name="T29" fmla="*/ 92 h 355"/>
                  <a:gd name="T30" fmla="*/ 156 w 209"/>
                  <a:gd name="T31" fmla="*/ 45 h 355"/>
                  <a:gd name="T32" fmla="*/ 185 w 209"/>
                  <a:gd name="T33" fmla="*/ 25 h 355"/>
                  <a:gd name="T34" fmla="*/ 161 w 209"/>
                  <a:gd name="T35" fmla="*/ 6 h 355"/>
                  <a:gd name="T36" fmla="*/ 131 w 209"/>
                  <a:gd name="T37" fmla="*/ 20 h 355"/>
                  <a:gd name="T38" fmla="*/ 111 w 209"/>
                  <a:gd name="T39" fmla="*/ 0 h 355"/>
                  <a:gd name="T40" fmla="*/ 95 w 209"/>
                  <a:gd name="T41" fmla="*/ 23 h 355"/>
                  <a:gd name="T42" fmla="*/ 82 w 209"/>
                  <a:gd name="T43" fmla="*/ 70 h 355"/>
                  <a:gd name="T44" fmla="*/ 95 w 209"/>
                  <a:gd name="T45" fmla="*/ 93 h 355"/>
                  <a:gd name="T46" fmla="*/ 89 w 209"/>
                  <a:gd name="T47" fmla="*/ 113 h 355"/>
                  <a:gd name="T48" fmla="*/ 72 w 209"/>
                  <a:gd name="T49" fmla="*/ 93 h 355"/>
                  <a:gd name="T50" fmla="*/ 3 w 209"/>
                  <a:gd name="T51" fmla="*/ 113 h 355"/>
                  <a:gd name="T52" fmla="*/ 0 w 209"/>
                  <a:gd name="T53" fmla="*/ 147 h 355"/>
                  <a:gd name="T54" fmla="*/ 63 w 209"/>
                  <a:gd name="T55" fmla="*/ 202 h 355"/>
                  <a:gd name="T56" fmla="*/ 100 w 209"/>
                  <a:gd name="T57" fmla="*/ 152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09" h="355">
                    <a:moveTo>
                      <a:pt x="100" y="152"/>
                    </a:moveTo>
                    <a:lnTo>
                      <a:pt x="127" y="156"/>
                    </a:lnTo>
                    <a:lnTo>
                      <a:pt x="130" y="179"/>
                    </a:lnTo>
                    <a:lnTo>
                      <a:pt x="123" y="255"/>
                    </a:lnTo>
                    <a:lnTo>
                      <a:pt x="88" y="332"/>
                    </a:lnTo>
                    <a:lnTo>
                      <a:pt x="124" y="355"/>
                    </a:lnTo>
                    <a:lnTo>
                      <a:pt x="141" y="308"/>
                    </a:lnTo>
                    <a:lnTo>
                      <a:pt x="170" y="265"/>
                    </a:lnTo>
                    <a:lnTo>
                      <a:pt x="170" y="195"/>
                    </a:lnTo>
                    <a:lnTo>
                      <a:pt x="187" y="168"/>
                    </a:lnTo>
                    <a:lnTo>
                      <a:pt x="200" y="185"/>
                    </a:lnTo>
                    <a:lnTo>
                      <a:pt x="209" y="158"/>
                    </a:lnTo>
                    <a:lnTo>
                      <a:pt x="152" y="129"/>
                    </a:lnTo>
                    <a:lnTo>
                      <a:pt x="156" y="105"/>
                    </a:lnTo>
                    <a:lnTo>
                      <a:pt x="179" y="92"/>
                    </a:lnTo>
                    <a:lnTo>
                      <a:pt x="156" y="45"/>
                    </a:lnTo>
                    <a:lnTo>
                      <a:pt x="185" y="25"/>
                    </a:lnTo>
                    <a:lnTo>
                      <a:pt x="161" y="6"/>
                    </a:lnTo>
                    <a:lnTo>
                      <a:pt x="131" y="20"/>
                    </a:lnTo>
                    <a:lnTo>
                      <a:pt x="111" y="0"/>
                    </a:lnTo>
                    <a:lnTo>
                      <a:pt x="95" y="23"/>
                    </a:lnTo>
                    <a:lnTo>
                      <a:pt x="82" y="70"/>
                    </a:lnTo>
                    <a:lnTo>
                      <a:pt x="95" y="93"/>
                    </a:lnTo>
                    <a:lnTo>
                      <a:pt x="89" y="113"/>
                    </a:lnTo>
                    <a:lnTo>
                      <a:pt x="72" y="93"/>
                    </a:lnTo>
                    <a:lnTo>
                      <a:pt x="3" y="113"/>
                    </a:lnTo>
                    <a:lnTo>
                      <a:pt x="0" y="147"/>
                    </a:lnTo>
                    <a:lnTo>
                      <a:pt x="63" y="202"/>
                    </a:lnTo>
                    <a:lnTo>
                      <a:pt x="100" y="152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" name="Freeform 162"/>
              <p:cNvSpPr>
                <a:spLocks/>
              </p:cNvSpPr>
              <p:nvPr/>
            </p:nvSpPr>
            <p:spPr bwMode="auto">
              <a:xfrm>
                <a:off x="2141538" y="3402013"/>
                <a:ext cx="47625" cy="57150"/>
              </a:xfrm>
              <a:custGeom>
                <a:avLst/>
                <a:gdLst>
                  <a:gd name="T0" fmla="*/ 60 w 149"/>
                  <a:gd name="T1" fmla="*/ 174 h 182"/>
                  <a:gd name="T2" fmla="*/ 93 w 149"/>
                  <a:gd name="T3" fmla="*/ 182 h 182"/>
                  <a:gd name="T4" fmla="*/ 110 w 149"/>
                  <a:gd name="T5" fmla="*/ 152 h 182"/>
                  <a:gd name="T6" fmla="*/ 149 w 149"/>
                  <a:gd name="T7" fmla="*/ 122 h 182"/>
                  <a:gd name="T8" fmla="*/ 132 w 149"/>
                  <a:gd name="T9" fmla="*/ 77 h 182"/>
                  <a:gd name="T10" fmla="*/ 132 w 149"/>
                  <a:gd name="T11" fmla="*/ 37 h 182"/>
                  <a:gd name="T12" fmla="*/ 106 w 149"/>
                  <a:gd name="T13" fmla="*/ 0 h 182"/>
                  <a:gd name="T14" fmla="*/ 76 w 149"/>
                  <a:gd name="T15" fmla="*/ 27 h 182"/>
                  <a:gd name="T16" fmla="*/ 55 w 149"/>
                  <a:gd name="T17" fmla="*/ 53 h 182"/>
                  <a:gd name="T18" fmla="*/ 29 w 149"/>
                  <a:gd name="T19" fmla="*/ 34 h 182"/>
                  <a:gd name="T20" fmla="*/ 0 w 149"/>
                  <a:gd name="T21" fmla="*/ 101 h 182"/>
                  <a:gd name="T22" fmla="*/ 3 w 149"/>
                  <a:gd name="T23" fmla="*/ 140 h 182"/>
                  <a:gd name="T24" fmla="*/ 16 w 149"/>
                  <a:gd name="T25" fmla="*/ 120 h 182"/>
                  <a:gd name="T26" fmla="*/ 42 w 149"/>
                  <a:gd name="T27" fmla="*/ 90 h 182"/>
                  <a:gd name="T28" fmla="*/ 72 w 149"/>
                  <a:gd name="T29" fmla="*/ 90 h 182"/>
                  <a:gd name="T30" fmla="*/ 53 w 149"/>
                  <a:gd name="T31" fmla="*/ 143 h 182"/>
                  <a:gd name="T32" fmla="*/ 60 w 149"/>
                  <a:gd name="T33" fmla="*/ 174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9" h="182">
                    <a:moveTo>
                      <a:pt x="60" y="174"/>
                    </a:moveTo>
                    <a:lnTo>
                      <a:pt x="93" y="182"/>
                    </a:lnTo>
                    <a:lnTo>
                      <a:pt x="110" y="152"/>
                    </a:lnTo>
                    <a:lnTo>
                      <a:pt x="149" y="122"/>
                    </a:lnTo>
                    <a:lnTo>
                      <a:pt x="132" y="77"/>
                    </a:lnTo>
                    <a:lnTo>
                      <a:pt x="132" y="37"/>
                    </a:lnTo>
                    <a:lnTo>
                      <a:pt x="106" y="0"/>
                    </a:lnTo>
                    <a:lnTo>
                      <a:pt x="76" y="27"/>
                    </a:lnTo>
                    <a:lnTo>
                      <a:pt x="55" y="53"/>
                    </a:lnTo>
                    <a:lnTo>
                      <a:pt x="29" y="34"/>
                    </a:lnTo>
                    <a:lnTo>
                      <a:pt x="0" y="101"/>
                    </a:lnTo>
                    <a:lnTo>
                      <a:pt x="3" y="140"/>
                    </a:lnTo>
                    <a:lnTo>
                      <a:pt x="16" y="120"/>
                    </a:lnTo>
                    <a:lnTo>
                      <a:pt x="42" y="90"/>
                    </a:lnTo>
                    <a:lnTo>
                      <a:pt x="72" y="90"/>
                    </a:lnTo>
                    <a:lnTo>
                      <a:pt x="53" y="143"/>
                    </a:lnTo>
                    <a:lnTo>
                      <a:pt x="60" y="174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" name="Freeform 163"/>
              <p:cNvSpPr>
                <a:spLocks/>
              </p:cNvSpPr>
              <p:nvPr/>
            </p:nvSpPr>
            <p:spPr bwMode="auto">
              <a:xfrm>
                <a:off x="2614613" y="4216400"/>
                <a:ext cx="55563" cy="33338"/>
              </a:xfrm>
              <a:custGeom>
                <a:avLst/>
                <a:gdLst>
                  <a:gd name="T0" fmla="*/ 101 w 174"/>
                  <a:gd name="T1" fmla="*/ 13 h 102"/>
                  <a:gd name="T2" fmla="*/ 84 w 174"/>
                  <a:gd name="T3" fmla="*/ 0 h 102"/>
                  <a:gd name="T4" fmla="*/ 14 w 174"/>
                  <a:gd name="T5" fmla="*/ 53 h 102"/>
                  <a:gd name="T6" fmla="*/ 0 w 174"/>
                  <a:gd name="T7" fmla="*/ 63 h 102"/>
                  <a:gd name="T8" fmla="*/ 44 w 174"/>
                  <a:gd name="T9" fmla="*/ 63 h 102"/>
                  <a:gd name="T10" fmla="*/ 121 w 174"/>
                  <a:gd name="T11" fmla="*/ 102 h 102"/>
                  <a:gd name="T12" fmla="*/ 144 w 174"/>
                  <a:gd name="T13" fmla="*/ 95 h 102"/>
                  <a:gd name="T14" fmla="*/ 168 w 174"/>
                  <a:gd name="T15" fmla="*/ 72 h 102"/>
                  <a:gd name="T16" fmla="*/ 174 w 174"/>
                  <a:gd name="T17" fmla="*/ 49 h 102"/>
                  <a:gd name="T18" fmla="*/ 157 w 174"/>
                  <a:gd name="T19" fmla="*/ 25 h 102"/>
                  <a:gd name="T20" fmla="*/ 101 w 174"/>
                  <a:gd name="T21" fmla="*/ 13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4" h="102">
                    <a:moveTo>
                      <a:pt x="101" y="13"/>
                    </a:moveTo>
                    <a:lnTo>
                      <a:pt x="84" y="0"/>
                    </a:lnTo>
                    <a:lnTo>
                      <a:pt x="14" y="53"/>
                    </a:lnTo>
                    <a:lnTo>
                      <a:pt x="0" y="63"/>
                    </a:lnTo>
                    <a:lnTo>
                      <a:pt x="44" y="63"/>
                    </a:lnTo>
                    <a:lnTo>
                      <a:pt x="121" y="102"/>
                    </a:lnTo>
                    <a:lnTo>
                      <a:pt x="144" y="95"/>
                    </a:lnTo>
                    <a:lnTo>
                      <a:pt x="168" y="72"/>
                    </a:lnTo>
                    <a:lnTo>
                      <a:pt x="174" y="49"/>
                    </a:lnTo>
                    <a:lnTo>
                      <a:pt x="157" y="25"/>
                    </a:lnTo>
                    <a:lnTo>
                      <a:pt x="101" y="13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" name="Freeform 165"/>
              <p:cNvSpPr>
                <a:spLocks/>
              </p:cNvSpPr>
              <p:nvPr/>
            </p:nvSpPr>
            <p:spPr bwMode="auto">
              <a:xfrm>
                <a:off x="2057400" y="3133725"/>
                <a:ext cx="20638" cy="14288"/>
              </a:xfrm>
              <a:custGeom>
                <a:avLst/>
                <a:gdLst>
                  <a:gd name="T0" fmla="*/ 30 w 63"/>
                  <a:gd name="T1" fmla="*/ 0 h 47"/>
                  <a:gd name="T2" fmla="*/ 3 w 63"/>
                  <a:gd name="T3" fmla="*/ 4 h 47"/>
                  <a:gd name="T4" fmla="*/ 0 w 63"/>
                  <a:gd name="T5" fmla="*/ 28 h 47"/>
                  <a:gd name="T6" fmla="*/ 23 w 63"/>
                  <a:gd name="T7" fmla="*/ 40 h 47"/>
                  <a:gd name="T8" fmla="*/ 46 w 63"/>
                  <a:gd name="T9" fmla="*/ 47 h 47"/>
                  <a:gd name="T10" fmla="*/ 63 w 63"/>
                  <a:gd name="T11" fmla="*/ 17 h 47"/>
                  <a:gd name="T12" fmla="*/ 30 w 63"/>
                  <a:gd name="T13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3" h="47">
                    <a:moveTo>
                      <a:pt x="30" y="0"/>
                    </a:moveTo>
                    <a:lnTo>
                      <a:pt x="3" y="4"/>
                    </a:lnTo>
                    <a:lnTo>
                      <a:pt x="0" y="28"/>
                    </a:lnTo>
                    <a:lnTo>
                      <a:pt x="23" y="40"/>
                    </a:lnTo>
                    <a:lnTo>
                      <a:pt x="46" y="47"/>
                    </a:lnTo>
                    <a:lnTo>
                      <a:pt x="63" y="17"/>
                    </a:lnTo>
                    <a:lnTo>
                      <a:pt x="30" y="0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4" name="Freeform 169"/>
              <p:cNvSpPr>
                <a:spLocks/>
              </p:cNvSpPr>
              <p:nvPr/>
            </p:nvSpPr>
            <p:spPr bwMode="auto">
              <a:xfrm>
                <a:off x="2170113" y="2919413"/>
                <a:ext cx="768350" cy="1417638"/>
              </a:xfrm>
              <a:custGeom>
                <a:avLst/>
                <a:gdLst>
                  <a:gd name="T0" fmla="*/ 1971 w 2422"/>
                  <a:gd name="T1" fmla="*/ 3120 h 4462"/>
                  <a:gd name="T2" fmla="*/ 1851 w 2422"/>
                  <a:gd name="T3" fmla="*/ 2723 h 4462"/>
                  <a:gd name="T4" fmla="*/ 1744 w 2422"/>
                  <a:gd name="T5" fmla="*/ 2651 h 4462"/>
                  <a:gd name="T6" fmla="*/ 1835 w 2422"/>
                  <a:gd name="T7" fmla="*/ 2435 h 4462"/>
                  <a:gd name="T8" fmla="*/ 1493 w 2422"/>
                  <a:gd name="T9" fmla="*/ 2229 h 4462"/>
                  <a:gd name="T10" fmla="*/ 1393 w 2422"/>
                  <a:gd name="T11" fmla="*/ 1814 h 4462"/>
                  <a:gd name="T12" fmla="*/ 1311 w 2422"/>
                  <a:gd name="T13" fmla="*/ 1643 h 4462"/>
                  <a:gd name="T14" fmla="*/ 954 w 2422"/>
                  <a:gd name="T15" fmla="*/ 1490 h 4462"/>
                  <a:gd name="T16" fmla="*/ 889 w 2422"/>
                  <a:gd name="T17" fmla="*/ 1438 h 4462"/>
                  <a:gd name="T18" fmla="*/ 1018 w 2422"/>
                  <a:gd name="T19" fmla="*/ 1287 h 4462"/>
                  <a:gd name="T20" fmla="*/ 1071 w 2422"/>
                  <a:gd name="T21" fmla="*/ 1163 h 4462"/>
                  <a:gd name="T22" fmla="*/ 1284 w 2422"/>
                  <a:gd name="T23" fmla="*/ 554 h 4462"/>
                  <a:gd name="T24" fmla="*/ 821 w 2422"/>
                  <a:gd name="T25" fmla="*/ 548 h 4462"/>
                  <a:gd name="T26" fmla="*/ 519 w 2422"/>
                  <a:gd name="T27" fmla="*/ 644 h 4462"/>
                  <a:gd name="T28" fmla="*/ 522 w 2422"/>
                  <a:gd name="T29" fmla="*/ 584 h 4462"/>
                  <a:gd name="T30" fmla="*/ 607 w 2422"/>
                  <a:gd name="T31" fmla="*/ 434 h 4462"/>
                  <a:gd name="T32" fmla="*/ 923 w 2422"/>
                  <a:gd name="T33" fmla="*/ 83 h 4462"/>
                  <a:gd name="T34" fmla="*/ 527 w 2422"/>
                  <a:gd name="T35" fmla="*/ 76 h 4462"/>
                  <a:gd name="T36" fmla="*/ 301 w 2422"/>
                  <a:gd name="T37" fmla="*/ 132 h 4462"/>
                  <a:gd name="T38" fmla="*/ 273 w 2422"/>
                  <a:gd name="T39" fmla="*/ 335 h 4462"/>
                  <a:gd name="T40" fmla="*/ 247 w 2422"/>
                  <a:gd name="T41" fmla="*/ 454 h 4462"/>
                  <a:gd name="T42" fmla="*/ 176 w 2422"/>
                  <a:gd name="T43" fmla="*/ 663 h 4462"/>
                  <a:gd name="T44" fmla="*/ 234 w 2422"/>
                  <a:gd name="T45" fmla="*/ 789 h 4462"/>
                  <a:gd name="T46" fmla="*/ 102 w 2422"/>
                  <a:gd name="T47" fmla="*/ 986 h 4462"/>
                  <a:gd name="T48" fmla="*/ 78 w 2422"/>
                  <a:gd name="T49" fmla="*/ 1089 h 4462"/>
                  <a:gd name="T50" fmla="*/ 247 w 2422"/>
                  <a:gd name="T51" fmla="*/ 1111 h 4462"/>
                  <a:gd name="T52" fmla="*/ 252 w 2422"/>
                  <a:gd name="T53" fmla="*/ 1250 h 4462"/>
                  <a:gd name="T54" fmla="*/ 190 w 2422"/>
                  <a:gd name="T55" fmla="*/ 1483 h 4462"/>
                  <a:gd name="T56" fmla="*/ 123 w 2422"/>
                  <a:gd name="T57" fmla="*/ 1855 h 4462"/>
                  <a:gd name="T58" fmla="*/ 230 w 2422"/>
                  <a:gd name="T59" fmla="*/ 1477 h 4462"/>
                  <a:gd name="T60" fmla="*/ 347 w 2422"/>
                  <a:gd name="T61" fmla="*/ 1502 h 4462"/>
                  <a:gd name="T62" fmla="*/ 430 w 2422"/>
                  <a:gd name="T63" fmla="*/ 1491 h 4462"/>
                  <a:gd name="T64" fmla="*/ 357 w 2422"/>
                  <a:gd name="T65" fmla="*/ 1973 h 4462"/>
                  <a:gd name="T66" fmla="*/ 430 w 2422"/>
                  <a:gd name="T67" fmla="*/ 2195 h 4462"/>
                  <a:gd name="T68" fmla="*/ 556 w 2422"/>
                  <a:gd name="T69" fmla="*/ 2067 h 4462"/>
                  <a:gd name="T70" fmla="*/ 831 w 2422"/>
                  <a:gd name="T71" fmla="*/ 1972 h 4462"/>
                  <a:gd name="T72" fmla="*/ 845 w 2422"/>
                  <a:gd name="T73" fmla="*/ 2108 h 4462"/>
                  <a:gd name="T74" fmla="*/ 939 w 2422"/>
                  <a:gd name="T75" fmla="*/ 2443 h 4462"/>
                  <a:gd name="T76" fmla="*/ 1033 w 2422"/>
                  <a:gd name="T77" fmla="*/ 2538 h 4462"/>
                  <a:gd name="T78" fmla="*/ 1046 w 2422"/>
                  <a:gd name="T79" fmla="*/ 2842 h 4462"/>
                  <a:gd name="T80" fmla="*/ 827 w 2422"/>
                  <a:gd name="T81" fmla="*/ 2885 h 4462"/>
                  <a:gd name="T82" fmla="*/ 409 w 2422"/>
                  <a:gd name="T83" fmla="*/ 3134 h 4462"/>
                  <a:gd name="T84" fmla="*/ 632 w 2422"/>
                  <a:gd name="T85" fmla="*/ 3085 h 4462"/>
                  <a:gd name="T86" fmla="*/ 435 w 2422"/>
                  <a:gd name="T87" fmla="*/ 3505 h 4462"/>
                  <a:gd name="T88" fmla="*/ 353 w 2422"/>
                  <a:gd name="T89" fmla="*/ 3659 h 4462"/>
                  <a:gd name="T90" fmla="*/ 600 w 2422"/>
                  <a:gd name="T91" fmla="*/ 3717 h 4462"/>
                  <a:gd name="T92" fmla="*/ 1110 w 2422"/>
                  <a:gd name="T93" fmla="*/ 3652 h 4462"/>
                  <a:gd name="T94" fmla="*/ 755 w 2422"/>
                  <a:gd name="T95" fmla="*/ 3871 h 4462"/>
                  <a:gd name="T96" fmla="*/ 421 w 2422"/>
                  <a:gd name="T97" fmla="*/ 4163 h 4462"/>
                  <a:gd name="T98" fmla="*/ 331 w 2422"/>
                  <a:gd name="T99" fmla="*/ 4446 h 4462"/>
                  <a:gd name="T100" fmla="*/ 773 w 2422"/>
                  <a:gd name="T101" fmla="*/ 4335 h 4462"/>
                  <a:gd name="T102" fmla="*/ 1211 w 2422"/>
                  <a:gd name="T103" fmla="*/ 4176 h 4462"/>
                  <a:gd name="T104" fmla="*/ 1461 w 2422"/>
                  <a:gd name="T105" fmla="*/ 4074 h 4462"/>
                  <a:gd name="T106" fmla="*/ 1617 w 2422"/>
                  <a:gd name="T107" fmla="*/ 4062 h 4462"/>
                  <a:gd name="T108" fmla="*/ 2292 w 2422"/>
                  <a:gd name="T109" fmla="*/ 3927 h 4462"/>
                  <a:gd name="T110" fmla="*/ 2058 w 2422"/>
                  <a:gd name="T111" fmla="*/ 3833 h 4462"/>
                  <a:gd name="T112" fmla="*/ 2106 w 2422"/>
                  <a:gd name="T113" fmla="*/ 3613 h 4462"/>
                  <a:gd name="T114" fmla="*/ 2265 w 2422"/>
                  <a:gd name="T115" fmla="*/ 3492 h 44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422" h="4462">
                    <a:moveTo>
                      <a:pt x="2351" y="3110"/>
                    </a:moveTo>
                    <a:lnTo>
                      <a:pt x="2314" y="3051"/>
                    </a:lnTo>
                    <a:lnTo>
                      <a:pt x="2170" y="3025"/>
                    </a:lnTo>
                    <a:lnTo>
                      <a:pt x="2103" y="3013"/>
                    </a:lnTo>
                    <a:lnTo>
                      <a:pt x="2060" y="3020"/>
                    </a:lnTo>
                    <a:lnTo>
                      <a:pt x="2013" y="3030"/>
                    </a:lnTo>
                    <a:lnTo>
                      <a:pt x="2001" y="3066"/>
                    </a:lnTo>
                    <a:lnTo>
                      <a:pt x="1988" y="3113"/>
                    </a:lnTo>
                    <a:lnTo>
                      <a:pt x="1971" y="3120"/>
                    </a:lnTo>
                    <a:lnTo>
                      <a:pt x="1914" y="3098"/>
                    </a:lnTo>
                    <a:lnTo>
                      <a:pt x="1887" y="3064"/>
                    </a:lnTo>
                    <a:lnTo>
                      <a:pt x="1914" y="3004"/>
                    </a:lnTo>
                    <a:lnTo>
                      <a:pt x="1956" y="2964"/>
                    </a:lnTo>
                    <a:lnTo>
                      <a:pt x="1980" y="2927"/>
                    </a:lnTo>
                    <a:lnTo>
                      <a:pt x="1972" y="2841"/>
                    </a:lnTo>
                    <a:lnTo>
                      <a:pt x="1945" y="2795"/>
                    </a:lnTo>
                    <a:lnTo>
                      <a:pt x="1897" y="2746"/>
                    </a:lnTo>
                    <a:lnTo>
                      <a:pt x="1851" y="2723"/>
                    </a:lnTo>
                    <a:lnTo>
                      <a:pt x="1827" y="2690"/>
                    </a:lnTo>
                    <a:lnTo>
                      <a:pt x="1787" y="2693"/>
                    </a:lnTo>
                    <a:lnTo>
                      <a:pt x="1747" y="2691"/>
                    </a:lnTo>
                    <a:lnTo>
                      <a:pt x="1720" y="2668"/>
                    </a:lnTo>
                    <a:lnTo>
                      <a:pt x="1680" y="2668"/>
                    </a:lnTo>
                    <a:lnTo>
                      <a:pt x="1638" y="2672"/>
                    </a:lnTo>
                    <a:lnTo>
                      <a:pt x="1647" y="2652"/>
                    </a:lnTo>
                    <a:lnTo>
                      <a:pt x="1690" y="2654"/>
                    </a:lnTo>
                    <a:lnTo>
                      <a:pt x="1744" y="2651"/>
                    </a:lnTo>
                    <a:lnTo>
                      <a:pt x="1794" y="2680"/>
                    </a:lnTo>
                    <a:lnTo>
                      <a:pt x="1837" y="2680"/>
                    </a:lnTo>
                    <a:lnTo>
                      <a:pt x="1854" y="2693"/>
                    </a:lnTo>
                    <a:lnTo>
                      <a:pt x="1917" y="2682"/>
                    </a:lnTo>
                    <a:lnTo>
                      <a:pt x="1951" y="2719"/>
                    </a:lnTo>
                    <a:lnTo>
                      <a:pt x="1931" y="2665"/>
                    </a:lnTo>
                    <a:lnTo>
                      <a:pt x="1856" y="2593"/>
                    </a:lnTo>
                    <a:lnTo>
                      <a:pt x="1808" y="2471"/>
                    </a:lnTo>
                    <a:lnTo>
                      <a:pt x="1835" y="2435"/>
                    </a:lnTo>
                    <a:lnTo>
                      <a:pt x="1775" y="2395"/>
                    </a:lnTo>
                    <a:lnTo>
                      <a:pt x="1740" y="2319"/>
                    </a:lnTo>
                    <a:lnTo>
                      <a:pt x="1663" y="2250"/>
                    </a:lnTo>
                    <a:lnTo>
                      <a:pt x="1613" y="2214"/>
                    </a:lnTo>
                    <a:lnTo>
                      <a:pt x="1586" y="2187"/>
                    </a:lnTo>
                    <a:lnTo>
                      <a:pt x="1556" y="2187"/>
                    </a:lnTo>
                    <a:lnTo>
                      <a:pt x="1546" y="2204"/>
                    </a:lnTo>
                    <a:lnTo>
                      <a:pt x="1513" y="2209"/>
                    </a:lnTo>
                    <a:lnTo>
                      <a:pt x="1493" y="2229"/>
                    </a:lnTo>
                    <a:lnTo>
                      <a:pt x="1513" y="2178"/>
                    </a:lnTo>
                    <a:lnTo>
                      <a:pt x="1533" y="2142"/>
                    </a:lnTo>
                    <a:lnTo>
                      <a:pt x="1505" y="2108"/>
                    </a:lnTo>
                    <a:lnTo>
                      <a:pt x="1488" y="2086"/>
                    </a:lnTo>
                    <a:lnTo>
                      <a:pt x="1448" y="2069"/>
                    </a:lnTo>
                    <a:lnTo>
                      <a:pt x="1458" y="2049"/>
                    </a:lnTo>
                    <a:lnTo>
                      <a:pt x="1427" y="1980"/>
                    </a:lnTo>
                    <a:lnTo>
                      <a:pt x="1414" y="1864"/>
                    </a:lnTo>
                    <a:lnTo>
                      <a:pt x="1393" y="1814"/>
                    </a:lnTo>
                    <a:lnTo>
                      <a:pt x="1359" y="1799"/>
                    </a:lnTo>
                    <a:lnTo>
                      <a:pt x="1373" y="1772"/>
                    </a:lnTo>
                    <a:lnTo>
                      <a:pt x="1406" y="1754"/>
                    </a:lnTo>
                    <a:lnTo>
                      <a:pt x="1368" y="1675"/>
                    </a:lnTo>
                    <a:lnTo>
                      <a:pt x="1368" y="1675"/>
                    </a:lnTo>
                    <a:lnTo>
                      <a:pt x="1342" y="1663"/>
                    </a:lnTo>
                    <a:lnTo>
                      <a:pt x="1323" y="1651"/>
                    </a:lnTo>
                    <a:lnTo>
                      <a:pt x="1316" y="1647"/>
                    </a:lnTo>
                    <a:lnTo>
                      <a:pt x="1311" y="1643"/>
                    </a:lnTo>
                    <a:lnTo>
                      <a:pt x="1311" y="1643"/>
                    </a:lnTo>
                    <a:lnTo>
                      <a:pt x="1237" y="1537"/>
                    </a:lnTo>
                    <a:lnTo>
                      <a:pt x="1180" y="1514"/>
                    </a:lnTo>
                    <a:lnTo>
                      <a:pt x="1133" y="1498"/>
                    </a:lnTo>
                    <a:lnTo>
                      <a:pt x="1100" y="1462"/>
                    </a:lnTo>
                    <a:lnTo>
                      <a:pt x="1063" y="1442"/>
                    </a:lnTo>
                    <a:lnTo>
                      <a:pt x="1026" y="1440"/>
                    </a:lnTo>
                    <a:lnTo>
                      <a:pt x="980" y="1483"/>
                    </a:lnTo>
                    <a:lnTo>
                      <a:pt x="954" y="1490"/>
                    </a:lnTo>
                    <a:lnTo>
                      <a:pt x="883" y="1483"/>
                    </a:lnTo>
                    <a:lnTo>
                      <a:pt x="833" y="1468"/>
                    </a:lnTo>
                    <a:lnTo>
                      <a:pt x="796" y="1454"/>
                    </a:lnTo>
                    <a:lnTo>
                      <a:pt x="746" y="1449"/>
                    </a:lnTo>
                    <a:lnTo>
                      <a:pt x="700" y="1455"/>
                    </a:lnTo>
                    <a:lnTo>
                      <a:pt x="700" y="1439"/>
                    </a:lnTo>
                    <a:lnTo>
                      <a:pt x="776" y="1432"/>
                    </a:lnTo>
                    <a:lnTo>
                      <a:pt x="857" y="1431"/>
                    </a:lnTo>
                    <a:lnTo>
                      <a:pt x="889" y="1438"/>
                    </a:lnTo>
                    <a:lnTo>
                      <a:pt x="936" y="1416"/>
                    </a:lnTo>
                    <a:lnTo>
                      <a:pt x="959" y="1386"/>
                    </a:lnTo>
                    <a:lnTo>
                      <a:pt x="969" y="1357"/>
                    </a:lnTo>
                    <a:lnTo>
                      <a:pt x="1006" y="1360"/>
                    </a:lnTo>
                    <a:lnTo>
                      <a:pt x="1048" y="1360"/>
                    </a:lnTo>
                    <a:lnTo>
                      <a:pt x="1062" y="1340"/>
                    </a:lnTo>
                    <a:lnTo>
                      <a:pt x="1065" y="1323"/>
                    </a:lnTo>
                    <a:lnTo>
                      <a:pt x="1055" y="1299"/>
                    </a:lnTo>
                    <a:lnTo>
                      <a:pt x="1018" y="1287"/>
                    </a:lnTo>
                    <a:lnTo>
                      <a:pt x="1025" y="1267"/>
                    </a:lnTo>
                    <a:lnTo>
                      <a:pt x="998" y="1250"/>
                    </a:lnTo>
                    <a:lnTo>
                      <a:pt x="958" y="1254"/>
                    </a:lnTo>
                    <a:lnTo>
                      <a:pt x="928" y="1274"/>
                    </a:lnTo>
                    <a:lnTo>
                      <a:pt x="921" y="1258"/>
                    </a:lnTo>
                    <a:lnTo>
                      <a:pt x="961" y="1220"/>
                    </a:lnTo>
                    <a:lnTo>
                      <a:pt x="1032" y="1244"/>
                    </a:lnTo>
                    <a:lnTo>
                      <a:pt x="1057" y="1200"/>
                    </a:lnTo>
                    <a:lnTo>
                      <a:pt x="1071" y="1163"/>
                    </a:lnTo>
                    <a:lnTo>
                      <a:pt x="1116" y="1133"/>
                    </a:lnTo>
                    <a:lnTo>
                      <a:pt x="1120" y="1090"/>
                    </a:lnTo>
                    <a:lnTo>
                      <a:pt x="1170" y="1057"/>
                    </a:lnTo>
                    <a:lnTo>
                      <a:pt x="1179" y="990"/>
                    </a:lnTo>
                    <a:lnTo>
                      <a:pt x="1224" y="896"/>
                    </a:lnTo>
                    <a:lnTo>
                      <a:pt x="1237" y="804"/>
                    </a:lnTo>
                    <a:lnTo>
                      <a:pt x="1300" y="720"/>
                    </a:lnTo>
                    <a:lnTo>
                      <a:pt x="1306" y="614"/>
                    </a:lnTo>
                    <a:lnTo>
                      <a:pt x="1284" y="554"/>
                    </a:lnTo>
                    <a:lnTo>
                      <a:pt x="1244" y="541"/>
                    </a:lnTo>
                    <a:lnTo>
                      <a:pt x="1168" y="538"/>
                    </a:lnTo>
                    <a:lnTo>
                      <a:pt x="1095" y="546"/>
                    </a:lnTo>
                    <a:lnTo>
                      <a:pt x="1055" y="526"/>
                    </a:lnTo>
                    <a:lnTo>
                      <a:pt x="995" y="543"/>
                    </a:lnTo>
                    <a:lnTo>
                      <a:pt x="961" y="561"/>
                    </a:lnTo>
                    <a:lnTo>
                      <a:pt x="921" y="547"/>
                    </a:lnTo>
                    <a:lnTo>
                      <a:pt x="868" y="528"/>
                    </a:lnTo>
                    <a:lnTo>
                      <a:pt x="821" y="548"/>
                    </a:lnTo>
                    <a:lnTo>
                      <a:pt x="795" y="569"/>
                    </a:lnTo>
                    <a:lnTo>
                      <a:pt x="762" y="579"/>
                    </a:lnTo>
                    <a:lnTo>
                      <a:pt x="715" y="583"/>
                    </a:lnTo>
                    <a:lnTo>
                      <a:pt x="702" y="596"/>
                    </a:lnTo>
                    <a:lnTo>
                      <a:pt x="632" y="610"/>
                    </a:lnTo>
                    <a:lnTo>
                      <a:pt x="649" y="630"/>
                    </a:lnTo>
                    <a:lnTo>
                      <a:pt x="596" y="673"/>
                    </a:lnTo>
                    <a:lnTo>
                      <a:pt x="572" y="677"/>
                    </a:lnTo>
                    <a:lnTo>
                      <a:pt x="519" y="644"/>
                    </a:lnTo>
                    <a:lnTo>
                      <a:pt x="529" y="634"/>
                    </a:lnTo>
                    <a:lnTo>
                      <a:pt x="549" y="638"/>
                    </a:lnTo>
                    <a:lnTo>
                      <a:pt x="583" y="630"/>
                    </a:lnTo>
                    <a:lnTo>
                      <a:pt x="615" y="613"/>
                    </a:lnTo>
                    <a:lnTo>
                      <a:pt x="632" y="546"/>
                    </a:lnTo>
                    <a:lnTo>
                      <a:pt x="615" y="547"/>
                    </a:lnTo>
                    <a:lnTo>
                      <a:pt x="565" y="567"/>
                    </a:lnTo>
                    <a:lnTo>
                      <a:pt x="526" y="597"/>
                    </a:lnTo>
                    <a:lnTo>
                      <a:pt x="522" y="584"/>
                    </a:lnTo>
                    <a:lnTo>
                      <a:pt x="565" y="534"/>
                    </a:lnTo>
                    <a:lnTo>
                      <a:pt x="650" y="501"/>
                    </a:lnTo>
                    <a:lnTo>
                      <a:pt x="668" y="523"/>
                    </a:lnTo>
                    <a:lnTo>
                      <a:pt x="721" y="453"/>
                    </a:lnTo>
                    <a:lnTo>
                      <a:pt x="704" y="446"/>
                    </a:lnTo>
                    <a:lnTo>
                      <a:pt x="614" y="474"/>
                    </a:lnTo>
                    <a:lnTo>
                      <a:pt x="604" y="457"/>
                    </a:lnTo>
                    <a:lnTo>
                      <a:pt x="557" y="448"/>
                    </a:lnTo>
                    <a:lnTo>
                      <a:pt x="607" y="434"/>
                    </a:lnTo>
                    <a:lnTo>
                      <a:pt x="630" y="437"/>
                    </a:lnTo>
                    <a:lnTo>
                      <a:pt x="683" y="384"/>
                    </a:lnTo>
                    <a:lnTo>
                      <a:pt x="686" y="360"/>
                    </a:lnTo>
                    <a:lnTo>
                      <a:pt x="730" y="340"/>
                    </a:lnTo>
                    <a:lnTo>
                      <a:pt x="759" y="293"/>
                    </a:lnTo>
                    <a:lnTo>
                      <a:pt x="861" y="203"/>
                    </a:lnTo>
                    <a:lnTo>
                      <a:pt x="928" y="162"/>
                    </a:lnTo>
                    <a:lnTo>
                      <a:pt x="957" y="89"/>
                    </a:lnTo>
                    <a:lnTo>
                      <a:pt x="923" y="83"/>
                    </a:lnTo>
                    <a:lnTo>
                      <a:pt x="910" y="59"/>
                    </a:lnTo>
                    <a:lnTo>
                      <a:pt x="917" y="23"/>
                    </a:lnTo>
                    <a:lnTo>
                      <a:pt x="893" y="0"/>
                    </a:lnTo>
                    <a:lnTo>
                      <a:pt x="770" y="35"/>
                    </a:lnTo>
                    <a:lnTo>
                      <a:pt x="721" y="68"/>
                    </a:lnTo>
                    <a:lnTo>
                      <a:pt x="671" y="38"/>
                    </a:lnTo>
                    <a:lnTo>
                      <a:pt x="590" y="69"/>
                    </a:lnTo>
                    <a:lnTo>
                      <a:pt x="550" y="89"/>
                    </a:lnTo>
                    <a:lnTo>
                      <a:pt x="527" y="76"/>
                    </a:lnTo>
                    <a:lnTo>
                      <a:pt x="497" y="54"/>
                    </a:lnTo>
                    <a:lnTo>
                      <a:pt x="473" y="54"/>
                    </a:lnTo>
                    <a:lnTo>
                      <a:pt x="463" y="74"/>
                    </a:lnTo>
                    <a:lnTo>
                      <a:pt x="427" y="44"/>
                    </a:lnTo>
                    <a:lnTo>
                      <a:pt x="396" y="25"/>
                    </a:lnTo>
                    <a:lnTo>
                      <a:pt x="363" y="38"/>
                    </a:lnTo>
                    <a:lnTo>
                      <a:pt x="347" y="38"/>
                    </a:lnTo>
                    <a:lnTo>
                      <a:pt x="341" y="78"/>
                    </a:lnTo>
                    <a:lnTo>
                      <a:pt x="301" y="132"/>
                    </a:lnTo>
                    <a:lnTo>
                      <a:pt x="298" y="169"/>
                    </a:lnTo>
                    <a:lnTo>
                      <a:pt x="305" y="204"/>
                    </a:lnTo>
                    <a:lnTo>
                      <a:pt x="362" y="234"/>
                    </a:lnTo>
                    <a:lnTo>
                      <a:pt x="362" y="253"/>
                    </a:lnTo>
                    <a:lnTo>
                      <a:pt x="315" y="224"/>
                    </a:lnTo>
                    <a:lnTo>
                      <a:pt x="282" y="244"/>
                    </a:lnTo>
                    <a:lnTo>
                      <a:pt x="253" y="271"/>
                    </a:lnTo>
                    <a:lnTo>
                      <a:pt x="279" y="318"/>
                    </a:lnTo>
                    <a:lnTo>
                      <a:pt x="273" y="335"/>
                    </a:lnTo>
                    <a:lnTo>
                      <a:pt x="243" y="318"/>
                    </a:lnTo>
                    <a:lnTo>
                      <a:pt x="219" y="325"/>
                    </a:lnTo>
                    <a:lnTo>
                      <a:pt x="219" y="345"/>
                    </a:lnTo>
                    <a:lnTo>
                      <a:pt x="264" y="381"/>
                    </a:lnTo>
                    <a:lnTo>
                      <a:pt x="297" y="437"/>
                    </a:lnTo>
                    <a:lnTo>
                      <a:pt x="284" y="450"/>
                    </a:lnTo>
                    <a:lnTo>
                      <a:pt x="244" y="424"/>
                    </a:lnTo>
                    <a:lnTo>
                      <a:pt x="234" y="437"/>
                    </a:lnTo>
                    <a:lnTo>
                      <a:pt x="247" y="454"/>
                    </a:lnTo>
                    <a:lnTo>
                      <a:pt x="174" y="452"/>
                    </a:lnTo>
                    <a:lnTo>
                      <a:pt x="133" y="452"/>
                    </a:lnTo>
                    <a:lnTo>
                      <a:pt x="105" y="482"/>
                    </a:lnTo>
                    <a:lnTo>
                      <a:pt x="151" y="544"/>
                    </a:lnTo>
                    <a:lnTo>
                      <a:pt x="125" y="548"/>
                    </a:lnTo>
                    <a:lnTo>
                      <a:pt x="111" y="569"/>
                    </a:lnTo>
                    <a:lnTo>
                      <a:pt x="172" y="644"/>
                    </a:lnTo>
                    <a:lnTo>
                      <a:pt x="213" y="660"/>
                    </a:lnTo>
                    <a:lnTo>
                      <a:pt x="176" y="663"/>
                    </a:lnTo>
                    <a:lnTo>
                      <a:pt x="119" y="631"/>
                    </a:lnTo>
                    <a:lnTo>
                      <a:pt x="92" y="644"/>
                    </a:lnTo>
                    <a:lnTo>
                      <a:pt x="107" y="711"/>
                    </a:lnTo>
                    <a:lnTo>
                      <a:pt x="150" y="770"/>
                    </a:lnTo>
                    <a:lnTo>
                      <a:pt x="187" y="720"/>
                    </a:lnTo>
                    <a:lnTo>
                      <a:pt x="187" y="747"/>
                    </a:lnTo>
                    <a:lnTo>
                      <a:pt x="256" y="722"/>
                    </a:lnTo>
                    <a:lnTo>
                      <a:pt x="180" y="770"/>
                    </a:lnTo>
                    <a:lnTo>
                      <a:pt x="234" y="789"/>
                    </a:lnTo>
                    <a:lnTo>
                      <a:pt x="230" y="806"/>
                    </a:lnTo>
                    <a:lnTo>
                      <a:pt x="177" y="816"/>
                    </a:lnTo>
                    <a:lnTo>
                      <a:pt x="158" y="843"/>
                    </a:lnTo>
                    <a:lnTo>
                      <a:pt x="205" y="896"/>
                    </a:lnTo>
                    <a:lnTo>
                      <a:pt x="165" y="876"/>
                    </a:lnTo>
                    <a:lnTo>
                      <a:pt x="118" y="906"/>
                    </a:lnTo>
                    <a:lnTo>
                      <a:pt x="178" y="936"/>
                    </a:lnTo>
                    <a:lnTo>
                      <a:pt x="115" y="944"/>
                    </a:lnTo>
                    <a:lnTo>
                      <a:pt x="102" y="986"/>
                    </a:lnTo>
                    <a:lnTo>
                      <a:pt x="132" y="1025"/>
                    </a:lnTo>
                    <a:lnTo>
                      <a:pt x="127" y="1062"/>
                    </a:lnTo>
                    <a:lnTo>
                      <a:pt x="100" y="1065"/>
                    </a:lnTo>
                    <a:lnTo>
                      <a:pt x="67" y="1057"/>
                    </a:lnTo>
                    <a:lnTo>
                      <a:pt x="3" y="1070"/>
                    </a:lnTo>
                    <a:lnTo>
                      <a:pt x="0" y="1093"/>
                    </a:lnTo>
                    <a:lnTo>
                      <a:pt x="50" y="1117"/>
                    </a:lnTo>
                    <a:lnTo>
                      <a:pt x="76" y="1108"/>
                    </a:lnTo>
                    <a:lnTo>
                      <a:pt x="78" y="1089"/>
                    </a:lnTo>
                    <a:lnTo>
                      <a:pt x="130" y="1096"/>
                    </a:lnTo>
                    <a:lnTo>
                      <a:pt x="81" y="1112"/>
                    </a:lnTo>
                    <a:lnTo>
                      <a:pt x="77" y="1152"/>
                    </a:lnTo>
                    <a:lnTo>
                      <a:pt x="117" y="1176"/>
                    </a:lnTo>
                    <a:lnTo>
                      <a:pt x="148" y="1211"/>
                    </a:lnTo>
                    <a:lnTo>
                      <a:pt x="185" y="1215"/>
                    </a:lnTo>
                    <a:lnTo>
                      <a:pt x="200" y="1188"/>
                    </a:lnTo>
                    <a:lnTo>
                      <a:pt x="247" y="1155"/>
                    </a:lnTo>
                    <a:lnTo>
                      <a:pt x="247" y="1111"/>
                    </a:lnTo>
                    <a:lnTo>
                      <a:pt x="283" y="1084"/>
                    </a:lnTo>
                    <a:lnTo>
                      <a:pt x="317" y="1042"/>
                    </a:lnTo>
                    <a:lnTo>
                      <a:pt x="410" y="928"/>
                    </a:lnTo>
                    <a:lnTo>
                      <a:pt x="289" y="1087"/>
                    </a:lnTo>
                    <a:lnTo>
                      <a:pt x="303" y="1120"/>
                    </a:lnTo>
                    <a:lnTo>
                      <a:pt x="291" y="1147"/>
                    </a:lnTo>
                    <a:lnTo>
                      <a:pt x="301" y="1167"/>
                    </a:lnTo>
                    <a:lnTo>
                      <a:pt x="247" y="1210"/>
                    </a:lnTo>
                    <a:lnTo>
                      <a:pt x="252" y="1250"/>
                    </a:lnTo>
                    <a:lnTo>
                      <a:pt x="235" y="1244"/>
                    </a:lnTo>
                    <a:lnTo>
                      <a:pt x="238" y="1274"/>
                    </a:lnTo>
                    <a:lnTo>
                      <a:pt x="188" y="1284"/>
                    </a:lnTo>
                    <a:lnTo>
                      <a:pt x="188" y="1321"/>
                    </a:lnTo>
                    <a:lnTo>
                      <a:pt x="226" y="1364"/>
                    </a:lnTo>
                    <a:lnTo>
                      <a:pt x="209" y="1400"/>
                    </a:lnTo>
                    <a:lnTo>
                      <a:pt x="182" y="1440"/>
                    </a:lnTo>
                    <a:lnTo>
                      <a:pt x="160" y="1490"/>
                    </a:lnTo>
                    <a:lnTo>
                      <a:pt x="190" y="1483"/>
                    </a:lnTo>
                    <a:lnTo>
                      <a:pt x="177" y="1547"/>
                    </a:lnTo>
                    <a:lnTo>
                      <a:pt x="155" y="1577"/>
                    </a:lnTo>
                    <a:lnTo>
                      <a:pt x="161" y="1600"/>
                    </a:lnTo>
                    <a:lnTo>
                      <a:pt x="195" y="1589"/>
                    </a:lnTo>
                    <a:lnTo>
                      <a:pt x="195" y="1612"/>
                    </a:lnTo>
                    <a:lnTo>
                      <a:pt x="162" y="1693"/>
                    </a:lnTo>
                    <a:lnTo>
                      <a:pt x="129" y="1760"/>
                    </a:lnTo>
                    <a:lnTo>
                      <a:pt x="110" y="1810"/>
                    </a:lnTo>
                    <a:lnTo>
                      <a:pt x="123" y="1855"/>
                    </a:lnTo>
                    <a:lnTo>
                      <a:pt x="160" y="1855"/>
                    </a:lnTo>
                    <a:lnTo>
                      <a:pt x="194" y="1839"/>
                    </a:lnTo>
                    <a:lnTo>
                      <a:pt x="213" y="1775"/>
                    </a:lnTo>
                    <a:lnTo>
                      <a:pt x="223" y="1722"/>
                    </a:lnTo>
                    <a:lnTo>
                      <a:pt x="242" y="1626"/>
                    </a:lnTo>
                    <a:lnTo>
                      <a:pt x="267" y="1589"/>
                    </a:lnTo>
                    <a:lnTo>
                      <a:pt x="277" y="1539"/>
                    </a:lnTo>
                    <a:lnTo>
                      <a:pt x="254" y="1509"/>
                    </a:lnTo>
                    <a:lnTo>
                      <a:pt x="230" y="1477"/>
                    </a:lnTo>
                    <a:lnTo>
                      <a:pt x="246" y="1430"/>
                    </a:lnTo>
                    <a:lnTo>
                      <a:pt x="259" y="1440"/>
                    </a:lnTo>
                    <a:lnTo>
                      <a:pt x="342" y="1323"/>
                    </a:lnTo>
                    <a:lnTo>
                      <a:pt x="338" y="1353"/>
                    </a:lnTo>
                    <a:lnTo>
                      <a:pt x="286" y="1459"/>
                    </a:lnTo>
                    <a:lnTo>
                      <a:pt x="287" y="1492"/>
                    </a:lnTo>
                    <a:lnTo>
                      <a:pt x="314" y="1519"/>
                    </a:lnTo>
                    <a:lnTo>
                      <a:pt x="327" y="1495"/>
                    </a:lnTo>
                    <a:lnTo>
                      <a:pt x="347" y="1502"/>
                    </a:lnTo>
                    <a:lnTo>
                      <a:pt x="380" y="1492"/>
                    </a:lnTo>
                    <a:lnTo>
                      <a:pt x="386" y="1459"/>
                    </a:lnTo>
                    <a:lnTo>
                      <a:pt x="385" y="1385"/>
                    </a:lnTo>
                    <a:lnTo>
                      <a:pt x="416" y="1471"/>
                    </a:lnTo>
                    <a:lnTo>
                      <a:pt x="497" y="1478"/>
                    </a:lnTo>
                    <a:lnTo>
                      <a:pt x="577" y="1527"/>
                    </a:lnTo>
                    <a:lnTo>
                      <a:pt x="493" y="1488"/>
                    </a:lnTo>
                    <a:lnTo>
                      <a:pt x="460" y="1504"/>
                    </a:lnTo>
                    <a:lnTo>
                      <a:pt x="430" y="1491"/>
                    </a:lnTo>
                    <a:lnTo>
                      <a:pt x="391" y="1565"/>
                    </a:lnTo>
                    <a:lnTo>
                      <a:pt x="391" y="1615"/>
                    </a:lnTo>
                    <a:lnTo>
                      <a:pt x="415" y="1670"/>
                    </a:lnTo>
                    <a:lnTo>
                      <a:pt x="419" y="1697"/>
                    </a:lnTo>
                    <a:lnTo>
                      <a:pt x="459" y="1716"/>
                    </a:lnTo>
                    <a:lnTo>
                      <a:pt x="445" y="1770"/>
                    </a:lnTo>
                    <a:lnTo>
                      <a:pt x="427" y="1790"/>
                    </a:lnTo>
                    <a:lnTo>
                      <a:pt x="377" y="1917"/>
                    </a:lnTo>
                    <a:lnTo>
                      <a:pt x="357" y="1973"/>
                    </a:lnTo>
                    <a:lnTo>
                      <a:pt x="379" y="2046"/>
                    </a:lnTo>
                    <a:lnTo>
                      <a:pt x="369" y="2056"/>
                    </a:lnTo>
                    <a:lnTo>
                      <a:pt x="349" y="2012"/>
                    </a:lnTo>
                    <a:lnTo>
                      <a:pt x="325" y="2007"/>
                    </a:lnTo>
                    <a:lnTo>
                      <a:pt x="302" y="2040"/>
                    </a:lnTo>
                    <a:lnTo>
                      <a:pt x="312" y="2073"/>
                    </a:lnTo>
                    <a:lnTo>
                      <a:pt x="362" y="2106"/>
                    </a:lnTo>
                    <a:lnTo>
                      <a:pt x="386" y="2172"/>
                    </a:lnTo>
                    <a:lnTo>
                      <a:pt x="430" y="2195"/>
                    </a:lnTo>
                    <a:lnTo>
                      <a:pt x="430" y="2172"/>
                    </a:lnTo>
                    <a:lnTo>
                      <a:pt x="400" y="2145"/>
                    </a:lnTo>
                    <a:lnTo>
                      <a:pt x="392" y="2093"/>
                    </a:lnTo>
                    <a:lnTo>
                      <a:pt x="452" y="2071"/>
                    </a:lnTo>
                    <a:lnTo>
                      <a:pt x="489" y="2147"/>
                    </a:lnTo>
                    <a:lnTo>
                      <a:pt x="516" y="2161"/>
                    </a:lnTo>
                    <a:lnTo>
                      <a:pt x="562" y="2164"/>
                    </a:lnTo>
                    <a:lnTo>
                      <a:pt x="589" y="2127"/>
                    </a:lnTo>
                    <a:lnTo>
                      <a:pt x="556" y="2067"/>
                    </a:lnTo>
                    <a:lnTo>
                      <a:pt x="575" y="2044"/>
                    </a:lnTo>
                    <a:lnTo>
                      <a:pt x="583" y="2070"/>
                    </a:lnTo>
                    <a:lnTo>
                      <a:pt x="616" y="2107"/>
                    </a:lnTo>
                    <a:lnTo>
                      <a:pt x="682" y="2086"/>
                    </a:lnTo>
                    <a:lnTo>
                      <a:pt x="712" y="2049"/>
                    </a:lnTo>
                    <a:lnTo>
                      <a:pt x="722" y="2066"/>
                    </a:lnTo>
                    <a:lnTo>
                      <a:pt x="785" y="2063"/>
                    </a:lnTo>
                    <a:lnTo>
                      <a:pt x="811" y="2019"/>
                    </a:lnTo>
                    <a:lnTo>
                      <a:pt x="831" y="1972"/>
                    </a:lnTo>
                    <a:lnTo>
                      <a:pt x="848" y="1998"/>
                    </a:lnTo>
                    <a:lnTo>
                      <a:pt x="898" y="2008"/>
                    </a:lnTo>
                    <a:lnTo>
                      <a:pt x="935" y="2015"/>
                    </a:lnTo>
                    <a:lnTo>
                      <a:pt x="961" y="2030"/>
                    </a:lnTo>
                    <a:lnTo>
                      <a:pt x="991" y="2020"/>
                    </a:lnTo>
                    <a:lnTo>
                      <a:pt x="965" y="2044"/>
                    </a:lnTo>
                    <a:lnTo>
                      <a:pt x="901" y="2038"/>
                    </a:lnTo>
                    <a:lnTo>
                      <a:pt x="866" y="2065"/>
                    </a:lnTo>
                    <a:lnTo>
                      <a:pt x="845" y="2108"/>
                    </a:lnTo>
                    <a:lnTo>
                      <a:pt x="817" y="2152"/>
                    </a:lnTo>
                    <a:lnTo>
                      <a:pt x="790" y="2244"/>
                    </a:lnTo>
                    <a:lnTo>
                      <a:pt x="818" y="2348"/>
                    </a:lnTo>
                    <a:lnTo>
                      <a:pt x="838" y="2387"/>
                    </a:lnTo>
                    <a:lnTo>
                      <a:pt x="871" y="2400"/>
                    </a:lnTo>
                    <a:lnTo>
                      <a:pt x="905" y="2373"/>
                    </a:lnTo>
                    <a:lnTo>
                      <a:pt x="898" y="2409"/>
                    </a:lnTo>
                    <a:lnTo>
                      <a:pt x="926" y="2463"/>
                    </a:lnTo>
                    <a:lnTo>
                      <a:pt x="939" y="2443"/>
                    </a:lnTo>
                    <a:lnTo>
                      <a:pt x="961" y="2412"/>
                    </a:lnTo>
                    <a:lnTo>
                      <a:pt x="965" y="2429"/>
                    </a:lnTo>
                    <a:lnTo>
                      <a:pt x="995" y="2412"/>
                    </a:lnTo>
                    <a:lnTo>
                      <a:pt x="1012" y="2382"/>
                    </a:lnTo>
                    <a:lnTo>
                      <a:pt x="1028" y="2405"/>
                    </a:lnTo>
                    <a:lnTo>
                      <a:pt x="988" y="2439"/>
                    </a:lnTo>
                    <a:lnTo>
                      <a:pt x="999" y="2465"/>
                    </a:lnTo>
                    <a:lnTo>
                      <a:pt x="1039" y="2515"/>
                    </a:lnTo>
                    <a:lnTo>
                      <a:pt x="1033" y="2538"/>
                    </a:lnTo>
                    <a:lnTo>
                      <a:pt x="1003" y="2542"/>
                    </a:lnTo>
                    <a:lnTo>
                      <a:pt x="974" y="2568"/>
                    </a:lnTo>
                    <a:lnTo>
                      <a:pt x="980" y="2631"/>
                    </a:lnTo>
                    <a:lnTo>
                      <a:pt x="1024" y="2634"/>
                    </a:lnTo>
                    <a:lnTo>
                      <a:pt x="987" y="2648"/>
                    </a:lnTo>
                    <a:lnTo>
                      <a:pt x="961" y="2711"/>
                    </a:lnTo>
                    <a:lnTo>
                      <a:pt x="968" y="2771"/>
                    </a:lnTo>
                    <a:lnTo>
                      <a:pt x="999" y="2817"/>
                    </a:lnTo>
                    <a:lnTo>
                      <a:pt x="1046" y="2842"/>
                    </a:lnTo>
                    <a:lnTo>
                      <a:pt x="1019" y="2860"/>
                    </a:lnTo>
                    <a:lnTo>
                      <a:pt x="979" y="2840"/>
                    </a:lnTo>
                    <a:lnTo>
                      <a:pt x="968" y="2787"/>
                    </a:lnTo>
                    <a:lnTo>
                      <a:pt x="922" y="2825"/>
                    </a:lnTo>
                    <a:lnTo>
                      <a:pt x="909" y="2848"/>
                    </a:lnTo>
                    <a:lnTo>
                      <a:pt x="976" y="2887"/>
                    </a:lnTo>
                    <a:lnTo>
                      <a:pt x="899" y="2871"/>
                    </a:lnTo>
                    <a:lnTo>
                      <a:pt x="869" y="2855"/>
                    </a:lnTo>
                    <a:lnTo>
                      <a:pt x="827" y="2885"/>
                    </a:lnTo>
                    <a:lnTo>
                      <a:pt x="773" y="2869"/>
                    </a:lnTo>
                    <a:lnTo>
                      <a:pt x="726" y="2849"/>
                    </a:lnTo>
                    <a:lnTo>
                      <a:pt x="629" y="2904"/>
                    </a:lnTo>
                    <a:lnTo>
                      <a:pt x="594" y="2931"/>
                    </a:lnTo>
                    <a:lnTo>
                      <a:pt x="597" y="2983"/>
                    </a:lnTo>
                    <a:lnTo>
                      <a:pt x="557" y="3023"/>
                    </a:lnTo>
                    <a:lnTo>
                      <a:pt x="521" y="3041"/>
                    </a:lnTo>
                    <a:lnTo>
                      <a:pt x="488" y="3047"/>
                    </a:lnTo>
                    <a:lnTo>
                      <a:pt x="409" y="3134"/>
                    </a:lnTo>
                    <a:lnTo>
                      <a:pt x="425" y="3148"/>
                    </a:lnTo>
                    <a:lnTo>
                      <a:pt x="464" y="3114"/>
                    </a:lnTo>
                    <a:lnTo>
                      <a:pt x="508" y="3133"/>
                    </a:lnTo>
                    <a:lnTo>
                      <a:pt x="528" y="3120"/>
                    </a:lnTo>
                    <a:lnTo>
                      <a:pt x="538" y="3086"/>
                    </a:lnTo>
                    <a:lnTo>
                      <a:pt x="538" y="3086"/>
                    </a:lnTo>
                    <a:lnTo>
                      <a:pt x="608" y="3073"/>
                    </a:lnTo>
                    <a:lnTo>
                      <a:pt x="640" y="3055"/>
                    </a:lnTo>
                    <a:lnTo>
                      <a:pt x="632" y="3085"/>
                    </a:lnTo>
                    <a:lnTo>
                      <a:pt x="638" y="3129"/>
                    </a:lnTo>
                    <a:lnTo>
                      <a:pt x="668" y="3152"/>
                    </a:lnTo>
                    <a:lnTo>
                      <a:pt x="659" y="3215"/>
                    </a:lnTo>
                    <a:lnTo>
                      <a:pt x="700" y="3218"/>
                    </a:lnTo>
                    <a:lnTo>
                      <a:pt x="654" y="3318"/>
                    </a:lnTo>
                    <a:lnTo>
                      <a:pt x="614" y="3388"/>
                    </a:lnTo>
                    <a:lnTo>
                      <a:pt x="545" y="3422"/>
                    </a:lnTo>
                    <a:lnTo>
                      <a:pt x="484" y="3465"/>
                    </a:lnTo>
                    <a:lnTo>
                      <a:pt x="435" y="3505"/>
                    </a:lnTo>
                    <a:lnTo>
                      <a:pt x="365" y="3510"/>
                    </a:lnTo>
                    <a:lnTo>
                      <a:pt x="328" y="3540"/>
                    </a:lnTo>
                    <a:lnTo>
                      <a:pt x="313" y="3563"/>
                    </a:lnTo>
                    <a:lnTo>
                      <a:pt x="279" y="3560"/>
                    </a:lnTo>
                    <a:lnTo>
                      <a:pt x="283" y="3570"/>
                    </a:lnTo>
                    <a:lnTo>
                      <a:pt x="343" y="3580"/>
                    </a:lnTo>
                    <a:lnTo>
                      <a:pt x="310" y="3613"/>
                    </a:lnTo>
                    <a:lnTo>
                      <a:pt x="310" y="3639"/>
                    </a:lnTo>
                    <a:lnTo>
                      <a:pt x="353" y="3659"/>
                    </a:lnTo>
                    <a:lnTo>
                      <a:pt x="371" y="3706"/>
                    </a:lnTo>
                    <a:lnTo>
                      <a:pt x="420" y="3705"/>
                    </a:lnTo>
                    <a:lnTo>
                      <a:pt x="440" y="3671"/>
                    </a:lnTo>
                    <a:lnTo>
                      <a:pt x="507" y="3648"/>
                    </a:lnTo>
                    <a:lnTo>
                      <a:pt x="556" y="3605"/>
                    </a:lnTo>
                    <a:lnTo>
                      <a:pt x="556" y="3637"/>
                    </a:lnTo>
                    <a:lnTo>
                      <a:pt x="649" y="3640"/>
                    </a:lnTo>
                    <a:lnTo>
                      <a:pt x="554" y="3697"/>
                    </a:lnTo>
                    <a:lnTo>
                      <a:pt x="600" y="3717"/>
                    </a:lnTo>
                    <a:lnTo>
                      <a:pt x="677" y="3719"/>
                    </a:lnTo>
                    <a:lnTo>
                      <a:pt x="726" y="3676"/>
                    </a:lnTo>
                    <a:lnTo>
                      <a:pt x="781" y="3732"/>
                    </a:lnTo>
                    <a:lnTo>
                      <a:pt x="844" y="3801"/>
                    </a:lnTo>
                    <a:lnTo>
                      <a:pt x="921" y="3784"/>
                    </a:lnTo>
                    <a:lnTo>
                      <a:pt x="977" y="3726"/>
                    </a:lnTo>
                    <a:lnTo>
                      <a:pt x="1027" y="3719"/>
                    </a:lnTo>
                    <a:lnTo>
                      <a:pt x="1069" y="3673"/>
                    </a:lnTo>
                    <a:lnTo>
                      <a:pt x="1110" y="3652"/>
                    </a:lnTo>
                    <a:lnTo>
                      <a:pt x="1172" y="3602"/>
                    </a:lnTo>
                    <a:lnTo>
                      <a:pt x="1199" y="3569"/>
                    </a:lnTo>
                    <a:lnTo>
                      <a:pt x="1192" y="3598"/>
                    </a:lnTo>
                    <a:lnTo>
                      <a:pt x="1110" y="3679"/>
                    </a:lnTo>
                    <a:lnTo>
                      <a:pt x="1094" y="3738"/>
                    </a:lnTo>
                    <a:lnTo>
                      <a:pt x="995" y="3800"/>
                    </a:lnTo>
                    <a:lnTo>
                      <a:pt x="975" y="3889"/>
                    </a:lnTo>
                    <a:lnTo>
                      <a:pt x="909" y="3896"/>
                    </a:lnTo>
                    <a:lnTo>
                      <a:pt x="755" y="3871"/>
                    </a:lnTo>
                    <a:lnTo>
                      <a:pt x="622" y="3892"/>
                    </a:lnTo>
                    <a:lnTo>
                      <a:pt x="609" y="3935"/>
                    </a:lnTo>
                    <a:lnTo>
                      <a:pt x="619" y="3956"/>
                    </a:lnTo>
                    <a:lnTo>
                      <a:pt x="669" y="3942"/>
                    </a:lnTo>
                    <a:lnTo>
                      <a:pt x="616" y="3986"/>
                    </a:lnTo>
                    <a:lnTo>
                      <a:pt x="576" y="3962"/>
                    </a:lnTo>
                    <a:lnTo>
                      <a:pt x="542" y="3966"/>
                    </a:lnTo>
                    <a:lnTo>
                      <a:pt x="515" y="4129"/>
                    </a:lnTo>
                    <a:lnTo>
                      <a:pt x="421" y="4163"/>
                    </a:lnTo>
                    <a:lnTo>
                      <a:pt x="342" y="4300"/>
                    </a:lnTo>
                    <a:lnTo>
                      <a:pt x="236" y="4361"/>
                    </a:lnTo>
                    <a:lnTo>
                      <a:pt x="223" y="4383"/>
                    </a:lnTo>
                    <a:lnTo>
                      <a:pt x="184" y="4381"/>
                    </a:lnTo>
                    <a:lnTo>
                      <a:pt x="170" y="4425"/>
                    </a:lnTo>
                    <a:lnTo>
                      <a:pt x="214" y="4460"/>
                    </a:lnTo>
                    <a:lnTo>
                      <a:pt x="217" y="4423"/>
                    </a:lnTo>
                    <a:lnTo>
                      <a:pt x="264" y="4407"/>
                    </a:lnTo>
                    <a:lnTo>
                      <a:pt x="331" y="4446"/>
                    </a:lnTo>
                    <a:lnTo>
                      <a:pt x="371" y="4462"/>
                    </a:lnTo>
                    <a:lnTo>
                      <a:pt x="380" y="4436"/>
                    </a:lnTo>
                    <a:lnTo>
                      <a:pt x="363" y="4389"/>
                    </a:lnTo>
                    <a:lnTo>
                      <a:pt x="455" y="4332"/>
                    </a:lnTo>
                    <a:lnTo>
                      <a:pt x="479" y="4282"/>
                    </a:lnTo>
                    <a:lnTo>
                      <a:pt x="556" y="4274"/>
                    </a:lnTo>
                    <a:lnTo>
                      <a:pt x="646" y="4304"/>
                    </a:lnTo>
                    <a:lnTo>
                      <a:pt x="723" y="4313"/>
                    </a:lnTo>
                    <a:lnTo>
                      <a:pt x="773" y="4335"/>
                    </a:lnTo>
                    <a:lnTo>
                      <a:pt x="819" y="4325"/>
                    </a:lnTo>
                    <a:lnTo>
                      <a:pt x="814" y="4216"/>
                    </a:lnTo>
                    <a:lnTo>
                      <a:pt x="848" y="4139"/>
                    </a:lnTo>
                    <a:lnTo>
                      <a:pt x="861" y="4169"/>
                    </a:lnTo>
                    <a:lnTo>
                      <a:pt x="898" y="4175"/>
                    </a:lnTo>
                    <a:lnTo>
                      <a:pt x="974" y="4118"/>
                    </a:lnTo>
                    <a:lnTo>
                      <a:pt x="1101" y="4127"/>
                    </a:lnTo>
                    <a:lnTo>
                      <a:pt x="1147" y="4200"/>
                    </a:lnTo>
                    <a:lnTo>
                      <a:pt x="1211" y="4176"/>
                    </a:lnTo>
                    <a:lnTo>
                      <a:pt x="1271" y="4185"/>
                    </a:lnTo>
                    <a:lnTo>
                      <a:pt x="1284" y="4198"/>
                    </a:lnTo>
                    <a:lnTo>
                      <a:pt x="1321" y="4152"/>
                    </a:lnTo>
                    <a:lnTo>
                      <a:pt x="1280" y="4125"/>
                    </a:lnTo>
                    <a:lnTo>
                      <a:pt x="1297" y="4098"/>
                    </a:lnTo>
                    <a:lnTo>
                      <a:pt x="1347" y="4118"/>
                    </a:lnTo>
                    <a:lnTo>
                      <a:pt x="1397" y="4125"/>
                    </a:lnTo>
                    <a:lnTo>
                      <a:pt x="1410" y="4108"/>
                    </a:lnTo>
                    <a:lnTo>
                      <a:pt x="1461" y="4074"/>
                    </a:lnTo>
                    <a:lnTo>
                      <a:pt x="1469" y="4054"/>
                    </a:lnTo>
                    <a:lnTo>
                      <a:pt x="1456" y="4035"/>
                    </a:lnTo>
                    <a:lnTo>
                      <a:pt x="1429" y="4011"/>
                    </a:lnTo>
                    <a:lnTo>
                      <a:pt x="1476" y="4011"/>
                    </a:lnTo>
                    <a:lnTo>
                      <a:pt x="1520" y="4067"/>
                    </a:lnTo>
                    <a:lnTo>
                      <a:pt x="1546" y="4080"/>
                    </a:lnTo>
                    <a:lnTo>
                      <a:pt x="1570" y="4050"/>
                    </a:lnTo>
                    <a:lnTo>
                      <a:pt x="1583" y="4059"/>
                    </a:lnTo>
                    <a:lnTo>
                      <a:pt x="1617" y="4062"/>
                    </a:lnTo>
                    <a:lnTo>
                      <a:pt x="1630" y="4096"/>
                    </a:lnTo>
                    <a:lnTo>
                      <a:pt x="1687" y="4118"/>
                    </a:lnTo>
                    <a:lnTo>
                      <a:pt x="1717" y="4068"/>
                    </a:lnTo>
                    <a:lnTo>
                      <a:pt x="1873" y="4070"/>
                    </a:lnTo>
                    <a:lnTo>
                      <a:pt x="1911" y="4096"/>
                    </a:lnTo>
                    <a:lnTo>
                      <a:pt x="2080" y="4035"/>
                    </a:lnTo>
                    <a:lnTo>
                      <a:pt x="2173" y="4018"/>
                    </a:lnTo>
                    <a:lnTo>
                      <a:pt x="2189" y="3954"/>
                    </a:lnTo>
                    <a:lnTo>
                      <a:pt x="2292" y="3927"/>
                    </a:lnTo>
                    <a:lnTo>
                      <a:pt x="2315" y="3900"/>
                    </a:lnTo>
                    <a:lnTo>
                      <a:pt x="2304" y="3831"/>
                    </a:lnTo>
                    <a:lnTo>
                      <a:pt x="2324" y="3801"/>
                    </a:lnTo>
                    <a:lnTo>
                      <a:pt x="2294" y="3797"/>
                    </a:lnTo>
                    <a:lnTo>
                      <a:pt x="2227" y="3818"/>
                    </a:lnTo>
                    <a:lnTo>
                      <a:pt x="2192" y="3835"/>
                    </a:lnTo>
                    <a:lnTo>
                      <a:pt x="2125" y="3825"/>
                    </a:lnTo>
                    <a:lnTo>
                      <a:pt x="2091" y="3796"/>
                    </a:lnTo>
                    <a:lnTo>
                      <a:pt x="2058" y="3833"/>
                    </a:lnTo>
                    <a:lnTo>
                      <a:pt x="2041" y="3816"/>
                    </a:lnTo>
                    <a:lnTo>
                      <a:pt x="2080" y="3779"/>
                    </a:lnTo>
                    <a:lnTo>
                      <a:pt x="2037" y="3747"/>
                    </a:lnTo>
                    <a:lnTo>
                      <a:pt x="2087" y="3766"/>
                    </a:lnTo>
                    <a:lnTo>
                      <a:pt x="2114" y="3743"/>
                    </a:lnTo>
                    <a:lnTo>
                      <a:pt x="2127" y="3696"/>
                    </a:lnTo>
                    <a:lnTo>
                      <a:pt x="2153" y="3669"/>
                    </a:lnTo>
                    <a:lnTo>
                      <a:pt x="2156" y="3642"/>
                    </a:lnTo>
                    <a:lnTo>
                      <a:pt x="2106" y="3613"/>
                    </a:lnTo>
                    <a:lnTo>
                      <a:pt x="2126" y="3603"/>
                    </a:lnTo>
                    <a:lnTo>
                      <a:pt x="2166" y="3607"/>
                    </a:lnTo>
                    <a:lnTo>
                      <a:pt x="2183" y="3580"/>
                    </a:lnTo>
                    <a:lnTo>
                      <a:pt x="2203" y="3592"/>
                    </a:lnTo>
                    <a:lnTo>
                      <a:pt x="2238" y="3596"/>
                    </a:lnTo>
                    <a:lnTo>
                      <a:pt x="2275" y="3586"/>
                    </a:lnTo>
                    <a:lnTo>
                      <a:pt x="2285" y="3552"/>
                    </a:lnTo>
                    <a:lnTo>
                      <a:pt x="2265" y="3535"/>
                    </a:lnTo>
                    <a:lnTo>
                      <a:pt x="2265" y="3492"/>
                    </a:lnTo>
                    <a:lnTo>
                      <a:pt x="2301" y="3472"/>
                    </a:lnTo>
                    <a:lnTo>
                      <a:pt x="2341" y="3479"/>
                    </a:lnTo>
                    <a:lnTo>
                      <a:pt x="2390" y="3395"/>
                    </a:lnTo>
                    <a:lnTo>
                      <a:pt x="2410" y="3315"/>
                    </a:lnTo>
                    <a:lnTo>
                      <a:pt x="2422" y="3242"/>
                    </a:lnTo>
                    <a:lnTo>
                      <a:pt x="2351" y="3110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" name="Freeform 170"/>
              <p:cNvSpPr>
                <a:spLocks/>
              </p:cNvSpPr>
              <p:nvPr/>
            </p:nvSpPr>
            <p:spPr bwMode="auto">
              <a:xfrm>
                <a:off x="2322513" y="3806825"/>
                <a:ext cx="53975" cy="44450"/>
              </a:xfrm>
              <a:custGeom>
                <a:avLst/>
                <a:gdLst>
                  <a:gd name="T0" fmla="*/ 11 w 167"/>
                  <a:gd name="T1" fmla="*/ 111 h 140"/>
                  <a:gd name="T2" fmla="*/ 98 w 167"/>
                  <a:gd name="T3" fmla="*/ 140 h 140"/>
                  <a:gd name="T4" fmla="*/ 121 w 167"/>
                  <a:gd name="T5" fmla="*/ 123 h 140"/>
                  <a:gd name="T6" fmla="*/ 137 w 167"/>
                  <a:gd name="T7" fmla="*/ 86 h 140"/>
                  <a:gd name="T8" fmla="*/ 167 w 167"/>
                  <a:gd name="T9" fmla="*/ 46 h 140"/>
                  <a:gd name="T10" fmla="*/ 137 w 167"/>
                  <a:gd name="T11" fmla="*/ 49 h 140"/>
                  <a:gd name="T12" fmla="*/ 107 w 167"/>
                  <a:gd name="T13" fmla="*/ 27 h 140"/>
                  <a:gd name="T14" fmla="*/ 84 w 167"/>
                  <a:gd name="T15" fmla="*/ 0 h 140"/>
                  <a:gd name="T16" fmla="*/ 4 w 167"/>
                  <a:gd name="T17" fmla="*/ 11 h 140"/>
                  <a:gd name="T18" fmla="*/ 10 w 167"/>
                  <a:gd name="T19" fmla="*/ 54 h 140"/>
                  <a:gd name="T20" fmla="*/ 20 w 167"/>
                  <a:gd name="T21" fmla="*/ 64 h 140"/>
                  <a:gd name="T22" fmla="*/ 0 w 167"/>
                  <a:gd name="T23" fmla="*/ 71 h 140"/>
                  <a:gd name="T24" fmla="*/ 11 w 167"/>
                  <a:gd name="T25" fmla="*/ 111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7" h="140">
                    <a:moveTo>
                      <a:pt x="11" y="111"/>
                    </a:moveTo>
                    <a:lnTo>
                      <a:pt x="98" y="140"/>
                    </a:lnTo>
                    <a:lnTo>
                      <a:pt x="121" y="123"/>
                    </a:lnTo>
                    <a:lnTo>
                      <a:pt x="137" y="86"/>
                    </a:lnTo>
                    <a:lnTo>
                      <a:pt x="167" y="46"/>
                    </a:lnTo>
                    <a:lnTo>
                      <a:pt x="137" y="49"/>
                    </a:lnTo>
                    <a:lnTo>
                      <a:pt x="107" y="27"/>
                    </a:lnTo>
                    <a:lnTo>
                      <a:pt x="84" y="0"/>
                    </a:lnTo>
                    <a:lnTo>
                      <a:pt x="4" y="11"/>
                    </a:lnTo>
                    <a:lnTo>
                      <a:pt x="10" y="54"/>
                    </a:lnTo>
                    <a:lnTo>
                      <a:pt x="20" y="64"/>
                    </a:lnTo>
                    <a:lnTo>
                      <a:pt x="0" y="71"/>
                    </a:lnTo>
                    <a:lnTo>
                      <a:pt x="11" y="111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6" name="Freeform 172"/>
              <p:cNvSpPr>
                <a:spLocks/>
              </p:cNvSpPr>
              <p:nvPr/>
            </p:nvSpPr>
            <p:spPr bwMode="auto">
              <a:xfrm>
                <a:off x="2252663" y="3440113"/>
                <a:ext cx="25400" cy="42863"/>
              </a:xfrm>
              <a:custGeom>
                <a:avLst/>
                <a:gdLst>
                  <a:gd name="T0" fmla="*/ 72 w 84"/>
                  <a:gd name="T1" fmla="*/ 123 h 133"/>
                  <a:gd name="T2" fmla="*/ 84 w 84"/>
                  <a:gd name="T3" fmla="*/ 83 h 133"/>
                  <a:gd name="T4" fmla="*/ 64 w 84"/>
                  <a:gd name="T5" fmla="*/ 30 h 133"/>
                  <a:gd name="T6" fmla="*/ 54 w 84"/>
                  <a:gd name="T7" fmla="*/ 0 h 133"/>
                  <a:gd name="T8" fmla="*/ 27 w 84"/>
                  <a:gd name="T9" fmla="*/ 0 h 133"/>
                  <a:gd name="T10" fmla="*/ 7 w 84"/>
                  <a:gd name="T11" fmla="*/ 30 h 133"/>
                  <a:gd name="T12" fmla="*/ 0 w 84"/>
                  <a:gd name="T13" fmla="*/ 70 h 133"/>
                  <a:gd name="T14" fmla="*/ 15 w 84"/>
                  <a:gd name="T15" fmla="*/ 110 h 133"/>
                  <a:gd name="T16" fmla="*/ 55 w 84"/>
                  <a:gd name="T17" fmla="*/ 133 h 133"/>
                  <a:gd name="T18" fmla="*/ 72 w 84"/>
                  <a:gd name="T19" fmla="*/ 12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4" h="133">
                    <a:moveTo>
                      <a:pt x="72" y="123"/>
                    </a:moveTo>
                    <a:lnTo>
                      <a:pt x="84" y="83"/>
                    </a:lnTo>
                    <a:lnTo>
                      <a:pt x="64" y="30"/>
                    </a:lnTo>
                    <a:lnTo>
                      <a:pt x="54" y="0"/>
                    </a:lnTo>
                    <a:lnTo>
                      <a:pt x="27" y="0"/>
                    </a:lnTo>
                    <a:lnTo>
                      <a:pt x="7" y="30"/>
                    </a:lnTo>
                    <a:lnTo>
                      <a:pt x="0" y="70"/>
                    </a:lnTo>
                    <a:lnTo>
                      <a:pt x="15" y="110"/>
                    </a:lnTo>
                    <a:lnTo>
                      <a:pt x="55" y="133"/>
                    </a:lnTo>
                    <a:lnTo>
                      <a:pt x="72" y="123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" name="Freeform 173"/>
              <p:cNvSpPr>
                <a:spLocks/>
              </p:cNvSpPr>
              <p:nvPr/>
            </p:nvSpPr>
            <p:spPr bwMode="auto">
              <a:xfrm>
                <a:off x="2163763" y="3232150"/>
                <a:ext cx="6350" cy="6350"/>
              </a:xfrm>
              <a:custGeom>
                <a:avLst/>
                <a:gdLst>
                  <a:gd name="T0" fmla="*/ 0 w 20"/>
                  <a:gd name="T1" fmla="*/ 13 h 20"/>
                  <a:gd name="T2" fmla="*/ 20 w 20"/>
                  <a:gd name="T3" fmla="*/ 20 h 20"/>
                  <a:gd name="T4" fmla="*/ 16 w 20"/>
                  <a:gd name="T5" fmla="*/ 0 h 20"/>
                  <a:gd name="T6" fmla="*/ 0 w 20"/>
                  <a:gd name="T7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20">
                    <a:moveTo>
                      <a:pt x="0" y="13"/>
                    </a:moveTo>
                    <a:lnTo>
                      <a:pt x="20" y="20"/>
                    </a:lnTo>
                    <a:lnTo>
                      <a:pt x="16" y="0"/>
                    </a:lnTo>
                    <a:lnTo>
                      <a:pt x="0" y="13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8" name="Freeform 174"/>
              <p:cNvSpPr>
                <a:spLocks/>
              </p:cNvSpPr>
              <p:nvPr/>
            </p:nvSpPr>
            <p:spPr bwMode="auto">
              <a:xfrm>
                <a:off x="2146300" y="3211513"/>
                <a:ext cx="17463" cy="17463"/>
              </a:xfrm>
              <a:custGeom>
                <a:avLst/>
                <a:gdLst>
                  <a:gd name="T0" fmla="*/ 54 w 54"/>
                  <a:gd name="T1" fmla="*/ 43 h 56"/>
                  <a:gd name="T2" fmla="*/ 54 w 54"/>
                  <a:gd name="T3" fmla="*/ 23 h 56"/>
                  <a:gd name="T4" fmla="*/ 34 w 54"/>
                  <a:gd name="T5" fmla="*/ 0 h 56"/>
                  <a:gd name="T6" fmla="*/ 0 w 54"/>
                  <a:gd name="T7" fmla="*/ 7 h 56"/>
                  <a:gd name="T8" fmla="*/ 3 w 54"/>
                  <a:gd name="T9" fmla="*/ 37 h 56"/>
                  <a:gd name="T10" fmla="*/ 30 w 54"/>
                  <a:gd name="T11" fmla="*/ 56 h 56"/>
                  <a:gd name="T12" fmla="*/ 54 w 54"/>
                  <a:gd name="T13" fmla="*/ 43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4" h="56">
                    <a:moveTo>
                      <a:pt x="54" y="43"/>
                    </a:moveTo>
                    <a:lnTo>
                      <a:pt x="54" y="23"/>
                    </a:lnTo>
                    <a:lnTo>
                      <a:pt x="34" y="0"/>
                    </a:lnTo>
                    <a:lnTo>
                      <a:pt x="0" y="7"/>
                    </a:lnTo>
                    <a:lnTo>
                      <a:pt x="3" y="37"/>
                    </a:lnTo>
                    <a:lnTo>
                      <a:pt x="30" y="56"/>
                    </a:lnTo>
                    <a:lnTo>
                      <a:pt x="54" y="43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9" name="Freeform 175"/>
              <p:cNvSpPr>
                <a:spLocks/>
              </p:cNvSpPr>
              <p:nvPr/>
            </p:nvSpPr>
            <p:spPr bwMode="auto">
              <a:xfrm>
                <a:off x="2181225" y="3365500"/>
                <a:ext cx="36513" cy="55563"/>
              </a:xfrm>
              <a:custGeom>
                <a:avLst/>
                <a:gdLst>
                  <a:gd name="T0" fmla="*/ 77 w 119"/>
                  <a:gd name="T1" fmla="*/ 129 h 173"/>
                  <a:gd name="T2" fmla="*/ 84 w 119"/>
                  <a:gd name="T3" fmla="*/ 84 h 173"/>
                  <a:gd name="T4" fmla="*/ 119 w 119"/>
                  <a:gd name="T5" fmla="*/ 24 h 173"/>
                  <a:gd name="T6" fmla="*/ 116 w 119"/>
                  <a:gd name="T7" fmla="*/ 0 h 173"/>
                  <a:gd name="T8" fmla="*/ 80 w 119"/>
                  <a:gd name="T9" fmla="*/ 34 h 173"/>
                  <a:gd name="T10" fmla="*/ 37 w 119"/>
                  <a:gd name="T11" fmla="*/ 84 h 173"/>
                  <a:gd name="T12" fmla="*/ 54 w 119"/>
                  <a:gd name="T13" fmla="*/ 87 h 173"/>
                  <a:gd name="T14" fmla="*/ 0 w 119"/>
                  <a:gd name="T15" fmla="*/ 126 h 173"/>
                  <a:gd name="T16" fmla="*/ 17 w 119"/>
                  <a:gd name="T17" fmla="*/ 152 h 173"/>
                  <a:gd name="T18" fmla="*/ 15 w 119"/>
                  <a:gd name="T19" fmla="*/ 161 h 173"/>
                  <a:gd name="T20" fmla="*/ 38 w 119"/>
                  <a:gd name="T21" fmla="*/ 173 h 173"/>
                  <a:gd name="T22" fmla="*/ 77 w 119"/>
                  <a:gd name="T23" fmla="*/ 129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9" h="173">
                    <a:moveTo>
                      <a:pt x="77" y="129"/>
                    </a:moveTo>
                    <a:lnTo>
                      <a:pt x="84" y="84"/>
                    </a:lnTo>
                    <a:lnTo>
                      <a:pt x="119" y="24"/>
                    </a:lnTo>
                    <a:lnTo>
                      <a:pt x="116" y="0"/>
                    </a:lnTo>
                    <a:lnTo>
                      <a:pt x="80" y="34"/>
                    </a:lnTo>
                    <a:lnTo>
                      <a:pt x="37" y="84"/>
                    </a:lnTo>
                    <a:lnTo>
                      <a:pt x="54" y="87"/>
                    </a:lnTo>
                    <a:lnTo>
                      <a:pt x="0" y="126"/>
                    </a:lnTo>
                    <a:lnTo>
                      <a:pt x="17" y="152"/>
                    </a:lnTo>
                    <a:lnTo>
                      <a:pt x="15" y="161"/>
                    </a:lnTo>
                    <a:lnTo>
                      <a:pt x="38" y="173"/>
                    </a:lnTo>
                    <a:lnTo>
                      <a:pt x="77" y="129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0" name="Freeform 176"/>
              <p:cNvSpPr>
                <a:spLocks/>
              </p:cNvSpPr>
              <p:nvPr/>
            </p:nvSpPr>
            <p:spPr bwMode="auto">
              <a:xfrm>
                <a:off x="2049463" y="3213100"/>
                <a:ext cx="11113" cy="19050"/>
              </a:xfrm>
              <a:custGeom>
                <a:avLst/>
                <a:gdLst>
                  <a:gd name="T0" fmla="*/ 0 w 33"/>
                  <a:gd name="T1" fmla="*/ 60 h 60"/>
                  <a:gd name="T2" fmla="*/ 33 w 33"/>
                  <a:gd name="T3" fmla="*/ 16 h 60"/>
                  <a:gd name="T4" fmla="*/ 10 w 33"/>
                  <a:gd name="T5" fmla="*/ 0 h 60"/>
                  <a:gd name="T6" fmla="*/ 0 w 33"/>
                  <a:gd name="T7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60">
                    <a:moveTo>
                      <a:pt x="0" y="60"/>
                    </a:moveTo>
                    <a:lnTo>
                      <a:pt x="33" y="16"/>
                    </a:lnTo>
                    <a:lnTo>
                      <a:pt x="10" y="0"/>
                    </a:lnTo>
                    <a:lnTo>
                      <a:pt x="0" y="60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1" name="Freeform 177"/>
              <p:cNvSpPr>
                <a:spLocks/>
              </p:cNvSpPr>
              <p:nvPr/>
            </p:nvSpPr>
            <p:spPr bwMode="auto">
              <a:xfrm>
                <a:off x="2109788" y="3295650"/>
                <a:ext cx="14288" cy="12700"/>
              </a:xfrm>
              <a:custGeom>
                <a:avLst/>
                <a:gdLst>
                  <a:gd name="T0" fmla="*/ 0 w 43"/>
                  <a:gd name="T1" fmla="*/ 30 h 40"/>
                  <a:gd name="T2" fmla="*/ 17 w 43"/>
                  <a:gd name="T3" fmla="*/ 40 h 40"/>
                  <a:gd name="T4" fmla="*/ 29 w 43"/>
                  <a:gd name="T5" fmla="*/ 23 h 40"/>
                  <a:gd name="T6" fmla="*/ 43 w 43"/>
                  <a:gd name="T7" fmla="*/ 0 h 40"/>
                  <a:gd name="T8" fmla="*/ 19 w 43"/>
                  <a:gd name="T9" fmla="*/ 3 h 40"/>
                  <a:gd name="T10" fmla="*/ 0 w 43"/>
                  <a:gd name="T11" fmla="*/ 3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3" h="40">
                    <a:moveTo>
                      <a:pt x="0" y="30"/>
                    </a:moveTo>
                    <a:lnTo>
                      <a:pt x="17" y="40"/>
                    </a:lnTo>
                    <a:lnTo>
                      <a:pt x="29" y="23"/>
                    </a:lnTo>
                    <a:lnTo>
                      <a:pt x="43" y="0"/>
                    </a:lnTo>
                    <a:lnTo>
                      <a:pt x="19" y="3"/>
                    </a:lnTo>
                    <a:lnTo>
                      <a:pt x="0" y="30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2" name="Freeform 178"/>
              <p:cNvSpPr>
                <a:spLocks/>
              </p:cNvSpPr>
              <p:nvPr/>
            </p:nvSpPr>
            <p:spPr bwMode="auto">
              <a:xfrm>
                <a:off x="2174875" y="3371850"/>
                <a:ext cx="12700" cy="14288"/>
              </a:xfrm>
              <a:custGeom>
                <a:avLst/>
                <a:gdLst>
                  <a:gd name="T0" fmla="*/ 41 w 41"/>
                  <a:gd name="T1" fmla="*/ 0 h 47"/>
                  <a:gd name="T2" fmla="*/ 11 w 41"/>
                  <a:gd name="T3" fmla="*/ 20 h 47"/>
                  <a:gd name="T4" fmla="*/ 0 w 41"/>
                  <a:gd name="T5" fmla="*/ 47 h 47"/>
                  <a:gd name="T6" fmla="*/ 34 w 41"/>
                  <a:gd name="T7" fmla="*/ 26 h 47"/>
                  <a:gd name="T8" fmla="*/ 41 w 41"/>
                  <a:gd name="T9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47">
                    <a:moveTo>
                      <a:pt x="41" y="0"/>
                    </a:moveTo>
                    <a:lnTo>
                      <a:pt x="11" y="20"/>
                    </a:lnTo>
                    <a:lnTo>
                      <a:pt x="0" y="47"/>
                    </a:lnTo>
                    <a:lnTo>
                      <a:pt x="34" y="26"/>
                    </a:lnTo>
                    <a:lnTo>
                      <a:pt x="41" y="0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3" name="Freeform 179"/>
              <p:cNvSpPr>
                <a:spLocks/>
              </p:cNvSpPr>
              <p:nvPr/>
            </p:nvSpPr>
            <p:spPr bwMode="auto">
              <a:xfrm>
                <a:off x="2047875" y="3151188"/>
                <a:ext cx="25400" cy="58738"/>
              </a:xfrm>
              <a:custGeom>
                <a:avLst/>
                <a:gdLst>
                  <a:gd name="T0" fmla="*/ 83 w 83"/>
                  <a:gd name="T1" fmla="*/ 27 h 183"/>
                  <a:gd name="T2" fmla="*/ 43 w 83"/>
                  <a:gd name="T3" fmla="*/ 0 h 183"/>
                  <a:gd name="T4" fmla="*/ 2 w 83"/>
                  <a:gd name="T5" fmla="*/ 4 h 183"/>
                  <a:gd name="T6" fmla="*/ 0 w 83"/>
                  <a:gd name="T7" fmla="*/ 67 h 183"/>
                  <a:gd name="T8" fmla="*/ 7 w 83"/>
                  <a:gd name="T9" fmla="*/ 124 h 183"/>
                  <a:gd name="T10" fmla="*/ 20 w 83"/>
                  <a:gd name="T11" fmla="*/ 156 h 183"/>
                  <a:gd name="T12" fmla="*/ 51 w 83"/>
                  <a:gd name="T13" fmla="*/ 183 h 183"/>
                  <a:gd name="T14" fmla="*/ 67 w 83"/>
                  <a:gd name="T15" fmla="*/ 139 h 183"/>
                  <a:gd name="T16" fmla="*/ 44 w 83"/>
                  <a:gd name="T17" fmla="*/ 73 h 183"/>
                  <a:gd name="T18" fmla="*/ 73 w 83"/>
                  <a:gd name="T19" fmla="*/ 57 h 183"/>
                  <a:gd name="T20" fmla="*/ 83 w 83"/>
                  <a:gd name="T21" fmla="*/ 27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3" h="183">
                    <a:moveTo>
                      <a:pt x="83" y="27"/>
                    </a:moveTo>
                    <a:lnTo>
                      <a:pt x="43" y="0"/>
                    </a:lnTo>
                    <a:lnTo>
                      <a:pt x="2" y="4"/>
                    </a:lnTo>
                    <a:lnTo>
                      <a:pt x="0" y="67"/>
                    </a:lnTo>
                    <a:lnTo>
                      <a:pt x="7" y="124"/>
                    </a:lnTo>
                    <a:lnTo>
                      <a:pt x="20" y="156"/>
                    </a:lnTo>
                    <a:lnTo>
                      <a:pt x="51" y="183"/>
                    </a:lnTo>
                    <a:lnTo>
                      <a:pt x="67" y="139"/>
                    </a:lnTo>
                    <a:lnTo>
                      <a:pt x="44" y="73"/>
                    </a:lnTo>
                    <a:lnTo>
                      <a:pt x="73" y="57"/>
                    </a:lnTo>
                    <a:lnTo>
                      <a:pt x="83" y="27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4" name="Freeform 180"/>
              <p:cNvSpPr>
                <a:spLocks/>
              </p:cNvSpPr>
              <p:nvPr/>
            </p:nvSpPr>
            <p:spPr bwMode="auto">
              <a:xfrm>
                <a:off x="2039938" y="3101975"/>
                <a:ext cx="39688" cy="31750"/>
              </a:xfrm>
              <a:custGeom>
                <a:avLst/>
                <a:gdLst>
                  <a:gd name="T0" fmla="*/ 73 w 127"/>
                  <a:gd name="T1" fmla="*/ 50 h 99"/>
                  <a:gd name="T2" fmla="*/ 76 w 127"/>
                  <a:gd name="T3" fmla="*/ 77 h 99"/>
                  <a:gd name="T4" fmla="*/ 123 w 127"/>
                  <a:gd name="T5" fmla="*/ 99 h 99"/>
                  <a:gd name="T6" fmla="*/ 120 w 127"/>
                  <a:gd name="T7" fmla="*/ 59 h 99"/>
                  <a:gd name="T8" fmla="*/ 110 w 127"/>
                  <a:gd name="T9" fmla="*/ 60 h 99"/>
                  <a:gd name="T10" fmla="*/ 103 w 127"/>
                  <a:gd name="T11" fmla="*/ 33 h 99"/>
                  <a:gd name="T12" fmla="*/ 120 w 127"/>
                  <a:gd name="T13" fmla="*/ 37 h 99"/>
                  <a:gd name="T14" fmla="*/ 127 w 127"/>
                  <a:gd name="T15" fmla="*/ 3 h 99"/>
                  <a:gd name="T16" fmla="*/ 76 w 127"/>
                  <a:gd name="T17" fmla="*/ 0 h 99"/>
                  <a:gd name="T18" fmla="*/ 0 w 127"/>
                  <a:gd name="T19" fmla="*/ 11 h 99"/>
                  <a:gd name="T20" fmla="*/ 16 w 127"/>
                  <a:gd name="T21" fmla="*/ 40 h 99"/>
                  <a:gd name="T22" fmla="*/ 73 w 127"/>
                  <a:gd name="T23" fmla="*/ 5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7" h="99">
                    <a:moveTo>
                      <a:pt x="73" y="50"/>
                    </a:moveTo>
                    <a:lnTo>
                      <a:pt x="76" y="77"/>
                    </a:lnTo>
                    <a:lnTo>
                      <a:pt x="123" y="99"/>
                    </a:lnTo>
                    <a:lnTo>
                      <a:pt x="120" y="59"/>
                    </a:lnTo>
                    <a:lnTo>
                      <a:pt x="110" y="60"/>
                    </a:lnTo>
                    <a:lnTo>
                      <a:pt x="103" y="33"/>
                    </a:lnTo>
                    <a:lnTo>
                      <a:pt x="120" y="37"/>
                    </a:lnTo>
                    <a:lnTo>
                      <a:pt x="127" y="3"/>
                    </a:lnTo>
                    <a:lnTo>
                      <a:pt x="76" y="0"/>
                    </a:lnTo>
                    <a:lnTo>
                      <a:pt x="0" y="11"/>
                    </a:lnTo>
                    <a:lnTo>
                      <a:pt x="16" y="40"/>
                    </a:lnTo>
                    <a:lnTo>
                      <a:pt x="73" y="50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5" name="Freeform 181"/>
              <p:cNvSpPr>
                <a:spLocks/>
              </p:cNvSpPr>
              <p:nvPr/>
            </p:nvSpPr>
            <p:spPr bwMode="auto">
              <a:xfrm>
                <a:off x="2079625" y="2957513"/>
                <a:ext cx="95250" cy="125413"/>
              </a:xfrm>
              <a:custGeom>
                <a:avLst/>
                <a:gdLst>
                  <a:gd name="T0" fmla="*/ 0 w 300"/>
                  <a:gd name="T1" fmla="*/ 370 h 394"/>
                  <a:gd name="T2" fmla="*/ 36 w 300"/>
                  <a:gd name="T3" fmla="*/ 394 h 394"/>
                  <a:gd name="T4" fmla="*/ 90 w 300"/>
                  <a:gd name="T5" fmla="*/ 370 h 394"/>
                  <a:gd name="T6" fmla="*/ 105 w 300"/>
                  <a:gd name="T7" fmla="*/ 320 h 394"/>
                  <a:gd name="T8" fmla="*/ 109 w 300"/>
                  <a:gd name="T9" fmla="*/ 297 h 394"/>
                  <a:gd name="T10" fmla="*/ 139 w 300"/>
                  <a:gd name="T11" fmla="*/ 300 h 394"/>
                  <a:gd name="T12" fmla="*/ 166 w 300"/>
                  <a:gd name="T13" fmla="*/ 302 h 394"/>
                  <a:gd name="T14" fmla="*/ 202 w 300"/>
                  <a:gd name="T15" fmla="*/ 276 h 394"/>
                  <a:gd name="T16" fmla="*/ 211 w 300"/>
                  <a:gd name="T17" fmla="*/ 256 h 394"/>
                  <a:gd name="T18" fmla="*/ 205 w 300"/>
                  <a:gd name="T19" fmla="*/ 227 h 394"/>
                  <a:gd name="T20" fmla="*/ 171 w 300"/>
                  <a:gd name="T21" fmla="*/ 220 h 394"/>
                  <a:gd name="T22" fmla="*/ 208 w 300"/>
                  <a:gd name="T23" fmla="*/ 196 h 394"/>
                  <a:gd name="T24" fmla="*/ 238 w 300"/>
                  <a:gd name="T25" fmla="*/ 163 h 394"/>
                  <a:gd name="T26" fmla="*/ 274 w 300"/>
                  <a:gd name="T27" fmla="*/ 159 h 394"/>
                  <a:gd name="T28" fmla="*/ 300 w 300"/>
                  <a:gd name="T29" fmla="*/ 112 h 394"/>
                  <a:gd name="T30" fmla="*/ 290 w 300"/>
                  <a:gd name="T31" fmla="*/ 96 h 394"/>
                  <a:gd name="T32" fmla="*/ 244 w 300"/>
                  <a:gd name="T33" fmla="*/ 143 h 394"/>
                  <a:gd name="T34" fmla="*/ 237 w 300"/>
                  <a:gd name="T35" fmla="*/ 120 h 394"/>
                  <a:gd name="T36" fmla="*/ 284 w 300"/>
                  <a:gd name="T37" fmla="*/ 80 h 394"/>
                  <a:gd name="T38" fmla="*/ 266 w 300"/>
                  <a:gd name="T39" fmla="*/ 3 h 394"/>
                  <a:gd name="T40" fmla="*/ 242 w 300"/>
                  <a:gd name="T41" fmla="*/ 0 h 394"/>
                  <a:gd name="T42" fmla="*/ 236 w 300"/>
                  <a:gd name="T43" fmla="*/ 27 h 394"/>
                  <a:gd name="T44" fmla="*/ 207 w 300"/>
                  <a:gd name="T45" fmla="*/ 44 h 394"/>
                  <a:gd name="T46" fmla="*/ 120 w 300"/>
                  <a:gd name="T47" fmla="*/ 111 h 394"/>
                  <a:gd name="T48" fmla="*/ 114 w 300"/>
                  <a:gd name="T49" fmla="*/ 137 h 394"/>
                  <a:gd name="T50" fmla="*/ 114 w 300"/>
                  <a:gd name="T51" fmla="*/ 171 h 394"/>
                  <a:gd name="T52" fmla="*/ 104 w 300"/>
                  <a:gd name="T53" fmla="*/ 147 h 394"/>
                  <a:gd name="T54" fmla="*/ 64 w 300"/>
                  <a:gd name="T55" fmla="*/ 141 h 394"/>
                  <a:gd name="T56" fmla="*/ 61 w 300"/>
                  <a:gd name="T57" fmla="*/ 157 h 394"/>
                  <a:gd name="T58" fmla="*/ 41 w 300"/>
                  <a:gd name="T59" fmla="*/ 134 h 394"/>
                  <a:gd name="T60" fmla="*/ 1 w 300"/>
                  <a:gd name="T61" fmla="*/ 188 h 394"/>
                  <a:gd name="T62" fmla="*/ 12 w 300"/>
                  <a:gd name="T63" fmla="*/ 248 h 394"/>
                  <a:gd name="T64" fmla="*/ 49 w 300"/>
                  <a:gd name="T65" fmla="*/ 248 h 394"/>
                  <a:gd name="T66" fmla="*/ 22 w 300"/>
                  <a:gd name="T67" fmla="*/ 268 h 394"/>
                  <a:gd name="T68" fmla="*/ 32 w 300"/>
                  <a:gd name="T69" fmla="*/ 288 h 394"/>
                  <a:gd name="T70" fmla="*/ 59 w 300"/>
                  <a:gd name="T71" fmla="*/ 300 h 394"/>
                  <a:gd name="T72" fmla="*/ 33 w 300"/>
                  <a:gd name="T73" fmla="*/ 347 h 394"/>
                  <a:gd name="T74" fmla="*/ 0 w 300"/>
                  <a:gd name="T75" fmla="*/ 370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00" h="394">
                    <a:moveTo>
                      <a:pt x="0" y="370"/>
                    </a:moveTo>
                    <a:lnTo>
                      <a:pt x="36" y="394"/>
                    </a:lnTo>
                    <a:lnTo>
                      <a:pt x="90" y="370"/>
                    </a:lnTo>
                    <a:lnTo>
                      <a:pt x="105" y="320"/>
                    </a:lnTo>
                    <a:lnTo>
                      <a:pt x="109" y="297"/>
                    </a:lnTo>
                    <a:lnTo>
                      <a:pt x="139" y="300"/>
                    </a:lnTo>
                    <a:lnTo>
                      <a:pt x="166" y="302"/>
                    </a:lnTo>
                    <a:lnTo>
                      <a:pt x="202" y="276"/>
                    </a:lnTo>
                    <a:lnTo>
                      <a:pt x="211" y="256"/>
                    </a:lnTo>
                    <a:lnTo>
                      <a:pt x="205" y="227"/>
                    </a:lnTo>
                    <a:lnTo>
                      <a:pt x="171" y="220"/>
                    </a:lnTo>
                    <a:lnTo>
                      <a:pt x="208" y="196"/>
                    </a:lnTo>
                    <a:lnTo>
                      <a:pt x="238" y="163"/>
                    </a:lnTo>
                    <a:lnTo>
                      <a:pt x="274" y="159"/>
                    </a:lnTo>
                    <a:lnTo>
                      <a:pt x="300" y="112"/>
                    </a:lnTo>
                    <a:lnTo>
                      <a:pt x="290" y="96"/>
                    </a:lnTo>
                    <a:lnTo>
                      <a:pt x="244" y="143"/>
                    </a:lnTo>
                    <a:lnTo>
                      <a:pt x="237" y="120"/>
                    </a:lnTo>
                    <a:lnTo>
                      <a:pt x="284" y="80"/>
                    </a:lnTo>
                    <a:lnTo>
                      <a:pt x="266" y="3"/>
                    </a:lnTo>
                    <a:lnTo>
                      <a:pt x="242" y="0"/>
                    </a:lnTo>
                    <a:lnTo>
                      <a:pt x="236" y="27"/>
                    </a:lnTo>
                    <a:lnTo>
                      <a:pt x="207" y="44"/>
                    </a:lnTo>
                    <a:lnTo>
                      <a:pt x="120" y="111"/>
                    </a:lnTo>
                    <a:lnTo>
                      <a:pt x="114" y="137"/>
                    </a:lnTo>
                    <a:lnTo>
                      <a:pt x="114" y="171"/>
                    </a:lnTo>
                    <a:lnTo>
                      <a:pt x="104" y="147"/>
                    </a:lnTo>
                    <a:lnTo>
                      <a:pt x="64" y="141"/>
                    </a:lnTo>
                    <a:lnTo>
                      <a:pt x="61" y="157"/>
                    </a:lnTo>
                    <a:lnTo>
                      <a:pt x="41" y="134"/>
                    </a:lnTo>
                    <a:lnTo>
                      <a:pt x="1" y="188"/>
                    </a:lnTo>
                    <a:lnTo>
                      <a:pt x="12" y="248"/>
                    </a:lnTo>
                    <a:lnTo>
                      <a:pt x="49" y="248"/>
                    </a:lnTo>
                    <a:lnTo>
                      <a:pt x="22" y="268"/>
                    </a:lnTo>
                    <a:lnTo>
                      <a:pt x="32" y="288"/>
                    </a:lnTo>
                    <a:lnTo>
                      <a:pt x="59" y="300"/>
                    </a:lnTo>
                    <a:lnTo>
                      <a:pt x="33" y="347"/>
                    </a:lnTo>
                    <a:lnTo>
                      <a:pt x="0" y="370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86" name="Group 85"/>
          <p:cNvGrpSpPr/>
          <p:nvPr/>
        </p:nvGrpSpPr>
        <p:grpSpPr>
          <a:xfrm>
            <a:off x="1751134" y="5753353"/>
            <a:ext cx="1510026" cy="336307"/>
            <a:chOff x="227134" y="5683432"/>
            <a:chExt cx="1510026" cy="336307"/>
          </a:xfrm>
        </p:grpSpPr>
        <p:sp>
          <p:nvSpPr>
            <p:cNvPr id="87" name="Oval 86"/>
            <p:cNvSpPr/>
            <p:nvPr/>
          </p:nvSpPr>
          <p:spPr>
            <a:xfrm>
              <a:off x="227134" y="5683432"/>
              <a:ext cx="336307" cy="336307"/>
            </a:xfrm>
            <a:prstGeom prst="ellipse">
              <a:avLst/>
            </a:prstGeom>
            <a:blipFill>
              <a:blip r:embed="rId4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" name="Rectangle 87"/>
            <p:cNvSpPr/>
            <p:nvPr/>
          </p:nvSpPr>
          <p:spPr>
            <a:xfrm>
              <a:off x="563441" y="5720779"/>
              <a:ext cx="1173719" cy="261610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lang="en-US" sz="1100" i="1" dirty="0">
                  <a:solidFill>
                    <a:schemeClr val="accent1"/>
                  </a:solidFill>
                </a:rPr>
                <a:t>EU member state</a:t>
              </a:r>
              <a:endParaRPr lang="en-US" sz="1100" i="1" dirty="0">
                <a:solidFill>
                  <a:schemeClr val="accent1"/>
                </a:solidFill>
              </a:endParaRPr>
            </a:p>
          </p:txBody>
        </p:sp>
      </p:grp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102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3574520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the Vatican City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Editable Pins for Maps</a:t>
            </a:r>
            <a:endParaRPr lang="en-US" dirty="0"/>
          </a:p>
        </p:txBody>
      </p:sp>
      <p:grpSp>
        <p:nvGrpSpPr>
          <p:cNvPr id="35" name="Group 34"/>
          <p:cNvGrpSpPr/>
          <p:nvPr/>
        </p:nvGrpSpPr>
        <p:grpSpPr>
          <a:xfrm>
            <a:off x="2628801" y="1628801"/>
            <a:ext cx="1316895" cy="2235991"/>
            <a:chOff x="4381388" y="1557338"/>
            <a:chExt cx="1676624" cy="2846784"/>
          </a:xfrm>
        </p:grpSpPr>
        <p:sp>
          <p:nvSpPr>
            <p:cNvPr id="56" name="Freeform 5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Oval 5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Oval 5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Freeform 5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4033721" y="1628801"/>
            <a:ext cx="1316895" cy="2235991"/>
            <a:chOff x="4381388" y="1557338"/>
            <a:chExt cx="1676624" cy="2846784"/>
          </a:xfrm>
        </p:grpSpPr>
        <p:sp>
          <p:nvSpPr>
            <p:cNvPr id="52" name="Freeform 5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Oval 5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Oval 5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Freeform 5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5438641" y="1628801"/>
            <a:ext cx="1316895" cy="2235991"/>
            <a:chOff x="4381388" y="1557338"/>
            <a:chExt cx="1676624" cy="2846784"/>
          </a:xfrm>
        </p:grpSpPr>
        <p:sp>
          <p:nvSpPr>
            <p:cNvPr id="48" name="Freeform 4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Oval 4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Oval 4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Freeform 5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6843561" y="1628801"/>
            <a:ext cx="1316895" cy="2235991"/>
            <a:chOff x="4381388" y="1557338"/>
            <a:chExt cx="1676624" cy="2846784"/>
          </a:xfrm>
        </p:grpSpPr>
        <p:sp>
          <p:nvSpPr>
            <p:cNvPr id="44" name="Freeform 4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Oval 4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Oval 4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Freeform 4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8248482" y="1628801"/>
            <a:ext cx="1316895" cy="2235991"/>
            <a:chOff x="4381388" y="1557338"/>
            <a:chExt cx="1676624" cy="2846784"/>
          </a:xfrm>
        </p:grpSpPr>
        <p:sp>
          <p:nvSpPr>
            <p:cNvPr id="40" name="Freeform 3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Oval 4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Oval 4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Freeform 4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6" name="Group 65"/>
          <p:cNvGrpSpPr/>
          <p:nvPr/>
        </p:nvGrpSpPr>
        <p:grpSpPr>
          <a:xfrm>
            <a:off x="2628800" y="3999733"/>
            <a:ext cx="1987436" cy="2281887"/>
            <a:chOff x="4381388" y="1557338"/>
            <a:chExt cx="2528210" cy="2902781"/>
          </a:xfrm>
        </p:grpSpPr>
        <p:pic>
          <p:nvPicPr>
            <p:cNvPr id="67" name="Picture 66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68" name="Freeform 6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rgbClr val="3F4855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69" name="Oval 6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0" name="Oval 6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1" name="Freeform 7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90" name="Group 89"/>
          <p:cNvGrpSpPr/>
          <p:nvPr/>
        </p:nvGrpSpPr>
        <p:grpSpPr>
          <a:xfrm>
            <a:off x="4032209" y="3999733"/>
            <a:ext cx="1987436" cy="2281887"/>
            <a:chOff x="4381388" y="1557338"/>
            <a:chExt cx="2528210" cy="2902781"/>
          </a:xfrm>
        </p:grpSpPr>
        <p:pic>
          <p:nvPicPr>
            <p:cNvPr id="91" name="Picture 90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92" name="Freeform 9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3" name="Oval 9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4" name="Oval 9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5" name="Freeform 9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5435618" y="3999733"/>
            <a:ext cx="1987436" cy="2281887"/>
            <a:chOff x="4381388" y="1557338"/>
            <a:chExt cx="2528210" cy="2902781"/>
          </a:xfrm>
        </p:grpSpPr>
        <p:pic>
          <p:nvPicPr>
            <p:cNvPr id="85" name="Picture 84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6" name="Freeform 8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7" name="Oval 8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8" name="Oval 8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9" name="Freeform 8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8" name="Group 77"/>
          <p:cNvGrpSpPr/>
          <p:nvPr/>
        </p:nvGrpSpPr>
        <p:grpSpPr>
          <a:xfrm>
            <a:off x="6839027" y="3999733"/>
            <a:ext cx="1987436" cy="2281887"/>
            <a:chOff x="4381388" y="1557338"/>
            <a:chExt cx="2528210" cy="2902781"/>
          </a:xfrm>
        </p:grpSpPr>
        <p:pic>
          <p:nvPicPr>
            <p:cNvPr id="79" name="Picture 78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0" name="Freeform 7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1" name="Oval 8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2" name="Oval 8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3" name="Freeform 8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8242434" y="3999733"/>
            <a:ext cx="1987436" cy="2281887"/>
            <a:chOff x="4381388" y="1557338"/>
            <a:chExt cx="2528210" cy="2902781"/>
          </a:xfrm>
        </p:grpSpPr>
        <p:pic>
          <p:nvPicPr>
            <p:cNvPr id="73" name="Picture 72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74" name="Freeform 7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5" name="Oval 7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6" name="Oval 7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7" name="Freeform 7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sp>
        <p:nvSpPr>
          <p:cNvPr id="60" name="TextBox 59"/>
          <p:cNvSpPr txBox="1"/>
          <p:nvPr/>
        </p:nvSpPr>
        <p:spPr>
          <a:xfrm>
            <a:off x="1539465" y="3893286"/>
            <a:ext cx="110117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With shadow:</a:t>
            </a:r>
            <a:endParaRPr lang="en-US" dirty="0"/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103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5005952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ubtitle 4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Your Subtitle Here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the Vatican City</a:t>
            </a:r>
          </a:p>
        </p:txBody>
      </p:sp>
      <p:grpSp>
        <p:nvGrpSpPr>
          <p:cNvPr id="17" name="Group 16"/>
          <p:cNvGrpSpPr/>
          <p:nvPr/>
        </p:nvGrpSpPr>
        <p:grpSpPr>
          <a:xfrm>
            <a:off x="1711854" y="1231952"/>
            <a:ext cx="4389120" cy="4389120"/>
            <a:chOff x="733869" y="-85134"/>
            <a:chExt cx="7279094" cy="7279094"/>
          </a:xfrm>
        </p:grpSpPr>
        <p:sp>
          <p:nvSpPr>
            <p:cNvPr id="18" name="Freeform 17"/>
            <p:cNvSpPr/>
            <p:nvPr/>
          </p:nvSpPr>
          <p:spPr>
            <a:xfrm>
              <a:off x="1121248" y="61918"/>
              <a:ext cx="6891715" cy="6367455"/>
            </a:xfrm>
            <a:custGeom>
              <a:avLst/>
              <a:gdLst>
                <a:gd name="connsiteX0" fmla="*/ 2683163 w 6891715"/>
                <a:gd name="connsiteY0" fmla="*/ 6337292 h 6367455"/>
                <a:gd name="connsiteX1" fmla="*/ 2693958 w 6891715"/>
                <a:gd name="connsiteY1" fmla="*/ 6353978 h 6367455"/>
                <a:gd name="connsiteX2" fmla="*/ 2680624 w 6891715"/>
                <a:gd name="connsiteY2" fmla="*/ 6366813 h 6367455"/>
                <a:gd name="connsiteX3" fmla="*/ 2668876 w 6891715"/>
                <a:gd name="connsiteY3" fmla="*/ 6367455 h 6367455"/>
                <a:gd name="connsiteX4" fmla="*/ 2665383 w 6891715"/>
                <a:gd name="connsiteY4" fmla="*/ 6352695 h 6367455"/>
                <a:gd name="connsiteX5" fmla="*/ 2700308 w 6891715"/>
                <a:gd name="connsiteY5" fmla="*/ 6256329 h 6367455"/>
                <a:gd name="connsiteX6" fmla="*/ 2695228 w 6891715"/>
                <a:gd name="connsiteY6" fmla="*/ 6265854 h 6367455"/>
                <a:gd name="connsiteX7" fmla="*/ 2687608 w 6891715"/>
                <a:gd name="connsiteY7" fmla="*/ 6263949 h 6367455"/>
                <a:gd name="connsiteX8" fmla="*/ 2690784 w 6891715"/>
                <a:gd name="connsiteY8" fmla="*/ 6256647 h 6367455"/>
                <a:gd name="connsiteX9" fmla="*/ 2722533 w 6891715"/>
                <a:gd name="connsiteY9" fmla="*/ 6238867 h 6367455"/>
                <a:gd name="connsiteX10" fmla="*/ 2720891 w 6891715"/>
                <a:gd name="connsiteY10" fmla="*/ 6254742 h 6367455"/>
                <a:gd name="connsiteX11" fmla="*/ 2713008 w 6891715"/>
                <a:gd name="connsiteY11" fmla="*/ 6251567 h 6367455"/>
                <a:gd name="connsiteX12" fmla="*/ 2714322 w 6891715"/>
                <a:gd name="connsiteY12" fmla="*/ 6242360 h 6367455"/>
                <a:gd name="connsiteX13" fmla="*/ 4255139 w 6891715"/>
                <a:gd name="connsiteY13" fmla="*/ 6154726 h 6367455"/>
                <a:gd name="connsiteX14" fmla="*/ 4256051 w 6891715"/>
                <a:gd name="connsiteY14" fmla="*/ 6161076 h 6367455"/>
                <a:gd name="connsiteX15" fmla="*/ 4243891 w 6891715"/>
                <a:gd name="connsiteY15" fmla="*/ 6173776 h 6367455"/>
                <a:gd name="connsiteX16" fmla="*/ 4241763 w 6891715"/>
                <a:gd name="connsiteY16" fmla="*/ 6166474 h 6367455"/>
                <a:gd name="connsiteX17" fmla="*/ 4245715 w 6891715"/>
                <a:gd name="connsiteY17" fmla="*/ 6156949 h 6367455"/>
                <a:gd name="connsiteX18" fmla="*/ 4249971 w 6891715"/>
                <a:gd name="connsiteY18" fmla="*/ 6160124 h 6367455"/>
                <a:gd name="connsiteX19" fmla="*/ 3939210 w 6891715"/>
                <a:gd name="connsiteY19" fmla="*/ 6130914 h 6367455"/>
                <a:gd name="connsiteX20" fmla="*/ 3946521 w 6891715"/>
                <a:gd name="connsiteY20" fmla="*/ 6130914 h 6367455"/>
                <a:gd name="connsiteX21" fmla="*/ 3948746 w 6891715"/>
                <a:gd name="connsiteY21" fmla="*/ 6144521 h 6367455"/>
                <a:gd name="connsiteX22" fmla="*/ 3956057 w 6891715"/>
                <a:gd name="connsiteY22" fmla="*/ 6150849 h 6367455"/>
                <a:gd name="connsiteX23" fmla="*/ 3965594 w 6891715"/>
                <a:gd name="connsiteY23" fmla="*/ 6141356 h 6367455"/>
                <a:gd name="connsiteX24" fmla="*/ 3975130 w 6891715"/>
                <a:gd name="connsiteY24" fmla="*/ 6138192 h 6367455"/>
                <a:gd name="connsiteX25" fmla="*/ 3984666 w 6891715"/>
                <a:gd name="connsiteY25" fmla="*/ 6141989 h 6367455"/>
                <a:gd name="connsiteX26" fmla="*/ 3987845 w 6891715"/>
                <a:gd name="connsiteY26" fmla="*/ 6149267 h 6367455"/>
                <a:gd name="connsiteX27" fmla="*/ 3978309 w 6891715"/>
                <a:gd name="connsiteY27" fmla="*/ 6154646 h 6367455"/>
                <a:gd name="connsiteX28" fmla="*/ 3978309 w 6891715"/>
                <a:gd name="connsiteY28" fmla="*/ 6160026 h 6367455"/>
                <a:gd name="connsiteX29" fmla="*/ 3992295 w 6891715"/>
                <a:gd name="connsiteY29" fmla="*/ 6161924 h 6367455"/>
                <a:gd name="connsiteX30" fmla="*/ 3996427 w 6891715"/>
                <a:gd name="connsiteY30" fmla="*/ 6160975 h 6367455"/>
                <a:gd name="connsiteX31" fmla="*/ 4004056 w 6891715"/>
                <a:gd name="connsiteY31" fmla="*/ 6173316 h 6367455"/>
                <a:gd name="connsiteX32" fmla="*/ 4011367 w 6891715"/>
                <a:gd name="connsiteY32" fmla="*/ 6170151 h 6367455"/>
                <a:gd name="connsiteX33" fmla="*/ 4028214 w 6891715"/>
                <a:gd name="connsiteY33" fmla="*/ 6170151 h 6367455"/>
                <a:gd name="connsiteX34" fmla="*/ 4038069 w 6891715"/>
                <a:gd name="connsiteY34" fmla="*/ 6164772 h 6367455"/>
                <a:gd name="connsiteX35" fmla="*/ 4054916 w 6891715"/>
                <a:gd name="connsiteY35" fmla="*/ 6162557 h 6367455"/>
                <a:gd name="connsiteX36" fmla="*/ 4060320 w 6891715"/>
                <a:gd name="connsiteY36" fmla="*/ 6158127 h 6367455"/>
                <a:gd name="connsiteX37" fmla="*/ 4068584 w 6891715"/>
                <a:gd name="connsiteY37" fmla="*/ 6161291 h 6367455"/>
                <a:gd name="connsiteX38" fmla="*/ 4073988 w 6891715"/>
                <a:gd name="connsiteY38" fmla="*/ 6169835 h 6367455"/>
                <a:gd name="connsiteX39" fmla="*/ 4082571 w 6891715"/>
                <a:gd name="connsiteY39" fmla="*/ 6170468 h 6367455"/>
                <a:gd name="connsiteX40" fmla="*/ 4100371 w 6891715"/>
                <a:gd name="connsiteY40" fmla="*/ 6165089 h 6367455"/>
                <a:gd name="connsiteX41" fmla="*/ 4109908 w 6891715"/>
                <a:gd name="connsiteY41" fmla="*/ 6170468 h 6367455"/>
                <a:gd name="connsiteX42" fmla="*/ 4119444 w 6891715"/>
                <a:gd name="connsiteY42" fmla="*/ 6170151 h 6367455"/>
                <a:gd name="connsiteX43" fmla="*/ 4128980 w 6891715"/>
                <a:gd name="connsiteY43" fmla="*/ 6163823 h 6367455"/>
                <a:gd name="connsiteX44" fmla="*/ 4137563 w 6891715"/>
                <a:gd name="connsiteY44" fmla="*/ 6166038 h 6367455"/>
                <a:gd name="connsiteX45" fmla="*/ 4135337 w 6891715"/>
                <a:gd name="connsiteY45" fmla="*/ 6172366 h 6367455"/>
                <a:gd name="connsiteX46" fmla="*/ 4137563 w 6891715"/>
                <a:gd name="connsiteY46" fmla="*/ 6180594 h 6367455"/>
                <a:gd name="connsiteX47" fmla="*/ 4142013 w 6891715"/>
                <a:gd name="connsiteY47" fmla="*/ 6188821 h 6367455"/>
                <a:gd name="connsiteX48" fmla="*/ 4149324 w 6891715"/>
                <a:gd name="connsiteY48" fmla="*/ 6191985 h 6367455"/>
                <a:gd name="connsiteX49" fmla="*/ 4156635 w 6891715"/>
                <a:gd name="connsiteY49" fmla="*/ 6184707 h 6367455"/>
                <a:gd name="connsiteX50" fmla="*/ 4163946 w 6891715"/>
                <a:gd name="connsiteY50" fmla="*/ 6181543 h 6367455"/>
                <a:gd name="connsiteX51" fmla="*/ 4175707 w 6891715"/>
                <a:gd name="connsiteY51" fmla="*/ 6184707 h 6367455"/>
                <a:gd name="connsiteX52" fmla="*/ 4179840 w 6891715"/>
                <a:gd name="connsiteY52" fmla="*/ 6177113 h 6367455"/>
                <a:gd name="connsiteX53" fmla="*/ 4181111 w 6891715"/>
                <a:gd name="connsiteY53" fmla="*/ 6169835 h 6367455"/>
                <a:gd name="connsiteX54" fmla="*/ 4185243 w 6891715"/>
                <a:gd name="connsiteY54" fmla="*/ 6167620 h 6367455"/>
                <a:gd name="connsiteX55" fmla="*/ 4184290 w 6891715"/>
                <a:gd name="connsiteY55" fmla="*/ 6176164 h 6367455"/>
                <a:gd name="connsiteX56" fmla="*/ 4189376 w 6891715"/>
                <a:gd name="connsiteY56" fmla="*/ 6184391 h 6367455"/>
                <a:gd name="connsiteX57" fmla="*/ 4188422 w 6891715"/>
                <a:gd name="connsiteY57" fmla="*/ 6188504 h 6367455"/>
                <a:gd name="connsiteX58" fmla="*/ 4186197 w 6891715"/>
                <a:gd name="connsiteY58" fmla="*/ 6195782 h 6367455"/>
                <a:gd name="connsiteX59" fmla="*/ 4179204 w 6891715"/>
                <a:gd name="connsiteY59" fmla="*/ 6206541 h 6367455"/>
                <a:gd name="connsiteX60" fmla="*/ 4170621 w 6891715"/>
                <a:gd name="connsiteY60" fmla="*/ 6210654 h 6367455"/>
                <a:gd name="connsiteX61" fmla="*/ 4164264 w 6891715"/>
                <a:gd name="connsiteY61" fmla="*/ 6205908 h 6367455"/>
                <a:gd name="connsiteX62" fmla="*/ 4152820 w 6891715"/>
                <a:gd name="connsiteY62" fmla="*/ 6212237 h 6367455"/>
                <a:gd name="connsiteX63" fmla="*/ 4144238 w 6891715"/>
                <a:gd name="connsiteY63" fmla="*/ 6213186 h 6367455"/>
                <a:gd name="connsiteX64" fmla="*/ 4128344 w 6891715"/>
                <a:gd name="connsiteY64" fmla="*/ 6207807 h 6367455"/>
                <a:gd name="connsiteX65" fmla="*/ 4114358 w 6891715"/>
                <a:gd name="connsiteY65" fmla="*/ 6212553 h 6367455"/>
                <a:gd name="connsiteX66" fmla="*/ 4103232 w 6891715"/>
                <a:gd name="connsiteY66" fmla="*/ 6208123 h 6367455"/>
                <a:gd name="connsiteX67" fmla="*/ 4085114 w 6891715"/>
                <a:gd name="connsiteY67" fmla="*/ 6208756 h 6367455"/>
                <a:gd name="connsiteX68" fmla="*/ 4074306 w 6891715"/>
                <a:gd name="connsiteY68" fmla="*/ 6218249 h 6367455"/>
                <a:gd name="connsiteX69" fmla="*/ 4066995 w 6891715"/>
                <a:gd name="connsiteY69" fmla="*/ 6221413 h 6367455"/>
                <a:gd name="connsiteX70" fmla="*/ 4051101 w 6891715"/>
                <a:gd name="connsiteY70" fmla="*/ 6221413 h 6367455"/>
                <a:gd name="connsiteX71" fmla="*/ 4045697 w 6891715"/>
                <a:gd name="connsiteY71" fmla="*/ 6224577 h 6367455"/>
                <a:gd name="connsiteX72" fmla="*/ 4041565 w 6891715"/>
                <a:gd name="connsiteY72" fmla="*/ 6222362 h 6367455"/>
                <a:gd name="connsiteX73" fmla="*/ 4045697 w 6891715"/>
                <a:gd name="connsiteY73" fmla="*/ 6211920 h 6367455"/>
                <a:gd name="connsiteX74" fmla="*/ 4037115 w 6891715"/>
                <a:gd name="connsiteY74" fmla="*/ 6202744 h 6367455"/>
                <a:gd name="connsiteX75" fmla="*/ 4024400 w 6891715"/>
                <a:gd name="connsiteY75" fmla="*/ 6194200 h 6367455"/>
                <a:gd name="connsiteX76" fmla="*/ 4014864 w 6891715"/>
                <a:gd name="connsiteY76" fmla="*/ 6197681 h 6367455"/>
                <a:gd name="connsiteX77" fmla="*/ 4003103 w 6891715"/>
                <a:gd name="connsiteY77" fmla="*/ 6194516 h 6367455"/>
                <a:gd name="connsiteX78" fmla="*/ 3992613 w 6891715"/>
                <a:gd name="connsiteY78" fmla="*/ 6191352 h 6367455"/>
                <a:gd name="connsiteX79" fmla="*/ 3979898 w 6891715"/>
                <a:gd name="connsiteY79" fmla="*/ 6192618 h 6367455"/>
                <a:gd name="connsiteX80" fmla="*/ 3970362 w 6891715"/>
                <a:gd name="connsiteY80" fmla="*/ 6184391 h 6367455"/>
                <a:gd name="connsiteX81" fmla="*/ 3954468 w 6891715"/>
                <a:gd name="connsiteY81" fmla="*/ 6179961 h 6367455"/>
                <a:gd name="connsiteX82" fmla="*/ 3944614 w 6891715"/>
                <a:gd name="connsiteY82" fmla="*/ 6184707 h 6367455"/>
                <a:gd name="connsiteX83" fmla="*/ 3933171 w 6891715"/>
                <a:gd name="connsiteY83" fmla="*/ 6188821 h 6367455"/>
                <a:gd name="connsiteX84" fmla="*/ 3925542 w 6891715"/>
                <a:gd name="connsiteY84" fmla="*/ 6178379 h 6367455"/>
                <a:gd name="connsiteX85" fmla="*/ 3923634 w 6891715"/>
                <a:gd name="connsiteY85" fmla="*/ 6167620 h 6367455"/>
                <a:gd name="connsiteX86" fmla="*/ 3924588 w 6891715"/>
                <a:gd name="connsiteY86" fmla="*/ 6157494 h 6367455"/>
                <a:gd name="connsiteX87" fmla="*/ 3919184 w 6891715"/>
                <a:gd name="connsiteY87" fmla="*/ 6148951 h 6367455"/>
                <a:gd name="connsiteX88" fmla="*/ 3919820 w 6891715"/>
                <a:gd name="connsiteY88" fmla="*/ 6142622 h 6367455"/>
                <a:gd name="connsiteX89" fmla="*/ 3917913 w 6891715"/>
                <a:gd name="connsiteY89" fmla="*/ 6136294 h 6367455"/>
                <a:gd name="connsiteX90" fmla="*/ 3925224 w 6891715"/>
                <a:gd name="connsiteY90" fmla="*/ 6139458 h 6367455"/>
                <a:gd name="connsiteX91" fmla="*/ 3932853 w 6891715"/>
                <a:gd name="connsiteY91" fmla="*/ 6150216 h 6367455"/>
                <a:gd name="connsiteX92" fmla="*/ 3938257 w 6891715"/>
                <a:gd name="connsiteY92" fmla="*/ 6154014 h 6367455"/>
                <a:gd name="connsiteX93" fmla="*/ 3943343 w 6891715"/>
                <a:gd name="connsiteY93" fmla="*/ 6148634 h 6367455"/>
                <a:gd name="connsiteX94" fmla="*/ 3934760 w 6891715"/>
                <a:gd name="connsiteY94" fmla="*/ 6140407 h 6367455"/>
                <a:gd name="connsiteX95" fmla="*/ 4979304 w 6891715"/>
                <a:gd name="connsiteY95" fmla="*/ 6116626 h 6367455"/>
                <a:gd name="connsiteX96" fmla="*/ 4987888 w 6891715"/>
                <a:gd name="connsiteY96" fmla="*/ 6116626 h 6367455"/>
                <a:gd name="connsiteX97" fmla="*/ 4983755 w 6891715"/>
                <a:gd name="connsiteY97" fmla="*/ 6126107 h 6367455"/>
                <a:gd name="connsiteX98" fmla="*/ 4969765 w 6891715"/>
                <a:gd name="connsiteY98" fmla="*/ 6130216 h 6367455"/>
                <a:gd name="connsiteX99" fmla="*/ 4970719 w 6891715"/>
                <a:gd name="connsiteY99" fmla="*/ 6138748 h 6367455"/>
                <a:gd name="connsiteX100" fmla="*/ 4955140 w 6891715"/>
                <a:gd name="connsiteY100" fmla="*/ 6149177 h 6367455"/>
                <a:gd name="connsiteX101" fmla="*/ 4944648 w 6891715"/>
                <a:gd name="connsiteY101" fmla="*/ 6155498 h 6367455"/>
                <a:gd name="connsiteX102" fmla="*/ 4934155 w 6891715"/>
                <a:gd name="connsiteY102" fmla="*/ 6168139 h 6367455"/>
                <a:gd name="connsiteX103" fmla="*/ 4919530 w 6891715"/>
                <a:gd name="connsiteY103" fmla="*/ 6180148 h 6367455"/>
                <a:gd name="connsiteX104" fmla="*/ 4919848 w 6891715"/>
                <a:gd name="connsiteY104" fmla="*/ 6181412 h 6367455"/>
                <a:gd name="connsiteX105" fmla="*/ 4922709 w 6891715"/>
                <a:gd name="connsiteY105" fmla="*/ 6190577 h 6367455"/>
                <a:gd name="connsiteX106" fmla="*/ 4925889 w 6891715"/>
                <a:gd name="connsiteY106" fmla="*/ 6194370 h 6367455"/>
                <a:gd name="connsiteX107" fmla="*/ 4932248 w 6891715"/>
                <a:gd name="connsiteY107" fmla="*/ 6201954 h 6367455"/>
                <a:gd name="connsiteX108" fmla="*/ 4934473 w 6891715"/>
                <a:gd name="connsiteY108" fmla="*/ 6211435 h 6367455"/>
                <a:gd name="connsiteX109" fmla="*/ 4927161 w 6891715"/>
                <a:gd name="connsiteY109" fmla="*/ 6212699 h 6367455"/>
                <a:gd name="connsiteX110" fmla="*/ 4924935 w 6891715"/>
                <a:gd name="connsiteY110" fmla="*/ 6206379 h 6367455"/>
                <a:gd name="connsiteX111" fmla="*/ 4916351 w 6891715"/>
                <a:gd name="connsiteY111" fmla="*/ 6206379 h 6367455"/>
                <a:gd name="connsiteX112" fmla="*/ 4909356 w 6891715"/>
                <a:gd name="connsiteY112" fmla="*/ 6208275 h 6367455"/>
                <a:gd name="connsiteX113" fmla="*/ 4902997 w 6891715"/>
                <a:gd name="connsiteY113" fmla="*/ 6214596 h 6367455"/>
                <a:gd name="connsiteX114" fmla="*/ 4892187 w 6891715"/>
                <a:gd name="connsiteY114" fmla="*/ 6226289 h 6367455"/>
                <a:gd name="connsiteX115" fmla="*/ 4871202 w 6891715"/>
                <a:gd name="connsiteY115" fmla="*/ 6238298 h 6367455"/>
                <a:gd name="connsiteX116" fmla="*/ 4851172 w 6891715"/>
                <a:gd name="connsiteY116" fmla="*/ 6240510 h 6367455"/>
                <a:gd name="connsiteX117" fmla="*/ 4835274 w 6891715"/>
                <a:gd name="connsiteY117" fmla="*/ 6238614 h 6367455"/>
                <a:gd name="connsiteX118" fmla="*/ 4826690 w 6891715"/>
                <a:gd name="connsiteY118" fmla="*/ 6246199 h 6367455"/>
                <a:gd name="connsiteX119" fmla="*/ 4828916 w 6891715"/>
                <a:gd name="connsiteY119" fmla="*/ 6253151 h 6367455"/>
                <a:gd name="connsiteX120" fmla="*/ 4821285 w 6891715"/>
                <a:gd name="connsiteY120" fmla="*/ 6251255 h 6367455"/>
                <a:gd name="connsiteX121" fmla="*/ 4806341 w 6891715"/>
                <a:gd name="connsiteY121" fmla="*/ 6248095 h 6367455"/>
                <a:gd name="connsiteX122" fmla="*/ 4781224 w 6891715"/>
                <a:gd name="connsiteY122" fmla="*/ 6246515 h 6367455"/>
                <a:gd name="connsiteX123" fmla="*/ 4776773 w 6891715"/>
                <a:gd name="connsiteY123" fmla="*/ 6237982 h 6367455"/>
                <a:gd name="connsiteX124" fmla="*/ 4773593 w 6891715"/>
                <a:gd name="connsiteY124" fmla="*/ 6228501 h 6367455"/>
                <a:gd name="connsiteX125" fmla="*/ 4764055 w 6891715"/>
                <a:gd name="connsiteY125" fmla="*/ 6220284 h 6367455"/>
                <a:gd name="connsiteX126" fmla="*/ 4762783 w 6891715"/>
                <a:gd name="connsiteY126" fmla="*/ 6209855 h 6367455"/>
                <a:gd name="connsiteX127" fmla="*/ 4760875 w 6891715"/>
                <a:gd name="connsiteY127" fmla="*/ 6201322 h 6367455"/>
                <a:gd name="connsiteX128" fmla="*/ 4772321 w 6891715"/>
                <a:gd name="connsiteY128" fmla="*/ 6203535 h 6367455"/>
                <a:gd name="connsiteX129" fmla="*/ 4778998 w 6891715"/>
                <a:gd name="connsiteY129" fmla="*/ 6206695 h 6367455"/>
                <a:gd name="connsiteX130" fmla="*/ 4789172 w 6891715"/>
                <a:gd name="connsiteY130" fmla="*/ 6189629 h 6367455"/>
                <a:gd name="connsiteX131" fmla="*/ 4796803 w 6891715"/>
                <a:gd name="connsiteY131" fmla="*/ 6186469 h 6367455"/>
                <a:gd name="connsiteX132" fmla="*/ 4806023 w 6891715"/>
                <a:gd name="connsiteY132" fmla="*/ 6182993 h 6367455"/>
                <a:gd name="connsiteX133" fmla="*/ 4826372 w 6891715"/>
                <a:gd name="connsiteY133" fmla="*/ 6185205 h 6367455"/>
                <a:gd name="connsiteX134" fmla="*/ 4827008 w 6891715"/>
                <a:gd name="connsiteY134" fmla="*/ 6177620 h 6367455"/>
                <a:gd name="connsiteX135" fmla="*/ 4827008 w 6891715"/>
                <a:gd name="connsiteY135" fmla="*/ 6175724 h 6367455"/>
                <a:gd name="connsiteX136" fmla="*/ 4826054 w 6891715"/>
                <a:gd name="connsiteY136" fmla="*/ 6164031 h 6367455"/>
                <a:gd name="connsiteX137" fmla="*/ 4837500 w 6891715"/>
                <a:gd name="connsiteY137" fmla="*/ 6164979 h 6367455"/>
                <a:gd name="connsiteX138" fmla="*/ 4845131 w 6891715"/>
                <a:gd name="connsiteY138" fmla="*/ 6171299 h 6367455"/>
                <a:gd name="connsiteX139" fmla="*/ 4864207 w 6891715"/>
                <a:gd name="connsiteY139" fmla="*/ 6173196 h 6367455"/>
                <a:gd name="connsiteX140" fmla="*/ 4882330 w 6891715"/>
                <a:gd name="connsiteY140" fmla="*/ 6165927 h 6367455"/>
                <a:gd name="connsiteX141" fmla="*/ 4914761 w 6891715"/>
                <a:gd name="connsiteY141" fmla="*/ 6154866 h 6367455"/>
                <a:gd name="connsiteX142" fmla="*/ 4939243 w 6891715"/>
                <a:gd name="connsiteY142" fmla="*/ 6145385 h 6367455"/>
                <a:gd name="connsiteX143" fmla="*/ 4957048 w 6891715"/>
                <a:gd name="connsiteY143" fmla="*/ 6130532 h 6367455"/>
                <a:gd name="connsiteX144" fmla="*/ 4970719 w 6891715"/>
                <a:gd name="connsiteY144" fmla="*/ 6126107 h 6367455"/>
                <a:gd name="connsiteX145" fmla="*/ 4269809 w 6891715"/>
                <a:gd name="connsiteY145" fmla="*/ 6099164 h 6367455"/>
                <a:gd name="connsiteX146" fmla="*/ 4278081 w 6891715"/>
                <a:gd name="connsiteY146" fmla="*/ 6107690 h 6367455"/>
                <a:gd name="connsiteX147" fmla="*/ 4273179 w 6891715"/>
                <a:gd name="connsiteY147" fmla="*/ 6110848 h 6367455"/>
                <a:gd name="connsiteX148" fmla="*/ 4273179 w 6891715"/>
                <a:gd name="connsiteY148" fmla="*/ 6119059 h 6367455"/>
                <a:gd name="connsiteX149" fmla="*/ 4271341 w 6891715"/>
                <a:gd name="connsiteY149" fmla="*/ 6131691 h 6367455"/>
                <a:gd name="connsiteX150" fmla="*/ 4281451 w 6891715"/>
                <a:gd name="connsiteY150" fmla="*/ 6138955 h 6367455"/>
                <a:gd name="connsiteX151" fmla="*/ 4275630 w 6891715"/>
                <a:gd name="connsiteY151" fmla="*/ 6154744 h 6367455"/>
                <a:gd name="connsiteX152" fmla="*/ 4266439 w 6891715"/>
                <a:gd name="connsiteY152" fmla="*/ 6157902 h 6367455"/>
                <a:gd name="connsiteX153" fmla="*/ 4265520 w 6891715"/>
                <a:gd name="connsiteY153" fmla="*/ 6154744 h 6367455"/>
                <a:gd name="connsiteX154" fmla="*/ 4271341 w 6891715"/>
                <a:gd name="connsiteY154" fmla="*/ 6143376 h 6367455"/>
                <a:gd name="connsiteX155" fmla="*/ 4263988 w 6891715"/>
                <a:gd name="connsiteY155" fmla="*/ 6135797 h 6367455"/>
                <a:gd name="connsiteX156" fmla="*/ 4265213 w 6891715"/>
                <a:gd name="connsiteY156" fmla="*/ 6129481 h 6367455"/>
                <a:gd name="connsiteX157" fmla="*/ 4267051 w 6891715"/>
                <a:gd name="connsiteY157" fmla="*/ 6122533 h 6367455"/>
                <a:gd name="connsiteX158" fmla="*/ 4267051 w 6891715"/>
                <a:gd name="connsiteY158" fmla="*/ 6114954 h 6367455"/>
                <a:gd name="connsiteX159" fmla="*/ 4271953 w 6891715"/>
                <a:gd name="connsiteY159" fmla="*/ 6107690 h 6367455"/>
                <a:gd name="connsiteX160" fmla="*/ 3049239 w 6891715"/>
                <a:gd name="connsiteY160" fmla="*/ 6092814 h 6367455"/>
                <a:gd name="connsiteX161" fmla="*/ 3061023 w 6891715"/>
                <a:gd name="connsiteY161" fmla="*/ 6092814 h 6367455"/>
                <a:gd name="connsiteX162" fmla="*/ 3070188 w 6891715"/>
                <a:gd name="connsiteY162" fmla="*/ 6099703 h 6367455"/>
                <a:gd name="connsiteX163" fmla="*/ 3064623 w 6891715"/>
                <a:gd name="connsiteY163" fmla="*/ 6107790 h 6367455"/>
                <a:gd name="connsiteX164" fmla="*/ 3052513 w 6891715"/>
                <a:gd name="connsiteY164" fmla="*/ 6108689 h 6367455"/>
                <a:gd name="connsiteX165" fmla="*/ 3048257 w 6891715"/>
                <a:gd name="connsiteY165" fmla="*/ 6107790 h 6367455"/>
                <a:gd name="connsiteX166" fmla="*/ 3038438 w 6891715"/>
                <a:gd name="connsiteY166" fmla="*/ 6097007 h 6367455"/>
                <a:gd name="connsiteX167" fmla="*/ 3038243 w 6891715"/>
                <a:gd name="connsiteY167" fmla="*/ 6081701 h 6367455"/>
                <a:gd name="connsiteX168" fmla="*/ 3041613 w 6891715"/>
                <a:gd name="connsiteY168" fmla="*/ 6088628 h 6367455"/>
                <a:gd name="connsiteX169" fmla="*/ 3032422 w 6891715"/>
                <a:gd name="connsiteY169" fmla="*/ 6094401 h 6367455"/>
                <a:gd name="connsiteX170" fmla="*/ 3024150 w 6891715"/>
                <a:gd name="connsiteY170" fmla="*/ 6082855 h 6367455"/>
                <a:gd name="connsiteX171" fmla="*/ 3863987 w 6891715"/>
                <a:gd name="connsiteY171" fmla="*/ 6053126 h 6367455"/>
                <a:gd name="connsiteX172" fmla="*/ 3875919 w 6891715"/>
                <a:gd name="connsiteY172" fmla="*/ 6056271 h 6367455"/>
                <a:gd name="connsiteX173" fmla="*/ 3881401 w 6891715"/>
                <a:gd name="connsiteY173" fmla="*/ 6066964 h 6367455"/>
                <a:gd name="connsiteX174" fmla="*/ 3875919 w 6891715"/>
                <a:gd name="connsiteY174" fmla="*/ 6067908 h 6367455"/>
                <a:gd name="connsiteX175" fmla="*/ 3880111 w 6891715"/>
                <a:gd name="connsiteY175" fmla="*/ 6079230 h 6367455"/>
                <a:gd name="connsiteX176" fmla="*/ 3876886 w 6891715"/>
                <a:gd name="connsiteY176" fmla="*/ 6086464 h 6367455"/>
                <a:gd name="connsiteX177" fmla="*/ 3865277 w 6891715"/>
                <a:gd name="connsiteY177" fmla="*/ 6084891 h 6367455"/>
                <a:gd name="connsiteX178" fmla="*/ 3860763 w 6891715"/>
                <a:gd name="connsiteY178" fmla="*/ 6066021 h 6367455"/>
                <a:gd name="connsiteX179" fmla="*/ 4100970 w 6891715"/>
                <a:gd name="connsiteY179" fmla="*/ 6043601 h 6367455"/>
                <a:gd name="connsiteX180" fmla="*/ 4111588 w 6891715"/>
                <a:gd name="connsiteY180" fmla="*/ 6057374 h 6367455"/>
                <a:gd name="connsiteX181" fmla="*/ 4101282 w 6891715"/>
                <a:gd name="connsiteY181" fmla="*/ 6065826 h 6367455"/>
                <a:gd name="connsiteX182" fmla="*/ 4103156 w 6891715"/>
                <a:gd name="connsiteY182" fmla="*/ 6054244 h 6367455"/>
                <a:gd name="connsiteX183" fmla="*/ 4098784 w 6891715"/>
                <a:gd name="connsiteY183" fmla="*/ 6049861 h 6367455"/>
                <a:gd name="connsiteX184" fmla="*/ 4092850 w 6891715"/>
                <a:gd name="connsiteY184" fmla="*/ 6051113 h 6367455"/>
                <a:gd name="connsiteX185" fmla="*/ 4092538 w 6891715"/>
                <a:gd name="connsiteY185" fmla="*/ 6046105 h 6367455"/>
                <a:gd name="connsiteX186" fmla="*/ 4379876 w 6891715"/>
                <a:gd name="connsiteY186" fmla="*/ 6040426 h 6367455"/>
                <a:gd name="connsiteX187" fmla="*/ 4379876 w 6891715"/>
                <a:gd name="connsiteY187" fmla="*/ 6051117 h 6367455"/>
                <a:gd name="connsiteX188" fmla="*/ 4366858 w 6891715"/>
                <a:gd name="connsiteY188" fmla="*/ 6060550 h 6367455"/>
                <a:gd name="connsiteX189" fmla="*/ 4364318 w 6891715"/>
                <a:gd name="connsiteY189" fmla="*/ 6075014 h 6367455"/>
                <a:gd name="connsiteX190" fmla="*/ 4352888 w 6891715"/>
                <a:gd name="connsiteY190" fmla="*/ 6098282 h 6367455"/>
                <a:gd name="connsiteX191" fmla="*/ 4333838 w 6891715"/>
                <a:gd name="connsiteY191" fmla="*/ 6105514 h 6367455"/>
                <a:gd name="connsiteX192" fmla="*/ 4335425 w 6891715"/>
                <a:gd name="connsiteY192" fmla="*/ 6088849 h 6367455"/>
                <a:gd name="connsiteX193" fmla="*/ 4324313 w 6891715"/>
                <a:gd name="connsiteY193" fmla="*/ 6089163 h 6367455"/>
                <a:gd name="connsiteX194" fmla="*/ 4328123 w 6891715"/>
                <a:gd name="connsiteY194" fmla="*/ 6083818 h 6367455"/>
                <a:gd name="connsiteX195" fmla="*/ 4333520 w 6891715"/>
                <a:gd name="connsiteY195" fmla="*/ 6070297 h 6367455"/>
                <a:gd name="connsiteX196" fmla="*/ 4345903 w 6891715"/>
                <a:gd name="connsiteY196" fmla="*/ 6053318 h 6367455"/>
                <a:gd name="connsiteX197" fmla="*/ 4360508 w 6891715"/>
                <a:gd name="connsiteY197" fmla="*/ 6048287 h 6367455"/>
                <a:gd name="connsiteX198" fmla="*/ 4333108 w 6891715"/>
                <a:gd name="connsiteY198" fmla="*/ 6021376 h 6367455"/>
                <a:gd name="connsiteX199" fmla="*/ 4337013 w 6891715"/>
                <a:gd name="connsiteY199" fmla="*/ 6023281 h 6367455"/>
                <a:gd name="connsiteX200" fmla="*/ 4334610 w 6891715"/>
                <a:gd name="connsiteY200" fmla="*/ 6030266 h 6367455"/>
                <a:gd name="connsiteX201" fmla="*/ 4325900 w 6891715"/>
                <a:gd name="connsiteY201" fmla="*/ 6030901 h 6367455"/>
                <a:gd name="connsiteX202" fmla="*/ 4191713 w 6891715"/>
                <a:gd name="connsiteY202" fmla="*/ 6019789 h 6367455"/>
                <a:gd name="connsiteX203" fmla="*/ 4195726 w 6891715"/>
                <a:gd name="connsiteY203" fmla="*/ 6021376 h 6367455"/>
                <a:gd name="connsiteX204" fmla="*/ 4187700 w 6891715"/>
                <a:gd name="connsiteY204" fmla="*/ 6034077 h 6367455"/>
                <a:gd name="connsiteX205" fmla="*/ 4184613 w 6891715"/>
                <a:gd name="connsiteY205" fmla="*/ 6029314 h 6367455"/>
                <a:gd name="connsiteX206" fmla="*/ 3752636 w 6891715"/>
                <a:gd name="connsiteY206" fmla="*/ 6002326 h 6367455"/>
                <a:gd name="connsiteX207" fmla="*/ 3754400 w 6891715"/>
                <a:gd name="connsiteY207" fmla="*/ 6015026 h 6367455"/>
                <a:gd name="connsiteX208" fmla="*/ 3748050 w 6891715"/>
                <a:gd name="connsiteY208" fmla="*/ 6006165 h 6367455"/>
                <a:gd name="connsiteX209" fmla="*/ 4012798 w 6891715"/>
                <a:gd name="connsiteY209" fmla="*/ 5995976 h 6367455"/>
                <a:gd name="connsiteX210" fmla="*/ 4024276 w 6891715"/>
                <a:gd name="connsiteY210" fmla="*/ 6005183 h 6367455"/>
                <a:gd name="connsiteX211" fmla="*/ 4014970 w 6891715"/>
                <a:gd name="connsiteY211" fmla="*/ 6022011 h 6367455"/>
                <a:gd name="connsiteX212" fmla="*/ 4008145 w 6891715"/>
                <a:gd name="connsiteY212" fmla="*/ 6026139 h 6367455"/>
                <a:gd name="connsiteX213" fmla="*/ 4001941 w 6891715"/>
                <a:gd name="connsiteY213" fmla="*/ 6024234 h 6367455"/>
                <a:gd name="connsiteX214" fmla="*/ 3997288 w 6891715"/>
                <a:gd name="connsiteY214" fmla="*/ 6018201 h 6367455"/>
                <a:gd name="connsiteX215" fmla="*/ 4005663 w 6891715"/>
                <a:gd name="connsiteY215" fmla="*/ 6015661 h 6367455"/>
                <a:gd name="connsiteX216" fmla="*/ 3998218 w 6891715"/>
                <a:gd name="connsiteY216" fmla="*/ 6010581 h 6367455"/>
                <a:gd name="connsiteX217" fmla="*/ 4001320 w 6891715"/>
                <a:gd name="connsiteY217" fmla="*/ 6007406 h 6367455"/>
                <a:gd name="connsiteX218" fmla="*/ 4011867 w 6891715"/>
                <a:gd name="connsiteY218" fmla="*/ 6008358 h 6367455"/>
                <a:gd name="connsiteX219" fmla="*/ 4015900 w 6891715"/>
                <a:gd name="connsiteY219" fmla="*/ 6008358 h 6367455"/>
                <a:gd name="connsiteX220" fmla="*/ 4011867 w 6891715"/>
                <a:gd name="connsiteY220" fmla="*/ 6001056 h 6367455"/>
                <a:gd name="connsiteX221" fmla="*/ 4097132 w 6891715"/>
                <a:gd name="connsiteY221" fmla="*/ 5994389 h 6367455"/>
                <a:gd name="connsiteX222" fmla="*/ 4100476 w 6891715"/>
                <a:gd name="connsiteY222" fmla="*/ 6005330 h 6367455"/>
                <a:gd name="connsiteX223" fmla="*/ 4097740 w 6891715"/>
                <a:gd name="connsiteY223" fmla="*/ 6018202 h 6367455"/>
                <a:gd name="connsiteX224" fmla="*/ 4086188 w 6891715"/>
                <a:gd name="connsiteY224" fmla="*/ 6005652 h 6367455"/>
                <a:gd name="connsiteX225" fmla="*/ 4086188 w 6891715"/>
                <a:gd name="connsiteY225" fmla="*/ 5997929 h 6367455"/>
                <a:gd name="connsiteX226" fmla="*/ 4278593 w 6891715"/>
                <a:gd name="connsiteY226" fmla="*/ 5988039 h 6367455"/>
                <a:gd name="connsiteX227" fmla="*/ 4284943 w 6891715"/>
                <a:gd name="connsiteY227" fmla="*/ 5988039 h 6367455"/>
                <a:gd name="connsiteX228" fmla="*/ 4292563 w 6891715"/>
                <a:gd name="connsiteY228" fmla="*/ 5991214 h 6367455"/>
                <a:gd name="connsiteX229" fmla="*/ 4286213 w 6891715"/>
                <a:gd name="connsiteY229" fmla="*/ 5994389 h 6367455"/>
                <a:gd name="connsiteX230" fmla="*/ 4282085 w 6891715"/>
                <a:gd name="connsiteY230" fmla="*/ 5999786 h 6367455"/>
                <a:gd name="connsiteX231" fmla="*/ 4270655 w 6891715"/>
                <a:gd name="connsiteY231" fmla="*/ 5997564 h 6367455"/>
                <a:gd name="connsiteX232" fmla="*/ 4256685 w 6891715"/>
                <a:gd name="connsiteY232" fmla="*/ 6003914 h 6367455"/>
                <a:gd name="connsiteX233" fmla="*/ 4258908 w 6891715"/>
                <a:gd name="connsiteY233" fmla="*/ 6019789 h 6367455"/>
                <a:gd name="connsiteX234" fmla="*/ 4251288 w 6891715"/>
                <a:gd name="connsiteY234" fmla="*/ 6013439 h 6367455"/>
                <a:gd name="connsiteX235" fmla="*/ 4253510 w 6891715"/>
                <a:gd name="connsiteY235" fmla="*/ 6000739 h 6367455"/>
                <a:gd name="connsiteX236" fmla="*/ 4262718 w 6891715"/>
                <a:gd name="connsiteY236" fmla="*/ 5989309 h 6367455"/>
                <a:gd name="connsiteX237" fmla="*/ 4044769 w 6891715"/>
                <a:gd name="connsiteY237" fmla="*/ 5988039 h 6367455"/>
                <a:gd name="connsiteX238" fmla="*/ 4050157 w 6891715"/>
                <a:gd name="connsiteY238" fmla="*/ 5994389 h 6367455"/>
                <a:gd name="connsiteX239" fmla="*/ 4052851 w 6891715"/>
                <a:gd name="connsiteY239" fmla="*/ 6001691 h 6367455"/>
                <a:gd name="connsiteX240" fmla="*/ 4042748 w 6891715"/>
                <a:gd name="connsiteY240" fmla="*/ 6007089 h 6367455"/>
                <a:gd name="connsiteX241" fmla="*/ 4041738 w 6891715"/>
                <a:gd name="connsiteY241" fmla="*/ 6002009 h 6367455"/>
                <a:gd name="connsiteX242" fmla="*/ 2784354 w 6891715"/>
                <a:gd name="connsiteY242" fmla="*/ 5988039 h 6367455"/>
                <a:gd name="connsiteX243" fmla="*/ 2798725 w 6891715"/>
                <a:gd name="connsiteY243" fmla="*/ 5999034 h 6367455"/>
                <a:gd name="connsiteX244" fmla="*/ 2788699 w 6891715"/>
                <a:gd name="connsiteY244" fmla="*/ 6005502 h 6367455"/>
                <a:gd name="connsiteX245" fmla="*/ 2779675 w 6891715"/>
                <a:gd name="connsiteY245" fmla="*/ 5992566 h 6367455"/>
                <a:gd name="connsiteX246" fmla="*/ 4162388 w 6891715"/>
                <a:gd name="connsiteY246" fmla="*/ 5973751 h 6367455"/>
                <a:gd name="connsiteX247" fmla="*/ 4157943 w 6891715"/>
                <a:gd name="connsiteY247" fmla="*/ 5978006 h 6367455"/>
                <a:gd name="connsiteX248" fmla="*/ 4156038 w 6891715"/>
                <a:gd name="connsiteY248" fmla="*/ 5991099 h 6367455"/>
                <a:gd name="connsiteX249" fmla="*/ 4147783 w 6891715"/>
                <a:gd name="connsiteY249" fmla="*/ 6000918 h 6367455"/>
                <a:gd name="connsiteX250" fmla="*/ 4133813 w 6891715"/>
                <a:gd name="connsiteY250" fmla="*/ 6005501 h 6367455"/>
                <a:gd name="connsiteX251" fmla="*/ 4136035 w 6891715"/>
                <a:gd name="connsiteY251" fmla="*/ 5994372 h 6367455"/>
                <a:gd name="connsiteX252" fmla="*/ 4150640 w 6891715"/>
                <a:gd name="connsiteY252" fmla="*/ 5986844 h 6367455"/>
                <a:gd name="connsiteX253" fmla="*/ 4151593 w 6891715"/>
                <a:gd name="connsiteY253" fmla="*/ 5974733 h 6367455"/>
                <a:gd name="connsiteX254" fmla="*/ 4248322 w 6891715"/>
                <a:gd name="connsiteY254" fmla="*/ 5964226 h 6367455"/>
                <a:gd name="connsiteX255" fmla="*/ 4257308 w 6891715"/>
                <a:gd name="connsiteY255" fmla="*/ 5967568 h 6367455"/>
                <a:gd name="connsiteX256" fmla="*/ 4262400 w 6891715"/>
                <a:gd name="connsiteY256" fmla="*/ 5977594 h 6367455"/>
                <a:gd name="connsiteX257" fmla="*/ 4250419 w 6891715"/>
                <a:gd name="connsiteY257" fmla="*/ 5983276 h 6367455"/>
                <a:gd name="connsiteX258" fmla="*/ 4248322 w 6891715"/>
                <a:gd name="connsiteY258" fmla="*/ 5979934 h 6367455"/>
                <a:gd name="connsiteX259" fmla="*/ 4252515 w 6891715"/>
                <a:gd name="connsiteY259" fmla="*/ 5971913 h 6367455"/>
                <a:gd name="connsiteX260" fmla="*/ 4246525 w 6891715"/>
                <a:gd name="connsiteY260" fmla="*/ 5970910 h 6367455"/>
                <a:gd name="connsiteX261" fmla="*/ 4031293 w 6891715"/>
                <a:gd name="connsiteY261" fmla="*/ 5961051 h 6367455"/>
                <a:gd name="connsiteX262" fmla="*/ 4036975 w 6891715"/>
                <a:gd name="connsiteY262" fmla="*/ 5972352 h 6367455"/>
                <a:gd name="connsiteX263" fmla="*/ 4031293 w 6891715"/>
                <a:gd name="connsiteY263" fmla="*/ 5980101 h 6367455"/>
                <a:gd name="connsiteX264" fmla="*/ 4020264 w 6891715"/>
                <a:gd name="connsiteY264" fmla="*/ 5978163 h 6367455"/>
                <a:gd name="connsiteX265" fmla="*/ 4017925 w 6891715"/>
                <a:gd name="connsiteY265" fmla="*/ 5969446 h 6367455"/>
                <a:gd name="connsiteX266" fmla="*/ 4020264 w 6891715"/>
                <a:gd name="connsiteY266" fmla="*/ 5964280 h 6367455"/>
                <a:gd name="connsiteX267" fmla="*/ 4088954 w 6891715"/>
                <a:gd name="connsiteY267" fmla="*/ 5956289 h 6367455"/>
                <a:gd name="connsiteX268" fmla="*/ 4090951 w 6891715"/>
                <a:gd name="connsiteY268" fmla="*/ 5968530 h 6367455"/>
                <a:gd name="connsiteX269" fmla="*/ 4086956 w 6891715"/>
                <a:gd name="connsiteY269" fmla="*/ 5976792 h 6367455"/>
                <a:gd name="connsiteX270" fmla="*/ 4079300 w 6891715"/>
                <a:gd name="connsiteY270" fmla="*/ 5981689 h 6367455"/>
                <a:gd name="connsiteX271" fmla="*/ 4070313 w 6891715"/>
                <a:gd name="connsiteY271" fmla="*/ 5972814 h 6367455"/>
                <a:gd name="connsiteX272" fmla="*/ 4074307 w 6891715"/>
                <a:gd name="connsiteY272" fmla="*/ 5961797 h 6367455"/>
                <a:gd name="connsiteX273" fmla="*/ 4116516 w 6891715"/>
                <a:gd name="connsiteY273" fmla="*/ 5949939 h 6367455"/>
                <a:gd name="connsiteX274" fmla="*/ 4121773 w 6891715"/>
                <a:gd name="connsiteY274" fmla="*/ 5953928 h 6367455"/>
                <a:gd name="connsiteX275" fmla="*/ 4122701 w 6891715"/>
                <a:gd name="connsiteY275" fmla="*/ 5968962 h 6367455"/>
                <a:gd name="connsiteX276" fmla="*/ 4112804 w 6891715"/>
                <a:gd name="connsiteY276" fmla="*/ 5983383 h 6367455"/>
                <a:gd name="connsiteX277" fmla="*/ 4107547 w 6891715"/>
                <a:gd name="connsiteY277" fmla="*/ 5986452 h 6367455"/>
                <a:gd name="connsiteX278" fmla="*/ 4098888 w 6891715"/>
                <a:gd name="connsiteY278" fmla="*/ 5969269 h 6367455"/>
                <a:gd name="connsiteX279" fmla="*/ 4104145 w 6891715"/>
                <a:gd name="connsiteY279" fmla="*/ 5953928 h 6367455"/>
                <a:gd name="connsiteX280" fmla="*/ 3879813 w 6891715"/>
                <a:gd name="connsiteY280" fmla="*/ 5943589 h 6367455"/>
                <a:gd name="connsiteX281" fmla="*/ 3887751 w 6891715"/>
                <a:gd name="connsiteY281" fmla="*/ 5947117 h 6367455"/>
                <a:gd name="connsiteX282" fmla="*/ 3881136 w 6891715"/>
                <a:gd name="connsiteY282" fmla="*/ 5953114 h 6367455"/>
                <a:gd name="connsiteX283" fmla="*/ 4230772 w 6891715"/>
                <a:gd name="connsiteY283" fmla="*/ 5937239 h 6367455"/>
                <a:gd name="connsiteX284" fmla="*/ 4237000 w 6891715"/>
                <a:gd name="connsiteY284" fmla="*/ 5943884 h 6367455"/>
                <a:gd name="connsiteX285" fmla="*/ 4235901 w 6891715"/>
                <a:gd name="connsiteY285" fmla="*/ 5950530 h 6367455"/>
                <a:gd name="connsiteX286" fmla="*/ 4228574 w 6891715"/>
                <a:gd name="connsiteY286" fmla="*/ 5951527 h 6367455"/>
                <a:gd name="connsiteX287" fmla="*/ 4227475 w 6891715"/>
                <a:gd name="connsiteY287" fmla="*/ 5946210 h 6367455"/>
                <a:gd name="connsiteX288" fmla="*/ 4015702 w 6891715"/>
                <a:gd name="connsiteY288" fmla="*/ 5929301 h 6367455"/>
                <a:gd name="connsiteX289" fmla="*/ 4021100 w 6891715"/>
                <a:gd name="connsiteY289" fmla="*/ 5932476 h 6367455"/>
                <a:gd name="connsiteX290" fmla="*/ 4020147 w 6891715"/>
                <a:gd name="connsiteY290" fmla="*/ 5942001 h 6367455"/>
                <a:gd name="connsiteX291" fmla="*/ 4015067 w 6891715"/>
                <a:gd name="connsiteY291" fmla="*/ 5948351 h 6367455"/>
                <a:gd name="connsiteX292" fmla="*/ 4011575 w 6891715"/>
                <a:gd name="connsiteY292" fmla="*/ 5945176 h 6367455"/>
                <a:gd name="connsiteX293" fmla="*/ 4011575 w 6891715"/>
                <a:gd name="connsiteY293" fmla="*/ 5932476 h 6367455"/>
                <a:gd name="connsiteX294" fmla="*/ 3920838 w 6891715"/>
                <a:gd name="connsiteY294" fmla="*/ 5926126 h 6367455"/>
                <a:gd name="connsiteX295" fmla="*/ 3922676 w 6891715"/>
                <a:gd name="connsiteY295" fmla="*/ 5931232 h 6367455"/>
                <a:gd name="connsiteX296" fmla="*/ 3912566 w 6891715"/>
                <a:gd name="connsiteY296" fmla="*/ 5937239 h 6367455"/>
                <a:gd name="connsiteX297" fmla="*/ 3905213 w 6891715"/>
                <a:gd name="connsiteY297" fmla="*/ 5935437 h 6367455"/>
                <a:gd name="connsiteX298" fmla="*/ 3909502 w 6891715"/>
                <a:gd name="connsiteY298" fmla="*/ 5932433 h 6367455"/>
                <a:gd name="connsiteX299" fmla="*/ 4101110 w 6891715"/>
                <a:gd name="connsiteY299" fmla="*/ 5921364 h 6367455"/>
                <a:gd name="connsiteX300" fmla="*/ 4111588 w 6891715"/>
                <a:gd name="connsiteY300" fmla="*/ 5922290 h 6367455"/>
                <a:gd name="connsiteX301" fmla="*/ 4111588 w 6891715"/>
                <a:gd name="connsiteY301" fmla="*/ 5927229 h 6367455"/>
                <a:gd name="connsiteX302" fmla="*/ 4102063 w 6891715"/>
                <a:gd name="connsiteY302" fmla="*/ 5932477 h 6367455"/>
                <a:gd name="connsiteX303" fmla="*/ 4092538 w 6891715"/>
                <a:gd name="connsiteY303" fmla="*/ 5930625 h 6367455"/>
                <a:gd name="connsiteX304" fmla="*/ 4052850 w 6891715"/>
                <a:gd name="connsiteY304" fmla="*/ 5919776 h 6367455"/>
                <a:gd name="connsiteX305" fmla="*/ 4063963 w 6891715"/>
                <a:gd name="connsiteY305" fmla="*/ 5927797 h 6367455"/>
                <a:gd name="connsiteX306" fmla="*/ 4054952 w 6891715"/>
                <a:gd name="connsiteY306" fmla="*/ 5938826 h 6367455"/>
                <a:gd name="connsiteX307" fmla="*/ 4052850 w 6891715"/>
                <a:gd name="connsiteY307" fmla="*/ 5932142 h 6367455"/>
                <a:gd name="connsiteX308" fmla="*/ 4071020 w 6891715"/>
                <a:gd name="connsiteY308" fmla="*/ 5907076 h 6367455"/>
                <a:gd name="connsiteX309" fmla="*/ 4081640 w 6891715"/>
                <a:gd name="connsiteY309" fmla="*/ 5907076 h 6367455"/>
                <a:gd name="connsiteX310" fmla="*/ 4089363 w 6891715"/>
                <a:gd name="connsiteY310" fmla="*/ 5911287 h 6367455"/>
                <a:gd name="connsiteX311" fmla="*/ 4088397 w 6891715"/>
                <a:gd name="connsiteY311" fmla="*/ 5919711 h 6367455"/>
                <a:gd name="connsiteX312" fmla="*/ 4079709 w 6891715"/>
                <a:gd name="connsiteY312" fmla="*/ 5922951 h 6367455"/>
                <a:gd name="connsiteX313" fmla="*/ 4065550 w 6891715"/>
                <a:gd name="connsiteY313" fmla="*/ 5910316 h 6367455"/>
                <a:gd name="connsiteX314" fmla="*/ 4007267 w 6891715"/>
                <a:gd name="connsiteY314" fmla="*/ 5895964 h 6367455"/>
                <a:gd name="connsiteX315" fmla="*/ 4014411 w 6891715"/>
                <a:gd name="connsiteY315" fmla="*/ 5903050 h 6367455"/>
                <a:gd name="connsiteX316" fmla="*/ 4014751 w 6891715"/>
                <a:gd name="connsiteY316" fmla="*/ 5910458 h 6367455"/>
                <a:gd name="connsiteX317" fmla="*/ 4005566 w 6891715"/>
                <a:gd name="connsiteY317" fmla="*/ 5918189 h 6367455"/>
                <a:gd name="connsiteX318" fmla="*/ 4005566 w 6891715"/>
                <a:gd name="connsiteY318" fmla="*/ 5907559 h 6367455"/>
                <a:gd name="connsiteX319" fmla="*/ 4000463 w 6891715"/>
                <a:gd name="connsiteY319" fmla="*/ 5900151 h 6367455"/>
                <a:gd name="connsiteX320" fmla="*/ 4201841 w 6891715"/>
                <a:gd name="connsiteY320" fmla="*/ 5892789 h 6367455"/>
                <a:gd name="connsiteX321" fmla="*/ 4210013 w 6891715"/>
                <a:gd name="connsiteY321" fmla="*/ 5899073 h 6367455"/>
                <a:gd name="connsiteX322" fmla="*/ 4198900 w 6891715"/>
                <a:gd name="connsiteY322" fmla="*/ 5900727 h 6367455"/>
                <a:gd name="connsiteX323" fmla="*/ 4190963 w 6891715"/>
                <a:gd name="connsiteY323" fmla="*/ 5889614 h 6367455"/>
                <a:gd name="connsiteX324" fmla="*/ 4183660 w 6891715"/>
                <a:gd name="connsiteY324" fmla="*/ 5905999 h 6367455"/>
                <a:gd name="connsiteX325" fmla="*/ 4173818 w 6891715"/>
                <a:gd name="connsiteY325" fmla="*/ 5905999 h 6367455"/>
                <a:gd name="connsiteX326" fmla="*/ 4159213 w 6891715"/>
                <a:gd name="connsiteY326" fmla="*/ 5916602 h 6367455"/>
                <a:gd name="connsiteX327" fmla="*/ 4163340 w 6891715"/>
                <a:gd name="connsiteY327" fmla="*/ 5901823 h 6367455"/>
                <a:gd name="connsiteX328" fmla="*/ 4173818 w 6891715"/>
                <a:gd name="connsiteY328" fmla="*/ 5899574 h 6367455"/>
                <a:gd name="connsiteX329" fmla="*/ 3983882 w 6891715"/>
                <a:gd name="connsiteY329" fmla="*/ 5889614 h 6367455"/>
                <a:gd name="connsiteX330" fmla="*/ 3990938 w 6891715"/>
                <a:gd name="connsiteY330" fmla="*/ 5892617 h 6367455"/>
                <a:gd name="connsiteX331" fmla="*/ 3980707 w 6891715"/>
                <a:gd name="connsiteY331" fmla="*/ 5900727 h 6367455"/>
                <a:gd name="connsiteX332" fmla="*/ 3978238 w 6891715"/>
                <a:gd name="connsiteY332" fmla="*/ 5897723 h 6367455"/>
                <a:gd name="connsiteX333" fmla="*/ 4234460 w 6891715"/>
                <a:gd name="connsiteY333" fmla="*/ 5870564 h 6367455"/>
                <a:gd name="connsiteX334" fmla="*/ 4239858 w 6891715"/>
                <a:gd name="connsiteY334" fmla="*/ 5870564 h 6367455"/>
                <a:gd name="connsiteX335" fmla="*/ 4244938 w 6891715"/>
                <a:gd name="connsiteY335" fmla="*/ 5873567 h 6367455"/>
                <a:gd name="connsiteX336" fmla="*/ 4253510 w 6891715"/>
                <a:gd name="connsiteY336" fmla="*/ 5873567 h 6367455"/>
                <a:gd name="connsiteX337" fmla="*/ 4254463 w 6891715"/>
                <a:gd name="connsiteY337" fmla="*/ 5881676 h 6367455"/>
                <a:gd name="connsiteX338" fmla="*/ 4238588 w 6891715"/>
                <a:gd name="connsiteY338" fmla="*/ 5880775 h 6367455"/>
                <a:gd name="connsiteX339" fmla="*/ 4239858 w 6891715"/>
                <a:gd name="connsiteY339" fmla="*/ 5888584 h 6367455"/>
                <a:gd name="connsiteX340" fmla="*/ 4232238 w 6891715"/>
                <a:gd name="connsiteY340" fmla="*/ 5892789 h 6367455"/>
                <a:gd name="connsiteX341" fmla="*/ 4225888 w 6891715"/>
                <a:gd name="connsiteY341" fmla="*/ 5886782 h 6367455"/>
                <a:gd name="connsiteX342" fmla="*/ 4213188 w 6891715"/>
                <a:gd name="connsiteY342" fmla="*/ 5887082 h 6367455"/>
                <a:gd name="connsiteX343" fmla="*/ 4218585 w 6891715"/>
                <a:gd name="connsiteY343" fmla="*/ 5875069 h 6367455"/>
                <a:gd name="connsiteX344" fmla="*/ 3641967 w 6891715"/>
                <a:gd name="connsiteY344" fmla="*/ 5862626 h 6367455"/>
                <a:gd name="connsiteX345" fmla="*/ 3650372 w 6891715"/>
                <a:gd name="connsiteY345" fmla="*/ 5864489 h 6367455"/>
                <a:gd name="connsiteX346" fmla="*/ 3649127 w 6891715"/>
                <a:gd name="connsiteY346" fmla="*/ 5869770 h 6367455"/>
                <a:gd name="connsiteX347" fmla="*/ 3663757 w 6891715"/>
                <a:gd name="connsiteY347" fmla="*/ 5872565 h 6367455"/>
                <a:gd name="connsiteX348" fmla="*/ 3671850 w 6891715"/>
                <a:gd name="connsiteY348" fmla="*/ 5887784 h 6367455"/>
                <a:gd name="connsiteX349" fmla="*/ 3659399 w 6891715"/>
                <a:gd name="connsiteY349" fmla="*/ 5883746 h 6367455"/>
                <a:gd name="connsiteX350" fmla="*/ 3656597 w 6891715"/>
                <a:gd name="connsiteY350" fmla="*/ 5891201 h 6367455"/>
                <a:gd name="connsiteX351" fmla="*/ 3647570 w 6891715"/>
                <a:gd name="connsiteY351" fmla="*/ 5884989 h 6367455"/>
                <a:gd name="connsiteX352" fmla="*/ 3640100 w 6891715"/>
                <a:gd name="connsiteY352" fmla="*/ 5873497 h 6367455"/>
                <a:gd name="connsiteX353" fmla="*/ 4038979 w 6891715"/>
                <a:gd name="connsiteY353" fmla="*/ 5856276 h 6367455"/>
                <a:gd name="connsiteX354" fmla="*/ 4043930 w 6891715"/>
                <a:gd name="connsiteY354" fmla="*/ 5866368 h 6367455"/>
                <a:gd name="connsiteX355" fmla="*/ 4048262 w 6891715"/>
                <a:gd name="connsiteY355" fmla="*/ 5865422 h 6367455"/>
                <a:gd name="connsiteX356" fmla="*/ 4057545 w 6891715"/>
                <a:gd name="connsiteY356" fmla="*/ 5871730 h 6367455"/>
                <a:gd name="connsiteX357" fmla="*/ 4057545 w 6891715"/>
                <a:gd name="connsiteY357" fmla="*/ 5878038 h 6367455"/>
                <a:gd name="connsiteX358" fmla="*/ 4063734 w 6891715"/>
                <a:gd name="connsiteY358" fmla="*/ 5884346 h 6367455"/>
                <a:gd name="connsiteX359" fmla="*/ 4064972 w 6891715"/>
                <a:gd name="connsiteY359" fmla="*/ 5897593 h 6367455"/>
                <a:gd name="connsiteX360" fmla="*/ 4067138 w 6891715"/>
                <a:gd name="connsiteY360" fmla="*/ 5902955 h 6367455"/>
                <a:gd name="connsiteX361" fmla="*/ 4060949 w 6891715"/>
                <a:gd name="connsiteY361" fmla="*/ 5903901 h 6367455"/>
                <a:gd name="connsiteX362" fmla="*/ 4049500 w 6891715"/>
                <a:gd name="connsiteY362" fmla="*/ 5894754 h 6367455"/>
                <a:gd name="connsiteX363" fmla="*/ 4049500 w 6891715"/>
                <a:gd name="connsiteY363" fmla="*/ 5884346 h 6367455"/>
                <a:gd name="connsiteX364" fmla="*/ 4038051 w 6891715"/>
                <a:gd name="connsiteY364" fmla="*/ 5879931 h 6367455"/>
                <a:gd name="connsiteX365" fmla="*/ 4030625 w 6891715"/>
                <a:gd name="connsiteY365" fmla="*/ 5872046 h 6367455"/>
                <a:gd name="connsiteX366" fmla="*/ 4033719 w 6891715"/>
                <a:gd name="connsiteY366" fmla="*/ 5860376 h 6367455"/>
                <a:gd name="connsiteX367" fmla="*/ 3149881 w 6891715"/>
                <a:gd name="connsiteY367" fmla="*/ 5826114 h 6367455"/>
                <a:gd name="connsiteX368" fmla="*/ 3157501 w 6891715"/>
                <a:gd name="connsiteY368" fmla="*/ 5826114 h 6367455"/>
                <a:gd name="connsiteX369" fmla="*/ 3153373 w 6891715"/>
                <a:gd name="connsiteY369" fmla="*/ 5832443 h 6367455"/>
                <a:gd name="connsiteX370" fmla="*/ 3156548 w 6891715"/>
                <a:gd name="connsiteY370" fmla="*/ 5844152 h 6367455"/>
                <a:gd name="connsiteX371" fmla="*/ 3139721 w 6891715"/>
                <a:gd name="connsiteY371" fmla="*/ 5873583 h 6367455"/>
                <a:gd name="connsiteX372" fmla="*/ 3130831 w 6891715"/>
                <a:gd name="connsiteY372" fmla="*/ 5891938 h 6367455"/>
                <a:gd name="connsiteX373" fmla="*/ 3124798 w 6891715"/>
                <a:gd name="connsiteY373" fmla="*/ 5905229 h 6367455"/>
                <a:gd name="connsiteX374" fmla="*/ 3122893 w 6891715"/>
                <a:gd name="connsiteY374" fmla="*/ 5909976 h 6367455"/>
                <a:gd name="connsiteX375" fmla="*/ 3121941 w 6891715"/>
                <a:gd name="connsiteY375" fmla="*/ 5912508 h 6367455"/>
                <a:gd name="connsiteX376" fmla="*/ 3123528 w 6891715"/>
                <a:gd name="connsiteY376" fmla="*/ 5936876 h 6367455"/>
                <a:gd name="connsiteX377" fmla="*/ 3137181 w 6891715"/>
                <a:gd name="connsiteY377" fmla="*/ 5954597 h 6367455"/>
                <a:gd name="connsiteX378" fmla="*/ 3133371 w 6891715"/>
                <a:gd name="connsiteY378" fmla="*/ 5977699 h 6367455"/>
                <a:gd name="connsiteX379" fmla="*/ 3117813 w 6891715"/>
                <a:gd name="connsiteY379" fmla="*/ 5997953 h 6367455"/>
                <a:gd name="connsiteX380" fmla="*/ 3124163 w 6891715"/>
                <a:gd name="connsiteY380" fmla="*/ 6015358 h 6367455"/>
                <a:gd name="connsiteX381" fmla="*/ 3115591 w 6891715"/>
                <a:gd name="connsiteY381" fmla="*/ 6019789 h 6367455"/>
                <a:gd name="connsiteX382" fmla="*/ 3102891 w 6891715"/>
                <a:gd name="connsiteY382" fmla="*/ 6012510 h 6367455"/>
                <a:gd name="connsiteX383" fmla="*/ 3079713 w 6891715"/>
                <a:gd name="connsiteY383" fmla="*/ 6004282 h 6367455"/>
                <a:gd name="connsiteX384" fmla="*/ 3056218 w 6891715"/>
                <a:gd name="connsiteY384" fmla="*/ 5995105 h 6367455"/>
                <a:gd name="connsiteX385" fmla="*/ 3026691 w 6891715"/>
                <a:gd name="connsiteY385" fmla="*/ 5965990 h 6367455"/>
                <a:gd name="connsiteX386" fmla="*/ 2989543 w 6891715"/>
                <a:gd name="connsiteY386" fmla="*/ 5965357 h 6367455"/>
                <a:gd name="connsiteX387" fmla="*/ 2947633 w 6891715"/>
                <a:gd name="connsiteY387" fmla="*/ 5933078 h 6367455"/>
                <a:gd name="connsiteX388" fmla="*/ 2912708 w 6891715"/>
                <a:gd name="connsiteY388" fmla="*/ 5916622 h 6367455"/>
                <a:gd name="connsiteX389" fmla="*/ 2905088 w 6891715"/>
                <a:gd name="connsiteY389" fmla="*/ 5909343 h 6367455"/>
                <a:gd name="connsiteX390" fmla="*/ 2869210 w 6891715"/>
                <a:gd name="connsiteY390" fmla="*/ 5903331 h 6367455"/>
                <a:gd name="connsiteX391" fmla="*/ 2860638 w 6891715"/>
                <a:gd name="connsiteY391" fmla="*/ 5874216 h 6367455"/>
                <a:gd name="connsiteX392" fmla="*/ 2873973 w 6891715"/>
                <a:gd name="connsiteY392" fmla="*/ 5853962 h 6367455"/>
                <a:gd name="connsiteX393" fmla="*/ 2885720 w 6891715"/>
                <a:gd name="connsiteY393" fmla="*/ 5848583 h 6367455"/>
                <a:gd name="connsiteX394" fmla="*/ 2885403 w 6891715"/>
                <a:gd name="connsiteY394" fmla="*/ 5838139 h 6367455"/>
                <a:gd name="connsiteX395" fmla="*/ 2894928 w 6891715"/>
                <a:gd name="connsiteY395" fmla="*/ 5839722 h 6367455"/>
                <a:gd name="connsiteX396" fmla="*/ 2898420 w 6891715"/>
                <a:gd name="connsiteY396" fmla="*/ 5846367 h 6367455"/>
                <a:gd name="connsiteX397" fmla="*/ 2907945 w 6891715"/>
                <a:gd name="connsiteY397" fmla="*/ 5857760 h 6367455"/>
                <a:gd name="connsiteX398" fmla="*/ 2917470 w 6891715"/>
                <a:gd name="connsiteY398" fmla="*/ 5854595 h 6367455"/>
                <a:gd name="connsiteX399" fmla="*/ 2933028 w 6891715"/>
                <a:gd name="connsiteY399" fmla="*/ 5839722 h 6367455"/>
                <a:gd name="connsiteX400" fmla="*/ 2946046 w 6891715"/>
                <a:gd name="connsiteY400" fmla="*/ 5847000 h 6367455"/>
                <a:gd name="connsiteX401" fmla="*/ 2958746 w 6891715"/>
                <a:gd name="connsiteY401" fmla="*/ 5847950 h 6367455"/>
                <a:gd name="connsiteX402" fmla="*/ 2968271 w 6891715"/>
                <a:gd name="connsiteY402" fmla="*/ 5862507 h 6367455"/>
                <a:gd name="connsiteX403" fmla="*/ 2990496 w 6891715"/>
                <a:gd name="connsiteY403" fmla="*/ 5860292 h 6367455"/>
                <a:gd name="connsiteX404" fmla="*/ 3014943 w 6891715"/>
                <a:gd name="connsiteY404" fmla="*/ 5851431 h 6367455"/>
                <a:gd name="connsiteX405" fmla="*/ 3037168 w 6891715"/>
                <a:gd name="connsiteY405" fmla="*/ 5857444 h 6367455"/>
                <a:gd name="connsiteX406" fmla="*/ 3064473 w 6891715"/>
                <a:gd name="connsiteY406" fmla="*/ 5851114 h 6367455"/>
                <a:gd name="connsiteX407" fmla="*/ 3086698 w 6891715"/>
                <a:gd name="connsiteY407" fmla="*/ 5839405 h 6367455"/>
                <a:gd name="connsiteX408" fmla="*/ 3113368 w 6891715"/>
                <a:gd name="connsiteY408" fmla="*/ 5842253 h 6367455"/>
                <a:gd name="connsiteX409" fmla="*/ 3123528 w 6891715"/>
                <a:gd name="connsiteY409" fmla="*/ 5834975 h 6367455"/>
                <a:gd name="connsiteX410" fmla="*/ 3141626 w 6891715"/>
                <a:gd name="connsiteY410" fmla="*/ 5833392 h 6367455"/>
                <a:gd name="connsiteX411" fmla="*/ 3635338 w 6891715"/>
                <a:gd name="connsiteY411" fmla="*/ 5800714 h 6367455"/>
                <a:gd name="connsiteX412" fmla="*/ 3644716 w 6891715"/>
                <a:gd name="connsiteY412" fmla="*/ 5802964 h 6367455"/>
                <a:gd name="connsiteX413" fmla="*/ 3643422 w 6891715"/>
                <a:gd name="connsiteY413" fmla="*/ 5813575 h 6367455"/>
                <a:gd name="connsiteX414" fmla="*/ 3652801 w 6891715"/>
                <a:gd name="connsiteY414" fmla="*/ 5819040 h 6367455"/>
                <a:gd name="connsiteX415" fmla="*/ 3652477 w 6891715"/>
                <a:gd name="connsiteY415" fmla="*/ 5826114 h 6367455"/>
                <a:gd name="connsiteX416" fmla="*/ 3643422 w 6891715"/>
                <a:gd name="connsiteY416" fmla="*/ 5820648 h 6367455"/>
                <a:gd name="connsiteX417" fmla="*/ 3636308 w 6891715"/>
                <a:gd name="connsiteY417" fmla="*/ 5816468 h 6367455"/>
                <a:gd name="connsiteX418" fmla="*/ 3635338 w 6891715"/>
                <a:gd name="connsiteY418" fmla="*/ 5800714 h 6367455"/>
                <a:gd name="connsiteX419" fmla="*/ 3630817 w 6891715"/>
                <a:gd name="connsiteY419" fmla="*/ 5799126 h 6367455"/>
                <a:gd name="connsiteX420" fmla="*/ 3632059 w 6891715"/>
                <a:gd name="connsiteY420" fmla="*/ 5810705 h 6367455"/>
                <a:gd name="connsiteX421" fmla="*/ 3632370 w 6891715"/>
                <a:gd name="connsiteY421" fmla="*/ 5819390 h 6367455"/>
                <a:gd name="connsiteX422" fmla="*/ 3635787 w 6891715"/>
                <a:gd name="connsiteY422" fmla="*/ 5830004 h 6367455"/>
                <a:gd name="connsiteX423" fmla="*/ 3639514 w 6891715"/>
                <a:gd name="connsiteY423" fmla="*/ 5825180 h 6367455"/>
                <a:gd name="connsiteX424" fmla="*/ 3655976 w 6891715"/>
                <a:gd name="connsiteY424" fmla="*/ 5833221 h 6367455"/>
                <a:gd name="connsiteX425" fmla="*/ 3655355 w 6891715"/>
                <a:gd name="connsiteY425" fmla="*/ 5847052 h 6367455"/>
                <a:gd name="connsiteX426" fmla="*/ 3644794 w 6891715"/>
                <a:gd name="connsiteY426" fmla="*/ 5844801 h 6367455"/>
                <a:gd name="connsiteX427" fmla="*/ 3642309 w 6891715"/>
                <a:gd name="connsiteY427" fmla="*/ 5848339 h 6367455"/>
                <a:gd name="connsiteX428" fmla="*/ 3630506 w 6891715"/>
                <a:gd name="connsiteY428" fmla="*/ 5843514 h 6367455"/>
                <a:gd name="connsiteX429" fmla="*/ 3629575 w 6891715"/>
                <a:gd name="connsiteY429" fmla="*/ 5835794 h 6367455"/>
                <a:gd name="connsiteX430" fmla="*/ 3624294 w 6891715"/>
                <a:gd name="connsiteY430" fmla="*/ 5825823 h 6367455"/>
                <a:gd name="connsiteX431" fmla="*/ 3622741 w 6891715"/>
                <a:gd name="connsiteY431" fmla="*/ 5836438 h 6367455"/>
                <a:gd name="connsiteX432" fmla="*/ 3613113 w 6891715"/>
                <a:gd name="connsiteY432" fmla="*/ 5827110 h 6367455"/>
                <a:gd name="connsiteX433" fmla="*/ 3616840 w 6891715"/>
                <a:gd name="connsiteY433" fmla="*/ 5811349 h 6367455"/>
                <a:gd name="connsiteX434" fmla="*/ 3624294 w 6891715"/>
                <a:gd name="connsiteY434" fmla="*/ 5817782 h 6367455"/>
                <a:gd name="connsiteX435" fmla="*/ 3095553 w 6891715"/>
                <a:gd name="connsiteY435" fmla="*/ 5791189 h 6367455"/>
                <a:gd name="connsiteX436" fmla="*/ 3106700 w 6891715"/>
                <a:gd name="connsiteY436" fmla="*/ 5794813 h 6367455"/>
                <a:gd name="connsiteX437" fmla="*/ 3099944 w 6891715"/>
                <a:gd name="connsiteY437" fmla="*/ 5808652 h 6367455"/>
                <a:gd name="connsiteX438" fmla="*/ 3090825 w 6891715"/>
                <a:gd name="connsiteY438" fmla="*/ 5795472 h 6367455"/>
                <a:gd name="connsiteX439" fmla="*/ 4154133 w 6891715"/>
                <a:gd name="connsiteY439" fmla="*/ 5781664 h 6367455"/>
                <a:gd name="connsiteX440" fmla="*/ 4166833 w 6891715"/>
                <a:gd name="connsiteY440" fmla="*/ 5782604 h 6367455"/>
                <a:gd name="connsiteX441" fmla="*/ 4171913 w 6891715"/>
                <a:gd name="connsiteY441" fmla="*/ 5800150 h 6367455"/>
                <a:gd name="connsiteX442" fmla="*/ 4173501 w 6891715"/>
                <a:gd name="connsiteY442" fmla="*/ 5810489 h 6367455"/>
                <a:gd name="connsiteX443" fmla="*/ 4166198 w 6891715"/>
                <a:gd name="connsiteY443" fmla="*/ 5815816 h 6367455"/>
                <a:gd name="connsiteX444" fmla="*/ 4161753 w 6891715"/>
                <a:gd name="connsiteY444" fmla="*/ 5829289 h 6367455"/>
                <a:gd name="connsiteX445" fmla="*/ 4149053 w 6891715"/>
                <a:gd name="connsiteY445" fmla="*/ 5818009 h 6367455"/>
                <a:gd name="connsiteX446" fmla="*/ 4157625 w 6891715"/>
                <a:gd name="connsiteY446" fmla="*/ 5803596 h 6367455"/>
                <a:gd name="connsiteX447" fmla="*/ 4143338 w 6891715"/>
                <a:gd name="connsiteY447" fmla="*/ 5794197 h 6367455"/>
                <a:gd name="connsiteX448" fmla="*/ 4144608 w 6891715"/>
                <a:gd name="connsiteY448" fmla="*/ 5783544 h 6367455"/>
                <a:gd name="connsiteX449" fmla="*/ 3652252 w 6891715"/>
                <a:gd name="connsiteY449" fmla="*/ 5780076 h 6367455"/>
                <a:gd name="connsiteX450" fmla="*/ 3658821 w 6891715"/>
                <a:gd name="connsiteY450" fmla="*/ 5780076 h 6367455"/>
                <a:gd name="connsiteX451" fmla="*/ 3654223 w 6891715"/>
                <a:gd name="connsiteY451" fmla="*/ 5787061 h 6367455"/>
                <a:gd name="connsiteX452" fmla="*/ 3659150 w 6891715"/>
                <a:gd name="connsiteY452" fmla="*/ 5794364 h 6367455"/>
                <a:gd name="connsiteX453" fmla="*/ 3649625 w 6891715"/>
                <a:gd name="connsiteY453" fmla="*/ 5789919 h 6367455"/>
                <a:gd name="connsiteX454" fmla="*/ 1810406 w 6891715"/>
                <a:gd name="connsiteY454" fmla="*/ 5757851 h 6367455"/>
                <a:gd name="connsiteX455" fmla="*/ 1816824 w 6891715"/>
                <a:gd name="connsiteY455" fmla="*/ 5766824 h 6367455"/>
                <a:gd name="connsiteX456" fmla="*/ 1832868 w 6891715"/>
                <a:gd name="connsiteY456" fmla="*/ 5767422 h 6367455"/>
                <a:gd name="connsiteX457" fmla="*/ 1835114 w 6891715"/>
                <a:gd name="connsiteY457" fmla="*/ 5778489 h 6367455"/>
                <a:gd name="connsiteX458" fmla="*/ 1829659 w 6891715"/>
                <a:gd name="connsiteY458" fmla="*/ 5772507 h 6367455"/>
                <a:gd name="connsiteX459" fmla="*/ 1816824 w 6891715"/>
                <a:gd name="connsiteY459" fmla="*/ 5771909 h 6367455"/>
                <a:gd name="connsiteX460" fmla="*/ 1809444 w 6891715"/>
                <a:gd name="connsiteY460" fmla="*/ 5775797 h 6367455"/>
                <a:gd name="connsiteX461" fmla="*/ 1804951 w 6891715"/>
                <a:gd name="connsiteY461" fmla="*/ 5768918 h 6367455"/>
                <a:gd name="connsiteX462" fmla="*/ 3645223 w 6891715"/>
                <a:gd name="connsiteY462" fmla="*/ 5754676 h 6367455"/>
                <a:gd name="connsiteX463" fmla="*/ 3645223 w 6891715"/>
                <a:gd name="connsiteY463" fmla="*/ 5762230 h 6367455"/>
                <a:gd name="connsiteX464" fmla="*/ 3648038 w 6891715"/>
                <a:gd name="connsiteY464" fmla="*/ 5769470 h 6367455"/>
                <a:gd name="connsiteX465" fmla="*/ 3646162 w 6891715"/>
                <a:gd name="connsiteY465" fmla="*/ 5785838 h 6367455"/>
                <a:gd name="connsiteX466" fmla="*/ 3640533 w 6891715"/>
                <a:gd name="connsiteY466" fmla="*/ 5785838 h 6367455"/>
                <a:gd name="connsiteX467" fmla="*/ 3639595 w 6891715"/>
                <a:gd name="connsiteY467" fmla="*/ 5781746 h 6367455"/>
                <a:gd name="connsiteX468" fmla="*/ 3630839 w 6891715"/>
                <a:gd name="connsiteY468" fmla="*/ 5791189 h 6367455"/>
                <a:gd name="connsiteX469" fmla="*/ 3627400 w 6891715"/>
                <a:gd name="connsiteY469" fmla="*/ 5788356 h 6367455"/>
                <a:gd name="connsiteX470" fmla="*/ 3628025 w 6891715"/>
                <a:gd name="connsiteY470" fmla="*/ 5779857 h 6367455"/>
                <a:gd name="connsiteX471" fmla="*/ 3632716 w 6891715"/>
                <a:gd name="connsiteY471" fmla="*/ 5772303 h 6367455"/>
                <a:gd name="connsiteX472" fmla="*/ 3633966 w 6891715"/>
                <a:gd name="connsiteY472" fmla="*/ 5761601 h 6367455"/>
                <a:gd name="connsiteX473" fmla="*/ 4003575 w 6891715"/>
                <a:gd name="connsiteY473" fmla="*/ 5735626 h 6367455"/>
                <a:gd name="connsiteX474" fmla="*/ 4014159 w 6891715"/>
                <a:gd name="connsiteY474" fmla="*/ 5735626 h 6367455"/>
                <a:gd name="connsiteX475" fmla="*/ 4019139 w 6891715"/>
                <a:gd name="connsiteY475" fmla="*/ 5746117 h 6367455"/>
                <a:gd name="connsiteX476" fmla="*/ 4029723 w 6891715"/>
                <a:gd name="connsiteY476" fmla="*/ 5752674 h 6367455"/>
                <a:gd name="connsiteX477" fmla="*/ 4032213 w 6891715"/>
                <a:gd name="connsiteY477" fmla="*/ 5759232 h 6367455"/>
                <a:gd name="connsiteX478" fmla="*/ 4021629 w 6891715"/>
                <a:gd name="connsiteY478" fmla="*/ 5765789 h 6367455"/>
                <a:gd name="connsiteX479" fmla="*/ 4014470 w 6891715"/>
                <a:gd name="connsiteY479" fmla="*/ 5761527 h 6367455"/>
                <a:gd name="connsiteX480" fmla="*/ 4017583 w 6891715"/>
                <a:gd name="connsiteY480" fmla="*/ 5753986 h 6367455"/>
                <a:gd name="connsiteX481" fmla="*/ 4002953 w 6891715"/>
                <a:gd name="connsiteY481" fmla="*/ 5749724 h 6367455"/>
                <a:gd name="connsiteX482" fmla="*/ 4000463 w 6891715"/>
                <a:gd name="connsiteY482" fmla="*/ 5742183 h 6367455"/>
                <a:gd name="connsiteX483" fmla="*/ 3888209 w 6891715"/>
                <a:gd name="connsiteY483" fmla="*/ 5732451 h 6367455"/>
                <a:gd name="connsiteX484" fmla="*/ 3904177 w 6891715"/>
                <a:gd name="connsiteY484" fmla="*/ 5735657 h 6367455"/>
                <a:gd name="connsiteX485" fmla="*/ 3915036 w 6891715"/>
                <a:gd name="connsiteY485" fmla="*/ 5750404 h 6367455"/>
                <a:gd name="connsiteX486" fmla="*/ 3923658 w 6891715"/>
                <a:gd name="connsiteY486" fmla="*/ 5764189 h 6367455"/>
                <a:gd name="connsiteX487" fmla="*/ 3940904 w 6891715"/>
                <a:gd name="connsiteY487" fmla="*/ 5769319 h 6367455"/>
                <a:gd name="connsiteX488" fmla="*/ 3947291 w 6891715"/>
                <a:gd name="connsiteY488" fmla="*/ 5776692 h 6367455"/>
                <a:gd name="connsiteX489" fmla="*/ 3975714 w 6891715"/>
                <a:gd name="connsiteY489" fmla="*/ 5776372 h 6367455"/>
                <a:gd name="connsiteX490" fmla="*/ 3978269 w 6891715"/>
                <a:gd name="connsiteY490" fmla="*/ 5781822 h 6367455"/>
                <a:gd name="connsiteX491" fmla="*/ 3978269 w 6891715"/>
                <a:gd name="connsiteY491" fmla="*/ 5793684 h 6367455"/>
                <a:gd name="connsiteX492" fmla="*/ 3983698 w 6891715"/>
                <a:gd name="connsiteY492" fmla="*/ 5799454 h 6367455"/>
                <a:gd name="connsiteX493" fmla="*/ 3981463 w 6891715"/>
                <a:gd name="connsiteY493" fmla="*/ 5809393 h 6367455"/>
                <a:gd name="connsiteX494" fmla="*/ 3986892 w 6891715"/>
                <a:gd name="connsiteY494" fmla="*/ 5816766 h 6367455"/>
                <a:gd name="connsiteX495" fmla="*/ 3999986 w 6891715"/>
                <a:gd name="connsiteY495" fmla="*/ 5826063 h 6367455"/>
                <a:gd name="connsiteX496" fmla="*/ 4010205 w 6891715"/>
                <a:gd name="connsiteY496" fmla="*/ 5829269 h 6367455"/>
                <a:gd name="connsiteX497" fmla="*/ 4027451 w 6891715"/>
                <a:gd name="connsiteY497" fmla="*/ 5832475 h 6367455"/>
                <a:gd name="connsiteX498" fmla="*/ 4026812 w 6891715"/>
                <a:gd name="connsiteY498" fmla="*/ 5854596 h 6367455"/>
                <a:gd name="connsiteX499" fmla="*/ 4015954 w 6891715"/>
                <a:gd name="connsiteY499" fmla="*/ 5864214 h 6367455"/>
                <a:gd name="connsiteX500" fmla="*/ 4000944 w 6891715"/>
                <a:gd name="connsiteY500" fmla="*/ 5860367 h 6367455"/>
                <a:gd name="connsiteX501" fmla="*/ 3993598 w 6891715"/>
                <a:gd name="connsiteY501" fmla="*/ 5852672 h 6367455"/>
                <a:gd name="connsiteX502" fmla="*/ 3991363 w 6891715"/>
                <a:gd name="connsiteY502" fmla="*/ 5839849 h 6367455"/>
                <a:gd name="connsiteX503" fmla="*/ 3975395 w 6891715"/>
                <a:gd name="connsiteY503" fmla="*/ 5831834 h 6367455"/>
                <a:gd name="connsiteX504" fmla="*/ 3976353 w 6891715"/>
                <a:gd name="connsiteY504" fmla="*/ 5820934 h 6367455"/>
                <a:gd name="connsiteX505" fmla="*/ 3963259 w 6891715"/>
                <a:gd name="connsiteY505" fmla="*/ 5812919 h 6367455"/>
                <a:gd name="connsiteX506" fmla="*/ 3959107 w 6891715"/>
                <a:gd name="connsiteY506" fmla="*/ 5804263 h 6367455"/>
                <a:gd name="connsiteX507" fmla="*/ 3927171 w 6891715"/>
                <a:gd name="connsiteY507" fmla="*/ 5801378 h 6367455"/>
                <a:gd name="connsiteX508" fmla="*/ 3922700 w 6891715"/>
                <a:gd name="connsiteY508" fmla="*/ 5794004 h 6367455"/>
                <a:gd name="connsiteX509" fmla="*/ 3923658 w 6891715"/>
                <a:gd name="connsiteY509" fmla="*/ 5782142 h 6367455"/>
                <a:gd name="connsiteX510" fmla="*/ 3914077 w 6891715"/>
                <a:gd name="connsiteY510" fmla="*/ 5772845 h 6367455"/>
                <a:gd name="connsiteX511" fmla="*/ 3881183 w 6891715"/>
                <a:gd name="connsiteY511" fmla="*/ 5751686 h 6367455"/>
                <a:gd name="connsiteX512" fmla="*/ 3881183 w 6891715"/>
                <a:gd name="connsiteY512" fmla="*/ 5747519 h 6367455"/>
                <a:gd name="connsiteX513" fmla="*/ 3876712 w 6891715"/>
                <a:gd name="connsiteY513" fmla="*/ 5749442 h 6367455"/>
                <a:gd name="connsiteX514" fmla="*/ 3863938 w 6891715"/>
                <a:gd name="connsiteY514" fmla="*/ 5752648 h 6367455"/>
                <a:gd name="connsiteX515" fmla="*/ 3873199 w 6891715"/>
                <a:gd name="connsiteY515" fmla="*/ 5742068 h 6367455"/>
                <a:gd name="connsiteX516" fmla="*/ 3880864 w 6891715"/>
                <a:gd name="connsiteY516" fmla="*/ 5741107 h 6367455"/>
                <a:gd name="connsiteX517" fmla="*/ 1831939 w 6891715"/>
                <a:gd name="connsiteY517" fmla="*/ 5713401 h 6367455"/>
                <a:gd name="connsiteX518" fmla="*/ 1830972 w 6891715"/>
                <a:gd name="connsiteY518" fmla="*/ 5721851 h 6367455"/>
                <a:gd name="connsiteX519" fmla="*/ 1812925 w 6891715"/>
                <a:gd name="connsiteY519" fmla="*/ 5752401 h 6367455"/>
                <a:gd name="connsiteX520" fmla="*/ 1808736 w 6891715"/>
                <a:gd name="connsiteY520" fmla="*/ 5754676 h 6367455"/>
                <a:gd name="connsiteX521" fmla="*/ 1805191 w 6891715"/>
                <a:gd name="connsiteY521" fmla="*/ 5748176 h 6367455"/>
                <a:gd name="connsiteX522" fmla="*/ 1794877 w 6891715"/>
                <a:gd name="connsiteY522" fmla="*/ 5751751 h 6367455"/>
                <a:gd name="connsiteX523" fmla="*/ 1789076 w 6891715"/>
                <a:gd name="connsiteY523" fmla="*/ 5743951 h 6367455"/>
                <a:gd name="connsiteX524" fmla="*/ 1796489 w 6891715"/>
                <a:gd name="connsiteY524" fmla="*/ 5727701 h 6367455"/>
                <a:gd name="connsiteX525" fmla="*/ 1813892 w 6891715"/>
                <a:gd name="connsiteY525" fmla="*/ 5714701 h 6367455"/>
                <a:gd name="connsiteX526" fmla="*/ 3909022 w 6891715"/>
                <a:gd name="connsiteY526" fmla="*/ 5707051 h 6367455"/>
                <a:gd name="connsiteX527" fmla="*/ 3919500 w 6891715"/>
                <a:gd name="connsiteY527" fmla="*/ 5708956 h 6367455"/>
                <a:gd name="connsiteX528" fmla="*/ 3906800 w 6891715"/>
                <a:gd name="connsiteY528" fmla="*/ 5716576 h 6367455"/>
                <a:gd name="connsiteX529" fmla="*/ 3933152 w 6891715"/>
                <a:gd name="connsiteY529" fmla="*/ 5702289 h 6367455"/>
                <a:gd name="connsiteX530" fmla="*/ 3938550 w 6891715"/>
                <a:gd name="connsiteY530" fmla="*/ 5710397 h 6367455"/>
                <a:gd name="connsiteX531" fmla="*/ 3943947 w 6891715"/>
                <a:gd name="connsiteY531" fmla="*/ 5710397 h 6367455"/>
                <a:gd name="connsiteX532" fmla="*/ 3944900 w 6891715"/>
                <a:gd name="connsiteY532" fmla="*/ 5717569 h 6367455"/>
                <a:gd name="connsiteX533" fmla="*/ 3936327 w 6891715"/>
                <a:gd name="connsiteY533" fmla="*/ 5719752 h 6367455"/>
                <a:gd name="connsiteX534" fmla="*/ 3929025 w 6891715"/>
                <a:gd name="connsiteY534" fmla="*/ 5713515 h 6367455"/>
                <a:gd name="connsiteX535" fmla="*/ 3925850 w 6891715"/>
                <a:gd name="connsiteY535" fmla="*/ 5706343 h 6367455"/>
                <a:gd name="connsiteX536" fmla="*/ 3950898 w 6891715"/>
                <a:gd name="connsiteY536" fmla="*/ 5691176 h 6367455"/>
                <a:gd name="connsiteX537" fmla="*/ 3954426 w 6891715"/>
                <a:gd name="connsiteY537" fmla="*/ 5700557 h 6367455"/>
                <a:gd name="connsiteX538" fmla="*/ 3948252 w 6891715"/>
                <a:gd name="connsiteY538" fmla="*/ 5711814 h 6367455"/>
                <a:gd name="connsiteX539" fmla="*/ 3946488 w 6891715"/>
                <a:gd name="connsiteY539" fmla="*/ 5707749 h 6367455"/>
                <a:gd name="connsiteX540" fmla="*/ 3949428 w 6891715"/>
                <a:gd name="connsiteY540" fmla="*/ 5700557 h 6367455"/>
                <a:gd name="connsiteX541" fmla="*/ 4188559 w 6891715"/>
                <a:gd name="connsiteY541" fmla="*/ 5689589 h 6367455"/>
                <a:gd name="connsiteX542" fmla="*/ 4200260 w 6891715"/>
                <a:gd name="connsiteY542" fmla="*/ 5693688 h 6367455"/>
                <a:gd name="connsiteX543" fmla="*/ 4201525 w 6891715"/>
                <a:gd name="connsiteY543" fmla="*/ 5703148 h 6367455"/>
                <a:gd name="connsiteX544" fmla="*/ 4222713 w 6891715"/>
                <a:gd name="connsiteY544" fmla="*/ 5713554 h 6367455"/>
                <a:gd name="connsiteX545" fmla="*/ 4207850 w 6891715"/>
                <a:gd name="connsiteY545" fmla="*/ 5720806 h 6367455"/>
                <a:gd name="connsiteX546" fmla="*/ 4198363 w 6891715"/>
                <a:gd name="connsiteY546" fmla="*/ 5712608 h 6367455"/>
                <a:gd name="connsiteX547" fmla="*/ 4203739 w 6891715"/>
                <a:gd name="connsiteY547" fmla="*/ 5728059 h 6367455"/>
                <a:gd name="connsiteX548" fmla="*/ 4197414 w 6891715"/>
                <a:gd name="connsiteY548" fmla="*/ 5735627 h 6367455"/>
                <a:gd name="connsiteX549" fmla="*/ 4179705 w 6891715"/>
                <a:gd name="connsiteY549" fmla="*/ 5734996 h 6367455"/>
                <a:gd name="connsiteX550" fmla="*/ 4168953 w 6891715"/>
                <a:gd name="connsiteY550" fmla="*/ 5725221 h 6367455"/>
                <a:gd name="connsiteX551" fmla="*/ 4186662 w 6891715"/>
                <a:gd name="connsiteY551" fmla="*/ 5713869 h 6367455"/>
                <a:gd name="connsiteX552" fmla="*/ 4173064 w 6891715"/>
                <a:gd name="connsiteY552" fmla="*/ 5710716 h 6367455"/>
                <a:gd name="connsiteX553" fmla="*/ 4164525 w 6891715"/>
                <a:gd name="connsiteY553" fmla="*/ 5723329 h 6367455"/>
                <a:gd name="connsiteX554" fmla="*/ 4144603 w 6891715"/>
                <a:gd name="connsiteY554" fmla="*/ 5715130 h 6367455"/>
                <a:gd name="connsiteX555" fmla="*/ 4143338 w 6891715"/>
                <a:gd name="connsiteY555" fmla="*/ 5702517 h 6367455"/>
                <a:gd name="connsiteX556" fmla="*/ 4165790 w 6891715"/>
                <a:gd name="connsiteY556" fmla="*/ 5703463 h 6367455"/>
                <a:gd name="connsiteX557" fmla="*/ 4167688 w 6891715"/>
                <a:gd name="connsiteY557" fmla="*/ 5696211 h 6367455"/>
                <a:gd name="connsiteX558" fmla="*/ 4181602 w 6891715"/>
                <a:gd name="connsiteY558" fmla="*/ 5695895 h 6367455"/>
                <a:gd name="connsiteX559" fmla="*/ 3560407 w 6891715"/>
                <a:gd name="connsiteY559" fmla="*/ 5638789 h 6367455"/>
                <a:gd name="connsiteX560" fmla="*/ 3566757 w 6891715"/>
                <a:gd name="connsiteY560" fmla="*/ 5641629 h 6367455"/>
                <a:gd name="connsiteX561" fmla="*/ 3572790 w 6891715"/>
                <a:gd name="connsiteY561" fmla="*/ 5648572 h 6367455"/>
                <a:gd name="connsiteX562" fmla="*/ 3560725 w 6891715"/>
                <a:gd name="connsiteY562" fmla="*/ 5652675 h 6367455"/>
                <a:gd name="connsiteX563" fmla="*/ 3562312 w 6891715"/>
                <a:gd name="connsiteY563" fmla="*/ 5664667 h 6367455"/>
                <a:gd name="connsiteX564" fmla="*/ 3572155 w 6891715"/>
                <a:gd name="connsiteY564" fmla="*/ 5670663 h 6367455"/>
                <a:gd name="connsiteX565" fmla="*/ 3571520 w 6891715"/>
                <a:gd name="connsiteY565" fmla="*/ 5679815 h 6367455"/>
                <a:gd name="connsiteX566" fmla="*/ 3582950 w 6891715"/>
                <a:gd name="connsiteY566" fmla="*/ 5680447 h 6367455"/>
                <a:gd name="connsiteX567" fmla="*/ 3581680 w 6891715"/>
                <a:gd name="connsiteY567" fmla="*/ 5691177 h 6367455"/>
                <a:gd name="connsiteX568" fmla="*/ 3563265 w 6891715"/>
                <a:gd name="connsiteY568" fmla="*/ 5680447 h 6367455"/>
                <a:gd name="connsiteX569" fmla="*/ 3561677 w 6891715"/>
                <a:gd name="connsiteY569" fmla="*/ 5668770 h 6367455"/>
                <a:gd name="connsiteX570" fmla="*/ 3541675 w 6891715"/>
                <a:gd name="connsiteY570" fmla="*/ 5647310 h 6367455"/>
                <a:gd name="connsiteX571" fmla="*/ 3543262 w 6891715"/>
                <a:gd name="connsiteY571" fmla="*/ 5640367 h 6367455"/>
                <a:gd name="connsiteX572" fmla="*/ 3558185 w 6891715"/>
                <a:gd name="connsiteY572" fmla="*/ 5642891 h 6367455"/>
                <a:gd name="connsiteX573" fmla="*/ 1988465 w 6891715"/>
                <a:gd name="connsiteY573" fmla="*/ 5605451 h 6367455"/>
                <a:gd name="connsiteX574" fmla="*/ 1990687 w 6891715"/>
                <a:gd name="connsiteY574" fmla="*/ 5609261 h 6367455"/>
                <a:gd name="connsiteX575" fmla="*/ 1976082 w 6891715"/>
                <a:gd name="connsiteY575" fmla="*/ 5621326 h 6367455"/>
                <a:gd name="connsiteX576" fmla="*/ 1975130 w 6891715"/>
                <a:gd name="connsiteY576" fmla="*/ 5626406 h 6367455"/>
                <a:gd name="connsiteX577" fmla="*/ 1985607 w 6891715"/>
                <a:gd name="connsiteY577" fmla="*/ 5621008 h 6367455"/>
                <a:gd name="connsiteX578" fmla="*/ 1979257 w 6891715"/>
                <a:gd name="connsiteY578" fmla="*/ 5631486 h 6367455"/>
                <a:gd name="connsiteX579" fmla="*/ 1981480 w 6891715"/>
                <a:gd name="connsiteY579" fmla="*/ 5638153 h 6367455"/>
                <a:gd name="connsiteX580" fmla="*/ 1998307 w 6891715"/>
                <a:gd name="connsiteY580" fmla="*/ 5636883 h 6367455"/>
                <a:gd name="connsiteX581" fmla="*/ 2005927 w 6891715"/>
                <a:gd name="connsiteY581" fmla="*/ 5638788 h 6367455"/>
                <a:gd name="connsiteX582" fmla="*/ 2008150 w 6891715"/>
                <a:gd name="connsiteY582" fmla="*/ 5651488 h 6367455"/>
                <a:gd name="connsiteX583" fmla="*/ 1999895 w 6891715"/>
                <a:gd name="connsiteY583" fmla="*/ 5666411 h 6367455"/>
                <a:gd name="connsiteX584" fmla="*/ 1993545 w 6891715"/>
                <a:gd name="connsiteY584" fmla="*/ 5677841 h 6367455"/>
                <a:gd name="connsiteX585" fmla="*/ 1987195 w 6891715"/>
                <a:gd name="connsiteY585" fmla="*/ 5690859 h 6367455"/>
                <a:gd name="connsiteX586" fmla="*/ 1965287 w 6891715"/>
                <a:gd name="connsiteY586" fmla="*/ 5699114 h 6367455"/>
                <a:gd name="connsiteX587" fmla="*/ 1965287 w 6891715"/>
                <a:gd name="connsiteY587" fmla="*/ 5694986 h 6367455"/>
                <a:gd name="connsiteX588" fmla="*/ 1954492 w 6891715"/>
                <a:gd name="connsiteY588" fmla="*/ 5688954 h 6367455"/>
                <a:gd name="connsiteX589" fmla="*/ 1937665 w 6891715"/>
                <a:gd name="connsiteY589" fmla="*/ 5683556 h 6367455"/>
                <a:gd name="connsiteX590" fmla="*/ 1938300 w 6891715"/>
                <a:gd name="connsiteY590" fmla="*/ 5667999 h 6367455"/>
                <a:gd name="connsiteX591" fmla="*/ 1928775 w 6891715"/>
                <a:gd name="connsiteY591" fmla="*/ 5660696 h 6367455"/>
                <a:gd name="connsiteX592" fmla="*/ 1912900 w 6891715"/>
                <a:gd name="connsiteY592" fmla="*/ 5662601 h 6367455"/>
                <a:gd name="connsiteX593" fmla="*/ 1912265 w 6891715"/>
                <a:gd name="connsiteY593" fmla="*/ 5676571 h 6367455"/>
                <a:gd name="connsiteX594" fmla="*/ 1902740 w 6891715"/>
                <a:gd name="connsiteY594" fmla="*/ 5674349 h 6367455"/>
                <a:gd name="connsiteX595" fmla="*/ 1900200 w 6891715"/>
                <a:gd name="connsiteY595" fmla="*/ 5650536 h 6367455"/>
                <a:gd name="connsiteX596" fmla="*/ 1917027 w 6891715"/>
                <a:gd name="connsiteY596" fmla="*/ 5641963 h 6367455"/>
                <a:gd name="connsiteX597" fmla="*/ 1937982 w 6891715"/>
                <a:gd name="connsiteY597" fmla="*/ 5626723 h 6367455"/>
                <a:gd name="connsiteX598" fmla="*/ 1952905 w 6891715"/>
                <a:gd name="connsiteY598" fmla="*/ 5619103 h 6367455"/>
                <a:gd name="connsiteX599" fmla="*/ 4089680 w 6891715"/>
                <a:gd name="connsiteY599" fmla="*/ 5599101 h 6367455"/>
                <a:gd name="connsiteX600" fmla="*/ 4100475 w 6891715"/>
                <a:gd name="connsiteY600" fmla="*/ 5606038 h 6367455"/>
                <a:gd name="connsiteX601" fmla="*/ 4089045 w 6891715"/>
                <a:gd name="connsiteY601" fmla="*/ 5624958 h 6367455"/>
                <a:gd name="connsiteX602" fmla="*/ 4092220 w 6891715"/>
                <a:gd name="connsiteY602" fmla="*/ 5642931 h 6367455"/>
                <a:gd name="connsiteX603" fmla="*/ 4079520 w 6891715"/>
                <a:gd name="connsiteY603" fmla="*/ 5637571 h 6367455"/>
                <a:gd name="connsiteX604" fmla="*/ 4081742 w 6891715"/>
                <a:gd name="connsiteY604" fmla="*/ 5630318 h 6367455"/>
                <a:gd name="connsiteX605" fmla="*/ 4076345 w 6891715"/>
                <a:gd name="connsiteY605" fmla="*/ 5630318 h 6367455"/>
                <a:gd name="connsiteX606" fmla="*/ 4069042 w 6891715"/>
                <a:gd name="connsiteY606" fmla="*/ 5645139 h 6367455"/>
                <a:gd name="connsiteX607" fmla="*/ 4060470 w 6891715"/>
                <a:gd name="connsiteY607" fmla="*/ 5631580 h 6367455"/>
                <a:gd name="connsiteX608" fmla="*/ 4056025 w 6891715"/>
                <a:gd name="connsiteY608" fmla="*/ 5615813 h 6367455"/>
                <a:gd name="connsiteX609" fmla="*/ 4073805 w 6891715"/>
                <a:gd name="connsiteY609" fmla="*/ 5615813 h 6367455"/>
                <a:gd name="connsiteX610" fmla="*/ 4084600 w 6891715"/>
                <a:gd name="connsiteY610" fmla="*/ 5619597 h 6367455"/>
                <a:gd name="connsiteX611" fmla="*/ 2070698 w 6891715"/>
                <a:gd name="connsiteY611" fmla="*/ 5599101 h 6367455"/>
                <a:gd name="connsiteX612" fmla="*/ 2091018 w 6891715"/>
                <a:gd name="connsiteY612" fmla="*/ 5613433 h 6367455"/>
                <a:gd name="connsiteX613" fmla="*/ 2092288 w 6891715"/>
                <a:gd name="connsiteY613" fmla="*/ 5624649 h 6367455"/>
                <a:gd name="connsiteX614" fmla="*/ 2079588 w 6891715"/>
                <a:gd name="connsiteY614" fmla="*/ 5632439 h 6367455"/>
                <a:gd name="connsiteX615" fmla="*/ 2067840 w 6891715"/>
                <a:gd name="connsiteY615" fmla="*/ 5622780 h 6367455"/>
                <a:gd name="connsiteX616" fmla="*/ 2041488 w 6891715"/>
                <a:gd name="connsiteY616" fmla="*/ 5624338 h 6367455"/>
                <a:gd name="connsiteX617" fmla="*/ 2040218 w 6891715"/>
                <a:gd name="connsiteY617" fmla="*/ 5614056 h 6367455"/>
                <a:gd name="connsiteX618" fmla="*/ 2033868 w 6891715"/>
                <a:gd name="connsiteY618" fmla="*/ 5614056 h 6367455"/>
                <a:gd name="connsiteX619" fmla="*/ 2031963 w 6891715"/>
                <a:gd name="connsiteY619" fmla="*/ 5604397 h 6367455"/>
                <a:gd name="connsiteX620" fmla="*/ 4138765 w 6891715"/>
                <a:gd name="connsiteY620" fmla="*/ 5576879 h 6367455"/>
                <a:gd name="connsiteX621" fmla="*/ 4144990 w 6891715"/>
                <a:gd name="connsiteY621" fmla="*/ 5580100 h 6367455"/>
                <a:gd name="connsiteX622" fmla="*/ 4148103 w 6891715"/>
                <a:gd name="connsiteY622" fmla="*/ 5590408 h 6367455"/>
                <a:gd name="connsiteX623" fmla="*/ 4140943 w 6891715"/>
                <a:gd name="connsiteY623" fmla="*/ 5599104 h 6367455"/>
                <a:gd name="connsiteX624" fmla="*/ 4116353 w 6891715"/>
                <a:gd name="connsiteY624" fmla="*/ 5598138 h 6367455"/>
                <a:gd name="connsiteX625" fmla="*/ 4121956 w 6891715"/>
                <a:gd name="connsiteY625" fmla="*/ 5588475 h 6367455"/>
                <a:gd name="connsiteX626" fmla="*/ 4302091 w 6891715"/>
                <a:gd name="connsiteY626" fmla="*/ 5553067 h 6367455"/>
                <a:gd name="connsiteX627" fmla="*/ 4302091 w 6891715"/>
                <a:gd name="connsiteY627" fmla="*/ 5561005 h 6367455"/>
                <a:gd name="connsiteX628" fmla="*/ 4297328 w 6891715"/>
                <a:gd name="connsiteY628" fmla="*/ 5558934 h 6367455"/>
                <a:gd name="connsiteX629" fmla="*/ 4108553 w 6891715"/>
                <a:gd name="connsiteY629" fmla="*/ 5551476 h 6367455"/>
                <a:gd name="connsiteX630" fmla="*/ 4122700 w 6891715"/>
                <a:gd name="connsiteY630" fmla="*/ 5555898 h 6367455"/>
                <a:gd name="connsiteX631" fmla="*/ 4121735 w 6891715"/>
                <a:gd name="connsiteY631" fmla="*/ 5565764 h 6367455"/>
                <a:gd name="connsiteX632" fmla="*/ 4108874 w 6891715"/>
                <a:gd name="connsiteY632" fmla="*/ 5563723 h 6367455"/>
                <a:gd name="connsiteX633" fmla="*/ 4097300 w 6891715"/>
                <a:gd name="connsiteY633" fmla="*/ 5562702 h 6367455"/>
                <a:gd name="connsiteX634" fmla="*/ 4099229 w 6891715"/>
                <a:gd name="connsiteY634" fmla="*/ 5556919 h 6367455"/>
                <a:gd name="connsiteX635" fmla="*/ 4289391 w 6891715"/>
                <a:gd name="connsiteY635" fmla="*/ 5540367 h 6367455"/>
                <a:gd name="connsiteX636" fmla="*/ 4308441 w 6891715"/>
                <a:gd name="connsiteY636" fmla="*/ 5541002 h 6367455"/>
                <a:gd name="connsiteX637" fmla="*/ 4301337 w 6891715"/>
                <a:gd name="connsiteY637" fmla="*/ 5548305 h 6367455"/>
                <a:gd name="connsiteX638" fmla="*/ 4292620 w 6891715"/>
                <a:gd name="connsiteY638" fmla="*/ 5551480 h 6367455"/>
                <a:gd name="connsiteX639" fmla="*/ 4289391 w 6891715"/>
                <a:gd name="connsiteY639" fmla="*/ 5548305 h 6367455"/>
                <a:gd name="connsiteX640" fmla="*/ 4022925 w 6891715"/>
                <a:gd name="connsiteY640" fmla="*/ 5514964 h 6367455"/>
                <a:gd name="connsiteX641" fmla="*/ 4031881 w 6891715"/>
                <a:gd name="connsiteY641" fmla="*/ 5519920 h 6367455"/>
                <a:gd name="connsiteX642" fmla="*/ 4032213 w 6891715"/>
                <a:gd name="connsiteY642" fmla="*/ 5533239 h 6367455"/>
                <a:gd name="connsiteX643" fmla="*/ 4022261 w 6891715"/>
                <a:gd name="connsiteY643" fmla="*/ 5540364 h 6367455"/>
                <a:gd name="connsiteX644" fmla="*/ 4009988 w 6891715"/>
                <a:gd name="connsiteY644" fmla="*/ 5532310 h 6367455"/>
                <a:gd name="connsiteX645" fmla="*/ 4011315 w 6891715"/>
                <a:gd name="connsiteY645" fmla="*/ 5525186 h 6367455"/>
                <a:gd name="connsiteX646" fmla="*/ 2542105 w 6891715"/>
                <a:gd name="connsiteY646" fmla="*/ 5470514 h 6367455"/>
                <a:gd name="connsiteX647" fmla="*/ 2547481 w 6891715"/>
                <a:gd name="connsiteY647" fmla="*/ 5470514 h 6367455"/>
                <a:gd name="connsiteX648" fmla="*/ 2566456 w 6891715"/>
                <a:gd name="connsiteY648" fmla="*/ 5478769 h 6367455"/>
                <a:gd name="connsiteX649" fmla="*/ 2578157 w 6891715"/>
                <a:gd name="connsiteY649" fmla="*/ 5478769 h 6367455"/>
                <a:gd name="connsiteX650" fmla="*/ 2586696 w 6891715"/>
                <a:gd name="connsiteY650" fmla="*/ 5503851 h 6367455"/>
                <a:gd name="connsiteX651" fmla="*/ 2585747 w 6891715"/>
                <a:gd name="connsiteY651" fmla="*/ 5520679 h 6367455"/>
                <a:gd name="connsiteX652" fmla="*/ 2601876 w 6891715"/>
                <a:gd name="connsiteY652" fmla="*/ 5547031 h 6367455"/>
                <a:gd name="connsiteX653" fmla="*/ 2600927 w 6891715"/>
                <a:gd name="connsiteY653" fmla="*/ 5575289 h 6367455"/>
                <a:gd name="connsiteX654" fmla="*/ 2590491 w 6891715"/>
                <a:gd name="connsiteY654" fmla="*/ 5584814 h 6367455"/>
                <a:gd name="connsiteX655" fmla="*/ 2586696 w 6891715"/>
                <a:gd name="connsiteY655" fmla="*/ 5599736 h 6367455"/>
                <a:gd name="connsiteX656" fmla="*/ 2600295 w 6891715"/>
                <a:gd name="connsiteY656" fmla="*/ 5611484 h 6367455"/>
                <a:gd name="connsiteX657" fmla="*/ 2592388 w 6891715"/>
                <a:gd name="connsiteY657" fmla="*/ 5641646 h 6367455"/>
                <a:gd name="connsiteX658" fmla="*/ 2584166 w 6891715"/>
                <a:gd name="connsiteY658" fmla="*/ 5676889 h 6367455"/>
                <a:gd name="connsiteX659" fmla="*/ 2584482 w 6891715"/>
                <a:gd name="connsiteY659" fmla="*/ 5711496 h 6367455"/>
                <a:gd name="connsiteX660" fmla="*/ 2570884 w 6891715"/>
                <a:gd name="connsiteY660" fmla="*/ 5732769 h 6367455"/>
                <a:gd name="connsiteX661" fmla="*/ 2561080 w 6891715"/>
                <a:gd name="connsiteY661" fmla="*/ 5721974 h 6367455"/>
                <a:gd name="connsiteX662" fmla="*/ 2550644 w 6891715"/>
                <a:gd name="connsiteY662" fmla="*/ 5711814 h 6367455"/>
                <a:gd name="connsiteX663" fmla="*/ 2532934 w 6891715"/>
                <a:gd name="connsiteY663" fmla="*/ 5723561 h 6367455"/>
                <a:gd name="connsiteX664" fmla="*/ 2531985 w 6891715"/>
                <a:gd name="connsiteY664" fmla="*/ 5743564 h 6367455"/>
                <a:gd name="connsiteX665" fmla="*/ 2523446 w 6891715"/>
                <a:gd name="connsiteY665" fmla="*/ 5752136 h 6367455"/>
                <a:gd name="connsiteX666" fmla="*/ 2510796 w 6891715"/>
                <a:gd name="connsiteY666" fmla="*/ 5753089 h 6367455"/>
                <a:gd name="connsiteX667" fmla="*/ 2496249 w 6891715"/>
                <a:gd name="connsiteY667" fmla="*/ 5756264 h 6367455"/>
                <a:gd name="connsiteX668" fmla="*/ 2484864 w 6891715"/>
                <a:gd name="connsiteY668" fmla="*/ 5748326 h 6367455"/>
                <a:gd name="connsiteX669" fmla="*/ 2476325 w 6891715"/>
                <a:gd name="connsiteY669" fmla="*/ 5751501 h 6367455"/>
                <a:gd name="connsiteX670" fmla="*/ 2472846 w 6891715"/>
                <a:gd name="connsiteY670" fmla="*/ 5740706 h 6367455"/>
                <a:gd name="connsiteX671" fmla="*/ 2481385 w 6891715"/>
                <a:gd name="connsiteY671" fmla="*/ 5740706 h 6367455"/>
                <a:gd name="connsiteX672" fmla="*/ 2474744 w 6891715"/>
                <a:gd name="connsiteY672" fmla="*/ 5735626 h 6367455"/>
                <a:gd name="connsiteX673" fmla="*/ 2473795 w 6891715"/>
                <a:gd name="connsiteY673" fmla="*/ 5710544 h 6367455"/>
                <a:gd name="connsiteX674" fmla="*/ 2460829 w 6891715"/>
                <a:gd name="connsiteY674" fmla="*/ 5693716 h 6367455"/>
                <a:gd name="connsiteX675" fmla="*/ 2477274 w 6891715"/>
                <a:gd name="connsiteY675" fmla="*/ 5644821 h 6367455"/>
                <a:gd name="connsiteX676" fmla="*/ 2481701 w 6891715"/>
                <a:gd name="connsiteY676" fmla="*/ 5631169 h 6367455"/>
                <a:gd name="connsiteX677" fmla="*/ 2467470 w 6891715"/>
                <a:gd name="connsiteY677" fmla="*/ 5619739 h 6367455"/>
                <a:gd name="connsiteX678" fmla="*/ 2476009 w 6891715"/>
                <a:gd name="connsiteY678" fmla="*/ 5598466 h 6367455"/>
                <a:gd name="connsiteX679" fmla="*/ 2469684 w 6891715"/>
                <a:gd name="connsiteY679" fmla="*/ 5588941 h 6367455"/>
                <a:gd name="connsiteX680" fmla="*/ 2475693 w 6891715"/>
                <a:gd name="connsiteY680" fmla="*/ 5575606 h 6367455"/>
                <a:gd name="connsiteX681" fmla="*/ 2466205 w 6891715"/>
                <a:gd name="connsiteY681" fmla="*/ 5557509 h 6367455"/>
                <a:gd name="connsiteX682" fmla="*/ 2450393 w 6891715"/>
                <a:gd name="connsiteY682" fmla="*/ 5547349 h 6367455"/>
                <a:gd name="connsiteX683" fmla="*/ 2445965 w 6891715"/>
                <a:gd name="connsiteY683" fmla="*/ 5556874 h 6367455"/>
                <a:gd name="connsiteX684" fmla="*/ 2441538 w 6891715"/>
                <a:gd name="connsiteY684" fmla="*/ 5535601 h 6367455"/>
                <a:gd name="connsiteX685" fmla="*/ 2447863 w 6891715"/>
                <a:gd name="connsiteY685" fmla="*/ 5521949 h 6367455"/>
                <a:gd name="connsiteX686" fmla="*/ 2442170 w 6891715"/>
                <a:gd name="connsiteY686" fmla="*/ 5497819 h 6367455"/>
                <a:gd name="connsiteX687" fmla="*/ 2450709 w 6891715"/>
                <a:gd name="connsiteY687" fmla="*/ 5492421 h 6367455"/>
                <a:gd name="connsiteX688" fmla="*/ 2454820 w 6891715"/>
                <a:gd name="connsiteY688" fmla="*/ 5477499 h 6367455"/>
                <a:gd name="connsiteX689" fmla="*/ 2461145 w 6891715"/>
                <a:gd name="connsiteY689" fmla="*/ 5482896 h 6367455"/>
                <a:gd name="connsiteX690" fmla="*/ 2451658 w 6891715"/>
                <a:gd name="connsiteY690" fmla="*/ 5497819 h 6367455"/>
                <a:gd name="connsiteX691" fmla="*/ 2459248 w 6891715"/>
                <a:gd name="connsiteY691" fmla="*/ 5509249 h 6367455"/>
                <a:gd name="connsiteX692" fmla="*/ 2476325 w 6891715"/>
                <a:gd name="connsiteY692" fmla="*/ 5517504 h 6367455"/>
                <a:gd name="connsiteX693" fmla="*/ 2496249 w 6891715"/>
                <a:gd name="connsiteY693" fmla="*/ 5519409 h 6367455"/>
                <a:gd name="connsiteX694" fmla="*/ 2503523 w 6891715"/>
                <a:gd name="connsiteY694" fmla="*/ 5503534 h 6367455"/>
                <a:gd name="connsiteX695" fmla="*/ 2524711 w 6891715"/>
                <a:gd name="connsiteY695" fmla="*/ 5490834 h 6367455"/>
                <a:gd name="connsiteX696" fmla="*/ 2537994 w 6891715"/>
                <a:gd name="connsiteY696" fmla="*/ 5481309 h 6367455"/>
                <a:gd name="connsiteX697" fmla="*/ 3282913 w 6891715"/>
                <a:gd name="connsiteY697" fmla="*/ 5260964 h 6367455"/>
                <a:gd name="connsiteX698" fmla="*/ 3294026 w 6891715"/>
                <a:gd name="connsiteY698" fmla="*/ 5262084 h 6367455"/>
                <a:gd name="connsiteX699" fmla="*/ 3287964 w 6891715"/>
                <a:gd name="connsiteY699" fmla="*/ 5265727 h 6367455"/>
                <a:gd name="connsiteX700" fmla="*/ 3328248 w 6891715"/>
                <a:gd name="connsiteY700" fmla="*/ 5257789 h 6367455"/>
                <a:gd name="connsiteX701" fmla="*/ 3340739 w 6891715"/>
                <a:gd name="connsiteY701" fmla="*/ 5264892 h 6367455"/>
                <a:gd name="connsiteX702" fmla="*/ 3362288 w 6891715"/>
                <a:gd name="connsiteY702" fmla="*/ 5271027 h 6367455"/>
                <a:gd name="connsiteX703" fmla="*/ 3361039 w 6891715"/>
                <a:gd name="connsiteY703" fmla="*/ 5276839 h 6367455"/>
                <a:gd name="connsiteX704" fmla="*/ 3336680 w 6891715"/>
                <a:gd name="connsiteY704" fmla="*/ 5270704 h 6367455"/>
                <a:gd name="connsiteX705" fmla="*/ 3324188 w 6891715"/>
                <a:gd name="connsiteY705" fmla="*/ 5259726 h 6367455"/>
                <a:gd name="connsiteX706" fmla="*/ 2671407 w 6891715"/>
                <a:gd name="connsiteY706" fmla="*/ 5257789 h 6367455"/>
                <a:gd name="connsiteX707" fmla="*/ 2674900 w 6891715"/>
                <a:gd name="connsiteY707" fmla="*/ 5266657 h 6367455"/>
                <a:gd name="connsiteX708" fmla="*/ 2673947 w 6891715"/>
                <a:gd name="connsiteY708" fmla="*/ 5273226 h 6367455"/>
                <a:gd name="connsiteX709" fmla="*/ 2667597 w 6891715"/>
                <a:gd name="connsiteY709" fmla="*/ 5275197 h 6367455"/>
                <a:gd name="connsiteX710" fmla="*/ 2671725 w 6891715"/>
                <a:gd name="connsiteY710" fmla="*/ 5284722 h 6367455"/>
                <a:gd name="connsiteX711" fmla="*/ 2664422 w 6891715"/>
                <a:gd name="connsiteY711" fmla="*/ 5286364 h 6367455"/>
                <a:gd name="connsiteX712" fmla="*/ 2659977 w 6891715"/>
                <a:gd name="connsiteY712" fmla="*/ 5276510 h 6367455"/>
                <a:gd name="connsiteX713" fmla="*/ 2643150 w 6891715"/>
                <a:gd name="connsiteY713" fmla="*/ 5278481 h 6367455"/>
                <a:gd name="connsiteX714" fmla="*/ 2636800 w 6891715"/>
                <a:gd name="connsiteY714" fmla="*/ 5268956 h 6367455"/>
                <a:gd name="connsiteX715" fmla="*/ 2659977 w 6891715"/>
                <a:gd name="connsiteY715" fmla="*/ 5266657 h 6367455"/>
                <a:gd name="connsiteX716" fmla="*/ 3264815 w 6891715"/>
                <a:gd name="connsiteY716" fmla="*/ 5237151 h 6367455"/>
                <a:gd name="connsiteX717" fmla="*/ 3282277 w 6891715"/>
                <a:gd name="connsiteY717" fmla="*/ 5247144 h 6367455"/>
                <a:gd name="connsiteX718" fmla="*/ 3295930 w 6891715"/>
                <a:gd name="connsiteY718" fmla="*/ 5244334 h 6367455"/>
                <a:gd name="connsiteX719" fmla="*/ 3316250 w 6891715"/>
                <a:gd name="connsiteY719" fmla="*/ 5251204 h 6367455"/>
                <a:gd name="connsiteX720" fmla="*/ 3295930 w 6891715"/>
                <a:gd name="connsiteY720" fmla="*/ 5249955 h 6367455"/>
                <a:gd name="connsiteX721" fmla="*/ 3283865 w 6891715"/>
                <a:gd name="connsiteY721" fmla="*/ 5256201 h 6367455"/>
                <a:gd name="connsiteX722" fmla="*/ 3252750 w 6891715"/>
                <a:gd name="connsiteY722" fmla="*/ 5239337 h 6367455"/>
                <a:gd name="connsiteX723" fmla="*/ 2572585 w 6891715"/>
                <a:gd name="connsiteY723" fmla="*/ 5232389 h 6367455"/>
                <a:gd name="connsiteX724" fmla="*/ 2574503 w 6891715"/>
                <a:gd name="connsiteY724" fmla="*/ 5273287 h 6367455"/>
                <a:gd name="connsiteX725" fmla="*/ 2571306 w 6891715"/>
                <a:gd name="connsiteY725" fmla="*/ 5288188 h 6367455"/>
                <a:gd name="connsiteX726" fmla="*/ 2584413 w 6891715"/>
                <a:gd name="connsiteY726" fmla="*/ 5315453 h 6367455"/>
                <a:gd name="connsiteX727" fmla="*/ 2581536 w 6891715"/>
                <a:gd name="connsiteY727" fmla="*/ 5359522 h 6367455"/>
                <a:gd name="connsiteX728" fmla="*/ 2570028 w 6891715"/>
                <a:gd name="connsiteY728" fmla="*/ 5388373 h 6367455"/>
                <a:gd name="connsiteX729" fmla="*/ 2566831 w 6891715"/>
                <a:gd name="connsiteY729" fmla="*/ 5402957 h 6367455"/>
                <a:gd name="connsiteX730" fmla="*/ 2557561 w 6891715"/>
                <a:gd name="connsiteY730" fmla="*/ 5426101 h 6367455"/>
                <a:gd name="connsiteX731" fmla="*/ 2549249 w 6891715"/>
                <a:gd name="connsiteY731" fmla="*/ 5445123 h 6367455"/>
                <a:gd name="connsiteX732" fmla="*/ 2547971 w 6891715"/>
                <a:gd name="connsiteY732" fmla="*/ 5451464 h 6367455"/>
                <a:gd name="connsiteX733" fmla="*/ 2539659 w 6891715"/>
                <a:gd name="connsiteY733" fmla="*/ 5446391 h 6367455"/>
                <a:gd name="connsiteX734" fmla="*/ 2531987 w 6891715"/>
                <a:gd name="connsiteY734" fmla="*/ 5444489 h 6367455"/>
                <a:gd name="connsiteX735" fmla="*/ 2531028 w 6891715"/>
                <a:gd name="connsiteY735" fmla="*/ 5439099 h 6367455"/>
                <a:gd name="connsiteX736" fmla="*/ 2521438 w 6891715"/>
                <a:gd name="connsiteY736" fmla="*/ 5434978 h 6367455"/>
                <a:gd name="connsiteX737" fmla="*/ 2510569 w 6891715"/>
                <a:gd name="connsiteY737" fmla="*/ 5426735 h 6367455"/>
                <a:gd name="connsiteX738" fmla="*/ 2518241 w 6891715"/>
                <a:gd name="connsiteY738" fmla="*/ 5408663 h 6367455"/>
                <a:gd name="connsiteX739" fmla="*/ 2511209 w 6891715"/>
                <a:gd name="connsiteY739" fmla="*/ 5405493 h 6367455"/>
                <a:gd name="connsiteX740" fmla="*/ 2499701 w 6891715"/>
                <a:gd name="connsiteY740" fmla="*/ 5400103 h 6367455"/>
                <a:gd name="connsiteX741" fmla="*/ 2503856 w 6891715"/>
                <a:gd name="connsiteY741" fmla="*/ 5393762 h 6367455"/>
                <a:gd name="connsiteX742" fmla="*/ 2504815 w 6891715"/>
                <a:gd name="connsiteY742" fmla="*/ 5384568 h 6367455"/>
                <a:gd name="connsiteX743" fmla="*/ 2501619 w 6891715"/>
                <a:gd name="connsiteY743" fmla="*/ 5381398 h 6367455"/>
                <a:gd name="connsiteX744" fmla="*/ 2501619 w 6891715"/>
                <a:gd name="connsiteY744" fmla="*/ 5366814 h 6367455"/>
                <a:gd name="connsiteX745" fmla="*/ 2497143 w 6891715"/>
                <a:gd name="connsiteY745" fmla="*/ 5356035 h 6367455"/>
                <a:gd name="connsiteX746" fmla="*/ 2490750 w 6891715"/>
                <a:gd name="connsiteY746" fmla="*/ 5342719 h 6367455"/>
                <a:gd name="connsiteX747" fmla="*/ 2491709 w 6891715"/>
                <a:gd name="connsiteY747" fmla="*/ 5330037 h 6367455"/>
                <a:gd name="connsiteX748" fmla="*/ 2501299 w 6891715"/>
                <a:gd name="connsiteY748" fmla="*/ 5327818 h 6367455"/>
                <a:gd name="connsiteX749" fmla="*/ 2500020 w 6891715"/>
                <a:gd name="connsiteY749" fmla="*/ 5305625 h 6367455"/>
                <a:gd name="connsiteX750" fmla="*/ 2520159 w 6891715"/>
                <a:gd name="connsiteY750" fmla="*/ 5294846 h 6367455"/>
                <a:gd name="connsiteX751" fmla="*/ 2524315 w 6891715"/>
                <a:gd name="connsiteY751" fmla="*/ 5283432 h 6367455"/>
                <a:gd name="connsiteX752" fmla="*/ 2538061 w 6891715"/>
                <a:gd name="connsiteY752" fmla="*/ 5272653 h 6367455"/>
                <a:gd name="connsiteX753" fmla="*/ 2550848 w 6891715"/>
                <a:gd name="connsiteY753" fmla="*/ 5278994 h 6367455"/>
                <a:gd name="connsiteX754" fmla="*/ 2558520 w 6891715"/>
                <a:gd name="connsiteY754" fmla="*/ 5271702 h 6367455"/>
                <a:gd name="connsiteX755" fmla="*/ 2554684 w 6891715"/>
                <a:gd name="connsiteY755" fmla="*/ 5255850 h 6367455"/>
                <a:gd name="connsiteX756" fmla="*/ 2562356 w 6891715"/>
                <a:gd name="connsiteY756" fmla="*/ 5235559 h 6367455"/>
                <a:gd name="connsiteX757" fmla="*/ 3216274 w 6891715"/>
                <a:gd name="connsiteY757" fmla="*/ 5219689 h 6367455"/>
                <a:gd name="connsiteX758" fmla="*/ 3221000 w 6891715"/>
                <a:gd name="connsiteY758" fmla="*/ 5221547 h 6367455"/>
                <a:gd name="connsiteX759" fmla="*/ 3210958 w 6891715"/>
                <a:gd name="connsiteY759" fmla="*/ 5232389 h 6367455"/>
                <a:gd name="connsiteX760" fmla="*/ 3210367 w 6891715"/>
                <a:gd name="connsiteY760" fmla="*/ 5228052 h 6367455"/>
                <a:gd name="connsiteX761" fmla="*/ 3208300 w 6891715"/>
                <a:gd name="connsiteY761" fmla="*/ 5222477 h 6367455"/>
                <a:gd name="connsiteX762" fmla="*/ 3236875 w 6891715"/>
                <a:gd name="connsiteY762" fmla="*/ 5199051 h 6367455"/>
                <a:gd name="connsiteX763" fmla="*/ 3266104 w 6891715"/>
                <a:gd name="connsiteY763" fmla="*/ 5206144 h 6367455"/>
                <a:gd name="connsiteX764" fmla="*/ 3297200 w 6891715"/>
                <a:gd name="connsiteY764" fmla="*/ 5210197 h 6367455"/>
                <a:gd name="connsiteX765" fmla="*/ 3297200 w 6891715"/>
                <a:gd name="connsiteY765" fmla="*/ 5214926 h 6367455"/>
                <a:gd name="connsiteX766" fmla="*/ 3266726 w 6891715"/>
                <a:gd name="connsiteY766" fmla="*/ 5213912 h 6367455"/>
                <a:gd name="connsiteX767" fmla="*/ 3239673 w 6891715"/>
                <a:gd name="connsiteY767" fmla="*/ 5206819 h 6367455"/>
                <a:gd name="connsiteX768" fmla="*/ 3261468 w 6891715"/>
                <a:gd name="connsiteY768" fmla="*/ 5180001 h 6367455"/>
                <a:gd name="connsiteX769" fmla="*/ 3278151 w 6891715"/>
                <a:gd name="connsiteY769" fmla="*/ 5188077 h 6367455"/>
                <a:gd name="connsiteX770" fmla="*/ 3274688 w 6891715"/>
                <a:gd name="connsiteY770" fmla="*/ 5194289 h 6367455"/>
                <a:gd name="connsiteX771" fmla="*/ 3257376 w 6891715"/>
                <a:gd name="connsiteY771" fmla="*/ 5193046 h 6367455"/>
                <a:gd name="connsiteX772" fmla="*/ 3245415 w 6891715"/>
                <a:gd name="connsiteY772" fmla="*/ 5189630 h 6367455"/>
                <a:gd name="connsiteX773" fmla="*/ 3241953 w 6891715"/>
                <a:gd name="connsiteY773" fmla="*/ 5184970 h 6367455"/>
                <a:gd name="connsiteX774" fmla="*/ 3241638 w 6891715"/>
                <a:gd name="connsiteY774" fmla="*/ 5180311 h 6367455"/>
                <a:gd name="connsiteX775" fmla="*/ 3220023 w 6891715"/>
                <a:gd name="connsiteY775" fmla="*/ 5175239 h 6367455"/>
                <a:gd name="connsiteX776" fmla="*/ 3235288 w 6891715"/>
                <a:gd name="connsiteY776" fmla="*/ 5184764 h 6367455"/>
                <a:gd name="connsiteX777" fmla="*/ 3225824 w 6891715"/>
                <a:gd name="connsiteY777" fmla="*/ 5183535 h 6367455"/>
                <a:gd name="connsiteX778" fmla="*/ 3211475 w 6891715"/>
                <a:gd name="connsiteY778" fmla="*/ 5175546 h 6367455"/>
                <a:gd name="connsiteX779" fmla="*/ 2421121 w 6891715"/>
                <a:gd name="connsiteY779" fmla="*/ 5104145 h 6367455"/>
                <a:gd name="connsiteX780" fmla="*/ 2412624 w 6891715"/>
                <a:gd name="connsiteY780" fmla="*/ 5112639 h 6367455"/>
                <a:gd name="connsiteX781" fmla="*/ 2412672 w 6891715"/>
                <a:gd name="connsiteY781" fmla="*/ 5112737 h 6367455"/>
                <a:gd name="connsiteX782" fmla="*/ 2421138 w 6891715"/>
                <a:gd name="connsiteY782" fmla="*/ 5104253 h 6367455"/>
                <a:gd name="connsiteX783" fmla="*/ 2421121 w 6891715"/>
                <a:gd name="connsiteY783" fmla="*/ 5104145 h 6367455"/>
                <a:gd name="connsiteX784" fmla="*/ 3071775 w 6891715"/>
                <a:gd name="connsiteY784" fmla="*/ 5056176 h 6367455"/>
                <a:gd name="connsiteX785" fmla="*/ 3095705 w 6891715"/>
                <a:gd name="connsiteY785" fmla="*/ 5079407 h 6367455"/>
                <a:gd name="connsiteX786" fmla="*/ 3109875 w 6891715"/>
                <a:gd name="connsiteY786" fmla="*/ 5094276 h 6367455"/>
                <a:gd name="connsiteX787" fmla="*/ 3092242 w 6891715"/>
                <a:gd name="connsiteY787" fmla="*/ 5084364 h 6367455"/>
                <a:gd name="connsiteX788" fmla="*/ 3080277 w 6891715"/>
                <a:gd name="connsiteY788" fmla="*/ 5069805 h 6367455"/>
                <a:gd name="connsiteX789" fmla="*/ 3087650 w 6891715"/>
                <a:gd name="connsiteY789" fmla="*/ 5051414 h 6367455"/>
                <a:gd name="connsiteX790" fmla="*/ 3115887 w 6891715"/>
                <a:gd name="connsiteY790" fmla="*/ 5070981 h 6367455"/>
                <a:gd name="connsiteX791" fmla="*/ 3117813 w 6891715"/>
                <a:gd name="connsiteY791" fmla="*/ 5079989 h 6367455"/>
                <a:gd name="connsiteX792" fmla="*/ 3100350 w 6891715"/>
                <a:gd name="connsiteY792" fmla="*/ 5049826 h 6367455"/>
                <a:gd name="connsiteX793" fmla="*/ 3114638 w 6891715"/>
                <a:gd name="connsiteY793" fmla="*/ 5056224 h 6367455"/>
                <a:gd name="connsiteX794" fmla="*/ 3110215 w 6891715"/>
                <a:gd name="connsiteY794" fmla="*/ 5060939 h 6367455"/>
                <a:gd name="connsiteX795" fmla="*/ 3085812 w 6891715"/>
                <a:gd name="connsiteY795" fmla="*/ 5013314 h 6367455"/>
                <a:gd name="connsiteX796" fmla="*/ 3107082 w 6891715"/>
                <a:gd name="connsiteY796" fmla="*/ 5026331 h 6367455"/>
                <a:gd name="connsiteX797" fmla="*/ 3109016 w 6891715"/>
                <a:gd name="connsiteY797" fmla="*/ 5031411 h 6367455"/>
                <a:gd name="connsiteX798" fmla="*/ 3102570 w 6891715"/>
                <a:gd name="connsiteY798" fmla="*/ 5029824 h 6367455"/>
                <a:gd name="connsiteX799" fmla="*/ 3115461 w 6891715"/>
                <a:gd name="connsiteY799" fmla="*/ 5041254 h 6367455"/>
                <a:gd name="connsiteX800" fmla="*/ 3124163 w 6891715"/>
                <a:gd name="connsiteY800" fmla="*/ 5047921 h 6367455"/>
                <a:gd name="connsiteX801" fmla="*/ 3122874 w 6891715"/>
                <a:gd name="connsiteY801" fmla="*/ 5051414 h 6367455"/>
                <a:gd name="connsiteX802" fmla="*/ 3104182 w 6891715"/>
                <a:gd name="connsiteY802" fmla="*/ 5037126 h 6367455"/>
                <a:gd name="connsiteX803" fmla="*/ 3105471 w 6891715"/>
                <a:gd name="connsiteY803" fmla="*/ 5045381 h 6367455"/>
                <a:gd name="connsiteX804" fmla="*/ 3093224 w 6891715"/>
                <a:gd name="connsiteY804" fmla="*/ 5033316 h 6367455"/>
                <a:gd name="connsiteX805" fmla="*/ 3084523 w 6891715"/>
                <a:gd name="connsiteY805" fmla="*/ 5021886 h 6367455"/>
                <a:gd name="connsiteX806" fmla="*/ 3081300 w 6891715"/>
                <a:gd name="connsiteY806" fmla="*/ 5013949 h 6367455"/>
                <a:gd name="connsiteX807" fmla="*/ 3043982 w 6891715"/>
                <a:gd name="connsiteY807" fmla="*/ 5011726 h 6367455"/>
                <a:gd name="connsiteX808" fmla="*/ 3058460 w 6891715"/>
                <a:gd name="connsiteY808" fmla="*/ 5028318 h 6367455"/>
                <a:gd name="connsiteX809" fmla="*/ 3059076 w 6891715"/>
                <a:gd name="connsiteY809" fmla="*/ 5039379 h 6367455"/>
                <a:gd name="connsiteX810" fmla="*/ 3055071 w 6891715"/>
                <a:gd name="connsiteY810" fmla="*/ 5040301 h 6367455"/>
                <a:gd name="connsiteX811" fmla="*/ 3052299 w 6891715"/>
                <a:gd name="connsiteY811" fmla="*/ 5032927 h 6367455"/>
                <a:gd name="connsiteX812" fmla="*/ 3046139 w 6891715"/>
                <a:gd name="connsiteY812" fmla="*/ 5030161 h 6367455"/>
                <a:gd name="connsiteX813" fmla="*/ 3039978 w 6891715"/>
                <a:gd name="connsiteY813" fmla="*/ 5022173 h 6367455"/>
                <a:gd name="connsiteX814" fmla="*/ 3038438 w 6891715"/>
                <a:gd name="connsiteY814" fmla="*/ 5013877 h 6367455"/>
                <a:gd name="connsiteX815" fmla="*/ 3081196 w 6891715"/>
                <a:gd name="connsiteY815" fmla="*/ 4995851 h 6367455"/>
                <a:gd name="connsiteX816" fmla="*/ 3089628 w 6891715"/>
                <a:gd name="connsiteY816" fmla="*/ 5007599 h 6367455"/>
                <a:gd name="connsiteX817" fmla="*/ 3094000 w 6891715"/>
                <a:gd name="connsiteY817" fmla="*/ 5013314 h 6367455"/>
                <a:gd name="connsiteX818" fmla="*/ 3077761 w 6891715"/>
                <a:gd name="connsiteY818" fmla="*/ 5004106 h 6367455"/>
                <a:gd name="connsiteX819" fmla="*/ 3074950 w 6891715"/>
                <a:gd name="connsiteY819" fmla="*/ 4998708 h 6367455"/>
                <a:gd name="connsiteX820" fmla="*/ 6495127 w 6891715"/>
                <a:gd name="connsiteY820" fmla="*/ 4986728 h 6367455"/>
                <a:gd name="connsiteX821" fmla="*/ 6506559 w 6891715"/>
                <a:gd name="connsiteY821" fmla="*/ 4995299 h 6367455"/>
                <a:gd name="connsiteX822" fmla="*/ 6517991 w 6891715"/>
                <a:gd name="connsiteY822" fmla="*/ 4992442 h 6367455"/>
                <a:gd name="connsiteX823" fmla="*/ 6525612 w 6891715"/>
                <a:gd name="connsiteY823" fmla="*/ 4997204 h 6367455"/>
                <a:gd name="connsiteX824" fmla="*/ 6540537 w 6891715"/>
                <a:gd name="connsiteY824" fmla="*/ 4999426 h 6367455"/>
                <a:gd name="connsiteX825" fmla="*/ 6557050 w 6891715"/>
                <a:gd name="connsiteY825" fmla="*/ 5002918 h 6367455"/>
                <a:gd name="connsiteX826" fmla="*/ 6561450 w 6891715"/>
                <a:gd name="connsiteY826" fmla="*/ 5001033 h 6367455"/>
                <a:gd name="connsiteX827" fmla="*/ 6527292 w 6891715"/>
                <a:gd name="connsiteY827" fmla="*/ 5071939 h 6367455"/>
                <a:gd name="connsiteX828" fmla="*/ 6524977 w 6891715"/>
                <a:gd name="connsiteY828" fmla="*/ 5069582 h 6367455"/>
                <a:gd name="connsiteX829" fmla="*/ 6514815 w 6891715"/>
                <a:gd name="connsiteY829" fmla="*/ 5041964 h 6367455"/>
                <a:gd name="connsiteX830" fmla="*/ 6504336 w 6891715"/>
                <a:gd name="connsiteY830" fmla="*/ 5039424 h 6367455"/>
                <a:gd name="connsiteX831" fmla="*/ 6495762 w 6891715"/>
                <a:gd name="connsiteY831" fmla="*/ 5044821 h 6367455"/>
                <a:gd name="connsiteX832" fmla="*/ 6487506 w 6891715"/>
                <a:gd name="connsiteY832" fmla="*/ 5041329 h 6367455"/>
                <a:gd name="connsiteX833" fmla="*/ 6486553 w 6891715"/>
                <a:gd name="connsiteY833" fmla="*/ 5030536 h 6367455"/>
                <a:gd name="connsiteX834" fmla="*/ 6470993 w 6891715"/>
                <a:gd name="connsiteY834" fmla="*/ 5017520 h 6367455"/>
                <a:gd name="connsiteX835" fmla="*/ 6473534 w 6891715"/>
                <a:gd name="connsiteY835" fmla="*/ 4998791 h 6367455"/>
                <a:gd name="connsiteX836" fmla="*/ 6484648 w 6891715"/>
                <a:gd name="connsiteY836" fmla="*/ 4994981 h 6367455"/>
                <a:gd name="connsiteX837" fmla="*/ 3034945 w 6891715"/>
                <a:gd name="connsiteY837" fmla="*/ 4948226 h 6367455"/>
                <a:gd name="connsiteX838" fmla="*/ 3042883 w 6891715"/>
                <a:gd name="connsiteY838" fmla="*/ 4949174 h 6367455"/>
                <a:gd name="connsiteX839" fmla="*/ 3044153 w 6891715"/>
                <a:gd name="connsiteY839" fmla="*/ 4962446 h 6367455"/>
                <a:gd name="connsiteX840" fmla="*/ 3048915 w 6891715"/>
                <a:gd name="connsiteY840" fmla="*/ 4968133 h 6367455"/>
                <a:gd name="connsiteX841" fmla="*/ 3055265 w 6891715"/>
                <a:gd name="connsiteY841" fmla="*/ 4979509 h 6367455"/>
                <a:gd name="connsiteX842" fmla="*/ 3060663 w 6891715"/>
                <a:gd name="connsiteY842" fmla="*/ 5014901 h 6367455"/>
                <a:gd name="connsiteX843" fmla="*/ 3054313 w 6891715"/>
                <a:gd name="connsiteY843" fmla="*/ 5014269 h 6367455"/>
                <a:gd name="connsiteX844" fmla="*/ 3049868 w 6891715"/>
                <a:gd name="connsiteY844" fmla="*/ 5008581 h 6367455"/>
                <a:gd name="connsiteX845" fmla="*/ 3040342 w 6891715"/>
                <a:gd name="connsiteY845" fmla="*/ 4999101 h 6367455"/>
                <a:gd name="connsiteX846" fmla="*/ 3036850 w 6891715"/>
                <a:gd name="connsiteY846" fmla="*/ 4987725 h 6367455"/>
                <a:gd name="connsiteX847" fmla="*/ 3039072 w 6891715"/>
                <a:gd name="connsiteY847" fmla="*/ 4981405 h 6367455"/>
                <a:gd name="connsiteX848" fmla="*/ 3044788 w 6891715"/>
                <a:gd name="connsiteY848" fmla="*/ 4985829 h 6367455"/>
                <a:gd name="connsiteX849" fmla="*/ 3046058 w 6891715"/>
                <a:gd name="connsiteY849" fmla="*/ 4981405 h 6367455"/>
                <a:gd name="connsiteX850" fmla="*/ 3046058 w 6891715"/>
                <a:gd name="connsiteY850" fmla="*/ 4972241 h 6367455"/>
                <a:gd name="connsiteX851" fmla="*/ 3033675 w 6891715"/>
                <a:gd name="connsiteY851" fmla="*/ 4958022 h 6367455"/>
                <a:gd name="connsiteX852" fmla="*/ 3060662 w 6891715"/>
                <a:gd name="connsiteY852" fmla="*/ 4941876 h 6367455"/>
                <a:gd name="connsiteX853" fmla="*/ 3066377 w 6891715"/>
                <a:gd name="connsiteY853" fmla="*/ 4941876 h 6367455"/>
                <a:gd name="connsiteX854" fmla="*/ 3081300 w 6891715"/>
                <a:gd name="connsiteY854" fmla="*/ 4964101 h 6367455"/>
                <a:gd name="connsiteX855" fmla="*/ 3086062 w 6891715"/>
                <a:gd name="connsiteY855" fmla="*/ 4968228 h 6367455"/>
                <a:gd name="connsiteX856" fmla="*/ 3081935 w 6891715"/>
                <a:gd name="connsiteY856" fmla="*/ 4974578 h 6367455"/>
                <a:gd name="connsiteX857" fmla="*/ 3089872 w 6891715"/>
                <a:gd name="connsiteY857" fmla="*/ 4983786 h 6367455"/>
                <a:gd name="connsiteX858" fmla="*/ 3097175 w 6891715"/>
                <a:gd name="connsiteY858" fmla="*/ 4999026 h 6367455"/>
                <a:gd name="connsiteX859" fmla="*/ 3094317 w 6891715"/>
                <a:gd name="connsiteY859" fmla="*/ 4994263 h 6367455"/>
                <a:gd name="connsiteX860" fmla="*/ 3087967 w 6891715"/>
                <a:gd name="connsiteY860" fmla="*/ 4991406 h 6367455"/>
                <a:gd name="connsiteX861" fmla="*/ 3075902 w 6891715"/>
                <a:gd name="connsiteY861" fmla="*/ 4984738 h 6367455"/>
                <a:gd name="connsiteX862" fmla="*/ 3072092 w 6891715"/>
                <a:gd name="connsiteY862" fmla="*/ 4972673 h 6367455"/>
                <a:gd name="connsiteX863" fmla="*/ 3068917 w 6891715"/>
                <a:gd name="connsiteY863" fmla="*/ 4972038 h 6367455"/>
                <a:gd name="connsiteX864" fmla="*/ 3054312 w 6891715"/>
                <a:gd name="connsiteY864" fmla="*/ 4962196 h 6367455"/>
                <a:gd name="connsiteX865" fmla="*/ 3052725 w 6891715"/>
                <a:gd name="connsiteY865" fmla="*/ 4951083 h 6367455"/>
                <a:gd name="connsiteX866" fmla="*/ 3060662 w 6891715"/>
                <a:gd name="connsiteY866" fmla="*/ 4950448 h 6367455"/>
                <a:gd name="connsiteX867" fmla="*/ 6600872 w 6891715"/>
                <a:gd name="connsiteY867" fmla="*/ 4906095 h 6367455"/>
                <a:gd name="connsiteX868" fmla="*/ 6598649 w 6891715"/>
                <a:gd name="connsiteY868" fmla="*/ 4911492 h 6367455"/>
                <a:gd name="connsiteX869" fmla="*/ 6602058 w 6891715"/>
                <a:gd name="connsiteY869" fmla="*/ 4916735 h 6367455"/>
                <a:gd name="connsiteX870" fmla="*/ 6570401 w 6891715"/>
                <a:gd name="connsiteY870" fmla="*/ 4982451 h 6367455"/>
                <a:gd name="connsiteX871" fmla="*/ 6569434 w 6891715"/>
                <a:gd name="connsiteY871" fmla="*/ 4982283 h 6367455"/>
                <a:gd name="connsiteX872" fmla="*/ 6564036 w 6891715"/>
                <a:gd name="connsiteY872" fmla="*/ 4977839 h 6367455"/>
                <a:gd name="connsiteX873" fmla="*/ 6564354 w 6891715"/>
                <a:gd name="connsiteY873" fmla="*/ 4967363 h 6367455"/>
                <a:gd name="connsiteX874" fmla="*/ 6569752 w 6891715"/>
                <a:gd name="connsiteY874" fmla="*/ 4961332 h 6367455"/>
                <a:gd name="connsiteX875" fmla="*/ 6573563 w 6891715"/>
                <a:gd name="connsiteY875" fmla="*/ 4943237 h 6367455"/>
                <a:gd name="connsiteX876" fmla="*/ 6567212 w 6891715"/>
                <a:gd name="connsiteY876" fmla="*/ 4935936 h 6367455"/>
                <a:gd name="connsiteX877" fmla="*/ 6568799 w 6891715"/>
                <a:gd name="connsiteY877" fmla="*/ 4924190 h 6367455"/>
                <a:gd name="connsiteX878" fmla="*/ 6582772 w 6891715"/>
                <a:gd name="connsiteY878" fmla="*/ 4909905 h 6367455"/>
                <a:gd name="connsiteX879" fmla="*/ 4951102 w 6891715"/>
                <a:gd name="connsiteY879" fmla="*/ 4806942 h 6367455"/>
                <a:gd name="connsiteX880" fmla="*/ 4954554 w 6891715"/>
                <a:gd name="connsiteY880" fmla="*/ 4813479 h 6367455"/>
                <a:gd name="connsiteX881" fmla="*/ 4953518 w 6891715"/>
                <a:gd name="connsiteY881" fmla="*/ 4818055 h 6367455"/>
                <a:gd name="connsiteX882" fmla="*/ 4946616 w 6891715"/>
                <a:gd name="connsiteY882" fmla="*/ 4810210 h 6367455"/>
                <a:gd name="connsiteX883" fmla="*/ 5054566 w 6891715"/>
                <a:gd name="connsiteY883" fmla="*/ 4779954 h 6367455"/>
                <a:gd name="connsiteX884" fmla="*/ 5046311 w 6891715"/>
                <a:gd name="connsiteY884" fmla="*/ 4792539 h 6367455"/>
                <a:gd name="connsiteX885" fmla="*/ 5039961 w 6891715"/>
                <a:gd name="connsiteY885" fmla="*/ 4814879 h 6367455"/>
                <a:gd name="connsiteX886" fmla="*/ 5029166 w 6891715"/>
                <a:gd name="connsiteY886" fmla="*/ 4805125 h 6367455"/>
                <a:gd name="connsiteX887" fmla="*/ 5032341 w 6891715"/>
                <a:gd name="connsiteY887" fmla="*/ 4797888 h 6367455"/>
                <a:gd name="connsiteX888" fmla="*/ 5048533 w 6891715"/>
                <a:gd name="connsiteY888" fmla="*/ 4785303 h 6367455"/>
                <a:gd name="connsiteX889" fmla="*/ 4546749 w 6891715"/>
                <a:gd name="connsiteY889" fmla="*/ 4760722 h 6367455"/>
                <a:gd name="connsiteX890" fmla="*/ 4546260 w 6891715"/>
                <a:gd name="connsiteY890" fmla="*/ 4761212 h 6367455"/>
                <a:gd name="connsiteX891" fmla="*/ 4546884 w 6891715"/>
                <a:gd name="connsiteY891" fmla="*/ 4760899 h 6367455"/>
                <a:gd name="connsiteX892" fmla="*/ 5140291 w 6891715"/>
                <a:gd name="connsiteY892" fmla="*/ 4749792 h 6367455"/>
                <a:gd name="connsiteX893" fmla="*/ 5127591 w 6891715"/>
                <a:gd name="connsiteY893" fmla="*/ 4759317 h 6367455"/>
                <a:gd name="connsiteX894" fmla="*/ 5130477 w 6891715"/>
                <a:gd name="connsiteY894" fmla="*/ 4751021 h 6367455"/>
                <a:gd name="connsiteX895" fmla="*/ 6342270 w 6891715"/>
                <a:gd name="connsiteY895" fmla="*/ 4710093 h 6367455"/>
                <a:gd name="connsiteX896" fmla="*/ 6339836 w 6891715"/>
                <a:gd name="connsiteY896" fmla="*/ 4714047 h 6367455"/>
                <a:gd name="connsiteX897" fmla="*/ 6301729 w 6891715"/>
                <a:gd name="connsiteY897" fmla="*/ 4718809 h 6367455"/>
                <a:gd name="connsiteX898" fmla="*/ 6300459 w 6891715"/>
                <a:gd name="connsiteY898" fmla="*/ 4737220 h 6367455"/>
                <a:gd name="connsiteX899" fmla="*/ 6300488 w 6891715"/>
                <a:gd name="connsiteY899" fmla="*/ 4737235 h 6367455"/>
                <a:gd name="connsiteX900" fmla="*/ 6301738 w 6891715"/>
                <a:gd name="connsiteY900" fmla="*/ 4719118 h 6367455"/>
                <a:gd name="connsiteX901" fmla="*/ 6339844 w 6891715"/>
                <a:gd name="connsiteY901" fmla="*/ 4714356 h 6367455"/>
                <a:gd name="connsiteX902" fmla="*/ 6342384 w 6891715"/>
                <a:gd name="connsiteY902" fmla="*/ 4710229 h 6367455"/>
                <a:gd name="connsiteX903" fmla="*/ 1472534 w 6891715"/>
                <a:gd name="connsiteY903" fmla="*/ 4375142 h 6367455"/>
                <a:gd name="connsiteX904" fmla="*/ 1482060 w 6891715"/>
                <a:gd name="connsiteY904" fmla="*/ 4376139 h 6367455"/>
                <a:gd name="connsiteX905" fmla="*/ 1487457 w 6891715"/>
                <a:gd name="connsiteY905" fmla="*/ 4385110 h 6367455"/>
                <a:gd name="connsiteX906" fmla="*/ 1484282 w 6891715"/>
                <a:gd name="connsiteY906" fmla="*/ 4388433 h 6367455"/>
                <a:gd name="connsiteX907" fmla="*/ 1476662 w 6891715"/>
                <a:gd name="connsiteY907" fmla="*/ 4385110 h 6367455"/>
                <a:gd name="connsiteX908" fmla="*/ 1467137 w 6891715"/>
                <a:gd name="connsiteY908" fmla="*/ 4389430 h 6367455"/>
                <a:gd name="connsiteX909" fmla="*/ 1465232 w 6891715"/>
                <a:gd name="connsiteY909" fmla="*/ 4381787 h 6367455"/>
                <a:gd name="connsiteX910" fmla="*/ 1435070 w 6891715"/>
                <a:gd name="connsiteY910" fmla="*/ 4357679 h 6367455"/>
                <a:gd name="connsiteX911" fmla="*/ 1446184 w 6891715"/>
                <a:gd name="connsiteY911" fmla="*/ 4359584 h 6367455"/>
                <a:gd name="connsiteX912" fmla="*/ 1443096 w 6891715"/>
                <a:gd name="connsiteY912" fmla="*/ 4363711 h 6367455"/>
                <a:gd name="connsiteX913" fmla="*/ 1435996 w 6891715"/>
                <a:gd name="connsiteY913" fmla="*/ 4364029 h 6367455"/>
                <a:gd name="connsiteX914" fmla="*/ 1538093 w 6891715"/>
                <a:gd name="connsiteY914" fmla="*/ 4154476 h 6367455"/>
                <a:gd name="connsiteX915" fmla="*/ 1543523 w 6891715"/>
                <a:gd name="connsiteY915" fmla="*/ 4158725 h 6367455"/>
                <a:gd name="connsiteX916" fmla="*/ 1561405 w 6891715"/>
                <a:gd name="connsiteY916" fmla="*/ 4162647 h 6367455"/>
                <a:gd name="connsiteX917" fmla="*/ 1566834 w 6891715"/>
                <a:gd name="connsiteY917" fmla="*/ 4170491 h 6367455"/>
                <a:gd name="connsiteX918" fmla="*/ 1564918 w 6891715"/>
                <a:gd name="connsiteY918" fmla="*/ 4178008 h 6367455"/>
                <a:gd name="connsiteX919" fmla="*/ 1557251 w 6891715"/>
                <a:gd name="connsiteY919" fmla="*/ 4185526 h 6367455"/>
                <a:gd name="connsiteX920" fmla="*/ 1549910 w 6891715"/>
                <a:gd name="connsiteY920" fmla="*/ 4187814 h 6367455"/>
                <a:gd name="connsiteX921" fmla="*/ 1525320 w 6891715"/>
                <a:gd name="connsiteY921" fmla="*/ 4175067 h 6367455"/>
                <a:gd name="connsiteX922" fmla="*/ 1511272 w 6891715"/>
                <a:gd name="connsiteY922" fmla="*/ 4175067 h 6367455"/>
                <a:gd name="connsiteX923" fmla="*/ 1515740 w 6891715"/>
                <a:gd name="connsiteY923" fmla="*/ 4171798 h 6367455"/>
                <a:gd name="connsiteX924" fmla="*/ 2133803 w 6891715"/>
                <a:gd name="connsiteY924" fmla="*/ 3771889 h 6367455"/>
                <a:gd name="connsiteX925" fmla="*/ 2135150 w 6891715"/>
                <a:gd name="connsiteY925" fmla="*/ 3783636 h 6367455"/>
                <a:gd name="connsiteX926" fmla="*/ 2131782 w 6891715"/>
                <a:gd name="connsiteY926" fmla="*/ 3794114 h 6367455"/>
                <a:gd name="connsiteX927" fmla="*/ 2129762 w 6891715"/>
                <a:gd name="connsiteY927" fmla="*/ 3813164 h 6367455"/>
                <a:gd name="connsiteX928" fmla="*/ 2112925 w 6891715"/>
                <a:gd name="connsiteY928" fmla="*/ 3813164 h 6367455"/>
                <a:gd name="connsiteX929" fmla="*/ 2114609 w 6891715"/>
                <a:gd name="connsiteY929" fmla="*/ 3788081 h 6367455"/>
                <a:gd name="connsiteX930" fmla="*/ 2124711 w 6891715"/>
                <a:gd name="connsiteY930" fmla="*/ 3775381 h 6367455"/>
                <a:gd name="connsiteX931" fmla="*/ 2166583 w 6891715"/>
                <a:gd name="connsiteY931" fmla="*/ 3746489 h 6367455"/>
                <a:gd name="connsiteX932" fmla="*/ 2171663 w 6891715"/>
                <a:gd name="connsiteY932" fmla="*/ 3748735 h 6367455"/>
                <a:gd name="connsiteX933" fmla="*/ 2153883 w 6891715"/>
                <a:gd name="connsiteY933" fmla="*/ 3759324 h 6367455"/>
                <a:gd name="connsiteX934" fmla="*/ 2146263 w 6891715"/>
                <a:gd name="connsiteY934" fmla="*/ 3767988 h 6367455"/>
                <a:gd name="connsiteX935" fmla="*/ 2140230 w 6891715"/>
                <a:gd name="connsiteY935" fmla="*/ 3776652 h 6367455"/>
                <a:gd name="connsiteX936" fmla="*/ 2136738 w 6891715"/>
                <a:gd name="connsiteY936" fmla="*/ 3766705 h 6367455"/>
                <a:gd name="connsiteX937" fmla="*/ 2146263 w 6891715"/>
                <a:gd name="connsiteY937" fmla="*/ 3757078 h 6367455"/>
                <a:gd name="connsiteX938" fmla="*/ 1246315 w 6891715"/>
                <a:gd name="connsiteY938" fmla="*/ 3744901 h 6367455"/>
                <a:gd name="connsiteX939" fmla="*/ 1253753 w 6891715"/>
                <a:gd name="connsiteY939" fmla="*/ 3753473 h 6367455"/>
                <a:gd name="connsiteX940" fmla="*/ 1263448 w 6891715"/>
                <a:gd name="connsiteY940" fmla="*/ 3760458 h 6367455"/>
                <a:gd name="connsiteX941" fmla="*/ 1273144 w 6891715"/>
                <a:gd name="connsiteY941" fmla="*/ 3759506 h 6367455"/>
                <a:gd name="connsiteX942" fmla="*/ 1263448 w 6891715"/>
                <a:gd name="connsiteY942" fmla="*/ 3772206 h 6367455"/>
                <a:gd name="connsiteX943" fmla="*/ 1258277 w 6891715"/>
                <a:gd name="connsiteY943" fmla="*/ 3783953 h 6367455"/>
                <a:gd name="connsiteX944" fmla="*/ 1250844 w 6891715"/>
                <a:gd name="connsiteY944" fmla="*/ 3789351 h 6367455"/>
                <a:gd name="connsiteX945" fmla="*/ 1222724 w 6891715"/>
                <a:gd name="connsiteY945" fmla="*/ 3780143 h 6367455"/>
                <a:gd name="connsiteX946" fmla="*/ 1219167 w 6891715"/>
                <a:gd name="connsiteY946" fmla="*/ 3767443 h 6367455"/>
                <a:gd name="connsiteX947" fmla="*/ 1225632 w 6891715"/>
                <a:gd name="connsiteY947" fmla="*/ 3765221 h 6367455"/>
                <a:gd name="connsiteX948" fmla="*/ 1222400 w 6891715"/>
                <a:gd name="connsiteY948" fmla="*/ 3762046 h 6367455"/>
                <a:gd name="connsiteX949" fmla="*/ 1220461 w 6891715"/>
                <a:gd name="connsiteY949" fmla="*/ 3748393 h 6367455"/>
                <a:gd name="connsiteX950" fmla="*/ 2215160 w 6891715"/>
                <a:gd name="connsiteY950" fmla="*/ 3730614 h 6367455"/>
                <a:gd name="connsiteX951" fmla="*/ 2216113 w 6891715"/>
                <a:gd name="connsiteY951" fmla="*/ 3734660 h 6367455"/>
                <a:gd name="connsiteX952" fmla="*/ 2207540 w 6891715"/>
                <a:gd name="connsiteY952" fmla="*/ 3735594 h 6367455"/>
                <a:gd name="connsiteX953" fmla="*/ 2194840 w 6891715"/>
                <a:gd name="connsiteY953" fmla="*/ 3739952 h 6367455"/>
                <a:gd name="connsiteX954" fmla="*/ 2188490 w 6891715"/>
                <a:gd name="connsiteY954" fmla="*/ 3744933 h 6367455"/>
                <a:gd name="connsiteX955" fmla="*/ 2178330 w 6891715"/>
                <a:gd name="connsiteY955" fmla="*/ 3746489 h 6367455"/>
                <a:gd name="connsiteX956" fmla="*/ 2171663 w 6891715"/>
                <a:gd name="connsiteY956" fmla="*/ 3739330 h 6367455"/>
                <a:gd name="connsiteX957" fmla="*/ 2200238 w 6891715"/>
                <a:gd name="connsiteY957" fmla="*/ 3732482 h 6367455"/>
                <a:gd name="connsiteX958" fmla="*/ 2265326 w 6891715"/>
                <a:gd name="connsiteY958" fmla="*/ 3727439 h 6367455"/>
                <a:gd name="connsiteX959" fmla="*/ 2248622 w 6891715"/>
                <a:gd name="connsiteY959" fmla="*/ 3736964 h 6367455"/>
                <a:gd name="connsiteX960" fmla="*/ 2235070 w 6891715"/>
                <a:gd name="connsiteY960" fmla="*/ 3735232 h 6367455"/>
                <a:gd name="connsiteX961" fmla="*/ 2222463 w 6891715"/>
                <a:gd name="connsiteY961" fmla="*/ 3736387 h 6367455"/>
                <a:gd name="connsiteX962" fmla="*/ 2227821 w 6891715"/>
                <a:gd name="connsiteY962" fmla="*/ 3730614 h 6367455"/>
                <a:gd name="connsiteX963" fmla="*/ 2243579 w 6891715"/>
                <a:gd name="connsiteY963" fmla="*/ 3730325 h 6367455"/>
                <a:gd name="connsiteX964" fmla="*/ 2256816 w 6891715"/>
                <a:gd name="connsiteY964" fmla="*/ 3729171 h 6367455"/>
                <a:gd name="connsiteX965" fmla="*/ 2293901 w 6891715"/>
                <a:gd name="connsiteY965" fmla="*/ 3721089 h 6367455"/>
                <a:gd name="connsiteX966" fmla="*/ 2284247 w 6891715"/>
                <a:gd name="connsiteY966" fmla="*/ 3726436 h 6367455"/>
                <a:gd name="connsiteX967" fmla="*/ 2270088 w 6891715"/>
                <a:gd name="connsiteY967" fmla="*/ 3733789 h 6367455"/>
                <a:gd name="connsiteX968" fmla="*/ 2275558 w 6891715"/>
                <a:gd name="connsiteY968" fmla="*/ 3723763 h 6367455"/>
                <a:gd name="connsiteX969" fmla="*/ 2314928 w 6891715"/>
                <a:gd name="connsiteY969" fmla="*/ 3706801 h 6367455"/>
                <a:gd name="connsiteX970" fmla="*/ 2327813 w 6891715"/>
                <a:gd name="connsiteY970" fmla="*/ 3706801 h 6367455"/>
                <a:gd name="connsiteX971" fmla="*/ 2332000 w 6891715"/>
                <a:gd name="connsiteY971" fmla="*/ 3711192 h 6367455"/>
                <a:gd name="connsiteX972" fmla="*/ 2322337 w 6891715"/>
                <a:gd name="connsiteY972" fmla="*/ 3713556 h 6367455"/>
                <a:gd name="connsiteX973" fmla="*/ 2315251 w 6891715"/>
                <a:gd name="connsiteY973" fmla="*/ 3722676 h 6367455"/>
                <a:gd name="connsiteX974" fmla="*/ 2309775 w 6891715"/>
                <a:gd name="connsiteY974" fmla="*/ 3715921 h 6367455"/>
                <a:gd name="connsiteX975" fmla="*/ 2362163 w 6891715"/>
                <a:gd name="connsiteY975" fmla="*/ 3689339 h 6367455"/>
                <a:gd name="connsiteX976" fmla="*/ 2358194 w 6891715"/>
                <a:gd name="connsiteY976" fmla="*/ 3694310 h 6367455"/>
                <a:gd name="connsiteX977" fmla="*/ 2338350 w 6891715"/>
                <a:gd name="connsiteY977" fmla="*/ 3700452 h 6367455"/>
                <a:gd name="connsiteX978" fmla="*/ 2351579 w 6891715"/>
                <a:gd name="connsiteY978" fmla="*/ 3693433 h 6367455"/>
                <a:gd name="connsiteX979" fmla="*/ 2392325 w 6891715"/>
                <a:gd name="connsiteY979" fmla="*/ 3682989 h 6367455"/>
                <a:gd name="connsiteX980" fmla="*/ 2388983 w 6891715"/>
                <a:gd name="connsiteY980" fmla="*/ 3687752 h 6367455"/>
                <a:gd name="connsiteX981" fmla="*/ 2373275 w 6891715"/>
                <a:gd name="connsiteY981" fmla="*/ 3685187 h 6367455"/>
                <a:gd name="connsiteX982" fmla="*/ 2415017 w 6891715"/>
                <a:gd name="connsiteY982" fmla="*/ 3681401 h 6367455"/>
                <a:gd name="connsiteX983" fmla="*/ 2422488 w 6891715"/>
                <a:gd name="connsiteY983" fmla="*/ 3682866 h 6367455"/>
                <a:gd name="connsiteX984" fmla="*/ 2406613 w 6891715"/>
                <a:gd name="connsiteY984" fmla="*/ 3684576 h 6367455"/>
                <a:gd name="connsiteX985" fmla="*/ 2985194 w 6891715"/>
                <a:gd name="connsiteY985" fmla="*/ 3619489 h 6367455"/>
                <a:gd name="connsiteX986" fmla="*/ 3001933 w 6891715"/>
                <a:gd name="connsiteY986" fmla="*/ 3643179 h 6367455"/>
                <a:gd name="connsiteX987" fmla="*/ 3012555 w 6891715"/>
                <a:gd name="connsiteY987" fmla="*/ 3653563 h 6367455"/>
                <a:gd name="connsiteX988" fmla="*/ 3031868 w 6891715"/>
                <a:gd name="connsiteY988" fmla="*/ 3655835 h 6367455"/>
                <a:gd name="connsiteX989" fmla="*/ 3043778 w 6891715"/>
                <a:gd name="connsiteY989" fmla="*/ 3654212 h 6367455"/>
                <a:gd name="connsiteX990" fmla="*/ 3041525 w 6891715"/>
                <a:gd name="connsiteY990" fmla="*/ 3658756 h 6367455"/>
                <a:gd name="connsiteX991" fmla="*/ 3047963 w 6891715"/>
                <a:gd name="connsiteY991" fmla="*/ 3678227 h 6367455"/>
                <a:gd name="connsiteX992" fmla="*/ 3036375 w 6891715"/>
                <a:gd name="connsiteY992" fmla="*/ 3670438 h 6367455"/>
                <a:gd name="connsiteX993" fmla="*/ 3022212 w 6891715"/>
                <a:gd name="connsiteY993" fmla="*/ 3667518 h 6367455"/>
                <a:gd name="connsiteX994" fmla="*/ 3011589 w 6891715"/>
                <a:gd name="connsiteY994" fmla="*/ 3675306 h 6367455"/>
                <a:gd name="connsiteX995" fmla="*/ 3000645 w 6891715"/>
                <a:gd name="connsiteY995" fmla="*/ 3667518 h 6367455"/>
                <a:gd name="connsiteX996" fmla="*/ 3000001 w 6891715"/>
                <a:gd name="connsiteY996" fmla="*/ 3667193 h 6367455"/>
                <a:gd name="connsiteX997" fmla="*/ 2997426 w 6891715"/>
                <a:gd name="connsiteY997" fmla="*/ 3665895 h 6367455"/>
                <a:gd name="connsiteX998" fmla="*/ 2995495 w 6891715"/>
                <a:gd name="connsiteY998" fmla="*/ 3663624 h 6367455"/>
                <a:gd name="connsiteX999" fmla="*/ 2994529 w 6891715"/>
                <a:gd name="connsiteY999" fmla="*/ 3662650 h 6367455"/>
                <a:gd name="connsiteX1000" fmla="*/ 2994207 w 6891715"/>
                <a:gd name="connsiteY1000" fmla="*/ 3661027 h 6367455"/>
                <a:gd name="connsiteX1001" fmla="*/ 2995173 w 6891715"/>
                <a:gd name="connsiteY1001" fmla="*/ 3651292 h 6367455"/>
                <a:gd name="connsiteX1002" fmla="*/ 2995495 w 6891715"/>
                <a:gd name="connsiteY1002" fmla="*/ 3644152 h 6367455"/>
                <a:gd name="connsiteX1003" fmla="*/ 2987770 w 6891715"/>
                <a:gd name="connsiteY1003" fmla="*/ 3639934 h 6367455"/>
                <a:gd name="connsiteX1004" fmla="*/ 2978113 w 6891715"/>
                <a:gd name="connsiteY1004" fmla="*/ 3632145 h 6367455"/>
                <a:gd name="connsiteX1005" fmla="*/ 720699 w 6891715"/>
                <a:gd name="connsiteY1005" fmla="*/ 3606789 h 6367455"/>
                <a:gd name="connsiteX1006" fmla="*/ 731812 w 6891715"/>
                <a:gd name="connsiteY1006" fmla="*/ 3609057 h 6367455"/>
                <a:gd name="connsiteX1007" fmla="*/ 730831 w 6891715"/>
                <a:gd name="connsiteY1007" fmla="*/ 3622664 h 6367455"/>
                <a:gd name="connsiteX1008" fmla="*/ 721027 w 6891715"/>
                <a:gd name="connsiteY1008" fmla="*/ 3617480 h 6367455"/>
                <a:gd name="connsiteX1009" fmla="*/ 720699 w 6891715"/>
                <a:gd name="connsiteY1009" fmla="*/ 3606789 h 6367455"/>
                <a:gd name="connsiteX1010" fmla="*/ 1246157 w 6891715"/>
                <a:gd name="connsiteY1010" fmla="*/ 3590917 h 6367455"/>
                <a:gd name="connsiteX1011" fmla="*/ 1252507 w 6891715"/>
                <a:gd name="connsiteY1011" fmla="*/ 3593139 h 6367455"/>
                <a:gd name="connsiteX1012" fmla="*/ 1244887 w 6891715"/>
                <a:gd name="connsiteY1012" fmla="*/ 3604569 h 6367455"/>
                <a:gd name="connsiteX1013" fmla="*/ 1247109 w 6891715"/>
                <a:gd name="connsiteY1013" fmla="*/ 3615999 h 6367455"/>
                <a:gd name="connsiteX1014" fmla="*/ 1242030 w 6891715"/>
                <a:gd name="connsiteY1014" fmla="*/ 3631874 h 6367455"/>
                <a:gd name="connsiteX1015" fmla="*/ 1231552 w 6891715"/>
                <a:gd name="connsiteY1015" fmla="*/ 3641399 h 6367455"/>
                <a:gd name="connsiteX1016" fmla="*/ 1216630 w 6891715"/>
                <a:gd name="connsiteY1016" fmla="*/ 3640764 h 6367455"/>
                <a:gd name="connsiteX1017" fmla="*/ 1208057 w 6891715"/>
                <a:gd name="connsiteY1017" fmla="*/ 3644892 h 6367455"/>
                <a:gd name="connsiteX1018" fmla="*/ 1208057 w 6891715"/>
                <a:gd name="connsiteY1018" fmla="*/ 3636637 h 6367455"/>
                <a:gd name="connsiteX1019" fmla="*/ 1218852 w 6891715"/>
                <a:gd name="connsiteY1019" fmla="*/ 3627112 h 6367455"/>
                <a:gd name="connsiteX1020" fmla="*/ 1229012 w 6891715"/>
                <a:gd name="connsiteY1020" fmla="*/ 3599489 h 6367455"/>
                <a:gd name="connsiteX1021" fmla="*/ 2722963 w 6891715"/>
                <a:gd name="connsiteY1021" fmla="*/ 3559164 h 6367455"/>
                <a:gd name="connsiteX1022" fmla="*/ 2736813 w 6891715"/>
                <a:gd name="connsiteY1022" fmla="*/ 3571070 h 6367455"/>
                <a:gd name="connsiteX1023" fmla="*/ 2734558 w 6891715"/>
                <a:gd name="connsiteY1023" fmla="*/ 3579759 h 6367455"/>
                <a:gd name="connsiteX1024" fmla="*/ 2724251 w 6891715"/>
                <a:gd name="connsiteY1024" fmla="*/ 3582977 h 6367455"/>
                <a:gd name="connsiteX1025" fmla="*/ 2714588 w 6891715"/>
                <a:gd name="connsiteY1025" fmla="*/ 3577506 h 6367455"/>
                <a:gd name="connsiteX1026" fmla="*/ 2715232 w 6891715"/>
                <a:gd name="connsiteY1026" fmla="*/ 3560773 h 6367455"/>
                <a:gd name="connsiteX1027" fmla="*/ 2492338 w 6891715"/>
                <a:gd name="connsiteY1027" fmla="*/ 3549639 h 6367455"/>
                <a:gd name="connsiteX1028" fmla="*/ 2485435 w 6891715"/>
                <a:gd name="connsiteY1028" fmla="*/ 3560752 h 6367455"/>
                <a:gd name="connsiteX1029" fmla="*/ 2484400 w 6891715"/>
                <a:gd name="connsiteY1029" fmla="*/ 3551741 h 6367455"/>
                <a:gd name="connsiteX1030" fmla="*/ 2463763 w 6891715"/>
                <a:gd name="connsiteY1030" fmla="*/ 3543289 h 6367455"/>
                <a:gd name="connsiteX1031" fmla="*/ 2473288 w 6891715"/>
                <a:gd name="connsiteY1031" fmla="*/ 3549484 h 6367455"/>
                <a:gd name="connsiteX1032" fmla="*/ 2469760 w 6891715"/>
                <a:gd name="connsiteY1032" fmla="*/ 3555989 h 6367455"/>
                <a:gd name="connsiteX1033" fmla="*/ 2922455 w 6891715"/>
                <a:gd name="connsiteY1033" fmla="*/ 3533764 h 6367455"/>
                <a:gd name="connsiteX1034" fmla="*/ 2937199 w 6891715"/>
                <a:gd name="connsiteY1034" fmla="*/ 3536647 h 6367455"/>
                <a:gd name="connsiteX1035" fmla="*/ 2937199 w 6891715"/>
                <a:gd name="connsiteY1035" fmla="*/ 3548500 h 6367455"/>
                <a:gd name="connsiteX1036" fmla="*/ 2943473 w 6891715"/>
                <a:gd name="connsiteY1036" fmla="*/ 3553946 h 6367455"/>
                <a:gd name="connsiteX1037" fmla="*/ 2956021 w 6891715"/>
                <a:gd name="connsiteY1037" fmla="*/ 3552665 h 6367455"/>
                <a:gd name="connsiteX1038" fmla="*/ 2961354 w 6891715"/>
                <a:gd name="connsiteY1038" fmla="*/ 3560033 h 6367455"/>
                <a:gd name="connsiteX1039" fmla="*/ 2959158 w 6891715"/>
                <a:gd name="connsiteY1039" fmla="*/ 3566440 h 6367455"/>
                <a:gd name="connsiteX1040" fmla="*/ 2953825 w 6891715"/>
                <a:gd name="connsiteY1040" fmla="*/ 3573808 h 6367455"/>
                <a:gd name="connsiteX1041" fmla="*/ 2960099 w 6891715"/>
                <a:gd name="connsiteY1041" fmla="*/ 3577011 h 6367455"/>
                <a:gd name="connsiteX1042" fmla="*/ 2967001 w 6891715"/>
                <a:gd name="connsiteY1042" fmla="*/ 3589825 h 6367455"/>
                <a:gd name="connsiteX1043" fmla="*/ 2960727 w 6891715"/>
                <a:gd name="connsiteY1043" fmla="*/ 3595271 h 6367455"/>
                <a:gd name="connsiteX1044" fmla="*/ 2952257 w 6891715"/>
                <a:gd name="connsiteY1044" fmla="*/ 3591106 h 6367455"/>
                <a:gd name="connsiteX1045" fmla="*/ 2943787 w 6891715"/>
                <a:gd name="connsiteY1045" fmla="*/ 3589825 h 6367455"/>
                <a:gd name="connsiteX1046" fmla="*/ 2939709 w 6891715"/>
                <a:gd name="connsiteY1046" fmla="*/ 3595591 h 6367455"/>
                <a:gd name="connsiteX1047" fmla="*/ 2936572 w 6891715"/>
                <a:gd name="connsiteY1047" fmla="*/ 3600397 h 6367455"/>
                <a:gd name="connsiteX1048" fmla="*/ 2933435 w 6891715"/>
                <a:gd name="connsiteY1048" fmla="*/ 3603920 h 6367455"/>
                <a:gd name="connsiteX1049" fmla="*/ 2932180 w 6891715"/>
                <a:gd name="connsiteY1049" fmla="*/ 3604882 h 6367455"/>
                <a:gd name="connsiteX1050" fmla="*/ 2931239 w 6891715"/>
                <a:gd name="connsiteY1050" fmla="*/ 3605202 h 6367455"/>
                <a:gd name="connsiteX1051" fmla="*/ 2930612 w 6891715"/>
                <a:gd name="connsiteY1051" fmla="*/ 3605202 h 6367455"/>
                <a:gd name="connsiteX1052" fmla="*/ 2929357 w 6891715"/>
                <a:gd name="connsiteY1052" fmla="*/ 3605202 h 6367455"/>
                <a:gd name="connsiteX1053" fmla="*/ 2928416 w 6891715"/>
                <a:gd name="connsiteY1053" fmla="*/ 3604561 h 6367455"/>
                <a:gd name="connsiteX1054" fmla="*/ 2928102 w 6891715"/>
                <a:gd name="connsiteY1054" fmla="*/ 3603920 h 6367455"/>
                <a:gd name="connsiteX1055" fmla="*/ 2914613 w 6891715"/>
                <a:gd name="connsiteY1055" fmla="*/ 3592388 h 6367455"/>
                <a:gd name="connsiteX1056" fmla="*/ 2918691 w 6891715"/>
                <a:gd name="connsiteY1056" fmla="*/ 3582777 h 6367455"/>
                <a:gd name="connsiteX1057" fmla="*/ 2924024 w 6891715"/>
                <a:gd name="connsiteY1057" fmla="*/ 3576370 h 6367455"/>
                <a:gd name="connsiteX1058" fmla="*/ 2919318 w 6891715"/>
                <a:gd name="connsiteY1058" fmla="*/ 3566760 h 6367455"/>
                <a:gd name="connsiteX1059" fmla="*/ 2925592 w 6891715"/>
                <a:gd name="connsiteY1059" fmla="*/ 3562595 h 6367455"/>
                <a:gd name="connsiteX1060" fmla="*/ 2936258 w 6891715"/>
                <a:gd name="connsiteY1060" fmla="*/ 3572206 h 6367455"/>
                <a:gd name="connsiteX1061" fmla="*/ 2945669 w 6891715"/>
                <a:gd name="connsiteY1061" fmla="*/ 3569002 h 6367455"/>
                <a:gd name="connsiteX1062" fmla="*/ 2946610 w 6891715"/>
                <a:gd name="connsiteY1062" fmla="*/ 3561314 h 6367455"/>
                <a:gd name="connsiteX1063" fmla="*/ 2931866 w 6891715"/>
                <a:gd name="connsiteY1063" fmla="*/ 3551703 h 6367455"/>
                <a:gd name="connsiteX1064" fmla="*/ 2918377 w 6891715"/>
                <a:gd name="connsiteY1064" fmla="*/ 3550102 h 6367455"/>
                <a:gd name="connsiteX1065" fmla="*/ 2917122 w 6891715"/>
                <a:gd name="connsiteY1065" fmla="*/ 3541452 h 6367455"/>
                <a:gd name="connsiteX1066" fmla="*/ 2474421 w 6891715"/>
                <a:gd name="connsiteY1066" fmla="*/ 3527414 h 6367455"/>
                <a:gd name="connsiteX1067" fmla="*/ 2483607 w 6891715"/>
                <a:gd name="connsiteY1067" fmla="*/ 3527414 h 6367455"/>
                <a:gd name="connsiteX1068" fmla="*/ 2485988 w 6891715"/>
                <a:gd name="connsiteY1068" fmla="*/ 3538409 h 6367455"/>
                <a:gd name="connsiteX1069" fmla="*/ 2479524 w 6891715"/>
                <a:gd name="connsiteY1069" fmla="*/ 3544877 h 6367455"/>
                <a:gd name="connsiteX1070" fmla="*/ 2471700 w 6891715"/>
                <a:gd name="connsiteY1070" fmla="*/ 3536145 h 6367455"/>
                <a:gd name="connsiteX1071" fmla="*/ 2643150 w 6891715"/>
                <a:gd name="connsiteY1071" fmla="*/ 3494076 h 6367455"/>
                <a:gd name="connsiteX1072" fmla="*/ 2665375 w 6891715"/>
                <a:gd name="connsiteY1072" fmla="*/ 3502206 h 6367455"/>
                <a:gd name="connsiteX1073" fmla="*/ 2662200 w 6891715"/>
                <a:gd name="connsiteY1073" fmla="*/ 3514714 h 6367455"/>
                <a:gd name="connsiteX1074" fmla="*/ 2649500 w 6891715"/>
                <a:gd name="connsiteY1074" fmla="*/ 3510649 h 6367455"/>
                <a:gd name="connsiteX1075" fmla="*/ 2724430 w 6891715"/>
                <a:gd name="connsiteY1075" fmla="*/ 3492489 h 6367455"/>
                <a:gd name="connsiteX1076" fmla="*/ 2735543 w 6891715"/>
                <a:gd name="connsiteY1076" fmla="*/ 3498204 h 6367455"/>
                <a:gd name="connsiteX1077" fmla="*/ 2744115 w 6891715"/>
                <a:gd name="connsiteY1077" fmla="*/ 3502331 h 6367455"/>
                <a:gd name="connsiteX1078" fmla="*/ 2748878 w 6891715"/>
                <a:gd name="connsiteY1078" fmla="*/ 3504871 h 6367455"/>
                <a:gd name="connsiteX1079" fmla="*/ 2751100 w 6891715"/>
                <a:gd name="connsiteY1079" fmla="*/ 3505189 h 6367455"/>
                <a:gd name="connsiteX1080" fmla="*/ 2753958 w 6891715"/>
                <a:gd name="connsiteY1080" fmla="*/ 3505189 h 6367455"/>
                <a:gd name="connsiteX1081" fmla="*/ 2761260 w 6891715"/>
                <a:gd name="connsiteY1081" fmla="*/ 3505189 h 6367455"/>
                <a:gd name="connsiteX1082" fmla="*/ 2768880 w 6891715"/>
                <a:gd name="connsiteY1082" fmla="*/ 3505506 h 6367455"/>
                <a:gd name="connsiteX1083" fmla="*/ 2771738 w 6891715"/>
                <a:gd name="connsiteY1083" fmla="*/ 3505824 h 6367455"/>
                <a:gd name="connsiteX1084" fmla="*/ 2773325 w 6891715"/>
                <a:gd name="connsiteY1084" fmla="*/ 3506776 h 6367455"/>
                <a:gd name="connsiteX1085" fmla="*/ 2774595 w 6891715"/>
                <a:gd name="connsiteY1085" fmla="*/ 3508046 h 6367455"/>
                <a:gd name="connsiteX1086" fmla="*/ 2775548 w 6891715"/>
                <a:gd name="connsiteY1086" fmla="*/ 3510269 h 6367455"/>
                <a:gd name="connsiteX1087" fmla="*/ 2776183 w 6891715"/>
                <a:gd name="connsiteY1087" fmla="*/ 3512809 h 6367455"/>
                <a:gd name="connsiteX1088" fmla="*/ 2776818 w 6891715"/>
                <a:gd name="connsiteY1088" fmla="*/ 3515349 h 6367455"/>
                <a:gd name="connsiteX1089" fmla="*/ 2777770 w 6891715"/>
                <a:gd name="connsiteY1089" fmla="*/ 3520429 h 6367455"/>
                <a:gd name="connsiteX1090" fmla="*/ 2778088 w 6891715"/>
                <a:gd name="connsiteY1090" fmla="*/ 3522651 h 6367455"/>
                <a:gd name="connsiteX1091" fmla="*/ 2784438 w 6891715"/>
                <a:gd name="connsiteY1091" fmla="*/ 3536939 h 6367455"/>
                <a:gd name="connsiteX1092" fmla="*/ 2762213 w 6891715"/>
                <a:gd name="connsiteY1092" fmla="*/ 3536304 h 6367455"/>
                <a:gd name="connsiteX1093" fmla="*/ 2744115 w 6891715"/>
                <a:gd name="connsiteY1093" fmla="*/ 3536304 h 6367455"/>
                <a:gd name="connsiteX1094" fmla="*/ 2737765 w 6891715"/>
                <a:gd name="connsiteY1094" fmla="*/ 3529319 h 6367455"/>
                <a:gd name="connsiteX1095" fmla="*/ 2713317 w 6891715"/>
                <a:gd name="connsiteY1095" fmla="*/ 3520746 h 6367455"/>
                <a:gd name="connsiteX1096" fmla="*/ 2713317 w 6891715"/>
                <a:gd name="connsiteY1096" fmla="*/ 3513761 h 6367455"/>
                <a:gd name="connsiteX1097" fmla="*/ 2728240 w 6891715"/>
                <a:gd name="connsiteY1097" fmla="*/ 3512174 h 6367455"/>
                <a:gd name="connsiteX1098" fmla="*/ 2713317 w 6891715"/>
                <a:gd name="connsiteY1098" fmla="*/ 3502014 h 6367455"/>
                <a:gd name="connsiteX1099" fmla="*/ 2713000 w 6891715"/>
                <a:gd name="connsiteY1099" fmla="*/ 3495664 h 6367455"/>
                <a:gd name="connsiteX1100" fmla="*/ 2782388 w 6891715"/>
                <a:gd name="connsiteY1100" fmla="*/ 3486139 h 6367455"/>
                <a:gd name="connsiteX1101" fmla="*/ 2791163 w 6891715"/>
                <a:gd name="connsiteY1101" fmla="*/ 3498169 h 6367455"/>
                <a:gd name="connsiteX1102" fmla="*/ 2801888 w 6891715"/>
                <a:gd name="connsiteY1102" fmla="*/ 3491666 h 6367455"/>
                <a:gd name="connsiteX1103" fmla="*/ 2816188 w 6891715"/>
                <a:gd name="connsiteY1103" fmla="*/ 3506623 h 6367455"/>
                <a:gd name="connsiteX1104" fmla="*/ 2806113 w 6891715"/>
                <a:gd name="connsiteY1104" fmla="*/ 3520605 h 6367455"/>
                <a:gd name="connsiteX1105" fmla="*/ 2798963 w 6891715"/>
                <a:gd name="connsiteY1105" fmla="*/ 3530359 h 6367455"/>
                <a:gd name="connsiteX1106" fmla="*/ 2791488 w 6891715"/>
                <a:gd name="connsiteY1106" fmla="*/ 3540114 h 6367455"/>
                <a:gd name="connsiteX1107" fmla="*/ 2784663 w 6891715"/>
                <a:gd name="connsiteY1107" fmla="*/ 3519955 h 6367455"/>
                <a:gd name="connsiteX1108" fmla="*/ 2787913 w 6891715"/>
                <a:gd name="connsiteY1108" fmla="*/ 3512151 h 6367455"/>
                <a:gd name="connsiteX1109" fmla="*/ 2774913 w 6891715"/>
                <a:gd name="connsiteY1109" fmla="*/ 3487765 h 6367455"/>
                <a:gd name="connsiteX1110" fmla="*/ 2829351 w 6891715"/>
                <a:gd name="connsiteY1110" fmla="*/ 3475026 h 6367455"/>
                <a:gd name="connsiteX1111" fmla="*/ 2856571 w 6891715"/>
                <a:gd name="connsiteY1111" fmla="*/ 3483401 h 6367455"/>
                <a:gd name="connsiteX1112" fmla="*/ 2860638 w 6891715"/>
                <a:gd name="connsiteY1112" fmla="*/ 3490226 h 6367455"/>
                <a:gd name="connsiteX1113" fmla="*/ 2848123 w 6891715"/>
                <a:gd name="connsiteY1113" fmla="*/ 3488675 h 6367455"/>
                <a:gd name="connsiteX1114" fmla="*/ 2837798 w 6891715"/>
                <a:gd name="connsiteY1114" fmla="*/ 3492708 h 6367455"/>
                <a:gd name="connsiteX1115" fmla="*/ 2828725 w 6891715"/>
                <a:gd name="connsiteY1115" fmla="*/ 3502014 h 6367455"/>
                <a:gd name="connsiteX1116" fmla="*/ 2817775 w 6891715"/>
                <a:gd name="connsiteY1116" fmla="*/ 3492708 h 6367455"/>
                <a:gd name="connsiteX1117" fmla="*/ 2834670 w 6891715"/>
                <a:gd name="connsiteY1117" fmla="*/ 3485573 h 6367455"/>
                <a:gd name="connsiteX1118" fmla="*/ 2682838 w 6891715"/>
                <a:gd name="connsiteY1118" fmla="*/ 3473439 h 6367455"/>
                <a:gd name="connsiteX1119" fmla="*/ 2673630 w 6891715"/>
                <a:gd name="connsiteY1119" fmla="*/ 3492489 h 6367455"/>
                <a:gd name="connsiteX1120" fmla="*/ 2670138 w 6891715"/>
                <a:gd name="connsiteY1120" fmla="*/ 3482964 h 6367455"/>
                <a:gd name="connsiteX1121" fmla="*/ 2591080 w 6891715"/>
                <a:gd name="connsiteY1121" fmla="*/ 3467089 h 6367455"/>
                <a:gd name="connsiteX1122" fmla="*/ 2613622 w 6891715"/>
                <a:gd name="connsiteY1122" fmla="*/ 3486353 h 6367455"/>
                <a:gd name="connsiteX1123" fmla="*/ 2614575 w 6891715"/>
                <a:gd name="connsiteY1123" fmla="*/ 3495822 h 6367455"/>
                <a:gd name="connsiteX1124" fmla="*/ 2607590 w 6891715"/>
                <a:gd name="connsiteY1124" fmla="*/ 3513127 h 6367455"/>
                <a:gd name="connsiteX1125" fmla="*/ 2592667 w 6891715"/>
                <a:gd name="connsiteY1125" fmla="*/ 3501699 h 6367455"/>
                <a:gd name="connsiteX1126" fmla="*/ 2593302 w 6891715"/>
                <a:gd name="connsiteY1126" fmla="*/ 3495169 h 6367455"/>
                <a:gd name="connsiteX1127" fmla="*/ 2589175 w 6891715"/>
                <a:gd name="connsiteY1127" fmla="*/ 3480802 h 6367455"/>
                <a:gd name="connsiteX1128" fmla="*/ 2594255 w 6891715"/>
                <a:gd name="connsiteY1128" fmla="*/ 3479823 h 6367455"/>
                <a:gd name="connsiteX1129" fmla="*/ 2706015 w 6891715"/>
                <a:gd name="connsiteY1129" fmla="*/ 3457564 h 6367455"/>
                <a:gd name="connsiteX1130" fmla="*/ 2706650 w 6891715"/>
                <a:gd name="connsiteY1130" fmla="*/ 3471153 h 6367455"/>
                <a:gd name="connsiteX1131" fmla="*/ 2699030 w 6891715"/>
                <a:gd name="connsiteY1131" fmla="*/ 3490747 h 6367455"/>
                <a:gd name="connsiteX1132" fmla="*/ 2687917 w 6891715"/>
                <a:gd name="connsiteY1132" fmla="*/ 3516346 h 6367455"/>
                <a:gd name="connsiteX1133" fmla="*/ 2680297 w 6891715"/>
                <a:gd name="connsiteY1133" fmla="*/ 3525827 h 6367455"/>
                <a:gd name="connsiteX1134" fmla="*/ 2678075 w 6891715"/>
                <a:gd name="connsiteY1134" fmla="*/ 3512237 h 6367455"/>
                <a:gd name="connsiteX1135" fmla="*/ 2680297 w 6891715"/>
                <a:gd name="connsiteY1135" fmla="*/ 3496436 h 6367455"/>
                <a:gd name="connsiteX1136" fmla="*/ 2688552 w 6891715"/>
                <a:gd name="connsiteY1136" fmla="*/ 3480634 h 6367455"/>
                <a:gd name="connsiteX1137" fmla="*/ 2475289 w 6891715"/>
                <a:gd name="connsiteY1137" fmla="*/ 3449626 h 6367455"/>
                <a:gd name="connsiteX1138" fmla="*/ 2478050 w 6891715"/>
                <a:gd name="connsiteY1138" fmla="*/ 3458932 h 6367455"/>
                <a:gd name="connsiteX1139" fmla="*/ 2477222 w 6891715"/>
                <a:gd name="connsiteY1139" fmla="*/ 3468238 h 6367455"/>
                <a:gd name="connsiteX1140" fmla="*/ 2471700 w 6891715"/>
                <a:gd name="connsiteY1140" fmla="*/ 3476614 h 6367455"/>
                <a:gd name="connsiteX1141" fmla="*/ 2471700 w 6891715"/>
                <a:gd name="connsiteY1141" fmla="*/ 3466377 h 6367455"/>
                <a:gd name="connsiteX1142" fmla="*/ 967714 w 6891715"/>
                <a:gd name="connsiteY1142" fmla="*/ 3435339 h 6367455"/>
                <a:gd name="connsiteX1143" fmla="*/ 989940 w 6891715"/>
                <a:gd name="connsiteY1143" fmla="*/ 3455054 h 6367455"/>
                <a:gd name="connsiteX1144" fmla="*/ 985812 w 6891715"/>
                <a:gd name="connsiteY1144" fmla="*/ 3462368 h 6367455"/>
                <a:gd name="connsiteX1145" fmla="*/ 968032 w 6891715"/>
                <a:gd name="connsiteY1145" fmla="*/ 3473180 h 6367455"/>
                <a:gd name="connsiteX1146" fmla="*/ 962634 w 6891715"/>
                <a:gd name="connsiteY1146" fmla="*/ 3489079 h 6367455"/>
                <a:gd name="connsiteX1147" fmla="*/ 967080 w 6891715"/>
                <a:gd name="connsiteY1147" fmla="*/ 3491305 h 6367455"/>
                <a:gd name="connsiteX1148" fmla="*/ 958824 w 6891715"/>
                <a:gd name="connsiteY1148" fmla="*/ 3496075 h 6367455"/>
                <a:gd name="connsiteX1149" fmla="*/ 959459 w 6891715"/>
                <a:gd name="connsiteY1149" fmla="*/ 3513883 h 6367455"/>
                <a:gd name="connsiteX1150" fmla="*/ 958921 w 6891715"/>
                <a:gd name="connsiteY1150" fmla="*/ 3514329 h 6367455"/>
                <a:gd name="connsiteX1151" fmla="*/ 960134 w 6891715"/>
                <a:gd name="connsiteY1151" fmla="*/ 3514827 h 6367455"/>
                <a:gd name="connsiteX1152" fmla="*/ 960018 w 6891715"/>
                <a:gd name="connsiteY1152" fmla="*/ 3496616 h 6367455"/>
                <a:gd name="connsiteX1153" fmla="*/ 968262 w 6891715"/>
                <a:gd name="connsiteY1153" fmla="*/ 3491854 h 6367455"/>
                <a:gd name="connsiteX1154" fmla="*/ 983166 w 6891715"/>
                <a:gd name="connsiteY1154" fmla="*/ 3482329 h 6367455"/>
                <a:gd name="connsiteX1155" fmla="*/ 991410 w 6891715"/>
                <a:gd name="connsiteY1155" fmla="*/ 3468359 h 6367455"/>
                <a:gd name="connsiteX1156" fmla="*/ 995838 w 6891715"/>
                <a:gd name="connsiteY1156" fmla="*/ 3472804 h 6367455"/>
                <a:gd name="connsiteX1157" fmla="*/ 1009154 w 6891715"/>
                <a:gd name="connsiteY1157" fmla="*/ 3465819 h 6367455"/>
                <a:gd name="connsiteX1158" fmla="*/ 1019621 w 6891715"/>
                <a:gd name="connsiteY1158" fmla="*/ 3457564 h 6367455"/>
                <a:gd name="connsiteX1159" fmla="*/ 1064328 w 6891715"/>
                <a:gd name="connsiteY1159" fmla="*/ 3458199 h 6367455"/>
                <a:gd name="connsiteX1160" fmla="*/ 1077011 w 6891715"/>
                <a:gd name="connsiteY1160" fmla="*/ 3466771 h 6367455"/>
                <a:gd name="connsiteX1161" fmla="*/ 1089060 w 6891715"/>
                <a:gd name="connsiteY1161" fmla="*/ 3499156 h 6367455"/>
                <a:gd name="connsiteX1162" fmla="*/ 1101744 w 6891715"/>
                <a:gd name="connsiteY1162" fmla="*/ 3523287 h 6367455"/>
                <a:gd name="connsiteX1163" fmla="*/ 1111257 w 6891715"/>
                <a:gd name="connsiteY1163" fmla="*/ 3532494 h 6367455"/>
                <a:gd name="connsiteX1164" fmla="*/ 1110306 w 6891715"/>
                <a:gd name="connsiteY1164" fmla="*/ 3537892 h 6367455"/>
                <a:gd name="connsiteX1165" fmla="*/ 1099842 w 6891715"/>
                <a:gd name="connsiteY1165" fmla="*/ 3546147 h 6367455"/>
                <a:gd name="connsiteX1166" fmla="*/ 1088427 w 6891715"/>
                <a:gd name="connsiteY1166" fmla="*/ 3560434 h 6367455"/>
                <a:gd name="connsiteX1167" fmla="*/ 1092549 w 6891715"/>
                <a:gd name="connsiteY1167" fmla="*/ 3570594 h 6367455"/>
                <a:gd name="connsiteX1168" fmla="*/ 1097939 w 6891715"/>
                <a:gd name="connsiteY1168" fmla="*/ 3561069 h 6367455"/>
                <a:gd name="connsiteX1169" fmla="*/ 1113794 w 6891715"/>
                <a:gd name="connsiteY1169" fmla="*/ 3549322 h 6367455"/>
                <a:gd name="connsiteX1170" fmla="*/ 1125526 w 6891715"/>
                <a:gd name="connsiteY1170" fmla="*/ 3549322 h 6367455"/>
                <a:gd name="connsiteX1171" fmla="*/ 1138210 w 6891715"/>
                <a:gd name="connsiteY1171" fmla="*/ 3559799 h 6367455"/>
                <a:gd name="connsiteX1172" fmla="*/ 1135990 w 6891715"/>
                <a:gd name="connsiteY1172" fmla="*/ 3569324 h 6367455"/>
                <a:gd name="connsiteX1173" fmla="*/ 1141381 w 6891715"/>
                <a:gd name="connsiteY1173" fmla="*/ 3587422 h 6367455"/>
                <a:gd name="connsiteX1174" fmla="*/ 1135356 w 6891715"/>
                <a:gd name="connsiteY1174" fmla="*/ 3594724 h 6367455"/>
                <a:gd name="connsiteX1175" fmla="*/ 1125843 w 6891715"/>
                <a:gd name="connsiteY1175" fmla="*/ 3590597 h 6367455"/>
                <a:gd name="connsiteX1176" fmla="*/ 1123306 w 6891715"/>
                <a:gd name="connsiteY1176" fmla="*/ 3571229 h 6367455"/>
                <a:gd name="connsiteX1177" fmla="*/ 1117916 w 6891715"/>
                <a:gd name="connsiteY1177" fmla="*/ 3574404 h 6367455"/>
                <a:gd name="connsiteX1178" fmla="*/ 1120453 w 6891715"/>
                <a:gd name="connsiteY1178" fmla="*/ 3597899 h 6367455"/>
                <a:gd name="connsiteX1179" fmla="*/ 1129014 w 6891715"/>
                <a:gd name="connsiteY1179" fmla="*/ 3601074 h 6367455"/>
                <a:gd name="connsiteX1180" fmla="*/ 1126794 w 6891715"/>
                <a:gd name="connsiteY1180" fmla="*/ 3611234 h 6367455"/>
                <a:gd name="connsiteX1181" fmla="*/ 1120453 w 6891715"/>
                <a:gd name="connsiteY1181" fmla="*/ 3622029 h 6367455"/>
                <a:gd name="connsiteX1182" fmla="*/ 1102696 w 6891715"/>
                <a:gd name="connsiteY1182" fmla="*/ 3624569 h 6367455"/>
                <a:gd name="connsiteX1183" fmla="*/ 1099525 w 6891715"/>
                <a:gd name="connsiteY1183" fmla="*/ 3629649 h 6367455"/>
                <a:gd name="connsiteX1184" fmla="*/ 1099525 w 6891715"/>
                <a:gd name="connsiteY1184" fmla="*/ 3643619 h 6367455"/>
                <a:gd name="connsiteX1185" fmla="*/ 1098252 w 6891715"/>
                <a:gd name="connsiteY1185" fmla="*/ 3643570 h 6367455"/>
                <a:gd name="connsiteX1186" fmla="*/ 1091214 w 6891715"/>
                <a:gd name="connsiteY1186" fmla="*/ 3650619 h 6367455"/>
                <a:gd name="connsiteX1187" fmla="*/ 1084229 w 6891715"/>
                <a:gd name="connsiteY1187" fmla="*/ 3656978 h 6367455"/>
                <a:gd name="connsiteX1188" fmla="*/ 1075656 w 6891715"/>
                <a:gd name="connsiteY1188" fmla="*/ 3662384 h 6367455"/>
                <a:gd name="connsiteX1189" fmla="*/ 1075339 w 6891715"/>
                <a:gd name="connsiteY1189" fmla="*/ 3663020 h 6367455"/>
                <a:gd name="connsiteX1190" fmla="*/ 1075022 w 6891715"/>
                <a:gd name="connsiteY1190" fmla="*/ 3663338 h 6367455"/>
                <a:gd name="connsiteX1191" fmla="*/ 1074069 w 6891715"/>
                <a:gd name="connsiteY1191" fmla="*/ 3663974 h 6367455"/>
                <a:gd name="connsiteX1192" fmla="*/ 1073116 w 6891715"/>
                <a:gd name="connsiteY1192" fmla="*/ 3664928 h 6367455"/>
                <a:gd name="connsiteX1193" fmla="*/ 1071846 w 6891715"/>
                <a:gd name="connsiteY1193" fmla="*/ 3664928 h 6367455"/>
                <a:gd name="connsiteX1194" fmla="*/ 1069624 w 6891715"/>
                <a:gd name="connsiteY1194" fmla="*/ 3664928 h 6367455"/>
                <a:gd name="connsiteX1195" fmla="*/ 1067084 w 6891715"/>
                <a:gd name="connsiteY1195" fmla="*/ 3664610 h 6367455"/>
                <a:gd name="connsiteX1196" fmla="*/ 1062322 w 6891715"/>
                <a:gd name="connsiteY1196" fmla="*/ 3663020 h 6367455"/>
                <a:gd name="connsiteX1197" fmla="*/ 1058829 w 6891715"/>
                <a:gd name="connsiteY1197" fmla="*/ 3661748 h 6367455"/>
                <a:gd name="connsiteX1198" fmla="*/ 1056608 w 6891715"/>
                <a:gd name="connsiteY1198" fmla="*/ 3660158 h 6367455"/>
                <a:gd name="connsiteX1199" fmla="*/ 1053430 w 6891715"/>
                <a:gd name="connsiteY1199" fmla="*/ 3671924 h 6367455"/>
                <a:gd name="connsiteX1200" fmla="*/ 1058829 w 6891715"/>
                <a:gd name="connsiteY1200" fmla="*/ 3705631 h 6367455"/>
                <a:gd name="connsiteX1201" fmla="*/ 1075339 w 6891715"/>
                <a:gd name="connsiteY1201" fmla="*/ 3726618 h 6367455"/>
                <a:gd name="connsiteX1202" fmla="*/ 1065813 w 6891715"/>
                <a:gd name="connsiteY1202" fmla="*/ 3745698 h 6367455"/>
                <a:gd name="connsiteX1203" fmla="*/ 1071211 w 6891715"/>
                <a:gd name="connsiteY1203" fmla="*/ 3771137 h 6367455"/>
                <a:gd name="connsiteX1204" fmla="*/ 1085499 w 6891715"/>
                <a:gd name="connsiteY1204" fmla="*/ 3832191 h 6367455"/>
                <a:gd name="connsiteX1205" fmla="*/ 1076291 w 6891715"/>
                <a:gd name="connsiteY1205" fmla="*/ 3856359 h 6367455"/>
                <a:gd name="connsiteX1206" fmla="*/ 1058512 w 6891715"/>
                <a:gd name="connsiteY1206" fmla="*/ 3904057 h 6367455"/>
                <a:gd name="connsiteX1207" fmla="*/ 1054703 w 6891715"/>
                <a:gd name="connsiteY1207" fmla="*/ 3919957 h 6367455"/>
                <a:gd name="connsiteX1208" fmla="*/ 1045176 w 6891715"/>
                <a:gd name="connsiteY1208" fmla="*/ 3919957 h 6367455"/>
                <a:gd name="connsiteX1209" fmla="*/ 1047398 w 6891715"/>
                <a:gd name="connsiteY1209" fmla="*/ 3927271 h 6367455"/>
                <a:gd name="connsiteX1210" fmla="*/ 1061051 w 6891715"/>
                <a:gd name="connsiteY1210" fmla="*/ 3946032 h 6367455"/>
                <a:gd name="connsiteX1211" fmla="*/ 1047398 w 6891715"/>
                <a:gd name="connsiteY1211" fmla="*/ 3948576 h 6367455"/>
                <a:gd name="connsiteX1212" fmla="*/ 1026443 w 6891715"/>
                <a:gd name="connsiteY1212" fmla="*/ 3943170 h 6367455"/>
                <a:gd name="connsiteX1213" fmla="*/ 1005171 w 6891715"/>
                <a:gd name="connsiteY1213" fmla="*/ 3951120 h 6367455"/>
                <a:gd name="connsiteX1214" fmla="*/ 1001043 w 6891715"/>
                <a:gd name="connsiteY1214" fmla="*/ 3935220 h 6367455"/>
                <a:gd name="connsiteX1215" fmla="*/ 993433 w 6891715"/>
                <a:gd name="connsiteY1215" fmla="*/ 3940308 h 6367455"/>
                <a:gd name="connsiteX1216" fmla="*/ 987082 w 6891715"/>
                <a:gd name="connsiteY1216" fmla="*/ 3954300 h 6367455"/>
                <a:gd name="connsiteX1217" fmla="*/ 955649 w 6891715"/>
                <a:gd name="connsiteY1217" fmla="*/ 3964157 h 6367455"/>
                <a:gd name="connsiteX1218" fmla="*/ 934376 w 6891715"/>
                <a:gd name="connsiteY1218" fmla="*/ 3975923 h 6367455"/>
                <a:gd name="connsiteX1219" fmla="*/ 925169 w 6891715"/>
                <a:gd name="connsiteY1219" fmla="*/ 3988643 h 6367455"/>
                <a:gd name="connsiteX1220" fmla="*/ 913738 w 6891715"/>
                <a:gd name="connsiteY1220" fmla="*/ 3985463 h 6367455"/>
                <a:gd name="connsiteX1221" fmla="*/ 907071 w 6891715"/>
                <a:gd name="connsiteY1221" fmla="*/ 3998182 h 6367455"/>
                <a:gd name="connsiteX1222" fmla="*/ 893418 w 6891715"/>
                <a:gd name="connsiteY1222" fmla="*/ 4000726 h 6367455"/>
                <a:gd name="connsiteX1223" fmla="*/ 882940 w 6891715"/>
                <a:gd name="connsiteY1223" fmla="*/ 4010266 h 6367455"/>
                <a:gd name="connsiteX1224" fmla="*/ 873098 w 6891715"/>
                <a:gd name="connsiteY1224" fmla="*/ 4001680 h 6367455"/>
                <a:gd name="connsiteX1225" fmla="*/ 877543 w 6891715"/>
                <a:gd name="connsiteY1225" fmla="*/ 3986735 h 6367455"/>
                <a:gd name="connsiteX1226" fmla="*/ 869922 w 6891715"/>
                <a:gd name="connsiteY1226" fmla="*/ 3993095 h 6367455"/>
                <a:gd name="connsiteX1227" fmla="*/ 862620 w 6891715"/>
                <a:gd name="connsiteY1227" fmla="*/ 3992459 h 6367455"/>
                <a:gd name="connsiteX1228" fmla="*/ 859762 w 6891715"/>
                <a:gd name="connsiteY1228" fmla="*/ 4004224 h 6367455"/>
                <a:gd name="connsiteX1229" fmla="*/ 865795 w 6891715"/>
                <a:gd name="connsiteY1229" fmla="*/ 4004860 h 6367455"/>
                <a:gd name="connsiteX1230" fmla="*/ 864208 w 6891715"/>
                <a:gd name="connsiteY1230" fmla="*/ 4013446 h 6367455"/>
                <a:gd name="connsiteX1231" fmla="*/ 867382 w 6891715"/>
                <a:gd name="connsiteY1231" fmla="*/ 4022986 h 6367455"/>
                <a:gd name="connsiteX1232" fmla="*/ 849285 w 6891715"/>
                <a:gd name="connsiteY1232" fmla="*/ 4022032 h 6367455"/>
                <a:gd name="connsiteX1233" fmla="*/ 843888 w 6891715"/>
                <a:gd name="connsiteY1233" fmla="*/ 4031571 h 6367455"/>
                <a:gd name="connsiteX1234" fmla="*/ 832140 w 6891715"/>
                <a:gd name="connsiteY1234" fmla="*/ 4031889 h 6367455"/>
                <a:gd name="connsiteX1235" fmla="*/ 825155 w 6891715"/>
                <a:gd name="connsiteY1235" fmla="*/ 4042383 h 6367455"/>
                <a:gd name="connsiteX1236" fmla="*/ 813407 w 6891715"/>
                <a:gd name="connsiteY1236" fmla="*/ 4045563 h 6367455"/>
                <a:gd name="connsiteX1237" fmla="*/ 799754 w 6891715"/>
                <a:gd name="connsiteY1237" fmla="*/ 4050015 h 6367455"/>
                <a:gd name="connsiteX1238" fmla="*/ 769909 w 6891715"/>
                <a:gd name="connsiteY1238" fmla="*/ 4045881 h 6367455"/>
                <a:gd name="connsiteX1239" fmla="*/ 762607 w 6891715"/>
                <a:gd name="connsiteY1239" fmla="*/ 4042701 h 6367455"/>
                <a:gd name="connsiteX1240" fmla="*/ 756575 w 6891715"/>
                <a:gd name="connsiteY1240" fmla="*/ 4048107 h 6367455"/>
                <a:gd name="connsiteX1241" fmla="*/ 737526 w 6891715"/>
                <a:gd name="connsiteY1241" fmla="*/ 4052877 h 6367455"/>
                <a:gd name="connsiteX1242" fmla="*/ 737526 w 6891715"/>
                <a:gd name="connsiteY1242" fmla="*/ 4045245 h 6367455"/>
                <a:gd name="connsiteX1243" fmla="*/ 725779 w 6891715"/>
                <a:gd name="connsiteY1243" fmla="*/ 4042065 h 6367455"/>
                <a:gd name="connsiteX1244" fmla="*/ 735938 w 6891715"/>
                <a:gd name="connsiteY1244" fmla="*/ 4033479 h 6367455"/>
                <a:gd name="connsiteX1245" fmla="*/ 743558 w 6891715"/>
                <a:gd name="connsiteY1245" fmla="*/ 4033479 h 6367455"/>
                <a:gd name="connsiteX1246" fmla="*/ 764512 w 6891715"/>
                <a:gd name="connsiteY1246" fmla="*/ 4022986 h 6367455"/>
                <a:gd name="connsiteX1247" fmla="*/ 750860 w 6891715"/>
                <a:gd name="connsiteY1247" fmla="*/ 4020760 h 6367455"/>
                <a:gd name="connsiteX1248" fmla="*/ 758162 w 6891715"/>
                <a:gd name="connsiteY1248" fmla="*/ 4013446 h 6367455"/>
                <a:gd name="connsiteX1249" fmla="*/ 735938 w 6891715"/>
                <a:gd name="connsiteY1249" fmla="*/ 4019806 h 6367455"/>
                <a:gd name="connsiteX1250" fmla="*/ 724191 w 6891715"/>
                <a:gd name="connsiteY1250" fmla="*/ 4021396 h 6367455"/>
                <a:gd name="connsiteX1251" fmla="*/ 714667 w 6891715"/>
                <a:gd name="connsiteY1251" fmla="*/ 4031889 h 6367455"/>
                <a:gd name="connsiteX1252" fmla="*/ 704507 w 6891715"/>
                <a:gd name="connsiteY1252" fmla="*/ 4040475 h 6367455"/>
                <a:gd name="connsiteX1253" fmla="*/ 691809 w 6891715"/>
                <a:gd name="connsiteY1253" fmla="*/ 4039203 h 6367455"/>
                <a:gd name="connsiteX1254" fmla="*/ 707683 w 6891715"/>
                <a:gd name="connsiteY1254" fmla="*/ 4032843 h 6367455"/>
                <a:gd name="connsiteX1255" fmla="*/ 716889 w 6891715"/>
                <a:gd name="connsiteY1255" fmla="*/ 4012810 h 6367455"/>
                <a:gd name="connsiteX1256" fmla="*/ 739113 w 6891715"/>
                <a:gd name="connsiteY1256" fmla="*/ 4005178 h 6367455"/>
                <a:gd name="connsiteX1257" fmla="*/ 744193 w 6891715"/>
                <a:gd name="connsiteY1257" fmla="*/ 4001044 h 6367455"/>
                <a:gd name="connsiteX1258" fmla="*/ 733399 w 6891715"/>
                <a:gd name="connsiteY1258" fmla="*/ 3994685 h 6367455"/>
                <a:gd name="connsiteX1259" fmla="*/ 710540 w 6891715"/>
                <a:gd name="connsiteY1259" fmla="*/ 4005178 h 6367455"/>
                <a:gd name="connsiteX1260" fmla="*/ 703238 w 6891715"/>
                <a:gd name="connsiteY1260" fmla="*/ 4010584 h 6367455"/>
                <a:gd name="connsiteX1261" fmla="*/ 693396 w 6891715"/>
                <a:gd name="connsiteY1261" fmla="*/ 3999136 h 6367455"/>
                <a:gd name="connsiteX1262" fmla="*/ 673394 w 6891715"/>
                <a:gd name="connsiteY1262" fmla="*/ 4000408 h 6367455"/>
                <a:gd name="connsiteX1263" fmla="*/ 686093 w 6891715"/>
                <a:gd name="connsiteY1263" fmla="*/ 3986417 h 6367455"/>
                <a:gd name="connsiteX1264" fmla="*/ 703873 w 6891715"/>
                <a:gd name="connsiteY1264" fmla="*/ 3973697 h 6367455"/>
                <a:gd name="connsiteX1265" fmla="*/ 712444 w 6891715"/>
                <a:gd name="connsiteY1265" fmla="*/ 3970517 h 6367455"/>
                <a:gd name="connsiteX1266" fmla="*/ 728319 w 6891715"/>
                <a:gd name="connsiteY1266" fmla="*/ 3965111 h 6367455"/>
                <a:gd name="connsiteX1267" fmla="*/ 726097 w 6891715"/>
                <a:gd name="connsiteY1267" fmla="*/ 3960978 h 6367455"/>
                <a:gd name="connsiteX1268" fmla="*/ 713397 w 6891715"/>
                <a:gd name="connsiteY1268" fmla="*/ 3960978 h 6367455"/>
                <a:gd name="connsiteX1269" fmla="*/ 697523 w 6891715"/>
                <a:gd name="connsiteY1269" fmla="*/ 3959388 h 6367455"/>
                <a:gd name="connsiteX1270" fmla="*/ 671807 w 6891715"/>
                <a:gd name="connsiteY1270" fmla="*/ 3958116 h 6367455"/>
                <a:gd name="connsiteX1271" fmla="*/ 666727 w 6891715"/>
                <a:gd name="connsiteY1271" fmla="*/ 3950166 h 6367455"/>
                <a:gd name="connsiteX1272" fmla="*/ 671489 w 6891715"/>
                <a:gd name="connsiteY1272" fmla="*/ 3936174 h 6367455"/>
                <a:gd name="connsiteX1273" fmla="*/ 679109 w 6891715"/>
                <a:gd name="connsiteY1273" fmla="*/ 3935220 h 6367455"/>
                <a:gd name="connsiteX1274" fmla="*/ 702286 w 6891715"/>
                <a:gd name="connsiteY1274" fmla="*/ 3929496 h 6367455"/>
                <a:gd name="connsiteX1275" fmla="*/ 695936 w 6891715"/>
                <a:gd name="connsiteY1275" fmla="*/ 3944442 h 6367455"/>
                <a:gd name="connsiteX1276" fmla="*/ 708635 w 6891715"/>
                <a:gd name="connsiteY1276" fmla="*/ 3933630 h 6367455"/>
                <a:gd name="connsiteX1277" fmla="*/ 714032 w 6891715"/>
                <a:gd name="connsiteY1277" fmla="*/ 3941898 h 6367455"/>
                <a:gd name="connsiteX1278" fmla="*/ 723556 w 6891715"/>
                <a:gd name="connsiteY1278" fmla="*/ 3945078 h 6367455"/>
                <a:gd name="connsiteX1279" fmla="*/ 744828 w 6891715"/>
                <a:gd name="connsiteY1279" fmla="*/ 3944124 h 6367455"/>
                <a:gd name="connsiteX1280" fmla="*/ 729906 w 6891715"/>
                <a:gd name="connsiteY1280" fmla="*/ 3937764 h 6367455"/>
                <a:gd name="connsiteX1281" fmla="*/ 721335 w 6891715"/>
                <a:gd name="connsiteY1281" fmla="*/ 3924091 h 6367455"/>
                <a:gd name="connsiteX1282" fmla="*/ 735938 w 6891715"/>
                <a:gd name="connsiteY1282" fmla="*/ 3917413 h 6367455"/>
                <a:gd name="connsiteX1283" fmla="*/ 738161 w 6891715"/>
                <a:gd name="connsiteY1283" fmla="*/ 3899605 h 6367455"/>
                <a:gd name="connsiteX1284" fmla="*/ 748638 w 6891715"/>
                <a:gd name="connsiteY1284" fmla="*/ 3896425 h 6367455"/>
                <a:gd name="connsiteX1285" fmla="*/ 772766 w 6891715"/>
                <a:gd name="connsiteY1285" fmla="*/ 3895153 h 6367455"/>
                <a:gd name="connsiteX1286" fmla="*/ 801341 w 6891715"/>
                <a:gd name="connsiteY1286" fmla="*/ 3884024 h 6367455"/>
                <a:gd name="connsiteX1287" fmla="*/ 818487 w 6891715"/>
                <a:gd name="connsiteY1287" fmla="*/ 3880844 h 6367455"/>
                <a:gd name="connsiteX1288" fmla="*/ 842936 w 6891715"/>
                <a:gd name="connsiteY1288" fmla="*/ 3884978 h 6367455"/>
                <a:gd name="connsiteX1289" fmla="*/ 838491 w 6891715"/>
                <a:gd name="connsiteY1289" fmla="*/ 3879890 h 6367455"/>
                <a:gd name="connsiteX1290" fmla="*/ 818487 w 6891715"/>
                <a:gd name="connsiteY1290" fmla="*/ 3875756 h 6367455"/>
                <a:gd name="connsiteX1291" fmla="*/ 806739 w 6891715"/>
                <a:gd name="connsiteY1291" fmla="*/ 3872576 h 6367455"/>
                <a:gd name="connsiteX1292" fmla="*/ 809597 w 6891715"/>
                <a:gd name="connsiteY1292" fmla="*/ 3861128 h 6367455"/>
                <a:gd name="connsiteX1293" fmla="*/ 815947 w 6891715"/>
                <a:gd name="connsiteY1293" fmla="*/ 3846183 h 6367455"/>
                <a:gd name="connsiteX1294" fmla="*/ 805469 w 6891715"/>
                <a:gd name="connsiteY1294" fmla="*/ 3851589 h 6367455"/>
                <a:gd name="connsiteX1295" fmla="*/ 790863 w 6891715"/>
                <a:gd name="connsiteY1295" fmla="*/ 3871622 h 6367455"/>
                <a:gd name="connsiteX1296" fmla="*/ 780068 w 6891715"/>
                <a:gd name="connsiteY1296" fmla="*/ 3876074 h 6367455"/>
                <a:gd name="connsiteX1297" fmla="*/ 761019 w 6891715"/>
                <a:gd name="connsiteY1297" fmla="*/ 3880526 h 6367455"/>
                <a:gd name="connsiteX1298" fmla="*/ 753717 w 6891715"/>
                <a:gd name="connsiteY1298" fmla="*/ 3881798 h 6367455"/>
                <a:gd name="connsiteX1299" fmla="*/ 755940 w 6891715"/>
                <a:gd name="connsiteY1299" fmla="*/ 3886568 h 6367455"/>
                <a:gd name="connsiteX1300" fmla="*/ 738161 w 6891715"/>
                <a:gd name="connsiteY1300" fmla="*/ 3886886 h 6367455"/>
                <a:gd name="connsiteX1301" fmla="*/ 719112 w 6891715"/>
                <a:gd name="connsiteY1301" fmla="*/ 3895471 h 6367455"/>
                <a:gd name="connsiteX1302" fmla="*/ 715937 w 6891715"/>
                <a:gd name="connsiteY1302" fmla="*/ 3888476 h 6367455"/>
                <a:gd name="connsiteX1303" fmla="*/ 752765 w 6891715"/>
                <a:gd name="connsiteY1303" fmla="*/ 3870032 h 6367455"/>
                <a:gd name="connsiteX1304" fmla="*/ 760702 w 6891715"/>
                <a:gd name="connsiteY1304" fmla="*/ 3848727 h 6367455"/>
                <a:gd name="connsiteX1305" fmla="*/ 776576 w 6891715"/>
                <a:gd name="connsiteY1305" fmla="*/ 3837915 h 6367455"/>
                <a:gd name="connsiteX1306" fmla="*/ 774672 w 6891715"/>
                <a:gd name="connsiteY1306" fmla="*/ 3832827 h 6367455"/>
                <a:gd name="connsiteX1307" fmla="*/ 762925 w 6891715"/>
                <a:gd name="connsiteY1307" fmla="*/ 3833781 h 6367455"/>
                <a:gd name="connsiteX1308" fmla="*/ 774037 w 6891715"/>
                <a:gd name="connsiteY1308" fmla="*/ 3807706 h 6367455"/>
                <a:gd name="connsiteX1309" fmla="*/ 792133 w 6891715"/>
                <a:gd name="connsiteY1309" fmla="*/ 3795622 h 6367455"/>
                <a:gd name="connsiteX1310" fmla="*/ 816582 w 6891715"/>
                <a:gd name="connsiteY1310" fmla="*/ 3799756 h 6367455"/>
                <a:gd name="connsiteX1311" fmla="*/ 808962 w 6891715"/>
                <a:gd name="connsiteY1311" fmla="*/ 3783857 h 6367455"/>
                <a:gd name="connsiteX1312" fmla="*/ 810867 w 6891715"/>
                <a:gd name="connsiteY1312" fmla="*/ 3772091 h 6367455"/>
                <a:gd name="connsiteX1313" fmla="*/ 796261 w 6891715"/>
                <a:gd name="connsiteY1313" fmla="*/ 3781949 h 6367455"/>
                <a:gd name="connsiteX1314" fmla="*/ 754035 w 6891715"/>
                <a:gd name="connsiteY1314" fmla="*/ 3782585 h 6367455"/>
                <a:gd name="connsiteX1315" fmla="*/ 746733 w 6891715"/>
                <a:gd name="connsiteY1315" fmla="*/ 3776225 h 6367455"/>
                <a:gd name="connsiteX1316" fmla="*/ 746098 w 6891715"/>
                <a:gd name="connsiteY1316" fmla="*/ 3760007 h 6367455"/>
                <a:gd name="connsiteX1317" fmla="*/ 733716 w 6891715"/>
                <a:gd name="connsiteY1317" fmla="*/ 3772727 h 6367455"/>
                <a:gd name="connsiteX1318" fmla="*/ 725462 w 6891715"/>
                <a:gd name="connsiteY1318" fmla="*/ 3773363 h 6367455"/>
                <a:gd name="connsiteX1319" fmla="*/ 722922 w 6891715"/>
                <a:gd name="connsiteY1319" fmla="*/ 3762551 h 6367455"/>
                <a:gd name="connsiteX1320" fmla="*/ 708317 w 6891715"/>
                <a:gd name="connsiteY1320" fmla="*/ 3761597 h 6367455"/>
                <a:gd name="connsiteX1321" fmla="*/ 703873 w 6891715"/>
                <a:gd name="connsiteY1321" fmla="*/ 3755238 h 6367455"/>
                <a:gd name="connsiteX1322" fmla="*/ 689903 w 6891715"/>
                <a:gd name="connsiteY1322" fmla="*/ 3743790 h 6367455"/>
                <a:gd name="connsiteX1323" fmla="*/ 702603 w 6891715"/>
                <a:gd name="connsiteY1323" fmla="*/ 3727890 h 6367455"/>
                <a:gd name="connsiteX1324" fmla="*/ 717207 w 6891715"/>
                <a:gd name="connsiteY1324" fmla="*/ 3722484 h 6367455"/>
                <a:gd name="connsiteX1325" fmla="*/ 723556 w 6891715"/>
                <a:gd name="connsiteY1325" fmla="*/ 3704359 h 6367455"/>
                <a:gd name="connsiteX1326" fmla="*/ 752130 w 6891715"/>
                <a:gd name="connsiteY1326" fmla="*/ 3696727 h 6367455"/>
                <a:gd name="connsiteX1327" fmla="*/ 745463 w 6891715"/>
                <a:gd name="connsiteY1327" fmla="*/ 3691639 h 6367455"/>
                <a:gd name="connsiteX1328" fmla="*/ 744511 w 6891715"/>
                <a:gd name="connsiteY1328" fmla="*/ 3682100 h 6367455"/>
                <a:gd name="connsiteX1329" fmla="*/ 727366 w 6891715"/>
                <a:gd name="connsiteY1329" fmla="*/ 3684326 h 6367455"/>
                <a:gd name="connsiteX1330" fmla="*/ 719429 w 6891715"/>
                <a:gd name="connsiteY1330" fmla="*/ 3690685 h 6367455"/>
                <a:gd name="connsiteX1331" fmla="*/ 711492 w 6891715"/>
                <a:gd name="connsiteY1331" fmla="*/ 3679238 h 6367455"/>
                <a:gd name="connsiteX1332" fmla="*/ 713137 w 6891715"/>
                <a:gd name="connsiteY1332" fmla="*/ 3667467 h 6367455"/>
                <a:gd name="connsiteX1333" fmla="*/ 709077 w 6891715"/>
                <a:gd name="connsiteY1333" fmla="*/ 3678226 h 6367455"/>
                <a:gd name="connsiteX1334" fmla="*/ 687363 w 6891715"/>
                <a:gd name="connsiteY1334" fmla="*/ 3666796 h 6367455"/>
                <a:gd name="connsiteX1335" fmla="*/ 708146 w 6891715"/>
                <a:gd name="connsiteY1335" fmla="*/ 3662351 h 6367455"/>
                <a:gd name="connsiteX1336" fmla="*/ 713618 w 6891715"/>
                <a:gd name="connsiteY1336" fmla="*/ 3664031 h 6367455"/>
                <a:gd name="connsiteX1337" fmla="*/ 713715 w 6891715"/>
                <a:gd name="connsiteY1337" fmla="*/ 3663338 h 6367455"/>
                <a:gd name="connsiteX1338" fmla="*/ 731811 w 6891715"/>
                <a:gd name="connsiteY1338" fmla="*/ 3667790 h 6367455"/>
                <a:gd name="connsiteX1339" fmla="*/ 728637 w 6891715"/>
                <a:gd name="connsiteY1339" fmla="*/ 3656978 h 6367455"/>
                <a:gd name="connsiteX1340" fmla="*/ 717842 w 6891715"/>
                <a:gd name="connsiteY1340" fmla="*/ 3653798 h 6367455"/>
                <a:gd name="connsiteX1341" fmla="*/ 713397 w 6891715"/>
                <a:gd name="connsiteY1341" fmla="*/ 3637263 h 6367455"/>
                <a:gd name="connsiteX1342" fmla="*/ 731493 w 6891715"/>
                <a:gd name="connsiteY1342" fmla="*/ 3629313 h 6367455"/>
                <a:gd name="connsiteX1343" fmla="*/ 734351 w 6891715"/>
                <a:gd name="connsiteY1343" fmla="*/ 3608644 h 6367455"/>
                <a:gd name="connsiteX1344" fmla="*/ 756575 w 6891715"/>
                <a:gd name="connsiteY1344" fmla="*/ 3612460 h 6367455"/>
                <a:gd name="connsiteX1345" fmla="*/ 769274 w 6891715"/>
                <a:gd name="connsiteY1345" fmla="*/ 3610234 h 6367455"/>
                <a:gd name="connsiteX1346" fmla="*/ 781974 w 6891715"/>
                <a:gd name="connsiteY1346" fmla="*/ 3619456 h 6367455"/>
                <a:gd name="connsiteX1347" fmla="*/ 783244 w 6891715"/>
                <a:gd name="connsiteY1347" fmla="*/ 3628995 h 6367455"/>
                <a:gd name="connsiteX1348" fmla="*/ 797214 w 6891715"/>
                <a:gd name="connsiteY1348" fmla="*/ 3634401 h 6367455"/>
                <a:gd name="connsiteX1349" fmla="*/ 792451 w 6891715"/>
                <a:gd name="connsiteY1349" fmla="*/ 3621681 h 6367455"/>
                <a:gd name="connsiteX1350" fmla="*/ 805469 w 6891715"/>
                <a:gd name="connsiteY1350" fmla="*/ 3610870 h 6367455"/>
                <a:gd name="connsiteX1351" fmla="*/ 823250 w 6891715"/>
                <a:gd name="connsiteY1351" fmla="*/ 3618184 h 6367455"/>
                <a:gd name="connsiteX1352" fmla="*/ 839443 w 6891715"/>
                <a:gd name="connsiteY1352" fmla="*/ 3627723 h 6367455"/>
                <a:gd name="connsiteX1353" fmla="*/ 845792 w 6891715"/>
                <a:gd name="connsiteY1353" fmla="*/ 3628359 h 6367455"/>
                <a:gd name="connsiteX1354" fmla="*/ 846428 w 6891715"/>
                <a:gd name="connsiteY1354" fmla="*/ 3609598 h 6367455"/>
                <a:gd name="connsiteX1355" fmla="*/ 837855 w 6891715"/>
                <a:gd name="connsiteY1355" fmla="*/ 3592426 h 6367455"/>
                <a:gd name="connsiteX1356" fmla="*/ 850555 w 6891715"/>
                <a:gd name="connsiteY1356" fmla="*/ 3578753 h 6367455"/>
                <a:gd name="connsiteX1357" fmla="*/ 867382 w 6891715"/>
                <a:gd name="connsiteY1357" fmla="*/ 3578753 h 6367455"/>
                <a:gd name="connsiteX1358" fmla="*/ 877860 w 6891715"/>
                <a:gd name="connsiteY1358" fmla="*/ 3557447 h 6367455"/>
                <a:gd name="connsiteX1359" fmla="*/ 861985 w 6891715"/>
                <a:gd name="connsiteY1359" fmla="*/ 3554267 h 6367455"/>
                <a:gd name="connsiteX1360" fmla="*/ 841666 w 6891715"/>
                <a:gd name="connsiteY1360" fmla="*/ 3559991 h 6367455"/>
                <a:gd name="connsiteX1361" fmla="*/ 823567 w 6891715"/>
                <a:gd name="connsiteY1361" fmla="*/ 3549180 h 6367455"/>
                <a:gd name="connsiteX1362" fmla="*/ 830235 w 6891715"/>
                <a:gd name="connsiteY1362" fmla="*/ 3539004 h 6367455"/>
                <a:gd name="connsiteX1363" fmla="*/ 840396 w 6891715"/>
                <a:gd name="connsiteY1363" fmla="*/ 3528192 h 6367455"/>
                <a:gd name="connsiteX1364" fmla="*/ 862620 w 6891715"/>
                <a:gd name="connsiteY1364" fmla="*/ 3519606 h 6367455"/>
                <a:gd name="connsiteX1365" fmla="*/ 858492 w 6891715"/>
                <a:gd name="connsiteY1365" fmla="*/ 3510067 h 6367455"/>
                <a:gd name="connsiteX1366" fmla="*/ 855318 w 6891715"/>
                <a:gd name="connsiteY1366" fmla="*/ 3497665 h 6367455"/>
                <a:gd name="connsiteX1367" fmla="*/ 870875 w 6891715"/>
                <a:gd name="connsiteY1367" fmla="*/ 3480494 h 6367455"/>
                <a:gd name="connsiteX1368" fmla="*/ 886750 w 6891715"/>
                <a:gd name="connsiteY1368" fmla="*/ 3474770 h 6367455"/>
                <a:gd name="connsiteX1369" fmla="*/ 892783 w 6891715"/>
                <a:gd name="connsiteY1369" fmla="*/ 3461096 h 6367455"/>
                <a:gd name="connsiteX1370" fmla="*/ 911833 w 6891715"/>
                <a:gd name="connsiteY1370" fmla="*/ 3464276 h 6367455"/>
                <a:gd name="connsiteX1371" fmla="*/ 908658 w 6891715"/>
                <a:gd name="connsiteY1371" fmla="*/ 3456962 h 6367455"/>
                <a:gd name="connsiteX1372" fmla="*/ 924533 w 6891715"/>
                <a:gd name="connsiteY1372" fmla="*/ 3451556 h 6367455"/>
                <a:gd name="connsiteX1373" fmla="*/ 941679 w 6891715"/>
                <a:gd name="connsiteY1373" fmla="*/ 3470318 h 6367455"/>
                <a:gd name="connsiteX1374" fmla="*/ 931201 w 6891715"/>
                <a:gd name="connsiteY1374" fmla="*/ 3495757 h 6367455"/>
                <a:gd name="connsiteX1375" fmla="*/ 943901 w 6891715"/>
                <a:gd name="connsiteY1375" fmla="*/ 3496393 h 6367455"/>
                <a:gd name="connsiteX1376" fmla="*/ 952157 w 6891715"/>
                <a:gd name="connsiteY1376" fmla="*/ 3479858 h 6367455"/>
                <a:gd name="connsiteX1377" fmla="*/ 948029 w 6891715"/>
                <a:gd name="connsiteY1377" fmla="*/ 3453464 h 6367455"/>
                <a:gd name="connsiteX1378" fmla="*/ 961364 w 6891715"/>
                <a:gd name="connsiteY1378" fmla="*/ 3453464 h 6367455"/>
                <a:gd name="connsiteX1379" fmla="*/ 3068524 w 6891715"/>
                <a:gd name="connsiteY1379" fmla="*/ 3432164 h 6367455"/>
                <a:gd name="connsiteX1380" fmla="*/ 3099111 w 6891715"/>
                <a:gd name="connsiteY1380" fmla="*/ 3458846 h 6367455"/>
                <a:gd name="connsiteX1381" fmla="*/ 3103526 w 6891715"/>
                <a:gd name="connsiteY1381" fmla="*/ 3464378 h 6367455"/>
                <a:gd name="connsiteX1382" fmla="*/ 3097535 w 6891715"/>
                <a:gd name="connsiteY1382" fmla="*/ 3484552 h 6367455"/>
                <a:gd name="connsiteX1383" fmla="*/ 3057488 w 6891715"/>
                <a:gd name="connsiteY1383" fmla="*/ 3462425 h 6367455"/>
                <a:gd name="connsiteX1384" fmla="*/ 3059065 w 6891715"/>
                <a:gd name="connsiteY1384" fmla="*/ 3441926 h 6367455"/>
                <a:gd name="connsiteX1385" fmla="*/ 2463763 w 6891715"/>
                <a:gd name="connsiteY1385" fmla="*/ 3408351 h 6367455"/>
                <a:gd name="connsiteX1386" fmla="*/ 2474876 w 6891715"/>
                <a:gd name="connsiteY1386" fmla="*/ 3421051 h 6367455"/>
                <a:gd name="connsiteX1387" fmla="*/ 2466303 w 6891715"/>
                <a:gd name="connsiteY1387" fmla="*/ 3420165 h 6367455"/>
                <a:gd name="connsiteX1388" fmla="*/ 2454238 w 6891715"/>
                <a:gd name="connsiteY1388" fmla="*/ 3410123 h 6367455"/>
                <a:gd name="connsiteX1389" fmla="*/ 2674737 w 6891715"/>
                <a:gd name="connsiteY1389" fmla="*/ 3390889 h 6367455"/>
                <a:gd name="connsiteX1390" fmla="*/ 2681250 w 6891715"/>
                <a:gd name="connsiteY1390" fmla="*/ 3409169 h 6367455"/>
                <a:gd name="connsiteX1391" fmla="*/ 2674086 w 6891715"/>
                <a:gd name="connsiteY1391" fmla="*/ 3422639 h 6367455"/>
                <a:gd name="connsiteX1392" fmla="*/ 2668550 w 6891715"/>
                <a:gd name="connsiteY1392" fmla="*/ 3409169 h 6367455"/>
                <a:gd name="connsiteX1393" fmla="*/ 2669201 w 6891715"/>
                <a:gd name="connsiteY1393" fmla="*/ 3392172 h 6367455"/>
                <a:gd name="connsiteX1394" fmla="*/ 2629274 w 6891715"/>
                <a:gd name="connsiteY1394" fmla="*/ 3381364 h 6367455"/>
                <a:gd name="connsiteX1395" fmla="*/ 2653567 w 6891715"/>
                <a:gd name="connsiteY1395" fmla="*/ 3390766 h 6367455"/>
                <a:gd name="connsiteX1396" fmla="*/ 2656722 w 6891715"/>
                <a:gd name="connsiteY1396" fmla="*/ 3399854 h 6367455"/>
                <a:gd name="connsiteX1397" fmla="*/ 2660193 w 6891715"/>
                <a:gd name="connsiteY1397" fmla="*/ 3406122 h 6367455"/>
                <a:gd name="connsiteX1398" fmla="*/ 2664610 w 6891715"/>
                <a:gd name="connsiteY1398" fmla="*/ 3411449 h 6367455"/>
                <a:gd name="connsiteX1399" fmla="*/ 2668711 w 6891715"/>
                <a:gd name="connsiteY1399" fmla="*/ 3422732 h 6367455"/>
                <a:gd name="connsiteX1400" fmla="*/ 2689849 w 6891715"/>
                <a:gd name="connsiteY1400" fmla="*/ 3430880 h 6367455"/>
                <a:gd name="connsiteX1401" fmla="*/ 2693951 w 6891715"/>
                <a:gd name="connsiteY1401" fmla="*/ 3446236 h 6367455"/>
                <a:gd name="connsiteX1402" fmla="*/ 2687956 w 6891715"/>
                <a:gd name="connsiteY1402" fmla="*/ 3460025 h 6367455"/>
                <a:gd name="connsiteX1403" fmla="*/ 2677545 w 6891715"/>
                <a:gd name="connsiteY1403" fmla="*/ 3468173 h 6367455"/>
                <a:gd name="connsiteX1404" fmla="*/ 2660508 w 6891715"/>
                <a:gd name="connsiteY1404" fmla="*/ 3478202 h 6367455"/>
                <a:gd name="connsiteX1405" fmla="*/ 2640001 w 6891715"/>
                <a:gd name="connsiteY1405" fmla="*/ 3476008 h 6367455"/>
                <a:gd name="connsiteX1406" fmla="*/ 2627065 w 6891715"/>
                <a:gd name="connsiteY1406" fmla="*/ 3461592 h 6367455"/>
                <a:gd name="connsiteX1407" fmla="*/ 2634322 w 6891715"/>
                <a:gd name="connsiteY1407" fmla="*/ 3455324 h 6367455"/>
                <a:gd name="connsiteX1408" fmla="*/ 2622648 w 6891715"/>
                <a:gd name="connsiteY1408" fmla="*/ 3453131 h 6367455"/>
                <a:gd name="connsiteX1409" fmla="*/ 2620440 w 6891715"/>
                <a:gd name="connsiteY1409" fmla="*/ 3436834 h 6367455"/>
                <a:gd name="connsiteX1410" fmla="*/ 2603718 w 6891715"/>
                <a:gd name="connsiteY1410" fmla="*/ 3425239 h 6367455"/>
                <a:gd name="connsiteX1411" fmla="*/ 2593938 w 6891715"/>
                <a:gd name="connsiteY1411" fmla="*/ 3412076 h 6367455"/>
                <a:gd name="connsiteX1412" fmla="*/ 2595831 w 6891715"/>
                <a:gd name="connsiteY1412" fmla="*/ 3394213 h 6367455"/>
                <a:gd name="connsiteX1413" fmla="*/ 2608766 w 6891715"/>
                <a:gd name="connsiteY1413" fmla="*/ 3400481 h 6367455"/>
                <a:gd name="connsiteX1414" fmla="*/ 2620124 w 6891715"/>
                <a:gd name="connsiteY1414" fmla="*/ 3397033 h 6367455"/>
                <a:gd name="connsiteX1415" fmla="*/ 1157482 w 6891715"/>
                <a:gd name="connsiteY1415" fmla="*/ 3378189 h 6367455"/>
                <a:gd name="connsiteX1416" fmla="*/ 1165647 w 6891715"/>
                <a:gd name="connsiteY1416" fmla="*/ 3378189 h 6367455"/>
                <a:gd name="connsiteX1417" fmla="*/ 1168671 w 6891715"/>
                <a:gd name="connsiteY1417" fmla="*/ 3387857 h 6367455"/>
                <a:gd name="connsiteX1418" fmla="*/ 1174719 w 6891715"/>
                <a:gd name="connsiteY1418" fmla="*/ 3404938 h 6367455"/>
                <a:gd name="connsiteX1419" fmla="*/ 1171090 w 6891715"/>
                <a:gd name="connsiteY1419" fmla="*/ 3417829 h 6367455"/>
                <a:gd name="connsiteX1420" fmla="*/ 1165949 w 6891715"/>
                <a:gd name="connsiteY1420" fmla="*/ 3421052 h 6367455"/>
                <a:gd name="connsiteX1421" fmla="*/ 1153854 w 6891715"/>
                <a:gd name="connsiteY1421" fmla="*/ 3413639 h 6367455"/>
                <a:gd name="connsiteX1422" fmla="*/ 1149318 w 6891715"/>
                <a:gd name="connsiteY1422" fmla="*/ 3400748 h 6367455"/>
                <a:gd name="connsiteX1423" fmla="*/ 1151435 w 6891715"/>
                <a:gd name="connsiteY1423" fmla="*/ 3387857 h 6367455"/>
                <a:gd name="connsiteX1424" fmla="*/ 1072072 w 6891715"/>
                <a:gd name="connsiteY1424" fmla="*/ 3340094 h 6367455"/>
                <a:gd name="connsiteX1425" fmla="*/ 1080383 w 6891715"/>
                <a:gd name="connsiteY1425" fmla="*/ 3351711 h 6367455"/>
                <a:gd name="connsiteX1426" fmla="*/ 1080383 w 6891715"/>
                <a:gd name="connsiteY1426" fmla="*/ 3364272 h 6367455"/>
                <a:gd name="connsiteX1427" fmla="*/ 1085817 w 6891715"/>
                <a:gd name="connsiteY1427" fmla="*/ 3378398 h 6367455"/>
                <a:gd name="connsiteX1428" fmla="*/ 1073351 w 6891715"/>
                <a:gd name="connsiteY1428" fmla="*/ 3387819 h 6367455"/>
                <a:gd name="connsiteX1429" fmla="*/ 1067917 w 6891715"/>
                <a:gd name="connsiteY1429" fmla="*/ 3397239 h 6367455"/>
                <a:gd name="connsiteX1430" fmla="*/ 1057373 w 6891715"/>
                <a:gd name="connsiteY1430" fmla="*/ 3394727 h 6367455"/>
                <a:gd name="connsiteX1431" fmla="*/ 1055132 w 6891715"/>
                <a:gd name="connsiteY1431" fmla="*/ 3384992 h 6367455"/>
                <a:gd name="connsiteX1432" fmla="*/ 1061206 w 6891715"/>
                <a:gd name="connsiteY1432" fmla="*/ 3368354 h 6367455"/>
                <a:gd name="connsiteX1433" fmla="*/ 1051616 w 6891715"/>
                <a:gd name="connsiteY1433" fmla="*/ 3368354 h 6367455"/>
                <a:gd name="connsiteX1434" fmla="*/ 1043305 w 6891715"/>
                <a:gd name="connsiteY1434" fmla="*/ 3377770 h 6367455"/>
                <a:gd name="connsiteX1435" fmla="*/ 1039151 w 6891715"/>
                <a:gd name="connsiteY1435" fmla="*/ 3384050 h 6367455"/>
                <a:gd name="connsiteX1436" fmla="*/ 1038191 w 6891715"/>
                <a:gd name="connsiteY1436" fmla="*/ 3371807 h 6367455"/>
                <a:gd name="connsiteX1437" fmla="*/ 1047461 w 6891715"/>
                <a:gd name="connsiteY1437" fmla="*/ 3350769 h 6367455"/>
                <a:gd name="connsiteX1438" fmla="*/ 1055772 w 6891715"/>
                <a:gd name="connsiteY1438" fmla="*/ 3356735 h 6367455"/>
                <a:gd name="connsiteX1439" fmla="*/ 1062484 w 6891715"/>
                <a:gd name="connsiteY1439" fmla="*/ 3348571 h 6367455"/>
                <a:gd name="connsiteX1440" fmla="*/ 2665169 w 6891715"/>
                <a:gd name="connsiteY1440" fmla="*/ 3319452 h 6367455"/>
                <a:gd name="connsiteX1441" fmla="*/ 2676488 w 6891715"/>
                <a:gd name="connsiteY1441" fmla="*/ 3339638 h 6367455"/>
                <a:gd name="connsiteX1442" fmla="*/ 2670990 w 6891715"/>
                <a:gd name="connsiteY1442" fmla="*/ 3354377 h 6367455"/>
                <a:gd name="connsiteX1443" fmla="*/ 2659025 w 6891715"/>
                <a:gd name="connsiteY1443" fmla="*/ 3347008 h 6367455"/>
                <a:gd name="connsiteX1444" fmla="*/ 2670990 w 6891715"/>
                <a:gd name="connsiteY1444" fmla="*/ 3338356 h 6367455"/>
                <a:gd name="connsiteX1445" fmla="*/ 1084228 w 6891715"/>
                <a:gd name="connsiteY1445" fmla="*/ 3309929 h 6367455"/>
                <a:gd name="connsiteX1446" fmla="*/ 1082061 w 6891715"/>
                <a:gd name="connsiteY1446" fmla="*/ 3317834 h 6367455"/>
                <a:gd name="connsiteX1447" fmla="*/ 1071529 w 6891715"/>
                <a:gd name="connsiteY1447" fmla="*/ 3324217 h 6367455"/>
                <a:gd name="connsiteX1448" fmla="*/ 1074936 w 6891715"/>
                <a:gd name="connsiteY1448" fmla="*/ 3316010 h 6367455"/>
                <a:gd name="connsiteX1449" fmla="*/ 1113472 w 6891715"/>
                <a:gd name="connsiteY1449" fmla="*/ 3303579 h 6367455"/>
                <a:gd name="connsiteX1450" fmla="*/ 1114392 w 6891715"/>
                <a:gd name="connsiteY1450" fmla="*/ 3311286 h 6367455"/>
                <a:gd name="connsiteX1451" fmla="*/ 1103653 w 6891715"/>
                <a:gd name="connsiteY1451" fmla="*/ 3330557 h 6367455"/>
                <a:gd name="connsiteX1452" fmla="*/ 1101505 w 6891715"/>
                <a:gd name="connsiteY1452" fmla="*/ 3345010 h 6367455"/>
                <a:gd name="connsiteX1453" fmla="*/ 1089538 w 6891715"/>
                <a:gd name="connsiteY1453" fmla="*/ 3359143 h 6367455"/>
                <a:gd name="connsiteX1454" fmla="*/ 1082481 w 6891715"/>
                <a:gd name="connsiteY1454" fmla="*/ 3355288 h 6367455"/>
                <a:gd name="connsiteX1455" fmla="*/ 1083095 w 6891715"/>
                <a:gd name="connsiteY1455" fmla="*/ 3352398 h 6367455"/>
                <a:gd name="connsiteX1456" fmla="*/ 1077879 w 6891715"/>
                <a:gd name="connsiteY1456" fmla="*/ 3344048 h 6367455"/>
                <a:gd name="connsiteX1457" fmla="*/ 1094448 w 6891715"/>
                <a:gd name="connsiteY1457" fmla="*/ 3331521 h 6367455"/>
                <a:gd name="connsiteX1458" fmla="*/ 1089232 w 6891715"/>
                <a:gd name="connsiteY1458" fmla="*/ 3330557 h 6367455"/>
                <a:gd name="connsiteX1459" fmla="*/ 1102425 w 6891715"/>
                <a:gd name="connsiteY1459" fmla="*/ 3314499 h 6367455"/>
                <a:gd name="connsiteX1460" fmla="*/ 2832915 w 6891715"/>
                <a:gd name="connsiteY1460" fmla="*/ 3290876 h 6367455"/>
                <a:gd name="connsiteX1461" fmla="*/ 2848659 w 6891715"/>
                <a:gd name="connsiteY1461" fmla="*/ 3298814 h 6367455"/>
                <a:gd name="connsiteX1462" fmla="*/ 2852437 w 6891715"/>
                <a:gd name="connsiteY1462" fmla="*/ 3323262 h 6367455"/>
                <a:gd name="connsiteX1463" fmla="*/ 2858735 w 6891715"/>
                <a:gd name="connsiteY1463" fmla="*/ 3340090 h 6367455"/>
                <a:gd name="connsiteX1464" fmla="*/ 2859050 w 6891715"/>
                <a:gd name="connsiteY1464" fmla="*/ 3355965 h 6367455"/>
                <a:gd name="connsiteX1465" fmla="*/ 2825673 w 6891715"/>
                <a:gd name="connsiteY1465" fmla="*/ 3386761 h 6367455"/>
                <a:gd name="connsiteX1466" fmla="*/ 2826618 w 6891715"/>
                <a:gd name="connsiteY1466" fmla="*/ 3404859 h 6367455"/>
                <a:gd name="connsiteX1467" fmla="*/ 2846770 w 6891715"/>
                <a:gd name="connsiteY1467" fmla="*/ 3426766 h 6367455"/>
                <a:gd name="connsiteX1468" fmla="*/ 2831341 w 6891715"/>
                <a:gd name="connsiteY1468" fmla="*/ 3449944 h 6367455"/>
                <a:gd name="connsiteX1469" fmla="*/ 2814337 w 6891715"/>
                <a:gd name="connsiteY1469" fmla="*/ 3447721 h 6367455"/>
                <a:gd name="connsiteX1470" fmla="*/ 2814652 w 6891715"/>
                <a:gd name="connsiteY1470" fmla="*/ 3457564 h 6367455"/>
                <a:gd name="connsiteX1471" fmla="*/ 2807095 w 6891715"/>
                <a:gd name="connsiteY1471" fmla="*/ 3449944 h 6367455"/>
                <a:gd name="connsiteX1472" fmla="*/ 2805206 w 6891715"/>
                <a:gd name="connsiteY1472" fmla="*/ 3460739 h 6367455"/>
                <a:gd name="connsiteX1473" fmla="*/ 2820005 w 6891715"/>
                <a:gd name="connsiteY1473" fmla="*/ 3480741 h 6367455"/>
                <a:gd name="connsiteX1474" fmla="*/ 2804261 w 6891715"/>
                <a:gd name="connsiteY1474" fmla="*/ 3482964 h 6367455"/>
                <a:gd name="connsiteX1475" fmla="*/ 2793871 w 6891715"/>
                <a:gd name="connsiteY1475" fmla="*/ 3473439 h 6367455"/>
                <a:gd name="connsiteX1476" fmla="*/ 2782220 w 6891715"/>
                <a:gd name="connsiteY1476" fmla="*/ 3471534 h 6367455"/>
                <a:gd name="connsiteX1477" fmla="*/ 2775923 w 6891715"/>
                <a:gd name="connsiteY1477" fmla="*/ 3459786 h 6367455"/>
                <a:gd name="connsiteX1478" fmla="*/ 2790722 w 6891715"/>
                <a:gd name="connsiteY1478" fmla="*/ 3456611 h 6367455"/>
                <a:gd name="connsiteX1479" fmla="*/ 2777497 w 6891715"/>
                <a:gd name="connsiteY1479" fmla="*/ 3440736 h 6367455"/>
                <a:gd name="connsiteX1480" fmla="*/ 2776237 w 6891715"/>
                <a:gd name="connsiteY1480" fmla="*/ 3442641 h 6367455"/>
                <a:gd name="connsiteX1481" fmla="*/ 2772774 w 6891715"/>
                <a:gd name="connsiteY1481" fmla="*/ 3445816 h 6367455"/>
                <a:gd name="connsiteX1482" fmla="*/ 2770570 w 6891715"/>
                <a:gd name="connsiteY1482" fmla="*/ 3447086 h 6367455"/>
                <a:gd name="connsiteX1483" fmla="*/ 2768366 w 6891715"/>
                <a:gd name="connsiteY1483" fmla="*/ 3448674 h 6367455"/>
                <a:gd name="connsiteX1484" fmla="*/ 2766791 w 6891715"/>
                <a:gd name="connsiteY1484" fmla="*/ 3449309 h 6367455"/>
                <a:gd name="connsiteX1485" fmla="*/ 2766161 w 6891715"/>
                <a:gd name="connsiteY1485" fmla="*/ 3449626 h 6367455"/>
                <a:gd name="connsiteX1486" fmla="*/ 2765217 w 6891715"/>
                <a:gd name="connsiteY1486" fmla="*/ 3449626 h 6367455"/>
                <a:gd name="connsiteX1487" fmla="*/ 2761438 w 6891715"/>
                <a:gd name="connsiteY1487" fmla="*/ 3447721 h 6367455"/>
                <a:gd name="connsiteX1488" fmla="*/ 2756400 w 6891715"/>
                <a:gd name="connsiteY1488" fmla="*/ 3445499 h 6367455"/>
                <a:gd name="connsiteX1489" fmla="*/ 2750733 w 6891715"/>
                <a:gd name="connsiteY1489" fmla="*/ 3442324 h 6367455"/>
                <a:gd name="connsiteX1490" fmla="*/ 2739082 w 6891715"/>
                <a:gd name="connsiteY1490" fmla="*/ 3445499 h 6367455"/>
                <a:gd name="connsiteX1491" fmla="*/ 2730580 w 6891715"/>
                <a:gd name="connsiteY1491" fmla="*/ 3434069 h 6367455"/>
                <a:gd name="connsiteX1492" fmla="*/ 2726172 w 6891715"/>
                <a:gd name="connsiteY1492" fmla="*/ 3419146 h 6367455"/>
                <a:gd name="connsiteX1493" fmla="*/ 2732470 w 6891715"/>
                <a:gd name="connsiteY1493" fmla="*/ 3410574 h 6367455"/>
                <a:gd name="connsiteX1494" fmla="*/ 2721764 w 6891715"/>
                <a:gd name="connsiteY1494" fmla="*/ 3395016 h 6367455"/>
                <a:gd name="connsiteX1495" fmla="*/ 2728691 w 6891715"/>
                <a:gd name="connsiteY1495" fmla="*/ 3382316 h 6367455"/>
                <a:gd name="connsiteX1496" fmla="*/ 2706650 w 6891715"/>
                <a:gd name="connsiteY1496" fmla="*/ 3359457 h 6367455"/>
                <a:gd name="connsiteX1497" fmla="*/ 2712003 w 6891715"/>
                <a:gd name="connsiteY1497" fmla="*/ 3352155 h 6367455"/>
                <a:gd name="connsiteX1498" fmla="*/ 2742546 w 6891715"/>
                <a:gd name="connsiteY1498" fmla="*/ 3359140 h 6367455"/>
                <a:gd name="connsiteX1499" fmla="*/ 2751677 w 6891715"/>
                <a:gd name="connsiteY1499" fmla="*/ 3348344 h 6367455"/>
                <a:gd name="connsiteX1500" fmla="*/ 2760179 w 6891715"/>
                <a:gd name="connsiteY1500" fmla="*/ 3334692 h 6367455"/>
                <a:gd name="connsiteX1501" fmla="*/ 2739082 w 6891715"/>
                <a:gd name="connsiteY1501" fmla="*/ 3323262 h 6367455"/>
                <a:gd name="connsiteX1502" fmla="*/ 2739082 w 6891715"/>
                <a:gd name="connsiteY1502" fmla="*/ 3315959 h 6367455"/>
                <a:gd name="connsiteX1503" fmla="*/ 2755771 w 6891715"/>
                <a:gd name="connsiteY1503" fmla="*/ 3325166 h 6367455"/>
                <a:gd name="connsiteX1504" fmla="*/ 2785054 w 6891715"/>
                <a:gd name="connsiteY1504" fmla="*/ 3317547 h 6367455"/>
                <a:gd name="connsiteX1505" fmla="*/ 2767421 w 6891715"/>
                <a:gd name="connsiteY1505" fmla="*/ 3335644 h 6367455"/>
                <a:gd name="connsiteX1506" fmla="*/ 2773718 w 6891715"/>
                <a:gd name="connsiteY1506" fmla="*/ 3341677 h 6367455"/>
                <a:gd name="connsiteX1507" fmla="*/ 2771514 w 6891715"/>
                <a:gd name="connsiteY1507" fmla="*/ 3351202 h 6367455"/>
                <a:gd name="connsiteX1508" fmla="*/ 2790722 w 6891715"/>
                <a:gd name="connsiteY1508" fmla="*/ 3363903 h 6367455"/>
                <a:gd name="connsiteX1509" fmla="*/ 2795760 w 6891715"/>
                <a:gd name="connsiteY1509" fmla="*/ 3341677 h 6367455"/>
                <a:gd name="connsiteX1510" fmla="*/ 2802057 w 6891715"/>
                <a:gd name="connsiteY1510" fmla="*/ 3337549 h 6367455"/>
                <a:gd name="connsiteX1511" fmla="*/ 2811504 w 6891715"/>
                <a:gd name="connsiteY1511" fmla="*/ 3346757 h 6367455"/>
                <a:gd name="connsiteX1512" fmla="*/ 2811189 w 6891715"/>
                <a:gd name="connsiteY1512" fmla="*/ 3334374 h 6367455"/>
                <a:gd name="connsiteX1513" fmla="*/ 2803002 w 6891715"/>
                <a:gd name="connsiteY1513" fmla="*/ 3321674 h 6367455"/>
                <a:gd name="connsiteX1514" fmla="*/ 1020731 w 6891715"/>
                <a:gd name="connsiteY1514" fmla="*/ 3233728 h 6367455"/>
                <a:gd name="connsiteX1515" fmla="*/ 1016076 w 6891715"/>
                <a:gd name="connsiteY1515" fmla="*/ 3241030 h 6367455"/>
                <a:gd name="connsiteX1516" fmla="*/ 1012090 w 6891715"/>
                <a:gd name="connsiteY1516" fmla="*/ 3246428 h 6367455"/>
                <a:gd name="connsiteX1517" fmla="*/ 1006440 w 6891715"/>
                <a:gd name="connsiteY1517" fmla="*/ 3243253 h 6367455"/>
                <a:gd name="connsiteX1518" fmla="*/ 1012755 w 6891715"/>
                <a:gd name="connsiteY1518" fmla="*/ 3234680 h 6367455"/>
                <a:gd name="connsiteX1519" fmla="*/ 1074260 w 6891715"/>
                <a:gd name="connsiteY1519" fmla="*/ 3214677 h 6367455"/>
                <a:gd name="connsiteX1520" fmla="*/ 1089658 w 6891715"/>
                <a:gd name="connsiteY1520" fmla="*/ 3239024 h 6367455"/>
                <a:gd name="connsiteX1521" fmla="*/ 1106981 w 6891715"/>
                <a:gd name="connsiteY1521" fmla="*/ 3246073 h 6367455"/>
                <a:gd name="connsiteX1522" fmla="*/ 1103774 w 6891715"/>
                <a:gd name="connsiteY1522" fmla="*/ 3257926 h 6367455"/>
                <a:gd name="connsiteX1523" fmla="*/ 1117568 w 6891715"/>
                <a:gd name="connsiteY1523" fmla="*/ 3267537 h 6367455"/>
                <a:gd name="connsiteX1524" fmla="*/ 1101849 w 6891715"/>
                <a:gd name="connsiteY1524" fmla="*/ 3281632 h 6367455"/>
                <a:gd name="connsiteX1525" fmla="*/ 1099603 w 6891715"/>
                <a:gd name="connsiteY1525" fmla="*/ 3275225 h 6367455"/>
                <a:gd name="connsiteX1526" fmla="*/ 1084526 w 6891715"/>
                <a:gd name="connsiteY1526" fmla="*/ 3280350 h 6367455"/>
                <a:gd name="connsiteX1527" fmla="*/ 1077147 w 6891715"/>
                <a:gd name="connsiteY1527" fmla="*/ 3285797 h 6367455"/>
                <a:gd name="connsiteX1528" fmla="*/ 1063353 w 6891715"/>
                <a:gd name="connsiteY1528" fmla="*/ 3286117 h 6367455"/>
                <a:gd name="connsiteX1529" fmla="*/ 1055655 w 6891715"/>
                <a:gd name="connsiteY1529" fmla="*/ 3277467 h 6367455"/>
                <a:gd name="connsiteX1530" fmla="*/ 1067523 w 6891715"/>
                <a:gd name="connsiteY1530" fmla="*/ 3266897 h 6367455"/>
                <a:gd name="connsiteX1531" fmla="*/ 1082601 w 6891715"/>
                <a:gd name="connsiteY1531" fmla="*/ 3267856 h 6367455"/>
                <a:gd name="connsiteX1532" fmla="*/ 1082280 w 6891715"/>
                <a:gd name="connsiteY1532" fmla="*/ 3262730 h 6367455"/>
                <a:gd name="connsiteX1533" fmla="*/ 1070732 w 6891715"/>
                <a:gd name="connsiteY1533" fmla="*/ 3261449 h 6367455"/>
                <a:gd name="connsiteX1534" fmla="*/ 1073618 w 6891715"/>
                <a:gd name="connsiteY1534" fmla="*/ 3254081 h 6367455"/>
                <a:gd name="connsiteX1535" fmla="*/ 1082280 w 6891715"/>
                <a:gd name="connsiteY1535" fmla="*/ 3253121 h 6367455"/>
                <a:gd name="connsiteX1536" fmla="*/ 1087412 w 6891715"/>
                <a:gd name="connsiteY1536" fmla="*/ 3242227 h 6367455"/>
                <a:gd name="connsiteX1537" fmla="*/ 1073618 w 6891715"/>
                <a:gd name="connsiteY1537" fmla="*/ 3243190 h 6367455"/>
                <a:gd name="connsiteX1538" fmla="*/ 1059505 w 6891715"/>
                <a:gd name="connsiteY1538" fmla="*/ 3236141 h 6367455"/>
                <a:gd name="connsiteX1539" fmla="*/ 1056296 w 6891715"/>
                <a:gd name="connsiteY1539" fmla="*/ 3224288 h 6367455"/>
                <a:gd name="connsiteX1540" fmla="*/ 1068165 w 6891715"/>
                <a:gd name="connsiteY1540" fmla="*/ 3226530 h 6367455"/>
                <a:gd name="connsiteX1541" fmla="*/ 1064636 w 6891715"/>
                <a:gd name="connsiteY1541" fmla="*/ 3217881 h 6367455"/>
                <a:gd name="connsiteX1542" fmla="*/ 1036556 w 6891715"/>
                <a:gd name="connsiteY1542" fmla="*/ 3211501 h 6367455"/>
                <a:gd name="connsiteX1543" fmla="*/ 1042954 w 6891715"/>
                <a:gd name="connsiteY1543" fmla="*/ 3212454 h 6367455"/>
                <a:gd name="connsiteX1544" fmla="*/ 1032178 w 6891715"/>
                <a:gd name="connsiteY1544" fmla="*/ 3225472 h 6367455"/>
                <a:gd name="connsiteX1545" fmla="*/ 1020731 w 6891715"/>
                <a:gd name="connsiteY1545" fmla="*/ 3227377 h 6367455"/>
                <a:gd name="connsiteX1546" fmla="*/ 1025442 w 6891715"/>
                <a:gd name="connsiteY1546" fmla="*/ 3219122 h 6367455"/>
                <a:gd name="connsiteX1547" fmla="*/ 1065497 w 6891715"/>
                <a:gd name="connsiteY1547" fmla="*/ 3170226 h 6367455"/>
                <a:gd name="connsiteX1548" fmla="*/ 1066766 w 6891715"/>
                <a:gd name="connsiteY1548" fmla="*/ 3176576 h 6367455"/>
                <a:gd name="connsiteX1549" fmla="*/ 1060416 w 6891715"/>
                <a:gd name="connsiteY1549" fmla="*/ 3174354 h 6367455"/>
                <a:gd name="connsiteX1550" fmla="*/ 2496621 w 6891715"/>
                <a:gd name="connsiteY1550" fmla="*/ 3159114 h 6367455"/>
                <a:gd name="connsiteX1551" fmla="*/ 2512976 w 6891715"/>
                <a:gd name="connsiteY1551" fmla="*/ 3161291 h 6367455"/>
                <a:gd name="connsiteX1552" fmla="*/ 2507000 w 6891715"/>
                <a:gd name="connsiteY1552" fmla="*/ 3179948 h 6367455"/>
                <a:gd name="connsiteX1553" fmla="*/ 2488130 w 6891715"/>
                <a:gd name="connsiteY1553" fmla="*/ 3189277 h 6367455"/>
                <a:gd name="connsiteX1554" fmla="*/ 2479638 w 6891715"/>
                <a:gd name="connsiteY1554" fmla="*/ 3174662 h 6367455"/>
                <a:gd name="connsiteX1555" fmla="*/ 2481839 w 6891715"/>
                <a:gd name="connsiteY1555" fmla="*/ 3166888 h 6367455"/>
                <a:gd name="connsiteX1556" fmla="*/ 2494420 w 6891715"/>
                <a:gd name="connsiteY1556" fmla="*/ 3169687 h 6367455"/>
                <a:gd name="connsiteX1557" fmla="*/ 949493 w 6891715"/>
                <a:gd name="connsiteY1557" fmla="*/ 3151177 h 6367455"/>
                <a:gd name="connsiteX1558" fmla="*/ 957238 w 6891715"/>
                <a:gd name="connsiteY1558" fmla="*/ 3156257 h 6367455"/>
                <a:gd name="connsiteX1559" fmla="*/ 946125 w 6891715"/>
                <a:gd name="connsiteY1559" fmla="*/ 3170226 h 6367455"/>
                <a:gd name="connsiteX1560" fmla="*/ 1053951 w 6891715"/>
                <a:gd name="connsiteY1560" fmla="*/ 3149590 h 6367455"/>
                <a:gd name="connsiteX1561" fmla="*/ 1060416 w 6891715"/>
                <a:gd name="connsiteY1561" fmla="*/ 3156763 h 6367455"/>
                <a:gd name="connsiteX1562" fmla="*/ 1060416 w 6891715"/>
                <a:gd name="connsiteY1562" fmla="*/ 3162999 h 6367455"/>
                <a:gd name="connsiteX1563" fmla="*/ 1052656 w 6891715"/>
                <a:gd name="connsiteY1563" fmla="*/ 3167053 h 6367455"/>
                <a:gd name="connsiteX1564" fmla="*/ 1043924 w 6891715"/>
                <a:gd name="connsiteY1564" fmla="*/ 3161127 h 6367455"/>
                <a:gd name="connsiteX1565" fmla="*/ 1042953 w 6891715"/>
                <a:gd name="connsiteY1565" fmla="*/ 3151773 h 6367455"/>
                <a:gd name="connsiteX1566" fmla="*/ 957696 w 6891715"/>
                <a:gd name="connsiteY1566" fmla="*/ 3089266 h 6367455"/>
                <a:gd name="connsiteX1567" fmla="*/ 969937 w 6891715"/>
                <a:gd name="connsiteY1567" fmla="*/ 3097932 h 6367455"/>
                <a:gd name="connsiteX1568" fmla="*/ 966877 w 6891715"/>
                <a:gd name="connsiteY1568" fmla="*/ 3107561 h 6367455"/>
                <a:gd name="connsiteX1569" fmla="*/ 958002 w 6891715"/>
                <a:gd name="connsiteY1569" fmla="*/ 3112696 h 6367455"/>
                <a:gd name="connsiteX1570" fmla="*/ 965041 w 6891715"/>
                <a:gd name="connsiteY1570" fmla="*/ 3133881 h 6367455"/>
                <a:gd name="connsiteX1571" fmla="*/ 960144 w 6891715"/>
                <a:gd name="connsiteY1571" fmla="*/ 3148003 h 6367455"/>
                <a:gd name="connsiteX1572" fmla="*/ 950657 w 6891715"/>
                <a:gd name="connsiteY1572" fmla="*/ 3139337 h 6367455"/>
                <a:gd name="connsiteX1573" fmla="*/ 946679 w 6891715"/>
                <a:gd name="connsiteY1573" fmla="*/ 3129066 h 6367455"/>
                <a:gd name="connsiteX1574" fmla="*/ 944536 w 6891715"/>
                <a:gd name="connsiteY1574" fmla="*/ 3110771 h 6367455"/>
                <a:gd name="connsiteX1575" fmla="*/ 945148 w 6891715"/>
                <a:gd name="connsiteY1575" fmla="*/ 3090550 h 6367455"/>
                <a:gd name="connsiteX1576" fmla="*/ 2717252 w 6891715"/>
                <a:gd name="connsiteY1576" fmla="*/ 3084501 h 6367455"/>
                <a:gd name="connsiteX1577" fmla="*/ 2722526 w 6891715"/>
                <a:gd name="connsiteY1577" fmla="*/ 3100947 h 6367455"/>
                <a:gd name="connsiteX1578" fmla="*/ 2711048 w 6891715"/>
                <a:gd name="connsiteY1578" fmla="*/ 3096433 h 6367455"/>
                <a:gd name="connsiteX1579" fmla="*/ 2700501 w 6891715"/>
                <a:gd name="connsiteY1579" fmla="*/ 3105139 h 6367455"/>
                <a:gd name="connsiteX1580" fmla="*/ 2695538 w 6891715"/>
                <a:gd name="connsiteY1580" fmla="*/ 3099658 h 6367455"/>
                <a:gd name="connsiteX1581" fmla="*/ 2702673 w 6891715"/>
                <a:gd name="connsiteY1581" fmla="*/ 3089016 h 6367455"/>
                <a:gd name="connsiteX1582" fmla="*/ 1081056 w 6891715"/>
                <a:gd name="connsiteY1582" fmla="*/ 3082917 h 6367455"/>
                <a:gd name="connsiteX1583" fmla="*/ 1085552 w 6891715"/>
                <a:gd name="connsiteY1583" fmla="*/ 3084822 h 6367455"/>
                <a:gd name="connsiteX1584" fmla="*/ 1087404 w 6891715"/>
                <a:gd name="connsiteY1584" fmla="*/ 3093394 h 6367455"/>
                <a:gd name="connsiteX1585" fmla="*/ 1083700 w 6891715"/>
                <a:gd name="connsiteY1585" fmla="*/ 3105141 h 6367455"/>
                <a:gd name="connsiteX1586" fmla="*/ 1081056 w 6891715"/>
                <a:gd name="connsiteY1586" fmla="*/ 3095617 h 6367455"/>
                <a:gd name="connsiteX1587" fmla="*/ 3278151 w 6891715"/>
                <a:gd name="connsiteY1587" fmla="*/ 3081329 h 6367455"/>
                <a:gd name="connsiteX1588" fmla="*/ 3281326 w 6891715"/>
                <a:gd name="connsiteY1588" fmla="*/ 3085759 h 6367455"/>
                <a:gd name="connsiteX1589" fmla="*/ 3275928 w 6891715"/>
                <a:gd name="connsiteY1589" fmla="*/ 3099048 h 6367455"/>
                <a:gd name="connsiteX1590" fmla="*/ 3272118 w 6891715"/>
                <a:gd name="connsiteY1590" fmla="*/ 3137019 h 6367455"/>
                <a:gd name="connsiteX1591" fmla="*/ 3272436 w 6891715"/>
                <a:gd name="connsiteY1591" fmla="*/ 3161067 h 6367455"/>
                <a:gd name="connsiteX1592" fmla="*/ 3256561 w 6891715"/>
                <a:gd name="connsiteY1592" fmla="*/ 3174673 h 6367455"/>
                <a:gd name="connsiteX1593" fmla="*/ 3251481 w 6891715"/>
                <a:gd name="connsiteY1593" fmla="*/ 3207581 h 6367455"/>
                <a:gd name="connsiteX1594" fmla="*/ 3245448 w 6891715"/>
                <a:gd name="connsiteY1594" fmla="*/ 3235745 h 6367455"/>
                <a:gd name="connsiteX1595" fmla="*/ 3232113 w 6891715"/>
                <a:gd name="connsiteY1595" fmla="*/ 3264226 h 6367455"/>
                <a:gd name="connsiteX1596" fmla="*/ 3220365 w 6891715"/>
                <a:gd name="connsiteY1596" fmla="*/ 3268655 h 6367455"/>
                <a:gd name="connsiteX1597" fmla="*/ 3219413 w 6891715"/>
                <a:gd name="connsiteY1597" fmla="*/ 3255048 h 6367455"/>
                <a:gd name="connsiteX1598" fmla="*/ 3232430 w 6891715"/>
                <a:gd name="connsiteY1598" fmla="*/ 3179419 h 6367455"/>
                <a:gd name="connsiteX1599" fmla="*/ 3249258 w 6891715"/>
                <a:gd name="connsiteY1599" fmla="*/ 3154106 h 6367455"/>
                <a:gd name="connsiteX1600" fmla="*/ 3259418 w 6891715"/>
                <a:gd name="connsiteY1600" fmla="*/ 3133854 h 6367455"/>
                <a:gd name="connsiteX1601" fmla="*/ 3265768 w 6891715"/>
                <a:gd name="connsiteY1601" fmla="*/ 3118034 h 6367455"/>
                <a:gd name="connsiteX1602" fmla="*/ 3264498 w 6891715"/>
                <a:gd name="connsiteY1602" fmla="*/ 3103479 h 6367455"/>
                <a:gd name="connsiteX1603" fmla="*/ 963890 w 6891715"/>
                <a:gd name="connsiteY1603" fmla="*/ 3071804 h 6367455"/>
                <a:gd name="connsiteX1604" fmla="*/ 974701 w 6891715"/>
                <a:gd name="connsiteY1604" fmla="*/ 3076971 h 6367455"/>
                <a:gd name="connsiteX1605" fmla="*/ 969132 w 6891715"/>
                <a:gd name="connsiteY1605" fmla="*/ 3086091 h 6367455"/>
                <a:gd name="connsiteX1606" fmla="*/ 961597 w 6891715"/>
                <a:gd name="connsiteY1606" fmla="*/ 3083963 h 6367455"/>
                <a:gd name="connsiteX1607" fmla="*/ 954063 w 6891715"/>
                <a:gd name="connsiteY1607" fmla="*/ 3080315 h 6367455"/>
                <a:gd name="connsiteX1608" fmla="*/ 955045 w 6891715"/>
                <a:gd name="connsiteY1608" fmla="*/ 3073020 h 6367455"/>
                <a:gd name="connsiteX1609" fmla="*/ 960350 w 6891715"/>
                <a:gd name="connsiteY1609" fmla="*/ 3040054 h 6367455"/>
                <a:gd name="connsiteX1610" fmla="*/ 976288 w 6891715"/>
                <a:gd name="connsiteY1610" fmla="*/ 3041016 h 6367455"/>
                <a:gd name="connsiteX1611" fmla="*/ 974100 w 6891715"/>
                <a:gd name="connsiteY1611" fmla="*/ 3051920 h 6367455"/>
                <a:gd name="connsiteX1612" fmla="*/ 968788 w 6891715"/>
                <a:gd name="connsiteY1612" fmla="*/ 3050637 h 6367455"/>
                <a:gd name="connsiteX1613" fmla="*/ 970975 w 6891715"/>
                <a:gd name="connsiteY1613" fmla="*/ 3059296 h 6367455"/>
                <a:gd name="connsiteX1614" fmla="*/ 974100 w 6891715"/>
                <a:gd name="connsiteY1614" fmla="*/ 3058975 h 6367455"/>
                <a:gd name="connsiteX1615" fmla="*/ 975038 w 6891715"/>
                <a:gd name="connsiteY1615" fmla="*/ 3071804 h 6367455"/>
                <a:gd name="connsiteX1616" fmla="*/ 960350 w 6891715"/>
                <a:gd name="connsiteY1616" fmla="*/ 3064748 h 6367455"/>
                <a:gd name="connsiteX1617" fmla="*/ 959412 w 6891715"/>
                <a:gd name="connsiteY1617" fmla="*/ 3056089 h 6367455"/>
                <a:gd name="connsiteX1618" fmla="*/ 941600 w 6891715"/>
                <a:gd name="connsiteY1618" fmla="*/ 3052882 h 6367455"/>
                <a:gd name="connsiteX1619" fmla="*/ 936599 w 6891715"/>
                <a:gd name="connsiteY1619" fmla="*/ 3043582 h 6367455"/>
                <a:gd name="connsiteX1620" fmla="*/ 1047716 w 6891715"/>
                <a:gd name="connsiteY1620" fmla="*/ 3033705 h 6367455"/>
                <a:gd name="connsiteX1621" fmla="*/ 1067084 w 6891715"/>
                <a:gd name="connsiteY1621" fmla="*/ 3048347 h 6367455"/>
                <a:gd name="connsiteX1622" fmla="*/ 1069307 w 6891715"/>
                <a:gd name="connsiteY1622" fmla="*/ 3077949 h 6367455"/>
                <a:gd name="connsiteX1623" fmla="*/ 1066132 w 6891715"/>
                <a:gd name="connsiteY1623" fmla="*/ 3087498 h 6367455"/>
                <a:gd name="connsiteX1624" fmla="*/ 1076926 w 6891715"/>
                <a:gd name="connsiteY1624" fmla="*/ 3092590 h 6367455"/>
                <a:gd name="connsiteX1625" fmla="*/ 1079466 w 6891715"/>
                <a:gd name="connsiteY1625" fmla="*/ 3109460 h 6367455"/>
                <a:gd name="connsiteX1626" fmla="*/ 1084229 w 6891715"/>
                <a:gd name="connsiteY1626" fmla="*/ 3109460 h 6367455"/>
                <a:gd name="connsiteX1627" fmla="*/ 1082642 w 6891715"/>
                <a:gd name="connsiteY1627" fmla="*/ 3121874 h 6367455"/>
                <a:gd name="connsiteX1628" fmla="*/ 1108678 w 6891715"/>
                <a:gd name="connsiteY1628" fmla="*/ 3115508 h 6367455"/>
                <a:gd name="connsiteX1629" fmla="*/ 1111218 w 6891715"/>
                <a:gd name="connsiteY1629" fmla="*/ 3125057 h 6367455"/>
                <a:gd name="connsiteX1630" fmla="*/ 1097247 w 6891715"/>
                <a:gd name="connsiteY1630" fmla="*/ 3135879 h 6367455"/>
                <a:gd name="connsiteX1631" fmla="*/ 1089310 w 6891715"/>
                <a:gd name="connsiteY1631" fmla="*/ 3154022 h 6367455"/>
                <a:gd name="connsiteX1632" fmla="*/ 1080737 w 6891715"/>
                <a:gd name="connsiteY1632" fmla="*/ 3159115 h 6367455"/>
                <a:gd name="connsiteX1633" fmla="*/ 1079784 w 6891715"/>
                <a:gd name="connsiteY1633" fmla="*/ 3152749 h 6367455"/>
                <a:gd name="connsiteX1634" fmla="*/ 1081372 w 6891715"/>
                <a:gd name="connsiteY1634" fmla="*/ 3135879 h 6367455"/>
                <a:gd name="connsiteX1635" fmla="*/ 1066766 w 6891715"/>
                <a:gd name="connsiteY1635" fmla="*/ 3136198 h 6367455"/>
                <a:gd name="connsiteX1636" fmla="*/ 1059148 w 6891715"/>
                <a:gd name="connsiteY1636" fmla="*/ 3139381 h 6367455"/>
                <a:gd name="connsiteX1637" fmla="*/ 1055971 w 6891715"/>
                <a:gd name="connsiteY1637" fmla="*/ 3132060 h 6367455"/>
                <a:gd name="connsiteX1638" fmla="*/ 1045494 w 6891715"/>
                <a:gd name="connsiteY1638" fmla="*/ 3119009 h 6367455"/>
                <a:gd name="connsiteX1639" fmla="*/ 1046446 w 6891715"/>
                <a:gd name="connsiteY1639" fmla="*/ 3112006 h 6367455"/>
                <a:gd name="connsiteX1640" fmla="*/ 1044224 w 6891715"/>
                <a:gd name="connsiteY1640" fmla="*/ 3098320 h 6367455"/>
                <a:gd name="connsiteX1641" fmla="*/ 1032158 w 6891715"/>
                <a:gd name="connsiteY1641" fmla="*/ 3089726 h 6367455"/>
                <a:gd name="connsiteX1642" fmla="*/ 1032793 w 6891715"/>
                <a:gd name="connsiteY1642" fmla="*/ 3102457 h 6367455"/>
                <a:gd name="connsiteX1643" fmla="*/ 1019777 w 6891715"/>
                <a:gd name="connsiteY1643" fmla="*/ 3099275 h 6367455"/>
                <a:gd name="connsiteX1644" fmla="*/ 1012474 w 6891715"/>
                <a:gd name="connsiteY1644" fmla="*/ 3087816 h 6367455"/>
                <a:gd name="connsiteX1645" fmla="*/ 1008027 w 6891715"/>
                <a:gd name="connsiteY1645" fmla="*/ 3077312 h 6367455"/>
                <a:gd name="connsiteX1646" fmla="*/ 1015331 w 6891715"/>
                <a:gd name="connsiteY1646" fmla="*/ 3068718 h 6367455"/>
                <a:gd name="connsiteX1647" fmla="*/ 1023904 w 6891715"/>
                <a:gd name="connsiteY1647" fmla="*/ 3075084 h 6367455"/>
                <a:gd name="connsiteX1648" fmla="*/ 1028031 w 6891715"/>
                <a:gd name="connsiteY1648" fmla="*/ 3071901 h 6367455"/>
                <a:gd name="connsiteX1649" fmla="*/ 1023904 w 6891715"/>
                <a:gd name="connsiteY1649" fmla="*/ 3055031 h 6367455"/>
                <a:gd name="connsiteX1650" fmla="*/ 1025491 w 6891715"/>
                <a:gd name="connsiteY1650" fmla="*/ 3045482 h 6367455"/>
                <a:gd name="connsiteX1651" fmla="*/ 1032158 w 6891715"/>
                <a:gd name="connsiteY1651" fmla="*/ 3060123 h 6367455"/>
                <a:gd name="connsiteX1652" fmla="*/ 1049304 w 6891715"/>
                <a:gd name="connsiteY1652" fmla="*/ 3065217 h 6367455"/>
                <a:gd name="connsiteX1653" fmla="*/ 1039462 w 6891715"/>
                <a:gd name="connsiteY1653" fmla="*/ 3043254 h 6367455"/>
                <a:gd name="connsiteX1654" fmla="*/ 2663477 w 6891715"/>
                <a:gd name="connsiteY1654" fmla="*/ 3014652 h 6367455"/>
                <a:gd name="connsiteX1655" fmla="*/ 2668550 w 6891715"/>
                <a:gd name="connsiteY1655" fmla="*/ 3015608 h 6367455"/>
                <a:gd name="connsiteX1656" fmla="*/ 2660624 w 6891715"/>
                <a:gd name="connsiteY1656" fmla="*/ 3025162 h 6367455"/>
                <a:gd name="connsiteX1657" fmla="*/ 2651113 w 6891715"/>
                <a:gd name="connsiteY1657" fmla="*/ 3049369 h 6367455"/>
                <a:gd name="connsiteX1658" fmla="*/ 2659673 w 6891715"/>
                <a:gd name="connsiteY1658" fmla="*/ 3062110 h 6367455"/>
                <a:gd name="connsiteX1659" fmla="*/ 2667282 w 6891715"/>
                <a:gd name="connsiteY1659" fmla="*/ 3079946 h 6367455"/>
                <a:gd name="connsiteX1660" fmla="*/ 2665379 w 6891715"/>
                <a:gd name="connsiteY1660" fmla="*/ 3098101 h 6367455"/>
                <a:gd name="connsiteX1661" fmla="*/ 2651747 w 6891715"/>
                <a:gd name="connsiteY1661" fmla="*/ 3118168 h 6367455"/>
                <a:gd name="connsiteX1662" fmla="*/ 2641284 w 6891715"/>
                <a:gd name="connsiteY1662" fmla="*/ 3138552 h 6367455"/>
                <a:gd name="connsiteX1663" fmla="*/ 2639382 w 6891715"/>
                <a:gd name="connsiteY1663" fmla="*/ 3148107 h 6367455"/>
                <a:gd name="connsiteX1664" fmla="*/ 2633992 w 6891715"/>
                <a:gd name="connsiteY1664" fmla="*/ 3144922 h 6367455"/>
                <a:gd name="connsiteX1665" fmla="*/ 2624481 w 6891715"/>
                <a:gd name="connsiteY1665" fmla="*/ 3135367 h 6367455"/>
                <a:gd name="connsiteX1666" fmla="*/ 2607361 w 6891715"/>
                <a:gd name="connsiteY1666" fmla="*/ 3133456 h 6367455"/>
                <a:gd name="connsiteX1667" fmla="*/ 2591509 w 6891715"/>
                <a:gd name="connsiteY1667" fmla="*/ 3129315 h 6367455"/>
                <a:gd name="connsiteX1668" fmla="*/ 2583266 w 6891715"/>
                <a:gd name="connsiteY1668" fmla="*/ 3137596 h 6367455"/>
                <a:gd name="connsiteX1669" fmla="*/ 2569316 w 6891715"/>
                <a:gd name="connsiteY1669" fmla="*/ 3133775 h 6367455"/>
                <a:gd name="connsiteX1670" fmla="*/ 2548392 w 6891715"/>
                <a:gd name="connsiteY1670" fmla="*/ 3148744 h 6367455"/>
                <a:gd name="connsiteX1671" fmla="*/ 2533808 w 6891715"/>
                <a:gd name="connsiteY1671" fmla="*/ 3141738 h 6367455"/>
                <a:gd name="connsiteX1672" fmla="*/ 2530003 w 6891715"/>
                <a:gd name="connsiteY1672" fmla="*/ 3127723 h 6367455"/>
                <a:gd name="connsiteX1673" fmla="*/ 2504006 w 6891715"/>
                <a:gd name="connsiteY1673" fmla="*/ 3142693 h 6367455"/>
                <a:gd name="connsiteX1674" fmla="*/ 2496714 w 6891715"/>
                <a:gd name="connsiteY1674" fmla="*/ 3155433 h 6367455"/>
                <a:gd name="connsiteX1675" fmla="*/ 2471351 w 6891715"/>
                <a:gd name="connsiteY1675" fmla="*/ 3164352 h 6367455"/>
                <a:gd name="connsiteX1676" fmla="*/ 2468180 w 6891715"/>
                <a:gd name="connsiteY1676" fmla="*/ 3181551 h 6367455"/>
                <a:gd name="connsiteX1677" fmla="*/ 2479277 w 6891715"/>
                <a:gd name="connsiteY1677" fmla="*/ 3189514 h 6367455"/>
                <a:gd name="connsiteX1678" fmla="*/ 2479277 w 6891715"/>
                <a:gd name="connsiteY1678" fmla="*/ 3193973 h 6367455"/>
                <a:gd name="connsiteX1679" fmla="*/ 2485617 w 6891715"/>
                <a:gd name="connsiteY1679" fmla="*/ 3200343 h 6367455"/>
                <a:gd name="connsiteX1680" fmla="*/ 2484666 w 6891715"/>
                <a:gd name="connsiteY1680" fmla="*/ 3214677 h 6367455"/>
                <a:gd name="connsiteX1681" fmla="*/ 2473887 w 6891715"/>
                <a:gd name="connsiteY1681" fmla="*/ 3211809 h 6367455"/>
                <a:gd name="connsiteX1682" fmla="*/ 2477057 w 6891715"/>
                <a:gd name="connsiteY1682" fmla="*/ 3200343 h 6367455"/>
                <a:gd name="connsiteX1683" fmla="*/ 2468814 w 6891715"/>
                <a:gd name="connsiteY1683" fmla="*/ 3205439 h 6367455"/>
                <a:gd name="connsiteX1684" fmla="*/ 2458986 w 6891715"/>
                <a:gd name="connsiteY1684" fmla="*/ 3192062 h 6367455"/>
                <a:gd name="connsiteX1685" fmla="*/ 2449475 w 6891715"/>
                <a:gd name="connsiteY1685" fmla="*/ 3187921 h 6367455"/>
                <a:gd name="connsiteX1686" fmla="*/ 2452328 w 6891715"/>
                <a:gd name="connsiteY1686" fmla="*/ 3178047 h 6367455"/>
                <a:gd name="connsiteX1687" fmla="*/ 2456767 w 6891715"/>
                <a:gd name="connsiteY1687" fmla="*/ 3149381 h 6367455"/>
                <a:gd name="connsiteX1688" fmla="*/ 2481813 w 6891715"/>
                <a:gd name="connsiteY1688" fmla="*/ 3128041 h 6367455"/>
                <a:gd name="connsiteX1689" fmla="*/ 2509396 w 6891715"/>
                <a:gd name="connsiteY1689" fmla="*/ 3122945 h 6367455"/>
                <a:gd name="connsiteX1690" fmla="*/ 2521760 w 6891715"/>
                <a:gd name="connsiteY1690" fmla="*/ 3114345 h 6367455"/>
                <a:gd name="connsiteX1691" fmla="*/ 2562024 w 6891715"/>
                <a:gd name="connsiteY1691" fmla="*/ 3109568 h 6367455"/>
                <a:gd name="connsiteX1692" fmla="*/ 2582632 w 6891715"/>
                <a:gd name="connsiteY1692" fmla="*/ 3077717 h 6367455"/>
                <a:gd name="connsiteX1693" fmla="*/ 2602605 w 6891715"/>
                <a:gd name="connsiteY1693" fmla="*/ 3055421 h 6367455"/>
                <a:gd name="connsiteX1694" fmla="*/ 2615287 w 6891715"/>
                <a:gd name="connsiteY1694" fmla="*/ 3047459 h 6367455"/>
                <a:gd name="connsiteX1695" fmla="*/ 2630188 w 6891715"/>
                <a:gd name="connsiteY1695" fmla="*/ 3047459 h 6367455"/>
                <a:gd name="connsiteX1696" fmla="*/ 2642553 w 6891715"/>
                <a:gd name="connsiteY1696" fmla="*/ 3036947 h 6367455"/>
                <a:gd name="connsiteX1697" fmla="*/ 3448413 w 6891715"/>
                <a:gd name="connsiteY1697" fmla="*/ 2979732 h 6367455"/>
                <a:gd name="connsiteX1698" fmla="*/ 3453791 w 6891715"/>
                <a:gd name="connsiteY1698" fmla="*/ 2990488 h 6367455"/>
                <a:gd name="connsiteX1699" fmla="*/ 3465498 w 6891715"/>
                <a:gd name="connsiteY1699" fmla="*/ 2979732 h 6367455"/>
                <a:gd name="connsiteX1700" fmla="*/ 3471826 w 6891715"/>
                <a:gd name="connsiteY1700" fmla="*/ 2991437 h 6367455"/>
                <a:gd name="connsiteX1701" fmla="*/ 3467396 w 6891715"/>
                <a:gd name="connsiteY1701" fmla="*/ 3010102 h 6367455"/>
                <a:gd name="connsiteX1702" fmla="*/ 3453159 w 6891715"/>
                <a:gd name="connsiteY1702" fmla="*/ 3013582 h 6367455"/>
                <a:gd name="connsiteX1703" fmla="*/ 3450311 w 6891715"/>
                <a:gd name="connsiteY1703" fmla="*/ 3061035 h 6367455"/>
                <a:gd name="connsiteX1704" fmla="*/ 3458537 w 6891715"/>
                <a:gd name="connsiteY1704" fmla="*/ 3074321 h 6367455"/>
                <a:gd name="connsiteX1705" fmla="*/ 3441769 w 6891715"/>
                <a:gd name="connsiteY1705" fmla="*/ 3080016 h 6367455"/>
                <a:gd name="connsiteX1706" fmla="*/ 3442085 w 6891715"/>
                <a:gd name="connsiteY1706" fmla="*/ 3097415 h 6367455"/>
                <a:gd name="connsiteX1707" fmla="*/ 3430378 w 6891715"/>
                <a:gd name="connsiteY1707" fmla="*/ 3099630 h 6367455"/>
                <a:gd name="connsiteX1708" fmla="*/ 3407598 w 6891715"/>
                <a:gd name="connsiteY1708" fmla="*/ 3133480 h 6367455"/>
                <a:gd name="connsiteX1709" fmla="*/ 3408547 w 6891715"/>
                <a:gd name="connsiteY1709" fmla="*/ 3149296 h 6367455"/>
                <a:gd name="connsiteX1710" fmla="*/ 3381338 w 6891715"/>
                <a:gd name="connsiteY1710" fmla="*/ 3155940 h 6367455"/>
                <a:gd name="connsiteX1711" fmla="*/ 3399056 w 6891715"/>
                <a:gd name="connsiteY1711" fmla="*/ 3131898 h 6367455"/>
                <a:gd name="connsiteX1712" fmla="*/ 3405384 w 6891715"/>
                <a:gd name="connsiteY1712" fmla="*/ 3121142 h 6367455"/>
                <a:gd name="connsiteX1713" fmla="*/ 3388615 w 6891715"/>
                <a:gd name="connsiteY1713" fmla="*/ 3129683 h 6367455"/>
                <a:gd name="connsiteX1714" fmla="*/ 3390197 w 6891715"/>
                <a:gd name="connsiteY1714" fmla="*/ 3106272 h 6367455"/>
                <a:gd name="connsiteX1715" fmla="*/ 3384818 w 6891715"/>
                <a:gd name="connsiteY1715" fmla="*/ 3092037 h 6367455"/>
                <a:gd name="connsiteX1716" fmla="*/ 3394626 w 6891715"/>
                <a:gd name="connsiteY1716" fmla="*/ 3078118 h 6367455"/>
                <a:gd name="connsiteX1717" fmla="*/ 3384502 w 6891715"/>
                <a:gd name="connsiteY1717" fmla="*/ 3050912 h 6367455"/>
                <a:gd name="connsiteX1718" fmla="*/ 3412977 w 6891715"/>
                <a:gd name="connsiteY1718" fmla="*/ 3012000 h 6367455"/>
                <a:gd name="connsiteX1719" fmla="*/ 3414559 w 6891715"/>
                <a:gd name="connsiteY1719" fmla="*/ 2994917 h 6367455"/>
                <a:gd name="connsiteX1720" fmla="*/ 3442085 w 6891715"/>
                <a:gd name="connsiteY1720" fmla="*/ 2991437 h 6367455"/>
                <a:gd name="connsiteX1721" fmla="*/ 3493415 w 6891715"/>
                <a:gd name="connsiteY1721" fmla="*/ 2962270 h 6367455"/>
                <a:gd name="connsiteX1722" fmla="*/ 3495638 w 6891715"/>
                <a:gd name="connsiteY1722" fmla="*/ 2975755 h 6367455"/>
                <a:gd name="connsiteX1723" fmla="*/ 3483890 w 6891715"/>
                <a:gd name="connsiteY1723" fmla="*/ 2974150 h 6367455"/>
                <a:gd name="connsiteX1724" fmla="*/ 3475318 w 6891715"/>
                <a:gd name="connsiteY1724" fmla="*/ 2990845 h 6367455"/>
                <a:gd name="connsiteX1725" fmla="*/ 3473413 w 6891715"/>
                <a:gd name="connsiteY1725" fmla="*/ 2976076 h 6367455"/>
                <a:gd name="connsiteX1726" fmla="*/ 2769847 w 6891715"/>
                <a:gd name="connsiteY1726" fmla="*/ 2960682 h 6367455"/>
                <a:gd name="connsiteX1727" fmla="*/ 2770150 w 6891715"/>
                <a:gd name="connsiteY1727" fmla="*/ 2978807 h 6367455"/>
                <a:gd name="connsiteX1728" fmla="*/ 2761986 w 6891715"/>
                <a:gd name="connsiteY1728" fmla="*/ 2994019 h 6367455"/>
                <a:gd name="connsiteX1729" fmla="*/ 2751100 w 6891715"/>
                <a:gd name="connsiteY1729" fmla="*/ 2971363 h 6367455"/>
                <a:gd name="connsiteX1730" fmla="*/ 2754728 w 6891715"/>
                <a:gd name="connsiteY1730" fmla="*/ 2961977 h 6367455"/>
                <a:gd name="connsiteX1731" fmla="*/ 1053114 w 6891715"/>
                <a:gd name="connsiteY1731" fmla="*/ 2895591 h 6367455"/>
                <a:gd name="connsiteX1732" fmla="*/ 1060733 w 6891715"/>
                <a:gd name="connsiteY1732" fmla="*/ 2896547 h 6367455"/>
                <a:gd name="connsiteX1733" fmla="*/ 1066448 w 6891715"/>
                <a:gd name="connsiteY1733" fmla="*/ 2921057 h 6367455"/>
                <a:gd name="connsiteX1734" fmla="*/ 1051527 w 6891715"/>
                <a:gd name="connsiteY1734" fmla="*/ 2933787 h 6367455"/>
                <a:gd name="connsiteX1735" fmla="*/ 1053749 w 6891715"/>
                <a:gd name="connsiteY1735" fmla="*/ 2941110 h 6367455"/>
                <a:gd name="connsiteX1736" fmla="*/ 1068353 w 6891715"/>
                <a:gd name="connsiteY1736" fmla="*/ 2926149 h 6367455"/>
                <a:gd name="connsiteX1737" fmla="*/ 1071528 w 6891715"/>
                <a:gd name="connsiteY1737" fmla="*/ 2931239 h 6367455"/>
                <a:gd name="connsiteX1738" fmla="*/ 1063274 w 6891715"/>
                <a:gd name="connsiteY1738" fmla="*/ 2946204 h 6367455"/>
                <a:gd name="connsiteX1739" fmla="*/ 1051844 w 6891715"/>
                <a:gd name="connsiteY1739" fmla="*/ 2947478 h 6367455"/>
                <a:gd name="connsiteX1740" fmla="*/ 1042318 w 6891715"/>
                <a:gd name="connsiteY1740" fmla="*/ 2957981 h 6367455"/>
                <a:gd name="connsiteX1741" fmla="*/ 1030571 w 6891715"/>
                <a:gd name="connsiteY1741" fmla="*/ 2965621 h 6367455"/>
                <a:gd name="connsiteX1742" fmla="*/ 1041365 w 6891715"/>
                <a:gd name="connsiteY1742" fmla="*/ 2967849 h 6367455"/>
                <a:gd name="connsiteX1743" fmla="*/ 1043271 w 6891715"/>
                <a:gd name="connsiteY1743" fmla="*/ 2977080 h 6367455"/>
                <a:gd name="connsiteX1744" fmla="*/ 1040413 w 6891715"/>
                <a:gd name="connsiteY1744" fmla="*/ 2983446 h 6367455"/>
                <a:gd name="connsiteX1745" fmla="*/ 1028983 w 6891715"/>
                <a:gd name="connsiteY1745" fmla="*/ 2991722 h 6367455"/>
                <a:gd name="connsiteX1746" fmla="*/ 1020413 w 6891715"/>
                <a:gd name="connsiteY1746" fmla="*/ 2991085 h 6367455"/>
                <a:gd name="connsiteX1747" fmla="*/ 1010885 w 6891715"/>
                <a:gd name="connsiteY1747" fmla="*/ 2990130 h 6367455"/>
                <a:gd name="connsiteX1748" fmla="*/ 1009614 w 6891715"/>
                <a:gd name="connsiteY1748" fmla="*/ 2997451 h 6367455"/>
                <a:gd name="connsiteX1749" fmla="*/ 1004853 w 6891715"/>
                <a:gd name="connsiteY1749" fmla="*/ 3013366 h 6367455"/>
                <a:gd name="connsiteX1750" fmla="*/ 987717 w 6891715"/>
                <a:gd name="connsiteY1750" fmla="*/ 3021006 h 6367455"/>
                <a:gd name="connsiteX1751" fmla="*/ 976287 w 6891715"/>
                <a:gd name="connsiteY1751" fmla="*/ 3013366 h 6367455"/>
                <a:gd name="connsiteX1752" fmla="*/ 986765 w 6891715"/>
                <a:gd name="connsiteY1752" fmla="*/ 3006045 h 6367455"/>
                <a:gd name="connsiteX1753" fmla="*/ 995010 w 6891715"/>
                <a:gd name="connsiteY1753" fmla="*/ 2991085 h 6367455"/>
                <a:gd name="connsiteX1754" fmla="*/ 986447 w 6891715"/>
                <a:gd name="connsiteY1754" fmla="*/ 2987266 h 6367455"/>
                <a:gd name="connsiteX1755" fmla="*/ 983272 w 6891715"/>
                <a:gd name="connsiteY1755" fmla="*/ 2980900 h 6367455"/>
                <a:gd name="connsiteX1756" fmla="*/ 991845 w 6891715"/>
                <a:gd name="connsiteY1756" fmla="*/ 2974534 h 6367455"/>
                <a:gd name="connsiteX1757" fmla="*/ 980097 w 6891715"/>
                <a:gd name="connsiteY1757" fmla="*/ 2974534 h 6367455"/>
                <a:gd name="connsiteX1758" fmla="*/ 976605 w 6891715"/>
                <a:gd name="connsiteY1758" fmla="*/ 2955434 h 6367455"/>
                <a:gd name="connsiteX1759" fmla="*/ 989305 w 6891715"/>
                <a:gd name="connsiteY1759" fmla="*/ 2938244 h 6367455"/>
                <a:gd name="connsiteX1760" fmla="*/ 995645 w 6891715"/>
                <a:gd name="connsiteY1760" fmla="*/ 2945568 h 6367455"/>
                <a:gd name="connsiteX1761" fmla="*/ 996597 w 6891715"/>
                <a:gd name="connsiteY1761" fmla="*/ 2940473 h 6367455"/>
                <a:gd name="connsiteX1762" fmla="*/ 1009297 w 6891715"/>
                <a:gd name="connsiteY1762" fmla="*/ 2942384 h 6367455"/>
                <a:gd name="connsiteX1763" fmla="*/ 1012473 w 6891715"/>
                <a:gd name="connsiteY1763" fmla="*/ 2950025 h 6367455"/>
                <a:gd name="connsiteX1764" fmla="*/ 1012473 w 6891715"/>
                <a:gd name="connsiteY1764" fmla="*/ 2939200 h 6367455"/>
                <a:gd name="connsiteX1765" fmla="*/ 1014377 w 6891715"/>
                <a:gd name="connsiteY1765" fmla="*/ 2930921 h 6367455"/>
                <a:gd name="connsiteX1766" fmla="*/ 1042000 w 6891715"/>
                <a:gd name="connsiteY1766" fmla="*/ 2909597 h 6367455"/>
                <a:gd name="connsiteX1767" fmla="*/ 1051209 w 6891715"/>
                <a:gd name="connsiteY1767" fmla="*/ 2904186 h 6367455"/>
                <a:gd name="connsiteX1768" fmla="*/ 1350059 w 6891715"/>
                <a:gd name="connsiteY1768" fmla="*/ 2857495 h 6367455"/>
                <a:gd name="connsiteX1769" fmla="*/ 1357674 w 6891715"/>
                <a:gd name="connsiteY1769" fmla="*/ 2864802 h 6367455"/>
                <a:gd name="connsiteX1770" fmla="*/ 1355452 w 6891715"/>
                <a:gd name="connsiteY1770" fmla="*/ 2876239 h 6367455"/>
                <a:gd name="connsiteX1771" fmla="*/ 1359577 w 6891715"/>
                <a:gd name="connsiteY1771" fmla="*/ 2883863 h 6367455"/>
                <a:gd name="connsiteX1772" fmla="*/ 1370365 w 6891715"/>
                <a:gd name="connsiteY1772" fmla="*/ 2885769 h 6367455"/>
                <a:gd name="connsiteX1773" fmla="*/ 1361164 w 6891715"/>
                <a:gd name="connsiteY1773" fmla="*/ 2908962 h 6367455"/>
                <a:gd name="connsiteX1774" fmla="*/ 1339906 w 6891715"/>
                <a:gd name="connsiteY1774" fmla="*/ 2921989 h 6367455"/>
                <a:gd name="connsiteX1775" fmla="*/ 1307551 w 6891715"/>
                <a:gd name="connsiteY1775" fmla="*/ 2950584 h 6367455"/>
                <a:gd name="connsiteX1776" fmla="*/ 1298350 w 6891715"/>
                <a:gd name="connsiteY1776" fmla="*/ 2965517 h 6367455"/>
                <a:gd name="connsiteX1777" fmla="*/ 1284393 w 6891715"/>
                <a:gd name="connsiteY1777" fmla="*/ 2971871 h 6367455"/>
                <a:gd name="connsiteX1778" fmla="*/ 1283441 w 6891715"/>
                <a:gd name="connsiteY1778" fmla="*/ 2979495 h 6367455"/>
                <a:gd name="connsiteX1779" fmla="*/ 1266628 w 6891715"/>
                <a:gd name="connsiteY1779" fmla="*/ 2996334 h 6367455"/>
                <a:gd name="connsiteX1780" fmla="*/ 1259332 w 6891715"/>
                <a:gd name="connsiteY1780" fmla="*/ 2995381 h 6367455"/>
                <a:gd name="connsiteX1781" fmla="*/ 1243469 w 6891715"/>
                <a:gd name="connsiteY1781" fmla="*/ 2999829 h 6367455"/>
                <a:gd name="connsiteX1782" fmla="*/ 1258381 w 6891715"/>
                <a:gd name="connsiteY1782" fmla="*/ 3002688 h 6367455"/>
                <a:gd name="connsiteX1783" fmla="*/ 1261553 w 6891715"/>
                <a:gd name="connsiteY1783" fmla="*/ 3008089 h 6367455"/>
                <a:gd name="connsiteX1784" fmla="*/ 1290103 w 6891715"/>
                <a:gd name="connsiteY1784" fmla="*/ 2999193 h 6367455"/>
                <a:gd name="connsiteX1785" fmla="*/ 1295496 w 6891715"/>
                <a:gd name="connsiteY1785" fmla="*/ 3001417 h 6367455"/>
                <a:gd name="connsiteX1786" fmla="*/ 1278683 w 6891715"/>
                <a:gd name="connsiteY1786" fmla="*/ 3023657 h 6367455"/>
                <a:gd name="connsiteX1787" fmla="*/ 1272973 w 6891715"/>
                <a:gd name="connsiteY1787" fmla="*/ 3016667 h 6367455"/>
                <a:gd name="connsiteX1788" fmla="*/ 1246006 w 6891715"/>
                <a:gd name="connsiteY1788" fmla="*/ 3027152 h 6367455"/>
                <a:gd name="connsiteX1789" fmla="*/ 1232366 w 6891715"/>
                <a:gd name="connsiteY1789" fmla="*/ 3043037 h 6367455"/>
                <a:gd name="connsiteX1790" fmla="*/ 1233635 w 6891715"/>
                <a:gd name="connsiteY1790" fmla="*/ 3047167 h 6367455"/>
                <a:gd name="connsiteX1791" fmla="*/ 1246006 w 6891715"/>
                <a:gd name="connsiteY1791" fmla="*/ 3037636 h 6367455"/>
                <a:gd name="connsiteX1792" fmla="*/ 1261870 w 6891715"/>
                <a:gd name="connsiteY1792" fmla="*/ 3031282 h 6367455"/>
                <a:gd name="connsiteX1793" fmla="*/ 1267262 w 6891715"/>
                <a:gd name="connsiteY1793" fmla="*/ 3030964 h 6367455"/>
                <a:gd name="connsiteX1794" fmla="*/ 1261870 w 6891715"/>
                <a:gd name="connsiteY1794" fmla="*/ 3052251 h 6367455"/>
                <a:gd name="connsiteX1795" fmla="*/ 1251719 w 6891715"/>
                <a:gd name="connsiteY1795" fmla="*/ 3057652 h 6367455"/>
                <a:gd name="connsiteX1796" fmla="*/ 1240931 w 6891715"/>
                <a:gd name="connsiteY1796" fmla="*/ 3060193 h 6367455"/>
                <a:gd name="connsiteX1797" fmla="*/ 1234586 w 6891715"/>
                <a:gd name="connsiteY1797" fmla="*/ 3058923 h 6367455"/>
                <a:gd name="connsiteX1798" fmla="*/ 1231415 w 6891715"/>
                <a:gd name="connsiteY1798" fmla="*/ 3062099 h 6367455"/>
                <a:gd name="connsiteX1799" fmla="*/ 1248227 w 6891715"/>
                <a:gd name="connsiteY1799" fmla="*/ 3072584 h 6367455"/>
                <a:gd name="connsiteX1800" fmla="*/ 1255844 w 6891715"/>
                <a:gd name="connsiteY1800" fmla="*/ 3071313 h 6367455"/>
                <a:gd name="connsiteX1801" fmla="*/ 1272656 w 6891715"/>
                <a:gd name="connsiteY1801" fmla="*/ 3057652 h 6367455"/>
                <a:gd name="connsiteX1802" fmla="*/ 1267262 w 6891715"/>
                <a:gd name="connsiteY1802" fmla="*/ 3051297 h 6367455"/>
                <a:gd name="connsiteX1803" fmla="*/ 1289468 w 6891715"/>
                <a:gd name="connsiteY1803" fmla="*/ 3046849 h 6367455"/>
                <a:gd name="connsiteX1804" fmla="*/ 1293592 w 6891715"/>
                <a:gd name="connsiteY1804" fmla="*/ 3042719 h 6367455"/>
                <a:gd name="connsiteX1805" fmla="*/ 1308502 w 6891715"/>
                <a:gd name="connsiteY1805" fmla="*/ 3041448 h 6367455"/>
                <a:gd name="connsiteX1806" fmla="*/ 1318970 w 6891715"/>
                <a:gd name="connsiteY1806" fmla="*/ 3038271 h 6367455"/>
                <a:gd name="connsiteX1807" fmla="*/ 1327217 w 6891715"/>
                <a:gd name="connsiteY1807" fmla="*/ 3031599 h 6367455"/>
                <a:gd name="connsiteX1808" fmla="*/ 1342126 w 6891715"/>
                <a:gd name="connsiteY1808" fmla="*/ 3025245 h 6367455"/>
                <a:gd name="connsiteX1809" fmla="*/ 1358942 w 6891715"/>
                <a:gd name="connsiteY1809" fmla="*/ 3031282 h 6367455"/>
                <a:gd name="connsiteX1810" fmla="*/ 1371634 w 6891715"/>
                <a:gd name="connsiteY1810" fmla="*/ 3035730 h 6367455"/>
                <a:gd name="connsiteX1811" fmla="*/ 1382421 w 6891715"/>
                <a:gd name="connsiteY1811" fmla="*/ 3030011 h 6367455"/>
                <a:gd name="connsiteX1812" fmla="*/ 1401459 w 6891715"/>
                <a:gd name="connsiteY1812" fmla="*/ 3024610 h 6367455"/>
                <a:gd name="connsiteX1813" fmla="*/ 1414150 w 6891715"/>
                <a:gd name="connsiteY1813" fmla="*/ 3030964 h 6367455"/>
                <a:gd name="connsiteX1814" fmla="*/ 1437305 w 6891715"/>
                <a:gd name="connsiteY1814" fmla="*/ 3028423 h 6367455"/>
                <a:gd name="connsiteX1815" fmla="*/ 1461412 w 6891715"/>
                <a:gd name="connsiteY1815" fmla="*/ 3029375 h 6367455"/>
                <a:gd name="connsiteX1816" fmla="*/ 1474101 w 6891715"/>
                <a:gd name="connsiteY1816" fmla="*/ 3033506 h 6367455"/>
                <a:gd name="connsiteX1817" fmla="*/ 1481080 w 6891715"/>
                <a:gd name="connsiteY1817" fmla="*/ 3052568 h 6367455"/>
                <a:gd name="connsiteX1818" fmla="*/ 1479176 w 6891715"/>
                <a:gd name="connsiteY1818" fmla="*/ 3086245 h 6367455"/>
                <a:gd name="connsiteX1819" fmla="*/ 1459192 w 6891715"/>
                <a:gd name="connsiteY1819" fmla="*/ 3112932 h 6367455"/>
                <a:gd name="connsiteX1820" fmla="*/ 1455069 w 6891715"/>
                <a:gd name="connsiteY1820" fmla="*/ 3142162 h 6367455"/>
                <a:gd name="connsiteX1821" fmla="*/ 1440795 w 6891715"/>
                <a:gd name="connsiteY1821" fmla="*/ 3172026 h 6367455"/>
                <a:gd name="connsiteX1822" fmla="*/ 1437940 w 6891715"/>
                <a:gd name="connsiteY1822" fmla="*/ 3193312 h 6367455"/>
                <a:gd name="connsiteX1823" fmla="*/ 1422080 w 6891715"/>
                <a:gd name="connsiteY1823" fmla="*/ 3203797 h 6367455"/>
                <a:gd name="connsiteX1824" fmla="*/ 1420812 w 6891715"/>
                <a:gd name="connsiteY1824" fmla="*/ 3217460 h 6367455"/>
                <a:gd name="connsiteX1825" fmla="*/ 1406535 w 6891715"/>
                <a:gd name="connsiteY1825" fmla="*/ 3226990 h 6367455"/>
                <a:gd name="connsiteX1826" fmla="*/ 1402092 w 6891715"/>
                <a:gd name="connsiteY1826" fmla="*/ 3238747 h 6367455"/>
                <a:gd name="connsiteX1827" fmla="*/ 1394161 w 6891715"/>
                <a:gd name="connsiteY1827" fmla="*/ 3252727 h 6367455"/>
                <a:gd name="connsiteX1828" fmla="*/ 1371634 w 6891715"/>
                <a:gd name="connsiteY1828" fmla="*/ 3245102 h 6367455"/>
                <a:gd name="connsiteX1829" fmla="*/ 1358942 w 6891715"/>
                <a:gd name="connsiteY1829" fmla="*/ 3257175 h 6367455"/>
                <a:gd name="connsiteX1830" fmla="*/ 1361164 w 6891715"/>
                <a:gd name="connsiteY1830" fmla="*/ 3262260 h 6367455"/>
                <a:gd name="connsiteX1831" fmla="*/ 1370682 w 6891715"/>
                <a:gd name="connsiteY1831" fmla="*/ 3255904 h 6367455"/>
                <a:gd name="connsiteX1832" fmla="*/ 1383373 w 6891715"/>
                <a:gd name="connsiteY1832" fmla="*/ 3254634 h 6367455"/>
                <a:gd name="connsiteX1833" fmla="*/ 1391940 w 6891715"/>
                <a:gd name="connsiteY1833" fmla="*/ 3260035 h 6367455"/>
                <a:gd name="connsiteX1834" fmla="*/ 1389718 w 6891715"/>
                <a:gd name="connsiteY1834" fmla="*/ 3266390 h 6367455"/>
                <a:gd name="connsiteX1835" fmla="*/ 1401459 w 6891715"/>
                <a:gd name="connsiteY1835" fmla="*/ 3270203 h 6367455"/>
                <a:gd name="connsiteX1836" fmla="*/ 1404631 w 6891715"/>
                <a:gd name="connsiteY1836" fmla="*/ 3277827 h 6367455"/>
                <a:gd name="connsiteX1837" fmla="*/ 1403679 w 6891715"/>
                <a:gd name="connsiteY1837" fmla="*/ 3283230 h 6367455"/>
                <a:gd name="connsiteX1838" fmla="*/ 1399237 w 6891715"/>
                <a:gd name="connsiteY1838" fmla="*/ 3289581 h 6367455"/>
                <a:gd name="connsiteX1839" fmla="*/ 1385911 w 6891715"/>
                <a:gd name="connsiteY1839" fmla="*/ 3289581 h 6367455"/>
                <a:gd name="connsiteX1840" fmla="*/ 1374172 w 6891715"/>
                <a:gd name="connsiteY1840" fmla="*/ 3288629 h 6367455"/>
                <a:gd name="connsiteX1841" fmla="*/ 1371000 w 6891715"/>
                <a:gd name="connsiteY1841" fmla="*/ 3297844 h 6367455"/>
                <a:gd name="connsiteX1842" fmla="*/ 1363702 w 6891715"/>
                <a:gd name="connsiteY1842" fmla="*/ 3307374 h 6367455"/>
                <a:gd name="connsiteX1843" fmla="*/ 1348790 w 6891715"/>
                <a:gd name="connsiteY1843" fmla="*/ 3314363 h 6367455"/>
                <a:gd name="connsiteX1844" fmla="*/ 1338636 w 6891715"/>
                <a:gd name="connsiteY1844" fmla="*/ 3312140 h 6367455"/>
                <a:gd name="connsiteX1845" fmla="*/ 1312944 w 6891715"/>
                <a:gd name="connsiteY1845" fmla="*/ 3312457 h 6367455"/>
                <a:gd name="connsiteX1846" fmla="*/ 1288834 w 6891715"/>
                <a:gd name="connsiteY1846" fmla="*/ 3314682 h 6367455"/>
                <a:gd name="connsiteX1847" fmla="*/ 1288834 w 6891715"/>
                <a:gd name="connsiteY1847" fmla="*/ 3319766 h 6367455"/>
                <a:gd name="connsiteX1848" fmla="*/ 1303426 w 6891715"/>
                <a:gd name="connsiteY1848" fmla="*/ 3317859 h 6367455"/>
                <a:gd name="connsiteX1849" fmla="*/ 1319287 w 6891715"/>
                <a:gd name="connsiteY1849" fmla="*/ 3319448 h 6367455"/>
                <a:gd name="connsiteX1850" fmla="*/ 1331022 w 6891715"/>
                <a:gd name="connsiteY1850" fmla="*/ 3323896 h 6367455"/>
                <a:gd name="connsiteX1851" fmla="*/ 1346886 w 6891715"/>
                <a:gd name="connsiteY1851" fmla="*/ 3328663 h 6367455"/>
                <a:gd name="connsiteX1852" fmla="*/ 1369412 w 6891715"/>
                <a:gd name="connsiteY1852" fmla="*/ 3330886 h 6367455"/>
                <a:gd name="connsiteX1853" fmla="*/ 1377662 w 6891715"/>
                <a:gd name="connsiteY1853" fmla="*/ 3328663 h 6367455"/>
                <a:gd name="connsiteX1854" fmla="*/ 1392257 w 6891715"/>
                <a:gd name="connsiteY1854" fmla="*/ 3315000 h 6367455"/>
                <a:gd name="connsiteX1855" fmla="*/ 1403996 w 6891715"/>
                <a:gd name="connsiteY1855" fmla="*/ 3315635 h 6367455"/>
                <a:gd name="connsiteX1856" fmla="*/ 1415736 w 6891715"/>
                <a:gd name="connsiteY1856" fmla="*/ 3321989 h 6367455"/>
                <a:gd name="connsiteX1857" fmla="*/ 1426204 w 6891715"/>
                <a:gd name="connsiteY1857" fmla="*/ 3333427 h 6367455"/>
                <a:gd name="connsiteX1858" fmla="*/ 1441112 w 6891715"/>
                <a:gd name="connsiteY1858" fmla="*/ 3338512 h 6367455"/>
                <a:gd name="connsiteX1859" fmla="*/ 1459192 w 6891715"/>
                <a:gd name="connsiteY1859" fmla="*/ 3345818 h 6367455"/>
                <a:gd name="connsiteX1860" fmla="*/ 1482666 w 6891715"/>
                <a:gd name="connsiteY1860" fmla="*/ 3379492 h 6367455"/>
                <a:gd name="connsiteX1861" fmla="*/ 1484252 w 6891715"/>
                <a:gd name="connsiteY1861" fmla="*/ 3380763 h 6367455"/>
                <a:gd name="connsiteX1862" fmla="*/ 1486474 w 6891715"/>
                <a:gd name="connsiteY1862" fmla="*/ 3382034 h 6367455"/>
                <a:gd name="connsiteX1863" fmla="*/ 1492503 w 6891715"/>
                <a:gd name="connsiteY1863" fmla="*/ 3385847 h 6367455"/>
                <a:gd name="connsiteX1864" fmla="*/ 1500748 w 6891715"/>
                <a:gd name="connsiteY1864" fmla="*/ 3389659 h 6367455"/>
                <a:gd name="connsiteX1865" fmla="*/ 1512809 w 6891715"/>
                <a:gd name="connsiteY1865" fmla="*/ 3414758 h 6367455"/>
                <a:gd name="connsiteX1866" fmla="*/ 1502335 w 6891715"/>
                <a:gd name="connsiteY1866" fmla="*/ 3420477 h 6367455"/>
                <a:gd name="connsiteX1867" fmla="*/ 1497895 w 6891715"/>
                <a:gd name="connsiteY1867" fmla="*/ 3429056 h 6367455"/>
                <a:gd name="connsiteX1868" fmla="*/ 1508679 w 6891715"/>
                <a:gd name="connsiteY1868" fmla="*/ 3433821 h 6367455"/>
                <a:gd name="connsiteX1869" fmla="*/ 1515344 w 6891715"/>
                <a:gd name="connsiteY1869" fmla="*/ 3449707 h 6367455"/>
                <a:gd name="connsiteX1870" fmla="*/ 1519468 w 6891715"/>
                <a:gd name="connsiteY1870" fmla="*/ 3486562 h 6367455"/>
                <a:gd name="connsiteX1871" fmla="*/ 1529300 w 6891715"/>
                <a:gd name="connsiteY1871" fmla="*/ 3508484 h 6367455"/>
                <a:gd name="connsiteX1872" fmla="*/ 1526130 w 6891715"/>
                <a:gd name="connsiteY1872" fmla="*/ 3514838 h 6367455"/>
                <a:gd name="connsiteX1873" fmla="*/ 1538820 w 6891715"/>
                <a:gd name="connsiteY1873" fmla="*/ 3520239 h 6367455"/>
                <a:gd name="connsiteX1874" fmla="*/ 1544213 w 6891715"/>
                <a:gd name="connsiteY1874" fmla="*/ 3527229 h 6367455"/>
                <a:gd name="connsiteX1875" fmla="*/ 1553094 w 6891715"/>
                <a:gd name="connsiteY1875" fmla="*/ 3538031 h 6367455"/>
                <a:gd name="connsiteX1876" fmla="*/ 1546752 w 6891715"/>
                <a:gd name="connsiteY1876" fmla="*/ 3549469 h 6367455"/>
                <a:gd name="connsiteX1877" fmla="*/ 1540406 w 6891715"/>
                <a:gd name="connsiteY1877" fmla="*/ 3565672 h 6367455"/>
                <a:gd name="connsiteX1878" fmla="*/ 1546752 w 6891715"/>
                <a:gd name="connsiteY1878" fmla="*/ 3559318 h 6367455"/>
                <a:gd name="connsiteX1879" fmla="*/ 1557220 w 6891715"/>
                <a:gd name="connsiteY1879" fmla="*/ 3557730 h 6367455"/>
                <a:gd name="connsiteX1880" fmla="*/ 1560393 w 6891715"/>
                <a:gd name="connsiteY1880" fmla="*/ 3552328 h 6367455"/>
                <a:gd name="connsiteX1881" fmla="*/ 1569910 w 6891715"/>
                <a:gd name="connsiteY1881" fmla="*/ 3552328 h 6367455"/>
                <a:gd name="connsiteX1882" fmla="*/ 1578475 w 6891715"/>
                <a:gd name="connsiteY1882" fmla="*/ 3560907 h 6367455"/>
                <a:gd name="connsiteX1883" fmla="*/ 1594337 w 6891715"/>
                <a:gd name="connsiteY1883" fmla="*/ 3572344 h 6367455"/>
                <a:gd name="connsiteX1884" fmla="*/ 1618764 w 6891715"/>
                <a:gd name="connsiteY1884" fmla="*/ 3594267 h 6367455"/>
                <a:gd name="connsiteX1885" fmla="*/ 1629867 w 6891715"/>
                <a:gd name="connsiteY1885" fmla="*/ 3618413 h 6367455"/>
                <a:gd name="connsiteX1886" fmla="*/ 1648901 w 6891715"/>
                <a:gd name="connsiteY1886" fmla="*/ 3631121 h 6367455"/>
                <a:gd name="connsiteX1887" fmla="*/ 1640335 w 6891715"/>
                <a:gd name="connsiteY1887" fmla="*/ 3642559 h 6367455"/>
                <a:gd name="connsiteX1888" fmla="*/ 1655563 w 6891715"/>
                <a:gd name="connsiteY1888" fmla="*/ 3681320 h 6367455"/>
                <a:gd name="connsiteX1889" fmla="*/ 1679355 w 6891715"/>
                <a:gd name="connsiteY1889" fmla="*/ 3704196 h 6367455"/>
                <a:gd name="connsiteX1890" fmla="*/ 1685700 w 6891715"/>
                <a:gd name="connsiteY1890" fmla="*/ 3721352 h 6367455"/>
                <a:gd name="connsiteX1891" fmla="*/ 1674914 w 6891715"/>
                <a:gd name="connsiteY1891" fmla="*/ 3709597 h 6367455"/>
                <a:gd name="connsiteX1892" fmla="*/ 1654928 w 6891715"/>
                <a:gd name="connsiteY1892" fmla="*/ 3713092 h 6367455"/>
                <a:gd name="connsiteX1893" fmla="*/ 1649535 w 6891715"/>
                <a:gd name="connsiteY1893" fmla="*/ 3708961 h 6367455"/>
                <a:gd name="connsiteX1894" fmla="*/ 1635894 w 6891715"/>
                <a:gd name="connsiteY1894" fmla="*/ 3708961 h 6367455"/>
                <a:gd name="connsiteX1895" fmla="*/ 1620032 w 6891715"/>
                <a:gd name="connsiteY1895" fmla="*/ 3699748 h 6367455"/>
                <a:gd name="connsiteX1896" fmla="*/ 1602902 w 6891715"/>
                <a:gd name="connsiteY1896" fmla="*/ 3700701 h 6367455"/>
                <a:gd name="connsiteX1897" fmla="*/ 1589261 w 6891715"/>
                <a:gd name="connsiteY1897" fmla="*/ 3700065 h 6367455"/>
                <a:gd name="connsiteX1898" fmla="*/ 1586406 w 6891715"/>
                <a:gd name="connsiteY1898" fmla="*/ 3706420 h 6367455"/>
                <a:gd name="connsiteX1899" fmla="*/ 1599730 w 6891715"/>
                <a:gd name="connsiteY1899" fmla="*/ 3705149 h 6367455"/>
                <a:gd name="connsiteX1900" fmla="*/ 1612419 w 6891715"/>
                <a:gd name="connsiteY1900" fmla="*/ 3705149 h 6367455"/>
                <a:gd name="connsiteX1901" fmla="*/ 1620984 w 6891715"/>
                <a:gd name="connsiteY1901" fmla="*/ 3712456 h 6367455"/>
                <a:gd name="connsiteX1902" fmla="*/ 1633674 w 6891715"/>
                <a:gd name="connsiteY1902" fmla="*/ 3713092 h 6367455"/>
                <a:gd name="connsiteX1903" fmla="*/ 1646363 w 6891715"/>
                <a:gd name="connsiteY1903" fmla="*/ 3712138 h 6367455"/>
                <a:gd name="connsiteX1904" fmla="*/ 1653976 w 6891715"/>
                <a:gd name="connsiteY1904" fmla="*/ 3722623 h 6367455"/>
                <a:gd name="connsiteX1905" fmla="*/ 1668569 w 6891715"/>
                <a:gd name="connsiteY1905" fmla="*/ 3729930 h 6367455"/>
                <a:gd name="connsiteX1906" fmla="*/ 1683796 w 6891715"/>
                <a:gd name="connsiteY1906" fmla="*/ 3745498 h 6367455"/>
                <a:gd name="connsiteX1907" fmla="*/ 1692361 w 6891715"/>
                <a:gd name="connsiteY1907" fmla="*/ 3760113 h 6367455"/>
                <a:gd name="connsiteX1908" fmla="*/ 1694899 w 6891715"/>
                <a:gd name="connsiteY1908" fmla="*/ 3787436 h 6367455"/>
                <a:gd name="connsiteX1909" fmla="*/ 1687286 w 6891715"/>
                <a:gd name="connsiteY1909" fmla="*/ 3799192 h 6367455"/>
                <a:gd name="connsiteX1910" fmla="*/ 1673962 w 6891715"/>
                <a:gd name="connsiteY1910" fmla="*/ 3811900 h 6367455"/>
                <a:gd name="connsiteX1911" fmla="*/ 1665397 w 6891715"/>
                <a:gd name="connsiteY1911" fmla="*/ 3830963 h 6367455"/>
                <a:gd name="connsiteX1912" fmla="*/ 1673962 w 6891715"/>
                <a:gd name="connsiteY1912" fmla="*/ 3841766 h 6367455"/>
                <a:gd name="connsiteX1913" fmla="*/ 1692044 w 6891715"/>
                <a:gd name="connsiteY1913" fmla="*/ 3848755 h 6367455"/>
                <a:gd name="connsiteX1914" fmla="*/ 1697437 w 6891715"/>
                <a:gd name="connsiteY1914" fmla="*/ 3846531 h 6367455"/>
                <a:gd name="connsiteX1915" fmla="*/ 1701561 w 6891715"/>
                <a:gd name="connsiteY1915" fmla="*/ 3831599 h 6367455"/>
                <a:gd name="connsiteX1916" fmla="*/ 1705368 w 6891715"/>
                <a:gd name="connsiteY1916" fmla="*/ 3820161 h 6367455"/>
                <a:gd name="connsiteX1917" fmla="*/ 1720278 w 6891715"/>
                <a:gd name="connsiteY1917" fmla="*/ 3816984 h 6367455"/>
                <a:gd name="connsiteX1918" fmla="*/ 1733918 w 6891715"/>
                <a:gd name="connsiteY1918" fmla="*/ 3814760 h 6367455"/>
                <a:gd name="connsiteX1919" fmla="*/ 1755173 w 6891715"/>
                <a:gd name="connsiteY1919" fmla="*/ 3818572 h 6367455"/>
                <a:gd name="connsiteX1920" fmla="*/ 1800854 w 6891715"/>
                <a:gd name="connsiteY1920" fmla="*/ 3826833 h 6367455"/>
                <a:gd name="connsiteX1921" fmla="*/ 1812592 w 6891715"/>
                <a:gd name="connsiteY1921" fmla="*/ 3845578 h 6367455"/>
                <a:gd name="connsiteX1922" fmla="*/ 1835115 w 6891715"/>
                <a:gd name="connsiteY1922" fmla="*/ 3887516 h 6367455"/>
                <a:gd name="connsiteX1923" fmla="*/ 1831308 w 6891715"/>
                <a:gd name="connsiteY1923" fmla="*/ 3910709 h 6367455"/>
                <a:gd name="connsiteX1924" fmla="*/ 1824964 w 6891715"/>
                <a:gd name="connsiteY1924" fmla="*/ 3936126 h 6367455"/>
                <a:gd name="connsiteX1925" fmla="*/ 1809419 w 6891715"/>
                <a:gd name="connsiteY1925" fmla="*/ 3962814 h 6367455"/>
                <a:gd name="connsiteX1926" fmla="*/ 1796730 w 6891715"/>
                <a:gd name="connsiteY1926" fmla="*/ 3960590 h 6367455"/>
                <a:gd name="connsiteX1927" fmla="*/ 1785310 w 6891715"/>
                <a:gd name="connsiteY1927" fmla="*/ 3966945 h 6367455"/>
                <a:gd name="connsiteX1928" fmla="*/ 1785310 w 6891715"/>
                <a:gd name="connsiteY1928" fmla="*/ 3980606 h 6367455"/>
                <a:gd name="connsiteX1929" fmla="*/ 1791655 w 6891715"/>
                <a:gd name="connsiteY1929" fmla="*/ 3986007 h 6367455"/>
                <a:gd name="connsiteX1930" fmla="*/ 1788482 w 6891715"/>
                <a:gd name="connsiteY1930" fmla="*/ 3996810 h 6367455"/>
                <a:gd name="connsiteX1931" fmla="*/ 1776745 w 6891715"/>
                <a:gd name="connsiteY1931" fmla="*/ 3999987 h 6367455"/>
                <a:gd name="connsiteX1932" fmla="*/ 1765642 w 6891715"/>
                <a:gd name="connsiteY1932" fmla="*/ 3998716 h 6367455"/>
                <a:gd name="connsiteX1933" fmla="*/ 1759297 w 6891715"/>
                <a:gd name="connsiteY1933" fmla="*/ 3994903 h 6367455"/>
                <a:gd name="connsiteX1934" fmla="*/ 1753904 w 6891715"/>
                <a:gd name="connsiteY1934" fmla="*/ 4003482 h 6367455"/>
                <a:gd name="connsiteX1935" fmla="*/ 1741215 w 6891715"/>
                <a:gd name="connsiteY1935" fmla="*/ 4002211 h 6367455"/>
                <a:gd name="connsiteX1936" fmla="*/ 1734870 w 6891715"/>
                <a:gd name="connsiteY1936" fmla="*/ 4005388 h 6367455"/>
                <a:gd name="connsiteX1937" fmla="*/ 1750732 w 6891715"/>
                <a:gd name="connsiteY1937" fmla="*/ 4014602 h 6367455"/>
                <a:gd name="connsiteX1938" fmla="*/ 1749780 w 6891715"/>
                <a:gd name="connsiteY1938" fmla="*/ 4023180 h 6367455"/>
                <a:gd name="connsiteX1939" fmla="*/ 1741532 w 6891715"/>
                <a:gd name="connsiteY1939" fmla="*/ 4031758 h 6367455"/>
                <a:gd name="connsiteX1940" fmla="*/ 1737408 w 6891715"/>
                <a:gd name="connsiteY1940" fmla="*/ 4046691 h 6367455"/>
                <a:gd name="connsiteX1941" fmla="*/ 1728843 w 6891715"/>
                <a:gd name="connsiteY1941" fmla="*/ 4053998 h 6367455"/>
                <a:gd name="connsiteX1942" fmla="*/ 1712981 w 6891715"/>
                <a:gd name="connsiteY1942" fmla="*/ 4047962 h 6367455"/>
                <a:gd name="connsiteX1943" fmla="*/ 1726622 w 6891715"/>
                <a:gd name="connsiteY1943" fmla="*/ 4058128 h 6367455"/>
                <a:gd name="connsiteX1944" fmla="*/ 1714250 w 6891715"/>
                <a:gd name="connsiteY1944" fmla="*/ 4069884 h 6367455"/>
                <a:gd name="connsiteX1945" fmla="*/ 1719643 w 6891715"/>
                <a:gd name="connsiteY1945" fmla="*/ 4075285 h 6367455"/>
                <a:gd name="connsiteX1946" fmla="*/ 1730112 w 6891715"/>
                <a:gd name="connsiteY1946" fmla="*/ 4063530 h 6367455"/>
                <a:gd name="connsiteX1947" fmla="*/ 1740898 w 6891715"/>
                <a:gd name="connsiteY1947" fmla="*/ 4072743 h 6367455"/>
                <a:gd name="connsiteX1948" fmla="*/ 1762152 w 6891715"/>
                <a:gd name="connsiteY1948" fmla="*/ 4075920 h 6367455"/>
                <a:gd name="connsiteX1949" fmla="*/ 1773255 w 6891715"/>
                <a:gd name="connsiteY1949" fmla="*/ 4070519 h 6367455"/>
                <a:gd name="connsiteX1950" fmla="*/ 1794510 w 6891715"/>
                <a:gd name="connsiteY1950" fmla="*/ 4063847 h 6367455"/>
                <a:gd name="connsiteX1951" fmla="*/ 1804027 w 6891715"/>
                <a:gd name="connsiteY1951" fmla="*/ 4065118 h 6367455"/>
                <a:gd name="connsiteX1952" fmla="*/ 1797682 w 6891715"/>
                <a:gd name="connsiteY1952" fmla="*/ 4074650 h 6367455"/>
                <a:gd name="connsiteX1953" fmla="*/ 1801171 w 6891715"/>
                <a:gd name="connsiteY1953" fmla="*/ 4096572 h 6367455"/>
                <a:gd name="connsiteX1954" fmla="*/ 1793875 w 6891715"/>
                <a:gd name="connsiteY1954" fmla="*/ 4105150 h 6367455"/>
                <a:gd name="connsiteX1955" fmla="*/ 1761200 w 6891715"/>
                <a:gd name="connsiteY1955" fmla="*/ 4113728 h 6367455"/>
                <a:gd name="connsiteX1956" fmla="*/ 1756125 w 6891715"/>
                <a:gd name="connsiteY1956" fmla="*/ 4134062 h 6367455"/>
                <a:gd name="connsiteX1957" fmla="*/ 1726622 w 6891715"/>
                <a:gd name="connsiteY1957" fmla="*/ 4139463 h 6367455"/>
                <a:gd name="connsiteX1958" fmla="*/ 1673010 w 6891715"/>
                <a:gd name="connsiteY1958" fmla="*/ 4158844 h 6367455"/>
                <a:gd name="connsiteX1959" fmla="*/ 1660956 w 6891715"/>
                <a:gd name="connsiteY1959" fmla="*/ 4150583 h 6367455"/>
                <a:gd name="connsiteX1960" fmla="*/ 1611468 w 6891715"/>
                <a:gd name="connsiteY1960" fmla="*/ 4149948 h 6367455"/>
                <a:gd name="connsiteX1961" fmla="*/ 1601950 w 6891715"/>
                <a:gd name="connsiteY1961" fmla="*/ 4165833 h 6367455"/>
                <a:gd name="connsiteX1962" fmla="*/ 1583868 w 6891715"/>
                <a:gd name="connsiteY1962" fmla="*/ 4158844 h 6367455"/>
                <a:gd name="connsiteX1963" fmla="*/ 1579744 w 6891715"/>
                <a:gd name="connsiteY1963" fmla="*/ 4148041 h 6367455"/>
                <a:gd name="connsiteX1964" fmla="*/ 1568958 w 6891715"/>
                <a:gd name="connsiteY1964" fmla="*/ 4147088 h 6367455"/>
                <a:gd name="connsiteX1965" fmla="*/ 1564834 w 6891715"/>
                <a:gd name="connsiteY1965" fmla="*/ 4144229 h 6367455"/>
                <a:gd name="connsiteX1966" fmla="*/ 1557220 w 6891715"/>
                <a:gd name="connsiteY1966" fmla="*/ 4153760 h 6367455"/>
                <a:gd name="connsiteX1967" fmla="*/ 1548972 w 6891715"/>
                <a:gd name="connsiteY1967" fmla="*/ 4149630 h 6367455"/>
                <a:gd name="connsiteX1968" fmla="*/ 1535013 w 6891715"/>
                <a:gd name="connsiteY1968" fmla="*/ 4131838 h 6367455"/>
                <a:gd name="connsiteX1969" fmla="*/ 1520103 w 6891715"/>
                <a:gd name="connsiteY1969" fmla="*/ 4131838 h 6367455"/>
                <a:gd name="connsiteX1970" fmla="*/ 1528668 w 6891715"/>
                <a:gd name="connsiteY1970" fmla="*/ 4139463 h 6367455"/>
                <a:gd name="connsiteX1971" fmla="*/ 1532792 w 6891715"/>
                <a:gd name="connsiteY1971" fmla="*/ 4145500 h 6367455"/>
                <a:gd name="connsiteX1972" fmla="*/ 1530254 w 6891715"/>
                <a:gd name="connsiteY1972" fmla="*/ 4151854 h 6367455"/>
                <a:gd name="connsiteX1973" fmla="*/ 1514075 w 6891715"/>
                <a:gd name="connsiteY1973" fmla="*/ 4162656 h 6367455"/>
                <a:gd name="connsiteX1974" fmla="*/ 1509948 w 6891715"/>
                <a:gd name="connsiteY1974" fmla="*/ 4168057 h 6367455"/>
                <a:gd name="connsiteX1975" fmla="*/ 1494090 w 6891715"/>
                <a:gd name="connsiteY1975" fmla="*/ 4165833 h 6367455"/>
                <a:gd name="connsiteX1976" fmla="*/ 1478224 w 6891715"/>
                <a:gd name="connsiteY1976" fmla="*/ 4159479 h 6367455"/>
                <a:gd name="connsiteX1977" fmla="*/ 1472832 w 6891715"/>
                <a:gd name="connsiteY1977" fmla="*/ 4168057 h 6367455"/>
                <a:gd name="connsiteX1978" fmla="*/ 1485838 w 6891715"/>
                <a:gd name="connsiteY1978" fmla="*/ 4176636 h 6367455"/>
                <a:gd name="connsiteX1979" fmla="*/ 1474101 w 6891715"/>
                <a:gd name="connsiteY1979" fmla="*/ 4191250 h 6367455"/>
                <a:gd name="connsiteX1980" fmla="*/ 1469977 w 6891715"/>
                <a:gd name="connsiteY1980" fmla="*/ 4187120 h 6367455"/>
                <a:gd name="connsiteX1981" fmla="*/ 1450946 w 6891715"/>
                <a:gd name="connsiteY1981" fmla="*/ 4184261 h 6367455"/>
                <a:gd name="connsiteX1982" fmla="*/ 1430645 w 6891715"/>
                <a:gd name="connsiteY1982" fmla="*/ 4191886 h 6367455"/>
                <a:gd name="connsiteX1983" fmla="*/ 1416053 w 6891715"/>
                <a:gd name="connsiteY1983" fmla="*/ 4168693 h 6367455"/>
                <a:gd name="connsiteX1984" fmla="*/ 1375758 w 6891715"/>
                <a:gd name="connsiteY1984" fmla="*/ 4165833 h 6367455"/>
                <a:gd name="connsiteX1985" fmla="*/ 1351645 w 6891715"/>
                <a:gd name="connsiteY1985" fmla="*/ 4183943 h 6367455"/>
                <a:gd name="connsiteX1986" fmla="*/ 1339906 w 6891715"/>
                <a:gd name="connsiteY1986" fmla="*/ 4182037 h 6367455"/>
                <a:gd name="connsiteX1987" fmla="*/ 1335781 w 6891715"/>
                <a:gd name="connsiteY1987" fmla="*/ 4172505 h 6367455"/>
                <a:gd name="connsiteX1988" fmla="*/ 1324997 w 6891715"/>
                <a:gd name="connsiteY1988" fmla="*/ 4196969 h 6367455"/>
                <a:gd name="connsiteX1989" fmla="*/ 1326582 w 6891715"/>
                <a:gd name="connsiteY1989" fmla="*/ 4231600 h 6367455"/>
                <a:gd name="connsiteX1990" fmla="*/ 1311992 w 6891715"/>
                <a:gd name="connsiteY1990" fmla="*/ 4234777 h 6367455"/>
                <a:gd name="connsiteX1991" fmla="*/ 1296130 w 6891715"/>
                <a:gd name="connsiteY1991" fmla="*/ 4227787 h 6367455"/>
                <a:gd name="connsiteX1992" fmla="*/ 1271704 w 6891715"/>
                <a:gd name="connsiteY1992" fmla="*/ 4224928 h 6367455"/>
                <a:gd name="connsiteX1993" fmla="*/ 1243152 w 6891715"/>
                <a:gd name="connsiteY1993" fmla="*/ 4215397 h 6367455"/>
                <a:gd name="connsiteX1994" fmla="*/ 1218725 w 6891715"/>
                <a:gd name="connsiteY1994" fmla="*/ 4217938 h 6367455"/>
                <a:gd name="connsiteX1995" fmla="*/ 1211112 w 6891715"/>
                <a:gd name="connsiteY1995" fmla="*/ 4233824 h 6367455"/>
                <a:gd name="connsiteX1996" fmla="*/ 1181926 w 6891715"/>
                <a:gd name="connsiteY1996" fmla="*/ 4251934 h 6367455"/>
                <a:gd name="connsiteX1997" fmla="*/ 1187319 w 6891715"/>
                <a:gd name="connsiteY1997" fmla="*/ 4266866 h 6367455"/>
                <a:gd name="connsiteX1998" fmla="*/ 1184464 w 6891715"/>
                <a:gd name="connsiteY1998" fmla="*/ 4275127 h 6367455"/>
                <a:gd name="connsiteX1999" fmla="*/ 1171774 w 6891715"/>
                <a:gd name="connsiteY1999" fmla="*/ 4270043 h 6367455"/>
                <a:gd name="connsiteX2000" fmla="*/ 1150519 w 6891715"/>
                <a:gd name="connsiteY2000" fmla="*/ 4257653 h 6367455"/>
                <a:gd name="connsiteX2001" fmla="*/ 1135608 w 6891715"/>
                <a:gd name="connsiteY2001" fmla="*/ 4262736 h 6367455"/>
                <a:gd name="connsiteX2002" fmla="*/ 1134657 w 6891715"/>
                <a:gd name="connsiteY2002" fmla="*/ 4274491 h 6367455"/>
                <a:gd name="connsiteX2003" fmla="*/ 1120698 w 6891715"/>
                <a:gd name="connsiteY2003" fmla="*/ 4263371 h 6367455"/>
                <a:gd name="connsiteX2004" fmla="*/ 1125139 w 6891715"/>
                <a:gd name="connsiteY2004" fmla="*/ 4249392 h 6367455"/>
                <a:gd name="connsiteX2005" fmla="*/ 1137512 w 6891715"/>
                <a:gd name="connsiteY2005" fmla="*/ 4250027 h 6367455"/>
                <a:gd name="connsiteX2006" fmla="*/ 1141636 w 6891715"/>
                <a:gd name="connsiteY2006" fmla="*/ 4243038 h 6367455"/>
                <a:gd name="connsiteX2007" fmla="*/ 1175264 w 6891715"/>
                <a:gd name="connsiteY2007" fmla="*/ 4223657 h 6367455"/>
                <a:gd name="connsiteX2008" fmla="*/ 1200326 w 6891715"/>
                <a:gd name="connsiteY2008" fmla="*/ 4180130 h 6367455"/>
                <a:gd name="connsiteX2009" fmla="*/ 1230146 w 6891715"/>
                <a:gd name="connsiteY2009" fmla="*/ 4169328 h 6367455"/>
                <a:gd name="connsiteX2010" fmla="*/ 1238711 w 6891715"/>
                <a:gd name="connsiteY2010" fmla="*/ 4117541 h 6367455"/>
                <a:gd name="connsiteX2011" fmla="*/ 1249498 w 6891715"/>
                <a:gd name="connsiteY2011" fmla="*/ 4116270 h 6367455"/>
                <a:gd name="connsiteX2012" fmla="*/ 1262187 w 6891715"/>
                <a:gd name="connsiteY2012" fmla="*/ 4123895 h 6367455"/>
                <a:gd name="connsiteX2013" fmla="*/ 1279000 w 6891715"/>
                <a:gd name="connsiteY2013" fmla="*/ 4109916 h 6367455"/>
                <a:gd name="connsiteX2014" fmla="*/ 1263138 w 6891715"/>
                <a:gd name="connsiteY2014" fmla="*/ 4114364 h 6367455"/>
                <a:gd name="connsiteX2015" fmla="*/ 1259967 w 6891715"/>
                <a:gd name="connsiteY2015" fmla="*/ 4107692 h 6367455"/>
                <a:gd name="connsiteX2016" fmla="*/ 1264090 w 6891715"/>
                <a:gd name="connsiteY2016" fmla="*/ 4094030 h 6367455"/>
                <a:gd name="connsiteX2017" fmla="*/ 1306282 w 6891715"/>
                <a:gd name="connsiteY2017" fmla="*/ 4087358 h 6367455"/>
                <a:gd name="connsiteX2018" fmla="*/ 1355135 w 6891715"/>
                <a:gd name="connsiteY2018" fmla="*/ 4095301 h 6367455"/>
                <a:gd name="connsiteX2019" fmla="*/ 1376076 w 6891715"/>
                <a:gd name="connsiteY2019" fmla="*/ 4093077 h 6367455"/>
                <a:gd name="connsiteX2020" fmla="*/ 1382421 w 6891715"/>
                <a:gd name="connsiteY2020" fmla="*/ 4064800 h 6367455"/>
                <a:gd name="connsiteX2021" fmla="*/ 1413832 w 6891715"/>
                <a:gd name="connsiteY2021" fmla="*/ 4045102 h 6367455"/>
                <a:gd name="connsiteX2022" fmla="*/ 1418908 w 6891715"/>
                <a:gd name="connsiteY2022" fmla="*/ 4026357 h 6367455"/>
                <a:gd name="connsiteX2023" fmla="*/ 1444918 w 6891715"/>
                <a:gd name="connsiteY2023" fmla="*/ 4000622 h 6367455"/>
                <a:gd name="connsiteX2024" fmla="*/ 1447139 w 6891715"/>
                <a:gd name="connsiteY2024" fmla="*/ 3991409 h 6367455"/>
                <a:gd name="connsiteX2025" fmla="*/ 1438574 w 6891715"/>
                <a:gd name="connsiteY2025" fmla="*/ 4001893 h 6367455"/>
                <a:gd name="connsiteX2026" fmla="*/ 1418908 w 6891715"/>
                <a:gd name="connsiteY2026" fmla="*/ 4017779 h 6367455"/>
                <a:gd name="connsiteX2027" fmla="*/ 1405900 w 6891715"/>
                <a:gd name="connsiteY2027" fmla="*/ 4024451 h 6367455"/>
                <a:gd name="connsiteX2028" fmla="*/ 1392575 w 6891715"/>
                <a:gd name="connsiteY2028" fmla="*/ 4039066 h 6367455"/>
                <a:gd name="connsiteX2029" fmla="*/ 1376711 w 6891715"/>
                <a:gd name="connsiteY2029" fmla="*/ 4041290 h 6367455"/>
                <a:gd name="connsiteX2030" fmla="*/ 1358942 w 6891715"/>
                <a:gd name="connsiteY2030" fmla="*/ 4059717 h 6367455"/>
                <a:gd name="connsiteX2031" fmla="*/ 1334512 w 6891715"/>
                <a:gd name="connsiteY2031" fmla="*/ 4065118 h 6367455"/>
                <a:gd name="connsiteX2032" fmla="*/ 1314530 w 6891715"/>
                <a:gd name="connsiteY2032" fmla="*/ 4043196 h 6367455"/>
                <a:gd name="connsiteX2033" fmla="*/ 1297082 w 6891715"/>
                <a:gd name="connsiteY2033" fmla="*/ 4025404 h 6367455"/>
                <a:gd name="connsiteX2034" fmla="*/ 1281538 w 6891715"/>
                <a:gd name="connsiteY2034" fmla="*/ 4039066 h 6367455"/>
                <a:gd name="connsiteX2035" fmla="*/ 1257112 w 6891715"/>
                <a:gd name="connsiteY2035" fmla="*/ 4038430 h 6367455"/>
                <a:gd name="connsiteX2036" fmla="*/ 1242517 w 6891715"/>
                <a:gd name="connsiteY2036" fmla="*/ 4032076 h 6367455"/>
                <a:gd name="connsiteX2037" fmla="*/ 1272656 w 6891715"/>
                <a:gd name="connsiteY2037" fmla="*/ 4013966 h 6367455"/>
                <a:gd name="connsiteX2038" fmla="*/ 1243152 w 6891715"/>
                <a:gd name="connsiteY2038" fmla="*/ 4013013 h 6367455"/>
                <a:gd name="connsiteX2039" fmla="*/ 1243152 w 6891715"/>
                <a:gd name="connsiteY2039" fmla="*/ 4002846 h 6367455"/>
                <a:gd name="connsiteX2040" fmla="*/ 1227608 w 6891715"/>
                <a:gd name="connsiteY2040" fmla="*/ 4016508 h 6367455"/>
                <a:gd name="connsiteX2041" fmla="*/ 1206353 w 6891715"/>
                <a:gd name="connsiteY2041" fmla="*/ 4023815 h 6367455"/>
                <a:gd name="connsiteX2042" fmla="*/ 1200008 w 6891715"/>
                <a:gd name="connsiteY2042" fmla="*/ 4034618 h 6367455"/>
                <a:gd name="connsiteX2043" fmla="*/ 1184464 w 6891715"/>
                <a:gd name="connsiteY2043" fmla="*/ 4034935 h 6367455"/>
                <a:gd name="connsiteX2044" fmla="*/ 1178754 w 6891715"/>
                <a:gd name="connsiteY2044" fmla="*/ 4020003 h 6367455"/>
                <a:gd name="connsiteX2045" fmla="*/ 1165112 w 6891715"/>
                <a:gd name="connsiteY2045" fmla="*/ 4013649 h 6367455"/>
                <a:gd name="connsiteX2046" fmla="*/ 1165112 w 6891715"/>
                <a:gd name="connsiteY2046" fmla="*/ 4005388 h 6367455"/>
                <a:gd name="connsiteX2047" fmla="*/ 1175580 w 6891715"/>
                <a:gd name="connsiteY2047" fmla="*/ 3994903 h 6367455"/>
                <a:gd name="connsiteX2048" fmla="*/ 1156546 w 6891715"/>
                <a:gd name="connsiteY2048" fmla="*/ 3991726 h 6367455"/>
                <a:gd name="connsiteX2049" fmla="*/ 1155277 w 6891715"/>
                <a:gd name="connsiteY2049" fmla="*/ 3988549 h 6367455"/>
                <a:gd name="connsiteX2050" fmla="*/ 1166064 w 6891715"/>
                <a:gd name="connsiteY2050" fmla="*/ 3989502 h 6367455"/>
                <a:gd name="connsiteX2051" fmla="*/ 1170823 w 6891715"/>
                <a:gd name="connsiteY2051" fmla="*/ 3982195 h 6367455"/>
                <a:gd name="connsiteX2052" fmla="*/ 1182560 w 6891715"/>
                <a:gd name="connsiteY2052" fmla="*/ 3972663 h 6367455"/>
                <a:gd name="connsiteX2053" fmla="*/ 1204767 w 6891715"/>
                <a:gd name="connsiteY2053" fmla="*/ 3971075 h 6367455"/>
                <a:gd name="connsiteX2054" fmla="*/ 1220312 w 6891715"/>
                <a:gd name="connsiteY2054" fmla="*/ 3958366 h 6367455"/>
                <a:gd name="connsiteX2055" fmla="*/ 1239663 w 6891715"/>
                <a:gd name="connsiteY2055" fmla="*/ 3944705 h 6367455"/>
                <a:gd name="connsiteX2056" fmla="*/ 1261553 w 6891715"/>
                <a:gd name="connsiteY2056" fmla="*/ 3933902 h 6367455"/>
                <a:gd name="connsiteX2057" fmla="*/ 1274242 w 6891715"/>
                <a:gd name="connsiteY2057" fmla="*/ 3911662 h 6367455"/>
                <a:gd name="connsiteX2058" fmla="*/ 1288834 w 6891715"/>
                <a:gd name="connsiteY2058" fmla="*/ 3879891 h 6367455"/>
                <a:gd name="connsiteX2059" fmla="*/ 1275828 w 6891715"/>
                <a:gd name="connsiteY2059" fmla="*/ 3878938 h 6367455"/>
                <a:gd name="connsiteX2060" fmla="*/ 1278683 w 6891715"/>
                <a:gd name="connsiteY2060" fmla="*/ 3858922 h 6367455"/>
                <a:gd name="connsiteX2061" fmla="*/ 1269166 w 6891715"/>
                <a:gd name="connsiteY2061" fmla="*/ 3851615 h 6367455"/>
                <a:gd name="connsiteX2062" fmla="*/ 1267262 w 6891715"/>
                <a:gd name="connsiteY2062" fmla="*/ 3837635 h 6367455"/>
                <a:gd name="connsiteX2063" fmla="*/ 1269801 w 6891715"/>
                <a:gd name="connsiteY2063" fmla="*/ 3828104 h 6367455"/>
                <a:gd name="connsiteX2064" fmla="*/ 1259650 w 6891715"/>
                <a:gd name="connsiteY2064" fmla="*/ 3833823 h 6367455"/>
                <a:gd name="connsiteX2065" fmla="*/ 1237441 w 6891715"/>
                <a:gd name="connsiteY2065" fmla="*/ 3837953 h 6367455"/>
                <a:gd name="connsiteX2066" fmla="*/ 1234269 w 6891715"/>
                <a:gd name="connsiteY2066" fmla="*/ 3848755 h 6367455"/>
                <a:gd name="connsiteX2067" fmla="*/ 1227925 w 6891715"/>
                <a:gd name="connsiteY2067" fmla="*/ 3852885 h 6367455"/>
                <a:gd name="connsiteX2068" fmla="*/ 1213967 w 6891715"/>
                <a:gd name="connsiteY2068" fmla="*/ 3846849 h 6367455"/>
                <a:gd name="connsiteX2069" fmla="*/ 1201594 w 6891715"/>
                <a:gd name="connsiteY2069" fmla="*/ 3857651 h 6367455"/>
                <a:gd name="connsiteX2070" fmla="*/ 1196519 w 6891715"/>
                <a:gd name="connsiteY2070" fmla="*/ 3853203 h 6367455"/>
                <a:gd name="connsiteX2071" fmla="*/ 1221580 w 6891715"/>
                <a:gd name="connsiteY2071" fmla="*/ 3825562 h 6367455"/>
                <a:gd name="connsiteX2072" fmla="*/ 1232049 w 6891715"/>
                <a:gd name="connsiteY2072" fmla="*/ 3823656 h 6367455"/>
                <a:gd name="connsiteX2073" fmla="*/ 1243469 w 6891715"/>
                <a:gd name="connsiteY2073" fmla="*/ 3817937 h 6367455"/>
                <a:gd name="connsiteX2074" fmla="*/ 1256160 w 6891715"/>
                <a:gd name="connsiteY2074" fmla="*/ 3805228 h 6367455"/>
                <a:gd name="connsiteX2075" fmla="*/ 1255210 w 6891715"/>
                <a:gd name="connsiteY2075" fmla="*/ 3788707 h 6367455"/>
                <a:gd name="connsiteX2076" fmla="*/ 1266312 w 6891715"/>
                <a:gd name="connsiteY2076" fmla="*/ 3780129 h 6367455"/>
                <a:gd name="connsiteX2077" fmla="*/ 1297082 w 6891715"/>
                <a:gd name="connsiteY2077" fmla="*/ 3762655 h 6367455"/>
                <a:gd name="connsiteX2078" fmla="*/ 1311992 w 6891715"/>
                <a:gd name="connsiteY2078" fmla="*/ 3769009 h 6367455"/>
                <a:gd name="connsiteX2079" fmla="*/ 1329120 w 6891715"/>
                <a:gd name="connsiteY2079" fmla="*/ 3774093 h 6367455"/>
                <a:gd name="connsiteX2080" fmla="*/ 1342444 w 6891715"/>
                <a:gd name="connsiteY2080" fmla="*/ 3764561 h 6367455"/>
                <a:gd name="connsiteX2081" fmla="*/ 1351962 w 6891715"/>
                <a:gd name="connsiteY2081" fmla="*/ 3769645 h 6367455"/>
                <a:gd name="connsiteX2082" fmla="*/ 1376393 w 6891715"/>
                <a:gd name="connsiteY2082" fmla="*/ 3774728 h 6367455"/>
                <a:gd name="connsiteX2083" fmla="*/ 1355135 w 6891715"/>
                <a:gd name="connsiteY2083" fmla="*/ 3762337 h 6367455"/>
                <a:gd name="connsiteX2084" fmla="*/ 1359260 w 6891715"/>
                <a:gd name="connsiteY2084" fmla="*/ 3755030 h 6367455"/>
                <a:gd name="connsiteX2085" fmla="*/ 1373855 w 6891715"/>
                <a:gd name="connsiteY2085" fmla="*/ 3742957 h 6367455"/>
                <a:gd name="connsiteX2086" fmla="*/ 1377345 w 6891715"/>
                <a:gd name="connsiteY2086" fmla="*/ 3759795 h 6367455"/>
                <a:gd name="connsiteX2087" fmla="*/ 1390036 w 6891715"/>
                <a:gd name="connsiteY2087" fmla="*/ 3766150 h 6367455"/>
                <a:gd name="connsiteX2088" fmla="*/ 1398602 w 6891715"/>
                <a:gd name="connsiteY2088" fmla="*/ 3760431 h 6367455"/>
                <a:gd name="connsiteX2089" fmla="*/ 1383691 w 6891715"/>
                <a:gd name="connsiteY2089" fmla="*/ 3752488 h 6367455"/>
                <a:gd name="connsiteX2090" fmla="*/ 1373855 w 6891715"/>
                <a:gd name="connsiteY2090" fmla="*/ 3737873 h 6367455"/>
                <a:gd name="connsiteX2091" fmla="*/ 1371634 w 6891715"/>
                <a:gd name="connsiteY2091" fmla="*/ 3718810 h 6367455"/>
                <a:gd name="connsiteX2092" fmla="*/ 1379883 w 6891715"/>
                <a:gd name="connsiteY2092" fmla="*/ 3698794 h 6367455"/>
                <a:gd name="connsiteX2093" fmla="*/ 1391622 w 6891715"/>
                <a:gd name="connsiteY2093" fmla="*/ 3694346 h 6367455"/>
                <a:gd name="connsiteX2094" fmla="*/ 1377662 w 6891715"/>
                <a:gd name="connsiteY2094" fmla="*/ 3693393 h 6367455"/>
                <a:gd name="connsiteX2095" fmla="*/ 1375758 w 6891715"/>
                <a:gd name="connsiteY2095" fmla="*/ 3673377 h 6367455"/>
                <a:gd name="connsiteX2096" fmla="*/ 1384960 w 6891715"/>
                <a:gd name="connsiteY2096" fmla="*/ 3665117 h 6367455"/>
                <a:gd name="connsiteX2097" fmla="*/ 1394478 w 6891715"/>
                <a:gd name="connsiteY2097" fmla="*/ 3663846 h 6367455"/>
                <a:gd name="connsiteX2098" fmla="*/ 1396382 w 6891715"/>
                <a:gd name="connsiteY2098" fmla="*/ 3656539 h 6367455"/>
                <a:gd name="connsiteX2099" fmla="*/ 1383691 w 6891715"/>
                <a:gd name="connsiteY2099" fmla="*/ 3640653 h 6367455"/>
                <a:gd name="connsiteX2100" fmla="*/ 1380201 w 6891715"/>
                <a:gd name="connsiteY2100" fmla="*/ 3632392 h 6367455"/>
                <a:gd name="connsiteX2101" fmla="*/ 1392891 w 6891715"/>
                <a:gd name="connsiteY2101" fmla="*/ 3621590 h 6367455"/>
                <a:gd name="connsiteX2102" fmla="*/ 1387815 w 6891715"/>
                <a:gd name="connsiteY2102" fmla="*/ 3614283 h 6367455"/>
                <a:gd name="connsiteX2103" fmla="*/ 1382421 w 6891715"/>
                <a:gd name="connsiteY2103" fmla="*/ 3623814 h 6367455"/>
                <a:gd name="connsiteX2104" fmla="*/ 1372902 w 6891715"/>
                <a:gd name="connsiteY2104" fmla="*/ 3629215 h 6367455"/>
                <a:gd name="connsiteX2105" fmla="*/ 1371634 w 6891715"/>
                <a:gd name="connsiteY2105" fmla="*/ 3623814 h 6367455"/>
                <a:gd name="connsiteX2106" fmla="*/ 1364653 w 6891715"/>
                <a:gd name="connsiteY2106" fmla="*/ 3633663 h 6367455"/>
                <a:gd name="connsiteX2107" fmla="*/ 1360529 w 6891715"/>
                <a:gd name="connsiteY2107" fmla="*/ 3640017 h 6367455"/>
                <a:gd name="connsiteX2108" fmla="*/ 1351645 w 6891715"/>
                <a:gd name="connsiteY2108" fmla="*/ 3622861 h 6367455"/>
                <a:gd name="connsiteX2109" fmla="*/ 1353866 w 6891715"/>
                <a:gd name="connsiteY2109" fmla="*/ 3611423 h 6367455"/>
                <a:gd name="connsiteX2110" fmla="*/ 1343079 w 6891715"/>
                <a:gd name="connsiteY2110" fmla="*/ 3620001 h 6367455"/>
                <a:gd name="connsiteX2111" fmla="*/ 1332609 w 6891715"/>
                <a:gd name="connsiteY2111" fmla="*/ 3615871 h 6367455"/>
                <a:gd name="connsiteX2112" fmla="*/ 1326265 w 6891715"/>
                <a:gd name="connsiteY2112" fmla="*/ 3603480 h 6367455"/>
                <a:gd name="connsiteX2113" fmla="*/ 1317384 w 6891715"/>
                <a:gd name="connsiteY2113" fmla="*/ 3570438 h 6367455"/>
                <a:gd name="connsiteX2114" fmla="*/ 1325948 w 6891715"/>
                <a:gd name="connsiteY2114" fmla="*/ 3541208 h 6367455"/>
                <a:gd name="connsiteX2115" fmla="*/ 1334830 w 6891715"/>
                <a:gd name="connsiteY2115" fmla="*/ 3527229 h 6367455"/>
                <a:gd name="connsiteX2116" fmla="*/ 1341492 w 6891715"/>
                <a:gd name="connsiteY2116" fmla="*/ 3513567 h 6367455"/>
                <a:gd name="connsiteX2117" fmla="*/ 1352597 w 6891715"/>
                <a:gd name="connsiteY2117" fmla="*/ 3504989 h 6367455"/>
                <a:gd name="connsiteX2118" fmla="*/ 1372902 w 6891715"/>
                <a:gd name="connsiteY2118" fmla="*/ 3506895 h 6367455"/>
                <a:gd name="connsiteX2119" fmla="*/ 1381152 w 6891715"/>
                <a:gd name="connsiteY2119" fmla="*/ 3499270 h 6367455"/>
                <a:gd name="connsiteX2120" fmla="*/ 1371634 w 6891715"/>
                <a:gd name="connsiteY2120" fmla="*/ 3502447 h 6367455"/>
                <a:gd name="connsiteX2121" fmla="*/ 1363385 w 6891715"/>
                <a:gd name="connsiteY2121" fmla="*/ 3497682 h 6367455"/>
                <a:gd name="connsiteX2122" fmla="*/ 1351645 w 6891715"/>
                <a:gd name="connsiteY2122" fmla="*/ 3495458 h 6367455"/>
                <a:gd name="connsiteX2123" fmla="*/ 1335781 w 6891715"/>
                <a:gd name="connsiteY2123" fmla="*/ 3492281 h 6367455"/>
                <a:gd name="connsiteX2124" fmla="*/ 1330388 w 6891715"/>
                <a:gd name="connsiteY2124" fmla="*/ 3484020 h 6367455"/>
                <a:gd name="connsiteX2125" fmla="*/ 1324045 w 6891715"/>
                <a:gd name="connsiteY2125" fmla="*/ 3498953 h 6367455"/>
                <a:gd name="connsiteX2126" fmla="*/ 1315799 w 6891715"/>
                <a:gd name="connsiteY2126" fmla="*/ 3512932 h 6367455"/>
                <a:gd name="connsiteX2127" fmla="*/ 1295812 w 6891715"/>
                <a:gd name="connsiteY2127" fmla="*/ 3513885 h 6367455"/>
                <a:gd name="connsiteX2128" fmla="*/ 1292640 w 6891715"/>
                <a:gd name="connsiteY2128" fmla="*/ 3508484 h 6367455"/>
                <a:gd name="connsiteX2129" fmla="*/ 1283124 w 6891715"/>
                <a:gd name="connsiteY2129" fmla="*/ 3520239 h 6367455"/>
                <a:gd name="connsiteX2130" fmla="*/ 1262187 w 6891715"/>
                <a:gd name="connsiteY2130" fmla="*/ 3526911 h 6367455"/>
                <a:gd name="connsiteX2131" fmla="*/ 1251719 w 6891715"/>
                <a:gd name="connsiteY2131" fmla="*/ 3515156 h 6367455"/>
                <a:gd name="connsiteX2132" fmla="*/ 1249180 w 6891715"/>
                <a:gd name="connsiteY2132" fmla="*/ 3506895 h 6367455"/>
                <a:gd name="connsiteX2133" fmla="*/ 1243152 w 6891715"/>
                <a:gd name="connsiteY2133" fmla="*/ 3514203 h 6367455"/>
                <a:gd name="connsiteX2134" fmla="*/ 1253623 w 6891715"/>
                <a:gd name="connsiteY2134" fmla="*/ 3533266 h 6367455"/>
                <a:gd name="connsiteX2135" fmla="*/ 1245054 w 6891715"/>
                <a:gd name="connsiteY2135" fmla="*/ 3545021 h 6367455"/>
                <a:gd name="connsiteX2136" fmla="*/ 1230463 w 6891715"/>
                <a:gd name="connsiteY2136" fmla="*/ 3544068 h 6367455"/>
                <a:gd name="connsiteX2137" fmla="*/ 1221898 w 6891715"/>
                <a:gd name="connsiteY2137" fmla="*/ 3539620 h 6367455"/>
                <a:gd name="connsiteX2138" fmla="*/ 1210160 w 6891715"/>
                <a:gd name="connsiteY2138" fmla="*/ 3515474 h 6367455"/>
                <a:gd name="connsiteX2139" fmla="*/ 1191125 w 6891715"/>
                <a:gd name="connsiteY2139" fmla="*/ 3522463 h 6367455"/>
                <a:gd name="connsiteX2140" fmla="*/ 1193663 w 6891715"/>
                <a:gd name="connsiteY2140" fmla="*/ 3538984 h 6367455"/>
                <a:gd name="connsiteX2141" fmla="*/ 1203181 w 6891715"/>
                <a:gd name="connsiteY2141" fmla="*/ 3547563 h 6367455"/>
                <a:gd name="connsiteX2142" fmla="*/ 1203181 w 6891715"/>
                <a:gd name="connsiteY2142" fmla="*/ 3554870 h 6367455"/>
                <a:gd name="connsiteX2143" fmla="*/ 1189222 w 6891715"/>
                <a:gd name="connsiteY2143" fmla="*/ 3547563 h 6367455"/>
                <a:gd name="connsiteX2144" fmla="*/ 1181609 w 6891715"/>
                <a:gd name="connsiteY2144" fmla="*/ 3526594 h 6367455"/>
                <a:gd name="connsiteX2145" fmla="*/ 1165747 w 6891715"/>
                <a:gd name="connsiteY2145" fmla="*/ 3516109 h 6367455"/>
                <a:gd name="connsiteX2146" fmla="*/ 1162574 w 6891715"/>
                <a:gd name="connsiteY2146" fmla="*/ 3505625 h 6367455"/>
                <a:gd name="connsiteX2147" fmla="*/ 1169871 w 6891715"/>
                <a:gd name="connsiteY2147" fmla="*/ 3495140 h 6367455"/>
                <a:gd name="connsiteX2148" fmla="*/ 1177485 w 6891715"/>
                <a:gd name="connsiteY2148" fmla="*/ 3496729 h 6367455"/>
                <a:gd name="connsiteX2149" fmla="*/ 1183830 w 6891715"/>
                <a:gd name="connsiteY2149" fmla="*/ 3510708 h 6367455"/>
                <a:gd name="connsiteX2150" fmla="*/ 1187002 w 6891715"/>
                <a:gd name="connsiteY2150" fmla="*/ 3507531 h 6367455"/>
                <a:gd name="connsiteX2151" fmla="*/ 1180022 w 6891715"/>
                <a:gd name="connsiteY2151" fmla="*/ 3484338 h 6367455"/>
                <a:gd name="connsiteX2152" fmla="*/ 1186367 w 6891715"/>
                <a:gd name="connsiteY2152" fmla="*/ 3466546 h 6367455"/>
                <a:gd name="connsiteX2153" fmla="*/ 1202229 w 6891715"/>
                <a:gd name="connsiteY2153" fmla="*/ 3426196 h 6367455"/>
                <a:gd name="connsiteX2154" fmla="*/ 1207939 w 6891715"/>
                <a:gd name="connsiteY2154" fmla="*/ 3419842 h 6367455"/>
                <a:gd name="connsiteX2155" fmla="*/ 1212381 w 6891715"/>
                <a:gd name="connsiteY2155" fmla="*/ 3402685 h 6367455"/>
                <a:gd name="connsiteX2156" fmla="*/ 1199691 w 6891715"/>
                <a:gd name="connsiteY2156" fmla="*/ 3396649 h 6367455"/>
                <a:gd name="connsiteX2157" fmla="*/ 1198422 w 6891715"/>
                <a:gd name="connsiteY2157" fmla="*/ 3388071 h 6367455"/>
                <a:gd name="connsiteX2158" fmla="*/ 1190809 w 6891715"/>
                <a:gd name="connsiteY2158" fmla="*/ 3370600 h 6367455"/>
                <a:gd name="connsiteX2159" fmla="*/ 1190809 w 6891715"/>
                <a:gd name="connsiteY2159" fmla="*/ 3354714 h 6367455"/>
                <a:gd name="connsiteX2160" fmla="*/ 1203181 w 6891715"/>
                <a:gd name="connsiteY2160" fmla="*/ 3331203 h 6367455"/>
                <a:gd name="connsiteX2161" fmla="*/ 1212698 w 6891715"/>
                <a:gd name="connsiteY2161" fmla="*/ 3335335 h 6367455"/>
                <a:gd name="connsiteX2162" fmla="*/ 1223166 w 6891715"/>
                <a:gd name="connsiteY2162" fmla="*/ 3330249 h 6367455"/>
                <a:gd name="connsiteX2163" fmla="*/ 1224436 w 6891715"/>
                <a:gd name="connsiteY2163" fmla="*/ 3327073 h 6367455"/>
                <a:gd name="connsiteX2164" fmla="*/ 1198739 w 6891715"/>
                <a:gd name="connsiteY2164" fmla="*/ 3324849 h 6367455"/>
                <a:gd name="connsiteX2165" fmla="*/ 1188905 w 6891715"/>
                <a:gd name="connsiteY2165" fmla="*/ 3297525 h 6367455"/>
                <a:gd name="connsiteX2166" fmla="*/ 1189222 w 6891715"/>
                <a:gd name="connsiteY2166" fmla="*/ 3321037 h 6367455"/>
                <a:gd name="connsiteX2167" fmla="*/ 1187319 w 6891715"/>
                <a:gd name="connsiteY2167" fmla="*/ 3331521 h 6367455"/>
                <a:gd name="connsiteX2168" fmla="*/ 1176850 w 6891715"/>
                <a:gd name="connsiteY2168" fmla="*/ 3334699 h 6367455"/>
                <a:gd name="connsiteX2169" fmla="*/ 1170506 w 6891715"/>
                <a:gd name="connsiteY2169" fmla="*/ 3332474 h 6367455"/>
                <a:gd name="connsiteX2170" fmla="*/ 1166381 w 6891715"/>
                <a:gd name="connsiteY2170" fmla="*/ 3340101 h 6367455"/>
                <a:gd name="connsiteX2171" fmla="*/ 1157816 w 6891715"/>
                <a:gd name="connsiteY2171" fmla="*/ 3331521 h 6367455"/>
                <a:gd name="connsiteX2172" fmla="*/ 1157498 w 6891715"/>
                <a:gd name="connsiteY2172" fmla="*/ 3321037 h 6367455"/>
                <a:gd name="connsiteX2173" fmla="*/ 1173995 w 6891715"/>
                <a:gd name="connsiteY2173" fmla="*/ 3287358 h 6367455"/>
                <a:gd name="connsiteX2174" fmla="*/ 1175264 w 6891715"/>
                <a:gd name="connsiteY2174" fmla="*/ 3277827 h 6367455"/>
                <a:gd name="connsiteX2175" fmla="*/ 1148933 w 6891715"/>
                <a:gd name="connsiteY2175" fmla="*/ 3315000 h 6367455"/>
                <a:gd name="connsiteX2176" fmla="*/ 1144808 w 6891715"/>
                <a:gd name="connsiteY2176" fmla="*/ 3311823 h 6367455"/>
                <a:gd name="connsiteX2177" fmla="*/ 1139733 w 6891715"/>
                <a:gd name="connsiteY2177" fmla="*/ 3326755 h 6367455"/>
                <a:gd name="connsiteX2178" fmla="*/ 1147346 w 6891715"/>
                <a:gd name="connsiteY2178" fmla="*/ 3336923 h 6367455"/>
                <a:gd name="connsiteX2179" fmla="*/ 1154643 w 6891715"/>
                <a:gd name="connsiteY2179" fmla="*/ 3346454 h 6367455"/>
                <a:gd name="connsiteX2180" fmla="*/ 1151471 w 6891715"/>
                <a:gd name="connsiteY2180" fmla="*/ 3362341 h 6367455"/>
                <a:gd name="connsiteX2181" fmla="*/ 1143540 w 6891715"/>
                <a:gd name="connsiteY2181" fmla="*/ 3374096 h 6367455"/>
                <a:gd name="connsiteX2182" fmla="*/ 1137512 w 6891715"/>
                <a:gd name="connsiteY2182" fmla="*/ 3404592 h 6367455"/>
                <a:gd name="connsiteX2183" fmla="*/ 1134340 w 6891715"/>
                <a:gd name="connsiteY2183" fmla="*/ 3421430 h 6367455"/>
                <a:gd name="connsiteX2184" fmla="*/ 1128312 w 6891715"/>
                <a:gd name="connsiteY2184" fmla="*/ 3441764 h 6367455"/>
                <a:gd name="connsiteX2185" fmla="*/ 1117526 w 6891715"/>
                <a:gd name="connsiteY2185" fmla="*/ 3446848 h 6367455"/>
                <a:gd name="connsiteX2186" fmla="*/ 1105787 w 6891715"/>
                <a:gd name="connsiteY2186" fmla="*/ 3446848 h 6367455"/>
                <a:gd name="connsiteX2187" fmla="*/ 1101663 w 6891715"/>
                <a:gd name="connsiteY2187" fmla="*/ 3432550 h 6367455"/>
                <a:gd name="connsiteX2188" fmla="*/ 1107691 w 6891715"/>
                <a:gd name="connsiteY2188" fmla="*/ 3416665 h 6367455"/>
                <a:gd name="connsiteX2189" fmla="*/ 1118160 w 6891715"/>
                <a:gd name="connsiteY2189" fmla="*/ 3395378 h 6367455"/>
                <a:gd name="connsiteX2190" fmla="*/ 1128629 w 6891715"/>
                <a:gd name="connsiteY2190" fmla="*/ 3369647 h 6367455"/>
                <a:gd name="connsiteX2191" fmla="*/ 1128629 w 6891715"/>
                <a:gd name="connsiteY2191" fmla="*/ 3362341 h 6367455"/>
                <a:gd name="connsiteX2192" fmla="*/ 1117842 w 6891715"/>
                <a:gd name="connsiteY2192" fmla="*/ 3365834 h 6367455"/>
                <a:gd name="connsiteX2193" fmla="*/ 1115939 w 6891715"/>
                <a:gd name="connsiteY2193" fmla="*/ 3358527 h 6367455"/>
                <a:gd name="connsiteX2194" fmla="*/ 1122919 w 6891715"/>
                <a:gd name="connsiteY2194" fmla="*/ 3348995 h 6367455"/>
                <a:gd name="connsiteX2195" fmla="*/ 1127043 w 6891715"/>
                <a:gd name="connsiteY2195" fmla="*/ 3328663 h 6367455"/>
                <a:gd name="connsiteX2196" fmla="*/ 1117526 w 6891715"/>
                <a:gd name="connsiteY2196" fmla="*/ 3330886 h 6367455"/>
                <a:gd name="connsiteX2197" fmla="*/ 1124505 w 6891715"/>
                <a:gd name="connsiteY2197" fmla="*/ 3315000 h 6367455"/>
                <a:gd name="connsiteX2198" fmla="*/ 1133070 w 6891715"/>
                <a:gd name="connsiteY2198" fmla="*/ 3302291 h 6367455"/>
                <a:gd name="connsiteX2199" fmla="*/ 1138463 w 6891715"/>
                <a:gd name="connsiteY2199" fmla="*/ 3290852 h 6367455"/>
                <a:gd name="connsiteX2200" fmla="*/ 1126409 w 6891715"/>
                <a:gd name="connsiteY2200" fmla="*/ 3277191 h 6367455"/>
                <a:gd name="connsiteX2201" fmla="*/ 1126409 w 6891715"/>
                <a:gd name="connsiteY2201" fmla="*/ 3265435 h 6367455"/>
                <a:gd name="connsiteX2202" fmla="*/ 1142270 w 6891715"/>
                <a:gd name="connsiteY2202" fmla="*/ 3262260 h 6367455"/>
                <a:gd name="connsiteX2203" fmla="*/ 1141319 w 6891715"/>
                <a:gd name="connsiteY2203" fmla="*/ 3252727 h 6367455"/>
                <a:gd name="connsiteX2204" fmla="*/ 1146712 w 6891715"/>
                <a:gd name="connsiteY2204" fmla="*/ 3254634 h 6367455"/>
                <a:gd name="connsiteX2205" fmla="*/ 1145126 w 6891715"/>
                <a:gd name="connsiteY2205" fmla="*/ 3241924 h 6367455"/>
                <a:gd name="connsiteX2206" fmla="*/ 1162257 w 6891715"/>
                <a:gd name="connsiteY2206" fmla="*/ 3228261 h 6367455"/>
                <a:gd name="connsiteX2207" fmla="*/ 1159085 w 6891715"/>
                <a:gd name="connsiteY2207" fmla="*/ 3221908 h 6367455"/>
                <a:gd name="connsiteX2208" fmla="*/ 1162891 w 6891715"/>
                <a:gd name="connsiteY2208" fmla="*/ 3213329 h 6367455"/>
                <a:gd name="connsiteX2209" fmla="*/ 1158450 w 6891715"/>
                <a:gd name="connsiteY2209" fmla="*/ 3202844 h 6367455"/>
                <a:gd name="connsiteX2210" fmla="*/ 1156546 w 6891715"/>
                <a:gd name="connsiteY2210" fmla="*/ 3201890 h 6367455"/>
                <a:gd name="connsiteX2211" fmla="*/ 1145126 w 6891715"/>
                <a:gd name="connsiteY2211" fmla="*/ 3210469 h 6367455"/>
                <a:gd name="connsiteX2212" fmla="*/ 1145126 w 6891715"/>
                <a:gd name="connsiteY2212" fmla="*/ 3224449 h 6367455"/>
                <a:gd name="connsiteX2213" fmla="*/ 1130215 w 6891715"/>
                <a:gd name="connsiteY2213" fmla="*/ 3234934 h 6367455"/>
                <a:gd name="connsiteX2214" fmla="*/ 1125457 w 6891715"/>
                <a:gd name="connsiteY2214" fmla="*/ 3243513 h 6367455"/>
                <a:gd name="connsiteX2215" fmla="*/ 1113719 w 6891715"/>
                <a:gd name="connsiteY2215" fmla="*/ 3242242 h 6367455"/>
                <a:gd name="connsiteX2216" fmla="*/ 1103884 w 6891715"/>
                <a:gd name="connsiteY2216" fmla="*/ 3231121 h 6367455"/>
                <a:gd name="connsiteX2217" fmla="*/ 1091194 w 6891715"/>
                <a:gd name="connsiteY2217" fmla="*/ 3223496 h 6367455"/>
                <a:gd name="connsiteX2218" fmla="*/ 1092463 w 6891715"/>
                <a:gd name="connsiteY2218" fmla="*/ 3210787 h 6367455"/>
                <a:gd name="connsiteX2219" fmla="*/ 1108008 w 6891715"/>
                <a:gd name="connsiteY2219" fmla="*/ 3205703 h 6367455"/>
                <a:gd name="connsiteX2220" fmla="*/ 1091511 w 6891715"/>
                <a:gd name="connsiteY2220" fmla="*/ 3203480 h 6367455"/>
                <a:gd name="connsiteX2221" fmla="*/ 1090877 w 6891715"/>
                <a:gd name="connsiteY2221" fmla="*/ 3209516 h 6367455"/>
                <a:gd name="connsiteX2222" fmla="*/ 1082628 w 6891715"/>
                <a:gd name="connsiteY2222" fmla="*/ 3212375 h 6367455"/>
                <a:gd name="connsiteX2223" fmla="*/ 1066766 w 6891715"/>
                <a:gd name="connsiteY2223" fmla="*/ 3204750 h 6367455"/>
                <a:gd name="connsiteX2224" fmla="*/ 1067718 w 6891715"/>
                <a:gd name="connsiteY2224" fmla="*/ 3197444 h 6367455"/>
                <a:gd name="connsiteX2225" fmla="*/ 1088022 w 6891715"/>
                <a:gd name="connsiteY2225" fmla="*/ 3193312 h 6367455"/>
                <a:gd name="connsiteX2226" fmla="*/ 1098491 w 6891715"/>
                <a:gd name="connsiteY2226" fmla="*/ 3195854 h 6367455"/>
                <a:gd name="connsiteX2227" fmla="*/ 1107057 w 6891715"/>
                <a:gd name="connsiteY2227" fmla="*/ 3194901 h 6367455"/>
                <a:gd name="connsiteX2228" fmla="*/ 1108643 w 6891715"/>
                <a:gd name="connsiteY2228" fmla="*/ 3183146 h 6367455"/>
                <a:gd name="connsiteX2229" fmla="*/ 1099126 w 6891715"/>
                <a:gd name="connsiteY2229" fmla="*/ 3170755 h 6367455"/>
                <a:gd name="connsiteX2230" fmla="*/ 1103249 w 6891715"/>
                <a:gd name="connsiteY2230" fmla="*/ 3157411 h 6367455"/>
                <a:gd name="connsiteX2231" fmla="*/ 1123236 w 6891715"/>
                <a:gd name="connsiteY2231" fmla="*/ 3154870 h 6367455"/>
                <a:gd name="connsiteX2232" fmla="*/ 1104201 w 6891715"/>
                <a:gd name="connsiteY2232" fmla="*/ 3145338 h 6367455"/>
                <a:gd name="connsiteX2233" fmla="*/ 1119112 w 6891715"/>
                <a:gd name="connsiteY2233" fmla="*/ 3135807 h 6367455"/>
                <a:gd name="connsiteX2234" fmla="*/ 1131802 w 6891715"/>
                <a:gd name="connsiteY2234" fmla="*/ 3142162 h 6367455"/>
                <a:gd name="connsiteX2235" fmla="*/ 1116891 w 6891715"/>
                <a:gd name="connsiteY2235" fmla="*/ 3125323 h 6367455"/>
                <a:gd name="connsiteX2236" fmla="*/ 1122919 w 6891715"/>
                <a:gd name="connsiteY2236" fmla="*/ 3116745 h 6367455"/>
                <a:gd name="connsiteX2237" fmla="*/ 1139733 w 6891715"/>
                <a:gd name="connsiteY2237" fmla="*/ 3113568 h 6367455"/>
                <a:gd name="connsiteX2238" fmla="*/ 1141002 w 6891715"/>
                <a:gd name="connsiteY2238" fmla="*/ 3108167 h 6367455"/>
                <a:gd name="connsiteX2239" fmla="*/ 1123870 w 6891715"/>
                <a:gd name="connsiteY2239" fmla="*/ 3102131 h 6367455"/>
                <a:gd name="connsiteX2240" fmla="*/ 1147981 w 6891715"/>
                <a:gd name="connsiteY2240" fmla="*/ 3086881 h 6367455"/>
                <a:gd name="connsiteX2241" fmla="*/ 1126091 w 6891715"/>
                <a:gd name="connsiteY2241" fmla="*/ 3094823 h 6367455"/>
                <a:gd name="connsiteX2242" fmla="*/ 1126091 w 6891715"/>
                <a:gd name="connsiteY2242" fmla="*/ 3086245 h 6367455"/>
                <a:gd name="connsiteX2243" fmla="*/ 1114353 w 6891715"/>
                <a:gd name="connsiteY2243" fmla="*/ 3102131 h 6367455"/>
                <a:gd name="connsiteX2244" fmla="*/ 1100711 w 6891715"/>
                <a:gd name="connsiteY2244" fmla="*/ 3083385 h 6367455"/>
                <a:gd name="connsiteX2245" fmla="*/ 1095953 w 6891715"/>
                <a:gd name="connsiteY2245" fmla="*/ 3062099 h 6367455"/>
                <a:gd name="connsiteX2246" fmla="*/ 1104518 w 6891715"/>
                <a:gd name="connsiteY2246" fmla="*/ 3057969 h 6367455"/>
                <a:gd name="connsiteX2247" fmla="*/ 1122601 w 6891715"/>
                <a:gd name="connsiteY2247" fmla="*/ 3068136 h 6367455"/>
                <a:gd name="connsiteX2248" fmla="*/ 1134340 w 6891715"/>
                <a:gd name="connsiteY2248" fmla="*/ 3067183 h 6367455"/>
                <a:gd name="connsiteX2249" fmla="*/ 1121332 w 6891715"/>
                <a:gd name="connsiteY2249" fmla="*/ 3062099 h 6367455"/>
                <a:gd name="connsiteX2250" fmla="*/ 1101981 w 6891715"/>
                <a:gd name="connsiteY2250" fmla="*/ 3038271 h 6367455"/>
                <a:gd name="connsiteX2251" fmla="*/ 1106422 w 6891715"/>
                <a:gd name="connsiteY2251" fmla="*/ 3031599 h 6367455"/>
                <a:gd name="connsiteX2252" fmla="*/ 1114670 w 6891715"/>
                <a:gd name="connsiteY2252" fmla="*/ 3030329 h 6367455"/>
                <a:gd name="connsiteX2253" fmla="*/ 1100077 w 6891715"/>
                <a:gd name="connsiteY2253" fmla="*/ 3010631 h 6367455"/>
                <a:gd name="connsiteX2254" fmla="*/ 1108960 w 6891715"/>
                <a:gd name="connsiteY2254" fmla="*/ 3001100 h 6367455"/>
                <a:gd name="connsiteX2255" fmla="*/ 1121967 w 6891715"/>
                <a:gd name="connsiteY2255" fmla="*/ 3001100 h 6367455"/>
                <a:gd name="connsiteX2256" fmla="*/ 1145126 w 6891715"/>
                <a:gd name="connsiteY2256" fmla="*/ 3001735 h 6367455"/>
                <a:gd name="connsiteX2257" fmla="*/ 1141002 w 6891715"/>
                <a:gd name="connsiteY2257" fmla="*/ 2996334 h 6367455"/>
                <a:gd name="connsiteX2258" fmla="*/ 1144174 w 6891715"/>
                <a:gd name="connsiteY2258" fmla="*/ 2992204 h 6367455"/>
                <a:gd name="connsiteX2259" fmla="*/ 1156864 w 6891715"/>
                <a:gd name="connsiteY2259" fmla="*/ 3000464 h 6367455"/>
                <a:gd name="connsiteX2260" fmla="*/ 1160988 w 6891715"/>
                <a:gd name="connsiteY2260" fmla="*/ 2996334 h 6367455"/>
                <a:gd name="connsiteX2261" fmla="*/ 1150519 w 6891715"/>
                <a:gd name="connsiteY2261" fmla="*/ 2978543 h 6367455"/>
                <a:gd name="connsiteX2262" fmla="*/ 1136243 w 6891715"/>
                <a:gd name="connsiteY2262" fmla="*/ 2967105 h 6367455"/>
                <a:gd name="connsiteX2263" fmla="*/ 1136243 w 6891715"/>
                <a:gd name="connsiteY2263" fmla="*/ 2960751 h 6367455"/>
                <a:gd name="connsiteX2264" fmla="*/ 1143857 w 6891715"/>
                <a:gd name="connsiteY2264" fmla="*/ 2958526 h 6367455"/>
                <a:gd name="connsiteX2265" fmla="*/ 1153374 w 6891715"/>
                <a:gd name="connsiteY2265" fmla="*/ 2963928 h 6367455"/>
                <a:gd name="connsiteX2266" fmla="*/ 1155277 w 6891715"/>
                <a:gd name="connsiteY2266" fmla="*/ 2958526 h 6367455"/>
                <a:gd name="connsiteX2267" fmla="*/ 1147029 w 6891715"/>
                <a:gd name="connsiteY2267" fmla="*/ 2943593 h 6367455"/>
                <a:gd name="connsiteX2268" fmla="*/ 1156229 w 6891715"/>
                <a:gd name="connsiteY2268" fmla="*/ 2935012 h 6367455"/>
                <a:gd name="connsiteX2269" fmla="*/ 1166699 w 6891715"/>
                <a:gd name="connsiteY2269" fmla="*/ 2928659 h 6367455"/>
                <a:gd name="connsiteX2270" fmla="*/ 1181609 w 6891715"/>
                <a:gd name="connsiteY2270" fmla="*/ 2937873 h 6367455"/>
                <a:gd name="connsiteX2271" fmla="*/ 1181609 w 6891715"/>
                <a:gd name="connsiteY2271" fmla="*/ 2931834 h 6367455"/>
                <a:gd name="connsiteX2272" fmla="*/ 1163526 w 6891715"/>
                <a:gd name="connsiteY2272" fmla="*/ 2922306 h 6367455"/>
                <a:gd name="connsiteX2273" fmla="*/ 1161305 w 6891715"/>
                <a:gd name="connsiteY2273" fmla="*/ 2911186 h 6367455"/>
                <a:gd name="connsiteX2274" fmla="*/ 1162257 w 6891715"/>
                <a:gd name="connsiteY2274" fmla="*/ 2899430 h 6367455"/>
                <a:gd name="connsiteX2275" fmla="*/ 1174947 w 6891715"/>
                <a:gd name="connsiteY2275" fmla="*/ 2882275 h 6367455"/>
                <a:gd name="connsiteX2276" fmla="*/ 1176850 w 6891715"/>
                <a:gd name="connsiteY2276" fmla="*/ 2869567 h 6367455"/>
                <a:gd name="connsiteX2277" fmla="*/ 1181926 w 6891715"/>
                <a:gd name="connsiteY2277" fmla="*/ 2869567 h 6367455"/>
                <a:gd name="connsiteX2278" fmla="*/ 1192395 w 6891715"/>
                <a:gd name="connsiteY2278" fmla="*/ 2865437 h 6367455"/>
                <a:gd name="connsiteX2279" fmla="*/ 1202229 w 6891715"/>
                <a:gd name="connsiteY2279" fmla="*/ 2871474 h 6367455"/>
                <a:gd name="connsiteX2280" fmla="*/ 1213649 w 6891715"/>
                <a:gd name="connsiteY2280" fmla="*/ 2881003 h 6367455"/>
                <a:gd name="connsiteX2281" fmla="*/ 1216822 w 6891715"/>
                <a:gd name="connsiteY2281" fmla="*/ 2874650 h 6367455"/>
                <a:gd name="connsiteX2282" fmla="*/ 1224436 w 6891715"/>
                <a:gd name="connsiteY2282" fmla="*/ 2874650 h 6367455"/>
                <a:gd name="connsiteX2283" fmla="*/ 1233952 w 6891715"/>
                <a:gd name="connsiteY2283" fmla="*/ 2881639 h 6367455"/>
                <a:gd name="connsiteX2284" fmla="*/ 1241249 w 6891715"/>
                <a:gd name="connsiteY2284" fmla="*/ 2885769 h 6367455"/>
                <a:gd name="connsiteX2285" fmla="*/ 1253941 w 6891715"/>
                <a:gd name="connsiteY2285" fmla="*/ 2879415 h 6367455"/>
                <a:gd name="connsiteX2286" fmla="*/ 1279635 w 6891715"/>
                <a:gd name="connsiteY2286" fmla="*/ 2869567 h 6367455"/>
                <a:gd name="connsiteX2287" fmla="*/ 1295496 w 6891715"/>
                <a:gd name="connsiteY2287" fmla="*/ 2879097 h 6367455"/>
                <a:gd name="connsiteX2288" fmla="*/ 1311040 w 6891715"/>
                <a:gd name="connsiteY2288" fmla="*/ 2868614 h 6367455"/>
                <a:gd name="connsiteX2289" fmla="*/ 3854360 w 6891715"/>
                <a:gd name="connsiteY2289" fmla="*/ 2852734 h 6367455"/>
                <a:gd name="connsiteX2290" fmla="*/ 3865180 w 6891715"/>
                <a:gd name="connsiteY2290" fmla="*/ 2862282 h 6367455"/>
                <a:gd name="connsiteX2291" fmla="*/ 3876638 w 6891715"/>
                <a:gd name="connsiteY2291" fmla="*/ 2875649 h 6367455"/>
                <a:gd name="connsiteX2292" fmla="*/ 3876001 w 6891715"/>
                <a:gd name="connsiteY2292" fmla="*/ 2885198 h 6367455"/>
                <a:gd name="connsiteX2293" fmla="*/ 3865499 w 6891715"/>
                <a:gd name="connsiteY2293" fmla="*/ 2882333 h 6367455"/>
                <a:gd name="connsiteX2294" fmla="*/ 3855951 w 6891715"/>
                <a:gd name="connsiteY2294" fmla="*/ 2890927 h 6367455"/>
                <a:gd name="connsiteX2295" fmla="*/ 3847358 w 6891715"/>
                <a:gd name="connsiteY2295" fmla="*/ 2901431 h 6367455"/>
                <a:gd name="connsiteX2296" fmla="*/ 3832718 w 6891715"/>
                <a:gd name="connsiteY2296" fmla="*/ 2908115 h 6367455"/>
                <a:gd name="connsiteX2297" fmla="*/ 3829536 w 6891715"/>
                <a:gd name="connsiteY2297" fmla="*/ 2924031 h 6367455"/>
                <a:gd name="connsiteX2298" fmla="*/ 3797710 w 6891715"/>
                <a:gd name="connsiteY2298" fmla="*/ 2916709 h 6367455"/>
                <a:gd name="connsiteX2299" fmla="*/ 3790390 w 6891715"/>
                <a:gd name="connsiteY2299" fmla="*/ 2923077 h 6367455"/>
                <a:gd name="connsiteX2300" fmla="*/ 3787526 w 6891715"/>
                <a:gd name="connsiteY2300" fmla="*/ 2947269 h 6367455"/>
                <a:gd name="connsiteX2301" fmla="*/ 3764293 w 6891715"/>
                <a:gd name="connsiteY2301" fmla="*/ 2978145 h 6367455"/>
                <a:gd name="connsiteX2302" fmla="*/ 3751562 w 6891715"/>
                <a:gd name="connsiteY2302" fmla="*/ 2960319 h 6367455"/>
                <a:gd name="connsiteX2303" fmla="*/ 3758564 w 6891715"/>
                <a:gd name="connsiteY2303" fmla="*/ 2947588 h 6367455"/>
                <a:gd name="connsiteX2304" fmla="*/ 3777978 w 6891715"/>
                <a:gd name="connsiteY2304" fmla="*/ 2940264 h 6367455"/>
                <a:gd name="connsiteX2305" fmla="*/ 3778933 w 6891715"/>
                <a:gd name="connsiteY2305" fmla="*/ 2933896 h 6367455"/>
                <a:gd name="connsiteX2306" fmla="*/ 3755063 w 6891715"/>
                <a:gd name="connsiteY2306" fmla="*/ 2912890 h 6367455"/>
                <a:gd name="connsiteX2307" fmla="*/ 3743288 w 6891715"/>
                <a:gd name="connsiteY2307" fmla="*/ 2896019 h 6367455"/>
                <a:gd name="connsiteX2308" fmla="*/ 3761428 w 6891715"/>
                <a:gd name="connsiteY2308" fmla="*/ 2894747 h 6367455"/>
                <a:gd name="connsiteX2309" fmla="*/ 3746152 w 6891715"/>
                <a:gd name="connsiteY2309" fmla="*/ 2870875 h 6367455"/>
                <a:gd name="connsiteX2310" fmla="*/ 3751562 w 6891715"/>
                <a:gd name="connsiteY2310" fmla="*/ 2865465 h 6367455"/>
                <a:gd name="connsiteX2311" fmla="*/ 3772886 w 6891715"/>
                <a:gd name="connsiteY2311" fmla="*/ 2879787 h 6367455"/>
                <a:gd name="connsiteX2312" fmla="*/ 3775114 w 6891715"/>
                <a:gd name="connsiteY2312" fmla="*/ 2869284 h 6367455"/>
                <a:gd name="connsiteX2313" fmla="*/ 3789753 w 6891715"/>
                <a:gd name="connsiteY2313" fmla="*/ 2876604 h 6367455"/>
                <a:gd name="connsiteX2314" fmla="*/ 3779251 w 6891715"/>
                <a:gd name="connsiteY2314" fmla="*/ 2869284 h 6367455"/>
                <a:gd name="connsiteX2315" fmla="*/ 3802165 w 6891715"/>
                <a:gd name="connsiteY2315" fmla="*/ 2853370 h 6367455"/>
                <a:gd name="connsiteX2316" fmla="*/ 3818397 w 6891715"/>
                <a:gd name="connsiteY2316" fmla="*/ 2857190 h 6367455"/>
                <a:gd name="connsiteX2317" fmla="*/ 3881509 w 6891715"/>
                <a:gd name="connsiteY2317" fmla="*/ 2838447 h 6367455"/>
                <a:gd name="connsiteX2318" fmla="*/ 3889338 w 6891715"/>
                <a:gd name="connsiteY2318" fmla="*/ 2856748 h 6367455"/>
                <a:gd name="connsiteX2319" fmla="*/ 3879552 w 6891715"/>
                <a:gd name="connsiteY2319" fmla="*/ 2865433 h 6367455"/>
                <a:gd name="connsiteX2320" fmla="*/ 3866503 w 6891715"/>
                <a:gd name="connsiteY2320" fmla="*/ 2857058 h 6367455"/>
                <a:gd name="connsiteX2321" fmla="*/ 3865525 w 6891715"/>
                <a:gd name="connsiteY2321" fmla="*/ 2845582 h 6367455"/>
                <a:gd name="connsiteX2322" fmla="*/ 1378190 w 6891715"/>
                <a:gd name="connsiteY2322" fmla="*/ 2819397 h 6367455"/>
                <a:gd name="connsiteX2323" fmla="*/ 1384271 w 6891715"/>
                <a:gd name="connsiteY2323" fmla="*/ 2826202 h 6367455"/>
                <a:gd name="connsiteX2324" fmla="*/ 1377514 w 6891715"/>
                <a:gd name="connsiteY2324" fmla="*/ 2838446 h 6367455"/>
                <a:gd name="connsiteX2325" fmla="*/ 1370758 w 6891715"/>
                <a:gd name="connsiteY2325" fmla="*/ 2834024 h 6367455"/>
                <a:gd name="connsiteX2326" fmla="*/ 1368393 w 6891715"/>
                <a:gd name="connsiteY2326" fmla="*/ 2823820 h 6367455"/>
                <a:gd name="connsiteX2327" fmla="*/ 1342224 w 6891715"/>
                <a:gd name="connsiteY2327" fmla="*/ 2803518 h 6367455"/>
                <a:gd name="connsiteX2328" fmla="*/ 1357279 w 6891715"/>
                <a:gd name="connsiteY2328" fmla="*/ 2821795 h 6367455"/>
                <a:gd name="connsiteX2329" fmla="*/ 1344734 w 6891715"/>
                <a:gd name="connsiteY2329" fmla="*/ 2828923 h 6367455"/>
                <a:gd name="connsiteX2330" fmla="*/ 1331875 w 6891715"/>
                <a:gd name="connsiteY2330" fmla="*/ 2819010 h 6367455"/>
                <a:gd name="connsiteX2331" fmla="*/ 1331875 w 6891715"/>
                <a:gd name="connsiteY2331" fmla="*/ 2809712 h 6367455"/>
                <a:gd name="connsiteX2332" fmla="*/ 3807906 w 6891715"/>
                <a:gd name="connsiteY2332" fmla="*/ 2778119 h 6367455"/>
                <a:gd name="connsiteX2333" fmla="*/ 3833399 w 6891715"/>
                <a:gd name="connsiteY2333" fmla="*/ 2780025 h 6367455"/>
                <a:gd name="connsiteX2334" fmla="*/ 3843278 w 6891715"/>
                <a:gd name="connsiteY2334" fmla="*/ 2793676 h 6367455"/>
                <a:gd name="connsiteX2335" fmla="*/ 3849651 w 6891715"/>
                <a:gd name="connsiteY2335" fmla="*/ 2810504 h 6367455"/>
                <a:gd name="connsiteX2336" fmla="*/ 3844552 w 6891715"/>
                <a:gd name="connsiteY2336" fmla="*/ 2813998 h 6367455"/>
                <a:gd name="connsiteX2337" fmla="*/ 3839135 w 6891715"/>
                <a:gd name="connsiteY2337" fmla="*/ 2808599 h 6367455"/>
                <a:gd name="connsiteX2338" fmla="*/ 3830531 w 6891715"/>
                <a:gd name="connsiteY2338" fmla="*/ 2814950 h 6367455"/>
                <a:gd name="connsiteX2339" fmla="*/ 3823521 w 6891715"/>
                <a:gd name="connsiteY2339" fmla="*/ 2827653 h 6367455"/>
                <a:gd name="connsiteX2340" fmla="*/ 3817147 w 6891715"/>
                <a:gd name="connsiteY2340" fmla="*/ 2838447 h 6367455"/>
                <a:gd name="connsiteX2341" fmla="*/ 3804401 w 6891715"/>
                <a:gd name="connsiteY2341" fmla="*/ 2838447 h 6367455"/>
                <a:gd name="connsiteX2342" fmla="*/ 3793566 w 6891715"/>
                <a:gd name="connsiteY2342" fmla="*/ 2829241 h 6367455"/>
                <a:gd name="connsiteX2343" fmla="*/ 3795478 w 6891715"/>
                <a:gd name="connsiteY2343" fmla="*/ 2813362 h 6367455"/>
                <a:gd name="connsiteX2344" fmla="*/ 3778908 w 6891715"/>
                <a:gd name="connsiteY2344" fmla="*/ 2810187 h 6367455"/>
                <a:gd name="connsiteX2345" fmla="*/ 3765843 w 6891715"/>
                <a:gd name="connsiteY2345" fmla="*/ 2808281 h 6367455"/>
                <a:gd name="connsiteX2346" fmla="*/ 3762338 w 6891715"/>
                <a:gd name="connsiteY2346" fmla="*/ 2800976 h 6367455"/>
                <a:gd name="connsiteX2347" fmla="*/ 3780501 w 6891715"/>
                <a:gd name="connsiteY2347" fmla="*/ 2795579 h 6367455"/>
                <a:gd name="connsiteX2348" fmla="*/ 3793248 w 6891715"/>
                <a:gd name="connsiteY2348" fmla="*/ 2795262 h 6367455"/>
                <a:gd name="connsiteX2349" fmla="*/ 3802808 w 6891715"/>
                <a:gd name="connsiteY2349" fmla="*/ 2786692 h 6367455"/>
                <a:gd name="connsiteX2350" fmla="*/ 1396971 w 6891715"/>
                <a:gd name="connsiteY2350" fmla="*/ 2773356 h 6367455"/>
                <a:gd name="connsiteX2351" fmla="*/ 1389329 w 6891715"/>
                <a:gd name="connsiteY2351" fmla="*/ 2781295 h 6367455"/>
                <a:gd name="connsiteX2352" fmla="*/ 1382682 w 6891715"/>
                <a:gd name="connsiteY2352" fmla="*/ 2776589 h 6367455"/>
                <a:gd name="connsiteX2353" fmla="*/ 2732096 w 6891715"/>
                <a:gd name="connsiteY2353" fmla="*/ 2773211 h 6367455"/>
                <a:gd name="connsiteX2354" fmla="*/ 2750156 w 6891715"/>
                <a:gd name="connsiteY2354" fmla="*/ 2804578 h 6367455"/>
                <a:gd name="connsiteX2355" fmla="*/ 2750581 w 6891715"/>
                <a:gd name="connsiteY2355" fmla="*/ 2804292 h 6367455"/>
                <a:gd name="connsiteX2356" fmla="*/ 2732780 w 6891715"/>
                <a:gd name="connsiteY2356" fmla="*/ 2773363 h 6367455"/>
                <a:gd name="connsiteX2357" fmla="*/ 3884258 w 6891715"/>
                <a:gd name="connsiteY2357" fmla="*/ 2770182 h 6367455"/>
                <a:gd name="connsiteX2358" fmla="*/ 3886163 w 6891715"/>
                <a:gd name="connsiteY2358" fmla="*/ 2783610 h 6367455"/>
                <a:gd name="connsiteX2359" fmla="*/ 3875685 w 6891715"/>
                <a:gd name="connsiteY2359" fmla="*/ 2782673 h 6367455"/>
                <a:gd name="connsiteX2360" fmla="*/ 3875368 w 6891715"/>
                <a:gd name="connsiteY2360" fmla="*/ 2783610 h 6367455"/>
                <a:gd name="connsiteX2361" fmla="*/ 3874098 w 6891715"/>
                <a:gd name="connsiteY2361" fmla="*/ 2785484 h 6367455"/>
                <a:gd name="connsiteX2362" fmla="*/ 3872510 w 6891715"/>
                <a:gd name="connsiteY2362" fmla="*/ 2787358 h 6367455"/>
                <a:gd name="connsiteX2363" fmla="*/ 3871240 w 6891715"/>
                <a:gd name="connsiteY2363" fmla="*/ 2788607 h 6367455"/>
                <a:gd name="connsiteX2364" fmla="*/ 3870288 w 6891715"/>
                <a:gd name="connsiteY2364" fmla="*/ 2788920 h 6367455"/>
                <a:gd name="connsiteX2365" fmla="*/ 3869653 w 6891715"/>
                <a:gd name="connsiteY2365" fmla="*/ 2789232 h 6367455"/>
                <a:gd name="connsiteX2366" fmla="*/ 3869335 w 6891715"/>
                <a:gd name="connsiteY2366" fmla="*/ 2788920 h 6367455"/>
                <a:gd name="connsiteX2367" fmla="*/ 3868065 w 6891715"/>
                <a:gd name="connsiteY2367" fmla="*/ 2787983 h 6367455"/>
                <a:gd name="connsiteX2368" fmla="*/ 3866795 w 6891715"/>
                <a:gd name="connsiteY2368" fmla="*/ 2786421 h 6367455"/>
                <a:gd name="connsiteX2369" fmla="*/ 3866160 w 6891715"/>
                <a:gd name="connsiteY2369" fmla="*/ 2784860 h 6367455"/>
                <a:gd name="connsiteX2370" fmla="*/ 3864573 w 6891715"/>
                <a:gd name="connsiteY2370" fmla="*/ 2781112 h 6367455"/>
                <a:gd name="connsiteX2371" fmla="*/ 3863938 w 6891715"/>
                <a:gd name="connsiteY2371" fmla="*/ 2779863 h 6367455"/>
                <a:gd name="connsiteX2372" fmla="*/ 3866160 w 6891715"/>
                <a:gd name="connsiteY2372" fmla="*/ 2771431 h 6367455"/>
                <a:gd name="connsiteX2373" fmla="*/ 1338644 w 6891715"/>
                <a:gd name="connsiteY2373" fmla="*/ 2765421 h 6367455"/>
                <a:gd name="connsiteX2374" fmla="*/ 1354715 w 6891715"/>
                <a:gd name="connsiteY2374" fmla="*/ 2768237 h 6367455"/>
                <a:gd name="connsiteX2375" fmla="*/ 1360499 w 6891715"/>
                <a:gd name="connsiteY2375" fmla="*/ 2776688 h 6367455"/>
                <a:gd name="connsiteX2376" fmla="*/ 1357286 w 6891715"/>
                <a:gd name="connsiteY2376" fmla="*/ 2788270 h 6367455"/>
                <a:gd name="connsiteX2377" fmla="*/ 1363714 w 6891715"/>
                <a:gd name="connsiteY2377" fmla="*/ 2796720 h 6367455"/>
                <a:gd name="connsiteX2378" fmla="*/ 1379783 w 6891715"/>
                <a:gd name="connsiteY2378" fmla="*/ 2783575 h 6367455"/>
                <a:gd name="connsiteX2379" fmla="*/ 1389426 w 6891715"/>
                <a:gd name="connsiteY2379" fmla="*/ 2792027 h 6367455"/>
                <a:gd name="connsiteX2380" fmla="*/ 1395855 w 6891715"/>
                <a:gd name="connsiteY2380" fmla="*/ 2797346 h 6367455"/>
                <a:gd name="connsiteX2381" fmla="*/ 1409674 w 6891715"/>
                <a:gd name="connsiteY2381" fmla="*/ 2792965 h 6367455"/>
                <a:gd name="connsiteX2382" fmla="*/ 1404532 w 6891715"/>
                <a:gd name="connsiteY2382" fmla="*/ 2806422 h 6367455"/>
                <a:gd name="connsiteX2383" fmla="*/ 1389426 w 6891715"/>
                <a:gd name="connsiteY2383" fmla="*/ 2809869 h 6367455"/>
                <a:gd name="connsiteX2384" fmla="*/ 1382998 w 6891715"/>
                <a:gd name="connsiteY2384" fmla="*/ 2792027 h 6367455"/>
                <a:gd name="connsiteX2385" fmla="*/ 1357286 w 6891715"/>
                <a:gd name="connsiteY2385" fmla="*/ 2807990 h 6367455"/>
                <a:gd name="connsiteX2386" fmla="*/ 1349572 w 6891715"/>
                <a:gd name="connsiteY2386" fmla="*/ 2801727 h 6367455"/>
                <a:gd name="connsiteX2387" fmla="*/ 1338965 w 6891715"/>
                <a:gd name="connsiteY2387" fmla="*/ 2800786 h 6367455"/>
                <a:gd name="connsiteX2388" fmla="*/ 1330289 w 6891715"/>
                <a:gd name="connsiteY2388" fmla="*/ 2789522 h 6367455"/>
                <a:gd name="connsiteX2389" fmla="*/ 4266528 w 6891715"/>
                <a:gd name="connsiteY2389" fmla="*/ 2764378 h 6367455"/>
                <a:gd name="connsiteX2390" fmla="*/ 4255416 w 6891715"/>
                <a:gd name="connsiteY2390" fmla="*/ 2776749 h 6367455"/>
                <a:gd name="connsiteX2391" fmla="*/ 4246843 w 6891715"/>
                <a:gd name="connsiteY2391" fmla="*/ 2786583 h 6367455"/>
                <a:gd name="connsiteX2392" fmla="*/ 4240493 w 6891715"/>
                <a:gd name="connsiteY2392" fmla="*/ 2794194 h 6367455"/>
                <a:gd name="connsiteX2393" fmla="*/ 4238588 w 6891715"/>
                <a:gd name="connsiteY2393" fmla="*/ 2797365 h 6367455"/>
                <a:gd name="connsiteX2394" fmla="*/ 4237001 w 6891715"/>
                <a:gd name="connsiteY2394" fmla="*/ 2801168 h 6367455"/>
                <a:gd name="connsiteX2395" fmla="*/ 4236048 w 6891715"/>
                <a:gd name="connsiteY2395" fmla="*/ 2805297 h 6367455"/>
                <a:gd name="connsiteX2396" fmla="*/ 4235413 w 6891715"/>
                <a:gd name="connsiteY2396" fmla="*/ 2809735 h 6367455"/>
                <a:gd name="connsiteX2397" fmla="*/ 4234778 w 6891715"/>
                <a:gd name="connsiteY2397" fmla="*/ 2816400 h 6367455"/>
                <a:gd name="connsiteX2398" fmla="*/ 4234461 w 6891715"/>
                <a:gd name="connsiteY2398" fmla="*/ 2819572 h 6367455"/>
                <a:gd name="connsiteX2399" fmla="*/ 4254146 w 6891715"/>
                <a:gd name="connsiteY2399" fmla="*/ 2828459 h 6367455"/>
                <a:gd name="connsiteX2400" fmla="*/ 4251606 w 6891715"/>
                <a:gd name="connsiteY2400" fmla="*/ 2849076 h 6367455"/>
                <a:gd name="connsiteX2401" fmla="*/ 4262401 w 6891715"/>
                <a:gd name="connsiteY2401" fmla="*/ 2891579 h 6367455"/>
                <a:gd name="connsiteX2402" fmla="*/ 4276371 w 6891715"/>
                <a:gd name="connsiteY2402" fmla="*/ 2915372 h 6367455"/>
                <a:gd name="connsiteX2403" fmla="*/ 4285578 w 6891715"/>
                <a:gd name="connsiteY2403" fmla="*/ 2923936 h 6367455"/>
                <a:gd name="connsiteX2404" fmla="*/ 4290658 w 6891715"/>
                <a:gd name="connsiteY2404" fmla="*/ 2940748 h 6367455"/>
                <a:gd name="connsiteX2405" fmla="*/ 4301453 w 6891715"/>
                <a:gd name="connsiteY2405" fmla="*/ 2941065 h 6367455"/>
                <a:gd name="connsiteX2406" fmla="*/ 4301578 w 6891715"/>
                <a:gd name="connsiteY2406" fmla="*/ 2941217 h 6367455"/>
                <a:gd name="connsiteX2407" fmla="*/ 4306221 w 6891715"/>
                <a:gd name="connsiteY2407" fmla="*/ 2941461 h 6367455"/>
                <a:gd name="connsiteX2408" fmla="*/ 4319241 w 6891715"/>
                <a:gd name="connsiteY2408" fmla="*/ 2956380 h 6367455"/>
                <a:gd name="connsiteX2409" fmla="*/ 4323369 w 6891715"/>
                <a:gd name="connsiteY2409" fmla="*/ 2975426 h 6367455"/>
                <a:gd name="connsiteX2410" fmla="*/ 4340199 w 6891715"/>
                <a:gd name="connsiteY2410" fmla="*/ 2977966 h 6367455"/>
                <a:gd name="connsiteX2411" fmla="*/ 4348773 w 6891715"/>
                <a:gd name="connsiteY2411" fmla="*/ 2967807 h 6367455"/>
                <a:gd name="connsiteX2412" fmla="*/ 4348456 w 6891715"/>
                <a:gd name="connsiteY2412" fmla="*/ 2950666 h 6367455"/>
                <a:gd name="connsiteX2413" fmla="*/ 4341787 w 6891715"/>
                <a:gd name="connsiteY2413" fmla="*/ 2924319 h 6367455"/>
                <a:gd name="connsiteX2414" fmla="*/ 4330990 w 6891715"/>
                <a:gd name="connsiteY2414" fmla="*/ 2916701 h 6367455"/>
                <a:gd name="connsiteX2415" fmla="*/ 4315112 w 6891715"/>
                <a:gd name="connsiteY2415" fmla="*/ 2924002 h 6367455"/>
                <a:gd name="connsiteX2416" fmla="*/ 4298282 w 6891715"/>
                <a:gd name="connsiteY2416" fmla="*/ 2924319 h 6367455"/>
                <a:gd name="connsiteX2417" fmla="*/ 4287803 w 6891715"/>
                <a:gd name="connsiteY2417" fmla="*/ 2904956 h 6367455"/>
                <a:gd name="connsiteX2418" fmla="*/ 4291296 w 6891715"/>
                <a:gd name="connsiteY2418" fmla="*/ 2892258 h 6367455"/>
                <a:gd name="connsiteX2419" fmla="*/ 4296059 w 6891715"/>
                <a:gd name="connsiteY2419" fmla="*/ 2881148 h 6367455"/>
                <a:gd name="connsiteX2420" fmla="*/ 4313525 w 6891715"/>
                <a:gd name="connsiteY2420" fmla="*/ 2869719 h 6367455"/>
                <a:gd name="connsiteX2421" fmla="*/ 4312890 w 6891715"/>
                <a:gd name="connsiteY2421" fmla="*/ 2841468 h 6367455"/>
                <a:gd name="connsiteX2422" fmla="*/ 4309396 w 6891715"/>
                <a:gd name="connsiteY2422" fmla="*/ 2811629 h 6367455"/>
                <a:gd name="connsiteX2423" fmla="*/ 4314477 w 6891715"/>
                <a:gd name="connsiteY2423" fmla="*/ 2787822 h 6367455"/>
                <a:gd name="connsiteX2424" fmla="*/ 4313842 w 6891715"/>
                <a:gd name="connsiteY2424" fmla="*/ 2784012 h 6367455"/>
                <a:gd name="connsiteX2425" fmla="*/ 4314747 w 6891715"/>
                <a:gd name="connsiteY2425" fmla="*/ 2782557 h 6367455"/>
                <a:gd name="connsiteX2426" fmla="*/ 4312883 w 6891715"/>
                <a:gd name="connsiteY2426" fmla="*/ 2774845 h 6367455"/>
                <a:gd name="connsiteX2427" fmla="*/ 4295421 w 6891715"/>
                <a:gd name="connsiteY2427" fmla="*/ 2783093 h 6367455"/>
                <a:gd name="connsiteX2428" fmla="*/ 4293833 w 6891715"/>
                <a:gd name="connsiteY2428" fmla="*/ 2772624 h 6367455"/>
                <a:gd name="connsiteX2429" fmla="*/ 1361090 w 6891715"/>
                <a:gd name="connsiteY2429" fmla="*/ 2755895 h 6367455"/>
                <a:gd name="connsiteX2430" fmla="*/ 1374745 w 6891715"/>
                <a:gd name="connsiteY2430" fmla="*/ 2758673 h 6367455"/>
                <a:gd name="connsiteX2431" fmla="*/ 1365217 w 6891715"/>
                <a:gd name="connsiteY2431" fmla="*/ 2767009 h 6367455"/>
                <a:gd name="connsiteX2432" fmla="*/ 1358867 w 6891715"/>
                <a:gd name="connsiteY2432" fmla="*/ 2760834 h 6367455"/>
                <a:gd name="connsiteX2433" fmla="*/ 1409438 w 6891715"/>
                <a:gd name="connsiteY2433" fmla="*/ 2754306 h 6367455"/>
                <a:gd name="connsiteX2434" fmla="*/ 1411262 w 6891715"/>
                <a:gd name="connsiteY2434" fmla="*/ 2765420 h 6367455"/>
                <a:gd name="connsiteX2435" fmla="*/ 1396971 w 6891715"/>
                <a:gd name="connsiteY2435" fmla="*/ 2761379 h 6367455"/>
                <a:gd name="connsiteX2436" fmla="*/ 1423961 w 6891715"/>
                <a:gd name="connsiteY2436" fmla="*/ 2730494 h 6367455"/>
                <a:gd name="connsiteX2437" fmla="*/ 1419616 w 6891715"/>
                <a:gd name="connsiteY2437" fmla="*/ 2737694 h 6367455"/>
                <a:gd name="connsiteX2438" fmla="*/ 1398559 w 6891715"/>
                <a:gd name="connsiteY2438" fmla="*/ 2752719 h 6367455"/>
                <a:gd name="connsiteX2439" fmla="*/ 1399227 w 6891715"/>
                <a:gd name="connsiteY2439" fmla="*/ 2740198 h 6367455"/>
                <a:gd name="connsiteX2440" fmla="*/ 1410592 w 6891715"/>
                <a:gd name="connsiteY2440" fmla="*/ 2730808 h 6367455"/>
                <a:gd name="connsiteX2441" fmla="*/ 1377050 w 6891715"/>
                <a:gd name="connsiteY2441" fmla="*/ 2728907 h 6367455"/>
                <a:gd name="connsiteX2442" fmla="*/ 1374767 w 6891715"/>
                <a:gd name="connsiteY2442" fmla="*/ 2734996 h 6367455"/>
                <a:gd name="connsiteX2443" fmla="*/ 1385859 w 6891715"/>
                <a:gd name="connsiteY2443" fmla="*/ 2743825 h 6367455"/>
                <a:gd name="connsiteX2444" fmla="*/ 1382923 w 6891715"/>
                <a:gd name="connsiteY2444" fmla="*/ 2751131 h 6367455"/>
                <a:gd name="connsiteX2445" fmla="*/ 1372483 w 6891715"/>
                <a:gd name="connsiteY2445" fmla="*/ 2741391 h 6367455"/>
                <a:gd name="connsiteX2446" fmla="*/ 1362043 w 6891715"/>
                <a:gd name="connsiteY2446" fmla="*/ 2739260 h 6367455"/>
                <a:gd name="connsiteX2447" fmla="*/ 1368241 w 6891715"/>
                <a:gd name="connsiteY2447" fmla="*/ 2731039 h 6367455"/>
                <a:gd name="connsiteX2448" fmla="*/ 2164892 w 6891715"/>
                <a:gd name="connsiteY2448" fmla="*/ 2724151 h 6367455"/>
                <a:gd name="connsiteX2449" fmla="*/ 2168495 w 6891715"/>
                <a:gd name="connsiteY2449" fmla="*/ 2736589 h 6367455"/>
                <a:gd name="connsiteX2450" fmla="*/ 2163389 w 6891715"/>
                <a:gd name="connsiteY2450" fmla="*/ 2754314 h 6367455"/>
                <a:gd name="connsiteX2451" fmla="*/ 2157383 w 6891715"/>
                <a:gd name="connsiteY2451" fmla="*/ 2749028 h 6367455"/>
                <a:gd name="connsiteX2452" fmla="*/ 2160986 w 6891715"/>
                <a:gd name="connsiteY2452" fmla="*/ 2729437 h 6367455"/>
                <a:gd name="connsiteX2453" fmla="*/ 4327488 w 6891715"/>
                <a:gd name="connsiteY2453" fmla="*/ 2719966 h 6367455"/>
                <a:gd name="connsiteX2454" fmla="*/ 4324631 w 6891715"/>
                <a:gd name="connsiteY2454" fmla="*/ 2731387 h 6367455"/>
                <a:gd name="connsiteX2455" fmla="*/ 4318281 w 6891715"/>
                <a:gd name="connsiteY2455" fmla="*/ 2738683 h 6367455"/>
                <a:gd name="connsiteX2456" fmla="*/ 4321773 w 6891715"/>
                <a:gd name="connsiteY2456" fmla="*/ 2741538 h 6367455"/>
                <a:gd name="connsiteX2457" fmla="*/ 4328442 w 6891715"/>
                <a:gd name="connsiteY2457" fmla="*/ 2741272 h 6367455"/>
                <a:gd name="connsiteX2458" fmla="*/ 4328450 w 6891715"/>
                <a:gd name="connsiteY2458" fmla="*/ 2741158 h 6367455"/>
                <a:gd name="connsiteX2459" fmla="*/ 4334483 w 6891715"/>
                <a:gd name="connsiteY2459" fmla="*/ 2740523 h 6367455"/>
                <a:gd name="connsiteX2460" fmla="*/ 4337341 w 6891715"/>
                <a:gd name="connsiteY2460" fmla="*/ 2744333 h 6367455"/>
                <a:gd name="connsiteX2461" fmla="*/ 4332578 w 6891715"/>
                <a:gd name="connsiteY2461" fmla="*/ 2758299 h 6367455"/>
                <a:gd name="connsiteX2462" fmla="*/ 4344962 w 6891715"/>
                <a:gd name="connsiteY2462" fmla="*/ 2741476 h 6367455"/>
                <a:gd name="connsiteX2463" fmla="*/ 4339564 w 6891715"/>
                <a:gd name="connsiteY2463" fmla="*/ 2735126 h 6367455"/>
                <a:gd name="connsiteX2464" fmla="*/ 4346233 w 6891715"/>
                <a:gd name="connsiteY2464" fmla="*/ 2732904 h 6367455"/>
                <a:gd name="connsiteX2465" fmla="*/ 4338929 w 6891715"/>
                <a:gd name="connsiteY2465" fmla="*/ 2726874 h 6367455"/>
                <a:gd name="connsiteX2466" fmla="*/ 4330355 w 6891715"/>
                <a:gd name="connsiteY2466" fmla="*/ 2721794 h 6367455"/>
                <a:gd name="connsiteX2467" fmla="*/ 4330404 w 6891715"/>
                <a:gd name="connsiteY2467" fmla="*/ 2721310 h 6367455"/>
                <a:gd name="connsiteX2468" fmla="*/ 3421026 w 6891715"/>
                <a:gd name="connsiteY2468" fmla="*/ 2717795 h 6367455"/>
                <a:gd name="connsiteX2469" fmla="*/ 3419502 w 6891715"/>
                <a:gd name="connsiteY2469" fmla="*/ 2733233 h 6367455"/>
                <a:gd name="connsiteX2470" fmla="*/ 3412190 w 6891715"/>
                <a:gd name="connsiteY2470" fmla="*/ 2746371 h 6367455"/>
                <a:gd name="connsiteX2471" fmla="*/ 3403050 w 6891715"/>
                <a:gd name="connsiteY2471" fmla="*/ 2734218 h 6367455"/>
                <a:gd name="connsiteX2472" fmla="*/ 3396042 w 6891715"/>
                <a:gd name="connsiteY2472" fmla="*/ 2735861 h 6367455"/>
                <a:gd name="connsiteX2473" fmla="*/ 3390863 w 6891715"/>
                <a:gd name="connsiteY2473" fmla="*/ 2722724 h 6367455"/>
                <a:gd name="connsiteX2474" fmla="*/ 3403050 w 6891715"/>
                <a:gd name="connsiteY2474" fmla="*/ 2724693 h 6367455"/>
                <a:gd name="connsiteX2475" fmla="*/ 3342285 w 6891715"/>
                <a:gd name="connsiteY2475" fmla="*/ 2709858 h 6367455"/>
                <a:gd name="connsiteX2476" fmla="*/ 3349588 w 6891715"/>
                <a:gd name="connsiteY2476" fmla="*/ 2718830 h 6367455"/>
                <a:gd name="connsiteX2477" fmla="*/ 3337840 w 6891715"/>
                <a:gd name="connsiteY2477" fmla="*/ 2725733 h 6367455"/>
                <a:gd name="connsiteX2478" fmla="*/ 3327363 w 6891715"/>
                <a:gd name="connsiteY2478" fmla="*/ 2714687 h 6367455"/>
                <a:gd name="connsiteX2479" fmla="*/ 3433725 w 6891715"/>
                <a:gd name="connsiteY2479" fmla="*/ 2679697 h 6367455"/>
                <a:gd name="connsiteX2480" fmla="*/ 3429527 w 6891715"/>
                <a:gd name="connsiteY2480" fmla="*/ 2689174 h 6367455"/>
                <a:gd name="connsiteX2481" fmla="*/ 3426298 w 6891715"/>
                <a:gd name="connsiteY2481" fmla="*/ 2696367 h 6367455"/>
                <a:gd name="connsiteX2482" fmla="*/ 3424361 w 6891715"/>
                <a:gd name="connsiteY2482" fmla="*/ 2701596 h 6367455"/>
                <a:gd name="connsiteX2483" fmla="*/ 3424038 w 6891715"/>
                <a:gd name="connsiteY2483" fmla="*/ 2701922 h 6367455"/>
                <a:gd name="connsiteX2484" fmla="*/ 3423715 w 6891715"/>
                <a:gd name="connsiteY2484" fmla="*/ 2701922 h 6367455"/>
                <a:gd name="connsiteX2485" fmla="*/ 3422101 w 6891715"/>
                <a:gd name="connsiteY2485" fmla="*/ 2701268 h 6367455"/>
                <a:gd name="connsiteX2486" fmla="*/ 3420809 w 6891715"/>
                <a:gd name="connsiteY2486" fmla="*/ 2699306 h 6367455"/>
                <a:gd name="connsiteX2487" fmla="*/ 3418872 w 6891715"/>
                <a:gd name="connsiteY2487" fmla="*/ 2697020 h 6367455"/>
                <a:gd name="connsiteX2488" fmla="*/ 3415643 w 6891715"/>
                <a:gd name="connsiteY2488" fmla="*/ 2692771 h 6367455"/>
                <a:gd name="connsiteX2489" fmla="*/ 3414675 w 6891715"/>
                <a:gd name="connsiteY2489" fmla="*/ 2690483 h 6367455"/>
                <a:gd name="connsiteX2490" fmla="*/ 2171036 w 6891715"/>
                <a:gd name="connsiteY2490" fmla="*/ 2678115 h 6367455"/>
                <a:gd name="connsiteX2491" fmla="*/ 2181830 w 6891715"/>
                <a:gd name="connsiteY2491" fmla="*/ 2678115 h 6367455"/>
                <a:gd name="connsiteX2492" fmla="*/ 2174210 w 6891715"/>
                <a:gd name="connsiteY2492" fmla="*/ 2694674 h 6367455"/>
                <a:gd name="connsiteX2493" fmla="*/ 2185958 w 6891715"/>
                <a:gd name="connsiteY2493" fmla="*/ 2700844 h 6367455"/>
                <a:gd name="connsiteX2494" fmla="*/ 2190720 w 6891715"/>
                <a:gd name="connsiteY2494" fmla="*/ 2708312 h 6367455"/>
                <a:gd name="connsiteX2495" fmla="*/ 2182149 w 6891715"/>
                <a:gd name="connsiteY2495" fmla="*/ 2715780 h 6367455"/>
                <a:gd name="connsiteX2496" fmla="*/ 2188498 w 6891715"/>
                <a:gd name="connsiteY2496" fmla="*/ 2735262 h 6367455"/>
                <a:gd name="connsiteX2497" fmla="*/ 2181194 w 6891715"/>
                <a:gd name="connsiteY2497" fmla="*/ 2732015 h 6367455"/>
                <a:gd name="connsiteX2498" fmla="*/ 2166272 w 6891715"/>
                <a:gd name="connsiteY2498" fmla="*/ 2715130 h 6367455"/>
                <a:gd name="connsiteX2499" fmla="*/ 2163733 w 6891715"/>
                <a:gd name="connsiteY2499" fmla="*/ 2692401 h 6367455"/>
                <a:gd name="connsiteX2500" fmla="*/ 2164568 w 6891715"/>
                <a:gd name="connsiteY2500" fmla="*/ 2619379 h 6367455"/>
                <a:gd name="connsiteX2501" fmla="*/ 2170249 w 6891715"/>
                <a:gd name="connsiteY2501" fmla="*/ 2620019 h 6367455"/>
                <a:gd name="connsiteX2502" fmla="*/ 2179607 w 6891715"/>
                <a:gd name="connsiteY2502" fmla="*/ 2637322 h 6367455"/>
                <a:gd name="connsiteX2503" fmla="*/ 2175263 w 6891715"/>
                <a:gd name="connsiteY2503" fmla="*/ 2654303 h 6367455"/>
                <a:gd name="connsiteX2504" fmla="*/ 2160558 w 6891715"/>
                <a:gd name="connsiteY2504" fmla="*/ 2630913 h 6367455"/>
                <a:gd name="connsiteX2505" fmla="*/ 2201425 w 6891715"/>
                <a:gd name="connsiteY2505" fmla="*/ 2586041 h 6367455"/>
                <a:gd name="connsiteX2506" fmla="*/ 2209771 w 6891715"/>
                <a:gd name="connsiteY2506" fmla="*/ 2586041 h 6367455"/>
                <a:gd name="connsiteX2507" fmla="*/ 2207915 w 6891715"/>
                <a:gd name="connsiteY2507" fmla="*/ 2605552 h 6367455"/>
                <a:gd name="connsiteX2508" fmla="*/ 2181644 w 6891715"/>
                <a:gd name="connsiteY2508" fmla="*/ 2628902 h 6367455"/>
                <a:gd name="connsiteX2509" fmla="*/ 2174844 w 6891715"/>
                <a:gd name="connsiteY2509" fmla="*/ 2611949 h 6367455"/>
                <a:gd name="connsiteX2510" fmla="*/ 2180100 w 6891715"/>
                <a:gd name="connsiteY2510" fmla="*/ 2596276 h 6367455"/>
                <a:gd name="connsiteX2511" fmla="*/ 2148426 w 6891715"/>
                <a:gd name="connsiteY2511" fmla="*/ 2586041 h 6367455"/>
                <a:gd name="connsiteX2512" fmla="*/ 2154587 w 6891715"/>
                <a:gd name="connsiteY2512" fmla="*/ 2587629 h 6367455"/>
                <a:gd name="connsiteX2513" fmla="*/ 2166908 w 6891715"/>
                <a:gd name="connsiteY2513" fmla="*/ 2597153 h 6367455"/>
                <a:gd name="connsiteX2514" fmla="*/ 2158593 w 6891715"/>
                <a:gd name="connsiteY2514" fmla="*/ 2609854 h 6367455"/>
                <a:gd name="connsiteX2515" fmla="*/ 2152430 w 6891715"/>
                <a:gd name="connsiteY2515" fmla="*/ 2613028 h 6367455"/>
                <a:gd name="connsiteX2516" fmla="*/ 2146270 w 6891715"/>
                <a:gd name="connsiteY2516" fmla="*/ 2598423 h 6367455"/>
                <a:gd name="connsiteX2517" fmla="*/ 3682894 w 6891715"/>
                <a:gd name="connsiteY2517" fmla="*/ 2570157 h 6367455"/>
                <a:gd name="connsiteX2518" fmla="*/ 3694076 w 6891715"/>
                <a:gd name="connsiteY2518" fmla="*/ 2582121 h 6367455"/>
                <a:gd name="connsiteX2519" fmla="*/ 3689417 w 6891715"/>
                <a:gd name="connsiteY2519" fmla="*/ 2587620 h 6367455"/>
                <a:gd name="connsiteX2520" fmla="*/ 3679788 w 6891715"/>
                <a:gd name="connsiteY2520" fmla="*/ 2582121 h 6367455"/>
                <a:gd name="connsiteX2521" fmla="*/ 3730905 w 6891715"/>
                <a:gd name="connsiteY2521" fmla="*/ 2559046 h 6367455"/>
                <a:gd name="connsiteX2522" fmla="*/ 3735350 w 6891715"/>
                <a:gd name="connsiteY2522" fmla="*/ 2566983 h 6367455"/>
                <a:gd name="connsiteX2523" fmla="*/ 3733445 w 6891715"/>
                <a:gd name="connsiteY2523" fmla="*/ 2579682 h 6367455"/>
                <a:gd name="connsiteX2524" fmla="*/ 3722650 w 6891715"/>
                <a:gd name="connsiteY2524" fmla="*/ 2562220 h 6367455"/>
                <a:gd name="connsiteX2525" fmla="*/ 3713237 w 6891715"/>
                <a:gd name="connsiteY2525" fmla="*/ 2559046 h 6367455"/>
                <a:gd name="connsiteX2526" fmla="*/ 3716301 w 6891715"/>
                <a:gd name="connsiteY2526" fmla="*/ 2571115 h 6367455"/>
                <a:gd name="connsiteX2527" fmla="*/ 3704965 w 6891715"/>
                <a:gd name="connsiteY2527" fmla="*/ 2582856 h 6367455"/>
                <a:gd name="connsiteX2528" fmla="*/ 3698838 w 6891715"/>
                <a:gd name="connsiteY2528" fmla="*/ 2569810 h 6367455"/>
                <a:gd name="connsiteX2529" fmla="*/ 3699757 w 6891715"/>
                <a:gd name="connsiteY2529" fmla="*/ 2564591 h 6367455"/>
                <a:gd name="connsiteX2530" fmla="*/ 3751833 w 6891715"/>
                <a:gd name="connsiteY2530" fmla="*/ 2544760 h 6367455"/>
                <a:gd name="connsiteX2531" fmla="*/ 3757575 w 6891715"/>
                <a:gd name="connsiteY2531" fmla="*/ 2551108 h 6367455"/>
                <a:gd name="connsiteX2532" fmla="*/ 3756224 w 6891715"/>
                <a:gd name="connsiteY2532" fmla="*/ 2566981 h 6367455"/>
                <a:gd name="connsiteX2533" fmla="*/ 3748793 w 6891715"/>
                <a:gd name="connsiteY2533" fmla="*/ 2573332 h 6367455"/>
                <a:gd name="connsiteX2534" fmla="*/ 3741700 w 6891715"/>
                <a:gd name="connsiteY2534" fmla="*/ 2562855 h 6367455"/>
                <a:gd name="connsiteX2535" fmla="*/ 3826834 w 6891715"/>
                <a:gd name="connsiteY2535" fmla="*/ 2541584 h 6367455"/>
                <a:gd name="connsiteX2536" fmla="*/ 3829013 w 6891715"/>
                <a:gd name="connsiteY2536" fmla="*/ 2550995 h 6367455"/>
                <a:gd name="connsiteX2537" fmla="*/ 3819052 w 6891715"/>
                <a:gd name="connsiteY2537" fmla="*/ 2563541 h 6367455"/>
                <a:gd name="connsiteX2538" fmla="*/ 3813760 w 6891715"/>
                <a:gd name="connsiteY2538" fmla="*/ 2568873 h 6367455"/>
                <a:gd name="connsiteX2539" fmla="*/ 3810648 w 6891715"/>
                <a:gd name="connsiteY2539" fmla="*/ 2582361 h 6367455"/>
                <a:gd name="connsiteX2540" fmla="*/ 3808780 w 6891715"/>
                <a:gd name="connsiteY2540" fmla="*/ 2593970 h 6367455"/>
                <a:gd name="connsiteX2541" fmla="*/ 3795395 w 6891715"/>
                <a:gd name="connsiteY2541" fmla="*/ 2588949 h 6367455"/>
                <a:gd name="connsiteX2542" fmla="*/ 3790103 w 6891715"/>
                <a:gd name="connsiteY2542" fmla="*/ 2582361 h 6367455"/>
                <a:gd name="connsiteX2543" fmla="*/ 3781388 w 6891715"/>
                <a:gd name="connsiteY2543" fmla="*/ 2570128 h 6367455"/>
                <a:gd name="connsiteX2544" fmla="*/ 3787925 w 6891715"/>
                <a:gd name="connsiteY2544" fmla="*/ 2563854 h 6367455"/>
                <a:gd name="connsiteX2545" fmla="*/ 3815939 w 6891715"/>
                <a:gd name="connsiteY2545" fmla="*/ 2550995 h 6367455"/>
                <a:gd name="connsiteX2546" fmla="*/ 2138139 w 6891715"/>
                <a:gd name="connsiteY2546" fmla="*/ 2532068 h 6367455"/>
                <a:gd name="connsiteX2547" fmla="*/ 2144896 w 6891715"/>
                <a:gd name="connsiteY2547" fmla="*/ 2548103 h 6367455"/>
                <a:gd name="connsiteX2548" fmla="*/ 2152621 w 6891715"/>
                <a:gd name="connsiteY2548" fmla="*/ 2563818 h 6367455"/>
                <a:gd name="connsiteX2549" fmla="*/ 2132025 w 6891715"/>
                <a:gd name="connsiteY2549" fmla="*/ 2553556 h 6367455"/>
                <a:gd name="connsiteX2550" fmla="*/ 2128806 w 6891715"/>
                <a:gd name="connsiteY2550" fmla="*/ 2539442 h 6367455"/>
                <a:gd name="connsiteX2551" fmla="*/ 3770127 w 6891715"/>
                <a:gd name="connsiteY2551" fmla="*/ 2525711 h 6367455"/>
                <a:gd name="connsiteX2552" fmla="*/ 3779801 w 6891715"/>
                <a:gd name="connsiteY2552" fmla="*/ 2530439 h 6367455"/>
                <a:gd name="connsiteX2553" fmla="*/ 3779801 w 6891715"/>
                <a:gd name="connsiteY2553" fmla="*/ 2539220 h 6367455"/>
                <a:gd name="connsiteX2554" fmla="*/ 3769482 w 6891715"/>
                <a:gd name="connsiteY2554" fmla="*/ 2541584 h 6367455"/>
                <a:gd name="connsiteX2555" fmla="*/ 3759163 w 6891715"/>
                <a:gd name="connsiteY2555" fmla="*/ 2530439 h 6367455"/>
                <a:gd name="connsiteX2556" fmla="*/ 1526042 w 6891715"/>
                <a:gd name="connsiteY2556" fmla="*/ 2514597 h 6367455"/>
                <a:gd name="connsiteX2557" fmla="*/ 1532424 w 6891715"/>
                <a:gd name="connsiteY2557" fmla="*/ 2520947 h 6367455"/>
                <a:gd name="connsiteX2558" fmla="*/ 1541994 w 6891715"/>
                <a:gd name="connsiteY2558" fmla="*/ 2516503 h 6367455"/>
                <a:gd name="connsiteX2559" fmla="*/ 1549652 w 6891715"/>
                <a:gd name="connsiteY2559" fmla="*/ 2522534 h 6367455"/>
                <a:gd name="connsiteX2560" fmla="*/ 1540399 w 6891715"/>
                <a:gd name="connsiteY2560" fmla="*/ 2528884 h 6367455"/>
                <a:gd name="connsiteX2561" fmla="*/ 1547738 w 6891715"/>
                <a:gd name="connsiteY2561" fmla="*/ 2543806 h 6367455"/>
                <a:gd name="connsiteX2562" fmla="*/ 1540399 w 6891715"/>
                <a:gd name="connsiteY2562" fmla="*/ 2547933 h 6367455"/>
                <a:gd name="connsiteX2563" fmla="*/ 1539123 w 6891715"/>
                <a:gd name="connsiteY2563" fmla="*/ 2555552 h 6367455"/>
                <a:gd name="connsiteX2564" fmla="*/ 1557308 w 6891715"/>
                <a:gd name="connsiteY2564" fmla="*/ 2564759 h 6367455"/>
                <a:gd name="connsiteX2565" fmla="*/ 1554436 w 6891715"/>
                <a:gd name="connsiteY2565" fmla="*/ 2573331 h 6367455"/>
                <a:gd name="connsiteX2566" fmla="*/ 1550289 w 6891715"/>
                <a:gd name="connsiteY2566" fmla="*/ 2567934 h 6367455"/>
                <a:gd name="connsiteX2567" fmla="*/ 1544866 w 6891715"/>
                <a:gd name="connsiteY2567" fmla="*/ 2576505 h 6367455"/>
                <a:gd name="connsiteX2568" fmla="*/ 1544866 w 6891715"/>
                <a:gd name="connsiteY2568" fmla="*/ 2598732 h 6367455"/>
                <a:gd name="connsiteX2569" fmla="*/ 1535614 w 6891715"/>
                <a:gd name="connsiteY2569" fmla="*/ 2612385 h 6367455"/>
                <a:gd name="connsiteX2570" fmla="*/ 1530190 w 6891715"/>
                <a:gd name="connsiteY2570" fmla="*/ 2627309 h 6367455"/>
                <a:gd name="connsiteX2571" fmla="*/ 1518705 w 6891715"/>
                <a:gd name="connsiteY2571" fmla="*/ 2620005 h 6367455"/>
                <a:gd name="connsiteX2572" fmla="*/ 1529870 w 6891715"/>
                <a:gd name="connsiteY2572" fmla="*/ 2595556 h 6367455"/>
                <a:gd name="connsiteX2573" fmla="*/ 1532104 w 6891715"/>
                <a:gd name="connsiteY2573" fmla="*/ 2571426 h 6367455"/>
                <a:gd name="connsiteX2574" fmla="*/ 1531147 w 6891715"/>
                <a:gd name="connsiteY2574" fmla="*/ 2564124 h 6367455"/>
                <a:gd name="connsiteX2575" fmla="*/ 1522534 w 6891715"/>
                <a:gd name="connsiteY2575" fmla="*/ 2562855 h 6367455"/>
                <a:gd name="connsiteX2576" fmla="*/ 1510728 w 6891715"/>
                <a:gd name="connsiteY2576" fmla="*/ 2578728 h 6367455"/>
                <a:gd name="connsiteX2577" fmla="*/ 1490631 w 6891715"/>
                <a:gd name="connsiteY2577" fmla="*/ 2561267 h 6367455"/>
                <a:gd name="connsiteX2578" fmla="*/ 1491587 w 6891715"/>
                <a:gd name="connsiteY2578" fmla="*/ 2550472 h 6367455"/>
                <a:gd name="connsiteX2579" fmla="*/ 1513604 w 6891715"/>
                <a:gd name="connsiteY2579" fmla="*/ 2544123 h 6367455"/>
                <a:gd name="connsiteX2580" fmla="*/ 1519023 w 6891715"/>
                <a:gd name="connsiteY2580" fmla="*/ 2550472 h 6367455"/>
                <a:gd name="connsiteX2581" fmla="*/ 1520938 w 6891715"/>
                <a:gd name="connsiteY2581" fmla="*/ 2544123 h 6367455"/>
                <a:gd name="connsiteX2582" fmla="*/ 1516791 w 6891715"/>
                <a:gd name="connsiteY2582" fmla="*/ 2536822 h 6367455"/>
                <a:gd name="connsiteX2583" fmla="*/ 1520938 w 6891715"/>
                <a:gd name="connsiteY2583" fmla="*/ 2521900 h 6367455"/>
                <a:gd name="connsiteX2584" fmla="*/ 3554357 w 6891715"/>
                <a:gd name="connsiteY2584" fmla="*/ 2513011 h 6367455"/>
                <a:gd name="connsiteX2585" fmla="*/ 3581363 w 6891715"/>
                <a:gd name="connsiteY2585" fmla="*/ 2544986 h 6367455"/>
                <a:gd name="connsiteX2586" fmla="*/ 3565842 w 6891715"/>
                <a:gd name="connsiteY2586" fmla="*/ 2543105 h 6367455"/>
                <a:gd name="connsiteX2587" fmla="*/ 3567084 w 6891715"/>
                <a:gd name="connsiteY2587" fmla="*/ 2558779 h 6367455"/>
                <a:gd name="connsiteX2588" fmla="*/ 3559013 w 6891715"/>
                <a:gd name="connsiteY2588" fmla="*/ 2560659 h 6367455"/>
                <a:gd name="connsiteX2589" fmla="*/ 3559945 w 6891715"/>
                <a:gd name="connsiteY2589" fmla="*/ 2570064 h 6367455"/>
                <a:gd name="connsiteX2590" fmla="*/ 3575465 w 6891715"/>
                <a:gd name="connsiteY2590" fmla="*/ 2578214 h 6367455"/>
                <a:gd name="connsiteX2591" fmla="*/ 3568636 w 6891715"/>
                <a:gd name="connsiteY2591" fmla="*/ 2587620 h 6367455"/>
                <a:gd name="connsiteX2592" fmla="*/ 3559945 w 6891715"/>
                <a:gd name="connsiteY2592" fmla="*/ 2574453 h 6367455"/>
                <a:gd name="connsiteX2593" fmla="*/ 3542562 w 6891715"/>
                <a:gd name="connsiteY2593" fmla="*/ 2576647 h 6367455"/>
                <a:gd name="connsiteX2594" fmla="*/ 3533870 w 6891715"/>
                <a:gd name="connsiteY2594" fmla="*/ 2561286 h 6367455"/>
                <a:gd name="connsiteX2595" fmla="*/ 3525800 w 6891715"/>
                <a:gd name="connsiteY2595" fmla="*/ 2545299 h 6367455"/>
                <a:gd name="connsiteX2596" fmla="*/ 3525800 w 6891715"/>
                <a:gd name="connsiteY2596" fmla="*/ 2535895 h 6367455"/>
                <a:gd name="connsiteX2597" fmla="*/ 3538216 w 6891715"/>
                <a:gd name="connsiteY2597" fmla="*/ 2547493 h 6367455"/>
                <a:gd name="connsiteX2598" fmla="*/ 3542251 w 6891715"/>
                <a:gd name="connsiteY2598" fmla="*/ 2538089 h 6367455"/>
                <a:gd name="connsiteX2599" fmla="*/ 3544114 w 6891715"/>
                <a:gd name="connsiteY2599" fmla="*/ 2526491 h 6367455"/>
                <a:gd name="connsiteX2600" fmla="*/ 3553426 w 6891715"/>
                <a:gd name="connsiteY2600" fmla="*/ 2531820 h 6367455"/>
                <a:gd name="connsiteX2601" fmla="*/ 3555599 w 6891715"/>
                <a:gd name="connsiteY2601" fmla="*/ 2521476 h 6367455"/>
                <a:gd name="connsiteX2602" fmla="*/ 3550322 w 6891715"/>
                <a:gd name="connsiteY2602" fmla="*/ 2514892 h 6367455"/>
                <a:gd name="connsiteX2603" fmla="*/ 3405150 w 6891715"/>
                <a:gd name="connsiteY2603" fmla="*/ 2508248 h 6367455"/>
                <a:gd name="connsiteX2604" fmla="*/ 3421025 w 6891715"/>
                <a:gd name="connsiteY2604" fmla="*/ 2526734 h 6367455"/>
                <a:gd name="connsiteX2605" fmla="*/ 3417850 w 6891715"/>
                <a:gd name="connsiteY2605" fmla="*/ 2532062 h 6367455"/>
                <a:gd name="connsiteX2606" fmla="*/ 3407372 w 6891715"/>
                <a:gd name="connsiteY2606" fmla="*/ 2523916 h 6367455"/>
                <a:gd name="connsiteX2607" fmla="*/ 3729877 w 6891715"/>
                <a:gd name="connsiteY2607" fmla="*/ 2501897 h 6367455"/>
                <a:gd name="connsiteX2608" fmla="*/ 3742150 w 6891715"/>
                <a:gd name="connsiteY2608" fmla="*/ 2505753 h 6367455"/>
                <a:gd name="connsiteX2609" fmla="*/ 3746463 w 6891715"/>
                <a:gd name="connsiteY2609" fmla="*/ 2525336 h 6367455"/>
                <a:gd name="connsiteX2610" fmla="*/ 3731204 w 6891715"/>
                <a:gd name="connsiteY2610" fmla="*/ 2530473 h 6367455"/>
                <a:gd name="connsiteX2611" fmla="*/ 3724569 w 6891715"/>
                <a:gd name="connsiteY2611" fmla="*/ 2524053 h 6367455"/>
                <a:gd name="connsiteX2612" fmla="*/ 3724238 w 6891715"/>
                <a:gd name="connsiteY2612" fmla="*/ 2506394 h 6367455"/>
                <a:gd name="connsiteX2613" fmla="*/ 1524271 w 6891715"/>
                <a:gd name="connsiteY2613" fmla="*/ 2489194 h 6367455"/>
                <a:gd name="connsiteX2614" fmla="*/ 1525556 w 6891715"/>
                <a:gd name="connsiteY2614" fmla="*/ 2509482 h 6367455"/>
                <a:gd name="connsiteX2615" fmla="*/ 1516234 w 6891715"/>
                <a:gd name="connsiteY2615" fmla="*/ 2518173 h 6367455"/>
                <a:gd name="connsiteX2616" fmla="*/ 1508511 w 6891715"/>
                <a:gd name="connsiteY2616" fmla="*/ 2535234 h 6367455"/>
                <a:gd name="connsiteX2617" fmla="*/ 1500155 w 6891715"/>
                <a:gd name="connsiteY2617" fmla="*/ 2531049 h 6367455"/>
                <a:gd name="connsiteX2618" fmla="*/ 1512699 w 6891715"/>
                <a:gd name="connsiteY2618" fmla="*/ 2514954 h 6367455"/>
                <a:gd name="connsiteX2619" fmla="*/ 1506262 w 6891715"/>
                <a:gd name="connsiteY2619" fmla="*/ 2504322 h 6367455"/>
                <a:gd name="connsiteX2620" fmla="*/ 1510444 w 6891715"/>
                <a:gd name="connsiteY2620" fmla="*/ 2490483 h 6367455"/>
                <a:gd name="connsiteX2621" fmla="*/ 1565246 w 6891715"/>
                <a:gd name="connsiteY2621" fmla="*/ 2471735 h 6367455"/>
                <a:gd name="connsiteX2622" fmla="*/ 1558483 w 6891715"/>
                <a:gd name="connsiteY2622" fmla="*/ 2484432 h 6367455"/>
                <a:gd name="connsiteX2623" fmla="*/ 1557308 w 6891715"/>
                <a:gd name="connsiteY2623" fmla="*/ 2473640 h 6367455"/>
                <a:gd name="connsiteX2624" fmla="*/ 2108170 w 6891715"/>
                <a:gd name="connsiteY2624" fmla="*/ 2470155 h 6367455"/>
                <a:gd name="connsiteX2625" fmla="*/ 2128143 w 6891715"/>
                <a:gd name="connsiteY2625" fmla="*/ 2489058 h 6367455"/>
                <a:gd name="connsiteX2626" fmla="*/ 2128807 w 6891715"/>
                <a:gd name="connsiteY2626" fmla="*/ 2505076 h 6367455"/>
                <a:gd name="connsiteX2627" fmla="*/ 2111832 w 6891715"/>
                <a:gd name="connsiteY2627" fmla="*/ 2493538 h 6367455"/>
                <a:gd name="connsiteX2628" fmla="*/ 1542198 w 6891715"/>
                <a:gd name="connsiteY2628" fmla="*/ 2470150 h 6367455"/>
                <a:gd name="connsiteX2629" fmla="*/ 1550929 w 6891715"/>
                <a:gd name="connsiteY2629" fmla="*/ 2477076 h 6367455"/>
                <a:gd name="connsiteX2630" fmla="*/ 1552544 w 6891715"/>
                <a:gd name="connsiteY2630" fmla="*/ 2495974 h 6367455"/>
                <a:gd name="connsiteX2631" fmla="*/ 1548020 w 6891715"/>
                <a:gd name="connsiteY2631" fmla="*/ 2504475 h 6367455"/>
                <a:gd name="connsiteX2632" fmla="*/ 1537345 w 6891715"/>
                <a:gd name="connsiteY2632" fmla="*/ 2509836 h 6367455"/>
                <a:gd name="connsiteX2633" fmla="*/ 1535082 w 6891715"/>
                <a:gd name="connsiteY2633" fmla="*/ 2498175 h 6367455"/>
                <a:gd name="connsiteX2634" fmla="*/ 1538963 w 6891715"/>
                <a:gd name="connsiteY2634" fmla="*/ 2477393 h 6367455"/>
                <a:gd name="connsiteX2635" fmla="*/ 2122457 w 6891715"/>
                <a:gd name="connsiteY2635" fmla="*/ 2457455 h 6367455"/>
                <a:gd name="connsiteX2636" fmla="*/ 2138153 w 6891715"/>
                <a:gd name="connsiteY2636" fmla="*/ 2465247 h 6367455"/>
                <a:gd name="connsiteX2637" fmla="*/ 2142234 w 6891715"/>
                <a:gd name="connsiteY2637" fmla="*/ 2459012 h 6367455"/>
                <a:gd name="connsiteX2638" fmla="*/ 2154791 w 6891715"/>
                <a:gd name="connsiteY2638" fmla="*/ 2472733 h 6367455"/>
                <a:gd name="connsiteX2639" fmla="*/ 2169545 w 6891715"/>
                <a:gd name="connsiteY2639" fmla="*/ 2474291 h 6367455"/>
                <a:gd name="connsiteX2640" fmla="*/ 2178021 w 6891715"/>
                <a:gd name="connsiteY2640" fmla="*/ 2481772 h 6367455"/>
                <a:gd name="connsiteX2641" fmla="*/ 2148512 w 6891715"/>
                <a:gd name="connsiteY2641" fmla="*/ 2492376 h 6367455"/>
                <a:gd name="connsiteX2642" fmla="*/ 2127481 w 6891715"/>
                <a:gd name="connsiteY2642" fmla="*/ 2475850 h 6367455"/>
                <a:gd name="connsiteX2643" fmla="*/ 1550604 w 6891715"/>
                <a:gd name="connsiteY2643" fmla="*/ 2444749 h 6367455"/>
                <a:gd name="connsiteX2644" fmla="*/ 1557308 w 6891715"/>
                <a:gd name="connsiteY2644" fmla="*/ 2453507 h 6367455"/>
                <a:gd name="connsiteX2645" fmla="*/ 1550019 w 6891715"/>
                <a:gd name="connsiteY2645" fmla="*/ 2466975 h 6367455"/>
                <a:gd name="connsiteX2646" fmla="*/ 1543021 w 6891715"/>
                <a:gd name="connsiteY2646" fmla="*/ 2460578 h 6367455"/>
                <a:gd name="connsiteX2647" fmla="*/ 2109853 w 6891715"/>
                <a:gd name="connsiteY2647" fmla="*/ 2386019 h 6367455"/>
                <a:gd name="connsiteX2648" fmla="*/ 2120870 w 6891715"/>
                <a:gd name="connsiteY2648" fmla="*/ 2400025 h 6367455"/>
                <a:gd name="connsiteX2649" fmla="*/ 2108936 w 6891715"/>
                <a:gd name="connsiteY2649" fmla="*/ 2417767 h 6367455"/>
                <a:gd name="connsiteX2650" fmla="*/ 2097918 w 6891715"/>
                <a:gd name="connsiteY2650" fmla="*/ 2409675 h 6367455"/>
                <a:gd name="connsiteX2651" fmla="*/ 2095470 w 6891715"/>
                <a:gd name="connsiteY2651" fmla="*/ 2397535 h 6367455"/>
                <a:gd name="connsiteX2652" fmla="*/ 2105570 w 6891715"/>
                <a:gd name="connsiteY2652" fmla="*/ 2395357 h 6367455"/>
                <a:gd name="connsiteX2653" fmla="*/ 2152737 w 6891715"/>
                <a:gd name="connsiteY2653" fmla="*/ 2320930 h 6367455"/>
                <a:gd name="connsiteX2654" fmla="*/ 2168495 w 6891715"/>
                <a:gd name="connsiteY2654" fmla="*/ 2326823 h 6367455"/>
                <a:gd name="connsiteX2655" fmla="*/ 2162192 w 6891715"/>
                <a:gd name="connsiteY2655" fmla="*/ 2336131 h 6367455"/>
                <a:gd name="connsiteX2656" fmla="*/ 2146118 w 6891715"/>
                <a:gd name="connsiteY2656" fmla="*/ 2334268 h 6367455"/>
                <a:gd name="connsiteX2657" fmla="*/ 2127524 w 6891715"/>
                <a:gd name="connsiteY2657" fmla="*/ 2347918 h 6367455"/>
                <a:gd name="connsiteX2658" fmla="*/ 2125633 w 6891715"/>
                <a:gd name="connsiteY2658" fmla="*/ 2341713 h 6367455"/>
                <a:gd name="connsiteX2659" fmla="*/ 2132312 w 6891715"/>
                <a:gd name="connsiteY2659" fmla="*/ 2239963 h 6367455"/>
                <a:gd name="connsiteX2660" fmla="*/ 2144684 w 6891715"/>
                <a:gd name="connsiteY2660" fmla="*/ 2252345 h 6367455"/>
                <a:gd name="connsiteX2661" fmla="*/ 2123344 w 6891715"/>
                <a:gd name="connsiteY2661" fmla="*/ 2265364 h 6367455"/>
                <a:gd name="connsiteX2662" fmla="*/ 2120870 w 6891715"/>
                <a:gd name="connsiteY2662" fmla="*/ 2251711 h 6367455"/>
                <a:gd name="connsiteX2663" fmla="*/ 2164060 w 6891715"/>
                <a:gd name="connsiteY2663" fmla="*/ 2190748 h 6367455"/>
                <a:gd name="connsiteX2664" fmla="*/ 2173257 w 6891715"/>
                <a:gd name="connsiteY2664" fmla="*/ 2205972 h 6367455"/>
                <a:gd name="connsiteX2665" fmla="*/ 2159135 w 6891715"/>
                <a:gd name="connsiteY2665" fmla="*/ 2212976 h 6367455"/>
                <a:gd name="connsiteX2666" fmla="*/ 2150266 w 6891715"/>
                <a:gd name="connsiteY2666" fmla="*/ 2203839 h 6367455"/>
                <a:gd name="connsiteX2667" fmla="*/ 2144683 w 6891715"/>
                <a:gd name="connsiteY2667" fmla="*/ 2191052 h 6367455"/>
                <a:gd name="connsiteX2668" fmla="*/ 2180785 w 6891715"/>
                <a:gd name="connsiteY2668" fmla="*/ 2185982 h 6367455"/>
                <a:gd name="connsiteX2669" fmla="*/ 2193581 w 6891715"/>
                <a:gd name="connsiteY2669" fmla="*/ 2195133 h 6367455"/>
                <a:gd name="connsiteX2670" fmla="*/ 2196141 w 6891715"/>
                <a:gd name="connsiteY2670" fmla="*/ 2205858 h 6367455"/>
                <a:gd name="connsiteX2671" fmla="*/ 2215976 w 6891715"/>
                <a:gd name="connsiteY2671" fmla="*/ 2190085 h 6367455"/>
                <a:gd name="connsiteX2672" fmla="*/ 2231972 w 6891715"/>
                <a:gd name="connsiteY2672" fmla="*/ 2195762 h 6367455"/>
                <a:gd name="connsiteX2673" fmla="*/ 2235170 w 6891715"/>
                <a:gd name="connsiteY2673" fmla="*/ 2202388 h 6367455"/>
                <a:gd name="connsiteX2674" fmla="*/ 2219175 w 6891715"/>
                <a:gd name="connsiteY2674" fmla="*/ 2206490 h 6367455"/>
                <a:gd name="connsiteX2675" fmla="*/ 2232931 w 6891715"/>
                <a:gd name="connsiteY2675" fmla="*/ 2212798 h 6367455"/>
                <a:gd name="connsiteX2676" fmla="*/ 2230372 w 6891715"/>
                <a:gd name="connsiteY2676" fmla="*/ 2220054 h 6367455"/>
                <a:gd name="connsiteX2677" fmla="*/ 2182064 w 6891715"/>
                <a:gd name="connsiteY2677" fmla="*/ 2224786 h 6367455"/>
                <a:gd name="connsiteX2678" fmla="*/ 2162230 w 6891715"/>
                <a:gd name="connsiteY2678" fmla="*/ 2235198 h 6367455"/>
                <a:gd name="connsiteX2679" fmla="*/ 2151032 w 6891715"/>
                <a:gd name="connsiteY2679" fmla="*/ 2219738 h 6367455"/>
                <a:gd name="connsiteX2680" fmla="*/ 2166069 w 6891715"/>
                <a:gd name="connsiteY2680" fmla="*/ 2217846 h 6367455"/>
                <a:gd name="connsiteX2681" fmla="*/ 2176626 w 6891715"/>
                <a:gd name="connsiteY2681" fmla="*/ 2207119 h 6367455"/>
                <a:gd name="connsiteX2682" fmla="*/ 2186223 w 6891715"/>
                <a:gd name="connsiteY2682" fmla="*/ 2207750 h 6367455"/>
                <a:gd name="connsiteX2683" fmla="*/ 2198341 w 6891715"/>
                <a:gd name="connsiteY2683" fmla="*/ 2157407 h 6367455"/>
                <a:gd name="connsiteX2684" fmla="*/ 2201832 w 6891715"/>
                <a:gd name="connsiteY2684" fmla="*/ 2171006 h 6367455"/>
                <a:gd name="connsiteX2685" fmla="*/ 2185958 w 6891715"/>
                <a:gd name="connsiteY2685" fmla="*/ 2179632 h 6367455"/>
                <a:gd name="connsiteX2686" fmla="*/ 2188815 w 6891715"/>
                <a:gd name="connsiteY2686" fmla="*/ 2160724 h 6367455"/>
                <a:gd name="connsiteX2687" fmla="*/ 5024403 w 6891715"/>
                <a:gd name="connsiteY2687" fmla="*/ 2154231 h 6367455"/>
                <a:gd name="connsiteX2688" fmla="*/ 5025991 w 6891715"/>
                <a:gd name="connsiteY2688" fmla="*/ 2172774 h 6367455"/>
                <a:gd name="connsiteX2689" fmla="*/ 5021228 w 6891715"/>
                <a:gd name="connsiteY2689" fmla="*/ 2190992 h 6367455"/>
                <a:gd name="connsiteX2690" fmla="*/ 5011703 w 6891715"/>
                <a:gd name="connsiteY2690" fmla="*/ 2193919 h 6367455"/>
                <a:gd name="connsiteX2691" fmla="*/ 5006941 w 6891715"/>
                <a:gd name="connsiteY2691" fmla="*/ 2170172 h 6367455"/>
                <a:gd name="connsiteX2692" fmla="*/ 5013608 w 6891715"/>
                <a:gd name="connsiteY2692" fmla="*/ 2158460 h 6367455"/>
                <a:gd name="connsiteX2693" fmla="*/ 2249459 w 6891715"/>
                <a:gd name="connsiteY2693" fmla="*/ 2125656 h 6367455"/>
                <a:gd name="connsiteX2694" fmla="*/ 2249459 w 6891715"/>
                <a:gd name="connsiteY2694" fmla="*/ 2130622 h 6367455"/>
                <a:gd name="connsiteX2695" fmla="*/ 2228670 w 6891715"/>
                <a:gd name="connsiteY2695" fmla="*/ 2146449 h 6367455"/>
                <a:gd name="connsiteX2696" fmla="*/ 2227725 w 6891715"/>
                <a:gd name="connsiteY2696" fmla="*/ 2156692 h 6367455"/>
                <a:gd name="connsiteX2697" fmla="*/ 2218275 w 6891715"/>
                <a:gd name="connsiteY2697" fmla="*/ 2166932 h 6367455"/>
                <a:gd name="connsiteX2698" fmla="*/ 2210715 w 6891715"/>
                <a:gd name="connsiteY2698" fmla="*/ 2153898 h 6367455"/>
                <a:gd name="connsiteX2699" fmla="*/ 2209771 w 6891715"/>
                <a:gd name="connsiteY2699" fmla="*/ 2135277 h 6367455"/>
                <a:gd name="connsiteX2700" fmla="*/ 2222370 w 6891715"/>
                <a:gd name="connsiteY2700" fmla="*/ 2136209 h 6367455"/>
                <a:gd name="connsiteX2701" fmla="*/ 2273905 w 6891715"/>
                <a:gd name="connsiteY2701" fmla="*/ 2119307 h 6367455"/>
                <a:gd name="connsiteX2702" fmla="*/ 2281208 w 6891715"/>
                <a:gd name="connsiteY2702" fmla="*/ 2129645 h 6367455"/>
                <a:gd name="connsiteX2703" fmla="*/ 2263110 w 6891715"/>
                <a:gd name="connsiteY2703" fmla="*/ 2132006 h 6367455"/>
                <a:gd name="connsiteX2704" fmla="*/ 2258983 w 6891715"/>
                <a:gd name="connsiteY2704" fmla="*/ 2121079 h 6367455"/>
                <a:gd name="connsiteX2705" fmla="*/ 2280256 w 6891715"/>
                <a:gd name="connsiteY2705" fmla="*/ 2095494 h 6367455"/>
                <a:gd name="connsiteX2706" fmla="*/ 2287559 w 6891715"/>
                <a:gd name="connsiteY2706" fmla="*/ 2097758 h 6367455"/>
                <a:gd name="connsiteX2707" fmla="*/ 2274858 w 6891715"/>
                <a:gd name="connsiteY2707" fmla="*/ 2112957 h 6367455"/>
                <a:gd name="connsiteX2708" fmla="*/ 2258983 w 6891715"/>
                <a:gd name="connsiteY2708" fmla="*/ 2108752 h 6367455"/>
                <a:gd name="connsiteX2709" fmla="*/ 2261205 w 6891715"/>
                <a:gd name="connsiteY2709" fmla="*/ 2097110 h 6367455"/>
                <a:gd name="connsiteX2710" fmla="*/ 2292002 w 6891715"/>
                <a:gd name="connsiteY2710" fmla="*/ 2065330 h 6367455"/>
                <a:gd name="connsiteX2711" fmla="*/ 2312959 w 6891715"/>
                <a:gd name="connsiteY2711" fmla="*/ 2076808 h 6367455"/>
                <a:gd name="connsiteX2712" fmla="*/ 2302798 w 6891715"/>
                <a:gd name="connsiteY2712" fmla="*/ 2092318 h 6367455"/>
                <a:gd name="connsiteX2713" fmla="*/ 2285972 w 6891715"/>
                <a:gd name="connsiteY2713" fmla="*/ 2083011 h 6367455"/>
                <a:gd name="connsiteX2714" fmla="*/ 3672802 w 6891715"/>
                <a:gd name="connsiteY2714" fmla="*/ 1939932 h 6367455"/>
                <a:gd name="connsiteX2715" fmla="*/ 3695345 w 6891715"/>
                <a:gd name="connsiteY2715" fmla="*/ 1940896 h 6367455"/>
                <a:gd name="connsiteX2716" fmla="*/ 3700425 w 6891715"/>
                <a:gd name="connsiteY2716" fmla="*/ 1952481 h 6367455"/>
                <a:gd name="connsiteX2717" fmla="*/ 3688995 w 6891715"/>
                <a:gd name="connsiteY2717" fmla="*/ 1950871 h 6367455"/>
                <a:gd name="connsiteX2718" fmla="*/ 3692170 w 6891715"/>
                <a:gd name="connsiteY2718" fmla="*/ 1959881 h 6367455"/>
                <a:gd name="connsiteX2719" fmla="*/ 3677247 w 6891715"/>
                <a:gd name="connsiteY2719" fmla="*/ 1963742 h 6367455"/>
                <a:gd name="connsiteX2720" fmla="*/ 3668675 w 6891715"/>
                <a:gd name="connsiteY2720" fmla="*/ 1946366 h 6367455"/>
                <a:gd name="connsiteX2721" fmla="*/ 2423473 w 6891715"/>
                <a:gd name="connsiteY2721" fmla="*/ 1893885 h 6367455"/>
                <a:gd name="connsiteX2722" fmla="*/ 2443134 w 6891715"/>
                <a:gd name="connsiteY2722" fmla="*/ 1915792 h 6367455"/>
                <a:gd name="connsiteX2723" fmla="*/ 2443134 w 6891715"/>
                <a:gd name="connsiteY2723" fmla="*/ 1924364 h 6367455"/>
                <a:gd name="connsiteX2724" fmla="*/ 2432836 w 6891715"/>
                <a:gd name="connsiteY2724" fmla="*/ 1928810 h 6367455"/>
                <a:gd name="connsiteX2725" fmla="*/ 2423473 w 6891715"/>
                <a:gd name="connsiteY2725" fmla="*/ 1914204 h 6367455"/>
                <a:gd name="connsiteX2726" fmla="*/ 2406622 w 6891715"/>
                <a:gd name="connsiteY2726" fmla="*/ 1904997 h 6367455"/>
                <a:gd name="connsiteX2727" fmla="*/ 2424410 w 6891715"/>
                <a:gd name="connsiteY2727" fmla="*/ 1904679 h 6367455"/>
                <a:gd name="connsiteX2728" fmla="*/ 2423473 w 6891715"/>
                <a:gd name="connsiteY2728" fmla="*/ 1893885 h 6367455"/>
                <a:gd name="connsiteX2729" fmla="*/ 2486201 w 6891715"/>
                <a:gd name="connsiteY2729" fmla="*/ 1830386 h 6367455"/>
                <a:gd name="connsiteX2730" fmla="*/ 2497270 w 6891715"/>
                <a:gd name="connsiteY2730" fmla="*/ 1855692 h 6367455"/>
                <a:gd name="connsiteX2731" fmla="*/ 2519408 w 6891715"/>
                <a:gd name="connsiteY2731" fmla="*/ 1854731 h 6367455"/>
                <a:gd name="connsiteX2732" fmla="*/ 2519408 w 6891715"/>
                <a:gd name="connsiteY2732" fmla="*/ 1862100 h 6367455"/>
                <a:gd name="connsiteX2733" fmla="*/ 2538384 w 6891715"/>
                <a:gd name="connsiteY2733" fmla="*/ 1871390 h 6367455"/>
                <a:gd name="connsiteX2734" fmla="*/ 2526683 w 6891715"/>
                <a:gd name="connsiteY2734" fmla="*/ 1872351 h 6367455"/>
                <a:gd name="connsiteX2735" fmla="*/ 2515613 w 6891715"/>
                <a:gd name="connsiteY2735" fmla="*/ 1886447 h 6367455"/>
                <a:gd name="connsiteX2736" fmla="*/ 2494424 w 6891715"/>
                <a:gd name="connsiteY2736" fmla="*/ 1884524 h 6367455"/>
                <a:gd name="connsiteX2737" fmla="*/ 2481773 w 6891715"/>
                <a:gd name="connsiteY2737" fmla="*/ 1899581 h 6367455"/>
                <a:gd name="connsiteX2738" fmla="*/ 2466909 w 6891715"/>
                <a:gd name="connsiteY2738" fmla="*/ 1901823 h 6367455"/>
                <a:gd name="connsiteX2739" fmla="*/ 2457421 w 6891715"/>
                <a:gd name="connsiteY2739" fmla="*/ 1886126 h 6367455"/>
                <a:gd name="connsiteX2740" fmla="*/ 2465643 w 6891715"/>
                <a:gd name="connsiteY2740" fmla="*/ 1873312 h 6367455"/>
                <a:gd name="connsiteX2741" fmla="*/ 2489996 w 6891715"/>
                <a:gd name="connsiteY2741" fmla="*/ 1878117 h 6367455"/>
                <a:gd name="connsiteX2742" fmla="*/ 2480192 w 6891715"/>
                <a:gd name="connsiteY2742" fmla="*/ 1861459 h 6367455"/>
                <a:gd name="connsiteX2743" fmla="*/ 2492842 w 6891715"/>
                <a:gd name="connsiteY2743" fmla="*/ 1857935 h 6367455"/>
                <a:gd name="connsiteX2744" fmla="*/ 2459002 w 6891715"/>
                <a:gd name="connsiteY2744" fmla="*/ 1847363 h 6367455"/>
                <a:gd name="connsiteX2745" fmla="*/ 2482407 w 6891715"/>
                <a:gd name="connsiteY2745" fmla="*/ 1843199 h 6367455"/>
                <a:gd name="connsiteX2746" fmla="*/ 3837960 w 6891715"/>
                <a:gd name="connsiteY2746" fmla="*/ 1809756 h 6367455"/>
                <a:gd name="connsiteX2747" fmla="*/ 3848063 w 6891715"/>
                <a:gd name="connsiteY2747" fmla="*/ 1824547 h 6367455"/>
                <a:gd name="connsiteX2748" fmla="*/ 3840654 w 6891715"/>
                <a:gd name="connsiteY2748" fmla="*/ 1835157 h 6367455"/>
                <a:gd name="connsiteX2749" fmla="*/ 3825838 w 6891715"/>
                <a:gd name="connsiteY2749" fmla="*/ 1826797 h 6367455"/>
                <a:gd name="connsiteX2750" fmla="*/ 4013480 w 6891715"/>
                <a:gd name="connsiteY2750" fmla="*/ 1541468 h 6367455"/>
                <a:gd name="connsiteX2751" fmla="*/ 4030625 w 6891715"/>
                <a:gd name="connsiteY2751" fmla="*/ 1544222 h 6367455"/>
                <a:gd name="connsiteX2752" fmla="*/ 4046500 w 6891715"/>
                <a:gd name="connsiteY2752" fmla="*/ 1546364 h 6367455"/>
                <a:gd name="connsiteX2753" fmla="*/ 4042372 w 6891715"/>
                <a:gd name="connsiteY2753" fmla="*/ 1550343 h 6367455"/>
                <a:gd name="connsiteX2754" fmla="*/ 4030625 w 6891715"/>
                <a:gd name="connsiteY2754" fmla="*/ 1554627 h 6367455"/>
                <a:gd name="connsiteX2755" fmla="*/ 4032847 w 6891715"/>
                <a:gd name="connsiteY2755" fmla="*/ 1564726 h 6367455"/>
                <a:gd name="connsiteX2756" fmla="*/ 4027450 w 6891715"/>
                <a:gd name="connsiteY2756" fmla="*/ 1566868 h 6367455"/>
                <a:gd name="connsiteX2757" fmla="*/ 4018877 w 6891715"/>
                <a:gd name="connsiteY2757" fmla="*/ 1554627 h 6367455"/>
                <a:gd name="connsiteX2758" fmla="*/ 4016655 w 6891715"/>
                <a:gd name="connsiteY2758" fmla="*/ 1563808 h 6367455"/>
                <a:gd name="connsiteX2759" fmla="*/ 4005225 w 6891715"/>
                <a:gd name="connsiteY2759" fmla="*/ 1557687 h 6367455"/>
                <a:gd name="connsiteX2760" fmla="*/ 4005225 w 6891715"/>
                <a:gd name="connsiteY2760" fmla="*/ 1546670 h 6367455"/>
                <a:gd name="connsiteX2761" fmla="*/ 5063053 w 6891715"/>
                <a:gd name="connsiteY2761" fmla="*/ 1519232 h 6367455"/>
                <a:gd name="connsiteX2762" fmla="*/ 5070842 w 6891715"/>
                <a:gd name="connsiteY2762" fmla="*/ 1527746 h 6367455"/>
                <a:gd name="connsiteX2763" fmla="*/ 5067414 w 6891715"/>
                <a:gd name="connsiteY2763" fmla="*/ 1537522 h 6367455"/>
                <a:gd name="connsiteX2764" fmla="*/ 5075204 w 6891715"/>
                <a:gd name="connsiteY2764" fmla="*/ 1546351 h 6367455"/>
                <a:gd name="connsiteX2765" fmla="*/ 5068349 w 6891715"/>
                <a:gd name="connsiteY2765" fmla="*/ 1565270 h 6367455"/>
                <a:gd name="connsiteX2766" fmla="*/ 5062741 w 6891715"/>
                <a:gd name="connsiteY2766" fmla="*/ 1548243 h 6367455"/>
                <a:gd name="connsiteX2767" fmla="*/ 5041866 w 6891715"/>
                <a:gd name="connsiteY2767" fmla="*/ 1538152 h 6367455"/>
                <a:gd name="connsiteX2768" fmla="*/ 5048720 w 6891715"/>
                <a:gd name="connsiteY2768" fmla="*/ 1523332 h 6367455"/>
                <a:gd name="connsiteX2769" fmla="*/ 5056198 w 6891715"/>
                <a:gd name="connsiteY2769" fmla="*/ 1530584 h 6367455"/>
                <a:gd name="connsiteX2770" fmla="*/ 5070441 w 6891715"/>
                <a:gd name="connsiteY2770" fmla="*/ 1517646 h 6367455"/>
                <a:gd name="connsiteX2771" fmla="*/ 5086316 w 6891715"/>
                <a:gd name="connsiteY2771" fmla="*/ 1521333 h 6367455"/>
                <a:gd name="connsiteX2772" fmla="*/ 5074652 w 6891715"/>
                <a:gd name="connsiteY2772" fmla="*/ 1527171 h 6367455"/>
                <a:gd name="connsiteX2773" fmla="*/ 2793654 w 6891715"/>
                <a:gd name="connsiteY2773" fmla="*/ 1403349 h 6367455"/>
                <a:gd name="connsiteX2774" fmla="*/ 2808259 w 6891715"/>
                <a:gd name="connsiteY2774" fmla="*/ 1420428 h 6367455"/>
                <a:gd name="connsiteX2775" fmla="*/ 2796829 w 6891715"/>
                <a:gd name="connsiteY2775" fmla="*/ 1431595 h 6367455"/>
                <a:gd name="connsiteX2776" fmla="*/ 2778096 w 6891715"/>
                <a:gd name="connsiteY2776" fmla="*/ 1431924 h 6367455"/>
                <a:gd name="connsiteX2777" fmla="*/ 2782859 w 6891715"/>
                <a:gd name="connsiteY2777" fmla="*/ 1409918 h 6367455"/>
                <a:gd name="connsiteX2778" fmla="*/ 303818 w 6891715"/>
                <a:gd name="connsiteY2778" fmla="*/ 1397948 h 6367455"/>
                <a:gd name="connsiteX2779" fmla="*/ 310168 w 6891715"/>
                <a:gd name="connsiteY2779" fmla="*/ 1402076 h 6367455"/>
                <a:gd name="connsiteX2780" fmla="*/ 305088 w 6891715"/>
                <a:gd name="connsiteY2780" fmla="*/ 1417633 h 6367455"/>
                <a:gd name="connsiteX2781" fmla="*/ 309215 w 6891715"/>
                <a:gd name="connsiteY2781" fmla="*/ 1431603 h 6367455"/>
                <a:gd name="connsiteX2782" fmla="*/ 316518 w 6891715"/>
                <a:gd name="connsiteY2782" fmla="*/ 1433826 h 6367455"/>
                <a:gd name="connsiteX2783" fmla="*/ 315882 w 6891715"/>
                <a:gd name="connsiteY2783" fmla="*/ 1449383 h 6367455"/>
                <a:gd name="connsiteX2784" fmla="*/ 327630 w 6891715"/>
                <a:gd name="connsiteY2784" fmla="*/ 1448113 h 6367455"/>
                <a:gd name="connsiteX2785" fmla="*/ 329218 w 6891715"/>
                <a:gd name="connsiteY2785" fmla="*/ 1426206 h 6367455"/>
                <a:gd name="connsiteX2786" fmla="*/ 336838 w 6891715"/>
                <a:gd name="connsiteY2786" fmla="*/ 1413506 h 6367455"/>
                <a:gd name="connsiteX2787" fmla="*/ 350490 w 6891715"/>
                <a:gd name="connsiteY2787" fmla="*/ 1432238 h 6367455"/>
                <a:gd name="connsiteX2788" fmla="*/ 349855 w 6891715"/>
                <a:gd name="connsiteY2788" fmla="*/ 1447161 h 6367455"/>
                <a:gd name="connsiteX2789" fmla="*/ 367635 w 6891715"/>
                <a:gd name="connsiteY2789" fmla="*/ 1441446 h 6367455"/>
                <a:gd name="connsiteX2790" fmla="*/ 357158 w 6891715"/>
                <a:gd name="connsiteY2790" fmla="*/ 1456368 h 6367455"/>
                <a:gd name="connsiteX2791" fmla="*/ 368905 w 6891715"/>
                <a:gd name="connsiteY2791" fmla="*/ 1466845 h 6367455"/>
                <a:gd name="connsiteX2792" fmla="*/ 365095 w 6891715"/>
                <a:gd name="connsiteY2792" fmla="*/ 1497326 h 6367455"/>
                <a:gd name="connsiteX2793" fmla="*/ 350173 w 6891715"/>
                <a:gd name="connsiteY2793" fmla="*/ 1511296 h 6367455"/>
                <a:gd name="connsiteX2794" fmla="*/ 365095 w 6891715"/>
                <a:gd name="connsiteY2794" fmla="*/ 1514471 h 6367455"/>
                <a:gd name="connsiteX2795" fmla="*/ 368587 w 6891715"/>
                <a:gd name="connsiteY2795" fmla="*/ 1537331 h 6367455"/>
                <a:gd name="connsiteX2796" fmla="*/ 372397 w 6891715"/>
                <a:gd name="connsiteY2796" fmla="*/ 1525583 h 6367455"/>
                <a:gd name="connsiteX2797" fmla="*/ 385098 w 6891715"/>
                <a:gd name="connsiteY2797" fmla="*/ 1524630 h 6367455"/>
                <a:gd name="connsiteX2798" fmla="*/ 390495 w 6891715"/>
                <a:gd name="connsiteY2798" fmla="*/ 1536378 h 6367455"/>
                <a:gd name="connsiteX2799" fmla="*/ 372715 w 6891715"/>
                <a:gd name="connsiteY2799" fmla="*/ 1545903 h 6367455"/>
                <a:gd name="connsiteX2800" fmla="*/ 383510 w 6891715"/>
                <a:gd name="connsiteY2800" fmla="*/ 1544633 h 6367455"/>
                <a:gd name="connsiteX2801" fmla="*/ 382558 w 6891715"/>
                <a:gd name="connsiteY2801" fmla="*/ 1564635 h 6367455"/>
                <a:gd name="connsiteX2802" fmla="*/ 365413 w 6891715"/>
                <a:gd name="connsiteY2802" fmla="*/ 1565905 h 6367455"/>
                <a:gd name="connsiteX2803" fmla="*/ 352078 w 6891715"/>
                <a:gd name="connsiteY2803" fmla="*/ 1579875 h 6367455"/>
                <a:gd name="connsiteX2804" fmla="*/ 361603 w 6891715"/>
                <a:gd name="connsiteY2804" fmla="*/ 1593210 h 6367455"/>
                <a:gd name="connsiteX2805" fmla="*/ 349220 w 6891715"/>
                <a:gd name="connsiteY2805" fmla="*/ 1608133 h 6367455"/>
                <a:gd name="connsiteX2806" fmla="*/ 347950 w 6891715"/>
                <a:gd name="connsiteY2806" fmla="*/ 1621785 h 6367455"/>
                <a:gd name="connsiteX2807" fmla="*/ 336520 w 6891715"/>
                <a:gd name="connsiteY2807" fmla="*/ 1623055 h 6367455"/>
                <a:gd name="connsiteX2808" fmla="*/ 327313 w 6891715"/>
                <a:gd name="connsiteY2808" fmla="*/ 1634485 h 6367455"/>
                <a:gd name="connsiteX2809" fmla="*/ 318740 w 6891715"/>
                <a:gd name="connsiteY2809" fmla="*/ 1639248 h 6367455"/>
                <a:gd name="connsiteX2810" fmla="*/ 313025 w 6891715"/>
                <a:gd name="connsiteY2810" fmla="*/ 1622103 h 6367455"/>
                <a:gd name="connsiteX2811" fmla="*/ 298103 w 6891715"/>
                <a:gd name="connsiteY2811" fmla="*/ 1602418 h 6367455"/>
                <a:gd name="connsiteX2812" fmla="*/ 291753 w 6891715"/>
                <a:gd name="connsiteY2812" fmla="*/ 1616388 h 6367455"/>
                <a:gd name="connsiteX2813" fmla="*/ 300643 w 6891715"/>
                <a:gd name="connsiteY2813" fmla="*/ 1628770 h 6367455"/>
                <a:gd name="connsiteX2814" fmla="*/ 301913 w 6891715"/>
                <a:gd name="connsiteY2814" fmla="*/ 1637025 h 6367455"/>
                <a:gd name="connsiteX2815" fmla="*/ 286990 w 6891715"/>
                <a:gd name="connsiteY2815" fmla="*/ 1645598 h 6367455"/>
                <a:gd name="connsiteX2816" fmla="*/ 285085 w 6891715"/>
                <a:gd name="connsiteY2816" fmla="*/ 1666870 h 6367455"/>
                <a:gd name="connsiteX2817" fmla="*/ 313343 w 6891715"/>
                <a:gd name="connsiteY2817" fmla="*/ 1651630 h 6367455"/>
                <a:gd name="connsiteX2818" fmla="*/ 317788 w 6891715"/>
                <a:gd name="connsiteY2818" fmla="*/ 1655758 h 6367455"/>
                <a:gd name="connsiteX2819" fmla="*/ 295880 w 6891715"/>
                <a:gd name="connsiteY2819" fmla="*/ 1676078 h 6367455"/>
                <a:gd name="connsiteX2820" fmla="*/ 279053 w 6891715"/>
                <a:gd name="connsiteY2820" fmla="*/ 1708781 h 6367455"/>
                <a:gd name="connsiteX2821" fmla="*/ 255875 w 6891715"/>
                <a:gd name="connsiteY2821" fmla="*/ 1711320 h 6367455"/>
                <a:gd name="connsiteX2822" fmla="*/ 242223 w 6891715"/>
                <a:gd name="connsiteY2822" fmla="*/ 1742753 h 6367455"/>
                <a:gd name="connsiteX2823" fmla="*/ 220950 w 6891715"/>
                <a:gd name="connsiteY2823" fmla="*/ 1748468 h 6367455"/>
                <a:gd name="connsiteX2824" fmla="*/ 217775 w 6891715"/>
                <a:gd name="connsiteY2824" fmla="*/ 1744340 h 6367455"/>
                <a:gd name="connsiteX2825" fmla="*/ 228570 w 6891715"/>
                <a:gd name="connsiteY2825" fmla="*/ 1739896 h 6367455"/>
                <a:gd name="connsiteX2826" fmla="*/ 231745 w 6891715"/>
                <a:gd name="connsiteY2826" fmla="*/ 1730370 h 6367455"/>
                <a:gd name="connsiteX2827" fmla="*/ 224125 w 6891715"/>
                <a:gd name="connsiteY2827" fmla="*/ 1722115 h 6367455"/>
                <a:gd name="connsiteX2828" fmla="*/ 222855 w 6891715"/>
                <a:gd name="connsiteY2828" fmla="*/ 1703383 h 6367455"/>
                <a:gd name="connsiteX2829" fmla="*/ 207933 w 6891715"/>
                <a:gd name="connsiteY2829" fmla="*/ 1701160 h 6367455"/>
                <a:gd name="connsiteX2830" fmla="*/ 204123 w 6891715"/>
                <a:gd name="connsiteY2830" fmla="*/ 1710685 h 6367455"/>
                <a:gd name="connsiteX2831" fmla="*/ 207298 w 6891715"/>
                <a:gd name="connsiteY2831" fmla="*/ 1720210 h 6367455"/>
                <a:gd name="connsiteX2832" fmla="*/ 199995 w 6891715"/>
                <a:gd name="connsiteY2832" fmla="*/ 1729736 h 6367455"/>
                <a:gd name="connsiteX2833" fmla="*/ 175865 w 6891715"/>
                <a:gd name="connsiteY2833" fmla="*/ 1737355 h 6367455"/>
                <a:gd name="connsiteX2834" fmla="*/ 163165 w 6891715"/>
                <a:gd name="connsiteY2834" fmla="*/ 1761486 h 6367455"/>
                <a:gd name="connsiteX2835" fmla="*/ 110778 w 6891715"/>
                <a:gd name="connsiteY2835" fmla="*/ 1815778 h 6367455"/>
                <a:gd name="connsiteX2836" fmla="*/ 87283 w 6891715"/>
                <a:gd name="connsiteY2836" fmla="*/ 1817048 h 6367455"/>
                <a:gd name="connsiteX2837" fmla="*/ 63470 w 6891715"/>
                <a:gd name="connsiteY2837" fmla="*/ 1831018 h 6367455"/>
                <a:gd name="connsiteX2838" fmla="*/ 35848 w 6891715"/>
                <a:gd name="connsiteY2838" fmla="*/ 1825938 h 6367455"/>
                <a:gd name="connsiteX2839" fmla="*/ 40293 w 6891715"/>
                <a:gd name="connsiteY2839" fmla="*/ 1849433 h 6367455"/>
                <a:gd name="connsiteX2840" fmla="*/ 0 w 6891715"/>
                <a:gd name="connsiteY2840" fmla="*/ 1865398 h 6367455"/>
                <a:gd name="connsiteX2841" fmla="*/ 51895 w 6891715"/>
                <a:gd name="connsiteY2841" fmla="*/ 1757672 h 6367455"/>
                <a:gd name="connsiteX2842" fmla="*/ 234199 w 6891715"/>
                <a:gd name="connsiteY2842" fmla="*/ 1457591 h 6367455"/>
                <a:gd name="connsiteX2843" fmla="*/ 269276 w 6891715"/>
                <a:gd name="connsiteY2843" fmla="*/ 1410682 h 6367455"/>
                <a:gd name="connsiteX2844" fmla="*/ 273020 w 6891715"/>
                <a:gd name="connsiteY2844" fmla="*/ 1407473 h 6367455"/>
                <a:gd name="connsiteX2845" fmla="*/ 3781388 w 6891715"/>
                <a:gd name="connsiteY2845" fmla="*/ 1397007 h 6367455"/>
                <a:gd name="connsiteX2846" fmla="*/ 3780753 w 6891715"/>
                <a:gd name="connsiteY2846" fmla="*/ 1419999 h 6367455"/>
                <a:gd name="connsiteX2847" fmla="*/ 3775672 w 6891715"/>
                <a:gd name="connsiteY2847" fmla="*/ 1425582 h 6367455"/>
                <a:gd name="connsiteX2848" fmla="*/ 3770275 w 6891715"/>
                <a:gd name="connsiteY2848" fmla="*/ 1413431 h 6367455"/>
                <a:gd name="connsiteX2849" fmla="*/ 3776308 w 6891715"/>
                <a:gd name="connsiteY2849" fmla="*/ 1403577 h 6367455"/>
                <a:gd name="connsiteX2850" fmla="*/ 2893984 w 6891715"/>
                <a:gd name="connsiteY2850" fmla="*/ 1212850 h 6367455"/>
                <a:gd name="connsiteX2851" fmla="*/ 2912798 w 6891715"/>
                <a:gd name="connsiteY2851" fmla="*/ 1234757 h 6367455"/>
                <a:gd name="connsiteX2852" fmla="*/ 2919384 w 6891715"/>
                <a:gd name="connsiteY2852" fmla="*/ 1260157 h 6367455"/>
                <a:gd name="connsiteX2853" fmla="*/ 2902763 w 6891715"/>
                <a:gd name="connsiteY2853" fmla="*/ 1260475 h 6367455"/>
                <a:gd name="connsiteX2854" fmla="*/ 2904646 w 6891715"/>
                <a:gd name="connsiteY2854" fmla="*/ 1246504 h 6367455"/>
                <a:gd name="connsiteX2855" fmla="*/ 2894924 w 6891715"/>
                <a:gd name="connsiteY2855" fmla="*/ 1231582 h 6367455"/>
                <a:gd name="connsiteX2856" fmla="*/ 2893984 w 6891715"/>
                <a:gd name="connsiteY2856" fmla="*/ 1212850 h 6367455"/>
                <a:gd name="connsiteX2857" fmla="*/ 5710203 w 6891715"/>
                <a:gd name="connsiteY2857" fmla="*/ 1139822 h 6367455"/>
                <a:gd name="connsiteX2858" fmla="*/ 5727666 w 6891715"/>
                <a:gd name="connsiteY2858" fmla="*/ 1152205 h 6367455"/>
                <a:gd name="connsiteX2859" fmla="*/ 5723382 w 6891715"/>
                <a:gd name="connsiteY2859" fmla="*/ 1173160 h 6367455"/>
                <a:gd name="connsiteX2860" fmla="*/ 5711521 w 6891715"/>
                <a:gd name="connsiteY2860" fmla="*/ 1162048 h 6367455"/>
                <a:gd name="connsiteX2861" fmla="*/ 5710203 w 6891715"/>
                <a:gd name="connsiteY2861" fmla="*/ 1139822 h 6367455"/>
                <a:gd name="connsiteX2862" fmla="*/ 3040668 w 6891715"/>
                <a:gd name="connsiteY2862" fmla="*/ 1009652 h 6367455"/>
                <a:gd name="connsiteX2863" fmla="*/ 3052733 w 6891715"/>
                <a:gd name="connsiteY2863" fmla="*/ 1019177 h 6367455"/>
                <a:gd name="connsiteX2864" fmla="*/ 3020983 w 6891715"/>
                <a:gd name="connsiteY2864" fmla="*/ 1028702 h 6367455"/>
                <a:gd name="connsiteX2865" fmla="*/ 3017808 w 6891715"/>
                <a:gd name="connsiteY2865" fmla="*/ 1020765 h 6367455"/>
                <a:gd name="connsiteX2866" fmla="*/ 3072139 w 6891715"/>
                <a:gd name="connsiteY2866" fmla="*/ 911226 h 6367455"/>
                <a:gd name="connsiteX2867" fmla="*/ 3073371 w 6891715"/>
                <a:gd name="connsiteY2867" fmla="*/ 926933 h 6367455"/>
                <a:gd name="connsiteX2868" fmla="*/ 3052733 w 6891715"/>
                <a:gd name="connsiteY2868" fmla="*/ 930276 h 6367455"/>
                <a:gd name="connsiteX2869" fmla="*/ 3107021 w 6891715"/>
                <a:gd name="connsiteY2869" fmla="*/ 901700 h 6367455"/>
                <a:gd name="connsiteX2870" fmla="*/ 3120991 w 6891715"/>
                <a:gd name="connsiteY2870" fmla="*/ 928449 h 6367455"/>
                <a:gd name="connsiteX2871" fmla="*/ 3105116 w 6891715"/>
                <a:gd name="connsiteY2871" fmla="*/ 944563 h 6367455"/>
                <a:gd name="connsiteX2872" fmla="*/ 3098766 w 6891715"/>
                <a:gd name="connsiteY2872" fmla="*/ 934895 h 6367455"/>
                <a:gd name="connsiteX2873" fmla="*/ 3098766 w 6891715"/>
                <a:gd name="connsiteY2873" fmla="*/ 925226 h 6367455"/>
                <a:gd name="connsiteX2874" fmla="*/ 3105751 w 6891715"/>
                <a:gd name="connsiteY2874" fmla="*/ 916525 h 6367455"/>
                <a:gd name="connsiteX2875" fmla="*/ 3099360 w 6891715"/>
                <a:gd name="connsiteY2875" fmla="*/ 876300 h 6367455"/>
                <a:gd name="connsiteX2876" fmla="*/ 3105116 w 6891715"/>
                <a:gd name="connsiteY2876" fmla="*/ 884929 h 6367455"/>
                <a:gd name="connsiteX2877" fmla="*/ 3093284 w 6891715"/>
                <a:gd name="connsiteY2877" fmla="*/ 896433 h 6367455"/>
                <a:gd name="connsiteX2878" fmla="*/ 3091365 w 6891715"/>
                <a:gd name="connsiteY2878" fmla="*/ 914648 h 6367455"/>
                <a:gd name="connsiteX2879" fmla="*/ 3079858 w 6891715"/>
                <a:gd name="connsiteY2879" fmla="*/ 925513 h 6367455"/>
                <a:gd name="connsiteX2880" fmla="*/ 3079538 w 6891715"/>
                <a:gd name="connsiteY2880" fmla="*/ 905061 h 6367455"/>
                <a:gd name="connsiteX2881" fmla="*/ 3060671 w 6891715"/>
                <a:gd name="connsiteY2881" fmla="*/ 906659 h 6367455"/>
                <a:gd name="connsiteX2882" fmla="*/ 3062270 w 6891715"/>
                <a:gd name="connsiteY2882" fmla="*/ 893877 h 6367455"/>
                <a:gd name="connsiteX2883" fmla="*/ 3082736 w 6891715"/>
                <a:gd name="connsiteY2883" fmla="*/ 885248 h 6367455"/>
                <a:gd name="connsiteX2884" fmla="*/ 2895676 w 6891715"/>
                <a:gd name="connsiteY2884" fmla="*/ 835022 h 6367455"/>
                <a:gd name="connsiteX2885" fmla="*/ 2900080 w 6891715"/>
                <a:gd name="connsiteY2885" fmla="*/ 843367 h 6367455"/>
                <a:gd name="connsiteX2886" fmla="*/ 2899450 w 6891715"/>
                <a:gd name="connsiteY2886" fmla="*/ 855243 h 6367455"/>
                <a:gd name="connsiteX2887" fmla="*/ 2906370 w 6891715"/>
                <a:gd name="connsiteY2887" fmla="*/ 852034 h 6367455"/>
                <a:gd name="connsiteX2888" fmla="*/ 2906684 w 6891715"/>
                <a:gd name="connsiteY2888" fmla="*/ 860700 h 6367455"/>
                <a:gd name="connsiteX2889" fmla="*/ 2893160 w 6891715"/>
                <a:gd name="connsiteY2889" fmla="*/ 863910 h 6367455"/>
                <a:gd name="connsiteX2890" fmla="*/ 2884040 w 6891715"/>
                <a:gd name="connsiteY2890" fmla="*/ 886378 h 6367455"/>
                <a:gd name="connsiteX2891" fmla="*/ 2873346 w 6891715"/>
                <a:gd name="connsiteY2891" fmla="*/ 893760 h 6367455"/>
                <a:gd name="connsiteX2892" fmla="*/ 2879321 w 6891715"/>
                <a:gd name="connsiteY2892" fmla="*/ 876748 h 6367455"/>
                <a:gd name="connsiteX2893" fmla="*/ 2877121 w 6891715"/>
                <a:gd name="connsiteY2893" fmla="*/ 857490 h 6367455"/>
                <a:gd name="connsiteX2894" fmla="*/ 2890959 w 6891715"/>
                <a:gd name="connsiteY2894" fmla="*/ 854280 h 6367455"/>
                <a:gd name="connsiteX2895" fmla="*/ 2912575 w 6891715"/>
                <a:gd name="connsiteY2895" fmla="*/ 822322 h 6367455"/>
                <a:gd name="connsiteX2896" fmla="*/ 2923896 w 6891715"/>
                <a:gd name="connsiteY2896" fmla="*/ 829854 h 6367455"/>
                <a:gd name="connsiteX2897" fmla="*/ 2925733 w 6891715"/>
                <a:gd name="connsiteY2897" fmla="*/ 836130 h 6367455"/>
                <a:gd name="connsiteX2898" fmla="*/ 2922673 w 6891715"/>
                <a:gd name="connsiteY2898" fmla="*/ 849310 h 6367455"/>
                <a:gd name="connsiteX2899" fmla="*/ 2912575 w 6891715"/>
                <a:gd name="connsiteY2899" fmla="*/ 848682 h 6367455"/>
                <a:gd name="connsiteX2900" fmla="*/ 2904312 w 6891715"/>
                <a:gd name="connsiteY2900" fmla="*/ 841465 h 6367455"/>
                <a:gd name="connsiteX2901" fmla="*/ 2900333 w 6891715"/>
                <a:gd name="connsiteY2901" fmla="*/ 830795 h 6367455"/>
                <a:gd name="connsiteX2902" fmla="*/ 2915634 w 6891715"/>
                <a:gd name="connsiteY2902" fmla="*/ 832050 h 6367455"/>
                <a:gd name="connsiteX2903" fmla="*/ 3115497 w 6891715"/>
                <a:gd name="connsiteY2903" fmla="*/ 820737 h 6367455"/>
                <a:gd name="connsiteX2904" fmla="*/ 3128970 w 6891715"/>
                <a:gd name="connsiteY2904" fmla="*/ 829700 h 6367455"/>
                <a:gd name="connsiteX2905" fmla="*/ 3132104 w 6891715"/>
                <a:gd name="connsiteY2905" fmla="*/ 840826 h 6367455"/>
                <a:gd name="connsiteX2906" fmla="*/ 3125211 w 6891715"/>
                <a:gd name="connsiteY2906" fmla="*/ 850098 h 6367455"/>
                <a:gd name="connsiteX2907" fmla="*/ 3108291 w 6891715"/>
                <a:gd name="connsiteY2907" fmla="*/ 855662 h 6367455"/>
                <a:gd name="connsiteX2908" fmla="*/ 3112364 w 6891715"/>
                <a:gd name="connsiteY2908" fmla="*/ 841135 h 6367455"/>
                <a:gd name="connsiteX2909" fmla="*/ 2986079 w 6891715"/>
                <a:gd name="connsiteY2909" fmla="*/ 784222 h 6367455"/>
                <a:gd name="connsiteX2910" fmla="*/ 2989234 w 6891715"/>
                <a:gd name="connsiteY2910" fmla="*/ 792794 h 6367455"/>
                <a:gd name="connsiteX2911" fmla="*/ 2950732 w 6891715"/>
                <a:gd name="connsiteY2911" fmla="*/ 835022 h 6367455"/>
                <a:gd name="connsiteX2912" fmla="*/ 2938108 w 6891715"/>
                <a:gd name="connsiteY2912" fmla="*/ 829942 h 6367455"/>
                <a:gd name="connsiteX2913" fmla="*/ 2936846 w 6891715"/>
                <a:gd name="connsiteY2913" fmla="*/ 815337 h 6367455"/>
                <a:gd name="connsiteX2914" fmla="*/ 2944104 w 6891715"/>
                <a:gd name="connsiteY2914" fmla="*/ 803589 h 6367455"/>
                <a:gd name="connsiteX2915" fmla="*/ 2956728 w 6891715"/>
                <a:gd name="connsiteY2915" fmla="*/ 805494 h 6367455"/>
                <a:gd name="connsiteX2916" fmla="*/ 2963040 w 6891715"/>
                <a:gd name="connsiteY2916" fmla="*/ 796922 h 6367455"/>
                <a:gd name="connsiteX2917" fmla="*/ 2969036 w 6891715"/>
                <a:gd name="connsiteY2917" fmla="*/ 784539 h 6367455"/>
                <a:gd name="connsiteX2918" fmla="*/ 3181826 w 6891715"/>
                <a:gd name="connsiteY2918" fmla="*/ 777876 h 6367455"/>
                <a:gd name="connsiteX2919" fmla="*/ 3189253 w 6891715"/>
                <a:gd name="connsiteY2919" fmla="*/ 786862 h 6367455"/>
                <a:gd name="connsiteX2920" fmla="*/ 3181181 w 6891715"/>
                <a:gd name="connsiteY2920" fmla="*/ 793751 h 6367455"/>
                <a:gd name="connsiteX2921" fmla="*/ 3170203 w 6891715"/>
                <a:gd name="connsiteY2921" fmla="*/ 787760 h 6367455"/>
                <a:gd name="connsiteX2922" fmla="*/ 2989234 w 6891715"/>
                <a:gd name="connsiteY2922" fmla="*/ 760410 h 6367455"/>
                <a:gd name="connsiteX2923" fmla="*/ 3000346 w 6891715"/>
                <a:gd name="connsiteY2923" fmla="*/ 771020 h 6367455"/>
                <a:gd name="connsiteX2924" fmla="*/ 2997078 w 6891715"/>
                <a:gd name="connsiteY2924" fmla="*/ 785810 h 6367455"/>
                <a:gd name="connsiteX2925" fmla="*/ 2989559 w 6891715"/>
                <a:gd name="connsiteY2925" fmla="*/ 779380 h 6367455"/>
                <a:gd name="connsiteX2926" fmla="*/ 2989234 w 6891715"/>
                <a:gd name="connsiteY2926" fmla="*/ 760410 h 6367455"/>
                <a:gd name="connsiteX2927" fmla="*/ 3084673 w 6891715"/>
                <a:gd name="connsiteY2927" fmla="*/ 733425 h 6367455"/>
                <a:gd name="connsiteX2928" fmla="*/ 3095591 w 6891715"/>
                <a:gd name="connsiteY2928" fmla="*/ 744629 h 6367455"/>
                <a:gd name="connsiteX2929" fmla="*/ 3089491 w 6891715"/>
                <a:gd name="connsiteY2929" fmla="*/ 761915 h 6367455"/>
                <a:gd name="connsiteX2930" fmla="*/ 3078568 w 6891715"/>
                <a:gd name="connsiteY2930" fmla="*/ 778881 h 6367455"/>
                <a:gd name="connsiteX2931" fmla="*/ 3073427 w 6891715"/>
                <a:gd name="connsiteY2931" fmla="*/ 784323 h 6367455"/>
                <a:gd name="connsiteX2932" fmla="*/ 3061541 w 6891715"/>
                <a:gd name="connsiteY2932" fmla="*/ 788805 h 6367455"/>
                <a:gd name="connsiteX2933" fmla="*/ 3062825 w 6891715"/>
                <a:gd name="connsiteY2933" fmla="*/ 799369 h 6367455"/>
                <a:gd name="connsiteX2934" fmla="*/ 3065074 w 6891715"/>
                <a:gd name="connsiteY2934" fmla="*/ 811213 h 6367455"/>
                <a:gd name="connsiteX2935" fmla="*/ 3056400 w 6891715"/>
                <a:gd name="connsiteY2935" fmla="*/ 808972 h 6367455"/>
                <a:gd name="connsiteX2936" fmla="*/ 3054472 w 6891715"/>
                <a:gd name="connsiteY2936" fmla="*/ 788805 h 6367455"/>
                <a:gd name="connsiteX2937" fmla="*/ 3063789 w 6891715"/>
                <a:gd name="connsiteY2937" fmla="*/ 766077 h 6367455"/>
                <a:gd name="connsiteX2938" fmla="*/ 3045477 w 6891715"/>
                <a:gd name="connsiteY2938" fmla="*/ 773119 h 6367455"/>
                <a:gd name="connsiteX2939" fmla="*/ 3028448 w 6891715"/>
                <a:gd name="connsiteY2939" fmla="*/ 802890 h 6367455"/>
                <a:gd name="connsiteX2940" fmla="*/ 3016882 w 6891715"/>
                <a:gd name="connsiteY2940" fmla="*/ 795527 h 6367455"/>
                <a:gd name="connsiteX2941" fmla="*/ 3014633 w 6891715"/>
                <a:gd name="connsiteY2941" fmla="*/ 784643 h 6367455"/>
                <a:gd name="connsiteX2942" fmla="*/ 3028127 w 6891715"/>
                <a:gd name="connsiteY2942" fmla="*/ 766397 h 6367455"/>
                <a:gd name="connsiteX2943" fmla="*/ 3045477 w 6891715"/>
                <a:gd name="connsiteY2943" fmla="*/ 749431 h 6367455"/>
                <a:gd name="connsiteX2944" fmla="*/ 3065396 w 6891715"/>
                <a:gd name="connsiteY2944" fmla="*/ 743989 h 6367455"/>
                <a:gd name="connsiteX2945" fmla="*/ 3205129 w 6891715"/>
                <a:gd name="connsiteY2945" fmla="*/ 719138 h 6367455"/>
                <a:gd name="connsiteX2946" fmla="*/ 3203253 w 6891715"/>
                <a:gd name="connsiteY2946" fmla="*/ 736387 h 6367455"/>
                <a:gd name="connsiteX2947" fmla="*/ 3189807 w 6891715"/>
                <a:gd name="connsiteY2947" fmla="*/ 739776 h 6367455"/>
                <a:gd name="connsiteX2948" fmla="*/ 3184491 w 6891715"/>
                <a:gd name="connsiteY2948" fmla="*/ 726222 h 6367455"/>
                <a:gd name="connsiteX2949" fmla="*/ 3048002 w 6891715"/>
                <a:gd name="connsiteY2949" fmla="*/ 700087 h 6367455"/>
                <a:gd name="connsiteX2950" fmla="*/ 3055726 w 6891715"/>
                <a:gd name="connsiteY2950" fmla="*/ 703262 h 6367455"/>
                <a:gd name="connsiteX2951" fmla="*/ 3059084 w 6891715"/>
                <a:gd name="connsiteY2951" fmla="*/ 711517 h 6367455"/>
                <a:gd name="connsiteX2952" fmla="*/ 3057069 w 6891715"/>
                <a:gd name="connsiteY2952" fmla="*/ 725170 h 6367455"/>
                <a:gd name="connsiteX2953" fmla="*/ 3044980 w 6891715"/>
                <a:gd name="connsiteY2953" fmla="*/ 725487 h 6367455"/>
                <a:gd name="connsiteX2954" fmla="*/ 3041621 w 6891715"/>
                <a:gd name="connsiteY2954" fmla="*/ 709612 h 6367455"/>
                <a:gd name="connsiteX2955" fmla="*/ 3147591 w 6891715"/>
                <a:gd name="connsiteY2955" fmla="*/ 608011 h 6367455"/>
                <a:gd name="connsiteX2956" fmla="*/ 3157047 w 6891715"/>
                <a:gd name="connsiteY2956" fmla="*/ 609291 h 6367455"/>
                <a:gd name="connsiteX2957" fmla="*/ 3163667 w 6891715"/>
                <a:gd name="connsiteY2957" fmla="*/ 632651 h 6367455"/>
                <a:gd name="connsiteX2958" fmla="*/ 3154210 w 6891715"/>
                <a:gd name="connsiteY2958" fmla="*/ 648332 h 6367455"/>
                <a:gd name="connsiteX2959" fmla="*/ 3165873 w 6891715"/>
                <a:gd name="connsiteY2959" fmla="*/ 659212 h 6367455"/>
                <a:gd name="connsiteX2960" fmla="*/ 3165873 w 6891715"/>
                <a:gd name="connsiteY2960" fmla="*/ 666572 h 6367455"/>
                <a:gd name="connsiteX2961" fmla="*/ 3150428 w 6891715"/>
                <a:gd name="connsiteY2961" fmla="*/ 687053 h 6367455"/>
                <a:gd name="connsiteX2962" fmla="*/ 3152319 w 6891715"/>
                <a:gd name="connsiteY2962" fmla="*/ 699533 h 6367455"/>
                <a:gd name="connsiteX2963" fmla="*/ 3167134 w 6891715"/>
                <a:gd name="connsiteY2963" fmla="*/ 696333 h 6367455"/>
                <a:gd name="connsiteX2964" fmla="*/ 3173439 w 6891715"/>
                <a:gd name="connsiteY2964" fmla="*/ 675853 h 6367455"/>
                <a:gd name="connsiteX2965" fmla="*/ 3178482 w 6891715"/>
                <a:gd name="connsiteY2965" fmla="*/ 657932 h 6367455"/>
                <a:gd name="connsiteX2966" fmla="*/ 3193298 w 6891715"/>
                <a:gd name="connsiteY2966" fmla="*/ 651212 h 6367455"/>
                <a:gd name="connsiteX2967" fmla="*/ 3183211 w 6891715"/>
                <a:gd name="connsiteY2967" fmla="*/ 634571 h 6367455"/>
                <a:gd name="connsiteX2968" fmla="*/ 3192983 w 6891715"/>
                <a:gd name="connsiteY2968" fmla="*/ 621771 h 6367455"/>
                <a:gd name="connsiteX2969" fmla="*/ 3196765 w 6891715"/>
                <a:gd name="connsiteY2969" fmla="*/ 625611 h 6367455"/>
                <a:gd name="connsiteX2970" fmla="*/ 3199602 w 6891715"/>
                <a:gd name="connsiteY2970" fmla="*/ 629131 h 6367455"/>
                <a:gd name="connsiteX2971" fmla="*/ 3200548 w 6891715"/>
                <a:gd name="connsiteY2971" fmla="*/ 631051 h 6367455"/>
                <a:gd name="connsiteX2972" fmla="*/ 3201178 w 6891715"/>
                <a:gd name="connsiteY2972" fmla="*/ 632331 h 6367455"/>
                <a:gd name="connsiteX2973" fmla="*/ 3202124 w 6891715"/>
                <a:gd name="connsiteY2973" fmla="*/ 632971 h 6367455"/>
                <a:gd name="connsiteX2974" fmla="*/ 3203070 w 6891715"/>
                <a:gd name="connsiteY2974" fmla="*/ 633611 h 6367455"/>
                <a:gd name="connsiteX2975" fmla="*/ 3204015 w 6891715"/>
                <a:gd name="connsiteY2975" fmla="*/ 632971 h 6367455"/>
                <a:gd name="connsiteX2976" fmla="*/ 3205592 w 6891715"/>
                <a:gd name="connsiteY2976" fmla="*/ 632651 h 6367455"/>
                <a:gd name="connsiteX2977" fmla="*/ 3207483 w 6891715"/>
                <a:gd name="connsiteY2977" fmla="*/ 631691 h 6367455"/>
                <a:gd name="connsiteX2978" fmla="*/ 3208744 w 6891715"/>
                <a:gd name="connsiteY2978" fmla="*/ 631051 h 6367455"/>
                <a:gd name="connsiteX2979" fmla="*/ 3220092 w 6891715"/>
                <a:gd name="connsiteY2979" fmla="*/ 642572 h 6367455"/>
                <a:gd name="connsiteX2980" fmla="*/ 3225766 w 6891715"/>
                <a:gd name="connsiteY2980" fmla="*/ 654092 h 6367455"/>
                <a:gd name="connsiteX2981" fmla="*/ 3206852 w 6891715"/>
                <a:gd name="connsiteY2981" fmla="*/ 678093 h 6367455"/>
                <a:gd name="connsiteX2982" fmla="*/ 3205276 w 6891715"/>
                <a:gd name="connsiteY2982" fmla="*/ 700173 h 6367455"/>
                <a:gd name="connsiteX2983" fmla="*/ 3185102 w 6891715"/>
                <a:gd name="connsiteY2983" fmla="*/ 698253 h 6367455"/>
                <a:gd name="connsiteX2984" fmla="*/ 3181319 w 6891715"/>
                <a:gd name="connsiteY2984" fmla="*/ 716174 h 6367455"/>
                <a:gd name="connsiteX2985" fmla="*/ 3173754 w 6891715"/>
                <a:gd name="connsiteY2985" fmla="*/ 726734 h 6367455"/>
                <a:gd name="connsiteX2986" fmla="*/ 3184472 w 6891715"/>
                <a:gd name="connsiteY2986" fmla="*/ 743055 h 6367455"/>
                <a:gd name="connsiteX2987" fmla="*/ 3173754 w 6891715"/>
                <a:gd name="connsiteY2987" fmla="*/ 746255 h 6367455"/>
                <a:gd name="connsiteX2988" fmla="*/ 3160199 w 6891715"/>
                <a:gd name="connsiteY2988" fmla="*/ 738895 h 6367455"/>
                <a:gd name="connsiteX2989" fmla="*/ 3157047 w 6891715"/>
                <a:gd name="connsiteY2989" fmla="*/ 722894 h 6367455"/>
                <a:gd name="connsiteX2990" fmla="*/ 3154525 w 6891715"/>
                <a:gd name="connsiteY2990" fmla="*/ 730894 h 6367455"/>
                <a:gd name="connsiteX2991" fmla="*/ 3152949 w 6891715"/>
                <a:gd name="connsiteY2991" fmla="*/ 736974 h 6367455"/>
                <a:gd name="connsiteX2992" fmla="*/ 3152004 w 6891715"/>
                <a:gd name="connsiteY2992" fmla="*/ 739215 h 6367455"/>
                <a:gd name="connsiteX2993" fmla="*/ 3151688 w 6891715"/>
                <a:gd name="connsiteY2993" fmla="*/ 741135 h 6367455"/>
                <a:gd name="connsiteX2994" fmla="*/ 3151373 w 6891715"/>
                <a:gd name="connsiteY2994" fmla="*/ 743375 h 6367455"/>
                <a:gd name="connsiteX2995" fmla="*/ 3149482 w 6891715"/>
                <a:gd name="connsiteY2995" fmla="*/ 746895 h 6367455"/>
                <a:gd name="connsiteX2996" fmla="*/ 3144123 w 6891715"/>
                <a:gd name="connsiteY2996" fmla="*/ 756495 h 6367455"/>
                <a:gd name="connsiteX2997" fmla="*/ 3136243 w 6891715"/>
                <a:gd name="connsiteY2997" fmla="*/ 769935 h 6367455"/>
                <a:gd name="connsiteX2998" fmla="*/ 3126786 w 6891715"/>
                <a:gd name="connsiteY2998" fmla="*/ 760335 h 6367455"/>
                <a:gd name="connsiteX2999" fmla="*/ 3129623 w 6891715"/>
                <a:gd name="connsiteY2999" fmla="*/ 727694 h 6367455"/>
                <a:gd name="connsiteX3000" fmla="*/ 3116384 w 6891715"/>
                <a:gd name="connsiteY3000" fmla="*/ 740495 h 6367455"/>
                <a:gd name="connsiteX3001" fmla="*/ 3105036 w 6891715"/>
                <a:gd name="connsiteY3001" fmla="*/ 768975 h 6367455"/>
                <a:gd name="connsiteX3002" fmla="*/ 3097785 w 6891715"/>
                <a:gd name="connsiteY3002" fmla="*/ 767055 h 6367455"/>
                <a:gd name="connsiteX3003" fmla="*/ 3107873 w 6891715"/>
                <a:gd name="connsiteY3003" fmla="*/ 742415 h 6367455"/>
                <a:gd name="connsiteX3004" fmla="*/ 3096209 w 6891715"/>
                <a:gd name="connsiteY3004" fmla="*/ 740495 h 6367455"/>
                <a:gd name="connsiteX3005" fmla="*/ 3094003 w 6891715"/>
                <a:gd name="connsiteY3005" fmla="*/ 734094 h 6367455"/>
                <a:gd name="connsiteX3006" fmla="*/ 3107557 w 6891715"/>
                <a:gd name="connsiteY3006" fmla="*/ 727694 h 6367455"/>
                <a:gd name="connsiteX3007" fmla="*/ 3099992 w 6891715"/>
                <a:gd name="connsiteY3007" fmla="*/ 717134 h 6367455"/>
                <a:gd name="connsiteX3008" fmla="*/ 3127101 w 6891715"/>
                <a:gd name="connsiteY3008" fmla="*/ 687053 h 6367455"/>
                <a:gd name="connsiteX3009" fmla="*/ 3127101 w 6891715"/>
                <a:gd name="connsiteY3009" fmla="*/ 668172 h 6367455"/>
                <a:gd name="connsiteX3010" fmla="*/ 3135297 w 6891715"/>
                <a:gd name="connsiteY3010" fmla="*/ 656332 h 6367455"/>
                <a:gd name="connsiteX3011" fmla="*/ 3128992 w 6891715"/>
                <a:gd name="connsiteY3011" fmla="*/ 646732 h 6367455"/>
                <a:gd name="connsiteX3012" fmla="*/ 3086809 w 6891715"/>
                <a:gd name="connsiteY3012" fmla="*/ 601662 h 6367455"/>
                <a:gd name="connsiteX3013" fmla="*/ 3100900 w 6891715"/>
                <a:gd name="connsiteY3013" fmla="*/ 618490 h 6367455"/>
                <a:gd name="connsiteX3014" fmla="*/ 3095575 w 6891715"/>
                <a:gd name="connsiteY3014" fmla="*/ 628967 h 6367455"/>
                <a:gd name="connsiteX3015" fmla="*/ 3100274 w 6891715"/>
                <a:gd name="connsiteY3015" fmla="*/ 649287 h 6367455"/>
                <a:gd name="connsiteX3016" fmla="*/ 3095888 w 6891715"/>
                <a:gd name="connsiteY3016" fmla="*/ 658812 h 6367455"/>
                <a:gd name="connsiteX3017" fmla="*/ 3117816 w 6891715"/>
                <a:gd name="connsiteY3017" fmla="*/ 663575 h 6367455"/>
                <a:gd name="connsiteX3018" fmla="*/ 3107478 w 6891715"/>
                <a:gd name="connsiteY3018" fmla="*/ 680720 h 6367455"/>
                <a:gd name="connsiteX3019" fmla="*/ 3092755 w 6891715"/>
                <a:gd name="connsiteY3019" fmla="*/ 682625 h 6367455"/>
                <a:gd name="connsiteX3020" fmla="*/ 3067073 w 6891715"/>
                <a:gd name="connsiteY3020" fmla="*/ 700087 h 6367455"/>
                <a:gd name="connsiteX3021" fmla="*/ 3054544 w 6891715"/>
                <a:gd name="connsiteY3021" fmla="*/ 696912 h 6367455"/>
                <a:gd name="connsiteX3022" fmla="*/ 3082423 w 6891715"/>
                <a:gd name="connsiteY3022" fmla="*/ 661987 h 6367455"/>
                <a:gd name="connsiteX3023" fmla="*/ 3052351 w 6891715"/>
                <a:gd name="connsiteY3023" fmla="*/ 679767 h 6367455"/>
                <a:gd name="connsiteX3024" fmla="*/ 3042953 w 6891715"/>
                <a:gd name="connsiteY3024" fmla="*/ 679132 h 6367455"/>
                <a:gd name="connsiteX3025" fmla="*/ 3029170 w 6891715"/>
                <a:gd name="connsiteY3025" fmla="*/ 697230 h 6367455"/>
                <a:gd name="connsiteX3026" fmla="*/ 3024158 w 6891715"/>
                <a:gd name="connsiteY3026" fmla="*/ 683577 h 6367455"/>
                <a:gd name="connsiteX3027" fmla="*/ 3034495 w 6891715"/>
                <a:gd name="connsiteY3027" fmla="*/ 675957 h 6367455"/>
                <a:gd name="connsiteX3028" fmla="*/ 3031050 w 6891715"/>
                <a:gd name="connsiteY3028" fmla="*/ 662305 h 6367455"/>
                <a:gd name="connsiteX3029" fmla="*/ 3042640 w 6891715"/>
                <a:gd name="connsiteY3029" fmla="*/ 652780 h 6367455"/>
                <a:gd name="connsiteX3030" fmla="*/ 3057363 w 6891715"/>
                <a:gd name="connsiteY3030" fmla="*/ 649605 h 6367455"/>
                <a:gd name="connsiteX3031" fmla="*/ 3071460 w 6891715"/>
                <a:gd name="connsiteY3031" fmla="*/ 629285 h 6367455"/>
                <a:gd name="connsiteX3032" fmla="*/ 3083990 w 6891715"/>
                <a:gd name="connsiteY3032" fmla="*/ 628332 h 6367455"/>
                <a:gd name="connsiteX3033" fmla="*/ 3079917 w 6891715"/>
                <a:gd name="connsiteY3033" fmla="*/ 611187 h 6367455"/>
                <a:gd name="connsiteX3034" fmla="*/ 3198778 w 6891715"/>
                <a:gd name="connsiteY3034" fmla="*/ 596901 h 6367455"/>
                <a:gd name="connsiteX3035" fmla="*/ 3208960 w 6891715"/>
                <a:gd name="connsiteY3035" fmla="*/ 597864 h 6367455"/>
                <a:gd name="connsiteX3036" fmla="*/ 3214215 w 6891715"/>
                <a:gd name="connsiteY3036" fmla="*/ 603322 h 6367455"/>
                <a:gd name="connsiteX3037" fmla="*/ 3219798 w 6891715"/>
                <a:gd name="connsiteY3037" fmla="*/ 601074 h 6367455"/>
                <a:gd name="connsiteX3038" fmla="*/ 3227353 w 6891715"/>
                <a:gd name="connsiteY3038" fmla="*/ 611349 h 6367455"/>
                <a:gd name="connsiteX3039" fmla="*/ 3217828 w 6891715"/>
                <a:gd name="connsiteY3039" fmla="*/ 625476 h 6367455"/>
                <a:gd name="connsiteX3040" fmla="*/ 3201405 w 6891715"/>
                <a:gd name="connsiteY3040" fmla="*/ 609743 h 6367455"/>
                <a:gd name="connsiteX3041" fmla="*/ 3164907 w 6891715"/>
                <a:gd name="connsiteY3041" fmla="*/ 504825 h 6367455"/>
                <a:gd name="connsiteX3042" fmla="*/ 3188311 w 6891715"/>
                <a:gd name="connsiteY3042" fmla="*/ 509905 h 6367455"/>
                <a:gd name="connsiteX3043" fmla="*/ 3190841 w 6891715"/>
                <a:gd name="connsiteY3043" fmla="*/ 523558 h 6367455"/>
                <a:gd name="connsiteX3044" fmla="*/ 3182302 w 6891715"/>
                <a:gd name="connsiteY3044" fmla="*/ 535305 h 6367455"/>
                <a:gd name="connsiteX3045" fmla="*/ 3184516 w 6891715"/>
                <a:gd name="connsiteY3045" fmla="*/ 554355 h 6367455"/>
                <a:gd name="connsiteX3046" fmla="*/ 3172181 w 6891715"/>
                <a:gd name="connsiteY3046" fmla="*/ 566103 h 6367455"/>
                <a:gd name="connsiteX3047" fmla="*/ 3164591 w 6891715"/>
                <a:gd name="connsiteY3047" fmla="*/ 582930 h 6367455"/>
                <a:gd name="connsiteX3048" fmla="*/ 3136444 w 6891715"/>
                <a:gd name="connsiteY3048" fmla="*/ 592455 h 6367455"/>
                <a:gd name="connsiteX3049" fmla="*/ 3124110 w 6891715"/>
                <a:gd name="connsiteY3049" fmla="*/ 622300 h 6367455"/>
                <a:gd name="connsiteX3050" fmla="*/ 3119998 w 6891715"/>
                <a:gd name="connsiteY3050" fmla="*/ 619125 h 6367455"/>
                <a:gd name="connsiteX3051" fmla="*/ 3120631 w 6891715"/>
                <a:gd name="connsiteY3051" fmla="*/ 611823 h 6367455"/>
                <a:gd name="connsiteX3052" fmla="*/ 3109878 w 6891715"/>
                <a:gd name="connsiteY3052" fmla="*/ 602615 h 6367455"/>
                <a:gd name="connsiteX3053" fmla="*/ 3132965 w 6891715"/>
                <a:gd name="connsiteY3053" fmla="*/ 578803 h 6367455"/>
                <a:gd name="connsiteX3054" fmla="*/ 3136127 w 6891715"/>
                <a:gd name="connsiteY3054" fmla="*/ 555943 h 6367455"/>
                <a:gd name="connsiteX3055" fmla="*/ 3151941 w 6891715"/>
                <a:gd name="connsiteY3055" fmla="*/ 553403 h 6367455"/>
                <a:gd name="connsiteX3056" fmla="*/ 3155736 w 6891715"/>
                <a:gd name="connsiteY3056" fmla="*/ 542925 h 6367455"/>
                <a:gd name="connsiteX3057" fmla="*/ 3151624 w 6891715"/>
                <a:gd name="connsiteY3057" fmla="*/ 531495 h 6367455"/>
                <a:gd name="connsiteX3058" fmla="*/ 3157950 w 6891715"/>
                <a:gd name="connsiteY3058" fmla="*/ 523875 h 6367455"/>
                <a:gd name="connsiteX3059" fmla="*/ 4364771 w 6891715"/>
                <a:gd name="connsiteY3059" fmla="*/ 471424 h 6367455"/>
                <a:gd name="connsiteX3060" fmla="*/ 4352063 w 6891715"/>
                <a:gd name="connsiteY3060" fmla="*/ 473328 h 6367455"/>
                <a:gd name="connsiteX3061" fmla="*/ 4349204 w 6891715"/>
                <a:gd name="connsiteY3061" fmla="*/ 492370 h 6367455"/>
                <a:gd name="connsiteX3062" fmla="*/ 4353334 w 6891715"/>
                <a:gd name="connsiteY3062" fmla="*/ 505065 h 6367455"/>
                <a:gd name="connsiteX3063" fmla="*/ 4345709 w 6891715"/>
                <a:gd name="connsiteY3063" fmla="*/ 514269 h 6367455"/>
                <a:gd name="connsiteX3064" fmla="*/ 4338402 w 6891715"/>
                <a:gd name="connsiteY3064" fmla="*/ 505383 h 6367455"/>
                <a:gd name="connsiteX3065" fmla="*/ 4341579 w 6891715"/>
                <a:gd name="connsiteY3065" fmla="*/ 493005 h 6367455"/>
                <a:gd name="connsiteX3066" fmla="*/ 4337131 w 6891715"/>
                <a:gd name="connsiteY3066" fmla="*/ 479358 h 6367455"/>
                <a:gd name="connsiteX3067" fmla="*/ 4322835 w 6891715"/>
                <a:gd name="connsiteY3067" fmla="*/ 489514 h 6367455"/>
                <a:gd name="connsiteX3068" fmla="*/ 4315210 w 6891715"/>
                <a:gd name="connsiteY3068" fmla="*/ 501892 h 6367455"/>
                <a:gd name="connsiteX3069" fmla="*/ 4319976 w 6891715"/>
                <a:gd name="connsiteY3069" fmla="*/ 515538 h 6367455"/>
                <a:gd name="connsiteX3070" fmla="*/ 4326647 w 6891715"/>
                <a:gd name="connsiteY3070" fmla="*/ 515538 h 6367455"/>
                <a:gd name="connsiteX3071" fmla="*/ 4334590 w 6891715"/>
                <a:gd name="connsiteY3071" fmla="*/ 522203 h 6367455"/>
                <a:gd name="connsiteX3072" fmla="*/ 4333319 w 6891715"/>
                <a:gd name="connsiteY3072" fmla="*/ 536167 h 6367455"/>
                <a:gd name="connsiteX3073" fmla="*/ 4321882 w 6891715"/>
                <a:gd name="connsiteY3073" fmla="*/ 530455 h 6367455"/>
                <a:gd name="connsiteX3074" fmla="*/ 4315210 w 6891715"/>
                <a:gd name="connsiteY3074" fmla="*/ 539658 h 6367455"/>
                <a:gd name="connsiteX3075" fmla="*/ 4297419 w 6891715"/>
                <a:gd name="connsiteY3075" fmla="*/ 537119 h 6367455"/>
                <a:gd name="connsiteX3076" fmla="*/ 4292971 w 6891715"/>
                <a:gd name="connsiteY3076" fmla="*/ 550766 h 6367455"/>
                <a:gd name="connsiteX3077" fmla="*/ 4282805 w 6891715"/>
                <a:gd name="connsiteY3077" fmla="*/ 553940 h 6367455"/>
                <a:gd name="connsiteX3078" fmla="*/ 4274862 w 6891715"/>
                <a:gd name="connsiteY3078" fmla="*/ 552353 h 6367455"/>
                <a:gd name="connsiteX3079" fmla="*/ 4260566 w 6891715"/>
                <a:gd name="connsiteY3079" fmla="*/ 563778 h 6367455"/>
                <a:gd name="connsiteX3080" fmla="*/ 4263425 w 6891715"/>
                <a:gd name="connsiteY3080" fmla="*/ 579647 h 6367455"/>
                <a:gd name="connsiteX3081" fmla="*/ 4256754 w 6891715"/>
                <a:gd name="connsiteY3081" fmla="*/ 585677 h 6367455"/>
                <a:gd name="connsiteX3082" fmla="*/ 4246270 w 6891715"/>
                <a:gd name="connsiteY3082" fmla="*/ 586312 h 6367455"/>
                <a:gd name="connsiteX3083" fmla="*/ 4233244 w 6891715"/>
                <a:gd name="connsiteY3083" fmla="*/ 586946 h 6367455"/>
                <a:gd name="connsiteX3084" fmla="*/ 4227843 w 6891715"/>
                <a:gd name="connsiteY3084" fmla="*/ 601863 h 6367455"/>
                <a:gd name="connsiteX3085" fmla="*/ 4232926 w 6891715"/>
                <a:gd name="connsiteY3085" fmla="*/ 608210 h 6367455"/>
                <a:gd name="connsiteX3086" fmla="*/ 4241504 w 6891715"/>
                <a:gd name="connsiteY3086" fmla="*/ 605036 h 6367455"/>
                <a:gd name="connsiteX3087" fmla="*/ 4247858 w 6891715"/>
                <a:gd name="connsiteY3087" fmla="*/ 609797 h 6367455"/>
                <a:gd name="connsiteX3088" fmla="*/ 4239280 w 6891715"/>
                <a:gd name="connsiteY3088" fmla="*/ 612653 h 6367455"/>
                <a:gd name="connsiteX3089" fmla="*/ 4244363 w 6891715"/>
                <a:gd name="connsiteY3089" fmla="*/ 622174 h 6367455"/>
                <a:gd name="connsiteX3090" fmla="*/ 4254530 w 6891715"/>
                <a:gd name="connsiteY3090" fmla="*/ 624396 h 6367455"/>
                <a:gd name="connsiteX3091" fmla="*/ 4259295 w 6891715"/>
                <a:gd name="connsiteY3091" fmla="*/ 613288 h 6367455"/>
                <a:gd name="connsiteX3092" fmla="*/ 4260248 w 6891715"/>
                <a:gd name="connsiteY3092" fmla="*/ 619635 h 6367455"/>
                <a:gd name="connsiteX3093" fmla="*/ 4269462 w 6891715"/>
                <a:gd name="connsiteY3093" fmla="*/ 628204 h 6367455"/>
                <a:gd name="connsiteX3094" fmla="*/ 4263108 w 6891715"/>
                <a:gd name="connsiteY3094" fmla="*/ 631378 h 6367455"/>
                <a:gd name="connsiteX3095" fmla="*/ 4252624 w 6891715"/>
                <a:gd name="connsiteY3095" fmla="*/ 629791 h 6367455"/>
                <a:gd name="connsiteX3096" fmla="*/ 4260566 w 6891715"/>
                <a:gd name="connsiteY3096" fmla="*/ 643755 h 6367455"/>
                <a:gd name="connsiteX3097" fmla="*/ 4275180 w 6891715"/>
                <a:gd name="connsiteY3097" fmla="*/ 653594 h 6367455"/>
                <a:gd name="connsiteX3098" fmla="*/ 4289477 w 6891715"/>
                <a:gd name="connsiteY3098" fmla="*/ 646612 h 6367455"/>
                <a:gd name="connsiteX3099" fmla="*/ 4287570 w 6891715"/>
                <a:gd name="connsiteY3099" fmla="*/ 633599 h 6367455"/>
                <a:gd name="connsiteX3100" fmla="*/ 4297101 w 6891715"/>
                <a:gd name="connsiteY3100" fmla="*/ 628839 h 6367455"/>
                <a:gd name="connsiteX3101" fmla="*/ 4302185 w 6891715"/>
                <a:gd name="connsiteY3101" fmla="*/ 638360 h 6367455"/>
                <a:gd name="connsiteX3102" fmla="*/ 4312669 w 6891715"/>
                <a:gd name="connsiteY3102" fmla="*/ 637725 h 6367455"/>
                <a:gd name="connsiteX3103" fmla="*/ 4312033 w 6891715"/>
                <a:gd name="connsiteY3103" fmla="*/ 628204 h 6367455"/>
                <a:gd name="connsiteX3104" fmla="*/ 4308221 w 6891715"/>
                <a:gd name="connsiteY3104" fmla="*/ 616462 h 6367455"/>
                <a:gd name="connsiteX3105" fmla="*/ 4317752 w 6891715"/>
                <a:gd name="connsiteY3105" fmla="*/ 615827 h 6367455"/>
                <a:gd name="connsiteX3106" fmla="*/ 4332048 w 6891715"/>
                <a:gd name="connsiteY3106" fmla="*/ 624396 h 6367455"/>
                <a:gd name="connsiteX3107" fmla="*/ 4339673 w 6891715"/>
                <a:gd name="connsiteY3107" fmla="*/ 624396 h 6367455"/>
                <a:gd name="connsiteX3108" fmla="*/ 4339547 w 6891715"/>
                <a:gd name="connsiteY3108" fmla="*/ 624461 h 6367455"/>
                <a:gd name="connsiteX3109" fmla="*/ 4339882 w 6891715"/>
                <a:gd name="connsiteY3109" fmla="*/ 624461 h 6367455"/>
                <a:gd name="connsiteX3110" fmla="*/ 4340199 w 6891715"/>
                <a:gd name="connsiteY3110" fmla="*/ 623826 h 6367455"/>
                <a:gd name="connsiteX3111" fmla="*/ 4341172 w 6891715"/>
                <a:gd name="connsiteY3111" fmla="*/ 623340 h 6367455"/>
                <a:gd name="connsiteX3112" fmla="*/ 4347298 w 6891715"/>
                <a:gd name="connsiteY3112" fmla="*/ 612018 h 6367455"/>
                <a:gd name="connsiteX3113" fmla="*/ 4332366 w 6891715"/>
                <a:gd name="connsiteY3113" fmla="*/ 604402 h 6367455"/>
                <a:gd name="connsiteX3114" fmla="*/ 4328236 w 6891715"/>
                <a:gd name="connsiteY3114" fmla="*/ 605354 h 6367455"/>
                <a:gd name="connsiteX3115" fmla="*/ 4317434 w 6891715"/>
                <a:gd name="connsiteY3115" fmla="*/ 588216 h 6367455"/>
                <a:gd name="connsiteX3116" fmla="*/ 4329189 w 6891715"/>
                <a:gd name="connsiteY3116" fmla="*/ 567587 h 6367455"/>
                <a:gd name="connsiteX3117" fmla="*/ 4344121 w 6891715"/>
                <a:gd name="connsiteY3117" fmla="*/ 564731 h 6367455"/>
                <a:gd name="connsiteX3118" fmla="*/ 4350793 w 6891715"/>
                <a:gd name="connsiteY3118" fmla="*/ 555210 h 6367455"/>
                <a:gd name="connsiteX3119" fmla="*/ 4348886 w 6891715"/>
                <a:gd name="connsiteY3119" fmla="*/ 549814 h 6367455"/>
                <a:gd name="connsiteX3120" fmla="*/ 4361912 w 6891715"/>
                <a:gd name="connsiteY3120" fmla="*/ 539976 h 6367455"/>
                <a:gd name="connsiteX3121" fmla="*/ 4359053 w 6891715"/>
                <a:gd name="connsiteY3121" fmla="*/ 525059 h 6367455"/>
                <a:gd name="connsiteX3122" fmla="*/ 4355876 w 6891715"/>
                <a:gd name="connsiteY3122" fmla="*/ 522838 h 6367455"/>
                <a:gd name="connsiteX3123" fmla="*/ 4355240 w 6891715"/>
                <a:gd name="connsiteY3123" fmla="*/ 513634 h 6367455"/>
                <a:gd name="connsiteX3124" fmla="*/ 4380021 w 6891715"/>
                <a:gd name="connsiteY3124" fmla="*/ 502526 h 6367455"/>
                <a:gd name="connsiteX3125" fmla="*/ 4384151 w 6891715"/>
                <a:gd name="connsiteY3125" fmla="*/ 488879 h 6367455"/>
                <a:gd name="connsiteX3126" fmla="*/ 4380339 w 6891715"/>
                <a:gd name="connsiteY3126" fmla="*/ 476185 h 6367455"/>
                <a:gd name="connsiteX3127" fmla="*/ 4369537 w 6891715"/>
                <a:gd name="connsiteY3127" fmla="*/ 489514 h 6367455"/>
                <a:gd name="connsiteX3128" fmla="*/ 4360959 w 6891715"/>
                <a:gd name="connsiteY3128" fmla="*/ 501892 h 6367455"/>
                <a:gd name="connsiteX3129" fmla="*/ 4359053 w 6891715"/>
                <a:gd name="connsiteY3129" fmla="*/ 486023 h 6367455"/>
                <a:gd name="connsiteX3130" fmla="*/ 4366360 w 6891715"/>
                <a:gd name="connsiteY3130" fmla="*/ 478724 h 6367455"/>
                <a:gd name="connsiteX3131" fmla="*/ 3304349 w 6891715"/>
                <a:gd name="connsiteY3131" fmla="*/ 431801 h 6367455"/>
                <a:gd name="connsiteX3132" fmla="*/ 3318916 w 6891715"/>
                <a:gd name="connsiteY3132" fmla="*/ 437795 h 6367455"/>
                <a:gd name="connsiteX3133" fmla="*/ 3327783 w 6891715"/>
                <a:gd name="connsiteY3133" fmla="*/ 453570 h 6367455"/>
                <a:gd name="connsiteX3134" fmla="*/ 3334751 w 6891715"/>
                <a:gd name="connsiteY3134" fmla="*/ 432432 h 6367455"/>
                <a:gd name="connsiteX3135" fmla="*/ 3344568 w 6891715"/>
                <a:gd name="connsiteY3135" fmla="*/ 440950 h 6367455"/>
                <a:gd name="connsiteX3136" fmla="*/ 3340451 w 6891715"/>
                <a:gd name="connsiteY3136" fmla="*/ 462719 h 6367455"/>
                <a:gd name="connsiteX3137" fmla="*/ 3344885 w 6891715"/>
                <a:gd name="connsiteY3137" fmla="*/ 472183 h 6367455"/>
                <a:gd name="connsiteX3138" fmla="*/ 3354069 w 6891715"/>
                <a:gd name="connsiteY3138" fmla="*/ 456409 h 6367455"/>
                <a:gd name="connsiteX3139" fmla="*/ 3367053 w 6891715"/>
                <a:gd name="connsiteY3139" fmla="*/ 470290 h 6367455"/>
                <a:gd name="connsiteX3140" fmla="*/ 3355335 w 6891715"/>
                <a:gd name="connsiteY3140" fmla="*/ 475338 h 6367455"/>
                <a:gd name="connsiteX3141" fmla="*/ 3360719 w 6891715"/>
                <a:gd name="connsiteY3141" fmla="*/ 488904 h 6367455"/>
                <a:gd name="connsiteX3142" fmla="*/ 3347101 w 6891715"/>
                <a:gd name="connsiteY3142" fmla="*/ 510988 h 6367455"/>
                <a:gd name="connsiteX3143" fmla="*/ 3346151 w 6891715"/>
                <a:gd name="connsiteY3143" fmla="*/ 529917 h 6367455"/>
                <a:gd name="connsiteX3144" fmla="*/ 3358185 w 6891715"/>
                <a:gd name="connsiteY3144" fmla="*/ 549477 h 6367455"/>
                <a:gd name="connsiteX3145" fmla="*/ 3320183 w 6891715"/>
                <a:gd name="connsiteY3145" fmla="*/ 551055 h 6367455"/>
                <a:gd name="connsiteX3146" fmla="*/ 3317016 w 6891715"/>
                <a:gd name="connsiteY3146" fmla="*/ 534649 h 6367455"/>
                <a:gd name="connsiteX3147" fmla="*/ 3296748 w 6891715"/>
                <a:gd name="connsiteY3147" fmla="*/ 556733 h 6367455"/>
                <a:gd name="connsiteX3148" fmla="*/ 3274897 w 6891715"/>
                <a:gd name="connsiteY3148" fmla="*/ 555471 h 6367455"/>
                <a:gd name="connsiteX3149" fmla="*/ 3256845 w 6891715"/>
                <a:gd name="connsiteY3149" fmla="*/ 581026 h 6367455"/>
                <a:gd name="connsiteX3150" fmla="*/ 3243228 w 6891715"/>
                <a:gd name="connsiteY3150" fmla="*/ 566513 h 6367455"/>
                <a:gd name="connsiteX3151" fmla="*/ 3249562 w 6891715"/>
                <a:gd name="connsiteY3151" fmla="*/ 556102 h 6367455"/>
                <a:gd name="connsiteX3152" fmla="*/ 3270780 w 6891715"/>
                <a:gd name="connsiteY3152" fmla="*/ 552317 h 6367455"/>
                <a:gd name="connsiteX3153" fmla="*/ 3271413 w 6891715"/>
                <a:gd name="connsiteY3153" fmla="*/ 539066 h 6367455"/>
                <a:gd name="connsiteX3154" fmla="*/ 3255579 w 6891715"/>
                <a:gd name="connsiteY3154" fmla="*/ 533703 h 6367455"/>
                <a:gd name="connsiteX3155" fmla="*/ 3252412 w 6891715"/>
                <a:gd name="connsiteY3155" fmla="*/ 523292 h 6367455"/>
                <a:gd name="connsiteX3156" fmla="*/ 3267296 w 6891715"/>
                <a:gd name="connsiteY3156" fmla="*/ 516036 h 6367455"/>
                <a:gd name="connsiteX3157" fmla="*/ 3250828 w 6891715"/>
                <a:gd name="connsiteY3157" fmla="*/ 500261 h 6367455"/>
                <a:gd name="connsiteX3158" fmla="*/ 3264763 w 6891715"/>
                <a:gd name="connsiteY3158" fmla="*/ 481332 h 6367455"/>
                <a:gd name="connsiteX3159" fmla="*/ 3300548 w 6891715"/>
                <a:gd name="connsiteY3159" fmla="*/ 488588 h 6367455"/>
                <a:gd name="connsiteX3160" fmla="*/ 3308782 w 6891715"/>
                <a:gd name="connsiteY3160" fmla="*/ 480070 h 6367455"/>
                <a:gd name="connsiteX3161" fmla="*/ 3286614 w 6891715"/>
                <a:gd name="connsiteY3161" fmla="*/ 469975 h 6367455"/>
                <a:gd name="connsiteX3162" fmla="*/ 3288831 w 6891715"/>
                <a:gd name="connsiteY3162" fmla="*/ 456093 h 6367455"/>
                <a:gd name="connsiteX3163" fmla="*/ 3310999 w 6891715"/>
                <a:gd name="connsiteY3163" fmla="*/ 462088 h 6367455"/>
                <a:gd name="connsiteX3164" fmla="*/ 3435951 w 6891715"/>
                <a:gd name="connsiteY3164" fmla="*/ 361951 h 6367455"/>
                <a:gd name="connsiteX3165" fmla="*/ 3459129 w 6891715"/>
                <a:gd name="connsiteY3165" fmla="*/ 379352 h 6367455"/>
                <a:gd name="connsiteX3166" fmla="*/ 3458494 w 6891715"/>
                <a:gd name="connsiteY3166" fmla="*/ 393274 h 6367455"/>
                <a:gd name="connsiteX3167" fmla="*/ 3438491 w 6891715"/>
                <a:gd name="connsiteY3167" fmla="*/ 404980 h 6367455"/>
                <a:gd name="connsiteX3168" fmla="*/ 3440714 w 6891715"/>
                <a:gd name="connsiteY3168" fmla="*/ 424913 h 6367455"/>
                <a:gd name="connsiteX3169" fmla="*/ 3394358 w 6891715"/>
                <a:gd name="connsiteY3169" fmla="*/ 452439 h 6367455"/>
                <a:gd name="connsiteX3170" fmla="*/ 3382928 w 6891715"/>
                <a:gd name="connsiteY3170" fmla="*/ 442314 h 6367455"/>
                <a:gd name="connsiteX3171" fmla="*/ 3371816 w 6891715"/>
                <a:gd name="connsiteY3171" fmla="*/ 427444 h 6367455"/>
                <a:gd name="connsiteX3172" fmla="*/ 3393088 w 6891715"/>
                <a:gd name="connsiteY3172" fmla="*/ 427444 h 6367455"/>
                <a:gd name="connsiteX3173" fmla="*/ 3385468 w 6891715"/>
                <a:gd name="connsiteY3173" fmla="*/ 404031 h 6367455"/>
                <a:gd name="connsiteX3174" fmla="*/ 3411821 w 6891715"/>
                <a:gd name="connsiteY3174" fmla="*/ 400867 h 6367455"/>
                <a:gd name="connsiteX3175" fmla="*/ 3418171 w 6891715"/>
                <a:gd name="connsiteY3175" fmla="*/ 384098 h 6367455"/>
                <a:gd name="connsiteX3176" fmla="*/ 3424521 w 6891715"/>
                <a:gd name="connsiteY3176" fmla="*/ 395805 h 6367455"/>
                <a:gd name="connsiteX3177" fmla="*/ 3429919 w 6891715"/>
                <a:gd name="connsiteY3177" fmla="*/ 395488 h 6367455"/>
                <a:gd name="connsiteX3178" fmla="*/ 3424521 w 6891715"/>
                <a:gd name="connsiteY3178" fmla="*/ 373657 h 6367455"/>
                <a:gd name="connsiteX3179" fmla="*/ 3528661 w 6891715"/>
                <a:gd name="connsiteY3179" fmla="*/ 334961 h 6367455"/>
                <a:gd name="connsiteX3180" fmla="*/ 3536916 w 6891715"/>
                <a:gd name="connsiteY3180" fmla="*/ 337252 h 6367455"/>
                <a:gd name="connsiteX3181" fmla="*/ 3529613 w 6891715"/>
                <a:gd name="connsiteY3181" fmla="*/ 364093 h 6367455"/>
                <a:gd name="connsiteX3182" fmla="*/ 3509928 w 6891715"/>
                <a:gd name="connsiteY3182" fmla="*/ 366711 h 6367455"/>
                <a:gd name="connsiteX3183" fmla="*/ 3505166 w 6891715"/>
                <a:gd name="connsiteY3183" fmla="*/ 354600 h 6367455"/>
                <a:gd name="connsiteX3184" fmla="*/ 3523263 w 6891715"/>
                <a:gd name="connsiteY3184" fmla="*/ 347072 h 6367455"/>
                <a:gd name="connsiteX3185" fmla="*/ 4276189 w 6891715"/>
                <a:gd name="connsiteY3185" fmla="*/ 308170 h 6367455"/>
                <a:gd name="connsiteX3186" fmla="*/ 4271925 w 6891715"/>
                <a:gd name="connsiteY3186" fmla="*/ 310848 h 6367455"/>
                <a:gd name="connsiteX3187" fmla="*/ 4272040 w 6891715"/>
                <a:gd name="connsiteY3187" fmla="*/ 311192 h 6367455"/>
                <a:gd name="connsiteX3188" fmla="*/ 3488655 w 6891715"/>
                <a:gd name="connsiteY3188" fmla="*/ 279400 h 6367455"/>
                <a:gd name="connsiteX3189" fmla="*/ 3501355 w 6891715"/>
                <a:gd name="connsiteY3189" fmla="*/ 287882 h 6367455"/>
                <a:gd name="connsiteX3190" fmla="*/ 3495958 w 6891715"/>
                <a:gd name="connsiteY3190" fmla="*/ 298248 h 6367455"/>
                <a:gd name="connsiteX3191" fmla="*/ 3498180 w 6891715"/>
                <a:gd name="connsiteY3191" fmla="*/ 309557 h 6367455"/>
                <a:gd name="connsiteX3192" fmla="*/ 3516278 w 6891715"/>
                <a:gd name="connsiteY3192" fmla="*/ 322123 h 6367455"/>
                <a:gd name="connsiteX3193" fmla="*/ 3497545 w 6891715"/>
                <a:gd name="connsiteY3193" fmla="*/ 345054 h 6367455"/>
                <a:gd name="connsiteX3194" fmla="*/ 3490560 w 6891715"/>
                <a:gd name="connsiteY3194" fmla="*/ 364845 h 6367455"/>
                <a:gd name="connsiteX3195" fmla="*/ 3473415 w 6891715"/>
                <a:gd name="connsiteY3195" fmla="*/ 368300 h 6367455"/>
                <a:gd name="connsiteX3196" fmla="*/ 3448015 w 6891715"/>
                <a:gd name="connsiteY3196" fmla="*/ 342541 h 6367455"/>
                <a:gd name="connsiteX3197" fmla="*/ 3445475 w 6891715"/>
                <a:gd name="connsiteY3197" fmla="*/ 316468 h 6367455"/>
                <a:gd name="connsiteX3198" fmla="*/ 3433728 w 6891715"/>
                <a:gd name="connsiteY3198" fmla="*/ 314269 h 6367455"/>
                <a:gd name="connsiteX3199" fmla="*/ 3433728 w 6891715"/>
                <a:gd name="connsiteY3199" fmla="*/ 302960 h 6367455"/>
                <a:gd name="connsiteX3200" fmla="*/ 3438808 w 6891715"/>
                <a:gd name="connsiteY3200" fmla="*/ 289138 h 6367455"/>
                <a:gd name="connsiteX3201" fmla="*/ 3454683 w 6891715"/>
                <a:gd name="connsiteY3201" fmla="*/ 296678 h 6367455"/>
                <a:gd name="connsiteX3202" fmla="*/ 3479130 w 6891715"/>
                <a:gd name="connsiteY3202" fmla="*/ 296364 h 6367455"/>
                <a:gd name="connsiteX3203" fmla="*/ 3466748 w 6891715"/>
                <a:gd name="connsiteY3203" fmla="*/ 317096 h 6367455"/>
                <a:gd name="connsiteX3204" fmla="*/ 3478495 w 6891715"/>
                <a:gd name="connsiteY3204" fmla="*/ 340028 h 6367455"/>
                <a:gd name="connsiteX3205" fmla="*/ 3478495 w 6891715"/>
                <a:gd name="connsiteY3205" fmla="*/ 328719 h 6367455"/>
                <a:gd name="connsiteX3206" fmla="*/ 3494053 w 6891715"/>
                <a:gd name="connsiteY3206" fmla="*/ 309557 h 6367455"/>
                <a:gd name="connsiteX3207" fmla="*/ 3621053 w 6891715"/>
                <a:gd name="connsiteY3207" fmla="*/ 250824 h 6367455"/>
                <a:gd name="connsiteX3208" fmla="*/ 3633753 w 6891715"/>
                <a:gd name="connsiteY3208" fmla="*/ 259353 h 6367455"/>
                <a:gd name="connsiteX3209" fmla="*/ 3618195 w 6891715"/>
                <a:gd name="connsiteY3209" fmla="*/ 280201 h 6367455"/>
                <a:gd name="connsiteX3210" fmla="*/ 3627720 w 6891715"/>
                <a:gd name="connsiteY3210" fmla="*/ 304208 h 6367455"/>
                <a:gd name="connsiteX3211" fmla="*/ 3615973 w 6891715"/>
                <a:gd name="connsiteY3211" fmla="*/ 312737 h 6367455"/>
                <a:gd name="connsiteX3212" fmla="*/ 3601050 w 6891715"/>
                <a:gd name="connsiteY3212" fmla="*/ 303577 h 6367455"/>
                <a:gd name="connsiteX3213" fmla="*/ 3603273 w 6891715"/>
                <a:gd name="connsiteY3213" fmla="*/ 292837 h 6367455"/>
                <a:gd name="connsiteX3214" fmla="*/ 3595653 w 6891715"/>
                <a:gd name="connsiteY3214" fmla="*/ 274199 h 6367455"/>
                <a:gd name="connsiteX3215" fmla="*/ 3604860 w 6891715"/>
                <a:gd name="connsiteY3215" fmla="*/ 268830 h 6367455"/>
                <a:gd name="connsiteX3216" fmla="*/ 3610258 w 6891715"/>
                <a:gd name="connsiteY3216" fmla="*/ 258405 h 6367455"/>
                <a:gd name="connsiteX3217" fmla="*/ 3463697 w 6891715"/>
                <a:gd name="connsiteY3217" fmla="*/ 247649 h 6367455"/>
                <a:gd name="connsiteX3218" fmla="*/ 3468654 w 6891715"/>
                <a:gd name="connsiteY3218" fmla="*/ 252812 h 6367455"/>
                <a:gd name="connsiteX3219" fmla="*/ 3466904 w 6891715"/>
                <a:gd name="connsiteY3219" fmla="*/ 273140 h 6367455"/>
                <a:gd name="connsiteX3220" fmla="*/ 3463988 w 6891715"/>
                <a:gd name="connsiteY3220" fmla="*/ 287337 h 6367455"/>
                <a:gd name="connsiteX3221" fmla="*/ 3454366 w 6891715"/>
                <a:gd name="connsiteY3221" fmla="*/ 273140 h 6367455"/>
                <a:gd name="connsiteX3222" fmla="*/ 3514243 w 6891715"/>
                <a:gd name="connsiteY3222" fmla="*/ 244475 h 6367455"/>
                <a:gd name="connsiteX3223" fmla="*/ 3523940 w 6891715"/>
                <a:gd name="connsiteY3223" fmla="*/ 256388 h 6367455"/>
                <a:gd name="connsiteX3224" fmla="*/ 3525232 w 6891715"/>
                <a:gd name="connsiteY3224" fmla="*/ 268946 h 6367455"/>
                <a:gd name="connsiteX3225" fmla="*/ 3543655 w 6891715"/>
                <a:gd name="connsiteY3225" fmla="*/ 271200 h 6367455"/>
                <a:gd name="connsiteX3226" fmla="*/ 3546887 w 6891715"/>
                <a:gd name="connsiteY3226" fmla="*/ 284080 h 6367455"/>
                <a:gd name="connsiteX3227" fmla="*/ 3557553 w 6891715"/>
                <a:gd name="connsiteY3227" fmla="*/ 287944 h 6367455"/>
                <a:gd name="connsiteX3228" fmla="*/ 3554644 w 6891715"/>
                <a:gd name="connsiteY3228" fmla="*/ 304044 h 6367455"/>
                <a:gd name="connsiteX3229" fmla="*/ 3540746 w 6891715"/>
                <a:gd name="connsiteY3229" fmla="*/ 312737 h 6367455"/>
                <a:gd name="connsiteX3230" fmla="*/ 3524586 w 6891715"/>
                <a:gd name="connsiteY3230" fmla="*/ 294706 h 6367455"/>
                <a:gd name="connsiteX3231" fmla="*/ 3514890 w 6891715"/>
                <a:gd name="connsiteY3231" fmla="*/ 285046 h 6367455"/>
                <a:gd name="connsiteX3232" fmla="*/ 3517476 w 6891715"/>
                <a:gd name="connsiteY3232" fmla="*/ 269268 h 6367455"/>
                <a:gd name="connsiteX3233" fmla="*/ 3503578 w 6891715"/>
                <a:gd name="connsiteY3233" fmla="*/ 253168 h 6367455"/>
                <a:gd name="connsiteX3234" fmla="*/ 3570253 w 6891715"/>
                <a:gd name="connsiteY3234" fmla="*/ 234949 h 6367455"/>
                <a:gd name="connsiteX3235" fmla="*/ 3579778 w 6891715"/>
                <a:gd name="connsiteY3235" fmla="*/ 251203 h 6367455"/>
                <a:gd name="connsiteX3236" fmla="*/ 3571205 w 6891715"/>
                <a:gd name="connsiteY3236" fmla="*/ 257174 h 6367455"/>
                <a:gd name="connsiteX3237" fmla="*/ 3563903 w 6891715"/>
                <a:gd name="connsiteY3237" fmla="*/ 249213 h 6367455"/>
                <a:gd name="connsiteX3238" fmla="*/ 3564855 w 6891715"/>
                <a:gd name="connsiteY3238" fmla="*/ 239261 h 6367455"/>
                <a:gd name="connsiteX3239" fmla="*/ 3805219 w 6891715"/>
                <a:gd name="connsiteY3239" fmla="*/ 211137 h 6367455"/>
                <a:gd name="connsiteX3240" fmla="*/ 3835518 w 6891715"/>
                <a:gd name="connsiteY3240" fmla="*/ 224790 h 6367455"/>
                <a:gd name="connsiteX3241" fmla="*/ 3846478 w 6891715"/>
                <a:gd name="connsiteY3241" fmla="*/ 244792 h 6367455"/>
                <a:gd name="connsiteX3242" fmla="*/ 3843254 w 6891715"/>
                <a:gd name="connsiteY3242" fmla="*/ 252412 h 6367455"/>
                <a:gd name="connsiteX3243" fmla="*/ 3818435 w 6891715"/>
                <a:gd name="connsiteY3243" fmla="*/ 250190 h 6367455"/>
                <a:gd name="connsiteX3244" fmla="*/ 3782978 w 6891715"/>
                <a:gd name="connsiteY3244" fmla="*/ 229552 h 6367455"/>
                <a:gd name="connsiteX3245" fmla="*/ 3716499 w 6891715"/>
                <a:gd name="connsiteY3245" fmla="*/ 206375 h 6367455"/>
                <a:gd name="connsiteX3246" fmla="*/ 3732178 w 6891715"/>
                <a:gd name="connsiteY3246" fmla="*/ 217487 h 6367455"/>
                <a:gd name="connsiteX3247" fmla="*/ 3721516 w 6891715"/>
                <a:gd name="connsiteY3247" fmla="*/ 233363 h 6367455"/>
                <a:gd name="connsiteX3248" fmla="*/ 3706778 w 6891715"/>
                <a:gd name="connsiteY3248" fmla="*/ 208280 h 6367455"/>
                <a:gd name="connsiteX3249" fmla="*/ 3892555 w 6891715"/>
                <a:gd name="connsiteY3249" fmla="*/ 152400 h 6367455"/>
                <a:gd name="connsiteX3250" fmla="*/ 3891607 w 6891715"/>
                <a:gd name="connsiteY3250" fmla="*/ 170764 h 6367455"/>
                <a:gd name="connsiteX3251" fmla="*/ 3900454 w 6891715"/>
                <a:gd name="connsiteY3251" fmla="*/ 183652 h 6367455"/>
                <a:gd name="connsiteX3252" fmla="*/ 3893187 w 6891715"/>
                <a:gd name="connsiteY3252" fmla="*/ 195573 h 6367455"/>
                <a:gd name="connsiteX3253" fmla="*/ 3880232 w 6891715"/>
                <a:gd name="connsiteY3253" fmla="*/ 211682 h 6367455"/>
                <a:gd name="connsiteX3254" fmla="*/ 3858431 w 6891715"/>
                <a:gd name="connsiteY3254" fmla="*/ 239713 h 6367455"/>
                <a:gd name="connsiteX3255" fmla="*/ 3847056 w 6891715"/>
                <a:gd name="connsiteY3255" fmla="*/ 236491 h 6367455"/>
                <a:gd name="connsiteX3256" fmla="*/ 3847056 w 6891715"/>
                <a:gd name="connsiteY3256" fmla="*/ 209749 h 6367455"/>
                <a:gd name="connsiteX3257" fmla="*/ 3835366 w 6891715"/>
                <a:gd name="connsiteY3257" fmla="*/ 197184 h 6367455"/>
                <a:gd name="connsiteX3258" fmla="*/ 3845477 w 6891715"/>
                <a:gd name="connsiteY3258" fmla="*/ 175597 h 6367455"/>
                <a:gd name="connsiteX3259" fmla="*/ 3859379 w 6891715"/>
                <a:gd name="connsiteY3259" fmla="*/ 186230 h 6367455"/>
                <a:gd name="connsiteX3260" fmla="*/ 3862538 w 6891715"/>
                <a:gd name="connsiteY3260" fmla="*/ 172376 h 6367455"/>
                <a:gd name="connsiteX3261" fmla="*/ 3883076 w 6891715"/>
                <a:gd name="connsiteY3261" fmla="*/ 158199 h 6367455"/>
                <a:gd name="connsiteX3262" fmla="*/ 3911566 w 6891715"/>
                <a:gd name="connsiteY3262" fmla="*/ 117476 h 6367455"/>
                <a:gd name="connsiteX3263" fmla="*/ 3927580 w 6891715"/>
                <a:gd name="connsiteY3263" fmla="*/ 122238 h 6367455"/>
                <a:gd name="connsiteX3264" fmla="*/ 3940141 w 6891715"/>
                <a:gd name="connsiteY3264" fmla="*/ 148591 h 6367455"/>
                <a:gd name="connsiteX3265" fmla="*/ 3932918 w 6891715"/>
                <a:gd name="connsiteY3265" fmla="*/ 162243 h 6367455"/>
                <a:gd name="connsiteX3266" fmla="*/ 3918474 w 6891715"/>
                <a:gd name="connsiteY3266" fmla="*/ 169864 h 6367455"/>
                <a:gd name="connsiteX3267" fmla="*/ 3912822 w 6891715"/>
                <a:gd name="connsiteY3267" fmla="*/ 142558 h 6367455"/>
                <a:gd name="connsiteX3268" fmla="*/ 3911566 w 6891715"/>
                <a:gd name="connsiteY3268" fmla="*/ 117476 h 6367455"/>
                <a:gd name="connsiteX3269" fmla="*/ 3882623 w 6891715"/>
                <a:gd name="connsiteY3269" fmla="*/ 82550 h 6367455"/>
                <a:gd name="connsiteX3270" fmla="*/ 3889341 w 6891715"/>
                <a:gd name="connsiteY3270" fmla="*/ 101343 h 6367455"/>
                <a:gd name="connsiteX3271" fmla="*/ 3872388 w 6891715"/>
                <a:gd name="connsiteY3271" fmla="*/ 111216 h 6367455"/>
                <a:gd name="connsiteX3272" fmla="*/ 3852236 w 6891715"/>
                <a:gd name="connsiteY3272" fmla="*/ 124912 h 6367455"/>
                <a:gd name="connsiteX3273" fmla="*/ 3842640 w 6891715"/>
                <a:gd name="connsiteY3273" fmla="*/ 147527 h 6367455"/>
                <a:gd name="connsiteX3274" fmla="*/ 3811932 w 6891715"/>
                <a:gd name="connsiteY3274" fmla="*/ 167593 h 6367455"/>
                <a:gd name="connsiteX3275" fmla="*/ 3800417 w 6891715"/>
                <a:gd name="connsiteY3275" fmla="*/ 182563 h 6367455"/>
                <a:gd name="connsiteX3276" fmla="*/ 3792740 w 6891715"/>
                <a:gd name="connsiteY3276" fmla="*/ 163771 h 6367455"/>
                <a:gd name="connsiteX3277" fmla="*/ 3782184 w 6891715"/>
                <a:gd name="connsiteY3277" fmla="*/ 174282 h 6367455"/>
                <a:gd name="connsiteX3278" fmla="*/ 3762352 w 6891715"/>
                <a:gd name="connsiteY3278" fmla="*/ 178741 h 6367455"/>
                <a:gd name="connsiteX3279" fmla="*/ 3763951 w 6891715"/>
                <a:gd name="connsiteY3279" fmla="*/ 163771 h 6367455"/>
                <a:gd name="connsiteX3280" fmla="*/ 3760753 w 6891715"/>
                <a:gd name="connsiteY3280" fmla="*/ 144979 h 6367455"/>
                <a:gd name="connsiteX3281" fmla="*/ 3783783 w 6891715"/>
                <a:gd name="connsiteY3281" fmla="*/ 138290 h 6367455"/>
                <a:gd name="connsiteX3282" fmla="*/ 3794659 w 6891715"/>
                <a:gd name="connsiteY3282" fmla="*/ 121409 h 6367455"/>
                <a:gd name="connsiteX3283" fmla="*/ 3808413 w 6891715"/>
                <a:gd name="connsiteY3283" fmla="*/ 128735 h 6367455"/>
                <a:gd name="connsiteX3284" fmla="*/ 3806494 w 6891715"/>
                <a:gd name="connsiteY3284" fmla="*/ 142431 h 6367455"/>
                <a:gd name="connsiteX3285" fmla="*/ 3826646 w 6891715"/>
                <a:gd name="connsiteY3285" fmla="*/ 134468 h 6367455"/>
                <a:gd name="connsiteX3286" fmla="*/ 3823447 w 6891715"/>
                <a:gd name="connsiteY3286" fmla="*/ 118861 h 6367455"/>
                <a:gd name="connsiteX3287" fmla="*/ 3858313 w 6891715"/>
                <a:gd name="connsiteY3287" fmla="*/ 100706 h 6367455"/>
                <a:gd name="connsiteX3288" fmla="*/ 3867909 w 6891715"/>
                <a:gd name="connsiteY3288" fmla="*/ 104846 h 6367455"/>
                <a:gd name="connsiteX3289" fmla="*/ 3873987 w 6891715"/>
                <a:gd name="connsiteY3289" fmla="*/ 88921 h 6367455"/>
                <a:gd name="connsiteX3290" fmla="*/ 3954178 w 6891715"/>
                <a:gd name="connsiteY3290" fmla="*/ 46037 h 6367455"/>
                <a:gd name="connsiteX3291" fmla="*/ 3965541 w 6891715"/>
                <a:gd name="connsiteY3291" fmla="*/ 53654 h 6367455"/>
                <a:gd name="connsiteX3292" fmla="*/ 3964204 w 6891715"/>
                <a:gd name="connsiteY3292" fmla="*/ 74067 h 6367455"/>
                <a:gd name="connsiteX3293" fmla="*/ 3953175 w 6891715"/>
                <a:gd name="connsiteY3293" fmla="*/ 76200 h 6367455"/>
                <a:gd name="connsiteX3294" fmla="*/ 3955514 w 6891715"/>
                <a:gd name="connsiteY3294" fmla="*/ 67974 h 6367455"/>
                <a:gd name="connsiteX3295" fmla="*/ 3946491 w 6891715"/>
                <a:gd name="connsiteY3295" fmla="*/ 64318 h 6367455"/>
                <a:gd name="connsiteX3296" fmla="*/ 4240178 w 6891715"/>
                <a:gd name="connsiteY3296" fmla="*/ 42862 h 6367455"/>
                <a:gd name="connsiteX3297" fmla="*/ 4253469 w 6891715"/>
                <a:gd name="connsiteY3297" fmla="*/ 43488 h 6367455"/>
                <a:gd name="connsiteX3298" fmla="*/ 4254466 w 6891715"/>
                <a:gd name="connsiteY3298" fmla="*/ 63500 h 6367455"/>
                <a:gd name="connsiteX3299" fmla="*/ 4283567 w 6891715"/>
                <a:gd name="connsiteY3299" fmla="*/ 2124 h 6367455"/>
                <a:gd name="connsiteX3300" fmla="*/ 4289750 w 6891715"/>
                <a:gd name="connsiteY3300" fmla="*/ 3880 h 6367455"/>
                <a:gd name="connsiteX3301" fmla="*/ 4307921 w 6891715"/>
                <a:gd name="connsiteY3301" fmla="*/ 26351 h 6367455"/>
                <a:gd name="connsiteX3302" fmla="*/ 4311095 w 6891715"/>
                <a:gd name="connsiteY3302" fmla="*/ 16826 h 6367455"/>
                <a:gd name="connsiteX3303" fmla="*/ 4314150 w 6891715"/>
                <a:gd name="connsiteY3303" fmla="*/ 10809 h 6367455"/>
                <a:gd name="connsiteX3304" fmla="*/ 4334458 w 6891715"/>
                <a:gd name="connsiteY3304" fmla="*/ 16576 h 6367455"/>
                <a:gd name="connsiteX3305" fmla="*/ 4344797 w 6891715"/>
                <a:gd name="connsiteY3305" fmla="*/ 20074 h 6367455"/>
                <a:gd name="connsiteX3306" fmla="*/ 4331090 w 6891715"/>
                <a:gd name="connsiteY3306" fmla="*/ 40956 h 6367455"/>
                <a:gd name="connsiteX3307" fmla="*/ 4363145 w 6891715"/>
                <a:gd name="connsiteY3307" fmla="*/ 29208 h 6367455"/>
                <a:gd name="connsiteX3308" fmla="*/ 4366319 w 6891715"/>
                <a:gd name="connsiteY3308" fmla="*/ 54291 h 6367455"/>
                <a:gd name="connsiteX3309" fmla="*/ 4331407 w 6891715"/>
                <a:gd name="connsiteY3309" fmla="*/ 89533 h 6367455"/>
                <a:gd name="connsiteX3310" fmla="*/ 4304430 w 6891715"/>
                <a:gd name="connsiteY3310" fmla="*/ 84453 h 6367455"/>
                <a:gd name="connsiteX3311" fmla="*/ 4322203 w 6891715"/>
                <a:gd name="connsiteY3311" fmla="*/ 103186 h 6367455"/>
                <a:gd name="connsiteX3312" fmla="*/ 4318077 w 6891715"/>
                <a:gd name="connsiteY3312" fmla="*/ 112711 h 6367455"/>
                <a:gd name="connsiteX3313" fmla="*/ 4296178 w 6891715"/>
                <a:gd name="connsiteY3313" fmla="*/ 128586 h 6367455"/>
                <a:gd name="connsiteX3314" fmla="*/ 4289830 w 6891715"/>
                <a:gd name="connsiteY3314" fmla="*/ 141603 h 6367455"/>
                <a:gd name="connsiteX3315" fmla="*/ 4330772 w 6891715"/>
                <a:gd name="connsiteY3315" fmla="*/ 120331 h 6367455"/>
                <a:gd name="connsiteX3316" fmla="*/ 4344737 w 6891715"/>
                <a:gd name="connsiteY3316" fmla="*/ 116838 h 6367455"/>
                <a:gd name="connsiteX3317" fmla="*/ 4334263 w 6891715"/>
                <a:gd name="connsiteY3317" fmla="*/ 162241 h 6367455"/>
                <a:gd name="connsiteX3318" fmla="*/ 4311412 w 6891715"/>
                <a:gd name="connsiteY3318" fmla="*/ 184466 h 6367455"/>
                <a:gd name="connsiteX3319" fmla="*/ 4315538 w 6891715"/>
                <a:gd name="connsiteY3319" fmla="*/ 192086 h 6367455"/>
                <a:gd name="connsiteX3320" fmla="*/ 4331407 w 6891715"/>
                <a:gd name="connsiteY3320" fmla="*/ 180338 h 6367455"/>
                <a:gd name="connsiteX3321" fmla="*/ 4337755 w 6891715"/>
                <a:gd name="connsiteY3321" fmla="*/ 183196 h 6367455"/>
                <a:gd name="connsiteX3322" fmla="*/ 4336168 w 6891715"/>
                <a:gd name="connsiteY3322" fmla="*/ 219391 h 6367455"/>
                <a:gd name="connsiteX3323" fmla="*/ 4318712 w 6891715"/>
                <a:gd name="connsiteY3323" fmla="*/ 285748 h 6367455"/>
                <a:gd name="connsiteX3324" fmla="*/ 4278405 w 6891715"/>
                <a:gd name="connsiteY3324" fmla="*/ 298766 h 6367455"/>
                <a:gd name="connsiteX3325" fmla="*/ 4304430 w 6891715"/>
                <a:gd name="connsiteY3325" fmla="*/ 295591 h 6367455"/>
                <a:gd name="connsiteX3326" fmla="*/ 4326329 w 6891715"/>
                <a:gd name="connsiteY3326" fmla="*/ 288606 h 6367455"/>
                <a:gd name="connsiteX3327" fmla="*/ 4333946 w 6891715"/>
                <a:gd name="connsiteY3327" fmla="*/ 251458 h 6367455"/>
                <a:gd name="connsiteX3328" fmla="*/ 4359654 w 6891715"/>
                <a:gd name="connsiteY3328" fmla="*/ 182561 h 6367455"/>
                <a:gd name="connsiteX3329" fmla="*/ 4377109 w 6891715"/>
                <a:gd name="connsiteY3329" fmla="*/ 186053 h 6367455"/>
                <a:gd name="connsiteX3330" fmla="*/ 4357749 w 6891715"/>
                <a:gd name="connsiteY3330" fmla="*/ 157796 h 6367455"/>
                <a:gd name="connsiteX3331" fmla="*/ 4379331 w 6891715"/>
                <a:gd name="connsiteY3331" fmla="*/ 98741 h 6367455"/>
                <a:gd name="connsiteX3332" fmla="*/ 4394248 w 6891715"/>
                <a:gd name="connsiteY3332" fmla="*/ 92391 h 6367455"/>
                <a:gd name="connsiteX3333" fmla="*/ 4394883 w 6891715"/>
                <a:gd name="connsiteY3333" fmla="*/ 62546 h 6367455"/>
                <a:gd name="connsiteX3334" fmla="*/ 4419321 w 6891715"/>
                <a:gd name="connsiteY3334" fmla="*/ 81278 h 6367455"/>
                <a:gd name="connsiteX3335" fmla="*/ 4435189 w 6891715"/>
                <a:gd name="connsiteY3335" fmla="*/ 79056 h 6367455"/>
                <a:gd name="connsiteX3336" fmla="*/ 4449154 w 6891715"/>
                <a:gd name="connsiteY3336" fmla="*/ 100011 h 6367455"/>
                <a:gd name="connsiteX3337" fmla="*/ 4437729 w 6891715"/>
                <a:gd name="connsiteY3337" fmla="*/ 117156 h 6367455"/>
                <a:gd name="connsiteX3338" fmla="*/ 4451376 w 6891715"/>
                <a:gd name="connsiteY3338" fmla="*/ 126681 h 6367455"/>
                <a:gd name="connsiteX3339" fmla="*/ 4458675 w 6891715"/>
                <a:gd name="connsiteY3339" fmla="*/ 120013 h 6367455"/>
                <a:gd name="connsiteX3340" fmla="*/ 4482161 w 6891715"/>
                <a:gd name="connsiteY3340" fmla="*/ 111441 h 6367455"/>
                <a:gd name="connsiteX3341" fmla="*/ 4488509 w 6891715"/>
                <a:gd name="connsiteY3341" fmla="*/ 142873 h 6367455"/>
                <a:gd name="connsiteX3342" fmla="*/ 4505647 w 6891715"/>
                <a:gd name="connsiteY3342" fmla="*/ 127951 h 6367455"/>
                <a:gd name="connsiteX3343" fmla="*/ 4506282 w 6891715"/>
                <a:gd name="connsiteY3343" fmla="*/ 111123 h 6367455"/>
                <a:gd name="connsiteX3344" fmla="*/ 4521516 w 6891715"/>
                <a:gd name="connsiteY3344" fmla="*/ 136523 h 6367455"/>
                <a:gd name="connsiteX3345" fmla="*/ 4540559 w 6891715"/>
                <a:gd name="connsiteY3345" fmla="*/ 139381 h 6367455"/>
                <a:gd name="connsiteX3346" fmla="*/ 4539607 w 6891715"/>
                <a:gd name="connsiteY3346" fmla="*/ 149858 h 6367455"/>
                <a:gd name="connsiteX3347" fmla="*/ 4514217 w 6891715"/>
                <a:gd name="connsiteY3347" fmla="*/ 161606 h 6367455"/>
                <a:gd name="connsiteX3348" fmla="*/ 4529133 w 6891715"/>
                <a:gd name="connsiteY3348" fmla="*/ 173353 h 6367455"/>
                <a:gd name="connsiteX3349" fmla="*/ 4551032 w 6891715"/>
                <a:gd name="connsiteY3349" fmla="*/ 160336 h 6367455"/>
                <a:gd name="connsiteX3350" fmla="*/ 4578644 w 6891715"/>
                <a:gd name="connsiteY3350" fmla="*/ 163511 h 6367455"/>
                <a:gd name="connsiteX3351" fmla="*/ 4584357 w 6891715"/>
                <a:gd name="connsiteY3351" fmla="*/ 186371 h 6367455"/>
                <a:gd name="connsiteX3352" fmla="*/ 4600226 w 6891715"/>
                <a:gd name="connsiteY3352" fmla="*/ 183196 h 6367455"/>
                <a:gd name="connsiteX3353" fmla="*/ 4606891 w 6891715"/>
                <a:gd name="connsiteY3353" fmla="*/ 226376 h 6367455"/>
                <a:gd name="connsiteX3354" fmla="*/ 4574201 w 6891715"/>
                <a:gd name="connsiteY3354" fmla="*/ 233678 h 6367455"/>
                <a:gd name="connsiteX3355" fmla="*/ 4536116 w 6891715"/>
                <a:gd name="connsiteY3355" fmla="*/ 270826 h 6367455"/>
                <a:gd name="connsiteX3356" fmla="*/ 4517390 w 6891715"/>
                <a:gd name="connsiteY3356" fmla="*/ 274318 h 6367455"/>
                <a:gd name="connsiteX3357" fmla="*/ 4494222 w 6891715"/>
                <a:gd name="connsiteY3357" fmla="*/ 287336 h 6367455"/>
                <a:gd name="connsiteX3358" fmla="*/ 4451693 w 6891715"/>
                <a:gd name="connsiteY3358" fmla="*/ 276223 h 6367455"/>
                <a:gd name="connsiteX3359" fmla="*/ 4412656 w 6891715"/>
                <a:gd name="connsiteY3359" fmla="*/ 272413 h 6367455"/>
                <a:gd name="connsiteX3360" fmla="*/ 4376475 w 6891715"/>
                <a:gd name="connsiteY3360" fmla="*/ 260031 h 6367455"/>
                <a:gd name="connsiteX3361" fmla="*/ 4383140 w 6891715"/>
                <a:gd name="connsiteY3361" fmla="*/ 276541 h 6367455"/>
                <a:gd name="connsiteX3362" fmla="*/ 4374570 w 6891715"/>
                <a:gd name="connsiteY3362" fmla="*/ 288288 h 6367455"/>
                <a:gd name="connsiteX3363" fmla="*/ 4402182 w 6891715"/>
                <a:gd name="connsiteY3363" fmla="*/ 287336 h 6367455"/>
                <a:gd name="connsiteX3364" fmla="*/ 4435189 w 6891715"/>
                <a:gd name="connsiteY3364" fmla="*/ 298131 h 6367455"/>
                <a:gd name="connsiteX3365" fmla="*/ 4464706 w 6891715"/>
                <a:gd name="connsiteY3365" fmla="*/ 321308 h 6367455"/>
                <a:gd name="connsiteX3366" fmla="*/ 4459945 w 6891715"/>
                <a:gd name="connsiteY3366" fmla="*/ 338135 h 6367455"/>
                <a:gd name="connsiteX3367" fmla="*/ 4498665 w 6891715"/>
                <a:gd name="connsiteY3367" fmla="*/ 340040 h 6367455"/>
                <a:gd name="connsiteX3368" fmla="*/ 4507552 w 6891715"/>
                <a:gd name="connsiteY3368" fmla="*/ 363853 h 6367455"/>
                <a:gd name="connsiteX3369" fmla="*/ 4491048 w 6891715"/>
                <a:gd name="connsiteY3369" fmla="*/ 379728 h 6367455"/>
                <a:gd name="connsiteX3370" fmla="*/ 4511043 w 6891715"/>
                <a:gd name="connsiteY3370" fmla="*/ 395920 h 6367455"/>
                <a:gd name="connsiteX3371" fmla="*/ 4513582 w 6891715"/>
                <a:gd name="connsiteY3371" fmla="*/ 424178 h 6367455"/>
                <a:gd name="connsiteX3372" fmla="*/ 4502474 w 6891715"/>
                <a:gd name="connsiteY3372" fmla="*/ 461325 h 6367455"/>
                <a:gd name="connsiteX3373" fmla="*/ 4444711 w 6891715"/>
                <a:gd name="connsiteY3373" fmla="*/ 494345 h 6367455"/>
                <a:gd name="connsiteX3374" fmla="*/ 4432650 w 6891715"/>
                <a:gd name="connsiteY3374" fmla="*/ 482915 h 6367455"/>
                <a:gd name="connsiteX3375" fmla="*/ 4441220 w 6891715"/>
                <a:gd name="connsiteY3375" fmla="*/ 501648 h 6367455"/>
                <a:gd name="connsiteX3376" fmla="*/ 4435824 w 6891715"/>
                <a:gd name="connsiteY3376" fmla="*/ 513078 h 6367455"/>
                <a:gd name="connsiteX3377" fmla="*/ 4445346 w 6891715"/>
                <a:gd name="connsiteY3377" fmla="*/ 501330 h 6367455"/>
                <a:gd name="connsiteX3378" fmla="*/ 4506917 w 6891715"/>
                <a:gd name="connsiteY3378" fmla="*/ 470533 h 6367455"/>
                <a:gd name="connsiteX3379" fmla="*/ 4524373 w 6891715"/>
                <a:gd name="connsiteY3379" fmla="*/ 436560 h 6367455"/>
                <a:gd name="connsiteX3380" fmla="*/ 4529133 w 6891715"/>
                <a:gd name="connsiteY3380" fmla="*/ 400683 h 6367455"/>
                <a:gd name="connsiteX3381" fmla="*/ 4549445 w 6891715"/>
                <a:gd name="connsiteY3381" fmla="*/ 412113 h 6367455"/>
                <a:gd name="connsiteX3382" fmla="*/ 4552302 w 6891715"/>
                <a:gd name="connsiteY3382" fmla="*/ 390205 h 6367455"/>
                <a:gd name="connsiteX3383" fmla="*/ 4541511 w 6891715"/>
                <a:gd name="connsiteY3383" fmla="*/ 379410 h 6367455"/>
                <a:gd name="connsiteX3384" fmla="*/ 4532942 w 6891715"/>
                <a:gd name="connsiteY3384" fmla="*/ 380680 h 6367455"/>
                <a:gd name="connsiteX3385" fmla="*/ 4534211 w 6891715"/>
                <a:gd name="connsiteY3385" fmla="*/ 355598 h 6367455"/>
                <a:gd name="connsiteX3386" fmla="*/ 4555476 w 6891715"/>
                <a:gd name="connsiteY3386" fmla="*/ 379410 h 6367455"/>
                <a:gd name="connsiteX3387" fmla="*/ 4577692 w 6891715"/>
                <a:gd name="connsiteY3387" fmla="*/ 375918 h 6367455"/>
                <a:gd name="connsiteX3388" fmla="*/ 4584992 w 6891715"/>
                <a:gd name="connsiteY3388" fmla="*/ 388618 h 6367455"/>
                <a:gd name="connsiteX3389" fmla="*/ 4585033 w 6891715"/>
                <a:gd name="connsiteY3389" fmla="*/ 388603 h 6367455"/>
                <a:gd name="connsiteX3390" fmla="*/ 4609485 w 6891715"/>
                <a:gd name="connsiteY3390" fmla="*/ 386381 h 6367455"/>
                <a:gd name="connsiteX3391" fmla="*/ 4641240 w 6891715"/>
                <a:gd name="connsiteY3391" fmla="*/ 393364 h 6367455"/>
                <a:gd name="connsiteX3392" fmla="*/ 4647591 w 6891715"/>
                <a:gd name="connsiteY3392" fmla="*/ 411458 h 6367455"/>
                <a:gd name="connsiteX3393" fmla="*/ 4631078 w 6891715"/>
                <a:gd name="connsiteY3393" fmla="*/ 429235 h 6367455"/>
                <a:gd name="connsiteX3394" fmla="*/ 4635207 w 6891715"/>
                <a:gd name="connsiteY3394" fmla="*/ 434631 h 6367455"/>
                <a:gd name="connsiteX3395" fmla="*/ 4660611 w 6891715"/>
                <a:gd name="connsiteY3395" fmla="*/ 409871 h 6367455"/>
                <a:gd name="connsiteX3396" fmla="*/ 4681570 w 6891715"/>
                <a:gd name="connsiteY3396" fmla="*/ 407649 h 6367455"/>
                <a:gd name="connsiteX3397" fmla="*/ 4669820 w 6891715"/>
                <a:gd name="connsiteY3397" fmla="*/ 397173 h 6367455"/>
                <a:gd name="connsiteX3398" fmla="*/ 4676171 w 6891715"/>
                <a:gd name="connsiteY3398" fmla="*/ 367969 h 6367455"/>
                <a:gd name="connsiteX3399" fmla="*/ 4692049 w 6891715"/>
                <a:gd name="connsiteY3399" fmla="*/ 374000 h 6367455"/>
                <a:gd name="connsiteX3400" fmla="*/ 4702211 w 6891715"/>
                <a:gd name="connsiteY3400" fmla="*/ 354002 h 6367455"/>
                <a:gd name="connsiteX3401" fmla="*/ 4694907 w 6891715"/>
                <a:gd name="connsiteY3401" fmla="*/ 338130 h 6367455"/>
                <a:gd name="connsiteX3402" fmla="*/ 4696495 w 6891715"/>
                <a:gd name="connsiteY3402" fmla="*/ 325432 h 6367455"/>
                <a:gd name="connsiteX3403" fmla="*/ 4741270 w 6891715"/>
                <a:gd name="connsiteY3403" fmla="*/ 344161 h 6367455"/>
                <a:gd name="connsiteX3404" fmla="*/ 4764769 w 6891715"/>
                <a:gd name="connsiteY3404" fmla="*/ 374318 h 6367455"/>
                <a:gd name="connsiteX3405" fmla="*/ 4780646 w 6891715"/>
                <a:gd name="connsiteY3405" fmla="*/ 374318 h 6367455"/>
                <a:gd name="connsiteX3406" fmla="*/ 4789220 w 6891715"/>
                <a:gd name="connsiteY3406" fmla="*/ 387968 h 6367455"/>
                <a:gd name="connsiteX3407" fmla="*/ 4804145 w 6891715"/>
                <a:gd name="connsiteY3407" fmla="*/ 387650 h 6367455"/>
                <a:gd name="connsiteX3408" fmla="*/ 4778106 w 6891715"/>
                <a:gd name="connsiteY3408" fmla="*/ 430187 h 6367455"/>
                <a:gd name="connsiteX3409" fmla="*/ 4739999 w 6891715"/>
                <a:gd name="connsiteY3409" fmla="*/ 424156 h 6367455"/>
                <a:gd name="connsiteX3410" fmla="*/ 4711102 w 6891715"/>
                <a:gd name="connsiteY3410" fmla="*/ 399078 h 6367455"/>
                <a:gd name="connsiteX3411" fmla="*/ 4693319 w 6891715"/>
                <a:gd name="connsiteY3411" fmla="*/ 422251 h 6367455"/>
                <a:gd name="connsiteX3412" fmla="*/ 4699670 w 6891715"/>
                <a:gd name="connsiteY3412" fmla="*/ 444472 h 6367455"/>
                <a:gd name="connsiteX3413" fmla="*/ 4717771 w 6891715"/>
                <a:gd name="connsiteY3413" fmla="*/ 429870 h 6367455"/>
                <a:gd name="connsiteX3414" fmla="*/ 4725392 w 6891715"/>
                <a:gd name="connsiteY3414" fmla="*/ 440028 h 6367455"/>
                <a:gd name="connsiteX3415" fmla="*/ 4739047 w 6891715"/>
                <a:gd name="connsiteY3415" fmla="*/ 444155 h 6367455"/>
                <a:gd name="connsiteX3416" fmla="*/ 4718088 w 6891715"/>
                <a:gd name="connsiteY3416" fmla="*/ 463201 h 6367455"/>
                <a:gd name="connsiteX3417" fmla="*/ 4727615 w 6891715"/>
                <a:gd name="connsiteY3417" fmla="*/ 474629 h 6367455"/>
                <a:gd name="connsiteX3418" fmla="*/ 4751749 w 6891715"/>
                <a:gd name="connsiteY3418" fmla="*/ 458757 h 6367455"/>
                <a:gd name="connsiteX3419" fmla="*/ 4799700 w 6891715"/>
                <a:gd name="connsiteY3419" fmla="*/ 462566 h 6367455"/>
                <a:gd name="connsiteX3420" fmla="*/ 4782869 w 6891715"/>
                <a:gd name="connsiteY3420" fmla="*/ 493358 h 6367455"/>
                <a:gd name="connsiteX3421" fmla="*/ 4787315 w 6891715"/>
                <a:gd name="connsiteY3421" fmla="*/ 502564 h 6367455"/>
                <a:gd name="connsiteX3422" fmla="*/ 4815577 w 6891715"/>
                <a:gd name="connsiteY3422" fmla="*/ 474946 h 6367455"/>
                <a:gd name="connsiteX3423" fmla="*/ 4817800 w 6891715"/>
                <a:gd name="connsiteY3423" fmla="*/ 502564 h 6367455"/>
                <a:gd name="connsiteX3424" fmla="*/ 4839076 w 6891715"/>
                <a:gd name="connsiteY3424" fmla="*/ 525420 h 6367455"/>
                <a:gd name="connsiteX3425" fmla="*/ 4829867 w 6891715"/>
                <a:gd name="connsiteY3425" fmla="*/ 551767 h 6367455"/>
                <a:gd name="connsiteX3426" fmla="*/ 4808591 w 6891715"/>
                <a:gd name="connsiteY3426" fmla="*/ 559386 h 6367455"/>
                <a:gd name="connsiteX3427" fmla="*/ 4796207 w 6891715"/>
                <a:gd name="connsiteY3427" fmla="*/ 572401 h 6367455"/>
                <a:gd name="connsiteX3428" fmla="*/ 4795571 w 6891715"/>
                <a:gd name="connsiteY3428" fmla="*/ 616525 h 6367455"/>
                <a:gd name="connsiteX3429" fmla="*/ 4770485 w 6891715"/>
                <a:gd name="connsiteY3429" fmla="*/ 639698 h 6367455"/>
                <a:gd name="connsiteX3430" fmla="*/ 4779059 w 6891715"/>
                <a:gd name="connsiteY3430" fmla="*/ 656523 h 6367455"/>
                <a:gd name="connsiteX3431" fmla="*/ 4802240 w 6891715"/>
                <a:gd name="connsiteY3431" fmla="*/ 643825 h 6367455"/>
                <a:gd name="connsiteX3432" fmla="*/ 4812402 w 6891715"/>
                <a:gd name="connsiteY3432" fmla="*/ 577162 h 6367455"/>
                <a:gd name="connsiteX3433" fmla="*/ 4848920 w 6891715"/>
                <a:gd name="connsiteY3433" fmla="*/ 563512 h 6367455"/>
                <a:gd name="connsiteX3434" fmla="*/ 4858130 w 6891715"/>
                <a:gd name="connsiteY3434" fmla="*/ 516849 h 6367455"/>
                <a:gd name="connsiteX3435" fmla="*/ 4876230 w 6891715"/>
                <a:gd name="connsiteY3435" fmla="*/ 514627 h 6367455"/>
                <a:gd name="connsiteX3436" fmla="*/ 4887662 w 6891715"/>
                <a:gd name="connsiteY3436" fmla="*/ 506056 h 6367455"/>
                <a:gd name="connsiteX3437" fmla="*/ 4939741 w 6891715"/>
                <a:gd name="connsiteY3437" fmla="*/ 519071 h 6367455"/>
                <a:gd name="connsiteX3438" fmla="*/ 4983246 w 6891715"/>
                <a:gd name="connsiteY3438" fmla="*/ 527324 h 6367455"/>
                <a:gd name="connsiteX3439" fmla="*/ 4993090 w 6891715"/>
                <a:gd name="connsiteY3439" fmla="*/ 547005 h 6367455"/>
                <a:gd name="connsiteX3440" fmla="*/ 5003252 w 6891715"/>
                <a:gd name="connsiteY3440" fmla="*/ 537482 h 6367455"/>
                <a:gd name="connsiteX3441" fmla="*/ 5007697 w 6891715"/>
                <a:gd name="connsiteY3441" fmla="*/ 519706 h 6367455"/>
                <a:gd name="connsiteX3442" fmla="*/ 5044851 w 6891715"/>
                <a:gd name="connsiteY3442" fmla="*/ 530816 h 6367455"/>
                <a:gd name="connsiteX3443" fmla="*/ 5063904 w 6891715"/>
                <a:gd name="connsiteY3443" fmla="*/ 545418 h 6367455"/>
                <a:gd name="connsiteX3444" fmla="*/ 5070256 w 6891715"/>
                <a:gd name="connsiteY3444" fmla="*/ 536847 h 6367455"/>
                <a:gd name="connsiteX3445" fmla="*/ 5077559 w 6891715"/>
                <a:gd name="connsiteY3445" fmla="*/ 557164 h 6367455"/>
                <a:gd name="connsiteX3446" fmla="*/ 5105186 w 6891715"/>
                <a:gd name="connsiteY3446" fmla="*/ 555576 h 6367455"/>
                <a:gd name="connsiteX3447" fmla="*/ 5125510 w 6891715"/>
                <a:gd name="connsiteY3447" fmla="*/ 567957 h 6367455"/>
                <a:gd name="connsiteX3448" fmla="*/ 5144563 w 6891715"/>
                <a:gd name="connsiteY3448" fmla="*/ 587955 h 6367455"/>
                <a:gd name="connsiteX3449" fmla="*/ 5164569 w 6891715"/>
                <a:gd name="connsiteY3449" fmla="*/ 596209 h 6367455"/>
                <a:gd name="connsiteX3450" fmla="*/ 5181082 w 6891715"/>
                <a:gd name="connsiteY3450" fmla="*/ 617160 h 6367455"/>
                <a:gd name="connsiteX3451" fmla="*/ 5206486 w 6891715"/>
                <a:gd name="connsiteY3451" fmla="*/ 626366 h 6367455"/>
                <a:gd name="connsiteX3452" fmla="*/ 5212837 w 6891715"/>
                <a:gd name="connsiteY3452" fmla="*/ 641285 h 6367455"/>
                <a:gd name="connsiteX3453" fmla="*/ 5241417 w 6891715"/>
                <a:gd name="connsiteY3453" fmla="*/ 661602 h 6367455"/>
                <a:gd name="connsiteX3454" fmla="*/ 5311279 w 6891715"/>
                <a:gd name="connsiteY3454" fmla="*/ 734930 h 6367455"/>
                <a:gd name="connsiteX3455" fmla="*/ 5318583 w 6891715"/>
                <a:gd name="connsiteY3455" fmla="*/ 756199 h 6367455"/>
                <a:gd name="connsiteX3456" fmla="*/ 5332555 w 6891715"/>
                <a:gd name="connsiteY3456" fmla="*/ 761278 h 6367455"/>
                <a:gd name="connsiteX3457" fmla="*/ 5346210 w 6891715"/>
                <a:gd name="connsiteY3457" fmla="*/ 775880 h 6367455"/>
                <a:gd name="connsiteX3458" fmla="*/ 5352561 w 6891715"/>
                <a:gd name="connsiteY3458" fmla="*/ 771436 h 6367455"/>
                <a:gd name="connsiteX3459" fmla="*/ 5337636 w 6891715"/>
                <a:gd name="connsiteY3459" fmla="*/ 755881 h 6367455"/>
                <a:gd name="connsiteX3460" fmla="*/ 5337636 w 6891715"/>
                <a:gd name="connsiteY3460" fmla="*/ 740009 h 6367455"/>
                <a:gd name="connsiteX3461" fmla="*/ 5366533 w 6891715"/>
                <a:gd name="connsiteY3461" fmla="*/ 765087 h 6367455"/>
                <a:gd name="connsiteX3462" fmla="*/ 5366533 w 6891715"/>
                <a:gd name="connsiteY3462" fmla="*/ 776832 h 6367455"/>
                <a:gd name="connsiteX3463" fmla="*/ 5379553 w 6891715"/>
                <a:gd name="connsiteY3463" fmla="*/ 795561 h 6367455"/>
                <a:gd name="connsiteX3464" fmla="*/ 5431632 w 6891715"/>
                <a:gd name="connsiteY3464" fmla="*/ 816195 h 6367455"/>
                <a:gd name="connsiteX3465" fmla="*/ 5448462 w 6891715"/>
                <a:gd name="connsiteY3465" fmla="*/ 830797 h 6367455"/>
                <a:gd name="connsiteX3466" fmla="*/ 5444969 w 6891715"/>
                <a:gd name="connsiteY3466" fmla="*/ 806354 h 6367455"/>
                <a:gd name="connsiteX3467" fmla="*/ 5491014 w 6891715"/>
                <a:gd name="connsiteY3467" fmla="*/ 852383 h 6367455"/>
                <a:gd name="connsiteX3468" fmla="*/ 5494190 w 6891715"/>
                <a:gd name="connsiteY3468" fmla="*/ 864129 h 6367455"/>
                <a:gd name="connsiteX3469" fmla="*/ 5506257 w 6891715"/>
                <a:gd name="connsiteY3469" fmla="*/ 873334 h 6367455"/>
                <a:gd name="connsiteX3470" fmla="*/ 5503081 w 6891715"/>
                <a:gd name="connsiteY3470" fmla="*/ 891429 h 6367455"/>
                <a:gd name="connsiteX3471" fmla="*/ 5514513 w 6891715"/>
                <a:gd name="connsiteY3471" fmla="*/ 906031 h 6367455"/>
                <a:gd name="connsiteX3472" fmla="*/ 5526263 w 6891715"/>
                <a:gd name="connsiteY3472" fmla="*/ 892381 h 6367455"/>
                <a:gd name="connsiteX3473" fmla="*/ 5547539 w 6891715"/>
                <a:gd name="connsiteY3473" fmla="*/ 910158 h 6367455"/>
                <a:gd name="connsiteX3474" fmla="*/ 5572943 w 6891715"/>
                <a:gd name="connsiteY3474" fmla="*/ 919363 h 6367455"/>
                <a:gd name="connsiteX3475" fmla="*/ 5563734 w 6891715"/>
                <a:gd name="connsiteY3475" fmla="*/ 963488 h 6367455"/>
                <a:gd name="connsiteX3476" fmla="*/ 5578977 w 6891715"/>
                <a:gd name="connsiteY3476" fmla="*/ 981264 h 6367455"/>
                <a:gd name="connsiteX3477" fmla="*/ 5575166 w 6891715"/>
                <a:gd name="connsiteY3477" fmla="*/ 1032056 h 6367455"/>
                <a:gd name="connsiteX3478" fmla="*/ 5580565 w 6891715"/>
                <a:gd name="connsiteY3478" fmla="*/ 1047610 h 6367455"/>
                <a:gd name="connsiteX3479" fmla="*/ 5598348 w 6891715"/>
                <a:gd name="connsiteY3479" fmla="*/ 1037135 h 6367455"/>
                <a:gd name="connsiteX3480" fmla="*/ 5602158 w 6891715"/>
                <a:gd name="connsiteY3480" fmla="*/ 1068561 h 6367455"/>
                <a:gd name="connsiteX3481" fmla="*/ 5560241 w 6891715"/>
                <a:gd name="connsiteY3481" fmla="*/ 1152366 h 6367455"/>
                <a:gd name="connsiteX3482" fmla="*/ 5498636 w 6891715"/>
                <a:gd name="connsiteY3482" fmla="*/ 1245376 h 6367455"/>
                <a:gd name="connsiteX3483" fmla="*/ 5427186 w 6891715"/>
                <a:gd name="connsiteY3483" fmla="*/ 1279660 h 6367455"/>
                <a:gd name="connsiteX3484" fmla="*/ 5357642 w 6891715"/>
                <a:gd name="connsiteY3484" fmla="*/ 1305690 h 6367455"/>
                <a:gd name="connsiteX3485" fmla="*/ 5268727 w 6891715"/>
                <a:gd name="connsiteY3485" fmla="*/ 1295849 h 6367455"/>
                <a:gd name="connsiteX3486" fmla="*/ 5197277 w 6891715"/>
                <a:gd name="connsiteY3486" fmla="*/ 1259661 h 6367455"/>
                <a:gd name="connsiteX3487" fmla="*/ 5135037 w 6891715"/>
                <a:gd name="connsiteY3487" fmla="*/ 1254900 h 6367455"/>
                <a:gd name="connsiteX3488" fmla="*/ 5093119 w 6891715"/>
                <a:gd name="connsiteY3488" fmla="*/ 1236488 h 6367455"/>
                <a:gd name="connsiteX3489" fmla="*/ 5080735 w 6891715"/>
                <a:gd name="connsiteY3489" fmla="*/ 1242837 h 6367455"/>
                <a:gd name="connsiteX3490" fmla="*/ 5045804 w 6891715"/>
                <a:gd name="connsiteY3490" fmla="*/ 1221886 h 6367455"/>
                <a:gd name="connsiteX3491" fmla="*/ 5036277 w 6891715"/>
                <a:gd name="connsiteY3491" fmla="*/ 1231409 h 6367455"/>
                <a:gd name="connsiteX3492" fmla="*/ 5026433 w 6891715"/>
                <a:gd name="connsiteY3492" fmla="*/ 1206331 h 6367455"/>
                <a:gd name="connsiteX3493" fmla="*/ 5001346 w 6891715"/>
                <a:gd name="connsiteY3493" fmla="*/ 1207918 h 6367455"/>
                <a:gd name="connsiteX3494" fmla="*/ 4972131 w 6891715"/>
                <a:gd name="connsiteY3494" fmla="*/ 1180618 h 6367455"/>
                <a:gd name="connsiteX3495" fmla="*/ 4954666 w 6891715"/>
                <a:gd name="connsiteY3495" fmla="*/ 1206966 h 6367455"/>
                <a:gd name="connsiteX3496" fmla="*/ 4930214 w 6891715"/>
                <a:gd name="connsiteY3496" fmla="*/ 1185063 h 6367455"/>
                <a:gd name="connsiteX3497" fmla="*/ 4939423 w 6891715"/>
                <a:gd name="connsiteY3497" fmla="*/ 1161889 h 6367455"/>
                <a:gd name="connsiteX3498" fmla="*/ 4920053 w 6891715"/>
                <a:gd name="connsiteY3498" fmla="*/ 1156810 h 6367455"/>
                <a:gd name="connsiteX3499" fmla="*/ 4915924 w 6891715"/>
                <a:gd name="connsiteY3499" fmla="*/ 1144113 h 6367455"/>
                <a:gd name="connsiteX3500" fmla="*/ 4900047 w 6891715"/>
                <a:gd name="connsiteY3500" fmla="*/ 1147604 h 6367455"/>
                <a:gd name="connsiteX3501" fmla="*/ 4886074 w 6891715"/>
                <a:gd name="connsiteY3501" fmla="*/ 1166651 h 6367455"/>
                <a:gd name="connsiteX3502" fmla="*/ 4856542 w 6891715"/>
                <a:gd name="connsiteY3502" fmla="*/ 1143795 h 6367455"/>
                <a:gd name="connsiteX3503" fmla="*/ 4852414 w 6891715"/>
                <a:gd name="connsiteY3503" fmla="*/ 1151096 h 6367455"/>
                <a:gd name="connsiteX3504" fmla="*/ 4820341 w 6891715"/>
                <a:gd name="connsiteY3504" fmla="*/ 1139986 h 6367455"/>
                <a:gd name="connsiteX3505" fmla="*/ 4815260 w 6891715"/>
                <a:gd name="connsiteY3505" fmla="*/ 1127288 h 6367455"/>
                <a:gd name="connsiteX3506" fmla="*/ 4794936 w 6891715"/>
                <a:gd name="connsiteY3506" fmla="*/ 1123161 h 6367455"/>
                <a:gd name="connsiteX3507" fmla="*/ 4782869 w 6891715"/>
                <a:gd name="connsiteY3507" fmla="*/ 1074910 h 6367455"/>
                <a:gd name="connsiteX3508" fmla="*/ 4758418 w 6891715"/>
                <a:gd name="connsiteY3508" fmla="*/ 1057134 h 6367455"/>
                <a:gd name="connsiteX3509" fmla="*/ 4710785 w 6891715"/>
                <a:gd name="connsiteY3509" fmla="*/ 1055229 h 6367455"/>
                <a:gd name="connsiteX3510" fmla="*/ 4706339 w 6891715"/>
                <a:gd name="connsiteY3510" fmla="*/ 1060626 h 6367455"/>
                <a:gd name="connsiteX3511" fmla="*/ 4718088 w 6891715"/>
                <a:gd name="connsiteY3511" fmla="*/ 1066022 h 6367455"/>
                <a:gd name="connsiteX3512" fmla="*/ 4736506 w 6891715"/>
                <a:gd name="connsiteY3512" fmla="*/ 1087926 h 6367455"/>
                <a:gd name="connsiteX3513" fmla="*/ 4752067 w 6891715"/>
                <a:gd name="connsiteY3513" fmla="*/ 1083799 h 6367455"/>
                <a:gd name="connsiteX3514" fmla="*/ 4746033 w 6891715"/>
                <a:gd name="connsiteY3514" fmla="*/ 1108877 h 6367455"/>
                <a:gd name="connsiteX3515" fmla="*/ 4759053 w 6891715"/>
                <a:gd name="connsiteY3515" fmla="*/ 1138081 h 6367455"/>
                <a:gd name="connsiteX3516" fmla="*/ 4770802 w 6891715"/>
                <a:gd name="connsiteY3516" fmla="*/ 1142526 h 6367455"/>
                <a:gd name="connsiteX3517" fmla="*/ 4787950 w 6891715"/>
                <a:gd name="connsiteY3517" fmla="*/ 1166334 h 6367455"/>
                <a:gd name="connsiteX3518" fmla="*/ 4812402 w 6891715"/>
                <a:gd name="connsiteY3518" fmla="*/ 1176809 h 6367455"/>
                <a:gd name="connsiteX3519" fmla="*/ 4798747 w 6891715"/>
                <a:gd name="connsiteY3519" fmla="*/ 1188237 h 6367455"/>
                <a:gd name="connsiteX3520" fmla="*/ 4800017 w 6891715"/>
                <a:gd name="connsiteY3520" fmla="*/ 1204427 h 6367455"/>
                <a:gd name="connsiteX3521" fmla="*/ 4820976 w 6891715"/>
                <a:gd name="connsiteY3521" fmla="*/ 1203157 h 6367455"/>
                <a:gd name="connsiteX3522" fmla="*/ 4861305 w 6891715"/>
                <a:gd name="connsiteY3522" fmla="*/ 1231092 h 6367455"/>
                <a:gd name="connsiteX3523" fmla="*/ 4857494 w 6891715"/>
                <a:gd name="connsiteY3523" fmla="*/ 1245059 h 6367455"/>
                <a:gd name="connsiteX3524" fmla="*/ 4829867 w 6891715"/>
                <a:gd name="connsiteY3524" fmla="*/ 1250138 h 6367455"/>
                <a:gd name="connsiteX3525" fmla="*/ 4842569 w 6891715"/>
                <a:gd name="connsiteY3525" fmla="*/ 1262836 h 6367455"/>
                <a:gd name="connsiteX3526" fmla="*/ 4866068 w 6891715"/>
                <a:gd name="connsiteY3526" fmla="*/ 1259344 h 6367455"/>
                <a:gd name="connsiteX3527" fmla="*/ 4900047 w 6891715"/>
                <a:gd name="connsiteY3527" fmla="*/ 1267597 h 6367455"/>
                <a:gd name="connsiteX3528" fmla="*/ 4911796 w 6891715"/>
                <a:gd name="connsiteY3528" fmla="*/ 1281247 h 6367455"/>
                <a:gd name="connsiteX3529" fmla="*/ 4907668 w 6891715"/>
                <a:gd name="connsiteY3529" fmla="*/ 1299976 h 6367455"/>
                <a:gd name="connsiteX3530" fmla="*/ 4925769 w 6891715"/>
                <a:gd name="connsiteY3530" fmla="*/ 1296802 h 6367455"/>
                <a:gd name="connsiteX3531" fmla="*/ 4955619 w 6891715"/>
                <a:gd name="connsiteY3531" fmla="*/ 1312356 h 6367455"/>
                <a:gd name="connsiteX3532" fmla="*/ 4965145 w 6891715"/>
                <a:gd name="connsiteY3532" fmla="*/ 1341878 h 6367455"/>
                <a:gd name="connsiteX3533" fmla="*/ 4974989 w 6891715"/>
                <a:gd name="connsiteY3533" fmla="*/ 1352354 h 6367455"/>
                <a:gd name="connsiteX3534" fmla="*/ 4953078 w 6891715"/>
                <a:gd name="connsiteY3534" fmla="*/ 1385050 h 6367455"/>
                <a:gd name="connsiteX3535" fmla="*/ 4964828 w 6891715"/>
                <a:gd name="connsiteY3535" fmla="*/ 1413620 h 6367455"/>
                <a:gd name="connsiteX3536" fmla="*/ 4955301 w 6891715"/>
                <a:gd name="connsiteY3536" fmla="*/ 1422191 h 6367455"/>
                <a:gd name="connsiteX3537" fmla="*/ 4953396 w 6891715"/>
                <a:gd name="connsiteY3537" fmla="*/ 1459966 h 6367455"/>
                <a:gd name="connsiteX3538" fmla="*/ 4928309 w 6891715"/>
                <a:gd name="connsiteY3538" fmla="*/ 1458061 h 6367455"/>
                <a:gd name="connsiteX3539" fmla="*/ 4919735 w 6891715"/>
                <a:gd name="connsiteY3539" fmla="*/ 1476155 h 6367455"/>
                <a:gd name="connsiteX3540" fmla="*/ 4937836 w 6891715"/>
                <a:gd name="connsiteY3540" fmla="*/ 1485361 h 6367455"/>
                <a:gd name="connsiteX3541" fmla="*/ 4938153 w 6891715"/>
                <a:gd name="connsiteY3541" fmla="*/ 1501233 h 6367455"/>
                <a:gd name="connsiteX3542" fmla="*/ 4949903 w 6891715"/>
                <a:gd name="connsiteY3542" fmla="*/ 1508534 h 6367455"/>
                <a:gd name="connsiteX3543" fmla="*/ 4966415 w 6891715"/>
                <a:gd name="connsiteY3543" fmla="*/ 1581863 h 6367455"/>
                <a:gd name="connsiteX3544" fmla="*/ 4984198 w 6891715"/>
                <a:gd name="connsiteY3544" fmla="*/ 1575514 h 6367455"/>
                <a:gd name="connsiteX3545" fmla="*/ 4987692 w 6891715"/>
                <a:gd name="connsiteY3545" fmla="*/ 1601862 h 6367455"/>
                <a:gd name="connsiteX3546" fmla="*/ 4976260 w 6891715"/>
                <a:gd name="connsiteY3546" fmla="*/ 1619956 h 6367455"/>
                <a:gd name="connsiteX3547" fmla="*/ 4996583 w 6891715"/>
                <a:gd name="connsiteY3547" fmla="*/ 1643764 h 6367455"/>
                <a:gd name="connsiteX3548" fmla="*/ 4983881 w 6891715"/>
                <a:gd name="connsiteY3548" fmla="*/ 1654557 h 6367455"/>
                <a:gd name="connsiteX3549" fmla="*/ 4949267 w 6891715"/>
                <a:gd name="connsiteY3549" fmla="*/ 1672968 h 6367455"/>
                <a:gd name="connsiteX3550" fmla="*/ 4924498 w 6891715"/>
                <a:gd name="connsiteY3550" fmla="*/ 1736139 h 6367455"/>
                <a:gd name="connsiteX3551" fmla="*/ 4927991 w 6891715"/>
                <a:gd name="connsiteY3551" fmla="*/ 1790104 h 6367455"/>
                <a:gd name="connsiteX3552" fmla="*/ 4928309 w 6891715"/>
                <a:gd name="connsiteY3552" fmla="*/ 1829785 h 6367455"/>
                <a:gd name="connsiteX3553" fmla="*/ 4920053 w 6891715"/>
                <a:gd name="connsiteY3553" fmla="*/ 1845973 h 6367455"/>
                <a:gd name="connsiteX3554" fmla="*/ 4939423 w 6891715"/>
                <a:gd name="connsiteY3554" fmla="*/ 1862481 h 6367455"/>
                <a:gd name="connsiteX3555" fmla="*/ 4939106 w 6891715"/>
                <a:gd name="connsiteY3555" fmla="*/ 1842800 h 6367455"/>
                <a:gd name="connsiteX3556" fmla="*/ 4946410 w 6891715"/>
                <a:gd name="connsiteY3556" fmla="*/ 1838354 h 6367455"/>
                <a:gd name="connsiteX3557" fmla="*/ 4965145 w 6891715"/>
                <a:gd name="connsiteY3557" fmla="*/ 1902478 h 6367455"/>
                <a:gd name="connsiteX3558" fmla="*/ 4980070 w 6891715"/>
                <a:gd name="connsiteY3558" fmla="*/ 1903113 h 6367455"/>
                <a:gd name="connsiteX3559" fmla="*/ 4985786 w 6891715"/>
                <a:gd name="connsiteY3559" fmla="*/ 1955808 h 6367455"/>
                <a:gd name="connsiteX3560" fmla="*/ 4994043 w 6891715"/>
                <a:gd name="connsiteY3560" fmla="*/ 1967553 h 6367455"/>
                <a:gd name="connsiteX3561" fmla="*/ 4985151 w 6891715"/>
                <a:gd name="connsiteY3561" fmla="*/ 1984060 h 6367455"/>
                <a:gd name="connsiteX3562" fmla="*/ 4988009 w 6891715"/>
                <a:gd name="connsiteY3562" fmla="*/ 1998028 h 6367455"/>
                <a:gd name="connsiteX3563" fmla="*/ 4976895 w 6891715"/>
                <a:gd name="connsiteY3563" fmla="*/ 1987870 h 6367455"/>
                <a:gd name="connsiteX3564" fmla="*/ 4965780 w 6891715"/>
                <a:gd name="connsiteY3564" fmla="*/ 1999297 h 6367455"/>
                <a:gd name="connsiteX3565" fmla="*/ 4957206 w 6891715"/>
                <a:gd name="connsiteY3565" fmla="*/ 1998028 h 6367455"/>
                <a:gd name="connsiteX3566" fmla="*/ 4946727 w 6891715"/>
                <a:gd name="connsiteY3566" fmla="*/ 1994853 h 6367455"/>
                <a:gd name="connsiteX3567" fmla="*/ 4939423 w 6891715"/>
                <a:gd name="connsiteY3567" fmla="*/ 2005011 h 6367455"/>
                <a:gd name="connsiteX3568" fmla="*/ 4955936 w 6891715"/>
                <a:gd name="connsiteY3568" fmla="*/ 2009455 h 6367455"/>
                <a:gd name="connsiteX3569" fmla="*/ 4958477 w 6891715"/>
                <a:gd name="connsiteY3569" fmla="*/ 2033898 h 6367455"/>
                <a:gd name="connsiteX3570" fmla="*/ 4972131 w 6891715"/>
                <a:gd name="connsiteY3570" fmla="*/ 2042785 h 6367455"/>
                <a:gd name="connsiteX3571" fmla="*/ 4983881 w 6891715"/>
                <a:gd name="connsiteY3571" fmla="*/ 2034851 h 6367455"/>
                <a:gd name="connsiteX3572" fmla="*/ 4997218 w 6891715"/>
                <a:gd name="connsiteY3572" fmla="*/ 2049452 h 6367455"/>
                <a:gd name="connsiteX3573" fmla="*/ 5015319 w 6891715"/>
                <a:gd name="connsiteY3573" fmla="*/ 2044054 h 6367455"/>
                <a:gd name="connsiteX3574" fmla="*/ 5030244 w 6891715"/>
                <a:gd name="connsiteY3574" fmla="*/ 2048499 h 6367455"/>
                <a:gd name="connsiteX3575" fmla="*/ 5025798 w 6891715"/>
                <a:gd name="connsiteY3575" fmla="*/ 2064052 h 6367455"/>
                <a:gd name="connsiteX3576" fmla="*/ 5043581 w 6891715"/>
                <a:gd name="connsiteY3576" fmla="*/ 2102463 h 6367455"/>
                <a:gd name="connsiteX3577" fmla="*/ 5045169 w 6891715"/>
                <a:gd name="connsiteY3577" fmla="*/ 2118018 h 6367455"/>
                <a:gd name="connsiteX3578" fmla="*/ 5040405 w 6891715"/>
                <a:gd name="connsiteY3578" fmla="*/ 2132937 h 6367455"/>
                <a:gd name="connsiteX3579" fmla="*/ 5028974 w 6891715"/>
                <a:gd name="connsiteY3579" fmla="*/ 2133890 h 6367455"/>
                <a:gd name="connsiteX3580" fmla="*/ 5026751 w 6891715"/>
                <a:gd name="connsiteY3580" fmla="*/ 2141191 h 6367455"/>
                <a:gd name="connsiteX3581" fmla="*/ 5018177 w 6891715"/>
                <a:gd name="connsiteY3581" fmla="*/ 2138652 h 6367455"/>
                <a:gd name="connsiteX3582" fmla="*/ 5012143 w 6891715"/>
                <a:gd name="connsiteY3582" fmla="*/ 2125955 h 6367455"/>
                <a:gd name="connsiteX3583" fmla="*/ 5004204 w 6891715"/>
                <a:gd name="connsiteY3583" fmla="*/ 2117065 h 6367455"/>
                <a:gd name="connsiteX3584" fmla="*/ 4996583 w 6891715"/>
                <a:gd name="connsiteY3584" fmla="*/ 2118018 h 6367455"/>
                <a:gd name="connsiteX3585" fmla="*/ 4998488 w 6891715"/>
                <a:gd name="connsiteY3585" fmla="*/ 2132937 h 6367455"/>
                <a:gd name="connsiteX3586" fmla="*/ 5006427 w 6891715"/>
                <a:gd name="connsiteY3586" fmla="*/ 2136113 h 6367455"/>
                <a:gd name="connsiteX3587" fmla="*/ 5004204 w 6891715"/>
                <a:gd name="connsiteY3587" fmla="*/ 2151032 h 6367455"/>
                <a:gd name="connsiteX3588" fmla="*/ 5001981 w 6891715"/>
                <a:gd name="connsiteY3588" fmla="*/ 2160238 h 6367455"/>
                <a:gd name="connsiteX3589" fmla="*/ 5005792 w 6891715"/>
                <a:gd name="connsiteY3589" fmla="*/ 2170080 h 6367455"/>
                <a:gd name="connsiteX3590" fmla="*/ 4995313 w 6891715"/>
                <a:gd name="connsiteY3590" fmla="*/ 2165635 h 6367455"/>
                <a:gd name="connsiteX3591" fmla="*/ 4988009 w 6891715"/>
                <a:gd name="connsiteY3591" fmla="*/ 2158969 h 6367455"/>
                <a:gd name="connsiteX3592" fmla="*/ 4981976 w 6891715"/>
                <a:gd name="connsiteY3592" fmla="*/ 2138652 h 6367455"/>
                <a:gd name="connsiteX3593" fmla="*/ 4976260 w 6891715"/>
                <a:gd name="connsiteY3593" fmla="*/ 2125002 h 6367455"/>
                <a:gd name="connsiteX3594" fmla="*/ 4967051 w 6891715"/>
                <a:gd name="connsiteY3594" fmla="*/ 2115479 h 6367455"/>
                <a:gd name="connsiteX3595" fmla="*/ 4967686 w 6891715"/>
                <a:gd name="connsiteY3595" fmla="*/ 2094209 h 6367455"/>
                <a:gd name="connsiteX3596" fmla="*/ 4958477 w 6891715"/>
                <a:gd name="connsiteY3596" fmla="*/ 2072941 h 6367455"/>
                <a:gd name="connsiteX3597" fmla="*/ 4947362 w 6891715"/>
                <a:gd name="connsiteY3597" fmla="*/ 2050720 h 6367455"/>
                <a:gd name="connsiteX3598" fmla="*/ 4944822 w 6891715"/>
                <a:gd name="connsiteY3598" fmla="*/ 2070402 h 6367455"/>
                <a:gd name="connsiteX3599" fmla="*/ 4943552 w 6891715"/>
                <a:gd name="connsiteY3599" fmla="*/ 2082147 h 6367455"/>
                <a:gd name="connsiteX3600" fmla="*/ 4965145 w 6891715"/>
                <a:gd name="connsiteY3600" fmla="*/ 2104685 h 6367455"/>
                <a:gd name="connsiteX3601" fmla="*/ 4967051 w 6891715"/>
                <a:gd name="connsiteY3601" fmla="*/ 2115479 h 6367455"/>
                <a:gd name="connsiteX3602" fmla="*/ 4967686 w 6891715"/>
                <a:gd name="connsiteY3602" fmla="*/ 2132303 h 6367455"/>
                <a:gd name="connsiteX3603" fmla="*/ 4957206 w 6891715"/>
                <a:gd name="connsiteY3603" fmla="*/ 2125637 h 6367455"/>
                <a:gd name="connsiteX3604" fmla="*/ 4952443 w 6891715"/>
                <a:gd name="connsiteY3604" fmla="*/ 2108495 h 6367455"/>
                <a:gd name="connsiteX3605" fmla="*/ 4940058 w 6891715"/>
                <a:gd name="connsiteY3605" fmla="*/ 2096748 h 6367455"/>
                <a:gd name="connsiteX3606" fmla="*/ 4937518 w 6891715"/>
                <a:gd name="connsiteY3606" fmla="*/ 2110399 h 6367455"/>
                <a:gd name="connsiteX3607" fmla="*/ 4956889 w 6891715"/>
                <a:gd name="connsiteY3607" fmla="*/ 2131033 h 6367455"/>
                <a:gd name="connsiteX3608" fmla="*/ 4965145 w 6891715"/>
                <a:gd name="connsiteY3608" fmla="*/ 2146905 h 6367455"/>
                <a:gd name="connsiteX3609" fmla="*/ 4949267 w 6891715"/>
                <a:gd name="connsiteY3609" fmla="*/ 2143413 h 6367455"/>
                <a:gd name="connsiteX3610" fmla="*/ 4949903 w 6891715"/>
                <a:gd name="connsiteY3610" fmla="*/ 2154842 h 6367455"/>
                <a:gd name="connsiteX3611" fmla="*/ 4963240 w 6891715"/>
                <a:gd name="connsiteY3611" fmla="*/ 2169127 h 6367455"/>
                <a:gd name="connsiteX3612" fmla="*/ 4973402 w 6891715"/>
                <a:gd name="connsiteY3612" fmla="*/ 2196745 h 6367455"/>
                <a:gd name="connsiteX3613" fmla="*/ 4967051 w 6891715"/>
                <a:gd name="connsiteY3613" fmla="*/ 2196428 h 6367455"/>
                <a:gd name="connsiteX3614" fmla="*/ 4953396 w 6891715"/>
                <a:gd name="connsiteY3614" fmla="*/ 2182460 h 6367455"/>
                <a:gd name="connsiteX3615" fmla="*/ 4945457 w 6891715"/>
                <a:gd name="connsiteY3615" fmla="*/ 2181190 h 6367455"/>
                <a:gd name="connsiteX3616" fmla="*/ 4938153 w 6891715"/>
                <a:gd name="connsiteY3616" fmla="*/ 2167222 h 6367455"/>
                <a:gd name="connsiteX3617" fmla="*/ 4928626 w 6891715"/>
                <a:gd name="connsiteY3617" fmla="*/ 2161826 h 6367455"/>
                <a:gd name="connsiteX3618" fmla="*/ 4927356 w 6891715"/>
                <a:gd name="connsiteY3618" fmla="*/ 2180872 h 6367455"/>
                <a:gd name="connsiteX3619" fmla="*/ 4943869 w 6891715"/>
                <a:gd name="connsiteY3619" fmla="*/ 2184364 h 6367455"/>
                <a:gd name="connsiteX3620" fmla="*/ 4950855 w 6891715"/>
                <a:gd name="connsiteY3620" fmla="*/ 2196110 h 6367455"/>
                <a:gd name="connsiteX3621" fmla="*/ 4953713 w 6891715"/>
                <a:gd name="connsiteY3621" fmla="*/ 2212935 h 6367455"/>
                <a:gd name="connsiteX3622" fmla="*/ 4942599 w 6891715"/>
                <a:gd name="connsiteY3622" fmla="*/ 2203094 h 6367455"/>
                <a:gd name="connsiteX3623" fmla="*/ 4937836 w 6891715"/>
                <a:gd name="connsiteY3623" fmla="*/ 2210394 h 6367455"/>
                <a:gd name="connsiteX3624" fmla="*/ 4943234 w 6891715"/>
                <a:gd name="connsiteY3624" fmla="*/ 2216745 h 6367455"/>
                <a:gd name="connsiteX3625" fmla="*/ 4929262 w 6891715"/>
                <a:gd name="connsiteY3625" fmla="*/ 2217696 h 6367455"/>
                <a:gd name="connsiteX3626" fmla="*/ 4928944 w 6891715"/>
                <a:gd name="connsiteY3626" fmla="*/ 2225950 h 6367455"/>
                <a:gd name="connsiteX3627" fmla="*/ 4964510 w 6891715"/>
                <a:gd name="connsiteY3627" fmla="*/ 2254202 h 6367455"/>
                <a:gd name="connsiteX3628" fmla="*/ 5023893 w 6891715"/>
                <a:gd name="connsiteY3628" fmla="*/ 2285313 h 6367455"/>
                <a:gd name="connsiteX3629" fmla="*/ 5039770 w 6891715"/>
                <a:gd name="connsiteY3629" fmla="*/ 2294200 h 6367455"/>
                <a:gd name="connsiteX3630" fmla="*/ 5049297 w 6891715"/>
                <a:gd name="connsiteY3630" fmla="*/ 2332612 h 6367455"/>
                <a:gd name="connsiteX3631" fmla="*/ 5048979 w 6891715"/>
                <a:gd name="connsiteY3631" fmla="*/ 2345945 h 6367455"/>
                <a:gd name="connsiteX3632" fmla="*/ 5039770 w 6891715"/>
                <a:gd name="connsiteY3632" fmla="*/ 2368801 h 6367455"/>
                <a:gd name="connsiteX3633" fmla="*/ 5044851 w 6891715"/>
                <a:gd name="connsiteY3633" fmla="*/ 2386896 h 6367455"/>
                <a:gd name="connsiteX3634" fmla="*/ 5065492 w 6891715"/>
                <a:gd name="connsiteY3634" fmla="*/ 2398325 h 6367455"/>
                <a:gd name="connsiteX3635" fmla="*/ 5096612 w 6891715"/>
                <a:gd name="connsiteY3635" fmla="*/ 2379912 h 6367455"/>
                <a:gd name="connsiteX3636" fmla="*/ 5105822 w 6891715"/>
                <a:gd name="connsiteY3636" fmla="*/ 2353882 h 6367455"/>
                <a:gd name="connsiteX3637" fmla="*/ 5123922 w 6891715"/>
                <a:gd name="connsiteY3637" fmla="*/ 2344994 h 6367455"/>
                <a:gd name="connsiteX3638" fmla="*/ 5134719 w 6891715"/>
                <a:gd name="connsiteY3638" fmla="*/ 2303725 h 6367455"/>
                <a:gd name="connsiteX3639" fmla="*/ 5125510 w 6891715"/>
                <a:gd name="connsiteY3639" fmla="*/ 2289122 h 6367455"/>
                <a:gd name="connsiteX3640" fmla="*/ 5135037 w 6891715"/>
                <a:gd name="connsiteY3640" fmla="*/ 2287218 h 6367455"/>
                <a:gd name="connsiteX3641" fmla="*/ 5136307 w 6891715"/>
                <a:gd name="connsiteY3641" fmla="*/ 2275472 h 6367455"/>
                <a:gd name="connsiteX3642" fmla="*/ 5108362 w 6891715"/>
                <a:gd name="connsiteY3642" fmla="*/ 2253568 h 6367455"/>
                <a:gd name="connsiteX3643" fmla="*/ 5102011 w 6891715"/>
                <a:gd name="connsiteY3643" fmla="*/ 2215792 h 6367455"/>
                <a:gd name="connsiteX3644" fmla="*/ 5089626 w 6891715"/>
                <a:gd name="connsiteY3644" fmla="*/ 2202777 h 6367455"/>
                <a:gd name="connsiteX3645" fmla="*/ 5053743 w 6891715"/>
                <a:gd name="connsiteY3645" fmla="*/ 2169127 h 6367455"/>
                <a:gd name="connsiteX3646" fmla="*/ 5050885 w 6891715"/>
                <a:gd name="connsiteY3646" fmla="*/ 2151985 h 6367455"/>
                <a:gd name="connsiteX3647" fmla="*/ 5054378 w 6891715"/>
                <a:gd name="connsiteY3647" fmla="*/ 2136430 h 6367455"/>
                <a:gd name="connsiteX3648" fmla="*/ 5063269 w 6891715"/>
                <a:gd name="connsiteY3648" fmla="*/ 2119922 h 6367455"/>
                <a:gd name="connsiteX3649" fmla="*/ 5062317 w 6891715"/>
                <a:gd name="connsiteY3649" fmla="*/ 2108177 h 6367455"/>
                <a:gd name="connsiteX3650" fmla="*/ 5053108 w 6891715"/>
                <a:gd name="connsiteY3650" fmla="*/ 2100558 h 6367455"/>
                <a:gd name="connsiteX3651" fmla="*/ 5054378 w 6891715"/>
                <a:gd name="connsiteY3651" fmla="*/ 2089131 h 6367455"/>
                <a:gd name="connsiteX3652" fmla="*/ 5061046 w 6891715"/>
                <a:gd name="connsiteY3652" fmla="*/ 2078655 h 6367455"/>
                <a:gd name="connsiteX3653" fmla="*/ 5058506 w 6891715"/>
                <a:gd name="connsiteY3653" fmla="*/ 2054530 h 6367455"/>
                <a:gd name="connsiteX3654" fmla="*/ 5041993 w 6891715"/>
                <a:gd name="connsiteY3654" fmla="*/ 2037070 h 6367455"/>
                <a:gd name="connsiteX3655" fmla="*/ 5029291 w 6891715"/>
                <a:gd name="connsiteY3655" fmla="*/ 2038023 h 6367455"/>
                <a:gd name="connsiteX3656" fmla="*/ 5023575 w 6891715"/>
                <a:gd name="connsiteY3656" fmla="*/ 2023105 h 6367455"/>
                <a:gd name="connsiteX3657" fmla="*/ 5007697 w 6891715"/>
                <a:gd name="connsiteY3657" fmla="*/ 2018344 h 6367455"/>
                <a:gd name="connsiteX3658" fmla="*/ 4999123 w 6891715"/>
                <a:gd name="connsiteY3658" fmla="*/ 2020248 h 6367455"/>
                <a:gd name="connsiteX3659" fmla="*/ 4983246 w 6891715"/>
                <a:gd name="connsiteY3659" fmla="*/ 2015487 h 6367455"/>
                <a:gd name="connsiteX3660" fmla="*/ 4982611 w 6891715"/>
                <a:gd name="connsiteY3660" fmla="*/ 2008186 h 6367455"/>
                <a:gd name="connsiteX3661" fmla="*/ 4988009 w 6891715"/>
                <a:gd name="connsiteY3661" fmla="*/ 1998028 h 6367455"/>
                <a:gd name="connsiteX3662" fmla="*/ 5000076 w 6891715"/>
                <a:gd name="connsiteY3662" fmla="*/ 1981203 h 6367455"/>
                <a:gd name="connsiteX3663" fmla="*/ 4994043 w 6891715"/>
                <a:gd name="connsiteY3663" fmla="*/ 1967553 h 6367455"/>
                <a:gd name="connsiteX3664" fmla="*/ 5002617 w 6891715"/>
                <a:gd name="connsiteY3664" fmla="*/ 1951682 h 6367455"/>
                <a:gd name="connsiteX3665" fmla="*/ 4999123 w 6891715"/>
                <a:gd name="connsiteY3665" fmla="*/ 1929461 h 6367455"/>
                <a:gd name="connsiteX3666" fmla="*/ 4995630 w 6891715"/>
                <a:gd name="connsiteY3666" fmla="*/ 1894542 h 6367455"/>
                <a:gd name="connsiteX3667" fmla="*/ 5009285 w 6891715"/>
                <a:gd name="connsiteY3667" fmla="*/ 1902161 h 6367455"/>
                <a:gd name="connsiteX3668" fmla="*/ 5047709 w 6891715"/>
                <a:gd name="connsiteY3668" fmla="*/ 1893273 h 6367455"/>
                <a:gd name="connsiteX3669" fmla="*/ 5039135 w 6891715"/>
                <a:gd name="connsiteY3669" fmla="*/ 1881527 h 6367455"/>
                <a:gd name="connsiteX3670" fmla="*/ 5005157 w 6891715"/>
                <a:gd name="connsiteY3670" fmla="*/ 1876766 h 6367455"/>
                <a:gd name="connsiteX3671" fmla="*/ 5002617 w 6891715"/>
                <a:gd name="connsiteY3671" fmla="*/ 1850418 h 6367455"/>
                <a:gd name="connsiteX3672" fmla="*/ 4992137 w 6891715"/>
                <a:gd name="connsiteY3672" fmla="*/ 1848195 h 6367455"/>
                <a:gd name="connsiteX3673" fmla="*/ 4983563 w 6891715"/>
                <a:gd name="connsiteY3673" fmla="*/ 1833911 h 6367455"/>
                <a:gd name="connsiteX3674" fmla="*/ 4946092 w 6891715"/>
                <a:gd name="connsiteY3674" fmla="*/ 1793913 h 6367455"/>
                <a:gd name="connsiteX3675" fmla="*/ 4935295 w 6891715"/>
                <a:gd name="connsiteY3675" fmla="*/ 1787882 h 6367455"/>
                <a:gd name="connsiteX3676" fmla="*/ 4931167 w 6891715"/>
                <a:gd name="connsiteY3676" fmla="*/ 1776771 h 6367455"/>
                <a:gd name="connsiteX3677" fmla="*/ 4927674 w 6891715"/>
                <a:gd name="connsiteY3677" fmla="*/ 1736774 h 6367455"/>
                <a:gd name="connsiteX3678" fmla="*/ 4952125 w 6891715"/>
                <a:gd name="connsiteY3678" fmla="*/ 1676460 h 6367455"/>
                <a:gd name="connsiteX3679" fmla="*/ 4991820 w 6891715"/>
                <a:gd name="connsiteY3679" fmla="*/ 1677730 h 6367455"/>
                <a:gd name="connsiteX3680" fmla="*/ 4996901 w 6891715"/>
                <a:gd name="connsiteY3680" fmla="*/ 1692332 h 6367455"/>
                <a:gd name="connsiteX3681" fmla="*/ 5009603 w 6891715"/>
                <a:gd name="connsiteY3681" fmla="*/ 1701855 h 6367455"/>
                <a:gd name="connsiteX3682" fmla="*/ 5029926 w 6891715"/>
                <a:gd name="connsiteY3682" fmla="*/ 1718680 h 6367455"/>
                <a:gd name="connsiteX3683" fmla="*/ 5046757 w 6891715"/>
                <a:gd name="connsiteY3683" fmla="*/ 1713283 h 6367455"/>
                <a:gd name="connsiteX3684" fmla="*/ 5056283 w 6891715"/>
                <a:gd name="connsiteY3684" fmla="*/ 1697411 h 6367455"/>
                <a:gd name="connsiteX3685" fmla="*/ 5071208 w 6891715"/>
                <a:gd name="connsiteY3685" fmla="*/ 1709791 h 6367455"/>
                <a:gd name="connsiteX3686" fmla="*/ 5083910 w 6891715"/>
                <a:gd name="connsiteY3686" fmla="*/ 1736774 h 6367455"/>
                <a:gd name="connsiteX3687" fmla="*/ 5105504 w 6891715"/>
                <a:gd name="connsiteY3687" fmla="*/ 1744075 h 6367455"/>
                <a:gd name="connsiteX3688" fmla="*/ 5111855 w 6891715"/>
                <a:gd name="connsiteY3688" fmla="*/ 1778041 h 6367455"/>
                <a:gd name="connsiteX3689" fmla="*/ 5136307 w 6891715"/>
                <a:gd name="connsiteY3689" fmla="*/ 1784072 h 6367455"/>
                <a:gd name="connsiteX3690" fmla="*/ 5148056 w 6891715"/>
                <a:gd name="connsiteY3690" fmla="*/ 1794230 h 6367455"/>
                <a:gd name="connsiteX3691" fmla="*/ 5180129 w 6891715"/>
                <a:gd name="connsiteY3691" fmla="*/ 1806611 h 6367455"/>
                <a:gd name="connsiteX3692" fmla="*/ 5208709 w 6891715"/>
                <a:gd name="connsiteY3692" fmla="*/ 1806293 h 6367455"/>
                <a:gd name="connsiteX3693" fmla="*/ 5222364 w 6891715"/>
                <a:gd name="connsiteY3693" fmla="*/ 1819944 h 6367455"/>
                <a:gd name="connsiteX3694" fmla="*/ 5236019 w 6891715"/>
                <a:gd name="connsiteY3694" fmla="*/ 1815817 h 6367455"/>
                <a:gd name="connsiteX3695" fmla="*/ 5246815 w 6891715"/>
                <a:gd name="connsiteY3695" fmla="*/ 1797723 h 6367455"/>
                <a:gd name="connsiteX3696" fmla="*/ 5282381 w 6891715"/>
                <a:gd name="connsiteY3696" fmla="*/ 1793278 h 6367455"/>
                <a:gd name="connsiteX3697" fmla="*/ 5296671 w 6891715"/>
                <a:gd name="connsiteY3697" fmla="*/ 1809785 h 6367455"/>
                <a:gd name="connsiteX3698" fmla="*/ 5313184 w 6891715"/>
                <a:gd name="connsiteY3698" fmla="*/ 1798040 h 6367455"/>
                <a:gd name="connsiteX3699" fmla="*/ 5292226 w 6891715"/>
                <a:gd name="connsiteY3699" fmla="*/ 1784707 h 6367455"/>
                <a:gd name="connsiteX3700" fmla="*/ 5274760 w 6891715"/>
                <a:gd name="connsiteY3700" fmla="*/ 1738361 h 6367455"/>
                <a:gd name="connsiteX3701" fmla="*/ 5283969 w 6891715"/>
                <a:gd name="connsiteY3701" fmla="*/ 1720267 h 6367455"/>
                <a:gd name="connsiteX3702" fmla="*/ 5266821 w 6891715"/>
                <a:gd name="connsiteY3702" fmla="*/ 1700585 h 6367455"/>
                <a:gd name="connsiteX3703" fmla="*/ 5264598 w 6891715"/>
                <a:gd name="connsiteY3703" fmla="*/ 1678682 h 6367455"/>
                <a:gd name="connsiteX3704" fmla="*/ 5249038 w 6891715"/>
                <a:gd name="connsiteY3704" fmla="*/ 1678682 h 6367455"/>
                <a:gd name="connsiteX3705" fmla="*/ 5216013 w 6891715"/>
                <a:gd name="connsiteY3705" fmla="*/ 1694871 h 6367455"/>
                <a:gd name="connsiteX3706" fmla="*/ 5195689 w 6891715"/>
                <a:gd name="connsiteY3706" fmla="*/ 1687253 h 6367455"/>
                <a:gd name="connsiteX3707" fmla="*/ 5162346 w 6891715"/>
                <a:gd name="connsiteY3707" fmla="*/ 1627892 h 6367455"/>
                <a:gd name="connsiteX3708" fmla="*/ 5139482 w 6891715"/>
                <a:gd name="connsiteY3708" fmla="*/ 1617734 h 6367455"/>
                <a:gd name="connsiteX3709" fmla="*/ 5136307 w 6891715"/>
                <a:gd name="connsiteY3709" fmla="*/ 1584085 h 6367455"/>
                <a:gd name="connsiteX3710" fmla="*/ 5167745 w 6891715"/>
                <a:gd name="connsiteY3710" fmla="*/ 1561229 h 6367455"/>
                <a:gd name="connsiteX3711" fmla="*/ 5170920 w 6891715"/>
                <a:gd name="connsiteY3711" fmla="*/ 1527581 h 6367455"/>
                <a:gd name="connsiteX3712" fmla="*/ 5189021 w 6891715"/>
                <a:gd name="connsiteY3712" fmla="*/ 1518057 h 6367455"/>
                <a:gd name="connsiteX3713" fmla="*/ 5249673 w 6891715"/>
                <a:gd name="connsiteY3713" fmla="*/ 1546944 h 6367455"/>
                <a:gd name="connsiteX3714" fmla="*/ 5252214 w 6891715"/>
                <a:gd name="connsiteY3714" fmla="*/ 1563769 h 6367455"/>
                <a:gd name="connsiteX3715" fmla="*/ 5266821 w 6891715"/>
                <a:gd name="connsiteY3715" fmla="*/ 1584402 h 6367455"/>
                <a:gd name="connsiteX3716" fmla="*/ 5281746 w 6891715"/>
                <a:gd name="connsiteY3716" fmla="*/ 1579323 h 6367455"/>
                <a:gd name="connsiteX3717" fmla="*/ 5310326 w 6891715"/>
                <a:gd name="connsiteY3717" fmla="*/ 1590434 h 6367455"/>
                <a:gd name="connsiteX3718" fmla="*/ 5314772 w 6891715"/>
                <a:gd name="connsiteY3718" fmla="*/ 1601227 h 6367455"/>
                <a:gd name="connsiteX3719" fmla="*/ 5280794 w 6891715"/>
                <a:gd name="connsiteY3719" fmla="*/ 1607893 h 6367455"/>
                <a:gd name="connsiteX3720" fmla="*/ 5286510 w 6891715"/>
                <a:gd name="connsiteY3720" fmla="*/ 1619003 h 6367455"/>
                <a:gd name="connsiteX3721" fmla="*/ 5284287 w 6891715"/>
                <a:gd name="connsiteY3721" fmla="*/ 1632971 h 6367455"/>
                <a:gd name="connsiteX3722" fmla="*/ 5296036 w 6891715"/>
                <a:gd name="connsiteY3722" fmla="*/ 1632971 h 6367455"/>
                <a:gd name="connsiteX3723" fmla="*/ 5308421 w 6891715"/>
                <a:gd name="connsiteY3723" fmla="*/ 1613924 h 6367455"/>
                <a:gd name="connsiteX3724" fmla="*/ 5325251 w 6891715"/>
                <a:gd name="connsiteY3724" fmla="*/ 1609163 h 6367455"/>
                <a:gd name="connsiteX3725" fmla="*/ 5326521 w 6891715"/>
                <a:gd name="connsiteY3725" fmla="*/ 1595830 h 6367455"/>
                <a:gd name="connsiteX3726" fmla="*/ 5336048 w 6891715"/>
                <a:gd name="connsiteY3726" fmla="*/ 1605988 h 6367455"/>
                <a:gd name="connsiteX3727" fmla="*/ 5363675 w 6891715"/>
                <a:gd name="connsiteY3727" fmla="*/ 1608845 h 6367455"/>
                <a:gd name="connsiteX3728" fmla="*/ 5398606 w 6891715"/>
                <a:gd name="connsiteY3728" fmla="*/ 1632971 h 6367455"/>
                <a:gd name="connsiteX3729" fmla="*/ 5415437 w 6891715"/>
                <a:gd name="connsiteY3729" fmla="*/ 1632971 h 6367455"/>
                <a:gd name="connsiteX3730" fmla="*/ 5434807 w 6891715"/>
                <a:gd name="connsiteY3730" fmla="*/ 1646303 h 6367455"/>
                <a:gd name="connsiteX3731" fmla="*/ 5449415 w 6891715"/>
                <a:gd name="connsiteY3731" fmla="*/ 1645351 h 6367455"/>
                <a:gd name="connsiteX3732" fmla="*/ 5457036 w 6891715"/>
                <a:gd name="connsiteY3732" fmla="*/ 1630431 h 6367455"/>
                <a:gd name="connsiteX3733" fmla="*/ 5479265 w 6891715"/>
                <a:gd name="connsiteY3733" fmla="*/ 1650112 h 6367455"/>
                <a:gd name="connsiteX3734" fmla="*/ 5532296 w 6891715"/>
                <a:gd name="connsiteY3734" fmla="*/ 1657096 h 6367455"/>
                <a:gd name="connsiteX3735" fmla="*/ 5561829 w 6891715"/>
                <a:gd name="connsiteY3735" fmla="*/ 1686618 h 6367455"/>
                <a:gd name="connsiteX3736" fmla="*/ 5580247 w 6891715"/>
                <a:gd name="connsiteY3736" fmla="*/ 1706299 h 6367455"/>
                <a:gd name="connsiteX3737" fmla="*/ 5605016 w 6891715"/>
                <a:gd name="connsiteY3737" fmla="*/ 1717410 h 6367455"/>
                <a:gd name="connsiteX3738" fmla="*/ 5625975 w 6891715"/>
                <a:gd name="connsiteY3738" fmla="*/ 1744710 h 6367455"/>
                <a:gd name="connsiteX3739" fmla="*/ 5623117 w 6891715"/>
                <a:gd name="connsiteY3739" fmla="*/ 1777089 h 6367455"/>
                <a:gd name="connsiteX3740" fmla="*/ 5640265 w 6891715"/>
                <a:gd name="connsiteY3740" fmla="*/ 1768836 h 6367455"/>
                <a:gd name="connsiteX3741" fmla="*/ 5644075 w 6891715"/>
                <a:gd name="connsiteY3741" fmla="*/ 1753915 h 6367455"/>
                <a:gd name="connsiteX3742" fmla="*/ 5659000 w 6891715"/>
                <a:gd name="connsiteY3742" fmla="*/ 1752963 h 6367455"/>
                <a:gd name="connsiteX3743" fmla="*/ 5658683 w 6891715"/>
                <a:gd name="connsiteY3743" fmla="*/ 1700268 h 6367455"/>
                <a:gd name="connsiteX3744" fmla="*/ 5642805 w 6891715"/>
                <a:gd name="connsiteY3744" fmla="*/ 1692967 h 6367455"/>
                <a:gd name="connsiteX3745" fmla="*/ 5625657 w 6891715"/>
                <a:gd name="connsiteY3745" fmla="*/ 1702490 h 6367455"/>
                <a:gd name="connsiteX3746" fmla="*/ 5612955 w 6891715"/>
                <a:gd name="connsiteY3746" fmla="*/ 1698364 h 6367455"/>
                <a:gd name="connsiteX3747" fmla="*/ 5586598 w 6891715"/>
                <a:gd name="connsiteY3747" fmla="*/ 1681856 h 6367455"/>
                <a:gd name="connsiteX3748" fmla="*/ 5563099 w 6891715"/>
                <a:gd name="connsiteY3748" fmla="*/ 1673603 h 6367455"/>
                <a:gd name="connsiteX3749" fmla="*/ 5536107 w 6891715"/>
                <a:gd name="connsiteY3749" fmla="*/ 1639954 h 6367455"/>
                <a:gd name="connsiteX3750" fmla="*/ 5533884 w 6891715"/>
                <a:gd name="connsiteY3750" fmla="*/ 1614877 h 6367455"/>
                <a:gd name="connsiteX3751" fmla="*/ 5525310 w 6891715"/>
                <a:gd name="connsiteY3751" fmla="*/ 1606306 h 6367455"/>
                <a:gd name="connsiteX3752" fmla="*/ 5520864 w 6891715"/>
                <a:gd name="connsiteY3752" fmla="*/ 1587577 h 6367455"/>
                <a:gd name="connsiteX3753" fmla="*/ 5506892 w 6891715"/>
                <a:gd name="connsiteY3753" fmla="*/ 1553928 h 6367455"/>
                <a:gd name="connsiteX3754" fmla="*/ 5487839 w 6891715"/>
                <a:gd name="connsiteY3754" fmla="*/ 1548849 h 6367455"/>
                <a:gd name="connsiteX3755" fmla="*/ 5479265 w 6891715"/>
                <a:gd name="connsiteY3755" fmla="*/ 1536469 h 6367455"/>
                <a:gd name="connsiteX3756" fmla="*/ 5447510 w 6891715"/>
                <a:gd name="connsiteY3756" fmla="*/ 1422825 h 6367455"/>
                <a:gd name="connsiteX3757" fmla="*/ 5517689 w 6891715"/>
                <a:gd name="connsiteY3757" fmla="*/ 1368543 h 6367455"/>
                <a:gd name="connsiteX3758" fmla="*/ 5523087 w 6891715"/>
                <a:gd name="connsiteY3758" fmla="*/ 1350766 h 6367455"/>
                <a:gd name="connsiteX3759" fmla="*/ 5550397 w 6891715"/>
                <a:gd name="connsiteY3759" fmla="*/ 1326958 h 6367455"/>
                <a:gd name="connsiteX3760" fmla="*/ 5594537 w 6891715"/>
                <a:gd name="connsiteY3760" fmla="*/ 1318070 h 6367455"/>
                <a:gd name="connsiteX3761" fmla="*/ 5668209 w 6891715"/>
                <a:gd name="connsiteY3761" fmla="*/ 1243789 h 6367455"/>
                <a:gd name="connsiteX3762" fmla="*/ 5664081 w 6891715"/>
                <a:gd name="connsiteY3762" fmla="*/ 1233314 h 6367455"/>
                <a:gd name="connsiteX3763" fmla="*/ 5682817 w 6891715"/>
                <a:gd name="connsiteY3763" fmla="*/ 1223790 h 6367455"/>
                <a:gd name="connsiteX3764" fmla="*/ 5685992 w 6891715"/>
                <a:gd name="connsiteY3764" fmla="*/ 1203474 h 6367455"/>
                <a:gd name="connsiteX3765" fmla="*/ 5706633 w 6891715"/>
                <a:gd name="connsiteY3765" fmla="*/ 1206649 h 6367455"/>
                <a:gd name="connsiteX3766" fmla="*/ 5719971 w 6891715"/>
                <a:gd name="connsiteY3766" fmla="*/ 1231726 h 6367455"/>
                <a:gd name="connsiteX3767" fmla="*/ 5752361 w 6891715"/>
                <a:gd name="connsiteY3767" fmla="*/ 1223156 h 6367455"/>
                <a:gd name="connsiteX3768" fmla="*/ 5769827 w 6891715"/>
                <a:gd name="connsiteY3768" fmla="*/ 1239662 h 6367455"/>
                <a:gd name="connsiteX3769" fmla="*/ 5782211 w 6891715"/>
                <a:gd name="connsiteY3769" fmla="*/ 1231092 h 6367455"/>
                <a:gd name="connsiteX3770" fmla="*/ 5791103 w 6891715"/>
                <a:gd name="connsiteY3770" fmla="*/ 1248233 h 6367455"/>
                <a:gd name="connsiteX3771" fmla="*/ 5821906 w 6891715"/>
                <a:gd name="connsiteY3771" fmla="*/ 1271724 h 6367455"/>
                <a:gd name="connsiteX3772" fmla="*/ 5786975 w 6891715"/>
                <a:gd name="connsiteY3772" fmla="*/ 1286961 h 6367455"/>
                <a:gd name="connsiteX3773" fmla="*/ 5791738 w 6891715"/>
                <a:gd name="connsiteY3773" fmla="*/ 1317435 h 6367455"/>
                <a:gd name="connsiteX3774" fmla="*/ 5799994 w 6891715"/>
                <a:gd name="connsiteY3774" fmla="*/ 1301563 h 6367455"/>
                <a:gd name="connsiteX3775" fmla="*/ 5830162 w 6891715"/>
                <a:gd name="connsiteY3775" fmla="*/ 1286644 h 6367455"/>
                <a:gd name="connsiteX3776" fmla="*/ 5851756 w 6891715"/>
                <a:gd name="connsiteY3776" fmla="*/ 1302198 h 6367455"/>
                <a:gd name="connsiteX3777" fmla="*/ 5844452 w 6891715"/>
                <a:gd name="connsiteY3777" fmla="*/ 1320292 h 6367455"/>
                <a:gd name="connsiteX3778" fmla="*/ 5862870 w 6891715"/>
                <a:gd name="connsiteY3778" fmla="*/ 1361242 h 6367455"/>
                <a:gd name="connsiteX3779" fmla="*/ 5894943 w 6891715"/>
                <a:gd name="connsiteY3779" fmla="*/ 1415842 h 6367455"/>
                <a:gd name="connsiteX3780" fmla="*/ 5903517 w 6891715"/>
                <a:gd name="connsiteY3780" fmla="*/ 1406319 h 6367455"/>
                <a:gd name="connsiteX3781" fmla="*/ 5872397 w 6891715"/>
                <a:gd name="connsiteY3781" fmla="*/ 1365051 h 6367455"/>
                <a:gd name="connsiteX3782" fmla="*/ 5876842 w 6891715"/>
                <a:gd name="connsiteY3782" fmla="*/ 1291723 h 6367455"/>
                <a:gd name="connsiteX3783" fmla="*/ 5860965 w 6891715"/>
                <a:gd name="connsiteY3783" fmla="*/ 1271406 h 6367455"/>
                <a:gd name="connsiteX3784" fmla="*/ 5870174 w 6891715"/>
                <a:gd name="connsiteY3784" fmla="*/ 1250455 h 6367455"/>
                <a:gd name="connsiteX3785" fmla="*/ 5882558 w 6891715"/>
                <a:gd name="connsiteY3785" fmla="*/ 1205061 h 6367455"/>
                <a:gd name="connsiteX3786" fmla="*/ 5897166 w 6891715"/>
                <a:gd name="connsiteY3786" fmla="*/ 1192364 h 6367455"/>
                <a:gd name="connsiteX3787" fmla="*/ 5902882 w 6891715"/>
                <a:gd name="connsiteY3787" fmla="*/ 1094274 h 6367455"/>
                <a:gd name="connsiteX3788" fmla="*/ 5870491 w 6891715"/>
                <a:gd name="connsiteY3788" fmla="*/ 1042849 h 6367455"/>
                <a:gd name="connsiteX3789" fmla="*/ 5859059 w 6891715"/>
                <a:gd name="connsiteY3789" fmla="*/ 1052689 h 6367455"/>
                <a:gd name="connsiteX3790" fmla="*/ 5833337 w 6891715"/>
                <a:gd name="connsiteY3790" fmla="*/ 1047610 h 6367455"/>
                <a:gd name="connsiteX3791" fmla="*/ 5835878 w 6891715"/>
                <a:gd name="connsiteY3791" fmla="*/ 979042 h 6367455"/>
                <a:gd name="connsiteX3792" fmla="*/ 5853067 w 6891715"/>
                <a:gd name="connsiteY3792" fmla="*/ 949041 h 6367455"/>
                <a:gd name="connsiteX3793" fmla="*/ 6060620 w 6891715"/>
                <a:gd name="connsiteY3793" fmla="*/ 1177406 h 6367455"/>
                <a:gd name="connsiteX3794" fmla="*/ 6891715 w 6891715"/>
                <a:gd name="connsiteY3794" fmla="*/ 3492496 h 6367455"/>
                <a:gd name="connsiteX3795" fmla="*/ 6728088 w 6891715"/>
                <a:gd name="connsiteY3795" fmla="*/ 4574786 h 6367455"/>
                <a:gd name="connsiteX3796" fmla="*/ 6699847 w 6891715"/>
                <a:gd name="connsiteY3796" fmla="*/ 4651948 h 6367455"/>
                <a:gd name="connsiteX3797" fmla="*/ 6676768 w 6891715"/>
                <a:gd name="connsiteY3797" fmla="*/ 4648009 h 6367455"/>
                <a:gd name="connsiteX3798" fmla="*/ 6661525 w 6891715"/>
                <a:gd name="connsiteY3798" fmla="*/ 4656897 h 6367455"/>
                <a:gd name="connsiteX3799" fmla="*/ 6642472 w 6891715"/>
                <a:gd name="connsiteY3799" fmla="*/ 4667056 h 6367455"/>
                <a:gd name="connsiteX3800" fmla="*/ 6630405 w 6891715"/>
                <a:gd name="connsiteY3800" fmla="*/ 4672135 h 6367455"/>
                <a:gd name="connsiteX3801" fmla="*/ 6623101 w 6891715"/>
                <a:gd name="connsiteY3801" fmla="*/ 4666421 h 6367455"/>
                <a:gd name="connsiteX3802" fmla="*/ 6612622 w 6891715"/>
                <a:gd name="connsiteY3802" fmla="*/ 4665151 h 6367455"/>
                <a:gd name="connsiteX3803" fmla="*/ 6615162 w 6891715"/>
                <a:gd name="connsiteY3803" fmla="*/ 4650548 h 6367455"/>
                <a:gd name="connsiteX3804" fmla="*/ 6607541 w 6891715"/>
                <a:gd name="connsiteY3804" fmla="*/ 4646104 h 6367455"/>
                <a:gd name="connsiteX3805" fmla="*/ 6593251 w 6891715"/>
                <a:gd name="connsiteY3805" fmla="*/ 4644517 h 6367455"/>
                <a:gd name="connsiteX3806" fmla="*/ 6562448 w 6891715"/>
                <a:gd name="connsiteY3806" fmla="*/ 4645787 h 6367455"/>
                <a:gd name="connsiteX3807" fmla="*/ 6541172 w 6891715"/>
                <a:gd name="connsiteY3807" fmla="*/ 4642295 h 6367455"/>
                <a:gd name="connsiteX3808" fmla="*/ 6527200 w 6891715"/>
                <a:gd name="connsiteY3808" fmla="*/ 4650548 h 6367455"/>
                <a:gd name="connsiteX3809" fmla="*/ 6501161 w 6891715"/>
                <a:gd name="connsiteY3809" fmla="*/ 4671818 h 6367455"/>
                <a:gd name="connsiteX3810" fmla="*/ 6482743 w 6891715"/>
                <a:gd name="connsiteY3810" fmla="*/ 4687373 h 6367455"/>
                <a:gd name="connsiteX3811" fmla="*/ 6482425 w 6891715"/>
                <a:gd name="connsiteY3811" fmla="*/ 4699753 h 6367455"/>
                <a:gd name="connsiteX3812" fmla="*/ 6465277 w 6891715"/>
                <a:gd name="connsiteY3812" fmla="*/ 4709912 h 6367455"/>
                <a:gd name="connsiteX3813" fmla="*/ 6458926 w 6891715"/>
                <a:gd name="connsiteY3813" fmla="*/ 4706737 h 6367455"/>
                <a:gd name="connsiteX3814" fmla="*/ 6448447 w 6891715"/>
                <a:gd name="connsiteY3814" fmla="*/ 4706420 h 6367455"/>
                <a:gd name="connsiteX3815" fmla="*/ 6438920 w 6891715"/>
                <a:gd name="connsiteY3815" fmla="*/ 4710229 h 6367455"/>
                <a:gd name="connsiteX3816" fmla="*/ 6430346 w 6891715"/>
                <a:gd name="connsiteY3816" fmla="*/ 4707689 h 6367455"/>
                <a:gd name="connsiteX3817" fmla="*/ 6405895 w 6891715"/>
                <a:gd name="connsiteY3817" fmla="*/ 4713403 h 6367455"/>
                <a:gd name="connsiteX3818" fmla="*/ 6398591 w 6891715"/>
                <a:gd name="connsiteY3818" fmla="*/ 4710229 h 6367455"/>
                <a:gd name="connsiteX3819" fmla="*/ 6382714 w 6891715"/>
                <a:gd name="connsiteY3819" fmla="*/ 4715308 h 6367455"/>
                <a:gd name="connsiteX3820" fmla="*/ 6364296 w 6891715"/>
                <a:gd name="connsiteY3820" fmla="*/ 4728324 h 6367455"/>
                <a:gd name="connsiteX3821" fmla="*/ 6358897 w 6891715"/>
                <a:gd name="connsiteY3821" fmla="*/ 4725149 h 6367455"/>
                <a:gd name="connsiteX3822" fmla="*/ 6348418 w 6891715"/>
                <a:gd name="connsiteY3822" fmla="*/ 4731181 h 6367455"/>
                <a:gd name="connsiteX3823" fmla="*/ 6361755 w 6891715"/>
                <a:gd name="connsiteY3823" fmla="*/ 4741022 h 6367455"/>
                <a:gd name="connsiteX3824" fmla="*/ 6358580 w 6891715"/>
                <a:gd name="connsiteY3824" fmla="*/ 4749275 h 6367455"/>
                <a:gd name="connsiteX3825" fmla="*/ 6347783 w 6891715"/>
                <a:gd name="connsiteY3825" fmla="*/ 4740704 h 6367455"/>
                <a:gd name="connsiteX3826" fmla="*/ 6342702 w 6891715"/>
                <a:gd name="connsiteY3826" fmla="*/ 4740387 h 6367455"/>
                <a:gd name="connsiteX3827" fmla="*/ 6347783 w 6891715"/>
                <a:gd name="connsiteY3827" fmla="*/ 4750863 h 6367455"/>
                <a:gd name="connsiteX3828" fmla="*/ 6348711 w 6891715"/>
                <a:gd name="connsiteY3828" fmla="*/ 4763242 h 6367455"/>
                <a:gd name="connsiteX3829" fmla="*/ 6348727 w 6891715"/>
                <a:gd name="connsiteY3829" fmla="*/ 4763250 h 6367455"/>
                <a:gd name="connsiteX3830" fmla="*/ 6348713 w 6891715"/>
                <a:gd name="connsiteY3830" fmla="*/ 4763266 h 6367455"/>
                <a:gd name="connsiteX3831" fmla="*/ 6348735 w 6891715"/>
                <a:gd name="connsiteY3831" fmla="*/ 4763561 h 6367455"/>
                <a:gd name="connsiteX3832" fmla="*/ 6348545 w 6891715"/>
                <a:gd name="connsiteY3832" fmla="*/ 4763458 h 6367455"/>
                <a:gd name="connsiteX3833" fmla="*/ 6342059 w 6891715"/>
                <a:gd name="connsiteY3833" fmla="*/ 4770869 h 6367455"/>
                <a:gd name="connsiteX3834" fmla="*/ 6330309 w 6891715"/>
                <a:gd name="connsiteY3834" fmla="*/ 4769282 h 6367455"/>
                <a:gd name="connsiteX3835" fmla="*/ 6323958 w 6891715"/>
                <a:gd name="connsiteY3835" fmla="*/ 4777535 h 6367455"/>
                <a:gd name="connsiteX3836" fmla="*/ 6316337 w 6891715"/>
                <a:gd name="connsiteY3836" fmla="*/ 4778488 h 6367455"/>
                <a:gd name="connsiteX3837" fmla="*/ 6317925 w 6891715"/>
                <a:gd name="connsiteY3837" fmla="*/ 4768964 h 6367455"/>
                <a:gd name="connsiteX3838" fmla="*/ 6305858 w 6891715"/>
                <a:gd name="connsiteY3838" fmla="*/ 4774043 h 6367455"/>
                <a:gd name="connsiteX3839" fmla="*/ 6301094 w 6891715"/>
                <a:gd name="connsiteY3839" fmla="*/ 4786424 h 6367455"/>
                <a:gd name="connsiteX3840" fmla="*/ 6296013 w 6891715"/>
                <a:gd name="connsiteY3840" fmla="*/ 4788328 h 6367455"/>
                <a:gd name="connsiteX3841" fmla="*/ 6299189 w 6891715"/>
                <a:gd name="connsiteY3841" fmla="*/ 4797852 h 6367455"/>
                <a:gd name="connsiteX3842" fmla="*/ 6295696 w 6891715"/>
                <a:gd name="connsiteY3842" fmla="*/ 4809597 h 6367455"/>
                <a:gd name="connsiteX3843" fmla="*/ 6283946 w 6891715"/>
                <a:gd name="connsiteY3843" fmla="*/ 4807057 h 6367455"/>
                <a:gd name="connsiteX3844" fmla="*/ 6280771 w 6891715"/>
                <a:gd name="connsiteY3844" fmla="*/ 4811184 h 6367455"/>
                <a:gd name="connsiteX3845" fmla="*/ 6283629 w 6891715"/>
                <a:gd name="connsiteY3845" fmla="*/ 4820707 h 6367455"/>
                <a:gd name="connsiteX3846" fmla="*/ 6276008 w 6891715"/>
                <a:gd name="connsiteY3846" fmla="*/ 4824834 h 6367455"/>
                <a:gd name="connsiteX3847" fmla="*/ 6262353 w 6891715"/>
                <a:gd name="connsiteY3847" fmla="*/ 4822294 h 6367455"/>
                <a:gd name="connsiteX3848" fmla="*/ 6252826 w 6891715"/>
                <a:gd name="connsiteY3848" fmla="*/ 4817850 h 6367455"/>
                <a:gd name="connsiteX3849" fmla="*/ 6238219 w 6891715"/>
                <a:gd name="connsiteY3849" fmla="*/ 4805788 h 6367455"/>
                <a:gd name="connsiteX3850" fmla="*/ 6229645 w 6891715"/>
                <a:gd name="connsiteY3850" fmla="*/ 4806740 h 6367455"/>
                <a:gd name="connsiteX3851" fmla="*/ 6234090 w 6891715"/>
                <a:gd name="connsiteY3851" fmla="*/ 4816263 h 6367455"/>
                <a:gd name="connsiteX3852" fmla="*/ 6241077 w 6891715"/>
                <a:gd name="connsiteY3852" fmla="*/ 4819437 h 6367455"/>
                <a:gd name="connsiteX3853" fmla="*/ 6235678 w 6891715"/>
                <a:gd name="connsiteY3853" fmla="*/ 4830230 h 6367455"/>
                <a:gd name="connsiteX3854" fmla="*/ 6222023 w 6891715"/>
                <a:gd name="connsiteY3854" fmla="*/ 4829913 h 6367455"/>
                <a:gd name="connsiteX3855" fmla="*/ 6214402 w 6891715"/>
                <a:gd name="connsiteY3855" fmla="*/ 4824199 h 6367455"/>
                <a:gd name="connsiteX3856" fmla="*/ 6210274 w 6891715"/>
                <a:gd name="connsiteY3856" fmla="*/ 4832770 h 6367455"/>
                <a:gd name="connsiteX3857" fmla="*/ 6222659 w 6891715"/>
                <a:gd name="connsiteY3857" fmla="*/ 4840389 h 6367455"/>
                <a:gd name="connsiteX3858" fmla="*/ 6215990 w 6891715"/>
                <a:gd name="connsiteY3858" fmla="*/ 4849594 h 6367455"/>
                <a:gd name="connsiteX3859" fmla="*/ 6210591 w 6891715"/>
                <a:gd name="connsiteY3859" fmla="*/ 4852769 h 6367455"/>
                <a:gd name="connsiteX3860" fmla="*/ 6213767 w 6891715"/>
                <a:gd name="connsiteY3860" fmla="*/ 4861340 h 6367455"/>
                <a:gd name="connsiteX3861" fmla="*/ 6204558 w 6891715"/>
                <a:gd name="connsiteY3861" fmla="*/ 4877847 h 6367455"/>
                <a:gd name="connsiteX3862" fmla="*/ 6200747 w 6891715"/>
                <a:gd name="connsiteY3862" fmla="*/ 4872133 h 6367455"/>
                <a:gd name="connsiteX3863" fmla="*/ 6195666 w 6891715"/>
                <a:gd name="connsiteY3863" fmla="*/ 4852134 h 6367455"/>
                <a:gd name="connsiteX3864" fmla="*/ 6187410 w 6891715"/>
                <a:gd name="connsiteY3864" fmla="*/ 4861657 h 6367455"/>
                <a:gd name="connsiteX3865" fmla="*/ 6179154 w 6891715"/>
                <a:gd name="connsiteY3865" fmla="*/ 4880386 h 6367455"/>
                <a:gd name="connsiteX3866" fmla="*/ 6191538 w 6891715"/>
                <a:gd name="connsiteY3866" fmla="*/ 4903877 h 6367455"/>
                <a:gd name="connsiteX3867" fmla="*/ 6190268 w 6891715"/>
                <a:gd name="connsiteY3867" fmla="*/ 4915305 h 6367455"/>
                <a:gd name="connsiteX3868" fmla="*/ 6178201 w 6891715"/>
                <a:gd name="connsiteY3868" fmla="*/ 4924510 h 6367455"/>
                <a:gd name="connsiteX3869" fmla="*/ 6178519 w 6891715"/>
                <a:gd name="connsiteY3869" fmla="*/ 4914035 h 6367455"/>
                <a:gd name="connsiteX3870" fmla="*/ 6176296 w 6891715"/>
                <a:gd name="connsiteY3870" fmla="*/ 4909591 h 6367455"/>
                <a:gd name="connsiteX3871" fmla="*/ 6160418 w 6891715"/>
                <a:gd name="connsiteY3871" fmla="*/ 4917844 h 6367455"/>
                <a:gd name="connsiteX3872" fmla="*/ 6158830 w 6891715"/>
                <a:gd name="connsiteY3872" fmla="*/ 4927050 h 6367455"/>
                <a:gd name="connsiteX3873" fmla="*/ 6158513 w 6891715"/>
                <a:gd name="connsiteY3873" fmla="*/ 4934034 h 6367455"/>
                <a:gd name="connsiteX3874" fmla="*/ 6158513 w 6891715"/>
                <a:gd name="connsiteY3874" fmla="*/ 4936891 h 6367455"/>
                <a:gd name="connsiteX3875" fmla="*/ 6158513 w 6891715"/>
                <a:gd name="connsiteY3875" fmla="*/ 4938795 h 6367455"/>
                <a:gd name="connsiteX3876" fmla="*/ 6161688 w 6891715"/>
                <a:gd name="connsiteY3876" fmla="*/ 4947366 h 6367455"/>
                <a:gd name="connsiteX3877" fmla="*/ 6154067 w 6891715"/>
                <a:gd name="connsiteY3877" fmla="*/ 4956572 h 6367455"/>
                <a:gd name="connsiteX3878" fmla="*/ 6141365 w 6891715"/>
                <a:gd name="connsiteY3878" fmla="*/ 4963556 h 6367455"/>
                <a:gd name="connsiteX3879" fmla="*/ 6135649 w 6891715"/>
                <a:gd name="connsiteY3879" fmla="*/ 4978475 h 6367455"/>
                <a:gd name="connsiteX3880" fmla="*/ 6122312 w 6891715"/>
                <a:gd name="connsiteY3880" fmla="*/ 4993712 h 6367455"/>
                <a:gd name="connsiteX3881" fmla="*/ 6129933 w 6891715"/>
                <a:gd name="connsiteY3881" fmla="*/ 5024187 h 6367455"/>
                <a:gd name="connsiteX3882" fmla="*/ 6136919 w 6891715"/>
                <a:gd name="connsiteY3882" fmla="*/ 5038472 h 6367455"/>
                <a:gd name="connsiteX3883" fmla="*/ 6148668 w 6891715"/>
                <a:gd name="connsiteY3883" fmla="*/ 5036250 h 6367455"/>
                <a:gd name="connsiteX3884" fmla="*/ 6154384 w 6891715"/>
                <a:gd name="connsiteY3884" fmla="*/ 5027044 h 6367455"/>
                <a:gd name="connsiteX3885" fmla="*/ 6170897 w 6891715"/>
                <a:gd name="connsiteY3885" fmla="*/ 5030853 h 6367455"/>
                <a:gd name="connsiteX3886" fmla="*/ 6175661 w 6891715"/>
                <a:gd name="connsiteY3886" fmla="*/ 5059423 h 6367455"/>
                <a:gd name="connsiteX3887" fmla="*/ 6177248 w 6891715"/>
                <a:gd name="connsiteY3887" fmla="*/ 5069898 h 6367455"/>
                <a:gd name="connsiteX3888" fmla="*/ 6190268 w 6891715"/>
                <a:gd name="connsiteY3888" fmla="*/ 5079739 h 6367455"/>
                <a:gd name="connsiteX3889" fmla="*/ 6194396 w 6891715"/>
                <a:gd name="connsiteY3889" fmla="*/ 5079739 h 6367455"/>
                <a:gd name="connsiteX3890" fmla="*/ 6197254 w 6891715"/>
                <a:gd name="connsiteY3890" fmla="*/ 5089262 h 6367455"/>
                <a:gd name="connsiteX3891" fmla="*/ 6190586 w 6891715"/>
                <a:gd name="connsiteY3891" fmla="*/ 5103864 h 6367455"/>
                <a:gd name="connsiteX3892" fmla="*/ 6188680 w 6891715"/>
                <a:gd name="connsiteY3892" fmla="*/ 5128307 h 6367455"/>
                <a:gd name="connsiteX3893" fmla="*/ 6195031 w 6891715"/>
                <a:gd name="connsiteY3893" fmla="*/ 5132434 h 6367455"/>
                <a:gd name="connsiteX3894" fmla="*/ 6206146 w 6891715"/>
                <a:gd name="connsiteY3894" fmla="*/ 5113705 h 6367455"/>
                <a:gd name="connsiteX3895" fmla="*/ 6212814 w 6891715"/>
                <a:gd name="connsiteY3895" fmla="*/ 5101325 h 6367455"/>
                <a:gd name="connsiteX3896" fmla="*/ 6214085 w 6891715"/>
                <a:gd name="connsiteY3896" fmla="*/ 5089897 h 6367455"/>
                <a:gd name="connsiteX3897" fmla="*/ 6218213 w 6891715"/>
                <a:gd name="connsiteY3897" fmla="*/ 5103547 h 6367455"/>
                <a:gd name="connsiteX3898" fmla="*/ 6212179 w 6891715"/>
                <a:gd name="connsiteY3898" fmla="*/ 5126403 h 6367455"/>
                <a:gd name="connsiteX3899" fmla="*/ 6204240 w 6891715"/>
                <a:gd name="connsiteY3899" fmla="*/ 5141957 h 6367455"/>
                <a:gd name="connsiteX3900" fmla="*/ 6206146 w 6891715"/>
                <a:gd name="connsiteY3900" fmla="*/ 5154972 h 6367455"/>
                <a:gd name="connsiteX3901" fmla="*/ 6212814 w 6891715"/>
                <a:gd name="connsiteY3901" fmla="*/ 5145767 h 6367455"/>
                <a:gd name="connsiteX3902" fmla="*/ 6213449 w 6891715"/>
                <a:gd name="connsiteY3902" fmla="*/ 5158464 h 6367455"/>
                <a:gd name="connsiteX3903" fmla="*/ 6203605 w 6891715"/>
                <a:gd name="connsiteY3903" fmla="*/ 5169575 h 6367455"/>
                <a:gd name="connsiteX3904" fmla="*/ 6197889 w 6891715"/>
                <a:gd name="connsiteY3904" fmla="*/ 5184177 h 6367455"/>
                <a:gd name="connsiteX3905" fmla="*/ 6202970 w 6891715"/>
                <a:gd name="connsiteY3905" fmla="*/ 5201319 h 6367455"/>
                <a:gd name="connsiteX3906" fmla="*/ 6235678 w 6891715"/>
                <a:gd name="connsiteY3906" fmla="*/ 5233698 h 6367455"/>
                <a:gd name="connsiteX3907" fmla="*/ 6249333 w 6891715"/>
                <a:gd name="connsiteY3907" fmla="*/ 5251157 h 6367455"/>
                <a:gd name="connsiteX3908" fmla="*/ 6260130 w 6891715"/>
                <a:gd name="connsiteY3908" fmla="*/ 5274330 h 6367455"/>
                <a:gd name="connsiteX3909" fmla="*/ 6275690 w 6891715"/>
                <a:gd name="connsiteY3909" fmla="*/ 5324168 h 6367455"/>
                <a:gd name="connsiteX3910" fmla="*/ 6291250 w 6891715"/>
                <a:gd name="connsiteY3910" fmla="*/ 5336232 h 6367455"/>
                <a:gd name="connsiteX3911" fmla="*/ 6303952 w 6891715"/>
                <a:gd name="connsiteY3911" fmla="*/ 5347977 h 6367455"/>
                <a:gd name="connsiteX3912" fmla="*/ 6297190 w 6891715"/>
                <a:gd name="connsiteY3912" fmla="*/ 5360853 h 6367455"/>
                <a:gd name="connsiteX3913" fmla="*/ 6297448 w 6891715"/>
                <a:gd name="connsiteY3913" fmla="*/ 5360940 h 6367455"/>
                <a:gd name="connsiteX3914" fmla="*/ 6303928 w 6891715"/>
                <a:gd name="connsiteY3914" fmla="*/ 5348597 h 6367455"/>
                <a:gd name="connsiteX3915" fmla="*/ 6326471 w 6891715"/>
                <a:gd name="connsiteY3915" fmla="*/ 5368282 h 6367455"/>
                <a:gd name="connsiteX3916" fmla="*/ 6343298 w 6891715"/>
                <a:gd name="connsiteY3916" fmla="*/ 5377172 h 6367455"/>
                <a:gd name="connsiteX3917" fmla="*/ 6352738 w 6891715"/>
                <a:gd name="connsiteY3917" fmla="*/ 5391437 h 6367455"/>
                <a:gd name="connsiteX3918" fmla="*/ 6270138 w 6891715"/>
                <a:gd name="connsiteY3918" fmla="*/ 5527402 h 6367455"/>
                <a:gd name="connsiteX3919" fmla="*/ 6157685 w 6891715"/>
                <a:gd name="connsiteY3919" fmla="*/ 5677783 h 6367455"/>
                <a:gd name="connsiteX3920" fmla="*/ 6151028 w 6891715"/>
                <a:gd name="connsiteY3920" fmla="*/ 5680333 h 6367455"/>
                <a:gd name="connsiteX3921" fmla="*/ 6151528 w 6891715"/>
                <a:gd name="connsiteY3921" fmla="*/ 5680898 h 6367455"/>
                <a:gd name="connsiteX3922" fmla="*/ 6124790 w 6891715"/>
                <a:gd name="connsiteY3922" fmla="*/ 5702235 h 6367455"/>
                <a:gd name="connsiteX3923" fmla="*/ 6108874 w 6891715"/>
                <a:gd name="connsiteY3923" fmla="*/ 5721342 h 6367455"/>
                <a:gd name="connsiteX3924" fmla="*/ 6108664 w 6891715"/>
                <a:gd name="connsiteY3924" fmla="*/ 5720387 h 6367455"/>
                <a:gd name="connsiteX3925" fmla="*/ 6071278 w 6891715"/>
                <a:gd name="connsiteY3925" fmla="*/ 5721342 h 6367455"/>
                <a:gd name="connsiteX3926" fmla="*/ 6010443 w 6891715"/>
                <a:gd name="connsiteY3926" fmla="*/ 5705105 h 6367455"/>
                <a:gd name="connsiteX3927" fmla="*/ 5965134 w 6891715"/>
                <a:gd name="connsiteY3927" fmla="*/ 5657668 h 6367455"/>
                <a:gd name="connsiteX3928" fmla="*/ 5954821 w 6891715"/>
                <a:gd name="connsiteY3928" fmla="*/ 5617474 h 6367455"/>
                <a:gd name="connsiteX3929" fmla="*/ 5954631 w 6891715"/>
                <a:gd name="connsiteY3929" fmla="*/ 5617583 h 6367455"/>
                <a:gd name="connsiteX3930" fmla="*/ 5954678 w 6891715"/>
                <a:gd name="connsiteY3930" fmla="*/ 5617604 h 6367455"/>
                <a:gd name="connsiteX3931" fmla="*/ 5954550 w 6891715"/>
                <a:gd name="connsiteY3931" fmla="*/ 5617629 h 6367455"/>
                <a:gd name="connsiteX3932" fmla="*/ 5954176 w 6891715"/>
                <a:gd name="connsiteY3932" fmla="*/ 5617843 h 6367455"/>
                <a:gd name="connsiteX3933" fmla="*/ 5953959 w 6891715"/>
                <a:gd name="connsiteY3933" fmla="*/ 5617746 h 6367455"/>
                <a:gd name="connsiteX3934" fmla="*/ 5903234 w 6891715"/>
                <a:gd name="connsiteY3934" fmla="*/ 5627755 h 6367455"/>
                <a:gd name="connsiteX3935" fmla="*/ 5903869 w 6891715"/>
                <a:gd name="connsiteY3935" fmla="*/ 5633783 h 6367455"/>
                <a:gd name="connsiteX3936" fmla="*/ 5906092 w 6891715"/>
                <a:gd name="connsiteY3936" fmla="*/ 5648375 h 6367455"/>
                <a:gd name="connsiteX3937" fmla="*/ 5907044 w 6891715"/>
                <a:gd name="connsiteY3937" fmla="*/ 5656623 h 6367455"/>
                <a:gd name="connsiteX3938" fmla="*/ 5908632 w 6891715"/>
                <a:gd name="connsiteY3938" fmla="*/ 5664871 h 6367455"/>
                <a:gd name="connsiteX3939" fmla="*/ 5910220 w 6891715"/>
                <a:gd name="connsiteY3939" fmla="*/ 5671850 h 6367455"/>
                <a:gd name="connsiteX3940" fmla="*/ 5911808 w 6891715"/>
                <a:gd name="connsiteY3940" fmla="*/ 5677243 h 6367455"/>
                <a:gd name="connsiteX3941" fmla="*/ 5914031 w 6891715"/>
                <a:gd name="connsiteY3941" fmla="*/ 5683270 h 6367455"/>
                <a:gd name="connsiteX3942" fmla="*/ 5916253 w 6891715"/>
                <a:gd name="connsiteY3942" fmla="*/ 5691835 h 6367455"/>
                <a:gd name="connsiteX3943" fmla="*/ 5919111 w 6891715"/>
                <a:gd name="connsiteY3943" fmla="*/ 5701987 h 6367455"/>
                <a:gd name="connsiteX3944" fmla="*/ 5921017 w 6891715"/>
                <a:gd name="connsiteY3944" fmla="*/ 5712772 h 6367455"/>
                <a:gd name="connsiteX3945" fmla="*/ 5923240 w 6891715"/>
                <a:gd name="connsiteY3945" fmla="*/ 5723558 h 6367455"/>
                <a:gd name="connsiteX3946" fmla="*/ 5925145 w 6891715"/>
                <a:gd name="connsiteY3946" fmla="*/ 5733075 h 6367455"/>
                <a:gd name="connsiteX3947" fmla="*/ 5925780 w 6891715"/>
                <a:gd name="connsiteY3947" fmla="*/ 5740371 h 6367455"/>
                <a:gd name="connsiteX3948" fmla="*/ 5925780 w 6891715"/>
                <a:gd name="connsiteY3948" fmla="*/ 5743226 h 6367455"/>
                <a:gd name="connsiteX3949" fmla="*/ 5925463 w 6891715"/>
                <a:gd name="connsiteY3949" fmla="*/ 5745130 h 6367455"/>
                <a:gd name="connsiteX3950" fmla="*/ 5924828 w 6891715"/>
                <a:gd name="connsiteY3950" fmla="*/ 5749888 h 6367455"/>
                <a:gd name="connsiteX3951" fmla="*/ 5923875 w 6891715"/>
                <a:gd name="connsiteY3951" fmla="*/ 5758453 h 6367455"/>
                <a:gd name="connsiteX3952" fmla="*/ 5923240 w 6891715"/>
                <a:gd name="connsiteY3952" fmla="*/ 5769874 h 6367455"/>
                <a:gd name="connsiteX3953" fmla="*/ 5922605 w 6891715"/>
                <a:gd name="connsiteY3953" fmla="*/ 5782563 h 6367455"/>
                <a:gd name="connsiteX3954" fmla="*/ 5922605 w 6891715"/>
                <a:gd name="connsiteY3954" fmla="*/ 5795252 h 6367455"/>
                <a:gd name="connsiteX3955" fmla="*/ 5922287 w 6891715"/>
                <a:gd name="connsiteY3955" fmla="*/ 5806989 h 6367455"/>
                <a:gd name="connsiteX3956" fmla="*/ 5922605 w 6891715"/>
                <a:gd name="connsiteY3956" fmla="*/ 5816189 h 6367455"/>
                <a:gd name="connsiteX3957" fmla="*/ 5922922 w 6891715"/>
                <a:gd name="connsiteY3957" fmla="*/ 5819361 h 6367455"/>
                <a:gd name="connsiteX3958" fmla="*/ 5923240 w 6891715"/>
                <a:gd name="connsiteY3958" fmla="*/ 5821899 h 6367455"/>
                <a:gd name="connsiteX3959" fmla="*/ 5924192 w 6891715"/>
                <a:gd name="connsiteY3959" fmla="*/ 5826975 h 6367455"/>
                <a:gd name="connsiteX3960" fmla="*/ 5925463 w 6891715"/>
                <a:gd name="connsiteY3960" fmla="*/ 5836175 h 6367455"/>
                <a:gd name="connsiteX3961" fmla="*/ 5928321 w 6891715"/>
                <a:gd name="connsiteY3961" fmla="*/ 5859015 h 6367455"/>
                <a:gd name="connsiteX3962" fmla="*/ 5931496 w 6891715"/>
                <a:gd name="connsiteY3962" fmla="*/ 5889786 h 6367455"/>
                <a:gd name="connsiteX3963" fmla="*/ 5891802 w 6891715"/>
                <a:gd name="connsiteY3963" fmla="*/ 5911675 h 6367455"/>
                <a:gd name="connsiteX3964" fmla="*/ 5867985 w 6891715"/>
                <a:gd name="connsiteY3964" fmla="*/ 5892007 h 6367455"/>
                <a:gd name="connsiteX3965" fmla="*/ 5834006 w 6891715"/>
                <a:gd name="connsiteY3965" fmla="*/ 5896131 h 6367455"/>
                <a:gd name="connsiteX3966" fmla="*/ 5807014 w 6891715"/>
                <a:gd name="connsiteY3966" fmla="*/ 5906282 h 6367455"/>
                <a:gd name="connsiteX3967" fmla="*/ 5779387 w 6891715"/>
                <a:gd name="connsiteY3967" fmla="*/ 5900572 h 6367455"/>
                <a:gd name="connsiteX3968" fmla="*/ 5720956 w 6891715"/>
                <a:gd name="connsiteY3968" fmla="*/ 5935467 h 6367455"/>
                <a:gd name="connsiteX3969" fmla="*/ 5698092 w 6891715"/>
                <a:gd name="connsiteY3969" fmla="*/ 5915164 h 6367455"/>
                <a:gd name="connsiteX3970" fmla="*/ 5652047 w 6891715"/>
                <a:gd name="connsiteY3970" fmla="*/ 5929440 h 6367455"/>
                <a:gd name="connsiteX3971" fmla="*/ 5585360 w 6891715"/>
                <a:gd name="connsiteY3971" fmla="*/ 5938322 h 6367455"/>
                <a:gd name="connsiteX3972" fmla="*/ 5474215 w 6891715"/>
                <a:gd name="connsiteY3972" fmla="*/ 5985272 h 6367455"/>
                <a:gd name="connsiteX3973" fmla="*/ 5431027 w 6891715"/>
                <a:gd name="connsiteY3973" fmla="*/ 5995741 h 6367455"/>
                <a:gd name="connsiteX3974" fmla="*/ 5379583 w 6891715"/>
                <a:gd name="connsiteY3974" fmla="*/ 5956721 h 6367455"/>
                <a:gd name="connsiteX3975" fmla="*/ 5337983 w 6891715"/>
                <a:gd name="connsiteY3975" fmla="*/ 5954818 h 6367455"/>
                <a:gd name="connsiteX3976" fmla="*/ 5261452 w 6891715"/>
                <a:gd name="connsiteY3976" fmla="*/ 5985907 h 6367455"/>
                <a:gd name="connsiteX3977" fmla="*/ 5234142 w 6891715"/>
                <a:gd name="connsiteY3977" fmla="*/ 5983369 h 6367455"/>
                <a:gd name="connsiteX3978" fmla="*/ 5210961 w 6891715"/>
                <a:gd name="connsiteY3978" fmla="*/ 5957356 h 6367455"/>
                <a:gd name="connsiteX3979" fmla="*/ 5197623 w 6891715"/>
                <a:gd name="connsiteY3979" fmla="*/ 5967824 h 6367455"/>
                <a:gd name="connsiteX3980" fmla="*/ 5173489 w 6891715"/>
                <a:gd name="connsiteY3980" fmla="*/ 5994154 h 6367455"/>
                <a:gd name="connsiteX3981" fmla="*/ 5174759 w 6891715"/>
                <a:gd name="connsiteY3981" fmla="*/ 6030953 h 6367455"/>
                <a:gd name="connsiteX3982" fmla="*/ 5150625 w 6891715"/>
                <a:gd name="connsiteY3982" fmla="*/ 6049987 h 6367455"/>
                <a:gd name="connsiteX3983" fmla="*/ 5148720 w 6891715"/>
                <a:gd name="connsiteY3983" fmla="*/ 6075682 h 6367455"/>
                <a:gd name="connsiteX3984" fmla="*/ 5130619 w 6891715"/>
                <a:gd name="connsiteY3984" fmla="*/ 6078855 h 6367455"/>
                <a:gd name="connsiteX3985" fmla="*/ 5123633 w 6891715"/>
                <a:gd name="connsiteY3985" fmla="*/ 6088054 h 6367455"/>
                <a:gd name="connsiteX3986" fmla="*/ 5108708 w 6891715"/>
                <a:gd name="connsiteY3986" fmla="*/ 6085834 h 6367455"/>
                <a:gd name="connsiteX3987" fmla="*/ 5112518 w 6891715"/>
                <a:gd name="connsiteY3987" fmla="*/ 6077903 h 6367455"/>
                <a:gd name="connsiteX3988" fmla="*/ 5105214 w 6891715"/>
                <a:gd name="connsiteY3988" fmla="*/ 6066483 h 6367455"/>
                <a:gd name="connsiteX3989" fmla="*/ 5097911 w 6891715"/>
                <a:gd name="connsiteY3989" fmla="*/ 6052842 h 6367455"/>
                <a:gd name="connsiteX3990" fmla="*/ 5104897 w 6891715"/>
                <a:gd name="connsiteY3990" fmla="*/ 6028415 h 6367455"/>
                <a:gd name="connsiteX3991" fmla="*/ 5133159 w 6891715"/>
                <a:gd name="connsiteY3991" fmla="*/ 6005257 h 6367455"/>
                <a:gd name="connsiteX3992" fmla="*/ 5134112 w 6891715"/>
                <a:gd name="connsiteY3992" fmla="*/ 5986224 h 6367455"/>
                <a:gd name="connsiteX3993" fmla="*/ 5116329 w 6891715"/>
                <a:gd name="connsiteY3993" fmla="*/ 5973852 h 6367455"/>
                <a:gd name="connsiteX3994" fmla="*/ 5093782 w 6891715"/>
                <a:gd name="connsiteY3994" fmla="*/ 5989713 h 6367455"/>
                <a:gd name="connsiteX3995" fmla="*/ 5084573 w 6891715"/>
                <a:gd name="connsiteY3995" fmla="*/ 6005575 h 6367455"/>
                <a:gd name="connsiteX3996" fmla="*/ 5073141 w 6891715"/>
                <a:gd name="connsiteY3996" fmla="*/ 6016043 h 6367455"/>
                <a:gd name="connsiteX3997" fmla="*/ 5035987 w 6891715"/>
                <a:gd name="connsiteY3997" fmla="*/ 6013505 h 6367455"/>
                <a:gd name="connsiteX3998" fmla="*/ 5021062 w 6891715"/>
                <a:gd name="connsiteY3998" fmla="*/ 5997644 h 6367455"/>
                <a:gd name="connsiteX3999" fmla="*/ 4988036 w 6891715"/>
                <a:gd name="connsiteY3999" fmla="*/ 5989713 h 6367455"/>
                <a:gd name="connsiteX4000" fmla="*/ 4966125 w 6891715"/>
                <a:gd name="connsiteY4000" fmla="*/ 6007795 h 6367455"/>
                <a:gd name="connsiteX4001" fmla="*/ 4944848 w 6891715"/>
                <a:gd name="connsiteY4001" fmla="*/ 6018264 h 6367455"/>
                <a:gd name="connsiteX4002" fmla="*/ 4934687 w 6891715"/>
                <a:gd name="connsiteY4002" fmla="*/ 6043642 h 6367455"/>
                <a:gd name="connsiteX4003" fmla="*/ 4913410 w 6891715"/>
                <a:gd name="connsiteY4003" fmla="*/ 6049035 h 6367455"/>
                <a:gd name="connsiteX4004" fmla="*/ 4903249 w 6891715"/>
                <a:gd name="connsiteY4004" fmla="*/ 6067117 h 6367455"/>
                <a:gd name="connsiteX4005" fmla="*/ 4857520 w 6891715"/>
                <a:gd name="connsiteY4005" fmla="*/ 6070607 h 6367455"/>
                <a:gd name="connsiteX4006" fmla="*/ 4836562 w 6891715"/>
                <a:gd name="connsiteY4006" fmla="*/ 6068703 h 6367455"/>
                <a:gd name="connsiteX4007" fmla="*/ 4823859 w 6891715"/>
                <a:gd name="connsiteY4007" fmla="*/ 6077268 h 6367455"/>
                <a:gd name="connsiteX4008" fmla="*/ 4801630 w 6891715"/>
                <a:gd name="connsiteY4008" fmla="*/ 6085199 h 6367455"/>
                <a:gd name="connsiteX4009" fmla="*/ 4774003 w 6891715"/>
                <a:gd name="connsiteY4009" fmla="*/ 6068386 h 6367455"/>
                <a:gd name="connsiteX4010" fmla="*/ 4750821 w 6891715"/>
                <a:gd name="connsiteY4010" fmla="*/ 6037932 h 6367455"/>
                <a:gd name="connsiteX4011" fmla="*/ 4727957 w 6891715"/>
                <a:gd name="connsiteY4011" fmla="*/ 6027781 h 6367455"/>
                <a:gd name="connsiteX4012" fmla="*/ 4707951 w 6891715"/>
                <a:gd name="connsiteY4012" fmla="*/ 6010968 h 6367455"/>
                <a:gd name="connsiteX4013" fmla="*/ 4689851 w 6891715"/>
                <a:gd name="connsiteY4013" fmla="*/ 6006844 h 6367455"/>
                <a:gd name="connsiteX4014" fmla="*/ 4665399 w 6891715"/>
                <a:gd name="connsiteY4014" fmla="*/ 5992568 h 6367455"/>
                <a:gd name="connsiteX4015" fmla="*/ 4627292 w 6891715"/>
                <a:gd name="connsiteY4015" fmla="*/ 5989713 h 6367455"/>
                <a:gd name="connsiteX4016" fmla="*/ 4610462 w 6891715"/>
                <a:gd name="connsiteY4016" fmla="*/ 6002402 h 6367455"/>
                <a:gd name="connsiteX4017" fmla="*/ 4606333 w 6891715"/>
                <a:gd name="connsiteY4017" fmla="*/ 6020484 h 6367455"/>
                <a:gd name="connsiteX4018" fmla="*/ 4605698 w 6891715"/>
                <a:gd name="connsiteY4018" fmla="*/ 6034125 h 6367455"/>
                <a:gd name="connsiteX4019" fmla="*/ 4582517 w 6891715"/>
                <a:gd name="connsiteY4019" fmla="*/ 6058552 h 6367455"/>
                <a:gd name="connsiteX4020" fmla="*/ 4568862 w 6891715"/>
                <a:gd name="connsiteY4020" fmla="*/ 6058552 h 6367455"/>
                <a:gd name="connsiteX4021" fmla="*/ 4569497 w 6891715"/>
                <a:gd name="connsiteY4021" fmla="*/ 6051256 h 6367455"/>
                <a:gd name="connsiteX4022" fmla="*/ 4563463 w 6891715"/>
                <a:gd name="connsiteY4022" fmla="*/ 6051256 h 6367455"/>
                <a:gd name="connsiteX4023" fmla="*/ 4557112 w 6891715"/>
                <a:gd name="connsiteY4023" fmla="*/ 6066165 h 6367455"/>
                <a:gd name="connsiteX4024" fmla="*/ 4544410 w 6891715"/>
                <a:gd name="connsiteY4024" fmla="*/ 6071241 h 6367455"/>
                <a:gd name="connsiteX4025" fmla="*/ 4526309 w 6891715"/>
                <a:gd name="connsiteY4025" fmla="*/ 6076951 h 6367455"/>
                <a:gd name="connsiteX4026" fmla="*/ 4501222 w 6891715"/>
                <a:gd name="connsiteY4026" fmla="*/ 6073144 h 6367455"/>
                <a:gd name="connsiteX4027" fmla="*/ 4480581 w 6891715"/>
                <a:gd name="connsiteY4027" fmla="*/ 6058235 h 6367455"/>
                <a:gd name="connsiteX4028" fmla="*/ 4455176 w 6891715"/>
                <a:gd name="connsiteY4028" fmla="*/ 6030319 h 6367455"/>
                <a:gd name="connsiteX4029" fmla="*/ 4452636 w 6891715"/>
                <a:gd name="connsiteY4029" fmla="*/ 6011285 h 6367455"/>
                <a:gd name="connsiteX4030" fmla="*/ 4435805 w 6891715"/>
                <a:gd name="connsiteY4030" fmla="*/ 6006209 h 6367455"/>
                <a:gd name="connsiteX4031" fmla="*/ 4440251 w 6891715"/>
                <a:gd name="connsiteY4031" fmla="*/ 6023974 h 6367455"/>
                <a:gd name="connsiteX4032" fmla="*/ 4422151 w 6891715"/>
                <a:gd name="connsiteY4032" fmla="*/ 6025243 h 6367455"/>
                <a:gd name="connsiteX4033" fmla="*/ 4409448 w 6891715"/>
                <a:gd name="connsiteY4033" fmla="*/ 6012554 h 6367455"/>
                <a:gd name="connsiteX4034" fmla="*/ 4402144 w 6891715"/>
                <a:gd name="connsiteY4034" fmla="*/ 5999230 h 6367455"/>
                <a:gd name="connsiteX4035" fmla="*/ 4394841 w 6891715"/>
                <a:gd name="connsiteY4035" fmla="*/ 6000182 h 6367455"/>
                <a:gd name="connsiteX4036" fmla="*/ 4383091 w 6891715"/>
                <a:gd name="connsiteY4036" fmla="*/ 5992886 h 6367455"/>
                <a:gd name="connsiteX4037" fmla="*/ 4374517 w 6891715"/>
                <a:gd name="connsiteY4037" fmla="*/ 6004623 h 6367455"/>
                <a:gd name="connsiteX4038" fmla="*/ 4377693 w 6891715"/>
                <a:gd name="connsiteY4038" fmla="*/ 6021436 h 6367455"/>
                <a:gd name="connsiteX4039" fmla="*/ 4365308 w 6891715"/>
                <a:gd name="connsiteY4039" fmla="*/ 6035394 h 6367455"/>
                <a:gd name="connsiteX4040" fmla="*/ 4358957 w 6891715"/>
                <a:gd name="connsiteY4040" fmla="*/ 6041739 h 6367455"/>
                <a:gd name="connsiteX4041" fmla="*/ 4352606 w 6891715"/>
                <a:gd name="connsiteY4041" fmla="*/ 6040470 h 6367455"/>
                <a:gd name="connsiteX4042" fmla="*/ 4361180 w 6891715"/>
                <a:gd name="connsiteY4042" fmla="*/ 6029050 h 6367455"/>
                <a:gd name="connsiteX4043" fmla="*/ 4355781 w 6891715"/>
                <a:gd name="connsiteY4043" fmla="*/ 6026829 h 6367455"/>
                <a:gd name="connsiteX4044" fmla="*/ 4347207 w 6891715"/>
                <a:gd name="connsiteY4044" fmla="*/ 6033174 h 6367455"/>
                <a:gd name="connsiteX4045" fmla="*/ 4347207 w 6891715"/>
                <a:gd name="connsiteY4045" fmla="*/ 6019850 h 6367455"/>
                <a:gd name="connsiteX4046" fmla="*/ 4356416 w 6891715"/>
                <a:gd name="connsiteY4046" fmla="*/ 6010016 h 6367455"/>
                <a:gd name="connsiteX4047" fmla="*/ 4353241 w 6891715"/>
                <a:gd name="connsiteY4047" fmla="*/ 6008113 h 6367455"/>
                <a:gd name="connsiteX4048" fmla="*/ 4334187 w 6891715"/>
                <a:gd name="connsiteY4048" fmla="*/ 6009064 h 6367455"/>
                <a:gd name="connsiteX4049" fmla="*/ 4319580 w 6891715"/>
                <a:gd name="connsiteY4049" fmla="*/ 6020802 h 6367455"/>
                <a:gd name="connsiteX4050" fmla="*/ 4303702 w 6891715"/>
                <a:gd name="connsiteY4050" fmla="*/ 6016995 h 6367455"/>
                <a:gd name="connsiteX4051" fmla="*/ 4298304 w 6891715"/>
                <a:gd name="connsiteY4051" fmla="*/ 6022071 h 6367455"/>
                <a:gd name="connsiteX4052" fmla="*/ 4293223 w 6891715"/>
                <a:gd name="connsiteY4052" fmla="*/ 6018898 h 6367455"/>
                <a:gd name="connsiteX4053" fmla="*/ 4293223 w 6891715"/>
                <a:gd name="connsiteY4053" fmla="*/ 6010650 h 6367455"/>
                <a:gd name="connsiteX4054" fmla="*/ 4303384 w 6891715"/>
                <a:gd name="connsiteY4054" fmla="*/ 6002085 h 6367455"/>
                <a:gd name="connsiteX4055" fmla="*/ 4318310 w 6891715"/>
                <a:gd name="connsiteY4055" fmla="*/ 6001134 h 6367455"/>
                <a:gd name="connsiteX4056" fmla="*/ 4331965 w 6891715"/>
                <a:gd name="connsiteY4056" fmla="*/ 6001768 h 6367455"/>
                <a:gd name="connsiteX4057" fmla="*/ 4349113 w 6891715"/>
                <a:gd name="connsiteY4057" fmla="*/ 6003671 h 6367455"/>
                <a:gd name="connsiteX4058" fmla="*/ 4354511 w 6891715"/>
                <a:gd name="connsiteY4058" fmla="*/ 5993203 h 6367455"/>
                <a:gd name="connsiteX4059" fmla="*/ 4349113 w 6891715"/>
                <a:gd name="connsiteY4059" fmla="*/ 5983686 h 6367455"/>
                <a:gd name="connsiteX4060" fmla="*/ 4356099 w 6891715"/>
                <a:gd name="connsiteY4060" fmla="*/ 5978293 h 6367455"/>
                <a:gd name="connsiteX4061" fmla="*/ 4363720 w 6891715"/>
                <a:gd name="connsiteY4061" fmla="*/ 5982734 h 6367455"/>
                <a:gd name="connsiteX4062" fmla="*/ 4371977 w 6891715"/>
                <a:gd name="connsiteY4062" fmla="*/ 5974169 h 6367455"/>
                <a:gd name="connsiteX4063" fmla="*/ 4387854 w 6891715"/>
                <a:gd name="connsiteY4063" fmla="*/ 5968776 h 6367455"/>
                <a:gd name="connsiteX4064" fmla="*/ 4386902 w 6891715"/>
                <a:gd name="connsiteY4064" fmla="*/ 5965604 h 6367455"/>
                <a:gd name="connsiteX4065" fmla="*/ 4356099 w 6891715"/>
                <a:gd name="connsiteY4065" fmla="*/ 5966556 h 6367455"/>
                <a:gd name="connsiteX4066" fmla="*/ 4343397 w 6891715"/>
                <a:gd name="connsiteY4066" fmla="*/ 5965921 h 6367455"/>
                <a:gd name="connsiteX4067" fmla="*/ 4334823 w 6891715"/>
                <a:gd name="connsiteY4067" fmla="*/ 5975438 h 6367455"/>
                <a:gd name="connsiteX4068" fmla="*/ 4331012 w 6891715"/>
                <a:gd name="connsiteY4068" fmla="*/ 5976707 h 6367455"/>
                <a:gd name="connsiteX4069" fmla="*/ 4322438 w 6891715"/>
                <a:gd name="connsiteY4069" fmla="*/ 5976707 h 6367455"/>
                <a:gd name="connsiteX4070" fmla="*/ 4312911 w 6891715"/>
                <a:gd name="connsiteY4070" fmla="*/ 5972266 h 6367455"/>
                <a:gd name="connsiteX4071" fmla="*/ 4303384 w 6891715"/>
                <a:gd name="connsiteY4071" fmla="*/ 5973852 h 6367455"/>
                <a:gd name="connsiteX4072" fmla="*/ 4292905 w 6891715"/>
                <a:gd name="connsiteY4072" fmla="*/ 5986541 h 6367455"/>
                <a:gd name="connsiteX4073" fmla="*/ 4285284 w 6891715"/>
                <a:gd name="connsiteY4073" fmla="*/ 5983369 h 6367455"/>
                <a:gd name="connsiteX4074" fmla="*/ 4281156 w 6891715"/>
                <a:gd name="connsiteY4074" fmla="*/ 5969411 h 6367455"/>
                <a:gd name="connsiteX4075" fmla="*/ 4285919 w 6891715"/>
                <a:gd name="connsiteY4075" fmla="*/ 5958942 h 6367455"/>
                <a:gd name="connsiteX4076" fmla="*/ 4303067 w 6891715"/>
                <a:gd name="connsiteY4076" fmla="*/ 5956721 h 6367455"/>
                <a:gd name="connsiteX4077" fmla="*/ 4308465 w 6891715"/>
                <a:gd name="connsiteY4077" fmla="*/ 5955770 h 6367455"/>
                <a:gd name="connsiteX4078" fmla="*/ 4308465 w 6891715"/>
                <a:gd name="connsiteY4078" fmla="*/ 5947205 h 6367455"/>
                <a:gd name="connsiteX4079" fmla="*/ 4309418 w 6891715"/>
                <a:gd name="connsiteY4079" fmla="*/ 5937688 h 6367455"/>
                <a:gd name="connsiteX4080" fmla="*/ 4298939 w 6891715"/>
                <a:gd name="connsiteY4080" fmla="*/ 5937688 h 6367455"/>
                <a:gd name="connsiteX4081" fmla="*/ 4293540 w 6891715"/>
                <a:gd name="connsiteY4081" fmla="*/ 5939274 h 6367455"/>
                <a:gd name="connsiteX4082" fmla="*/ 4281791 w 6891715"/>
                <a:gd name="connsiteY4082" fmla="*/ 5928488 h 6367455"/>
                <a:gd name="connsiteX4083" fmla="*/ 4280838 w 6891715"/>
                <a:gd name="connsiteY4083" fmla="*/ 5918971 h 6367455"/>
                <a:gd name="connsiteX4084" fmla="*/ 4277345 w 6891715"/>
                <a:gd name="connsiteY4084" fmla="*/ 5909772 h 6367455"/>
                <a:gd name="connsiteX4085" fmla="*/ 4262420 w 6891715"/>
                <a:gd name="connsiteY4085" fmla="*/ 5897082 h 6367455"/>
                <a:gd name="connsiteX4086" fmla="*/ 4267818 w 6891715"/>
                <a:gd name="connsiteY4086" fmla="*/ 5891690 h 6367455"/>
                <a:gd name="connsiteX4087" fmla="*/ 4276075 w 6891715"/>
                <a:gd name="connsiteY4087" fmla="*/ 5896131 h 6367455"/>
                <a:gd name="connsiteX4088" fmla="*/ 4281473 w 6891715"/>
                <a:gd name="connsiteY4088" fmla="*/ 5884393 h 6367455"/>
                <a:gd name="connsiteX4089" fmla="*/ 4277027 w 6891715"/>
                <a:gd name="connsiteY4089" fmla="*/ 5870435 h 6367455"/>
                <a:gd name="connsiteX4090" fmla="*/ 4270359 w 6891715"/>
                <a:gd name="connsiteY4090" fmla="*/ 5863456 h 6367455"/>
                <a:gd name="connsiteX4091" fmla="*/ 4253528 w 6891715"/>
                <a:gd name="connsiteY4091" fmla="*/ 5853939 h 6367455"/>
                <a:gd name="connsiteX4092" fmla="*/ 4236380 w 6891715"/>
                <a:gd name="connsiteY4092" fmla="*/ 5828878 h 6367455"/>
                <a:gd name="connsiteX4093" fmla="*/ 4223678 w 6891715"/>
                <a:gd name="connsiteY4093" fmla="*/ 5829195 h 6367455"/>
                <a:gd name="connsiteX4094" fmla="*/ 4219550 w 6891715"/>
                <a:gd name="connsiteY4094" fmla="*/ 5843788 h 6367455"/>
                <a:gd name="connsiteX4095" fmla="*/ 4212246 w 6891715"/>
                <a:gd name="connsiteY4095" fmla="*/ 5840933 h 6367455"/>
                <a:gd name="connsiteX4096" fmla="*/ 4197321 w 6891715"/>
                <a:gd name="connsiteY4096" fmla="*/ 5826975 h 6367455"/>
                <a:gd name="connsiteX4097" fmla="*/ 4182395 w 6891715"/>
                <a:gd name="connsiteY4097" fmla="*/ 5823168 h 6367455"/>
                <a:gd name="connsiteX4098" fmla="*/ 4187476 w 6891715"/>
                <a:gd name="connsiteY4098" fmla="*/ 5806355 h 6367455"/>
                <a:gd name="connsiteX4099" fmla="*/ 4195733 w 6891715"/>
                <a:gd name="connsiteY4099" fmla="*/ 5808258 h 6367455"/>
                <a:gd name="connsiteX4100" fmla="*/ 4194145 w 6891715"/>
                <a:gd name="connsiteY4100" fmla="*/ 5814603 h 6367455"/>
                <a:gd name="connsiteX4101" fmla="*/ 4199226 w 6891715"/>
                <a:gd name="connsiteY4101" fmla="*/ 5816506 h 6367455"/>
                <a:gd name="connsiteX4102" fmla="*/ 4208435 w 6891715"/>
                <a:gd name="connsiteY4102" fmla="*/ 5805721 h 6367455"/>
                <a:gd name="connsiteX4103" fmla="*/ 4203354 w 6891715"/>
                <a:gd name="connsiteY4103" fmla="*/ 5798742 h 6367455"/>
                <a:gd name="connsiteX4104" fmla="*/ 4194780 w 6891715"/>
                <a:gd name="connsiteY4104" fmla="*/ 5794618 h 6367455"/>
                <a:gd name="connsiteX4105" fmla="*/ 4190652 w 6891715"/>
                <a:gd name="connsiteY4105" fmla="*/ 5777487 h 6367455"/>
                <a:gd name="connsiteX4106" fmla="*/ 4197956 w 6891715"/>
                <a:gd name="connsiteY4106" fmla="*/ 5775584 h 6367455"/>
                <a:gd name="connsiteX4107" fmla="*/ 4209388 w 6891715"/>
                <a:gd name="connsiteY4107" fmla="*/ 5778756 h 6367455"/>
                <a:gd name="connsiteX4108" fmla="*/ 4212881 w 6891715"/>
                <a:gd name="connsiteY4108" fmla="*/ 5790176 h 6367455"/>
                <a:gd name="connsiteX4109" fmla="*/ 4211611 w 6891715"/>
                <a:gd name="connsiteY4109" fmla="*/ 5800645 h 6367455"/>
                <a:gd name="connsiteX4110" fmla="*/ 4216056 w 6891715"/>
                <a:gd name="connsiteY4110" fmla="*/ 5809210 h 6367455"/>
                <a:gd name="connsiteX4111" fmla="*/ 4226536 w 6891715"/>
                <a:gd name="connsiteY4111" fmla="*/ 5812382 h 6367455"/>
                <a:gd name="connsiteX4112" fmla="*/ 4223360 w 6891715"/>
                <a:gd name="connsiteY4112" fmla="*/ 5800645 h 6367455"/>
                <a:gd name="connsiteX4113" fmla="*/ 4225583 w 6891715"/>
                <a:gd name="connsiteY4113" fmla="*/ 5795252 h 6367455"/>
                <a:gd name="connsiteX4114" fmla="*/ 4229711 w 6891715"/>
                <a:gd name="connsiteY4114" fmla="*/ 5798424 h 6367455"/>
                <a:gd name="connsiteX4115" fmla="*/ 4230982 w 6891715"/>
                <a:gd name="connsiteY4115" fmla="*/ 5812382 h 6367455"/>
                <a:gd name="connsiteX4116" fmla="*/ 4242414 w 6891715"/>
                <a:gd name="connsiteY4116" fmla="*/ 5805403 h 6367455"/>
                <a:gd name="connsiteX4117" fmla="*/ 4256386 w 6891715"/>
                <a:gd name="connsiteY4117" fmla="*/ 5807624 h 6367455"/>
                <a:gd name="connsiteX4118" fmla="*/ 4273217 w 6891715"/>
                <a:gd name="connsiteY4118" fmla="*/ 5807624 h 6367455"/>
                <a:gd name="connsiteX4119" fmla="*/ 4266865 w 6891715"/>
                <a:gd name="connsiteY4119" fmla="*/ 5799059 h 6367455"/>
                <a:gd name="connsiteX4120" fmla="*/ 4252258 w 6891715"/>
                <a:gd name="connsiteY4120" fmla="*/ 5798107 h 6367455"/>
                <a:gd name="connsiteX4121" fmla="*/ 4244637 w 6891715"/>
                <a:gd name="connsiteY4121" fmla="*/ 5797473 h 6367455"/>
                <a:gd name="connsiteX4122" fmla="*/ 4238285 w 6891715"/>
                <a:gd name="connsiteY4122" fmla="*/ 5789859 h 6367455"/>
                <a:gd name="connsiteX4123" fmla="*/ 4227488 w 6891715"/>
                <a:gd name="connsiteY4123" fmla="*/ 5772412 h 6367455"/>
                <a:gd name="connsiteX4124" fmla="*/ 4233840 w 6891715"/>
                <a:gd name="connsiteY4124" fmla="*/ 5763846 h 6367455"/>
                <a:gd name="connsiteX4125" fmla="*/ 4241143 w 6891715"/>
                <a:gd name="connsiteY4125" fmla="*/ 5767653 h 6367455"/>
                <a:gd name="connsiteX4126" fmla="*/ 4251623 w 6891715"/>
                <a:gd name="connsiteY4126" fmla="*/ 5754964 h 6367455"/>
                <a:gd name="connsiteX4127" fmla="*/ 4255751 w 6891715"/>
                <a:gd name="connsiteY4127" fmla="*/ 5744495 h 6367455"/>
                <a:gd name="connsiteX4128" fmla="*/ 4252575 w 6891715"/>
                <a:gd name="connsiteY4128" fmla="*/ 5740371 h 6367455"/>
                <a:gd name="connsiteX4129" fmla="*/ 4238603 w 6891715"/>
                <a:gd name="connsiteY4129" fmla="*/ 5746716 h 6367455"/>
                <a:gd name="connsiteX4130" fmla="*/ 4234475 w 6891715"/>
                <a:gd name="connsiteY4130" fmla="*/ 5742592 h 6367455"/>
                <a:gd name="connsiteX4131" fmla="*/ 4233204 w 6891715"/>
                <a:gd name="connsiteY4131" fmla="*/ 5727682 h 6367455"/>
                <a:gd name="connsiteX4132" fmla="*/ 4239873 w 6891715"/>
                <a:gd name="connsiteY4132" fmla="*/ 5720386 h 6367455"/>
                <a:gd name="connsiteX4133" fmla="*/ 4233204 w 6891715"/>
                <a:gd name="connsiteY4133" fmla="*/ 5713407 h 6367455"/>
                <a:gd name="connsiteX4134" fmla="*/ 4222725 w 6891715"/>
                <a:gd name="connsiteY4134" fmla="*/ 5707062 h 6367455"/>
                <a:gd name="connsiteX4135" fmla="*/ 4219232 w 6891715"/>
                <a:gd name="connsiteY4135" fmla="*/ 5699449 h 6367455"/>
                <a:gd name="connsiteX4136" fmla="*/ 4212881 w 6891715"/>
                <a:gd name="connsiteY4136" fmla="*/ 5699449 h 6367455"/>
                <a:gd name="connsiteX4137" fmla="*/ 4212881 w 6891715"/>
                <a:gd name="connsiteY4137" fmla="*/ 5690249 h 6367455"/>
                <a:gd name="connsiteX4138" fmla="*/ 4220185 w 6891715"/>
                <a:gd name="connsiteY4138" fmla="*/ 5690884 h 6367455"/>
                <a:gd name="connsiteX4139" fmla="*/ 4235110 w 6891715"/>
                <a:gd name="connsiteY4139" fmla="*/ 5686760 h 6367455"/>
                <a:gd name="connsiteX4140" fmla="*/ 4235110 w 6891715"/>
                <a:gd name="connsiteY4140" fmla="*/ 5682636 h 6367455"/>
                <a:gd name="connsiteX4141" fmla="*/ 4246859 w 6891715"/>
                <a:gd name="connsiteY4141" fmla="*/ 5681367 h 6367455"/>
                <a:gd name="connsiteX4142" fmla="*/ 4251623 w 6891715"/>
                <a:gd name="connsiteY4142" fmla="*/ 5673119 h 6367455"/>
                <a:gd name="connsiteX4143" fmla="*/ 4248447 w 6891715"/>
                <a:gd name="connsiteY4143" fmla="*/ 5663285 h 6367455"/>
                <a:gd name="connsiteX4144" fmla="*/ 4221455 w 6891715"/>
                <a:gd name="connsiteY4144" fmla="*/ 5672167 h 6367455"/>
                <a:gd name="connsiteX4145" fmla="*/ 4208435 w 6891715"/>
                <a:gd name="connsiteY4145" fmla="*/ 5672167 h 6367455"/>
                <a:gd name="connsiteX4146" fmla="*/ 4193827 w 6891715"/>
                <a:gd name="connsiteY4146" fmla="*/ 5671216 h 6367455"/>
                <a:gd name="connsiteX4147" fmla="*/ 4182078 w 6891715"/>
                <a:gd name="connsiteY4147" fmla="*/ 5684856 h 6367455"/>
                <a:gd name="connsiteX4148" fmla="*/ 4167153 w 6891715"/>
                <a:gd name="connsiteY4148" fmla="*/ 5685491 h 6367455"/>
                <a:gd name="connsiteX4149" fmla="*/ 4168105 w 6891715"/>
                <a:gd name="connsiteY4149" fmla="*/ 5672484 h 6367455"/>
                <a:gd name="connsiteX4150" fmla="*/ 4172551 w 6891715"/>
                <a:gd name="connsiteY4150" fmla="*/ 5665188 h 6367455"/>
                <a:gd name="connsiteX4151" fmla="*/ 4173504 w 6891715"/>
                <a:gd name="connsiteY4151" fmla="*/ 5651547 h 6367455"/>
                <a:gd name="connsiteX4152" fmla="*/ 4169058 w 6891715"/>
                <a:gd name="connsiteY4152" fmla="*/ 5637906 h 6367455"/>
                <a:gd name="connsiteX4153" fmla="*/ 4176362 w 6891715"/>
                <a:gd name="connsiteY4153" fmla="*/ 5618873 h 6367455"/>
                <a:gd name="connsiteX4154" fmla="*/ 4195098 w 6891715"/>
                <a:gd name="connsiteY4154" fmla="*/ 5603011 h 6367455"/>
                <a:gd name="connsiteX4155" fmla="*/ 4196050 w 6891715"/>
                <a:gd name="connsiteY4155" fmla="*/ 5595715 h 6367455"/>
                <a:gd name="connsiteX4156" fmla="*/ 4205260 w 6891715"/>
                <a:gd name="connsiteY4156" fmla="*/ 5583978 h 6367455"/>
                <a:gd name="connsiteX4157" fmla="*/ 4219232 w 6891715"/>
                <a:gd name="connsiteY4157" fmla="*/ 5580805 h 6367455"/>
                <a:gd name="connsiteX4158" fmla="*/ 4230982 w 6891715"/>
                <a:gd name="connsiteY4158" fmla="*/ 5565896 h 6367455"/>
                <a:gd name="connsiteX4159" fmla="*/ 4244637 w 6891715"/>
                <a:gd name="connsiteY4159" fmla="*/ 5563358 h 6367455"/>
                <a:gd name="connsiteX4160" fmla="*/ 4257021 w 6891715"/>
                <a:gd name="connsiteY4160" fmla="*/ 5561454 h 6367455"/>
                <a:gd name="connsiteX4161" fmla="*/ 4264643 w 6891715"/>
                <a:gd name="connsiteY4161" fmla="*/ 5553841 h 6367455"/>
                <a:gd name="connsiteX4162" fmla="*/ 4280520 w 6891715"/>
                <a:gd name="connsiteY4162" fmla="*/ 5557013 h 6367455"/>
                <a:gd name="connsiteX4163" fmla="*/ 4286872 w 6891715"/>
                <a:gd name="connsiteY4163" fmla="*/ 5570337 h 6367455"/>
                <a:gd name="connsiteX4164" fmla="*/ 4295128 w 6891715"/>
                <a:gd name="connsiteY4164" fmla="*/ 5575730 h 6367455"/>
                <a:gd name="connsiteX4165" fmla="*/ 4318627 w 6891715"/>
                <a:gd name="connsiteY4165" fmla="*/ 5575412 h 6367455"/>
                <a:gd name="connsiteX4166" fmla="*/ 4327201 w 6891715"/>
                <a:gd name="connsiteY4166" fmla="*/ 5566847 h 6367455"/>
                <a:gd name="connsiteX4167" fmla="*/ 4310053 w 6891715"/>
                <a:gd name="connsiteY4167" fmla="*/ 5556696 h 6367455"/>
                <a:gd name="connsiteX4168" fmla="*/ 4311323 w 6891715"/>
                <a:gd name="connsiteY4168" fmla="*/ 5550351 h 6367455"/>
                <a:gd name="connsiteX4169" fmla="*/ 4326884 w 6891715"/>
                <a:gd name="connsiteY4169" fmla="*/ 5547813 h 6367455"/>
                <a:gd name="connsiteX4170" fmla="*/ 4345937 w 6891715"/>
                <a:gd name="connsiteY4170" fmla="*/ 5550034 h 6367455"/>
                <a:gd name="connsiteX4171" fmla="*/ 4345302 w 6891715"/>
                <a:gd name="connsiteY4171" fmla="*/ 5558599 h 6367455"/>
                <a:gd name="connsiteX4172" fmla="*/ 4334505 w 6891715"/>
                <a:gd name="connsiteY4172" fmla="*/ 5560503 h 6367455"/>
                <a:gd name="connsiteX4173" fmla="*/ 4358957 w 6891715"/>
                <a:gd name="connsiteY4173" fmla="*/ 5572875 h 6367455"/>
                <a:gd name="connsiteX4174" fmla="*/ 4384361 w 6891715"/>
                <a:gd name="connsiteY4174" fmla="*/ 5570971 h 6367455"/>
                <a:gd name="connsiteX4175" fmla="*/ 4414847 w 6891715"/>
                <a:gd name="connsiteY4175" fmla="*/ 5562089 h 6367455"/>
                <a:gd name="connsiteX4176" fmla="*/ 4437076 w 6891715"/>
                <a:gd name="connsiteY4176" fmla="*/ 5559551 h 6367455"/>
                <a:gd name="connsiteX4177" fmla="*/ 4446602 w 6891715"/>
                <a:gd name="connsiteY4177" fmla="*/ 5562723 h 6367455"/>
                <a:gd name="connsiteX4178" fmla="*/ 4458352 w 6891715"/>
                <a:gd name="connsiteY4178" fmla="*/ 5562723 h 6367455"/>
                <a:gd name="connsiteX4179" fmla="*/ 4458034 w 6891715"/>
                <a:gd name="connsiteY4179" fmla="*/ 5550034 h 6367455"/>
                <a:gd name="connsiteX4180" fmla="*/ 4452636 w 6891715"/>
                <a:gd name="connsiteY4180" fmla="*/ 5546862 h 6367455"/>
                <a:gd name="connsiteX4181" fmla="*/ 4438346 w 6891715"/>
                <a:gd name="connsiteY4181" fmla="*/ 5551303 h 6367455"/>
                <a:gd name="connsiteX4182" fmla="*/ 4430725 w 6891715"/>
                <a:gd name="connsiteY4182" fmla="*/ 5547179 h 6367455"/>
                <a:gd name="connsiteX4183" fmla="*/ 4421198 w 6891715"/>
                <a:gd name="connsiteY4183" fmla="*/ 5540834 h 6367455"/>
                <a:gd name="connsiteX4184" fmla="*/ 4438981 w 6891715"/>
                <a:gd name="connsiteY4184" fmla="*/ 5533221 h 6367455"/>
                <a:gd name="connsiteX4185" fmla="*/ 4442157 w 6891715"/>
                <a:gd name="connsiteY4185" fmla="*/ 5528145 h 6367455"/>
                <a:gd name="connsiteX4186" fmla="*/ 4469784 w 6891715"/>
                <a:gd name="connsiteY4186" fmla="*/ 5528780 h 6367455"/>
                <a:gd name="connsiteX4187" fmla="*/ 4481534 w 6891715"/>
                <a:gd name="connsiteY4187" fmla="*/ 5527828 h 6367455"/>
                <a:gd name="connsiteX4188" fmla="*/ 4484074 w 6891715"/>
                <a:gd name="connsiteY4188" fmla="*/ 5521483 h 6367455"/>
                <a:gd name="connsiteX4189" fmla="*/ 4503445 w 6891715"/>
                <a:gd name="connsiteY4189" fmla="*/ 5522118 h 6367455"/>
                <a:gd name="connsiteX4190" fmla="*/ 4525674 w 6891715"/>
                <a:gd name="connsiteY4190" fmla="*/ 5523070 h 6367455"/>
                <a:gd name="connsiteX4191" fmla="*/ 4518053 w 6891715"/>
                <a:gd name="connsiteY4191" fmla="*/ 5517677 h 6367455"/>
                <a:gd name="connsiteX4192" fmla="*/ 4503445 w 6891715"/>
                <a:gd name="connsiteY4192" fmla="*/ 5516091 h 6367455"/>
                <a:gd name="connsiteX4193" fmla="*/ 4489473 w 6891715"/>
                <a:gd name="connsiteY4193" fmla="*/ 5516091 h 6367455"/>
                <a:gd name="connsiteX4194" fmla="*/ 4484074 w 6891715"/>
                <a:gd name="connsiteY4194" fmla="*/ 5521483 h 6367455"/>
                <a:gd name="connsiteX4195" fmla="*/ 4471372 w 6891715"/>
                <a:gd name="connsiteY4195" fmla="*/ 5518311 h 6367455"/>
                <a:gd name="connsiteX4196" fmla="*/ 4466291 w 6891715"/>
                <a:gd name="connsiteY4196" fmla="*/ 5513236 h 6367455"/>
                <a:gd name="connsiteX4197" fmla="*/ 4467244 w 6891715"/>
                <a:gd name="connsiteY4197" fmla="*/ 5502767 h 6367455"/>
                <a:gd name="connsiteX4198" fmla="*/ 4457717 w 6891715"/>
                <a:gd name="connsiteY4198" fmla="*/ 5498326 h 6367455"/>
                <a:gd name="connsiteX4199" fmla="*/ 4449143 w 6891715"/>
                <a:gd name="connsiteY4199" fmla="*/ 5491030 h 6367455"/>
                <a:gd name="connsiteX4200" fmla="*/ 4451366 w 6891715"/>
                <a:gd name="connsiteY4200" fmla="*/ 5488174 h 6367455"/>
                <a:gd name="connsiteX4201" fmla="*/ 4445967 w 6891715"/>
                <a:gd name="connsiteY4201" fmla="*/ 5484050 h 6367455"/>
                <a:gd name="connsiteX4202" fmla="*/ 4450413 w 6891715"/>
                <a:gd name="connsiteY4202" fmla="*/ 5474216 h 6367455"/>
                <a:gd name="connsiteX4203" fmla="*/ 4454224 w 6891715"/>
                <a:gd name="connsiteY4203" fmla="*/ 5462796 h 6367455"/>
                <a:gd name="connsiteX4204" fmla="*/ 4471054 w 6891715"/>
                <a:gd name="connsiteY4204" fmla="*/ 5460576 h 6367455"/>
                <a:gd name="connsiteX4205" fmla="*/ 4485979 w 6891715"/>
                <a:gd name="connsiteY4205" fmla="*/ 5470727 h 6367455"/>
                <a:gd name="connsiteX4206" fmla="*/ 4497729 w 6891715"/>
                <a:gd name="connsiteY4206" fmla="*/ 5466603 h 6367455"/>
                <a:gd name="connsiteX4207" fmla="*/ 4519005 w 6891715"/>
                <a:gd name="connsiteY4207" fmla="*/ 5472630 h 6367455"/>
                <a:gd name="connsiteX4208" fmla="*/ 4540282 w 6891715"/>
                <a:gd name="connsiteY4208" fmla="*/ 5474216 h 6367455"/>
                <a:gd name="connsiteX4209" fmla="*/ 4576801 w 6891715"/>
                <a:gd name="connsiteY4209" fmla="*/ 5462796 h 6367455"/>
                <a:gd name="connsiteX4210" fmla="*/ 4615225 w 6891715"/>
                <a:gd name="connsiteY4210" fmla="*/ 5473899 h 6367455"/>
                <a:gd name="connsiteX4211" fmla="*/ 4632055 w 6891715"/>
                <a:gd name="connsiteY4211" fmla="*/ 5472630 h 6367455"/>
                <a:gd name="connsiteX4212" fmla="*/ 4660635 w 6891715"/>
                <a:gd name="connsiteY4212" fmla="*/ 5469141 h 6367455"/>
                <a:gd name="connsiteX4213" fmla="*/ 4667939 w 6891715"/>
                <a:gd name="connsiteY4213" fmla="*/ 5447252 h 6367455"/>
                <a:gd name="connsiteX4214" fmla="*/ 4721606 w 6891715"/>
                <a:gd name="connsiteY4214" fmla="*/ 5417115 h 6367455"/>
                <a:gd name="connsiteX4215" fmla="*/ 4777179 w 6891715"/>
                <a:gd name="connsiteY4215" fmla="*/ 5385075 h 6367455"/>
                <a:gd name="connsiteX4216" fmla="*/ 4808934 w 6891715"/>
                <a:gd name="connsiteY4216" fmla="*/ 5377144 h 6367455"/>
                <a:gd name="connsiteX4217" fmla="*/ 4837197 w 6891715"/>
                <a:gd name="connsiteY4217" fmla="*/ 5363504 h 6367455"/>
                <a:gd name="connsiteX4218" fmla="*/ 4847994 w 6891715"/>
                <a:gd name="connsiteY4218" fmla="*/ 5354938 h 6367455"/>
                <a:gd name="connsiteX4219" fmla="*/ 4929288 w 6891715"/>
                <a:gd name="connsiteY4219" fmla="*/ 5357476 h 6367455"/>
                <a:gd name="connsiteX4220" fmla="*/ 4984543 w 6891715"/>
                <a:gd name="connsiteY4220" fmla="*/ 5364138 h 6367455"/>
                <a:gd name="connsiteX4221" fmla="*/ 5002644 w 6891715"/>
                <a:gd name="connsiteY4221" fmla="*/ 5359697 h 6367455"/>
                <a:gd name="connsiteX4222" fmla="*/ 5014076 w 6891715"/>
                <a:gd name="connsiteY4222" fmla="*/ 5347008 h 6367455"/>
                <a:gd name="connsiteX4223" fmla="*/ 5026778 w 6891715"/>
                <a:gd name="connsiteY4223" fmla="*/ 5345104 h 6367455"/>
                <a:gd name="connsiteX4224" fmla="*/ 5042021 w 6891715"/>
                <a:gd name="connsiteY4224" fmla="*/ 5383489 h 6367455"/>
                <a:gd name="connsiteX4225" fmla="*/ 5058851 w 6891715"/>
                <a:gd name="connsiteY4225" fmla="*/ 5387613 h 6367455"/>
                <a:gd name="connsiteX4226" fmla="*/ 5071553 w 6891715"/>
                <a:gd name="connsiteY4226" fmla="*/ 5399033 h 6367455"/>
                <a:gd name="connsiteX4227" fmla="*/ 5089654 w 6891715"/>
                <a:gd name="connsiteY4227" fmla="*/ 5402205 h 6367455"/>
                <a:gd name="connsiteX4228" fmla="*/ 5111883 w 6891715"/>
                <a:gd name="connsiteY4228" fmla="*/ 5391420 h 6367455"/>
                <a:gd name="connsiteX4229" fmla="*/ 5119504 w 6891715"/>
                <a:gd name="connsiteY4229" fmla="*/ 5394592 h 6367455"/>
                <a:gd name="connsiteX4230" fmla="*/ 5129031 w 6891715"/>
                <a:gd name="connsiteY4230" fmla="*/ 5401888 h 6367455"/>
                <a:gd name="connsiteX4231" fmla="*/ 5145227 w 6891715"/>
                <a:gd name="connsiteY4231" fmla="*/ 5438687 h 6367455"/>
                <a:gd name="connsiteX4232" fmla="*/ 5162057 w 6891715"/>
                <a:gd name="connsiteY4232" fmla="*/ 5443445 h 6367455"/>
                <a:gd name="connsiteX4233" fmla="*/ 5170313 w 6891715"/>
                <a:gd name="connsiteY4233" fmla="*/ 5439321 h 6367455"/>
                <a:gd name="connsiteX4234" fmla="*/ 5178570 w 6891715"/>
                <a:gd name="connsiteY4234" fmla="*/ 5438687 h 6367455"/>
                <a:gd name="connsiteX4235" fmla="*/ 5189049 w 6891715"/>
                <a:gd name="connsiteY4235" fmla="*/ 5448204 h 6367455"/>
                <a:gd name="connsiteX4236" fmla="*/ 5199211 w 6891715"/>
                <a:gd name="connsiteY4236" fmla="*/ 5454548 h 6367455"/>
                <a:gd name="connsiteX4237" fmla="*/ 5223345 w 6891715"/>
                <a:gd name="connsiteY4237" fmla="*/ 5460576 h 6367455"/>
                <a:gd name="connsiteX4238" fmla="*/ 5241129 w 6891715"/>
                <a:gd name="connsiteY4238" fmla="*/ 5475168 h 6367455"/>
                <a:gd name="connsiteX4239" fmla="*/ 5251608 w 6891715"/>
                <a:gd name="connsiteY4239" fmla="*/ 5480561 h 6367455"/>
                <a:gd name="connsiteX4240" fmla="*/ 5253831 w 6891715"/>
                <a:gd name="connsiteY4240" fmla="*/ 5470727 h 6367455"/>
                <a:gd name="connsiteX4241" fmla="*/ 5262087 w 6891715"/>
                <a:gd name="connsiteY4241" fmla="*/ 5470727 h 6367455"/>
                <a:gd name="connsiteX4242" fmla="*/ 5290032 w 6891715"/>
                <a:gd name="connsiteY4242" fmla="*/ 5485954 h 6367455"/>
                <a:gd name="connsiteX4243" fmla="*/ 5318930 w 6891715"/>
                <a:gd name="connsiteY4243" fmla="*/ 5495471 h 6367455"/>
                <a:gd name="connsiteX4244" fmla="*/ 5356084 w 6891715"/>
                <a:gd name="connsiteY4244" fmla="*/ 5482464 h 6367455"/>
                <a:gd name="connsiteX4245" fmla="*/ 5421501 w 6891715"/>
                <a:gd name="connsiteY4245" fmla="*/ 5468824 h 6367455"/>
                <a:gd name="connsiteX4246" fmla="*/ 5495174 w 6891715"/>
                <a:gd name="connsiteY4246" fmla="*/ 5479927 h 6367455"/>
                <a:gd name="connsiteX4247" fmla="*/ 5517720 w 6891715"/>
                <a:gd name="connsiteY4247" fmla="*/ 5481830 h 6367455"/>
                <a:gd name="connsiteX4248" fmla="*/ 5564401 w 6891715"/>
                <a:gd name="connsiteY4248" fmla="*/ 5452645 h 6367455"/>
                <a:gd name="connsiteX4249" fmla="*/ 5579961 w 6891715"/>
                <a:gd name="connsiteY4249" fmla="*/ 5450424 h 6367455"/>
                <a:gd name="connsiteX4250" fmla="*/ 5598062 w 6891715"/>
                <a:gd name="connsiteY4250" fmla="*/ 5437735 h 6367455"/>
                <a:gd name="connsiteX4251" fmla="*/ 5650459 w 6891715"/>
                <a:gd name="connsiteY4251" fmla="*/ 5377144 h 6367455"/>
                <a:gd name="connsiteX4252" fmla="*/ 5660621 w 6891715"/>
                <a:gd name="connsiteY4252" fmla="*/ 5382854 h 6367455"/>
                <a:gd name="connsiteX4253" fmla="*/ 5660866 w 6891715"/>
                <a:gd name="connsiteY4253" fmla="*/ 5382796 h 6367455"/>
                <a:gd name="connsiteX4254" fmla="*/ 5650740 w 6891715"/>
                <a:gd name="connsiteY4254" fmla="*/ 5377092 h 6367455"/>
                <a:gd name="connsiteX4255" fmla="*/ 5651375 w 6891715"/>
                <a:gd name="connsiteY4255" fmla="*/ 5348489 h 6367455"/>
                <a:gd name="connsiteX4256" fmla="*/ 5636460 w 6891715"/>
                <a:gd name="connsiteY4256" fmla="*/ 5328467 h 6367455"/>
                <a:gd name="connsiteX4257" fmla="*/ 5629479 w 6891715"/>
                <a:gd name="connsiteY4257" fmla="*/ 5271897 h 6367455"/>
                <a:gd name="connsiteX4258" fmla="*/ 5604092 w 6891715"/>
                <a:gd name="connsiteY4258" fmla="*/ 5243611 h 6367455"/>
                <a:gd name="connsiteX4259" fmla="*/ 5598380 w 6891715"/>
                <a:gd name="connsiteY4259" fmla="*/ 5224543 h 6367455"/>
                <a:gd name="connsiteX4260" fmla="*/ 5585686 w 6891715"/>
                <a:gd name="connsiteY4260" fmla="*/ 5214373 h 6367455"/>
                <a:gd name="connsiteX4261" fmla="*/ 5545384 w 6891715"/>
                <a:gd name="connsiteY4261" fmla="*/ 5211513 h 6367455"/>
                <a:gd name="connsiteX4262" fmla="*/ 5520949 w 6891715"/>
                <a:gd name="connsiteY4262" fmla="*/ 5202296 h 6367455"/>
                <a:gd name="connsiteX4263" fmla="*/ 5511429 w 6891715"/>
                <a:gd name="connsiteY4263" fmla="*/ 5181956 h 6367455"/>
                <a:gd name="connsiteX4264" fmla="*/ 5512381 w 6891715"/>
                <a:gd name="connsiteY4264" fmla="*/ 5175600 h 6367455"/>
                <a:gd name="connsiteX4265" fmla="*/ 5502861 w 6891715"/>
                <a:gd name="connsiteY4265" fmla="*/ 5178142 h 6367455"/>
                <a:gd name="connsiteX4266" fmla="*/ 5482869 w 6891715"/>
                <a:gd name="connsiteY4266" fmla="*/ 5165430 h 6367455"/>
                <a:gd name="connsiteX4267" fmla="*/ 5475253 w 6891715"/>
                <a:gd name="connsiteY4267" fmla="*/ 5146997 h 6367455"/>
                <a:gd name="connsiteX4268" fmla="*/ 5474184 w 6891715"/>
                <a:gd name="connsiteY4268" fmla="*/ 5146401 h 6367455"/>
                <a:gd name="connsiteX4269" fmla="*/ 5451638 w 6891715"/>
                <a:gd name="connsiteY4269" fmla="*/ 5128307 h 6367455"/>
                <a:gd name="connsiteX4270" fmla="*/ 5417342 w 6891715"/>
                <a:gd name="connsiteY4270" fmla="*/ 5083548 h 6367455"/>
                <a:gd name="connsiteX4271" fmla="*/ 5373837 w 6891715"/>
                <a:gd name="connsiteY4271" fmla="*/ 5054026 h 6367455"/>
                <a:gd name="connsiteX4272" fmla="*/ 5345257 w 6891715"/>
                <a:gd name="connsiteY4272" fmla="*/ 5042598 h 6367455"/>
                <a:gd name="connsiteX4273" fmla="*/ 5320806 w 6891715"/>
                <a:gd name="connsiteY4273" fmla="*/ 5037837 h 6367455"/>
                <a:gd name="connsiteX4274" fmla="*/ 5300482 w 6891715"/>
                <a:gd name="connsiteY4274" fmla="*/ 5026409 h 6367455"/>
                <a:gd name="connsiteX4275" fmla="*/ 5300165 w 6891715"/>
                <a:gd name="connsiteY4275" fmla="*/ 5016886 h 6367455"/>
                <a:gd name="connsiteX4276" fmla="*/ 5286510 w 6891715"/>
                <a:gd name="connsiteY4276" fmla="*/ 5008632 h 6367455"/>
                <a:gd name="connsiteX4277" fmla="*/ 5282381 w 6891715"/>
                <a:gd name="connsiteY4277" fmla="*/ 5016886 h 6367455"/>
                <a:gd name="connsiteX4278" fmla="*/ 5270950 w 6891715"/>
                <a:gd name="connsiteY4278" fmla="*/ 5014029 h 6367455"/>
                <a:gd name="connsiteX4279" fmla="*/ 5255072 w 6891715"/>
                <a:gd name="connsiteY4279" fmla="*/ 5010854 h 6367455"/>
                <a:gd name="connsiteX4280" fmla="*/ 5245228 w 6891715"/>
                <a:gd name="connsiteY4280" fmla="*/ 5009267 h 6367455"/>
                <a:gd name="connsiteX4281" fmla="*/ 5229032 w 6891715"/>
                <a:gd name="connsiteY4281" fmla="*/ 4980697 h 6367455"/>
                <a:gd name="connsiteX4282" fmla="*/ 5211885 w 6891715"/>
                <a:gd name="connsiteY4282" fmla="*/ 4944192 h 6367455"/>
                <a:gd name="connsiteX4283" fmla="*/ 5193784 w 6891715"/>
                <a:gd name="connsiteY4283" fmla="*/ 4938795 h 6367455"/>
                <a:gd name="connsiteX4284" fmla="*/ 5176636 w 6891715"/>
                <a:gd name="connsiteY4284" fmla="*/ 4938160 h 6367455"/>
                <a:gd name="connsiteX4285" fmla="*/ 5171555 w 6891715"/>
                <a:gd name="connsiteY4285" fmla="*/ 4925145 h 6367455"/>
                <a:gd name="connsiteX4286" fmla="*/ 5202358 w 6891715"/>
                <a:gd name="connsiteY4286" fmla="*/ 4917844 h 6367455"/>
                <a:gd name="connsiteX4287" fmla="*/ 5199817 w 6891715"/>
                <a:gd name="connsiteY4287" fmla="*/ 4907369 h 6367455"/>
                <a:gd name="connsiteX4288" fmla="*/ 5190291 w 6891715"/>
                <a:gd name="connsiteY4288" fmla="*/ 4906099 h 6367455"/>
                <a:gd name="connsiteX4289" fmla="*/ 5185210 w 6891715"/>
                <a:gd name="connsiteY4289" fmla="*/ 4911495 h 6367455"/>
                <a:gd name="connsiteX4290" fmla="*/ 5188068 w 6891715"/>
                <a:gd name="connsiteY4290" fmla="*/ 4894671 h 6367455"/>
                <a:gd name="connsiteX4291" fmla="*/ 5207121 w 6891715"/>
                <a:gd name="connsiteY4291" fmla="*/ 4898798 h 6367455"/>
                <a:gd name="connsiteX4292" fmla="*/ 5217918 w 6891715"/>
                <a:gd name="connsiteY4292" fmla="*/ 4907051 h 6367455"/>
                <a:gd name="connsiteX4293" fmla="*/ 5216965 w 6891715"/>
                <a:gd name="connsiteY4293" fmla="*/ 4915305 h 6367455"/>
                <a:gd name="connsiteX4294" fmla="*/ 5234748 w 6891715"/>
                <a:gd name="connsiteY4294" fmla="*/ 4917527 h 6367455"/>
                <a:gd name="connsiteX4295" fmla="*/ 5225222 w 6891715"/>
                <a:gd name="connsiteY4295" fmla="*/ 4907051 h 6367455"/>
                <a:gd name="connsiteX4296" fmla="*/ 5243322 w 6891715"/>
                <a:gd name="connsiteY4296" fmla="*/ 4908956 h 6367455"/>
                <a:gd name="connsiteX4297" fmla="*/ 5249673 w 6891715"/>
                <a:gd name="connsiteY4297" fmla="*/ 4901655 h 6367455"/>
                <a:gd name="connsiteX4298" fmla="*/ 5252531 w 6891715"/>
                <a:gd name="connsiteY4298" fmla="*/ 4881338 h 6367455"/>
                <a:gd name="connsiteX4299" fmla="*/ 5262058 w 6891715"/>
                <a:gd name="connsiteY4299" fmla="*/ 4868641 h 6367455"/>
                <a:gd name="connsiteX4300" fmla="*/ 5276983 w 6891715"/>
                <a:gd name="connsiteY4300" fmla="*/ 4862292 h 6367455"/>
                <a:gd name="connsiteX4301" fmla="*/ 5279841 w 6891715"/>
                <a:gd name="connsiteY4301" fmla="*/ 4842293 h 6367455"/>
                <a:gd name="connsiteX4302" fmla="*/ 5300482 w 6891715"/>
                <a:gd name="connsiteY4302" fmla="*/ 4809279 h 6367455"/>
                <a:gd name="connsiteX4303" fmla="*/ 5309056 w 6891715"/>
                <a:gd name="connsiteY4303" fmla="*/ 4810232 h 6367455"/>
                <a:gd name="connsiteX4304" fmla="*/ 5302705 w 6891715"/>
                <a:gd name="connsiteY4304" fmla="*/ 4819755 h 6367455"/>
                <a:gd name="connsiteX4305" fmla="*/ 5305245 w 6891715"/>
                <a:gd name="connsiteY4305" fmla="*/ 4831500 h 6367455"/>
                <a:gd name="connsiteX4306" fmla="*/ 5318900 w 6891715"/>
                <a:gd name="connsiteY4306" fmla="*/ 4840706 h 6367455"/>
                <a:gd name="connsiteX4307" fmla="*/ 5328109 w 6891715"/>
                <a:gd name="connsiteY4307" fmla="*/ 4832135 h 6367455"/>
                <a:gd name="connsiteX4308" fmla="*/ 5327157 w 6891715"/>
                <a:gd name="connsiteY4308" fmla="*/ 4827056 h 6367455"/>
                <a:gd name="connsiteX4309" fmla="*/ 5322711 w 6891715"/>
                <a:gd name="connsiteY4309" fmla="*/ 4821660 h 6367455"/>
                <a:gd name="connsiteX4310" fmla="*/ 5323981 w 6891715"/>
                <a:gd name="connsiteY4310" fmla="*/ 4831183 h 6367455"/>
                <a:gd name="connsiteX4311" fmla="*/ 5316360 w 6891715"/>
                <a:gd name="connsiteY4311" fmla="*/ 4823882 h 6367455"/>
                <a:gd name="connsiteX4312" fmla="*/ 5314454 w 6891715"/>
                <a:gd name="connsiteY4312" fmla="*/ 4815628 h 6367455"/>
                <a:gd name="connsiteX4313" fmla="*/ 5317630 w 6891715"/>
                <a:gd name="connsiteY4313" fmla="*/ 4811501 h 6367455"/>
                <a:gd name="connsiteX4314" fmla="*/ 5327157 w 6891715"/>
                <a:gd name="connsiteY4314" fmla="*/ 4801978 h 6367455"/>
                <a:gd name="connsiteX4315" fmla="*/ 5333508 w 6891715"/>
                <a:gd name="connsiteY4315" fmla="*/ 4801661 h 6367455"/>
                <a:gd name="connsiteX4316" fmla="*/ 5342082 w 6891715"/>
                <a:gd name="connsiteY4316" fmla="*/ 4813089 h 6367455"/>
                <a:gd name="connsiteX4317" fmla="*/ 5351608 w 6891715"/>
                <a:gd name="connsiteY4317" fmla="*/ 4815311 h 6367455"/>
                <a:gd name="connsiteX4318" fmla="*/ 5359547 w 6891715"/>
                <a:gd name="connsiteY4318" fmla="*/ 4808010 h 6367455"/>
                <a:gd name="connsiteX4319" fmla="*/ 5342717 w 6891715"/>
                <a:gd name="connsiteY4319" fmla="*/ 4796264 h 6367455"/>
                <a:gd name="connsiteX4320" fmla="*/ 5340494 w 6891715"/>
                <a:gd name="connsiteY4320" fmla="*/ 4790868 h 6367455"/>
                <a:gd name="connsiteX4321" fmla="*/ 5309691 w 6891715"/>
                <a:gd name="connsiteY4321" fmla="*/ 4767060 h 6367455"/>
                <a:gd name="connsiteX4322" fmla="*/ 5305563 w 6891715"/>
                <a:gd name="connsiteY4322" fmla="*/ 4772456 h 6367455"/>
                <a:gd name="connsiteX4323" fmla="*/ 5292861 w 6891715"/>
                <a:gd name="connsiteY4323" fmla="*/ 4758806 h 6367455"/>
                <a:gd name="connsiteX4324" fmla="*/ 5283969 w 6891715"/>
                <a:gd name="connsiteY4324" fmla="*/ 4741030 h 6367455"/>
                <a:gd name="connsiteX4325" fmla="*/ 5280794 w 6891715"/>
                <a:gd name="connsiteY4325" fmla="*/ 4721983 h 6367455"/>
                <a:gd name="connsiteX4326" fmla="*/ 5298894 w 6891715"/>
                <a:gd name="connsiteY4326" fmla="*/ 4732459 h 6367455"/>
                <a:gd name="connsiteX4327" fmla="*/ 5315725 w 6891715"/>
                <a:gd name="connsiteY4327" fmla="*/ 4725792 h 6367455"/>
                <a:gd name="connsiteX4328" fmla="*/ 5318900 w 6891715"/>
                <a:gd name="connsiteY4328" fmla="*/ 4719444 h 6367455"/>
                <a:gd name="connsiteX4329" fmla="*/ 5328427 w 6891715"/>
                <a:gd name="connsiteY4329" fmla="*/ 4721666 h 6367455"/>
                <a:gd name="connsiteX4330" fmla="*/ 5336048 w 6891715"/>
                <a:gd name="connsiteY4330" fmla="*/ 4728967 h 6367455"/>
                <a:gd name="connsiteX4331" fmla="*/ 5356689 w 6891715"/>
                <a:gd name="connsiteY4331" fmla="*/ 4728649 h 6367455"/>
                <a:gd name="connsiteX4332" fmla="*/ 5356689 w 6891715"/>
                <a:gd name="connsiteY4332" fmla="*/ 4718491 h 6367455"/>
                <a:gd name="connsiteX4333" fmla="*/ 5343987 w 6891715"/>
                <a:gd name="connsiteY4333" fmla="*/ 4709920 h 6367455"/>
                <a:gd name="connsiteX4334" fmla="*/ 5337636 w 6891715"/>
                <a:gd name="connsiteY4334" fmla="*/ 4718491 h 6367455"/>
                <a:gd name="connsiteX4335" fmla="*/ 5331285 w 6891715"/>
                <a:gd name="connsiteY4335" fmla="*/ 4708968 h 6367455"/>
                <a:gd name="connsiteX4336" fmla="*/ 5334460 w 6891715"/>
                <a:gd name="connsiteY4336" fmla="*/ 4700397 h 6367455"/>
                <a:gd name="connsiteX4337" fmla="*/ 5339859 w 6891715"/>
                <a:gd name="connsiteY4337" fmla="*/ 4696270 h 6367455"/>
                <a:gd name="connsiteX4338" fmla="*/ 5363358 w 6891715"/>
                <a:gd name="connsiteY4338" fmla="*/ 4697223 h 6367455"/>
                <a:gd name="connsiteX4339" fmla="*/ 5375742 w 6891715"/>
                <a:gd name="connsiteY4339" fmla="*/ 4686430 h 6367455"/>
                <a:gd name="connsiteX4340" fmla="*/ 5386222 w 6891715"/>
                <a:gd name="connsiteY4340" fmla="*/ 4681986 h 6367455"/>
                <a:gd name="connsiteX4341" fmla="*/ 5430362 w 6891715"/>
                <a:gd name="connsiteY4341" fmla="*/ 4672462 h 6367455"/>
                <a:gd name="connsiteX4342" fmla="*/ 5430362 w 6891715"/>
                <a:gd name="connsiteY4342" fmla="*/ 4663892 h 6367455"/>
                <a:gd name="connsiteX4343" fmla="*/ 5418612 w 6891715"/>
                <a:gd name="connsiteY4343" fmla="*/ 4657543 h 6367455"/>
                <a:gd name="connsiteX4344" fmla="*/ 5420835 w 6891715"/>
                <a:gd name="connsiteY4344" fmla="*/ 4648019 h 6367455"/>
                <a:gd name="connsiteX4345" fmla="*/ 5416707 w 6891715"/>
                <a:gd name="connsiteY4345" fmla="*/ 4641036 h 6367455"/>
                <a:gd name="connsiteX4346" fmla="*/ 5393208 w 6891715"/>
                <a:gd name="connsiteY4346" fmla="*/ 4645163 h 6367455"/>
                <a:gd name="connsiteX4347" fmla="*/ 5379553 w 6891715"/>
                <a:gd name="connsiteY4347" fmla="*/ 4654686 h 6367455"/>
                <a:gd name="connsiteX4348" fmla="*/ 5352243 w 6891715"/>
                <a:gd name="connsiteY4348" fmla="*/ 4657225 h 6367455"/>
                <a:gd name="connsiteX4349" fmla="*/ 5331230 w 6891715"/>
                <a:gd name="connsiteY4349" fmla="*/ 4660361 h 6367455"/>
                <a:gd name="connsiteX4350" fmla="*/ 5331109 w 6891715"/>
                <a:gd name="connsiteY4350" fmla="*/ 4661094 h 6367455"/>
                <a:gd name="connsiteX4351" fmla="*/ 5315234 w 6891715"/>
                <a:gd name="connsiteY4351" fmla="*/ 4676033 h 6367455"/>
                <a:gd name="connsiteX4352" fmla="*/ 5309836 w 6891715"/>
                <a:gd name="connsiteY4352" fmla="*/ 4676351 h 6367455"/>
                <a:gd name="connsiteX4353" fmla="*/ 5314281 w 6891715"/>
                <a:gd name="connsiteY4353" fmla="*/ 4666816 h 6367455"/>
                <a:gd name="connsiteX4354" fmla="*/ 5285389 w 6891715"/>
                <a:gd name="connsiteY4354" fmla="*/ 4662366 h 6367455"/>
                <a:gd name="connsiteX4355" fmla="*/ 5258401 w 6891715"/>
                <a:gd name="connsiteY4355" fmla="*/ 4676669 h 6367455"/>
                <a:gd name="connsiteX4356" fmla="*/ 5249829 w 6891715"/>
                <a:gd name="connsiteY4356" fmla="*/ 4690337 h 6367455"/>
                <a:gd name="connsiteX4357" fmla="*/ 5242844 w 6891715"/>
                <a:gd name="connsiteY4357" fmla="*/ 4694787 h 6367455"/>
                <a:gd name="connsiteX4358" fmla="*/ 5238399 w 6891715"/>
                <a:gd name="connsiteY4358" fmla="*/ 4692562 h 6367455"/>
                <a:gd name="connsiteX4359" fmla="*/ 5206649 w 6891715"/>
                <a:gd name="connsiteY4359" fmla="*/ 4704640 h 6367455"/>
                <a:gd name="connsiteX4360" fmla="*/ 5195219 w 6891715"/>
                <a:gd name="connsiteY4360" fmla="*/ 4725936 h 6367455"/>
                <a:gd name="connsiteX4361" fmla="*/ 5184741 w 6891715"/>
                <a:gd name="connsiteY4361" fmla="*/ 4732293 h 6367455"/>
                <a:gd name="connsiteX4362" fmla="*/ 5178391 w 6891715"/>
                <a:gd name="connsiteY4362" fmla="*/ 4719579 h 6367455"/>
                <a:gd name="connsiteX4363" fmla="*/ 5164421 w 6891715"/>
                <a:gd name="connsiteY4363" fmla="*/ 4717672 h 6367455"/>
                <a:gd name="connsiteX4364" fmla="*/ 5151721 w 6891715"/>
                <a:gd name="connsiteY4364" fmla="*/ 4719897 h 6367455"/>
                <a:gd name="connsiteX4365" fmla="*/ 5147594 w 6891715"/>
                <a:gd name="connsiteY4365" fmla="*/ 4731657 h 6367455"/>
                <a:gd name="connsiteX4366" fmla="*/ 5144736 w 6891715"/>
                <a:gd name="connsiteY4366" fmla="*/ 4744053 h 6367455"/>
                <a:gd name="connsiteX4367" fmla="*/ 5132036 w 6891715"/>
                <a:gd name="connsiteY4367" fmla="*/ 4746596 h 6367455"/>
                <a:gd name="connsiteX4368" fmla="*/ 5132036 w 6891715"/>
                <a:gd name="connsiteY4368" fmla="*/ 4739921 h 6367455"/>
                <a:gd name="connsiteX4369" fmla="*/ 5116161 w 6891715"/>
                <a:gd name="connsiteY4369" fmla="*/ 4732611 h 6367455"/>
                <a:gd name="connsiteX4370" fmla="*/ 5101239 w 6891715"/>
                <a:gd name="connsiteY4370" fmla="*/ 4750728 h 6367455"/>
                <a:gd name="connsiteX4371" fmla="*/ 5080284 w 6891715"/>
                <a:gd name="connsiteY4371" fmla="*/ 4761535 h 6367455"/>
                <a:gd name="connsiteX4372" fmla="*/ 5055836 w 6891715"/>
                <a:gd name="connsiteY4372" fmla="*/ 4769164 h 6367455"/>
                <a:gd name="connsiteX4373" fmla="*/ 5050756 w 6891715"/>
                <a:gd name="connsiteY4373" fmla="*/ 4763124 h 6367455"/>
                <a:gd name="connsiteX4374" fmla="*/ 5045994 w 6891715"/>
                <a:gd name="connsiteY4374" fmla="*/ 4736425 h 6367455"/>
                <a:gd name="connsiteX4375" fmla="*/ 5040914 w 6891715"/>
                <a:gd name="connsiteY4375" fmla="*/ 4745960 h 6367455"/>
                <a:gd name="connsiteX4376" fmla="*/ 5045359 w 6891715"/>
                <a:gd name="connsiteY4376" fmla="*/ 4773296 h 6367455"/>
                <a:gd name="connsiteX4377" fmla="*/ 5051709 w 6891715"/>
                <a:gd name="connsiteY4377" fmla="*/ 4774567 h 6367455"/>
                <a:gd name="connsiteX4378" fmla="*/ 5042501 w 6891715"/>
                <a:gd name="connsiteY4378" fmla="*/ 4780924 h 6367455"/>
                <a:gd name="connsiteX4379" fmla="*/ 5039961 w 6891715"/>
                <a:gd name="connsiteY4379" fmla="*/ 4775838 h 6367455"/>
                <a:gd name="connsiteX4380" fmla="*/ 5039009 w 6891715"/>
                <a:gd name="connsiteY4380" fmla="*/ 4766303 h 6367455"/>
                <a:gd name="connsiteX4381" fmla="*/ 5033611 w 6891715"/>
                <a:gd name="connsiteY4381" fmla="*/ 4758992 h 6367455"/>
                <a:gd name="connsiteX4382" fmla="*/ 5028531 w 6891715"/>
                <a:gd name="connsiteY4382" fmla="*/ 4776792 h 6367455"/>
                <a:gd name="connsiteX4383" fmla="*/ 5032976 w 6891715"/>
                <a:gd name="connsiteY4383" fmla="*/ 4779017 h 6367455"/>
                <a:gd name="connsiteX4384" fmla="*/ 5019006 w 6891715"/>
                <a:gd name="connsiteY4384" fmla="*/ 4792684 h 6367455"/>
                <a:gd name="connsiteX4385" fmla="*/ 5004401 w 6891715"/>
                <a:gd name="connsiteY4385" fmla="*/ 4799359 h 6367455"/>
                <a:gd name="connsiteX4386" fmla="*/ 4999004 w 6891715"/>
                <a:gd name="connsiteY4386" fmla="*/ 4803491 h 6367455"/>
                <a:gd name="connsiteX4387" fmla="*/ 4987574 w 6891715"/>
                <a:gd name="connsiteY4387" fmla="*/ 4805716 h 6367455"/>
                <a:gd name="connsiteX4388" fmla="*/ 4983446 w 6891715"/>
                <a:gd name="connsiteY4388" fmla="*/ 4824787 h 6367455"/>
                <a:gd name="connsiteX4389" fmla="*/ 4974874 w 6891715"/>
                <a:gd name="connsiteY4389" fmla="*/ 4829873 h 6367455"/>
                <a:gd name="connsiteX4390" fmla="*/ 4968524 w 6891715"/>
                <a:gd name="connsiteY4390" fmla="*/ 4826694 h 6367455"/>
                <a:gd name="connsiteX4391" fmla="*/ 4965349 w 6891715"/>
                <a:gd name="connsiteY4391" fmla="*/ 4818748 h 6367455"/>
                <a:gd name="connsiteX4392" fmla="*/ 4974874 w 6891715"/>
                <a:gd name="connsiteY4392" fmla="*/ 4813980 h 6367455"/>
                <a:gd name="connsiteX4393" fmla="*/ 4974874 w 6891715"/>
                <a:gd name="connsiteY4393" fmla="*/ 4810166 h 6367455"/>
                <a:gd name="connsiteX4394" fmla="*/ 4965349 w 6891715"/>
                <a:gd name="connsiteY4394" fmla="*/ 4815570 h 6367455"/>
                <a:gd name="connsiteX4395" fmla="*/ 4952649 w 6891715"/>
                <a:gd name="connsiteY4395" fmla="*/ 4800631 h 6367455"/>
                <a:gd name="connsiteX4396" fmla="*/ 4941854 w 6891715"/>
                <a:gd name="connsiteY4396" fmla="*/ 4801902 h 6367455"/>
                <a:gd name="connsiteX4397" fmla="*/ 4938679 w 6891715"/>
                <a:gd name="connsiteY4397" fmla="*/ 4810166 h 6367455"/>
                <a:gd name="connsiteX4398" fmla="*/ 4930424 w 6891715"/>
                <a:gd name="connsiteY4398" fmla="*/ 4803173 h 6367455"/>
                <a:gd name="connsiteX4399" fmla="*/ 4922804 w 6891715"/>
                <a:gd name="connsiteY4399" fmla="*/ 4814934 h 6367455"/>
                <a:gd name="connsiteX4400" fmla="*/ 4917724 w 6891715"/>
                <a:gd name="connsiteY4400" fmla="*/ 4801902 h 6367455"/>
                <a:gd name="connsiteX4401" fmla="*/ 4910104 w 6891715"/>
                <a:gd name="connsiteY4401" fmla="*/ 4792684 h 6367455"/>
                <a:gd name="connsiteX4402" fmla="*/ 4896451 w 6891715"/>
                <a:gd name="connsiteY4402" fmla="*/ 4784420 h 6367455"/>
                <a:gd name="connsiteX4403" fmla="*/ 4893276 w 6891715"/>
                <a:gd name="connsiteY4403" fmla="*/ 4803491 h 6367455"/>
                <a:gd name="connsiteX4404" fmla="*/ 4900896 w 6891715"/>
                <a:gd name="connsiteY4404" fmla="*/ 4812709 h 6367455"/>
                <a:gd name="connsiteX4405" fmla="*/ 4907246 w 6891715"/>
                <a:gd name="connsiteY4405" fmla="*/ 4819066 h 6367455"/>
                <a:gd name="connsiteX4406" fmla="*/ 4916771 w 6891715"/>
                <a:gd name="connsiteY4406" fmla="*/ 4820020 h 6367455"/>
                <a:gd name="connsiteX4407" fmla="*/ 4929471 w 6891715"/>
                <a:gd name="connsiteY4407" fmla="*/ 4827330 h 6367455"/>
                <a:gd name="connsiteX4408" fmla="*/ 4932646 w 6891715"/>
                <a:gd name="connsiteY4408" fmla="*/ 4840044 h 6367455"/>
                <a:gd name="connsiteX4409" fmla="*/ 4939314 w 6891715"/>
                <a:gd name="connsiteY4409" fmla="*/ 4841951 h 6367455"/>
                <a:gd name="connsiteX4410" fmla="*/ 4937091 w 6891715"/>
                <a:gd name="connsiteY4410" fmla="*/ 4826059 h 6367455"/>
                <a:gd name="connsiteX4411" fmla="*/ 4938679 w 6891715"/>
                <a:gd name="connsiteY4411" fmla="*/ 4819702 h 6367455"/>
                <a:gd name="connsiteX4412" fmla="*/ 4960269 w 6891715"/>
                <a:gd name="connsiteY4412" fmla="*/ 4833051 h 6367455"/>
                <a:gd name="connsiteX4413" fmla="*/ 4969794 w 6891715"/>
                <a:gd name="connsiteY4413" fmla="*/ 4836548 h 6367455"/>
                <a:gd name="connsiteX4414" fmla="*/ 4977414 w 6891715"/>
                <a:gd name="connsiteY4414" fmla="*/ 4841633 h 6367455"/>
                <a:gd name="connsiteX4415" fmla="*/ 4964714 w 6891715"/>
                <a:gd name="connsiteY4415" fmla="*/ 4854347 h 6367455"/>
                <a:gd name="connsiteX4416" fmla="*/ 4963444 w 6891715"/>
                <a:gd name="connsiteY4416" fmla="*/ 4857526 h 6367455"/>
                <a:gd name="connsiteX4417" fmla="*/ 4982811 w 6891715"/>
                <a:gd name="connsiteY4417" fmla="*/ 4855301 h 6367455"/>
                <a:gd name="connsiteX4418" fmla="*/ 4990114 w 6891715"/>
                <a:gd name="connsiteY4418" fmla="*/ 4859433 h 6367455"/>
                <a:gd name="connsiteX4419" fmla="*/ 4983764 w 6891715"/>
                <a:gd name="connsiteY4419" fmla="*/ 4865790 h 6367455"/>
                <a:gd name="connsiteX4420" fmla="*/ 4999639 w 6891715"/>
                <a:gd name="connsiteY4420" fmla="*/ 4865790 h 6367455"/>
                <a:gd name="connsiteX4421" fmla="*/ 5011386 w 6891715"/>
                <a:gd name="connsiteY4421" fmla="*/ 4870876 h 6367455"/>
                <a:gd name="connsiteX4422" fmla="*/ 5021864 w 6891715"/>
                <a:gd name="connsiteY4422" fmla="*/ 4883590 h 6367455"/>
                <a:gd name="connsiteX4423" fmla="*/ 5015831 w 6891715"/>
                <a:gd name="connsiteY4423" fmla="*/ 4909653 h 6367455"/>
                <a:gd name="connsiteX4424" fmla="*/ 5036151 w 6891715"/>
                <a:gd name="connsiteY4424" fmla="*/ 4910607 h 6367455"/>
                <a:gd name="connsiteX4425" fmla="*/ 5076474 w 6891715"/>
                <a:gd name="connsiteY4425" fmla="*/ 4925228 h 6367455"/>
                <a:gd name="connsiteX4426" fmla="*/ 5079649 w 6891715"/>
                <a:gd name="connsiteY4426" fmla="*/ 4917917 h 6367455"/>
                <a:gd name="connsiteX4427" fmla="*/ 5052979 w 6891715"/>
                <a:gd name="connsiteY4427" fmla="*/ 4901071 h 6367455"/>
                <a:gd name="connsiteX4428" fmla="*/ 5031389 w 6891715"/>
                <a:gd name="connsiteY4428" fmla="*/ 4869604 h 6367455"/>
                <a:gd name="connsiteX4429" fmla="*/ 5012974 w 6891715"/>
                <a:gd name="connsiteY4429" fmla="*/ 4834005 h 6367455"/>
                <a:gd name="connsiteX4430" fmla="*/ 5004719 w 6891715"/>
                <a:gd name="connsiteY4430" fmla="*/ 4842269 h 6367455"/>
                <a:gd name="connsiteX4431" fmla="*/ 4999321 w 6891715"/>
                <a:gd name="connsiteY4431" fmla="*/ 4834005 h 6367455"/>
                <a:gd name="connsiteX4432" fmla="*/ 4995194 w 6891715"/>
                <a:gd name="connsiteY4432" fmla="*/ 4819384 h 6367455"/>
                <a:gd name="connsiteX4433" fmla="*/ 5002496 w 6891715"/>
                <a:gd name="connsiteY4433" fmla="*/ 4816205 h 6367455"/>
                <a:gd name="connsiteX4434" fmla="*/ 5001544 w 6891715"/>
                <a:gd name="connsiteY4434" fmla="*/ 4809848 h 6367455"/>
                <a:gd name="connsiteX4435" fmla="*/ 5004719 w 6891715"/>
                <a:gd name="connsiteY4435" fmla="*/ 4807623 h 6367455"/>
                <a:gd name="connsiteX4436" fmla="*/ 5036786 w 6891715"/>
                <a:gd name="connsiteY4436" fmla="*/ 4869604 h 6367455"/>
                <a:gd name="connsiteX4437" fmla="*/ 5057106 w 6891715"/>
                <a:gd name="connsiteY4437" fmla="*/ 4899164 h 6367455"/>
                <a:gd name="connsiteX4438" fmla="*/ 5078696 w 6891715"/>
                <a:gd name="connsiteY4438" fmla="*/ 4909335 h 6367455"/>
                <a:gd name="connsiteX4439" fmla="*/ 5085999 w 6891715"/>
                <a:gd name="connsiteY4439" fmla="*/ 4911560 h 6367455"/>
                <a:gd name="connsiteX4440" fmla="*/ 5094254 w 6891715"/>
                <a:gd name="connsiteY4440" fmla="*/ 4912196 h 6367455"/>
                <a:gd name="connsiteX4441" fmla="*/ 5098381 w 6891715"/>
                <a:gd name="connsiteY4441" fmla="*/ 4905839 h 6367455"/>
                <a:gd name="connsiteX4442" fmla="*/ 5106954 w 6891715"/>
                <a:gd name="connsiteY4442" fmla="*/ 4896304 h 6367455"/>
                <a:gd name="connsiteX4443" fmla="*/ 5116479 w 6891715"/>
                <a:gd name="connsiteY4443" fmla="*/ 4911243 h 6367455"/>
                <a:gd name="connsiteX4444" fmla="*/ 5126004 w 6891715"/>
                <a:gd name="connsiteY4444" fmla="*/ 4904886 h 6367455"/>
                <a:gd name="connsiteX4445" fmla="*/ 5130131 w 6891715"/>
                <a:gd name="connsiteY4445" fmla="*/ 4898211 h 6367455"/>
                <a:gd name="connsiteX4446" fmla="*/ 5148864 w 6891715"/>
                <a:gd name="connsiteY4446" fmla="*/ 4893761 h 6367455"/>
                <a:gd name="connsiteX4447" fmla="*/ 5162834 w 6891715"/>
                <a:gd name="connsiteY4447" fmla="*/ 4895986 h 6367455"/>
                <a:gd name="connsiteX4448" fmla="*/ 5181249 w 6891715"/>
                <a:gd name="connsiteY4448" fmla="*/ 4909335 h 6367455"/>
                <a:gd name="connsiteX4449" fmla="*/ 5175534 w 6891715"/>
                <a:gd name="connsiteY4449" fmla="*/ 4914739 h 6367455"/>
                <a:gd name="connsiteX4450" fmla="*/ 5160929 w 6891715"/>
                <a:gd name="connsiteY4450" fmla="*/ 4912832 h 6367455"/>
                <a:gd name="connsiteX4451" fmla="*/ 5156801 w 6891715"/>
                <a:gd name="connsiteY4451" fmla="*/ 4915057 h 6367455"/>
                <a:gd name="connsiteX4452" fmla="*/ 5156166 w 6891715"/>
                <a:gd name="connsiteY4452" fmla="*/ 4934763 h 6367455"/>
                <a:gd name="connsiteX4453" fmla="*/ 5151721 w 6891715"/>
                <a:gd name="connsiteY4453" fmla="*/ 4947477 h 6367455"/>
                <a:gd name="connsiteX4454" fmla="*/ 5144419 w 6891715"/>
                <a:gd name="connsiteY4454" fmla="*/ 4948749 h 6367455"/>
                <a:gd name="connsiteX4455" fmla="*/ 5131719 w 6891715"/>
                <a:gd name="connsiteY4455" fmla="*/ 4950974 h 6367455"/>
                <a:gd name="connsiteX4456" fmla="*/ 5117114 w 6891715"/>
                <a:gd name="connsiteY4456" fmla="*/ 4960827 h 6367455"/>
                <a:gd name="connsiteX4457" fmla="*/ 5094571 w 6891715"/>
                <a:gd name="connsiteY4457" fmla="*/ 4943028 h 6367455"/>
                <a:gd name="connsiteX4458" fmla="*/ 5071076 w 6891715"/>
                <a:gd name="connsiteY4458" fmla="*/ 4943981 h 6367455"/>
                <a:gd name="connsiteX4459" fmla="*/ 5061869 w 6891715"/>
                <a:gd name="connsiteY4459" fmla="*/ 4955742 h 6367455"/>
                <a:gd name="connsiteX4460" fmla="*/ 5055519 w 6891715"/>
                <a:gd name="connsiteY4460" fmla="*/ 4969409 h 6367455"/>
                <a:gd name="connsiteX4461" fmla="*/ 5033611 w 6891715"/>
                <a:gd name="connsiteY4461" fmla="*/ 4976402 h 6367455"/>
                <a:gd name="connsiteX4462" fmla="*/ 5025039 w 6891715"/>
                <a:gd name="connsiteY4462" fmla="*/ 4986891 h 6367455"/>
                <a:gd name="connsiteX4463" fmla="*/ 5012339 w 6891715"/>
                <a:gd name="connsiteY4463" fmla="*/ 4987845 h 6367455"/>
                <a:gd name="connsiteX4464" fmla="*/ 5002814 w 6891715"/>
                <a:gd name="connsiteY4464" fmla="*/ 4981488 h 6367455"/>
                <a:gd name="connsiteX4465" fmla="*/ 4994241 w 6891715"/>
                <a:gd name="connsiteY4465" fmla="*/ 4986255 h 6367455"/>
                <a:gd name="connsiteX4466" fmla="*/ 4972334 w 6891715"/>
                <a:gd name="connsiteY4466" fmla="*/ 5008505 h 6367455"/>
                <a:gd name="connsiteX4467" fmla="*/ 4941854 w 6891715"/>
                <a:gd name="connsiteY4467" fmla="*/ 5033933 h 6367455"/>
                <a:gd name="connsiteX4468" fmla="*/ 4914866 w 6891715"/>
                <a:gd name="connsiteY4468" fmla="*/ 5053004 h 6367455"/>
                <a:gd name="connsiteX4469" fmla="*/ 4887879 w 6891715"/>
                <a:gd name="connsiteY4469" fmla="*/ 5037429 h 6367455"/>
                <a:gd name="connsiteX4470" fmla="*/ 4861526 w 6891715"/>
                <a:gd name="connsiteY4470" fmla="*/ 5034568 h 6367455"/>
                <a:gd name="connsiteX4471" fmla="*/ 4859304 w 6891715"/>
                <a:gd name="connsiteY4471" fmla="*/ 5027258 h 6367455"/>
                <a:gd name="connsiteX4472" fmla="*/ 4877401 w 6891715"/>
                <a:gd name="connsiteY4472" fmla="*/ 5013590 h 6367455"/>
                <a:gd name="connsiteX4473" fmla="*/ 4873909 w 6891715"/>
                <a:gd name="connsiteY4473" fmla="*/ 4995473 h 6367455"/>
                <a:gd name="connsiteX4474" fmla="*/ 4881211 w 6891715"/>
                <a:gd name="connsiteY4474" fmla="*/ 4992294 h 6367455"/>
                <a:gd name="connsiteX4475" fmla="*/ 4885339 w 6891715"/>
                <a:gd name="connsiteY4475" fmla="*/ 4962734 h 6367455"/>
                <a:gd name="connsiteX4476" fmla="*/ 4870099 w 6891715"/>
                <a:gd name="connsiteY4476" fmla="*/ 4939849 h 6367455"/>
                <a:gd name="connsiteX4477" fmla="*/ 4854224 w 6891715"/>
                <a:gd name="connsiteY4477" fmla="*/ 4945253 h 6367455"/>
                <a:gd name="connsiteX4478" fmla="*/ 4851049 w 6891715"/>
                <a:gd name="connsiteY4478" fmla="*/ 4936671 h 6367455"/>
                <a:gd name="connsiteX4479" fmla="*/ 4831046 w 6891715"/>
                <a:gd name="connsiteY4479" fmla="*/ 4919825 h 6367455"/>
                <a:gd name="connsiteX4480" fmla="*/ 4818029 w 6891715"/>
                <a:gd name="connsiteY4480" fmla="*/ 4918871 h 6367455"/>
                <a:gd name="connsiteX4481" fmla="*/ 4810726 w 6891715"/>
                <a:gd name="connsiteY4481" fmla="*/ 4929678 h 6367455"/>
                <a:gd name="connsiteX4482" fmla="*/ 4797074 w 6891715"/>
                <a:gd name="connsiteY4482" fmla="*/ 4924592 h 6367455"/>
                <a:gd name="connsiteX4483" fmla="*/ 4784056 w 6891715"/>
                <a:gd name="connsiteY4483" fmla="*/ 4917282 h 6367455"/>
                <a:gd name="connsiteX4484" fmla="*/ 4780881 w 6891715"/>
                <a:gd name="connsiteY4484" fmla="*/ 4909018 h 6367455"/>
                <a:gd name="connsiteX4485" fmla="*/ 4787549 w 6891715"/>
                <a:gd name="connsiteY4485" fmla="*/ 4904250 h 6367455"/>
                <a:gd name="connsiteX4486" fmla="*/ 4808186 w 6891715"/>
                <a:gd name="connsiteY4486" fmla="*/ 4888357 h 6367455"/>
                <a:gd name="connsiteX4487" fmla="*/ 4836444 w 6891715"/>
                <a:gd name="connsiteY4487" fmla="*/ 4865154 h 6367455"/>
                <a:gd name="connsiteX4488" fmla="*/ 4839619 w 6891715"/>
                <a:gd name="connsiteY4488" fmla="*/ 4855619 h 6367455"/>
                <a:gd name="connsiteX4489" fmla="*/ 4844064 w 6891715"/>
                <a:gd name="connsiteY4489" fmla="*/ 4862929 h 6367455"/>
                <a:gd name="connsiteX4490" fmla="*/ 4866289 w 6891715"/>
                <a:gd name="connsiteY4490" fmla="*/ 4854030 h 6367455"/>
                <a:gd name="connsiteX4491" fmla="*/ 4894546 w 6891715"/>
                <a:gd name="connsiteY4491" fmla="*/ 4846719 h 6367455"/>
                <a:gd name="connsiteX4492" fmla="*/ 4905341 w 6891715"/>
                <a:gd name="connsiteY4492" fmla="*/ 4849897 h 6367455"/>
                <a:gd name="connsiteX4493" fmla="*/ 4899944 w 6891715"/>
                <a:gd name="connsiteY4493" fmla="*/ 4839091 h 6367455"/>
                <a:gd name="connsiteX4494" fmla="*/ 4909469 w 6891715"/>
                <a:gd name="connsiteY4494" fmla="*/ 4829555 h 6367455"/>
                <a:gd name="connsiteX4495" fmla="*/ 4891371 w 6891715"/>
                <a:gd name="connsiteY4495" fmla="*/ 4835912 h 6367455"/>
                <a:gd name="connsiteX4496" fmla="*/ 4890419 w 6891715"/>
                <a:gd name="connsiteY4496" fmla="*/ 4824469 h 6367455"/>
                <a:gd name="connsiteX4497" fmla="*/ 4885021 w 6891715"/>
                <a:gd name="connsiteY4497" fmla="*/ 4817159 h 6367455"/>
                <a:gd name="connsiteX4498" fmla="*/ 4882481 w 6891715"/>
                <a:gd name="connsiteY4498" fmla="*/ 4795863 h 6367455"/>
                <a:gd name="connsiteX4499" fmla="*/ 4877719 w 6891715"/>
                <a:gd name="connsiteY4499" fmla="*/ 4809848 h 6367455"/>
                <a:gd name="connsiteX4500" fmla="*/ 4870099 w 6891715"/>
                <a:gd name="connsiteY4500" fmla="*/ 4812073 h 6367455"/>
                <a:gd name="connsiteX4501" fmla="*/ 4875496 w 6891715"/>
                <a:gd name="connsiteY4501" fmla="*/ 4825741 h 6367455"/>
                <a:gd name="connsiteX4502" fmla="*/ 4871369 w 6891715"/>
                <a:gd name="connsiteY4502" fmla="*/ 4824787 h 6367455"/>
                <a:gd name="connsiteX4503" fmla="*/ 4861526 w 6891715"/>
                <a:gd name="connsiteY4503" fmla="*/ 4818430 h 6367455"/>
                <a:gd name="connsiteX4504" fmla="*/ 4855176 w 6891715"/>
                <a:gd name="connsiteY4504" fmla="*/ 4819384 h 6367455"/>
                <a:gd name="connsiteX4505" fmla="*/ 4847874 w 6891715"/>
                <a:gd name="connsiteY4505" fmla="*/ 4815570 h 6367455"/>
                <a:gd name="connsiteX4506" fmla="*/ 4846921 w 6891715"/>
                <a:gd name="connsiteY4506" fmla="*/ 4803809 h 6367455"/>
                <a:gd name="connsiteX4507" fmla="*/ 4839301 w 6891715"/>
                <a:gd name="connsiteY4507" fmla="*/ 4809213 h 6367455"/>
                <a:gd name="connsiteX4508" fmla="*/ 4829776 w 6891715"/>
                <a:gd name="connsiteY4508" fmla="*/ 4801584 h 6367455"/>
                <a:gd name="connsiteX4509" fmla="*/ 4826601 w 6891715"/>
                <a:gd name="connsiteY4509" fmla="*/ 4807941 h 6367455"/>
                <a:gd name="connsiteX4510" fmla="*/ 4821204 w 6891715"/>
                <a:gd name="connsiteY4510" fmla="*/ 4809213 h 6367455"/>
                <a:gd name="connsiteX4511" fmla="*/ 4808504 w 6891715"/>
                <a:gd name="connsiteY4511" fmla="*/ 4811755 h 6367455"/>
                <a:gd name="connsiteX4512" fmla="*/ 4795169 w 6891715"/>
                <a:gd name="connsiteY4512" fmla="*/ 4816841 h 6367455"/>
                <a:gd name="connsiteX4513" fmla="*/ 4794216 w 6891715"/>
                <a:gd name="connsiteY4513" fmla="*/ 4824469 h 6367455"/>
                <a:gd name="connsiteX4514" fmla="*/ 4816441 w 6891715"/>
                <a:gd name="connsiteY4514" fmla="*/ 4828284 h 6367455"/>
                <a:gd name="connsiteX4515" fmla="*/ 4808821 w 6891715"/>
                <a:gd name="connsiteY4515" fmla="*/ 4830509 h 6367455"/>
                <a:gd name="connsiteX4516" fmla="*/ 4785644 w 6891715"/>
                <a:gd name="connsiteY4516" fmla="*/ 4826377 h 6367455"/>
                <a:gd name="connsiteX4517" fmla="*/ 4775166 w 6891715"/>
                <a:gd name="connsiteY4517" fmla="*/ 4828602 h 6367455"/>
                <a:gd name="connsiteX4518" fmla="*/ 4701824 w 6891715"/>
                <a:gd name="connsiteY4518" fmla="*/ 4809530 h 6367455"/>
                <a:gd name="connsiteX4519" fmla="*/ 4699601 w 6891715"/>
                <a:gd name="connsiteY4519" fmla="*/ 4797770 h 6367455"/>
                <a:gd name="connsiteX4520" fmla="*/ 4704999 w 6891715"/>
                <a:gd name="connsiteY4520" fmla="*/ 4808259 h 6367455"/>
                <a:gd name="connsiteX4521" fmla="*/ 4765324 w 6891715"/>
                <a:gd name="connsiteY4521" fmla="*/ 4822562 h 6367455"/>
                <a:gd name="connsiteX4522" fmla="*/ 4776119 w 6891715"/>
                <a:gd name="connsiteY4522" fmla="*/ 4823198 h 6367455"/>
                <a:gd name="connsiteX4523" fmla="*/ 4746274 w 6891715"/>
                <a:gd name="connsiteY4523" fmla="*/ 4799677 h 6367455"/>
                <a:gd name="connsiteX4524" fmla="*/ 4729446 w 6891715"/>
                <a:gd name="connsiteY4524" fmla="*/ 4799677 h 6367455"/>
                <a:gd name="connsiteX4525" fmla="*/ 4726271 w 6891715"/>
                <a:gd name="connsiteY4525" fmla="*/ 4807941 h 6367455"/>
                <a:gd name="connsiteX4526" fmla="*/ 4713571 w 6891715"/>
                <a:gd name="connsiteY4526" fmla="*/ 4802856 h 6367455"/>
                <a:gd name="connsiteX4527" fmla="*/ 4712301 w 6891715"/>
                <a:gd name="connsiteY4527" fmla="*/ 4792367 h 6367455"/>
                <a:gd name="connsiteX4528" fmla="*/ 4740559 w 6891715"/>
                <a:gd name="connsiteY4528" fmla="*/ 4785692 h 6367455"/>
                <a:gd name="connsiteX4529" fmla="*/ 4746909 w 6891715"/>
                <a:gd name="connsiteY4529" fmla="*/ 4784738 h 6367455"/>
                <a:gd name="connsiteX4530" fmla="*/ 4737384 w 6891715"/>
                <a:gd name="connsiteY4530" fmla="*/ 4768846 h 6367455"/>
                <a:gd name="connsiteX4531" fmla="*/ 4717381 w 6891715"/>
                <a:gd name="connsiteY4531" fmla="*/ 4764714 h 6367455"/>
                <a:gd name="connsiteX4532" fmla="*/ 4706586 w 6891715"/>
                <a:gd name="connsiteY4532" fmla="*/ 4770117 h 6367455"/>
                <a:gd name="connsiteX4533" fmla="*/ 4689759 w 6891715"/>
                <a:gd name="connsiteY4533" fmla="*/ 4756767 h 6367455"/>
                <a:gd name="connsiteX4534" fmla="*/ 4687536 w 6891715"/>
                <a:gd name="connsiteY4534" fmla="*/ 4752317 h 6367455"/>
                <a:gd name="connsiteX4535" fmla="*/ 4704681 w 6891715"/>
                <a:gd name="connsiteY4535" fmla="*/ 4757721 h 6367455"/>
                <a:gd name="connsiteX4536" fmla="*/ 4709761 w 6891715"/>
                <a:gd name="connsiteY4536" fmla="*/ 4754225 h 6367455"/>
                <a:gd name="connsiteX4537" fmla="*/ 4729129 w 6891715"/>
                <a:gd name="connsiteY4537" fmla="*/ 4759628 h 6367455"/>
                <a:gd name="connsiteX4538" fmla="*/ 4748179 w 6891715"/>
                <a:gd name="connsiteY4538" fmla="*/ 4763442 h 6367455"/>
                <a:gd name="connsiteX4539" fmla="*/ 4764054 w 6891715"/>
                <a:gd name="connsiteY4539" fmla="*/ 4769799 h 6367455"/>
                <a:gd name="connsiteX4540" fmla="*/ 4808821 w 6891715"/>
                <a:gd name="connsiteY4540" fmla="*/ 4724982 h 6367455"/>
                <a:gd name="connsiteX4541" fmla="*/ 4767864 w 6891715"/>
                <a:gd name="connsiteY4541" fmla="*/ 4752953 h 6367455"/>
                <a:gd name="connsiteX4542" fmla="*/ 4745956 w 6891715"/>
                <a:gd name="connsiteY4542" fmla="*/ 4759310 h 6367455"/>
                <a:gd name="connsiteX4543" fmla="*/ 4735161 w 6891715"/>
                <a:gd name="connsiteY4543" fmla="*/ 4747868 h 6367455"/>
                <a:gd name="connsiteX4544" fmla="*/ 4727541 w 6891715"/>
                <a:gd name="connsiteY4544" fmla="*/ 4738332 h 6367455"/>
                <a:gd name="connsiteX4545" fmla="*/ 4725636 w 6891715"/>
                <a:gd name="connsiteY4545" fmla="*/ 4731339 h 6367455"/>
                <a:gd name="connsiteX4546" fmla="*/ 4723414 w 6891715"/>
                <a:gd name="connsiteY4546" fmla="*/ 4717354 h 6367455"/>
                <a:gd name="connsiteX4547" fmla="*/ 4731351 w 6891715"/>
                <a:gd name="connsiteY4547" fmla="*/ 4710043 h 6367455"/>
                <a:gd name="connsiteX4548" fmla="*/ 4726271 w 6891715"/>
                <a:gd name="connsiteY4548" fmla="*/ 4699236 h 6367455"/>
                <a:gd name="connsiteX4549" fmla="*/ 4725001 w 6891715"/>
                <a:gd name="connsiteY4549" fmla="*/ 4688747 h 6367455"/>
                <a:gd name="connsiteX4550" fmla="*/ 4720874 w 6891715"/>
                <a:gd name="connsiteY4550" fmla="*/ 4703686 h 6367455"/>
                <a:gd name="connsiteX4551" fmla="*/ 4725001 w 6891715"/>
                <a:gd name="connsiteY4551" fmla="*/ 4708772 h 6367455"/>
                <a:gd name="connsiteX4552" fmla="*/ 4714841 w 6891715"/>
                <a:gd name="connsiteY4552" fmla="*/ 4717354 h 6367455"/>
                <a:gd name="connsiteX4553" fmla="*/ 4717064 w 6891715"/>
                <a:gd name="connsiteY4553" fmla="*/ 4729114 h 6367455"/>
                <a:gd name="connsiteX4554" fmla="*/ 4722144 w 6891715"/>
                <a:gd name="connsiteY4554" fmla="*/ 4737378 h 6367455"/>
                <a:gd name="connsiteX4555" fmla="*/ 4720239 w 6891715"/>
                <a:gd name="connsiteY4555" fmla="*/ 4744689 h 6367455"/>
                <a:gd name="connsiteX4556" fmla="*/ 4708809 w 6891715"/>
                <a:gd name="connsiteY4556" fmla="*/ 4749139 h 6367455"/>
                <a:gd name="connsiteX4557" fmla="*/ 4701189 w 6891715"/>
                <a:gd name="connsiteY4557" fmla="*/ 4742782 h 6367455"/>
                <a:gd name="connsiteX4558" fmla="*/ 4696109 w 6891715"/>
                <a:gd name="connsiteY4558" fmla="*/ 4747232 h 6367455"/>
                <a:gd name="connsiteX4559" fmla="*/ 4683409 w 6891715"/>
                <a:gd name="connsiteY4559" fmla="*/ 4747232 h 6367455"/>
                <a:gd name="connsiteX4560" fmla="*/ 4695791 w 6891715"/>
                <a:gd name="connsiteY4560" fmla="*/ 4725936 h 6367455"/>
                <a:gd name="connsiteX4561" fmla="*/ 4684044 w 6891715"/>
                <a:gd name="connsiteY4561" fmla="*/ 4726254 h 6367455"/>
                <a:gd name="connsiteX4562" fmla="*/ 4679916 w 6891715"/>
                <a:gd name="connsiteY4562" fmla="*/ 4718943 h 6367455"/>
                <a:gd name="connsiteX4563" fmla="*/ 4682456 w 6891715"/>
                <a:gd name="connsiteY4563" fmla="*/ 4738650 h 6367455"/>
                <a:gd name="connsiteX4564" fmla="*/ 4676106 w 6891715"/>
                <a:gd name="connsiteY4564" fmla="*/ 4744371 h 6367455"/>
                <a:gd name="connsiteX4565" fmla="*/ 4659914 w 6891715"/>
                <a:gd name="connsiteY4565" fmla="*/ 4746596 h 6367455"/>
                <a:gd name="connsiteX4566" fmla="*/ 4649436 w 6891715"/>
                <a:gd name="connsiteY4566" fmla="*/ 4751682 h 6367455"/>
                <a:gd name="connsiteX4567" fmla="*/ 4619591 w 6891715"/>
                <a:gd name="connsiteY4567" fmla="*/ 4753271 h 6367455"/>
                <a:gd name="connsiteX4568" fmla="*/ 4614829 w 6891715"/>
                <a:gd name="connsiteY4568" fmla="*/ 4759628 h 6367455"/>
                <a:gd name="connsiteX4569" fmla="*/ 4618956 w 6891715"/>
                <a:gd name="connsiteY4569" fmla="*/ 4769799 h 6367455"/>
                <a:gd name="connsiteX4570" fmla="*/ 4611654 w 6891715"/>
                <a:gd name="connsiteY4570" fmla="*/ 4781560 h 6367455"/>
                <a:gd name="connsiteX4571" fmla="*/ 4609749 w 6891715"/>
                <a:gd name="connsiteY4571" fmla="*/ 4797452 h 6367455"/>
                <a:gd name="connsiteX4572" fmla="*/ 4597049 w 6891715"/>
                <a:gd name="connsiteY4572" fmla="*/ 4809213 h 6367455"/>
                <a:gd name="connsiteX4573" fmla="*/ 4587524 w 6891715"/>
                <a:gd name="connsiteY4573" fmla="*/ 4820655 h 6367455"/>
                <a:gd name="connsiteX4574" fmla="*/ 4587524 w 6891715"/>
                <a:gd name="connsiteY4574" fmla="*/ 4816523 h 6367455"/>
                <a:gd name="connsiteX4575" fmla="*/ 4592921 w 6891715"/>
                <a:gd name="connsiteY4575" fmla="*/ 4807941 h 6367455"/>
                <a:gd name="connsiteX4576" fmla="*/ 4583396 w 6891715"/>
                <a:gd name="connsiteY4576" fmla="*/ 4805081 h 6367455"/>
                <a:gd name="connsiteX4577" fmla="*/ 4575776 w 6891715"/>
                <a:gd name="connsiteY4577" fmla="*/ 4799995 h 6367455"/>
                <a:gd name="connsiteX4578" fmla="*/ 4572601 w 6891715"/>
                <a:gd name="connsiteY4578" fmla="*/ 4788235 h 6367455"/>
                <a:gd name="connsiteX4579" fmla="*/ 4568474 w 6891715"/>
                <a:gd name="connsiteY4579" fmla="*/ 4796816 h 6367455"/>
                <a:gd name="connsiteX4580" fmla="*/ 4565299 w 6891715"/>
                <a:gd name="connsiteY4580" fmla="*/ 4787599 h 6367455"/>
                <a:gd name="connsiteX4581" fmla="*/ 4556726 w 6891715"/>
                <a:gd name="connsiteY4581" fmla="*/ 4784420 h 6367455"/>
                <a:gd name="connsiteX4582" fmla="*/ 4553551 w 6891715"/>
                <a:gd name="connsiteY4582" fmla="*/ 4798088 h 6367455"/>
                <a:gd name="connsiteX4583" fmla="*/ 4566251 w 6891715"/>
                <a:gd name="connsiteY4583" fmla="*/ 4811755 h 6367455"/>
                <a:gd name="connsiteX4584" fmla="*/ 4574824 w 6891715"/>
                <a:gd name="connsiteY4584" fmla="*/ 4815887 h 6367455"/>
                <a:gd name="connsiteX4585" fmla="*/ 4580539 w 6891715"/>
                <a:gd name="connsiteY4585" fmla="*/ 4820020 h 6367455"/>
                <a:gd name="connsiteX4586" fmla="*/ 4581491 w 6891715"/>
                <a:gd name="connsiteY4586" fmla="*/ 4832416 h 6367455"/>
                <a:gd name="connsiteX4587" fmla="*/ 4576094 w 6891715"/>
                <a:gd name="connsiteY4587" fmla="*/ 4845130 h 6367455"/>
                <a:gd name="connsiteX4588" fmla="*/ 4564664 w 6891715"/>
                <a:gd name="connsiteY4588" fmla="*/ 4848308 h 6367455"/>
                <a:gd name="connsiteX4589" fmla="*/ 4557361 w 6891715"/>
                <a:gd name="connsiteY4589" fmla="*/ 4856890 h 6367455"/>
                <a:gd name="connsiteX4590" fmla="*/ 4552281 w 6891715"/>
                <a:gd name="connsiteY4590" fmla="*/ 4857844 h 6367455"/>
                <a:gd name="connsiteX4591" fmla="*/ 4539264 w 6891715"/>
                <a:gd name="connsiteY4591" fmla="*/ 4858479 h 6367455"/>
                <a:gd name="connsiteX4592" fmla="*/ 4523388 w 6891715"/>
                <a:gd name="connsiteY4592" fmla="*/ 4862611 h 6367455"/>
                <a:gd name="connsiteX4593" fmla="*/ 4531961 w 6891715"/>
                <a:gd name="connsiteY4593" fmla="*/ 4871193 h 6367455"/>
                <a:gd name="connsiteX4594" fmla="*/ 4513228 w 6891715"/>
                <a:gd name="connsiteY4594" fmla="*/ 4882636 h 6367455"/>
                <a:gd name="connsiteX4595" fmla="*/ 4507831 w 6891715"/>
                <a:gd name="connsiteY4595" fmla="*/ 4875325 h 6367455"/>
                <a:gd name="connsiteX4596" fmla="*/ 4504338 w 6891715"/>
                <a:gd name="connsiteY4596" fmla="*/ 4865154 h 6367455"/>
                <a:gd name="connsiteX4597" fmla="*/ 4508466 w 6891715"/>
                <a:gd name="connsiteY4597" fmla="*/ 4859751 h 6367455"/>
                <a:gd name="connsiteX4598" fmla="*/ 4508466 w 6891715"/>
                <a:gd name="connsiteY4598" fmla="*/ 4849262 h 6367455"/>
                <a:gd name="connsiteX4599" fmla="*/ 4502116 w 6891715"/>
                <a:gd name="connsiteY4599" fmla="*/ 4843858 h 6367455"/>
                <a:gd name="connsiteX4600" fmla="*/ 4493861 w 6891715"/>
                <a:gd name="connsiteY4600" fmla="*/ 4868333 h 6367455"/>
                <a:gd name="connsiteX4601" fmla="*/ 4492908 w 6891715"/>
                <a:gd name="connsiteY4601" fmla="*/ 4884861 h 6367455"/>
                <a:gd name="connsiteX4602" fmla="*/ 4503703 w 6891715"/>
                <a:gd name="connsiteY4602" fmla="*/ 4891218 h 6367455"/>
                <a:gd name="connsiteX4603" fmla="*/ 4505926 w 6891715"/>
                <a:gd name="connsiteY4603" fmla="*/ 4905203 h 6367455"/>
                <a:gd name="connsiteX4604" fmla="*/ 4497671 w 6891715"/>
                <a:gd name="connsiteY4604" fmla="*/ 4910289 h 6367455"/>
                <a:gd name="connsiteX4605" fmla="*/ 4499868 w 6891715"/>
                <a:gd name="connsiteY4605" fmla="*/ 4919360 h 6367455"/>
                <a:gd name="connsiteX4606" fmla="*/ 4500840 w 6891715"/>
                <a:gd name="connsiteY4606" fmla="*/ 4920286 h 6367455"/>
                <a:gd name="connsiteX4607" fmla="*/ 4506875 w 6891715"/>
                <a:gd name="connsiteY4607" fmla="*/ 4943464 h 6367455"/>
                <a:gd name="connsiteX4608" fmla="*/ 4505922 w 6891715"/>
                <a:gd name="connsiteY4608" fmla="*/ 4967594 h 6367455"/>
                <a:gd name="connsiteX4609" fmla="*/ 4499570 w 6891715"/>
                <a:gd name="connsiteY4609" fmla="*/ 4964736 h 6367455"/>
                <a:gd name="connsiteX4610" fmla="*/ 4505922 w 6891715"/>
                <a:gd name="connsiteY4610" fmla="*/ 4976166 h 6367455"/>
                <a:gd name="connsiteX4611" fmla="*/ 4504969 w 6891715"/>
                <a:gd name="connsiteY4611" fmla="*/ 4987596 h 6367455"/>
                <a:gd name="connsiteX4612" fmla="*/ 4487183 w 6891715"/>
                <a:gd name="connsiteY4612" fmla="*/ 4995216 h 6367455"/>
                <a:gd name="connsiteX4613" fmla="*/ 4475749 w 6891715"/>
                <a:gd name="connsiteY4613" fmla="*/ 5001884 h 6367455"/>
                <a:gd name="connsiteX4614" fmla="*/ 4460821 w 6891715"/>
                <a:gd name="connsiteY4614" fmla="*/ 5005059 h 6367455"/>
                <a:gd name="connsiteX4615" fmla="*/ 4447164 w 6891715"/>
                <a:gd name="connsiteY4615" fmla="*/ 5022204 h 6367455"/>
                <a:gd name="connsiteX4616" fmla="*/ 4430330 w 6891715"/>
                <a:gd name="connsiteY4616" fmla="*/ 5038079 h 6367455"/>
                <a:gd name="connsiteX4617" fmla="*/ 4433506 w 6891715"/>
                <a:gd name="connsiteY4617" fmla="*/ 5029506 h 6367455"/>
                <a:gd name="connsiteX4618" fmla="*/ 4443988 w 6891715"/>
                <a:gd name="connsiteY4618" fmla="*/ 5017759 h 6367455"/>
                <a:gd name="connsiteX4619" fmla="*/ 4443988 w 6891715"/>
                <a:gd name="connsiteY4619" fmla="*/ 5008234 h 6367455"/>
                <a:gd name="connsiteX4620" fmla="*/ 4454469 w 6891715"/>
                <a:gd name="connsiteY4620" fmla="*/ 5000931 h 6367455"/>
                <a:gd name="connsiteX4621" fmla="*/ 4464950 w 6891715"/>
                <a:gd name="connsiteY4621" fmla="*/ 4992359 h 6367455"/>
                <a:gd name="connsiteX4622" fmla="*/ 4463997 w 6891715"/>
                <a:gd name="connsiteY4622" fmla="*/ 4986961 h 6367455"/>
                <a:gd name="connsiteX4623" fmla="*/ 4449069 w 6891715"/>
                <a:gd name="connsiteY4623" fmla="*/ 4990136 h 6367455"/>
                <a:gd name="connsiteX4624" fmla="*/ 4452245 w 6891715"/>
                <a:gd name="connsiteY4624" fmla="*/ 4980929 h 6367455"/>
                <a:gd name="connsiteX4625" fmla="*/ 4449069 w 6891715"/>
                <a:gd name="connsiteY4625" fmla="*/ 4971404 h 6367455"/>
                <a:gd name="connsiteX4626" fmla="*/ 4439223 w 6891715"/>
                <a:gd name="connsiteY4626" fmla="*/ 4964101 h 6367455"/>
                <a:gd name="connsiteX4627" fmla="*/ 4429060 w 6891715"/>
                <a:gd name="connsiteY4627" fmla="*/ 4968229 h 6367455"/>
                <a:gd name="connsiteX4628" fmla="*/ 4424613 w 6891715"/>
                <a:gd name="connsiteY4628" fmla="*/ 4976801 h 6367455"/>
                <a:gd name="connsiteX4629" fmla="*/ 4411909 w 6891715"/>
                <a:gd name="connsiteY4629" fmla="*/ 4972991 h 6367455"/>
                <a:gd name="connsiteX4630" fmla="*/ 4410956 w 6891715"/>
                <a:gd name="connsiteY4630" fmla="*/ 4981246 h 6367455"/>
                <a:gd name="connsiteX4631" fmla="*/ 4432236 w 6891715"/>
                <a:gd name="connsiteY4631" fmla="*/ 4983151 h 6367455"/>
                <a:gd name="connsiteX4632" fmla="*/ 4435412 w 6891715"/>
                <a:gd name="connsiteY4632" fmla="*/ 4985374 h 6367455"/>
                <a:gd name="connsiteX4633" fmla="*/ 4438588 w 6891715"/>
                <a:gd name="connsiteY4633" fmla="*/ 4991724 h 6367455"/>
                <a:gd name="connsiteX4634" fmla="*/ 4428107 w 6891715"/>
                <a:gd name="connsiteY4634" fmla="*/ 5004424 h 6367455"/>
                <a:gd name="connsiteX4635" fmla="*/ 4426201 w 6891715"/>
                <a:gd name="connsiteY4635" fmla="*/ 5009821 h 6367455"/>
                <a:gd name="connsiteX4636" fmla="*/ 4420802 w 6891715"/>
                <a:gd name="connsiteY4636" fmla="*/ 5011726 h 6367455"/>
                <a:gd name="connsiteX4637" fmla="*/ 4417626 w 6891715"/>
                <a:gd name="connsiteY4637" fmla="*/ 5007599 h 6367455"/>
                <a:gd name="connsiteX4638" fmla="*/ 4413497 w 6891715"/>
                <a:gd name="connsiteY4638" fmla="*/ 5011726 h 6367455"/>
                <a:gd name="connsiteX4639" fmla="*/ 4420802 w 6891715"/>
                <a:gd name="connsiteY4639" fmla="*/ 5021251 h 6367455"/>
                <a:gd name="connsiteX4640" fmla="*/ 4420802 w 6891715"/>
                <a:gd name="connsiteY4640" fmla="*/ 5028554 h 6367455"/>
                <a:gd name="connsiteX4641" fmla="*/ 4410638 w 6891715"/>
                <a:gd name="connsiteY4641" fmla="*/ 5035221 h 6367455"/>
                <a:gd name="connsiteX4642" fmla="*/ 4411591 w 6891715"/>
                <a:gd name="connsiteY4642" fmla="*/ 5046334 h 6367455"/>
                <a:gd name="connsiteX4643" fmla="*/ 4416673 w 6891715"/>
                <a:gd name="connsiteY4643" fmla="*/ 5034904 h 6367455"/>
                <a:gd name="connsiteX4644" fmla="*/ 4430330 w 6891715"/>
                <a:gd name="connsiteY4644" fmla="*/ 5031729 h 6367455"/>
                <a:gd name="connsiteX4645" fmla="*/ 4430330 w 6891715"/>
                <a:gd name="connsiteY4645" fmla="*/ 5038079 h 6367455"/>
                <a:gd name="connsiteX4646" fmla="*/ 4408415 w 6891715"/>
                <a:gd name="connsiteY4646" fmla="*/ 5059351 h 6367455"/>
                <a:gd name="connsiteX4647" fmla="*/ 4409368 w 6891715"/>
                <a:gd name="connsiteY4647" fmla="*/ 5066654 h 6367455"/>
                <a:gd name="connsiteX4648" fmla="*/ 4410956 w 6891715"/>
                <a:gd name="connsiteY4648" fmla="*/ 5082529 h 6367455"/>
                <a:gd name="connsiteX4649" fmla="*/ 4409050 w 6891715"/>
                <a:gd name="connsiteY4649" fmla="*/ 5116184 h 6367455"/>
                <a:gd name="connsiteX4650" fmla="*/ 4416673 w 6891715"/>
                <a:gd name="connsiteY4650" fmla="*/ 5138091 h 6367455"/>
                <a:gd name="connsiteX4651" fmla="*/ 4416388 w 6891715"/>
                <a:gd name="connsiteY4651" fmla="*/ 5137963 h 6367455"/>
                <a:gd name="connsiteX4652" fmla="*/ 4413532 w 6891715"/>
                <a:gd name="connsiteY4652" fmla="*/ 5157060 h 6367455"/>
                <a:gd name="connsiteX4653" fmla="*/ 4399569 w 6891715"/>
                <a:gd name="connsiteY4653" fmla="*/ 5177430 h 6367455"/>
                <a:gd name="connsiteX4654" fmla="*/ 4398617 w 6891715"/>
                <a:gd name="connsiteY4654" fmla="*/ 5183796 h 6367455"/>
                <a:gd name="connsiteX4655" fmla="*/ 4376721 w 6891715"/>
                <a:gd name="connsiteY4655" fmla="*/ 5181886 h 6367455"/>
                <a:gd name="connsiteX4656" fmla="*/ 4365932 w 6891715"/>
                <a:gd name="connsiteY4656" fmla="*/ 5188252 h 6367455"/>
                <a:gd name="connsiteX4657" fmla="*/ 4345306 w 6891715"/>
                <a:gd name="connsiteY4657" fmla="*/ 5219125 h 6367455"/>
                <a:gd name="connsiteX4658" fmla="*/ 4332930 w 6891715"/>
                <a:gd name="connsiteY4658" fmla="*/ 5259229 h 6367455"/>
                <a:gd name="connsiteX4659" fmla="*/ 4330709 w 6891715"/>
                <a:gd name="connsiteY4659" fmla="*/ 5271960 h 6367455"/>
                <a:gd name="connsiteX4660" fmla="*/ 4323093 w 6891715"/>
                <a:gd name="connsiteY4660" fmla="*/ 5274188 h 6367455"/>
                <a:gd name="connsiteX4661" fmla="*/ 4314207 w 6891715"/>
                <a:gd name="connsiteY4661" fmla="*/ 5282782 h 6367455"/>
                <a:gd name="connsiteX4662" fmla="*/ 4314207 w 6891715"/>
                <a:gd name="connsiteY4662" fmla="*/ 5291057 h 6367455"/>
                <a:gd name="connsiteX4663" fmla="*/ 4306591 w 6891715"/>
                <a:gd name="connsiteY4663" fmla="*/ 5287874 h 6367455"/>
                <a:gd name="connsiteX4664" fmla="*/ 4298024 w 6891715"/>
                <a:gd name="connsiteY4664" fmla="*/ 5290102 h 6367455"/>
                <a:gd name="connsiteX4665" fmla="*/ 4297072 w 6891715"/>
                <a:gd name="connsiteY4665" fmla="*/ 5298696 h 6367455"/>
                <a:gd name="connsiteX4666" fmla="*/ 4290725 w 6891715"/>
                <a:gd name="connsiteY4666" fmla="*/ 5302834 h 6367455"/>
                <a:gd name="connsiteX4667" fmla="*/ 4296437 w 6891715"/>
                <a:gd name="connsiteY4667" fmla="*/ 5306016 h 6367455"/>
                <a:gd name="connsiteX4668" fmla="*/ 4304370 w 6891715"/>
                <a:gd name="connsiteY4668" fmla="*/ 5300606 h 6367455"/>
                <a:gd name="connsiteX4669" fmla="*/ 4317381 w 6891715"/>
                <a:gd name="connsiteY4669" fmla="*/ 5301879 h 6367455"/>
                <a:gd name="connsiteX4670" fmla="*/ 4324679 w 6891715"/>
                <a:gd name="connsiteY4670" fmla="*/ 5304743 h 6367455"/>
                <a:gd name="connsiteX4671" fmla="*/ 4327853 w 6891715"/>
                <a:gd name="connsiteY4671" fmla="*/ 5312064 h 6367455"/>
                <a:gd name="connsiteX4672" fmla="*/ 4329122 w 6891715"/>
                <a:gd name="connsiteY4672" fmla="*/ 5321612 h 6367455"/>
                <a:gd name="connsiteX4673" fmla="*/ 4331343 w 6891715"/>
                <a:gd name="connsiteY4673" fmla="*/ 5327023 h 6367455"/>
                <a:gd name="connsiteX4674" fmla="*/ 4343084 w 6891715"/>
                <a:gd name="connsiteY4674" fmla="*/ 5338163 h 6367455"/>
                <a:gd name="connsiteX4675" fmla="*/ 4348479 w 6891715"/>
                <a:gd name="connsiteY4675" fmla="*/ 5349939 h 6367455"/>
                <a:gd name="connsiteX4676" fmla="*/ 4347949 w 6891715"/>
                <a:gd name="connsiteY4676" fmla="*/ 5350022 h 6367455"/>
                <a:gd name="connsiteX4677" fmla="*/ 4354478 w 6891715"/>
                <a:gd name="connsiteY4677" fmla="*/ 5386173 h 6367455"/>
                <a:gd name="connsiteX4678" fmla="*/ 4367495 w 6891715"/>
                <a:gd name="connsiteY4678" fmla="*/ 5416728 h 6367455"/>
                <a:gd name="connsiteX4679" fmla="*/ 4394165 w 6891715"/>
                <a:gd name="connsiteY4679" fmla="*/ 5435506 h 6367455"/>
                <a:gd name="connsiteX4680" fmla="*/ 4426868 w 6891715"/>
                <a:gd name="connsiteY4680" fmla="*/ 5452056 h 6367455"/>
                <a:gd name="connsiteX4681" fmla="*/ 4440838 w 6891715"/>
                <a:gd name="connsiteY4681" fmla="*/ 5454920 h 6367455"/>
                <a:gd name="connsiteX4682" fmla="*/ 4447188 w 6891715"/>
                <a:gd name="connsiteY4682" fmla="*/ 5451738 h 6367455"/>
                <a:gd name="connsiteX4683" fmla="*/ 4452903 w 6891715"/>
                <a:gd name="connsiteY4683" fmla="*/ 5461604 h 6367455"/>
                <a:gd name="connsiteX4684" fmla="*/ 4450680 w 6891715"/>
                <a:gd name="connsiteY4684" fmla="*/ 5467969 h 6367455"/>
                <a:gd name="connsiteX4685" fmla="*/ 4447505 w 6891715"/>
                <a:gd name="connsiteY4685" fmla="*/ 5471470 h 6367455"/>
                <a:gd name="connsiteX4686" fmla="*/ 4449093 w 6891715"/>
                <a:gd name="connsiteY4686" fmla="*/ 5473380 h 6367455"/>
                <a:gd name="connsiteX4687" fmla="*/ 4444330 w 6891715"/>
                <a:gd name="connsiteY4687" fmla="*/ 5483883 h 6367455"/>
                <a:gd name="connsiteX4688" fmla="*/ 4442108 w 6891715"/>
                <a:gd name="connsiteY4688" fmla="*/ 5490248 h 6367455"/>
                <a:gd name="connsiteX4689" fmla="*/ 4426233 w 6891715"/>
                <a:gd name="connsiteY4689" fmla="*/ 5488021 h 6367455"/>
                <a:gd name="connsiteX4690" fmla="*/ 4416708 w 6891715"/>
                <a:gd name="connsiteY4690" fmla="*/ 5487066 h 6367455"/>
                <a:gd name="connsiteX4691" fmla="*/ 4398610 w 6891715"/>
                <a:gd name="connsiteY4691" fmla="*/ 5486111 h 6367455"/>
                <a:gd name="connsiteX4692" fmla="*/ 4374163 w 6891715"/>
                <a:gd name="connsiteY4692" fmla="*/ 5482292 h 6367455"/>
                <a:gd name="connsiteX4693" fmla="*/ 4361463 w 6891715"/>
                <a:gd name="connsiteY4693" fmla="*/ 5481337 h 6367455"/>
                <a:gd name="connsiteX4694" fmla="*/ 4336380 w 6891715"/>
                <a:gd name="connsiteY4694" fmla="*/ 5489612 h 6367455"/>
                <a:gd name="connsiteX4695" fmla="*/ 4311933 w 6891715"/>
                <a:gd name="connsiteY4695" fmla="*/ 5483883 h 6367455"/>
                <a:gd name="connsiteX4696" fmla="*/ 4298280 w 6891715"/>
                <a:gd name="connsiteY4696" fmla="*/ 5488021 h 6367455"/>
                <a:gd name="connsiteX4697" fmla="*/ 4289073 w 6891715"/>
                <a:gd name="connsiteY4697" fmla="*/ 5510300 h 6367455"/>
                <a:gd name="connsiteX4698" fmla="*/ 4278278 w 6891715"/>
                <a:gd name="connsiteY4698" fmla="*/ 5522076 h 6367455"/>
                <a:gd name="connsiteX4699" fmla="*/ 4253195 w 6891715"/>
                <a:gd name="connsiteY4699" fmla="*/ 5536080 h 6367455"/>
                <a:gd name="connsiteX4700" fmla="*/ 4224620 w 6891715"/>
                <a:gd name="connsiteY4700" fmla="*/ 5550084 h 6367455"/>
                <a:gd name="connsiteX4701" fmla="*/ 4209063 w 6891715"/>
                <a:gd name="connsiteY4701" fmla="*/ 5568225 h 6367455"/>
                <a:gd name="connsiteX4702" fmla="*/ 4191283 w 6891715"/>
                <a:gd name="connsiteY4702" fmla="*/ 5582866 h 6367455"/>
                <a:gd name="connsiteX4703" fmla="*/ 4191283 w 6891715"/>
                <a:gd name="connsiteY4703" fmla="*/ 5592732 h 6367455"/>
                <a:gd name="connsiteX4704" fmla="*/ 4172233 w 6891715"/>
                <a:gd name="connsiteY4704" fmla="*/ 5602280 h 6367455"/>
                <a:gd name="connsiteX4705" fmla="*/ 4169058 w 6891715"/>
                <a:gd name="connsiteY4705" fmla="*/ 5601007 h 6367455"/>
                <a:gd name="connsiteX4706" fmla="*/ 4173185 w 6891715"/>
                <a:gd name="connsiteY4706" fmla="*/ 5594642 h 6367455"/>
                <a:gd name="connsiteX4707" fmla="*/ 4175408 w 6891715"/>
                <a:gd name="connsiteY4707" fmla="*/ 5585412 h 6367455"/>
                <a:gd name="connsiteX4708" fmla="*/ 4168105 w 6891715"/>
                <a:gd name="connsiteY4708" fmla="*/ 5578092 h 6367455"/>
                <a:gd name="connsiteX4709" fmla="*/ 4173820 w 6891715"/>
                <a:gd name="connsiteY4709" fmla="*/ 5569498 h 6367455"/>
                <a:gd name="connsiteX4710" fmla="*/ 4185568 w 6891715"/>
                <a:gd name="connsiteY4710" fmla="*/ 5564088 h 6367455"/>
                <a:gd name="connsiteX4711" fmla="*/ 4204618 w 6891715"/>
                <a:gd name="connsiteY4711" fmla="*/ 5551357 h 6367455"/>
                <a:gd name="connsiteX4712" fmla="*/ 4226843 w 6891715"/>
                <a:gd name="connsiteY4712" fmla="*/ 5537353 h 6367455"/>
                <a:gd name="connsiteX4713" fmla="*/ 4235098 w 6891715"/>
                <a:gd name="connsiteY4713" fmla="*/ 5534170 h 6367455"/>
                <a:gd name="connsiteX4714" fmla="*/ 4235098 w 6891715"/>
                <a:gd name="connsiteY4714" fmla="*/ 5524622 h 6367455"/>
                <a:gd name="connsiteX4715" fmla="*/ 4224620 w 6891715"/>
                <a:gd name="connsiteY4715" fmla="*/ 5528123 h 6367455"/>
                <a:gd name="connsiteX4716" fmla="*/ 4202395 w 6891715"/>
                <a:gd name="connsiteY4716" fmla="*/ 5533215 h 6367455"/>
                <a:gd name="connsiteX4717" fmla="*/ 4184615 w 6891715"/>
                <a:gd name="connsiteY4717" fmla="*/ 5544036 h 6367455"/>
                <a:gd name="connsiteX4718" fmla="*/ 4167470 w 6891715"/>
                <a:gd name="connsiteY4718" fmla="*/ 5537989 h 6367455"/>
                <a:gd name="connsiteX4719" fmla="*/ 4163025 w 6891715"/>
                <a:gd name="connsiteY4719" fmla="*/ 5522076 h 6367455"/>
                <a:gd name="connsiteX4720" fmla="*/ 4160928 w 6891715"/>
                <a:gd name="connsiteY4720" fmla="*/ 5513064 h 6367455"/>
                <a:gd name="connsiteX4721" fmla="*/ 4150640 w 6891715"/>
                <a:gd name="connsiteY4721" fmla="*/ 5513376 h 6367455"/>
                <a:gd name="connsiteX4722" fmla="*/ 4135718 w 6891715"/>
                <a:gd name="connsiteY4722" fmla="*/ 5512423 h 6367455"/>
                <a:gd name="connsiteX4723" fmla="*/ 4123970 w 6891715"/>
                <a:gd name="connsiteY4723" fmla="*/ 5504168 h 6367455"/>
                <a:gd name="connsiteX4724" fmla="*/ 4098570 w 6891715"/>
                <a:gd name="connsiteY4724" fmla="*/ 5493373 h 6367455"/>
                <a:gd name="connsiteX4725" fmla="*/ 4080473 w 6891715"/>
                <a:gd name="connsiteY4725" fmla="*/ 5491786 h 6367455"/>
                <a:gd name="connsiteX4726" fmla="*/ 4071900 w 6891715"/>
                <a:gd name="connsiteY4726" fmla="*/ 5495913 h 6367455"/>
                <a:gd name="connsiteX4727" fmla="*/ 4066820 w 6891715"/>
                <a:gd name="connsiteY4727" fmla="*/ 5485436 h 6367455"/>
                <a:gd name="connsiteX4728" fmla="*/ 4073170 w 6891715"/>
                <a:gd name="connsiteY4728" fmla="*/ 5474641 h 6367455"/>
                <a:gd name="connsiteX4729" fmla="*/ 4059200 w 6891715"/>
                <a:gd name="connsiteY4729" fmla="*/ 5477181 h 6367455"/>
                <a:gd name="connsiteX4730" fmla="*/ 4060470 w 6891715"/>
                <a:gd name="connsiteY4730" fmla="*/ 5486706 h 6367455"/>
                <a:gd name="connsiteX4731" fmla="*/ 4055073 w 6891715"/>
                <a:gd name="connsiteY4731" fmla="*/ 5494326 h 6367455"/>
                <a:gd name="connsiteX4732" fmla="*/ 4044913 w 6891715"/>
                <a:gd name="connsiteY4732" fmla="*/ 5497501 h 6367455"/>
                <a:gd name="connsiteX4733" fmla="*/ 4033165 w 6891715"/>
                <a:gd name="connsiteY4733" fmla="*/ 5498453 h 6367455"/>
                <a:gd name="connsiteX4734" fmla="*/ 4027768 w 6891715"/>
                <a:gd name="connsiteY4734" fmla="*/ 5493056 h 6367455"/>
                <a:gd name="connsiteX4735" fmla="*/ 3999193 w 6891715"/>
                <a:gd name="connsiteY4735" fmla="*/ 5494643 h 6367455"/>
                <a:gd name="connsiteX4736" fmla="*/ 3999193 w 6891715"/>
                <a:gd name="connsiteY4736" fmla="*/ 5501946 h 6367455"/>
                <a:gd name="connsiteX4737" fmla="*/ 3989668 w 6891715"/>
                <a:gd name="connsiteY4737" fmla="*/ 5512741 h 6367455"/>
                <a:gd name="connsiteX4738" fmla="*/ 3974110 w 6891715"/>
                <a:gd name="connsiteY4738" fmla="*/ 5516868 h 6367455"/>
                <a:gd name="connsiteX4739" fmla="*/ 3968713 w 6891715"/>
                <a:gd name="connsiteY4739" fmla="*/ 5516868 h 6367455"/>
                <a:gd name="connsiteX4740" fmla="*/ 3951885 w 6891715"/>
                <a:gd name="connsiteY4740" fmla="*/ 5506708 h 6367455"/>
                <a:gd name="connsiteX4741" fmla="*/ 3940138 w 6891715"/>
                <a:gd name="connsiteY4741" fmla="*/ 5520361 h 6367455"/>
                <a:gd name="connsiteX4742" fmla="*/ 3941090 w 6891715"/>
                <a:gd name="connsiteY4742" fmla="*/ 5532108 h 6367455"/>
                <a:gd name="connsiteX4743" fmla="*/ 3953790 w 6891715"/>
                <a:gd name="connsiteY4743" fmla="*/ 5537188 h 6367455"/>
                <a:gd name="connsiteX4744" fmla="*/ 3946805 w 6891715"/>
                <a:gd name="connsiteY4744" fmla="*/ 5544491 h 6367455"/>
                <a:gd name="connsiteX4745" fmla="*/ 3950933 w 6891715"/>
                <a:gd name="connsiteY4745" fmla="*/ 5551793 h 6367455"/>
                <a:gd name="connsiteX4746" fmla="*/ 3963950 w 6891715"/>
                <a:gd name="connsiteY4746" fmla="*/ 5554016 h 6367455"/>
                <a:gd name="connsiteX4747" fmla="*/ 3964903 w 6891715"/>
                <a:gd name="connsiteY4747" fmla="*/ 5545443 h 6367455"/>
                <a:gd name="connsiteX4748" fmla="*/ 3976650 w 6891715"/>
                <a:gd name="connsiteY4748" fmla="*/ 5562271 h 6367455"/>
                <a:gd name="connsiteX4749" fmla="*/ 3991255 w 6891715"/>
                <a:gd name="connsiteY4749" fmla="*/ 5570526 h 6367455"/>
                <a:gd name="connsiteX4750" fmla="*/ 4001098 w 6891715"/>
                <a:gd name="connsiteY4750" fmla="*/ 5579733 h 6367455"/>
                <a:gd name="connsiteX4751" fmla="*/ 3989350 w 6891715"/>
                <a:gd name="connsiteY4751" fmla="*/ 5589258 h 6367455"/>
                <a:gd name="connsiteX4752" fmla="*/ 3971253 w 6891715"/>
                <a:gd name="connsiteY4752" fmla="*/ 5569573 h 6367455"/>
                <a:gd name="connsiteX4753" fmla="*/ 3963950 w 6891715"/>
                <a:gd name="connsiteY4753" fmla="*/ 5569573 h 6367455"/>
                <a:gd name="connsiteX4754" fmla="*/ 3955378 w 6891715"/>
                <a:gd name="connsiteY4754" fmla="*/ 5561318 h 6367455"/>
                <a:gd name="connsiteX4755" fmla="*/ 3934105 w 6891715"/>
                <a:gd name="connsiteY4755" fmla="*/ 5568938 h 6367455"/>
                <a:gd name="connsiteX4756" fmla="*/ 3935375 w 6891715"/>
                <a:gd name="connsiteY4756" fmla="*/ 5582591 h 6367455"/>
                <a:gd name="connsiteX4757" fmla="*/ 3962045 w 6891715"/>
                <a:gd name="connsiteY4757" fmla="*/ 5598148 h 6367455"/>
                <a:gd name="connsiteX4758" fmla="*/ 3962045 w 6891715"/>
                <a:gd name="connsiteY4758" fmla="*/ 5610848 h 6367455"/>
                <a:gd name="connsiteX4759" fmla="*/ 3947123 w 6891715"/>
                <a:gd name="connsiteY4759" fmla="*/ 5613071 h 6367455"/>
                <a:gd name="connsiteX4760" fmla="*/ 3932200 w 6891715"/>
                <a:gd name="connsiteY4760" fmla="*/ 5599736 h 6367455"/>
                <a:gd name="connsiteX4761" fmla="*/ 3931248 w 6891715"/>
                <a:gd name="connsiteY4761" fmla="*/ 5587036 h 6367455"/>
                <a:gd name="connsiteX4762" fmla="*/ 3920770 w 6891715"/>
                <a:gd name="connsiteY4762" fmla="*/ 5580686 h 6367455"/>
                <a:gd name="connsiteX4763" fmla="*/ 3910928 w 6891715"/>
                <a:gd name="connsiteY4763" fmla="*/ 5584813 h 6367455"/>
                <a:gd name="connsiteX4764" fmla="*/ 3907753 w 6891715"/>
                <a:gd name="connsiteY4764" fmla="*/ 5595291 h 6367455"/>
                <a:gd name="connsiteX4765" fmla="*/ 3939185 w 6891715"/>
                <a:gd name="connsiteY4765" fmla="*/ 5620373 h 6367455"/>
                <a:gd name="connsiteX4766" fmla="*/ 3926168 w 6891715"/>
                <a:gd name="connsiteY4766" fmla="*/ 5627041 h 6367455"/>
                <a:gd name="connsiteX4767" fmla="*/ 3911563 w 6891715"/>
                <a:gd name="connsiteY4767" fmla="*/ 5616563 h 6367455"/>
                <a:gd name="connsiteX4768" fmla="*/ 3908388 w 6891715"/>
                <a:gd name="connsiteY4768" fmla="*/ 5621961 h 6367455"/>
                <a:gd name="connsiteX4769" fmla="*/ 3899815 w 6891715"/>
                <a:gd name="connsiteY4769" fmla="*/ 5614658 h 6367455"/>
                <a:gd name="connsiteX4770" fmla="*/ 3903625 w 6891715"/>
                <a:gd name="connsiteY4770" fmla="*/ 5598466 h 6367455"/>
                <a:gd name="connsiteX4771" fmla="*/ 3899498 w 6891715"/>
                <a:gd name="connsiteY4771" fmla="*/ 5587353 h 6367455"/>
                <a:gd name="connsiteX4772" fmla="*/ 3880448 w 6891715"/>
                <a:gd name="connsiteY4772" fmla="*/ 5582908 h 6367455"/>
                <a:gd name="connsiteX4773" fmla="*/ 3876003 w 6891715"/>
                <a:gd name="connsiteY4773" fmla="*/ 5568621 h 6367455"/>
                <a:gd name="connsiteX4774" fmla="*/ 3863303 w 6891715"/>
                <a:gd name="connsiteY4774" fmla="*/ 5570526 h 6367455"/>
                <a:gd name="connsiteX4775" fmla="*/ 3860128 w 6891715"/>
                <a:gd name="connsiteY4775" fmla="*/ 5562271 h 6367455"/>
                <a:gd name="connsiteX4776" fmla="*/ 3856953 w 6891715"/>
                <a:gd name="connsiteY4776" fmla="*/ 5551793 h 6367455"/>
                <a:gd name="connsiteX4777" fmla="*/ 3862033 w 6891715"/>
                <a:gd name="connsiteY4777" fmla="*/ 5543538 h 6367455"/>
                <a:gd name="connsiteX4778" fmla="*/ 3865208 w 6891715"/>
                <a:gd name="connsiteY4778" fmla="*/ 5531791 h 6367455"/>
                <a:gd name="connsiteX4779" fmla="*/ 3849015 w 6891715"/>
                <a:gd name="connsiteY4779" fmla="*/ 5527346 h 6367455"/>
                <a:gd name="connsiteX4780" fmla="*/ 3847110 w 6891715"/>
                <a:gd name="connsiteY4780" fmla="*/ 5539093 h 6367455"/>
                <a:gd name="connsiteX4781" fmla="*/ 3836633 w 6891715"/>
                <a:gd name="connsiteY4781" fmla="*/ 5545443 h 6367455"/>
                <a:gd name="connsiteX4782" fmla="*/ 3827108 w 6891715"/>
                <a:gd name="connsiteY4782" fmla="*/ 5560366 h 6367455"/>
                <a:gd name="connsiteX4783" fmla="*/ 3832505 w 6891715"/>
                <a:gd name="connsiteY4783" fmla="*/ 5577511 h 6367455"/>
                <a:gd name="connsiteX4784" fmla="*/ 3827743 w 6891715"/>
                <a:gd name="connsiteY4784" fmla="*/ 5593068 h 6367455"/>
                <a:gd name="connsiteX4785" fmla="*/ 3834410 w 6891715"/>
                <a:gd name="connsiteY4785" fmla="*/ 5617198 h 6367455"/>
                <a:gd name="connsiteX4786" fmla="*/ 3857588 w 6891715"/>
                <a:gd name="connsiteY4786" fmla="*/ 5639423 h 6367455"/>
                <a:gd name="connsiteX4787" fmla="*/ 3861080 w 6891715"/>
                <a:gd name="connsiteY4787" fmla="*/ 5666411 h 6367455"/>
                <a:gd name="connsiteX4788" fmla="*/ 3875050 w 6891715"/>
                <a:gd name="connsiteY4788" fmla="*/ 5671808 h 6367455"/>
                <a:gd name="connsiteX4789" fmla="*/ 3903625 w 6891715"/>
                <a:gd name="connsiteY4789" fmla="*/ 5700701 h 6367455"/>
                <a:gd name="connsiteX4790" fmla="*/ 3900768 w 6891715"/>
                <a:gd name="connsiteY4790" fmla="*/ 5730546 h 6367455"/>
                <a:gd name="connsiteX4791" fmla="*/ 3881718 w 6891715"/>
                <a:gd name="connsiteY4791" fmla="*/ 5726418 h 6367455"/>
                <a:gd name="connsiteX4792" fmla="*/ 3881718 w 6891715"/>
                <a:gd name="connsiteY4792" fmla="*/ 5719116 h 6367455"/>
                <a:gd name="connsiteX4793" fmla="*/ 3893465 w 6891715"/>
                <a:gd name="connsiteY4793" fmla="*/ 5716893 h 6367455"/>
                <a:gd name="connsiteX4794" fmla="*/ 3884575 w 6891715"/>
                <a:gd name="connsiteY4794" fmla="*/ 5706416 h 6367455"/>
                <a:gd name="connsiteX4795" fmla="*/ 3868700 w 6891715"/>
                <a:gd name="connsiteY4795" fmla="*/ 5688318 h 6367455"/>
                <a:gd name="connsiteX4796" fmla="*/ 3856953 w 6891715"/>
                <a:gd name="connsiteY4796" fmla="*/ 5700383 h 6367455"/>
                <a:gd name="connsiteX4797" fmla="*/ 3862668 w 6891715"/>
                <a:gd name="connsiteY4797" fmla="*/ 5709591 h 6367455"/>
                <a:gd name="connsiteX4798" fmla="*/ 3858223 w 6891715"/>
                <a:gd name="connsiteY4798" fmla="*/ 5714988 h 6367455"/>
                <a:gd name="connsiteX4799" fmla="*/ 3863620 w 6891715"/>
                <a:gd name="connsiteY4799" fmla="*/ 5721338 h 6367455"/>
                <a:gd name="connsiteX4800" fmla="*/ 3877590 w 6891715"/>
                <a:gd name="connsiteY4800" fmla="*/ 5724513 h 6367455"/>
                <a:gd name="connsiteX4801" fmla="*/ 3866795 w 6891715"/>
                <a:gd name="connsiteY4801" fmla="*/ 5742293 h 6367455"/>
                <a:gd name="connsiteX4802" fmla="*/ 3856635 w 6891715"/>
                <a:gd name="connsiteY4802" fmla="*/ 5748008 h 6367455"/>
                <a:gd name="connsiteX4803" fmla="*/ 3842665 w 6891715"/>
                <a:gd name="connsiteY4803" fmla="*/ 5744833 h 6367455"/>
                <a:gd name="connsiteX4804" fmla="*/ 3826790 w 6891715"/>
                <a:gd name="connsiteY4804" fmla="*/ 5741341 h 6367455"/>
                <a:gd name="connsiteX4805" fmla="*/ 3824885 w 6891715"/>
                <a:gd name="connsiteY4805" fmla="*/ 5753088 h 6367455"/>
                <a:gd name="connsiteX4806" fmla="*/ 3843935 w 6891715"/>
                <a:gd name="connsiteY4806" fmla="*/ 5754358 h 6367455"/>
                <a:gd name="connsiteX4807" fmla="*/ 3859810 w 6891715"/>
                <a:gd name="connsiteY4807" fmla="*/ 5761343 h 6367455"/>
                <a:gd name="connsiteX4808" fmla="*/ 3859810 w 6891715"/>
                <a:gd name="connsiteY4808" fmla="*/ 5770868 h 6367455"/>
                <a:gd name="connsiteX4809" fmla="*/ 3873463 w 6891715"/>
                <a:gd name="connsiteY4809" fmla="*/ 5773091 h 6367455"/>
                <a:gd name="connsiteX4810" fmla="*/ 3873463 w 6891715"/>
                <a:gd name="connsiteY4810" fmla="*/ 5765471 h 6367455"/>
                <a:gd name="connsiteX4811" fmla="*/ 3896958 w 6891715"/>
                <a:gd name="connsiteY4811" fmla="*/ 5779123 h 6367455"/>
                <a:gd name="connsiteX4812" fmla="*/ 3902673 w 6891715"/>
                <a:gd name="connsiteY4812" fmla="*/ 5794681 h 6367455"/>
                <a:gd name="connsiteX4813" fmla="*/ 3910928 w 6891715"/>
                <a:gd name="connsiteY4813" fmla="*/ 5801031 h 6367455"/>
                <a:gd name="connsiteX4814" fmla="*/ 3926803 w 6891715"/>
                <a:gd name="connsiteY4814" fmla="*/ 5801983 h 6367455"/>
                <a:gd name="connsiteX4815" fmla="*/ 3934423 w 6891715"/>
                <a:gd name="connsiteY4815" fmla="*/ 5814366 h 6367455"/>
                <a:gd name="connsiteX4816" fmla="*/ 3958870 w 6891715"/>
                <a:gd name="connsiteY4816" fmla="*/ 5825796 h 6367455"/>
                <a:gd name="connsiteX4817" fmla="*/ 3967443 w 6891715"/>
                <a:gd name="connsiteY4817" fmla="*/ 5835321 h 6367455"/>
                <a:gd name="connsiteX4818" fmla="*/ 3962045 w 6891715"/>
                <a:gd name="connsiteY4818" fmla="*/ 5852148 h 6367455"/>
                <a:gd name="connsiteX4819" fmla="*/ 3965538 w 6891715"/>
                <a:gd name="connsiteY4819" fmla="*/ 5857546 h 6367455"/>
                <a:gd name="connsiteX4820" fmla="*/ 3961410 w 6891715"/>
                <a:gd name="connsiteY4820" fmla="*/ 5863896 h 6367455"/>
                <a:gd name="connsiteX4821" fmla="*/ 3971888 w 6891715"/>
                <a:gd name="connsiteY4821" fmla="*/ 5877231 h 6367455"/>
                <a:gd name="connsiteX4822" fmla="*/ 3979508 w 6891715"/>
                <a:gd name="connsiteY4822" fmla="*/ 5891201 h 6367455"/>
                <a:gd name="connsiteX4823" fmla="*/ 3962680 w 6891715"/>
                <a:gd name="connsiteY4823" fmla="*/ 5894376 h 6367455"/>
                <a:gd name="connsiteX4824" fmla="*/ 3953790 w 6891715"/>
                <a:gd name="connsiteY4824" fmla="*/ 5883581 h 6367455"/>
                <a:gd name="connsiteX4825" fmla="*/ 3943313 w 6891715"/>
                <a:gd name="connsiteY4825" fmla="*/ 5883898 h 6367455"/>
                <a:gd name="connsiteX4826" fmla="*/ 3931565 w 6891715"/>
                <a:gd name="connsiteY4826" fmla="*/ 5869293 h 6367455"/>
                <a:gd name="connsiteX4827" fmla="*/ 3922993 w 6891715"/>
                <a:gd name="connsiteY4827" fmla="*/ 5864213 h 6367455"/>
                <a:gd name="connsiteX4828" fmla="*/ 3926168 w 6891715"/>
                <a:gd name="connsiteY4828" fmla="*/ 5853736 h 6367455"/>
                <a:gd name="connsiteX4829" fmla="*/ 3912515 w 6891715"/>
                <a:gd name="connsiteY4829" fmla="*/ 5851513 h 6367455"/>
                <a:gd name="connsiteX4830" fmla="*/ 3896640 w 6891715"/>
                <a:gd name="connsiteY4830" fmla="*/ 5857863 h 6367455"/>
                <a:gd name="connsiteX4831" fmla="*/ 3902038 w 6891715"/>
                <a:gd name="connsiteY4831" fmla="*/ 5864213 h 6367455"/>
                <a:gd name="connsiteX4832" fmla="*/ 3876638 w 6891715"/>
                <a:gd name="connsiteY4832" fmla="*/ 5865801 h 6367455"/>
                <a:gd name="connsiteX4833" fmla="*/ 3869676 w 6891715"/>
                <a:gd name="connsiteY4833" fmla="*/ 5859999 h 6367455"/>
                <a:gd name="connsiteX4834" fmla="*/ 3872889 w 6891715"/>
                <a:gd name="connsiteY4834" fmla="*/ 5872612 h 6367455"/>
                <a:gd name="connsiteX4835" fmla="*/ 3882402 w 6891715"/>
                <a:gd name="connsiteY4835" fmla="*/ 5876432 h 6367455"/>
                <a:gd name="connsiteX4836" fmla="*/ 3876060 w 6891715"/>
                <a:gd name="connsiteY4836" fmla="*/ 5884073 h 6367455"/>
                <a:gd name="connsiteX4837" fmla="*/ 3885572 w 6891715"/>
                <a:gd name="connsiteY4837" fmla="*/ 5885983 h 6367455"/>
                <a:gd name="connsiteX4838" fmla="*/ 3890012 w 6891715"/>
                <a:gd name="connsiteY4838" fmla="*/ 5900946 h 6367455"/>
                <a:gd name="connsiteX4839" fmla="*/ 3899524 w 6891715"/>
                <a:gd name="connsiteY4839" fmla="*/ 5904766 h 6367455"/>
                <a:gd name="connsiteX4840" fmla="*/ 3904597 w 6891715"/>
                <a:gd name="connsiteY4840" fmla="*/ 5906039 h 6367455"/>
                <a:gd name="connsiteX4841" fmla="*/ 3900475 w 6891715"/>
                <a:gd name="connsiteY4841" fmla="*/ 5893623 h 6367455"/>
                <a:gd name="connsiteX4842" fmla="*/ 3905865 w 6891715"/>
                <a:gd name="connsiteY4842" fmla="*/ 5891076 h 6367455"/>
                <a:gd name="connsiteX4843" fmla="*/ 3914109 w 6891715"/>
                <a:gd name="connsiteY4843" fmla="*/ 5897444 h 6367455"/>
                <a:gd name="connsiteX4844" fmla="*/ 3915378 w 6891715"/>
                <a:gd name="connsiteY4844" fmla="*/ 5910178 h 6367455"/>
                <a:gd name="connsiteX4845" fmla="*/ 3919500 w 6891715"/>
                <a:gd name="connsiteY4845" fmla="*/ 5911133 h 6367455"/>
                <a:gd name="connsiteX4846" fmla="*/ 3917914 w 6891715"/>
                <a:gd name="connsiteY4846" fmla="*/ 5917500 h 6367455"/>
                <a:gd name="connsiteX4847" fmla="*/ 3909353 w 6891715"/>
                <a:gd name="connsiteY4847" fmla="*/ 5928325 h 6367455"/>
                <a:gd name="connsiteX4848" fmla="*/ 3900792 w 6891715"/>
                <a:gd name="connsiteY4848" fmla="*/ 5927370 h 6367455"/>
                <a:gd name="connsiteX4849" fmla="*/ 3896670 w 6891715"/>
                <a:gd name="connsiteY4849" fmla="*/ 5934692 h 6367455"/>
                <a:gd name="connsiteX4850" fmla="*/ 3888109 w 6891715"/>
                <a:gd name="connsiteY4850" fmla="*/ 5943288 h 6367455"/>
                <a:gd name="connsiteX4851" fmla="*/ 3885255 w 6891715"/>
                <a:gd name="connsiteY4851" fmla="*/ 5943288 h 6367455"/>
                <a:gd name="connsiteX4852" fmla="*/ 3877646 w 6891715"/>
                <a:gd name="connsiteY4852" fmla="*/ 5931508 h 6367455"/>
                <a:gd name="connsiteX4853" fmla="*/ 3885890 w 6891715"/>
                <a:gd name="connsiteY4853" fmla="*/ 5928325 h 6367455"/>
                <a:gd name="connsiteX4854" fmla="*/ 3869084 w 6891715"/>
                <a:gd name="connsiteY4854" fmla="*/ 5922276 h 6367455"/>
                <a:gd name="connsiteX4855" fmla="*/ 3867816 w 6891715"/>
                <a:gd name="connsiteY4855" fmla="*/ 5915909 h 6367455"/>
                <a:gd name="connsiteX4856" fmla="*/ 3855133 w 6891715"/>
                <a:gd name="connsiteY4856" fmla="*/ 5918137 h 6367455"/>
                <a:gd name="connsiteX4857" fmla="*/ 3854182 w 6891715"/>
                <a:gd name="connsiteY4857" fmla="*/ 5924504 h 6367455"/>
                <a:gd name="connsiteX4858" fmla="*/ 3863060 w 6891715"/>
                <a:gd name="connsiteY4858" fmla="*/ 5935010 h 6367455"/>
                <a:gd name="connsiteX4859" fmla="*/ 3860840 w 6891715"/>
                <a:gd name="connsiteY4859" fmla="*/ 5953794 h 6367455"/>
                <a:gd name="connsiteX4860" fmla="*/ 3870353 w 6891715"/>
                <a:gd name="connsiteY4860" fmla="*/ 5967801 h 6367455"/>
                <a:gd name="connsiteX4861" fmla="*/ 3875109 w 6891715"/>
                <a:gd name="connsiteY4861" fmla="*/ 5982128 h 6367455"/>
                <a:gd name="connsiteX4862" fmla="*/ 3877011 w 6891715"/>
                <a:gd name="connsiteY4862" fmla="*/ 6000274 h 6367455"/>
                <a:gd name="connsiteX4863" fmla="*/ 3872255 w 6891715"/>
                <a:gd name="connsiteY4863" fmla="*/ 6015237 h 6367455"/>
                <a:gd name="connsiteX4864" fmla="*/ 3882719 w 6891715"/>
                <a:gd name="connsiteY4864" fmla="*/ 6024470 h 6367455"/>
                <a:gd name="connsiteX4865" fmla="*/ 3879548 w 6891715"/>
                <a:gd name="connsiteY4865" fmla="*/ 6031792 h 6367455"/>
                <a:gd name="connsiteX4866" fmla="*/ 3895402 w 6891715"/>
                <a:gd name="connsiteY4866" fmla="*/ 6043571 h 6367455"/>
                <a:gd name="connsiteX4867" fmla="*/ 3883987 w 6891715"/>
                <a:gd name="connsiteY4867" fmla="*/ 6049938 h 6367455"/>
                <a:gd name="connsiteX4868" fmla="*/ 3876377 w 6891715"/>
                <a:gd name="connsiteY4868" fmla="*/ 6034975 h 6367455"/>
                <a:gd name="connsiteX4869" fmla="*/ 3869084 w 6891715"/>
                <a:gd name="connsiteY4869" fmla="*/ 6033384 h 6367455"/>
                <a:gd name="connsiteX4870" fmla="*/ 3870987 w 6891715"/>
                <a:gd name="connsiteY4870" fmla="*/ 6043571 h 6367455"/>
                <a:gd name="connsiteX4871" fmla="*/ 3861475 w 6891715"/>
                <a:gd name="connsiteY4871" fmla="*/ 6043890 h 6367455"/>
                <a:gd name="connsiteX4872" fmla="*/ 3862743 w 6891715"/>
                <a:gd name="connsiteY4872" fmla="*/ 6038477 h 6367455"/>
                <a:gd name="connsiteX4873" fmla="*/ 3855133 w 6891715"/>
                <a:gd name="connsiteY4873" fmla="*/ 6021604 h 6367455"/>
                <a:gd name="connsiteX4874" fmla="*/ 3844352 w 6891715"/>
                <a:gd name="connsiteY4874" fmla="*/ 6001866 h 6367455"/>
                <a:gd name="connsiteX4875" fmla="*/ 3829767 w 6891715"/>
                <a:gd name="connsiteY4875" fmla="*/ 6006960 h 6367455"/>
                <a:gd name="connsiteX4876" fmla="*/ 3819303 w 6891715"/>
                <a:gd name="connsiteY4876" fmla="*/ 6033702 h 6367455"/>
                <a:gd name="connsiteX4877" fmla="*/ 3822791 w 6891715"/>
                <a:gd name="connsiteY4877" fmla="*/ 6054714 h 6367455"/>
                <a:gd name="connsiteX4878" fmla="*/ 3818352 w 6891715"/>
                <a:gd name="connsiteY4878" fmla="*/ 6048665 h 6367455"/>
                <a:gd name="connsiteX4879" fmla="*/ 3813279 w 6891715"/>
                <a:gd name="connsiteY4879" fmla="*/ 6051849 h 6367455"/>
                <a:gd name="connsiteX4880" fmla="*/ 3807889 w 6891715"/>
                <a:gd name="connsiteY4880" fmla="*/ 6038796 h 6367455"/>
                <a:gd name="connsiteX4881" fmla="*/ 3800279 w 6891715"/>
                <a:gd name="connsiteY4881" fmla="*/ 5999956 h 6367455"/>
                <a:gd name="connsiteX4882" fmla="*/ 3792669 w 6891715"/>
                <a:gd name="connsiteY4882" fmla="*/ 5995817 h 6367455"/>
                <a:gd name="connsiteX4883" fmla="*/ 3790132 w 6891715"/>
                <a:gd name="connsiteY4883" fmla="*/ 5987540 h 6367455"/>
                <a:gd name="connsiteX4884" fmla="*/ 3779986 w 6891715"/>
                <a:gd name="connsiteY4884" fmla="*/ 5986585 h 6367455"/>
                <a:gd name="connsiteX4885" fmla="*/ 3777449 w 6891715"/>
                <a:gd name="connsiteY4885" fmla="*/ 5971622 h 6367455"/>
                <a:gd name="connsiteX4886" fmla="*/ 3764132 w 6891715"/>
                <a:gd name="connsiteY4886" fmla="*/ 5978944 h 6367455"/>
                <a:gd name="connsiteX4887" fmla="*/ 3758742 w 6891715"/>
                <a:gd name="connsiteY4887" fmla="*/ 6006641 h 6367455"/>
                <a:gd name="connsiteX4888" fmla="*/ 3753351 w 6891715"/>
                <a:gd name="connsiteY4888" fmla="*/ 5998046 h 6367455"/>
                <a:gd name="connsiteX4889" fmla="*/ 3745107 w 6891715"/>
                <a:gd name="connsiteY4889" fmla="*/ 6002503 h 6367455"/>
                <a:gd name="connsiteX4890" fmla="*/ 3734327 w 6891715"/>
                <a:gd name="connsiteY4890" fmla="*/ 5982446 h 6367455"/>
                <a:gd name="connsiteX4891" fmla="*/ 3733058 w 6891715"/>
                <a:gd name="connsiteY4891" fmla="*/ 5960479 h 6367455"/>
                <a:gd name="connsiteX4892" fmla="*/ 3742571 w 6891715"/>
                <a:gd name="connsiteY4892" fmla="*/ 5949973 h 6367455"/>
                <a:gd name="connsiteX4893" fmla="*/ 3737814 w 6891715"/>
                <a:gd name="connsiteY4893" fmla="*/ 5927688 h 6367455"/>
                <a:gd name="connsiteX4894" fmla="*/ 3721961 w 6891715"/>
                <a:gd name="connsiteY4894" fmla="*/ 5903493 h 6367455"/>
                <a:gd name="connsiteX4895" fmla="*/ 3708326 w 6891715"/>
                <a:gd name="connsiteY4895" fmla="*/ 5898080 h 6367455"/>
                <a:gd name="connsiteX4896" fmla="*/ 3701985 w 6891715"/>
                <a:gd name="connsiteY4896" fmla="*/ 5903493 h 6367455"/>
                <a:gd name="connsiteX4897" fmla="*/ 3694375 w 6891715"/>
                <a:gd name="connsiteY4897" fmla="*/ 5879297 h 6367455"/>
                <a:gd name="connsiteX4898" fmla="*/ 3681692 w 6891715"/>
                <a:gd name="connsiteY4898" fmla="*/ 5876432 h 6367455"/>
                <a:gd name="connsiteX4899" fmla="*/ 3681375 w 6891715"/>
                <a:gd name="connsiteY4899" fmla="*/ 5862742 h 6367455"/>
                <a:gd name="connsiteX4900" fmla="*/ 3690887 w 6891715"/>
                <a:gd name="connsiteY4900" fmla="*/ 5862742 h 6367455"/>
                <a:gd name="connsiteX4901" fmla="*/ 3711814 w 6891715"/>
                <a:gd name="connsiteY4901" fmla="*/ 5839820 h 6367455"/>
                <a:gd name="connsiteX4902" fmla="*/ 3709595 w 6891715"/>
                <a:gd name="connsiteY4902" fmla="*/ 5824221 h 6367455"/>
                <a:gd name="connsiteX4903" fmla="*/ 3710863 w 6891715"/>
                <a:gd name="connsiteY4903" fmla="*/ 5820082 h 6367455"/>
                <a:gd name="connsiteX4904" fmla="*/ 3725448 w 6891715"/>
                <a:gd name="connsiteY4904" fmla="*/ 5835682 h 6367455"/>
                <a:gd name="connsiteX4905" fmla="*/ 3740351 w 6891715"/>
                <a:gd name="connsiteY4905" fmla="*/ 5836637 h 6367455"/>
                <a:gd name="connsiteX4906" fmla="*/ 3746693 w 6891715"/>
                <a:gd name="connsiteY4906" fmla="*/ 5826131 h 6367455"/>
                <a:gd name="connsiteX4907" fmla="*/ 3762547 w 6891715"/>
                <a:gd name="connsiteY4907" fmla="*/ 5819764 h 6367455"/>
                <a:gd name="connsiteX4908" fmla="*/ 3788230 w 6891715"/>
                <a:gd name="connsiteY4908" fmla="*/ 5838547 h 6367455"/>
                <a:gd name="connsiteX4909" fmla="*/ 3812328 w 6891715"/>
                <a:gd name="connsiteY4909" fmla="*/ 5846824 h 6367455"/>
                <a:gd name="connsiteX4910" fmla="*/ 3836426 w 6891715"/>
                <a:gd name="connsiteY4910" fmla="*/ 5846506 h 6367455"/>
                <a:gd name="connsiteX4911" fmla="*/ 3849426 w 6891715"/>
                <a:gd name="connsiteY4911" fmla="*/ 5860196 h 6367455"/>
                <a:gd name="connsiteX4912" fmla="*/ 3857036 w 6891715"/>
                <a:gd name="connsiteY4912" fmla="*/ 5860832 h 6367455"/>
                <a:gd name="connsiteX4913" fmla="*/ 3868367 w 6891715"/>
                <a:gd name="connsiteY4913" fmla="*/ 5859082 h 6367455"/>
                <a:gd name="connsiteX4914" fmla="*/ 3859493 w 6891715"/>
                <a:gd name="connsiteY4914" fmla="*/ 5854053 h 6367455"/>
                <a:gd name="connsiteX4915" fmla="*/ 3872193 w 6891715"/>
                <a:gd name="connsiteY4915" fmla="*/ 5847703 h 6367455"/>
                <a:gd name="connsiteX4916" fmla="*/ 3883940 w 6891715"/>
                <a:gd name="connsiteY4916" fmla="*/ 5850878 h 6367455"/>
                <a:gd name="connsiteX4917" fmla="*/ 3893465 w 6891715"/>
                <a:gd name="connsiteY4917" fmla="*/ 5849608 h 6367455"/>
                <a:gd name="connsiteX4918" fmla="*/ 3889020 w 6891715"/>
                <a:gd name="connsiteY4918" fmla="*/ 5840083 h 6367455"/>
                <a:gd name="connsiteX4919" fmla="*/ 3876320 w 6891715"/>
                <a:gd name="connsiteY4919" fmla="*/ 5835003 h 6367455"/>
                <a:gd name="connsiteX4920" fmla="*/ 3868065 w 6891715"/>
                <a:gd name="connsiteY4920" fmla="*/ 5837226 h 6367455"/>
                <a:gd name="connsiteX4921" fmla="*/ 3859493 w 6891715"/>
                <a:gd name="connsiteY4921" fmla="*/ 5833098 h 6367455"/>
                <a:gd name="connsiteX4922" fmla="*/ 3843618 w 6891715"/>
                <a:gd name="connsiteY4922" fmla="*/ 5815318 h 6367455"/>
                <a:gd name="connsiteX4923" fmla="*/ 3845523 w 6891715"/>
                <a:gd name="connsiteY4923" fmla="*/ 5828971 h 6367455"/>
                <a:gd name="connsiteX4924" fmla="*/ 3830918 w 6891715"/>
                <a:gd name="connsiteY4924" fmla="*/ 5828018 h 6367455"/>
                <a:gd name="connsiteX4925" fmla="*/ 3827743 w 6891715"/>
                <a:gd name="connsiteY4925" fmla="*/ 5814366 h 6367455"/>
                <a:gd name="connsiteX4926" fmla="*/ 3823298 w 6891715"/>
                <a:gd name="connsiteY4926" fmla="*/ 5817541 h 6367455"/>
                <a:gd name="connsiteX4927" fmla="*/ 3811550 w 6891715"/>
                <a:gd name="connsiteY4927" fmla="*/ 5810556 h 6367455"/>
                <a:gd name="connsiteX4928" fmla="*/ 3797898 w 6891715"/>
                <a:gd name="connsiteY4928" fmla="*/ 5817858 h 6367455"/>
                <a:gd name="connsiteX4929" fmla="*/ 3787420 w 6891715"/>
                <a:gd name="connsiteY4929" fmla="*/ 5809286 h 6367455"/>
                <a:gd name="connsiteX4930" fmla="*/ 3761703 w 6891715"/>
                <a:gd name="connsiteY4930" fmla="*/ 5813096 h 6367455"/>
                <a:gd name="connsiteX4931" fmla="*/ 3753765 w 6891715"/>
                <a:gd name="connsiteY4931" fmla="*/ 5811826 h 6367455"/>
                <a:gd name="connsiteX4932" fmla="*/ 3747415 w 6891715"/>
                <a:gd name="connsiteY4932" fmla="*/ 5811191 h 6367455"/>
                <a:gd name="connsiteX4933" fmla="*/ 3742653 w 6891715"/>
                <a:gd name="connsiteY4933" fmla="*/ 5810873 h 6367455"/>
                <a:gd name="connsiteX4934" fmla="*/ 3741383 w 6891715"/>
                <a:gd name="connsiteY4934" fmla="*/ 5811191 h 6367455"/>
                <a:gd name="connsiteX4935" fmla="*/ 3739478 w 6891715"/>
                <a:gd name="connsiteY4935" fmla="*/ 5812461 h 6367455"/>
                <a:gd name="connsiteX4936" fmla="*/ 3735985 w 6891715"/>
                <a:gd name="connsiteY4936" fmla="*/ 5815636 h 6367455"/>
                <a:gd name="connsiteX4937" fmla="*/ 3732810 w 6891715"/>
                <a:gd name="connsiteY4937" fmla="*/ 5818811 h 6367455"/>
                <a:gd name="connsiteX4938" fmla="*/ 3731223 w 6891715"/>
                <a:gd name="connsiteY4938" fmla="*/ 5820398 h 6367455"/>
                <a:gd name="connsiteX4939" fmla="*/ 3715348 w 6891715"/>
                <a:gd name="connsiteY4939" fmla="*/ 5816588 h 6367455"/>
                <a:gd name="connsiteX4940" fmla="*/ 3704553 w 6891715"/>
                <a:gd name="connsiteY4940" fmla="*/ 5800713 h 6367455"/>
                <a:gd name="connsiteX4941" fmla="*/ 3697250 w 6891715"/>
                <a:gd name="connsiteY4941" fmla="*/ 5808968 h 6367455"/>
                <a:gd name="connsiteX4942" fmla="*/ 3695345 w 6891715"/>
                <a:gd name="connsiteY4942" fmla="*/ 5816588 h 6367455"/>
                <a:gd name="connsiteX4943" fmla="*/ 3687725 w 6891715"/>
                <a:gd name="connsiteY4943" fmla="*/ 5812461 h 6367455"/>
                <a:gd name="connsiteX4944" fmla="*/ 3684550 w 6891715"/>
                <a:gd name="connsiteY4944" fmla="*/ 5801031 h 6367455"/>
                <a:gd name="connsiteX4945" fmla="*/ 3675978 w 6891715"/>
                <a:gd name="connsiteY4945" fmla="*/ 5789283 h 6367455"/>
                <a:gd name="connsiteX4946" fmla="*/ 3676930 w 6891715"/>
                <a:gd name="connsiteY4946" fmla="*/ 5779123 h 6367455"/>
                <a:gd name="connsiteX4947" fmla="*/ 3668358 w 6891715"/>
                <a:gd name="connsiteY4947" fmla="*/ 5781028 h 6367455"/>
                <a:gd name="connsiteX4948" fmla="*/ 3665183 w 6891715"/>
                <a:gd name="connsiteY4948" fmla="*/ 5764201 h 6367455"/>
                <a:gd name="connsiteX4949" fmla="*/ 3650260 w 6891715"/>
                <a:gd name="connsiteY4949" fmla="*/ 5761343 h 6367455"/>
                <a:gd name="connsiteX4950" fmla="*/ 3646133 w 6891715"/>
                <a:gd name="connsiteY4950" fmla="*/ 5750548 h 6367455"/>
                <a:gd name="connsiteX4951" fmla="*/ 3652165 w 6891715"/>
                <a:gd name="connsiteY4951" fmla="*/ 5740071 h 6367455"/>
                <a:gd name="connsiteX4952" fmla="*/ 3667088 w 6891715"/>
                <a:gd name="connsiteY4952" fmla="*/ 5735943 h 6367455"/>
                <a:gd name="connsiteX4953" fmla="*/ 3675343 w 6891715"/>
                <a:gd name="connsiteY4953" fmla="*/ 5743881 h 6367455"/>
                <a:gd name="connsiteX4954" fmla="*/ 3683915 w 6891715"/>
                <a:gd name="connsiteY4954" fmla="*/ 5747056 h 6367455"/>
                <a:gd name="connsiteX4955" fmla="*/ 3681693 w 6891715"/>
                <a:gd name="connsiteY4955" fmla="*/ 5733403 h 6367455"/>
                <a:gd name="connsiteX4956" fmla="*/ 3676613 w 6891715"/>
                <a:gd name="connsiteY4956" fmla="*/ 5727371 h 6367455"/>
                <a:gd name="connsiteX4957" fmla="*/ 3660738 w 6891715"/>
                <a:gd name="connsiteY4957" fmla="*/ 5728323 h 6367455"/>
                <a:gd name="connsiteX4958" fmla="*/ 3654388 w 6891715"/>
                <a:gd name="connsiteY4958" fmla="*/ 5720068 h 6367455"/>
                <a:gd name="connsiteX4959" fmla="*/ 3648990 w 6891715"/>
                <a:gd name="connsiteY4959" fmla="*/ 5730546 h 6367455"/>
                <a:gd name="connsiteX4960" fmla="*/ 3645815 w 6891715"/>
                <a:gd name="connsiteY4960" fmla="*/ 5739118 h 6367455"/>
                <a:gd name="connsiteX4961" fmla="*/ 3641370 w 6891715"/>
                <a:gd name="connsiteY4961" fmla="*/ 5733721 h 6367455"/>
                <a:gd name="connsiteX4962" fmla="*/ 3639465 w 6891715"/>
                <a:gd name="connsiteY4962" fmla="*/ 5722291 h 6367455"/>
                <a:gd name="connsiteX4963" fmla="*/ 3631845 w 6891715"/>
                <a:gd name="connsiteY4963" fmla="*/ 5709591 h 6367455"/>
                <a:gd name="connsiteX4964" fmla="*/ 3615018 w 6891715"/>
                <a:gd name="connsiteY4964" fmla="*/ 5708956 h 6367455"/>
                <a:gd name="connsiteX4965" fmla="*/ 3602000 w 6891715"/>
                <a:gd name="connsiteY4965" fmla="*/ 5689906 h 6367455"/>
                <a:gd name="connsiteX4966" fmla="*/ 3606128 w 6891715"/>
                <a:gd name="connsiteY4966" fmla="*/ 5683556 h 6367455"/>
                <a:gd name="connsiteX4967" fmla="*/ 3595968 w 6891715"/>
                <a:gd name="connsiteY4967" fmla="*/ 5682286 h 6367455"/>
                <a:gd name="connsiteX4968" fmla="*/ 3595015 w 6891715"/>
                <a:gd name="connsiteY4968" fmla="*/ 5666093 h 6367455"/>
                <a:gd name="connsiteX4969" fmla="*/ 3588665 w 6891715"/>
                <a:gd name="connsiteY4969" fmla="*/ 5656886 h 6367455"/>
                <a:gd name="connsiteX4970" fmla="*/ 3589618 w 6891715"/>
                <a:gd name="connsiteY4970" fmla="*/ 5650536 h 6367455"/>
                <a:gd name="connsiteX4971" fmla="*/ 3582315 w 6891715"/>
                <a:gd name="connsiteY4971" fmla="*/ 5649583 h 6367455"/>
                <a:gd name="connsiteX4972" fmla="*/ 3578188 w 6891715"/>
                <a:gd name="connsiteY4972" fmla="*/ 5641963 h 6367455"/>
                <a:gd name="connsiteX4973" fmla="*/ 3578378 w 6891715"/>
                <a:gd name="connsiteY4973" fmla="*/ 5641929 h 6367455"/>
                <a:gd name="connsiteX4974" fmla="*/ 3574656 w 6891715"/>
                <a:gd name="connsiteY4974" fmla="*/ 5639745 h 6367455"/>
                <a:gd name="connsiteX4975" fmla="*/ 3577496 w 6891715"/>
                <a:gd name="connsiteY4975" fmla="*/ 5632442 h 6367455"/>
                <a:gd name="connsiteX4976" fmla="*/ 3571816 w 6891715"/>
                <a:gd name="connsiteY4976" fmla="*/ 5618155 h 6367455"/>
                <a:gd name="connsiteX4977" fmla="*/ 3557613 w 6891715"/>
                <a:gd name="connsiteY4977" fmla="*/ 5606090 h 6367455"/>
                <a:gd name="connsiteX4978" fmla="*/ 3537414 w 6891715"/>
                <a:gd name="connsiteY4978" fmla="*/ 5597200 h 6367455"/>
                <a:gd name="connsiteX4979" fmla="*/ 3526999 w 6891715"/>
                <a:gd name="connsiteY4979" fmla="*/ 5579420 h 6367455"/>
                <a:gd name="connsiteX4980" fmla="*/ 3525737 w 6891715"/>
                <a:gd name="connsiteY4980" fmla="*/ 5573387 h 6367455"/>
                <a:gd name="connsiteX4981" fmla="*/ 3515006 w 6891715"/>
                <a:gd name="connsiteY4981" fmla="*/ 5557830 h 6367455"/>
                <a:gd name="connsiteX4982" fmla="*/ 3517847 w 6891715"/>
                <a:gd name="connsiteY4982" fmla="*/ 5553067 h 6367455"/>
                <a:gd name="connsiteX4983" fmla="*/ 3527946 w 6891715"/>
                <a:gd name="connsiteY4983" fmla="*/ 5560052 h 6367455"/>
                <a:gd name="connsiteX4984" fmla="*/ 3526684 w 6891715"/>
                <a:gd name="connsiteY4984" fmla="*/ 5550845 h 6367455"/>
                <a:gd name="connsiteX4985" fmla="*/ 3527315 w 6891715"/>
                <a:gd name="connsiteY4985" fmla="*/ 5546717 h 6367455"/>
                <a:gd name="connsiteX4986" fmla="*/ 3520372 w 6891715"/>
                <a:gd name="connsiteY4986" fmla="*/ 5543860 h 6367455"/>
                <a:gd name="connsiteX4987" fmla="*/ 3514691 w 6891715"/>
                <a:gd name="connsiteY4987" fmla="*/ 5534970 h 6367455"/>
                <a:gd name="connsiteX4988" fmla="*/ 3514691 w 6891715"/>
                <a:gd name="connsiteY4988" fmla="*/ 5523540 h 6367455"/>
                <a:gd name="connsiteX4989" fmla="*/ 3522581 w 6891715"/>
                <a:gd name="connsiteY4989" fmla="*/ 5513062 h 6367455"/>
                <a:gd name="connsiteX4990" fmla="*/ 3527946 w 6891715"/>
                <a:gd name="connsiteY4990" fmla="*/ 5504490 h 6367455"/>
                <a:gd name="connsiteX4991" fmla="*/ 3529840 w 6891715"/>
                <a:gd name="connsiteY4991" fmla="*/ 5490202 h 6367455"/>
                <a:gd name="connsiteX4992" fmla="*/ 3531418 w 6891715"/>
                <a:gd name="connsiteY4992" fmla="*/ 5480995 h 6367455"/>
                <a:gd name="connsiteX4993" fmla="*/ 3523843 w 6891715"/>
                <a:gd name="connsiteY4993" fmla="*/ 5473057 h 6367455"/>
                <a:gd name="connsiteX4994" fmla="*/ 3532365 w 6891715"/>
                <a:gd name="connsiteY4994" fmla="*/ 5464485 h 6367455"/>
                <a:gd name="connsiteX4995" fmla="*/ 3526053 w 6891715"/>
                <a:gd name="connsiteY4995" fmla="*/ 5451784 h 6367455"/>
                <a:gd name="connsiteX4996" fmla="*/ 3523212 w 6891715"/>
                <a:gd name="connsiteY4996" fmla="*/ 5445434 h 6367455"/>
                <a:gd name="connsiteX4997" fmla="*/ 3529524 w 6891715"/>
                <a:gd name="connsiteY4997" fmla="*/ 5441307 h 6367455"/>
                <a:gd name="connsiteX4998" fmla="*/ 3524159 w 6891715"/>
                <a:gd name="connsiteY4998" fmla="*/ 5427337 h 6367455"/>
                <a:gd name="connsiteX4999" fmla="*/ 3527946 w 6891715"/>
                <a:gd name="connsiteY4999" fmla="*/ 5420352 h 6367455"/>
                <a:gd name="connsiteX5000" fmla="*/ 3540570 w 6891715"/>
                <a:gd name="connsiteY5000" fmla="*/ 5404794 h 6367455"/>
                <a:gd name="connsiteX5001" fmla="*/ 3535836 w 6891715"/>
                <a:gd name="connsiteY5001" fmla="*/ 5397809 h 6367455"/>
                <a:gd name="connsiteX5002" fmla="*/ 3526053 w 6891715"/>
                <a:gd name="connsiteY5002" fmla="*/ 5394952 h 6367455"/>
                <a:gd name="connsiteX5003" fmla="*/ 3525643 w 6891715"/>
                <a:gd name="connsiteY5003" fmla="*/ 5394317 h 6367455"/>
                <a:gd name="connsiteX5004" fmla="*/ 3516101 w 6891715"/>
                <a:gd name="connsiteY5004" fmla="*/ 5394317 h 6367455"/>
                <a:gd name="connsiteX5005" fmla="*/ 3512284 w 6891715"/>
                <a:gd name="connsiteY5005" fmla="*/ 5386716 h 6367455"/>
                <a:gd name="connsiteX5006" fmla="*/ 3510694 w 6891715"/>
                <a:gd name="connsiteY5006" fmla="*/ 5374048 h 6367455"/>
                <a:gd name="connsiteX5007" fmla="*/ 3492882 w 6891715"/>
                <a:gd name="connsiteY5007" fmla="*/ 5352511 h 6367455"/>
                <a:gd name="connsiteX5008" fmla="*/ 3469663 w 6891715"/>
                <a:gd name="connsiteY5008" fmla="*/ 5340159 h 6367455"/>
                <a:gd name="connsiteX5009" fmla="*/ 3460121 w 6891715"/>
                <a:gd name="connsiteY5009" fmla="*/ 5329707 h 6367455"/>
                <a:gd name="connsiteX5010" fmla="*/ 3445809 w 6891715"/>
                <a:gd name="connsiteY5010" fmla="*/ 5327807 h 6367455"/>
                <a:gd name="connsiteX5011" fmla="*/ 3441674 w 6891715"/>
                <a:gd name="connsiteY5011" fmla="*/ 5318622 h 6367455"/>
                <a:gd name="connsiteX5012" fmla="*/ 3448671 w 6891715"/>
                <a:gd name="connsiteY5012" fmla="*/ 5320839 h 6367455"/>
                <a:gd name="connsiteX5013" fmla="*/ 3454396 w 6891715"/>
                <a:gd name="connsiteY5013" fmla="*/ 5318939 h 6367455"/>
                <a:gd name="connsiteX5014" fmla="*/ 3455032 w 6891715"/>
                <a:gd name="connsiteY5014" fmla="*/ 5310071 h 6367455"/>
                <a:gd name="connsiteX5015" fmla="*/ 3445596 w 6891715"/>
                <a:gd name="connsiteY5015" fmla="*/ 5305079 h 6367455"/>
                <a:gd name="connsiteX5016" fmla="*/ 3448013 w 6891715"/>
                <a:gd name="connsiteY5016" fmla="*/ 5314939 h 6367455"/>
                <a:gd name="connsiteX5017" fmla="*/ 3441636 w 6891715"/>
                <a:gd name="connsiteY5017" fmla="*/ 5312732 h 6367455"/>
                <a:gd name="connsiteX5018" fmla="*/ 3436217 w 6891715"/>
                <a:gd name="connsiteY5018" fmla="*/ 5308949 h 6367455"/>
                <a:gd name="connsiteX5019" fmla="*/ 3431434 w 6891715"/>
                <a:gd name="connsiteY5019" fmla="*/ 5305166 h 6367455"/>
                <a:gd name="connsiteX5020" fmla="*/ 3427927 w 6891715"/>
                <a:gd name="connsiteY5020" fmla="*/ 5302014 h 6367455"/>
                <a:gd name="connsiteX5021" fmla="*/ 3425696 w 6891715"/>
                <a:gd name="connsiteY5021" fmla="*/ 5298861 h 6367455"/>
                <a:gd name="connsiteX5022" fmla="*/ 3423145 w 6891715"/>
                <a:gd name="connsiteY5022" fmla="*/ 5296654 h 6367455"/>
                <a:gd name="connsiteX5023" fmla="*/ 3420913 w 6891715"/>
                <a:gd name="connsiteY5023" fmla="*/ 5295078 h 6367455"/>
                <a:gd name="connsiteX5024" fmla="*/ 3393814 w 6891715"/>
                <a:gd name="connsiteY5024" fmla="*/ 5279000 h 6367455"/>
                <a:gd name="connsiteX5025" fmla="*/ 3380105 w 6891715"/>
                <a:gd name="connsiteY5025" fmla="*/ 5263238 h 6367455"/>
                <a:gd name="connsiteX5026" fmla="*/ 3365758 w 6891715"/>
                <a:gd name="connsiteY5026" fmla="*/ 5256303 h 6367455"/>
                <a:gd name="connsiteX5027" fmla="*/ 3371178 w 6891715"/>
                <a:gd name="connsiteY5027" fmla="*/ 5268913 h 6367455"/>
                <a:gd name="connsiteX5028" fmla="*/ 3355875 w 6891715"/>
                <a:gd name="connsiteY5028" fmla="*/ 5258509 h 6367455"/>
                <a:gd name="connsiteX5029" fmla="*/ 3332601 w 6891715"/>
                <a:gd name="connsiteY5029" fmla="*/ 5247476 h 6367455"/>
                <a:gd name="connsiteX5030" fmla="*/ 3320486 w 6891715"/>
                <a:gd name="connsiteY5030" fmla="*/ 5245269 h 6367455"/>
                <a:gd name="connsiteX5031" fmla="*/ 3301995 w 6891715"/>
                <a:gd name="connsiteY5031" fmla="*/ 5240855 h 6367455"/>
                <a:gd name="connsiteX5032" fmla="*/ 3294025 w 6891715"/>
                <a:gd name="connsiteY5032" fmla="*/ 5229506 h 6367455"/>
                <a:gd name="connsiteX5033" fmla="*/ 3321124 w 6891715"/>
                <a:gd name="connsiteY5033" fmla="*/ 5232974 h 6367455"/>
                <a:gd name="connsiteX5034" fmla="*/ 3333877 w 6891715"/>
                <a:gd name="connsiteY5034" fmla="*/ 5237072 h 6367455"/>
                <a:gd name="connsiteX5035" fmla="*/ 3352368 w 6891715"/>
                <a:gd name="connsiteY5035" fmla="*/ 5241171 h 6367455"/>
                <a:gd name="connsiteX5036" fmla="*/ 3357469 w 6891715"/>
                <a:gd name="connsiteY5036" fmla="*/ 5244954 h 6367455"/>
                <a:gd name="connsiteX5037" fmla="*/ 3355237 w 6891715"/>
                <a:gd name="connsiteY5037" fmla="*/ 5235496 h 6367455"/>
                <a:gd name="connsiteX5038" fmla="*/ 3357761 w 6891715"/>
                <a:gd name="connsiteY5038" fmla="*/ 5233854 h 6367455"/>
                <a:gd name="connsiteX5039" fmla="*/ 3374251 w 6891715"/>
                <a:gd name="connsiteY5039" fmla="*/ 5226890 h 6367455"/>
                <a:gd name="connsiteX5040" fmla="*/ 3376538 w 6891715"/>
                <a:gd name="connsiteY5040" fmla="*/ 5226649 h 6367455"/>
                <a:gd name="connsiteX5041" fmla="*/ 3376390 w 6891715"/>
                <a:gd name="connsiteY5041" fmla="*/ 5225986 h 6367455"/>
                <a:gd name="connsiteX5042" fmla="*/ 3374251 w 6891715"/>
                <a:gd name="connsiteY5042" fmla="*/ 5226890 h 6367455"/>
                <a:gd name="connsiteX5043" fmla="*/ 3367352 w 6891715"/>
                <a:gd name="connsiteY5043" fmla="*/ 5227615 h 6367455"/>
                <a:gd name="connsiteX5044" fmla="*/ 3357761 w 6891715"/>
                <a:gd name="connsiteY5044" fmla="*/ 5233854 h 6367455"/>
                <a:gd name="connsiteX5045" fmla="*/ 3355306 w 6891715"/>
                <a:gd name="connsiteY5045" fmla="*/ 5234891 h 6367455"/>
                <a:gd name="connsiteX5046" fmla="*/ 3346733 w 6891715"/>
                <a:gd name="connsiteY5046" fmla="*/ 5230124 h 6367455"/>
                <a:gd name="connsiteX5047" fmla="*/ 3354671 w 6891715"/>
                <a:gd name="connsiteY5047" fmla="*/ 5222815 h 6367455"/>
                <a:gd name="connsiteX5048" fmla="*/ 3358798 w 6891715"/>
                <a:gd name="connsiteY5048" fmla="*/ 5218366 h 6367455"/>
                <a:gd name="connsiteX5049" fmla="*/ 3358436 w 6891715"/>
                <a:gd name="connsiteY5049" fmla="*/ 5217784 h 6367455"/>
                <a:gd name="connsiteX5050" fmla="*/ 3354315 w 6891715"/>
                <a:gd name="connsiteY5050" fmla="*/ 5222229 h 6367455"/>
                <a:gd name="connsiteX5051" fmla="*/ 3340052 w 6891715"/>
                <a:gd name="connsiteY5051" fmla="*/ 5224452 h 6367455"/>
                <a:gd name="connsiteX5052" fmla="*/ 3327374 w 6891715"/>
                <a:gd name="connsiteY5052" fmla="*/ 5222547 h 6367455"/>
                <a:gd name="connsiteX5053" fmla="*/ 3291558 w 6891715"/>
                <a:gd name="connsiteY5053" fmla="*/ 5197464 h 6367455"/>
                <a:gd name="connsiteX5054" fmla="*/ 3284585 w 6891715"/>
                <a:gd name="connsiteY5054" fmla="*/ 5183177 h 6367455"/>
                <a:gd name="connsiteX5055" fmla="*/ 3262715 w 6891715"/>
                <a:gd name="connsiteY5055" fmla="*/ 5167619 h 6367455"/>
                <a:gd name="connsiteX5056" fmla="*/ 3236724 w 6891715"/>
                <a:gd name="connsiteY5056" fmla="*/ 5163492 h 6367455"/>
                <a:gd name="connsiteX5057" fmla="*/ 3223095 w 6891715"/>
                <a:gd name="connsiteY5057" fmla="*/ 5169842 h 6367455"/>
                <a:gd name="connsiteX5058" fmla="*/ 3197105 w 6891715"/>
                <a:gd name="connsiteY5058" fmla="*/ 5168889 h 6367455"/>
                <a:gd name="connsiteX5059" fmla="*/ 3185694 w 6891715"/>
                <a:gd name="connsiteY5059" fmla="*/ 5151744 h 6367455"/>
                <a:gd name="connsiteX5060" fmla="*/ 3187913 w 6891715"/>
                <a:gd name="connsiteY5060" fmla="*/ 5144442 h 6367455"/>
                <a:gd name="connsiteX5061" fmla="*/ 3160338 w 6891715"/>
                <a:gd name="connsiteY5061" fmla="*/ 5123804 h 6367455"/>
                <a:gd name="connsiteX5062" fmla="*/ 3116598 w 6891715"/>
                <a:gd name="connsiteY5062" fmla="*/ 5068242 h 6367455"/>
                <a:gd name="connsiteX5063" fmla="*/ 3116281 w 6891715"/>
                <a:gd name="connsiteY5063" fmla="*/ 5063797 h 6367455"/>
                <a:gd name="connsiteX5064" fmla="*/ 3125790 w 6891715"/>
                <a:gd name="connsiteY5064" fmla="*/ 5065067 h 6367455"/>
                <a:gd name="connsiteX5065" fmla="*/ 3132129 w 6891715"/>
                <a:gd name="connsiteY5065" fmla="*/ 5063797 h 6367455"/>
                <a:gd name="connsiteX5066" fmla="*/ 3125790 w 6891715"/>
                <a:gd name="connsiteY5066" fmla="*/ 5056494 h 6367455"/>
                <a:gd name="connsiteX5067" fmla="*/ 3125790 w 6891715"/>
                <a:gd name="connsiteY5067" fmla="*/ 5052049 h 6367455"/>
                <a:gd name="connsiteX5068" fmla="*/ 3141637 w 6891715"/>
                <a:gd name="connsiteY5068" fmla="*/ 5060622 h 6367455"/>
                <a:gd name="connsiteX5069" fmla="*/ 3152097 w 6891715"/>
                <a:gd name="connsiteY5069" fmla="*/ 5071099 h 6367455"/>
                <a:gd name="connsiteX5070" fmla="*/ 3154316 w 6891715"/>
                <a:gd name="connsiteY5070" fmla="*/ 5061257 h 6367455"/>
                <a:gd name="connsiteX5071" fmla="*/ 3144807 w 6891715"/>
                <a:gd name="connsiteY5071" fmla="*/ 5059669 h 6367455"/>
                <a:gd name="connsiteX5072" fmla="*/ 3123571 w 6891715"/>
                <a:gd name="connsiteY5072" fmla="*/ 5040937 h 6367455"/>
                <a:gd name="connsiteX5073" fmla="*/ 3111844 w 6891715"/>
                <a:gd name="connsiteY5073" fmla="*/ 5026014 h 6367455"/>
                <a:gd name="connsiteX5074" fmla="*/ 3105187 w 6891715"/>
                <a:gd name="connsiteY5074" fmla="*/ 5012679 h 6367455"/>
                <a:gd name="connsiteX5075" fmla="*/ 3100750 w 6891715"/>
                <a:gd name="connsiteY5075" fmla="*/ 4980612 h 6367455"/>
                <a:gd name="connsiteX5076" fmla="*/ 3093143 w 6891715"/>
                <a:gd name="connsiteY5076" fmla="*/ 4963149 h 6367455"/>
                <a:gd name="connsiteX5077" fmla="*/ 3070005 w 6891715"/>
                <a:gd name="connsiteY5077" fmla="*/ 4933621 h 6367455"/>
                <a:gd name="connsiteX5078" fmla="*/ 3053524 w 6891715"/>
                <a:gd name="connsiteY5078" fmla="*/ 4927589 h 6367455"/>
                <a:gd name="connsiteX5079" fmla="*/ 3045283 w 6891715"/>
                <a:gd name="connsiteY5079" fmla="*/ 4918064 h 6367455"/>
                <a:gd name="connsiteX5080" fmla="*/ 3030703 w 6891715"/>
                <a:gd name="connsiteY5080" fmla="*/ 4921239 h 6367455"/>
                <a:gd name="connsiteX5081" fmla="*/ 3025314 w 6891715"/>
                <a:gd name="connsiteY5081" fmla="*/ 4945686 h 6367455"/>
                <a:gd name="connsiteX5082" fmla="*/ 3027850 w 6891715"/>
                <a:gd name="connsiteY5082" fmla="*/ 4958386 h 6367455"/>
                <a:gd name="connsiteX5083" fmla="*/ 3018341 w 6891715"/>
                <a:gd name="connsiteY5083" fmla="*/ 4971086 h 6367455"/>
                <a:gd name="connsiteX5084" fmla="*/ 3016123 w 6891715"/>
                <a:gd name="connsiteY5084" fmla="*/ 4966006 h 6367455"/>
                <a:gd name="connsiteX5085" fmla="*/ 3012953 w 6891715"/>
                <a:gd name="connsiteY5085" fmla="*/ 4975531 h 6367455"/>
                <a:gd name="connsiteX5086" fmla="*/ 3006931 w 6891715"/>
                <a:gd name="connsiteY5086" fmla="*/ 4990137 h 6367455"/>
                <a:gd name="connsiteX5087" fmla="*/ 3005980 w 6891715"/>
                <a:gd name="connsiteY5087" fmla="*/ 4995217 h 6367455"/>
                <a:gd name="connsiteX5088" fmla="*/ 2992351 w 6891715"/>
                <a:gd name="connsiteY5088" fmla="*/ 4986962 h 6367455"/>
                <a:gd name="connsiteX5089" fmla="*/ 2988547 w 6891715"/>
                <a:gd name="connsiteY5089" fmla="*/ 4967276 h 6367455"/>
                <a:gd name="connsiteX5090" fmla="*/ 2977137 w 6891715"/>
                <a:gd name="connsiteY5090" fmla="*/ 4958704 h 6367455"/>
                <a:gd name="connsiteX5091" fmla="*/ 2971749 w 6891715"/>
                <a:gd name="connsiteY5091" fmla="*/ 4946004 h 6367455"/>
                <a:gd name="connsiteX5092" fmla="*/ 2974601 w 6891715"/>
                <a:gd name="connsiteY5092" fmla="*/ 4927271 h 6367455"/>
                <a:gd name="connsiteX5093" fmla="*/ 2963825 w 6891715"/>
                <a:gd name="connsiteY5093" fmla="*/ 4910444 h 6367455"/>
                <a:gd name="connsiteX5094" fmla="*/ 2963825 w 6891715"/>
                <a:gd name="connsiteY5094" fmla="*/ 4899649 h 6367455"/>
                <a:gd name="connsiteX5095" fmla="*/ 2976186 w 6891715"/>
                <a:gd name="connsiteY5095" fmla="*/ 4893299 h 6367455"/>
                <a:gd name="connsiteX5096" fmla="*/ 2976672 w 6891715"/>
                <a:gd name="connsiteY5096" fmla="*/ 4893377 h 6367455"/>
                <a:gd name="connsiteX5097" fmla="*/ 2981824 w 6891715"/>
                <a:gd name="connsiteY5097" fmla="*/ 4881196 h 6367455"/>
                <a:gd name="connsiteX5098" fmla="*/ 2977710 w 6891715"/>
                <a:gd name="connsiteY5098" fmla="*/ 4874199 h 6367455"/>
                <a:gd name="connsiteX5099" fmla="*/ 2986888 w 6891715"/>
                <a:gd name="connsiteY5099" fmla="*/ 4875471 h 6367455"/>
                <a:gd name="connsiteX5100" fmla="*/ 2990656 w 6891715"/>
                <a:gd name="connsiteY5100" fmla="*/ 4865568 h 6367455"/>
                <a:gd name="connsiteX5101" fmla="*/ 2977241 w 6891715"/>
                <a:gd name="connsiteY5101" fmla="*/ 4873821 h 6367455"/>
                <a:gd name="connsiteX5102" fmla="*/ 2960110 w 6891715"/>
                <a:gd name="connsiteY5102" fmla="*/ 4867464 h 6367455"/>
                <a:gd name="connsiteX5103" fmla="*/ 2943297 w 6891715"/>
                <a:gd name="connsiteY5103" fmla="*/ 4876364 h 6367455"/>
                <a:gd name="connsiteX5104" fmla="*/ 2927436 w 6891715"/>
                <a:gd name="connsiteY5104" fmla="*/ 4870960 h 6367455"/>
                <a:gd name="connsiteX5105" fmla="*/ 2894761 w 6891715"/>
                <a:gd name="connsiteY5105" fmla="*/ 4889077 h 6367455"/>
                <a:gd name="connsiteX5106" fmla="*/ 2863038 w 6891715"/>
                <a:gd name="connsiteY5106" fmla="*/ 4899884 h 6367455"/>
                <a:gd name="connsiteX5107" fmla="*/ 2852887 w 6891715"/>
                <a:gd name="connsiteY5107" fmla="*/ 4901155 h 6367455"/>
                <a:gd name="connsiteX5108" fmla="*/ 2843053 w 6891715"/>
                <a:gd name="connsiteY5108" fmla="*/ 4922132 h 6367455"/>
                <a:gd name="connsiteX5109" fmla="*/ 2844639 w 6891715"/>
                <a:gd name="connsiteY5109" fmla="*/ 4939296 h 6367455"/>
                <a:gd name="connsiteX5110" fmla="*/ 2862721 w 6891715"/>
                <a:gd name="connsiteY5110" fmla="*/ 4962180 h 6367455"/>
                <a:gd name="connsiteX5111" fmla="*/ 2862721 w 6891715"/>
                <a:gd name="connsiteY5111" fmla="*/ 4977118 h 6367455"/>
                <a:gd name="connsiteX5112" fmla="*/ 2850349 w 6891715"/>
                <a:gd name="connsiteY5112" fmla="*/ 4994282 h 6367455"/>
                <a:gd name="connsiteX5113" fmla="*/ 2849397 w 6891715"/>
                <a:gd name="connsiteY5113" fmla="*/ 5023523 h 6367455"/>
                <a:gd name="connsiteX5114" fmla="*/ 2857011 w 6891715"/>
                <a:gd name="connsiteY5114" fmla="*/ 5056260 h 6367455"/>
                <a:gd name="connsiteX5115" fmla="*/ 2892223 w 6891715"/>
                <a:gd name="connsiteY5115" fmla="*/ 5094718 h 6367455"/>
                <a:gd name="connsiteX5116" fmla="*/ 2944566 w 6891715"/>
                <a:gd name="connsiteY5116" fmla="*/ 5138580 h 6367455"/>
                <a:gd name="connsiteX5117" fmla="*/ 2977558 w 6891715"/>
                <a:gd name="connsiteY5117" fmla="*/ 5157332 h 6367455"/>
                <a:gd name="connsiteX5118" fmla="*/ 3003571 w 6891715"/>
                <a:gd name="connsiteY5118" fmla="*/ 5234249 h 6367455"/>
                <a:gd name="connsiteX5119" fmla="*/ 3036880 w 6891715"/>
                <a:gd name="connsiteY5119" fmla="*/ 5295274 h 6367455"/>
                <a:gd name="connsiteX5120" fmla="*/ 3070189 w 6891715"/>
                <a:gd name="connsiteY5120" fmla="*/ 5330554 h 6367455"/>
                <a:gd name="connsiteX5121" fmla="*/ 3108256 w 6891715"/>
                <a:gd name="connsiteY5121" fmla="*/ 5352485 h 6367455"/>
                <a:gd name="connsiteX5122" fmla="*/ 3135855 w 6891715"/>
                <a:gd name="connsiteY5122" fmla="*/ 5374416 h 6367455"/>
                <a:gd name="connsiteX5123" fmla="*/ 3163454 w 6891715"/>
                <a:gd name="connsiteY5123" fmla="*/ 5357252 h 6367455"/>
                <a:gd name="connsiteX5124" fmla="*/ 3164406 w 6891715"/>
                <a:gd name="connsiteY5124" fmla="*/ 5364563 h 6367455"/>
                <a:gd name="connsiteX5125" fmla="*/ 3172019 w 6891715"/>
                <a:gd name="connsiteY5125" fmla="*/ 5366787 h 6367455"/>
                <a:gd name="connsiteX5126" fmla="*/ 3176778 w 6891715"/>
                <a:gd name="connsiteY5126" fmla="*/ 5355981 h 6367455"/>
                <a:gd name="connsiteX5127" fmla="*/ 3188515 w 6891715"/>
                <a:gd name="connsiteY5127" fmla="*/ 5351849 h 6367455"/>
                <a:gd name="connsiteX5128" fmla="*/ 3200252 w 6891715"/>
                <a:gd name="connsiteY5128" fmla="*/ 5351531 h 6367455"/>
                <a:gd name="connsiteX5129" fmla="*/ 3213259 w 6891715"/>
                <a:gd name="connsiteY5129" fmla="*/ 5373780 h 6367455"/>
                <a:gd name="connsiteX5130" fmla="*/ 3204694 w 6891715"/>
                <a:gd name="connsiteY5130" fmla="*/ 5384269 h 6367455"/>
                <a:gd name="connsiteX5131" fmla="*/ 3194225 w 6891715"/>
                <a:gd name="connsiteY5131" fmla="*/ 5398253 h 6367455"/>
                <a:gd name="connsiteX5132" fmla="*/ 3192322 w 6891715"/>
                <a:gd name="connsiteY5132" fmla="*/ 5409696 h 6367455"/>
                <a:gd name="connsiteX5133" fmla="*/ 3203108 w 6891715"/>
                <a:gd name="connsiteY5133" fmla="*/ 5431944 h 6367455"/>
                <a:gd name="connsiteX5134" fmla="*/ 3222141 w 6891715"/>
                <a:gd name="connsiteY5134" fmla="*/ 5436712 h 6367455"/>
                <a:gd name="connsiteX5135" fmla="*/ 3271946 w 6891715"/>
                <a:gd name="connsiteY5135" fmla="*/ 5456418 h 6367455"/>
                <a:gd name="connsiteX5136" fmla="*/ 3322703 w 6891715"/>
                <a:gd name="connsiteY5136" fmla="*/ 5478349 h 6367455"/>
                <a:gd name="connsiteX5137" fmla="*/ 3357281 w 6891715"/>
                <a:gd name="connsiteY5137" fmla="*/ 5513629 h 6367455"/>
                <a:gd name="connsiteX5138" fmla="*/ 3391224 w 6891715"/>
                <a:gd name="connsiteY5138" fmla="*/ 5526024 h 6367455"/>
                <a:gd name="connsiteX5139" fmla="*/ 3404865 w 6891715"/>
                <a:gd name="connsiteY5139" fmla="*/ 5541598 h 6367455"/>
                <a:gd name="connsiteX5140" fmla="*/ 3429609 w 6891715"/>
                <a:gd name="connsiteY5140" fmla="*/ 5562576 h 6367455"/>
                <a:gd name="connsiteX5141" fmla="*/ 3443250 w 6891715"/>
                <a:gd name="connsiteY5141" fmla="*/ 5581646 h 6367455"/>
                <a:gd name="connsiteX5142" fmla="*/ 3435319 w 6891715"/>
                <a:gd name="connsiteY5142" fmla="*/ 5601352 h 6367455"/>
                <a:gd name="connsiteX5143" fmla="*/ 3429926 w 6891715"/>
                <a:gd name="connsiteY5143" fmla="*/ 5619469 h 6367455"/>
                <a:gd name="connsiteX5144" fmla="*/ 3396934 w 6891715"/>
                <a:gd name="connsiteY5144" fmla="*/ 5603894 h 6367455"/>
                <a:gd name="connsiteX5145" fmla="*/ 3382976 w 6891715"/>
                <a:gd name="connsiteY5145" fmla="*/ 5572429 h 6367455"/>
                <a:gd name="connsiteX5146" fmla="*/ 3329999 w 6891715"/>
                <a:gd name="connsiteY5146" fmla="*/ 5563529 h 6367455"/>
                <a:gd name="connsiteX5147" fmla="*/ 3328730 w 6891715"/>
                <a:gd name="connsiteY5147" fmla="*/ 5550816 h 6367455"/>
                <a:gd name="connsiteX5148" fmla="*/ 3336344 w 6891715"/>
                <a:gd name="connsiteY5148" fmla="*/ 5546684 h 6367455"/>
                <a:gd name="connsiteX5149" fmla="*/ 3325558 w 6891715"/>
                <a:gd name="connsiteY5149" fmla="*/ 5541280 h 6367455"/>
                <a:gd name="connsiteX5150" fmla="*/ 3285270 w 6891715"/>
                <a:gd name="connsiteY5150" fmla="*/ 5547955 h 6367455"/>
                <a:gd name="connsiteX5151" fmla="*/ 3262429 w 6891715"/>
                <a:gd name="connsiteY5151" fmla="*/ 5574653 h 6367455"/>
                <a:gd name="connsiteX5152" fmla="*/ 3270043 w 6891715"/>
                <a:gd name="connsiteY5152" fmla="*/ 5591499 h 6367455"/>
                <a:gd name="connsiteX5153" fmla="*/ 3249423 w 6891715"/>
                <a:gd name="connsiteY5153" fmla="*/ 5626779 h 6367455"/>
                <a:gd name="connsiteX5154" fmla="*/ 3268457 w 6891715"/>
                <a:gd name="connsiteY5154" fmla="*/ 5643306 h 6367455"/>
                <a:gd name="connsiteX5155" fmla="*/ 3299228 w 6891715"/>
                <a:gd name="connsiteY5155" fmla="*/ 5662059 h 6367455"/>
                <a:gd name="connsiteX5156" fmla="*/ 3308110 w 6891715"/>
                <a:gd name="connsiteY5156" fmla="*/ 5681765 h 6367455"/>
                <a:gd name="connsiteX5157" fmla="*/ 3314455 w 6891715"/>
                <a:gd name="connsiteY5157" fmla="*/ 5708145 h 6367455"/>
                <a:gd name="connsiteX5158" fmla="*/ 3313820 w 6891715"/>
                <a:gd name="connsiteY5158" fmla="*/ 5724991 h 6367455"/>
                <a:gd name="connsiteX5159" fmla="*/ 3292566 w 6891715"/>
                <a:gd name="connsiteY5159" fmla="*/ 5728487 h 6367455"/>
                <a:gd name="connsiteX5160" fmla="*/ 3262112 w 6891715"/>
                <a:gd name="connsiteY5160" fmla="*/ 5744697 h 6367455"/>
                <a:gd name="connsiteX5161" fmla="*/ 3263064 w 6891715"/>
                <a:gd name="connsiteY5161" fmla="*/ 5768534 h 6367455"/>
                <a:gd name="connsiteX5162" fmla="*/ 3262429 w 6891715"/>
                <a:gd name="connsiteY5162" fmla="*/ 5799365 h 6367455"/>
                <a:gd name="connsiteX5163" fmla="*/ 3221824 w 6891715"/>
                <a:gd name="connsiteY5163" fmla="*/ 5842909 h 6367455"/>
                <a:gd name="connsiteX5164" fmla="*/ 3205963 w 6891715"/>
                <a:gd name="connsiteY5164" fmla="*/ 5867382 h 6367455"/>
                <a:gd name="connsiteX5165" fmla="*/ 3189149 w 6891715"/>
                <a:gd name="connsiteY5165" fmla="*/ 5873739 h 6367455"/>
                <a:gd name="connsiteX5166" fmla="*/ 3175509 w 6891715"/>
                <a:gd name="connsiteY5166" fmla="*/ 5861343 h 6367455"/>
                <a:gd name="connsiteX5167" fmla="*/ 3164406 w 6891715"/>
                <a:gd name="connsiteY5167" fmla="*/ 5830831 h 6367455"/>
                <a:gd name="connsiteX5168" fmla="*/ 3164406 w 6891715"/>
                <a:gd name="connsiteY5168" fmla="*/ 5821296 h 6367455"/>
                <a:gd name="connsiteX5169" fmla="*/ 3185343 w 6891715"/>
                <a:gd name="connsiteY5169" fmla="*/ 5813985 h 6367455"/>
                <a:gd name="connsiteX5170" fmla="*/ 3192639 w 6891715"/>
                <a:gd name="connsiteY5170" fmla="*/ 5799047 h 6367455"/>
                <a:gd name="connsiteX5171" fmla="*/ 3182805 w 6891715"/>
                <a:gd name="connsiteY5171" fmla="*/ 5784109 h 6367455"/>
                <a:gd name="connsiteX5172" fmla="*/ 3187246 w 6891715"/>
                <a:gd name="connsiteY5172" fmla="*/ 5774573 h 6367455"/>
                <a:gd name="connsiteX5173" fmla="*/ 3204059 w 6891715"/>
                <a:gd name="connsiteY5173" fmla="*/ 5767263 h 6367455"/>
                <a:gd name="connsiteX5174" fmla="*/ 3218017 w 6891715"/>
                <a:gd name="connsiteY5174" fmla="*/ 5761860 h 6367455"/>
                <a:gd name="connsiteX5175" fmla="*/ 3220555 w 6891715"/>
                <a:gd name="connsiteY5175" fmla="*/ 5742790 h 6367455"/>
                <a:gd name="connsiteX5176" fmla="*/ 3219603 w 6891715"/>
                <a:gd name="connsiteY5176" fmla="*/ 5728805 h 6367455"/>
                <a:gd name="connsiteX5177" fmla="*/ 3207549 w 6891715"/>
                <a:gd name="connsiteY5177" fmla="*/ 5710052 h 6367455"/>
                <a:gd name="connsiteX5178" fmla="*/ 3188198 w 6891715"/>
                <a:gd name="connsiteY5178" fmla="*/ 5667144 h 6367455"/>
                <a:gd name="connsiteX5179" fmla="*/ 3177095 w 6891715"/>
                <a:gd name="connsiteY5179" fmla="*/ 5628050 h 6367455"/>
                <a:gd name="connsiteX5180" fmla="*/ 3159330 w 6891715"/>
                <a:gd name="connsiteY5180" fmla="*/ 5606119 h 6367455"/>
                <a:gd name="connsiteX5181" fmla="*/ 3131731 w 6891715"/>
                <a:gd name="connsiteY5181" fmla="*/ 5611840 h 6367455"/>
                <a:gd name="connsiteX5182" fmla="*/ 3108256 w 6891715"/>
                <a:gd name="connsiteY5182" fmla="*/ 5600398 h 6367455"/>
                <a:gd name="connsiteX5183" fmla="*/ 3096519 w 6891715"/>
                <a:gd name="connsiteY5183" fmla="*/ 5576243 h 6367455"/>
                <a:gd name="connsiteX5184" fmla="*/ 3097788 w 6891715"/>
                <a:gd name="connsiteY5184" fmla="*/ 5564800 h 6367455"/>
                <a:gd name="connsiteX5185" fmla="*/ 3079388 w 6891715"/>
                <a:gd name="connsiteY5185" fmla="*/ 5534288 h 6367455"/>
                <a:gd name="connsiteX5186" fmla="*/ 3052741 w 6891715"/>
                <a:gd name="connsiteY5186" fmla="*/ 5543823 h 6367455"/>
                <a:gd name="connsiteX5187" fmla="*/ 3044176 w 6891715"/>
                <a:gd name="connsiteY5187" fmla="*/ 5537784 h 6367455"/>
                <a:gd name="connsiteX5188" fmla="*/ 3052741 w 6891715"/>
                <a:gd name="connsiteY5188" fmla="*/ 5519667 h 6367455"/>
                <a:gd name="connsiteX5189" fmla="*/ 3034659 w 6891715"/>
                <a:gd name="connsiteY5189" fmla="*/ 5516489 h 6367455"/>
                <a:gd name="connsiteX5190" fmla="*/ 3010232 w 6891715"/>
                <a:gd name="connsiteY5190" fmla="*/ 5496783 h 6367455"/>
                <a:gd name="connsiteX5191" fmla="*/ 2983585 w 6891715"/>
                <a:gd name="connsiteY5191" fmla="*/ 5462457 h 6367455"/>
                <a:gd name="connsiteX5192" fmla="*/ 2953766 w 6891715"/>
                <a:gd name="connsiteY5192" fmla="*/ 5469767 h 6367455"/>
                <a:gd name="connsiteX5193" fmla="*/ 2933780 w 6891715"/>
                <a:gd name="connsiteY5193" fmla="*/ 5458325 h 6367455"/>
                <a:gd name="connsiteX5194" fmla="*/ 2913478 w 6891715"/>
                <a:gd name="connsiteY5194" fmla="*/ 5460867 h 6367455"/>
                <a:gd name="connsiteX5195" fmla="*/ 2861452 w 6891715"/>
                <a:gd name="connsiteY5195" fmla="*/ 5422409 h 6367455"/>
                <a:gd name="connsiteX5196" fmla="*/ 2823067 w 6891715"/>
                <a:gd name="connsiteY5196" fmla="*/ 5379501 h 6367455"/>
                <a:gd name="connsiteX5197" fmla="*/ 2802765 w 6891715"/>
                <a:gd name="connsiteY5197" fmla="*/ 5362338 h 6367455"/>
                <a:gd name="connsiteX5198" fmla="*/ 2789758 w 6891715"/>
                <a:gd name="connsiteY5198" fmla="*/ 5336275 h 6367455"/>
                <a:gd name="connsiteX5199" fmla="*/ 2765332 w 6891715"/>
                <a:gd name="connsiteY5199" fmla="*/ 5308941 h 6367455"/>
                <a:gd name="connsiteX5200" fmla="*/ 2739953 w 6891715"/>
                <a:gd name="connsiteY5200" fmla="*/ 5313709 h 6367455"/>
                <a:gd name="connsiteX5201" fmla="*/ 2730437 w 6891715"/>
                <a:gd name="connsiteY5201" fmla="*/ 5321972 h 6367455"/>
                <a:gd name="connsiteX5202" fmla="*/ 2725044 w 6891715"/>
                <a:gd name="connsiteY5202" fmla="*/ 5309259 h 6367455"/>
                <a:gd name="connsiteX5203" fmla="*/ 2736781 w 6891715"/>
                <a:gd name="connsiteY5203" fmla="*/ 5299724 h 6367455"/>
                <a:gd name="connsiteX5204" fmla="*/ 2719968 w 6891715"/>
                <a:gd name="connsiteY5204" fmla="*/ 5285103 h 6367455"/>
                <a:gd name="connsiteX5205" fmla="*/ 2702838 w 6891715"/>
                <a:gd name="connsiteY5205" fmla="*/ 5280336 h 6367455"/>
                <a:gd name="connsiteX5206" fmla="*/ 2707913 w 6891715"/>
                <a:gd name="connsiteY5206" fmla="*/ 5265397 h 6367455"/>
                <a:gd name="connsiteX5207" fmla="*/ 2688880 w 6891715"/>
                <a:gd name="connsiteY5207" fmla="*/ 5254909 h 6367455"/>
                <a:gd name="connsiteX5208" fmla="*/ 2675873 w 6891715"/>
                <a:gd name="connsiteY5208" fmla="*/ 5257133 h 6367455"/>
                <a:gd name="connsiteX5209" fmla="*/ 2673970 w 6891715"/>
                <a:gd name="connsiteY5209" fmla="*/ 5252048 h 6367455"/>
                <a:gd name="connsiteX5210" fmla="*/ 2681266 w 6891715"/>
                <a:gd name="connsiteY5210" fmla="*/ 5238063 h 6367455"/>
                <a:gd name="connsiteX5211" fmla="*/ 2675556 w 6891715"/>
                <a:gd name="connsiteY5211" fmla="*/ 5215179 h 6367455"/>
                <a:gd name="connsiteX5212" fmla="*/ 2658426 w 6891715"/>
                <a:gd name="connsiteY5212" fmla="*/ 5162418 h 6367455"/>
                <a:gd name="connsiteX5213" fmla="*/ 2652716 w 6891715"/>
                <a:gd name="connsiteY5213" fmla="*/ 5132859 h 6367455"/>
                <a:gd name="connsiteX5214" fmla="*/ 2649543 w 6891715"/>
                <a:gd name="connsiteY5214" fmla="*/ 5105207 h 6367455"/>
                <a:gd name="connsiteX5215" fmla="*/ 2626068 w 6891715"/>
                <a:gd name="connsiteY5215" fmla="*/ 5097261 h 6367455"/>
                <a:gd name="connsiteX5216" fmla="*/ 2593394 w 6891715"/>
                <a:gd name="connsiteY5216" fmla="*/ 5088997 h 6367455"/>
                <a:gd name="connsiteX5217" fmla="*/ 2560085 w 6891715"/>
                <a:gd name="connsiteY5217" fmla="*/ 5061027 h 6367455"/>
                <a:gd name="connsiteX5218" fmla="*/ 2538830 w 6891715"/>
                <a:gd name="connsiteY5218" fmla="*/ 5057849 h 6367455"/>
                <a:gd name="connsiteX5219" fmla="*/ 2522017 w 6891715"/>
                <a:gd name="connsiteY5219" fmla="*/ 5051810 h 6367455"/>
                <a:gd name="connsiteX5220" fmla="*/ 2489343 w 6891715"/>
                <a:gd name="connsiteY5220" fmla="*/ 5055306 h 6367455"/>
                <a:gd name="connsiteX5221" fmla="*/ 2475702 w 6891715"/>
                <a:gd name="connsiteY5221" fmla="*/ 5070245 h 6367455"/>
                <a:gd name="connsiteX5222" fmla="*/ 2452544 w 6891715"/>
                <a:gd name="connsiteY5222" fmla="*/ 5107432 h 6367455"/>
                <a:gd name="connsiteX5223" fmla="*/ 2438269 w 6891715"/>
                <a:gd name="connsiteY5223" fmla="*/ 5122370 h 6367455"/>
                <a:gd name="connsiteX5224" fmla="*/ 2419235 w 6891715"/>
                <a:gd name="connsiteY5224" fmla="*/ 5126502 h 6367455"/>
                <a:gd name="connsiteX5225" fmla="*/ 2419155 w 6891715"/>
                <a:gd name="connsiteY5225" fmla="*/ 5126339 h 6367455"/>
                <a:gd name="connsiteX5226" fmla="*/ 2414212 w 6891715"/>
                <a:gd name="connsiteY5226" fmla="*/ 5127883 h 6367455"/>
                <a:gd name="connsiteX5227" fmla="*/ 2409765 w 6891715"/>
                <a:gd name="connsiteY5227" fmla="*/ 5122167 h 6367455"/>
                <a:gd name="connsiteX5228" fmla="*/ 2400235 w 6891715"/>
                <a:gd name="connsiteY5228" fmla="*/ 5125343 h 6367455"/>
                <a:gd name="connsiteX5229" fmla="*/ 2400223 w 6891715"/>
                <a:gd name="connsiteY5229" fmla="*/ 5125369 h 6367455"/>
                <a:gd name="connsiteX5230" fmla="*/ 2408524 w 6891715"/>
                <a:gd name="connsiteY5230" fmla="*/ 5122854 h 6367455"/>
                <a:gd name="connsiteX5231" fmla="*/ 2412969 w 6891715"/>
                <a:gd name="connsiteY5231" fmla="*/ 5128049 h 6367455"/>
                <a:gd name="connsiteX5232" fmla="*/ 2397053 w 6891715"/>
                <a:gd name="connsiteY5232" fmla="*/ 5131996 h 6367455"/>
                <a:gd name="connsiteX5233" fmla="*/ 2396741 w 6891715"/>
                <a:gd name="connsiteY5233" fmla="*/ 5132647 h 6367455"/>
                <a:gd name="connsiteX5234" fmla="*/ 2385305 w 6891715"/>
                <a:gd name="connsiteY5234" fmla="*/ 5136458 h 6367455"/>
                <a:gd name="connsiteX5235" fmla="*/ 2383717 w 6891715"/>
                <a:gd name="connsiteY5235" fmla="*/ 5137411 h 6367455"/>
                <a:gd name="connsiteX5236" fmla="*/ 2384034 w 6891715"/>
                <a:gd name="connsiteY5236" fmla="*/ 5136458 h 6367455"/>
                <a:gd name="connsiteX5237" fmla="*/ 2380858 w 6891715"/>
                <a:gd name="connsiteY5237" fmla="*/ 5135823 h 6367455"/>
                <a:gd name="connsiteX5238" fmla="*/ 2379587 w 6891715"/>
                <a:gd name="connsiteY5238" fmla="*/ 5136458 h 6367455"/>
                <a:gd name="connsiteX5239" fmla="*/ 2377999 w 6891715"/>
                <a:gd name="connsiteY5239" fmla="*/ 5136458 h 6367455"/>
                <a:gd name="connsiteX5240" fmla="*/ 2377046 w 6891715"/>
                <a:gd name="connsiteY5240" fmla="*/ 5136776 h 6367455"/>
                <a:gd name="connsiteX5241" fmla="*/ 2375775 w 6891715"/>
                <a:gd name="connsiteY5241" fmla="*/ 5137411 h 6367455"/>
                <a:gd name="connsiteX5242" fmla="*/ 2375140 w 6891715"/>
                <a:gd name="connsiteY5242" fmla="*/ 5138046 h 6367455"/>
                <a:gd name="connsiteX5243" fmla="*/ 2374822 w 6891715"/>
                <a:gd name="connsiteY5243" fmla="*/ 5138999 h 6367455"/>
                <a:gd name="connsiteX5244" fmla="*/ 2374187 w 6891715"/>
                <a:gd name="connsiteY5244" fmla="*/ 5141857 h 6367455"/>
                <a:gd name="connsiteX5245" fmla="*/ 2374504 w 6891715"/>
                <a:gd name="connsiteY5245" fmla="*/ 5141857 h 6367455"/>
                <a:gd name="connsiteX5246" fmla="*/ 2375140 w 6891715"/>
                <a:gd name="connsiteY5246" fmla="*/ 5142175 h 6367455"/>
                <a:gd name="connsiteX5247" fmla="*/ 2377363 w 6891715"/>
                <a:gd name="connsiteY5247" fmla="*/ 5141540 h 6367455"/>
                <a:gd name="connsiteX5248" fmla="*/ 2351950 w 6891715"/>
                <a:gd name="connsiteY5248" fmla="*/ 5159642 h 6367455"/>
                <a:gd name="connsiteX5249" fmla="*/ 2327490 w 6891715"/>
                <a:gd name="connsiteY5249" fmla="*/ 5172345 h 6367455"/>
                <a:gd name="connsiteX5250" fmla="*/ 2305572 w 6891715"/>
                <a:gd name="connsiteY5250" fmla="*/ 5206327 h 6367455"/>
                <a:gd name="connsiteX5251" fmla="*/ 2275076 w 6891715"/>
                <a:gd name="connsiteY5251" fmla="*/ 5219348 h 6367455"/>
                <a:gd name="connsiteX5252" fmla="*/ 2232509 w 6891715"/>
                <a:gd name="connsiteY5252" fmla="*/ 5220936 h 6367455"/>
                <a:gd name="connsiteX5253" fmla="*/ 2188037 w 6891715"/>
                <a:gd name="connsiteY5253" fmla="*/ 5202198 h 6367455"/>
                <a:gd name="connsiteX5254" fmla="*/ 2180413 w 6891715"/>
                <a:gd name="connsiteY5254" fmla="*/ 5189812 h 6367455"/>
                <a:gd name="connsiteX5255" fmla="*/ 2143246 w 6891715"/>
                <a:gd name="connsiteY5255" fmla="*/ 5174251 h 6367455"/>
                <a:gd name="connsiteX5256" fmla="*/ 2120057 w 6891715"/>
                <a:gd name="connsiteY5256" fmla="*/ 5189177 h 6367455"/>
                <a:gd name="connsiteX5257" fmla="*/ 2104174 w 6891715"/>
                <a:gd name="connsiteY5257" fmla="*/ 5175521 h 6367455"/>
                <a:gd name="connsiteX5258" fmla="*/ 2082891 w 6891715"/>
                <a:gd name="connsiteY5258" fmla="*/ 5171710 h 6367455"/>
                <a:gd name="connsiteX5259" fmla="*/ 2058431 w 6891715"/>
                <a:gd name="connsiteY5259" fmla="*/ 5159324 h 6367455"/>
                <a:gd name="connsiteX5260" fmla="*/ 2040324 w 6891715"/>
                <a:gd name="connsiteY5260" fmla="*/ 5164723 h 6367455"/>
                <a:gd name="connsiteX5261" fmla="*/ 2022535 w 6891715"/>
                <a:gd name="connsiteY5261" fmla="*/ 5181555 h 6367455"/>
                <a:gd name="connsiteX5262" fmla="*/ 2004746 w 6891715"/>
                <a:gd name="connsiteY5262" fmla="*/ 5192353 h 6367455"/>
                <a:gd name="connsiteX5263" fmla="*/ 1967897 w 6891715"/>
                <a:gd name="connsiteY5263" fmla="*/ 5205374 h 6367455"/>
                <a:gd name="connsiteX5264" fmla="*/ 1959638 w 6891715"/>
                <a:gd name="connsiteY5264" fmla="*/ 5239356 h 6367455"/>
                <a:gd name="connsiteX5265" fmla="*/ 1951061 w 6891715"/>
                <a:gd name="connsiteY5265" fmla="*/ 5251106 h 6367455"/>
                <a:gd name="connsiteX5266" fmla="*/ 1959638 w 6891715"/>
                <a:gd name="connsiteY5266" fmla="*/ 5255870 h 6367455"/>
                <a:gd name="connsiteX5267" fmla="*/ 1960591 w 6891715"/>
                <a:gd name="connsiteY5267" fmla="*/ 5245390 h 6367455"/>
                <a:gd name="connsiteX5268" fmla="*/ 1963767 w 6891715"/>
                <a:gd name="connsiteY5268" fmla="*/ 5259046 h 6367455"/>
                <a:gd name="connsiteX5269" fmla="*/ 1959955 w 6891715"/>
                <a:gd name="connsiteY5269" fmla="*/ 5274925 h 6367455"/>
                <a:gd name="connsiteX5270" fmla="*/ 1964720 w 6891715"/>
                <a:gd name="connsiteY5270" fmla="*/ 5288899 h 6367455"/>
                <a:gd name="connsiteX5271" fmla="*/ 1963974 w 6891715"/>
                <a:gd name="connsiteY5271" fmla="*/ 5289811 h 6367455"/>
                <a:gd name="connsiteX5272" fmla="*/ 1973866 w 6891715"/>
                <a:gd name="connsiteY5272" fmla="*/ 5295679 h 6367455"/>
                <a:gd name="connsiteX5273" fmla="*/ 1970058 w 6891715"/>
                <a:gd name="connsiteY5273" fmla="*/ 5311533 h 6367455"/>
                <a:gd name="connsiteX5274" fmla="*/ 1985925 w 6891715"/>
                <a:gd name="connsiteY5274" fmla="*/ 5317557 h 6367455"/>
                <a:gd name="connsiteX5275" fmla="*/ 1980530 w 6891715"/>
                <a:gd name="connsiteY5275" fmla="*/ 5325801 h 6367455"/>
                <a:gd name="connsiteX5276" fmla="*/ 1973232 w 6891715"/>
                <a:gd name="connsiteY5276" fmla="*/ 5324216 h 6367455"/>
                <a:gd name="connsiteX5277" fmla="*/ 1965616 w 6891715"/>
                <a:gd name="connsiteY5277" fmla="*/ 5329606 h 6367455"/>
                <a:gd name="connsiteX5278" fmla="*/ 1962760 w 6891715"/>
                <a:gd name="connsiteY5278" fmla="*/ 5341972 h 6367455"/>
                <a:gd name="connsiteX5279" fmla="*/ 1975770 w 6891715"/>
                <a:gd name="connsiteY5279" fmla="*/ 5354655 h 6367455"/>
                <a:gd name="connsiteX5280" fmla="*/ 1971328 w 6891715"/>
                <a:gd name="connsiteY5280" fmla="*/ 5366070 h 6367455"/>
                <a:gd name="connsiteX5281" fmla="*/ 1965298 w 6891715"/>
                <a:gd name="connsiteY5281" fmla="*/ 5380022 h 6367455"/>
                <a:gd name="connsiteX5282" fmla="*/ 1926267 w 6891715"/>
                <a:gd name="connsiteY5282" fmla="*/ 5399046 h 6367455"/>
                <a:gd name="connsiteX5283" fmla="*/ 1896755 w 6891715"/>
                <a:gd name="connsiteY5283" fmla="*/ 5413315 h 6367455"/>
                <a:gd name="connsiteX5284" fmla="*/ 1868513 w 6891715"/>
                <a:gd name="connsiteY5284" fmla="*/ 5449144 h 6367455"/>
                <a:gd name="connsiteX5285" fmla="*/ 1823135 w 6891715"/>
                <a:gd name="connsiteY5285" fmla="*/ 5464364 h 6367455"/>
                <a:gd name="connsiteX5286" fmla="*/ 1755543 w 6891715"/>
                <a:gd name="connsiteY5286" fmla="*/ 5485925 h 6367455"/>
                <a:gd name="connsiteX5287" fmla="*/ 1738090 w 6891715"/>
                <a:gd name="connsiteY5287" fmla="*/ 5508121 h 6367455"/>
                <a:gd name="connsiteX5288" fmla="*/ 1753957 w 6891715"/>
                <a:gd name="connsiteY5288" fmla="*/ 5520487 h 6367455"/>
                <a:gd name="connsiteX5289" fmla="*/ 1746341 w 6891715"/>
                <a:gd name="connsiteY5289" fmla="*/ 5534438 h 6367455"/>
                <a:gd name="connsiteX5290" fmla="*/ 1742215 w 6891715"/>
                <a:gd name="connsiteY5290" fmla="*/ 5529048 h 6367455"/>
                <a:gd name="connsiteX5291" fmla="*/ 1744437 w 6891715"/>
                <a:gd name="connsiteY5291" fmla="*/ 5522706 h 6367455"/>
                <a:gd name="connsiteX5292" fmla="*/ 1726666 w 6891715"/>
                <a:gd name="connsiteY5292" fmla="*/ 5536975 h 6367455"/>
                <a:gd name="connsiteX5293" fmla="*/ 1643844 w 6891715"/>
                <a:gd name="connsiteY5293" fmla="*/ 5654293 h 6367455"/>
                <a:gd name="connsiteX5294" fmla="*/ 1644161 w 6891715"/>
                <a:gd name="connsiteY5294" fmla="*/ 5684733 h 6367455"/>
                <a:gd name="connsiteX5295" fmla="*/ 1633689 w 6891715"/>
                <a:gd name="connsiteY5295" fmla="*/ 5691391 h 6367455"/>
                <a:gd name="connsiteX5296" fmla="*/ 1645748 w 6891715"/>
                <a:gd name="connsiteY5296" fmla="*/ 5699318 h 6367455"/>
                <a:gd name="connsiteX5297" fmla="*/ 1664787 w 6891715"/>
                <a:gd name="connsiteY5297" fmla="*/ 5741490 h 6367455"/>
                <a:gd name="connsiteX5298" fmla="*/ 1679702 w 6891715"/>
                <a:gd name="connsiteY5298" fmla="*/ 5743392 h 6367455"/>
                <a:gd name="connsiteX5299" fmla="*/ 1685413 w 6891715"/>
                <a:gd name="connsiteY5299" fmla="*/ 5754807 h 6367455"/>
                <a:gd name="connsiteX5300" fmla="*/ 1692712 w 6891715"/>
                <a:gd name="connsiteY5300" fmla="*/ 5763368 h 6367455"/>
                <a:gd name="connsiteX5301" fmla="*/ 1677798 w 6891715"/>
                <a:gd name="connsiteY5301" fmla="*/ 5769709 h 6367455"/>
                <a:gd name="connsiteX5302" fmla="*/ 1658124 w 6891715"/>
                <a:gd name="connsiteY5302" fmla="*/ 5794124 h 6367455"/>
                <a:gd name="connsiteX5303" fmla="*/ 1636862 w 6891715"/>
                <a:gd name="connsiteY5303" fmla="*/ 5800783 h 6367455"/>
                <a:gd name="connsiteX5304" fmla="*/ 1631785 w 6891715"/>
                <a:gd name="connsiteY5304" fmla="*/ 5814100 h 6367455"/>
                <a:gd name="connsiteX5305" fmla="*/ 1617188 w 6891715"/>
                <a:gd name="connsiteY5305" fmla="*/ 5833125 h 6367455"/>
                <a:gd name="connsiteX5306" fmla="*/ 1613063 w 6891715"/>
                <a:gd name="connsiteY5306" fmla="*/ 5852467 h 6367455"/>
                <a:gd name="connsiteX5307" fmla="*/ 1596562 w 6891715"/>
                <a:gd name="connsiteY5307" fmla="*/ 5884174 h 6367455"/>
                <a:gd name="connsiteX5308" fmla="*/ 1605130 w 6891715"/>
                <a:gd name="connsiteY5308" fmla="*/ 5897809 h 6367455"/>
                <a:gd name="connsiteX5309" fmla="*/ 1600687 w 6891715"/>
                <a:gd name="connsiteY5309" fmla="*/ 5905101 h 6367455"/>
                <a:gd name="connsiteX5310" fmla="*/ 1584820 w 6891715"/>
                <a:gd name="connsiteY5310" fmla="*/ 5900979 h 6367455"/>
                <a:gd name="connsiteX5311" fmla="*/ 1557530 w 6891715"/>
                <a:gd name="connsiteY5311" fmla="*/ 5907638 h 6367455"/>
                <a:gd name="connsiteX5312" fmla="*/ 1535317 w 6891715"/>
                <a:gd name="connsiteY5312" fmla="*/ 5905736 h 6367455"/>
                <a:gd name="connsiteX5313" fmla="*/ 1530239 w 6891715"/>
                <a:gd name="connsiteY5313" fmla="*/ 5923809 h 6367455"/>
                <a:gd name="connsiteX5314" fmla="*/ 1507072 w 6891715"/>
                <a:gd name="connsiteY5314" fmla="*/ 5931102 h 6367455"/>
                <a:gd name="connsiteX5315" fmla="*/ 1506120 w 6891715"/>
                <a:gd name="connsiteY5315" fmla="*/ 5957736 h 6367455"/>
                <a:gd name="connsiteX5316" fmla="*/ 1494697 w 6891715"/>
                <a:gd name="connsiteY5316" fmla="*/ 5973590 h 6367455"/>
                <a:gd name="connsiteX5317" fmla="*/ 1485495 w 6891715"/>
                <a:gd name="connsiteY5317" fmla="*/ 5998956 h 6367455"/>
                <a:gd name="connsiteX5318" fmla="*/ 1475974 w 6891715"/>
                <a:gd name="connsiteY5318" fmla="*/ 6005298 h 6367455"/>
                <a:gd name="connsiteX5319" fmla="*/ 1453762 w 6891715"/>
                <a:gd name="connsiteY5319" fmla="*/ 5996737 h 6367455"/>
                <a:gd name="connsiteX5320" fmla="*/ 1414731 w 6891715"/>
                <a:gd name="connsiteY5320" fmla="*/ 6016396 h 6367455"/>
                <a:gd name="connsiteX5321" fmla="*/ 1392517 w 6891715"/>
                <a:gd name="connsiteY5321" fmla="*/ 6005932 h 6367455"/>
                <a:gd name="connsiteX5322" fmla="*/ 1351261 w 6891715"/>
                <a:gd name="connsiteY5322" fmla="*/ 6013859 h 6367455"/>
                <a:gd name="connsiteX5323" fmla="*/ 1318258 w 6891715"/>
                <a:gd name="connsiteY5323" fmla="*/ 6008786 h 6367455"/>
                <a:gd name="connsiteX5324" fmla="*/ 1261457 w 6891715"/>
                <a:gd name="connsiteY5324" fmla="*/ 6005932 h 6367455"/>
                <a:gd name="connsiteX5325" fmla="*/ 1248764 w 6891715"/>
                <a:gd name="connsiteY5325" fmla="*/ 6019883 h 6367455"/>
                <a:gd name="connsiteX5326" fmla="*/ 1228772 w 6891715"/>
                <a:gd name="connsiteY5326" fmla="*/ 6032884 h 6367455"/>
                <a:gd name="connsiteX5327" fmla="*/ 1189741 w 6891715"/>
                <a:gd name="connsiteY5327" fmla="*/ 6033835 h 6367455"/>
                <a:gd name="connsiteX5328" fmla="*/ 1159276 w 6891715"/>
                <a:gd name="connsiteY5328" fmla="*/ 6073152 h 6367455"/>
                <a:gd name="connsiteX5329" fmla="*/ 1151026 w 6891715"/>
                <a:gd name="connsiteY5329" fmla="*/ 6091226 h 6367455"/>
                <a:gd name="connsiteX5330" fmla="*/ 1140553 w 6891715"/>
                <a:gd name="connsiteY5330" fmla="*/ 6083933 h 6367455"/>
                <a:gd name="connsiteX5331" fmla="*/ 1124369 w 6891715"/>
                <a:gd name="connsiteY5331" fmla="*/ 6080762 h 6367455"/>
                <a:gd name="connsiteX5332" fmla="*/ 1118023 w 6891715"/>
                <a:gd name="connsiteY5332" fmla="*/ 6075689 h 6367455"/>
                <a:gd name="connsiteX5333" fmla="*/ 1104377 w 6891715"/>
                <a:gd name="connsiteY5333" fmla="*/ 6071567 h 6367455"/>
                <a:gd name="connsiteX5334" fmla="*/ 1095809 w 6891715"/>
                <a:gd name="connsiteY5334" fmla="*/ 6070616 h 6367455"/>
                <a:gd name="connsiteX5335" fmla="*/ 1074230 w 6891715"/>
                <a:gd name="connsiteY5335" fmla="*/ 6036054 h 6367455"/>
                <a:gd name="connsiteX5336" fmla="*/ 1076453 w 6891715"/>
                <a:gd name="connsiteY5336" fmla="*/ 6024640 h 6367455"/>
                <a:gd name="connsiteX5337" fmla="*/ 1067884 w 6891715"/>
                <a:gd name="connsiteY5337" fmla="*/ 6017347 h 6367455"/>
                <a:gd name="connsiteX5338" fmla="*/ 1072961 w 6891715"/>
                <a:gd name="connsiteY5338" fmla="*/ 5991981 h 6367455"/>
                <a:gd name="connsiteX5339" fmla="*/ 1032343 w 6891715"/>
                <a:gd name="connsiteY5339" fmla="*/ 5954565 h 6367455"/>
                <a:gd name="connsiteX5340" fmla="*/ 1005051 w 6891715"/>
                <a:gd name="connsiteY5340" fmla="*/ 5952663 h 6367455"/>
                <a:gd name="connsiteX5341" fmla="*/ 995213 w 6891715"/>
                <a:gd name="connsiteY5341" fmla="*/ 5944102 h 6367455"/>
                <a:gd name="connsiteX5342" fmla="*/ 987921 w 6891715"/>
                <a:gd name="connsiteY5342" fmla="*/ 5953614 h 6367455"/>
                <a:gd name="connsiteX5343" fmla="*/ 984747 w 6891715"/>
                <a:gd name="connsiteY5343" fmla="*/ 5946639 h 6367455"/>
                <a:gd name="connsiteX5344" fmla="*/ 967371 w 6891715"/>
                <a:gd name="connsiteY5344" fmla="*/ 5951909 h 6367455"/>
                <a:gd name="connsiteX5345" fmla="*/ 967494 w 6891715"/>
                <a:gd name="connsiteY5345" fmla="*/ 5953094 h 6367455"/>
                <a:gd name="connsiteX5346" fmla="*/ 945223 w 6891715"/>
                <a:gd name="connsiteY5346" fmla="*/ 5968032 h 6367455"/>
                <a:gd name="connsiteX5347" fmla="*/ 924225 w 6891715"/>
                <a:gd name="connsiteY5347" fmla="*/ 5969303 h 6367455"/>
                <a:gd name="connsiteX5348" fmla="*/ 909272 w 6891715"/>
                <a:gd name="connsiteY5348" fmla="*/ 5963900 h 6367455"/>
                <a:gd name="connsiteX5349" fmla="*/ 887955 w 6891715"/>
                <a:gd name="connsiteY5349" fmla="*/ 5962311 h 6367455"/>
                <a:gd name="connsiteX5350" fmla="*/ 866639 w 6891715"/>
                <a:gd name="connsiteY5350" fmla="*/ 5955955 h 6367455"/>
                <a:gd name="connsiteX5351" fmla="*/ 841188 w 6891715"/>
                <a:gd name="connsiteY5351" fmla="*/ 5968032 h 6367455"/>
                <a:gd name="connsiteX5352" fmla="*/ 822417 w 6891715"/>
                <a:gd name="connsiteY5352" fmla="*/ 5972164 h 6367455"/>
                <a:gd name="connsiteX5353" fmla="*/ 813826 w 6891715"/>
                <a:gd name="connsiteY5353" fmla="*/ 5968986 h 6367455"/>
                <a:gd name="connsiteX5354" fmla="*/ 822099 w 6891715"/>
                <a:gd name="connsiteY5354" fmla="*/ 5960404 h 6367455"/>
                <a:gd name="connsiteX5355" fmla="*/ 832598 w 6891715"/>
                <a:gd name="connsiteY5355" fmla="*/ 5933071 h 6367455"/>
                <a:gd name="connsiteX5356" fmla="*/ 836416 w 6891715"/>
                <a:gd name="connsiteY5356" fmla="*/ 5909870 h 6367455"/>
                <a:gd name="connsiteX5357" fmla="*/ 829735 w 6891715"/>
                <a:gd name="connsiteY5357" fmla="*/ 5863468 h 6367455"/>
                <a:gd name="connsiteX5358" fmla="*/ 838007 w 6891715"/>
                <a:gd name="connsiteY5358" fmla="*/ 5825647 h 6367455"/>
                <a:gd name="connsiteX5359" fmla="*/ 826871 w 6891715"/>
                <a:gd name="connsiteY5359" fmla="*/ 5806260 h 6367455"/>
                <a:gd name="connsiteX5360" fmla="*/ 839598 w 6891715"/>
                <a:gd name="connsiteY5360" fmla="*/ 5797996 h 6367455"/>
                <a:gd name="connsiteX5361" fmla="*/ 847232 w 6891715"/>
                <a:gd name="connsiteY5361" fmla="*/ 5804353 h 6367455"/>
                <a:gd name="connsiteX5362" fmla="*/ 840870 w 6891715"/>
                <a:gd name="connsiteY5362" fmla="*/ 5790369 h 6367455"/>
                <a:gd name="connsiteX5363" fmla="*/ 822735 w 6891715"/>
                <a:gd name="connsiteY5363" fmla="*/ 5790686 h 6367455"/>
                <a:gd name="connsiteX5364" fmla="*/ 806827 w 6891715"/>
                <a:gd name="connsiteY5364" fmla="*/ 5803717 h 6367455"/>
                <a:gd name="connsiteX5365" fmla="*/ 795372 w 6891715"/>
                <a:gd name="connsiteY5365" fmla="*/ 5810074 h 6367455"/>
                <a:gd name="connsiteX5366" fmla="*/ 797281 w 6891715"/>
                <a:gd name="connsiteY5366" fmla="*/ 5786873 h 6367455"/>
                <a:gd name="connsiteX5367" fmla="*/ 790918 w 6891715"/>
                <a:gd name="connsiteY5367" fmla="*/ 5777338 h 6367455"/>
                <a:gd name="connsiteX5368" fmla="*/ 800463 w 6891715"/>
                <a:gd name="connsiteY5368" fmla="*/ 5776384 h 6367455"/>
                <a:gd name="connsiteX5369" fmla="*/ 817326 w 6891715"/>
                <a:gd name="connsiteY5369" fmla="*/ 5773842 h 6367455"/>
                <a:gd name="connsiteX5370" fmla="*/ 826553 w 6891715"/>
                <a:gd name="connsiteY5370" fmla="*/ 5752548 h 6367455"/>
                <a:gd name="connsiteX5371" fmla="*/ 839280 w 6891715"/>
                <a:gd name="connsiteY5371" fmla="*/ 5740788 h 6367455"/>
                <a:gd name="connsiteX5372" fmla="*/ 840234 w 6891715"/>
                <a:gd name="connsiteY5372" fmla="*/ 5734432 h 6367455"/>
                <a:gd name="connsiteX5373" fmla="*/ 820189 w 6891715"/>
                <a:gd name="connsiteY5373" fmla="*/ 5748734 h 6367455"/>
                <a:gd name="connsiteX5374" fmla="*/ 807462 w 6891715"/>
                <a:gd name="connsiteY5374" fmla="*/ 5754137 h 6367455"/>
                <a:gd name="connsiteX5375" fmla="*/ 799190 w 6891715"/>
                <a:gd name="connsiteY5375" fmla="*/ 5764625 h 6367455"/>
                <a:gd name="connsiteX5376" fmla="*/ 801418 w 6891715"/>
                <a:gd name="connsiteY5376" fmla="*/ 5771935 h 6367455"/>
                <a:gd name="connsiteX5377" fmla="*/ 783283 w 6891715"/>
                <a:gd name="connsiteY5377" fmla="*/ 5770028 h 6367455"/>
                <a:gd name="connsiteX5378" fmla="*/ 776921 w 6891715"/>
                <a:gd name="connsiteY5378" fmla="*/ 5773206 h 6367455"/>
                <a:gd name="connsiteX5379" fmla="*/ 768331 w 6891715"/>
                <a:gd name="connsiteY5379" fmla="*/ 5770346 h 6367455"/>
                <a:gd name="connsiteX5380" fmla="*/ 765150 w 6891715"/>
                <a:gd name="connsiteY5380" fmla="*/ 5765896 h 6367455"/>
                <a:gd name="connsiteX5381" fmla="*/ 782010 w 6891715"/>
                <a:gd name="connsiteY5381" fmla="*/ 5735385 h 6367455"/>
                <a:gd name="connsiteX5382" fmla="*/ 781692 w 6891715"/>
                <a:gd name="connsiteY5382" fmla="*/ 5699471 h 6367455"/>
                <a:gd name="connsiteX5383" fmla="*/ 807781 w 6891715"/>
                <a:gd name="connsiteY5383" fmla="*/ 5671820 h 6367455"/>
                <a:gd name="connsiteX5384" fmla="*/ 810008 w 6891715"/>
                <a:gd name="connsiteY5384" fmla="*/ 5656883 h 6367455"/>
                <a:gd name="connsiteX5385" fmla="*/ 820189 w 6891715"/>
                <a:gd name="connsiteY5385" fmla="*/ 5642263 h 6367455"/>
                <a:gd name="connsiteX5386" fmla="*/ 838643 w 6891715"/>
                <a:gd name="connsiteY5386" fmla="*/ 5544691 h 6367455"/>
                <a:gd name="connsiteX5387" fmla="*/ 846597 w 6891715"/>
                <a:gd name="connsiteY5387" fmla="*/ 5489707 h 6367455"/>
                <a:gd name="connsiteX5388" fmla="*/ 828780 w 6891715"/>
                <a:gd name="connsiteY5388" fmla="*/ 5408662 h 6367455"/>
                <a:gd name="connsiteX5389" fmla="*/ 828147 w 6891715"/>
                <a:gd name="connsiteY5389" fmla="*/ 5385266 h 6367455"/>
                <a:gd name="connsiteX5390" fmla="*/ 827984 w 6891715"/>
                <a:gd name="connsiteY5390" fmla="*/ 5385412 h 6367455"/>
                <a:gd name="connsiteX5391" fmla="*/ 827032 w 6891715"/>
                <a:gd name="connsiteY5391" fmla="*/ 5365753 h 6367455"/>
                <a:gd name="connsiteX5392" fmla="*/ 829888 w 6891715"/>
                <a:gd name="connsiteY5392" fmla="*/ 5330240 h 6367455"/>
                <a:gd name="connsiteX5393" fmla="*/ 841630 w 6891715"/>
                <a:gd name="connsiteY5393" fmla="*/ 5324850 h 6367455"/>
                <a:gd name="connsiteX5394" fmla="*/ 831157 w 6891715"/>
                <a:gd name="connsiteY5394" fmla="*/ 5309947 h 6367455"/>
                <a:gd name="connsiteX5395" fmla="*/ 820051 w 6891715"/>
                <a:gd name="connsiteY5395" fmla="*/ 5303923 h 6367455"/>
                <a:gd name="connsiteX5396" fmla="*/ 826397 w 6891715"/>
                <a:gd name="connsiteY5396" fmla="*/ 5284898 h 6367455"/>
                <a:gd name="connsiteX5397" fmla="*/ 807357 w 6891715"/>
                <a:gd name="connsiteY5397" fmla="*/ 5286167 h 6367455"/>
                <a:gd name="connsiteX5398" fmla="*/ 812434 w 6891715"/>
                <a:gd name="connsiteY5398" fmla="*/ 5264288 h 6367455"/>
                <a:gd name="connsiteX5399" fmla="*/ 795615 w 6891715"/>
                <a:gd name="connsiteY5399" fmla="*/ 5265240 h 6367455"/>
                <a:gd name="connsiteX5400" fmla="*/ 796250 w 6891715"/>
                <a:gd name="connsiteY5400" fmla="*/ 5254459 h 6367455"/>
                <a:gd name="connsiteX5401" fmla="*/ 789903 w 6891715"/>
                <a:gd name="connsiteY5401" fmla="*/ 5247166 h 6367455"/>
                <a:gd name="connsiteX5402" fmla="*/ 782604 w 6891715"/>
                <a:gd name="connsiteY5402" fmla="*/ 5251922 h 6367455"/>
                <a:gd name="connsiteX5403" fmla="*/ 783556 w 6891715"/>
                <a:gd name="connsiteY5403" fmla="*/ 5237971 h 6367455"/>
                <a:gd name="connsiteX5404" fmla="*/ 800375 w 6891715"/>
                <a:gd name="connsiteY5404" fmla="*/ 5212605 h 6367455"/>
                <a:gd name="connsiteX5405" fmla="*/ 813069 w 6891715"/>
                <a:gd name="connsiteY5405" fmla="*/ 5212605 h 6367455"/>
                <a:gd name="connsiteX5406" fmla="*/ 815290 w 6891715"/>
                <a:gd name="connsiteY5406" fmla="*/ 5206263 h 6367455"/>
                <a:gd name="connsiteX5407" fmla="*/ 825763 w 6891715"/>
                <a:gd name="connsiteY5407" fmla="*/ 5193580 h 6367455"/>
                <a:gd name="connsiteX5408" fmla="*/ 843851 w 6891715"/>
                <a:gd name="connsiteY5408" fmla="*/ 5199605 h 6367455"/>
                <a:gd name="connsiteX5409" fmla="*/ 862573 w 6891715"/>
                <a:gd name="connsiteY5409" fmla="*/ 5188824 h 6367455"/>
                <a:gd name="connsiteX5410" fmla="*/ 876218 w 6891715"/>
                <a:gd name="connsiteY5410" fmla="*/ 5185653 h 6367455"/>
                <a:gd name="connsiteX5411" fmla="*/ 877488 w 6891715"/>
                <a:gd name="connsiteY5411" fmla="*/ 5192629 h 6367455"/>
                <a:gd name="connsiteX5412" fmla="*/ 891133 w 6891715"/>
                <a:gd name="connsiteY5412" fmla="*/ 5191678 h 6367455"/>
                <a:gd name="connsiteX5413" fmla="*/ 884786 w 6891715"/>
                <a:gd name="connsiteY5413" fmla="*/ 5183117 h 6367455"/>
                <a:gd name="connsiteX5414" fmla="*/ 891133 w 6891715"/>
                <a:gd name="connsiteY5414" fmla="*/ 5176775 h 6367455"/>
                <a:gd name="connsiteX5415" fmla="*/ 881613 w 6891715"/>
                <a:gd name="connsiteY5415" fmla="*/ 5179946 h 6367455"/>
                <a:gd name="connsiteX5416" fmla="*/ 878122 w 6891715"/>
                <a:gd name="connsiteY5416" fmla="*/ 5168848 h 6367455"/>
                <a:gd name="connsiteX5417" fmla="*/ 890816 w 6891715"/>
                <a:gd name="connsiteY5417" fmla="*/ 5159336 h 6367455"/>
                <a:gd name="connsiteX5418" fmla="*/ 910808 w 6891715"/>
                <a:gd name="connsiteY5418" fmla="*/ 5144116 h 6367455"/>
                <a:gd name="connsiteX5419" fmla="*/ 926675 w 6891715"/>
                <a:gd name="connsiteY5419" fmla="*/ 5140945 h 6367455"/>
                <a:gd name="connsiteX5420" fmla="*/ 933974 w 6891715"/>
                <a:gd name="connsiteY5420" fmla="*/ 5145067 h 6367455"/>
                <a:gd name="connsiteX5421" fmla="*/ 936195 w 6891715"/>
                <a:gd name="connsiteY5421" fmla="*/ 5138726 h 6367455"/>
                <a:gd name="connsiteX5422" fmla="*/ 949841 w 6891715"/>
                <a:gd name="connsiteY5422" fmla="*/ 5139677 h 6367455"/>
                <a:gd name="connsiteX5423" fmla="*/ 959361 w 6891715"/>
                <a:gd name="connsiteY5423" fmla="*/ 5151092 h 6367455"/>
                <a:gd name="connsiteX5424" fmla="*/ 989190 w 6891715"/>
                <a:gd name="connsiteY5424" fmla="*/ 5165677 h 6367455"/>
                <a:gd name="connsiteX5425" fmla="*/ 1095809 w 6891715"/>
                <a:gd name="connsiteY5425" fmla="*/ 5163458 h 6367455"/>
                <a:gd name="connsiteX5426" fmla="*/ 1111676 w 6891715"/>
                <a:gd name="connsiteY5426" fmla="*/ 5152994 h 6367455"/>
                <a:gd name="connsiteX5427" fmla="*/ 1121196 w 6891715"/>
                <a:gd name="connsiteY5427" fmla="*/ 5154897 h 6367455"/>
                <a:gd name="connsiteX5428" fmla="*/ 1124369 w 6891715"/>
                <a:gd name="connsiteY5428" fmla="*/ 5158067 h 6367455"/>
                <a:gd name="connsiteX5429" fmla="*/ 1140553 w 6891715"/>
                <a:gd name="connsiteY5429" fmla="*/ 5165360 h 6367455"/>
                <a:gd name="connsiteX5430" fmla="*/ 1168162 w 6891715"/>
                <a:gd name="connsiteY5430" fmla="*/ 5169165 h 6367455"/>
                <a:gd name="connsiteX5431" fmla="*/ 1217983 w 6891715"/>
                <a:gd name="connsiteY5431" fmla="*/ 5179312 h 6367455"/>
                <a:gd name="connsiteX5432" fmla="*/ 1264313 w 6891715"/>
                <a:gd name="connsiteY5432" fmla="*/ 5181214 h 6367455"/>
                <a:gd name="connsiteX5433" fmla="*/ 1293825 w 6891715"/>
                <a:gd name="connsiteY5433" fmla="*/ 5175507 h 6367455"/>
                <a:gd name="connsiteX5434" fmla="*/ 1307788 w 6891715"/>
                <a:gd name="connsiteY5434" fmla="*/ 5178677 h 6367455"/>
                <a:gd name="connsiteX5435" fmla="*/ 1323653 w 6891715"/>
                <a:gd name="connsiteY5435" fmla="*/ 5168848 h 6367455"/>
                <a:gd name="connsiteX5436" fmla="*/ 1329999 w 6891715"/>
                <a:gd name="connsiteY5436" fmla="*/ 5169799 h 6367455"/>
                <a:gd name="connsiteX5437" fmla="*/ 1339519 w 6891715"/>
                <a:gd name="connsiteY5437" fmla="*/ 5182482 h 6367455"/>
                <a:gd name="connsiteX5438" fmla="*/ 1351261 w 6891715"/>
                <a:gd name="connsiteY5438" fmla="*/ 5183117 h 6367455"/>
                <a:gd name="connsiteX5439" fmla="*/ 1367129 w 6891715"/>
                <a:gd name="connsiteY5439" fmla="*/ 5187556 h 6367455"/>
                <a:gd name="connsiteX5440" fmla="*/ 1385853 w 6891715"/>
                <a:gd name="connsiteY5440" fmla="*/ 5184068 h 6367455"/>
                <a:gd name="connsiteX5441" fmla="*/ 1405846 w 6891715"/>
                <a:gd name="connsiteY5441" fmla="*/ 5182799 h 6367455"/>
                <a:gd name="connsiteX5442" fmla="*/ 1422030 w 6891715"/>
                <a:gd name="connsiteY5442" fmla="*/ 5187873 h 6367455"/>
                <a:gd name="connsiteX5443" fmla="*/ 1439800 w 6891715"/>
                <a:gd name="connsiteY5443" fmla="*/ 5194214 h 6367455"/>
                <a:gd name="connsiteX5444" fmla="*/ 1449320 w 6891715"/>
                <a:gd name="connsiteY5444" fmla="*/ 5199288 h 6367455"/>
                <a:gd name="connsiteX5445" fmla="*/ 1476608 w 6891715"/>
                <a:gd name="connsiteY5445" fmla="*/ 5198336 h 6367455"/>
                <a:gd name="connsiteX5446" fmla="*/ 1488033 w 6891715"/>
                <a:gd name="connsiteY5446" fmla="*/ 5187873 h 6367455"/>
                <a:gd name="connsiteX5447" fmla="*/ 1493746 w 6891715"/>
                <a:gd name="connsiteY5447" fmla="*/ 5184702 h 6367455"/>
                <a:gd name="connsiteX5448" fmla="*/ 1492160 w 6891715"/>
                <a:gd name="connsiteY5448" fmla="*/ 5187556 h 6367455"/>
                <a:gd name="connsiteX5449" fmla="*/ 1498188 w 6891715"/>
                <a:gd name="connsiteY5449" fmla="*/ 5189141 h 6367455"/>
                <a:gd name="connsiteX5450" fmla="*/ 1499774 w 6891715"/>
                <a:gd name="connsiteY5450" fmla="*/ 5188190 h 6367455"/>
                <a:gd name="connsiteX5451" fmla="*/ 1505485 w 6891715"/>
                <a:gd name="connsiteY5451" fmla="*/ 5182165 h 6367455"/>
                <a:gd name="connsiteX5452" fmla="*/ 1506437 w 6891715"/>
                <a:gd name="connsiteY5452" fmla="*/ 5185019 h 6367455"/>
                <a:gd name="connsiteX5453" fmla="*/ 1509292 w 6891715"/>
                <a:gd name="connsiteY5453" fmla="*/ 5185336 h 6367455"/>
                <a:gd name="connsiteX5454" fmla="*/ 1509613 w 6891715"/>
                <a:gd name="connsiteY5454" fmla="*/ 5182165 h 6367455"/>
                <a:gd name="connsiteX5455" fmla="*/ 1513104 w 6891715"/>
                <a:gd name="connsiteY5455" fmla="*/ 5183117 h 6367455"/>
                <a:gd name="connsiteX5456" fmla="*/ 1513644 w 6891715"/>
                <a:gd name="connsiteY5456" fmla="*/ 5182190 h 6367455"/>
                <a:gd name="connsiteX5457" fmla="*/ 1521585 w 6891715"/>
                <a:gd name="connsiteY5457" fmla="*/ 5173933 h 6367455"/>
                <a:gd name="connsiteX5458" fmla="*/ 1536516 w 6891715"/>
                <a:gd name="connsiteY5458" fmla="*/ 5137729 h 6367455"/>
                <a:gd name="connsiteX5459" fmla="*/ 1551446 w 6891715"/>
                <a:gd name="connsiteY5459" fmla="*/ 5066590 h 6367455"/>
                <a:gd name="connsiteX5460" fmla="*/ 1559070 w 6891715"/>
                <a:gd name="connsiteY5460" fmla="*/ 5017364 h 6367455"/>
                <a:gd name="connsiteX5461" fmla="*/ 1564788 w 6891715"/>
                <a:gd name="connsiteY5461" fmla="*/ 5032291 h 6367455"/>
                <a:gd name="connsiteX5462" fmla="*/ 1571141 w 6891715"/>
                <a:gd name="connsiteY5462" fmla="*/ 5024351 h 6367455"/>
                <a:gd name="connsiteX5463" fmla="*/ 1567011 w 6891715"/>
                <a:gd name="connsiteY5463" fmla="*/ 5014506 h 6367455"/>
                <a:gd name="connsiteX5464" fmla="*/ 1560022 w 6891715"/>
                <a:gd name="connsiteY5464" fmla="*/ 5012600 h 6367455"/>
                <a:gd name="connsiteX5465" fmla="*/ 1570506 w 6891715"/>
                <a:gd name="connsiteY5465" fmla="*/ 4932569 h 6367455"/>
                <a:gd name="connsiteX5466" fmla="*/ 1570188 w 6891715"/>
                <a:gd name="connsiteY5466" fmla="*/ 4911609 h 6367455"/>
                <a:gd name="connsiteX5467" fmla="*/ 1572094 w 6891715"/>
                <a:gd name="connsiteY5467" fmla="*/ 4904939 h 6367455"/>
                <a:gd name="connsiteX5468" fmla="*/ 1577177 w 6891715"/>
                <a:gd name="connsiteY5468" fmla="*/ 4904939 h 6367455"/>
                <a:gd name="connsiteX5469" fmla="*/ 1579082 w 6891715"/>
                <a:gd name="connsiteY5469" fmla="*/ 4921136 h 6367455"/>
                <a:gd name="connsiteX5470" fmla="*/ 1600683 w 6891715"/>
                <a:gd name="connsiteY5470" fmla="*/ 4948448 h 6367455"/>
                <a:gd name="connsiteX5471" fmla="*/ 1607672 w 6891715"/>
                <a:gd name="connsiteY5471" fmla="*/ 4967186 h 6367455"/>
                <a:gd name="connsiteX5472" fmla="*/ 1616884 w 6891715"/>
                <a:gd name="connsiteY5472" fmla="*/ 4974173 h 6367455"/>
                <a:gd name="connsiteX5473" fmla="*/ 1609895 w 6891715"/>
                <a:gd name="connsiteY5473" fmla="*/ 4964963 h 6367455"/>
                <a:gd name="connsiteX5474" fmla="*/ 1606719 w 6891715"/>
                <a:gd name="connsiteY5474" fmla="*/ 4945908 h 6367455"/>
                <a:gd name="connsiteX5475" fmla="*/ 1598142 w 6891715"/>
                <a:gd name="connsiteY5475" fmla="*/ 4918595 h 6367455"/>
                <a:gd name="connsiteX5476" fmla="*/ 1586706 w 6891715"/>
                <a:gd name="connsiteY5476" fmla="*/ 4902081 h 6367455"/>
                <a:gd name="connsiteX5477" fmla="*/ 1583847 w 6891715"/>
                <a:gd name="connsiteY5477" fmla="*/ 4888425 h 6367455"/>
                <a:gd name="connsiteX5478" fmla="*/ 1561293 w 6891715"/>
                <a:gd name="connsiteY5478" fmla="*/ 4874769 h 6367455"/>
                <a:gd name="connsiteX5479" fmla="*/ 1560340 w 6891715"/>
                <a:gd name="connsiteY5479" fmla="*/ 4864288 h 6367455"/>
                <a:gd name="connsiteX5480" fmla="*/ 1569552 w 6891715"/>
                <a:gd name="connsiteY5480" fmla="*/ 4855714 h 6367455"/>
                <a:gd name="connsiteX5481" fmla="*/ 1574953 w 6891715"/>
                <a:gd name="connsiteY5481" fmla="*/ 4843963 h 6367455"/>
                <a:gd name="connsiteX5482" fmla="*/ 1584483 w 6891715"/>
                <a:gd name="connsiteY5482" fmla="*/ 4838882 h 6367455"/>
                <a:gd name="connsiteX5483" fmla="*/ 1568282 w 6891715"/>
                <a:gd name="connsiteY5483" fmla="*/ 4816651 h 6367455"/>
                <a:gd name="connsiteX5484" fmla="*/ 1556528 w 6891715"/>
                <a:gd name="connsiteY5484" fmla="*/ 4810299 h 6367455"/>
                <a:gd name="connsiteX5485" fmla="*/ 1561929 w 6891715"/>
                <a:gd name="connsiteY5485" fmla="*/ 4800136 h 6367455"/>
                <a:gd name="connsiteX5486" fmla="*/ 1546999 w 6891715"/>
                <a:gd name="connsiteY5486" fmla="*/ 4799184 h 6367455"/>
                <a:gd name="connsiteX5487" fmla="*/ 1503477 w 6891715"/>
                <a:gd name="connsiteY5487" fmla="*/ 4766790 h 6367455"/>
                <a:gd name="connsiteX5488" fmla="*/ 1501253 w 6891715"/>
                <a:gd name="connsiteY5488" fmla="*/ 4758533 h 6367455"/>
                <a:gd name="connsiteX5489" fmla="*/ 1482828 w 6891715"/>
                <a:gd name="connsiteY5489" fmla="*/ 4728998 h 6367455"/>
                <a:gd name="connsiteX5490" fmla="*/ 1470123 w 6891715"/>
                <a:gd name="connsiteY5490" fmla="*/ 4717565 h 6367455"/>
                <a:gd name="connsiteX5491" fmla="*/ 1482512 w 6891715"/>
                <a:gd name="connsiteY5491" fmla="*/ 4692158 h 6367455"/>
                <a:gd name="connsiteX5492" fmla="*/ 1466629 w 6891715"/>
                <a:gd name="connsiteY5492" fmla="*/ 4685806 h 6367455"/>
                <a:gd name="connsiteX5493" fmla="*/ 1479018 w 6891715"/>
                <a:gd name="connsiteY5493" fmla="*/ 4672150 h 6367455"/>
                <a:gd name="connsiteX5494" fmla="*/ 1491724 w 6891715"/>
                <a:gd name="connsiteY5494" fmla="*/ 4676279 h 6367455"/>
                <a:gd name="connsiteX5495" fmla="*/ 1500301 w 6891715"/>
                <a:gd name="connsiteY5495" fmla="*/ 4678502 h 6367455"/>
                <a:gd name="connsiteX5496" fmla="*/ 1494902 w 6891715"/>
                <a:gd name="connsiteY5496" fmla="*/ 4667704 h 6367455"/>
                <a:gd name="connsiteX5497" fmla="*/ 1478064 w 6891715"/>
                <a:gd name="connsiteY5497" fmla="*/ 4658494 h 6367455"/>
                <a:gd name="connsiteX5498" fmla="*/ 1458688 w 6891715"/>
                <a:gd name="connsiteY5498" fmla="*/ 4663893 h 6367455"/>
                <a:gd name="connsiteX5499" fmla="*/ 1434865 w 6891715"/>
                <a:gd name="connsiteY5499" fmla="*/ 4663258 h 6367455"/>
                <a:gd name="connsiteX5500" fmla="*/ 1431053 w 6891715"/>
                <a:gd name="connsiteY5500" fmla="*/ 4648331 h 6367455"/>
                <a:gd name="connsiteX5501" fmla="*/ 1447253 w 6891715"/>
                <a:gd name="connsiteY5501" fmla="*/ 4637851 h 6367455"/>
                <a:gd name="connsiteX5502" fmla="*/ 1430100 w 6891715"/>
                <a:gd name="connsiteY5502" fmla="*/ 4631499 h 6367455"/>
                <a:gd name="connsiteX5503" fmla="*/ 1413264 w 6891715"/>
                <a:gd name="connsiteY5503" fmla="*/ 4620066 h 6367455"/>
                <a:gd name="connsiteX5504" fmla="*/ 1405640 w 6891715"/>
                <a:gd name="connsiteY5504" fmla="*/ 4628641 h 6367455"/>
                <a:gd name="connsiteX5505" fmla="*/ 1402464 w 6891715"/>
                <a:gd name="connsiteY5505" fmla="*/ 4629594 h 6367455"/>
                <a:gd name="connsiteX5506" fmla="*/ 1396110 w 6891715"/>
                <a:gd name="connsiteY5506" fmla="*/ 4616890 h 6367455"/>
                <a:gd name="connsiteX5507" fmla="*/ 1387533 w 6891715"/>
                <a:gd name="connsiteY5507" fmla="*/ 4626735 h 6367455"/>
                <a:gd name="connsiteX5508" fmla="*/ 1376095 w 6891715"/>
                <a:gd name="connsiteY5508" fmla="*/ 4627688 h 6367455"/>
                <a:gd name="connsiteX5509" fmla="*/ 1354811 w 6891715"/>
                <a:gd name="connsiteY5509" fmla="*/ 4600694 h 6367455"/>
                <a:gd name="connsiteX5510" fmla="*/ 1342103 w 6891715"/>
                <a:gd name="connsiteY5510" fmla="*/ 4601646 h 6367455"/>
                <a:gd name="connsiteX5511" fmla="*/ 1327174 w 6891715"/>
                <a:gd name="connsiteY5511" fmla="*/ 4594659 h 6367455"/>
                <a:gd name="connsiteX5512" fmla="*/ 1309068 w 6891715"/>
                <a:gd name="connsiteY5512" fmla="*/ 4591484 h 6367455"/>
                <a:gd name="connsiteX5513" fmla="*/ 1300491 w 6891715"/>
                <a:gd name="connsiteY5513" fmla="*/ 4580051 h 6367455"/>
                <a:gd name="connsiteX5514" fmla="*/ 1287785 w 6891715"/>
                <a:gd name="connsiteY5514" fmla="*/ 4575922 h 6367455"/>
                <a:gd name="connsiteX5515" fmla="*/ 1268726 w 6891715"/>
                <a:gd name="connsiteY5515" fmla="*/ 4589578 h 6367455"/>
                <a:gd name="connsiteX5516" fmla="*/ 1251889 w 6891715"/>
                <a:gd name="connsiteY5516" fmla="*/ 4592119 h 6367455"/>
                <a:gd name="connsiteX5517" fmla="*/ 1247443 w 6891715"/>
                <a:gd name="connsiteY5517" fmla="*/ 4573064 h 6367455"/>
                <a:gd name="connsiteX5518" fmla="*/ 1240136 w 6891715"/>
                <a:gd name="connsiteY5518" fmla="*/ 4568618 h 6367455"/>
                <a:gd name="connsiteX5519" fmla="*/ 1221077 w 6891715"/>
                <a:gd name="connsiteY5519" fmla="*/ 4564807 h 6367455"/>
                <a:gd name="connsiteX5520" fmla="*/ 1217899 w 6891715"/>
                <a:gd name="connsiteY5520" fmla="*/ 4559408 h 6367455"/>
                <a:gd name="connsiteX5521" fmla="*/ 1233465 w 6891715"/>
                <a:gd name="connsiteY5521" fmla="*/ 4552103 h 6367455"/>
                <a:gd name="connsiteX5522" fmla="*/ 1251254 w 6891715"/>
                <a:gd name="connsiteY5522" fmla="*/ 4552103 h 6367455"/>
                <a:gd name="connsiteX5523" fmla="*/ 1257608 w 6891715"/>
                <a:gd name="connsiteY5523" fmla="*/ 4544481 h 6367455"/>
                <a:gd name="connsiteX5524" fmla="*/ 1242994 w 6891715"/>
                <a:gd name="connsiteY5524" fmla="*/ 4534001 h 6367455"/>
                <a:gd name="connsiteX5525" fmla="*/ 1232194 w 6891715"/>
                <a:gd name="connsiteY5525" fmla="*/ 4537177 h 6367455"/>
                <a:gd name="connsiteX5526" fmla="*/ 1225841 w 6891715"/>
                <a:gd name="connsiteY5526" fmla="*/ 4545751 h 6367455"/>
                <a:gd name="connsiteX5527" fmla="*/ 1223618 w 6891715"/>
                <a:gd name="connsiteY5527" fmla="*/ 4521615 h 6367455"/>
                <a:gd name="connsiteX5528" fmla="*/ 1230288 w 6891715"/>
                <a:gd name="connsiteY5528" fmla="*/ 4516534 h 6367455"/>
                <a:gd name="connsiteX5529" fmla="*/ 1236642 w 6891715"/>
                <a:gd name="connsiteY5529" fmla="*/ 4520345 h 6367455"/>
                <a:gd name="connsiteX5530" fmla="*/ 1251254 w 6891715"/>
                <a:gd name="connsiteY5530" fmla="*/ 4524473 h 6367455"/>
                <a:gd name="connsiteX5531" fmla="*/ 1260784 w 6891715"/>
                <a:gd name="connsiteY5531" fmla="*/ 4524473 h 6367455"/>
                <a:gd name="connsiteX5532" fmla="*/ 1246807 w 6891715"/>
                <a:gd name="connsiteY5532" fmla="*/ 4509547 h 6367455"/>
                <a:gd name="connsiteX5533" fmla="*/ 1235053 w 6891715"/>
                <a:gd name="connsiteY5533" fmla="*/ 4512088 h 6367455"/>
                <a:gd name="connsiteX5534" fmla="*/ 1228700 w 6891715"/>
                <a:gd name="connsiteY5534" fmla="*/ 4506689 h 6367455"/>
                <a:gd name="connsiteX5535" fmla="*/ 1219488 w 6891715"/>
                <a:gd name="connsiteY5535" fmla="*/ 4515263 h 6367455"/>
                <a:gd name="connsiteX5536" fmla="*/ 1210911 w 6891715"/>
                <a:gd name="connsiteY5536" fmla="*/ 4511135 h 6367455"/>
                <a:gd name="connsiteX5537" fmla="*/ 1209640 w 6891715"/>
                <a:gd name="connsiteY5537" fmla="*/ 4500972 h 6367455"/>
                <a:gd name="connsiteX5538" fmla="*/ 1215040 w 6891715"/>
                <a:gd name="connsiteY5538" fmla="*/ 4495573 h 6367455"/>
                <a:gd name="connsiteX5539" fmla="*/ 1224570 w 6891715"/>
                <a:gd name="connsiteY5539" fmla="*/ 4486681 h 6367455"/>
                <a:gd name="connsiteX5540" fmla="*/ 1245219 w 6891715"/>
                <a:gd name="connsiteY5540" fmla="*/ 4468578 h 6367455"/>
                <a:gd name="connsiteX5541" fmla="*/ 1268726 w 6891715"/>
                <a:gd name="connsiteY5541" fmla="*/ 4469531 h 6367455"/>
                <a:gd name="connsiteX5542" fmla="*/ 1283656 w 6891715"/>
                <a:gd name="connsiteY5542" fmla="*/ 4465085 h 6367455"/>
                <a:gd name="connsiteX5543" fmla="*/ 1299538 w 6891715"/>
                <a:gd name="connsiteY5543" fmla="*/ 4471437 h 6367455"/>
                <a:gd name="connsiteX5544" fmla="*/ 1299538 w 6891715"/>
                <a:gd name="connsiteY5544" fmla="*/ 4464132 h 6367455"/>
                <a:gd name="connsiteX5545" fmla="*/ 1310974 w 6891715"/>
                <a:gd name="connsiteY5545" fmla="*/ 4460956 h 6367455"/>
                <a:gd name="connsiteX5546" fmla="*/ 1324633 w 6891715"/>
                <a:gd name="connsiteY5546" fmla="*/ 4463815 h 6367455"/>
                <a:gd name="connsiteX5547" fmla="*/ 1327809 w 6891715"/>
                <a:gd name="connsiteY5547" fmla="*/ 4450159 h 6367455"/>
                <a:gd name="connsiteX5548" fmla="*/ 1331938 w 6891715"/>
                <a:gd name="connsiteY5548" fmla="*/ 4442854 h 6367455"/>
                <a:gd name="connsiteX5549" fmla="*/ 1346869 w 6891715"/>
                <a:gd name="connsiteY5549" fmla="*/ 4448888 h 6367455"/>
                <a:gd name="connsiteX5550" fmla="*/ 1379908 w 6891715"/>
                <a:gd name="connsiteY5550" fmla="*/ 4448571 h 6367455"/>
                <a:gd name="connsiteX5551" fmla="*/ 1388485 w 6891715"/>
                <a:gd name="connsiteY5551" fmla="*/ 4460004 h 6367455"/>
                <a:gd name="connsiteX5552" fmla="*/ 1411675 w 6891715"/>
                <a:gd name="connsiteY5552" fmla="*/ 4485093 h 6367455"/>
                <a:gd name="connsiteX5553" fmla="*/ 1430735 w 6891715"/>
                <a:gd name="connsiteY5553" fmla="*/ 4474295 h 6367455"/>
                <a:gd name="connsiteX5554" fmla="*/ 1447570 w 6891715"/>
                <a:gd name="connsiteY5554" fmla="*/ 4466991 h 6367455"/>
                <a:gd name="connsiteX5555" fmla="*/ 1462817 w 6891715"/>
                <a:gd name="connsiteY5555" fmla="*/ 4477471 h 6367455"/>
                <a:gd name="connsiteX5556" fmla="*/ 1481559 w 6891715"/>
                <a:gd name="connsiteY5556" fmla="*/ 4465403 h 6367455"/>
                <a:gd name="connsiteX5557" fmla="*/ 1497442 w 6891715"/>
                <a:gd name="connsiteY5557" fmla="*/ 4462227 h 6367455"/>
                <a:gd name="connsiteX5558" fmla="*/ 1506018 w 6891715"/>
                <a:gd name="connsiteY5558" fmla="*/ 4476836 h 6367455"/>
                <a:gd name="connsiteX5559" fmla="*/ 1522855 w 6891715"/>
                <a:gd name="connsiteY5559" fmla="*/ 4478741 h 6367455"/>
                <a:gd name="connsiteX5560" fmla="*/ 1532386 w 6891715"/>
                <a:gd name="connsiteY5560" fmla="*/ 4480964 h 6367455"/>
                <a:gd name="connsiteX5561" fmla="*/ 1536516 w 6891715"/>
                <a:gd name="connsiteY5561" fmla="*/ 4472389 h 6367455"/>
                <a:gd name="connsiteX5562" fmla="*/ 1529209 w 6891715"/>
                <a:gd name="connsiteY5562" fmla="*/ 4466038 h 6367455"/>
                <a:gd name="connsiteX5563" fmla="*/ 1519361 w 6891715"/>
                <a:gd name="connsiteY5563" fmla="*/ 4448571 h 6367455"/>
                <a:gd name="connsiteX5564" fmla="*/ 1512690 w 6891715"/>
                <a:gd name="connsiteY5564" fmla="*/ 4384101 h 6367455"/>
                <a:gd name="connsiteX5565" fmla="*/ 1511104 w 6891715"/>
                <a:gd name="connsiteY5565" fmla="*/ 4368222 h 6367455"/>
                <a:gd name="connsiteX5566" fmla="*/ 1498395 w 6891715"/>
                <a:gd name="connsiteY5566" fmla="*/ 4357742 h 6367455"/>
                <a:gd name="connsiteX5567" fmla="*/ 1492996 w 6891715"/>
                <a:gd name="connsiteY5567" fmla="*/ 4334875 h 6367455"/>
                <a:gd name="connsiteX5568" fmla="*/ 1478064 w 6891715"/>
                <a:gd name="connsiteY5568" fmla="*/ 4314550 h 6367455"/>
                <a:gd name="connsiteX5569" fmla="*/ 1478064 w 6891715"/>
                <a:gd name="connsiteY5569" fmla="*/ 4307563 h 6367455"/>
                <a:gd name="connsiteX5570" fmla="*/ 1484418 w 6891715"/>
                <a:gd name="connsiteY5570" fmla="*/ 4310422 h 6367455"/>
                <a:gd name="connsiteX5571" fmla="*/ 1497125 w 6891715"/>
                <a:gd name="connsiteY5571" fmla="*/ 4312645 h 6367455"/>
                <a:gd name="connsiteX5572" fmla="*/ 1513961 w 6891715"/>
                <a:gd name="connsiteY5572" fmla="*/ 4325030 h 6367455"/>
                <a:gd name="connsiteX5573" fmla="*/ 1526668 w 6891715"/>
                <a:gd name="connsiteY5573" fmla="*/ 4319631 h 6367455"/>
                <a:gd name="connsiteX5574" fmla="*/ 1545728 w 6891715"/>
                <a:gd name="connsiteY5574" fmla="*/ 4317408 h 6367455"/>
                <a:gd name="connsiteX5575" fmla="*/ 1550175 w 6891715"/>
                <a:gd name="connsiteY5575" fmla="*/ 4328841 h 6367455"/>
                <a:gd name="connsiteX5576" fmla="*/ 1542551 w 6891715"/>
                <a:gd name="connsiteY5576" fmla="*/ 4339322 h 6367455"/>
                <a:gd name="connsiteX5577" fmla="*/ 1555893 w 6891715"/>
                <a:gd name="connsiteY5577" fmla="*/ 4358694 h 6367455"/>
                <a:gd name="connsiteX5578" fmla="*/ 1569552 w 6891715"/>
                <a:gd name="connsiteY5578" fmla="*/ 4364728 h 6367455"/>
                <a:gd name="connsiteX5579" fmla="*/ 1589565 w 6891715"/>
                <a:gd name="connsiteY5579" fmla="*/ 4358377 h 6367455"/>
                <a:gd name="connsiteX5580" fmla="*/ 1610531 w 6891715"/>
                <a:gd name="connsiteY5580" fmla="*/ 4367269 h 6367455"/>
                <a:gd name="connsiteX5581" fmla="*/ 1625460 w 6891715"/>
                <a:gd name="connsiteY5581" fmla="*/ 4369492 h 6367455"/>
                <a:gd name="connsiteX5582" fmla="*/ 1659450 w 6891715"/>
                <a:gd name="connsiteY5582" fmla="*/ 4368222 h 6367455"/>
                <a:gd name="connsiteX5583" fmla="*/ 1677556 w 6891715"/>
                <a:gd name="connsiteY5583" fmla="*/ 4356154 h 6367455"/>
                <a:gd name="connsiteX5584" fmla="*/ 1690898 w 6891715"/>
                <a:gd name="connsiteY5584" fmla="*/ 4346626 h 6367455"/>
                <a:gd name="connsiteX5585" fmla="*/ 1720758 w 6891715"/>
                <a:gd name="connsiteY5585" fmla="*/ 4349484 h 6367455"/>
                <a:gd name="connsiteX5586" fmla="*/ 1694075 w 6891715"/>
                <a:gd name="connsiteY5586" fmla="*/ 4341227 h 6367455"/>
                <a:gd name="connsiteX5587" fmla="*/ 1679463 w 6891715"/>
                <a:gd name="connsiteY5587" fmla="*/ 4339322 h 6367455"/>
                <a:gd name="connsiteX5588" fmla="*/ 1680416 w 6891715"/>
                <a:gd name="connsiteY5588" fmla="*/ 4328841 h 6367455"/>
                <a:gd name="connsiteX5589" fmla="*/ 1688675 w 6891715"/>
                <a:gd name="connsiteY5589" fmla="*/ 4312009 h 6367455"/>
                <a:gd name="connsiteX5590" fmla="*/ 1722347 w 6891715"/>
                <a:gd name="connsiteY5590" fmla="*/ 4291684 h 6367455"/>
                <a:gd name="connsiteX5591" fmla="*/ 1748712 w 6891715"/>
                <a:gd name="connsiteY5591" fmla="*/ 4285015 h 6367455"/>
                <a:gd name="connsiteX5592" fmla="*/ 1771901 w 6891715"/>
                <a:gd name="connsiteY5592" fmla="*/ 4278663 h 6367455"/>
                <a:gd name="connsiteX5593" fmla="*/ 1801444 w 6891715"/>
                <a:gd name="connsiteY5593" fmla="*/ 4257067 h 6367455"/>
                <a:gd name="connsiteX5594" fmla="*/ 1820186 w 6891715"/>
                <a:gd name="connsiteY5594" fmla="*/ 4234836 h 6367455"/>
                <a:gd name="connsiteX5595" fmla="*/ 1828762 w 6891715"/>
                <a:gd name="connsiteY5595" fmla="*/ 4230390 h 6367455"/>
                <a:gd name="connsiteX5596" fmla="*/ 1817962 w 6891715"/>
                <a:gd name="connsiteY5596" fmla="*/ 4222451 h 6367455"/>
                <a:gd name="connsiteX5597" fmla="*/ 1816056 w 6891715"/>
                <a:gd name="connsiteY5597" fmla="*/ 4208477 h 6367455"/>
                <a:gd name="connsiteX5598" fmla="*/ 1820821 w 6891715"/>
                <a:gd name="connsiteY5598" fmla="*/ 4198949 h 6367455"/>
                <a:gd name="connsiteX5599" fmla="*/ 1818280 w 6891715"/>
                <a:gd name="connsiteY5599" fmla="*/ 4157981 h 6367455"/>
                <a:gd name="connsiteX5600" fmla="*/ 1815103 w 6891715"/>
                <a:gd name="connsiteY5600" fmla="*/ 4152582 h 6367455"/>
                <a:gd name="connsiteX5601" fmla="*/ 1832892 w 6891715"/>
                <a:gd name="connsiteY5601" fmla="*/ 4132574 h 6367455"/>
                <a:gd name="connsiteX5602" fmla="*/ 1847822 w 6891715"/>
                <a:gd name="connsiteY5602" fmla="*/ 4124952 h 6367455"/>
                <a:gd name="connsiteX5603" fmla="*/ 1866881 w 6891715"/>
                <a:gd name="connsiteY5603" fmla="*/ 4121459 h 6367455"/>
                <a:gd name="connsiteX5604" fmla="*/ 1901506 w 6891715"/>
                <a:gd name="connsiteY5604" fmla="*/ 4114790 h 6367455"/>
                <a:gd name="connsiteX5605" fmla="*/ 1920566 w 6891715"/>
                <a:gd name="connsiteY5605" fmla="*/ 4111614 h 6367455"/>
                <a:gd name="connsiteX5606" fmla="*/ 1920836 w 6891715"/>
                <a:gd name="connsiteY5606" fmla="*/ 4111854 h 6367455"/>
                <a:gd name="connsiteX5607" fmla="*/ 1949386 w 6891715"/>
                <a:gd name="connsiteY5607" fmla="*/ 4094630 h 6367455"/>
                <a:gd name="connsiteX5608" fmla="*/ 1978517 w 6891715"/>
                <a:gd name="connsiteY5608" fmla="*/ 4070064 h 6367455"/>
                <a:gd name="connsiteX5609" fmla="*/ 1977988 w 6891715"/>
                <a:gd name="connsiteY5609" fmla="*/ 4069704 h 6367455"/>
                <a:gd name="connsiteX5610" fmla="*/ 1995753 w 6891715"/>
                <a:gd name="connsiteY5610" fmla="*/ 4059226 h 6367455"/>
                <a:gd name="connsiteX5611" fmla="*/ 2007174 w 6891715"/>
                <a:gd name="connsiteY5611" fmla="*/ 4057321 h 6367455"/>
                <a:gd name="connsiteX5612" fmla="*/ 2015422 w 6891715"/>
                <a:gd name="connsiteY5612" fmla="*/ 4063036 h 6367455"/>
                <a:gd name="connsiteX5613" fmla="*/ 2018911 w 6891715"/>
                <a:gd name="connsiteY5613" fmla="*/ 4062084 h 6367455"/>
                <a:gd name="connsiteX5614" fmla="*/ 2024622 w 6891715"/>
                <a:gd name="connsiteY5614" fmla="*/ 4061449 h 6367455"/>
                <a:gd name="connsiteX5615" fmla="*/ 2022084 w 6891715"/>
                <a:gd name="connsiteY5615" fmla="*/ 4070339 h 6367455"/>
                <a:gd name="connsiteX5616" fmla="*/ 2031283 w 6891715"/>
                <a:gd name="connsiteY5616" fmla="*/ 4070339 h 6367455"/>
                <a:gd name="connsiteX5617" fmla="*/ 2036676 w 6891715"/>
                <a:gd name="connsiteY5617" fmla="*/ 4065894 h 6367455"/>
                <a:gd name="connsiteX5618" fmla="*/ 2025890 w 6891715"/>
                <a:gd name="connsiteY5618" fmla="*/ 4052876 h 6367455"/>
                <a:gd name="connsiteX5619" fmla="*/ 2022084 w 6891715"/>
                <a:gd name="connsiteY5619" fmla="*/ 4052876 h 6367455"/>
                <a:gd name="connsiteX5620" fmla="*/ 2012567 w 6891715"/>
                <a:gd name="connsiteY5620" fmla="*/ 4055099 h 6367455"/>
                <a:gd name="connsiteX5621" fmla="*/ 2003049 w 6891715"/>
                <a:gd name="connsiteY5621" fmla="*/ 4043351 h 6367455"/>
                <a:gd name="connsiteX5622" fmla="*/ 2004318 w 6891715"/>
                <a:gd name="connsiteY5622" fmla="*/ 4036049 h 6367455"/>
                <a:gd name="connsiteX5623" fmla="*/ 2013518 w 6891715"/>
                <a:gd name="connsiteY5623" fmla="*/ 4031604 h 6367455"/>
                <a:gd name="connsiteX5624" fmla="*/ 2023035 w 6891715"/>
                <a:gd name="connsiteY5624" fmla="*/ 4026206 h 6367455"/>
                <a:gd name="connsiteX5625" fmla="*/ 2023987 w 6891715"/>
                <a:gd name="connsiteY5625" fmla="*/ 4018904 h 6367455"/>
                <a:gd name="connsiteX5626" fmla="*/ 2023035 w 6891715"/>
                <a:gd name="connsiteY5626" fmla="*/ 4009379 h 6367455"/>
                <a:gd name="connsiteX5627" fmla="*/ 2032235 w 6891715"/>
                <a:gd name="connsiteY5627" fmla="*/ 4000806 h 6367455"/>
                <a:gd name="connsiteX5628" fmla="*/ 2048097 w 6891715"/>
                <a:gd name="connsiteY5628" fmla="*/ 3994456 h 6367455"/>
                <a:gd name="connsiteX5629" fmla="*/ 2058566 w 6891715"/>
                <a:gd name="connsiteY5629" fmla="*/ 4003029 h 6367455"/>
                <a:gd name="connsiteX5630" fmla="*/ 2064910 w 6891715"/>
                <a:gd name="connsiteY5630" fmla="*/ 3996679 h 6367455"/>
                <a:gd name="connsiteX5631" fmla="*/ 2067131 w 6891715"/>
                <a:gd name="connsiteY5631" fmla="*/ 3998266 h 6367455"/>
                <a:gd name="connsiteX5632" fmla="*/ 2061421 w 6891715"/>
                <a:gd name="connsiteY5632" fmla="*/ 4005569 h 6367455"/>
                <a:gd name="connsiteX5633" fmla="*/ 2062690 w 6891715"/>
                <a:gd name="connsiteY5633" fmla="*/ 4012554 h 6367455"/>
                <a:gd name="connsiteX5634" fmla="*/ 2060469 w 6891715"/>
                <a:gd name="connsiteY5634" fmla="*/ 4021761 h 6367455"/>
                <a:gd name="connsiteX5635" fmla="*/ 2056028 w 6891715"/>
                <a:gd name="connsiteY5635" fmla="*/ 4024619 h 6367455"/>
                <a:gd name="connsiteX5636" fmla="*/ 2053807 w 6891715"/>
                <a:gd name="connsiteY5636" fmla="*/ 4024619 h 6367455"/>
                <a:gd name="connsiteX5637" fmla="*/ 2046511 w 6891715"/>
                <a:gd name="connsiteY5637" fmla="*/ 4018269 h 6367455"/>
                <a:gd name="connsiteX5638" fmla="*/ 2041752 w 6891715"/>
                <a:gd name="connsiteY5638" fmla="*/ 4003346 h 6367455"/>
                <a:gd name="connsiteX5639" fmla="*/ 2029697 w 6891715"/>
                <a:gd name="connsiteY5639" fmla="*/ 4007474 h 6367455"/>
                <a:gd name="connsiteX5640" fmla="*/ 2026842 w 6891715"/>
                <a:gd name="connsiteY5640" fmla="*/ 4014776 h 6367455"/>
                <a:gd name="connsiteX5641" fmla="*/ 2040166 w 6891715"/>
                <a:gd name="connsiteY5641" fmla="*/ 4024619 h 6367455"/>
                <a:gd name="connsiteX5642" fmla="*/ 2046511 w 6891715"/>
                <a:gd name="connsiteY5642" fmla="*/ 4020491 h 6367455"/>
                <a:gd name="connsiteX5643" fmla="*/ 2041118 w 6891715"/>
                <a:gd name="connsiteY5643" fmla="*/ 4028111 h 6367455"/>
                <a:gd name="connsiteX5644" fmla="*/ 2040483 w 6891715"/>
                <a:gd name="connsiteY5644" fmla="*/ 4035414 h 6367455"/>
                <a:gd name="connsiteX5645" fmla="*/ 2036042 w 6891715"/>
                <a:gd name="connsiteY5645" fmla="*/ 4039859 h 6367455"/>
                <a:gd name="connsiteX5646" fmla="*/ 2037311 w 6891715"/>
                <a:gd name="connsiteY5646" fmla="*/ 4034144 h 6367455"/>
                <a:gd name="connsiteX5647" fmla="*/ 2024939 w 6891715"/>
                <a:gd name="connsiteY5647" fmla="*/ 4027159 h 6367455"/>
                <a:gd name="connsiteX5648" fmla="*/ 2017325 w 6891715"/>
                <a:gd name="connsiteY5648" fmla="*/ 4035414 h 6367455"/>
                <a:gd name="connsiteX5649" fmla="*/ 2033187 w 6891715"/>
                <a:gd name="connsiteY5649" fmla="*/ 4041764 h 6367455"/>
                <a:gd name="connsiteX5650" fmla="*/ 2034139 w 6891715"/>
                <a:gd name="connsiteY5650" fmla="*/ 4049066 h 6367455"/>
                <a:gd name="connsiteX5651" fmla="*/ 2039214 w 6891715"/>
                <a:gd name="connsiteY5651" fmla="*/ 4062084 h 6367455"/>
                <a:gd name="connsiteX5652" fmla="*/ 2042387 w 6891715"/>
                <a:gd name="connsiteY5652" fmla="*/ 4058909 h 6367455"/>
                <a:gd name="connsiteX5653" fmla="*/ 2047780 w 6891715"/>
                <a:gd name="connsiteY5653" fmla="*/ 4059861 h 6367455"/>
                <a:gd name="connsiteX5654" fmla="*/ 2064593 w 6891715"/>
                <a:gd name="connsiteY5654" fmla="*/ 4064941 h 6367455"/>
                <a:gd name="connsiteX5655" fmla="*/ 2067766 w 6891715"/>
                <a:gd name="connsiteY5655" fmla="*/ 4065894 h 6367455"/>
                <a:gd name="connsiteX5656" fmla="*/ 2066497 w 6891715"/>
                <a:gd name="connsiteY5656" fmla="*/ 4055416 h 6367455"/>
                <a:gd name="connsiteX5657" fmla="*/ 2038263 w 6891715"/>
                <a:gd name="connsiteY5657" fmla="*/ 4049384 h 6367455"/>
                <a:gd name="connsiteX5658" fmla="*/ 2042069 w 6891715"/>
                <a:gd name="connsiteY5658" fmla="*/ 4043034 h 6367455"/>
                <a:gd name="connsiteX5659" fmla="*/ 2052538 w 6891715"/>
                <a:gd name="connsiteY5659" fmla="*/ 4043034 h 6367455"/>
                <a:gd name="connsiteX5660" fmla="*/ 2062055 w 6891715"/>
                <a:gd name="connsiteY5660" fmla="*/ 4044939 h 6367455"/>
                <a:gd name="connsiteX5661" fmla="*/ 2063324 w 6891715"/>
                <a:gd name="connsiteY5661" fmla="*/ 4040811 h 6367455"/>
                <a:gd name="connsiteX5662" fmla="*/ 2047462 w 6891715"/>
                <a:gd name="connsiteY5662" fmla="*/ 4038589 h 6367455"/>
                <a:gd name="connsiteX5663" fmla="*/ 2043021 w 6891715"/>
                <a:gd name="connsiteY5663" fmla="*/ 4032239 h 6367455"/>
                <a:gd name="connsiteX5664" fmla="*/ 2050635 w 6891715"/>
                <a:gd name="connsiteY5664" fmla="*/ 4028111 h 6367455"/>
                <a:gd name="connsiteX5665" fmla="*/ 2062055 w 6891715"/>
                <a:gd name="connsiteY5665" fmla="*/ 4031286 h 6367455"/>
                <a:gd name="connsiteX5666" fmla="*/ 2066497 w 6891715"/>
                <a:gd name="connsiteY5666" fmla="*/ 4023984 h 6367455"/>
                <a:gd name="connsiteX5667" fmla="*/ 2076648 w 6891715"/>
                <a:gd name="connsiteY5667" fmla="*/ 4016364 h 6367455"/>
                <a:gd name="connsiteX5668" fmla="*/ 2083945 w 6891715"/>
                <a:gd name="connsiteY5668" fmla="*/ 4016364 h 6367455"/>
                <a:gd name="connsiteX5669" fmla="*/ 2102027 w 6891715"/>
                <a:gd name="connsiteY5669" fmla="*/ 4010649 h 6367455"/>
                <a:gd name="connsiteX5670" fmla="*/ 2114716 w 6891715"/>
                <a:gd name="connsiteY5670" fmla="*/ 4016999 h 6367455"/>
                <a:gd name="connsiteX5671" fmla="*/ 2129627 w 6891715"/>
                <a:gd name="connsiteY5671" fmla="*/ 4011919 h 6367455"/>
                <a:gd name="connsiteX5672" fmla="*/ 2117889 w 6891715"/>
                <a:gd name="connsiteY5672" fmla="*/ 4011919 h 6367455"/>
                <a:gd name="connsiteX5673" fmla="*/ 2126454 w 6891715"/>
                <a:gd name="connsiteY5673" fmla="*/ 4004299 h 6367455"/>
                <a:gd name="connsiteX5674" fmla="*/ 2108372 w 6891715"/>
                <a:gd name="connsiteY5674" fmla="*/ 4009696 h 6367455"/>
                <a:gd name="connsiteX5675" fmla="*/ 2113765 w 6891715"/>
                <a:gd name="connsiteY5675" fmla="*/ 3997949 h 6367455"/>
                <a:gd name="connsiteX5676" fmla="*/ 2103296 w 6891715"/>
                <a:gd name="connsiteY5676" fmla="*/ 4007474 h 6367455"/>
                <a:gd name="connsiteX5677" fmla="*/ 2096951 w 6891715"/>
                <a:gd name="connsiteY5677" fmla="*/ 4010014 h 6367455"/>
                <a:gd name="connsiteX5678" fmla="*/ 2087434 w 6891715"/>
                <a:gd name="connsiteY5678" fmla="*/ 4010014 h 6367455"/>
                <a:gd name="connsiteX5679" fmla="*/ 2076648 w 6891715"/>
                <a:gd name="connsiteY5679" fmla="*/ 4004616 h 6367455"/>
                <a:gd name="connsiteX5680" fmla="*/ 2064910 w 6891715"/>
                <a:gd name="connsiteY5680" fmla="*/ 3996679 h 6367455"/>
                <a:gd name="connsiteX5681" fmla="*/ 2050318 w 6891715"/>
                <a:gd name="connsiteY5681" fmla="*/ 3984931 h 6367455"/>
                <a:gd name="connsiteX5682" fmla="*/ 2061421 w 6891715"/>
                <a:gd name="connsiteY5682" fmla="*/ 3974454 h 6367455"/>
                <a:gd name="connsiteX5683" fmla="*/ 2077600 w 6891715"/>
                <a:gd name="connsiteY5683" fmla="*/ 3987154 h 6367455"/>
                <a:gd name="connsiteX5684" fmla="*/ 2099806 w 6891715"/>
                <a:gd name="connsiteY5684" fmla="*/ 3980486 h 6367455"/>
                <a:gd name="connsiteX5685" fmla="*/ 2076648 w 6891715"/>
                <a:gd name="connsiteY5685" fmla="*/ 3982709 h 6367455"/>
                <a:gd name="connsiteX5686" fmla="*/ 2062690 w 6891715"/>
                <a:gd name="connsiteY5686" fmla="*/ 3969056 h 6367455"/>
                <a:gd name="connsiteX5687" fmla="*/ 2073159 w 6891715"/>
                <a:gd name="connsiteY5687" fmla="*/ 3946831 h 6367455"/>
                <a:gd name="connsiteX5688" fmla="*/ 2103296 w 6891715"/>
                <a:gd name="connsiteY5688" fmla="*/ 3908414 h 6367455"/>
                <a:gd name="connsiteX5689" fmla="*/ 2110275 w 6891715"/>
                <a:gd name="connsiteY5689" fmla="*/ 3875076 h 6367455"/>
                <a:gd name="connsiteX5690" fmla="*/ 2107103 w 6891715"/>
                <a:gd name="connsiteY5690" fmla="*/ 3848406 h 6367455"/>
                <a:gd name="connsiteX5691" fmla="*/ 2114082 w 6891715"/>
                <a:gd name="connsiteY5691" fmla="*/ 3831896 h 6367455"/>
                <a:gd name="connsiteX5692" fmla="*/ 2119475 w 6891715"/>
                <a:gd name="connsiteY5692" fmla="*/ 3819196 h 6367455"/>
                <a:gd name="connsiteX5693" fmla="*/ 2129944 w 6891715"/>
                <a:gd name="connsiteY5693" fmla="*/ 3819196 h 6367455"/>
                <a:gd name="connsiteX5694" fmla="*/ 2131213 w 6891715"/>
                <a:gd name="connsiteY5694" fmla="*/ 3826181 h 6367455"/>
                <a:gd name="connsiteX5695" fmla="*/ 2138509 w 6891715"/>
                <a:gd name="connsiteY5695" fmla="*/ 3828403 h 6367455"/>
                <a:gd name="connsiteX5696" fmla="*/ 2151199 w 6891715"/>
                <a:gd name="connsiteY5696" fmla="*/ 3823958 h 6367455"/>
                <a:gd name="connsiteX5697" fmla="*/ 2153419 w 6891715"/>
                <a:gd name="connsiteY5697" fmla="*/ 3831578 h 6367455"/>
                <a:gd name="connsiteX5698" fmla="*/ 2155640 w 6891715"/>
                <a:gd name="connsiteY5698" fmla="*/ 3837293 h 6367455"/>
                <a:gd name="connsiteX5699" fmla="*/ 2171502 w 6891715"/>
                <a:gd name="connsiteY5699" fmla="*/ 3844913 h 6367455"/>
                <a:gd name="connsiteX5700" fmla="*/ 2166426 w 6891715"/>
                <a:gd name="connsiteY5700" fmla="*/ 3860789 h 6367455"/>
                <a:gd name="connsiteX5701" fmla="*/ 2156909 w 6891715"/>
                <a:gd name="connsiteY5701" fmla="*/ 3861741 h 6367455"/>
                <a:gd name="connsiteX5702" fmla="*/ 2146440 w 6891715"/>
                <a:gd name="connsiteY5702" fmla="*/ 3874441 h 6367455"/>
                <a:gd name="connsiteX5703" fmla="*/ 2156909 w 6891715"/>
                <a:gd name="connsiteY5703" fmla="*/ 3884284 h 6367455"/>
                <a:gd name="connsiteX5704" fmla="*/ 2154688 w 6891715"/>
                <a:gd name="connsiteY5704" fmla="*/ 3892221 h 6367455"/>
                <a:gd name="connsiteX5705" fmla="*/ 2159447 w 6891715"/>
                <a:gd name="connsiteY5705" fmla="*/ 3901746 h 6367455"/>
                <a:gd name="connsiteX5706" fmla="*/ 2178481 w 6891715"/>
                <a:gd name="connsiteY5706" fmla="*/ 3913176 h 6367455"/>
                <a:gd name="connsiteX5707" fmla="*/ 2196563 w 6891715"/>
                <a:gd name="connsiteY5707" fmla="*/ 3910954 h 6367455"/>
                <a:gd name="connsiteX5708" fmla="*/ 2208935 w 6891715"/>
                <a:gd name="connsiteY5708" fmla="*/ 3887776 h 6367455"/>
                <a:gd name="connsiteX5709" fmla="*/ 2194343 w 6891715"/>
                <a:gd name="connsiteY5709" fmla="*/ 3907779 h 6367455"/>
                <a:gd name="connsiteX5710" fmla="*/ 2185777 w 6891715"/>
                <a:gd name="connsiteY5710" fmla="*/ 3910954 h 6367455"/>
                <a:gd name="connsiteX5711" fmla="*/ 2174357 w 6891715"/>
                <a:gd name="connsiteY5711" fmla="*/ 3909366 h 6367455"/>
                <a:gd name="connsiteX5712" fmla="*/ 2168329 w 6891715"/>
                <a:gd name="connsiteY5712" fmla="*/ 3904921 h 6367455"/>
                <a:gd name="connsiteX5713" fmla="*/ 2162302 w 6891715"/>
                <a:gd name="connsiteY5713" fmla="*/ 3892221 h 6367455"/>
                <a:gd name="connsiteX5714" fmla="*/ 2178164 w 6891715"/>
                <a:gd name="connsiteY5714" fmla="*/ 3889046 h 6367455"/>
                <a:gd name="connsiteX5715" fmla="*/ 2184508 w 6891715"/>
                <a:gd name="connsiteY5715" fmla="*/ 3884919 h 6367455"/>
                <a:gd name="connsiteX5716" fmla="*/ 2193074 w 6891715"/>
                <a:gd name="connsiteY5716" fmla="*/ 3879521 h 6367455"/>
                <a:gd name="connsiteX5717" fmla="*/ 2208935 w 6891715"/>
                <a:gd name="connsiteY5717" fmla="*/ 3885871 h 6367455"/>
                <a:gd name="connsiteX5718" fmla="*/ 2205763 w 6891715"/>
                <a:gd name="connsiteY5718" fmla="*/ 3876981 h 6367455"/>
                <a:gd name="connsiteX5719" fmla="*/ 2213694 w 6891715"/>
                <a:gd name="connsiteY5719" fmla="*/ 3872854 h 6367455"/>
                <a:gd name="connsiteX5720" fmla="*/ 2202591 w 6891715"/>
                <a:gd name="connsiteY5720" fmla="*/ 3875394 h 6367455"/>
                <a:gd name="connsiteX5721" fmla="*/ 2194025 w 6891715"/>
                <a:gd name="connsiteY5721" fmla="*/ 3875394 h 6367455"/>
                <a:gd name="connsiteX5722" fmla="*/ 2187681 w 6891715"/>
                <a:gd name="connsiteY5722" fmla="*/ 3869044 h 6367455"/>
                <a:gd name="connsiteX5723" fmla="*/ 2189584 w 6891715"/>
                <a:gd name="connsiteY5723" fmla="*/ 3859519 h 6367455"/>
                <a:gd name="connsiteX5724" fmla="*/ 2196880 w 6891715"/>
                <a:gd name="connsiteY5724" fmla="*/ 3840151 h 6367455"/>
                <a:gd name="connsiteX5725" fmla="*/ 2209570 w 6891715"/>
                <a:gd name="connsiteY5725" fmla="*/ 3839198 h 6367455"/>
                <a:gd name="connsiteX5726" fmla="*/ 2202273 w 6891715"/>
                <a:gd name="connsiteY5726" fmla="*/ 3836023 h 6367455"/>
                <a:gd name="connsiteX5727" fmla="*/ 2181970 w 6891715"/>
                <a:gd name="connsiteY5727" fmla="*/ 3834118 h 6367455"/>
                <a:gd name="connsiteX5728" fmla="*/ 2175626 w 6891715"/>
                <a:gd name="connsiteY5728" fmla="*/ 3829038 h 6367455"/>
                <a:gd name="connsiteX5729" fmla="*/ 2178798 w 6891715"/>
                <a:gd name="connsiteY5729" fmla="*/ 3825863 h 6367455"/>
                <a:gd name="connsiteX5730" fmla="*/ 2182605 w 6891715"/>
                <a:gd name="connsiteY5730" fmla="*/ 3803638 h 6367455"/>
                <a:gd name="connsiteX5731" fmla="*/ 2194977 w 6891715"/>
                <a:gd name="connsiteY5731" fmla="*/ 3774111 h 6367455"/>
                <a:gd name="connsiteX5732" fmla="*/ 2216866 w 6891715"/>
                <a:gd name="connsiteY5732" fmla="*/ 3757918 h 6367455"/>
                <a:gd name="connsiteX5733" fmla="*/ 2247638 w 6891715"/>
                <a:gd name="connsiteY5733" fmla="*/ 3753473 h 6367455"/>
                <a:gd name="connsiteX5734" fmla="*/ 2265721 w 6891715"/>
                <a:gd name="connsiteY5734" fmla="*/ 3754426 h 6367455"/>
                <a:gd name="connsiteX5735" fmla="*/ 2278410 w 6891715"/>
                <a:gd name="connsiteY5735" fmla="*/ 3745853 h 6367455"/>
                <a:gd name="connsiteX5736" fmla="*/ 2300299 w 6891715"/>
                <a:gd name="connsiteY5736" fmla="*/ 3741726 h 6367455"/>
                <a:gd name="connsiteX5737" fmla="*/ 2314258 w 6891715"/>
                <a:gd name="connsiteY5737" fmla="*/ 3744266 h 6367455"/>
                <a:gd name="connsiteX5738" fmla="*/ 2323775 w 6891715"/>
                <a:gd name="connsiteY5738" fmla="*/ 3755061 h 6367455"/>
                <a:gd name="connsiteX5739" fmla="*/ 2335830 w 6891715"/>
                <a:gd name="connsiteY5739" fmla="*/ 3763316 h 6367455"/>
                <a:gd name="connsiteX5740" fmla="*/ 2350422 w 6891715"/>
                <a:gd name="connsiteY5740" fmla="*/ 3764268 h 6367455"/>
                <a:gd name="connsiteX5741" fmla="*/ 2346298 w 6891715"/>
                <a:gd name="connsiteY5741" fmla="*/ 3768396 h 6367455"/>
                <a:gd name="connsiteX5742" fmla="*/ 2350740 w 6891715"/>
                <a:gd name="connsiteY5742" fmla="*/ 3776016 h 6367455"/>
                <a:gd name="connsiteX5743" fmla="*/ 2358988 w 6891715"/>
                <a:gd name="connsiteY5743" fmla="*/ 3777603 h 6367455"/>
                <a:gd name="connsiteX5744" fmla="*/ 2356026 w 6891715"/>
                <a:gd name="connsiteY5744" fmla="*/ 3787144 h 6367455"/>
                <a:gd name="connsiteX5745" fmla="*/ 2357058 w 6891715"/>
                <a:gd name="connsiteY5745" fmla="*/ 3787213 h 6367455"/>
                <a:gd name="connsiteX5746" fmla="*/ 2359897 w 6891715"/>
                <a:gd name="connsiteY5746" fmla="*/ 3778078 h 6367455"/>
                <a:gd name="connsiteX5747" fmla="*/ 2359579 w 6891715"/>
                <a:gd name="connsiteY5747" fmla="*/ 3767923 h 6367455"/>
                <a:gd name="connsiteX5748" fmla="*/ 2364975 w 6891715"/>
                <a:gd name="connsiteY5748" fmla="*/ 3761577 h 6367455"/>
                <a:gd name="connsiteX5749" fmla="*/ 2373544 w 6891715"/>
                <a:gd name="connsiteY5749" fmla="*/ 3762211 h 6367455"/>
                <a:gd name="connsiteX5750" fmla="*/ 2381796 w 6891715"/>
                <a:gd name="connsiteY5750" fmla="*/ 3769510 h 6367455"/>
                <a:gd name="connsiteX5751" fmla="*/ 2390683 w 6891715"/>
                <a:gd name="connsiteY5751" fmla="*/ 3780299 h 6367455"/>
                <a:gd name="connsiteX5752" fmla="*/ 2383066 w 6891715"/>
                <a:gd name="connsiteY5752" fmla="*/ 3765384 h 6367455"/>
                <a:gd name="connsiteX5753" fmla="*/ 2374496 w 6891715"/>
                <a:gd name="connsiteY5753" fmla="*/ 3750787 h 6367455"/>
                <a:gd name="connsiteX5754" fmla="*/ 2361801 w 6891715"/>
                <a:gd name="connsiteY5754" fmla="*/ 3752057 h 6367455"/>
                <a:gd name="connsiteX5755" fmla="*/ 2347836 w 6891715"/>
                <a:gd name="connsiteY5755" fmla="*/ 3753961 h 6367455"/>
                <a:gd name="connsiteX5756" fmla="*/ 2338315 w 6891715"/>
                <a:gd name="connsiteY5756" fmla="*/ 3752374 h 6367455"/>
                <a:gd name="connsiteX5757" fmla="*/ 2337363 w 6891715"/>
                <a:gd name="connsiteY5757" fmla="*/ 3735239 h 6367455"/>
                <a:gd name="connsiteX5758" fmla="*/ 2344662 w 6891715"/>
                <a:gd name="connsiteY5758" fmla="*/ 3727940 h 6367455"/>
                <a:gd name="connsiteX5759" fmla="*/ 2352279 w 6891715"/>
                <a:gd name="connsiteY5759" fmla="*/ 3730161 h 6367455"/>
                <a:gd name="connsiteX5760" fmla="*/ 2349740 w 6891715"/>
                <a:gd name="connsiteY5760" fmla="*/ 3721593 h 6367455"/>
                <a:gd name="connsiteX5761" fmla="*/ 2365610 w 6891715"/>
                <a:gd name="connsiteY5761" fmla="*/ 3702554 h 6367455"/>
                <a:gd name="connsiteX5762" fmla="*/ 2440512 w 6891715"/>
                <a:gd name="connsiteY5762" fmla="*/ 3699698 h 6367455"/>
                <a:gd name="connsiteX5763" fmla="*/ 2436386 w 6891715"/>
                <a:gd name="connsiteY5763" fmla="*/ 3709218 h 6367455"/>
                <a:gd name="connsiteX5764" fmla="*/ 2444321 w 6891715"/>
                <a:gd name="connsiteY5764" fmla="*/ 3743806 h 6367455"/>
                <a:gd name="connsiteX5765" fmla="*/ 2460190 w 6891715"/>
                <a:gd name="connsiteY5765" fmla="*/ 3745710 h 6367455"/>
                <a:gd name="connsiteX5766" fmla="*/ 2466537 w 6891715"/>
                <a:gd name="connsiteY5766" fmla="*/ 3736508 h 6367455"/>
                <a:gd name="connsiteX5767" fmla="*/ 2452572 w 6891715"/>
                <a:gd name="connsiteY5767" fmla="*/ 3724767 h 6367455"/>
                <a:gd name="connsiteX5768" fmla="*/ 2453525 w 6891715"/>
                <a:gd name="connsiteY5768" fmla="*/ 3717468 h 6367455"/>
                <a:gd name="connsiteX5769" fmla="*/ 2470346 w 6891715"/>
                <a:gd name="connsiteY5769" fmla="*/ 3721593 h 6367455"/>
                <a:gd name="connsiteX5770" fmla="*/ 2480185 w 6891715"/>
                <a:gd name="connsiteY5770" fmla="*/ 3738094 h 6367455"/>
                <a:gd name="connsiteX5771" fmla="*/ 2479233 w 6891715"/>
                <a:gd name="connsiteY5771" fmla="*/ 3745710 h 6367455"/>
                <a:gd name="connsiteX5772" fmla="*/ 2487802 w 6891715"/>
                <a:gd name="connsiteY5772" fmla="*/ 3738094 h 6367455"/>
                <a:gd name="connsiteX5773" fmla="*/ 2478915 w 6891715"/>
                <a:gd name="connsiteY5773" fmla="*/ 3729844 h 6367455"/>
                <a:gd name="connsiteX5774" fmla="*/ 2472568 w 6891715"/>
                <a:gd name="connsiteY5774" fmla="*/ 3708900 h 6367455"/>
                <a:gd name="connsiteX5775" fmla="*/ 2476376 w 6891715"/>
                <a:gd name="connsiteY5775" fmla="*/ 3689861 h 6367455"/>
                <a:gd name="connsiteX5776" fmla="*/ 2492245 w 6891715"/>
                <a:gd name="connsiteY5776" fmla="*/ 3674947 h 6367455"/>
                <a:gd name="connsiteX5777" fmla="*/ 2527157 w 6891715"/>
                <a:gd name="connsiteY5777" fmla="*/ 3678754 h 6367455"/>
                <a:gd name="connsiteX5778" fmla="*/ 2553818 w 6891715"/>
                <a:gd name="connsiteY5778" fmla="*/ 3681610 h 6367455"/>
                <a:gd name="connsiteX5779" fmla="*/ 2572861 w 6891715"/>
                <a:gd name="connsiteY5779" fmla="*/ 3699698 h 6367455"/>
                <a:gd name="connsiteX5780" fmla="*/ 2597299 w 6891715"/>
                <a:gd name="connsiteY5780" fmla="*/ 3730161 h 6367455"/>
                <a:gd name="connsiteX5781" fmla="*/ 2620785 w 6891715"/>
                <a:gd name="connsiteY5781" fmla="*/ 3733017 h 6367455"/>
                <a:gd name="connsiteX5782" fmla="*/ 2598251 w 6891715"/>
                <a:gd name="connsiteY5782" fmla="*/ 3722228 h 6367455"/>
                <a:gd name="connsiteX5783" fmla="*/ 2585873 w 6891715"/>
                <a:gd name="connsiteY5783" fmla="*/ 3712391 h 6367455"/>
                <a:gd name="connsiteX5784" fmla="*/ 2585556 w 6891715"/>
                <a:gd name="connsiteY5784" fmla="*/ 3696207 h 6367455"/>
                <a:gd name="connsiteX5785" fmla="*/ 2573495 w 6891715"/>
                <a:gd name="connsiteY5785" fmla="*/ 3681610 h 6367455"/>
                <a:gd name="connsiteX5786" fmla="*/ 2558896 w 6891715"/>
                <a:gd name="connsiteY5786" fmla="*/ 3676216 h 6367455"/>
                <a:gd name="connsiteX5787" fmla="*/ 2536362 w 6891715"/>
                <a:gd name="connsiteY5787" fmla="*/ 3671456 h 6367455"/>
                <a:gd name="connsiteX5788" fmla="*/ 2510971 w 6891715"/>
                <a:gd name="connsiteY5788" fmla="*/ 3660032 h 6367455"/>
                <a:gd name="connsiteX5789" fmla="*/ 2511923 w 6891715"/>
                <a:gd name="connsiteY5789" fmla="*/ 3646387 h 6367455"/>
                <a:gd name="connsiteX5790" fmla="*/ 2514145 w 6891715"/>
                <a:gd name="connsiteY5790" fmla="*/ 3643214 h 6367455"/>
                <a:gd name="connsiteX5791" fmla="*/ 2525888 w 6891715"/>
                <a:gd name="connsiteY5791" fmla="*/ 3649560 h 6367455"/>
                <a:gd name="connsiteX5792" fmla="*/ 2529062 w 6891715"/>
                <a:gd name="connsiteY5792" fmla="*/ 3643214 h 6367455"/>
                <a:gd name="connsiteX5793" fmla="*/ 2531283 w 6891715"/>
                <a:gd name="connsiteY5793" fmla="*/ 3637819 h 6367455"/>
                <a:gd name="connsiteX5794" fmla="*/ 2508749 w 6891715"/>
                <a:gd name="connsiteY5794" fmla="*/ 3625444 h 6367455"/>
                <a:gd name="connsiteX5795" fmla="*/ 2505258 w 6891715"/>
                <a:gd name="connsiteY5795" fmla="*/ 3612751 h 6367455"/>
                <a:gd name="connsiteX5796" fmla="*/ 2520175 w 6891715"/>
                <a:gd name="connsiteY5796" fmla="*/ 3598788 h 6367455"/>
                <a:gd name="connsiteX5797" fmla="*/ 2511606 w 6891715"/>
                <a:gd name="connsiteY5797" fmla="*/ 3590538 h 6367455"/>
                <a:gd name="connsiteX5798" fmla="*/ 2508432 w 6891715"/>
                <a:gd name="connsiteY5798" fmla="*/ 3597836 h 6367455"/>
                <a:gd name="connsiteX5799" fmla="*/ 2497006 w 6891715"/>
                <a:gd name="connsiteY5799" fmla="*/ 3601010 h 6367455"/>
                <a:gd name="connsiteX5800" fmla="*/ 2493832 w 6891715"/>
                <a:gd name="connsiteY5800" fmla="*/ 3589586 h 6367455"/>
                <a:gd name="connsiteX5801" fmla="*/ 2500815 w 6891715"/>
                <a:gd name="connsiteY5801" fmla="*/ 3580066 h 6367455"/>
                <a:gd name="connsiteX5802" fmla="*/ 2511288 w 6891715"/>
                <a:gd name="connsiteY5802" fmla="*/ 3576893 h 6367455"/>
                <a:gd name="connsiteX5803" fmla="*/ 2523031 w 6891715"/>
                <a:gd name="connsiteY5803" fmla="*/ 3577527 h 6367455"/>
                <a:gd name="connsiteX5804" fmla="*/ 2529379 w 6891715"/>
                <a:gd name="connsiteY5804" fmla="*/ 3564834 h 6367455"/>
                <a:gd name="connsiteX5805" fmla="*/ 2518906 w 6891715"/>
                <a:gd name="connsiteY5805" fmla="*/ 3556901 h 6367455"/>
                <a:gd name="connsiteX5806" fmla="*/ 2506845 w 6891715"/>
                <a:gd name="connsiteY5806" fmla="*/ 3545160 h 6367455"/>
                <a:gd name="connsiteX5807" fmla="*/ 2505575 w 6891715"/>
                <a:gd name="connsiteY5807" fmla="*/ 3535958 h 6367455"/>
                <a:gd name="connsiteX5808" fmla="*/ 2500497 w 6891715"/>
                <a:gd name="connsiteY5808" fmla="*/ 3524217 h 6367455"/>
                <a:gd name="connsiteX5809" fmla="*/ 2492880 w 6891715"/>
                <a:gd name="connsiteY5809" fmla="*/ 3516918 h 6367455"/>
                <a:gd name="connsiteX5810" fmla="*/ 2480185 w 6891715"/>
                <a:gd name="connsiteY5810" fmla="*/ 3519457 h 6367455"/>
                <a:gd name="connsiteX5811" fmla="*/ 2466537 w 6891715"/>
                <a:gd name="connsiteY5811" fmla="*/ 3513110 h 6367455"/>
                <a:gd name="connsiteX5812" fmla="*/ 2464316 w 6891715"/>
                <a:gd name="connsiteY5812" fmla="*/ 3524534 h 6367455"/>
                <a:gd name="connsiteX5813" fmla="*/ 2462094 w 6891715"/>
                <a:gd name="connsiteY5813" fmla="*/ 3527707 h 6367455"/>
                <a:gd name="connsiteX5814" fmla="*/ 2458920 w 6891715"/>
                <a:gd name="connsiteY5814" fmla="*/ 3516283 h 6367455"/>
                <a:gd name="connsiteX5815" fmla="*/ 2458920 w 6891715"/>
                <a:gd name="connsiteY5815" fmla="*/ 3499148 h 6367455"/>
                <a:gd name="connsiteX5816" fmla="*/ 2463046 w 6891715"/>
                <a:gd name="connsiteY5816" fmla="*/ 3484551 h 6367455"/>
                <a:gd name="connsiteX5817" fmla="*/ 2469394 w 6891715"/>
                <a:gd name="connsiteY5817" fmla="*/ 3486455 h 6367455"/>
                <a:gd name="connsiteX5818" fmla="*/ 2469394 w 6891715"/>
                <a:gd name="connsiteY5818" fmla="*/ 3493753 h 6367455"/>
                <a:gd name="connsiteX5819" fmla="*/ 2471615 w 6891715"/>
                <a:gd name="connsiteY5819" fmla="*/ 3505494 h 6367455"/>
                <a:gd name="connsiteX5820" fmla="*/ 2482406 w 6891715"/>
                <a:gd name="connsiteY5820" fmla="*/ 3516283 h 6367455"/>
                <a:gd name="connsiteX5821" fmla="*/ 2489706 w 6891715"/>
                <a:gd name="connsiteY5821" fmla="*/ 3512476 h 6367455"/>
                <a:gd name="connsiteX5822" fmla="*/ 2501882 w 6891715"/>
                <a:gd name="connsiteY5822" fmla="*/ 3508519 h 6367455"/>
                <a:gd name="connsiteX5823" fmla="*/ 2502823 w 6891715"/>
                <a:gd name="connsiteY5823" fmla="*/ 3499157 h 6367455"/>
                <a:gd name="connsiteX5824" fmla="*/ 2495167 w 6891715"/>
                <a:gd name="connsiteY5824" fmla="*/ 3475027 h 6367455"/>
                <a:gd name="connsiteX5825" fmla="*/ 2497081 w 6891715"/>
                <a:gd name="connsiteY5825" fmla="*/ 3463279 h 6367455"/>
                <a:gd name="connsiteX5826" fmla="*/ 2493891 w 6891715"/>
                <a:gd name="connsiteY5826" fmla="*/ 3442642 h 6367455"/>
                <a:gd name="connsiteX5827" fmla="*/ 2491339 w 6891715"/>
                <a:gd name="connsiteY5827" fmla="*/ 3419147 h 6367455"/>
                <a:gd name="connsiteX5828" fmla="*/ 2484002 w 6891715"/>
                <a:gd name="connsiteY5828" fmla="*/ 3408034 h 6367455"/>
                <a:gd name="connsiteX5829" fmla="*/ 2470923 w 6891715"/>
                <a:gd name="connsiteY5829" fmla="*/ 3409939 h 6367455"/>
                <a:gd name="connsiteX5830" fmla="*/ 2464543 w 6891715"/>
                <a:gd name="connsiteY5830" fmla="*/ 3399462 h 6367455"/>
                <a:gd name="connsiteX5831" fmla="*/ 2464543 w 6891715"/>
                <a:gd name="connsiteY5831" fmla="*/ 3381682 h 6367455"/>
                <a:gd name="connsiteX5832" fmla="*/ 2453059 w 6891715"/>
                <a:gd name="connsiteY5832" fmla="*/ 3384857 h 6367455"/>
                <a:gd name="connsiteX5833" fmla="*/ 2457206 w 6891715"/>
                <a:gd name="connsiteY5833" fmla="*/ 3396604 h 6367455"/>
                <a:gd name="connsiteX5834" fmla="*/ 2447636 w 6891715"/>
                <a:gd name="connsiteY5834" fmla="*/ 3398827 h 6367455"/>
                <a:gd name="connsiteX5835" fmla="*/ 2433600 w 6891715"/>
                <a:gd name="connsiteY5835" fmla="*/ 3383904 h 6367455"/>
                <a:gd name="connsiteX5836" fmla="*/ 2437109 w 6891715"/>
                <a:gd name="connsiteY5836" fmla="*/ 3371523 h 6367455"/>
                <a:gd name="connsiteX5837" fmla="*/ 2438385 w 6891715"/>
                <a:gd name="connsiteY5837" fmla="*/ 3324850 h 6367455"/>
                <a:gd name="connsiteX5838" fmla="*/ 2441575 w 6891715"/>
                <a:gd name="connsiteY5838" fmla="*/ 3324850 h 6367455"/>
                <a:gd name="connsiteX5839" fmla="*/ 2439661 w 6891715"/>
                <a:gd name="connsiteY5839" fmla="*/ 3347075 h 6367455"/>
                <a:gd name="connsiteX5840" fmla="*/ 2450507 w 6891715"/>
                <a:gd name="connsiteY5840" fmla="*/ 3352472 h 6367455"/>
                <a:gd name="connsiteX5841" fmla="*/ 2456887 w 6891715"/>
                <a:gd name="connsiteY5841" fmla="*/ 3340725 h 6367455"/>
                <a:gd name="connsiteX5842" fmla="*/ 2455292 w 6891715"/>
                <a:gd name="connsiteY5842" fmla="*/ 3322627 h 6367455"/>
                <a:gd name="connsiteX5843" fmla="*/ 2450188 w 6891715"/>
                <a:gd name="connsiteY5843" fmla="*/ 3306117 h 6367455"/>
                <a:gd name="connsiteX5844" fmla="*/ 2440618 w 6891715"/>
                <a:gd name="connsiteY5844" fmla="*/ 3309292 h 6367455"/>
                <a:gd name="connsiteX5845" fmla="*/ 2439023 w 6891715"/>
                <a:gd name="connsiteY5845" fmla="*/ 3261667 h 6367455"/>
                <a:gd name="connsiteX5846" fmla="*/ 2444446 w 6891715"/>
                <a:gd name="connsiteY5846" fmla="*/ 3273097 h 6367455"/>
                <a:gd name="connsiteX5847" fmla="*/ 2445403 w 6891715"/>
                <a:gd name="connsiteY5847" fmla="*/ 3257540 h 6367455"/>
                <a:gd name="connsiteX5848" fmla="*/ 2440937 w 6891715"/>
                <a:gd name="connsiteY5848" fmla="*/ 3252143 h 6367455"/>
                <a:gd name="connsiteX5849" fmla="*/ 2436471 w 6891715"/>
                <a:gd name="connsiteY5849" fmla="*/ 3223884 h 6367455"/>
                <a:gd name="connsiteX5850" fmla="*/ 2445722 w 6891715"/>
                <a:gd name="connsiteY5850" fmla="*/ 3200706 h 6367455"/>
                <a:gd name="connsiteX5851" fmla="*/ 2451145 w 6891715"/>
                <a:gd name="connsiteY5851" fmla="*/ 3205469 h 6367455"/>
                <a:gd name="connsiteX5852" fmla="*/ 2451145 w 6891715"/>
                <a:gd name="connsiteY5852" fmla="*/ 3214042 h 6367455"/>
                <a:gd name="connsiteX5853" fmla="*/ 2462310 w 6891715"/>
                <a:gd name="connsiteY5853" fmla="*/ 3226742 h 6367455"/>
                <a:gd name="connsiteX5854" fmla="*/ 2471880 w 6891715"/>
                <a:gd name="connsiteY5854" fmla="*/ 3225789 h 6367455"/>
                <a:gd name="connsiteX5855" fmla="*/ 2486235 w 6891715"/>
                <a:gd name="connsiteY5855" fmla="*/ 3229599 h 6367455"/>
                <a:gd name="connsiteX5856" fmla="*/ 2495167 w 6891715"/>
                <a:gd name="connsiteY5856" fmla="*/ 3247697 h 6367455"/>
                <a:gd name="connsiteX5857" fmla="*/ 2495805 w 6891715"/>
                <a:gd name="connsiteY5857" fmla="*/ 3230552 h 6367455"/>
                <a:gd name="connsiteX5858" fmla="*/ 2503461 w 6891715"/>
                <a:gd name="connsiteY5858" fmla="*/ 3227377 h 6367455"/>
                <a:gd name="connsiteX5859" fmla="*/ 2498038 w 6891715"/>
                <a:gd name="connsiteY5859" fmla="*/ 3224202 h 6367455"/>
                <a:gd name="connsiteX5860" fmla="*/ 2497081 w 6891715"/>
                <a:gd name="connsiteY5860" fmla="*/ 3209597 h 6367455"/>
                <a:gd name="connsiteX5861" fmla="*/ 2510479 w 6891715"/>
                <a:gd name="connsiteY5861" fmla="*/ 3195626 h 6367455"/>
                <a:gd name="connsiteX5862" fmla="*/ 2524515 w 6891715"/>
                <a:gd name="connsiteY5862" fmla="*/ 3189277 h 6367455"/>
                <a:gd name="connsiteX5863" fmla="*/ 2530895 w 6891715"/>
                <a:gd name="connsiteY5863" fmla="*/ 3199754 h 6367455"/>
                <a:gd name="connsiteX5864" fmla="*/ 2531214 w 6891715"/>
                <a:gd name="connsiteY5864" fmla="*/ 3216582 h 6367455"/>
                <a:gd name="connsiteX5865" fmla="*/ 2549397 w 6891715"/>
                <a:gd name="connsiteY5865" fmla="*/ 3227059 h 6367455"/>
                <a:gd name="connsiteX5866" fmla="*/ 2554182 w 6891715"/>
                <a:gd name="connsiteY5866" fmla="*/ 3207056 h 6367455"/>
                <a:gd name="connsiteX5867" fmla="*/ 2545569 w 6891715"/>
                <a:gd name="connsiteY5867" fmla="*/ 3199436 h 6367455"/>
                <a:gd name="connsiteX5868" fmla="*/ 2539189 w 6891715"/>
                <a:gd name="connsiteY5868" fmla="*/ 3199436 h 6367455"/>
                <a:gd name="connsiteX5869" fmla="*/ 2544612 w 6891715"/>
                <a:gd name="connsiteY5869" fmla="*/ 3188959 h 6367455"/>
                <a:gd name="connsiteX5870" fmla="*/ 2540465 w 6891715"/>
                <a:gd name="connsiteY5870" fmla="*/ 3176577 h 6367455"/>
                <a:gd name="connsiteX5871" fmla="*/ 2545250 w 6891715"/>
                <a:gd name="connsiteY5871" fmla="*/ 3157527 h 6367455"/>
                <a:gd name="connsiteX5872" fmla="*/ 2561200 w 6891715"/>
                <a:gd name="connsiteY5872" fmla="*/ 3153082 h 6367455"/>
                <a:gd name="connsiteX5873" fmla="*/ 2580659 w 6891715"/>
                <a:gd name="connsiteY5873" fmla="*/ 3158162 h 6367455"/>
                <a:gd name="connsiteX5874" fmla="*/ 2591824 w 6891715"/>
                <a:gd name="connsiteY5874" fmla="*/ 3147684 h 6367455"/>
                <a:gd name="connsiteX5875" fmla="*/ 2614474 w 6891715"/>
                <a:gd name="connsiteY5875" fmla="*/ 3143239 h 6367455"/>
                <a:gd name="connsiteX5876" fmla="*/ 2634571 w 6891715"/>
                <a:gd name="connsiteY5876" fmla="*/ 3153399 h 6367455"/>
                <a:gd name="connsiteX5877" fmla="*/ 2636804 w 6891715"/>
                <a:gd name="connsiteY5877" fmla="*/ 3161972 h 6367455"/>
                <a:gd name="connsiteX5878" fmla="*/ 2637123 w 6891715"/>
                <a:gd name="connsiteY5878" fmla="*/ 3186102 h 6367455"/>
                <a:gd name="connsiteX5879" fmla="*/ 2642546 w 6891715"/>
                <a:gd name="connsiteY5879" fmla="*/ 3190229 h 6367455"/>
                <a:gd name="connsiteX5880" fmla="*/ 2643503 w 6891715"/>
                <a:gd name="connsiteY5880" fmla="*/ 3202929 h 6367455"/>
                <a:gd name="connsiteX5881" fmla="*/ 2633295 w 6891715"/>
                <a:gd name="connsiteY5881" fmla="*/ 3206421 h 6367455"/>
                <a:gd name="connsiteX5882" fmla="*/ 2625639 w 6891715"/>
                <a:gd name="connsiteY5882" fmla="*/ 3209597 h 6367455"/>
                <a:gd name="connsiteX5883" fmla="*/ 2625639 w 6891715"/>
                <a:gd name="connsiteY5883" fmla="*/ 3221027 h 6367455"/>
                <a:gd name="connsiteX5884" fmla="*/ 2643822 w 6891715"/>
                <a:gd name="connsiteY5884" fmla="*/ 3208326 h 6367455"/>
                <a:gd name="connsiteX5885" fmla="*/ 2646055 w 6891715"/>
                <a:gd name="connsiteY5885" fmla="*/ 3214359 h 6367455"/>
                <a:gd name="connsiteX5886" fmla="*/ 2637442 w 6891715"/>
                <a:gd name="connsiteY5886" fmla="*/ 3225154 h 6367455"/>
                <a:gd name="connsiteX5887" fmla="*/ 2633614 w 6891715"/>
                <a:gd name="connsiteY5887" fmla="*/ 3228329 h 6367455"/>
                <a:gd name="connsiteX5888" fmla="*/ 2630424 w 6891715"/>
                <a:gd name="connsiteY5888" fmla="*/ 3230870 h 6367455"/>
                <a:gd name="connsiteX5889" fmla="*/ 2627872 w 6891715"/>
                <a:gd name="connsiteY5889" fmla="*/ 3233410 h 6367455"/>
                <a:gd name="connsiteX5890" fmla="*/ 2626277 w 6891715"/>
                <a:gd name="connsiteY5890" fmla="*/ 3236584 h 6367455"/>
                <a:gd name="connsiteX5891" fmla="*/ 2625001 w 6891715"/>
                <a:gd name="connsiteY5891" fmla="*/ 3240712 h 6367455"/>
                <a:gd name="connsiteX5892" fmla="*/ 2624044 w 6891715"/>
                <a:gd name="connsiteY5892" fmla="*/ 3245157 h 6367455"/>
                <a:gd name="connsiteX5893" fmla="*/ 2634571 w 6891715"/>
                <a:gd name="connsiteY5893" fmla="*/ 3241029 h 6367455"/>
                <a:gd name="connsiteX5894" fmla="*/ 2644779 w 6891715"/>
                <a:gd name="connsiteY5894" fmla="*/ 3229282 h 6367455"/>
                <a:gd name="connsiteX5895" fmla="*/ 2660729 w 6891715"/>
                <a:gd name="connsiteY5895" fmla="*/ 3233410 h 6367455"/>
                <a:gd name="connsiteX5896" fmla="*/ 2673808 w 6891715"/>
                <a:gd name="connsiteY5896" fmla="*/ 3229917 h 6367455"/>
                <a:gd name="connsiteX5897" fmla="*/ 2689758 w 6891715"/>
                <a:gd name="connsiteY5897" fmla="*/ 3226742 h 6367455"/>
                <a:gd name="connsiteX5898" fmla="*/ 2703475 w 6891715"/>
                <a:gd name="connsiteY5898" fmla="*/ 3244522 h 6367455"/>
                <a:gd name="connsiteX5899" fmla="*/ 2699647 w 6891715"/>
                <a:gd name="connsiteY5899" fmla="*/ 3276273 h 6367455"/>
                <a:gd name="connsiteX5900" fmla="*/ 2684654 w 6891715"/>
                <a:gd name="connsiteY5900" fmla="*/ 3287068 h 6367455"/>
                <a:gd name="connsiteX5901" fmla="*/ 2683059 w 6891715"/>
                <a:gd name="connsiteY5901" fmla="*/ 3296592 h 6367455"/>
                <a:gd name="connsiteX5902" fmla="*/ 2678593 w 6891715"/>
                <a:gd name="connsiteY5902" fmla="*/ 3295322 h 6367455"/>
                <a:gd name="connsiteX5903" fmla="*/ 2677317 w 6891715"/>
                <a:gd name="connsiteY5903" fmla="*/ 3280400 h 6367455"/>
                <a:gd name="connsiteX5904" fmla="*/ 2665514 w 6891715"/>
                <a:gd name="connsiteY5904" fmla="*/ 3281669 h 6367455"/>
                <a:gd name="connsiteX5905" fmla="*/ 2650840 w 6891715"/>
                <a:gd name="connsiteY5905" fmla="*/ 3297862 h 6367455"/>
                <a:gd name="connsiteX5906" fmla="*/ 2653711 w 6891715"/>
                <a:gd name="connsiteY5906" fmla="*/ 3273415 h 6367455"/>
                <a:gd name="connsiteX5907" fmla="*/ 2643184 w 6891715"/>
                <a:gd name="connsiteY5907" fmla="*/ 3281035 h 6367455"/>
                <a:gd name="connsiteX5908" fmla="*/ 2637123 w 6891715"/>
                <a:gd name="connsiteY5908" fmla="*/ 3292465 h 6367455"/>
                <a:gd name="connsiteX5909" fmla="*/ 2631700 w 6891715"/>
                <a:gd name="connsiteY5909" fmla="*/ 3308340 h 6367455"/>
                <a:gd name="connsiteX5910" fmla="*/ 2642546 w 6891715"/>
                <a:gd name="connsiteY5910" fmla="*/ 3317547 h 6367455"/>
                <a:gd name="connsiteX5911" fmla="*/ 2641589 w 6891715"/>
                <a:gd name="connsiteY5911" fmla="*/ 3329295 h 6367455"/>
                <a:gd name="connsiteX5912" fmla="*/ 2633295 w 6891715"/>
                <a:gd name="connsiteY5912" fmla="*/ 3341995 h 6367455"/>
                <a:gd name="connsiteX5913" fmla="*/ 2611922 w 6891715"/>
                <a:gd name="connsiteY5913" fmla="*/ 3326437 h 6367455"/>
                <a:gd name="connsiteX5914" fmla="*/ 2610646 w 6891715"/>
                <a:gd name="connsiteY5914" fmla="*/ 3332788 h 6367455"/>
                <a:gd name="connsiteX5915" fmla="*/ 2600118 w 6891715"/>
                <a:gd name="connsiteY5915" fmla="*/ 3338185 h 6367455"/>
                <a:gd name="connsiteX5916" fmla="*/ 2613836 w 6891715"/>
                <a:gd name="connsiteY5916" fmla="*/ 3345487 h 6367455"/>
                <a:gd name="connsiteX5917" fmla="*/ 2623406 w 6891715"/>
                <a:gd name="connsiteY5917" fmla="*/ 3351521 h 6367455"/>
                <a:gd name="connsiteX5918" fmla="*/ 2619578 w 6891715"/>
                <a:gd name="connsiteY5918" fmla="*/ 3361362 h 6367455"/>
                <a:gd name="connsiteX5919" fmla="*/ 2601394 w 6891715"/>
                <a:gd name="connsiteY5919" fmla="*/ 3364538 h 6367455"/>
                <a:gd name="connsiteX5920" fmla="*/ 2589910 w 6891715"/>
                <a:gd name="connsiteY5920" fmla="*/ 3350885 h 6367455"/>
                <a:gd name="connsiteX5921" fmla="*/ 2585444 w 6891715"/>
                <a:gd name="connsiteY5921" fmla="*/ 3365808 h 6367455"/>
                <a:gd name="connsiteX5922" fmla="*/ 2574917 w 6891715"/>
                <a:gd name="connsiteY5922" fmla="*/ 3368983 h 6367455"/>
                <a:gd name="connsiteX5923" fmla="*/ 2595014 w 6891715"/>
                <a:gd name="connsiteY5923" fmla="*/ 3377237 h 6367455"/>
                <a:gd name="connsiteX5924" fmla="*/ 2582573 w 6891715"/>
                <a:gd name="connsiteY5924" fmla="*/ 3389937 h 6367455"/>
                <a:gd name="connsiteX5925" fmla="*/ 2569813 w 6891715"/>
                <a:gd name="connsiteY5925" fmla="*/ 3402954 h 6367455"/>
                <a:gd name="connsiteX5926" fmla="*/ 2585763 w 6891715"/>
                <a:gd name="connsiteY5926" fmla="*/ 3402637 h 6367455"/>
                <a:gd name="connsiteX5927" fmla="*/ 2588953 w 6891715"/>
                <a:gd name="connsiteY5927" fmla="*/ 3413114 h 6367455"/>
                <a:gd name="connsiteX5928" fmla="*/ 2577788 w 6891715"/>
                <a:gd name="connsiteY5928" fmla="*/ 3423909 h 6367455"/>
                <a:gd name="connsiteX5929" fmla="*/ 2575874 w 6891715"/>
                <a:gd name="connsiteY5929" fmla="*/ 3453119 h 6367455"/>
                <a:gd name="connsiteX5930" fmla="*/ 2562157 w 6891715"/>
                <a:gd name="connsiteY5930" fmla="*/ 3465819 h 6367455"/>
                <a:gd name="connsiteX5931" fmla="*/ 2563114 w 6891715"/>
                <a:gd name="connsiteY5931" fmla="*/ 3482964 h 6367455"/>
                <a:gd name="connsiteX5932" fmla="*/ 2585444 w 6891715"/>
                <a:gd name="connsiteY5932" fmla="*/ 3482964 h 6367455"/>
                <a:gd name="connsiteX5933" fmla="*/ 2587996 w 6891715"/>
                <a:gd name="connsiteY5933" fmla="*/ 3499474 h 6367455"/>
                <a:gd name="connsiteX5934" fmla="*/ 2580659 w 6891715"/>
                <a:gd name="connsiteY5934" fmla="*/ 3508999 h 6367455"/>
                <a:gd name="connsiteX5935" fmla="*/ 2566623 w 6891715"/>
                <a:gd name="connsiteY5935" fmla="*/ 3502967 h 6367455"/>
                <a:gd name="connsiteX5936" fmla="*/ 2560243 w 6891715"/>
                <a:gd name="connsiteY5936" fmla="*/ 3513762 h 6367455"/>
                <a:gd name="connsiteX5937" fmla="*/ 2567491 w 6891715"/>
                <a:gd name="connsiteY5937" fmla="*/ 3516467 h 6367455"/>
                <a:gd name="connsiteX5938" fmla="*/ 2568100 w 6891715"/>
                <a:gd name="connsiteY5938" fmla="*/ 3516283 h 6367455"/>
                <a:gd name="connsiteX5939" fmla="*/ 2562070 w 6891715"/>
                <a:gd name="connsiteY5939" fmla="*/ 3526755 h 6367455"/>
                <a:gd name="connsiteX5940" fmla="*/ 2582699 w 6891715"/>
                <a:gd name="connsiteY5940" fmla="*/ 3515014 h 6367455"/>
                <a:gd name="connsiteX5941" fmla="*/ 2599838 w 6891715"/>
                <a:gd name="connsiteY5941" fmla="*/ 3521043 h 6367455"/>
                <a:gd name="connsiteX5942" fmla="*/ 2608407 w 6891715"/>
                <a:gd name="connsiteY5942" fmla="*/ 3520091 h 6367455"/>
                <a:gd name="connsiteX5943" fmla="*/ 2614755 w 6891715"/>
                <a:gd name="connsiteY5943" fmla="*/ 3530563 h 6367455"/>
                <a:gd name="connsiteX5944" fmla="*/ 2615707 w 6891715"/>
                <a:gd name="connsiteY5944" fmla="*/ 3540083 h 6367455"/>
                <a:gd name="connsiteX5945" fmla="*/ 2613803 w 6891715"/>
                <a:gd name="connsiteY5945" fmla="*/ 3551507 h 6367455"/>
                <a:gd name="connsiteX5946" fmla="*/ 2601108 w 6891715"/>
                <a:gd name="connsiteY5946" fmla="*/ 3567373 h 6367455"/>
                <a:gd name="connsiteX5947" fmla="*/ 2625546 w 6891715"/>
                <a:gd name="connsiteY5947" fmla="*/ 3572768 h 6367455"/>
                <a:gd name="connsiteX5948" fmla="*/ 2632211 w 6891715"/>
                <a:gd name="connsiteY5948" fmla="*/ 3589268 h 6367455"/>
                <a:gd name="connsiteX5949" fmla="*/ 2641415 w 6891715"/>
                <a:gd name="connsiteY5949" fmla="*/ 3572450 h 6367455"/>
                <a:gd name="connsiteX5950" fmla="*/ 2656332 w 6891715"/>
                <a:gd name="connsiteY5950" fmla="*/ 3581970 h 6367455"/>
                <a:gd name="connsiteX5951" fmla="*/ 2676645 w 6891715"/>
                <a:gd name="connsiteY5951" fmla="*/ 3598471 h 6367455"/>
                <a:gd name="connsiteX5952" fmla="*/ 2687118 w 6891715"/>
                <a:gd name="connsiteY5952" fmla="*/ 3589903 h 6367455"/>
                <a:gd name="connsiteX5953" fmla="*/ 2716952 w 6891715"/>
                <a:gd name="connsiteY5953" fmla="*/ 3583239 h 6367455"/>
                <a:gd name="connsiteX5954" fmla="*/ 2718857 w 6891715"/>
                <a:gd name="connsiteY5954" fmla="*/ 3591807 h 6367455"/>
                <a:gd name="connsiteX5955" fmla="*/ 2705527 w 6891715"/>
                <a:gd name="connsiteY5955" fmla="*/ 3618462 h 6367455"/>
                <a:gd name="connsiteX5956" fmla="*/ 2698227 w 6891715"/>
                <a:gd name="connsiteY5956" fmla="*/ 3624809 h 6367455"/>
                <a:gd name="connsiteX5957" fmla="*/ 2683310 w 6891715"/>
                <a:gd name="connsiteY5957" fmla="*/ 3633059 h 6367455"/>
                <a:gd name="connsiteX5958" fmla="*/ 2687753 w 6891715"/>
                <a:gd name="connsiteY5958" fmla="*/ 3662571 h 6367455"/>
                <a:gd name="connsiteX5959" fmla="*/ 2695370 w 6891715"/>
                <a:gd name="connsiteY5959" fmla="*/ 3664792 h 6367455"/>
                <a:gd name="connsiteX5960" fmla="*/ 2708066 w 6891715"/>
                <a:gd name="connsiteY5960" fmla="*/ 3651782 h 6367455"/>
                <a:gd name="connsiteX5961" fmla="*/ 2732187 w 6891715"/>
                <a:gd name="connsiteY5961" fmla="*/ 3647339 h 6367455"/>
                <a:gd name="connsiteX5962" fmla="*/ 2758530 w 6891715"/>
                <a:gd name="connsiteY5962" fmla="*/ 3660032 h 6367455"/>
                <a:gd name="connsiteX5963" fmla="*/ 2754404 w 6891715"/>
                <a:gd name="connsiteY5963" fmla="*/ 3641945 h 6367455"/>
                <a:gd name="connsiteX5964" fmla="*/ 2768051 w 6891715"/>
                <a:gd name="connsiteY5964" fmla="*/ 3643214 h 6367455"/>
                <a:gd name="connsiteX5965" fmla="*/ 2768686 w 6891715"/>
                <a:gd name="connsiteY5965" fmla="*/ 3631473 h 6367455"/>
                <a:gd name="connsiteX5966" fmla="*/ 2805820 w 6891715"/>
                <a:gd name="connsiteY5966" fmla="*/ 3609895 h 6367455"/>
                <a:gd name="connsiteX5967" fmla="*/ 2817563 w 6891715"/>
                <a:gd name="connsiteY5967" fmla="*/ 3614020 h 6367455"/>
                <a:gd name="connsiteX5968" fmla="*/ 2814389 w 6891715"/>
                <a:gd name="connsiteY5968" fmla="*/ 3622588 h 6367455"/>
                <a:gd name="connsiteX5969" fmla="*/ 2828989 w 6891715"/>
                <a:gd name="connsiteY5969" fmla="*/ 3614020 h 6367455"/>
                <a:gd name="connsiteX5970" fmla="*/ 2832162 w 6891715"/>
                <a:gd name="connsiteY5970" fmla="*/ 3598154 h 6367455"/>
                <a:gd name="connsiteX5971" fmla="*/ 2850888 w 6891715"/>
                <a:gd name="connsiteY5971" fmla="*/ 3576893 h 6367455"/>
                <a:gd name="connsiteX5972" fmla="*/ 2881674 w 6891715"/>
                <a:gd name="connsiteY5972" fmla="*/ 3576575 h 6367455"/>
                <a:gd name="connsiteX5973" fmla="*/ 2881674 w 6891715"/>
                <a:gd name="connsiteY5973" fmla="*/ 3581970 h 6367455"/>
                <a:gd name="connsiteX5974" fmla="*/ 2859457 w 6891715"/>
                <a:gd name="connsiteY5974" fmla="*/ 3581335 h 6367455"/>
                <a:gd name="connsiteX5975" fmla="*/ 2855331 w 6891715"/>
                <a:gd name="connsiteY5975" fmla="*/ 3595615 h 6367455"/>
                <a:gd name="connsiteX5976" fmla="*/ 2845810 w 6891715"/>
                <a:gd name="connsiteY5976" fmla="*/ 3601010 h 6367455"/>
                <a:gd name="connsiteX5977" fmla="*/ 2847079 w 6891715"/>
                <a:gd name="connsiteY5977" fmla="*/ 3608308 h 6367455"/>
                <a:gd name="connsiteX5978" fmla="*/ 2854379 w 6891715"/>
                <a:gd name="connsiteY5978" fmla="*/ 3613703 h 6367455"/>
                <a:gd name="connsiteX5979" fmla="*/ 2871518 w 6891715"/>
                <a:gd name="connsiteY5979" fmla="*/ 3593711 h 6367455"/>
                <a:gd name="connsiteX5980" fmla="*/ 2890243 w 6891715"/>
                <a:gd name="connsiteY5980" fmla="*/ 3590538 h 6367455"/>
                <a:gd name="connsiteX5981" fmla="*/ 2893417 w 6891715"/>
                <a:gd name="connsiteY5981" fmla="*/ 3582922 h 6367455"/>
                <a:gd name="connsiteX5982" fmla="*/ 2899765 w 6891715"/>
                <a:gd name="connsiteY5982" fmla="*/ 3580383 h 6367455"/>
                <a:gd name="connsiteX5983" fmla="*/ 2913412 w 6891715"/>
                <a:gd name="connsiteY5983" fmla="*/ 3595298 h 6367455"/>
                <a:gd name="connsiteX5984" fmla="*/ 2926425 w 6891715"/>
                <a:gd name="connsiteY5984" fmla="*/ 3613068 h 6367455"/>
                <a:gd name="connsiteX5985" fmla="*/ 2931821 w 6891715"/>
                <a:gd name="connsiteY5985" fmla="*/ 3619414 h 6367455"/>
                <a:gd name="connsiteX5986" fmla="*/ 2941342 w 6891715"/>
                <a:gd name="connsiteY5986" fmla="*/ 3618462 h 6367455"/>
                <a:gd name="connsiteX5987" fmla="*/ 2949911 w 6891715"/>
                <a:gd name="connsiteY5987" fmla="*/ 3630838 h 6367455"/>
                <a:gd name="connsiteX5988" fmla="*/ 2953085 w 6891715"/>
                <a:gd name="connsiteY5988" fmla="*/ 3623222 h 6367455"/>
                <a:gd name="connsiteX5989" fmla="*/ 2964828 w 6891715"/>
                <a:gd name="connsiteY5989" fmla="*/ 3624492 h 6367455"/>
                <a:gd name="connsiteX5990" fmla="*/ 2968954 w 6891715"/>
                <a:gd name="connsiteY5990" fmla="*/ 3637185 h 6367455"/>
                <a:gd name="connsiteX5991" fmla="*/ 2976572 w 6891715"/>
                <a:gd name="connsiteY5991" fmla="*/ 3640041 h 6367455"/>
                <a:gd name="connsiteX5992" fmla="*/ 2969907 w 6891715"/>
                <a:gd name="connsiteY5992" fmla="*/ 3643214 h 6367455"/>
                <a:gd name="connsiteX5993" fmla="*/ 2980698 w 6891715"/>
                <a:gd name="connsiteY5993" fmla="*/ 3654638 h 6367455"/>
                <a:gd name="connsiteX5994" fmla="*/ 2976572 w 6891715"/>
                <a:gd name="connsiteY5994" fmla="*/ 3663205 h 6367455"/>
                <a:gd name="connsiteX5995" fmla="*/ 2967368 w 6891715"/>
                <a:gd name="connsiteY5995" fmla="*/ 3668600 h 6367455"/>
                <a:gd name="connsiteX5996" fmla="*/ 2996884 w 6891715"/>
                <a:gd name="connsiteY5996" fmla="*/ 3682880 h 6367455"/>
                <a:gd name="connsiteX5997" fmla="*/ 3010849 w 6891715"/>
                <a:gd name="connsiteY5997" fmla="*/ 3681928 h 6367455"/>
                <a:gd name="connsiteX5998" fmla="*/ 3020370 w 6891715"/>
                <a:gd name="connsiteY5998" fmla="*/ 3682562 h 6367455"/>
                <a:gd name="connsiteX5999" fmla="*/ 3025449 w 6891715"/>
                <a:gd name="connsiteY5999" fmla="*/ 3695255 h 6367455"/>
                <a:gd name="connsiteX6000" fmla="*/ 3034018 w 6891715"/>
                <a:gd name="connsiteY6000" fmla="*/ 3687957 h 6367455"/>
                <a:gd name="connsiteX6001" fmla="*/ 3042587 w 6891715"/>
                <a:gd name="connsiteY6001" fmla="*/ 3696525 h 6367455"/>
                <a:gd name="connsiteX6002" fmla="*/ 3047983 w 6891715"/>
                <a:gd name="connsiteY6002" fmla="*/ 3697477 h 6367455"/>
                <a:gd name="connsiteX6003" fmla="*/ 3048253 w 6891715"/>
                <a:gd name="connsiteY6003" fmla="*/ 3697418 h 6367455"/>
                <a:gd name="connsiteX6004" fmla="*/ 3053010 w 6891715"/>
                <a:gd name="connsiteY6004" fmla="*/ 3686615 h 6367455"/>
                <a:gd name="connsiteX6005" fmla="*/ 3058403 w 6891715"/>
                <a:gd name="connsiteY6005" fmla="*/ 3678990 h 6367455"/>
                <a:gd name="connsiteX6006" fmla="*/ 3051107 w 6891715"/>
                <a:gd name="connsiteY6006" fmla="*/ 3676130 h 6367455"/>
                <a:gd name="connsiteX6007" fmla="*/ 3044446 w 6891715"/>
                <a:gd name="connsiteY6007" fmla="*/ 3662468 h 6367455"/>
                <a:gd name="connsiteX6008" fmla="*/ 3053010 w 6891715"/>
                <a:gd name="connsiteY6008" fmla="*/ 3651665 h 6367455"/>
                <a:gd name="connsiteX6009" fmla="*/ 3065698 w 6891715"/>
                <a:gd name="connsiteY6009" fmla="*/ 3656113 h 6367455"/>
                <a:gd name="connsiteX6010" fmla="*/ 3076165 w 6891715"/>
                <a:gd name="connsiteY6010" fmla="*/ 3645310 h 6367455"/>
                <a:gd name="connsiteX6011" fmla="*/ 3086632 w 6891715"/>
                <a:gd name="connsiteY6011" fmla="*/ 3630695 h 6367455"/>
                <a:gd name="connsiteX6012" fmla="*/ 3141504 w 6891715"/>
                <a:gd name="connsiteY6012" fmla="*/ 3610996 h 6367455"/>
                <a:gd name="connsiteX6013" fmla="*/ 3188765 w 6891715"/>
                <a:gd name="connsiteY6013" fmla="*/ 3602099 h 6367455"/>
                <a:gd name="connsiteX6014" fmla="*/ 3213822 w 6891715"/>
                <a:gd name="connsiteY6014" fmla="*/ 3577316 h 6367455"/>
                <a:gd name="connsiteX6015" fmla="*/ 3238880 w 6891715"/>
                <a:gd name="connsiteY6015" fmla="*/ 3549991 h 6367455"/>
                <a:gd name="connsiteX6016" fmla="*/ 3272818 w 6891715"/>
                <a:gd name="connsiteY6016" fmla="*/ 3544590 h 6367455"/>
                <a:gd name="connsiteX6017" fmla="*/ 3302317 w 6891715"/>
                <a:gd name="connsiteY6017" fmla="*/ 3522031 h 6367455"/>
                <a:gd name="connsiteX6018" fmla="*/ 3339110 w 6891715"/>
                <a:gd name="connsiteY6018" fmla="*/ 3514088 h 6367455"/>
                <a:gd name="connsiteX6019" fmla="*/ 3386687 w 6891715"/>
                <a:gd name="connsiteY6019" fmla="*/ 3502014 h 6367455"/>
                <a:gd name="connsiteX6020" fmla="*/ 3430776 w 6891715"/>
                <a:gd name="connsiteY6020" fmla="*/ 3504873 h 6367455"/>
                <a:gd name="connsiteX6021" fmla="*/ 3456785 w 6891715"/>
                <a:gd name="connsiteY6021" fmla="*/ 3522666 h 6367455"/>
                <a:gd name="connsiteX6022" fmla="*/ 3463129 w 6891715"/>
                <a:gd name="connsiteY6022" fmla="*/ 3542683 h 6367455"/>
                <a:gd name="connsiteX6023" fmla="*/ 3461860 w 6891715"/>
                <a:gd name="connsiteY6023" fmla="*/ 3548085 h 6367455"/>
                <a:gd name="connsiteX6024" fmla="*/ 3456785 w 6891715"/>
                <a:gd name="connsiteY6024" fmla="*/ 3538553 h 6367455"/>
                <a:gd name="connsiteX6025" fmla="*/ 3446001 w 6891715"/>
                <a:gd name="connsiteY6025" fmla="*/ 3522031 h 6367455"/>
                <a:gd name="connsiteX6026" fmla="*/ 3437754 w 6891715"/>
                <a:gd name="connsiteY6026" fmla="*/ 3516629 h 6367455"/>
                <a:gd name="connsiteX6027" fmla="*/ 3427921 w 6891715"/>
                <a:gd name="connsiteY6027" fmla="*/ 3526161 h 6367455"/>
                <a:gd name="connsiteX6028" fmla="*/ 3431093 w 6891715"/>
                <a:gd name="connsiteY6028" fmla="*/ 3542048 h 6367455"/>
                <a:gd name="connsiteX6029" fmla="*/ 3434899 w 6891715"/>
                <a:gd name="connsiteY6029" fmla="*/ 3563971 h 6367455"/>
                <a:gd name="connsiteX6030" fmla="*/ 3458054 w 6891715"/>
                <a:gd name="connsiteY6030" fmla="*/ 3574139 h 6367455"/>
                <a:gd name="connsiteX6031" fmla="*/ 3465666 w 6891715"/>
                <a:gd name="connsiteY6031" fmla="*/ 3582718 h 6367455"/>
                <a:gd name="connsiteX6032" fmla="*/ 3486600 w 6891715"/>
                <a:gd name="connsiteY6032" fmla="*/ 3581447 h 6367455"/>
                <a:gd name="connsiteX6033" fmla="*/ 3509120 w 6891715"/>
                <a:gd name="connsiteY6033" fmla="*/ 3573821 h 6367455"/>
                <a:gd name="connsiteX6034" fmla="*/ 3545596 w 6891715"/>
                <a:gd name="connsiteY6034" fmla="*/ 3546178 h 6367455"/>
                <a:gd name="connsiteX6035" fmla="*/ 3551623 w 6891715"/>
                <a:gd name="connsiteY6035" fmla="*/ 3527115 h 6367455"/>
                <a:gd name="connsiteX6036" fmla="*/ 3556063 w 6891715"/>
                <a:gd name="connsiteY6036" fmla="*/ 3529339 h 6367455"/>
                <a:gd name="connsiteX6037" fmla="*/ 3553843 w 6891715"/>
                <a:gd name="connsiteY6037" fmla="*/ 3545861 h 6367455"/>
                <a:gd name="connsiteX6038" fmla="*/ 3537350 w 6891715"/>
                <a:gd name="connsiteY6038" fmla="*/ 3563018 h 6367455"/>
                <a:gd name="connsiteX6039" fmla="*/ 3512292 w 6891715"/>
                <a:gd name="connsiteY6039" fmla="*/ 3580176 h 6367455"/>
                <a:gd name="connsiteX6040" fmla="*/ 3500556 w 6891715"/>
                <a:gd name="connsiteY6040" fmla="*/ 3581447 h 6367455"/>
                <a:gd name="connsiteX6041" fmla="*/ 3506900 w 6891715"/>
                <a:gd name="connsiteY6041" fmla="*/ 3602099 h 6367455"/>
                <a:gd name="connsiteX6042" fmla="*/ 3515464 w 6891715"/>
                <a:gd name="connsiteY6042" fmla="*/ 3595744 h 6367455"/>
                <a:gd name="connsiteX6043" fmla="*/ 3533226 w 6891715"/>
                <a:gd name="connsiteY6043" fmla="*/ 3583035 h 6367455"/>
                <a:gd name="connsiteX6044" fmla="*/ 3547817 w 6891715"/>
                <a:gd name="connsiteY6044" fmla="*/ 3570008 h 6367455"/>
                <a:gd name="connsiteX6045" fmla="*/ 3548486 w 6891715"/>
                <a:gd name="connsiteY6045" fmla="*/ 3570035 h 6367455"/>
                <a:gd name="connsiteX6046" fmla="*/ 3560714 w 6891715"/>
                <a:gd name="connsiteY6046" fmla="*/ 3555040 h 6367455"/>
                <a:gd name="connsiteX6047" fmla="*/ 3566741 w 6891715"/>
                <a:gd name="connsiteY6047" fmla="*/ 3539165 h 6367455"/>
                <a:gd name="connsiteX6048" fmla="*/ 3585771 w 6891715"/>
                <a:gd name="connsiteY6048" fmla="*/ 3539165 h 6367455"/>
                <a:gd name="connsiteX6049" fmla="*/ 3609241 w 6891715"/>
                <a:gd name="connsiteY6049" fmla="*/ 3538847 h 6367455"/>
                <a:gd name="connsiteX6050" fmla="*/ 3606704 w 6891715"/>
                <a:gd name="connsiteY6050" fmla="*/ 3518845 h 6367455"/>
                <a:gd name="connsiteX6051" fmla="*/ 3596555 w 6891715"/>
                <a:gd name="connsiteY6051" fmla="*/ 3527417 h 6367455"/>
                <a:gd name="connsiteX6052" fmla="*/ 3585771 w 6891715"/>
                <a:gd name="connsiteY6052" fmla="*/ 3521067 h 6367455"/>
                <a:gd name="connsiteX6053" fmla="*/ 3578159 w 6891715"/>
                <a:gd name="connsiteY6053" fmla="*/ 3514717 h 6367455"/>
                <a:gd name="connsiteX6054" fmla="*/ 3562617 w 6891715"/>
                <a:gd name="connsiteY6054" fmla="*/ 3528370 h 6367455"/>
                <a:gd name="connsiteX6055" fmla="*/ 3556274 w 6891715"/>
                <a:gd name="connsiteY6055" fmla="*/ 3522655 h 6367455"/>
                <a:gd name="connsiteX6056" fmla="*/ 3566424 w 6891715"/>
                <a:gd name="connsiteY6056" fmla="*/ 3510907 h 6367455"/>
                <a:gd name="connsiteX6057" fmla="*/ 3567375 w 6891715"/>
                <a:gd name="connsiteY6057" fmla="*/ 3495032 h 6367455"/>
                <a:gd name="connsiteX6058" fmla="*/ 3567375 w 6891715"/>
                <a:gd name="connsiteY6058" fmla="*/ 3487412 h 6367455"/>
                <a:gd name="connsiteX6059" fmla="*/ 3575939 w 6891715"/>
                <a:gd name="connsiteY6059" fmla="*/ 3481062 h 6367455"/>
                <a:gd name="connsiteX6060" fmla="*/ 3586722 w 6891715"/>
                <a:gd name="connsiteY6060" fmla="*/ 3486460 h 6367455"/>
                <a:gd name="connsiteX6061" fmla="*/ 3611779 w 6891715"/>
                <a:gd name="connsiteY6061" fmla="*/ 3480745 h 6367455"/>
                <a:gd name="connsiteX6062" fmla="*/ 3634932 w 6891715"/>
                <a:gd name="connsiteY6062" fmla="*/ 3463917 h 6367455"/>
                <a:gd name="connsiteX6063" fmla="*/ 3654914 w 6891715"/>
                <a:gd name="connsiteY6063" fmla="*/ 3438200 h 6367455"/>
                <a:gd name="connsiteX6064" fmla="*/ 3667283 w 6891715"/>
                <a:gd name="connsiteY6064" fmla="*/ 3406449 h 6367455"/>
                <a:gd name="connsiteX6065" fmla="*/ 3670138 w 6891715"/>
                <a:gd name="connsiteY6065" fmla="*/ 3375969 h 6367455"/>
                <a:gd name="connsiteX6066" fmla="*/ 3668869 w 6891715"/>
                <a:gd name="connsiteY6066" fmla="*/ 3359142 h 6367455"/>
                <a:gd name="connsiteX6067" fmla="*/ 3678384 w 6891715"/>
                <a:gd name="connsiteY6067" fmla="*/ 3375969 h 6367455"/>
                <a:gd name="connsiteX6068" fmla="*/ 3674578 w 6891715"/>
                <a:gd name="connsiteY6068" fmla="*/ 3399147 h 6367455"/>
                <a:gd name="connsiteX6069" fmla="*/ 3669186 w 6891715"/>
                <a:gd name="connsiteY6069" fmla="*/ 3428675 h 6367455"/>
                <a:gd name="connsiteX6070" fmla="*/ 3653645 w 6891715"/>
                <a:gd name="connsiteY6070" fmla="*/ 3454392 h 6367455"/>
                <a:gd name="connsiteX6071" fmla="*/ 3630809 w 6891715"/>
                <a:gd name="connsiteY6071" fmla="*/ 3477570 h 6367455"/>
                <a:gd name="connsiteX6072" fmla="*/ 3645716 w 6891715"/>
                <a:gd name="connsiteY6072" fmla="*/ 3486777 h 6367455"/>
                <a:gd name="connsiteX6073" fmla="*/ 3655231 w 6891715"/>
                <a:gd name="connsiteY6073" fmla="*/ 3484555 h 6367455"/>
                <a:gd name="connsiteX6074" fmla="*/ 3666966 w 6891715"/>
                <a:gd name="connsiteY6074" fmla="*/ 3492810 h 6367455"/>
                <a:gd name="connsiteX6075" fmla="*/ 3674261 w 6891715"/>
                <a:gd name="connsiteY6075" fmla="*/ 3493762 h 6367455"/>
                <a:gd name="connsiteX6076" fmla="*/ 3685996 w 6891715"/>
                <a:gd name="connsiteY6076" fmla="*/ 3483285 h 6367455"/>
                <a:gd name="connsiteX6077" fmla="*/ 3685679 w 6891715"/>
                <a:gd name="connsiteY6077" fmla="*/ 3440105 h 6367455"/>
                <a:gd name="connsiteX6078" fmla="*/ 3704392 w 6891715"/>
                <a:gd name="connsiteY6078" fmla="*/ 3434707 h 6367455"/>
                <a:gd name="connsiteX6079" fmla="*/ 3704870 w 6891715"/>
                <a:gd name="connsiteY6079" fmla="*/ 3434453 h 6367455"/>
                <a:gd name="connsiteX6080" fmla="*/ 3687725 w 6891715"/>
                <a:gd name="connsiteY6080" fmla="*/ 3417674 h 6367455"/>
                <a:gd name="connsiteX6081" fmla="*/ 3695980 w 6891715"/>
                <a:gd name="connsiteY6081" fmla="*/ 3386333 h 6367455"/>
                <a:gd name="connsiteX6082" fmla="*/ 3693757 w 6891715"/>
                <a:gd name="connsiteY6082" fmla="*/ 3363862 h 6367455"/>
                <a:gd name="connsiteX6083" fmla="*/ 3677565 w 6891715"/>
                <a:gd name="connsiteY6083" fmla="*/ 3340116 h 6367455"/>
                <a:gd name="connsiteX6084" fmla="*/ 3675025 w 6891715"/>
                <a:gd name="connsiteY6084" fmla="*/ 3289461 h 6367455"/>
                <a:gd name="connsiteX6085" fmla="*/ 3674090 w 6891715"/>
                <a:gd name="connsiteY6085" fmla="*/ 3289477 h 6367455"/>
                <a:gd name="connsiteX6086" fmla="*/ 3655659 w 6891715"/>
                <a:gd name="connsiteY6086" fmla="*/ 3250015 h 6367455"/>
                <a:gd name="connsiteX6087" fmla="*/ 3654388 w 6891715"/>
                <a:gd name="connsiteY6087" fmla="*/ 3204505 h 6367455"/>
                <a:gd name="connsiteX6088" fmla="*/ 3668688 w 6891715"/>
                <a:gd name="connsiteY6088" fmla="*/ 3170454 h 6367455"/>
                <a:gd name="connsiteX6089" fmla="*/ 3696652 w 6891715"/>
                <a:gd name="connsiteY6089" fmla="*/ 3126857 h 6367455"/>
                <a:gd name="connsiteX6090" fmla="*/ 3697606 w 6891715"/>
                <a:gd name="connsiteY6090" fmla="*/ 3085805 h 6367455"/>
                <a:gd name="connsiteX6091" fmla="*/ 3709046 w 6891715"/>
                <a:gd name="connsiteY6091" fmla="*/ 3063529 h 6367455"/>
                <a:gd name="connsiteX6092" fmla="*/ 3745590 w 6891715"/>
                <a:gd name="connsiteY6092" fmla="*/ 3029479 h 6367455"/>
                <a:gd name="connsiteX6093" fmla="*/ 3771013 w 6891715"/>
                <a:gd name="connsiteY6093" fmla="*/ 3028842 h 6367455"/>
                <a:gd name="connsiteX6094" fmla="*/ 3796753 w 6891715"/>
                <a:gd name="connsiteY6094" fmla="*/ 3017386 h 6367455"/>
                <a:gd name="connsiteX6095" fmla="*/ 3810100 w 6891715"/>
                <a:gd name="connsiteY6095" fmla="*/ 3007203 h 6367455"/>
                <a:gd name="connsiteX6096" fmla="*/ 3815502 w 6891715"/>
                <a:gd name="connsiteY6096" fmla="*/ 3012612 h 6367455"/>
                <a:gd name="connsiteX6097" fmla="*/ 3816773 w 6891715"/>
                <a:gd name="connsiteY6097" fmla="*/ 3032979 h 6367455"/>
                <a:gd name="connsiteX6098" fmla="*/ 3826307 w 6891715"/>
                <a:gd name="connsiteY6098" fmla="*/ 3045390 h 6367455"/>
                <a:gd name="connsiteX6099" fmla="*/ 3859673 w 6891715"/>
                <a:gd name="connsiteY6099" fmla="*/ 3073712 h 6367455"/>
                <a:gd name="connsiteX6100" fmla="*/ 3854271 w 6891715"/>
                <a:gd name="connsiteY6100" fmla="*/ 3098216 h 6367455"/>
                <a:gd name="connsiteX6101" fmla="*/ 3863805 w 6891715"/>
                <a:gd name="connsiteY6101" fmla="*/ 3104262 h 6367455"/>
                <a:gd name="connsiteX6102" fmla="*/ 3860627 w 6891715"/>
                <a:gd name="connsiteY6102" fmla="*/ 3083260 h 6367455"/>
                <a:gd name="connsiteX6103" fmla="*/ 3862851 w 6891715"/>
                <a:gd name="connsiteY6103" fmla="*/ 3077850 h 6367455"/>
                <a:gd name="connsiteX6104" fmla="*/ 3872385 w 6891715"/>
                <a:gd name="connsiteY6104" fmla="*/ 3090261 h 6367455"/>
                <a:gd name="connsiteX6105" fmla="*/ 3874609 w 6891715"/>
                <a:gd name="connsiteY6105" fmla="*/ 3098853 h 6367455"/>
                <a:gd name="connsiteX6106" fmla="*/ 3877787 w 6891715"/>
                <a:gd name="connsiteY6106" fmla="*/ 3109354 h 6367455"/>
                <a:gd name="connsiteX6107" fmla="*/ 3882236 w 6891715"/>
                <a:gd name="connsiteY6107" fmla="*/ 3117628 h 6367455"/>
                <a:gd name="connsiteX6108" fmla="*/ 3891769 w 6891715"/>
                <a:gd name="connsiteY6108" fmla="*/ 3131312 h 6367455"/>
                <a:gd name="connsiteX6109" fmla="*/ 3922594 w 6891715"/>
                <a:gd name="connsiteY6109" fmla="*/ 3142768 h 6367455"/>
                <a:gd name="connsiteX6110" fmla="*/ 3948969 w 6891715"/>
                <a:gd name="connsiteY6110" fmla="*/ 3135131 h 6367455"/>
                <a:gd name="connsiteX6111" fmla="*/ 3957232 w 6891715"/>
                <a:gd name="connsiteY6111" fmla="*/ 3136085 h 6367455"/>
                <a:gd name="connsiteX6112" fmla="*/ 3960410 w 6891715"/>
                <a:gd name="connsiteY6112" fmla="*/ 3122083 h 6367455"/>
                <a:gd name="connsiteX6113" fmla="*/ 3982654 w 6891715"/>
                <a:gd name="connsiteY6113" fmla="*/ 3104262 h 6367455"/>
                <a:gd name="connsiteX6114" fmla="*/ 3985832 w 6891715"/>
                <a:gd name="connsiteY6114" fmla="*/ 3076895 h 6367455"/>
                <a:gd name="connsiteX6115" fmla="*/ 3981383 w 6891715"/>
                <a:gd name="connsiteY6115" fmla="*/ 2976653 h 6367455"/>
                <a:gd name="connsiteX6116" fmla="*/ 3982501 w 6891715"/>
                <a:gd name="connsiteY6116" fmla="*/ 2975985 h 6367455"/>
                <a:gd name="connsiteX6117" fmla="*/ 3991573 w 6891715"/>
                <a:gd name="connsiteY6117" fmla="*/ 2935037 h 6367455"/>
                <a:gd name="connsiteX6118" fmla="*/ 3999828 w 6891715"/>
                <a:gd name="connsiteY6118" fmla="*/ 2921399 h 6367455"/>
                <a:gd name="connsiteX6119" fmla="*/ 4005225 w 6891715"/>
                <a:gd name="connsiteY6119" fmla="*/ 2901414 h 6367455"/>
                <a:gd name="connsiteX6120" fmla="*/ 3997605 w 6891715"/>
                <a:gd name="connsiteY6120" fmla="*/ 2889994 h 6367455"/>
                <a:gd name="connsiteX6121" fmla="*/ 3978555 w 6891715"/>
                <a:gd name="connsiteY6121" fmla="*/ 2901414 h 6367455"/>
                <a:gd name="connsiteX6122" fmla="*/ 3973475 w 6891715"/>
                <a:gd name="connsiteY6122" fmla="*/ 2914104 h 6367455"/>
                <a:gd name="connsiteX6123" fmla="*/ 3963950 w 6891715"/>
                <a:gd name="connsiteY6123" fmla="*/ 2918545 h 6367455"/>
                <a:gd name="connsiteX6124" fmla="*/ 3940455 w 6891715"/>
                <a:gd name="connsiteY6124" fmla="*/ 2894434 h 6367455"/>
                <a:gd name="connsiteX6125" fmla="*/ 3928073 w 6891715"/>
                <a:gd name="connsiteY6125" fmla="*/ 2902364 h 6367455"/>
                <a:gd name="connsiteX6126" fmla="*/ 3921723 w 6891715"/>
                <a:gd name="connsiteY6126" fmla="*/ 2899193 h 6367455"/>
                <a:gd name="connsiteX6127" fmla="*/ 3919500 w 6891715"/>
                <a:gd name="connsiteY6127" fmla="*/ 2896020 h 6367455"/>
                <a:gd name="connsiteX6128" fmla="*/ 3916960 w 6891715"/>
                <a:gd name="connsiteY6128" fmla="*/ 2868741 h 6367455"/>
                <a:gd name="connsiteX6129" fmla="*/ 3900133 w 6891715"/>
                <a:gd name="connsiteY6129" fmla="*/ 2852882 h 6367455"/>
                <a:gd name="connsiteX6130" fmla="*/ 3898545 w 6891715"/>
                <a:gd name="connsiteY6130" fmla="*/ 2845269 h 6367455"/>
                <a:gd name="connsiteX6131" fmla="*/ 3912515 w 6891715"/>
                <a:gd name="connsiteY6131" fmla="*/ 2834801 h 6367455"/>
                <a:gd name="connsiteX6132" fmla="*/ 3932518 w 6891715"/>
                <a:gd name="connsiteY6132" fmla="*/ 2828459 h 6367455"/>
                <a:gd name="connsiteX6133" fmla="*/ 3930295 w 6891715"/>
                <a:gd name="connsiteY6133" fmla="*/ 2824018 h 6367455"/>
                <a:gd name="connsiteX6134" fmla="*/ 3908070 w 6891715"/>
                <a:gd name="connsiteY6134" fmla="*/ 2817036 h 6367455"/>
                <a:gd name="connsiteX6135" fmla="*/ 3901403 w 6891715"/>
                <a:gd name="connsiteY6135" fmla="*/ 2808469 h 6367455"/>
                <a:gd name="connsiteX6136" fmla="*/ 3902355 w 6891715"/>
                <a:gd name="connsiteY6136" fmla="*/ 2786583 h 6367455"/>
                <a:gd name="connsiteX6137" fmla="*/ 3911880 w 6891715"/>
                <a:gd name="connsiteY6137" fmla="*/ 2779921 h 6367455"/>
                <a:gd name="connsiteX6138" fmla="*/ 3895688 w 6891715"/>
                <a:gd name="connsiteY6138" fmla="*/ 2767550 h 6367455"/>
                <a:gd name="connsiteX6139" fmla="*/ 3898863 w 6891715"/>
                <a:gd name="connsiteY6139" fmla="*/ 2748515 h 6367455"/>
                <a:gd name="connsiteX6140" fmla="*/ 3935693 w 6891715"/>
                <a:gd name="connsiteY6140" fmla="*/ 2730435 h 6367455"/>
                <a:gd name="connsiteX6141" fmla="*/ 3953790 w 6891715"/>
                <a:gd name="connsiteY6141" fmla="*/ 2723772 h 6367455"/>
                <a:gd name="connsiteX6142" fmla="*/ 3954425 w 6891715"/>
                <a:gd name="connsiteY6142" fmla="*/ 2708229 h 6367455"/>
                <a:gd name="connsiteX6143" fmla="*/ 3974745 w 6891715"/>
                <a:gd name="connsiteY6143" fmla="*/ 2704740 h 6367455"/>
                <a:gd name="connsiteX6144" fmla="*/ 3988398 w 6891715"/>
                <a:gd name="connsiteY6144" fmla="*/ 2696176 h 6367455"/>
                <a:gd name="connsiteX6145" fmla="*/ 4018878 w 6891715"/>
                <a:gd name="connsiteY6145" fmla="*/ 2695858 h 6367455"/>
                <a:gd name="connsiteX6146" fmla="*/ 4031578 w 6891715"/>
                <a:gd name="connsiteY6146" fmla="*/ 2681900 h 6367455"/>
                <a:gd name="connsiteX6147" fmla="*/ 4043325 w 6891715"/>
                <a:gd name="connsiteY6147" fmla="*/ 2689514 h 6367455"/>
                <a:gd name="connsiteX6148" fmla="*/ 4051898 w 6891715"/>
                <a:gd name="connsiteY6148" fmla="*/ 2686343 h 6367455"/>
                <a:gd name="connsiteX6149" fmla="*/ 4094125 w 6891715"/>
                <a:gd name="connsiteY6149" fmla="*/ 2683804 h 6367455"/>
                <a:gd name="connsiteX6150" fmla="*/ 4084283 w 6891715"/>
                <a:gd name="connsiteY6150" fmla="*/ 2673338 h 6367455"/>
                <a:gd name="connsiteX6151" fmla="*/ 4090633 w 6891715"/>
                <a:gd name="connsiteY6151" fmla="*/ 2665722 h 6367455"/>
                <a:gd name="connsiteX6152" fmla="*/ 4100158 w 6891715"/>
                <a:gd name="connsiteY6152" fmla="*/ 2670164 h 6367455"/>
                <a:gd name="connsiteX6153" fmla="*/ 4106508 w 6891715"/>
                <a:gd name="connsiteY6153" fmla="*/ 2664770 h 6367455"/>
                <a:gd name="connsiteX6154" fmla="*/ 4121431 w 6891715"/>
                <a:gd name="connsiteY6154" fmla="*/ 2670800 h 6367455"/>
                <a:gd name="connsiteX6155" fmla="*/ 4137306 w 6891715"/>
                <a:gd name="connsiteY6155" fmla="*/ 2662232 h 6367455"/>
                <a:gd name="connsiteX6156" fmla="*/ 4172548 w 6891715"/>
                <a:gd name="connsiteY6156" fmla="*/ 2675557 h 6367455"/>
                <a:gd name="connsiteX6157" fmla="*/ 4198583 w 6891715"/>
                <a:gd name="connsiteY6157" fmla="*/ 2678411 h 6367455"/>
                <a:gd name="connsiteX6158" fmla="*/ 4233826 w 6891715"/>
                <a:gd name="connsiteY6158" fmla="*/ 2701568 h 6367455"/>
                <a:gd name="connsiteX6159" fmla="*/ 4281451 w 6891715"/>
                <a:gd name="connsiteY6159" fmla="*/ 2699030 h 6367455"/>
                <a:gd name="connsiteX6160" fmla="*/ 4298278 w 6891715"/>
                <a:gd name="connsiteY6160" fmla="*/ 2706010 h 6367455"/>
                <a:gd name="connsiteX6161" fmla="*/ 4304311 w 6891715"/>
                <a:gd name="connsiteY6161" fmla="*/ 2704740 h 6367455"/>
                <a:gd name="connsiteX6162" fmla="*/ 4319503 w 6891715"/>
                <a:gd name="connsiteY6162" fmla="*/ 2701170 h 6367455"/>
                <a:gd name="connsiteX6163" fmla="*/ 4319241 w 6891715"/>
                <a:gd name="connsiteY6163" fmla="*/ 2700844 h 6367455"/>
                <a:gd name="connsiteX6164" fmla="*/ 4330673 w 6891715"/>
                <a:gd name="connsiteY6164" fmla="*/ 2684654 h 6367455"/>
                <a:gd name="connsiteX6165" fmla="*/ 4340199 w 6891715"/>
                <a:gd name="connsiteY6165" fmla="*/ 2673226 h 6367455"/>
                <a:gd name="connsiteX6166" fmla="*/ 4327179 w 6891715"/>
                <a:gd name="connsiteY6166" fmla="*/ 2643387 h 6367455"/>
                <a:gd name="connsiteX6167" fmla="*/ 4338929 w 6891715"/>
                <a:gd name="connsiteY6167" fmla="*/ 2636086 h 6367455"/>
                <a:gd name="connsiteX6168" fmla="*/ 4358935 w 6891715"/>
                <a:gd name="connsiteY6168" fmla="*/ 2655767 h 6367455"/>
                <a:gd name="connsiteX6169" fmla="*/ 4370684 w 6891715"/>
                <a:gd name="connsiteY6169" fmla="*/ 2637673 h 6367455"/>
                <a:gd name="connsiteX6170" fmla="*/ 4385609 w 6891715"/>
                <a:gd name="connsiteY6170" fmla="*/ 2629102 h 6367455"/>
                <a:gd name="connsiteX6171" fmla="*/ 4403710 w 6891715"/>
                <a:gd name="connsiteY6171" fmla="*/ 2637673 h 6367455"/>
                <a:gd name="connsiteX6172" fmla="*/ 4434830 w 6891715"/>
                <a:gd name="connsiteY6172" fmla="*/ 2595137 h 6367455"/>
                <a:gd name="connsiteX6173" fmla="*/ 4447532 w 6891715"/>
                <a:gd name="connsiteY6173" fmla="*/ 2602438 h 6367455"/>
                <a:gd name="connsiteX6174" fmla="*/ 4488814 w 6891715"/>
                <a:gd name="connsiteY6174" fmla="*/ 2603073 h 6367455"/>
                <a:gd name="connsiteX6175" fmla="*/ 4533589 w 6891715"/>
                <a:gd name="connsiteY6175" fmla="*/ 2606882 h 6367455"/>
                <a:gd name="connsiteX6176" fmla="*/ 4546292 w 6891715"/>
                <a:gd name="connsiteY6176" fmla="*/ 2604978 h 6367455"/>
                <a:gd name="connsiteX6177" fmla="*/ 4545974 w 6891715"/>
                <a:gd name="connsiteY6177" fmla="*/ 2601803 h 6367455"/>
                <a:gd name="connsiteX6178" fmla="*/ 4542799 w 6891715"/>
                <a:gd name="connsiteY6178" fmla="*/ 2596406 h 6367455"/>
                <a:gd name="connsiteX6179" fmla="*/ 4551055 w 6891715"/>
                <a:gd name="connsiteY6179" fmla="*/ 2591010 h 6367455"/>
                <a:gd name="connsiteX6180" fmla="*/ 4552325 w 6891715"/>
                <a:gd name="connsiteY6180" fmla="*/ 2587835 h 6367455"/>
                <a:gd name="connsiteX6181" fmla="*/ 4513901 w 6891715"/>
                <a:gd name="connsiteY6181" fmla="*/ 2580852 h 6367455"/>
                <a:gd name="connsiteX6182" fmla="*/ 4525651 w 6891715"/>
                <a:gd name="connsiteY6182" fmla="*/ 2574503 h 6367455"/>
                <a:gd name="connsiteX6183" fmla="*/ 4517077 w 6891715"/>
                <a:gd name="connsiteY6183" fmla="*/ 2563711 h 6367455"/>
                <a:gd name="connsiteX6184" fmla="*/ 4471666 w 6891715"/>
                <a:gd name="connsiteY6184" fmla="*/ 2553870 h 6367455"/>
                <a:gd name="connsiteX6185" fmla="*/ 4444992 w 6891715"/>
                <a:gd name="connsiteY6185" fmla="*/ 2563393 h 6367455"/>
                <a:gd name="connsiteX6186" fmla="*/ 4436418 w 6891715"/>
                <a:gd name="connsiteY6186" fmla="*/ 2563393 h 6367455"/>
                <a:gd name="connsiteX6187" fmla="*/ 4401487 w 6891715"/>
                <a:gd name="connsiteY6187" fmla="*/ 2524983 h 6367455"/>
                <a:gd name="connsiteX6188" fmla="*/ 4387832 w 6891715"/>
                <a:gd name="connsiteY6188" fmla="*/ 2528158 h 6367455"/>
                <a:gd name="connsiteX6189" fmla="*/ 4373860 w 6891715"/>
                <a:gd name="connsiteY6189" fmla="*/ 2514506 h 6367455"/>
                <a:gd name="connsiteX6190" fmla="*/ 4379893 w 6891715"/>
                <a:gd name="connsiteY6190" fmla="*/ 2501808 h 6367455"/>
                <a:gd name="connsiteX6191" fmla="*/ 4369414 w 6891715"/>
                <a:gd name="connsiteY6191" fmla="*/ 2499904 h 6367455"/>
                <a:gd name="connsiteX6192" fmla="*/ 4375765 w 6891715"/>
                <a:gd name="connsiteY6192" fmla="*/ 2491335 h 6367455"/>
                <a:gd name="connsiteX6193" fmla="*/ 4396724 w 6891715"/>
                <a:gd name="connsiteY6193" fmla="*/ 2507842 h 6367455"/>
                <a:gd name="connsiteX6194" fmla="*/ 4403392 w 6891715"/>
                <a:gd name="connsiteY6194" fmla="*/ 2503713 h 6367455"/>
                <a:gd name="connsiteX6195" fmla="*/ 4391325 w 6891715"/>
                <a:gd name="connsiteY6195" fmla="*/ 2471016 h 6367455"/>
                <a:gd name="connsiteX6196" fmla="*/ 4401805 w 6891715"/>
                <a:gd name="connsiteY6196" fmla="*/ 2451021 h 6367455"/>
                <a:gd name="connsiteX6197" fmla="*/ 4397676 w 6891715"/>
                <a:gd name="connsiteY6197" fmla="*/ 2448164 h 6367455"/>
                <a:gd name="connsiteX6198" fmla="*/ 4380528 w 6891715"/>
                <a:gd name="connsiteY6198" fmla="*/ 2468480 h 6367455"/>
                <a:gd name="connsiteX6199" fmla="*/ 4359570 w 6891715"/>
                <a:gd name="connsiteY6199" fmla="*/ 2472606 h 6367455"/>
                <a:gd name="connsiteX6200" fmla="*/ 4349091 w 6891715"/>
                <a:gd name="connsiteY6200" fmla="*/ 2486252 h 6367455"/>
                <a:gd name="connsiteX6201" fmla="*/ 4327179 w 6891715"/>
                <a:gd name="connsiteY6201" fmla="*/ 2492603 h 6367455"/>
                <a:gd name="connsiteX6202" fmla="*/ 4309714 w 6891715"/>
                <a:gd name="connsiteY6202" fmla="*/ 2479268 h 6367455"/>
                <a:gd name="connsiteX6203" fmla="*/ 4297606 w 6891715"/>
                <a:gd name="connsiteY6203" fmla="*/ 2480204 h 6367455"/>
                <a:gd name="connsiteX6204" fmla="*/ 4286617 w 6891715"/>
                <a:gd name="connsiteY6204" fmla="*/ 2491790 h 6367455"/>
                <a:gd name="connsiteX6205" fmla="*/ 4260884 w 6891715"/>
                <a:gd name="connsiteY6205" fmla="*/ 2493060 h 6367455"/>
                <a:gd name="connsiteX6206" fmla="*/ 4248176 w 6891715"/>
                <a:gd name="connsiteY6206" fmla="*/ 2488934 h 6367455"/>
                <a:gd name="connsiteX6207" fmla="*/ 4217677 w 6891715"/>
                <a:gd name="connsiteY6207" fmla="*/ 2493380 h 6367455"/>
                <a:gd name="connsiteX6208" fmla="*/ 4197662 w 6891715"/>
                <a:gd name="connsiteY6208" fmla="*/ 2505443 h 6367455"/>
                <a:gd name="connsiteX6209" fmla="*/ 4175423 w 6891715"/>
                <a:gd name="connsiteY6209" fmla="*/ 2500996 h 6367455"/>
                <a:gd name="connsiteX6210" fmla="*/ 4168116 w 6891715"/>
                <a:gd name="connsiteY6210" fmla="*/ 2513693 h 6367455"/>
                <a:gd name="connsiteX6211" fmla="*/ 4140793 w 6891715"/>
                <a:gd name="connsiteY6211" fmla="*/ 2519406 h 6367455"/>
                <a:gd name="connsiteX6212" fmla="*/ 4136028 w 6891715"/>
                <a:gd name="connsiteY6212" fmla="*/ 2493060 h 6367455"/>
                <a:gd name="connsiteX6213" fmla="*/ 4129674 w 6891715"/>
                <a:gd name="connsiteY6213" fmla="*/ 2500363 h 6367455"/>
                <a:gd name="connsiteX6214" fmla="*/ 4135393 w 6891715"/>
                <a:gd name="connsiteY6214" fmla="*/ 2520675 h 6367455"/>
                <a:gd name="connsiteX6215" fmla="*/ 4122685 w 6891715"/>
                <a:gd name="connsiteY6215" fmla="*/ 2517183 h 6367455"/>
                <a:gd name="connsiteX6216" fmla="*/ 4110930 w 6891715"/>
                <a:gd name="connsiteY6216" fmla="*/ 2528926 h 6367455"/>
                <a:gd name="connsiteX6217" fmla="*/ 4100446 w 6891715"/>
                <a:gd name="connsiteY6217" fmla="*/ 2519722 h 6367455"/>
                <a:gd name="connsiteX6218" fmla="*/ 4091232 w 6891715"/>
                <a:gd name="connsiteY6218" fmla="*/ 2531465 h 6367455"/>
                <a:gd name="connsiteX6219" fmla="*/ 4071853 w 6891715"/>
                <a:gd name="connsiteY6219" fmla="*/ 2540033 h 6367455"/>
                <a:gd name="connsiteX6220" fmla="*/ 4057556 w 6891715"/>
                <a:gd name="connsiteY6220" fmla="*/ 2554947 h 6367455"/>
                <a:gd name="connsiteX6221" fmla="*/ 4033093 w 6891715"/>
                <a:gd name="connsiteY6221" fmla="*/ 2553995 h 6367455"/>
                <a:gd name="connsiteX6222" fmla="*/ 4005454 w 6891715"/>
                <a:gd name="connsiteY6222" fmla="*/ 2564786 h 6367455"/>
                <a:gd name="connsiteX6223" fmla="*/ 3997193 w 6891715"/>
                <a:gd name="connsiteY6223" fmla="*/ 2587000 h 6367455"/>
                <a:gd name="connsiteX6224" fmla="*/ 3968601 w 6891715"/>
                <a:gd name="connsiteY6224" fmla="*/ 2580018 h 6367455"/>
                <a:gd name="connsiteX6225" fmla="*/ 3940325 w 6891715"/>
                <a:gd name="connsiteY6225" fmla="*/ 2599060 h 6367455"/>
                <a:gd name="connsiteX6226" fmla="*/ 3921263 w 6891715"/>
                <a:gd name="connsiteY6226" fmla="*/ 2586682 h 6367455"/>
                <a:gd name="connsiteX6227" fmla="*/ 3913639 w 6891715"/>
                <a:gd name="connsiteY6227" fmla="*/ 2593030 h 6367455"/>
                <a:gd name="connsiteX6228" fmla="*/ 3908555 w 6891715"/>
                <a:gd name="connsiteY6228" fmla="*/ 2611121 h 6367455"/>
                <a:gd name="connsiteX6229" fmla="*/ 3893624 w 6891715"/>
                <a:gd name="connsiteY6229" fmla="*/ 2604774 h 6367455"/>
                <a:gd name="connsiteX6230" fmla="*/ 3904108 w 6891715"/>
                <a:gd name="connsiteY6230" fmla="*/ 2599378 h 6367455"/>
                <a:gd name="connsiteX6231" fmla="*/ 3907285 w 6891715"/>
                <a:gd name="connsiteY6231" fmla="*/ 2589856 h 6367455"/>
                <a:gd name="connsiteX6232" fmla="*/ 3896801 w 6891715"/>
                <a:gd name="connsiteY6232" fmla="*/ 2579699 h 6367455"/>
                <a:gd name="connsiteX6233" fmla="*/ 3872655 w 6891715"/>
                <a:gd name="connsiteY6233" fmla="*/ 2612391 h 6367455"/>
                <a:gd name="connsiteX6234" fmla="*/ 3866301 w 6891715"/>
                <a:gd name="connsiteY6234" fmla="*/ 2624133 h 6367455"/>
                <a:gd name="connsiteX6235" fmla="*/ 3845016 w 6891715"/>
                <a:gd name="connsiteY6235" fmla="*/ 2624133 h 6367455"/>
                <a:gd name="connsiteX6236" fmla="*/ 3854547 w 6891715"/>
                <a:gd name="connsiteY6236" fmla="*/ 2611439 h 6367455"/>
                <a:gd name="connsiteX6237" fmla="*/ 3867255 w 6891715"/>
                <a:gd name="connsiteY6237" fmla="*/ 2610486 h 6367455"/>
                <a:gd name="connsiteX6238" fmla="*/ 3865984 w 6891715"/>
                <a:gd name="connsiteY6238" fmla="*/ 2600647 h 6367455"/>
                <a:gd name="connsiteX6239" fmla="*/ 3858359 w 6891715"/>
                <a:gd name="connsiteY6239" fmla="*/ 2592712 h 6367455"/>
                <a:gd name="connsiteX6240" fmla="*/ 3845651 w 6891715"/>
                <a:gd name="connsiteY6240" fmla="*/ 2599060 h 6367455"/>
                <a:gd name="connsiteX6241" fmla="*/ 3830084 w 6891715"/>
                <a:gd name="connsiteY6241" fmla="*/ 2598109 h 6367455"/>
                <a:gd name="connsiteX6242" fmla="*/ 3819600 w 6891715"/>
                <a:gd name="connsiteY6242" fmla="*/ 2590809 h 6367455"/>
                <a:gd name="connsiteX6243" fmla="*/ 3814834 w 6891715"/>
                <a:gd name="connsiteY6243" fmla="*/ 2580335 h 6367455"/>
                <a:gd name="connsiteX6244" fmla="*/ 3824365 w 6891715"/>
                <a:gd name="connsiteY6244" fmla="*/ 2563198 h 6367455"/>
                <a:gd name="connsiteX6245" fmla="*/ 3836120 w 6891715"/>
                <a:gd name="connsiteY6245" fmla="*/ 2558122 h 6367455"/>
                <a:gd name="connsiteX6246" fmla="*/ 3845333 w 6891715"/>
                <a:gd name="connsiteY6246" fmla="*/ 2543206 h 6367455"/>
                <a:gd name="connsiteX6247" fmla="*/ 3856135 w 6891715"/>
                <a:gd name="connsiteY6247" fmla="*/ 2529243 h 6367455"/>
                <a:gd name="connsiteX6248" fmla="*/ 3858994 w 6891715"/>
                <a:gd name="connsiteY6248" fmla="*/ 2516550 h 6367455"/>
                <a:gd name="connsiteX6249" fmla="*/ 3840250 w 6891715"/>
                <a:gd name="connsiteY6249" fmla="*/ 2527339 h 6367455"/>
                <a:gd name="connsiteX6250" fmla="*/ 3817694 w 6891715"/>
                <a:gd name="connsiteY6250" fmla="*/ 2538129 h 6367455"/>
                <a:gd name="connsiteX6251" fmla="*/ 3803079 w 6891715"/>
                <a:gd name="connsiteY6251" fmla="*/ 2531782 h 6367455"/>
                <a:gd name="connsiteX6252" fmla="*/ 3806256 w 6891715"/>
                <a:gd name="connsiteY6252" fmla="*/ 2518136 h 6367455"/>
                <a:gd name="connsiteX6253" fmla="*/ 3760508 w 6891715"/>
                <a:gd name="connsiteY6253" fmla="*/ 2501630 h 6367455"/>
                <a:gd name="connsiteX6254" fmla="*/ 3730326 w 6891715"/>
                <a:gd name="connsiteY6254" fmla="*/ 2472435 h 6367455"/>
                <a:gd name="connsiteX6255" fmla="*/ 3696650 w 6891715"/>
                <a:gd name="connsiteY6255" fmla="*/ 2474972 h 6367455"/>
                <a:gd name="connsiteX6256" fmla="*/ 3686802 w 6891715"/>
                <a:gd name="connsiteY6256" fmla="*/ 2461331 h 6367455"/>
                <a:gd name="connsiteX6257" fmla="*/ 3699509 w 6891715"/>
                <a:gd name="connsiteY6257" fmla="*/ 2449589 h 6367455"/>
                <a:gd name="connsiteX6258" fmla="*/ 3689978 w 6891715"/>
                <a:gd name="connsiteY6258" fmla="*/ 2434032 h 6367455"/>
                <a:gd name="connsiteX6259" fmla="*/ 3693791 w 6891715"/>
                <a:gd name="connsiteY6259" fmla="*/ 2412762 h 6367455"/>
                <a:gd name="connsiteX6260" fmla="*/ 3683942 w 6891715"/>
                <a:gd name="connsiteY6260" fmla="*/ 2389600 h 6367455"/>
                <a:gd name="connsiteX6261" fmla="*/ 3698874 w 6891715"/>
                <a:gd name="connsiteY6261" fmla="*/ 2372780 h 6367455"/>
                <a:gd name="connsiteX6262" fmla="*/ 3700780 w 6891715"/>
                <a:gd name="connsiteY6262" fmla="*/ 2332789 h 6367455"/>
                <a:gd name="connsiteX6263" fmla="*/ 3695062 w 6891715"/>
                <a:gd name="connsiteY6263" fmla="*/ 2303276 h 6367455"/>
                <a:gd name="connsiteX6264" fmla="*/ 3708723 w 6891715"/>
                <a:gd name="connsiteY6264" fmla="*/ 2284230 h 6367455"/>
                <a:gd name="connsiteX6265" fmla="*/ 3720478 w 6891715"/>
                <a:gd name="connsiteY6265" fmla="*/ 2299784 h 6367455"/>
                <a:gd name="connsiteX6266" fmla="*/ 3723655 w 6891715"/>
                <a:gd name="connsiteY6266" fmla="*/ 2295656 h 6367455"/>
                <a:gd name="connsiteX6267" fmla="*/ 3702051 w 6891715"/>
                <a:gd name="connsiteY6267" fmla="*/ 2262014 h 6367455"/>
                <a:gd name="connsiteX6268" fmla="*/ 3703957 w 6891715"/>
                <a:gd name="connsiteY6268" fmla="*/ 2226471 h 6367455"/>
                <a:gd name="connsiteX6269" fmla="*/ 3675047 w 6891715"/>
                <a:gd name="connsiteY6269" fmla="*/ 2201079 h 6367455"/>
                <a:gd name="connsiteX6270" fmla="*/ 3674729 w 6891715"/>
                <a:gd name="connsiteY6270" fmla="*/ 2184258 h 6367455"/>
                <a:gd name="connsiteX6271" fmla="*/ 3688390 w 6891715"/>
                <a:gd name="connsiteY6271" fmla="*/ 2153791 h 6367455"/>
                <a:gd name="connsiteX6272" fmla="*/ 3681718 w 6891715"/>
                <a:gd name="connsiteY6272" fmla="*/ 2126176 h 6367455"/>
                <a:gd name="connsiteX6273" fmla="*/ 3675364 w 6891715"/>
                <a:gd name="connsiteY6273" fmla="*/ 2132525 h 6367455"/>
                <a:gd name="connsiteX6274" fmla="*/ 3665833 w 6891715"/>
                <a:gd name="connsiteY6274" fmla="*/ 2128717 h 6367455"/>
                <a:gd name="connsiteX6275" fmla="*/ 3668693 w 6891715"/>
                <a:gd name="connsiteY6275" fmla="*/ 2095708 h 6367455"/>
                <a:gd name="connsiteX6276" fmla="*/ 3661068 w 6891715"/>
                <a:gd name="connsiteY6276" fmla="*/ 2067465 h 6367455"/>
                <a:gd name="connsiteX6277" fmla="*/ 3670281 w 6891715"/>
                <a:gd name="connsiteY6277" fmla="*/ 2027488 h 6367455"/>
                <a:gd name="connsiteX6278" fmla="*/ 3687119 w 6891715"/>
                <a:gd name="connsiteY6278" fmla="*/ 2023045 h 6367455"/>
                <a:gd name="connsiteX6279" fmla="*/ 3701733 w 6891715"/>
                <a:gd name="connsiteY6279" fmla="*/ 1999556 h 6367455"/>
                <a:gd name="connsiteX6280" fmla="*/ 3716665 w 6891715"/>
                <a:gd name="connsiteY6280" fmla="*/ 1992256 h 6367455"/>
                <a:gd name="connsiteX6281" fmla="*/ 3702686 w 6891715"/>
                <a:gd name="connsiteY6281" fmla="*/ 1976706 h 6367455"/>
                <a:gd name="connsiteX6282" fmla="*/ 3709676 w 6891715"/>
                <a:gd name="connsiteY6282" fmla="*/ 1961792 h 6367455"/>
                <a:gd name="connsiteX6283" fmla="*/ 3723655 w 6891715"/>
                <a:gd name="connsiteY6283" fmla="*/ 1952272 h 6367455"/>
                <a:gd name="connsiteX6284" fmla="*/ 3740493 w 6891715"/>
                <a:gd name="connsiteY6284" fmla="*/ 1964647 h 6367455"/>
                <a:gd name="connsiteX6285" fmla="*/ 3732232 w 6891715"/>
                <a:gd name="connsiteY6285" fmla="*/ 1946877 h 6367455"/>
                <a:gd name="connsiteX6286" fmla="*/ 3752248 w 6891715"/>
                <a:gd name="connsiteY6286" fmla="*/ 1956080 h 6367455"/>
                <a:gd name="connsiteX6287" fmla="*/ 3750341 w 6891715"/>
                <a:gd name="connsiteY6287" fmla="*/ 1966869 h 6367455"/>
                <a:gd name="connsiteX6288" fmla="*/ 3767815 w 6891715"/>
                <a:gd name="connsiteY6288" fmla="*/ 1951955 h 6367455"/>
                <a:gd name="connsiteX6289" fmla="*/ 3779570 w 6891715"/>
                <a:gd name="connsiteY6289" fmla="*/ 1938309 h 6367455"/>
                <a:gd name="connsiteX6290" fmla="*/ 3793231 w 6891715"/>
                <a:gd name="connsiteY6290" fmla="*/ 1933549 h 6367455"/>
                <a:gd name="connsiteX6291" fmla="*/ 3783382 w 6891715"/>
                <a:gd name="connsiteY6291" fmla="*/ 1907526 h 6367455"/>
                <a:gd name="connsiteX6292" fmla="*/ 3783382 w 6891715"/>
                <a:gd name="connsiteY6292" fmla="*/ 1889437 h 6367455"/>
                <a:gd name="connsiteX6293" fmla="*/ 3800538 w 6891715"/>
                <a:gd name="connsiteY6293" fmla="*/ 1903083 h 6367455"/>
                <a:gd name="connsiteX6294" fmla="*/ 3800220 w 6891715"/>
                <a:gd name="connsiteY6294" fmla="*/ 1880866 h 6367455"/>
                <a:gd name="connsiteX6295" fmla="*/ 3824365 w 6891715"/>
                <a:gd name="connsiteY6295" fmla="*/ 1856429 h 6367455"/>
                <a:gd name="connsiteX6296" fmla="*/ 3834849 w 6891715"/>
                <a:gd name="connsiteY6296" fmla="*/ 1857380 h 6367455"/>
                <a:gd name="connsiteX6297" fmla="*/ 3844380 w 6891715"/>
                <a:gd name="connsiteY6297" fmla="*/ 1837386 h 6367455"/>
                <a:gd name="connsiteX6298" fmla="*/ 3852958 w 6891715"/>
                <a:gd name="connsiteY6298" fmla="*/ 1834212 h 6367455"/>
                <a:gd name="connsiteX6299" fmla="*/ 3860901 w 6891715"/>
                <a:gd name="connsiteY6299" fmla="*/ 1820246 h 6367455"/>
                <a:gd name="connsiteX6300" fmla="*/ 3871702 w 6891715"/>
                <a:gd name="connsiteY6300" fmla="*/ 1820246 h 6367455"/>
                <a:gd name="connsiteX6301" fmla="*/ 3885999 w 6891715"/>
                <a:gd name="connsiteY6301" fmla="*/ 1799300 h 6367455"/>
                <a:gd name="connsiteX6302" fmla="*/ 3890447 w 6891715"/>
                <a:gd name="connsiteY6302" fmla="*/ 1772641 h 6367455"/>
                <a:gd name="connsiteX6303" fmla="*/ 3900931 w 6891715"/>
                <a:gd name="connsiteY6303" fmla="*/ 1778037 h 6367455"/>
                <a:gd name="connsiteX6304" fmla="*/ 3911097 w 6891715"/>
                <a:gd name="connsiteY6304" fmla="*/ 1757726 h 6367455"/>
                <a:gd name="connsiteX6305" fmla="*/ 3930477 w 6891715"/>
                <a:gd name="connsiteY6305" fmla="*/ 1745031 h 6367455"/>
                <a:gd name="connsiteX6306" fmla="*/ 3934289 w 6891715"/>
                <a:gd name="connsiteY6306" fmla="*/ 1728211 h 6367455"/>
                <a:gd name="connsiteX6307" fmla="*/ 3947950 w 6891715"/>
                <a:gd name="connsiteY6307" fmla="*/ 1720594 h 6367455"/>
                <a:gd name="connsiteX6308" fmla="*/ 3944773 w 6891715"/>
                <a:gd name="connsiteY6308" fmla="*/ 1706947 h 6367455"/>
                <a:gd name="connsiteX6309" fmla="*/ 3964788 w 6891715"/>
                <a:gd name="connsiteY6309" fmla="*/ 1684730 h 6367455"/>
                <a:gd name="connsiteX6310" fmla="*/ 3993699 w 6891715"/>
                <a:gd name="connsiteY6310" fmla="*/ 1633635 h 6367455"/>
                <a:gd name="connsiteX6311" fmla="*/ 4000688 w 6891715"/>
                <a:gd name="connsiteY6311" fmla="*/ 1602214 h 6367455"/>
                <a:gd name="connsiteX6312" fmla="*/ 4016891 w 6891715"/>
                <a:gd name="connsiteY6312" fmla="*/ 1605070 h 6367455"/>
                <a:gd name="connsiteX6313" fmla="*/ 4030552 w 6891715"/>
                <a:gd name="connsiteY6313" fmla="*/ 1589202 h 6367455"/>
                <a:gd name="connsiteX6314" fmla="*/ 4050885 w 6891715"/>
                <a:gd name="connsiteY6314" fmla="*/ 1586029 h 6367455"/>
                <a:gd name="connsiteX6315" fmla="*/ 4057239 w 6891715"/>
                <a:gd name="connsiteY6315" fmla="*/ 1589837 h 6367455"/>
                <a:gd name="connsiteX6316" fmla="*/ 4067723 w 6891715"/>
                <a:gd name="connsiteY6316" fmla="*/ 1608878 h 6367455"/>
                <a:gd name="connsiteX6317" fmla="*/ 4073124 w 6891715"/>
                <a:gd name="connsiteY6317" fmla="*/ 1610149 h 6367455"/>
                <a:gd name="connsiteX6318" fmla="*/ 4070900 w 6891715"/>
                <a:gd name="connsiteY6318" fmla="*/ 1601579 h 6367455"/>
                <a:gd name="connsiteX6319" fmla="*/ 4071535 w 6891715"/>
                <a:gd name="connsiteY6319" fmla="*/ 1580315 h 6367455"/>
                <a:gd name="connsiteX6320" fmla="*/ 4056603 w 6891715"/>
                <a:gd name="connsiteY6320" fmla="*/ 1562543 h 6367455"/>
                <a:gd name="connsiteX6321" fmla="*/ 4055650 w 6891715"/>
                <a:gd name="connsiteY6321" fmla="*/ 1551117 h 6367455"/>
                <a:gd name="connsiteX6322" fmla="*/ 4061051 w 6891715"/>
                <a:gd name="connsiteY6322" fmla="*/ 1549848 h 6367455"/>
                <a:gd name="connsiteX6323" fmla="*/ 4071535 w 6891715"/>
                <a:gd name="connsiteY6323" fmla="*/ 1563813 h 6367455"/>
                <a:gd name="connsiteX6324" fmla="*/ 4083290 w 6891715"/>
                <a:gd name="connsiteY6324" fmla="*/ 1563495 h 6367455"/>
                <a:gd name="connsiteX6325" fmla="*/ 4086149 w 6891715"/>
                <a:gd name="connsiteY6325" fmla="*/ 1553656 h 6367455"/>
                <a:gd name="connsiteX6326" fmla="*/ 4071217 w 6891715"/>
                <a:gd name="connsiteY6326" fmla="*/ 1530806 h 6367455"/>
                <a:gd name="connsiteX6327" fmla="*/ 4070900 w 6891715"/>
                <a:gd name="connsiteY6327" fmla="*/ 1503512 h 6367455"/>
                <a:gd name="connsiteX6328" fmla="*/ 4082655 w 6891715"/>
                <a:gd name="connsiteY6328" fmla="*/ 1489865 h 6367455"/>
                <a:gd name="connsiteX6329" fmla="*/ 4076936 w 6891715"/>
                <a:gd name="connsiteY6329" fmla="*/ 1468601 h 6367455"/>
                <a:gd name="connsiteX6330" fmla="*/ 4048343 w 6891715"/>
                <a:gd name="connsiteY6330" fmla="*/ 1449877 h 6367455"/>
                <a:gd name="connsiteX6331" fmla="*/ 4045801 w 6891715"/>
                <a:gd name="connsiteY6331" fmla="*/ 1420361 h 6367455"/>
                <a:gd name="connsiteX6332" fmla="*/ 4029916 w 6891715"/>
                <a:gd name="connsiteY6332" fmla="*/ 1417505 h 6367455"/>
                <a:gd name="connsiteX6333" fmla="*/ 4012761 w 6891715"/>
                <a:gd name="connsiteY6333" fmla="*/ 1400684 h 6367455"/>
                <a:gd name="connsiteX6334" fmla="*/ 4003865 w 6891715"/>
                <a:gd name="connsiteY6334" fmla="*/ 1361648 h 6367455"/>
                <a:gd name="connsiteX6335" fmla="*/ 3991157 w 6891715"/>
                <a:gd name="connsiteY6335" fmla="*/ 1369582 h 6367455"/>
                <a:gd name="connsiteX6336" fmla="*/ 3980038 w 6891715"/>
                <a:gd name="connsiteY6336" fmla="*/ 1379104 h 6367455"/>
                <a:gd name="connsiteX6337" fmla="*/ 3962882 w 6891715"/>
                <a:gd name="connsiteY6337" fmla="*/ 1368630 h 6367455"/>
                <a:gd name="connsiteX6338" fmla="*/ 3959387 w 6891715"/>
                <a:gd name="connsiteY6338" fmla="*/ 1359427 h 6367455"/>
                <a:gd name="connsiteX6339" fmla="*/ 3959188 w 6891715"/>
                <a:gd name="connsiteY6339" fmla="*/ 1359168 h 6367455"/>
                <a:gd name="connsiteX6340" fmla="*/ 3952201 w 6891715"/>
                <a:gd name="connsiteY6340" fmla="*/ 1362344 h 6367455"/>
                <a:gd name="connsiteX6341" fmla="*/ 3941403 w 6891715"/>
                <a:gd name="connsiteY6341" fmla="*/ 1376002 h 6367455"/>
                <a:gd name="connsiteX6342" fmla="*/ 3915044 w 6891715"/>
                <a:gd name="connsiteY6342" fmla="*/ 1360439 h 6367455"/>
                <a:gd name="connsiteX6343" fmla="*/ 3881063 w 6891715"/>
                <a:gd name="connsiteY6343" fmla="*/ 1366791 h 6367455"/>
                <a:gd name="connsiteX6344" fmla="*/ 3869312 w 6891715"/>
                <a:gd name="connsiteY6344" fmla="*/ 1362979 h 6367455"/>
                <a:gd name="connsiteX6345" fmla="*/ 3854704 w 6891715"/>
                <a:gd name="connsiteY6345" fmla="*/ 1387435 h 6367455"/>
                <a:gd name="connsiteX6346" fmla="*/ 3828344 w 6891715"/>
                <a:gd name="connsiteY6346" fmla="*/ 1376954 h 6367455"/>
                <a:gd name="connsiteX6347" fmla="*/ 3828344 w 6891715"/>
                <a:gd name="connsiteY6347" fmla="*/ 1360121 h 6367455"/>
                <a:gd name="connsiteX6348" fmla="*/ 3818817 w 6891715"/>
                <a:gd name="connsiteY6348" fmla="*/ 1354721 h 6367455"/>
                <a:gd name="connsiteX6349" fmla="*/ 3804843 w 6891715"/>
                <a:gd name="connsiteY6349" fmla="*/ 1381400 h 6367455"/>
                <a:gd name="connsiteX6350" fmla="*/ 3788964 w 6891715"/>
                <a:gd name="connsiteY6350" fmla="*/ 1355040 h 6367455"/>
                <a:gd name="connsiteX6351" fmla="*/ 3780390 w 6891715"/>
                <a:gd name="connsiteY6351" fmla="*/ 1364568 h 6367455"/>
                <a:gd name="connsiteX6352" fmla="*/ 3782930 w 6891715"/>
                <a:gd name="connsiteY6352" fmla="*/ 1385847 h 6367455"/>
                <a:gd name="connsiteX6353" fmla="*/ 3774356 w 6891715"/>
                <a:gd name="connsiteY6353" fmla="*/ 1395375 h 6367455"/>
                <a:gd name="connsiteX6354" fmla="*/ 3763240 w 6891715"/>
                <a:gd name="connsiteY6354" fmla="*/ 1413479 h 6367455"/>
                <a:gd name="connsiteX6355" fmla="*/ 3727036 w 6891715"/>
                <a:gd name="connsiteY6355" fmla="*/ 1400138 h 6367455"/>
                <a:gd name="connsiteX6356" fmla="*/ 3760064 w 6891715"/>
                <a:gd name="connsiteY6356" fmla="*/ 1424912 h 6367455"/>
                <a:gd name="connsiteX6357" fmla="*/ 3753713 w 6891715"/>
                <a:gd name="connsiteY6357" fmla="*/ 1435393 h 6367455"/>
                <a:gd name="connsiteX6358" fmla="*/ 3735611 w 6891715"/>
                <a:gd name="connsiteY6358" fmla="*/ 1437934 h 6367455"/>
                <a:gd name="connsiteX6359" fmla="*/ 3746408 w 6891715"/>
                <a:gd name="connsiteY6359" fmla="*/ 1462072 h 6367455"/>
                <a:gd name="connsiteX6360" fmla="*/ 3731800 w 6891715"/>
                <a:gd name="connsiteY6360" fmla="*/ 1465249 h 6367455"/>
                <a:gd name="connsiteX6361" fmla="*/ 3714650 w 6891715"/>
                <a:gd name="connsiteY6361" fmla="*/ 1451909 h 6367455"/>
                <a:gd name="connsiteX6362" fmla="*/ 3708616 w 6891715"/>
                <a:gd name="connsiteY6362" fmla="*/ 1472871 h 6367455"/>
                <a:gd name="connsiteX6363" fmla="*/ 3682257 w 6891715"/>
                <a:gd name="connsiteY6363" fmla="*/ 1485893 h 6367455"/>
                <a:gd name="connsiteX6364" fmla="*/ 3708934 w 6891715"/>
                <a:gd name="connsiteY6364" fmla="*/ 1518288 h 6367455"/>
                <a:gd name="connsiteX6365" fmla="*/ 3705123 w 6891715"/>
                <a:gd name="connsiteY6365" fmla="*/ 1556084 h 6367455"/>
                <a:gd name="connsiteX6366" fmla="*/ 3694643 w 6891715"/>
                <a:gd name="connsiteY6366" fmla="*/ 1561483 h 6367455"/>
                <a:gd name="connsiteX6367" fmla="*/ 3684798 w 6891715"/>
                <a:gd name="connsiteY6367" fmla="*/ 1576411 h 6367455"/>
                <a:gd name="connsiteX6368" fmla="*/ 3671459 w 6891715"/>
                <a:gd name="connsiteY6368" fmla="*/ 1575775 h 6367455"/>
                <a:gd name="connsiteX6369" fmla="*/ 3657803 w 6891715"/>
                <a:gd name="connsiteY6369" fmla="*/ 1604995 h 6367455"/>
                <a:gd name="connsiteX6370" fmla="*/ 3676223 w 6891715"/>
                <a:gd name="connsiteY6370" fmla="*/ 1623099 h 6367455"/>
                <a:gd name="connsiteX6371" fmla="*/ 3670824 w 6891715"/>
                <a:gd name="connsiteY6371" fmla="*/ 1633580 h 6367455"/>
                <a:gd name="connsiteX6372" fmla="*/ 3659074 w 6891715"/>
                <a:gd name="connsiteY6372" fmla="*/ 1627227 h 6367455"/>
                <a:gd name="connsiteX6373" fmla="*/ 3678446 w 6891715"/>
                <a:gd name="connsiteY6373" fmla="*/ 1657718 h 6367455"/>
                <a:gd name="connsiteX6374" fmla="*/ 3698771 w 6891715"/>
                <a:gd name="connsiteY6374" fmla="*/ 1661529 h 6367455"/>
                <a:gd name="connsiteX6375" fmla="*/ 3700994 w 6891715"/>
                <a:gd name="connsiteY6375" fmla="*/ 1676457 h 6367455"/>
                <a:gd name="connsiteX6376" fmla="*/ 3693372 w 6891715"/>
                <a:gd name="connsiteY6376" fmla="*/ 1683761 h 6367455"/>
                <a:gd name="connsiteX6377" fmla="*/ 3693372 w 6891715"/>
                <a:gd name="connsiteY6377" fmla="*/ 1695513 h 6367455"/>
                <a:gd name="connsiteX6378" fmla="*/ 3710522 w 6891715"/>
                <a:gd name="connsiteY6378" fmla="*/ 1688843 h 6367455"/>
                <a:gd name="connsiteX6379" fmla="*/ 3714650 w 6891715"/>
                <a:gd name="connsiteY6379" fmla="*/ 1694243 h 6367455"/>
                <a:gd name="connsiteX6380" fmla="*/ 3704488 w 6891715"/>
                <a:gd name="connsiteY6380" fmla="*/ 1702501 h 6367455"/>
                <a:gd name="connsiteX6381" fmla="*/ 3694960 w 6891715"/>
                <a:gd name="connsiteY6381" fmla="*/ 1705995 h 6367455"/>
                <a:gd name="connsiteX6382" fmla="*/ 3682257 w 6891715"/>
                <a:gd name="connsiteY6382" fmla="*/ 1708218 h 6367455"/>
                <a:gd name="connsiteX6383" fmla="*/ 3671777 w 6891715"/>
                <a:gd name="connsiteY6383" fmla="*/ 1729497 h 6367455"/>
                <a:gd name="connsiteX6384" fmla="*/ 3652087 w 6891715"/>
                <a:gd name="connsiteY6384" fmla="*/ 1779996 h 6367455"/>
                <a:gd name="connsiteX6385" fmla="*/ 3576820 w 6891715"/>
                <a:gd name="connsiteY6385" fmla="*/ 1860986 h 6367455"/>
                <a:gd name="connsiteX6386" fmla="*/ 3567928 w 6891715"/>
                <a:gd name="connsiteY6386" fmla="*/ 1845105 h 6367455"/>
                <a:gd name="connsiteX6387" fmla="*/ 3546015 w 6891715"/>
                <a:gd name="connsiteY6387" fmla="*/ 1867657 h 6367455"/>
                <a:gd name="connsiteX6388" fmla="*/ 3545062 w 6891715"/>
                <a:gd name="connsiteY6388" fmla="*/ 1887668 h 6367455"/>
                <a:gd name="connsiteX6389" fmla="*/ 3531406 w 6891715"/>
                <a:gd name="connsiteY6389" fmla="*/ 1901641 h 6367455"/>
                <a:gd name="connsiteX6390" fmla="*/ 3510128 w 6891715"/>
                <a:gd name="connsiteY6390" fmla="*/ 1879726 h 6367455"/>
                <a:gd name="connsiteX6391" fmla="*/ 3503776 w 6891715"/>
                <a:gd name="connsiteY6391" fmla="*/ 1895608 h 6367455"/>
                <a:gd name="connsiteX6392" fmla="*/ 3498377 w 6891715"/>
                <a:gd name="connsiteY6392" fmla="*/ 1891162 h 6367455"/>
                <a:gd name="connsiteX6393" fmla="*/ 3488850 w 6891715"/>
                <a:gd name="connsiteY6393" fmla="*/ 1898783 h 6367455"/>
                <a:gd name="connsiteX6394" fmla="*/ 3484086 w 6891715"/>
                <a:gd name="connsiteY6394" fmla="*/ 1927049 h 6367455"/>
                <a:gd name="connsiteX6395" fmla="*/ 3467254 w 6891715"/>
                <a:gd name="connsiteY6395" fmla="*/ 1937846 h 6367455"/>
                <a:gd name="connsiteX6396" fmla="*/ 3438672 w 6891715"/>
                <a:gd name="connsiteY6396" fmla="*/ 1937846 h 6367455"/>
                <a:gd name="connsiteX6397" fmla="*/ 3429462 w 6891715"/>
                <a:gd name="connsiteY6397" fmla="*/ 1971827 h 6367455"/>
                <a:gd name="connsiteX6398" fmla="*/ 3416759 w 6891715"/>
                <a:gd name="connsiteY6398" fmla="*/ 1980402 h 6367455"/>
                <a:gd name="connsiteX6399" fmla="*/ 3401198 w 6891715"/>
                <a:gd name="connsiteY6399" fmla="*/ 2000727 h 6367455"/>
                <a:gd name="connsiteX6400" fmla="*/ 3407549 w 6891715"/>
                <a:gd name="connsiteY6400" fmla="*/ 2019785 h 6367455"/>
                <a:gd name="connsiteX6401" fmla="*/ 3399292 w 6891715"/>
                <a:gd name="connsiteY6401" fmla="*/ 2032491 h 6367455"/>
                <a:gd name="connsiteX6402" fmla="*/ 3382460 w 6891715"/>
                <a:gd name="connsiteY6402" fmla="*/ 2026138 h 6367455"/>
                <a:gd name="connsiteX6403" fmla="*/ 3379284 w 6891715"/>
                <a:gd name="connsiteY6403" fmla="*/ 2046137 h 6367455"/>
                <a:gd name="connsiteX6404" fmla="*/ 3369757 w 6891715"/>
                <a:gd name="connsiteY6404" fmla="*/ 2047409 h 6367455"/>
                <a:gd name="connsiteX6405" fmla="*/ 3368487 w 6891715"/>
                <a:gd name="connsiteY6405" fmla="*/ 2035657 h 6367455"/>
                <a:gd name="connsiteX6406" fmla="*/ 3358959 w 6891715"/>
                <a:gd name="connsiteY6406" fmla="*/ 2035031 h 6367455"/>
                <a:gd name="connsiteX6407" fmla="*/ 3346256 w 6891715"/>
                <a:gd name="connsiteY6407" fmla="*/ 2020103 h 6367455"/>
                <a:gd name="connsiteX6408" fmla="*/ 3350702 w 6891715"/>
                <a:gd name="connsiteY6408" fmla="*/ 2042326 h 6367455"/>
                <a:gd name="connsiteX6409" fmla="*/ 3359277 w 6891715"/>
                <a:gd name="connsiteY6409" fmla="*/ 2063286 h 6367455"/>
                <a:gd name="connsiteX6410" fmla="*/ 3352290 w 6891715"/>
                <a:gd name="connsiteY6410" fmla="*/ 2095679 h 6367455"/>
                <a:gd name="connsiteX6411" fmla="*/ 3334188 w 6891715"/>
                <a:gd name="connsiteY6411" fmla="*/ 2104571 h 6367455"/>
                <a:gd name="connsiteX6412" fmla="*/ 3326248 w 6891715"/>
                <a:gd name="connsiteY6412" fmla="*/ 2118549 h 6367455"/>
                <a:gd name="connsiteX6413" fmla="*/ 3308781 w 6891715"/>
                <a:gd name="connsiteY6413" fmla="*/ 2102349 h 6367455"/>
                <a:gd name="connsiteX6414" fmla="*/ 3299572 w 6891715"/>
                <a:gd name="connsiteY6414" fmla="*/ 2113148 h 6367455"/>
                <a:gd name="connsiteX6415" fmla="*/ 3301795 w 6891715"/>
                <a:gd name="connsiteY6415" fmla="*/ 2136336 h 6367455"/>
                <a:gd name="connsiteX6416" fmla="*/ 3327201 w 6891715"/>
                <a:gd name="connsiteY6416" fmla="*/ 2150945 h 6367455"/>
                <a:gd name="connsiteX6417" fmla="*/ 3326566 w 6891715"/>
                <a:gd name="connsiteY6417" fmla="*/ 2168096 h 6367455"/>
                <a:gd name="connsiteX6418" fmla="*/ 3313863 w 6891715"/>
                <a:gd name="connsiteY6418" fmla="*/ 2182708 h 6367455"/>
                <a:gd name="connsiteX6419" fmla="*/ 3304653 w 6891715"/>
                <a:gd name="connsiteY6419" fmla="*/ 2213199 h 6367455"/>
                <a:gd name="connsiteX6420" fmla="*/ 3297349 w 6891715"/>
                <a:gd name="connsiteY6420" fmla="*/ 2224950 h 6367455"/>
                <a:gd name="connsiteX6421" fmla="*/ 3303700 w 6891715"/>
                <a:gd name="connsiteY6421" fmla="*/ 2239878 h 6367455"/>
                <a:gd name="connsiteX6422" fmla="*/ 3303700 w 6891715"/>
                <a:gd name="connsiteY6422" fmla="*/ 2260838 h 6367455"/>
                <a:gd name="connsiteX6423" fmla="*/ 3315768 w 6891715"/>
                <a:gd name="connsiteY6423" fmla="*/ 2269099 h 6367455"/>
                <a:gd name="connsiteX6424" fmla="*/ 3311640 w 6891715"/>
                <a:gd name="connsiteY6424" fmla="*/ 2280851 h 6367455"/>
                <a:gd name="connsiteX6425" fmla="*/ 3304335 w 6891715"/>
                <a:gd name="connsiteY6425" fmla="*/ 2265921 h 6367455"/>
                <a:gd name="connsiteX6426" fmla="*/ 3280834 w 6891715"/>
                <a:gd name="connsiteY6426" fmla="*/ 2265288 h 6367455"/>
                <a:gd name="connsiteX6427" fmla="*/ 3282105 w 6891715"/>
                <a:gd name="connsiteY6427" fmla="*/ 2321187 h 6367455"/>
                <a:gd name="connsiteX6428" fmla="*/ 3290044 w 6891715"/>
                <a:gd name="connsiteY6428" fmla="*/ 2339928 h 6367455"/>
                <a:gd name="connsiteX6429" fmla="*/ 3280517 w 6891715"/>
                <a:gd name="connsiteY6429" fmla="*/ 2351672 h 6367455"/>
                <a:gd name="connsiteX6430" fmla="*/ 3293538 w 6891715"/>
                <a:gd name="connsiteY6430" fmla="*/ 2394871 h 6367455"/>
                <a:gd name="connsiteX6431" fmla="*/ 3286233 w 6891715"/>
                <a:gd name="connsiteY6431" fmla="*/ 2412969 h 6367455"/>
                <a:gd name="connsiteX6432" fmla="*/ 3305606 w 6891715"/>
                <a:gd name="connsiteY6432" fmla="*/ 2448552 h 6367455"/>
                <a:gd name="connsiteX6433" fmla="*/ 3306876 w 6891715"/>
                <a:gd name="connsiteY6433" fmla="*/ 2458715 h 6367455"/>
                <a:gd name="connsiteX6434" fmla="*/ 3290044 w 6891715"/>
                <a:gd name="connsiteY6434" fmla="*/ 2459350 h 6367455"/>
                <a:gd name="connsiteX6435" fmla="*/ 3285916 w 6891715"/>
                <a:gd name="connsiteY6435" fmla="*/ 2469829 h 6367455"/>
                <a:gd name="connsiteX6436" fmla="*/ 3305923 w 6891715"/>
                <a:gd name="connsiteY6436" fmla="*/ 2474908 h 6367455"/>
                <a:gd name="connsiteX6437" fmla="*/ 3300524 w 6891715"/>
                <a:gd name="connsiteY6437" fmla="*/ 2492694 h 6367455"/>
                <a:gd name="connsiteX6438" fmla="*/ 3306241 w 6891715"/>
                <a:gd name="connsiteY6438" fmla="*/ 2501270 h 6367455"/>
                <a:gd name="connsiteX6439" fmla="*/ 3317674 w 6891715"/>
                <a:gd name="connsiteY6439" fmla="*/ 2484436 h 6367455"/>
                <a:gd name="connsiteX6440" fmla="*/ 3328154 w 6891715"/>
                <a:gd name="connsiteY6440" fmla="*/ 2477450 h 6367455"/>
                <a:gd name="connsiteX6441" fmla="*/ 3340857 w 6891715"/>
                <a:gd name="connsiteY6441" fmla="*/ 2495552 h 6367455"/>
                <a:gd name="connsiteX6442" fmla="*/ 3355783 w 6891715"/>
                <a:gd name="connsiteY6442" fmla="*/ 2490468 h 6367455"/>
                <a:gd name="connsiteX6443" fmla="*/ 3365311 w 6891715"/>
                <a:gd name="connsiteY6443" fmla="*/ 2502854 h 6367455"/>
                <a:gd name="connsiteX6444" fmla="*/ 3383413 w 6891715"/>
                <a:gd name="connsiteY6444" fmla="*/ 2519375 h 6367455"/>
                <a:gd name="connsiteX6445" fmla="*/ 3390082 w 6891715"/>
                <a:gd name="connsiteY6445" fmla="*/ 2533030 h 6367455"/>
                <a:gd name="connsiteX6446" fmla="*/ 3401833 w 6891715"/>
                <a:gd name="connsiteY6446" fmla="*/ 2529855 h 6367455"/>
                <a:gd name="connsiteX6447" fmla="*/ 3408184 w 6891715"/>
                <a:gd name="connsiteY6447" fmla="*/ 2535889 h 6367455"/>
                <a:gd name="connsiteX6448" fmla="*/ 3414536 w 6891715"/>
                <a:gd name="connsiteY6448" fmla="*/ 2547640 h 6367455"/>
                <a:gd name="connsiteX6449" fmla="*/ 3404056 w 6891715"/>
                <a:gd name="connsiteY6449" fmla="*/ 2554944 h 6367455"/>
                <a:gd name="connsiteX6450" fmla="*/ 3411360 w 6891715"/>
                <a:gd name="connsiteY6450" fmla="*/ 2563519 h 6367455"/>
                <a:gd name="connsiteX6451" fmla="*/ 3432638 w 6891715"/>
                <a:gd name="connsiteY6451" fmla="*/ 2574950 h 6367455"/>
                <a:gd name="connsiteX6452" fmla="*/ 3442483 w 6891715"/>
                <a:gd name="connsiteY6452" fmla="*/ 2593690 h 6367455"/>
                <a:gd name="connsiteX6453" fmla="*/ 3448200 w 6891715"/>
                <a:gd name="connsiteY6453" fmla="*/ 2629264 h 6367455"/>
                <a:gd name="connsiteX6454" fmla="*/ 3440895 w 6891715"/>
                <a:gd name="connsiteY6454" fmla="*/ 2640062 h 6367455"/>
                <a:gd name="connsiteX6455" fmla="*/ 3445024 w 6891715"/>
                <a:gd name="connsiteY6455" fmla="*/ 2649591 h 6367455"/>
                <a:gd name="connsiteX6456" fmla="*/ 3433591 w 6891715"/>
                <a:gd name="connsiteY6456" fmla="*/ 2663247 h 6367455"/>
                <a:gd name="connsiteX6457" fmla="*/ 3429462 w 6891715"/>
                <a:gd name="connsiteY6457" fmla="*/ 2674998 h 6367455"/>
                <a:gd name="connsiteX6458" fmla="*/ 3405326 w 6891715"/>
                <a:gd name="connsiteY6458" fmla="*/ 2690880 h 6367455"/>
                <a:gd name="connsiteX6459" fmla="*/ 3380872 w 6891715"/>
                <a:gd name="connsiteY6459" fmla="*/ 2699772 h 6367455"/>
                <a:gd name="connsiteX6460" fmla="*/ 3372615 w 6891715"/>
                <a:gd name="connsiteY6460" fmla="*/ 2697548 h 6367455"/>
                <a:gd name="connsiteX6461" fmla="*/ 3361182 w 6891715"/>
                <a:gd name="connsiteY6461" fmla="*/ 2712475 h 6367455"/>
                <a:gd name="connsiteX6462" fmla="*/ 3352290 w 6891715"/>
                <a:gd name="connsiteY6462" fmla="*/ 2706124 h 6367455"/>
                <a:gd name="connsiteX6463" fmla="*/ 3351972 w 6891715"/>
                <a:gd name="connsiteY6463" fmla="*/ 2658801 h 6367455"/>
                <a:gd name="connsiteX6464" fmla="*/ 3336093 w 6891715"/>
                <a:gd name="connsiteY6464" fmla="*/ 2656896 h 6367455"/>
                <a:gd name="connsiteX6465" fmla="*/ 3317991 w 6891715"/>
                <a:gd name="connsiteY6465" fmla="*/ 2636251 h 6367455"/>
                <a:gd name="connsiteX6466" fmla="*/ 3311640 w 6891715"/>
                <a:gd name="connsiteY6466" fmla="*/ 2649591 h 6367455"/>
                <a:gd name="connsiteX6467" fmla="*/ 3338634 w 6891715"/>
                <a:gd name="connsiteY6467" fmla="*/ 2676905 h 6367455"/>
                <a:gd name="connsiteX6468" fmla="*/ 3342763 w 6891715"/>
                <a:gd name="connsiteY6468" fmla="*/ 2698183 h 6367455"/>
                <a:gd name="connsiteX6469" fmla="*/ 3334506 w 6891715"/>
                <a:gd name="connsiteY6469" fmla="*/ 2708664 h 6367455"/>
                <a:gd name="connsiteX6470" fmla="*/ 3330377 w 6891715"/>
                <a:gd name="connsiteY6470" fmla="*/ 2702315 h 6367455"/>
                <a:gd name="connsiteX6471" fmla="*/ 3303383 w 6891715"/>
                <a:gd name="connsiteY6471" fmla="*/ 2671824 h 6367455"/>
                <a:gd name="connsiteX6472" fmla="*/ 3311322 w 6891715"/>
                <a:gd name="connsiteY6472" fmla="*/ 2696279 h 6367455"/>
                <a:gd name="connsiteX6473" fmla="*/ 3300524 w 6891715"/>
                <a:gd name="connsiteY6473" fmla="*/ 2698501 h 6367455"/>
                <a:gd name="connsiteX6474" fmla="*/ 3272577 w 6891715"/>
                <a:gd name="connsiteY6474" fmla="*/ 2674366 h 6367455"/>
                <a:gd name="connsiteX6475" fmla="*/ 3251934 w 6891715"/>
                <a:gd name="connsiteY6475" fmla="*/ 2684845 h 6367455"/>
                <a:gd name="connsiteX6476" fmla="*/ 3231609 w 6891715"/>
                <a:gd name="connsiteY6476" fmla="*/ 2677858 h 6367455"/>
                <a:gd name="connsiteX6477" fmla="*/ 3228433 w 6891715"/>
                <a:gd name="connsiteY6477" fmla="*/ 2691833 h 6367455"/>
                <a:gd name="connsiteX6478" fmla="*/ 3195405 w 6891715"/>
                <a:gd name="connsiteY6478" fmla="*/ 2684527 h 6367455"/>
                <a:gd name="connsiteX6479" fmla="*/ 3179843 w 6891715"/>
                <a:gd name="connsiteY6479" fmla="*/ 2692150 h 6367455"/>
                <a:gd name="connsiteX6480" fmla="*/ 3196993 w 6891715"/>
                <a:gd name="connsiteY6480" fmla="*/ 2705488 h 6367455"/>
                <a:gd name="connsiteX6481" fmla="*/ 3237008 w 6891715"/>
                <a:gd name="connsiteY6481" fmla="*/ 2701043 h 6367455"/>
                <a:gd name="connsiteX6482" fmla="*/ 3247488 w 6891715"/>
                <a:gd name="connsiteY6482" fmla="*/ 2695643 h 6367455"/>
                <a:gd name="connsiteX6483" fmla="*/ 3257016 w 6891715"/>
                <a:gd name="connsiteY6483" fmla="*/ 2707394 h 6367455"/>
                <a:gd name="connsiteX6484" fmla="*/ 3280517 w 6891715"/>
                <a:gd name="connsiteY6484" fmla="*/ 2717556 h 6367455"/>
                <a:gd name="connsiteX6485" fmla="*/ 3284645 w 6891715"/>
                <a:gd name="connsiteY6485" fmla="*/ 2705806 h 6367455"/>
                <a:gd name="connsiteX6486" fmla="*/ 3293220 w 6891715"/>
                <a:gd name="connsiteY6486" fmla="*/ 2720734 h 6367455"/>
                <a:gd name="connsiteX6487" fmla="*/ 3289409 w 6891715"/>
                <a:gd name="connsiteY6487" fmla="*/ 2735344 h 6367455"/>
                <a:gd name="connsiteX6488" fmla="*/ 3297666 w 6891715"/>
                <a:gd name="connsiteY6488" fmla="*/ 2743602 h 6367455"/>
                <a:gd name="connsiteX6489" fmla="*/ 3308464 w 6891715"/>
                <a:gd name="connsiteY6489" fmla="*/ 2732167 h 6367455"/>
                <a:gd name="connsiteX6490" fmla="*/ 3338952 w 6891715"/>
                <a:gd name="connsiteY6490" fmla="*/ 2737884 h 6367455"/>
                <a:gd name="connsiteX6491" fmla="*/ 3361182 w 6891715"/>
                <a:gd name="connsiteY6491" fmla="*/ 2733755 h 6367455"/>
                <a:gd name="connsiteX6492" fmla="*/ 3380237 w 6891715"/>
                <a:gd name="connsiteY6492" fmla="*/ 2723910 h 6367455"/>
                <a:gd name="connsiteX6493" fmla="*/ 3392940 w 6891715"/>
                <a:gd name="connsiteY6493" fmla="*/ 2732485 h 6367455"/>
                <a:gd name="connsiteX6494" fmla="*/ 3391035 w 6891715"/>
                <a:gd name="connsiteY6494" fmla="*/ 2745190 h 6367455"/>
                <a:gd name="connsiteX6495" fmla="*/ 3398339 w 6891715"/>
                <a:gd name="connsiteY6495" fmla="*/ 2753129 h 6367455"/>
                <a:gd name="connsiteX6496" fmla="*/ 3411360 w 6891715"/>
                <a:gd name="connsiteY6496" fmla="*/ 2767104 h 6367455"/>
                <a:gd name="connsiteX6497" fmla="*/ 3411360 w 6891715"/>
                <a:gd name="connsiteY6497" fmla="*/ 2775043 h 6367455"/>
                <a:gd name="connsiteX6498" fmla="*/ 3405009 w 6891715"/>
                <a:gd name="connsiteY6498" fmla="*/ 2786794 h 6367455"/>
                <a:gd name="connsiteX6499" fmla="*/ 3396434 w 6891715"/>
                <a:gd name="connsiteY6499" fmla="*/ 2782031 h 6367455"/>
                <a:gd name="connsiteX6500" fmla="*/ 3385954 w 6891715"/>
                <a:gd name="connsiteY6500" fmla="*/ 2773455 h 6367455"/>
                <a:gd name="connsiteX6501" fmla="*/ 3390082 w 6891715"/>
                <a:gd name="connsiteY6501" fmla="*/ 2764880 h 6367455"/>
                <a:gd name="connsiteX6502" fmla="*/ 3384366 w 6891715"/>
                <a:gd name="connsiteY6502" fmla="*/ 2753764 h 6367455"/>
                <a:gd name="connsiteX6503" fmla="*/ 3380555 w 6891715"/>
                <a:gd name="connsiteY6503" fmla="*/ 2772502 h 6367455"/>
                <a:gd name="connsiteX6504" fmla="*/ 3370075 w 6891715"/>
                <a:gd name="connsiteY6504" fmla="*/ 2775678 h 6367455"/>
                <a:gd name="connsiteX6505" fmla="*/ 3363088 w 6891715"/>
                <a:gd name="connsiteY6505" fmla="*/ 2799814 h 6367455"/>
                <a:gd name="connsiteX6506" fmla="*/ 3346891 w 6891715"/>
                <a:gd name="connsiteY6506" fmla="*/ 2801402 h 6367455"/>
                <a:gd name="connsiteX6507" fmla="*/ 3344986 w 6891715"/>
                <a:gd name="connsiteY6507" fmla="*/ 2785525 h 6367455"/>
                <a:gd name="connsiteX6508" fmla="*/ 3337046 w 6891715"/>
                <a:gd name="connsiteY6508" fmla="*/ 2777904 h 6367455"/>
                <a:gd name="connsiteX6509" fmla="*/ 3329107 w 6891715"/>
                <a:gd name="connsiteY6509" fmla="*/ 2802355 h 6367455"/>
                <a:gd name="connsiteX6510" fmla="*/ 3309099 w 6891715"/>
                <a:gd name="connsiteY6510" fmla="*/ 2823640 h 6367455"/>
                <a:gd name="connsiteX6511" fmla="*/ 3280517 w 6891715"/>
                <a:gd name="connsiteY6511" fmla="*/ 2828405 h 6367455"/>
                <a:gd name="connsiteX6512" fmla="*/ 3279882 w 6891715"/>
                <a:gd name="connsiteY6512" fmla="*/ 2844917 h 6367455"/>
                <a:gd name="connsiteX6513" fmla="*/ 3262732 w 6891715"/>
                <a:gd name="connsiteY6513" fmla="*/ 2853812 h 6367455"/>
                <a:gd name="connsiteX6514" fmla="*/ 3207473 w 6891715"/>
                <a:gd name="connsiteY6514" fmla="*/ 2844601 h 6367455"/>
                <a:gd name="connsiteX6515" fmla="*/ 3193182 w 6891715"/>
                <a:gd name="connsiteY6515" fmla="*/ 2851905 h 6367455"/>
                <a:gd name="connsiteX6516" fmla="*/ 3204615 w 6891715"/>
                <a:gd name="connsiteY6516" fmla="*/ 2865880 h 6367455"/>
                <a:gd name="connsiteX6517" fmla="*/ 3250029 w 6891715"/>
                <a:gd name="connsiteY6517" fmla="*/ 2864292 h 6367455"/>
                <a:gd name="connsiteX6518" fmla="*/ 3257968 w 6891715"/>
                <a:gd name="connsiteY6518" fmla="*/ 2884298 h 6367455"/>
                <a:gd name="connsiteX6519" fmla="*/ 3247171 w 6891715"/>
                <a:gd name="connsiteY6519" fmla="*/ 2891602 h 6367455"/>
                <a:gd name="connsiteX6520" fmla="*/ 3222717 w 6891715"/>
                <a:gd name="connsiteY6520" fmla="*/ 2881440 h 6367455"/>
                <a:gd name="connsiteX6521" fmla="*/ 3221764 w 6891715"/>
                <a:gd name="connsiteY6521" fmla="*/ 2888744 h 6367455"/>
                <a:gd name="connsiteX6522" fmla="*/ 3210014 w 6891715"/>
                <a:gd name="connsiteY6522" fmla="*/ 2894461 h 6367455"/>
                <a:gd name="connsiteX6523" fmla="*/ 3195087 w 6891715"/>
                <a:gd name="connsiteY6523" fmla="*/ 2897319 h 6367455"/>
                <a:gd name="connsiteX6524" fmla="*/ 3184607 w 6891715"/>
                <a:gd name="connsiteY6524" fmla="*/ 2891602 h 6367455"/>
                <a:gd name="connsiteX6525" fmla="*/ 3176032 w 6891715"/>
                <a:gd name="connsiteY6525" fmla="*/ 2895731 h 6367455"/>
                <a:gd name="connsiteX6526" fmla="*/ 3178891 w 6891715"/>
                <a:gd name="connsiteY6526" fmla="*/ 2903354 h 6367455"/>
                <a:gd name="connsiteX6527" fmla="*/ 3189053 w 6891715"/>
                <a:gd name="connsiteY6527" fmla="*/ 2912884 h 6367455"/>
                <a:gd name="connsiteX6528" fmla="*/ 3200169 w 6891715"/>
                <a:gd name="connsiteY6528" fmla="*/ 2910024 h 6367455"/>
                <a:gd name="connsiteX6529" fmla="*/ 3207155 w 6891715"/>
                <a:gd name="connsiteY6529" fmla="*/ 2911295 h 6367455"/>
                <a:gd name="connsiteX6530" fmla="*/ 3213507 w 6891715"/>
                <a:gd name="connsiteY6530" fmla="*/ 2921142 h 6367455"/>
                <a:gd name="connsiteX6531" fmla="*/ 3219541 w 6891715"/>
                <a:gd name="connsiteY6531" fmla="*/ 2924316 h 6367455"/>
                <a:gd name="connsiteX6532" fmla="*/ 3223034 w 6891715"/>
                <a:gd name="connsiteY6532" fmla="*/ 2920189 h 6367455"/>
                <a:gd name="connsiteX6533" fmla="*/ 3219859 w 6891715"/>
                <a:gd name="connsiteY6533" fmla="*/ 2909707 h 6367455"/>
                <a:gd name="connsiteX6534" fmla="*/ 3216048 w 6891715"/>
                <a:gd name="connsiteY6534" fmla="*/ 2903038 h 6367455"/>
                <a:gd name="connsiteX6535" fmla="*/ 3221447 w 6891715"/>
                <a:gd name="connsiteY6535" fmla="*/ 2895731 h 6367455"/>
                <a:gd name="connsiteX6536" fmla="*/ 3221764 w 6891715"/>
                <a:gd name="connsiteY6536" fmla="*/ 2888744 h 6367455"/>
                <a:gd name="connsiteX6537" fmla="*/ 3253840 w 6891715"/>
                <a:gd name="connsiteY6537" fmla="*/ 2909707 h 6367455"/>
                <a:gd name="connsiteX6538" fmla="*/ 3257016 w 6891715"/>
                <a:gd name="connsiteY6538" fmla="*/ 2929395 h 6367455"/>
                <a:gd name="connsiteX6539" fmla="*/ 3243360 w 6891715"/>
                <a:gd name="connsiteY6539" fmla="*/ 2931935 h 6367455"/>
                <a:gd name="connsiteX6540" fmla="*/ 3250982 w 6891715"/>
                <a:gd name="connsiteY6540" fmla="*/ 2947504 h 6367455"/>
                <a:gd name="connsiteX6541" fmla="*/ 3239549 w 6891715"/>
                <a:gd name="connsiteY6541" fmla="*/ 2962430 h 6367455"/>
                <a:gd name="connsiteX6542" fmla="*/ 3252252 w 6891715"/>
                <a:gd name="connsiteY6542" fmla="*/ 2975770 h 6367455"/>
                <a:gd name="connsiteX6543" fmla="*/ 3240819 w 6891715"/>
                <a:gd name="connsiteY6543" fmla="*/ 2987839 h 6367455"/>
                <a:gd name="connsiteX6544" fmla="*/ 3227163 w 6891715"/>
                <a:gd name="connsiteY6544" fmla="*/ 2976087 h 6367455"/>
                <a:gd name="connsiteX6545" fmla="*/ 3220811 w 6891715"/>
                <a:gd name="connsiteY6545" fmla="*/ 2995144 h 6367455"/>
                <a:gd name="connsiteX6546" fmla="*/ 3241772 w 6891715"/>
                <a:gd name="connsiteY6546" fmla="*/ 3009753 h 6367455"/>
                <a:gd name="connsiteX6547" fmla="*/ 3246536 w 6891715"/>
                <a:gd name="connsiteY6547" fmla="*/ 3023727 h 6367455"/>
                <a:gd name="connsiteX6548" fmla="*/ 3232562 w 6891715"/>
                <a:gd name="connsiteY6548" fmla="*/ 3038337 h 6367455"/>
                <a:gd name="connsiteX6549" fmla="*/ 3243360 w 6891715"/>
                <a:gd name="connsiteY6549" fmla="*/ 3047547 h 6367455"/>
                <a:gd name="connsiteX6550" fmla="*/ 3242725 w 6891715"/>
                <a:gd name="connsiteY6550" fmla="*/ 3067873 h 6367455"/>
                <a:gd name="connsiteX6551" fmla="*/ 3223352 w 6891715"/>
                <a:gd name="connsiteY6551" fmla="*/ 3086930 h 6367455"/>
                <a:gd name="connsiteX6552" fmla="*/ 3222717 w 6891715"/>
                <a:gd name="connsiteY6552" fmla="*/ 3101857 h 6367455"/>
                <a:gd name="connsiteX6553" fmla="*/ 3229069 w 6891715"/>
                <a:gd name="connsiteY6553" fmla="*/ 3125994 h 6367455"/>
                <a:gd name="connsiteX6554" fmla="*/ 3217953 w 6891715"/>
                <a:gd name="connsiteY6554" fmla="*/ 3149179 h 6367455"/>
                <a:gd name="connsiteX6555" fmla="*/ 3218271 w 6891715"/>
                <a:gd name="connsiteY6555" fmla="*/ 3179668 h 6367455"/>
                <a:gd name="connsiteX6556" fmla="*/ 3203662 w 6891715"/>
                <a:gd name="connsiteY6556" fmla="*/ 3231756 h 6367455"/>
                <a:gd name="connsiteX6557" fmla="*/ 3173492 w 6891715"/>
                <a:gd name="connsiteY6557" fmla="*/ 3297185 h 6367455"/>
                <a:gd name="connsiteX6558" fmla="*/ 3148085 w 6891715"/>
                <a:gd name="connsiteY6558" fmla="*/ 3285752 h 6367455"/>
                <a:gd name="connsiteX6559" fmla="*/ 3114422 w 6891715"/>
                <a:gd name="connsiteY6559" fmla="*/ 3290515 h 6367455"/>
                <a:gd name="connsiteX6560" fmla="*/ 3104577 w 6891715"/>
                <a:gd name="connsiteY6560" fmla="*/ 3278763 h 6367455"/>
                <a:gd name="connsiteX6561" fmla="*/ 3065832 w 6891715"/>
                <a:gd name="connsiteY6561" fmla="*/ 3286386 h 6367455"/>
                <a:gd name="connsiteX6562" fmla="*/ 3055352 w 6891715"/>
                <a:gd name="connsiteY6562" fmla="*/ 3310842 h 6367455"/>
                <a:gd name="connsiteX6563" fmla="*/ 3036297 w 6891715"/>
                <a:gd name="connsiteY6563" fmla="*/ 3305761 h 6367455"/>
                <a:gd name="connsiteX6564" fmla="*/ 3032168 w 6891715"/>
                <a:gd name="connsiteY6564" fmla="*/ 3332122 h 6367455"/>
                <a:gd name="connsiteX6565" fmla="*/ 3008985 w 6891715"/>
                <a:gd name="connsiteY6565" fmla="*/ 3359754 h 6367455"/>
                <a:gd name="connsiteX6566" fmla="*/ 3025499 w 6891715"/>
                <a:gd name="connsiteY6566" fmla="*/ 3391193 h 6367455"/>
                <a:gd name="connsiteX6567" fmla="*/ 3022641 w 6891715"/>
                <a:gd name="connsiteY6567" fmla="*/ 3416601 h 6367455"/>
                <a:gd name="connsiteX6568" fmla="*/ 3009620 w 6891715"/>
                <a:gd name="connsiteY6568" fmla="*/ 3418824 h 6367455"/>
                <a:gd name="connsiteX6569" fmla="*/ 2977862 w 6891715"/>
                <a:gd name="connsiteY6569" fmla="*/ 3411837 h 6367455"/>
                <a:gd name="connsiteX6570" fmla="*/ 2930542 w 6891715"/>
                <a:gd name="connsiteY6570" fmla="*/ 3432164 h 6367455"/>
                <a:gd name="connsiteX6571" fmla="*/ 2918792 w 6891715"/>
                <a:gd name="connsiteY6571" fmla="*/ 3423906 h 6367455"/>
                <a:gd name="connsiteX6572" fmla="*/ 2882588 w 6891715"/>
                <a:gd name="connsiteY6572" fmla="*/ 3426447 h 6367455"/>
                <a:gd name="connsiteX6573" fmla="*/ 2883858 w 6891715"/>
                <a:gd name="connsiteY6573" fmla="*/ 3408344 h 6367455"/>
                <a:gd name="connsiteX6574" fmla="*/ 2899419 w 6891715"/>
                <a:gd name="connsiteY6574" fmla="*/ 3403897 h 6367455"/>
                <a:gd name="connsiteX6575" fmla="*/ 2893068 w 6891715"/>
                <a:gd name="connsiteY6575" fmla="*/ 3392463 h 6367455"/>
                <a:gd name="connsiteX6576" fmla="*/ 2903230 w 6891715"/>
                <a:gd name="connsiteY6576" fmla="*/ 3368330 h 6367455"/>
                <a:gd name="connsiteX6577" fmla="*/ 2852100 w 6891715"/>
                <a:gd name="connsiteY6577" fmla="*/ 3293691 h 6367455"/>
                <a:gd name="connsiteX6578" fmla="*/ 2857181 w 6891715"/>
                <a:gd name="connsiteY6578" fmla="*/ 3281306 h 6367455"/>
                <a:gd name="connsiteX6579" fmla="*/ 2867979 w 6891715"/>
                <a:gd name="connsiteY6579" fmla="*/ 3290515 h 6367455"/>
                <a:gd name="connsiteX6580" fmla="*/ 2875283 w 6891715"/>
                <a:gd name="connsiteY6580" fmla="*/ 3289244 h 6367455"/>
                <a:gd name="connsiteX6581" fmla="*/ 2882270 w 6891715"/>
                <a:gd name="connsiteY6581" fmla="*/ 3276541 h 6367455"/>
                <a:gd name="connsiteX6582" fmla="*/ 2867661 w 6891715"/>
                <a:gd name="connsiteY6582" fmla="*/ 3252402 h 6367455"/>
                <a:gd name="connsiteX6583" fmla="*/ 2867661 w 6891715"/>
                <a:gd name="connsiteY6583" fmla="*/ 3241921 h 6367455"/>
                <a:gd name="connsiteX6584" fmla="*/ 2890527 w 6891715"/>
                <a:gd name="connsiteY6584" fmla="*/ 3243826 h 6367455"/>
                <a:gd name="connsiteX6585" fmla="*/ 2892750 w 6891715"/>
                <a:gd name="connsiteY6585" fmla="*/ 3222863 h 6367455"/>
                <a:gd name="connsiteX6586" fmla="*/ 2821930 w 6891715"/>
                <a:gd name="connsiteY6586" fmla="*/ 3147590 h 6367455"/>
                <a:gd name="connsiteX6587" fmla="*/ 2812084 w 6891715"/>
                <a:gd name="connsiteY6587" fmla="*/ 3089788 h 6367455"/>
                <a:gd name="connsiteX6588" fmla="*/ 2795888 w 6891715"/>
                <a:gd name="connsiteY6588" fmla="*/ 3080260 h 6367455"/>
                <a:gd name="connsiteX6589" fmla="*/ 2787313 w 6891715"/>
                <a:gd name="connsiteY6589" fmla="*/ 3042465 h 6367455"/>
                <a:gd name="connsiteX6590" fmla="*/ 2772387 w 6891715"/>
                <a:gd name="connsiteY6590" fmla="*/ 3022457 h 6367455"/>
                <a:gd name="connsiteX6591" fmla="*/ 2790171 w 6891715"/>
                <a:gd name="connsiteY6591" fmla="*/ 3018328 h 6367455"/>
                <a:gd name="connsiteX6592" fmla="*/ 2793347 w 6891715"/>
                <a:gd name="connsiteY6592" fmla="*/ 3008801 h 6367455"/>
                <a:gd name="connsiteX6593" fmla="*/ 2779374 w 6891715"/>
                <a:gd name="connsiteY6593" fmla="*/ 2996097 h 6367455"/>
                <a:gd name="connsiteX6594" fmla="*/ 2775245 w 6891715"/>
                <a:gd name="connsiteY6594" fmla="*/ 2979263 h 6367455"/>
                <a:gd name="connsiteX6595" fmla="*/ 2779056 w 6891715"/>
                <a:gd name="connsiteY6595" fmla="*/ 2969736 h 6367455"/>
                <a:gd name="connsiteX6596" fmla="*/ 2779056 w 6891715"/>
                <a:gd name="connsiteY6596" fmla="*/ 2956077 h 6367455"/>
                <a:gd name="connsiteX6597" fmla="*/ 2768576 w 6891715"/>
                <a:gd name="connsiteY6597" fmla="*/ 2951632 h 6367455"/>
                <a:gd name="connsiteX6598" fmla="*/ 2756825 w 6891715"/>
                <a:gd name="connsiteY6598" fmla="*/ 2957348 h 6367455"/>
                <a:gd name="connsiteX6599" fmla="*/ 2739676 w 6891715"/>
                <a:gd name="connsiteY6599" fmla="*/ 2952267 h 6367455"/>
                <a:gd name="connsiteX6600" fmla="*/ 2741899 w 6891715"/>
                <a:gd name="connsiteY6600" fmla="*/ 2941467 h 6367455"/>
                <a:gd name="connsiteX6601" fmla="*/ 2779691 w 6891715"/>
                <a:gd name="connsiteY6601" fmla="*/ 2919236 h 6367455"/>
                <a:gd name="connsiteX6602" fmla="*/ 2763812 w 6891715"/>
                <a:gd name="connsiteY6602" fmla="*/ 2902720 h 6367455"/>
                <a:gd name="connsiteX6603" fmla="*/ 2759684 w 6891715"/>
                <a:gd name="connsiteY6603" fmla="*/ 2902720 h 6367455"/>
                <a:gd name="connsiteX6604" fmla="*/ 2756190 w 6891715"/>
                <a:gd name="connsiteY6604" fmla="*/ 2903038 h 6367455"/>
                <a:gd name="connsiteX6605" fmla="*/ 2753332 w 6891715"/>
                <a:gd name="connsiteY6605" fmla="*/ 2903672 h 6367455"/>
                <a:gd name="connsiteX6606" fmla="*/ 2752379 w 6891715"/>
                <a:gd name="connsiteY6606" fmla="*/ 2903989 h 6367455"/>
                <a:gd name="connsiteX6607" fmla="*/ 2752062 w 6891715"/>
                <a:gd name="connsiteY6607" fmla="*/ 2904623 h 6367455"/>
                <a:gd name="connsiteX6608" fmla="*/ 2751426 w 6891715"/>
                <a:gd name="connsiteY6608" fmla="*/ 2906529 h 6367455"/>
                <a:gd name="connsiteX6609" fmla="*/ 2751109 w 6891715"/>
                <a:gd name="connsiteY6609" fmla="*/ 2909072 h 6367455"/>
                <a:gd name="connsiteX6610" fmla="*/ 2751109 w 6891715"/>
                <a:gd name="connsiteY6610" fmla="*/ 2911930 h 6367455"/>
                <a:gd name="connsiteX6611" fmla="*/ 2751109 w 6891715"/>
                <a:gd name="connsiteY6611" fmla="*/ 2917011 h 6367455"/>
                <a:gd name="connsiteX6612" fmla="*/ 2751109 w 6891715"/>
                <a:gd name="connsiteY6612" fmla="*/ 2919236 h 6367455"/>
                <a:gd name="connsiteX6613" fmla="*/ 2745710 w 6891715"/>
                <a:gd name="connsiteY6613" fmla="*/ 2915423 h 6367455"/>
                <a:gd name="connsiteX6614" fmla="*/ 2746980 w 6891715"/>
                <a:gd name="connsiteY6614" fmla="*/ 2898272 h 6367455"/>
                <a:gd name="connsiteX6615" fmla="*/ 2733642 w 6891715"/>
                <a:gd name="connsiteY6615" fmla="*/ 2887156 h 6367455"/>
                <a:gd name="connsiteX6616" fmla="*/ 2729513 w 6891715"/>
                <a:gd name="connsiteY6616" fmla="*/ 2872231 h 6367455"/>
                <a:gd name="connsiteX6617" fmla="*/ 2720621 w 6891715"/>
                <a:gd name="connsiteY6617" fmla="*/ 2826815 h 6367455"/>
                <a:gd name="connsiteX6618" fmla="*/ 2717763 w 6891715"/>
                <a:gd name="connsiteY6618" fmla="*/ 2769962 h 6367455"/>
                <a:gd name="connsiteX6619" fmla="*/ 2718432 w 6891715"/>
                <a:gd name="connsiteY6619" fmla="*/ 2770111 h 6367455"/>
                <a:gd name="connsiteX6620" fmla="*/ 2705803 w 6891715"/>
                <a:gd name="connsiteY6620" fmla="*/ 2755583 h 6367455"/>
                <a:gd name="connsiteX6621" fmla="*/ 2681365 w 6891715"/>
                <a:gd name="connsiteY6621" fmla="*/ 2751773 h 6367455"/>
                <a:gd name="connsiteX6622" fmla="*/ 2680413 w 6891715"/>
                <a:gd name="connsiteY6622" fmla="*/ 2744153 h 6367455"/>
                <a:gd name="connsiteX6623" fmla="*/ 2666449 w 6891715"/>
                <a:gd name="connsiteY6623" fmla="*/ 2735898 h 6367455"/>
                <a:gd name="connsiteX6624" fmla="*/ 2677874 w 6891715"/>
                <a:gd name="connsiteY6624" fmla="*/ 2696847 h 6367455"/>
                <a:gd name="connsiteX6625" fmla="*/ 2668353 w 6891715"/>
                <a:gd name="connsiteY6625" fmla="*/ 2675893 h 6367455"/>
                <a:gd name="connsiteX6626" fmla="*/ 2668988 w 6891715"/>
                <a:gd name="connsiteY6626" fmla="*/ 2646365 h 6367455"/>
                <a:gd name="connsiteX6627" fmla="*/ 2675335 w 6891715"/>
                <a:gd name="connsiteY6627" fmla="*/ 2662240 h 6367455"/>
                <a:gd name="connsiteX6628" fmla="*/ 2678509 w 6891715"/>
                <a:gd name="connsiteY6628" fmla="*/ 2640968 h 6367455"/>
                <a:gd name="connsiteX6629" fmla="*/ 2676288 w 6891715"/>
                <a:gd name="connsiteY6629" fmla="*/ 2617791 h 6367455"/>
                <a:gd name="connsiteX6630" fmla="*/ 2655976 w 6891715"/>
                <a:gd name="connsiteY6630" fmla="*/ 2621282 h 6367455"/>
                <a:gd name="connsiteX6631" fmla="*/ 2646771 w 6891715"/>
                <a:gd name="connsiteY6631" fmla="*/ 2635889 h 6367455"/>
                <a:gd name="connsiteX6632" fmla="*/ 2659784 w 6891715"/>
                <a:gd name="connsiteY6632" fmla="*/ 2674939 h 6367455"/>
                <a:gd name="connsiteX6633" fmla="*/ 2657879 w 6891715"/>
                <a:gd name="connsiteY6633" fmla="*/ 2686687 h 6367455"/>
                <a:gd name="connsiteX6634" fmla="*/ 2649310 w 6891715"/>
                <a:gd name="connsiteY6634" fmla="*/ 2693036 h 6367455"/>
                <a:gd name="connsiteX6635" fmla="*/ 2646136 w 6891715"/>
                <a:gd name="connsiteY6635" fmla="*/ 2672717 h 6367455"/>
                <a:gd name="connsiteX6636" fmla="*/ 2642962 w 6891715"/>
                <a:gd name="connsiteY6636" fmla="*/ 2665414 h 6367455"/>
                <a:gd name="connsiteX6637" fmla="*/ 2643597 w 6891715"/>
                <a:gd name="connsiteY6637" fmla="*/ 2657159 h 6367455"/>
                <a:gd name="connsiteX6638" fmla="*/ 2631854 w 6891715"/>
                <a:gd name="connsiteY6638" fmla="*/ 2658430 h 6367455"/>
                <a:gd name="connsiteX6639" fmla="*/ 2637567 w 6891715"/>
                <a:gd name="connsiteY6639" fmla="*/ 2679067 h 6367455"/>
                <a:gd name="connsiteX6640" fmla="*/ 2632489 w 6891715"/>
                <a:gd name="connsiteY6640" fmla="*/ 2705737 h 6367455"/>
                <a:gd name="connsiteX6641" fmla="*/ 2650579 w 6891715"/>
                <a:gd name="connsiteY6641" fmla="*/ 2720341 h 6367455"/>
                <a:gd name="connsiteX6642" fmla="*/ 2647722 w 6891715"/>
                <a:gd name="connsiteY6642" fmla="*/ 2746693 h 6367455"/>
                <a:gd name="connsiteX6643" fmla="*/ 2636298 w 6891715"/>
                <a:gd name="connsiteY6643" fmla="*/ 2747963 h 6367455"/>
                <a:gd name="connsiteX6644" fmla="*/ 2633124 w 6891715"/>
                <a:gd name="connsiteY6644" fmla="*/ 2773998 h 6367455"/>
                <a:gd name="connsiteX6645" fmla="*/ 2623920 w 6891715"/>
                <a:gd name="connsiteY6645" fmla="*/ 2784475 h 6367455"/>
                <a:gd name="connsiteX6646" fmla="*/ 2600434 w 6891715"/>
                <a:gd name="connsiteY6646" fmla="*/ 2781934 h 6367455"/>
                <a:gd name="connsiteX6647" fmla="*/ 2586787 w 6891715"/>
                <a:gd name="connsiteY6647" fmla="*/ 2789236 h 6367455"/>
                <a:gd name="connsiteX6648" fmla="*/ 2571870 w 6891715"/>
                <a:gd name="connsiteY6648" fmla="*/ 2774633 h 6367455"/>
                <a:gd name="connsiteX6649" fmla="*/ 2577583 w 6891715"/>
                <a:gd name="connsiteY6649" fmla="*/ 2799714 h 6367455"/>
                <a:gd name="connsiteX6650" fmla="*/ 2549970 w 6891715"/>
                <a:gd name="connsiteY6650" fmla="*/ 2818130 h 6367455"/>
                <a:gd name="connsiteX6651" fmla="*/ 2544893 w 6891715"/>
                <a:gd name="connsiteY6651" fmla="*/ 2839084 h 6367455"/>
                <a:gd name="connsiteX6652" fmla="*/ 2529023 w 6891715"/>
                <a:gd name="connsiteY6652" fmla="*/ 2837179 h 6367455"/>
                <a:gd name="connsiteX6653" fmla="*/ 2524898 w 6891715"/>
                <a:gd name="connsiteY6653" fmla="*/ 2843846 h 6367455"/>
                <a:gd name="connsiteX6654" fmla="*/ 2536322 w 6891715"/>
                <a:gd name="connsiteY6654" fmla="*/ 2852736 h 6367455"/>
                <a:gd name="connsiteX6655" fmla="*/ 2528389 w 6891715"/>
                <a:gd name="connsiteY6655" fmla="*/ 2862578 h 6367455"/>
                <a:gd name="connsiteX6656" fmla="*/ 2517598 w 6891715"/>
                <a:gd name="connsiteY6656" fmla="*/ 2864483 h 6367455"/>
                <a:gd name="connsiteX6657" fmla="*/ 2509981 w 6891715"/>
                <a:gd name="connsiteY6657" fmla="*/ 2866389 h 6367455"/>
                <a:gd name="connsiteX6658" fmla="*/ 2506807 w 6891715"/>
                <a:gd name="connsiteY6658" fmla="*/ 2867023 h 6367455"/>
                <a:gd name="connsiteX6659" fmla="*/ 2504903 w 6891715"/>
                <a:gd name="connsiteY6659" fmla="*/ 2867975 h 6367455"/>
                <a:gd name="connsiteX6660" fmla="*/ 2504268 w 6891715"/>
                <a:gd name="connsiteY6660" fmla="*/ 2868928 h 6367455"/>
                <a:gd name="connsiteX6661" fmla="*/ 2503952 w 6891715"/>
                <a:gd name="connsiteY6661" fmla="*/ 2869563 h 6367455"/>
                <a:gd name="connsiteX6662" fmla="*/ 2502999 w 6891715"/>
                <a:gd name="connsiteY6662" fmla="*/ 2872103 h 6367455"/>
                <a:gd name="connsiteX6663" fmla="*/ 2501730 w 6891715"/>
                <a:gd name="connsiteY6663" fmla="*/ 2875277 h 6367455"/>
                <a:gd name="connsiteX6664" fmla="*/ 2500777 w 6891715"/>
                <a:gd name="connsiteY6664" fmla="*/ 2879088 h 6367455"/>
                <a:gd name="connsiteX6665" fmla="*/ 2499190 w 6891715"/>
                <a:gd name="connsiteY6665" fmla="*/ 2885437 h 6367455"/>
                <a:gd name="connsiteX6666" fmla="*/ 2498873 w 6891715"/>
                <a:gd name="connsiteY6666" fmla="*/ 2888295 h 6367455"/>
                <a:gd name="connsiteX6667" fmla="*/ 2479196 w 6891715"/>
                <a:gd name="connsiteY6667" fmla="*/ 2919092 h 6367455"/>
                <a:gd name="connsiteX6668" fmla="*/ 2452536 w 6891715"/>
                <a:gd name="connsiteY6668" fmla="*/ 2925442 h 6367455"/>
                <a:gd name="connsiteX6669" fmla="*/ 2434445 w 6891715"/>
                <a:gd name="connsiteY6669" fmla="*/ 2941316 h 6367455"/>
                <a:gd name="connsiteX6670" fmla="*/ 2412546 w 6891715"/>
                <a:gd name="connsiteY6670" fmla="*/ 2943856 h 6367455"/>
                <a:gd name="connsiteX6671" fmla="*/ 2406199 w 6891715"/>
                <a:gd name="connsiteY6671" fmla="*/ 2961954 h 6367455"/>
                <a:gd name="connsiteX6672" fmla="*/ 2358910 w 6891715"/>
                <a:gd name="connsiteY6672" fmla="*/ 2965446 h 6367455"/>
                <a:gd name="connsiteX6673" fmla="*/ 2325902 w 6891715"/>
                <a:gd name="connsiteY6673" fmla="*/ 2956239 h 6367455"/>
                <a:gd name="connsiteX6674" fmla="*/ 2291942 w 6891715"/>
                <a:gd name="connsiteY6674" fmla="*/ 2950206 h 6367455"/>
                <a:gd name="connsiteX6675" fmla="*/ 2297020 w 6891715"/>
                <a:gd name="connsiteY6675" fmla="*/ 2924807 h 6367455"/>
                <a:gd name="connsiteX6676" fmla="*/ 2267822 w 6891715"/>
                <a:gd name="connsiteY6676" fmla="*/ 2929252 h 6367455"/>
                <a:gd name="connsiteX6677" fmla="*/ 2226879 w 6891715"/>
                <a:gd name="connsiteY6677" fmla="*/ 2886389 h 6367455"/>
                <a:gd name="connsiteX6678" fmla="*/ 2197364 w 6891715"/>
                <a:gd name="connsiteY6678" fmla="*/ 2883216 h 6367455"/>
                <a:gd name="connsiteX6679" fmla="*/ 2191016 w 6891715"/>
                <a:gd name="connsiteY6679" fmla="*/ 2862578 h 6367455"/>
                <a:gd name="connsiteX6680" fmla="*/ 2178955 w 6891715"/>
                <a:gd name="connsiteY6680" fmla="*/ 2853371 h 6367455"/>
                <a:gd name="connsiteX6681" fmla="*/ 2188477 w 6891715"/>
                <a:gd name="connsiteY6681" fmla="*/ 2836226 h 6367455"/>
                <a:gd name="connsiteX6682" fmla="*/ 2197681 w 6891715"/>
                <a:gd name="connsiteY6682" fmla="*/ 2806700 h 6367455"/>
                <a:gd name="connsiteX6683" fmla="*/ 2216723 w 6891715"/>
                <a:gd name="connsiteY6683" fmla="*/ 2820034 h 6367455"/>
                <a:gd name="connsiteX6684" fmla="*/ 2224022 w 6891715"/>
                <a:gd name="connsiteY6684" fmla="*/ 2809240 h 6367455"/>
                <a:gd name="connsiteX6685" fmla="*/ 2253857 w 6891715"/>
                <a:gd name="connsiteY6685" fmla="*/ 2822891 h 6367455"/>
                <a:gd name="connsiteX6686" fmla="*/ 2244334 w 6891715"/>
                <a:gd name="connsiteY6686" fmla="*/ 2811462 h 6367455"/>
                <a:gd name="connsiteX6687" fmla="*/ 2243066 w 6891715"/>
                <a:gd name="connsiteY6687" fmla="*/ 2799714 h 6367455"/>
                <a:gd name="connsiteX6688" fmla="*/ 2283373 w 6891715"/>
                <a:gd name="connsiteY6688" fmla="*/ 2782569 h 6367455"/>
                <a:gd name="connsiteX6689" fmla="*/ 2235450 w 6891715"/>
                <a:gd name="connsiteY6689" fmla="*/ 2793365 h 6367455"/>
                <a:gd name="connsiteX6690" fmla="*/ 2224976 w 6891715"/>
                <a:gd name="connsiteY6690" fmla="*/ 2773679 h 6367455"/>
                <a:gd name="connsiteX6691" fmla="*/ 2235132 w 6891715"/>
                <a:gd name="connsiteY6691" fmla="*/ 2752408 h 6367455"/>
                <a:gd name="connsiteX6692" fmla="*/ 2251001 w 6891715"/>
                <a:gd name="connsiteY6692" fmla="*/ 2748280 h 6367455"/>
                <a:gd name="connsiteX6693" fmla="*/ 2258618 w 6891715"/>
                <a:gd name="connsiteY6693" fmla="*/ 2737486 h 6367455"/>
                <a:gd name="connsiteX6694" fmla="*/ 2242432 w 6891715"/>
                <a:gd name="connsiteY6694" fmla="*/ 2730184 h 6367455"/>
                <a:gd name="connsiteX6695" fmla="*/ 2245287 w 6891715"/>
                <a:gd name="connsiteY6695" fmla="*/ 2720658 h 6367455"/>
                <a:gd name="connsiteX6696" fmla="*/ 2261156 w 6891715"/>
                <a:gd name="connsiteY6696" fmla="*/ 2707958 h 6367455"/>
                <a:gd name="connsiteX6697" fmla="*/ 2261156 w 6891715"/>
                <a:gd name="connsiteY6697" fmla="*/ 2703514 h 6367455"/>
                <a:gd name="connsiteX6698" fmla="*/ 2245287 w 6891715"/>
                <a:gd name="connsiteY6698" fmla="*/ 2694307 h 6367455"/>
                <a:gd name="connsiteX6699" fmla="*/ 2232909 w 6891715"/>
                <a:gd name="connsiteY6699" fmla="*/ 2720024 h 6367455"/>
                <a:gd name="connsiteX6700" fmla="*/ 2214502 w 6891715"/>
                <a:gd name="connsiteY6700" fmla="*/ 2707641 h 6367455"/>
                <a:gd name="connsiteX6701" fmla="*/ 2211646 w 6891715"/>
                <a:gd name="connsiteY6701" fmla="*/ 2733675 h 6367455"/>
                <a:gd name="connsiteX6702" fmla="*/ 2197998 w 6891715"/>
                <a:gd name="connsiteY6702" fmla="*/ 2725421 h 6367455"/>
                <a:gd name="connsiteX6703" fmla="*/ 2197046 w 6891715"/>
                <a:gd name="connsiteY6703" fmla="*/ 2711768 h 6367455"/>
                <a:gd name="connsiteX6704" fmla="*/ 2191333 w 6891715"/>
                <a:gd name="connsiteY6704" fmla="*/ 2703196 h 6367455"/>
                <a:gd name="connsiteX6705" fmla="*/ 2204980 w 6891715"/>
                <a:gd name="connsiteY6705" fmla="*/ 2676845 h 6367455"/>
                <a:gd name="connsiteX6706" fmla="*/ 2223072 w 6891715"/>
                <a:gd name="connsiteY6706" fmla="*/ 2685099 h 6367455"/>
                <a:gd name="connsiteX6707" fmla="*/ 2224976 w 6891715"/>
                <a:gd name="connsiteY6707" fmla="*/ 2659700 h 6367455"/>
                <a:gd name="connsiteX6708" fmla="*/ 2227833 w 6891715"/>
                <a:gd name="connsiteY6708" fmla="*/ 2657478 h 6367455"/>
                <a:gd name="connsiteX6709" fmla="*/ 2233862 w 6891715"/>
                <a:gd name="connsiteY6709" fmla="*/ 2652715 h 6367455"/>
                <a:gd name="connsiteX6710" fmla="*/ 2237035 w 6891715"/>
                <a:gd name="connsiteY6710" fmla="*/ 2649540 h 6367455"/>
                <a:gd name="connsiteX6711" fmla="*/ 2239257 w 6891715"/>
                <a:gd name="connsiteY6711" fmla="*/ 2646683 h 6367455"/>
                <a:gd name="connsiteX6712" fmla="*/ 2241161 w 6891715"/>
                <a:gd name="connsiteY6712" fmla="*/ 2644460 h 6367455"/>
                <a:gd name="connsiteX6713" fmla="*/ 2241479 w 6891715"/>
                <a:gd name="connsiteY6713" fmla="*/ 2643508 h 6367455"/>
                <a:gd name="connsiteX6714" fmla="*/ 2241479 w 6891715"/>
                <a:gd name="connsiteY6714" fmla="*/ 2642873 h 6367455"/>
                <a:gd name="connsiteX6715" fmla="*/ 2241479 w 6891715"/>
                <a:gd name="connsiteY6715" fmla="*/ 2642555 h 6367455"/>
                <a:gd name="connsiteX6716" fmla="*/ 2241798 w 6891715"/>
                <a:gd name="connsiteY6716" fmla="*/ 2642555 h 6367455"/>
                <a:gd name="connsiteX6717" fmla="*/ 2243702 w 6891715"/>
                <a:gd name="connsiteY6717" fmla="*/ 2642873 h 6367455"/>
                <a:gd name="connsiteX6718" fmla="*/ 2248461 w 6891715"/>
                <a:gd name="connsiteY6718" fmla="*/ 2646048 h 6367455"/>
                <a:gd name="connsiteX6719" fmla="*/ 2256713 w 6891715"/>
                <a:gd name="connsiteY6719" fmla="*/ 2651127 h 6367455"/>
                <a:gd name="connsiteX6720" fmla="*/ 2264966 w 6891715"/>
                <a:gd name="connsiteY6720" fmla="*/ 2632078 h 6367455"/>
                <a:gd name="connsiteX6721" fmla="*/ 2259571 w 6891715"/>
                <a:gd name="connsiteY6721" fmla="*/ 2626999 h 6367455"/>
                <a:gd name="connsiteX6722" fmla="*/ 2242432 w 6891715"/>
                <a:gd name="connsiteY6722" fmla="*/ 2639698 h 6367455"/>
                <a:gd name="connsiteX6723" fmla="*/ 2232909 w 6891715"/>
                <a:gd name="connsiteY6723" fmla="*/ 2632395 h 6367455"/>
                <a:gd name="connsiteX6724" fmla="*/ 2216406 w 6891715"/>
                <a:gd name="connsiteY6724" fmla="*/ 2645095 h 6367455"/>
                <a:gd name="connsiteX6725" fmla="*/ 2211646 w 6891715"/>
                <a:gd name="connsiteY6725" fmla="*/ 2633665 h 6367455"/>
                <a:gd name="connsiteX6726" fmla="*/ 2225609 w 6891715"/>
                <a:gd name="connsiteY6726" fmla="*/ 2614615 h 6367455"/>
                <a:gd name="connsiteX6727" fmla="*/ 2237035 w 6891715"/>
                <a:gd name="connsiteY6727" fmla="*/ 2592073 h 6367455"/>
                <a:gd name="connsiteX6728" fmla="*/ 2260205 w 6891715"/>
                <a:gd name="connsiteY6728" fmla="*/ 2583819 h 6367455"/>
                <a:gd name="connsiteX6729" fmla="*/ 2263060 w 6891715"/>
                <a:gd name="connsiteY6729" fmla="*/ 2568896 h 6367455"/>
                <a:gd name="connsiteX6730" fmla="*/ 2245287 w 6891715"/>
                <a:gd name="connsiteY6730" fmla="*/ 2569214 h 6367455"/>
                <a:gd name="connsiteX6731" fmla="*/ 2264013 w 6891715"/>
                <a:gd name="connsiteY6731" fmla="*/ 2548576 h 6367455"/>
                <a:gd name="connsiteX6732" fmla="*/ 2274486 w 6891715"/>
                <a:gd name="connsiteY6732" fmla="*/ 2524764 h 6367455"/>
                <a:gd name="connsiteX6733" fmla="*/ 2276390 w 6891715"/>
                <a:gd name="connsiteY6733" fmla="*/ 2521589 h 6367455"/>
                <a:gd name="connsiteX6734" fmla="*/ 2288133 w 6891715"/>
                <a:gd name="connsiteY6734" fmla="*/ 2517779 h 6367455"/>
                <a:gd name="connsiteX6735" fmla="*/ 2285278 w 6891715"/>
                <a:gd name="connsiteY6735" fmla="*/ 2560324 h 6367455"/>
                <a:gd name="connsiteX6736" fmla="*/ 2292893 w 6891715"/>
                <a:gd name="connsiteY6736" fmla="*/ 2570485 h 6367455"/>
                <a:gd name="connsiteX6737" fmla="*/ 2297656 w 6891715"/>
                <a:gd name="connsiteY6737" fmla="*/ 2512700 h 6367455"/>
                <a:gd name="connsiteX6738" fmla="*/ 2328123 w 6891715"/>
                <a:gd name="connsiteY6738" fmla="*/ 2498726 h 6367455"/>
                <a:gd name="connsiteX6739" fmla="*/ 2315429 w 6891715"/>
                <a:gd name="connsiteY6739" fmla="*/ 2494594 h 6367455"/>
                <a:gd name="connsiteX6740" fmla="*/ 2290038 w 6891715"/>
                <a:gd name="connsiteY6740" fmla="*/ 2503489 h 6367455"/>
                <a:gd name="connsiteX6741" fmla="*/ 2293212 w 6891715"/>
                <a:gd name="connsiteY6741" fmla="*/ 2487610 h 6367455"/>
                <a:gd name="connsiteX6742" fmla="*/ 2278612 w 6891715"/>
                <a:gd name="connsiteY6742" fmla="*/ 2503489 h 6367455"/>
                <a:gd name="connsiteX6743" fmla="*/ 2250048 w 6891715"/>
                <a:gd name="connsiteY6743" fmla="*/ 2517144 h 6367455"/>
                <a:gd name="connsiteX6744" fmla="*/ 2241798 w 6891715"/>
                <a:gd name="connsiteY6744" fmla="*/ 2546990 h 6367455"/>
                <a:gd name="connsiteX6745" fmla="*/ 2213550 w 6891715"/>
                <a:gd name="connsiteY6745" fmla="*/ 2566039 h 6367455"/>
                <a:gd name="connsiteX6746" fmla="*/ 2206249 w 6891715"/>
                <a:gd name="connsiteY6746" fmla="*/ 2575564 h 6367455"/>
                <a:gd name="connsiteX6747" fmla="*/ 2183715 w 6891715"/>
                <a:gd name="connsiteY6747" fmla="*/ 2563182 h 6367455"/>
                <a:gd name="connsiteX6748" fmla="*/ 2169117 w 6891715"/>
                <a:gd name="connsiteY6748" fmla="*/ 2573658 h 6367455"/>
                <a:gd name="connsiteX6749" fmla="*/ 2149756 w 6891715"/>
                <a:gd name="connsiteY6749" fmla="*/ 2544449 h 6367455"/>
                <a:gd name="connsiteX6750" fmla="*/ 2149439 w 6891715"/>
                <a:gd name="connsiteY6750" fmla="*/ 2535242 h 6367455"/>
                <a:gd name="connsiteX6751" fmla="*/ 2166578 w 6891715"/>
                <a:gd name="connsiteY6751" fmla="*/ 2537146 h 6367455"/>
                <a:gd name="connsiteX6752" fmla="*/ 2168800 w 6891715"/>
                <a:gd name="connsiteY6752" fmla="*/ 2516191 h 6367455"/>
                <a:gd name="connsiteX6753" fmla="*/ 2183399 w 6891715"/>
                <a:gd name="connsiteY6753" fmla="*/ 2530480 h 6367455"/>
                <a:gd name="connsiteX6754" fmla="*/ 2216088 w 6891715"/>
                <a:gd name="connsiteY6754" fmla="*/ 2509202 h 6367455"/>
                <a:gd name="connsiteX6755" fmla="*/ 2187842 w 6891715"/>
                <a:gd name="connsiteY6755" fmla="*/ 2511428 h 6367455"/>
                <a:gd name="connsiteX6756" fmla="*/ 2178955 w 6891715"/>
                <a:gd name="connsiteY6756" fmla="*/ 2506347 h 6367455"/>
                <a:gd name="connsiteX6757" fmla="*/ 2176734 w 6891715"/>
                <a:gd name="connsiteY6757" fmla="*/ 2489517 h 6367455"/>
                <a:gd name="connsiteX6758" fmla="*/ 2203076 w 6891715"/>
                <a:gd name="connsiteY6758" fmla="*/ 2475554 h 6367455"/>
                <a:gd name="connsiteX6759" fmla="*/ 2181178 w 6891715"/>
                <a:gd name="connsiteY6759" fmla="*/ 2477773 h 6367455"/>
                <a:gd name="connsiteX6760" fmla="*/ 2181813 w 6891715"/>
                <a:gd name="connsiteY6760" fmla="*/ 2465073 h 6367455"/>
                <a:gd name="connsiteX6761" fmla="*/ 2169117 w 6891715"/>
                <a:gd name="connsiteY6761" fmla="*/ 2453962 h 6367455"/>
                <a:gd name="connsiteX6762" fmla="*/ 2180543 w 6891715"/>
                <a:gd name="connsiteY6762" fmla="*/ 2439040 h 6367455"/>
                <a:gd name="connsiteX6763" fmla="*/ 2172290 w 6891715"/>
                <a:gd name="connsiteY6763" fmla="*/ 2438087 h 6367455"/>
                <a:gd name="connsiteX6764" fmla="*/ 2159594 w 6891715"/>
                <a:gd name="connsiteY6764" fmla="*/ 2444438 h 6367455"/>
                <a:gd name="connsiteX6765" fmla="*/ 2141505 w 6891715"/>
                <a:gd name="connsiteY6765" fmla="*/ 2433007 h 6367455"/>
                <a:gd name="connsiteX6766" fmla="*/ 2149756 w 6891715"/>
                <a:gd name="connsiteY6766" fmla="*/ 2422530 h 6367455"/>
                <a:gd name="connsiteX6767" fmla="*/ 2138331 w 6891715"/>
                <a:gd name="connsiteY6767" fmla="*/ 2421258 h 6367455"/>
                <a:gd name="connsiteX6768" fmla="*/ 2143091 w 6891715"/>
                <a:gd name="connsiteY6768" fmla="*/ 2403163 h 6367455"/>
                <a:gd name="connsiteX6769" fmla="*/ 2158959 w 6891715"/>
                <a:gd name="connsiteY6769" fmla="*/ 2402208 h 6367455"/>
                <a:gd name="connsiteX6770" fmla="*/ 2184669 w 6891715"/>
                <a:gd name="connsiteY6770" fmla="*/ 2408243 h 6367455"/>
                <a:gd name="connsiteX6771" fmla="*/ 2209741 w 6891715"/>
                <a:gd name="connsiteY6771" fmla="*/ 2392366 h 6367455"/>
                <a:gd name="connsiteX6772" fmla="*/ 2253223 w 6891715"/>
                <a:gd name="connsiteY6772" fmla="*/ 2401575 h 6367455"/>
                <a:gd name="connsiteX6773" fmla="*/ 2274486 w 6891715"/>
                <a:gd name="connsiteY6773" fmla="*/ 2389510 h 6367455"/>
                <a:gd name="connsiteX6774" fmla="*/ 2317968 w 6891715"/>
                <a:gd name="connsiteY6774" fmla="*/ 2416815 h 6367455"/>
                <a:gd name="connsiteX6775" fmla="*/ 2312891 w 6891715"/>
                <a:gd name="connsiteY6775" fmla="*/ 2438722 h 6367455"/>
                <a:gd name="connsiteX6776" fmla="*/ 2328441 w 6891715"/>
                <a:gd name="connsiteY6776" fmla="*/ 2426022 h 6367455"/>
                <a:gd name="connsiteX6777" fmla="*/ 2341136 w 6891715"/>
                <a:gd name="connsiteY6777" fmla="*/ 2440627 h 6367455"/>
                <a:gd name="connsiteX6778" fmla="*/ 2347484 w 6891715"/>
                <a:gd name="connsiteY6778" fmla="*/ 2426022 h 6367455"/>
                <a:gd name="connsiteX6779" fmla="*/ 2329710 w 6891715"/>
                <a:gd name="connsiteY6779" fmla="*/ 2412053 h 6367455"/>
                <a:gd name="connsiteX6780" fmla="*/ 2325902 w 6891715"/>
                <a:gd name="connsiteY6780" fmla="*/ 2398716 h 6367455"/>
                <a:gd name="connsiteX6781" fmla="*/ 2386204 w 6891715"/>
                <a:gd name="connsiteY6781" fmla="*/ 2376172 h 6367455"/>
                <a:gd name="connsiteX6782" fmla="*/ 2384935 w 6891715"/>
                <a:gd name="connsiteY6782" fmla="*/ 2359030 h 6367455"/>
                <a:gd name="connsiteX6783" fmla="*/ 2353197 w 6891715"/>
                <a:gd name="connsiteY6783" fmla="*/ 2371094 h 6367455"/>
                <a:gd name="connsiteX6784" fmla="*/ 2361765 w 6891715"/>
                <a:gd name="connsiteY6784" fmla="*/ 2356172 h 6367455"/>
                <a:gd name="connsiteX6785" fmla="*/ 2361448 w 6891715"/>
                <a:gd name="connsiteY6785" fmla="*/ 2331725 h 6367455"/>
                <a:gd name="connsiteX6786" fmla="*/ 2383348 w 6891715"/>
                <a:gd name="connsiteY6786" fmla="*/ 2299021 h 6367455"/>
                <a:gd name="connsiteX6787" fmla="*/ 2345898 w 6891715"/>
                <a:gd name="connsiteY6787" fmla="*/ 2332040 h 6367455"/>
                <a:gd name="connsiteX6788" fmla="*/ 2345898 w 6891715"/>
                <a:gd name="connsiteY6788" fmla="*/ 2368872 h 6367455"/>
                <a:gd name="connsiteX6789" fmla="*/ 2330346 w 6891715"/>
                <a:gd name="connsiteY6789" fmla="*/ 2378397 h 6367455"/>
                <a:gd name="connsiteX6790" fmla="*/ 2320824 w 6891715"/>
                <a:gd name="connsiteY6790" fmla="*/ 2367285 h 6367455"/>
                <a:gd name="connsiteX6791" fmla="*/ 2313208 w 6891715"/>
                <a:gd name="connsiteY6791" fmla="*/ 2374587 h 6367455"/>
                <a:gd name="connsiteX6792" fmla="*/ 2271948 w 6891715"/>
                <a:gd name="connsiteY6792" fmla="*/ 2374904 h 6367455"/>
                <a:gd name="connsiteX6793" fmla="*/ 2271948 w 6891715"/>
                <a:gd name="connsiteY6793" fmla="*/ 2363157 h 6367455"/>
                <a:gd name="connsiteX6794" fmla="*/ 2287500 w 6891715"/>
                <a:gd name="connsiteY6794" fmla="*/ 2339979 h 6367455"/>
                <a:gd name="connsiteX6795" fmla="*/ 2263378 w 6891715"/>
                <a:gd name="connsiteY6795" fmla="*/ 2359030 h 6367455"/>
                <a:gd name="connsiteX6796" fmla="*/ 2263378 w 6891715"/>
                <a:gd name="connsiteY6796" fmla="*/ 2376172 h 6367455"/>
                <a:gd name="connsiteX6797" fmla="*/ 2245605 w 6891715"/>
                <a:gd name="connsiteY6797" fmla="*/ 2379350 h 6367455"/>
                <a:gd name="connsiteX6798" fmla="*/ 2210694 w 6891715"/>
                <a:gd name="connsiteY6798" fmla="*/ 2377443 h 6367455"/>
                <a:gd name="connsiteX6799" fmla="*/ 2176100 w 6891715"/>
                <a:gd name="connsiteY6799" fmla="*/ 2399987 h 6367455"/>
                <a:gd name="connsiteX6800" fmla="*/ 2153882 w 6891715"/>
                <a:gd name="connsiteY6800" fmla="*/ 2391732 h 6367455"/>
                <a:gd name="connsiteX6801" fmla="*/ 2145948 w 6891715"/>
                <a:gd name="connsiteY6801" fmla="*/ 2379350 h 6367455"/>
                <a:gd name="connsiteX6802" fmla="*/ 2160864 w 6891715"/>
                <a:gd name="connsiteY6802" fmla="*/ 2371729 h 6367455"/>
                <a:gd name="connsiteX6803" fmla="*/ 2136427 w 6891715"/>
                <a:gd name="connsiteY6803" fmla="*/ 2362204 h 6367455"/>
                <a:gd name="connsiteX6804" fmla="*/ 2178639 w 6891715"/>
                <a:gd name="connsiteY6804" fmla="*/ 2342201 h 6367455"/>
                <a:gd name="connsiteX6805" fmla="*/ 2167847 w 6891715"/>
                <a:gd name="connsiteY6805" fmla="*/ 2339979 h 6367455"/>
                <a:gd name="connsiteX6806" fmla="*/ 2173243 w 6891715"/>
                <a:gd name="connsiteY6806" fmla="*/ 2326326 h 6367455"/>
                <a:gd name="connsiteX6807" fmla="*/ 2188160 w 6891715"/>
                <a:gd name="connsiteY6807" fmla="*/ 2322834 h 6367455"/>
                <a:gd name="connsiteX6808" fmla="*/ 2158008 w 6891715"/>
                <a:gd name="connsiteY6808" fmla="*/ 2303150 h 6367455"/>
                <a:gd name="connsiteX6809" fmla="*/ 2166578 w 6891715"/>
                <a:gd name="connsiteY6809" fmla="*/ 2294574 h 6367455"/>
                <a:gd name="connsiteX6810" fmla="*/ 2133571 w 6891715"/>
                <a:gd name="connsiteY6810" fmla="*/ 2274889 h 6367455"/>
                <a:gd name="connsiteX6811" fmla="*/ 2157057 w 6891715"/>
                <a:gd name="connsiteY6811" fmla="*/ 2271715 h 6367455"/>
                <a:gd name="connsiteX6812" fmla="*/ 2154518 w 6891715"/>
                <a:gd name="connsiteY6812" fmla="*/ 2256790 h 6367455"/>
                <a:gd name="connsiteX6813" fmla="*/ 2160864 w 6891715"/>
                <a:gd name="connsiteY6813" fmla="*/ 2256790 h 6367455"/>
                <a:gd name="connsiteX6814" fmla="*/ 2173560 w 6891715"/>
                <a:gd name="connsiteY6814" fmla="*/ 2244090 h 6367455"/>
                <a:gd name="connsiteX6815" fmla="*/ 2187525 w 6891715"/>
                <a:gd name="connsiteY6815" fmla="*/ 2258697 h 6367455"/>
                <a:gd name="connsiteX6816" fmla="*/ 2200219 w 6891715"/>
                <a:gd name="connsiteY6816" fmla="*/ 2265998 h 6367455"/>
                <a:gd name="connsiteX6817" fmla="*/ 2203395 w 6891715"/>
                <a:gd name="connsiteY6817" fmla="*/ 2253298 h 6367455"/>
                <a:gd name="connsiteX6818" fmla="*/ 2226246 w 6891715"/>
                <a:gd name="connsiteY6818" fmla="*/ 2245361 h 6367455"/>
                <a:gd name="connsiteX6819" fmla="*/ 2252906 w 6891715"/>
                <a:gd name="connsiteY6819" fmla="*/ 2258377 h 6367455"/>
                <a:gd name="connsiteX6820" fmla="*/ 2266552 w 6891715"/>
                <a:gd name="connsiteY6820" fmla="*/ 2244090 h 6367455"/>
                <a:gd name="connsiteX6821" fmla="*/ 2266552 w 6891715"/>
                <a:gd name="connsiteY6821" fmla="*/ 2235835 h 6367455"/>
                <a:gd name="connsiteX6822" fmla="*/ 2213550 w 6891715"/>
                <a:gd name="connsiteY6822" fmla="*/ 2243773 h 6367455"/>
                <a:gd name="connsiteX6823" fmla="*/ 2197681 w 6891715"/>
                <a:gd name="connsiteY6823" fmla="*/ 2239644 h 6367455"/>
                <a:gd name="connsiteX6824" fmla="*/ 2204029 w 6891715"/>
                <a:gd name="connsiteY6824" fmla="*/ 2231072 h 6367455"/>
                <a:gd name="connsiteX6825" fmla="*/ 2233862 w 6891715"/>
                <a:gd name="connsiteY6825" fmla="*/ 2227898 h 6367455"/>
                <a:gd name="connsiteX6826" fmla="*/ 2254492 w 6891715"/>
                <a:gd name="connsiteY6826" fmla="*/ 2222181 h 6367455"/>
                <a:gd name="connsiteX6827" fmla="*/ 2236401 w 6891715"/>
                <a:gd name="connsiteY6827" fmla="*/ 2212020 h 6367455"/>
                <a:gd name="connsiteX6828" fmla="*/ 2249414 w 6891715"/>
                <a:gd name="connsiteY6828" fmla="*/ 2203448 h 6367455"/>
                <a:gd name="connsiteX6829" fmla="*/ 2244970 w 6891715"/>
                <a:gd name="connsiteY6829" fmla="*/ 2194876 h 6367455"/>
                <a:gd name="connsiteX6830" fmla="*/ 2230053 w 6891715"/>
                <a:gd name="connsiteY6830" fmla="*/ 2187889 h 6367455"/>
                <a:gd name="connsiteX6831" fmla="*/ 2238304 w 6891715"/>
                <a:gd name="connsiteY6831" fmla="*/ 2165664 h 6367455"/>
                <a:gd name="connsiteX6832" fmla="*/ 2261791 w 6891715"/>
                <a:gd name="connsiteY6832" fmla="*/ 2150423 h 6367455"/>
                <a:gd name="connsiteX6833" fmla="*/ 2278612 w 6891715"/>
                <a:gd name="connsiteY6833" fmla="*/ 2184079 h 6367455"/>
                <a:gd name="connsiteX6834" fmla="*/ 2285912 w 6891715"/>
                <a:gd name="connsiteY6834" fmla="*/ 2178682 h 6367455"/>
                <a:gd name="connsiteX6835" fmla="*/ 2279565 w 6891715"/>
                <a:gd name="connsiteY6835" fmla="*/ 2166298 h 6367455"/>
                <a:gd name="connsiteX6836" fmla="*/ 2281469 w 6891715"/>
                <a:gd name="connsiteY6836" fmla="*/ 2138677 h 6367455"/>
                <a:gd name="connsiteX6837" fmla="*/ 2300512 w 6891715"/>
                <a:gd name="connsiteY6837" fmla="*/ 2135500 h 6367455"/>
                <a:gd name="connsiteX6838" fmla="*/ 2314476 w 6891715"/>
                <a:gd name="connsiteY6838" fmla="*/ 2151058 h 6367455"/>
                <a:gd name="connsiteX6839" fmla="*/ 2307177 w 6891715"/>
                <a:gd name="connsiteY6839" fmla="*/ 2195194 h 6367455"/>
                <a:gd name="connsiteX6840" fmla="*/ 2318920 w 6891715"/>
                <a:gd name="connsiteY6840" fmla="*/ 2195194 h 6367455"/>
                <a:gd name="connsiteX6841" fmla="*/ 2329076 w 6891715"/>
                <a:gd name="connsiteY6841" fmla="*/ 2158361 h 6367455"/>
                <a:gd name="connsiteX6842" fmla="*/ 2356688 w 6891715"/>
                <a:gd name="connsiteY6842" fmla="*/ 2158044 h 6367455"/>
                <a:gd name="connsiteX6843" fmla="*/ 2361131 w 6891715"/>
                <a:gd name="connsiteY6843" fmla="*/ 2146612 h 6367455"/>
                <a:gd name="connsiteX6844" fmla="*/ 2321776 w 6891715"/>
                <a:gd name="connsiteY6844" fmla="*/ 2142486 h 6367455"/>
                <a:gd name="connsiteX6845" fmla="*/ 2319237 w 6891715"/>
                <a:gd name="connsiteY6845" fmla="*/ 2125021 h 6367455"/>
                <a:gd name="connsiteX6846" fmla="*/ 2297020 w 6891715"/>
                <a:gd name="connsiteY6846" fmla="*/ 2113274 h 6367455"/>
                <a:gd name="connsiteX6847" fmla="*/ 2285594 w 6891715"/>
                <a:gd name="connsiteY6847" fmla="*/ 2125021 h 6367455"/>
                <a:gd name="connsiteX6848" fmla="*/ 2278294 w 6891715"/>
                <a:gd name="connsiteY6848" fmla="*/ 2118988 h 6367455"/>
                <a:gd name="connsiteX6849" fmla="*/ 2283373 w 6891715"/>
                <a:gd name="connsiteY6849" fmla="*/ 2109465 h 6367455"/>
                <a:gd name="connsiteX6850" fmla="*/ 2297973 w 6891715"/>
                <a:gd name="connsiteY6850" fmla="*/ 2100891 h 6367455"/>
                <a:gd name="connsiteX6851" fmla="*/ 2310667 w 6891715"/>
                <a:gd name="connsiteY6851" fmla="*/ 2099304 h 6367455"/>
                <a:gd name="connsiteX6852" fmla="*/ 2326855 w 6891715"/>
                <a:gd name="connsiteY6852" fmla="*/ 2092953 h 6367455"/>
                <a:gd name="connsiteX6853" fmla="*/ 2344627 w 6891715"/>
                <a:gd name="connsiteY6853" fmla="*/ 2103432 h 6367455"/>
                <a:gd name="connsiteX6854" fmla="*/ 2352880 w 6891715"/>
                <a:gd name="connsiteY6854" fmla="*/ 2098033 h 6367455"/>
                <a:gd name="connsiteX6855" fmla="*/ 2373509 w 6891715"/>
                <a:gd name="connsiteY6855" fmla="*/ 2117719 h 6367455"/>
                <a:gd name="connsiteX6856" fmla="*/ 2388426 w 6891715"/>
                <a:gd name="connsiteY6856" fmla="*/ 2113591 h 6367455"/>
                <a:gd name="connsiteX6857" fmla="*/ 2390965 w 6891715"/>
                <a:gd name="connsiteY6857" fmla="*/ 2100891 h 6367455"/>
                <a:gd name="connsiteX6858" fmla="*/ 2364623 w 6891715"/>
                <a:gd name="connsiteY6858" fmla="*/ 2097082 h 6367455"/>
                <a:gd name="connsiteX6859" fmla="*/ 2364623 w 6891715"/>
                <a:gd name="connsiteY6859" fmla="*/ 2087237 h 6367455"/>
                <a:gd name="connsiteX6860" fmla="*/ 2392868 w 6891715"/>
                <a:gd name="connsiteY6860" fmla="*/ 2073585 h 6367455"/>
                <a:gd name="connsiteX6861" fmla="*/ 2361131 w 6891715"/>
                <a:gd name="connsiteY6861" fmla="*/ 2063426 h 6367455"/>
                <a:gd name="connsiteX6862" fmla="*/ 2344309 w 6891715"/>
                <a:gd name="connsiteY6862" fmla="*/ 2067553 h 6367455"/>
                <a:gd name="connsiteX6863" fmla="*/ 2321141 w 6891715"/>
                <a:gd name="connsiteY6863" fmla="*/ 2069141 h 6367455"/>
                <a:gd name="connsiteX6864" fmla="*/ 2338915 w 6891715"/>
                <a:gd name="connsiteY6864" fmla="*/ 2050726 h 6367455"/>
                <a:gd name="connsiteX6865" fmla="*/ 2320824 w 6891715"/>
                <a:gd name="connsiteY6865" fmla="*/ 2045646 h 6367455"/>
                <a:gd name="connsiteX6866" fmla="*/ 2318602 w 6891715"/>
                <a:gd name="connsiteY6866" fmla="*/ 2029776 h 6367455"/>
                <a:gd name="connsiteX6867" fmla="*/ 2346849 w 6891715"/>
                <a:gd name="connsiteY6867" fmla="*/ 2010726 h 6367455"/>
                <a:gd name="connsiteX6868" fmla="*/ 2363987 w 6891715"/>
                <a:gd name="connsiteY6868" fmla="*/ 2025013 h 6367455"/>
                <a:gd name="connsiteX6869" fmla="*/ 2377953 w 6891715"/>
                <a:gd name="connsiteY6869" fmla="*/ 2033586 h 6367455"/>
                <a:gd name="connsiteX6870" fmla="*/ 2390330 w 6891715"/>
                <a:gd name="connsiteY6870" fmla="*/ 2019933 h 6367455"/>
                <a:gd name="connsiteX6871" fmla="*/ 2395725 w 6891715"/>
                <a:gd name="connsiteY6871" fmla="*/ 2026918 h 6367455"/>
                <a:gd name="connsiteX6872" fmla="*/ 2422068 w 6891715"/>
                <a:gd name="connsiteY6872" fmla="*/ 2016441 h 6367455"/>
                <a:gd name="connsiteX6873" fmla="*/ 2401756 w 6891715"/>
                <a:gd name="connsiteY6873" fmla="*/ 1998661 h 6367455"/>
                <a:gd name="connsiteX6874" fmla="*/ 2384935 w 6891715"/>
                <a:gd name="connsiteY6874" fmla="*/ 2011360 h 6367455"/>
                <a:gd name="connsiteX6875" fmla="*/ 2370336 w 6891715"/>
                <a:gd name="connsiteY6875" fmla="*/ 2004376 h 6367455"/>
                <a:gd name="connsiteX6876" fmla="*/ 2373191 w 6891715"/>
                <a:gd name="connsiteY6876" fmla="*/ 1984056 h 6367455"/>
                <a:gd name="connsiteX6877" fmla="*/ 2394138 w 6891715"/>
                <a:gd name="connsiteY6877" fmla="*/ 1977706 h 6367455"/>
                <a:gd name="connsiteX6878" fmla="*/ 2409055 w 6891715"/>
                <a:gd name="connsiteY6878" fmla="*/ 1966911 h 6367455"/>
                <a:gd name="connsiteX6879" fmla="*/ 2423655 w 6891715"/>
                <a:gd name="connsiteY6879" fmla="*/ 1967864 h 6367455"/>
                <a:gd name="connsiteX6880" fmla="*/ 2424608 w 6891715"/>
                <a:gd name="connsiteY6880" fmla="*/ 1955164 h 6367455"/>
                <a:gd name="connsiteX6881" fmla="*/ 2438570 w 6891715"/>
                <a:gd name="connsiteY6881" fmla="*/ 1958338 h 6367455"/>
                <a:gd name="connsiteX6882" fmla="*/ 2445870 w 6891715"/>
                <a:gd name="connsiteY6882" fmla="*/ 1965324 h 6367455"/>
                <a:gd name="connsiteX6883" fmla="*/ 2460787 w 6891715"/>
                <a:gd name="connsiteY6883" fmla="*/ 1944051 h 6367455"/>
                <a:gd name="connsiteX6884" fmla="*/ 2480465 w 6891715"/>
                <a:gd name="connsiteY6884" fmla="*/ 1914841 h 6367455"/>
                <a:gd name="connsiteX6885" fmla="*/ 2502364 w 6891715"/>
                <a:gd name="connsiteY6885" fmla="*/ 1913254 h 6367455"/>
                <a:gd name="connsiteX6886" fmla="*/ 2520455 w 6891715"/>
                <a:gd name="connsiteY6886" fmla="*/ 1906904 h 6367455"/>
                <a:gd name="connsiteX6887" fmla="*/ 2529341 w 6891715"/>
                <a:gd name="connsiteY6887" fmla="*/ 1928811 h 6367455"/>
                <a:gd name="connsiteX6888" fmla="*/ 2553461 w 6891715"/>
                <a:gd name="connsiteY6888" fmla="*/ 1919286 h 6367455"/>
                <a:gd name="connsiteX6889" fmla="*/ 2543941 w 6891715"/>
                <a:gd name="connsiteY6889" fmla="*/ 1902459 h 6367455"/>
                <a:gd name="connsiteX6890" fmla="*/ 2538228 w 6891715"/>
                <a:gd name="connsiteY6890" fmla="*/ 1886901 h 6367455"/>
                <a:gd name="connsiteX6891" fmla="*/ 2585518 w 6891715"/>
                <a:gd name="connsiteY6891" fmla="*/ 1865312 h 6367455"/>
                <a:gd name="connsiteX6892" fmla="*/ 2609319 w 6891715"/>
                <a:gd name="connsiteY6892" fmla="*/ 1891347 h 6367455"/>
                <a:gd name="connsiteX6893" fmla="*/ 2603925 w 6891715"/>
                <a:gd name="connsiteY6893" fmla="*/ 1913254 h 6367455"/>
                <a:gd name="connsiteX6894" fmla="*/ 2607415 w 6891715"/>
                <a:gd name="connsiteY6894" fmla="*/ 1925954 h 6367455"/>
                <a:gd name="connsiteX6895" fmla="*/ 2630902 w 6891715"/>
                <a:gd name="connsiteY6895" fmla="*/ 1923731 h 6367455"/>
                <a:gd name="connsiteX6896" fmla="*/ 2619793 w 6891715"/>
                <a:gd name="connsiteY6896" fmla="*/ 1910079 h 6367455"/>
                <a:gd name="connsiteX6897" fmla="*/ 2626141 w 6891715"/>
                <a:gd name="connsiteY6897" fmla="*/ 1900554 h 6367455"/>
                <a:gd name="connsiteX6898" fmla="*/ 2665497 w 6891715"/>
                <a:gd name="connsiteY6898" fmla="*/ 1901189 h 6367455"/>
                <a:gd name="connsiteX6899" fmla="*/ 2678826 w 6891715"/>
                <a:gd name="connsiteY6899" fmla="*/ 1889759 h 6367455"/>
                <a:gd name="connsiteX6900" fmla="*/ 2665179 w 6891715"/>
                <a:gd name="connsiteY6900" fmla="*/ 1871979 h 6367455"/>
                <a:gd name="connsiteX6901" fmla="*/ 2684856 w 6891715"/>
                <a:gd name="connsiteY6901" fmla="*/ 1851658 h 6367455"/>
                <a:gd name="connsiteX6902" fmla="*/ 2739762 w 6891715"/>
                <a:gd name="connsiteY6902" fmla="*/ 1824989 h 6367455"/>
                <a:gd name="connsiteX6903" fmla="*/ 2727702 w 6891715"/>
                <a:gd name="connsiteY6903" fmla="*/ 1843086 h 6367455"/>
                <a:gd name="connsiteX6904" fmla="*/ 2755314 w 6891715"/>
                <a:gd name="connsiteY6904" fmla="*/ 1832928 h 6367455"/>
                <a:gd name="connsiteX6905" fmla="*/ 2757853 w 6891715"/>
                <a:gd name="connsiteY6905" fmla="*/ 1817369 h 6367455"/>
                <a:gd name="connsiteX6906" fmla="*/ 2733732 w 6891715"/>
                <a:gd name="connsiteY6906" fmla="*/ 1816734 h 6367455"/>
                <a:gd name="connsiteX6907" fmla="*/ 2743254 w 6891715"/>
                <a:gd name="connsiteY6907" fmla="*/ 1805304 h 6367455"/>
                <a:gd name="connsiteX6908" fmla="*/ 2743571 w 6891715"/>
                <a:gd name="connsiteY6908" fmla="*/ 1795779 h 6367455"/>
                <a:gd name="connsiteX6909" fmla="*/ 2735636 w 6891715"/>
                <a:gd name="connsiteY6909" fmla="*/ 1791334 h 6367455"/>
                <a:gd name="connsiteX6910" fmla="*/ 2750553 w 6891715"/>
                <a:gd name="connsiteY6910" fmla="*/ 1786571 h 6367455"/>
                <a:gd name="connsiteX6911" fmla="*/ 2749283 w 6891715"/>
                <a:gd name="connsiteY6911" fmla="*/ 1782443 h 6367455"/>
                <a:gd name="connsiteX6912" fmla="*/ 2732463 w 6891715"/>
                <a:gd name="connsiteY6912" fmla="*/ 1785936 h 6367455"/>
                <a:gd name="connsiteX6913" fmla="*/ 2723576 w 6891715"/>
                <a:gd name="connsiteY6913" fmla="*/ 1801494 h 6367455"/>
                <a:gd name="connsiteX6914" fmla="*/ 2655341 w 6891715"/>
                <a:gd name="connsiteY6914" fmla="*/ 1817686 h 6367455"/>
                <a:gd name="connsiteX6915" fmla="*/ 2652167 w 6891715"/>
                <a:gd name="connsiteY6915" fmla="*/ 1822131 h 6367455"/>
                <a:gd name="connsiteX6916" fmla="*/ 2724211 w 6891715"/>
                <a:gd name="connsiteY6916" fmla="*/ 1806891 h 6367455"/>
                <a:gd name="connsiteX6917" fmla="*/ 2726114 w 6891715"/>
                <a:gd name="connsiteY6917" fmla="*/ 1817369 h 6367455"/>
                <a:gd name="connsiteX6918" fmla="*/ 2673431 w 6891715"/>
                <a:gd name="connsiteY6918" fmla="*/ 1835784 h 6367455"/>
                <a:gd name="connsiteX6919" fmla="*/ 2648041 w 6891715"/>
                <a:gd name="connsiteY6919" fmla="*/ 1871979 h 6367455"/>
                <a:gd name="connsiteX6920" fmla="*/ 2615668 w 6891715"/>
                <a:gd name="connsiteY6920" fmla="*/ 1886267 h 6367455"/>
                <a:gd name="connsiteX6921" fmla="*/ 2597261 w 6891715"/>
                <a:gd name="connsiteY6921" fmla="*/ 1856739 h 6367455"/>
                <a:gd name="connsiteX6922" fmla="*/ 2607415 w 6891715"/>
                <a:gd name="connsiteY6922" fmla="*/ 1833245 h 6367455"/>
                <a:gd name="connsiteX6923" fmla="*/ 2587739 w 6891715"/>
                <a:gd name="connsiteY6923" fmla="*/ 1846261 h 6367455"/>
                <a:gd name="connsiteX6924" fmla="*/ 2578217 w 6891715"/>
                <a:gd name="connsiteY6924" fmla="*/ 1843086 h 6367455"/>
                <a:gd name="connsiteX6925" fmla="*/ 2577900 w 6891715"/>
                <a:gd name="connsiteY6925" fmla="*/ 1811336 h 6367455"/>
                <a:gd name="connsiteX6926" fmla="*/ 2599165 w 6891715"/>
                <a:gd name="connsiteY6926" fmla="*/ 1807209 h 6367455"/>
                <a:gd name="connsiteX6927" fmla="*/ 2622967 w 6891715"/>
                <a:gd name="connsiteY6927" fmla="*/ 1785619 h 6367455"/>
                <a:gd name="connsiteX6928" fmla="*/ 2598530 w 6891715"/>
                <a:gd name="connsiteY6928" fmla="*/ 1780538 h 6367455"/>
                <a:gd name="connsiteX6929" fmla="*/ 2596625 w 6891715"/>
                <a:gd name="connsiteY6929" fmla="*/ 1767839 h 6367455"/>
                <a:gd name="connsiteX6930" fmla="*/ 2627094 w 6891715"/>
                <a:gd name="connsiteY6930" fmla="*/ 1760536 h 6367455"/>
                <a:gd name="connsiteX6931" fmla="*/ 2619476 w 6891715"/>
                <a:gd name="connsiteY6931" fmla="*/ 1751963 h 6367455"/>
                <a:gd name="connsiteX6932" fmla="*/ 2625823 w 6891715"/>
                <a:gd name="connsiteY6932" fmla="*/ 1733866 h 6367455"/>
                <a:gd name="connsiteX6933" fmla="*/ 2644550 w 6891715"/>
                <a:gd name="connsiteY6933" fmla="*/ 1726564 h 6367455"/>
                <a:gd name="connsiteX6934" fmla="*/ 2656927 w 6891715"/>
                <a:gd name="connsiteY6934" fmla="*/ 1685606 h 6367455"/>
                <a:gd name="connsiteX6935" fmla="*/ 2672796 w 6891715"/>
                <a:gd name="connsiteY6935" fmla="*/ 1686241 h 6367455"/>
                <a:gd name="connsiteX6936" fmla="*/ 2677239 w 6891715"/>
                <a:gd name="connsiteY6936" fmla="*/ 1672588 h 6367455"/>
                <a:gd name="connsiteX6937" fmla="*/ 2695013 w 6891715"/>
                <a:gd name="connsiteY6937" fmla="*/ 1652269 h 6367455"/>
                <a:gd name="connsiteX6938" fmla="*/ 2703264 w 6891715"/>
                <a:gd name="connsiteY6938" fmla="*/ 1658619 h 6367455"/>
                <a:gd name="connsiteX6939" fmla="*/ 2721355 w 6891715"/>
                <a:gd name="connsiteY6939" fmla="*/ 1676398 h 6367455"/>
                <a:gd name="connsiteX6940" fmla="*/ 2735320 w 6891715"/>
                <a:gd name="connsiteY6940" fmla="*/ 1675128 h 6367455"/>
                <a:gd name="connsiteX6941" fmla="*/ 2719133 w 6891715"/>
                <a:gd name="connsiteY6941" fmla="*/ 1659253 h 6367455"/>
                <a:gd name="connsiteX6942" fmla="*/ 2721355 w 6891715"/>
                <a:gd name="connsiteY6942" fmla="*/ 1651316 h 6367455"/>
                <a:gd name="connsiteX6943" fmla="*/ 2745793 w 6891715"/>
                <a:gd name="connsiteY6943" fmla="*/ 1659253 h 6367455"/>
                <a:gd name="connsiteX6944" fmla="*/ 2749918 w 6891715"/>
                <a:gd name="connsiteY6944" fmla="*/ 1656079 h 6367455"/>
                <a:gd name="connsiteX6945" fmla="*/ 2743254 w 6891715"/>
                <a:gd name="connsiteY6945" fmla="*/ 1642426 h 6367455"/>
                <a:gd name="connsiteX6946" fmla="*/ 2741349 w 6891715"/>
                <a:gd name="connsiteY6946" fmla="*/ 1624646 h 6367455"/>
                <a:gd name="connsiteX6947" fmla="*/ 2750870 w 6891715"/>
                <a:gd name="connsiteY6947" fmla="*/ 1620201 h 6367455"/>
                <a:gd name="connsiteX6948" fmla="*/ 2771499 w 6891715"/>
                <a:gd name="connsiteY6948" fmla="*/ 1600833 h 6367455"/>
                <a:gd name="connsiteX6949" fmla="*/ 2763248 w 6891715"/>
                <a:gd name="connsiteY6949" fmla="*/ 1591944 h 6367455"/>
                <a:gd name="connsiteX6950" fmla="*/ 2742936 w 6891715"/>
                <a:gd name="connsiteY6950" fmla="*/ 1608771 h 6367455"/>
                <a:gd name="connsiteX6951" fmla="*/ 2733732 w 6891715"/>
                <a:gd name="connsiteY6951" fmla="*/ 1609723 h 6367455"/>
                <a:gd name="connsiteX6952" fmla="*/ 2730241 w 6891715"/>
                <a:gd name="connsiteY6952" fmla="*/ 1603374 h 6367455"/>
                <a:gd name="connsiteX6953" fmla="*/ 2741983 w 6891715"/>
                <a:gd name="connsiteY6953" fmla="*/ 1579561 h 6367455"/>
                <a:gd name="connsiteX6954" fmla="*/ 2752459 w 6891715"/>
                <a:gd name="connsiteY6954" fmla="*/ 1580196 h 6367455"/>
                <a:gd name="connsiteX6955" fmla="*/ 2769278 w 6891715"/>
                <a:gd name="connsiteY6955" fmla="*/ 1572576 h 6367455"/>
                <a:gd name="connsiteX6956" fmla="*/ 2766105 w 6891715"/>
                <a:gd name="connsiteY6956" fmla="*/ 1549399 h 6367455"/>
                <a:gd name="connsiteX6957" fmla="*/ 2779435 w 6891715"/>
                <a:gd name="connsiteY6957" fmla="*/ 1533524 h 6367455"/>
                <a:gd name="connsiteX6958" fmla="*/ 2799430 w 6891715"/>
                <a:gd name="connsiteY6958" fmla="*/ 1528127 h 6367455"/>
                <a:gd name="connsiteX6959" fmla="*/ 2804825 w 6891715"/>
                <a:gd name="connsiteY6959" fmla="*/ 1517649 h 6367455"/>
                <a:gd name="connsiteX6960" fmla="*/ 2813077 w 6891715"/>
                <a:gd name="connsiteY6960" fmla="*/ 1509077 h 6367455"/>
                <a:gd name="connsiteX6961" fmla="*/ 2818790 w 6891715"/>
                <a:gd name="connsiteY6961" fmla="*/ 1531937 h 6367455"/>
                <a:gd name="connsiteX6962" fmla="*/ 2830215 w 6891715"/>
                <a:gd name="connsiteY6962" fmla="*/ 1541461 h 6367455"/>
                <a:gd name="connsiteX6963" fmla="*/ 2842592 w 6891715"/>
                <a:gd name="connsiteY6963" fmla="*/ 1520189 h 6367455"/>
                <a:gd name="connsiteX6964" fmla="*/ 2837515 w 6891715"/>
                <a:gd name="connsiteY6964" fmla="*/ 1515109 h 6367455"/>
                <a:gd name="connsiteX6965" fmla="*/ 2855288 w 6891715"/>
                <a:gd name="connsiteY6965" fmla="*/ 1505584 h 6367455"/>
                <a:gd name="connsiteX6966" fmla="*/ 2863540 w 6891715"/>
                <a:gd name="connsiteY6966" fmla="*/ 1493836 h 6367455"/>
                <a:gd name="connsiteX6967" fmla="*/ 2859414 w 6891715"/>
                <a:gd name="connsiteY6967" fmla="*/ 1486534 h 6367455"/>
                <a:gd name="connsiteX6968" fmla="*/ 2845767 w 6891715"/>
                <a:gd name="connsiteY6968" fmla="*/ 1504314 h 6367455"/>
                <a:gd name="connsiteX6969" fmla="*/ 2832120 w 6891715"/>
                <a:gd name="connsiteY6969" fmla="*/ 1513204 h 6367455"/>
                <a:gd name="connsiteX6970" fmla="*/ 2828945 w 6891715"/>
                <a:gd name="connsiteY6970" fmla="*/ 1481137 h 6367455"/>
                <a:gd name="connsiteX6971" fmla="*/ 2828628 w 6891715"/>
                <a:gd name="connsiteY6971" fmla="*/ 1479232 h 6367455"/>
                <a:gd name="connsiteX6972" fmla="*/ 2825772 w 6891715"/>
                <a:gd name="connsiteY6972" fmla="*/ 1481137 h 6367455"/>
                <a:gd name="connsiteX6973" fmla="*/ 2819425 w 6891715"/>
                <a:gd name="connsiteY6973" fmla="*/ 1484629 h 6367455"/>
                <a:gd name="connsiteX6974" fmla="*/ 2806729 w 6891715"/>
                <a:gd name="connsiteY6974" fmla="*/ 1509077 h 6367455"/>
                <a:gd name="connsiteX6975" fmla="*/ 2794987 w 6891715"/>
                <a:gd name="connsiteY6975" fmla="*/ 1503996 h 6367455"/>
                <a:gd name="connsiteX6976" fmla="*/ 2801335 w 6891715"/>
                <a:gd name="connsiteY6976" fmla="*/ 1488122 h 6367455"/>
                <a:gd name="connsiteX6977" fmla="*/ 2807047 w 6891715"/>
                <a:gd name="connsiteY6977" fmla="*/ 1481137 h 6367455"/>
                <a:gd name="connsiteX6978" fmla="*/ 2815933 w 6891715"/>
                <a:gd name="connsiteY6978" fmla="*/ 1470024 h 6367455"/>
                <a:gd name="connsiteX6979" fmla="*/ 2827359 w 6891715"/>
                <a:gd name="connsiteY6979" fmla="*/ 1465897 h 6367455"/>
                <a:gd name="connsiteX6980" fmla="*/ 2821012 w 6891715"/>
                <a:gd name="connsiteY6980" fmla="*/ 1454149 h 6367455"/>
                <a:gd name="connsiteX6981" fmla="*/ 2825137 w 6891715"/>
                <a:gd name="connsiteY6981" fmla="*/ 1438274 h 6367455"/>
                <a:gd name="connsiteX6982" fmla="*/ 2832436 w 6891715"/>
                <a:gd name="connsiteY6982" fmla="*/ 1441449 h 6367455"/>
                <a:gd name="connsiteX6983" fmla="*/ 2833706 w 6891715"/>
                <a:gd name="connsiteY6983" fmla="*/ 1461134 h 6367455"/>
                <a:gd name="connsiteX6984" fmla="*/ 2840371 w 6891715"/>
                <a:gd name="connsiteY6984" fmla="*/ 1467484 h 6367455"/>
                <a:gd name="connsiteX6985" fmla="*/ 2859414 w 6891715"/>
                <a:gd name="connsiteY6985" fmla="*/ 1481137 h 6367455"/>
                <a:gd name="connsiteX6986" fmla="*/ 2862588 w 6891715"/>
                <a:gd name="connsiteY6986" fmla="*/ 1483042 h 6367455"/>
                <a:gd name="connsiteX6987" fmla="*/ 2862271 w 6891715"/>
                <a:gd name="connsiteY6987" fmla="*/ 1481137 h 6367455"/>
                <a:gd name="connsiteX6988" fmla="*/ 2860366 w 6891715"/>
                <a:gd name="connsiteY6988" fmla="*/ 1474152 h 6367455"/>
                <a:gd name="connsiteX6989" fmla="*/ 2854653 w 6891715"/>
                <a:gd name="connsiteY6989" fmla="*/ 1441132 h 6367455"/>
                <a:gd name="connsiteX6990" fmla="*/ 2836563 w 6891715"/>
                <a:gd name="connsiteY6990" fmla="*/ 1430972 h 6367455"/>
                <a:gd name="connsiteX6991" fmla="*/ 2833072 w 6891715"/>
                <a:gd name="connsiteY6991" fmla="*/ 1410017 h 6367455"/>
                <a:gd name="connsiteX6992" fmla="*/ 2847036 w 6891715"/>
                <a:gd name="connsiteY6992" fmla="*/ 1405255 h 6367455"/>
                <a:gd name="connsiteX6993" fmla="*/ 2852749 w 6891715"/>
                <a:gd name="connsiteY6993" fmla="*/ 1426527 h 6367455"/>
                <a:gd name="connsiteX6994" fmla="*/ 2864174 w 6891715"/>
                <a:gd name="connsiteY6994" fmla="*/ 1423987 h 6367455"/>
                <a:gd name="connsiteX6995" fmla="*/ 2868300 w 6891715"/>
                <a:gd name="connsiteY6995" fmla="*/ 1403350 h 6367455"/>
                <a:gd name="connsiteX6996" fmla="*/ 2848941 w 6891715"/>
                <a:gd name="connsiteY6996" fmla="*/ 1392554 h 6367455"/>
                <a:gd name="connsiteX6997" fmla="*/ 2854970 w 6891715"/>
                <a:gd name="connsiteY6997" fmla="*/ 1378267 h 6367455"/>
                <a:gd name="connsiteX6998" fmla="*/ 2874013 w 6891715"/>
                <a:gd name="connsiteY6998" fmla="*/ 1375727 h 6367455"/>
                <a:gd name="connsiteX6999" fmla="*/ 2865761 w 6891715"/>
                <a:gd name="connsiteY6999" fmla="*/ 1360170 h 6367455"/>
                <a:gd name="connsiteX7000" fmla="*/ 2872744 w 6891715"/>
                <a:gd name="connsiteY7000" fmla="*/ 1346200 h 6367455"/>
                <a:gd name="connsiteX7001" fmla="*/ 2899721 w 6891715"/>
                <a:gd name="connsiteY7001" fmla="*/ 1361757 h 6367455"/>
                <a:gd name="connsiteX7002" fmla="*/ 2904482 w 6891715"/>
                <a:gd name="connsiteY7002" fmla="*/ 1355407 h 6367455"/>
                <a:gd name="connsiteX7003" fmla="*/ 2886390 w 6891715"/>
                <a:gd name="connsiteY7003" fmla="*/ 1337945 h 6367455"/>
                <a:gd name="connsiteX7004" fmla="*/ 2887660 w 6891715"/>
                <a:gd name="connsiteY7004" fmla="*/ 1321752 h 6367455"/>
                <a:gd name="connsiteX7005" fmla="*/ 2864174 w 6891715"/>
                <a:gd name="connsiteY7005" fmla="*/ 1337945 h 6367455"/>
                <a:gd name="connsiteX7006" fmla="*/ 2844496 w 6891715"/>
                <a:gd name="connsiteY7006" fmla="*/ 1366519 h 6367455"/>
                <a:gd name="connsiteX7007" fmla="*/ 2834976 w 6891715"/>
                <a:gd name="connsiteY7007" fmla="*/ 1356360 h 6367455"/>
                <a:gd name="connsiteX7008" fmla="*/ 2854970 w 6891715"/>
                <a:gd name="connsiteY7008" fmla="*/ 1345247 h 6367455"/>
                <a:gd name="connsiteX7009" fmla="*/ 2850527 w 6891715"/>
                <a:gd name="connsiteY7009" fmla="*/ 1331912 h 6367455"/>
                <a:gd name="connsiteX7010" fmla="*/ 2827041 w 6891715"/>
                <a:gd name="connsiteY7010" fmla="*/ 1327467 h 6367455"/>
                <a:gd name="connsiteX7011" fmla="*/ 2834659 w 6891715"/>
                <a:gd name="connsiteY7011" fmla="*/ 1308735 h 6367455"/>
                <a:gd name="connsiteX7012" fmla="*/ 2850527 w 6891715"/>
                <a:gd name="connsiteY7012" fmla="*/ 1323340 h 6367455"/>
                <a:gd name="connsiteX7013" fmla="*/ 2888296 w 6891715"/>
                <a:gd name="connsiteY7013" fmla="*/ 1308100 h 6367455"/>
                <a:gd name="connsiteX7014" fmla="*/ 2890518 w 6891715"/>
                <a:gd name="connsiteY7014" fmla="*/ 1278890 h 6367455"/>
                <a:gd name="connsiteX7015" fmla="*/ 2898768 w 6891715"/>
                <a:gd name="connsiteY7015" fmla="*/ 1278255 h 6367455"/>
                <a:gd name="connsiteX7016" fmla="*/ 2925112 w 6891715"/>
                <a:gd name="connsiteY7016" fmla="*/ 1271905 h 6367455"/>
                <a:gd name="connsiteX7017" fmla="*/ 2936854 w 6891715"/>
                <a:gd name="connsiteY7017" fmla="*/ 1286510 h 6367455"/>
                <a:gd name="connsiteX7018" fmla="*/ 2945741 w 6891715"/>
                <a:gd name="connsiteY7018" fmla="*/ 1306830 h 6367455"/>
                <a:gd name="connsiteX7019" fmla="*/ 2953675 w 6891715"/>
                <a:gd name="connsiteY7019" fmla="*/ 1290637 h 6367455"/>
                <a:gd name="connsiteX7020" fmla="*/ 2975891 w 6891715"/>
                <a:gd name="connsiteY7020" fmla="*/ 1279843 h 6367455"/>
                <a:gd name="connsiteX7021" fmla="*/ 2984143 w 6891715"/>
                <a:gd name="connsiteY7021" fmla="*/ 1264285 h 6367455"/>
                <a:gd name="connsiteX7022" fmla="*/ 2954945 w 6891715"/>
                <a:gd name="connsiteY7022" fmla="*/ 1267460 h 6367455"/>
                <a:gd name="connsiteX7023" fmla="*/ 2946376 w 6891715"/>
                <a:gd name="connsiteY7023" fmla="*/ 1276033 h 6367455"/>
                <a:gd name="connsiteX7024" fmla="*/ 2925746 w 6891715"/>
                <a:gd name="connsiteY7024" fmla="*/ 1242377 h 6367455"/>
                <a:gd name="connsiteX7025" fmla="*/ 2918447 w 6891715"/>
                <a:gd name="connsiteY7025" fmla="*/ 1238250 h 6367455"/>
                <a:gd name="connsiteX7026" fmla="*/ 2920351 w 6891715"/>
                <a:gd name="connsiteY7026" fmla="*/ 1219200 h 6367455"/>
                <a:gd name="connsiteX7027" fmla="*/ 2935267 w 6891715"/>
                <a:gd name="connsiteY7027" fmla="*/ 1221423 h 6367455"/>
                <a:gd name="connsiteX7028" fmla="*/ 2941297 w 6891715"/>
                <a:gd name="connsiteY7028" fmla="*/ 1202373 h 6367455"/>
                <a:gd name="connsiteX7029" fmla="*/ 2907338 w 6891715"/>
                <a:gd name="connsiteY7029" fmla="*/ 1198563 h 6367455"/>
                <a:gd name="connsiteX7030" fmla="*/ 2908607 w 6891715"/>
                <a:gd name="connsiteY7030" fmla="*/ 1184593 h 6367455"/>
                <a:gd name="connsiteX7031" fmla="*/ 2939394 w 6891715"/>
                <a:gd name="connsiteY7031" fmla="*/ 1183323 h 6367455"/>
                <a:gd name="connsiteX7032" fmla="*/ 2919081 w 6891715"/>
                <a:gd name="connsiteY7032" fmla="*/ 1175068 h 6367455"/>
                <a:gd name="connsiteX7033" fmla="*/ 2926063 w 6891715"/>
                <a:gd name="connsiteY7033" fmla="*/ 1166495 h 6367455"/>
                <a:gd name="connsiteX7034" fmla="*/ 2943202 w 6891715"/>
                <a:gd name="connsiteY7034" fmla="*/ 1173798 h 6367455"/>
                <a:gd name="connsiteX7035" fmla="*/ 2948280 w 6891715"/>
                <a:gd name="connsiteY7035" fmla="*/ 1164273 h 6367455"/>
                <a:gd name="connsiteX7036" fmla="*/ 2940980 w 6891715"/>
                <a:gd name="connsiteY7036" fmla="*/ 1155065 h 6367455"/>
                <a:gd name="connsiteX7037" fmla="*/ 2943202 w 6891715"/>
                <a:gd name="connsiteY7037" fmla="*/ 1143318 h 6367455"/>
                <a:gd name="connsiteX7038" fmla="*/ 2968273 w 6891715"/>
                <a:gd name="connsiteY7038" fmla="*/ 1139825 h 6367455"/>
                <a:gd name="connsiteX7039" fmla="*/ 2953358 w 6891715"/>
                <a:gd name="connsiteY7039" fmla="*/ 1131570 h 6367455"/>
                <a:gd name="connsiteX7040" fmla="*/ 2942884 w 6891715"/>
                <a:gd name="connsiteY7040" fmla="*/ 1119187 h 6367455"/>
                <a:gd name="connsiteX7041" fmla="*/ 2946058 w 6891715"/>
                <a:gd name="connsiteY7041" fmla="*/ 1109662 h 6367455"/>
                <a:gd name="connsiteX7042" fmla="*/ 2965102 w 6891715"/>
                <a:gd name="connsiteY7042" fmla="*/ 1113473 h 6367455"/>
                <a:gd name="connsiteX7043" fmla="*/ 2969862 w 6891715"/>
                <a:gd name="connsiteY7043" fmla="*/ 1100772 h 6367455"/>
                <a:gd name="connsiteX7044" fmla="*/ 2984778 w 6891715"/>
                <a:gd name="connsiteY7044" fmla="*/ 1106170 h 6367455"/>
                <a:gd name="connsiteX7045" fmla="*/ 2996522 w 6891715"/>
                <a:gd name="connsiteY7045" fmla="*/ 1093470 h 6367455"/>
                <a:gd name="connsiteX7046" fmla="*/ 3010169 w 6891715"/>
                <a:gd name="connsiteY7046" fmla="*/ 1094105 h 6367455"/>
                <a:gd name="connsiteX7047" fmla="*/ 3014294 w 6891715"/>
                <a:gd name="connsiteY7047" fmla="*/ 1066800 h 6367455"/>
                <a:gd name="connsiteX7048" fmla="*/ 3027942 w 6891715"/>
                <a:gd name="connsiteY7048" fmla="*/ 1062355 h 6367455"/>
                <a:gd name="connsiteX7049" fmla="*/ 3034289 w 6891715"/>
                <a:gd name="connsiteY7049" fmla="*/ 1054735 h 6367455"/>
                <a:gd name="connsiteX7050" fmla="*/ 3062536 w 6891715"/>
                <a:gd name="connsiteY7050" fmla="*/ 1052830 h 6367455"/>
                <a:gd name="connsiteX7051" fmla="*/ 3082848 w 6891715"/>
                <a:gd name="connsiteY7051" fmla="*/ 1044892 h 6367455"/>
                <a:gd name="connsiteX7052" fmla="*/ 3104107 w 6891715"/>
                <a:gd name="connsiteY7052" fmla="*/ 1064577 h 6367455"/>
                <a:gd name="connsiteX7053" fmla="*/ 3119976 w 6891715"/>
                <a:gd name="connsiteY7053" fmla="*/ 1045527 h 6367455"/>
                <a:gd name="connsiteX7054" fmla="*/ 3102520 w 6891715"/>
                <a:gd name="connsiteY7054" fmla="*/ 1029017 h 6367455"/>
                <a:gd name="connsiteX7055" fmla="*/ 3083799 w 6891715"/>
                <a:gd name="connsiteY7055" fmla="*/ 1030287 h 6367455"/>
                <a:gd name="connsiteX7056" fmla="*/ 3074913 w 6891715"/>
                <a:gd name="connsiteY7056" fmla="*/ 1017587 h 6367455"/>
                <a:gd name="connsiteX7057" fmla="*/ 3058410 w 6891715"/>
                <a:gd name="connsiteY7057" fmla="*/ 1028382 h 6367455"/>
                <a:gd name="connsiteX7058" fmla="*/ 3052697 w 6891715"/>
                <a:gd name="connsiteY7058" fmla="*/ 1010602 h 6367455"/>
                <a:gd name="connsiteX7059" fmla="*/ 3043175 w 6891715"/>
                <a:gd name="connsiteY7059" fmla="*/ 1005204 h 6367455"/>
                <a:gd name="connsiteX7060" fmla="*/ 3049206 w 6891715"/>
                <a:gd name="connsiteY7060" fmla="*/ 973770 h 6367455"/>
                <a:gd name="connsiteX7061" fmla="*/ 3072057 w 6891715"/>
                <a:gd name="connsiteY7061" fmla="*/ 948370 h 6367455"/>
                <a:gd name="connsiteX7062" fmla="*/ 3079991 w 6891715"/>
                <a:gd name="connsiteY7062" fmla="*/ 969325 h 6367455"/>
                <a:gd name="connsiteX7063" fmla="*/ 3093634 w 6891715"/>
                <a:gd name="connsiteY7063" fmla="*/ 972500 h 6367455"/>
                <a:gd name="connsiteX7064" fmla="*/ 3099029 w 6891715"/>
                <a:gd name="connsiteY7064" fmla="*/ 980437 h 6367455"/>
                <a:gd name="connsiteX7065" fmla="*/ 3110772 w 6891715"/>
                <a:gd name="connsiteY7065" fmla="*/ 974087 h 6367455"/>
                <a:gd name="connsiteX7066" fmla="*/ 3125689 w 6891715"/>
                <a:gd name="connsiteY7066" fmla="*/ 985517 h 6367455"/>
                <a:gd name="connsiteX7067" fmla="*/ 3140605 w 6891715"/>
                <a:gd name="connsiteY7067" fmla="*/ 979167 h 6367455"/>
                <a:gd name="connsiteX7068" fmla="*/ 3133623 w 6891715"/>
                <a:gd name="connsiteY7068" fmla="*/ 967737 h 6367455"/>
                <a:gd name="connsiteX7069" fmla="*/ 3150762 w 6891715"/>
                <a:gd name="connsiteY7069" fmla="*/ 948687 h 6367455"/>
                <a:gd name="connsiteX7070" fmla="*/ 3128545 w 6891715"/>
                <a:gd name="connsiteY7070" fmla="*/ 959165 h 6367455"/>
                <a:gd name="connsiteX7071" fmla="*/ 3107598 w 6891715"/>
                <a:gd name="connsiteY7071" fmla="*/ 961387 h 6367455"/>
                <a:gd name="connsiteX7072" fmla="*/ 3100933 w 6891715"/>
                <a:gd name="connsiteY7072" fmla="*/ 952180 h 6367455"/>
                <a:gd name="connsiteX7073" fmla="*/ 3120928 w 6891715"/>
                <a:gd name="connsiteY7073" fmla="*/ 940432 h 6367455"/>
                <a:gd name="connsiteX7074" fmla="*/ 3136480 w 6891715"/>
                <a:gd name="connsiteY7074" fmla="*/ 921065 h 6367455"/>
                <a:gd name="connsiteX7075" fmla="*/ 3125054 w 6891715"/>
                <a:gd name="connsiteY7075" fmla="*/ 914080 h 6367455"/>
                <a:gd name="connsiteX7076" fmla="*/ 3137749 w 6891715"/>
                <a:gd name="connsiteY7076" fmla="*/ 903285 h 6367455"/>
                <a:gd name="connsiteX7077" fmla="*/ 3126006 w 6891715"/>
                <a:gd name="connsiteY7077" fmla="*/ 895982 h 6367455"/>
                <a:gd name="connsiteX7078" fmla="*/ 3117437 w 6891715"/>
                <a:gd name="connsiteY7078" fmla="*/ 886775 h 6367455"/>
                <a:gd name="connsiteX7079" fmla="*/ 3130767 w 6891715"/>
                <a:gd name="connsiteY7079" fmla="*/ 865502 h 6367455"/>
                <a:gd name="connsiteX7080" fmla="*/ 3139971 w 6891715"/>
                <a:gd name="connsiteY7080" fmla="*/ 846453 h 6367455"/>
                <a:gd name="connsiteX7081" fmla="*/ 3158061 w 6891715"/>
                <a:gd name="connsiteY7081" fmla="*/ 839150 h 6367455"/>
                <a:gd name="connsiteX7082" fmla="*/ 3169487 w 6891715"/>
                <a:gd name="connsiteY7082" fmla="*/ 806130 h 6367455"/>
                <a:gd name="connsiteX7083" fmla="*/ 3179008 w 6891715"/>
                <a:gd name="connsiteY7083" fmla="*/ 806130 h 6367455"/>
                <a:gd name="connsiteX7084" fmla="*/ 3174882 w 6891715"/>
                <a:gd name="connsiteY7084" fmla="*/ 816607 h 6367455"/>
                <a:gd name="connsiteX7085" fmla="*/ 3180278 w 6891715"/>
                <a:gd name="connsiteY7085" fmla="*/ 839785 h 6367455"/>
                <a:gd name="connsiteX7086" fmla="*/ 3190116 w 6891715"/>
                <a:gd name="connsiteY7086" fmla="*/ 854390 h 6367455"/>
                <a:gd name="connsiteX7087" fmla="*/ 3192021 w 6891715"/>
                <a:gd name="connsiteY7087" fmla="*/ 868995 h 6367455"/>
                <a:gd name="connsiteX7088" fmla="*/ 3200590 w 6891715"/>
                <a:gd name="connsiteY7088" fmla="*/ 852167 h 6367455"/>
                <a:gd name="connsiteX7089" fmla="*/ 3218680 w 6891715"/>
                <a:gd name="connsiteY7089" fmla="*/ 858518 h 6367455"/>
                <a:gd name="connsiteX7090" fmla="*/ 3225028 w 6891715"/>
                <a:gd name="connsiteY7090" fmla="*/ 849945 h 6367455"/>
                <a:gd name="connsiteX7091" fmla="*/ 3219315 w 6891715"/>
                <a:gd name="connsiteY7091" fmla="*/ 840420 h 6367455"/>
                <a:gd name="connsiteX7092" fmla="*/ 3191069 w 6891715"/>
                <a:gd name="connsiteY7092" fmla="*/ 848357 h 6367455"/>
                <a:gd name="connsiteX7093" fmla="*/ 3195194 w 6891715"/>
                <a:gd name="connsiteY7093" fmla="*/ 835340 h 6367455"/>
                <a:gd name="connsiteX7094" fmla="*/ 3209794 w 6891715"/>
                <a:gd name="connsiteY7094" fmla="*/ 835023 h 6367455"/>
                <a:gd name="connsiteX7095" fmla="*/ 3217094 w 6891715"/>
                <a:gd name="connsiteY7095" fmla="*/ 827720 h 6367455"/>
                <a:gd name="connsiteX7096" fmla="*/ 3204398 w 6891715"/>
                <a:gd name="connsiteY7096" fmla="*/ 809940 h 6367455"/>
                <a:gd name="connsiteX7097" fmla="*/ 3218046 w 6891715"/>
                <a:gd name="connsiteY7097" fmla="*/ 803590 h 6367455"/>
                <a:gd name="connsiteX7098" fmla="*/ 3208207 w 6891715"/>
                <a:gd name="connsiteY7098" fmla="*/ 786762 h 6367455"/>
                <a:gd name="connsiteX7099" fmla="*/ 3190434 w 6891715"/>
                <a:gd name="connsiteY7099" fmla="*/ 777555 h 6367455"/>
                <a:gd name="connsiteX7100" fmla="*/ 3204716 w 6891715"/>
                <a:gd name="connsiteY7100" fmla="*/ 760410 h 6367455"/>
                <a:gd name="connsiteX7101" fmla="*/ 3237723 w 6891715"/>
                <a:gd name="connsiteY7101" fmla="*/ 746440 h 6367455"/>
                <a:gd name="connsiteX7102" fmla="*/ 3256766 w 6891715"/>
                <a:gd name="connsiteY7102" fmla="*/ 757870 h 6367455"/>
                <a:gd name="connsiteX7103" fmla="*/ 3273904 w 6891715"/>
                <a:gd name="connsiteY7103" fmla="*/ 744853 h 6367455"/>
                <a:gd name="connsiteX7104" fmla="*/ 3287551 w 6891715"/>
                <a:gd name="connsiteY7104" fmla="*/ 776285 h 6367455"/>
                <a:gd name="connsiteX7105" fmla="*/ 3305642 w 6891715"/>
                <a:gd name="connsiteY7105" fmla="*/ 776285 h 6367455"/>
                <a:gd name="connsiteX7106" fmla="*/ 3294851 w 6891715"/>
                <a:gd name="connsiteY7106" fmla="*/ 757553 h 6367455"/>
                <a:gd name="connsiteX7107" fmla="*/ 3315798 w 6891715"/>
                <a:gd name="connsiteY7107" fmla="*/ 744535 h 6367455"/>
                <a:gd name="connsiteX7108" fmla="*/ 3326589 w 6891715"/>
                <a:gd name="connsiteY7108" fmla="*/ 729613 h 6367455"/>
                <a:gd name="connsiteX7109" fmla="*/ 3312624 w 6891715"/>
                <a:gd name="connsiteY7109" fmla="*/ 723580 h 6367455"/>
                <a:gd name="connsiteX7110" fmla="*/ 3320876 w 6891715"/>
                <a:gd name="connsiteY7110" fmla="*/ 705800 h 6367455"/>
                <a:gd name="connsiteX7111" fmla="*/ 3310085 w 6891715"/>
                <a:gd name="connsiteY7111" fmla="*/ 703578 h 6367455"/>
                <a:gd name="connsiteX7112" fmla="*/ 3281839 w 6891715"/>
                <a:gd name="connsiteY7112" fmla="*/ 732470 h 6367455"/>
                <a:gd name="connsiteX7113" fmla="*/ 3269143 w 6891715"/>
                <a:gd name="connsiteY7113" fmla="*/ 728343 h 6367455"/>
                <a:gd name="connsiteX7114" fmla="*/ 3263748 w 6891715"/>
                <a:gd name="connsiteY7114" fmla="*/ 710245 h 6367455"/>
                <a:gd name="connsiteX7115" fmla="*/ 3249149 w 6891715"/>
                <a:gd name="connsiteY7115" fmla="*/ 709610 h 6367455"/>
                <a:gd name="connsiteX7116" fmla="*/ 3244705 w 6891715"/>
                <a:gd name="connsiteY7116" fmla="*/ 728660 h 6367455"/>
                <a:gd name="connsiteX7117" fmla="*/ 3220267 w 6891715"/>
                <a:gd name="connsiteY7117" fmla="*/ 720088 h 6367455"/>
                <a:gd name="connsiteX7118" fmla="*/ 3219315 w 6891715"/>
                <a:gd name="connsiteY7118" fmla="*/ 706753 h 6367455"/>
                <a:gd name="connsiteX7119" fmla="*/ 3252005 w 6891715"/>
                <a:gd name="connsiteY7119" fmla="*/ 666430 h 6367455"/>
                <a:gd name="connsiteX7120" fmla="*/ 3262161 w 6891715"/>
                <a:gd name="connsiteY7120" fmla="*/ 634680 h 6367455"/>
                <a:gd name="connsiteX7121" fmla="*/ 3284060 w 6891715"/>
                <a:gd name="connsiteY7121" fmla="*/ 628330 h 6367455"/>
                <a:gd name="connsiteX7122" fmla="*/ 3281839 w 6891715"/>
                <a:gd name="connsiteY7122" fmla="*/ 615313 h 6367455"/>
                <a:gd name="connsiteX7123" fmla="*/ 3314529 w 6891715"/>
                <a:gd name="connsiteY7123" fmla="*/ 598168 h 6367455"/>
                <a:gd name="connsiteX7124" fmla="*/ 3322780 w 6891715"/>
                <a:gd name="connsiteY7124" fmla="*/ 579435 h 6367455"/>
                <a:gd name="connsiteX7125" fmla="*/ 3375782 w 6891715"/>
                <a:gd name="connsiteY7125" fmla="*/ 550225 h 6367455"/>
                <a:gd name="connsiteX7126" fmla="*/ 3368800 w 6891715"/>
                <a:gd name="connsiteY7126" fmla="*/ 538795 h 6367455"/>
                <a:gd name="connsiteX7127" fmla="*/ 3365626 w 6891715"/>
                <a:gd name="connsiteY7127" fmla="*/ 509268 h 6367455"/>
                <a:gd name="connsiteX7128" fmla="*/ 3383082 w 6891715"/>
                <a:gd name="connsiteY7128" fmla="*/ 459420 h 6367455"/>
                <a:gd name="connsiteX7129" fmla="*/ 3397999 w 6891715"/>
                <a:gd name="connsiteY7129" fmla="*/ 475295 h 6367455"/>
                <a:gd name="connsiteX7130" fmla="*/ 3382447 w 6891715"/>
                <a:gd name="connsiteY7130" fmla="*/ 500695 h 6367455"/>
                <a:gd name="connsiteX7131" fmla="*/ 3392921 w 6891715"/>
                <a:gd name="connsiteY7131" fmla="*/ 506728 h 6367455"/>
                <a:gd name="connsiteX7132" fmla="*/ 3396095 w 6891715"/>
                <a:gd name="connsiteY7132" fmla="*/ 496250 h 6367455"/>
                <a:gd name="connsiteX7133" fmla="*/ 3407838 w 6891715"/>
                <a:gd name="connsiteY7133" fmla="*/ 499425 h 6367455"/>
                <a:gd name="connsiteX7134" fmla="*/ 3415137 w 6891715"/>
                <a:gd name="connsiteY7134" fmla="*/ 518158 h 6367455"/>
                <a:gd name="connsiteX7135" fmla="*/ 3420533 w 6891715"/>
                <a:gd name="connsiteY7135" fmla="*/ 500378 h 6367455"/>
                <a:gd name="connsiteX7136" fmla="*/ 3437671 w 6891715"/>
                <a:gd name="connsiteY7136" fmla="*/ 512760 h 6367455"/>
                <a:gd name="connsiteX7137" fmla="*/ 3449097 w 6891715"/>
                <a:gd name="connsiteY7137" fmla="*/ 499108 h 6367455"/>
                <a:gd name="connsiteX7138" fmla="*/ 3423389 w 6891715"/>
                <a:gd name="connsiteY7138" fmla="*/ 483550 h 6367455"/>
                <a:gd name="connsiteX7139" fmla="*/ 3422437 w 6891715"/>
                <a:gd name="connsiteY7139" fmla="*/ 465453 h 6367455"/>
                <a:gd name="connsiteX7140" fmla="*/ 3417042 w 6891715"/>
                <a:gd name="connsiteY7140" fmla="*/ 452118 h 6367455"/>
                <a:gd name="connsiteX7141" fmla="*/ 3442114 w 6891715"/>
                <a:gd name="connsiteY7141" fmla="*/ 451800 h 6367455"/>
                <a:gd name="connsiteX7142" fmla="*/ 3461792 w 6891715"/>
                <a:gd name="connsiteY7142" fmla="*/ 498155 h 6367455"/>
                <a:gd name="connsiteX7143" fmla="*/ 3488452 w 6891715"/>
                <a:gd name="connsiteY7143" fmla="*/ 508315 h 6367455"/>
                <a:gd name="connsiteX7144" fmla="*/ 3491625 w 6891715"/>
                <a:gd name="connsiteY7144" fmla="*/ 528000 h 6367455"/>
                <a:gd name="connsiteX7145" fmla="*/ 3516063 w 6891715"/>
                <a:gd name="connsiteY7145" fmla="*/ 538478 h 6367455"/>
                <a:gd name="connsiteX7146" fmla="*/ 3518285 w 6891715"/>
                <a:gd name="connsiteY7146" fmla="*/ 524825 h 6367455"/>
                <a:gd name="connsiteX7147" fmla="*/ 3488134 w 6891715"/>
                <a:gd name="connsiteY7147" fmla="*/ 483868 h 6367455"/>
                <a:gd name="connsiteX7148" fmla="*/ 3477343 w 6891715"/>
                <a:gd name="connsiteY7148" fmla="*/ 482915 h 6367455"/>
                <a:gd name="connsiteX7149" fmla="*/ 3464648 w 6891715"/>
                <a:gd name="connsiteY7149" fmla="*/ 467358 h 6367455"/>
                <a:gd name="connsiteX7150" fmla="*/ 3469726 w 6891715"/>
                <a:gd name="connsiteY7150" fmla="*/ 443863 h 6367455"/>
                <a:gd name="connsiteX7151" fmla="*/ 3455762 w 6891715"/>
                <a:gd name="connsiteY7151" fmla="*/ 430528 h 6367455"/>
                <a:gd name="connsiteX7152" fmla="*/ 3478930 w 6891715"/>
                <a:gd name="connsiteY7152" fmla="*/ 391158 h 6367455"/>
                <a:gd name="connsiteX7153" fmla="*/ 3499877 w 6891715"/>
                <a:gd name="connsiteY7153" fmla="*/ 392110 h 6367455"/>
                <a:gd name="connsiteX7154" fmla="*/ 3504955 w 6891715"/>
                <a:gd name="connsiteY7154" fmla="*/ 382586 h 6367455"/>
                <a:gd name="connsiteX7155" fmla="*/ 3519872 w 6891715"/>
                <a:gd name="connsiteY7155" fmla="*/ 382268 h 6367455"/>
                <a:gd name="connsiteX7156" fmla="*/ 3513842 w 6891715"/>
                <a:gd name="connsiteY7156" fmla="*/ 401318 h 6367455"/>
                <a:gd name="connsiteX7157" fmla="*/ 3521459 w 6891715"/>
                <a:gd name="connsiteY7157" fmla="*/ 416240 h 6367455"/>
                <a:gd name="connsiteX7158" fmla="*/ 3521776 w 6891715"/>
                <a:gd name="connsiteY7158" fmla="*/ 474978 h 6367455"/>
                <a:gd name="connsiteX7159" fmla="*/ 3539232 w 6891715"/>
                <a:gd name="connsiteY7159" fmla="*/ 441323 h 6367455"/>
                <a:gd name="connsiteX7160" fmla="*/ 3545262 w 6891715"/>
                <a:gd name="connsiteY7160" fmla="*/ 385443 h 6367455"/>
                <a:gd name="connsiteX7161" fmla="*/ 3559862 w 6891715"/>
                <a:gd name="connsiteY7161" fmla="*/ 374013 h 6367455"/>
                <a:gd name="connsiteX7162" fmla="*/ 3560814 w 6891715"/>
                <a:gd name="connsiteY7162" fmla="*/ 355915 h 6367455"/>
                <a:gd name="connsiteX7163" fmla="*/ 3577000 w 6891715"/>
                <a:gd name="connsiteY7163" fmla="*/ 346390 h 6367455"/>
                <a:gd name="connsiteX7164" fmla="*/ 3584934 w 6891715"/>
                <a:gd name="connsiteY7164" fmla="*/ 337818 h 6367455"/>
                <a:gd name="connsiteX7165" fmla="*/ 3583347 w 6891715"/>
                <a:gd name="connsiteY7165" fmla="*/ 378775 h 6367455"/>
                <a:gd name="connsiteX7166" fmla="*/ 3572874 w 6891715"/>
                <a:gd name="connsiteY7166" fmla="*/ 405445 h 6367455"/>
                <a:gd name="connsiteX7167" fmla="*/ 3584934 w 6891715"/>
                <a:gd name="connsiteY7167" fmla="*/ 431480 h 6367455"/>
                <a:gd name="connsiteX7168" fmla="*/ 3584934 w 6891715"/>
                <a:gd name="connsiteY7168" fmla="*/ 456563 h 6367455"/>
                <a:gd name="connsiteX7169" fmla="*/ 3565574 w 6891715"/>
                <a:gd name="connsiteY7169" fmla="*/ 494980 h 6367455"/>
                <a:gd name="connsiteX7170" fmla="*/ 3565574 w 6891715"/>
                <a:gd name="connsiteY7170" fmla="*/ 505458 h 6367455"/>
                <a:gd name="connsiteX7171" fmla="*/ 3590647 w 6891715"/>
                <a:gd name="connsiteY7171" fmla="*/ 478788 h 6367455"/>
                <a:gd name="connsiteX7172" fmla="*/ 3597629 w 6891715"/>
                <a:gd name="connsiteY7172" fmla="*/ 443863 h 6367455"/>
                <a:gd name="connsiteX7173" fmla="*/ 3607151 w 6891715"/>
                <a:gd name="connsiteY7173" fmla="*/ 440688 h 6367455"/>
                <a:gd name="connsiteX7174" fmla="*/ 3619846 w 6891715"/>
                <a:gd name="connsiteY7174" fmla="*/ 457198 h 6367455"/>
                <a:gd name="connsiteX7175" fmla="*/ 3627463 w 6891715"/>
                <a:gd name="connsiteY7175" fmla="*/ 443545 h 6367455"/>
                <a:gd name="connsiteX7176" fmla="*/ 3610007 w 6891715"/>
                <a:gd name="connsiteY7176" fmla="*/ 428940 h 6367455"/>
                <a:gd name="connsiteX7177" fmla="*/ 3605881 w 6891715"/>
                <a:gd name="connsiteY7177" fmla="*/ 393380 h 6367455"/>
                <a:gd name="connsiteX7178" fmla="*/ 3626828 w 6891715"/>
                <a:gd name="connsiteY7178" fmla="*/ 379410 h 6367455"/>
                <a:gd name="connsiteX7179" fmla="*/ 3629685 w 6891715"/>
                <a:gd name="connsiteY7179" fmla="*/ 350835 h 6367455"/>
                <a:gd name="connsiteX7180" fmla="*/ 3642380 w 6891715"/>
                <a:gd name="connsiteY7180" fmla="*/ 337183 h 6367455"/>
                <a:gd name="connsiteX7181" fmla="*/ 3652853 w 6891715"/>
                <a:gd name="connsiteY7181" fmla="*/ 342263 h 6367455"/>
                <a:gd name="connsiteX7182" fmla="*/ 3641428 w 6891715"/>
                <a:gd name="connsiteY7182" fmla="*/ 366710 h 6367455"/>
                <a:gd name="connsiteX7183" fmla="*/ 3662692 w 6891715"/>
                <a:gd name="connsiteY7183" fmla="*/ 378140 h 6367455"/>
                <a:gd name="connsiteX7184" fmla="*/ 3668722 w 6891715"/>
                <a:gd name="connsiteY7184" fmla="*/ 349565 h 6367455"/>
                <a:gd name="connsiteX7185" fmla="*/ 3689986 w 6891715"/>
                <a:gd name="connsiteY7185" fmla="*/ 351471 h 6367455"/>
                <a:gd name="connsiteX7186" fmla="*/ 3669357 w 6891715"/>
                <a:gd name="connsiteY7186" fmla="*/ 331785 h 6367455"/>
                <a:gd name="connsiteX7187" fmla="*/ 3676974 w 6891715"/>
                <a:gd name="connsiteY7187" fmla="*/ 316863 h 6367455"/>
                <a:gd name="connsiteX7188" fmla="*/ 3692843 w 6891715"/>
                <a:gd name="connsiteY7188" fmla="*/ 327023 h 6367455"/>
                <a:gd name="connsiteX7189" fmla="*/ 3703951 w 6891715"/>
                <a:gd name="connsiteY7189" fmla="*/ 353375 h 6367455"/>
                <a:gd name="connsiteX7190" fmla="*/ 3718550 w 6891715"/>
                <a:gd name="connsiteY7190" fmla="*/ 355598 h 6367455"/>
                <a:gd name="connsiteX7191" fmla="*/ 3728072 w 6891715"/>
                <a:gd name="connsiteY7191" fmla="*/ 377505 h 6367455"/>
                <a:gd name="connsiteX7192" fmla="*/ 3747432 w 6891715"/>
                <a:gd name="connsiteY7192" fmla="*/ 396238 h 6367455"/>
                <a:gd name="connsiteX7193" fmla="*/ 3742671 w 6891715"/>
                <a:gd name="connsiteY7193" fmla="*/ 347660 h 6367455"/>
                <a:gd name="connsiteX7194" fmla="*/ 3755366 w 6891715"/>
                <a:gd name="connsiteY7194" fmla="*/ 329563 h 6367455"/>
                <a:gd name="connsiteX7195" fmla="*/ 3741402 w 6891715"/>
                <a:gd name="connsiteY7195" fmla="*/ 310831 h 6367455"/>
                <a:gd name="connsiteX7196" fmla="*/ 3754097 w 6891715"/>
                <a:gd name="connsiteY7196" fmla="*/ 299083 h 6367455"/>
                <a:gd name="connsiteX7197" fmla="*/ 3732832 w 6891715"/>
                <a:gd name="connsiteY7197" fmla="*/ 284796 h 6367455"/>
                <a:gd name="connsiteX7198" fmla="*/ 3722042 w 6891715"/>
                <a:gd name="connsiteY7198" fmla="*/ 307020 h 6367455"/>
                <a:gd name="connsiteX7199" fmla="*/ 3702047 w 6891715"/>
                <a:gd name="connsiteY7199" fmla="*/ 286066 h 6367455"/>
                <a:gd name="connsiteX7200" fmla="*/ 3702682 w 6891715"/>
                <a:gd name="connsiteY7200" fmla="*/ 262888 h 6367455"/>
                <a:gd name="connsiteX7201" fmla="*/ 3679830 w 6891715"/>
                <a:gd name="connsiteY7201" fmla="*/ 270191 h 6367455"/>
                <a:gd name="connsiteX7202" fmla="*/ 3669992 w 6891715"/>
                <a:gd name="connsiteY7202" fmla="*/ 254633 h 6367455"/>
                <a:gd name="connsiteX7203" fmla="*/ 3686813 w 6891715"/>
                <a:gd name="connsiteY7203" fmla="*/ 249236 h 6367455"/>
                <a:gd name="connsiteX7204" fmla="*/ 3699508 w 6891715"/>
                <a:gd name="connsiteY7204" fmla="*/ 257491 h 6367455"/>
                <a:gd name="connsiteX7205" fmla="*/ 3701729 w 6891715"/>
                <a:gd name="connsiteY7205" fmla="*/ 235583 h 6367455"/>
                <a:gd name="connsiteX7206" fmla="*/ 3716646 w 6891715"/>
                <a:gd name="connsiteY7206" fmla="*/ 253363 h 6367455"/>
                <a:gd name="connsiteX7207" fmla="*/ 3718550 w 6891715"/>
                <a:gd name="connsiteY7207" fmla="*/ 269238 h 6367455"/>
                <a:gd name="connsiteX7208" fmla="*/ 3734419 w 6891715"/>
                <a:gd name="connsiteY7208" fmla="*/ 275271 h 6367455"/>
                <a:gd name="connsiteX7209" fmla="*/ 3730293 w 6891715"/>
                <a:gd name="connsiteY7209" fmla="*/ 265746 h 6367455"/>
                <a:gd name="connsiteX7210" fmla="*/ 3744893 w 6891715"/>
                <a:gd name="connsiteY7210" fmla="*/ 235266 h 6367455"/>
                <a:gd name="connsiteX7211" fmla="*/ 3771235 w 6891715"/>
                <a:gd name="connsiteY7211" fmla="*/ 242251 h 6367455"/>
                <a:gd name="connsiteX7212" fmla="*/ 3769648 w 6891715"/>
                <a:gd name="connsiteY7212" fmla="*/ 285431 h 6367455"/>
                <a:gd name="connsiteX7213" fmla="*/ 3794086 w 6891715"/>
                <a:gd name="connsiteY7213" fmla="*/ 289241 h 6367455"/>
                <a:gd name="connsiteX7214" fmla="*/ 3783295 w 6891715"/>
                <a:gd name="connsiteY7214" fmla="*/ 269556 h 6367455"/>
                <a:gd name="connsiteX7215" fmla="*/ 3790913 w 6891715"/>
                <a:gd name="connsiteY7215" fmla="*/ 260031 h 6367455"/>
                <a:gd name="connsiteX7216" fmla="*/ 3798212 w 6891715"/>
                <a:gd name="connsiteY7216" fmla="*/ 266381 h 6367455"/>
                <a:gd name="connsiteX7217" fmla="*/ 3841376 w 6891715"/>
                <a:gd name="connsiteY7217" fmla="*/ 274001 h 6367455"/>
                <a:gd name="connsiteX7218" fmla="*/ 3828998 w 6891715"/>
                <a:gd name="connsiteY7218" fmla="*/ 295273 h 6367455"/>
                <a:gd name="connsiteX7219" fmla="*/ 3855658 w 6891715"/>
                <a:gd name="connsiteY7219" fmla="*/ 294321 h 6367455"/>
                <a:gd name="connsiteX7220" fmla="*/ 3838837 w 6891715"/>
                <a:gd name="connsiteY7220" fmla="*/ 314323 h 6367455"/>
                <a:gd name="connsiteX7221" fmla="*/ 3855975 w 6891715"/>
                <a:gd name="connsiteY7221" fmla="*/ 341628 h 6367455"/>
                <a:gd name="connsiteX7222" fmla="*/ 3871844 w 6891715"/>
                <a:gd name="connsiteY7222" fmla="*/ 335913 h 6367455"/>
                <a:gd name="connsiteX7223" fmla="*/ 3865179 w 6891715"/>
                <a:gd name="connsiteY7223" fmla="*/ 301306 h 6367455"/>
                <a:gd name="connsiteX7224" fmla="*/ 3879461 w 6891715"/>
                <a:gd name="connsiteY7224" fmla="*/ 284478 h 6367455"/>
                <a:gd name="connsiteX7225" fmla="*/ 3862640 w 6891715"/>
                <a:gd name="connsiteY7225" fmla="*/ 279398 h 6367455"/>
                <a:gd name="connsiteX7226" fmla="*/ 3866766 w 6891715"/>
                <a:gd name="connsiteY7226" fmla="*/ 252728 h 6367455"/>
                <a:gd name="connsiteX7227" fmla="*/ 3885809 w 6891715"/>
                <a:gd name="connsiteY7227" fmla="*/ 256856 h 6367455"/>
                <a:gd name="connsiteX7228" fmla="*/ 3891839 w 6891715"/>
                <a:gd name="connsiteY7228" fmla="*/ 239076 h 6367455"/>
                <a:gd name="connsiteX7229" fmla="*/ 3894060 w 6891715"/>
                <a:gd name="connsiteY7229" fmla="*/ 225423 h 6367455"/>
                <a:gd name="connsiteX7230" fmla="*/ 3904534 w 6891715"/>
                <a:gd name="connsiteY7230" fmla="*/ 220978 h 6367455"/>
                <a:gd name="connsiteX7231" fmla="*/ 3929289 w 6891715"/>
                <a:gd name="connsiteY7231" fmla="*/ 187006 h 6367455"/>
                <a:gd name="connsiteX7232" fmla="*/ 3943254 w 6891715"/>
                <a:gd name="connsiteY7232" fmla="*/ 185736 h 6367455"/>
                <a:gd name="connsiteX7233" fmla="*/ 3965470 w 6891715"/>
                <a:gd name="connsiteY7233" fmla="*/ 200658 h 6367455"/>
                <a:gd name="connsiteX7234" fmla="*/ 3976261 w 6891715"/>
                <a:gd name="connsiteY7234" fmla="*/ 187641 h 6367455"/>
                <a:gd name="connsiteX7235" fmla="*/ 3960075 w 6891715"/>
                <a:gd name="connsiteY7235" fmla="*/ 171766 h 6367455"/>
                <a:gd name="connsiteX7236" fmla="*/ 3972453 w 6891715"/>
                <a:gd name="connsiteY7236" fmla="*/ 131761 h 6367455"/>
                <a:gd name="connsiteX7237" fmla="*/ 3994986 w 6891715"/>
                <a:gd name="connsiteY7237" fmla="*/ 144143 h 6367455"/>
                <a:gd name="connsiteX7238" fmla="*/ 3999747 w 6891715"/>
                <a:gd name="connsiteY7238" fmla="*/ 129538 h 6367455"/>
                <a:gd name="connsiteX7239" fmla="*/ 3988004 w 6891715"/>
                <a:gd name="connsiteY7239" fmla="*/ 110806 h 6367455"/>
                <a:gd name="connsiteX7240" fmla="*/ 3959440 w 6891715"/>
                <a:gd name="connsiteY7240" fmla="*/ 105726 h 6367455"/>
                <a:gd name="connsiteX7241" fmla="*/ 3959440 w 6891715"/>
                <a:gd name="connsiteY7241" fmla="*/ 84453 h 6367455"/>
                <a:gd name="connsiteX7242" fmla="*/ 3967692 w 6891715"/>
                <a:gd name="connsiteY7242" fmla="*/ 78103 h 6367455"/>
                <a:gd name="connsiteX7243" fmla="*/ 3995621 w 6891715"/>
                <a:gd name="connsiteY7243" fmla="*/ 102233 h 6367455"/>
                <a:gd name="connsiteX7244" fmla="*/ 4004825 w 6891715"/>
                <a:gd name="connsiteY7244" fmla="*/ 96836 h 6367455"/>
                <a:gd name="connsiteX7245" fmla="*/ 3998478 w 6891715"/>
                <a:gd name="connsiteY7245" fmla="*/ 80008 h 6367455"/>
                <a:gd name="connsiteX7246" fmla="*/ 4002286 w 6891715"/>
                <a:gd name="connsiteY7246" fmla="*/ 45083 h 6367455"/>
                <a:gd name="connsiteX7247" fmla="*/ 4010855 w 6891715"/>
                <a:gd name="connsiteY7247" fmla="*/ 49211 h 6367455"/>
                <a:gd name="connsiteX7248" fmla="*/ 4021646 w 6891715"/>
                <a:gd name="connsiteY7248" fmla="*/ 71436 h 6367455"/>
                <a:gd name="connsiteX7249" fmla="*/ 4027676 w 6891715"/>
                <a:gd name="connsiteY7249" fmla="*/ 42861 h 6367455"/>
                <a:gd name="connsiteX7250" fmla="*/ 4035293 w 6891715"/>
                <a:gd name="connsiteY7250" fmla="*/ 40638 h 6367455"/>
                <a:gd name="connsiteX7251" fmla="*/ 4041641 w 6891715"/>
                <a:gd name="connsiteY7251" fmla="*/ 66673 h 6367455"/>
                <a:gd name="connsiteX7252" fmla="*/ 4054336 w 6891715"/>
                <a:gd name="connsiteY7252" fmla="*/ 69848 h 6367455"/>
                <a:gd name="connsiteX7253" fmla="*/ 4064175 w 6891715"/>
                <a:gd name="connsiteY7253" fmla="*/ 95248 h 6367455"/>
                <a:gd name="connsiteX7254" fmla="*/ 4079726 w 6891715"/>
                <a:gd name="connsiteY7254" fmla="*/ 78103 h 6367455"/>
                <a:gd name="connsiteX7255" fmla="*/ 4104164 w 6891715"/>
                <a:gd name="connsiteY7255" fmla="*/ 67626 h 6367455"/>
                <a:gd name="connsiteX7256" fmla="*/ 4108290 w 6891715"/>
                <a:gd name="connsiteY7256" fmla="*/ 85088 h 6367455"/>
                <a:gd name="connsiteX7257" fmla="*/ 4059097 w 6891715"/>
                <a:gd name="connsiteY7257" fmla="*/ 155256 h 6367455"/>
                <a:gd name="connsiteX7258" fmla="*/ 4042276 w 6891715"/>
                <a:gd name="connsiteY7258" fmla="*/ 238758 h 6367455"/>
                <a:gd name="connsiteX7259" fmla="*/ 4027676 w 6891715"/>
                <a:gd name="connsiteY7259" fmla="*/ 261936 h 6367455"/>
                <a:gd name="connsiteX7260" fmla="*/ 4034024 w 6891715"/>
                <a:gd name="connsiteY7260" fmla="*/ 290510 h 6367455"/>
                <a:gd name="connsiteX7261" fmla="*/ 4046719 w 6891715"/>
                <a:gd name="connsiteY7261" fmla="*/ 293685 h 6367455"/>
                <a:gd name="connsiteX7262" fmla="*/ 4057510 w 6891715"/>
                <a:gd name="connsiteY7262" fmla="*/ 275588 h 6367455"/>
                <a:gd name="connsiteX7263" fmla="*/ 4081631 w 6891715"/>
                <a:gd name="connsiteY7263" fmla="*/ 245743 h 6367455"/>
                <a:gd name="connsiteX7264" fmla="*/ 4063540 w 6891715"/>
                <a:gd name="connsiteY7264" fmla="*/ 247013 h 6367455"/>
                <a:gd name="connsiteX7265" fmla="*/ 4064175 w 6891715"/>
                <a:gd name="connsiteY7265" fmla="*/ 232091 h 6367455"/>
                <a:gd name="connsiteX7266" fmla="*/ 4126063 w 6891715"/>
                <a:gd name="connsiteY7266" fmla="*/ 154621 h 6367455"/>
                <a:gd name="connsiteX7267" fmla="*/ 4140663 w 6891715"/>
                <a:gd name="connsiteY7267" fmla="*/ 113663 h 6367455"/>
                <a:gd name="connsiteX7268" fmla="*/ 4166688 w 6891715"/>
                <a:gd name="connsiteY7268" fmla="*/ 90168 h 6367455"/>
                <a:gd name="connsiteX7269" fmla="*/ 4171766 w 6891715"/>
                <a:gd name="connsiteY7269" fmla="*/ 66673 h 6367455"/>
                <a:gd name="connsiteX7270" fmla="*/ 4189856 w 6891715"/>
                <a:gd name="connsiteY7270" fmla="*/ 50798 h 6367455"/>
                <a:gd name="connsiteX7271" fmla="*/ 4187635 w 6891715"/>
                <a:gd name="connsiteY7271" fmla="*/ 75881 h 6367455"/>
                <a:gd name="connsiteX7272" fmla="*/ 4197473 w 6891715"/>
                <a:gd name="connsiteY7272" fmla="*/ 93026 h 6367455"/>
                <a:gd name="connsiteX7273" fmla="*/ 4195252 w 6891715"/>
                <a:gd name="connsiteY7273" fmla="*/ 106678 h 6367455"/>
                <a:gd name="connsiteX7274" fmla="*/ 4179383 w 6891715"/>
                <a:gd name="connsiteY7274" fmla="*/ 116203 h 6367455"/>
                <a:gd name="connsiteX7275" fmla="*/ 4170179 w 6891715"/>
                <a:gd name="connsiteY7275" fmla="*/ 139381 h 6367455"/>
                <a:gd name="connsiteX7276" fmla="*/ 4197791 w 6891715"/>
                <a:gd name="connsiteY7276" fmla="*/ 131761 h 6367455"/>
                <a:gd name="connsiteX7277" fmla="*/ 4185731 w 6891715"/>
                <a:gd name="connsiteY7277" fmla="*/ 200658 h 6367455"/>
                <a:gd name="connsiteX7278" fmla="*/ 4200330 w 6891715"/>
                <a:gd name="connsiteY7278" fmla="*/ 201293 h 6367455"/>
                <a:gd name="connsiteX7279" fmla="*/ 4222546 w 6891715"/>
                <a:gd name="connsiteY7279" fmla="*/ 187323 h 6367455"/>
                <a:gd name="connsiteX7280" fmla="*/ 4238098 w 6891715"/>
                <a:gd name="connsiteY7280" fmla="*/ 143191 h 6367455"/>
                <a:gd name="connsiteX7281" fmla="*/ 4246667 w 6891715"/>
                <a:gd name="connsiteY7281" fmla="*/ 155573 h 6367455"/>
                <a:gd name="connsiteX7282" fmla="*/ 4250476 w 6891715"/>
                <a:gd name="connsiteY7282" fmla="*/ 141921 h 6367455"/>
                <a:gd name="connsiteX7283" fmla="*/ 4236828 w 6891715"/>
                <a:gd name="connsiteY7283" fmla="*/ 126363 h 6367455"/>
                <a:gd name="connsiteX7284" fmla="*/ 4240954 w 6891715"/>
                <a:gd name="connsiteY7284" fmla="*/ 106043 h 6367455"/>
                <a:gd name="connsiteX7285" fmla="*/ 4258727 w 6891715"/>
                <a:gd name="connsiteY7285" fmla="*/ 101916 h 6367455"/>
                <a:gd name="connsiteX7286" fmla="*/ 4264123 w 6891715"/>
                <a:gd name="connsiteY7286" fmla="*/ 93343 h 6367455"/>
                <a:gd name="connsiteX7287" fmla="*/ 4277770 w 6891715"/>
                <a:gd name="connsiteY7287" fmla="*/ 74293 h 6367455"/>
                <a:gd name="connsiteX7288" fmla="*/ 4268884 w 6891715"/>
                <a:gd name="connsiteY7288" fmla="*/ 63498 h 6367455"/>
                <a:gd name="connsiteX7289" fmla="*/ 4274279 w 6891715"/>
                <a:gd name="connsiteY7289" fmla="*/ 39686 h 6367455"/>
                <a:gd name="connsiteX7290" fmla="*/ 4286657 w 6891715"/>
                <a:gd name="connsiteY7290" fmla="*/ 33336 h 6367455"/>
                <a:gd name="connsiteX7291" fmla="*/ 4277135 w 6891715"/>
                <a:gd name="connsiteY7291" fmla="*/ 19366 h 6367455"/>
                <a:gd name="connsiteX7292" fmla="*/ 4105211 w 6891715"/>
                <a:gd name="connsiteY7292" fmla="*/ 0 h 6367455"/>
                <a:gd name="connsiteX7293" fmla="*/ 4132404 w 6891715"/>
                <a:gd name="connsiteY7293" fmla="*/ 29210 h 6367455"/>
                <a:gd name="connsiteX7294" fmla="*/ 4151279 w 6891715"/>
                <a:gd name="connsiteY7294" fmla="*/ 20320 h 6367455"/>
                <a:gd name="connsiteX7295" fmla="*/ 4142001 w 6891715"/>
                <a:gd name="connsiteY7295" fmla="*/ 37465 h 6367455"/>
                <a:gd name="connsiteX7296" fmla="*/ 4118327 w 6891715"/>
                <a:gd name="connsiteY7296" fmla="*/ 43180 h 6367455"/>
                <a:gd name="connsiteX7297" fmla="*/ 4092734 w 6891715"/>
                <a:gd name="connsiteY7297" fmla="*/ 44133 h 6367455"/>
                <a:gd name="connsiteX7298" fmla="*/ 4070660 w 6891715"/>
                <a:gd name="connsiteY7298" fmla="*/ 57150 h 6367455"/>
                <a:gd name="connsiteX7299" fmla="*/ 4067141 w 6891715"/>
                <a:gd name="connsiteY7299" fmla="*/ 41275 h 6367455"/>
                <a:gd name="connsiteX7300" fmla="*/ 4088575 w 6891715"/>
                <a:gd name="connsiteY7300" fmla="*/ 39370 h 6367455"/>
                <a:gd name="connsiteX7301" fmla="*/ 4087295 w 6891715"/>
                <a:gd name="connsiteY7301" fmla="*/ 29528 h 6367455"/>
                <a:gd name="connsiteX7302" fmla="*/ 4068100 w 6891715"/>
                <a:gd name="connsiteY7302" fmla="*/ 26353 h 6367455"/>
                <a:gd name="connsiteX7303" fmla="*/ 4072259 w 6891715"/>
                <a:gd name="connsiteY7303" fmla="*/ 12065 h 6367455"/>
                <a:gd name="connsiteX7304" fmla="*/ 4098812 w 6891715"/>
                <a:gd name="connsiteY7304" fmla="*/ 10478 h 6367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</a:cxnLst>
              <a:rect l="l" t="t" r="r" b="b"/>
              <a:pathLst>
                <a:path w="6891715" h="6367455">
                  <a:moveTo>
                    <a:pt x="2683163" y="6337292"/>
                  </a:moveTo>
                  <a:lnTo>
                    <a:pt x="2693958" y="6353978"/>
                  </a:lnTo>
                  <a:lnTo>
                    <a:pt x="2680624" y="6366813"/>
                  </a:lnTo>
                  <a:lnTo>
                    <a:pt x="2668876" y="6367455"/>
                  </a:lnTo>
                  <a:lnTo>
                    <a:pt x="2665383" y="6352695"/>
                  </a:lnTo>
                  <a:close/>
                  <a:moveTo>
                    <a:pt x="2700308" y="6256329"/>
                  </a:moveTo>
                  <a:lnTo>
                    <a:pt x="2695228" y="6265854"/>
                  </a:lnTo>
                  <a:lnTo>
                    <a:pt x="2687608" y="6263949"/>
                  </a:lnTo>
                  <a:lnTo>
                    <a:pt x="2690784" y="6256647"/>
                  </a:lnTo>
                  <a:close/>
                  <a:moveTo>
                    <a:pt x="2722533" y="6238867"/>
                  </a:moveTo>
                  <a:lnTo>
                    <a:pt x="2720891" y="6254742"/>
                  </a:lnTo>
                  <a:lnTo>
                    <a:pt x="2713008" y="6251567"/>
                  </a:lnTo>
                  <a:lnTo>
                    <a:pt x="2714322" y="6242360"/>
                  </a:lnTo>
                  <a:close/>
                  <a:moveTo>
                    <a:pt x="4255139" y="6154726"/>
                  </a:moveTo>
                  <a:lnTo>
                    <a:pt x="4256051" y="6161076"/>
                  </a:lnTo>
                  <a:lnTo>
                    <a:pt x="4243891" y="6173776"/>
                  </a:lnTo>
                  <a:lnTo>
                    <a:pt x="4241763" y="6166474"/>
                  </a:lnTo>
                  <a:lnTo>
                    <a:pt x="4245715" y="6156949"/>
                  </a:lnTo>
                  <a:lnTo>
                    <a:pt x="4249971" y="6160124"/>
                  </a:lnTo>
                  <a:close/>
                  <a:moveTo>
                    <a:pt x="3939210" y="6130914"/>
                  </a:moveTo>
                  <a:lnTo>
                    <a:pt x="3946521" y="6130914"/>
                  </a:lnTo>
                  <a:lnTo>
                    <a:pt x="3948746" y="6144521"/>
                  </a:lnTo>
                  <a:lnTo>
                    <a:pt x="3956057" y="6150849"/>
                  </a:lnTo>
                  <a:lnTo>
                    <a:pt x="3965594" y="6141356"/>
                  </a:lnTo>
                  <a:lnTo>
                    <a:pt x="3975130" y="6138192"/>
                  </a:lnTo>
                  <a:lnTo>
                    <a:pt x="3984666" y="6141989"/>
                  </a:lnTo>
                  <a:lnTo>
                    <a:pt x="3987845" y="6149267"/>
                  </a:lnTo>
                  <a:lnTo>
                    <a:pt x="3978309" y="6154646"/>
                  </a:lnTo>
                  <a:lnTo>
                    <a:pt x="3978309" y="6160026"/>
                  </a:lnTo>
                  <a:lnTo>
                    <a:pt x="3992295" y="6161924"/>
                  </a:lnTo>
                  <a:lnTo>
                    <a:pt x="3996427" y="6160975"/>
                  </a:lnTo>
                  <a:lnTo>
                    <a:pt x="4004056" y="6173316"/>
                  </a:lnTo>
                  <a:lnTo>
                    <a:pt x="4011367" y="6170151"/>
                  </a:lnTo>
                  <a:lnTo>
                    <a:pt x="4028214" y="6170151"/>
                  </a:lnTo>
                  <a:lnTo>
                    <a:pt x="4038069" y="6164772"/>
                  </a:lnTo>
                  <a:lnTo>
                    <a:pt x="4054916" y="6162557"/>
                  </a:lnTo>
                  <a:lnTo>
                    <a:pt x="4060320" y="6158127"/>
                  </a:lnTo>
                  <a:lnTo>
                    <a:pt x="4068584" y="6161291"/>
                  </a:lnTo>
                  <a:lnTo>
                    <a:pt x="4073988" y="6169835"/>
                  </a:lnTo>
                  <a:lnTo>
                    <a:pt x="4082571" y="6170468"/>
                  </a:lnTo>
                  <a:lnTo>
                    <a:pt x="4100371" y="6165089"/>
                  </a:lnTo>
                  <a:lnTo>
                    <a:pt x="4109908" y="6170468"/>
                  </a:lnTo>
                  <a:lnTo>
                    <a:pt x="4119444" y="6170151"/>
                  </a:lnTo>
                  <a:lnTo>
                    <a:pt x="4128980" y="6163823"/>
                  </a:lnTo>
                  <a:lnTo>
                    <a:pt x="4137563" y="6166038"/>
                  </a:lnTo>
                  <a:lnTo>
                    <a:pt x="4135337" y="6172366"/>
                  </a:lnTo>
                  <a:lnTo>
                    <a:pt x="4137563" y="6180594"/>
                  </a:lnTo>
                  <a:lnTo>
                    <a:pt x="4142013" y="6188821"/>
                  </a:lnTo>
                  <a:lnTo>
                    <a:pt x="4149324" y="6191985"/>
                  </a:lnTo>
                  <a:lnTo>
                    <a:pt x="4156635" y="6184707"/>
                  </a:lnTo>
                  <a:lnTo>
                    <a:pt x="4163946" y="6181543"/>
                  </a:lnTo>
                  <a:lnTo>
                    <a:pt x="4175707" y="6184707"/>
                  </a:lnTo>
                  <a:lnTo>
                    <a:pt x="4179840" y="6177113"/>
                  </a:lnTo>
                  <a:lnTo>
                    <a:pt x="4181111" y="6169835"/>
                  </a:lnTo>
                  <a:lnTo>
                    <a:pt x="4185243" y="6167620"/>
                  </a:lnTo>
                  <a:lnTo>
                    <a:pt x="4184290" y="6176164"/>
                  </a:lnTo>
                  <a:lnTo>
                    <a:pt x="4189376" y="6184391"/>
                  </a:lnTo>
                  <a:lnTo>
                    <a:pt x="4188422" y="6188504"/>
                  </a:lnTo>
                  <a:lnTo>
                    <a:pt x="4186197" y="6195782"/>
                  </a:lnTo>
                  <a:lnTo>
                    <a:pt x="4179204" y="6206541"/>
                  </a:lnTo>
                  <a:lnTo>
                    <a:pt x="4170621" y="6210654"/>
                  </a:lnTo>
                  <a:lnTo>
                    <a:pt x="4164264" y="6205908"/>
                  </a:lnTo>
                  <a:lnTo>
                    <a:pt x="4152820" y="6212237"/>
                  </a:lnTo>
                  <a:lnTo>
                    <a:pt x="4144238" y="6213186"/>
                  </a:lnTo>
                  <a:lnTo>
                    <a:pt x="4128344" y="6207807"/>
                  </a:lnTo>
                  <a:lnTo>
                    <a:pt x="4114358" y="6212553"/>
                  </a:lnTo>
                  <a:lnTo>
                    <a:pt x="4103232" y="6208123"/>
                  </a:lnTo>
                  <a:lnTo>
                    <a:pt x="4085114" y="6208756"/>
                  </a:lnTo>
                  <a:lnTo>
                    <a:pt x="4074306" y="6218249"/>
                  </a:lnTo>
                  <a:lnTo>
                    <a:pt x="4066995" y="6221413"/>
                  </a:lnTo>
                  <a:lnTo>
                    <a:pt x="4051101" y="6221413"/>
                  </a:lnTo>
                  <a:lnTo>
                    <a:pt x="4045697" y="6224577"/>
                  </a:lnTo>
                  <a:lnTo>
                    <a:pt x="4041565" y="6222362"/>
                  </a:lnTo>
                  <a:lnTo>
                    <a:pt x="4045697" y="6211920"/>
                  </a:lnTo>
                  <a:lnTo>
                    <a:pt x="4037115" y="6202744"/>
                  </a:lnTo>
                  <a:lnTo>
                    <a:pt x="4024400" y="6194200"/>
                  </a:lnTo>
                  <a:lnTo>
                    <a:pt x="4014864" y="6197681"/>
                  </a:lnTo>
                  <a:lnTo>
                    <a:pt x="4003103" y="6194516"/>
                  </a:lnTo>
                  <a:lnTo>
                    <a:pt x="3992613" y="6191352"/>
                  </a:lnTo>
                  <a:lnTo>
                    <a:pt x="3979898" y="6192618"/>
                  </a:lnTo>
                  <a:lnTo>
                    <a:pt x="3970362" y="6184391"/>
                  </a:lnTo>
                  <a:lnTo>
                    <a:pt x="3954468" y="6179961"/>
                  </a:lnTo>
                  <a:lnTo>
                    <a:pt x="3944614" y="6184707"/>
                  </a:lnTo>
                  <a:lnTo>
                    <a:pt x="3933171" y="6188821"/>
                  </a:lnTo>
                  <a:lnTo>
                    <a:pt x="3925542" y="6178379"/>
                  </a:lnTo>
                  <a:lnTo>
                    <a:pt x="3923634" y="6167620"/>
                  </a:lnTo>
                  <a:lnTo>
                    <a:pt x="3924588" y="6157494"/>
                  </a:lnTo>
                  <a:lnTo>
                    <a:pt x="3919184" y="6148951"/>
                  </a:lnTo>
                  <a:lnTo>
                    <a:pt x="3919820" y="6142622"/>
                  </a:lnTo>
                  <a:lnTo>
                    <a:pt x="3917913" y="6136294"/>
                  </a:lnTo>
                  <a:lnTo>
                    <a:pt x="3925224" y="6139458"/>
                  </a:lnTo>
                  <a:lnTo>
                    <a:pt x="3932853" y="6150216"/>
                  </a:lnTo>
                  <a:lnTo>
                    <a:pt x="3938257" y="6154014"/>
                  </a:lnTo>
                  <a:lnTo>
                    <a:pt x="3943343" y="6148634"/>
                  </a:lnTo>
                  <a:lnTo>
                    <a:pt x="3934760" y="6140407"/>
                  </a:lnTo>
                  <a:close/>
                  <a:moveTo>
                    <a:pt x="4979304" y="6116626"/>
                  </a:moveTo>
                  <a:lnTo>
                    <a:pt x="4987888" y="6116626"/>
                  </a:lnTo>
                  <a:lnTo>
                    <a:pt x="4983755" y="6126107"/>
                  </a:lnTo>
                  <a:lnTo>
                    <a:pt x="4969765" y="6130216"/>
                  </a:lnTo>
                  <a:lnTo>
                    <a:pt x="4970719" y="6138748"/>
                  </a:lnTo>
                  <a:lnTo>
                    <a:pt x="4955140" y="6149177"/>
                  </a:lnTo>
                  <a:lnTo>
                    <a:pt x="4944648" y="6155498"/>
                  </a:lnTo>
                  <a:lnTo>
                    <a:pt x="4934155" y="6168139"/>
                  </a:lnTo>
                  <a:lnTo>
                    <a:pt x="4919530" y="6180148"/>
                  </a:lnTo>
                  <a:lnTo>
                    <a:pt x="4919848" y="6181412"/>
                  </a:lnTo>
                  <a:lnTo>
                    <a:pt x="4922709" y="6190577"/>
                  </a:lnTo>
                  <a:lnTo>
                    <a:pt x="4925889" y="6194370"/>
                  </a:lnTo>
                  <a:lnTo>
                    <a:pt x="4932248" y="6201954"/>
                  </a:lnTo>
                  <a:lnTo>
                    <a:pt x="4934473" y="6211435"/>
                  </a:lnTo>
                  <a:lnTo>
                    <a:pt x="4927161" y="6212699"/>
                  </a:lnTo>
                  <a:lnTo>
                    <a:pt x="4924935" y="6206379"/>
                  </a:lnTo>
                  <a:lnTo>
                    <a:pt x="4916351" y="6206379"/>
                  </a:lnTo>
                  <a:lnTo>
                    <a:pt x="4909356" y="6208275"/>
                  </a:lnTo>
                  <a:lnTo>
                    <a:pt x="4902997" y="6214596"/>
                  </a:lnTo>
                  <a:lnTo>
                    <a:pt x="4892187" y="6226289"/>
                  </a:lnTo>
                  <a:lnTo>
                    <a:pt x="4871202" y="6238298"/>
                  </a:lnTo>
                  <a:lnTo>
                    <a:pt x="4851172" y="6240510"/>
                  </a:lnTo>
                  <a:lnTo>
                    <a:pt x="4835274" y="6238614"/>
                  </a:lnTo>
                  <a:lnTo>
                    <a:pt x="4826690" y="6246199"/>
                  </a:lnTo>
                  <a:lnTo>
                    <a:pt x="4828916" y="6253151"/>
                  </a:lnTo>
                  <a:lnTo>
                    <a:pt x="4821285" y="6251255"/>
                  </a:lnTo>
                  <a:lnTo>
                    <a:pt x="4806341" y="6248095"/>
                  </a:lnTo>
                  <a:lnTo>
                    <a:pt x="4781224" y="6246515"/>
                  </a:lnTo>
                  <a:lnTo>
                    <a:pt x="4776773" y="6237982"/>
                  </a:lnTo>
                  <a:lnTo>
                    <a:pt x="4773593" y="6228501"/>
                  </a:lnTo>
                  <a:lnTo>
                    <a:pt x="4764055" y="6220284"/>
                  </a:lnTo>
                  <a:lnTo>
                    <a:pt x="4762783" y="6209855"/>
                  </a:lnTo>
                  <a:lnTo>
                    <a:pt x="4760875" y="6201322"/>
                  </a:lnTo>
                  <a:lnTo>
                    <a:pt x="4772321" y="6203535"/>
                  </a:lnTo>
                  <a:lnTo>
                    <a:pt x="4778998" y="6206695"/>
                  </a:lnTo>
                  <a:lnTo>
                    <a:pt x="4789172" y="6189629"/>
                  </a:lnTo>
                  <a:lnTo>
                    <a:pt x="4796803" y="6186469"/>
                  </a:lnTo>
                  <a:lnTo>
                    <a:pt x="4806023" y="6182993"/>
                  </a:lnTo>
                  <a:lnTo>
                    <a:pt x="4826372" y="6185205"/>
                  </a:lnTo>
                  <a:lnTo>
                    <a:pt x="4827008" y="6177620"/>
                  </a:lnTo>
                  <a:lnTo>
                    <a:pt x="4827008" y="6175724"/>
                  </a:lnTo>
                  <a:lnTo>
                    <a:pt x="4826054" y="6164031"/>
                  </a:lnTo>
                  <a:lnTo>
                    <a:pt x="4837500" y="6164979"/>
                  </a:lnTo>
                  <a:lnTo>
                    <a:pt x="4845131" y="6171299"/>
                  </a:lnTo>
                  <a:lnTo>
                    <a:pt x="4864207" y="6173196"/>
                  </a:lnTo>
                  <a:lnTo>
                    <a:pt x="4882330" y="6165927"/>
                  </a:lnTo>
                  <a:lnTo>
                    <a:pt x="4914761" y="6154866"/>
                  </a:lnTo>
                  <a:lnTo>
                    <a:pt x="4939243" y="6145385"/>
                  </a:lnTo>
                  <a:lnTo>
                    <a:pt x="4957048" y="6130532"/>
                  </a:lnTo>
                  <a:lnTo>
                    <a:pt x="4970719" y="6126107"/>
                  </a:lnTo>
                  <a:close/>
                  <a:moveTo>
                    <a:pt x="4269809" y="6099164"/>
                  </a:moveTo>
                  <a:lnTo>
                    <a:pt x="4278081" y="6107690"/>
                  </a:lnTo>
                  <a:lnTo>
                    <a:pt x="4273179" y="6110848"/>
                  </a:lnTo>
                  <a:lnTo>
                    <a:pt x="4273179" y="6119059"/>
                  </a:lnTo>
                  <a:lnTo>
                    <a:pt x="4271341" y="6131691"/>
                  </a:lnTo>
                  <a:lnTo>
                    <a:pt x="4281451" y="6138955"/>
                  </a:lnTo>
                  <a:lnTo>
                    <a:pt x="4275630" y="6154744"/>
                  </a:lnTo>
                  <a:lnTo>
                    <a:pt x="4266439" y="6157902"/>
                  </a:lnTo>
                  <a:lnTo>
                    <a:pt x="4265520" y="6154744"/>
                  </a:lnTo>
                  <a:lnTo>
                    <a:pt x="4271341" y="6143376"/>
                  </a:lnTo>
                  <a:lnTo>
                    <a:pt x="4263988" y="6135797"/>
                  </a:lnTo>
                  <a:lnTo>
                    <a:pt x="4265213" y="6129481"/>
                  </a:lnTo>
                  <a:lnTo>
                    <a:pt x="4267051" y="6122533"/>
                  </a:lnTo>
                  <a:lnTo>
                    <a:pt x="4267051" y="6114954"/>
                  </a:lnTo>
                  <a:lnTo>
                    <a:pt x="4271953" y="6107690"/>
                  </a:lnTo>
                  <a:close/>
                  <a:moveTo>
                    <a:pt x="3049239" y="6092814"/>
                  </a:moveTo>
                  <a:lnTo>
                    <a:pt x="3061023" y="6092814"/>
                  </a:lnTo>
                  <a:lnTo>
                    <a:pt x="3070188" y="6099703"/>
                  </a:lnTo>
                  <a:lnTo>
                    <a:pt x="3064623" y="6107790"/>
                  </a:lnTo>
                  <a:lnTo>
                    <a:pt x="3052513" y="6108689"/>
                  </a:lnTo>
                  <a:lnTo>
                    <a:pt x="3048257" y="6107790"/>
                  </a:lnTo>
                  <a:lnTo>
                    <a:pt x="3038438" y="6097007"/>
                  </a:lnTo>
                  <a:close/>
                  <a:moveTo>
                    <a:pt x="3038243" y="6081701"/>
                  </a:moveTo>
                  <a:lnTo>
                    <a:pt x="3041613" y="6088628"/>
                  </a:lnTo>
                  <a:lnTo>
                    <a:pt x="3032422" y="6094401"/>
                  </a:lnTo>
                  <a:lnTo>
                    <a:pt x="3024150" y="6082855"/>
                  </a:lnTo>
                  <a:close/>
                  <a:moveTo>
                    <a:pt x="3863987" y="6053126"/>
                  </a:moveTo>
                  <a:lnTo>
                    <a:pt x="3875919" y="6056271"/>
                  </a:lnTo>
                  <a:lnTo>
                    <a:pt x="3881401" y="6066964"/>
                  </a:lnTo>
                  <a:lnTo>
                    <a:pt x="3875919" y="6067908"/>
                  </a:lnTo>
                  <a:lnTo>
                    <a:pt x="3880111" y="6079230"/>
                  </a:lnTo>
                  <a:lnTo>
                    <a:pt x="3876886" y="6086464"/>
                  </a:lnTo>
                  <a:lnTo>
                    <a:pt x="3865277" y="6084891"/>
                  </a:lnTo>
                  <a:lnTo>
                    <a:pt x="3860763" y="6066021"/>
                  </a:lnTo>
                  <a:close/>
                  <a:moveTo>
                    <a:pt x="4100970" y="6043601"/>
                  </a:moveTo>
                  <a:lnTo>
                    <a:pt x="4111588" y="6057374"/>
                  </a:lnTo>
                  <a:lnTo>
                    <a:pt x="4101282" y="6065826"/>
                  </a:lnTo>
                  <a:lnTo>
                    <a:pt x="4103156" y="6054244"/>
                  </a:lnTo>
                  <a:lnTo>
                    <a:pt x="4098784" y="6049861"/>
                  </a:lnTo>
                  <a:lnTo>
                    <a:pt x="4092850" y="6051113"/>
                  </a:lnTo>
                  <a:lnTo>
                    <a:pt x="4092538" y="6046105"/>
                  </a:lnTo>
                  <a:close/>
                  <a:moveTo>
                    <a:pt x="4379876" y="6040426"/>
                  </a:moveTo>
                  <a:lnTo>
                    <a:pt x="4379876" y="6051117"/>
                  </a:lnTo>
                  <a:lnTo>
                    <a:pt x="4366858" y="6060550"/>
                  </a:lnTo>
                  <a:lnTo>
                    <a:pt x="4364318" y="6075014"/>
                  </a:lnTo>
                  <a:lnTo>
                    <a:pt x="4352888" y="6098282"/>
                  </a:lnTo>
                  <a:lnTo>
                    <a:pt x="4333838" y="6105514"/>
                  </a:lnTo>
                  <a:lnTo>
                    <a:pt x="4335425" y="6088849"/>
                  </a:lnTo>
                  <a:lnTo>
                    <a:pt x="4324313" y="6089163"/>
                  </a:lnTo>
                  <a:lnTo>
                    <a:pt x="4328123" y="6083818"/>
                  </a:lnTo>
                  <a:lnTo>
                    <a:pt x="4333520" y="6070297"/>
                  </a:lnTo>
                  <a:lnTo>
                    <a:pt x="4345903" y="6053318"/>
                  </a:lnTo>
                  <a:lnTo>
                    <a:pt x="4360508" y="6048287"/>
                  </a:lnTo>
                  <a:close/>
                  <a:moveTo>
                    <a:pt x="4333108" y="6021376"/>
                  </a:moveTo>
                  <a:lnTo>
                    <a:pt x="4337013" y="6023281"/>
                  </a:lnTo>
                  <a:lnTo>
                    <a:pt x="4334610" y="6030266"/>
                  </a:lnTo>
                  <a:lnTo>
                    <a:pt x="4325900" y="6030901"/>
                  </a:lnTo>
                  <a:close/>
                  <a:moveTo>
                    <a:pt x="4191713" y="6019789"/>
                  </a:moveTo>
                  <a:lnTo>
                    <a:pt x="4195726" y="6021376"/>
                  </a:lnTo>
                  <a:lnTo>
                    <a:pt x="4187700" y="6034077"/>
                  </a:lnTo>
                  <a:lnTo>
                    <a:pt x="4184613" y="6029314"/>
                  </a:lnTo>
                  <a:close/>
                  <a:moveTo>
                    <a:pt x="3752636" y="6002326"/>
                  </a:moveTo>
                  <a:lnTo>
                    <a:pt x="3754400" y="6015026"/>
                  </a:lnTo>
                  <a:lnTo>
                    <a:pt x="3748050" y="6006165"/>
                  </a:lnTo>
                  <a:close/>
                  <a:moveTo>
                    <a:pt x="4012798" y="5995976"/>
                  </a:moveTo>
                  <a:lnTo>
                    <a:pt x="4024276" y="6005183"/>
                  </a:lnTo>
                  <a:lnTo>
                    <a:pt x="4014970" y="6022011"/>
                  </a:lnTo>
                  <a:lnTo>
                    <a:pt x="4008145" y="6026139"/>
                  </a:lnTo>
                  <a:lnTo>
                    <a:pt x="4001941" y="6024234"/>
                  </a:lnTo>
                  <a:lnTo>
                    <a:pt x="3997288" y="6018201"/>
                  </a:lnTo>
                  <a:lnTo>
                    <a:pt x="4005663" y="6015661"/>
                  </a:lnTo>
                  <a:lnTo>
                    <a:pt x="3998218" y="6010581"/>
                  </a:lnTo>
                  <a:lnTo>
                    <a:pt x="4001320" y="6007406"/>
                  </a:lnTo>
                  <a:lnTo>
                    <a:pt x="4011867" y="6008358"/>
                  </a:lnTo>
                  <a:lnTo>
                    <a:pt x="4015900" y="6008358"/>
                  </a:lnTo>
                  <a:lnTo>
                    <a:pt x="4011867" y="6001056"/>
                  </a:lnTo>
                  <a:close/>
                  <a:moveTo>
                    <a:pt x="4097132" y="5994389"/>
                  </a:moveTo>
                  <a:lnTo>
                    <a:pt x="4100476" y="6005330"/>
                  </a:lnTo>
                  <a:lnTo>
                    <a:pt x="4097740" y="6018202"/>
                  </a:lnTo>
                  <a:lnTo>
                    <a:pt x="4086188" y="6005652"/>
                  </a:lnTo>
                  <a:lnTo>
                    <a:pt x="4086188" y="5997929"/>
                  </a:lnTo>
                  <a:close/>
                  <a:moveTo>
                    <a:pt x="4278593" y="5988039"/>
                  </a:moveTo>
                  <a:lnTo>
                    <a:pt x="4284943" y="5988039"/>
                  </a:lnTo>
                  <a:lnTo>
                    <a:pt x="4292563" y="5991214"/>
                  </a:lnTo>
                  <a:lnTo>
                    <a:pt x="4286213" y="5994389"/>
                  </a:lnTo>
                  <a:lnTo>
                    <a:pt x="4282085" y="5999786"/>
                  </a:lnTo>
                  <a:lnTo>
                    <a:pt x="4270655" y="5997564"/>
                  </a:lnTo>
                  <a:lnTo>
                    <a:pt x="4256685" y="6003914"/>
                  </a:lnTo>
                  <a:lnTo>
                    <a:pt x="4258908" y="6019789"/>
                  </a:lnTo>
                  <a:lnTo>
                    <a:pt x="4251288" y="6013439"/>
                  </a:lnTo>
                  <a:lnTo>
                    <a:pt x="4253510" y="6000739"/>
                  </a:lnTo>
                  <a:lnTo>
                    <a:pt x="4262718" y="5989309"/>
                  </a:lnTo>
                  <a:close/>
                  <a:moveTo>
                    <a:pt x="4044769" y="5988039"/>
                  </a:moveTo>
                  <a:lnTo>
                    <a:pt x="4050157" y="5994389"/>
                  </a:lnTo>
                  <a:lnTo>
                    <a:pt x="4052851" y="6001691"/>
                  </a:lnTo>
                  <a:lnTo>
                    <a:pt x="4042748" y="6007089"/>
                  </a:lnTo>
                  <a:lnTo>
                    <a:pt x="4041738" y="6002009"/>
                  </a:lnTo>
                  <a:close/>
                  <a:moveTo>
                    <a:pt x="2784354" y="5988039"/>
                  </a:moveTo>
                  <a:lnTo>
                    <a:pt x="2798725" y="5999034"/>
                  </a:lnTo>
                  <a:lnTo>
                    <a:pt x="2788699" y="6005502"/>
                  </a:lnTo>
                  <a:lnTo>
                    <a:pt x="2779675" y="5992566"/>
                  </a:lnTo>
                  <a:close/>
                  <a:moveTo>
                    <a:pt x="4162388" y="5973751"/>
                  </a:moveTo>
                  <a:lnTo>
                    <a:pt x="4157943" y="5978006"/>
                  </a:lnTo>
                  <a:lnTo>
                    <a:pt x="4156038" y="5991099"/>
                  </a:lnTo>
                  <a:lnTo>
                    <a:pt x="4147783" y="6000918"/>
                  </a:lnTo>
                  <a:lnTo>
                    <a:pt x="4133813" y="6005501"/>
                  </a:lnTo>
                  <a:lnTo>
                    <a:pt x="4136035" y="5994372"/>
                  </a:lnTo>
                  <a:lnTo>
                    <a:pt x="4150640" y="5986844"/>
                  </a:lnTo>
                  <a:cubicBezTo>
                    <a:pt x="4150958" y="5982807"/>
                    <a:pt x="4151275" y="5978770"/>
                    <a:pt x="4151593" y="5974733"/>
                  </a:cubicBezTo>
                  <a:close/>
                  <a:moveTo>
                    <a:pt x="4248322" y="5964226"/>
                  </a:moveTo>
                  <a:lnTo>
                    <a:pt x="4257308" y="5967568"/>
                  </a:lnTo>
                  <a:lnTo>
                    <a:pt x="4262400" y="5977594"/>
                  </a:lnTo>
                  <a:lnTo>
                    <a:pt x="4250419" y="5983276"/>
                  </a:lnTo>
                  <a:lnTo>
                    <a:pt x="4248322" y="5979934"/>
                  </a:lnTo>
                  <a:lnTo>
                    <a:pt x="4252515" y="5971913"/>
                  </a:lnTo>
                  <a:lnTo>
                    <a:pt x="4246525" y="5970910"/>
                  </a:lnTo>
                  <a:close/>
                  <a:moveTo>
                    <a:pt x="4031293" y="5961051"/>
                  </a:moveTo>
                  <a:lnTo>
                    <a:pt x="4036975" y="5972352"/>
                  </a:lnTo>
                  <a:lnTo>
                    <a:pt x="4031293" y="5980101"/>
                  </a:lnTo>
                  <a:lnTo>
                    <a:pt x="4020264" y="5978163"/>
                  </a:lnTo>
                  <a:lnTo>
                    <a:pt x="4017925" y="5969446"/>
                  </a:lnTo>
                  <a:lnTo>
                    <a:pt x="4020264" y="5964280"/>
                  </a:lnTo>
                  <a:close/>
                  <a:moveTo>
                    <a:pt x="4088954" y="5956289"/>
                  </a:moveTo>
                  <a:lnTo>
                    <a:pt x="4090951" y="5968530"/>
                  </a:lnTo>
                  <a:lnTo>
                    <a:pt x="4086956" y="5976792"/>
                  </a:lnTo>
                  <a:lnTo>
                    <a:pt x="4079300" y="5981689"/>
                  </a:lnTo>
                  <a:lnTo>
                    <a:pt x="4070313" y="5972814"/>
                  </a:lnTo>
                  <a:lnTo>
                    <a:pt x="4074307" y="5961797"/>
                  </a:lnTo>
                  <a:close/>
                  <a:moveTo>
                    <a:pt x="4116516" y="5949939"/>
                  </a:moveTo>
                  <a:lnTo>
                    <a:pt x="4121773" y="5953928"/>
                  </a:lnTo>
                  <a:cubicBezTo>
                    <a:pt x="4122082" y="5958939"/>
                    <a:pt x="4122392" y="5963951"/>
                    <a:pt x="4122701" y="5968962"/>
                  </a:cubicBezTo>
                  <a:lnTo>
                    <a:pt x="4112804" y="5983383"/>
                  </a:lnTo>
                  <a:lnTo>
                    <a:pt x="4107547" y="5986452"/>
                  </a:lnTo>
                  <a:lnTo>
                    <a:pt x="4098888" y="5969269"/>
                  </a:lnTo>
                  <a:lnTo>
                    <a:pt x="4104145" y="5953928"/>
                  </a:lnTo>
                  <a:close/>
                  <a:moveTo>
                    <a:pt x="3879813" y="5943589"/>
                  </a:moveTo>
                  <a:lnTo>
                    <a:pt x="3887751" y="5947117"/>
                  </a:lnTo>
                  <a:lnTo>
                    <a:pt x="3881136" y="5953114"/>
                  </a:lnTo>
                  <a:close/>
                  <a:moveTo>
                    <a:pt x="4230772" y="5937239"/>
                  </a:moveTo>
                  <a:lnTo>
                    <a:pt x="4237000" y="5943884"/>
                  </a:lnTo>
                  <a:lnTo>
                    <a:pt x="4235901" y="5950530"/>
                  </a:lnTo>
                  <a:lnTo>
                    <a:pt x="4228574" y="5951527"/>
                  </a:lnTo>
                  <a:lnTo>
                    <a:pt x="4227475" y="5946210"/>
                  </a:lnTo>
                  <a:close/>
                  <a:moveTo>
                    <a:pt x="4015702" y="5929301"/>
                  </a:moveTo>
                  <a:lnTo>
                    <a:pt x="4021100" y="5932476"/>
                  </a:lnTo>
                  <a:cubicBezTo>
                    <a:pt x="4020782" y="5935651"/>
                    <a:pt x="4020465" y="5938826"/>
                    <a:pt x="4020147" y="5942001"/>
                  </a:cubicBezTo>
                  <a:lnTo>
                    <a:pt x="4015067" y="5948351"/>
                  </a:lnTo>
                  <a:lnTo>
                    <a:pt x="4011575" y="5945176"/>
                  </a:lnTo>
                  <a:lnTo>
                    <a:pt x="4011575" y="5932476"/>
                  </a:lnTo>
                  <a:close/>
                  <a:moveTo>
                    <a:pt x="3920838" y="5926126"/>
                  </a:moveTo>
                  <a:lnTo>
                    <a:pt x="3922676" y="5931232"/>
                  </a:lnTo>
                  <a:lnTo>
                    <a:pt x="3912566" y="5937239"/>
                  </a:lnTo>
                  <a:lnTo>
                    <a:pt x="3905213" y="5935437"/>
                  </a:lnTo>
                  <a:lnTo>
                    <a:pt x="3909502" y="5932433"/>
                  </a:lnTo>
                  <a:close/>
                  <a:moveTo>
                    <a:pt x="4101110" y="5921364"/>
                  </a:moveTo>
                  <a:lnTo>
                    <a:pt x="4111588" y="5922290"/>
                  </a:lnTo>
                  <a:lnTo>
                    <a:pt x="4111588" y="5927229"/>
                  </a:lnTo>
                  <a:lnTo>
                    <a:pt x="4102063" y="5932477"/>
                  </a:lnTo>
                  <a:lnTo>
                    <a:pt x="4092538" y="5930625"/>
                  </a:lnTo>
                  <a:close/>
                  <a:moveTo>
                    <a:pt x="4052850" y="5919776"/>
                  </a:moveTo>
                  <a:lnTo>
                    <a:pt x="4063963" y="5927797"/>
                  </a:lnTo>
                  <a:lnTo>
                    <a:pt x="4054952" y="5938826"/>
                  </a:lnTo>
                  <a:lnTo>
                    <a:pt x="4052850" y="5932142"/>
                  </a:lnTo>
                  <a:close/>
                  <a:moveTo>
                    <a:pt x="4071020" y="5907076"/>
                  </a:moveTo>
                  <a:lnTo>
                    <a:pt x="4081640" y="5907076"/>
                  </a:lnTo>
                  <a:lnTo>
                    <a:pt x="4089363" y="5911287"/>
                  </a:lnTo>
                  <a:lnTo>
                    <a:pt x="4088397" y="5919711"/>
                  </a:lnTo>
                  <a:lnTo>
                    <a:pt x="4079709" y="5922951"/>
                  </a:lnTo>
                  <a:lnTo>
                    <a:pt x="4065550" y="5910316"/>
                  </a:lnTo>
                  <a:close/>
                  <a:moveTo>
                    <a:pt x="4007267" y="5895964"/>
                  </a:moveTo>
                  <a:lnTo>
                    <a:pt x="4014411" y="5903050"/>
                  </a:lnTo>
                  <a:cubicBezTo>
                    <a:pt x="4014524" y="5905519"/>
                    <a:pt x="4014638" y="5907989"/>
                    <a:pt x="4014751" y="5910458"/>
                  </a:cubicBezTo>
                  <a:lnTo>
                    <a:pt x="4005566" y="5918189"/>
                  </a:lnTo>
                  <a:lnTo>
                    <a:pt x="4005566" y="5907559"/>
                  </a:lnTo>
                  <a:lnTo>
                    <a:pt x="4000463" y="5900151"/>
                  </a:lnTo>
                  <a:close/>
                  <a:moveTo>
                    <a:pt x="4201841" y="5892789"/>
                  </a:moveTo>
                  <a:lnTo>
                    <a:pt x="4210013" y="5899073"/>
                  </a:lnTo>
                  <a:lnTo>
                    <a:pt x="4198900" y="5900727"/>
                  </a:lnTo>
                  <a:close/>
                  <a:moveTo>
                    <a:pt x="4190963" y="5889614"/>
                  </a:moveTo>
                  <a:lnTo>
                    <a:pt x="4183660" y="5905999"/>
                  </a:lnTo>
                  <a:lnTo>
                    <a:pt x="4173818" y="5905999"/>
                  </a:lnTo>
                  <a:lnTo>
                    <a:pt x="4159213" y="5916602"/>
                  </a:lnTo>
                  <a:lnTo>
                    <a:pt x="4163340" y="5901823"/>
                  </a:lnTo>
                  <a:lnTo>
                    <a:pt x="4173818" y="5899574"/>
                  </a:lnTo>
                  <a:close/>
                  <a:moveTo>
                    <a:pt x="3983882" y="5889614"/>
                  </a:moveTo>
                  <a:lnTo>
                    <a:pt x="3990938" y="5892617"/>
                  </a:lnTo>
                  <a:lnTo>
                    <a:pt x="3980707" y="5900727"/>
                  </a:lnTo>
                  <a:lnTo>
                    <a:pt x="3978238" y="5897723"/>
                  </a:lnTo>
                  <a:close/>
                  <a:moveTo>
                    <a:pt x="4234460" y="5870564"/>
                  </a:moveTo>
                  <a:lnTo>
                    <a:pt x="4239858" y="5870564"/>
                  </a:lnTo>
                  <a:lnTo>
                    <a:pt x="4244938" y="5873567"/>
                  </a:lnTo>
                  <a:lnTo>
                    <a:pt x="4253510" y="5873567"/>
                  </a:lnTo>
                  <a:lnTo>
                    <a:pt x="4254463" y="5881676"/>
                  </a:lnTo>
                  <a:lnTo>
                    <a:pt x="4238588" y="5880775"/>
                  </a:lnTo>
                  <a:lnTo>
                    <a:pt x="4239858" y="5888584"/>
                  </a:lnTo>
                  <a:lnTo>
                    <a:pt x="4232238" y="5892789"/>
                  </a:lnTo>
                  <a:lnTo>
                    <a:pt x="4225888" y="5886782"/>
                  </a:lnTo>
                  <a:lnTo>
                    <a:pt x="4213188" y="5887082"/>
                  </a:lnTo>
                  <a:lnTo>
                    <a:pt x="4218585" y="5875069"/>
                  </a:lnTo>
                  <a:close/>
                  <a:moveTo>
                    <a:pt x="3641967" y="5862626"/>
                  </a:moveTo>
                  <a:lnTo>
                    <a:pt x="3650372" y="5864489"/>
                  </a:lnTo>
                  <a:lnTo>
                    <a:pt x="3649127" y="5869770"/>
                  </a:lnTo>
                  <a:lnTo>
                    <a:pt x="3663757" y="5872565"/>
                  </a:lnTo>
                  <a:lnTo>
                    <a:pt x="3671850" y="5887784"/>
                  </a:lnTo>
                  <a:lnTo>
                    <a:pt x="3659399" y="5883746"/>
                  </a:lnTo>
                  <a:lnTo>
                    <a:pt x="3656597" y="5891201"/>
                  </a:lnTo>
                  <a:lnTo>
                    <a:pt x="3647570" y="5884989"/>
                  </a:lnTo>
                  <a:lnTo>
                    <a:pt x="3640100" y="5873497"/>
                  </a:lnTo>
                  <a:close/>
                  <a:moveTo>
                    <a:pt x="4038979" y="5856276"/>
                  </a:moveTo>
                  <a:lnTo>
                    <a:pt x="4043930" y="5866368"/>
                  </a:lnTo>
                  <a:lnTo>
                    <a:pt x="4048262" y="5865422"/>
                  </a:lnTo>
                  <a:lnTo>
                    <a:pt x="4057545" y="5871730"/>
                  </a:lnTo>
                  <a:lnTo>
                    <a:pt x="4057545" y="5878038"/>
                  </a:lnTo>
                  <a:lnTo>
                    <a:pt x="4063734" y="5884346"/>
                  </a:lnTo>
                  <a:lnTo>
                    <a:pt x="4064972" y="5897593"/>
                  </a:lnTo>
                  <a:lnTo>
                    <a:pt x="4067138" y="5902955"/>
                  </a:lnTo>
                  <a:lnTo>
                    <a:pt x="4060949" y="5903901"/>
                  </a:lnTo>
                  <a:lnTo>
                    <a:pt x="4049500" y="5894754"/>
                  </a:lnTo>
                  <a:lnTo>
                    <a:pt x="4049500" y="5884346"/>
                  </a:lnTo>
                  <a:lnTo>
                    <a:pt x="4038051" y="5879931"/>
                  </a:lnTo>
                  <a:lnTo>
                    <a:pt x="4030625" y="5872046"/>
                  </a:lnTo>
                  <a:lnTo>
                    <a:pt x="4033719" y="5860376"/>
                  </a:lnTo>
                  <a:close/>
                  <a:moveTo>
                    <a:pt x="3149881" y="5826114"/>
                  </a:moveTo>
                  <a:lnTo>
                    <a:pt x="3157501" y="5826114"/>
                  </a:lnTo>
                  <a:lnTo>
                    <a:pt x="3153373" y="5832443"/>
                  </a:lnTo>
                  <a:lnTo>
                    <a:pt x="3156548" y="5844152"/>
                  </a:lnTo>
                  <a:lnTo>
                    <a:pt x="3139721" y="5873583"/>
                  </a:lnTo>
                  <a:lnTo>
                    <a:pt x="3130831" y="5891938"/>
                  </a:lnTo>
                  <a:lnTo>
                    <a:pt x="3124798" y="5905229"/>
                  </a:lnTo>
                  <a:lnTo>
                    <a:pt x="3122893" y="5909976"/>
                  </a:lnTo>
                  <a:lnTo>
                    <a:pt x="3121941" y="5912508"/>
                  </a:lnTo>
                  <a:lnTo>
                    <a:pt x="3123528" y="5936876"/>
                  </a:lnTo>
                  <a:lnTo>
                    <a:pt x="3137181" y="5954597"/>
                  </a:lnTo>
                  <a:lnTo>
                    <a:pt x="3133371" y="5977699"/>
                  </a:lnTo>
                  <a:lnTo>
                    <a:pt x="3117813" y="5997953"/>
                  </a:lnTo>
                  <a:lnTo>
                    <a:pt x="3124163" y="6015358"/>
                  </a:lnTo>
                  <a:lnTo>
                    <a:pt x="3115591" y="6019789"/>
                  </a:lnTo>
                  <a:lnTo>
                    <a:pt x="3102891" y="6012510"/>
                  </a:lnTo>
                  <a:lnTo>
                    <a:pt x="3079713" y="6004282"/>
                  </a:lnTo>
                  <a:lnTo>
                    <a:pt x="3056218" y="5995105"/>
                  </a:lnTo>
                  <a:lnTo>
                    <a:pt x="3026691" y="5965990"/>
                  </a:lnTo>
                  <a:lnTo>
                    <a:pt x="2989543" y="5965357"/>
                  </a:lnTo>
                  <a:lnTo>
                    <a:pt x="2947633" y="5933078"/>
                  </a:lnTo>
                  <a:lnTo>
                    <a:pt x="2912708" y="5916622"/>
                  </a:lnTo>
                  <a:lnTo>
                    <a:pt x="2905088" y="5909343"/>
                  </a:lnTo>
                  <a:lnTo>
                    <a:pt x="2869210" y="5903331"/>
                  </a:lnTo>
                  <a:lnTo>
                    <a:pt x="2860638" y="5874216"/>
                  </a:lnTo>
                  <a:lnTo>
                    <a:pt x="2873973" y="5853962"/>
                  </a:lnTo>
                  <a:lnTo>
                    <a:pt x="2885720" y="5848583"/>
                  </a:lnTo>
                  <a:cubicBezTo>
                    <a:pt x="2885614" y="5845102"/>
                    <a:pt x="2885509" y="5841620"/>
                    <a:pt x="2885403" y="5838139"/>
                  </a:cubicBezTo>
                  <a:lnTo>
                    <a:pt x="2894928" y="5839722"/>
                  </a:lnTo>
                  <a:lnTo>
                    <a:pt x="2898420" y="5846367"/>
                  </a:lnTo>
                  <a:lnTo>
                    <a:pt x="2907945" y="5857760"/>
                  </a:lnTo>
                  <a:lnTo>
                    <a:pt x="2917470" y="5854595"/>
                  </a:lnTo>
                  <a:lnTo>
                    <a:pt x="2933028" y="5839722"/>
                  </a:lnTo>
                  <a:lnTo>
                    <a:pt x="2946046" y="5847000"/>
                  </a:lnTo>
                  <a:lnTo>
                    <a:pt x="2958746" y="5847950"/>
                  </a:lnTo>
                  <a:lnTo>
                    <a:pt x="2968271" y="5862507"/>
                  </a:lnTo>
                  <a:lnTo>
                    <a:pt x="2990496" y="5860292"/>
                  </a:lnTo>
                  <a:lnTo>
                    <a:pt x="3014943" y="5851431"/>
                  </a:lnTo>
                  <a:lnTo>
                    <a:pt x="3037168" y="5857444"/>
                  </a:lnTo>
                  <a:lnTo>
                    <a:pt x="3064473" y="5851114"/>
                  </a:lnTo>
                  <a:lnTo>
                    <a:pt x="3086698" y="5839405"/>
                  </a:lnTo>
                  <a:lnTo>
                    <a:pt x="3113368" y="5842253"/>
                  </a:lnTo>
                  <a:lnTo>
                    <a:pt x="3123528" y="5834975"/>
                  </a:lnTo>
                  <a:lnTo>
                    <a:pt x="3141626" y="5833392"/>
                  </a:lnTo>
                  <a:close/>
                  <a:moveTo>
                    <a:pt x="3635338" y="5800714"/>
                  </a:moveTo>
                  <a:lnTo>
                    <a:pt x="3644716" y="5802964"/>
                  </a:lnTo>
                  <a:lnTo>
                    <a:pt x="3643422" y="5813575"/>
                  </a:lnTo>
                  <a:lnTo>
                    <a:pt x="3652801" y="5819040"/>
                  </a:lnTo>
                  <a:lnTo>
                    <a:pt x="3652477" y="5826114"/>
                  </a:lnTo>
                  <a:lnTo>
                    <a:pt x="3643422" y="5820648"/>
                  </a:lnTo>
                  <a:lnTo>
                    <a:pt x="3636308" y="5816468"/>
                  </a:lnTo>
                  <a:cubicBezTo>
                    <a:pt x="3635985" y="5811217"/>
                    <a:pt x="3635661" y="5805965"/>
                    <a:pt x="3635338" y="5800714"/>
                  </a:cubicBezTo>
                  <a:close/>
                  <a:moveTo>
                    <a:pt x="3630817" y="5799126"/>
                  </a:moveTo>
                  <a:lnTo>
                    <a:pt x="3632059" y="5810705"/>
                  </a:lnTo>
                  <a:cubicBezTo>
                    <a:pt x="3632163" y="5813600"/>
                    <a:pt x="3632266" y="5816495"/>
                    <a:pt x="3632370" y="5819390"/>
                  </a:cubicBezTo>
                  <a:lnTo>
                    <a:pt x="3635787" y="5830004"/>
                  </a:lnTo>
                  <a:lnTo>
                    <a:pt x="3639514" y="5825180"/>
                  </a:lnTo>
                  <a:lnTo>
                    <a:pt x="3655976" y="5833221"/>
                  </a:lnTo>
                  <a:lnTo>
                    <a:pt x="3655355" y="5847052"/>
                  </a:lnTo>
                  <a:lnTo>
                    <a:pt x="3644794" y="5844801"/>
                  </a:lnTo>
                  <a:lnTo>
                    <a:pt x="3642309" y="5848339"/>
                  </a:lnTo>
                  <a:lnTo>
                    <a:pt x="3630506" y="5843514"/>
                  </a:lnTo>
                  <a:lnTo>
                    <a:pt x="3629575" y="5835794"/>
                  </a:lnTo>
                  <a:lnTo>
                    <a:pt x="3624294" y="5825823"/>
                  </a:lnTo>
                  <a:lnTo>
                    <a:pt x="3622741" y="5836438"/>
                  </a:lnTo>
                  <a:lnTo>
                    <a:pt x="3613113" y="5827110"/>
                  </a:lnTo>
                  <a:lnTo>
                    <a:pt x="3616840" y="5811349"/>
                  </a:lnTo>
                  <a:lnTo>
                    <a:pt x="3624294" y="5817782"/>
                  </a:lnTo>
                  <a:close/>
                  <a:moveTo>
                    <a:pt x="3095553" y="5791189"/>
                  </a:moveTo>
                  <a:lnTo>
                    <a:pt x="3106700" y="5794813"/>
                  </a:lnTo>
                  <a:lnTo>
                    <a:pt x="3099944" y="5808652"/>
                  </a:lnTo>
                  <a:lnTo>
                    <a:pt x="3090825" y="5795472"/>
                  </a:lnTo>
                  <a:close/>
                  <a:moveTo>
                    <a:pt x="4154133" y="5781664"/>
                  </a:moveTo>
                  <a:lnTo>
                    <a:pt x="4166833" y="5782604"/>
                  </a:lnTo>
                  <a:lnTo>
                    <a:pt x="4171913" y="5800150"/>
                  </a:lnTo>
                  <a:lnTo>
                    <a:pt x="4173501" y="5810489"/>
                  </a:lnTo>
                  <a:lnTo>
                    <a:pt x="4166198" y="5815816"/>
                  </a:lnTo>
                  <a:lnTo>
                    <a:pt x="4161753" y="5829289"/>
                  </a:lnTo>
                  <a:lnTo>
                    <a:pt x="4149053" y="5818009"/>
                  </a:lnTo>
                  <a:lnTo>
                    <a:pt x="4157625" y="5803596"/>
                  </a:lnTo>
                  <a:lnTo>
                    <a:pt x="4143338" y="5794197"/>
                  </a:lnTo>
                  <a:lnTo>
                    <a:pt x="4144608" y="5783544"/>
                  </a:lnTo>
                  <a:close/>
                  <a:moveTo>
                    <a:pt x="3652252" y="5780076"/>
                  </a:moveTo>
                  <a:lnTo>
                    <a:pt x="3658821" y="5780076"/>
                  </a:lnTo>
                  <a:lnTo>
                    <a:pt x="3654223" y="5787061"/>
                  </a:lnTo>
                  <a:lnTo>
                    <a:pt x="3659150" y="5794364"/>
                  </a:lnTo>
                  <a:lnTo>
                    <a:pt x="3649625" y="5789919"/>
                  </a:lnTo>
                  <a:close/>
                  <a:moveTo>
                    <a:pt x="1810406" y="5757851"/>
                  </a:moveTo>
                  <a:lnTo>
                    <a:pt x="1816824" y="5766824"/>
                  </a:lnTo>
                  <a:lnTo>
                    <a:pt x="1832868" y="5767422"/>
                  </a:lnTo>
                  <a:lnTo>
                    <a:pt x="1835114" y="5778489"/>
                  </a:lnTo>
                  <a:lnTo>
                    <a:pt x="1829659" y="5772507"/>
                  </a:lnTo>
                  <a:lnTo>
                    <a:pt x="1816824" y="5771909"/>
                  </a:lnTo>
                  <a:lnTo>
                    <a:pt x="1809444" y="5775797"/>
                  </a:lnTo>
                  <a:lnTo>
                    <a:pt x="1804951" y="5768918"/>
                  </a:lnTo>
                  <a:close/>
                  <a:moveTo>
                    <a:pt x="3645223" y="5754676"/>
                  </a:moveTo>
                  <a:lnTo>
                    <a:pt x="3645223" y="5762230"/>
                  </a:lnTo>
                  <a:lnTo>
                    <a:pt x="3648038" y="5769470"/>
                  </a:lnTo>
                  <a:lnTo>
                    <a:pt x="3646162" y="5785838"/>
                  </a:lnTo>
                  <a:lnTo>
                    <a:pt x="3640533" y="5785838"/>
                  </a:lnTo>
                  <a:lnTo>
                    <a:pt x="3639595" y="5781746"/>
                  </a:lnTo>
                  <a:lnTo>
                    <a:pt x="3630839" y="5791189"/>
                  </a:lnTo>
                  <a:lnTo>
                    <a:pt x="3627400" y="5788356"/>
                  </a:lnTo>
                  <a:cubicBezTo>
                    <a:pt x="3627608" y="5785523"/>
                    <a:pt x="3627817" y="5782690"/>
                    <a:pt x="3628025" y="5779857"/>
                  </a:cubicBezTo>
                  <a:lnTo>
                    <a:pt x="3632716" y="5772303"/>
                  </a:lnTo>
                  <a:lnTo>
                    <a:pt x="3633966" y="5761601"/>
                  </a:lnTo>
                  <a:close/>
                  <a:moveTo>
                    <a:pt x="4003575" y="5735626"/>
                  </a:moveTo>
                  <a:lnTo>
                    <a:pt x="4014159" y="5735626"/>
                  </a:lnTo>
                  <a:lnTo>
                    <a:pt x="4019139" y="5746117"/>
                  </a:lnTo>
                  <a:lnTo>
                    <a:pt x="4029723" y="5752674"/>
                  </a:lnTo>
                  <a:lnTo>
                    <a:pt x="4032213" y="5759232"/>
                  </a:lnTo>
                  <a:lnTo>
                    <a:pt x="4021629" y="5765789"/>
                  </a:lnTo>
                  <a:lnTo>
                    <a:pt x="4014470" y="5761527"/>
                  </a:lnTo>
                  <a:lnTo>
                    <a:pt x="4017583" y="5753986"/>
                  </a:lnTo>
                  <a:lnTo>
                    <a:pt x="4002953" y="5749724"/>
                  </a:lnTo>
                  <a:lnTo>
                    <a:pt x="4000463" y="5742183"/>
                  </a:lnTo>
                  <a:close/>
                  <a:moveTo>
                    <a:pt x="3888209" y="5732451"/>
                  </a:moveTo>
                  <a:lnTo>
                    <a:pt x="3904177" y="5735657"/>
                  </a:lnTo>
                  <a:lnTo>
                    <a:pt x="3915036" y="5750404"/>
                  </a:lnTo>
                  <a:lnTo>
                    <a:pt x="3923658" y="5764189"/>
                  </a:lnTo>
                  <a:lnTo>
                    <a:pt x="3940904" y="5769319"/>
                  </a:lnTo>
                  <a:lnTo>
                    <a:pt x="3947291" y="5776692"/>
                  </a:lnTo>
                  <a:lnTo>
                    <a:pt x="3975714" y="5776372"/>
                  </a:lnTo>
                  <a:lnTo>
                    <a:pt x="3978269" y="5781822"/>
                  </a:lnTo>
                  <a:lnTo>
                    <a:pt x="3978269" y="5793684"/>
                  </a:lnTo>
                  <a:lnTo>
                    <a:pt x="3983698" y="5799454"/>
                  </a:lnTo>
                  <a:lnTo>
                    <a:pt x="3981463" y="5809393"/>
                  </a:lnTo>
                  <a:lnTo>
                    <a:pt x="3986892" y="5816766"/>
                  </a:lnTo>
                  <a:lnTo>
                    <a:pt x="3999986" y="5826063"/>
                  </a:lnTo>
                  <a:lnTo>
                    <a:pt x="4010205" y="5829269"/>
                  </a:lnTo>
                  <a:lnTo>
                    <a:pt x="4027451" y="5832475"/>
                  </a:lnTo>
                  <a:lnTo>
                    <a:pt x="4026812" y="5854596"/>
                  </a:lnTo>
                  <a:lnTo>
                    <a:pt x="4015954" y="5864214"/>
                  </a:lnTo>
                  <a:lnTo>
                    <a:pt x="4000944" y="5860367"/>
                  </a:lnTo>
                  <a:lnTo>
                    <a:pt x="3993598" y="5852672"/>
                  </a:lnTo>
                  <a:lnTo>
                    <a:pt x="3991363" y="5839849"/>
                  </a:lnTo>
                  <a:lnTo>
                    <a:pt x="3975395" y="5831834"/>
                  </a:lnTo>
                  <a:cubicBezTo>
                    <a:pt x="3975714" y="5828201"/>
                    <a:pt x="3976034" y="5824567"/>
                    <a:pt x="3976353" y="5820934"/>
                  </a:cubicBezTo>
                  <a:lnTo>
                    <a:pt x="3963259" y="5812919"/>
                  </a:lnTo>
                  <a:lnTo>
                    <a:pt x="3959107" y="5804263"/>
                  </a:lnTo>
                  <a:lnTo>
                    <a:pt x="3927171" y="5801378"/>
                  </a:lnTo>
                  <a:lnTo>
                    <a:pt x="3922700" y="5794004"/>
                  </a:lnTo>
                  <a:cubicBezTo>
                    <a:pt x="3923019" y="5790050"/>
                    <a:pt x="3923339" y="5786096"/>
                    <a:pt x="3923658" y="5782142"/>
                  </a:cubicBezTo>
                  <a:lnTo>
                    <a:pt x="3914077" y="5772845"/>
                  </a:lnTo>
                  <a:lnTo>
                    <a:pt x="3881183" y="5751686"/>
                  </a:lnTo>
                  <a:lnTo>
                    <a:pt x="3881183" y="5747519"/>
                  </a:lnTo>
                  <a:lnTo>
                    <a:pt x="3876712" y="5749442"/>
                  </a:lnTo>
                  <a:lnTo>
                    <a:pt x="3863938" y="5752648"/>
                  </a:lnTo>
                  <a:lnTo>
                    <a:pt x="3873199" y="5742068"/>
                  </a:lnTo>
                  <a:lnTo>
                    <a:pt x="3880864" y="5741107"/>
                  </a:lnTo>
                  <a:close/>
                  <a:moveTo>
                    <a:pt x="1831939" y="5713401"/>
                  </a:moveTo>
                  <a:cubicBezTo>
                    <a:pt x="1831617" y="5716218"/>
                    <a:pt x="1831294" y="5719034"/>
                    <a:pt x="1830972" y="5721851"/>
                  </a:cubicBezTo>
                  <a:lnTo>
                    <a:pt x="1812925" y="5752401"/>
                  </a:lnTo>
                  <a:lnTo>
                    <a:pt x="1808736" y="5754676"/>
                  </a:lnTo>
                  <a:lnTo>
                    <a:pt x="1805191" y="5748176"/>
                  </a:lnTo>
                  <a:lnTo>
                    <a:pt x="1794877" y="5751751"/>
                  </a:lnTo>
                  <a:lnTo>
                    <a:pt x="1789076" y="5743951"/>
                  </a:lnTo>
                  <a:lnTo>
                    <a:pt x="1796489" y="5727701"/>
                  </a:lnTo>
                  <a:lnTo>
                    <a:pt x="1813892" y="5714701"/>
                  </a:lnTo>
                  <a:close/>
                  <a:moveTo>
                    <a:pt x="3909022" y="5707051"/>
                  </a:moveTo>
                  <a:lnTo>
                    <a:pt x="3919500" y="5708956"/>
                  </a:lnTo>
                  <a:lnTo>
                    <a:pt x="3906800" y="5716576"/>
                  </a:lnTo>
                  <a:close/>
                  <a:moveTo>
                    <a:pt x="3933152" y="5702289"/>
                  </a:moveTo>
                  <a:lnTo>
                    <a:pt x="3938550" y="5710397"/>
                  </a:lnTo>
                  <a:lnTo>
                    <a:pt x="3943947" y="5710397"/>
                  </a:lnTo>
                  <a:lnTo>
                    <a:pt x="3944900" y="5717569"/>
                  </a:lnTo>
                  <a:lnTo>
                    <a:pt x="3936327" y="5719752"/>
                  </a:lnTo>
                  <a:lnTo>
                    <a:pt x="3929025" y="5713515"/>
                  </a:lnTo>
                  <a:lnTo>
                    <a:pt x="3925850" y="5706343"/>
                  </a:lnTo>
                  <a:close/>
                  <a:moveTo>
                    <a:pt x="3950898" y="5691176"/>
                  </a:moveTo>
                  <a:lnTo>
                    <a:pt x="3954426" y="5700557"/>
                  </a:lnTo>
                  <a:lnTo>
                    <a:pt x="3948252" y="5711814"/>
                  </a:lnTo>
                  <a:lnTo>
                    <a:pt x="3946488" y="5707749"/>
                  </a:lnTo>
                  <a:lnTo>
                    <a:pt x="3949428" y="5700557"/>
                  </a:lnTo>
                  <a:close/>
                  <a:moveTo>
                    <a:pt x="4188559" y="5689589"/>
                  </a:moveTo>
                  <a:lnTo>
                    <a:pt x="4200260" y="5693688"/>
                  </a:lnTo>
                  <a:lnTo>
                    <a:pt x="4201525" y="5703148"/>
                  </a:lnTo>
                  <a:lnTo>
                    <a:pt x="4222713" y="5713554"/>
                  </a:lnTo>
                  <a:lnTo>
                    <a:pt x="4207850" y="5720806"/>
                  </a:lnTo>
                  <a:lnTo>
                    <a:pt x="4198363" y="5712608"/>
                  </a:lnTo>
                  <a:lnTo>
                    <a:pt x="4203739" y="5728059"/>
                  </a:lnTo>
                  <a:lnTo>
                    <a:pt x="4197414" y="5735627"/>
                  </a:lnTo>
                  <a:lnTo>
                    <a:pt x="4179705" y="5734996"/>
                  </a:lnTo>
                  <a:lnTo>
                    <a:pt x="4168953" y="5725221"/>
                  </a:lnTo>
                  <a:lnTo>
                    <a:pt x="4186662" y="5713869"/>
                  </a:lnTo>
                  <a:lnTo>
                    <a:pt x="4173064" y="5710716"/>
                  </a:lnTo>
                  <a:lnTo>
                    <a:pt x="4164525" y="5723329"/>
                  </a:lnTo>
                  <a:lnTo>
                    <a:pt x="4144603" y="5715130"/>
                  </a:lnTo>
                  <a:lnTo>
                    <a:pt x="4143338" y="5702517"/>
                  </a:lnTo>
                  <a:lnTo>
                    <a:pt x="4165790" y="5703463"/>
                  </a:lnTo>
                  <a:lnTo>
                    <a:pt x="4167688" y="5696211"/>
                  </a:lnTo>
                  <a:lnTo>
                    <a:pt x="4181602" y="5695895"/>
                  </a:lnTo>
                  <a:close/>
                  <a:moveTo>
                    <a:pt x="3560407" y="5638789"/>
                  </a:moveTo>
                  <a:lnTo>
                    <a:pt x="3566757" y="5641629"/>
                  </a:lnTo>
                  <a:lnTo>
                    <a:pt x="3572790" y="5648572"/>
                  </a:lnTo>
                  <a:lnTo>
                    <a:pt x="3560725" y="5652675"/>
                  </a:lnTo>
                  <a:lnTo>
                    <a:pt x="3562312" y="5664667"/>
                  </a:lnTo>
                  <a:lnTo>
                    <a:pt x="3572155" y="5670663"/>
                  </a:lnTo>
                  <a:cubicBezTo>
                    <a:pt x="3571943" y="5673714"/>
                    <a:pt x="3571732" y="5676764"/>
                    <a:pt x="3571520" y="5679815"/>
                  </a:cubicBezTo>
                  <a:lnTo>
                    <a:pt x="3582950" y="5680447"/>
                  </a:lnTo>
                  <a:lnTo>
                    <a:pt x="3581680" y="5691177"/>
                  </a:lnTo>
                  <a:lnTo>
                    <a:pt x="3563265" y="5680447"/>
                  </a:lnTo>
                  <a:lnTo>
                    <a:pt x="3561677" y="5668770"/>
                  </a:lnTo>
                  <a:lnTo>
                    <a:pt x="3541675" y="5647310"/>
                  </a:lnTo>
                  <a:lnTo>
                    <a:pt x="3543262" y="5640367"/>
                  </a:lnTo>
                  <a:lnTo>
                    <a:pt x="3558185" y="5642891"/>
                  </a:lnTo>
                  <a:close/>
                  <a:moveTo>
                    <a:pt x="1988465" y="5605451"/>
                  </a:moveTo>
                  <a:lnTo>
                    <a:pt x="1990687" y="5609261"/>
                  </a:lnTo>
                  <a:lnTo>
                    <a:pt x="1976082" y="5621326"/>
                  </a:lnTo>
                  <a:lnTo>
                    <a:pt x="1975130" y="5626406"/>
                  </a:lnTo>
                  <a:lnTo>
                    <a:pt x="1985607" y="5621008"/>
                  </a:lnTo>
                  <a:lnTo>
                    <a:pt x="1979257" y="5631486"/>
                  </a:lnTo>
                  <a:lnTo>
                    <a:pt x="1981480" y="5638153"/>
                  </a:lnTo>
                  <a:lnTo>
                    <a:pt x="1998307" y="5636883"/>
                  </a:lnTo>
                  <a:lnTo>
                    <a:pt x="2005927" y="5638788"/>
                  </a:lnTo>
                  <a:lnTo>
                    <a:pt x="2008150" y="5651488"/>
                  </a:lnTo>
                  <a:lnTo>
                    <a:pt x="1999895" y="5666411"/>
                  </a:lnTo>
                  <a:lnTo>
                    <a:pt x="1993545" y="5677841"/>
                  </a:lnTo>
                  <a:lnTo>
                    <a:pt x="1987195" y="5690859"/>
                  </a:lnTo>
                  <a:lnTo>
                    <a:pt x="1965287" y="5699114"/>
                  </a:lnTo>
                  <a:lnTo>
                    <a:pt x="1965287" y="5694986"/>
                  </a:lnTo>
                  <a:lnTo>
                    <a:pt x="1954492" y="5688954"/>
                  </a:lnTo>
                  <a:lnTo>
                    <a:pt x="1937665" y="5683556"/>
                  </a:lnTo>
                  <a:cubicBezTo>
                    <a:pt x="1937877" y="5678370"/>
                    <a:pt x="1938088" y="5673185"/>
                    <a:pt x="1938300" y="5667999"/>
                  </a:cubicBezTo>
                  <a:lnTo>
                    <a:pt x="1928775" y="5660696"/>
                  </a:lnTo>
                  <a:lnTo>
                    <a:pt x="1912900" y="5662601"/>
                  </a:lnTo>
                  <a:cubicBezTo>
                    <a:pt x="1912688" y="5667258"/>
                    <a:pt x="1912477" y="5671914"/>
                    <a:pt x="1912265" y="5676571"/>
                  </a:cubicBezTo>
                  <a:lnTo>
                    <a:pt x="1902740" y="5674349"/>
                  </a:lnTo>
                  <a:lnTo>
                    <a:pt x="1900200" y="5650536"/>
                  </a:lnTo>
                  <a:lnTo>
                    <a:pt x="1917027" y="5641963"/>
                  </a:lnTo>
                  <a:lnTo>
                    <a:pt x="1937982" y="5626723"/>
                  </a:lnTo>
                  <a:lnTo>
                    <a:pt x="1952905" y="5619103"/>
                  </a:lnTo>
                  <a:close/>
                  <a:moveTo>
                    <a:pt x="4089680" y="5599101"/>
                  </a:moveTo>
                  <a:lnTo>
                    <a:pt x="4100475" y="5606038"/>
                  </a:lnTo>
                  <a:lnTo>
                    <a:pt x="4089045" y="5624958"/>
                  </a:lnTo>
                  <a:lnTo>
                    <a:pt x="4092220" y="5642931"/>
                  </a:lnTo>
                  <a:lnTo>
                    <a:pt x="4079520" y="5637571"/>
                  </a:lnTo>
                  <a:lnTo>
                    <a:pt x="4081742" y="5630318"/>
                  </a:lnTo>
                  <a:lnTo>
                    <a:pt x="4076345" y="5630318"/>
                  </a:lnTo>
                  <a:lnTo>
                    <a:pt x="4069042" y="5645139"/>
                  </a:lnTo>
                  <a:lnTo>
                    <a:pt x="4060470" y="5631580"/>
                  </a:lnTo>
                  <a:lnTo>
                    <a:pt x="4056025" y="5615813"/>
                  </a:lnTo>
                  <a:lnTo>
                    <a:pt x="4073805" y="5615813"/>
                  </a:lnTo>
                  <a:lnTo>
                    <a:pt x="4084600" y="5619597"/>
                  </a:lnTo>
                  <a:close/>
                  <a:moveTo>
                    <a:pt x="2070698" y="5599101"/>
                  </a:moveTo>
                  <a:lnTo>
                    <a:pt x="2091018" y="5613433"/>
                  </a:lnTo>
                  <a:lnTo>
                    <a:pt x="2092288" y="5624649"/>
                  </a:lnTo>
                  <a:lnTo>
                    <a:pt x="2079588" y="5632439"/>
                  </a:lnTo>
                  <a:lnTo>
                    <a:pt x="2067840" y="5622780"/>
                  </a:lnTo>
                  <a:lnTo>
                    <a:pt x="2041488" y="5624338"/>
                  </a:lnTo>
                  <a:lnTo>
                    <a:pt x="2040218" y="5614056"/>
                  </a:lnTo>
                  <a:lnTo>
                    <a:pt x="2033868" y="5614056"/>
                  </a:lnTo>
                  <a:lnTo>
                    <a:pt x="2031963" y="5604397"/>
                  </a:lnTo>
                  <a:close/>
                  <a:moveTo>
                    <a:pt x="4138765" y="5576879"/>
                  </a:moveTo>
                  <a:lnTo>
                    <a:pt x="4144990" y="5580100"/>
                  </a:lnTo>
                  <a:lnTo>
                    <a:pt x="4148103" y="5590408"/>
                  </a:lnTo>
                  <a:lnTo>
                    <a:pt x="4140943" y="5599104"/>
                  </a:lnTo>
                  <a:lnTo>
                    <a:pt x="4116353" y="5598138"/>
                  </a:lnTo>
                  <a:lnTo>
                    <a:pt x="4121956" y="5588475"/>
                  </a:lnTo>
                  <a:close/>
                  <a:moveTo>
                    <a:pt x="4302091" y="5553067"/>
                  </a:moveTo>
                  <a:lnTo>
                    <a:pt x="4302091" y="5561005"/>
                  </a:lnTo>
                  <a:lnTo>
                    <a:pt x="4297328" y="5558934"/>
                  </a:lnTo>
                  <a:close/>
                  <a:moveTo>
                    <a:pt x="4108553" y="5551476"/>
                  </a:moveTo>
                  <a:lnTo>
                    <a:pt x="4122700" y="5555898"/>
                  </a:lnTo>
                  <a:lnTo>
                    <a:pt x="4121735" y="5565764"/>
                  </a:lnTo>
                  <a:lnTo>
                    <a:pt x="4108874" y="5563723"/>
                  </a:lnTo>
                  <a:lnTo>
                    <a:pt x="4097300" y="5562702"/>
                  </a:lnTo>
                  <a:lnTo>
                    <a:pt x="4099229" y="5556919"/>
                  </a:lnTo>
                  <a:close/>
                  <a:moveTo>
                    <a:pt x="4289391" y="5540367"/>
                  </a:moveTo>
                  <a:lnTo>
                    <a:pt x="4308441" y="5541002"/>
                  </a:lnTo>
                  <a:lnTo>
                    <a:pt x="4301337" y="5548305"/>
                  </a:lnTo>
                  <a:lnTo>
                    <a:pt x="4292620" y="5551480"/>
                  </a:lnTo>
                  <a:lnTo>
                    <a:pt x="4289391" y="5548305"/>
                  </a:lnTo>
                  <a:close/>
                  <a:moveTo>
                    <a:pt x="4022925" y="5514964"/>
                  </a:moveTo>
                  <a:lnTo>
                    <a:pt x="4031881" y="5519920"/>
                  </a:lnTo>
                  <a:cubicBezTo>
                    <a:pt x="4031992" y="5524360"/>
                    <a:pt x="4032102" y="5528799"/>
                    <a:pt x="4032213" y="5533239"/>
                  </a:cubicBezTo>
                  <a:lnTo>
                    <a:pt x="4022261" y="5540364"/>
                  </a:lnTo>
                  <a:lnTo>
                    <a:pt x="4009988" y="5532310"/>
                  </a:lnTo>
                  <a:lnTo>
                    <a:pt x="4011315" y="5525186"/>
                  </a:lnTo>
                  <a:close/>
                  <a:moveTo>
                    <a:pt x="2542105" y="5470514"/>
                  </a:moveTo>
                  <a:lnTo>
                    <a:pt x="2547481" y="5470514"/>
                  </a:lnTo>
                  <a:lnTo>
                    <a:pt x="2566456" y="5478769"/>
                  </a:lnTo>
                  <a:lnTo>
                    <a:pt x="2578157" y="5478769"/>
                  </a:lnTo>
                  <a:lnTo>
                    <a:pt x="2586696" y="5503851"/>
                  </a:lnTo>
                  <a:cubicBezTo>
                    <a:pt x="2586380" y="5509460"/>
                    <a:pt x="2586063" y="5515070"/>
                    <a:pt x="2585747" y="5520679"/>
                  </a:cubicBezTo>
                  <a:lnTo>
                    <a:pt x="2601876" y="5547031"/>
                  </a:lnTo>
                  <a:cubicBezTo>
                    <a:pt x="2601560" y="5556450"/>
                    <a:pt x="2601243" y="5565870"/>
                    <a:pt x="2600927" y="5575289"/>
                  </a:cubicBezTo>
                  <a:lnTo>
                    <a:pt x="2590491" y="5584814"/>
                  </a:lnTo>
                  <a:lnTo>
                    <a:pt x="2586696" y="5599736"/>
                  </a:lnTo>
                  <a:lnTo>
                    <a:pt x="2600295" y="5611484"/>
                  </a:lnTo>
                  <a:lnTo>
                    <a:pt x="2592388" y="5641646"/>
                  </a:lnTo>
                  <a:lnTo>
                    <a:pt x="2584166" y="5676889"/>
                  </a:lnTo>
                  <a:cubicBezTo>
                    <a:pt x="2584271" y="5688425"/>
                    <a:pt x="2584377" y="5699960"/>
                    <a:pt x="2584482" y="5711496"/>
                  </a:cubicBezTo>
                  <a:lnTo>
                    <a:pt x="2570884" y="5732769"/>
                  </a:lnTo>
                  <a:lnTo>
                    <a:pt x="2561080" y="5721974"/>
                  </a:lnTo>
                  <a:lnTo>
                    <a:pt x="2550644" y="5711814"/>
                  </a:lnTo>
                  <a:lnTo>
                    <a:pt x="2532934" y="5723561"/>
                  </a:lnTo>
                  <a:cubicBezTo>
                    <a:pt x="2532618" y="5730229"/>
                    <a:pt x="2532301" y="5736896"/>
                    <a:pt x="2531985" y="5743564"/>
                  </a:cubicBezTo>
                  <a:lnTo>
                    <a:pt x="2523446" y="5752136"/>
                  </a:lnTo>
                  <a:lnTo>
                    <a:pt x="2510796" y="5753089"/>
                  </a:lnTo>
                  <a:lnTo>
                    <a:pt x="2496249" y="5756264"/>
                  </a:lnTo>
                  <a:lnTo>
                    <a:pt x="2484864" y="5748326"/>
                  </a:lnTo>
                  <a:lnTo>
                    <a:pt x="2476325" y="5751501"/>
                  </a:lnTo>
                  <a:lnTo>
                    <a:pt x="2472846" y="5740706"/>
                  </a:lnTo>
                  <a:lnTo>
                    <a:pt x="2481385" y="5740706"/>
                  </a:lnTo>
                  <a:lnTo>
                    <a:pt x="2474744" y="5735626"/>
                  </a:lnTo>
                  <a:cubicBezTo>
                    <a:pt x="2474428" y="5727265"/>
                    <a:pt x="2474111" y="5718905"/>
                    <a:pt x="2473795" y="5710544"/>
                  </a:cubicBezTo>
                  <a:lnTo>
                    <a:pt x="2460829" y="5693716"/>
                  </a:lnTo>
                  <a:lnTo>
                    <a:pt x="2477274" y="5644821"/>
                  </a:lnTo>
                  <a:lnTo>
                    <a:pt x="2481701" y="5631169"/>
                  </a:lnTo>
                  <a:lnTo>
                    <a:pt x="2467470" y="5619739"/>
                  </a:lnTo>
                  <a:lnTo>
                    <a:pt x="2476009" y="5598466"/>
                  </a:lnTo>
                  <a:lnTo>
                    <a:pt x="2469684" y="5588941"/>
                  </a:lnTo>
                  <a:lnTo>
                    <a:pt x="2475693" y="5575606"/>
                  </a:lnTo>
                  <a:lnTo>
                    <a:pt x="2466205" y="5557509"/>
                  </a:lnTo>
                  <a:lnTo>
                    <a:pt x="2450393" y="5547349"/>
                  </a:lnTo>
                  <a:lnTo>
                    <a:pt x="2445965" y="5556874"/>
                  </a:lnTo>
                  <a:lnTo>
                    <a:pt x="2441538" y="5535601"/>
                  </a:lnTo>
                  <a:lnTo>
                    <a:pt x="2447863" y="5521949"/>
                  </a:lnTo>
                  <a:lnTo>
                    <a:pt x="2442170" y="5497819"/>
                  </a:lnTo>
                  <a:lnTo>
                    <a:pt x="2450709" y="5492421"/>
                  </a:lnTo>
                  <a:lnTo>
                    <a:pt x="2454820" y="5477499"/>
                  </a:lnTo>
                  <a:lnTo>
                    <a:pt x="2461145" y="5482896"/>
                  </a:lnTo>
                  <a:lnTo>
                    <a:pt x="2451658" y="5497819"/>
                  </a:lnTo>
                  <a:lnTo>
                    <a:pt x="2459248" y="5509249"/>
                  </a:lnTo>
                  <a:lnTo>
                    <a:pt x="2476325" y="5517504"/>
                  </a:lnTo>
                  <a:lnTo>
                    <a:pt x="2496249" y="5519409"/>
                  </a:lnTo>
                  <a:lnTo>
                    <a:pt x="2503523" y="5503534"/>
                  </a:lnTo>
                  <a:lnTo>
                    <a:pt x="2524711" y="5490834"/>
                  </a:lnTo>
                  <a:lnTo>
                    <a:pt x="2537994" y="5481309"/>
                  </a:lnTo>
                  <a:close/>
                  <a:moveTo>
                    <a:pt x="3282913" y="5260964"/>
                  </a:moveTo>
                  <a:lnTo>
                    <a:pt x="3294026" y="5262084"/>
                  </a:lnTo>
                  <a:lnTo>
                    <a:pt x="3287964" y="5265727"/>
                  </a:lnTo>
                  <a:close/>
                  <a:moveTo>
                    <a:pt x="3328248" y="5257789"/>
                  </a:moveTo>
                  <a:lnTo>
                    <a:pt x="3340739" y="5264892"/>
                  </a:lnTo>
                  <a:lnTo>
                    <a:pt x="3362288" y="5271027"/>
                  </a:lnTo>
                  <a:lnTo>
                    <a:pt x="3361039" y="5276839"/>
                  </a:lnTo>
                  <a:lnTo>
                    <a:pt x="3336680" y="5270704"/>
                  </a:lnTo>
                  <a:lnTo>
                    <a:pt x="3324188" y="5259726"/>
                  </a:lnTo>
                  <a:close/>
                  <a:moveTo>
                    <a:pt x="2671407" y="5257789"/>
                  </a:moveTo>
                  <a:lnTo>
                    <a:pt x="2674900" y="5266657"/>
                  </a:lnTo>
                  <a:lnTo>
                    <a:pt x="2673947" y="5273226"/>
                  </a:lnTo>
                  <a:lnTo>
                    <a:pt x="2667597" y="5275197"/>
                  </a:lnTo>
                  <a:lnTo>
                    <a:pt x="2671725" y="5284722"/>
                  </a:lnTo>
                  <a:lnTo>
                    <a:pt x="2664422" y="5286364"/>
                  </a:lnTo>
                  <a:lnTo>
                    <a:pt x="2659977" y="5276510"/>
                  </a:lnTo>
                  <a:lnTo>
                    <a:pt x="2643150" y="5278481"/>
                  </a:lnTo>
                  <a:lnTo>
                    <a:pt x="2636800" y="5268956"/>
                  </a:lnTo>
                  <a:lnTo>
                    <a:pt x="2659977" y="5266657"/>
                  </a:lnTo>
                  <a:close/>
                  <a:moveTo>
                    <a:pt x="3264815" y="5237151"/>
                  </a:moveTo>
                  <a:lnTo>
                    <a:pt x="3282277" y="5247144"/>
                  </a:lnTo>
                  <a:lnTo>
                    <a:pt x="3295930" y="5244334"/>
                  </a:lnTo>
                  <a:lnTo>
                    <a:pt x="3316250" y="5251204"/>
                  </a:lnTo>
                  <a:lnTo>
                    <a:pt x="3295930" y="5249955"/>
                  </a:lnTo>
                  <a:lnTo>
                    <a:pt x="3283865" y="5256201"/>
                  </a:lnTo>
                  <a:lnTo>
                    <a:pt x="3252750" y="5239337"/>
                  </a:lnTo>
                  <a:close/>
                  <a:moveTo>
                    <a:pt x="2572585" y="5232389"/>
                  </a:moveTo>
                  <a:cubicBezTo>
                    <a:pt x="2573224" y="5246022"/>
                    <a:pt x="2573864" y="5259654"/>
                    <a:pt x="2574503" y="5273287"/>
                  </a:cubicBezTo>
                  <a:lnTo>
                    <a:pt x="2571306" y="5288188"/>
                  </a:lnTo>
                  <a:lnTo>
                    <a:pt x="2584413" y="5315453"/>
                  </a:lnTo>
                  <a:lnTo>
                    <a:pt x="2581536" y="5359522"/>
                  </a:lnTo>
                  <a:lnTo>
                    <a:pt x="2570028" y="5388373"/>
                  </a:lnTo>
                  <a:lnTo>
                    <a:pt x="2566831" y="5402957"/>
                  </a:lnTo>
                  <a:lnTo>
                    <a:pt x="2557561" y="5426101"/>
                  </a:lnTo>
                  <a:lnTo>
                    <a:pt x="2549249" y="5445123"/>
                  </a:lnTo>
                  <a:lnTo>
                    <a:pt x="2547971" y="5451464"/>
                  </a:lnTo>
                  <a:lnTo>
                    <a:pt x="2539659" y="5446391"/>
                  </a:lnTo>
                  <a:lnTo>
                    <a:pt x="2531987" y="5444489"/>
                  </a:lnTo>
                  <a:lnTo>
                    <a:pt x="2531028" y="5439099"/>
                  </a:lnTo>
                  <a:lnTo>
                    <a:pt x="2521438" y="5434978"/>
                  </a:lnTo>
                  <a:lnTo>
                    <a:pt x="2510569" y="5426735"/>
                  </a:lnTo>
                  <a:lnTo>
                    <a:pt x="2518241" y="5408663"/>
                  </a:lnTo>
                  <a:lnTo>
                    <a:pt x="2511209" y="5405493"/>
                  </a:lnTo>
                  <a:lnTo>
                    <a:pt x="2499701" y="5400103"/>
                  </a:lnTo>
                  <a:lnTo>
                    <a:pt x="2503856" y="5393762"/>
                  </a:lnTo>
                  <a:lnTo>
                    <a:pt x="2504815" y="5384568"/>
                  </a:lnTo>
                  <a:lnTo>
                    <a:pt x="2501619" y="5381398"/>
                  </a:lnTo>
                  <a:lnTo>
                    <a:pt x="2501619" y="5366814"/>
                  </a:lnTo>
                  <a:lnTo>
                    <a:pt x="2497143" y="5356035"/>
                  </a:lnTo>
                  <a:lnTo>
                    <a:pt x="2490750" y="5342719"/>
                  </a:lnTo>
                  <a:cubicBezTo>
                    <a:pt x="2491070" y="5338492"/>
                    <a:pt x="2491389" y="5334264"/>
                    <a:pt x="2491709" y="5330037"/>
                  </a:cubicBezTo>
                  <a:lnTo>
                    <a:pt x="2501299" y="5327818"/>
                  </a:lnTo>
                  <a:cubicBezTo>
                    <a:pt x="2500873" y="5320420"/>
                    <a:pt x="2500446" y="5313023"/>
                    <a:pt x="2500020" y="5305625"/>
                  </a:cubicBezTo>
                  <a:lnTo>
                    <a:pt x="2520159" y="5294846"/>
                  </a:lnTo>
                  <a:lnTo>
                    <a:pt x="2524315" y="5283432"/>
                  </a:lnTo>
                  <a:lnTo>
                    <a:pt x="2538061" y="5272653"/>
                  </a:lnTo>
                  <a:lnTo>
                    <a:pt x="2550848" y="5278994"/>
                  </a:lnTo>
                  <a:lnTo>
                    <a:pt x="2558520" y="5271702"/>
                  </a:lnTo>
                  <a:lnTo>
                    <a:pt x="2554684" y="5255850"/>
                  </a:lnTo>
                  <a:lnTo>
                    <a:pt x="2562356" y="5235559"/>
                  </a:lnTo>
                  <a:close/>
                  <a:moveTo>
                    <a:pt x="3216274" y="5219689"/>
                  </a:moveTo>
                  <a:lnTo>
                    <a:pt x="3221000" y="5221547"/>
                  </a:lnTo>
                  <a:lnTo>
                    <a:pt x="3210958" y="5232389"/>
                  </a:lnTo>
                  <a:lnTo>
                    <a:pt x="3210367" y="5228052"/>
                  </a:lnTo>
                  <a:lnTo>
                    <a:pt x="3208300" y="5222477"/>
                  </a:lnTo>
                  <a:close/>
                  <a:moveTo>
                    <a:pt x="3236875" y="5199051"/>
                  </a:moveTo>
                  <a:lnTo>
                    <a:pt x="3266104" y="5206144"/>
                  </a:lnTo>
                  <a:lnTo>
                    <a:pt x="3297200" y="5210197"/>
                  </a:lnTo>
                  <a:lnTo>
                    <a:pt x="3297200" y="5214926"/>
                  </a:lnTo>
                  <a:lnTo>
                    <a:pt x="3266726" y="5213912"/>
                  </a:lnTo>
                  <a:lnTo>
                    <a:pt x="3239673" y="5206819"/>
                  </a:lnTo>
                  <a:close/>
                  <a:moveTo>
                    <a:pt x="3261468" y="5180001"/>
                  </a:moveTo>
                  <a:lnTo>
                    <a:pt x="3278151" y="5188077"/>
                  </a:lnTo>
                  <a:lnTo>
                    <a:pt x="3274688" y="5194289"/>
                  </a:lnTo>
                  <a:lnTo>
                    <a:pt x="3257376" y="5193046"/>
                  </a:lnTo>
                  <a:lnTo>
                    <a:pt x="3245415" y="5189630"/>
                  </a:lnTo>
                  <a:lnTo>
                    <a:pt x="3241953" y="5184970"/>
                  </a:lnTo>
                  <a:lnTo>
                    <a:pt x="3241638" y="5180311"/>
                  </a:lnTo>
                  <a:close/>
                  <a:moveTo>
                    <a:pt x="3220023" y="5175239"/>
                  </a:moveTo>
                  <a:lnTo>
                    <a:pt x="3235288" y="5184764"/>
                  </a:lnTo>
                  <a:lnTo>
                    <a:pt x="3225824" y="5183535"/>
                  </a:lnTo>
                  <a:lnTo>
                    <a:pt x="3211475" y="5175546"/>
                  </a:lnTo>
                  <a:close/>
                  <a:moveTo>
                    <a:pt x="2421121" y="5104145"/>
                  </a:moveTo>
                  <a:lnTo>
                    <a:pt x="2412624" y="5112639"/>
                  </a:lnTo>
                  <a:cubicBezTo>
                    <a:pt x="2412640" y="5112672"/>
                    <a:pt x="2412656" y="5112704"/>
                    <a:pt x="2412672" y="5112737"/>
                  </a:cubicBezTo>
                  <a:lnTo>
                    <a:pt x="2421138" y="5104253"/>
                  </a:lnTo>
                  <a:cubicBezTo>
                    <a:pt x="2421132" y="5104217"/>
                    <a:pt x="2421127" y="5104181"/>
                    <a:pt x="2421121" y="5104145"/>
                  </a:cubicBezTo>
                  <a:close/>
                  <a:moveTo>
                    <a:pt x="3071775" y="5056176"/>
                  </a:moveTo>
                  <a:lnTo>
                    <a:pt x="3095705" y="5079407"/>
                  </a:lnTo>
                  <a:lnTo>
                    <a:pt x="3109875" y="5094276"/>
                  </a:lnTo>
                  <a:lnTo>
                    <a:pt x="3092242" y="5084364"/>
                  </a:lnTo>
                  <a:lnTo>
                    <a:pt x="3080277" y="5069805"/>
                  </a:lnTo>
                  <a:close/>
                  <a:moveTo>
                    <a:pt x="3087650" y="5051414"/>
                  </a:moveTo>
                  <a:lnTo>
                    <a:pt x="3115887" y="5070981"/>
                  </a:lnTo>
                  <a:lnTo>
                    <a:pt x="3117813" y="5079989"/>
                  </a:lnTo>
                  <a:close/>
                  <a:moveTo>
                    <a:pt x="3100350" y="5049826"/>
                  </a:moveTo>
                  <a:lnTo>
                    <a:pt x="3114638" y="5056224"/>
                  </a:lnTo>
                  <a:lnTo>
                    <a:pt x="3110215" y="5060939"/>
                  </a:lnTo>
                  <a:close/>
                  <a:moveTo>
                    <a:pt x="3085812" y="5013314"/>
                  </a:moveTo>
                  <a:lnTo>
                    <a:pt x="3107082" y="5026331"/>
                  </a:lnTo>
                  <a:lnTo>
                    <a:pt x="3109016" y="5031411"/>
                  </a:lnTo>
                  <a:lnTo>
                    <a:pt x="3102570" y="5029824"/>
                  </a:lnTo>
                  <a:lnTo>
                    <a:pt x="3115461" y="5041254"/>
                  </a:lnTo>
                  <a:lnTo>
                    <a:pt x="3124163" y="5047921"/>
                  </a:lnTo>
                  <a:lnTo>
                    <a:pt x="3122874" y="5051414"/>
                  </a:lnTo>
                  <a:lnTo>
                    <a:pt x="3104182" y="5037126"/>
                  </a:lnTo>
                  <a:lnTo>
                    <a:pt x="3105471" y="5045381"/>
                  </a:lnTo>
                  <a:lnTo>
                    <a:pt x="3093224" y="5033316"/>
                  </a:lnTo>
                  <a:lnTo>
                    <a:pt x="3084523" y="5021886"/>
                  </a:lnTo>
                  <a:lnTo>
                    <a:pt x="3081300" y="5013949"/>
                  </a:lnTo>
                  <a:close/>
                  <a:moveTo>
                    <a:pt x="3043982" y="5011726"/>
                  </a:moveTo>
                  <a:lnTo>
                    <a:pt x="3058460" y="5028318"/>
                  </a:lnTo>
                  <a:cubicBezTo>
                    <a:pt x="3058665" y="5032005"/>
                    <a:pt x="3058871" y="5035692"/>
                    <a:pt x="3059076" y="5039379"/>
                  </a:cubicBezTo>
                  <a:lnTo>
                    <a:pt x="3055071" y="5040301"/>
                  </a:lnTo>
                  <a:lnTo>
                    <a:pt x="3052299" y="5032927"/>
                  </a:lnTo>
                  <a:lnTo>
                    <a:pt x="3046139" y="5030161"/>
                  </a:lnTo>
                  <a:lnTo>
                    <a:pt x="3039978" y="5022173"/>
                  </a:lnTo>
                  <a:lnTo>
                    <a:pt x="3038438" y="5013877"/>
                  </a:lnTo>
                  <a:close/>
                  <a:moveTo>
                    <a:pt x="3081196" y="4995851"/>
                  </a:moveTo>
                  <a:lnTo>
                    <a:pt x="3089628" y="5007599"/>
                  </a:lnTo>
                  <a:lnTo>
                    <a:pt x="3094000" y="5013314"/>
                  </a:lnTo>
                  <a:lnTo>
                    <a:pt x="3077761" y="5004106"/>
                  </a:lnTo>
                  <a:lnTo>
                    <a:pt x="3074950" y="4998708"/>
                  </a:lnTo>
                  <a:close/>
                  <a:moveTo>
                    <a:pt x="6495127" y="4986728"/>
                  </a:moveTo>
                  <a:lnTo>
                    <a:pt x="6506559" y="4995299"/>
                  </a:lnTo>
                  <a:lnTo>
                    <a:pt x="6517991" y="4992442"/>
                  </a:lnTo>
                  <a:lnTo>
                    <a:pt x="6525612" y="4997204"/>
                  </a:lnTo>
                  <a:lnTo>
                    <a:pt x="6540537" y="4999426"/>
                  </a:lnTo>
                  <a:lnTo>
                    <a:pt x="6557050" y="5002918"/>
                  </a:lnTo>
                  <a:lnTo>
                    <a:pt x="6561450" y="5001033"/>
                  </a:lnTo>
                  <a:lnTo>
                    <a:pt x="6527292" y="5071939"/>
                  </a:lnTo>
                  <a:lnTo>
                    <a:pt x="6524977" y="5069582"/>
                  </a:lnTo>
                  <a:lnTo>
                    <a:pt x="6514815" y="5041964"/>
                  </a:lnTo>
                  <a:lnTo>
                    <a:pt x="6504336" y="5039424"/>
                  </a:lnTo>
                  <a:lnTo>
                    <a:pt x="6495762" y="5044821"/>
                  </a:lnTo>
                  <a:lnTo>
                    <a:pt x="6487506" y="5041329"/>
                  </a:lnTo>
                  <a:cubicBezTo>
                    <a:pt x="6487188" y="5037731"/>
                    <a:pt x="6486871" y="5034134"/>
                    <a:pt x="6486553" y="5030536"/>
                  </a:cubicBezTo>
                  <a:lnTo>
                    <a:pt x="6470993" y="5017520"/>
                  </a:lnTo>
                  <a:lnTo>
                    <a:pt x="6473534" y="4998791"/>
                  </a:lnTo>
                  <a:lnTo>
                    <a:pt x="6484648" y="4994981"/>
                  </a:lnTo>
                  <a:close/>
                  <a:moveTo>
                    <a:pt x="3034945" y="4948226"/>
                  </a:moveTo>
                  <a:lnTo>
                    <a:pt x="3042883" y="4949174"/>
                  </a:lnTo>
                  <a:lnTo>
                    <a:pt x="3044153" y="4962446"/>
                  </a:lnTo>
                  <a:lnTo>
                    <a:pt x="3048915" y="4968133"/>
                  </a:lnTo>
                  <a:lnTo>
                    <a:pt x="3055265" y="4979509"/>
                  </a:lnTo>
                  <a:lnTo>
                    <a:pt x="3060663" y="5014901"/>
                  </a:lnTo>
                  <a:lnTo>
                    <a:pt x="3054313" y="5014269"/>
                  </a:lnTo>
                  <a:lnTo>
                    <a:pt x="3049868" y="5008581"/>
                  </a:lnTo>
                  <a:lnTo>
                    <a:pt x="3040342" y="4999101"/>
                  </a:lnTo>
                  <a:lnTo>
                    <a:pt x="3036850" y="4987725"/>
                  </a:lnTo>
                  <a:lnTo>
                    <a:pt x="3039072" y="4981405"/>
                  </a:lnTo>
                  <a:lnTo>
                    <a:pt x="3044788" y="4985829"/>
                  </a:lnTo>
                  <a:lnTo>
                    <a:pt x="3046058" y="4981405"/>
                  </a:lnTo>
                  <a:lnTo>
                    <a:pt x="3046058" y="4972241"/>
                  </a:lnTo>
                  <a:lnTo>
                    <a:pt x="3033675" y="4958022"/>
                  </a:lnTo>
                  <a:close/>
                  <a:moveTo>
                    <a:pt x="3060662" y="4941876"/>
                  </a:moveTo>
                  <a:lnTo>
                    <a:pt x="3066377" y="4941876"/>
                  </a:lnTo>
                  <a:lnTo>
                    <a:pt x="3081300" y="4964101"/>
                  </a:lnTo>
                  <a:lnTo>
                    <a:pt x="3086062" y="4968228"/>
                  </a:lnTo>
                  <a:lnTo>
                    <a:pt x="3081935" y="4974578"/>
                  </a:lnTo>
                  <a:lnTo>
                    <a:pt x="3089872" y="4983786"/>
                  </a:lnTo>
                  <a:lnTo>
                    <a:pt x="3097175" y="4999026"/>
                  </a:lnTo>
                  <a:lnTo>
                    <a:pt x="3094317" y="4994263"/>
                  </a:lnTo>
                  <a:lnTo>
                    <a:pt x="3087967" y="4991406"/>
                  </a:lnTo>
                  <a:lnTo>
                    <a:pt x="3075902" y="4984738"/>
                  </a:lnTo>
                  <a:lnTo>
                    <a:pt x="3072092" y="4972673"/>
                  </a:lnTo>
                  <a:lnTo>
                    <a:pt x="3068917" y="4972038"/>
                  </a:lnTo>
                  <a:lnTo>
                    <a:pt x="3054312" y="4962196"/>
                  </a:lnTo>
                  <a:lnTo>
                    <a:pt x="3052725" y="4951083"/>
                  </a:lnTo>
                  <a:lnTo>
                    <a:pt x="3060662" y="4950448"/>
                  </a:lnTo>
                  <a:close/>
                  <a:moveTo>
                    <a:pt x="6600872" y="4906095"/>
                  </a:moveTo>
                  <a:lnTo>
                    <a:pt x="6598649" y="4911492"/>
                  </a:lnTo>
                  <a:lnTo>
                    <a:pt x="6602058" y="4916735"/>
                  </a:lnTo>
                  <a:lnTo>
                    <a:pt x="6570401" y="4982451"/>
                  </a:lnTo>
                  <a:lnTo>
                    <a:pt x="6569434" y="4982283"/>
                  </a:lnTo>
                  <a:lnTo>
                    <a:pt x="6564036" y="4977839"/>
                  </a:lnTo>
                  <a:lnTo>
                    <a:pt x="6564354" y="4967363"/>
                  </a:lnTo>
                  <a:lnTo>
                    <a:pt x="6569752" y="4961332"/>
                  </a:lnTo>
                  <a:lnTo>
                    <a:pt x="6573563" y="4943237"/>
                  </a:lnTo>
                  <a:lnTo>
                    <a:pt x="6567212" y="4935936"/>
                  </a:lnTo>
                  <a:lnTo>
                    <a:pt x="6568799" y="4924190"/>
                  </a:lnTo>
                  <a:lnTo>
                    <a:pt x="6582772" y="4909905"/>
                  </a:lnTo>
                  <a:close/>
                  <a:moveTo>
                    <a:pt x="4951102" y="4806942"/>
                  </a:moveTo>
                  <a:lnTo>
                    <a:pt x="4954554" y="4813479"/>
                  </a:lnTo>
                  <a:lnTo>
                    <a:pt x="4953518" y="4818055"/>
                  </a:lnTo>
                  <a:lnTo>
                    <a:pt x="4946616" y="4810210"/>
                  </a:lnTo>
                  <a:close/>
                  <a:moveTo>
                    <a:pt x="5054566" y="4779954"/>
                  </a:moveTo>
                  <a:lnTo>
                    <a:pt x="5046311" y="4792539"/>
                  </a:lnTo>
                  <a:lnTo>
                    <a:pt x="5039961" y="4814879"/>
                  </a:lnTo>
                  <a:lnTo>
                    <a:pt x="5029166" y="4805125"/>
                  </a:lnTo>
                  <a:lnTo>
                    <a:pt x="5032341" y="4797888"/>
                  </a:lnTo>
                  <a:lnTo>
                    <a:pt x="5048533" y="4785303"/>
                  </a:lnTo>
                  <a:close/>
                  <a:moveTo>
                    <a:pt x="4546749" y="4760722"/>
                  </a:moveTo>
                  <a:lnTo>
                    <a:pt x="4546260" y="4761212"/>
                  </a:lnTo>
                  <a:lnTo>
                    <a:pt x="4546884" y="4760899"/>
                  </a:lnTo>
                  <a:close/>
                  <a:moveTo>
                    <a:pt x="5140291" y="4749792"/>
                  </a:moveTo>
                  <a:lnTo>
                    <a:pt x="5127591" y="4759317"/>
                  </a:lnTo>
                  <a:lnTo>
                    <a:pt x="5130477" y="4751021"/>
                  </a:lnTo>
                  <a:close/>
                  <a:moveTo>
                    <a:pt x="6342270" y="4710093"/>
                  </a:moveTo>
                  <a:lnTo>
                    <a:pt x="6339836" y="4714047"/>
                  </a:lnTo>
                  <a:lnTo>
                    <a:pt x="6301729" y="4718809"/>
                  </a:lnTo>
                  <a:cubicBezTo>
                    <a:pt x="6301306" y="4724946"/>
                    <a:pt x="6300882" y="4731083"/>
                    <a:pt x="6300459" y="4737220"/>
                  </a:cubicBezTo>
                  <a:cubicBezTo>
                    <a:pt x="6300469" y="4737225"/>
                    <a:pt x="6300478" y="4737230"/>
                    <a:pt x="6300488" y="4737235"/>
                  </a:cubicBezTo>
                  <a:cubicBezTo>
                    <a:pt x="6300905" y="4731196"/>
                    <a:pt x="6301321" y="4725157"/>
                    <a:pt x="6301738" y="4719118"/>
                  </a:cubicBezTo>
                  <a:lnTo>
                    <a:pt x="6339844" y="4714356"/>
                  </a:lnTo>
                  <a:lnTo>
                    <a:pt x="6342384" y="4710229"/>
                  </a:lnTo>
                  <a:close/>
                  <a:moveTo>
                    <a:pt x="1472534" y="4375142"/>
                  </a:moveTo>
                  <a:lnTo>
                    <a:pt x="1482060" y="4376139"/>
                  </a:lnTo>
                  <a:lnTo>
                    <a:pt x="1487457" y="4385110"/>
                  </a:lnTo>
                  <a:lnTo>
                    <a:pt x="1484282" y="4388433"/>
                  </a:lnTo>
                  <a:lnTo>
                    <a:pt x="1476662" y="4385110"/>
                  </a:lnTo>
                  <a:lnTo>
                    <a:pt x="1467137" y="4389430"/>
                  </a:lnTo>
                  <a:lnTo>
                    <a:pt x="1465232" y="4381787"/>
                  </a:lnTo>
                  <a:close/>
                  <a:moveTo>
                    <a:pt x="1435070" y="4357679"/>
                  </a:moveTo>
                  <a:lnTo>
                    <a:pt x="1446184" y="4359584"/>
                  </a:lnTo>
                  <a:lnTo>
                    <a:pt x="1443096" y="4363711"/>
                  </a:lnTo>
                  <a:lnTo>
                    <a:pt x="1435996" y="4364029"/>
                  </a:lnTo>
                  <a:close/>
                  <a:moveTo>
                    <a:pt x="1538093" y="4154476"/>
                  </a:moveTo>
                  <a:lnTo>
                    <a:pt x="1543523" y="4158725"/>
                  </a:lnTo>
                  <a:lnTo>
                    <a:pt x="1561405" y="4162647"/>
                  </a:lnTo>
                  <a:lnTo>
                    <a:pt x="1566834" y="4170491"/>
                  </a:lnTo>
                  <a:lnTo>
                    <a:pt x="1564918" y="4178008"/>
                  </a:lnTo>
                  <a:lnTo>
                    <a:pt x="1557251" y="4185526"/>
                  </a:lnTo>
                  <a:lnTo>
                    <a:pt x="1549910" y="4187814"/>
                  </a:lnTo>
                  <a:lnTo>
                    <a:pt x="1525320" y="4175067"/>
                  </a:lnTo>
                  <a:lnTo>
                    <a:pt x="1511272" y="4175067"/>
                  </a:lnTo>
                  <a:lnTo>
                    <a:pt x="1515740" y="4171798"/>
                  </a:lnTo>
                  <a:close/>
                  <a:moveTo>
                    <a:pt x="2133803" y="3771889"/>
                  </a:moveTo>
                  <a:lnTo>
                    <a:pt x="2135150" y="3783636"/>
                  </a:lnTo>
                  <a:lnTo>
                    <a:pt x="2131782" y="3794114"/>
                  </a:lnTo>
                  <a:lnTo>
                    <a:pt x="2129762" y="3813164"/>
                  </a:lnTo>
                  <a:lnTo>
                    <a:pt x="2112925" y="3813164"/>
                  </a:lnTo>
                  <a:lnTo>
                    <a:pt x="2114609" y="3788081"/>
                  </a:lnTo>
                  <a:lnTo>
                    <a:pt x="2124711" y="3775381"/>
                  </a:lnTo>
                  <a:close/>
                  <a:moveTo>
                    <a:pt x="2166583" y="3746489"/>
                  </a:moveTo>
                  <a:lnTo>
                    <a:pt x="2171663" y="3748735"/>
                  </a:lnTo>
                  <a:lnTo>
                    <a:pt x="2153883" y="3759324"/>
                  </a:lnTo>
                  <a:lnTo>
                    <a:pt x="2146263" y="3767988"/>
                  </a:lnTo>
                  <a:lnTo>
                    <a:pt x="2140230" y="3776652"/>
                  </a:lnTo>
                  <a:lnTo>
                    <a:pt x="2136738" y="3766705"/>
                  </a:lnTo>
                  <a:lnTo>
                    <a:pt x="2146263" y="3757078"/>
                  </a:lnTo>
                  <a:close/>
                  <a:moveTo>
                    <a:pt x="1246315" y="3744901"/>
                  </a:moveTo>
                  <a:lnTo>
                    <a:pt x="1253753" y="3753473"/>
                  </a:lnTo>
                  <a:lnTo>
                    <a:pt x="1263448" y="3760458"/>
                  </a:lnTo>
                  <a:lnTo>
                    <a:pt x="1273144" y="3759506"/>
                  </a:lnTo>
                  <a:lnTo>
                    <a:pt x="1263448" y="3772206"/>
                  </a:lnTo>
                  <a:lnTo>
                    <a:pt x="1258277" y="3783953"/>
                  </a:lnTo>
                  <a:lnTo>
                    <a:pt x="1250844" y="3789351"/>
                  </a:lnTo>
                  <a:lnTo>
                    <a:pt x="1222724" y="3780143"/>
                  </a:lnTo>
                  <a:lnTo>
                    <a:pt x="1219167" y="3767443"/>
                  </a:lnTo>
                  <a:lnTo>
                    <a:pt x="1225632" y="3765221"/>
                  </a:lnTo>
                  <a:lnTo>
                    <a:pt x="1222400" y="3762046"/>
                  </a:lnTo>
                  <a:lnTo>
                    <a:pt x="1220461" y="3748393"/>
                  </a:lnTo>
                  <a:close/>
                  <a:moveTo>
                    <a:pt x="2215160" y="3730614"/>
                  </a:moveTo>
                  <a:lnTo>
                    <a:pt x="2216113" y="3734660"/>
                  </a:lnTo>
                  <a:lnTo>
                    <a:pt x="2207540" y="3735594"/>
                  </a:lnTo>
                  <a:lnTo>
                    <a:pt x="2194840" y="3739952"/>
                  </a:lnTo>
                  <a:lnTo>
                    <a:pt x="2188490" y="3744933"/>
                  </a:lnTo>
                  <a:lnTo>
                    <a:pt x="2178330" y="3746489"/>
                  </a:lnTo>
                  <a:lnTo>
                    <a:pt x="2171663" y="3739330"/>
                  </a:lnTo>
                  <a:lnTo>
                    <a:pt x="2200238" y="3732482"/>
                  </a:lnTo>
                  <a:close/>
                  <a:moveTo>
                    <a:pt x="2265326" y="3727439"/>
                  </a:moveTo>
                  <a:lnTo>
                    <a:pt x="2248622" y="3736964"/>
                  </a:lnTo>
                  <a:lnTo>
                    <a:pt x="2235070" y="3735232"/>
                  </a:lnTo>
                  <a:lnTo>
                    <a:pt x="2222463" y="3736387"/>
                  </a:lnTo>
                  <a:lnTo>
                    <a:pt x="2227821" y="3730614"/>
                  </a:lnTo>
                  <a:lnTo>
                    <a:pt x="2243579" y="3730325"/>
                  </a:lnTo>
                  <a:lnTo>
                    <a:pt x="2256816" y="3729171"/>
                  </a:lnTo>
                  <a:close/>
                  <a:moveTo>
                    <a:pt x="2293901" y="3721089"/>
                  </a:moveTo>
                  <a:lnTo>
                    <a:pt x="2284247" y="3726436"/>
                  </a:lnTo>
                  <a:lnTo>
                    <a:pt x="2270088" y="3733789"/>
                  </a:lnTo>
                  <a:lnTo>
                    <a:pt x="2275558" y="3723763"/>
                  </a:lnTo>
                  <a:close/>
                  <a:moveTo>
                    <a:pt x="2314928" y="3706801"/>
                  </a:moveTo>
                  <a:lnTo>
                    <a:pt x="2327813" y="3706801"/>
                  </a:lnTo>
                  <a:lnTo>
                    <a:pt x="2332000" y="3711192"/>
                  </a:lnTo>
                  <a:lnTo>
                    <a:pt x="2322337" y="3713556"/>
                  </a:lnTo>
                  <a:lnTo>
                    <a:pt x="2315251" y="3722676"/>
                  </a:lnTo>
                  <a:lnTo>
                    <a:pt x="2309775" y="3715921"/>
                  </a:lnTo>
                  <a:close/>
                  <a:moveTo>
                    <a:pt x="2362163" y="3689339"/>
                  </a:moveTo>
                  <a:lnTo>
                    <a:pt x="2358194" y="3694310"/>
                  </a:lnTo>
                  <a:lnTo>
                    <a:pt x="2338350" y="3700452"/>
                  </a:lnTo>
                  <a:lnTo>
                    <a:pt x="2351579" y="3693433"/>
                  </a:lnTo>
                  <a:close/>
                  <a:moveTo>
                    <a:pt x="2392325" y="3682989"/>
                  </a:moveTo>
                  <a:lnTo>
                    <a:pt x="2388983" y="3687752"/>
                  </a:lnTo>
                  <a:lnTo>
                    <a:pt x="2373275" y="3685187"/>
                  </a:lnTo>
                  <a:close/>
                  <a:moveTo>
                    <a:pt x="2415017" y="3681401"/>
                  </a:moveTo>
                  <a:lnTo>
                    <a:pt x="2422488" y="3682866"/>
                  </a:lnTo>
                  <a:lnTo>
                    <a:pt x="2406613" y="3684576"/>
                  </a:lnTo>
                  <a:close/>
                  <a:moveTo>
                    <a:pt x="2985194" y="3619489"/>
                  </a:moveTo>
                  <a:lnTo>
                    <a:pt x="3001933" y="3643179"/>
                  </a:lnTo>
                  <a:lnTo>
                    <a:pt x="3012555" y="3653563"/>
                  </a:lnTo>
                  <a:lnTo>
                    <a:pt x="3031868" y="3655835"/>
                  </a:lnTo>
                  <a:lnTo>
                    <a:pt x="3043778" y="3654212"/>
                  </a:lnTo>
                  <a:lnTo>
                    <a:pt x="3041525" y="3658756"/>
                  </a:lnTo>
                  <a:lnTo>
                    <a:pt x="3047963" y="3678227"/>
                  </a:lnTo>
                  <a:lnTo>
                    <a:pt x="3036375" y="3670438"/>
                  </a:lnTo>
                  <a:lnTo>
                    <a:pt x="3022212" y="3667518"/>
                  </a:lnTo>
                  <a:lnTo>
                    <a:pt x="3011589" y="3675306"/>
                  </a:lnTo>
                  <a:lnTo>
                    <a:pt x="3000645" y="3667518"/>
                  </a:lnTo>
                  <a:lnTo>
                    <a:pt x="3000001" y="3667193"/>
                  </a:lnTo>
                  <a:lnTo>
                    <a:pt x="2997426" y="3665895"/>
                  </a:lnTo>
                  <a:lnTo>
                    <a:pt x="2995495" y="3663624"/>
                  </a:lnTo>
                  <a:lnTo>
                    <a:pt x="2994529" y="3662650"/>
                  </a:lnTo>
                  <a:cubicBezTo>
                    <a:pt x="2994422" y="3662109"/>
                    <a:pt x="2994314" y="3661568"/>
                    <a:pt x="2994207" y="3661027"/>
                  </a:cubicBezTo>
                  <a:lnTo>
                    <a:pt x="2995173" y="3651292"/>
                  </a:lnTo>
                  <a:cubicBezTo>
                    <a:pt x="2995280" y="3648912"/>
                    <a:pt x="2995388" y="3646532"/>
                    <a:pt x="2995495" y="3644152"/>
                  </a:cubicBezTo>
                  <a:lnTo>
                    <a:pt x="2987770" y="3639934"/>
                  </a:lnTo>
                  <a:lnTo>
                    <a:pt x="2978113" y="3632145"/>
                  </a:lnTo>
                  <a:close/>
                  <a:moveTo>
                    <a:pt x="720699" y="3606789"/>
                  </a:moveTo>
                  <a:lnTo>
                    <a:pt x="731812" y="3609057"/>
                  </a:lnTo>
                  <a:lnTo>
                    <a:pt x="730831" y="3622664"/>
                  </a:lnTo>
                  <a:lnTo>
                    <a:pt x="721027" y="3617480"/>
                  </a:lnTo>
                  <a:cubicBezTo>
                    <a:pt x="720918" y="3613916"/>
                    <a:pt x="720808" y="3610353"/>
                    <a:pt x="720699" y="3606789"/>
                  </a:cubicBezTo>
                  <a:close/>
                  <a:moveTo>
                    <a:pt x="1246157" y="3590917"/>
                  </a:moveTo>
                  <a:lnTo>
                    <a:pt x="1252507" y="3593139"/>
                  </a:lnTo>
                  <a:lnTo>
                    <a:pt x="1244887" y="3604569"/>
                  </a:lnTo>
                  <a:lnTo>
                    <a:pt x="1247109" y="3615999"/>
                  </a:lnTo>
                  <a:lnTo>
                    <a:pt x="1242030" y="3631874"/>
                  </a:lnTo>
                  <a:lnTo>
                    <a:pt x="1231552" y="3641399"/>
                  </a:lnTo>
                  <a:lnTo>
                    <a:pt x="1216630" y="3640764"/>
                  </a:lnTo>
                  <a:lnTo>
                    <a:pt x="1208057" y="3644892"/>
                  </a:lnTo>
                  <a:lnTo>
                    <a:pt x="1208057" y="3636637"/>
                  </a:lnTo>
                  <a:lnTo>
                    <a:pt x="1218852" y="3627112"/>
                  </a:lnTo>
                  <a:lnTo>
                    <a:pt x="1229012" y="3599489"/>
                  </a:lnTo>
                  <a:close/>
                  <a:moveTo>
                    <a:pt x="2722963" y="3559164"/>
                  </a:moveTo>
                  <a:lnTo>
                    <a:pt x="2736813" y="3571070"/>
                  </a:lnTo>
                  <a:lnTo>
                    <a:pt x="2734558" y="3579759"/>
                  </a:lnTo>
                  <a:lnTo>
                    <a:pt x="2724251" y="3582977"/>
                  </a:lnTo>
                  <a:lnTo>
                    <a:pt x="2714588" y="3577506"/>
                  </a:lnTo>
                  <a:cubicBezTo>
                    <a:pt x="2714803" y="3571928"/>
                    <a:pt x="2715017" y="3566351"/>
                    <a:pt x="2715232" y="3560773"/>
                  </a:cubicBezTo>
                  <a:close/>
                  <a:moveTo>
                    <a:pt x="2492338" y="3549639"/>
                  </a:moveTo>
                  <a:lnTo>
                    <a:pt x="2485435" y="3560752"/>
                  </a:lnTo>
                  <a:lnTo>
                    <a:pt x="2484400" y="3551741"/>
                  </a:lnTo>
                  <a:close/>
                  <a:moveTo>
                    <a:pt x="2463763" y="3543289"/>
                  </a:moveTo>
                  <a:lnTo>
                    <a:pt x="2473288" y="3549484"/>
                  </a:lnTo>
                  <a:lnTo>
                    <a:pt x="2469760" y="3555989"/>
                  </a:lnTo>
                  <a:close/>
                  <a:moveTo>
                    <a:pt x="2922455" y="3533764"/>
                  </a:moveTo>
                  <a:lnTo>
                    <a:pt x="2937199" y="3536647"/>
                  </a:lnTo>
                  <a:lnTo>
                    <a:pt x="2937199" y="3548500"/>
                  </a:lnTo>
                  <a:lnTo>
                    <a:pt x="2943473" y="3553946"/>
                  </a:lnTo>
                  <a:lnTo>
                    <a:pt x="2956021" y="3552665"/>
                  </a:lnTo>
                  <a:lnTo>
                    <a:pt x="2961354" y="3560033"/>
                  </a:lnTo>
                  <a:lnTo>
                    <a:pt x="2959158" y="3566440"/>
                  </a:lnTo>
                  <a:lnTo>
                    <a:pt x="2953825" y="3573808"/>
                  </a:lnTo>
                  <a:lnTo>
                    <a:pt x="2960099" y="3577011"/>
                  </a:lnTo>
                  <a:lnTo>
                    <a:pt x="2967001" y="3589825"/>
                  </a:lnTo>
                  <a:lnTo>
                    <a:pt x="2960727" y="3595271"/>
                  </a:lnTo>
                  <a:lnTo>
                    <a:pt x="2952257" y="3591106"/>
                  </a:lnTo>
                  <a:lnTo>
                    <a:pt x="2943787" y="3589825"/>
                  </a:lnTo>
                  <a:lnTo>
                    <a:pt x="2939709" y="3595591"/>
                  </a:lnTo>
                  <a:lnTo>
                    <a:pt x="2936572" y="3600397"/>
                  </a:lnTo>
                  <a:lnTo>
                    <a:pt x="2933435" y="3603920"/>
                  </a:lnTo>
                  <a:lnTo>
                    <a:pt x="2932180" y="3604882"/>
                  </a:lnTo>
                  <a:lnTo>
                    <a:pt x="2931239" y="3605202"/>
                  </a:lnTo>
                  <a:lnTo>
                    <a:pt x="2930612" y="3605202"/>
                  </a:lnTo>
                  <a:lnTo>
                    <a:pt x="2929357" y="3605202"/>
                  </a:lnTo>
                  <a:lnTo>
                    <a:pt x="2928416" y="3604561"/>
                  </a:lnTo>
                  <a:lnTo>
                    <a:pt x="2928102" y="3603920"/>
                  </a:lnTo>
                  <a:lnTo>
                    <a:pt x="2914613" y="3592388"/>
                  </a:lnTo>
                  <a:lnTo>
                    <a:pt x="2918691" y="3582777"/>
                  </a:lnTo>
                  <a:lnTo>
                    <a:pt x="2924024" y="3576370"/>
                  </a:lnTo>
                  <a:lnTo>
                    <a:pt x="2919318" y="3566760"/>
                  </a:lnTo>
                  <a:lnTo>
                    <a:pt x="2925592" y="3562595"/>
                  </a:lnTo>
                  <a:lnTo>
                    <a:pt x="2936258" y="3572206"/>
                  </a:lnTo>
                  <a:lnTo>
                    <a:pt x="2945669" y="3569002"/>
                  </a:lnTo>
                  <a:lnTo>
                    <a:pt x="2946610" y="3561314"/>
                  </a:lnTo>
                  <a:lnTo>
                    <a:pt x="2931866" y="3551703"/>
                  </a:lnTo>
                  <a:lnTo>
                    <a:pt x="2918377" y="3550102"/>
                  </a:lnTo>
                  <a:lnTo>
                    <a:pt x="2917122" y="3541452"/>
                  </a:lnTo>
                  <a:close/>
                  <a:moveTo>
                    <a:pt x="2474421" y="3527414"/>
                  </a:moveTo>
                  <a:lnTo>
                    <a:pt x="2483607" y="3527414"/>
                  </a:lnTo>
                  <a:lnTo>
                    <a:pt x="2485988" y="3538409"/>
                  </a:lnTo>
                  <a:lnTo>
                    <a:pt x="2479524" y="3544877"/>
                  </a:lnTo>
                  <a:lnTo>
                    <a:pt x="2471700" y="3536145"/>
                  </a:lnTo>
                  <a:close/>
                  <a:moveTo>
                    <a:pt x="2643150" y="3494076"/>
                  </a:moveTo>
                  <a:lnTo>
                    <a:pt x="2665375" y="3502206"/>
                  </a:lnTo>
                  <a:lnTo>
                    <a:pt x="2662200" y="3514714"/>
                  </a:lnTo>
                  <a:lnTo>
                    <a:pt x="2649500" y="3510649"/>
                  </a:lnTo>
                  <a:close/>
                  <a:moveTo>
                    <a:pt x="2724430" y="3492489"/>
                  </a:moveTo>
                  <a:lnTo>
                    <a:pt x="2735543" y="3498204"/>
                  </a:lnTo>
                  <a:lnTo>
                    <a:pt x="2744115" y="3502331"/>
                  </a:lnTo>
                  <a:lnTo>
                    <a:pt x="2748878" y="3504871"/>
                  </a:lnTo>
                  <a:lnTo>
                    <a:pt x="2751100" y="3505189"/>
                  </a:lnTo>
                  <a:lnTo>
                    <a:pt x="2753958" y="3505189"/>
                  </a:lnTo>
                  <a:lnTo>
                    <a:pt x="2761260" y="3505189"/>
                  </a:lnTo>
                  <a:lnTo>
                    <a:pt x="2768880" y="3505506"/>
                  </a:lnTo>
                  <a:lnTo>
                    <a:pt x="2771738" y="3505824"/>
                  </a:lnTo>
                  <a:lnTo>
                    <a:pt x="2773325" y="3506776"/>
                  </a:lnTo>
                  <a:lnTo>
                    <a:pt x="2774595" y="3508046"/>
                  </a:lnTo>
                  <a:lnTo>
                    <a:pt x="2775548" y="3510269"/>
                  </a:lnTo>
                  <a:lnTo>
                    <a:pt x="2776183" y="3512809"/>
                  </a:lnTo>
                  <a:lnTo>
                    <a:pt x="2776818" y="3515349"/>
                  </a:lnTo>
                  <a:lnTo>
                    <a:pt x="2777770" y="3520429"/>
                  </a:lnTo>
                  <a:lnTo>
                    <a:pt x="2778088" y="3522651"/>
                  </a:lnTo>
                  <a:lnTo>
                    <a:pt x="2784438" y="3536939"/>
                  </a:lnTo>
                  <a:lnTo>
                    <a:pt x="2762213" y="3536304"/>
                  </a:lnTo>
                  <a:lnTo>
                    <a:pt x="2744115" y="3536304"/>
                  </a:lnTo>
                  <a:lnTo>
                    <a:pt x="2737765" y="3529319"/>
                  </a:lnTo>
                  <a:lnTo>
                    <a:pt x="2713317" y="3520746"/>
                  </a:lnTo>
                  <a:lnTo>
                    <a:pt x="2713317" y="3513761"/>
                  </a:lnTo>
                  <a:lnTo>
                    <a:pt x="2728240" y="3512174"/>
                  </a:lnTo>
                  <a:lnTo>
                    <a:pt x="2713317" y="3502014"/>
                  </a:lnTo>
                  <a:cubicBezTo>
                    <a:pt x="2713211" y="3499897"/>
                    <a:pt x="2713106" y="3497781"/>
                    <a:pt x="2713000" y="3495664"/>
                  </a:cubicBezTo>
                  <a:close/>
                  <a:moveTo>
                    <a:pt x="2782388" y="3486139"/>
                  </a:moveTo>
                  <a:lnTo>
                    <a:pt x="2791163" y="3498169"/>
                  </a:lnTo>
                  <a:lnTo>
                    <a:pt x="2801888" y="3491666"/>
                  </a:lnTo>
                  <a:lnTo>
                    <a:pt x="2816188" y="3506623"/>
                  </a:lnTo>
                  <a:lnTo>
                    <a:pt x="2806113" y="3520605"/>
                  </a:lnTo>
                  <a:lnTo>
                    <a:pt x="2798963" y="3530359"/>
                  </a:lnTo>
                  <a:lnTo>
                    <a:pt x="2791488" y="3540114"/>
                  </a:lnTo>
                  <a:lnTo>
                    <a:pt x="2784663" y="3519955"/>
                  </a:lnTo>
                  <a:lnTo>
                    <a:pt x="2787913" y="3512151"/>
                  </a:lnTo>
                  <a:lnTo>
                    <a:pt x="2774913" y="3487765"/>
                  </a:lnTo>
                  <a:close/>
                  <a:moveTo>
                    <a:pt x="2829351" y="3475026"/>
                  </a:moveTo>
                  <a:lnTo>
                    <a:pt x="2856571" y="3483401"/>
                  </a:lnTo>
                  <a:lnTo>
                    <a:pt x="2860638" y="3490226"/>
                  </a:lnTo>
                  <a:lnTo>
                    <a:pt x="2848123" y="3488675"/>
                  </a:lnTo>
                  <a:lnTo>
                    <a:pt x="2837798" y="3492708"/>
                  </a:lnTo>
                  <a:lnTo>
                    <a:pt x="2828725" y="3502014"/>
                  </a:lnTo>
                  <a:lnTo>
                    <a:pt x="2817775" y="3492708"/>
                  </a:lnTo>
                  <a:lnTo>
                    <a:pt x="2834670" y="3485573"/>
                  </a:lnTo>
                  <a:close/>
                  <a:moveTo>
                    <a:pt x="2682838" y="3473439"/>
                  </a:moveTo>
                  <a:lnTo>
                    <a:pt x="2673630" y="3492489"/>
                  </a:lnTo>
                  <a:lnTo>
                    <a:pt x="2670138" y="3482964"/>
                  </a:lnTo>
                  <a:close/>
                  <a:moveTo>
                    <a:pt x="2591080" y="3467089"/>
                  </a:moveTo>
                  <a:lnTo>
                    <a:pt x="2613622" y="3486353"/>
                  </a:lnTo>
                  <a:cubicBezTo>
                    <a:pt x="2613940" y="3489509"/>
                    <a:pt x="2614257" y="3492666"/>
                    <a:pt x="2614575" y="3495822"/>
                  </a:cubicBezTo>
                  <a:lnTo>
                    <a:pt x="2607590" y="3513127"/>
                  </a:lnTo>
                  <a:lnTo>
                    <a:pt x="2592667" y="3501699"/>
                  </a:lnTo>
                  <a:cubicBezTo>
                    <a:pt x="2592879" y="3499522"/>
                    <a:pt x="2593090" y="3497346"/>
                    <a:pt x="2593302" y="3495169"/>
                  </a:cubicBezTo>
                  <a:lnTo>
                    <a:pt x="2589175" y="3480802"/>
                  </a:lnTo>
                  <a:lnTo>
                    <a:pt x="2594255" y="3479823"/>
                  </a:lnTo>
                  <a:close/>
                  <a:moveTo>
                    <a:pt x="2706015" y="3457564"/>
                  </a:moveTo>
                  <a:cubicBezTo>
                    <a:pt x="2706227" y="3462094"/>
                    <a:pt x="2706438" y="3466623"/>
                    <a:pt x="2706650" y="3471153"/>
                  </a:cubicBezTo>
                  <a:lnTo>
                    <a:pt x="2699030" y="3490747"/>
                  </a:lnTo>
                  <a:lnTo>
                    <a:pt x="2687917" y="3516346"/>
                  </a:lnTo>
                  <a:lnTo>
                    <a:pt x="2680297" y="3525827"/>
                  </a:lnTo>
                  <a:lnTo>
                    <a:pt x="2678075" y="3512237"/>
                  </a:lnTo>
                  <a:lnTo>
                    <a:pt x="2680297" y="3496436"/>
                  </a:lnTo>
                  <a:lnTo>
                    <a:pt x="2688552" y="3480634"/>
                  </a:lnTo>
                  <a:close/>
                  <a:moveTo>
                    <a:pt x="2475289" y="3449626"/>
                  </a:moveTo>
                  <a:lnTo>
                    <a:pt x="2478050" y="3458932"/>
                  </a:lnTo>
                  <a:lnTo>
                    <a:pt x="2477222" y="3468238"/>
                  </a:lnTo>
                  <a:lnTo>
                    <a:pt x="2471700" y="3476614"/>
                  </a:lnTo>
                  <a:lnTo>
                    <a:pt x="2471700" y="3466377"/>
                  </a:lnTo>
                  <a:close/>
                  <a:moveTo>
                    <a:pt x="967714" y="3435339"/>
                  </a:moveTo>
                  <a:lnTo>
                    <a:pt x="989940" y="3455054"/>
                  </a:lnTo>
                  <a:lnTo>
                    <a:pt x="985812" y="3462368"/>
                  </a:lnTo>
                  <a:lnTo>
                    <a:pt x="968032" y="3473180"/>
                  </a:lnTo>
                  <a:lnTo>
                    <a:pt x="962634" y="3489079"/>
                  </a:lnTo>
                  <a:lnTo>
                    <a:pt x="967080" y="3491305"/>
                  </a:lnTo>
                  <a:lnTo>
                    <a:pt x="958824" y="3496075"/>
                  </a:lnTo>
                  <a:cubicBezTo>
                    <a:pt x="959036" y="3502011"/>
                    <a:pt x="959247" y="3507947"/>
                    <a:pt x="959459" y="3513883"/>
                  </a:cubicBezTo>
                  <a:lnTo>
                    <a:pt x="958921" y="3514329"/>
                  </a:lnTo>
                  <a:lnTo>
                    <a:pt x="960134" y="3514827"/>
                  </a:lnTo>
                  <a:cubicBezTo>
                    <a:pt x="960095" y="3508757"/>
                    <a:pt x="960057" y="3502686"/>
                    <a:pt x="960018" y="3496616"/>
                  </a:cubicBezTo>
                  <a:lnTo>
                    <a:pt x="968262" y="3491854"/>
                  </a:lnTo>
                  <a:lnTo>
                    <a:pt x="983166" y="3482329"/>
                  </a:lnTo>
                  <a:lnTo>
                    <a:pt x="991410" y="3468359"/>
                  </a:lnTo>
                  <a:lnTo>
                    <a:pt x="995838" y="3472804"/>
                  </a:lnTo>
                  <a:lnTo>
                    <a:pt x="1009154" y="3465819"/>
                  </a:lnTo>
                  <a:lnTo>
                    <a:pt x="1019621" y="3457564"/>
                  </a:lnTo>
                  <a:lnTo>
                    <a:pt x="1064328" y="3458199"/>
                  </a:lnTo>
                  <a:lnTo>
                    <a:pt x="1077011" y="3466771"/>
                  </a:lnTo>
                  <a:lnTo>
                    <a:pt x="1089060" y="3499156"/>
                  </a:lnTo>
                  <a:lnTo>
                    <a:pt x="1101744" y="3523287"/>
                  </a:lnTo>
                  <a:lnTo>
                    <a:pt x="1111257" y="3532494"/>
                  </a:lnTo>
                  <a:lnTo>
                    <a:pt x="1110306" y="3537892"/>
                  </a:lnTo>
                  <a:lnTo>
                    <a:pt x="1099842" y="3546147"/>
                  </a:lnTo>
                  <a:lnTo>
                    <a:pt x="1088427" y="3560434"/>
                  </a:lnTo>
                  <a:lnTo>
                    <a:pt x="1092549" y="3570594"/>
                  </a:lnTo>
                  <a:lnTo>
                    <a:pt x="1097939" y="3561069"/>
                  </a:lnTo>
                  <a:lnTo>
                    <a:pt x="1113794" y="3549322"/>
                  </a:lnTo>
                  <a:lnTo>
                    <a:pt x="1125526" y="3549322"/>
                  </a:lnTo>
                  <a:lnTo>
                    <a:pt x="1138210" y="3559799"/>
                  </a:lnTo>
                  <a:lnTo>
                    <a:pt x="1135990" y="3569324"/>
                  </a:lnTo>
                  <a:lnTo>
                    <a:pt x="1141381" y="3587422"/>
                  </a:lnTo>
                  <a:lnTo>
                    <a:pt x="1135356" y="3594724"/>
                  </a:lnTo>
                  <a:lnTo>
                    <a:pt x="1125843" y="3590597"/>
                  </a:lnTo>
                  <a:lnTo>
                    <a:pt x="1123306" y="3571229"/>
                  </a:lnTo>
                  <a:lnTo>
                    <a:pt x="1117916" y="3574404"/>
                  </a:lnTo>
                  <a:lnTo>
                    <a:pt x="1120453" y="3597899"/>
                  </a:lnTo>
                  <a:lnTo>
                    <a:pt x="1129014" y="3601074"/>
                  </a:lnTo>
                  <a:lnTo>
                    <a:pt x="1126794" y="3611234"/>
                  </a:lnTo>
                  <a:lnTo>
                    <a:pt x="1120453" y="3622029"/>
                  </a:lnTo>
                  <a:lnTo>
                    <a:pt x="1102696" y="3624569"/>
                  </a:lnTo>
                  <a:lnTo>
                    <a:pt x="1099525" y="3629649"/>
                  </a:lnTo>
                  <a:lnTo>
                    <a:pt x="1099525" y="3643619"/>
                  </a:lnTo>
                  <a:lnTo>
                    <a:pt x="1098252" y="3643570"/>
                  </a:lnTo>
                  <a:lnTo>
                    <a:pt x="1091214" y="3650619"/>
                  </a:lnTo>
                  <a:lnTo>
                    <a:pt x="1084229" y="3656978"/>
                  </a:lnTo>
                  <a:lnTo>
                    <a:pt x="1075656" y="3662384"/>
                  </a:lnTo>
                  <a:lnTo>
                    <a:pt x="1075339" y="3663020"/>
                  </a:lnTo>
                  <a:lnTo>
                    <a:pt x="1075022" y="3663338"/>
                  </a:lnTo>
                  <a:lnTo>
                    <a:pt x="1074069" y="3663974"/>
                  </a:lnTo>
                  <a:lnTo>
                    <a:pt x="1073116" y="3664928"/>
                  </a:lnTo>
                  <a:lnTo>
                    <a:pt x="1071846" y="3664928"/>
                  </a:lnTo>
                  <a:lnTo>
                    <a:pt x="1069624" y="3664928"/>
                  </a:lnTo>
                  <a:lnTo>
                    <a:pt x="1067084" y="3664610"/>
                  </a:lnTo>
                  <a:lnTo>
                    <a:pt x="1062322" y="3663020"/>
                  </a:lnTo>
                  <a:lnTo>
                    <a:pt x="1058829" y="3661748"/>
                  </a:lnTo>
                  <a:lnTo>
                    <a:pt x="1056608" y="3660158"/>
                  </a:lnTo>
                  <a:lnTo>
                    <a:pt x="1053430" y="3671924"/>
                  </a:lnTo>
                  <a:lnTo>
                    <a:pt x="1058829" y="3705631"/>
                  </a:lnTo>
                  <a:lnTo>
                    <a:pt x="1075339" y="3726618"/>
                  </a:lnTo>
                  <a:lnTo>
                    <a:pt x="1065813" y="3745698"/>
                  </a:lnTo>
                  <a:lnTo>
                    <a:pt x="1071211" y="3771137"/>
                  </a:lnTo>
                  <a:lnTo>
                    <a:pt x="1085499" y="3832191"/>
                  </a:lnTo>
                  <a:lnTo>
                    <a:pt x="1076291" y="3856359"/>
                  </a:lnTo>
                  <a:lnTo>
                    <a:pt x="1058512" y="3904057"/>
                  </a:lnTo>
                  <a:lnTo>
                    <a:pt x="1054703" y="3919957"/>
                  </a:lnTo>
                  <a:lnTo>
                    <a:pt x="1045176" y="3919957"/>
                  </a:lnTo>
                  <a:lnTo>
                    <a:pt x="1047398" y="3927271"/>
                  </a:lnTo>
                  <a:lnTo>
                    <a:pt x="1061051" y="3946032"/>
                  </a:lnTo>
                  <a:lnTo>
                    <a:pt x="1047398" y="3948576"/>
                  </a:lnTo>
                  <a:lnTo>
                    <a:pt x="1026443" y="3943170"/>
                  </a:lnTo>
                  <a:lnTo>
                    <a:pt x="1005171" y="3951120"/>
                  </a:lnTo>
                  <a:lnTo>
                    <a:pt x="1001043" y="3935220"/>
                  </a:lnTo>
                  <a:lnTo>
                    <a:pt x="993433" y="3940308"/>
                  </a:lnTo>
                  <a:lnTo>
                    <a:pt x="987082" y="3954300"/>
                  </a:lnTo>
                  <a:lnTo>
                    <a:pt x="955649" y="3964157"/>
                  </a:lnTo>
                  <a:lnTo>
                    <a:pt x="934376" y="3975923"/>
                  </a:lnTo>
                  <a:lnTo>
                    <a:pt x="925169" y="3988643"/>
                  </a:lnTo>
                  <a:lnTo>
                    <a:pt x="913738" y="3985463"/>
                  </a:lnTo>
                  <a:lnTo>
                    <a:pt x="907071" y="3998182"/>
                  </a:lnTo>
                  <a:lnTo>
                    <a:pt x="893418" y="4000726"/>
                  </a:lnTo>
                  <a:lnTo>
                    <a:pt x="882940" y="4010266"/>
                  </a:lnTo>
                  <a:lnTo>
                    <a:pt x="873098" y="4001680"/>
                  </a:lnTo>
                  <a:lnTo>
                    <a:pt x="877543" y="3986735"/>
                  </a:lnTo>
                  <a:lnTo>
                    <a:pt x="869922" y="3993095"/>
                  </a:lnTo>
                  <a:lnTo>
                    <a:pt x="862620" y="3992459"/>
                  </a:lnTo>
                  <a:lnTo>
                    <a:pt x="859762" y="4004224"/>
                  </a:lnTo>
                  <a:lnTo>
                    <a:pt x="865795" y="4004860"/>
                  </a:lnTo>
                  <a:lnTo>
                    <a:pt x="864208" y="4013446"/>
                  </a:lnTo>
                  <a:lnTo>
                    <a:pt x="867382" y="4022986"/>
                  </a:lnTo>
                  <a:lnTo>
                    <a:pt x="849285" y="4022032"/>
                  </a:lnTo>
                  <a:lnTo>
                    <a:pt x="843888" y="4031571"/>
                  </a:lnTo>
                  <a:lnTo>
                    <a:pt x="832140" y="4031889"/>
                  </a:lnTo>
                  <a:lnTo>
                    <a:pt x="825155" y="4042383"/>
                  </a:lnTo>
                  <a:lnTo>
                    <a:pt x="813407" y="4045563"/>
                  </a:lnTo>
                  <a:lnTo>
                    <a:pt x="799754" y="4050015"/>
                  </a:lnTo>
                  <a:lnTo>
                    <a:pt x="769909" y="4045881"/>
                  </a:lnTo>
                  <a:lnTo>
                    <a:pt x="762607" y="4042701"/>
                  </a:lnTo>
                  <a:lnTo>
                    <a:pt x="756575" y="4048107"/>
                  </a:lnTo>
                  <a:lnTo>
                    <a:pt x="737526" y="4052877"/>
                  </a:lnTo>
                  <a:lnTo>
                    <a:pt x="737526" y="4045245"/>
                  </a:lnTo>
                  <a:lnTo>
                    <a:pt x="725779" y="4042065"/>
                  </a:lnTo>
                  <a:lnTo>
                    <a:pt x="735938" y="4033479"/>
                  </a:lnTo>
                  <a:lnTo>
                    <a:pt x="743558" y="4033479"/>
                  </a:lnTo>
                  <a:lnTo>
                    <a:pt x="764512" y="4022986"/>
                  </a:lnTo>
                  <a:lnTo>
                    <a:pt x="750860" y="4020760"/>
                  </a:lnTo>
                  <a:lnTo>
                    <a:pt x="758162" y="4013446"/>
                  </a:lnTo>
                  <a:lnTo>
                    <a:pt x="735938" y="4019806"/>
                  </a:lnTo>
                  <a:lnTo>
                    <a:pt x="724191" y="4021396"/>
                  </a:lnTo>
                  <a:lnTo>
                    <a:pt x="714667" y="4031889"/>
                  </a:lnTo>
                  <a:lnTo>
                    <a:pt x="704507" y="4040475"/>
                  </a:lnTo>
                  <a:lnTo>
                    <a:pt x="691809" y="4039203"/>
                  </a:lnTo>
                  <a:lnTo>
                    <a:pt x="707683" y="4032843"/>
                  </a:lnTo>
                  <a:lnTo>
                    <a:pt x="716889" y="4012810"/>
                  </a:lnTo>
                  <a:lnTo>
                    <a:pt x="739113" y="4005178"/>
                  </a:lnTo>
                  <a:lnTo>
                    <a:pt x="744193" y="4001044"/>
                  </a:lnTo>
                  <a:lnTo>
                    <a:pt x="733399" y="3994685"/>
                  </a:lnTo>
                  <a:lnTo>
                    <a:pt x="710540" y="4005178"/>
                  </a:lnTo>
                  <a:lnTo>
                    <a:pt x="703238" y="4010584"/>
                  </a:lnTo>
                  <a:lnTo>
                    <a:pt x="693396" y="3999136"/>
                  </a:lnTo>
                  <a:lnTo>
                    <a:pt x="673394" y="4000408"/>
                  </a:lnTo>
                  <a:lnTo>
                    <a:pt x="686093" y="3986417"/>
                  </a:lnTo>
                  <a:lnTo>
                    <a:pt x="703873" y="3973697"/>
                  </a:lnTo>
                  <a:lnTo>
                    <a:pt x="712444" y="3970517"/>
                  </a:lnTo>
                  <a:lnTo>
                    <a:pt x="728319" y="3965111"/>
                  </a:lnTo>
                  <a:lnTo>
                    <a:pt x="726097" y="3960978"/>
                  </a:lnTo>
                  <a:lnTo>
                    <a:pt x="713397" y="3960978"/>
                  </a:lnTo>
                  <a:lnTo>
                    <a:pt x="697523" y="3959388"/>
                  </a:lnTo>
                  <a:lnTo>
                    <a:pt x="671807" y="3958116"/>
                  </a:lnTo>
                  <a:lnTo>
                    <a:pt x="666727" y="3950166"/>
                  </a:lnTo>
                  <a:lnTo>
                    <a:pt x="671489" y="3936174"/>
                  </a:lnTo>
                  <a:lnTo>
                    <a:pt x="679109" y="3935220"/>
                  </a:lnTo>
                  <a:lnTo>
                    <a:pt x="702286" y="3929496"/>
                  </a:lnTo>
                  <a:lnTo>
                    <a:pt x="695936" y="3944442"/>
                  </a:lnTo>
                  <a:lnTo>
                    <a:pt x="708635" y="3933630"/>
                  </a:lnTo>
                  <a:lnTo>
                    <a:pt x="714032" y="3941898"/>
                  </a:lnTo>
                  <a:lnTo>
                    <a:pt x="723556" y="3945078"/>
                  </a:lnTo>
                  <a:lnTo>
                    <a:pt x="744828" y="3944124"/>
                  </a:lnTo>
                  <a:lnTo>
                    <a:pt x="729906" y="3937764"/>
                  </a:lnTo>
                  <a:lnTo>
                    <a:pt x="721335" y="3924091"/>
                  </a:lnTo>
                  <a:lnTo>
                    <a:pt x="735938" y="3917413"/>
                  </a:lnTo>
                  <a:lnTo>
                    <a:pt x="738161" y="3899605"/>
                  </a:lnTo>
                  <a:lnTo>
                    <a:pt x="748638" y="3896425"/>
                  </a:lnTo>
                  <a:lnTo>
                    <a:pt x="772766" y="3895153"/>
                  </a:lnTo>
                  <a:lnTo>
                    <a:pt x="801341" y="3884024"/>
                  </a:lnTo>
                  <a:lnTo>
                    <a:pt x="818487" y="3880844"/>
                  </a:lnTo>
                  <a:lnTo>
                    <a:pt x="842936" y="3884978"/>
                  </a:lnTo>
                  <a:lnTo>
                    <a:pt x="838491" y="3879890"/>
                  </a:lnTo>
                  <a:lnTo>
                    <a:pt x="818487" y="3875756"/>
                  </a:lnTo>
                  <a:lnTo>
                    <a:pt x="806739" y="3872576"/>
                  </a:lnTo>
                  <a:lnTo>
                    <a:pt x="809597" y="3861128"/>
                  </a:lnTo>
                  <a:lnTo>
                    <a:pt x="815947" y="3846183"/>
                  </a:lnTo>
                  <a:lnTo>
                    <a:pt x="805469" y="3851589"/>
                  </a:lnTo>
                  <a:lnTo>
                    <a:pt x="790863" y="3871622"/>
                  </a:lnTo>
                  <a:lnTo>
                    <a:pt x="780068" y="3876074"/>
                  </a:lnTo>
                  <a:lnTo>
                    <a:pt x="761019" y="3880526"/>
                  </a:lnTo>
                  <a:lnTo>
                    <a:pt x="753717" y="3881798"/>
                  </a:lnTo>
                  <a:lnTo>
                    <a:pt x="755940" y="3886568"/>
                  </a:lnTo>
                  <a:lnTo>
                    <a:pt x="738161" y="3886886"/>
                  </a:lnTo>
                  <a:lnTo>
                    <a:pt x="719112" y="3895471"/>
                  </a:lnTo>
                  <a:lnTo>
                    <a:pt x="715937" y="3888476"/>
                  </a:lnTo>
                  <a:lnTo>
                    <a:pt x="752765" y="3870032"/>
                  </a:lnTo>
                  <a:lnTo>
                    <a:pt x="760702" y="3848727"/>
                  </a:lnTo>
                  <a:lnTo>
                    <a:pt x="776576" y="3837915"/>
                  </a:lnTo>
                  <a:lnTo>
                    <a:pt x="774672" y="3832827"/>
                  </a:lnTo>
                  <a:lnTo>
                    <a:pt x="762925" y="3833781"/>
                  </a:lnTo>
                  <a:lnTo>
                    <a:pt x="774037" y="3807706"/>
                  </a:lnTo>
                  <a:lnTo>
                    <a:pt x="792133" y="3795622"/>
                  </a:lnTo>
                  <a:lnTo>
                    <a:pt x="816582" y="3799756"/>
                  </a:lnTo>
                  <a:lnTo>
                    <a:pt x="808962" y="3783857"/>
                  </a:lnTo>
                  <a:lnTo>
                    <a:pt x="810867" y="3772091"/>
                  </a:lnTo>
                  <a:lnTo>
                    <a:pt x="796261" y="3781949"/>
                  </a:lnTo>
                  <a:lnTo>
                    <a:pt x="754035" y="3782585"/>
                  </a:lnTo>
                  <a:lnTo>
                    <a:pt x="746733" y="3776225"/>
                  </a:lnTo>
                  <a:cubicBezTo>
                    <a:pt x="746521" y="3770819"/>
                    <a:pt x="746310" y="3765413"/>
                    <a:pt x="746098" y="3760007"/>
                  </a:cubicBezTo>
                  <a:lnTo>
                    <a:pt x="733716" y="3772727"/>
                  </a:lnTo>
                  <a:lnTo>
                    <a:pt x="725462" y="3773363"/>
                  </a:lnTo>
                  <a:lnTo>
                    <a:pt x="722922" y="3762551"/>
                  </a:lnTo>
                  <a:lnTo>
                    <a:pt x="708317" y="3761597"/>
                  </a:lnTo>
                  <a:lnTo>
                    <a:pt x="703873" y="3755238"/>
                  </a:lnTo>
                  <a:lnTo>
                    <a:pt x="689903" y="3743790"/>
                  </a:lnTo>
                  <a:lnTo>
                    <a:pt x="702603" y="3727890"/>
                  </a:lnTo>
                  <a:lnTo>
                    <a:pt x="717207" y="3722484"/>
                  </a:lnTo>
                  <a:lnTo>
                    <a:pt x="723556" y="3704359"/>
                  </a:lnTo>
                  <a:lnTo>
                    <a:pt x="752130" y="3696727"/>
                  </a:lnTo>
                  <a:lnTo>
                    <a:pt x="745463" y="3691639"/>
                  </a:lnTo>
                  <a:cubicBezTo>
                    <a:pt x="745146" y="3688459"/>
                    <a:pt x="744828" y="3685280"/>
                    <a:pt x="744511" y="3682100"/>
                  </a:cubicBezTo>
                  <a:lnTo>
                    <a:pt x="727366" y="3684326"/>
                  </a:lnTo>
                  <a:lnTo>
                    <a:pt x="719429" y="3690685"/>
                  </a:lnTo>
                  <a:lnTo>
                    <a:pt x="711492" y="3679238"/>
                  </a:lnTo>
                  <a:lnTo>
                    <a:pt x="713137" y="3667467"/>
                  </a:lnTo>
                  <a:lnTo>
                    <a:pt x="709077" y="3678226"/>
                  </a:lnTo>
                  <a:lnTo>
                    <a:pt x="687363" y="3666796"/>
                  </a:lnTo>
                  <a:lnTo>
                    <a:pt x="708146" y="3662351"/>
                  </a:lnTo>
                  <a:lnTo>
                    <a:pt x="713618" y="3664031"/>
                  </a:lnTo>
                  <a:cubicBezTo>
                    <a:pt x="713650" y="3663800"/>
                    <a:pt x="713683" y="3663569"/>
                    <a:pt x="713715" y="3663338"/>
                  </a:cubicBezTo>
                  <a:lnTo>
                    <a:pt x="731811" y="3667790"/>
                  </a:lnTo>
                  <a:lnTo>
                    <a:pt x="728637" y="3656978"/>
                  </a:lnTo>
                  <a:lnTo>
                    <a:pt x="717842" y="3653798"/>
                  </a:lnTo>
                  <a:lnTo>
                    <a:pt x="713397" y="3637263"/>
                  </a:lnTo>
                  <a:lnTo>
                    <a:pt x="731493" y="3629313"/>
                  </a:lnTo>
                  <a:lnTo>
                    <a:pt x="734351" y="3608644"/>
                  </a:lnTo>
                  <a:lnTo>
                    <a:pt x="756575" y="3612460"/>
                  </a:lnTo>
                  <a:lnTo>
                    <a:pt x="769274" y="3610234"/>
                  </a:lnTo>
                  <a:lnTo>
                    <a:pt x="781974" y="3619456"/>
                  </a:lnTo>
                  <a:lnTo>
                    <a:pt x="783244" y="3628995"/>
                  </a:lnTo>
                  <a:lnTo>
                    <a:pt x="797214" y="3634401"/>
                  </a:lnTo>
                  <a:lnTo>
                    <a:pt x="792451" y="3621681"/>
                  </a:lnTo>
                  <a:lnTo>
                    <a:pt x="805469" y="3610870"/>
                  </a:lnTo>
                  <a:lnTo>
                    <a:pt x="823250" y="3618184"/>
                  </a:lnTo>
                  <a:lnTo>
                    <a:pt x="839443" y="3627723"/>
                  </a:lnTo>
                  <a:lnTo>
                    <a:pt x="845792" y="3628359"/>
                  </a:lnTo>
                  <a:lnTo>
                    <a:pt x="846428" y="3609598"/>
                  </a:lnTo>
                  <a:lnTo>
                    <a:pt x="837855" y="3592426"/>
                  </a:lnTo>
                  <a:lnTo>
                    <a:pt x="850555" y="3578753"/>
                  </a:lnTo>
                  <a:lnTo>
                    <a:pt x="867382" y="3578753"/>
                  </a:lnTo>
                  <a:lnTo>
                    <a:pt x="877860" y="3557447"/>
                  </a:lnTo>
                  <a:lnTo>
                    <a:pt x="861985" y="3554267"/>
                  </a:lnTo>
                  <a:lnTo>
                    <a:pt x="841666" y="3559991"/>
                  </a:lnTo>
                  <a:lnTo>
                    <a:pt x="823567" y="3549180"/>
                  </a:lnTo>
                  <a:lnTo>
                    <a:pt x="830235" y="3539004"/>
                  </a:lnTo>
                  <a:lnTo>
                    <a:pt x="840396" y="3528192"/>
                  </a:lnTo>
                  <a:lnTo>
                    <a:pt x="862620" y="3519606"/>
                  </a:lnTo>
                  <a:lnTo>
                    <a:pt x="858492" y="3510067"/>
                  </a:lnTo>
                  <a:lnTo>
                    <a:pt x="855318" y="3497665"/>
                  </a:lnTo>
                  <a:lnTo>
                    <a:pt x="870875" y="3480494"/>
                  </a:lnTo>
                  <a:lnTo>
                    <a:pt x="886750" y="3474770"/>
                  </a:lnTo>
                  <a:lnTo>
                    <a:pt x="892783" y="3461096"/>
                  </a:lnTo>
                  <a:lnTo>
                    <a:pt x="911833" y="3464276"/>
                  </a:lnTo>
                  <a:lnTo>
                    <a:pt x="908658" y="3456962"/>
                  </a:lnTo>
                  <a:lnTo>
                    <a:pt x="924533" y="3451556"/>
                  </a:lnTo>
                  <a:lnTo>
                    <a:pt x="941679" y="3470318"/>
                  </a:lnTo>
                  <a:lnTo>
                    <a:pt x="931201" y="3495757"/>
                  </a:lnTo>
                  <a:lnTo>
                    <a:pt x="943901" y="3496393"/>
                  </a:lnTo>
                  <a:lnTo>
                    <a:pt x="952157" y="3479858"/>
                  </a:lnTo>
                  <a:lnTo>
                    <a:pt x="948029" y="3453464"/>
                  </a:lnTo>
                  <a:lnTo>
                    <a:pt x="961364" y="3453464"/>
                  </a:lnTo>
                  <a:close/>
                  <a:moveTo>
                    <a:pt x="3068524" y="3432164"/>
                  </a:moveTo>
                  <a:lnTo>
                    <a:pt x="3099111" y="3458846"/>
                  </a:lnTo>
                  <a:lnTo>
                    <a:pt x="3103526" y="3464378"/>
                  </a:lnTo>
                  <a:lnTo>
                    <a:pt x="3097535" y="3484552"/>
                  </a:lnTo>
                  <a:lnTo>
                    <a:pt x="3057488" y="3462425"/>
                  </a:lnTo>
                  <a:lnTo>
                    <a:pt x="3059065" y="3441926"/>
                  </a:lnTo>
                  <a:close/>
                  <a:moveTo>
                    <a:pt x="2463763" y="3408351"/>
                  </a:moveTo>
                  <a:lnTo>
                    <a:pt x="2474876" y="3421051"/>
                  </a:lnTo>
                  <a:lnTo>
                    <a:pt x="2466303" y="3420165"/>
                  </a:lnTo>
                  <a:lnTo>
                    <a:pt x="2454238" y="3410123"/>
                  </a:lnTo>
                  <a:close/>
                  <a:moveTo>
                    <a:pt x="2674737" y="3390889"/>
                  </a:moveTo>
                  <a:lnTo>
                    <a:pt x="2681250" y="3409169"/>
                  </a:lnTo>
                  <a:lnTo>
                    <a:pt x="2674086" y="3422639"/>
                  </a:lnTo>
                  <a:lnTo>
                    <a:pt x="2668550" y="3409169"/>
                  </a:lnTo>
                  <a:lnTo>
                    <a:pt x="2669201" y="3392172"/>
                  </a:lnTo>
                  <a:close/>
                  <a:moveTo>
                    <a:pt x="2629274" y="3381364"/>
                  </a:moveTo>
                  <a:lnTo>
                    <a:pt x="2653567" y="3390766"/>
                  </a:lnTo>
                  <a:lnTo>
                    <a:pt x="2656722" y="3399854"/>
                  </a:lnTo>
                  <a:lnTo>
                    <a:pt x="2660193" y="3406122"/>
                  </a:lnTo>
                  <a:lnTo>
                    <a:pt x="2664610" y="3411449"/>
                  </a:lnTo>
                  <a:lnTo>
                    <a:pt x="2668711" y="3422732"/>
                  </a:lnTo>
                  <a:lnTo>
                    <a:pt x="2689849" y="3430880"/>
                  </a:lnTo>
                  <a:lnTo>
                    <a:pt x="2693951" y="3446236"/>
                  </a:lnTo>
                  <a:lnTo>
                    <a:pt x="2687956" y="3460025"/>
                  </a:lnTo>
                  <a:lnTo>
                    <a:pt x="2677545" y="3468173"/>
                  </a:lnTo>
                  <a:lnTo>
                    <a:pt x="2660508" y="3478202"/>
                  </a:lnTo>
                  <a:lnTo>
                    <a:pt x="2640001" y="3476008"/>
                  </a:lnTo>
                  <a:lnTo>
                    <a:pt x="2627065" y="3461592"/>
                  </a:lnTo>
                  <a:lnTo>
                    <a:pt x="2634322" y="3455324"/>
                  </a:lnTo>
                  <a:lnTo>
                    <a:pt x="2622648" y="3453131"/>
                  </a:lnTo>
                  <a:lnTo>
                    <a:pt x="2620440" y="3436834"/>
                  </a:lnTo>
                  <a:lnTo>
                    <a:pt x="2603718" y="3425239"/>
                  </a:lnTo>
                  <a:lnTo>
                    <a:pt x="2593938" y="3412076"/>
                  </a:lnTo>
                  <a:lnTo>
                    <a:pt x="2595831" y="3394213"/>
                  </a:lnTo>
                  <a:lnTo>
                    <a:pt x="2608766" y="3400481"/>
                  </a:lnTo>
                  <a:lnTo>
                    <a:pt x="2620124" y="3397033"/>
                  </a:lnTo>
                  <a:close/>
                  <a:moveTo>
                    <a:pt x="1157482" y="3378189"/>
                  </a:moveTo>
                  <a:lnTo>
                    <a:pt x="1165647" y="3378189"/>
                  </a:lnTo>
                  <a:lnTo>
                    <a:pt x="1168671" y="3387857"/>
                  </a:lnTo>
                  <a:lnTo>
                    <a:pt x="1174719" y="3404938"/>
                  </a:lnTo>
                  <a:lnTo>
                    <a:pt x="1171090" y="3417829"/>
                  </a:lnTo>
                  <a:lnTo>
                    <a:pt x="1165949" y="3421052"/>
                  </a:lnTo>
                  <a:lnTo>
                    <a:pt x="1153854" y="3413639"/>
                  </a:lnTo>
                  <a:lnTo>
                    <a:pt x="1149318" y="3400748"/>
                  </a:lnTo>
                  <a:lnTo>
                    <a:pt x="1151435" y="3387857"/>
                  </a:lnTo>
                  <a:close/>
                  <a:moveTo>
                    <a:pt x="1072072" y="3340094"/>
                  </a:moveTo>
                  <a:lnTo>
                    <a:pt x="1080383" y="3351711"/>
                  </a:lnTo>
                  <a:lnTo>
                    <a:pt x="1080383" y="3364272"/>
                  </a:lnTo>
                  <a:lnTo>
                    <a:pt x="1085817" y="3378398"/>
                  </a:lnTo>
                  <a:lnTo>
                    <a:pt x="1073351" y="3387819"/>
                  </a:lnTo>
                  <a:lnTo>
                    <a:pt x="1067917" y="3397239"/>
                  </a:lnTo>
                  <a:lnTo>
                    <a:pt x="1057373" y="3394727"/>
                  </a:lnTo>
                  <a:lnTo>
                    <a:pt x="1055132" y="3384992"/>
                  </a:lnTo>
                  <a:lnTo>
                    <a:pt x="1061206" y="3368354"/>
                  </a:lnTo>
                  <a:lnTo>
                    <a:pt x="1051616" y="3368354"/>
                  </a:lnTo>
                  <a:lnTo>
                    <a:pt x="1043305" y="3377770"/>
                  </a:lnTo>
                  <a:lnTo>
                    <a:pt x="1039151" y="3384050"/>
                  </a:lnTo>
                  <a:lnTo>
                    <a:pt x="1038191" y="3371807"/>
                  </a:lnTo>
                  <a:lnTo>
                    <a:pt x="1047461" y="3350769"/>
                  </a:lnTo>
                  <a:lnTo>
                    <a:pt x="1055772" y="3356735"/>
                  </a:lnTo>
                  <a:lnTo>
                    <a:pt x="1062484" y="3348571"/>
                  </a:lnTo>
                  <a:close/>
                  <a:moveTo>
                    <a:pt x="2665169" y="3319452"/>
                  </a:moveTo>
                  <a:lnTo>
                    <a:pt x="2676488" y="3339638"/>
                  </a:lnTo>
                  <a:lnTo>
                    <a:pt x="2670990" y="3354377"/>
                  </a:lnTo>
                  <a:lnTo>
                    <a:pt x="2659025" y="3347008"/>
                  </a:lnTo>
                  <a:lnTo>
                    <a:pt x="2670990" y="3338356"/>
                  </a:lnTo>
                  <a:close/>
                  <a:moveTo>
                    <a:pt x="1084228" y="3309929"/>
                  </a:moveTo>
                  <a:lnTo>
                    <a:pt x="1082061" y="3317834"/>
                  </a:lnTo>
                  <a:lnTo>
                    <a:pt x="1071529" y="3324217"/>
                  </a:lnTo>
                  <a:lnTo>
                    <a:pt x="1074936" y="3316010"/>
                  </a:lnTo>
                  <a:close/>
                  <a:moveTo>
                    <a:pt x="1113472" y="3303579"/>
                  </a:moveTo>
                  <a:lnTo>
                    <a:pt x="1114392" y="3311286"/>
                  </a:lnTo>
                  <a:lnTo>
                    <a:pt x="1103653" y="3330557"/>
                  </a:lnTo>
                  <a:lnTo>
                    <a:pt x="1101505" y="3345010"/>
                  </a:lnTo>
                  <a:lnTo>
                    <a:pt x="1089538" y="3359143"/>
                  </a:lnTo>
                  <a:lnTo>
                    <a:pt x="1082481" y="3355288"/>
                  </a:lnTo>
                  <a:lnTo>
                    <a:pt x="1083095" y="3352398"/>
                  </a:lnTo>
                  <a:lnTo>
                    <a:pt x="1077879" y="3344048"/>
                  </a:lnTo>
                  <a:lnTo>
                    <a:pt x="1094448" y="3331521"/>
                  </a:lnTo>
                  <a:lnTo>
                    <a:pt x="1089232" y="3330557"/>
                  </a:lnTo>
                  <a:lnTo>
                    <a:pt x="1102425" y="3314499"/>
                  </a:lnTo>
                  <a:close/>
                  <a:moveTo>
                    <a:pt x="2832915" y="3290876"/>
                  </a:moveTo>
                  <a:lnTo>
                    <a:pt x="2848659" y="3298814"/>
                  </a:lnTo>
                  <a:lnTo>
                    <a:pt x="2852437" y="3323262"/>
                  </a:lnTo>
                  <a:lnTo>
                    <a:pt x="2858735" y="3340090"/>
                  </a:lnTo>
                  <a:lnTo>
                    <a:pt x="2859050" y="3355965"/>
                  </a:lnTo>
                  <a:lnTo>
                    <a:pt x="2825673" y="3386761"/>
                  </a:lnTo>
                  <a:lnTo>
                    <a:pt x="2826618" y="3404859"/>
                  </a:lnTo>
                  <a:lnTo>
                    <a:pt x="2846770" y="3426766"/>
                  </a:lnTo>
                  <a:lnTo>
                    <a:pt x="2831341" y="3449944"/>
                  </a:lnTo>
                  <a:lnTo>
                    <a:pt x="2814337" y="3447721"/>
                  </a:lnTo>
                  <a:lnTo>
                    <a:pt x="2814652" y="3457564"/>
                  </a:lnTo>
                  <a:lnTo>
                    <a:pt x="2807095" y="3449944"/>
                  </a:lnTo>
                  <a:lnTo>
                    <a:pt x="2805206" y="3460739"/>
                  </a:lnTo>
                  <a:lnTo>
                    <a:pt x="2820005" y="3480741"/>
                  </a:lnTo>
                  <a:lnTo>
                    <a:pt x="2804261" y="3482964"/>
                  </a:lnTo>
                  <a:lnTo>
                    <a:pt x="2793871" y="3473439"/>
                  </a:lnTo>
                  <a:lnTo>
                    <a:pt x="2782220" y="3471534"/>
                  </a:lnTo>
                  <a:lnTo>
                    <a:pt x="2775923" y="3459786"/>
                  </a:lnTo>
                  <a:lnTo>
                    <a:pt x="2790722" y="3456611"/>
                  </a:lnTo>
                  <a:lnTo>
                    <a:pt x="2777497" y="3440736"/>
                  </a:lnTo>
                  <a:lnTo>
                    <a:pt x="2776237" y="3442641"/>
                  </a:lnTo>
                  <a:lnTo>
                    <a:pt x="2772774" y="3445816"/>
                  </a:lnTo>
                  <a:lnTo>
                    <a:pt x="2770570" y="3447086"/>
                  </a:lnTo>
                  <a:lnTo>
                    <a:pt x="2768366" y="3448674"/>
                  </a:lnTo>
                  <a:lnTo>
                    <a:pt x="2766791" y="3449309"/>
                  </a:lnTo>
                  <a:lnTo>
                    <a:pt x="2766161" y="3449626"/>
                  </a:lnTo>
                  <a:lnTo>
                    <a:pt x="2765217" y="3449626"/>
                  </a:lnTo>
                  <a:lnTo>
                    <a:pt x="2761438" y="3447721"/>
                  </a:lnTo>
                  <a:lnTo>
                    <a:pt x="2756400" y="3445499"/>
                  </a:lnTo>
                  <a:lnTo>
                    <a:pt x="2750733" y="3442324"/>
                  </a:lnTo>
                  <a:lnTo>
                    <a:pt x="2739082" y="3445499"/>
                  </a:lnTo>
                  <a:lnTo>
                    <a:pt x="2730580" y="3434069"/>
                  </a:lnTo>
                  <a:lnTo>
                    <a:pt x="2726172" y="3419146"/>
                  </a:lnTo>
                  <a:lnTo>
                    <a:pt x="2732470" y="3410574"/>
                  </a:lnTo>
                  <a:lnTo>
                    <a:pt x="2721764" y="3395016"/>
                  </a:lnTo>
                  <a:lnTo>
                    <a:pt x="2728691" y="3382316"/>
                  </a:lnTo>
                  <a:lnTo>
                    <a:pt x="2706650" y="3359457"/>
                  </a:lnTo>
                  <a:lnTo>
                    <a:pt x="2712003" y="3352155"/>
                  </a:lnTo>
                  <a:lnTo>
                    <a:pt x="2742546" y="3359140"/>
                  </a:lnTo>
                  <a:lnTo>
                    <a:pt x="2751677" y="3348344"/>
                  </a:lnTo>
                  <a:lnTo>
                    <a:pt x="2760179" y="3334692"/>
                  </a:lnTo>
                  <a:lnTo>
                    <a:pt x="2739082" y="3323262"/>
                  </a:lnTo>
                  <a:lnTo>
                    <a:pt x="2739082" y="3315959"/>
                  </a:lnTo>
                  <a:lnTo>
                    <a:pt x="2755771" y="3325166"/>
                  </a:lnTo>
                  <a:lnTo>
                    <a:pt x="2785054" y="3317547"/>
                  </a:lnTo>
                  <a:lnTo>
                    <a:pt x="2767421" y="3335644"/>
                  </a:lnTo>
                  <a:lnTo>
                    <a:pt x="2773718" y="3341677"/>
                  </a:lnTo>
                  <a:lnTo>
                    <a:pt x="2771514" y="3351202"/>
                  </a:lnTo>
                  <a:lnTo>
                    <a:pt x="2790722" y="3363903"/>
                  </a:lnTo>
                  <a:lnTo>
                    <a:pt x="2795760" y="3341677"/>
                  </a:lnTo>
                  <a:lnTo>
                    <a:pt x="2802057" y="3337549"/>
                  </a:lnTo>
                  <a:lnTo>
                    <a:pt x="2811504" y="3346757"/>
                  </a:lnTo>
                  <a:lnTo>
                    <a:pt x="2811189" y="3334374"/>
                  </a:lnTo>
                  <a:lnTo>
                    <a:pt x="2803002" y="3321674"/>
                  </a:lnTo>
                  <a:close/>
                  <a:moveTo>
                    <a:pt x="1020731" y="3233728"/>
                  </a:moveTo>
                  <a:lnTo>
                    <a:pt x="1016076" y="3241030"/>
                  </a:lnTo>
                  <a:lnTo>
                    <a:pt x="1012090" y="3246428"/>
                  </a:lnTo>
                  <a:lnTo>
                    <a:pt x="1006440" y="3243253"/>
                  </a:lnTo>
                  <a:lnTo>
                    <a:pt x="1012755" y="3234680"/>
                  </a:lnTo>
                  <a:close/>
                  <a:moveTo>
                    <a:pt x="1074260" y="3214677"/>
                  </a:moveTo>
                  <a:lnTo>
                    <a:pt x="1089658" y="3239024"/>
                  </a:lnTo>
                  <a:lnTo>
                    <a:pt x="1106981" y="3246073"/>
                  </a:lnTo>
                  <a:lnTo>
                    <a:pt x="1103774" y="3257926"/>
                  </a:lnTo>
                  <a:lnTo>
                    <a:pt x="1117568" y="3267537"/>
                  </a:lnTo>
                  <a:lnTo>
                    <a:pt x="1101849" y="3281632"/>
                  </a:lnTo>
                  <a:lnTo>
                    <a:pt x="1099603" y="3275225"/>
                  </a:lnTo>
                  <a:lnTo>
                    <a:pt x="1084526" y="3280350"/>
                  </a:lnTo>
                  <a:lnTo>
                    <a:pt x="1077147" y="3285797"/>
                  </a:lnTo>
                  <a:lnTo>
                    <a:pt x="1063353" y="3286117"/>
                  </a:lnTo>
                  <a:lnTo>
                    <a:pt x="1055655" y="3277467"/>
                  </a:lnTo>
                  <a:lnTo>
                    <a:pt x="1067523" y="3266897"/>
                  </a:lnTo>
                  <a:lnTo>
                    <a:pt x="1082601" y="3267856"/>
                  </a:lnTo>
                  <a:lnTo>
                    <a:pt x="1082280" y="3262730"/>
                  </a:lnTo>
                  <a:lnTo>
                    <a:pt x="1070732" y="3261449"/>
                  </a:lnTo>
                  <a:lnTo>
                    <a:pt x="1073618" y="3254081"/>
                  </a:lnTo>
                  <a:lnTo>
                    <a:pt x="1082280" y="3253121"/>
                  </a:lnTo>
                  <a:lnTo>
                    <a:pt x="1087412" y="3242227"/>
                  </a:lnTo>
                  <a:lnTo>
                    <a:pt x="1073618" y="3243190"/>
                  </a:lnTo>
                  <a:lnTo>
                    <a:pt x="1059505" y="3236141"/>
                  </a:lnTo>
                  <a:lnTo>
                    <a:pt x="1056296" y="3224288"/>
                  </a:lnTo>
                  <a:lnTo>
                    <a:pt x="1068165" y="3226530"/>
                  </a:lnTo>
                  <a:lnTo>
                    <a:pt x="1064636" y="3217881"/>
                  </a:lnTo>
                  <a:close/>
                  <a:moveTo>
                    <a:pt x="1036556" y="3211501"/>
                  </a:moveTo>
                  <a:lnTo>
                    <a:pt x="1042954" y="3212454"/>
                  </a:lnTo>
                  <a:lnTo>
                    <a:pt x="1032178" y="3225472"/>
                  </a:lnTo>
                  <a:lnTo>
                    <a:pt x="1020731" y="3227377"/>
                  </a:lnTo>
                  <a:lnTo>
                    <a:pt x="1025442" y="3219122"/>
                  </a:lnTo>
                  <a:close/>
                  <a:moveTo>
                    <a:pt x="1065497" y="3170226"/>
                  </a:moveTo>
                  <a:lnTo>
                    <a:pt x="1066766" y="3176576"/>
                  </a:lnTo>
                  <a:lnTo>
                    <a:pt x="1060416" y="3174354"/>
                  </a:lnTo>
                  <a:close/>
                  <a:moveTo>
                    <a:pt x="2496621" y="3159114"/>
                  </a:moveTo>
                  <a:lnTo>
                    <a:pt x="2512976" y="3161291"/>
                  </a:lnTo>
                  <a:lnTo>
                    <a:pt x="2507000" y="3179948"/>
                  </a:lnTo>
                  <a:lnTo>
                    <a:pt x="2488130" y="3189277"/>
                  </a:lnTo>
                  <a:lnTo>
                    <a:pt x="2479638" y="3174662"/>
                  </a:lnTo>
                  <a:lnTo>
                    <a:pt x="2481839" y="3166888"/>
                  </a:lnTo>
                  <a:lnTo>
                    <a:pt x="2494420" y="3169687"/>
                  </a:lnTo>
                  <a:close/>
                  <a:moveTo>
                    <a:pt x="949493" y="3151177"/>
                  </a:moveTo>
                  <a:lnTo>
                    <a:pt x="957238" y="3156257"/>
                  </a:lnTo>
                  <a:lnTo>
                    <a:pt x="946125" y="3170226"/>
                  </a:lnTo>
                  <a:close/>
                  <a:moveTo>
                    <a:pt x="1053951" y="3149590"/>
                  </a:moveTo>
                  <a:lnTo>
                    <a:pt x="1060416" y="3156763"/>
                  </a:lnTo>
                  <a:lnTo>
                    <a:pt x="1060416" y="3162999"/>
                  </a:lnTo>
                  <a:lnTo>
                    <a:pt x="1052656" y="3167053"/>
                  </a:lnTo>
                  <a:lnTo>
                    <a:pt x="1043924" y="3161127"/>
                  </a:lnTo>
                  <a:lnTo>
                    <a:pt x="1042953" y="3151773"/>
                  </a:lnTo>
                  <a:close/>
                  <a:moveTo>
                    <a:pt x="957696" y="3089266"/>
                  </a:moveTo>
                  <a:lnTo>
                    <a:pt x="969937" y="3097932"/>
                  </a:lnTo>
                  <a:lnTo>
                    <a:pt x="966877" y="3107561"/>
                  </a:lnTo>
                  <a:lnTo>
                    <a:pt x="958002" y="3112696"/>
                  </a:lnTo>
                  <a:lnTo>
                    <a:pt x="965041" y="3133881"/>
                  </a:lnTo>
                  <a:lnTo>
                    <a:pt x="960144" y="3148003"/>
                  </a:lnTo>
                  <a:lnTo>
                    <a:pt x="950657" y="3139337"/>
                  </a:lnTo>
                  <a:lnTo>
                    <a:pt x="946679" y="3129066"/>
                  </a:lnTo>
                  <a:lnTo>
                    <a:pt x="944536" y="3110771"/>
                  </a:lnTo>
                  <a:lnTo>
                    <a:pt x="945148" y="3090550"/>
                  </a:lnTo>
                  <a:close/>
                  <a:moveTo>
                    <a:pt x="2717252" y="3084501"/>
                  </a:moveTo>
                  <a:lnTo>
                    <a:pt x="2722526" y="3100947"/>
                  </a:lnTo>
                  <a:lnTo>
                    <a:pt x="2711048" y="3096433"/>
                  </a:lnTo>
                  <a:lnTo>
                    <a:pt x="2700501" y="3105139"/>
                  </a:lnTo>
                  <a:lnTo>
                    <a:pt x="2695538" y="3099658"/>
                  </a:lnTo>
                  <a:lnTo>
                    <a:pt x="2702673" y="3089016"/>
                  </a:lnTo>
                  <a:close/>
                  <a:moveTo>
                    <a:pt x="1081056" y="3082917"/>
                  </a:moveTo>
                  <a:lnTo>
                    <a:pt x="1085552" y="3084822"/>
                  </a:lnTo>
                  <a:lnTo>
                    <a:pt x="1087404" y="3093394"/>
                  </a:lnTo>
                  <a:lnTo>
                    <a:pt x="1083700" y="3105141"/>
                  </a:lnTo>
                  <a:lnTo>
                    <a:pt x="1081056" y="3095617"/>
                  </a:lnTo>
                  <a:close/>
                  <a:moveTo>
                    <a:pt x="3278151" y="3081329"/>
                  </a:moveTo>
                  <a:lnTo>
                    <a:pt x="3281326" y="3085759"/>
                  </a:lnTo>
                  <a:lnTo>
                    <a:pt x="3275928" y="3099048"/>
                  </a:lnTo>
                  <a:lnTo>
                    <a:pt x="3272118" y="3137019"/>
                  </a:lnTo>
                  <a:lnTo>
                    <a:pt x="3272436" y="3161067"/>
                  </a:lnTo>
                  <a:lnTo>
                    <a:pt x="3256561" y="3174673"/>
                  </a:lnTo>
                  <a:lnTo>
                    <a:pt x="3251481" y="3207581"/>
                  </a:lnTo>
                  <a:lnTo>
                    <a:pt x="3245448" y="3235745"/>
                  </a:lnTo>
                  <a:lnTo>
                    <a:pt x="3232113" y="3264226"/>
                  </a:lnTo>
                  <a:lnTo>
                    <a:pt x="3220365" y="3268655"/>
                  </a:lnTo>
                  <a:cubicBezTo>
                    <a:pt x="3220048" y="3264119"/>
                    <a:pt x="3219730" y="3259584"/>
                    <a:pt x="3219413" y="3255048"/>
                  </a:cubicBezTo>
                  <a:lnTo>
                    <a:pt x="3232430" y="3179419"/>
                  </a:lnTo>
                  <a:lnTo>
                    <a:pt x="3249258" y="3154106"/>
                  </a:lnTo>
                  <a:lnTo>
                    <a:pt x="3259418" y="3133854"/>
                  </a:lnTo>
                  <a:lnTo>
                    <a:pt x="3265768" y="3118034"/>
                  </a:lnTo>
                  <a:lnTo>
                    <a:pt x="3264498" y="3103479"/>
                  </a:lnTo>
                  <a:close/>
                  <a:moveTo>
                    <a:pt x="963890" y="3071804"/>
                  </a:moveTo>
                  <a:lnTo>
                    <a:pt x="974701" y="3076971"/>
                  </a:lnTo>
                  <a:lnTo>
                    <a:pt x="969132" y="3086091"/>
                  </a:lnTo>
                  <a:lnTo>
                    <a:pt x="961597" y="3083963"/>
                  </a:lnTo>
                  <a:lnTo>
                    <a:pt x="954063" y="3080315"/>
                  </a:lnTo>
                  <a:lnTo>
                    <a:pt x="955045" y="3073020"/>
                  </a:lnTo>
                  <a:close/>
                  <a:moveTo>
                    <a:pt x="960350" y="3040054"/>
                  </a:moveTo>
                  <a:lnTo>
                    <a:pt x="976288" y="3041016"/>
                  </a:lnTo>
                  <a:lnTo>
                    <a:pt x="974100" y="3051920"/>
                  </a:lnTo>
                  <a:lnTo>
                    <a:pt x="968788" y="3050637"/>
                  </a:lnTo>
                  <a:lnTo>
                    <a:pt x="970975" y="3059296"/>
                  </a:lnTo>
                  <a:lnTo>
                    <a:pt x="974100" y="3058975"/>
                  </a:lnTo>
                  <a:cubicBezTo>
                    <a:pt x="974413" y="3063251"/>
                    <a:pt x="974725" y="3067528"/>
                    <a:pt x="975038" y="3071804"/>
                  </a:cubicBezTo>
                  <a:lnTo>
                    <a:pt x="960350" y="3064748"/>
                  </a:lnTo>
                  <a:cubicBezTo>
                    <a:pt x="960037" y="3061862"/>
                    <a:pt x="959725" y="3058975"/>
                    <a:pt x="959412" y="3056089"/>
                  </a:cubicBezTo>
                  <a:lnTo>
                    <a:pt x="941600" y="3052882"/>
                  </a:lnTo>
                  <a:lnTo>
                    <a:pt x="936599" y="3043582"/>
                  </a:lnTo>
                  <a:close/>
                  <a:moveTo>
                    <a:pt x="1047716" y="3033705"/>
                  </a:moveTo>
                  <a:lnTo>
                    <a:pt x="1067084" y="3048347"/>
                  </a:lnTo>
                  <a:lnTo>
                    <a:pt x="1069307" y="3077949"/>
                  </a:lnTo>
                  <a:lnTo>
                    <a:pt x="1066132" y="3087498"/>
                  </a:lnTo>
                  <a:lnTo>
                    <a:pt x="1076926" y="3092590"/>
                  </a:lnTo>
                  <a:lnTo>
                    <a:pt x="1079466" y="3109460"/>
                  </a:lnTo>
                  <a:lnTo>
                    <a:pt x="1084229" y="3109460"/>
                  </a:lnTo>
                  <a:lnTo>
                    <a:pt x="1082642" y="3121874"/>
                  </a:lnTo>
                  <a:lnTo>
                    <a:pt x="1108678" y="3115508"/>
                  </a:lnTo>
                  <a:lnTo>
                    <a:pt x="1111218" y="3125057"/>
                  </a:lnTo>
                  <a:lnTo>
                    <a:pt x="1097247" y="3135879"/>
                  </a:lnTo>
                  <a:lnTo>
                    <a:pt x="1089310" y="3154022"/>
                  </a:lnTo>
                  <a:lnTo>
                    <a:pt x="1080737" y="3159115"/>
                  </a:lnTo>
                  <a:lnTo>
                    <a:pt x="1079784" y="3152749"/>
                  </a:lnTo>
                  <a:lnTo>
                    <a:pt x="1081372" y="3135879"/>
                  </a:lnTo>
                  <a:lnTo>
                    <a:pt x="1066766" y="3136198"/>
                  </a:lnTo>
                  <a:lnTo>
                    <a:pt x="1059148" y="3139381"/>
                  </a:lnTo>
                  <a:lnTo>
                    <a:pt x="1055971" y="3132060"/>
                  </a:lnTo>
                  <a:lnTo>
                    <a:pt x="1045494" y="3119009"/>
                  </a:lnTo>
                  <a:lnTo>
                    <a:pt x="1046446" y="3112006"/>
                  </a:lnTo>
                  <a:lnTo>
                    <a:pt x="1044224" y="3098320"/>
                  </a:lnTo>
                  <a:lnTo>
                    <a:pt x="1032158" y="3089726"/>
                  </a:lnTo>
                  <a:cubicBezTo>
                    <a:pt x="1032370" y="3093970"/>
                    <a:pt x="1032581" y="3098213"/>
                    <a:pt x="1032793" y="3102457"/>
                  </a:cubicBezTo>
                  <a:lnTo>
                    <a:pt x="1019777" y="3099275"/>
                  </a:lnTo>
                  <a:lnTo>
                    <a:pt x="1012474" y="3087816"/>
                  </a:lnTo>
                  <a:lnTo>
                    <a:pt x="1008027" y="3077312"/>
                  </a:lnTo>
                  <a:lnTo>
                    <a:pt x="1015331" y="3068718"/>
                  </a:lnTo>
                  <a:lnTo>
                    <a:pt x="1023904" y="3075084"/>
                  </a:lnTo>
                  <a:lnTo>
                    <a:pt x="1028031" y="3071901"/>
                  </a:lnTo>
                  <a:lnTo>
                    <a:pt x="1023904" y="3055031"/>
                  </a:lnTo>
                  <a:lnTo>
                    <a:pt x="1025491" y="3045482"/>
                  </a:lnTo>
                  <a:lnTo>
                    <a:pt x="1032158" y="3060123"/>
                  </a:lnTo>
                  <a:lnTo>
                    <a:pt x="1049304" y="3065217"/>
                  </a:lnTo>
                  <a:lnTo>
                    <a:pt x="1039462" y="3043254"/>
                  </a:lnTo>
                  <a:close/>
                  <a:moveTo>
                    <a:pt x="2663477" y="3014652"/>
                  </a:moveTo>
                  <a:lnTo>
                    <a:pt x="2668550" y="3015608"/>
                  </a:lnTo>
                  <a:lnTo>
                    <a:pt x="2660624" y="3025162"/>
                  </a:lnTo>
                  <a:lnTo>
                    <a:pt x="2651113" y="3049369"/>
                  </a:lnTo>
                  <a:lnTo>
                    <a:pt x="2659673" y="3062110"/>
                  </a:lnTo>
                  <a:lnTo>
                    <a:pt x="2667282" y="3079946"/>
                  </a:lnTo>
                  <a:lnTo>
                    <a:pt x="2665379" y="3098101"/>
                  </a:lnTo>
                  <a:lnTo>
                    <a:pt x="2651747" y="3118168"/>
                  </a:lnTo>
                  <a:lnTo>
                    <a:pt x="2641284" y="3138552"/>
                  </a:lnTo>
                  <a:lnTo>
                    <a:pt x="2639382" y="3148107"/>
                  </a:lnTo>
                  <a:lnTo>
                    <a:pt x="2633992" y="3144922"/>
                  </a:lnTo>
                  <a:lnTo>
                    <a:pt x="2624481" y="3135367"/>
                  </a:lnTo>
                  <a:lnTo>
                    <a:pt x="2607361" y="3133456"/>
                  </a:lnTo>
                  <a:lnTo>
                    <a:pt x="2591509" y="3129315"/>
                  </a:lnTo>
                  <a:lnTo>
                    <a:pt x="2583266" y="3137596"/>
                  </a:lnTo>
                  <a:lnTo>
                    <a:pt x="2569316" y="3133775"/>
                  </a:lnTo>
                  <a:lnTo>
                    <a:pt x="2548392" y="3148744"/>
                  </a:lnTo>
                  <a:lnTo>
                    <a:pt x="2533808" y="3141738"/>
                  </a:lnTo>
                  <a:lnTo>
                    <a:pt x="2530003" y="3127723"/>
                  </a:lnTo>
                  <a:lnTo>
                    <a:pt x="2504006" y="3142693"/>
                  </a:lnTo>
                  <a:lnTo>
                    <a:pt x="2496714" y="3155433"/>
                  </a:lnTo>
                  <a:lnTo>
                    <a:pt x="2471351" y="3164352"/>
                  </a:lnTo>
                  <a:lnTo>
                    <a:pt x="2468180" y="3181551"/>
                  </a:lnTo>
                  <a:lnTo>
                    <a:pt x="2479277" y="3189514"/>
                  </a:lnTo>
                  <a:lnTo>
                    <a:pt x="2479277" y="3193973"/>
                  </a:lnTo>
                  <a:lnTo>
                    <a:pt x="2485617" y="3200343"/>
                  </a:lnTo>
                  <a:lnTo>
                    <a:pt x="2484666" y="3214677"/>
                  </a:lnTo>
                  <a:lnTo>
                    <a:pt x="2473887" y="3211809"/>
                  </a:lnTo>
                  <a:lnTo>
                    <a:pt x="2477057" y="3200343"/>
                  </a:lnTo>
                  <a:lnTo>
                    <a:pt x="2468814" y="3205439"/>
                  </a:lnTo>
                  <a:lnTo>
                    <a:pt x="2458986" y="3192062"/>
                  </a:lnTo>
                  <a:lnTo>
                    <a:pt x="2449475" y="3187921"/>
                  </a:lnTo>
                  <a:lnTo>
                    <a:pt x="2452328" y="3178047"/>
                  </a:lnTo>
                  <a:lnTo>
                    <a:pt x="2456767" y="3149381"/>
                  </a:lnTo>
                  <a:lnTo>
                    <a:pt x="2481813" y="3128041"/>
                  </a:lnTo>
                  <a:lnTo>
                    <a:pt x="2509396" y="3122945"/>
                  </a:lnTo>
                  <a:lnTo>
                    <a:pt x="2521760" y="3114345"/>
                  </a:lnTo>
                  <a:lnTo>
                    <a:pt x="2562024" y="3109568"/>
                  </a:lnTo>
                  <a:lnTo>
                    <a:pt x="2582632" y="3077717"/>
                  </a:lnTo>
                  <a:lnTo>
                    <a:pt x="2602605" y="3055421"/>
                  </a:lnTo>
                  <a:lnTo>
                    <a:pt x="2615287" y="3047459"/>
                  </a:lnTo>
                  <a:lnTo>
                    <a:pt x="2630188" y="3047459"/>
                  </a:lnTo>
                  <a:lnTo>
                    <a:pt x="2642553" y="3036947"/>
                  </a:lnTo>
                  <a:close/>
                  <a:moveTo>
                    <a:pt x="3448413" y="2979732"/>
                  </a:moveTo>
                  <a:lnTo>
                    <a:pt x="3453791" y="2990488"/>
                  </a:lnTo>
                  <a:lnTo>
                    <a:pt x="3465498" y="2979732"/>
                  </a:lnTo>
                  <a:lnTo>
                    <a:pt x="3471826" y="2991437"/>
                  </a:lnTo>
                  <a:lnTo>
                    <a:pt x="3467396" y="3010102"/>
                  </a:lnTo>
                  <a:lnTo>
                    <a:pt x="3453159" y="3013582"/>
                  </a:lnTo>
                  <a:lnTo>
                    <a:pt x="3450311" y="3061035"/>
                  </a:lnTo>
                  <a:lnTo>
                    <a:pt x="3458537" y="3074321"/>
                  </a:lnTo>
                  <a:lnTo>
                    <a:pt x="3441769" y="3080016"/>
                  </a:lnTo>
                  <a:cubicBezTo>
                    <a:pt x="3441874" y="3085816"/>
                    <a:pt x="3441980" y="3091615"/>
                    <a:pt x="3442085" y="3097415"/>
                  </a:cubicBezTo>
                  <a:lnTo>
                    <a:pt x="3430378" y="3099630"/>
                  </a:lnTo>
                  <a:lnTo>
                    <a:pt x="3407598" y="3133480"/>
                  </a:lnTo>
                  <a:cubicBezTo>
                    <a:pt x="3407914" y="3138752"/>
                    <a:pt x="3408231" y="3144024"/>
                    <a:pt x="3408547" y="3149296"/>
                  </a:cubicBezTo>
                  <a:lnTo>
                    <a:pt x="3381338" y="3155940"/>
                  </a:lnTo>
                  <a:lnTo>
                    <a:pt x="3399056" y="3131898"/>
                  </a:lnTo>
                  <a:lnTo>
                    <a:pt x="3405384" y="3121142"/>
                  </a:lnTo>
                  <a:lnTo>
                    <a:pt x="3388615" y="3129683"/>
                  </a:lnTo>
                  <a:lnTo>
                    <a:pt x="3390197" y="3106272"/>
                  </a:lnTo>
                  <a:lnTo>
                    <a:pt x="3384818" y="3092037"/>
                  </a:lnTo>
                  <a:lnTo>
                    <a:pt x="3394626" y="3078118"/>
                  </a:lnTo>
                  <a:lnTo>
                    <a:pt x="3384502" y="3050912"/>
                  </a:lnTo>
                  <a:lnTo>
                    <a:pt x="3412977" y="3012000"/>
                  </a:lnTo>
                  <a:lnTo>
                    <a:pt x="3414559" y="2994917"/>
                  </a:lnTo>
                  <a:lnTo>
                    <a:pt x="3442085" y="2991437"/>
                  </a:lnTo>
                  <a:close/>
                  <a:moveTo>
                    <a:pt x="3493415" y="2962270"/>
                  </a:moveTo>
                  <a:lnTo>
                    <a:pt x="3495638" y="2975755"/>
                  </a:lnTo>
                  <a:lnTo>
                    <a:pt x="3483890" y="2974150"/>
                  </a:lnTo>
                  <a:lnTo>
                    <a:pt x="3475318" y="2990845"/>
                  </a:lnTo>
                  <a:lnTo>
                    <a:pt x="3473413" y="2976076"/>
                  </a:lnTo>
                  <a:close/>
                  <a:moveTo>
                    <a:pt x="2769847" y="2960682"/>
                  </a:moveTo>
                  <a:lnTo>
                    <a:pt x="2770150" y="2978807"/>
                  </a:lnTo>
                  <a:lnTo>
                    <a:pt x="2761986" y="2994019"/>
                  </a:lnTo>
                  <a:lnTo>
                    <a:pt x="2751100" y="2971363"/>
                  </a:lnTo>
                  <a:lnTo>
                    <a:pt x="2754728" y="2961977"/>
                  </a:lnTo>
                  <a:close/>
                  <a:moveTo>
                    <a:pt x="1053114" y="2895591"/>
                  </a:moveTo>
                  <a:lnTo>
                    <a:pt x="1060733" y="2896547"/>
                  </a:lnTo>
                  <a:lnTo>
                    <a:pt x="1066448" y="2921057"/>
                  </a:lnTo>
                  <a:lnTo>
                    <a:pt x="1051527" y="2933787"/>
                  </a:lnTo>
                  <a:lnTo>
                    <a:pt x="1053749" y="2941110"/>
                  </a:lnTo>
                  <a:lnTo>
                    <a:pt x="1068353" y="2926149"/>
                  </a:lnTo>
                  <a:lnTo>
                    <a:pt x="1071528" y="2931239"/>
                  </a:lnTo>
                  <a:lnTo>
                    <a:pt x="1063274" y="2946204"/>
                  </a:lnTo>
                  <a:lnTo>
                    <a:pt x="1051844" y="2947478"/>
                  </a:lnTo>
                  <a:lnTo>
                    <a:pt x="1042318" y="2957981"/>
                  </a:lnTo>
                  <a:lnTo>
                    <a:pt x="1030571" y="2965621"/>
                  </a:lnTo>
                  <a:lnTo>
                    <a:pt x="1041365" y="2967849"/>
                  </a:lnTo>
                  <a:lnTo>
                    <a:pt x="1043271" y="2977080"/>
                  </a:lnTo>
                  <a:lnTo>
                    <a:pt x="1040413" y="2983446"/>
                  </a:lnTo>
                  <a:lnTo>
                    <a:pt x="1028983" y="2991722"/>
                  </a:lnTo>
                  <a:lnTo>
                    <a:pt x="1020413" y="2991085"/>
                  </a:lnTo>
                  <a:lnTo>
                    <a:pt x="1010885" y="2990130"/>
                  </a:lnTo>
                  <a:lnTo>
                    <a:pt x="1009614" y="2997451"/>
                  </a:lnTo>
                  <a:lnTo>
                    <a:pt x="1004853" y="3013366"/>
                  </a:lnTo>
                  <a:lnTo>
                    <a:pt x="987717" y="3021006"/>
                  </a:lnTo>
                  <a:lnTo>
                    <a:pt x="976287" y="3013366"/>
                  </a:lnTo>
                  <a:lnTo>
                    <a:pt x="986765" y="3006045"/>
                  </a:lnTo>
                  <a:lnTo>
                    <a:pt x="995010" y="2991085"/>
                  </a:lnTo>
                  <a:lnTo>
                    <a:pt x="986447" y="2987266"/>
                  </a:lnTo>
                  <a:lnTo>
                    <a:pt x="983272" y="2980900"/>
                  </a:lnTo>
                  <a:lnTo>
                    <a:pt x="991845" y="2974534"/>
                  </a:lnTo>
                  <a:lnTo>
                    <a:pt x="980097" y="2974534"/>
                  </a:lnTo>
                  <a:lnTo>
                    <a:pt x="976605" y="2955434"/>
                  </a:lnTo>
                  <a:lnTo>
                    <a:pt x="989305" y="2938244"/>
                  </a:lnTo>
                  <a:lnTo>
                    <a:pt x="995645" y="2945568"/>
                  </a:lnTo>
                  <a:lnTo>
                    <a:pt x="996597" y="2940473"/>
                  </a:lnTo>
                  <a:lnTo>
                    <a:pt x="1009297" y="2942384"/>
                  </a:lnTo>
                  <a:lnTo>
                    <a:pt x="1012473" y="2950025"/>
                  </a:lnTo>
                  <a:lnTo>
                    <a:pt x="1012473" y="2939200"/>
                  </a:lnTo>
                  <a:lnTo>
                    <a:pt x="1014377" y="2930921"/>
                  </a:lnTo>
                  <a:lnTo>
                    <a:pt x="1042000" y="2909597"/>
                  </a:lnTo>
                  <a:lnTo>
                    <a:pt x="1051209" y="2904186"/>
                  </a:lnTo>
                  <a:close/>
                  <a:moveTo>
                    <a:pt x="1350059" y="2857495"/>
                  </a:moveTo>
                  <a:lnTo>
                    <a:pt x="1357674" y="2864802"/>
                  </a:lnTo>
                  <a:lnTo>
                    <a:pt x="1355452" y="2876239"/>
                  </a:lnTo>
                  <a:lnTo>
                    <a:pt x="1359577" y="2883863"/>
                  </a:lnTo>
                  <a:lnTo>
                    <a:pt x="1370365" y="2885769"/>
                  </a:lnTo>
                  <a:lnTo>
                    <a:pt x="1361164" y="2908962"/>
                  </a:lnTo>
                  <a:lnTo>
                    <a:pt x="1339906" y="2921989"/>
                  </a:lnTo>
                  <a:lnTo>
                    <a:pt x="1307551" y="2950584"/>
                  </a:lnTo>
                  <a:lnTo>
                    <a:pt x="1298350" y="2965517"/>
                  </a:lnTo>
                  <a:lnTo>
                    <a:pt x="1284393" y="2971871"/>
                  </a:lnTo>
                  <a:lnTo>
                    <a:pt x="1283441" y="2979495"/>
                  </a:lnTo>
                  <a:lnTo>
                    <a:pt x="1266628" y="2996334"/>
                  </a:lnTo>
                  <a:lnTo>
                    <a:pt x="1259332" y="2995381"/>
                  </a:lnTo>
                  <a:lnTo>
                    <a:pt x="1243469" y="2999829"/>
                  </a:lnTo>
                  <a:lnTo>
                    <a:pt x="1258381" y="3002688"/>
                  </a:lnTo>
                  <a:lnTo>
                    <a:pt x="1261553" y="3008089"/>
                  </a:lnTo>
                  <a:lnTo>
                    <a:pt x="1290103" y="2999193"/>
                  </a:lnTo>
                  <a:lnTo>
                    <a:pt x="1295496" y="3001417"/>
                  </a:lnTo>
                  <a:lnTo>
                    <a:pt x="1278683" y="3023657"/>
                  </a:lnTo>
                  <a:lnTo>
                    <a:pt x="1272973" y="3016667"/>
                  </a:lnTo>
                  <a:lnTo>
                    <a:pt x="1246006" y="3027152"/>
                  </a:lnTo>
                  <a:lnTo>
                    <a:pt x="1232366" y="3043037"/>
                  </a:lnTo>
                  <a:lnTo>
                    <a:pt x="1233635" y="3047167"/>
                  </a:lnTo>
                  <a:lnTo>
                    <a:pt x="1246006" y="3037636"/>
                  </a:lnTo>
                  <a:lnTo>
                    <a:pt x="1261870" y="3031282"/>
                  </a:lnTo>
                  <a:lnTo>
                    <a:pt x="1267262" y="3030964"/>
                  </a:lnTo>
                  <a:lnTo>
                    <a:pt x="1261870" y="3052251"/>
                  </a:lnTo>
                  <a:lnTo>
                    <a:pt x="1251719" y="3057652"/>
                  </a:lnTo>
                  <a:lnTo>
                    <a:pt x="1240931" y="3060193"/>
                  </a:lnTo>
                  <a:lnTo>
                    <a:pt x="1234586" y="3058923"/>
                  </a:lnTo>
                  <a:lnTo>
                    <a:pt x="1231415" y="3062099"/>
                  </a:lnTo>
                  <a:lnTo>
                    <a:pt x="1248227" y="3072584"/>
                  </a:lnTo>
                  <a:lnTo>
                    <a:pt x="1255844" y="3071313"/>
                  </a:lnTo>
                  <a:lnTo>
                    <a:pt x="1272656" y="3057652"/>
                  </a:lnTo>
                  <a:lnTo>
                    <a:pt x="1267262" y="3051297"/>
                  </a:lnTo>
                  <a:lnTo>
                    <a:pt x="1289468" y="3046849"/>
                  </a:lnTo>
                  <a:lnTo>
                    <a:pt x="1293592" y="3042719"/>
                  </a:lnTo>
                  <a:lnTo>
                    <a:pt x="1308502" y="3041448"/>
                  </a:lnTo>
                  <a:lnTo>
                    <a:pt x="1318970" y="3038271"/>
                  </a:lnTo>
                  <a:lnTo>
                    <a:pt x="1327217" y="3031599"/>
                  </a:lnTo>
                  <a:lnTo>
                    <a:pt x="1342126" y="3025245"/>
                  </a:lnTo>
                  <a:lnTo>
                    <a:pt x="1358942" y="3031282"/>
                  </a:lnTo>
                  <a:lnTo>
                    <a:pt x="1371634" y="3035730"/>
                  </a:lnTo>
                  <a:lnTo>
                    <a:pt x="1382421" y="3030011"/>
                  </a:lnTo>
                  <a:lnTo>
                    <a:pt x="1401459" y="3024610"/>
                  </a:lnTo>
                  <a:lnTo>
                    <a:pt x="1414150" y="3030964"/>
                  </a:lnTo>
                  <a:lnTo>
                    <a:pt x="1437305" y="3028423"/>
                  </a:lnTo>
                  <a:lnTo>
                    <a:pt x="1461412" y="3029375"/>
                  </a:lnTo>
                  <a:lnTo>
                    <a:pt x="1474101" y="3033506"/>
                  </a:lnTo>
                  <a:lnTo>
                    <a:pt x="1481080" y="3052568"/>
                  </a:lnTo>
                  <a:lnTo>
                    <a:pt x="1479176" y="3086245"/>
                  </a:lnTo>
                  <a:lnTo>
                    <a:pt x="1459192" y="3112932"/>
                  </a:lnTo>
                  <a:lnTo>
                    <a:pt x="1455069" y="3142162"/>
                  </a:lnTo>
                  <a:lnTo>
                    <a:pt x="1440795" y="3172026"/>
                  </a:lnTo>
                  <a:lnTo>
                    <a:pt x="1437940" y="3193312"/>
                  </a:lnTo>
                  <a:lnTo>
                    <a:pt x="1422080" y="3203797"/>
                  </a:lnTo>
                  <a:lnTo>
                    <a:pt x="1420812" y="3217460"/>
                  </a:lnTo>
                  <a:lnTo>
                    <a:pt x="1406535" y="3226990"/>
                  </a:lnTo>
                  <a:lnTo>
                    <a:pt x="1402092" y="3238747"/>
                  </a:lnTo>
                  <a:lnTo>
                    <a:pt x="1394161" y="3252727"/>
                  </a:lnTo>
                  <a:lnTo>
                    <a:pt x="1371634" y="3245102"/>
                  </a:lnTo>
                  <a:lnTo>
                    <a:pt x="1358942" y="3257175"/>
                  </a:lnTo>
                  <a:lnTo>
                    <a:pt x="1361164" y="3262260"/>
                  </a:lnTo>
                  <a:lnTo>
                    <a:pt x="1370682" y="3255904"/>
                  </a:lnTo>
                  <a:lnTo>
                    <a:pt x="1383373" y="3254634"/>
                  </a:lnTo>
                  <a:lnTo>
                    <a:pt x="1391940" y="3260035"/>
                  </a:lnTo>
                  <a:lnTo>
                    <a:pt x="1389718" y="3266390"/>
                  </a:lnTo>
                  <a:lnTo>
                    <a:pt x="1401459" y="3270203"/>
                  </a:lnTo>
                  <a:lnTo>
                    <a:pt x="1404631" y="3277827"/>
                  </a:lnTo>
                  <a:lnTo>
                    <a:pt x="1403679" y="3283230"/>
                  </a:lnTo>
                  <a:lnTo>
                    <a:pt x="1399237" y="3289581"/>
                  </a:lnTo>
                  <a:lnTo>
                    <a:pt x="1385911" y="3289581"/>
                  </a:lnTo>
                  <a:lnTo>
                    <a:pt x="1374172" y="3288629"/>
                  </a:lnTo>
                  <a:lnTo>
                    <a:pt x="1371000" y="3297844"/>
                  </a:lnTo>
                  <a:lnTo>
                    <a:pt x="1363702" y="3307374"/>
                  </a:lnTo>
                  <a:lnTo>
                    <a:pt x="1348790" y="3314363"/>
                  </a:lnTo>
                  <a:lnTo>
                    <a:pt x="1338636" y="3312140"/>
                  </a:lnTo>
                  <a:lnTo>
                    <a:pt x="1312944" y="3312457"/>
                  </a:lnTo>
                  <a:lnTo>
                    <a:pt x="1288834" y="3314682"/>
                  </a:lnTo>
                  <a:lnTo>
                    <a:pt x="1288834" y="3319766"/>
                  </a:lnTo>
                  <a:lnTo>
                    <a:pt x="1303426" y="3317859"/>
                  </a:lnTo>
                  <a:lnTo>
                    <a:pt x="1319287" y="3319448"/>
                  </a:lnTo>
                  <a:lnTo>
                    <a:pt x="1331022" y="3323896"/>
                  </a:lnTo>
                  <a:lnTo>
                    <a:pt x="1346886" y="3328663"/>
                  </a:lnTo>
                  <a:lnTo>
                    <a:pt x="1369412" y="3330886"/>
                  </a:lnTo>
                  <a:lnTo>
                    <a:pt x="1377662" y="3328663"/>
                  </a:lnTo>
                  <a:lnTo>
                    <a:pt x="1392257" y="3315000"/>
                  </a:lnTo>
                  <a:lnTo>
                    <a:pt x="1403996" y="3315635"/>
                  </a:lnTo>
                  <a:lnTo>
                    <a:pt x="1415736" y="3321989"/>
                  </a:lnTo>
                  <a:lnTo>
                    <a:pt x="1426204" y="3333427"/>
                  </a:lnTo>
                  <a:lnTo>
                    <a:pt x="1441112" y="3338512"/>
                  </a:lnTo>
                  <a:lnTo>
                    <a:pt x="1459192" y="3345818"/>
                  </a:lnTo>
                  <a:lnTo>
                    <a:pt x="1482666" y="3379492"/>
                  </a:lnTo>
                  <a:lnTo>
                    <a:pt x="1484252" y="3380763"/>
                  </a:lnTo>
                  <a:lnTo>
                    <a:pt x="1486474" y="3382034"/>
                  </a:lnTo>
                  <a:lnTo>
                    <a:pt x="1492503" y="3385847"/>
                  </a:lnTo>
                  <a:lnTo>
                    <a:pt x="1500748" y="3389659"/>
                  </a:lnTo>
                  <a:lnTo>
                    <a:pt x="1512809" y="3414758"/>
                  </a:lnTo>
                  <a:lnTo>
                    <a:pt x="1502335" y="3420477"/>
                  </a:lnTo>
                  <a:lnTo>
                    <a:pt x="1497895" y="3429056"/>
                  </a:lnTo>
                  <a:lnTo>
                    <a:pt x="1508679" y="3433821"/>
                  </a:lnTo>
                  <a:lnTo>
                    <a:pt x="1515344" y="3449707"/>
                  </a:lnTo>
                  <a:lnTo>
                    <a:pt x="1519468" y="3486562"/>
                  </a:lnTo>
                  <a:lnTo>
                    <a:pt x="1529300" y="3508484"/>
                  </a:lnTo>
                  <a:lnTo>
                    <a:pt x="1526130" y="3514838"/>
                  </a:lnTo>
                  <a:lnTo>
                    <a:pt x="1538820" y="3520239"/>
                  </a:lnTo>
                  <a:lnTo>
                    <a:pt x="1544213" y="3527229"/>
                  </a:lnTo>
                  <a:lnTo>
                    <a:pt x="1553094" y="3538031"/>
                  </a:lnTo>
                  <a:lnTo>
                    <a:pt x="1546752" y="3549469"/>
                  </a:lnTo>
                  <a:lnTo>
                    <a:pt x="1540406" y="3565672"/>
                  </a:lnTo>
                  <a:lnTo>
                    <a:pt x="1546752" y="3559318"/>
                  </a:lnTo>
                  <a:lnTo>
                    <a:pt x="1557220" y="3557730"/>
                  </a:lnTo>
                  <a:lnTo>
                    <a:pt x="1560393" y="3552328"/>
                  </a:lnTo>
                  <a:lnTo>
                    <a:pt x="1569910" y="3552328"/>
                  </a:lnTo>
                  <a:lnTo>
                    <a:pt x="1578475" y="3560907"/>
                  </a:lnTo>
                  <a:lnTo>
                    <a:pt x="1594337" y="3572344"/>
                  </a:lnTo>
                  <a:lnTo>
                    <a:pt x="1618764" y="3594267"/>
                  </a:lnTo>
                  <a:lnTo>
                    <a:pt x="1629867" y="3618413"/>
                  </a:lnTo>
                  <a:lnTo>
                    <a:pt x="1648901" y="3631121"/>
                  </a:lnTo>
                  <a:lnTo>
                    <a:pt x="1640335" y="3642559"/>
                  </a:lnTo>
                  <a:lnTo>
                    <a:pt x="1655563" y="3681320"/>
                  </a:lnTo>
                  <a:lnTo>
                    <a:pt x="1679355" y="3704196"/>
                  </a:lnTo>
                  <a:lnTo>
                    <a:pt x="1685700" y="3721352"/>
                  </a:lnTo>
                  <a:lnTo>
                    <a:pt x="1674914" y="3709597"/>
                  </a:lnTo>
                  <a:lnTo>
                    <a:pt x="1654928" y="3713092"/>
                  </a:lnTo>
                  <a:lnTo>
                    <a:pt x="1649535" y="3708961"/>
                  </a:lnTo>
                  <a:lnTo>
                    <a:pt x="1635894" y="3708961"/>
                  </a:lnTo>
                  <a:lnTo>
                    <a:pt x="1620032" y="3699748"/>
                  </a:lnTo>
                  <a:lnTo>
                    <a:pt x="1602902" y="3700701"/>
                  </a:lnTo>
                  <a:lnTo>
                    <a:pt x="1589261" y="3700065"/>
                  </a:lnTo>
                  <a:lnTo>
                    <a:pt x="1586406" y="3706420"/>
                  </a:lnTo>
                  <a:lnTo>
                    <a:pt x="1599730" y="3705149"/>
                  </a:lnTo>
                  <a:lnTo>
                    <a:pt x="1612419" y="3705149"/>
                  </a:lnTo>
                  <a:lnTo>
                    <a:pt x="1620984" y="3712456"/>
                  </a:lnTo>
                  <a:lnTo>
                    <a:pt x="1633674" y="3713092"/>
                  </a:lnTo>
                  <a:lnTo>
                    <a:pt x="1646363" y="3712138"/>
                  </a:lnTo>
                  <a:lnTo>
                    <a:pt x="1653976" y="3722623"/>
                  </a:lnTo>
                  <a:lnTo>
                    <a:pt x="1668569" y="3729930"/>
                  </a:lnTo>
                  <a:lnTo>
                    <a:pt x="1683796" y="3745498"/>
                  </a:lnTo>
                  <a:lnTo>
                    <a:pt x="1692361" y="3760113"/>
                  </a:lnTo>
                  <a:lnTo>
                    <a:pt x="1694899" y="3787436"/>
                  </a:lnTo>
                  <a:lnTo>
                    <a:pt x="1687286" y="3799192"/>
                  </a:lnTo>
                  <a:lnTo>
                    <a:pt x="1673962" y="3811900"/>
                  </a:lnTo>
                  <a:lnTo>
                    <a:pt x="1665397" y="3830963"/>
                  </a:lnTo>
                  <a:lnTo>
                    <a:pt x="1673962" y="3841766"/>
                  </a:lnTo>
                  <a:lnTo>
                    <a:pt x="1692044" y="3848755"/>
                  </a:lnTo>
                  <a:lnTo>
                    <a:pt x="1697437" y="3846531"/>
                  </a:lnTo>
                  <a:lnTo>
                    <a:pt x="1701561" y="3831599"/>
                  </a:lnTo>
                  <a:lnTo>
                    <a:pt x="1705368" y="3820161"/>
                  </a:lnTo>
                  <a:lnTo>
                    <a:pt x="1720278" y="3816984"/>
                  </a:lnTo>
                  <a:lnTo>
                    <a:pt x="1733918" y="3814760"/>
                  </a:lnTo>
                  <a:lnTo>
                    <a:pt x="1755173" y="3818572"/>
                  </a:lnTo>
                  <a:lnTo>
                    <a:pt x="1800854" y="3826833"/>
                  </a:lnTo>
                  <a:lnTo>
                    <a:pt x="1812592" y="3845578"/>
                  </a:lnTo>
                  <a:lnTo>
                    <a:pt x="1835115" y="3887516"/>
                  </a:lnTo>
                  <a:lnTo>
                    <a:pt x="1831308" y="3910709"/>
                  </a:lnTo>
                  <a:lnTo>
                    <a:pt x="1824964" y="3936126"/>
                  </a:lnTo>
                  <a:lnTo>
                    <a:pt x="1809419" y="3962814"/>
                  </a:lnTo>
                  <a:lnTo>
                    <a:pt x="1796730" y="3960590"/>
                  </a:lnTo>
                  <a:lnTo>
                    <a:pt x="1785310" y="3966945"/>
                  </a:lnTo>
                  <a:lnTo>
                    <a:pt x="1785310" y="3980606"/>
                  </a:lnTo>
                  <a:lnTo>
                    <a:pt x="1791655" y="3986007"/>
                  </a:lnTo>
                  <a:lnTo>
                    <a:pt x="1788482" y="3996810"/>
                  </a:lnTo>
                  <a:lnTo>
                    <a:pt x="1776745" y="3999987"/>
                  </a:lnTo>
                  <a:lnTo>
                    <a:pt x="1765642" y="3998716"/>
                  </a:lnTo>
                  <a:lnTo>
                    <a:pt x="1759297" y="3994903"/>
                  </a:lnTo>
                  <a:lnTo>
                    <a:pt x="1753904" y="4003482"/>
                  </a:lnTo>
                  <a:lnTo>
                    <a:pt x="1741215" y="4002211"/>
                  </a:lnTo>
                  <a:lnTo>
                    <a:pt x="1734870" y="4005388"/>
                  </a:lnTo>
                  <a:lnTo>
                    <a:pt x="1750732" y="4014602"/>
                  </a:lnTo>
                  <a:lnTo>
                    <a:pt x="1749780" y="4023180"/>
                  </a:lnTo>
                  <a:lnTo>
                    <a:pt x="1741532" y="4031758"/>
                  </a:lnTo>
                  <a:lnTo>
                    <a:pt x="1737408" y="4046691"/>
                  </a:lnTo>
                  <a:lnTo>
                    <a:pt x="1728843" y="4053998"/>
                  </a:lnTo>
                  <a:lnTo>
                    <a:pt x="1712981" y="4047962"/>
                  </a:lnTo>
                  <a:lnTo>
                    <a:pt x="1726622" y="4058128"/>
                  </a:lnTo>
                  <a:lnTo>
                    <a:pt x="1714250" y="4069884"/>
                  </a:lnTo>
                  <a:lnTo>
                    <a:pt x="1719643" y="4075285"/>
                  </a:lnTo>
                  <a:lnTo>
                    <a:pt x="1730112" y="4063530"/>
                  </a:lnTo>
                  <a:lnTo>
                    <a:pt x="1740898" y="4072743"/>
                  </a:lnTo>
                  <a:lnTo>
                    <a:pt x="1762152" y="4075920"/>
                  </a:lnTo>
                  <a:lnTo>
                    <a:pt x="1773255" y="4070519"/>
                  </a:lnTo>
                  <a:lnTo>
                    <a:pt x="1794510" y="4063847"/>
                  </a:lnTo>
                  <a:lnTo>
                    <a:pt x="1804027" y="4065118"/>
                  </a:lnTo>
                  <a:lnTo>
                    <a:pt x="1797682" y="4074650"/>
                  </a:lnTo>
                  <a:lnTo>
                    <a:pt x="1801171" y="4096572"/>
                  </a:lnTo>
                  <a:lnTo>
                    <a:pt x="1793875" y="4105150"/>
                  </a:lnTo>
                  <a:lnTo>
                    <a:pt x="1761200" y="4113728"/>
                  </a:lnTo>
                  <a:lnTo>
                    <a:pt x="1756125" y="4134062"/>
                  </a:lnTo>
                  <a:lnTo>
                    <a:pt x="1726622" y="4139463"/>
                  </a:lnTo>
                  <a:lnTo>
                    <a:pt x="1673010" y="4158844"/>
                  </a:lnTo>
                  <a:lnTo>
                    <a:pt x="1660956" y="4150583"/>
                  </a:lnTo>
                  <a:lnTo>
                    <a:pt x="1611468" y="4149948"/>
                  </a:lnTo>
                  <a:lnTo>
                    <a:pt x="1601950" y="4165833"/>
                  </a:lnTo>
                  <a:lnTo>
                    <a:pt x="1583868" y="4158844"/>
                  </a:lnTo>
                  <a:lnTo>
                    <a:pt x="1579744" y="4148041"/>
                  </a:lnTo>
                  <a:lnTo>
                    <a:pt x="1568958" y="4147088"/>
                  </a:lnTo>
                  <a:lnTo>
                    <a:pt x="1564834" y="4144229"/>
                  </a:lnTo>
                  <a:lnTo>
                    <a:pt x="1557220" y="4153760"/>
                  </a:lnTo>
                  <a:lnTo>
                    <a:pt x="1548972" y="4149630"/>
                  </a:lnTo>
                  <a:lnTo>
                    <a:pt x="1535013" y="4131838"/>
                  </a:lnTo>
                  <a:lnTo>
                    <a:pt x="1520103" y="4131838"/>
                  </a:lnTo>
                  <a:lnTo>
                    <a:pt x="1528668" y="4139463"/>
                  </a:lnTo>
                  <a:lnTo>
                    <a:pt x="1532792" y="4145500"/>
                  </a:lnTo>
                  <a:lnTo>
                    <a:pt x="1530254" y="4151854"/>
                  </a:lnTo>
                  <a:lnTo>
                    <a:pt x="1514075" y="4162656"/>
                  </a:lnTo>
                  <a:lnTo>
                    <a:pt x="1509948" y="4168057"/>
                  </a:lnTo>
                  <a:lnTo>
                    <a:pt x="1494090" y="4165833"/>
                  </a:lnTo>
                  <a:lnTo>
                    <a:pt x="1478224" y="4159479"/>
                  </a:lnTo>
                  <a:lnTo>
                    <a:pt x="1472832" y="4168057"/>
                  </a:lnTo>
                  <a:lnTo>
                    <a:pt x="1485838" y="4176636"/>
                  </a:lnTo>
                  <a:lnTo>
                    <a:pt x="1474101" y="4191250"/>
                  </a:lnTo>
                  <a:lnTo>
                    <a:pt x="1469977" y="4187120"/>
                  </a:lnTo>
                  <a:lnTo>
                    <a:pt x="1450946" y="4184261"/>
                  </a:lnTo>
                  <a:lnTo>
                    <a:pt x="1430645" y="4191886"/>
                  </a:lnTo>
                  <a:lnTo>
                    <a:pt x="1416053" y="4168693"/>
                  </a:lnTo>
                  <a:lnTo>
                    <a:pt x="1375758" y="4165833"/>
                  </a:lnTo>
                  <a:lnTo>
                    <a:pt x="1351645" y="4183943"/>
                  </a:lnTo>
                  <a:lnTo>
                    <a:pt x="1339906" y="4182037"/>
                  </a:lnTo>
                  <a:lnTo>
                    <a:pt x="1335781" y="4172505"/>
                  </a:lnTo>
                  <a:lnTo>
                    <a:pt x="1324997" y="4196969"/>
                  </a:lnTo>
                  <a:cubicBezTo>
                    <a:pt x="1325525" y="4208513"/>
                    <a:pt x="1326054" y="4220056"/>
                    <a:pt x="1326582" y="4231600"/>
                  </a:cubicBezTo>
                  <a:lnTo>
                    <a:pt x="1311992" y="4234777"/>
                  </a:lnTo>
                  <a:lnTo>
                    <a:pt x="1296130" y="4227787"/>
                  </a:lnTo>
                  <a:lnTo>
                    <a:pt x="1271704" y="4224928"/>
                  </a:lnTo>
                  <a:lnTo>
                    <a:pt x="1243152" y="4215397"/>
                  </a:lnTo>
                  <a:lnTo>
                    <a:pt x="1218725" y="4217938"/>
                  </a:lnTo>
                  <a:lnTo>
                    <a:pt x="1211112" y="4233824"/>
                  </a:lnTo>
                  <a:lnTo>
                    <a:pt x="1181926" y="4251934"/>
                  </a:lnTo>
                  <a:lnTo>
                    <a:pt x="1187319" y="4266866"/>
                  </a:lnTo>
                  <a:lnTo>
                    <a:pt x="1184464" y="4275127"/>
                  </a:lnTo>
                  <a:lnTo>
                    <a:pt x="1171774" y="4270043"/>
                  </a:lnTo>
                  <a:lnTo>
                    <a:pt x="1150519" y="4257653"/>
                  </a:lnTo>
                  <a:lnTo>
                    <a:pt x="1135608" y="4262736"/>
                  </a:lnTo>
                  <a:lnTo>
                    <a:pt x="1134657" y="4274491"/>
                  </a:lnTo>
                  <a:lnTo>
                    <a:pt x="1120698" y="4263371"/>
                  </a:lnTo>
                  <a:lnTo>
                    <a:pt x="1125139" y="4249392"/>
                  </a:lnTo>
                  <a:lnTo>
                    <a:pt x="1137512" y="4250027"/>
                  </a:lnTo>
                  <a:lnTo>
                    <a:pt x="1141636" y="4243038"/>
                  </a:lnTo>
                  <a:lnTo>
                    <a:pt x="1175264" y="4223657"/>
                  </a:lnTo>
                  <a:lnTo>
                    <a:pt x="1200326" y="4180130"/>
                  </a:lnTo>
                  <a:lnTo>
                    <a:pt x="1230146" y="4169328"/>
                  </a:lnTo>
                  <a:lnTo>
                    <a:pt x="1238711" y="4117541"/>
                  </a:lnTo>
                  <a:lnTo>
                    <a:pt x="1249498" y="4116270"/>
                  </a:lnTo>
                  <a:lnTo>
                    <a:pt x="1262187" y="4123895"/>
                  </a:lnTo>
                  <a:lnTo>
                    <a:pt x="1279000" y="4109916"/>
                  </a:lnTo>
                  <a:lnTo>
                    <a:pt x="1263138" y="4114364"/>
                  </a:lnTo>
                  <a:lnTo>
                    <a:pt x="1259967" y="4107692"/>
                  </a:lnTo>
                  <a:lnTo>
                    <a:pt x="1264090" y="4094030"/>
                  </a:lnTo>
                  <a:lnTo>
                    <a:pt x="1306282" y="4087358"/>
                  </a:lnTo>
                  <a:lnTo>
                    <a:pt x="1355135" y="4095301"/>
                  </a:lnTo>
                  <a:lnTo>
                    <a:pt x="1376076" y="4093077"/>
                  </a:lnTo>
                  <a:lnTo>
                    <a:pt x="1382421" y="4064800"/>
                  </a:lnTo>
                  <a:lnTo>
                    <a:pt x="1413832" y="4045102"/>
                  </a:lnTo>
                  <a:lnTo>
                    <a:pt x="1418908" y="4026357"/>
                  </a:lnTo>
                  <a:lnTo>
                    <a:pt x="1444918" y="4000622"/>
                  </a:lnTo>
                  <a:lnTo>
                    <a:pt x="1447139" y="3991409"/>
                  </a:lnTo>
                  <a:lnTo>
                    <a:pt x="1438574" y="4001893"/>
                  </a:lnTo>
                  <a:lnTo>
                    <a:pt x="1418908" y="4017779"/>
                  </a:lnTo>
                  <a:lnTo>
                    <a:pt x="1405900" y="4024451"/>
                  </a:lnTo>
                  <a:lnTo>
                    <a:pt x="1392575" y="4039066"/>
                  </a:lnTo>
                  <a:lnTo>
                    <a:pt x="1376711" y="4041290"/>
                  </a:lnTo>
                  <a:lnTo>
                    <a:pt x="1358942" y="4059717"/>
                  </a:lnTo>
                  <a:lnTo>
                    <a:pt x="1334512" y="4065118"/>
                  </a:lnTo>
                  <a:lnTo>
                    <a:pt x="1314530" y="4043196"/>
                  </a:lnTo>
                  <a:lnTo>
                    <a:pt x="1297082" y="4025404"/>
                  </a:lnTo>
                  <a:lnTo>
                    <a:pt x="1281538" y="4039066"/>
                  </a:lnTo>
                  <a:lnTo>
                    <a:pt x="1257112" y="4038430"/>
                  </a:lnTo>
                  <a:lnTo>
                    <a:pt x="1242517" y="4032076"/>
                  </a:lnTo>
                  <a:lnTo>
                    <a:pt x="1272656" y="4013966"/>
                  </a:lnTo>
                  <a:lnTo>
                    <a:pt x="1243152" y="4013013"/>
                  </a:lnTo>
                  <a:lnTo>
                    <a:pt x="1243152" y="4002846"/>
                  </a:lnTo>
                  <a:lnTo>
                    <a:pt x="1227608" y="4016508"/>
                  </a:lnTo>
                  <a:lnTo>
                    <a:pt x="1206353" y="4023815"/>
                  </a:lnTo>
                  <a:lnTo>
                    <a:pt x="1200008" y="4034618"/>
                  </a:lnTo>
                  <a:lnTo>
                    <a:pt x="1184464" y="4034935"/>
                  </a:lnTo>
                  <a:lnTo>
                    <a:pt x="1178754" y="4020003"/>
                  </a:lnTo>
                  <a:lnTo>
                    <a:pt x="1165112" y="4013649"/>
                  </a:lnTo>
                  <a:lnTo>
                    <a:pt x="1165112" y="4005388"/>
                  </a:lnTo>
                  <a:lnTo>
                    <a:pt x="1175580" y="3994903"/>
                  </a:lnTo>
                  <a:lnTo>
                    <a:pt x="1156546" y="3991726"/>
                  </a:lnTo>
                  <a:lnTo>
                    <a:pt x="1155277" y="3988549"/>
                  </a:lnTo>
                  <a:lnTo>
                    <a:pt x="1166064" y="3989502"/>
                  </a:lnTo>
                  <a:lnTo>
                    <a:pt x="1170823" y="3982195"/>
                  </a:lnTo>
                  <a:lnTo>
                    <a:pt x="1182560" y="3972663"/>
                  </a:lnTo>
                  <a:lnTo>
                    <a:pt x="1204767" y="3971075"/>
                  </a:lnTo>
                  <a:lnTo>
                    <a:pt x="1220312" y="3958366"/>
                  </a:lnTo>
                  <a:lnTo>
                    <a:pt x="1239663" y="3944705"/>
                  </a:lnTo>
                  <a:lnTo>
                    <a:pt x="1261553" y="3933902"/>
                  </a:lnTo>
                  <a:lnTo>
                    <a:pt x="1274242" y="3911662"/>
                  </a:lnTo>
                  <a:lnTo>
                    <a:pt x="1288834" y="3879891"/>
                  </a:lnTo>
                  <a:lnTo>
                    <a:pt x="1275828" y="3878938"/>
                  </a:lnTo>
                  <a:lnTo>
                    <a:pt x="1278683" y="3858922"/>
                  </a:lnTo>
                  <a:lnTo>
                    <a:pt x="1269166" y="3851615"/>
                  </a:lnTo>
                  <a:lnTo>
                    <a:pt x="1267262" y="3837635"/>
                  </a:lnTo>
                  <a:lnTo>
                    <a:pt x="1269801" y="3828104"/>
                  </a:lnTo>
                  <a:lnTo>
                    <a:pt x="1259650" y="3833823"/>
                  </a:lnTo>
                  <a:lnTo>
                    <a:pt x="1237441" y="3837953"/>
                  </a:lnTo>
                  <a:lnTo>
                    <a:pt x="1234269" y="3848755"/>
                  </a:lnTo>
                  <a:lnTo>
                    <a:pt x="1227925" y="3852885"/>
                  </a:lnTo>
                  <a:lnTo>
                    <a:pt x="1213967" y="3846849"/>
                  </a:lnTo>
                  <a:lnTo>
                    <a:pt x="1201594" y="3857651"/>
                  </a:lnTo>
                  <a:lnTo>
                    <a:pt x="1196519" y="3853203"/>
                  </a:lnTo>
                  <a:lnTo>
                    <a:pt x="1221580" y="3825562"/>
                  </a:lnTo>
                  <a:lnTo>
                    <a:pt x="1232049" y="3823656"/>
                  </a:lnTo>
                  <a:lnTo>
                    <a:pt x="1243469" y="3817937"/>
                  </a:lnTo>
                  <a:lnTo>
                    <a:pt x="1256160" y="3805228"/>
                  </a:lnTo>
                  <a:cubicBezTo>
                    <a:pt x="1255843" y="3799721"/>
                    <a:pt x="1255527" y="3794214"/>
                    <a:pt x="1255210" y="3788707"/>
                  </a:cubicBezTo>
                  <a:lnTo>
                    <a:pt x="1266312" y="3780129"/>
                  </a:lnTo>
                  <a:lnTo>
                    <a:pt x="1297082" y="3762655"/>
                  </a:lnTo>
                  <a:lnTo>
                    <a:pt x="1311992" y="3769009"/>
                  </a:lnTo>
                  <a:lnTo>
                    <a:pt x="1329120" y="3774093"/>
                  </a:lnTo>
                  <a:lnTo>
                    <a:pt x="1342444" y="3764561"/>
                  </a:lnTo>
                  <a:lnTo>
                    <a:pt x="1351962" y="3769645"/>
                  </a:lnTo>
                  <a:lnTo>
                    <a:pt x="1376393" y="3774728"/>
                  </a:lnTo>
                  <a:lnTo>
                    <a:pt x="1355135" y="3762337"/>
                  </a:lnTo>
                  <a:lnTo>
                    <a:pt x="1359260" y="3755030"/>
                  </a:lnTo>
                  <a:lnTo>
                    <a:pt x="1373855" y="3742957"/>
                  </a:lnTo>
                  <a:lnTo>
                    <a:pt x="1377345" y="3759795"/>
                  </a:lnTo>
                  <a:lnTo>
                    <a:pt x="1390036" y="3766150"/>
                  </a:lnTo>
                  <a:lnTo>
                    <a:pt x="1398602" y="3760431"/>
                  </a:lnTo>
                  <a:lnTo>
                    <a:pt x="1383691" y="3752488"/>
                  </a:lnTo>
                  <a:lnTo>
                    <a:pt x="1373855" y="3737873"/>
                  </a:lnTo>
                  <a:lnTo>
                    <a:pt x="1371634" y="3718810"/>
                  </a:lnTo>
                  <a:lnTo>
                    <a:pt x="1379883" y="3698794"/>
                  </a:lnTo>
                  <a:lnTo>
                    <a:pt x="1391622" y="3694346"/>
                  </a:lnTo>
                  <a:lnTo>
                    <a:pt x="1377662" y="3693393"/>
                  </a:lnTo>
                  <a:lnTo>
                    <a:pt x="1375758" y="3673377"/>
                  </a:lnTo>
                  <a:lnTo>
                    <a:pt x="1384960" y="3665117"/>
                  </a:lnTo>
                  <a:lnTo>
                    <a:pt x="1394478" y="3663846"/>
                  </a:lnTo>
                  <a:lnTo>
                    <a:pt x="1396382" y="3656539"/>
                  </a:lnTo>
                  <a:lnTo>
                    <a:pt x="1383691" y="3640653"/>
                  </a:lnTo>
                  <a:lnTo>
                    <a:pt x="1380201" y="3632392"/>
                  </a:lnTo>
                  <a:lnTo>
                    <a:pt x="1392891" y="3621590"/>
                  </a:lnTo>
                  <a:lnTo>
                    <a:pt x="1387815" y="3614283"/>
                  </a:lnTo>
                  <a:lnTo>
                    <a:pt x="1382421" y="3623814"/>
                  </a:lnTo>
                  <a:lnTo>
                    <a:pt x="1372902" y="3629215"/>
                  </a:lnTo>
                  <a:lnTo>
                    <a:pt x="1371634" y="3623814"/>
                  </a:lnTo>
                  <a:lnTo>
                    <a:pt x="1364653" y="3633663"/>
                  </a:lnTo>
                  <a:lnTo>
                    <a:pt x="1360529" y="3640017"/>
                  </a:lnTo>
                  <a:lnTo>
                    <a:pt x="1351645" y="3622861"/>
                  </a:lnTo>
                  <a:lnTo>
                    <a:pt x="1353866" y="3611423"/>
                  </a:lnTo>
                  <a:lnTo>
                    <a:pt x="1343079" y="3620001"/>
                  </a:lnTo>
                  <a:lnTo>
                    <a:pt x="1332609" y="3615871"/>
                  </a:lnTo>
                  <a:lnTo>
                    <a:pt x="1326265" y="3603480"/>
                  </a:lnTo>
                  <a:lnTo>
                    <a:pt x="1317384" y="3570438"/>
                  </a:lnTo>
                  <a:lnTo>
                    <a:pt x="1325948" y="3541208"/>
                  </a:lnTo>
                  <a:lnTo>
                    <a:pt x="1334830" y="3527229"/>
                  </a:lnTo>
                  <a:lnTo>
                    <a:pt x="1341492" y="3513567"/>
                  </a:lnTo>
                  <a:lnTo>
                    <a:pt x="1352597" y="3504989"/>
                  </a:lnTo>
                  <a:lnTo>
                    <a:pt x="1372902" y="3506895"/>
                  </a:lnTo>
                  <a:lnTo>
                    <a:pt x="1381152" y="3499270"/>
                  </a:lnTo>
                  <a:lnTo>
                    <a:pt x="1371634" y="3502447"/>
                  </a:lnTo>
                  <a:lnTo>
                    <a:pt x="1363385" y="3497682"/>
                  </a:lnTo>
                  <a:lnTo>
                    <a:pt x="1351645" y="3495458"/>
                  </a:lnTo>
                  <a:lnTo>
                    <a:pt x="1335781" y="3492281"/>
                  </a:lnTo>
                  <a:lnTo>
                    <a:pt x="1330388" y="3484020"/>
                  </a:lnTo>
                  <a:lnTo>
                    <a:pt x="1324045" y="3498953"/>
                  </a:lnTo>
                  <a:lnTo>
                    <a:pt x="1315799" y="3512932"/>
                  </a:lnTo>
                  <a:lnTo>
                    <a:pt x="1295812" y="3513885"/>
                  </a:lnTo>
                  <a:lnTo>
                    <a:pt x="1292640" y="3508484"/>
                  </a:lnTo>
                  <a:lnTo>
                    <a:pt x="1283124" y="3520239"/>
                  </a:lnTo>
                  <a:lnTo>
                    <a:pt x="1262187" y="3526911"/>
                  </a:lnTo>
                  <a:lnTo>
                    <a:pt x="1251719" y="3515156"/>
                  </a:lnTo>
                  <a:lnTo>
                    <a:pt x="1249180" y="3506895"/>
                  </a:lnTo>
                  <a:lnTo>
                    <a:pt x="1243152" y="3514203"/>
                  </a:lnTo>
                  <a:lnTo>
                    <a:pt x="1253623" y="3533266"/>
                  </a:lnTo>
                  <a:lnTo>
                    <a:pt x="1245054" y="3545021"/>
                  </a:lnTo>
                  <a:lnTo>
                    <a:pt x="1230463" y="3544068"/>
                  </a:lnTo>
                  <a:lnTo>
                    <a:pt x="1221898" y="3539620"/>
                  </a:lnTo>
                  <a:lnTo>
                    <a:pt x="1210160" y="3515474"/>
                  </a:lnTo>
                  <a:lnTo>
                    <a:pt x="1191125" y="3522463"/>
                  </a:lnTo>
                  <a:lnTo>
                    <a:pt x="1193663" y="3538984"/>
                  </a:lnTo>
                  <a:lnTo>
                    <a:pt x="1203181" y="3547563"/>
                  </a:lnTo>
                  <a:lnTo>
                    <a:pt x="1203181" y="3554870"/>
                  </a:lnTo>
                  <a:lnTo>
                    <a:pt x="1189222" y="3547563"/>
                  </a:lnTo>
                  <a:lnTo>
                    <a:pt x="1181609" y="3526594"/>
                  </a:lnTo>
                  <a:lnTo>
                    <a:pt x="1165747" y="3516109"/>
                  </a:lnTo>
                  <a:lnTo>
                    <a:pt x="1162574" y="3505625"/>
                  </a:lnTo>
                  <a:lnTo>
                    <a:pt x="1169871" y="3495140"/>
                  </a:lnTo>
                  <a:lnTo>
                    <a:pt x="1177485" y="3496729"/>
                  </a:lnTo>
                  <a:lnTo>
                    <a:pt x="1183830" y="3510708"/>
                  </a:lnTo>
                  <a:lnTo>
                    <a:pt x="1187002" y="3507531"/>
                  </a:lnTo>
                  <a:lnTo>
                    <a:pt x="1180022" y="3484338"/>
                  </a:lnTo>
                  <a:lnTo>
                    <a:pt x="1186367" y="3466546"/>
                  </a:lnTo>
                  <a:lnTo>
                    <a:pt x="1202229" y="3426196"/>
                  </a:lnTo>
                  <a:lnTo>
                    <a:pt x="1207939" y="3419842"/>
                  </a:lnTo>
                  <a:lnTo>
                    <a:pt x="1212381" y="3402685"/>
                  </a:lnTo>
                  <a:lnTo>
                    <a:pt x="1199691" y="3396649"/>
                  </a:lnTo>
                  <a:lnTo>
                    <a:pt x="1198422" y="3388071"/>
                  </a:lnTo>
                  <a:lnTo>
                    <a:pt x="1190809" y="3370600"/>
                  </a:lnTo>
                  <a:lnTo>
                    <a:pt x="1190809" y="3354714"/>
                  </a:lnTo>
                  <a:lnTo>
                    <a:pt x="1203181" y="3331203"/>
                  </a:lnTo>
                  <a:lnTo>
                    <a:pt x="1212698" y="3335335"/>
                  </a:lnTo>
                  <a:lnTo>
                    <a:pt x="1223166" y="3330249"/>
                  </a:lnTo>
                  <a:lnTo>
                    <a:pt x="1224436" y="3327073"/>
                  </a:lnTo>
                  <a:lnTo>
                    <a:pt x="1198739" y="3324849"/>
                  </a:lnTo>
                  <a:lnTo>
                    <a:pt x="1188905" y="3297525"/>
                  </a:lnTo>
                  <a:cubicBezTo>
                    <a:pt x="1189011" y="3305362"/>
                    <a:pt x="1189116" y="3313200"/>
                    <a:pt x="1189222" y="3321037"/>
                  </a:cubicBezTo>
                  <a:lnTo>
                    <a:pt x="1187319" y="3331521"/>
                  </a:lnTo>
                  <a:lnTo>
                    <a:pt x="1176850" y="3334699"/>
                  </a:lnTo>
                  <a:lnTo>
                    <a:pt x="1170506" y="3332474"/>
                  </a:lnTo>
                  <a:lnTo>
                    <a:pt x="1166381" y="3340101"/>
                  </a:lnTo>
                  <a:lnTo>
                    <a:pt x="1157816" y="3331521"/>
                  </a:lnTo>
                  <a:lnTo>
                    <a:pt x="1157498" y="3321037"/>
                  </a:lnTo>
                  <a:lnTo>
                    <a:pt x="1173995" y="3287358"/>
                  </a:lnTo>
                  <a:lnTo>
                    <a:pt x="1175264" y="3277827"/>
                  </a:lnTo>
                  <a:lnTo>
                    <a:pt x="1148933" y="3315000"/>
                  </a:lnTo>
                  <a:lnTo>
                    <a:pt x="1144808" y="3311823"/>
                  </a:lnTo>
                  <a:lnTo>
                    <a:pt x="1139733" y="3326755"/>
                  </a:lnTo>
                  <a:lnTo>
                    <a:pt x="1147346" y="3336923"/>
                  </a:lnTo>
                  <a:lnTo>
                    <a:pt x="1154643" y="3346454"/>
                  </a:lnTo>
                  <a:lnTo>
                    <a:pt x="1151471" y="3362341"/>
                  </a:lnTo>
                  <a:lnTo>
                    <a:pt x="1143540" y="3374096"/>
                  </a:lnTo>
                  <a:lnTo>
                    <a:pt x="1137512" y="3404592"/>
                  </a:lnTo>
                  <a:lnTo>
                    <a:pt x="1134340" y="3421430"/>
                  </a:lnTo>
                  <a:lnTo>
                    <a:pt x="1128312" y="3441764"/>
                  </a:lnTo>
                  <a:lnTo>
                    <a:pt x="1117526" y="3446848"/>
                  </a:lnTo>
                  <a:lnTo>
                    <a:pt x="1105787" y="3446848"/>
                  </a:lnTo>
                  <a:lnTo>
                    <a:pt x="1101663" y="3432550"/>
                  </a:lnTo>
                  <a:lnTo>
                    <a:pt x="1107691" y="3416665"/>
                  </a:lnTo>
                  <a:lnTo>
                    <a:pt x="1118160" y="3395378"/>
                  </a:lnTo>
                  <a:lnTo>
                    <a:pt x="1128629" y="3369647"/>
                  </a:lnTo>
                  <a:lnTo>
                    <a:pt x="1128629" y="3362341"/>
                  </a:lnTo>
                  <a:lnTo>
                    <a:pt x="1117842" y="3365834"/>
                  </a:lnTo>
                  <a:lnTo>
                    <a:pt x="1115939" y="3358527"/>
                  </a:lnTo>
                  <a:lnTo>
                    <a:pt x="1122919" y="3348995"/>
                  </a:lnTo>
                  <a:lnTo>
                    <a:pt x="1127043" y="3328663"/>
                  </a:lnTo>
                  <a:lnTo>
                    <a:pt x="1117526" y="3330886"/>
                  </a:lnTo>
                  <a:lnTo>
                    <a:pt x="1124505" y="3315000"/>
                  </a:lnTo>
                  <a:lnTo>
                    <a:pt x="1133070" y="3302291"/>
                  </a:lnTo>
                  <a:lnTo>
                    <a:pt x="1138463" y="3290852"/>
                  </a:lnTo>
                  <a:lnTo>
                    <a:pt x="1126409" y="3277191"/>
                  </a:lnTo>
                  <a:lnTo>
                    <a:pt x="1126409" y="3265435"/>
                  </a:lnTo>
                  <a:lnTo>
                    <a:pt x="1142270" y="3262260"/>
                  </a:lnTo>
                  <a:lnTo>
                    <a:pt x="1141319" y="3252727"/>
                  </a:lnTo>
                  <a:lnTo>
                    <a:pt x="1146712" y="3254634"/>
                  </a:lnTo>
                  <a:lnTo>
                    <a:pt x="1145126" y="3241924"/>
                  </a:lnTo>
                  <a:lnTo>
                    <a:pt x="1162257" y="3228261"/>
                  </a:lnTo>
                  <a:lnTo>
                    <a:pt x="1159085" y="3221908"/>
                  </a:lnTo>
                  <a:lnTo>
                    <a:pt x="1162891" y="3213329"/>
                  </a:lnTo>
                  <a:lnTo>
                    <a:pt x="1158450" y="3202844"/>
                  </a:lnTo>
                  <a:lnTo>
                    <a:pt x="1156546" y="3201890"/>
                  </a:lnTo>
                  <a:lnTo>
                    <a:pt x="1145126" y="3210469"/>
                  </a:lnTo>
                  <a:lnTo>
                    <a:pt x="1145126" y="3224449"/>
                  </a:lnTo>
                  <a:lnTo>
                    <a:pt x="1130215" y="3234934"/>
                  </a:lnTo>
                  <a:lnTo>
                    <a:pt x="1125457" y="3243513"/>
                  </a:lnTo>
                  <a:lnTo>
                    <a:pt x="1113719" y="3242242"/>
                  </a:lnTo>
                  <a:lnTo>
                    <a:pt x="1103884" y="3231121"/>
                  </a:lnTo>
                  <a:lnTo>
                    <a:pt x="1091194" y="3223496"/>
                  </a:lnTo>
                  <a:lnTo>
                    <a:pt x="1092463" y="3210787"/>
                  </a:lnTo>
                  <a:lnTo>
                    <a:pt x="1108008" y="3205703"/>
                  </a:lnTo>
                  <a:lnTo>
                    <a:pt x="1091511" y="3203480"/>
                  </a:lnTo>
                  <a:cubicBezTo>
                    <a:pt x="1091300" y="3205492"/>
                    <a:pt x="1091088" y="3207504"/>
                    <a:pt x="1090877" y="3209516"/>
                  </a:cubicBezTo>
                  <a:lnTo>
                    <a:pt x="1082628" y="3212375"/>
                  </a:lnTo>
                  <a:lnTo>
                    <a:pt x="1066766" y="3204750"/>
                  </a:lnTo>
                  <a:lnTo>
                    <a:pt x="1067718" y="3197444"/>
                  </a:lnTo>
                  <a:lnTo>
                    <a:pt x="1088022" y="3193312"/>
                  </a:lnTo>
                  <a:lnTo>
                    <a:pt x="1098491" y="3195854"/>
                  </a:lnTo>
                  <a:lnTo>
                    <a:pt x="1107057" y="3194901"/>
                  </a:lnTo>
                  <a:lnTo>
                    <a:pt x="1108643" y="3183146"/>
                  </a:lnTo>
                  <a:lnTo>
                    <a:pt x="1099126" y="3170755"/>
                  </a:lnTo>
                  <a:lnTo>
                    <a:pt x="1103249" y="3157411"/>
                  </a:lnTo>
                  <a:lnTo>
                    <a:pt x="1123236" y="3154870"/>
                  </a:lnTo>
                  <a:lnTo>
                    <a:pt x="1104201" y="3145338"/>
                  </a:lnTo>
                  <a:lnTo>
                    <a:pt x="1119112" y="3135807"/>
                  </a:lnTo>
                  <a:lnTo>
                    <a:pt x="1131802" y="3142162"/>
                  </a:lnTo>
                  <a:lnTo>
                    <a:pt x="1116891" y="3125323"/>
                  </a:lnTo>
                  <a:lnTo>
                    <a:pt x="1122919" y="3116745"/>
                  </a:lnTo>
                  <a:lnTo>
                    <a:pt x="1139733" y="3113568"/>
                  </a:lnTo>
                  <a:lnTo>
                    <a:pt x="1141002" y="3108167"/>
                  </a:lnTo>
                  <a:lnTo>
                    <a:pt x="1123870" y="3102131"/>
                  </a:lnTo>
                  <a:lnTo>
                    <a:pt x="1147981" y="3086881"/>
                  </a:lnTo>
                  <a:lnTo>
                    <a:pt x="1126091" y="3094823"/>
                  </a:lnTo>
                  <a:lnTo>
                    <a:pt x="1126091" y="3086245"/>
                  </a:lnTo>
                  <a:lnTo>
                    <a:pt x="1114353" y="3102131"/>
                  </a:lnTo>
                  <a:lnTo>
                    <a:pt x="1100711" y="3083385"/>
                  </a:lnTo>
                  <a:lnTo>
                    <a:pt x="1095953" y="3062099"/>
                  </a:lnTo>
                  <a:lnTo>
                    <a:pt x="1104518" y="3057969"/>
                  </a:lnTo>
                  <a:lnTo>
                    <a:pt x="1122601" y="3068136"/>
                  </a:lnTo>
                  <a:lnTo>
                    <a:pt x="1134340" y="3067183"/>
                  </a:lnTo>
                  <a:lnTo>
                    <a:pt x="1121332" y="3062099"/>
                  </a:lnTo>
                  <a:lnTo>
                    <a:pt x="1101981" y="3038271"/>
                  </a:lnTo>
                  <a:lnTo>
                    <a:pt x="1106422" y="3031599"/>
                  </a:lnTo>
                  <a:lnTo>
                    <a:pt x="1114670" y="3030329"/>
                  </a:lnTo>
                  <a:lnTo>
                    <a:pt x="1100077" y="3010631"/>
                  </a:lnTo>
                  <a:lnTo>
                    <a:pt x="1108960" y="3001100"/>
                  </a:lnTo>
                  <a:lnTo>
                    <a:pt x="1121967" y="3001100"/>
                  </a:lnTo>
                  <a:lnTo>
                    <a:pt x="1145126" y="3001735"/>
                  </a:lnTo>
                  <a:lnTo>
                    <a:pt x="1141002" y="2996334"/>
                  </a:lnTo>
                  <a:lnTo>
                    <a:pt x="1144174" y="2992204"/>
                  </a:lnTo>
                  <a:lnTo>
                    <a:pt x="1156864" y="3000464"/>
                  </a:lnTo>
                  <a:lnTo>
                    <a:pt x="1160988" y="2996334"/>
                  </a:lnTo>
                  <a:lnTo>
                    <a:pt x="1150519" y="2978543"/>
                  </a:lnTo>
                  <a:lnTo>
                    <a:pt x="1136243" y="2967105"/>
                  </a:lnTo>
                  <a:lnTo>
                    <a:pt x="1136243" y="2960751"/>
                  </a:lnTo>
                  <a:lnTo>
                    <a:pt x="1143857" y="2958526"/>
                  </a:lnTo>
                  <a:lnTo>
                    <a:pt x="1153374" y="2963928"/>
                  </a:lnTo>
                  <a:lnTo>
                    <a:pt x="1155277" y="2958526"/>
                  </a:lnTo>
                  <a:lnTo>
                    <a:pt x="1147029" y="2943593"/>
                  </a:lnTo>
                  <a:lnTo>
                    <a:pt x="1156229" y="2935012"/>
                  </a:lnTo>
                  <a:lnTo>
                    <a:pt x="1166699" y="2928659"/>
                  </a:lnTo>
                  <a:lnTo>
                    <a:pt x="1181609" y="2937873"/>
                  </a:lnTo>
                  <a:lnTo>
                    <a:pt x="1181609" y="2931834"/>
                  </a:lnTo>
                  <a:lnTo>
                    <a:pt x="1163526" y="2922306"/>
                  </a:lnTo>
                  <a:lnTo>
                    <a:pt x="1161305" y="2911186"/>
                  </a:lnTo>
                  <a:cubicBezTo>
                    <a:pt x="1161622" y="2907267"/>
                    <a:pt x="1161940" y="2903349"/>
                    <a:pt x="1162257" y="2899430"/>
                  </a:cubicBezTo>
                  <a:lnTo>
                    <a:pt x="1174947" y="2882275"/>
                  </a:lnTo>
                  <a:lnTo>
                    <a:pt x="1176850" y="2869567"/>
                  </a:lnTo>
                  <a:lnTo>
                    <a:pt x="1181926" y="2869567"/>
                  </a:lnTo>
                  <a:lnTo>
                    <a:pt x="1192395" y="2865437"/>
                  </a:lnTo>
                  <a:lnTo>
                    <a:pt x="1202229" y="2871474"/>
                  </a:lnTo>
                  <a:lnTo>
                    <a:pt x="1213649" y="2881003"/>
                  </a:lnTo>
                  <a:lnTo>
                    <a:pt x="1216822" y="2874650"/>
                  </a:lnTo>
                  <a:lnTo>
                    <a:pt x="1224436" y="2874650"/>
                  </a:lnTo>
                  <a:lnTo>
                    <a:pt x="1233952" y="2881639"/>
                  </a:lnTo>
                  <a:lnTo>
                    <a:pt x="1241249" y="2885769"/>
                  </a:lnTo>
                  <a:lnTo>
                    <a:pt x="1253941" y="2879415"/>
                  </a:lnTo>
                  <a:lnTo>
                    <a:pt x="1279635" y="2869567"/>
                  </a:lnTo>
                  <a:lnTo>
                    <a:pt x="1295496" y="2879097"/>
                  </a:lnTo>
                  <a:lnTo>
                    <a:pt x="1311040" y="2868614"/>
                  </a:lnTo>
                  <a:close/>
                  <a:moveTo>
                    <a:pt x="3854360" y="2852734"/>
                  </a:moveTo>
                  <a:lnTo>
                    <a:pt x="3865180" y="2862282"/>
                  </a:lnTo>
                  <a:lnTo>
                    <a:pt x="3876638" y="2875649"/>
                  </a:lnTo>
                  <a:cubicBezTo>
                    <a:pt x="3876426" y="2878832"/>
                    <a:pt x="3876213" y="2882015"/>
                    <a:pt x="3876001" y="2885198"/>
                  </a:cubicBezTo>
                  <a:lnTo>
                    <a:pt x="3865499" y="2882333"/>
                  </a:lnTo>
                  <a:lnTo>
                    <a:pt x="3855951" y="2890927"/>
                  </a:lnTo>
                  <a:lnTo>
                    <a:pt x="3847358" y="2901431"/>
                  </a:lnTo>
                  <a:lnTo>
                    <a:pt x="3832718" y="2908115"/>
                  </a:lnTo>
                  <a:lnTo>
                    <a:pt x="3829536" y="2924031"/>
                  </a:lnTo>
                  <a:lnTo>
                    <a:pt x="3797710" y="2916709"/>
                  </a:lnTo>
                  <a:lnTo>
                    <a:pt x="3790390" y="2923077"/>
                  </a:lnTo>
                  <a:lnTo>
                    <a:pt x="3787526" y="2947269"/>
                  </a:lnTo>
                  <a:lnTo>
                    <a:pt x="3764293" y="2978145"/>
                  </a:lnTo>
                  <a:lnTo>
                    <a:pt x="3751562" y="2960319"/>
                  </a:lnTo>
                  <a:lnTo>
                    <a:pt x="3758564" y="2947588"/>
                  </a:lnTo>
                  <a:lnTo>
                    <a:pt x="3777978" y="2940264"/>
                  </a:lnTo>
                  <a:lnTo>
                    <a:pt x="3778933" y="2933896"/>
                  </a:lnTo>
                  <a:lnTo>
                    <a:pt x="3755063" y="2912890"/>
                  </a:lnTo>
                  <a:lnTo>
                    <a:pt x="3743288" y="2896019"/>
                  </a:lnTo>
                  <a:lnTo>
                    <a:pt x="3761428" y="2894747"/>
                  </a:lnTo>
                  <a:lnTo>
                    <a:pt x="3746152" y="2870875"/>
                  </a:lnTo>
                  <a:lnTo>
                    <a:pt x="3751562" y="2865465"/>
                  </a:lnTo>
                  <a:lnTo>
                    <a:pt x="3772886" y="2879787"/>
                  </a:lnTo>
                  <a:lnTo>
                    <a:pt x="3775114" y="2869284"/>
                  </a:lnTo>
                  <a:lnTo>
                    <a:pt x="3789753" y="2876604"/>
                  </a:lnTo>
                  <a:lnTo>
                    <a:pt x="3779251" y="2869284"/>
                  </a:lnTo>
                  <a:lnTo>
                    <a:pt x="3802165" y="2853370"/>
                  </a:lnTo>
                  <a:lnTo>
                    <a:pt x="3818397" y="2857190"/>
                  </a:lnTo>
                  <a:close/>
                  <a:moveTo>
                    <a:pt x="3881509" y="2838447"/>
                  </a:moveTo>
                  <a:lnTo>
                    <a:pt x="3889338" y="2856748"/>
                  </a:lnTo>
                  <a:lnTo>
                    <a:pt x="3879552" y="2865433"/>
                  </a:lnTo>
                  <a:lnTo>
                    <a:pt x="3866503" y="2857058"/>
                  </a:lnTo>
                  <a:lnTo>
                    <a:pt x="3865525" y="2845582"/>
                  </a:lnTo>
                  <a:close/>
                  <a:moveTo>
                    <a:pt x="1378190" y="2819397"/>
                  </a:moveTo>
                  <a:lnTo>
                    <a:pt x="1384271" y="2826202"/>
                  </a:lnTo>
                  <a:lnTo>
                    <a:pt x="1377514" y="2838446"/>
                  </a:lnTo>
                  <a:lnTo>
                    <a:pt x="1370758" y="2834024"/>
                  </a:lnTo>
                  <a:lnTo>
                    <a:pt x="1368393" y="2823820"/>
                  </a:lnTo>
                  <a:close/>
                  <a:moveTo>
                    <a:pt x="1342224" y="2803518"/>
                  </a:moveTo>
                  <a:lnTo>
                    <a:pt x="1357279" y="2821795"/>
                  </a:lnTo>
                  <a:lnTo>
                    <a:pt x="1344734" y="2828923"/>
                  </a:lnTo>
                  <a:lnTo>
                    <a:pt x="1331875" y="2819010"/>
                  </a:lnTo>
                  <a:lnTo>
                    <a:pt x="1331875" y="2809712"/>
                  </a:lnTo>
                  <a:close/>
                  <a:moveTo>
                    <a:pt x="3807906" y="2778119"/>
                  </a:moveTo>
                  <a:lnTo>
                    <a:pt x="3833399" y="2780025"/>
                  </a:lnTo>
                  <a:lnTo>
                    <a:pt x="3843278" y="2793676"/>
                  </a:lnTo>
                  <a:lnTo>
                    <a:pt x="3849651" y="2810504"/>
                  </a:lnTo>
                  <a:lnTo>
                    <a:pt x="3844552" y="2813998"/>
                  </a:lnTo>
                  <a:lnTo>
                    <a:pt x="3839135" y="2808599"/>
                  </a:lnTo>
                  <a:lnTo>
                    <a:pt x="3830531" y="2814950"/>
                  </a:lnTo>
                  <a:lnTo>
                    <a:pt x="3823521" y="2827653"/>
                  </a:lnTo>
                  <a:lnTo>
                    <a:pt x="3817147" y="2838447"/>
                  </a:lnTo>
                  <a:lnTo>
                    <a:pt x="3804401" y="2838447"/>
                  </a:lnTo>
                  <a:lnTo>
                    <a:pt x="3793566" y="2829241"/>
                  </a:lnTo>
                  <a:lnTo>
                    <a:pt x="3795478" y="2813362"/>
                  </a:lnTo>
                  <a:lnTo>
                    <a:pt x="3778908" y="2810187"/>
                  </a:lnTo>
                  <a:lnTo>
                    <a:pt x="3765843" y="2808281"/>
                  </a:lnTo>
                  <a:lnTo>
                    <a:pt x="3762338" y="2800976"/>
                  </a:lnTo>
                  <a:lnTo>
                    <a:pt x="3780501" y="2795579"/>
                  </a:lnTo>
                  <a:lnTo>
                    <a:pt x="3793248" y="2795262"/>
                  </a:lnTo>
                  <a:lnTo>
                    <a:pt x="3802808" y="2786692"/>
                  </a:lnTo>
                  <a:close/>
                  <a:moveTo>
                    <a:pt x="1396971" y="2773356"/>
                  </a:moveTo>
                  <a:lnTo>
                    <a:pt x="1389329" y="2781295"/>
                  </a:lnTo>
                  <a:lnTo>
                    <a:pt x="1382682" y="2776589"/>
                  </a:lnTo>
                  <a:close/>
                  <a:moveTo>
                    <a:pt x="2732096" y="2773211"/>
                  </a:moveTo>
                  <a:lnTo>
                    <a:pt x="2750156" y="2804578"/>
                  </a:lnTo>
                  <a:lnTo>
                    <a:pt x="2750581" y="2804292"/>
                  </a:lnTo>
                  <a:lnTo>
                    <a:pt x="2732780" y="2773363"/>
                  </a:lnTo>
                  <a:close/>
                  <a:moveTo>
                    <a:pt x="3884258" y="2770182"/>
                  </a:moveTo>
                  <a:lnTo>
                    <a:pt x="3886163" y="2783610"/>
                  </a:lnTo>
                  <a:lnTo>
                    <a:pt x="3875685" y="2782673"/>
                  </a:lnTo>
                  <a:cubicBezTo>
                    <a:pt x="3875579" y="2782985"/>
                    <a:pt x="3875474" y="2783298"/>
                    <a:pt x="3875368" y="2783610"/>
                  </a:cubicBezTo>
                  <a:lnTo>
                    <a:pt x="3874098" y="2785484"/>
                  </a:lnTo>
                  <a:lnTo>
                    <a:pt x="3872510" y="2787358"/>
                  </a:lnTo>
                  <a:lnTo>
                    <a:pt x="3871240" y="2788607"/>
                  </a:lnTo>
                  <a:lnTo>
                    <a:pt x="3870288" y="2788920"/>
                  </a:lnTo>
                  <a:lnTo>
                    <a:pt x="3869653" y="2789232"/>
                  </a:lnTo>
                  <a:lnTo>
                    <a:pt x="3869335" y="2788920"/>
                  </a:lnTo>
                  <a:lnTo>
                    <a:pt x="3868065" y="2787983"/>
                  </a:lnTo>
                  <a:lnTo>
                    <a:pt x="3866795" y="2786421"/>
                  </a:lnTo>
                  <a:lnTo>
                    <a:pt x="3866160" y="2784860"/>
                  </a:lnTo>
                  <a:lnTo>
                    <a:pt x="3864573" y="2781112"/>
                  </a:lnTo>
                  <a:lnTo>
                    <a:pt x="3863938" y="2779863"/>
                  </a:lnTo>
                  <a:lnTo>
                    <a:pt x="3866160" y="2771431"/>
                  </a:lnTo>
                  <a:close/>
                  <a:moveTo>
                    <a:pt x="1338644" y="2765421"/>
                  </a:moveTo>
                  <a:lnTo>
                    <a:pt x="1354715" y="2768237"/>
                  </a:lnTo>
                  <a:lnTo>
                    <a:pt x="1360499" y="2776688"/>
                  </a:lnTo>
                  <a:lnTo>
                    <a:pt x="1357286" y="2788270"/>
                  </a:lnTo>
                  <a:lnTo>
                    <a:pt x="1363714" y="2796720"/>
                  </a:lnTo>
                  <a:lnTo>
                    <a:pt x="1379783" y="2783575"/>
                  </a:lnTo>
                  <a:lnTo>
                    <a:pt x="1389426" y="2792027"/>
                  </a:lnTo>
                  <a:lnTo>
                    <a:pt x="1395855" y="2797346"/>
                  </a:lnTo>
                  <a:lnTo>
                    <a:pt x="1409674" y="2792965"/>
                  </a:lnTo>
                  <a:lnTo>
                    <a:pt x="1404532" y="2806422"/>
                  </a:lnTo>
                  <a:lnTo>
                    <a:pt x="1389426" y="2809869"/>
                  </a:lnTo>
                  <a:lnTo>
                    <a:pt x="1382998" y="2792027"/>
                  </a:lnTo>
                  <a:lnTo>
                    <a:pt x="1357286" y="2807990"/>
                  </a:lnTo>
                  <a:lnTo>
                    <a:pt x="1349572" y="2801727"/>
                  </a:lnTo>
                  <a:lnTo>
                    <a:pt x="1338965" y="2800786"/>
                  </a:lnTo>
                  <a:lnTo>
                    <a:pt x="1330289" y="2789522"/>
                  </a:lnTo>
                  <a:close/>
                  <a:moveTo>
                    <a:pt x="4266528" y="2764378"/>
                  </a:moveTo>
                  <a:lnTo>
                    <a:pt x="4255416" y="2776749"/>
                  </a:lnTo>
                  <a:lnTo>
                    <a:pt x="4246843" y="2786583"/>
                  </a:lnTo>
                  <a:lnTo>
                    <a:pt x="4240493" y="2794194"/>
                  </a:lnTo>
                  <a:lnTo>
                    <a:pt x="4238588" y="2797365"/>
                  </a:lnTo>
                  <a:lnTo>
                    <a:pt x="4237001" y="2801168"/>
                  </a:lnTo>
                  <a:lnTo>
                    <a:pt x="4236048" y="2805297"/>
                  </a:lnTo>
                  <a:cubicBezTo>
                    <a:pt x="4235836" y="2806776"/>
                    <a:pt x="4235625" y="2808256"/>
                    <a:pt x="4235413" y="2809735"/>
                  </a:cubicBezTo>
                  <a:cubicBezTo>
                    <a:pt x="4235201" y="2811957"/>
                    <a:pt x="4234990" y="2814178"/>
                    <a:pt x="4234778" y="2816400"/>
                  </a:cubicBezTo>
                  <a:cubicBezTo>
                    <a:pt x="4234672" y="2817457"/>
                    <a:pt x="4234567" y="2818515"/>
                    <a:pt x="4234461" y="2819572"/>
                  </a:cubicBezTo>
                  <a:lnTo>
                    <a:pt x="4254146" y="2828459"/>
                  </a:lnTo>
                  <a:lnTo>
                    <a:pt x="4251606" y="2849076"/>
                  </a:lnTo>
                  <a:lnTo>
                    <a:pt x="4262401" y="2891579"/>
                  </a:lnTo>
                  <a:lnTo>
                    <a:pt x="4276371" y="2915372"/>
                  </a:lnTo>
                  <a:lnTo>
                    <a:pt x="4285578" y="2923936"/>
                  </a:lnTo>
                  <a:lnTo>
                    <a:pt x="4290658" y="2940748"/>
                  </a:lnTo>
                  <a:lnTo>
                    <a:pt x="4301453" y="2941065"/>
                  </a:lnTo>
                  <a:lnTo>
                    <a:pt x="4301578" y="2941217"/>
                  </a:lnTo>
                  <a:lnTo>
                    <a:pt x="4306221" y="2941461"/>
                  </a:lnTo>
                  <a:lnTo>
                    <a:pt x="4319241" y="2956380"/>
                  </a:lnTo>
                  <a:lnTo>
                    <a:pt x="4323369" y="2975426"/>
                  </a:lnTo>
                  <a:lnTo>
                    <a:pt x="4340199" y="2977966"/>
                  </a:lnTo>
                  <a:lnTo>
                    <a:pt x="4348773" y="2967807"/>
                  </a:lnTo>
                  <a:cubicBezTo>
                    <a:pt x="4348667" y="2962093"/>
                    <a:pt x="4348562" y="2956380"/>
                    <a:pt x="4348456" y="2950666"/>
                  </a:cubicBezTo>
                  <a:lnTo>
                    <a:pt x="4341787" y="2924319"/>
                  </a:lnTo>
                  <a:lnTo>
                    <a:pt x="4330990" y="2916701"/>
                  </a:lnTo>
                  <a:lnTo>
                    <a:pt x="4315112" y="2924002"/>
                  </a:lnTo>
                  <a:lnTo>
                    <a:pt x="4298282" y="2924319"/>
                  </a:lnTo>
                  <a:lnTo>
                    <a:pt x="4287803" y="2904956"/>
                  </a:lnTo>
                  <a:lnTo>
                    <a:pt x="4291296" y="2892258"/>
                  </a:lnTo>
                  <a:lnTo>
                    <a:pt x="4296059" y="2881148"/>
                  </a:lnTo>
                  <a:lnTo>
                    <a:pt x="4313525" y="2869719"/>
                  </a:lnTo>
                  <a:cubicBezTo>
                    <a:pt x="4313313" y="2860302"/>
                    <a:pt x="4313102" y="2850885"/>
                    <a:pt x="4312890" y="2841468"/>
                  </a:cubicBezTo>
                  <a:lnTo>
                    <a:pt x="4309396" y="2811629"/>
                  </a:lnTo>
                  <a:lnTo>
                    <a:pt x="4314477" y="2787822"/>
                  </a:lnTo>
                  <a:lnTo>
                    <a:pt x="4313842" y="2784012"/>
                  </a:lnTo>
                  <a:lnTo>
                    <a:pt x="4314747" y="2782557"/>
                  </a:lnTo>
                  <a:lnTo>
                    <a:pt x="4312883" y="2774845"/>
                  </a:lnTo>
                  <a:lnTo>
                    <a:pt x="4295421" y="2783093"/>
                  </a:lnTo>
                  <a:lnTo>
                    <a:pt x="4293833" y="2772624"/>
                  </a:lnTo>
                  <a:close/>
                  <a:moveTo>
                    <a:pt x="1361090" y="2755895"/>
                  </a:moveTo>
                  <a:lnTo>
                    <a:pt x="1374745" y="2758673"/>
                  </a:lnTo>
                  <a:lnTo>
                    <a:pt x="1365217" y="2767009"/>
                  </a:lnTo>
                  <a:lnTo>
                    <a:pt x="1358867" y="2760834"/>
                  </a:lnTo>
                  <a:close/>
                  <a:moveTo>
                    <a:pt x="1409438" y="2754306"/>
                  </a:moveTo>
                  <a:lnTo>
                    <a:pt x="1411262" y="2765420"/>
                  </a:lnTo>
                  <a:lnTo>
                    <a:pt x="1396971" y="2761379"/>
                  </a:lnTo>
                  <a:close/>
                  <a:moveTo>
                    <a:pt x="1423961" y="2730494"/>
                  </a:moveTo>
                  <a:lnTo>
                    <a:pt x="1419616" y="2737694"/>
                  </a:lnTo>
                  <a:lnTo>
                    <a:pt x="1398559" y="2752719"/>
                  </a:lnTo>
                  <a:cubicBezTo>
                    <a:pt x="1398782" y="2748545"/>
                    <a:pt x="1399004" y="2744372"/>
                    <a:pt x="1399227" y="2740198"/>
                  </a:cubicBezTo>
                  <a:lnTo>
                    <a:pt x="1410592" y="2730808"/>
                  </a:lnTo>
                  <a:close/>
                  <a:moveTo>
                    <a:pt x="1377050" y="2728907"/>
                  </a:moveTo>
                  <a:lnTo>
                    <a:pt x="1374767" y="2734996"/>
                  </a:lnTo>
                  <a:lnTo>
                    <a:pt x="1385859" y="2743825"/>
                  </a:lnTo>
                  <a:lnTo>
                    <a:pt x="1382923" y="2751131"/>
                  </a:lnTo>
                  <a:lnTo>
                    <a:pt x="1372483" y="2741391"/>
                  </a:lnTo>
                  <a:lnTo>
                    <a:pt x="1362043" y="2739260"/>
                  </a:lnTo>
                  <a:lnTo>
                    <a:pt x="1368241" y="2731039"/>
                  </a:lnTo>
                  <a:close/>
                  <a:moveTo>
                    <a:pt x="2164892" y="2724151"/>
                  </a:moveTo>
                  <a:lnTo>
                    <a:pt x="2168495" y="2736589"/>
                  </a:lnTo>
                  <a:lnTo>
                    <a:pt x="2163389" y="2754314"/>
                  </a:lnTo>
                  <a:lnTo>
                    <a:pt x="2157383" y="2749028"/>
                  </a:lnTo>
                  <a:lnTo>
                    <a:pt x="2160986" y="2729437"/>
                  </a:lnTo>
                  <a:close/>
                  <a:moveTo>
                    <a:pt x="4327488" y="2719966"/>
                  </a:moveTo>
                  <a:lnTo>
                    <a:pt x="4324631" y="2731387"/>
                  </a:lnTo>
                  <a:lnTo>
                    <a:pt x="4318281" y="2738683"/>
                  </a:lnTo>
                  <a:lnTo>
                    <a:pt x="4321773" y="2741538"/>
                  </a:lnTo>
                  <a:lnTo>
                    <a:pt x="4328442" y="2741272"/>
                  </a:lnTo>
                  <a:cubicBezTo>
                    <a:pt x="4328445" y="2741234"/>
                    <a:pt x="4328447" y="2741196"/>
                    <a:pt x="4328450" y="2741158"/>
                  </a:cubicBezTo>
                  <a:lnTo>
                    <a:pt x="4334483" y="2740523"/>
                  </a:lnTo>
                  <a:lnTo>
                    <a:pt x="4337341" y="2744333"/>
                  </a:lnTo>
                  <a:lnTo>
                    <a:pt x="4332578" y="2758299"/>
                  </a:lnTo>
                  <a:lnTo>
                    <a:pt x="4344962" y="2741476"/>
                  </a:lnTo>
                  <a:lnTo>
                    <a:pt x="4339564" y="2735126"/>
                  </a:lnTo>
                  <a:lnTo>
                    <a:pt x="4346233" y="2732904"/>
                  </a:lnTo>
                  <a:lnTo>
                    <a:pt x="4338929" y="2726874"/>
                  </a:lnTo>
                  <a:lnTo>
                    <a:pt x="4330355" y="2721794"/>
                  </a:lnTo>
                  <a:cubicBezTo>
                    <a:pt x="4330371" y="2721633"/>
                    <a:pt x="4330388" y="2721471"/>
                    <a:pt x="4330404" y="2721310"/>
                  </a:cubicBezTo>
                  <a:close/>
                  <a:moveTo>
                    <a:pt x="3421026" y="2717795"/>
                  </a:moveTo>
                  <a:lnTo>
                    <a:pt x="3419502" y="2733233"/>
                  </a:lnTo>
                  <a:lnTo>
                    <a:pt x="3412190" y="2746371"/>
                  </a:lnTo>
                  <a:lnTo>
                    <a:pt x="3403050" y="2734218"/>
                  </a:lnTo>
                  <a:lnTo>
                    <a:pt x="3396042" y="2735861"/>
                  </a:lnTo>
                  <a:lnTo>
                    <a:pt x="3390863" y="2722724"/>
                  </a:lnTo>
                  <a:lnTo>
                    <a:pt x="3403050" y="2724693"/>
                  </a:lnTo>
                  <a:close/>
                  <a:moveTo>
                    <a:pt x="3342285" y="2709858"/>
                  </a:moveTo>
                  <a:lnTo>
                    <a:pt x="3349588" y="2718830"/>
                  </a:lnTo>
                  <a:lnTo>
                    <a:pt x="3337840" y="2725733"/>
                  </a:lnTo>
                  <a:lnTo>
                    <a:pt x="3327363" y="2714687"/>
                  </a:lnTo>
                  <a:close/>
                  <a:moveTo>
                    <a:pt x="3433725" y="2679697"/>
                  </a:moveTo>
                  <a:lnTo>
                    <a:pt x="3429527" y="2689174"/>
                  </a:lnTo>
                  <a:lnTo>
                    <a:pt x="3426298" y="2696367"/>
                  </a:lnTo>
                  <a:lnTo>
                    <a:pt x="3424361" y="2701596"/>
                  </a:lnTo>
                  <a:lnTo>
                    <a:pt x="3424038" y="2701922"/>
                  </a:lnTo>
                  <a:lnTo>
                    <a:pt x="3423715" y="2701922"/>
                  </a:lnTo>
                  <a:lnTo>
                    <a:pt x="3422101" y="2701268"/>
                  </a:lnTo>
                  <a:lnTo>
                    <a:pt x="3420809" y="2699306"/>
                  </a:lnTo>
                  <a:lnTo>
                    <a:pt x="3418872" y="2697020"/>
                  </a:lnTo>
                  <a:lnTo>
                    <a:pt x="3415643" y="2692771"/>
                  </a:lnTo>
                  <a:lnTo>
                    <a:pt x="3414675" y="2690483"/>
                  </a:lnTo>
                  <a:close/>
                  <a:moveTo>
                    <a:pt x="2171036" y="2678115"/>
                  </a:moveTo>
                  <a:lnTo>
                    <a:pt x="2181830" y="2678115"/>
                  </a:lnTo>
                  <a:lnTo>
                    <a:pt x="2174210" y="2694674"/>
                  </a:lnTo>
                  <a:lnTo>
                    <a:pt x="2185958" y="2700844"/>
                  </a:lnTo>
                  <a:lnTo>
                    <a:pt x="2190720" y="2708312"/>
                  </a:lnTo>
                  <a:lnTo>
                    <a:pt x="2182149" y="2715780"/>
                  </a:lnTo>
                  <a:lnTo>
                    <a:pt x="2188498" y="2735262"/>
                  </a:lnTo>
                  <a:lnTo>
                    <a:pt x="2181194" y="2732015"/>
                  </a:lnTo>
                  <a:lnTo>
                    <a:pt x="2166272" y="2715130"/>
                  </a:lnTo>
                  <a:lnTo>
                    <a:pt x="2163733" y="2692401"/>
                  </a:lnTo>
                  <a:close/>
                  <a:moveTo>
                    <a:pt x="2164568" y="2619379"/>
                  </a:moveTo>
                  <a:lnTo>
                    <a:pt x="2170249" y="2620019"/>
                  </a:lnTo>
                  <a:lnTo>
                    <a:pt x="2179607" y="2637322"/>
                  </a:lnTo>
                  <a:lnTo>
                    <a:pt x="2175263" y="2654303"/>
                  </a:lnTo>
                  <a:lnTo>
                    <a:pt x="2160558" y="2630913"/>
                  </a:lnTo>
                  <a:close/>
                  <a:moveTo>
                    <a:pt x="2201425" y="2586041"/>
                  </a:moveTo>
                  <a:lnTo>
                    <a:pt x="2209771" y="2586041"/>
                  </a:lnTo>
                  <a:lnTo>
                    <a:pt x="2207915" y="2605552"/>
                  </a:lnTo>
                  <a:lnTo>
                    <a:pt x="2181644" y="2628902"/>
                  </a:lnTo>
                  <a:lnTo>
                    <a:pt x="2174844" y="2611949"/>
                  </a:lnTo>
                  <a:lnTo>
                    <a:pt x="2180100" y="2596276"/>
                  </a:lnTo>
                  <a:close/>
                  <a:moveTo>
                    <a:pt x="2148426" y="2586041"/>
                  </a:moveTo>
                  <a:lnTo>
                    <a:pt x="2154587" y="2587629"/>
                  </a:lnTo>
                  <a:lnTo>
                    <a:pt x="2166908" y="2597153"/>
                  </a:lnTo>
                  <a:lnTo>
                    <a:pt x="2158593" y="2609854"/>
                  </a:lnTo>
                  <a:lnTo>
                    <a:pt x="2152430" y="2613028"/>
                  </a:lnTo>
                  <a:lnTo>
                    <a:pt x="2146270" y="2598423"/>
                  </a:lnTo>
                  <a:close/>
                  <a:moveTo>
                    <a:pt x="3682894" y="2570157"/>
                  </a:moveTo>
                  <a:lnTo>
                    <a:pt x="3694076" y="2582121"/>
                  </a:lnTo>
                  <a:lnTo>
                    <a:pt x="3689417" y="2587620"/>
                  </a:lnTo>
                  <a:lnTo>
                    <a:pt x="3679788" y="2582121"/>
                  </a:lnTo>
                  <a:close/>
                  <a:moveTo>
                    <a:pt x="3730905" y="2559046"/>
                  </a:moveTo>
                  <a:lnTo>
                    <a:pt x="3735350" y="2566983"/>
                  </a:lnTo>
                  <a:lnTo>
                    <a:pt x="3733445" y="2579682"/>
                  </a:lnTo>
                  <a:lnTo>
                    <a:pt x="3722650" y="2562220"/>
                  </a:lnTo>
                  <a:close/>
                  <a:moveTo>
                    <a:pt x="3713237" y="2559046"/>
                  </a:moveTo>
                  <a:lnTo>
                    <a:pt x="3716301" y="2571115"/>
                  </a:lnTo>
                  <a:lnTo>
                    <a:pt x="3704965" y="2582856"/>
                  </a:lnTo>
                  <a:lnTo>
                    <a:pt x="3698838" y="2569810"/>
                  </a:lnTo>
                  <a:lnTo>
                    <a:pt x="3699757" y="2564591"/>
                  </a:lnTo>
                  <a:close/>
                  <a:moveTo>
                    <a:pt x="3751833" y="2544760"/>
                  </a:moveTo>
                  <a:lnTo>
                    <a:pt x="3757575" y="2551108"/>
                  </a:lnTo>
                  <a:lnTo>
                    <a:pt x="3756224" y="2566981"/>
                  </a:lnTo>
                  <a:lnTo>
                    <a:pt x="3748793" y="2573332"/>
                  </a:lnTo>
                  <a:lnTo>
                    <a:pt x="3741700" y="2562855"/>
                  </a:lnTo>
                  <a:close/>
                  <a:moveTo>
                    <a:pt x="3826834" y="2541584"/>
                  </a:moveTo>
                  <a:lnTo>
                    <a:pt x="3829013" y="2550995"/>
                  </a:lnTo>
                  <a:lnTo>
                    <a:pt x="3819052" y="2563541"/>
                  </a:lnTo>
                  <a:lnTo>
                    <a:pt x="3813760" y="2568873"/>
                  </a:lnTo>
                  <a:lnTo>
                    <a:pt x="3810648" y="2582361"/>
                  </a:lnTo>
                  <a:lnTo>
                    <a:pt x="3808780" y="2593970"/>
                  </a:lnTo>
                  <a:lnTo>
                    <a:pt x="3795395" y="2588949"/>
                  </a:lnTo>
                  <a:lnTo>
                    <a:pt x="3790103" y="2582361"/>
                  </a:lnTo>
                  <a:lnTo>
                    <a:pt x="3781388" y="2570128"/>
                  </a:lnTo>
                  <a:lnTo>
                    <a:pt x="3787925" y="2563854"/>
                  </a:lnTo>
                  <a:lnTo>
                    <a:pt x="3815939" y="2550995"/>
                  </a:lnTo>
                  <a:close/>
                  <a:moveTo>
                    <a:pt x="2138139" y="2532068"/>
                  </a:moveTo>
                  <a:lnTo>
                    <a:pt x="2144896" y="2548103"/>
                  </a:lnTo>
                  <a:lnTo>
                    <a:pt x="2152621" y="2563818"/>
                  </a:lnTo>
                  <a:lnTo>
                    <a:pt x="2132025" y="2553556"/>
                  </a:lnTo>
                  <a:lnTo>
                    <a:pt x="2128806" y="2539442"/>
                  </a:lnTo>
                  <a:close/>
                  <a:moveTo>
                    <a:pt x="3770127" y="2525711"/>
                  </a:moveTo>
                  <a:lnTo>
                    <a:pt x="3779801" y="2530439"/>
                  </a:lnTo>
                  <a:lnTo>
                    <a:pt x="3779801" y="2539220"/>
                  </a:lnTo>
                  <a:lnTo>
                    <a:pt x="3769482" y="2541584"/>
                  </a:lnTo>
                  <a:lnTo>
                    <a:pt x="3759163" y="2530439"/>
                  </a:lnTo>
                  <a:close/>
                  <a:moveTo>
                    <a:pt x="1526042" y="2514597"/>
                  </a:moveTo>
                  <a:lnTo>
                    <a:pt x="1532424" y="2520947"/>
                  </a:lnTo>
                  <a:lnTo>
                    <a:pt x="1541994" y="2516503"/>
                  </a:lnTo>
                  <a:lnTo>
                    <a:pt x="1549652" y="2522534"/>
                  </a:lnTo>
                  <a:lnTo>
                    <a:pt x="1540399" y="2528884"/>
                  </a:lnTo>
                  <a:lnTo>
                    <a:pt x="1547738" y="2543806"/>
                  </a:lnTo>
                  <a:lnTo>
                    <a:pt x="1540399" y="2547933"/>
                  </a:lnTo>
                  <a:lnTo>
                    <a:pt x="1539123" y="2555552"/>
                  </a:lnTo>
                  <a:lnTo>
                    <a:pt x="1557308" y="2564759"/>
                  </a:lnTo>
                  <a:lnTo>
                    <a:pt x="1554436" y="2573331"/>
                  </a:lnTo>
                  <a:lnTo>
                    <a:pt x="1550289" y="2567934"/>
                  </a:lnTo>
                  <a:lnTo>
                    <a:pt x="1544866" y="2576505"/>
                  </a:lnTo>
                  <a:lnTo>
                    <a:pt x="1544866" y="2598732"/>
                  </a:lnTo>
                  <a:lnTo>
                    <a:pt x="1535614" y="2612385"/>
                  </a:lnTo>
                  <a:lnTo>
                    <a:pt x="1530190" y="2627309"/>
                  </a:lnTo>
                  <a:lnTo>
                    <a:pt x="1518705" y="2620005"/>
                  </a:lnTo>
                  <a:lnTo>
                    <a:pt x="1529870" y="2595556"/>
                  </a:lnTo>
                  <a:lnTo>
                    <a:pt x="1532104" y="2571426"/>
                  </a:lnTo>
                  <a:lnTo>
                    <a:pt x="1531147" y="2564124"/>
                  </a:lnTo>
                  <a:lnTo>
                    <a:pt x="1522534" y="2562855"/>
                  </a:lnTo>
                  <a:lnTo>
                    <a:pt x="1510728" y="2578728"/>
                  </a:lnTo>
                  <a:lnTo>
                    <a:pt x="1490631" y="2561267"/>
                  </a:lnTo>
                  <a:cubicBezTo>
                    <a:pt x="1490950" y="2557669"/>
                    <a:pt x="1491268" y="2554070"/>
                    <a:pt x="1491587" y="2550472"/>
                  </a:cubicBezTo>
                  <a:lnTo>
                    <a:pt x="1513604" y="2544123"/>
                  </a:lnTo>
                  <a:lnTo>
                    <a:pt x="1519023" y="2550472"/>
                  </a:lnTo>
                  <a:lnTo>
                    <a:pt x="1520938" y="2544123"/>
                  </a:lnTo>
                  <a:lnTo>
                    <a:pt x="1516791" y="2536822"/>
                  </a:lnTo>
                  <a:lnTo>
                    <a:pt x="1520938" y="2521900"/>
                  </a:lnTo>
                  <a:close/>
                  <a:moveTo>
                    <a:pt x="3554357" y="2513011"/>
                  </a:moveTo>
                  <a:lnTo>
                    <a:pt x="3581363" y="2544986"/>
                  </a:lnTo>
                  <a:lnTo>
                    <a:pt x="3565842" y="2543105"/>
                  </a:lnTo>
                  <a:lnTo>
                    <a:pt x="3567084" y="2558779"/>
                  </a:lnTo>
                  <a:lnTo>
                    <a:pt x="3559013" y="2560659"/>
                  </a:lnTo>
                  <a:cubicBezTo>
                    <a:pt x="3559324" y="2563794"/>
                    <a:pt x="3559634" y="2566929"/>
                    <a:pt x="3559945" y="2570064"/>
                  </a:cubicBezTo>
                  <a:lnTo>
                    <a:pt x="3575465" y="2578214"/>
                  </a:lnTo>
                  <a:lnTo>
                    <a:pt x="3568636" y="2587620"/>
                  </a:lnTo>
                  <a:lnTo>
                    <a:pt x="3559945" y="2574453"/>
                  </a:lnTo>
                  <a:lnTo>
                    <a:pt x="3542562" y="2576647"/>
                  </a:lnTo>
                  <a:lnTo>
                    <a:pt x="3533870" y="2561286"/>
                  </a:lnTo>
                  <a:lnTo>
                    <a:pt x="3525800" y="2545299"/>
                  </a:lnTo>
                  <a:lnTo>
                    <a:pt x="3525800" y="2535895"/>
                  </a:lnTo>
                  <a:lnTo>
                    <a:pt x="3538216" y="2547493"/>
                  </a:lnTo>
                  <a:lnTo>
                    <a:pt x="3542251" y="2538089"/>
                  </a:lnTo>
                  <a:lnTo>
                    <a:pt x="3544114" y="2526491"/>
                  </a:lnTo>
                  <a:lnTo>
                    <a:pt x="3553426" y="2531820"/>
                  </a:lnTo>
                  <a:lnTo>
                    <a:pt x="3555599" y="2521476"/>
                  </a:lnTo>
                  <a:lnTo>
                    <a:pt x="3550322" y="2514892"/>
                  </a:lnTo>
                  <a:close/>
                  <a:moveTo>
                    <a:pt x="3405150" y="2508248"/>
                  </a:moveTo>
                  <a:lnTo>
                    <a:pt x="3421025" y="2526734"/>
                  </a:lnTo>
                  <a:lnTo>
                    <a:pt x="3417850" y="2532062"/>
                  </a:lnTo>
                  <a:lnTo>
                    <a:pt x="3407372" y="2523916"/>
                  </a:lnTo>
                  <a:close/>
                  <a:moveTo>
                    <a:pt x="3729877" y="2501897"/>
                  </a:moveTo>
                  <a:lnTo>
                    <a:pt x="3742150" y="2505753"/>
                  </a:lnTo>
                  <a:lnTo>
                    <a:pt x="3746463" y="2525336"/>
                  </a:lnTo>
                  <a:lnTo>
                    <a:pt x="3731204" y="2530473"/>
                  </a:lnTo>
                  <a:lnTo>
                    <a:pt x="3724569" y="2524053"/>
                  </a:lnTo>
                  <a:cubicBezTo>
                    <a:pt x="3724459" y="2518167"/>
                    <a:pt x="3724348" y="2512280"/>
                    <a:pt x="3724238" y="2506394"/>
                  </a:cubicBezTo>
                  <a:close/>
                  <a:moveTo>
                    <a:pt x="1524271" y="2489194"/>
                  </a:moveTo>
                  <a:cubicBezTo>
                    <a:pt x="1524699" y="2495957"/>
                    <a:pt x="1525128" y="2502719"/>
                    <a:pt x="1525556" y="2509482"/>
                  </a:cubicBezTo>
                  <a:lnTo>
                    <a:pt x="1516234" y="2518173"/>
                  </a:lnTo>
                  <a:lnTo>
                    <a:pt x="1508511" y="2535234"/>
                  </a:lnTo>
                  <a:lnTo>
                    <a:pt x="1500155" y="2531049"/>
                  </a:lnTo>
                  <a:lnTo>
                    <a:pt x="1512699" y="2514954"/>
                  </a:lnTo>
                  <a:lnTo>
                    <a:pt x="1506262" y="2504322"/>
                  </a:lnTo>
                  <a:lnTo>
                    <a:pt x="1510444" y="2490483"/>
                  </a:lnTo>
                  <a:close/>
                  <a:moveTo>
                    <a:pt x="1565246" y="2471735"/>
                  </a:moveTo>
                  <a:lnTo>
                    <a:pt x="1558483" y="2484432"/>
                  </a:lnTo>
                  <a:lnTo>
                    <a:pt x="1557308" y="2473640"/>
                  </a:lnTo>
                  <a:close/>
                  <a:moveTo>
                    <a:pt x="2108170" y="2470155"/>
                  </a:moveTo>
                  <a:lnTo>
                    <a:pt x="2128143" y="2489058"/>
                  </a:lnTo>
                  <a:cubicBezTo>
                    <a:pt x="2128364" y="2494397"/>
                    <a:pt x="2128586" y="2499737"/>
                    <a:pt x="2128807" y="2505076"/>
                  </a:cubicBezTo>
                  <a:lnTo>
                    <a:pt x="2111832" y="2493538"/>
                  </a:lnTo>
                  <a:close/>
                  <a:moveTo>
                    <a:pt x="1542198" y="2470150"/>
                  </a:moveTo>
                  <a:lnTo>
                    <a:pt x="1550929" y="2477076"/>
                  </a:lnTo>
                  <a:lnTo>
                    <a:pt x="1552544" y="2495974"/>
                  </a:lnTo>
                  <a:lnTo>
                    <a:pt x="1548020" y="2504475"/>
                  </a:lnTo>
                  <a:lnTo>
                    <a:pt x="1537345" y="2509836"/>
                  </a:lnTo>
                  <a:lnTo>
                    <a:pt x="1535082" y="2498175"/>
                  </a:lnTo>
                  <a:lnTo>
                    <a:pt x="1538963" y="2477393"/>
                  </a:lnTo>
                  <a:close/>
                  <a:moveTo>
                    <a:pt x="2122457" y="2457455"/>
                  </a:moveTo>
                  <a:lnTo>
                    <a:pt x="2138153" y="2465247"/>
                  </a:lnTo>
                  <a:lnTo>
                    <a:pt x="2142234" y="2459012"/>
                  </a:lnTo>
                  <a:lnTo>
                    <a:pt x="2154791" y="2472733"/>
                  </a:lnTo>
                  <a:lnTo>
                    <a:pt x="2169545" y="2474291"/>
                  </a:lnTo>
                  <a:lnTo>
                    <a:pt x="2178021" y="2481772"/>
                  </a:lnTo>
                  <a:lnTo>
                    <a:pt x="2148512" y="2492376"/>
                  </a:lnTo>
                  <a:lnTo>
                    <a:pt x="2127481" y="2475850"/>
                  </a:lnTo>
                  <a:close/>
                  <a:moveTo>
                    <a:pt x="1550604" y="2444749"/>
                  </a:moveTo>
                  <a:lnTo>
                    <a:pt x="1557308" y="2453507"/>
                  </a:lnTo>
                  <a:lnTo>
                    <a:pt x="1550019" y="2466975"/>
                  </a:lnTo>
                  <a:lnTo>
                    <a:pt x="1543021" y="2460578"/>
                  </a:lnTo>
                  <a:close/>
                  <a:moveTo>
                    <a:pt x="2109853" y="2386019"/>
                  </a:moveTo>
                  <a:lnTo>
                    <a:pt x="2120870" y="2400025"/>
                  </a:lnTo>
                  <a:lnTo>
                    <a:pt x="2108936" y="2417767"/>
                  </a:lnTo>
                  <a:lnTo>
                    <a:pt x="2097918" y="2409675"/>
                  </a:lnTo>
                  <a:lnTo>
                    <a:pt x="2095470" y="2397535"/>
                  </a:lnTo>
                  <a:lnTo>
                    <a:pt x="2105570" y="2395357"/>
                  </a:lnTo>
                  <a:close/>
                  <a:moveTo>
                    <a:pt x="2152737" y="2320930"/>
                  </a:moveTo>
                  <a:lnTo>
                    <a:pt x="2168495" y="2326823"/>
                  </a:lnTo>
                  <a:lnTo>
                    <a:pt x="2162192" y="2336131"/>
                  </a:lnTo>
                  <a:lnTo>
                    <a:pt x="2146118" y="2334268"/>
                  </a:lnTo>
                  <a:lnTo>
                    <a:pt x="2127524" y="2347918"/>
                  </a:lnTo>
                  <a:lnTo>
                    <a:pt x="2125633" y="2341713"/>
                  </a:lnTo>
                  <a:close/>
                  <a:moveTo>
                    <a:pt x="2132312" y="2239963"/>
                  </a:moveTo>
                  <a:lnTo>
                    <a:pt x="2144684" y="2252345"/>
                  </a:lnTo>
                  <a:lnTo>
                    <a:pt x="2123344" y="2265364"/>
                  </a:lnTo>
                  <a:lnTo>
                    <a:pt x="2120870" y="2251711"/>
                  </a:lnTo>
                  <a:close/>
                  <a:moveTo>
                    <a:pt x="2164060" y="2190748"/>
                  </a:moveTo>
                  <a:lnTo>
                    <a:pt x="2173257" y="2205972"/>
                  </a:lnTo>
                  <a:lnTo>
                    <a:pt x="2159135" y="2212976"/>
                  </a:lnTo>
                  <a:lnTo>
                    <a:pt x="2150266" y="2203839"/>
                  </a:lnTo>
                  <a:lnTo>
                    <a:pt x="2144683" y="2191052"/>
                  </a:lnTo>
                  <a:close/>
                  <a:moveTo>
                    <a:pt x="2180785" y="2185982"/>
                  </a:moveTo>
                  <a:lnTo>
                    <a:pt x="2193581" y="2195133"/>
                  </a:lnTo>
                  <a:lnTo>
                    <a:pt x="2196141" y="2205858"/>
                  </a:lnTo>
                  <a:lnTo>
                    <a:pt x="2215976" y="2190085"/>
                  </a:lnTo>
                  <a:lnTo>
                    <a:pt x="2231972" y="2195762"/>
                  </a:lnTo>
                  <a:lnTo>
                    <a:pt x="2235170" y="2202388"/>
                  </a:lnTo>
                  <a:lnTo>
                    <a:pt x="2219175" y="2206490"/>
                  </a:lnTo>
                  <a:lnTo>
                    <a:pt x="2232931" y="2212798"/>
                  </a:lnTo>
                  <a:lnTo>
                    <a:pt x="2230372" y="2220054"/>
                  </a:lnTo>
                  <a:lnTo>
                    <a:pt x="2182064" y="2224786"/>
                  </a:lnTo>
                  <a:lnTo>
                    <a:pt x="2162230" y="2235198"/>
                  </a:lnTo>
                  <a:lnTo>
                    <a:pt x="2151032" y="2219738"/>
                  </a:lnTo>
                  <a:lnTo>
                    <a:pt x="2166069" y="2217846"/>
                  </a:lnTo>
                  <a:lnTo>
                    <a:pt x="2176626" y="2207119"/>
                  </a:lnTo>
                  <a:lnTo>
                    <a:pt x="2186223" y="2207750"/>
                  </a:lnTo>
                  <a:close/>
                  <a:moveTo>
                    <a:pt x="2198341" y="2157407"/>
                  </a:moveTo>
                  <a:lnTo>
                    <a:pt x="2201832" y="2171006"/>
                  </a:lnTo>
                  <a:lnTo>
                    <a:pt x="2185958" y="2179632"/>
                  </a:lnTo>
                  <a:lnTo>
                    <a:pt x="2188815" y="2160724"/>
                  </a:lnTo>
                  <a:close/>
                  <a:moveTo>
                    <a:pt x="5024403" y="2154231"/>
                  </a:moveTo>
                  <a:lnTo>
                    <a:pt x="5025991" y="2172774"/>
                  </a:lnTo>
                  <a:lnTo>
                    <a:pt x="5021228" y="2190992"/>
                  </a:lnTo>
                  <a:lnTo>
                    <a:pt x="5011703" y="2193919"/>
                  </a:lnTo>
                  <a:lnTo>
                    <a:pt x="5006941" y="2170172"/>
                  </a:lnTo>
                  <a:lnTo>
                    <a:pt x="5013608" y="2158460"/>
                  </a:lnTo>
                  <a:close/>
                  <a:moveTo>
                    <a:pt x="2249459" y="2125656"/>
                  </a:moveTo>
                  <a:lnTo>
                    <a:pt x="2249459" y="2130622"/>
                  </a:lnTo>
                  <a:lnTo>
                    <a:pt x="2228670" y="2146449"/>
                  </a:lnTo>
                  <a:lnTo>
                    <a:pt x="2227725" y="2156692"/>
                  </a:lnTo>
                  <a:lnTo>
                    <a:pt x="2218275" y="2166932"/>
                  </a:lnTo>
                  <a:lnTo>
                    <a:pt x="2210715" y="2153898"/>
                  </a:lnTo>
                  <a:cubicBezTo>
                    <a:pt x="2210400" y="2147691"/>
                    <a:pt x="2210086" y="2141484"/>
                    <a:pt x="2209771" y="2135277"/>
                  </a:cubicBezTo>
                  <a:lnTo>
                    <a:pt x="2222370" y="2136209"/>
                  </a:lnTo>
                  <a:close/>
                  <a:moveTo>
                    <a:pt x="2273905" y="2119307"/>
                  </a:moveTo>
                  <a:lnTo>
                    <a:pt x="2281208" y="2129645"/>
                  </a:lnTo>
                  <a:lnTo>
                    <a:pt x="2263110" y="2132006"/>
                  </a:lnTo>
                  <a:lnTo>
                    <a:pt x="2258983" y="2121079"/>
                  </a:lnTo>
                  <a:close/>
                  <a:moveTo>
                    <a:pt x="2280256" y="2095494"/>
                  </a:moveTo>
                  <a:lnTo>
                    <a:pt x="2287559" y="2097758"/>
                  </a:lnTo>
                  <a:lnTo>
                    <a:pt x="2274858" y="2112957"/>
                  </a:lnTo>
                  <a:lnTo>
                    <a:pt x="2258983" y="2108752"/>
                  </a:lnTo>
                  <a:lnTo>
                    <a:pt x="2261205" y="2097110"/>
                  </a:lnTo>
                  <a:close/>
                  <a:moveTo>
                    <a:pt x="2292002" y="2065330"/>
                  </a:moveTo>
                  <a:lnTo>
                    <a:pt x="2312959" y="2076808"/>
                  </a:lnTo>
                  <a:lnTo>
                    <a:pt x="2302798" y="2092318"/>
                  </a:lnTo>
                  <a:lnTo>
                    <a:pt x="2285972" y="2083011"/>
                  </a:lnTo>
                  <a:close/>
                  <a:moveTo>
                    <a:pt x="3672802" y="1939932"/>
                  </a:moveTo>
                  <a:lnTo>
                    <a:pt x="3695345" y="1940896"/>
                  </a:lnTo>
                  <a:lnTo>
                    <a:pt x="3700425" y="1952481"/>
                  </a:lnTo>
                  <a:lnTo>
                    <a:pt x="3688995" y="1950871"/>
                  </a:lnTo>
                  <a:lnTo>
                    <a:pt x="3692170" y="1959881"/>
                  </a:lnTo>
                  <a:lnTo>
                    <a:pt x="3677247" y="1963742"/>
                  </a:lnTo>
                  <a:lnTo>
                    <a:pt x="3668675" y="1946366"/>
                  </a:lnTo>
                  <a:close/>
                  <a:moveTo>
                    <a:pt x="2423473" y="1893885"/>
                  </a:moveTo>
                  <a:lnTo>
                    <a:pt x="2443134" y="1915792"/>
                  </a:lnTo>
                  <a:lnTo>
                    <a:pt x="2443134" y="1924364"/>
                  </a:lnTo>
                  <a:lnTo>
                    <a:pt x="2432836" y="1928810"/>
                  </a:lnTo>
                  <a:lnTo>
                    <a:pt x="2423473" y="1914204"/>
                  </a:lnTo>
                  <a:lnTo>
                    <a:pt x="2406622" y="1904997"/>
                  </a:lnTo>
                  <a:lnTo>
                    <a:pt x="2424410" y="1904679"/>
                  </a:lnTo>
                  <a:cubicBezTo>
                    <a:pt x="2424098" y="1901081"/>
                    <a:pt x="2423785" y="1897483"/>
                    <a:pt x="2423473" y="1893885"/>
                  </a:cubicBezTo>
                  <a:close/>
                  <a:moveTo>
                    <a:pt x="2486201" y="1830386"/>
                  </a:moveTo>
                  <a:lnTo>
                    <a:pt x="2497270" y="1855692"/>
                  </a:lnTo>
                  <a:lnTo>
                    <a:pt x="2519408" y="1854731"/>
                  </a:lnTo>
                  <a:lnTo>
                    <a:pt x="2519408" y="1862100"/>
                  </a:lnTo>
                  <a:lnTo>
                    <a:pt x="2538384" y="1871390"/>
                  </a:lnTo>
                  <a:lnTo>
                    <a:pt x="2526683" y="1872351"/>
                  </a:lnTo>
                  <a:lnTo>
                    <a:pt x="2515613" y="1886447"/>
                  </a:lnTo>
                  <a:lnTo>
                    <a:pt x="2494424" y="1884524"/>
                  </a:lnTo>
                  <a:lnTo>
                    <a:pt x="2481773" y="1899581"/>
                  </a:lnTo>
                  <a:lnTo>
                    <a:pt x="2466909" y="1901823"/>
                  </a:lnTo>
                  <a:lnTo>
                    <a:pt x="2457421" y="1886126"/>
                  </a:lnTo>
                  <a:lnTo>
                    <a:pt x="2465643" y="1873312"/>
                  </a:lnTo>
                  <a:lnTo>
                    <a:pt x="2489996" y="1878117"/>
                  </a:lnTo>
                  <a:lnTo>
                    <a:pt x="2480192" y="1861459"/>
                  </a:lnTo>
                  <a:lnTo>
                    <a:pt x="2492842" y="1857935"/>
                  </a:lnTo>
                  <a:lnTo>
                    <a:pt x="2459002" y="1847363"/>
                  </a:lnTo>
                  <a:lnTo>
                    <a:pt x="2482407" y="1843199"/>
                  </a:lnTo>
                  <a:close/>
                  <a:moveTo>
                    <a:pt x="3837960" y="1809756"/>
                  </a:moveTo>
                  <a:lnTo>
                    <a:pt x="3848063" y="1824547"/>
                  </a:lnTo>
                  <a:lnTo>
                    <a:pt x="3840654" y="1835157"/>
                  </a:lnTo>
                  <a:lnTo>
                    <a:pt x="3825838" y="1826797"/>
                  </a:lnTo>
                  <a:close/>
                  <a:moveTo>
                    <a:pt x="4013480" y="1541468"/>
                  </a:moveTo>
                  <a:lnTo>
                    <a:pt x="4030625" y="1544222"/>
                  </a:lnTo>
                  <a:lnTo>
                    <a:pt x="4046500" y="1546364"/>
                  </a:lnTo>
                  <a:lnTo>
                    <a:pt x="4042372" y="1550343"/>
                  </a:lnTo>
                  <a:lnTo>
                    <a:pt x="4030625" y="1554627"/>
                  </a:lnTo>
                  <a:lnTo>
                    <a:pt x="4032847" y="1564726"/>
                  </a:lnTo>
                  <a:lnTo>
                    <a:pt x="4027450" y="1566868"/>
                  </a:lnTo>
                  <a:lnTo>
                    <a:pt x="4018877" y="1554627"/>
                  </a:lnTo>
                  <a:lnTo>
                    <a:pt x="4016655" y="1563808"/>
                  </a:lnTo>
                  <a:lnTo>
                    <a:pt x="4005225" y="1557687"/>
                  </a:lnTo>
                  <a:lnTo>
                    <a:pt x="4005225" y="1546670"/>
                  </a:lnTo>
                  <a:close/>
                  <a:moveTo>
                    <a:pt x="5063053" y="1519232"/>
                  </a:moveTo>
                  <a:lnTo>
                    <a:pt x="5070842" y="1527746"/>
                  </a:lnTo>
                  <a:lnTo>
                    <a:pt x="5067414" y="1537522"/>
                  </a:lnTo>
                  <a:lnTo>
                    <a:pt x="5075204" y="1546351"/>
                  </a:lnTo>
                  <a:lnTo>
                    <a:pt x="5068349" y="1565270"/>
                  </a:lnTo>
                  <a:lnTo>
                    <a:pt x="5062741" y="1548243"/>
                  </a:lnTo>
                  <a:lnTo>
                    <a:pt x="5041866" y="1538152"/>
                  </a:lnTo>
                  <a:lnTo>
                    <a:pt x="5048720" y="1523332"/>
                  </a:lnTo>
                  <a:lnTo>
                    <a:pt x="5056198" y="1530584"/>
                  </a:lnTo>
                  <a:close/>
                  <a:moveTo>
                    <a:pt x="5070441" y="1517646"/>
                  </a:moveTo>
                  <a:lnTo>
                    <a:pt x="5086316" y="1521333"/>
                  </a:lnTo>
                  <a:lnTo>
                    <a:pt x="5074652" y="1527171"/>
                  </a:lnTo>
                  <a:close/>
                  <a:moveTo>
                    <a:pt x="2793654" y="1403349"/>
                  </a:moveTo>
                  <a:lnTo>
                    <a:pt x="2808259" y="1420428"/>
                  </a:lnTo>
                  <a:lnTo>
                    <a:pt x="2796829" y="1431595"/>
                  </a:lnTo>
                  <a:lnTo>
                    <a:pt x="2778096" y="1431924"/>
                  </a:lnTo>
                  <a:lnTo>
                    <a:pt x="2782859" y="1409918"/>
                  </a:lnTo>
                  <a:close/>
                  <a:moveTo>
                    <a:pt x="303818" y="1397948"/>
                  </a:moveTo>
                  <a:lnTo>
                    <a:pt x="310168" y="1402076"/>
                  </a:lnTo>
                  <a:lnTo>
                    <a:pt x="305088" y="1417633"/>
                  </a:lnTo>
                  <a:lnTo>
                    <a:pt x="309215" y="1431603"/>
                  </a:lnTo>
                  <a:lnTo>
                    <a:pt x="316518" y="1433826"/>
                  </a:lnTo>
                  <a:lnTo>
                    <a:pt x="315882" y="1449383"/>
                  </a:lnTo>
                  <a:lnTo>
                    <a:pt x="327630" y="1448113"/>
                  </a:lnTo>
                  <a:lnTo>
                    <a:pt x="329218" y="1426206"/>
                  </a:lnTo>
                  <a:lnTo>
                    <a:pt x="336838" y="1413506"/>
                  </a:lnTo>
                  <a:lnTo>
                    <a:pt x="350490" y="1432238"/>
                  </a:lnTo>
                  <a:cubicBezTo>
                    <a:pt x="350278" y="1437212"/>
                    <a:pt x="350067" y="1442187"/>
                    <a:pt x="349855" y="1447161"/>
                  </a:cubicBezTo>
                  <a:lnTo>
                    <a:pt x="367635" y="1441446"/>
                  </a:lnTo>
                  <a:lnTo>
                    <a:pt x="357158" y="1456368"/>
                  </a:lnTo>
                  <a:lnTo>
                    <a:pt x="368905" y="1466845"/>
                  </a:lnTo>
                  <a:lnTo>
                    <a:pt x="365095" y="1497326"/>
                  </a:lnTo>
                  <a:lnTo>
                    <a:pt x="350173" y="1511296"/>
                  </a:lnTo>
                  <a:lnTo>
                    <a:pt x="365095" y="1514471"/>
                  </a:lnTo>
                  <a:lnTo>
                    <a:pt x="368587" y="1537331"/>
                  </a:lnTo>
                  <a:lnTo>
                    <a:pt x="372397" y="1525583"/>
                  </a:lnTo>
                  <a:lnTo>
                    <a:pt x="385098" y="1524630"/>
                  </a:lnTo>
                  <a:lnTo>
                    <a:pt x="390495" y="1536378"/>
                  </a:lnTo>
                  <a:lnTo>
                    <a:pt x="372715" y="1545903"/>
                  </a:lnTo>
                  <a:lnTo>
                    <a:pt x="383510" y="1544633"/>
                  </a:lnTo>
                  <a:cubicBezTo>
                    <a:pt x="383193" y="1551300"/>
                    <a:pt x="382875" y="1557968"/>
                    <a:pt x="382558" y="1564635"/>
                  </a:cubicBezTo>
                  <a:lnTo>
                    <a:pt x="365413" y="1565905"/>
                  </a:lnTo>
                  <a:lnTo>
                    <a:pt x="352078" y="1579875"/>
                  </a:lnTo>
                  <a:lnTo>
                    <a:pt x="361603" y="1593210"/>
                  </a:lnTo>
                  <a:lnTo>
                    <a:pt x="349220" y="1608133"/>
                  </a:lnTo>
                  <a:lnTo>
                    <a:pt x="347950" y="1621785"/>
                  </a:lnTo>
                  <a:lnTo>
                    <a:pt x="336520" y="1623055"/>
                  </a:lnTo>
                  <a:lnTo>
                    <a:pt x="327313" y="1634485"/>
                  </a:lnTo>
                  <a:lnTo>
                    <a:pt x="318740" y="1639248"/>
                  </a:lnTo>
                  <a:lnTo>
                    <a:pt x="313025" y="1622103"/>
                  </a:lnTo>
                  <a:lnTo>
                    <a:pt x="298103" y="1602418"/>
                  </a:lnTo>
                  <a:lnTo>
                    <a:pt x="291753" y="1616388"/>
                  </a:lnTo>
                  <a:lnTo>
                    <a:pt x="300643" y="1628770"/>
                  </a:lnTo>
                  <a:lnTo>
                    <a:pt x="301913" y="1637025"/>
                  </a:lnTo>
                  <a:lnTo>
                    <a:pt x="286990" y="1645598"/>
                  </a:lnTo>
                  <a:lnTo>
                    <a:pt x="285085" y="1666870"/>
                  </a:lnTo>
                  <a:lnTo>
                    <a:pt x="313343" y="1651630"/>
                  </a:lnTo>
                  <a:lnTo>
                    <a:pt x="317788" y="1655758"/>
                  </a:lnTo>
                  <a:lnTo>
                    <a:pt x="295880" y="1676078"/>
                  </a:lnTo>
                  <a:lnTo>
                    <a:pt x="279053" y="1708781"/>
                  </a:lnTo>
                  <a:lnTo>
                    <a:pt x="255875" y="1711320"/>
                  </a:lnTo>
                  <a:lnTo>
                    <a:pt x="242223" y="1742753"/>
                  </a:lnTo>
                  <a:lnTo>
                    <a:pt x="220950" y="1748468"/>
                  </a:lnTo>
                  <a:lnTo>
                    <a:pt x="217775" y="1744340"/>
                  </a:lnTo>
                  <a:lnTo>
                    <a:pt x="228570" y="1739896"/>
                  </a:lnTo>
                  <a:lnTo>
                    <a:pt x="231745" y="1730370"/>
                  </a:lnTo>
                  <a:lnTo>
                    <a:pt x="224125" y="1722115"/>
                  </a:lnTo>
                  <a:cubicBezTo>
                    <a:pt x="223702" y="1715871"/>
                    <a:pt x="223278" y="1709627"/>
                    <a:pt x="222855" y="1703383"/>
                  </a:cubicBezTo>
                  <a:lnTo>
                    <a:pt x="207933" y="1701160"/>
                  </a:lnTo>
                  <a:lnTo>
                    <a:pt x="204123" y="1710685"/>
                  </a:lnTo>
                  <a:lnTo>
                    <a:pt x="207298" y="1720210"/>
                  </a:lnTo>
                  <a:lnTo>
                    <a:pt x="199995" y="1729736"/>
                  </a:lnTo>
                  <a:lnTo>
                    <a:pt x="175865" y="1737355"/>
                  </a:lnTo>
                  <a:lnTo>
                    <a:pt x="163165" y="1761486"/>
                  </a:lnTo>
                  <a:lnTo>
                    <a:pt x="110778" y="1815778"/>
                  </a:lnTo>
                  <a:lnTo>
                    <a:pt x="87283" y="1817048"/>
                  </a:lnTo>
                  <a:lnTo>
                    <a:pt x="63470" y="1831018"/>
                  </a:lnTo>
                  <a:lnTo>
                    <a:pt x="35848" y="1825938"/>
                  </a:lnTo>
                  <a:lnTo>
                    <a:pt x="40293" y="1849433"/>
                  </a:lnTo>
                  <a:lnTo>
                    <a:pt x="0" y="1865398"/>
                  </a:lnTo>
                  <a:lnTo>
                    <a:pt x="51895" y="1757672"/>
                  </a:lnTo>
                  <a:cubicBezTo>
                    <a:pt x="107924" y="1654532"/>
                    <a:pt x="168793" y="1554404"/>
                    <a:pt x="234199" y="1457591"/>
                  </a:cubicBezTo>
                  <a:lnTo>
                    <a:pt x="269276" y="1410682"/>
                  </a:lnTo>
                  <a:lnTo>
                    <a:pt x="273020" y="1407473"/>
                  </a:lnTo>
                  <a:close/>
                  <a:moveTo>
                    <a:pt x="3781388" y="1397007"/>
                  </a:moveTo>
                  <a:cubicBezTo>
                    <a:pt x="3781176" y="1404671"/>
                    <a:pt x="3780965" y="1412335"/>
                    <a:pt x="3780753" y="1419999"/>
                  </a:cubicBezTo>
                  <a:lnTo>
                    <a:pt x="3775672" y="1425582"/>
                  </a:lnTo>
                  <a:lnTo>
                    <a:pt x="3770275" y="1413431"/>
                  </a:lnTo>
                  <a:lnTo>
                    <a:pt x="3776308" y="1403577"/>
                  </a:lnTo>
                  <a:close/>
                  <a:moveTo>
                    <a:pt x="2893984" y="1212850"/>
                  </a:moveTo>
                  <a:lnTo>
                    <a:pt x="2912798" y="1234757"/>
                  </a:lnTo>
                  <a:lnTo>
                    <a:pt x="2919384" y="1260157"/>
                  </a:lnTo>
                  <a:lnTo>
                    <a:pt x="2902763" y="1260475"/>
                  </a:lnTo>
                  <a:lnTo>
                    <a:pt x="2904646" y="1246504"/>
                  </a:lnTo>
                  <a:lnTo>
                    <a:pt x="2894924" y="1231582"/>
                  </a:lnTo>
                  <a:cubicBezTo>
                    <a:pt x="2894611" y="1225338"/>
                    <a:pt x="2894297" y="1219094"/>
                    <a:pt x="2893984" y="1212850"/>
                  </a:cubicBezTo>
                  <a:close/>
                  <a:moveTo>
                    <a:pt x="5710203" y="1139822"/>
                  </a:moveTo>
                  <a:lnTo>
                    <a:pt x="5727666" y="1152205"/>
                  </a:lnTo>
                  <a:lnTo>
                    <a:pt x="5723382" y="1173160"/>
                  </a:lnTo>
                  <a:lnTo>
                    <a:pt x="5711521" y="1162048"/>
                  </a:lnTo>
                  <a:cubicBezTo>
                    <a:pt x="5711082" y="1154639"/>
                    <a:pt x="5710642" y="1147231"/>
                    <a:pt x="5710203" y="1139822"/>
                  </a:cubicBezTo>
                  <a:close/>
                  <a:moveTo>
                    <a:pt x="3040668" y="1009652"/>
                  </a:moveTo>
                  <a:lnTo>
                    <a:pt x="3052733" y="1019177"/>
                  </a:lnTo>
                  <a:lnTo>
                    <a:pt x="3020983" y="1028702"/>
                  </a:lnTo>
                  <a:lnTo>
                    <a:pt x="3017808" y="1020765"/>
                  </a:lnTo>
                  <a:close/>
                  <a:moveTo>
                    <a:pt x="3072139" y="911226"/>
                  </a:moveTo>
                  <a:lnTo>
                    <a:pt x="3073371" y="926933"/>
                  </a:lnTo>
                  <a:lnTo>
                    <a:pt x="3052733" y="930276"/>
                  </a:lnTo>
                  <a:close/>
                  <a:moveTo>
                    <a:pt x="3107021" y="901700"/>
                  </a:moveTo>
                  <a:lnTo>
                    <a:pt x="3120991" y="928449"/>
                  </a:lnTo>
                  <a:lnTo>
                    <a:pt x="3105116" y="944563"/>
                  </a:lnTo>
                  <a:lnTo>
                    <a:pt x="3098766" y="934895"/>
                  </a:lnTo>
                  <a:lnTo>
                    <a:pt x="3098766" y="925226"/>
                  </a:lnTo>
                  <a:lnTo>
                    <a:pt x="3105751" y="916525"/>
                  </a:lnTo>
                  <a:close/>
                  <a:moveTo>
                    <a:pt x="3099360" y="876300"/>
                  </a:moveTo>
                  <a:lnTo>
                    <a:pt x="3105116" y="884929"/>
                  </a:lnTo>
                  <a:lnTo>
                    <a:pt x="3093284" y="896433"/>
                  </a:lnTo>
                  <a:lnTo>
                    <a:pt x="3091365" y="914648"/>
                  </a:lnTo>
                  <a:lnTo>
                    <a:pt x="3079858" y="925513"/>
                  </a:lnTo>
                  <a:cubicBezTo>
                    <a:pt x="3079751" y="918696"/>
                    <a:pt x="3079645" y="911878"/>
                    <a:pt x="3079538" y="905061"/>
                  </a:cubicBezTo>
                  <a:lnTo>
                    <a:pt x="3060671" y="906659"/>
                  </a:lnTo>
                  <a:lnTo>
                    <a:pt x="3062270" y="893877"/>
                  </a:lnTo>
                  <a:lnTo>
                    <a:pt x="3082736" y="885248"/>
                  </a:lnTo>
                  <a:close/>
                  <a:moveTo>
                    <a:pt x="2895676" y="835022"/>
                  </a:moveTo>
                  <a:lnTo>
                    <a:pt x="2900080" y="843367"/>
                  </a:lnTo>
                  <a:lnTo>
                    <a:pt x="2899450" y="855243"/>
                  </a:lnTo>
                  <a:lnTo>
                    <a:pt x="2906370" y="852034"/>
                  </a:lnTo>
                  <a:cubicBezTo>
                    <a:pt x="2906475" y="854923"/>
                    <a:pt x="2906579" y="857811"/>
                    <a:pt x="2906684" y="860700"/>
                  </a:cubicBezTo>
                  <a:lnTo>
                    <a:pt x="2893160" y="863910"/>
                  </a:lnTo>
                  <a:lnTo>
                    <a:pt x="2884040" y="886378"/>
                  </a:lnTo>
                  <a:lnTo>
                    <a:pt x="2873346" y="893760"/>
                  </a:lnTo>
                  <a:lnTo>
                    <a:pt x="2879321" y="876748"/>
                  </a:lnTo>
                  <a:lnTo>
                    <a:pt x="2877121" y="857490"/>
                  </a:lnTo>
                  <a:lnTo>
                    <a:pt x="2890959" y="854280"/>
                  </a:lnTo>
                  <a:close/>
                  <a:moveTo>
                    <a:pt x="2912575" y="822322"/>
                  </a:moveTo>
                  <a:lnTo>
                    <a:pt x="2923896" y="829854"/>
                  </a:lnTo>
                  <a:lnTo>
                    <a:pt x="2925733" y="836130"/>
                  </a:lnTo>
                  <a:lnTo>
                    <a:pt x="2922673" y="849310"/>
                  </a:lnTo>
                  <a:lnTo>
                    <a:pt x="2912575" y="848682"/>
                  </a:lnTo>
                  <a:lnTo>
                    <a:pt x="2904312" y="841465"/>
                  </a:lnTo>
                  <a:lnTo>
                    <a:pt x="2900333" y="830795"/>
                  </a:lnTo>
                  <a:lnTo>
                    <a:pt x="2915634" y="832050"/>
                  </a:lnTo>
                  <a:close/>
                  <a:moveTo>
                    <a:pt x="3115497" y="820737"/>
                  </a:moveTo>
                  <a:lnTo>
                    <a:pt x="3128970" y="829700"/>
                  </a:lnTo>
                  <a:lnTo>
                    <a:pt x="3132104" y="840826"/>
                  </a:lnTo>
                  <a:lnTo>
                    <a:pt x="3125211" y="850098"/>
                  </a:lnTo>
                  <a:lnTo>
                    <a:pt x="3108291" y="855662"/>
                  </a:lnTo>
                  <a:lnTo>
                    <a:pt x="3112364" y="841135"/>
                  </a:lnTo>
                  <a:close/>
                  <a:moveTo>
                    <a:pt x="2986079" y="784222"/>
                  </a:moveTo>
                  <a:lnTo>
                    <a:pt x="2989234" y="792794"/>
                  </a:lnTo>
                  <a:lnTo>
                    <a:pt x="2950732" y="835022"/>
                  </a:lnTo>
                  <a:lnTo>
                    <a:pt x="2938108" y="829942"/>
                  </a:lnTo>
                  <a:lnTo>
                    <a:pt x="2936846" y="815337"/>
                  </a:lnTo>
                  <a:lnTo>
                    <a:pt x="2944104" y="803589"/>
                  </a:lnTo>
                  <a:lnTo>
                    <a:pt x="2956728" y="805494"/>
                  </a:lnTo>
                  <a:lnTo>
                    <a:pt x="2963040" y="796922"/>
                  </a:lnTo>
                  <a:lnTo>
                    <a:pt x="2969036" y="784539"/>
                  </a:lnTo>
                  <a:close/>
                  <a:moveTo>
                    <a:pt x="3181826" y="777876"/>
                  </a:moveTo>
                  <a:lnTo>
                    <a:pt x="3189253" y="786862"/>
                  </a:lnTo>
                  <a:lnTo>
                    <a:pt x="3181181" y="793751"/>
                  </a:lnTo>
                  <a:lnTo>
                    <a:pt x="3170203" y="787760"/>
                  </a:lnTo>
                  <a:close/>
                  <a:moveTo>
                    <a:pt x="2989234" y="760410"/>
                  </a:moveTo>
                  <a:lnTo>
                    <a:pt x="3000346" y="771020"/>
                  </a:lnTo>
                  <a:lnTo>
                    <a:pt x="2997078" y="785810"/>
                  </a:lnTo>
                  <a:lnTo>
                    <a:pt x="2989559" y="779380"/>
                  </a:lnTo>
                  <a:cubicBezTo>
                    <a:pt x="2989451" y="773057"/>
                    <a:pt x="2989342" y="766733"/>
                    <a:pt x="2989234" y="760410"/>
                  </a:cubicBezTo>
                  <a:close/>
                  <a:moveTo>
                    <a:pt x="3084673" y="733425"/>
                  </a:moveTo>
                  <a:lnTo>
                    <a:pt x="3095591" y="744629"/>
                  </a:lnTo>
                  <a:lnTo>
                    <a:pt x="3089491" y="761915"/>
                  </a:lnTo>
                  <a:lnTo>
                    <a:pt x="3078568" y="778881"/>
                  </a:lnTo>
                  <a:lnTo>
                    <a:pt x="3073427" y="784323"/>
                  </a:lnTo>
                  <a:lnTo>
                    <a:pt x="3061541" y="788805"/>
                  </a:lnTo>
                  <a:lnTo>
                    <a:pt x="3062825" y="799369"/>
                  </a:lnTo>
                  <a:lnTo>
                    <a:pt x="3065074" y="811213"/>
                  </a:lnTo>
                  <a:lnTo>
                    <a:pt x="3056400" y="808972"/>
                  </a:lnTo>
                  <a:lnTo>
                    <a:pt x="3054472" y="788805"/>
                  </a:lnTo>
                  <a:lnTo>
                    <a:pt x="3063789" y="766077"/>
                  </a:lnTo>
                  <a:lnTo>
                    <a:pt x="3045477" y="773119"/>
                  </a:lnTo>
                  <a:lnTo>
                    <a:pt x="3028448" y="802890"/>
                  </a:lnTo>
                  <a:lnTo>
                    <a:pt x="3016882" y="795527"/>
                  </a:lnTo>
                  <a:lnTo>
                    <a:pt x="3014633" y="784643"/>
                  </a:lnTo>
                  <a:lnTo>
                    <a:pt x="3028127" y="766397"/>
                  </a:lnTo>
                  <a:lnTo>
                    <a:pt x="3045477" y="749431"/>
                  </a:lnTo>
                  <a:lnTo>
                    <a:pt x="3065396" y="743989"/>
                  </a:lnTo>
                  <a:close/>
                  <a:moveTo>
                    <a:pt x="3205129" y="719138"/>
                  </a:moveTo>
                  <a:lnTo>
                    <a:pt x="3203253" y="736387"/>
                  </a:lnTo>
                  <a:lnTo>
                    <a:pt x="3189807" y="739776"/>
                  </a:lnTo>
                  <a:lnTo>
                    <a:pt x="3184491" y="726222"/>
                  </a:lnTo>
                  <a:close/>
                  <a:moveTo>
                    <a:pt x="3048002" y="700087"/>
                  </a:moveTo>
                  <a:lnTo>
                    <a:pt x="3055726" y="703262"/>
                  </a:lnTo>
                  <a:lnTo>
                    <a:pt x="3059084" y="711517"/>
                  </a:lnTo>
                  <a:lnTo>
                    <a:pt x="3057069" y="725170"/>
                  </a:lnTo>
                  <a:lnTo>
                    <a:pt x="3044980" y="725487"/>
                  </a:lnTo>
                  <a:lnTo>
                    <a:pt x="3041621" y="709612"/>
                  </a:lnTo>
                  <a:close/>
                  <a:moveTo>
                    <a:pt x="3147591" y="608011"/>
                  </a:moveTo>
                  <a:lnTo>
                    <a:pt x="3157047" y="609291"/>
                  </a:lnTo>
                  <a:lnTo>
                    <a:pt x="3163667" y="632651"/>
                  </a:lnTo>
                  <a:lnTo>
                    <a:pt x="3154210" y="648332"/>
                  </a:lnTo>
                  <a:lnTo>
                    <a:pt x="3165873" y="659212"/>
                  </a:lnTo>
                  <a:lnTo>
                    <a:pt x="3165873" y="666572"/>
                  </a:lnTo>
                  <a:lnTo>
                    <a:pt x="3150428" y="687053"/>
                  </a:lnTo>
                  <a:lnTo>
                    <a:pt x="3152319" y="699533"/>
                  </a:lnTo>
                  <a:lnTo>
                    <a:pt x="3167134" y="696333"/>
                  </a:lnTo>
                  <a:lnTo>
                    <a:pt x="3173439" y="675853"/>
                  </a:lnTo>
                  <a:lnTo>
                    <a:pt x="3178482" y="657932"/>
                  </a:lnTo>
                  <a:lnTo>
                    <a:pt x="3193298" y="651212"/>
                  </a:lnTo>
                  <a:lnTo>
                    <a:pt x="3183211" y="634571"/>
                  </a:lnTo>
                  <a:lnTo>
                    <a:pt x="3192983" y="621771"/>
                  </a:lnTo>
                  <a:lnTo>
                    <a:pt x="3196765" y="625611"/>
                  </a:lnTo>
                  <a:lnTo>
                    <a:pt x="3199602" y="629131"/>
                  </a:lnTo>
                  <a:lnTo>
                    <a:pt x="3200548" y="631051"/>
                  </a:lnTo>
                  <a:lnTo>
                    <a:pt x="3201178" y="632331"/>
                  </a:lnTo>
                  <a:lnTo>
                    <a:pt x="3202124" y="632971"/>
                  </a:lnTo>
                  <a:lnTo>
                    <a:pt x="3203070" y="633611"/>
                  </a:lnTo>
                  <a:lnTo>
                    <a:pt x="3204015" y="632971"/>
                  </a:lnTo>
                  <a:lnTo>
                    <a:pt x="3205592" y="632651"/>
                  </a:lnTo>
                  <a:lnTo>
                    <a:pt x="3207483" y="631691"/>
                  </a:lnTo>
                  <a:lnTo>
                    <a:pt x="3208744" y="631051"/>
                  </a:lnTo>
                  <a:lnTo>
                    <a:pt x="3220092" y="642572"/>
                  </a:lnTo>
                  <a:lnTo>
                    <a:pt x="3225766" y="654092"/>
                  </a:lnTo>
                  <a:lnTo>
                    <a:pt x="3206852" y="678093"/>
                  </a:lnTo>
                  <a:lnTo>
                    <a:pt x="3205276" y="700173"/>
                  </a:lnTo>
                  <a:lnTo>
                    <a:pt x="3185102" y="698253"/>
                  </a:lnTo>
                  <a:lnTo>
                    <a:pt x="3181319" y="716174"/>
                  </a:lnTo>
                  <a:lnTo>
                    <a:pt x="3173754" y="726734"/>
                  </a:lnTo>
                  <a:lnTo>
                    <a:pt x="3184472" y="743055"/>
                  </a:lnTo>
                  <a:lnTo>
                    <a:pt x="3173754" y="746255"/>
                  </a:lnTo>
                  <a:lnTo>
                    <a:pt x="3160199" y="738895"/>
                  </a:lnTo>
                  <a:lnTo>
                    <a:pt x="3157047" y="722894"/>
                  </a:lnTo>
                  <a:lnTo>
                    <a:pt x="3154525" y="730894"/>
                  </a:lnTo>
                  <a:lnTo>
                    <a:pt x="3152949" y="736974"/>
                  </a:lnTo>
                  <a:lnTo>
                    <a:pt x="3152004" y="739215"/>
                  </a:lnTo>
                  <a:cubicBezTo>
                    <a:pt x="3151899" y="739855"/>
                    <a:pt x="3151793" y="740495"/>
                    <a:pt x="3151688" y="741135"/>
                  </a:cubicBezTo>
                  <a:lnTo>
                    <a:pt x="3151373" y="743375"/>
                  </a:lnTo>
                  <a:lnTo>
                    <a:pt x="3149482" y="746895"/>
                  </a:lnTo>
                  <a:lnTo>
                    <a:pt x="3144123" y="756495"/>
                  </a:lnTo>
                  <a:lnTo>
                    <a:pt x="3136243" y="769935"/>
                  </a:lnTo>
                  <a:lnTo>
                    <a:pt x="3126786" y="760335"/>
                  </a:lnTo>
                  <a:lnTo>
                    <a:pt x="3129623" y="727694"/>
                  </a:lnTo>
                  <a:lnTo>
                    <a:pt x="3116384" y="740495"/>
                  </a:lnTo>
                  <a:lnTo>
                    <a:pt x="3105036" y="768975"/>
                  </a:lnTo>
                  <a:lnTo>
                    <a:pt x="3097785" y="767055"/>
                  </a:lnTo>
                  <a:lnTo>
                    <a:pt x="3107873" y="742415"/>
                  </a:lnTo>
                  <a:lnTo>
                    <a:pt x="3096209" y="740495"/>
                  </a:lnTo>
                  <a:lnTo>
                    <a:pt x="3094003" y="734094"/>
                  </a:lnTo>
                  <a:lnTo>
                    <a:pt x="3107557" y="727694"/>
                  </a:lnTo>
                  <a:lnTo>
                    <a:pt x="3099992" y="717134"/>
                  </a:lnTo>
                  <a:lnTo>
                    <a:pt x="3127101" y="687053"/>
                  </a:lnTo>
                  <a:lnTo>
                    <a:pt x="3127101" y="668172"/>
                  </a:lnTo>
                  <a:lnTo>
                    <a:pt x="3135297" y="656332"/>
                  </a:lnTo>
                  <a:lnTo>
                    <a:pt x="3128992" y="646732"/>
                  </a:lnTo>
                  <a:close/>
                  <a:moveTo>
                    <a:pt x="3086809" y="601662"/>
                  </a:moveTo>
                  <a:lnTo>
                    <a:pt x="3100900" y="618490"/>
                  </a:lnTo>
                  <a:lnTo>
                    <a:pt x="3095575" y="628967"/>
                  </a:lnTo>
                  <a:lnTo>
                    <a:pt x="3100274" y="649287"/>
                  </a:lnTo>
                  <a:lnTo>
                    <a:pt x="3095888" y="658812"/>
                  </a:lnTo>
                  <a:lnTo>
                    <a:pt x="3117816" y="663575"/>
                  </a:lnTo>
                  <a:lnTo>
                    <a:pt x="3107478" y="680720"/>
                  </a:lnTo>
                  <a:lnTo>
                    <a:pt x="3092755" y="682625"/>
                  </a:lnTo>
                  <a:lnTo>
                    <a:pt x="3067073" y="700087"/>
                  </a:lnTo>
                  <a:lnTo>
                    <a:pt x="3054544" y="696912"/>
                  </a:lnTo>
                  <a:lnTo>
                    <a:pt x="3082423" y="661987"/>
                  </a:lnTo>
                  <a:lnTo>
                    <a:pt x="3052351" y="679767"/>
                  </a:lnTo>
                  <a:lnTo>
                    <a:pt x="3042953" y="679132"/>
                  </a:lnTo>
                  <a:lnTo>
                    <a:pt x="3029170" y="697230"/>
                  </a:lnTo>
                  <a:lnTo>
                    <a:pt x="3024158" y="683577"/>
                  </a:lnTo>
                  <a:lnTo>
                    <a:pt x="3034495" y="675957"/>
                  </a:lnTo>
                  <a:lnTo>
                    <a:pt x="3031050" y="662305"/>
                  </a:lnTo>
                  <a:lnTo>
                    <a:pt x="3042640" y="652780"/>
                  </a:lnTo>
                  <a:lnTo>
                    <a:pt x="3057363" y="649605"/>
                  </a:lnTo>
                  <a:lnTo>
                    <a:pt x="3071460" y="629285"/>
                  </a:lnTo>
                  <a:lnTo>
                    <a:pt x="3083990" y="628332"/>
                  </a:lnTo>
                  <a:lnTo>
                    <a:pt x="3079917" y="611187"/>
                  </a:lnTo>
                  <a:close/>
                  <a:moveTo>
                    <a:pt x="3198778" y="596901"/>
                  </a:moveTo>
                  <a:lnTo>
                    <a:pt x="3208960" y="597864"/>
                  </a:lnTo>
                  <a:lnTo>
                    <a:pt x="3214215" y="603322"/>
                  </a:lnTo>
                  <a:lnTo>
                    <a:pt x="3219798" y="601074"/>
                  </a:lnTo>
                  <a:lnTo>
                    <a:pt x="3227353" y="611349"/>
                  </a:lnTo>
                  <a:lnTo>
                    <a:pt x="3217828" y="625476"/>
                  </a:lnTo>
                  <a:lnTo>
                    <a:pt x="3201405" y="609743"/>
                  </a:lnTo>
                  <a:close/>
                  <a:moveTo>
                    <a:pt x="3164907" y="504825"/>
                  </a:moveTo>
                  <a:lnTo>
                    <a:pt x="3188311" y="509905"/>
                  </a:lnTo>
                  <a:lnTo>
                    <a:pt x="3190841" y="523558"/>
                  </a:lnTo>
                  <a:lnTo>
                    <a:pt x="3182302" y="535305"/>
                  </a:lnTo>
                  <a:lnTo>
                    <a:pt x="3184516" y="554355"/>
                  </a:lnTo>
                  <a:lnTo>
                    <a:pt x="3172181" y="566103"/>
                  </a:lnTo>
                  <a:lnTo>
                    <a:pt x="3164591" y="582930"/>
                  </a:lnTo>
                  <a:lnTo>
                    <a:pt x="3136444" y="592455"/>
                  </a:lnTo>
                  <a:lnTo>
                    <a:pt x="3124110" y="622300"/>
                  </a:lnTo>
                  <a:lnTo>
                    <a:pt x="3119998" y="619125"/>
                  </a:lnTo>
                  <a:lnTo>
                    <a:pt x="3120631" y="611823"/>
                  </a:lnTo>
                  <a:lnTo>
                    <a:pt x="3109878" y="602615"/>
                  </a:lnTo>
                  <a:lnTo>
                    <a:pt x="3132965" y="578803"/>
                  </a:lnTo>
                  <a:lnTo>
                    <a:pt x="3136127" y="555943"/>
                  </a:lnTo>
                  <a:lnTo>
                    <a:pt x="3151941" y="553403"/>
                  </a:lnTo>
                  <a:lnTo>
                    <a:pt x="3155736" y="542925"/>
                  </a:lnTo>
                  <a:lnTo>
                    <a:pt x="3151624" y="531495"/>
                  </a:lnTo>
                  <a:lnTo>
                    <a:pt x="3157950" y="523875"/>
                  </a:lnTo>
                  <a:close/>
                  <a:moveTo>
                    <a:pt x="4364771" y="471424"/>
                  </a:moveTo>
                  <a:lnTo>
                    <a:pt x="4352063" y="473328"/>
                  </a:lnTo>
                  <a:lnTo>
                    <a:pt x="4349204" y="492370"/>
                  </a:lnTo>
                  <a:lnTo>
                    <a:pt x="4353334" y="505065"/>
                  </a:lnTo>
                  <a:lnTo>
                    <a:pt x="4345709" y="514269"/>
                  </a:lnTo>
                  <a:lnTo>
                    <a:pt x="4338402" y="505383"/>
                  </a:lnTo>
                  <a:lnTo>
                    <a:pt x="4341579" y="493005"/>
                  </a:lnTo>
                  <a:lnTo>
                    <a:pt x="4337131" y="479358"/>
                  </a:lnTo>
                  <a:lnTo>
                    <a:pt x="4322835" y="489514"/>
                  </a:lnTo>
                  <a:lnTo>
                    <a:pt x="4315210" y="501892"/>
                  </a:lnTo>
                  <a:lnTo>
                    <a:pt x="4319976" y="515538"/>
                  </a:lnTo>
                  <a:lnTo>
                    <a:pt x="4326647" y="515538"/>
                  </a:lnTo>
                  <a:lnTo>
                    <a:pt x="4334590" y="522203"/>
                  </a:lnTo>
                  <a:lnTo>
                    <a:pt x="4333319" y="536167"/>
                  </a:lnTo>
                  <a:lnTo>
                    <a:pt x="4321882" y="530455"/>
                  </a:lnTo>
                  <a:lnTo>
                    <a:pt x="4315210" y="539658"/>
                  </a:lnTo>
                  <a:lnTo>
                    <a:pt x="4297419" y="537119"/>
                  </a:lnTo>
                  <a:lnTo>
                    <a:pt x="4292971" y="550766"/>
                  </a:lnTo>
                  <a:lnTo>
                    <a:pt x="4282805" y="553940"/>
                  </a:lnTo>
                  <a:lnTo>
                    <a:pt x="4274862" y="552353"/>
                  </a:lnTo>
                  <a:lnTo>
                    <a:pt x="4260566" y="563778"/>
                  </a:lnTo>
                  <a:lnTo>
                    <a:pt x="4263425" y="579647"/>
                  </a:lnTo>
                  <a:lnTo>
                    <a:pt x="4256754" y="585677"/>
                  </a:lnTo>
                  <a:lnTo>
                    <a:pt x="4246270" y="586312"/>
                  </a:lnTo>
                  <a:lnTo>
                    <a:pt x="4233244" y="586946"/>
                  </a:lnTo>
                  <a:lnTo>
                    <a:pt x="4227843" y="601863"/>
                  </a:lnTo>
                  <a:lnTo>
                    <a:pt x="4232926" y="608210"/>
                  </a:lnTo>
                  <a:lnTo>
                    <a:pt x="4241504" y="605036"/>
                  </a:lnTo>
                  <a:lnTo>
                    <a:pt x="4247858" y="609797"/>
                  </a:lnTo>
                  <a:lnTo>
                    <a:pt x="4239280" y="612653"/>
                  </a:lnTo>
                  <a:lnTo>
                    <a:pt x="4244363" y="622174"/>
                  </a:lnTo>
                  <a:lnTo>
                    <a:pt x="4254530" y="624396"/>
                  </a:lnTo>
                  <a:lnTo>
                    <a:pt x="4259295" y="613288"/>
                  </a:lnTo>
                  <a:lnTo>
                    <a:pt x="4260248" y="619635"/>
                  </a:lnTo>
                  <a:lnTo>
                    <a:pt x="4269462" y="628204"/>
                  </a:lnTo>
                  <a:lnTo>
                    <a:pt x="4263108" y="631378"/>
                  </a:lnTo>
                  <a:lnTo>
                    <a:pt x="4252624" y="629791"/>
                  </a:lnTo>
                  <a:lnTo>
                    <a:pt x="4260566" y="643755"/>
                  </a:lnTo>
                  <a:lnTo>
                    <a:pt x="4275180" y="653594"/>
                  </a:lnTo>
                  <a:lnTo>
                    <a:pt x="4289477" y="646612"/>
                  </a:lnTo>
                  <a:lnTo>
                    <a:pt x="4287570" y="633599"/>
                  </a:lnTo>
                  <a:lnTo>
                    <a:pt x="4297101" y="628839"/>
                  </a:lnTo>
                  <a:lnTo>
                    <a:pt x="4302185" y="638360"/>
                  </a:lnTo>
                  <a:lnTo>
                    <a:pt x="4312669" y="637725"/>
                  </a:lnTo>
                  <a:lnTo>
                    <a:pt x="4312033" y="628204"/>
                  </a:lnTo>
                  <a:lnTo>
                    <a:pt x="4308221" y="616462"/>
                  </a:lnTo>
                  <a:lnTo>
                    <a:pt x="4317752" y="615827"/>
                  </a:lnTo>
                  <a:lnTo>
                    <a:pt x="4332048" y="624396"/>
                  </a:lnTo>
                  <a:lnTo>
                    <a:pt x="4339673" y="624396"/>
                  </a:lnTo>
                  <a:lnTo>
                    <a:pt x="4339547" y="624461"/>
                  </a:lnTo>
                  <a:lnTo>
                    <a:pt x="4339882" y="624461"/>
                  </a:lnTo>
                  <a:lnTo>
                    <a:pt x="4340199" y="623826"/>
                  </a:lnTo>
                  <a:lnTo>
                    <a:pt x="4341172" y="623340"/>
                  </a:lnTo>
                  <a:lnTo>
                    <a:pt x="4347298" y="612018"/>
                  </a:lnTo>
                  <a:lnTo>
                    <a:pt x="4332366" y="604402"/>
                  </a:lnTo>
                  <a:lnTo>
                    <a:pt x="4328236" y="605354"/>
                  </a:lnTo>
                  <a:lnTo>
                    <a:pt x="4317434" y="588216"/>
                  </a:lnTo>
                  <a:lnTo>
                    <a:pt x="4329189" y="567587"/>
                  </a:lnTo>
                  <a:lnTo>
                    <a:pt x="4344121" y="564731"/>
                  </a:lnTo>
                  <a:lnTo>
                    <a:pt x="4350793" y="555210"/>
                  </a:lnTo>
                  <a:lnTo>
                    <a:pt x="4348886" y="549814"/>
                  </a:lnTo>
                  <a:lnTo>
                    <a:pt x="4361912" y="539976"/>
                  </a:lnTo>
                  <a:lnTo>
                    <a:pt x="4359053" y="525059"/>
                  </a:lnTo>
                  <a:lnTo>
                    <a:pt x="4355876" y="522838"/>
                  </a:lnTo>
                  <a:lnTo>
                    <a:pt x="4355240" y="513634"/>
                  </a:lnTo>
                  <a:lnTo>
                    <a:pt x="4380021" y="502526"/>
                  </a:lnTo>
                  <a:lnTo>
                    <a:pt x="4384151" y="488879"/>
                  </a:lnTo>
                  <a:lnTo>
                    <a:pt x="4380339" y="476185"/>
                  </a:lnTo>
                  <a:lnTo>
                    <a:pt x="4369537" y="489514"/>
                  </a:lnTo>
                  <a:lnTo>
                    <a:pt x="4360959" y="501892"/>
                  </a:lnTo>
                  <a:lnTo>
                    <a:pt x="4359053" y="486023"/>
                  </a:lnTo>
                  <a:lnTo>
                    <a:pt x="4366360" y="478724"/>
                  </a:lnTo>
                  <a:close/>
                  <a:moveTo>
                    <a:pt x="3304349" y="431801"/>
                  </a:moveTo>
                  <a:lnTo>
                    <a:pt x="3318916" y="437795"/>
                  </a:lnTo>
                  <a:lnTo>
                    <a:pt x="3327783" y="453570"/>
                  </a:lnTo>
                  <a:lnTo>
                    <a:pt x="3334751" y="432432"/>
                  </a:lnTo>
                  <a:lnTo>
                    <a:pt x="3344568" y="440950"/>
                  </a:lnTo>
                  <a:lnTo>
                    <a:pt x="3340451" y="462719"/>
                  </a:lnTo>
                  <a:lnTo>
                    <a:pt x="3344885" y="472183"/>
                  </a:lnTo>
                  <a:lnTo>
                    <a:pt x="3354069" y="456409"/>
                  </a:lnTo>
                  <a:lnTo>
                    <a:pt x="3367053" y="470290"/>
                  </a:lnTo>
                  <a:lnTo>
                    <a:pt x="3355335" y="475338"/>
                  </a:lnTo>
                  <a:lnTo>
                    <a:pt x="3360719" y="488904"/>
                  </a:lnTo>
                  <a:lnTo>
                    <a:pt x="3347101" y="510988"/>
                  </a:lnTo>
                  <a:cubicBezTo>
                    <a:pt x="3346784" y="517298"/>
                    <a:pt x="3346468" y="523607"/>
                    <a:pt x="3346151" y="529917"/>
                  </a:cubicBezTo>
                  <a:lnTo>
                    <a:pt x="3358185" y="549477"/>
                  </a:lnTo>
                  <a:lnTo>
                    <a:pt x="3320183" y="551055"/>
                  </a:lnTo>
                  <a:lnTo>
                    <a:pt x="3317016" y="534649"/>
                  </a:lnTo>
                  <a:lnTo>
                    <a:pt x="3296748" y="556733"/>
                  </a:lnTo>
                  <a:lnTo>
                    <a:pt x="3274897" y="555471"/>
                  </a:lnTo>
                  <a:lnTo>
                    <a:pt x="3256845" y="581026"/>
                  </a:lnTo>
                  <a:lnTo>
                    <a:pt x="3243228" y="566513"/>
                  </a:lnTo>
                  <a:lnTo>
                    <a:pt x="3249562" y="556102"/>
                  </a:lnTo>
                  <a:lnTo>
                    <a:pt x="3270780" y="552317"/>
                  </a:lnTo>
                  <a:lnTo>
                    <a:pt x="3271413" y="539066"/>
                  </a:lnTo>
                  <a:lnTo>
                    <a:pt x="3255579" y="533703"/>
                  </a:lnTo>
                  <a:lnTo>
                    <a:pt x="3252412" y="523292"/>
                  </a:lnTo>
                  <a:lnTo>
                    <a:pt x="3267296" y="516036"/>
                  </a:lnTo>
                  <a:lnTo>
                    <a:pt x="3250828" y="500261"/>
                  </a:lnTo>
                  <a:lnTo>
                    <a:pt x="3264763" y="481332"/>
                  </a:lnTo>
                  <a:lnTo>
                    <a:pt x="3300548" y="488588"/>
                  </a:lnTo>
                  <a:lnTo>
                    <a:pt x="3308782" y="480070"/>
                  </a:lnTo>
                  <a:lnTo>
                    <a:pt x="3286614" y="469975"/>
                  </a:lnTo>
                  <a:lnTo>
                    <a:pt x="3288831" y="456093"/>
                  </a:lnTo>
                  <a:lnTo>
                    <a:pt x="3310999" y="462088"/>
                  </a:lnTo>
                  <a:close/>
                  <a:moveTo>
                    <a:pt x="3435951" y="361951"/>
                  </a:moveTo>
                  <a:lnTo>
                    <a:pt x="3459129" y="379352"/>
                  </a:lnTo>
                  <a:cubicBezTo>
                    <a:pt x="3458917" y="383993"/>
                    <a:pt x="3458706" y="388633"/>
                    <a:pt x="3458494" y="393274"/>
                  </a:cubicBezTo>
                  <a:lnTo>
                    <a:pt x="3438491" y="404980"/>
                  </a:lnTo>
                  <a:lnTo>
                    <a:pt x="3440714" y="424913"/>
                  </a:lnTo>
                  <a:lnTo>
                    <a:pt x="3394358" y="452439"/>
                  </a:lnTo>
                  <a:lnTo>
                    <a:pt x="3382928" y="442314"/>
                  </a:lnTo>
                  <a:lnTo>
                    <a:pt x="3371816" y="427444"/>
                  </a:lnTo>
                  <a:lnTo>
                    <a:pt x="3393088" y="427444"/>
                  </a:lnTo>
                  <a:lnTo>
                    <a:pt x="3385468" y="404031"/>
                  </a:lnTo>
                  <a:lnTo>
                    <a:pt x="3411821" y="400867"/>
                  </a:lnTo>
                  <a:lnTo>
                    <a:pt x="3418171" y="384098"/>
                  </a:lnTo>
                  <a:lnTo>
                    <a:pt x="3424521" y="395805"/>
                  </a:lnTo>
                  <a:lnTo>
                    <a:pt x="3429919" y="395488"/>
                  </a:lnTo>
                  <a:lnTo>
                    <a:pt x="3424521" y="373657"/>
                  </a:lnTo>
                  <a:close/>
                  <a:moveTo>
                    <a:pt x="3528661" y="334961"/>
                  </a:moveTo>
                  <a:lnTo>
                    <a:pt x="3536916" y="337252"/>
                  </a:lnTo>
                  <a:lnTo>
                    <a:pt x="3529613" y="364093"/>
                  </a:lnTo>
                  <a:lnTo>
                    <a:pt x="3509928" y="366711"/>
                  </a:lnTo>
                  <a:lnTo>
                    <a:pt x="3505166" y="354600"/>
                  </a:lnTo>
                  <a:lnTo>
                    <a:pt x="3523263" y="347072"/>
                  </a:lnTo>
                  <a:close/>
                  <a:moveTo>
                    <a:pt x="4276189" y="308170"/>
                  </a:moveTo>
                  <a:lnTo>
                    <a:pt x="4271925" y="310848"/>
                  </a:lnTo>
                  <a:cubicBezTo>
                    <a:pt x="4271963" y="310963"/>
                    <a:pt x="4272002" y="311077"/>
                    <a:pt x="4272040" y="311192"/>
                  </a:cubicBezTo>
                  <a:close/>
                  <a:moveTo>
                    <a:pt x="3488655" y="279400"/>
                  </a:moveTo>
                  <a:lnTo>
                    <a:pt x="3501355" y="287882"/>
                  </a:lnTo>
                  <a:lnTo>
                    <a:pt x="3495958" y="298248"/>
                  </a:lnTo>
                  <a:lnTo>
                    <a:pt x="3498180" y="309557"/>
                  </a:lnTo>
                  <a:lnTo>
                    <a:pt x="3516278" y="322123"/>
                  </a:lnTo>
                  <a:lnTo>
                    <a:pt x="3497545" y="345054"/>
                  </a:lnTo>
                  <a:lnTo>
                    <a:pt x="3490560" y="364845"/>
                  </a:lnTo>
                  <a:lnTo>
                    <a:pt x="3473415" y="368300"/>
                  </a:lnTo>
                  <a:lnTo>
                    <a:pt x="3448015" y="342541"/>
                  </a:lnTo>
                  <a:lnTo>
                    <a:pt x="3445475" y="316468"/>
                  </a:lnTo>
                  <a:lnTo>
                    <a:pt x="3433728" y="314269"/>
                  </a:lnTo>
                  <a:lnTo>
                    <a:pt x="3433728" y="302960"/>
                  </a:lnTo>
                  <a:lnTo>
                    <a:pt x="3438808" y="289138"/>
                  </a:lnTo>
                  <a:lnTo>
                    <a:pt x="3454683" y="296678"/>
                  </a:lnTo>
                  <a:lnTo>
                    <a:pt x="3479130" y="296364"/>
                  </a:lnTo>
                  <a:lnTo>
                    <a:pt x="3466748" y="317096"/>
                  </a:lnTo>
                  <a:lnTo>
                    <a:pt x="3478495" y="340028"/>
                  </a:lnTo>
                  <a:lnTo>
                    <a:pt x="3478495" y="328719"/>
                  </a:lnTo>
                  <a:lnTo>
                    <a:pt x="3494053" y="309557"/>
                  </a:lnTo>
                  <a:close/>
                  <a:moveTo>
                    <a:pt x="3621053" y="250824"/>
                  </a:moveTo>
                  <a:lnTo>
                    <a:pt x="3633753" y="259353"/>
                  </a:lnTo>
                  <a:lnTo>
                    <a:pt x="3618195" y="280201"/>
                  </a:lnTo>
                  <a:lnTo>
                    <a:pt x="3627720" y="304208"/>
                  </a:lnTo>
                  <a:lnTo>
                    <a:pt x="3615973" y="312737"/>
                  </a:lnTo>
                  <a:lnTo>
                    <a:pt x="3601050" y="303577"/>
                  </a:lnTo>
                  <a:lnTo>
                    <a:pt x="3603273" y="292837"/>
                  </a:lnTo>
                  <a:lnTo>
                    <a:pt x="3595653" y="274199"/>
                  </a:lnTo>
                  <a:lnTo>
                    <a:pt x="3604860" y="268830"/>
                  </a:lnTo>
                  <a:lnTo>
                    <a:pt x="3610258" y="258405"/>
                  </a:lnTo>
                  <a:close/>
                  <a:moveTo>
                    <a:pt x="3463697" y="247649"/>
                  </a:moveTo>
                  <a:lnTo>
                    <a:pt x="3468654" y="252812"/>
                  </a:lnTo>
                  <a:lnTo>
                    <a:pt x="3466904" y="273140"/>
                  </a:lnTo>
                  <a:lnTo>
                    <a:pt x="3463988" y="287337"/>
                  </a:lnTo>
                  <a:lnTo>
                    <a:pt x="3454366" y="273140"/>
                  </a:lnTo>
                  <a:close/>
                  <a:moveTo>
                    <a:pt x="3514243" y="244475"/>
                  </a:moveTo>
                  <a:lnTo>
                    <a:pt x="3523940" y="256388"/>
                  </a:lnTo>
                  <a:lnTo>
                    <a:pt x="3525232" y="268946"/>
                  </a:lnTo>
                  <a:lnTo>
                    <a:pt x="3543655" y="271200"/>
                  </a:lnTo>
                  <a:lnTo>
                    <a:pt x="3546887" y="284080"/>
                  </a:lnTo>
                  <a:lnTo>
                    <a:pt x="3557553" y="287944"/>
                  </a:lnTo>
                  <a:lnTo>
                    <a:pt x="3554644" y="304044"/>
                  </a:lnTo>
                  <a:lnTo>
                    <a:pt x="3540746" y="312737"/>
                  </a:lnTo>
                  <a:lnTo>
                    <a:pt x="3524586" y="294706"/>
                  </a:lnTo>
                  <a:lnTo>
                    <a:pt x="3514890" y="285046"/>
                  </a:lnTo>
                  <a:lnTo>
                    <a:pt x="3517476" y="269268"/>
                  </a:lnTo>
                  <a:lnTo>
                    <a:pt x="3503578" y="253168"/>
                  </a:lnTo>
                  <a:close/>
                  <a:moveTo>
                    <a:pt x="3570253" y="234949"/>
                  </a:moveTo>
                  <a:lnTo>
                    <a:pt x="3579778" y="251203"/>
                  </a:lnTo>
                  <a:lnTo>
                    <a:pt x="3571205" y="257174"/>
                  </a:lnTo>
                  <a:lnTo>
                    <a:pt x="3563903" y="249213"/>
                  </a:lnTo>
                  <a:lnTo>
                    <a:pt x="3564855" y="239261"/>
                  </a:lnTo>
                  <a:close/>
                  <a:moveTo>
                    <a:pt x="3805219" y="211137"/>
                  </a:moveTo>
                  <a:lnTo>
                    <a:pt x="3835518" y="224790"/>
                  </a:lnTo>
                  <a:lnTo>
                    <a:pt x="3846478" y="244792"/>
                  </a:lnTo>
                  <a:lnTo>
                    <a:pt x="3843254" y="252412"/>
                  </a:lnTo>
                  <a:lnTo>
                    <a:pt x="3818435" y="250190"/>
                  </a:lnTo>
                  <a:lnTo>
                    <a:pt x="3782978" y="229552"/>
                  </a:lnTo>
                  <a:close/>
                  <a:moveTo>
                    <a:pt x="3716499" y="206375"/>
                  </a:moveTo>
                  <a:lnTo>
                    <a:pt x="3732178" y="217487"/>
                  </a:lnTo>
                  <a:lnTo>
                    <a:pt x="3721516" y="233363"/>
                  </a:lnTo>
                  <a:lnTo>
                    <a:pt x="3706778" y="208280"/>
                  </a:lnTo>
                  <a:close/>
                  <a:moveTo>
                    <a:pt x="3892555" y="152400"/>
                  </a:moveTo>
                  <a:lnTo>
                    <a:pt x="3891607" y="170764"/>
                  </a:lnTo>
                  <a:lnTo>
                    <a:pt x="3900454" y="183652"/>
                  </a:lnTo>
                  <a:lnTo>
                    <a:pt x="3893187" y="195573"/>
                  </a:lnTo>
                  <a:lnTo>
                    <a:pt x="3880232" y="211682"/>
                  </a:lnTo>
                  <a:lnTo>
                    <a:pt x="3858431" y="239713"/>
                  </a:lnTo>
                  <a:lnTo>
                    <a:pt x="3847056" y="236491"/>
                  </a:lnTo>
                  <a:lnTo>
                    <a:pt x="3847056" y="209749"/>
                  </a:lnTo>
                  <a:lnTo>
                    <a:pt x="3835366" y="197184"/>
                  </a:lnTo>
                  <a:lnTo>
                    <a:pt x="3845477" y="175597"/>
                  </a:lnTo>
                  <a:lnTo>
                    <a:pt x="3859379" y="186230"/>
                  </a:lnTo>
                  <a:lnTo>
                    <a:pt x="3862538" y="172376"/>
                  </a:lnTo>
                  <a:lnTo>
                    <a:pt x="3883076" y="158199"/>
                  </a:lnTo>
                  <a:close/>
                  <a:moveTo>
                    <a:pt x="3911566" y="117476"/>
                  </a:moveTo>
                  <a:lnTo>
                    <a:pt x="3927580" y="122238"/>
                  </a:lnTo>
                  <a:lnTo>
                    <a:pt x="3940141" y="148591"/>
                  </a:lnTo>
                  <a:lnTo>
                    <a:pt x="3932918" y="162243"/>
                  </a:lnTo>
                  <a:lnTo>
                    <a:pt x="3918474" y="169864"/>
                  </a:lnTo>
                  <a:lnTo>
                    <a:pt x="3912822" y="142558"/>
                  </a:lnTo>
                  <a:cubicBezTo>
                    <a:pt x="3912403" y="134197"/>
                    <a:pt x="3911985" y="125837"/>
                    <a:pt x="3911566" y="117476"/>
                  </a:cubicBezTo>
                  <a:close/>
                  <a:moveTo>
                    <a:pt x="3882623" y="82550"/>
                  </a:moveTo>
                  <a:lnTo>
                    <a:pt x="3889341" y="101343"/>
                  </a:lnTo>
                  <a:lnTo>
                    <a:pt x="3872388" y="111216"/>
                  </a:lnTo>
                  <a:lnTo>
                    <a:pt x="3852236" y="124912"/>
                  </a:lnTo>
                  <a:lnTo>
                    <a:pt x="3842640" y="147527"/>
                  </a:lnTo>
                  <a:lnTo>
                    <a:pt x="3811932" y="167593"/>
                  </a:lnTo>
                  <a:lnTo>
                    <a:pt x="3800417" y="182563"/>
                  </a:lnTo>
                  <a:lnTo>
                    <a:pt x="3792740" y="163771"/>
                  </a:lnTo>
                  <a:lnTo>
                    <a:pt x="3782184" y="174282"/>
                  </a:lnTo>
                  <a:lnTo>
                    <a:pt x="3762352" y="178741"/>
                  </a:lnTo>
                  <a:lnTo>
                    <a:pt x="3763951" y="163771"/>
                  </a:lnTo>
                  <a:lnTo>
                    <a:pt x="3760753" y="144979"/>
                  </a:lnTo>
                  <a:lnTo>
                    <a:pt x="3783783" y="138290"/>
                  </a:lnTo>
                  <a:lnTo>
                    <a:pt x="3794659" y="121409"/>
                  </a:lnTo>
                  <a:lnTo>
                    <a:pt x="3808413" y="128735"/>
                  </a:lnTo>
                  <a:lnTo>
                    <a:pt x="3806494" y="142431"/>
                  </a:lnTo>
                  <a:lnTo>
                    <a:pt x="3826646" y="134468"/>
                  </a:lnTo>
                  <a:lnTo>
                    <a:pt x="3823447" y="118861"/>
                  </a:lnTo>
                  <a:lnTo>
                    <a:pt x="3858313" y="100706"/>
                  </a:lnTo>
                  <a:lnTo>
                    <a:pt x="3867909" y="104846"/>
                  </a:lnTo>
                  <a:lnTo>
                    <a:pt x="3873987" y="88921"/>
                  </a:lnTo>
                  <a:close/>
                  <a:moveTo>
                    <a:pt x="3954178" y="46037"/>
                  </a:moveTo>
                  <a:lnTo>
                    <a:pt x="3965541" y="53654"/>
                  </a:lnTo>
                  <a:cubicBezTo>
                    <a:pt x="3965095" y="60458"/>
                    <a:pt x="3964650" y="67263"/>
                    <a:pt x="3964204" y="74067"/>
                  </a:cubicBezTo>
                  <a:lnTo>
                    <a:pt x="3953175" y="76200"/>
                  </a:lnTo>
                  <a:lnTo>
                    <a:pt x="3955514" y="67974"/>
                  </a:lnTo>
                  <a:lnTo>
                    <a:pt x="3946491" y="64318"/>
                  </a:lnTo>
                  <a:close/>
                  <a:moveTo>
                    <a:pt x="4240178" y="42862"/>
                  </a:moveTo>
                  <a:lnTo>
                    <a:pt x="4253469" y="43488"/>
                  </a:lnTo>
                  <a:cubicBezTo>
                    <a:pt x="4253801" y="50159"/>
                    <a:pt x="4254134" y="56829"/>
                    <a:pt x="4254466" y="63500"/>
                  </a:cubicBezTo>
                  <a:close/>
                  <a:moveTo>
                    <a:pt x="4283567" y="2124"/>
                  </a:moveTo>
                  <a:lnTo>
                    <a:pt x="4289750" y="3880"/>
                  </a:lnTo>
                  <a:lnTo>
                    <a:pt x="4307921" y="26351"/>
                  </a:lnTo>
                  <a:lnTo>
                    <a:pt x="4311095" y="16826"/>
                  </a:lnTo>
                  <a:lnTo>
                    <a:pt x="4314150" y="10809"/>
                  </a:lnTo>
                  <a:lnTo>
                    <a:pt x="4334458" y="16576"/>
                  </a:lnTo>
                  <a:lnTo>
                    <a:pt x="4344797" y="20074"/>
                  </a:lnTo>
                  <a:lnTo>
                    <a:pt x="4331090" y="40956"/>
                  </a:lnTo>
                  <a:lnTo>
                    <a:pt x="4363145" y="29208"/>
                  </a:lnTo>
                  <a:lnTo>
                    <a:pt x="4366319" y="54291"/>
                  </a:lnTo>
                  <a:lnTo>
                    <a:pt x="4331407" y="89533"/>
                  </a:lnTo>
                  <a:lnTo>
                    <a:pt x="4304430" y="84453"/>
                  </a:lnTo>
                  <a:lnTo>
                    <a:pt x="4322203" y="103186"/>
                  </a:lnTo>
                  <a:lnTo>
                    <a:pt x="4318077" y="112711"/>
                  </a:lnTo>
                  <a:lnTo>
                    <a:pt x="4296178" y="128586"/>
                  </a:lnTo>
                  <a:lnTo>
                    <a:pt x="4289830" y="141603"/>
                  </a:lnTo>
                  <a:lnTo>
                    <a:pt x="4330772" y="120331"/>
                  </a:lnTo>
                  <a:lnTo>
                    <a:pt x="4344737" y="116838"/>
                  </a:lnTo>
                  <a:lnTo>
                    <a:pt x="4334263" y="162241"/>
                  </a:lnTo>
                  <a:lnTo>
                    <a:pt x="4311412" y="184466"/>
                  </a:lnTo>
                  <a:lnTo>
                    <a:pt x="4315538" y="192086"/>
                  </a:lnTo>
                  <a:lnTo>
                    <a:pt x="4331407" y="180338"/>
                  </a:lnTo>
                  <a:lnTo>
                    <a:pt x="4337755" y="183196"/>
                  </a:lnTo>
                  <a:lnTo>
                    <a:pt x="4336168" y="219391"/>
                  </a:lnTo>
                  <a:lnTo>
                    <a:pt x="4318712" y="285748"/>
                  </a:lnTo>
                  <a:lnTo>
                    <a:pt x="4278405" y="298766"/>
                  </a:lnTo>
                  <a:lnTo>
                    <a:pt x="4304430" y="295591"/>
                  </a:lnTo>
                  <a:lnTo>
                    <a:pt x="4326329" y="288606"/>
                  </a:lnTo>
                  <a:lnTo>
                    <a:pt x="4333946" y="251458"/>
                  </a:lnTo>
                  <a:lnTo>
                    <a:pt x="4359654" y="182561"/>
                  </a:lnTo>
                  <a:lnTo>
                    <a:pt x="4377109" y="186053"/>
                  </a:lnTo>
                  <a:lnTo>
                    <a:pt x="4357749" y="157796"/>
                  </a:lnTo>
                  <a:lnTo>
                    <a:pt x="4379331" y="98741"/>
                  </a:lnTo>
                  <a:lnTo>
                    <a:pt x="4394248" y="92391"/>
                  </a:lnTo>
                  <a:cubicBezTo>
                    <a:pt x="4394460" y="82443"/>
                    <a:pt x="4394671" y="72494"/>
                    <a:pt x="4394883" y="62546"/>
                  </a:cubicBezTo>
                  <a:lnTo>
                    <a:pt x="4419321" y="81278"/>
                  </a:lnTo>
                  <a:lnTo>
                    <a:pt x="4435189" y="79056"/>
                  </a:lnTo>
                  <a:lnTo>
                    <a:pt x="4449154" y="100011"/>
                  </a:lnTo>
                  <a:lnTo>
                    <a:pt x="4437729" y="117156"/>
                  </a:lnTo>
                  <a:lnTo>
                    <a:pt x="4451376" y="126681"/>
                  </a:lnTo>
                  <a:lnTo>
                    <a:pt x="4458675" y="120013"/>
                  </a:lnTo>
                  <a:lnTo>
                    <a:pt x="4482161" y="111441"/>
                  </a:lnTo>
                  <a:lnTo>
                    <a:pt x="4488509" y="142873"/>
                  </a:lnTo>
                  <a:lnTo>
                    <a:pt x="4505647" y="127951"/>
                  </a:lnTo>
                  <a:cubicBezTo>
                    <a:pt x="4505859" y="122342"/>
                    <a:pt x="4506070" y="116732"/>
                    <a:pt x="4506282" y="111123"/>
                  </a:cubicBezTo>
                  <a:lnTo>
                    <a:pt x="4521516" y="136523"/>
                  </a:lnTo>
                  <a:lnTo>
                    <a:pt x="4540559" y="139381"/>
                  </a:lnTo>
                  <a:cubicBezTo>
                    <a:pt x="4540242" y="142873"/>
                    <a:pt x="4539924" y="146366"/>
                    <a:pt x="4539607" y="149858"/>
                  </a:cubicBezTo>
                  <a:lnTo>
                    <a:pt x="4514217" y="161606"/>
                  </a:lnTo>
                  <a:lnTo>
                    <a:pt x="4529133" y="173353"/>
                  </a:lnTo>
                  <a:lnTo>
                    <a:pt x="4551032" y="160336"/>
                  </a:lnTo>
                  <a:lnTo>
                    <a:pt x="4578644" y="163511"/>
                  </a:lnTo>
                  <a:lnTo>
                    <a:pt x="4584357" y="186371"/>
                  </a:lnTo>
                  <a:lnTo>
                    <a:pt x="4600226" y="183196"/>
                  </a:lnTo>
                  <a:lnTo>
                    <a:pt x="4606891" y="226376"/>
                  </a:lnTo>
                  <a:lnTo>
                    <a:pt x="4574201" y="233678"/>
                  </a:lnTo>
                  <a:lnTo>
                    <a:pt x="4536116" y="270826"/>
                  </a:lnTo>
                  <a:lnTo>
                    <a:pt x="4517390" y="274318"/>
                  </a:lnTo>
                  <a:lnTo>
                    <a:pt x="4494222" y="287336"/>
                  </a:lnTo>
                  <a:lnTo>
                    <a:pt x="4451693" y="276223"/>
                  </a:lnTo>
                  <a:lnTo>
                    <a:pt x="4412656" y="272413"/>
                  </a:lnTo>
                  <a:lnTo>
                    <a:pt x="4376475" y="260031"/>
                  </a:lnTo>
                  <a:lnTo>
                    <a:pt x="4383140" y="276541"/>
                  </a:lnTo>
                  <a:lnTo>
                    <a:pt x="4374570" y="288288"/>
                  </a:lnTo>
                  <a:lnTo>
                    <a:pt x="4402182" y="287336"/>
                  </a:lnTo>
                  <a:lnTo>
                    <a:pt x="4435189" y="298131"/>
                  </a:lnTo>
                  <a:lnTo>
                    <a:pt x="4464706" y="321308"/>
                  </a:lnTo>
                  <a:lnTo>
                    <a:pt x="4459945" y="338135"/>
                  </a:lnTo>
                  <a:lnTo>
                    <a:pt x="4498665" y="340040"/>
                  </a:lnTo>
                  <a:lnTo>
                    <a:pt x="4507552" y="363853"/>
                  </a:lnTo>
                  <a:lnTo>
                    <a:pt x="4491048" y="379728"/>
                  </a:lnTo>
                  <a:lnTo>
                    <a:pt x="4511043" y="395920"/>
                  </a:lnTo>
                  <a:lnTo>
                    <a:pt x="4513582" y="424178"/>
                  </a:lnTo>
                  <a:lnTo>
                    <a:pt x="4502474" y="461325"/>
                  </a:lnTo>
                  <a:lnTo>
                    <a:pt x="4444711" y="494345"/>
                  </a:lnTo>
                  <a:lnTo>
                    <a:pt x="4432650" y="482915"/>
                  </a:lnTo>
                  <a:lnTo>
                    <a:pt x="4441220" y="501648"/>
                  </a:lnTo>
                  <a:lnTo>
                    <a:pt x="4435824" y="513078"/>
                  </a:lnTo>
                  <a:lnTo>
                    <a:pt x="4445346" y="501330"/>
                  </a:lnTo>
                  <a:lnTo>
                    <a:pt x="4506917" y="470533"/>
                  </a:lnTo>
                  <a:lnTo>
                    <a:pt x="4524373" y="436560"/>
                  </a:lnTo>
                  <a:lnTo>
                    <a:pt x="4529133" y="400683"/>
                  </a:lnTo>
                  <a:lnTo>
                    <a:pt x="4549445" y="412113"/>
                  </a:lnTo>
                  <a:lnTo>
                    <a:pt x="4552302" y="390205"/>
                  </a:lnTo>
                  <a:lnTo>
                    <a:pt x="4541511" y="379410"/>
                  </a:lnTo>
                  <a:lnTo>
                    <a:pt x="4532942" y="380680"/>
                  </a:lnTo>
                  <a:lnTo>
                    <a:pt x="4534211" y="355598"/>
                  </a:lnTo>
                  <a:lnTo>
                    <a:pt x="4555476" y="379410"/>
                  </a:lnTo>
                  <a:lnTo>
                    <a:pt x="4577692" y="375918"/>
                  </a:lnTo>
                  <a:lnTo>
                    <a:pt x="4584992" y="388618"/>
                  </a:lnTo>
                  <a:cubicBezTo>
                    <a:pt x="4586215" y="390732"/>
                    <a:pt x="4580951" y="388976"/>
                    <a:pt x="4585033" y="388603"/>
                  </a:cubicBezTo>
                  <a:lnTo>
                    <a:pt x="4609485" y="386381"/>
                  </a:lnTo>
                  <a:lnTo>
                    <a:pt x="4641240" y="393364"/>
                  </a:lnTo>
                  <a:lnTo>
                    <a:pt x="4647591" y="411458"/>
                  </a:lnTo>
                  <a:lnTo>
                    <a:pt x="4631078" y="429235"/>
                  </a:lnTo>
                  <a:lnTo>
                    <a:pt x="4635207" y="434631"/>
                  </a:lnTo>
                  <a:lnTo>
                    <a:pt x="4660611" y="409871"/>
                  </a:lnTo>
                  <a:lnTo>
                    <a:pt x="4681570" y="407649"/>
                  </a:lnTo>
                  <a:lnTo>
                    <a:pt x="4669820" y="397173"/>
                  </a:lnTo>
                  <a:lnTo>
                    <a:pt x="4676171" y="367969"/>
                  </a:lnTo>
                  <a:lnTo>
                    <a:pt x="4692049" y="374000"/>
                  </a:lnTo>
                  <a:lnTo>
                    <a:pt x="4702211" y="354002"/>
                  </a:lnTo>
                  <a:lnTo>
                    <a:pt x="4694907" y="338130"/>
                  </a:lnTo>
                  <a:lnTo>
                    <a:pt x="4696495" y="325432"/>
                  </a:lnTo>
                  <a:lnTo>
                    <a:pt x="4741270" y="344161"/>
                  </a:lnTo>
                  <a:lnTo>
                    <a:pt x="4764769" y="374318"/>
                  </a:lnTo>
                  <a:lnTo>
                    <a:pt x="4780646" y="374318"/>
                  </a:lnTo>
                  <a:lnTo>
                    <a:pt x="4789220" y="387968"/>
                  </a:lnTo>
                  <a:lnTo>
                    <a:pt x="4804145" y="387650"/>
                  </a:lnTo>
                  <a:lnTo>
                    <a:pt x="4778106" y="430187"/>
                  </a:lnTo>
                  <a:lnTo>
                    <a:pt x="4739999" y="424156"/>
                  </a:lnTo>
                  <a:lnTo>
                    <a:pt x="4711102" y="399078"/>
                  </a:lnTo>
                  <a:lnTo>
                    <a:pt x="4693319" y="422251"/>
                  </a:lnTo>
                  <a:lnTo>
                    <a:pt x="4699670" y="444472"/>
                  </a:lnTo>
                  <a:lnTo>
                    <a:pt x="4717771" y="429870"/>
                  </a:lnTo>
                  <a:lnTo>
                    <a:pt x="4725392" y="440028"/>
                  </a:lnTo>
                  <a:lnTo>
                    <a:pt x="4739047" y="444155"/>
                  </a:lnTo>
                  <a:lnTo>
                    <a:pt x="4718088" y="463201"/>
                  </a:lnTo>
                  <a:lnTo>
                    <a:pt x="4727615" y="474629"/>
                  </a:lnTo>
                  <a:lnTo>
                    <a:pt x="4751749" y="458757"/>
                  </a:lnTo>
                  <a:lnTo>
                    <a:pt x="4799700" y="462566"/>
                  </a:lnTo>
                  <a:lnTo>
                    <a:pt x="4782869" y="493358"/>
                  </a:lnTo>
                  <a:lnTo>
                    <a:pt x="4787315" y="502564"/>
                  </a:lnTo>
                  <a:lnTo>
                    <a:pt x="4815577" y="474946"/>
                  </a:lnTo>
                  <a:lnTo>
                    <a:pt x="4817800" y="502564"/>
                  </a:lnTo>
                  <a:lnTo>
                    <a:pt x="4839076" y="525420"/>
                  </a:lnTo>
                  <a:lnTo>
                    <a:pt x="4829867" y="551767"/>
                  </a:lnTo>
                  <a:lnTo>
                    <a:pt x="4808591" y="559386"/>
                  </a:lnTo>
                  <a:lnTo>
                    <a:pt x="4796207" y="572401"/>
                  </a:lnTo>
                  <a:lnTo>
                    <a:pt x="4795571" y="616525"/>
                  </a:lnTo>
                  <a:lnTo>
                    <a:pt x="4770485" y="639698"/>
                  </a:lnTo>
                  <a:lnTo>
                    <a:pt x="4779059" y="656523"/>
                  </a:lnTo>
                  <a:lnTo>
                    <a:pt x="4802240" y="643825"/>
                  </a:lnTo>
                  <a:lnTo>
                    <a:pt x="4812402" y="577162"/>
                  </a:lnTo>
                  <a:lnTo>
                    <a:pt x="4848920" y="563512"/>
                  </a:lnTo>
                  <a:lnTo>
                    <a:pt x="4858130" y="516849"/>
                  </a:lnTo>
                  <a:lnTo>
                    <a:pt x="4876230" y="514627"/>
                  </a:lnTo>
                  <a:lnTo>
                    <a:pt x="4887662" y="506056"/>
                  </a:lnTo>
                  <a:lnTo>
                    <a:pt x="4939741" y="519071"/>
                  </a:lnTo>
                  <a:lnTo>
                    <a:pt x="4983246" y="527324"/>
                  </a:lnTo>
                  <a:lnTo>
                    <a:pt x="4993090" y="547005"/>
                  </a:lnTo>
                  <a:lnTo>
                    <a:pt x="5003252" y="537482"/>
                  </a:lnTo>
                  <a:lnTo>
                    <a:pt x="5007697" y="519706"/>
                  </a:lnTo>
                  <a:lnTo>
                    <a:pt x="5044851" y="530816"/>
                  </a:lnTo>
                  <a:lnTo>
                    <a:pt x="5063904" y="545418"/>
                  </a:lnTo>
                  <a:lnTo>
                    <a:pt x="5070256" y="536847"/>
                  </a:lnTo>
                  <a:lnTo>
                    <a:pt x="5077559" y="557164"/>
                  </a:lnTo>
                  <a:lnTo>
                    <a:pt x="5105186" y="555576"/>
                  </a:lnTo>
                  <a:lnTo>
                    <a:pt x="5125510" y="567957"/>
                  </a:lnTo>
                  <a:lnTo>
                    <a:pt x="5144563" y="587955"/>
                  </a:lnTo>
                  <a:lnTo>
                    <a:pt x="5164569" y="596209"/>
                  </a:lnTo>
                  <a:lnTo>
                    <a:pt x="5181082" y="617160"/>
                  </a:lnTo>
                  <a:lnTo>
                    <a:pt x="5206486" y="626366"/>
                  </a:lnTo>
                  <a:lnTo>
                    <a:pt x="5212837" y="641285"/>
                  </a:lnTo>
                  <a:lnTo>
                    <a:pt x="5241417" y="661602"/>
                  </a:lnTo>
                  <a:lnTo>
                    <a:pt x="5311279" y="734930"/>
                  </a:lnTo>
                  <a:lnTo>
                    <a:pt x="5318583" y="756199"/>
                  </a:lnTo>
                  <a:lnTo>
                    <a:pt x="5332555" y="761278"/>
                  </a:lnTo>
                  <a:lnTo>
                    <a:pt x="5346210" y="775880"/>
                  </a:lnTo>
                  <a:lnTo>
                    <a:pt x="5352561" y="771436"/>
                  </a:lnTo>
                  <a:lnTo>
                    <a:pt x="5337636" y="755881"/>
                  </a:lnTo>
                  <a:lnTo>
                    <a:pt x="5337636" y="740009"/>
                  </a:lnTo>
                  <a:lnTo>
                    <a:pt x="5366533" y="765087"/>
                  </a:lnTo>
                  <a:lnTo>
                    <a:pt x="5366533" y="776832"/>
                  </a:lnTo>
                  <a:lnTo>
                    <a:pt x="5379553" y="795561"/>
                  </a:lnTo>
                  <a:lnTo>
                    <a:pt x="5431632" y="816195"/>
                  </a:lnTo>
                  <a:lnTo>
                    <a:pt x="5448462" y="830797"/>
                  </a:lnTo>
                  <a:lnTo>
                    <a:pt x="5444969" y="806354"/>
                  </a:lnTo>
                  <a:lnTo>
                    <a:pt x="5491014" y="852383"/>
                  </a:lnTo>
                  <a:lnTo>
                    <a:pt x="5494190" y="864129"/>
                  </a:lnTo>
                  <a:lnTo>
                    <a:pt x="5506257" y="873334"/>
                  </a:lnTo>
                  <a:lnTo>
                    <a:pt x="5503081" y="891429"/>
                  </a:lnTo>
                  <a:lnTo>
                    <a:pt x="5514513" y="906031"/>
                  </a:lnTo>
                  <a:lnTo>
                    <a:pt x="5526263" y="892381"/>
                  </a:lnTo>
                  <a:lnTo>
                    <a:pt x="5547539" y="910158"/>
                  </a:lnTo>
                  <a:lnTo>
                    <a:pt x="5572943" y="919363"/>
                  </a:lnTo>
                  <a:lnTo>
                    <a:pt x="5563734" y="963488"/>
                  </a:lnTo>
                  <a:lnTo>
                    <a:pt x="5578977" y="981264"/>
                  </a:lnTo>
                  <a:lnTo>
                    <a:pt x="5575166" y="1032056"/>
                  </a:lnTo>
                  <a:lnTo>
                    <a:pt x="5580565" y="1047610"/>
                  </a:lnTo>
                  <a:lnTo>
                    <a:pt x="5598348" y="1037135"/>
                  </a:lnTo>
                  <a:lnTo>
                    <a:pt x="5602158" y="1068561"/>
                  </a:lnTo>
                  <a:lnTo>
                    <a:pt x="5560241" y="1152366"/>
                  </a:lnTo>
                  <a:lnTo>
                    <a:pt x="5498636" y="1245376"/>
                  </a:lnTo>
                  <a:lnTo>
                    <a:pt x="5427186" y="1279660"/>
                  </a:lnTo>
                  <a:lnTo>
                    <a:pt x="5357642" y="1305690"/>
                  </a:lnTo>
                  <a:lnTo>
                    <a:pt x="5268727" y="1295849"/>
                  </a:lnTo>
                  <a:lnTo>
                    <a:pt x="5197277" y="1259661"/>
                  </a:lnTo>
                  <a:lnTo>
                    <a:pt x="5135037" y="1254900"/>
                  </a:lnTo>
                  <a:lnTo>
                    <a:pt x="5093119" y="1236488"/>
                  </a:lnTo>
                  <a:lnTo>
                    <a:pt x="5080735" y="1242837"/>
                  </a:lnTo>
                  <a:lnTo>
                    <a:pt x="5045804" y="1221886"/>
                  </a:lnTo>
                  <a:lnTo>
                    <a:pt x="5036277" y="1231409"/>
                  </a:lnTo>
                  <a:lnTo>
                    <a:pt x="5026433" y="1206331"/>
                  </a:lnTo>
                  <a:lnTo>
                    <a:pt x="5001346" y="1207918"/>
                  </a:lnTo>
                  <a:lnTo>
                    <a:pt x="4972131" y="1180618"/>
                  </a:lnTo>
                  <a:lnTo>
                    <a:pt x="4954666" y="1206966"/>
                  </a:lnTo>
                  <a:lnTo>
                    <a:pt x="4930214" y="1185063"/>
                  </a:lnTo>
                  <a:lnTo>
                    <a:pt x="4939423" y="1161889"/>
                  </a:lnTo>
                  <a:lnTo>
                    <a:pt x="4920053" y="1156810"/>
                  </a:lnTo>
                  <a:lnTo>
                    <a:pt x="4915924" y="1144113"/>
                  </a:lnTo>
                  <a:lnTo>
                    <a:pt x="4900047" y="1147604"/>
                  </a:lnTo>
                  <a:lnTo>
                    <a:pt x="4886074" y="1166651"/>
                  </a:lnTo>
                  <a:lnTo>
                    <a:pt x="4856542" y="1143795"/>
                  </a:lnTo>
                  <a:lnTo>
                    <a:pt x="4852414" y="1151096"/>
                  </a:lnTo>
                  <a:lnTo>
                    <a:pt x="4820341" y="1139986"/>
                  </a:lnTo>
                  <a:lnTo>
                    <a:pt x="4815260" y="1127288"/>
                  </a:lnTo>
                  <a:lnTo>
                    <a:pt x="4794936" y="1123161"/>
                  </a:lnTo>
                  <a:lnTo>
                    <a:pt x="4782869" y="1074910"/>
                  </a:lnTo>
                  <a:lnTo>
                    <a:pt x="4758418" y="1057134"/>
                  </a:lnTo>
                  <a:lnTo>
                    <a:pt x="4710785" y="1055229"/>
                  </a:lnTo>
                  <a:lnTo>
                    <a:pt x="4706339" y="1060626"/>
                  </a:lnTo>
                  <a:lnTo>
                    <a:pt x="4718088" y="1066022"/>
                  </a:lnTo>
                  <a:lnTo>
                    <a:pt x="4736506" y="1087926"/>
                  </a:lnTo>
                  <a:lnTo>
                    <a:pt x="4752067" y="1083799"/>
                  </a:lnTo>
                  <a:lnTo>
                    <a:pt x="4746033" y="1108877"/>
                  </a:lnTo>
                  <a:lnTo>
                    <a:pt x="4759053" y="1138081"/>
                  </a:lnTo>
                  <a:lnTo>
                    <a:pt x="4770802" y="1142526"/>
                  </a:lnTo>
                  <a:lnTo>
                    <a:pt x="4787950" y="1166334"/>
                  </a:lnTo>
                  <a:lnTo>
                    <a:pt x="4812402" y="1176809"/>
                  </a:lnTo>
                  <a:lnTo>
                    <a:pt x="4798747" y="1188237"/>
                  </a:lnTo>
                  <a:cubicBezTo>
                    <a:pt x="4799170" y="1193634"/>
                    <a:pt x="4799594" y="1199030"/>
                    <a:pt x="4800017" y="1204427"/>
                  </a:cubicBezTo>
                  <a:lnTo>
                    <a:pt x="4820976" y="1203157"/>
                  </a:lnTo>
                  <a:lnTo>
                    <a:pt x="4861305" y="1231092"/>
                  </a:lnTo>
                  <a:lnTo>
                    <a:pt x="4857494" y="1245059"/>
                  </a:lnTo>
                  <a:lnTo>
                    <a:pt x="4829867" y="1250138"/>
                  </a:lnTo>
                  <a:lnTo>
                    <a:pt x="4842569" y="1262836"/>
                  </a:lnTo>
                  <a:lnTo>
                    <a:pt x="4866068" y="1259344"/>
                  </a:lnTo>
                  <a:lnTo>
                    <a:pt x="4900047" y="1267597"/>
                  </a:lnTo>
                  <a:lnTo>
                    <a:pt x="4911796" y="1281247"/>
                  </a:lnTo>
                  <a:lnTo>
                    <a:pt x="4907668" y="1299976"/>
                  </a:lnTo>
                  <a:lnTo>
                    <a:pt x="4925769" y="1296802"/>
                  </a:lnTo>
                  <a:lnTo>
                    <a:pt x="4955619" y="1312356"/>
                  </a:lnTo>
                  <a:lnTo>
                    <a:pt x="4965145" y="1341878"/>
                  </a:lnTo>
                  <a:lnTo>
                    <a:pt x="4974989" y="1352354"/>
                  </a:lnTo>
                  <a:lnTo>
                    <a:pt x="4953078" y="1385050"/>
                  </a:lnTo>
                  <a:lnTo>
                    <a:pt x="4964828" y="1413620"/>
                  </a:lnTo>
                  <a:lnTo>
                    <a:pt x="4955301" y="1422191"/>
                  </a:lnTo>
                  <a:lnTo>
                    <a:pt x="4953396" y="1459966"/>
                  </a:lnTo>
                  <a:lnTo>
                    <a:pt x="4928309" y="1458061"/>
                  </a:lnTo>
                  <a:lnTo>
                    <a:pt x="4919735" y="1476155"/>
                  </a:lnTo>
                  <a:lnTo>
                    <a:pt x="4937836" y="1485361"/>
                  </a:lnTo>
                  <a:cubicBezTo>
                    <a:pt x="4937942" y="1490652"/>
                    <a:pt x="4938047" y="1495942"/>
                    <a:pt x="4938153" y="1501233"/>
                  </a:cubicBezTo>
                  <a:lnTo>
                    <a:pt x="4949903" y="1508534"/>
                  </a:lnTo>
                  <a:lnTo>
                    <a:pt x="4966415" y="1581863"/>
                  </a:lnTo>
                  <a:lnTo>
                    <a:pt x="4984198" y="1575514"/>
                  </a:lnTo>
                  <a:lnTo>
                    <a:pt x="4987692" y="1601862"/>
                  </a:lnTo>
                  <a:lnTo>
                    <a:pt x="4976260" y="1619956"/>
                  </a:lnTo>
                  <a:lnTo>
                    <a:pt x="4996583" y="1643764"/>
                  </a:lnTo>
                  <a:lnTo>
                    <a:pt x="4983881" y="1654557"/>
                  </a:lnTo>
                  <a:lnTo>
                    <a:pt x="4949267" y="1672968"/>
                  </a:lnTo>
                  <a:lnTo>
                    <a:pt x="4924498" y="1736139"/>
                  </a:lnTo>
                  <a:lnTo>
                    <a:pt x="4927991" y="1790104"/>
                  </a:lnTo>
                  <a:lnTo>
                    <a:pt x="4928309" y="1829785"/>
                  </a:lnTo>
                  <a:lnTo>
                    <a:pt x="4920053" y="1845973"/>
                  </a:lnTo>
                  <a:lnTo>
                    <a:pt x="4939423" y="1862481"/>
                  </a:lnTo>
                  <a:cubicBezTo>
                    <a:pt x="4939317" y="1855921"/>
                    <a:pt x="4939212" y="1849360"/>
                    <a:pt x="4939106" y="1842800"/>
                  </a:cubicBezTo>
                  <a:lnTo>
                    <a:pt x="4946410" y="1838354"/>
                  </a:lnTo>
                  <a:lnTo>
                    <a:pt x="4965145" y="1902478"/>
                  </a:lnTo>
                  <a:lnTo>
                    <a:pt x="4980070" y="1903113"/>
                  </a:lnTo>
                  <a:lnTo>
                    <a:pt x="4985786" y="1955808"/>
                  </a:lnTo>
                  <a:lnTo>
                    <a:pt x="4994043" y="1967553"/>
                  </a:lnTo>
                  <a:lnTo>
                    <a:pt x="4985151" y="1984060"/>
                  </a:lnTo>
                  <a:lnTo>
                    <a:pt x="4988009" y="1998028"/>
                  </a:lnTo>
                  <a:lnTo>
                    <a:pt x="4976895" y="1987870"/>
                  </a:lnTo>
                  <a:lnTo>
                    <a:pt x="4965780" y="1999297"/>
                  </a:lnTo>
                  <a:lnTo>
                    <a:pt x="4957206" y="1998028"/>
                  </a:lnTo>
                  <a:lnTo>
                    <a:pt x="4946727" y="1994853"/>
                  </a:lnTo>
                  <a:lnTo>
                    <a:pt x="4939423" y="2005011"/>
                  </a:lnTo>
                  <a:lnTo>
                    <a:pt x="4955936" y="2009455"/>
                  </a:lnTo>
                  <a:lnTo>
                    <a:pt x="4958477" y="2033898"/>
                  </a:lnTo>
                  <a:lnTo>
                    <a:pt x="4972131" y="2042785"/>
                  </a:lnTo>
                  <a:lnTo>
                    <a:pt x="4983881" y="2034851"/>
                  </a:lnTo>
                  <a:lnTo>
                    <a:pt x="4997218" y="2049452"/>
                  </a:lnTo>
                  <a:lnTo>
                    <a:pt x="5015319" y="2044054"/>
                  </a:lnTo>
                  <a:lnTo>
                    <a:pt x="5030244" y="2048499"/>
                  </a:lnTo>
                  <a:lnTo>
                    <a:pt x="5025798" y="2064052"/>
                  </a:lnTo>
                  <a:lnTo>
                    <a:pt x="5043581" y="2102463"/>
                  </a:lnTo>
                  <a:lnTo>
                    <a:pt x="5045169" y="2118018"/>
                  </a:lnTo>
                  <a:lnTo>
                    <a:pt x="5040405" y="2132937"/>
                  </a:lnTo>
                  <a:lnTo>
                    <a:pt x="5028974" y="2133890"/>
                  </a:lnTo>
                  <a:lnTo>
                    <a:pt x="5026751" y="2141191"/>
                  </a:lnTo>
                  <a:lnTo>
                    <a:pt x="5018177" y="2138652"/>
                  </a:lnTo>
                  <a:lnTo>
                    <a:pt x="5012143" y="2125955"/>
                  </a:lnTo>
                  <a:lnTo>
                    <a:pt x="5004204" y="2117065"/>
                  </a:lnTo>
                  <a:lnTo>
                    <a:pt x="4996583" y="2118018"/>
                  </a:lnTo>
                  <a:lnTo>
                    <a:pt x="4998488" y="2132937"/>
                  </a:lnTo>
                  <a:lnTo>
                    <a:pt x="5006427" y="2136113"/>
                  </a:lnTo>
                  <a:lnTo>
                    <a:pt x="5004204" y="2151032"/>
                  </a:lnTo>
                  <a:lnTo>
                    <a:pt x="5001981" y="2160238"/>
                  </a:lnTo>
                  <a:lnTo>
                    <a:pt x="5005792" y="2170080"/>
                  </a:lnTo>
                  <a:lnTo>
                    <a:pt x="4995313" y="2165635"/>
                  </a:lnTo>
                  <a:lnTo>
                    <a:pt x="4988009" y="2158969"/>
                  </a:lnTo>
                  <a:lnTo>
                    <a:pt x="4981976" y="2138652"/>
                  </a:lnTo>
                  <a:lnTo>
                    <a:pt x="4976260" y="2125002"/>
                  </a:lnTo>
                  <a:lnTo>
                    <a:pt x="4967051" y="2115479"/>
                  </a:lnTo>
                  <a:cubicBezTo>
                    <a:pt x="4967263" y="2108389"/>
                    <a:pt x="4967474" y="2101299"/>
                    <a:pt x="4967686" y="2094209"/>
                  </a:cubicBezTo>
                  <a:lnTo>
                    <a:pt x="4958477" y="2072941"/>
                  </a:lnTo>
                  <a:lnTo>
                    <a:pt x="4947362" y="2050720"/>
                  </a:lnTo>
                  <a:lnTo>
                    <a:pt x="4944822" y="2070402"/>
                  </a:lnTo>
                  <a:lnTo>
                    <a:pt x="4943552" y="2082147"/>
                  </a:lnTo>
                  <a:lnTo>
                    <a:pt x="4965145" y="2104685"/>
                  </a:lnTo>
                  <a:lnTo>
                    <a:pt x="4967051" y="2115479"/>
                  </a:lnTo>
                  <a:cubicBezTo>
                    <a:pt x="4967263" y="2121087"/>
                    <a:pt x="4967474" y="2126695"/>
                    <a:pt x="4967686" y="2132303"/>
                  </a:cubicBezTo>
                  <a:lnTo>
                    <a:pt x="4957206" y="2125637"/>
                  </a:lnTo>
                  <a:lnTo>
                    <a:pt x="4952443" y="2108495"/>
                  </a:lnTo>
                  <a:lnTo>
                    <a:pt x="4940058" y="2096748"/>
                  </a:lnTo>
                  <a:lnTo>
                    <a:pt x="4937518" y="2110399"/>
                  </a:lnTo>
                  <a:lnTo>
                    <a:pt x="4956889" y="2131033"/>
                  </a:lnTo>
                  <a:lnTo>
                    <a:pt x="4965145" y="2146905"/>
                  </a:lnTo>
                  <a:lnTo>
                    <a:pt x="4949267" y="2143413"/>
                  </a:lnTo>
                  <a:lnTo>
                    <a:pt x="4949903" y="2154842"/>
                  </a:lnTo>
                  <a:lnTo>
                    <a:pt x="4963240" y="2169127"/>
                  </a:lnTo>
                  <a:lnTo>
                    <a:pt x="4973402" y="2196745"/>
                  </a:lnTo>
                  <a:lnTo>
                    <a:pt x="4967051" y="2196428"/>
                  </a:lnTo>
                  <a:lnTo>
                    <a:pt x="4953396" y="2182460"/>
                  </a:lnTo>
                  <a:lnTo>
                    <a:pt x="4945457" y="2181190"/>
                  </a:lnTo>
                  <a:lnTo>
                    <a:pt x="4938153" y="2167222"/>
                  </a:lnTo>
                  <a:lnTo>
                    <a:pt x="4928626" y="2161826"/>
                  </a:lnTo>
                  <a:cubicBezTo>
                    <a:pt x="4928203" y="2168175"/>
                    <a:pt x="4927779" y="2174523"/>
                    <a:pt x="4927356" y="2180872"/>
                  </a:cubicBezTo>
                  <a:lnTo>
                    <a:pt x="4943869" y="2184364"/>
                  </a:lnTo>
                  <a:lnTo>
                    <a:pt x="4950855" y="2196110"/>
                  </a:lnTo>
                  <a:lnTo>
                    <a:pt x="4953713" y="2212935"/>
                  </a:lnTo>
                  <a:lnTo>
                    <a:pt x="4942599" y="2203094"/>
                  </a:lnTo>
                  <a:lnTo>
                    <a:pt x="4937836" y="2210394"/>
                  </a:lnTo>
                  <a:lnTo>
                    <a:pt x="4943234" y="2216745"/>
                  </a:lnTo>
                  <a:lnTo>
                    <a:pt x="4929262" y="2217696"/>
                  </a:lnTo>
                  <a:lnTo>
                    <a:pt x="4928944" y="2225950"/>
                  </a:lnTo>
                  <a:lnTo>
                    <a:pt x="4964510" y="2254202"/>
                  </a:lnTo>
                  <a:lnTo>
                    <a:pt x="5023893" y="2285313"/>
                  </a:lnTo>
                  <a:lnTo>
                    <a:pt x="5039770" y="2294200"/>
                  </a:lnTo>
                  <a:lnTo>
                    <a:pt x="5049297" y="2332612"/>
                  </a:lnTo>
                  <a:lnTo>
                    <a:pt x="5048979" y="2345945"/>
                  </a:lnTo>
                  <a:lnTo>
                    <a:pt x="5039770" y="2368801"/>
                  </a:lnTo>
                  <a:lnTo>
                    <a:pt x="5044851" y="2386896"/>
                  </a:lnTo>
                  <a:lnTo>
                    <a:pt x="5065492" y="2398325"/>
                  </a:lnTo>
                  <a:lnTo>
                    <a:pt x="5096612" y="2379912"/>
                  </a:lnTo>
                  <a:lnTo>
                    <a:pt x="5105822" y="2353882"/>
                  </a:lnTo>
                  <a:lnTo>
                    <a:pt x="5123922" y="2344994"/>
                  </a:lnTo>
                  <a:lnTo>
                    <a:pt x="5134719" y="2303725"/>
                  </a:lnTo>
                  <a:lnTo>
                    <a:pt x="5125510" y="2289122"/>
                  </a:lnTo>
                  <a:lnTo>
                    <a:pt x="5135037" y="2287218"/>
                  </a:lnTo>
                  <a:lnTo>
                    <a:pt x="5136307" y="2275472"/>
                  </a:lnTo>
                  <a:lnTo>
                    <a:pt x="5108362" y="2253568"/>
                  </a:lnTo>
                  <a:lnTo>
                    <a:pt x="5102011" y="2215792"/>
                  </a:lnTo>
                  <a:lnTo>
                    <a:pt x="5089626" y="2202777"/>
                  </a:lnTo>
                  <a:lnTo>
                    <a:pt x="5053743" y="2169127"/>
                  </a:lnTo>
                  <a:lnTo>
                    <a:pt x="5050885" y="2151985"/>
                  </a:lnTo>
                  <a:lnTo>
                    <a:pt x="5054378" y="2136430"/>
                  </a:lnTo>
                  <a:lnTo>
                    <a:pt x="5063269" y="2119922"/>
                  </a:lnTo>
                  <a:cubicBezTo>
                    <a:pt x="5062952" y="2116007"/>
                    <a:pt x="5062634" y="2112092"/>
                    <a:pt x="5062317" y="2108177"/>
                  </a:cubicBezTo>
                  <a:lnTo>
                    <a:pt x="5053108" y="2100558"/>
                  </a:lnTo>
                  <a:lnTo>
                    <a:pt x="5054378" y="2089131"/>
                  </a:lnTo>
                  <a:lnTo>
                    <a:pt x="5061046" y="2078655"/>
                  </a:lnTo>
                  <a:lnTo>
                    <a:pt x="5058506" y="2054530"/>
                  </a:lnTo>
                  <a:lnTo>
                    <a:pt x="5041993" y="2037070"/>
                  </a:lnTo>
                  <a:lnTo>
                    <a:pt x="5029291" y="2038023"/>
                  </a:lnTo>
                  <a:lnTo>
                    <a:pt x="5023575" y="2023105"/>
                  </a:lnTo>
                  <a:lnTo>
                    <a:pt x="5007697" y="2018344"/>
                  </a:lnTo>
                  <a:lnTo>
                    <a:pt x="4999123" y="2020248"/>
                  </a:lnTo>
                  <a:lnTo>
                    <a:pt x="4983246" y="2015487"/>
                  </a:lnTo>
                  <a:cubicBezTo>
                    <a:pt x="4983034" y="2013053"/>
                    <a:pt x="4982823" y="2010620"/>
                    <a:pt x="4982611" y="2008186"/>
                  </a:cubicBezTo>
                  <a:lnTo>
                    <a:pt x="4988009" y="1998028"/>
                  </a:lnTo>
                  <a:lnTo>
                    <a:pt x="5000076" y="1981203"/>
                  </a:lnTo>
                  <a:lnTo>
                    <a:pt x="4994043" y="1967553"/>
                  </a:lnTo>
                  <a:lnTo>
                    <a:pt x="5002617" y="1951682"/>
                  </a:lnTo>
                  <a:lnTo>
                    <a:pt x="4999123" y="1929461"/>
                  </a:lnTo>
                  <a:lnTo>
                    <a:pt x="4995630" y="1894542"/>
                  </a:lnTo>
                  <a:lnTo>
                    <a:pt x="5009285" y="1902161"/>
                  </a:lnTo>
                  <a:lnTo>
                    <a:pt x="5047709" y="1893273"/>
                  </a:lnTo>
                  <a:lnTo>
                    <a:pt x="5039135" y="1881527"/>
                  </a:lnTo>
                  <a:lnTo>
                    <a:pt x="5005157" y="1876766"/>
                  </a:lnTo>
                  <a:lnTo>
                    <a:pt x="5002617" y="1850418"/>
                  </a:lnTo>
                  <a:lnTo>
                    <a:pt x="4992137" y="1848195"/>
                  </a:lnTo>
                  <a:lnTo>
                    <a:pt x="4983563" y="1833911"/>
                  </a:lnTo>
                  <a:lnTo>
                    <a:pt x="4946092" y="1793913"/>
                  </a:lnTo>
                  <a:lnTo>
                    <a:pt x="4935295" y="1787882"/>
                  </a:lnTo>
                  <a:lnTo>
                    <a:pt x="4931167" y="1776771"/>
                  </a:lnTo>
                  <a:lnTo>
                    <a:pt x="4927674" y="1736774"/>
                  </a:lnTo>
                  <a:lnTo>
                    <a:pt x="4952125" y="1676460"/>
                  </a:lnTo>
                  <a:lnTo>
                    <a:pt x="4991820" y="1677730"/>
                  </a:lnTo>
                  <a:lnTo>
                    <a:pt x="4996901" y="1692332"/>
                  </a:lnTo>
                  <a:lnTo>
                    <a:pt x="5009603" y="1701855"/>
                  </a:lnTo>
                  <a:lnTo>
                    <a:pt x="5029926" y="1718680"/>
                  </a:lnTo>
                  <a:lnTo>
                    <a:pt x="5046757" y="1713283"/>
                  </a:lnTo>
                  <a:lnTo>
                    <a:pt x="5056283" y="1697411"/>
                  </a:lnTo>
                  <a:lnTo>
                    <a:pt x="5071208" y="1709791"/>
                  </a:lnTo>
                  <a:lnTo>
                    <a:pt x="5083910" y="1736774"/>
                  </a:lnTo>
                  <a:lnTo>
                    <a:pt x="5105504" y="1744075"/>
                  </a:lnTo>
                  <a:lnTo>
                    <a:pt x="5111855" y="1778041"/>
                  </a:lnTo>
                  <a:lnTo>
                    <a:pt x="5136307" y="1784072"/>
                  </a:lnTo>
                  <a:lnTo>
                    <a:pt x="5148056" y="1794230"/>
                  </a:lnTo>
                  <a:lnTo>
                    <a:pt x="5180129" y="1806611"/>
                  </a:lnTo>
                  <a:lnTo>
                    <a:pt x="5208709" y="1806293"/>
                  </a:lnTo>
                  <a:lnTo>
                    <a:pt x="5222364" y="1819944"/>
                  </a:lnTo>
                  <a:lnTo>
                    <a:pt x="5236019" y="1815817"/>
                  </a:lnTo>
                  <a:lnTo>
                    <a:pt x="5246815" y="1797723"/>
                  </a:lnTo>
                  <a:lnTo>
                    <a:pt x="5282381" y="1793278"/>
                  </a:lnTo>
                  <a:lnTo>
                    <a:pt x="5296671" y="1809785"/>
                  </a:lnTo>
                  <a:lnTo>
                    <a:pt x="5313184" y="1798040"/>
                  </a:lnTo>
                  <a:lnTo>
                    <a:pt x="5292226" y="1784707"/>
                  </a:lnTo>
                  <a:lnTo>
                    <a:pt x="5274760" y="1738361"/>
                  </a:lnTo>
                  <a:lnTo>
                    <a:pt x="5283969" y="1720267"/>
                  </a:lnTo>
                  <a:lnTo>
                    <a:pt x="5266821" y="1700585"/>
                  </a:lnTo>
                  <a:lnTo>
                    <a:pt x="5264598" y="1678682"/>
                  </a:lnTo>
                  <a:lnTo>
                    <a:pt x="5249038" y="1678682"/>
                  </a:lnTo>
                  <a:lnTo>
                    <a:pt x="5216013" y="1694871"/>
                  </a:lnTo>
                  <a:lnTo>
                    <a:pt x="5195689" y="1687253"/>
                  </a:lnTo>
                  <a:lnTo>
                    <a:pt x="5162346" y="1627892"/>
                  </a:lnTo>
                  <a:lnTo>
                    <a:pt x="5139482" y="1617734"/>
                  </a:lnTo>
                  <a:lnTo>
                    <a:pt x="5136307" y="1584085"/>
                  </a:lnTo>
                  <a:lnTo>
                    <a:pt x="5167745" y="1561229"/>
                  </a:lnTo>
                  <a:lnTo>
                    <a:pt x="5170920" y="1527581"/>
                  </a:lnTo>
                  <a:lnTo>
                    <a:pt x="5189021" y="1518057"/>
                  </a:lnTo>
                  <a:lnTo>
                    <a:pt x="5249673" y="1546944"/>
                  </a:lnTo>
                  <a:lnTo>
                    <a:pt x="5252214" y="1563769"/>
                  </a:lnTo>
                  <a:lnTo>
                    <a:pt x="5266821" y="1584402"/>
                  </a:lnTo>
                  <a:lnTo>
                    <a:pt x="5281746" y="1579323"/>
                  </a:lnTo>
                  <a:lnTo>
                    <a:pt x="5310326" y="1590434"/>
                  </a:lnTo>
                  <a:lnTo>
                    <a:pt x="5314772" y="1601227"/>
                  </a:lnTo>
                  <a:lnTo>
                    <a:pt x="5280794" y="1607893"/>
                  </a:lnTo>
                  <a:lnTo>
                    <a:pt x="5286510" y="1619003"/>
                  </a:lnTo>
                  <a:lnTo>
                    <a:pt x="5284287" y="1632971"/>
                  </a:lnTo>
                  <a:lnTo>
                    <a:pt x="5296036" y="1632971"/>
                  </a:lnTo>
                  <a:lnTo>
                    <a:pt x="5308421" y="1613924"/>
                  </a:lnTo>
                  <a:lnTo>
                    <a:pt x="5325251" y="1609163"/>
                  </a:lnTo>
                  <a:lnTo>
                    <a:pt x="5326521" y="1595830"/>
                  </a:lnTo>
                  <a:lnTo>
                    <a:pt x="5336048" y="1605988"/>
                  </a:lnTo>
                  <a:lnTo>
                    <a:pt x="5363675" y="1608845"/>
                  </a:lnTo>
                  <a:lnTo>
                    <a:pt x="5398606" y="1632971"/>
                  </a:lnTo>
                  <a:lnTo>
                    <a:pt x="5415437" y="1632971"/>
                  </a:lnTo>
                  <a:lnTo>
                    <a:pt x="5434807" y="1646303"/>
                  </a:lnTo>
                  <a:lnTo>
                    <a:pt x="5449415" y="1645351"/>
                  </a:lnTo>
                  <a:lnTo>
                    <a:pt x="5457036" y="1630431"/>
                  </a:lnTo>
                  <a:lnTo>
                    <a:pt x="5479265" y="1650112"/>
                  </a:lnTo>
                  <a:lnTo>
                    <a:pt x="5532296" y="1657096"/>
                  </a:lnTo>
                  <a:lnTo>
                    <a:pt x="5561829" y="1686618"/>
                  </a:lnTo>
                  <a:lnTo>
                    <a:pt x="5580247" y="1706299"/>
                  </a:lnTo>
                  <a:lnTo>
                    <a:pt x="5605016" y="1717410"/>
                  </a:lnTo>
                  <a:lnTo>
                    <a:pt x="5625975" y="1744710"/>
                  </a:lnTo>
                  <a:lnTo>
                    <a:pt x="5623117" y="1777089"/>
                  </a:lnTo>
                  <a:lnTo>
                    <a:pt x="5640265" y="1768836"/>
                  </a:lnTo>
                  <a:lnTo>
                    <a:pt x="5644075" y="1753915"/>
                  </a:lnTo>
                  <a:lnTo>
                    <a:pt x="5659000" y="1752963"/>
                  </a:lnTo>
                  <a:cubicBezTo>
                    <a:pt x="5658894" y="1735398"/>
                    <a:pt x="5658789" y="1717833"/>
                    <a:pt x="5658683" y="1700268"/>
                  </a:cubicBezTo>
                  <a:lnTo>
                    <a:pt x="5642805" y="1692967"/>
                  </a:lnTo>
                  <a:lnTo>
                    <a:pt x="5625657" y="1702490"/>
                  </a:lnTo>
                  <a:lnTo>
                    <a:pt x="5612955" y="1698364"/>
                  </a:lnTo>
                  <a:lnTo>
                    <a:pt x="5586598" y="1681856"/>
                  </a:lnTo>
                  <a:lnTo>
                    <a:pt x="5563099" y="1673603"/>
                  </a:lnTo>
                  <a:lnTo>
                    <a:pt x="5536107" y="1639954"/>
                  </a:lnTo>
                  <a:lnTo>
                    <a:pt x="5533884" y="1614877"/>
                  </a:lnTo>
                  <a:lnTo>
                    <a:pt x="5525310" y="1606306"/>
                  </a:lnTo>
                  <a:lnTo>
                    <a:pt x="5520864" y="1587577"/>
                  </a:lnTo>
                  <a:lnTo>
                    <a:pt x="5506892" y="1553928"/>
                  </a:lnTo>
                  <a:lnTo>
                    <a:pt x="5487839" y="1548849"/>
                  </a:lnTo>
                  <a:lnTo>
                    <a:pt x="5479265" y="1536469"/>
                  </a:lnTo>
                  <a:lnTo>
                    <a:pt x="5447510" y="1422825"/>
                  </a:lnTo>
                  <a:lnTo>
                    <a:pt x="5517689" y="1368543"/>
                  </a:lnTo>
                  <a:lnTo>
                    <a:pt x="5523087" y="1350766"/>
                  </a:lnTo>
                  <a:lnTo>
                    <a:pt x="5550397" y="1326958"/>
                  </a:lnTo>
                  <a:lnTo>
                    <a:pt x="5594537" y="1318070"/>
                  </a:lnTo>
                  <a:lnTo>
                    <a:pt x="5668209" y="1243789"/>
                  </a:lnTo>
                  <a:lnTo>
                    <a:pt x="5664081" y="1233314"/>
                  </a:lnTo>
                  <a:lnTo>
                    <a:pt x="5682817" y="1223790"/>
                  </a:lnTo>
                  <a:lnTo>
                    <a:pt x="5685992" y="1203474"/>
                  </a:lnTo>
                  <a:lnTo>
                    <a:pt x="5706633" y="1206649"/>
                  </a:lnTo>
                  <a:lnTo>
                    <a:pt x="5719971" y="1231726"/>
                  </a:lnTo>
                  <a:lnTo>
                    <a:pt x="5752361" y="1223156"/>
                  </a:lnTo>
                  <a:lnTo>
                    <a:pt x="5769827" y="1239662"/>
                  </a:lnTo>
                  <a:lnTo>
                    <a:pt x="5782211" y="1231092"/>
                  </a:lnTo>
                  <a:lnTo>
                    <a:pt x="5791103" y="1248233"/>
                  </a:lnTo>
                  <a:lnTo>
                    <a:pt x="5821906" y="1271724"/>
                  </a:lnTo>
                  <a:lnTo>
                    <a:pt x="5786975" y="1286961"/>
                  </a:lnTo>
                  <a:lnTo>
                    <a:pt x="5791738" y="1317435"/>
                  </a:lnTo>
                  <a:lnTo>
                    <a:pt x="5799994" y="1301563"/>
                  </a:lnTo>
                  <a:lnTo>
                    <a:pt x="5830162" y="1286644"/>
                  </a:lnTo>
                  <a:lnTo>
                    <a:pt x="5851756" y="1302198"/>
                  </a:lnTo>
                  <a:lnTo>
                    <a:pt x="5844452" y="1320292"/>
                  </a:lnTo>
                  <a:lnTo>
                    <a:pt x="5862870" y="1361242"/>
                  </a:lnTo>
                  <a:lnTo>
                    <a:pt x="5894943" y="1415842"/>
                  </a:lnTo>
                  <a:lnTo>
                    <a:pt x="5903517" y="1406319"/>
                  </a:lnTo>
                  <a:lnTo>
                    <a:pt x="5872397" y="1365051"/>
                  </a:lnTo>
                  <a:lnTo>
                    <a:pt x="5876842" y="1291723"/>
                  </a:lnTo>
                  <a:lnTo>
                    <a:pt x="5860965" y="1271406"/>
                  </a:lnTo>
                  <a:lnTo>
                    <a:pt x="5870174" y="1250455"/>
                  </a:lnTo>
                  <a:lnTo>
                    <a:pt x="5882558" y="1205061"/>
                  </a:lnTo>
                  <a:lnTo>
                    <a:pt x="5897166" y="1192364"/>
                  </a:lnTo>
                  <a:lnTo>
                    <a:pt x="5902882" y="1094274"/>
                  </a:lnTo>
                  <a:lnTo>
                    <a:pt x="5870491" y="1042849"/>
                  </a:lnTo>
                  <a:lnTo>
                    <a:pt x="5859059" y="1052689"/>
                  </a:lnTo>
                  <a:lnTo>
                    <a:pt x="5833337" y="1047610"/>
                  </a:lnTo>
                  <a:lnTo>
                    <a:pt x="5835878" y="979042"/>
                  </a:lnTo>
                  <a:lnTo>
                    <a:pt x="5853067" y="949041"/>
                  </a:lnTo>
                  <a:lnTo>
                    <a:pt x="6060620" y="1177406"/>
                  </a:lnTo>
                  <a:cubicBezTo>
                    <a:pt x="6579822" y="1806535"/>
                    <a:pt x="6891715" y="2613092"/>
                    <a:pt x="6891715" y="3492496"/>
                  </a:cubicBezTo>
                  <a:cubicBezTo>
                    <a:pt x="6891715" y="3869384"/>
                    <a:pt x="6834429" y="4232891"/>
                    <a:pt x="6728088" y="4574786"/>
                  </a:cubicBezTo>
                  <a:lnTo>
                    <a:pt x="6699847" y="4651948"/>
                  </a:lnTo>
                  <a:lnTo>
                    <a:pt x="6676768" y="4648009"/>
                  </a:lnTo>
                  <a:lnTo>
                    <a:pt x="6661525" y="4656897"/>
                  </a:lnTo>
                  <a:lnTo>
                    <a:pt x="6642472" y="4667056"/>
                  </a:lnTo>
                  <a:lnTo>
                    <a:pt x="6630405" y="4672135"/>
                  </a:lnTo>
                  <a:lnTo>
                    <a:pt x="6623101" y="4666421"/>
                  </a:lnTo>
                  <a:lnTo>
                    <a:pt x="6612622" y="4665151"/>
                  </a:lnTo>
                  <a:lnTo>
                    <a:pt x="6615162" y="4650548"/>
                  </a:lnTo>
                  <a:lnTo>
                    <a:pt x="6607541" y="4646104"/>
                  </a:lnTo>
                  <a:lnTo>
                    <a:pt x="6593251" y="4644517"/>
                  </a:lnTo>
                  <a:lnTo>
                    <a:pt x="6562448" y="4645787"/>
                  </a:lnTo>
                  <a:lnTo>
                    <a:pt x="6541172" y="4642295"/>
                  </a:lnTo>
                  <a:lnTo>
                    <a:pt x="6527200" y="4650548"/>
                  </a:lnTo>
                  <a:lnTo>
                    <a:pt x="6501161" y="4671818"/>
                  </a:lnTo>
                  <a:lnTo>
                    <a:pt x="6482743" y="4687373"/>
                  </a:lnTo>
                  <a:lnTo>
                    <a:pt x="6482425" y="4699753"/>
                  </a:lnTo>
                  <a:lnTo>
                    <a:pt x="6465277" y="4709912"/>
                  </a:lnTo>
                  <a:lnTo>
                    <a:pt x="6458926" y="4706737"/>
                  </a:lnTo>
                  <a:lnTo>
                    <a:pt x="6448447" y="4706420"/>
                  </a:lnTo>
                  <a:lnTo>
                    <a:pt x="6438920" y="4710229"/>
                  </a:lnTo>
                  <a:lnTo>
                    <a:pt x="6430346" y="4707689"/>
                  </a:lnTo>
                  <a:lnTo>
                    <a:pt x="6405895" y="4713403"/>
                  </a:lnTo>
                  <a:lnTo>
                    <a:pt x="6398591" y="4710229"/>
                  </a:lnTo>
                  <a:lnTo>
                    <a:pt x="6382714" y="4715308"/>
                  </a:lnTo>
                  <a:lnTo>
                    <a:pt x="6364296" y="4728324"/>
                  </a:lnTo>
                  <a:lnTo>
                    <a:pt x="6358897" y="4725149"/>
                  </a:lnTo>
                  <a:lnTo>
                    <a:pt x="6348418" y="4731181"/>
                  </a:lnTo>
                  <a:lnTo>
                    <a:pt x="6361755" y="4741022"/>
                  </a:lnTo>
                  <a:lnTo>
                    <a:pt x="6358580" y="4749275"/>
                  </a:lnTo>
                  <a:lnTo>
                    <a:pt x="6347783" y="4740704"/>
                  </a:lnTo>
                  <a:lnTo>
                    <a:pt x="6342702" y="4740387"/>
                  </a:lnTo>
                  <a:lnTo>
                    <a:pt x="6347783" y="4750863"/>
                  </a:lnTo>
                  <a:cubicBezTo>
                    <a:pt x="6348092" y="4754989"/>
                    <a:pt x="6348402" y="4759116"/>
                    <a:pt x="6348711" y="4763242"/>
                  </a:cubicBezTo>
                  <a:cubicBezTo>
                    <a:pt x="6348716" y="4763245"/>
                    <a:pt x="6348722" y="4763247"/>
                    <a:pt x="6348727" y="4763250"/>
                  </a:cubicBezTo>
                  <a:cubicBezTo>
                    <a:pt x="6348722" y="4763255"/>
                    <a:pt x="6348718" y="4763261"/>
                    <a:pt x="6348713" y="4763266"/>
                  </a:cubicBezTo>
                  <a:cubicBezTo>
                    <a:pt x="6348720" y="4763364"/>
                    <a:pt x="6348728" y="4763463"/>
                    <a:pt x="6348735" y="4763561"/>
                  </a:cubicBezTo>
                  <a:lnTo>
                    <a:pt x="6348545" y="4763458"/>
                  </a:lnTo>
                  <a:lnTo>
                    <a:pt x="6342059" y="4770869"/>
                  </a:lnTo>
                  <a:lnTo>
                    <a:pt x="6330309" y="4769282"/>
                  </a:lnTo>
                  <a:lnTo>
                    <a:pt x="6323958" y="4777535"/>
                  </a:lnTo>
                  <a:lnTo>
                    <a:pt x="6316337" y="4778488"/>
                  </a:lnTo>
                  <a:lnTo>
                    <a:pt x="6317925" y="4768964"/>
                  </a:lnTo>
                  <a:lnTo>
                    <a:pt x="6305858" y="4774043"/>
                  </a:lnTo>
                  <a:lnTo>
                    <a:pt x="6301094" y="4786424"/>
                  </a:lnTo>
                  <a:lnTo>
                    <a:pt x="6296013" y="4788328"/>
                  </a:lnTo>
                  <a:lnTo>
                    <a:pt x="6299189" y="4797852"/>
                  </a:lnTo>
                  <a:lnTo>
                    <a:pt x="6295696" y="4809597"/>
                  </a:lnTo>
                  <a:lnTo>
                    <a:pt x="6283946" y="4807057"/>
                  </a:lnTo>
                  <a:lnTo>
                    <a:pt x="6280771" y="4811184"/>
                  </a:lnTo>
                  <a:lnTo>
                    <a:pt x="6283629" y="4820707"/>
                  </a:lnTo>
                  <a:lnTo>
                    <a:pt x="6276008" y="4824834"/>
                  </a:lnTo>
                  <a:lnTo>
                    <a:pt x="6262353" y="4822294"/>
                  </a:lnTo>
                  <a:lnTo>
                    <a:pt x="6252826" y="4817850"/>
                  </a:lnTo>
                  <a:lnTo>
                    <a:pt x="6238219" y="4805788"/>
                  </a:lnTo>
                  <a:lnTo>
                    <a:pt x="6229645" y="4806740"/>
                  </a:lnTo>
                  <a:lnTo>
                    <a:pt x="6234090" y="4816263"/>
                  </a:lnTo>
                  <a:lnTo>
                    <a:pt x="6241077" y="4819437"/>
                  </a:lnTo>
                  <a:lnTo>
                    <a:pt x="6235678" y="4830230"/>
                  </a:lnTo>
                  <a:lnTo>
                    <a:pt x="6222023" y="4829913"/>
                  </a:lnTo>
                  <a:lnTo>
                    <a:pt x="6214402" y="4824199"/>
                  </a:lnTo>
                  <a:lnTo>
                    <a:pt x="6210274" y="4832770"/>
                  </a:lnTo>
                  <a:lnTo>
                    <a:pt x="6222659" y="4840389"/>
                  </a:lnTo>
                  <a:lnTo>
                    <a:pt x="6215990" y="4849594"/>
                  </a:lnTo>
                  <a:lnTo>
                    <a:pt x="6210591" y="4852769"/>
                  </a:lnTo>
                  <a:lnTo>
                    <a:pt x="6213767" y="4861340"/>
                  </a:lnTo>
                  <a:lnTo>
                    <a:pt x="6204558" y="4877847"/>
                  </a:lnTo>
                  <a:lnTo>
                    <a:pt x="6200747" y="4872133"/>
                  </a:lnTo>
                  <a:lnTo>
                    <a:pt x="6195666" y="4852134"/>
                  </a:lnTo>
                  <a:lnTo>
                    <a:pt x="6187410" y="4861657"/>
                  </a:lnTo>
                  <a:lnTo>
                    <a:pt x="6179154" y="4880386"/>
                  </a:lnTo>
                  <a:lnTo>
                    <a:pt x="6191538" y="4903877"/>
                  </a:lnTo>
                  <a:lnTo>
                    <a:pt x="6190268" y="4915305"/>
                  </a:lnTo>
                  <a:lnTo>
                    <a:pt x="6178201" y="4924510"/>
                  </a:lnTo>
                  <a:lnTo>
                    <a:pt x="6178519" y="4914035"/>
                  </a:lnTo>
                  <a:lnTo>
                    <a:pt x="6176296" y="4909591"/>
                  </a:lnTo>
                  <a:lnTo>
                    <a:pt x="6160418" y="4917844"/>
                  </a:lnTo>
                  <a:lnTo>
                    <a:pt x="6158830" y="4927050"/>
                  </a:lnTo>
                  <a:cubicBezTo>
                    <a:pt x="6158724" y="4929378"/>
                    <a:pt x="6158619" y="4931706"/>
                    <a:pt x="6158513" y="4934034"/>
                  </a:cubicBezTo>
                  <a:lnTo>
                    <a:pt x="6158513" y="4936891"/>
                  </a:lnTo>
                  <a:lnTo>
                    <a:pt x="6158513" y="4938795"/>
                  </a:lnTo>
                  <a:lnTo>
                    <a:pt x="6161688" y="4947366"/>
                  </a:lnTo>
                  <a:lnTo>
                    <a:pt x="6154067" y="4956572"/>
                  </a:lnTo>
                  <a:lnTo>
                    <a:pt x="6141365" y="4963556"/>
                  </a:lnTo>
                  <a:lnTo>
                    <a:pt x="6135649" y="4978475"/>
                  </a:lnTo>
                  <a:lnTo>
                    <a:pt x="6122312" y="4993712"/>
                  </a:lnTo>
                  <a:lnTo>
                    <a:pt x="6129933" y="5024187"/>
                  </a:lnTo>
                  <a:lnTo>
                    <a:pt x="6136919" y="5038472"/>
                  </a:lnTo>
                  <a:lnTo>
                    <a:pt x="6148668" y="5036250"/>
                  </a:lnTo>
                  <a:lnTo>
                    <a:pt x="6154384" y="5027044"/>
                  </a:lnTo>
                  <a:lnTo>
                    <a:pt x="6170897" y="5030853"/>
                  </a:lnTo>
                  <a:lnTo>
                    <a:pt x="6175661" y="5059423"/>
                  </a:lnTo>
                  <a:lnTo>
                    <a:pt x="6177248" y="5069898"/>
                  </a:lnTo>
                  <a:lnTo>
                    <a:pt x="6190268" y="5079739"/>
                  </a:lnTo>
                  <a:lnTo>
                    <a:pt x="6194396" y="5079739"/>
                  </a:lnTo>
                  <a:lnTo>
                    <a:pt x="6197254" y="5089262"/>
                  </a:lnTo>
                  <a:lnTo>
                    <a:pt x="6190586" y="5103864"/>
                  </a:lnTo>
                  <a:lnTo>
                    <a:pt x="6188680" y="5128307"/>
                  </a:lnTo>
                  <a:lnTo>
                    <a:pt x="6195031" y="5132434"/>
                  </a:lnTo>
                  <a:lnTo>
                    <a:pt x="6206146" y="5113705"/>
                  </a:lnTo>
                  <a:lnTo>
                    <a:pt x="6212814" y="5101325"/>
                  </a:lnTo>
                  <a:lnTo>
                    <a:pt x="6214085" y="5089897"/>
                  </a:lnTo>
                  <a:lnTo>
                    <a:pt x="6218213" y="5103547"/>
                  </a:lnTo>
                  <a:lnTo>
                    <a:pt x="6212179" y="5126403"/>
                  </a:lnTo>
                  <a:lnTo>
                    <a:pt x="6204240" y="5141957"/>
                  </a:lnTo>
                  <a:lnTo>
                    <a:pt x="6206146" y="5154972"/>
                  </a:lnTo>
                  <a:lnTo>
                    <a:pt x="6212814" y="5145767"/>
                  </a:lnTo>
                  <a:cubicBezTo>
                    <a:pt x="6213026" y="5149999"/>
                    <a:pt x="6213237" y="5154232"/>
                    <a:pt x="6213449" y="5158464"/>
                  </a:cubicBezTo>
                  <a:lnTo>
                    <a:pt x="6203605" y="5169575"/>
                  </a:lnTo>
                  <a:lnTo>
                    <a:pt x="6197889" y="5184177"/>
                  </a:lnTo>
                  <a:lnTo>
                    <a:pt x="6202970" y="5201319"/>
                  </a:lnTo>
                  <a:lnTo>
                    <a:pt x="6235678" y="5233698"/>
                  </a:lnTo>
                  <a:lnTo>
                    <a:pt x="6249333" y="5251157"/>
                  </a:lnTo>
                  <a:lnTo>
                    <a:pt x="6260130" y="5274330"/>
                  </a:lnTo>
                  <a:lnTo>
                    <a:pt x="6275690" y="5324168"/>
                  </a:lnTo>
                  <a:lnTo>
                    <a:pt x="6291250" y="5336232"/>
                  </a:lnTo>
                  <a:lnTo>
                    <a:pt x="6303952" y="5347977"/>
                  </a:lnTo>
                  <a:lnTo>
                    <a:pt x="6297190" y="5360853"/>
                  </a:lnTo>
                  <a:lnTo>
                    <a:pt x="6297448" y="5360940"/>
                  </a:lnTo>
                  <a:lnTo>
                    <a:pt x="6303928" y="5348597"/>
                  </a:lnTo>
                  <a:lnTo>
                    <a:pt x="6326471" y="5368282"/>
                  </a:lnTo>
                  <a:lnTo>
                    <a:pt x="6343298" y="5377172"/>
                  </a:lnTo>
                  <a:lnTo>
                    <a:pt x="6352738" y="5391437"/>
                  </a:lnTo>
                  <a:lnTo>
                    <a:pt x="6270138" y="5527402"/>
                  </a:lnTo>
                  <a:lnTo>
                    <a:pt x="6157685" y="5677783"/>
                  </a:lnTo>
                  <a:lnTo>
                    <a:pt x="6151028" y="5680333"/>
                  </a:lnTo>
                  <a:lnTo>
                    <a:pt x="6151528" y="5680898"/>
                  </a:lnTo>
                  <a:lnTo>
                    <a:pt x="6124790" y="5702235"/>
                  </a:lnTo>
                  <a:lnTo>
                    <a:pt x="6108874" y="5721342"/>
                  </a:lnTo>
                  <a:lnTo>
                    <a:pt x="6108664" y="5720387"/>
                  </a:lnTo>
                  <a:lnTo>
                    <a:pt x="6071278" y="5721342"/>
                  </a:lnTo>
                  <a:lnTo>
                    <a:pt x="6010443" y="5705105"/>
                  </a:lnTo>
                  <a:lnTo>
                    <a:pt x="5965134" y="5657668"/>
                  </a:lnTo>
                  <a:lnTo>
                    <a:pt x="5954821" y="5617474"/>
                  </a:lnTo>
                  <a:lnTo>
                    <a:pt x="5954631" y="5617583"/>
                  </a:lnTo>
                  <a:lnTo>
                    <a:pt x="5954678" y="5617604"/>
                  </a:lnTo>
                  <a:lnTo>
                    <a:pt x="5954550" y="5617629"/>
                  </a:lnTo>
                  <a:lnTo>
                    <a:pt x="5954176" y="5617843"/>
                  </a:lnTo>
                  <a:lnTo>
                    <a:pt x="5953959" y="5617746"/>
                  </a:lnTo>
                  <a:lnTo>
                    <a:pt x="5903234" y="5627755"/>
                  </a:lnTo>
                  <a:cubicBezTo>
                    <a:pt x="5903446" y="5629764"/>
                    <a:pt x="5903657" y="5631774"/>
                    <a:pt x="5903869" y="5633783"/>
                  </a:cubicBezTo>
                  <a:lnTo>
                    <a:pt x="5906092" y="5648375"/>
                  </a:lnTo>
                  <a:lnTo>
                    <a:pt x="5907044" y="5656623"/>
                  </a:lnTo>
                  <a:lnTo>
                    <a:pt x="5908632" y="5664871"/>
                  </a:lnTo>
                  <a:lnTo>
                    <a:pt x="5910220" y="5671850"/>
                  </a:lnTo>
                  <a:lnTo>
                    <a:pt x="5911808" y="5677243"/>
                  </a:lnTo>
                  <a:lnTo>
                    <a:pt x="5914031" y="5683270"/>
                  </a:lnTo>
                  <a:lnTo>
                    <a:pt x="5916253" y="5691835"/>
                  </a:lnTo>
                  <a:lnTo>
                    <a:pt x="5919111" y="5701987"/>
                  </a:lnTo>
                  <a:lnTo>
                    <a:pt x="5921017" y="5712772"/>
                  </a:lnTo>
                  <a:lnTo>
                    <a:pt x="5923240" y="5723558"/>
                  </a:lnTo>
                  <a:lnTo>
                    <a:pt x="5925145" y="5733075"/>
                  </a:lnTo>
                  <a:cubicBezTo>
                    <a:pt x="5925357" y="5735507"/>
                    <a:pt x="5925568" y="5737939"/>
                    <a:pt x="5925780" y="5740371"/>
                  </a:cubicBezTo>
                  <a:lnTo>
                    <a:pt x="5925780" y="5743226"/>
                  </a:lnTo>
                  <a:cubicBezTo>
                    <a:pt x="5925674" y="5743861"/>
                    <a:pt x="5925569" y="5744495"/>
                    <a:pt x="5925463" y="5745130"/>
                  </a:cubicBezTo>
                  <a:cubicBezTo>
                    <a:pt x="5925251" y="5746716"/>
                    <a:pt x="5925040" y="5748302"/>
                    <a:pt x="5924828" y="5749888"/>
                  </a:cubicBezTo>
                  <a:lnTo>
                    <a:pt x="5923875" y="5758453"/>
                  </a:lnTo>
                  <a:cubicBezTo>
                    <a:pt x="5923663" y="5762260"/>
                    <a:pt x="5923452" y="5766067"/>
                    <a:pt x="5923240" y="5769874"/>
                  </a:cubicBezTo>
                  <a:cubicBezTo>
                    <a:pt x="5923028" y="5774104"/>
                    <a:pt x="5922817" y="5778333"/>
                    <a:pt x="5922605" y="5782563"/>
                  </a:cubicBezTo>
                  <a:lnTo>
                    <a:pt x="5922605" y="5795252"/>
                  </a:lnTo>
                  <a:lnTo>
                    <a:pt x="5922287" y="5806989"/>
                  </a:lnTo>
                  <a:lnTo>
                    <a:pt x="5922605" y="5816189"/>
                  </a:lnTo>
                  <a:cubicBezTo>
                    <a:pt x="5922711" y="5817246"/>
                    <a:pt x="5922816" y="5818304"/>
                    <a:pt x="5922922" y="5819361"/>
                  </a:cubicBezTo>
                  <a:lnTo>
                    <a:pt x="5923240" y="5821899"/>
                  </a:lnTo>
                  <a:lnTo>
                    <a:pt x="5924192" y="5826975"/>
                  </a:lnTo>
                  <a:lnTo>
                    <a:pt x="5925463" y="5836175"/>
                  </a:lnTo>
                  <a:lnTo>
                    <a:pt x="5928321" y="5859015"/>
                  </a:lnTo>
                  <a:lnTo>
                    <a:pt x="5931496" y="5889786"/>
                  </a:lnTo>
                  <a:lnTo>
                    <a:pt x="5891802" y="5911675"/>
                  </a:lnTo>
                  <a:lnTo>
                    <a:pt x="5867985" y="5892007"/>
                  </a:lnTo>
                  <a:lnTo>
                    <a:pt x="5834006" y="5896131"/>
                  </a:lnTo>
                  <a:lnTo>
                    <a:pt x="5807014" y="5906282"/>
                  </a:lnTo>
                  <a:lnTo>
                    <a:pt x="5779387" y="5900572"/>
                  </a:lnTo>
                  <a:lnTo>
                    <a:pt x="5720956" y="5935467"/>
                  </a:lnTo>
                  <a:lnTo>
                    <a:pt x="5698092" y="5915164"/>
                  </a:lnTo>
                  <a:lnTo>
                    <a:pt x="5652047" y="5929440"/>
                  </a:lnTo>
                  <a:lnTo>
                    <a:pt x="5585360" y="5938322"/>
                  </a:lnTo>
                  <a:lnTo>
                    <a:pt x="5474215" y="5985272"/>
                  </a:lnTo>
                  <a:lnTo>
                    <a:pt x="5431027" y="5995741"/>
                  </a:lnTo>
                  <a:lnTo>
                    <a:pt x="5379583" y="5956721"/>
                  </a:lnTo>
                  <a:lnTo>
                    <a:pt x="5337983" y="5954818"/>
                  </a:lnTo>
                  <a:lnTo>
                    <a:pt x="5261452" y="5985907"/>
                  </a:lnTo>
                  <a:lnTo>
                    <a:pt x="5234142" y="5983369"/>
                  </a:lnTo>
                  <a:lnTo>
                    <a:pt x="5210961" y="5957356"/>
                  </a:lnTo>
                  <a:lnTo>
                    <a:pt x="5197623" y="5967824"/>
                  </a:lnTo>
                  <a:lnTo>
                    <a:pt x="5173489" y="5994154"/>
                  </a:lnTo>
                  <a:cubicBezTo>
                    <a:pt x="5173912" y="6006420"/>
                    <a:pt x="5174336" y="6018687"/>
                    <a:pt x="5174759" y="6030953"/>
                  </a:cubicBezTo>
                  <a:lnTo>
                    <a:pt x="5150625" y="6049987"/>
                  </a:lnTo>
                  <a:lnTo>
                    <a:pt x="5148720" y="6075682"/>
                  </a:lnTo>
                  <a:lnTo>
                    <a:pt x="5130619" y="6078855"/>
                  </a:lnTo>
                  <a:lnTo>
                    <a:pt x="5123633" y="6088054"/>
                  </a:lnTo>
                  <a:lnTo>
                    <a:pt x="5108708" y="6085834"/>
                  </a:lnTo>
                  <a:lnTo>
                    <a:pt x="5112518" y="6077903"/>
                  </a:lnTo>
                  <a:lnTo>
                    <a:pt x="5105214" y="6066483"/>
                  </a:lnTo>
                  <a:lnTo>
                    <a:pt x="5097911" y="6052842"/>
                  </a:lnTo>
                  <a:lnTo>
                    <a:pt x="5104897" y="6028415"/>
                  </a:lnTo>
                  <a:lnTo>
                    <a:pt x="5133159" y="6005257"/>
                  </a:lnTo>
                  <a:cubicBezTo>
                    <a:pt x="5133477" y="5998913"/>
                    <a:pt x="5133794" y="5992568"/>
                    <a:pt x="5134112" y="5986224"/>
                  </a:cubicBezTo>
                  <a:lnTo>
                    <a:pt x="5116329" y="5973852"/>
                  </a:lnTo>
                  <a:lnTo>
                    <a:pt x="5093782" y="5989713"/>
                  </a:lnTo>
                  <a:lnTo>
                    <a:pt x="5084573" y="6005575"/>
                  </a:lnTo>
                  <a:lnTo>
                    <a:pt x="5073141" y="6016043"/>
                  </a:lnTo>
                  <a:lnTo>
                    <a:pt x="5035987" y="6013505"/>
                  </a:lnTo>
                  <a:lnTo>
                    <a:pt x="5021062" y="5997644"/>
                  </a:lnTo>
                  <a:lnTo>
                    <a:pt x="4988036" y="5989713"/>
                  </a:lnTo>
                  <a:lnTo>
                    <a:pt x="4966125" y="6007795"/>
                  </a:lnTo>
                  <a:lnTo>
                    <a:pt x="4944848" y="6018264"/>
                  </a:lnTo>
                  <a:lnTo>
                    <a:pt x="4934687" y="6043642"/>
                  </a:lnTo>
                  <a:lnTo>
                    <a:pt x="4913410" y="6049035"/>
                  </a:lnTo>
                  <a:lnTo>
                    <a:pt x="4903249" y="6067117"/>
                  </a:lnTo>
                  <a:lnTo>
                    <a:pt x="4857520" y="6070607"/>
                  </a:lnTo>
                  <a:lnTo>
                    <a:pt x="4836562" y="6068703"/>
                  </a:lnTo>
                  <a:lnTo>
                    <a:pt x="4823859" y="6077268"/>
                  </a:lnTo>
                  <a:lnTo>
                    <a:pt x="4801630" y="6085199"/>
                  </a:lnTo>
                  <a:lnTo>
                    <a:pt x="4774003" y="6068386"/>
                  </a:lnTo>
                  <a:lnTo>
                    <a:pt x="4750821" y="6037932"/>
                  </a:lnTo>
                  <a:lnTo>
                    <a:pt x="4727957" y="6027781"/>
                  </a:lnTo>
                  <a:lnTo>
                    <a:pt x="4707951" y="6010968"/>
                  </a:lnTo>
                  <a:lnTo>
                    <a:pt x="4689851" y="6006844"/>
                  </a:lnTo>
                  <a:lnTo>
                    <a:pt x="4665399" y="5992568"/>
                  </a:lnTo>
                  <a:lnTo>
                    <a:pt x="4627292" y="5989713"/>
                  </a:lnTo>
                  <a:lnTo>
                    <a:pt x="4610462" y="6002402"/>
                  </a:lnTo>
                  <a:lnTo>
                    <a:pt x="4606333" y="6020484"/>
                  </a:lnTo>
                  <a:cubicBezTo>
                    <a:pt x="4606121" y="6025031"/>
                    <a:pt x="4605910" y="6029578"/>
                    <a:pt x="4605698" y="6034125"/>
                  </a:cubicBezTo>
                  <a:lnTo>
                    <a:pt x="4582517" y="6058552"/>
                  </a:lnTo>
                  <a:lnTo>
                    <a:pt x="4568862" y="6058552"/>
                  </a:lnTo>
                  <a:cubicBezTo>
                    <a:pt x="4569074" y="6056120"/>
                    <a:pt x="4569285" y="6053688"/>
                    <a:pt x="4569497" y="6051256"/>
                  </a:cubicBezTo>
                  <a:lnTo>
                    <a:pt x="4563463" y="6051256"/>
                  </a:lnTo>
                  <a:lnTo>
                    <a:pt x="4557112" y="6066165"/>
                  </a:lnTo>
                  <a:lnTo>
                    <a:pt x="4544410" y="6071241"/>
                  </a:lnTo>
                  <a:lnTo>
                    <a:pt x="4526309" y="6076951"/>
                  </a:lnTo>
                  <a:lnTo>
                    <a:pt x="4501222" y="6073144"/>
                  </a:lnTo>
                  <a:lnTo>
                    <a:pt x="4480581" y="6058235"/>
                  </a:lnTo>
                  <a:lnTo>
                    <a:pt x="4455176" y="6030319"/>
                  </a:lnTo>
                  <a:lnTo>
                    <a:pt x="4452636" y="6011285"/>
                  </a:lnTo>
                  <a:lnTo>
                    <a:pt x="4435805" y="6006209"/>
                  </a:lnTo>
                  <a:lnTo>
                    <a:pt x="4440251" y="6023974"/>
                  </a:lnTo>
                  <a:lnTo>
                    <a:pt x="4422151" y="6025243"/>
                  </a:lnTo>
                  <a:lnTo>
                    <a:pt x="4409448" y="6012554"/>
                  </a:lnTo>
                  <a:lnTo>
                    <a:pt x="4402144" y="5999230"/>
                  </a:lnTo>
                  <a:lnTo>
                    <a:pt x="4394841" y="6000182"/>
                  </a:lnTo>
                  <a:lnTo>
                    <a:pt x="4383091" y="5992886"/>
                  </a:lnTo>
                  <a:lnTo>
                    <a:pt x="4374517" y="6004623"/>
                  </a:lnTo>
                  <a:lnTo>
                    <a:pt x="4377693" y="6021436"/>
                  </a:lnTo>
                  <a:lnTo>
                    <a:pt x="4365308" y="6035394"/>
                  </a:lnTo>
                  <a:lnTo>
                    <a:pt x="4358957" y="6041739"/>
                  </a:lnTo>
                  <a:lnTo>
                    <a:pt x="4352606" y="6040470"/>
                  </a:lnTo>
                  <a:lnTo>
                    <a:pt x="4361180" y="6029050"/>
                  </a:lnTo>
                  <a:lnTo>
                    <a:pt x="4355781" y="6026829"/>
                  </a:lnTo>
                  <a:lnTo>
                    <a:pt x="4347207" y="6033174"/>
                  </a:lnTo>
                  <a:lnTo>
                    <a:pt x="4347207" y="6019850"/>
                  </a:lnTo>
                  <a:lnTo>
                    <a:pt x="4356416" y="6010016"/>
                  </a:lnTo>
                  <a:lnTo>
                    <a:pt x="4353241" y="6008113"/>
                  </a:lnTo>
                  <a:lnTo>
                    <a:pt x="4334187" y="6009064"/>
                  </a:lnTo>
                  <a:lnTo>
                    <a:pt x="4319580" y="6020802"/>
                  </a:lnTo>
                  <a:lnTo>
                    <a:pt x="4303702" y="6016995"/>
                  </a:lnTo>
                  <a:lnTo>
                    <a:pt x="4298304" y="6022071"/>
                  </a:lnTo>
                  <a:lnTo>
                    <a:pt x="4293223" y="6018898"/>
                  </a:lnTo>
                  <a:lnTo>
                    <a:pt x="4293223" y="6010650"/>
                  </a:lnTo>
                  <a:lnTo>
                    <a:pt x="4303384" y="6002085"/>
                  </a:lnTo>
                  <a:lnTo>
                    <a:pt x="4318310" y="6001134"/>
                  </a:lnTo>
                  <a:lnTo>
                    <a:pt x="4331965" y="6001768"/>
                  </a:lnTo>
                  <a:lnTo>
                    <a:pt x="4349113" y="6003671"/>
                  </a:lnTo>
                  <a:lnTo>
                    <a:pt x="4354511" y="5993203"/>
                  </a:lnTo>
                  <a:lnTo>
                    <a:pt x="4349113" y="5983686"/>
                  </a:lnTo>
                  <a:lnTo>
                    <a:pt x="4356099" y="5978293"/>
                  </a:lnTo>
                  <a:lnTo>
                    <a:pt x="4363720" y="5982734"/>
                  </a:lnTo>
                  <a:lnTo>
                    <a:pt x="4371977" y="5974169"/>
                  </a:lnTo>
                  <a:lnTo>
                    <a:pt x="4387854" y="5968776"/>
                  </a:lnTo>
                  <a:lnTo>
                    <a:pt x="4386902" y="5965604"/>
                  </a:lnTo>
                  <a:lnTo>
                    <a:pt x="4356099" y="5966556"/>
                  </a:lnTo>
                  <a:lnTo>
                    <a:pt x="4343397" y="5965921"/>
                  </a:lnTo>
                  <a:lnTo>
                    <a:pt x="4334823" y="5975438"/>
                  </a:lnTo>
                  <a:lnTo>
                    <a:pt x="4331012" y="5976707"/>
                  </a:lnTo>
                  <a:lnTo>
                    <a:pt x="4322438" y="5976707"/>
                  </a:lnTo>
                  <a:lnTo>
                    <a:pt x="4312911" y="5972266"/>
                  </a:lnTo>
                  <a:lnTo>
                    <a:pt x="4303384" y="5973852"/>
                  </a:lnTo>
                  <a:lnTo>
                    <a:pt x="4292905" y="5986541"/>
                  </a:lnTo>
                  <a:lnTo>
                    <a:pt x="4285284" y="5983369"/>
                  </a:lnTo>
                  <a:lnTo>
                    <a:pt x="4281156" y="5969411"/>
                  </a:lnTo>
                  <a:lnTo>
                    <a:pt x="4285919" y="5958942"/>
                  </a:lnTo>
                  <a:lnTo>
                    <a:pt x="4303067" y="5956721"/>
                  </a:lnTo>
                  <a:lnTo>
                    <a:pt x="4308465" y="5955770"/>
                  </a:lnTo>
                  <a:lnTo>
                    <a:pt x="4308465" y="5947205"/>
                  </a:lnTo>
                  <a:cubicBezTo>
                    <a:pt x="4308783" y="5944033"/>
                    <a:pt x="4309100" y="5940860"/>
                    <a:pt x="4309418" y="5937688"/>
                  </a:cubicBezTo>
                  <a:lnTo>
                    <a:pt x="4298939" y="5937688"/>
                  </a:lnTo>
                  <a:lnTo>
                    <a:pt x="4293540" y="5939274"/>
                  </a:lnTo>
                  <a:lnTo>
                    <a:pt x="4281791" y="5928488"/>
                  </a:lnTo>
                  <a:cubicBezTo>
                    <a:pt x="4281473" y="5925316"/>
                    <a:pt x="4281156" y="5922143"/>
                    <a:pt x="4280838" y="5918971"/>
                  </a:cubicBezTo>
                  <a:lnTo>
                    <a:pt x="4277345" y="5909772"/>
                  </a:lnTo>
                  <a:lnTo>
                    <a:pt x="4262420" y="5897082"/>
                  </a:lnTo>
                  <a:lnTo>
                    <a:pt x="4267818" y="5891690"/>
                  </a:lnTo>
                  <a:lnTo>
                    <a:pt x="4276075" y="5896131"/>
                  </a:lnTo>
                  <a:lnTo>
                    <a:pt x="4281473" y="5884393"/>
                  </a:lnTo>
                  <a:lnTo>
                    <a:pt x="4277027" y="5870435"/>
                  </a:lnTo>
                  <a:lnTo>
                    <a:pt x="4270359" y="5863456"/>
                  </a:lnTo>
                  <a:lnTo>
                    <a:pt x="4253528" y="5853939"/>
                  </a:lnTo>
                  <a:lnTo>
                    <a:pt x="4236380" y="5828878"/>
                  </a:lnTo>
                  <a:lnTo>
                    <a:pt x="4223678" y="5829195"/>
                  </a:lnTo>
                  <a:lnTo>
                    <a:pt x="4219550" y="5843788"/>
                  </a:lnTo>
                  <a:lnTo>
                    <a:pt x="4212246" y="5840933"/>
                  </a:lnTo>
                  <a:lnTo>
                    <a:pt x="4197321" y="5826975"/>
                  </a:lnTo>
                  <a:lnTo>
                    <a:pt x="4182395" y="5823168"/>
                  </a:lnTo>
                  <a:lnTo>
                    <a:pt x="4187476" y="5806355"/>
                  </a:lnTo>
                  <a:lnTo>
                    <a:pt x="4195733" y="5808258"/>
                  </a:lnTo>
                  <a:lnTo>
                    <a:pt x="4194145" y="5814603"/>
                  </a:lnTo>
                  <a:lnTo>
                    <a:pt x="4199226" y="5816506"/>
                  </a:lnTo>
                  <a:lnTo>
                    <a:pt x="4208435" y="5805721"/>
                  </a:lnTo>
                  <a:lnTo>
                    <a:pt x="4203354" y="5798742"/>
                  </a:lnTo>
                  <a:lnTo>
                    <a:pt x="4194780" y="5794618"/>
                  </a:lnTo>
                  <a:lnTo>
                    <a:pt x="4190652" y="5777487"/>
                  </a:lnTo>
                  <a:lnTo>
                    <a:pt x="4197956" y="5775584"/>
                  </a:lnTo>
                  <a:lnTo>
                    <a:pt x="4209388" y="5778756"/>
                  </a:lnTo>
                  <a:lnTo>
                    <a:pt x="4212881" y="5790176"/>
                  </a:lnTo>
                  <a:lnTo>
                    <a:pt x="4211611" y="5800645"/>
                  </a:lnTo>
                  <a:lnTo>
                    <a:pt x="4216056" y="5809210"/>
                  </a:lnTo>
                  <a:lnTo>
                    <a:pt x="4226536" y="5812382"/>
                  </a:lnTo>
                  <a:lnTo>
                    <a:pt x="4223360" y="5800645"/>
                  </a:lnTo>
                  <a:lnTo>
                    <a:pt x="4225583" y="5795252"/>
                  </a:lnTo>
                  <a:lnTo>
                    <a:pt x="4229711" y="5798424"/>
                  </a:lnTo>
                  <a:lnTo>
                    <a:pt x="4230982" y="5812382"/>
                  </a:lnTo>
                  <a:lnTo>
                    <a:pt x="4242414" y="5805403"/>
                  </a:lnTo>
                  <a:lnTo>
                    <a:pt x="4256386" y="5807624"/>
                  </a:lnTo>
                  <a:lnTo>
                    <a:pt x="4273217" y="5807624"/>
                  </a:lnTo>
                  <a:lnTo>
                    <a:pt x="4266865" y="5799059"/>
                  </a:lnTo>
                  <a:lnTo>
                    <a:pt x="4252258" y="5798107"/>
                  </a:lnTo>
                  <a:lnTo>
                    <a:pt x="4244637" y="5797473"/>
                  </a:lnTo>
                  <a:lnTo>
                    <a:pt x="4238285" y="5789859"/>
                  </a:lnTo>
                  <a:lnTo>
                    <a:pt x="4227488" y="5772412"/>
                  </a:lnTo>
                  <a:lnTo>
                    <a:pt x="4233840" y="5763846"/>
                  </a:lnTo>
                  <a:lnTo>
                    <a:pt x="4241143" y="5767653"/>
                  </a:lnTo>
                  <a:lnTo>
                    <a:pt x="4251623" y="5754964"/>
                  </a:lnTo>
                  <a:lnTo>
                    <a:pt x="4255751" y="5744495"/>
                  </a:lnTo>
                  <a:lnTo>
                    <a:pt x="4252575" y="5740371"/>
                  </a:lnTo>
                  <a:lnTo>
                    <a:pt x="4238603" y="5746716"/>
                  </a:lnTo>
                  <a:lnTo>
                    <a:pt x="4234475" y="5742592"/>
                  </a:lnTo>
                  <a:lnTo>
                    <a:pt x="4233204" y="5727682"/>
                  </a:lnTo>
                  <a:lnTo>
                    <a:pt x="4239873" y="5720386"/>
                  </a:lnTo>
                  <a:lnTo>
                    <a:pt x="4233204" y="5713407"/>
                  </a:lnTo>
                  <a:lnTo>
                    <a:pt x="4222725" y="5707062"/>
                  </a:lnTo>
                  <a:lnTo>
                    <a:pt x="4219232" y="5699449"/>
                  </a:lnTo>
                  <a:lnTo>
                    <a:pt x="4212881" y="5699449"/>
                  </a:lnTo>
                  <a:lnTo>
                    <a:pt x="4212881" y="5690249"/>
                  </a:lnTo>
                  <a:lnTo>
                    <a:pt x="4220185" y="5690884"/>
                  </a:lnTo>
                  <a:lnTo>
                    <a:pt x="4235110" y="5686760"/>
                  </a:lnTo>
                  <a:lnTo>
                    <a:pt x="4235110" y="5682636"/>
                  </a:lnTo>
                  <a:lnTo>
                    <a:pt x="4246859" y="5681367"/>
                  </a:lnTo>
                  <a:lnTo>
                    <a:pt x="4251623" y="5673119"/>
                  </a:lnTo>
                  <a:lnTo>
                    <a:pt x="4248447" y="5663285"/>
                  </a:lnTo>
                  <a:lnTo>
                    <a:pt x="4221455" y="5672167"/>
                  </a:lnTo>
                  <a:lnTo>
                    <a:pt x="4208435" y="5672167"/>
                  </a:lnTo>
                  <a:lnTo>
                    <a:pt x="4193827" y="5671216"/>
                  </a:lnTo>
                  <a:lnTo>
                    <a:pt x="4182078" y="5684856"/>
                  </a:lnTo>
                  <a:lnTo>
                    <a:pt x="4167153" y="5685491"/>
                  </a:lnTo>
                  <a:cubicBezTo>
                    <a:pt x="4167470" y="5681155"/>
                    <a:pt x="4167788" y="5676820"/>
                    <a:pt x="4168105" y="5672484"/>
                  </a:cubicBezTo>
                  <a:lnTo>
                    <a:pt x="4172551" y="5665188"/>
                  </a:lnTo>
                  <a:cubicBezTo>
                    <a:pt x="4172869" y="5660641"/>
                    <a:pt x="4173186" y="5656094"/>
                    <a:pt x="4173504" y="5651547"/>
                  </a:cubicBezTo>
                  <a:lnTo>
                    <a:pt x="4169058" y="5637906"/>
                  </a:lnTo>
                  <a:lnTo>
                    <a:pt x="4176362" y="5618873"/>
                  </a:lnTo>
                  <a:lnTo>
                    <a:pt x="4195098" y="5603011"/>
                  </a:lnTo>
                  <a:lnTo>
                    <a:pt x="4196050" y="5595715"/>
                  </a:lnTo>
                  <a:lnTo>
                    <a:pt x="4205260" y="5583978"/>
                  </a:lnTo>
                  <a:lnTo>
                    <a:pt x="4219232" y="5580805"/>
                  </a:lnTo>
                  <a:lnTo>
                    <a:pt x="4230982" y="5565896"/>
                  </a:lnTo>
                  <a:lnTo>
                    <a:pt x="4244637" y="5563358"/>
                  </a:lnTo>
                  <a:lnTo>
                    <a:pt x="4257021" y="5561454"/>
                  </a:lnTo>
                  <a:lnTo>
                    <a:pt x="4264643" y="5553841"/>
                  </a:lnTo>
                  <a:lnTo>
                    <a:pt x="4280520" y="5557013"/>
                  </a:lnTo>
                  <a:lnTo>
                    <a:pt x="4286872" y="5570337"/>
                  </a:lnTo>
                  <a:lnTo>
                    <a:pt x="4295128" y="5575730"/>
                  </a:lnTo>
                  <a:lnTo>
                    <a:pt x="4318627" y="5575412"/>
                  </a:lnTo>
                  <a:lnTo>
                    <a:pt x="4327201" y="5566847"/>
                  </a:lnTo>
                  <a:lnTo>
                    <a:pt x="4310053" y="5556696"/>
                  </a:lnTo>
                  <a:lnTo>
                    <a:pt x="4311323" y="5550351"/>
                  </a:lnTo>
                  <a:lnTo>
                    <a:pt x="4326884" y="5547813"/>
                  </a:lnTo>
                  <a:lnTo>
                    <a:pt x="4345937" y="5550034"/>
                  </a:lnTo>
                  <a:cubicBezTo>
                    <a:pt x="4345725" y="5552889"/>
                    <a:pt x="4345514" y="5555744"/>
                    <a:pt x="4345302" y="5558599"/>
                  </a:cubicBezTo>
                  <a:lnTo>
                    <a:pt x="4334505" y="5560503"/>
                  </a:lnTo>
                  <a:lnTo>
                    <a:pt x="4358957" y="5572875"/>
                  </a:lnTo>
                  <a:lnTo>
                    <a:pt x="4384361" y="5570971"/>
                  </a:lnTo>
                  <a:lnTo>
                    <a:pt x="4414847" y="5562089"/>
                  </a:lnTo>
                  <a:lnTo>
                    <a:pt x="4437076" y="5559551"/>
                  </a:lnTo>
                  <a:lnTo>
                    <a:pt x="4446602" y="5562723"/>
                  </a:lnTo>
                  <a:lnTo>
                    <a:pt x="4458352" y="5562723"/>
                  </a:lnTo>
                  <a:lnTo>
                    <a:pt x="4458034" y="5550034"/>
                  </a:lnTo>
                  <a:lnTo>
                    <a:pt x="4452636" y="5546862"/>
                  </a:lnTo>
                  <a:lnTo>
                    <a:pt x="4438346" y="5551303"/>
                  </a:lnTo>
                  <a:lnTo>
                    <a:pt x="4430725" y="5547179"/>
                  </a:lnTo>
                  <a:lnTo>
                    <a:pt x="4421198" y="5540834"/>
                  </a:lnTo>
                  <a:lnTo>
                    <a:pt x="4438981" y="5533221"/>
                  </a:lnTo>
                  <a:lnTo>
                    <a:pt x="4442157" y="5528145"/>
                  </a:lnTo>
                  <a:lnTo>
                    <a:pt x="4469784" y="5528780"/>
                  </a:lnTo>
                  <a:lnTo>
                    <a:pt x="4481534" y="5527828"/>
                  </a:lnTo>
                  <a:lnTo>
                    <a:pt x="4484074" y="5521483"/>
                  </a:lnTo>
                  <a:lnTo>
                    <a:pt x="4503445" y="5522118"/>
                  </a:lnTo>
                  <a:lnTo>
                    <a:pt x="4525674" y="5523070"/>
                  </a:lnTo>
                  <a:lnTo>
                    <a:pt x="4518053" y="5517677"/>
                  </a:lnTo>
                  <a:lnTo>
                    <a:pt x="4503445" y="5516091"/>
                  </a:lnTo>
                  <a:lnTo>
                    <a:pt x="4489473" y="5516091"/>
                  </a:lnTo>
                  <a:lnTo>
                    <a:pt x="4484074" y="5521483"/>
                  </a:lnTo>
                  <a:lnTo>
                    <a:pt x="4471372" y="5518311"/>
                  </a:lnTo>
                  <a:lnTo>
                    <a:pt x="4466291" y="5513236"/>
                  </a:lnTo>
                  <a:cubicBezTo>
                    <a:pt x="4466609" y="5509746"/>
                    <a:pt x="4466926" y="5506257"/>
                    <a:pt x="4467244" y="5502767"/>
                  </a:cubicBezTo>
                  <a:lnTo>
                    <a:pt x="4457717" y="5498326"/>
                  </a:lnTo>
                  <a:lnTo>
                    <a:pt x="4449143" y="5491030"/>
                  </a:lnTo>
                  <a:lnTo>
                    <a:pt x="4451366" y="5488174"/>
                  </a:lnTo>
                  <a:lnTo>
                    <a:pt x="4445967" y="5484050"/>
                  </a:lnTo>
                  <a:lnTo>
                    <a:pt x="4450413" y="5474216"/>
                  </a:lnTo>
                  <a:lnTo>
                    <a:pt x="4454224" y="5462796"/>
                  </a:lnTo>
                  <a:lnTo>
                    <a:pt x="4471054" y="5460576"/>
                  </a:lnTo>
                  <a:lnTo>
                    <a:pt x="4485979" y="5470727"/>
                  </a:lnTo>
                  <a:lnTo>
                    <a:pt x="4497729" y="5466603"/>
                  </a:lnTo>
                  <a:lnTo>
                    <a:pt x="4519005" y="5472630"/>
                  </a:lnTo>
                  <a:lnTo>
                    <a:pt x="4540282" y="5474216"/>
                  </a:lnTo>
                  <a:lnTo>
                    <a:pt x="4576801" y="5462796"/>
                  </a:lnTo>
                  <a:lnTo>
                    <a:pt x="4615225" y="5473899"/>
                  </a:lnTo>
                  <a:lnTo>
                    <a:pt x="4632055" y="5472630"/>
                  </a:lnTo>
                  <a:lnTo>
                    <a:pt x="4660635" y="5469141"/>
                  </a:lnTo>
                  <a:lnTo>
                    <a:pt x="4667939" y="5447252"/>
                  </a:lnTo>
                  <a:lnTo>
                    <a:pt x="4721606" y="5417115"/>
                  </a:lnTo>
                  <a:lnTo>
                    <a:pt x="4777179" y="5385075"/>
                  </a:lnTo>
                  <a:lnTo>
                    <a:pt x="4808934" y="5377144"/>
                  </a:lnTo>
                  <a:lnTo>
                    <a:pt x="4837197" y="5363504"/>
                  </a:lnTo>
                  <a:lnTo>
                    <a:pt x="4847994" y="5354938"/>
                  </a:lnTo>
                  <a:lnTo>
                    <a:pt x="4929288" y="5357476"/>
                  </a:lnTo>
                  <a:lnTo>
                    <a:pt x="4984543" y="5364138"/>
                  </a:lnTo>
                  <a:lnTo>
                    <a:pt x="5002644" y="5359697"/>
                  </a:lnTo>
                  <a:lnTo>
                    <a:pt x="5014076" y="5347008"/>
                  </a:lnTo>
                  <a:lnTo>
                    <a:pt x="5026778" y="5345104"/>
                  </a:lnTo>
                  <a:lnTo>
                    <a:pt x="5042021" y="5383489"/>
                  </a:lnTo>
                  <a:lnTo>
                    <a:pt x="5058851" y="5387613"/>
                  </a:lnTo>
                  <a:lnTo>
                    <a:pt x="5071553" y="5399033"/>
                  </a:lnTo>
                  <a:lnTo>
                    <a:pt x="5089654" y="5402205"/>
                  </a:lnTo>
                  <a:lnTo>
                    <a:pt x="5111883" y="5391420"/>
                  </a:lnTo>
                  <a:lnTo>
                    <a:pt x="5119504" y="5394592"/>
                  </a:lnTo>
                  <a:lnTo>
                    <a:pt x="5129031" y="5401888"/>
                  </a:lnTo>
                  <a:lnTo>
                    <a:pt x="5145227" y="5438687"/>
                  </a:lnTo>
                  <a:lnTo>
                    <a:pt x="5162057" y="5443445"/>
                  </a:lnTo>
                  <a:lnTo>
                    <a:pt x="5170313" y="5439321"/>
                  </a:lnTo>
                  <a:lnTo>
                    <a:pt x="5178570" y="5438687"/>
                  </a:lnTo>
                  <a:lnTo>
                    <a:pt x="5189049" y="5448204"/>
                  </a:lnTo>
                  <a:lnTo>
                    <a:pt x="5199211" y="5454548"/>
                  </a:lnTo>
                  <a:lnTo>
                    <a:pt x="5223345" y="5460576"/>
                  </a:lnTo>
                  <a:lnTo>
                    <a:pt x="5241129" y="5475168"/>
                  </a:lnTo>
                  <a:lnTo>
                    <a:pt x="5251608" y="5480561"/>
                  </a:lnTo>
                  <a:lnTo>
                    <a:pt x="5253831" y="5470727"/>
                  </a:lnTo>
                  <a:lnTo>
                    <a:pt x="5262087" y="5470727"/>
                  </a:lnTo>
                  <a:lnTo>
                    <a:pt x="5290032" y="5485954"/>
                  </a:lnTo>
                  <a:lnTo>
                    <a:pt x="5318930" y="5495471"/>
                  </a:lnTo>
                  <a:lnTo>
                    <a:pt x="5356084" y="5482464"/>
                  </a:lnTo>
                  <a:lnTo>
                    <a:pt x="5421501" y="5468824"/>
                  </a:lnTo>
                  <a:lnTo>
                    <a:pt x="5495174" y="5479927"/>
                  </a:lnTo>
                  <a:lnTo>
                    <a:pt x="5517720" y="5481830"/>
                  </a:lnTo>
                  <a:lnTo>
                    <a:pt x="5564401" y="5452645"/>
                  </a:lnTo>
                  <a:lnTo>
                    <a:pt x="5579961" y="5450424"/>
                  </a:lnTo>
                  <a:lnTo>
                    <a:pt x="5598062" y="5437735"/>
                  </a:lnTo>
                  <a:lnTo>
                    <a:pt x="5650459" y="5377144"/>
                  </a:lnTo>
                  <a:lnTo>
                    <a:pt x="5660621" y="5382854"/>
                  </a:lnTo>
                  <a:lnTo>
                    <a:pt x="5660866" y="5382796"/>
                  </a:lnTo>
                  <a:lnTo>
                    <a:pt x="5650740" y="5377092"/>
                  </a:lnTo>
                  <a:cubicBezTo>
                    <a:pt x="5650952" y="5367558"/>
                    <a:pt x="5651163" y="5358023"/>
                    <a:pt x="5651375" y="5348489"/>
                  </a:cubicBezTo>
                  <a:lnTo>
                    <a:pt x="5636460" y="5328467"/>
                  </a:lnTo>
                  <a:lnTo>
                    <a:pt x="5629479" y="5271897"/>
                  </a:lnTo>
                  <a:lnTo>
                    <a:pt x="5604092" y="5243611"/>
                  </a:lnTo>
                  <a:lnTo>
                    <a:pt x="5598380" y="5224543"/>
                  </a:lnTo>
                  <a:lnTo>
                    <a:pt x="5585686" y="5214373"/>
                  </a:lnTo>
                  <a:lnTo>
                    <a:pt x="5545384" y="5211513"/>
                  </a:lnTo>
                  <a:lnTo>
                    <a:pt x="5520949" y="5202296"/>
                  </a:lnTo>
                  <a:lnTo>
                    <a:pt x="5511429" y="5181956"/>
                  </a:lnTo>
                  <a:lnTo>
                    <a:pt x="5512381" y="5175600"/>
                  </a:lnTo>
                  <a:lnTo>
                    <a:pt x="5502861" y="5178142"/>
                  </a:lnTo>
                  <a:lnTo>
                    <a:pt x="5482869" y="5165430"/>
                  </a:lnTo>
                  <a:lnTo>
                    <a:pt x="5475253" y="5146997"/>
                  </a:lnTo>
                  <a:lnTo>
                    <a:pt x="5474184" y="5146401"/>
                  </a:lnTo>
                  <a:lnTo>
                    <a:pt x="5451638" y="5128307"/>
                  </a:lnTo>
                  <a:lnTo>
                    <a:pt x="5417342" y="5083548"/>
                  </a:lnTo>
                  <a:lnTo>
                    <a:pt x="5373837" y="5054026"/>
                  </a:lnTo>
                  <a:lnTo>
                    <a:pt x="5345257" y="5042598"/>
                  </a:lnTo>
                  <a:lnTo>
                    <a:pt x="5320806" y="5037837"/>
                  </a:lnTo>
                  <a:lnTo>
                    <a:pt x="5300482" y="5026409"/>
                  </a:lnTo>
                  <a:cubicBezTo>
                    <a:pt x="5300376" y="5023235"/>
                    <a:pt x="5300271" y="5020060"/>
                    <a:pt x="5300165" y="5016886"/>
                  </a:cubicBezTo>
                  <a:lnTo>
                    <a:pt x="5286510" y="5008632"/>
                  </a:lnTo>
                  <a:lnTo>
                    <a:pt x="5282381" y="5016886"/>
                  </a:lnTo>
                  <a:lnTo>
                    <a:pt x="5270950" y="5014029"/>
                  </a:lnTo>
                  <a:lnTo>
                    <a:pt x="5255072" y="5010854"/>
                  </a:lnTo>
                  <a:lnTo>
                    <a:pt x="5245228" y="5009267"/>
                  </a:lnTo>
                  <a:lnTo>
                    <a:pt x="5229032" y="4980697"/>
                  </a:lnTo>
                  <a:lnTo>
                    <a:pt x="5211885" y="4944192"/>
                  </a:lnTo>
                  <a:lnTo>
                    <a:pt x="5193784" y="4938795"/>
                  </a:lnTo>
                  <a:lnTo>
                    <a:pt x="5176636" y="4938160"/>
                  </a:lnTo>
                  <a:lnTo>
                    <a:pt x="5171555" y="4925145"/>
                  </a:lnTo>
                  <a:lnTo>
                    <a:pt x="5202358" y="4917844"/>
                  </a:lnTo>
                  <a:lnTo>
                    <a:pt x="5199817" y="4907369"/>
                  </a:lnTo>
                  <a:lnTo>
                    <a:pt x="5190291" y="4906099"/>
                  </a:lnTo>
                  <a:lnTo>
                    <a:pt x="5185210" y="4911495"/>
                  </a:lnTo>
                  <a:lnTo>
                    <a:pt x="5188068" y="4894671"/>
                  </a:lnTo>
                  <a:lnTo>
                    <a:pt x="5207121" y="4898798"/>
                  </a:lnTo>
                  <a:lnTo>
                    <a:pt x="5217918" y="4907051"/>
                  </a:lnTo>
                  <a:cubicBezTo>
                    <a:pt x="5217600" y="4909802"/>
                    <a:pt x="5217283" y="4912554"/>
                    <a:pt x="5216965" y="4915305"/>
                  </a:cubicBezTo>
                  <a:lnTo>
                    <a:pt x="5234748" y="4917527"/>
                  </a:lnTo>
                  <a:lnTo>
                    <a:pt x="5225222" y="4907051"/>
                  </a:lnTo>
                  <a:lnTo>
                    <a:pt x="5243322" y="4908956"/>
                  </a:lnTo>
                  <a:lnTo>
                    <a:pt x="5249673" y="4901655"/>
                  </a:lnTo>
                  <a:lnTo>
                    <a:pt x="5252531" y="4881338"/>
                  </a:lnTo>
                  <a:lnTo>
                    <a:pt x="5262058" y="4868641"/>
                  </a:lnTo>
                  <a:lnTo>
                    <a:pt x="5276983" y="4862292"/>
                  </a:lnTo>
                  <a:lnTo>
                    <a:pt x="5279841" y="4842293"/>
                  </a:lnTo>
                  <a:lnTo>
                    <a:pt x="5300482" y="4809279"/>
                  </a:lnTo>
                  <a:lnTo>
                    <a:pt x="5309056" y="4810232"/>
                  </a:lnTo>
                  <a:lnTo>
                    <a:pt x="5302705" y="4819755"/>
                  </a:lnTo>
                  <a:lnTo>
                    <a:pt x="5305245" y="4831500"/>
                  </a:lnTo>
                  <a:lnTo>
                    <a:pt x="5318900" y="4840706"/>
                  </a:lnTo>
                  <a:lnTo>
                    <a:pt x="5328109" y="4832135"/>
                  </a:lnTo>
                  <a:lnTo>
                    <a:pt x="5327157" y="4827056"/>
                  </a:lnTo>
                  <a:lnTo>
                    <a:pt x="5322711" y="4821660"/>
                  </a:lnTo>
                  <a:lnTo>
                    <a:pt x="5323981" y="4831183"/>
                  </a:lnTo>
                  <a:lnTo>
                    <a:pt x="5316360" y="4823882"/>
                  </a:lnTo>
                  <a:lnTo>
                    <a:pt x="5314454" y="4815628"/>
                  </a:lnTo>
                  <a:lnTo>
                    <a:pt x="5317630" y="4811501"/>
                  </a:lnTo>
                  <a:lnTo>
                    <a:pt x="5327157" y="4801978"/>
                  </a:lnTo>
                  <a:lnTo>
                    <a:pt x="5333508" y="4801661"/>
                  </a:lnTo>
                  <a:lnTo>
                    <a:pt x="5342082" y="4813089"/>
                  </a:lnTo>
                  <a:lnTo>
                    <a:pt x="5351608" y="4815311"/>
                  </a:lnTo>
                  <a:lnTo>
                    <a:pt x="5359547" y="4808010"/>
                  </a:lnTo>
                  <a:lnTo>
                    <a:pt x="5342717" y="4796264"/>
                  </a:lnTo>
                  <a:lnTo>
                    <a:pt x="5340494" y="4790868"/>
                  </a:lnTo>
                  <a:lnTo>
                    <a:pt x="5309691" y="4767060"/>
                  </a:lnTo>
                  <a:lnTo>
                    <a:pt x="5305563" y="4772456"/>
                  </a:lnTo>
                  <a:lnTo>
                    <a:pt x="5292861" y="4758806"/>
                  </a:lnTo>
                  <a:lnTo>
                    <a:pt x="5283969" y="4741030"/>
                  </a:lnTo>
                  <a:lnTo>
                    <a:pt x="5280794" y="4721983"/>
                  </a:lnTo>
                  <a:lnTo>
                    <a:pt x="5298894" y="4732459"/>
                  </a:lnTo>
                  <a:lnTo>
                    <a:pt x="5315725" y="4725792"/>
                  </a:lnTo>
                  <a:lnTo>
                    <a:pt x="5318900" y="4719444"/>
                  </a:lnTo>
                  <a:lnTo>
                    <a:pt x="5328427" y="4721666"/>
                  </a:lnTo>
                  <a:lnTo>
                    <a:pt x="5336048" y="4728967"/>
                  </a:lnTo>
                  <a:lnTo>
                    <a:pt x="5356689" y="4728649"/>
                  </a:lnTo>
                  <a:lnTo>
                    <a:pt x="5356689" y="4718491"/>
                  </a:lnTo>
                  <a:lnTo>
                    <a:pt x="5343987" y="4709920"/>
                  </a:lnTo>
                  <a:lnTo>
                    <a:pt x="5337636" y="4718491"/>
                  </a:lnTo>
                  <a:lnTo>
                    <a:pt x="5331285" y="4708968"/>
                  </a:lnTo>
                  <a:lnTo>
                    <a:pt x="5334460" y="4700397"/>
                  </a:lnTo>
                  <a:lnTo>
                    <a:pt x="5339859" y="4696270"/>
                  </a:lnTo>
                  <a:lnTo>
                    <a:pt x="5363358" y="4697223"/>
                  </a:lnTo>
                  <a:lnTo>
                    <a:pt x="5375742" y="4686430"/>
                  </a:lnTo>
                  <a:lnTo>
                    <a:pt x="5386222" y="4681986"/>
                  </a:lnTo>
                  <a:lnTo>
                    <a:pt x="5430362" y="4672462"/>
                  </a:lnTo>
                  <a:lnTo>
                    <a:pt x="5430362" y="4663892"/>
                  </a:lnTo>
                  <a:lnTo>
                    <a:pt x="5418612" y="4657543"/>
                  </a:lnTo>
                  <a:lnTo>
                    <a:pt x="5420835" y="4648019"/>
                  </a:lnTo>
                  <a:lnTo>
                    <a:pt x="5416707" y="4641036"/>
                  </a:lnTo>
                  <a:lnTo>
                    <a:pt x="5393208" y="4645163"/>
                  </a:lnTo>
                  <a:lnTo>
                    <a:pt x="5379553" y="4654686"/>
                  </a:lnTo>
                  <a:lnTo>
                    <a:pt x="5352243" y="4657225"/>
                  </a:lnTo>
                  <a:lnTo>
                    <a:pt x="5331230" y="4660361"/>
                  </a:lnTo>
                  <a:cubicBezTo>
                    <a:pt x="5331190" y="4660605"/>
                    <a:pt x="5331149" y="4660850"/>
                    <a:pt x="5331109" y="4661094"/>
                  </a:cubicBezTo>
                  <a:lnTo>
                    <a:pt x="5315234" y="4676033"/>
                  </a:lnTo>
                  <a:lnTo>
                    <a:pt x="5309836" y="4676351"/>
                  </a:lnTo>
                  <a:lnTo>
                    <a:pt x="5314281" y="4666816"/>
                  </a:lnTo>
                  <a:lnTo>
                    <a:pt x="5285389" y="4662366"/>
                  </a:lnTo>
                  <a:lnTo>
                    <a:pt x="5258401" y="4676669"/>
                  </a:lnTo>
                  <a:lnTo>
                    <a:pt x="5249829" y="4690337"/>
                  </a:lnTo>
                  <a:lnTo>
                    <a:pt x="5242844" y="4694787"/>
                  </a:lnTo>
                  <a:lnTo>
                    <a:pt x="5238399" y="4692562"/>
                  </a:lnTo>
                  <a:lnTo>
                    <a:pt x="5206649" y="4704640"/>
                  </a:lnTo>
                  <a:lnTo>
                    <a:pt x="5195219" y="4725936"/>
                  </a:lnTo>
                  <a:lnTo>
                    <a:pt x="5184741" y="4732293"/>
                  </a:lnTo>
                  <a:lnTo>
                    <a:pt x="5178391" y="4719579"/>
                  </a:lnTo>
                  <a:lnTo>
                    <a:pt x="5164421" y="4717672"/>
                  </a:lnTo>
                  <a:lnTo>
                    <a:pt x="5151721" y="4719897"/>
                  </a:lnTo>
                  <a:lnTo>
                    <a:pt x="5147594" y="4731657"/>
                  </a:lnTo>
                  <a:lnTo>
                    <a:pt x="5144736" y="4744053"/>
                  </a:lnTo>
                  <a:lnTo>
                    <a:pt x="5132036" y="4746596"/>
                  </a:lnTo>
                  <a:lnTo>
                    <a:pt x="5132036" y="4739921"/>
                  </a:lnTo>
                  <a:lnTo>
                    <a:pt x="5116161" y="4732611"/>
                  </a:lnTo>
                  <a:lnTo>
                    <a:pt x="5101239" y="4750728"/>
                  </a:lnTo>
                  <a:lnTo>
                    <a:pt x="5080284" y="4761535"/>
                  </a:lnTo>
                  <a:lnTo>
                    <a:pt x="5055836" y="4769164"/>
                  </a:lnTo>
                  <a:lnTo>
                    <a:pt x="5050756" y="4763124"/>
                  </a:lnTo>
                  <a:lnTo>
                    <a:pt x="5045994" y="4736425"/>
                  </a:lnTo>
                  <a:lnTo>
                    <a:pt x="5040914" y="4745960"/>
                  </a:lnTo>
                  <a:lnTo>
                    <a:pt x="5045359" y="4773296"/>
                  </a:lnTo>
                  <a:lnTo>
                    <a:pt x="5051709" y="4774567"/>
                  </a:lnTo>
                  <a:lnTo>
                    <a:pt x="5042501" y="4780924"/>
                  </a:lnTo>
                  <a:lnTo>
                    <a:pt x="5039961" y="4775838"/>
                  </a:lnTo>
                  <a:lnTo>
                    <a:pt x="5039009" y="4766303"/>
                  </a:lnTo>
                  <a:lnTo>
                    <a:pt x="5033611" y="4758992"/>
                  </a:lnTo>
                  <a:lnTo>
                    <a:pt x="5028531" y="4776792"/>
                  </a:lnTo>
                  <a:lnTo>
                    <a:pt x="5032976" y="4779017"/>
                  </a:lnTo>
                  <a:lnTo>
                    <a:pt x="5019006" y="4792684"/>
                  </a:lnTo>
                  <a:lnTo>
                    <a:pt x="5004401" y="4799359"/>
                  </a:lnTo>
                  <a:lnTo>
                    <a:pt x="4999004" y="4803491"/>
                  </a:lnTo>
                  <a:lnTo>
                    <a:pt x="4987574" y="4805716"/>
                  </a:lnTo>
                  <a:lnTo>
                    <a:pt x="4983446" y="4824787"/>
                  </a:lnTo>
                  <a:lnTo>
                    <a:pt x="4974874" y="4829873"/>
                  </a:lnTo>
                  <a:lnTo>
                    <a:pt x="4968524" y="4826694"/>
                  </a:lnTo>
                  <a:lnTo>
                    <a:pt x="4965349" y="4818748"/>
                  </a:lnTo>
                  <a:lnTo>
                    <a:pt x="4974874" y="4813980"/>
                  </a:lnTo>
                  <a:lnTo>
                    <a:pt x="4974874" y="4810166"/>
                  </a:lnTo>
                  <a:lnTo>
                    <a:pt x="4965349" y="4815570"/>
                  </a:lnTo>
                  <a:lnTo>
                    <a:pt x="4952649" y="4800631"/>
                  </a:lnTo>
                  <a:lnTo>
                    <a:pt x="4941854" y="4801902"/>
                  </a:lnTo>
                  <a:lnTo>
                    <a:pt x="4938679" y="4810166"/>
                  </a:lnTo>
                  <a:lnTo>
                    <a:pt x="4930424" y="4803173"/>
                  </a:lnTo>
                  <a:lnTo>
                    <a:pt x="4922804" y="4814934"/>
                  </a:lnTo>
                  <a:lnTo>
                    <a:pt x="4917724" y="4801902"/>
                  </a:lnTo>
                  <a:lnTo>
                    <a:pt x="4910104" y="4792684"/>
                  </a:lnTo>
                  <a:lnTo>
                    <a:pt x="4896451" y="4784420"/>
                  </a:lnTo>
                  <a:lnTo>
                    <a:pt x="4893276" y="4803491"/>
                  </a:lnTo>
                  <a:lnTo>
                    <a:pt x="4900896" y="4812709"/>
                  </a:lnTo>
                  <a:lnTo>
                    <a:pt x="4907246" y="4819066"/>
                  </a:lnTo>
                  <a:lnTo>
                    <a:pt x="4916771" y="4820020"/>
                  </a:lnTo>
                  <a:lnTo>
                    <a:pt x="4929471" y="4827330"/>
                  </a:lnTo>
                  <a:lnTo>
                    <a:pt x="4932646" y="4840044"/>
                  </a:lnTo>
                  <a:lnTo>
                    <a:pt x="4939314" y="4841951"/>
                  </a:lnTo>
                  <a:lnTo>
                    <a:pt x="4937091" y="4826059"/>
                  </a:lnTo>
                  <a:lnTo>
                    <a:pt x="4938679" y="4819702"/>
                  </a:lnTo>
                  <a:lnTo>
                    <a:pt x="4960269" y="4833051"/>
                  </a:lnTo>
                  <a:lnTo>
                    <a:pt x="4969794" y="4836548"/>
                  </a:lnTo>
                  <a:lnTo>
                    <a:pt x="4977414" y="4841633"/>
                  </a:lnTo>
                  <a:lnTo>
                    <a:pt x="4964714" y="4854347"/>
                  </a:lnTo>
                  <a:lnTo>
                    <a:pt x="4963444" y="4857526"/>
                  </a:lnTo>
                  <a:lnTo>
                    <a:pt x="4982811" y="4855301"/>
                  </a:lnTo>
                  <a:lnTo>
                    <a:pt x="4990114" y="4859433"/>
                  </a:lnTo>
                  <a:lnTo>
                    <a:pt x="4983764" y="4865790"/>
                  </a:lnTo>
                  <a:lnTo>
                    <a:pt x="4999639" y="4865790"/>
                  </a:lnTo>
                  <a:lnTo>
                    <a:pt x="5011386" y="4870876"/>
                  </a:lnTo>
                  <a:lnTo>
                    <a:pt x="5021864" y="4883590"/>
                  </a:lnTo>
                  <a:lnTo>
                    <a:pt x="5015831" y="4909653"/>
                  </a:lnTo>
                  <a:lnTo>
                    <a:pt x="5036151" y="4910607"/>
                  </a:lnTo>
                  <a:lnTo>
                    <a:pt x="5076474" y="4925228"/>
                  </a:lnTo>
                  <a:lnTo>
                    <a:pt x="5079649" y="4917917"/>
                  </a:lnTo>
                  <a:lnTo>
                    <a:pt x="5052979" y="4901071"/>
                  </a:lnTo>
                  <a:lnTo>
                    <a:pt x="5031389" y="4869604"/>
                  </a:lnTo>
                  <a:lnTo>
                    <a:pt x="5012974" y="4834005"/>
                  </a:lnTo>
                  <a:lnTo>
                    <a:pt x="5004719" y="4842269"/>
                  </a:lnTo>
                  <a:lnTo>
                    <a:pt x="4999321" y="4834005"/>
                  </a:lnTo>
                  <a:lnTo>
                    <a:pt x="4995194" y="4819384"/>
                  </a:lnTo>
                  <a:lnTo>
                    <a:pt x="5002496" y="4816205"/>
                  </a:lnTo>
                  <a:lnTo>
                    <a:pt x="5001544" y="4809848"/>
                  </a:lnTo>
                  <a:lnTo>
                    <a:pt x="5004719" y="4807623"/>
                  </a:lnTo>
                  <a:lnTo>
                    <a:pt x="5036786" y="4869604"/>
                  </a:lnTo>
                  <a:lnTo>
                    <a:pt x="5057106" y="4899164"/>
                  </a:lnTo>
                  <a:lnTo>
                    <a:pt x="5078696" y="4909335"/>
                  </a:lnTo>
                  <a:lnTo>
                    <a:pt x="5085999" y="4911560"/>
                  </a:lnTo>
                  <a:lnTo>
                    <a:pt x="5094254" y="4912196"/>
                  </a:lnTo>
                  <a:lnTo>
                    <a:pt x="5098381" y="4905839"/>
                  </a:lnTo>
                  <a:lnTo>
                    <a:pt x="5106954" y="4896304"/>
                  </a:lnTo>
                  <a:lnTo>
                    <a:pt x="5116479" y="4911243"/>
                  </a:lnTo>
                  <a:lnTo>
                    <a:pt x="5126004" y="4904886"/>
                  </a:lnTo>
                  <a:lnTo>
                    <a:pt x="5130131" y="4898211"/>
                  </a:lnTo>
                  <a:lnTo>
                    <a:pt x="5148864" y="4893761"/>
                  </a:lnTo>
                  <a:lnTo>
                    <a:pt x="5162834" y="4895986"/>
                  </a:lnTo>
                  <a:lnTo>
                    <a:pt x="5181249" y="4909335"/>
                  </a:lnTo>
                  <a:lnTo>
                    <a:pt x="5175534" y="4914739"/>
                  </a:lnTo>
                  <a:lnTo>
                    <a:pt x="5160929" y="4912832"/>
                  </a:lnTo>
                  <a:lnTo>
                    <a:pt x="5156801" y="4915057"/>
                  </a:lnTo>
                  <a:cubicBezTo>
                    <a:pt x="5156589" y="4921626"/>
                    <a:pt x="5156378" y="4928194"/>
                    <a:pt x="5156166" y="4934763"/>
                  </a:cubicBezTo>
                  <a:lnTo>
                    <a:pt x="5151721" y="4947477"/>
                  </a:lnTo>
                  <a:lnTo>
                    <a:pt x="5144419" y="4948749"/>
                  </a:lnTo>
                  <a:lnTo>
                    <a:pt x="5131719" y="4950974"/>
                  </a:lnTo>
                  <a:lnTo>
                    <a:pt x="5117114" y="4960827"/>
                  </a:lnTo>
                  <a:lnTo>
                    <a:pt x="5094571" y="4943028"/>
                  </a:lnTo>
                  <a:lnTo>
                    <a:pt x="5071076" y="4943981"/>
                  </a:lnTo>
                  <a:lnTo>
                    <a:pt x="5061869" y="4955742"/>
                  </a:lnTo>
                  <a:lnTo>
                    <a:pt x="5055519" y="4969409"/>
                  </a:lnTo>
                  <a:lnTo>
                    <a:pt x="5033611" y="4976402"/>
                  </a:lnTo>
                  <a:lnTo>
                    <a:pt x="5025039" y="4986891"/>
                  </a:lnTo>
                  <a:lnTo>
                    <a:pt x="5012339" y="4987845"/>
                  </a:lnTo>
                  <a:lnTo>
                    <a:pt x="5002814" y="4981488"/>
                  </a:lnTo>
                  <a:lnTo>
                    <a:pt x="4994241" y="4986255"/>
                  </a:lnTo>
                  <a:lnTo>
                    <a:pt x="4972334" y="5008505"/>
                  </a:lnTo>
                  <a:lnTo>
                    <a:pt x="4941854" y="5033933"/>
                  </a:lnTo>
                  <a:lnTo>
                    <a:pt x="4914866" y="5053004"/>
                  </a:lnTo>
                  <a:lnTo>
                    <a:pt x="4887879" y="5037429"/>
                  </a:lnTo>
                  <a:lnTo>
                    <a:pt x="4861526" y="5034568"/>
                  </a:lnTo>
                  <a:lnTo>
                    <a:pt x="4859304" y="5027258"/>
                  </a:lnTo>
                  <a:lnTo>
                    <a:pt x="4877401" y="5013590"/>
                  </a:lnTo>
                  <a:lnTo>
                    <a:pt x="4873909" y="4995473"/>
                  </a:lnTo>
                  <a:lnTo>
                    <a:pt x="4881211" y="4992294"/>
                  </a:lnTo>
                  <a:lnTo>
                    <a:pt x="4885339" y="4962734"/>
                  </a:lnTo>
                  <a:lnTo>
                    <a:pt x="4870099" y="4939849"/>
                  </a:lnTo>
                  <a:lnTo>
                    <a:pt x="4854224" y="4945253"/>
                  </a:lnTo>
                  <a:lnTo>
                    <a:pt x="4851049" y="4936671"/>
                  </a:lnTo>
                  <a:lnTo>
                    <a:pt x="4831046" y="4919825"/>
                  </a:lnTo>
                  <a:lnTo>
                    <a:pt x="4818029" y="4918871"/>
                  </a:lnTo>
                  <a:lnTo>
                    <a:pt x="4810726" y="4929678"/>
                  </a:lnTo>
                  <a:lnTo>
                    <a:pt x="4797074" y="4924592"/>
                  </a:lnTo>
                  <a:lnTo>
                    <a:pt x="4784056" y="4917282"/>
                  </a:lnTo>
                  <a:lnTo>
                    <a:pt x="4780881" y="4909018"/>
                  </a:lnTo>
                  <a:lnTo>
                    <a:pt x="4787549" y="4904250"/>
                  </a:lnTo>
                  <a:lnTo>
                    <a:pt x="4808186" y="4888357"/>
                  </a:lnTo>
                  <a:lnTo>
                    <a:pt x="4836444" y="4865154"/>
                  </a:lnTo>
                  <a:lnTo>
                    <a:pt x="4839619" y="4855619"/>
                  </a:lnTo>
                  <a:lnTo>
                    <a:pt x="4844064" y="4862929"/>
                  </a:lnTo>
                  <a:lnTo>
                    <a:pt x="4866289" y="4854030"/>
                  </a:lnTo>
                  <a:lnTo>
                    <a:pt x="4894546" y="4846719"/>
                  </a:lnTo>
                  <a:lnTo>
                    <a:pt x="4905341" y="4849897"/>
                  </a:lnTo>
                  <a:lnTo>
                    <a:pt x="4899944" y="4839091"/>
                  </a:lnTo>
                  <a:lnTo>
                    <a:pt x="4909469" y="4829555"/>
                  </a:lnTo>
                  <a:lnTo>
                    <a:pt x="4891371" y="4835912"/>
                  </a:lnTo>
                  <a:cubicBezTo>
                    <a:pt x="4891054" y="4832098"/>
                    <a:pt x="4890736" y="4828283"/>
                    <a:pt x="4890419" y="4824469"/>
                  </a:cubicBezTo>
                  <a:lnTo>
                    <a:pt x="4885021" y="4817159"/>
                  </a:lnTo>
                  <a:lnTo>
                    <a:pt x="4882481" y="4795863"/>
                  </a:lnTo>
                  <a:lnTo>
                    <a:pt x="4877719" y="4809848"/>
                  </a:lnTo>
                  <a:lnTo>
                    <a:pt x="4870099" y="4812073"/>
                  </a:lnTo>
                  <a:lnTo>
                    <a:pt x="4875496" y="4825741"/>
                  </a:lnTo>
                  <a:lnTo>
                    <a:pt x="4871369" y="4824787"/>
                  </a:lnTo>
                  <a:lnTo>
                    <a:pt x="4861526" y="4818430"/>
                  </a:lnTo>
                  <a:lnTo>
                    <a:pt x="4855176" y="4819384"/>
                  </a:lnTo>
                  <a:lnTo>
                    <a:pt x="4847874" y="4815570"/>
                  </a:lnTo>
                  <a:cubicBezTo>
                    <a:pt x="4847556" y="4811650"/>
                    <a:pt x="4847239" y="4807729"/>
                    <a:pt x="4846921" y="4803809"/>
                  </a:cubicBezTo>
                  <a:lnTo>
                    <a:pt x="4839301" y="4809213"/>
                  </a:lnTo>
                  <a:lnTo>
                    <a:pt x="4829776" y="4801584"/>
                  </a:lnTo>
                  <a:lnTo>
                    <a:pt x="4826601" y="4807941"/>
                  </a:lnTo>
                  <a:lnTo>
                    <a:pt x="4821204" y="4809213"/>
                  </a:lnTo>
                  <a:lnTo>
                    <a:pt x="4808504" y="4811755"/>
                  </a:lnTo>
                  <a:lnTo>
                    <a:pt x="4795169" y="4816841"/>
                  </a:lnTo>
                  <a:lnTo>
                    <a:pt x="4794216" y="4824469"/>
                  </a:lnTo>
                  <a:lnTo>
                    <a:pt x="4816441" y="4828284"/>
                  </a:lnTo>
                  <a:lnTo>
                    <a:pt x="4808821" y="4830509"/>
                  </a:lnTo>
                  <a:lnTo>
                    <a:pt x="4785644" y="4826377"/>
                  </a:lnTo>
                  <a:lnTo>
                    <a:pt x="4775166" y="4828602"/>
                  </a:lnTo>
                  <a:lnTo>
                    <a:pt x="4701824" y="4809530"/>
                  </a:lnTo>
                  <a:lnTo>
                    <a:pt x="4699601" y="4797770"/>
                  </a:lnTo>
                  <a:lnTo>
                    <a:pt x="4704999" y="4808259"/>
                  </a:lnTo>
                  <a:lnTo>
                    <a:pt x="4765324" y="4822562"/>
                  </a:lnTo>
                  <a:lnTo>
                    <a:pt x="4776119" y="4823198"/>
                  </a:lnTo>
                  <a:lnTo>
                    <a:pt x="4746274" y="4799677"/>
                  </a:lnTo>
                  <a:lnTo>
                    <a:pt x="4729446" y="4799677"/>
                  </a:lnTo>
                  <a:lnTo>
                    <a:pt x="4726271" y="4807941"/>
                  </a:lnTo>
                  <a:lnTo>
                    <a:pt x="4713571" y="4802856"/>
                  </a:lnTo>
                  <a:lnTo>
                    <a:pt x="4712301" y="4792367"/>
                  </a:lnTo>
                  <a:lnTo>
                    <a:pt x="4740559" y="4785692"/>
                  </a:lnTo>
                  <a:lnTo>
                    <a:pt x="4746909" y="4784738"/>
                  </a:lnTo>
                  <a:lnTo>
                    <a:pt x="4737384" y="4768846"/>
                  </a:lnTo>
                  <a:lnTo>
                    <a:pt x="4717381" y="4764714"/>
                  </a:lnTo>
                  <a:lnTo>
                    <a:pt x="4706586" y="4770117"/>
                  </a:lnTo>
                  <a:lnTo>
                    <a:pt x="4689759" y="4756767"/>
                  </a:lnTo>
                  <a:lnTo>
                    <a:pt x="4687536" y="4752317"/>
                  </a:lnTo>
                  <a:lnTo>
                    <a:pt x="4704681" y="4757721"/>
                  </a:lnTo>
                  <a:lnTo>
                    <a:pt x="4709761" y="4754225"/>
                  </a:lnTo>
                  <a:lnTo>
                    <a:pt x="4729129" y="4759628"/>
                  </a:lnTo>
                  <a:lnTo>
                    <a:pt x="4748179" y="4763442"/>
                  </a:lnTo>
                  <a:lnTo>
                    <a:pt x="4764054" y="4769799"/>
                  </a:lnTo>
                  <a:lnTo>
                    <a:pt x="4808821" y="4724982"/>
                  </a:lnTo>
                  <a:lnTo>
                    <a:pt x="4767864" y="4752953"/>
                  </a:lnTo>
                  <a:lnTo>
                    <a:pt x="4745956" y="4759310"/>
                  </a:lnTo>
                  <a:lnTo>
                    <a:pt x="4735161" y="4747868"/>
                  </a:lnTo>
                  <a:lnTo>
                    <a:pt x="4727541" y="4738332"/>
                  </a:lnTo>
                  <a:lnTo>
                    <a:pt x="4725636" y="4731339"/>
                  </a:lnTo>
                  <a:lnTo>
                    <a:pt x="4723414" y="4717354"/>
                  </a:lnTo>
                  <a:lnTo>
                    <a:pt x="4731351" y="4710043"/>
                  </a:lnTo>
                  <a:lnTo>
                    <a:pt x="4726271" y="4699236"/>
                  </a:lnTo>
                  <a:lnTo>
                    <a:pt x="4725001" y="4688747"/>
                  </a:lnTo>
                  <a:lnTo>
                    <a:pt x="4720874" y="4703686"/>
                  </a:lnTo>
                  <a:lnTo>
                    <a:pt x="4725001" y="4708772"/>
                  </a:lnTo>
                  <a:lnTo>
                    <a:pt x="4714841" y="4717354"/>
                  </a:lnTo>
                  <a:lnTo>
                    <a:pt x="4717064" y="4729114"/>
                  </a:lnTo>
                  <a:lnTo>
                    <a:pt x="4722144" y="4737378"/>
                  </a:lnTo>
                  <a:lnTo>
                    <a:pt x="4720239" y="4744689"/>
                  </a:lnTo>
                  <a:lnTo>
                    <a:pt x="4708809" y="4749139"/>
                  </a:lnTo>
                  <a:lnTo>
                    <a:pt x="4701189" y="4742782"/>
                  </a:lnTo>
                  <a:lnTo>
                    <a:pt x="4696109" y="4747232"/>
                  </a:lnTo>
                  <a:lnTo>
                    <a:pt x="4683409" y="4747232"/>
                  </a:lnTo>
                  <a:lnTo>
                    <a:pt x="4695791" y="4725936"/>
                  </a:lnTo>
                  <a:lnTo>
                    <a:pt x="4684044" y="4726254"/>
                  </a:lnTo>
                  <a:lnTo>
                    <a:pt x="4679916" y="4718943"/>
                  </a:lnTo>
                  <a:lnTo>
                    <a:pt x="4682456" y="4738650"/>
                  </a:lnTo>
                  <a:lnTo>
                    <a:pt x="4676106" y="4744371"/>
                  </a:lnTo>
                  <a:lnTo>
                    <a:pt x="4659914" y="4746596"/>
                  </a:lnTo>
                  <a:lnTo>
                    <a:pt x="4649436" y="4751682"/>
                  </a:lnTo>
                  <a:lnTo>
                    <a:pt x="4619591" y="4753271"/>
                  </a:lnTo>
                  <a:lnTo>
                    <a:pt x="4614829" y="4759628"/>
                  </a:lnTo>
                  <a:lnTo>
                    <a:pt x="4618956" y="4769799"/>
                  </a:lnTo>
                  <a:lnTo>
                    <a:pt x="4611654" y="4781560"/>
                  </a:lnTo>
                  <a:lnTo>
                    <a:pt x="4609749" y="4797452"/>
                  </a:lnTo>
                  <a:lnTo>
                    <a:pt x="4597049" y="4809213"/>
                  </a:lnTo>
                  <a:lnTo>
                    <a:pt x="4587524" y="4820655"/>
                  </a:lnTo>
                  <a:lnTo>
                    <a:pt x="4587524" y="4816523"/>
                  </a:lnTo>
                  <a:lnTo>
                    <a:pt x="4592921" y="4807941"/>
                  </a:lnTo>
                  <a:lnTo>
                    <a:pt x="4583396" y="4805081"/>
                  </a:lnTo>
                  <a:lnTo>
                    <a:pt x="4575776" y="4799995"/>
                  </a:lnTo>
                  <a:lnTo>
                    <a:pt x="4572601" y="4788235"/>
                  </a:lnTo>
                  <a:lnTo>
                    <a:pt x="4568474" y="4796816"/>
                  </a:lnTo>
                  <a:lnTo>
                    <a:pt x="4565299" y="4787599"/>
                  </a:lnTo>
                  <a:lnTo>
                    <a:pt x="4556726" y="4784420"/>
                  </a:lnTo>
                  <a:lnTo>
                    <a:pt x="4553551" y="4798088"/>
                  </a:lnTo>
                  <a:lnTo>
                    <a:pt x="4566251" y="4811755"/>
                  </a:lnTo>
                  <a:lnTo>
                    <a:pt x="4574824" y="4815887"/>
                  </a:lnTo>
                  <a:lnTo>
                    <a:pt x="4580539" y="4820020"/>
                  </a:lnTo>
                  <a:cubicBezTo>
                    <a:pt x="4580856" y="4824152"/>
                    <a:pt x="4581174" y="4828284"/>
                    <a:pt x="4581491" y="4832416"/>
                  </a:cubicBezTo>
                  <a:lnTo>
                    <a:pt x="4576094" y="4845130"/>
                  </a:lnTo>
                  <a:lnTo>
                    <a:pt x="4564664" y="4848308"/>
                  </a:lnTo>
                  <a:lnTo>
                    <a:pt x="4557361" y="4856890"/>
                  </a:lnTo>
                  <a:lnTo>
                    <a:pt x="4552281" y="4857844"/>
                  </a:lnTo>
                  <a:lnTo>
                    <a:pt x="4539264" y="4858479"/>
                  </a:lnTo>
                  <a:lnTo>
                    <a:pt x="4523388" y="4862611"/>
                  </a:lnTo>
                  <a:lnTo>
                    <a:pt x="4531961" y="4871193"/>
                  </a:lnTo>
                  <a:lnTo>
                    <a:pt x="4513228" y="4882636"/>
                  </a:lnTo>
                  <a:lnTo>
                    <a:pt x="4507831" y="4875325"/>
                  </a:lnTo>
                  <a:lnTo>
                    <a:pt x="4504338" y="4865154"/>
                  </a:lnTo>
                  <a:lnTo>
                    <a:pt x="4508466" y="4859751"/>
                  </a:lnTo>
                  <a:lnTo>
                    <a:pt x="4508466" y="4849262"/>
                  </a:lnTo>
                  <a:lnTo>
                    <a:pt x="4502116" y="4843858"/>
                  </a:lnTo>
                  <a:lnTo>
                    <a:pt x="4493861" y="4868333"/>
                  </a:lnTo>
                  <a:cubicBezTo>
                    <a:pt x="4493543" y="4873842"/>
                    <a:pt x="4493226" y="4879352"/>
                    <a:pt x="4492908" y="4884861"/>
                  </a:cubicBezTo>
                  <a:lnTo>
                    <a:pt x="4503703" y="4891218"/>
                  </a:lnTo>
                  <a:lnTo>
                    <a:pt x="4505926" y="4905203"/>
                  </a:lnTo>
                  <a:lnTo>
                    <a:pt x="4497671" y="4910289"/>
                  </a:lnTo>
                  <a:lnTo>
                    <a:pt x="4499868" y="4919360"/>
                  </a:lnTo>
                  <a:lnTo>
                    <a:pt x="4500840" y="4920286"/>
                  </a:lnTo>
                  <a:lnTo>
                    <a:pt x="4506875" y="4943464"/>
                  </a:lnTo>
                  <a:cubicBezTo>
                    <a:pt x="4506557" y="4951507"/>
                    <a:pt x="4506240" y="4959551"/>
                    <a:pt x="4505922" y="4967594"/>
                  </a:cubicBezTo>
                  <a:lnTo>
                    <a:pt x="4499570" y="4964736"/>
                  </a:lnTo>
                  <a:lnTo>
                    <a:pt x="4505922" y="4976166"/>
                  </a:lnTo>
                  <a:cubicBezTo>
                    <a:pt x="4505604" y="4979976"/>
                    <a:pt x="4505287" y="4983786"/>
                    <a:pt x="4504969" y="4987596"/>
                  </a:cubicBezTo>
                  <a:lnTo>
                    <a:pt x="4487183" y="4995216"/>
                  </a:lnTo>
                  <a:lnTo>
                    <a:pt x="4475749" y="5001884"/>
                  </a:lnTo>
                  <a:lnTo>
                    <a:pt x="4460821" y="5005059"/>
                  </a:lnTo>
                  <a:lnTo>
                    <a:pt x="4447164" y="5022204"/>
                  </a:lnTo>
                  <a:lnTo>
                    <a:pt x="4430330" y="5038079"/>
                  </a:lnTo>
                  <a:lnTo>
                    <a:pt x="4433506" y="5029506"/>
                  </a:lnTo>
                  <a:lnTo>
                    <a:pt x="4443988" y="5017759"/>
                  </a:lnTo>
                  <a:lnTo>
                    <a:pt x="4443988" y="5008234"/>
                  </a:lnTo>
                  <a:lnTo>
                    <a:pt x="4454469" y="5000931"/>
                  </a:lnTo>
                  <a:lnTo>
                    <a:pt x="4464950" y="4992359"/>
                  </a:lnTo>
                  <a:lnTo>
                    <a:pt x="4463997" y="4986961"/>
                  </a:lnTo>
                  <a:lnTo>
                    <a:pt x="4449069" y="4990136"/>
                  </a:lnTo>
                  <a:lnTo>
                    <a:pt x="4452245" y="4980929"/>
                  </a:lnTo>
                  <a:lnTo>
                    <a:pt x="4449069" y="4971404"/>
                  </a:lnTo>
                  <a:lnTo>
                    <a:pt x="4439223" y="4964101"/>
                  </a:lnTo>
                  <a:lnTo>
                    <a:pt x="4429060" y="4968229"/>
                  </a:lnTo>
                  <a:lnTo>
                    <a:pt x="4424613" y="4976801"/>
                  </a:lnTo>
                  <a:lnTo>
                    <a:pt x="4411909" y="4972991"/>
                  </a:lnTo>
                  <a:lnTo>
                    <a:pt x="4410956" y="4981246"/>
                  </a:lnTo>
                  <a:lnTo>
                    <a:pt x="4432236" y="4983151"/>
                  </a:lnTo>
                  <a:lnTo>
                    <a:pt x="4435412" y="4985374"/>
                  </a:lnTo>
                  <a:lnTo>
                    <a:pt x="4438588" y="4991724"/>
                  </a:lnTo>
                  <a:lnTo>
                    <a:pt x="4428107" y="5004424"/>
                  </a:lnTo>
                  <a:lnTo>
                    <a:pt x="4426201" y="5009821"/>
                  </a:lnTo>
                  <a:lnTo>
                    <a:pt x="4420802" y="5011726"/>
                  </a:lnTo>
                  <a:lnTo>
                    <a:pt x="4417626" y="5007599"/>
                  </a:lnTo>
                  <a:lnTo>
                    <a:pt x="4413497" y="5011726"/>
                  </a:lnTo>
                  <a:lnTo>
                    <a:pt x="4420802" y="5021251"/>
                  </a:lnTo>
                  <a:lnTo>
                    <a:pt x="4420802" y="5028554"/>
                  </a:lnTo>
                  <a:lnTo>
                    <a:pt x="4410638" y="5035221"/>
                  </a:lnTo>
                  <a:cubicBezTo>
                    <a:pt x="4410956" y="5038925"/>
                    <a:pt x="4411273" y="5042630"/>
                    <a:pt x="4411591" y="5046334"/>
                  </a:cubicBezTo>
                  <a:lnTo>
                    <a:pt x="4416673" y="5034904"/>
                  </a:lnTo>
                  <a:lnTo>
                    <a:pt x="4430330" y="5031729"/>
                  </a:lnTo>
                  <a:lnTo>
                    <a:pt x="4430330" y="5038079"/>
                  </a:lnTo>
                  <a:lnTo>
                    <a:pt x="4408415" y="5059351"/>
                  </a:lnTo>
                  <a:lnTo>
                    <a:pt x="4409368" y="5066654"/>
                  </a:lnTo>
                  <a:lnTo>
                    <a:pt x="4410956" y="5082529"/>
                  </a:lnTo>
                  <a:lnTo>
                    <a:pt x="4409050" y="5116184"/>
                  </a:lnTo>
                  <a:lnTo>
                    <a:pt x="4416673" y="5138091"/>
                  </a:lnTo>
                  <a:lnTo>
                    <a:pt x="4416388" y="5137963"/>
                  </a:lnTo>
                  <a:lnTo>
                    <a:pt x="4413532" y="5157060"/>
                  </a:lnTo>
                  <a:lnTo>
                    <a:pt x="4399569" y="5177430"/>
                  </a:lnTo>
                  <a:lnTo>
                    <a:pt x="4398617" y="5183796"/>
                  </a:lnTo>
                  <a:lnTo>
                    <a:pt x="4376721" y="5181886"/>
                  </a:lnTo>
                  <a:lnTo>
                    <a:pt x="4365932" y="5188252"/>
                  </a:lnTo>
                  <a:lnTo>
                    <a:pt x="4345306" y="5219125"/>
                  </a:lnTo>
                  <a:lnTo>
                    <a:pt x="4332930" y="5259229"/>
                  </a:lnTo>
                  <a:lnTo>
                    <a:pt x="4330709" y="5271960"/>
                  </a:lnTo>
                  <a:lnTo>
                    <a:pt x="4323093" y="5274188"/>
                  </a:lnTo>
                  <a:lnTo>
                    <a:pt x="4314207" y="5282782"/>
                  </a:lnTo>
                  <a:lnTo>
                    <a:pt x="4314207" y="5291057"/>
                  </a:lnTo>
                  <a:lnTo>
                    <a:pt x="4306591" y="5287874"/>
                  </a:lnTo>
                  <a:lnTo>
                    <a:pt x="4298024" y="5290102"/>
                  </a:lnTo>
                  <a:cubicBezTo>
                    <a:pt x="4297707" y="5292967"/>
                    <a:pt x="4297389" y="5295831"/>
                    <a:pt x="4297072" y="5298696"/>
                  </a:cubicBezTo>
                  <a:lnTo>
                    <a:pt x="4290725" y="5302834"/>
                  </a:lnTo>
                  <a:lnTo>
                    <a:pt x="4296437" y="5306016"/>
                  </a:lnTo>
                  <a:lnTo>
                    <a:pt x="4304370" y="5300606"/>
                  </a:lnTo>
                  <a:lnTo>
                    <a:pt x="4317381" y="5301879"/>
                  </a:lnTo>
                  <a:lnTo>
                    <a:pt x="4324679" y="5304743"/>
                  </a:lnTo>
                  <a:lnTo>
                    <a:pt x="4327853" y="5312064"/>
                  </a:lnTo>
                  <a:lnTo>
                    <a:pt x="4329122" y="5321612"/>
                  </a:lnTo>
                  <a:lnTo>
                    <a:pt x="4331343" y="5327023"/>
                  </a:lnTo>
                  <a:lnTo>
                    <a:pt x="4343084" y="5338163"/>
                  </a:lnTo>
                  <a:lnTo>
                    <a:pt x="4348479" y="5349939"/>
                  </a:lnTo>
                  <a:lnTo>
                    <a:pt x="4347949" y="5350022"/>
                  </a:lnTo>
                  <a:lnTo>
                    <a:pt x="4354478" y="5386173"/>
                  </a:lnTo>
                  <a:lnTo>
                    <a:pt x="4367495" y="5416728"/>
                  </a:lnTo>
                  <a:lnTo>
                    <a:pt x="4394165" y="5435506"/>
                  </a:lnTo>
                  <a:lnTo>
                    <a:pt x="4426868" y="5452056"/>
                  </a:lnTo>
                  <a:lnTo>
                    <a:pt x="4440838" y="5454920"/>
                  </a:lnTo>
                  <a:lnTo>
                    <a:pt x="4447188" y="5451738"/>
                  </a:lnTo>
                  <a:lnTo>
                    <a:pt x="4452903" y="5461604"/>
                  </a:lnTo>
                  <a:lnTo>
                    <a:pt x="4450680" y="5467969"/>
                  </a:lnTo>
                  <a:lnTo>
                    <a:pt x="4447505" y="5471470"/>
                  </a:lnTo>
                  <a:lnTo>
                    <a:pt x="4449093" y="5473380"/>
                  </a:lnTo>
                  <a:lnTo>
                    <a:pt x="4444330" y="5483883"/>
                  </a:lnTo>
                  <a:lnTo>
                    <a:pt x="4442108" y="5490248"/>
                  </a:lnTo>
                  <a:lnTo>
                    <a:pt x="4426233" y="5488021"/>
                  </a:lnTo>
                  <a:lnTo>
                    <a:pt x="4416708" y="5487066"/>
                  </a:lnTo>
                  <a:lnTo>
                    <a:pt x="4398610" y="5486111"/>
                  </a:lnTo>
                  <a:lnTo>
                    <a:pt x="4374163" y="5482292"/>
                  </a:lnTo>
                  <a:lnTo>
                    <a:pt x="4361463" y="5481337"/>
                  </a:lnTo>
                  <a:lnTo>
                    <a:pt x="4336380" y="5489612"/>
                  </a:lnTo>
                  <a:lnTo>
                    <a:pt x="4311933" y="5483883"/>
                  </a:lnTo>
                  <a:lnTo>
                    <a:pt x="4298280" y="5488021"/>
                  </a:lnTo>
                  <a:lnTo>
                    <a:pt x="4289073" y="5510300"/>
                  </a:lnTo>
                  <a:lnTo>
                    <a:pt x="4278278" y="5522076"/>
                  </a:lnTo>
                  <a:lnTo>
                    <a:pt x="4253195" y="5536080"/>
                  </a:lnTo>
                  <a:lnTo>
                    <a:pt x="4224620" y="5550084"/>
                  </a:lnTo>
                  <a:lnTo>
                    <a:pt x="4209063" y="5568225"/>
                  </a:lnTo>
                  <a:lnTo>
                    <a:pt x="4191283" y="5582866"/>
                  </a:lnTo>
                  <a:lnTo>
                    <a:pt x="4191283" y="5592732"/>
                  </a:lnTo>
                  <a:lnTo>
                    <a:pt x="4172233" y="5602280"/>
                  </a:lnTo>
                  <a:lnTo>
                    <a:pt x="4169058" y="5601007"/>
                  </a:lnTo>
                  <a:lnTo>
                    <a:pt x="4173185" y="5594642"/>
                  </a:lnTo>
                  <a:lnTo>
                    <a:pt x="4175408" y="5585412"/>
                  </a:lnTo>
                  <a:lnTo>
                    <a:pt x="4168105" y="5578092"/>
                  </a:lnTo>
                  <a:lnTo>
                    <a:pt x="4173820" y="5569498"/>
                  </a:lnTo>
                  <a:lnTo>
                    <a:pt x="4185568" y="5564088"/>
                  </a:lnTo>
                  <a:lnTo>
                    <a:pt x="4204618" y="5551357"/>
                  </a:lnTo>
                  <a:lnTo>
                    <a:pt x="4226843" y="5537353"/>
                  </a:lnTo>
                  <a:lnTo>
                    <a:pt x="4235098" y="5534170"/>
                  </a:lnTo>
                  <a:lnTo>
                    <a:pt x="4235098" y="5524622"/>
                  </a:lnTo>
                  <a:lnTo>
                    <a:pt x="4224620" y="5528123"/>
                  </a:lnTo>
                  <a:lnTo>
                    <a:pt x="4202395" y="5533215"/>
                  </a:lnTo>
                  <a:lnTo>
                    <a:pt x="4184615" y="5544036"/>
                  </a:lnTo>
                  <a:lnTo>
                    <a:pt x="4167470" y="5537989"/>
                  </a:lnTo>
                  <a:lnTo>
                    <a:pt x="4163025" y="5522076"/>
                  </a:lnTo>
                  <a:lnTo>
                    <a:pt x="4160928" y="5513064"/>
                  </a:lnTo>
                  <a:lnTo>
                    <a:pt x="4150640" y="5513376"/>
                  </a:lnTo>
                  <a:lnTo>
                    <a:pt x="4135718" y="5512423"/>
                  </a:lnTo>
                  <a:lnTo>
                    <a:pt x="4123970" y="5504168"/>
                  </a:lnTo>
                  <a:lnTo>
                    <a:pt x="4098570" y="5493373"/>
                  </a:lnTo>
                  <a:lnTo>
                    <a:pt x="4080473" y="5491786"/>
                  </a:lnTo>
                  <a:lnTo>
                    <a:pt x="4071900" y="5495913"/>
                  </a:lnTo>
                  <a:lnTo>
                    <a:pt x="4066820" y="5485436"/>
                  </a:lnTo>
                  <a:lnTo>
                    <a:pt x="4073170" y="5474641"/>
                  </a:lnTo>
                  <a:lnTo>
                    <a:pt x="4059200" y="5477181"/>
                  </a:lnTo>
                  <a:lnTo>
                    <a:pt x="4060470" y="5486706"/>
                  </a:lnTo>
                  <a:lnTo>
                    <a:pt x="4055073" y="5494326"/>
                  </a:lnTo>
                  <a:lnTo>
                    <a:pt x="4044913" y="5497501"/>
                  </a:lnTo>
                  <a:lnTo>
                    <a:pt x="4033165" y="5498453"/>
                  </a:lnTo>
                  <a:lnTo>
                    <a:pt x="4027768" y="5493056"/>
                  </a:lnTo>
                  <a:lnTo>
                    <a:pt x="3999193" y="5494643"/>
                  </a:lnTo>
                  <a:lnTo>
                    <a:pt x="3999193" y="5501946"/>
                  </a:lnTo>
                  <a:lnTo>
                    <a:pt x="3989668" y="5512741"/>
                  </a:lnTo>
                  <a:lnTo>
                    <a:pt x="3974110" y="5516868"/>
                  </a:lnTo>
                  <a:lnTo>
                    <a:pt x="3968713" y="5516868"/>
                  </a:lnTo>
                  <a:lnTo>
                    <a:pt x="3951885" y="5506708"/>
                  </a:lnTo>
                  <a:lnTo>
                    <a:pt x="3940138" y="5520361"/>
                  </a:lnTo>
                  <a:cubicBezTo>
                    <a:pt x="3940455" y="5524277"/>
                    <a:pt x="3940773" y="5528192"/>
                    <a:pt x="3941090" y="5532108"/>
                  </a:cubicBezTo>
                  <a:lnTo>
                    <a:pt x="3953790" y="5537188"/>
                  </a:lnTo>
                  <a:lnTo>
                    <a:pt x="3946805" y="5544491"/>
                  </a:lnTo>
                  <a:lnTo>
                    <a:pt x="3950933" y="5551793"/>
                  </a:lnTo>
                  <a:lnTo>
                    <a:pt x="3963950" y="5554016"/>
                  </a:lnTo>
                  <a:lnTo>
                    <a:pt x="3964903" y="5545443"/>
                  </a:lnTo>
                  <a:lnTo>
                    <a:pt x="3976650" y="5562271"/>
                  </a:lnTo>
                  <a:lnTo>
                    <a:pt x="3991255" y="5570526"/>
                  </a:lnTo>
                  <a:lnTo>
                    <a:pt x="4001098" y="5579733"/>
                  </a:lnTo>
                  <a:lnTo>
                    <a:pt x="3989350" y="5589258"/>
                  </a:lnTo>
                  <a:lnTo>
                    <a:pt x="3971253" y="5569573"/>
                  </a:lnTo>
                  <a:lnTo>
                    <a:pt x="3963950" y="5569573"/>
                  </a:lnTo>
                  <a:lnTo>
                    <a:pt x="3955378" y="5561318"/>
                  </a:lnTo>
                  <a:lnTo>
                    <a:pt x="3934105" y="5568938"/>
                  </a:lnTo>
                  <a:lnTo>
                    <a:pt x="3935375" y="5582591"/>
                  </a:lnTo>
                  <a:lnTo>
                    <a:pt x="3962045" y="5598148"/>
                  </a:lnTo>
                  <a:lnTo>
                    <a:pt x="3962045" y="5610848"/>
                  </a:lnTo>
                  <a:lnTo>
                    <a:pt x="3947123" y="5613071"/>
                  </a:lnTo>
                  <a:lnTo>
                    <a:pt x="3932200" y="5599736"/>
                  </a:lnTo>
                  <a:cubicBezTo>
                    <a:pt x="3931883" y="5595503"/>
                    <a:pt x="3931565" y="5591269"/>
                    <a:pt x="3931248" y="5587036"/>
                  </a:cubicBezTo>
                  <a:lnTo>
                    <a:pt x="3920770" y="5580686"/>
                  </a:lnTo>
                  <a:lnTo>
                    <a:pt x="3910928" y="5584813"/>
                  </a:lnTo>
                  <a:lnTo>
                    <a:pt x="3907753" y="5595291"/>
                  </a:lnTo>
                  <a:lnTo>
                    <a:pt x="3939185" y="5620373"/>
                  </a:lnTo>
                  <a:lnTo>
                    <a:pt x="3926168" y="5627041"/>
                  </a:lnTo>
                  <a:lnTo>
                    <a:pt x="3911563" y="5616563"/>
                  </a:lnTo>
                  <a:lnTo>
                    <a:pt x="3908388" y="5621961"/>
                  </a:lnTo>
                  <a:lnTo>
                    <a:pt x="3899815" y="5614658"/>
                  </a:lnTo>
                  <a:lnTo>
                    <a:pt x="3903625" y="5598466"/>
                  </a:lnTo>
                  <a:lnTo>
                    <a:pt x="3899498" y="5587353"/>
                  </a:lnTo>
                  <a:lnTo>
                    <a:pt x="3880448" y="5582908"/>
                  </a:lnTo>
                  <a:lnTo>
                    <a:pt x="3876003" y="5568621"/>
                  </a:lnTo>
                  <a:lnTo>
                    <a:pt x="3863303" y="5570526"/>
                  </a:lnTo>
                  <a:lnTo>
                    <a:pt x="3860128" y="5562271"/>
                  </a:lnTo>
                  <a:lnTo>
                    <a:pt x="3856953" y="5551793"/>
                  </a:lnTo>
                  <a:lnTo>
                    <a:pt x="3862033" y="5543538"/>
                  </a:lnTo>
                  <a:lnTo>
                    <a:pt x="3865208" y="5531791"/>
                  </a:lnTo>
                  <a:lnTo>
                    <a:pt x="3849015" y="5527346"/>
                  </a:lnTo>
                  <a:lnTo>
                    <a:pt x="3847110" y="5539093"/>
                  </a:lnTo>
                  <a:lnTo>
                    <a:pt x="3836633" y="5545443"/>
                  </a:lnTo>
                  <a:lnTo>
                    <a:pt x="3827108" y="5560366"/>
                  </a:lnTo>
                  <a:lnTo>
                    <a:pt x="3832505" y="5577511"/>
                  </a:lnTo>
                  <a:lnTo>
                    <a:pt x="3827743" y="5593068"/>
                  </a:lnTo>
                  <a:lnTo>
                    <a:pt x="3834410" y="5617198"/>
                  </a:lnTo>
                  <a:lnTo>
                    <a:pt x="3857588" y="5639423"/>
                  </a:lnTo>
                  <a:lnTo>
                    <a:pt x="3861080" y="5666411"/>
                  </a:lnTo>
                  <a:lnTo>
                    <a:pt x="3875050" y="5671808"/>
                  </a:lnTo>
                  <a:lnTo>
                    <a:pt x="3903625" y="5700701"/>
                  </a:lnTo>
                  <a:lnTo>
                    <a:pt x="3900768" y="5730546"/>
                  </a:lnTo>
                  <a:lnTo>
                    <a:pt x="3881718" y="5726418"/>
                  </a:lnTo>
                  <a:lnTo>
                    <a:pt x="3881718" y="5719116"/>
                  </a:lnTo>
                  <a:lnTo>
                    <a:pt x="3893465" y="5716893"/>
                  </a:lnTo>
                  <a:lnTo>
                    <a:pt x="3884575" y="5706416"/>
                  </a:lnTo>
                  <a:lnTo>
                    <a:pt x="3868700" y="5688318"/>
                  </a:lnTo>
                  <a:lnTo>
                    <a:pt x="3856953" y="5700383"/>
                  </a:lnTo>
                  <a:lnTo>
                    <a:pt x="3862668" y="5709591"/>
                  </a:lnTo>
                  <a:lnTo>
                    <a:pt x="3858223" y="5714988"/>
                  </a:lnTo>
                  <a:lnTo>
                    <a:pt x="3863620" y="5721338"/>
                  </a:lnTo>
                  <a:lnTo>
                    <a:pt x="3877590" y="5724513"/>
                  </a:lnTo>
                  <a:lnTo>
                    <a:pt x="3866795" y="5742293"/>
                  </a:lnTo>
                  <a:lnTo>
                    <a:pt x="3856635" y="5748008"/>
                  </a:lnTo>
                  <a:lnTo>
                    <a:pt x="3842665" y="5744833"/>
                  </a:lnTo>
                  <a:lnTo>
                    <a:pt x="3826790" y="5741341"/>
                  </a:lnTo>
                  <a:lnTo>
                    <a:pt x="3824885" y="5753088"/>
                  </a:lnTo>
                  <a:lnTo>
                    <a:pt x="3843935" y="5754358"/>
                  </a:lnTo>
                  <a:lnTo>
                    <a:pt x="3859810" y="5761343"/>
                  </a:lnTo>
                  <a:lnTo>
                    <a:pt x="3859810" y="5770868"/>
                  </a:lnTo>
                  <a:lnTo>
                    <a:pt x="3873463" y="5773091"/>
                  </a:lnTo>
                  <a:lnTo>
                    <a:pt x="3873463" y="5765471"/>
                  </a:lnTo>
                  <a:lnTo>
                    <a:pt x="3896958" y="5779123"/>
                  </a:lnTo>
                  <a:lnTo>
                    <a:pt x="3902673" y="5794681"/>
                  </a:lnTo>
                  <a:lnTo>
                    <a:pt x="3910928" y="5801031"/>
                  </a:lnTo>
                  <a:lnTo>
                    <a:pt x="3926803" y="5801983"/>
                  </a:lnTo>
                  <a:lnTo>
                    <a:pt x="3934423" y="5814366"/>
                  </a:lnTo>
                  <a:lnTo>
                    <a:pt x="3958870" y="5825796"/>
                  </a:lnTo>
                  <a:lnTo>
                    <a:pt x="3967443" y="5835321"/>
                  </a:lnTo>
                  <a:lnTo>
                    <a:pt x="3962045" y="5852148"/>
                  </a:lnTo>
                  <a:lnTo>
                    <a:pt x="3965538" y="5857546"/>
                  </a:lnTo>
                  <a:lnTo>
                    <a:pt x="3961410" y="5863896"/>
                  </a:lnTo>
                  <a:lnTo>
                    <a:pt x="3971888" y="5877231"/>
                  </a:lnTo>
                  <a:lnTo>
                    <a:pt x="3979508" y="5891201"/>
                  </a:lnTo>
                  <a:lnTo>
                    <a:pt x="3962680" y="5894376"/>
                  </a:lnTo>
                  <a:lnTo>
                    <a:pt x="3953790" y="5883581"/>
                  </a:lnTo>
                  <a:lnTo>
                    <a:pt x="3943313" y="5883898"/>
                  </a:lnTo>
                  <a:lnTo>
                    <a:pt x="3931565" y="5869293"/>
                  </a:lnTo>
                  <a:lnTo>
                    <a:pt x="3922993" y="5864213"/>
                  </a:lnTo>
                  <a:lnTo>
                    <a:pt x="3926168" y="5853736"/>
                  </a:lnTo>
                  <a:lnTo>
                    <a:pt x="3912515" y="5851513"/>
                  </a:lnTo>
                  <a:lnTo>
                    <a:pt x="3896640" y="5857863"/>
                  </a:lnTo>
                  <a:lnTo>
                    <a:pt x="3902038" y="5864213"/>
                  </a:lnTo>
                  <a:lnTo>
                    <a:pt x="3876638" y="5865801"/>
                  </a:lnTo>
                  <a:lnTo>
                    <a:pt x="3869676" y="5859999"/>
                  </a:lnTo>
                  <a:lnTo>
                    <a:pt x="3872889" y="5872612"/>
                  </a:lnTo>
                  <a:lnTo>
                    <a:pt x="3882402" y="5876432"/>
                  </a:lnTo>
                  <a:lnTo>
                    <a:pt x="3876060" y="5884073"/>
                  </a:lnTo>
                  <a:lnTo>
                    <a:pt x="3885572" y="5885983"/>
                  </a:lnTo>
                  <a:lnTo>
                    <a:pt x="3890012" y="5900946"/>
                  </a:lnTo>
                  <a:lnTo>
                    <a:pt x="3899524" y="5904766"/>
                  </a:lnTo>
                  <a:lnTo>
                    <a:pt x="3904597" y="5906039"/>
                  </a:lnTo>
                  <a:lnTo>
                    <a:pt x="3900475" y="5893623"/>
                  </a:lnTo>
                  <a:lnTo>
                    <a:pt x="3905865" y="5891076"/>
                  </a:lnTo>
                  <a:lnTo>
                    <a:pt x="3914109" y="5897444"/>
                  </a:lnTo>
                  <a:lnTo>
                    <a:pt x="3915378" y="5910178"/>
                  </a:lnTo>
                  <a:lnTo>
                    <a:pt x="3919500" y="5911133"/>
                  </a:lnTo>
                  <a:lnTo>
                    <a:pt x="3917914" y="5917500"/>
                  </a:lnTo>
                  <a:lnTo>
                    <a:pt x="3909353" y="5928325"/>
                  </a:lnTo>
                  <a:lnTo>
                    <a:pt x="3900792" y="5927370"/>
                  </a:lnTo>
                  <a:lnTo>
                    <a:pt x="3896670" y="5934692"/>
                  </a:lnTo>
                  <a:lnTo>
                    <a:pt x="3888109" y="5943288"/>
                  </a:lnTo>
                  <a:lnTo>
                    <a:pt x="3885255" y="5943288"/>
                  </a:lnTo>
                  <a:lnTo>
                    <a:pt x="3877646" y="5931508"/>
                  </a:lnTo>
                  <a:lnTo>
                    <a:pt x="3885890" y="5928325"/>
                  </a:lnTo>
                  <a:lnTo>
                    <a:pt x="3869084" y="5922276"/>
                  </a:lnTo>
                  <a:lnTo>
                    <a:pt x="3867816" y="5915909"/>
                  </a:lnTo>
                  <a:lnTo>
                    <a:pt x="3855133" y="5918137"/>
                  </a:lnTo>
                  <a:lnTo>
                    <a:pt x="3854182" y="5924504"/>
                  </a:lnTo>
                  <a:lnTo>
                    <a:pt x="3863060" y="5935010"/>
                  </a:lnTo>
                  <a:lnTo>
                    <a:pt x="3860840" y="5953794"/>
                  </a:lnTo>
                  <a:lnTo>
                    <a:pt x="3870353" y="5967801"/>
                  </a:lnTo>
                  <a:lnTo>
                    <a:pt x="3875109" y="5982128"/>
                  </a:lnTo>
                  <a:lnTo>
                    <a:pt x="3877011" y="6000274"/>
                  </a:lnTo>
                  <a:lnTo>
                    <a:pt x="3872255" y="6015237"/>
                  </a:lnTo>
                  <a:lnTo>
                    <a:pt x="3882719" y="6024470"/>
                  </a:lnTo>
                  <a:lnTo>
                    <a:pt x="3879548" y="6031792"/>
                  </a:lnTo>
                  <a:lnTo>
                    <a:pt x="3895402" y="6043571"/>
                  </a:lnTo>
                  <a:lnTo>
                    <a:pt x="3883987" y="6049938"/>
                  </a:lnTo>
                  <a:lnTo>
                    <a:pt x="3876377" y="6034975"/>
                  </a:lnTo>
                  <a:lnTo>
                    <a:pt x="3869084" y="6033384"/>
                  </a:lnTo>
                  <a:lnTo>
                    <a:pt x="3870987" y="6043571"/>
                  </a:lnTo>
                  <a:lnTo>
                    <a:pt x="3861475" y="6043890"/>
                  </a:lnTo>
                  <a:lnTo>
                    <a:pt x="3862743" y="6038477"/>
                  </a:lnTo>
                  <a:lnTo>
                    <a:pt x="3855133" y="6021604"/>
                  </a:lnTo>
                  <a:lnTo>
                    <a:pt x="3844352" y="6001866"/>
                  </a:lnTo>
                  <a:lnTo>
                    <a:pt x="3829767" y="6006960"/>
                  </a:lnTo>
                  <a:lnTo>
                    <a:pt x="3819303" y="6033702"/>
                  </a:lnTo>
                  <a:lnTo>
                    <a:pt x="3822791" y="6054714"/>
                  </a:lnTo>
                  <a:lnTo>
                    <a:pt x="3818352" y="6048665"/>
                  </a:lnTo>
                  <a:lnTo>
                    <a:pt x="3813279" y="6051849"/>
                  </a:lnTo>
                  <a:lnTo>
                    <a:pt x="3807889" y="6038796"/>
                  </a:lnTo>
                  <a:lnTo>
                    <a:pt x="3800279" y="5999956"/>
                  </a:lnTo>
                  <a:lnTo>
                    <a:pt x="3792669" y="5995817"/>
                  </a:lnTo>
                  <a:lnTo>
                    <a:pt x="3790132" y="5987540"/>
                  </a:lnTo>
                  <a:lnTo>
                    <a:pt x="3779986" y="5986585"/>
                  </a:lnTo>
                  <a:lnTo>
                    <a:pt x="3777449" y="5971622"/>
                  </a:lnTo>
                  <a:lnTo>
                    <a:pt x="3764132" y="5978944"/>
                  </a:lnTo>
                  <a:lnTo>
                    <a:pt x="3758742" y="6006641"/>
                  </a:lnTo>
                  <a:lnTo>
                    <a:pt x="3753351" y="5998046"/>
                  </a:lnTo>
                  <a:lnTo>
                    <a:pt x="3745107" y="6002503"/>
                  </a:lnTo>
                  <a:lnTo>
                    <a:pt x="3734327" y="5982446"/>
                  </a:lnTo>
                  <a:lnTo>
                    <a:pt x="3733058" y="5960479"/>
                  </a:lnTo>
                  <a:lnTo>
                    <a:pt x="3742571" y="5949973"/>
                  </a:lnTo>
                  <a:lnTo>
                    <a:pt x="3737814" y="5927688"/>
                  </a:lnTo>
                  <a:lnTo>
                    <a:pt x="3721961" y="5903493"/>
                  </a:lnTo>
                  <a:lnTo>
                    <a:pt x="3708326" y="5898080"/>
                  </a:lnTo>
                  <a:lnTo>
                    <a:pt x="3701985" y="5903493"/>
                  </a:lnTo>
                  <a:lnTo>
                    <a:pt x="3694375" y="5879297"/>
                  </a:lnTo>
                  <a:lnTo>
                    <a:pt x="3681692" y="5876432"/>
                  </a:lnTo>
                  <a:cubicBezTo>
                    <a:pt x="3681586" y="5871869"/>
                    <a:pt x="3681481" y="5867305"/>
                    <a:pt x="3681375" y="5862742"/>
                  </a:cubicBezTo>
                  <a:lnTo>
                    <a:pt x="3690887" y="5862742"/>
                  </a:lnTo>
                  <a:lnTo>
                    <a:pt x="3711814" y="5839820"/>
                  </a:lnTo>
                  <a:lnTo>
                    <a:pt x="3709595" y="5824221"/>
                  </a:lnTo>
                  <a:lnTo>
                    <a:pt x="3710863" y="5820082"/>
                  </a:lnTo>
                  <a:lnTo>
                    <a:pt x="3725448" y="5835682"/>
                  </a:lnTo>
                  <a:lnTo>
                    <a:pt x="3740351" y="5836637"/>
                  </a:lnTo>
                  <a:lnTo>
                    <a:pt x="3746693" y="5826131"/>
                  </a:lnTo>
                  <a:lnTo>
                    <a:pt x="3762547" y="5819764"/>
                  </a:lnTo>
                  <a:lnTo>
                    <a:pt x="3788230" y="5838547"/>
                  </a:lnTo>
                  <a:lnTo>
                    <a:pt x="3812328" y="5846824"/>
                  </a:lnTo>
                  <a:lnTo>
                    <a:pt x="3836426" y="5846506"/>
                  </a:lnTo>
                  <a:lnTo>
                    <a:pt x="3849426" y="5860196"/>
                  </a:lnTo>
                  <a:lnTo>
                    <a:pt x="3857036" y="5860832"/>
                  </a:lnTo>
                  <a:lnTo>
                    <a:pt x="3868367" y="5859082"/>
                  </a:lnTo>
                  <a:lnTo>
                    <a:pt x="3859493" y="5854053"/>
                  </a:lnTo>
                  <a:lnTo>
                    <a:pt x="3872193" y="5847703"/>
                  </a:lnTo>
                  <a:lnTo>
                    <a:pt x="3883940" y="5850878"/>
                  </a:lnTo>
                  <a:lnTo>
                    <a:pt x="3893465" y="5849608"/>
                  </a:lnTo>
                  <a:lnTo>
                    <a:pt x="3889020" y="5840083"/>
                  </a:lnTo>
                  <a:lnTo>
                    <a:pt x="3876320" y="5835003"/>
                  </a:lnTo>
                  <a:lnTo>
                    <a:pt x="3868065" y="5837226"/>
                  </a:lnTo>
                  <a:lnTo>
                    <a:pt x="3859493" y="5833098"/>
                  </a:lnTo>
                  <a:lnTo>
                    <a:pt x="3843618" y="5815318"/>
                  </a:lnTo>
                  <a:lnTo>
                    <a:pt x="3845523" y="5828971"/>
                  </a:lnTo>
                  <a:lnTo>
                    <a:pt x="3830918" y="5828018"/>
                  </a:lnTo>
                  <a:lnTo>
                    <a:pt x="3827743" y="5814366"/>
                  </a:lnTo>
                  <a:lnTo>
                    <a:pt x="3823298" y="5817541"/>
                  </a:lnTo>
                  <a:lnTo>
                    <a:pt x="3811550" y="5810556"/>
                  </a:lnTo>
                  <a:lnTo>
                    <a:pt x="3797898" y="5817858"/>
                  </a:lnTo>
                  <a:lnTo>
                    <a:pt x="3787420" y="5809286"/>
                  </a:lnTo>
                  <a:lnTo>
                    <a:pt x="3761703" y="5813096"/>
                  </a:lnTo>
                  <a:lnTo>
                    <a:pt x="3753765" y="5811826"/>
                  </a:lnTo>
                  <a:lnTo>
                    <a:pt x="3747415" y="5811191"/>
                  </a:lnTo>
                  <a:lnTo>
                    <a:pt x="3742653" y="5810873"/>
                  </a:lnTo>
                  <a:lnTo>
                    <a:pt x="3741383" y="5811191"/>
                  </a:lnTo>
                  <a:lnTo>
                    <a:pt x="3739478" y="5812461"/>
                  </a:lnTo>
                  <a:lnTo>
                    <a:pt x="3735985" y="5815636"/>
                  </a:lnTo>
                  <a:lnTo>
                    <a:pt x="3732810" y="5818811"/>
                  </a:lnTo>
                  <a:lnTo>
                    <a:pt x="3731223" y="5820398"/>
                  </a:lnTo>
                  <a:lnTo>
                    <a:pt x="3715348" y="5816588"/>
                  </a:lnTo>
                  <a:lnTo>
                    <a:pt x="3704553" y="5800713"/>
                  </a:lnTo>
                  <a:lnTo>
                    <a:pt x="3697250" y="5808968"/>
                  </a:lnTo>
                  <a:lnTo>
                    <a:pt x="3695345" y="5816588"/>
                  </a:lnTo>
                  <a:lnTo>
                    <a:pt x="3687725" y="5812461"/>
                  </a:lnTo>
                  <a:lnTo>
                    <a:pt x="3684550" y="5801031"/>
                  </a:lnTo>
                  <a:lnTo>
                    <a:pt x="3675978" y="5789283"/>
                  </a:lnTo>
                  <a:cubicBezTo>
                    <a:pt x="3676295" y="5785896"/>
                    <a:pt x="3676613" y="5782510"/>
                    <a:pt x="3676930" y="5779123"/>
                  </a:cubicBezTo>
                  <a:lnTo>
                    <a:pt x="3668358" y="5781028"/>
                  </a:lnTo>
                  <a:lnTo>
                    <a:pt x="3665183" y="5764201"/>
                  </a:lnTo>
                  <a:lnTo>
                    <a:pt x="3650260" y="5761343"/>
                  </a:lnTo>
                  <a:lnTo>
                    <a:pt x="3646133" y="5750548"/>
                  </a:lnTo>
                  <a:lnTo>
                    <a:pt x="3652165" y="5740071"/>
                  </a:lnTo>
                  <a:lnTo>
                    <a:pt x="3667088" y="5735943"/>
                  </a:lnTo>
                  <a:lnTo>
                    <a:pt x="3675343" y="5743881"/>
                  </a:lnTo>
                  <a:lnTo>
                    <a:pt x="3683915" y="5747056"/>
                  </a:lnTo>
                  <a:lnTo>
                    <a:pt x="3681693" y="5733403"/>
                  </a:lnTo>
                  <a:lnTo>
                    <a:pt x="3676613" y="5727371"/>
                  </a:lnTo>
                  <a:lnTo>
                    <a:pt x="3660738" y="5728323"/>
                  </a:lnTo>
                  <a:lnTo>
                    <a:pt x="3654388" y="5720068"/>
                  </a:lnTo>
                  <a:lnTo>
                    <a:pt x="3648990" y="5730546"/>
                  </a:lnTo>
                  <a:lnTo>
                    <a:pt x="3645815" y="5739118"/>
                  </a:lnTo>
                  <a:lnTo>
                    <a:pt x="3641370" y="5733721"/>
                  </a:lnTo>
                  <a:lnTo>
                    <a:pt x="3639465" y="5722291"/>
                  </a:lnTo>
                  <a:lnTo>
                    <a:pt x="3631845" y="5709591"/>
                  </a:lnTo>
                  <a:lnTo>
                    <a:pt x="3615018" y="5708956"/>
                  </a:lnTo>
                  <a:lnTo>
                    <a:pt x="3602000" y="5689906"/>
                  </a:lnTo>
                  <a:lnTo>
                    <a:pt x="3606128" y="5683556"/>
                  </a:lnTo>
                  <a:lnTo>
                    <a:pt x="3595968" y="5682286"/>
                  </a:lnTo>
                  <a:cubicBezTo>
                    <a:pt x="3595650" y="5676888"/>
                    <a:pt x="3595333" y="5671491"/>
                    <a:pt x="3595015" y="5666093"/>
                  </a:cubicBezTo>
                  <a:lnTo>
                    <a:pt x="3588665" y="5656886"/>
                  </a:lnTo>
                  <a:lnTo>
                    <a:pt x="3589618" y="5650536"/>
                  </a:lnTo>
                  <a:lnTo>
                    <a:pt x="3582315" y="5649583"/>
                  </a:lnTo>
                  <a:lnTo>
                    <a:pt x="3578188" y="5641963"/>
                  </a:lnTo>
                  <a:lnTo>
                    <a:pt x="3578378" y="5641929"/>
                  </a:lnTo>
                  <a:lnTo>
                    <a:pt x="3574656" y="5639745"/>
                  </a:lnTo>
                  <a:lnTo>
                    <a:pt x="3577496" y="5632442"/>
                  </a:lnTo>
                  <a:lnTo>
                    <a:pt x="3571816" y="5618155"/>
                  </a:lnTo>
                  <a:lnTo>
                    <a:pt x="3557613" y="5606090"/>
                  </a:lnTo>
                  <a:lnTo>
                    <a:pt x="3537414" y="5597200"/>
                  </a:lnTo>
                  <a:lnTo>
                    <a:pt x="3526999" y="5579420"/>
                  </a:lnTo>
                  <a:lnTo>
                    <a:pt x="3525737" y="5573387"/>
                  </a:lnTo>
                  <a:lnTo>
                    <a:pt x="3515006" y="5557830"/>
                  </a:lnTo>
                  <a:lnTo>
                    <a:pt x="3517847" y="5553067"/>
                  </a:lnTo>
                  <a:lnTo>
                    <a:pt x="3527946" y="5560052"/>
                  </a:lnTo>
                  <a:lnTo>
                    <a:pt x="3526684" y="5550845"/>
                  </a:lnTo>
                  <a:cubicBezTo>
                    <a:pt x="3526894" y="5549469"/>
                    <a:pt x="3527105" y="5548093"/>
                    <a:pt x="3527315" y="5546717"/>
                  </a:cubicBezTo>
                  <a:lnTo>
                    <a:pt x="3520372" y="5543860"/>
                  </a:lnTo>
                  <a:lnTo>
                    <a:pt x="3514691" y="5534970"/>
                  </a:lnTo>
                  <a:lnTo>
                    <a:pt x="3514691" y="5523540"/>
                  </a:lnTo>
                  <a:lnTo>
                    <a:pt x="3522581" y="5513062"/>
                  </a:lnTo>
                  <a:lnTo>
                    <a:pt x="3527946" y="5504490"/>
                  </a:lnTo>
                  <a:lnTo>
                    <a:pt x="3529840" y="5490202"/>
                  </a:lnTo>
                  <a:lnTo>
                    <a:pt x="3531418" y="5480995"/>
                  </a:lnTo>
                  <a:lnTo>
                    <a:pt x="3523843" y="5473057"/>
                  </a:lnTo>
                  <a:lnTo>
                    <a:pt x="3532365" y="5464485"/>
                  </a:lnTo>
                  <a:lnTo>
                    <a:pt x="3526053" y="5451784"/>
                  </a:lnTo>
                  <a:lnTo>
                    <a:pt x="3523212" y="5445434"/>
                  </a:lnTo>
                  <a:lnTo>
                    <a:pt x="3529524" y="5441307"/>
                  </a:lnTo>
                  <a:lnTo>
                    <a:pt x="3524159" y="5427337"/>
                  </a:lnTo>
                  <a:lnTo>
                    <a:pt x="3527946" y="5420352"/>
                  </a:lnTo>
                  <a:lnTo>
                    <a:pt x="3540570" y="5404794"/>
                  </a:lnTo>
                  <a:lnTo>
                    <a:pt x="3535836" y="5397809"/>
                  </a:lnTo>
                  <a:lnTo>
                    <a:pt x="3526053" y="5394952"/>
                  </a:lnTo>
                  <a:lnTo>
                    <a:pt x="3525643" y="5394317"/>
                  </a:lnTo>
                  <a:lnTo>
                    <a:pt x="3516101" y="5394317"/>
                  </a:lnTo>
                  <a:lnTo>
                    <a:pt x="3512284" y="5386716"/>
                  </a:lnTo>
                  <a:lnTo>
                    <a:pt x="3510694" y="5374048"/>
                  </a:lnTo>
                  <a:lnTo>
                    <a:pt x="3492882" y="5352511"/>
                  </a:lnTo>
                  <a:lnTo>
                    <a:pt x="3469663" y="5340159"/>
                  </a:lnTo>
                  <a:lnTo>
                    <a:pt x="3460121" y="5329707"/>
                  </a:lnTo>
                  <a:lnTo>
                    <a:pt x="3445809" y="5327807"/>
                  </a:lnTo>
                  <a:lnTo>
                    <a:pt x="3441674" y="5318622"/>
                  </a:lnTo>
                  <a:lnTo>
                    <a:pt x="3448671" y="5320839"/>
                  </a:lnTo>
                  <a:lnTo>
                    <a:pt x="3454396" y="5318939"/>
                  </a:lnTo>
                  <a:lnTo>
                    <a:pt x="3455032" y="5310071"/>
                  </a:lnTo>
                  <a:lnTo>
                    <a:pt x="3445596" y="5305079"/>
                  </a:lnTo>
                  <a:lnTo>
                    <a:pt x="3448013" y="5314939"/>
                  </a:lnTo>
                  <a:lnTo>
                    <a:pt x="3441636" y="5312732"/>
                  </a:lnTo>
                  <a:lnTo>
                    <a:pt x="3436217" y="5308949"/>
                  </a:lnTo>
                  <a:lnTo>
                    <a:pt x="3431434" y="5305166"/>
                  </a:lnTo>
                  <a:lnTo>
                    <a:pt x="3427927" y="5302014"/>
                  </a:lnTo>
                  <a:lnTo>
                    <a:pt x="3425696" y="5298861"/>
                  </a:lnTo>
                  <a:lnTo>
                    <a:pt x="3423145" y="5296654"/>
                  </a:lnTo>
                  <a:lnTo>
                    <a:pt x="3420913" y="5295078"/>
                  </a:lnTo>
                  <a:lnTo>
                    <a:pt x="3393814" y="5279000"/>
                  </a:lnTo>
                  <a:lnTo>
                    <a:pt x="3380105" y="5263238"/>
                  </a:lnTo>
                  <a:lnTo>
                    <a:pt x="3365758" y="5256303"/>
                  </a:lnTo>
                  <a:lnTo>
                    <a:pt x="3371178" y="5268913"/>
                  </a:lnTo>
                  <a:lnTo>
                    <a:pt x="3355875" y="5258509"/>
                  </a:lnTo>
                  <a:lnTo>
                    <a:pt x="3332601" y="5247476"/>
                  </a:lnTo>
                  <a:lnTo>
                    <a:pt x="3320486" y="5245269"/>
                  </a:lnTo>
                  <a:lnTo>
                    <a:pt x="3301995" y="5240855"/>
                  </a:lnTo>
                  <a:lnTo>
                    <a:pt x="3294025" y="5229506"/>
                  </a:lnTo>
                  <a:lnTo>
                    <a:pt x="3321124" y="5232974"/>
                  </a:lnTo>
                  <a:lnTo>
                    <a:pt x="3333877" y="5237072"/>
                  </a:lnTo>
                  <a:lnTo>
                    <a:pt x="3352368" y="5241171"/>
                  </a:lnTo>
                  <a:lnTo>
                    <a:pt x="3357469" y="5244954"/>
                  </a:lnTo>
                  <a:lnTo>
                    <a:pt x="3355237" y="5235496"/>
                  </a:lnTo>
                  <a:lnTo>
                    <a:pt x="3357761" y="5233854"/>
                  </a:lnTo>
                  <a:lnTo>
                    <a:pt x="3374251" y="5226890"/>
                  </a:lnTo>
                  <a:lnTo>
                    <a:pt x="3376538" y="5226649"/>
                  </a:lnTo>
                  <a:cubicBezTo>
                    <a:pt x="3376489" y="5226428"/>
                    <a:pt x="3376439" y="5226207"/>
                    <a:pt x="3376390" y="5225986"/>
                  </a:cubicBezTo>
                  <a:lnTo>
                    <a:pt x="3374251" y="5226890"/>
                  </a:lnTo>
                  <a:lnTo>
                    <a:pt x="3367352" y="5227615"/>
                  </a:lnTo>
                  <a:lnTo>
                    <a:pt x="3357761" y="5233854"/>
                  </a:lnTo>
                  <a:lnTo>
                    <a:pt x="3355306" y="5234891"/>
                  </a:lnTo>
                  <a:lnTo>
                    <a:pt x="3346733" y="5230124"/>
                  </a:lnTo>
                  <a:lnTo>
                    <a:pt x="3354671" y="5222815"/>
                  </a:lnTo>
                  <a:lnTo>
                    <a:pt x="3358798" y="5218366"/>
                  </a:lnTo>
                  <a:cubicBezTo>
                    <a:pt x="3359425" y="5217528"/>
                    <a:pt x="3359183" y="5217140"/>
                    <a:pt x="3358436" y="5217784"/>
                  </a:cubicBezTo>
                  <a:lnTo>
                    <a:pt x="3354315" y="5222229"/>
                  </a:lnTo>
                  <a:lnTo>
                    <a:pt x="3340052" y="5224452"/>
                  </a:lnTo>
                  <a:lnTo>
                    <a:pt x="3327374" y="5222547"/>
                  </a:lnTo>
                  <a:lnTo>
                    <a:pt x="3291558" y="5197464"/>
                  </a:lnTo>
                  <a:lnTo>
                    <a:pt x="3284585" y="5183177"/>
                  </a:lnTo>
                  <a:lnTo>
                    <a:pt x="3262715" y="5167619"/>
                  </a:lnTo>
                  <a:lnTo>
                    <a:pt x="3236724" y="5163492"/>
                  </a:lnTo>
                  <a:lnTo>
                    <a:pt x="3223095" y="5169842"/>
                  </a:lnTo>
                  <a:lnTo>
                    <a:pt x="3197105" y="5168889"/>
                  </a:lnTo>
                  <a:lnTo>
                    <a:pt x="3185694" y="5151744"/>
                  </a:lnTo>
                  <a:lnTo>
                    <a:pt x="3187913" y="5144442"/>
                  </a:lnTo>
                  <a:lnTo>
                    <a:pt x="3160338" y="5123804"/>
                  </a:lnTo>
                  <a:lnTo>
                    <a:pt x="3116598" y="5068242"/>
                  </a:lnTo>
                  <a:cubicBezTo>
                    <a:pt x="3116492" y="5066760"/>
                    <a:pt x="3116387" y="5065279"/>
                    <a:pt x="3116281" y="5063797"/>
                  </a:cubicBezTo>
                  <a:lnTo>
                    <a:pt x="3125790" y="5065067"/>
                  </a:lnTo>
                  <a:lnTo>
                    <a:pt x="3132129" y="5063797"/>
                  </a:lnTo>
                  <a:lnTo>
                    <a:pt x="3125790" y="5056494"/>
                  </a:lnTo>
                  <a:lnTo>
                    <a:pt x="3125790" y="5052049"/>
                  </a:lnTo>
                  <a:lnTo>
                    <a:pt x="3141637" y="5060622"/>
                  </a:lnTo>
                  <a:lnTo>
                    <a:pt x="3152097" y="5071099"/>
                  </a:lnTo>
                  <a:lnTo>
                    <a:pt x="3154316" y="5061257"/>
                  </a:lnTo>
                  <a:lnTo>
                    <a:pt x="3144807" y="5059669"/>
                  </a:lnTo>
                  <a:lnTo>
                    <a:pt x="3123571" y="5040937"/>
                  </a:lnTo>
                  <a:lnTo>
                    <a:pt x="3111844" y="5026014"/>
                  </a:lnTo>
                  <a:lnTo>
                    <a:pt x="3105187" y="5012679"/>
                  </a:lnTo>
                  <a:lnTo>
                    <a:pt x="3100750" y="4980612"/>
                  </a:lnTo>
                  <a:lnTo>
                    <a:pt x="3093143" y="4963149"/>
                  </a:lnTo>
                  <a:lnTo>
                    <a:pt x="3070005" y="4933621"/>
                  </a:lnTo>
                  <a:lnTo>
                    <a:pt x="3053524" y="4927589"/>
                  </a:lnTo>
                  <a:lnTo>
                    <a:pt x="3045283" y="4918064"/>
                  </a:lnTo>
                  <a:lnTo>
                    <a:pt x="3030703" y="4921239"/>
                  </a:lnTo>
                  <a:lnTo>
                    <a:pt x="3025314" y="4945686"/>
                  </a:lnTo>
                  <a:lnTo>
                    <a:pt x="3027850" y="4958386"/>
                  </a:lnTo>
                  <a:lnTo>
                    <a:pt x="3018341" y="4971086"/>
                  </a:lnTo>
                  <a:lnTo>
                    <a:pt x="3016123" y="4966006"/>
                  </a:lnTo>
                  <a:lnTo>
                    <a:pt x="3012953" y="4975531"/>
                  </a:lnTo>
                  <a:lnTo>
                    <a:pt x="3006931" y="4990137"/>
                  </a:lnTo>
                  <a:lnTo>
                    <a:pt x="3005980" y="4995217"/>
                  </a:lnTo>
                  <a:lnTo>
                    <a:pt x="2992351" y="4986962"/>
                  </a:lnTo>
                  <a:lnTo>
                    <a:pt x="2988547" y="4967276"/>
                  </a:lnTo>
                  <a:lnTo>
                    <a:pt x="2977137" y="4958704"/>
                  </a:lnTo>
                  <a:lnTo>
                    <a:pt x="2971749" y="4946004"/>
                  </a:lnTo>
                  <a:lnTo>
                    <a:pt x="2974601" y="4927271"/>
                  </a:lnTo>
                  <a:lnTo>
                    <a:pt x="2963825" y="4910444"/>
                  </a:lnTo>
                  <a:lnTo>
                    <a:pt x="2963825" y="4899649"/>
                  </a:lnTo>
                  <a:lnTo>
                    <a:pt x="2976186" y="4893299"/>
                  </a:lnTo>
                  <a:lnTo>
                    <a:pt x="2976672" y="4893377"/>
                  </a:lnTo>
                  <a:lnTo>
                    <a:pt x="2981824" y="4881196"/>
                  </a:lnTo>
                  <a:lnTo>
                    <a:pt x="2977710" y="4874199"/>
                  </a:lnTo>
                  <a:lnTo>
                    <a:pt x="2986888" y="4875471"/>
                  </a:lnTo>
                  <a:lnTo>
                    <a:pt x="2990656" y="4865568"/>
                  </a:lnTo>
                  <a:lnTo>
                    <a:pt x="2977241" y="4873821"/>
                  </a:lnTo>
                  <a:lnTo>
                    <a:pt x="2960110" y="4867464"/>
                  </a:lnTo>
                  <a:lnTo>
                    <a:pt x="2943297" y="4876364"/>
                  </a:lnTo>
                  <a:lnTo>
                    <a:pt x="2927436" y="4870960"/>
                  </a:lnTo>
                  <a:lnTo>
                    <a:pt x="2894761" y="4889077"/>
                  </a:lnTo>
                  <a:lnTo>
                    <a:pt x="2863038" y="4899884"/>
                  </a:lnTo>
                  <a:lnTo>
                    <a:pt x="2852887" y="4901155"/>
                  </a:lnTo>
                  <a:lnTo>
                    <a:pt x="2843053" y="4922132"/>
                  </a:lnTo>
                  <a:lnTo>
                    <a:pt x="2844639" y="4939296"/>
                  </a:lnTo>
                  <a:lnTo>
                    <a:pt x="2862721" y="4962180"/>
                  </a:lnTo>
                  <a:lnTo>
                    <a:pt x="2862721" y="4977118"/>
                  </a:lnTo>
                  <a:lnTo>
                    <a:pt x="2850349" y="4994282"/>
                  </a:lnTo>
                  <a:cubicBezTo>
                    <a:pt x="2850032" y="5004029"/>
                    <a:pt x="2849714" y="5013776"/>
                    <a:pt x="2849397" y="5023523"/>
                  </a:cubicBezTo>
                  <a:lnTo>
                    <a:pt x="2857011" y="5056260"/>
                  </a:lnTo>
                  <a:lnTo>
                    <a:pt x="2892223" y="5094718"/>
                  </a:lnTo>
                  <a:lnTo>
                    <a:pt x="2944566" y="5138580"/>
                  </a:lnTo>
                  <a:lnTo>
                    <a:pt x="2977558" y="5157332"/>
                  </a:lnTo>
                  <a:lnTo>
                    <a:pt x="3003571" y="5234249"/>
                  </a:lnTo>
                  <a:lnTo>
                    <a:pt x="3036880" y="5295274"/>
                  </a:lnTo>
                  <a:lnTo>
                    <a:pt x="3070189" y="5330554"/>
                  </a:lnTo>
                  <a:lnTo>
                    <a:pt x="3108256" y="5352485"/>
                  </a:lnTo>
                  <a:lnTo>
                    <a:pt x="3135855" y="5374416"/>
                  </a:lnTo>
                  <a:lnTo>
                    <a:pt x="3163454" y="5357252"/>
                  </a:lnTo>
                  <a:lnTo>
                    <a:pt x="3164406" y="5364563"/>
                  </a:lnTo>
                  <a:lnTo>
                    <a:pt x="3172019" y="5366787"/>
                  </a:lnTo>
                  <a:lnTo>
                    <a:pt x="3176778" y="5355981"/>
                  </a:lnTo>
                  <a:lnTo>
                    <a:pt x="3188515" y="5351849"/>
                  </a:lnTo>
                  <a:lnTo>
                    <a:pt x="3200252" y="5351531"/>
                  </a:lnTo>
                  <a:lnTo>
                    <a:pt x="3213259" y="5373780"/>
                  </a:lnTo>
                  <a:lnTo>
                    <a:pt x="3204694" y="5384269"/>
                  </a:lnTo>
                  <a:lnTo>
                    <a:pt x="3194225" y="5398253"/>
                  </a:lnTo>
                  <a:lnTo>
                    <a:pt x="3192322" y="5409696"/>
                  </a:lnTo>
                  <a:lnTo>
                    <a:pt x="3203108" y="5431944"/>
                  </a:lnTo>
                  <a:lnTo>
                    <a:pt x="3222141" y="5436712"/>
                  </a:lnTo>
                  <a:lnTo>
                    <a:pt x="3271946" y="5456418"/>
                  </a:lnTo>
                  <a:lnTo>
                    <a:pt x="3322703" y="5478349"/>
                  </a:lnTo>
                  <a:lnTo>
                    <a:pt x="3357281" y="5513629"/>
                  </a:lnTo>
                  <a:lnTo>
                    <a:pt x="3391224" y="5526024"/>
                  </a:lnTo>
                  <a:lnTo>
                    <a:pt x="3404865" y="5541598"/>
                  </a:lnTo>
                  <a:lnTo>
                    <a:pt x="3429609" y="5562576"/>
                  </a:lnTo>
                  <a:lnTo>
                    <a:pt x="3443250" y="5581646"/>
                  </a:lnTo>
                  <a:lnTo>
                    <a:pt x="3435319" y="5601352"/>
                  </a:lnTo>
                  <a:lnTo>
                    <a:pt x="3429926" y="5619469"/>
                  </a:lnTo>
                  <a:lnTo>
                    <a:pt x="3396934" y="5603894"/>
                  </a:lnTo>
                  <a:lnTo>
                    <a:pt x="3382976" y="5572429"/>
                  </a:lnTo>
                  <a:lnTo>
                    <a:pt x="3329999" y="5563529"/>
                  </a:lnTo>
                  <a:lnTo>
                    <a:pt x="3328730" y="5550816"/>
                  </a:lnTo>
                  <a:lnTo>
                    <a:pt x="3336344" y="5546684"/>
                  </a:lnTo>
                  <a:lnTo>
                    <a:pt x="3325558" y="5541280"/>
                  </a:lnTo>
                  <a:lnTo>
                    <a:pt x="3285270" y="5547955"/>
                  </a:lnTo>
                  <a:lnTo>
                    <a:pt x="3262429" y="5574653"/>
                  </a:lnTo>
                  <a:lnTo>
                    <a:pt x="3270043" y="5591499"/>
                  </a:lnTo>
                  <a:lnTo>
                    <a:pt x="3249423" y="5626779"/>
                  </a:lnTo>
                  <a:lnTo>
                    <a:pt x="3268457" y="5643306"/>
                  </a:lnTo>
                  <a:lnTo>
                    <a:pt x="3299228" y="5662059"/>
                  </a:lnTo>
                  <a:lnTo>
                    <a:pt x="3308110" y="5681765"/>
                  </a:lnTo>
                  <a:lnTo>
                    <a:pt x="3314455" y="5708145"/>
                  </a:lnTo>
                  <a:cubicBezTo>
                    <a:pt x="3314243" y="5713760"/>
                    <a:pt x="3314032" y="5719376"/>
                    <a:pt x="3313820" y="5724991"/>
                  </a:cubicBezTo>
                  <a:lnTo>
                    <a:pt x="3292566" y="5728487"/>
                  </a:lnTo>
                  <a:lnTo>
                    <a:pt x="3262112" y="5744697"/>
                  </a:lnTo>
                  <a:cubicBezTo>
                    <a:pt x="3262429" y="5752643"/>
                    <a:pt x="3262747" y="5760588"/>
                    <a:pt x="3263064" y="5768534"/>
                  </a:cubicBezTo>
                  <a:cubicBezTo>
                    <a:pt x="3262852" y="5778811"/>
                    <a:pt x="3262641" y="5789088"/>
                    <a:pt x="3262429" y="5799365"/>
                  </a:cubicBezTo>
                  <a:lnTo>
                    <a:pt x="3221824" y="5842909"/>
                  </a:lnTo>
                  <a:lnTo>
                    <a:pt x="3205963" y="5867382"/>
                  </a:lnTo>
                  <a:lnTo>
                    <a:pt x="3189149" y="5873739"/>
                  </a:lnTo>
                  <a:lnTo>
                    <a:pt x="3175509" y="5861343"/>
                  </a:lnTo>
                  <a:lnTo>
                    <a:pt x="3164406" y="5830831"/>
                  </a:lnTo>
                  <a:lnTo>
                    <a:pt x="3164406" y="5821296"/>
                  </a:lnTo>
                  <a:lnTo>
                    <a:pt x="3185343" y="5813985"/>
                  </a:lnTo>
                  <a:lnTo>
                    <a:pt x="3192639" y="5799047"/>
                  </a:lnTo>
                  <a:lnTo>
                    <a:pt x="3182805" y="5784109"/>
                  </a:lnTo>
                  <a:lnTo>
                    <a:pt x="3187246" y="5774573"/>
                  </a:lnTo>
                  <a:lnTo>
                    <a:pt x="3204059" y="5767263"/>
                  </a:lnTo>
                  <a:lnTo>
                    <a:pt x="3218017" y="5761860"/>
                  </a:lnTo>
                  <a:lnTo>
                    <a:pt x="3220555" y="5742790"/>
                  </a:lnTo>
                  <a:cubicBezTo>
                    <a:pt x="3220238" y="5738128"/>
                    <a:pt x="3219920" y="5733467"/>
                    <a:pt x="3219603" y="5728805"/>
                  </a:cubicBezTo>
                  <a:lnTo>
                    <a:pt x="3207549" y="5710052"/>
                  </a:lnTo>
                  <a:lnTo>
                    <a:pt x="3188198" y="5667144"/>
                  </a:lnTo>
                  <a:lnTo>
                    <a:pt x="3177095" y="5628050"/>
                  </a:lnTo>
                  <a:lnTo>
                    <a:pt x="3159330" y="5606119"/>
                  </a:lnTo>
                  <a:lnTo>
                    <a:pt x="3131731" y="5611840"/>
                  </a:lnTo>
                  <a:lnTo>
                    <a:pt x="3108256" y="5600398"/>
                  </a:lnTo>
                  <a:lnTo>
                    <a:pt x="3096519" y="5576243"/>
                  </a:lnTo>
                  <a:lnTo>
                    <a:pt x="3097788" y="5564800"/>
                  </a:lnTo>
                  <a:lnTo>
                    <a:pt x="3079388" y="5534288"/>
                  </a:lnTo>
                  <a:lnTo>
                    <a:pt x="3052741" y="5543823"/>
                  </a:lnTo>
                  <a:lnTo>
                    <a:pt x="3044176" y="5537784"/>
                  </a:lnTo>
                  <a:lnTo>
                    <a:pt x="3052741" y="5519667"/>
                  </a:lnTo>
                  <a:lnTo>
                    <a:pt x="3034659" y="5516489"/>
                  </a:lnTo>
                  <a:lnTo>
                    <a:pt x="3010232" y="5496783"/>
                  </a:lnTo>
                  <a:lnTo>
                    <a:pt x="2983585" y="5462457"/>
                  </a:lnTo>
                  <a:lnTo>
                    <a:pt x="2953766" y="5469767"/>
                  </a:lnTo>
                  <a:lnTo>
                    <a:pt x="2933780" y="5458325"/>
                  </a:lnTo>
                  <a:lnTo>
                    <a:pt x="2913478" y="5460867"/>
                  </a:lnTo>
                  <a:lnTo>
                    <a:pt x="2861452" y="5422409"/>
                  </a:lnTo>
                  <a:lnTo>
                    <a:pt x="2823067" y="5379501"/>
                  </a:lnTo>
                  <a:lnTo>
                    <a:pt x="2802765" y="5362338"/>
                  </a:lnTo>
                  <a:lnTo>
                    <a:pt x="2789758" y="5336275"/>
                  </a:lnTo>
                  <a:lnTo>
                    <a:pt x="2765332" y="5308941"/>
                  </a:lnTo>
                  <a:lnTo>
                    <a:pt x="2739953" y="5313709"/>
                  </a:lnTo>
                  <a:lnTo>
                    <a:pt x="2730437" y="5321972"/>
                  </a:lnTo>
                  <a:lnTo>
                    <a:pt x="2725044" y="5309259"/>
                  </a:lnTo>
                  <a:lnTo>
                    <a:pt x="2736781" y="5299724"/>
                  </a:lnTo>
                  <a:lnTo>
                    <a:pt x="2719968" y="5285103"/>
                  </a:lnTo>
                  <a:lnTo>
                    <a:pt x="2702838" y="5280336"/>
                  </a:lnTo>
                  <a:lnTo>
                    <a:pt x="2707913" y="5265397"/>
                  </a:lnTo>
                  <a:lnTo>
                    <a:pt x="2688880" y="5254909"/>
                  </a:lnTo>
                  <a:lnTo>
                    <a:pt x="2675873" y="5257133"/>
                  </a:lnTo>
                  <a:lnTo>
                    <a:pt x="2673970" y="5252048"/>
                  </a:lnTo>
                  <a:lnTo>
                    <a:pt x="2681266" y="5238063"/>
                  </a:lnTo>
                  <a:lnTo>
                    <a:pt x="2675556" y="5215179"/>
                  </a:lnTo>
                  <a:lnTo>
                    <a:pt x="2658426" y="5162418"/>
                  </a:lnTo>
                  <a:lnTo>
                    <a:pt x="2652716" y="5132859"/>
                  </a:lnTo>
                  <a:lnTo>
                    <a:pt x="2649543" y="5105207"/>
                  </a:lnTo>
                  <a:lnTo>
                    <a:pt x="2626068" y="5097261"/>
                  </a:lnTo>
                  <a:lnTo>
                    <a:pt x="2593394" y="5088997"/>
                  </a:lnTo>
                  <a:lnTo>
                    <a:pt x="2560085" y="5061027"/>
                  </a:lnTo>
                  <a:lnTo>
                    <a:pt x="2538830" y="5057849"/>
                  </a:lnTo>
                  <a:lnTo>
                    <a:pt x="2522017" y="5051810"/>
                  </a:lnTo>
                  <a:lnTo>
                    <a:pt x="2489343" y="5055306"/>
                  </a:lnTo>
                  <a:lnTo>
                    <a:pt x="2475702" y="5070245"/>
                  </a:lnTo>
                  <a:lnTo>
                    <a:pt x="2452544" y="5107432"/>
                  </a:lnTo>
                  <a:lnTo>
                    <a:pt x="2438269" y="5122370"/>
                  </a:lnTo>
                  <a:lnTo>
                    <a:pt x="2419235" y="5126502"/>
                  </a:lnTo>
                  <a:cubicBezTo>
                    <a:pt x="2419208" y="5126448"/>
                    <a:pt x="2419182" y="5126393"/>
                    <a:pt x="2419155" y="5126339"/>
                  </a:cubicBezTo>
                  <a:lnTo>
                    <a:pt x="2414212" y="5127883"/>
                  </a:lnTo>
                  <a:lnTo>
                    <a:pt x="2409765" y="5122167"/>
                  </a:lnTo>
                  <a:lnTo>
                    <a:pt x="2400235" y="5125343"/>
                  </a:lnTo>
                  <a:cubicBezTo>
                    <a:pt x="2400231" y="5125352"/>
                    <a:pt x="2400227" y="5125360"/>
                    <a:pt x="2400223" y="5125369"/>
                  </a:cubicBezTo>
                  <a:lnTo>
                    <a:pt x="2408524" y="5122854"/>
                  </a:lnTo>
                  <a:lnTo>
                    <a:pt x="2412969" y="5128049"/>
                  </a:lnTo>
                  <a:lnTo>
                    <a:pt x="2397053" y="5131996"/>
                  </a:lnTo>
                  <a:lnTo>
                    <a:pt x="2396741" y="5132647"/>
                  </a:lnTo>
                  <a:lnTo>
                    <a:pt x="2385305" y="5136458"/>
                  </a:lnTo>
                  <a:lnTo>
                    <a:pt x="2383717" y="5137411"/>
                  </a:lnTo>
                  <a:lnTo>
                    <a:pt x="2384034" y="5136458"/>
                  </a:lnTo>
                  <a:lnTo>
                    <a:pt x="2380858" y="5135823"/>
                  </a:lnTo>
                  <a:lnTo>
                    <a:pt x="2379587" y="5136458"/>
                  </a:lnTo>
                  <a:lnTo>
                    <a:pt x="2377999" y="5136458"/>
                  </a:lnTo>
                  <a:lnTo>
                    <a:pt x="2377046" y="5136776"/>
                  </a:lnTo>
                  <a:lnTo>
                    <a:pt x="2375775" y="5137411"/>
                  </a:lnTo>
                  <a:lnTo>
                    <a:pt x="2375140" y="5138046"/>
                  </a:lnTo>
                  <a:lnTo>
                    <a:pt x="2374822" y="5138999"/>
                  </a:lnTo>
                  <a:lnTo>
                    <a:pt x="2374187" y="5141857"/>
                  </a:lnTo>
                  <a:lnTo>
                    <a:pt x="2374504" y="5141857"/>
                  </a:lnTo>
                  <a:lnTo>
                    <a:pt x="2375140" y="5142175"/>
                  </a:lnTo>
                  <a:lnTo>
                    <a:pt x="2377363" y="5141540"/>
                  </a:lnTo>
                  <a:lnTo>
                    <a:pt x="2351950" y="5159642"/>
                  </a:lnTo>
                  <a:lnTo>
                    <a:pt x="2327490" y="5172345"/>
                  </a:lnTo>
                  <a:lnTo>
                    <a:pt x="2305572" y="5206327"/>
                  </a:lnTo>
                  <a:lnTo>
                    <a:pt x="2275076" y="5219348"/>
                  </a:lnTo>
                  <a:lnTo>
                    <a:pt x="2232509" y="5220936"/>
                  </a:lnTo>
                  <a:lnTo>
                    <a:pt x="2188037" y="5202198"/>
                  </a:lnTo>
                  <a:lnTo>
                    <a:pt x="2180413" y="5189812"/>
                  </a:lnTo>
                  <a:lnTo>
                    <a:pt x="2143246" y="5174251"/>
                  </a:lnTo>
                  <a:lnTo>
                    <a:pt x="2120057" y="5189177"/>
                  </a:lnTo>
                  <a:lnTo>
                    <a:pt x="2104174" y="5175521"/>
                  </a:lnTo>
                  <a:lnTo>
                    <a:pt x="2082891" y="5171710"/>
                  </a:lnTo>
                  <a:lnTo>
                    <a:pt x="2058431" y="5159324"/>
                  </a:lnTo>
                  <a:lnTo>
                    <a:pt x="2040324" y="5164723"/>
                  </a:lnTo>
                  <a:lnTo>
                    <a:pt x="2022535" y="5181555"/>
                  </a:lnTo>
                  <a:lnTo>
                    <a:pt x="2004746" y="5192353"/>
                  </a:lnTo>
                  <a:lnTo>
                    <a:pt x="1967897" y="5205374"/>
                  </a:lnTo>
                  <a:lnTo>
                    <a:pt x="1959638" y="5239356"/>
                  </a:lnTo>
                  <a:lnTo>
                    <a:pt x="1951061" y="5251106"/>
                  </a:lnTo>
                  <a:lnTo>
                    <a:pt x="1959638" y="5255870"/>
                  </a:lnTo>
                  <a:cubicBezTo>
                    <a:pt x="1959956" y="5252377"/>
                    <a:pt x="1960273" y="5248883"/>
                    <a:pt x="1960591" y="5245390"/>
                  </a:cubicBezTo>
                  <a:lnTo>
                    <a:pt x="1963767" y="5259046"/>
                  </a:lnTo>
                  <a:lnTo>
                    <a:pt x="1959955" y="5274925"/>
                  </a:lnTo>
                  <a:lnTo>
                    <a:pt x="1964720" y="5288899"/>
                  </a:lnTo>
                  <a:lnTo>
                    <a:pt x="1963974" y="5289811"/>
                  </a:lnTo>
                  <a:lnTo>
                    <a:pt x="1973866" y="5295679"/>
                  </a:lnTo>
                  <a:lnTo>
                    <a:pt x="1970058" y="5311533"/>
                  </a:lnTo>
                  <a:lnTo>
                    <a:pt x="1985925" y="5317557"/>
                  </a:lnTo>
                  <a:lnTo>
                    <a:pt x="1980530" y="5325801"/>
                  </a:lnTo>
                  <a:lnTo>
                    <a:pt x="1973232" y="5324216"/>
                  </a:lnTo>
                  <a:lnTo>
                    <a:pt x="1965616" y="5329606"/>
                  </a:lnTo>
                  <a:lnTo>
                    <a:pt x="1962760" y="5341972"/>
                  </a:lnTo>
                  <a:lnTo>
                    <a:pt x="1975770" y="5354655"/>
                  </a:lnTo>
                  <a:lnTo>
                    <a:pt x="1971328" y="5366070"/>
                  </a:lnTo>
                  <a:lnTo>
                    <a:pt x="1965298" y="5380022"/>
                  </a:lnTo>
                  <a:lnTo>
                    <a:pt x="1926267" y="5399046"/>
                  </a:lnTo>
                  <a:lnTo>
                    <a:pt x="1896755" y="5413315"/>
                  </a:lnTo>
                  <a:lnTo>
                    <a:pt x="1868513" y="5449144"/>
                  </a:lnTo>
                  <a:lnTo>
                    <a:pt x="1823135" y="5464364"/>
                  </a:lnTo>
                  <a:lnTo>
                    <a:pt x="1755543" y="5485925"/>
                  </a:lnTo>
                  <a:lnTo>
                    <a:pt x="1738090" y="5508121"/>
                  </a:lnTo>
                  <a:lnTo>
                    <a:pt x="1753957" y="5520487"/>
                  </a:lnTo>
                  <a:lnTo>
                    <a:pt x="1746341" y="5534438"/>
                  </a:lnTo>
                  <a:lnTo>
                    <a:pt x="1742215" y="5529048"/>
                  </a:lnTo>
                  <a:lnTo>
                    <a:pt x="1744437" y="5522706"/>
                  </a:lnTo>
                  <a:lnTo>
                    <a:pt x="1726666" y="5536975"/>
                  </a:lnTo>
                  <a:lnTo>
                    <a:pt x="1643844" y="5654293"/>
                  </a:lnTo>
                  <a:cubicBezTo>
                    <a:pt x="1643950" y="5664440"/>
                    <a:pt x="1644055" y="5674586"/>
                    <a:pt x="1644161" y="5684733"/>
                  </a:cubicBezTo>
                  <a:lnTo>
                    <a:pt x="1633689" y="5691391"/>
                  </a:lnTo>
                  <a:lnTo>
                    <a:pt x="1645748" y="5699318"/>
                  </a:lnTo>
                  <a:lnTo>
                    <a:pt x="1664787" y="5741490"/>
                  </a:lnTo>
                  <a:lnTo>
                    <a:pt x="1679702" y="5743392"/>
                  </a:lnTo>
                  <a:lnTo>
                    <a:pt x="1685413" y="5754807"/>
                  </a:lnTo>
                  <a:lnTo>
                    <a:pt x="1692712" y="5763368"/>
                  </a:lnTo>
                  <a:lnTo>
                    <a:pt x="1677798" y="5769709"/>
                  </a:lnTo>
                  <a:lnTo>
                    <a:pt x="1658124" y="5794124"/>
                  </a:lnTo>
                  <a:lnTo>
                    <a:pt x="1636862" y="5800783"/>
                  </a:lnTo>
                  <a:lnTo>
                    <a:pt x="1631785" y="5814100"/>
                  </a:lnTo>
                  <a:lnTo>
                    <a:pt x="1617188" y="5833125"/>
                  </a:lnTo>
                  <a:lnTo>
                    <a:pt x="1613063" y="5852467"/>
                  </a:lnTo>
                  <a:lnTo>
                    <a:pt x="1596562" y="5884174"/>
                  </a:lnTo>
                  <a:lnTo>
                    <a:pt x="1605130" y="5897809"/>
                  </a:lnTo>
                  <a:lnTo>
                    <a:pt x="1600687" y="5905101"/>
                  </a:lnTo>
                  <a:lnTo>
                    <a:pt x="1584820" y="5900979"/>
                  </a:lnTo>
                  <a:lnTo>
                    <a:pt x="1557530" y="5907638"/>
                  </a:lnTo>
                  <a:lnTo>
                    <a:pt x="1535317" y="5905736"/>
                  </a:lnTo>
                  <a:lnTo>
                    <a:pt x="1530239" y="5923809"/>
                  </a:lnTo>
                  <a:lnTo>
                    <a:pt x="1507072" y="5931102"/>
                  </a:lnTo>
                  <a:cubicBezTo>
                    <a:pt x="1506755" y="5939980"/>
                    <a:pt x="1506437" y="5948858"/>
                    <a:pt x="1506120" y="5957736"/>
                  </a:cubicBezTo>
                  <a:lnTo>
                    <a:pt x="1494697" y="5973590"/>
                  </a:lnTo>
                  <a:lnTo>
                    <a:pt x="1485495" y="5998956"/>
                  </a:lnTo>
                  <a:lnTo>
                    <a:pt x="1475974" y="6005298"/>
                  </a:lnTo>
                  <a:lnTo>
                    <a:pt x="1453762" y="5996737"/>
                  </a:lnTo>
                  <a:lnTo>
                    <a:pt x="1414731" y="6016396"/>
                  </a:lnTo>
                  <a:lnTo>
                    <a:pt x="1392517" y="6005932"/>
                  </a:lnTo>
                  <a:lnTo>
                    <a:pt x="1351261" y="6013859"/>
                  </a:lnTo>
                  <a:lnTo>
                    <a:pt x="1318258" y="6008786"/>
                  </a:lnTo>
                  <a:lnTo>
                    <a:pt x="1261457" y="6005932"/>
                  </a:lnTo>
                  <a:lnTo>
                    <a:pt x="1248764" y="6019883"/>
                  </a:lnTo>
                  <a:lnTo>
                    <a:pt x="1228772" y="6032884"/>
                  </a:lnTo>
                  <a:lnTo>
                    <a:pt x="1189741" y="6033835"/>
                  </a:lnTo>
                  <a:lnTo>
                    <a:pt x="1159276" y="6073152"/>
                  </a:lnTo>
                  <a:lnTo>
                    <a:pt x="1151026" y="6091226"/>
                  </a:lnTo>
                  <a:lnTo>
                    <a:pt x="1140553" y="6083933"/>
                  </a:lnTo>
                  <a:lnTo>
                    <a:pt x="1124369" y="6080762"/>
                  </a:lnTo>
                  <a:lnTo>
                    <a:pt x="1118023" y="6075689"/>
                  </a:lnTo>
                  <a:lnTo>
                    <a:pt x="1104377" y="6071567"/>
                  </a:lnTo>
                  <a:lnTo>
                    <a:pt x="1095809" y="6070616"/>
                  </a:lnTo>
                  <a:lnTo>
                    <a:pt x="1074230" y="6036054"/>
                  </a:lnTo>
                  <a:lnTo>
                    <a:pt x="1076453" y="6024640"/>
                  </a:lnTo>
                  <a:lnTo>
                    <a:pt x="1067884" y="6017347"/>
                  </a:lnTo>
                  <a:lnTo>
                    <a:pt x="1072961" y="5991981"/>
                  </a:lnTo>
                  <a:lnTo>
                    <a:pt x="1032343" y="5954565"/>
                  </a:lnTo>
                  <a:lnTo>
                    <a:pt x="1005051" y="5952663"/>
                  </a:lnTo>
                  <a:lnTo>
                    <a:pt x="995213" y="5944102"/>
                  </a:lnTo>
                  <a:lnTo>
                    <a:pt x="987921" y="5953614"/>
                  </a:lnTo>
                  <a:lnTo>
                    <a:pt x="984747" y="5946639"/>
                  </a:lnTo>
                  <a:lnTo>
                    <a:pt x="967371" y="5951909"/>
                  </a:lnTo>
                  <a:lnTo>
                    <a:pt x="967494" y="5953094"/>
                  </a:lnTo>
                  <a:lnTo>
                    <a:pt x="945223" y="5968032"/>
                  </a:lnTo>
                  <a:lnTo>
                    <a:pt x="924225" y="5969303"/>
                  </a:lnTo>
                  <a:lnTo>
                    <a:pt x="909272" y="5963900"/>
                  </a:lnTo>
                  <a:lnTo>
                    <a:pt x="887955" y="5962311"/>
                  </a:lnTo>
                  <a:lnTo>
                    <a:pt x="866639" y="5955955"/>
                  </a:lnTo>
                  <a:lnTo>
                    <a:pt x="841188" y="5968032"/>
                  </a:lnTo>
                  <a:lnTo>
                    <a:pt x="822417" y="5972164"/>
                  </a:lnTo>
                  <a:lnTo>
                    <a:pt x="813826" y="5968986"/>
                  </a:lnTo>
                  <a:lnTo>
                    <a:pt x="822099" y="5960404"/>
                  </a:lnTo>
                  <a:lnTo>
                    <a:pt x="832598" y="5933071"/>
                  </a:lnTo>
                  <a:lnTo>
                    <a:pt x="836416" y="5909870"/>
                  </a:lnTo>
                  <a:lnTo>
                    <a:pt x="829735" y="5863468"/>
                  </a:lnTo>
                  <a:lnTo>
                    <a:pt x="838007" y="5825647"/>
                  </a:lnTo>
                  <a:lnTo>
                    <a:pt x="826871" y="5806260"/>
                  </a:lnTo>
                  <a:lnTo>
                    <a:pt x="839598" y="5797996"/>
                  </a:lnTo>
                  <a:lnTo>
                    <a:pt x="847232" y="5804353"/>
                  </a:lnTo>
                  <a:lnTo>
                    <a:pt x="840870" y="5790369"/>
                  </a:lnTo>
                  <a:lnTo>
                    <a:pt x="822735" y="5790686"/>
                  </a:lnTo>
                  <a:lnTo>
                    <a:pt x="806827" y="5803717"/>
                  </a:lnTo>
                  <a:lnTo>
                    <a:pt x="795372" y="5810074"/>
                  </a:lnTo>
                  <a:lnTo>
                    <a:pt x="797281" y="5786873"/>
                  </a:lnTo>
                  <a:lnTo>
                    <a:pt x="790918" y="5777338"/>
                  </a:lnTo>
                  <a:lnTo>
                    <a:pt x="800463" y="5776384"/>
                  </a:lnTo>
                  <a:lnTo>
                    <a:pt x="817326" y="5773842"/>
                  </a:lnTo>
                  <a:lnTo>
                    <a:pt x="826553" y="5752548"/>
                  </a:lnTo>
                  <a:lnTo>
                    <a:pt x="839280" y="5740788"/>
                  </a:lnTo>
                  <a:lnTo>
                    <a:pt x="840234" y="5734432"/>
                  </a:lnTo>
                  <a:lnTo>
                    <a:pt x="820189" y="5748734"/>
                  </a:lnTo>
                  <a:lnTo>
                    <a:pt x="807462" y="5754137"/>
                  </a:lnTo>
                  <a:lnTo>
                    <a:pt x="799190" y="5764625"/>
                  </a:lnTo>
                  <a:lnTo>
                    <a:pt x="801418" y="5771935"/>
                  </a:lnTo>
                  <a:lnTo>
                    <a:pt x="783283" y="5770028"/>
                  </a:lnTo>
                  <a:lnTo>
                    <a:pt x="776921" y="5773206"/>
                  </a:lnTo>
                  <a:lnTo>
                    <a:pt x="768331" y="5770346"/>
                  </a:lnTo>
                  <a:lnTo>
                    <a:pt x="765150" y="5765896"/>
                  </a:lnTo>
                  <a:lnTo>
                    <a:pt x="782010" y="5735385"/>
                  </a:lnTo>
                  <a:lnTo>
                    <a:pt x="781692" y="5699471"/>
                  </a:lnTo>
                  <a:lnTo>
                    <a:pt x="807781" y="5671820"/>
                  </a:lnTo>
                  <a:lnTo>
                    <a:pt x="810008" y="5656883"/>
                  </a:lnTo>
                  <a:lnTo>
                    <a:pt x="820189" y="5642263"/>
                  </a:lnTo>
                  <a:lnTo>
                    <a:pt x="838643" y="5544691"/>
                  </a:lnTo>
                  <a:lnTo>
                    <a:pt x="846597" y="5489707"/>
                  </a:lnTo>
                  <a:lnTo>
                    <a:pt x="828780" y="5408662"/>
                  </a:lnTo>
                  <a:lnTo>
                    <a:pt x="828147" y="5385266"/>
                  </a:lnTo>
                  <a:cubicBezTo>
                    <a:pt x="828093" y="5385315"/>
                    <a:pt x="828038" y="5385363"/>
                    <a:pt x="827984" y="5385412"/>
                  </a:cubicBezTo>
                  <a:cubicBezTo>
                    <a:pt x="827667" y="5378859"/>
                    <a:pt x="827349" y="5372306"/>
                    <a:pt x="827032" y="5365753"/>
                  </a:cubicBezTo>
                  <a:lnTo>
                    <a:pt x="829888" y="5330240"/>
                  </a:lnTo>
                  <a:lnTo>
                    <a:pt x="841630" y="5324850"/>
                  </a:lnTo>
                  <a:lnTo>
                    <a:pt x="831157" y="5309947"/>
                  </a:lnTo>
                  <a:lnTo>
                    <a:pt x="820051" y="5303923"/>
                  </a:lnTo>
                  <a:lnTo>
                    <a:pt x="826397" y="5284898"/>
                  </a:lnTo>
                  <a:lnTo>
                    <a:pt x="807357" y="5286167"/>
                  </a:lnTo>
                  <a:lnTo>
                    <a:pt x="812434" y="5264288"/>
                  </a:lnTo>
                  <a:lnTo>
                    <a:pt x="795615" y="5265240"/>
                  </a:lnTo>
                  <a:cubicBezTo>
                    <a:pt x="795827" y="5261646"/>
                    <a:pt x="796038" y="5258053"/>
                    <a:pt x="796250" y="5254459"/>
                  </a:cubicBezTo>
                  <a:lnTo>
                    <a:pt x="789903" y="5247166"/>
                  </a:lnTo>
                  <a:lnTo>
                    <a:pt x="782604" y="5251922"/>
                  </a:lnTo>
                  <a:cubicBezTo>
                    <a:pt x="782921" y="5247272"/>
                    <a:pt x="783239" y="5242621"/>
                    <a:pt x="783556" y="5237971"/>
                  </a:cubicBezTo>
                  <a:lnTo>
                    <a:pt x="800375" y="5212605"/>
                  </a:lnTo>
                  <a:lnTo>
                    <a:pt x="813069" y="5212605"/>
                  </a:lnTo>
                  <a:lnTo>
                    <a:pt x="815290" y="5206263"/>
                  </a:lnTo>
                  <a:lnTo>
                    <a:pt x="825763" y="5193580"/>
                  </a:lnTo>
                  <a:lnTo>
                    <a:pt x="843851" y="5199605"/>
                  </a:lnTo>
                  <a:lnTo>
                    <a:pt x="862573" y="5188824"/>
                  </a:lnTo>
                  <a:lnTo>
                    <a:pt x="876218" y="5185653"/>
                  </a:lnTo>
                  <a:lnTo>
                    <a:pt x="877488" y="5192629"/>
                  </a:lnTo>
                  <a:lnTo>
                    <a:pt x="891133" y="5191678"/>
                  </a:lnTo>
                  <a:lnTo>
                    <a:pt x="884786" y="5183117"/>
                  </a:lnTo>
                  <a:lnTo>
                    <a:pt x="891133" y="5176775"/>
                  </a:lnTo>
                  <a:lnTo>
                    <a:pt x="881613" y="5179946"/>
                  </a:lnTo>
                  <a:lnTo>
                    <a:pt x="878122" y="5168848"/>
                  </a:lnTo>
                  <a:lnTo>
                    <a:pt x="890816" y="5159336"/>
                  </a:lnTo>
                  <a:lnTo>
                    <a:pt x="910808" y="5144116"/>
                  </a:lnTo>
                  <a:lnTo>
                    <a:pt x="926675" y="5140945"/>
                  </a:lnTo>
                  <a:lnTo>
                    <a:pt x="933974" y="5145067"/>
                  </a:lnTo>
                  <a:lnTo>
                    <a:pt x="936195" y="5138726"/>
                  </a:lnTo>
                  <a:lnTo>
                    <a:pt x="949841" y="5139677"/>
                  </a:lnTo>
                  <a:lnTo>
                    <a:pt x="959361" y="5151092"/>
                  </a:lnTo>
                  <a:lnTo>
                    <a:pt x="989190" y="5165677"/>
                  </a:lnTo>
                  <a:lnTo>
                    <a:pt x="1095809" y="5163458"/>
                  </a:lnTo>
                  <a:lnTo>
                    <a:pt x="1111676" y="5152994"/>
                  </a:lnTo>
                  <a:lnTo>
                    <a:pt x="1121196" y="5154897"/>
                  </a:lnTo>
                  <a:lnTo>
                    <a:pt x="1124369" y="5158067"/>
                  </a:lnTo>
                  <a:lnTo>
                    <a:pt x="1140553" y="5165360"/>
                  </a:lnTo>
                  <a:lnTo>
                    <a:pt x="1168162" y="5169165"/>
                  </a:lnTo>
                  <a:lnTo>
                    <a:pt x="1217983" y="5179312"/>
                  </a:lnTo>
                  <a:lnTo>
                    <a:pt x="1264313" y="5181214"/>
                  </a:lnTo>
                  <a:lnTo>
                    <a:pt x="1293825" y="5175507"/>
                  </a:lnTo>
                  <a:lnTo>
                    <a:pt x="1307788" y="5178677"/>
                  </a:lnTo>
                  <a:lnTo>
                    <a:pt x="1323653" y="5168848"/>
                  </a:lnTo>
                  <a:lnTo>
                    <a:pt x="1329999" y="5169799"/>
                  </a:lnTo>
                  <a:lnTo>
                    <a:pt x="1339519" y="5182482"/>
                  </a:lnTo>
                  <a:lnTo>
                    <a:pt x="1351261" y="5183117"/>
                  </a:lnTo>
                  <a:lnTo>
                    <a:pt x="1367129" y="5187556"/>
                  </a:lnTo>
                  <a:lnTo>
                    <a:pt x="1385853" y="5184068"/>
                  </a:lnTo>
                  <a:lnTo>
                    <a:pt x="1405846" y="5182799"/>
                  </a:lnTo>
                  <a:lnTo>
                    <a:pt x="1422030" y="5187873"/>
                  </a:lnTo>
                  <a:lnTo>
                    <a:pt x="1439800" y="5194214"/>
                  </a:lnTo>
                  <a:lnTo>
                    <a:pt x="1449320" y="5199288"/>
                  </a:lnTo>
                  <a:lnTo>
                    <a:pt x="1476608" y="5198336"/>
                  </a:lnTo>
                  <a:lnTo>
                    <a:pt x="1488033" y="5187873"/>
                  </a:lnTo>
                  <a:lnTo>
                    <a:pt x="1493746" y="5184702"/>
                  </a:lnTo>
                  <a:lnTo>
                    <a:pt x="1492160" y="5187556"/>
                  </a:lnTo>
                  <a:lnTo>
                    <a:pt x="1498188" y="5189141"/>
                  </a:lnTo>
                  <a:lnTo>
                    <a:pt x="1499774" y="5188190"/>
                  </a:lnTo>
                  <a:lnTo>
                    <a:pt x="1505485" y="5182165"/>
                  </a:lnTo>
                  <a:lnTo>
                    <a:pt x="1506437" y="5185019"/>
                  </a:lnTo>
                  <a:lnTo>
                    <a:pt x="1509292" y="5185336"/>
                  </a:lnTo>
                  <a:lnTo>
                    <a:pt x="1509613" y="5182165"/>
                  </a:lnTo>
                  <a:lnTo>
                    <a:pt x="1513104" y="5183117"/>
                  </a:lnTo>
                  <a:lnTo>
                    <a:pt x="1513644" y="5182190"/>
                  </a:lnTo>
                  <a:lnTo>
                    <a:pt x="1521585" y="5173933"/>
                  </a:lnTo>
                  <a:lnTo>
                    <a:pt x="1536516" y="5137729"/>
                  </a:lnTo>
                  <a:lnTo>
                    <a:pt x="1551446" y="5066590"/>
                  </a:lnTo>
                  <a:lnTo>
                    <a:pt x="1559070" y="5017364"/>
                  </a:lnTo>
                  <a:lnTo>
                    <a:pt x="1564788" y="5032291"/>
                  </a:lnTo>
                  <a:lnTo>
                    <a:pt x="1571141" y="5024351"/>
                  </a:lnTo>
                  <a:lnTo>
                    <a:pt x="1567011" y="5014506"/>
                  </a:lnTo>
                  <a:lnTo>
                    <a:pt x="1560022" y="5012600"/>
                  </a:lnTo>
                  <a:lnTo>
                    <a:pt x="1570506" y="4932569"/>
                  </a:lnTo>
                  <a:lnTo>
                    <a:pt x="1570188" y="4911609"/>
                  </a:lnTo>
                  <a:lnTo>
                    <a:pt x="1572094" y="4904939"/>
                  </a:lnTo>
                  <a:lnTo>
                    <a:pt x="1577177" y="4904939"/>
                  </a:lnTo>
                  <a:lnTo>
                    <a:pt x="1579082" y="4921136"/>
                  </a:lnTo>
                  <a:lnTo>
                    <a:pt x="1600683" y="4948448"/>
                  </a:lnTo>
                  <a:lnTo>
                    <a:pt x="1607672" y="4967186"/>
                  </a:lnTo>
                  <a:lnTo>
                    <a:pt x="1616884" y="4974173"/>
                  </a:lnTo>
                  <a:lnTo>
                    <a:pt x="1609895" y="4964963"/>
                  </a:lnTo>
                  <a:lnTo>
                    <a:pt x="1606719" y="4945908"/>
                  </a:lnTo>
                  <a:lnTo>
                    <a:pt x="1598142" y="4918595"/>
                  </a:lnTo>
                  <a:lnTo>
                    <a:pt x="1586706" y="4902081"/>
                  </a:lnTo>
                  <a:lnTo>
                    <a:pt x="1583847" y="4888425"/>
                  </a:lnTo>
                  <a:lnTo>
                    <a:pt x="1561293" y="4874769"/>
                  </a:lnTo>
                  <a:cubicBezTo>
                    <a:pt x="1560975" y="4871275"/>
                    <a:pt x="1560658" y="4867782"/>
                    <a:pt x="1560340" y="4864288"/>
                  </a:cubicBezTo>
                  <a:lnTo>
                    <a:pt x="1569552" y="4855714"/>
                  </a:lnTo>
                  <a:lnTo>
                    <a:pt x="1574953" y="4843963"/>
                  </a:lnTo>
                  <a:lnTo>
                    <a:pt x="1584483" y="4838882"/>
                  </a:lnTo>
                  <a:lnTo>
                    <a:pt x="1568282" y="4816651"/>
                  </a:lnTo>
                  <a:lnTo>
                    <a:pt x="1556528" y="4810299"/>
                  </a:lnTo>
                  <a:lnTo>
                    <a:pt x="1561929" y="4800136"/>
                  </a:lnTo>
                  <a:lnTo>
                    <a:pt x="1546999" y="4799184"/>
                  </a:lnTo>
                  <a:lnTo>
                    <a:pt x="1503477" y="4766790"/>
                  </a:lnTo>
                  <a:lnTo>
                    <a:pt x="1501253" y="4758533"/>
                  </a:lnTo>
                  <a:lnTo>
                    <a:pt x="1482828" y="4728998"/>
                  </a:lnTo>
                  <a:lnTo>
                    <a:pt x="1470123" y="4717565"/>
                  </a:lnTo>
                  <a:lnTo>
                    <a:pt x="1482512" y="4692158"/>
                  </a:lnTo>
                  <a:lnTo>
                    <a:pt x="1466629" y="4685806"/>
                  </a:lnTo>
                  <a:lnTo>
                    <a:pt x="1479018" y="4672150"/>
                  </a:lnTo>
                  <a:lnTo>
                    <a:pt x="1491724" y="4676279"/>
                  </a:lnTo>
                  <a:lnTo>
                    <a:pt x="1500301" y="4678502"/>
                  </a:lnTo>
                  <a:lnTo>
                    <a:pt x="1494902" y="4667704"/>
                  </a:lnTo>
                  <a:lnTo>
                    <a:pt x="1478064" y="4658494"/>
                  </a:lnTo>
                  <a:lnTo>
                    <a:pt x="1458688" y="4663893"/>
                  </a:lnTo>
                  <a:lnTo>
                    <a:pt x="1434865" y="4663258"/>
                  </a:lnTo>
                  <a:lnTo>
                    <a:pt x="1431053" y="4648331"/>
                  </a:lnTo>
                  <a:lnTo>
                    <a:pt x="1447253" y="4637851"/>
                  </a:lnTo>
                  <a:lnTo>
                    <a:pt x="1430100" y="4631499"/>
                  </a:lnTo>
                  <a:lnTo>
                    <a:pt x="1413264" y="4620066"/>
                  </a:lnTo>
                  <a:lnTo>
                    <a:pt x="1405640" y="4628641"/>
                  </a:lnTo>
                  <a:lnTo>
                    <a:pt x="1402464" y="4629594"/>
                  </a:lnTo>
                  <a:lnTo>
                    <a:pt x="1396110" y="4616890"/>
                  </a:lnTo>
                  <a:lnTo>
                    <a:pt x="1387533" y="4626735"/>
                  </a:lnTo>
                  <a:lnTo>
                    <a:pt x="1376095" y="4627688"/>
                  </a:lnTo>
                  <a:lnTo>
                    <a:pt x="1354811" y="4600694"/>
                  </a:lnTo>
                  <a:lnTo>
                    <a:pt x="1342103" y="4601646"/>
                  </a:lnTo>
                  <a:lnTo>
                    <a:pt x="1327174" y="4594659"/>
                  </a:lnTo>
                  <a:lnTo>
                    <a:pt x="1309068" y="4591484"/>
                  </a:lnTo>
                  <a:lnTo>
                    <a:pt x="1300491" y="4580051"/>
                  </a:lnTo>
                  <a:lnTo>
                    <a:pt x="1287785" y="4575922"/>
                  </a:lnTo>
                  <a:lnTo>
                    <a:pt x="1268726" y="4589578"/>
                  </a:lnTo>
                  <a:lnTo>
                    <a:pt x="1251889" y="4592119"/>
                  </a:lnTo>
                  <a:lnTo>
                    <a:pt x="1247443" y="4573064"/>
                  </a:lnTo>
                  <a:lnTo>
                    <a:pt x="1240136" y="4568618"/>
                  </a:lnTo>
                  <a:lnTo>
                    <a:pt x="1221077" y="4564807"/>
                  </a:lnTo>
                  <a:lnTo>
                    <a:pt x="1217899" y="4559408"/>
                  </a:lnTo>
                  <a:lnTo>
                    <a:pt x="1233465" y="4552103"/>
                  </a:lnTo>
                  <a:lnTo>
                    <a:pt x="1251254" y="4552103"/>
                  </a:lnTo>
                  <a:lnTo>
                    <a:pt x="1257608" y="4544481"/>
                  </a:lnTo>
                  <a:lnTo>
                    <a:pt x="1242994" y="4534001"/>
                  </a:lnTo>
                  <a:lnTo>
                    <a:pt x="1232194" y="4537177"/>
                  </a:lnTo>
                  <a:lnTo>
                    <a:pt x="1225841" y="4545751"/>
                  </a:lnTo>
                  <a:lnTo>
                    <a:pt x="1223618" y="4521615"/>
                  </a:lnTo>
                  <a:lnTo>
                    <a:pt x="1230288" y="4516534"/>
                  </a:lnTo>
                  <a:lnTo>
                    <a:pt x="1236642" y="4520345"/>
                  </a:lnTo>
                  <a:lnTo>
                    <a:pt x="1251254" y="4524473"/>
                  </a:lnTo>
                  <a:lnTo>
                    <a:pt x="1260784" y="4524473"/>
                  </a:lnTo>
                  <a:lnTo>
                    <a:pt x="1246807" y="4509547"/>
                  </a:lnTo>
                  <a:lnTo>
                    <a:pt x="1235053" y="4512088"/>
                  </a:lnTo>
                  <a:lnTo>
                    <a:pt x="1228700" y="4506689"/>
                  </a:lnTo>
                  <a:lnTo>
                    <a:pt x="1219488" y="4515263"/>
                  </a:lnTo>
                  <a:lnTo>
                    <a:pt x="1210911" y="4511135"/>
                  </a:lnTo>
                  <a:lnTo>
                    <a:pt x="1209640" y="4500972"/>
                  </a:lnTo>
                  <a:lnTo>
                    <a:pt x="1215040" y="4495573"/>
                  </a:lnTo>
                  <a:lnTo>
                    <a:pt x="1224570" y="4486681"/>
                  </a:lnTo>
                  <a:lnTo>
                    <a:pt x="1245219" y="4468578"/>
                  </a:lnTo>
                  <a:lnTo>
                    <a:pt x="1268726" y="4469531"/>
                  </a:lnTo>
                  <a:lnTo>
                    <a:pt x="1283656" y="4465085"/>
                  </a:lnTo>
                  <a:lnTo>
                    <a:pt x="1299538" y="4471437"/>
                  </a:lnTo>
                  <a:lnTo>
                    <a:pt x="1299538" y="4464132"/>
                  </a:lnTo>
                  <a:lnTo>
                    <a:pt x="1310974" y="4460956"/>
                  </a:lnTo>
                  <a:lnTo>
                    <a:pt x="1324633" y="4463815"/>
                  </a:lnTo>
                  <a:lnTo>
                    <a:pt x="1327809" y="4450159"/>
                  </a:lnTo>
                  <a:lnTo>
                    <a:pt x="1331938" y="4442854"/>
                  </a:lnTo>
                  <a:lnTo>
                    <a:pt x="1346869" y="4448888"/>
                  </a:lnTo>
                  <a:lnTo>
                    <a:pt x="1379908" y="4448571"/>
                  </a:lnTo>
                  <a:lnTo>
                    <a:pt x="1388485" y="4460004"/>
                  </a:lnTo>
                  <a:lnTo>
                    <a:pt x="1411675" y="4485093"/>
                  </a:lnTo>
                  <a:lnTo>
                    <a:pt x="1430735" y="4474295"/>
                  </a:lnTo>
                  <a:lnTo>
                    <a:pt x="1447570" y="4466991"/>
                  </a:lnTo>
                  <a:lnTo>
                    <a:pt x="1462817" y="4477471"/>
                  </a:lnTo>
                  <a:lnTo>
                    <a:pt x="1481559" y="4465403"/>
                  </a:lnTo>
                  <a:lnTo>
                    <a:pt x="1497442" y="4462227"/>
                  </a:lnTo>
                  <a:lnTo>
                    <a:pt x="1506018" y="4476836"/>
                  </a:lnTo>
                  <a:lnTo>
                    <a:pt x="1522855" y="4478741"/>
                  </a:lnTo>
                  <a:lnTo>
                    <a:pt x="1532386" y="4480964"/>
                  </a:lnTo>
                  <a:lnTo>
                    <a:pt x="1536516" y="4472389"/>
                  </a:lnTo>
                  <a:lnTo>
                    <a:pt x="1529209" y="4466038"/>
                  </a:lnTo>
                  <a:lnTo>
                    <a:pt x="1519361" y="4448571"/>
                  </a:lnTo>
                  <a:lnTo>
                    <a:pt x="1512690" y="4384101"/>
                  </a:lnTo>
                  <a:lnTo>
                    <a:pt x="1511104" y="4368222"/>
                  </a:lnTo>
                  <a:lnTo>
                    <a:pt x="1498395" y="4357742"/>
                  </a:lnTo>
                  <a:lnTo>
                    <a:pt x="1492996" y="4334875"/>
                  </a:lnTo>
                  <a:lnTo>
                    <a:pt x="1478064" y="4314550"/>
                  </a:lnTo>
                  <a:lnTo>
                    <a:pt x="1478064" y="4307563"/>
                  </a:lnTo>
                  <a:lnTo>
                    <a:pt x="1484418" y="4310422"/>
                  </a:lnTo>
                  <a:lnTo>
                    <a:pt x="1497125" y="4312645"/>
                  </a:lnTo>
                  <a:lnTo>
                    <a:pt x="1513961" y="4325030"/>
                  </a:lnTo>
                  <a:lnTo>
                    <a:pt x="1526668" y="4319631"/>
                  </a:lnTo>
                  <a:lnTo>
                    <a:pt x="1545728" y="4317408"/>
                  </a:lnTo>
                  <a:lnTo>
                    <a:pt x="1550175" y="4328841"/>
                  </a:lnTo>
                  <a:lnTo>
                    <a:pt x="1542551" y="4339322"/>
                  </a:lnTo>
                  <a:lnTo>
                    <a:pt x="1555893" y="4358694"/>
                  </a:lnTo>
                  <a:lnTo>
                    <a:pt x="1569552" y="4364728"/>
                  </a:lnTo>
                  <a:lnTo>
                    <a:pt x="1589565" y="4358377"/>
                  </a:lnTo>
                  <a:lnTo>
                    <a:pt x="1610531" y="4367269"/>
                  </a:lnTo>
                  <a:lnTo>
                    <a:pt x="1625460" y="4369492"/>
                  </a:lnTo>
                  <a:lnTo>
                    <a:pt x="1659450" y="4368222"/>
                  </a:lnTo>
                  <a:lnTo>
                    <a:pt x="1677556" y="4356154"/>
                  </a:lnTo>
                  <a:lnTo>
                    <a:pt x="1690898" y="4346626"/>
                  </a:lnTo>
                  <a:lnTo>
                    <a:pt x="1720758" y="4349484"/>
                  </a:lnTo>
                  <a:lnTo>
                    <a:pt x="1694075" y="4341227"/>
                  </a:lnTo>
                  <a:lnTo>
                    <a:pt x="1679463" y="4339322"/>
                  </a:lnTo>
                  <a:cubicBezTo>
                    <a:pt x="1679781" y="4335828"/>
                    <a:pt x="1680098" y="4332335"/>
                    <a:pt x="1680416" y="4328841"/>
                  </a:cubicBezTo>
                  <a:lnTo>
                    <a:pt x="1688675" y="4312009"/>
                  </a:lnTo>
                  <a:lnTo>
                    <a:pt x="1722347" y="4291684"/>
                  </a:lnTo>
                  <a:lnTo>
                    <a:pt x="1748712" y="4285015"/>
                  </a:lnTo>
                  <a:lnTo>
                    <a:pt x="1771901" y="4278663"/>
                  </a:lnTo>
                  <a:lnTo>
                    <a:pt x="1801444" y="4257067"/>
                  </a:lnTo>
                  <a:lnTo>
                    <a:pt x="1820186" y="4234836"/>
                  </a:lnTo>
                  <a:lnTo>
                    <a:pt x="1828762" y="4230390"/>
                  </a:lnTo>
                  <a:lnTo>
                    <a:pt x="1817962" y="4222451"/>
                  </a:lnTo>
                  <a:lnTo>
                    <a:pt x="1816056" y="4208477"/>
                  </a:lnTo>
                  <a:lnTo>
                    <a:pt x="1820821" y="4198949"/>
                  </a:lnTo>
                  <a:lnTo>
                    <a:pt x="1818280" y="4157981"/>
                  </a:lnTo>
                  <a:lnTo>
                    <a:pt x="1815103" y="4152582"/>
                  </a:lnTo>
                  <a:lnTo>
                    <a:pt x="1832892" y="4132574"/>
                  </a:lnTo>
                  <a:lnTo>
                    <a:pt x="1847822" y="4124952"/>
                  </a:lnTo>
                  <a:lnTo>
                    <a:pt x="1866881" y="4121459"/>
                  </a:lnTo>
                  <a:lnTo>
                    <a:pt x="1901506" y="4114790"/>
                  </a:lnTo>
                  <a:lnTo>
                    <a:pt x="1920566" y="4111614"/>
                  </a:lnTo>
                  <a:lnTo>
                    <a:pt x="1920836" y="4111854"/>
                  </a:lnTo>
                  <a:lnTo>
                    <a:pt x="1949386" y="4094630"/>
                  </a:lnTo>
                  <a:lnTo>
                    <a:pt x="1978517" y="4070064"/>
                  </a:lnTo>
                  <a:lnTo>
                    <a:pt x="1977988" y="4069704"/>
                  </a:lnTo>
                  <a:lnTo>
                    <a:pt x="1995753" y="4059226"/>
                  </a:lnTo>
                  <a:lnTo>
                    <a:pt x="2007174" y="4057321"/>
                  </a:lnTo>
                  <a:lnTo>
                    <a:pt x="2015422" y="4063036"/>
                  </a:lnTo>
                  <a:lnTo>
                    <a:pt x="2018911" y="4062084"/>
                  </a:lnTo>
                  <a:lnTo>
                    <a:pt x="2024622" y="4061449"/>
                  </a:lnTo>
                  <a:lnTo>
                    <a:pt x="2022084" y="4070339"/>
                  </a:lnTo>
                  <a:lnTo>
                    <a:pt x="2031283" y="4070339"/>
                  </a:lnTo>
                  <a:lnTo>
                    <a:pt x="2036676" y="4065894"/>
                  </a:lnTo>
                  <a:lnTo>
                    <a:pt x="2025890" y="4052876"/>
                  </a:lnTo>
                  <a:lnTo>
                    <a:pt x="2022084" y="4052876"/>
                  </a:lnTo>
                  <a:lnTo>
                    <a:pt x="2012567" y="4055099"/>
                  </a:lnTo>
                  <a:lnTo>
                    <a:pt x="2003049" y="4043351"/>
                  </a:lnTo>
                  <a:lnTo>
                    <a:pt x="2004318" y="4036049"/>
                  </a:lnTo>
                  <a:lnTo>
                    <a:pt x="2013518" y="4031604"/>
                  </a:lnTo>
                  <a:lnTo>
                    <a:pt x="2023035" y="4026206"/>
                  </a:lnTo>
                  <a:lnTo>
                    <a:pt x="2023987" y="4018904"/>
                  </a:lnTo>
                  <a:cubicBezTo>
                    <a:pt x="2023670" y="4015729"/>
                    <a:pt x="2023352" y="4012554"/>
                    <a:pt x="2023035" y="4009379"/>
                  </a:cubicBezTo>
                  <a:lnTo>
                    <a:pt x="2032235" y="4000806"/>
                  </a:lnTo>
                  <a:lnTo>
                    <a:pt x="2048097" y="3994456"/>
                  </a:lnTo>
                  <a:lnTo>
                    <a:pt x="2058566" y="4003029"/>
                  </a:lnTo>
                  <a:lnTo>
                    <a:pt x="2064910" y="3996679"/>
                  </a:lnTo>
                  <a:lnTo>
                    <a:pt x="2067131" y="3998266"/>
                  </a:lnTo>
                  <a:lnTo>
                    <a:pt x="2061421" y="4005569"/>
                  </a:lnTo>
                  <a:lnTo>
                    <a:pt x="2062690" y="4012554"/>
                  </a:lnTo>
                  <a:lnTo>
                    <a:pt x="2060469" y="4021761"/>
                  </a:lnTo>
                  <a:lnTo>
                    <a:pt x="2056028" y="4024619"/>
                  </a:lnTo>
                  <a:lnTo>
                    <a:pt x="2053807" y="4024619"/>
                  </a:lnTo>
                  <a:lnTo>
                    <a:pt x="2046511" y="4018269"/>
                  </a:lnTo>
                  <a:lnTo>
                    <a:pt x="2041752" y="4003346"/>
                  </a:lnTo>
                  <a:lnTo>
                    <a:pt x="2029697" y="4007474"/>
                  </a:lnTo>
                  <a:lnTo>
                    <a:pt x="2026842" y="4014776"/>
                  </a:lnTo>
                  <a:lnTo>
                    <a:pt x="2040166" y="4024619"/>
                  </a:lnTo>
                  <a:lnTo>
                    <a:pt x="2046511" y="4020491"/>
                  </a:lnTo>
                  <a:lnTo>
                    <a:pt x="2041118" y="4028111"/>
                  </a:lnTo>
                  <a:cubicBezTo>
                    <a:pt x="2040906" y="4030545"/>
                    <a:pt x="2040695" y="4032980"/>
                    <a:pt x="2040483" y="4035414"/>
                  </a:cubicBezTo>
                  <a:lnTo>
                    <a:pt x="2036042" y="4039859"/>
                  </a:lnTo>
                  <a:lnTo>
                    <a:pt x="2037311" y="4034144"/>
                  </a:lnTo>
                  <a:lnTo>
                    <a:pt x="2024939" y="4027159"/>
                  </a:lnTo>
                  <a:lnTo>
                    <a:pt x="2017325" y="4035414"/>
                  </a:lnTo>
                  <a:lnTo>
                    <a:pt x="2033187" y="4041764"/>
                  </a:lnTo>
                  <a:lnTo>
                    <a:pt x="2034139" y="4049066"/>
                  </a:lnTo>
                  <a:lnTo>
                    <a:pt x="2039214" y="4062084"/>
                  </a:lnTo>
                  <a:lnTo>
                    <a:pt x="2042387" y="4058909"/>
                  </a:lnTo>
                  <a:lnTo>
                    <a:pt x="2047780" y="4059861"/>
                  </a:lnTo>
                  <a:lnTo>
                    <a:pt x="2064593" y="4064941"/>
                  </a:lnTo>
                  <a:lnTo>
                    <a:pt x="2067766" y="4065894"/>
                  </a:lnTo>
                  <a:lnTo>
                    <a:pt x="2066497" y="4055416"/>
                  </a:lnTo>
                  <a:lnTo>
                    <a:pt x="2038263" y="4049384"/>
                  </a:lnTo>
                  <a:lnTo>
                    <a:pt x="2042069" y="4043034"/>
                  </a:lnTo>
                  <a:lnTo>
                    <a:pt x="2052538" y="4043034"/>
                  </a:lnTo>
                  <a:lnTo>
                    <a:pt x="2062055" y="4044939"/>
                  </a:lnTo>
                  <a:lnTo>
                    <a:pt x="2063324" y="4040811"/>
                  </a:lnTo>
                  <a:lnTo>
                    <a:pt x="2047462" y="4038589"/>
                  </a:lnTo>
                  <a:lnTo>
                    <a:pt x="2043021" y="4032239"/>
                  </a:lnTo>
                  <a:lnTo>
                    <a:pt x="2050635" y="4028111"/>
                  </a:lnTo>
                  <a:lnTo>
                    <a:pt x="2062055" y="4031286"/>
                  </a:lnTo>
                  <a:lnTo>
                    <a:pt x="2066497" y="4023984"/>
                  </a:lnTo>
                  <a:lnTo>
                    <a:pt x="2076648" y="4016364"/>
                  </a:lnTo>
                  <a:lnTo>
                    <a:pt x="2083945" y="4016364"/>
                  </a:lnTo>
                  <a:lnTo>
                    <a:pt x="2102027" y="4010649"/>
                  </a:lnTo>
                  <a:lnTo>
                    <a:pt x="2114716" y="4016999"/>
                  </a:lnTo>
                  <a:lnTo>
                    <a:pt x="2129627" y="4011919"/>
                  </a:lnTo>
                  <a:lnTo>
                    <a:pt x="2117889" y="4011919"/>
                  </a:lnTo>
                  <a:lnTo>
                    <a:pt x="2126454" y="4004299"/>
                  </a:lnTo>
                  <a:lnTo>
                    <a:pt x="2108372" y="4009696"/>
                  </a:lnTo>
                  <a:lnTo>
                    <a:pt x="2113765" y="3997949"/>
                  </a:lnTo>
                  <a:lnTo>
                    <a:pt x="2103296" y="4007474"/>
                  </a:lnTo>
                  <a:lnTo>
                    <a:pt x="2096951" y="4010014"/>
                  </a:lnTo>
                  <a:lnTo>
                    <a:pt x="2087434" y="4010014"/>
                  </a:lnTo>
                  <a:lnTo>
                    <a:pt x="2076648" y="4004616"/>
                  </a:lnTo>
                  <a:lnTo>
                    <a:pt x="2064910" y="3996679"/>
                  </a:lnTo>
                  <a:lnTo>
                    <a:pt x="2050318" y="3984931"/>
                  </a:lnTo>
                  <a:lnTo>
                    <a:pt x="2061421" y="3974454"/>
                  </a:lnTo>
                  <a:lnTo>
                    <a:pt x="2077600" y="3987154"/>
                  </a:lnTo>
                  <a:lnTo>
                    <a:pt x="2099806" y="3980486"/>
                  </a:lnTo>
                  <a:lnTo>
                    <a:pt x="2076648" y="3982709"/>
                  </a:lnTo>
                  <a:lnTo>
                    <a:pt x="2062690" y="3969056"/>
                  </a:lnTo>
                  <a:lnTo>
                    <a:pt x="2073159" y="3946831"/>
                  </a:lnTo>
                  <a:lnTo>
                    <a:pt x="2103296" y="3908414"/>
                  </a:lnTo>
                  <a:lnTo>
                    <a:pt x="2110275" y="3875076"/>
                  </a:lnTo>
                  <a:lnTo>
                    <a:pt x="2107103" y="3848406"/>
                  </a:lnTo>
                  <a:lnTo>
                    <a:pt x="2114082" y="3831896"/>
                  </a:lnTo>
                  <a:lnTo>
                    <a:pt x="2119475" y="3819196"/>
                  </a:lnTo>
                  <a:lnTo>
                    <a:pt x="2129944" y="3819196"/>
                  </a:lnTo>
                  <a:lnTo>
                    <a:pt x="2131213" y="3826181"/>
                  </a:lnTo>
                  <a:lnTo>
                    <a:pt x="2138509" y="3828403"/>
                  </a:lnTo>
                  <a:lnTo>
                    <a:pt x="2151199" y="3823958"/>
                  </a:lnTo>
                  <a:lnTo>
                    <a:pt x="2153419" y="3831578"/>
                  </a:lnTo>
                  <a:lnTo>
                    <a:pt x="2155640" y="3837293"/>
                  </a:lnTo>
                  <a:lnTo>
                    <a:pt x="2171502" y="3844913"/>
                  </a:lnTo>
                  <a:lnTo>
                    <a:pt x="2166426" y="3860789"/>
                  </a:lnTo>
                  <a:lnTo>
                    <a:pt x="2156909" y="3861741"/>
                  </a:lnTo>
                  <a:lnTo>
                    <a:pt x="2146440" y="3874441"/>
                  </a:lnTo>
                  <a:lnTo>
                    <a:pt x="2156909" y="3884284"/>
                  </a:lnTo>
                  <a:lnTo>
                    <a:pt x="2154688" y="3892221"/>
                  </a:lnTo>
                  <a:lnTo>
                    <a:pt x="2159447" y="3901746"/>
                  </a:lnTo>
                  <a:lnTo>
                    <a:pt x="2178481" y="3913176"/>
                  </a:lnTo>
                  <a:lnTo>
                    <a:pt x="2196563" y="3910954"/>
                  </a:lnTo>
                  <a:lnTo>
                    <a:pt x="2208935" y="3887776"/>
                  </a:lnTo>
                  <a:lnTo>
                    <a:pt x="2194343" y="3907779"/>
                  </a:lnTo>
                  <a:lnTo>
                    <a:pt x="2185777" y="3910954"/>
                  </a:lnTo>
                  <a:lnTo>
                    <a:pt x="2174357" y="3909366"/>
                  </a:lnTo>
                  <a:lnTo>
                    <a:pt x="2168329" y="3904921"/>
                  </a:lnTo>
                  <a:lnTo>
                    <a:pt x="2162302" y="3892221"/>
                  </a:lnTo>
                  <a:lnTo>
                    <a:pt x="2178164" y="3889046"/>
                  </a:lnTo>
                  <a:lnTo>
                    <a:pt x="2184508" y="3884919"/>
                  </a:lnTo>
                  <a:lnTo>
                    <a:pt x="2193074" y="3879521"/>
                  </a:lnTo>
                  <a:lnTo>
                    <a:pt x="2208935" y="3885871"/>
                  </a:lnTo>
                  <a:lnTo>
                    <a:pt x="2205763" y="3876981"/>
                  </a:lnTo>
                  <a:lnTo>
                    <a:pt x="2213694" y="3872854"/>
                  </a:lnTo>
                  <a:lnTo>
                    <a:pt x="2202591" y="3875394"/>
                  </a:lnTo>
                  <a:lnTo>
                    <a:pt x="2194025" y="3875394"/>
                  </a:lnTo>
                  <a:lnTo>
                    <a:pt x="2187681" y="3869044"/>
                  </a:lnTo>
                  <a:lnTo>
                    <a:pt x="2189584" y="3859519"/>
                  </a:lnTo>
                  <a:lnTo>
                    <a:pt x="2196880" y="3840151"/>
                  </a:lnTo>
                  <a:lnTo>
                    <a:pt x="2209570" y="3839198"/>
                  </a:lnTo>
                  <a:lnTo>
                    <a:pt x="2202273" y="3836023"/>
                  </a:lnTo>
                  <a:lnTo>
                    <a:pt x="2181970" y="3834118"/>
                  </a:lnTo>
                  <a:lnTo>
                    <a:pt x="2175626" y="3829038"/>
                  </a:lnTo>
                  <a:lnTo>
                    <a:pt x="2178798" y="3825863"/>
                  </a:lnTo>
                  <a:lnTo>
                    <a:pt x="2182605" y="3803638"/>
                  </a:lnTo>
                  <a:lnTo>
                    <a:pt x="2194977" y="3774111"/>
                  </a:lnTo>
                  <a:lnTo>
                    <a:pt x="2216866" y="3757918"/>
                  </a:lnTo>
                  <a:lnTo>
                    <a:pt x="2247638" y="3753473"/>
                  </a:lnTo>
                  <a:lnTo>
                    <a:pt x="2265721" y="3754426"/>
                  </a:lnTo>
                  <a:lnTo>
                    <a:pt x="2278410" y="3745853"/>
                  </a:lnTo>
                  <a:lnTo>
                    <a:pt x="2300299" y="3741726"/>
                  </a:lnTo>
                  <a:lnTo>
                    <a:pt x="2314258" y="3744266"/>
                  </a:lnTo>
                  <a:lnTo>
                    <a:pt x="2323775" y="3755061"/>
                  </a:lnTo>
                  <a:lnTo>
                    <a:pt x="2335830" y="3763316"/>
                  </a:lnTo>
                  <a:lnTo>
                    <a:pt x="2350422" y="3764268"/>
                  </a:lnTo>
                  <a:lnTo>
                    <a:pt x="2346298" y="3768396"/>
                  </a:lnTo>
                  <a:lnTo>
                    <a:pt x="2350740" y="3776016"/>
                  </a:lnTo>
                  <a:lnTo>
                    <a:pt x="2358988" y="3777603"/>
                  </a:lnTo>
                  <a:lnTo>
                    <a:pt x="2356026" y="3787144"/>
                  </a:lnTo>
                  <a:lnTo>
                    <a:pt x="2357058" y="3787213"/>
                  </a:lnTo>
                  <a:lnTo>
                    <a:pt x="2359897" y="3778078"/>
                  </a:lnTo>
                  <a:lnTo>
                    <a:pt x="2359579" y="3767923"/>
                  </a:lnTo>
                  <a:lnTo>
                    <a:pt x="2364975" y="3761577"/>
                  </a:lnTo>
                  <a:lnTo>
                    <a:pt x="2373544" y="3762211"/>
                  </a:lnTo>
                  <a:lnTo>
                    <a:pt x="2381796" y="3769510"/>
                  </a:lnTo>
                  <a:lnTo>
                    <a:pt x="2390683" y="3780299"/>
                  </a:lnTo>
                  <a:lnTo>
                    <a:pt x="2383066" y="3765384"/>
                  </a:lnTo>
                  <a:lnTo>
                    <a:pt x="2374496" y="3750787"/>
                  </a:lnTo>
                  <a:lnTo>
                    <a:pt x="2361801" y="3752057"/>
                  </a:lnTo>
                  <a:lnTo>
                    <a:pt x="2347836" y="3753961"/>
                  </a:lnTo>
                  <a:lnTo>
                    <a:pt x="2338315" y="3752374"/>
                  </a:lnTo>
                  <a:cubicBezTo>
                    <a:pt x="2337998" y="3746662"/>
                    <a:pt x="2337680" y="3740951"/>
                    <a:pt x="2337363" y="3735239"/>
                  </a:cubicBezTo>
                  <a:lnTo>
                    <a:pt x="2344662" y="3727940"/>
                  </a:lnTo>
                  <a:lnTo>
                    <a:pt x="2352279" y="3730161"/>
                  </a:lnTo>
                  <a:lnTo>
                    <a:pt x="2349740" y="3721593"/>
                  </a:lnTo>
                  <a:lnTo>
                    <a:pt x="2365610" y="3702554"/>
                  </a:lnTo>
                  <a:lnTo>
                    <a:pt x="2440512" y="3699698"/>
                  </a:lnTo>
                  <a:lnTo>
                    <a:pt x="2436386" y="3709218"/>
                  </a:lnTo>
                  <a:lnTo>
                    <a:pt x="2444321" y="3743806"/>
                  </a:lnTo>
                  <a:lnTo>
                    <a:pt x="2460190" y="3745710"/>
                  </a:lnTo>
                  <a:lnTo>
                    <a:pt x="2466537" y="3736508"/>
                  </a:lnTo>
                  <a:lnTo>
                    <a:pt x="2452572" y="3724767"/>
                  </a:lnTo>
                  <a:lnTo>
                    <a:pt x="2453525" y="3717468"/>
                  </a:lnTo>
                  <a:lnTo>
                    <a:pt x="2470346" y="3721593"/>
                  </a:lnTo>
                  <a:lnTo>
                    <a:pt x="2480185" y="3738094"/>
                  </a:lnTo>
                  <a:lnTo>
                    <a:pt x="2479233" y="3745710"/>
                  </a:lnTo>
                  <a:lnTo>
                    <a:pt x="2487802" y="3738094"/>
                  </a:lnTo>
                  <a:lnTo>
                    <a:pt x="2478915" y="3729844"/>
                  </a:lnTo>
                  <a:lnTo>
                    <a:pt x="2472568" y="3708900"/>
                  </a:lnTo>
                  <a:lnTo>
                    <a:pt x="2476376" y="3689861"/>
                  </a:lnTo>
                  <a:lnTo>
                    <a:pt x="2492245" y="3674947"/>
                  </a:lnTo>
                  <a:lnTo>
                    <a:pt x="2527157" y="3678754"/>
                  </a:lnTo>
                  <a:lnTo>
                    <a:pt x="2553818" y="3681610"/>
                  </a:lnTo>
                  <a:lnTo>
                    <a:pt x="2572861" y="3699698"/>
                  </a:lnTo>
                  <a:lnTo>
                    <a:pt x="2597299" y="3730161"/>
                  </a:lnTo>
                  <a:lnTo>
                    <a:pt x="2620785" y="3733017"/>
                  </a:lnTo>
                  <a:lnTo>
                    <a:pt x="2598251" y="3722228"/>
                  </a:lnTo>
                  <a:lnTo>
                    <a:pt x="2585873" y="3712391"/>
                  </a:lnTo>
                  <a:cubicBezTo>
                    <a:pt x="2585767" y="3706996"/>
                    <a:pt x="2585662" y="3701602"/>
                    <a:pt x="2585556" y="3696207"/>
                  </a:cubicBezTo>
                  <a:lnTo>
                    <a:pt x="2573495" y="3681610"/>
                  </a:lnTo>
                  <a:lnTo>
                    <a:pt x="2558896" y="3676216"/>
                  </a:lnTo>
                  <a:lnTo>
                    <a:pt x="2536362" y="3671456"/>
                  </a:lnTo>
                  <a:lnTo>
                    <a:pt x="2510971" y="3660032"/>
                  </a:lnTo>
                  <a:cubicBezTo>
                    <a:pt x="2511288" y="3655484"/>
                    <a:pt x="2511606" y="3650935"/>
                    <a:pt x="2511923" y="3646387"/>
                  </a:cubicBezTo>
                  <a:lnTo>
                    <a:pt x="2514145" y="3643214"/>
                  </a:lnTo>
                  <a:lnTo>
                    <a:pt x="2525888" y="3649560"/>
                  </a:lnTo>
                  <a:lnTo>
                    <a:pt x="2529062" y="3643214"/>
                  </a:lnTo>
                  <a:lnTo>
                    <a:pt x="2531283" y="3637819"/>
                  </a:lnTo>
                  <a:lnTo>
                    <a:pt x="2508749" y="3625444"/>
                  </a:lnTo>
                  <a:lnTo>
                    <a:pt x="2505258" y="3612751"/>
                  </a:lnTo>
                  <a:lnTo>
                    <a:pt x="2520175" y="3598788"/>
                  </a:lnTo>
                  <a:lnTo>
                    <a:pt x="2511606" y="3590538"/>
                  </a:lnTo>
                  <a:lnTo>
                    <a:pt x="2508432" y="3597836"/>
                  </a:lnTo>
                  <a:lnTo>
                    <a:pt x="2497006" y="3601010"/>
                  </a:lnTo>
                  <a:lnTo>
                    <a:pt x="2493832" y="3589586"/>
                  </a:lnTo>
                  <a:lnTo>
                    <a:pt x="2500815" y="3580066"/>
                  </a:lnTo>
                  <a:lnTo>
                    <a:pt x="2511288" y="3576893"/>
                  </a:lnTo>
                  <a:lnTo>
                    <a:pt x="2523031" y="3577527"/>
                  </a:lnTo>
                  <a:lnTo>
                    <a:pt x="2529379" y="3564834"/>
                  </a:lnTo>
                  <a:lnTo>
                    <a:pt x="2518906" y="3556901"/>
                  </a:lnTo>
                  <a:lnTo>
                    <a:pt x="2506845" y="3545160"/>
                  </a:lnTo>
                  <a:lnTo>
                    <a:pt x="2505575" y="3535958"/>
                  </a:lnTo>
                  <a:lnTo>
                    <a:pt x="2500497" y="3524217"/>
                  </a:lnTo>
                  <a:lnTo>
                    <a:pt x="2492880" y="3516918"/>
                  </a:lnTo>
                  <a:lnTo>
                    <a:pt x="2480185" y="3519457"/>
                  </a:lnTo>
                  <a:lnTo>
                    <a:pt x="2466537" y="3513110"/>
                  </a:lnTo>
                  <a:lnTo>
                    <a:pt x="2464316" y="3524534"/>
                  </a:lnTo>
                  <a:lnTo>
                    <a:pt x="2462094" y="3527707"/>
                  </a:lnTo>
                  <a:lnTo>
                    <a:pt x="2458920" y="3516283"/>
                  </a:lnTo>
                  <a:lnTo>
                    <a:pt x="2458920" y="3499148"/>
                  </a:lnTo>
                  <a:lnTo>
                    <a:pt x="2463046" y="3484551"/>
                  </a:lnTo>
                  <a:lnTo>
                    <a:pt x="2469394" y="3486455"/>
                  </a:lnTo>
                  <a:lnTo>
                    <a:pt x="2469394" y="3493753"/>
                  </a:lnTo>
                  <a:lnTo>
                    <a:pt x="2471615" y="3505494"/>
                  </a:lnTo>
                  <a:lnTo>
                    <a:pt x="2482406" y="3516283"/>
                  </a:lnTo>
                  <a:lnTo>
                    <a:pt x="2489706" y="3512476"/>
                  </a:lnTo>
                  <a:lnTo>
                    <a:pt x="2501882" y="3508519"/>
                  </a:lnTo>
                  <a:lnTo>
                    <a:pt x="2502823" y="3499157"/>
                  </a:lnTo>
                  <a:lnTo>
                    <a:pt x="2495167" y="3475027"/>
                  </a:lnTo>
                  <a:lnTo>
                    <a:pt x="2497081" y="3463279"/>
                  </a:lnTo>
                  <a:lnTo>
                    <a:pt x="2493891" y="3442642"/>
                  </a:lnTo>
                  <a:lnTo>
                    <a:pt x="2491339" y="3419147"/>
                  </a:lnTo>
                  <a:lnTo>
                    <a:pt x="2484002" y="3408034"/>
                  </a:lnTo>
                  <a:lnTo>
                    <a:pt x="2470923" y="3409939"/>
                  </a:lnTo>
                  <a:lnTo>
                    <a:pt x="2464543" y="3399462"/>
                  </a:lnTo>
                  <a:lnTo>
                    <a:pt x="2464543" y="3381682"/>
                  </a:lnTo>
                  <a:lnTo>
                    <a:pt x="2453059" y="3384857"/>
                  </a:lnTo>
                  <a:lnTo>
                    <a:pt x="2457206" y="3396604"/>
                  </a:lnTo>
                  <a:lnTo>
                    <a:pt x="2447636" y="3398827"/>
                  </a:lnTo>
                  <a:lnTo>
                    <a:pt x="2433600" y="3383904"/>
                  </a:lnTo>
                  <a:lnTo>
                    <a:pt x="2437109" y="3371523"/>
                  </a:lnTo>
                  <a:cubicBezTo>
                    <a:pt x="2437534" y="3355965"/>
                    <a:pt x="2437960" y="3340408"/>
                    <a:pt x="2438385" y="3324850"/>
                  </a:cubicBezTo>
                  <a:lnTo>
                    <a:pt x="2441575" y="3324850"/>
                  </a:lnTo>
                  <a:lnTo>
                    <a:pt x="2439661" y="3347075"/>
                  </a:lnTo>
                  <a:lnTo>
                    <a:pt x="2450507" y="3352472"/>
                  </a:lnTo>
                  <a:lnTo>
                    <a:pt x="2456887" y="3340725"/>
                  </a:lnTo>
                  <a:lnTo>
                    <a:pt x="2455292" y="3322627"/>
                  </a:lnTo>
                  <a:lnTo>
                    <a:pt x="2450188" y="3306117"/>
                  </a:lnTo>
                  <a:lnTo>
                    <a:pt x="2440618" y="3309292"/>
                  </a:lnTo>
                  <a:cubicBezTo>
                    <a:pt x="2440086" y="3293417"/>
                    <a:pt x="2439555" y="3277542"/>
                    <a:pt x="2439023" y="3261667"/>
                  </a:cubicBezTo>
                  <a:lnTo>
                    <a:pt x="2444446" y="3273097"/>
                  </a:lnTo>
                  <a:lnTo>
                    <a:pt x="2445403" y="3257540"/>
                  </a:lnTo>
                  <a:lnTo>
                    <a:pt x="2440937" y="3252143"/>
                  </a:lnTo>
                  <a:lnTo>
                    <a:pt x="2436471" y="3223884"/>
                  </a:lnTo>
                  <a:lnTo>
                    <a:pt x="2445722" y="3200706"/>
                  </a:lnTo>
                  <a:lnTo>
                    <a:pt x="2451145" y="3205469"/>
                  </a:lnTo>
                  <a:lnTo>
                    <a:pt x="2451145" y="3214042"/>
                  </a:lnTo>
                  <a:lnTo>
                    <a:pt x="2462310" y="3226742"/>
                  </a:lnTo>
                  <a:lnTo>
                    <a:pt x="2471880" y="3225789"/>
                  </a:lnTo>
                  <a:lnTo>
                    <a:pt x="2486235" y="3229599"/>
                  </a:lnTo>
                  <a:lnTo>
                    <a:pt x="2495167" y="3247697"/>
                  </a:lnTo>
                  <a:cubicBezTo>
                    <a:pt x="2495380" y="3241982"/>
                    <a:pt x="2495592" y="3236267"/>
                    <a:pt x="2495805" y="3230552"/>
                  </a:cubicBezTo>
                  <a:lnTo>
                    <a:pt x="2503461" y="3227377"/>
                  </a:lnTo>
                  <a:lnTo>
                    <a:pt x="2498038" y="3224202"/>
                  </a:lnTo>
                  <a:lnTo>
                    <a:pt x="2497081" y="3209597"/>
                  </a:lnTo>
                  <a:lnTo>
                    <a:pt x="2510479" y="3195626"/>
                  </a:lnTo>
                  <a:lnTo>
                    <a:pt x="2524515" y="3189277"/>
                  </a:lnTo>
                  <a:lnTo>
                    <a:pt x="2530895" y="3199754"/>
                  </a:lnTo>
                  <a:cubicBezTo>
                    <a:pt x="2531001" y="3205363"/>
                    <a:pt x="2531108" y="3210973"/>
                    <a:pt x="2531214" y="3216582"/>
                  </a:cubicBezTo>
                  <a:lnTo>
                    <a:pt x="2549397" y="3227059"/>
                  </a:lnTo>
                  <a:lnTo>
                    <a:pt x="2554182" y="3207056"/>
                  </a:lnTo>
                  <a:lnTo>
                    <a:pt x="2545569" y="3199436"/>
                  </a:lnTo>
                  <a:lnTo>
                    <a:pt x="2539189" y="3199436"/>
                  </a:lnTo>
                  <a:lnTo>
                    <a:pt x="2544612" y="3188959"/>
                  </a:lnTo>
                  <a:lnTo>
                    <a:pt x="2540465" y="3176577"/>
                  </a:lnTo>
                  <a:lnTo>
                    <a:pt x="2545250" y="3157527"/>
                  </a:lnTo>
                  <a:lnTo>
                    <a:pt x="2561200" y="3153082"/>
                  </a:lnTo>
                  <a:lnTo>
                    <a:pt x="2580659" y="3158162"/>
                  </a:lnTo>
                  <a:lnTo>
                    <a:pt x="2591824" y="3147684"/>
                  </a:lnTo>
                  <a:lnTo>
                    <a:pt x="2614474" y="3143239"/>
                  </a:lnTo>
                  <a:lnTo>
                    <a:pt x="2634571" y="3153399"/>
                  </a:lnTo>
                  <a:lnTo>
                    <a:pt x="2636804" y="3161972"/>
                  </a:lnTo>
                  <a:cubicBezTo>
                    <a:pt x="2636910" y="3170015"/>
                    <a:pt x="2637017" y="3178059"/>
                    <a:pt x="2637123" y="3186102"/>
                  </a:cubicBezTo>
                  <a:lnTo>
                    <a:pt x="2642546" y="3190229"/>
                  </a:lnTo>
                  <a:lnTo>
                    <a:pt x="2643503" y="3202929"/>
                  </a:lnTo>
                  <a:lnTo>
                    <a:pt x="2633295" y="3206421"/>
                  </a:lnTo>
                  <a:lnTo>
                    <a:pt x="2625639" y="3209597"/>
                  </a:lnTo>
                  <a:lnTo>
                    <a:pt x="2625639" y="3221027"/>
                  </a:lnTo>
                  <a:lnTo>
                    <a:pt x="2643822" y="3208326"/>
                  </a:lnTo>
                  <a:lnTo>
                    <a:pt x="2646055" y="3214359"/>
                  </a:lnTo>
                  <a:lnTo>
                    <a:pt x="2637442" y="3225154"/>
                  </a:lnTo>
                  <a:lnTo>
                    <a:pt x="2633614" y="3228329"/>
                  </a:lnTo>
                  <a:lnTo>
                    <a:pt x="2630424" y="3230870"/>
                  </a:lnTo>
                  <a:lnTo>
                    <a:pt x="2627872" y="3233410"/>
                  </a:lnTo>
                  <a:lnTo>
                    <a:pt x="2626277" y="3236584"/>
                  </a:lnTo>
                  <a:lnTo>
                    <a:pt x="2625001" y="3240712"/>
                  </a:lnTo>
                  <a:lnTo>
                    <a:pt x="2624044" y="3245157"/>
                  </a:lnTo>
                  <a:lnTo>
                    <a:pt x="2634571" y="3241029"/>
                  </a:lnTo>
                  <a:lnTo>
                    <a:pt x="2644779" y="3229282"/>
                  </a:lnTo>
                  <a:lnTo>
                    <a:pt x="2660729" y="3233410"/>
                  </a:lnTo>
                  <a:lnTo>
                    <a:pt x="2673808" y="3229917"/>
                  </a:lnTo>
                  <a:lnTo>
                    <a:pt x="2689758" y="3226742"/>
                  </a:lnTo>
                  <a:lnTo>
                    <a:pt x="2703475" y="3244522"/>
                  </a:lnTo>
                  <a:lnTo>
                    <a:pt x="2699647" y="3276273"/>
                  </a:lnTo>
                  <a:lnTo>
                    <a:pt x="2684654" y="3287068"/>
                  </a:lnTo>
                  <a:lnTo>
                    <a:pt x="2683059" y="3296592"/>
                  </a:lnTo>
                  <a:lnTo>
                    <a:pt x="2678593" y="3295322"/>
                  </a:lnTo>
                  <a:lnTo>
                    <a:pt x="2677317" y="3280400"/>
                  </a:lnTo>
                  <a:lnTo>
                    <a:pt x="2665514" y="3281669"/>
                  </a:lnTo>
                  <a:lnTo>
                    <a:pt x="2650840" y="3297862"/>
                  </a:lnTo>
                  <a:lnTo>
                    <a:pt x="2653711" y="3273415"/>
                  </a:lnTo>
                  <a:lnTo>
                    <a:pt x="2643184" y="3281035"/>
                  </a:lnTo>
                  <a:lnTo>
                    <a:pt x="2637123" y="3292465"/>
                  </a:lnTo>
                  <a:lnTo>
                    <a:pt x="2631700" y="3308340"/>
                  </a:lnTo>
                  <a:lnTo>
                    <a:pt x="2642546" y="3317547"/>
                  </a:lnTo>
                  <a:lnTo>
                    <a:pt x="2641589" y="3329295"/>
                  </a:lnTo>
                  <a:lnTo>
                    <a:pt x="2633295" y="3341995"/>
                  </a:lnTo>
                  <a:lnTo>
                    <a:pt x="2611922" y="3326437"/>
                  </a:lnTo>
                  <a:lnTo>
                    <a:pt x="2610646" y="3332788"/>
                  </a:lnTo>
                  <a:lnTo>
                    <a:pt x="2600118" y="3338185"/>
                  </a:lnTo>
                  <a:lnTo>
                    <a:pt x="2613836" y="3345487"/>
                  </a:lnTo>
                  <a:lnTo>
                    <a:pt x="2623406" y="3351521"/>
                  </a:lnTo>
                  <a:lnTo>
                    <a:pt x="2619578" y="3361362"/>
                  </a:lnTo>
                  <a:lnTo>
                    <a:pt x="2601394" y="3364538"/>
                  </a:lnTo>
                  <a:lnTo>
                    <a:pt x="2589910" y="3350885"/>
                  </a:lnTo>
                  <a:lnTo>
                    <a:pt x="2585444" y="3365808"/>
                  </a:lnTo>
                  <a:lnTo>
                    <a:pt x="2574917" y="3368983"/>
                  </a:lnTo>
                  <a:lnTo>
                    <a:pt x="2595014" y="3377237"/>
                  </a:lnTo>
                  <a:lnTo>
                    <a:pt x="2582573" y="3389937"/>
                  </a:lnTo>
                  <a:lnTo>
                    <a:pt x="2569813" y="3402954"/>
                  </a:lnTo>
                  <a:lnTo>
                    <a:pt x="2585763" y="3402637"/>
                  </a:lnTo>
                  <a:lnTo>
                    <a:pt x="2588953" y="3413114"/>
                  </a:lnTo>
                  <a:lnTo>
                    <a:pt x="2577788" y="3423909"/>
                  </a:lnTo>
                  <a:lnTo>
                    <a:pt x="2575874" y="3453119"/>
                  </a:lnTo>
                  <a:lnTo>
                    <a:pt x="2562157" y="3465819"/>
                  </a:lnTo>
                  <a:lnTo>
                    <a:pt x="2563114" y="3482964"/>
                  </a:lnTo>
                  <a:lnTo>
                    <a:pt x="2585444" y="3482964"/>
                  </a:lnTo>
                  <a:lnTo>
                    <a:pt x="2587996" y="3499474"/>
                  </a:lnTo>
                  <a:lnTo>
                    <a:pt x="2580659" y="3508999"/>
                  </a:lnTo>
                  <a:lnTo>
                    <a:pt x="2566623" y="3502967"/>
                  </a:lnTo>
                  <a:lnTo>
                    <a:pt x="2560243" y="3513762"/>
                  </a:lnTo>
                  <a:lnTo>
                    <a:pt x="2567491" y="3516467"/>
                  </a:lnTo>
                  <a:lnTo>
                    <a:pt x="2568100" y="3516283"/>
                  </a:lnTo>
                  <a:lnTo>
                    <a:pt x="2562070" y="3526755"/>
                  </a:lnTo>
                  <a:lnTo>
                    <a:pt x="2582699" y="3515014"/>
                  </a:lnTo>
                  <a:lnTo>
                    <a:pt x="2599838" y="3521043"/>
                  </a:lnTo>
                  <a:lnTo>
                    <a:pt x="2608407" y="3520091"/>
                  </a:lnTo>
                  <a:lnTo>
                    <a:pt x="2614755" y="3530563"/>
                  </a:lnTo>
                  <a:lnTo>
                    <a:pt x="2615707" y="3540083"/>
                  </a:lnTo>
                  <a:lnTo>
                    <a:pt x="2613803" y="3551507"/>
                  </a:lnTo>
                  <a:lnTo>
                    <a:pt x="2601108" y="3567373"/>
                  </a:lnTo>
                  <a:lnTo>
                    <a:pt x="2625546" y="3572768"/>
                  </a:lnTo>
                  <a:lnTo>
                    <a:pt x="2632211" y="3589268"/>
                  </a:lnTo>
                  <a:lnTo>
                    <a:pt x="2641415" y="3572450"/>
                  </a:lnTo>
                  <a:lnTo>
                    <a:pt x="2656332" y="3581970"/>
                  </a:lnTo>
                  <a:lnTo>
                    <a:pt x="2676645" y="3598471"/>
                  </a:lnTo>
                  <a:lnTo>
                    <a:pt x="2687118" y="3589903"/>
                  </a:lnTo>
                  <a:lnTo>
                    <a:pt x="2716952" y="3583239"/>
                  </a:lnTo>
                  <a:lnTo>
                    <a:pt x="2718857" y="3591807"/>
                  </a:lnTo>
                  <a:lnTo>
                    <a:pt x="2705527" y="3618462"/>
                  </a:lnTo>
                  <a:lnTo>
                    <a:pt x="2698227" y="3624809"/>
                  </a:lnTo>
                  <a:lnTo>
                    <a:pt x="2683310" y="3633059"/>
                  </a:lnTo>
                  <a:lnTo>
                    <a:pt x="2687753" y="3662571"/>
                  </a:lnTo>
                  <a:lnTo>
                    <a:pt x="2695370" y="3664792"/>
                  </a:lnTo>
                  <a:lnTo>
                    <a:pt x="2708066" y="3651782"/>
                  </a:lnTo>
                  <a:lnTo>
                    <a:pt x="2732187" y="3647339"/>
                  </a:lnTo>
                  <a:lnTo>
                    <a:pt x="2758530" y="3660032"/>
                  </a:lnTo>
                  <a:lnTo>
                    <a:pt x="2754404" y="3641945"/>
                  </a:lnTo>
                  <a:lnTo>
                    <a:pt x="2768051" y="3643214"/>
                  </a:lnTo>
                  <a:cubicBezTo>
                    <a:pt x="2768263" y="3639300"/>
                    <a:pt x="2768474" y="3635387"/>
                    <a:pt x="2768686" y="3631473"/>
                  </a:cubicBezTo>
                  <a:lnTo>
                    <a:pt x="2805820" y="3609895"/>
                  </a:lnTo>
                  <a:lnTo>
                    <a:pt x="2817563" y="3614020"/>
                  </a:lnTo>
                  <a:lnTo>
                    <a:pt x="2814389" y="3622588"/>
                  </a:lnTo>
                  <a:lnTo>
                    <a:pt x="2828989" y="3614020"/>
                  </a:lnTo>
                  <a:lnTo>
                    <a:pt x="2832162" y="3598154"/>
                  </a:lnTo>
                  <a:lnTo>
                    <a:pt x="2850888" y="3576893"/>
                  </a:lnTo>
                  <a:lnTo>
                    <a:pt x="2881674" y="3576575"/>
                  </a:lnTo>
                  <a:lnTo>
                    <a:pt x="2881674" y="3581970"/>
                  </a:lnTo>
                  <a:lnTo>
                    <a:pt x="2859457" y="3581335"/>
                  </a:lnTo>
                  <a:lnTo>
                    <a:pt x="2855331" y="3595615"/>
                  </a:lnTo>
                  <a:lnTo>
                    <a:pt x="2845810" y="3601010"/>
                  </a:lnTo>
                  <a:lnTo>
                    <a:pt x="2847079" y="3608308"/>
                  </a:lnTo>
                  <a:lnTo>
                    <a:pt x="2854379" y="3613703"/>
                  </a:lnTo>
                  <a:lnTo>
                    <a:pt x="2871518" y="3593711"/>
                  </a:lnTo>
                  <a:lnTo>
                    <a:pt x="2890243" y="3590538"/>
                  </a:lnTo>
                  <a:lnTo>
                    <a:pt x="2893417" y="3582922"/>
                  </a:lnTo>
                  <a:lnTo>
                    <a:pt x="2899765" y="3580383"/>
                  </a:lnTo>
                  <a:lnTo>
                    <a:pt x="2913412" y="3595298"/>
                  </a:lnTo>
                  <a:lnTo>
                    <a:pt x="2926425" y="3613068"/>
                  </a:lnTo>
                  <a:lnTo>
                    <a:pt x="2931821" y="3619414"/>
                  </a:lnTo>
                  <a:lnTo>
                    <a:pt x="2941342" y="3618462"/>
                  </a:lnTo>
                  <a:lnTo>
                    <a:pt x="2949911" y="3630838"/>
                  </a:lnTo>
                  <a:lnTo>
                    <a:pt x="2953085" y="3623222"/>
                  </a:lnTo>
                  <a:lnTo>
                    <a:pt x="2964828" y="3624492"/>
                  </a:lnTo>
                  <a:lnTo>
                    <a:pt x="2968954" y="3637185"/>
                  </a:lnTo>
                  <a:lnTo>
                    <a:pt x="2976572" y="3640041"/>
                  </a:lnTo>
                  <a:lnTo>
                    <a:pt x="2969907" y="3643214"/>
                  </a:lnTo>
                  <a:lnTo>
                    <a:pt x="2980698" y="3654638"/>
                  </a:lnTo>
                  <a:lnTo>
                    <a:pt x="2976572" y="3663205"/>
                  </a:lnTo>
                  <a:lnTo>
                    <a:pt x="2967368" y="3668600"/>
                  </a:lnTo>
                  <a:lnTo>
                    <a:pt x="2996884" y="3682880"/>
                  </a:lnTo>
                  <a:lnTo>
                    <a:pt x="3010849" y="3681928"/>
                  </a:lnTo>
                  <a:lnTo>
                    <a:pt x="3020370" y="3682562"/>
                  </a:lnTo>
                  <a:lnTo>
                    <a:pt x="3025449" y="3695255"/>
                  </a:lnTo>
                  <a:lnTo>
                    <a:pt x="3034018" y="3687957"/>
                  </a:lnTo>
                  <a:lnTo>
                    <a:pt x="3042587" y="3696525"/>
                  </a:lnTo>
                  <a:lnTo>
                    <a:pt x="3047983" y="3697477"/>
                  </a:lnTo>
                  <a:cubicBezTo>
                    <a:pt x="3048927" y="3697626"/>
                    <a:pt x="3047415" y="3699228"/>
                    <a:pt x="3048253" y="3697418"/>
                  </a:cubicBezTo>
                  <a:lnTo>
                    <a:pt x="3053010" y="3686615"/>
                  </a:lnTo>
                  <a:lnTo>
                    <a:pt x="3058403" y="3678990"/>
                  </a:lnTo>
                  <a:lnTo>
                    <a:pt x="3051107" y="3676130"/>
                  </a:lnTo>
                  <a:lnTo>
                    <a:pt x="3044446" y="3662468"/>
                  </a:lnTo>
                  <a:lnTo>
                    <a:pt x="3053010" y="3651665"/>
                  </a:lnTo>
                  <a:lnTo>
                    <a:pt x="3065698" y="3656113"/>
                  </a:lnTo>
                  <a:lnTo>
                    <a:pt x="3076165" y="3645310"/>
                  </a:lnTo>
                  <a:lnTo>
                    <a:pt x="3086632" y="3630695"/>
                  </a:lnTo>
                  <a:lnTo>
                    <a:pt x="3141504" y="3610996"/>
                  </a:lnTo>
                  <a:lnTo>
                    <a:pt x="3188765" y="3602099"/>
                  </a:lnTo>
                  <a:lnTo>
                    <a:pt x="3213822" y="3577316"/>
                  </a:lnTo>
                  <a:lnTo>
                    <a:pt x="3238880" y="3549991"/>
                  </a:lnTo>
                  <a:lnTo>
                    <a:pt x="3272818" y="3544590"/>
                  </a:lnTo>
                  <a:lnTo>
                    <a:pt x="3302317" y="3522031"/>
                  </a:lnTo>
                  <a:lnTo>
                    <a:pt x="3339110" y="3514088"/>
                  </a:lnTo>
                  <a:lnTo>
                    <a:pt x="3386687" y="3502014"/>
                  </a:lnTo>
                  <a:lnTo>
                    <a:pt x="3430776" y="3504873"/>
                  </a:lnTo>
                  <a:lnTo>
                    <a:pt x="3456785" y="3522666"/>
                  </a:lnTo>
                  <a:lnTo>
                    <a:pt x="3463129" y="3542683"/>
                  </a:lnTo>
                  <a:lnTo>
                    <a:pt x="3461860" y="3548085"/>
                  </a:lnTo>
                  <a:lnTo>
                    <a:pt x="3456785" y="3538553"/>
                  </a:lnTo>
                  <a:lnTo>
                    <a:pt x="3446001" y="3522031"/>
                  </a:lnTo>
                  <a:lnTo>
                    <a:pt x="3437754" y="3516629"/>
                  </a:lnTo>
                  <a:lnTo>
                    <a:pt x="3427921" y="3526161"/>
                  </a:lnTo>
                  <a:lnTo>
                    <a:pt x="3431093" y="3542048"/>
                  </a:lnTo>
                  <a:lnTo>
                    <a:pt x="3434899" y="3563971"/>
                  </a:lnTo>
                  <a:lnTo>
                    <a:pt x="3458054" y="3574139"/>
                  </a:lnTo>
                  <a:lnTo>
                    <a:pt x="3465666" y="3582718"/>
                  </a:lnTo>
                  <a:lnTo>
                    <a:pt x="3486600" y="3581447"/>
                  </a:lnTo>
                  <a:lnTo>
                    <a:pt x="3509120" y="3573821"/>
                  </a:lnTo>
                  <a:lnTo>
                    <a:pt x="3545596" y="3546178"/>
                  </a:lnTo>
                  <a:lnTo>
                    <a:pt x="3551623" y="3527115"/>
                  </a:lnTo>
                  <a:lnTo>
                    <a:pt x="3556063" y="3529339"/>
                  </a:lnTo>
                  <a:lnTo>
                    <a:pt x="3553843" y="3545861"/>
                  </a:lnTo>
                  <a:lnTo>
                    <a:pt x="3537350" y="3563018"/>
                  </a:lnTo>
                  <a:lnTo>
                    <a:pt x="3512292" y="3580176"/>
                  </a:lnTo>
                  <a:lnTo>
                    <a:pt x="3500556" y="3581447"/>
                  </a:lnTo>
                  <a:lnTo>
                    <a:pt x="3506900" y="3602099"/>
                  </a:lnTo>
                  <a:lnTo>
                    <a:pt x="3515464" y="3595744"/>
                  </a:lnTo>
                  <a:lnTo>
                    <a:pt x="3533226" y="3583035"/>
                  </a:lnTo>
                  <a:lnTo>
                    <a:pt x="3547817" y="3570008"/>
                  </a:lnTo>
                  <a:lnTo>
                    <a:pt x="3548486" y="3570035"/>
                  </a:lnTo>
                  <a:lnTo>
                    <a:pt x="3560714" y="3555040"/>
                  </a:lnTo>
                  <a:lnTo>
                    <a:pt x="3566741" y="3539165"/>
                  </a:lnTo>
                  <a:lnTo>
                    <a:pt x="3585771" y="3539165"/>
                  </a:lnTo>
                  <a:lnTo>
                    <a:pt x="3609241" y="3538847"/>
                  </a:lnTo>
                  <a:lnTo>
                    <a:pt x="3606704" y="3518845"/>
                  </a:lnTo>
                  <a:lnTo>
                    <a:pt x="3596555" y="3527417"/>
                  </a:lnTo>
                  <a:lnTo>
                    <a:pt x="3585771" y="3521067"/>
                  </a:lnTo>
                  <a:lnTo>
                    <a:pt x="3578159" y="3514717"/>
                  </a:lnTo>
                  <a:lnTo>
                    <a:pt x="3562617" y="3528370"/>
                  </a:lnTo>
                  <a:lnTo>
                    <a:pt x="3556274" y="3522655"/>
                  </a:lnTo>
                  <a:lnTo>
                    <a:pt x="3566424" y="3510907"/>
                  </a:lnTo>
                  <a:lnTo>
                    <a:pt x="3567375" y="3495032"/>
                  </a:lnTo>
                  <a:lnTo>
                    <a:pt x="3567375" y="3487412"/>
                  </a:lnTo>
                  <a:lnTo>
                    <a:pt x="3575939" y="3481062"/>
                  </a:lnTo>
                  <a:lnTo>
                    <a:pt x="3586722" y="3486460"/>
                  </a:lnTo>
                  <a:lnTo>
                    <a:pt x="3611779" y="3480745"/>
                  </a:lnTo>
                  <a:lnTo>
                    <a:pt x="3634932" y="3463917"/>
                  </a:lnTo>
                  <a:lnTo>
                    <a:pt x="3654914" y="3438200"/>
                  </a:lnTo>
                  <a:lnTo>
                    <a:pt x="3667283" y="3406449"/>
                  </a:lnTo>
                  <a:lnTo>
                    <a:pt x="3670138" y="3375969"/>
                  </a:lnTo>
                  <a:lnTo>
                    <a:pt x="3668869" y="3359142"/>
                  </a:lnTo>
                  <a:lnTo>
                    <a:pt x="3678384" y="3375969"/>
                  </a:lnTo>
                  <a:lnTo>
                    <a:pt x="3674578" y="3399147"/>
                  </a:lnTo>
                  <a:lnTo>
                    <a:pt x="3669186" y="3428675"/>
                  </a:lnTo>
                  <a:lnTo>
                    <a:pt x="3653645" y="3454392"/>
                  </a:lnTo>
                  <a:lnTo>
                    <a:pt x="3630809" y="3477570"/>
                  </a:lnTo>
                  <a:lnTo>
                    <a:pt x="3645716" y="3486777"/>
                  </a:lnTo>
                  <a:lnTo>
                    <a:pt x="3655231" y="3484555"/>
                  </a:lnTo>
                  <a:lnTo>
                    <a:pt x="3666966" y="3492810"/>
                  </a:lnTo>
                  <a:lnTo>
                    <a:pt x="3674261" y="3493762"/>
                  </a:lnTo>
                  <a:lnTo>
                    <a:pt x="3685996" y="3483285"/>
                  </a:lnTo>
                  <a:cubicBezTo>
                    <a:pt x="3685890" y="3468892"/>
                    <a:pt x="3685785" y="3454498"/>
                    <a:pt x="3685679" y="3440105"/>
                  </a:cubicBezTo>
                  <a:lnTo>
                    <a:pt x="3704392" y="3434707"/>
                  </a:lnTo>
                  <a:lnTo>
                    <a:pt x="3704870" y="3434453"/>
                  </a:lnTo>
                  <a:lnTo>
                    <a:pt x="3687725" y="3417674"/>
                  </a:lnTo>
                  <a:lnTo>
                    <a:pt x="3695980" y="3386333"/>
                  </a:lnTo>
                  <a:lnTo>
                    <a:pt x="3693757" y="3363862"/>
                  </a:lnTo>
                  <a:lnTo>
                    <a:pt x="3677565" y="3340116"/>
                  </a:lnTo>
                  <a:lnTo>
                    <a:pt x="3675025" y="3289461"/>
                  </a:lnTo>
                  <a:lnTo>
                    <a:pt x="3674090" y="3289477"/>
                  </a:lnTo>
                  <a:lnTo>
                    <a:pt x="3655659" y="3250015"/>
                  </a:lnTo>
                  <a:cubicBezTo>
                    <a:pt x="3655235" y="3234845"/>
                    <a:pt x="3654812" y="3219675"/>
                    <a:pt x="3654388" y="3204505"/>
                  </a:cubicBezTo>
                  <a:lnTo>
                    <a:pt x="3668688" y="3170454"/>
                  </a:lnTo>
                  <a:lnTo>
                    <a:pt x="3696652" y="3126857"/>
                  </a:lnTo>
                  <a:lnTo>
                    <a:pt x="3697606" y="3085805"/>
                  </a:lnTo>
                  <a:lnTo>
                    <a:pt x="3709046" y="3063529"/>
                  </a:lnTo>
                  <a:lnTo>
                    <a:pt x="3745590" y="3029479"/>
                  </a:lnTo>
                  <a:lnTo>
                    <a:pt x="3771013" y="3028842"/>
                  </a:lnTo>
                  <a:lnTo>
                    <a:pt x="3796753" y="3017386"/>
                  </a:lnTo>
                  <a:lnTo>
                    <a:pt x="3810100" y="3007203"/>
                  </a:lnTo>
                  <a:lnTo>
                    <a:pt x="3815502" y="3012612"/>
                  </a:lnTo>
                  <a:cubicBezTo>
                    <a:pt x="3815926" y="3019401"/>
                    <a:pt x="3816349" y="3026190"/>
                    <a:pt x="3816773" y="3032979"/>
                  </a:cubicBezTo>
                  <a:lnTo>
                    <a:pt x="3826307" y="3045390"/>
                  </a:lnTo>
                  <a:lnTo>
                    <a:pt x="3859673" y="3073712"/>
                  </a:lnTo>
                  <a:lnTo>
                    <a:pt x="3854271" y="3098216"/>
                  </a:lnTo>
                  <a:lnTo>
                    <a:pt x="3863805" y="3104262"/>
                  </a:lnTo>
                  <a:lnTo>
                    <a:pt x="3860627" y="3083260"/>
                  </a:lnTo>
                  <a:lnTo>
                    <a:pt x="3862851" y="3077850"/>
                  </a:lnTo>
                  <a:lnTo>
                    <a:pt x="3872385" y="3090261"/>
                  </a:lnTo>
                  <a:lnTo>
                    <a:pt x="3874609" y="3098853"/>
                  </a:lnTo>
                  <a:lnTo>
                    <a:pt x="3877787" y="3109354"/>
                  </a:lnTo>
                  <a:lnTo>
                    <a:pt x="3882236" y="3117628"/>
                  </a:lnTo>
                  <a:lnTo>
                    <a:pt x="3891769" y="3131312"/>
                  </a:lnTo>
                  <a:lnTo>
                    <a:pt x="3922594" y="3142768"/>
                  </a:lnTo>
                  <a:lnTo>
                    <a:pt x="3948969" y="3135131"/>
                  </a:lnTo>
                  <a:lnTo>
                    <a:pt x="3957232" y="3136085"/>
                  </a:lnTo>
                  <a:lnTo>
                    <a:pt x="3960410" y="3122083"/>
                  </a:lnTo>
                  <a:lnTo>
                    <a:pt x="3982654" y="3104262"/>
                  </a:lnTo>
                  <a:lnTo>
                    <a:pt x="3985832" y="3076895"/>
                  </a:lnTo>
                  <a:lnTo>
                    <a:pt x="3981383" y="2976653"/>
                  </a:lnTo>
                  <a:lnTo>
                    <a:pt x="3982501" y="2975985"/>
                  </a:lnTo>
                  <a:lnTo>
                    <a:pt x="3991573" y="2935037"/>
                  </a:lnTo>
                  <a:lnTo>
                    <a:pt x="3999828" y="2921399"/>
                  </a:lnTo>
                  <a:lnTo>
                    <a:pt x="4005225" y="2901414"/>
                  </a:lnTo>
                  <a:lnTo>
                    <a:pt x="3997605" y="2889994"/>
                  </a:lnTo>
                  <a:lnTo>
                    <a:pt x="3978555" y="2901414"/>
                  </a:lnTo>
                  <a:lnTo>
                    <a:pt x="3973475" y="2914104"/>
                  </a:lnTo>
                  <a:lnTo>
                    <a:pt x="3963950" y="2918545"/>
                  </a:lnTo>
                  <a:lnTo>
                    <a:pt x="3940455" y="2894434"/>
                  </a:lnTo>
                  <a:lnTo>
                    <a:pt x="3928073" y="2902364"/>
                  </a:lnTo>
                  <a:lnTo>
                    <a:pt x="3921723" y="2899193"/>
                  </a:lnTo>
                  <a:lnTo>
                    <a:pt x="3919500" y="2896020"/>
                  </a:lnTo>
                  <a:lnTo>
                    <a:pt x="3916960" y="2868741"/>
                  </a:lnTo>
                  <a:lnTo>
                    <a:pt x="3900133" y="2852882"/>
                  </a:lnTo>
                  <a:lnTo>
                    <a:pt x="3898545" y="2845269"/>
                  </a:lnTo>
                  <a:lnTo>
                    <a:pt x="3912515" y="2834801"/>
                  </a:lnTo>
                  <a:lnTo>
                    <a:pt x="3932518" y="2828459"/>
                  </a:lnTo>
                  <a:lnTo>
                    <a:pt x="3930295" y="2824018"/>
                  </a:lnTo>
                  <a:lnTo>
                    <a:pt x="3908070" y="2817036"/>
                  </a:lnTo>
                  <a:lnTo>
                    <a:pt x="3901403" y="2808469"/>
                  </a:lnTo>
                  <a:cubicBezTo>
                    <a:pt x="3901720" y="2801174"/>
                    <a:pt x="3902038" y="2793878"/>
                    <a:pt x="3902355" y="2786583"/>
                  </a:cubicBezTo>
                  <a:lnTo>
                    <a:pt x="3911880" y="2779921"/>
                  </a:lnTo>
                  <a:lnTo>
                    <a:pt x="3895688" y="2767550"/>
                  </a:lnTo>
                  <a:lnTo>
                    <a:pt x="3898863" y="2748515"/>
                  </a:lnTo>
                  <a:lnTo>
                    <a:pt x="3935693" y="2730435"/>
                  </a:lnTo>
                  <a:lnTo>
                    <a:pt x="3953790" y="2723772"/>
                  </a:lnTo>
                  <a:cubicBezTo>
                    <a:pt x="3954002" y="2718591"/>
                    <a:pt x="3954213" y="2713410"/>
                    <a:pt x="3954425" y="2708229"/>
                  </a:cubicBezTo>
                  <a:lnTo>
                    <a:pt x="3974745" y="2704740"/>
                  </a:lnTo>
                  <a:lnTo>
                    <a:pt x="3988398" y="2696176"/>
                  </a:lnTo>
                  <a:lnTo>
                    <a:pt x="4018878" y="2695858"/>
                  </a:lnTo>
                  <a:lnTo>
                    <a:pt x="4031578" y="2681900"/>
                  </a:lnTo>
                  <a:lnTo>
                    <a:pt x="4043325" y="2689514"/>
                  </a:lnTo>
                  <a:lnTo>
                    <a:pt x="4051898" y="2686343"/>
                  </a:lnTo>
                  <a:lnTo>
                    <a:pt x="4094125" y="2683804"/>
                  </a:lnTo>
                  <a:lnTo>
                    <a:pt x="4084283" y="2673338"/>
                  </a:lnTo>
                  <a:lnTo>
                    <a:pt x="4090633" y="2665722"/>
                  </a:lnTo>
                  <a:lnTo>
                    <a:pt x="4100158" y="2670164"/>
                  </a:lnTo>
                  <a:lnTo>
                    <a:pt x="4106508" y="2664770"/>
                  </a:lnTo>
                  <a:lnTo>
                    <a:pt x="4121431" y="2670800"/>
                  </a:lnTo>
                  <a:lnTo>
                    <a:pt x="4137306" y="2662232"/>
                  </a:lnTo>
                  <a:lnTo>
                    <a:pt x="4172548" y="2675557"/>
                  </a:lnTo>
                  <a:lnTo>
                    <a:pt x="4198583" y="2678411"/>
                  </a:lnTo>
                  <a:lnTo>
                    <a:pt x="4233826" y="2701568"/>
                  </a:lnTo>
                  <a:lnTo>
                    <a:pt x="4281451" y="2699030"/>
                  </a:lnTo>
                  <a:lnTo>
                    <a:pt x="4298278" y="2706010"/>
                  </a:lnTo>
                  <a:lnTo>
                    <a:pt x="4304311" y="2704740"/>
                  </a:lnTo>
                  <a:lnTo>
                    <a:pt x="4319503" y="2701170"/>
                  </a:lnTo>
                  <a:lnTo>
                    <a:pt x="4319241" y="2700844"/>
                  </a:lnTo>
                  <a:lnTo>
                    <a:pt x="4330673" y="2684654"/>
                  </a:lnTo>
                  <a:lnTo>
                    <a:pt x="4340199" y="2673226"/>
                  </a:lnTo>
                  <a:lnTo>
                    <a:pt x="4327179" y="2643387"/>
                  </a:lnTo>
                  <a:lnTo>
                    <a:pt x="4338929" y="2636086"/>
                  </a:lnTo>
                  <a:lnTo>
                    <a:pt x="4358935" y="2655767"/>
                  </a:lnTo>
                  <a:lnTo>
                    <a:pt x="4370684" y="2637673"/>
                  </a:lnTo>
                  <a:lnTo>
                    <a:pt x="4385609" y="2629102"/>
                  </a:lnTo>
                  <a:lnTo>
                    <a:pt x="4403710" y="2637673"/>
                  </a:lnTo>
                  <a:lnTo>
                    <a:pt x="4434830" y="2595137"/>
                  </a:lnTo>
                  <a:lnTo>
                    <a:pt x="4447532" y="2602438"/>
                  </a:lnTo>
                  <a:lnTo>
                    <a:pt x="4488814" y="2603073"/>
                  </a:lnTo>
                  <a:lnTo>
                    <a:pt x="4533589" y="2606882"/>
                  </a:lnTo>
                  <a:lnTo>
                    <a:pt x="4546292" y="2604978"/>
                  </a:lnTo>
                  <a:lnTo>
                    <a:pt x="4545974" y="2601803"/>
                  </a:lnTo>
                  <a:lnTo>
                    <a:pt x="4542799" y="2596406"/>
                  </a:lnTo>
                  <a:lnTo>
                    <a:pt x="4551055" y="2591010"/>
                  </a:lnTo>
                  <a:lnTo>
                    <a:pt x="4552325" y="2587835"/>
                  </a:lnTo>
                  <a:lnTo>
                    <a:pt x="4513901" y="2580852"/>
                  </a:lnTo>
                  <a:lnTo>
                    <a:pt x="4525651" y="2574503"/>
                  </a:lnTo>
                  <a:lnTo>
                    <a:pt x="4517077" y="2563711"/>
                  </a:lnTo>
                  <a:lnTo>
                    <a:pt x="4471666" y="2553870"/>
                  </a:lnTo>
                  <a:lnTo>
                    <a:pt x="4444992" y="2563393"/>
                  </a:lnTo>
                  <a:lnTo>
                    <a:pt x="4436418" y="2563393"/>
                  </a:lnTo>
                  <a:lnTo>
                    <a:pt x="4401487" y="2524983"/>
                  </a:lnTo>
                  <a:lnTo>
                    <a:pt x="4387832" y="2528158"/>
                  </a:lnTo>
                  <a:lnTo>
                    <a:pt x="4373860" y="2514506"/>
                  </a:lnTo>
                  <a:lnTo>
                    <a:pt x="4379893" y="2501808"/>
                  </a:lnTo>
                  <a:lnTo>
                    <a:pt x="4369414" y="2499904"/>
                  </a:lnTo>
                  <a:lnTo>
                    <a:pt x="4375765" y="2491335"/>
                  </a:lnTo>
                  <a:lnTo>
                    <a:pt x="4396724" y="2507842"/>
                  </a:lnTo>
                  <a:lnTo>
                    <a:pt x="4403392" y="2503713"/>
                  </a:lnTo>
                  <a:lnTo>
                    <a:pt x="4391325" y="2471016"/>
                  </a:lnTo>
                  <a:lnTo>
                    <a:pt x="4401805" y="2451021"/>
                  </a:lnTo>
                  <a:lnTo>
                    <a:pt x="4397676" y="2448164"/>
                  </a:lnTo>
                  <a:lnTo>
                    <a:pt x="4380528" y="2468480"/>
                  </a:lnTo>
                  <a:lnTo>
                    <a:pt x="4359570" y="2472606"/>
                  </a:lnTo>
                  <a:lnTo>
                    <a:pt x="4349091" y="2486252"/>
                  </a:lnTo>
                  <a:lnTo>
                    <a:pt x="4327179" y="2492603"/>
                  </a:lnTo>
                  <a:lnTo>
                    <a:pt x="4309714" y="2479268"/>
                  </a:lnTo>
                  <a:lnTo>
                    <a:pt x="4297606" y="2480204"/>
                  </a:lnTo>
                  <a:lnTo>
                    <a:pt x="4286617" y="2491790"/>
                  </a:lnTo>
                  <a:lnTo>
                    <a:pt x="4260884" y="2493060"/>
                  </a:lnTo>
                  <a:lnTo>
                    <a:pt x="4248176" y="2488934"/>
                  </a:lnTo>
                  <a:lnTo>
                    <a:pt x="4217677" y="2493380"/>
                  </a:lnTo>
                  <a:lnTo>
                    <a:pt x="4197662" y="2505443"/>
                  </a:lnTo>
                  <a:lnTo>
                    <a:pt x="4175423" y="2500996"/>
                  </a:lnTo>
                  <a:lnTo>
                    <a:pt x="4168116" y="2513693"/>
                  </a:lnTo>
                  <a:lnTo>
                    <a:pt x="4140793" y="2519406"/>
                  </a:lnTo>
                  <a:lnTo>
                    <a:pt x="4136028" y="2493060"/>
                  </a:lnTo>
                  <a:lnTo>
                    <a:pt x="4129674" y="2500363"/>
                  </a:lnTo>
                  <a:lnTo>
                    <a:pt x="4135393" y="2520675"/>
                  </a:lnTo>
                  <a:lnTo>
                    <a:pt x="4122685" y="2517183"/>
                  </a:lnTo>
                  <a:lnTo>
                    <a:pt x="4110930" y="2528926"/>
                  </a:lnTo>
                  <a:lnTo>
                    <a:pt x="4100446" y="2519722"/>
                  </a:lnTo>
                  <a:lnTo>
                    <a:pt x="4091232" y="2531465"/>
                  </a:lnTo>
                  <a:lnTo>
                    <a:pt x="4071853" y="2540033"/>
                  </a:lnTo>
                  <a:lnTo>
                    <a:pt x="4057556" y="2554947"/>
                  </a:lnTo>
                  <a:lnTo>
                    <a:pt x="4033093" y="2553995"/>
                  </a:lnTo>
                  <a:lnTo>
                    <a:pt x="4005454" y="2564786"/>
                  </a:lnTo>
                  <a:lnTo>
                    <a:pt x="3997193" y="2587000"/>
                  </a:lnTo>
                  <a:lnTo>
                    <a:pt x="3968601" y="2580018"/>
                  </a:lnTo>
                  <a:lnTo>
                    <a:pt x="3940325" y="2599060"/>
                  </a:lnTo>
                  <a:lnTo>
                    <a:pt x="3921263" y="2586682"/>
                  </a:lnTo>
                  <a:lnTo>
                    <a:pt x="3913639" y="2593030"/>
                  </a:lnTo>
                  <a:lnTo>
                    <a:pt x="3908555" y="2611121"/>
                  </a:lnTo>
                  <a:lnTo>
                    <a:pt x="3893624" y="2604774"/>
                  </a:lnTo>
                  <a:lnTo>
                    <a:pt x="3904108" y="2599378"/>
                  </a:lnTo>
                  <a:lnTo>
                    <a:pt x="3907285" y="2589856"/>
                  </a:lnTo>
                  <a:lnTo>
                    <a:pt x="3896801" y="2579699"/>
                  </a:lnTo>
                  <a:lnTo>
                    <a:pt x="3872655" y="2612391"/>
                  </a:lnTo>
                  <a:lnTo>
                    <a:pt x="3866301" y="2624133"/>
                  </a:lnTo>
                  <a:lnTo>
                    <a:pt x="3845016" y="2624133"/>
                  </a:lnTo>
                  <a:lnTo>
                    <a:pt x="3854547" y="2611439"/>
                  </a:lnTo>
                  <a:lnTo>
                    <a:pt x="3867255" y="2610486"/>
                  </a:lnTo>
                  <a:lnTo>
                    <a:pt x="3865984" y="2600647"/>
                  </a:lnTo>
                  <a:lnTo>
                    <a:pt x="3858359" y="2592712"/>
                  </a:lnTo>
                  <a:lnTo>
                    <a:pt x="3845651" y="2599060"/>
                  </a:lnTo>
                  <a:lnTo>
                    <a:pt x="3830084" y="2598109"/>
                  </a:lnTo>
                  <a:lnTo>
                    <a:pt x="3819600" y="2590809"/>
                  </a:lnTo>
                  <a:lnTo>
                    <a:pt x="3814834" y="2580335"/>
                  </a:lnTo>
                  <a:lnTo>
                    <a:pt x="3824365" y="2563198"/>
                  </a:lnTo>
                  <a:lnTo>
                    <a:pt x="3836120" y="2558122"/>
                  </a:lnTo>
                  <a:lnTo>
                    <a:pt x="3845333" y="2543206"/>
                  </a:lnTo>
                  <a:lnTo>
                    <a:pt x="3856135" y="2529243"/>
                  </a:lnTo>
                  <a:lnTo>
                    <a:pt x="3858994" y="2516550"/>
                  </a:lnTo>
                  <a:lnTo>
                    <a:pt x="3840250" y="2527339"/>
                  </a:lnTo>
                  <a:lnTo>
                    <a:pt x="3817694" y="2538129"/>
                  </a:lnTo>
                  <a:lnTo>
                    <a:pt x="3803079" y="2531782"/>
                  </a:lnTo>
                  <a:lnTo>
                    <a:pt x="3806256" y="2518136"/>
                  </a:lnTo>
                  <a:lnTo>
                    <a:pt x="3760508" y="2501630"/>
                  </a:lnTo>
                  <a:lnTo>
                    <a:pt x="3730326" y="2472435"/>
                  </a:lnTo>
                  <a:lnTo>
                    <a:pt x="3696650" y="2474972"/>
                  </a:lnTo>
                  <a:lnTo>
                    <a:pt x="3686802" y="2461331"/>
                  </a:lnTo>
                  <a:lnTo>
                    <a:pt x="3699509" y="2449589"/>
                  </a:lnTo>
                  <a:lnTo>
                    <a:pt x="3689978" y="2434032"/>
                  </a:lnTo>
                  <a:lnTo>
                    <a:pt x="3693791" y="2412762"/>
                  </a:lnTo>
                  <a:lnTo>
                    <a:pt x="3683942" y="2389600"/>
                  </a:lnTo>
                  <a:lnTo>
                    <a:pt x="3698874" y="2372780"/>
                  </a:lnTo>
                  <a:cubicBezTo>
                    <a:pt x="3699509" y="2359450"/>
                    <a:pt x="3700145" y="2346119"/>
                    <a:pt x="3700780" y="2332789"/>
                  </a:cubicBezTo>
                  <a:lnTo>
                    <a:pt x="3695062" y="2303276"/>
                  </a:lnTo>
                  <a:lnTo>
                    <a:pt x="3708723" y="2284230"/>
                  </a:lnTo>
                  <a:lnTo>
                    <a:pt x="3720478" y="2299784"/>
                  </a:lnTo>
                  <a:lnTo>
                    <a:pt x="3723655" y="2295656"/>
                  </a:lnTo>
                  <a:lnTo>
                    <a:pt x="3702051" y="2262014"/>
                  </a:lnTo>
                  <a:cubicBezTo>
                    <a:pt x="3702686" y="2250166"/>
                    <a:pt x="3703322" y="2238319"/>
                    <a:pt x="3703957" y="2226471"/>
                  </a:cubicBezTo>
                  <a:lnTo>
                    <a:pt x="3675047" y="2201079"/>
                  </a:lnTo>
                  <a:lnTo>
                    <a:pt x="3674729" y="2184258"/>
                  </a:lnTo>
                  <a:lnTo>
                    <a:pt x="3688390" y="2153791"/>
                  </a:lnTo>
                  <a:lnTo>
                    <a:pt x="3681718" y="2126176"/>
                  </a:lnTo>
                  <a:lnTo>
                    <a:pt x="3675364" y="2132525"/>
                  </a:lnTo>
                  <a:lnTo>
                    <a:pt x="3665833" y="2128717"/>
                  </a:lnTo>
                  <a:lnTo>
                    <a:pt x="3668693" y="2095708"/>
                  </a:lnTo>
                  <a:lnTo>
                    <a:pt x="3661068" y="2067465"/>
                  </a:lnTo>
                  <a:lnTo>
                    <a:pt x="3670281" y="2027488"/>
                  </a:lnTo>
                  <a:lnTo>
                    <a:pt x="3687119" y="2023045"/>
                  </a:lnTo>
                  <a:lnTo>
                    <a:pt x="3701733" y="1999556"/>
                  </a:lnTo>
                  <a:lnTo>
                    <a:pt x="3716665" y="1992256"/>
                  </a:lnTo>
                  <a:lnTo>
                    <a:pt x="3702686" y="1976706"/>
                  </a:lnTo>
                  <a:lnTo>
                    <a:pt x="3709676" y="1961792"/>
                  </a:lnTo>
                  <a:lnTo>
                    <a:pt x="3723655" y="1952272"/>
                  </a:lnTo>
                  <a:lnTo>
                    <a:pt x="3740493" y="1964647"/>
                  </a:lnTo>
                  <a:lnTo>
                    <a:pt x="3732232" y="1946877"/>
                  </a:lnTo>
                  <a:lnTo>
                    <a:pt x="3752248" y="1956080"/>
                  </a:lnTo>
                  <a:lnTo>
                    <a:pt x="3750341" y="1966869"/>
                  </a:lnTo>
                  <a:lnTo>
                    <a:pt x="3767815" y="1951955"/>
                  </a:lnTo>
                  <a:lnTo>
                    <a:pt x="3779570" y="1938309"/>
                  </a:lnTo>
                  <a:lnTo>
                    <a:pt x="3793231" y="1933549"/>
                  </a:lnTo>
                  <a:lnTo>
                    <a:pt x="3783382" y="1907526"/>
                  </a:lnTo>
                  <a:lnTo>
                    <a:pt x="3783382" y="1889437"/>
                  </a:lnTo>
                  <a:lnTo>
                    <a:pt x="3800538" y="1903083"/>
                  </a:lnTo>
                  <a:lnTo>
                    <a:pt x="3800220" y="1880866"/>
                  </a:lnTo>
                  <a:lnTo>
                    <a:pt x="3824365" y="1856429"/>
                  </a:lnTo>
                  <a:lnTo>
                    <a:pt x="3834849" y="1857380"/>
                  </a:lnTo>
                  <a:lnTo>
                    <a:pt x="3844380" y="1837386"/>
                  </a:lnTo>
                  <a:lnTo>
                    <a:pt x="3852958" y="1834212"/>
                  </a:lnTo>
                  <a:lnTo>
                    <a:pt x="3860901" y="1820246"/>
                  </a:lnTo>
                  <a:lnTo>
                    <a:pt x="3871702" y="1820246"/>
                  </a:lnTo>
                  <a:lnTo>
                    <a:pt x="3885999" y="1799300"/>
                  </a:lnTo>
                  <a:lnTo>
                    <a:pt x="3890447" y="1772641"/>
                  </a:lnTo>
                  <a:lnTo>
                    <a:pt x="3900931" y="1778037"/>
                  </a:lnTo>
                  <a:lnTo>
                    <a:pt x="3911097" y="1757726"/>
                  </a:lnTo>
                  <a:lnTo>
                    <a:pt x="3930477" y="1745031"/>
                  </a:lnTo>
                  <a:lnTo>
                    <a:pt x="3934289" y="1728211"/>
                  </a:lnTo>
                  <a:lnTo>
                    <a:pt x="3947950" y="1720594"/>
                  </a:lnTo>
                  <a:lnTo>
                    <a:pt x="3944773" y="1706947"/>
                  </a:lnTo>
                  <a:lnTo>
                    <a:pt x="3964788" y="1684730"/>
                  </a:lnTo>
                  <a:lnTo>
                    <a:pt x="3993699" y="1633635"/>
                  </a:lnTo>
                  <a:lnTo>
                    <a:pt x="4000688" y="1602214"/>
                  </a:lnTo>
                  <a:lnTo>
                    <a:pt x="4016891" y="1605070"/>
                  </a:lnTo>
                  <a:lnTo>
                    <a:pt x="4030552" y="1589202"/>
                  </a:lnTo>
                  <a:lnTo>
                    <a:pt x="4050885" y="1586029"/>
                  </a:lnTo>
                  <a:lnTo>
                    <a:pt x="4057239" y="1589837"/>
                  </a:lnTo>
                  <a:lnTo>
                    <a:pt x="4067723" y="1608878"/>
                  </a:lnTo>
                  <a:lnTo>
                    <a:pt x="4073124" y="1610149"/>
                  </a:lnTo>
                  <a:lnTo>
                    <a:pt x="4070900" y="1601579"/>
                  </a:lnTo>
                  <a:cubicBezTo>
                    <a:pt x="4071112" y="1594491"/>
                    <a:pt x="4071323" y="1587403"/>
                    <a:pt x="4071535" y="1580315"/>
                  </a:cubicBezTo>
                  <a:lnTo>
                    <a:pt x="4056603" y="1562543"/>
                  </a:lnTo>
                  <a:cubicBezTo>
                    <a:pt x="4056285" y="1558734"/>
                    <a:pt x="4055968" y="1554926"/>
                    <a:pt x="4055650" y="1551117"/>
                  </a:cubicBezTo>
                  <a:lnTo>
                    <a:pt x="4061051" y="1549848"/>
                  </a:lnTo>
                  <a:lnTo>
                    <a:pt x="4071535" y="1563813"/>
                  </a:lnTo>
                  <a:lnTo>
                    <a:pt x="4083290" y="1563495"/>
                  </a:lnTo>
                  <a:lnTo>
                    <a:pt x="4086149" y="1553656"/>
                  </a:lnTo>
                  <a:lnTo>
                    <a:pt x="4071217" y="1530806"/>
                  </a:lnTo>
                  <a:cubicBezTo>
                    <a:pt x="4071111" y="1521708"/>
                    <a:pt x="4071006" y="1512610"/>
                    <a:pt x="4070900" y="1503512"/>
                  </a:cubicBezTo>
                  <a:lnTo>
                    <a:pt x="4082655" y="1489865"/>
                  </a:lnTo>
                  <a:lnTo>
                    <a:pt x="4076936" y="1468601"/>
                  </a:lnTo>
                  <a:lnTo>
                    <a:pt x="4048343" y="1449877"/>
                  </a:lnTo>
                  <a:lnTo>
                    <a:pt x="4045801" y="1420361"/>
                  </a:lnTo>
                  <a:lnTo>
                    <a:pt x="4029916" y="1417505"/>
                  </a:lnTo>
                  <a:lnTo>
                    <a:pt x="4012761" y="1400684"/>
                  </a:lnTo>
                  <a:lnTo>
                    <a:pt x="4003865" y="1361648"/>
                  </a:lnTo>
                  <a:lnTo>
                    <a:pt x="3991157" y="1369582"/>
                  </a:lnTo>
                  <a:lnTo>
                    <a:pt x="3980038" y="1379104"/>
                  </a:lnTo>
                  <a:lnTo>
                    <a:pt x="3962882" y="1368630"/>
                  </a:lnTo>
                  <a:lnTo>
                    <a:pt x="3959387" y="1359427"/>
                  </a:lnTo>
                  <a:lnTo>
                    <a:pt x="3959188" y="1359168"/>
                  </a:lnTo>
                  <a:lnTo>
                    <a:pt x="3952201" y="1362344"/>
                  </a:lnTo>
                  <a:lnTo>
                    <a:pt x="3941403" y="1376002"/>
                  </a:lnTo>
                  <a:lnTo>
                    <a:pt x="3915044" y="1360439"/>
                  </a:lnTo>
                  <a:lnTo>
                    <a:pt x="3881063" y="1366791"/>
                  </a:lnTo>
                  <a:lnTo>
                    <a:pt x="3869312" y="1362979"/>
                  </a:lnTo>
                  <a:lnTo>
                    <a:pt x="3854704" y="1387435"/>
                  </a:lnTo>
                  <a:lnTo>
                    <a:pt x="3828344" y="1376954"/>
                  </a:lnTo>
                  <a:lnTo>
                    <a:pt x="3828344" y="1360121"/>
                  </a:lnTo>
                  <a:lnTo>
                    <a:pt x="3818817" y="1354721"/>
                  </a:lnTo>
                  <a:lnTo>
                    <a:pt x="3804843" y="1381400"/>
                  </a:lnTo>
                  <a:lnTo>
                    <a:pt x="3788964" y="1355040"/>
                  </a:lnTo>
                  <a:lnTo>
                    <a:pt x="3780390" y="1364568"/>
                  </a:lnTo>
                  <a:lnTo>
                    <a:pt x="3782930" y="1385847"/>
                  </a:lnTo>
                  <a:lnTo>
                    <a:pt x="3774356" y="1395375"/>
                  </a:lnTo>
                  <a:lnTo>
                    <a:pt x="3763240" y="1413479"/>
                  </a:lnTo>
                  <a:lnTo>
                    <a:pt x="3727036" y="1400138"/>
                  </a:lnTo>
                  <a:lnTo>
                    <a:pt x="3760064" y="1424912"/>
                  </a:lnTo>
                  <a:lnTo>
                    <a:pt x="3753713" y="1435393"/>
                  </a:lnTo>
                  <a:lnTo>
                    <a:pt x="3735611" y="1437934"/>
                  </a:lnTo>
                  <a:lnTo>
                    <a:pt x="3746408" y="1462072"/>
                  </a:lnTo>
                  <a:lnTo>
                    <a:pt x="3731800" y="1465249"/>
                  </a:lnTo>
                  <a:lnTo>
                    <a:pt x="3714650" y="1451909"/>
                  </a:lnTo>
                  <a:lnTo>
                    <a:pt x="3708616" y="1472871"/>
                  </a:lnTo>
                  <a:lnTo>
                    <a:pt x="3682257" y="1485893"/>
                  </a:lnTo>
                  <a:lnTo>
                    <a:pt x="3708934" y="1518288"/>
                  </a:lnTo>
                  <a:lnTo>
                    <a:pt x="3705123" y="1556084"/>
                  </a:lnTo>
                  <a:lnTo>
                    <a:pt x="3694643" y="1561483"/>
                  </a:lnTo>
                  <a:lnTo>
                    <a:pt x="3684798" y="1576411"/>
                  </a:lnTo>
                  <a:lnTo>
                    <a:pt x="3671459" y="1575775"/>
                  </a:lnTo>
                  <a:lnTo>
                    <a:pt x="3657803" y="1604995"/>
                  </a:lnTo>
                  <a:lnTo>
                    <a:pt x="3676223" y="1623099"/>
                  </a:lnTo>
                  <a:lnTo>
                    <a:pt x="3670824" y="1633580"/>
                  </a:lnTo>
                  <a:lnTo>
                    <a:pt x="3659074" y="1627227"/>
                  </a:lnTo>
                  <a:lnTo>
                    <a:pt x="3678446" y="1657718"/>
                  </a:lnTo>
                  <a:lnTo>
                    <a:pt x="3698771" y="1661529"/>
                  </a:lnTo>
                  <a:lnTo>
                    <a:pt x="3700994" y="1676457"/>
                  </a:lnTo>
                  <a:lnTo>
                    <a:pt x="3693372" y="1683761"/>
                  </a:lnTo>
                  <a:lnTo>
                    <a:pt x="3693372" y="1695513"/>
                  </a:lnTo>
                  <a:lnTo>
                    <a:pt x="3710522" y="1688843"/>
                  </a:lnTo>
                  <a:lnTo>
                    <a:pt x="3714650" y="1694243"/>
                  </a:lnTo>
                  <a:lnTo>
                    <a:pt x="3704488" y="1702501"/>
                  </a:lnTo>
                  <a:lnTo>
                    <a:pt x="3694960" y="1705995"/>
                  </a:lnTo>
                  <a:lnTo>
                    <a:pt x="3682257" y="1708218"/>
                  </a:lnTo>
                  <a:lnTo>
                    <a:pt x="3671777" y="1729497"/>
                  </a:lnTo>
                  <a:lnTo>
                    <a:pt x="3652087" y="1779996"/>
                  </a:lnTo>
                  <a:lnTo>
                    <a:pt x="3576820" y="1860986"/>
                  </a:lnTo>
                  <a:lnTo>
                    <a:pt x="3567928" y="1845105"/>
                  </a:lnTo>
                  <a:lnTo>
                    <a:pt x="3546015" y="1867657"/>
                  </a:lnTo>
                  <a:cubicBezTo>
                    <a:pt x="3545697" y="1874327"/>
                    <a:pt x="3545380" y="1880998"/>
                    <a:pt x="3545062" y="1887668"/>
                  </a:cubicBezTo>
                  <a:lnTo>
                    <a:pt x="3531406" y="1901641"/>
                  </a:lnTo>
                  <a:lnTo>
                    <a:pt x="3510128" y="1879726"/>
                  </a:lnTo>
                  <a:lnTo>
                    <a:pt x="3503776" y="1895608"/>
                  </a:lnTo>
                  <a:lnTo>
                    <a:pt x="3498377" y="1891162"/>
                  </a:lnTo>
                  <a:lnTo>
                    <a:pt x="3488850" y="1898783"/>
                  </a:lnTo>
                  <a:lnTo>
                    <a:pt x="3484086" y="1927049"/>
                  </a:lnTo>
                  <a:lnTo>
                    <a:pt x="3467254" y="1937846"/>
                  </a:lnTo>
                  <a:lnTo>
                    <a:pt x="3438672" y="1937846"/>
                  </a:lnTo>
                  <a:lnTo>
                    <a:pt x="3429462" y="1971827"/>
                  </a:lnTo>
                  <a:lnTo>
                    <a:pt x="3416759" y="1980402"/>
                  </a:lnTo>
                  <a:lnTo>
                    <a:pt x="3401198" y="2000727"/>
                  </a:lnTo>
                  <a:lnTo>
                    <a:pt x="3407549" y="2019785"/>
                  </a:lnTo>
                  <a:lnTo>
                    <a:pt x="3399292" y="2032491"/>
                  </a:lnTo>
                  <a:lnTo>
                    <a:pt x="3382460" y="2026138"/>
                  </a:lnTo>
                  <a:lnTo>
                    <a:pt x="3379284" y="2046137"/>
                  </a:lnTo>
                  <a:lnTo>
                    <a:pt x="3369757" y="2047409"/>
                  </a:lnTo>
                  <a:lnTo>
                    <a:pt x="3368487" y="2035657"/>
                  </a:lnTo>
                  <a:lnTo>
                    <a:pt x="3358959" y="2035031"/>
                  </a:lnTo>
                  <a:lnTo>
                    <a:pt x="3346256" y="2020103"/>
                  </a:lnTo>
                  <a:lnTo>
                    <a:pt x="3350702" y="2042326"/>
                  </a:lnTo>
                  <a:lnTo>
                    <a:pt x="3359277" y="2063286"/>
                  </a:lnTo>
                  <a:lnTo>
                    <a:pt x="3352290" y="2095679"/>
                  </a:lnTo>
                  <a:lnTo>
                    <a:pt x="3334188" y="2104571"/>
                  </a:lnTo>
                  <a:lnTo>
                    <a:pt x="3326248" y="2118549"/>
                  </a:lnTo>
                  <a:lnTo>
                    <a:pt x="3308781" y="2102349"/>
                  </a:lnTo>
                  <a:lnTo>
                    <a:pt x="3299572" y="2113148"/>
                  </a:lnTo>
                  <a:lnTo>
                    <a:pt x="3301795" y="2136336"/>
                  </a:lnTo>
                  <a:lnTo>
                    <a:pt x="3327201" y="2150945"/>
                  </a:lnTo>
                  <a:cubicBezTo>
                    <a:pt x="3326989" y="2156662"/>
                    <a:pt x="3326778" y="2162379"/>
                    <a:pt x="3326566" y="2168096"/>
                  </a:cubicBezTo>
                  <a:lnTo>
                    <a:pt x="3313863" y="2182708"/>
                  </a:lnTo>
                  <a:lnTo>
                    <a:pt x="3304653" y="2213199"/>
                  </a:lnTo>
                  <a:lnTo>
                    <a:pt x="3297349" y="2224950"/>
                  </a:lnTo>
                  <a:lnTo>
                    <a:pt x="3303700" y="2239878"/>
                  </a:lnTo>
                  <a:lnTo>
                    <a:pt x="3303700" y="2260838"/>
                  </a:lnTo>
                  <a:lnTo>
                    <a:pt x="3315768" y="2269099"/>
                  </a:lnTo>
                  <a:lnTo>
                    <a:pt x="3311640" y="2280851"/>
                  </a:lnTo>
                  <a:lnTo>
                    <a:pt x="3304335" y="2265921"/>
                  </a:lnTo>
                  <a:lnTo>
                    <a:pt x="3280834" y="2265288"/>
                  </a:lnTo>
                  <a:cubicBezTo>
                    <a:pt x="3281258" y="2283921"/>
                    <a:pt x="3281681" y="2302554"/>
                    <a:pt x="3282105" y="2321187"/>
                  </a:cubicBezTo>
                  <a:lnTo>
                    <a:pt x="3290044" y="2339928"/>
                  </a:lnTo>
                  <a:lnTo>
                    <a:pt x="3280517" y="2351672"/>
                  </a:lnTo>
                  <a:lnTo>
                    <a:pt x="3293538" y="2394871"/>
                  </a:lnTo>
                  <a:lnTo>
                    <a:pt x="3286233" y="2412969"/>
                  </a:lnTo>
                  <a:lnTo>
                    <a:pt x="3305606" y="2448552"/>
                  </a:lnTo>
                  <a:lnTo>
                    <a:pt x="3306876" y="2458715"/>
                  </a:lnTo>
                  <a:lnTo>
                    <a:pt x="3290044" y="2459350"/>
                  </a:lnTo>
                  <a:lnTo>
                    <a:pt x="3285916" y="2469829"/>
                  </a:lnTo>
                  <a:lnTo>
                    <a:pt x="3305923" y="2474908"/>
                  </a:lnTo>
                  <a:lnTo>
                    <a:pt x="3300524" y="2492694"/>
                  </a:lnTo>
                  <a:lnTo>
                    <a:pt x="3306241" y="2501270"/>
                  </a:lnTo>
                  <a:lnTo>
                    <a:pt x="3317674" y="2484436"/>
                  </a:lnTo>
                  <a:lnTo>
                    <a:pt x="3328154" y="2477450"/>
                  </a:lnTo>
                  <a:lnTo>
                    <a:pt x="3340857" y="2495552"/>
                  </a:lnTo>
                  <a:lnTo>
                    <a:pt x="3355783" y="2490468"/>
                  </a:lnTo>
                  <a:lnTo>
                    <a:pt x="3365311" y="2502854"/>
                  </a:lnTo>
                  <a:lnTo>
                    <a:pt x="3383413" y="2519375"/>
                  </a:lnTo>
                  <a:lnTo>
                    <a:pt x="3390082" y="2533030"/>
                  </a:lnTo>
                  <a:lnTo>
                    <a:pt x="3401833" y="2529855"/>
                  </a:lnTo>
                  <a:lnTo>
                    <a:pt x="3408184" y="2535889"/>
                  </a:lnTo>
                  <a:lnTo>
                    <a:pt x="3414536" y="2547640"/>
                  </a:lnTo>
                  <a:lnTo>
                    <a:pt x="3404056" y="2554944"/>
                  </a:lnTo>
                  <a:lnTo>
                    <a:pt x="3411360" y="2563519"/>
                  </a:lnTo>
                  <a:lnTo>
                    <a:pt x="3432638" y="2574950"/>
                  </a:lnTo>
                  <a:lnTo>
                    <a:pt x="3442483" y="2593690"/>
                  </a:lnTo>
                  <a:lnTo>
                    <a:pt x="3448200" y="2629264"/>
                  </a:lnTo>
                  <a:lnTo>
                    <a:pt x="3440895" y="2640062"/>
                  </a:lnTo>
                  <a:lnTo>
                    <a:pt x="3445024" y="2649591"/>
                  </a:lnTo>
                  <a:lnTo>
                    <a:pt x="3433591" y="2663247"/>
                  </a:lnTo>
                  <a:lnTo>
                    <a:pt x="3429462" y="2674998"/>
                  </a:lnTo>
                  <a:lnTo>
                    <a:pt x="3405326" y="2690880"/>
                  </a:lnTo>
                  <a:lnTo>
                    <a:pt x="3380872" y="2699772"/>
                  </a:lnTo>
                  <a:lnTo>
                    <a:pt x="3372615" y="2697548"/>
                  </a:lnTo>
                  <a:lnTo>
                    <a:pt x="3361182" y="2712475"/>
                  </a:lnTo>
                  <a:lnTo>
                    <a:pt x="3352290" y="2706124"/>
                  </a:lnTo>
                  <a:lnTo>
                    <a:pt x="3351972" y="2658801"/>
                  </a:lnTo>
                  <a:lnTo>
                    <a:pt x="3336093" y="2656896"/>
                  </a:lnTo>
                  <a:lnTo>
                    <a:pt x="3317991" y="2636251"/>
                  </a:lnTo>
                  <a:lnTo>
                    <a:pt x="3311640" y="2649591"/>
                  </a:lnTo>
                  <a:lnTo>
                    <a:pt x="3338634" y="2676905"/>
                  </a:lnTo>
                  <a:lnTo>
                    <a:pt x="3342763" y="2698183"/>
                  </a:lnTo>
                  <a:lnTo>
                    <a:pt x="3334506" y="2708664"/>
                  </a:lnTo>
                  <a:lnTo>
                    <a:pt x="3330377" y="2702315"/>
                  </a:lnTo>
                  <a:lnTo>
                    <a:pt x="3303383" y="2671824"/>
                  </a:lnTo>
                  <a:lnTo>
                    <a:pt x="3311322" y="2696279"/>
                  </a:lnTo>
                  <a:lnTo>
                    <a:pt x="3300524" y="2698501"/>
                  </a:lnTo>
                  <a:lnTo>
                    <a:pt x="3272577" y="2674366"/>
                  </a:lnTo>
                  <a:lnTo>
                    <a:pt x="3251934" y="2684845"/>
                  </a:lnTo>
                  <a:lnTo>
                    <a:pt x="3231609" y="2677858"/>
                  </a:lnTo>
                  <a:lnTo>
                    <a:pt x="3228433" y="2691833"/>
                  </a:lnTo>
                  <a:lnTo>
                    <a:pt x="3195405" y="2684527"/>
                  </a:lnTo>
                  <a:lnTo>
                    <a:pt x="3179843" y="2692150"/>
                  </a:lnTo>
                  <a:lnTo>
                    <a:pt x="3196993" y="2705488"/>
                  </a:lnTo>
                  <a:lnTo>
                    <a:pt x="3237008" y="2701043"/>
                  </a:lnTo>
                  <a:lnTo>
                    <a:pt x="3247488" y="2695643"/>
                  </a:lnTo>
                  <a:lnTo>
                    <a:pt x="3257016" y="2707394"/>
                  </a:lnTo>
                  <a:lnTo>
                    <a:pt x="3280517" y="2717556"/>
                  </a:lnTo>
                  <a:lnTo>
                    <a:pt x="3284645" y="2705806"/>
                  </a:lnTo>
                  <a:lnTo>
                    <a:pt x="3293220" y="2720734"/>
                  </a:lnTo>
                  <a:lnTo>
                    <a:pt x="3289409" y="2735344"/>
                  </a:lnTo>
                  <a:lnTo>
                    <a:pt x="3297666" y="2743602"/>
                  </a:lnTo>
                  <a:lnTo>
                    <a:pt x="3308464" y="2732167"/>
                  </a:lnTo>
                  <a:lnTo>
                    <a:pt x="3338952" y="2737884"/>
                  </a:lnTo>
                  <a:lnTo>
                    <a:pt x="3361182" y="2733755"/>
                  </a:lnTo>
                  <a:lnTo>
                    <a:pt x="3380237" y="2723910"/>
                  </a:lnTo>
                  <a:lnTo>
                    <a:pt x="3392940" y="2732485"/>
                  </a:lnTo>
                  <a:lnTo>
                    <a:pt x="3391035" y="2745190"/>
                  </a:lnTo>
                  <a:lnTo>
                    <a:pt x="3398339" y="2753129"/>
                  </a:lnTo>
                  <a:lnTo>
                    <a:pt x="3411360" y="2767104"/>
                  </a:lnTo>
                  <a:lnTo>
                    <a:pt x="3411360" y="2775043"/>
                  </a:lnTo>
                  <a:lnTo>
                    <a:pt x="3405009" y="2786794"/>
                  </a:lnTo>
                  <a:lnTo>
                    <a:pt x="3396434" y="2782031"/>
                  </a:lnTo>
                  <a:lnTo>
                    <a:pt x="3385954" y="2773455"/>
                  </a:lnTo>
                  <a:lnTo>
                    <a:pt x="3390082" y="2764880"/>
                  </a:lnTo>
                  <a:lnTo>
                    <a:pt x="3384366" y="2753764"/>
                  </a:lnTo>
                  <a:lnTo>
                    <a:pt x="3380555" y="2772502"/>
                  </a:lnTo>
                  <a:lnTo>
                    <a:pt x="3370075" y="2775678"/>
                  </a:lnTo>
                  <a:lnTo>
                    <a:pt x="3363088" y="2799814"/>
                  </a:lnTo>
                  <a:lnTo>
                    <a:pt x="3346891" y="2801402"/>
                  </a:lnTo>
                  <a:lnTo>
                    <a:pt x="3344986" y="2785525"/>
                  </a:lnTo>
                  <a:lnTo>
                    <a:pt x="3337046" y="2777904"/>
                  </a:lnTo>
                  <a:lnTo>
                    <a:pt x="3329107" y="2802355"/>
                  </a:lnTo>
                  <a:lnTo>
                    <a:pt x="3309099" y="2823640"/>
                  </a:lnTo>
                  <a:lnTo>
                    <a:pt x="3280517" y="2828405"/>
                  </a:lnTo>
                  <a:cubicBezTo>
                    <a:pt x="3280305" y="2833909"/>
                    <a:pt x="3280094" y="2839413"/>
                    <a:pt x="3279882" y="2844917"/>
                  </a:cubicBezTo>
                  <a:lnTo>
                    <a:pt x="3262732" y="2853812"/>
                  </a:lnTo>
                  <a:lnTo>
                    <a:pt x="3207473" y="2844601"/>
                  </a:lnTo>
                  <a:lnTo>
                    <a:pt x="3193182" y="2851905"/>
                  </a:lnTo>
                  <a:lnTo>
                    <a:pt x="3204615" y="2865880"/>
                  </a:lnTo>
                  <a:lnTo>
                    <a:pt x="3250029" y="2864292"/>
                  </a:lnTo>
                  <a:lnTo>
                    <a:pt x="3257968" y="2884298"/>
                  </a:lnTo>
                  <a:lnTo>
                    <a:pt x="3247171" y="2891602"/>
                  </a:lnTo>
                  <a:lnTo>
                    <a:pt x="3222717" y="2881440"/>
                  </a:lnTo>
                  <a:lnTo>
                    <a:pt x="3221764" y="2888744"/>
                  </a:lnTo>
                  <a:lnTo>
                    <a:pt x="3210014" y="2894461"/>
                  </a:lnTo>
                  <a:lnTo>
                    <a:pt x="3195087" y="2897319"/>
                  </a:lnTo>
                  <a:lnTo>
                    <a:pt x="3184607" y="2891602"/>
                  </a:lnTo>
                  <a:lnTo>
                    <a:pt x="3176032" y="2895731"/>
                  </a:lnTo>
                  <a:lnTo>
                    <a:pt x="3178891" y="2903354"/>
                  </a:lnTo>
                  <a:lnTo>
                    <a:pt x="3189053" y="2912884"/>
                  </a:lnTo>
                  <a:lnTo>
                    <a:pt x="3200169" y="2910024"/>
                  </a:lnTo>
                  <a:lnTo>
                    <a:pt x="3207155" y="2911295"/>
                  </a:lnTo>
                  <a:lnTo>
                    <a:pt x="3213507" y="2921142"/>
                  </a:lnTo>
                  <a:lnTo>
                    <a:pt x="3219541" y="2924316"/>
                  </a:lnTo>
                  <a:lnTo>
                    <a:pt x="3223034" y="2920189"/>
                  </a:lnTo>
                  <a:lnTo>
                    <a:pt x="3219859" y="2909707"/>
                  </a:lnTo>
                  <a:lnTo>
                    <a:pt x="3216048" y="2903038"/>
                  </a:lnTo>
                  <a:lnTo>
                    <a:pt x="3221447" y="2895731"/>
                  </a:lnTo>
                  <a:cubicBezTo>
                    <a:pt x="3221553" y="2893402"/>
                    <a:pt x="3221658" y="2891073"/>
                    <a:pt x="3221764" y="2888744"/>
                  </a:cubicBezTo>
                  <a:lnTo>
                    <a:pt x="3253840" y="2909707"/>
                  </a:lnTo>
                  <a:lnTo>
                    <a:pt x="3257016" y="2929395"/>
                  </a:lnTo>
                  <a:lnTo>
                    <a:pt x="3243360" y="2931935"/>
                  </a:lnTo>
                  <a:lnTo>
                    <a:pt x="3250982" y="2947504"/>
                  </a:lnTo>
                  <a:lnTo>
                    <a:pt x="3239549" y="2962430"/>
                  </a:lnTo>
                  <a:lnTo>
                    <a:pt x="3252252" y="2975770"/>
                  </a:lnTo>
                  <a:lnTo>
                    <a:pt x="3240819" y="2987839"/>
                  </a:lnTo>
                  <a:lnTo>
                    <a:pt x="3227163" y="2976087"/>
                  </a:lnTo>
                  <a:lnTo>
                    <a:pt x="3220811" y="2995144"/>
                  </a:lnTo>
                  <a:lnTo>
                    <a:pt x="3241772" y="3009753"/>
                  </a:lnTo>
                  <a:lnTo>
                    <a:pt x="3246536" y="3023727"/>
                  </a:lnTo>
                  <a:lnTo>
                    <a:pt x="3232562" y="3038337"/>
                  </a:lnTo>
                  <a:lnTo>
                    <a:pt x="3243360" y="3047547"/>
                  </a:lnTo>
                  <a:cubicBezTo>
                    <a:pt x="3243148" y="3054322"/>
                    <a:pt x="3242937" y="3061098"/>
                    <a:pt x="3242725" y="3067873"/>
                  </a:cubicBezTo>
                  <a:lnTo>
                    <a:pt x="3223352" y="3086930"/>
                  </a:lnTo>
                  <a:cubicBezTo>
                    <a:pt x="3223140" y="3091906"/>
                    <a:pt x="3222929" y="3096881"/>
                    <a:pt x="3222717" y="3101857"/>
                  </a:cubicBezTo>
                  <a:lnTo>
                    <a:pt x="3229069" y="3125994"/>
                  </a:lnTo>
                  <a:lnTo>
                    <a:pt x="3217953" y="3149179"/>
                  </a:lnTo>
                  <a:lnTo>
                    <a:pt x="3218271" y="3179668"/>
                  </a:lnTo>
                  <a:lnTo>
                    <a:pt x="3203662" y="3231756"/>
                  </a:lnTo>
                  <a:lnTo>
                    <a:pt x="3173492" y="3297185"/>
                  </a:lnTo>
                  <a:lnTo>
                    <a:pt x="3148085" y="3285752"/>
                  </a:lnTo>
                  <a:lnTo>
                    <a:pt x="3114422" y="3290515"/>
                  </a:lnTo>
                  <a:lnTo>
                    <a:pt x="3104577" y="3278763"/>
                  </a:lnTo>
                  <a:lnTo>
                    <a:pt x="3065832" y="3286386"/>
                  </a:lnTo>
                  <a:lnTo>
                    <a:pt x="3055352" y="3310842"/>
                  </a:lnTo>
                  <a:lnTo>
                    <a:pt x="3036297" y="3305761"/>
                  </a:lnTo>
                  <a:lnTo>
                    <a:pt x="3032168" y="3332122"/>
                  </a:lnTo>
                  <a:lnTo>
                    <a:pt x="3008985" y="3359754"/>
                  </a:lnTo>
                  <a:lnTo>
                    <a:pt x="3025499" y="3391193"/>
                  </a:lnTo>
                  <a:lnTo>
                    <a:pt x="3022641" y="3416601"/>
                  </a:lnTo>
                  <a:lnTo>
                    <a:pt x="3009620" y="3418824"/>
                  </a:lnTo>
                  <a:lnTo>
                    <a:pt x="2977862" y="3411837"/>
                  </a:lnTo>
                  <a:lnTo>
                    <a:pt x="2930542" y="3432164"/>
                  </a:lnTo>
                  <a:lnTo>
                    <a:pt x="2918792" y="3423906"/>
                  </a:lnTo>
                  <a:lnTo>
                    <a:pt x="2882588" y="3426447"/>
                  </a:lnTo>
                  <a:cubicBezTo>
                    <a:pt x="2883011" y="3420413"/>
                    <a:pt x="2883435" y="3414378"/>
                    <a:pt x="2883858" y="3408344"/>
                  </a:cubicBezTo>
                  <a:lnTo>
                    <a:pt x="2899419" y="3403897"/>
                  </a:lnTo>
                  <a:lnTo>
                    <a:pt x="2893068" y="3392463"/>
                  </a:lnTo>
                  <a:lnTo>
                    <a:pt x="2903230" y="3368330"/>
                  </a:lnTo>
                  <a:lnTo>
                    <a:pt x="2852100" y="3293691"/>
                  </a:lnTo>
                  <a:lnTo>
                    <a:pt x="2857181" y="3281306"/>
                  </a:lnTo>
                  <a:lnTo>
                    <a:pt x="2867979" y="3290515"/>
                  </a:lnTo>
                  <a:lnTo>
                    <a:pt x="2875283" y="3289244"/>
                  </a:lnTo>
                  <a:lnTo>
                    <a:pt x="2882270" y="3276541"/>
                  </a:lnTo>
                  <a:lnTo>
                    <a:pt x="2867661" y="3252402"/>
                  </a:lnTo>
                  <a:lnTo>
                    <a:pt x="2867661" y="3241921"/>
                  </a:lnTo>
                  <a:lnTo>
                    <a:pt x="2890527" y="3243826"/>
                  </a:lnTo>
                  <a:lnTo>
                    <a:pt x="2892750" y="3222863"/>
                  </a:lnTo>
                  <a:lnTo>
                    <a:pt x="2821930" y="3147590"/>
                  </a:lnTo>
                  <a:lnTo>
                    <a:pt x="2812084" y="3089788"/>
                  </a:lnTo>
                  <a:lnTo>
                    <a:pt x="2795888" y="3080260"/>
                  </a:lnTo>
                  <a:lnTo>
                    <a:pt x="2787313" y="3042465"/>
                  </a:lnTo>
                  <a:lnTo>
                    <a:pt x="2772387" y="3022457"/>
                  </a:lnTo>
                  <a:lnTo>
                    <a:pt x="2790171" y="3018328"/>
                  </a:lnTo>
                  <a:lnTo>
                    <a:pt x="2793347" y="3008801"/>
                  </a:lnTo>
                  <a:lnTo>
                    <a:pt x="2779374" y="2996097"/>
                  </a:lnTo>
                  <a:lnTo>
                    <a:pt x="2775245" y="2979263"/>
                  </a:lnTo>
                  <a:lnTo>
                    <a:pt x="2779056" y="2969736"/>
                  </a:lnTo>
                  <a:lnTo>
                    <a:pt x="2779056" y="2956077"/>
                  </a:lnTo>
                  <a:lnTo>
                    <a:pt x="2768576" y="2951632"/>
                  </a:lnTo>
                  <a:lnTo>
                    <a:pt x="2756825" y="2957348"/>
                  </a:lnTo>
                  <a:lnTo>
                    <a:pt x="2739676" y="2952267"/>
                  </a:lnTo>
                  <a:lnTo>
                    <a:pt x="2741899" y="2941467"/>
                  </a:lnTo>
                  <a:lnTo>
                    <a:pt x="2779691" y="2919236"/>
                  </a:lnTo>
                  <a:lnTo>
                    <a:pt x="2763812" y="2902720"/>
                  </a:lnTo>
                  <a:lnTo>
                    <a:pt x="2759684" y="2902720"/>
                  </a:lnTo>
                  <a:lnTo>
                    <a:pt x="2756190" y="2903038"/>
                  </a:lnTo>
                  <a:lnTo>
                    <a:pt x="2753332" y="2903672"/>
                  </a:lnTo>
                  <a:lnTo>
                    <a:pt x="2752379" y="2903989"/>
                  </a:lnTo>
                  <a:lnTo>
                    <a:pt x="2752062" y="2904623"/>
                  </a:lnTo>
                  <a:lnTo>
                    <a:pt x="2751426" y="2906529"/>
                  </a:lnTo>
                  <a:cubicBezTo>
                    <a:pt x="2751320" y="2907377"/>
                    <a:pt x="2751215" y="2908224"/>
                    <a:pt x="2751109" y="2909072"/>
                  </a:cubicBezTo>
                  <a:lnTo>
                    <a:pt x="2751109" y="2911930"/>
                  </a:lnTo>
                  <a:lnTo>
                    <a:pt x="2751109" y="2917011"/>
                  </a:lnTo>
                  <a:lnTo>
                    <a:pt x="2751109" y="2919236"/>
                  </a:lnTo>
                  <a:lnTo>
                    <a:pt x="2745710" y="2915423"/>
                  </a:lnTo>
                  <a:cubicBezTo>
                    <a:pt x="2746133" y="2909706"/>
                    <a:pt x="2746557" y="2903989"/>
                    <a:pt x="2746980" y="2898272"/>
                  </a:cubicBezTo>
                  <a:lnTo>
                    <a:pt x="2733642" y="2887156"/>
                  </a:lnTo>
                  <a:lnTo>
                    <a:pt x="2729513" y="2872231"/>
                  </a:lnTo>
                  <a:lnTo>
                    <a:pt x="2720621" y="2826815"/>
                  </a:lnTo>
                  <a:lnTo>
                    <a:pt x="2717763" y="2769962"/>
                  </a:lnTo>
                  <a:lnTo>
                    <a:pt x="2718432" y="2770111"/>
                  </a:lnTo>
                  <a:lnTo>
                    <a:pt x="2705803" y="2755583"/>
                  </a:lnTo>
                  <a:lnTo>
                    <a:pt x="2681365" y="2751773"/>
                  </a:lnTo>
                  <a:lnTo>
                    <a:pt x="2680413" y="2744153"/>
                  </a:lnTo>
                  <a:lnTo>
                    <a:pt x="2666449" y="2735898"/>
                  </a:lnTo>
                  <a:lnTo>
                    <a:pt x="2677874" y="2696847"/>
                  </a:lnTo>
                  <a:lnTo>
                    <a:pt x="2668353" y="2675893"/>
                  </a:lnTo>
                  <a:cubicBezTo>
                    <a:pt x="2668565" y="2666050"/>
                    <a:pt x="2668776" y="2656208"/>
                    <a:pt x="2668988" y="2646365"/>
                  </a:cubicBezTo>
                  <a:lnTo>
                    <a:pt x="2675335" y="2662240"/>
                  </a:lnTo>
                  <a:lnTo>
                    <a:pt x="2678509" y="2640968"/>
                  </a:lnTo>
                  <a:lnTo>
                    <a:pt x="2676288" y="2617791"/>
                  </a:lnTo>
                  <a:lnTo>
                    <a:pt x="2655976" y="2621282"/>
                  </a:lnTo>
                  <a:lnTo>
                    <a:pt x="2646771" y="2635889"/>
                  </a:lnTo>
                  <a:lnTo>
                    <a:pt x="2659784" y="2674939"/>
                  </a:lnTo>
                  <a:lnTo>
                    <a:pt x="2657879" y="2686687"/>
                  </a:lnTo>
                  <a:lnTo>
                    <a:pt x="2649310" y="2693036"/>
                  </a:lnTo>
                  <a:lnTo>
                    <a:pt x="2646136" y="2672717"/>
                  </a:lnTo>
                  <a:lnTo>
                    <a:pt x="2642962" y="2665414"/>
                  </a:lnTo>
                  <a:cubicBezTo>
                    <a:pt x="2643174" y="2662662"/>
                    <a:pt x="2643385" y="2659911"/>
                    <a:pt x="2643597" y="2657159"/>
                  </a:cubicBezTo>
                  <a:lnTo>
                    <a:pt x="2631854" y="2658430"/>
                  </a:lnTo>
                  <a:lnTo>
                    <a:pt x="2637567" y="2679067"/>
                  </a:lnTo>
                  <a:lnTo>
                    <a:pt x="2632489" y="2705737"/>
                  </a:lnTo>
                  <a:lnTo>
                    <a:pt x="2650579" y="2720341"/>
                  </a:lnTo>
                  <a:lnTo>
                    <a:pt x="2647722" y="2746693"/>
                  </a:lnTo>
                  <a:lnTo>
                    <a:pt x="2636298" y="2747963"/>
                  </a:lnTo>
                  <a:lnTo>
                    <a:pt x="2633124" y="2773998"/>
                  </a:lnTo>
                  <a:lnTo>
                    <a:pt x="2623920" y="2784475"/>
                  </a:lnTo>
                  <a:lnTo>
                    <a:pt x="2600434" y="2781934"/>
                  </a:lnTo>
                  <a:lnTo>
                    <a:pt x="2586787" y="2789236"/>
                  </a:lnTo>
                  <a:lnTo>
                    <a:pt x="2571870" y="2774633"/>
                  </a:lnTo>
                  <a:lnTo>
                    <a:pt x="2577583" y="2799714"/>
                  </a:lnTo>
                  <a:lnTo>
                    <a:pt x="2549970" y="2818130"/>
                  </a:lnTo>
                  <a:lnTo>
                    <a:pt x="2544893" y="2839084"/>
                  </a:lnTo>
                  <a:lnTo>
                    <a:pt x="2529023" y="2837179"/>
                  </a:lnTo>
                  <a:lnTo>
                    <a:pt x="2524898" y="2843846"/>
                  </a:lnTo>
                  <a:lnTo>
                    <a:pt x="2536322" y="2852736"/>
                  </a:lnTo>
                  <a:lnTo>
                    <a:pt x="2528389" y="2862578"/>
                  </a:lnTo>
                  <a:lnTo>
                    <a:pt x="2517598" y="2864483"/>
                  </a:lnTo>
                  <a:lnTo>
                    <a:pt x="2509981" y="2866389"/>
                  </a:lnTo>
                  <a:lnTo>
                    <a:pt x="2506807" y="2867023"/>
                  </a:lnTo>
                  <a:lnTo>
                    <a:pt x="2504903" y="2867975"/>
                  </a:lnTo>
                  <a:lnTo>
                    <a:pt x="2504268" y="2868928"/>
                  </a:lnTo>
                  <a:lnTo>
                    <a:pt x="2503952" y="2869563"/>
                  </a:lnTo>
                  <a:lnTo>
                    <a:pt x="2502999" y="2872103"/>
                  </a:lnTo>
                  <a:lnTo>
                    <a:pt x="2501730" y="2875277"/>
                  </a:lnTo>
                  <a:lnTo>
                    <a:pt x="2500777" y="2879088"/>
                  </a:lnTo>
                  <a:lnTo>
                    <a:pt x="2499190" y="2885437"/>
                  </a:lnTo>
                  <a:cubicBezTo>
                    <a:pt x="2499084" y="2886390"/>
                    <a:pt x="2498979" y="2887342"/>
                    <a:pt x="2498873" y="2888295"/>
                  </a:cubicBezTo>
                  <a:lnTo>
                    <a:pt x="2479196" y="2919092"/>
                  </a:lnTo>
                  <a:lnTo>
                    <a:pt x="2452536" y="2925442"/>
                  </a:lnTo>
                  <a:lnTo>
                    <a:pt x="2434445" y="2941316"/>
                  </a:lnTo>
                  <a:lnTo>
                    <a:pt x="2412546" y="2943856"/>
                  </a:lnTo>
                  <a:lnTo>
                    <a:pt x="2406199" y="2961954"/>
                  </a:lnTo>
                  <a:lnTo>
                    <a:pt x="2358910" y="2965446"/>
                  </a:lnTo>
                  <a:lnTo>
                    <a:pt x="2325902" y="2956239"/>
                  </a:lnTo>
                  <a:lnTo>
                    <a:pt x="2291942" y="2950206"/>
                  </a:lnTo>
                  <a:lnTo>
                    <a:pt x="2297020" y="2924807"/>
                  </a:lnTo>
                  <a:lnTo>
                    <a:pt x="2267822" y="2929252"/>
                  </a:lnTo>
                  <a:lnTo>
                    <a:pt x="2226879" y="2886389"/>
                  </a:lnTo>
                  <a:lnTo>
                    <a:pt x="2197364" y="2883216"/>
                  </a:lnTo>
                  <a:lnTo>
                    <a:pt x="2191016" y="2862578"/>
                  </a:lnTo>
                  <a:lnTo>
                    <a:pt x="2178955" y="2853371"/>
                  </a:lnTo>
                  <a:lnTo>
                    <a:pt x="2188477" y="2836226"/>
                  </a:lnTo>
                  <a:lnTo>
                    <a:pt x="2197681" y="2806700"/>
                  </a:lnTo>
                  <a:lnTo>
                    <a:pt x="2216723" y="2820034"/>
                  </a:lnTo>
                  <a:lnTo>
                    <a:pt x="2224022" y="2809240"/>
                  </a:lnTo>
                  <a:lnTo>
                    <a:pt x="2253857" y="2822891"/>
                  </a:lnTo>
                  <a:lnTo>
                    <a:pt x="2244334" y="2811462"/>
                  </a:lnTo>
                  <a:lnTo>
                    <a:pt x="2243066" y="2799714"/>
                  </a:lnTo>
                  <a:lnTo>
                    <a:pt x="2283373" y="2782569"/>
                  </a:lnTo>
                  <a:lnTo>
                    <a:pt x="2235450" y="2793365"/>
                  </a:lnTo>
                  <a:lnTo>
                    <a:pt x="2224976" y="2773679"/>
                  </a:lnTo>
                  <a:lnTo>
                    <a:pt x="2235132" y="2752408"/>
                  </a:lnTo>
                  <a:lnTo>
                    <a:pt x="2251001" y="2748280"/>
                  </a:lnTo>
                  <a:lnTo>
                    <a:pt x="2258618" y="2737486"/>
                  </a:lnTo>
                  <a:lnTo>
                    <a:pt x="2242432" y="2730184"/>
                  </a:lnTo>
                  <a:lnTo>
                    <a:pt x="2245287" y="2720658"/>
                  </a:lnTo>
                  <a:lnTo>
                    <a:pt x="2261156" y="2707958"/>
                  </a:lnTo>
                  <a:lnTo>
                    <a:pt x="2261156" y="2703514"/>
                  </a:lnTo>
                  <a:lnTo>
                    <a:pt x="2245287" y="2694307"/>
                  </a:lnTo>
                  <a:lnTo>
                    <a:pt x="2232909" y="2720024"/>
                  </a:lnTo>
                  <a:lnTo>
                    <a:pt x="2214502" y="2707641"/>
                  </a:lnTo>
                  <a:lnTo>
                    <a:pt x="2211646" y="2733675"/>
                  </a:lnTo>
                  <a:lnTo>
                    <a:pt x="2197998" y="2725421"/>
                  </a:lnTo>
                  <a:cubicBezTo>
                    <a:pt x="2197681" y="2720870"/>
                    <a:pt x="2197363" y="2716319"/>
                    <a:pt x="2197046" y="2711768"/>
                  </a:cubicBezTo>
                  <a:lnTo>
                    <a:pt x="2191333" y="2703196"/>
                  </a:lnTo>
                  <a:lnTo>
                    <a:pt x="2204980" y="2676845"/>
                  </a:lnTo>
                  <a:lnTo>
                    <a:pt x="2223072" y="2685099"/>
                  </a:lnTo>
                  <a:lnTo>
                    <a:pt x="2224976" y="2659700"/>
                  </a:lnTo>
                  <a:lnTo>
                    <a:pt x="2227833" y="2657478"/>
                  </a:lnTo>
                  <a:lnTo>
                    <a:pt x="2233862" y="2652715"/>
                  </a:lnTo>
                  <a:lnTo>
                    <a:pt x="2237035" y="2649540"/>
                  </a:lnTo>
                  <a:lnTo>
                    <a:pt x="2239257" y="2646683"/>
                  </a:lnTo>
                  <a:lnTo>
                    <a:pt x="2241161" y="2644460"/>
                  </a:lnTo>
                  <a:lnTo>
                    <a:pt x="2241479" y="2643508"/>
                  </a:lnTo>
                  <a:lnTo>
                    <a:pt x="2241479" y="2642873"/>
                  </a:lnTo>
                  <a:lnTo>
                    <a:pt x="2241479" y="2642555"/>
                  </a:lnTo>
                  <a:lnTo>
                    <a:pt x="2241798" y="2642555"/>
                  </a:lnTo>
                  <a:lnTo>
                    <a:pt x="2243702" y="2642873"/>
                  </a:lnTo>
                  <a:lnTo>
                    <a:pt x="2248461" y="2646048"/>
                  </a:lnTo>
                  <a:lnTo>
                    <a:pt x="2256713" y="2651127"/>
                  </a:lnTo>
                  <a:lnTo>
                    <a:pt x="2264966" y="2632078"/>
                  </a:lnTo>
                  <a:lnTo>
                    <a:pt x="2259571" y="2626999"/>
                  </a:lnTo>
                  <a:lnTo>
                    <a:pt x="2242432" y="2639698"/>
                  </a:lnTo>
                  <a:lnTo>
                    <a:pt x="2232909" y="2632395"/>
                  </a:lnTo>
                  <a:lnTo>
                    <a:pt x="2216406" y="2645095"/>
                  </a:lnTo>
                  <a:lnTo>
                    <a:pt x="2211646" y="2633665"/>
                  </a:lnTo>
                  <a:lnTo>
                    <a:pt x="2225609" y="2614615"/>
                  </a:lnTo>
                  <a:lnTo>
                    <a:pt x="2237035" y="2592073"/>
                  </a:lnTo>
                  <a:lnTo>
                    <a:pt x="2260205" y="2583819"/>
                  </a:lnTo>
                  <a:lnTo>
                    <a:pt x="2263060" y="2568896"/>
                  </a:lnTo>
                  <a:lnTo>
                    <a:pt x="2245287" y="2569214"/>
                  </a:lnTo>
                  <a:lnTo>
                    <a:pt x="2264013" y="2548576"/>
                  </a:lnTo>
                  <a:lnTo>
                    <a:pt x="2274486" y="2524764"/>
                  </a:lnTo>
                  <a:lnTo>
                    <a:pt x="2276390" y="2521589"/>
                  </a:lnTo>
                  <a:lnTo>
                    <a:pt x="2288133" y="2517779"/>
                  </a:lnTo>
                  <a:lnTo>
                    <a:pt x="2285278" y="2560324"/>
                  </a:lnTo>
                  <a:lnTo>
                    <a:pt x="2292893" y="2570485"/>
                  </a:lnTo>
                  <a:lnTo>
                    <a:pt x="2297656" y="2512700"/>
                  </a:lnTo>
                  <a:lnTo>
                    <a:pt x="2328123" y="2498726"/>
                  </a:lnTo>
                  <a:lnTo>
                    <a:pt x="2315429" y="2494594"/>
                  </a:lnTo>
                  <a:lnTo>
                    <a:pt x="2290038" y="2503489"/>
                  </a:lnTo>
                  <a:lnTo>
                    <a:pt x="2293212" y="2487610"/>
                  </a:lnTo>
                  <a:lnTo>
                    <a:pt x="2278612" y="2503489"/>
                  </a:lnTo>
                  <a:lnTo>
                    <a:pt x="2250048" y="2517144"/>
                  </a:lnTo>
                  <a:lnTo>
                    <a:pt x="2241798" y="2546990"/>
                  </a:lnTo>
                  <a:lnTo>
                    <a:pt x="2213550" y="2566039"/>
                  </a:lnTo>
                  <a:lnTo>
                    <a:pt x="2206249" y="2575564"/>
                  </a:lnTo>
                  <a:lnTo>
                    <a:pt x="2183715" y="2563182"/>
                  </a:lnTo>
                  <a:lnTo>
                    <a:pt x="2169117" y="2573658"/>
                  </a:lnTo>
                  <a:lnTo>
                    <a:pt x="2149756" y="2544449"/>
                  </a:lnTo>
                  <a:cubicBezTo>
                    <a:pt x="2149650" y="2541380"/>
                    <a:pt x="2149545" y="2538311"/>
                    <a:pt x="2149439" y="2535242"/>
                  </a:cubicBezTo>
                  <a:lnTo>
                    <a:pt x="2166578" y="2537146"/>
                  </a:lnTo>
                  <a:lnTo>
                    <a:pt x="2168800" y="2516191"/>
                  </a:lnTo>
                  <a:lnTo>
                    <a:pt x="2183399" y="2530480"/>
                  </a:lnTo>
                  <a:lnTo>
                    <a:pt x="2216088" y="2509202"/>
                  </a:lnTo>
                  <a:lnTo>
                    <a:pt x="2187842" y="2511428"/>
                  </a:lnTo>
                  <a:lnTo>
                    <a:pt x="2178955" y="2506347"/>
                  </a:lnTo>
                  <a:lnTo>
                    <a:pt x="2176734" y="2489517"/>
                  </a:lnTo>
                  <a:lnTo>
                    <a:pt x="2203076" y="2475554"/>
                  </a:lnTo>
                  <a:lnTo>
                    <a:pt x="2181178" y="2477773"/>
                  </a:lnTo>
                  <a:cubicBezTo>
                    <a:pt x="2181390" y="2473540"/>
                    <a:pt x="2181601" y="2469306"/>
                    <a:pt x="2181813" y="2465073"/>
                  </a:cubicBezTo>
                  <a:lnTo>
                    <a:pt x="2169117" y="2453962"/>
                  </a:lnTo>
                  <a:lnTo>
                    <a:pt x="2180543" y="2439040"/>
                  </a:lnTo>
                  <a:lnTo>
                    <a:pt x="2172290" y="2438087"/>
                  </a:lnTo>
                  <a:lnTo>
                    <a:pt x="2159594" y="2444438"/>
                  </a:lnTo>
                  <a:lnTo>
                    <a:pt x="2141505" y="2433007"/>
                  </a:lnTo>
                  <a:lnTo>
                    <a:pt x="2149756" y="2422530"/>
                  </a:lnTo>
                  <a:lnTo>
                    <a:pt x="2138331" y="2421258"/>
                  </a:lnTo>
                  <a:lnTo>
                    <a:pt x="2143091" y="2403163"/>
                  </a:lnTo>
                  <a:lnTo>
                    <a:pt x="2158959" y="2402208"/>
                  </a:lnTo>
                  <a:lnTo>
                    <a:pt x="2184669" y="2408243"/>
                  </a:lnTo>
                  <a:lnTo>
                    <a:pt x="2209741" y="2392366"/>
                  </a:lnTo>
                  <a:lnTo>
                    <a:pt x="2253223" y="2401575"/>
                  </a:lnTo>
                  <a:lnTo>
                    <a:pt x="2274486" y="2389510"/>
                  </a:lnTo>
                  <a:lnTo>
                    <a:pt x="2317968" y="2416815"/>
                  </a:lnTo>
                  <a:lnTo>
                    <a:pt x="2312891" y="2438722"/>
                  </a:lnTo>
                  <a:lnTo>
                    <a:pt x="2328441" y="2426022"/>
                  </a:lnTo>
                  <a:lnTo>
                    <a:pt x="2341136" y="2440627"/>
                  </a:lnTo>
                  <a:lnTo>
                    <a:pt x="2347484" y="2426022"/>
                  </a:lnTo>
                  <a:lnTo>
                    <a:pt x="2329710" y="2412053"/>
                  </a:lnTo>
                  <a:lnTo>
                    <a:pt x="2325902" y="2398716"/>
                  </a:lnTo>
                  <a:lnTo>
                    <a:pt x="2386204" y="2376172"/>
                  </a:lnTo>
                  <a:lnTo>
                    <a:pt x="2384935" y="2359030"/>
                  </a:lnTo>
                  <a:lnTo>
                    <a:pt x="2353197" y="2371094"/>
                  </a:lnTo>
                  <a:lnTo>
                    <a:pt x="2361765" y="2356172"/>
                  </a:lnTo>
                  <a:cubicBezTo>
                    <a:pt x="2361659" y="2348023"/>
                    <a:pt x="2361554" y="2339874"/>
                    <a:pt x="2361448" y="2331725"/>
                  </a:cubicBezTo>
                  <a:lnTo>
                    <a:pt x="2383348" y="2299021"/>
                  </a:lnTo>
                  <a:lnTo>
                    <a:pt x="2345898" y="2332040"/>
                  </a:lnTo>
                  <a:lnTo>
                    <a:pt x="2345898" y="2368872"/>
                  </a:lnTo>
                  <a:lnTo>
                    <a:pt x="2330346" y="2378397"/>
                  </a:lnTo>
                  <a:lnTo>
                    <a:pt x="2320824" y="2367285"/>
                  </a:lnTo>
                  <a:lnTo>
                    <a:pt x="2313208" y="2374587"/>
                  </a:lnTo>
                  <a:lnTo>
                    <a:pt x="2271948" y="2374904"/>
                  </a:lnTo>
                  <a:lnTo>
                    <a:pt x="2271948" y="2363157"/>
                  </a:lnTo>
                  <a:lnTo>
                    <a:pt x="2287500" y="2339979"/>
                  </a:lnTo>
                  <a:lnTo>
                    <a:pt x="2263378" y="2359030"/>
                  </a:lnTo>
                  <a:lnTo>
                    <a:pt x="2263378" y="2376172"/>
                  </a:lnTo>
                  <a:lnTo>
                    <a:pt x="2245605" y="2379350"/>
                  </a:lnTo>
                  <a:lnTo>
                    <a:pt x="2210694" y="2377443"/>
                  </a:lnTo>
                  <a:lnTo>
                    <a:pt x="2176100" y="2399987"/>
                  </a:lnTo>
                  <a:lnTo>
                    <a:pt x="2153882" y="2391732"/>
                  </a:lnTo>
                  <a:lnTo>
                    <a:pt x="2145948" y="2379350"/>
                  </a:lnTo>
                  <a:lnTo>
                    <a:pt x="2160864" y="2371729"/>
                  </a:lnTo>
                  <a:lnTo>
                    <a:pt x="2136427" y="2362204"/>
                  </a:lnTo>
                  <a:lnTo>
                    <a:pt x="2178639" y="2342201"/>
                  </a:lnTo>
                  <a:lnTo>
                    <a:pt x="2167847" y="2339979"/>
                  </a:lnTo>
                  <a:lnTo>
                    <a:pt x="2173243" y="2326326"/>
                  </a:lnTo>
                  <a:lnTo>
                    <a:pt x="2188160" y="2322834"/>
                  </a:lnTo>
                  <a:lnTo>
                    <a:pt x="2158008" y="2303150"/>
                  </a:lnTo>
                  <a:lnTo>
                    <a:pt x="2166578" y="2294574"/>
                  </a:lnTo>
                  <a:lnTo>
                    <a:pt x="2133571" y="2274889"/>
                  </a:lnTo>
                  <a:lnTo>
                    <a:pt x="2157057" y="2271715"/>
                  </a:lnTo>
                  <a:lnTo>
                    <a:pt x="2154518" y="2256790"/>
                  </a:lnTo>
                  <a:lnTo>
                    <a:pt x="2160864" y="2256790"/>
                  </a:lnTo>
                  <a:lnTo>
                    <a:pt x="2173560" y="2244090"/>
                  </a:lnTo>
                  <a:lnTo>
                    <a:pt x="2187525" y="2258697"/>
                  </a:lnTo>
                  <a:lnTo>
                    <a:pt x="2200219" y="2265998"/>
                  </a:lnTo>
                  <a:lnTo>
                    <a:pt x="2203395" y="2253298"/>
                  </a:lnTo>
                  <a:lnTo>
                    <a:pt x="2226246" y="2245361"/>
                  </a:lnTo>
                  <a:lnTo>
                    <a:pt x="2252906" y="2258377"/>
                  </a:lnTo>
                  <a:lnTo>
                    <a:pt x="2266552" y="2244090"/>
                  </a:lnTo>
                  <a:lnTo>
                    <a:pt x="2266552" y="2235835"/>
                  </a:lnTo>
                  <a:lnTo>
                    <a:pt x="2213550" y="2243773"/>
                  </a:lnTo>
                  <a:lnTo>
                    <a:pt x="2197681" y="2239644"/>
                  </a:lnTo>
                  <a:lnTo>
                    <a:pt x="2204029" y="2231072"/>
                  </a:lnTo>
                  <a:lnTo>
                    <a:pt x="2233862" y="2227898"/>
                  </a:lnTo>
                  <a:lnTo>
                    <a:pt x="2254492" y="2222181"/>
                  </a:lnTo>
                  <a:lnTo>
                    <a:pt x="2236401" y="2212020"/>
                  </a:lnTo>
                  <a:lnTo>
                    <a:pt x="2249414" y="2203448"/>
                  </a:lnTo>
                  <a:lnTo>
                    <a:pt x="2244970" y="2194876"/>
                  </a:lnTo>
                  <a:lnTo>
                    <a:pt x="2230053" y="2187889"/>
                  </a:lnTo>
                  <a:lnTo>
                    <a:pt x="2238304" y="2165664"/>
                  </a:lnTo>
                  <a:lnTo>
                    <a:pt x="2261791" y="2150423"/>
                  </a:lnTo>
                  <a:lnTo>
                    <a:pt x="2278612" y="2184079"/>
                  </a:lnTo>
                  <a:lnTo>
                    <a:pt x="2285912" y="2178682"/>
                  </a:lnTo>
                  <a:lnTo>
                    <a:pt x="2279565" y="2166298"/>
                  </a:lnTo>
                  <a:lnTo>
                    <a:pt x="2281469" y="2138677"/>
                  </a:lnTo>
                  <a:lnTo>
                    <a:pt x="2300512" y="2135500"/>
                  </a:lnTo>
                  <a:lnTo>
                    <a:pt x="2314476" y="2151058"/>
                  </a:lnTo>
                  <a:lnTo>
                    <a:pt x="2307177" y="2195194"/>
                  </a:lnTo>
                  <a:lnTo>
                    <a:pt x="2318920" y="2195194"/>
                  </a:lnTo>
                  <a:lnTo>
                    <a:pt x="2329076" y="2158361"/>
                  </a:lnTo>
                  <a:lnTo>
                    <a:pt x="2356688" y="2158044"/>
                  </a:lnTo>
                  <a:lnTo>
                    <a:pt x="2361131" y="2146612"/>
                  </a:lnTo>
                  <a:lnTo>
                    <a:pt x="2321776" y="2142486"/>
                  </a:lnTo>
                  <a:lnTo>
                    <a:pt x="2319237" y="2125021"/>
                  </a:lnTo>
                  <a:lnTo>
                    <a:pt x="2297020" y="2113274"/>
                  </a:lnTo>
                  <a:lnTo>
                    <a:pt x="2285594" y="2125021"/>
                  </a:lnTo>
                  <a:lnTo>
                    <a:pt x="2278294" y="2118988"/>
                  </a:lnTo>
                  <a:lnTo>
                    <a:pt x="2283373" y="2109465"/>
                  </a:lnTo>
                  <a:lnTo>
                    <a:pt x="2297973" y="2100891"/>
                  </a:lnTo>
                  <a:lnTo>
                    <a:pt x="2310667" y="2099304"/>
                  </a:lnTo>
                  <a:lnTo>
                    <a:pt x="2326855" y="2092953"/>
                  </a:lnTo>
                  <a:lnTo>
                    <a:pt x="2344627" y="2103432"/>
                  </a:lnTo>
                  <a:lnTo>
                    <a:pt x="2352880" y="2098033"/>
                  </a:lnTo>
                  <a:lnTo>
                    <a:pt x="2373509" y="2117719"/>
                  </a:lnTo>
                  <a:lnTo>
                    <a:pt x="2388426" y="2113591"/>
                  </a:lnTo>
                  <a:lnTo>
                    <a:pt x="2390965" y="2100891"/>
                  </a:lnTo>
                  <a:lnTo>
                    <a:pt x="2364623" y="2097082"/>
                  </a:lnTo>
                  <a:lnTo>
                    <a:pt x="2364623" y="2087237"/>
                  </a:lnTo>
                  <a:lnTo>
                    <a:pt x="2392868" y="2073585"/>
                  </a:lnTo>
                  <a:lnTo>
                    <a:pt x="2361131" y="2063426"/>
                  </a:lnTo>
                  <a:lnTo>
                    <a:pt x="2344309" y="2067553"/>
                  </a:lnTo>
                  <a:lnTo>
                    <a:pt x="2321141" y="2069141"/>
                  </a:lnTo>
                  <a:lnTo>
                    <a:pt x="2338915" y="2050726"/>
                  </a:lnTo>
                  <a:lnTo>
                    <a:pt x="2320824" y="2045646"/>
                  </a:lnTo>
                  <a:lnTo>
                    <a:pt x="2318602" y="2029776"/>
                  </a:lnTo>
                  <a:lnTo>
                    <a:pt x="2346849" y="2010726"/>
                  </a:lnTo>
                  <a:lnTo>
                    <a:pt x="2363987" y="2025013"/>
                  </a:lnTo>
                  <a:lnTo>
                    <a:pt x="2377953" y="2033586"/>
                  </a:lnTo>
                  <a:lnTo>
                    <a:pt x="2390330" y="2019933"/>
                  </a:lnTo>
                  <a:lnTo>
                    <a:pt x="2395725" y="2026918"/>
                  </a:lnTo>
                  <a:lnTo>
                    <a:pt x="2422068" y="2016441"/>
                  </a:lnTo>
                  <a:lnTo>
                    <a:pt x="2401756" y="1998661"/>
                  </a:lnTo>
                  <a:lnTo>
                    <a:pt x="2384935" y="2011360"/>
                  </a:lnTo>
                  <a:lnTo>
                    <a:pt x="2370336" y="2004376"/>
                  </a:lnTo>
                  <a:lnTo>
                    <a:pt x="2373191" y="1984056"/>
                  </a:lnTo>
                  <a:lnTo>
                    <a:pt x="2394138" y="1977706"/>
                  </a:lnTo>
                  <a:lnTo>
                    <a:pt x="2409055" y="1966911"/>
                  </a:lnTo>
                  <a:lnTo>
                    <a:pt x="2423655" y="1967864"/>
                  </a:lnTo>
                  <a:cubicBezTo>
                    <a:pt x="2423973" y="1963631"/>
                    <a:pt x="2424290" y="1959397"/>
                    <a:pt x="2424608" y="1955164"/>
                  </a:cubicBezTo>
                  <a:lnTo>
                    <a:pt x="2438570" y="1958338"/>
                  </a:lnTo>
                  <a:lnTo>
                    <a:pt x="2445870" y="1965324"/>
                  </a:lnTo>
                  <a:lnTo>
                    <a:pt x="2460787" y="1944051"/>
                  </a:lnTo>
                  <a:lnTo>
                    <a:pt x="2480465" y="1914841"/>
                  </a:lnTo>
                  <a:lnTo>
                    <a:pt x="2502364" y="1913254"/>
                  </a:lnTo>
                  <a:lnTo>
                    <a:pt x="2520455" y="1906904"/>
                  </a:lnTo>
                  <a:lnTo>
                    <a:pt x="2529341" y="1928811"/>
                  </a:lnTo>
                  <a:lnTo>
                    <a:pt x="2553461" y="1919286"/>
                  </a:lnTo>
                  <a:lnTo>
                    <a:pt x="2543941" y="1902459"/>
                  </a:lnTo>
                  <a:lnTo>
                    <a:pt x="2538228" y="1886901"/>
                  </a:lnTo>
                  <a:lnTo>
                    <a:pt x="2585518" y="1865312"/>
                  </a:lnTo>
                  <a:lnTo>
                    <a:pt x="2609319" y="1891347"/>
                  </a:lnTo>
                  <a:lnTo>
                    <a:pt x="2603925" y="1913254"/>
                  </a:lnTo>
                  <a:lnTo>
                    <a:pt x="2607415" y="1925954"/>
                  </a:lnTo>
                  <a:lnTo>
                    <a:pt x="2630902" y="1923731"/>
                  </a:lnTo>
                  <a:lnTo>
                    <a:pt x="2619793" y="1910079"/>
                  </a:lnTo>
                  <a:lnTo>
                    <a:pt x="2626141" y="1900554"/>
                  </a:lnTo>
                  <a:lnTo>
                    <a:pt x="2665497" y="1901189"/>
                  </a:lnTo>
                  <a:lnTo>
                    <a:pt x="2678826" y="1889759"/>
                  </a:lnTo>
                  <a:lnTo>
                    <a:pt x="2665179" y="1871979"/>
                  </a:lnTo>
                  <a:lnTo>
                    <a:pt x="2684856" y="1851658"/>
                  </a:lnTo>
                  <a:lnTo>
                    <a:pt x="2739762" y="1824989"/>
                  </a:lnTo>
                  <a:lnTo>
                    <a:pt x="2727702" y="1843086"/>
                  </a:lnTo>
                  <a:lnTo>
                    <a:pt x="2755314" y="1832928"/>
                  </a:lnTo>
                  <a:lnTo>
                    <a:pt x="2757853" y="1817369"/>
                  </a:lnTo>
                  <a:lnTo>
                    <a:pt x="2733732" y="1816734"/>
                  </a:lnTo>
                  <a:lnTo>
                    <a:pt x="2743254" y="1805304"/>
                  </a:lnTo>
                  <a:cubicBezTo>
                    <a:pt x="2743360" y="1802129"/>
                    <a:pt x="2743465" y="1798954"/>
                    <a:pt x="2743571" y="1795779"/>
                  </a:cubicBezTo>
                  <a:lnTo>
                    <a:pt x="2735636" y="1791334"/>
                  </a:lnTo>
                  <a:lnTo>
                    <a:pt x="2750553" y="1786571"/>
                  </a:lnTo>
                  <a:lnTo>
                    <a:pt x="2749283" y="1782443"/>
                  </a:lnTo>
                  <a:lnTo>
                    <a:pt x="2732463" y="1785936"/>
                  </a:lnTo>
                  <a:lnTo>
                    <a:pt x="2723576" y="1801494"/>
                  </a:lnTo>
                  <a:lnTo>
                    <a:pt x="2655341" y="1817686"/>
                  </a:lnTo>
                  <a:lnTo>
                    <a:pt x="2652167" y="1822131"/>
                  </a:lnTo>
                  <a:lnTo>
                    <a:pt x="2724211" y="1806891"/>
                  </a:lnTo>
                  <a:lnTo>
                    <a:pt x="2726114" y="1817369"/>
                  </a:lnTo>
                  <a:lnTo>
                    <a:pt x="2673431" y="1835784"/>
                  </a:lnTo>
                  <a:lnTo>
                    <a:pt x="2648041" y="1871979"/>
                  </a:lnTo>
                  <a:lnTo>
                    <a:pt x="2615668" y="1886267"/>
                  </a:lnTo>
                  <a:lnTo>
                    <a:pt x="2597261" y="1856739"/>
                  </a:lnTo>
                  <a:lnTo>
                    <a:pt x="2607415" y="1833245"/>
                  </a:lnTo>
                  <a:lnTo>
                    <a:pt x="2587739" y="1846261"/>
                  </a:lnTo>
                  <a:lnTo>
                    <a:pt x="2578217" y="1843086"/>
                  </a:lnTo>
                  <a:cubicBezTo>
                    <a:pt x="2578111" y="1832503"/>
                    <a:pt x="2578006" y="1821919"/>
                    <a:pt x="2577900" y="1811336"/>
                  </a:cubicBezTo>
                  <a:lnTo>
                    <a:pt x="2599165" y="1807209"/>
                  </a:lnTo>
                  <a:lnTo>
                    <a:pt x="2622967" y="1785619"/>
                  </a:lnTo>
                  <a:lnTo>
                    <a:pt x="2598530" y="1780538"/>
                  </a:lnTo>
                  <a:lnTo>
                    <a:pt x="2596625" y="1767839"/>
                  </a:lnTo>
                  <a:lnTo>
                    <a:pt x="2627094" y="1760536"/>
                  </a:lnTo>
                  <a:lnTo>
                    <a:pt x="2619476" y="1751963"/>
                  </a:lnTo>
                  <a:lnTo>
                    <a:pt x="2625823" y="1733866"/>
                  </a:lnTo>
                  <a:lnTo>
                    <a:pt x="2644550" y="1726564"/>
                  </a:lnTo>
                  <a:lnTo>
                    <a:pt x="2656927" y="1685606"/>
                  </a:lnTo>
                  <a:lnTo>
                    <a:pt x="2672796" y="1686241"/>
                  </a:lnTo>
                  <a:lnTo>
                    <a:pt x="2677239" y="1672588"/>
                  </a:lnTo>
                  <a:lnTo>
                    <a:pt x="2695013" y="1652269"/>
                  </a:lnTo>
                  <a:lnTo>
                    <a:pt x="2703264" y="1658619"/>
                  </a:lnTo>
                  <a:lnTo>
                    <a:pt x="2721355" y="1676398"/>
                  </a:lnTo>
                  <a:lnTo>
                    <a:pt x="2735320" y="1675128"/>
                  </a:lnTo>
                  <a:lnTo>
                    <a:pt x="2719133" y="1659253"/>
                  </a:lnTo>
                  <a:lnTo>
                    <a:pt x="2721355" y="1651316"/>
                  </a:lnTo>
                  <a:lnTo>
                    <a:pt x="2745793" y="1659253"/>
                  </a:lnTo>
                  <a:lnTo>
                    <a:pt x="2749918" y="1656079"/>
                  </a:lnTo>
                  <a:lnTo>
                    <a:pt x="2743254" y="1642426"/>
                  </a:lnTo>
                  <a:lnTo>
                    <a:pt x="2741349" y="1624646"/>
                  </a:lnTo>
                  <a:lnTo>
                    <a:pt x="2750870" y="1620201"/>
                  </a:lnTo>
                  <a:lnTo>
                    <a:pt x="2771499" y="1600833"/>
                  </a:lnTo>
                  <a:lnTo>
                    <a:pt x="2763248" y="1591944"/>
                  </a:lnTo>
                  <a:lnTo>
                    <a:pt x="2742936" y="1608771"/>
                  </a:lnTo>
                  <a:lnTo>
                    <a:pt x="2733732" y="1609723"/>
                  </a:lnTo>
                  <a:lnTo>
                    <a:pt x="2730241" y="1603374"/>
                  </a:lnTo>
                  <a:lnTo>
                    <a:pt x="2741983" y="1579561"/>
                  </a:lnTo>
                  <a:lnTo>
                    <a:pt x="2752459" y="1580196"/>
                  </a:lnTo>
                  <a:lnTo>
                    <a:pt x="2769278" y="1572576"/>
                  </a:lnTo>
                  <a:lnTo>
                    <a:pt x="2766105" y="1549399"/>
                  </a:lnTo>
                  <a:lnTo>
                    <a:pt x="2779435" y="1533524"/>
                  </a:lnTo>
                  <a:lnTo>
                    <a:pt x="2799430" y="1528127"/>
                  </a:lnTo>
                  <a:lnTo>
                    <a:pt x="2804825" y="1517649"/>
                  </a:lnTo>
                  <a:lnTo>
                    <a:pt x="2813077" y="1509077"/>
                  </a:lnTo>
                  <a:lnTo>
                    <a:pt x="2818790" y="1531937"/>
                  </a:lnTo>
                  <a:lnTo>
                    <a:pt x="2830215" y="1541461"/>
                  </a:lnTo>
                  <a:lnTo>
                    <a:pt x="2842592" y="1520189"/>
                  </a:lnTo>
                  <a:lnTo>
                    <a:pt x="2837515" y="1515109"/>
                  </a:lnTo>
                  <a:lnTo>
                    <a:pt x="2855288" y="1505584"/>
                  </a:lnTo>
                  <a:lnTo>
                    <a:pt x="2863540" y="1493836"/>
                  </a:lnTo>
                  <a:lnTo>
                    <a:pt x="2859414" y="1486534"/>
                  </a:lnTo>
                  <a:lnTo>
                    <a:pt x="2845767" y="1504314"/>
                  </a:lnTo>
                  <a:lnTo>
                    <a:pt x="2832120" y="1513204"/>
                  </a:lnTo>
                  <a:lnTo>
                    <a:pt x="2828945" y="1481137"/>
                  </a:lnTo>
                  <a:cubicBezTo>
                    <a:pt x="2828839" y="1480502"/>
                    <a:pt x="2828734" y="1479867"/>
                    <a:pt x="2828628" y="1479232"/>
                  </a:cubicBezTo>
                  <a:lnTo>
                    <a:pt x="2825772" y="1481137"/>
                  </a:lnTo>
                  <a:lnTo>
                    <a:pt x="2819425" y="1484629"/>
                  </a:lnTo>
                  <a:lnTo>
                    <a:pt x="2806729" y="1509077"/>
                  </a:lnTo>
                  <a:lnTo>
                    <a:pt x="2794987" y="1503996"/>
                  </a:lnTo>
                  <a:lnTo>
                    <a:pt x="2801335" y="1488122"/>
                  </a:lnTo>
                  <a:lnTo>
                    <a:pt x="2807047" y="1481137"/>
                  </a:lnTo>
                  <a:lnTo>
                    <a:pt x="2815933" y="1470024"/>
                  </a:lnTo>
                  <a:lnTo>
                    <a:pt x="2827359" y="1465897"/>
                  </a:lnTo>
                  <a:lnTo>
                    <a:pt x="2821012" y="1454149"/>
                  </a:lnTo>
                  <a:lnTo>
                    <a:pt x="2825137" y="1438274"/>
                  </a:lnTo>
                  <a:lnTo>
                    <a:pt x="2832436" y="1441449"/>
                  </a:lnTo>
                  <a:cubicBezTo>
                    <a:pt x="2832859" y="1448011"/>
                    <a:pt x="2833283" y="1454572"/>
                    <a:pt x="2833706" y="1461134"/>
                  </a:cubicBezTo>
                  <a:lnTo>
                    <a:pt x="2840371" y="1467484"/>
                  </a:lnTo>
                  <a:lnTo>
                    <a:pt x="2859414" y="1481137"/>
                  </a:lnTo>
                  <a:lnTo>
                    <a:pt x="2862588" y="1483042"/>
                  </a:lnTo>
                  <a:cubicBezTo>
                    <a:pt x="2862482" y="1482407"/>
                    <a:pt x="2862377" y="1481772"/>
                    <a:pt x="2862271" y="1481137"/>
                  </a:cubicBezTo>
                  <a:lnTo>
                    <a:pt x="2860366" y="1474152"/>
                  </a:lnTo>
                  <a:lnTo>
                    <a:pt x="2854653" y="1441132"/>
                  </a:lnTo>
                  <a:lnTo>
                    <a:pt x="2836563" y="1430972"/>
                  </a:lnTo>
                  <a:lnTo>
                    <a:pt x="2833072" y="1410017"/>
                  </a:lnTo>
                  <a:lnTo>
                    <a:pt x="2847036" y="1405255"/>
                  </a:lnTo>
                  <a:lnTo>
                    <a:pt x="2852749" y="1426527"/>
                  </a:lnTo>
                  <a:lnTo>
                    <a:pt x="2864174" y="1423987"/>
                  </a:lnTo>
                  <a:lnTo>
                    <a:pt x="2868300" y="1403350"/>
                  </a:lnTo>
                  <a:lnTo>
                    <a:pt x="2848941" y="1392554"/>
                  </a:lnTo>
                  <a:lnTo>
                    <a:pt x="2854970" y="1378267"/>
                  </a:lnTo>
                  <a:lnTo>
                    <a:pt x="2874013" y="1375727"/>
                  </a:lnTo>
                  <a:lnTo>
                    <a:pt x="2865761" y="1360170"/>
                  </a:lnTo>
                  <a:lnTo>
                    <a:pt x="2872744" y="1346200"/>
                  </a:lnTo>
                  <a:lnTo>
                    <a:pt x="2899721" y="1361757"/>
                  </a:lnTo>
                  <a:lnTo>
                    <a:pt x="2904482" y="1355407"/>
                  </a:lnTo>
                  <a:lnTo>
                    <a:pt x="2886390" y="1337945"/>
                  </a:lnTo>
                  <a:cubicBezTo>
                    <a:pt x="2886813" y="1332547"/>
                    <a:pt x="2887237" y="1327150"/>
                    <a:pt x="2887660" y="1321752"/>
                  </a:cubicBezTo>
                  <a:lnTo>
                    <a:pt x="2864174" y="1337945"/>
                  </a:lnTo>
                  <a:lnTo>
                    <a:pt x="2844496" y="1366519"/>
                  </a:lnTo>
                  <a:lnTo>
                    <a:pt x="2834976" y="1356360"/>
                  </a:lnTo>
                  <a:lnTo>
                    <a:pt x="2854970" y="1345247"/>
                  </a:lnTo>
                  <a:lnTo>
                    <a:pt x="2850527" y="1331912"/>
                  </a:lnTo>
                  <a:lnTo>
                    <a:pt x="2827041" y="1327467"/>
                  </a:lnTo>
                  <a:lnTo>
                    <a:pt x="2834659" y="1308735"/>
                  </a:lnTo>
                  <a:lnTo>
                    <a:pt x="2850527" y="1323340"/>
                  </a:lnTo>
                  <a:lnTo>
                    <a:pt x="2888296" y="1308100"/>
                  </a:lnTo>
                  <a:lnTo>
                    <a:pt x="2890518" y="1278890"/>
                  </a:lnTo>
                  <a:lnTo>
                    <a:pt x="2898768" y="1278255"/>
                  </a:lnTo>
                  <a:lnTo>
                    <a:pt x="2925112" y="1271905"/>
                  </a:lnTo>
                  <a:lnTo>
                    <a:pt x="2936854" y="1286510"/>
                  </a:lnTo>
                  <a:lnTo>
                    <a:pt x="2945741" y="1306830"/>
                  </a:lnTo>
                  <a:lnTo>
                    <a:pt x="2953675" y="1290637"/>
                  </a:lnTo>
                  <a:lnTo>
                    <a:pt x="2975891" y="1279843"/>
                  </a:lnTo>
                  <a:lnTo>
                    <a:pt x="2984143" y="1264285"/>
                  </a:lnTo>
                  <a:lnTo>
                    <a:pt x="2954945" y="1267460"/>
                  </a:lnTo>
                  <a:lnTo>
                    <a:pt x="2946376" y="1276033"/>
                  </a:lnTo>
                  <a:lnTo>
                    <a:pt x="2925746" y="1242377"/>
                  </a:lnTo>
                  <a:lnTo>
                    <a:pt x="2918447" y="1238250"/>
                  </a:lnTo>
                  <a:lnTo>
                    <a:pt x="2920351" y="1219200"/>
                  </a:lnTo>
                  <a:lnTo>
                    <a:pt x="2935267" y="1221423"/>
                  </a:lnTo>
                  <a:lnTo>
                    <a:pt x="2941297" y="1202373"/>
                  </a:lnTo>
                  <a:lnTo>
                    <a:pt x="2907338" y="1198563"/>
                  </a:lnTo>
                  <a:lnTo>
                    <a:pt x="2908607" y="1184593"/>
                  </a:lnTo>
                  <a:lnTo>
                    <a:pt x="2939394" y="1183323"/>
                  </a:lnTo>
                  <a:lnTo>
                    <a:pt x="2919081" y="1175068"/>
                  </a:lnTo>
                  <a:lnTo>
                    <a:pt x="2926063" y="1166495"/>
                  </a:lnTo>
                  <a:lnTo>
                    <a:pt x="2943202" y="1173798"/>
                  </a:lnTo>
                  <a:lnTo>
                    <a:pt x="2948280" y="1164273"/>
                  </a:lnTo>
                  <a:lnTo>
                    <a:pt x="2940980" y="1155065"/>
                  </a:lnTo>
                  <a:lnTo>
                    <a:pt x="2943202" y="1143318"/>
                  </a:lnTo>
                  <a:lnTo>
                    <a:pt x="2968273" y="1139825"/>
                  </a:lnTo>
                  <a:lnTo>
                    <a:pt x="2953358" y="1131570"/>
                  </a:lnTo>
                  <a:lnTo>
                    <a:pt x="2942884" y="1119187"/>
                  </a:lnTo>
                  <a:lnTo>
                    <a:pt x="2946058" y="1109662"/>
                  </a:lnTo>
                  <a:lnTo>
                    <a:pt x="2965102" y="1113473"/>
                  </a:lnTo>
                  <a:lnTo>
                    <a:pt x="2969862" y="1100772"/>
                  </a:lnTo>
                  <a:lnTo>
                    <a:pt x="2984778" y="1106170"/>
                  </a:lnTo>
                  <a:lnTo>
                    <a:pt x="2996522" y="1093470"/>
                  </a:lnTo>
                  <a:lnTo>
                    <a:pt x="3010169" y="1094105"/>
                  </a:lnTo>
                  <a:lnTo>
                    <a:pt x="3014294" y="1066800"/>
                  </a:lnTo>
                  <a:lnTo>
                    <a:pt x="3027942" y="1062355"/>
                  </a:lnTo>
                  <a:lnTo>
                    <a:pt x="3034289" y="1054735"/>
                  </a:lnTo>
                  <a:lnTo>
                    <a:pt x="3062536" y="1052830"/>
                  </a:lnTo>
                  <a:lnTo>
                    <a:pt x="3082848" y="1044892"/>
                  </a:lnTo>
                  <a:lnTo>
                    <a:pt x="3104107" y="1064577"/>
                  </a:lnTo>
                  <a:lnTo>
                    <a:pt x="3119976" y="1045527"/>
                  </a:lnTo>
                  <a:lnTo>
                    <a:pt x="3102520" y="1029017"/>
                  </a:lnTo>
                  <a:lnTo>
                    <a:pt x="3083799" y="1030287"/>
                  </a:lnTo>
                  <a:lnTo>
                    <a:pt x="3074913" y="1017587"/>
                  </a:lnTo>
                  <a:lnTo>
                    <a:pt x="3058410" y="1028382"/>
                  </a:lnTo>
                  <a:lnTo>
                    <a:pt x="3052697" y="1010602"/>
                  </a:lnTo>
                  <a:lnTo>
                    <a:pt x="3043175" y="1005204"/>
                  </a:lnTo>
                  <a:lnTo>
                    <a:pt x="3049206" y="973770"/>
                  </a:lnTo>
                  <a:lnTo>
                    <a:pt x="3072057" y="948370"/>
                  </a:lnTo>
                  <a:lnTo>
                    <a:pt x="3079991" y="969325"/>
                  </a:lnTo>
                  <a:lnTo>
                    <a:pt x="3093634" y="972500"/>
                  </a:lnTo>
                  <a:lnTo>
                    <a:pt x="3099029" y="980437"/>
                  </a:lnTo>
                  <a:lnTo>
                    <a:pt x="3110772" y="974087"/>
                  </a:lnTo>
                  <a:lnTo>
                    <a:pt x="3125689" y="985517"/>
                  </a:lnTo>
                  <a:lnTo>
                    <a:pt x="3140605" y="979167"/>
                  </a:lnTo>
                  <a:lnTo>
                    <a:pt x="3133623" y="967737"/>
                  </a:lnTo>
                  <a:lnTo>
                    <a:pt x="3150762" y="948687"/>
                  </a:lnTo>
                  <a:lnTo>
                    <a:pt x="3128545" y="959165"/>
                  </a:lnTo>
                  <a:lnTo>
                    <a:pt x="3107598" y="961387"/>
                  </a:lnTo>
                  <a:lnTo>
                    <a:pt x="3100933" y="952180"/>
                  </a:lnTo>
                  <a:lnTo>
                    <a:pt x="3120928" y="940432"/>
                  </a:lnTo>
                  <a:lnTo>
                    <a:pt x="3136480" y="921065"/>
                  </a:lnTo>
                  <a:lnTo>
                    <a:pt x="3125054" y="914080"/>
                  </a:lnTo>
                  <a:lnTo>
                    <a:pt x="3137749" y="903285"/>
                  </a:lnTo>
                  <a:lnTo>
                    <a:pt x="3126006" y="895982"/>
                  </a:lnTo>
                  <a:lnTo>
                    <a:pt x="3117437" y="886775"/>
                  </a:lnTo>
                  <a:lnTo>
                    <a:pt x="3130767" y="865502"/>
                  </a:lnTo>
                  <a:lnTo>
                    <a:pt x="3139971" y="846453"/>
                  </a:lnTo>
                  <a:lnTo>
                    <a:pt x="3158061" y="839150"/>
                  </a:lnTo>
                  <a:lnTo>
                    <a:pt x="3169487" y="806130"/>
                  </a:lnTo>
                  <a:lnTo>
                    <a:pt x="3179008" y="806130"/>
                  </a:lnTo>
                  <a:lnTo>
                    <a:pt x="3174882" y="816607"/>
                  </a:lnTo>
                  <a:lnTo>
                    <a:pt x="3180278" y="839785"/>
                  </a:lnTo>
                  <a:lnTo>
                    <a:pt x="3190116" y="854390"/>
                  </a:lnTo>
                  <a:lnTo>
                    <a:pt x="3192021" y="868995"/>
                  </a:lnTo>
                  <a:lnTo>
                    <a:pt x="3200590" y="852167"/>
                  </a:lnTo>
                  <a:lnTo>
                    <a:pt x="3218680" y="858518"/>
                  </a:lnTo>
                  <a:lnTo>
                    <a:pt x="3225028" y="849945"/>
                  </a:lnTo>
                  <a:lnTo>
                    <a:pt x="3219315" y="840420"/>
                  </a:lnTo>
                  <a:lnTo>
                    <a:pt x="3191069" y="848357"/>
                  </a:lnTo>
                  <a:lnTo>
                    <a:pt x="3195194" y="835340"/>
                  </a:lnTo>
                  <a:lnTo>
                    <a:pt x="3209794" y="835023"/>
                  </a:lnTo>
                  <a:lnTo>
                    <a:pt x="3217094" y="827720"/>
                  </a:lnTo>
                  <a:lnTo>
                    <a:pt x="3204398" y="809940"/>
                  </a:lnTo>
                  <a:lnTo>
                    <a:pt x="3218046" y="803590"/>
                  </a:lnTo>
                  <a:lnTo>
                    <a:pt x="3208207" y="786762"/>
                  </a:lnTo>
                  <a:lnTo>
                    <a:pt x="3190434" y="777555"/>
                  </a:lnTo>
                  <a:lnTo>
                    <a:pt x="3204716" y="760410"/>
                  </a:lnTo>
                  <a:lnTo>
                    <a:pt x="3237723" y="746440"/>
                  </a:lnTo>
                  <a:lnTo>
                    <a:pt x="3256766" y="757870"/>
                  </a:lnTo>
                  <a:lnTo>
                    <a:pt x="3273904" y="744853"/>
                  </a:lnTo>
                  <a:lnTo>
                    <a:pt x="3287551" y="776285"/>
                  </a:lnTo>
                  <a:lnTo>
                    <a:pt x="3305642" y="776285"/>
                  </a:lnTo>
                  <a:lnTo>
                    <a:pt x="3294851" y="757553"/>
                  </a:lnTo>
                  <a:lnTo>
                    <a:pt x="3315798" y="744535"/>
                  </a:lnTo>
                  <a:lnTo>
                    <a:pt x="3326589" y="729613"/>
                  </a:lnTo>
                  <a:lnTo>
                    <a:pt x="3312624" y="723580"/>
                  </a:lnTo>
                  <a:lnTo>
                    <a:pt x="3320876" y="705800"/>
                  </a:lnTo>
                  <a:lnTo>
                    <a:pt x="3310085" y="703578"/>
                  </a:lnTo>
                  <a:lnTo>
                    <a:pt x="3281839" y="732470"/>
                  </a:lnTo>
                  <a:lnTo>
                    <a:pt x="3269143" y="728343"/>
                  </a:lnTo>
                  <a:lnTo>
                    <a:pt x="3263748" y="710245"/>
                  </a:lnTo>
                  <a:lnTo>
                    <a:pt x="3249149" y="709610"/>
                  </a:lnTo>
                  <a:lnTo>
                    <a:pt x="3244705" y="728660"/>
                  </a:lnTo>
                  <a:lnTo>
                    <a:pt x="3220267" y="720088"/>
                  </a:lnTo>
                  <a:cubicBezTo>
                    <a:pt x="3219950" y="715643"/>
                    <a:pt x="3219632" y="711198"/>
                    <a:pt x="3219315" y="706753"/>
                  </a:cubicBezTo>
                  <a:lnTo>
                    <a:pt x="3252005" y="666430"/>
                  </a:lnTo>
                  <a:lnTo>
                    <a:pt x="3262161" y="634680"/>
                  </a:lnTo>
                  <a:lnTo>
                    <a:pt x="3284060" y="628330"/>
                  </a:lnTo>
                  <a:lnTo>
                    <a:pt x="3281839" y="615313"/>
                  </a:lnTo>
                  <a:lnTo>
                    <a:pt x="3314529" y="598168"/>
                  </a:lnTo>
                  <a:lnTo>
                    <a:pt x="3322780" y="579435"/>
                  </a:lnTo>
                  <a:lnTo>
                    <a:pt x="3375782" y="550225"/>
                  </a:lnTo>
                  <a:lnTo>
                    <a:pt x="3368800" y="538795"/>
                  </a:lnTo>
                  <a:lnTo>
                    <a:pt x="3365626" y="509268"/>
                  </a:lnTo>
                  <a:lnTo>
                    <a:pt x="3383082" y="459420"/>
                  </a:lnTo>
                  <a:lnTo>
                    <a:pt x="3397999" y="475295"/>
                  </a:lnTo>
                  <a:lnTo>
                    <a:pt x="3382447" y="500695"/>
                  </a:lnTo>
                  <a:lnTo>
                    <a:pt x="3392921" y="506728"/>
                  </a:lnTo>
                  <a:lnTo>
                    <a:pt x="3396095" y="496250"/>
                  </a:lnTo>
                  <a:lnTo>
                    <a:pt x="3407838" y="499425"/>
                  </a:lnTo>
                  <a:lnTo>
                    <a:pt x="3415137" y="518158"/>
                  </a:lnTo>
                  <a:lnTo>
                    <a:pt x="3420533" y="500378"/>
                  </a:lnTo>
                  <a:lnTo>
                    <a:pt x="3437671" y="512760"/>
                  </a:lnTo>
                  <a:lnTo>
                    <a:pt x="3449097" y="499108"/>
                  </a:lnTo>
                  <a:lnTo>
                    <a:pt x="3423389" y="483550"/>
                  </a:lnTo>
                  <a:cubicBezTo>
                    <a:pt x="3423072" y="477518"/>
                    <a:pt x="3422754" y="471485"/>
                    <a:pt x="3422437" y="465453"/>
                  </a:cubicBezTo>
                  <a:lnTo>
                    <a:pt x="3417042" y="452118"/>
                  </a:lnTo>
                  <a:lnTo>
                    <a:pt x="3442114" y="451800"/>
                  </a:lnTo>
                  <a:lnTo>
                    <a:pt x="3461792" y="498155"/>
                  </a:lnTo>
                  <a:lnTo>
                    <a:pt x="3488452" y="508315"/>
                  </a:lnTo>
                  <a:lnTo>
                    <a:pt x="3491625" y="528000"/>
                  </a:lnTo>
                  <a:lnTo>
                    <a:pt x="3516063" y="538478"/>
                  </a:lnTo>
                  <a:lnTo>
                    <a:pt x="3518285" y="524825"/>
                  </a:lnTo>
                  <a:lnTo>
                    <a:pt x="3488134" y="483868"/>
                  </a:lnTo>
                  <a:lnTo>
                    <a:pt x="3477343" y="482915"/>
                  </a:lnTo>
                  <a:lnTo>
                    <a:pt x="3464648" y="467358"/>
                  </a:lnTo>
                  <a:lnTo>
                    <a:pt x="3469726" y="443863"/>
                  </a:lnTo>
                  <a:lnTo>
                    <a:pt x="3455762" y="430528"/>
                  </a:lnTo>
                  <a:lnTo>
                    <a:pt x="3478930" y="391158"/>
                  </a:lnTo>
                  <a:lnTo>
                    <a:pt x="3499877" y="392110"/>
                  </a:lnTo>
                  <a:lnTo>
                    <a:pt x="3504955" y="382586"/>
                  </a:lnTo>
                  <a:lnTo>
                    <a:pt x="3519872" y="382268"/>
                  </a:lnTo>
                  <a:lnTo>
                    <a:pt x="3513842" y="401318"/>
                  </a:lnTo>
                  <a:lnTo>
                    <a:pt x="3521459" y="416240"/>
                  </a:lnTo>
                  <a:cubicBezTo>
                    <a:pt x="3521565" y="435819"/>
                    <a:pt x="3521670" y="455399"/>
                    <a:pt x="3521776" y="474978"/>
                  </a:cubicBezTo>
                  <a:lnTo>
                    <a:pt x="3539232" y="441323"/>
                  </a:lnTo>
                  <a:lnTo>
                    <a:pt x="3545262" y="385443"/>
                  </a:lnTo>
                  <a:lnTo>
                    <a:pt x="3559862" y="374013"/>
                  </a:lnTo>
                  <a:cubicBezTo>
                    <a:pt x="3560179" y="367980"/>
                    <a:pt x="3560497" y="361948"/>
                    <a:pt x="3560814" y="355915"/>
                  </a:cubicBezTo>
                  <a:lnTo>
                    <a:pt x="3577000" y="346390"/>
                  </a:lnTo>
                  <a:lnTo>
                    <a:pt x="3584934" y="337818"/>
                  </a:lnTo>
                  <a:lnTo>
                    <a:pt x="3583347" y="378775"/>
                  </a:lnTo>
                  <a:lnTo>
                    <a:pt x="3572874" y="405445"/>
                  </a:lnTo>
                  <a:lnTo>
                    <a:pt x="3584934" y="431480"/>
                  </a:lnTo>
                  <a:lnTo>
                    <a:pt x="3584934" y="456563"/>
                  </a:lnTo>
                  <a:lnTo>
                    <a:pt x="3565574" y="494980"/>
                  </a:lnTo>
                  <a:lnTo>
                    <a:pt x="3565574" y="505458"/>
                  </a:lnTo>
                  <a:lnTo>
                    <a:pt x="3590647" y="478788"/>
                  </a:lnTo>
                  <a:lnTo>
                    <a:pt x="3597629" y="443863"/>
                  </a:lnTo>
                  <a:lnTo>
                    <a:pt x="3607151" y="440688"/>
                  </a:lnTo>
                  <a:lnTo>
                    <a:pt x="3619846" y="457198"/>
                  </a:lnTo>
                  <a:lnTo>
                    <a:pt x="3627463" y="443545"/>
                  </a:lnTo>
                  <a:lnTo>
                    <a:pt x="3610007" y="428940"/>
                  </a:lnTo>
                  <a:lnTo>
                    <a:pt x="3605881" y="393380"/>
                  </a:lnTo>
                  <a:lnTo>
                    <a:pt x="3626828" y="379410"/>
                  </a:lnTo>
                  <a:lnTo>
                    <a:pt x="3629685" y="350835"/>
                  </a:lnTo>
                  <a:lnTo>
                    <a:pt x="3642380" y="337183"/>
                  </a:lnTo>
                  <a:lnTo>
                    <a:pt x="3652853" y="342263"/>
                  </a:lnTo>
                  <a:lnTo>
                    <a:pt x="3641428" y="366710"/>
                  </a:lnTo>
                  <a:lnTo>
                    <a:pt x="3662692" y="378140"/>
                  </a:lnTo>
                  <a:lnTo>
                    <a:pt x="3668722" y="349565"/>
                  </a:lnTo>
                  <a:lnTo>
                    <a:pt x="3689986" y="351471"/>
                  </a:lnTo>
                  <a:lnTo>
                    <a:pt x="3669357" y="331785"/>
                  </a:lnTo>
                  <a:lnTo>
                    <a:pt x="3676974" y="316863"/>
                  </a:lnTo>
                  <a:lnTo>
                    <a:pt x="3692843" y="327023"/>
                  </a:lnTo>
                  <a:lnTo>
                    <a:pt x="3703951" y="353375"/>
                  </a:lnTo>
                  <a:lnTo>
                    <a:pt x="3718550" y="355598"/>
                  </a:lnTo>
                  <a:lnTo>
                    <a:pt x="3728072" y="377505"/>
                  </a:lnTo>
                  <a:lnTo>
                    <a:pt x="3747432" y="396238"/>
                  </a:lnTo>
                  <a:lnTo>
                    <a:pt x="3742671" y="347660"/>
                  </a:lnTo>
                  <a:lnTo>
                    <a:pt x="3755366" y="329563"/>
                  </a:lnTo>
                  <a:lnTo>
                    <a:pt x="3741402" y="310831"/>
                  </a:lnTo>
                  <a:lnTo>
                    <a:pt x="3754097" y="299083"/>
                  </a:lnTo>
                  <a:lnTo>
                    <a:pt x="3732832" y="284796"/>
                  </a:lnTo>
                  <a:lnTo>
                    <a:pt x="3722042" y="307020"/>
                  </a:lnTo>
                  <a:lnTo>
                    <a:pt x="3702047" y="286066"/>
                  </a:lnTo>
                  <a:cubicBezTo>
                    <a:pt x="3702259" y="278340"/>
                    <a:pt x="3702470" y="270614"/>
                    <a:pt x="3702682" y="262888"/>
                  </a:cubicBezTo>
                  <a:lnTo>
                    <a:pt x="3679830" y="270191"/>
                  </a:lnTo>
                  <a:lnTo>
                    <a:pt x="3669992" y="254633"/>
                  </a:lnTo>
                  <a:lnTo>
                    <a:pt x="3686813" y="249236"/>
                  </a:lnTo>
                  <a:lnTo>
                    <a:pt x="3699508" y="257491"/>
                  </a:lnTo>
                  <a:lnTo>
                    <a:pt x="3701729" y="235583"/>
                  </a:lnTo>
                  <a:lnTo>
                    <a:pt x="3716646" y="253363"/>
                  </a:lnTo>
                  <a:lnTo>
                    <a:pt x="3718550" y="269238"/>
                  </a:lnTo>
                  <a:lnTo>
                    <a:pt x="3734419" y="275271"/>
                  </a:lnTo>
                  <a:lnTo>
                    <a:pt x="3730293" y="265746"/>
                  </a:lnTo>
                  <a:lnTo>
                    <a:pt x="3744893" y="235266"/>
                  </a:lnTo>
                  <a:lnTo>
                    <a:pt x="3771235" y="242251"/>
                  </a:lnTo>
                  <a:lnTo>
                    <a:pt x="3769648" y="285431"/>
                  </a:lnTo>
                  <a:lnTo>
                    <a:pt x="3794086" y="289241"/>
                  </a:lnTo>
                  <a:lnTo>
                    <a:pt x="3783295" y="269556"/>
                  </a:lnTo>
                  <a:lnTo>
                    <a:pt x="3790913" y="260031"/>
                  </a:lnTo>
                  <a:lnTo>
                    <a:pt x="3798212" y="266381"/>
                  </a:lnTo>
                  <a:lnTo>
                    <a:pt x="3841376" y="274001"/>
                  </a:lnTo>
                  <a:lnTo>
                    <a:pt x="3828998" y="295273"/>
                  </a:lnTo>
                  <a:lnTo>
                    <a:pt x="3855658" y="294321"/>
                  </a:lnTo>
                  <a:lnTo>
                    <a:pt x="3838837" y="314323"/>
                  </a:lnTo>
                  <a:lnTo>
                    <a:pt x="3855975" y="341628"/>
                  </a:lnTo>
                  <a:lnTo>
                    <a:pt x="3871844" y="335913"/>
                  </a:lnTo>
                  <a:lnTo>
                    <a:pt x="3865179" y="301306"/>
                  </a:lnTo>
                  <a:lnTo>
                    <a:pt x="3879461" y="284478"/>
                  </a:lnTo>
                  <a:lnTo>
                    <a:pt x="3862640" y="279398"/>
                  </a:lnTo>
                  <a:lnTo>
                    <a:pt x="3866766" y="252728"/>
                  </a:lnTo>
                  <a:lnTo>
                    <a:pt x="3885809" y="256856"/>
                  </a:lnTo>
                  <a:lnTo>
                    <a:pt x="3891839" y="239076"/>
                  </a:lnTo>
                  <a:lnTo>
                    <a:pt x="3894060" y="225423"/>
                  </a:lnTo>
                  <a:lnTo>
                    <a:pt x="3904534" y="220978"/>
                  </a:lnTo>
                  <a:lnTo>
                    <a:pt x="3929289" y="187006"/>
                  </a:lnTo>
                  <a:lnTo>
                    <a:pt x="3943254" y="185736"/>
                  </a:lnTo>
                  <a:lnTo>
                    <a:pt x="3965470" y="200658"/>
                  </a:lnTo>
                  <a:lnTo>
                    <a:pt x="3976261" y="187641"/>
                  </a:lnTo>
                  <a:lnTo>
                    <a:pt x="3960075" y="171766"/>
                  </a:lnTo>
                  <a:lnTo>
                    <a:pt x="3972453" y="131761"/>
                  </a:lnTo>
                  <a:lnTo>
                    <a:pt x="3994986" y="144143"/>
                  </a:lnTo>
                  <a:lnTo>
                    <a:pt x="3999747" y="129538"/>
                  </a:lnTo>
                  <a:lnTo>
                    <a:pt x="3988004" y="110806"/>
                  </a:lnTo>
                  <a:lnTo>
                    <a:pt x="3959440" y="105726"/>
                  </a:lnTo>
                  <a:lnTo>
                    <a:pt x="3959440" y="84453"/>
                  </a:lnTo>
                  <a:lnTo>
                    <a:pt x="3967692" y="78103"/>
                  </a:lnTo>
                  <a:lnTo>
                    <a:pt x="3995621" y="102233"/>
                  </a:lnTo>
                  <a:lnTo>
                    <a:pt x="4004825" y="96836"/>
                  </a:lnTo>
                  <a:lnTo>
                    <a:pt x="3998478" y="80008"/>
                  </a:lnTo>
                  <a:lnTo>
                    <a:pt x="4002286" y="45083"/>
                  </a:lnTo>
                  <a:lnTo>
                    <a:pt x="4010855" y="49211"/>
                  </a:lnTo>
                  <a:lnTo>
                    <a:pt x="4021646" y="71436"/>
                  </a:lnTo>
                  <a:lnTo>
                    <a:pt x="4027676" y="42861"/>
                  </a:lnTo>
                  <a:lnTo>
                    <a:pt x="4035293" y="40638"/>
                  </a:lnTo>
                  <a:lnTo>
                    <a:pt x="4041641" y="66673"/>
                  </a:lnTo>
                  <a:lnTo>
                    <a:pt x="4054336" y="69848"/>
                  </a:lnTo>
                  <a:lnTo>
                    <a:pt x="4064175" y="95248"/>
                  </a:lnTo>
                  <a:lnTo>
                    <a:pt x="4079726" y="78103"/>
                  </a:lnTo>
                  <a:lnTo>
                    <a:pt x="4104164" y="67626"/>
                  </a:lnTo>
                  <a:lnTo>
                    <a:pt x="4108290" y="85088"/>
                  </a:lnTo>
                  <a:lnTo>
                    <a:pt x="4059097" y="155256"/>
                  </a:lnTo>
                  <a:lnTo>
                    <a:pt x="4042276" y="238758"/>
                  </a:lnTo>
                  <a:lnTo>
                    <a:pt x="4027676" y="261936"/>
                  </a:lnTo>
                  <a:lnTo>
                    <a:pt x="4034024" y="290510"/>
                  </a:lnTo>
                  <a:lnTo>
                    <a:pt x="4046719" y="293685"/>
                  </a:lnTo>
                  <a:lnTo>
                    <a:pt x="4057510" y="275588"/>
                  </a:lnTo>
                  <a:lnTo>
                    <a:pt x="4081631" y="245743"/>
                  </a:lnTo>
                  <a:lnTo>
                    <a:pt x="4063540" y="247013"/>
                  </a:lnTo>
                  <a:cubicBezTo>
                    <a:pt x="4063752" y="242039"/>
                    <a:pt x="4063963" y="237065"/>
                    <a:pt x="4064175" y="232091"/>
                  </a:cubicBezTo>
                  <a:lnTo>
                    <a:pt x="4126063" y="154621"/>
                  </a:lnTo>
                  <a:lnTo>
                    <a:pt x="4140663" y="113663"/>
                  </a:lnTo>
                  <a:lnTo>
                    <a:pt x="4166688" y="90168"/>
                  </a:lnTo>
                  <a:lnTo>
                    <a:pt x="4171766" y="66673"/>
                  </a:lnTo>
                  <a:lnTo>
                    <a:pt x="4189856" y="50798"/>
                  </a:lnTo>
                  <a:lnTo>
                    <a:pt x="4187635" y="75881"/>
                  </a:lnTo>
                  <a:lnTo>
                    <a:pt x="4197473" y="93026"/>
                  </a:lnTo>
                  <a:lnTo>
                    <a:pt x="4195252" y="106678"/>
                  </a:lnTo>
                  <a:lnTo>
                    <a:pt x="4179383" y="116203"/>
                  </a:lnTo>
                  <a:lnTo>
                    <a:pt x="4170179" y="139381"/>
                  </a:lnTo>
                  <a:lnTo>
                    <a:pt x="4197791" y="131761"/>
                  </a:lnTo>
                  <a:lnTo>
                    <a:pt x="4185731" y="200658"/>
                  </a:lnTo>
                  <a:lnTo>
                    <a:pt x="4200330" y="201293"/>
                  </a:lnTo>
                  <a:lnTo>
                    <a:pt x="4222546" y="187323"/>
                  </a:lnTo>
                  <a:lnTo>
                    <a:pt x="4238098" y="143191"/>
                  </a:lnTo>
                  <a:lnTo>
                    <a:pt x="4246667" y="155573"/>
                  </a:lnTo>
                  <a:lnTo>
                    <a:pt x="4250476" y="141921"/>
                  </a:lnTo>
                  <a:lnTo>
                    <a:pt x="4236828" y="126363"/>
                  </a:lnTo>
                  <a:lnTo>
                    <a:pt x="4240954" y="106043"/>
                  </a:lnTo>
                  <a:lnTo>
                    <a:pt x="4258727" y="101916"/>
                  </a:lnTo>
                  <a:lnTo>
                    <a:pt x="4264123" y="93343"/>
                  </a:lnTo>
                  <a:lnTo>
                    <a:pt x="4277770" y="74293"/>
                  </a:lnTo>
                  <a:lnTo>
                    <a:pt x="4268884" y="63498"/>
                  </a:lnTo>
                  <a:lnTo>
                    <a:pt x="4274279" y="39686"/>
                  </a:lnTo>
                  <a:lnTo>
                    <a:pt x="4286657" y="33336"/>
                  </a:lnTo>
                  <a:lnTo>
                    <a:pt x="4277135" y="19366"/>
                  </a:lnTo>
                  <a:close/>
                  <a:moveTo>
                    <a:pt x="4105211" y="0"/>
                  </a:moveTo>
                  <a:lnTo>
                    <a:pt x="4132404" y="29210"/>
                  </a:lnTo>
                  <a:lnTo>
                    <a:pt x="4151279" y="20320"/>
                  </a:lnTo>
                  <a:lnTo>
                    <a:pt x="4142001" y="37465"/>
                  </a:lnTo>
                  <a:lnTo>
                    <a:pt x="4118327" y="43180"/>
                  </a:lnTo>
                  <a:lnTo>
                    <a:pt x="4092734" y="44133"/>
                  </a:lnTo>
                  <a:lnTo>
                    <a:pt x="4070660" y="57150"/>
                  </a:lnTo>
                  <a:lnTo>
                    <a:pt x="4067141" y="41275"/>
                  </a:lnTo>
                  <a:lnTo>
                    <a:pt x="4088575" y="39370"/>
                  </a:lnTo>
                  <a:lnTo>
                    <a:pt x="4087295" y="29528"/>
                  </a:lnTo>
                  <a:lnTo>
                    <a:pt x="4068100" y="26353"/>
                  </a:lnTo>
                  <a:lnTo>
                    <a:pt x="4072259" y="12065"/>
                  </a:lnTo>
                  <a:lnTo>
                    <a:pt x="4098812" y="10478"/>
                  </a:lnTo>
                  <a:close/>
                </a:path>
              </a:pathLst>
            </a:custGeom>
            <a:solidFill>
              <a:srgbClr val="D2D2D4"/>
            </a:solidFill>
            <a:ln w="19050"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19" name="Oval 18"/>
            <p:cNvSpPr/>
            <p:nvPr/>
          </p:nvSpPr>
          <p:spPr>
            <a:xfrm>
              <a:off x="733869" y="-85134"/>
              <a:ext cx="7279094" cy="7279094"/>
            </a:xfrm>
            <a:prstGeom prst="ellipse">
              <a:avLst/>
            </a:prstGeom>
            <a:noFill/>
            <a:ln w="285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" name="Freeform 249"/>
            <p:cNvSpPr>
              <a:spLocks/>
            </p:cNvSpPr>
            <p:nvPr/>
          </p:nvSpPr>
          <p:spPr bwMode="auto">
            <a:xfrm>
              <a:off x="3939032" y="5376863"/>
              <a:ext cx="14288" cy="12700"/>
            </a:xfrm>
            <a:custGeom>
              <a:avLst/>
              <a:gdLst>
                <a:gd name="T0" fmla="*/ 36 w 46"/>
                <a:gd name="T1" fmla="*/ 38 h 42"/>
                <a:gd name="T2" fmla="*/ 15 w 46"/>
                <a:gd name="T3" fmla="*/ 42 h 42"/>
                <a:gd name="T4" fmla="*/ 0 w 46"/>
                <a:gd name="T5" fmla="*/ 23 h 42"/>
                <a:gd name="T6" fmla="*/ 5 w 46"/>
                <a:gd name="T7" fmla="*/ 2 h 42"/>
                <a:gd name="T8" fmla="*/ 36 w 46"/>
                <a:gd name="T9" fmla="*/ 0 h 42"/>
                <a:gd name="T10" fmla="*/ 46 w 46"/>
                <a:gd name="T11" fmla="*/ 13 h 42"/>
                <a:gd name="T12" fmla="*/ 36 w 46"/>
                <a:gd name="T13" fmla="*/ 38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42">
                  <a:moveTo>
                    <a:pt x="36" y="38"/>
                  </a:moveTo>
                  <a:lnTo>
                    <a:pt x="15" y="42"/>
                  </a:lnTo>
                  <a:lnTo>
                    <a:pt x="0" y="23"/>
                  </a:lnTo>
                  <a:lnTo>
                    <a:pt x="5" y="2"/>
                  </a:lnTo>
                  <a:lnTo>
                    <a:pt x="36" y="0"/>
                  </a:lnTo>
                  <a:lnTo>
                    <a:pt x="46" y="13"/>
                  </a:lnTo>
                  <a:lnTo>
                    <a:pt x="36" y="38"/>
                  </a:lnTo>
                  <a:close/>
                </a:path>
              </a:pathLst>
            </a:custGeom>
            <a:solidFill>
              <a:srgbClr val="9E20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Freeform 256"/>
            <p:cNvSpPr>
              <a:spLocks/>
            </p:cNvSpPr>
            <p:nvPr/>
          </p:nvSpPr>
          <p:spPr bwMode="auto">
            <a:xfrm>
              <a:off x="3939032" y="5376863"/>
              <a:ext cx="14288" cy="12700"/>
            </a:xfrm>
            <a:custGeom>
              <a:avLst/>
              <a:gdLst>
                <a:gd name="T0" fmla="*/ 46 w 46"/>
                <a:gd name="T1" fmla="*/ 13 h 42"/>
                <a:gd name="T2" fmla="*/ 36 w 46"/>
                <a:gd name="T3" fmla="*/ 38 h 42"/>
                <a:gd name="T4" fmla="*/ 15 w 46"/>
                <a:gd name="T5" fmla="*/ 42 h 42"/>
                <a:gd name="T6" fmla="*/ 0 w 46"/>
                <a:gd name="T7" fmla="*/ 23 h 42"/>
                <a:gd name="T8" fmla="*/ 5 w 46"/>
                <a:gd name="T9" fmla="*/ 2 h 42"/>
                <a:gd name="T10" fmla="*/ 36 w 46"/>
                <a:gd name="T11" fmla="*/ 0 h 42"/>
                <a:gd name="T12" fmla="*/ 46 w 46"/>
                <a:gd name="T13" fmla="*/ 13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42">
                  <a:moveTo>
                    <a:pt x="46" y="13"/>
                  </a:moveTo>
                  <a:lnTo>
                    <a:pt x="36" y="38"/>
                  </a:lnTo>
                  <a:lnTo>
                    <a:pt x="15" y="42"/>
                  </a:lnTo>
                  <a:lnTo>
                    <a:pt x="0" y="23"/>
                  </a:lnTo>
                  <a:lnTo>
                    <a:pt x="5" y="2"/>
                  </a:lnTo>
                  <a:lnTo>
                    <a:pt x="36" y="0"/>
                  </a:lnTo>
                  <a:lnTo>
                    <a:pt x="46" y="13"/>
                  </a:lnTo>
                  <a:close/>
                </a:path>
              </a:pathLst>
            </a:custGeom>
            <a:solidFill>
              <a:srgbClr val="D91F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3" name="Oval 22"/>
          <p:cNvSpPr/>
          <p:nvPr/>
        </p:nvSpPr>
        <p:spPr>
          <a:xfrm>
            <a:off x="3514845" y="4394803"/>
            <a:ext cx="276523" cy="276523"/>
          </a:xfrm>
          <a:prstGeom prst="ellipse">
            <a:avLst/>
          </a:prstGeom>
          <a:noFill/>
          <a:ln>
            <a:solidFill>
              <a:srgbClr val="80AB49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Curved Down Arrow 21"/>
          <p:cNvSpPr/>
          <p:nvPr/>
        </p:nvSpPr>
        <p:spPr>
          <a:xfrm rot="19879488" flipH="1">
            <a:off x="2213351" y="1285722"/>
            <a:ext cx="4854418" cy="2466434"/>
          </a:xfrm>
          <a:prstGeom prst="curvedDownArrow">
            <a:avLst/>
          </a:prstGeom>
          <a:solidFill>
            <a:srgbClr val="9FD55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716" name="TextBox 715"/>
          <p:cNvSpPr txBox="1"/>
          <p:nvPr/>
        </p:nvSpPr>
        <p:spPr>
          <a:xfrm>
            <a:off x="6657106" y="1436822"/>
            <a:ext cx="3680420" cy="523220"/>
          </a:xfrm>
          <a:prstGeom prst="rect">
            <a:avLst/>
          </a:prstGeom>
          <a:solidFill>
            <a:schemeClr val="bg1"/>
          </a:solidFill>
        </p:spPr>
        <p:txBody>
          <a:bodyPr wrap="square">
            <a:spAutoFit/>
          </a:bodyPr>
          <a:lstStyle>
            <a:defPPr>
              <a:defRPr lang="fr-FR"/>
            </a:defPPr>
          </a:lstStyle>
          <a:p>
            <a:r>
              <a:rPr lang="en-US" sz="28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Lorem Ipsum</a:t>
            </a:r>
          </a:p>
        </p:txBody>
      </p:sp>
      <p:sp>
        <p:nvSpPr>
          <p:cNvPr id="11" name="Rectangle 10"/>
          <p:cNvSpPr/>
          <p:nvPr/>
        </p:nvSpPr>
        <p:spPr>
          <a:xfrm>
            <a:off x="6657106" y="2060849"/>
            <a:ext cx="3680420" cy="36933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lorem ipsum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fui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tristique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tortor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turpis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dui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nunciti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eros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mauris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donec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odio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itsup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sodales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magna dolor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Id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evedin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venenatis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lacus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magnis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Felis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arcu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in tempus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praesent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est. 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enim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risunit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quisque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vitae, dolor magna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phasellus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Vestibulum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est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vinee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platea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tempor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dis.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Curabitur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interdum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placerat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luctus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ut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a,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orci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nam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mattis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loremi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tincidunt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aptent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malesuada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6722988" y="2102125"/>
            <a:ext cx="833628" cy="833628"/>
            <a:chOff x="5198988" y="2102125"/>
            <a:chExt cx="833628" cy="833628"/>
          </a:xfrm>
        </p:grpSpPr>
        <p:sp>
          <p:nvSpPr>
            <p:cNvPr id="14" name="Oval 13"/>
            <p:cNvSpPr/>
            <p:nvPr/>
          </p:nvSpPr>
          <p:spPr>
            <a:xfrm>
              <a:off x="5198988" y="2102125"/>
              <a:ext cx="833628" cy="833628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Freeform 9"/>
            <p:cNvSpPr/>
            <p:nvPr/>
          </p:nvSpPr>
          <p:spPr>
            <a:xfrm>
              <a:off x="5615793" y="2102125"/>
              <a:ext cx="416823" cy="833628"/>
            </a:xfrm>
            <a:custGeom>
              <a:avLst/>
              <a:gdLst>
                <a:gd name="connsiteX0" fmla="*/ 9 w 416823"/>
                <a:gd name="connsiteY0" fmla="*/ 0 h 833628"/>
                <a:gd name="connsiteX1" fmla="*/ 416823 w 416823"/>
                <a:gd name="connsiteY1" fmla="*/ 416814 h 833628"/>
                <a:gd name="connsiteX2" fmla="*/ 9 w 416823"/>
                <a:gd name="connsiteY2" fmla="*/ 833628 h 833628"/>
                <a:gd name="connsiteX3" fmla="*/ 0 w 416823"/>
                <a:gd name="connsiteY3" fmla="*/ 833627 h 833628"/>
                <a:gd name="connsiteX4" fmla="*/ 0 w 416823"/>
                <a:gd name="connsiteY4" fmla="*/ 1 h 833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6823" h="833628">
                  <a:moveTo>
                    <a:pt x="9" y="0"/>
                  </a:moveTo>
                  <a:cubicBezTo>
                    <a:pt x="230209" y="0"/>
                    <a:pt x="416823" y="186614"/>
                    <a:pt x="416823" y="416814"/>
                  </a:cubicBezTo>
                  <a:cubicBezTo>
                    <a:pt x="416823" y="647014"/>
                    <a:pt x="230209" y="833628"/>
                    <a:pt x="9" y="833628"/>
                  </a:cubicBezTo>
                  <a:lnTo>
                    <a:pt x="0" y="83362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tx1">
                <a:alpha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104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6401587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/>
          <p:cNvSpPr>
            <a:spLocks noGrp="1"/>
          </p:cNvSpPr>
          <p:nvPr>
            <p:ph type="ctrTitle"/>
          </p:nvPr>
        </p:nvSpPr>
        <p:spPr/>
        <p:txBody>
          <a:bodyPr>
            <a:normAutofit fontScale="90000"/>
          </a:bodyPr>
          <a:lstStyle/>
          <a:p>
            <a:r>
              <a:rPr lang="en-US" dirty="0" smtClean="0"/>
              <a:t>We hope </a:t>
            </a:r>
            <a:r>
              <a:rPr lang="en-US" dirty="0"/>
              <a:t>you'll enjoy and appreciate </a:t>
            </a:r>
            <a:r>
              <a:rPr lang="en-US" dirty="0" smtClean="0"/>
              <a:t>our templates</a:t>
            </a:r>
            <a:endParaRPr lang="en-US" dirty="0"/>
          </a:p>
        </p:txBody>
      </p:sp>
      <p:sp>
        <p:nvSpPr>
          <p:cNvPr id="6" name="Subtitle 5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 smtClean="0"/>
              <a:t>Thank you for using them!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4834829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>
            <a:off x="7896200" y="5750962"/>
            <a:ext cx="2610228" cy="1005214"/>
            <a:chOff x="8976320" y="5750962"/>
            <a:chExt cx="2610228" cy="1005214"/>
          </a:xfrm>
        </p:grpSpPr>
        <p:sp>
          <p:nvSpPr>
            <p:cNvPr id="8" name="Rectangle 7"/>
            <p:cNvSpPr/>
            <p:nvPr/>
          </p:nvSpPr>
          <p:spPr>
            <a:xfrm>
              <a:off x="9233019" y="6099937"/>
              <a:ext cx="1898277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lang="en-US" sz="800" dirty="0">
                  <a:solidFill>
                    <a:schemeClr val="bg1">
                      <a:lumMod val="65000"/>
                    </a:schemeClr>
                  </a:solidFill>
                  <a:hlinkClick r:id="rId3"/>
                </a:rPr>
                <a:t>http://www.showeet.com/terms-of-use/</a:t>
              </a:r>
              <a:endParaRPr lang="en-US" sz="8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pic>
          <p:nvPicPr>
            <p:cNvPr id="9" name="Picture 8"/>
            <p:cNvPicPr>
              <a:picLocks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061063" y="6581407"/>
              <a:ext cx="173207" cy="134096"/>
            </a:xfrm>
            <a:prstGeom prst="rect">
              <a:avLst/>
            </a:prstGeom>
          </p:spPr>
        </p:pic>
        <p:pic>
          <p:nvPicPr>
            <p:cNvPr id="10" name="Picture 9"/>
            <p:cNvPicPr>
              <a:picLocks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062316" y="6369267"/>
              <a:ext cx="170703" cy="134096"/>
            </a:xfrm>
            <a:prstGeom prst="rect">
              <a:avLst/>
            </a:prstGeom>
          </p:spPr>
        </p:pic>
        <p:pic>
          <p:nvPicPr>
            <p:cNvPr id="11" name="Picture 10"/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062316" y="6159316"/>
              <a:ext cx="170703" cy="131907"/>
            </a:xfrm>
            <a:prstGeom prst="rect">
              <a:avLst/>
            </a:prstGeom>
          </p:spPr>
        </p:pic>
        <p:sp>
          <p:nvSpPr>
            <p:cNvPr id="12" name="Rectangle 11"/>
            <p:cNvSpPr/>
            <p:nvPr/>
          </p:nvSpPr>
          <p:spPr>
            <a:xfrm>
              <a:off x="9233019" y="6320334"/>
              <a:ext cx="2353529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lang="en-US" sz="800" dirty="0">
                  <a:solidFill>
                    <a:schemeClr val="bg1">
                      <a:lumMod val="65000"/>
                    </a:schemeClr>
                  </a:solidFill>
                  <a:hlinkClick r:id="rId7"/>
                </a:rPr>
                <a:t>http://www.showeet.com/fr/conditions-utilisation/</a:t>
              </a:r>
              <a:endParaRPr lang="en-US" sz="8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13" name="Rectangle 12"/>
            <p:cNvSpPr/>
            <p:nvPr/>
          </p:nvSpPr>
          <p:spPr>
            <a:xfrm>
              <a:off x="9233019" y="6540732"/>
              <a:ext cx="2308645" cy="215444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lang="en-US" sz="800" dirty="0">
                  <a:solidFill>
                    <a:schemeClr val="bg1">
                      <a:lumMod val="65000"/>
                    </a:schemeClr>
                  </a:solidFill>
                  <a:hlinkClick r:id="rId8"/>
                </a:rPr>
                <a:t>http://www.showeet.com/es/condiciones-de-uso/</a:t>
              </a:r>
              <a:endParaRPr lang="en-US" sz="800" dirty="0">
                <a:solidFill>
                  <a:schemeClr val="bg1">
                    <a:lumMod val="65000"/>
                  </a:schemeClr>
                </a:solidFill>
              </a:endParaRPr>
            </a:p>
          </p:txBody>
        </p:sp>
        <p:sp>
          <p:nvSpPr>
            <p:cNvPr id="14" name="Rectangle 13"/>
            <p:cNvSpPr/>
            <p:nvPr/>
          </p:nvSpPr>
          <p:spPr>
            <a:xfrm>
              <a:off x="8976320" y="5750962"/>
              <a:ext cx="2393219" cy="3385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sz="1600" dirty="0">
                  <a:solidFill>
                    <a:srgbClr val="2F3947"/>
                  </a:solidFill>
                </a:rPr>
                <a:t>© Copyright Showeet.com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22526355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 smtClean="0"/>
              <a:t>Austria</a:t>
            </a:r>
            <a:endParaRPr lang="en-US" dirty="0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Editable Pins for Maps</a:t>
            </a:r>
            <a:endParaRPr lang="en-US" dirty="0"/>
          </a:p>
        </p:txBody>
      </p:sp>
      <p:grpSp>
        <p:nvGrpSpPr>
          <p:cNvPr id="35" name="Group 34"/>
          <p:cNvGrpSpPr/>
          <p:nvPr/>
        </p:nvGrpSpPr>
        <p:grpSpPr>
          <a:xfrm>
            <a:off x="2628801" y="1628801"/>
            <a:ext cx="1316895" cy="2235991"/>
            <a:chOff x="4381388" y="1557338"/>
            <a:chExt cx="1676624" cy="2846784"/>
          </a:xfrm>
        </p:grpSpPr>
        <p:sp>
          <p:nvSpPr>
            <p:cNvPr id="56" name="Freeform 5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Oval 5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Oval 5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Freeform 5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4033721" y="1628801"/>
            <a:ext cx="1316895" cy="2235991"/>
            <a:chOff x="4381388" y="1557338"/>
            <a:chExt cx="1676624" cy="2846784"/>
          </a:xfrm>
        </p:grpSpPr>
        <p:sp>
          <p:nvSpPr>
            <p:cNvPr id="52" name="Freeform 5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Oval 5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Oval 5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Freeform 5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5438641" y="1628801"/>
            <a:ext cx="1316895" cy="2235991"/>
            <a:chOff x="4381388" y="1557338"/>
            <a:chExt cx="1676624" cy="2846784"/>
          </a:xfrm>
        </p:grpSpPr>
        <p:sp>
          <p:nvSpPr>
            <p:cNvPr id="48" name="Freeform 4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Oval 4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Oval 4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Freeform 5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6843561" y="1628801"/>
            <a:ext cx="1316895" cy="2235991"/>
            <a:chOff x="4381388" y="1557338"/>
            <a:chExt cx="1676624" cy="2846784"/>
          </a:xfrm>
        </p:grpSpPr>
        <p:sp>
          <p:nvSpPr>
            <p:cNvPr id="44" name="Freeform 4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Oval 4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Oval 4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Freeform 4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8248482" y="1628801"/>
            <a:ext cx="1316895" cy="2235991"/>
            <a:chOff x="4381388" y="1557338"/>
            <a:chExt cx="1676624" cy="2846784"/>
          </a:xfrm>
        </p:grpSpPr>
        <p:sp>
          <p:nvSpPr>
            <p:cNvPr id="40" name="Freeform 3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Oval 4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Oval 4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Freeform 4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6" name="Group 65"/>
          <p:cNvGrpSpPr/>
          <p:nvPr/>
        </p:nvGrpSpPr>
        <p:grpSpPr>
          <a:xfrm>
            <a:off x="2628800" y="3999733"/>
            <a:ext cx="1987436" cy="2281887"/>
            <a:chOff x="4381388" y="1557338"/>
            <a:chExt cx="2528210" cy="2902781"/>
          </a:xfrm>
        </p:grpSpPr>
        <p:pic>
          <p:nvPicPr>
            <p:cNvPr id="67" name="Picture 66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68" name="Freeform 6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rgbClr val="3F4855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69" name="Oval 6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0" name="Oval 6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1" name="Freeform 7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90" name="Group 89"/>
          <p:cNvGrpSpPr/>
          <p:nvPr/>
        </p:nvGrpSpPr>
        <p:grpSpPr>
          <a:xfrm>
            <a:off x="4032209" y="3999733"/>
            <a:ext cx="1987436" cy="2281887"/>
            <a:chOff x="4381388" y="1557338"/>
            <a:chExt cx="2528210" cy="2902781"/>
          </a:xfrm>
        </p:grpSpPr>
        <p:pic>
          <p:nvPicPr>
            <p:cNvPr id="91" name="Picture 90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92" name="Freeform 9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3" name="Oval 9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4" name="Oval 9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5" name="Freeform 9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5435618" y="3999733"/>
            <a:ext cx="1987436" cy="2281887"/>
            <a:chOff x="4381388" y="1557338"/>
            <a:chExt cx="2528210" cy="2902781"/>
          </a:xfrm>
        </p:grpSpPr>
        <p:pic>
          <p:nvPicPr>
            <p:cNvPr id="85" name="Picture 84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6" name="Freeform 8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7" name="Oval 8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8" name="Oval 8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9" name="Freeform 8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8" name="Group 77"/>
          <p:cNvGrpSpPr/>
          <p:nvPr/>
        </p:nvGrpSpPr>
        <p:grpSpPr>
          <a:xfrm>
            <a:off x="6839027" y="3999733"/>
            <a:ext cx="1987436" cy="2281887"/>
            <a:chOff x="4381388" y="1557338"/>
            <a:chExt cx="2528210" cy="2902781"/>
          </a:xfrm>
        </p:grpSpPr>
        <p:pic>
          <p:nvPicPr>
            <p:cNvPr id="79" name="Picture 78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0" name="Freeform 7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1" name="Oval 8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2" name="Oval 8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3" name="Freeform 8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8242434" y="3999733"/>
            <a:ext cx="1987436" cy="2281887"/>
            <a:chOff x="4381388" y="1557338"/>
            <a:chExt cx="2528210" cy="2902781"/>
          </a:xfrm>
        </p:grpSpPr>
        <p:pic>
          <p:nvPicPr>
            <p:cNvPr id="73" name="Picture 72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74" name="Freeform 7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5" name="Oval 7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6" name="Oval 7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7" name="Freeform 7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sp>
        <p:nvSpPr>
          <p:cNvPr id="60" name="TextBox 59"/>
          <p:cNvSpPr txBox="1"/>
          <p:nvPr/>
        </p:nvSpPr>
        <p:spPr>
          <a:xfrm>
            <a:off x="1539465" y="3893286"/>
            <a:ext cx="110117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With shadow:</a:t>
            </a:r>
            <a:endParaRPr lang="en-US" dirty="0"/>
          </a:p>
        </p:txBody>
      </p:sp>
      <p:sp>
        <p:nvSpPr>
          <p:cNvPr id="61" name="Oval 60"/>
          <p:cNvSpPr/>
          <p:nvPr/>
        </p:nvSpPr>
        <p:spPr>
          <a:xfrm>
            <a:off x="9000054" y="606866"/>
            <a:ext cx="336307" cy="336307"/>
          </a:xfrm>
          <a:prstGeom prst="ellipse">
            <a:avLst/>
          </a:prstGeom>
          <a:blipFill>
            <a:blip r:embed="rId5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11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0573922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ubtitle 4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Your Subtitle Here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Austria</a:t>
            </a:r>
            <a:endParaRPr lang="en-US" dirty="0"/>
          </a:p>
        </p:txBody>
      </p:sp>
      <p:sp>
        <p:nvSpPr>
          <p:cNvPr id="710" name="Oval 709"/>
          <p:cNvSpPr/>
          <p:nvPr/>
        </p:nvSpPr>
        <p:spPr>
          <a:xfrm>
            <a:off x="1711855" y="1236928"/>
            <a:ext cx="4384145" cy="4384145"/>
          </a:xfrm>
          <a:prstGeom prst="ellipse">
            <a:avLst/>
          </a:prstGeom>
          <a:noFill/>
          <a:ln w="285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16" name="TextBox 715"/>
          <p:cNvSpPr txBox="1"/>
          <p:nvPr/>
        </p:nvSpPr>
        <p:spPr>
          <a:xfrm>
            <a:off x="6657106" y="1436822"/>
            <a:ext cx="368042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fr-FR"/>
            </a:defPPr>
          </a:lstStyle>
          <a:p>
            <a:r>
              <a:rPr lang="en-US" sz="28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Lorem Ipsum</a:t>
            </a:r>
          </a:p>
        </p:txBody>
      </p:sp>
      <p:sp>
        <p:nvSpPr>
          <p:cNvPr id="11" name="Rectangle 10"/>
          <p:cNvSpPr/>
          <p:nvPr/>
        </p:nvSpPr>
        <p:spPr>
          <a:xfrm>
            <a:off x="6657106" y="2060849"/>
            <a:ext cx="3680420" cy="36933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lorem ipsum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fui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tristique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tortor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turpis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dui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nunciti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eros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mauris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donec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odio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itsup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sodales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magna dolor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Id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evedin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venenatis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lacus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magnis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Felis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arcu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in tempus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praesent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est. 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enim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risunit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quisque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vitae, dolor magna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phasellus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Vestibulum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est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vinee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platea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tempor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dis.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Curabitur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interdum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placerat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luctus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ut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a,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orci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nam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mattis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loremi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tincidunt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aptent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malesuada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</a:t>
            </a:r>
          </a:p>
        </p:txBody>
      </p:sp>
      <p:grpSp>
        <p:nvGrpSpPr>
          <p:cNvPr id="16" name="Group 15"/>
          <p:cNvGrpSpPr>
            <a:grpSpLocks noChangeAspect="1"/>
          </p:cNvGrpSpPr>
          <p:nvPr/>
        </p:nvGrpSpPr>
        <p:grpSpPr>
          <a:xfrm>
            <a:off x="1711854" y="1231952"/>
            <a:ext cx="4389120" cy="4389120"/>
            <a:chOff x="733869" y="-85134"/>
            <a:chExt cx="7279094" cy="7279094"/>
          </a:xfrm>
        </p:grpSpPr>
        <p:sp>
          <p:nvSpPr>
            <p:cNvPr id="17" name="Freeform 16"/>
            <p:cNvSpPr/>
            <p:nvPr/>
          </p:nvSpPr>
          <p:spPr>
            <a:xfrm>
              <a:off x="1121248" y="61918"/>
              <a:ext cx="6891715" cy="6367455"/>
            </a:xfrm>
            <a:custGeom>
              <a:avLst/>
              <a:gdLst>
                <a:gd name="connsiteX0" fmla="*/ 2683163 w 6891715"/>
                <a:gd name="connsiteY0" fmla="*/ 6337292 h 6367455"/>
                <a:gd name="connsiteX1" fmla="*/ 2693958 w 6891715"/>
                <a:gd name="connsiteY1" fmla="*/ 6353978 h 6367455"/>
                <a:gd name="connsiteX2" fmla="*/ 2680624 w 6891715"/>
                <a:gd name="connsiteY2" fmla="*/ 6366813 h 6367455"/>
                <a:gd name="connsiteX3" fmla="*/ 2668876 w 6891715"/>
                <a:gd name="connsiteY3" fmla="*/ 6367455 h 6367455"/>
                <a:gd name="connsiteX4" fmla="*/ 2665383 w 6891715"/>
                <a:gd name="connsiteY4" fmla="*/ 6352695 h 6367455"/>
                <a:gd name="connsiteX5" fmla="*/ 2700308 w 6891715"/>
                <a:gd name="connsiteY5" fmla="*/ 6256329 h 6367455"/>
                <a:gd name="connsiteX6" fmla="*/ 2695228 w 6891715"/>
                <a:gd name="connsiteY6" fmla="*/ 6265854 h 6367455"/>
                <a:gd name="connsiteX7" fmla="*/ 2687608 w 6891715"/>
                <a:gd name="connsiteY7" fmla="*/ 6263949 h 6367455"/>
                <a:gd name="connsiteX8" fmla="*/ 2690784 w 6891715"/>
                <a:gd name="connsiteY8" fmla="*/ 6256647 h 6367455"/>
                <a:gd name="connsiteX9" fmla="*/ 2722533 w 6891715"/>
                <a:gd name="connsiteY9" fmla="*/ 6238867 h 6367455"/>
                <a:gd name="connsiteX10" fmla="*/ 2720891 w 6891715"/>
                <a:gd name="connsiteY10" fmla="*/ 6254742 h 6367455"/>
                <a:gd name="connsiteX11" fmla="*/ 2713008 w 6891715"/>
                <a:gd name="connsiteY11" fmla="*/ 6251567 h 6367455"/>
                <a:gd name="connsiteX12" fmla="*/ 2714322 w 6891715"/>
                <a:gd name="connsiteY12" fmla="*/ 6242360 h 6367455"/>
                <a:gd name="connsiteX13" fmla="*/ 4255139 w 6891715"/>
                <a:gd name="connsiteY13" fmla="*/ 6154726 h 6367455"/>
                <a:gd name="connsiteX14" fmla="*/ 4256051 w 6891715"/>
                <a:gd name="connsiteY14" fmla="*/ 6161076 h 6367455"/>
                <a:gd name="connsiteX15" fmla="*/ 4243891 w 6891715"/>
                <a:gd name="connsiteY15" fmla="*/ 6173776 h 6367455"/>
                <a:gd name="connsiteX16" fmla="*/ 4241763 w 6891715"/>
                <a:gd name="connsiteY16" fmla="*/ 6166474 h 6367455"/>
                <a:gd name="connsiteX17" fmla="*/ 4245715 w 6891715"/>
                <a:gd name="connsiteY17" fmla="*/ 6156949 h 6367455"/>
                <a:gd name="connsiteX18" fmla="*/ 4249971 w 6891715"/>
                <a:gd name="connsiteY18" fmla="*/ 6160124 h 6367455"/>
                <a:gd name="connsiteX19" fmla="*/ 3939210 w 6891715"/>
                <a:gd name="connsiteY19" fmla="*/ 6130914 h 6367455"/>
                <a:gd name="connsiteX20" fmla="*/ 3946521 w 6891715"/>
                <a:gd name="connsiteY20" fmla="*/ 6130914 h 6367455"/>
                <a:gd name="connsiteX21" fmla="*/ 3948746 w 6891715"/>
                <a:gd name="connsiteY21" fmla="*/ 6144521 h 6367455"/>
                <a:gd name="connsiteX22" fmla="*/ 3956057 w 6891715"/>
                <a:gd name="connsiteY22" fmla="*/ 6150849 h 6367455"/>
                <a:gd name="connsiteX23" fmla="*/ 3965594 w 6891715"/>
                <a:gd name="connsiteY23" fmla="*/ 6141356 h 6367455"/>
                <a:gd name="connsiteX24" fmla="*/ 3975130 w 6891715"/>
                <a:gd name="connsiteY24" fmla="*/ 6138192 h 6367455"/>
                <a:gd name="connsiteX25" fmla="*/ 3984666 w 6891715"/>
                <a:gd name="connsiteY25" fmla="*/ 6141989 h 6367455"/>
                <a:gd name="connsiteX26" fmla="*/ 3987845 w 6891715"/>
                <a:gd name="connsiteY26" fmla="*/ 6149267 h 6367455"/>
                <a:gd name="connsiteX27" fmla="*/ 3978309 w 6891715"/>
                <a:gd name="connsiteY27" fmla="*/ 6154646 h 6367455"/>
                <a:gd name="connsiteX28" fmla="*/ 3978309 w 6891715"/>
                <a:gd name="connsiteY28" fmla="*/ 6160026 h 6367455"/>
                <a:gd name="connsiteX29" fmla="*/ 3992295 w 6891715"/>
                <a:gd name="connsiteY29" fmla="*/ 6161924 h 6367455"/>
                <a:gd name="connsiteX30" fmla="*/ 3996427 w 6891715"/>
                <a:gd name="connsiteY30" fmla="*/ 6160975 h 6367455"/>
                <a:gd name="connsiteX31" fmla="*/ 4004056 w 6891715"/>
                <a:gd name="connsiteY31" fmla="*/ 6173316 h 6367455"/>
                <a:gd name="connsiteX32" fmla="*/ 4011367 w 6891715"/>
                <a:gd name="connsiteY32" fmla="*/ 6170151 h 6367455"/>
                <a:gd name="connsiteX33" fmla="*/ 4028214 w 6891715"/>
                <a:gd name="connsiteY33" fmla="*/ 6170151 h 6367455"/>
                <a:gd name="connsiteX34" fmla="*/ 4038069 w 6891715"/>
                <a:gd name="connsiteY34" fmla="*/ 6164772 h 6367455"/>
                <a:gd name="connsiteX35" fmla="*/ 4054916 w 6891715"/>
                <a:gd name="connsiteY35" fmla="*/ 6162557 h 6367455"/>
                <a:gd name="connsiteX36" fmla="*/ 4060320 w 6891715"/>
                <a:gd name="connsiteY36" fmla="*/ 6158127 h 6367455"/>
                <a:gd name="connsiteX37" fmla="*/ 4068584 w 6891715"/>
                <a:gd name="connsiteY37" fmla="*/ 6161291 h 6367455"/>
                <a:gd name="connsiteX38" fmla="*/ 4073988 w 6891715"/>
                <a:gd name="connsiteY38" fmla="*/ 6169835 h 6367455"/>
                <a:gd name="connsiteX39" fmla="*/ 4082571 w 6891715"/>
                <a:gd name="connsiteY39" fmla="*/ 6170468 h 6367455"/>
                <a:gd name="connsiteX40" fmla="*/ 4100371 w 6891715"/>
                <a:gd name="connsiteY40" fmla="*/ 6165089 h 6367455"/>
                <a:gd name="connsiteX41" fmla="*/ 4109908 w 6891715"/>
                <a:gd name="connsiteY41" fmla="*/ 6170468 h 6367455"/>
                <a:gd name="connsiteX42" fmla="*/ 4119444 w 6891715"/>
                <a:gd name="connsiteY42" fmla="*/ 6170151 h 6367455"/>
                <a:gd name="connsiteX43" fmla="*/ 4128980 w 6891715"/>
                <a:gd name="connsiteY43" fmla="*/ 6163823 h 6367455"/>
                <a:gd name="connsiteX44" fmla="*/ 4137563 w 6891715"/>
                <a:gd name="connsiteY44" fmla="*/ 6166038 h 6367455"/>
                <a:gd name="connsiteX45" fmla="*/ 4135337 w 6891715"/>
                <a:gd name="connsiteY45" fmla="*/ 6172366 h 6367455"/>
                <a:gd name="connsiteX46" fmla="*/ 4137563 w 6891715"/>
                <a:gd name="connsiteY46" fmla="*/ 6180594 h 6367455"/>
                <a:gd name="connsiteX47" fmla="*/ 4142013 w 6891715"/>
                <a:gd name="connsiteY47" fmla="*/ 6188821 h 6367455"/>
                <a:gd name="connsiteX48" fmla="*/ 4149324 w 6891715"/>
                <a:gd name="connsiteY48" fmla="*/ 6191985 h 6367455"/>
                <a:gd name="connsiteX49" fmla="*/ 4156635 w 6891715"/>
                <a:gd name="connsiteY49" fmla="*/ 6184707 h 6367455"/>
                <a:gd name="connsiteX50" fmla="*/ 4163946 w 6891715"/>
                <a:gd name="connsiteY50" fmla="*/ 6181543 h 6367455"/>
                <a:gd name="connsiteX51" fmla="*/ 4175707 w 6891715"/>
                <a:gd name="connsiteY51" fmla="*/ 6184707 h 6367455"/>
                <a:gd name="connsiteX52" fmla="*/ 4179840 w 6891715"/>
                <a:gd name="connsiteY52" fmla="*/ 6177113 h 6367455"/>
                <a:gd name="connsiteX53" fmla="*/ 4181111 w 6891715"/>
                <a:gd name="connsiteY53" fmla="*/ 6169835 h 6367455"/>
                <a:gd name="connsiteX54" fmla="*/ 4185243 w 6891715"/>
                <a:gd name="connsiteY54" fmla="*/ 6167620 h 6367455"/>
                <a:gd name="connsiteX55" fmla="*/ 4184290 w 6891715"/>
                <a:gd name="connsiteY55" fmla="*/ 6176164 h 6367455"/>
                <a:gd name="connsiteX56" fmla="*/ 4189376 w 6891715"/>
                <a:gd name="connsiteY56" fmla="*/ 6184391 h 6367455"/>
                <a:gd name="connsiteX57" fmla="*/ 4188422 w 6891715"/>
                <a:gd name="connsiteY57" fmla="*/ 6188504 h 6367455"/>
                <a:gd name="connsiteX58" fmla="*/ 4186197 w 6891715"/>
                <a:gd name="connsiteY58" fmla="*/ 6195782 h 6367455"/>
                <a:gd name="connsiteX59" fmla="*/ 4179204 w 6891715"/>
                <a:gd name="connsiteY59" fmla="*/ 6206541 h 6367455"/>
                <a:gd name="connsiteX60" fmla="*/ 4170621 w 6891715"/>
                <a:gd name="connsiteY60" fmla="*/ 6210654 h 6367455"/>
                <a:gd name="connsiteX61" fmla="*/ 4164264 w 6891715"/>
                <a:gd name="connsiteY61" fmla="*/ 6205908 h 6367455"/>
                <a:gd name="connsiteX62" fmla="*/ 4152820 w 6891715"/>
                <a:gd name="connsiteY62" fmla="*/ 6212237 h 6367455"/>
                <a:gd name="connsiteX63" fmla="*/ 4144238 w 6891715"/>
                <a:gd name="connsiteY63" fmla="*/ 6213186 h 6367455"/>
                <a:gd name="connsiteX64" fmla="*/ 4128344 w 6891715"/>
                <a:gd name="connsiteY64" fmla="*/ 6207807 h 6367455"/>
                <a:gd name="connsiteX65" fmla="*/ 4114358 w 6891715"/>
                <a:gd name="connsiteY65" fmla="*/ 6212553 h 6367455"/>
                <a:gd name="connsiteX66" fmla="*/ 4103232 w 6891715"/>
                <a:gd name="connsiteY66" fmla="*/ 6208123 h 6367455"/>
                <a:gd name="connsiteX67" fmla="*/ 4085114 w 6891715"/>
                <a:gd name="connsiteY67" fmla="*/ 6208756 h 6367455"/>
                <a:gd name="connsiteX68" fmla="*/ 4074306 w 6891715"/>
                <a:gd name="connsiteY68" fmla="*/ 6218249 h 6367455"/>
                <a:gd name="connsiteX69" fmla="*/ 4066995 w 6891715"/>
                <a:gd name="connsiteY69" fmla="*/ 6221413 h 6367455"/>
                <a:gd name="connsiteX70" fmla="*/ 4051101 w 6891715"/>
                <a:gd name="connsiteY70" fmla="*/ 6221413 h 6367455"/>
                <a:gd name="connsiteX71" fmla="*/ 4045697 w 6891715"/>
                <a:gd name="connsiteY71" fmla="*/ 6224577 h 6367455"/>
                <a:gd name="connsiteX72" fmla="*/ 4041565 w 6891715"/>
                <a:gd name="connsiteY72" fmla="*/ 6222362 h 6367455"/>
                <a:gd name="connsiteX73" fmla="*/ 4045697 w 6891715"/>
                <a:gd name="connsiteY73" fmla="*/ 6211920 h 6367455"/>
                <a:gd name="connsiteX74" fmla="*/ 4037115 w 6891715"/>
                <a:gd name="connsiteY74" fmla="*/ 6202744 h 6367455"/>
                <a:gd name="connsiteX75" fmla="*/ 4024400 w 6891715"/>
                <a:gd name="connsiteY75" fmla="*/ 6194200 h 6367455"/>
                <a:gd name="connsiteX76" fmla="*/ 4014864 w 6891715"/>
                <a:gd name="connsiteY76" fmla="*/ 6197681 h 6367455"/>
                <a:gd name="connsiteX77" fmla="*/ 4003103 w 6891715"/>
                <a:gd name="connsiteY77" fmla="*/ 6194516 h 6367455"/>
                <a:gd name="connsiteX78" fmla="*/ 3992613 w 6891715"/>
                <a:gd name="connsiteY78" fmla="*/ 6191352 h 6367455"/>
                <a:gd name="connsiteX79" fmla="*/ 3979898 w 6891715"/>
                <a:gd name="connsiteY79" fmla="*/ 6192618 h 6367455"/>
                <a:gd name="connsiteX80" fmla="*/ 3970362 w 6891715"/>
                <a:gd name="connsiteY80" fmla="*/ 6184391 h 6367455"/>
                <a:gd name="connsiteX81" fmla="*/ 3954468 w 6891715"/>
                <a:gd name="connsiteY81" fmla="*/ 6179961 h 6367455"/>
                <a:gd name="connsiteX82" fmla="*/ 3944614 w 6891715"/>
                <a:gd name="connsiteY82" fmla="*/ 6184707 h 6367455"/>
                <a:gd name="connsiteX83" fmla="*/ 3933171 w 6891715"/>
                <a:gd name="connsiteY83" fmla="*/ 6188821 h 6367455"/>
                <a:gd name="connsiteX84" fmla="*/ 3925542 w 6891715"/>
                <a:gd name="connsiteY84" fmla="*/ 6178379 h 6367455"/>
                <a:gd name="connsiteX85" fmla="*/ 3923634 w 6891715"/>
                <a:gd name="connsiteY85" fmla="*/ 6167620 h 6367455"/>
                <a:gd name="connsiteX86" fmla="*/ 3924588 w 6891715"/>
                <a:gd name="connsiteY86" fmla="*/ 6157494 h 6367455"/>
                <a:gd name="connsiteX87" fmla="*/ 3919184 w 6891715"/>
                <a:gd name="connsiteY87" fmla="*/ 6148951 h 6367455"/>
                <a:gd name="connsiteX88" fmla="*/ 3919820 w 6891715"/>
                <a:gd name="connsiteY88" fmla="*/ 6142622 h 6367455"/>
                <a:gd name="connsiteX89" fmla="*/ 3917913 w 6891715"/>
                <a:gd name="connsiteY89" fmla="*/ 6136294 h 6367455"/>
                <a:gd name="connsiteX90" fmla="*/ 3925224 w 6891715"/>
                <a:gd name="connsiteY90" fmla="*/ 6139458 h 6367455"/>
                <a:gd name="connsiteX91" fmla="*/ 3932853 w 6891715"/>
                <a:gd name="connsiteY91" fmla="*/ 6150216 h 6367455"/>
                <a:gd name="connsiteX92" fmla="*/ 3938257 w 6891715"/>
                <a:gd name="connsiteY92" fmla="*/ 6154014 h 6367455"/>
                <a:gd name="connsiteX93" fmla="*/ 3943343 w 6891715"/>
                <a:gd name="connsiteY93" fmla="*/ 6148634 h 6367455"/>
                <a:gd name="connsiteX94" fmla="*/ 3934760 w 6891715"/>
                <a:gd name="connsiteY94" fmla="*/ 6140407 h 6367455"/>
                <a:gd name="connsiteX95" fmla="*/ 4979304 w 6891715"/>
                <a:gd name="connsiteY95" fmla="*/ 6116626 h 6367455"/>
                <a:gd name="connsiteX96" fmla="*/ 4987888 w 6891715"/>
                <a:gd name="connsiteY96" fmla="*/ 6116626 h 6367455"/>
                <a:gd name="connsiteX97" fmla="*/ 4983755 w 6891715"/>
                <a:gd name="connsiteY97" fmla="*/ 6126107 h 6367455"/>
                <a:gd name="connsiteX98" fmla="*/ 4969765 w 6891715"/>
                <a:gd name="connsiteY98" fmla="*/ 6130216 h 6367455"/>
                <a:gd name="connsiteX99" fmla="*/ 4970719 w 6891715"/>
                <a:gd name="connsiteY99" fmla="*/ 6138748 h 6367455"/>
                <a:gd name="connsiteX100" fmla="*/ 4955140 w 6891715"/>
                <a:gd name="connsiteY100" fmla="*/ 6149177 h 6367455"/>
                <a:gd name="connsiteX101" fmla="*/ 4944648 w 6891715"/>
                <a:gd name="connsiteY101" fmla="*/ 6155498 h 6367455"/>
                <a:gd name="connsiteX102" fmla="*/ 4934155 w 6891715"/>
                <a:gd name="connsiteY102" fmla="*/ 6168139 h 6367455"/>
                <a:gd name="connsiteX103" fmla="*/ 4919530 w 6891715"/>
                <a:gd name="connsiteY103" fmla="*/ 6180148 h 6367455"/>
                <a:gd name="connsiteX104" fmla="*/ 4919848 w 6891715"/>
                <a:gd name="connsiteY104" fmla="*/ 6181412 h 6367455"/>
                <a:gd name="connsiteX105" fmla="*/ 4922709 w 6891715"/>
                <a:gd name="connsiteY105" fmla="*/ 6190577 h 6367455"/>
                <a:gd name="connsiteX106" fmla="*/ 4925889 w 6891715"/>
                <a:gd name="connsiteY106" fmla="*/ 6194370 h 6367455"/>
                <a:gd name="connsiteX107" fmla="*/ 4932248 w 6891715"/>
                <a:gd name="connsiteY107" fmla="*/ 6201954 h 6367455"/>
                <a:gd name="connsiteX108" fmla="*/ 4934473 w 6891715"/>
                <a:gd name="connsiteY108" fmla="*/ 6211435 h 6367455"/>
                <a:gd name="connsiteX109" fmla="*/ 4927161 w 6891715"/>
                <a:gd name="connsiteY109" fmla="*/ 6212699 h 6367455"/>
                <a:gd name="connsiteX110" fmla="*/ 4924935 w 6891715"/>
                <a:gd name="connsiteY110" fmla="*/ 6206379 h 6367455"/>
                <a:gd name="connsiteX111" fmla="*/ 4916351 w 6891715"/>
                <a:gd name="connsiteY111" fmla="*/ 6206379 h 6367455"/>
                <a:gd name="connsiteX112" fmla="*/ 4909356 w 6891715"/>
                <a:gd name="connsiteY112" fmla="*/ 6208275 h 6367455"/>
                <a:gd name="connsiteX113" fmla="*/ 4902997 w 6891715"/>
                <a:gd name="connsiteY113" fmla="*/ 6214596 h 6367455"/>
                <a:gd name="connsiteX114" fmla="*/ 4892187 w 6891715"/>
                <a:gd name="connsiteY114" fmla="*/ 6226289 h 6367455"/>
                <a:gd name="connsiteX115" fmla="*/ 4871202 w 6891715"/>
                <a:gd name="connsiteY115" fmla="*/ 6238298 h 6367455"/>
                <a:gd name="connsiteX116" fmla="*/ 4851172 w 6891715"/>
                <a:gd name="connsiteY116" fmla="*/ 6240510 h 6367455"/>
                <a:gd name="connsiteX117" fmla="*/ 4835274 w 6891715"/>
                <a:gd name="connsiteY117" fmla="*/ 6238614 h 6367455"/>
                <a:gd name="connsiteX118" fmla="*/ 4826690 w 6891715"/>
                <a:gd name="connsiteY118" fmla="*/ 6246199 h 6367455"/>
                <a:gd name="connsiteX119" fmla="*/ 4828916 w 6891715"/>
                <a:gd name="connsiteY119" fmla="*/ 6253151 h 6367455"/>
                <a:gd name="connsiteX120" fmla="*/ 4821285 w 6891715"/>
                <a:gd name="connsiteY120" fmla="*/ 6251255 h 6367455"/>
                <a:gd name="connsiteX121" fmla="*/ 4806341 w 6891715"/>
                <a:gd name="connsiteY121" fmla="*/ 6248095 h 6367455"/>
                <a:gd name="connsiteX122" fmla="*/ 4781224 w 6891715"/>
                <a:gd name="connsiteY122" fmla="*/ 6246515 h 6367455"/>
                <a:gd name="connsiteX123" fmla="*/ 4776773 w 6891715"/>
                <a:gd name="connsiteY123" fmla="*/ 6237982 h 6367455"/>
                <a:gd name="connsiteX124" fmla="*/ 4773593 w 6891715"/>
                <a:gd name="connsiteY124" fmla="*/ 6228501 h 6367455"/>
                <a:gd name="connsiteX125" fmla="*/ 4764055 w 6891715"/>
                <a:gd name="connsiteY125" fmla="*/ 6220284 h 6367455"/>
                <a:gd name="connsiteX126" fmla="*/ 4762783 w 6891715"/>
                <a:gd name="connsiteY126" fmla="*/ 6209855 h 6367455"/>
                <a:gd name="connsiteX127" fmla="*/ 4760875 w 6891715"/>
                <a:gd name="connsiteY127" fmla="*/ 6201322 h 6367455"/>
                <a:gd name="connsiteX128" fmla="*/ 4772321 w 6891715"/>
                <a:gd name="connsiteY128" fmla="*/ 6203535 h 6367455"/>
                <a:gd name="connsiteX129" fmla="*/ 4778998 w 6891715"/>
                <a:gd name="connsiteY129" fmla="*/ 6206695 h 6367455"/>
                <a:gd name="connsiteX130" fmla="*/ 4789172 w 6891715"/>
                <a:gd name="connsiteY130" fmla="*/ 6189629 h 6367455"/>
                <a:gd name="connsiteX131" fmla="*/ 4796803 w 6891715"/>
                <a:gd name="connsiteY131" fmla="*/ 6186469 h 6367455"/>
                <a:gd name="connsiteX132" fmla="*/ 4806023 w 6891715"/>
                <a:gd name="connsiteY132" fmla="*/ 6182993 h 6367455"/>
                <a:gd name="connsiteX133" fmla="*/ 4826372 w 6891715"/>
                <a:gd name="connsiteY133" fmla="*/ 6185205 h 6367455"/>
                <a:gd name="connsiteX134" fmla="*/ 4827008 w 6891715"/>
                <a:gd name="connsiteY134" fmla="*/ 6177620 h 6367455"/>
                <a:gd name="connsiteX135" fmla="*/ 4827008 w 6891715"/>
                <a:gd name="connsiteY135" fmla="*/ 6175724 h 6367455"/>
                <a:gd name="connsiteX136" fmla="*/ 4826054 w 6891715"/>
                <a:gd name="connsiteY136" fmla="*/ 6164031 h 6367455"/>
                <a:gd name="connsiteX137" fmla="*/ 4837500 w 6891715"/>
                <a:gd name="connsiteY137" fmla="*/ 6164979 h 6367455"/>
                <a:gd name="connsiteX138" fmla="*/ 4845131 w 6891715"/>
                <a:gd name="connsiteY138" fmla="*/ 6171299 h 6367455"/>
                <a:gd name="connsiteX139" fmla="*/ 4864207 w 6891715"/>
                <a:gd name="connsiteY139" fmla="*/ 6173196 h 6367455"/>
                <a:gd name="connsiteX140" fmla="*/ 4882330 w 6891715"/>
                <a:gd name="connsiteY140" fmla="*/ 6165927 h 6367455"/>
                <a:gd name="connsiteX141" fmla="*/ 4914761 w 6891715"/>
                <a:gd name="connsiteY141" fmla="*/ 6154866 h 6367455"/>
                <a:gd name="connsiteX142" fmla="*/ 4939243 w 6891715"/>
                <a:gd name="connsiteY142" fmla="*/ 6145385 h 6367455"/>
                <a:gd name="connsiteX143" fmla="*/ 4957048 w 6891715"/>
                <a:gd name="connsiteY143" fmla="*/ 6130532 h 6367455"/>
                <a:gd name="connsiteX144" fmla="*/ 4970719 w 6891715"/>
                <a:gd name="connsiteY144" fmla="*/ 6126107 h 6367455"/>
                <a:gd name="connsiteX145" fmla="*/ 4269809 w 6891715"/>
                <a:gd name="connsiteY145" fmla="*/ 6099164 h 6367455"/>
                <a:gd name="connsiteX146" fmla="*/ 4278081 w 6891715"/>
                <a:gd name="connsiteY146" fmla="*/ 6107690 h 6367455"/>
                <a:gd name="connsiteX147" fmla="*/ 4273179 w 6891715"/>
                <a:gd name="connsiteY147" fmla="*/ 6110848 h 6367455"/>
                <a:gd name="connsiteX148" fmla="*/ 4273179 w 6891715"/>
                <a:gd name="connsiteY148" fmla="*/ 6119059 h 6367455"/>
                <a:gd name="connsiteX149" fmla="*/ 4271341 w 6891715"/>
                <a:gd name="connsiteY149" fmla="*/ 6131691 h 6367455"/>
                <a:gd name="connsiteX150" fmla="*/ 4281451 w 6891715"/>
                <a:gd name="connsiteY150" fmla="*/ 6138955 h 6367455"/>
                <a:gd name="connsiteX151" fmla="*/ 4275630 w 6891715"/>
                <a:gd name="connsiteY151" fmla="*/ 6154744 h 6367455"/>
                <a:gd name="connsiteX152" fmla="*/ 4266439 w 6891715"/>
                <a:gd name="connsiteY152" fmla="*/ 6157902 h 6367455"/>
                <a:gd name="connsiteX153" fmla="*/ 4265520 w 6891715"/>
                <a:gd name="connsiteY153" fmla="*/ 6154744 h 6367455"/>
                <a:gd name="connsiteX154" fmla="*/ 4271341 w 6891715"/>
                <a:gd name="connsiteY154" fmla="*/ 6143376 h 6367455"/>
                <a:gd name="connsiteX155" fmla="*/ 4263988 w 6891715"/>
                <a:gd name="connsiteY155" fmla="*/ 6135797 h 6367455"/>
                <a:gd name="connsiteX156" fmla="*/ 4265213 w 6891715"/>
                <a:gd name="connsiteY156" fmla="*/ 6129481 h 6367455"/>
                <a:gd name="connsiteX157" fmla="*/ 4267051 w 6891715"/>
                <a:gd name="connsiteY157" fmla="*/ 6122533 h 6367455"/>
                <a:gd name="connsiteX158" fmla="*/ 4267051 w 6891715"/>
                <a:gd name="connsiteY158" fmla="*/ 6114954 h 6367455"/>
                <a:gd name="connsiteX159" fmla="*/ 4271953 w 6891715"/>
                <a:gd name="connsiteY159" fmla="*/ 6107690 h 6367455"/>
                <a:gd name="connsiteX160" fmla="*/ 3049239 w 6891715"/>
                <a:gd name="connsiteY160" fmla="*/ 6092814 h 6367455"/>
                <a:gd name="connsiteX161" fmla="*/ 3061023 w 6891715"/>
                <a:gd name="connsiteY161" fmla="*/ 6092814 h 6367455"/>
                <a:gd name="connsiteX162" fmla="*/ 3070188 w 6891715"/>
                <a:gd name="connsiteY162" fmla="*/ 6099703 h 6367455"/>
                <a:gd name="connsiteX163" fmla="*/ 3064623 w 6891715"/>
                <a:gd name="connsiteY163" fmla="*/ 6107790 h 6367455"/>
                <a:gd name="connsiteX164" fmla="*/ 3052513 w 6891715"/>
                <a:gd name="connsiteY164" fmla="*/ 6108689 h 6367455"/>
                <a:gd name="connsiteX165" fmla="*/ 3048257 w 6891715"/>
                <a:gd name="connsiteY165" fmla="*/ 6107790 h 6367455"/>
                <a:gd name="connsiteX166" fmla="*/ 3038438 w 6891715"/>
                <a:gd name="connsiteY166" fmla="*/ 6097007 h 6367455"/>
                <a:gd name="connsiteX167" fmla="*/ 3038243 w 6891715"/>
                <a:gd name="connsiteY167" fmla="*/ 6081701 h 6367455"/>
                <a:gd name="connsiteX168" fmla="*/ 3041613 w 6891715"/>
                <a:gd name="connsiteY168" fmla="*/ 6088628 h 6367455"/>
                <a:gd name="connsiteX169" fmla="*/ 3032422 w 6891715"/>
                <a:gd name="connsiteY169" fmla="*/ 6094401 h 6367455"/>
                <a:gd name="connsiteX170" fmla="*/ 3024150 w 6891715"/>
                <a:gd name="connsiteY170" fmla="*/ 6082855 h 6367455"/>
                <a:gd name="connsiteX171" fmla="*/ 3863987 w 6891715"/>
                <a:gd name="connsiteY171" fmla="*/ 6053126 h 6367455"/>
                <a:gd name="connsiteX172" fmla="*/ 3875919 w 6891715"/>
                <a:gd name="connsiteY172" fmla="*/ 6056271 h 6367455"/>
                <a:gd name="connsiteX173" fmla="*/ 3881401 w 6891715"/>
                <a:gd name="connsiteY173" fmla="*/ 6066964 h 6367455"/>
                <a:gd name="connsiteX174" fmla="*/ 3875919 w 6891715"/>
                <a:gd name="connsiteY174" fmla="*/ 6067908 h 6367455"/>
                <a:gd name="connsiteX175" fmla="*/ 3880111 w 6891715"/>
                <a:gd name="connsiteY175" fmla="*/ 6079230 h 6367455"/>
                <a:gd name="connsiteX176" fmla="*/ 3876886 w 6891715"/>
                <a:gd name="connsiteY176" fmla="*/ 6086464 h 6367455"/>
                <a:gd name="connsiteX177" fmla="*/ 3865277 w 6891715"/>
                <a:gd name="connsiteY177" fmla="*/ 6084891 h 6367455"/>
                <a:gd name="connsiteX178" fmla="*/ 3860763 w 6891715"/>
                <a:gd name="connsiteY178" fmla="*/ 6066021 h 6367455"/>
                <a:gd name="connsiteX179" fmla="*/ 4100970 w 6891715"/>
                <a:gd name="connsiteY179" fmla="*/ 6043601 h 6367455"/>
                <a:gd name="connsiteX180" fmla="*/ 4111588 w 6891715"/>
                <a:gd name="connsiteY180" fmla="*/ 6057374 h 6367455"/>
                <a:gd name="connsiteX181" fmla="*/ 4101282 w 6891715"/>
                <a:gd name="connsiteY181" fmla="*/ 6065826 h 6367455"/>
                <a:gd name="connsiteX182" fmla="*/ 4103156 w 6891715"/>
                <a:gd name="connsiteY182" fmla="*/ 6054244 h 6367455"/>
                <a:gd name="connsiteX183" fmla="*/ 4098784 w 6891715"/>
                <a:gd name="connsiteY183" fmla="*/ 6049861 h 6367455"/>
                <a:gd name="connsiteX184" fmla="*/ 4092850 w 6891715"/>
                <a:gd name="connsiteY184" fmla="*/ 6051113 h 6367455"/>
                <a:gd name="connsiteX185" fmla="*/ 4092538 w 6891715"/>
                <a:gd name="connsiteY185" fmla="*/ 6046105 h 6367455"/>
                <a:gd name="connsiteX186" fmla="*/ 4379876 w 6891715"/>
                <a:gd name="connsiteY186" fmla="*/ 6040426 h 6367455"/>
                <a:gd name="connsiteX187" fmla="*/ 4379876 w 6891715"/>
                <a:gd name="connsiteY187" fmla="*/ 6051117 h 6367455"/>
                <a:gd name="connsiteX188" fmla="*/ 4366858 w 6891715"/>
                <a:gd name="connsiteY188" fmla="*/ 6060550 h 6367455"/>
                <a:gd name="connsiteX189" fmla="*/ 4364318 w 6891715"/>
                <a:gd name="connsiteY189" fmla="*/ 6075014 h 6367455"/>
                <a:gd name="connsiteX190" fmla="*/ 4352888 w 6891715"/>
                <a:gd name="connsiteY190" fmla="*/ 6098282 h 6367455"/>
                <a:gd name="connsiteX191" fmla="*/ 4333838 w 6891715"/>
                <a:gd name="connsiteY191" fmla="*/ 6105514 h 6367455"/>
                <a:gd name="connsiteX192" fmla="*/ 4335425 w 6891715"/>
                <a:gd name="connsiteY192" fmla="*/ 6088849 h 6367455"/>
                <a:gd name="connsiteX193" fmla="*/ 4324313 w 6891715"/>
                <a:gd name="connsiteY193" fmla="*/ 6089163 h 6367455"/>
                <a:gd name="connsiteX194" fmla="*/ 4328123 w 6891715"/>
                <a:gd name="connsiteY194" fmla="*/ 6083818 h 6367455"/>
                <a:gd name="connsiteX195" fmla="*/ 4333520 w 6891715"/>
                <a:gd name="connsiteY195" fmla="*/ 6070297 h 6367455"/>
                <a:gd name="connsiteX196" fmla="*/ 4345903 w 6891715"/>
                <a:gd name="connsiteY196" fmla="*/ 6053318 h 6367455"/>
                <a:gd name="connsiteX197" fmla="*/ 4360508 w 6891715"/>
                <a:gd name="connsiteY197" fmla="*/ 6048287 h 6367455"/>
                <a:gd name="connsiteX198" fmla="*/ 4333108 w 6891715"/>
                <a:gd name="connsiteY198" fmla="*/ 6021376 h 6367455"/>
                <a:gd name="connsiteX199" fmla="*/ 4337013 w 6891715"/>
                <a:gd name="connsiteY199" fmla="*/ 6023281 h 6367455"/>
                <a:gd name="connsiteX200" fmla="*/ 4334610 w 6891715"/>
                <a:gd name="connsiteY200" fmla="*/ 6030266 h 6367455"/>
                <a:gd name="connsiteX201" fmla="*/ 4325900 w 6891715"/>
                <a:gd name="connsiteY201" fmla="*/ 6030901 h 6367455"/>
                <a:gd name="connsiteX202" fmla="*/ 4191713 w 6891715"/>
                <a:gd name="connsiteY202" fmla="*/ 6019789 h 6367455"/>
                <a:gd name="connsiteX203" fmla="*/ 4195726 w 6891715"/>
                <a:gd name="connsiteY203" fmla="*/ 6021376 h 6367455"/>
                <a:gd name="connsiteX204" fmla="*/ 4187700 w 6891715"/>
                <a:gd name="connsiteY204" fmla="*/ 6034077 h 6367455"/>
                <a:gd name="connsiteX205" fmla="*/ 4184613 w 6891715"/>
                <a:gd name="connsiteY205" fmla="*/ 6029314 h 6367455"/>
                <a:gd name="connsiteX206" fmla="*/ 3752636 w 6891715"/>
                <a:gd name="connsiteY206" fmla="*/ 6002326 h 6367455"/>
                <a:gd name="connsiteX207" fmla="*/ 3754400 w 6891715"/>
                <a:gd name="connsiteY207" fmla="*/ 6015026 h 6367455"/>
                <a:gd name="connsiteX208" fmla="*/ 3748050 w 6891715"/>
                <a:gd name="connsiteY208" fmla="*/ 6006165 h 6367455"/>
                <a:gd name="connsiteX209" fmla="*/ 4012798 w 6891715"/>
                <a:gd name="connsiteY209" fmla="*/ 5995976 h 6367455"/>
                <a:gd name="connsiteX210" fmla="*/ 4024276 w 6891715"/>
                <a:gd name="connsiteY210" fmla="*/ 6005183 h 6367455"/>
                <a:gd name="connsiteX211" fmla="*/ 4014970 w 6891715"/>
                <a:gd name="connsiteY211" fmla="*/ 6022011 h 6367455"/>
                <a:gd name="connsiteX212" fmla="*/ 4008145 w 6891715"/>
                <a:gd name="connsiteY212" fmla="*/ 6026139 h 6367455"/>
                <a:gd name="connsiteX213" fmla="*/ 4001941 w 6891715"/>
                <a:gd name="connsiteY213" fmla="*/ 6024234 h 6367455"/>
                <a:gd name="connsiteX214" fmla="*/ 3997288 w 6891715"/>
                <a:gd name="connsiteY214" fmla="*/ 6018201 h 6367455"/>
                <a:gd name="connsiteX215" fmla="*/ 4005663 w 6891715"/>
                <a:gd name="connsiteY215" fmla="*/ 6015661 h 6367455"/>
                <a:gd name="connsiteX216" fmla="*/ 3998218 w 6891715"/>
                <a:gd name="connsiteY216" fmla="*/ 6010581 h 6367455"/>
                <a:gd name="connsiteX217" fmla="*/ 4001320 w 6891715"/>
                <a:gd name="connsiteY217" fmla="*/ 6007406 h 6367455"/>
                <a:gd name="connsiteX218" fmla="*/ 4011867 w 6891715"/>
                <a:gd name="connsiteY218" fmla="*/ 6008358 h 6367455"/>
                <a:gd name="connsiteX219" fmla="*/ 4015900 w 6891715"/>
                <a:gd name="connsiteY219" fmla="*/ 6008358 h 6367455"/>
                <a:gd name="connsiteX220" fmla="*/ 4011867 w 6891715"/>
                <a:gd name="connsiteY220" fmla="*/ 6001056 h 6367455"/>
                <a:gd name="connsiteX221" fmla="*/ 4097132 w 6891715"/>
                <a:gd name="connsiteY221" fmla="*/ 5994389 h 6367455"/>
                <a:gd name="connsiteX222" fmla="*/ 4100476 w 6891715"/>
                <a:gd name="connsiteY222" fmla="*/ 6005330 h 6367455"/>
                <a:gd name="connsiteX223" fmla="*/ 4097740 w 6891715"/>
                <a:gd name="connsiteY223" fmla="*/ 6018202 h 6367455"/>
                <a:gd name="connsiteX224" fmla="*/ 4086188 w 6891715"/>
                <a:gd name="connsiteY224" fmla="*/ 6005652 h 6367455"/>
                <a:gd name="connsiteX225" fmla="*/ 4086188 w 6891715"/>
                <a:gd name="connsiteY225" fmla="*/ 5997929 h 6367455"/>
                <a:gd name="connsiteX226" fmla="*/ 4278593 w 6891715"/>
                <a:gd name="connsiteY226" fmla="*/ 5988039 h 6367455"/>
                <a:gd name="connsiteX227" fmla="*/ 4284943 w 6891715"/>
                <a:gd name="connsiteY227" fmla="*/ 5988039 h 6367455"/>
                <a:gd name="connsiteX228" fmla="*/ 4292563 w 6891715"/>
                <a:gd name="connsiteY228" fmla="*/ 5991214 h 6367455"/>
                <a:gd name="connsiteX229" fmla="*/ 4286213 w 6891715"/>
                <a:gd name="connsiteY229" fmla="*/ 5994389 h 6367455"/>
                <a:gd name="connsiteX230" fmla="*/ 4282085 w 6891715"/>
                <a:gd name="connsiteY230" fmla="*/ 5999786 h 6367455"/>
                <a:gd name="connsiteX231" fmla="*/ 4270655 w 6891715"/>
                <a:gd name="connsiteY231" fmla="*/ 5997564 h 6367455"/>
                <a:gd name="connsiteX232" fmla="*/ 4256685 w 6891715"/>
                <a:gd name="connsiteY232" fmla="*/ 6003914 h 6367455"/>
                <a:gd name="connsiteX233" fmla="*/ 4258908 w 6891715"/>
                <a:gd name="connsiteY233" fmla="*/ 6019789 h 6367455"/>
                <a:gd name="connsiteX234" fmla="*/ 4251288 w 6891715"/>
                <a:gd name="connsiteY234" fmla="*/ 6013439 h 6367455"/>
                <a:gd name="connsiteX235" fmla="*/ 4253510 w 6891715"/>
                <a:gd name="connsiteY235" fmla="*/ 6000739 h 6367455"/>
                <a:gd name="connsiteX236" fmla="*/ 4262718 w 6891715"/>
                <a:gd name="connsiteY236" fmla="*/ 5989309 h 6367455"/>
                <a:gd name="connsiteX237" fmla="*/ 4044769 w 6891715"/>
                <a:gd name="connsiteY237" fmla="*/ 5988039 h 6367455"/>
                <a:gd name="connsiteX238" fmla="*/ 4050157 w 6891715"/>
                <a:gd name="connsiteY238" fmla="*/ 5994389 h 6367455"/>
                <a:gd name="connsiteX239" fmla="*/ 4052851 w 6891715"/>
                <a:gd name="connsiteY239" fmla="*/ 6001691 h 6367455"/>
                <a:gd name="connsiteX240" fmla="*/ 4042748 w 6891715"/>
                <a:gd name="connsiteY240" fmla="*/ 6007089 h 6367455"/>
                <a:gd name="connsiteX241" fmla="*/ 4041738 w 6891715"/>
                <a:gd name="connsiteY241" fmla="*/ 6002009 h 6367455"/>
                <a:gd name="connsiteX242" fmla="*/ 2784354 w 6891715"/>
                <a:gd name="connsiteY242" fmla="*/ 5988039 h 6367455"/>
                <a:gd name="connsiteX243" fmla="*/ 2798725 w 6891715"/>
                <a:gd name="connsiteY243" fmla="*/ 5999034 h 6367455"/>
                <a:gd name="connsiteX244" fmla="*/ 2788699 w 6891715"/>
                <a:gd name="connsiteY244" fmla="*/ 6005502 h 6367455"/>
                <a:gd name="connsiteX245" fmla="*/ 2779675 w 6891715"/>
                <a:gd name="connsiteY245" fmla="*/ 5992566 h 6367455"/>
                <a:gd name="connsiteX246" fmla="*/ 4162388 w 6891715"/>
                <a:gd name="connsiteY246" fmla="*/ 5973751 h 6367455"/>
                <a:gd name="connsiteX247" fmla="*/ 4157943 w 6891715"/>
                <a:gd name="connsiteY247" fmla="*/ 5978006 h 6367455"/>
                <a:gd name="connsiteX248" fmla="*/ 4156038 w 6891715"/>
                <a:gd name="connsiteY248" fmla="*/ 5991099 h 6367455"/>
                <a:gd name="connsiteX249" fmla="*/ 4147783 w 6891715"/>
                <a:gd name="connsiteY249" fmla="*/ 6000918 h 6367455"/>
                <a:gd name="connsiteX250" fmla="*/ 4133813 w 6891715"/>
                <a:gd name="connsiteY250" fmla="*/ 6005501 h 6367455"/>
                <a:gd name="connsiteX251" fmla="*/ 4136035 w 6891715"/>
                <a:gd name="connsiteY251" fmla="*/ 5994372 h 6367455"/>
                <a:gd name="connsiteX252" fmla="*/ 4150640 w 6891715"/>
                <a:gd name="connsiteY252" fmla="*/ 5986844 h 6367455"/>
                <a:gd name="connsiteX253" fmla="*/ 4151593 w 6891715"/>
                <a:gd name="connsiteY253" fmla="*/ 5974733 h 6367455"/>
                <a:gd name="connsiteX254" fmla="*/ 4248322 w 6891715"/>
                <a:gd name="connsiteY254" fmla="*/ 5964226 h 6367455"/>
                <a:gd name="connsiteX255" fmla="*/ 4257308 w 6891715"/>
                <a:gd name="connsiteY255" fmla="*/ 5967568 h 6367455"/>
                <a:gd name="connsiteX256" fmla="*/ 4262400 w 6891715"/>
                <a:gd name="connsiteY256" fmla="*/ 5977594 h 6367455"/>
                <a:gd name="connsiteX257" fmla="*/ 4250419 w 6891715"/>
                <a:gd name="connsiteY257" fmla="*/ 5983276 h 6367455"/>
                <a:gd name="connsiteX258" fmla="*/ 4248322 w 6891715"/>
                <a:gd name="connsiteY258" fmla="*/ 5979934 h 6367455"/>
                <a:gd name="connsiteX259" fmla="*/ 4252515 w 6891715"/>
                <a:gd name="connsiteY259" fmla="*/ 5971913 h 6367455"/>
                <a:gd name="connsiteX260" fmla="*/ 4246525 w 6891715"/>
                <a:gd name="connsiteY260" fmla="*/ 5970910 h 6367455"/>
                <a:gd name="connsiteX261" fmla="*/ 4031293 w 6891715"/>
                <a:gd name="connsiteY261" fmla="*/ 5961051 h 6367455"/>
                <a:gd name="connsiteX262" fmla="*/ 4036975 w 6891715"/>
                <a:gd name="connsiteY262" fmla="*/ 5972352 h 6367455"/>
                <a:gd name="connsiteX263" fmla="*/ 4031293 w 6891715"/>
                <a:gd name="connsiteY263" fmla="*/ 5980101 h 6367455"/>
                <a:gd name="connsiteX264" fmla="*/ 4020264 w 6891715"/>
                <a:gd name="connsiteY264" fmla="*/ 5978163 h 6367455"/>
                <a:gd name="connsiteX265" fmla="*/ 4017925 w 6891715"/>
                <a:gd name="connsiteY265" fmla="*/ 5969446 h 6367455"/>
                <a:gd name="connsiteX266" fmla="*/ 4020264 w 6891715"/>
                <a:gd name="connsiteY266" fmla="*/ 5964280 h 6367455"/>
                <a:gd name="connsiteX267" fmla="*/ 4088954 w 6891715"/>
                <a:gd name="connsiteY267" fmla="*/ 5956289 h 6367455"/>
                <a:gd name="connsiteX268" fmla="*/ 4090951 w 6891715"/>
                <a:gd name="connsiteY268" fmla="*/ 5968530 h 6367455"/>
                <a:gd name="connsiteX269" fmla="*/ 4086956 w 6891715"/>
                <a:gd name="connsiteY269" fmla="*/ 5976792 h 6367455"/>
                <a:gd name="connsiteX270" fmla="*/ 4079300 w 6891715"/>
                <a:gd name="connsiteY270" fmla="*/ 5981689 h 6367455"/>
                <a:gd name="connsiteX271" fmla="*/ 4070313 w 6891715"/>
                <a:gd name="connsiteY271" fmla="*/ 5972814 h 6367455"/>
                <a:gd name="connsiteX272" fmla="*/ 4074307 w 6891715"/>
                <a:gd name="connsiteY272" fmla="*/ 5961797 h 6367455"/>
                <a:gd name="connsiteX273" fmla="*/ 4116516 w 6891715"/>
                <a:gd name="connsiteY273" fmla="*/ 5949939 h 6367455"/>
                <a:gd name="connsiteX274" fmla="*/ 4121773 w 6891715"/>
                <a:gd name="connsiteY274" fmla="*/ 5953928 h 6367455"/>
                <a:gd name="connsiteX275" fmla="*/ 4122701 w 6891715"/>
                <a:gd name="connsiteY275" fmla="*/ 5968962 h 6367455"/>
                <a:gd name="connsiteX276" fmla="*/ 4112804 w 6891715"/>
                <a:gd name="connsiteY276" fmla="*/ 5983383 h 6367455"/>
                <a:gd name="connsiteX277" fmla="*/ 4107547 w 6891715"/>
                <a:gd name="connsiteY277" fmla="*/ 5986452 h 6367455"/>
                <a:gd name="connsiteX278" fmla="*/ 4098888 w 6891715"/>
                <a:gd name="connsiteY278" fmla="*/ 5969269 h 6367455"/>
                <a:gd name="connsiteX279" fmla="*/ 4104145 w 6891715"/>
                <a:gd name="connsiteY279" fmla="*/ 5953928 h 6367455"/>
                <a:gd name="connsiteX280" fmla="*/ 3879813 w 6891715"/>
                <a:gd name="connsiteY280" fmla="*/ 5943589 h 6367455"/>
                <a:gd name="connsiteX281" fmla="*/ 3887751 w 6891715"/>
                <a:gd name="connsiteY281" fmla="*/ 5947117 h 6367455"/>
                <a:gd name="connsiteX282" fmla="*/ 3881136 w 6891715"/>
                <a:gd name="connsiteY282" fmla="*/ 5953114 h 6367455"/>
                <a:gd name="connsiteX283" fmla="*/ 4230772 w 6891715"/>
                <a:gd name="connsiteY283" fmla="*/ 5937239 h 6367455"/>
                <a:gd name="connsiteX284" fmla="*/ 4237000 w 6891715"/>
                <a:gd name="connsiteY284" fmla="*/ 5943884 h 6367455"/>
                <a:gd name="connsiteX285" fmla="*/ 4235901 w 6891715"/>
                <a:gd name="connsiteY285" fmla="*/ 5950530 h 6367455"/>
                <a:gd name="connsiteX286" fmla="*/ 4228574 w 6891715"/>
                <a:gd name="connsiteY286" fmla="*/ 5951527 h 6367455"/>
                <a:gd name="connsiteX287" fmla="*/ 4227475 w 6891715"/>
                <a:gd name="connsiteY287" fmla="*/ 5946210 h 6367455"/>
                <a:gd name="connsiteX288" fmla="*/ 4015702 w 6891715"/>
                <a:gd name="connsiteY288" fmla="*/ 5929301 h 6367455"/>
                <a:gd name="connsiteX289" fmla="*/ 4021100 w 6891715"/>
                <a:gd name="connsiteY289" fmla="*/ 5932476 h 6367455"/>
                <a:gd name="connsiteX290" fmla="*/ 4020147 w 6891715"/>
                <a:gd name="connsiteY290" fmla="*/ 5942001 h 6367455"/>
                <a:gd name="connsiteX291" fmla="*/ 4015067 w 6891715"/>
                <a:gd name="connsiteY291" fmla="*/ 5948351 h 6367455"/>
                <a:gd name="connsiteX292" fmla="*/ 4011575 w 6891715"/>
                <a:gd name="connsiteY292" fmla="*/ 5945176 h 6367455"/>
                <a:gd name="connsiteX293" fmla="*/ 4011575 w 6891715"/>
                <a:gd name="connsiteY293" fmla="*/ 5932476 h 6367455"/>
                <a:gd name="connsiteX294" fmla="*/ 3920838 w 6891715"/>
                <a:gd name="connsiteY294" fmla="*/ 5926126 h 6367455"/>
                <a:gd name="connsiteX295" fmla="*/ 3922676 w 6891715"/>
                <a:gd name="connsiteY295" fmla="*/ 5931232 h 6367455"/>
                <a:gd name="connsiteX296" fmla="*/ 3912566 w 6891715"/>
                <a:gd name="connsiteY296" fmla="*/ 5937239 h 6367455"/>
                <a:gd name="connsiteX297" fmla="*/ 3905213 w 6891715"/>
                <a:gd name="connsiteY297" fmla="*/ 5935437 h 6367455"/>
                <a:gd name="connsiteX298" fmla="*/ 3909502 w 6891715"/>
                <a:gd name="connsiteY298" fmla="*/ 5932433 h 6367455"/>
                <a:gd name="connsiteX299" fmla="*/ 4101110 w 6891715"/>
                <a:gd name="connsiteY299" fmla="*/ 5921364 h 6367455"/>
                <a:gd name="connsiteX300" fmla="*/ 4111588 w 6891715"/>
                <a:gd name="connsiteY300" fmla="*/ 5922290 h 6367455"/>
                <a:gd name="connsiteX301" fmla="*/ 4111588 w 6891715"/>
                <a:gd name="connsiteY301" fmla="*/ 5927229 h 6367455"/>
                <a:gd name="connsiteX302" fmla="*/ 4102063 w 6891715"/>
                <a:gd name="connsiteY302" fmla="*/ 5932477 h 6367455"/>
                <a:gd name="connsiteX303" fmla="*/ 4092538 w 6891715"/>
                <a:gd name="connsiteY303" fmla="*/ 5930625 h 6367455"/>
                <a:gd name="connsiteX304" fmla="*/ 4052850 w 6891715"/>
                <a:gd name="connsiteY304" fmla="*/ 5919776 h 6367455"/>
                <a:gd name="connsiteX305" fmla="*/ 4063963 w 6891715"/>
                <a:gd name="connsiteY305" fmla="*/ 5927797 h 6367455"/>
                <a:gd name="connsiteX306" fmla="*/ 4054952 w 6891715"/>
                <a:gd name="connsiteY306" fmla="*/ 5938826 h 6367455"/>
                <a:gd name="connsiteX307" fmla="*/ 4052850 w 6891715"/>
                <a:gd name="connsiteY307" fmla="*/ 5932142 h 6367455"/>
                <a:gd name="connsiteX308" fmla="*/ 4071020 w 6891715"/>
                <a:gd name="connsiteY308" fmla="*/ 5907076 h 6367455"/>
                <a:gd name="connsiteX309" fmla="*/ 4081640 w 6891715"/>
                <a:gd name="connsiteY309" fmla="*/ 5907076 h 6367455"/>
                <a:gd name="connsiteX310" fmla="*/ 4089363 w 6891715"/>
                <a:gd name="connsiteY310" fmla="*/ 5911287 h 6367455"/>
                <a:gd name="connsiteX311" fmla="*/ 4088397 w 6891715"/>
                <a:gd name="connsiteY311" fmla="*/ 5919711 h 6367455"/>
                <a:gd name="connsiteX312" fmla="*/ 4079709 w 6891715"/>
                <a:gd name="connsiteY312" fmla="*/ 5922951 h 6367455"/>
                <a:gd name="connsiteX313" fmla="*/ 4065550 w 6891715"/>
                <a:gd name="connsiteY313" fmla="*/ 5910316 h 6367455"/>
                <a:gd name="connsiteX314" fmla="*/ 4007267 w 6891715"/>
                <a:gd name="connsiteY314" fmla="*/ 5895964 h 6367455"/>
                <a:gd name="connsiteX315" fmla="*/ 4014411 w 6891715"/>
                <a:gd name="connsiteY315" fmla="*/ 5903050 h 6367455"/>
                <a:gd name="connsiteX316" fmla="*/ 4014751 w 6891715"/>
                <a:gd name="connsiteY316" fmla="*/ 5910458 h 6367455"/>
                <a:gd name="connsiteX317" fmla="*/ 4005566 w 6891715"/>
                <a:gd name="connsiteY317" fmla="*/ 5918189 h 6367455"/>
                <a:gd name="connsiteX318" fmla="*/ 4005566 w 6891715"/>
                <a:gd name="connsiteY318" fmla="*/ 5907559 h 6367455"/>
                <a:gd name="connsiteX319" fmla="*/ 4000463 w 6891715"/>
                <a:gd name="connsiteY319" fmla="*/ 5900151 h 6367455"/>
                <a:gd name="connsiteX320" fmla="*/ 4201841 w 6891715"/>
                <a:gd name="connsiteY320" fmla="*/ 5892789 h 6367455"/>
                <a:gd name="connsiteX321" fmla="*/ 4210013 w 6891715"/>
                <a:gd name="connsiteY321" fmla="*/ 5899073 h 6367455"/>
                <a:gd name="connsiteX322" fmla="*/ 4198900 w 6891715"/>
                <a:gd name="connsiteY322" fmla="*/ 5900727 h 6367455"/>
                <a:gd name="connsiteX323" fmla="*/ 4190963 w 6891715"/>
                <a:gd name="connsiteY323" fmla="*/ 5889614 h 6367455"/>
                <a:gd name="connsiteX324" fmla="*/ 4183660 w 6891715"/>
                <a:gd name="connsiteY324" fmla="*/ 5905999 h 6367455"/>
                <a:gd name="connsiteX325" fmla="*/ 4173818 w 6891715"/>
                <a:gd name="connsiteY325" fmla="*/ 5905999 h 6367455"/>
                <a:gd name="connsiteX326" fmla="*/ 4159213 w 6891715"/>
                <a:gd name="connsiteY326" fmla="*/ 5916602 h 6367455"/>
                <a:gd name="connsiteX327" fmla="*/ 4163340 w 6891715"/>
                <a:gd name="connsiteY327" fmla="*/ 5901823 h 6367455"/>
                <a:gd name="connsiteX328" fmla="*/ 4173818 w 6891715"/>
                <a:gd name="connsiteY328" fmla="*/ 5899574 h 6367455"/>
                <a:gd name="connsiteX329" fmla="*/ 3983882 w 6891715"/>
                <a:gd name="connsiteY329" fmla="*/ 5889614 h 6367455"/>
                <a:gd name="connsiteX330" fmla="*/ 3990938 w 6891715"/>
                <a:gd name="connsiteY330" fmla="*/ 5892617 h 6367455"/>
                <a:gd name="connsiteX331" fmla="*/ 3980707 w 6891715"/>
                <a:gd name="connsiteY331" fmla="*/ 5900727 h 6367455"/>
                <a:gd name="connsiteX332" fmla="*/ 3978238 w 6891715"/>
                <a:gd name="connsiteY332" fmla="*/ 5897723 h 6367455"/>
                <a:gd name="connsiteX333" fmla="*/ 4234460 w 6891715"/>
                <a:gd name="connsiteY333" fmla="*/ 5870564 h 6367455"/>
                <a:gd name="connsiteX334" fmla="*/ 4239858 w 6891715"/>
                <a:gd name="connsiteY334" fmla="*/ 5870564 h 6367455"/>
                <a:gd name="connsiteX335" fmla="*/ 4244938 w 6891715"/>
                <a:gd name="connsiteY335" fmla="*/ 5873567 h 6367455"/>
                <a:gd name="connsiteX336" fmla="*/ 4253510 w 6891715"/>
                <a:gd name="connsiteY336" fmla="*/ 5873567 h 6367455"/>
                <a:gd name="connsiteX337" fmla="*/ 4254463 w 6891715"/>
                <a:gd name="connsiteY337" fmla="*/ 5881676 h 6367455"/>
                <a:gd name="connsiteX338" fmla="*/ 4238588 w 6891715"/>
                <a:gd name="connsiteY338" fmla="*/ 5880775 h 6367455"/>
                <a:gd name="connsiteX339" fmla="*/ 4239858 w 6891715"/>
                <a:gd name="connsiteY339" fmla="*/ 5888584 h 6367455"/>
                <a:gd name="connsiteX340" fmla="*/ 4232238 w 6891715"/>
                <a:gd name="connsiteY340" fmla="*/ 5892789 h 6367455"/>
                <a:gd name="connsiteX341" fmla="*/ 4225888 w 6891715"/>
                <a:gd name="connsiteY341" fmla="*/ 5886782 h 6367455"/>
                <a:gd name="connsiteX342" fmla="*/ 4213188 w 6891715"/>
                <a:gd name="connsiteY342" fmla="*/ 5887082 h 6367455"/>
                <a:gd name="connsiteX343" fmla="*/ 4218585 w 6891715"/>
                <a:gd name="connsiteY343" fmla="*/ 5875069 h 6367455"/>
                <a:gd name="connsiteX344" fmla="*/ 3641967 w 6891715"/>
                <a:gd name="connsiteY344" fmla="*/ 5862626 h 6367455"/>
                <a:gd name="connsiteX345" fmla="*/ 3650372 w 6891715"/>
                <a:gd name="connsiteY345" fmla="*/ 5864489 h 6367455"/>
                <a:gd name="connsiteX346" fmla="*/ 3649127 w 6891715"/>
                <a:gd name="connsiteY346" fmla="*/ 5869770 h 6367455"/>
                <a:gd name="connsiteX347" fmla="*/ 3663757 w 6891715"/>
                <a:gd name="connsiteY347" fmla="*/ 5872565 h 6367455"/>
                <a:gd name="connsiteX348" fmla="*/ 3671850 w 6891715"/>
                <a:gd name="connsiteY348" fmla="*/ 5887784 h 6367455"/>
                <a:gd name="connsiteX349" fmla="*/ 3659399 w 6891715"/>
                <a:gd name="connsiteY349" fmla="*/ 5883746 h 6367455"/>
                <a:gd name="connsiteX350" fmla="*/ 3656597 w 6891715"/>
                <a:gd name="connsiteY350" fmla="*/ 5891201 h 6367455"/>
                <a:gd name="connsiteX351" fmla="*/ 3647570 w 6891715"/>
                <a:gd name="connsiteY351" fmla="*/ 5884989 h 6367455"/>
                <a:gd name="connsiteX352" fmla="*/ 3640100 w 6891715"/>
                <a:gd name="connsiteY352" fmla="*/ 5873497 h 6367455"/>
                <a:gd name="connsiteX353" fmla="*/ 4038979 w 6891715"/>
                <a:gd name="connsiteY353" fmla="*/ 5856276 h 6367455"/>
                <a:gd name="connsiteX354" fmla="*/ 4043930 w 6891715"/>
                <a:gd name="connsiteY354" fmla="*/ 5866368 h 6367455"/>
                <a:gd name="connsiteX355" fmla="*/ 4048262 w 6891715"/>
                <a:gd name="connsiteY355" fmla="*/ 5865422 h 6367455"/>
                <a:gd name="connsiteX356" fmla="*/ 4057545 w 6891715"/>
                <a:gd name="connsiteY356" fmla="*/ 5871730 h 6367455"/>
                <a:gd name="connsiteX357" fmla="*/ 4057545 w 6891715"/>
                <a:gd name="connsiteY357" fmla="*/ 5878038 h 6367455"/>
                <a:gd name="connsiteX358" fmla="*/ 4063734 w 6891715"/>
                <a:gd name="connsiteY358" fmla="*/ 5884346 h 6367455"/>
                <a:gd name="connsiteX359" fmla="*/ 4064972 w 6891715"/>
                <a:gd name="connsiteY359" fmla="*/ 5897593 h 6367455"/>
                <a:gd name="connsiteX360" fmla="*/ 4067138 w 6891715"/>
                <a:gd name="connsiteY360" fmla="*/ 5902955 h 6367455"/>
                <a:gd name="connsiteX361" fmla="*/ 4060949 w 6891715"/>
                <a:gd name="connsiteY361" fmla="*/ 5903901 h 6367455"/>
                <a:gd name="connsiteX362" fmla="*/ 4049500 w 6891715"/>
                <a:gd name="connsiteY362" fmla="*/ 5894754 h 6367455"/>
                <a:gd name="connsiteX363" fmla="*/ 4049500 w 6891715"/>
                <a:gd name="connsiteY363" fmla="*/ 5884346 h 6367455"/>
                <a:gd name="connsiteX364" fmla="*/ 4038051 w 6891715"/>
                <a:gd name="connsiteY364" fmla="*/ 5879931 h 6367455"/>
                <a:gd name="connsiteX365" fmla="*/ 4030625 w 6891715"/>
                <a:gd name="connsiteY365" fmla="*/ 5872046 h 6367455"/>
                <a:gd name="connsiteX366" fmla="*/ 4033719 w 6891715"/>
                <a:gd name="connsiteY366" fmla="*/ 5860376 h 6367455"/>
                <a:gd name="connsiteX367" fmla="*/ 3149881 w 6891715"/>
                <a:gd name="connsiteY367" fmla="*/ 5826114 h 6367455"/>
                <a:gd name="connsiteX368" fmla="*/ 3157501 w 6891715"/>
                <a:gd name="connsiteY368" fmla="*/ 5826114 h 6367455"/>
                <a:gd name="connsiteX369" fmla="*/ 3153373 w 6891715"/>
                <a:gd name="connsiteY369" fmla="*/ 5832443 h 6367455"/>
                <a:gd name="connsiteX370" fmla="*/ 3156548 w 6891715"/>
                <a:gd name="connsiteY370" fmla="*/ 5844152 h 6367455"/>
                <a:gd name="connsiteX371" fmla="*/ 3139721 w 6891715"/>
                <a:gd name="connsiteY371" fmla="*/ 5873583 h 6367455"/>
                <a:gd name="connsiteX372" fmla="*/ 3130831 w 6891715"/>
                <a:gd name="connsiteY372" fmla="*/ 5891938 h 6367455"/>
                <a:gd name="connsiteX373" fmla="*/ 3124798 w 6891715"/>
                <a:gd name="connsiteY373" fmla="*/ 5905229 h 6367455"/>
                <a:gd name="connsiteX374" fmla="*/ 3122893 w 6891715"/>
                <a:gd name="connsiteY374" fmla="*/ 5909976 h 6367455"/>
                <a:gd name="connsiteX375" fmla="*/ 3121941 w 6891715"/>
                <a:gd name="connsiteY375" fmla="*/ 5912508 h 6367455"/>
                <a:gd name="connsiteX376" fmla="*/ 3123528 w 6891715"/>
                <a:gd name="connsiteY376" fmla="*/ 5936876 h 6367455"/>
                <a:gd name="connsiteX377" fmla="*/ 3137181 w 6891715"/>
                <a:gd name="connsiteY377" fmla="*/ 5954597 h 6367455"/>
                <a:gd name="connsiteX378" fmla="*/ 3133371 w 6891715"/>
                <a:gd name="connsiteY378" fmla="*/ 5977699 h 6367455"/>
                <a:gd name="connsiteX379" fmla="*/ 3117813 w 6891715"/>
                <a:gd name="connsiteY379" fmla="*/ 5997953 h 6367455"/>
                <a:gd name="connsiteX380" fmla="*/ 3124163 w 6891715"/>
                <a:gd name="connsiteY380" fmla="*/ 6015358 h 6367455"/>
                <a:gd name="connsiteX381" fmla="*/ 3115591 w 6891715"/>
                <a:gd name="connsiteY381" fmla="*/ 6019789 h 6367455"/>
                <a:gd name="connsiteX382" fmla="*/ 3102891 w 6891715"/>
                <a:gd name="connsiteY382" fmla="*/ 6012510 h 6367455"/>
                <a:gd name="connsiteX383" fmla="*/ 3079713 w 6891715"/>
                <a:gd name="connsiteY383" fmla="*/ 6004282 h 6367455"/>
                <a:gd name="connsiteX384" fmla="*/ 3056218 w 6891715"/>
                <a:gd name="connsiteY384" fmla="*/ 5995105 h 6367455"/>
                <a:gd name="connsiteX385" fmla="*/ 3026691 w 6891715"/>
                <a:gd name="connsiteY385" fmla="*/ 5965990 h 6367455"/>
                <a:gd name="connsiteX386" fmla="*/ 2989543 w 6891715"/>
                <a:gd name="connsiteY386" fmla="*/ 5965357 h 6367455"/>
                <a:gd name="connsiteX387" fmla="*/ 2947633 w 6891715"/>
                <a:gd name="connsiteY387" fmla="*/ 5933078 h 6367455"/>
                <a:gd name="connsiteX388" fmla="*/ 2912708 w 6891715"/>
                <a:gd name="connsiteY388" fmla="*/ 5916622 h 6367455"/>
                <a:gd name="connsiteX389" fmla="*/ 2905088 w 6891715"/>
                <a:gd name="connsiteY389" fmla="*/ 5909343 h 6367455"/>
                <a:gd name="connsiteX390" fmla="*/ 2869210 w 6891715"/>
                <a:gd name="connsiteY390" fmla="*/ 5903331 h 6367455"/>
                <a:gd name="connsiteX391" fmla="*/ 2860638 w 6891715"/>
                <a:gd name="connsiteY391" fmla="*/ 5874216 h 6367455"/>
                <a:gd name="connsiteX392" fmla="*/ 2873973 w 6891715"/>
                <a:gd name="connsiteY392" fmla="*/ 5853962 h 6367455"/>
                <a:gd name="connsiteX393" fmla="*/ 2885720 w 6891715"/>
                <a:gd name="connsiteY393" fmla="*/ 5848583 h 6367455"/>
                <a:gd name="connsiteX394" fmla="*/ 2885403 w 6891715"/>
                <a:gd name="connsiteY394" fmla="*/ 5838139 h 6367455"/>
                <a:gd name="connsiteX395" fmla="*/ 2894928 w 6891715"/>
                <a:gd name="connsiteY395" fmla="*/ 5839722 h 6367455"/>
                <a:gd name="connsiteX396" fmla="*/ 2898420 w 6891715"/>
                <a:gd name="connsiteY396" fmla="*/ 5846367 h 6367455"/>
                <a:gd name="connsiteX397" fmla="*/ 2907945 w 6891715"/>
                <a:gd name="connsiteY397" fmla="*/ 5857760 h 6367455"/>
                <a:gd name="connsiteX398" fmla="*/ 2917470 w 6891715"/>
                <a:gd name="connsiteY398" fmla="*/ 5854595 h 6367455"/>
                <a:gd name="connsiteX399" fmla="*/ 2933028 w 6891715"/>
                <a:gd name="connsiteY399" fmla="*/ 5839722 h 6367455"/>
                <a:gd name="connsiteX400" fmla="*/ 2946046 w 6891715"/>
                <a:gd name="connsiteY400" fmla="*/ 5847000 h 6367455"/>
                <a:gd name="connsiteX401" fmla="*/ 2958746 w 6891715"/>
                <a:gd name="connsiteY401" fmla="*/ 5847950 h 6367455"/>
                <a:gd name="connsiteX402" fmla="*/ 2968271 w 6891715"/>
                <a:gd name="connsiteY402" fmla="*/ 5862507 h 6367455"/>
                <a:gd name="connsiteX403" fmla="*/ 2990496 w 6891715"/>
                <a:gd name="connsiteY403" fmla="*/ 5860292 h 6367455"/>
                <a:gd name="connsiteX404" fmla="*/ 3014943 w 6891715"/>
                <a:gd name="connsiteY404" fmla="*/ 5851431 h 6367455"/>
                <a:gd name="connsiteX405" fmla="*/ 3037168 w 6891715"/>
                <a:gd name="connsiteY405" fmla="*/ 5857444 h 6367455"/>
                <a:gd name="connsiteX406" fmla="*/ 3064473 w 6891715"/>
                <a:gd name="connsiteY406" fmla="*/ 5851114 h 6367455"/>
                <a:gd name="connsiteX407" fmla="*/ 3086698 w 6891715"/>
                <a:gd name="connsiteY407" fmla="*/ 5839405 h 6367455"/>
                <a:gd name="connsiteX408" fmla="*/ 3113368 w 6891715"/>
                <a:gd name="connsiteY408" fmla="*/ 5842253 h 6367455"/>
                <a:gd name="connsiteX409" fmla="*/ 3123528 w 6891715"/>
                <a:gd name="connsiteY409" fmla="*/ 5834975 h 6367455"/>
                <a:gd name="connsiteX410" fmla="*/ 3141626 w 6891715"/>
                <a:gd name="connsiteY410" fmla="*/ 5833392 h 6367455"/>
                <a:gd name="connsiteX411" fmla="*/ 3635338 w 6891715"/>
                <a:gd name="connsiteY411" fmla="*/ 5800714 h 6367455"/>
                <a:gd name="connsiteX412" fmla="*/ 3644716 w 6891715"/>
                <a:gd name="connsiteY412" fmla="*/ 5802964 h 6367455"/>
                <a:gd name="connsiteX413" fmla="*/ 3643422 w 6891715"/>
                <a:gd name="connsiteY413" fmla="*/ 5813575 h 6367455"/>
                <a:gd name="connsiteX414" fmla="*/ 3652801 w 6891715"/>
                <a:gd name="connsiteY414" fmla="*/ 5819040 h 6367455"/>
                <a:gd name="connsiteX415" fmla="*/ 3652477 w 6891715"/>
                <a:gd name="connsiteY415" fmla="*/ 5826114 h 6367455"/>
                <a:gd name="connsiteX416" fmla="*/ 3643422 w 6891715"/>
                <a:gd name="connsiteY416" fmla="*/ 5820648 h 6367455"/>
                <a:gd name="connsiteX417" fmla="*/ 3636308 w 6891715"/>
                <a:gd name="connsiteY417" fmla="*/ 5816468 h 6367455"/>
                <a:gd name="connsiteX418" fmla="*/ 3635338 w 6891715"/>
                <a:gd name="connsiteY418" fmla="*/ 5800714 h 6367455"/>
                <a:gd name="connsiteX419" fmla="*/ 3630817 w 6891715"/>
                <a:gd name="connsiteY419" fmla="*/ 5799126 h 6367455"/>
                <a:gd name="connsiteX420" fmla="*/ 3632059 w 6891715"/>
                <a:gd name="connsiteY420" fmla="*/ 5810705 h 6367455"/>
                <a:gd name="connsiteX421" fmla="*/ 3632370 w 6891715"/>
                <a:gd name="connsiteY421" fmla="*/ 5819390 h 6367455"/>
                <a:gd name="connsiteX422" fmla="*/ 3635787 w 6891715"/>
                <a:gd name="connsiteY422" fmla="*/ 5830004 h 6367455"/>
                <a:gd name="connsiteX423" fmla="*/ 3639514 w 6891715"/>
                <a:gd name="connsiteY423" fmla="*/ 5825180 h 6367455"/>
                <a:gd name="connsiteX424" fmla="*/ 3655976 w 6891715"/>
                <a:gd name="connsiteY424" fmla="*/ 5833221 h 6367455"/>
                <a:gd name="connsiteX425" fmla="*/ 3655355 w 6891715"/>
                <a:gd name="connsiteY425" fmla="*/ 5847052 h 6367455"/>
                <a:gd name="connsiteX426" fmla="*/ 3644794 w 6891715"/>
                <a:gd name="connsiteY426" fmla="*/ 5844801 h 6367455"/>
                <a:gd name="connsiteX427" fmla="*/ 3642309 w 6891715"/>
                <a:gd name="connsiteY427" fmla="*/ 5848339 h 6367455"/>
                <a:gd name="connsiteX428" fmla="*/ 3630506 w 6891715"/>
                <a:gd name="connsiteY428" fmla="*/ 5843514 h 6367455"/>
                <a:gd name="connsiteX429" fmla="*/ 3629575 w 6891715"/>
                <a:gd name="connsiteY429" fmla="*/ 5835794 h 6367455"/>
                <a:gd name="connsiteX430" fmla="*/ 3624294 w 6891715"/>
                <a:gd name="connsiteY430" fmla="*/ 5825823 h 6367455"/>
                <a:gd name="connsiteX431" fmla="*/ 3622741 w 6891715"/>
                <a:gd name="connsiteY431" fmla="*/ 5836438 h 6367455"/>
                <a:gd name="connsiteX432" fmla="*/ 3613113 w 6891715"/>
                <a:gd name="connsiteY432" fmla="*/ 5827110 h 6367455"/>
                <a:gd name="connsiteX433" fmla="*/ 3616840 w 6891715"/>
                <a:gd name="connsiteY433" fmla="*/ 5811349 h 6367455"/>
                <a:gd name="connsiteX434" fmla="*/ 3624294 w 6891715"/>
                <a:gd name="connsiteY434" fmla="*/ 5817782 h 6367455"/>
                <a:gd name="connsiteX435" fmla="*/ 3095553 w 6891715"/>
                <a:gd name="connsiteY435" fmla="*/ 5791189 h 6367455"/>
                <a:gd name="connsiteX436" fmla="*/ 3106700 w 6891715"/>
                <a:gd name="connsiteY436" fmla="*/ 5794813 h 6367455"/>
                <a:gd name="connsiteX437" fmla="*/ 3099944 w 6891715"/>
                <a:gd name="connsiteY437" fmla="*/ 5808652 h 6367455"/>
                <a:gd name="connsiteX438" fmla="*/ 3090825 w 6891715"/>
                <a:gd name="connsiteY438" fmla="*/ 5795472 h 6367455"/>
                <a:gd name="connsiteX439" fmla="*/ 4154133 w 6891715"/>
                <a:gd name="connsiteY439" fmla="*/ 5781664 h 6367455"/>
                <a:gd name="connsiteX440" fmla="*/ 4166833 w 6891715"/>
                <a:gd name="connsiteY440" fmla="*/ 5782604 h 6367455"/>
                <a:gd name="connsiteX441" fmla="*/ 4171913 w 6891715"/>
                <a:gd name="connsiteY441" fmla="*/ 5800150 h 6367455"/>
                <a:gd name="connsiteX442" fmla="*/ 4173501 w 6891715"/>
                <a:gd name="connsiteY442" fmla="*/ 5810489 h 6367455"/>
                <a:gd name="connsiteX443" fmla="*/ 4166198 w 6891715"/>
                <a:gd name="connsiteY443" fmla="*/ 5815816 h 6367455"/>
                <a:gd name="connsiteX444" fmla="*/ 4161753 w 6891715"/>
                <a:gd name="connsiteY444" fmla="*/ 5829289 h 6367455"/>
                <a:gd name="connsiteX445" fmla="*/ 4149053 w 6891715"/>
                <a:gd name="connsiteY445" fmla="*/ 5818009 h 6367455"/>
                <a:gd name="connsiteX446" fmla="*/ 4157625 w 6891715"/>
                <a:gd name="connsiteY446" fmla="*/ 5803596 h 6367455"/>
                <a:gd name="connsiteX447" fmla="*/ 4143338 w 6891715"/>
                <a:gd name="connsiteY447" fmla="*/ 5794197 h 6367455"/>
                <a:gd name="connsiteX448" fmla="*/ 4144608 w 6891715"/>
                <a:gd name="connsiteY448" fmla="*/ 5783544 h 6367455"/>
                <a:gd name="connsiteX449" fmla="*/ 3652252 w 6891715"/>
                <a:gd name="connsiteY449" fmla="*/ 5780076 h 6367455"/>
                <a:gd name="connsiteX450" fmla="*/ 3658821 w 6891715"/>
                <a:gd name="connsiteY450" fmla="*/ 5780076 h 6367455"/>
                <a:gd name="connsiteX451" fmla="*/ 3654223 w 6891715"/>
                <a:gd name="connsiteY451" fmla="*/ 5787061 h 6367455"/>
                <a:gd name="connsiteX452" fmla="*/ 3659150 w 6891715"/>
                <a:gd name="connsiteY452" fmla="*/ 5794364 h 6367455"/>
                <a:gd name="connsiteX453" fmla="*/ 3649625 w 6891715"/>
                <a:gd name="connsiteY453" fmla="*/ 5789919 h 6367455"/>
                <a:gd name="connsiteX454" fmla="*/ 1810406 w 6891715"/>
                <a:gd name="connsiteY454" fmla="*/ 5757851 h 6367455"/>
                <a:gd name="connsiteX455" fmla="*/ 1816824 w 6891715"/>
                <a:gd name="connsiteY455" fmla="*/ 5766824 h 6367455"/>
                <a:gd name="connsiteX456" fmla="*/ 1832868 w 6891715"/>
                <a:gd name="connsiteY456" fmla="*/ 5767422 h 6367455"/>
                <a:gd name="connsiteX457" fmla="*/ 1835114 w 6891715"/>
                <a:gd name="connsiteY457" fmla="*/ 5778489 h 6367455"/>
                <a:gd name="connsiteX458" fmla="*/ 1829659 w 6891715"/>
                <a:gd name="connsiteY458" fmla="*/ 5772507 h 6367455"/>
                <a:gd name="connsiteX459" fmla="*/ 1816824 w 6891715"/>
                <a:gd name="connsiteY459" fmla="*/ 5771909 h 6367455"/>
                <a:gd name="connsiteX460" fmla="*/ 1809444 w 6891715"/>
                <a:gd name="connsiteY460" fmla="*/ 5775797 h 6367455"/>
                <a:gd name="connsiteX461" fmla="*/ 1804951 w 6891715"/>
                <a:gd name="connsiteY461" fmla="*/ 5768918 h 6367455"/>
                <a:gd name="connsiteX462" fmla="*/ 3645223 w 6891715"/>
                <a:gd name="connsiteY462" fmla="*/ 5754676 h 6367455"/>
                <a:gd name="connsiteX463" fmla="*/ 3645223 w 6891715"/>
                <a:gd name="connsiteY463" fmla="*/ 5762230 h 6367455"/>
                <a:gd name="connsiteX464" fmla="*/ 3648038 w 6891715"/>
                <a:gd name="connsiteY464" fmla="*/ 5769470 h 6367455"/>
                <a:gd name="connsiteX465" fmla="*/ 3646162 w 6891715"/>
                <a:gd name="connsiteY465" fmla="*/ 5785838 h 6367455"/>
                <a:gd name="connsiteX466" fmla="*/ 3640533 w 6891715"/>
                <a:gd name="connsiteY466" fmla="*/ 5785838 h 6367455"/>
                <a:gd name="connsiteX467" fmla="*/ 3639595 w 6891715"/>
                <a:gd name="connsiteY467" fmla="*/ 5781746 h 6367455"/>
                <a:gd name="connsiteX468" fmla="*/ 3630839 w 6891715"/>
                <a:gd name="connsiteY468" fmla="*/ 5791189 h 6367455"/>
                <a:gd name="connsiteX469" fmla="*/ 3627400 w 6891715"/>
                <a:gd name="connsiteY469" fmla="*/ 5788356 h 6367455"/>
                <a:gd name="connsiteX470" fmla="*/ 3628025 w 6891715"/>
                <a:gd name="connsiteY470" fmla="*/ 5779857 h 6367455"/>
                <a:gd name="connsiteX471" fmla="*/ 3632716 w 6891715"/>
                <a:gd name="connsiteY471" fmla="*/ 5772303 h 6367455"/>
                <a:gd name="connsiteX472" fmla="*/ 3633966 w 6891715"/>
                <a:gd name="connsiteY472" fmla="*/ 5761601 h 6367455"/>
                <a:gd name="connsiteX473" fmla="*/ 4003575 w 6891715"/>
                <a:gd name="connsiteY473" fmla="*/ 5735626 h 6367455"/>
                <a:gd name="connsiteX474" fmla="*/ 4014159 w 6891715"/>
                <a:gd name="connsiteY474" fmla="*/ 5735626 h 6367455"/>
                <a:gd name="connsiteX475" fmla="*/ 4019139 w 6891715"/>
                <a:gd name="connsiteY475" fmla="*/ 5746117 h 6367455"/>
                <a:gd name="connsiteX476" fmla="*/ 4029723 w 6891715"/>
                <a:gd name="connsiteY476" fmla="*/ 5752674 h 6367455"/>
                <a:gd name="connsiteX477" fmla="*/ 4032213 w 6891715"/>
                <a:gd name="connsiteY477" fmla="*/ 5759232 h 6367455"/>
                <a:gd name="connsiteX478" fmla="*/ 4021629 w 6891715"/>
                <a:gd name="connsiteY478" fmla="*/ 5765789 h 6367455"/>
                <a:gd name="connsiteX479" fmla="*/ 4014470 w 6891715"/>
                <a:gd name="connsiteY479" fmla="*/ 5761527 h 6367455"/>
                <a:gd name="connsiteX480" fmla="*/ 4017583 w 6891715"/>
                <a:gd name="connsiteY480" fmla="*/ 5753986 h 6367455"/>
                <a:gd name="connsiteX481" fmla="*/ 4002953 w 6891715"/>
                <a:gd name="connsiteY481" fmla="*/ 5749724 h 6367455"/>
                <a:gd name="connsiteX482" fmla="*/ 4000463 w 6891715"/>
                <a:gd name="connsiteY482" fmla="*/ 5742183 h 6367455"/>
                <a:gd name="connsiteX483" fmla="*/ 3888209 w 6891715"/>
                <a:gd name="connsiteY483" fmla="*/ 5732451 h 6367455"/>
                <a:gd name="connsiteX484" fmla="*/ 3904177 w 6891715"/>
                <a:gd name="connsiteY484" fmla="*/ 5735657 h 6367455"/>
                <a:gd name="connsiteX485" fmla="*/ 3915036 w 6891715"/>
                <a:gd name="connsiteY485" fmla="*/ 5750404 h 6367455"/>
                <a:gd name="connsiteX486" fmla="*/ 3923658 w 6891715"/>
                <a:gd name="connsiteY486" fmla="*/ 5764189 h 6367455"/>
                <a:gd name="connsiteX487" fmla="*/ 3940904 w 6891715"/>
                <a:gd name="connsiteY487" fmla="*/ 5769319 h 6367455"/>
                <a:gd name="connsiteX488" fmla="*/ 3947291 w 6891715"/>
                <a:gd name="connsiteY488" fmla="*/ 5776692 h 6367455"/>
                <a:gd name="connsiteX489" fmla="*/ 3975714 w 6891715"/>
                <a:gd name="connsiteY489" fmla="*/ 5776372 h 6367455"/>
                <a:gd name="connsiteX490" fmla="*/ 3978269 w 6891715"/>
                <a:gd name="connsiteY490" fmla="*/ 5781822 h 6367455"/>
                <a:gd name="connsiteX491" fmla="*/ 3978269 w 6891715"/>
                <a:gd name="connsiteY491" fmla="*/ 5793684 h 6367455"/>
                <a:gd name="connsiteX492" fmla="*/ 3983698 w 6891715"/>
                <a:gd name="connsiteY492" fmla="*/ 5799454 h 6367455"/>
                <a:gd name="connsiteX493" fmla="*/ 3981463 w 6891715"/>
                <a:gd name="connsiteY493" fmla="*/ 5809393 h 6367455"/>
                <a:gd name="connsiteX494" fmla="*/ 3986892 w 6891715"/>
                <a:gd name="connsiteY494" fmla="*/ 5816766 h 6367455"/>
                <a:gd name="connsiteX495" fmla="*/ 3999986 w 6891715"/>
                <a:gd name="connsiteY495" fmla="*/ 5826063 h 6367455"/>
                <a:gd name="connsiteX496" fmla="*/ 4010205 w 6891715"/>
                <a:gd name="connsiteY496" fmla="*/ 5829269 h 6367455"/>
                <a:gd name="connsiteX497" fmla="*/ 4027451 w 6891715"/>
                <a:gd name="connsiteY497" fmla="*/ 5832475 h 6367455"/>
                <a:gd name="connsiteX498" fmla="*/ 4026812 w 6891715"/>
                <a:gd name="connsiteY498" fmla="*/ 5854596 h 6367455"/>
                <a:gd name="connsiteX499" fmla="*/ 4015954 w 6891715"/>
                <a:gd name="connsiteY499" fmla="*/ 5864214 h 6367455"/>
                <a:gd name="connsiteX500" fmla="*/ 4000944 w 6891715"/>
                <a:gd name="connsiteY500" fmla="*/ 5860367 h 6367455"/>
                <a:gd name="connsiteX501" fmla="*/ 3993598 w 6891715"/>
                <a:gd name="connsiteY501" fmla="*/ 5852672 h 6367455"/>
                <a:gd name="connsiteX502" fmla="*/ 3991363 w 6891715"/>
                <a:gd name="connsiteY502" fmla="*/ 5839849 h 6367455"/>
                <a:gd name="connsiteX503" fmla="*/ 3975395 w 6891715"/>
                <a:gd name="connsiteY503" fmla="*/ 5831834 h 6367455"/>
                <a:gd name="connsiteX504" fmla="*/ 3976353 w 6891715"/>
                <a:gd name="connsiteY504" fmla="*/ 5820934 h 6367455"/>
                <a:gd name="connsiteX505" fmla="*/ 3963259 w 6891715"/>
                <a:gd name="connsiteY505" fmla="*/ 5812919 h 6367455"/>
                <a:gd name="connsiteX506" fmla="*/ 3959107 w 6891715"/>
                <a:gd name="connsiteY506" fmla="*/ 5804263 h 6367455"/>
                <a:gd name="connsiteX507" fmla="*/ 3927171 w 6891715"/>
                <a:gd name="connsiteY507" fmla="*/ 5801378 h 6367455"/>
                <a:gd name="connsiteX508" fmla="*/ 3922700 w 6891715"/>
                <a:gd name="connsiteY508" fmla="*/ 5794004 h 6367455"/>
                <a:gd name="connsiteX509" fmla="*/ 3923658 w 6891715"/>
                <a:gd name="connsiteY509" fmla="*/ 5782142 h 6367455"/>
                <a:gd name="connsiteX510" fmla="*/ 3914077 w 6891715"/>
                <a:gd name="connsiteY510" fmla="*/ 5772845 h 6367455"/>
                <a:gd name="connsiteX511" fmla="*/ 3881183 w 6891715"/>
                <a:gd name="connsiteY511" fmla="*/ 5751686 h 6367455"/>
                <a:gd name="connsiteX512" fmla="*/ 3881183 w 6891715"/>
                <a:gd name="connsiteY512" fmla="*/ 5747519 h 6367455"/>
                <a:gd name="connsiteX513" fmla="*/ 3876712 w 6891715"/>
                <a:gd name="connsiteY513" fmla="*/ 5749442 h 6367455"/>
                <a:gd name="connsiteX514" fmla="*/ 3863938 w 6891715"/>
                <a:gd name="connsiteY514" fmla="*/ 5752648 h 6367455"/>
                <a:gd name="connsiteX515" fmla="*/ 3873199 w 6891715"/>
                <a:gd name="connsiteY515" fmla="*/ 5742068 h 6367455"/>
                <a:gd name="connsiteX516" fmla="*/ 3880864 w 6891715"/>
                <a:gd name="connsiteY516" fmla="*/ 5741107 h 6367455"/>
                <a:gd name="connsiteX517" fmla="*/ 1831939 w 6891715"/>
                <a:gd name="connsiteY517" fmla="*/ 5713401 h 6367455"/>
                <a:gd name="connsiteX518" fmla="*/ 1830972 w 6891715"/>
                <a:gd name="connsiteY518" fmla="*/ 5721851 h 6367455"/>
                <a:gd name="connsiteX519" fmla="*/ 1812925 w 6891715"/>
                <a:gd name="connsiteY519" fmla="*/ 5752401 h 6367455"/>
                <a:gd name="connsiteX520" fmla="*/ 1808736 w 6891715"/>
                <a:gd name="connsiteY520" fmla="*/ 5754676 h 6367455"/>
                <a:gd name="connsiteX521" fmla="*/ 1805191 w 6891715"/>
                <a:gd name="connsiteY521" fmla="*/ 5748176 h 6367455"/>
                <a:gd name="connsiteX522" fmla="*/ 1794877 w 6891715"/>
                <a:gd name="connsiteY522" fmla="*/ 5751751 h 6367455"/>
                <a:gd name="connsiteX523" fmla="*/ 1789076 w 6891715"/>
                <a:gd name="connsiteY523" fmla="*/ 5743951 h 6367455"/>
                <a:gd name="connsiteX524" fmla="*/ 1796489 w 6891715"/>
                <a:gd name="connsiteY524" fmla="*/ 5727701 h 6367455"/>
                <a:gd name="connsiteX525" fmla="*/ 1813892 w 6891715"/>
                <a:gd name="connsiteY525" fmla="*/ 5714701 h 6367455"/>
                <a:gd name="connsiteX526" fmla="*/ 3909022 w 6891715"/>
                <a:gd name="connsiteY526" fmla="*/ 5707051 h 6367455"/>
                <a:gd name="connsiteX527" fmla="*/ 3919500 w 6891715"/>
                <a:gd name="connsiteY527" fmla="*/ 5708956 h 6367455"/>
                <a:gd name="connsiteX528" fmla="*/ 3906800 w 6891715"/>
                <a:gd name="connsiteY528" fmla="*/ 5716576 h 6367455"/>
                <a:gd name="connsiteX529" fmla="*/ 3933152 w 6891715"/>
                <a:gd name="connsiteY529" fmla="*/ 5702289 h 6367455"/>
                <a:gd name="connsiteX530" fmla="*/ 3938550 w 6891715"/>
                <a:gd name="connsiteY530" fmla="*/ 5710397 h 6367455"/>
                <a:gd name="connsiteX531" fmla="*/ 3943947 w 6891715"/>
                <a:gd name="connsiteY531" fmla="*/ 5710397 h 6367455"/>
                <a:gd name="connsiteX532" fmla="*/ 3944900 w 6891715"/>
                <a:gd name="connsiteY532" fmla="*/ 5717569 h 6367455"/>
                <a:gd name="connsiteX533" fmla="*/ 3936327 w 6891715"/>
                <a:gd name="connsiteY533" fmla="*/ 5719752 h 6367455"/>
                <a:gd name="connsiteX534" fmla="*/ 3929025 w 6891715"/>
                <a:gd name="connsiteY534" fmla="*/ 5713515 h 6367455"/>
                <a:gd name="connsiteX535" fmla="*/ 3925850 w 6891715"/>
                <a:gd name="connsiteY535" fmla="*/ 5706343 h 6367455"/>
                <a:gd name="connsiteX536" fmla="*/ 3950898 w 6891715"/>
                <a:gd name="connsiteY536" fmla="*/ 5691176 h 6367455"/>
                <a:gd name="connsiteX537" fmla="*/ 3954426 w 6891715"/>
                <a:gd name="connsiteY537" fmla="*/ 5700557 h 6367455"/>
                <a:gd name="connsiteX538" fmla="*/ 3948252 w 6891715"/>
                <a:gd name="connsiteY538" fmla="*/ 5711814 h 6367455"/>
                <a:gd name="connsiteX539" fmla="*/ 3946488 w 6891715"/>
                <a:gd name="connsiteY539" fmla="*/ 5707749 h 6367455"/>
                <a:gd name="connsiteX540" fmla="*/ 3949428 w 6891715"/>
                <a:gd name="connsiteY540" fmla="*/ 5700557 h 6367455"/>
                <a:gd name="connsiteX541" fmla="*/ 4188559 w 6891715"/>
                <a:gd name="connsiteY541" fmla="*/ 5689589 h 6367455"/>
                <a:gd name="connsiteX542" fmla="*/ 4200260 w 6891715"/>
                <a:gd name="connsiteY542" fmla="*/ 5693688 h 6367455"/>
                <a:gd name="connsiteX543" fmla="*/ 4201525 w 6891715"/>
                <a:gd name="connsiteY543" fmla="*/ 5703148 h 6367455"/>
                <a:gd name="connsiteX544" fmla="*/ 4222713 w 6891715"/>
                <a:gd name="connsiteY544" fmla="*/ 5713554 h 6367455"/>
                <a:gd name="connsiteX545" fmla="*/ 4207850 w 6891715"/>
                <a:gd name="connsiteY545" fmla="*/ 5720806 h 6367455"/>
                <a:gd name="connsiteX546" fmla="*/ 4198363 w 6891715"/>
                <a:gd name="connsiteY546" fmla="*/ 5712608 h 6367455"/>
                <a:gd name="connsiteX547" fmla="*/ 4203739 w 6891715"/>
                <a:gd name="connsiteY547" fmla="*/ 5728059 h 6367455"/>
                <a:gd name="connsiteX548" fmla="*/ 4197414 w 6891715"/>
                <a:gd name="connsiteY548" fmla="*/ 5735627 h 6367455"/>
                <a:gd name="connsiteX549" fmla="*/ 4179705 w 6891715"/>
                <a:gd name="connsiteY549" fmla="*/ 5734996 h 6367455"/>
                <a:gd name="connsiteX550" fmla="*/ 4168953 w 6891715"/>
                <a:gd name="connsiteY550" fmla="*/ 5725221 h 6367455"/>
                <a:gd name="connsiteX551" fmla="*/ 4186662 w 6891715"/>
                <a:gd name="connsiteY551" fmla="*/ 5713869 h 6367455"/>
                <a:gd name="connsiteX552" fmla="*/ 4173064 w 6891715"/>
                <a:gd name="connsiteY552" fmla="*/ 5710716 h 6367455"/>
                <a:gd name="connsiteX553" fmla="*/ 4164525 w 6891715"/>
                <a:gd name="connsiteY553" fmla="*/ 5723329 h 6367455"/>
                <a:gd name="connsiteX554" fmla="*/ 4144603 w 6891715"/>
                <a:gd name="connsiteY554" fmla="*/ 5715130 h 6367455"/>
                <a:gd name="connsiteX555" fmla="*/ 4143338 w 6891715"/>
                <a:gd name="connsiteY555" fmla="*/ 5702517 h 6367455"/>
                <a:gd name="connsiteX556" fmla="*/ 4165790 w 6891715"/>
                <a:gd name="connsiteY556" fmla="*/ 5703463 h 6367455"/>
                <a:gd name="connsiteX557" fmla="*/ 4167688 w 6891715"/>
                <a:gd name="connsiteY557" fmla="*/ 5696211 h 6367455"/>
                <a:gd name="connsiteX558" fmla="*/ 4181602 w 6891715"/>
                <a:gd name="connsiteY558" fmla="*/ 5695895 h 6367455"/>
                <a:gd name="connsiteX559" fmla="*/ 3560407 w 6891715"/>
                <a:gd name="connsiteY559" fmla="*/ 5638789 h 6367455"/>
                <a:gd name="connsiteX560" fmla="*/ 3566757 w 6891715"/>
                <a:gd name="connsiteY560" fmla="*/ 5641629 h 6367455"/>
                <a:gd name="connsiteX561" fmla="*/ 3572790 w 6891715"/>
                <a:gd name="connsiteY561" fmla="*/ 5648572 h 6367455"/>
                <a:gd name="connsiteX562" fmla="*/ 3560725 w 6891715"/>
                <a:gd name="connsiteY562" fmla="*/ 5652675 h 6367455"/>
                <a:gd name="connsiteX563" fmla="*/ 3562312 w 6891715"/>
                <a:gd name="connsiteY563" fmla="*/ 5664667 h 6367455"/>
                <a:gd name="connsiteX564" fmla="*/ 3572155 w 6891715"/>
                <a:gd name="connsiteY564" fmla="*/ 5670663 h 6367455"/>
                <a:gd name="connsiteX565" fmla="*/ 3571520 w 6891715"/>
                <a:gd name="connsiteY565" fmla="*/ 5679815 h 6367455"/>
                <a:gd name="connsiteX566" fmla="*/ 3582950 w 6891715"/>
                <a:gd name="connsiteY566" fmla="*/ 5680447 h 6367455"/>
                <a:gd name="connsiteX567" fmla="*/ 3581680 w 6891715"/>
                <a:gd name="connsiteY567" fmla="*/ 5691177 h 6367455"/>
                <a:gd name="connsiteX568" fmla="*/ 3563265 w 6891715"/>
                <a:gd name="connsiteY568" fmla="*/ 5680447 h 6367455"/>
                <a:gd name="connsiteX569" fmla="*/ 3561677 w 6891715"/>
                <a:gd name="connsiteY569" fmla="*/ 5668770 h 6367455"/>
                <a:gd name="connsiteX570" fmla="*/ 3541675 w 6891715"/>
                <a:gd name="connsiteY570" fmla="*/ 5647310 h 6367455"/>
                <a:gd name="connsiteX571" fmla="*/ 3543262 w 6891715"/>
                <a:gd name="connsiteY571" fmla="*/ 5640367 h 6367455"/>
                <a:gd name="connsiteX572" fmla="*/ 3558185 w 6891715"/>
                <a:gd name="connsiteY572" fmla="*/ 5642891 h 6367455"/>
                <a:gd name="connsiteX573" fmla="*/ 1988465 w 6891715"/>
                <a:gd name="connsiteY573" fmla="*/ 5605451 h 6367455"/>
                <a:gd name="connsiteX574" fmla="*/ 1990687 w 6891715"/>
                <a:gd name="connsiteY574" fmla="*/ 5609261 h 6367455"/>
                <a:gd name="connsiteX575" fmla="*/ 1976082 w 6891715"/>
                <a:gd name="connsiteY575" fmla="*/ 5621326 h 6367455"/>
                <a:gd name="connsiteX576" fmla="*/ 1975130 w 6891715"/>
                <a:gd name="connsiteY576" fmla="*/ 5626406 h 6367455"/>
                <a:gd name="connsiteX577" fmla="*/ 1985607 w 6891715"/>
                <a:gd name="connsiteY577" fmla="*/ 5621008 h 6367455"/>
                <a:gd name="connsiteX578" fmla="*/ 1979257 w 6891715"/>
                <a:gd name="connsiteY578" fmla="*/ 5631486 h 6367455"/>
                <a:gd name="connsiteX579" fmla="*/ 1981480 w 6891715"/>
                <a:gd name="connsiteY579" fmla="*/ 5638153 h 6367455"/>
                <a:gd name="connsiteX580" fmla="*/ 1998307 w 6891715"/>
                <a:gd name="connsiteY580" fmla="*/ 5636883 h 6367455"/>
                <a:gd name="connsiteX581" fmla="*/ 2005927 w 6891715"/>
                <a:gd name="connsiteY581" fmla="*/ 5638788 h 6367455"/>
                <a:gd name="connsiteX582" fmla="*/ 2008150 w 6891715"/>
                <a:gd name="connsiteY582" fmla="*/ 5651488 h 6367455"/>
                <a:gd name="connsiteX583" fmla="*/ 1999895 w 6891715"/>
                <a:gd name="connsiteY583" fmla="*/ 5666411 h 6367455"/>
                <a:gd name="connsiteX584" fmla="*/ 1993545 w 6891715"/>
                <a:gd name="connsiteY584" fmla="*/ 5677841 h 6367455"/>
                <a:gd name="connsiteX585" fmla="*/ 1987195 w 6891715"/>
                <a:gd name="connsiteY585" fmla="*/ 5690859 h 6367455"/>
                <a:gd name="connsiteX586" fmla="*/ 1965287 w 6891715"/>
                <a:gd name="connsiteY586" fmla="*/ 5699114 h 6367455"/>
                <a:gd name="connsiteX587" fmla="*/ 1965287 w 6891715"/>
                <a:gd name="connsiteY587" fmla="*/ 5694986 h 6367455"/>
                <a:gd name="connsiteX588" fmla="*/ 1954492 w 6891715"/>
                <a:gd name="connsiteY588" fmla="*/ 5688954 h 6367455"/>
                <a:gd name="connsiteX589" fmla="*/ 1937665 w 6891715"/>
                <a:gd name="connsiteY589" fmla="*/ 5683556 h 6367455"/>
                <a:gd name="connsiteX590" fmla="*/ 1938300 w 6891715"/>
                <a:gd name="connsiteY590" fmla="*/ 5667999 h 6367455"/>
                <a:gd name="connsiteX591" fmla="*/ 1928775 w 6891715"/>
                <a:gd name="connsiteY591" fmla="*/ 5660696 h 6367455"/>
                <a:gd name="connsiteX592" fmla="*/ 1912900 w 6891715"/>
                <a:gd name="connsiteY592" fmla="*/ 5662601 h 6367455"/>
                <a:gd name="connsiteX593" fmla="*/ 1912265 w 6891715"/>
                <a:gd name="connsiteY593" fmla="*/ 5676571 h 6367455"/>
                <a:gd name="connsiteX594" fmla="*/ 1902740 w 6891715"/>
                <a:gd name="connsiteY594" fmla="*/ 5674349 h 6367455"/>
                <a:gd name="connsiteX595" fmla="*/ 1900200 w 6891715"/>
                <a:gd name="connsiteY595" fmla="*/ 5650536 h 6367455"/>
                <a:gd name="connsiteX596" fmla="*/ 1917027 w 6891715"/>
                <a:gd name="connsiteY596" fmla="*/ 5641963 h 6367455"/>
                <a:gd name="connsiteX597" fmla="*/ 1937982 w 6891715"/>
                <a:gd name="connsiteY597" fmla="*/ 5626723 h 6367455"/>
                <a:gd name="connsiteX598" fmla="*/ 1952905 w 6891715"/>
                <a:gd name="connsiteY598" fmla="*/ 5619103 h 6367455"/>
                <a:gd name="connsiteX599" fmla="*/ 4089680 w 6891715"/>
                <a:gd name="connsiteY599" fmla="*/ 5599101 h 6367455"/>
                <a:gd name="connsiteX600" fmla="*/ 4100475 w 6891715"/>
                <a:gd name="connsiteY600" fmla="*/ 5606038 h 6367455"/>
                <a:gd name="connsiteX601" fmla="*/ 4089045 w 6891715"/>
                <a:gd name="connsiteY601" fmla="*/ 5624958 h 6367455"/>
                <a:gd name="connsiteX602" fmla="*/ 4092220 w 6891715"/>
                <a:gd name="connsiteY602" fmla="*/ 5642931 h 6367455"/>
                <a:gd name="connsiteX603" fmla="*/ 4079520 w 6891715"/>
                <a:gd name="connsiteY603" fmla="*/ 5637571 h 6367455"/>
                <a:gd name="connsiteX604" fmla="*/ 4081742 w 6891715"/>
                <a:gd name="connsiteY604" fmla="*/ 5630318 h 6367455"/>
                <a:gd name="connsiteX605" fmla="*/ 4076345 w 6891715"/>
                <a:gd name="connsiteY605" fmla="*/ 5630318 h 6367455"/>
                <a:gd name="connsiteX606" fmla="*/ 4069042 w 6891715"/>
                <a:gd name="connsiteY606" fmla="*/ 5645139 h 6367455"/>
                <a:gd name="connsiteX607" fmla="*/ 4060470 w 6891715"/>
                <a:gd name="connsiteY607" fmla="*/ 5631580 h 6367455"/>
                <a:gd name="connsiteX608" fmla="*/ 4056025 w 6891715"/>
                <a:gd name="connsiteY608" fmla="*/ 5615813 h 6367455"/>
                <a:gd name="connsiteX609" fmla="*/ 4073805 w 6891715"/>
                <a:gd name="connsiteY609" fmla="*/ 5615813 h 6367455"/>
                <a:gd name="connsiteX610" fmla="*/ 4084600 w 6891715"/>
                <a:gd name="connsiteY610" fmla="*/ 5619597 h 6367455"/>
                <a:gd name="connsiteX611" fmla="*/ 2070698 w 6891715"/>
                <a:gd name="connsiteY611" fmla="*/ 5599101 h 6367455"/>
                <a:gd name="connsiteX612" fmla="*/ 2091018 w 6891715"/>
                <a:gd name="connsiteY612" fmla="*/ 5613433 h 6367455"/>
                <a:gd name="connsiteX613" fmla="*/ 2092288 w 6891715"/>
                <a:gd name="connsiteY613" fmla="*/ 5624649 h 6367455"/>
                <a:gd name="connsiteX614" fmla="*/ 2079588 w 6891715"/>
                <a:gd name="connsiteY614" fmla="*/ 5632439 h 6367455"/>
                <a:gd name="connsiteX615" fmla="*/ 2067840 w 6891715"/>
                <a:gd name="connsiteY615" fmla="*/ 5622780 h 6367455"/>
                <a:gd name="connsiteX616" fmla="*/ 2041488 w 6891715"/>
                <a:gd name="connsiteY616" fmla="*/ 5624338 h 6367455"/>
                <a:gd name="connsiteX617" fmla="*/ 2040218 w 6891715"/>
                <a:gd name="connsiteY617" fmla="*/ 5614056 h 6367455"/>
                <a:gd name="connsiteX618" fmla="*/ 2033868 w 6891715"/>
                <a:gd name="connsiteY618" fmla="*/ 5614056 h 6367455"/>
                <a:gd name="connsiteX619" fmla="*/ 2031963 w 6891715"/>
                <a:gd name="connsiteY619" fmla="*/ 5604397 h 6367455"/>
                <a:gd name="connsiteX620" fmla="*/ 4138765 w 6891715"/>
                <a:gd name="connsiteY620" fmla="*/ 5576879 h 6367455"/>
                <a:gd name="connsiteX621" fmla="*/ 4144990 w 6891715"/>
                <a:gd name="connsiteY621" fmla="*/ 5580100 h 6367455"/>
                <a:gd name="connsiteX622" fmla="*/ 4148103 w 6891715"/>
                <a:gd name="connsiteY622" fmla="*/ 5590408 h 6367455"/>
                <a:gd name="connsiteX623" fmla="*/ 4140943 w 6891715"/>
                <a:gd name="connsiteY623" fmla="*/ 5599104 h 6367455"/>
                <a:gd name="connsiteX624" fmla="*/ 4116353 w 6891715"/>
                <a:gd name="connsiteY624" fmla="*/ 5598138 h 6367455"/>
                <a:gd name="connsiteX625" fmla="*/ 4121956 w 6891715"/>
                <a:gd name="connsiteY625" fmla="*/ 5588475 h 6367455"/>
                <a:gd name="connsiteX626" fmla="*/ 4302091 w 6891715"/>
                <a:gd name="connsiteY626" fmla="*/ 5553067 h 6367455"/>
                <a:gd name="connsiteX627" fmla="*/ 4302091 w 6891715"/>
                <a:gd name="connsiteY627" fmla="*/ 5561005 h 6367455"/>
                <a:gd name="connsiteX628" fmla="*/ 4297328 w 6891715"/>
                <a:gd name="connsiteY628" fmla="*/ 5558934 h 6367455"/>
                <a:gd name="connsiteX629" fmla="*/ 4108553 w 6891715"/>
                <a:gd name="connsiteY629" fmla="*/ 5551476 h 6367455"/>
                <a:gd name="connsiteX630" fmla="*/ 4122700 w 6891715"/>
                <a:gd name="connsiteY630" fmla="*/ 5555898 h 6367455"/>
                <a:gd name="connsiteX631" fmla="*/ 4121735 w 6891715"/>
                <a:gd name="connsiteY631" fmla="*/ 5565764 h 6367455"/>
                <a:gd name="connsiteX632" fmla="*/ 4108874 w 6891715"/>
                <a:gd name="connsiteY632" fmla="*/ 5563723 h 6367455"/>
                <a:gd name="connsiteX633" fmla="*/ 4097300 w 6891715"/>
                <a:gd name="connsiteY633" fmla="*/ 5562702 h 6367455"/>
                <a:gd name="connsiteX634" fmla="*/ 4099229 w 6891715"/>
                <a:gd name="connsiteY634" fmla="*/ 5556919 h 6367455"/>
                <a:gd name="connsiteX635" fmla="*/ 4289391 w 6891715"/>
                <a:gd name="connsiteY635" fmla="*/ 5540367 h 6367455"/>
                <a:gd name="connsiteX636" fmla="*/ 4308441 w 6891715"/>
                <a:gd name="connsiteY636" fmla="*/ 5541002 h 6367455"/>
                <a:gd name="connsiteX637" fmla="*/ 4301337 w 6891715"/>
                <a:gd name="connsiteY637" fmla="*/ 5548305 h 6367455"/>
                <a:gd name="connsiteX638" fmla="*/ 4292620 w 6891715"/>
                <a:gd name="connsiteY638" fmla="*/ 5551480 h 6367455"/>
                <a:gd name="connsiteX639" fmla="*/ 4289391 w 6891715"/>
                <a:gd name="connsiteY639" fmla="*/ 5548305 h 6367455"/>
                <a:gd name="connsiteX640" fmla="*/ 4022925 w 6891715"/>
                <a:gd name="connsiteY640" fmla="*/ 5514964 h 6367455"/>
                <a:gd name="connsiteX641" fmla="*/ 4031881 w 6891715"/>
                <a:gd name="connsiteY641" fmla="*/ 5519920 h 6367455"/>
                <a:gd name="connsiteX642" fmla="*/ 4032213 w 6891715"/>
                <a:gd name="connsiteY642" fmla="*/ 5533239 h 6367455"/>
                <a:gd name="connsiteX643" fmla="*/ 4022261 w 6891715"/>
                <a:gd name="connsiteY643" fmla="*/ 5540364 h 6367455"/>
                <a:gd name="connsiteX644" fmla="*/ 4009988 w 6891715"/>
                <a:gd name="connsiteY644" fmla="*/ 5532310 h 6367455"/>
                <a:gd name="connsiteX645" fmla="*/ 4011315 w 6891715"/>
                <a:gd name="connsiteY645" fmla="*/ 5525186 h 6367455"/>
                <a:gd name="connsiteX646" fmla="*/ 2542105 w 6891715"/>
                <a:gd name="connsiteY646" fmla="*/ 5470514 h 6367455"/>
                <a:gd name="connsiteX647" fmla="*/ 2547481 w 6891715"/>
                <a:gd name="connsiteY647" fmla="*/ 5470514 h 6367455"/>
                <a:gd name="connsiteX648" fmla="*/ 2566456 w 6891715"/>
                <a:gd name="connsiteY648" fmla="*/ 5478769 h 6367455"/>
                <a:gd name="connsiteX649" fmla="*/ 2578157 w 6891715"/>
                <a:gd name="connsiteY649" fmla="*/ 5478769 h 6367455"/>
                <a:gd name="connsiteX650" fmla="*/ 2586696 w 6891715"/>
                <a:gd name="connsiteY650" fmla="*/ 5503851 h 6367455"/>
                <a:gd name="connsiteX651" fmla="*/ 2585747 w 6891715"/>
                <a:gd name="connsiteY651" fmla="*/ 5520679 h 6367455"/>
                <a:gd name="connsiteX652" fmla="*/ 2601876 w 6891715"/>
                <a:gd name="connsiteY652" fmla="*/ 5547031 h 6367455"/>
                <a:gd name="connsiteX653" fmla="*/ 2600927 w 6891715"/>
                <a:gd name="connsiteY653" fmla="*/ 5575289 h 6367455"/>
                <a:gd name="connsiteX654" fmla="*/ 2590491 w 6891715"/>
                <a:gd name="connsiteY654" fmla="*/ 5584814 h 6367455"/>
                <a:gd name="connsiteX655" fmla="*/ 2586696 w 6891715"/>
                <a:gd name="connsiteY655" fmla="*/ 5599736 h 6367455"/>
                <a:gd name="connsiteX656" fmla="*/ 2600295 w 6891715"/>
                <a:gd name="connsiteY656" fmla="*/ 5611484 h 6367455"/>
                <a:gd name="connsiteX657" fmla="*/ 2592388 w 6891715"/>
                <a:gd name="connsiteY657" fmla="*/ 5641646 h 6367455"/>
                <a:gd name="connsiteX658" fmla="*/ 2584166 w 6891715"/>
                <a:gd name="connsiteY658" fmla="*/ 5676889 h 6367455"/>
                <a:gd name="connsiteX659" fmla="*/ 2584482 w 6891715"/>
                <a:gd name="connsiteY659" fmla="*/ 5711496 h 6367455"/>
                <a:gd name="connsiteX660" fmla="*/ 2570884 w 6891715"/>
                <a:gd name="connsiteY660" fmla="*/ 5732769 h 6367455"/>
                <a:gd name="connsiteX661" fmla="*/ 2561080 w 6891715"/>
                <a:gd name="connsiteY661" fmla="*/ 5721974 h 6367455"/>
                <a:gd name="connsiteX662" fmla="*/ 2550644 w 6891715"/>
                <a:gd name="connsiteY662" fmla="*/ 5711814 h 6367455"/>
                <a:gd name="connsiteX663" fmla="*/ 2532934 w 6891715"/>
                <a:gd name="connsiteY663" fmla="*/ 5723561 h 6367455"/>
                <a:gd name="connsiteX664" fmla="*/ 2531985 w 6891715"/>
                <a:gd name="connsiteY664" fmla="*/ 5743564 h 6367455"/>
                <a:gd name="connsiteX665" fmla="*/ 2523446 w 6891715"/>
                <a:gd name="connsiteY665" fmla="*/ 5752136 h 6367455"/>
                <a:gd name="connsiteX666" fmla="*/ 2510796 w 6891715"/>
                <a:gd name="connsiteY666" fmla="*/ 5753089 h 6367455"/>
                <a:gd name="connsiteX667" fmla="*/ 2496249 w 6891715"/>
                <a:gd name="connsiteY667" fmla="*/ 5756264 h 6367455"/>
                <a:gd name="connsiteX668" fmla="*/ 2484864 w 6891715"/>
                <a:gd name="connsiteY668" fmla="*/ 5748326 h 6367455"/>
                <a:gd name="connsiteX669" fmla="*/ 2476325 w 6891715"/>
                <a:gd name="connsiteY669" fmla="*/ 5751501 h 6367455"/>
                <a:gd name="connsiteX670" fmla="*/ 2472846 w 6891715"/>
                <a:gd name="connsiteY670" fmla="*/ 5740706 h 6367455"/>
                <a:gd name="connsiteX671" fmla="*/ 2481385 w 6891715"/>
                <a:gd name="connsiteY671" fmla="*/ 5740706 h 6367455"/>
                <a:gd name="connsiteX672" fmla="*/ 2474744 w 6891715"/>
                <a:gd name="connsiteY672" fmla="*/ 5735626 h 6367455"/>
                <a:gd name="connsiteX673" fmla="*/ 2473795 w 6891715"/>
                <a:gd name="connsiteY673" fmla="*/ 5710544 h 6367455"/>
                <a:gd name="connsiteX674" fmla="*/ 2460829 w 6891715"/>
                <a:gd name="connsiteY674" fmla="*/ 5693716 h 6367455"/>
                <a:gd name="connsiteX675" fmla="*/ 2477274 w 6891715"/>
                <a:gd name="connsiteY675" fmla="*/ 5644821 h 6367455"/>
                <a:gd name="connsiteX676" fmla="*/ 2481701 w 6891715"/>
                <a:gd name="connsiteY676" fmla="*/ 5631169 h 6367455"/>
                <a:gd name="connsiteX677" fmla="*/ 2467470 w 6891715"/>
                <a:gd name="connsiteY677" fmla="*/ 5619739 h 6367455"/>
                <a:gd name="connsiteX678" fmla="*/ 2476009 w 6891715"/>
                <a:gd name="connsiteY678" fmla="*/ 5598466 h 6367455"/>
                <a:gd name="connsiteX679" fmla="*/ 2469684 w 6891715"/>
                <a:gd name="connsiteY679" fmla="*/ 5588941 h 6367455"/>
                <a:gd name="connsiteX680" fmla="*/ 2475693 w 6891715"/>
                <a:gd name="connsiteY680" fmla="*/ 5575606 h 6367455"/>
                <a:gd name="connsiteX681" fmla="*/ 2466205 w 6891715"/>
                <a:gd name="connsiteY681" fmla="*/ 5557509 h 6367455"/>
                <a:gd name="connsiteX682" fmla="*/ 2450393 w 6891715"/>
                <a:gd name="connsiteY682" fmla="*/ 5547349 h 6367455"/>
                <a:gd name="connsiteX683" fmla="*/ 2445965 w 6891715"/>
                <a:gd name="connsiteY683" fmla="*/ 5556874 h 6367455"/>
                <a:gd name="connsiteX684" fmla="*/ 2441538 w 6891715"/>
                <a:gd name="connsiteY684" fmla="*/ 5535601 h 6367455"/>
                <a:gd name="connsiteX685" fmla="*/ 2447863 w 6891715"/>
                <a:gd name="connsiteY685" fmla="*/ 5521949 h 6367455"/>
                <a:gd name="connsiteX686" fmla="*/ 2442170 w 6891715"/>
                <a:gd name="connsiteY686" fmla="*/ 5497819 h 6367455"/>
                <a:gd name="connsiteX687" fmla="*/ 2450709 w 6891715"/>
                <a:gd name="connsiteY687" fmla="*/ 5492421 h 6367455"/>
                <a:gd name="connsiteX688" fmla="*/ 2454820 w 6891715"/>
                <a:gd name="connsiteY688" fmla="*/ 5477499 h 6367455"/>
                <a:gd name="connsiteX689" fmla="*/ 2461145 w 6891715"/>
                <a:gd name="connsiteY689" fmla="*/ 5482896 h 6367455"/>
                <a:gd name="connsiteX690" fmla="*/ 2451658 w 6891715"/>
                <a:gd name="connsiteY690" fmla="*/ 5497819 h 6367455"/>
                <a:gd name="connsiteX691" fmla="*/ 2459248 w 6891715"/>
                <a:gd name="connsiteY691" fmla="*/ 5509249 h 6367455"/>
                <a:gd name="connsiteX692" fmla="*/ 2476325 w 6891715"/>
                <a:gd name="connsiteY692" fmla="*/ 5517504 h 6367455"/>
                <a:gd name="connsiteX693" fmla="*/ 2496249 w 6891715"/>
                <a:gd name="connsiteY693" fmla="*/ 5519409 h 6367455"/>
                <a:gd name="connsiteX694" fmla="*/ 2503523 w 6891715"/>
                <a:gd name="connsiteY694" fmla="*/ 5503534 h 6367455"/>
                <a:gd name="connsiteX695" fmla="*/ 2524711 w 6891715"/>
                <a:gd name="connsiteY695" fmla="*/ 5490834 h 6367455"/>
                <a:gd name="connsiteX696" fmla="*/ 2537994 w 6891715"/>
                <a:gd name="connsiteY696" fmla="*/ 5481309 h 6367455"/>
                <a:gd name="connsiteX697" fmla="*/ 3282913 w 6891715"/>
                <a:gd name="connsiteY697" fmla="*/ 5260964 h 6367455"/>
                <a:gd name="connsiteX698" fmla="*/ 3294026 w 6891715"/>
                <a:gd name="connsiteY698" fmla="*/ 5262084 h 6367455"/>
                <a:gd name="connsiteX699" fmla="*/ 3287964 w 6891715"/>
                <a:gd name="connsiteY699" fmla="*/ 5265727 h 6367455"/>
                <a:gd name="connsiteX700" fmla="*/ 3328248 w 6891715"/>
                <a:gd name="connsiteY700" fmla="*/ 5257789 h 6367455"/>
                <a:gd name="connsiteX701" fmla="*/ 3340739 w 6891715"/>
                <a:gd name="connsiteY701" fmla="*/ 5264892 h 6367455"/>
                <a:gd name="connsiteX702" fmla="*/ 3362288 w 6891715"/>
                <a:gd name="connsiteY702" fmla="*/ 5271027 h 6367455"/>
                <a:gd name="connsiteX703" fmla="*/ 3361039 w 6891715"/>
                <a:gd name="connsiteY703" fmla="*/ 5276839 h 6367455"/>
                <a:gd name="connsiteX704" fmla="*/ 3336680 w 6891715"/>
                <a:gd name="connsiteY704" fmla="*/ 5270704 h 6367455"/>
                <a:gd name="connsiteX705" fmla="*/ 3324188 w 6891715"/>
                <a:gd name="connsiteY705" fmla="*/ 5259726 h 6367455"/>
                <a:gd name="connsiteX706" fmla="*/ 2671407 w 6891715"/>
                <a:gd name="connsiteY706" fmla="*/ 5257789 h 6367455"/>
                <a:gd name="connsiteX707" fmla="*/ 2674900 w 6891715"/>
                <a:gd name="connsiteY707" fmla="*/ 5266657 h 6367455"/>
                <a:gd name="connsiteX708" fmla="*/ 2673947 w 6891715"/>
                <a:gd name="connsiteY708" fmla="*/ 5273226 h 6367455"/>
                <a:gd name="connsiteX709" fmla="*/ 2667597 w 6891715"/>
                <a:gd name="connsiteY709" fmla="*/ 5275197 h 6367455"/>
                <a:gd name="connsiteX710" fmla="*/ 2671725 w 6891715"/>
                <a:gd name="connsiteY710" fmla="*/ 5284722 h 6367455"/>
                <a:gd name="connsiteX711" fmla="*/ 2664422 w 6891715"/>
                <a:gd name="connsiteY711" fmla="*/ 5286364 h 6367455"/>
                <a:gd name="connsiteX712" fmla="*/ 2659977 w 6891715"/>
                <a:gd name="connsiteY712" fmla="*/ 5276510 h 6367455"/>
                <a:gd name="connsiteX713" fmla="*/ 2643150 w 6891715"/>
                <a:gd name="connsiteY713" fmla="*/ 5278481 h 6367455"/>
                <a:gd name="connsiteX714" fmla="*/ 2636800 w 6891715"/>
                <a:gd name="connsiteY714" fmla="*/ 5268956 h 6367455"/>
                <a:gd name="connsiteX715" fmla="*/ 2659977 w 6891715"/>
                <a:gd name="connsiteY715" fmla="*/ 5266657 h 6367455"/>
                <a:gd name="connsiteX716" fmla="*/ 3264815 w 6891715"/>
                <a:gd name="connsiteY716" fmla="*/ 5237151 h 6367455"/>
                <a:gd name="connsiteX717" fmla="*/ 3282277 w 6891715"/>
                <a:gd name="connsiteY717" fmla="*/ 5247144 h 6367455"/>
                <a:gd name="connsiteX718" fmla="*/ 3295930 w 6891715"/>
                <a:gd name="connsiteY718" fmla="*/ 5244334 h 6367455"/>
                <a:gd name="connsiteX719" fmla="*/ 3316250 w 6891715"/>
                <a:gd name="connsiteY719" fmla="*/ 5251204 h 6367455"/>
                <a:gd name="connsiteX720" fmla="*/ 3295930 w 6891715"/>
                <a:gd name="connsiteY720" fmla="*/ 5249955 h 6367455"/>
                <a:gd name="connsiteX721" fmla="*/ 3283865 w 6891715"/>
                <a:gd name="connsiteY721" fmla="*/ 5256201 h 6367455"/>
                <a:gd name="connsiteX722" fmla="*/ 3252750 w 6891715"/>
                <a:gd name="connsiteY722" fmla="*/ 5239337 h 6367455"/>
                <a:gd name="connsiteX723" fmla="*/ 2572585 w 6891715"/>
                <a:gd name="connsiteY723" fmla="*/ 5232389 h 6367455"/>
                <a:gd name="connsiteX724" fmla="*/ 2574503 w 6891715"/>
                <a:gd name="connsiteY724" fmla="*/ 5273287 h 6367455"/>
                <a:gd name="connsiteX725" fmla="*/ 2571306 w 6891715"/>
                <a:gd name="connsiteY725" fmla="*/ 5288188 h 6367455"/>
                <a:gd name="connsiteX726" fmla="*/ 2584413 w 6891715"/>
                <a:gd name="connsiteY726" fmla="*/ 5315453 h 6367455"/>
                <a:gd name="connsiteX727" fmla="*/ 2581536 w 6891715"/>
                <a:gd name="connsiteY727" fmla="*/ 5359522 h 6367455"/>
                <a:gd name="connsiteX728" fmla="*/ 2570028 w 6891715"/>
                <a:gd name="connsiteY728" fmla="*/ 5388373 h 6367455"/>
                <a:gd name="connsiteX729" fmla="*/ 2566831 w 6891715"/>
                <a:gd name="connsiteY729" fmla="*/ 5402957 h 6367455"/>
                <a:gd name="connsiteX730" fmla="*/ 2557561 w 6891715"/>
                <a:gd name="connsiteY730" fmla="*/ 5426101 h 6367455"/>
                <a:gd name="connsiteX731" fmla="*/ 2549249 w 6891715"/>
                <a:gd name="connsiteY731" fmla="*/ 5445123 h 6367455"/>
                <a:gd name="connsiteX732" fmla="*/ 2547971 w 6891715"/>
                <a:gd name="connsiteY732" fmla="*/ 5451464 h 6367455"/>
                <a:gd name="connsiteX733" fmla="*/ 2539659 w 6891715"/>
                <a:gd name="connsiteY733" fmla="*/ 5446391 h 6367455"/>
                <a:gd name="connsiteX734" fmla="*/ 2531987 w 6891715"/>
                <a:gd name="connsiteY734" fmla="*/ 5444489 h 6367455"/>
                <a:gd name="connsiteX735" fmla="*/ 2531028 w 6891715"/>
                <a:gd name="connsiteY735" fmla="*/ 5439099 h 6367455"/>
                <a:gd name="connsiteX736" fmla="*/ 2521438 w 6891715"/>
                <a:gd name="connsiteY736" fmla="*/ 5434978 h 6367455"/>
                <a:gd name="connsiteX737" fmla="*/ 2510569 w 6891715"/>
                <a:gd name="connsiteY737" fmla="*/ 5426735 h 6367455"/>
                <a:gd name="connsiteX738" fmla="*/ 2518241 w 6891715"/>
                <a:gd name="connsiteY738" fmla="*/ 5408663 h 6367455"/>
                <a:gd name="connsiteX739" fmla="*/ 2511209 w 6891715"/>
                <a:gd name="connsiteY739" fmla="*/ 5405493 h 6367455"/>
                <a:gd name="connsiteX740" fmla="*/ 2499701 w 6891715"/>
                <a:gd name="connsiteY740" fmla="*/ 5400103 h 6367455"/>
                <a:gd name="connsiteX741" fmla="*/ 2503856 w 6891715"/>
                <a:gd name="connsiteY741" fmla="*/ 5393762 h 6367455"/>
                <a:gd name="connsiteX742" fmla="*/ 2504815 w 6891715"/>
                <a:gd name="connsiteY742" fmla="*/ 5384568 h 6367455"/>
                <a:gd name="connsiteX743" fmla="*/ 2501619 w 6891715"/>
                <a:gd name="connsiteY743" fmla="*/ 5381398 h 6367455"/>
                <a:gd name="connsiteX744" fmla="*/ 2501619 w 6891715"/>
                <a:gd name="connsiteY744" fmla="*/ 5366814 h 6367455"/>
                <a:gd name="connsiteX745" fmla="*/ 2497143 w 6891715"/>
                <a:gd name="connsiteY745" fmla="*/ 5356035 h 6367455"/>
                <a:gd name="connsiteX746" fmla="*/ 2490750 w 6891715"/>
                <a:gd name="connsiteY746" fmla="*/ 5342719 h 6367455"/>
                <a:gd name="connsiteX747" fmla="*/ 2491709 w 6891715"/>
                <a:gd name="connsiteY747" fmla="*/ 5330037 h 6367455"/>
                <a:gd name="connsiteX748" fmla="*/ 2501299 w 6891715"/>
                <a:gd name="connsiteY748" fmla="*/ 5327818 h 6367455"/>
                <a:gd name="connsiteX749" fmla="*/ 2500020 w 6891715"/>
                <a:gd name="connsiteY749" fmla="*/ 5305625 h 6367455"/>
                <a:gd name="connsiteX750" fmla="*/ 2520159 w 6891715"/>
                <a:gd name="connsiteY750" fmla="*/ 5294846 h 6367455"/>
                <a:gd name="connsiteX751" fmla="*/ 2524315 w 6891715"/>
                <a:gd name="connsiteY751" fmla="*/ 5283432 h 6367455"/>
                <a:gd name="connsiteX752" fmla="*/ 2538061 w 6891715"/>
                <a:gd name="connsiteY752" fmla="*/ 5272653 h 6367455"/>
                <a:gd name="connsiteX753" fmla="*/ 2550848 w 6891715"/>
                <a:gd name="connsiteY753" fmla="*/ 5278994 h 6367455"/>
                <a:gd name="connsiteX754" fmla="*/ 2558520 w 6891715"/>
                <a:gd name="connsiteY754" fmla="*/ 5271702 h 6367455"/>
                <a:gd name="connsiteX755" fmla="*/ 2554684 w 6891715"/>
                <a:gd name="connsiteY755" fmla="*/ 5255850 h 6367455"/>
                <a:gd name="connsiteX756" fmla="*/ 2562356 w 6891715"/>
                <a:gd name="connsiteY756" fmla="*/ 5235559 h 6367455"/>
                <a:gd name="connsiteX757" fmla="*/ 3216274 w 6891715"/>
                <a:gd name="connsiteY757" fmla="*/ 5219689 h 6367455"/>
                <a:gd name="connsiteX758" fmla="*/ 3221000 w 6891715"/>
                <a:gd name="connsiteY758" fmla="*/ 5221547 h 6367455"/>
                <a:gd name="connsiteX759" fmla="*/ 3210958 w 6891715"/>
                <a:gd name="connsiteY759" fmla="*/ 5232389 h 6367455"/>
                <a:gd name="connsiteX760" fmla="*/ 3210367 w 6891715"/>
                <a:gd name="connsiteY760" fmla="*/ 5228052 h 6367455"/>
                <a:gd name="connsiteX761" fmla="*/ 3208300 w 6891715"/>
                <a:gd name="connsiteY761" fmla="*/ 5222477 h 6367455"/>
                <a:gd name="connsiteX762" fmla="*/ 3236875 w 6891715"/>
                <a:gd name="connsiteY762" fmla="*/ 5199051 h 6367455"/>
                <a:gd name="connsiteX763" fmla="*/ 3266104 w 6891715"/>
                <a:gd name="connsiteY763" fmla="*/ 5206144 h 6367455"/>
                <a:gd name="connsiteX764" fmla="*/ 3297200 w 6891715"/>
                <a:gd name="connsiteY764" fmla="*/ 5210197 h 6367455"/>
                <a:gd name="connsiteX765" fmla="*/ 3297200 w 6891715"/>
                <a:gd name="connsiteY765" fmla="*/ 5214926 h 6367455"/>
                <a:gd name="connsiteX766" fmla="*/ 3266726 w 6891715"/>
                <a:gd name="connsiteY766" fmla="*/ 5213912 h 6367455"/>
                <a:gd name="connsiteX767" fmla="*/ 3239673 w 6891715"/>
                <a:gd name="connsiteY767" fmla="*/ 5206819 h 6367455"/>
                <a:gd name="connsiteX768" fmla="*/ 3261468 w 6891715"/>
                <a:gd name="connsiteY768" fmla="*/ 5180001 h 6367455"/>
                <a:gd name="connsiteX769" fmla="*/ 3278151 w 6891715"/>
                <a:gd name="connsiteY769" fmla="*/ 5188077 h 6367455"/>
                <a:gd name="connsiteX770" fmla="*/ 3274688 w 6891715"/>
                <a:gd name="connsiteY770" fmla="*/ 5194289 h 6367455"/>
                <a:gd name="connsiteX771" fmla="*/ 3257376 w 6891715"/>
                <a:gd name="connsiteY771" fmla="*/ 5193046 h 6367455"/>
                <a:gd name="connsiteX772" fmla="*/ 3245415 w 6891715"/>
                <a:gd name="connsiteY772" fmla="*/ 5189630 h 6367455"/>
                <a:gd name="connsiteX773" fmla="*/ 3241953 w 6891715"/>
                <a:gd name="connsiteY773" fmla="*/ 5184970 h 6367455"/>
                <a:gd name="connsiteX774" fmla="*/ 3241638 w 6891715"/>
                <a:gd name="connsiteY774" fmla="*/ 5180311 h 6367455"/>
                <a:gd name="connsiteX775" fmla="*/ 3220023 w 6891715"/>
                <a:gd name="connsiteY775" fmla="*/ 5175239 h 6367455"/>
                <a:gd name="connsiteX776" fmla="*/ 3235288 w 6891715"/>
                <a:gd name="connsiteY776" fmla="*/ 5184764 h 6367455"/>
                <a:gd name="connsiteX777" fmla="*/ 3225824 w 6891715"/>
                <a:gd name="connsiteY777" fmla="*/ 5183535 h 6367455"/>
                <a:gd name="connsiteX778" fmla="*/ 3211475 w 6891715"/>
                <a:gd name="connsiteY778" fmla="*/ 5175546 h 6367455"/>
                <a:gd name="connsiteX779" fmla="*/ 2421121 w 6891715"/>
                <a:gd name="connsiteY779" fmla="*/ 5104145 h 6367455"/>
                <a:gd name="connsiteX780" fmla="*/ 2412624 w 6891715"/>
                <a:gd name="connsiteY780" fmla="*/ 5112639 h 6367455"/>
                <a:gd name="connsiteX781" fmla="*/ 2412672 w 6891715"/>
                <a:gd name="connsiteY781" fmla="*/ 5112737 h 6367455"/>
                <a:gd name="connsiteX782" fmla="*/ 2421138 w 6891715"/>
                <a:gd name="connsiteY782" fmla="*/ 5104253 h 6367455"/>
                <a:gd name="connsiteX783" fmla="*/ 2421121 w 6891715"/>
                <a:gd name="connsiteY783" fmla="*/ 5104145 h 6367455"/>
                <a:gd name="connsiteX784" fmla="*/ 3071775 w 6891715"/>
                <a:gd name="connsiteY784" fmla="*/ 5056176 h 6367455"/>
                <a:gd name="connsiteX785" fmla="*/ 3095705 w 6891715"/>
                <a:gd name="connsiteY785" fmla="*/ 5079407 h 6367455"/>
                <a:gd name="connsiteX786" fmla="*/ 3109875 w 6891715"/>
                <a:gd name="connsiteY786" fmla="*/ 5094276 h 6367455"/>
                <a:gd name="connsiteX787" fmla="*/ 3092242 w 6891715"/>
                <a:gd name="connsiteY787" fmla="*/ 5084364 h 6367455"/>
                <a:gd name="connsiteX788" fmla="*/ 3080277 w 6891715"/>
                <a:gd name="connsiteY788" fmla="*/ 5069805 h 6367455"/>
                <a:gd name="connsiteX789" fmla="*/ 3087650 w 6891715"/>
                <a:gd name="connsiteY789" fmla="*/ 5051414 h 6367455"/>
                <a:gd name="connsiteX790" fmla="*/ 3115887 w 6891715"/>
                <a:gd name="connsiteY790" fmla="*/ 5070981 h 6367455"/>
                <a:gd name="connsiteX791" fmla="*/ 3117813 w 6891715"/>
                <a:gd name="connsiteY791" fmla="*/ 5079989 h 6367455"/>
                <a:gd name="connsiteX792" fmla="*/ 3100350 w 6891715"/>
                <a:gd name="connsiteY792" fmla="*/ 5049826 h 6367455"/>
                <a:gd name="connsiteX793" fmla="*/ 3114638 w 6891715"/>
                <a:gd name="connsiteY793" fmla="*/ 5056224 h 6367455"/>
                <a:gd name="connsiteX794" fmla="*/ 3110215 w 6891715"/>
                <a:gd name="connsiteY794" fmla="*/ 5060939 h 6367455"/>
                <a:gd name="connsiteX795" fmla="*/ 3085812 w 6891715"/>
                <a:gd name="connsiteY795" fmla="*/ 5013314 h 6367455"/>
                <a:gd name="connsiteX796" fmla="*/ 3107082 w 6891715"/>
                <a:gd name="connsiteY796" fmla="*/ 5026331 h 6367455"/>
                <a:gd name="connsiteX797" fmla="*/ 3109016 w 6891715"/>
                <a:gd name="connsiteY797" fmla="*/ 5031411 h 6367455"/>
                <a:gd name="connsiteX798" fmla="*/ 3102570 w 6891715"/>
                <a:gd name="connsiteY798" fmla="*/ 5029824 h 6367455"/>
                <a:gd name="connsiteX799" fmla="*/ 3115461 w 6891715"/>
                <a:gd name="connsiteY799" fmla="*/ 5041254 h 6367455"/>
                <a:gd name="connsiteX800" fmla="*/ 3124163 w 6891715"/>
                <a:gd name="connsiteY800" fmla="*/ 5047921 h 6367455"/>
                <a:gd name="connsiteX801" fmla="*/ 3122874 w 6891715"/>
                <a:gd name="connsiteY801" fmla="*/ 5051414 h 6367455"/>
                <a:gd name="connsiteX802" fmla="*/ 3104182 w 6891715"/>
                <a:gd name="connsiteY802" fmla="*/ 5037126 h 6367455"/>
                <a:gd name="connsiteX803" fmla="*/ 3105471 w 6891715"/>
                <a:gd name="connsiteY803" fmla="*/ 5045381 h 6367455"/>
                <a:gd name="connsiteX804" fmla="*/ 3093224 w 6891715"/>
                <a:gd name="connsiteY804" fmla="*/ 5033316 h 6367455"/>
                <a:gd name="connsiteX805" fmla="*/ 3084523 w 6891715"/>
                <a:gd name="connsiteY805" fmla="*/ 5021886 h 6367455"/>
                <a:gd name="connsiteX806" fmla="*/ 3081300 w 6891715"/>
                <a:gd name="connsiteY806" fmla="*/ 5013949 h 6367455"/>
                <a:gd name="connsiteX807" fmla="*/ 3043982 w 6891715"/>
                <a:gd name="connsiteY807" fmla="*/ 5011726 h 6367455"/>
                <a:gd name="connsiteX808" fmla="*/ 3058460 w 6891715"/>
                <a:gd name="connsiteY808" fmla="*/ 5028318 h 6367455"/>
                <a:gd name="connsiteX809" fmla="*/ 3059076 w 6891715"/>
                <a:gd name="connsiteY809" fmla="*/ 5039379 h 6367455"/>
                <a:gd name="connsiteX810" fmla="*/ 3055071 w 6891715"/>
                <a:gd name="connsiteY810" fmla="*/ 5040301 h 6367455"/>
                <a:gd name="connsiteX811" fmla="*/ 3052299 w 6891715"/>
                <a:gd name="connsiteY811" fmla="*/ 5032927 h 6367455"/>
                <a:gd name="connsiteX812" fmla="*/ 3046139 w 6891715"/>
                <a:gd name="connsiteY812" fmla="*/ 5030161 h 6367455"/>
                <a:gd name="connsiteX813" fmla="*/ 3039978 w 6891715"/>
                <a:gd name="connsiteY813" fmla="*/ 5022173 h 6367455"/>
                <a:gd name="connsiteX814" fmla="*/ 3038438 w 6891715"/>
                <a:gd name="connsiteY814" fmla="*/ 5013877 h 6367455"/>
                <a:gd name="connsiteX815" fmla="*/ 3081196 w 6891715"/>
                <a:gd name="connsiteY815" fmla="*/ 4995851 h 6367455"/>
                <a:gd name="connsiteX816" fmla="*/ 3089628 w 6891715"/>
                <a:gd name="connsiteY816" fmla="*/ 5007599 h 6367455"/>
                <a:gd name="connsiteX817" fmla="*/ 3094000 w 6891715"/>
                <a:gd name="connsiteY817" fmla="*/ 5013314 h 6367455"/>
                <a:gd name="connsiteX818" fmla="*/ 3077761 w 6891715"/>
                <a:gd name="connsiteY818" fmla="*/ 5004106 h 6367455"/>
                <a:gd name="connsiteX819" fmla="*/ 3074950 w 6891715"/>
                <a:gd name="connsiteY819" fmla="*/ 4998708 h 6367455"/>
                <a:gd name="connsiteX820" fmla="*/ 6495127 w 6891715"/>
                <a:gd name="connsiteY820" fmla="*/ 4986728 h 6367455"/>
                <a:gd name="connsiteX821" fmla="*/ 6506559 w 6891715"/>
                <a:gd name="connsiteY821" fmla="*/ 4995299 h 6367455"/>
                <a:gd name="connsiteX822" fmla="*/ 6517991 w 6891715"/>
                <a:gd name="connsiteY822" fmla="*/ 4992442 h 6367455"/>
                <a:gd name="connsiteX823" fmla="*/ 6525612 w 6891715"/>
                <a:gd name="connsiteY823" fmla="*/ 4997204 h 6367455"/>
                <a:gd name="connsiteX824" fmla="*/ 6540537 w 6891715"/>
                <a:gd name="connsiteY824" fmla="*/ 4999426 h 6367455"/>
                <a:gd name="connsiteX825" fmla="*/ 6557050 w 6891715"/>
                <a:gd name="connsiteY825" fmla="*/ 5002918 h 6367455"/>
                <a:gd name="connsiteX826" fmla="*/ 6561450 w 6891715"/>
                <a:gd name="connsiteY826" fmla="*/ 5001033 h 6367455"/>
                <a:gd name="connsiteX827" fmla="*/ 6527292 w 6891715"/>
                <a:gd name="connsiteY827" fmla="*/ 5071939 h 6367455"/>
                <a:gd name="connsiteX828" fmla="*/ 6524977 w 6891715"/>
                <a:gd name="connsiteY828" fmla="*/ 5069582 h 6367455"/>
                <a:gd name="connsiteX829" fmla="*/ 6514815 w 6891715"/>
                <a:gd name="connsiteY829" fmla="*/ 5041964 h 6367455"/>
                <a:gd name="connsiteX830" fmla="*/ 6504336 w 6891715"/>
                <a:gd name="connsiteY830" fmla="*/ 5039424 h 6367455"/>
                <a:gd name="connsiteX831" fmla="*/ 6495762 w 6891715"/>
                <a:gd name="connsiteY831" fmla="*/ 5044821 h 6367455"/>
                <a:gd name="connsiteX832" fmla="*/ 6487506 w 6891715"/>
                <a:gd name="connsiteY832" fmla="*/ 5041329 h 6367455"/>
                <a:gd name="connsiteX833" fmla="*/ 6486553 w 6891715"/>
                <a:gd name="connsiteY833" fmla="*/ 5030536 h 6367455"/>
                <a:gd name="connsiteX834" fmla="*/ 6470993 w 6891715"/>
                <a:gd name="connsiteY834" fmla="*/ 5017520 h 6367455"/>
                <a:gd name="connsiteX835" fmla="*/ 6473534 w 6891715"/>
                <a:gd name="connsiteY835" fmla="*/ 4998791 h 6367455"/>
                <a:gd name="connsiteX836" fmla="*/ 6484648 w 6891715"/>
                <a:gd name="connsiteY836" fmla="*/ 4994981 h 6367455"/>
                <a:gd name="connsiteX837" fmla="*/ 3034945 w 6891715"/>
                <a:gd name="connsiteY837" fmla="*/ 4948226 h 6367455"/>
                <a:gd name="connsiteX838" fmla="*/ 3042883 w 6891715"/>
                <a:gd name="connsiteY838" fmla="*/ 4949174 h 6367455"/>
                <a:gd name="connsiteX839" fmla="*/ 3044153 w 6891715"/>
                <a:gd name="connsiteY839" fmla="*/ 4962446 h 6367455"/>
                <a:gd name="connsiteX840" fmla="*/ 3048915 w 6891715"/>
                <a:gd name="connsiteY840" fmla="*/ 4968133 h 6367455"/>
                <a:gd name="connsiteX841" fmla="*/ 3055265 w 6891715"/>
                <a:gd name="connsiteY841" fmla="*/ 4979509 h 6367455"/>
                <a:gd name="connsiteX842" fmla="*/ 3060663 w 6891715"/>
                <a:gd name="connsiteY842" fmla="*/ 5014901 h 6367455"/>
                <a:gd name="connsiteX843" fmla="*/ 3054313 w 6891715"/>
                <a:gd name="connsiteY843" fmla="*/ 5014269 h 6367455"/>
                <a:gd name="connsiteX844" fmla="*/ 3049868 w 6891715"/>
                <a:gd name="connsiteY844" fmla="*/ 5008581 h 6367455"/>
                <a:gd name="connsiteX845" fmla="*/ 3040342 w 6891715"/>
                <a:gd name="connsiteY845" fmla="*/ 4999101 h 6367455"/>
                <a:gd name="connsiteX846" fmla="*/ 3036850 w 6891715"/>
                <a:gd name="connsiteY846" fmla="*/ 4987725 h 6367455"/>
                <a:gd name="connsiteX847" fmla="*/ 3039072 w 6891715"/>
                <a:gd name="connsiteY847" fmla="*/ 4981405 h 6367455"/>
                <a:gd name="connsiteX848" fmla="*/ 3044788 w 6891715"/>
                <a:gd name="connsiteY848" fmla="*/ 4985829 h 6367455"/>
                <a:gd name="connsiteX849" fmla="*/ 3046058 w 6891715"/>
                <a:gd name="connsiteY849" fmla="*/ 4981405 h 6367455"/>
                <a:gd name="connsiteX850" fmla="*/ 3046058 w 6891715"/>
                <a:gd name="connsiteY850" fmla="*/ 4972241 h 6367455"/>
                <a:gd name="connsiteX851" fmla="*/ 3033675 w 6891715"/>
                <a:gd name="connsiteY851" fmla="*/ 4958022 h 6367455"/>
                <a:gd name="connsiteX852" fmla="*/ 3060662 w 6891715"/>
                <a:gd name="connsiteY852" fmla="*/ 4941876 h 6367455"/>
                <a:gd name="connsiteX853" fmla="*/ 3066377 w 6891715"/>
                <a:gd name="connsiteY853" fmla="*/ 4941876 h 6367455"/>
                <a:gd name="connsiteX854" fmla="*/ 3081300 w 6891715"/>
                <a:gd name="connsiteY854" fmla="*/ 4964101 h 6367455"/>
                <a:gd name="connsiteX855" fmla="*/ 3086062 w 6891715"/>
                <a:gd name="connsiteY855" fmla="*/ 4968228 h 6367455"/>
                <a:gd name="connsiteX856" fmla="*/ 3081935 w 6891715"/>
                <a:gd name="connsiteY856" fmla="*/ 4974578 h 6367455"/>
                <a:gd name="connsiteX857" fmla="*/ 3089872 w 6891715"/>
                <a:gd name="connsiteY857" fmla="*/ 4983786 h 6367455"/>
                <a:gd name="connsiteX858" fmla="*/ 3097175 w 6891715"/>
                <a:gd name="connsiteY858" fmla="*/ 4999026 h 6367455"/>
                <a:gd name="connsiteX859" fmla="*/ 3094317 w 6891715"/>
                <a:gd name="connsiteY859" fmla="*/ 4994263 h 6367455"/>
                <a:gd name="connsiteX860" fmla="*/ 3087967 w 6891715"/>
                <a:gd name="connsiteY860" fmla="*/ 4991406 h 6367455"/>
                <a:gd name="connsiteX861" fmla="*/ 3075902 w 6891715"/>
                <a:gd name="connsiteY861" fmla="*/ 4984738 h 6367455"/>
                <a:gd name="connsiteX862" fmla="*/ 3072092 w 6891715"/>
                <a:gd name="connsiteY862" fmla="*/ 4972673 h 6367455"/>
                <a:gd name="connsiteX863" fmla="*/ 3068917 w 6891715"/>
                <a:gd name="connsiteY863" fmla="*/ 4972038 h 6367455"/>
                <a:gd name="connsiteX864" fmla="*/ 3054312 w 6891715"/>
                <a:gd name="connsiteY864" fmla="*/ 4962196 h 6367455"/>
                <a:gd name="connsiteX865" fmla="*/ 3052725 w 6891715"/>
                <a:gd name="connsiteY865" fmla="*/ 4951083 h 6367455"/>
                <a:gd name="connsiteX866" fmla="*/ 3060662 w 6891715"/>
                <a:gd name="connsiteY866" fmla="*/ 4950448 h 6367455"/>
                <a:gd name="connsiteX867" fmla="*/ 6600872 w 6891715"/>
                <a:gd name="connsiteY867" fmla="*/ 4906095 h 6367455"/>
                <a:gd name="connsiteX868" fmla="*/ 6598649 w 6891715"/>
                <a:gd name="connsiteY868" fmla="*/ 4911492 h 6367455"/>
                <a:gd name="connsiteX869" fmla="*/ 6602058 w 6891715"/>
                <a:gd name="connsiteY869" fmla="*/ 4916735 h 6367455"/>
                <a:gd name="connsiteX870" fmla="*/ 6570401 w 6891715"/>
                <a:gd name="connsiteY870" fmla="*/ 4982451 h 6367455"/>
                <a:gd name="connsiteX871" fmla="*/ 6569434 w 6891715"/>
                <a:gd name="connsiteY871" fmla="*/ 4982283 h 6367455"/>
                <a:gd name="connsiteX872" fmla="*/ 6564036 w 6891715"/>
                <a:gd name="connsiteY872" fmla="*/ 4977839 h 6367455"/>
                <a:gd name="connsiteX873" fmla="*/ 6564354 w 6891715"/>
                <a:gd name="connsiteY873" fmla="*/ 4967363 h 6367455"/>
                <a:gd name="connsiteX874" fmla="*/ 6569752 w 6891715"/>
                <a:gd name="connsiteY874" fmla="*/ 4961332 h 6367455"/>
                <a:gd name="connsiteX875" fmla="*/ 6573563 w 6891715"/>
                <a:gd name="connsiteY875" fmla="*/ 4943237 h 6367455"/>
                <a:gd name="connsiteX876" fmla="*/ 6567212 w 6891715"/>
                <a:gd name="connsiteY876" fmla="*/ 4935936 h 6367455"/>
                <a:gd name="connsiteX877" fmla="*/ 6568799 w 6891715"/>
                <a:gd name="connsiteY877" fmla="*/ 4924190 h 6367455"/>
                <a:gd name="connsiteX878" fmla="*/ 6582772 w 6891715"/>
                <a:gd name="connsiteY878" fmla="*/ 4909905 h 6367455"/>
                <a:gd name="connsiteX879" fmla="*/ 4951102 w 6891715"/>
                <a:gd name="connsiteY879" fmla="*/ 4806942 h 6367455"/>
                <a:gd name="connsiteX880" fmla="*/ 4954554 w 6891715"/>
                <a:gd name="connsiteY880" fmla="*/ 4813479 h 6367455"/>
                <a:gd name="connsiteX881" fmla="*/ 4953518 w 6891715"/>
                <a:gd name="connsiteY881" fmla="*/ 4818055 h 6367455"/>
                <a:gd name="connsiteX882" fmla="*/ 4946616 w 6891715"/>
                <a:gd name="connsiteY882" fmla="*/ 4810210 h 6367455"/>
                <a:gd name="connsiteX883" fmla="*/ 5054566 w 6891715"/>
                <a:gd name="connsiteY883" fmla="*/ 4779954 h 6367455"/>
                <a:gd name="connsiteX884" fmla="*/ 5046311 w 6891715"/>
                <a:gd name="connsiteY884" fmla="*/ 4792539 h 6367455"/>
                <a:gd name="connsiteX885" fmla="*/ 5039961 w 6891715"/>
                <a:gd name="connsiteY885" fmla="*/ 4814879 h 6367455"/>
                <a:gd name="connsiteX886" fmla="*/ 5029166 w 6891715"/>
                <a:gd name="connsiteY886" fmla="*/ 4805125 h 6367455"/>
                <a:gd name="connsiteX887" fmla="*/ 5032341 w 6891715"/>
                <a:gd name="connsiteY887" fmla="*/ 4797888 h 6367455"/>
                <a:gd name="connsiteX888" fmla="*/ 5048533 w 6891715"/>
                <a:gd name="connsiteY888" fmla="*/ 4785303 h 6367455"/>
                <a:gd name="connsiteX889" fmla="*/ 4546749 w 6891715"/>
                <a:gd name="connsiteY889" fmla="*/ 4760722 h 6367455"/>
                <a:gd name="connsiteX890" fmla="*/ 4546260 w 6891715"/>
                <a:gd name="connsiteY890" fmla="*/ 4761212 h 6367455"/>
                <a:gd name="connsiteX891" fmla="*/ 4546884 w 6891715"/>
                <a:gd name="connsiteY891" fmla="*/ 4760899 h 6367455"/>
                <a:gd name="connsiteX892" fmla="*/ 5140291 w 6891715"/>
                <a:gd name="connsiteY892" fmla="*/ 4749792 h 6367455"/>
                <a:gd name="connsiteX893" fmla="*/ 5127591 w 6891715"/>
                <a:gd name="connsiteY893" fmla="*/ 4759317 h 6367455"/>
                <a:gd name="connsiteX894" fmla="*/ 5130477 w 6891715"/>
                <a:gd name="connsiteY894" fmla="*/ 4751021 h 6367455"/>
                <a:gd name="connsiteX895" fmla="*/ 6342270 w 6891715"/>
                <a:gd name="connsiteY895" fmla="*/ 4710093 h 6367455"/>
                <a:gd name="connsiteX896" fmla="*/ 6339836 w 6891715"/>
                <a:gd name="connsiteY896" fmla="*/ 4714047 h 6367455"/>
                <a:gd name="connsiteX897" fmla="*/ 6301729 w 6891715"/>
                <a:gd name="connsiteY897" fmla="*/ 4718809 h 6367455"/>
                <a:gd name="connsiteX898" fmla="*/ 6300459 w 6891715"/>
                <a:gd name="connsiteY898" fmla="*/ 4737220 h 6367455"/>
                <a:gd name="connsiteX899" fmla="*/ 6300488 w 6891715"/>
                <a:gd name="connsiteY899" fmla="*/ 4737235 h 6367455"/>
                <a:gd name="connsiteX900" fmla="*/ 6301738 w 6891715"/>
                <a:gd name="connsiteY900" fmla="*/ 4719118 h 6367455"/>
                <a:gd name="connsiteX901" fmla="*/ 6339844 w 6891715"/>
                <a:gd name="connsiteY901" fmla="*/ 4714356 h 6367455"/>
                <a:gd name="connsiteX902" fmla="*/ 6342384 w 6891715"/>
                <a:gd name="connsiteY902" fmla="*/ 4710229 h 6367455"/>
                <a:gd name="connsiteX903" fmla="*/ 1472534 w 6891715"/>
                <a:gd name="connsiteY903" fmla="*/ 4375142 h 6367455"/>
                <a:gd name="connsiteX904" fmla="*/ 1482060 w 6891715"/>
                <a:gd name="connsiteY904" fmla="*/ 4376139 h 6367455"/>
                <a:gd name="connsiteX905" fmla="*/ 1487457 w 6891715"/>
                <a:gd name="connsiteY905" fmla="*/ 4385110 h 6367455"/>
                <a:gd name="connsiteX906" fmla="*/ 1484282 w 6891715"/>
                <a:gd name="connsiteY906" fmla="*/ 4388433 h 6367455"/>
                <a:gd name="connsiteX907" fmla="*/ 1476662 w 6891715"/>
                <a:gd name="connsiteY907" fmla="*/ 4385110 h 6367455"/>
                <a:gd name="connsiteX908" fmla="*/ 1467137 w 6891715"/>
                <a:gd name="connsiteY908" fmla="*/ 4389430 h 6367455"/>
                <a:gd name="connsiteX909" fmla="*/ 1465232 w 6891715"/>
                <a:gd name="connsiteY909" fmla="*/ 4381787 h 6367455"/>
                <a:gd name="connsiteX910" fmla="*/ 1435070 w 6891715"/>
                <a:gd name="connsiteY910" fmla="*/ 4357679 h 6367455"/>
                <a:gd name="connsiteX911" fmla="*/ 1446184 w 6891715"/>
                <a:gd name="connsiteY911" fmla="*/ 4359584 h 6367455"/>
                <a:gd name="connsiteX912" fmla="*/ 1443096 w 6891715"/>
                <a:gd name="connsiteY912" fmla="*/ 4363711 h 6367455"/>
                <a:gd name="connsiteX913" fmla="*/ 1435996 w 6891715"/>
                <a:gd name="connsiteY913" fmla="*/ 4364029 h 6367455"/>
                <a:gd name="connsiteX914" fmla="*/ 1538093 w 6891715"/>
                <a:gd name="connsiteY914" fmla="*/ 4154476 h 6367455"/>
                <a:gd name="connsiteX915" fmla="*/ 1543523 w 6891715"/>
                <a:gd name="connsiteY915" fmla="*/ 4158725 h 6367455"/>
                <a:gd name="connsiteX916" fmla="*/ 1561405 w 6891715"/>
                <a:gd name="connsiteY916" fmla="*/ 4162647 h 6367455"/>
                <a:gd name="connsiteX917" fmla="*/ 1566834 w 6891715"/>
                <a:gd name="connsiteY917" fmla="*/ 4170491 h 6367455"/>
                <a:gd name="connsiteX918" fmla="*/ 1564918 w 6891715"/>
                <a:gd name="connsiteY918" fmla="*/ 4178008 h 6367455"/>
                <a:gd name="connsiteX919" fmla="*/ 1557251 w 6891715"/>
                <a:gd name="connsiteY919" fmla="*/ 4185526 h 6367455"/>
                <a:gd name="connsiteX920" fmla="*/ 1549910 w 6891715"/>
                <a:gd name="connsiteY920" fmla="*/ 4187814 h 6367455"/>
                <a:gd name="connsiteX921" fmla="*/ 1525320 w 6891715"/>
                <a:gd name="connsiteY921" fmla="*/ 4175067 h 6367455"/>
                <a:gd name="connsiteX922" fmla="*/ 1511272 w 6891715"/>
                <a:gd name="connsiteY922" fmla="*/ 4175067 h 6367455"/>
                <a:gd name="connsiteX923" fmla="*/ 1515740 w 6891715"/>
                <a:gd name="connsiteY923" fmla="*/ 4171798 h 6367455"/>
                <a:gd name="connsiteX924" fmla="*/ 2133803 w 6891715"/>
                <a:gd name="connsiteY924" fmla="*/ 3771889 h 6367455"/>
                <a:gd name="connsiteX925" fmla="*/ 2135150 w 6891715"/>
                <a:gd name="connsiteY925" fmla="*/ 3783636 h 6367455"/>
                <a:gd name="connsiteX926" fmla="*/ 2131782 w 6891715"/>
                <a:gd name="connsiteY926" fmla="*/ 3794114 h 6367455"/>
                <a:gd name="connsiteX927" fmla="*/ 2129762 w 6891715"/>
                <a:gd name="connsiteY927" fmla="*/ 3813164 h 6367455"/>
                <a:gd name="connsiteX928" fmla="*/ 2112925 w 6891715"/>
                <a:gd name="connsiteY928" fmla="*/ 3813164 h 6367455"/>
                <a:gd name="connsiteX929" fmla="*/ 2114609 w 6891715"/>
                <a:gd name="connsiteY929" fmla="*/ 3788081 h 6367455"/>
                <a:gd name="connsiteX930" fmla="*/ 2124711 w 6891715"/>
                <a:gd name="connsiteY930" fmla="*/ 3775381 h 6367455"/>
                <a:gd name="connsiteX931" fmla="*/ 2166583 w 6891715"/>
                <a:gd name="connsiteY931" fmla="*/ 3746489 h 6367455"/>
                <a:gd name="connsiteX932" fmla="*/ 2171663 w 6891715"/>
                <a:gd name="connsiteY932" fmla="*/ 3748735 h 6367455"/>
                <a:gd name="connsiteX933" fmla="*/ 2153883 w 6891715"/>
                <a:gd name="connsiteY933" fmla="*/ 3759324 h 6367455"/>
                <a:gd name="connsiteX934" fmla="*/ 2146263 w 6891715"/>
                <a:gd name="connsiteY934" fmla="*/ 3767988 h 6367455"/>
                <a:gd name="connsiteX935" fmla="*/ 2140230 w 6891715"/>
                <a:gd name="connsiteY935" fmla="*/ 3776652 h 6367455"/>
                <a:gd name="connsiteX936" fmla="*/ 2136738 w 6891715"/>
                <a:gd name="connsiteY936" fmla="*/ 3766705 h 6367455"/>
                <a:gd name="connsiteX937" fmla="*/ 2146263 w 6891715"/>
                <a:gd name="connsiteY937" fmla="*/ 3757078 h 6367455"/>
                <a:gd name="connsiteX938" fmla="*/ 1246315 w 6891715"/>
                <a:gd name="connsiteY938" fmla="*/ 3744901 h 6367455"/>
                <a:gd name="connsiteX939" fmla="*/ 1253753 w 6891715"/>
                <a:gd name="connsiteY939" fmla="*/ 3753473 h 6367455"/>
                <a:gd name="connsiteX940" fmla="*/ 1263448 w 6891715"/>
                <a:gd name="connsiteY940" fmla="*/ 3760458 h 6367455"/>
                <a:gd name="connsiteX941" fmla="*/ 1273144 w 6891715"/>
                <a:gd name="connsiteY941" fmla="*/ 3759506 h 6367455"/>
                <a:gd name="connsiteX942" fmla="*/ 1263448 w 6891715"/>
                <a:gd name="connsiteY942" fmla="*/ 3772206 h 6367455"/>
                <a:gd name="connsiteX943" fmla="*/ 1258277 w 6891715"/>
                <a:gd name="connsiteY943" fmla="*/ 3783953 h 6367455"/>
                <a:gd name="connsiteX944" fmla="*/ 1250844 w 6891715"/>
                <a:gd name="connsiteY944" fmla="*/ 3789351 h 6367455"/>
                <a:gd name="connsiteX945" fmla="*/ 1222724 w 6891715"/>
                <a:gd name="connsiteY945" fmla="*/ 3780143 h 6367455"/>
                <a:gd name="connsiteX946" fmla="*/ 1219167 w 6891715"/>
                <a:gd name="connsiteY946" fmla="*/ 3767443 h 6367455"/>
                <a:gd name="connsiteX947" fmla="*/ 1225632 w 6891715"/>
                <a:gd name="connsiteY947" fmla="*/ 3765221 h 6367455"/>
                <a:gd name="connsiteX948" fmla="*/ 1222400 w 6891715"/>
                <a:gd name="connsiteY948" fmla="*/ 3762046 h 6367455"/>
                <a:gd name="connsiteX949" fmla="*/ 1220461 w 6891715"/>
                <a:gd name="connsiteY949" fmla="*/ 3748393 h 6367455"/>
                <a:gd name="connsiteX950" fmla="*/ 2215160 w 6891715"/>
                <a:gd name="connsiteY950" fmla="*/ 3730614 h 6367455"/>
                <a:gd name="connsiteX951" fmla="*/ 2216113 w 6891715"/>
                <a:gd name="connsiteY951" fmla="*/ 3734660 h 6367455"/>
                <a:gd name="connsiteX952" fmla="*/ 2207540 w 6891715"/>
                <a:gd name="connsiteY952" fmla="*/ 3735594 h 6367455"/>
                <a:gd name="connsiteX953" fmla="*/ 2194840 w 6891715"/>
                <a:gd name="connsiteY953" fmla="*/ 3739952 h 6367455"/>
                <a:gd name="connsiteX954" fmla="*/ 2188490 w 6891715"/>
                <a:gd name="connsiteY954" fmla="*/ 3744933 h 6367455"/>
                <a:gd name="connsiteX955" fmla="*/ 2178330 w 6891715"/>
                <a:gd name="connsiteY955" fmla="*/ 3746489 h 6367455"/>
                <a:gd name="connsiteX956" fmla="*/ 2171663 w 6891715"/>
                <a:gd name="connsiteY956" fmla="*/ 3739330 h 6367455"/>
                <a:gd name="connsiteX957" fmla="*/ 2200238 w 6891715"/>
                <a:gd name="connsiteY957" fmla="*/ 3732482 h 6367455"/>
                <a:gd name="connsiteX958" fmla="*/ 2265326 w 6891715"/>
                <a:gd name="connsiteY958" fmla="*/ 3727439 h 6367455"/>
                <a:gd name="connsiteX959" fmla="*/ 2248622 w 6891715"/>
                <a:gd name="connsiteY959" fmla="*/ 3736964 h 6367455"/>
                <a:gd name="connsiteX960" fmla="*/ 2235070 w 6891715"/>
                <a:gd name="connsiteY960" fmla="*/ 3735232 h 6367455"/>
                <a:gd name="connsiteX961" fmla="*/ 2222463 w 6891715"/>
                <a:gd name="connsiteY961" fmla="*/ 3736387 h 6367455"/>
                <a:gd name="connsiteX962" fmla="*/ 2227821 w 6891715"/>
                <a:gd name="connsiteY962" fmla="*/ 3730614 h 6367455"/>
                <a:gd name="connsiteX963" fmla="*/ 2243579 w 6891715"/>
                <a:gd name="connsiteY963" fmla="*/ 3730325 h 6367455"/>
                <a:gd name="connsiteX964" fmla="*/ 2256816 w 6891715"/>
                <a:gd name="connsiteY964" fmla="*/ 3729171 h 6367455"/>
                <a:gd name="connsiteX965" fmla="*/ 2293901 w 6891715"/>
                <a:gd name="connsiteY965" fmla="*/ 3721089 h 6367455"/>
                <a:gd name="connsiteX966" fmla="*/ 2284247 w 6891715"/>
                <a:gd name="connsiteY966" fmla="*/ 3726436 h 6367455"/>
                <a:gd name="connsiteX967" fmla="*/ 2270088 w 6891715"/>
                <a:gd name="connsiteY967" fmla="*/ 3733789 h 6367455"/>
                <a:gd name="connsiteX968" fmla="*/ 2275558 w 6891715"/>
                <a:gd name="connsiteY968" fmla="*/ 3723763 h 6367455"/>
                <a:gd name="connsiteX969" fmla="*/ 2314928 w 6891715"/>
                <a:gd name="connsiteY969" fmla="*/ 3706801 h 6367455"/>
                <a:gd name="connsiteX970" fmla="*/ 2327813 w 6891715"/>
                <a:gd name="connsiteY970" fmla="*/ 3706801 h 6367455"/>
                <a:gd name="connsiteX971" fmla="*/ 2332000 w 6891715"/>
                <a:gd name="connsiteY971" fmla="*/ 3711192 h 6367455"/>
                <a:gd name="connsiteX972" fmla="*/ 2322337 w 6891715"/>
                <a:gd name="connsiteY972" fmla="*/ 3713556 h 6367455"/>
                <a:gd name="connsiteX973" fmla="*/ 2315251 w 6891715"/>
                <a:gd name="connsiteY973" fmla="*/ 3722676 h 6367455"/>
                <a:gd name="connsiteX974" fmla="*/ 2309775 w 6891715"/>
                <a:gd name="connsiteY974" fmla="*/ 3715921 h 6367455"/>
                <a:gd name="connsiteX975" fmla="*/ 2362163 w 6891715"/>
                <a:gd name="connsiteY975" fmla="*/ 3689339 h 6367455"/>
                <a:gd name="connsiteX976" fmla="*/ 2358194 w 6891715"/>
                <a:gd name="connsiteY976" fmla="*/ 3694310 h 6367455"/>
                <a:gd name="connsiteX977" fmla="*/ 2338350 w 6891715"/>
                <a:gd name="connsiteY977" fmla="*/ 3700452 h 6367455"/>
                <a:gd name="connsiteX978" fmla="*/ 2351579 w 6891715"/>
                <a:gd name="connsiteY978" fmla="*/ 3693433 h 6367455"/>
                <a:gd name="connsiteX979" fmla="*/ 2392325 w 6891715"/>
                <a:gd name="connsiteY979" fmla="*/ 3682989 h 6367455"/>
                <a:gd name="connsiteX980" fmla="*/ 2388983 w 6891715"/>
                <a:gd name="connsiteY980" fmla="*/ 3687752 h 6367455"/>
                <a:gd name="connsiteX981" fmla="*/ 2373275 w 6891715"/>
                <a:gd name="connsiteY981" fmla="*/ 3685187 h 6367455"/>
                <a:gd name="connsiteX982" fmla="*/ 2415017 w 6891715"/>
                <a:gd name="connsiteY982" fmla="*/ 3681401 h 6367455"/>
                <a:gd name="connsiteX983" fmla="*/ 2422488 w 6891715"/>
                <a:gd name="connsiteY983" fmla="*/ 3682866 h 6367455"/>
                <a:gd name="connsiteX984" fmla="*/ 2406613 w 6891715"/>
                <a:gd name="connsiteY984" fmla="*/ 3684576 h 6367455"/>
                <a:gd name="connsiteX985" fmla="*/ 2985194 w 6891715"/>
                <a:gd name="connsiteY985" fmla="*/ 3619489 h 6367455"/>
                <a:gd name="connsiteX986" fmla="*/ 3001933 w 6891715"/>
                <a:gd name="connsiteY986" fmla="*/ 3643179 h 6367455"/>
                <a:gd name="connsiteX987" fmla="*/ 3012555 w 6891715"/>
                <a:gd name="connsiteY987" fmla="*/ 3653563 h 6367455"/>
                <a:gd name="connsiteX988" fmla="*/ 3031868 w 6891715"/>
                <a:gd name="connsiteY988" fmla="*/ 3655835 h 6367455"/>
                <a:gd name="connsiteX989" fmla="*/ 3043778 w 6891715"/>
                <a:gd name="connsiteY989" fmla="*/ 3654212 h 6367455"/>
                <a:gd name="connsiteX990" fmla="*/ 3041525 w 6891715"/>
                <a:gd name="connsiteY990" fmla="*/ 3658756 h 6367455"/>
                <a:gd name="connsiteX991" fmla="*/ 3047963 w 6891715"/>
                <a:gd name="connsiteY991" fmla="*/ 3678227 h 6367455"/>
                <a:gd name="connsiteX992" fmla="*/ 3036375 w 6891715"/>
                <a:gd name="connsiteY992" fmla="*/ 3670438 h 6367455"/>
                <a:gd name="connsiteX993" fmla="*/ 3022212 w 6891715"/>
                <a:gd name="connsiteY993" fmla="*/ 3667518 h 6367455"/>
                <a:gd name="connsiteX994" fmla="*/ 3011589 w 6891715"/>
                <a:gd name="connsiteY994" fmla="*/ 3675306 h 6367455"/>
                <a:gd name="connsiteX995" fmla="*/ 3000645 w 6891715"/>
                <a:gd name="connsiteY995" fmla="*/ 3667518 h 6367455"/>
                <a:gd name="connsiteX996" fmla="*/ 3000001 w 6891715"/>
                <a:gd name="connsiteY996" fmla="*/ 3667193 h 6367455"/>
                <a:gd name="connsiteX997" fmla="*/ 2997426 w 6891715"/>
                <a:gd name="connsiteY997" fmla="*/ 3665895 h 6367455"/>
                <a:gd name="connsiteX998" fmla="*/ 2995495 w 6891715"/>
                <a:gd name="connsiteY998" fmla="*/ 3663624 h 6367455"/>
                <a:gd name="connsiteX999" fmla="*/ 2994529 w 6891715"/>
                <a:gd name="connsiteY999" fmla="*/ 3662650 h 6367455"/>
                <a:gd name="connsiteX1000" fmla="*/ 2994207 w 6891715"/>
                <a:gd name="connsiteY1000" fmla="*/ 3661027 h 6367455"/>
                <a:gd name="connsiteX1001" fmla="*/ 2995173 w 6891715"/>
                <a:gd name="connsiteY1001" fmla="*/ 3651292 h 6367455"/>
                <a:gd name="connsiteX1002" fmla="*/ 2995495 w 6891715"/>
                <a:gd name="connsiteY1002" fmla="*/ 3644152 h 6367455"/>
                <a:gd name="connsiteX1003" fmla="*/ 2987770 w 6891715"/>
                <a:gd name="connsiteY1003" fmla="*/ 3639934 h 6367455"/>
                <a:gd name="connsiteX1004" fmla="*/ 2978113 w 6891715"/>
                <a:gd name="connsiteY1004" fmla="*/ 3632145 h 6367455"/>
                <a:gd name="connsiteX1005" fmla="*/ 720699 w 6891715"/>
                <a:gd name="connsiteY1005" fmla="*/ 3606789 h 6367455"/>
                <a:gd name="connsiteX1006" fmla="*/ 731812 w 6891715"/>
                <a:gd name="connsiteY1006" fmla="*/ 3609057 h 6367455"/>
                <a:gd name="connsiteX1007" fmla="*/ 730831 w 6891715"/>
                <a:gd name="connsiteY1007" fmla="*/ 3622664 h 6367455"/>
                <a:gd name="connsiteX1008" fmla="*/ 721027 w 6891715"/>
                <a:gd name="connsiteY1008" fmla="*/ 3617480 h 6367455"/>
                <a:gd name="connsiteX1009" fmla="*/ 720699 w 6891715"/>
                <a:gd name="connsiteY1009" fmla="*/ 3606789 h 6367455"/>
                <a:gd name="connsiteX1010" fmla="*/ 1246157 w 6891715"/>
                <a:gd name="connsiteY1010" fmla="*/ 3590917 h 6367455"/>
                <a:gd name="connsiteX1011" fmla="*/ 1252507 w 6891715"/>
                <a:gd name="connsiteY1011" fmla="*/ 3593139 h 6367455"/>
                <a:gd name="connsiteX1012" fmla="*/ 1244887 w 6891715"/>
                <a:gd name="connsiteY1012" fmla="*/ 3604569 h 6367455"/>
                <a:gd name="connsiteX1013" fmla="*/ 1247109 w 6891715"/>
                <a:gd name="connsiteY1013" fmla="*/ 3615999 h 6367455"/>
                <a:gd name="connsiteX1014" fmla="*/ 1242030 w 6891715"/>
                <a:gd name="connsiteY1014" fmla="*/ 3631874 h 6367455"/>
                <a:gd name="connsiteX1015" fmla="*/ 1231552 w 6891715"/>
                <a:gd name="connsiteY1015" fmla="*/ 3641399 h 6367455"/>
                <a:gd name="connsiteX1016" fmla="*/ 1216630 w 6891715"/>
                <a:gd name="connsiteY1016" fmla="*/ 3640764 h 6367455"/>
                <a:gd name="connsiteX1017" fmla="*/ 1208057 w 6891715"/>
                <a:gd name="connsiteY1017" fmla="*/ 3644892 h 6367455"/>
                <a:gd name="connsiteX1018" fmla="*/ 1208057 w 6891715"/>
                <a:gd name="connsiteY1018" fmla="*/ 3636637 h 6367455"/>
                <a:gd name="connsiteX1019" fmla="*/ 1218852 w 6891715"/>
                <a:gd name="connsiteY1019" fmla="*/ 3627112 h 6367455"/>
                <a:gd name="connsiteX1020" fmla="*/ 1229012 w 6891715"/>
                <a:gd name="connsiteY1020" fmla="*/ 3599489 h 6367455"/>
                <a:gd name="connsiteX1021" fmla="*/ 2722963 w 6891715"/>
                <a:gd name="connsiteY1021" fmla="*/ 3559164 h 6367455"/>
                <a:gd name="connsiteX1022" fmla="*/ 2736813 w 6891715"/>
                <a:gd name="connsiteY1022" fmla="*/ 3571070 h 6367455"/>
                <a:gd name="connsiteX1023" fmla="*/ 2734558 w 6891715"/>
                <a:gd name="connsiteY1023" fmla="*/ 3579759 h 6367455"/>
                <a:gd name="connsiteX1024" fmla="*/ 2724251 w 6891715"/>
                <a:gd name="connsiteY1024" fmla="*/ 3582977 h 6367455"/>
                <a:gd name="connsiteX1025" fmla="*/ 2714588 w 6891715"/>
                <a:gd name="connsiteY1025" fmla="*/ 3577506 h 6367455"/>
                <a:gd name="connsiteX1026" fmla="*/ 2715232 w 6891715"/>
                <a:gd name="connsiteY1026" fmla="*/ 3560773 h 6367455"/>
                <a:gd name="connsiteX1027" fmla="*/ 2492338 w 6891715"/>
                <a:gd name="connsiteY1027" fmla="*/ 3549639 h 6367455"/>
                <a:gd name="connsiteX1028" fmla="*/ 2485435 w 6891715"/>
                <a:gd name="connsiteY1028" fmla="*/ 3560752 h 6367455"/>
                <a:gd name="connsiteX1029" fmla="*/ 2484400 w 6891715"/>
                <a:gd name="connsiteY1029" fmla="*/ 3551741 h 6367455"/>
                <a:gd name="connsiteX1030" fmla="*/ 2463763 w 6891715"/>
                <a:gd name="connsiteY1030" fmla="*/ 3543289 h 6367455"/>
                <a:gd name="connsiteX1031" fmla="*/ 2473288 w 6891715"/>
                <a:gd name="connsiteY1031" fmla="*/ 3549484 h 6367455"/>
                <a:gd name="connsiteX1032" fmla="*/ 2469760 w 6891715"/>
                <a:gd name="connsiteY1032" fmla="*/ 3555989 h 6367455"/>
                <a:gd name="connsiteX1033" fmla="*/ 2922455 w 6891715"/>
                <a:gd name="connsiteY1033" fmla="*/ 3533764 h 6367455"/>
                <a:gd name="connsiteX1034" fmla="*/ 2937199 w 6891715"/>
                <a:gd name="connsiteY1034" fmla="*/ 3536647 h 6367455"/>
                <a:gd name="connsiteX1035" fmla="*/ 2937199 w 6891715"/>
                <a:gd name="connsiteY1035" fmla="*/ 3548500 h 6367455"/>
                <a:gd name="connsiteX1036" fmla="*/ 2943473 w 6891715"/>
                <a:gd name="connsiteY1036" fmla="*/ 3553946 h 6367455"/>
                <a:gd name="connsiteX1037" fmla="*/ 2956021 w 6891715"/>
                <a:gd name="connsiteY1037" fmla="*/ 3552665 h 6367455"/>
                <a:gd name="connsiteX1038" fmla="*/ 2961354 w 6891715"/>
                <a:gd name="connsiteY1038" fmla="*/ 3560033 h 6367455"/>
                <a:gd name="connsiteX1039" fmla="*/ 2959158 w 6891715"/>
                <a:gd name="connsiteY1039" fmla="*/ 3566440 h 6367455"/>
                <a:gd name="connsiteX1040" fmla="*/ 2953825 w 6891715"/>
                <a:gd name="connsiteY1040" fmla="*/ 3573808 h 6367455"/>
                <a:gd name="connsiteX1041" fmla="*/ 2960099 w 6891715"/>
                <a:gd name="connsiteY1041" fmla="*/ 3577011 h 6367455"/>
                <a:gd name="connsiteX1042" fmla="*/ 2967001 w 6891715"/>
                <a:gd name="connsiteY1042" fmla="*/ 3589825 h 6367455"/>
                <a:gd name="connsiteX1043" fmla="*/ 2960727 w 6891715"/>
                <a:gd name="connsiteY1043" fmla="*/ 3595271 h 6367455"/>
                <a:gd name="connsiteX1044" fmla="*/ 2952257 w 6891715"/>
                <a:gd name="connsiteY1044" fmla="*/ 3591106 h 6367455"/>
                <a:gd name="connsiteX1045" fmla="*/ 2943787 w 6891715"/>
                <a:gd name="connsiteY1045" fmla="*/ 3589825 h 6367455"/>
                <a:gd name="connsiteX1046" fmla="*/ 2939709 w 6891715"/>
                <a:gd name="connsiteY1046" fmla="*/ 3595591 h 6367455"/>
                <a:gd name="connsiteX1047" fmla="*/ 2936572 w 6891715"/>
                <a:gd name="connsiteY1047" fmla="*/ 3600397 h 6367455"/>
                <a:gd name="connsiteX1048" fmla="*/ 2933435 w 6891715"/>
                <a:gd name="connsiteY1048" fmla="*/ 3603920 h 6367455"/>
                <a:gd name="connsiteX1049" fmla="*/ 2932180 w 6891715"/>
                <a:gd name="connsiteY1049" fmla="*/ 3604882 h 6367455"/>
                <a:gd name="connsiteX1050" fmla="*/ 2931239 w 6891715"/>
                <a:gd name="connsiteY1050" fmla="*/ 3605202 h 6367455"/>
                <a:gd name="connsiteX1051" fmla="*/ 2930612 w 6891715"/>
                <a:gd name="connsiteY1051" fmla="*/ 3605202 h 6367455"/>
                <a:gd name="connsiteX1052" fmla="*/ 2929357 w 6891715"/>
                <a:gd name="connsiteY1052" fmla="*/ 3605202 h 6367455"/>
                <a:gd name="connsiteX1053" fmla="*/ 2928416 w 6891715"/>
                <a:gd name="connsiteY1053" fmla="*/ 3604561 h 6367455"/>
                <a:gd name="connsiteX1054" fmla="*/ 2928102 w 6891715"/>
                <a:gd name="connsiteY1054" fmla="*/ 3603920 h 6367455"/>
                <a:gd name="connsiteX1055" fmla="*/ 2914613 w 6891715"/>
                <a:gd name="connsiteY1055" fmla="*/ 3592388 h 6367455"/>
                <a:gd name="connsiteX1056" fmla="*/ 2918691 w 6891715"/>
                <a:gd name="connsiteY1056" fmla="*/ 3582777 h 6367455"/>
                <a:gd name="connsiteX1057" fmla="*/ 2924024 w 6891715"/>
                <a:gd name="connsiteY1057" fmla="*/ 3576370 h 6367455"/>
                <a:gd name="connsiteX1058" fmla="*/ 2919318 w 6891715"/>
                <a:gd name="connsiteY1058" fmla="*/ 3566760 h 6367455"/>
                <a:gd name="connsiteX1059" fmla="*/ 2925592 w 6891715"/>
                <a:gd name="connsiteY1059" fmla="*/ 3562595 h 6367455"/>
                <a:gd name="connsiteX1060" fmla="*/ 2936258 w 6891715"/>
                <a:gd name="connsiteY1060" fmla="*/ 3572206 h 6367455"/>
                <a:gd name="connsiteX1061" fmla="*/ 2945669 w 6891715"/>
                <a:gd name="connsiteY1061" fmla="*/ 3569002 h 6367455"/>
                <a:gd name="connsiteX1062" fmla="*/ 2946610 w 6891715"/>
                <a:gd name="connsiteY1062" fmla="*/ 3561314 h 6367455"/>
                <a:gd name="connsiteX1063" fmla="*/ 2931866 w 6891715"/>
                <a:gd name="connsiteY1063" fmla="*/ 3551703 h 6367455"/>
                <a:gd name="connsiteX1064" fmla="*/ 2918377 w 6891715"/>
                <a:gd name="connsiteY1064" fmla="*/ 3550102 h 6367455"/>
                <a:gd name="connsiteX1065" fmla="*/ 2917122 w 6891715"/>
                <a:gd name="connsiteY1065" fmla="*/ 3541452 h 6367455"/>
                <a:gd name="connsiteX1066" fmla="*/ 2474421 w 6891715"/>
                <a:gd name="connsiteY1066" fmla="*/ 3527414 h 6367455"/>
                <a:gd name="connsiteX1067" fmla="*/ 2483607 w 6891715"/>
                <a:gd name="connsiteY1067" fmla="*/ 3527414 h 6367455"/>
                <a:gd name="connsiteX1068" fmla="*/ 2485988 w 6891715"/>
                <a:gd name="connsiteY1068" fmla="*/ 3538409 h 6367455"/>
                <a:gd name="connsiteX1069" fmla="*/ 2479524 w 6891715"/>
                <a:gd name="connsiteY1069" fmla="*/ 3544877 h 6367455"/>
                <a:gd name="connsiteX1070" fmla="*/ 2471700 w 6891715"/>
                <a:gd name="connsiteY1070" fmla="*/ 3536145 h 6367455"/>
                <a:gd name="connsiteX1071" fmla="*/ 2643150 w 6891715"/>
                <a:gd name="connsiteY1071" fmla="*/ 3494076 h 6367455"/>
                <a:gd name="connsiteX1072" fmla="*/ 2665375 w 6891715"/>
                <a:gd name="connsiteY1072" fmla="*/ 3502206 h 6367455"/>
                <a:gd name="connsiteX1073" fmla="*/ 2662200 w 6891715"/>
                <a:gd name="connsiteY1073" fmla="*/ 3514714 h 6367455"/>
                <a:gd name="connsiteX1074" fmla="*/ 2649500 w 6891715"/>
                <a:gd name="connsiteY1074" fmla="*/ 3510649 h 6367455"/>
                <a:gd name="connsiteX1075" fmla="*/ 2724430 w 6891715"/>
                <a:gd name="connsiteY1075" fmla="*/ 3492489 h 6367455"/>
                <a:gd name="connsiteX1076" fmla="*/ 2735543 w 6891715"/>
                <a:gd name="connsiteY1076" fmla="*/ 3498204 h 6367455"/>
                <a:gd name="connsiteX1077" fmla="*/ 2744115 w 6891715"/>
                <a:gd name="connsiteY1077" fmla="*/ 3502331 h 6367455"/>
                <a:gd name="connsiteX1078" fmla="*/ 2748878 w 6891715"/>
                <a:gd name="connsiteY1078" fmla="*/ 3504871 h 6367455"/>
                <a:gd name="connsiteX1079" fmla="*/ 2751100 w 6891715"/>
                <a:gd name="connsiteY1079" fmla="*/ 3505189 h 6367455"/>
                <a:gd name="connsiteX1080" fmla="*/ 2753958 w 6891715"/>
                <a:gd name="connsiteY1080" fmla="*/ 3505189 h 6367455"/>
                <a:gd name="connsiteX1081" fmla="*/ 2761260 w 6891715"/>
                <a:gd name="connsiteY1081" fmla="*/ 3505189 h 6367455"/>
                <a:gd name="connsiteX1082" fmla="*/ 2768880 w 6891715"/>
                <a:gd name="connsiteY1082" fmla="*/ 3505506 h 6367455"/>
                <a:gd name="connsiteX1083" fmla="*/ 2771738 w 6891715"/>
                <a:gd name="connsiteY1083" fmla="*/ 3505824 h 6367455"/>
                <a:gd name="connsiteX1084" fmla="*/ 2773325 w 6891715"/>
                <a:gd name="connsiteY1084" fmla="*/ 3506776 h 6367455"/>
                <a:gd name="connsiteX1085" fmla="*/ 2774595 w 6891715"/>
                <a:gd name="connsiteY1085" fmla="*/ 3508046 h 6367455"/>
                <a:gd name="connsiteX1086" fmla="*/ 2775548 w 6891715"/>
                <a:gd name="connsiteY1086" fmla="*/ 3510269 h 6367455"/>
                <a:gd name="connsiteX1087" fmla="*/ 2776183 w 6891715"/>
                <a:gd name="connsiteY1087" fmla="*/ 3512809 h 6367455"/>
                <a:gd name="connsiteX1088" fmla="*/ 2776818 w 6891715"/>
                <a:gd name="connsiteY1088" fmla="*/ 3515349 h 6367455"/>
                <a:gd name="connsiteX1089" fmla="*/ 2777770 w 6891715"/>
                <a:gd name="connsiteY1089" fmla="*/ 3520429 h 6367455"/>
                <a:gd name="connsiteX1090" fmla="*/ 2778088 w 6891715"/>
                <a:gd name="connsiteY1090" fmla="*/ 3522651 h 6367455"/>
                <a:gd name="connsiteX1091" fmla="*/ 2784438 w 6891715"/>
                <a:gd name="connsiteY1091" fmla="*/ 3536939 h 6367455"/>
                <a:gd name="connsiteX1092" fmla="*/ 2762213 w 6891715"/>
                <a:gd name="connsiteY1092" fmla="*/ 3536304 h 6367455"/>
                <a:gd name="connsiteX1093" fmla="*/ 2744115 w 6891715"/>
                <a:gd name="connsiteY1093" fmla="*/ 3536304 h 6367455"/>
                <a:gd name="connsiteX1094" fmla="*/ 2737765 w 6891715"/>
                <a:gd name="connsiteY1094" fmla="*/ 3529319 h 6367455"/>
                <a:gd name="connsiteX1095" fmla="*/ 2713317 w 6891715"/>
                <a:gd name="connsiteY1095" fmla="*/ 3520746 h 6367455"/>
                <a:gd name="connsiteX1096" fmla="*/ 2713317 w 6891715"/>
                <a:gd name="connsiteY1096" fmla="*/ 3513761 h 6367455"/>
                <a:gd name="connsiteX1097" fmla="*/ 2728240 w 6891715"/>
                <a:gd name="connsiteY1097" fmla="*/ 3512174 h 6367455"/>
                <a:gd name="connsiteX1098" fmla="*/ 2713317 w 6891715"/>
                <a:gd name="connsiteY1098" fmla="*/ 3502014 h 6367455"/>
                <a:gd name="connsiteX1099" fmla="*/ 2713000 w 6891715"/>
                <a:gd name="connsiteY1099" fmla="*/ 3495664 h 6367455"/>
                <a:gd name="connsiteX1100" fmla="*/ 2782388 w 6891715"/>
                <a:gd name="connsiteY1100" fmla="*/ 3486139 h 6367455"/>
                <a:gd name="connsiteX1101" fmla="*/ 2791163 w 6891715"/>
                <a:gd name="connsiteY1101" fmla="*/ 3498169 h 6367455"/>
                <a:gd name="connsiteX1102" fmla="*/ 2801888 w 6891715"/>
                <a:gd name="connsiteY1102" fmla="*/ 3491666 h 6367455"/>
                <a:gd name="connsiteX1103" fmla="*/ 2816188 w 6891715"/>
                <a:gd name="connsiteY1103" fmla="*/ 3506623 h 6367455"/>
                <a:gd name="connsiteX1104" fmla="*/ 2806113 w 6891715"/>
                <a:gd name="connsiteY1104" fmla="*/ 3520605 h 6367455"/>
                <a:gd name="connsiteX1105" fmla="*/ 2798963 w 6891715"/>
                <a:gd name="connsiteY1105" fmla="*/ 3530359 h 6367455"/>
                <a:gd name="connsiteX1106" fmla="*/ 2791488 w 6891715"/>
                <a:gd name="connsiteY1106" fmla="*/ 3540114 h 6367455"/>
                <a:gd name="connsiteX1107" fmla="*/ 2784663 w 6891715"/>
                <a:gd name="connsiteY1107" fmla="*/ 3519955 h 6367455"/>
                <a:gd name="connsiteX1108" fmla="*/ 2787913 w 6891715"/>
                <a:gd name="connsiteY1108" fmla="*/ 3512151 h 6367455"/>
                <a:gd name="connsiteX1109" fmla="*/ 2774913 w 6891715"/>
                <a:gd name="connsiteY1109" fmla="*/ 3487765 h 6367455"/>
                <a:gd name="connsiteX1110" fmla="*/ 2829351 w 6891715"/>
                <a:gd name="connsiteY1110" fmla="*/ 3475026 h 6367455"/>
                <a:gd name="connsiteX1111" fmla="*/ 2856571 w 6891715"/>
                <a:gd name="connsiteY1111" fmla="*/ 3483401 h 6367455"/>
                <a:gd name="connsiteX1112" fmla="*/ 2860638 w 6891715"/>
                <a:gd name="connsiteY1112" fmla="*/ 3490226 h 6367455"/>
                <a:gd name="connsiteX1113" fmla="*/ 2848123 w 6891715"/>
                <a:gd name="connsiteY1113" fmla="*/ 3488675 h 6367455"/>
                <a:gd name="connsiteX1114" fmla="*/ 2837798 w 6891715"/>
                <a:gd name="connsiteY1114" fmla="*/ 3492708 h 6367455"/>
                <a:gd name="connsiteX1115" fmla="*/ 2828725 w 6891715"/>
                <a:gd name="connsiteY1115" fmla="*/ 3502014 h 6367455"/>
                <a:gd name="connsiteX1116" fmla="*/ 2817775 w 6891715"/>
                <a:gd name="connsiteY1116" fmla="*/ 3492708 h 6367455"/>
                <a:gd name="connsiteX1117" fmla="*/ 2834670 w 6891715"/>
                <a:gd name="connsiteY1117" fmla="*/ 3485573 h 6367455"/>
                <a:gd name="connsiteX1118" fmla="*/ 2682838 w 6891715"/>
                <a:gd name="connsiteY1118" fmla="*/ 3473439 h 6367455"/>
                <a:gd name="connsiteX1119" fmla="*/ 2673630 w 6891715"/>
                <a:gd name="connsiteY1119" fmla="*/ 3492489 h 6367455"/>
                <a:gd name="connsiteX1120" fmla="*/ 2670138 w 6891715"/>
                <a:gd name="connsiteY1120" fmla="*/ 3482964 h 6367455"/>
                <a:gd name="connsiteX1121" fmla="*/ 2591080 w 6891715"/>
                <a:gd name="connsiteY1121" fmla="*/ 3467089 h 6367455"/>
                <a:gd name="connsiteX1122" fmla="*/ 2613622 w 6891715"/>
                <a:gd name="connsiteY1122" fmla="*/ 3486353 h 6367455"/>
                <a:gd name="connsiteX1123" fmla="*/ 2614575 w 6891715"/>
                <a:gd name="connsiteY1123" fmla="*/ 3495822 h 6367455"/>
                <a:gd name="connsiteX1124" fmla="*/ 2607590 w 6891715"/>
                <a:gd name="connsiteY1124" fmla="*/ 3513127 h 6367455"/>
                <a:gd name="connsiteX1125" fmla="*/ 2592667 w 6891715"/>
                <a:gd name="connsiteY1125" fmla="*/ 3501699 h 6367455"/>
                <a:gd name="connsiteX1126" fmla="*/ 2593302 w 6891715"/>
                <a:gd name="connsiteY1126" fmla="*/ 3495169 h 6367455"/>
                <a:gd name="connsiteX1127" fmla="*/ 2589175 w 6891715"/>
                <a:gd name="connsiteY1127" fmla="*/ 3480802 h 6367455"/>
                <a:gd name="connsiteX1128" fmla="*/ 2594255 w 6891715"/>
                <a:gd name="connsiteY1128" fmla="*/ 3479823 h 6367455"/>
                <a:gd name="connsiteX1129" fmla="*/ 2706015 w 6891715"/>
                <a:gd name="connsiteY1129" fmla="*/ 3457564 h 6367455"/>
                <a:gd name="connsiteX1130" fmla="*/ 2706650 w 6891715"/>
                <a:gd name="connsiteY1130" fmla="*/ 3471153 h 6367455"/>
                <a:gd name="connsiteX1131" fmla="*/ 2699030 w 6891715"/>
                <a:gd name="connsiteY1131" fmla="*/ 3490747 h 6367455"/>
                <a:gd name="connsiteX1132" fmla="*/ 2687917 w 6891715"/>
                <a:gd name="connsiteY1132" fmla="*/ 3516346 h 6367455"/>
                <a:gd name="connsiteX1133" fmla="*/ 2680297 w 6891715"/>
                <a:gd name="connsiteY1133" fmla="*/ 3525827 h 6367455"/>
                <a:gd name="connsiteX1134" fmla="*/ 2678075 w 6891715"/>
                <a:gd name="connsiteY1134" fmla="*/ 3512237 h 6367455"/>
                <a:gd name="connsiteX1135" fmla="*/ 2680297 w 6891715"/>
                <a:gd name="connsiteY1135" fmla="*/ 3496436 h 6367455"/>
                <a:gd name="connsiteX1136" fmla="*/ 2688552 w 6891715"/>
                <a:gd name="connsiteY1136" fmla="*/ 3480634 h 6367455"/>
                <a:gd name="connsiteX1137" fmla="*/ 2475289 w 6891715"/>
                <a:gd name="connsiteY1137" fmla="*/ 3449626 h 6367455"/>
                <a:gd name="connsiteX1138" fmla="*/ 2478050 w 6891715"/>
                <a:gd name="connsiteY1138" fmla="*/ 3458932 h 6367455"/>
                <a:gd name="connsiteX1139" fmla="*/ 2477222 w 6891715"/>
                <a:gd name="connsiteY1139" fmla="*/ 3468238 h 6367455"/>
                <a:gd name="connsiteX1140" fmla="*/ 2471700 w 6891715"/>
                <a:gd name="connsiteY1140" fmla="*/ 3476614 h 6367455"/>
                <a:gd name="connsiteX1141" fmla="*/ 2471700 w 6891715"/>
                <a:gd name="connsiteY1141" fmla="*/ 3466377 h 6367455"/>
                <a:gd name="connsiteX1142" fmla="*/ 967714 w 6891715"/>
                <a:gd name="connsiteY1142" fmla="*/ 3435339 h 6367455"/>
                <a:gd name="connsiteX1143" fmla="*/ 989940 w 6891715"/>
                <a:gd name="connsiteY1143" fmla="*/ 3455054 h 6367455"/>
                <a:gd name="connsiteX1144" fmla="*/ 985812 w 6891715"/>
                <a:gd name="connsiteY1144" fmla="*/ 3462368 h 6367455"/>
                <a:gd name="connsiteX1145" fmla="*/ 968032 w 6891715"/>
                <a:gd name="connsiteY1145" fmla="*/ 3473180 h 6367455"/>
                <a:gd name="connsiteX1146" fmla="*/ 962634 w 6891715"/>
                <a:gd name="connsiteY1146" fmla="*/ 3489079 h 6367455"/>
                <a:gd name="connsiteX1147" fmla="*/ 967080 w 6891715"/>
                <a:gd name="connsiteY1147" fmla="*/ 3491305 h 6367455"/>
                <a:gd name="connsiteX1148" fmla="*/ 958824 w 6891715"/>
                <a:gd name="connsiteY1148" fmla="*/ 3496075 h 6367455"/>
                <a:gd name="connsiteX1149" fmla="*/ 959459 w 6891715"/>
                <a:gd name="connsiteY1149" fmla="*/ 3513883 h 6367455"/>
                <a:gd name="connsiteX1150" fmla="*/ 958921 w 6891715"/>
                <a:gd name="connsiteY1150" fmla="*/ 3514329 h 6367455"/>
                <a:gd name="connsiteX1151" fmla="*/ 960134 w 6891715"/>
                <a:gd name="connsiteY1151" fmla="*/ 3514827 h 6367455"/>
                <a:gd name="connsiteX1152" fmla="*/ 960018 w 6891715"/>
                <a:gd name="connsiteY1152" fmla="*/ 3496616 h 6367455"/>
                <a:gd name="connsiteX1153" fmla="*/ 968262 w 6891715"/>
                <a:gd name="connsiteY1153" fmla="*/ 3491854 h 6367455"/>
                <a:gd name="connsiteX1154" fmla="*/ 983166 w 6891715"/>
                <a:gd name="connsiteY1154" fmla="*/ 3482329 h 6367455"/>
                <a:gd name="connsiteX1155" fmla="*/ 991410 w 6891715"/>
                <a:gd name="connsiteY1155" fmla="*/ 3468359 h 6367455"/>
                <a:gd name="connsiteX1156" fmla="*/ 995838 w 6891715"/>
                <a:gd name="connsiteY1156" fmla="*/ 3472804 h 6367455"/>
                <a:gd name="connsiteX1157" fmla="*/ 1009154 w 6891715"/>
                <a:gd name="connsiteY1157" fmla="*/ 3465819 h 6367455"/>
                <a:gd name="connsiteX1158" fmla="*/ 1019621 w 6891715"/>
                <a:gd name="connsiteY1158" fmla="*/ 3457564 h 6367455"/>
                <a:gd name="connsiteX1159" fmla="*/ 1064328 w 6891715"/>
                <a:gd name="connsiteY1159" fmla="*/ 3458199 h 6367455"/>
                <a:gd name="connsiteX1160" fmla="*/ 1077011 w 6891715"/>
                <a:gd name="connsiteY1160" fmla="*/ 3466771 h 6367455"/>
                <a:gd name="connsiteX1161" fmla="*/ 1089060 w 6891715"/>
                <a:gd name="connsiteY1161" fmla="*/ 3499156 h 6367455"/>
                <a:gd name="connsiteX1162" fmla="*/ 1101744 w 6891715"/>
                <a:gd name="connsiteY1162" fmla="*/ 3523287 h 6367455"/>
                <a:gd name="connsiteX1163" fmla="*/ 1111257 w 6891715"/>
                <a:gd name="connsiteY1163" fmla="*/ 3532494 h 6367455"/>
                <a:gd name="connsiteX1164" fmla="*/ 1110306 w 6891715"/>
                <a:gd name="connsiteY1164" fmla="*/ 3537892 h 6367455"/>
                <a:gd name="connsiteX1165" fmla="*/ 1099842 w 6891715"/>
                <a:gd name="connsiteY1165" fmla="*/ 3546147 h 6367455"/>
                <a:gd name="connsiteX1166" fmla="*/ 1088427 w 6891715"/>
                <a:gd name="connsiteY1166" fmla="*/ 3560434 h 6367455"/>
                <a:gd name="connsiteX1167" fmla="*/ 1092549 w 6891715"/>
                <a:gd name="connsiteY1167" fmla="*/ 3570594 h 6367455"/>
                <a:gd name="connsiteX1168" fmla="*/ 1097939 w 6891715"/>
                <a:gd name="connsiteY1168" fmla="*/ 3561069 h 6367455"/>
                <a:gd name="connsiteX1169" fmla="*/ 1113794 w 6891715"/>
                <a:gd name="connsiteY1169" fmla="*/ 3549322 h 6367455"/>
                <a:gd name="connsiteX1170" fmla="*/ 1125526 w 6891715"/>
                <a:gd name="connsiteY1170" fmla="*/ 3549322 h 6367455"/>
                <a:gd name="connsiteX1171" fmla="*/ 1138210 w 6891715"/>
                <a:gd name="connsiteY1171" fmla="*/ 3559799 h 6367455"/>
                <a:gd name="connsiteX1172" fmla="*/ 1135990 w 6891715"/>
                <a:gd name="connsiteY1172" fmla="*/ 3569324 h 6367455"/>
                <a:gd name="connsiteX1173" fmla="*/ 1141381 w 6891715"/>
                <a:gd name="connsiteY1173" fmla="*/ 3587422 h 6367455"/>
                <a:gd name="connsiteX1174" fmla="*/ 1135356 w 6891715"/>
                <a:gd name="connsiteY1174" fmla="*/ 3594724 h 6367455"/>
                <a:gd name="connsiteX1175" fmla="*/ 1125843 w 6891715"/>
                <a:gd name="connsiteY1175" fmla="*/ 3590597 h 6367455"/>
                <a:gd name="connsiteX1176" fmla="*/ 1123306 w 6891715"/>
                <a:gd name="connsiteY1176" fmla="*/ 3571229 h 6367455"/>
                <a:gd name="connsiteX1177" fmla="*/ 1117916 w 6891715"/>
                <a:gd name="connsiteY1177" fmla="*/ 3574404 h 6367455"/>
                <a:gd name="connsiteX1178" fmla="*/ 1120453 w 6891715"/>
                <a:gd name="connsiteY1178" fmla="*/ 3597899 h 6367455"/>
                <a:gd name="connsiteX1179" fmla="*/ 1129014 w 6891715"/>
                <a:gd name="connsiteY1179" fmla="*/ 3601074 h 6367455"/>
                <a:gd name="connsiteX1180" fmla="*/ 1126794 w 6891715"/>
                <a:gd name="connsiteY1180" fmla="*/ 3611234 h 6367455"/>
                <a:gd name="connsiteX1181" fmla="*/ 1120453 w 6891715"/>
                <a:gd name="connsiteY1181" fmla="*/ 3622029 h 6367455"/>
                <a:gd name="connsiteX1182" fmla="*/ 1102696 w 6891715"/>
                <a:gd name="connsiteY1182" fmla="*/ 3624569 h 6367455"/>
                <a:gd name="connsiteX1183" fmla="*/ 1099525 w 6891715"/>
                <a:gd name="connsiteY1183" fmla="*/ 3629649 h 6367455"/>
                <a:gd name="connsiteX1184" fmla="*/ 1099525 w 6891715"/>
                <a:gd name="connsiteY1184" fmla="*/ 3643619 h 6367455"/>
                <a:gd name="connsiteX1185" fmla="*/ 1098252 w 6891715"/>
                <a:gd name="connsiteY1185" fmla="*/ 3643570 h 6367455"/>
                <a:gd name="connsiteX1186" fmla="*/ 1091214 w 6891715"/>
                <a:gd name="connsiteY1186" fmla="*/ 3650619 h 6367455"/>
                <a:gd name="connsiteX1187" fmla="*/ 1084229 w 6891715"/>
                <a:gd name="connsiteY1187" fmla="*/ 3656978 h 6367455"/>
                <a:gd name="connsiteX1188" fmla="*/ 1075656 w 6891715"/>
                <a:gd name="connsiteY1188" fmla="*/ 3662384 h 6367455"/>
                <a:gd name="connsiteX1189" fmla="*/ 1075339 w 6891715"/>
                <a:gd name="connsiteY1189" fmla="*/ 3663020 h 6367455"/>
                <a:gd name="connsiteX1190" fmla="*/ 1075022 w 6891715"/>
                <a:gd name="connsiteY1190" fmla="*/ 3663338 h 6367455"/>
                <a:gd name="connsiteX1191" fmla="*/ 1074069 w 6891715"/>
                <a:gd name="connsiteY1191" fmla="*/ 3663974 h 6367455"/>
                <a:gd name="connsiteX1192" fmla="*/ 1073116 w 6891715"/>
                <a:gd name="connsiteY1192" fmla="*/ 3664928 h 6367455"/>
                <a:gd name="connsiteX1193" fmla="*/ 1071846 w 6891715"/>
                <a:gd name="connsiteY1193" fmla="*/ 3664928 h 6367455"/>
                <a:gd name="connsiteX1194" fmla="*/ 1069624 w 6891715"/>
                <a:gd name="connsiteY1194" fmla="*/ 3664928 h 6367455"/>
                <a:gd name="connsiteX1195" fmla="*/ 1067084 w 6891715"/>
                <a:gd name="connsiteY1195" fmla="*/ 3664610 h 6367455"/>
                <a:gd name="connsiteX1196" fmla="*/ 1062322 w 6891715"/>
                <a:gd name="connsiteY1196" fmla="*/ 3663020 h 6367455"/>
                <a:gd name="connsiteX1197" fmla="*/ 1058829 w 6891715"/>
                <a:gd name="connsiteY1197" fmla="*/ 3661748 h 6367455"/>
                <a:gd name="connsiteX1198" fmla="*/ 1056608 w 6891715"/>
                <a:gd name="connsiteY1198" fmla="*/ 3660158 h 6367455"/>
                <a:gd name="connsiteX1199" fmla="*/ 1053430 w 6891715"/>
                <a:gd name="connsiteY1199" fmla="*/ 3671924 h 6367455"/>
                <a:gd name="connsiteX1200" fmla="*/ 1058829 w 6891715"/>
                <a:gd name="connsiteY1200" fmla="*/ 3705631 h 6367455"/>
                <a:gd name="connsiteX1201" fmla="*/ 1075339 w 6891715"/>
                <a:gd name="connsiteY1201" fmla="*/ 3726618 h 6367455"/>
                <a:gd name="connsiteX1202" fmla="*/ 1065813 w 6891715"/>
                <a:gd name="connsiteY1202" fmla="*/ 3745698 h 6367455"/>
                <a:gd name="connsiteX1203" fmla="*/ 1071211 w 6891715"/>
                <a:gd name="connsiteY1203" fmla="*/ 3771137 h 6367455"/>
                <a:gd name="connsiteX1204" fmla="*/ 1085499 w 6891715"/>
                <a:gd name="connsiteY1204" fmla="*/ 3832191 h 6367455"/>
                <a:gd name="connsiteX1205" fmla="*/ 1076291 w 6891715"/>
                <a:gd name="connsiteY1205" fmla="*/ 3856359 h 6367455"/>
                <a:gd name="connsiteX1206" fmla="*/ 1058512 w 6891715"/>
                <a:gd name="connsiteY1206" fmla="*/ 3904057 h 6367455"/>
                <a:gd name="connsiteX1207" fmla="*/ 1054703 w 6891715"/>
                <a:gd name="connsiteY1207" fmla="*/ 3919957 h 6367455"/>
                <a:gd name="connsiteX1208" fmla="*/ 1045176 w 6891715"/>
                <a:gd name="connsiteY1208" fmla="*/ 3919957 h 6367455"/>
                <a:gd name="connsiteX1209" fmla="*/ 1047398 w 6891715"/>
                <a:gd name="connsiteY1209" fmla="*/ 3927271 h 6367455"/>
                <a:gd name="connsiteX1210" fmla="*/ 1061051 w 6891715"/>
                <a:gd name="connsiteY1210" fmla="*/ 3946032 h 6367455"/>
                <a:gd name="connsiteX1211" fmla="*/ 1047398 w 6891715"/>
                <a:gd name="connsiteY1211" fmla="*/ 3948576 h 6367455"/>
                <a:gd name="connsiteX1212" fmla="*/ 1026443 w 6891715"/>
                <a:gd name="connsiteY1212" fmla="*/ 3943170 h 6367455"/>
                <a:gd name="connsiteX1213" fmla="*/ 1005171 w 6891715"/>
                <a:gd name="connsiteY1213" fmla="*/ 3951120 h 6367455"/>
                <a:gd name="connsiteX1214" fmla="*/ 1001043 w 6891715"/>
                <a:gd name="connsiteY1214" fmla="*/ 3935220 h 6367455"/>
                <a:gd name="connsiteX1215" fmla="*/ 993433 w 6891715"/>
                <a:gd name="connsiteY1215" fmla="*/ 3940308 h 6367455"/>
                <a:gd name="connsiteX1216" fmla="*/ 987082 w 6891715"/>
                <a:gd name="connsiteY1216" fmla="*/ 3954300 h 6367455"/>
                <a:gd name="connsiteX1217" fmla="*/ 955649 w 6891715"/>
                <a:gd name="connsiteY1217" fmla="*/ 3964157 h 6367455"/>
                <a:gd name="connsiteX1218" fmla="*/ 934376 w 6891715"/>
                <a:gd name="connsiteY1218" fmla="*/ 3975923 h 6367455"/>
                <a:gd name="connsiteX1219" fmla="*/ 925169 w 6891715"/>
                <a:gd name="connsiteY1219" fmla="*/ 3988643 h 6367455"/>
                <a:gd name="connsiteX1220" fmla="*/ 913738 w 6891715"/>
                <a:gd name="connsiteY1220" fmla="*/ 3985463 h 6367455"/>
                <a:gd name="connsiteX1221" fmla="*/ 907071 w 6891715"/>
                <a:gd name="connsiteY1221" fmla="*/ 3998182 h 6367455"/>
                <a:gd name="connsiteX1222" fmla="*/ 893418 w 6891715"/>
                <a:gd name="connsiteY1222" fmla="*/ 4000726 h 6367455"/>
                <a:gd name="connsiteX1223" fmla="*/ 882940 w 6891715"/>
                <a:gd name="connsiteY1223" fmla="*/ 4010266 h 6367455"/>
                <a:gd name="connsiteX1224" fmla="*/ 873098 w 6891715"/>
                <a:gd name="connsiteY1224" fmla="*/ 4001680 h 6367455"/>
                <a:gd name="connsiteX1225" fmla="*/ 877543 w 6891715"/>
                <a:gd name="connsiteY1225" fmla="*/ 3986735 h 6367455"/>
                <a:gd name="connsiteX1226" fmla="*/ 869922 w 6891715"/>
                <a:gd name="connsiteY1226" fmla="*/ 3993095 h 6367455"/>
                <a:gd name="connsiteX1227" fmla="*/ 862620 w 6891715"/>
                <a:gd name="connsiteY1227" fmla="*/ 3992459 h 6367455"/>
                <a:gd name="connsiteX1228" fmla="*/ 859762 w 6891715"/>
                <a:gd name="connsiteY1228" fmla="*/ 4004224 h 6367455"/>
                <a:gd name="connsiteX1229" fmla="*/ 865795 w 6891715"/>
                <a:gd name="connsiteY1229" fmla="*/ 4004860 h 6367455"/>
                <a:gd name="connsiteX1230" fmla="*/ 864208 w 6891715"/>
                <a:gd name="connsiteY1230" fmla="*/ 4013446 h 6367455"/>
                <a:gd name="connsiteX1231" fmla="*/ 867382 w 6891715"/>
                <a:gd name="connsiteY1231" fmla="*/ 4022986 h 6367455"/>
                <a:gd name="connsiteX1232" fmla="*/ 849285 w 6891715"/>
                <a:gd name="connsiteY1232" fmla="*/ 4022032 h 6367455"/>
                <a:gd name="connsiteX1233" fmla="*/ 843888 w 6891715"/>
                <a:gd name="connsiteY1233" fmla="*/ 4031571 h 6367455"/>
                <a:gd name="connsiteX1234" fmla="*/ 832140 w 6891715"/>
                <a:gd name="connsiteY1234" fmla="*/ 4031889 h 6367455"/>
                <a:gd name="connsiteX1235" fmla="*/ 825155 w 6891715"/>
                <a:gd name="connsiteY1235" fmla="*/ 4042383 h 6367455"/>
                <a:gd name="connsiteX1236" fmla="*/ 813407 w 6891715"/>
                <a:gd name="connsiteY1236" fmla="*/ 4045563 h 6367455"/>
                <a:gd name="connsiteX1237" fmla="*/ 799754 w 6891715"/>
                <a:gd name="connsiteY1237" fmla="*/ 4050015 h 6367455"/>
                <a:gd name="connsiteX1238" fmla="*/ 769909 w 6891715"/>
                <a:gd name="connsiteY1238" fmla="*/ 4045881 h 6367455"/>
                <a:gd name="connsiteX1239" fmla="*/ 762607 w 6891715"/>
                <a:gd name="connsiteY1239" fmla="*/ 4042701 h 6367455"/>
                <a:gd name="connsiteX1240" fmla="*/ 756575 w 6891715"/>
                <a:gd name="connsiteY1240" fmla="*/ 4048107 h 6367455"/>
                <a:gd name="connsiteX1241" fmla="*/ 737526 w 6891715"/>
                <a:gd name="connsiteY1241" fmla="*/ 4052877 h 6367455"/>
                <a:gd name="connsiteX1242" fmla="*/ 737526 w 6891715"/>
                <a:gd name="connsiteY1242" fmla="*/ 4045245 h 6367455"/>
                <a:gd name="connsiteX1243" fmla="*/ 725779 w 6891715"/>
                <a:gd name="connsiteY1243" fmla="*/ 4042065 h 6367455"/>
                <a:gd name="connsiteX1244" fmla="*/ 735938 w 6891715"/>
                <a:gd name="connsiteY1244" fmla="*/ 4033479 h 6367455"/>
                <a:gd name="connsiteX1245" fmla="*/ 743558 w 6891715"/>
                <a:gd name="connsiteY1245" fmla="*/ 4033479 h 6367455"/>
                <a:gd name="connsiteX1246" fmla="*/ 764512 w 6891715"/>
                <a:gd name="connsiteY1246" fmla="*/ 4022986 h 6367455"/>
                <a:gd name="connsiteX1247" fmla="*/ 750860 w 6891715"/>
                <a:gd name="connsiteY1247" fmla="*/ 4020760 h 6367455"/>
                <a:gd name="connsiteX1248" fmla="*/ 758162 w 6891715"/>
                <a:gd name="connsiteY1248" fmla="*/ 4013446 h 6367455"/>
                <a:gd name="connsiteX1249" fmla="*/ 735938 w 6891715"/>
                <a:gd name="connsiteY1249" fmla="*/ 4019806 h 6367455"/>
                <a:gd name="connsiteX1250" fmla="*/ 724191 w 6891715"/>
                <a:gd name="connsiteY1250" fmla="*/ 4021396 h 6367455"/>
                <a:gd name="connsiteX1251" fmla="*/ 714667 w 6891715"/>
                <a:gd name="connsiteY1251" fmla="*/ 4031889 h 6367455"/>
                <a:gd name="connsiteX1252" fmla="*/ 704507 w 6891715"/>
                <a:gd name="connsiteY1252" fmla="*/ 4040475 h 6367455"/>
                <a:gd name="connsiteX1253" fmla="*/ 691809 w 6891715"/>
                <a:gd name="connsiteY1253" fmla="*/ 4039203 h 6367455"/>
                <a:gd name="connsiteX1254" fmla="*/ 707683 w 6891715"/>
                <a:gd name="connsiteY1254" fmla="*/ 4032843 h 6367455"/>
                <a:gd name="connsiteX1255" fmla="*/ 716889 w 6891715"/>
                <a:gd name="connsiteY1255" fmla="*/ 4012810 h 6367455"/>
                <a:gd name="connsiteX1256" fmla="*/ 739113 w 6891715"/>
                <a:gd name="connsiteY1256" fmla="*/ 4005178 h 6367455"/>
                <a:gd name="connsiteX1257" fmla="*/ 744193 w 6891715"/>
                <a:gd name="connsiteY1257" fmla="*/ 4001044 h 6367455"/>
                <a:gd name="connsiteX1258" fmla="*/ 733399 w 6891715"/>
                <a:gd name="connsiteY1258" fmla="*/ 3994685 h 6367455"/>
                <a:gd name="connsiteX1259" fmla="*/ 710540 w 6891715"/>
                <a:gd name="connsiteY1259" fmla="*/ 4005178 h 6367455"/>
                <a:gd name="connsiteX1260" fmla="*/ 703238 w 6891715"/>
                <a:gd name="connsiteY1260" fmla="*/ 4010584 h 6367455"/>
                <a:gd name="connsiteX1261" fmla="*/ 693396 w 6891715"/>
                <a:gd name="connsiteY1261" fmla="*/ 3999136 h 6367455"/>
                <a:gd name="connsiteX1262" fmla="*/ 673394 w 6891715"/>
                <a:gd name="connsiteY1262" fmla="*/ 4000408 h 6367455"/>
                <a:gd name="connsiteX1263" fmla="*/ 686093 w 6891715"/>
                <a:gd name="connsiteY1263" fmla="*/ 3986417 h 6367455"/>
                <a:gd name="connsiteX1264" fmla="*/ 703873 w 6891715"/>
                <a:gd name="connsiteY1264" fmla="*/ 3973697 h 6367455"/>
                <a:gd name="connsiteX1265" fmla="*/ 712444 w 6891715"/>
                <a:gd name="connsiteY1265" fmla="*/ 3970517 h 6367455"/>
                <a:gd name="connsiteX1266" fmla="*/ 728319 w 6891715"/>
                <a:gd name="connsiteY1266" fmla="*/ 3965111 h 6367455"/>
                <a:gd name="connsiteX1267" fmla="*/ 726097 w 6891715"/>
                <a:gd name="connsiteY1267" fmla="*/ 3960978 h 6367455"/>
                <a:gd name="connsiteX1268" fmla="*/ 713397 w 6891715"/>
                <a:gd name="connsiteY1268" fmla="*/ 3960978 h 6367455"/>
                <a:gd name="connsiteX1269" fmla="*/ 697523 w 6891715"/>
                <a:gd name="connsiteY1269" fmla="*/ 3959388 h 6367455"/>
                <a:gd name="connsiteX1270" fmla="*/ 671807 w 6891715"/>
                <a:gd name="connsiteY1270" fmla="*/ 3958116 h 6367455"/>
                <a:gd name="connsiteX1271" fmla="*/ 666727 w 6891715"/>
                <a:gd name="connsiteY1271" fmla="*/ 3950166 h 6367455"/>
                <a:gd name="connsiteX1272" fmla="*/ 671489 w 6891715"/>
                <a:gd name="connsiteY1272" fmla="*/ 3936174 h 6367455"/>
                <a:gd name="connsiteX1273" fmla="*/ 679109 w 6891715"/>
                <a:gd name="connsiteY1273" fmla="*/ 3935220 h 6367455"/>
                <a:gd name="connsiteX1274" fmla="*/ 702286 w 6891715"/>
                <a:gd name="connsiteY1274" fmla="*/ 3929496 h 6367455"/>
                <a:gd name="connsiteX1275" fmla="*/ 695936 w 6891715"/>
                <a:gd name="connsiteY1275" fmla="*/ 3944442 h 6367455"/>
                <a:gd name="connsiteX1276" fmla="*/ 708635 w 6891715"/>
                <a:gd name="connsiteY1276" fmla="*/ 3933630 h 6367455"/>
                <a:gd name="connsiteX1277" fmla="*/ 714032 w 6891715"/>
                <a:gd name="connsiteY1277" fmla="*/ 3941898 h 6367455"/>
                <a:gd name="connsiteX1278" fmla="*/ 723556 w 6891715"/>
                <a:gd name="connsiteY1278" fmla="*/ 3945078 h 6367455"/>
                <a:gd name="connsiteX1279" fmla="*/ 744828 w 6891715"/>
                <a:gd name="connsiteY1279" fmla="*/ 3944124 h 6367455"/>
                <a:gd name="connsiteX1280" fmla="*/ 729906 w 6891715"/>
                <a:gd name="connsiteY1280" fmla="*/ 3937764 h 6367455"/>
                <a:gd name="connsiteX1281" fmla="*/ 721335 w 6891715"/>
                <a:gd name="connsiteY1281" fmla="*/ 3924091 h 6367455"/>
                <a:gd name="connsiteX1282" fmla="*/ 735938 w 6891715"/>
                <a:gd name="connsiteY1282" fmla="*/ 3917413 h 6367455"/>
                <a:gd name="connsiteX1283" fmla="*/ 738161 w 6891715"/>
                <a:gd name="connsiteY1283" fmla="*/ 3899605 h 6367455"/>
                <a:gd name="connsiteX1284" fmla="*/ 748638 w 6891715"/>
                <a:gd name="connsiteY1284" fmla="*/ 3896425 h 6367455"/>
                <a:gd name="connsiteX1285" fmla="*/ 772766 w 6891715"/>
                <a:gd name="connsiteY1285" fmla="*/ 3895153 h 6367455"/>
                <a:gd name="connsiteX1286" fmla="*/ 801341 w 6891715"/>
                <a:gd name="connsiteY1286" fmla="*/ 3884024 h 6367455"/>
                <a:gd name="connsiteX1287" fmla="*/ 818487 w 6891715"/>
                <a:gd name="connsiteY1287" fmla="*/ 3880844 h 6367455"/>
                <a:gd name="connsiteX1288" fmla="*/ 842936 w 6891715"/>
                <a:gd name="connsiteY1288" fmla="*/ 3884978 h 6367455"/>
                <a:gd name="connsiteX1289" fmla="*/ 838491 w 6891715"/>
                <a:gd name="connsiteY1289" fmla="*/ 3879890 h 6367455"/>
                <a:gd name="connsiteX1290" fmla="*/ 818487 w 6891715"/>
                <a:gd name="connsiteY1290" fmla="*/ 3875756 h 6367455"/>
                <a:gd name="connsiteX1291" fmla="*/ 806739 w 6891715"/>
                <a:gd name="connsiteY1291" fmla="*/ 3872576 h 6367455"/>
                <a:gd name="connsiteX1292" fmla="*/ 809597 w 6891715"/>
                <a:gd name="connsiteY1292" fmla="*/ 3861128 h 6367455"/>
                <a:gd name="connsiteX1293" fmla="*/ 815947 w 6891715"/>
                <a:gd name="connsiteY1293" fmla="*/ 3846183 h 6367455"/>
                <a:gd name="connsiteX1294" fmla="*/ 805469 w 6891715"/>
                <a:gd name="connsiteY1294" fmla="*/ 3851589 h 6367455"/>
                <a:gd name="connsiteX1295" fmla="*/ 790863 w 6891715"/>
                <a:gd name="connsiteY1295" fmla="*/ 3871622 h 6367455"/>
                <a:gd name="connsiteX1296" fmla="*/ 780068 w 6891715"/>
                <a:gd name="connsiteY1296" fmla="*/ 3876074 h 6367455"/>
                <a:gd name="connsiteX1297" fmla="*/ 761019 w 6891715"/>
                <a:gd name="connsiteY1297" fmla="*/ 3880526 h 6367455"/>
                <a:gd name="connsiteX1298" fmla="*/ 753717 w 6891715"/>
                <a:gd name="connsiteY1298" fmla="*/ 3881798 h 6367455"/>
                <a:gd name="connsiteX1299" fmla="*/ 755940 w 6891715"/>
                <a:gd name="connsiteY1299" fmla="*/ 3886568 h 6367455"/>
                <a:gd name="connsiteX1300" fmla="*/ 738161 w 6891715"/>
                <a:gd name="connsiteY1300" fmla="*/ 3886886 h 6367455"/>
                <a:gd name="connsiteX1301" fmla="*/ 719112 w 6891715"/>
                <a:gd name="connsiteY1301" fmla="*/ 3895471 h 6367455"/>
                <a:gd name="connsiteX1302" fmla="*/ 715937 w 6891715"/>
                <a:gd name="connsiteY1302" fmla="*/ 3888476 h 6367455"/>
                <a:gd name="connsiteX1303" fmla="*/ 752765 w 6891715"/>
                <a:gd name="connsiteY1303" fmla="*/ 3870032 h 6367455"/>
                <a:gd name="connsiteX1304" fmla="*/ 760702 w 6891715"/>
                <a:gd name="connsiteY1304" fmla="*/ 3848727 h 6367455"/>
                <a:gd name="connsiteX1305" fmla="*/ 776576 w 6891715"/>
                <a:gd name="connsiteY1305" fmla="*/ 3837915 h 6367455"/>
                <a:gd name="connsiteX1306" fmla="*/ 774672 w 6891715"/>
                <a:gd name="connsiteY1306" fmla="*/ 3832827 h 6367455"/>
                <a:gd name="connsiteX1307" fmla="*/ 762925 w 6891715"/>
                <a:gd name="connsiteY1307" fmla="*/ 3833781 h 6367455"/>
                <a:gd name="connsiteX1308" fmla="*/ 774037 w 6891715"/>
                <a:gd name="connsiteY1308" fmla="*/ 3807706 h 6367455"/>
                <a:gd name="connsiteX1309" fmla="*/ 792133 w 6891715"/>
                <a:gd name="connsiteY1309" fmla="*/ 3795622 h 6367455"/>
                <a:gd name="connsiteX1310" fmla="*/ 816582 w 6891715"/>
                <a:gd name="connsiteY1310" fmla="*/ 3799756 h 6367455"/>
                <a:gd name="connsiteX1311" fmla="*/ 808962 w 6891715"/>
                <a:gd name="connsiteY1311" fmla="*/ 3783857 h 6367455"/>
                <a:gd name="connsiteX1312" fmla="*/ 810867 w 6891715"/>
                <a:gd name="connsiteY1312" fmla="*/ 3772091 h 6367455"/>
                <a:gd name="connsiteX1313" fmla="*/ 796261 w 6891715"/>
                <a:gd name="connsiteY1313" fmla="*/ 3781949 h 6367455"/>
                <a:gd name="connsiteX1314" fmla="*/ 754035 w 6891715"/>
                <a:gd name="connsiteY1314" fmla="*/ 3782585 h 6367455"/>
                <a:gd name="connsiteX1315" fmla="*/ 746733 w 6891715"/>
                <a:gd name="connsiteY1315" fmla="*/ 3776225 h 6367455"/>
                <a:gd name="connsiteX1316" fmla="*/ 746098 w 6891715"/>
                <a:gd name="connsiteY1316" fmla="*/ 3760007 h 6367455"/>
                <a:gd name="connsiteX1317" fmla="*/ 733716 w 6891715"/>
                <a:gd name="connsiteY1317" fmla="*/ 3772727 h 6367455"/>
                <a:gd name="connsiteX1318" fmla="*/ 725462 w 6891715"/>
                <a:gd name="connsiteY1318" fmla="*/ 3773363 h 6367455"/>
                <a:gd name="connsiteX1319" fmla="*/ 722922 w 6891715"/>
                <a:gd name="connsiteY1319" fmla="*/ 3762551 h 6367455"/>
                <a:gd name="connsiteX1320" fmla="*/ 708317 w 6891715"/>
                <a:gd name="connsiteY1320" fmla="*/ 3761597 h 6367455"/>
                <a:gd name="connsiteX1321" fmla="*/ 703873 w 6891715"/>
                <a:gd name="connsiteY1321" fmla="*/ 3755238 h 6367455"/>
                <a:gd name="connsiteX1322" fmla="*/ 689903 w 6891715"/>
                <a:gd name="connsiteY1322" fmla="*/ 3743790 h 6367455"/>
                <a:gd name="connsiteX1323" fmla="*/ 702603 w 6891715"/>
                <a:gd name="connsiteY1323" fmla="*/ 3727890 h 6367455"/>
                <a:gd name="connsiteX1324" fmla="*/ 717207 w 6891715"/>
                <a:gd name="connsiteY1324" fmla="*/ 3722484 h 6367455"/>
                <a:gd name="connsiteX1325" fmla="*/ 723556 w 6891715"/>
                <a:gd name="connsiteY1325" fmla="*/ 3704359 h 6367455"/>
                <a:gd name="connsiteX1326" fmla="*/ 752130 w 6891715"/>
                <a:gd name="connsiteY1326" fmla="*/ 3696727 h 6367455"/>
                <a:gd name="connsiteX1327" fmla="*/ 745463 w 6891715"/>
                <a:gd name="connsiteY1327" fmla="*/ 3691639 h 6367455"/>
                <a:gd name="connsiteX1328" fmla="*/ 744511 w 6891715"/>
                <a:gd name="connsiteY1328" fmla="*/ 3682100 h 6367455"/>
                <a:gd name="connsiteX1329" fmla="*/ 727366 w 6891715"/>
                <a:gd name="connsiteY1329" fmla="*/ 3684326 h 6367455"/>
                <a:gd name="connsiteX1330" fmla="*/ 719429 w 6891715"/>
                <a:gd name="connsiteY1330" fmla="*/ 3690685 h 6367455"/>
                <a:gd name="connsiteX1331" fmla="*/ 711492 w 6891715"/>
                <a:gd name="connsiteY1331" fmla="*/ 3679238 h 6367455"/>
                <a:gd name="connsiteX1332" fmla="*/ 713137 w 6891715"/>
                <a:gd name="connsiteY1332" fmla="*/ 3667467 h 6367455"/>
                <a:gd name="connsiteX1333" fmla="*/ 709077 w 6891715"/>
                <a:gd name="connsiteY1333" fmla="*/ 3678226 h 6367455"/>
                <a:gd name="connsiteX1334" fmla="*/ 687363 w 6891715"/>
                <a:gd name="connsiteY1334" fmla="*/ 3666796 h 6367455"/>
                <a:gd name="connsiteX1335" fmla="*/ 708146 w 6891715"/>
                <a:gd name="connsiteY1335" fmla="*/ 3662351 h 6367455"/>
                <a:gd name="connsiteX1336" fmla="*/ 713618 w 6891715"/>
                <a:gd name="connsiteY1336" fmla="*/ 3664031 h 6367455"/>
                <a:gd name="connsiteX1337" fmla="*/ 713715 w 6891715"/>
                <a:gd name="connsiteY1337" fmla="*/ 3663338 h 6367455"/>
                <a:gd name="connsiteX1338" fmla="*/ 731811 w 6891715"/>
                <a:gd name="connsiteY1338" fmla="*/ 3667790 h 6367455"/>
                <a:gd name="connsiteX1339" fmla="*/ 728637 w 6891715"/>
                <a:gd name="connsiteY1339" fmla="*/ 3656978 h 6367455"/>
                <a:gd name="connsiteX1340" fmla="*/ 717842 w 6891715"/>
                <a:gd name="connsiteY1340" fmla="*/ 3653798 h 6367455"/>
                <a:gd name="connsiteX1341" fmla="*/ 713397 w 6891715"/>
                <a:gd name="connsiteY1341" fmla="*/ 3637263 h 6367455"/>
                <a:gd name="connsiteX1342" fmla="*/ 731493 w 6891715"/>
                <a:gd name="connsiteY1342" fmla="*/ 3629313 h 6367455"/>
                <a:gd name="connsiteX1343" fmla="*/ 734351 w 6891715"/>
                <a:gd name="connsiteY1343" fmla="*/ 3608644 h 6367455"/>
                <a:gd name="connsiteX1344" fmla="*/ 756575 w 6891715"/>
                <a:gd name="connsiteY1344" fmla="*/ 3612460 h 6367455"/>
                <a:gd name="connsiteX1345" fmla="*/ 769274 w 6891715"/>
                <a:gd name="connsiteY1345" fmla="*/ 3610234 h 6367455"/>
                <a:gd name="connsiteX1346" fmla="*/ 781974 w 6891715"/>
                <a:gd name="connsiteY1346" fmla="*/ 3619456 h 6367455"/>
                <a:gd name="connsiteX1347" fmla="*/ 783244 w 6891715"/>
                <a:gd name="connsiteY1347" fmla="*/ 3628995 h 6367455"/>
                <a:gd name="connsiteX1348" fmla="*/ 797214 w 6891715"/>
                <a:gd name="connsiteY1348" fmla="*/ 3634401 h 6367455"/>
                <a:gd name="connsiteX1349" fmla="*/ 792451 w 6891715"/>
                <a:gd name="connsiteY1349" fmla="*/ 3621681 h 6367455"/>
                <a:gd name="connsiteX1350" fmla="*/ 805469 w 6891715"/>
                <a:gd name="connsiteY1350" fmla="*/ 3610870 h 6367455"/>
                <a:gd name="connsiteX1351" fmla="*/ 823250 w 6891715"/>
                <a:gd name="connsiteY1351" fmla="*/ 3618184 h 6367455"/>
                <a:gd name="connsiteX1352" fmla="*/ 839443 w 6891715"/>
                <a:gd name="connsiteY1352" fmla="*/ 3627723 h 6367455"/>
                <a:gd name="connsiteX1353" fmla="*/ 845792 w 6891715"/>
                <a:gd name="connsiteY1353" fmla="*/ 3628359 h 6367455"/>
                <a:gd name="connsiteX1354" fmla="*/ 846428 w 6891715"/>
                <a:gd name="connsiteY1354" fmla="*/ 3609598 h 6367455"/>
                <a:gd name="connsiteX1355" fmla="*/ 837855 w 6891715"/>
                <a:gd name="connsiteY1355" fmla="*/ 3592426 h 6367455"/>
                <a:gd name="connsiteX1356" fmla="*/ 850555 w 6891715"/>
                <a:gd name="connsiteY1356" fmla="*/ 3578753 h 6367455"/>
                <a:gd name="connsiteX1357" fmla="*/ 867382 w 6891715"/>
                <a:gd name="connsiteY1357" fmla="*/ 3578753 h 6367455"/>
                <a:gd name="connsiteX1358" fmla="*/ 877860 w 6891715"/>
                <a:gd name="connsiteY1358" fmla="*/ 3557447 h 6367455"/>
                <a:gd name="connsiteX1359" fmla="*/ 861985 w 6891715"/>
                <a:gd name="connsiteY1359" fmla="*/ 3554267 h 6367455"/>
                <a:gd name="connsiteX1360" fmla="*/ 841666 w 6891715"/>
                <a:gd name="connsiteY1360" fmla="*/ 3559991 h 6367455"/>
                <a:gd name="connsiteX1361" fmla="*/ 823567 w 6891715"/>
                <a:gd name="connsiteY1361" fmla="*/ 3549180 h 6367455"/>
                <a:gd name="connsiteX1362" fmla="*/ 830235 w 6891715"/>
                <a:gd name="connsiteY1362" fmla="*/ 3539004 h 6367455"/>
                <a:gd name="connsiteX1363" fmla="*/ 840396 w 6891715"/>
                <a:gd name="connsiteY1363" fmla="*/ 3528192 h 6367455"/>
                <a:gd name="connsiteX1364" fmla="*/ 862620 w 6891715"/>
                <a:gd name="connsiteY1364" fmla="*/ 3519606 h 6367455"/>
                <a:gd name="connsiteX1365" fmla="*/ 858492 w 6891715"/>
                <a:gd name="connsiteY1365" fmla="*/ 3510067 h 6367455"/>
                <a:gd name="connsiteX1366" fmla="*/ 855318 w 6891715"/>
                <a:gd name="connsiteY1366" fmla="*/ 3497665 h 6367455"/>
                <a:gd name="connsiteX1367" fmla="*/ 870875 w 6891715"/>
                <a:gd name="connsiteY1367" fmla="*/ 3480494 h 6367455"/>
                <a:gd name="connsiteX1368" fmla="*/ 886750 w 6891715"/>
                <a:gd name="connsiteY1368" fmla="*/ 3474770 h 6367455"/>
                <a:gd name="connsiteX1369" fmla="*/ 892783 w 6891715"/>
                <a:gd name="connsiteY1369" fmla="*/ 3461096 h 6367455"/>
                <a:gd name="connsiteX1370" fmla="*/ 911833 w 6891715"/>
                <a:gd name="connsiteY1370" fmla="*/ 3464276 h 6367455"/>
                <a:gd name="connsiteX1371" fmla="*/ 908658 w 6891715"/>
                <a:gd name="connsiteY1371" fmla="*/ 3456962 h 6367455"/>
                <a:gd name="connsiteX1372" fmla="*/ 924533 w 6891715"/>
                <a:gd name="connsiteY1372" fmla="*/ 3451556 h 6367455"/>
                <a:gd name="connsiteX1373" fmla="*/ 941679 w 6891715"/>
                <a:gd name="connsiteY1373" fmla="*/ 3470318 h 6367455"/>
                <a:gd name="connsiteX1374" fmla="*/ 931201 w 6891715"/>
                <a:gd name="connsiteY1374" fmla="*/ 3495757 h 6367455"/>
                <a:gd name="connsiteX1375" fmla="*/ 943901 w 6891715"/>
                <a:gd name="connsiteY1375" fmla="*/ 3496393 h 6367455"/>
                <a:gd name="connsiteX1376" fmla="*/ 952157 w 6891715"/>
                <a:gd name="connsiteY1376" fmla="*/ 3479858 h 6367455"/>
                <a:gd name="connsiteX1377" fmla="*/ 948029 w 6891715"/>
                <a:gd name="connsiteY1377" fmla="*/ 3453464 h 6367455"/>
                <a:gd name="connsiteX1378" fmla="*/ 961364 w 6891715"/>
                <a:gd name="connsiteY1378" fmla="*/ 3453464 h 6367455"/>
                <a:gd name="connsiteX1379" fmla="*/ 3068524 w 6891715"/>
                <a:gd name="connsiteY1379" fmla="*/ 3432164 h 6367455"/>
                <a:gd name="connsiteX1380" fmla="*/ 3099111 w 6891715"/>
                <a:gd name="connsiteY1380" fmla="*/ 3458846 h 6367455"/>
                <a:gd name="connsiteX1381" fmla="*/ 3103526 w 6891715"/>
                <a:gd name="connsiteY1381" fmla="*/ 3464378 h 6367455"/>
                <a:gd name="connsiteX1382" fmla="*/ 3097535 w 6891715"/>
                <a:gd name="connsiteY1382" fmla="*/ 3484552 h 6367455"/>
                <a:gd name="connsiteX1383" fmla="*/ 3057488 w 6891715"/>
                <a:gd name="connsiteY1383" fmla="*/ 3462425 h 6367455"/>
                <a:gd name="connsiteX1384" fmla="*/ 3059065 w 6891715"/>
                <a:gd name="connsiteY1384" fmla="*/ 3441926 h 6367455"/>
                <a:gd name="connsiteX1385" fmla="*/ 2463763 w 6891715"/>
                <a:gd name="connsiteY1385" fmla="*/ 3408351 h 6367455"/>
                <a:gd name="connsiteX1386" fmla="*/ 2474876 w 6891715"/>
                <a:gd name="connsiteY1386" fmla="*/ 3421051 h 6367455"/>
                <a:gd name="connsiteX1387" fmla="*/ 2466303 w 6891715"/>
                <a:gd name="connsiteY1387" fmla="*/ 3420165 h 6367455"/>
                <a:gd name="connsiteX1388" fmla="*/ 2454238 w 6891715"/>
                <a:gd name="connsiteY1388" fmla="*/ 3410123 h 6367455"/>
                <a:gd name="connsiteX1389" fmla="*/ 2674737 w 6891715"/>
                <a:gd name="connsiteY1389" fmla="*/ 3390889 h 6367455"/>
                <a:gd name="connsiteX1390" fmla="*/ 2681250 w 6891715"/>
                <a:gd name="connsiteY1390" fmla="*/ 3409169 h 6367455"/>
                <a:gd name="connsiteX1391" fmla="*/ 2674086 w 6891715"/>
                <a:gd name="connsiteY1391" fmla="*/ 3422639 h 6367455"/>
                <a:gd name="connsiteX1392" fmla="*/ 2668550 w 6891715"/>
                <a:gd name="connsiteY1392" fmla="*/ 3409169 h 6367455"/>
                <a:gd name="connsiteX1393" fmla="*/ 2669201 w 6891715"/>
                <a:gd name="connsiteY1393" fmla="*/ 3392172 h 6367455"/>
                <a:gd name="connsiteX1394" fmla="*/ 2629274 w 6891715"/>
                <a:gd name="connsiteY1394" fmla="*/ 3381364 h 6367455"/>
                <a:gd name="connsiteX1395" fmla="*/ 2653567 w 6891715"/>
                <a:gd name="connsiteY1395" fmla="*/ 3390766 h 6367455"/>
                <a:gd name="connsiteX1396" fmla="*/ 2656722 w 6891715"/>
                <a:gd name="connsiteY1396" fmla="*/ 3399854 h 6367455"/>
                <a:gd name="connsiteX1397" fmla="*/ 2660193 w 6891715"/>
                <a:gd name="connsiteY1397" fmla="*/ 3406122 h 6367455"/>
                <a:gd name="connsiteX1398" fmla="*/ 2664610 w 6891715"/>
                <a:gd name="connsiteY1398" fmla="*/ 3411449 h 6367455"/>
                <a:gd name="connsiteX1399" fmla="*/ 2668711 w 6891715"/>
                <a:gd name="connsiteY1399" fmla="*/ 3422732 h 6367455"/>
                <a:gd name="connsiteX1400" fmla="*/ 2689849 w 6891715"/>
                <a:gd name="connsiteY1400" fmla="*/ 3430880 h 6367455"/>
                <a:gd name="connsiteX1401" fmla="*/ 2693951 w 6891715"/>
                <a:gd name="connsiteY1401" fmla="*/ 3446236 h 6367455"/>
                <a:gd name="connsiteX1402" fmla="*/ 2687956 w 6891715"/>
                <a:gd name="connsiteY1402" fmla="*/ 3460025 h 6367455"/>
                <a:gd name="connsiteX1403" fmla="*/ 2677545 w 6891715"/>
                <a:gd name="connsiteY1403" fmla="*/ 3468173 h 6367455"/>
                <a:gd name="connsiteX1404" fmla="*/ 2660508 w 6891715"/>
                <a:gd name="connsiteY1404" fmla="*/ 3478202 h 6367455"/>
                <a:gd name="connsiteX1405" fmla="*/ 2640001 w 6891715"/>
                <a:gd name="connsiteY1405" fmla="*/ 3476008 h 6367455"/>
                <a:gd name="connsiteX1406" fmla="*/ 2627065 w 6891715"/>
                <a:gd name="connsiteY1406" fmla="*/ 3461592 h 6367455"/>
                <a:gd name="connsiteX1407" fmla="*/ 2634322 w 6891715"/>
                <a:gd name="connsiteY1407" fmla="*/ 3455324 h 6367455"/>
                <a:gd name="connsiteX1408" fmla="*/ 2622648 w 6891715"/>
                <a:gd name="connsiteY1408" fmla="*/ 3453131 h 6367455"/>
                <a:gd name="connsiteX1409" fmla="*/ 2620440 w 6891715"/>
                <a:gd name="connsiteY1409" fmla="*/ 3436834 h 6367455"/>
                <a:gd name="connsiteX1410" fmla="*/ 2603718 w 6891715"/>
                <a:gd name="connsiteY1410" fmla="*/ 3425239 h 6367455"/>
                <a:gd name="connsiteX1411" fmla="*/ 2593938 w 6891715"/>
                <a:gd name="connsiteY1411" fmla="*/ 3412076 h 6367455"/>
                <a:gd name="connsiteX1412" fmla="*/ 2595831 w 6891715"/>
                <a:gd name="connsiteY1412" fmla="*/ 3394213 h 6367455"/>
                <a:gd name="connsiteX1413" fmla="*/ 2608766 w 6891715"/>
                <a:gd name="connsiteY1413" fmla="*/ 3400481 h 6367455"/>
                <a:gd name="connsiteX1414" fmla="*/ 2620124 w 6891715"/>
                <a:gd name="connsiteY1414" fmla="*/ 3397033 h 6367455"/>
                <a:gd name="connsiteX1415" fmla="*/ 1157482 w 6891715"/>
                <a:gd name="connsiteY1415" fmla="*/ 3378189 h 6367455"/>
                <a:gd name="connsiteX1416" fmla="*/ 1165647 w 6891715"/>
                <a:gd name="connsiteY1416" fmla="*/ 3378189 h 6367455"/>
                <a:gd name="connsiteX1417" fmla="*/ 1168671 w 6891715"/>
                <a:gd name="connsiteY1417" fmla="*/ 3387857 h 6367455"/>
                <a:gd name="connsiteX1418" fmla="*/ 1174719 w 6891715"/>
                <a:gd name="connsiteY1418" fmla="*/ 3404938 h 6367455"/>
                <a:gd name="connsiteX1419" fmla="*/ 1171090 w 6891715"/>
                <a:gd name="connsiteY1419" fmla="*/ 3417829 h 6367455"/>
                <a:gd name="connsiteX1420" fmla="*/ 1165949 w 6891715"/>
                <a:gd name="connsiteY1420" fmla="*/ 3421052 h 6367455"/>
                <a:gd name="connsiteX1421" fmla="*/ 1153854 w 6891715"/>
                <a:gd name="connsiteY1421" fmla="*/ 3413639 h 6367455"/>
                <a:gd name="connsiteX1422" fmla="*/ 1149318 w 6891715"/>
                <a:gd name="connsiteY1422" fmla="*/ 3400748 h 6367455"/>
                <a:gd name="connsiteX1423" fmla="*/ 1151435 w 6891715"/>
                <a:gd name="connsiteY1423" fmla="*/ 3387857 h 6367455"/>
                <a:gd name="connsiteX1424" fmla="*/ 1072072 w 6891715"/>
                <a:gd name="connsiteY1424" fmla="*/ 3340094 h 6367455"/>
                <a:gd name="connsiteX1425" fmla="*/ 1080383 w 6891715"/>
                <a:gd name="connsiteY1425" fmla="*/ 3351711 h 6367455"/>
                <a:gd name="connsiteX1426" fmla="*/ 1080383 w 6891715"/>
                <a:gd name="connsiteY1426" fmla="*/ 3364272 h 6367455"/>
                <a:gd name="connsiteX1427" fmla="*/ 1085817 w 6891715"/>
                <a:gd name="connsiteY1427" fmla="*/ 3378398 h 6367455"/>
                <a:gd name="connsiteX1428" fmla="*/ 1073351 w 6891715"/>
                <a:gd name="connsiteY1428" fmla="*/ 3387819 h 6367455"/>
                <a:gd name="connsiteX1429" fmla="*/ 1067917 w 6891715"/>
                <a:gd name="connsiteY1429" fmla="*/ 3397239 h 6367455"/>
                <a:gd name="connsiteX1430" fmla="*/ 1057373 w 6891715"/>
                <a:gd name="connsiteY1430" fmla="*/ 3394727 h 6367455"/>
                <a:gd name="connsiteX1431" fmla="*/ 1055132 w 6891715"/>
                <a:gd name="connsiteY1431" fmla="*/ 3384992 h 6367455"/>
                <a:gd name="connsiteX1432" fmla="*/ 1061206 w 6891715"/>
                <a:gd name="connsiteY1432" fmla="*/ 3368354 h 6367455"/>
                <a:gd name="connsiteX1433" fmla="*/ 1051616 w 6891715"/>
                <a:gd name="connsiteY1433" fmla="*/ 3368354 h 6367455"/>
                <a:gd name="connsiteX1434" fmla="*/ 1043305 w 6891715"/>
                <a:gd name="connsiteY1434" fmla="*/ 3377770 h 6367455"/>
                <a:gd name="connsiteX1435" fmla="*/ 1039151 w 6891715"/>
                <a:gd name="connsiteY1435" fmla="*/ 3384050 h 6367455"/>
                <a:gd name="connsiteX1436" fmla="*/ 1038191 w 6891715"/>
                <a:gd name="connsiteY1436" fmla="*/ 3371807 h 6367455"/>
                <a:gd name="connsiteX1437" fmla="*/ 1047461 w 6891715"/>
                <a:gd name="connsiteY1437" fmla="*/ 3350769 h 6367455"/>
                <a:gd name="connsiteX1438" fmla="*/ 1055772 w 6891715"/>
                <a:gd name="connsiteY1438" fmla="*/ 3356735 h 6367455"/>
                <a:gd name="connsiteX1439" fmla="*/ 1062484 w 6891715"/>
                <a:gd name="connsiteY1439" fmla="*/ 3348571 h 6367455"/>
                <a:gd name="connsiteX1440" fmla="*/ 2665169 w 6891715"/>
                <a:gd name="connsiteY1440" fmla="*/ 3319452 h 6367455"/>
                <a:gd name="connsiteX1441" fmla="*/ 2676488 w 6891715"/>
                <a:gd name="connsiteY1441" fmla="*/ 3339638 h 6367455"/>
                <a:gd name="connsiteX1442" fmla="*/ 2670990 w 6891715"/>
                <a:gd name="connsiteY1442" fmla="*/ 3354377 h 6367455"/>
                <a:gd name="connsiteX1443" fmla="*/ 2659025 w 6891715"/>
                <a:gd name="connsiteY1443" fmla="*/ 3347008 h 6367455"/>
                <a:gd name="connsiteX1444" fmla="*/ 2670990 w 6891715"/>
                <a:gd name="connsiteY1444" fmla="*/ 3338356 h 6367455"/>
                <a:gd name="connsiteX1445" fmla="*/ 1084228 w 6891715"/>
                <a:gd name="connsiteY1445" fmla="*/ 3309929 h 6367455"/>
                <a:gd name="connsiteX1446" fmla="*/ 1082061 w 6891715"/>
                <a:gd name="connsiteY1446" fmla="*/ 3317834 h 6367455"/>
                <a:gd name="connsiteX1447" fmla="*/ 1071529 w 6891715"/>
                <a:gd name="connsiteY1447" fmla="*/ 3324217 h 6367455"/>
                <a:gd name="connsiteX1448" fmla="*/ 1074936 w 6891715"/>
                <a:gd name="connsiteY1448" fmla="*/ 3316010 h 6367455"/>
                <a:gd name="connsiteX1449" fmla="*/ 1113472 w 6891715"/>
                <a:gd name="connsiteY1449" fmla="*/ 3303579 h 6367455"/>
                <a:gd name="connsiteX1450" fmla="*/ 1114392 w 6891715"/>
                <a:gd name="connsiteY1450" fmla="*/ 3311286 h 6367455"/>
                <a:gd name="connsiteX1451" fmla="*/ 1103653 w 6891715"/>
                <a:gd name="connsiteY1451" fmla="*/ 3330557 h 6367455"/>
                <a:gd name="connsiteX1452" fmla="*/ 1101505 w 6891715"/>
                <a:gd name="connsiteY1452" fmla="*/ 3345010 h 6367455"/>
                <a:gd name="connsiteX1453" fmla="*/ 1089538 w 6891715"/>
                <a:gd name="connsiteY1453" fmla="*/ 3359143 h 6367455"/>
                <a:gd name="connsiteX1454" fmla="*/ 1082481 w 6891715"/>
                <a:gd name="connsiteY1454" fmla="*/ 3355288 h 6367455"/>
                <a:gd name="connsiteX1455" fmla="*/ 1083095 w 6891715"/>
                <a:gd name="connsiteY1455" fmla="*/ 3352398 h 6367455"/>
                <a:gd name="connsiteX1456" fmla="*/ 1077879 w 6891715"/>
                <a:gd name="connsiteY1456" fmla="*/ 3344048 h 6367455"/>
                <a:gd name="connsiteX1457" fmla="*/ 1094448 w 6891715"/>
                <a:gd name="connsiteY1457" fmla="*/ 3331521 h 6367455"/>
                <a:gd name="connsiteX1458" fmla="*/ 1089232 w 6891715"/>
                <a:gd name="connsiteY1458" fmla="*/ 3330557 h 6367455"/>
                <a:gd name="connsiteX1459" fmla="*/ 1102425 w 6891715"/>
                <a:gd name="connsiteY1459" fmla="*/ 3314499 h 6367455"/>
                <a:gd name="connsiteX1460" fmla="*/ 2832915 w 6891715"/>
                <a:gd name="connsiteY1460" fmla="*/ 3290876 h 6367455"/>
                <a:gd name="connsiteX1461" fmla="*/ 2848659 w 6891715"/>
                <a:gd name="connsiteY1461" fmla="*/ 3298814 h 6367455"/>
                <a:gd name="connsiteX1462" fmla="*/ 2852437 w 6891715"/>
                <a:gd name="connsiteY1462" fmla="*/ 3323262 h 6367455"/>
                <a:gd name="connsiteX1463" fmla="*/ 2858735 w 6891715"/>
                <a:gd name="connsiteY1463" fmla="*/ 3340090 h 6367455"/>
                <a:gd name="connsiteX1464" fmla="*/ 2859050 w 6891715"/>
                <a:gd name="connsiteY1464" fmla="*/ 3355965 h 6367455"/>
                <a:gd name="connsiteX1465" fmla="*/ 2825673 w 6891715"/>
                <a:gd name="connsiteY1465" fmla="*/ 3386761 h 6367455"/>
                <a:gd name="connsiteX1466" fmla="*/ 2826618 w 6891715"/>
                <a:gd name="connsiteY1466" fmla="*/ 3404859 h 6367455"/>
                <a:gd name="connsiteX1467" fmla="*/ 2846770 w 6891715"/>
                <a:gd name="connsiteY1467" fmla="*/ 3426766 h 6367455"/>
                <a:gd name="connsiteX1468" fmla="*/ 2831341 w 6891715"/>
                <a:gd name="connsiteY1468" fmla="*/ 3449944 h 6367455"/>
                <a:gd name="connsiteX1469" fmla="*/ 2814337 w 6891715"/>
                <a:gd name="connsiteY1469" fmla="*/ 3447721 h 6367455"/>
                <a:gd name="connsiteX1470" fmla="*/ 2814652 w 6891715"/>
                <a:gd name="connsiteY1470" fmla="*/ 3457564 h 6367455"/>
                <a:gd name="connsiteX1471" fmla="*/ 2807095 w 6891715"/>
                <a:gd name="connsiteY1471" fmla="*/ 3449944 h 6367455"/>
                <a:gd name="connsiteX1472" fmla="*/ 2805206 w 6891715"/>
                <a:gd name="connsiteY1472" fmla="*/ 3460739 h 6367455"/>
                <a:gd name="connsiteX1473" fmla="*/ 2820005 w 6891715"/>
                <a:gd name="connsiteY1473" fmla="*/ 3480741 h 6367455"/>
                <a:gd name="connsiteX1474" fmla="*/ 2804261 w 6891715"/>
                <a:gd name="connsiteY1474" fmla="*/ 3482964 h 6367455"/>
                <a:gd name="connsiteX1475" fmla="*/ 2793871 w 6891715"/>
                <a:gd name="connsiteY1475" fmla="*/ 3473439 h 6367455"/>
                <a:gd name="connsiteX1476" fmla="*/ 2782220 w 6891715"/>
                <a:gd name="connsiteY1476" fmla="*/ 3471534 h 6367455"/>
                <a:gd name="connsiteX1477" fmla="*/ 2775923 w 6891715"/>
                <a:gd name="connsiteY1477" fmla="*/ 3459786 h 6367455"/>
                <a:gd name="connsiteX1478" fmla="*/ 2790722 w 6891715"/>
                <a:gd name="connsiteY1478" fmla="*/ 3456611 h 6367455"/>
                <a:gd name="connsiteX1479" fmla="*/ 2777497 w 6891715"/>
                <a:gd name="connsiteY1479" fmla="*/ 3440736 h 6367455"/>
                <a:gd name="connsiteX1480" fmla="*/ 2776237 w 6891715"/>
                <a:gd name="connsiteY1480" fmla="*/ 3442641 h 6367455"/>
                <a:gd name="connsiteX1481" fmla="*/ 2772774 w 6891715"/>
                <a:gd name="connsiteY1481" fmla="*/ 3445816 h 6367455"/>
                <a:gd name="connsiteX1482" fmla="*/ 2770570 w 6891715"/>
                <a:gd name="connsiteY1482" fmla="*/ 3447086 h 6367455"/>
                <a:gd name="connsiteX1483" fmla="*/ 2768366 w 6891715"/>
                <a:gd name="connsiteY1483" fmla="*/ 3448674 h 6367455"/>
                <a:gd name="connsiteX1484" fmla="*/ 2766791 w 6891715"/>
                <a:gd name="connsiteY1484" fmla="*/ 3449309 h 6367455"/>
                <a:gd name="connsiteX1485" fmla="*/ 2766161 w 6891715"/>
                <a:gd name="connsiteY1485" fmla="*/ 3449626 h 6367455"/>
                <a:gd name="connsiteX1486" fmla="*/ 2765217 w 6891715"/>
                <a:gd name="connsiteY1486" fmla="*/ 3449626 h 6367455"/>
                <a:gd name="connsiteX1487" fmla="*/ 2761438 w 6891715"/>
                <a:gd name="connsiteY1487" fmla="*/ 3447721 h 6367455"/>
                <a:gd name="connsiteX1488" fmla="*/ 2756400 w 6891715"/>
                <a:gd name="connsiteY1488" fmla="*/ 3445499 h 6367455"/>
                <a:gd name="connsiteX1489" fmla="*/ 2750733 w 6891715"/>
                <a:gd name="connsiteY1489" fmla="*/ 3442324 h 6367455"/>
                <a:gd name="connsiteX1490" fmla="*/ 2739082 w 6891715"/>
                <a:gd name="connsiteY1490" fmla="*/ 3445499 h 6367455"/>
                <a:gd name="connsiteX1491" fmla="*/ 2730580 w 6891715"/>
                <a:gd name="connsiteY1491" fmla="*/ 3434069 h 6367455"/>
                <a:gd name="connsiteX1492" fmla="*/ 2726172 w 6891715"/>
                <a:gd name="connsiteY1492" fmla="*/ 3419146 h 6367455"/>
                <a:gd name="connsiteX1493" fmla="*/ 2732470 w 6891715"/>
                <a:gd name="connsiteY1493" fmla="*/ 3410574 h 6367455"/>
                <a:gd name="connsiteX1494" fmla="*/ 2721764 w 6891715"/>
                <a:gd name="connsiteY1494" fmla="*/ 3395016 h 6367455"/>
                <a:gd name="connsiteX1495" fmla="*/ 2728691 w 6891715"/>
                <a:gd name="connsiteY1495" fmla="*/ 3382316 h 6367455"/>
                <a:gd name="connsiteX1496" fmla="*/ 2706650 w 6891715"/>
                <a:gd name="connsiteY1496" fmla="*/ 3359457 h 6367455"/>
                <a:gd name="connsiteX1497" fmla="*/ 2712003 w 6891715"/>
                <a:gd name="connsiteY1497" fmla="*/ 3352155 h 6367455"/>
                <a:gd name="connsiteX1498" fmla="*/ 2742546 w 6891715"/>
                <a:gd name="connsiteY1498" fmla="*/ 3359140 h 6367455"/>
                <a:gd name="connsiteX1499" fmla="*/ 2751677 w 6891715"/>
                <a:gd name="connsiteY1499" fmla="*/ 3348344 h 6367455"/>
                <a:gd name="connsiteX1500" fmla="*/ 2760179 w 6891715"/>
                <a:gd name="connsiteY1500" fmla="*/ 3334692 h 6367455"/>
                <a:gd name="connsiteX1501" fmla="*/ 2739082 w 6891715"/>
                <a:gd name="connsiteY1501" fmla="*/ 3323262 h 6367455"/>
                <a:gd name="connsiteX1502" fmla="*/ 2739082 w 6891715"/>
                <a:gd name="connsiteY1502" fmla="*/ 3315959 h 6367455"/>
                <a:gd name="connsiteX1503" fmla="*/ 2755771 w 6891715"/>
                <a:gd name="connsiteY1503" fmla="*/ 3325166 h 6367455"/>
                <a:gd name="connsiteX1504" fmla="*/ 2785054 w 6891715"/>
                <a:gd name="connsiteY1504" fmla="*/ 3317547 h 6367455"/>
                <a:gd name="connsiteX1505" fmla="*/ 2767421 w 6891715"/>
                <a:gd name="connsiteY1505" fmla="*/ 3335644 h 6367455"/>
                <a:gd name="connsiteX1506" fmla="*/ 2773718 w 6891715"/>
                <a:gd name="connsiteY1506" fmla="*/ 3341677 h 6367455"/>
                <a:gd name="connsiteX1507" fmla="*/ 2771514 w 6891715"/>
                <a:gd name="connsiteY1507" fmla="*/ 3351202 h 6367455"/>
                <a:gd name="connsiteX1508" fmla="*/ 2790722 w 6891715"/>
                <a:gd name="connsiteY1508" fmla="*/ 3363903 h 6367455"/>
                <a:gd name="connsiteX1509" fmla="*/ 2795760 w 6891715"/>
                <a:gd name="connsiteY1509" fmla="*/ 3341677 h 6367455"/>
                <a:gd name="connsiteX1510" fmla="*/ 2802057 w 6891715"/>
                <a:gd name="connsiteY1510" fmla="*/ 3337549 h 6367455"/>
                <a:gd name="connsiteX1511" fmla="*/ 2811504 w 6891715"/>
                <a:gd name="connsiteY1511" fmla="*/ 3346757 h 6367455"/>
                <a:gd name="connsiteX1512" fmla="*/ 2811189 w 6891715"/>
                <a:gd name="connsiteY1512" fmla="*/ 3334374 h 6367455"/>
                <a:gd name="connsiteX1513" fmla="*/ 2803002 w 6891715"/>
                <a:gd name="connsiteY1513" fmla="*/ 3321674 h 6367455"/>
                <a:gd name="connsiteX1514" fmla="*/ 1020731 w 6891715"/>
                <a:gd name="connsiteY1514" fmla="*/ 3233728 h 6367455"/>
                <a:gd name="connsiteX1515" fmla="*/ 1016076 w 6891715"/>
                <a:gd name="connsiteY1515" fmla="*/ 3241030 h 6367455"/>
                <a:gd name="connsiteX1516" fmla="*/ 1012090 w 6891715"/>
                <a:gd name="connsiteY1516" fmla="*/ 3246428 h 6367455"/>
                <a:gd name="connsiteX1517" fmla="*/ 1006440 w 6891715"/>
                <a:gd name="connsiteY1517" fmla="*/ 3243253 h 6367455"/>
                <a:gd name="connsiteX1518" fmla="*/ 1012755 w 6891715"/>
                <a:gd name="connsiteY1518" fmla="*/ 3234680 h 6367455"/>
                <a:gd name="connsiteX1519" fmla="*/ 1074260 w 6891715"/>
                <a:gd name="connsiteY1519" fmla="*/ 3214677 h 6367455"/>
                <a:gd name="connsiteX1520" fmla="*/ 1089658 w 6891715"/>
                <a:gd name="connsiteY1520" fmla="*/ 3239024 h 6367455"/>
                <a:gd name="connsiteX1521" fmla="*/ 1106981 w 6891715"/>
                <a:gd name="connsiteY1521" fmla="*/ 3246073 h 6367455"/>
                <a:gd name="connsiteX1522" fmla="*/ 1103774 w 6891715"/>
                <a:gd name="connsiteY1522" fmla="*/ 3257926 h 6367455"/>
                <a:gd name="connsiteX1523" fmla="*/ 1117568 w 6891715"/>
                <a:gd name="connsiteY1523" fmla="*/ 3267537 h 6367455"/>
                <a:gd name="connsiteX1524" fmla="*/ 1101849 w 6891715"/>
                <a:gd name="connsiteY1524" fmla="*/ 3281632 h 6367455"/>
                <a:gd name="connsiteX1525" fmla="*/ 1099603 w 6891715"/>
                <a:gd name="connsiteY1525" fmla="*/ 3275225 h 6367455"/>
                <a:gd name="connsiteX1526" fmla="*/ 1084526 w 6891715"/>
                <a:gd name="connsiteY1526" fmla="*/ 3280350 h 6367455"/>
                <a:gd name="connsiteX1527" fmla="*/ 1077147 w 6891715"/>
                <a:gd name="connsiteY1527" fmla="*/ 3285797 h 6367455"/>
                <a:gd name="connsiteX1528" fmla="*/ 1063353 w 6891715"/>
                <a:gd name="connsiteY1528" fmla="*/ 3286117 h 6367455"/>
                <a:gd name="connsiteX1529" fmla="*/ 1055655 w 6891715"/>
                <a:gd name="connsiteY1529" fmla="*/ 3277467 h 6367455"/>
                <a:gd name="connsiteX1530" fmla="*/ 1067523 w 6891715"/>
                <a:gd name="connsiteY1530" fmla="*/ 3266897 h 6367455"/>
                <a:gd name="connsiteX1531" fmla="*/ 1082601 w 6891715"/>
                <a:gd name="connsiteY1531" fmla="*/ 3267856 h 6367455"/>
                <a:gd name="connsiteX1532" fmla="*/ 1082280 w 6891715"/>
                <a:gd name="connsiteY1532" fmla="*/ 3262730 h 6367455"/>
                <a:gd name="connsiteX1533" fmla="*/ 1070732 w 6891715"/>
                <a:gd name="connsiteY1533" fmla="*/ 3261449 h 6367455"/>
                <a:gd name="connsiteX1534" fmla="*/ 1073618 w 6891715"/>
                <a:gd name="connsiteY1534" fmla="*/ 3254081 h 6367455"/>
                <a:gd name="connsiteX1535" fmla="*/ 1082280 w 6891715"/>
                <a:gd name="connsiteY1535" fmla="*/ 3253121 h 6367455"/>
                <a:gd name="connsiteX1536" fmla="*/ 1087412 w 6891715"/>
                <a:gd name="connsiteY1536" fmla="*/ 3242227 h 6367455"/>
                <a:gd name="connsiteX1537" fmla="*/ 1073618 w 6891715"/>
                <a:gd name="connsiteY1537" fmla="*/ 3243190 h 6367455"/>
                <a:gd name="connsiteX1538" fmla="*/ 1059505 w 6891715"/>
                <a:gd name="connsiteY1538" fmla="*/ 3236141 h 6367455"/>
                <a:gd name="connsiteX1539" fmla="*/ 1056296 w 6891715"/>
                <a:gd name="connsiteY1539" fmla="*/ 3224288 h 6367455"/>
                <a:gd name="connsiteX1540" fmla="*/ 1068165 w 6891715"/>
                <a:gd name="connsiteY1540" fmla="*/ 3226530 h 6367455"/>
                <a:gd name="connsiteX1541" fmla="*/ 1064636 w 6891715"/>
                <a:gd name="connsiteY1541" fmla="*/ 3217881 h 6367455"/>
                <a:gd name="connsiteX1542" fmla="*/ 1036556 w 6891715"/>
                <a:gd name="connsiteY1542" fmla="*/ 3211501 h 6367455"/>
                <a:gd name="connsiteX1543" fmla="*/ 1042954 w 6891715"/>
                <a:gd name="connsiteY1543" fmla="*/ 3212454 h 6367455"/>
                <a:gd name="connsiteX1544" fmla="*/ 1032178 w 6891715"/>
                <a:gd name="connsiteY1544" fmla="*/ 3225472 h 6367455"/>
                <a:gd name="connsiteX1545" fmla="*/ 1020731 w 6891715"/>
                <a:gd name="connsiteY1545" fmla="*/ 3227377 h 6367455"/>
                <a:gd name="connsiteX1546" fmla="*/ 1025442 w 6891715"/>
                <a:gd name="connsiteY1546" fmla="*/ 3219122 h 6367455"/>
                <a:gd name="connsiteX1547" fmla="*/ 1065497 w 6891715"/>
                <a:gd name="connsiteY1547" fmla="*/ 3170226 h 6367455"/>
                <a:gd name="connsiteX1548" fmla="*/ 1066766 w 6891715"/>
                <a:gd name="connsiteY1548" fmla="*/ 3176576 h 6367455"/>
                <a:gd name="connsiteX1549" fmla="*/ 1060416 w 6891715"/>
                <a:gd name="connsiteY1549" fmla="*/ 3174354 h 6367455"/>
                <a:gd name="connsiteX1550" fmla="*/ 2496621 w 6891715"/>
                <a:gd name="connsiteY1550" fmla="*/ 3159114 h 6367455"/>
                <a:gd name="connsiteX1551" fmla="*/ 2512976 w 6891715"/>
                <a:gd name="connsiteY1551" fmla="*/ 3161291 h 6367455"/>
                <a:gd name="connsiteX1552" fmla="*/ 2507000 w 6891715"/>
                <a:gd name="connsiteY1552" fmla="*/ 3179948 h 6367455"/>
                <a:gd name="connsiteX1553" fmla="*/ 2488130 w 6891715"/>
                <a:gd name="connsiteY1553" fmla="*/ 3189277 h 6367455"/>
                <a:gd name="connsiteX1554" fmla="*/ 2479638 w 6891715"/>
                <a:gd name="connsiteY1554" fmla="*/ 3174662 h 6367455"/>
                <a:gd name="connsiteX1555" fmla="*/ 2481839 w 6891715"/>
                <a:gd name="connsiteY1555" fmla="*/ 3166888 h 6367455"/>
                <a:gd name="connsiteX1556" fmla="*/ 2494420 w 6891715"/>
                <a:gd name="connsiteY1556" fmla="*/ 3169687 h 6367455"/>
                <a:gd name="connsiteX1557" fmla="*/ 949493 w 6891715"/>
                <a:gd name="connsiteY1557" fmla="*/ 3151177 h 6367455"/>
                <a:gd name="connsiteX1558" fmla="*/ 957238 w 6891715"/>
                <a:gd name="connsiteY1558" fmla="*/ 3156257 h 6367455"/>
                <a:gd name="connsiteX1559" fmla="*/ 946125 w 6891715"/>
                <a:gd name="connsiteY1559" fmla="*/ 3170226 h 6367455"/>
                <a:gd name="connsiteX1560" fmla="*/ 1053951 w 6891715"/>
                <a:gd name="connsiteY1560" fmla="*/ 3149590 h 6367455"/>
                <a:gd name="connsiteX1561" fmla="*/ 1060416 w 6891715"/>
                <a:gd name="connsiteY1561" fmla="*/ 3156763 h 6367455"/>
                <a:gd name="connsiteX1562" fmla="*/ 1060416 w 6891715"/>
                <a:gd name="connsiteY1562" fmla="*/ 3162999 h 6367455"/>
                <a:gd name="connsiteX1563" fmla="*/ 1052656 w 6891715"/>
                <a:gd name="connsiteY1563" fmla="*/ 3167053 h 6367455"/>
                <a:gd name="connsiteX1564" fmla="*/ 1043924 w 6891715"/>
                <a:gd name="connsiteY1564" fmla="*/ 3161127 h 6367455"/>
                <a:gd name="connsiteX1565" fmla="*/ 1042953 w 6891715"/>
                <a:gd name="connsiteY1565" fmla="*/ 3151773 h 6367455"/>
                <a:gd name="connsiteX1566" fmla="*/ 957696 w 6891715"/>
                <a:gd name="connsiteY1566" fmla="*/ 3089266 h 6367455"/>
                <a:gd name="connsiteX1567" fmla="*/ 969937 w 6891715"/>
                <a:gd name="connsiteY1567" fmla="*/ 3097932 h 6367455"/>
                <a:gd name="connsiteX1568" fmla="*/ 966877 w 6891715"/>
                <a:gd name="connsiteY1568" fmla="*/ 3107561 h 6367455"/>
                <a:gd name="connsiteX1569" fmla="*/ 958002 w 6891715"/>
                <a:gd name="connsiteY1569" fmla="*/ 3112696 h 6367455"/>
                <a:gd name="connsiteX1570" fmla="*/ 965041 w 6891715"/>
                <a:gd name="connsiteY1570" fmla="*/ 3133881 h 6367455"/>
                <a:gd name="connsiteX1571" fmla="*/ 960144 w 6891715"/>
                <a:gd name="connsiteY1571" fmla="*/ 3148003 h 6367455"/>
                <a:gd name="connsiteX1572" fmla="*/ 950657 w 6891715"/>
                <a:gd name="connsiteY1572" fmla="*/ 3139337 h 6367455"/>
                <a:gd name="connsiteX1573" fmla="*/ 946679 w 6891715"/>
                <a:gd name="connsiteY1573" fmla="*/ 3129066 h 6367455"/>
                <a:gd name="connsiteX1574" fmla="*/ 944536 w 6891715"/>
                <a:gd name="connsiteY1574" fmla="*/ 3110771 h 6367455"/>
                <a:gd name="connsiteX1575" fmla="*/ 945148 w 6891715"/>
                <a:gd name="connsiteY1575" fmla="*/ 3090550 h 6367455"/>
                <a:gd name="connsiteX1576" fmla="*/ 2717252 w 6891715"/>
                <a:gd name="connsiteY1576" fmla="*/ 3084501 h 6367455"/>
                <a:gd name="connsiteX1577" fmla="*/ 2722526 w 6891715"/>
                <a:gd name="connsiteY1577" fmla="*/ 3100947 h 6367455"/>
                <a:gd name="connsiteX1578" fmla="*/ 2711048 w 6891715"/>
                <a:gd name="connsiteY1578" fmla="*/ 3096433 h 6367455"/>
                <a:gd name="connsiteX1579" fmla="*/ 2700501 w 6891715"/>
                <a:gd name="connsiteY1579" fmla="*/ 3105139 h 6367455"/>
                <a:gd name="connsiteX1580" fmla="*/ 2695538 w 6891715"/>
                <a:gd name="connsiteY1580" fmla="*/ 3099658 h 6367455"/>
                <a:gd name="connsiteX1581" fmla="*/ 2702673 w 6891715"/>
                <a:gd name="connsiteY1581" fmla="*/ 3089016 h 6367455"/>
                <a:gd name="connsiteX1582" fmla="*/ 1081056 w 6891715"/>
                <a:gd name="connsiteY1582" fmla="*/ 3082917 h 6367455"/>
                <a:gd name="connsiteX1583" fmla="*/ 1085552 w 6891715"/>
                <a:gd name="connsiteY1583" fmla="*/ 3084822 h 6367455"/>
                <a:gd name="connsiteX1584" fmla="*/ 1087404 w 6891715"/>
                <a:gd name="connsiteY1584" fmla="*/ 3093394 h 6367455"/>
                <a:gd name="connsiteX1585" fmla="*/ 1083700 w 6891715"/>
                <a:gd name="connsiteY1585" fmla="*/ 3105141 h 6367455"/>
                <a:gd name="connsiteX1586" fmla="*/ 1081056 w 6891715"/>
                <a:gd name="connsiteY1586" fmla="*/ 3095617 h 6367455"/>
                <a:gd name="connsiteX1587" fmla="*/ 3278151 w 6891715"/>
                <a:gd name="connsiteY1587" fmla="*/ 3081329 h 6367455"/>
                <a:gd name="connsiteX1588" fmla="*/ 3281326 w 6891715"/>
                <a:gd name="connsiteY1588" fmla="*/ 3085759 h 6367455"/>
                <a:gd name="connsiteX1589" fmla="*/ 3275928 w 6891715"/>
                <a:gd name="connsiteY1589" fmla="*/ 3099048 h 6367455"/>
                <a:gd name="connsiteX1590" fmla="*/ 3272118 w 6891715"/>
                <a:gd name="connsiteY1590" fmla="*/ 3137019 h 6367455"/>
                <a:gd name="connsiteX1591" fmla="*/ 3272436 w 6891715"/>
                <a:gd name="connsiteY1591" fmla="*/ 3161067 h 6367455"/>
                <a:gd name="connsiteX1592" fmla="*/ 3256561 w 6891715"/>
                <a:gd name="connsiteY1592" fmla="*/ 3174673 h 6367455"/>
                <a:gd name="connsiteX1593" fmla="*/ 3251481 w 6891715"/>
                <a:gd name="connsiteY1593" fmla="*/ 3207581 h 6367455"/>
                <a:gd name="connsiteX1594" fmla="*/ 3245448 w 6891715"/>
                <a:gd name="connsiteY1594" fmla="*/ 3235745 h 6367455"/>
                <a:gd name="connsiteX1595" fmla="*/ 3232113 w 6891715"/>
                <a:gd name="connsiteY1595" fmla="*/ 3264226 h 6367455"/>
                <a:gd name="connsiteX1596" fmla="*/ 3220365 w 6891715"/>
                <a:gd name="connsiteY1596" fmla="*/ 3268655 h 6367455"/>
                <a:gd name="connsiteX1597" fmla="*/ 3219413 w 6891715"/>
                <a:gd name="connsiteY1597" fmla="*/ 3255048 h 6367455"/>
                <a:gd name="connsiteX1598" fmla="*/ 3232430 w 6891715"/>
                <a:gd name="connsiteY1598" fmla="*/ 3179419 h 6367455"/>
                <a:gd name="connsiteX1599" fmla="*/ 3249258 w 6891715"/>
                <a:gd name="connsiteY1599" fmla="*/ 3154106 h 6367455"/>
                <a:gd name="connsiteX1600" fmla="*/ 3259418 w 6891715"/>
                <a:gd name="connsiteY1600" fmla="*/ 3133854 h 6367455"/>
                <a:gd name="connsiteX1601" fmla="*/ 3265768 w 6891715"/>
                <a:gd name="connsiteY1601" fmla="*/ 3118034 h 6367455"/>
                <a:gd name="connsiteX1602" fmla="*/ 3264498 w 6891715"/>
                <a:gd name="connsiteY1602" fmla="*/ 3103479 h 6367455"/>
                <a:gd name="connsiteX1603" fmla="*/ 963890 w 6891715"/>
                <a:gd name="connsiteY1603" fmla="*/ 3071804 h 6367455"/>
                <a:gd name="connsiteX1604" fmla="*/ 974701 w 6891715"/>
                <a:gd name="connsiteY1604" fmla="*/ 3076971 h 6367455"/>
                <a:gd name="connsiteX1605" fmla="*/ 969132 w 6891715"/>
                <a:gd name="connsiteY1605" fmla="*/ 3086091 h 6367455"/>
                <a:gd name="connsiteX1606" fmla="*/ 961597 w 6891715"/>
                <a:gd name="connsiteY1606" fmla="*/ 3083963 h 6367455"/>
                <a:gd name="connsiteX1607" fmla="*/ 954063 w 6891715"/>
                <a:gd name="connsiteY1607" fmla="*/ 3080315 h 6367455"/>
                <a:gd name="connsiteX1608" fmla="*/ 955045 w 6891715"/>
                <a:gd name="connsiteY1608" fmla="*/ 3073020 h 6367455"/>
                <a:gd name="connsiteX1609" fmla="*/ 960350 w 6891715"/>
                <a:gd name="connsiteY1609" fmla="*/ 3040054 h 6367455"/>
                <a:gd name="connsiteX1610" fmla="*/ 976288 w 6891715"/>
                <a:gd name="connsiteY1610" fmla="*/ 3041016 h 6367455"/>
                <a:gd name="connsiteX1611" fmla="*/ 974100 w 6891715"/>
                <a:gd name="connsiteY1611" fmla="*/ 3051920 h 6367455"/>
                <a:gd name="connsiteX1612" fmla="*/ 968788 w 6891715"/>
                <a:gd name="connsiteY1612" fmla="*/ 3050637 h 6367455"/>
                <a:gd name="connsiteX1613" fmla="*/ 970975 w 6891715"/>
                <a:gd name="connsiteY1613" fmla="*/ 3059296 h 6367455"/>
                <a:gd name="connsiteX1614" fmla="*/ 974100 w 6891715"/>
                <a:gd name="connsiteY1614" fmla="*/ 3058975 h 6367455"/>
                <a:gd name="connsiteX1615" fmla="*/ 975038 w 6891715"/>
                <a:gd name="connsiteY1615" fmla="*/ 3071804 h 6367455"/>
                <a:gd name="connsiteX1616" fmla="*/ 960350 w 6891715"/>
                <a:gd name="connsiteY1616" fmla="*/ 3064748 h 6367455"/>
                <a:gd name="connsiteX1617" fmla="*/ 959412 w 6891715"/>
                <a:gd name="connsiteY1617" fmla="*/ 3056089 h 6367455"/>
                <a:gd name="connsiteX1618" fmla="*/ 941600 w 6891715"/>
                <a:gd name="connsiteY1618" fmla="*/ 3052882 h 6367455"/>
                <a:gd name="connsiteX1619" fmla="*/ 936599 w 6891715"/>
                <a:gd name="connsiteY1619" fmla="*/ 3043582 h 6367455"/>
                <a:gd name="connsiteX1620" fmla="*/ 1047716 w 6891715"/>
                <a:gd name="connsiteY1620" fmla="*/ 3033705 h 6367455"/>
                <a:gd name="connsiteX1621" fmla="*/ 1067084 w 6891715"/>
                <a:gd name="connsiteY1621" fmla="*/ 3048347 h 6367455"/>
                <a:gd name="connsiteX1622" fmla="*/ 1069307 w 6891715"/>
                <a:gd name="connsiteY1622" fmla="*/ 3077949 h 6367455"/>
                <a:gd name="connsiteX1623" fmla="*/ 1066132 w 6891715"/>
                <a:gd name="connsiteY1623" fmla="*/ 3087498 h 6367455"/>
                <a:gd name="connsiteX1624" fmla="*/ 1076926 w 6891715"/>
                <a:gd name="connsiteY1624" fmla="*/ 3092590 h 6367455"/>
                <a:gd name="connsiteX1625" fmla="*/ 1079466 w 6891715"/>
                <a:gd name="connsiteY1625" fmla="*/ 3109460 h 6367455"/>
                <a:gd name="connsiteX1626" fmla="*/ 1084229 w 6891715"/>
                <a:gd name="connsiteY1626" fmla="*/ 3109460 h 6367455"/>
                <a:gd name="connsiteX1627" fmla="*/ 1082642 w 6891715"/>
                <a:gd name="connsiteY1627" fmla="*/ 3121874 h 6367455"/>
                <a:gd name="connsiteX1628" fmla="*/ 1108678 w 6891715"/>
                <a:gd name="connsiteY1628" fmla="*/ 3115508 h 6367455"/>
                <a:gd name="connsiteX1629" fmla="*/ 1111218 w 6891715"/>
                <a:gd name="connsiteY1629" fmla="*/ 3125057 h 6367455"/>
                <a:gd name="connsiteX1630" fmla="*/ 1097247 w 6891715"/>
                <a:gd name="connsiteY1630" fmla="*/ 3135879 h 6367455"/>
                <a:gd name="connsiteX1631" fmla="*/ 1089310 w 6891715"/>
                <a:gd name="connsiteY1631" fmla="*/ 3154022 h 6367455"/>
                <a:gd name="connsiteX1632" fmla="*/ 1080737 w 6891715"/>
                <a:gd name="connsiteY1632" fmla="*/ 3159115 h 6367455"/>
                <a:gd name="connsiteX1633" fmla="*/ 1079784 w 6891715"/>
                <a:gd name="connsiteY1633" fmla="*/ 3152749 h 6367455"/>
                <a:gd name="connsiteX1634" fmla="*/ 1081372 w 6891715"/>
                <a:gd name="connsiteY1634" fmla="*/ 3135879 h 6367455"/>
                <a:gd name="connsiteX1635" fmla="*/ 1066766 w 6891715"/>
                <a:gd name="connsiteY1635" fmla="*/ 3136198 h 6367455"/>
                <a:gd name="connsiteX1636" fmla="*/ 1059148 w 6891715"/>
                <a:gd name="connsiteY1636" fmla="*/ 3139381 h 6367455"/>
                <a:gd name="connsiteX1637" fmla="*/ 1055971 w 6891715"/>
                <a:gd name="connsiteY1637" fmla="*/ 3132060 h 6367455"/>
                <a:gd name="connsiteX1638" fmla="*/ 1045494 w 6891715"/>
                <a:gd name="connsiteY1638" fmla="*/ 3119009 h 6367455"/>
                <a:gd name="connsiteX1639" fmla="*/ 1046446 w 6891715"/>
                <a:gd name="connsiteY1639" fmla="*/ 3112006 h 6367455"/>
                <a:gd name="connsiteX1640" fmla="*/ 1044224 w 6891715"/>
                <a:gd name="connsiteY1640" fmla="*/ 3098320 h 6367455"/>
                <a:gd name="connsiteX1641" fmla="*/ 1032158 w 6891715"/>
                <a:gd name="connsiteY1641" fmla="*/ 3089726 h 6367455"/>
                <a:gd name="connsiteX1642" fmla="*/ 1032793 w 6891715"/>
                <a:gd name="connsiteY1642" fmla="*/ 3102457 h 6367455"/>
                <a:gd name="connsiteX1643" fmla="*/ 1019777 w 6891715"/>
                <a:gd name="connsiteY1643" fmla="*/ 3099275 h 6367455"/>
                <a:gd name="connsiteX1644" fmla="*/ 1012474 w 6891715"/>
                <a:gd name="connsiteY1644" fmla="*/ 3087816 h 6367455"/>
                <a:gd name="connsiteX1645" fmla="*/ 1008027 w 6891715"/>
                <a:gd name="connsiteY1645" fmla="*/ 3077312 h 6367455"/>
                <a:gd name="connsiteX1646" fmla="*/ 1015331 w 6891715"/>
                <a:gd name="connsiteY1646" fmla="*/ 3068718 h 6367455"/>
                <a:gd name="connsiteX1647" fmla="*/ 1023904 w 6891715"/>
                <a:gd name="connsiteY1647" fmla="*/ 3075084 h 6367455"/>
                <a:gd name="connsiteX1648" fmla="*/ 1028031 w 6891715"/>
                <a:gd name="connsiteY1648" fmla="*/ 3071901 h 6367455"/>
                <a:gd name="connsiteX1649" fmla="*/ 1023904 w 6891715"/>
                <a:gd name="connsiteY1649" fmla="*/ 3055031 h 6367455"/>
                <a:gd name="connsiteX1650" fmla="*/ 1025491 w 6891715"/>
                <a:gd name="connsiteY1650" fmla="*/ 3045482 h 6367455"/>
                <a:gd name="connsiteX1651" fmla="*/ 1032158 w 6891715"/>
                <a:gd name="connsiteY1651" fmla="*/ 3060123 h 6367455"/>
                <a:gd name="connsiteX1652" fmla="*/ 1049304 w 6891715"/>
                <a:gd name="connsiteY1652" fmla="*/ 3065217 h 6367455"/>
                <a:gd name="connsiteX1653" fmla="*/ 1039462 w 6891715"/>
                <a:gd name="connsiteY1653" fmla="*/ 3043254 h 6367455"/>
                <a:gd name="connsiteX1654" fmla="*/ 2663477 w 6891715"/>
                <a:gd name="connsiteY1654" fmla="*/ 3014652 h 6367455"/>
                <a:gd name="connsiteX1655" fmla="*/ 2668550 w 6891715"/>
                <a:gd name="connsiteY1655" fmla="*/ 3015608 h 6367455"/>
                <a:gd name="connsiteX1656" fmla="*/ 2660624 w 6891715"/>
                <a:gd name="connsiteY1656" fmla="*/ 3025162 h 6367455"/>
                <a:gd name="connsiteX1657" fmla="*/ 2651113 w 6891715"/>
                <a:gd name="connsiteY1657" fmla="*/ 3049369 h 6367455"/>
                <a:gd name="connsiteX1658" fmla="*/ 2659673 w 6891715"/>
                <a:gd name="connsiteY1658" fmla="*/ 3062110 h 6367455"/>
                <a:gd name="connsiteX1659" fmla="*/ 2667282 w 6891715"/>
                <a:gd name="connsiteY1659" fmla="*/ 3079946 h 6367455"/>
                <a:gd name="connsiteX1660" fmla="*/ 2665379 w 6891715"/>
                <a:gd name="connsiteY1660" fmla="*/ 3098101 h 6367455"/>
                <a:gd name="connsiteX1661" fmla="*/ 2651747 w 6891715"/>
                <a:gd name="connsiteY1661" fmla="*/ 3118168 h 6367455"/>
                <a:gd name="connsiteX1662" fmla="*/ 2641284 w 6891715"/>
                <a:gd name="connsiteY1662" fmla="*/ 3138552 h 6367455"/>
                <a:gd name="connsiteX1663" fmla="*/ 2639382 w 6891715"/>
                <a:gd name="connsiteY1663" fmla="*/ 3148107 h 6367455"/>
                <a:gd name="connsiteX1664" fmla="*/ 2633992 w 6891715"/>
                <a:gd name="connsiteY1664" fmla="*/ 3144922 h 6367455"/>
                <a:gd name="connsiteX1665" fmla="*/ 2624481 w 6891715"/>
                <a:gd name="connsiteY1665" fmla="*/ 3135367 h 6367455"/>
                <a:gd name="connsiteX1666" fmla="*/ 2607361 w 6891715"/>
                <a:gd name="connsiteY1666" fmla="*/ 3133456 h 6367455"/>
                <a:gd name="connsiteX1667" fmla="*/ 2591509 w 6891715"/>
                <a:gd name="connsiteY1667" fmla="*/ 3129315 h 6367455"/>
                <a:gd name="connsiteX1668" fmla="*/ 2583266 w 6891715"/>
                <a:gd name="connsiteY1668" fmla="*/ 3137596 h 6367455"/>
                <a:gd name="connsiteX1669" fmla="*/ 2569316 w 6891715"/>
                <a:gd name="connsiteY1669" fmla="*/ 3133775 h 6367455"/>
                <a:gd name="connsiteX1670" fmla="*/ 2548392 w 6891715"/>
                <a:gd name="connsiteY1670" fmla="*/ 3148744 h 6367455"/>
                <a:gd name="connsiteX1671" fmla="*/ 2533808 w 6891715"/>
                <a:gd name="connsiteY1671" fmla="*/ 3141738 h 6367455"/>
                <a:gd name="connsiteX1672" fmla="*/ 2530003 w 6891715"/>
                <a:gd name="connsiteY1672" fmla="*/ 3127723 h 6367455"/>
                <a:gd name="connsiteX1673" fmla="*/ 2504006 w 6891715"/>
                <a:gd name="connsiteY1673" fmla="*/ 3142693 h 6367455"/>
                <a:gd name="connsiteX1674" fmla="*/ 2496714 w 6891715"/>
                <a:gd name="connsiteY1674" fmla="*/ 3155433 h 6367455"/>
                <a:gd name="connsiteX1675" fmla="*/ 2471351 w 6891715"/>
                <a:gd name="connsiteY1675" fmla="*/ 3164352 h 6367455"/>
                <a:gd name="connsiteX1676" fmla="*/ 2468180 w 6891715"/>
                <a:gd name="connsiteY1676" fmla="*/ 3181551 h 6367455"/>
                <a:gd name="connsiteX1677" fmla="*/ 2479277 w 6891715"/>
                <a:gd name="connsiteY1677" fmla="*/ 3189514 h 6367455"/>
                <a:gd name="connsiteX1678" fmla="*/ 2479277 w 6891715"/>
                <a:gd name="connsiteY1678" fmla="*/ 3193973 h 6367455"/>
                <a:gd name="connsiteX1679" fmla="*/ 2485617 w 6891715"/>
                <a:gd name="connsiteY1679" fmla="*/ 3200343 h 6367455"/>
                <a:gd name="connsiteX1680" fmla="*/ 2484666 w 6891715"/>
                <a:gd name="connsiteY1680" fmla="*/ 3214677 h 6367455"/>
                <a:gd name="connsiteX1681" fmla="*/ 2473887 w 6891715"/>
                <a:gd name="connsiteY1681" fmla="*/ 3211809 h 6367455"/>
                <a:gd name="connsiteX1682" fmla="*/ 2477057 w 6891715"/>
                <a:gd name="connsiteY1682" fmla="*/ 3200343 h 6367455"/>
                <a:gd name="connsiteX1683" fmla="*/ 2468814 w 6891715"/>
                <a:gd name="connsiteY1683" fmla="*/ 3205439 h 6367455"/>
                <a:gd name="connsiteX1684" fmla="*/ 2458986 w 6891715"/>
                <a:gd name="connsiteY1684" fmla="*/ 3192062 h 6367455"/>
                <a:gd name="connsiteX1685" fmla="*/ 2449475 w 6891715"/>
                <a:gd name="connsiteY1685" fmla="*/ 3187921 h 6367455"/>
                <a:gd name="connsiteX1686" fmla="*/ 2452328 w 6891715"/>
                <a:gd name="connsiteY1686" fmla="*/ 3178047 h 6367455"/>
                <a:gd name="connsiteX1687" fmla="*/ 2456767 w 6891715"/>
                <a:gd name="connsiteY1687" fmla="*/ 3149381 h 6367455"/>
                <a:gd name="connsiteX1688" fmla="*/ 2481813 w 6891715"/>
                <a:gd name="connsiteY1688" fmla="*/ 3128041 h 6367455"/>
                <a:gd name="connsiteX1689" fmla="*/ 2509396 w 6891715"/>
                <a:gd name="connsiteY1689" fmla="*/ 3122945 h 6367455"/>
                <a:gd name="connsiteX1690" fmla="*/ 2521760 w 6891715"/>
                <a:gd name="connsiteY1690" fmla="*/ 3114345 h 6367455"/>
                <a:gd name="connsiteX1691" fmla="*/ 2562024 w 6891715"/>
                <a:gd name="connsiteY1691" fmla="*/ 3109568 h 6367455"/>
                <a:gd name="connsiteX1692" fmla="*/ 2582632 w 6891715"/>
                <a:gd name="connsiteY1692" fmla="*/ 3077717 h 6367455"/>
                <a:gd name="connsiteX1693" fmla="*/ 2602605 w 6891715"/>
                <a:gd name="connsiteY1693" fmla="*/ 3055421 h 6367455"/>
                <a:gd name="connsiteX1694" fmla="*/ 2615287 w 6891715"/>
                <a:gd name="connsiteY1694" fmla="*/ 3047459 h 6367455"/>
                <a:gd name="connsiteX1695" fmla="*/ 2630188 w 6891715"/>
                <a:gd name="connsiteY1695" fmla="*/ 3047459 h 6367455"/>
                <a:gd name="connsiteX1696" fmla="*/ 2642553 w 6891715"/>
                <a:gd name="connsiteY1696" fmla="*/ 3036947 h 6367455"/>
                <a:gd name="connsiteX1697" fmla="*/ 3448413 w 6891715"/>
                <a:gd name="connsiteY1697" fmla="*/ 2979732 h 6367455"/>
                <a:gd name="connsiteX1698" fmla="*/ 3453791 w 6891715"/>
                <a:gd name="connsiteY1698" fmla="*/ 2990488 h 6367455"/>
                <a:gd name="connsiteX1699" fmla="*/ 3465498 w 6891715"/>
                <a:gd name="connsiteY1699" fmla="*/ 2979732 h 6367455"/>
                <a:gd name="connsiteX1700" fmla="*/ 3471826 w 6891715"/>
                <a:gd name="connsiteY1700" fmla="*/ 2991437 h 6367455"/>
                <a:gd name="connsiteX1701" fmla="*/ 3467396 w 6891715"/>
                <a:gd name="connsiteY1701" fmla="*/ 3010102 h 6367455"/>
                <a:gd name="connsiteX1702" fmla="*/ 3453159 w 6891715"/>
                <a:gd name="connsiteY1702" fmla="*/ 3013582 h 6367455"/>
                <a:gd name="connsiteX1703" fmla="*/ 3450311 w 6891715"/>
                <a:gd name="connsiteY1703" fmla="*/ 3061035 h 6367455"/>
                <a:gd name="connsiteX1704" fmla="*/ 3458537 w 6891715"/>
                <a:gd name="connsiteY1704" fmla="*/ 3074321 h 6367455"/>
                <a:gd name="connsiteX1705" fmla="*/ 3441769 w 6891715"/>
                <a:gd name="connsiteY1705" fmla="*/ 3080016 h 6367455"/>
                <a:gd name="connsiteX1706" fmla="*/ 3442085 w 6891715"/>
                <a:gd name="connsiteY1706" fmla="*/ 3097415 h 6367455"/>
                <a:gd name="connsiteX1707" fmla="*/ 3430378 w 6891715"/>
                <a:gd name="connsiteY1707" fmla="*/ 3099630 h 6367455"/>
                <a:gd name="connsiteX1708" fmla="*/ 3407598 w 6891715"/>
                <a:gd name="connsiteY1708" fmla="*/ 3133480 h 6367455"/>
                <a:gd name="connsiteX1709" fmla="*/ 3408547 w 6891715"/>
                <a:gd name="connsiteY1709" fmla="*/ 3149296 h 6367455"/>
                <a:gd name="connsiteX1710" fmla="*/ 3381338 w 6891715"/>
                <a:gd name="connsiteY1710" fmla="*/ 3155940 h 6367455"/>
                <a:gd name="connsiteX1711" fmla="*/ 3399056 w 6891715"/>
                <a:gd name="connsiteY1711" fmla="*/ 3131898 h 6367455"/>
                <a:gd name="connsiteX1712" fmla="*/ 3405384 w 6891715"/>
                <a:gd name="connsiteY1712" fmla="*/ 3121142 h 6367455"/>
                <a:gd name="connsiteX1713" fmla="*/ 3388615 w 6891715"/>
                <a:gd name="connsiteY1713" fmla="*/ 3129683 h 6367455"/>
                <a:gd name="connsiteX1714" fmla="*/ 3390197 w 6891715"/>
                <a:gd name="connsiteY1714" fmla="*/ 3106272 h 6367455"/>
                <a:gd name="connsiteX1715" fmla="*/ 3384818 w 6891715"/>
                <a:gd name="connsiteY1715" fmla="*/ 3092037 h 6367455"/>
                <a:gd name="connsiteX1716" fmla="*/ 3394626 w 6891715"/>
                <a:gd name="connsiteY1716" fmla="*/ 3078118 h 6367455"/>
                <a:gd name="connsiteX1717" fmla="*/ 3384502 w 6891715"/>
                <a:gd name="connsiteY1717" fmla="*/ 3050912 h 6367455"/>
                <a:gd name="connsiteX1718" fmla="*/ 3412977 w 6891715"/>
                <a:gd name="connsiteY1718" fmla="*/ 3012000 h 6367455"/>
                <a:gd name="connsiteX1719" fmla="*/ 3414559 w 6891715"/>
                <a:gd name="connsiteY1719" fmla="*/ 2994917 h 6367455"/>
                <a:gd name="connsiteX1720" fmla="*/ 3442085 w 6891715"/>
                <a:gd name="connsiteY1720" fmla="*/ 2991437 h 6367455"/>
                <a:gd name="connsiteX1721" fmla="*/ 3493415 w 6891715"/>
                <a:gd name="connsiteY1721" fmla="*/ 2962270 h 6367455"/>
                <a:gd name="connsiteX1722" fmla="*/ 3495638 w 6891715"/>
                <a:gd name="connsiteY1722" fmla="*/ 2975755 h 6367455"/>
                <a:gd name="connsiteX1723" fmla="*/ 3483890 w 6891715"/>
                <a:gd name="connsiteY1723" fmla="*/ 2974150 h 6367455"/>
                <a:gd name="connsiteX1724" fmla="*/ 3475318 w 6891715"/>
                <a:gd name="connsiteY1724" fmla="*/ 2990845 h 6367455"/>
                <a:gd name="connsiteX1725" fmla="*/ 3473413 w 6891715"/>
                <a:gd name="connsiteY1725" fmla="*/ 2976076 h 6367455"/>
                <a:gd name="connsiteX1726" fmla="*/ 2769847 w 6891715"/>
                <a:gd name="connsiteY1726" fmla="*/ 2960682 h 6367455"/>
                <a:gd name="connsiteX1727" fmla="*/ 2770150 w 6891715"/>
                <a:gd name="connsiteY1727" fmla="*/ 2978807 h 6367455"/>
                <a:gd name="connsiteX1728" fmla="*/ 2761986 w 6891715"/>
                <a:gd name="connsiteY1728" fmla="*/ 2994019 h 6367455"/>
                <a:gd name="connsiteX1729" fmla="*/ 2751100 w 6891715"/>
                <a:gd name="connsiteY1729" fmla="*/ 2971363 h 6367455"/>
                <a:gd name="connsiteX1730" fmla="*/ 2754728 w 6891715"/>
                <a:gd name="connsiteY1730" fmla="*/ 2961977 h 6367455"/>
                <a:gd name="connsiteX1731" fmla="*/ 1053114 w 6891715"/>
                <a:gd name="connsiteY1731" fmla="*/ 2895591 h 6367455"/>
                <a:gd name="connsiteX1732" fmla="*/ 1060733 w 6891715"/>
                <a:gd name="connsiteY1732" fmla="*/ 2896547 h 6367455"/>
                <a:gd name="connsiteX1733" fmla="*/ 1066448 w 6891715"/>
                <a:gd name="connsiteY1733" fmla="*/ 2921057 h 6367455"/>
                <a:gd name="connsiteX1734" fmla="*/ 1051527 w 6891715"/>
                <a:gd name="connsiteY1734" fmla="*/ 2933787 h 6367455"/>
                <a:gd name="connsiteX1735" fmla="*/ 1053749 w 6891715"/>
                <a:gd name="connsiteY1735" fmla="*/ 2941110 h 6367455"/>
                <a:gd name="connsiteX1736" fmla="*/ 1068353 w 6891715"/>
                <a:gd name="connsiteY1736" fmla="*/ 2926149 h 6367455"/>
                <a:gd name="connsiteX1737" fmla="*/ 1071528 w 6891715"/>
                <a:gd name="connsiteY1737" fmla="*/ 2931239 h 6367455"/>
                <a:gd name="connsiteX1738" fmla="*/ 1063274 w 6891715"/>
                <a:gd name="connsiteY1738" fmla="*/ 2946204 h 6367455"/>
                <a:gd name="connsiteX1739" fmla="*/ 1051844 w 6891715"/>
                <a:gd name="connsiteY1739" fmla="*/ 2947478 h 6367455"/>
                <a:gd name="connsiteX1740" fmla="*/ 1042318 w 6891715"/>
                <a:gd name="connsiteY1740" fmla="*/ 2957981 h 6367455"/>
                <a:gd name="connsiteX1741" fmla="*/ 1030571 w 6891715"/>
                <a:gd name="connsiteY1741" fmla="*/ 2965621 h 6367455"/>
                <a:gd name="connsiteX1742" fmla="*/ 1041365 w 6891715"/>
                <a:gd name="connsiteY1742" fmla="*/ 2967849 h 6367455"/>
                <a:gd name="connsiteX1743" fmla="*/ 1043271 w 6891715"/>
                <a:gd name="connsiteY1743" fmla="*/ 2977080 h 6367455"/>
                <a:gd name="connsiteX1744" fmla="*/ 1040413 w 6891715"/>
                <a:gd name="connsiteY1744" fmla="*/ 2983446 h 6367455"/>
                <a:gd name="connsiteX1745" fmla="*/ 1028983 w 6891715"/>
                <a:gd name="connsiteY1745" fmla="*/ 2991722 h 6367455"/>
                <a:gd name="connsiteX1746" fmla="*/ 1020413 w 6891715"/>
                <a:gd name="connsiteY1746" fmla="*/ 2991085 h 6367455"/>
                <a:gd name="connsiteX1747" fmla="*/ 1010885 w 6891715"/>
                <a:gd name="connsiteY1747" fmla="*/ 2990130 h 6367455"/>
                <a:gd name="connsiteX1748" fmla="*/ 1009614 w 6891715"/>
                <a:gd name="connsiteY1748" fmla="*/ 2997451 h 6367455"/>
                <a:gd name="connsiteX1749" fmla="*/ 1004853 w 6891715"/>
                <a:gd name="connsiteY1749" fmla="*/ 3013366 h 6367455"/>
                <a:gd name="connsiteX1750" fmla="*/ 987717 w 6891715"/>
                <a:gd name="connsiteY1750" fmla="*/ 3021006 h 6367455"/>
                <a:gd name="connsiteX1751" fmla="*/ 976287 w 6891715"/>
                <a:gd name="connsiteY1751" fmla="*/ 3013366 h 6367455"/>
                <a:gd name="connsiteX1752" fmla="*/ 986765 w 6891715"/>
                <a:gd name="connsiteY1752" fmla="*/ 3006045 h 6367455"/>
                <a:gd name="connsiteX1753" fmla="*/ 995010 w 6891715"/>
                <a:gd name="connsiteY1753" fmla="*/ 2991085 h 6367455"/>
                <a:gd name="connsiteX1754" fmla="*/ 986447 w 6891715"/>
                <a:gd name="connsiteY1754" fmla="*/ 2987266 h 6367455"/>
                <a:gd name="connsiteX1755" fmla="*/ 983272 w 6891715"/>
                <a:gd name="connsiteY1755" fmla="*/ 2980900 h 6367455"/>
                <a:gd name="connsiteX1756" fmla="*/ 991845 w 6891715"/>
                <a:gd name="connsiteY1756" fmla="*/ 2974534 h 6367455"/>
                <a:gd name="connsiteX1757" fmla="*/ 980097 w 6891715"/>
                <a:gd name="connsiteY1757" fmla="*/ 2974534 h 6367455"/>
                <a:gd name="connsiteX1758" fmla="*/ 976605 w 6891715"/>
                <a:gd name="connsiteY1758" fmla="*/ 2955434 h 6367455"/>
                <a:gd name="connsiteX1759" fmla="*/ 989305 w 6891715"/>
                <a:gd name="connsiteY1759" fmla="*/ 2938244 h 6367455"/>
                <a:gd name="connsiteX1760" fmla="*/ 995645 w 6891715"/>
                <a:gd name="connsiteY1760" fmla="*/ 2945568 h 6367455"/>
                <a:gd name="connsiteX1761" fmla="*/ 996597 w 6891715"/>
                <a:gd name="connsiteY1761" fmla="*/ 2940473 h 6367455"/>
                <a:gd name="connsiteX1762" fmla="*/ 1009297 w 6891715"/>
                <a:gd name="connsiteY1762" fmla="*/ 2942384 h 6367455"/>
                <a:gd name="connsiteX1763" fmla="*/ 1012473 w 6891715"/>
                <a:gd name="connsiteY1763" fmla="*/ 2950025 h 6367455"/>
                <a:gd name="connsiteX1764" fmla="*/ 1012473 w 6891715"/>
                <a:gd name="connsiteY1764" fmla="*/ 2939200 h 6367455"/>
                <a:gd name="connsiteX1765" fmla="*/ 1014377 w 6891715"/>
                <a:gd name="connsiteY1765" fmla="*/ 2930921 h 6367455"/>
                <a:gd name="connsiteX1766" fmla="*/ 1042000 w 6891715"/>
                <a:gd name="connsiteY1766" fmla="*/ 2909597 h 6367455"/>
                <a:gd name="connsiteX1767" fmla="*/ 1051209 w 6891715"/>
                <a:gd name="connsiteY1767" fmla="*/ 2904186 h 6367455"/>
                <a:gd name="connsiteX1768" fmla="*/ 1350059 w 6891715"/>
                <a:gd name="connsiteY1768" fmla="*/ 2857495 h 6367455"/>
                <a:gd name="connsiteX1769" fmla="*/ 1357674 w 6891715"/>
                <a:gd name="connsiteY1769" fmla="*/ 2864802 h 6367455"/>
                <a:gd name="connsiteX1770" fmla="*/ 1355452 w 6891715"/>
                <a:gd name="connsiteY1770" fmla="*/ 2876239 h 6367455"/>
                <a:gd name="connsiteX1771" fmla="*/ 1359577 w 6891715"/>
                <a:gd name="connsiteY1771" fmla="*/ 2883863 h 6367455"/>
                <a:gd name="connsiteX1772" fmla="*/ 1370365 w 6891715"/>
                <a:gd name="connsiteY1772" fmla="*/ 2885769 h 6367455"/>
                <a:gd name="connsiteX1773" fmla="*/ 1361164 w 6891715"/>
                <a:gd name="connsiteY1773" fmla="*/ 2908962 h 6367455"/>
                <a:gd name="connsiteX1774" fmla="*/ 1339906 w 6891715"/>
                <a:gd name="connsiteY1774" fmla="*/ 2921989 h 6367455"/>
                <a:gd name="connsiteX1775" fmla="*/ 1307551 w 6891715"/>
                <a:gd name="connsiteY1775" fmla="*/ 2950584 h 6367455"/>
                <a:gd name="connsiteX1776" fmla="*/ 1298350 w 6891715"/>
                <a:gd name="connsiteY1776" fmla="*/ 2965517 h 6367455"/>
                <a:gd name="connsiteX1777" fmla="*/ 1284393 w 6891715"/>
                <a:gd name="connsiteY1777" fmla="*/ 2971871 h 6367455"/>
                <a:gd name="connsiteX1778" fmla="*/ 1283441 w 6891715"/>
                <a:gd name="connsiteY1778" fmla="*/ 2979495 h 6367455"/>
                <a:gd name="connsiteX1779" fmla="*/ 1266628 w 6891715"/>
                <a:gd name="connsiteY1779" fmla="*/ 2996334 h 6367455"/>
                <a:gd name="connsiteX1780" fmla="*/ 1259332 w 6891715"/>
                <a:gd name="connsiteY1780" fmla="*/ 2995381 h 6367455"/>
                <a:gd name="connsiteX1781" fmla="*/ 1243469 w 6891715"/>
                <a:gd name="connsiteY1781" fmla="*/ 2999829 h 6367455"/>
                <a:gd name="connsiteX1782" fmla="*/ 1258381 w 6891715"/>
                <a:gd name="connsiteY1782" fmla="*/ 3002688 h 6367455"/>
                <a:gd name="connsiteX1783" fmla="*/ 1261553 w 6891715"/>
                <a:gd name="connsiteY1783" fmla="*/ 3008089 h 6367455"/>
                <a:gd name="connsiteX1784" fmla="*/ 1290103 w 6891715"/>
                <a:gd name="connsiteY1784" fmla="*/ 2999193 h 6367455"/>
                <a:gd name="connsiteX1785" fmla="*/ 1295496 w 6891715"/>
                <a:gd name="connsiteY1785" fmla="*/ 3001417 h 6367455"/>
                <a:gd name="connsiteX1786" fmla="*/ 1278683 w 6891715"/>
                <a:gd name="connsiteY1786" fmla="*/ 3023657 h 6367455"/>
                <a:gd name="connsiteX1787" fmla="*/ 1272973 w 6891715"/>
                <a:gd name="connsiteY1787" fmla="*/ 3016667 h 6367455"/>
                <a:gd name="connsiteX1788" fmla="*/ 1246006 w 6891715"/>
                <a:gd name="connsiteY1788" fmla="*/ 3027152 h 6367455"/>
                <a:gd name="connsiteX1789" fmla="*/ 1232366 w 6891715"/>
                <a:gd name="connsiteY1789" fmla="*/ 3043037 h 6367455"/>
                <a:gd name="connsiteX1790" fmla="*/ 1233635 w 6891715"/>
                <a:gd name="connsiteY1790" fmla="*/ 3047167 h 6367455"/>
                <a:gd name="connsiteX1791" fmla="*/ 1246006 w 6891715"/>
                <a:gd name="connsiteY1791" fmla="*/ 3037636 h 6367455"/>
                <a:gd name="connsiteX1792" fmla="*/ 1261870 w 6891715"/>
                <a:gd name="connsiteY1792" fmla="*/ 3031282 h 6367455"/>
                <a:gd name="connsiteX1793" fmla="*/ 1267262 w 6891715"/>
                <a:gd name="connsiteY1793" fmla="*/ 3030964 h 6367455"/>
                <a:gd name="connsiteX1794" fmla="*/ 1261870 w 6891715"/>
                <a:gd name="connsiteY1794" fmla="*/ 3052251 h 6367455"/>
                <a:gd name="connsiteX1795" fmla="*/ 1251719 w 6891715"/>
                <a:gd name="connsiteY1795" fmla="*/ 3057652 h 6367455"/>
                <a:gd name="connsiteX1796" fmla="*/ 1240931 w 6891715"/>
                <a:gd name="connsiteY1796" fmla="*/ 3060193 h 6367455"/>
                <a:gd name="connsiteX1797" fmla="*/ 1234586 w 6891715"/>
                <a:gd name="connsiteY1797" fmla="*/ 3058923 h 6367455"/>
                <a:gd name="connsiteX1798" fmla="*/ 1231415 w 6891715"/>
                <a:gd name="connsiteY1798" fmla="*/ 3062099 h 6367455"/>
                <a:gd name="connsiteX1799" fmla="*/ 1248227 w 6891715"/>
                <a:gd name="connsiteY1799" fmla="*/ 3072584 h 6367455"/>
                <a:gd name="connsiteX1800" fmla="*/ 1255844 w 6891715"/>
                <a:gd name="connsiteY1800" fmla="*/ 3071313 h 6367455"/>
                <a:gd name="connsiteX1801" fmla="*/ 1272656 w 6891715"/>
                <a:gd name="connsiteY1801" fmla="*/ 3057652 h 6367455"/>
                <a:gd name="connsiteX1802" fmla="*/ 1267262 w 6891715"/>
                <a:gd name="connsiteY1802" fmla="*/ 3051297 h 6367455"/>
                <a:gd name="connsiteX1803" fmla="*/ 1289468 w 6891715"/>
                <a:gd name="connsiteY1803" fmla="*/ 3046849 h 6367455"/>
                <a:gd name="connsiteX1804" fmla="*/ 1293592 w 6891715"/>
                <a:gd name="connsiteY1804" fmla="*/ 3042719 h 6367455"/>
                <a:gd name="connsiteX1805" fmla="*/ 1308502 w 6891715"/>
                <a:gd name="connsiteY1805" fmla="*/ 3041448 h 6367455"/>
                <a:gd name="connsiteX1806" fmla="*/ 1318970 w 6891715"/>
                <a:gd name="connsiteY1806" fmla="*/ 3038271 h 6367455"/>
                <a:gd name="connsiteX1807" fmla="*/ 1327217 w 6891715"/>
                <a:gd name="connsiteY1807" fmla="*/ 3031599 h 6367455"/>
                <a:gd name="connsiteX1808" fmla="*/ 1342126 w 6891715"/>
                <a:gd name="connsiteY1808" fmla="*/ 3025245 h 6367455"/>
                <a:gd name="connsiteX1809" fmla="*/ 1358942 w 6891715"/>
                <a:gd name="connsiteY1809" fmla="*/ 3031282 h 6367455"/>
                <a:gd name="connsiteX1810" fmla="*/ 1371634 w 6891715"/>
                <a:gd name="connsiteY1810" fmla="*/ 3035730 h 6367455"/>
                <a:gd name="connsiteX1811" fmla="*/ 1382421 w 6891715"/>
                <a:gd name="connsiteY1811" fmla="*/ 3030011 h 6367455"/>
                <a:gd name="connsiteX1812" fmla="*/ 1401459 w 6891715"/>
                <a:gd name="connsiteY1812" fmla="*/ 3024610 h 6367455"/>
                <a:gd name="connsiteX1813" fmla="*/ 1414150 w 6891715"/>
                <a:gd name="connsiteY1813" fmla="*/ 3030964 h 6367455"/>
                <a:gd name="connsiteX1814" fmla="*/ 1437305 w 6891715"/>
                <a:gd name="connsiteY1814" fmla="*/ 3028423 h 6367455"/>
                <a:gd name="connsiteX1815" fmla="*/ 1461412 w 6891715"/>
                <a:gd name="connsiteY1815" fmla="*/ 3029375 h 6367455"/>
                <a:gd name="connsiteX1816" fmla="*/ 1474101 w 6891715"/>
                <a:gd name="connsiteY1816" fmla="*/ 3033506 h 6367455"/>
                <a:gd name="connsiteX1817" fmla="*/ 1481080 w 6891715"/>
                <a:gd name="connsiteY1817" fmla="*/ 3052568 h 6367455"/>
                <a:gd name="connsiteX1818" fmla="*/ 1479176 w 6891715"/>
                <a:gd name="connsiteY1818" fmla="*/ 3086245 h 6367455"/>
                <a:gd name="connsiteX1819" fmla="*/ 1459192 w 6891715"/>
                <a:gd name="connsiteY1819" fmla="*/ 3112932 h 6367455"/>
                <a:gd name="connsiteX1820" fmla="*/ 1455069 w 6891715"/>
                <a:gd name="connsiteY1820" fmla="*/ 3142162 h 6367455"/>
                <a:gd name="connsiteX1821" fmla="*/ 1440795 w 6891715"/>
                <a:gd name="connsiteY1821" fmla="*/ 3172026 h 6367455"/>
                <a:gd name="connsiteX1822" fmla="*/ 1437940 w 6891715"/>
                <a:gd name="connsiteY1822" fmla="*/ 3193312 h 6367455"/>
                <a:gd name="connsiteX1823" fmla="*/ 1422080 w 6891715"/>
                <a:gd name="connsiteY1823" fmla="*/ 3203797 h 6367455"/>
                <a:gd name="connsiteX1824" fmla="*/ 1420812 w 6891715"/>
                <a:gd name="connsiteY1824" fmla="*/ 3217460 h 6367455"/>
                <a:gd name="connsiteX1825" fmla="*/ 1406535 w 6891715"/>
                <a:gd name="connsiteY1825" fmla="*/ 3226990 h 6367455"/>
                <a:gd name="connsiteX1826" fmla="*/ 1402092 w 6891715"/>
                <a:gd name="connsiteY1826" fmla="*/ 3238747 h 6367455"/>
                <a:gd name="connsiteX1827" fmla="*/ 1394161 w 6891715"/>
                <a:gd name="connsiteY1827" fmla="*/ 3252727 h 6367455"/>
                <a:gd name="connsiteX1828" fmla="*/ 1371634 w 6891715"/>
                <a:gd name="connsiteY1828" fmla="*/ 3245102 h 6367455"/>
                <a:gd name="connsiteX1829" fmla="*/ 1358942 w 6891715"/>
                <a:gd name="connsiteY1829" fmla="*/ 3257175 h 6367455"/>
                <a:gd name="connsiteX1830" fmla="*/ 1361164 w 6891715"/>
                <a:gd name="connsiteY1830" fmla="*/ 3262260 h 6367455"/>
                <a:gd name="connsiteX1831" fmla="*/ 1370682 w 6891715"/>
                <a:gd name="connsiteY1831" fmla="*/ 3255904 h 6367455"/>
                <a:gd name="connsiteX1832" fmla="*/ 1383373 w 6891715"/>
                <a:gd name="connsiteY1832" fmla="*/ 3254634 h 6367455"/>
                <a:gd name="connsiteX1833" fmla="*/ 1391940 w 6891715"/>
                <a:gd name="connsiteY1833" fmla="*/ 3260035 h 6367455"/>
                <a:gd name="connsiteX1834" fmla="*/ 1389718 w 6891715"/>
                <a:gd name="connsiteY1834" fmla="*/ 3266390 h 6367455"/>
                <a:gd name="connsiteX1835" fmla="*/ 1401459 w 6891715"/>
                <a:gd name="connsiteY1835" fmla="*/ 3270203 h 6367455"/>
                <a:gd name="connsiteX1836" fmla="*/ 1404631 w 6891715"/>
                <a:gd name="connsiteY1836" fmla="*/ 3277827 h 6367455"/>
                <a:gd name="connsiteX1837" fmla="*/ 1403679 w 6891715"/>
                <a:gd name="connsiteY1837" fmla="*/ 3283230 h 6367455"/>
                <a:gd name="connsiteX1838" fmla="*/ 1399237 w 6891715"/>
                <a:gd name="connsiteY1838" fmla="*/ 3289581 h 6367455"/>
                <a:gd name="connsiteX1839" fmla="*/ 1385911 w 6891715"/>
                <a:gd name="connsiteY1839" fmla="*/ 3289581 h 6367455"/>
                <a:gd name="connsiteX1840" fmla="*/ 1374172 w 6891715"/>
                <a:gd name="connsiteY1840" fmla="*/ 3288629 h 6367455"/>
                <a:gd name="connsiteX1841" fmla="*/ 1371000 w 6891715"/>
                <a:gd name="connsiteY1841" fmla="*/ 3297844 h 6367455"/>
                <a:gd name="connsiteX1842" fmla="*/ 1363702 w 6891715"/>
                <a:gd name="connsiteY1842" fmla="*/ 3307374 h 6367455"/>
                <a:gd name="connsiteX1843" fmla="*/ 1348790 w 6891715"/>
                <a:gd name="connsiteY1843" fmla="*/ 3314363 h 6367455"/>
                <a:gd name="connsiteX1844" fmla="*/ 1338636 w 6891715"/>
                <a:gd name="connsiteY1844" fmla="*/ 3312140 h 6367455"/>
                <a:gd name="connsiteX1845" fmla="*/ 1312944 w 6891715"/>
                <a:gd name="connsiteY1845" fmla="*/ 3312457 h 6367455"/>
                <a:gd name="connsiteX1846" fmla="*/ 1288834 w 6891715"/>
                <a:gd name="connsiteY1846" fmla="*/ 3314682 h 6367455"/>
                <a:gd name="connsiteX1847" fmla="*/ 1288834 w 6891715"/>
                <a:gd name="connsiteY1847" fmla="*/ 3319766 h 6367455"/>
                <a:gd name="connsiteX1848" fmla="*/ 1303426 w 6891715"/>
                <a:gd name="connsiteY1848" fmla="*/ 3317859 h 6367455"/>
                <a:gd name="connsiteX1849" fmla="*/ 1319287 w 6891715"/>
                <a:gd name="connsiteY1849" fmla="*/ 3319448 h 6367455"/>
                <a:gd name="connsiteX1850" fmla="*/ 1331022 w 6891715"/>
                <a:gd name="connsiteY1850" fmla="*/ 3323896 h 6367455"/>
                <a:gd name="connsiteX1851" fmla="*/ 1346886 w 6891715"/>
                <a:gd name="connsiteY1851" fmla="*/ 3328663 h 6367455"/>
                <a:gd name="connsiteX1852" fmla="*/ 1369412 w 6891715"/>
                <a:gd name="connsiteY1852" fmla="*/ 3330886 h 6367455"/>
                <a:gd name="connsiteX1853" fmla="*/ 1377662 w 6891715"/>
                <a:gd name="connsiteY1853" fmla="*/ 3328663 h 6367455"/>
                <a:gd name="connsiteX1854" fmla="*/ 1392257 w 6891715"/>
                <a:gd name="connsiteY1854" fmla="*/ 3315000 h 6367455"/>
                <a:gd name="connsiteX1855" fmla="*/ 1403996 w 6891715"/>
                <a:gd name="connsiteY1855" fmla="*/ 3315635 h 6367455"/>
                <a:gd name="connsiteX1856" fmla="*/ 1415736 w 6891715"/>
                <a:gd name="connsiteY1856" fmla="*/ 3321989 h 6367455"/>
                <a:gd name="connsiteX1857" fmla="*/ 1426204 w 6891715"/>
                <a:gd name="connsiteY1857" fmla="*/ 3333427 h 6367455"/>
                <a:gd name="connsiteX1858" fmla="*/ 1441112 w 6891715"/>
                <a:gd name="connsiteY1858" fmla="*/ 3338512 h 6367455"/>
                <a:gd name="connsiteX1859" fmla="*/ 1459192 w 6891715"/>
                <a:gd name="connsiteY1859" fmla="*/ 3345818 h 6367455"/>
                <a:gd name="connsiteX1860" fmla="*/ 1482666 w 6891715"/>
                <a:gd name="connsiteY1860" fmla="*/ 3379492 h 6367455"/>
                <a:gd name="connsiteX1861" fmla="*/ 1484252 w 6891715"/>
                <a:gd name="connsiteY1861" fmla="*/ 3380763 h 6367455"/>
                <a:gd name="connsiteX1862" fmla="*/ 1486474 w 6891715"/>
                <a:gd name="connsiteY1862" fmla="*/ 3382034 h 6367455"/>
                <a:gd name="connsiteX1863" fmla="*/ 1492503 w 6891715"/>
                <a:gd name="connsiteY1863" fmla="*/ 3385847 h 6367455"/>
                <a:gd name="connsiteX1864" fmla="*/ 1500748 w 6891715"/>
                <a:gd name="connsiteY1864" fmla="*/ 3389659 h 6367455"/>
                <a:gd name="connsiteX1865" fmla="*/ 1512809 w 6891715"/>
                <a:gd name="connsiteY1865" fmla="*/ 3414758 h 6367455"/>
                <a:gd name="connsiteX1866" fmla="*/ 1502335 w 6891715"/>
                <a:gd name="connsiteY1866" fmla="*/ 3420477 h 6367455"/>
                <a:gd name="connsiteX1867" fmla="*/ 1497895 w 6891715"/>
                <a:gd name="connsiteY1867" fmla="*/ 3429056 h 6367455"/>
                <a:gd name="connsiteX1868" fmla="*/ 1508679 w 6891715"/>
                <a:gd name="connsiteY1868" fmla="*/ 3433821 h 6367455"/>
                <a:gd name="connsiteX1869" fmla="*/ 1515344 w 6891715"/>
                <a:gd name="connsiteY1869" fmla="*/ 3449707 h 6367455"/>
                <a:gd name="connsiteX1870" fmla="*/ 1519468 w 6891715"/>
                <a:gd name="connsiteY1870" fmla="*/ 3486562 h 6367455"/>
                <a:gd name="connsiteX1871" fmla="*/ 1529300 w 6891715"/>
                <a:gd name="connsiteY1871" fmla="*/ 3508484 h 6367455"/>
                <a:gd name="connsiteX1872" fmla="*/ 1526130 w 6891715"/>
                <a:gd name="connsiteY1872" fmla="*/ 3514838 h 6367455"/>
                <a:gd name="connsiteX1873" fmla="*/ 1538820 w 6891715"/>
                <a:gd name="connsiteY1873" fmla="*/ 3520239 h 6367455"/>
                <a:gd name="connsiteX1874" fmla="*/ 1544213 w 6891715"/>
                <a:gd name="connsiteY1874" fmla="*/ 3527229 h 6367455"/>
                <a:gd name="connsiteX1875" fmla="*/ 1553094 w 6891715"/>
                <a:gd name="connsiteY1875" fmla="*/ 3538031 h 6367455"/>
                <a:gd name="connsiteX1876" fmla="*/ 1546752 w 6891715"/>
                <a:gd name="connsiteY1876" fmla="*/ 3549469 h 6367455"/>
                <a:gd name="connsiteX1877" fmla="*/ 1540406 w 6891715"/>
                <a:gd name="connsiteY1877" fmla="*/ 3565672 h 6367455"/>
                <a:gd name="connsiteX1878" fmla="*/ 1546752 w 6891715"/>
                <a:gd name="connsiteY1878" fmla="*/ 3559318 h 6367455"/>
                <a:gd name="connsiteX1879" fmla="*/ 1557220 w 6891715"/>
                <a:gd name="connsiteY1879" fmla="*/ 3557730 h 6367455"/>
                <a:gd name="connsiteX1880" fmla="*/ 1560393 w 6891715"/>
                <a:gd name="connsiteY1880" fmla="*/ 3552328 h 6367455"/>
                <a:gd name="connsiteX1881" fmla="*/ 1569910 w 6891715"/>
                <a:gd name="connsiteY1881" fmla="*/ 3552328 h 6367455"/>
                <a:gd name="connsiteX1882" fmla="*/ 1578475 w 6891715"/>
                <a:gd name="connsiteY1882" fmla="*/ 3560907 h 6367455"/>
                <a:gd name="connsiteX1883" fmla="*/ 1594337 w 6891715"/>
                <a:gd name="connsiteY1883" fmla="*/ 3572344 h 6367455"/>
                <a:gd name="connsiteX1884" fmla="*/ 1618764 w 6891715"/>
                <a:gd name="connsiteY1884" fmla="*/ 3594267 h 6367455"/>
                <a:gd name="connsiteX1885" fmla="*/ 1629867 w 6891715"/>
                <a:gd name="connsiteY1885" fmla="*/ 3618413 h 6367455"/>
                <a:gd name="connsiteX1886" fmla="*/ 1648901 w 6891715"/>
                <a:gd name="connsiteY1886" fmla="*/ 3631121 h 6367455"/>
                <a:gd name="connsiteX1887" fmla="*/ 1640335 w 6891715"/>
                <a:gd name="connsiteY1887" fmla="*/ 3642559 h 6367455"/>
                <a:gd name="connsiteX1888" fmla="*/ 1655563 w 6891715"/>
                <a:gd name="connsiteY1888" fmla="*/ 3681320 h 6367455"/>
                <a:gd name="connsiteX1889" fmla="*/ 1679355 w 6891715"/>
                <a:gd name="connsiteY1889" fmla="*/ 3704196 h 6367455"/>
                <a:gd name="connsiteX1890" fmla="*/ 1685700 w 6891715"/>
                <a:gd name="connsiteY1890" fmla="*/ 3721352 h 6367455"/>
                <a:gd name="connsiteX1891" fmla="*/ 1674914 w 6891715"/>
                <a:gd name="connsiteY1891" fmla="*/ 3709597 h 6367455"/>
                <a:gd name="connsiteX1892" fmla="*/ 1654928 w 6891715"/>
                <a:gd name="connsiteY1892" fmla="*/ 3713092 h 6367455"/>
                <a:gd name="connsiteX1893" fmla="*/ 1649535 w 6891715"/>
                <a:gd name="connsiteY1893" fmla="*/ 3708961 h 6367455"/>
                <a:gd name="connsiteX1894" fmla="*/ 1635894 w 6891715"/>
                <a:gd name="connsiteY1894" fmla="*/ 3708961 h 6367455"/>
                <a:gd name="connsiteX1895" fmla="*/ 1620032 w 6891715"/>
                <a:gd name="connsiteY1895" fmla="*/ 3699748 h 6367455"/>
                <a:gd name="connsiteX1896" fmla="*/ 1602902 w 6891715"/>
                <a:gd name="connsiteY1896" fmla="*/ 3700701 h 6367455"/>
                <a:gd name="connsiteX1897" fmla="*/ 1589261 w 6891715"/>
                <a:gd name="connsiteY1897" fmla="*/ 3700065 h 6367455"/>
                <a:gd name="connsiteX1898" fmla="*/ 1586406 w 6891715"/>
                <a:gd name="connsiteY1898" fmla="*/ 3706420 h 6367455"/>
                <a:gd name="connsiteX1899" fmla="*/ 1599730 w 6891715"/>
                <a:gd name="connsiteY1899" fmla="*/ 3705149 h 6367455"/>
                <a:gd name="connsiteX1900" fmla="*/ 1612419 w 6891715"/>
                <a:gd name="connsiteY1900" fmla="*/ 3705149 h 6367455"/>
                <a:gd name="connsiteX1901" fmla="*/ 1620984 w 6891715"/>
                <a:gd name="connsiteY1901" fmla="*/ 3712456 h 6367455"/>
                <a:gd name="connsiteX1902" fmla="*/ 1633674 w 6891715"/>
                <a:gd name="connsiteY1902" fmla="*/ 3713092 h 6367455"/>
                <a:gd name="connsiteX1903" fmla="*/ 1646363 w 6891715"/>
                <a:gd name="connsiteY1903" fmla="*/ 3712138 h 6367455"/>
                <a:gd name="connsiteX1904" fmla="*/ 1653976 w 6891715"/>
                <a:gd name="connsiteY1904" fmla="*/ 3722623 h 6367455"/>
                <a:gd name="connsiteX1905" fmla="*/ 1668569 w 6891715"/>
                <a:gd name="connsiteY1905" fmla="*/ 3729930 h 6367455"/>
                <a:gd name="connsiteX1906" fmla="*/ 1683796 w 6891715"/>
                <a:gd name="connsiteY1906" fmla="*/ 3745498 h 6367455"/>
                <a:gd name="connsiteX1907" fmla="*/ 1692361 w 6891715"/>
                <a:gd name="connsiteY1907" fmla="*/ 3760113 h 6367455"/>
                <a:gd name="connsiteX1908" fmla="*/ 1694899 w 6891715"/>
                <a:gd name="connsiteY1908" fmla="*/ 3787436 h 6367455"/>
                <a:gd name="connsiteX1909" fmla="*/ 1687286 w 6891715"/>
                <a:gd name="connsiteY1909" fmla="*/ 3799192 h 6367455"/>
                <a:gd name="connsiteX1910" fmla="*/ 1673962 w 6891715"/>
                <a:gd name="connsiteY1910" fmla="*/ 3811900 h 6367455"/>
                <a:gd name="connsiteX1911" fmla="*/ 1665397 w 6891715"/>
                <a:gd name="connsiteY1911" fmla="*/ 3830963 h 6367455"/>
                <a:gd name="connsiteX1912" fmla="*/ 1673962 w 6891715"/>
                <a:gd name="connsiteY1912" fmla="*/ 3841766 h 6367455"/>
                <a:gd name="connsiteX1913" fmla="*/ 1692044 w 6891715"/>
                <a:gd name="connsiteY1913" fmla="*/ 3848755 h 6367455"/>
                <a:gd name="connsiteX1914" fmla="*/ 1697437 w 6891715"/>
                <a:gd name="connsiteY1914" fmla="*/ 3846531 h 6367455"/>
                <a:gd name="connsiteX1915" fmla="*/ 1701561 w 6891715"/>
                <a:gd name="connsiteY1915" fmla="*/ 3831599 h 6367455"/>
                <a:gd name="connsiteX1916" fmla="*/ 1705368 w 6891715"/>
                <a:gd name="connsiteY1916" fmla="*/ 3820161 h 6367455"/>
                <a:gd name="connsiteX1917" fmla="*/ 1720278 w 6891715"/>
                <a:gd name="connsiteY1917" fmla="*/ 3816984 h 6367455"/>
                <a:gd name="connsiteX1918" fmla="*/ 1733918 w 6891715"/>
                <a:gd name="connsiteY1918" fmla="*/ 3814760 h 6367455"/>
                <a:gd name="connsiteX1919" fmla="*/ 1755173 w 6891715"/>
                <a:gd name="connsiteY1919" fmla="*/ 3818572 h 6367455"/>
                <a:gd name="connsiteX1920" fmla="*/ 1800854 w 6891715"/>
                <a:gd name="connsiteY1920" fmla="*/ 3826833 h 6367455"/>
                <a:gd name="connsiteX1921" fmla="*/ 1812592 w 6891715"/>
                <a:gd name="connsiteY1921" fmla="*/ 3845578 h 6367455"/>
                <a:gd name="connsiteX1922" fmla="*/ 1835115 w 6891715"/>
                <a:gd name="connsiteY1922" fmla="*/ 3887516 h 6367455"/>
                <a:gd name="connsiteX1923" fmla="*/ 1831308 w 6891715"/>
                <a:gd name="connsiteY1923" fmla="*/ 3910709 h 6367455"/>
                <a:gd name="connsiteX1924" fmla="*/ 1824964 w 6891715"/>
                <a:gd name="connsiteY1924" fmla="*/ 3936126 h 6367455"/>
                <a:gd name="connsiteX1925" fmla="*/ 1809419 w 6891715"/>
                <a:gd name="connsiteY1925" fmla="*/ 3962814 h 6367455"/>
                <a:gd name="connsiteX1926" fmla="*/ 1796730 w 6891715"/>
                <a:gd name="connsiteY1926" fmla="*/ 3960590 h 6367455"/>
                <a:gd name="connsiteX1927" fmla="*/ 1785310 w 6891715"/>
                <a:gd name="connsiteY1927" fmla="*/ 3966945 h 6367455"/>
                <a:gd name="connsiteX1928" fmla="*/ 1785310 w 6891715"/>
                <a:gd name="connsiteY1928" fmla="*/ 3980606 h 6367455"/>
                <a:gd name="connsiteX1929" fmla="*/ 1791655 w 6891715"/>
                <a:gd name="connsiteY1929" fmla="*/ 3986007 h 6367455"/>
                <a:gd name="connsiteX1930" fmla="*/ 1788482 w 6891715"/>
                <a:gd name="connsiteY1930" fmla="*/ 3996810 h 6367455"/>
                <a:gd name="connsiteX1931" fmla="*/ 1776745 w 6891715"/>
                <a:gd name="connsiteY1931" fmla="*/ 3999987 h 6367455"/>
                <a:gd name="connsiteX1932" fmla="*/ 1765642 w 6891715"/>
                <a:gd name="connsiteY1932" fmla="*/ 3998716 h 6367455"/>
                <a:gd name="connsiteX1933" fmla="*/ 1759297 w 6891715"/>
                <a:gd name="connsiteY1933" fmla="*/ 3994903 h 6367455"/>
                <a:gd name="connsiteX1934" fmla="*/ 1753904 w 6891715"/>
                <a:gd name="connsiteY1934" fmla="*/ 4003482 h 6367455"/>
                <a:gd name="connsiteX1935" fmla="*/ 1741215 w 6891715"/>
                <a:gd name="connsiteY1935" fmla="*/ 4002211 h 6367455"/>
                <a:gd name="connsiteX1936" fmla="*/ 1734870 w 6891715"/>
                <a:gd name="connsiteY1936" fmla="*/ 4005388 h 6367455"/>
                <a:gd name="connsiteX1937" fmla="*/ 1750732 w 6891715"/>
                <a:gd name="connsiteY1937" fmla="*/ 4014602 h 6367455"/>
                <a:gd name="connsiteX1938" fmla="*/ 1749780 w 6891715"/>
                <a:gd name="connsiteY1938" fmla="*/ 4023180 h 6367455"/>
                <a:gd name="connsiteX1939" fmla="*/ 1741532 w 6891715"/>
                <a:gd name="connsiteY1939" fmla="*/ 4031758 h 6367455"/>
                <a:gd name="connsiteX1940" fmla="*/ 1737408 w 6891715"/>
                <a:gd name="connsiteY1940" fmla="*/ 4046691 h 6367455"/>
                <a:gd name="connsiteX1941" fmla="*/ 1728843 w 6891715"/>
                <a:gd name="connsiteY1941" fmla="*/ 4053998 h 6367455"/>
                <a:gd name="connsiteX1942" fmla="*/ 1712981 w 6891715"/>
                <a:gd name="connsiteY1942" fmla="*/ 4047962 h 6367455"/>
                <a:gd name="connsiteX1943" fmla="*/ 1726622 w 6891715"/>
                <a:gd name="connsiteY1943" fmla="*/ 4058128 h 6367455"/>
                <a:gd name="connsiteX1944" fmla="*/ 1714250 w 6891715"/>
                <a:gd name="connsiteY1944" fmla="*/ 4069884 h 6367455"/>
                <a:gd name="connsiteX1945" fmla="*/ 1719643 w 6891715"/>
                <a:gd name="connsiteY1945" fmla="*/ 4075285 h 6367455"/>
                <a:gd name="connsiteX1946" fmla="*/ 1730112 w 6891715"/>
                <a:gd name="connsiteY1946" fmla="*/ 4063530 h 6367455"/>
                <a:gd name="connsiteX1947" fmla="*/ 1740898 w 6891715"/>
                <a:gd name="connsiteY1947" fmla="*/ 4072743 h 6367455"/>
                <a:gd name="connsiteX1948" fmla="*/ 1762152 w 6891715"/>
                <a:gd name="connsiteY1948" fmla="*/ 4075920 h 6367455"/>
                <a:gd name="connsiteX1949" fmla="*/ 1773255 w 6891715"/>
                <a:gd name="connsiteY1949" fmla="*/ 4070519 h 6367455"/>
                <a:gd name="connsiteX1950" fmla="*/ 1794510 w 6891715"/>
                <a:gd name="connsiteY1950" fmla="*/ 4063847 h 6367455"/>
                <a:gd name="connsiteX1951" fmla="*/ 1804027 w 6891715"/>
                <a:gd name="connsiteY1951" fmla="*/ 4065118 h 6367455"/>
                <a:gd name="connsiteX1952" fmla="*/ 1797682 w 6891715"/>
                <a:gd name="connsiteY1952" fmla="*/ 4074650 h 6367455"/>
                <a:gd name="connsiteX1953" fmla="*/ 1801171 w 6891715"/>
                <a:gd name="connsiteY1953" fmla="*/ 4096572 h 6367455"/>
                <a:gd name="connsiteX1954" fmla="*/ 1793875 w 6891715"/>
                <a:gd name="connsiteY1954" fmla="*/ 4105150 h 6367455"/>
                <a:gd name="connsiteX1955" fmla="*/ 1761200 w 6891715"/>
                <a:gd name="connsiteY1955" fmla="*/ 4113728 h 6367455"/>
                <a:gd name="connsiteX1956" fmla="*/ 1756125 w 6891715"/>
                <a:gd name="connsiteY1956" fmla="*/ 4134062 h 6367455"/>
                <a:gd name="connsiteX1957" fmla="*/ 1726622 w 6891715"/>
                <a:gd name="connsiteY1957" fmla="*/ 4139463 h 6367455"/>
                <a:gd name="connsiteX1958" fmla="*/ 1673010 w 6891715"/>
                <a:gd name="connsiteY1958" fmla="*/ 4158844 h 6367455"/>
                <a:gd name="connsiteX1959" fmla="*/ 1660956 w 6891715"/>
                <a:gd name="connsiteY1959" fmla="*/ 4150583 h 6367455"/>
                <a:gd name="connsiteX1960" fmla="*/ 1611468 w 6891715"/>
                <a:gd name="connsiteY1960" fmla="*/ 4149948 h 6367455"/>
                <a:gd name="connsiteX1961" fmla="*/ 1601950 w 6891715"/>
                <a:gd name="connsiteY1961" fmla="*/ 4165833 h 6367455"/>
                <a:gd name="connsiteX1962" fmla="*/ 1583868 w 6891715"/>
                <a:gd name="connsiteY1962" fmla="*/ 4158844 h 6367455"/>
                <a:gd name="connsiteX1963" fmla="*/ 1579744 w 6891715"/>
                <a:gd name="connsiteY1963" fmla="*/ 4148041 h 6367455"/>
                <a:gd name="connsiteX1964" fmla="*/ 1568958 w 6891715"/>
                <a:gd name="connsiteY1964" fmla="*/ 4147088 h 6367455"/>
                <a:gd name="connsiteX1965" fmla="*/ 1564834 w 6891715"/>
                <a:gd name="connsiteY1965" fmla="*/ 4144229 h 6367455"/>
                <a:gd name="connsiteX1966" fmla="*/ 1557220 w 6891715"/>
                <a:gd name="connsiteY1966" fmla="*/ 4153760 h 6367455"/>
                <a:gd name="connsiteX1967" fmla="*/ 1548972 w 6891715"/>
                <a:gd name="connsiteY1967" fmla="*/ 4149630 h 6367455"/>
                <a:gd name="connsiteX1968" fmla="*/ 1535013 w 6891715"/>
                <a:gd name="connsiteY1968" fmla="*/ 4131838 h 6367455"/>
                <a:gd name="connsiteX1969" fmla="*/ 1520103 w 6891715"/>
                <a:gd name="connsiteY1969" fmla="*/ 4131838 h 6367455"/>
                <a:gd name="connsiteX1970" fmla="*/ 1528668 w 6891715"/>
                <a:gd name="connsiteY1970" fmla="*/ 4139463 h 6367455"/>
                <a:gd name="connsiteX1971" fmla="*/ 1532792 w 6891715"/>
                <a:gd name="connsiteY1971" fmla="*/ 4145500 h 6367455"/>
                <a:gd name="connsiteX1972" fmla="*/ 1530254 w 6891715"/>
                <a:gd name="connsiteY1972" fmla="*/ 4151854 h 6367455"/>
                <a:gd name="connsiteX1973" fmla="*/ 1514075 w 6891715"/>
                <a:gd name="connsiteY1973" fmla="*/ 4162656 h 6367455"/>
                <a:gd name="connsiteX1974" fmla="*/ 1509948 w 6891715"/>
                <a:gd name="connsiteY1974" fmla="*/ 4168057 h 6367455"/>
                <a:gd name="connsiteX1975" fmla="*/ 1494090 w 6891715"/>
                <a:gd name="connsiteY1975" fmla="*/ 4165833 h 6367455"/>
                <a:gd name="connsiteX1976" fmla="*/ 1478224 w 6891715"/>
                <a:gd name="connsiteY1976" fmla="*/ 4159479 h 6367455"/>
                <a:gd name="connsiteX1977" fmla="*/ 1472832 w 6891715"/>
                <a:gd name="connsiteY1977" fmla="*/ 4168057 h 6367455"/>
                <a:gd name="connsiteX1978" fmla="*/ 1485838 w 6891715"/>
                <a:gd name="connsiteY1978" fmla="*/ 4176636 h 6367455"/>
                <a:gd name="connsiteX1979" fmla="*/ 1474101 w 6891715"/>
                <a:gd name="connsiteY1979" fmla="*/ 4191250 h 6367455"/>
                <a:gd name="connsiteX1980" fmla="*/ 1469977 w 6891715"/>
                <a:gd name="connsiteY1980" fmla="*/ 4187120 h 6367455"/>
                <a:gd name="connsiteX1981" fmla="*/ 1450946 w 6891715"/>
                <a:gd name="connsiteY1981" fmla="*/ 4184261 h 6367455"/>
                <a:gd name="connsiteX1982" fmla="*/ 1430645 w 6891715"/>
                <a:gd name="connsiteY1982" fmla="*/ 4191886 h 6367455"/>
                <a:gd name="connsiteX1983" fmla="*/ 1416053 w 6891715"/>
                <a:gd name="connsiteY1983" fmla="*/ 4168693 h 6367455"/>
                <a:gd name="connsiteX1984" fmla="*/ 1375758 w 6891715"/>
                <a:gd name="connsiteY1984" fmla="*/ 4165833 h 6367455"/>
                <a:gd name="connsiteX1985" fmla="*/ 1351645 w 6891715"/>
                <a:gd name="connsiteY1985" fmla="*/ 4183943 h 6367455"/>
                <a:gd name="connsiteX1986" fmla="*/ 1339906 w 6891715"/>
                <a:gd name="connsiteY1986" fmla="*/ 4182037 h 6367455"/>
                <a:gd name="connsiteX1987" fmla="*/ 1335781 w 6891715"/>
                <a:gd name="connsiteY1987" fmla="*/ 4172505 h 6367455"/>
                <a:gd name="connsiteX1988" fmla="*/ 1324997 w 6891715"/>
                <a:gd name="connsiteY1988" fmla="*/ 4196969 h 6367455"/>
                <a:gd name="connsiteX1989" fmla="*/ 1326582 w 6891715"/>
                <a:gd name="connsiteY1989" fmla="*/ 4231600 h 6367455"/>
                <a:gd name="connsiteX1990" fmla="*/ 1311992 w 6891715"/>
                <a:gd name="connsiteY1990" fmla="*/ 4234777 h 6367455"/>
                <a:gd name="connsiteX1991" fmla="*/ 1296130 w 6891715"/>
                <a:gd name="connsiteY1991" fmla="*/ 4227787 h 6367455"/>
                <a:gd name="connsiteX1992" fmla="*/ 1271704 w 6891715"/>
                <a:gd name="connsiteY1992" fmla="*/ 4224928 h 6367455"/>
                <a:gd name="connsiteX1993" fmla="*/ 1243152 w 6891715"/>
                <a:gd name="connsiteY1993" fmla="*/ 4215397 h 6367455"/>
                <a:gd name="connsiteX1994" fmla="*/ 1218725 w 6891715"/>
                <a:gd name="connsiteY1994" fmla="*/ 4217938 h 6367455"/>
                <a:gd name="connsiteX1995" fmla="*/ 1211112 w 6891715"/>
                <a:gd name="connsiteY1995" fmla="*/ 4233824 h 6367455"/>
                <a:gd name="connsiteX1996" fmla="*/ 1181926 w 6891715"/>
                <a:gd name="connsiteY1996" fmla="*/ 4251934 h 6367455"/>
                <a:gd name="connsiteX1997" fmla="*/ 1187319 w 6891715"/>
                <a:gd name="connsiteY1997" fmla="*/ 4266866 h 6367455"/>
                <a:gd name="connsiteX1998" fmla="*/ 1184464 w 6891715"/>
                <a:gd name="connsiteY1998" fmla="*/ 4275127 h 6367455"/>
                <a:gd name="connsiteX1999" fmla="*/ 1171774 w 6891715"/>
                <a:gd name="connsiteY1999" fmla="*/ 4270043 h 6367455"/>
                <a:gd name="connsiteX2000" fmla="*/ 1150519 w 6891715"/>
                <a:gd name="connsiteY2000" fmla="*/ 4257653 h 6367455"/>
                <a:gd name="connsiteX2001" fmla="*/ 1135608 w 6891715"/>
                <a:gd name="connsiteY2001" fmla="*/ 4262736 h 6367455"/>
                <a:gd name="connsiteX2002" fmla="*/ 1134657 w 6891715"/>
                <a:gd name="connsiteY2002" fmla="*/ 4274491 h 6367455"/>
                <a:gd name="connsiteX2003" fmla="*/ 1120698 w 6891715"/>
                <a:gd name="connsiteY2003" fmla="*/ 4263371 h 6367455"/>
                <a:gd name="connsiteX2004" fmla="*/ 1125139 w 6891715"/>
                <a:gd name="connsiteY2004" fmla="*/ 4249392 h 6367455"/>
                <a:gd name="connsiteX2005" fmla="*/ 1137512 w 6891715"/>
                <a:gd name="connsiteY2005" fmla="*/ 4250027 h 6367455"/>
                <a:gd name="connsiteX2006" fmla="*/ 1141636 w 6891715"/>
                <a:gd name="connsiteY2006" fmla="*/ 4243038 h 6367455"/>
                <a:gd name="connsiteX2007" fmla="*/ 1175264 w 6891715"/>
                <a:gd name="connsiteY2007" fmla="*/ 4223657 h 6367455"/>
                <a:gd name="connsiteX2008" fmla="*/ 1200326 w 6891715"/>
                <a:gd name="connsiteY2008" fmla="*/ 4180130 h 6367455"/>
                <a:gd name="connsiteX2009" fmla="*/ 1230146 w 6891715"/>
                <a:gd name="connsiteY2009" fmla="*/ 4169328 h 6367455"/>
                <a:gd name="connsiteX2010" fmla="*/ 1238711 w 6891715"/>
                <a:gd name="connsiteY2010" fmla="*/ 4117541 h 6367455"/>
                <a:gd name="connsiteX2011" fmla="*/ 1249498 w 6891715"/>
                <a:gd name="connsiteY2011" fmla="*/ 4116270 h 6367455"/>
                <a:gd name="connsiteX2012" fmla="*/ 1262187 w 6891715"/>
                <a:gd name="connsiteY2012" fmla="*/ 4123895 h 6367455"/>
                <a:gd name="connsiteX2013" fmla="*/ 1279000 w 6891715"/>
                <a:gd name="connsiteY2013" fmla="*/ 4109916 h 6367455"/>
                <a:gd name="connsiteX2014" fmla="*/ 1263138 w 6891715"/>
                <a:gd name="connsiteY2014" fmla="*/ 4114364 h 6367455"/>
                <a:gd name="connsiteX2015" fmla="*/ 1259967 w 6891715"/>
                <a:gd name="connsiteY2015" fmla="*/ 4107692 h 6367455"/>
                <a:gd name="connsiteX2016" fmla="*/ 1264090 w 6891715"/>
                <a:gd name="connsiteY2016" fmla="*/ 4094030 h 6367455"/>
                <a:gd name="connsiteX2017" fmla="*/ 1306282 w 6891715"/>
                <a:gd name="connsiteY2017" fmla="*/ 4087358 h 6367455"/>
                <a:gd name="connsiteX2018" fmla="*/ 1355135 w 6891715"/>
                <a:gd name="connsiteY2018" fmla="*/ 4095301 h 6367455"/>
                <a:gd name="connsiteX2019" fmla="*/ 1376076 w 6891715"/>
                <a:gd name="connsiteY2019" fmla="*/ 4093077 h 6367455"/>
                <a:gd name="connsiteX2020" fmla="*/ 1382421 w 6891715"/>
                <a:gd name="connsiteY2020" fmla="*/ 4064800 h 6367455"/>
                <a:gd name="connsiteX2021" fmla="*/ 1413832 w 6891715"/>
                <a:gd name="connsiteY2021" fmla="*/ 4045102 h 6367455"/>
                <a:gd name="connsiteX2022" fmla="*/ 1418908 w 6891715"/>
                <a:gd name="connsiteY2022" fmla="*/ 4026357 h 6367455"/>
                <a:gd name="connsiteX2023" fmla="*/ 1444918 w 6891715"/>
                <a:gd name="connsiteY2023" fmla="*/ 4000622 h 6367455"/>
                <a:gd name="connsiteX2024" fmla="*/ 1447139 w 6891715"/>
                <a:gd name="connsiteY2024" fmla="*/ 3991409 h 6367455"/>
                <a:gd name="connsiteX2025" fmla="*/ 1438574 w 6891715"/>
                <a:gd name="connsiteY2025" fmla="*/ 4001893 h 6367455"/>
                <a:gd name="connsiteX2026" fmla="*/ 1418908 w 6891715"/>
                <a:gd name="connsiteY2026" fmla="*/ 4017779 h 6367455"/>
                <a:gd name="connsiteX2027" fmla="*/ 1405900 w 6891715"/>
                <a:gd name="connsiteY2027" fmla="*/ 4024451 h 6367455"/>
                <a:gd name="connsiteX2028" fmla="*/ 1392575 w 6891715"/>
                <a:gd name="connsiteY2028" fmla="*/ 4039066 h 6367455"/>
                <a:gd name="connsiteX2029" fmla="*/ 1376711 w 6891715"/>
                <a:gd name="connsiteY2029" fmla="*/ 4041290 h 6367455"/>
                <a:gd name="connsiteX2030" fmla="*/ 1358942 w 6891715"/>
                <a:gd name="connsiteY2030" fmla="*/ 4059717 h 6367455"/>
                <a:gd name="connsiteX2031" fmla="*/ 1334512 w 6891715"/>
                <a:gd name="connsiteY2031" fmla="*/ 4065118 h 6367455"/>
                <a:gd name="connsiteX2032" fmla="*/ 1314530 w 6891715"/>
                <a:gd name="connsiteY2032" fmla="*/ 4043196 h 6367455"/>
                <a:gd name="connsiteX2033" fmla="*/ 1297082 w 6891715"/>
                <a:gd name="connsiteY2033" fmla="*/ 4025404 h 6367455"/>
                <a:gd name="connsiteX2034" fmla="*/ 1281538 w 6891715"/>
                <a:gd name="connsiteY2034" fmla="*/ 4039066 h 6367455"/>
                <a:gd name="connsiteX2035" fmla="*/ 1257112 w 6891715"/>
                <a:gd name="connsiteY2035" fmla="*/ 4038430 h 6367455"/>
                <a:gd name="connsiteX2036" fmla="*/ 1242517 w 6891715"/>
                <a:gd name="connsiteY2036" fmla="*/ 4032076 h 6367455"/>
                <a:gd name="connsiteX2037" fmla="*/ 1272656 w 6891715"/>
                <a:gd name="connsiteY2037" fmla="*/ 4013966 h 6367455"/>
                <a:gd name="connsiteX2038" fmla="*/ 1243152 w 6891715"/>
                <a:gd name="connsiteY2038" fmla="*/ 4013013 h 6367455"/>
                <a:gd name="connsiteX2039" fmla="*/ 1243152 w 6891715"/>
                <a:gd name="connsiteY2039" fmla="*/ 4002846 h 6367455"/>
                <a:gd name="connsiteX2040" fmla="*/ 1227608 w 6891715"/>
                <a:gd name="connsiteY2040" fmla="*/ 4016508 h 6367455"/>
                <a:gd name="connsiteX2041" fmla="*/ 1206353 w 6891715"/>
                <a:gd name="connsiteY2041" fmla="*/ 4023815 h 6367455"/>
                <a:gd name="connsiteX2042" fmla="*/ 1200008 w 6891715"/>
                <a:gd name="connsiteY2042" fmla="*/ 4034618 h 6367455"/>
                <a:gd name="connsiteX2043" fmla="*/ 1184464 w 6891715"/>
                <a:gd name="connsiteY2043" fmla="*/ 4034935 h 6367455"/>
                <a:gd name="connsiteX2044" fmla="*/ 1178754 w 6891715"/>
                <a:gd name="connsiteY2044" fmla="*/ 4020003 h 6367455"/>
                <a:gd name="connsiteX2045" fmla="*/ 1165112 w 6891715"/>
                <a:gd name="connsiteY2045" fmla="*/ 4013649 h 6367455"/>
                <a:gd name="connsiteX2046" fmla="*/ 1165112 w 6891715"/>
                <a:gd name="connsiteY2046" fmla="*/ 4005388 h 6367455"/>
                <a:gd name="connsiteX2047" fmla="*/ 1175580 w 6891715"/>
                <a:gd name="connsiteY2047" fmla="*/ 3994903 h 6367455"/>
                <a:gd name="connsiteX2048" fmla="*/ 1156546 w 6891715"/>
                <a:gd name="connsiteY2048" fmla="*/ 3991726 h 6367455"/>
                <a:gd name="connsiteX2049" fmla="*/ 1155277 w 6891715"/>
                <a:gd name="connsiteY2049" fmla="*/ 3988549 h 6367455"/>
                <a:gd name="connsiteX2050" fmla="*/ 1166064 w 6891715"/>
                <a:gd name="connsiteY2050" fmla="*/ 3989502 h 6367455"/>
                <a:gd name="connsiteX2051" fmla="*/ 1170823 w 6891715"/>
                <a:gd name="connsiteY2051" fmla="*/ 3982195 h 6367455"/>
                <a:gd name="connsiteX2052" fmla="*/ 1182560 w 6891715"/>
                <a:gd name="connsiteY2052" fmla="*/ 3972663 h 6367455"/>
                <a:gd name="connsiteX2053" fmla="*/ 1204767 w 6891715"/>
                <a:gd name="connsiteY2053" fmla="*/ 3971075 h 6367455"/>
                <a:gd name="connsiteX2054" fmla="*/ 1220312 w 6891715"/>
                <a:gd name="connsiteY2054" fmla="*/ 3958366 h 6367455"/>
                <a:gd name="connsiteX2055" fmla="*/ 1239663 w 6891715"/>
                <a:gd name="connsiteY2055" fmla="*/ 3944705 h 6367455"/>
                <a:gd name="connsiteX2056" fmla="*/ 1261553 w 6891715"/>
                <a:gd name="connsiteY2056" fmla="*/ 3933902 h 6367455"/>
                <a:gd name="connsiteX2057" fmla="*/ 1274242 w 6891715"/>
                <a:gd name="connsiteY2057" fmla="*/ 3911662 h 6367455"/>
                <a:gd name="connsiteX2058" fmla="*/ 1288834 w 6891715"/>
                <a:gd name="connsiteY2058" fmla="*/ 3879891 h 6367455"/>
                <a:gd name="connsiteX2059" fmla="*/ 1275828 w 6891715"/>
                <a:gd name="connsiteY2059" fmla="*/ 3878938 h 6367455"/>
                <a:gd name="connsiteX2060" fmla="*/ 1278683 w 6891715"/>
                <a:gd name="connsiteY2060" fmla="*/ 3858922 h 6367455"/>
                <a:gd name="connsiteX2061" fmla="*/ 1269166 w 6891715"/>
                <a:gd name="connsiteY2061" fmla="*/ 3851615 h 6367455"/>
                <a:gd name="connsiteX2062" fmla="*/ 1267262 w 6891715"/>
                <a:gd name="connsiteY2062" fmla="*/ 3837635 h 6367455"/>
                <a:gd name="connsiteX2063" fmla="*/ 1269801 w 6891715"/>
                <a:gd name="connsiteY2063" fmla="*/ 3828104 h 6367455"/>
                <a:gd name="connsiteX2064" fmla="*/ 1259650 w 6891715"/>
                <a:gd name="connsiteY2064" fmla="*/ 3833823 h 6367455"/>
                <a:gd name="connsiteX2065" fmla="*/ 1237441 w 6891715"/>
                <a:gd name="connsiteY2065" fmla="*/ 3837953 h 6367455"/>
                <a:gd name="connsiteX2066" fmla="*/ 1234269 w 6891715"/>
                <a:gd name="connsiteY2066" fmla="*/ 3848755 h 6367455"/>
                <a:gd name="connsiteX2067" fmla="*/ 1227925 w 6891715"/>
                <a:gd name="connsiteY2067" fmla="*/ 3852885 h 6367455"/>
                <a:gd name="connsiteX2068" fmla="*/ 1213967 w 6891715"/>
                <a:gd name="connsiteY2068" fmla="*/ 3846849 h 6367455"/>
                <a:gd name="connsiteX2069" fmla="*/ 1201594 w 6891715"/>
                <a:gd name="connsiteY2069" fmla="*/ 3857651 h 6367455"/>
                <a:gd name="connsiteX2070" fmla="*/ 1196519 w 6891715"/>
                <a:gd name="connsiteY2070" fmla="*/ 3853203 h 6367455"/>
                <a:gd name="connsiteX2071" fmla="*/ 1221580 w 6891715"/>
                <a:gd name="connsiteY2071" fmla="*/ 3825562 h 6367455"/>
                <a:gd name="connsiteX2072" fmla="*/ 1232049 w 6891715"/>
                <a:gd name="connsiteY2072" fmla="*/ 3823656 h 6367455"/>
                <a:gd name="connsiteX2073" fmla="*/ 1243469 w 6891715"/>
                <a:gd name="connsiteY2073" fmla="*/ 3817937 h 6367455"/>
                <a:gd name="connsiteX2074" fmla="*/ 1256160 w 6891715"/>
                <a:gd name="connsiteY2074" fmla="*/ 3805228 h 6367455"/>
                <a:gd name="connsiteX2075" fmla="*/ 1255210 w 6891715"/>
                <a:gd name="connsiteY2075" fmla="*/ 3788707 h 6367455"/>
                <a:gd name="connsiteX2076" fmla="*/ 1266312 w 6891715"/>
                <a:gd name="connsiteY2076" fmla="*/ 3780129 h 6367455"/>
                <a:gd name="connsiteX2077" fmla="*/ 1297082 w 6891715"/>
                <a:gd name="connsiteY2077" fmla="*/ 3762655 h 6367455"/>
                <a:gd name="connsiteX2078" fmla="*/ 1311992 w 6891715"/>
                <a:gd name="connsiteY2078" fmla="*/ 3769009 h 6367455"/>
                <a:gd name="connsiteX2079" fmla="*/ 1329120 w 6891715"/>
                <a:gd name="connsiteY2079" fmla="*/ 3774093 h 6367455"/>
                <a:gd name="connsiteX2080" fmla="*/ 1342444 w 6891715"/>
                <a:gd name="connsiteY2080" fmla="*/ 3764561 h 6367455"/>
                <a:gd name="connsiteX2081" fmla="*/ 1351962 w 6891715"/>
                <a:gd name="connsiteY2081" fmla="*/ 3769645 h 6367455"/>
                <a:gd name="connsiteX2082" fmla="*/ 1376393 w 6891715"/>
                <a:gd name="connsiteY2082" fmla="*/ 3774728 h 6367455"/>
                <a:gd name="connsiteX2083" fmla="*/ 1355135 w 6891715"/>
                <a:gd name="connsiteY2083" fmla="*/ 3762337 h 6367455"/>
                <a:gd name="connsiteX2084" fmla="*/ 1359260 w 6891715"/>
                <a:gd name="connsiteY2084" fmla="*/ 3755030 h 6367455"/>
                <a:gd name="connsiteX2085" fmla="*/ 1373855 w 6891715"/>
                <a:gd name="connsiteY2085" fmla="*/ 3742957 h 6367455"/>
                <a:gd name="connsiteX2086" fmla="*/ 1377345 w 6891715"/>
                <a:gd name="connsiteY2086" fmla="*/ 3759795 h 6367455"/>
                <a:gd name="connsiteX2087" fmla="*/ 1390036 w 6891715"/>
                <a:gd name="connsiteY2087" fmla="*/ 3766150 h 6367455"/>
                <a:gd name="connsiteX2088" fmla="*/ 1398602 w 6891715"/>
                <a:gd name="connsiteY2088" fmla="*/ 3760431 h 6367455"/>
                <a:gd name="connsiteX2089" fmla="*/ 1383691 w 6891715"/>
                <a:gd name="connsiteY2089" fmla="*/ 3752488 h 6367455"/>
                <a:gd name="connsiteX2090" fmla="*/ 1373855 w 6891715"/>
                <a:gd name="connsiteY2090" fmla="*/ 3737873 h 6367455"/>
                <a:gd name="connsiteX2091" fmla="*/ 1371634 w 6891715"/>
                <a:gd name="connsiteY2091" fmla="*/ 3718810 h 6367455"/>
                <a:gd name="connsiteX2092" fmla="*/ 1379883 w 6891715"/>
                <a:gd name="connsiteY2092" fmla="*/ 3698794 h 6367455"/>
                <a:gd name="connsiteX2093" fmla="*/ 1391622 w 6891715"/>
                <a:gd name="connsiteY2093" fmla="*/ 3694346 h 6367455"/>
                <a:gd name="connsiteX2094" fmla="*/ 1377662 w 6891715"/>
                <a:gd name="connsiteY2094" fmla="*/ 3693393 h 6367455"/>
                <a:gd name="connsiteX2095" fmla="*/ 1375758 w 6891715"/>
                <a:gd name="connsiteY2095" fmla="*/ 3673377 h 6367455"/>
                <a:gd name="connsiteX2096" fmla="*/ 1384960 w 6891715"/>
                <a:gd name="connsiteY2096" fmla="*/ 3665117 h 6367455"/>
                <a:gd name="connsiteX2097" fmla="*/ 1394478 w 6891715"/>
                <a:gd name="connsiteY2097" fmla="*/ 3663846 h 6367455"/>
                <a:gd name="connsiteX2098" fmla="*/ 1396382 w 6891715"/>
                <a:gd name="connsiteY2098" fmla="*/ 3656539 h 6367455"/>
                <a:gd name="connsiteX2099" fmla="*/ 1383691 w 6891715"/>
                <a:gd name="connsiteY2099" fmla="*/ 3640653 h 6367455"/>
                <a:gd name="connsiteX2100" fmla="*/ 1380201 w 6891715"/>
                <a:gd name="connsiteY2100" fmla="*/ 3632392 h 6367455"/>
                <a:gd name="connsiteX2101" fmla="*/ 1392891 w 6891715"/>
                <a:gd name="connsiteY2101" fmla="*/ 3621590 h 6367455"/>
                <a:gd name="connsiteX2102" fmla="*/ 1387815 w 6891715"/>
                <a:gd name="connsiteY2102" fmla="*/ 3614283 h 6367455"/>
                <a:gd name="connsiteX2103" fmla="*/ 1382421 w 6891715"/>
                <a:gd name="connsiteY2103" fmla="*/ 3623814 h 6367455"/>
                <a:gd name="connsiteX2104" fmla="*/ 1372902 w 6891715"/>
                <a:gd name="connsiteY2104" fmla="*/ 3629215 h 6367455"/>
                <a:gd name="connsiteX2105" fmla="*/ 1371634 w 6891715"/>
                <a:gd name="connsiteY2105" fmla="*/ 3623814 h 6367455"/>
                <a:gd name="connsiteX2106" fmla="*/ 1364653 w 6891715"/>
                <a:gd name="connsiteY2106" fmla="*/ 3633663 h 6367455"/>
                <a:gd name="connsiteX2107" fmla="*/ 1360529 w 6891715"/>
                <a:gd name="connsiteY2107" fmla="*/ 3640017 h 6367455"/>
                <a:gd name="connsiteX2108" fmla="*/ 1351645 w 6891715"/>
                <a:gd name="connsiteY2108" fmla="*/ 3622861 h 6367455"/>
                <a:gd name="connsiteX2109" fmla="*/ 1353866 w 6891715"/>
                <a:gd name="connsiteY2109" fmla="*/ 3611423 h 6367455"/>
                <a:gd name="connsiteX2110" fmla="*/ 1343079 w 6891715"/>
                <a:gd name="connsiteY2110" fmla="*/ 3620001 h 6367455"/>
                <a:gd name="connsiteX2111" fmla="*/ 1332609 w 6891715"/>
                <a:gd name="connsiteY2111" fmla="*/ 3615871 h 6367455"/>
                <a:gd name="connsiteX2112" fmla="*/ 1326265 w 6891715"/>
                <a:gd name="connsiteY2112" fmla="*/ 3603480 h 6367455"/>
                <a:gd name="connsiteX2113" fmla="*/ 1317384 w 6891715"/>
                <a:gd name="connsiteY2113" fmla="*/ 3570438 h 6367455"/>
                <a:gd name="connsiteX2114" fmla="*/ 1325948 w 6891715"/>
                <a:gd name="connsiteY2114" fmla="*/ 3541208 h 6367455"/>
                <a:gd name="connsiteX2115" fmla="*/ 1334830 w 6891715"/>
                <a:gd name="connsiteY2115" fmla="*/ 3527229 h 6367455"/>
                <a:gd name="connsiteX2116" fmla="*/ 1341492 w 6891715"/>
                <a:gd name="connsiteY2116" fmla="*/ 3513567 h 6367455"/>
                <a:gd name="connsiteX2117" fmla="*/ 1352597 w 6891715"/>
                <a:gd name="connsiteY2117" fmla="*/ 3504989 h 6367455"/>
                <a:gd name="connsiteX2118" fmla="*/ 1372902 w 6891715"/>
                <a:gd name="connsiteY2118" fmla="*/ 3506895 h 6367455"/>
                <a:gd name="connsiteX2119" fmla="*/ 1381152 w 6891715"/>
                <a:gd name="connsiteY2119" fmla="*/ 3499270 h 6367455"/>
                <a:gd name="connsiteX2120" fmla="*/ 1371634 w 6891715"/>
                <a:gd name="connsiteY2120" fmla="*/ 3502447 h 6367455"/>
                <a:gd name="connsiteX2121" fmla="*/ 1363385 w 6891715"/>
                <a:gd name="connsiteY2121" fmla="*/ 3497682 h 6367455"/>
                <a:gd name="connsiteX2122" fmla="*/ 1351645 w 6891715"/>
                <a:gd name="connsiteY2122" fmla="*/ 3495458 h 6367455"/>
                <a:gd name="connsiteX2123" fmla="*/ 1335781 w 6891715"/>
                <a:gd name="connsiteY2123" fmla="*/ 3492281 h 6367455"/>
                <a:gd name="connsiteX2124" fmla="*/ 1330388 w 6891715"/>
                <a:gd name="connsiteY2124" fmla="*/ 3484020 h 6367455"/>
                <a:gd name="connsiteX2125" fmla="*/ 1324045 w 6891715"/>
                <a:gd name="connsiteY2125" fmla="*/ 3498953 h 6367455"/>
                <a:gd name="connsiteX2126" fmla="*/ 1315799 w 6891715"/>
                <a:gd name="connsiteY2126" fmla="*/ 3512932 h 6367455"/>
                <a:gd name="connsiteX2127" fmla="*/ 1295812 w 6891715"/>
                <a:gd name="connsiteY2127" fmla="*/ 3513885 h 6367455"/>
                <a:gd name="connsiteX2128" fmla="*/ 1292640 w 6891715"/>
                <a:gd name="connsiteY2128" fmla="*/ 3508484 h 6367455"/>
                <a:gd name="connsiteX2129" fmla="*/ 1283124 w 6891715"/>
                <a:gd name="connsiteY2129" fmla="*/ 3520239 h 6367455"/>
                <a:gd name="connsiteX2130" fmla="*/ 1262187 w 6891715"/>
                <a:gd name="connsiteY2130" fmla="*/ 3526911 h 6367455"/>
                <a:gd name="connsiteX2131" fmla="*/ 1251719 w 6891715"/>
                <a:gd name="connsiteY2131" fmla="*/ 3515156 h 6367455"/>
                <a:gd name="connsiteX2132" fmla="*/ 1249180 w 6891715"/>
                <a:gd name="connsiteY2132" fmla="*/ 3506895 h 6367455"/>
                <a:gd name="connsiteX2133" fmla="*/ 1243152 w 6891715"/>
                <a:gd name="connsiteY2133" fmla="*/ 3514203 h 6367455"/>
                <a:gd name="connsiteX2134" fmla="*/ 1253623 w 6891715"/>
                <a:gd name="connsiteY2134" fmla="*/ 3533266 h 6367455"/>
                <a:gd name="connsiteX2135" fmla="*/ 1245054 w 6891715"/>
                <a:gd name="connsiteY2135" fmla="*/ 3545021 h 6367455"/>
                <a:gd name="connsiteX2136" fmla="*/ 1230463 w 6891715"/>
                <a:gd name="connsiteY2136" fmla="*/ 3544068 h 6367455"/>
                <a:gd name="connsiteX2137" fmla="*/ 1221898 w 6891715"/>
                <a:gd name="connsiteY2137" fmla="*/ 3539620 h 6367455"/>
                <a:gd name="connsiteX2138" fmla="*/ 1210160 w 6891715"/>
                <a:gd name="connsiteY2138" fmla="*/ 3515474 h 6367455"/>
                <a:gd name="connsiteX2139" fmla="*/ 1191125 w 6891715"/>
                <a:gd name="connsiteY2139" fmla="*/ 3522463 h 6367455"/>
                <a:gd name="connsiteX2140" fmla="*/ 1193663 w 6891715"/>
                <a:gd name="connsiteY2140" fmla="*/ 3538984 h 6367455"/>
                <a:gd name="connsiteX2141" fmla="*/ 1203181 w 6891715"/>
                <a:gd name="connsiteY2141" fmla="*/ 3547563 h 6367455"/>
                <a:gd name="connsiteX2142" fmla="*/ 1203181 w 6891715"/>
                <a:gd name="connsiteY2142" fmla="*/ 3554870 h 6367455"/>
                <a:gd name="connsiteX2143" fmla="*/ 1189222 w 6891715"/>
                <a:gd name="connsiteY2143" fmla="*/ 3547563 h 6367455"/>
                <a:gd name="connsiteX2144" fmla="*/ 1181609 w 6891715"/>
                <a:gd name="connsiteY2144" fmla="*/ 3526594 h 6367455"/>
                <a:gd name="connsiteX2145" fmla="*/ 1165747 w 6891715"/>
                <a:gd name="connsiteY2145" fmla="*/ 3516109 h 6367455"/>
                <a:gd name="connsiteX2146" fmla="*/ 1162574 w 6891715"/>
                <a:gd name="connsiteY2146" fmla="*/ 3505625 h 6367455"/>
                <a:gd name="connsiteX2147" fmla="*/ 1169871 w 6891715"/>
                <a:gd name="connsiteY2147" fmla="*/ 3495140 h 6367455"/>
                <a:gd name="connsiteX2148" fmla="*/ 1177485 w 6891715"/>
                <a:gd name="connsiteY2148" fmla="*/ 3496729 h 6367455"/>
                <a:gd name="connsiteX2149" fmla="*/ 1183830 w 6891715"/>
                <a:gd name="connsiteY2149" fmla="*/ 3510708 h 6367455"/>
                <a:gd name="connsiteX2150" fmla="*/ 1187002 w 6891715"/>
                <a:gd name="connsiteY2150" fmla="*/ 3507531 h 6367455"/>
                <a:gd name="connsiteX2151" fmla="*/ 1180022 w 6891715"/>
                <a:gd name="connsiteY2151" fmla="*/ 3484338 h 6367455"/>
                <a:gd name="connsiteX2152" fmla="*/ 1186367 w 6891715"/>
                <a:gd name="connsiteY2152" fmla="*/ 3466546 h 6367455"/>
                <a:gd name="connsiteX2153" fmla="*/ 1202229 w 6891715"/>
                <a:gd name="connsiteY2153" fmla="*/ 3426196 h 6367455"/>
                <a:gd name="connsiteX2154" fmla="*/ 1207939 w 6891715"/>
                <a:gd name="connsiteY2154" fmla="*/ 3419842 h 6367455"/>
                <a:gd name="connsiteX2155" fmla="*/ 1212381 w 6891715"/>
                <a:gd name="connsiteY2155" fmla="*/ 3402685 h 6367455"/>
                <a:gd name="connsiteX2156" fmla="*/ 1199691 w 6891715"/>
                <a:gd name="connsiteY2156" fmla="*/ 3396649 h 6367455"/>
                <a:gd name="connsiteX2157" fmla="*/ 1198422 w 6891715"/>
                <a:gd name="connsiteY2157" fmla="*/ 3388071 h 6367455"/>
                <a:gd name="connsiteX2158" fmla="*/ 1190809 w 6891715"/>
                <a:gd name="connsiteY2158" fmla="*/ 3370600 h 6367455"/>
                <a:gd name="connsiteX2159" fmla="*/ 1190809 w 6891715"/>
                <a:gd name="connsiteY2159" fmla="*/ 3354714 h 6367455"/>
                <a:gd name="connsiteX2160" fmla="*/ 1203181 w 6891715"/>
                <a:gd name="connsiteY2160" fmla="*/ 3331203 h 6367455"/>
                <a:gd name="connsiteX2161" fmla="*/ 1212698 w 6891715"/>
                <a:gd name="connsiteY2161" fmla="*/ 3335335 h 6367455"/>
                <a:gd name="connsiteX2162" fmla="*/ 1223166 w 6891715"/>
                <a:gd name="connsiteY2162" fmla="*/ 3330249 h 6367455"/>
                <a:gd name="connsiteX2163" fmla="*/ 1224436 w 6891715"/>
                <a:gd name="connsiteY2163" fmla="*/ 3327073 h 6367455"/>
                <a:gd name="connsiteX2164" fmla="*/ 1198739 w 6891715"/>
                <a:gd name="connsiteY2164" fmla="*/ 3324849 h 6367455"/>
                <a:gd name="connsiteX2165" fmla="*/ 1188905 w 6891715"/>
                <a:gd name="connsiteY2165" fmla="*/ 3297525 h 6367455"/>
                <a:gd name="connsiteX2166" fmla="*/ 1189222 w 6891715"/>
                <a:gd name="connsiteY2166" fmla="*/ 3321037 h 6367455"/>
                <a:gd name="connsiteX2167" fmla="*/ 1187319 w 6891715"/>
                <a:gd name="connsiteY2167" fmla="*/ 3331521 h 6367455"/>
                <a:gd name="connsiteX2168" fmla="*/ 1176850 w 6891715"/>
                <a:gd name="connsiteY2168" fmla="*/ 3334699 h 6367455"/>
                <a:gd name="connsiteX2169" fmla="*/ 1170506 w 6891715"/>
                <a:gd name="connsiteY2169" fmla="*/ 3332474 h 6367455"/>
                <a:gd name="connsiteX2170" fmla="*/ 1166381 w 6891715"/>
                <a:gd name="connsiteY2170" fmla="*/ 3340101 h 6367455"/>
                <a:gd name="connsiteX2171" fmla="*/ 1157816 w 6891715"/>
                <a:gd name="connsiteY2171" fmla="*/ 3331521 h 6367455"/>
                <a:gd name="connsiteX2172" fmla="*/ 1157498 w 6891715"/>
                <a:gd name="connsiteY2172" fmla="*/ 3321037 h 6367455"/>
                <a:gd name="connsiteX2173" fmla="*/ 1173995 w 6891715"/>
                <a:gd name="connsiteY2173" fmla="*/ 3287358 h 6367455"/>
                <a:gd name="connsiteX2174" fmla="*/ 1175264 w 6891715"/>
                <a:gd name="connsiteY2174" fmla="*/ 3277827 h 6367455"/>
                <a:gd name="connsiteX2175" fmla="*/ 1148933 w 6891715"/>
                <a:gd name="connsiteY2175" fmla="*/ 3315000 h 6367455"/>
                <a:gd name="connsiteX2176" fmla="*/ 1144808 w 6891715"/>
                <a:gd name="connsiteY2176" fmla="*/ 3311823 h 6367455"/>
                <a:gd name="connsiteX2177" fmla="*/ 1139733 w 6891715"/>
                <a:gd name="connsiteY2177" fmla="*/ 3326755 h 6367455"/>
                <a:gd name="connsiteX2178" fmla="*/ 1147346 w 6891715"/>
                <a:gd name="connsiteY2178" fmla="*/ 3336923 h 6367455"/>
                <a:gd name="connsiteX2179" fmla="*/ 1154643 w 6891715"/>
                <a:gd name="connsiteY2179" fmla="*/ 3346454 h 6367455"/>
                <a:gd name="connsiteX2180" fmla="*/ 1151471 w 6891715"/>
                <a:gd name="connsiteY2180" fmla="*/ 3362341 h 6367455"/>
                <a:gd name="connsiteX2181" fmla="*/ 1143540 w 6891715"/>
                <a:gd name="connsiteY2181" fmla="*/ 3374096 h 6367455"/>
                <a:gd name="connsiteX2182" fmla="*/ 1137512 w 6891715"/>
                <a:gd name="connsiteY2182" fmla="*/ 3404592 h 6367455"/>
                <a:gd name="connsiteX2183" fmla="*/ 1134340 w 6891715"/>
                <a:gd name="connsiteY2183" fmla="*/ 3421430 h 6367455"/>
                <a:gd name="connsiteX2184" fmla="*/ 1128312 w 6891715"/>
                <a:gd name="connsiteY2184" fmla="*/ 3441764 h 6367455"/>
                <a:gd name="connsiteX2185" fmla="*/ 1117526 w 6891715"/>
                <a:gd name="connsiteY2185" fmla="*/ 3446848 h 6367455"/>
                <a:gd name="connsiteX2186" fmla="*/ 1105787 w 6891715"/>
                <a:gd name="connsiteY2186" fmla="*/ 3446848 h 6367455"/>
                <a:gd name="connsiteX2187" fmla="*/ 1101663 w 6891715"/>
                <a:gd name="connsiteY2187" fmla="*/ 3432550 h 6367455"/>
                <a:gd name="connsiteX2188" fmla="*/ 1107691 w 6891715"/>
                <a:gd name="connsiteY2188" fmla="*/ 3416665 h 6367455"/>
                <a:gd name="connsiteX2189" fmla="*/ 1118160 w 6891715"/>
                <a:gd name="connsiteY2189" fmla="*/ 3395378 h 6367455"/>
                <a:gd name="connsiteX2190" fmla="*/ 1128629 w 6891715"/>
                <a:gd name="connsiteY2190" fmla="*/ 3369647 h 6367455"/>
                <a:gd name="connsiteX2191" fmla="*/ 1128629 w 6891715"/>
                <a:gd name="connsiteY2191" fmla="*/ 3362341 h 6367455"/>
                <a:gd name="connsiteX2192" fmla="*/ 1117842 w 6891715"/>
                <a:gd name="connsiteY2192" fmla="*/ 3365834 h 6367455"/>
                <a:gd name="connsiteX2193" fmla="*/ 1115939 w 6891715"/>
                <a:gd name="connsiteY2193" fmla="*/ 3358527 h 6367455"/>
                <a:gd name="connsiteX2194" fmla="*/ 1122919 w 6891715"/>
                <a:gd name="connsiteY2194" fmla="*/ 3348995 h 6367455"/>
                <a:gd name="connsiteX2195" fmla="*/ 1127043 w 6891715"/>
                <a:gd name="connsiteY2195" fmla="*/ 3328663 h 6367455"/>
                <a:gd name="connsiteX2196" fmla="*/ 1117526 w 6891715"/>
                <a:gd name="connsiteY2196" fmla="*/ 3330886 h 6367455"/>
                <a:gd name="connsiteX2197" fmla="*/ 1124505 w 6891715"/>
                <a:gd name="connsiteY2197" fmla="*/ 3315000 h 6367455"/>
                <a:gd name="connsiteX2198" fmla="*/ 1133070 w 6891715"/>
                <a:gd name="connsiteY2198" fmla="*/ 3302291 h 6367455"/>
                <a:gd name="connsiteX2199" fmla="*/ 1138463 w 6891715"/>
                <a:gd name="connsiteY2199" fmla="*/ 3290852 h 6367455"/>
                <a:gd name="connsiteX2200" fmla="*/ 1126409 w 6891715"/>
                <a:gd name="connsiteY2200" fmla="*/ 3277191 h 6367455"/>
                <a:gd name="connsiteX2201" fmla="*/ 1126409 w 6891715"/>
                <a:gd name="connsiteY2201" fmla="*/ 3265435 h 6367455"/>
                <a:gd name="connsiteX2202" fmla="*/ 1142270 w 6891715"/>
                <a:gd name="connsiteY2202" fmla="*/ 3262260 h 6367455"/>
                <a:gd name="connsiteX2203" fmla="*/ 1141319 w 6891715"/>
                <a:gd name="connsiteY2203" fmla="*/ 3252727 h 6367455"/>
                <a:gd name="connsiteX2204" fmla="*/ 1146712 w 6891715"/>
                <a:gd name="connsiteY2204" fmla="*/ 3254634 h 6367455"/>
                <a:gd name="connsiteX2205" fmla="*/ 1145126 w 6891715"/>
                <a:gd name="connsiteY2205" fmla="*/ 3241924 h 6367455"/>
                <a:gd name="connsiteX2206" fmla="*/ 1162257 w 6891715"/>
                <a:gd name="connsiteY2206" fmla="*/ 3228261 h 6367455"/>
                <a:gd name="connsiteX2207" fmla="*/ 1159085 w 6891715"/>
                <a:gd name="connsiteY2207" fmla="*/ 3221908 h 6367455"/>
                <a:gd name="connsiteX2208" fmla="*/ 1162891 w 6891715"/>
                <a:gd name="connsiteY2208" fmla="*/ 3213329 h 6367455"/>
                <a:gd name="connsiteX2209" fmla="*/ 1158450 w 6891715"/>
                <a:gd name="connsiteY2209" fmla="*/ 3202844 h 6367455"/>
                <a:gd name="connsiteX2210" fmla="*/ 1156546 w 6891715"/>
                <a:gd name="connsiteY2210" fmla="*/ 3201890 h 6367455"/>
                <a:gd name="connsiteX2211" fmla="*/ 1145126 w 6891715"/>
                <a:gd name="connsiteY2211" fmla="*/ 3210469 h 6367455"/>
                <a:gd name="connsiteX2212" fmla="*/ 1145126 w 6891715"/>
                <a:gd name="connsiteY2212" fmla="*/ 3224449 h 6367455"/>
                <a:gd name="connsiteX2213" fmla="*/ 1130215 w 6891715"/>
                <a:gd name="connsiteY2213" fmla="*/ 3234934 h 6367455"/>
                <a:gd name="connsiteX2214" fmla="*/ 1125457 w 6891715"/>
                <a:gd name="connsiteY2214" fmla="*/ 3243513 h 6367455"/>
                <a:gd name="connsiteX2215" fmla="*/ 1113719 w 6891715"/>
                <a:gd name="connsiteY2215" fmla="*/ 3242242 h 6367455"/>
                <a:gd name="connsiteX2216" fmla="*/ 1103884 w 6891715"/>
                <a:gd name="connsiteY2216" fmla="*/ 3231121 h 6367455"/>
                <a:gd name="connsiteX2217" fmla="*/ 1091194 w 6891715"/>
                <a:gd name="connsiteY2217" fmla="*/ 3223496 h 6367455"/>
                <a:gd name="connsiteX2218" fmla="*/ 1092463 w 6891715"/>
                <a:gd name="connsiteY2218" fmla="*/ 3210787 h 6367455"/>
                <a:gd name="connsiteX2219" fmla="*/ 1108008 w 6891715"/>
                <a:gd name="connsiteY2219" fmla="*/ 3205703 h 6367455"/>
                <a:gd name="connsiteX2220" fmla="*/ 1091511 w 6891715"/>
                <a:gd name="connsiteY2220" fmla="*/ 3203480 h 6367455"/>
                <a:gd name="connsiteX2221" fmla="*/ 1090877 w 6891715"/>
                <a:gd name="connsiteY2221" fmla="*/ 3209516 h 6367455"/>
                <a:gd name="connsiteX2222" fmla="*/ 1082628 w 6891715"/>
                <a:gd name="connsiteY2222" fmla="*/ 3212375 h 6367455"/>
                <a:gd name="connsiteX2223" fmla="*/ 1066766 w 6891715"/>
                <a:gd name="connsiteY2223" fmla="*/ 3204750 h 6367455"/>
                <a:gd name="connsiteX2224" fmla="*/ 1067718 w 6891715"/>
                <a:gd name="connsiteY2224" fmla="*/ 3197444 h 6367455"/>
                <a:gd name="connsiteX2225" fmla="*/ 1088022 w 6891715"/>
                <a:gd name="connsiteY2225" fmla="*/ 3193312 h 6367455"/>
                <a:gd name="connsiteX2226" fmla="*/ 1098491 w 6891715"/>
                <a:gd name="connsiteY2226" fmla="*/ 3195854 h 6367455"/>
                <a:gd name="connsiteX2227" fmla="*/ 1107057 w 6891715"/>
                <a:gd name="connsiteY2227" fmla="*/ 3194901 h 6367455"/>
                <a:gd name="connsiteX2228" fmla="*/ 1108643 w 6891715"/>
                <a:gd name="connsiteY2228" fmla="*/ 3183146 h 6367455"/>
                <a:gd name="connsiteX2229" fmla="*/ 1099126 w 6891715"/>
                <a:gd name="connsiteY2229" fmla="*/ 3170755 h 6367455"/>
                <a:gd name="connsiteX2230" fmla="*/ 1103249 w 6891715"/>
                <a:gd name="connsiteY2230" fmla="*/ 3157411 h 6367455"/>
                <a:gd name="connsiteX2231" fmla="*/ 1123236 w 6891715"/>
                <a:gd name="connsiteY2231" fmla="*/ 3154870 h 6367455"/>
                <a:gd name="connsiteX2232" fmla="*/ 1104201 w 6891715"/>
                <a:gd name="connsiteY2232" fmla="*/ 3145338 h 6367455"/>
                <a:gd name="connsiteX2233" fmla="*/ 1119112 w 6891715"/>
                <a:gd name="connsiteY2233" fmla="*/ 3135807 h 6367455"/>
                <a:gd name="connsiteX2234" fmla="*/ 1131802 w 6891715"/>
                <a:gd name="connsiteY2234" fmla="*/ 3142162 h 6367455"/>
                <a:gd name="connsiteX2235" fmla="*/ 1116891 w 6891715"/>
                <a:gd name="connsiteY2235" fmla="*/ 3125323 h 6367455"/>
                <a:gd name="connsiteX2236" fmla="*/ 1122919 w 6891715"/>
                <a:gd name="connsiteY2236" fmla="*/ 3116745 h 6367455"/>
                <a:gd name="connsiteX2237" fmla="*/ 1139733 w 6891715"/>
                <a:gd name="connsiteY2237" fmla="*/ 3113568 h 6367455"/>
                <a:gd name="connsiteX2238" fmla="*/ 1141002 w 6891715"/>
                <a:gd name="connsiteY2238" fmla="*/ 3108167 h 6367455"/>
                <a:gd name="connsiteX2239" fmla="*/ 1123870 w 6891715"/>
                <a:gd name="connsiteY2239" fmla="*/ 3102131 h 6367455"/>
                <a:gd name="connsiteX2240" fmla="*/ 1147981 w 6891715"/>
                <a:gd name="connsiteY2240" fmla="*/ 3086881 h 6367455"/>
                <a:gd name="connsiteX2241" fmla="*/ 1126091 w 6891715"/>
                <a:gd name="connsiteY2241" fmla="*/ 3094823 h 6367455"/>
                <a:gd name="connsiteX2242" fmla="*/ 1126091 w 6891715"/>
                <a:gd name="connsiteY2242" fmla="*/ 3086245 h 6367455"/>
                <a:gd name="connsiteX2243" fmla="*/ 1114353 w 6891715"/>
                <a:gd name="connsiteY2243" fmla="*/ 3102131 h 6367455"/>
                <a:gd name="connsiteX2244" fmla="*/ 1100711 w 6891715"/>
                <a:gd name="connsiteY2244" fmla="*/ 3083385 h 6367455"/>
                <a:gd name="connsiteX2245" fmla="*/ 1095953 w 6891715"/>
                <a:gd name="connsiteY2245" fmla="*/ 3062099 h 6367455"/>
                <a:gd name="connsiteX2246" fmla="*/ 1104518 w 6891715"/>
                <a:gd name="connsiteY2246" fmla="*/ 3057969 h 6367455"/>
                <a:gd name="connsiteX2247" fmla="*/ 1122601 w 6891715"/>
                <a:gd name="connsiteY2247" fmla="*/ 3068136 h 6367455"/>
                <a:gd name="connsiteX2248" fmla="*/ 1134340 w 6891715"/>
                <a:gd name="connsiteY2248" fmla="*/ 3067183 h 6367455"/>
                <a:gd name="connsiteX2249" fmla="*/ 1121332 w 6891715"/>
                <a:gd name="connsiteY2249" fmla="*/ 3062099 h 6367455"/>
                <a:gd name="connsiteX2250" fmla="*/ 1101981 w 6891715"/>
                <a:gd name="connsiteY2250" fmla="*/ 3038271 h 6367455"/>
                <a:gd name="connsiteX2251" fmla="*/ 1106422 w 6891715"/>
                <a:gd name="connsiteY2251" fmla="*/ 3031599 h 6367455"/>
                <a:gd name="connsiteX2252" fmla="*/ 1114670 w 6891715"/>
                <a:gd name="connsiteY2252" fmla="*/ 3030329 h 6367455"/>
                <a:gd name="connsiteX2253" fmla="*/ 1100077 w 6891715"/>
                <a:gd name="connsiteY2253" fmla="*/ 3010631 h 6367455"/>
                <a:gd name="connsiteX2254" fmla="*/ 1108960 w 6891715"/>
                <a:gd name="connsiteY2254" fmla="*/ 3001100 h 6367455"/>
                <a:gd name="connsiteX2255" fmla="*/ 1121967 w 6891715"/>
                <a:gd name="connsiteY2255" fmla="*/ 3001100 h 6367455"/>
                <a:gd name="connsiteX2256" fmla="*/ 1145126 w 6891715"/>
                <a:gd name="connsiteY2256" fmla="*/ 3001735 h 6367455"/>
                <a:gd name="connsiteX2257" fmla="*/ 1141002 w 6891715"/>
                <a:gd name="connsiteY2257" fmla="*/ 2996334 h 6367455"/>
                <a:gd name="connsiteX2258" fmla="*/ 1144174 w 6891715"/>
                <a:gd name="connsiteY2258" fmla="*/ 2992204 h 6367455"/>
                <a:gd name="connsiteX2259" fmla="*/ 1156864 w 6891715"/>
                <a:gd name="connsiteY2259" fmla="*/ 3000464 h 6367455"/>
                <a:gd name="connsiteX2260" fmla="*/ 1160988 w 6891715"/>
                <a:gd name="connsiteY2260" fmla="*/ 2996334 h 6367455"/>
                <a:gd name="connsiteX2261" fmla="*/ 1150519 w 6891715"/>
                <a:gd name="connsiteY2261" fmla="*/ 2978543 h 6367455"/>
                <a:gd name="connsiteX2262" fmla="*/ 1136243 w 6891715"/>
                <a:gd name="connsiteY2262" fmla="*/ 2967105 h 6367455"/>
                <a:gd name="connsiteX2263" fmla="*/ 1136243 w 6891715"/>
                <a:gd name="connsiteY2263" fmla="*/ 2960751 h 6367455"/>
                <a:gd name="connsiteX2264" fmla="*/ 1143857 w 6891715"/>
                <a:gd name="connsiteY2264" fmla="*/ 2958526 h 6367455"/>
                <a:gd name="connsiteX2265" fmla="*/ 1153374 w 6891715"/>
                <a:gd name="connsiteY2265" fmla="*/ 2963928 h 6367455"/>
                <a:gd name="connsiteX2266" fmla="*/ 1155277 w 6891715"/>
                <a:gd name="connsiteY2266" fmla="*/ 2958526 h 6367455"/>
                <a:gd name="connsiteX2267" fmla="*/ 1147029 w 6891715"/>
                <a:gd name="connsiteY2267" fmla="*/ 2943593 h 6367455"/>
                <a:gd name="connsiteX2268" fmla="*/ 1156229 w 6891715"/>
                <a:gd name="connsiteY2268" fmla="*/ 2935012 h 6367455"/>
                <a:gd name="connsiteX2269" fmla="*/ 1166699 w 6891715"/>
                <a:gd name="connsiteY2269" fmla="*/ 2928659 h 6367455"/>
                <a:gd name="connsiteX2270" fmla="*/ 1181609 w 6891715"/>
                <a:gd name="connsiteY2270" fmla="*/ 2937873 h 6367455"/>
                <a:gd name="connsiteX2271" fmla="*/ 1181609 w 6891715"/>
                <a:gd name="connsiteY2271" fmla="*/ 2931834 h 6367455"/>
                <a:gd name="connsiteX2272" fmla="*/ 1163526 w 6891715"/>
                <a:gd name="connsiteY2272" fmla="*/ 2922306 h 6367455"/>
                <a:gd name="connsiteX2273" fmla="*/ 1161305 w 6891715"/>
                <a:gd name="connsiteY2273" fmla="*/ 2911186 h 6367455"/>
                <a:gd name="connsiteX2274" fmla="*/ 1162257 w 6891715"/>
                <a:gd name="connsiteY2274" fmla="*/ 2899430 h 6367455"/>
                <a:gd name="connsiteX2275" fmla="*/ 1174947 w 6891715"/>
                <a:gd name="connsiteY2275" fmla="*/ 2882275 h 6367455"/>
                <a:gd name="connsiteX2276" fmla="*/ 1176850 w 6891715"/>
                <a:gd name="connsiteY2276" fmla="*/ 2869567 h 6367455"/>
                <a:gd name="connsiteX2277" fmla="*/ 1181926 w 6891715"/>
                <a:gd name="connsiteY2277" fmla="*/ 2869567 h 6367455"/>
                <a:gd name="connsiteX2278" fmla="*/ 1192395 w 6891715"/>
                <a:gd name="connsiteY2278" fmla="*/ 2865437 h 6367455"/>
                <a:gd name="connsiteX2279" fmla="*/ 1202229 w 6891715"/>
                <a:gd name="connsiteY2279" fmla="*/ 2871474 h 6367455"/>
                <a:gd name="connsiteX2280" fmla="*/ 1213649 w 6891715"/>
                <a:gd name="connsiteY2280" fmla="*/ 2881003 h 6367455"/>
                <a:gd name="connsiteX2281" fmla="*/ 1216822 w 6891715"/>
                <a:gd name="connsiteY2281" fmla="*/ 2874650 h 6367455"/>
                <a:gd name="connsiteX2282" fmla="*/ 1224436 w 6891715"/>
                <a:gd name="connsiteY2282" fmla="*/ 2874650 h 6367455"/>
                <a:gd name="connsiteX2283" fmla="*/ 1233952 w 6891715"/>
                <a:gd name="connsiteY2283" fmla="*/ 2881639 h 6367455"/>
                <a:gd name="connsiteX2284" fmla="*/ 1241249 w 6891715"/>
                <a:gd name="connsiteY2284" fmla="*/ 2885769 h 6367455"/>
                <a:gd name="connsiteX2285" fmla="*/ 1253941 w 6891715"/>
                <a:gd name="connsiteY2285" fmla="*/ 2879415 h 6367455"/>
                <a:gd name="connsiteX2286" fmla="*/ 1279635 w 6891715"/>
                <a:gd name="connsiteY2286" fmla="*/ 2869567 h 6367455"/>
                <a:gd name="connsiteX2287" fmla="*/ 1295496 w 6891715"/>
                <a:gd name="connsiteY2287" fmla="*/ 2879097 h 6367455"/>
                <a:gd name="connsiteX2288" fmla="*/ 1311040 w 6891715"/>
                <a:gd name="connsiteY2288" fmla="*/ 2868614 h 6367455"/>
                <a:gd name="connsiteX2289" fmla="*/ 3854360 w 6891715"/>
                <a:gd name="connsiteY2289" fmla="*/ 2852734 h 6367455"/>
                <a:gd name="connsiteX2290" fmla="*/ 3865180 w 6891715"/>
                <a:gd name="connsiteY2290" fmla="*/ 2862282 h 6367455"/>
                <a:gd name="connsiteX2291" fmla="*/ 3876638 w 6891715"/>
                <a:gd name="connsiteY2291" fmla="*/ 2875649 h 6367455"/>
                <a:gd name="connsiteX2292" fmla="*/ 3876001 w 6891715"/>
                <a:gd name="connsiteY2292" fmla="*/ 2885198 h 6367455"/>
                <a:gd name="connsiteX2293" fmla="*/ 3865499 w 6891715"/>
                <a:gd name="connsiteY2293" fmla="*/ 2882333 h 6367455"/>
                <a:gd name="connsiteX2294" fmla="*/ 3855951 w 6891715"/>
                <a:gd name="connsiteY2294" fmla="*/ 2890927 h 6367455"/>
                <a:gd name="connsiteX2295" fmla="*/ 3847358 w 6891715"/>
                <a:gd name="connsiteY2295" fmla="*/ 2901431 h 6367455"/>
                <a:gd name="connsiteX2296" fmla="*/ 3832718 w 6891715"/>
                <a:gd name="connsiteY2296" fmla="*/ 2908115 h 6367455"/>
                <a:gd name="connsiteX2297" fmla="*/ 3829536 w 6891715"/>
                <a:gd name="connsiteY2297" fmla="*/ 2924031 h 6367455"/>
                <a:gd name="connsiteX2298" fmla="*/ 3797710 w 6891715"/>
                <a:gd name="connsiteY2298" fmla="*/ 2916709 h 6367455"/>
                <a:gd name="connsiteX2299" fmla="*/ 3790390 w 6891715"/>
                <a:gd name="connsiteY2299" fmla="*/ 2923077 h 6367455"/>
                <a:gd name="connsiteX2300" fmla="*/ 3787526 w 6891715"/>
                <a:gd name="connsiteY2300" fmla="*/ 2947269 h 6367455"/>
                <a:gd name="connsiteX2301" fmla="*/ 3764293 w 6891715"/>
                <a:gd name="connsiteY2301" fmla="*/ 2978145 h 6367455"/>
                <a:gd name="connsiteX2302" fmla="*/ 3751562 w 6891715"/>
                <a:gd name="connsiteY2302" fmla="*/ 2960319 h 6367455"/>
                <a:gd name="connsiteX2303" fmla="*/ 3758564 w 6891715"/>
                <a:gd name="connsiteY2303" fmla="*/ 2947588 h 6367455"/>
                <a:gd name="connsiteX2304" fmla="*/ 3777978 w 6891715"/>
                <a:gd name="connsiteY2304" fmla="*/ 2940264 h 6367455"/>
                <a:gd name="connsiteX2305" fmla="*/ 3778933 w 6891715"/>
                <a:gd name="connsiteY2305" fmla="*/ 2933896 h 6367455"/>
                <a:gd name="connsiteX2306" fmla="*/ 3755063 w 6891715"/>
                <a:gd name="connsiteY2306" fmla="*/ 2912890 h 6367455"/>
                <a:gd name="connsiteX2307" fmla="*/ 3743288 w 6891715"/>
                <a:gd name="connsiteY2307" fmla="*/ 2896019 h 6367455"/>
                <a:gd name="connsiteX2308" fmla="*/ 3761428 w 6891715"/>
                <a:gd name="connsiteY2308" fmla="*/ 2894747 h 6367455"/>
                <a:gd name="connsiteX2309" fmla="*/ 3746152 w 6891715"/>
                <a:gd name="connsiteY2309" fmla="*/ 2870875 h 6367455"/>
                <a:gd name="connsiteX2310" fmla="*/ 3751562 w 6891715"/>
                <a:gd name="connsiteY2310" fmla="*/ 2865465 h 6367455"/>
                <a:gd name="connsiteX2311" fmla="*/ 3772886 w 6891715"/>
                <a:gd name="connsiteY2311" fmla="*/ 2879787 h 6367455"/>
                <a:gd name="connsiteX2312" fmla="*/ 3775114 w 6891715"/>
                <a:gd name="connsiteY2312" fmla="*/ 2869284 h 6367455"/>
                <a:gd name="connsiteX2313" fmla="*/ 3789753 w 6891715"/>
                <a:gd name="connsiteY2313" fmla="*/ 2876604 h 6367455"/>
                <a:gd name="connsiteX2314" fmla="*/ 3779251 w 6891715"/>
                <a:gd name="connsiteY2314" fmla="*/ 2869284 h 6367455"/>
                <a:gd name="connsiteX2315" fmla="*/ 3802165 w 6891715"/>
                <a:gd name="connsiteY2315" fmla="*/ 2853370 h 6367455"/>
                <a:gd name="connsiteX2316" fmla="*/ 3818397 w 6891715"/>
                <a:gd name="connsiteY2316" fmla="*/ 2857190 h 6367455"/>
                <a:gd name="connsiteX2317" fmla="*/ 3881509 w 6891715"/>
                <a:gd name="connsiteY2317" fmla="*/ 2838447 h 6367455"/>
                <a:gd name="connsiteX2318" fmla="*/ 3889338 w 6891715"/>
                <a:gd name="connsiteY2318" fmla="*/ 2856748 h 6367455"/>
                <a:gd name="connsiteX2319" fmla="*/ 3879552 w 6891715"/>
                <a:gd name="connsiteY2319" fmla="*/ 2865433 h 6367455"/>
                <a:gd name="connsiteX2320" fmla="*/ 3866503 w 6891715"/>
                <a:gd name="connsiteY2320" fmla="*/ 2857058 h 6367455"/>
                <a:gd name="connsiteX2321" fmla="*/ 3865525 w 6891715"/>
                <a:gd name="connsiteY2321" fmla="*/ 2845582 h 6367455"/>
                <a:gd name="connsiteX2322" fmla="*/ 1378190 w 6891715"/>
                <a:gd name="connsiteY2322" fmla="*/ 2819397 h 6367455"/>
                <a:gd name="connsiteX2323" fmla="*/ 1384271 w 6891715"/>
                <a:gd name="connsiteY2323" fmla="*/ 2826202 h 6367455"/>
                <a:gd name="connsiteX2324" fmla="*/ 1377514 w 6891715"/>
                <a:gd name="connsiteY2324" fmla="*/ 2838446 h 6367455"/>
                <a:gd name="connsiteX2325" fmla="*/ 1370758 w 6891715"/>
                <a:gd name="connsiteY2325" fmla="*/ 2834024 h 6367455"/>
                <a:gd name="connsiteX2326" fmla="*/ 1368393 w 6891715"/>
                <a:gd name="connsiteY2326" fmla="*/ 2823820 h 6367455"/>
                <a:gd name="connsiteX2327" fmla="*/ 1342224 w 6891715"/>
                <a:gd name="connsiteY2327" fmla="*/ 2803518 h 6367455"/>
                <a:gd name="connsiteX2328" fmla="*/ 1357279 w 6891715"/>
                <a:gd name="connsiteY2328" fmla="*/ 2821795 h 6367455"/>
                <a:gd name="connsiteX2329" fmla="*/ 1344734 w 6891715"/>
                <a:gd name="connsiteY2329" fmla="*/ 2828923 h 6367455"/>
                <a:gd name="connsiteX2330" fmla="*/ 1331875 w 6891715"/>
                <a:gd name="connsiteY2330" fmla="*/ 2819010 h 6367455"/>
                <a:gd name="connsiteX2331" fmla="*/ 1331875 w 6891715"/>
                <a:gd name="connsiteY2331" fmla="*/ 2809712 h 6367455"/>
                <a:gd name="connsiteX2332" fmla="*/ 3807906 w 6891715"/>
                <a:gd name="connsiteY2332" fmla="*/ 2778119 h 6367455"/>
                <a:gd name="connsiteX2333" fmla="*/ 3833399 w 6891715"/>
                <a:gd name="connsiteY2333" fmla="*/ 2780025 h 6367455"/>
                <a:gd name="connsiteX2334" fmla="*/ 3843278 w 6891715"/>
                <a:gd name="connsiteY2334" fmla="*/ 2793676 h 6367455"/>
                <a:gd name="connsiteX2335" fmla="*/ 3849651 w 6891715"/>
                <a:gd name="connsiteY2335" fmla="*/ 2810504 h 6367455"/>
                <a:gd name="connsiteX2336" fmla="*/ 3844552 w 6891715"/>
                <a:gd name="connsiteY2336" fmla="*/ 2813998 h 6367455"/>
                <a:gd name="connsiteX2337" fmla="*/ 3839135 w 6891715"/>
                <a:gd name="connsiteY2337" fmla="*/ 2808599 h 6367455"/>
                <a:gd name="connsiteX2338" fmla="*/ 3830531 w 6891715"/>
                <a:gd name="connsiteY2338" fmla="*/ 2814950 h 6367455"/>
                <a:gd name="connsiteX2339" fmla="*/ 3823521 w 6891715"/>
                <a:gd name="connsiteY2339" fmla="*/ 2827653 h 6367455"/>
                <a:gd name="connsiteX2340" fmla="*/ 3817147 w 6891715"/>
                <a:gd name="connsiteY2340" fmla="*/ 2838447 h 6367455"/>
                <a:gd name="connsiteX2341" fmla="*/ 3804401 w 6891715"/>
                <a:gd name="connsiteY2341" fmla="*/ 2838447 h 6367455"/>
                <a:gd name="connsiteX2342" fmla="*/ 3793566 w 6891715"/>
                <a:gd name="connsiteY2342" fmla="*/ 2829241 h 6367455"/>
                <a:gd name="connsiteX2343" fmla="*/ 3795478 w 6891715"/>
                <a:gd name="connsiteY2343" fmla="*/ 2813362 h 6367455"/>
                <a:gd name="connsiteX2344" fmla="*/ 3778908 w 6891715"/>
                <a:gd name="connsiteY2344" fmla="*/ 2810187 h 6367455"/>
                <a:gd name="connsiteX2345" fmla="*/ 3765843 w 6891715"/>
                <a:gd name="connsiteY2345" fmla="*/ 2808281 h 6367455"/>
                <a:gd name="connsiteX2346" fmla="*/ 3762338 w 6891715"/>
                <a:gd name="connsiteY2346" fmla="*/ 2800976 h 6367455"/>
                <a:gd name="connsiteX2347" fmla="*/ 3780501 w 6891715"/>
                <a:gd name="connsiteY2347" fmla="*/ 2795579 h 6367455"/>
                <a:gd name="connsiteX2348" fmla="*/ 3793248 w 6891715"/>
                <a:gd name="connsiteY2348" fmla="*/ 2795262 h 6367455"/>
                <a:gd name="connsiteX2349" fmla="*/ 3802808 w 6891715"/>
                <a:gd name="connsiteY2349" fmla="*/ 2786692 h 6367455"/>
                <a:gd name="connsiteX2350" fmla="*/ 1396971 w 6891715"/>
                <a:gd name="connsiteY2350" fmla="*/ 2773356 h 6367455"/>
                <a:gd name="connsiteX2351" fmla="*/ 1389329 w 6891715"/>
                <a:gd name="connsiteY2351" fmla="*/ 2781295 h 6367455"/>
                <a:gd name="connsiteX2352" fmla="*/ 1382682 w 6891715"/>
                <a:gd name="connsiteY2352" fmla="*/ 2776589 h 6367455"/>
                <a:gd name="connsiteX2353" fmla="*/ 2732096 w 6891715"/>
                <a:gd name="connsiteY2353" fmla="*/ 2773211 h 6367455"/>
                <a:gd name="connsiteX2354" fmla="*/ 2750156 w 6891715"/>
                <a:gd name="connsiteY2354" fmla="*/ 2804578 h 6367455"/>
                <a:gd name="connsiteX2355" fmla="*/ 2750581 w 6891715"/>
                <a:gd name="connsiteY2355" fmla="*/ 2804292 h 6367455"/>
                <a:gd name="connsiteX2356" fmla="*/ 2732780 w 6891715"/>
                <a:gd name="connsiteY2356" fmla="*/ 2773363 h 6367455"/>
                <a:gd name="connsiteX2357" fmla="*/ 3884258 w 6891715"/>
                <a:gd name="connsiteY2357" fmla="*/ 2770182 h 6367455"/>
                <a:gd name="connsiteX2358" fmla="*/ 3886163 w 6891715"/>
                <a:gd name="connsiteY2358" fmla="*/ 2783610 h 6367455"/>
                <a:gd name="connsiteX2359" fmla="*/ 3875685 w 6891715"/>
                <a:gd name="connsiteY2359" fmla="*/ 2782673 h 6367455"/>
                <a:gd name="connsiteX2360" fmla="*/ 3875368 w 6891715"/>
                <a:gd name="connsiteY2360" fmla="*/ 2783610 h 6367455"/>
                <a:gd name="connsiteX2361" fmla="*/ 3874098 w 6891715"/>
                <a:gd name="connsiteY2361" fmla="*/ 2785484 h 6367455"/>
                <a:gd name="connsiteX2362" fmla="*/ 3872510 w 6891715"/>
                <a:gd name="connsiteY2362" fmla="*/ 2787358 h 6367455"/>
                <a:gd name="connsiteX2363" fmla="*/ 3871240 w 6891715"/>
                <a:gd name="connsiteY2363" fmla="*/ 2788607 h 6367455"/>
                <a:gd name="connsiteX2364" fmla="*/ 3870288 w 6891715"/>
                <a:gd name="connsiteY2364" fmla="*/ 2788920 h 6367455"/>
                <a:gd name="connsiteX2365" fmla="*/ 3869653 w 6891715"/>
                <a:gd name="connsiteY2365" fmla="*/ 2789232 h 6367455"/>
                <a:gd name="connsiteX2366" fmla="*/ 3869335 w 6891715"/>
                <a:gd name="connsiteY2366" fmla="*/ 2788920 h 6367455"/>
                <a:gd name="connsiteX2367" fmla="*/ 3868065 w 6891715"/>
                <a:gd name="connsiteY2367" fmla="*/ 2787983 h 6367455"/>
                <a:gd name="connsiteX2368" fmla="*/ 3866795 w 6891715"/>
                <a:gd name="connsiteY2368" fmla="*/ 2786421 h 6367455"/>
                <a:gd name="connsiteX2369" fmla="*/ 3866160 w 6891715"/>
                <a:gd name="connsiteY2369" fmla="*/ 2784860 h 6367455"/>
                <a:gd name="connsiteX2370" fmla="*/ 3864573 w 6891715"/>
                <a:gd name="connsiteY2370" fmla="*/ 2781112 h 6367455"/>
                <a:gd name="connsiteX2371" fmla="*/ 3863938 w 6891715"/>
                <a:gd name="connsiteY2371" fmla="*/ 2779863 h 6367455"/>
                <a:gd name="connsiteX2372" fmla="*/ 3866160 w 6891715"/>
                <a:gd name="connsiteY2372" fmla="*/ 2771431 h 6367455"/>
                <a:gd name="connsiteX2373" fmla="*/ 1338644 w 6891715"/>
                <a:gd name="connsiteY2373" fmla="*/ 2765421 h 6367455"/>
                <a:gd name="connsiteX2374" fmla="*/ 1354715 w 6891715"/>
                <a:gd name="connsiteY2374" fmla="*/ 2768237 h 6367455"/>
                <a:gd name="connsiteX2375" fmla="*/ 1360499 w 6891715"/>
                <a:gd name="connsiteY2375" fmla="*/ 2776688 h 6367455"/>
                <a:gd name="connsiteX2376" fmla="*/ 1357286 w 6891715"/>
                <a:gd name="connsiteY2376" fmla="*/ 2788270 h 6367455"/>
                <a:gd name="connsiteX2377" fmla="*/ 1363714 w 6891715"/>
                <a:gd name="connsiteY2377" fmla="*/ 2796720 h 6367455"/>
                <a:gd name="connsiteX2378" fmla="*/ 1379783 w 6891715"/>
                <a:gd name="connsiteY2378" fmla="*/ 2783575 h 6367455"/>
                <a:gd name="connsiteX2379" fmla="*/ 1389426 w 6891715"/>
                <a:gd name="connsiteY2379" fmla="*/ 2792027 h 6367455"/>
                <a:gd name="connsiteX2380" fmla="*/ 1395855 w 6891715"/>
                <a:gd name="connsiteY2380" fmla="*/ 2797346 h 6367455"/>
                <a:gd name="connsiteX2381" fmla="*/ 1409674 w 6891715"/>
                <a:gd name="connsiteY2381" fmla="*/ 2792965 h 6367455"/>
                <a:gd name="connsiteX2382" fmla="*/ 1404532 w 6891715"/>
                <a:gd name="connsiteY2382" fmla="*/ 2806422 h 6367455"/>
                <a:gd name="connsiteX2383" fmla="*/ 1389426 w 6891715"/>
                <a:gd name="connsiteY2383" fmla="*/ 2809869 h 6367455"/>
                <a:gd name="connsiteX2384" fmla="*/ 1382998 w 6891715"/>
                <a:gd name="connsiteY2384" fmla="*/ 2792027 h 6367455"/>
                <a:gd name="connsiteX2385" fmla="*/ 1357286 w 6891715"/>
                <a:gd name="connsiteY2385" fmla="*/ 2807990 h 6367455"/>
                <a:gd name="connsiteX2386" fmla="*/ 1349572 w 6891715"/>
                <a:gd name="connsiteY2386" fmla="*/ 2801727 h 6367455"/>
                <a:gd name="connsiteX2387" fmla="*/ 1338965 w 6891715"/>
                <a:gd name="connsiteY2387" fmla="*/ 2800786 h 6367455"/>
                <a:gd name="connsiteX2388" fmla="*/ 1330289 w 6891715"/>
                <a:gd name="connsiteY2388" fmla="*/ 2789522 h 6367455"/>
                <a:gd name="connsiteX2389" fmla="*/ 4266528 w 6891715"/>
                <a:gd name="connsiteY2389" fmla="*/ 2764378 h 6367455"/>
                <a:gd name="connsiteX2390" fmla="*/ 4255416 w 6891715"/>
                <a:gd name="connsiteY2390" fmla="*/ 2776749 h 6367455"/>
                <a:gd name="connsiteX2391" fmla="*/ 4246843 w 6891715"/>
                <a:gd name="connsiteY2391" fmla="*/ 2786583 h 6367455"/>
                <a:gd name="connsiteX2392" fmla="*/ 4240493 w 6891715"/>
                <a:gd name="connsiteY2392" fmla="*/ 2794194 h 6367455"/>
                <a:gd name="connsiteX2393" fmla="*/ 4238588 w 6891715"/>
                <a:gd name="connsiteY2393" fmla="*/ 2797365 h 6367455"/>
                <a:gd name="connsiteX2394" fmla="*/ 4237001 w 6891715"/>
                <a:gd name="connsiteY2394" fmla="*/ 2801168 h 6367455"/>
                <a:gd name="connsiteX2395" fmla="*/ 4236048 w 6891715"/>
                <a:gd name="connsiteY2395" fmla="*/ 2805297 h 6367455"/>
                <a:gd name="connsiteX2396" fmla="*/ 4235413 w 6891715"/>
                <a:gd name="connsiteY2396" fmla="*/ 2809735 h 6367455"/>
                <a:gd name="connsiteX2397" fmla="*/ 4234778 w 6891715"/>
                <a:gd name="connsiteY2397" fmla="*/ 2816400 h 6367455"/>
                <a:gd name="connsiteX2398" fmla="*/ 4234461 w 6891715"/>
                <a:gd name="connsiteY2398" fmla="*/ 2819572 h 6367455"/>
                <a:gd name="connsiteX2399" fmla="*/ 4254146 w 6891715"/>
                <a:gd name="connsiteY2399" fmla="*/ 2828459 h 6367455"/>
                <a:gd name="connsiteX2400" fmla="*/ 4251606 w 6891715"/>
                <a:gd name="connsiteY2400" fmla="*/ 2849076 h 6367455"/>
                <a:gd name="connsiteX2401" fmla="*/ 4262401 w 6891715"/>
                <a:gd name="connsiteY2401" fmla="*/ 2891579 h 6367455"/>
                <a:gd name="connsiteX2402" fmla="*/ 4276371 w 6891715"/>
                <a:gd name="connsiteY2402" fmla="*/ 2915372 h 6367455"/>
                <a:gd name="connsiteX2403" fmla="*/ 4285578 w 6891715"/>
                <a:gd name="connsiteY2403" fmla="*/ 2923936 h 6367455"/>
                <a:gd name="connsiteX2404" fmla="*/ 4290658 w 6891715"/>
                <a:gd name="connsiteY2404" fmla="*/ 2940748 h 6367455"/>
                <a:gd name="connsiteX2405" fmla="*/ 4301453 w 6891715"/>
                <a:gd name="connsiteY2405" fmla="*/ 2941065 h 6367455"/>
                <a:gd name="connsiteX2406" fmla="*/ 4301578 w 6891715"/>
                <a:gd name="connsiteY2406" fmla="*/ 2941217 h 6367455"/>
                <a:gd name="connsiteX2407" fmla="*/ 4306221 w 6891715"/>
                <a:gd name="connsiteY2407" fmla="*/ 2941461 h 6367455"/>
                <a:gd name="connsiteX2408" fmla="*/ 4319241 w 6891715"/>
                <a:gd name="connsiteY2408" fmla="*/ 2956380 h 6367455"/>
                <a:gd name="connsiteX2409" fmla="*/ 4323369 w 6891715"/>
                <a:gd name="connsiteY2409" fmla="*/ 2975426 h 6367455"/>
                <a:gd name="connsiteX2410" fmla="*/ 4340199 w 6891715"/>
                <a:gd name="connsiteY2410" fmla="*/ 2977966 h 6367455"/>
                <a:gd name="connsiteX2411" fmla="*/ 4348773 w 6891715"/>
                <a:gd name="connsiteY2411" fmla="*/ 2967807 h 6367455"/>
                <a:gd name="connsiteX2412" fmla="*/ 4348456 w 6891715"/>
                <a:gd name="connsiteY2412" fmla="*/ 2950666 h 6367455"/>
                <a:gd name="connsiteX2413" fmla="*/ 4341787 w 6891715"/>
                <a:gd name="connsiteY2413" fmla="*/ 2924319 h 6367455"/>
                <a:gd name="connsiteX2414" fmla="*/ 4330990 w 6891715"/>
                <a:gd name="connsiteY2414" fmla="*/ 2916701 h 6367455"/>
                <a:gd name="connsiteX2415" fmla="*/ 4315112 w 6891715"/>
                <a:gd name="connsiteY2415" fmla="*/ 2924002 h 6367455"/>
                <a:gd name="connsiteX2416" fmla="*/ 4298282 w 6891715"/>
                <a:gd name="connsiteY2416" fmla="*/ 2924319 h 6367455"/>
                <a:gd name="connsiteX2417" fmla="*/ 4287803 w 6891715"/>
                <a:gd name="connsiteY2417" fmla="*/ 2904956 h 6367455"/>
                <a:gd name="connsiteX2418" fmla="*/ 4291296 w 6891715"/>
                <a:gd name="connsiteY2418" fmla="*/ 2892258 h 6367455"/>
                <a:gd name="connsiteX2419" fmla="*/ 4296059 w 6891715"/>
                <a:gd name="connsiteY2419" fmla="*/ 2881148 h 6367455"/>
                <a:gd name="connsiteX2420" fmla="*/ 4313525 w 6891715"/>
                <a:gd name="connsiteY2420" fmla="*/ 2869719 h 6367455"/>
                <a:gd name="connsiteX2421" fmla="*/ 4312890 w 6891715"/>
                <a:gd name="connsiteY2421" fmla="*/ 2841468 h 6367455"/>
                <a:gd name="connsiteX2422" fmla="*/ 4309396 w 6891715"/>
                <a:gd name="connsiteY2422" fmla="*/ 2811629 h 6367455"/>
                <a:gd name="connsiteX2423" fmla="*/ 4314477 w 6891715"/>
                <a:gd name="connsiteY2423" fmla="*/ 2787822 h 6367455"/>
                <a:gd name="connsiteX2424" fmla="*/ 4313842 w 6891715"/>
                <a:gd name="connsiteY2424" fmla="*/ 2784012 h 6367455"/>
                <a:gd name="connsiteX2425" fmla="*/ 4314747 w 6891715"/>
                <a:gd name="connsiteY2425" fmla="*/ 2782557 h 6367455"/>
                <a:gd name="connsiteX2426" fmla="*/ 4312883 w 6891715"/>
                <a:gd name="connsiteY2426" fmla="*/ 2774845 h 6367455"/>
                <a:gd name="connsiteX2427" fmla="*/ 4295421 w 6891715"/>
                <a:gd name="connsiteY2427" fmla="*/ 2783093 h 6367455"/>
                <a:gd name="connsiteX2428" fmla="*/ 4293833 w 6891715"/>
                <a:gd name="connsiteY2428" fmla="*/ 2772624 h 6367455"/>
                <a:gd name="connsiteX2429" fmla="*/ 1361090 w 6891715"/>
                <a:gd name="connsiteY2429" fmla="*/ 2755895 h 6367455"/>
                <a:gd name="connsiteX2430" fmla="*/ 1374745 w 6891715"/>
                <a:gd name="connsiteY2430" fmla="*/ 2758673 h 6367455"/>
                <a:gd name="connsiteX2431" fmla="*/ 1365217 w 6891715"/>
                <a:gd name="connsiteY2431" fmla="*/ 2767009 h 6367455"/>
                <a:gd name="connsiteX2432" fmla="*/ 1358867 w 6891715"/>
                <a:gd name="connsiteY2432" fmla="*/ 2760834 h 6367455"/>
                <a:gd name="connsiteX2433" fmla="*/ 1409438 w 6891715"/>
                <a:gd name="connsiteY2433" fmla="*/ 2754306 h 6367455"/>
                <a:gd name="connsiteX2434" fmla="*/ 1411262 w 6891715"/>
                <a:gd name="connsiteY2434" fmla="*/ 2765420 h 6367455"/>
                <a:gd name="connsiteX2435" fmla="*/ 1396971 w 6891715"/>
                <a:gd name="connsiteY2435" fmla="*/ 2761379 h 6367455"/>
                <a:gd name="connsiteX2436" fmla="*/ 1423961 w 6891715"/>
                <a:gd name="connsiteY2436" fmla="*/ 2730494 h 6367455"/>
                <a:gd name="connsiteX2437" fmla="*/ 1419616 w 6891715"/>
                <a:gd name="connsiteY2437" fmla="*/ 2737694 h 6367455"/>
                <a:gd name="connsiteX2438" fmla="*/ 1398559 w 6891715"/>
                <a:gd name="connsiteY2438" fmla="*/ 2752719 h 6367455"/>
                <a:gd name="connsiteX2439" fmla="*/ 1399227 w 6891715"/>
                <a:gd name="connsiteY2439" fmla="*/ 2740198 h 6367455"/>
                <a:gd name="connsiteX2440" fmla="*/ 1410592 w 6891715"/>
                <a:gd name="connsiteY2440" fmla="*/ 2730808 h 6367455"/>
                <a:gd name="connsiteX2441" fmla="*/ 1377050 w 6891715"/>
                <a:gd name="connsiteY2441" fmla="*/ 2728907 h 6367455"/>
                <a:gd name="connsiteX2442" fmla="*/ 1374767 w 6891715"/>
                <a:gd name="connsiteY2442" fmla="*/ 2734996 h 6367455"/>
                <a:gd name="connsiteX2443" fmla="*/ 1385859 w 6891715"/>
                <a:gd name="connsiteY2443" fmla="*/ 2743825 h 6367455"/>
                <a:gd name="connsiteX2444" fmla="*/ 1382923 w 6891715"/>
                <a:gd name="connsiteY2444" fmla="*/ 2751131 h 6367455"/>
                <a:gd name="connsiteX2445" fmla="*/ 1372483 w 6891715"/>
                <a:gd name="connsiteY2445" fmla="*/ 2741391 h 6367455"/>
                <a:gd name="connsiteX2446" fmla="*/ 1362043 w 6891715"/>
                <a:gd name="connsiteY2446" fmla="*/ 2739260 h 6367455"/>
                <a:gd name="connsiteX2447" fmla="*/ 1368241 w 6891715"/>
                <a:gd name="connsiteY2447" fmla="*/ 2731039 h 6367455"/>
                <a:gd name="connsiteX2448" fmla="*/ 2164892 w 6891715"/>
                <a:gd name="connsiteY2448" fmla="*/ 2724151 h 6367455"/>
                <a:gd name="connsiteX2449" fmla="*/ 2168495 w 6891715"/>
                <a:gd name="connsiteY2449" fmla="*/ 2736589 h 6367455"/>
                <a:gd name="connsiteX2450" fmla="*/ 2163389 w 6891715"/>
                <a:gd name="connsiteY2450" fmla="*/ 2754314 h 6367455"/>
                <a:gd name="connsiteX2451" fmla="*/ 2157383 w 6891715"/>
                <a:gd name="connsiteY2451" fmla="*/ 2749028 h 6367455"/>
                <a:gd name="connsiteX2452" fmla="*/ 2160986 w 6891715"/>
                <a:gd name="connsiteY2452" fmla="*/ 2729437 h 6367455"/>
                <a:gd name="connsiteX2453" fmla="*/ 4327488 w 6891715"/>
                <a:gd name="connsiteY2453" fmla="*/ 2719966 h 6367455"/>
                <a:gd name="connsiteX2454" fmla="*/ 4324631 w 6891715"/>
                <a:gd name="connsiteY2454" fmla="*/ 2731387 h 6367455"/>
                <a:gd name="connsiteX2455" fmla="*/ 4318281 w 6891715"/>
                <a:gd name="connsiteY2455" fmla="*/ 2738683 h 6367455"/>
                <a:gd name="connsiteX2456" fmla="*/ 4321773 w 6891715"/>
                <a:gd name="connsiteY2456" fmla="*/ 2741538 h 6367455"/>
                <a:gd name="connsiteX2457" fmla="*/ 4328442 w 6891715"/>
                <a:gd name="connsiteY2457" fmla="*/ 2741272 h 6367455"/>
                <a:gd name="connsiteX2458" fmla="*/ 4328450 w 6891715"/>
                <a:gd name="connsiteY2458" fmla="*/ 2741158 h 6367455"/>
                <a:gd name="connsiteX2459" fmla="*/ 4334483 w 6891715"/>
                <a:gd name="connsiteY2459" fmla="*/ 2740523 h 6367455"/>
                <a:gd name="connsiteX2460" fmla="*/ 4337341 w 6891715"/>
                <a:gd name="connsiteY2460" fmla="*/ 2744333 h 6367455"/>
                <a:gd name="connsiteX2461" fmla="*/ 4332578 w 6891715"/>
                <a:gd name="connsiteY2461" fmla="*/ 2758299 h 6367455"/>
                <a:gd name="connsiteX2462" fmla="*/ 4344962 w 6891715"/>
                <a:gd name="connsiteY2462" fmla="*/ 2741476 h 6367455"/>
                <a:gd name="connsiteX2463" fmla="*/ 4339564 w 6891715"/>
                <a:gd name="connsiteY2463" fmla="*/ 2735126 h 6367455"/>
                <a:gd name="connsiteX2464" fmla="*/ 4346233 w 6891715"/>
                <a:gd name="connsiteY2464" fmla="*/ 2732904 h 6367455"/>
                <a:gd name="connsiteX2465" fmla="*/ 4338929 w 6891715"/>
                <a:gd name="connsiteY2465" fmla="*/ 2726874 h 6367455"/>
                <a:gd name="connsiteX2466" fmla="*/ 4330355 w 6891715"/>
                <a:gd name="connsiteY2466" fmla="*/ 2721794 h 6367455"/>
                <a:gd name="connsiteX2467" fmla="*/ 4330404 w 6891715"/>
                <a:gd name="connsiteY2467" fmla="*/ 2721310 h 6367455"/>
                <a:gd name="connsiteX2468" fmla="*/ 3421026 w 6891715"/>
                <a:gd name="connsiteY2468" fmla="*/ 2717795 h 6367455"/>
                <a:gd name="connsiteX2469" fmla="*/ 3419502 w 6891715"/>
                <a:gd name="connsiteY2469" fmla="*/ 2733233 h 6367455"/>
                <a:gd name="connsiteX2470" fmla="*/ 3412190 w 6891715"/>
                <a:gd name="connsiteY2470" fmla="*/ 2746371 h 6367455"/>
                <a:gd name="connsiteX2471" fmla="*/ 3403050 w 6891715"/>
                <a:gd name="connsiteY2471" fmla="*/ 2734218 h 6367455"/>
                <a:gd name="connsiteX2472" fmla="*/ 3396042 w 6891715"/>
                <a:gd name="connsiteY2472" fmla="*/ 2735861 h 6367455"/>
                <a:gd name="connsiteX2473" fmla="*/ 3390863 w 6891715"/>
                <a:gd name="connsiteY2473" fmla="*/ 2722724 h 6367455"/>
                <a:gd name="connsiteX2474" fmla="*/ 3403050 w 6891715"/>
                <a:gd name="connsiteY2474" fmla="*/ 2724693 h 6367455"/>
                <a:gd name="connsiteX2475" fmla="*/ 3342285 w 6891715"/>
                <a:gd name="connsiteY2475" fmla="*/ 2709858 h 6367455"/>
                <a:gd name="connsiteX2476" fmla="*/ 3349588 w 6891715"/>
                <a:gd name="connsiteY2476" fmla="*/ 2718830 h 6367455"/>
                <a:gd name="connsiteX2477" fmla="*/ 3337840 w 6891715"/>
                <a:gd name="connsiteY2477" fmla="*/ 2725733 h 6367455"/>
                <a:gd name="connsiteX2478" fmla="*/ 3327363 w 6891715"/>
                <a:gd name="connsiteY2478" fmla="*/ 2714687 h 6367455"/>
                <a:gd name="connsiteX2479" fmla="*/ 3433725 w 6891715"/>
                <a:gd name="connsiteY2479" fmla="*/ 2679697 h 6367455"/>
                <a:gd name="connsiteX2480" fmla="*/ 3429527 w 6891715"/>
                <a:gd name="connsiteY2480" fmla="*/ 2689174 h 6367455"/>
                <a:gd name="connsiteX2481" fmla="*/ 3426298 w 6891715"/>
                <a:gd name="connsiteY2481" fmla="*/ 2696367 h 6367455"/>
                <a:gd name="connsiteX2482" fmla="*/ 3424361 w 6891715"/>
                <a:gd name="connsiteY2482" fmla="*/ 2701596 h 6367455"/>
                <a:gd name="connsiteX2483" fmla="*/ 3424038 w 6891715"/>
                <a:gd name="connsiteY2483" fmla="*/ 2701922 h 6367455"/>
                <a:gd name="connsiteX2484" fmla="*/ 3423715 w 6891715"/>
                <a:gd name="connsiteY2484" fmla="*/ 2701922 h 6367455"/>
                <a:gd name="connsiteX2485" fmla="*/ 3422101 w 6891715"/>
                <a:gd name="connsiteY2485" fmla="*/ 2701268 h 6367455"/>
                <a:gd name="connsiteX2486" fmla="*/ 3420809 w 6891715"/>
                <a:gd name="connsiteY2486" fmla="*/ 2699306 h 6367455"/>
                <a:gd name="connsiteX2487" fmla="*/ 3418872 w 6891715"/>
                <a:gd name="connsiteY2487" fmla="*/ 2697020 h 6367455"/>
                <a:gd name="connsiteX2488" fmla="*/ 3415643 w 6891715"/>
                <a:gd name="connsiteY2488" fmla="*/ 2692771 h 6367455"/>
                <a:gd name="connsiteX2489" fmla="*/ 3414675 w 6891715"/>
                <a:gd name="connsiteY2489" fmla="*/ 2690483 h 6367455"/>
                <a:gd name="connsiteX2490" fmla="*/ 2171036 w 6891715"/>
                <a:gd name="connsiteY2490" fmla="*/ 2678115 h 6367455"/>
                <a:gd name="connsiteX2491" fmla="*/ 2181830 w 6891715"/>
                <a:gd name="connsiteY2491" fmla="*/ 2678115 h 6367455"/>
                <a:gd name="connsiteX2492" fmla="*/ 2174210 w 6891715"/>
                <a:gd name="connsiteY2492" fmla="*/ 2694674 h 6367455"/>
                <a:gd name="connsiteX2493" fmla="*/ 2185958 w 6891715"/>
                <a:gd name="connsiteY2493" fmla="*/ 2700844 h 6367455"/>
                <a:gd name="connsiteX2494" fmla="*/ 2190720 w 6891715"/>
                <a:gd name="connsiteY2494" fmla="*/ 2708312 h 6367455"/>
                <a:gd name="connsiteX2495" fmla="*/ 2182149 w 6891715"/>
                <a:gd name="connsiteY2495" fmla="*/ 2715780 h 6367455"/>
                <a:gd name="connsiteX2496" fmla="*/ 2188498 w 6891715"/>
                <a:gd name="connsiteY2496" fmla="*/ 2735262 h 6367455"/>
                <a:gd name="connsiteX2497" fmla="*/ 2181194 w 6891715"/>
                <a:gd name="connsiteY2497" fmla="*/ 2732015 h 6367455"/>
                <a:gd name="connsiteX2498" fmla="*/ 2166272 w 6891715"/>
                <a:gd name="connsiteY2498" fmla="*/ 2715130 h 6367455"/>
                <a:gd name="connsiteX2499" fmla="*/ 2163733 w 6891715"/>
                <a:gd name="connsiteY2499" fmla="*/ 2692401 h 6367455"/>
                <a:gd name="connsiteX2500" fmla="*/ 2164568 w 6891715"/>
                <a:gd name="connsiteY2500" fmla="*/ 2619379 h 6367455"/>
                <a:gd name="connsiteX2501" fmla="*/ 2170249 w 6891715"/>
                <a:gd name="connsiteY2501" fmla="*/ 2620019 h 6367455"/>
                <a:gd name="connsiteX2502" fmla="*/ 2179607 w 6891715"/>
                <a:gd name="connsiteY2502" fmla="*/ 2637322 h 6367455"/>
                <a:gd name="connsiteX2503" fmla="*/ 2175263 w 6891715"/>
                <a:gd name="connsiteY2503" fmla="*/ 2654303 h 6367455"/>
                <a:gd name="connsiteX2504" fmla="*/ 2160558 w 6891715"/>
                <a:gd name="connsiteY2504" fmla="*/ 2630913 h 6367455"/>
                <a:gd name="connsiteX2505" fmla="*/ 2201425 w 6891715"/>
                <a:gd name="connsiteY2505" fmla="*/ 2586041 h 6367455"/>
                <a:gd name="connsiteX2506" fmla="*/ 2209771 w 6891715"/>
                <a:gd name="connsiteY2506" fmla="*/ 2586041 h 6367455"/>
                <a:gd name="connsiteX2507" fmla="*/ 2207915 w 6891715"/>
                <a:gd name="connsiteY2507" fmla="*/ 2605552 h 6367455"/>
                <a:gd name="connsiteX2508" fmla="*/ 2181644 w 6891715"/>
                <a:gd name="connsiteY2508" fmla="*/ 2628902 h 6367455"/>
                <a:gd name="connsiteX2509" fmla="*/ 2174844 w 6891715"/>
                <a:gd name="connsiteY2509" fmla="*/ 2611949 h 6367455"/>
                <a:gd name="connsiteX2510" fmla="*/ 2180100 w 6891715"/>
                <a:gd name="connsiteY2510" fmla="*/ 2596276 h 6367455"/>
                <a:gd name="connsiteX2511" fmla="*/ 2148426 w 6891715"/>
                <a:gd name="connsiteY2511" fmla="*/ 2586041 h 6367455"/>
                <a:gd name="connsiteX2512" fmla="*/ 2154587 w 6891715"/>
                <a:gd name="connsiteY2512" fmla="*/ 2587629 h 6367455"/>
                <a:gd name="connsiteX2513" fmla="*/ 2166908 w 6891715"/>
                <a:gd name="connsiteY2513" fmla="*/ 2597153 h 6367455"/>
                <a:gd name="connsiteX2514" fmla="*/ 2158593 w 6891715"/>
                <a:gd name="connsiteY2514" fmla="*/ 2609854 h 6367455"/>
                <a:gd name="connsiteX2515" fmla="*/ 2152430 w 6891715"/>
                <a:gd name="connsiteY2515" fmla="*/ 2613028 h 6367455"/>
                <a:gd name="connsiteX2516" fmla="*/ 2146270 w 6891715"/>
                <a:gd name="connsiteY2516" fmla="*/ 2598423 h 6367455"/>
                <a:gd name="connsiteX2517" fmla="*/ 3682894 w 6891715"/>
                <a:gd name="connsiteY2517" fmla="*/ 2570157 h 6367455"/>
                <a:gd name="connsiteX2518" fmla="*/ 3694076 w 6891715"/>
                <a:gd name="connsiteY2518" fmla="*/ 2582121 h 6367455"/>
                <a:gd name="connsiteX2519" fmla="*/ 3689417 w 6891715"/>
                <a:gd name="connsiteY2519" fmla="*/ 2587620 h 6367455"/>
                <a:gd name="connsiteX2520" fmla="*/ 3679788 w 6891715"/>
                <a:gd name="connsiteY2520" fmla="*/ 2582121 h 6367455"/>
                <a:gd name="connsiteX2521" fmla="*/ 3730905 w 6891715"/>
                <a:gd name="connsiteY2521" fmla="*/ 2559046 h 6367455"/>
                <a:gd name="connsiteX2522" fmla="*/ 3735350 w 6891715"/>
                <a:gd name="connsiteY2522" fmla="*/ 2566983 h 6367455"/>
                <a:gd name="connsiteX2523" fmla="*/ 3733445 w 6891715"/>
                <a:gd name="connsiteY2523" fmla="*/ 2579682 h 6367455"/>
                <a:gd name="connsiteX2524" fmla="*/ 3722650 w 6891715"/>
                <a:gd name="connsiteY2524" fmla="*/ 2562220 h 6367455"/>
                <a:gd name="connsiteX2525" fmla="*/ 3713237 w 6891715"/>
                <a:gd name="connsiteY2525" fmla="*/ 2559046 h 6367455"/>
                <a:gd name="connsiteX2526" fmla="*/ 3716301 w 6891715"/>
                <a:gd name="connsiteY2526" fmla="*/ 2571115 h 6367455"/>
                <a:gd name="connsiteX2527" fmla="*/ 3704965 w 6891715"/>
                <a:gd name="connsiteY2527" fmla="*/ 2582856 h 6367455"/>
                <a:gd name="connsiteX2528" fmla="*/ 3698838 w 6891715"/>
                <a:gd name="connsiteY2528" fmla="*/ 2569810 h 6367455"/>
                <a:gd name="connsiteX2529" fmla="*/ 3699757 w 6891715"/>
                <a:gd name="connsiteY2529" fmla="*/ 2564591 h 6367455"/>
                <a:gd name="connsiteX2530" fmla="*/ 3751833 w 6891715"/>
                <a:gd name="connsiteY2530" fmla="*/ 2544760 h 6367455"/>
                <a:gd name="connsiteX2531" fmla="*/ 3757575 w 6891715"/>
                <a:gd name="connsiteY2531" fmla="*/ 2551108 h 6367455"/>
                <a:gd name="connsiteX2532" fmla="*/ 3756224 w 6891715"/>
                <a:gd name="connsiteY2532" fmla="*/ 2566981 h 6367455"/>
                <a:gd name="connsiteX2533" fmla="*/ 3748793 w 6891715"/>
                <a:gd name="connsiteY2533" fmla="*/ 2573332 h 6367455"/>
                <a:gd name="connsiteX2534" fmla="*/ 3741700 w 6891715"/>
                <a:gd name="connsiteY2534" fmla="*/ 2562855 h 6367455"/>
                <a:gd name="connsiteX2535" fmla="*/ 3826834 w 6891715"/>
                <a:gd name="connsiteY2535" fmla="*/ 2541584 h 6367455"/>
                <a:gd name="connsiteX2536" fmla="*/ 3829013 w 6891715"/>
                <a:gd name="connsiteY2536" fmla="*/ 2550995 h 6367455"/>
                <a:gd name="connsiteX2537" fmla="*/ 3819052 w 6891715"/>
                <a:gd name="connsiteY2537" fmla="*/ 2563541 h 6367455"/>
                <a:gd name="connsiteX2538" fmla="*/ 3813760 w 6891715"/>
                <a:gd name="connsiteY2538" fmla="*/ 2568873 h 6367455"/>
                <a:gd name="connsiteX2539" fmla="*/ 3810648 w 6891715"/>
                <a:gd name="connsiteY2539" fmla="*/ 2582361 h 6367455"/>
                <a:gd name="connsiteX2540" fmla="*/ 3808780 w 6891715"/>
                <a:gd name="connsiteY2540" fmla="*/ 2593970 h 6367455"/>
                <a:gd name="connsiteX2541" fmla="*/ 3795395 w 6891715"/>
                <a:gd name="connsiteY2541" fmla="*/ 2588949 h 6367455"/>
                <a:gd name="connsiteX2542" fmla="*/ 3790103 w 6891715"/>
                <a:gd name="connsiteY2542" fmla="*/ 2582361 h 6367455"/>
                <a:gd name="connsiteX2543" fmla="*/ 3781388 w 6891715"/>
                <a:gd name="connsiteY2543" fmla="*/ 2570128 h 6367455"/>
                <a:gd name="connsiteX2544" fmla="*/ 3787925 w 6891715"/>
                <a:gd name="connsiteY2544" fmla="*/ 2563854 h 6367455"/>
                <a:gd name="connsiteX2545" fmla="*/ 3815939 w 6891715"/>
                <a:gd name="connsiteY2545" fmla="*/ 2550995 h 6367455"/>
                <a:gd name="connsiteX2546" fmla="*/ 2138139 w 6891715"/>
                <a:gd name="connsiteY2546" fmla="*/ 2532068 h 6367455"/>
                <a:gd name="connsiteX2547" fmla="*/ 2144896 w 6891715"/>
                <a:gd name="connsiteY2547" fmla="*/ 2548103 h 6367455"/>
                <a:gd name="connsiteX2548" fmla="*/ 2152621 w 6891715"/>
                <a:gd name="connsiteY2548" fmla="*/ 2563818 h 6367455"/>
                <a:gd name="connsiteX2549" fmla="*/ 2132025 w 6891715"/>
                <a:gd name="connsiteY2549" fmla="*/ 2553556 h 6367455"/>
                <a:gd name="connsiteX2550" fmla="*/ 2128806 w 6891715"/>
                <a:gd name="connsiteY2550" fmla="*/ 2539442 h 6367455"/>
                <a:gd name="connsiteX2551" fmla="*/ 3770127 w 6891715"/>
                <a:gd name="connsiteY2551" fmla="*/ 2525711 h 6367455"/>
                <a:gd name="connsiteX2552" fmla="*/ 3779801 w 6891715"/>
                <a:gd name="connsiteY2552" fmla="*/ 2530439 h 6367455"/>
                <a:gd name="connsiteX2553" fmla="*/ 3779801 w 6891715"/>
                <a:gd name="connsiteY2553" fmla="*/ 2539220 h 6367455"/>
                <a:gd name="connsiteX2554" fmla="*/ 3769482 w 6891715"/>
                <a:gd name="connsiteY2554" fmla="*/ 2541584 h 6367455"/>
                <a:gd name="connsiteX2555" fmla="*/ 3759163 w 6891715"/>
                <a:gd name="connsiteY2555" fmla="*/ 2530439 h 6367455"/>
                <a:gd name="connsiteX2556" fmla="*/ 1526042 w 6891715"/>
                <a:gd name="connsiteY2556" fmla="*/ 2514597 h 6367455"/>
                <a:gd name="connsiteX2557" fmla="*/ 1532424 w 6891715"/>
                <a:gd name="connsiteY2557" fmla="*/ 2520947 h 6367455"/>
                <a:gd name="connsiteX2558" fmla="*/ 1541994 w 6891715"/>
                <a:gd name="connsiteY2558" fmla="*/ 2516503 h 6367455"/>
                <a:gd name="connsiteX2559" fmla="*/ 1549652 w 6891715"/>
                <a:gd name="connsiteY2559" fmla="*/ 2522534 h 6367455"/>
                <a:gd name="connsiteX2560" fmla="*/ 1540399 w 6891715"/>
                <a:gd name="connsiteY2560" fmla="*/ 2528884 h 6367455"/>
                <a:gd name="connsiteX2561" fmla="*/ 1547738 w 6891715"/>
                <a:gd name="connsiteY2561" fmla="*/ 2543806 h 6367455"/>
                <a:gd name="connsiteX2562" fmla="*/ 1540399 w 6891715"/>
                <a:gd name="connsiteY2562" fmla="*/ 2547933 h 6367455"/>
                <a:gd name="connsiteX2563" fmla="*/ 1539123 w 6891715"/>
                <a:gd name="connsiteY2563" fmla="*/ 2555552 h 6367455"/>
                <a:gd name="connsiteX2564" fmla="*/ 1557308 w 6891715"/>
                <a:gd name="connsiteY2564" fmla="*/ 2564759 h 6367455"/>
                <a:gd name="connsiteX2565" fmla="*/ 1554436 w 6891715"/>
                <a:gd name="connsiteY2565" fmla="*/ 2573331 h 6367455"/>
                <a:gd name="connsiteX2566" fmla="*/ 1550289 w 6891715"/>
                <a:gd name="connsiteY2566" fmla="*/ 2567934 h 6367455"/>
                <a:gd name="connsiteX2567" fmla="*/ 1544866 w 6891715"/>
                <a:gd name="connsiteY2567" fmla="*/ 2576505 h 6367455"/>
                <a:gd name="connsiteX2568" fmla="*/ 1544866 w 6891715"/>
                <a:gd name="connsiteY2568" fmla="*/ 2598732 h 6367455"/>
                <a:gd name="connsiteX2569" fmla="*/ 1535614 w 6891715"/>
                <a:gd name="connsiteY2569" fmla="*/ 2612385 h 6367455"/>
                <a:gd name="connsiteX2570" fmla="*/ 1530190 w 6891715"/>
                <a:gd name="connsiteY2570" fmla="*/ 2627309 h 6367455"/>
                <a:gd name="connsiteX2571" fmla="*/ 1518705 w 6891715"/>
                <a:gd name="connsiteY2571" fmla="*/ 2620005 h 6367455"/>
                <a:gd name="connsiteX2572" fmla="*/ 1529870 w 6891715"/>
                <a:gd name="connsiteY2572" fmla="*/ 2595556 h 6367455"/>
                <a:gd name="connsiteX2573" fmla="*/ 1532104 w 6891715"/>
                <a:gd name="connsiteY2573" fmla="*/ 2571426 h 6367455"/>
                <a:gd name="connsiteX2574" fmla="*/ 1531147 w 6891715"/>
                <a:gd name="connsiteY2574" fmla="*/ 2564124 h 6367455"/>
                <a:gd name="connsiteX2575" fmla="*/ 1522534 w 6891715"/>
                <a:gd name="connsiteY2575" fmla="*/ 2562855 h 6367455"/>
                <a:gd name="connsiteX2576" fmla="*/ 1510728 w 6891715"/>
                <a:gd name="connsiteY2576" fmla="*/ 2578728 h 6367455"/>
                <a:gd name="connsiteX2577" fmla="*/ 1490631 w 6891715"/>
                <a:gd name="connsiteY2577" fmla="*/ 2561267 h 6367455"/>
                <a:gd name="connsiteX2578" fmla="*/ 1491587 w 6891715"/>
                <a:gd name="connsiteY2578" fmla="*/ 2550472 h 6367455"/>
                <a:gd name="connsiteX2579" fmla="*/ 1513604 w 6891715"/>
                <a:gd name="connsiteY2579" fmla="*/ 2544123 h 6367455"/>
                <a:gd name="connsiteX2580" fmla="*/ 1519023 w 6891715"/>
                <a:gd name="connsiteY2580" fmla="*/ 2550472 h 6367455"/>
                <a:gd name="connsiteX2581" fmla="*/ 1520938 w 6891715"/>
                <a:gd name="connsiteY2581" fmla="*/ 2544123 h 6367455"/>
                <a:gd name="connsiteX2582" fmla="*/ 1516791 w 6891715"/>
                <a:gd name="connsiteY2582" fmla="*/ 2536822 h 6367455"/>
                <a:gd name="connsiteX2583" fmla="*/ 1520938 w 6891715"/>
                <a:gd name="connsiteY2583" fmla="*/ 2521900 h 6367455"/>
                <a:gd name="connsiteX2584" fmla="*/ 3554357 w 6891715"/>
                <a:gd name="connsiteY2584" fmla="*/ 2513011 h 6367455"/>
                <a:gd name="connsiteX2585" fmla="*/ 3581363 w 6891715"/>
                <a:gd name="connsiteY2585" fmla="*/ 2544986 h 6367455"/>
                <a:gd name="connsiteX2586" fmla="*/ 3565842 w 6891715"/>
                <a:gd name="connsiteY2586" fmla="*/ 2543105 h 6367455"/>
                <a:gd name="connsiteX2587" fmla="*/ 3567084 w 6891715"/>
                <a:gd name="connsiteY2587" fmla="*/ 2558779 h 6367455"/>
                <a:gd name="connsiteX2588" fmla="*/ 3559013 w 6891715"/>
                <a:gd name="connsiteY2588" fmla="*/ 2560659 h 6367455"/>
                <a:gd name="connsiteX2589" fmla="*/ 3559945 w 6891715"/>
                <a:gd name="connsiteY2589" fmla="*/ 2570064 h 6367455"/>
                <a:gd name="connsiteX2590" fmla="*/ 3575465 w 6891715"/>
                <a:gd name="connsiteY2590" fmla="*/ 2578214 h 6367455"/>
                <a:gd name="connsiteX2591" fmla="*/ 3568636 w 6891715"/>
                <a:gd name="connsiteY2591" fmla="*/ 2587620 h 6367455"/>
                <a:gd name="connsiteX2592" fmla="*/ 3559945 w 6891715"/>
                <a:gd name="connsiteY2592" fmla="*/ 2574453 h 6367455"/>
                <a:gd name="connsiteX2593" fmla="*/ 3542562 w 6891715"/>
                <a:gd name="connsiteY2593" fmla="*/ 2576647 h 6367455"/>
                <a:gd name="connsiteX2594" fmla="*/ 3533870 w 6891715"/>
                <a:gd name="connsiteY2594" fmla="*/ 2561286 h 6367455"/>
                <a:gd name="connsiteX2595" fmla="*/ 3525800 w 6891715"/>
                <a:gd name="connsiteY2595" fmla="*/ 2545299 h 6367455"/>
                <a:gd name="connsiteX2596" fmla="*/ 3525800 w 6891715"/>
                <a:gd name="connsiteY2596" fmla="*/ 2535895 h 6367455"/>
                <a:gd name="connsiteX2597" fmla="*/ 3538216 w 6891715"/>
                <a:gd name="connsiteY2597" fmla="*/ 2547493 h 6367455"/>
                <a:gd name="connsiteX2598" fmla="*/ 3542251 w 6891715"/>
                <a:gd name="connsiteY2598" fmla="*/ 2538089 h 6367455"/>
                <a:gd name="connsiteX2599" fmla="*/ 3544114 w 6891715"/>
                <a:gd name="connsiteY2599" fmla="*/ 2526491 h 6367455"/>
                <a:gd name="connsiteX2600" fmla="*/ 3553426 w 6891715"/>
                <a:gd name="connsiteY2600" fmla="*/ 2531820 h 6367455"/>
                <a:gd name="connsiteX2601" fmla="*/ 3555599 w 6891715"/>
                <a:gd name="connsiteY2601" fmla="*/ 2521476 h 6367455"/>
                <a:gd name="connsiteX2602" fmla="*/ 3550322 w 6891715"/>
                <a:gd name="connsiteY2602" fmla="*/ 2514892 h 6367455"/>
                <a:gd name="connsiteX2603" fmla="*/ 3405150 w 6891715"/>
                <a:gd name="connsiteY2603" fmla="*/ 2508248 h 6367455"/>
                <a:gd name="connsiteX2604" fmla="*/ 3421025 w 6891715"/>
                <a:gd name="connsiteY2604" fmla="*/ 2526734 h 6367455"/>
                <a:gd name="connsiteX2605" fmla="*/ 3417850 w 6891715"/>
                <a:gd name="connsiteY2605" fmla="*/ 2532062 h 6367455"/>
                <a:gd name="connsiteX2606" fmla="*/ 3407372 w 6891715"/>
                <a:gd name="connsiteY2606" fmla="*/ 2523916 h 6367455"/>
                <a:gd name="connsiteX2607" fmla="*/ 3729877 w 6891715"/>
                <a:gd name="connsiteY2607" fmla="*/ 2501897 h 6367455"/>
                <a:gd name="connsiteX2608" fmla="*/ 3742150 w 6891715"/>
                <a:gd name="connsiteY2608" fmla="*/ 2505753 h 6367455"/>
                <a:gd name="connsiteX2609" fmla="*/ 3746463 w 6891715"/>
                <a:gd name="connsiteY2609" fmla="*/ 2525336 h 6367455"/>
                <a:gd name="connsiteX2610" fmla="*/ 3731204 w 6891715"/>
                <a:gd name="connsiteY2610" fmla="*/ 2530473 h 6367455"/>
                <a:gd name="connsiteX2611" fmla="*/ 3724569 w 6891715"/>
                <a:gd name="connsiteY2611" fmla="*/ 2524053 h 6367455"/>
                <a:gd name="connsiteX2612" fmla="*/ 3724238 w 6891715"/>
                <a:gd name="connsiteY2612" fmla="*/ 2506394 h 6367455"/>
                <a:gd name="connsiteX2613" fmla="*/ 1524271 w 6891715"/>
                <a:gd name="connsiteY2613" fmla="*/ 2489194 h 6367455"/>
                <a:gd name="connsiteX2614" fmla="*/ 1525556 w 6891715"/>
                <a:gd name="connsiteY2614" fmla="*/ 2509482 h 6367455"/>
                <a:gd name="connsiteX2615" fmla="*/ 1516234 w 6891715"/>
                <a:gd name="connsiteY2615" fmla="*/ 2518173 h 6367455"/>
                <a:gd name="connsiteX2616" fmla="*/ 1508511 w 6891715"/>
                <a:gd name="connsiteY2616" fmla="*/ 2535234 h 6367455"/>
                <a:gd name="connsiteX2617" fmla="*/ 1500155 w 6891715"/>
                <a:gd name="connsiteY2617" fmla="*/ 2531049 h 6367455"/>
                <a:gd name="connsiteX2618" fmla="*/ 1512699 w 6891715"/>
                <a:gd name="connsiteY2618" fmla="*/ 2514954 h 6367455"/>
                <a:gd name="connsiteX2619" fmla="*/ 1506262 w 6891715"/>
                <a:gd name="connsiteY2619" fmla="*/ 2504322 h 6367455"/>
                <a:gd name="connsiteX2620" fmla="*/ 1510444 w 6891715"/>
                <a:gd name="connsiteY2620" fmla="*/ 2490483 h 6367455"/>
                <a:gd name="connsiteX2621" fmla="*/ 1565246 w 6891715"/>
                <a:gd name="connsiteY2621" fmla="*/ 2471735 h 6367455"/>
                <a:gd name="connsiteX2622" fmla="*/ 1558483 w 6891715"/>
                <a:gd name="connsiteY2622" fmla="*/ 2484432 h 6367455"/>
                <a:gd name="connsiteX2623" fmla="*/ 1557308 w 6891715"/>
                <a:gd name="connsiteY2623" fmla="*/ 2473640 h 6367455"/>
                <a:gd name="connsiteX2624" fmla="*/ 2108170 w 6891715"/>
                <a:gd name="connsiteY2624" fmla="*/ 2470155 h 6367455"/>
                <a:gd name="connsiteX2625" fmla="*/ 2128143 w 6891715"/>
                <a:gd name="connsiteY2625" fmla="*/ 2489058 h 6367455"/>
                <a:gd name="connsiteX2626" fmla="*/ 2128807 w 6891715"/>
                <a:gd name="connsiteY2626" fmla="*/ 2505076 h 6367455"/>
                <a:gd name="connsiteX2627" fmla="*/ 2111832 w 6891715"/>
                <a:gd name="connsiteY2627" fmla="*/ 2493538 h 6367455"/>
                <a:gd name="connsiteX2628" fmla="*/ 1542198 w 6891715"/>
                <a:gd name="connsiteY2628" fmla="*/ 2470150 h 6367455"/>
                <a:gd name="connsiteX2629" fmla="*/ 1550929 w 6891715"/>
                <a:gd name="connsiteY2629" fmla="*/ 2477076 h 6367455"/>
                <a:gd name="connsiteX2630" fmla="*/ 1552544 w 6891715"/>
                <a:gd name="connsiteY2630" fmla="*/ 2495974 h 6367455"/>
                <a:gd name="connsiteX2631" fmla="*/ 1548020 w 6891715"/>
                <a:gd name="connsiteY2631" fmla="*/ 2504475 h 6367455"/>
                <a:gd name="connsiteX2632" fmla="*/ 1537345 w 6891715"/>
                <a:gd name="connsiteY2632" fmla="*/ 2509836 h 6367455"/>
                <a:gd name="connsiteX2633" fmla="*/ 1535082 w 6891715"/>
                <a:gd name="connsiteY2633" fmla="*/ 2498175 h 6367455"/>
                <a:gd name="connsiteX2634" fmla="*/ 1538963 w 6891715"/>
                <a:gd name="connsiteY2634" fmla="*/ 2477393 h 6367455"/>
                <a:gd name="connsiteX2635" fmla="*/ 2122457 w 6891715"/>
                <a:gd name="connsiteY2635" fmla="*/ 2457455 h 6367455"/>
                <a:gd name="connsiteX2636" fmla="*/ 2138153 w 6891715"/>
                <a:gd name="connsiteY2636" fmla="*/ 2465247 h 6367455"/>
                <a:gd name="connsiteX2637" fmla="*/ 2142234 w 6891715"/>
                <a:gd name="connsiteY2637" fmla="*/ 2459012 h 6367455"/>
                <a:gd name="connsiteX2638" fmla="*/ 2154791 w 6891715"/>
                <a:gd name="connsiteY2638" fmla="*/ 2472733 h 6367455"/>
                <a:gd name="connsiteX2639" fmla="*/ 2169545 w 6891715"/>
                <a:gd name="connsiteY2639" fmla="*/ 2474291 h 6367455"/>
                <a:gd name="connsiteX2640" fmla="*/ 2178021 w 6891715"/>
                <a:gd name="connsiteY2640" fmla="*/ 2481772 h 6367455"/>
                <a:gd name="connsiteX2641" fmla="*/ 2148512 w 6891715"/>
                <a:gd name="connsiteY2641" fmla="*/ 2492376 h 6367455"/>
                <a:gd name="connsiteX2642" fmla="*/ 2127481 w 6891715"/>
                <a:gd name="connsiteY2642" fmla="*/ 2475850 h 6367455"/>
                <a:gd name="connsiteX2643" fmla="*/ 1550604 w 6891715"/>
                <a:gd name="connsiteY2643" fmla="*/ 2444749 h 6367455"/>
                <a:gd name="connsiteX2644" fmla="*/ 1557308 w 6891715"/>
                <a:gd name="connsiteY2644" fmla="*/ 2453507 h 6367455"/>
                <a:gd name="connsiteX2645" fmla="*/ 1550019 w 6891715"/>
                <a:gd name="connsiteY2645" fmla="*/ 2466975 h 6367455"/>
                <a:gd name="connsiteX2646" fmla="*/ 1543021 w 6891715"/>
                <a:gd name="connsiteY2646" fmla="*/ 2460578 h 6367455"/>
                <a:gd name="connsiteX2647" fmla="*/ 2109853 w 6891715"/>
                <a:gd name="connsiteY2647" fmla="*/ 2386019 h 6367455"/>
                <a:gd name="connsiteX2648" fmla="*/ 2120870 w 6891715"/>
                <a:gd name="connsiteY2648" fmla="*/ 2400025 h 6367455"/>
                <a:gd name="connsiteX2649" fmla="*/ 2108936 w 6891715"/>
                <a:gd name="connsiteY2649" fmla="*/ 2417767 h 6367455"/>
                <a:gd name="connsiteX2650" fmla="*/ 2097918 w 6891715"/>
                <a:gd name="connsiteY2650" fmla="*/ 2409675 h 6367455"/>
                <a:gd name="connsiteX2651" fmla="*/ 2095470 w 6891715"/>
                <a:gd name="connsiteY2651" fmla="*/ 2397535 h 6367455"/>
                <a:gd name="connsiteX2652" fmla="*/ 2105570 w 6891715"/>
                <a:gd name="connsiteY2652" fmla="*/ 2395357 h 6367455"/>
                <a:gd name="connsiteX2653" fmla="*/ 2152737 w 6891715"/>
                <a:gd name="connsiteY2653" fmla="*/ 2320930 h 6367455"/>
                <a:gd name="connsiteX2654" fmla="*/ 2168495 w 6891715"/>
                <a:gd name="connsiteY2654" fmla="*/ 2326823 h 6367455"/>
                <a:gd name="connsiteX2655" fmla="*/ 2162192 w 6891715"/>
                <a:gd name="connsiteY2655" fmla="*/ 2336131 h 6367455"/>
                <a:gd name="connsiteX2656" fmla="*/ 2146118 w 6891715"/>
                <a:gd name="connsiteY2656" fmla="*/ 2334268 h 6367455"/>
                <a:gd name="connsiteX2657" fmla="*/ 2127524 w 6891715"/>
                <a:gd name="connsiteY2657" fmla="*/ 2347918 h 6367455"/>
                <a:gd name="connsiteX2658" fmla="*/ 2125633 w 6891715"/>
                <a:gd name="connsiteY2658" fmla="*/ 2341713 h 6367455"/>
                <a:gd name="connsiteX2659" fmla="*/ 2132312 w 6891715"/>
                <a:gd name="connsiteY2659" fmla="*/ 2239963 h 6367455"/>
                <a:gd name="connsiteX2660" fmla="*/ 2144684 w 6891715"/>
                <a:gd name="connsiteY2660" fmla="*/ 2252345 h 6367455"/>
                <a:gd name="connsiteX2661" fmla="*/ 2123344 w 6891715"/>
                <a:gd name="connsiteY2661" fmla="*/ 2265364 h 6367455"/>
                <a:gd name="connsiteX2662" fmla="*/ 2120870 w 6891715"/>
                <a:gd name="connsiteY2662" fmla="*/ 2251711 h 6367455"/>
                <a:gd name="connsiteX2663" fmla="*/ 2164060 w 6891715"/>
                <a:gd name="connsiteY2663" fmla="*/ 2190748 h 6367455"/>
                <a:gd name="connsiteX2664" fmla="*/ 2173257 w 6891715"/>
                <a:gd name="connsiteY2664" fmla="*/ 2205972 h 6367455"/>
                <a:gd name="connsiteX2665" fmla="*/ 2159135 w 6891715"/>
                <a:gd name="connsiteY2665" fmla="*/ 2212976 h 6367455"/>
                <a:gd name="connsiteX2666" fmla="*/ 2150266 w 6891715"/>
                <a:gd name="connsiteY2666" fmla="*/ 2203839 h 6367455"/>
                <a:gd name="connsiteX2667" fmla="*/ 2144683 w 6891715"/>
                <a:gd name="connsiteY2667" fmla="*/ 2191052 h 6367455"/>
                <a:gd name="connsiteX2668" fmla="*/ 2180785 w 6891715"/>
                <a:gd name="connsiteY2668" fmla="*/ 2185982 h 6367455"/>
                <a:gd name="connsiteX2669" fmla="*/ 2193581 w 6891715"/>
                <a:gd name="connsiteY2669" fmla="*/ 2195133 h 6367455"/>
                <a:gd name="connsiteX2670" fmla="*/ 2196141 w 6891715"/>
                <a:gd name="connsiteY2670" fmla="*/ 2205858 h 6367455"/>
                <a:gd name="connsiteX2671" fmla="*/ 2215976 w 6891715"/>
                <a:gd name="connsiteY2671" fmla="*/ 2190085 h 6367455"/>
                <a:gd name="connsiteX2672" fmla="*/ 2231972 w 6891715"/>
                <a:gd name="connsiteY2672" fmla="*/ 2195762 h 6367455"/>
                <a:gd name="connsiteX2673" fmla="*/ 2235170 w 6891715"/>
                <a:gd name="connsiteY2673" fmla="*/ 2202388 h 6367455"/>
                <a:gd name="connsiteX2674" fmla="*/ 2219175 w 6891715"/>
                <a:gd name="connsiteY2674" fmla="*/ 2206490 h 6367455"/>
                <a:gd name="connsiteX2675" fmla="*/ 2232931 w 6891715"/>
                <a:gd name="connsiteY2675" fmla="*/ 2212798 h 6367455"/>
                <a:gd name="connsiteX2676" fmla="*/ 2230372 w 6891715"/>
                <a:gd name="connsiteY2676" fmla="*/ 2220054 h 6367455"/>
                <a:gd name="connsiteX2677" fmla="*/ 2182064 w 6891715"/>
                <a:gd name="connsiteY2677" fmla="*/ 2224786 h 6367455"/>
                <a:gd name="connsiteX2678" fmla="*/ 2162230 w 6891715"/>
                <a:gd name="connsiteY2678" fmla="*/ 2235198 h 6367455"/>
                <a:gd name="connsiteX2679" fmla="*/ 2151032 w 6891715"/>
                <a:gd name="connsiteY2679" fmla="*/ 2219738 h 6367455"/>
                <a:gd name="connsiteX2680" fmla="*/ 2166069 w 6891715"/>
                <a:gd name="connsiteY2680" fmla="*/ 2217846 h 6367455"/>
                <a:gd name="connsiteX2681" fmla="*/ 2176626 w 6891715"/>
                <a:gd name="connsiteY2681" fmla="*/ 2207119 h 6367455"/>
                <a:gd name="connsiteX2682" fmla="*/ 2186223 w 6891715"/>
                <a:gd name="connsiteY2682" fmla="*/ 2207750 h 6367455"/>
                <a:gd name="connsiteX2683" fmla="*/ 2198341 w 6891715"/>
                <a:gd name="connsiteY2683" fmla="*/ 2157407 h 6367455"/>
                <a:gd name="connsiteX2684" fmla="*/ 2201832 w 6891715"/>
                <a:gd name="connsiteY2684" fmla="*/ 2171006 h 6367455"/>
                <a:gd name="connsiteX2685" fmla="*/ 2185958 w 6891715"/>
                <a:gd name="connsiteY2685" fmla="*/ 2179632 h 6367455"/>
                <a:gd name="connsiteX2686" fmla="*/ 2188815 w 6891715"/>
                <a:gd name="connsiteY2686" fmla="*/ 2160724 h 6367455"/>
                <a:gd name="connsiteX2687" fmla="*/ 5024403 w 6891715"/>
                <a:gd name="connsiteY2687" fmla="*/ 2154231 h 6367455"/>
                <a:gd name="connsiteX2688" fmla="*/ 5025991 w 6891715"/>
                <a:gd name="connsiteY2688" fmla="*/ 2172774 h 6367455"/>
                <a:gd name="connsiteX2689" fmla="*/ 5021228 w 6891715"/>
                <a:gd name="connsiteY2689" fmla="*/ 2190992 h 6367455"/>
                <a:gd name="connsiteX2690" fmla="*/ 5011703 w 6891715"/>
                <a:gd name="connsiteY2690" fmla="*/ 2193919 h 6367455"/>
                <a:gd name="connsiteX2691" fmla="*/ 5006941 w 6891715"/>
                <a:gd name="connsiteY2691" fmla="*/ 2170172 h 6367455"/>
                <a:gd name="connsiteX2692" fmla="*/ 5013608 w 6891715"/>
                <a:gd name="connsiteY2692" fmla="*/ 2158460 h 6367455"/>
                <a:gd name="connsiteX2693" fmla="*/ 2249459 w 6891715"/>
                <a:gd name="connsiteY2693" fmla="*/ 2125656 h 6367455"/>
                <a:gd name="connsiteX2694" fmla="*/ 2249459 w 6891715"/>
                <a:gd name="connsiteY2694" fmla="*/ 2130622 h 6367455"/>
                <a:gd name="connsiteX2695" fmla="*/ 2228670 w 6891715"/>
                <a:gd name="connsiteY2695" fmla="*/ 2146449 h 6367455"/>
                <a:gd name="connsiteX2696" fmla="*/ 2227725 w 6891715"/>
                <a:gd name="connsiteY2696" fmla="*/ 2156692 h 6367455"/>
                <a:gd name="connsiteX2697" fmla="*/ 2218275 w 6891715"/>
                <a:gd name="connsiteY2697" fmla="*/ 2166932 h 6367455"/>
                <a:gd name="connsiteX2698" fmla="*/ 2210715 w 6891715"/>
                <a:gd name="connsiteY2698" fmla="*/ 2153898 h 6367455"/>
                <a:gd name="connsiteX2699" fmla="*/ 2209771 w 6891715"/>
                <a:gd name="connsiteY2699" fmla="*/ 2135277 h 6367455"/>
                <a:gd name="connsiteX2700" fmla="*/ 2222370 w 6891715"/>
                <a:gd name="connsiteY2700" fmla="*/ 2136209 h 6367455"/>
                <a:gd name="connsiteX2701" fmla="*/ 2273905 w 6891715"/>
                <a:gd name="connsiteY2701" fmla="*/ 2119307 h 6367455"/>
                <a:gd name="connsiteX2702" fmla="*/ 2281208 w 6891715"/>
                <a:gd name="connsiteY2702" fmla="*/ 2129645 h 6367455"/>
                <a:gd name="connsiteX2703" fmla="*/ 2263110 w 6891715"/>
                <a:gd name="connsiteY2703" fmla="*/ 2132006 h 6367455"/>
                <a:gd name="connsiteX2704" fmla="*/ 2258983 w 6891715"/>
                <a:gd name="connsiteY2704" fmla="*/ 2121079 h 6367455"/>
                <a:gd name="connsiteX2705" fmla="*/ 2280256 w 6891715"/>
                <a:gd name="connsiteY2705" fmla="*/ 2095494 h 6367455"/>
                <a:gd name="connsiteX2706" fmla="*/ 2287559 w 6891715"/>
                <a:gd name="connsiteY2706" fmla="*/ 2097758 h 6367455"/>
                <a:gd name="connsiteX2707" fmla="*/ 2274858 w 6891715"/>
                <a:gd name="connsiteY2707" fmla="*/ 2112957 h 6367455"/>
                <a:gd name="connsiteX2708" fmla="*/ 2258983 w 6891715"/>
                <a:gd name="connsiteY2708" fmla="*/ 2108752 h 6367455"/>
                <a:gd name="connsiteX2709" fmla="*/ 2261205 w 6891715"/>
                <a:gd name="connsiteY2709" fmla="*/ 2097110 h 6367455"/>
                <a:gd name="connsiteX2710" fmla="*/ 2292002 w 6891715"/>
                <a:gd name="connsiteY2710" fmla="*/ 2065330 h 6367455"/>
                <a:gd name="connsiteX2711" fmla="*/ 2312959 w 6891715"/>
                <a:gd name="connsiteY2711" fmla="*/ 2076808 h 6367455"/>
                <a:gd name="connsiteX2712" fmla="*/ 2302798 w 6891715"/>
                <a:gd name="connsiteY2712" fmla="*/ 2092318 h 6367455"/>
                <a:gd name="connsiteX2713" fmla="*/ 2285972 w 6891715"/>
                <a:gd name="connsiteY2713" fmla="*/ 2083011 h 6367455"/>
                <a:gd name="connsiteX2714" fmla="*/ 3672802 w 6891715"/>
                <a:gd name="connsiteY2714" fmla="*/ 1939932 h 6367455"/>
                <a:gd name="connsiteX2715" fmla="*/ 3695345 w 6891715"/>
                <a:gd name="connsiteY2715" fmla="*/ 1940896 h 6367455"/>
                <a:gd name="connsiteX2716" fmla="*/ 3700425 w 6891715"/>
                <a:gd name="connsiteY2716" fmla="*/ 1952481 h 6367455"/>
                <a:gd name="connsiteX2717" fmla="*/ 3688995 w 6891715"/>
                <a:gd name="connsiteY2717" fmla="*/ 1950871 h 6367455"/>
                <a:gd name="connsiteX2718" fmla="*/ 3692170 w 6891715"/>
                <a:gd name="connsiteY2718" fmla="*/ 1959881 h 6367455"/>
                <a:gd name="connsiteX2719" fmla="*/ 3677247 w 6891715"/>
                <a:gd name="connsiteY2719" fmla="*/ 1963742 h 6367455"/>
                <a:gd name="connsiteX2720" fmla="*/ 3668675 w 6891715"/>
                <a:gd name="connsiteY2720" fmla="*/ 1946366 h 6367455"/>
                <a:gd name="connsiteX2721" fmla="*/ 2423473 w 6891715"/>
                <a:gd name="connsiteY2721" fmla="*/ 1893885 h 6367455"/>
                <a:gd name="connsiteX2722" fmla="*/ 2443134 w 6891715"/>
                <a:gd name="connsiteY2722" fmla="*/ 1915792 h 6367455"/>
                <a:gd name="connsiteX2723" fmla="*/ 2443134 w 6891715"/>
                <a:gd name="connsiteY2723" fmla="*/ 1924364 h 6367455"/>
                <a:gd name="connsiteX2724" fmla="*/ 2432836 w 6891715"/>
                <a:gd name="connsiteY2724" fmla="*/ 1928810 h 6367455"/>
                <a:gd name="connsiteX2725" fmla="*/ 2423473 w 6891715"/>
                <a:gd name="connsiteY2725" fmla="*/ 1914204 h 6367455"/>
                <a:gd name="connsiteX2726" fmla="*/ 2406622 w 6891715"/>
                <a:gd name="connsiteY2726" fmla="*/ 1904997 h 6367455"/>
                <a:gd name="connsiteX2727" fmla="*/ 2424410 w 6891715"/>
                <a:gd name="connsiteY2727" fmla="*/ 1904679 h 6367455"/>
                <a:gd name="connsiteX2728" fmla="*/ 2423473 w 6891715"/>
                <a:gd name="connsiteY2728" fmla="*/ 1893885 h 6367455"/>
                <a:gd name="connsiteX2729" fmla="*/ 2486201 w 6891715"/>
                <a:gd name="connsiteY2729" fmla="*/ 1830386 h 6367455"/>
                <a:gd name="connsiteX2730" fmla="*/ 2497270 w 6891715"/>
                <a:gd name="connsiteY2730" fmla="*/ 1855692 h 6367455"/>
                <a:gd name="connsiteX2731" fmla="*/ 2519408 w 6891715"/>
                <a:gd name="connsiteY2731" fmla="*/ 1854731 h 6367455"/>
                <a:gd name="connsiteX2732" fmla="*/ 2519408 w 6891715"/>
                <a:gd name="connsiteY2732" fmla="*/ 1862100 h 6367455"/>
                <a:gd name="connsiteX2733" fmla="*/ 2538384 w 6891715"/>
                <a:gd name="connsiteY2733" fmla="*/ 1871390 h 6367455"/>
                <a:gd name="connsiteX2734" fmla="*/ 2526683 w 6891715"/>
                <a:gd name="connsiteY2734" fmla="*/ 1872351 h 6367455"/>
                <a:gd name="connsiteX2735" fmla="*/ 2515613 w 6891715"/>
                <a:gd name="connsiteY2735" fmla="*/ 1886447 h 6367455"/>
                <a:gd name="connsiteX2736" fmla="*/ 2494424 w 6891715"/>
                <a:gd name="connsiteY2736" fmla="*/ 1884524 h 6367455"/>
                <a:gd name="connsiteX2737" fmla="*/ 2481773 w 6891715"/>
                <a:gd name="connsiteY2737" fmla="*/ 1899581 h 6367455"/>
                <a:gd name="connsiteX2738" fmla="*/ 2466909 w 6891715"/>
                <a:gd name="connsiteY2738" fmla="*/ 1901823 h 6367455"/>
                <a:gd name="connsiteX2739" fmla="*/ 2457421 w 6891715"/>
                <a:gd name="connsiteY2739" fmla="*/ 1886126 h 6367455"/>
                <a:gd name="connsiteX2740" fmla="*/ 2465643 w 6891715"/>
                <a:gd name="connsiteY2740" fmla="*/ 1873312 h 6367455"/>
                <a:gd name="connsiteX2741" fmla="*/ 2489996 w 6891715"/>
                <a:gd name="connsiteY2741" fmla="*/ 1878117 h 6367455"/>
                <a:gd name="connsiteX2742" fmla="*/ 2480192 w 6891715"/>
                <a:gd name="connsiteY2742" fmla="*/ 1861459 h 6367455"/>
                <a:gd name="connsiteX2743" fmla="*/ 2492842 w 6891715"/>
                <a:gd name="connsiteY2743" fmla="*/ 1857935 h 6367455"/>
                <a:gd name="connsiteX2744" fmla="*/ 2459002 w 6891715"/>
                <a:gd name="connsiteY2744" fmla="*/ 1847363 h 6367455"/>
                <a:gd name="connsiteX2745" fmla="*/ 2482407 w 6891715"/>
                <a:gd name="connsiteY2745" fmla="*/ 1843199 h 6367455"/>
                <a:gd name="connsiteX2746" fmla="*/ 3837960 w 6891715"/>
                <a:gd name="connsiteY2746" fmla="*/ 1809756 h 6367455"/>
                <a:gd name="connsiteX2747" fmla="*/ 3848063 w 6891715"/>
                <a:gd name="connsiteY2747" fmla="*/ 1824547 h 6367455"/>
                <a:gd name="connsiteX2748" fmla="*/ 3840654 w 6891715"/>
                <a:gd name="connsiteY2748" fmla="*/ 1835157 h 6367455"/>
                <a:gd name="connsiteX2749" fmla="*/ 3825838 w 6891715"/>
                <a:gd name="connsiteY2749" fmla="*/ 1826797 h 6367455"/>
                <a:gd name="connsiteX2750" fmla="*/ 4013480 w 6891715"/>
                <a:gd name="connsiteY2750" fmla="*/ 1541468 h 6367455"/>
                <a:gd name="connsiteX2751" fmla="*/ 4030625 w 6891715"/>
                <a:gd name="connsiteY2751" fmla="*/ 1544222 h 6367455"/>
                <a:gd name="connsiteX2752" fmla="*/ 4046500 w 6891715"/>
                <a:gd name="connsiteY2752" fmla="*/ 1546364 h 6367455"/>
                <a:gd name="connsiteX2753" fmla="*/ 4042372 w 6891715"/>
                <a:gd name="connsiteY2753" fmla="*/ 1550343 h 6367455"/>
                <a:gd name="connsiteX2754" fmla="*/ 4030625 w 6891715"/>
                <a:gd name="connsiteY2754" fmla="*/ 1554627 h 6367455"/>
                <a:gd name="connsiteX2755" fmla="*/ 4032847 w 6891715"/>
                <a:gd name="connsiteY2755" fmla="*/ 1564726 h 6367455"/>
                <a:gd name="connsiteX2756" fmla="*/ 4027450 w 6891715"/>
                <a:gd name="connsiteY2756" fmla="*/ 1566868 h 6367455"/>
                <a:gd name="connsiteX2757" fmla="*/ 4018877 w 6891715"/>
                <a:gd name="connsiteY2757" fmla="*/ 1554627 h 6367455"/>
                <a:gd name="connsiteX2758" fmla="*/ 4016655 w 6891715"/>
                <a:gd name="connsiteY2758" fmla="*/ 1563808 h 6367455"/>
                <a:gd name="connsiteX2759" fmla="*/ 4005225 w 6891715"/>
                <a:gd name="connsiteY2759" fmla="*/ 1557687 h 6367455"/>
                <a:gd name="connsiteX2760" fmla="*/ 4005225 w 6891715"/>
                <a:gd name="connsiteY2760" fmla="*/ 1546670 h 6367455"/>
                <a:gd name="connsiteX2761" fmla="*/ 5063053 w 6891715"/>
                <a:gd name="connsiteY2761" fmla="*/ 1519232 h 6367455"/>
                <a:gd name="connsiteX2762" fmla="*/ 5070842 w 6891715"/>
                <a:gd name="connsiteY2762" fmla="*/ 1527746 h 6367455"/>
                <a:gd name="connsiteX2763" fmla="*/ 5067414 w 6891715"/>
                <a:gd name="connsiteY2763" fmla="*/ 1537522 h 6367455"/>
                <a:gd name="connsiteX2764" fmla="*/ 5075204 w 6891715"/>
                <a:gd name="connsiteY2764" fmla="*/ 1546351 h 6367455"/>
                <a:gd name="connsiteX2765" fmla="*/ 5068349 w 6891715"/>
                <a:gd name="connsiteY2765" fmla="*/ 1565270 h 6367455"/>
                <a:gd name="connsiteX2766" fmla="*/ 5062741 w 6891715"/>
                <a:gd name="connsiteY2766" fmla="*/ 1548243 h 6367455"/>
                <a:gd name="connsiteX2767" fmla="*/ 5041866 w 6891715"/>
                <a:gd name="connsiteY2767" fmla="*/ 1538152 h 6367455"/>
                <a:gd name="connsiteX2768" fmla="*/ 5048720 w 6891715"/>
                <a:gd name="connsiteY2768" fmla="*/ 1523332 h 6367455"/>
                <a:gd name="connsiteX2769" fmla="*/ 5056198 w 6891715"/>
                <a:gd name="connsiteY2769" fmla="*/ 1530584 h 6367455"/>
                <a:gd name="connsiteX2770" fmla="*/ 5070441 w 6891715"/>
                <a:gd name="connsiteY2770" fmla="*/ 1517646 h 6367455"/>
                <a:gd name="connsiteX2771" fmla="*/ 5086316 w 6891715"/>
                <a:gd name="connsiteY2771" fmla="*/ 1521333 h 6367455"/>
                <a:gd name="connsiteX2772" fmla="*/ 5074652 w 6891715"/>
                <a:gd name="connsiteY2772" fmla="*/ 1527171 h 6367455"/>
                <a:gd name="connsiteX2773" fmla="*/ 2793654 w 6891715"/>
                <a:gd name="connsiteY2773" fmla="*/ 1403349 h 6367455"/>
                <a:gd name="connsiteX2774" fmla="*/ 2808259 w 6891715"/>
                <a:gd name="connsiteY2774" fmla="*/ 1420428 h 6367455"/>
                <a:gd name="connsiteX2775" fmla="*/ 2796829 w 6891715"/>
                <a:gd name="connsiteY2775" fmla="*/ 1431595 h 6367455"/>
                <a:gd name="connsiteX2776" fmla="*/ 2778096 w 6891715"/>
                <a:gd name="connsiteY2776" fmla="*/ 1431924 h 6367455"/>
                <a:gd name="connsiteX2777" fmla="*/ 2782859 w 6891715"/>
                <a:gd name="connsiteY2777" fmla="*/ 1409918 h 6367455"/>
                <a:gd name="connsiteX2778" fmla="*/ 303818 w 6891715"/>
                <a:gd name="connsiteY2778" fmla="*/ 1397948 h 6367455"/>
                <a:gd name="connsiteX2779" fmla="*/ 310168 w 6891715"/>
                <a:gd name="connsiteY2779" fmla="*/ 1402076 h 6367455"/>
                <a:gd name="connsiteX2780" fmla="*/ 305088 w 6891715"/>
                <a:gd name="connsiteY2780" fmla="*/ 1417633 h 6367455"/>
                <a:gd name="connsiteX2781" fmla="*/ 309215 w 6891715"/>
                <a:gd name="connsiteY2781" fmla="*/ 1431603 h 6367455"/>
                <a:gd name="connsiteX2782" fmla="*/ 316518 w 6891715"/>
                <a:gd name="connsiteY2782" fmla="*/ 1433826 h 6367455"/>
                <a:gd name="connsiteX2783" fmla="*/ 315882 w 6891715"/>
                <a:gd name="connsiteY2783" fmla="*/ 1449383 h 6367455"/>
                <a:gd name="connsiteX2784" fmla="*/ 327630 w 6891715"/>
                <a:gd name="connsiteY2784" fmla="*/ 1448113 h 6367455"/>
                <a:gd name="connsiteX2785" fmla="*/ 329218 w 6891715"/>
                <a:gd name="connsiteY2785" fmla="*/ 1426206 h 6367455"/>
                <a:gd name="connsiteX2786" fmla="*/ 336838 w 6891715"/>
                <a:gd name="connsiteY2786" fmla="*/ 1413506 h 6367455"/>
                <a:gd name="connsiteX2787" fmla="*/ 350490 w 6891715"/>
                <a:gd name="connsiteY2787" fmla="*/ 1432238 h 6367455"/>
                <a:gd name="connsiteX2788" fmla="*/ 349855 w 6891715"/>
                <a:gd name="connsiteY2788" fmla="*/ 1447161 h 6367455"/>
                <a:gd name="connsiteX2789" fmla="*/ 367635 w 6891715"/>
                <a:gd name="connsiteY2789" fmla="*/ 1441446 h 6367455"/>
                <a:gd name="connsiteX2790" fmla="*/ 357158 w 6891715"/>
                <a:gd name="connsiteY2790" fmla="*/ 1456368 h 6367455"/>
                <a:gd name="connsiteX2791" fmla="*/ 368905 w 6891715"/>
                <a:gd name="connsiteY2791" fmla="*/ 1466845 h 6367455"/>
                <a:gd name="connsiteX2792" fmla="*/ 365095 w 6891715"/>
                <a:gd name="connsiteY2792" fmla="*/ 1497326 h 6367455"/>
                <a:gd name="connsiteX2793" fmla="*/ 350173 w 6891715"/>
                <a:gd name="connsiteY2793" fmla="*/ 1511296 h 6367455"/>
                <a:gd name="connsiteX2794" fmla="*/ 365095 w 6891715"/>
                <a:gd name="connsiteY2794" fmla="*/ 1514471 h 6367455"/>
                <a:gd name="connsiteX2795" fmla="*/ 368587 w 6891715"/>
                <a:gd name="connsiteY2795" fmla="*/ 1537331 h 6367455"/>
                <a:gd name="connsiteX2796" fmla="*/ 372397 w 6891715"/>
                <a:gd name="connsiteY2796" fmla="*/ 1525583 h 6367455"/>
                <a:gd name="connsiteX2797" fmla="*/ 385098 w 6891715"/>
                <a:gd name="connsiteY2797" fmla="*/ 1524630 h 6367455"/>
                <a:gd name="connsiteX2798" fmla="*/ 390495 w 6891715"/>
                <a:gd name="connsiteY2798" fmla="*/ 1536378 h 6367455"/>
                <a:gd name="connsiteX2799" fmla="*/ 372715 w 6891715"/>
                <a:gd name="connsiteY2799" fmla="*/ 1545903 h 6367455"/>
                <a:gd name="connsiteX2800" fmla="*/ 383510 w 6891715"/>
                <a:gd name="connsiteY2800" fmla="*/ 1544633 h 6367455"/>
                <a:gd name="connsiteX2801" fmla="*/ 382558 w 6891715"/>
                <a:gd name="connsiteY2801" fmla="*/ 1564635 h 6367455"/>
                <a:gd name="connsiteX2802" fmla="*/ 365413 w 6891715"/>
                <a:gd name="connsiteY2802" fmla="*/ 1565905 h 6367455"/>
                <a:gd name="connsiteX2803" fmla="*/ 352078 w 6891715"/>
                <a:gd name="connsiteY2803" fmla="*/ 1579875 h 6367455"/>
                <a:gd name="connsiteX2804" fmla="*/ 361603 w 6891715"/>
                <a:gd name="connsiteY2804" fmla="*/ 1593210 h 6367455"/>
                <a:gd name="connsiteX2805" fmla="*/ 349220 w 6891715"/>
                <a:gd name="connsiteY2805" fmla="*/ 1608133 h 6367455"/>
                <a:gd name="connsiteX2806" fmla="*/ 347950 w 6891715"/>
                <a:gd name="connsiteY2806" fmla="*/ 1621785 h 6367455"/>
                <a:gd name="connsiteX2807" fmla="*/ 336520 w 6891715"/>
                <a:gd name="connsiteY2807" fmla="*/ 1623055 h 6367455"/>
                <a:gd name="connsiteX2808" fmla="*/ 327313 w 6891715"/>
                <a:gd name="connsiteY2808" fmla="*/ 1634485 h 6367455"/>
                <a:gd name="connsiteX2809" fmla="*/ 318740 w 6891715"/>
                <a:gd name="connsiteY2809" fmla="*/ 1639248 h 6367455"/>
                <a:gd name="connsiteX2810" fmla="*/ 313025 w 6891715"/>
                <a:gd name="connsiteY2810" fmla="*/ 1622103 h 6367455"/>
                <a:gd name="connsiteX2811" fmla="*/ 298103 w 6891715"/>
                <a:gd name="connsiteY2811" fmla="*/ 1602418 h 6367455"/>
                <a:gd name="connsiteX2812" fmla="*/ 291753 w 6891715"/>
                <a:gd name="connsiteY2812" fmla="*/ 1616388 h 6367455"/>
                <a:gd name="connsiteX2813" fmla="*/ 300643 w 6891715"/>
                <a:gd name="connsiteY2813" fmla="*/ 1628770 h 6367455"/>
                <a:gd name="connsiteX2814" fmla="*/ 301913 w 6891715"/>
                <a:gd name="connsiteY2814" fmla="*/ 1637025 h 6367455"/>
                <a:gd name="connsiteX2815" fmla="*/ 286990 w 6891715"/>
                <a:gd name="connsiteY2815" fmla="*/ 1645598 h 6367455"/>
                <a:gd name="connsiteX2816" fmla="*/ 285085 w 6891715"/>
                <a:gd name="connsiteY2816" fmla="*/ 1666870 h 6367455"/>
                <a:gd name="connsiteX2817" fmla="*/ 313343 w 6891715"/>
                <a:gd name="connsiteY2817" fmla="*/ 1651630 h 6367455"/>
                <a:gd name="connsiteX2818" fmla="*/ 317788 w 6891715"/>
                <a:gd name="connsiteY2818" fmla="*/ 1655758 h 6367455"/>
                <a:gd name="connsiteX2819" fmla="*/ 295880 w 6891715"/>
                <a:gd name="connsiteY2819" fmla="*/ 1676078 h 6367455"/>
                <a:gd name="connsiteX2820" fmla="*/ 279053 w 6891715"/>
                <a:gd name="connsiteY2820" fmla="*/ 1708781 h 6367455"/>
                <a:gd name="connsiteX2821" fmla="*/ 255875 w 6891715"/>
                <a:gd name="connsiteY2821" fmla="*/ 1711320 h 6367455"/>
                <a:gd name="connsiteX2822" fmla="*/ 242223 w 6891715"/>
                <a:gd name="connsiteY2822" fmla="*/ 1742753 h 6367455"/>
                <a:gd name="connsiteX2823" fmla="*/ 220950 w 6891715"/>
                <a:gd name="connsiteY2823" fmla="*/ 1748468 h 6367455"/>
                <a:gd name="connsiteX2824" fmla="*/ 217775 w 6891715"/>
                <a:gd name="connsiteY2824" fmla="*/ 1744340 h 6367455"/>
                <a:gd name="connsiteX2825" fmla="*/ 228570 w 6891715"/>
                <a:gd name="connsiteY2825" fmla="*/ 1739896 h 6367455"/>
                <a:gd name="connsiteX2826" fmla="*/ 231745 w 6891715"/>
                <a:gd name="connsiteY2826" fmla="*/ 1730370 h 6367455"/>
                <a:gd name="connsiteX2827" fmla="*/ 224125 w 6891715"/>
                <a:gd name="connsiteY2827" fmla="*/ 1722115 h 6367455"/>
                <a:gd name="connsiteX2828" fmla="*/ 222855 w 6891715"/>
                <a:gd name="connsiteY2828" fmla="*/ 1703383 h 6367455"/>
                <a:gd name="connsiteX2829" fmla="*/ 207933 w 6891715"/>
                <a:gd name="connsiteY2829" fmla="*/ 1701160 h 6367455"/>
                <a:gd name="connsiteX2830" fmla="*/ 204123 w 6891715"/>
                <a:gd name="connsiteY2830" fmla="*/ 1710685 h 6367455"/>
                <a:gd name="connsiteX2831" fmla="*/ 207298 w 6891715"/>
                <a:gd name="connsiteY2831" fmla="*/ 1720210 h 6367455"/>
                <a:gd name="connsiteX2832" fmla="*/ 199995 w 6891715"/>
                <a:gd name="connsiteY2832" fmla="*/ 1729736 h 6367455"/>
                <a:gd name="connsiteX2833" fmla="*/ 175865 w 6891715"/>
                <a:gd name="connsiteY2833" fmla="*/ 1737355 h 6367455"/>
                <a:gd name="connsiteX2834" fmla="*/ 163165 w 6891715"/>
                <a:gd name="connsiteY2834" fmla="*/ 1761486 h 6367455"/>
                <a:gd name="connsiteX2835" fmla="*/ 110778 w 6891715"/>
                <a:gd name="connsiteY2835" fmla="*/ 1815778 h 6367455"/>
                <a:gd name="connsiteX2836" fmla="*/ 87283 w 6891715"/>
                <a:gd name="connsiteY2836" fmla="*/ 1817048 h 6367455"/>
                <a:gd name="connsiteX2837" fmla="*/ 63470 w 6891715"/>
                <a:gd name="connsiteY2837" fmla="*/ 1831018 h 6367455"/>
                <a:gd name="connsiteX2838" fmla="*/ 35848 w 6891715"/>
                <a:gd name="connsiteY2838" fmla="*/ 1825938 h 6367455"/>
                <a:gd name="connsiteX2839" fmla="*/ 40293 w 6891715"/>
                <a:gd name="connsiteY2839" fmla="*/ 1849433 h 6367455"/>
                <a:gd name="connsiteX2840" fmla="*/ 0 w 6891715"/>
                <a:gd name="connsiteY2840" fmla="*/ 1865398 h 6367455"/>
                <a:gd name="connsiteX2841" fmla="*/ 51895 w 6891715"/>
                <a:gd name="connsiteY2841" fmla="*/ 1757672 h 6367455"/>
                <a:gd name="connsiteX2842" fmla="*/ 234199 w 6891715"/>
                <a:gd name="connsiteY2842" fmla="*/ 1457591 h 6367455"/>
                <a:gd name="connsiteX2843" fmla="*/ 269276 w 6891715"/>
                <a:gd name="connsiteY2843" fmla="*/ 1410682 h 6367455"/>
                <a:gd name="connsiteX2844" fmla="*/ 273020 w 6891715"/>
                <a:gd name="connsiteY2844" fmla="*/ 1407473 h 6367455"/>
                <a:gd name="connsiteX2845" fmla="*/ 3781388 w 6891715"/>
                <a:gd name="connsiteY2845" fmla="*/ 1397007 h 6367455"/>
                <a:gd name="connsiteX2846" fmla="*/ 3780753 w 6891715"/>
                <a:gd name="connsiteY2846" fmla="*/ 1419999 h 6367455"/>
                <a:gd name="connsiteX2847" fmla="*/ 3775672 w 6891715"/>
                <a:gd name="connsiteY2847" fmla="*/ 1425582 h 6367455"/>
                <a:gd name="connsiteX2848" fmla="*/ 3770275 w 6891715"/>
                <a:gd name="connsiteY2848" fmla="*/ 1413431 h 6367455"/>
                <a:gd name="connsiteX2849" fmla="*/ 3776308 w 6891715"/>
                <a:gd name="connsiteY2849" fmla="*/ 1403577 h 6367455"/>
                <a:gd name="connsiteX2850" fmla="*/ 2893984 w 6891715"/>
                <a:gd name="connsiteY2850" fmla="*/ 1212850 h 6367455"/>
                <a:gd name="connsiteX2851" fmla="*/ 2912798 w 6891715"/>
                <a:gd name="connsiteY2851" fmla="*/ 1234757 h 6367455"/>
                <a:gd name="connsiteX2852" fmla="*/ 2919384 w 6891715"/>
                <a:gd name="connsiteY2852" fmla="*/ 1260157 h 6367455"/>
                <a:gd name="connsiteX2853" fmla="*/ 2902763 w 6891715"/>
                <a:gd name="connsiteY2853" fmla="*/ 1260475 h 6367455"/>
                <a:gd name="connsiteX2854" fmla="*/ 2904646 w 6891715"/>
                <a:gd name="connsiteY2854" fmla="*/ 1246504 h 6367455"/>
                <a:gd name="connsiteX2855" fmla="*/ 2894924 w 6891715"/>
                <a:gd name="connsiteY2855" fmla="*/ 1231582 h 6367455"/>
                <a:gd name="connsiteX2856" fmla="*/ 2893984 w 6891715"/>
                <a:gd name="connsiteY2856" fmla="*/ 1212850 h 6367455"/>
                <a:gd name="connsiteX2857" fmla="*/ 5710203 w 6891715"/>
                <a:gd name="connsiteY2857" fmla="*/ 1139822 h 6367455"/>
                <a:gd name="connsiteX2858" fmla="*/ 5727666 w 6891715"/>
                <a:gd name="connsiteY2858" fmla="*/ 1152205 h 6367455"/>
                <a:gd name="connsiteX2859" fmla="*/ 5723382 w 6891715"/>
                <a:gd name="connsiteY2859" fmla="*/ 1173160 h 6367455"/>
                <a:gd name="connsiteX2860" fmla="*/ 5711521 w 6891715"/>
                <a:gd name="connsiteY2860" fmla="*/ 1162048 h 6367455"/>
                <a:gd name="connsiteX2861" fmla="*/ 5710203 w 6891715"/>
                <a:gd name="connsiteY2861" fmla="*/ 1139822 h 6367455"/>
                <a:gd name="connsiteX2862" fmla="*/ 3040668 w 6891715"/>
                <a:gd name="connsiteY2862" fmla="*/ 1009652 h 6367455"/>
                <a:gd name="connsiteX2863" fmla="*/ 3052733 w 6891715"/>
                <a:gd name="connsiteY2863" fmla="*/ 1019177 h 6367455"/>
                <a:gd name="connsiteX2864" fmla="*/ 3020983 w 6891715"/>
                <a:gd name="connsiteY2864" fmla="*/ 1028702 h 6367455"/>
                <a:gd name="connsiteX2865" fmla="*/ 3017808 w 6891715"/>
                <a:gd name="connsiteY2865" fmla="*/ 1020765 h 6367455"/>
                <a:gd name="connsiteX2866" fmla="*/ 3072139 w 6891715"/>
                <a:gd name="connsiteY2866" fmla="*/ 911226 h 6367455"/>
                <a:gd name="connsiteX2867" fmla="*/ 3073371 w 6891715"/>
                <a:gd name="connsiteY2867" fmla="*/ 926933 h 6367455"/>
                <a:gd name="connsiteX2868" fmla="*/ 3052733 w 6891715"/>
                <a:gd name="connsiteY2868" fmla="*/ 930276 h 6367455"/>
                <a:gd name="connsiteX2869" fmla="*/ 3107021 w 6891715"/>
                <a:gd name="connsiteY2869" fmla="*/ 901700 h 6367455"/>
                <a:gd name="connsiteX2870" fmla="*/ 3120991 w 6891715"/>
                <a:gd name="connsiteY2870" fmla="*/ 928449 h 6367455"/>
                <a:gd name="connsiteX2871" fmla="*/ 3105116 w 6891715"/>
                <a:gd name="connsiteY2871" fmla="*/ 944563 h 6367455"/>
                <a:gd name="connsiteX2872" fmla="*/ 3098766 w 6891715"/>
                <a:gd name="connsiteY2872" fmla="*/ 934895 h 6367455"/>
                <a:gd name="connsiteX2873" fmla="*/ 3098766 w 6891715"/>
                <a:gd name="connsiteY2873" fmla="*/ 925226 h 6367455"/>
                <a:gd name="connsiteX2874" fmla="*/ 3105751 w 6891715"/>
                <a:gd name="connsiteY2874" fmla="*/ 916525 h 6367455"/>
                <a:gd name="connsiteX2875" fmla="*/ 3099360 w 6891715"/>
                <a:gd name="connsiteY2875" fmla="*/ 876300 h 6367455"/>
                <a:gd name="connsiteX2876" fmla="*/ 3105116 w 6891715"/>
                <a:gd name="connsiteY2876" fmla="*/ 884929 h 6367455"/>
                <a:gd name="connsiteX2877" fmla="*/ 3093284 w 6891715"/>
                <a:gd name="connsiteY2877" fmla="*/ 896433 h 6367455"/>
                <a:gd name="connsiteX2878" fmla="*/ 3091365 w 6891715"/>
                <a:gd name="connsiteY2878" fmla="*/ 914648 h 6367455"/>
                <a:gd name="connsiteX2879" fmla="*/ 3079858 w 6891715"/>
                <a:gd name="connsiteY2879" fmla="*/ 925513 h 6367455"/>
                <a:gd name="connsiteX2880" fmla="*/ 3079538 w 6891715"/>
                <a:gd name="connsiteY2880" fmla="*/ 905061 h 6367455"/>
                <a:gd name="connsiteX2881" fmla="*/ 3060671 w 6891715"/>
                <a:gd name="connsiteY2881" fmla="*/ 906659 h 6367455"/>
                <a:gd name="connsiteX2882" fmla="*/ 3062270 w 6891715"/>
                <a:gd name="connsiteY2882" fmla="*/ 893877 h 6367455"/>
                <a:gd name="connsiteX2883" fmla="*/ 3082736 w 6891715"/>
                <a:gd name="connsiteY2883" fmla="*/ 885248 h 6367455"/>
                <a:gd name="connsiteX2884" fmla="*/ 2895676 w 6891715"/>
                <a:gd name="connsiteY2884" fmla="*/ 835022 h 6367455"/>
                <a:gd name="connsiteX2885" fmla="*/ 2900080 w 6891715"/>
                <a:gd name="connsiteY2885" fmla="*/ 843367 h 6367455"/>
                <a:gd name="connsiteX2886" fmla="*/ 2899450 w 6891715"/>
                <a:gd name="connsiteY2886" fmla="*/ 855243 h 6367455"/>
                <a:gd name="connsiteX2887" fmla="*/ 2906370 w 6891715"/>
                <a:gd name="connsiteY2887" fmla="*/ 852034 h 6367455"/>
                <a:gd name="connsiteX2888" fmla="*/ 2906684 w 6891715"/>
                <a:gd name="connsiteY2888" fmla="*/ 860700 h 6367455"/>
                <a:gd name="connsiteX2889" fmla="*/ 2893160 w 6891715"/>
                <a:gd name="connsiteY2889" fmla="*/ 863910 h 6367455"/>
                <a:gd name="connsiteX2890" fmla="*/ 2884040 w 6891715"/>
                <a:gd name="connsiteY2890" fmla="*/ 886378 h 6367455"/>
                <a:gd name="connsiteX2891" fmla="*/ 2873346 w 6891715"/>
                <a:gd name="connsiteY2891" fmla="*/ 893760 h 6367455"/>
                <a:gd name="connsiteX2892" fmla="*/ 2879321 w 6891715"/>
                <a:gd name="connsiteY2892" fmla="*/ 876748 h 6367455"/>
                <a:gd name="connsiteX2893" fmla="*/ 2877121 w 6891715"/>
                <a:gd name="connsiteY2893" fmla="*/ 857490 h 6367455"/>
                <a:gd name="connsiteX2894" fmla="*/ 2890959 w 6891715"/>
                <a:gd name="connsiteY2894" fmla="*/ 854280 h 6367455"/>
                <a:gd name="connsiteX2895" fmla="*/ 2912575 w 6891715"/>
                <a:gd name="connsiteY2895" fmla="*/ 822322 h 6367455"/>
                <a:gd name="connsiteX2896" fmla="*/ 2923896 w 6891715"/>
                <a:gd name="connsiteY2896" fmla="*/ 829854 h 6367455"/>
                <a:gd name="connsiteX2897" fmla="*/ 2925733 w 6891715"/>
                <a:gd name="connsiteY2897" fmla="*/ 836130 h 6367455"/>
                <a:gd name="connsiteX2898" fmla="*/ 2922673 w 6891715"/>
                <a:gd name="connsiteY2898" fmla="*/ 849310 h 6367455"/>
                <a:gd name="connsiteX2899" fmla="*/ 2912575 w 6891715"/>
                <a:gd name="connsiteY2899" fmla="*/ 848682 h 6367455"/>
                <a:gd name="connsiteX2900" fmla="*/ 2904312 w 6891715"/>
                <a:gd name="connsiteY2900" fmla="*/ 841465 h 6367455"/>
                <a:gd name="connsiteX2901" fmla="*/ 2900333 w 6891715"/>
                <a:gd name="connsiteY2901" fmla="*/ 830795 h 6367455"/>
                <a:gd name="connsiteX2902" fmla="*/ 2915634 w 6891715"/>
                <a:gd name="connsiteY2902" fmla="*/ 832050 h 6367455"/>
                <a:gd name="connsiteX2903" fmla="*/ 3115497 w 6891715"/>
                <a:gd name="connsiteY2903" fmla="*/ 820737 h 6367455"/>
                <a:gd name="connsiteX2904" fmla="*/ 3128970 w 6891715"/>
                <a:gd name="connsiteY2904" fmla="*/ 829700 h 6367455"/>
                <a:gd name="connsiteX2905" fmla="*/ 3132104 w 6891715"/>
                <a:gd name="connsiteY2905" fmla="*/ 840826 h 6367455"/>
                <a:gd name="connsiteX2906" fmla="*/ 3125211 w 6891715"/>
                <a:gd name="connsiteY2906" fmla="*/ 850098 h 6367455"/>
                <a:gd name="connsiteX2907" fmla="*/ 3108291 w 6891715"/>
                <a:gd name="connsiteY2907" fmla="*/ 855662 h 6367455"/>
                <a:gd name="connsiteX2908" fmla="*/ 3112364 w 6891715"/>
                <a:gd name="connsiteY2908" fmla="*/ 841135 h 6367455"/>
                <a:gd name="connsiteX2909" fmla="*/ 2986079 w 6891715"/>
                <a:gd name="connsiteY2909" fmla="*/ 784222 h 6367455"/>
                <a:gd name="connsiteX2910" fmla="*/ 2989234 w 6891715"/>
                <a:gd name="connsiteY2910" fmla="*/ 792794 h 6367455"/>
                <a:gd name="connsiteX2911" fmla="*/ 2950732 w 6891715"/>
                <a:gd name="connsiteY2911" fmla="*/ 835022 h 6367455"/>
                <a:gd name="connsiteX2912" fmla="*/ 2938108 w 6891715"/>
                <a:gd name="connsiteY2912" fmla="*/ 829942 h 6367455"/>
                <a:gd name="connsiteX2913" fmla="*/ 2936846 w 6891715"/>
                <a:gd name="connsiteY2913" fmla="*/ 815337 h 6367455"/>
                <a:gd name="connsiteX2914" fmla="*/ 2944104 w 6891715"/>
                <a:gd name="connsiteY2914" fmla="*/ 803589 h 6367455"/>
                <a:gd name="connsiteX2915" fmla="*/ 2956728 w 6891715"/>
                <a:gd name="connsiteY2915" fmla="*/ 805494 h 6367455"/>
                <a:gd name="connsiteX2916" fmla="*/ 2963040 w 6891715"/>
                <a:gd name="connsiteY2916" fmla="*/ 796922 h 6367455"/>
                <a:gd name="connsiteX2917" fmla="*/ 2969036 w 6891715"/>
                <a:gd name="connsiteY2917" fmla="*/ 784539 h 6367455"/>
                <a:gd name="connsiteX2918" fmla="*/ 3181826 w 6891715"/>
                <a:gd name="connsiteY2918" fmla="*/ 777876 h 6367455"/>
                <a:gd name="connsiteX2919" fmla="*/ 3189253 w 6891715"/>
                <a:gd name="connsiteY2919" fmla="*/ 786862 h 6367455"/>
                <a:gd name="connsiteX2920" fmla="*/ 3181181 w 6891715"/>
                <a:gd name="connsiteY2920" fmla="*/ 793751 h 6367455"/>
                <a:gd name="connsiteX2921" fmla="*/ 3170203 w 6891715"/>
                <a:gd name="connsiteY2921" fmla="*/ 787760 h 6367455"/>
                <a:gd name="connsiteX2922" fmla="*/ 2989234 w 6891715"/>
                <a:gd name="connsiteY2922" fmla="*/ 760410 h 6367455"/>
                <a:gd name="connsiteX2923" fmla="*/ 3000346 w 6891715"/>
                <a:gd name="connsiteY2923" fmla="*/ 771020 h 6367455"/>
                <a:gd name="connsiteX2924" fmla="*/ 2997078 w 6891715"/>
                <a:gd name="connsiteY2924" fmla="*/ 785810 h 6367455"/>
                <a:gd name="connsiteX2925" fmla="*/ 2989559 w 6891715"/>
                <a:gd name="connsiteY2925" fmla="*/ 779380 h 6367455"/>
                <a:gd name="connsiteX2926" fmla="*/ 2989234 w 6891715"/>
                <a:gd name="connsiteY2926" fmla="*/ 760410 h 6367455"/>
                <a:gd name="connsiteX2927" fmla="*/ 3084673 w 6891715"/>
                <a:gd name="connsiteY2927" fmla="*/ 733425 h 6367455"/>
                <a:gd name="connsiteX2928" fmla="*/ 3095591 w 6891715"/>
                <a:gd name="connsiteY2928" fmla="*/ 744629 h 6367455"/>
                <a:gd name="connsiteX2929" fmla="*/ 3089491 w 6891715"/>
                <a:gd name="connsiteY2929" fmla="*/ 761915 h 6367455"/>
                <a:gd name="connsiteX2930" fmla="*/ 3078568 w 6891715"/>
                <a:gd name="connsiteY2930" fmla="*/ 778881 h 6367455"/>
                <a:gd name="connsiteX2931" fmla="*/ 3073427 w 6891715"/>
                <a:gd name="connsiteY2931" fmla="*/ 784323 h 6367455"/>
                <a:gd name="connsiteX2932" fmla="*/ 3061541 w 6891715"/>
                <a:gd name="connsiteY2932" fmla="*/ 788805 h 6367455"/>
                <a:gd name="connsiteX2933" fmla="*/ 3062825 w 6891715"/>
                <a:gd name="connsiteY2933" fmla="*/ 799369 h 6367455"/>
                <a:gd name="connsiteX2934" fmla="*/ 3065074 w 6891715"/>
                <a:gd name="connsiteY2934" fmla="*/ 811213 h 6367455"/>
                <a:gd name="connsiteX2935" fmla="*/ 3056400 w 6891715"/>
                <a:gd name="connsiteY2935" fmla="*/ 808972 h 6367455"/>
                <a:gd name="connsiteX2936" fmla="*/ 3054472 w 6891715"/>
                <a:gd name="connsiteY2936" fmla="*/ 788805 h 6367455"/>
                <a:gd name="connsiteX2937" fmla="*/ 3063789 w 6891715"/>
                <a:gd name="connsiteY2937" fmla="*/ 766077 h 6367455"/>
                <a:gd name="connsiteX2938" fmla="*/ 3045477 w 6891715"/>
                <a:gd name="connsiteY2938" fmla="*/ 773119 h 6367455"/>
                <a:gd name="connsiteX2939" fmla="*/ 3028448 w 6891715"/>
                <a:gd name="connsiteY2939" fmla="*/ 802890 h 6367455"/>
                <a:gd name="connsiteX2940" fmla="*/ 3016882 w 6891715"/>
                <a:gd name="connsiteY2940" fmla="*/ 795527 h 6367455"/>
                <a:gd name="connsiteX2941" fmla="*/ 3014633 w 6891715"/>
                <a:gd name="connsiteY2941" fmla="*/ 784643 h 6367455"/>
                <a:gd name="connsiteX2942" fmla="*/ 3028127 w 6891715"/>
                <a:gd name="connsiteY2942" fmla="*/ 766397 h 6367455"/>
                <a:gd name="connsiteX2943" fmla="*/ 3045477 w 6891715"/>
                <a:gd name="connsiteY2943" fmla="*/ 749431 h 6367455"/>
                <a:gd name="connsiteX2944" fmla="*/ 3065396 w 6891715"/>
                <a:gd name="connsiteY2944" fmla="*/ 743989 h 6367455"/>
                <a:gd name="connsiteX2945" fmla="*/ 3205129 w 6891715"/>
                <a:gd name="connsiteY2945" fmla="*/ 719138 h 6367455"/>
                <a:gd name="connsiteX2946" fmla="*/ 3203253 w 6891715"/>
                <a:gd name="connsiteY2946" fmla="*/ 736387 h 6367455"/>
                <a:gd name="connsiteX2947" fmla="*/ 3189807 w 6891715"/>
                <a:gd name="connsiteY2947" fmla="*/ 739776 h 6367455"/>
                <a:gd name="connsiteX2948" fmla="*/ 3184491 w 6891715"/>
                <a:gd name="connsiteY2948" fmla="*/ 726222 h 6367455"/>
                <a:gd name="connsiteX2949" fmla="*/ 3048002 w 6891715"/>
                <a:gd name="connsiteY2949" fmla="*/ 700087 h 6367455"/>
                <a:gd name="connsiteX2950" fmla="*/ 3055726 w 6891715"/>
                <a:gd name="connsiteY2950" fmla="*/ 703262 h 6367455"/>
                <a:gd name="connsiteX2951" fmla="*/ 3059084 w 6891715"/>
                <a:gd name="connsiteY2951" fmla="*/ 711517 h 6367455"/>
                <a:gd name="connsiteX2952" fmla="*/ 3057069 w 6891715"/>
                <a:gd name="connsiteY2952" fmla="*/ 725170 h 6367455"/>
                <a:gd name="connsiteX2953" fmla="*/ 3044980 w 6891715"/>
                <a:gd name="connsiteY2953" fmla="*/ 725487 h 6367455"/>
                <a:gd name="connsiteX2954" fmla="*/ 3041621 w 6891715"/>
                <a:gd name="connsiteY2954" fmla="*/ 709612 h 6367455"/>
                <a:gd name="connsiteX2955" fmla="*/ 3147591 w 6891715"/>
                <a:gd name="connsiteY2955" fmla="*/ 608011 h 6367455"/>
                <a:gd name="connsiteX2956" fmla="*/ 3157047 w 6891715"/>
                <a:gd name="connsiteY2956" fmla="*/ 609291 h 6367455"/>
                <a:gd name="connsiteX2957" fmla="*/ 3163667 w 6891715"/>
                <a:gd name="connsiteY2957" fmla="*/ 632651 h 6367455"/>
                <a:gd name="connsiteX2958" fmla="*/ 3154210 w 6891715"/>
                <a:gd name="connsiteY2958" fmla="*/ 648332 h 6367455"/>
                <a:gd name="connsiteX2959" fmla="*/ 3165873 w 6891715"/>
                <a:gd name="connsiteY2959" fmla="*/ 659212 h 6367455"/>
                <a:gd name="connsiteX2960" fmla="*/ 3165873 w 6891715"/>
                <a:gd name="connsiteY2960" fmla="*/ 666572 h 6367455"/>
                <a:gd name="connsiteX2961" fmla="*/ 3150428 w 6891715"/>
                <a:gd name="connsiteY2961" fmla="*/ 687053 h 6367455"/>
                <a:gd name="connsiteX2962" fmla="*/ 3152319 w 6891715"/>
                <a:gd name="connsiteY2962" fmla="*/ 699533 h 6367455"/>
                <a:gd name="connsiteX2963" fmla="*/ 3167134 w 6891715"/>
                <a:gd name="connsiteY2963" fmla="*/ 696333 h 6367455"/>
                <a:gd name="connsiteX2964" fmla="*/ 3173439 w 6891715"/>
                <a:gd name="connsiteY2964" fmla="*/ 675853 h 6367455"/>
                <a:gd name="connsiteX2965" fmla="*/ 3178482 w 6891715"/>
                <a:gd name="connsiteY2965" fmla="*/ 657932 h 6367455"/>
                <a:gd name="connsiteX2966" fmla="*/ 3193298 w 6891715"/>
                <a:gd name="connsiteY2966" fmla="*/ 651212 h 6367455"/>
                <a:gd name="connsiteX2967" fmla="*/ 3183211 w 6891715"/>
                <a:gd name="connsiteY2967" fmla="*/ 634571 h 6367455"/>
                <a:gd name="connsiteX2968" fmla="*/ 3192983 w 6891715"/>
                <a:gd name="connsiteY2968" fmla="*/ 621771 h 6367455"/>
                <a:gd name="connsiteX2969" fmla="*/ 3196765 w 6891715"/>
                <a:gd name="connsiteY2969" fmla="*/ 625611 h 6367455"/>
                <a:gd name="connsiteX2970" fmla="*/ 3199602 w 6891715"/>
                <a:gd name="connsiteY2970" fmla="*/ 629131 h 6367455"/>
                <a:gd name="connsiteX2971" fmla="*/ 3200548 w 6891715"/>
                <a:gd name="connsiteY2971" fmla="*/ 631051 h 6367455"/>
                <a:gd name="connsiteX2972" fmla="*/ 3201178 w 6891715"/>
                <a:gd name="connsiteY2972" fmla="*/ 632331 h 6367455"/>
                <a:gd name="connsiteX2973" fmla="*/ 3202124 w 6891715"/>
                <a:gd name="connsiteY2973" fmla="*/ 632971 h 6367455"/>
                <a:gd name="connsiteX2974" fmla="*/ 3203070 w 6891715"/>
                <a:gd name="connsiteY2974" fmla="*/ 633611 h 6367455"/>
                <a:gd name="connsiteX2975" fmla="*/ 3204015 w 6891715"/>
                <a:gd name="connsiteY2975" fmla="*/ 632971 h 6367455"/>
                <a:gd name="connsiteX2976" fmla="*/ 3205592 w 6891715"/>
                <a:gd name="connsiteY2976" fmla="*/ 632651 h 6367455"/>
                <a:gd name="connsiteX2977" fmla="*/ 3207483 w 6891715"/>
                <a:gd name="connsiteY2977" fmla="*/ 631691 h 6367455"/>
                <a:gd name="connsiteX2978" fmla="*/ 3208744 w 6891715"/>
                <a:gd name="connsiteY2978" fmla="*/ 631051 h 6367455"/>
                <a:gd name="connsiteX2979" fmla="*/ 3220092 w 6891715"/>
                <a:gd name="connsiteY2979" fmla="*/ 642572 h 6367455"/>
                <a:gd name="connsiteX2980" fmla="*/ 3225766 w 6891715"/>
                <a:gd name="connsiteY2980" fmla="*/ 654092 h 6367455"/>
                <a:gd name="connsiteX2981" fmla="*/ 3206852 w 6891715"/>
                <a:gd name="connsiteY2981" fmla="*/ 678093 h 6367455"/>
                <a:gd name="connsiteX2982" fmla="*/ 3205276 w 6891715"/>
                <a:gd name="connsiteY2982" fmla="*/ 700173 h 6367455"/>
                <a:gd name="connsiteX2983" fmla="*/ 3185102 w 6891715"/>
                <a:gd name="connsiteY2983" fmla="*/ 698253 h 6367455"/>
                <a:gd name="connsiteX2984" fmla="*/ 3181319 w 6891715"/>
                <a:gd name="connsiteY2984" fmla="*/ 716174 h 6367455"/>
                <a:gd name="connsiteX2985" fmla="*/ 3173754 w 6891715"/>
                <a:gd name="connsiteY2985" fmla="*/ 726734 h 6367455"/>
                <a:gd name="connsiteX2986" fmla="*/ 3184472 w 6891715"/>
                <a:gd name="connsiteY2986" fmla="*/ 743055 h 6367455"/>
                <a:gd name="connsiteX2987" fmla="*/ 3173754 w 6891715"/>
                <a:gd name="connsiteY2987" fmla="*/ 746255 h 6367455"/>
                <a:gd name="connsiteX2988" fmla="*/ 3160199 w 6891715"/>
                <a:gd name="connsiteY2988" fmla="*/ 738895 h 6367455"/>
                <a:gd name="connsiteX2989" fmla="*/ 3157047 w 6891715"/>
                <a:gd name="connsiteY2989" fmla="*/ 722894 h 6367455"/>
                <a:gd name="connsiteX2990" fmla="*/ 3154525 w 6891715"/>
                <a:gd name="connsiteY2990" fmla="*/ 730894 h 6367455"/>
                <a:gd name="connsiteX2991" fmla="*/ 3152949 w 6891715"/>
                <a:gd name="connsiteY2991" fmla="*/ 736974 h 6367455"/>
                <a:gd name="connsiteX2992" fmla="*/ 3152004 w 6891715"/>
                <a:gd name="connsiteY2992" fmla="*/ 739215 h 6367455"/>
                <a:gd name="connsiteX2993" fmla="*/ 3151688 w 6891715"/>
                <a:gd name="connsiteY2993" fmla="*/ 741135 h 6367455"/>
                <a:gd name="connsiteX2994" fmla="*/ 3151373 w 6891715"/>
                <a:gd name="connsiteY2994" fmla="*/ 743375 h 6367455"/>
                <a:gd name="connsiteX2995" fmla="*/ 3149482 w 6891715"/>
                <a:gd name="connsiteY2995" fmla="*/ 746895 h 6367455"/>
                <a:gd name="connsiteX2996" fmla="*/ 3144123 w 6891715"/>
                <a:gd name="connsiteY2996" fmla="*/ 756495 h 6367455"/>
                <a:gd name="connsiteX2997" fmla="*/ 3136243 w 6891715"/>
                <a:gd name="connsiteY2997" fmla="*/ 769935 h 6367455"/>
                <a:gd name="connsiteX2998" fmla="*/ 3126786 w 6891715"/>
                <a:gd name="connsiteY2998" fmla="*/ 760335 h 6367455"/>
                <a:gd name="connsiteX2999" fmla="*/ 3129623 w 6891715"/>
                <a:gd name="connsiteY2999" fmla="*/ 727694 h 6367455"/>
                <a:gd name="connsiteX3000" fmla="*/ 3116384 w 6891715"/>
                <a:gd name="connsiteY3000" fmla="*/ 740495 h 6367455"/>
                <a:gd name="connsiteX3001" fmla="*/ 3105036 w 6891715"/>
                <a:gd name="connsiteY3001" fmla="*/ 768975 h 6367455"/>
                <a:gd name="connsiteX3002" fmla="*/ 3097785 w 6891715"/>
                <a:gd name="connsiteY3002" fmla="*/ 767055 h 6367455"/>
                <a:gd name="connsiteX3003" fmla="*/ 3107873 w 6891715"/>
                <a:gd name="connsiteY3003" fmla="*/ 742415 h 6367455"/>
                <a:gd name="connsiteX3004" fmla="*/ 3096209 w 6891715"/>
                <a:gd name="connsiteY3004" fmla="*/ 740495 h 6367455"/>
                <a:gd name="connsiteX3005" fmla="*/ 3094003 w 6891715"/>
                <a:gd name="connsiteY3005" fmla="*/ 734094 h 6367455"/>
                <a:gd name="connsiteX3006" fmla="*/ 3107557 w 6891715"/>
                <a:gd name="connsiteY3006" fmla="*/ 727694 h 6367455"/>
                <a:gd name="connsiteX3007" fmla="*/ 3099992 w 6891715"/>
                <a:gd name="connsiteY3007" fmla="*/ 717134 h 6367455"/>
                <a:gd name="connsiteX3008" fmla="*/ 3127101 w 6891715"/>
                <a:gd name="connsiteY3008" fmla="*/ 687053 h 6367455"/>
                <a:gd name="connsiteX3009" fmla="*/ 3127101 w 6891715"/>
                <a:gd name="connsiteY3009" fmla="*/ 668172 h 6367455"/>
                <a:gd name="connsiteX3010" fmla="*/ 3135297 w 6891715"/>
                <a:gd name="connsiteY3010" fmla="*/ 656332 h 6367455"/>
                <a:gd name="connsiteX3011" fmla="*/ 3128992 w 6891715"/>
                <a:gd name="connsiteY3011" fmla="*/ 646732 h 6367455"/>
                <a:gd name="connsiteX3012" fmla="*/ 3086809 w 6891715"/>
                <a:gd name="connsiteY3012" fmla="*/ 601662 h 6367455"/>
                <a:gd name="connsiteX3013" fmla="*/ 3100900 w 6891715"/>
                <a:gd name="connsiteY3013" fmla="*/ 618490 h 6367455"/>
                <a:gd name="connsiteX3014" fmla="*/ 3095575 w 6891715"/>
                <a:gd name="connsiteY3014" fmla="*/ 628967 h 6367455"/>
                <a:gd name="connsiteX3015" fmla="*/ 3100274 w 6891715"/>
                <a:gd name="connsiteY3015" fmla="*/ 649287 h 6367455"/>
                <a:gd name="connsiteX3016" fmla="*/ 3095888 w 6891715"/>
                <a:gd name="connsiteY3016" fmla="*/ 658812 h 6367455"/>
                <a:gd name="connsiteX3017" fmla="*/ 3117816 w 6891715"/>
                <a:gd name="connsiteY3017" fmla="*/ 663575 h 6367455"/>
                <a:gd name="connsiteX3018" fmla="*/ 3107478 w 6891715"/>
                <a:gd name="connsiteY3018" fmla="*/ 680720 h 6367455"/>
                <a:gd name="connsiteX3019" fmla="*/ 3092755 w 6891715"/>
                <a:gd name="connsiteY3019" fmla="*/ 682625 h 6367455"/>
                <a:gd name="connsiteX3020" fmla="*/ 3067073 w 6891715"/>
                <a:gd name="connsiteY3020" fmla="*/ 700087 h 6367455"/>
                <a:gd name="connsiteX3021" fmla="*/ 3054544 w 6891715"/>
                <a:gd name="connsiteY3021" fmla="*/ 696912 h 6367455"/>
                <a:gd name="connsiteX3022" fmla="*/ 3082423 w 6891715"/>
                <a:gd name="connsiteY3022" fmla="*/ 661987 h 6367455"/>
                <a:gd name="connsiteX3023" fmla="*/ 3052351 w 6891715"/>
                <a:gd name="connsiteY3023" fmla="*/ 679767 h 6367455"/>
                <a:gd name="connsiteX3024" fmla="*/ 3042953 w 6891715"/>
                <a:gd name="connsiteY3024" fmla="*/ 679132 h 6367455"/>
                <a:gd name="connsiteX3025" fmla="*/ 3029170 w 6891715"/>
                <a:gd name="connsiteY3025" fmla="*/ 697230 h 6367455"/>
                <a:gd name="connsiteX3026" fmla="*/ 3024158 w 6891715"/>
                <a:gd name="connsiteY3026" fmla="*/ 683577 h 6367455"/>
                <a:gd name="connsiteX3027" fmla="*/ 3034495 w 6891715"/>
                <a:gd name="connsiteY3027" fmla="*/ 675957 h 6367455"/>
                <a:gd name="connsiteX3028" fmla="*/ 3031050 w 6891715"/>
                <a:gd name="connsiteY3028" fmla="*/ 662305 h 6367455"/>
                <a:gd name="connsiteX3029" fmla="*/ 3042640 w 6891715"/>
                <a:gd name="connsiteY3029" fmla="*/ 652780 h 6367455"/>
                <a:gd name="connsiteX3030" fmla="*/ 3057363 w 6891715"/>
                <a:gd name="connsiteY3030" fmla="*/ 649605 h 6367455"/>
                <a:gd name="connsiteX3031" fmla="*/ 3071460 w 6891715"/>
                <a:gd name="connsiteY3031" fmla="*/ 629285 h 6367455"/>
                <a:gd name="connsiteX3032" fmla="*/ 3083990 w 6891715"/>
                <a:gd name="connsiteY3032" fmla="*/ 628332 h 6367455"/>
                <a:gd name="connsiteX3033" fmla="*/ 3079917 w 6891715"/>
                <a:gd name="connsiteY3033" fmla="*/ 611187 h 6367455"/>
                <a:gd name="connsiteX3034" fmla="*/ 3198778 w 6891715"/>
                <a:gd name="connsiteY3034" fmla="*/ 596901 h 6367455"/>
                <a:gd name="connsiteX3035" fmla="*/ 3208960 w 6891715"/>
                <a:gd name="connsiteY3035" fmla="*/ 597864 h 6367455"/>
                <a:gd name="connsiteX3036" fmla="*/ 3214215 w 6891715"/>
                <a:gd name="connsiteY3036" fmla="*/ 603322 h 6367455"/>
                <a:gd name="connsiteX3037" fmla="*/ 3219798 w 6891715"/>
                <a:gd name="connsiteY3037" fmla="*/ 601074 h 6367455"/>
                <a:gd name="connsiteX3038" fmla="*/ 3227353 w 6891715"/>
                <a:gd name="connsiteY3038" fmla="*/ 611349 h 6367455"/>
                <a:gd name="connsiteX3039" fmla="*/ 3217828 w 6891715"/>
                <a:gd name="connsiteY3039" fmla="*/ 625476 h 6367455"/>
                <a:gd name="connsiteX3040" fmla="*/ 3201405 w 6891715"/>
                <a:gd name="connsiteY3040" fmla="*/ 609743 h 6367455"/>
                <a:gd name="connsiteX3041" fmla="*/ 3164907 w 6891715"/>
                <a:gd name="connsiteY3041" fmla="*/ 504825 h 6367455"/>
                <a:gd name="connsiteX3042" fmla="*/ 3188311 w 6891715"/>
                <a:gd name="connsiteY3042" fmla="*/ 509905 h 6367455"/>
                <a:gd name="connsiteX3043" fmla="*/ 3190841 w 6891715"/>
                <a:gd name="connsiteY3043" fmla="*/ 523558 h 6367455"/>
                <a:gd name="connsiteX3044" fmla="*/ 3182302 w 6891715"/>
                <a:gd name="connsiteY3044" fmla="*/ 535305 h 6367455"/>
                <a:gd name="connsiteX3045" fmla="*/ 3184516 w 6891715"/>
                <a:gd name="connsiteY3045" fmla="*/ 554355 h 6367455"/>
                <a:gd name="connsiteX3046" fmla="*/ 3172181 w 6891715"/>
                <a:gd name="connsiteY3046" fmla="*/ 566103 h 6367455"/>
                <a:gd name="connsiteX3047" fmla="*/ 3164591 w 6891715"/>
                <a:gd name="connsiteY3047" fmla="*/ 582930 h 6367455"/>
                <a:gd name="connsiteX3048" fmla="*/ 3136444 w 6891715"/>
                <a:gd name="connsiteY3048" fmla="*/ 592455 h 6367455"/>
                <a:gd name="connsiteX3049" fmla="*/ 3124110 w 6891715"/>
                <a:gd name="connsiteY3049" fmla="*/ 622300 h 6367455"/>
                <a:gd name="connsiteX3050" fmla="*/ 3119998 w 6891715"/>
                <a:gd name="connsiteY3050" fmla="*/ 619125 h 6367455"/>
                <a:gd name="connsiteX3051" fmla="*/ 3120631 w 6891715"/>
                <a:gd name="connsiteY3051" fmla="*/ 611823 h 6367455"/>
                <a:gd name="connsiteX3052" fmla="*/ 3109878 w 6891715"/>
                <a:gd name="connsiteY3052" fmla="*/ 602615 h 6367455"/>
                <a:gd name="connsiteX3053" fmla="*/ 3132965 w 6891715"/>
                <a:gd name="connsiteY3053" fmla="*/ 578803 h 6367455"/>
                <a:gd name="connsiteX3054" fmla="*/ 3136127 w 6891715"/>
                <a:gd name="connsiteY3054" fmla="*/ 555943 h 6367455"/>
                <a:gd name="connsiteX3055" fmla="*/ 3151941 w 6891715"/>
                <a:gd name="connsiteY3055" fmla="*/ 553403 h 6367455"/>
                <a:gd name="connsiteX3056" fmla="*/ 3155736 w 6891715"/>
                <a:gd name="connsiteY3056" fmla="*/ 542925 h 6367455"/>
                <a:gd name="connsiteX3057" fmla="*/ 3151624 w 6891715"/>
                <a:gd name="connsiteY3057" fmla="*/ 531495 h 6367455"/>
                <a:gd name="connsiteX3058" fmla="*/ 3157950 w 6891715"/>
                <a:gd name="connsiteY3058" fmla="*/ 523875 h 6367455"/>
                <a:gd name="connsiteX3059" fmla="*/ 4364771 w 6891715"/>
                <a:gd name="connsiteY3059" fmla="*/ 471424 h 6367455"/>
                <a:gd name="connsiteX3060" fmla="*/ 4352063 w 6891715"/>
                <a:gd name="connsiteY3060" fmla="*/ 473328 h 6367455"/>
                <a:gd name="connsiteX3061" fmla="*/ 4349204 w 6891715"/>
                <a:gd name="connsiteY3061" fmla="*/ 492370 h 6367455"/>
                <a:gd name="connsiteX3062" fmla="*/ 4353334 w 6891715"/>
                <a:gd name="connsiteY3062" fmla="*/ 505065 h 6367455"/>
                <a:gd name="connsiteX3063" fmla="*/ 4345709 w 6891715"/>
                <a:gd name="connsiteY3063" fmla="*/ 514269 h 6367455"/>
                <a:gd name="connsiteX3064" fmla="*/ 4338402 w 6891715"/>
                <a:gd name="connsiteY3064" fmla="*/ 505383 h 6367455"/>
                <a:gd name="connsiteX3065" fmla="*/ 4341579 w 6891715"/>
                <a:gd name="connsiteY3065" fmla="*/ 493005 h 6367455"/>
                <a:gd name="connsiteX3066" fmla="*/ 4337131 w 6891715"/>
                <a:gd name="connsiteY3066" fmla="*/ 479358 h 6367455"/>
                <a:gd name="connsiteX3067" fmla="*/ 4322835 w 6891715"/>
                <a:gd name="connsiteY3067" fmla="*/ 489514 h 6367455"/>
                <a:gd name="connsiteX3068" fmla="*/ 4315210 w 6891715"/>
                <a:gd name="connsiteY3068" fmla="*/ 501892 h 6367455"/>
                <a:gd name="connsiteX3069" fmla="*/ 4319976 w 6891715"/>
                <a:gd name="connsiteY3069" fmla="*/ 515538 h 6367455"/>
                <a:gd name="connsiteX3070" fmla="*/ 4326647 w 6891715"/>
                <a:gd name="connsiteY3070" fmla="*/ 515538 h 6367455"/>
                <a:gd name="connsiteX3071" fmla="*/ 4334590 w 6891715"/>
                <a:gd name="connsiteY3071" fmla="*/ 522203 h 6367455"/>
                <a:gd name="connsiteX3072" fmla="*/ 4333319 w 6891715"/>
                <a:gd name="connsiteY3072" fmla="*/ 536167 h 6367455"/>
                <a:gd name="connsiteX3073" fmla="*/ 4321882 w 6891715"/>
                <a:gd name="connsiteY3073" fmla="*/ 530455 h 6367455"/>
                <a:gd name="connsiteX3074" fmla="*/ 4315210 w 6891715"/>
                <a:gd name="connsiteY3074" fmla="*/ 539658 h 6367455"/>
                <a:gd name="connsiteX3075" fmla="*/ 4297419 w 6891715"/>
                <a:gd name="connsiteY3075" fmla="*/ 537119 h 6367455"/>
                <a:gd name="connsiteX3076" fmla="*/ 4292971 w 6891715"/>
                <a:gd name="connsiteY3076" fmla="*/ 550766 h 6367455"/>
                <a:gd name="connsiteX3077" fmla="*/ 4282805 w 6891715"/>
                <a:gd name="connsiteY3077" fmla="*/ 553940 h 6367455"/>
                <a:gd name="connsiteX3078" fmla="*/ 4274862 w 6891715"/>
                <a:gd name="connsiteY3078" fmla="*/ 552353 h 6367455"/>
                <a:gd name="connsiteX3079" fmla="*/ 4260566 w 6891715"/>
                <a:gd name="connsiteY3079" fmla="*/ 563778 h 6367455"/>
                <a:gd name="connsiteX3080" fmla="*/ 4263425 w 6891715"/>
                <a:gd name="connsiteY3080" fmla="*/ 579647 h 6367455"/>
                <a:gd name="connsiteX3081" fmla="*/ 4256754 w 6891715"/>
                <a:gd name="connsiteY3081" fmla="*/ 585677 h 6367455"/>
                <a:gd name="connsiteX3082" fmla="*/ 4246270 w 6891715"/>
                <a:gd name="connsiteY3082" fmla="*/ 586312 h 6367455"/>
                <a:gd name="connsiteX3083" fmla="*/ 4233244 w 6891715"/>
                <a:gd name="connsiteY3083" fmla="*/ 586946 h 6367455"/>
                <a:gd name="connsiteX3084" fmla="*/ 4227843 w 6891715"/>
                <a:gd name="connsiteY3084" fmla="*/ 601863 h 6367455"/>
                <a:gd name="connsiteX3085" fmla="*/ 4232926 w 6891715"/>
                <a:gd name="connsiteY3085" fmla="*/ 608210 h 6367455"/>
                <a:gd name="connsiteX3086" fmla="*/ 4241504 w 6891715"/>
                <a:gd name="connsiteY3086" fmla="*/ 605036 h 6367455"/>
                <a:gd name="connsiteX3087" fmla="*/ 4247858 w 6891715"/>
                <a:gd name="connsiteY3087" fmla="*/ 609797 h 6367455"/>
                <a:gd name="connsiteX3088" fmla="*/ 4239280 w 6891715"/>
                <a:gd name="connsiteY3088" fmla="*/ 612653 h 6367455"/>
                <a:gd name="connsiteX3089" fmla="*/ 4244363 w 6891715"/>
                <a:gd name="connsiteY3089" fmla="*/ 622174 h 6367455"/>
                <a:gd name="connsiteX3090" fmla="*/ 4254530 w 6891715"/>
                <a:gd name="connsiteY3090" fmla="*/ 624396 h 6367455"/>
                <a:gd name="connsiteX3091" fmla="*/ 4259295 w 6891715"/>
                <a:gd name="connsiteY3091" fmla="*/ 613288 h 6367455"/>
                <a:gd name="connsiteX3092" fmla="*/ 4260248 w 6891715"/>
                <a:gd name="connsiteY3092" fmla="*/ 619635 h 6367455"/>
                <a:gd name="connsiteX3093" fmla="*/ 4269462 w 6891715"/>
                <a:gd name="connsiteY3093" fmla="*/ 628204 h 6367455"/>
                <a:gd name="connsiteX3094" fmla="*/ 4263108 w 6891715"/>
                <a:gd name="connsiteY3094" fmla="*/ 631378 h 6367455"/>
                <a:gd name="connsiteX3095" fmla="*/ 4252624 w 6891715"/>
                <a:gd name="connsiteY3095" fmla="*/ 629791 h 6367455"/>
                <a:gd name="connsiteX3096" fmla="*/ 4260566 w 6891715"/>
                <a:gd name="connsiteY3096" fmla="*/ 643755 h 6367455"/>
                <a:gd name="connsiteX3097" fmla="*/ 4275180 w 6891715"/>
                <a:gd name="connsiteY3097" fmla="*/ 653594 h 6367455"/>
                <a:gd name="connsiteX3098" fmla="*/ 4289477 w 6891715"/>
                <a:gd name="connsiteY3098" fmla="*/ 646612 h 6367455"/>
                <a:gd name="connsiteX3099" fmla="*/ 4287570 w 6891715"/>
                <a:gd name="connsiteY3099" fmla="*/ 633599 h 6367455"/>
                <a:gd name="connsiteX3100" fmla="*/ 4297101 w 6891715"/>
                <a:gd name="connsiteY3100" fmla="*/ 628839 h 6367455"/>
                <a:gd name="connsiteX3101" fmla="*/ 4302185 w 6891715"/>
                <a:gd name="connsiteY3101" fmla="*/ 638360 h 6367455"/>
                <a:gd name="connsiteX3102" fmla="*/ 4312669 w 6891715"/>
                <a:gd name="connsiteY3102" fmla="*/ 637725 h 6367455"/>
                <a:gd name="connsiteX3103" fmla="*/ 4312033 w 6891715"/>
                <a:gd name="connsiteY3103" fmla="*/ 628204 h 6367455"/>
                <a:gd name="connsiteX3104" fmla="*/ 4308221 w 6891715"/>
                <a:gd name="connsiteY3104" fmla="*/ 616462 h 6367455"/>
                <a:gd name="connsiteX3105" fmla="*/ 4317752 w 6891715"/>
                <a:gd name="connsiteY3105" fmla="*/ 615827 h 6367455"/>
                <a:gd name="connsiteX3106" fmla="*/ 4332048 w 6891715"/>
                <a:gd name="connsiteY3106" fmla="*/ 624396 h 6367455"/>
                <a:gd name="connsiteX3107" fmla="*/ 4339673 w 6891715"/>
                <a:gd name="connsiteY3107" fmla="*/ 624396 h 6367455"/>
                <a:gd name="connsiteX3108" fmla="*/ 4339547 w 6891715"/>
                <a:gd name="connsiteY3108" fmla="*/ 624461 h 6367455"/>
                <a:gd name="connsiteX3109" fmla="*/ 4339882 w 6891715"/>
                <a:gd name="connsiteY3109" fmla="*/ 624461 h 6367455"/>
                <a:gd name="connsiteX3110" fmla="*/ 4340199 w 6891715"/>
                <a:gd name="connsiteY3110" fmla="*/ 623826 h 6367455"/>
                <a:gd name="connsiteX3111" fmla="*/ 4341172 w 6891715"/>
                <a:gd name="connsiteY3111" fmla="*/ 623340 h 6367455"/>
                <a:gd name="connsiteX3112" fmla="*/ 4347298 w 6891715"/>
                <a:gd name="connsiteY3112" fmla="*/ 612018 h 6367455"/>
                <a:gd name="connsiteX3113" fmla="*/ 4332366 w 6891715"/>
                <a:gd name="connsiteY3113" fmla="*/ 604402 h 6367455"/>
                <a:gd name="connsiteX3114" fmla="*/ 4328236 w 6891715"/>
                <a:gd name="connsiteY3114" fmla="*/ 605354 h 6367455"/>
                <a:gd name="connsiteX3115" fmla="*/ 4317434 w 6891715"/>
                <a:gd name="connsiteY3115" fmla="*/ 588216 h 6367455"/>
                <a:gd name="connsiteX3116" fmla="*/ 4329189 w 6891715"/>
                <a:gd name="connsiteY3116" fmla="*/ 567587 h 6367455"/>
                <a:gd name="connsiteX3117" fmla="*/ 4344121 w 6891715"/>
                <a:gd name="connsiteY3117" fmla="*/ 564731 h 6367455"/>
                <a:gd name="connsiteX3118" fmla="*/ 4350793 w 6891715"/>
                <a:gd name="connsiteY3118" fmla="*/ 555210 h 6367455"/>
                <a:gd name="connsiteX3119" fmla="*/ 4348886 w 6891715"/>
                <a:gd name="connsiteY3119" fmla="*/ 549814 h 6367455"/>
                <a:gd name="connsiteX3120" fmla="*/ 4361912 w 6891715"/>
                <a:gd name="connsiteY3120" fmla="*/ 539976 h 6367455"/>
                <a:gd name="connsiteX3121" fmla="*/ 4359053 w 6891715"/>
                <a:gd name="connsiteY3121" fmla="*/ 525059 h 6367455"/>
                <a:gd name="connsiteX3122" fmla="*/ 4355876 w 6891715"/>
                <a:gd name="connsiteY3122" fmla="*/ 522838 h 6367455"/>
                <a:gd name="connsiteX3123" fmla="*/ 4355240 w 6891715"/>
                <a:gd name="connsiteY3123" fmla="*/ 513634 h 6367455"/>
                <a:gd name="connsiteX3124" fmla="*/ 4380021 w 6891715"/>
                <a:gd name="connsiteY3124" fmla="*/ 502526 h 6367455"/>
                <a:gd name="connsiteX3125" fmla="*/ 4384151 w 6891715"/>
                <a:gd name="connsiteY3125" fmla="*/ 488879 h 6367455"/>
                <a:gd name="connsiteX3126" fmla="*/ 4380339 w 6891715"/>
                <a:gd name="connsiteY3126" fmla="*/ 476185 h 6367455"/>
                <a:gd name="connsiteX3127" fmla="*/ 4369537 w 6891715"/>
                <a:gd name="connsiteY3127" fmla="*/ 489514 h 6367455"/>
                <a:gd name="connsiteX3128" fmla="*/ 4360959 w 6891715"/>
                <a:gd name="connsiteY3128" fmla="*/ 501892 h 6367455"/>
                <a:gd name="connsiteX3129" fmla="*/ 4359053 w 6891715"/>
                <a:gd name="connsiteY3129" fmla="*/ 486023 h 6367455"/>
                <a:gd name="connsiteX3130" fmla="*/ 4366360 w 6891715"/>
                <a:gd name="connsiteY3130" fmla="*/ 478724 h 6367455"/>
                <a:gd name="connsiteX3131" fmla="*/ 3304349 w 6891715"/>
                <a:gd name="connsiteY3131" fmla="*/ 431801 h 6367455"/>
                <a:gd name="connsiteX3132" fmla="*/ 3318916 w 6891715"/>
                <a:gd name="connsiteY3132" fmla="*/ 437795 h 6367455"/>
                <a:gd name="connsiteX3133" fmla="*/ 3327783 w 6891715"/>
                <a:gd name="connsiteY3133" fmla="*/ 453570 h 6367455"/>
                <a:gd name="connsiteX3134" fmla="*/ 3334751 w 6891715"/>
                <a:gd name="connsiteY3134" fmla="*/ 432432 h 6367455"/>
                <a:gd name="connsiteX3135" fmla="*/ 3344568 w 6891715"/>
                <a:gd name="connsiteY3135" fmla="*/ 440950 h 6367455"/>
                <a:gd name="connsiteX3136" fmla="*/ 3340451 w 6891715"/>
                <a:gd name="connsiteY3136" fmla="*/ 462719 h 6367455"/>
                <a:gd name="connsiteX3137" fmla="*/ 3344885 w 6891715"/>
                <a:gd name="connsiteY3137" fmla="*/ 472183 h 6367455"/>
                <a:gd name="connsiteX3138" fmla="*/ 3354069 w 6891715"/>
                <a:gd name="connsiteY3138" fmla="*/ 456409 h 6367455"/>
                <a:gd name="connsiteX3139" fmla="*/ 3367053 w 6891715"/>
                <a:gd name="connsiteY3139" fmla="*/ 470290 h 6367455"/>
                <a:gd name="connsiteX3140" fmla="*/ 3355335 w 6891715"/>
                <a:gd name="connsiteY3140" fmla="*/ 475338 h 6367455"/>
                <a:gd name="connsiteX3141" fmla="*/ 3360719 w 6891715"/>
                <a:gd name="connsiteY3141" fmla="*/ 488904 h 6367455"/>
                <a:gd name="connsiteX3142" fmla="*/ 3347101 w 6891715"/>
                <a:gd name="connsiteY3142" fmla="*/ 510988 h 6367455"/>
                <a:gd name="connsiteX3143" fmla="*/ 3346151 w 6891715"/>
                <a:gd name="connsiteY3143" fmla="*/ 529917 h 6367455"/>
                <a:gd name="connsiteX3144" fmla="*/ 3358185 w 6891715"/>
                <a:gd name="connsiteY3144" fmla="*/ 549477 h 6367455"/>
                <a:gd name="connsiteX3145" fmla="*/ 3320183 w 6891715"/>
                <a:gd name="connsiteY3145" fmla="*/ 551055 h 6367455"/>
                <a:gd name="connsiteX3146" fmla="*/ 3317016 w 6891715"/>
                <a:gd name="connsiteY3146" fmla="*/ 534649 h 6367455"/>
                <a:gd name="connsiteX3147" fmla="*/ 3296748 w 6891715"/>
                <a:gd name="connsiteY3147" fmla="*/ 556733 h 6367455"/>
                <a:gd name="connsiteX3148" fmla="*/ 3274897 w 6891715"/>
                <a:gd name="connsiteY3148" fmla="*/ 555471 h 6367455"/>
                <a:gd name="connsiteX3149" fmla="*/ 3256845 w 6891715"/>
                <a:gd name="connsiteY3149" fmla="*/ 581026 h 6367455"/>
                <a:gd name="connsiteX3150" fmla="*/ 3243228 w 6891715"/>
                <a:gd name="connsiteY3150" fmla="*/ 566513 h 6367455"/>
                <a:gd name="connsiteX3151" fmla="*/ 3249562 w 6891715"/>
                <a:gd name="connsiteY3151" fmla="*/ 556102 h 6367455"/>
                <a:gd name="connsiteX3152" fmla="*/ 3270780 w 6891715"/>
                <a:gd name="connsiteY3152" fmla="*/ 552317 h 6367455"/>
                <a:gd name="connsiteX3153" fmla="*/ 3271413 w 6891715"/>
                <a:gd name="connsiteY3153" fmla="*/ 539066 h 6367455"/>
                <a:gd name="connsiteX3154" fmla="*/ 3255579 w 6891715"/>
                <a:gd name="connsiteY3154" fmla="*/ 533703 h 6367455"/>
                <a:gd name="connsiteX3155" fmla="*/ 3252412 w 6891715"/>
                <a:gd name="connsiteY3155" fmla="*/ 523292 h 6367455"/>
                <a:gd name="connsiteX3156" fmla="*/ 3267296 w 6891715"/>
                <a:gd name="connsiteY3156" fmla="*/ 516036 h 6367455"/>
                <a:gd name="connsiteX3157" fmla="*/ 3250828 w 6891715"/>
                <a:gd name="connsiteY3157" fmla="*/ 500261 h 6367455"/>
                <a:gd name="connsiteX3158" fmla="*/ 3264763 w 6891715"/>
                <a:gd name="connsiteY3158" fmla="*/ 481332 h 6367455"/>
                <a:gd name="connsiteX3159" fmla="*/ 3300548 w 6891715"/>
                <a:gd name="connsiteY3159" fmla="*/ 488588 h 6367455"/>
                <a:gd name="connsiteX3160" fmla="*/ 3308782 w 6891715"/>
                <a:gd name="connsiteY3160" fmla="*/ 480070 h 6367455"/>
                <a:gd name="connsiteX3161" fmla="*/ 3286614 w 6891715"/>
                <a:gd name="connsiteY3161" fmla="*/ 469975 h 6367455"/>
                <a:gd name="connsiteX3162" fmla="*/ 3288831 w 6891715"/>
                <a:gd name="connsiteY3162" fmla="*/ 456093 h 6367455"/>
                <a:gd name="connsiteX3163" fmla="*/ 3310999 w 6891715"/>
                <a:gd name="connsiteY3163" fmla="*/ 462088 h 6367455"/>
                <a:gd name="connsiteX3164" fmla="*/ 3435951 w 6891715"/>
                <a:gd name="connsiteY3164" fmla="*/ 361951 h 6367455"/>
                <a:gd name="connsiteX3165" fmla="*/ 3459129 w 6891715"/>
                <a:gd name="connsiteY3165" fmla="*/ 379352 h 6367455"/>
                <a:gd name="connsiteX3166" fmla="*/ 3458494 w 6891715"/>
                <a:gd name="connsiteY3166" fmla="*/ 393274 h 6367455"/>
                <a:gd name="connsiteX3167" fmla="*/ 3438491 w 6891715"/>
                <a:gd name="connsiteY3167" fmla="*/ 404980 h 6367455"/>
                <a:gd name="connsiteX3168" fmla="*/ 3440714 w 6891715"/>
                <a:gd name="connsiteY3168" fmla="*/ 424913 h 6367455"/>
                <a:gd name="connsiteX3169" fmla="*/ 3394358 w 6891715"/>
                <a:gd name="connsiteY3169" fmla="*/ 452439 h 6367455"/>
                <a:gd name="connsiteX3170" fmla="*/ 3382928 w 6891715"/>
                <a:gd name="connsiteY3170" fmla="*/ 442314 h 6367455"/>
                <a:gd name="connsiteX3171" fmla="*/ 3371816 w 6891715"/>
                <a:gd name="connsiteY3171" fmla="*/ 427444 h 6367455"/>
                <a:gd name="connsiteX3172" fmla="*/ 3393088 w 6891715"/>
                <a:gd name="connsiteY3172" fmla="*/ 427444 h 6367455"/>
                <a:gd name="connsiteX3173" fmla="*/ 3385468 w 6891715"/>
                <a:gd name="connsiteY3173" fmla="*/ 404031 h 6367455"/>
                <a:gd name="connsiteX3174" fmla="*/ 3411821 w 6891715"/>
                <a:gd name="connsiteY3174" fmla="*/ 400867 h 6367455"/>
                <a:gd name="connsiteX3175" fmla="*/ 3418171 w 6891715"/>
                <a:gd name="connsiteY3175" fmla="*/ 384098 h 6367455"/>
                <a:gd name="connsiteX3176" fmla="*/ 3424521 w 6891715"/>
                <a:gd name="connsiteY3176" fmla="*/ 395805 h 6367455"/>
                <a:gd name="connsiteX3177" fmla="*/ 3429919 w 6891715"/>
                <a:gd name="connsiteY3177" fmla="*/ 395488 h 6367455"/>
                <a:gd name="connsiteX3178" fmla="*/ 3424521 w 6891715"/>
                <a:gd name="connsiteY3178" fmla="*/ 373657 h 6367455"/>
                <a:gd name="connsiteX3179" fmla="*/ 3528661 w 6891715"/>
                <a:gd name="connsiteY3179" fmla="*/ 334961 h 6367455"/>
                <a:gd name="connsiteX3180" fmla="*/ 3536916 w 6891715"/>
                <a:gd name="connsiteY3180" fmla="*/ 337252 h 6367455"/>
                <a:gd name="connsiteX3181" fmla="*/ 3529613 w 6891715"/>
                <a:gd name="connsiteY3181" fmla="*/ 364093 h 6367455"/>
                <a:gd name="connsiteX3182" fmla="*/ 3509928 w 6891715"/>
                <a:gd name="connsiteY3182" fmla="*/ 366711 h 6367455"/>
                <a:gd name="connsiteX3183" fmla="*/ 3505166 w 6891715"/>
                <a:gd name="connsiteY3183" fmla="*/ 354600 h 6367455"/>
                <a:gd name="connsiteX3184" fmla="*/ 3523263 w 6891715"/>
                <a:gd name="connsiteY3184" fmla="*/ 347072 h 6367455"/>
                <a:gd name="connsiteX3185" fmla="*/ 4276189 w 6891715"/>
                <a:gd name="connsiteY3185" fmla="*/ 308170 h 6367455"/>
                <a:gd name="connsiteX3186" fmla="*/ 4271925 w 6891715"/>
                <a:gd name="connsiteY3186" fmla="*/ 310848 h 6367455"/>
                <a:gd name="connsiteX3187" fmla="*/ 4272040 w 6891715"/>
                <a:gd name="connsiteY3187" fmla="*/ 311192 h 6367455"/>
                <a:gd name="connsiteX3188" fmla="*/ 3488655 w 6891715"/>
                <a:gd name="connsiteY3188" fmla="*/ 279400 h 6367455"/>
                <a:gd name="connsiteX3189" fmla="*/ 3501355 w 6891715"/>
                <a:gd name="connsiteY3189" fmla="*/ 287882 h 6367455"/>
                <a:gd name="connsiteX3190" fmla="*/ 3495958 w 6891715"/>
                <a:gd name="connsiteY3190" fmla="*/ 298248 h 6367455"/>
                <a:gd name="connsiteX3191" fmla="*/ 3498180 w 6891715"/>
                <a:gd name="connsiteY3191" fmla="*/ 309557 h 6367455"/>
                <a:gd name="connsiteX3192" fmla="*/ 3516278 w 6891715"/>
                <a:gd name="connsiteY3192" fmla="*/ 322123 h 6367455"/>
                <a:gd name="connsiteX3193" fmla="*/ 3497545 w 6891715"/>
                <a:gd name="connsiteY3193" fmla="*/ 345054 h 6367455"/>
                <a:gd name="connsiteX3194" fmla="*/ 3490560 w 6891715"/>
                <a:gd name="connsiteY3194" fmla="*/ 364845 h 6367455"/>
                <a:gd name="connsiteX3195" fmla="*/ 3473415 w 6891715"/>
                <a:gd name="connsiteY3195" fmla="*/ 368300 h 6367455"/>
                <a:gd name="connsiteX3196" fmla="*/ 3448015 w 6891715"/>
                <a:gd name="connsiteY3196" fmla="*/ 342541 h 6367455"/>
                <a:gd name="connsiteX3197" fmla="*/ 3445475 w 6891715"/>
                <a:gd name="connsiteY3197" fmla="*/ 316468 h 6367455"/>
                <a:gd name="connsiteX3198" fmla="*/ 3433728 w 6891715"/>
                <a:gd name="connsiteY3198" fmla="*/ 314269 h 6367455"/>
                <a:gd name="connsiteX3199" fmla="*/ 3433728 w 6891715"/>
                <a:gd name="connsiteY3199" fmla="*/ 302960 h 6367455"/>
                <a:gd name="connsiteX3200" fmla="*/ 3438808 w 6891715"/>
                <a:gd name="connsiteY3200" fmla="*/ 289138 h 6367455"/>
                <a:gd name="connsiteX3201" fmla="*/ 3454683 w 6891715"/>
                <a:gd name="connsiteY3201" fmla="*/ 296678 h 6367455"/>
                <a:gd name="connsiteX3202" fmla="*/ 3479130 w 6891715"/>
                <a:gd name="connsiteY3202" fmla="*/ 296364 h 6367455"/>
                <a:gd name="connsiteX3203" fmla="*/ 3466748 w 6891715"/>
                <a:gd name="connsiteY3203" fmla="*/ 317096 h 6367455"/>
                <a:gd name="connsiteX3204" fmla="*/ 3478495 w 6891715"/>
                <a:gd name="connsiteY3204" fmla="*/ 340028 h 6367455"/>
                <a:gd name="connsiteX3205" fmla="*/ 3478495 w 6891715"/>
                <a:gd name="connsiteY3205" fmla="*/ 328719 h 6367455"/>
                <a:gd name="connsiteX3206" fmla="*/ 3494053 w 6891715"/>
                <a:gd name="connsiteY3206" fmla="*/ 309557 h 6367455"/>
                <a:gd name="connsiteX3207" fmla="*/ 3621053 w 6891715"/>
                <a:gd name="connsiteY3207" fmla="*/ 250824 h 6367455"/>
                <a:gd name="connsiteX3208" fmla="*/ 3633753 w 6891715"/>
                <a:gd name="connsiteY3208" fmla="*/ 259353 h 6367455"/>
                <a:gd name="connsiteX3209" fmla="*/ 3618195 w 6891715"/>
                <a:gd name="connsiteY3209" fmla="*/ 280201 h 6367455"/>
                <a:gd name="connsiteX3210" fmla="*/ 3627720 w 6891715"/>
                <a:gd name="connsiteY3210" fmla="*/ 304208 h 6367455"/>
                <a:gd name="connsiteX3211" fmla="*/ 3615973 w 6891715"/>
                <a:gd name="connsiteY3211" fmla="*/ 312737 h 6367455"/>
                <a:gd name="connsiteX3212" fmla="*/ 3601050 w 6891715"/>
                <a:gd name="connsiteY3212" fmla="*/ 303577 h 6367455"/>
                <a:gd name="connsiteX3213" fmla="*/ 3603273 w 6891715"/>
                <a:gd name="connsiteY3213" fmla="*/ 292837 h 6367455"/>
                <a:gd name="connsiteX3214" fmla="*/ 3595653 w 6891715"/>
                <a:gd name="connsiteY3214" fmla="*/ 274199 h 6367455"/>
                <a:gd name="connsiteX3215" fmla="*/ 3604860 w 6891715"/>
                <a:gd name="connsiteY3215" fmla="*/ 268830 h 6367455"/>
                <a:gd name="connsiteX3216" fmla="*/ 3610258 w 6891715"/>
                <a:gd name="connsiteY3216" fmla="*/ 258405 h 6367455"/>
                <a:gd name="connsiteX3217" fmla="*/ 3463697 w 6891715"/>
                <a:gd name="connsiteY3217" fmla="*/ 247649 h 6367455"/>
                <a:gd name="connsiteX3218" fmla="*/ 3468654 w 6891715"/>
                <a:gd name="connsiteY3218" fmla="*/ 252812 h 6367455"/>
                <a:gd name="connsiteX3219" fmla="*/ 3466904 w 6891715"/>
                <a:gd name="connsiteY3219" fmla="*/ 273140 h 6367455"/>
                <a:gd name="connsiteX3220" fmla="*/ 3463988 w 6891715"/>
                <a:gd name="connsiteY3220" fmla="*/ 287337 h 6367455"/>
                <a:gd name="connsiteX3221" fmla="*/ 3454366 w 6891715"/>
                <a:gd name="connsiteY3221" fmla="*/ 273140 h 6367455"/>
                <a:gd name="connsiteX3222" fmla="*/ 3514243 w 6891715"/>
                <a:gd name="connsiteY3222" fmla="*/ 244475 h 6367455"/>
                <a:gd name="connsiteX3223" fmla="*/ 3523940 w 6891715"/>
                <a:gd name="connsiteY3223" fmla="*/ 256388 h 6367455"/>
                <a:gd name="connsiteX3224" fmla="*/ 3525232 w 6891715"/>
                <a:gd name="connsiteY3224" fmla="*/ 268946 h 6367455"/>
                <a:gd name="connsiteX3225" fmla="*/ 3543655 w 6891715"/>
                <a:gd name="connsiteY3225" fmla="*/ 271200 h 6367455"/>
                <a:gd name="connsiteX3226" fmla="*/ 3546887 w 6891715"/>
                <a:gd name="connsiteY3226" fmla="*/ 284080 h 6367455"/>
                <a:gd name="connsiteX3227" fmla="*/ 3557553 w 6891715"/>
                <a:gd name="connsiteY3227" fmla="*/ 287944 h 6367455"/>
                <a:gd name="connsiteX3228" fmla="*/ 3554644 w 6891715"/>
                <a:gd name="connsiteY3228" fmla="*/ 304044 h 6367455"/>
                <a:gd name="connsiteX3229" fmla="*/ 3540746 w 6891715"/>
                <a:gd name="connsiteY3229" fmla="*/ 312737 h 6367455"/>
                <a:gd name="connsiteX3230" fmla="*/ 3524586 w 6891715"/>
                <a:gd name="connsiteY3230" fmla="*/ 294706 h 6367455"/>
                <a:gd name="connsiteX3231" fmla="*/ 3514890 w 6891715"/>
                <a:gd name="connsiteY3231" fmla="*/ 285046 h 6367455"/>
                <a:gd name="connsiteX3232" fmla="*/ 3517476 w 6891715"/>
                <a:gd name="connsiteY3232" fmla="*/ 269268 h 6367455"/>
                <a:gd name="connsiteX3233" fmla="*/ 3503578 w 6891715"/>
                <a:gd name="connsiteY3233" fmla="*/ 253168 h 6367455"/>
                <a:gd name="connsiteX3234" fmla="*/ 3570253 w 6891715"/>
                <a:gd name="connsiteY3234" fmla="*/ 234949 h 6367455"/>
                <a:gd name="connsiteX3235" fmla="*/ 3579778 w 6891715"/>
                <a:gd name="connsiteY3235" fmla="*/ 251203 h 6367455"/>
                <a:gd name="connsiteX3236" fmla="*/ 3571205 w 6891715"/>
                <a:gd name="connsiteY3236" fmla="*/ 257174 h 6367455"/>
                <a:gd name="connsiteX3237" fmla="*/ 3563903 w 6891715"/>
                <a:gd name="connsiteY3237" fmla="*/ 249213 h 6367455"/>
                <a:gd name="connsiteX3238" fmla="*/ 3564855 w 6891715"/>
                <a:gd name="connsiteY3238" fmla="*/ 239261 h 6367455"/>
                <a:gd name="connsiteX3239" fmla="*/ 3805219 w 6891715"/>
                <a:gd name="connsiteY3239" fmla="*/ 211137 h 6367455"/>
                <a:gd name="connsiteX3240" fmla="*/ 3835518 w 6891715"/>
                <a:gd name="connsiteY3240" fmla="*/ 224790 h 6367455"/>
                <a:gd name="connsiteX3241" fmla="*/ 3846478 w 6891715"/>
                <a:gd name="connsiteY3241" fmla="*/ 244792 h 6367455"/>
                <a:gd name="connsiteX3242" fmla="*/ 3843254 w 6891715"/>
                <a:gd name="connsiteY3242" fmla="*/ 252412 h 6367455"/>
                <a:gd name="connsiteX3243" fmla="*/ 3818435 w 6891715"/>
                <a:gd name="connsiteY3243" fmla="*/ 250190 h 6367455"/>
                <a:gd name="connsiteX3244" fmla="*/ 3782978 w 6891715"/>
                <a:gd name="connsiteY3244" fmla="*/ 229552 h 6367455"/>
                <a:gd name="connsiteX3245" fmla="*/ 3716499 w 6891715"/>
                <a:gd name="connsiteY3245" fmla="*/ 206375 h 6367455"/>
                <a:gd name="connsiteX3246" fmla="*/ 3732178 w 6891715"/>
                <a:gd name="connsiteY3246" fmla="*/ 217487 h 6367455"/>
                <a:gd name="connsiteX3247" fmla="*/ 3721516 w 6891715"/>
                <a:gd name="connsiteY3247" fmla="*/ 233363 h 6367455"/>
                <a:gd name="connsiteX3248" fmla="*/ 3706778 w 6891715"/>
                <a:gd name="connsiteY3248" fmla="*/ 208280 h 6367455"/>
                <a:gd name="connsiteX3249" fmla="*/ 3892555 w 6891715"/>
                <a:gd name="connsiteY3249" fmla="*/ 152400 h 6367455"/>
                <a:gd name="connsiteX3250" fmla="*/ 3891607 w 6891715"/>
                <a:gd name="connsiteY3250" fmla="*/ 170764 h 6367455"/>
                <a:gd name="connsiteX3251" fmla="*/ 3900454 w 6891715"/>
                <a:gd name="connsiteY3251" fmla="*/ 183652 h 6367455"/>
                <a:gd name="connsiteX3252" fmla="*/ 3893187 w 6891715"/>
                <a:gd name="connsiteY3252" fmla="*/ 195573 h 6367455"/>
                <a:gd name="connsiteX3253" fmla="*/ 3880232 w 6891715"/>
                <a:gd name="connsiteY3253" fmla="*/ 211682 h 6367455"/>
                <a:gd name="connsiteX3254" fmla="*/ 3858431 w 6891715"/>
                <a:gd name="connsiteY3254" fmla="*/ 239713 h 6367455"/>
                <a:gd name="connsiteX3255" fmla="*/ 3847056 w 6891715"/>
                <a:gd name="connsiteY3255" fmla="*/ 236491 h 6367455"/>
                <a:gd name="connsiteX3256" fmla="*/ 3847056 w 6891715"/>
                <a:gd name="connsiteY3256" fmla="*/ 209749 h 6367455"/>
                <a:gd name="connsiteX3257" fmla="*/ 3835366 w 6891715"/>
                <a:gd name="connsiteY3257" fmla="*/ 197184 h 6367455"/>
                <a:gd name="connsiteX3258" fmla="*/ 3845477 w 6891715"/>
                <a:gd name="connsiteY3258" fmla="*/ 175597 h 6367455"/>
                <a:gd name="connsiteX3259" fmla="*/ 3859379 w 6891715"/>
                <a:gd name="connsiteY3259" fmla="*/ 186230 h 6367455"/>
                <a:gd name="connsiteX3260" fmla="*/ 3862538 w 6891715"/>
                <a:gd name="connsiteY3260" fmla="*/ 172376 h 6367455"/>
                <a:gd name="connsiteX3261" fmla="*/ 3883076 w 6891715"/>
                <a:gd name="connsiteY3261" fmla="*/ 158199 h 6367455"/>
                <a:gd name="connsiteX3262" fmla="*/ 3911566 w 6891715"/>
                <a:gd name="connsiteY3262" fmla="*/ 117476 h 6367455"/>
                <a:gd name="connsiteX3263" fmla="*/ 3927580 w 6891715"/>
                <a:gd name="connsiteY3263" fmla="*/ 122238 h 6367455"/>
                <a:gd name="connsiteX3264" fmla="*/ 3940141 w 6891715"/>
                <a:gd name="connsiteY3264" fmla="*/ 148591 h 6367455"/>
                <a:gd name="connsiteX3265" fmla="*/ 3932918 w 6891715"/>
                <a:gd name="connsiteY3265" fmla="*/ 162243 h 6367455"/>
                <a:gd name="connsiteX3266" fmla="*/ 3918474 w 6891715"/>
                <a:gd name="connsiteY3266" fmla="*/ 169864 h 6367455"/>
                <a:gd name="connsiteX3267" fmla="*/ 3912822 w 6891715"/>
                <a:gd name="connsiteY3267" fmla="*/ 142558 h 6367455"/>
                <a:gd name="connsiteX3268" fmla="*/ 3911566 w 6891715"/>
                <a:gd name="connsiteY3268" fmla="*/ 117476 h 6367455"/>
                <a:gd name="connsiteX3269" fmla="*/ 3882623 w 6891715"/>
                <a:gd name="connsiteY3269" fmla="*/ 82550 h 6367455"/>
                <a:gd name="connsiteX3270" fmla="*/ 3889341 w 6891715"/>
                <a:gd name="connsiteY3270" fmla="*/ 101343 h 6367455"/>
                <a:gd name="connsiteX3271" fmla="*/ 3872388 w 6891715"/>
                <a:gd name="connsiteY3271" fmla="*/ 111216 h 6367455"/>
                <a:gd name="connsiteX3272" fmla="*/ 3852236 w 6891715"/>
                <a:gd name="connsiteY3272" fmla="*/ 124912 h 6367455"/>
                <a:gd name="connsiteX3273" fmla="*/ 3842640 w 6891715"/>
                <a:gd name="connsiteY3273" fmla="*/ 147527 h 6367455"/>
                <a:gd name="connsiteX3274" fmla="*/ 3811932 w 6891715"/>
                <a:gd name="connsiteY3274" fmla="*/ 167593 h 6367455"/>
                <a:gd name="connsiteX3275" fmla="*/ 3800417 w 6891715"/>
                <a:gd name="connsiteY3275" fmla="*/ 182563 h 6367455"/>
                <a:gd name="connsiteX3276" fmla="*/ 3792740 w 6891715"/>
                <a:gd name="connsiteY3276" fmla="*/ 163771 h 6367455"/>
                <a:gd name="connsiteX3277" fmla="*/ 3782184 w 6891715"/>
                <a:gd name="connsiteY3277" fmla="*/ 174282 h 6367455"/>
                <a:gd name="connsiteX3278" fmla="*/ 3762352 w 6891715"/>
                <a:gd name="connsiteY3278" fmla="*/ 178741 h 6367455"/>
                <a:gd name="connsiteX3279" fmla="*/ 3763951 w 6891715"/>
                <a:gd name="connsiteY3279" fmla="*/ 163771 h 6367455"/>
                <a:gd name="connsiteX3280" fmla="*/ 3760753 w 6891715"/>
                <a:gd name="connsiteY3280" fmla="*/ 144979 h 6367455"/>
                <a:gd name="connsiteX3281" fmla="*/ 3783783 w 6891715"/>
                <a:gd name="connsiteY3281" fmla="*/ 138290 h 6367455"/>
                <a:gd name="connsiteX3282" fmla="*/ 3794659 w 6891715"/>
                <a:gd name="connsiteY3282" fmla="*/ 121409 h 6367455"/>
                <a:gd name="connsiteX3283" fmla="*/ 3808413 w 6891715"/>
                <a:gd name="connsiteY3283" fmla="*/ 128735 h 6367455"/>
                <a:gd name="connsiteX3284" fmla="*/ 3806494 w 6891715"/>
                <a:gd name="connsiteY3284" fmla="*/ 142431 h 6367455"/>
                <a:gd name="connsiteX3285" fmla="*/ 3826646 w 6891715"/>
                <a:gd name="connsiteY3285" fmla="*/ 134468 h 6367455"/>
                <a:gd name="connsiteX3286" fmla="*/ 3823447 w 6891715"/>
                <a:gd name="connsiteY3286" fmla="*/ 118861 h 6367455"/>
                <a:gd name="connsiteX3287" fmla="*/ 3858313 w 6891715"/>
                <a:gd name="connsiteY3287" fmla="*/ 100706 h 6367455"/>
                <a:gd name="connsiteX3288" fmla="*/ 3867909 w 6891715"/>
                <a:gd name="connsiteY3288" fmla="*/ 104846 h 6367455"/>
                <a:gd name="connsiteX3289" fmla="*/ 3873987 w 6891715"/>
                <a:gd name="connsiteY3289" fmla="*/ 88921 h 6367455"/>
                <a:gd name="connsiteX3290" fmla="*/ 3954178 w 6891715"/>
                <a:gd name="connsiteY3290" fmla="*/ 46037 h 6367455"/>
                <a:gd name="connsiteX3291" fmla="*/ 3965541 w 6891715"/>
                <a:gd name="connsiteY3291" fmla="*/ 53654 h 6367455"/>
                <a:gd name="connsiteX3292" fmla="*/ 3964204 w 6891715"/>
                <a:gd name="connsiteY3292" fmla="*/ 74067 h 6367455"/>
                <a:gd name="connsiteX3293" fmla="*/ 3953175 w 6891715"/>
                <a:gd name="connsiteY3293" fmla="*/ 76200 h 6367455"/>
                <a:gd name="connsiteX3294" fmla="*/ 3955514 w 6891715"/>
                <a:gd name="connsiteY3294" fmla="*/ 67974 h 6367455"/>
                <a:gd name="connsiteX3295" fmla="*/ 3946491 w 6891715"/>
                <a:gd name="connsiteY3295" fmla="*/ 64318 h 6367455"/>
                <a:gd name="connsiteX3296" fmla="*/ 4240178 w 6891715"/>
                <a:gd name="connsiteY3296" fmla="*/ 42862 h 6367455"/>
                <a:gd name="connsiteX3297" fmla="*/ 4253469 w 6891715"/>
                <a:gd name="connsiteY3297" fmla="*/ 43488 h 6367455"/>
                <a:gd name="connsiteX3298" fmla="*/ 4254466 w 6891715"/>
                <a:gd name="connsiteY3298" fmla="*/ 63500 h 6367455"/>
                <a:gd name="connsiteX3299" fmla="*/ 4283567 w 6891715"/>
                <a:gd name="connsiteY3299" fmla="*/ 2124 h 6367455"/>
                <a:gd name="connsiteX3300" fmla="*/ 4289750 w 6891715"/>
                <a:gd name="connsiteY3300" fmla="*/ 3880 h 6367455"/>
                <a:gd name="connsiteX3301" fmla="*/ 4307921 w 6891715"/>
                <a:gd name="connsiteY3301" fmla="*/ 26351 h 6367455"/>
                <a:gd name="connsiteX3302" fmla="*/ 4311095 w 6891715"/>
                <a:gd name="connsiteY3302" fmla="*/ 16826 h 6367455"/>
                <a:gd name="connsiteX3303" fmla="*/ 4314150 w 6891715"/>
                <a:gd name="connsiteY3303" fmla="*/ 10809 h 6367455"/>
                <a:gd name="connsiteX3304" fmla="*/ 4334458 w 6891715"/>
                <a:gd name="connsiteY3304" fmla="*/ 16576 h 6367455"/>
                <a:gd name="connsiteX3305" fmla="*/ 4344797 w 6891715"/>
                <a:gd name="connsiteY3305" fmla="*/ 20074 h 6367455"/>
                <a:gd name="connsiteX3306" fmla="*/ 4331090 w 6891715"/>
                <a:gd name="connsiteY3306" fmla="*/ 40956 h 6367455"/>
                <a:gd name="connsiteX3307" fmla="*/ 4363145 w 6891715"/>
                <a:gd name="connsiteY3307" fmla="*/ 29208 h 6367455"/>
                <a:gd name="connsiteX3308" fmla="*/ 4366319 w 6891715"/>
                <a:gd name="connsiteY3308" fmla="*/ 54291 h 6367455"/>
                <a:gd name="connsiteX3309" fmla="*/ 4331407 w 6891715"/>
                <a:gd name="connsiteY3309" fmla="*/ 89533 h 6367455"/>
                <a:gd name="connsiteX3310" fmla="*/ 4304430 w 6891715"/>
                <a:gd name="connsiteY3310" fmla="*/ 84453 h 6367455"/>
                <a:gd name="connsiteX3311" fmla="*/ 4322203 w 6891715"/>
                <a:gd name="connsiteY3311" fmla="*/ 103186 h 6367455"/>
                <a:gd name="connsiteX3312" fmla="*/ 4318077 w 6891715"/>
                <a:gd name="connsiteY3312" fmla="*/ 112711 h 6367455"/>
                <a:gd name="connsiteX3313" fmla="*/ 4296178 w 6891715"/>
                <a:gd name="connsiteY3313" fmla="*/ 128586 h 6367455"/>
                <a:gd name="connsiteX3314" fmla="*/ 4289830 w 6891715"/>
                <a:gd name="connsiteY3314" fmla="*/ 141603 h 6367455"/>
                <a:gd name="connsiteX3315" fmla="*/ 4330772 w 6891715"/>
                <a:gd name="connsiteY3315" fmla="*/ 120331 h 6367455"/>
                <a:gd name="connsiteX3316" fmla="*/ 4344737 w 6891715"/>
                <a:gd name="connsiteY3316" fmla="*/ 116838 h 6367455"/>
                <a:gd name="connsiteX3317" fmla="*/ 4334263 w 6891715"/>
                <a:gd name="connsiteY3317" fmla="*/ 162241 h 6367455"/>
                <a:gd name="connsiteX3318" fmla="*/ 4311412 w 6891715"/>
                <a:gd name="connsiteY3318" fmla="*/ 184466 h 6367455"/>
                <a:gd name="connsiteX3319" fmla="*/ 4315538 w 6891715"/>
                <a:gd name="connsiteY3319" fmla="*/ 192086 h 6367455"/>
                <a:gd name="connsiteX3320" fmla="*/ 4331407 w 6891715"/>
                <a:gd name="connsiteY3320" fmla="*/ 180338 h 6367455"/>
                <a:gd name="connsiteX3321" fmla="*/ 4337755 w 6891715"/>
                <a:gd name="connsiteY3321" fmla="*/ 183196 h 6367455"/>
                <a:gd name="connsiteX3322" fmla="*/ 4336168 w 6891715"/>
                <a:gd name="connsiteY3322" fmla="*/ 219391 h 6367455"/>
                <a:gd name="connsiteX3323" fmla="*/ 4318712 w 6891715"/>
                <a:gd name="connsiteY3323" fmla="*/ 285748 h 6367455"/>
                <a:gd name="connsiteX3324" fmla="*/ 4278405 w 6891715"/>
                <a:gd name="connsiteY3324" fmla="*/ 298766 h 6367455"/>
                <a:gd name="connsiteX3325" fmla="*/ 4304430 w 6891715"/>
                <a:gd name="connsiteY3325" fmla="*/ 295591 h 6367455"/>
                <a:gd name="connsiteX3326" fmla="*/ 4326329 w 6891715"/>
                <a:gd name="connsiteY3326" fmla="*/ 288606 h 6367455"/>
                <a:gd name="connsiteX3327" fmla="*/ 4333946 w 6891715"/>
                <a:gd name="connsiteY3327" fmla="*/ 251458 h 6367455"/>
                <a:gd name="connsiteX3328" fmla="*/ 4359654 w 6891715"/>
                <a:gd name="connsiteY3328" fmla="*/ 182561 h 6367455"/>
                <a:gd name="connsiteX3329" fmla="*/ 4377109 w 6891715"/>
                <a:gd name="connsiteY3329" fmla="*/ 186053 h 6367455"/>
                <a:gd name="connsiteX3330" fmla="*/ 4357749 w 6891715"/>
                <a:gd name="connsiteY3330" fmla="*/ 157796 h 6367455"/>
                <a:gd name="connsiteX3331" fmla="*/ 4379331 w 6891715"/>
                <a:gd name="connsiteY3331" fmla="*/ 98741 h 6367455"/>
                <a:gd name="connsiteX3332" fmla="*/ 4394248 w 6891715"/>
                <a:gd name="connsiteY3332" fmla="*/ 92391 h 6367455"/>
                <a:gd name="connsiteX3333" fmla="*/ 4394883 w 6891715"/>
                <a:gd name="connsiteY3333" fmla="*/ 62546 h 6367455"/>
                <a:gd name="connsiteX3334" fmla="*/ 4419321 w 6891715"/>
                <a:gd name="connsiteY3334" fmla="*/ 81278 h 6367455"/>
                <a:gd name="connsiteX3335" fmla="*/ 4435189 w 6891715"/>
                <a:gd name="connsiteY3335" fmla="*/ 79056 h 6367455"/>
                <a:gd name="connsiteX3336" fmla="*/ 4449154 w 6891715"/>
                <a:gd name="connsiteY3336" fmla="*/ 100011 h 6367455"/>
                <a:gd name="connsiteX3337" fmla="*/ 4437729 w 6891715"/>
                <a:gd name="connsiteY3337" fmla="*/ 117156 h 6367455"/>
                <a:gd name="connsiteX3338" fmla="*/ 4451376 w 6891715"/>
                <a:gd name="connsiteY3338" fmla="*/ 126681 h 6367455"/>
                <a:gd name="connsiteX3339" fmla="*/ 4458675 w 6891715"/>
                <a:gd name="connsiteY3339" fmla="*/ 120013 h 6367455"/>
                <a:gd name="connsiteX3340" fmla="*/ 4482161 w 6891715"/>
                <a:gd name="connsiteY3340" fmla="*/ 111441 h 6367455"/>
                <a:gd name="connsiteX3341" fmla="*/ 4488509 w 6891715"/>
                <a:gd name="connsiteY3341" fmla="*/ 142873 h 6367455"/>
                <a:gd name="connsiteX3342" fmla="*/ 4505647 w 6891715"/>
                <a:gd name="connsiteY3342" fmla="*/ 127951 h 6367455"/>
                <a:gd name="connsiteX3343" fmla="*/ 4506282 w 6891715"/>
                <a:gd name="connsiteY3343" fmla="*/ 111123 h 6367455"/>
                <a:gd name="connsiteX3344" fmla="*/ 4521516 w 6891715"/>
                <a:gd name="connsiteY3344" fmla="*/ 136523 h 6367455"/>
                <a:gd name="connsiteX3345" fmla="*/ 4540559 w 6891715"/>
                <a:gd name="connsiteY3345" fmla="*/ 139381 h 6367455"/>
                <a:gd name="connsiteX3346" fmla="*/ 4539607 w 6891715"/>
                <a:gd name="connsiteY3346" fmla="*/ 149858 h 6367455"/>
                <a:gd name="connsiteX3347" fmla="*/ 4514217 w 6891715"/>
                <a:gd name="connsiteY3347" fmla="*/ 161606 h 6367455"/>
                <a:gd name="connsiteX3348" fmla="*/ 4529133 w 6891715"/>
                <a:gd name="connsiteY3348" fmla="*/ 173353 h 6367455"/>
                <a:gd name="connsiteX3349" fmla="*/ 4551032 w 6891715"/>
                <a:gd name="connsiteY3349" fmla="*/ 160336 h 6367455"/>
                <a:gd name="connsiteX3350" fmla="*/ 4578644 w 6891715"/>
                <a:gd name="connsiteY3350" fmla="*/ 163511 h 6367455"/>
                <a:gd name="connsiteX3351" fmla="*/ 4584357 w 6891715"/>
                <a:gd name="connsiteY3351" fmla="*/ 186371 h 6367455"/>
                <a:gd name="connsiteX3352" fmla="*/ 4600226 w 6891715"/>
                <a:gd name="connsiteY3352" fmla="*/ 183196 h 6367455"/>
                <a:gd name="connsiteX3353" fmla="*/ 4606891 w 6891715"/>
                <a:gd name="connsiteY3353" fmla="*/ 226376 h 6367455"/>
                <a:gd name="connsiteX3354" fmla="*/ 4574201 w 6891715"/>
                <a:gd name="connsiteY3354" fmla="*/ 233678 h 6367455"/>
                <a:gd name="connsiteX3355" fmla="*/ 4536116 w 6891715"/>
                <a:gd name="connsiteY3355" fmla="*/ 270826 h 6367455"/>
                <a:gd name="connsiteX3356" fmla="*/ 4517390 w 6891715"/>
                <a:gd name="connsiteY3356" fmla="*/ 274318 h 6367455"/>
                <a:gd name="connsiteX3357" fmla="*/ 4494222 w 6891715"/>
                <a:gd name="connsiteY3357" fmla="*/ 287336 h 6367455"/>
                <a:gd name="connsiteX3358" fmla="*/ 4451693 w 6891715"/>
                <a:gd name="connsiteY3358" fmla="*/ 276223 h 6367455"/>
                <a:gd name="connsiteX3359" fmla="*/ 4412656 w 6891715"/>
                <a:gd name="connsiteY3359" fmla="*/ 272413 h 6367455"/>
                <a:gd name="connsiteX3360" fmla="*/ 4376475 w 6891715"/>
                <a:gd name="connsiteY3360" fmla="*/ 260031 h 6367455"/>
                <a:gd name="connsiteX3361" fmla="*/ 4383140 w 6891715"/>
                <a:gd name="connsiteY3361" fmla="*/ 276541 h 6367455"/>
                <a:gd name="connsiteX3362" fmla="*/ 4374570 w 6891715"/>
                <a:gd name="connsiteY3362" fmla="*/ 288288 h 6367455"/>
                <a:gd name="connsiteX3363" fmla="*/ 4402182 w 6891715"/>
                <a:gd name="connsiteY3363" fmla="*/ 287336 h 6367455"/>
                <a:gd name="connsiteX3364" fmla="*/ 4435189 w 6891715"/>
                <a:gd name="connsiteY3364" fmla="*/ 298131 h 6367455"/>
                <a:gd name="connsiteX3365" fmla="*/ 4464706 w 6891715"/>
                <a:gd name="connsiteY3365" fmla="*/ 321308 h 6367455"/>
                <a:gd name="connsiteX3366" fmla="*/ 4459945 w 6891715"/>
                <a:gd name="connsiteY3366" fmla="*/ 338135 h 6367455"/>
                <a:gd name="connsiteX3367" fmla="*/ 4498665 w 6891715"/>
                <a:gd name="connsiteY3367" fmla="*/ 340040 h 6367455"/>
                <a:gd name="connsiteX3368" fmla="*/ 4507552 w 6891715"/>
                <a:gd name="connsiteY3368" fmla="*/ 363853 h 6367455"/>
                <a:gd name="connsiteX3369" fmla="*/ 4491048 w 6891715"/>
                <a:gd name="connsiteY3369" fmla="*/ 379728 h 6367455"/>
                <a:gd name="connsiteX3370" fmla="*/ 4511043 w 6891715"/>
                <a:gd name="connsiteY3370" fmla="*/ 395920 h 6367455"/>
                <a:gd name="connsiteX3371" fmla="*/ 4513582 w 6891715"/>
                <a:gd name="connsiteY3371" fmla="*/ 424178 h 6367455"/>
                <a:gd name="connsiteX3372" fmla="*/ 4502474 w 6891715"/>
                <a:gd name="connsiteY3372" fmla="*/ 461325 h 6367455"/>
                <a:gd name="connsiteX3373" fmla="*/ 4444711 w 6891715"/>
                <a:gd name="connsiteY3373" fmla="*/ 494345 h 6367455"/>
                <a:gd name="connsiteX3374" fmla="*/ 4432650 w 6891715"/>
                <a:gd name="connsiteY3374" fmla="*/ 482915 h 6367455"/>
                <a:gd name="connsiteX3375" fmla="*/ 4441220 w 6891715"/>
                <a:gd name="connsiteY3375" fmla="*/ 501648 h 6367455"/>
                <a:gd name="connsiteX3376" fmla="*/ 4435824 w 6891715"/>
                <a:gd name="connsiteY3376" fmla="*/ 513078 h 6367455"/>
                <a:gd name="connsiteX3377" fmla="*/ 4445346 w 6891715"/>
                <a:gd name="connsiteY3377" fmla="*/ 501330 h 6367455"/>
                <a:gd name="connsiteX3378" fmla="*/ 4506917 w 6891715"/>
                <a:gd name="connsiteY3378" fmla="*/ 470533 h 6367455"/>
                <a:gd name="connsiteX3379" fmla="*/ 4524373 w 6891715"/>
                <a:gd name="connsiteY3379" fmla="*/ 436560 h 6367455"/>
                <a:gd name="connsiteX3380" fmla="*/ 4529133 w 6891715"/>
                <a:gd name="connsiteY3380" fmla="*/ 400683 h 6367455"/>
                <a:gd name="connsiteX3381" fmla="*/ 4549445 w 6891715"/>
                <a:gd name="connsiteY3381" fmla="*/ 412113 h 6367455"/>
                <a:gd name="connsiteX3382" fmla="*/ 4552302 w 6891715"/>
                <a:gd name="connsiteY3382" fmla="*/ 390205 h 6367455"/>
                <a:gd name="connsiteX3383" fmla="*/ 4541511 w 6891715"/>
                <a:gd name="connsiteY3383" fmla="*/ 379410 h 6367455"/>
                <a:gd name="connsiteX3384" fmla="*/ 4532942 w 6891715"/>
                <a:gd name="connsiteY3384" fmla="*/ 380680 h 6367455"/>
                <a:gd name="connsiteX3385" fmla="*/ 4534211 w 6891715"/>
                <a:gd name="connsiteY3385" fmla="*/ 355598 h 6367455"/>
                <a:gd name="connsiteX3386" fmla="*/ 4555476 w 6891715"/>
                <a:gd name="connsiteY3386" fmla="*/ 379410 h 6367455"/>
                <a:gd name="connsiteX3387" fmla="*/ 4577692 w 6891715"/>
                <a:gd name="connsiteY3387" fmla="*/ 375918 h 6367455"/>
                <a:gd name="connsiteX3388" fmla="*/ 4584992 w 6891715"/>
                <a:gd name="connsiteY3388" fmla="*/ 388618 h 6367455"/>
                <a:gd name="connsiteX3389" fmla="*/ 4585033 w 6891715"/>
                <a:gd name="connsiteY3389" fmla="*/ 388603 h 6367455"/>
                <a:gd name="connsiteX3390" fmla="*/ 4609485 w 6891715"/>
                <a:gd name="connsiteY3390" fmla="*/ 386381 h 6367455"/>
                <a:gd name="connsiteX3391" fmla="*/ 4641240 w 6891715"/>
                <a:gd name="connsiteY3391" fmla="*/ 393364 h 6367455"/>
                <a:gd name="connsiteX3392" fmla="*/ 4647591 w 6891715"/>
                <a:gd name="connsiteY3392" fmla="*/ 411458 h 6367455"/>
                <a:gd name="connsiteX3393" fmla="*/ 4631078 w 6891715"/>
                <a:gd name="connsiteY3393" fmla="*/ 429235 h 6367455"/>
                <a:gd name="connsiteX3394" fmla="*/ 4635207 w 6891715"/>
                <a:gd name="connsiteY3394" fmla="*/ 434631 h 6367455"/>
                <a:gd name="connsiteX3395" fmla="*/ 4660611 w 6891715"/>
                <a:gd name="connsiteY3395" fmla="*/ 409871 h 6367455"/>
                <a:gd name="connsiteX3396" fmla="*/ 4681570 w 6891715"/>
                <a:gd name="connsiteY3396" fmla="*/ 407649 h 6367455"/>
                <a:gd name="connsiteX3397" fmla="*/ 4669820 w 6891715"/>
                <a:gd name="connsiteY3397" fmla="*/ 397173 h 6367455"/>
                <a:gd name="connsiteX3398" fmla="*/ 4676171 w 6891715"/>
                <a:gd name="connsiteY3398" fmla="*/ 367969 h 6367455"/>
                <a:gd name="connsiteX3399" fmla="*/ 4692049 w 6891715"/>
                <a:gd name="connsiteY3399" fmla="*/ 374000 h 6367455"/>
                <a:gd name="connsiteX3400" fmla="*/ 4702211 w 6891715"/>
                <a:gd name="connsiteY3400" fmla="*/ 354002 h 6367455"/>
                <a:gd name="connsiteX3401" fmla="*/ 4694907 w 6891715"/>
                <a:gd name="connsiteY3401" fmla="*/ 338130 h 6367455"/>
                <a:gd name="connsiteX3402" fmla="*/ 4696495 w 6891715"/>
                <a:gd name="connsiteY3402" fmla="*/ 325432 h 6367455"/>
                <a:gd name="connsiteX3403" fmla="*/ 4741270 w 6891715"/>
                <a:gd name="connsiteY3403" fmla="*/ 344161 h 6367455"/>
                <a:gd name="connsiteX3404" fmla="*/ 4764769 w 6891715"/>
                <a:gd name="connsiteY3404" fmla="*/ 374318 h 6367455"/>
                <a:gd name="connsiteX3405" fmla="*/ 4780646 w 6891715"/>
                <a:gd name="connsiteY3405" fmla="*/ 374318 h 6367455"/>
                <a:gd name="connsiteX3406" fmla="*/ 4789220 w 6891715"/>
                <a:gd name="connsiteY3406" fmla="*/ 387968 h 6367455"/>
                <a:gd name="connsiteX3407" fmla="*/ 4804145 w 6891715"/>
                <a:gd name="connsiteY3407" fmla="*/ 387650 h 6367455"/>
                <a:gd name="connsiteX3408" fmla="*/ 4778106 w 6891715"/>
                <a:gd name="connsiteY3408" fmla="*/ 430187 h 6367455"/>
                <a:gd name="connsiteX3409" fmla="*/ 4739999 w 6891715"/>
                <a:gd name="connsiteY3409" fmla="*/ 424156 h 6367455"/>
                <a:gd name="connsiteX3410" fmla="*/ 4711102 w 6891715"/>
                <a:gd name="connsiteY3410" fmla="*/ 399078 h 6367455"/>
                <a:gd name="connsiteX3411" fmla="*/ 4693319 w 6891715"/>
                <a:gd name="connsiteY3411" fmla="*/ 422251 h 6367455"/>
                <a:gd name="connsiteX3412" fmla="*/ 4699670 w 6891715"/>
                <a:gd name="connsiteY3412" fmla="*/ 444472 h 6367455"/>
                <a:gd name="connsiteX3413" fmla="*/ 4717771 w 6891715"/>
                <a:gd name="connsiteY3413" fmla="*/ 429870 h 6367455"/>
                <a:gd name="connsiteX3414" fmla="*/ 4725392 w 6891715"/>
                <a:gd name="connsiteY3414" fmla="*/ 440028 h 6367455"/>
                <a:gd name="connsiteX3415" fmla="*/ 4739047 w 6891715"/>
                <a:gd name="connsiteY3415" fmla="*/ 444155 h 6367455"/>
                <a:gd name="connsiteX3416" fmla="*/ 4718088 w 6891715"/>
                <a:gd name="connsiteY3416" fmla="*/ 463201 h 6367455"/>
                <a:gd name="connsiteX3417" fmla="*/ 4727615 w 6891715"/>
                <a:gd name="connsiteY3417" fmla="*/ 474629 h 6367455"/>
                <a:gd name="connsiteX3418" fmla="*/ 4751749 w 6891715"/>
                <a:gd name="connsiteY3418" fmla="*/ 458757 h 6367455"/>
                <a:gd name="connsiteX3419" fmla="*/ 4799700 w 6891715"/>
                <a:gd name="connsiteY3419" fmla="*/ 462566 h 6367455"/>
                <a:gd name="connsiteX3420" fmla="*/ 4782869 w 6891715"/>
                <a:gd name="connsiteY3420" fmla="*/ 493358 h 6367455"/>
                <a:gd name="connsiteX3421" fmla="*/ 4787315 w 6891715"/>
                <a:gd name="connsiteY3421" fmla="*/ 502564 h 6367455"/>
                <a:gd name="connsiteX3422" fmla="*/ 4815577 w 6891715"/>
                <a:gd name="connsiteY3422" fmla="*/ 474946 h 6367455"/>
                <a:gd name="connsiteX3423" fmla="*/ 4817800 w 6891715"/>
                <a:gd name="connsiteY3423" fmla="*/ 502564 h 6367455"/>
                <a:gd name="connsiteX3424" fmla="*/ 4839076 w 6891715"/>
                <a:gd name="connsiteY3424" fmla="*/ 525420 h 6367455"/>
                <a:gd name="connsiteX3425" fmla="*/ 4829867 w 6891715"/>
                <a:gd name="connsiteY3425" fmla="*/ 551767 h 6367455"/>
                <a:gd name="connsiteX3426" fmla="*/ 4808591 w 6891715"/>
                <a:gd name="connsiteY3426" fmla="*/ 559386 h 6367455"/>
                <a:gd name="connsiteX3427" fmla="*/ 4796207 w 6891715"/>
                <a:gd name="connsiteY3427" fmla="*/ 572401 h 6367455"/>
                <a:gd name="connsiteX3428" fmla="*/ 4795571 w 6891715"/>
                <a:gd name="connsiteY3428" fmla="*/ 616525 h 6367455"/>
                <a:gd name="connsiteX3429" fmla="*/ 4770485 w 6891715"/>
                <a:gd name="connsiteY3429" fmla="*/ 639698 h 6367455"/>
                <a:gd name="connsiteX3430" fmla="*/ 4779059 w 6891715"/>
                <a:gd name="connsiteY3430" fmla="*/ 656523 h 6367455"/>
                <a:gd name="connsiteX3431" fmla="*/ 4802240 w 6891715"/>
                <a:gd name="connsiteY3431" fmla="*/ 643825 h 6367455"/>
                <a:gd name="connsiteX3432" fmla="*/ 4812402 w 6891715"/>
                <a:gd name="connsiteY3432" fmla="*/ 577162 h 6367455"/>
                <a:gd name="connsiteX3433" fmla="*/ 4848920 w 6891715"/>
                <a:gd name="connsiteY3433" fmla="*/ 563512 h 6367455"/>
                <a:gd name="connsiteX3434" fmla="*/ 4858130 w 6891715"/>
                <a:gd name="connsiteY3434" fmla="*/ 516849 h 6367455"/>
                <a:gd name="connsiteX3435" fmla="*/ 4876230 w 6891715"/>
                <a:gd name="connsiteY3435" fmla="*/ 514627 h 6367455"/>
                <a:gd name="connsiteX3436" fmla="*/ 4887662 w 6891715"/>
                <a:gd name="connsiteY3436" fmla="*/ 506056 h 6367455"/>
                <a:gd name="connsiteX3437" fmla="*/ 4939741 w 6891715"/>
                <a:gd name="connsiteY3437" fmla="*/ 519071 h 6367455"/>
                <a:gd name="connsiteX3438" fmla="*/ 4983246 w 6891715"/>
                <a:gd name="connsiteY3438" fmla="*/ 527324 h 6367455"/>
                <a:gd name="connsiteX3439" fmla="*/ 4993090 w 6891715"/>
                <a:gd name="connsiteY3439" fmla="*/ 547005 h 6367455"/>
                <a:gd name="connsiteX3440" fmla="*/ 5003252 w 6891715"/>
                <a:gd name="connsiteY3440" fmla="*/ 537482 h 6367455"/>
                <a:gd name="connsiteX3441" fmla="*/ 5007697 w 6891715"/>
                <a:gd name="connsiteY3441" fmla="*/ 519706 h 6367455"/>
                <a:gd name="connsiteX3442" fmla="*/ 5044851 w 6891715"/>
                <a:gd name="connsiteY3442" fmla="*/ 530816 h 6367455"/>
                <a:gd name="connsiteX3443" fmla="*/ 5063904 w 6891715"/>
                <a:gd name="connsiteY3443" fmla="*/ 545418 h 6367455"/>
                <a:gd name="connsiteX3444" fmla="*/ 5070256 w 6891715"/>
                <a:gd name="connsiteY3444" fmla="*/ 536847 h 6367455"/>
                <a:gd name="connsiteX3445" fmla="*/ 5077559 w 6891715"/>
                <a:gd name="connsiteY3445" fmla="*/ 557164 h 6367455"/>
                <a:gd name="connsiteX3446" fmla="*/ 5105186 w 6891715"/>
                <a:gd name="connsiteY3446" fmla="*/ 555576 h 6367455"/>
                <a:gd name="connsiteX3447" fmla="*/ 5125510 w 6891715"/>
                <a:gd name="connsiteY3447" fmla="*/ 567957 h 6367455"/>
                <a:gd name="connsiteX3448" fmla="*/ 5144563 w 6891715"/>
                <a:gd name="connsiteY3448" fmla="*/ 587955 h 6367455"/>
                <a:gd name="connsiteX3449" fmla="*/ 5164569 w 6891715"/>
                <a:gd name="connsiteY3449" fmla="*/ 596209 h 6367455"/>
                <a:gd name="connsiteX3450" fmla="*/ 5181082 w 6891715"/>
                <a:gd name="connsiteY3450" fmla="*/ 617160 h 6367455"/>
                <a:gd name="connsiteX3451" fmla="*/ 5206486 w 6891715"/>
                <a:gd name="connsiteY3451" fmla="*/ 626366 h 6367455"/>
                <a:gd name="connsiteX3452" fmla="*/ 5212837 w 6891715"/>
                <a:gd name="connsiteY3452" fmla="*/ 641285 h 6367455"/>
                <a:gd name="connsiteX3453" fmla="*/ 5241417 w 6891715"/>
                <a:gd name="connsiteY3453" fmla="*/ 661602 h 6367455"/>
                <a:gd name="connsiteX3454" fmla="*/ 5311279 w 6891715"/>
                <a:gd name="connsiteY3454" fmla="*/ 734930 h 6367455"/>
                <a:gd name="connsiteX3455" fmla="*/ 5318583 w 6891715"/>
                <a:gd name="connsiteY3455" fmla="*/ 756199 h 6367455"/>
                <a:gd name="connsiteX3456" fmla="*/ 5332555 w 6891715"/>
                <a:gd name="connsiteY3456" fmla="*/ 761278 h 6367455"/>
                <a:gd name="connsiteX3457" fmla="*/ 5346210 w 6891715"/>
                <a:gd name="connsiteY3457" fmla="*/ 775880 h 6367455"/>
                <a:gd name="connsiteX3458" fmla="*/ 5352561 w 6891715"/>
                <a:gd name="connsiteY3458" fmla="*/ 771436 h 6367455"/>
                <a:gd name="connsiteX3459" fmla="*/ 5337636 w 6891715"/>
                <a:gd name="connsiteY3459" fmla="*/ 755881 h 6367455"/>
                <a:gd name="connsiteX3460" fmla="*/ 5337636 w 6891715"/>
                <a:gd name="connsiteY3460" fmla="*/ 740009 h 6367455"/>
                <a:gd name="connsiteX3461" fmla="*/ 5366533 w 6891715"/>
                <a:gd name="connsiteY3461" fmla="*/ 765087 h 6367455"/>
                <a:gd name="connsiteX3462" fmla="*/ 5366533 w 6891715"/>
                <a:gd name="connsiteY3462" fmla="*/ 776832 h 6367455"/>
                <a:gd name="connsiteX3463" fmla="*/ 5379553 w 6891715"/>
                <a:gd name="connsiteY3463" fmla="*/ 795561 h 6367455"/>
                <a:gd name="connsiteX3464" fmla="*/ 5431632 w 6891715"/>
                <a:gd name="connsiteY3464" fmla="*/ 816195 h 6367455"/>
                <a:gd name="connsiteX3465" fmla="*/ 5448462 w 6891715"/>
                <a:gd name="connsiteY3465" fmla="*/ 830797 h 6367455"/>
                <a:gd name="connsiteX3466" fmla="*/ 5444969 w 6891715"/>
                <a:gd name="connsiteY3466" fmla="*/ 806354 h 6367455"/>
                <a:gd name="connsiteX3467" fmla="*/ 5491014 w 6891715"/>
                <a:gd name="connsiteY3467" fmla="*/ 852383 h 6367455"/>
                <a:gd name="connsiteX3468" fmla="*/ 5494190 w 6891715"/>
                <a:gd name="connsiteY3468" fmla="*/ 864129 h 6367455"/>
                <a:gd name="connsiteX3469" fmla="*/ 5506257 w 6891715"/>
                <a:gd name="connsiteY3469" fmla="*/ 873334 h 6367455"/>
                <a:gd name="connsiteX3470" fmla="*/ 5503081 w 6891715"/>
                <a:gd name="connsiteY3470" fmla="*/ 891429 h 6367455"/>
                <a:gd name="connsiteX3471" fmla="*/ 5514513 w 6891715"/>
                <a:gd name="connsiteY3471" fmla="*/ 906031 h 6367455"/>
                <a:gd name="connsiteX3472" fmla="*/ 5526263 w 6891715"/>
                <a:gd name="connsiteY3472" fmla="*/ 892381 h 6367455"/>
                <a:gd name="connsiteX3473" fmla="*/ 5547539 w 6891715"/>
                <a:gd name="connsiteY3473" fmla="*/ 910158 h 6367455"/>
                <a:gd name="connsiteX3474" fmla="*/ 5572943 w 6891715"/>
                <a:gd name="connsiteY3474" fmla="*/ 919363 h 6367455"/>
                <a:gd name="connsiteX3475" fmla="*/ 5563734 w 6891715"/>
                <a:gd name="connsiteY3475" fmla="*/ 963488 h 6367455"/>
                <a:gd name="connsiteX3476" fmla="*/ 5578977 w 6891715"/>
                <a:gd name="connsiteY3476" fmla="*/ 981264 h 6367455"/>
                <a:gd name="connsiteX3477" fmla="*/ 5575166 w 6891715"/>
                <a:gd name="connsiteY3477" fmla="*/ 1032056 h 6367455"/>
                <a:gd name="connsiteX3478" fmla="*/ 5580565 w 6891715"/>
                <a:gd name="connsiteY3478" fmla="*/ 1047610 h 6367455"/>
                <a:gd name="connsiteX3479" fmla="*/ 5598348 w 6891715"/>
                <a:gd name="connsiteY3479" fmla="*/ 1037135 h 6367455"/>
                <a:gd name="connsiteX3480" fmla="*/ 5602158 w 6891715"/>
                <a:gd name="connsiteY3480" fmla="*/ 1068561 h 6367455"/>
                <a:gd name="connsiteX3481" fmla="*/ 5560241 w 6891715"/>
                <a:gd name="connsiteY3481" fmla="*/ 1152366 h 6367455"/>
                <a:gd name="connsiteX3482" fmla="*/ 5498636 w 6891715"/>
                <a:gd name="connsiteY3482" fmla="*/ 1245376 h 6367455"/>
                <a:gd name="connsiteX3483" fmla="*/ 5427186 w 6891715"/>
                <a:gd name="connsiteY3483" fmla="*/ 1279660 h 6367455"/>
                <a:gd name="connsiteX3484" fmla="*/ 5357642 w 6891715"/>
                <a:gd name="connsiteY3484" fmla="*/ 1305690 h 6367455"/>
                <a:gd name="connsiteX3485" fmla="*/ 5268727 w 6891715"/>
                <a:gd name="connsiteY3485" fmla="*/ 1295849 h 6367455"/>
                <a:gd name="connsiteX3486" fmla="*/ 5197277 w 6891715"/>
                <a:gd name="connsiteY3486" fmla="*/ 1259661 h 6367455"/>
                <a:gd name="connsiteX3487" fmla="*/ 5135037 w 6891715"/>
                <a:gd name="connsiteY3487" fmla="*/ 1254900 h 6367455"/>
                <a:gd name="connsiteX3488" fmla="*/ 5093119 w 6891715"/>
                <a:gd name="connsiteY3488" fmla="*/ 1236488 h 6367455"/>
                <a:gd name="connsiteX3489" fmla="*/ 5080735 w 6891715"/>
                <a:gd name="connsiteY3489" fmla="*/ 1242837 h 6367455"/>
                <a:gd name="connsiteX3490" fmla="*/ 5045804 w 6891715"/>
                <a:gd name="connsiteY3490" fmla="*/ 1221886 h 6367455"/>
                <a:gd name="connsiteX3491" fmla="*/ 5036277 w 6891715"/>
                <a:gd name="connsiteY3491" fmla="*/ 1231409 h 6367455"/>
                <a:gd name="connsiteX3492" fmla="*/ 5026433 w 6891715"/>
                <a:gd name="connsiteY3492" fmla="*/ 1206331 h 6367455"/>
                <a:gd name="connsiteX3493" fmla="*/ 5001346 w 6891715"/>
                <a:gd name="connsiteY3493" fmla="*/ 1207918 h 6367455"/>
                <a:gd name="connsiteX3494" fmla="*/ 4972131 w 6891715"/>
                <a:gd name="connsiteY3494" fmla="*/ 1180618 h 6367455"/>
                <a:gd name="connsiteX3495" fmla="*/ 4954666 w 6891715"/>
                <a:gd name="connsiteY3495" fmla="*/ 1206966 h 6367455"/>
                <a:gd name="connsiteX3496" fmla="*/ 4930214 w 6891715"/>
                <a:gd name="connsiteY3496" fmla="*/ 1185063 h 6367455"/>
                <a:gd name="connsiteX3497" fmla="*/ 4939423 w 6891715"/>
                <a:gd name="connsiteY3497" fmla="*/ 1161889 h 6367455"/>
                <a:gd name="connsiteX3498" fmla="*/ 4920053 w 6891715"/>
                <a:gd name="connsiteY3498" fmla="*/ 1156810 h 6367455"/>
                <a:gd name="connsiteX3499" fmla="*/ 4915924 w 6891715"/>
                <a:gd name="connsiteY3499" fmla="*/ 1144113 h 6367455"/>
                <a:gd name="connsiteX3500" fmla="*/ 4900047 w 6891715"/>
                <a:gd name="connsiteY3500" fmla="*/ 1147604 h 6367455"/>
                <a:gd name="connsiteX3501" fmla="*/ 4886074 w 6891715"/>
                <a:gd name="connsiteY3501" fmla="*/ 1166651 h 6367455"/>
                <a:gd name="connsiteX3502" fmla="*/ 4856542 w 6891715"/>
                <a:gd name="connsiteY3502" fmla="*/ 1143795 h 6367455"/>
                <a:gd name="connsiteX3503" fmla="*/ 4852414 w 6891715"/>
                <a:gd name="connsiteY3503" fmla="*/ 1151096 h 6367455"/>
                <a:gd name="connsiteX3504" fmla="*/ 4820341 w 6891715"/>
                <a:gd name="connsiteY3504" fmla="*/ 1139986 h 6367455"/>
                <a:gd name="connsiteX3505" fmla="*/ 4815260 w 6891715"/>
                <a:gd name="connsiteY3505" fmla="*/ 1127288 h 6367455"/>
                <a:gd name="connsiteX3506" fmla="*/ 4794936 w 6891715"/>
                <a:gd name="connsiteY3506" fmla="*/ 1123161 h 6367455"/>
                <a:gd name="connsiteX3507" fmla="*/ 4782869 w 6891715"/>
                <a:gd name="connsiteY3507" fmla="*/ 1074910 h 6367455"/>
                <a:gd name="connsiteX3508" fmla="*/ 4758418 w 6891715"/>
                <a:gd name="connsiteY3508" fmla="*/ 1057134 h 6367455"/>
                <a:gd name="connsiteX3509" fmla="*/ 4710785 w 6891715"/>
                <a:gd name="connsiteY3509" fmla="*/ 1055229 h 6367455"/>
                <a:gd name="connsiteX3510" fmla="*/ 4706339 w 6891715"/>
                <a:gd name="connsiteY3510" fmla="*/ 1060626 h 6367455"/>
                <a:gd name="connsiteX3511" fmla="*/ 4718088 w 6891715"/>
                <a:gd name="connsiteY3511" fmla="*/ 1066022 h 6367455"/>
                <a:gd name="connsiteX3512" fmla="*/ 4736506 w 6891715"/>
                <a:gd name="connsiteY3512" fmla="*/ 1087926 h 6367455"/>
                <a:gd name="connsiteX3513" fmla="*/ 4752067 w 6891715"/>
                <a:gd name="connsiteY3513" fmla="*/ 1083799 h 6367455"/>
                <a:gd name="connsiteX3514" fmla="*/ 4746033 w 6891715"/>
                <a:gd name="connsiteY3514" fmla="*/ 1108877 h 6367455"/>
                <a:gd name="connsiteX3515" fmla="*/ 4759053 w 6891715"/>
                <a:gd name="connsiteY3515" fmla="*/ 1138081 h 6367455"/>
                <a:gd name="connsiteX3516" fmla="*/ 4770802 w 6891715"/>
                <a:gd name="connsiteY3516" fmla="*/ 1142526 h 6367455"/>
                <a:gd name="connsiteX3517" fmla="*/ 4787950 w 6891715"/>
                <a:gd name="connsiteY3517" fmla="*/ 1166334 h 6367455"/>
                <a:gd name="connsiteX3518" fmla="*/ 4812402 w 6891715"/>
                <a:gd name="connsiteY3518" fmla="*/ 1176809 h 6367455"/>
                <a:gd name="connsiteX3519" fmla="*/ 4798747 w 6891715"/>
                <a:gd name="connsiteY3519" fmla="*/ 1188237 h 6367455"/>
                <a:gd name="connsiteX3520" fmla="*/ 4800017 w 6891715"/>
                <a:gd name="connsiteY3520" fmla="*/ 1204427 h 6367455"/>
                <a:gd name="connsiteX3521" fmla="*/ 4820976 w 6891715"/>
                <a:gd name="connsiteY3521" fmla="*/ 1203157 h 6367455"/>
                <a:gd name="connsiteX3522" fmla="*/ 4861305 w 6891715"/>
                <a:gd name="connsiteY3522" fmla="*/ 1231092 h 6367455"/>
                <a:gd name="connsiteX3523" fmla="*/ 4857494 w 6891715"/>
                <a:gd name="connsiteY3523" fmla="*/ 1245059 h 6367455"/>
                <a:gd name="connsiteX3524" fmla="*/ 4829867 w 6891715"/>
                <a:gd name="connsiteY3524" fmla="*/ 1250138 h 6367455"/>
                <a:gd name="connsiteX3525" fmla="*/ 4842569 w 6891715"/>
                <a:gd name="connsiteY3525" fmla="*/ 1262836 h 6367455"/>
                <a:gd name="connsiteX3526" fmla="*/ 4866068 w 6891715"/>
                <a:gd name="connsiteY3526" fmla="*/ 1259344 h 6367455"/>
                <a:gd name="connsiteX3527" fmla="*/ 4900047 w 6891715"/>
                <a:gd name="connsiteY3527" fmla="*/ 1267597 h 6367455"/>
                <a:gd name="connsiteX3528" fmla="*/ 4911796 w 6891715"/>
                <a:gd name="connsiteY3528" fmla="*/ 1281247 h 6367455"/>
                <a:gd name="connsiteX3529" fmla="*/ 4907668 w 6891715"/>
                <a:gd name="connsiteY3529" fmla="*/ 1299976 h 6367455"/>
                <a:gd name="connsiteX3530" fmla="*/ 4925769 w 6891715"/>
                <a:gd name="connsiteY3530" fmla="*/ 1296802 h 6367455"/>
                <a:gd name="connsiteX3531" fmla="*/ 4955619 w 6891715"/>
                <a:gd name="connsiteY3531" fmla="*/ 1312356 h 6367455"/>
                <a:gd name="connsiteX3532" fmla="*/ 4965145 w 6891715"/>
                <a:gd name="connsiteY3532" fmla="*/ 1341878 h 6367455"/>
                <a:gd name="connsiteX3533" fmla="*/ 4974989 w 6891715"/>
                <a:gd name="connsiteY3533" fmla="*/ 1352354 h 6367455"/>
                <a:gd name="connsiteX3534" fmla="*/ 4953078 w 6891715"/>
                <a:gd name="connsiteY3534" fmla="*/ 1385050 h 6367455"/>
                <a:gd name="connsiteX3535" fmla="*/ 4964828 w 6891715"/>
                <a:gd name="connsiteY3535" fmla="*/ 1413620 h 6367455"/>
                <a:gd name="connsiteX3536" fmla="*/ 4955301 w 6891715"/>
                <a:gd name="connsiteY3536" fmla="*/ 1422191 h 6367455"/>
                <a:gd name="connsiteX3537" fmla="*/ 4953396 w 6891715"/>
                <a:gd name="connsiteY3537" fmla="*/ 1459966 h 6367455"/>
                <a:gd name="connsiteX3538" fmla="*/ 4928309 w 6891715"/>
                <a:gd name="connsiteY3538" fmla="*/ 1458061 h 6367455"/>
                <a:gd name="connsiteX3539" fmla="*/ 4919735 w 6891715"/>
                <a:gd name="connsiteY3539" fmla="*/ 1476155 h 6367455"/>
                <a:gd name="connsiteX3540" fmla="*/ 4937836 w 6891715"/>
                <a:gd name="connsiteY3540" fmla="*/ 1485361 h 6367455"/>
                <a:gd name="connsiteX3541" fmla="*/ 4938153 w 6891715"/>
                <a:gd name="connsiteY3541" fmla="*/ 1501233 h 6367455"/>
                <a:gd name="connsiteX3542" fmla="*/ 4949903 w 6891715"/>
                <a:gd name="connsiteY3542" fmla="*/ 1508534 h 6367455"/>
                <a:gd name="connsiteX3543" fmla="*/ 4966415 w 6891715"/>
                <a:gd name="connsiteY3543" fmla="*/ 1581863 h 6367455"/>
                <a:gd name="connsiteX3544" fmla="*/ 4984198 w 6891715"/>
                <a:gd name="connsiteY3544" fmla="*/ 1575514 h 6367455"/>
                <a:gd name="connsiteX3545" fmla="*/ 4987692 w 6891715"/>
                <a:gd name="connsiteY3545" fmla="*/ 1601862 h 6367455"/>
                <a:gd name="connsiteX3546" fmla="*/ 4976260 w 6891715"/>
                <a:gd name="connsiteY3546" fmla="*/ 1619956 h 6367455"/>
                <a:gd name="connsiteX3547" fmla="*/ 4996583 w 6891715"/>
                <a:gd name="connsiteY3547" fmla="*/ 1643764 h 6367455"/>
                <a:gd name="connsiteX3548" fmla="*/ 4983881 w 6891715"/>
                <a:gd name="connsiteY3548" fmla="*/ 1654557 h 6367455"/>
                <a:gd name="connsiteX3549" fmla="*/ 4949267 w 6891715"/>
                <a:gd name="connsiteY3549" fmla="*/ 1672968 h 6367455"/>
                <a:gd name="connsiteX3550" fmla="*/ 4924498 w 6891715"/>
                <a:gd name="connsiteY3550" fmla="*/ 1736139 h 6367455"/>
                <a:gd name="connsiteX3551" fmla="*/ 4927991 w 6891715"/>
                <a:gd name="connsiteY3551" fmla="*/ 1790104 h 6367455"/>
                <a:gd name="connsiteX3552" fmla="*/ 4928309 w 6891715"/>
                <a:gd name="connsiteY3552" fmla="*/ 1829785 h 6367455"/>
                <a:gd name="connsiteX3553" fmla="*/ 4920053 w 6891715"/>
                <a:gd name="connsiteY3553" fmla="*/ 1845973 h 6367455"/>
                <a:gd name="connsiteX3554" fmla="*/ 4939423 w 6891715"/>
                <a:gd name="connsiteY3554" fmla="*/ 1862481 h 6367455"/>
                <a:gd name="connsiteX3555" fmla="*/ 4939106 w 6891715"/>
                <a:gd name="connsiteY3555" fmla="*/ 1842800 h 6367455"/>
                <a:gd name="connsiteX3556" fmla="*/ 4946410 w 6891715"/>
                <a:gd name="connsiteY3556" fmla="*/ 1838354 h 6367455"/>
                <a:gd name="connsiteX3557" fmla="*/ 4965145 w 6891715"/>
                <a:gd name="connsiteY3557" fmla="*/ 1902478 h 6367455"/>
                <a:gd name="connsiteX3558" fmla="*/ 4980070 w 6891715"/>
                <a:gd name="connsiteY3558" fmla="*/ 1903113 h 6367455"/>
                <a:gd name="connsiteX3559" fmla="*/ 4985786 w 6891715"/>
                <a:gd name="connsiteY3559" fmla="*/ 1955808 h 6367455"/>
                <a:gd name="connsiteX3560" fmla="*/ 4994043 w 6891715"/>
                <a:gd name="connsiteY3560" fmla="*/ 1967553 h 6367455"/>
                <a:gd name="connsiteX3561" fmla="*/ 4985151 w 6891715"/>
                <a:gd name="connsiteY3561" fmla="*/ 1984060 h 6367455"/>
                <a:gd name="connsiteX3562" fmla="*/ 4988009 w 6891715"/>
                <a:gd name="connsiteY3562" fmla="*/ 1998028 h 6367455"/>
                <a:gd name="connsiteX3563" fmla="*/ 4976895 w 6891715"/>
                <a:gd name="connsiteY3563" fmla="*/ 1987870 h 6367455"/>
                <a:gd name="connsiteX3564" fmla="*/ 4965780 w 6891715"/>
                <a:gd name="connsiteY3564" fmla="*/ 1999297 h 6367455"/>
                <a:gd name="connsiteX3565" fmla="*/ 4957206 w 6891715"/>
                <a:gd name="connsiteY3565" fmla="*/ 1998028 h 6367455"/>
                <a:gd name="connsiteX3566" fmla="*/ 4946727 w 6891715"/>
                <a:gd name="connsiteY3566" fmla="*/ 1994853 h 6367455"/>
                <a:gd name="connsiteX3567" fmla="*/ 4939423 w 6891715"/>
                <a:gd name="connsiteY3567" fmla="*/ 2005011 h 6367455"/>
                <a:gd name="connsiteX3568" fmla="*/ 4955936 w 6891715"/>
                <a:gd name="connsiteY3568" fmla="*/ 2009455 h 6367455"/>
                <a:gd name="connsiteX3569" fmla="*/ 4958477 w 6891715"/>
                <a:gd name="connsiteY3569" fmla="*/ 2033898 h 6367455"/>
                <a:gd name="connsiteX3570" fmla="*/ 4972131 w 6891715"/>
                <a:gd name="connsiteY3570" fmla="*/ 2042785 h 6367455"/>
                <a:gd name="connsiteX3571" fmla="*/ 4983881 w 6891715"/>
                <a:gd name="connsiteY3571" fmla="*/ 2034851 h 6367455"/>
                <a:gd name="connsiteX3572" fmla="*/ 4997218 w 6891715"/>
                <a:gd name="connsiteY3572" fmla="*/ 2049452 h 6367455"/>
                <a:gd name="connsiteX3573" fmla="*/ 5015319 w 6891715"/>
                <a:gd name="connsiteY3573" fmla="*/ 2044054 h 6367455"/>
                <a:gd name="connsiteX3574" fmla="*/ 5030244 w 6891715"/>
                <a:gd name="connsiteY3574" fmla="*/ 2048499 h 6367455"/>
                <a:gd name="connsiteX3575" fmla="*/ 5025798 w 6891715"/>
                <a:gd name="connsiteY3575" fmla="*/ 2064052 h 6367455"/>
                <a:gd name="connsiteX3576" fmla="*/ 5043581 w 6891715"/>
                <a:gd name="connsiteY3576" fmla="*/ 2102463 h 6367455"/>
                <a:gd name="connsiteX3577" fmla="*/ 5045169 w 6891715"/>
                <a:gd name="connsiteY3577" fmla="*/ 2118018 h 6367455"/>
                <a:gd name="connsiteX3578" fmla="*/ 5040405 w 6891715"/>
                <a:gd name="connsiteY3578" fmla="*/ 2132937 h 6367455"/>
                <a:gd name="connsiteX3579" fmla="*/ 5028974 w 6891715"/>
                <a:gd name="connsiteY3579" fmla="*/ 2133890 h 6367455"/>
                <a:gd name="connsiteX3580" fmla="*/ 5026751 w 6891715"/>
                <a:gd name="connsiteY3580" fmla="*/ 2141191 h 6367455"/>
                <a:gd name="connsiteX3581" fmla="*/ 5018177 w 6891715"/>
                <a:gd name="connsiteY3581" fmla="*/ 2138652 h 6367455"/>
                <a:gd name="connsiteX3582" fmla="*/ 5012143 w 6891715"/>
                <a:gd name="connsiteY3582" fmla="*/ 2125955 h 6367455"/>
                <a:gd name="connsiteX3583" fmla="*/ 5004204 w 6891715"/>
                <a:gd name="connsiteY3583" fmla="*/ 2117065 h 6367455"/>
                <a:gd name="connsiteX3584" fmla="*/ 4996583 w 6891715"/>
                <a:gd name="connsiteY3584" fmla="*/ 2118018 h 6367455"/>
                <a:gd name="connsiteX3585" fmla="*/ 4998488 w 6891715"/>
                <a:gd name="connsiteY3585" fmla="*/ 2132937 h 6367455"/>
                <a:gd name="connsiteX3586" fmla="*/ 5006427 w 6891715"/>
                <a:gd name="connsiteY3586" fmla="*/ 2136113 h 6367455"/>
                <a:gd name="connsiteX3587" fmla="*/ 5004204 w 6891715"/>
                <a:gd name="connsiteY3587" fmla="*/ 2151032 h 6367455"/>
                <a:gd name="connsiteX3588" fmla="*/ 5001981 w 6891715"/>
                <a:gd name="connsiteY3588" fmla="*/ 2160238 h 6367455"/>
                <a:gd name="connsiteX3589" fmla="*/ 5005792 w 6891715"/>
                <a:gd name="connsiteY3589" fmla="*/ 2170080 h 6367455"/>
                <a:gd name="connsiteX3590" fmla="*/ 4995313 w 6891715"/>
                <a:gd name="connsiteY3590" fmla="*/ 2165635 h 6367455"/>
                <a:gd name="connsiteX3591" fmla="*/ 4988009 w 6891715"/>
                <a:gd name="connsiteY3591" fmla="*/ 2158969 h 6367455"/>
                <a:gd name="connsiteX3592" fmla="*/ 4981976 w 6891715"/>
                <a:gd name="connsiteY3592" fmla="*/ 2138652 h 6367455"/>
                <a:gd name="connsiteX3593" fmla="*/ 4976260 w 6891715"/>
                <a:gd name="connsiteY3593" fmla="*/ 2125002 h 6367455"/>
                <a:gd name="connsiteX3594" fmla="*/ 4967051 w 6891715"/>
                <a:gd name="connsiteY3594" fmla="*/ 2115479 h 6367455"/>
                <a:gd name="connsiteX3595" fmla="*/ 4967686 w 6891715"/>
                <a:gd name="connsiteY3595" fmla="*/ 2094209 h 6367455"/>
                <a:gd name="connsiteX3596" fmla="*/ 4958477 w 6891715"/>
                <a:gd name="connsiteY3596" fmla="*/ 2072941 h 6367455"/>
                <a:gd name="connsiteX3597" fmla="*/ 4947362 w 6891715"/>
                <a:gd name="connsiteY3597" fmla="*/ 2050720 h 6367455"/>
                <a:gd name="connsiteX3598" fmla="*/ 4944822 w 6891715"/>
                <a:gd name="connsiteY3598" fmla="*/ 2070402 h 6367455"/>
                <a:gd name="connsiteX3599" fmla="*/ 4943552 w 6891715"/>
                <a:gd name="connsiteY3599" fmla="*/ 2082147 h 6367455"/>
                <a:gd name="connsiteX3600" fmla="*/ 4965145 w 6891715"/>
                <a:gd name="connsiteY3600" fmla="*/ 2104685 h 6367455"/>
                <a:gd name="connsiteX3601" fmla="*/ 4967051 w 6891715"/>
                <a:gd name="connsiteY3601" fmla="*/ 2115479 h 6367455"/>
                <a:gd name="connsiteX3602" fmla="*/ 4967686 w 6891715"/>
                <a:gd name="connsiteY3602" fmla="*/ 2132303 h 6367455"/>
                <a:gd name="connsiteX3603" fmla="*/ 4957206 w 6891715"/>
                <a:gd name="connsiteY3603" fmla="*/ 2125637 h 6367455"/>
                <a:gd name="connsiteX3604" fmla="*/ 4952443 w 6891715"/>
                <a:gd name="connsiteY3604" fmla="*/ 2108495 h 6367455"/>
                <a:gd name="connsiteX3605" fmla="*/ 4940058 w 6891715"/>
                <a:gd name="connsiteY3605" fmla="*/ 2096748 h 6367455"/>
                <a:gd name="connsiteX3606" fmla="*/ 4937518 w 6891715"/>
                <a:gd name="connsiteY3606" fmla="*/ 2110399 h 6367455"/>
                <a:gd name="connsiteX3607" fmla="*/ 4956889 w 6891715"/>
                <a:gd name="connsiteY3607" fmla="*/ 2131033 h 6367455"/>
                <a:gd name="connsiteX3608" fmla="*/ 4965145 w 6891715"/>
                <a:gd name="connsiteY3608" fmla="*/ 2146905 h 6367455"/>
                <a:gd name="connsiteX3609" fmla="*/ 4949267 w 6891715"/>
                <a:gd name="connsiteY3609" fmla="*/ 2143413 h 6367455"/>
                <a:gd name="connsiteX3610" fmla="*/ 4949903 w 6891715"/>
                <a:gd name="connsiteY3610" fmla="*/ 2154842 h 6367455"/>
                <a:gd name="connsiteX3611" fmla="*/ 4963240 w 6891715"/>
                <a:gd name="connsiteY3611" fmla="*/ 2169127 h 6367455"/>
                <a:gd name="connsiteX3612" fmla="*/ 4973402 w 6891715"/>
                <a:gd name="connsiteY3612" fmla="*/ 2196745 h 6367455"/>
                <a:gd name="connsiteX3613" fmla="*/ 4967051 w 6891715"/>
                <a:gd name="connsiteY3613" fmla="*/ 2196428 h 6367455"/>
                <a:gd name="connsiteX3614" fmla="*/ 4953396 w 6891715"/>
                <a:gd name="connsiteY3614" fmla="*/ 2182460 h 6367455"/>
                <a:gd name="connsiteX3615" fmla="*/ 4945457 w 6891715"/>
                <a:gd name="connsiteY3615" fmla="*/ 2181190 h 6367455"/>
                <a:gd name="connsiteX3616" fmla="*/ 4938153 w 6891715"/>
                <a:gd name="connsiteY3616" fmla="*/ 2167222 h 6367455"/>
                <a:gd name="connsiteX3617" fmla="*/ 4928626 w 6891715"/>
                <a:gd name="connsiteY3617" fmla="*/ 2161826 h 6367455"/>
                <a:gd name="connsiteX3618" fmla="*/ 4927356 w 6891715"/>
                <a:gd name="connsiteY3618" fmla="*/ 2180872 h 6367455"/>
                <a:gd name="connsiteX3619" fmla="*/ 4943869 w 6891715"/>
                <a:gd name="connsiteY3619" fmla="*/ 2184364 h 6367455"/>
                <a:gd name="connsiteX3620" fmla="*/ 4950855 w 6891715"/>
                <a:gd name="connsiteY3620" fmla="*/ 2196110 h 6367455"/>
                <a:gd name="connsiteX3621" fmla="*/ 4953713 w 6891715"/>
                <a:gd name="connsiteY3621" fmla="*/ 2212935 h 6367455"/>
                <a:gd name="connsiteX3622" fmla="*/ 4942599 w 6891715"/>
                <a:gd name="connsiteY3622" fmla="*/ 2203094 h 6367455"/>
                <a:gd name="connsiteX3623" fmla="*/ 4937836 w 6891715"/>
                <a:gd name="connsiteY3623" fmla="*/ 2210394 h 6367455"/>
                <a:gd name="connsiteX3624" fmla="*/ 4943234 w 6891715"/>
                <a:gd name="connsiteY3624" fmla="*/ 2216745 h 6367455"/>
                <a:gd name="connsiteX3625" fmla="*/ 4929262 w 6891715"/>
                <a:gd name="connsiteY3625" fmla="*/ 2217696 h 6367455"/>
                <a:gd name="connsiteX3626" fmla="*/ 4928944 w 6891715"/>
                <a:gd name="connsiteY3626" fmla="*/ 2225950 h 6367455"/>
                <a:gd name="connsiteX3627" fmla="*/ 4964510 w 6891715"/>
                <a:gd name="connsiteY3627" fmla="*/ 2254202 h 6367455"/>
                <a:gd name="connsiteX3628" fmla="*/ 5023893 w 6891715"/>
                <a:gd name="connsiteY3628" fmla="*/ 2285313 h 6367455"/>
                <a:gd name="connsiteX3629" fmla="*/ 5039770 w 6891715"/>
                <a:gd name="connsiteY3629" fmla="*/ 2294200 h 6367455"/>
                <a:gd name="connsiteX3630" fmla="*/ 5049297 w 6891715"/>
                <a:gd name="connsiteY3630" fmla="*/ 2332612 h 6367455"/>
                <a:gd name="connsiteX3631" fmla="*/ 5048979 w 6891715"/>
                <a:gd name="connsiteY3631" fmla="*/ 2345945 h 6367455"/>
                <a:gd name="connsiteX3632" fmla="*/ 5039770 w 6891715"/>
                <a:gd name="connsiteY3632" fmla="*/ 2368801 h 6367455"/>
                <a:gd name="connsiteX3633" fmla="*/ 5044851 w 6891715"/>
                <a:gd name="connsiteY3633" fmla="*/ 2386896 h 6367455"/>
                <a:gd name="connsiteX3634" fmla="*/ 5065492 w 6891715"/>
                <a:gd name="connsiteY3634" fmla="*/ 2398325 h 6367455"/>
                <a:gd name="connsiteX3635" fmla="*/ 5096612 w 6891715"/>
                <a:gd name="connsiteY3635" fmla="*/ 2379912 h 6367455"/>
                <a:gd name="connsiteX3636" fmla="*/ 5105822 w 6891715"/>
                <a:gd name="connsiteY3636" fmla="*/ 2353882 h 6367455"/>
                <a:gd name="connsiteX3637" fmla="*/ 5123922 w 6891715"/>
                <a:gd name="connsiteY3637" fmla="*/ 2344994 h 6367455"/>
                <a:gd name="connsiteX3638" fmla="*/ 5134719 w 6891715"/>
                <a:gd name="connsiteY3638" fmla="*/ 2303725 h 6367455"/>
                <a:gd name="connsiteX3639" fmla="*/ 5125510 w 6891715"/>
                <a:gd name="connsiteY3639" fmla="*/ 2289122 h 6367455"/>
                <a:gd name="connsiteX3640" fmla="*/ 5135037 w 6891715"/>
                <a:gd name="connsiteY3640" fmla="*/ 2287218 h 6367455"/>
                <a:gd name="connsiteX3641" fmla="*/ 5136307 w 6891715"/>
                <a:gd name="connsiteY3641" fmla="*/ 2275472 h 6367455"/>
                <a:gd name="connsiteX3642" fmla="*/ 5108362 w 6891715"/>
                <a:gd name="connsiteY3642" fmla="*/ 2253568 h 6367455"/>
                <a:gd name="connsiteX3643" fmla="*/ 5102011 w 6891715"/>
                <a:gd name="connsiteY3643" fmla="*/ 2215792 h 6367455"/>
                <a:gd name="connsiteX3644" fmla="*/ 5089626 w 6891715"/>
                <a:gd name="connsiteY3644" fmla="*/ 2202777 h 6367455"/>
                <a:gd name="connsiteX3645" fmla="*/ 5053743 w 6891715"/>
                <a:gd name="connsiteY3645" fmla="*/ 2169127 h 6367455"/>
                <a:gd name="connsiteX3646" fmla="*/ 5050885 w 6891715"/>
                <a:gd name="connsiteY3646" fmla="*/ 2151985 h 6367455"/>
                <a:gd name="connsiteX3647" fmla="*/ 5054378 w 6891715"/>
                <a:gd name="connsiteY3647" fmla="*/ 2136430 h 6367455"/>
                <a:gd name="connsiteX3648" fmla="*/ 5063269 w 6891715"/>
                <a:gd name="connsiteY3648" fmla="*/ 2119922 h 6367455"/>
                <a:gd name="connsiteX3649" fmla="*/ 5062317 w 6891715"/>
                <a:gd name="connsiteY3649" fmla="*/ 2108177 h 6367455"/>
                <a:gd name="connsiteX3650" fmla="*/ 5053108 w 6891715"/>
                <a:gd name="connsiteY3650" fmla="*/ 2100558 h 6367455"/>
                <a:gd name="connsiteX3651" fmla="*/ 5054378 w 6891715"/>
                <a:gd name="connsiteY3651" fmla="*/ 2089131 h 6367455"/>
                <a:gd name="connsiteX3652" fmla="*/ 5061046 w 6891715"/>
                <a:gd name="connsiteY3652" fmla="*/ 2078655 h 6367455"/>
                <a:gd name="connsiteX3653" fmla="*/ 5058506 w 6891715"/>
                <a:gd name="connsiteY3653" fmla="*/ 2054530 h 6367455"/>
                <a:gd name="connsiteX3654" fmla="*/ 5041993 w 6891715"/>
                <a:gd name="connsiteY3654" fmla="*/ 2037070 h 6367455"/>
                <a:gd name="connsiteX3655" fmla="*/ 5029291 w 6891715"/>
                <a:gd name="connsiteY3655" fmla="*/ 2038023 h 6367455"/>
                <a:gd name="connsiteX3656" fmla="*/ 5023575 w 6891715"/>
                <a:gd name="connsiteY3656" fmla="*/ 2023105 h 6367455"/>
                <a:gd name="connsiteX3657" fmla="*/ 5007697 w 6891715"/>
                <a:gd name="connsiteY3657" fmla="*/ 2018344 h 6367455"/>
                <a:gd name="connsiteX3658" fmla="*/ 4999123 w 6891715"/>
                <a:gd name="connsiteY3658" fmla="*/ 2020248 h 6367455"/>
                <a:gd name="connsiteX3659" fmla="*/ 4983246 w 6891715"/>
                <a:gd name="connsiteY3659" fmla="*/ 2015487 h 6367455"/>
                <a:gd name="connsiteX3660" fmla="*/ 4982611 w 6891715"/>
                <a:gd name="connsiteY3660" fmla="*/ 2008186 h 6367455"/>
                <a:gd name="connsiteX3661" fmla="*/ 4988009 w 6891715"/>
                <a:gd name="connsiteY3661" fmla="*/ 1998028 h 6367455"/>
                <a:gd name="connsiteX3662" fmla="*/ 5000076 w 6891715"/>
                <a:gd name="connsiteY3662" fmla="*/ 1981203 h 6367455"/>
                <a:gd name="connsiteX3663" fmla="*/ 4994043 w 6891715"/>
                <a:gd name="connsiteY3663" fmla="*/ 1967553 h 6367455"/>
                <a:gd name="connsiteX3664" fmla="*/ 5002617 w 6891715"/>
                <a:gd name="connsiteY3664" fmla="*/ 1951682 h 6367455"/>
                <a:gd name="connsiteX3665" fmla="*/ 4999123 w 6891715"/>
                <a:gd name="connsiteY3665" fmla="*/ 1929461 h 6367455"/>
                <a:gd name="connsiteX3666" fmla="*/ 4995630 w 6891715"/>
                <a:gd name="connsiteY3666" fmla="*/ 1894542 h 6367455"/>
                <a:gd name="connsiteX3667" fmla="*/ 5009285 w 6891715"/>
                <a:gd name="connsiteY3667" fmla="*/ 1902161 h 6367455"/>
                <a:gd name="connsiteX3668" fmla="*/ 5047709 w 6891715"/>
                <a:gd name="connsiteY3668" fmla="*/ 1893273 h 6367455"/>
                <a:gd name="connsiteX3669" fmla="*/ 5039135 w 6891715"/>
                <a:gd name="connsiteY3669" fmla="*/ 1881527 h 6367455"/>
                <a:gd name="connsiteX3670" fmla="*/ 5005157 w 6891715"/>
                <a:gd name="connsiteY3670" fmla="*/ 1876766 h 6367455"/>
                <a:gd name="connsiteX3671" fmla="*/ 5002617 w 6891715"/>
                <a:gd name="connsiteY3671" fmla="*/ 1850418 h 6367455"/>
                <a:gd name="connsiteX3672" fmla="*/ 4992137 w 6891715"/>
                <a:gd name="connsiteY3672" fmla="*/ 1848195 h 6367455"/>
                <a:gd name="connsiteX3673" fmla="*/ 4983563 w 6891715"/>
                <a:gd name="connsiteY3673" fmla="*/ 1833911 h 6367455"/>
                <a:gd name="connsiteX3674" fmla="*/ 4946092 w 6891715"/>
                <a:gd name="connsiteY3674" fmla="*/ 1793913 h 6367455"/>
                <a:gd name="connsiteX3675" fmla="*/ 4935295 w 6891715"/>
                <a:gd name="connsiteY3675" fmla="*/ 1787882 h 6367455"/>
                <a:gd name="connsiteX3676" fmla="*/ 4931167 w 6891715"/>
                <a:gd name="connsiteY3676" fmla="*/ 1776771 h 6367455"/>
                <a:gd name="connsiteX3677" fmla="*/ 4927674 w 6891715"/>
                <a:gd name="connsiteY3677" fmla="*/ 1736774 h 6367455"/>
                <a:gd name="connsiteX3678" fmla="*/ 4952125 w 6891715"/>
                <a:gd name="connsiteY3678" fmla="*/ 1676460 h 6367455"/>
                <a:gd name="connsiteX3679" fmla="*/ 4991820 w 6891715"/>
                <a:gd name="connsiteY3679" fmla="*/ 1677730 h 6367455"/>
                <a:gd name="connsiteX3680" fmla="*/ 4996901 w 6891715"/>
                <a:gd name="connsiteY3680" fmla="*/ 1692332 h 6367455"/>
                <a:gd name="connsiteX3681" fmla="*/ 5009603 w 6891715"/>
                <a:gd name="connsiteY3681" fmla="*/ 1701855 h 6367455"/>
                <a:gd name="connsiteX3682" fmla="*/ 5029926 w 6891715"/>
                <a:gd name="connsiteY3682" fmla="*/ 1718680 h 6367455"/>
                <a:gd name="connsiteX3683" fmla="*/ 5046757 w 6891715"/>
                <a:gd name="connsiteY3683" fmla="*/ 1713283 h 6367455"/>
                <a:gd name="connsiteX3684" fmla="*/ 5056283 w 6891715"/>
                <a:gd name="connsiteY3684" fmla="*/ 1697411 h 6367455"/>
                <a:gd name="connsiteX3685" fmla="*/ 5071208 w 6891715"/>
                <a:gd name="connsiteY3685" fmla="*/ 1709791 h 6367455"/>
                <a:gd name="connsiteX3686" fmla="*/ 5083910 w 6891715"/>
                <a:gd name="connsiteY3686" fmla="*/ 1736774 h 6367455"/>
                <a:gd name="connsiteX3687" fmla="*/ 5105504 w 6891715"/>
                <a:gd name="connsiteY3687" fmla="*/ 1744075 h 6367455"/>
                <a:gd name="connsiteX3688" fmla="*/ 5111855 w 6891715"/>
                <a:gd name="connsiteY3688" fmla="*/ 1778041 h 6367455"/>
                <a:gd name="connsiteX3689" fmla="*/ 5136307 w 6891715"/>
                <a:gd name="connsiteY3689" fmla="*/ 1784072 h 6367455"/>
                <a:gd name="connsiteX3690" fmla="*/ 5148056 w 6891715"/>
                <a:gd name="connsiteY3690" fmla="*/ 1794230 h 6367455"/>
                <a:gd name="connsiteX3691" fmla="*/ 5180129 w 6891715"/>
                <a:gd name="connsiteY3691" fmla="*/ 1806611 h 6367455"/>
                <a:gd name="connsiteX3692" fmla="*/ 5208709 w 6891715"/>
                <a:gd name="connsiteY3692" fmla="*/ 1806293 h 6367455"/>
                <a:gd name="connsiteX3693" fmla="*/ 5222364 w 6891715"/>
                <a:gd name="connsiteY3693" fmla="*/ 1819944 h 6367455"/>
                <a:gd name="connsiteX3694" fmla="*/ 5236019 w 6891715"/>
                <a:gd name="connsiteY3694" fmla="*/ 1815817 h 6367455"/>
                <a:gd name="connsiteX3695" fmla="*/ 5246815 w 6891715"/>
                <a:gd name="connsiteY3695" fmla="*/ 1797723 h 6367455"/>
                <a:gd name="connsiteX3696" fmla="*/ 5282381 w 6891715"/>
                <a:gd name="connsiteY3696" fmla="*/ 1793278 h 6367455"/>
                <a:gd name="connsiteX3697" fmla="*/ 5296671 w 6891715"/>
                <a:gd name="connsiteY3697" fmla="*/ 1809785 h 6367455"/>
                <a:gd name="connsiteX3698" fmla="*/ 5313184 w 6891715"/>
                <a:gd name="connsiteY3698" fmla="*/ 1798040 h 6367455"/>
                <a:gd name="connsiteX3699" fmla="*/ 5292226 w 6891715"/>
                <a:gd name="connsiteY3699" fmla="*/ 1784707 h 6367455"/>
                <a:gd name="connsiteX3700" fmla="*/ 5274760 w 6891715"/>
                <a:gd name="connsiteY3700" fmla="*/ 1738361 h 6367455"/>
                <a:gd name="connsiteX3701" fmla="*/ 5283969 w 6891715"/>
                <a:gd name="connsiteY3701" fmla="*/ 1720267 h 6367455"/>
                <a:gd name="connsiteX3702" fmla="*/ 5266821 w 6891715"/>
                <a:gd name="connsiteY3702" fmla="*/ 1700585 h 6367455"/>
                <a:gd name="connsiteX3703" fmla="*/ 5264598 w 6891715"/>
                <a:gd name="connsiteY3703" fmla="*/ 1678682 h 6367455"/>
                <a:gd name="connsiteX3704" fmla="*/ 5249038 w 6891715"/>
                <a:gd name="connsiteY3704" fmla="*/ 1678682 h 6367455"/>
                <a:gd name="connsiteX3705" fmla="*/ 5216013 w 6891715"/>
                <a:gd name="connsiteY3705" fmla="*/ 1694871 h 6367455"/>
                <a:gd name="connsiteX3706" fmla="*/ 5195689 w 6891715"/>
                <a:gd name="connsiteY3706" fmla="*/ 1687253 h 6367455"/>
                <a:gd name="connsiteX3707" fmla="*/ 5162346 w 6891715"/>
                <a:gd name="connsiteY3707" fmla="*/ 1627892 h 6367455"/>
                <a:gd name="connsiteX3708" fmla="*/ 5139482 w 6891715"/>
                <a:gd name="connsiteY3708" fmla="*/ 1617734 h 6367455"/>
                <a:gd name="connsiteX3709" fmla="*/ 5136307 w 6891715"/>
                <a:gd name="connsiteY3709" fmla="*/ 1584085 h 6367455"/>
                <a:gd name="connsiteX3710" fmla="*/ 5167745 w 6891715"/>
                <a:gd name="connsiteY3710" fmla="*/ 1561229 h 6367455"/>
                <a:gd name="connsiteX3711" fmla="*/ 5170920 w 6891715"/>
                <a:gd name="connsiteY3711" fmla="*/ 1527581 h 6367455"/>
                <a:gd name="connsiteX3712" fmla="*/ 5189021 w 6891715"/>
                <a:gd name="connsiteY3712" fmla="*/ 1518057 h 6367455"/>
                <a:gd name="connsiteX3713" fmla="*/ 5249673 w 6891715"/>
                <a:gd name="connsiteY3713" fmla="*/ 1546944 h 6367455"/>
                <a:gd name="connsiteX3714" fmla="*/ 5252214 w 6891715"/>
                <a:gd name="connsiteY3714" fmla="*/ 1563769 h 6367455"/>
                <a:gd name="connsiteX3715" fmla="*/ 5266821 w 6891715"/>
                <a:gd name="connsiteY3715" fmla="*/ 1584402 h 6367455"/>
                <a:gd name="connsiteX3716" fmla="*/ 5281746 w 6891715"/>
                <a:gd name="connsiteY3716" fmla="*/ 1579323 h 6367455"/>
                <a:gd name="connsiteX3717" fmla="*/ 5310326 w 6891715"/>
                <a:gd name="connsiteY3717" fmla="*/ 1590434 h 6367455"/>
                <a:gd name="connsiteX3718" fmla="*/ 5314772 w 6891715"/>
                <a:gd name="connsiteY3718" fmla="*/ 1601227 h 6367455"/>
                <a:gd name="connsiteX3719" fmla="*/ 5280794 w 6891715"/>
                <a:gd name="connsiteY3719" fmla="*/ 1607893 h 6367455"/>
                <a:gd name="connsiteX3720" fmla="*/ 5286510 w 6891715"/>
                <a:gd name="connsiteY3720" fmla="*/ 1619003 h 6367455"/>
                <a:gd name="connsiteX3721" fmla="*/ 5284287 w 6891715"/>
                <a:gd name="connsiteY3721" fmla="*/ 1632971 h 6367455"/>
                <a:gd name="connsiteX3722" fmla="*/ 5296036 w 6891715"/>
                <a:gd name="connsiteY3722" fmla="*/ 1632971 h 6367455"/>
                <a:gd name="connsiteX3723" fmla="*/ 5308421 w 6891715"/>
                <a:gd name="connsiteY3723" fmla="*/ 1613924 h 6367455"/>
                <a:gd name="connsiteX3724" fmla="*/ 5325251 w 6891715"/>
                <a:gd name="connsiteY3724" fmla="*/ 1609163 h 6367455"/>
                <a:gd name="connsiteX3725" fmla="*/ 5326521 w 6891715"/>
                <a:gd name="connsiteY3725" fmla="*/ 1595830 h 6367455"/>
                <a:gd name="connsiteX3726" fmla="*/ 5336048 w 6891715"/>
                <a:gd name="connsiteY3726" fmla="*/ 1605988 h 6367455"/>
                <a:gd name="connsiteX3727" fmla="*/ 5363675 w 6891715"/>
                <a:gd name="connsiteY3727" fmla="*/ 1608845 h 6367455"/>
                <a:gd name="connsiteX3728" fmla="*/ 5398606 w 6891715"/>
                <a:gd name="connsiteY3728" fmla="*/ 1632971 h 6367455"/>
                <a:gd name="connsiteX3729" fmla="*/ 5415437 w 6891715"/>
                <a:gd name="connsiteY3729" fmla="*/ 1632971 h 6367455"/>
                <a:gd name="connsiteX3730" fmla="*/ 5434807 w 6891715"/>
                <a:gd name="connsiteY3730" fmla="*/ 1646303 h 6367455"/>
                <a:gd name="connsiteX3731" fmla="*/ 5449415 w 6891715"/>
                <a:gd name="connsiteY3731" fmla="*/ 1645351 h 6367455"/>
                <a:gd name="connsiteX3732" fmla="*/ 5457036 w 6891715"/>
                <a:gd name="connsiteY3732" fmla="*/ 1630431 h 6367455"/>
                <a:gd name="connsiteX3733" fmla="*/ 5479265 w 6891715"/>
                <a:gd name="connsiteY3733" fmla="*/ 1650112 h 6367455"/>
                <a:gd name="connsiteX3734" fmla="*/ 5532296 w 6891715"/>
                <a:gd name="connsiteY3734" fmla="*/ 1657096 h 6367455"/>
                <a:gd name="connsiteX3735" fmla="*/ 5561829 w 6891715"/>
                <a:gd name="connsiteY3735" fmla="*/ 1686618 h 6367455"/>
                <a:gd name="connsiteX3736" fmla="*/ 5580247 w 6891715"/>
                <a:gd name="connsiteY3736" fmla="*/ 1706299 h 6367455"/>
                <a:gd name="connsiteX3737" fmla="*/ 5605016 w 6891715"/>
                <a:gd name="connsiteY3737" fmla="*/ 1717410 h 6367455"/>
                <a:gd name="connsiteX3738" fmla="*/ 5625975 w 6891715"/>
                <a:gd name="connsiteY3738" fmla="*/ 1744710 h 6367455"/>
                <a:gd name="connsiteX3739" fmla="*/ 5623117 w 6891715"/>
                <a:gd name="connsiteY3739" fmla="*/ 1777089 h 6367455"/>
                <a:gd name="connsiteX3740" fmla="*/ 5640265 w 6891715"/>
                <a:gd name="connsiteY3740" fmla="*/ 1768836 h 6367455"/>
                <a:gd name="connsiteX3741" fmla="*/ 5644075 w 6891715"/>
                <a:gd name="connsiteY3741" fmla="*/ 1753915 h 6367455"/>
                <a:gd name="connsiteX3742" fmla="*/ 5659000 w 6891715"/>
                <a:gd name="connsiteY3742" fmla="*/ 1752963 h 6367455"/>
                <a:gd name="connsiteX3743" fmla="*/ 5658683 w 6891715"/>
                <a:gd name="connsiteY3743" fmla="*/ 1700268 h 6367455"/>
                <a:gd name="connsiteX3744" fmla="*/ 5642805 w 6891715"/>
                <a:gd name="connsiteY3744" fmla="*/ 1692967 h 6367455"/>
                <a:gd name="connsiteX3745" fmla="*/ 5625657 w 6891715"/>
                <a:gd name="connsiteY3745" fmla="*/ 1702490 h 6367455"/>
                <a:gd name="connsiteX3746" fmla="*/ 5612955 w 6891715"/>
                <a:gd name="connsiteY3746" fmla="*/ 1698364 h 6367455"/>
                <a:gd name="connsiteX3747" fmla="*/ 5586598 w 6891715"/>
                <a:gd name="connsiteY3747" fmla="*/ 1681856 h 6367455"/>
                <a:gd name="connsiteX3748" fmla="*/ 5563099 w 6891715"/>
                <a:gd name="connsiteY3748" fmla="*/ 1673603 h 6367455"/>
                <a:gd name="connsiteX3749" fmla="*/ 5536107 w 6891715"/>
                <a:gd name="connsiteY3749" fmla="*/ 1639954 h 6367455"/>
                <a:gd name="connsiteX3750" fmla="*/ 5533884 w 6891715"/>
                <a:gd name="connsiteY3750" fmla="*/ 1614877 h 6367455"/>
                <a:gd name="connsiteX3751" fmla="*/ 5525310 w 6891715"/>
                <a:gd name="connsiteY3751" fmla="*/ 1606306 h 6367455"/>
                <a:gd name="connsiteX3752" fmla="*/ 5520864 w 6891715"/>
                <a:gd name="connsiteY3752" fmla="*/ 1587577 h 6367455"/>
                <a:gd name="connsiteX3753" fmla="*/ 5506892 w 6891715"/>
                <a:gd name="connsiteY3753" fmla="*/ 1553928 h 6367455"/>
                <a:gd name="connsiteX3754" fmla="*/ 5487839 w 6891715"/>
                <a:gd name="connsiteY3754" fmla="*/ 1548849 h 6367455"/>
                <a:gd name="connsiteX3755" fmla="*/ 5479265 w 6891715"/>
                <a:gd name="connsiteY3755" fmla="*/ 1536469 h 6367455"/>
                <a:gd name="connsiteX3756" fmla="*/ 5447510 w 6891715"/>
                <a:gd name="connsiteY3756" fmla="*/ 1422825 h 6367455"/>
                <a:gd name="connsiteX3757" fmla="*/ 5517689 w 6891715"/>
                <a:gd name="connsiteY3757" fmla="*/ 1368543 h 6367455"/>
                <a:gd name="connsiteX3758" fmla="*/ 5523087 w 6891715"/>
                <a:gd name="connsiteY3758" fmla="*/ 1350766 h 6367455"/>
                <a:gd name="connsiteX3759" fmla="*/ 5550397 w 6891715"/>
                <a:gd name="connsiteY3759" fmla="*/ 1326958 h 6367455"/>
                <a:gd name="connsiteX3760" fmla="*/ 5594537 w 6891715"/>
                <a:gd name="connsiteY3760" fmla="*/ 1318070 h 6367455"/>
                <a:gd name="connsiteX3761" fmla="*/ 5668209 w 6891715"/>
                <a:gd name="connsiteY3761" fmla="*/ 1243789 h 6367455"/>
                <a:gd name="connsiteX3762" fmla="*/ 5664081 w 6891715"/>
                <a:gd name="connsiteY3762" fmla="*/ 1233314 h 6367455"/>
                <a:gd name="connsiteX3763" fmla="*/ 5682817 w 6891715"/>
                <a:gd name="connsiteY3763" fmla="*/ 1223790 h 6367455"/>
                <a:gd name="connsiteX3764" fmla="*/ 5685992 w 6891715"/>
                <a:gd name="connsiteY3764" fmla="*/ 1203474 h 6367455"/>
                <a:gd name="connsiteX3765" fmla="*/ 5706633 w 6891715"/>
                <a:gd name="connsiteY3765" fmla="*/ 1206649 h 6367455"/>
                <a:gd name="connsiteX3766" fmla="*/ 5719971 w 6891715"/>
                <a:gd name="connsiteY3766" fmla="*/ 1231726 h 6367455"/>
                <a:gd name="connsiteX3767" fmla="*/ 5752361 w 6891715"/>
                <a:gd name="connsiteY3767" fmla="*/ 1223156 h 6367455"/>
                <a:gd name="connsiteX3768" fmla="*/ 5769827 w 6891715"/>
                <a:gd name="connsiteY3768" fmla="*/ 1239662 h 6367455"/>
                <a:gd name="connsiteX3769" fmla="*/ 5782211 w 6891715"/>
                <a:gd name="connsiteY3769" fmla="*/ 1231092 h 6367455"/>
                <a:gd name="connsiteX3770" fmla="*/ 5791103 w 6891715"/>
                <a:gd name="connsiteY3770" fmla="*/ 1248233 h 6367455"/>
                <a:gd name="connsiteX3771" fmla="*/ 5821906 w 6891715"/>
                <a:gd name="connsiteY3771" fmla="*/ 1271724 h 6367455"/>
                <a:gd name="connsiteX3772" fmla="*/ 5786975 w 6891715"/>
                <a:gd name="connsiteY3772" fmla="*/ 1286961 h 6367455"/>
                <a:gd name="connsiteX3773" fmla="*/ 5791738 w 6891715"/>
                <a:gd name="connsiteY3773" fmla="*/ 1317435 h 6367455"/>
                <a:gd name="connsiteX3774" fmla="*/ 5799994 w 6891715"/>
                <a:gd name="connsiteY3774" fmla="*/ 1301563 h 6367455"/>
                <a:gd name="connsiteX3775" fmla="*/ 5830162 w 6891715"/>
                <a:gd name="connsiteY3775" fmla="*/ 1286644 h 6367455"/>
                <a:gd name="connsiteX3776" fmla="*/ 5851756 w 6891715"/>
                <a:gd name="connsiteY3776" fmla="*/ 1302198 h 6367455"/>
                <a:gd name="connsiteX3777" fmla="*/ 5844452 w 6891715"/>
                <a:gd name="connsiteY3777" fmla="*/ 1320292 h 6367455"/>
                <a:gd name="connsiteX3778" fmla="*/ 5862870 w 6891715"/>
                <a:gd name="connsiteY3778" fmla="*/ 1361242 h 6367455"/>
                <a:gd name="connsiteX3779" fmla="*/ 5894943 w 6891715"/>
                <a:gd name="connsiteY3779" fmla="*/ 1415842 h 6367455"/>
                <a:gd name="connsiteX3780" fmla="*/ 5903517 w 6891715"/>
                <a:gd name="connsiteY3780" fmla="*/ 1406319 h 6367455"/>
                <a:gd name="connsiteX3781" fmla="*/ 5872397 w 6891715"/>
                <a:gd name="connsiteY3781" fmla="*/ 1365051 h 6367455"/>
                <a:gd name="connsiteX3782" fmla="*/ 5876842 w 6891715"/>
                <a:gd name="connsiteY3782" fmla="*/ 1291723 h 6367455"/>
                <a:gd name="connsiteX3783" fmla="*/ 5860965 w 6891715"/>
                <a:gd name="connsiteY3783" fmla="*/ 1271406 h 6367455"/>
                <a:gd name="connsiteX3784" fmla="*/ 5870174 w 6891715"/>
                <a:gd name="connsiteY3784" fmla="*/ 1250455 h 6367455"/>
                <a:gd name="connsiteX3785" fmla="*/ 5882558 w 6891715"/>
                <a:gd name="connsiteY3785" fmla="*/ 1205061 h 6367455"/>
                <a:gd name="connsiteX3786" fmla="*/ 5897166 w 6891715"/>
                <a:gd name="connsiteY3786" fmla="*/ 1192364 h 6367455"/>
                <a:gd name="connsiteX3787" fmla="*/ 5902882 w 6891715"/>
                <a:gd name="connsiteY3787" fmla="*/ 1094274 h 6367455"/>
                <a:gd name="connsiteX3788" fmla="*/ 5870491 w 6891715"/>
                <a:gd name="connsiteY3788" fmla="*/ 1042849 h 6367455"/>
                <a:gd name="connsiteX3789" fmla="*/ 5859059 w 6891715"/>
                <a:gd name="connsiteY3789" fmla="*/ 1052689 h 6367455"/>
                <a:gd name="connsiteX3790" fmla="*/ 5833337 w 6891715"/>
                <a:gd name="connsiteY3790" fmla="*/ 1047610 h 6367455"/>
                <a:gd name="connsiteX3791" fmla="*/ 5835878 w 6891715"/>
                <a:gd name="connsiteY3791" fmla="*/ 979042 h 6367455"/>
                <a:gd name="connsiteX3792" fmla="*/ 5853067 w 6891715"/>
                <a:gd name="connsiteY3792" fmla="*/ 949041 h 6367455"/>
                <a:gd name="connsiteX3793" fmla="*/ 6060620 w 6891715"/>
                <a:gd name="connsiteY3793" fmla="*/ 1177406 h 6367455"/>
                <a:gd name="connsiteX3794" fmla="*/ 6891715 w 6891715"/>
                <a:gd name="connsiteY3794" fmla="*/ 3492496 h 6367455"/>
                <a:gd name="connsiteX3795" fmla="*/ 6728088 w 6891715"/>
                <a:gd name="connsiteY3795" fmla="*/ 4574786 h 6367455"/>
                <a:gd name="connsiteX3796" fmla="*/ 6699847 w 6891715"/>
                <a:gd name="connsiteY3796" fmla="*/ 4651948 h 6367455"/>
                <a:gd name="connsiteX3797" fmla="*/ 6676768 w 6891715"/>
                <a:gd name="connsiteY3797" fmla="*/ 4648009 h 6367455"/>
                <a:gd name="connsiteX3798" fmla="*/ 6661525 w 6891715"/>
                <a:gd name="connsiteY3798" fmla="*/ 4656897 h 6367455"/>
                <a:gd name="connsiteX3799" fmla="*/ 6642472 w 6891715"/>
                <a:gd name="connsiteY3799" fmla="*/ 4667056 h 6367455"/>
                <a:gd name="connsiteX3800" fmla="*/ 6630405 w 6891715"/>
                <a:gd name="connsiteY3800" fmla="*/ 4672135 h 6367455"/>
                <a:gd name="connsiteX3801" fmla="*/ 6623101 w 6891715"/>
                <a:gd name="connsiteY3801" fmla="*/ 4666421 h 6367455"/>
                <a:gd name="connsiteX3802" fmla="*/ 6612622 w 6891715"/>
                <a:gd name="connsiteY3802" fmla="*/ 4665151 h 6367455"/>
                <a:gd name="connsiteX3803" fmla="*/ 6615162 w 6891715"/>
                <a:gd name="connsiteY3803" fmla="*/ 4650548 h 6367455"/>
                <a:gd name="connsiteX3804" fmla="*/ 6607541 w 6891715"/>
                <a:gd name="connsiteY3804" fmla="*/ 4646104 h 6367455"/>
                <a:gd name="connsiteX3805" fmla="*/ 6593251 w 6891715"/>
                <a:gd name="connsiteY3805" fmla="*/ 4644517 h 6367455"/>
                <a:gd name="connsiteX3806" fmla="*/ 6562448 w 6891715"/>
                <a:gd name="connsiteY3806" fmla="*/ 4645787 h 6367455"/>
                <a:gd name="connsiteX3807" fmla="*/ 6541172 w 6891715"/>
                <a:gd name="connsiteY3807" fmla="*/ 4642295 h 6367455"/>
                <a:gd name="connsiteX3808" fmla="*/ 6527200 w 6891715"/>
                <a:gd name="connsiteY3808" fmla="*/ 4650548 h 6367455"/>
                <a:gd name="connsiteX3809" fmla="*/ 6501161 w 6891715"/>
                <a:gd name="connsiteY3809" fmla="*/ 4671818 h 6367455"/>
                <a:gd name="connsiteX3810" fmla="*/ 6482743 w 6891715"/>
                <a:gd name="connsiteY3810" fmla="*/ 4687373 h 6367455"/>
                <a:gd name="connsiteX3811" fmla="*/ 6482425 w 6891715"/>
                <a:gd name="connsiteY3811" fmla="*/ 4699753 h 6367455"/>
                <a:gd name="connsiteX3812" fmla="*/ 6465277 w 6891715"/>
                <a:gd name="connsiteY3812" fmla="*/ 4709912 h 6367455"/>
                <a:gd name="connsiteX3813" fmla="*/ 6458926 w 6891715"/>
                <a:gd name="connsiteY3813" fmla="*/ 4706737 h 6367455"/>
                <a:gd name="connsiteX3814" fmla="*/ 6448447 w 6891715"/>
                <a:gd name="connsiteY3814" fmla="*/ 4706420 h 6367455"/>
                <a:gd name="connsiteX3815" fmla="*/ 6438920 w 6891715"/>
                <a:gd name="connsiteY3815" fmla="*/ 4710229 h 6367455"/>
                <a:gd name="connsiteX3816" fmla="*/ 6430346 w 6891715"/>
                <a:gd name="connsiteY3816" fmla="*/ 4707689 h 6367455"/>
                <a:gd name="connsiteX3817" fmla="*/ 6405895 w 6891715"/>
                <a:gd name="connsiteY3817" fmla="*/ 4713403 h 6367455"/>
                <a:gd name="connsiteX3818" fmla="*/ 6398591 w 6891715"/>
                <a:gd name="connsiteY3818" fmla="*/ 4710229 h 6367455"/>
                <a:gd name="connsiteX3819" fmla="*/ 6382714 w 6891715"/>
                <a:gd name="connsiteY3819" fmla="*/ 4715308 h 6367455"/>
                <a:gd name="connsiteX3820" fmla="*/ 6364296 w 6891715"/>
                <a:gd name="connsiteY3820" fmla="*/ 4728324 h 6367455"/>
                <a:gd name="connsiteX3821" fmla="*/ 6358897 w 6891715"/>
                <a:gd name="connsiteY3821" fmla="*/ 4725149 h 6367455"/>
                <a:gd name="connsiteX3822" fmla="*/ 6348418 w 6891715"/>
                <a:gd name="connsiteY3822" fmla="*/ 4731181 h 6367455"/>
                <a:gd name="connsiteX3823" fmla="*/ 6361755 w 6891715"/>
                <a:gd name="connsiteY3823" fmla="*/ 4741022 h 6367455"/>
                <a:gd name="connsiteX3824" fmla="*/ 6358580 w 6891715"/>
                <a:gd name="connsiteY3824" fmla="*/ 4749275 h 6367455"/>
                <a:gd name="connsiteX3825" fmla="*/ 6347783 w 6891715"/>
                <a:gd name="connsiteY3825" fmla="*/ 4740704 h 6367455"/>
                <a:gd name="connsiteX3826" fmla="*/ 6342702 w 6891715"/>
                <a:gd name="connsiteY3826" fmla="*/ 4740387 h 6367455"/>
                <a:gd name="connsiteX3827" fmla="*/ 6347783 w 6891715"/>
                <a:gd name="connsiteY3827" fmla="*/ 4750863 h 6367455"/>
                <a:gd name="connsiteX3828" fmla="*/ 6348711 w 6891715"/>
                <a:gd name="connsiteY3828" fmla="*/ 4763242 h 6367455"/>
                <a:gd name="connsiteX3829" fmla="*/ 6348727 w 6891715"/>
                <a:gd name="connsiteY3829" fmla="*/ 4763250 h 6367455"/>
                <a:gd name="connsiteX3830" fmla="*/ 6348713 w 6891715"/>
                <a:gd name="connsiteY3830" fmla="*/ 4763266 h 6367455"/>
                <a:gd name="connsiteX3831" fmla="*/ 6348735 w 6891715"/>
                <a:gd name="connsiteY3831" fmla="*/ 4763561 h 6367455"/>
                <a:gd name="connsiteX3832" fmla="*/ 6348545 w 6891715"/>
                <a:gd name="connsiteY3832" fmla="*/ 4763458 h 6367455"/>
                <a:gd name="connsiteX3833" fmla="*/ 6342059 w 6891715"/>
                <a:gd name="connsiteY3833" fmla="*/ 4770869 h 6367455"/>
                <a:gd name="connsiteX3834" fmla="*/ 6330309 w 6891715"/>
                <a:gd name="connsiteY3834" fmla="*/ 4769282 h 6367455"/>
                <a:gd name="connsiteX3835" fmla="*/ 6323958 w 6891715"/>
                <a:gd name="connsiteY3835" fmla="*/ 4777535 h 6367455"/>
                <a:gd name="connsiteX3836" fmla="*/ 6316337 w 6891715"/>
                <a:gd name="connsiteY3836" fmla="*/ 4778488 h 6367455"/>
                <a:gd name="connsiteX3837" fmla="*/ 6317925 w 6891715"/>
                <a:gd name="connsiteY3837" fmla="*/ 4768964 h 6367455"/>
                <a:gd name="connsiteX3838" fmla="*/ 6305858 w 6891715"/>
                <a:gd name="connsiteY3838" fmla="*/ 4774043 h 6367455"/>
                <a:gd name="connsiteX3839" fmla="*/ 6301094 w 6891715"/>
                <a:gd name="connsiteY3839" fmla="*/ 4786424 h 6367455"/>
                <a:gd name="connsiteX3840" fmla="*/ 6296013 w 6891715"/>
                <a:gd name="connsiteY3840" fmla="*/ 4788328 h 6367455"/>
                <a:gd name="connsiteX3841" fmla="*/ 6299189 w 6891715"/>
                <a:gd name="connsiteY3841" fmla="*/ 4797852 h 6367455"/>
                <a:gd name="connsiteX3842" fmla="*/ 6295696 w 6891715"/>
                <a:gd name="connsiteY3842" fmla="*/ 4809597 h 6367455"/>
                <a:gd name="connsiteX3843" fmla="*/ 6283946 w 6891715"/>
                <a:gd name="connsiteY3843" fmla="*/ 4807057 h 6367455"/>
                <a:gd name="connsiteX3844" fmla="*/ 6280771 w 6891715"/>
                <a:gd name="connsiteY3844" fmla="*/ 4811184 h 6367455"/>
                <a:gd name="connsiteX3845" fmla="*/ 6283629 w 6891715"/>
                <a:gd name="connsiteY3845" fmla="*/ 4820707 h 6367455"/>
                <a:gd name="connsiteX3846" fmla="*/ 6276008 w 6891715"/>
                <a:gd name="connsiteY3846" fmla="*/ 4824834 h 6367455"/>
                <a:gd name="connsiteX3847" fmla="*/ 6262353 w 6891715"/>
                <a:gd name="connsiteY3847" fmla="*/ 4822294 h 6367455"/>
                <a:gd name="connsiteX3848" fmla="*/ 6252826 w 6891715"/>
                <a:gd name="connsiteY3848" fmla="*/ 4817850 h 6367455"/>
                <a:gd name="connsiteX3849" fmla="*/ 6238219 w 6891715"/>
                <a:gd name="connsiteY3849" fmla="*/ 4805788 h 6367455"/>
                <a:gd name="connsiteX3850" fmla="*/ 6229645 w 6891715"/>
                <a:gd name="connsiteY3850" fmla="*/ 4806740 h 6367455"/>
                <a:gd name="connsiteX3851" fmla="*/ 6234090 w 6891715"/>
                <a:gd name="connsiteY3851" fmla="*/ 4816263 h 6367455"/>
                <a:gd name="connsiteX3852" fmla="*/ 6241077 w 6891715"/>
                <a:gd name="connsiteY3852" fmla="*/ 4819437 h 6367455"/>
                <a:gd name="connsiteX3853" fmla="*/ 6235678 w 6891715"/>
                <a:gd name="connsiteY3853" fmla="*/ 4830230 h 6367455"/>
                <a:gd name="connsiteX3854" fmla="*/ 6222023 w 6891715"/>
                <a:gd name="connsiteY3854" fmla="*/ 4829913 h 6367455"/>
                <a:gd name="connsiteX3855" fmla="*/ 6214402 w 6891715"/>
                <a:gd name="connsiteY3855" fmla="*/ 4824199 h 6367455"/>
                <a:gd name="connsiteX3856" fmla="*/ 6210274 w 6891715"/>
                <a:gd name="connsiteY3856" fmla="*/ 4832770 h 6367455"/>
                <a:gd name="connsiteX3857" fmla="*/ 6222659 w 6891715"/>
                <a:gd name="connsiteY3857" fmla="*/ 4840389 h 6367455"/>
                <a:gd name="connsiteX3858" fmla="*/ 6215990 w 6891715"/>
                <a:gd name="connsiteY3858" fmla="*/ 4849594 h 6367455"/>
                <a:gd name="connsiteX3859" fmla="*/ 6210591 w 6891715"/>
                <a:gd name="connsiteY3859" fmla="*/ 4852769 h 6367455"/>
                <a:gd name="connsiteX3860" fmla="*/ 6213767 w 6891715"/>
                <a:gd name="connsiteY3860" fmla="*/ 4861340 h 6367455"/>
                <a:gd name="connsiteX3861" fmla="*/ 6204558 w 6891715"/>
                <a:gd name="connsiteY3861" fmla="*/ 4877847 h 6367455"/>
                <a:gd name="connsiteX3862" fmla="*/ 6200747 w 6891715"/>
                <a:gd name="connsiteY3862" fmla="*/ 4872133 h 6367455"/>
                <a:gd name="connsiteX3863" fmla="*/ 6195666 w 6891715"/>
                <a:gd name="connsiteY3863" fmla="*/ 4852134 h 6367455"/>
                <a:gd name="connsiteX3864" fmla="*/ 6187410 w 6891715"/>
                <a:gd name="connsiteY3864" fmla="*/ 4861657 h 6367455"/>
                <a:gd name="connsiteX3865" fmla="*/ 6179154 w 6891715"/>
                <a:gd name="connsiteY3865" fmla="*/ 4880386 h 6367455"/>
                <a:gd name="connsiteX3866" fmla="*/ 6191538 w 6891715"/>
                <a:gd name="connsiteY3866" fmla="*/ 4903877 h 6367455"/>
                <a:gd name="connsiteX3867" fmla="*/ 6190268 w 6891715"/>
                <a:gd name="connsiteY3867" fmla="*/ 4915305 h 6367455"/>
                <a:gd name="connsiteX3868" fmla="*/ 6178201 w 6891715"/>
                <a:gd name="connsiteY3868" fmla="*/ 4924510 h 6367455"/>
                <a:gd name="connsiteX3869" fmla="*/ 6178519 w 6891715"/>
                <a:gd name="connsiteY3869" fmla="*/ 4914035 h 6367455"/>
                <a:gd name="connsiteX3870" fmla="*/ 6176296 w 6891715"/>
                <a:gd name="connsiteY3870" fmla="*/ 4909591 h 6367455"/>
                <a:gd name="connsiteX3871" fmla="*/ 6160418 w 6891715"/>
                <a:gd name="connsiteY3871" fmla="*/ 4917844 h 6367455"/>
                <a:gd name="connsiteX3872" fmla="*/ 6158830 w 6891715"/>
                <a:gd name="connsiteY3872" fmla="*/ 4927050 h 6367455"/>
                <a:gd name="connsiteX3873" fmla="*/ 6158513 w 6891715"/>
                <a:gd name="connsiteY3873" fmla="*/ 4934034 h 6367455"/>
                <a:gd name="connsiteX3874" fmla="*/ 6158513 w 6891715"/>
                <a:gd name="connsiteY3874" fmla="*/ 4936891 h 6367455"/>
                <a:gd name="connsiteX3875" fmla="*/ 6158513 w 6891715"/>
                <a:gd name="connsiteY3875" fmla="*/ 4938795 h 6367455"/>
                <a:gd name="connsiteX3876" fmla="*/ 6161688 w 6891715"/>
                <a:gd name="connsiteY3876" fmla="*/ 4947366 h 6367455"/>
                <a:gd name="connsiteX3877" fmla="*/ 6154067 w 6891715"/>
                <a:gd name="connsiteY3877" fmla="*/ 4956572 h 6367455"/>
                <a:gd name="connsiteX3878" fmla="*/ 6141365 w 6891715"/>
                <a:gd name="connsiteY3878" fmla="*/ 4963556 h 6367455"/>
                <a:gd name="connsiteX3879" fmla="*/ 6135649 w 6891715"/>
                <a:gd name="connsiteY3879" fmla="*/ 4978475 h 6367455"/>
                <a:gd name="connsiteX3880" fmla="*/ 6122312 w 6891715"/>
                <a:gd name="connsiteY3880" fmla="*/ 4993712 h 6367455"/>
                <a:gd name="connsiteX3881" fmla="*/ 6129933 w 6891715"/>
                <a:gd name="connsiteY3881" fmla="*/ 5024187 h 6367455"/>
                <a:gd name="connsiteX3882" fmla="*/ 6136919 w 6891715"/>
                <a:gd name="connsiteY3882" fmla="*/ 5038472 h 6367455"/>
                <a:gd name="connsiteX3883" fmla="*/ 6148668 w 6891715"/>
                <a:gd name="connsiteY3883" fmla="*/ 5036250 h 6367455"/>
                <a:gd name="connsiteX3884" fmla="*/ 6154384 w 6891715"/>
                <a:gd name="connsiteY3884" fmla="*/ 5027044 h 6367455"/>
                <a:gd name="connsiteX3885" fmla="*/ 6170897 w 6891715"/>
                <a:gd name="connsiteY3885" fmla="*/ 5030853 h 6367455"/>
                <a:gd name="connsiteX3886" fmla="*/ 6175661 w 6891715"/>
                <a:gd name="connsiteY3886" fmla="*/ 5059423 h 6367455"/>
                <a:gd name="connsiteX3887" fmla="*/ 6177248 w 6891715"/>
                <a:gd name="connsiteY3887" fmla="*/ 5069898 h 6367455"/>
                <a:gd name="connsiteX3888" fmla="*/ 6190268 w 6891715"/>
                <a:gd name="connsiteY3888" fmla="*/ 5079739 h 6367455"/>
                <a:gd name="connsiteX3889" fmla="*/ 6194396 w 6891715"/>
                <a:gd name="connsiteY3889" fmla="*/ 5079739 h 6367455"/>
                <a:gd name="connsiteX3890" fmla="*/ 6197254 w 6891715"/>
                <a:gd name="connsiteY3890" fmla="*/ 5089262 h 6367455"/>
                <a:gd name="connsiteX3891" fmla="*/ 6190586 w 6891715"/>
                <a:gd name="connsiteY3891" fmla="*/ 5103864 h 6367455"/>
                <a:gd name="connsiteX3892" fmla="*/ 6188680 w 6891715"/>
                <a:gd name="connsiteY3892" fmla="*/ 5128307 h 6367455"/>
                <a:gd name="connsiteX3893" fmla="*/ 6195031 w 6891715"/>
                <a:gd name="connsiteY3893" fmla="*/ 5132434 h 6367455"/>
                <a:gd name="connsiteX3894" fmla="*/ 6206146 w 6891715"/>
                <a:gd name="connsiteY3894" fmla="*/ 5113705 h 6367455"/>
                <a:gd name="connsiteX3895" fmla="*/ 6212814 w 6891715"/>
                <a:gd name="connsiteY3895" fmla="*/ 5101325 h 6367455"/>
                <a:gd name="connsiteX3896" fmla="*/ 6214085 w 6891715"/>
                <a:gd name="connsiteY3896" fmla="*/ 5089897 h 6367455"/>
                <a:gd name="connsiteX3897" fmla="*/ 6218213 w 6891715"/>
                <a:gd name="connsiteY3897" fmla="*/ 5103547 h 6367455"/>
                <a:gd name="connsiteX3898" fmla="*/ 6212179 w 6891715"/>
                <a:gd name="connsiteY3898" fmla="*/ 5126403 h 6367455"/>
                <a:gd name="connsiteX3899" fmla="*/ 6204240 w 6891715"/>
                <a:gd name="connsiteY3899" fmla="*/ 5141957 h 6367455"/>
                <a:gd name="connsiteX3900" fmla="*/ 6206146 w 6891715"/>
                <a:gd name="connsiteY3900" fmla="*/ 5154972 h 6367455"/>
                <a:gd name="connsiteX3901" fmla="*/ 6212814 w 6891715"/>
                <a:gd name="connsiteY3901" fmla="*/ 5145767 h 6367455"/>
                <a:gd name="connsiteX3902" fmla="*/ 6213449 w 6891715"/>
                <a:gd name="connsiteY3902" fmla="*/ 5158464 h 6367455"/>
                <a:gd name="connsiteX3903" fmla="*/ 6203605 w 6891715"/>
                <a:gd name="connsiteY3903" fmla="*/ 5169575 h 6367455"/>
                <a:gd name="connsiteX3904" fmla="*/ 6197889 w 6891715"/>
                <a:gd name="connsiteY3904" fmla="*/ 5184177 h 6367455"/>
                <a:gd name="connsiteX3905" fmla="*/ 6202970 w 6891715"/>
                <a:gd name="connsiteY3905" fmla="*/ 5201319 h 6367455"/>
                <a:gd name="connsiteX3906" fmla="*/ 6235678 w 6891715"/>
                <a:gd name="connsiteY3906" fmla="*/ 5233698 h 6367455"/>
                <a:gd name="connsiteX3907" fmla="*/ 6249333 w 6891715"/>
                <a:gd name="connsiteY3907" fmla="*/ 5251157 h 6367455"/>
                <a:gd name="connsiteX3908" fmla="*/ 6260130 w 6891715"/>
                <a:gd name="connsiteY3908" fmla="*/ 5274330 h 6367455"/>
                <a:gd name="connsiteX3909" fmla="*/ 6275690 w 6891715"/>
                <a:gd name="connsiteY3909" fmla="*/ 5324168 h 6367455"/>
                <a:gd name="connsiteX3910" fmla="*/ 6291250 w 6891715"/>
                <a:gd name="connsiteY3910" fmla="*/ 5336232 h 6367455"/>
                <a:gd name="connsiteX3911" fmla="*/ 6303952 w 6891715"/>
                <a:gd name="connsiteY3911" fmla="*/ 5347977 h 6367455"/>
                <a:gd name="connsiteX3912" fmla="*/ 6297190 w 6891715"/>
                <a:gd name="connsiteY3912" fmla="*/ 5360853 h 6367455"/>
                <a:gd name="connsiteX3913" fmla="*/ 6297448 w 6891715"/>
                <a:gd name="connsiteY3913" fmla="*/ 5360940 h 6367455"/>
                <a:gd name="connsiteX3914" fmla="*/ 6303928 w 6891715"/>
                <a:gd name="connsiteY3914" fmla="*/ 5348597 h 6367455"/>
                <a:gd name="connsiteX3915" fmla="*/ 6326471 w 6891715"/>
                <a:gd name="connsiteY3915" fmla="*/ 5368282 h 6367455"/>
                <a:gd name="connsiteX3916" fmla="*/ 6343298 w 6891715"/>
                <a:gd name="connsiteY3916" fmla="*/ 5377172 h 6367455"/>
                <a:gd name="connsiteX3917" fmla="*/ 6352738 w 6891715"/>
                <a:gd name="connsiteY3917" fmla="*/ 5391437 h 6367455"/>
                <a:gd name="connsiteX3918" fmla="*/ 6270138 w 6891715"/>
                <a:gd name="connsiteY3918" fmla="*/ 5527402 h 6367455"/>
                <a:gd name="connsiteX3919" fmla="*/ 6157685 w 6891715"/>
                <a:gd name="connsiteY3919" fmla="*/ 5677783 h 6367455"/>
                <a:gd name="connsiteX3920" fmla="*/ 6151028 w 6891715"/>
                <a:gd name="connsiteY3920" fmla="*/ 5680333 h 6367455"/>
                <a:gd name="connsiteX3921" fmla="*/ 6151528 w 6891715"/>
                <a:gd name="connsiteY3921" fmla="*/ 5680898 h 6367455"/>
                <a:gd name="connsiteX3922" fmla="*/ 6124790 w 6891715"/>
                <a:gd name="connsiteY3922" fmla="*/ 5702235 h 6367455"/>
                <a:gd name="connsiteX3923" fmla="*/ 6108874 w 6891715"/>
                <a:gd name="connsiteY3923" fmla="*/ 5721342 h 6367455"/>
                <a:gd name="connsiteX3924" fmla="*/ 6108664 w 6891715"/>
                <a:gd name="connsiteY3924" fmla="*/ 5720387 h 6367455"/>
                <a:gd name="connsiteX3925" fmla="*/ 6071278 w 6891715"/>
                <a:gd name="connsiteY3925" fmla="*/ 5721342 h 6367455"/>
                <a:gd name="connsiteX3926" fmla="*/ 6010443 w 6891715"/>
                <a:gd name="connsiteY3926" fmla="*/ 5705105 h 6367455"/>
                <a:gd name="connsiteX3927" fmla="*/ 5965134 w 6891715"/>
                <a:gd name="connsiteY3927" fmla="*/ 5657668 h 6367455"/>
                <a:gd name="connsiteX3928" fmla="*/ 5954821 w 6891715"/>
                <a:gd name="connsiteY3928" fmla="*/ 5617474 h 6367455"/>
                <a:gd name="connsiteX3929" fmla="*/ 5954631 w 6891715"/>
                <a:gd name="connsiteY3929" fmla="*/ 5617583 h 6367455"/>
                <a:gd name="connsiteX3930" fmla="*/ 5954678 w 6891715"/>
                <a:gd name="connsiteY3930" fmla="*/ 5617604 h 6367455"/>
                <a:gd name="connsiteX3931" fmla="*/ 5954550 w 6891715"/>
                <a:gd name="connsiteY3931" fmla="*/ 5617629 h 6367455"/>
                <a:gd name="connsiteX3932" fmla="*/ 5954176 w 6891715"/>
                <a:gd name="connsiteY3932" fmla="*/ 5617843 h 6367455"/>
                <a:gd name="connsiteX3933" fmla="*/ 5953959 w 6891715"/>
                <a:gd name="connsiteY3933" fmla="*/ 5617746 h 6367455"/>
                <a:gd name="connsiteX3934" fmla="*/ 5903234 w 6891715"/>
                <a:gd name="connsiteY3934" fmla="*/ 5627755 h 6367455"/>
                <a:gd name="connsiteX3935" fmla="*/ 5903869 w 6891715"/>
                <a:gd name="connsiteY3935" fmla="*/ 5633783 h 6367455"/>
                <a:gd name="connsiteX3936" fmla="*/ 5906092 w 6891715"/>
                <a:gd name="connsiteY3936" fmla="*/ 5648375 h 6367455"/>
                <a:gd name="connsiteX3937" fmla="*/ 5907044 w 6891715"/>
                <a:gd name="connsiteY3937" fmla="*/ 5656623 h 6367455"/>
                <a:gd name="connsiteX3938" fmla="*/ 5908632 w 6891715"/>
                <a:gd name="connsiteY3938" fmla="*/ 5664871 h 6367455"/>
                <a:gd name="connsiteX3939" fmla="*/ 5910220 w 6891715"/>
                <a:gd name="connsiteY3939" fmla="*/ 5671850 h 6367455"/>
                <a:gd name="connsiteX3940" fmla="*/ 5911808 w 6891715"/>
                <a:gd name="connsiteY3940" fmla="*/ 5677243 h 6367455"/>
                <a:gd name="connsiteX3941" fmla="*/ 5914031 w 6891715"/>
                <a:gd name="connsiteY3941" fmla="*/ 5683270 h 6367455"/>
                <a:gd name="connsiteX3942" fmla="*/ 5916253 w 6891715"/>
                <a:gd name="connsiteY3942" fmla="*/ 5691835 h 6367455"/>
                <a:gd name="connsiteX3943" fmla="*/ 5919111 w 6891715"/>
                <a:gd name="connsiteY3943" fmla="*/ 5701987 h 6367455"/>
                <a:gd name="connsiteX3944" fmla="*/ 5921017 w 6891715"/>
                <a:gd name="connsiteY3944" fmla="*/ 5712772 h 6367455"/>
                <a:gd name="connsiteX3945" fmla="*/ 5923240 w 6891715"/>
                <a:gd name="connsiteY3945" fmla="*/ 5723558 h 6367455"/>
                <a:gd name="connsiteX3946" fmla="*/ 5925145 w 6891715"/>
                <a:gd name="connsiteY3946" fmla="*/ 5733075 h 6367455"/>
                <a:gd name="connsiteX3947" fmla="*/ 5925780 w 6891715"/>
                <a:gd name="connsiteY3947" fmla="*/ 5740371 h 6367455"/>
                <a:gd name="connsiteX3948" fmla="*/ 5925780 w 6891715"/>
                <a:gd name="connsiteY3948" fmla="*/ 5743226 h 6367455"/>
                <a:gd name="connsiteX3949" fmla="*/ 5925463 w 6891715"/>
                <a:gd name="connsiteY3949" fmla="*/ 5745130 h 6367455"/>
                <a:gd name="connsiteX3950" fmla="*/ 5924828 w 6891715"/>
                <a:gd name="connsiteY3950" fmla="*/ 5749888 h 6367455"/>
                <a:gd name="connsiteX3951" fmla="*/ 5923875 w 6891715"/>
                <a:gd name="connsiteY3951" fmla="*/ 5758453 h 6367455"/>
                <a:gd name="connsiteX3952" fmla="*/ 5923240 w 6891715"/>
                <a:gd name="connsiteY3952" fmla="*/ 5769874 h 6367455"/>
                <a:gd name="connsiteX3953" fmla="*/ 5922605 w 6891715"/>
                <a:gd name="connsiteY3953" fmla="*/ 5782563 h 6367455"/>
                <a:gd name="connsiteX3954" fmla="*/ 5922605 w 6891715"/>
                <a:gd name="connsiteY3954" fmla="*/ 5795252 h 6367455"/>
                <a:gd name="connsiteX3955" fmla="*/ 5922287 w 6891715"/>
                <a:gd name="connsiteY3955" fmla="*/ 5806989 h 6367455"/>
                <a:gd name="connsiteX3956" fmla="*/ 5922605 w 6891715"/>
                <a:gd name="connsiteY3956" fmla="*/ 5816189 h 6367455"/>
                <a:gd name="connsiteX3957" fmla="*/ 5922922 w 6891715"/>
                <a:gd name="connsiteY3957" fmla="*/ 5819361 h 6367455"/>
                <a:gd name="connsiteX3958" fmla="*/ 5923240 w 6891715"/>
                <a:gd name="connsiteY3958" fmla="*/ 5821899 h 6367455"/>
                <a:gd name="connsiteX3959" fmla="*/ 5924192 w 6891715"/>
                <a:gd name="connsiteY3959" fmla="*/ 5826975 h 6367455"/>
                <a:gd name="connsiteX3960" fmla="*/ 5925463 w 6891715"/>
                <a:gd name="connsiteY3960" fmla="*/ 5836175 h 6367455"/>
                <a:gd name="connsiteX3961" fmla="*/ 5928321 w 6891715"/>
                <a:gd name="connsiteY3961" fmla="*/ 5859015 h 6367455"/>
                <a:gd name="connsiteX3962" fmla="*/ 5931496 w 6891715"/>
                <a:gd name="connsiteY3962" fmla="*/ 5889786 h 6367455"/>
                <a:gd name="connsiteX3963" fmla="*/ 5891802 w 6891715"/>
                <a:gd name="connsiteY3963" fmla="*/ 5911675 h 6367455"/>
                <a:gd name="connsiteX3964" fmla="*/ 5867985 w 6891715"/>
                <a:gd name="connsiteY3964" fmla="*/ 5892007 h 6367455"/>
                <a:gd name="connsiteX3965" fmla="*/ 5834006 w 6891715"/>
                <a:gd name="connsiteY3965" fmla="*/ 5896131 h 6367455"/>
                <a:gd name="connsiteX3966" fmla="*/ 5807014 w 6891715"/>
                <a:gd name="connsiteY3966" fmla="*/ 5906282 h 6367455"/>
                <a:gd name="connsiteX3967" fmla="*/ 5779387 w 6891715"/>
                <a:gd name="connsiteY3967" fmla="*/ 5900572 h 6367455"/>
                <a:gd name="connsiteX3968" fmla="*/ 5720956 w 6891715"/>
                <a:gd name="connsiteY3968" fmla="*/ 5935467 h 6367455"/>
                <a:gd name="connsiteX3969" fmla="*/ 5698092 w 6891715"/>
                <a:gd name="connsiteY3969" fmla="*/ 5915164 h 6367455"/>
                <a:gd name="connsiteX3970" fmla="*/ 5652047 w 6891715"/>
                <a:gd name="connsiteY3970" fmla="*/ 5929440 h 6367455"/>
                <a:gd name="connsiteX3971" fmla="*/ 5585360 w 6891715"/>
                <a:gd name="connsiteY3971" fmla="*/ 5938322 h 6367455"/>
                <a:gd name="connsiteX3972" fmla="*/ 5474215 w 6891715"/>
                <a:gd name="connsiteY3972" fmla="*/ 5985272 h 6367455"/>
                <a:gd name="connsiteX3973" fmla="*/ 5431027 w 6891715"/>
                <a:gd name="connsiteY3973" fmla="*/ 5995741 h 6367455"/>
                <a:gd name="connsiteX3974" fmla="*/ 5379583 w 6891715"/>
                <a:gd name="connsiteY3974" fmla="*/ 5956721 h 6367455"/>
                <a:gd name="connsiteX3975" fmla="*/ 5337983 w 6891715"/>
                <a:gd name="connsiteY3975" fmla="*/ 5954818 h 6367455"/>
                <a:gd name="connsiteX3976" fmla="*/ 5261452 w 6891715"/>
                <a:gd name="connsiteY3976" fmla="*/ 5985907 h 6367455"/>
                <a:gd name="connsiteX3977" fmla="*/ 5234142 w 6891715"/>
                <a:gd name="connsiteY3977" fmla="*/ 5983369 h 6367455"/>
                <a:gd name="connsiteX3978" fmla="*/ 5210961 w 6891715"/>
                <a:gd name="connsiteY3978" fmla="*/ 5957356 h 6367455"/>
                <a:gd name="connsiteX3979" fmla="*/ 5197623 w 6891715"/>
                <a:gd name="connsiteY3979" fmla="*/ 5967824 h 6367455"/>
                <a:gd name="connsiteX3980" fmla="*/ 5173489 w 6891715"/>
                <a:gd name="connsiteY3980" fmla="*/ 5994154 h 6367455"/>
                <a:gd name="connsiteX3981" fmla="*/ 5174759 w 6891715"/>
                <a:gd name="connsiteY3981" fmla="*/ 6030953 h 6367455"/>
                <a:gd name="connsiteX3982" fmla="*/ 5150625 w 6891715"/>
                <a:gd name="connsiteY3982" fmla="*/ 6049987 h 6367455"/>
                <a:gd name="connsiteX3983" fmla="*/ 5148720 w 6891715"/>
                <a:gd name="connsiteY3983" fmla="*/ 6075682 h 6367455"/>
                <a:gd name="connsiteX3984" fmla="*/ 5130619 w 6891715"/>
                <a:gd name="connsiteY3984" fmla="*/ 6078855 h 6367455"/>
                <a:gd name="connsiteX3985" fmla="*/ 5123633 w 6891715"/>
                <a:gd name="connsiteY3985" fmla="*/ 6088054 h 6367455"/>
                <a:gd name="connsiteX3986" fmla="*/ 5108708 w 6891715"/>
                <a:gd name="connsiteY3986" fmla="*/ 6085834 h 6367455"/>
                <a:gd name="connsiteX3987" fmla="*/ 5112518 w 6891715"/>
                <a:gd name="connsiteY3987" fmla="*/ 6077903 h 6367455"/>
                <a:gd name="connsiteX3988" fmla="*/ 5105214 w 6891715"/>
                <a:gd name="connsiteY3988" fmla="*/ 6066483 h 6367455"/>
                <a:gd name="connsiteX3989" fmla="*/ 5097911 w 6891715"/>
                <a:gd name="connsiteY3989" fmla="*/ 6052842 h 6367455"/>
                <a:gd name="connsiteX3990" fmla="*/ 5104897 w 6891715"/>
                <a:gd name="connsiteY3990" fmla="*/ 6028415 h 6367455"/>
                <a:gd name="connsiteX3991" fmla="*/ 5133159 w 6891715"/>
                <a:gd name="connsiteY3991" fmla="*/ 6005257 h 6367455"/>
                <a:gd name="connsiteX3992" fmla="*/ 5134112 w 6891715"/>
                <a:gd name="connsiteY3992" fmla="*/ 5986224 h 6367455"/>
                <a:gd name="connsiteX3993" fmla="*/ 5116329 w 6891715"/>
                <a:gd name="connsiteY3993" fmla="*/ 5973852 h 6367455"/>
                <a:gd name="connsiteX3994" fmla="*/ 5093782 w 6891715"/>
                <a:gd name="connsiteY3994" fmla="*/ 5989713 h 6367455"/>
                <a:gd name="connsiteX3995" fmla="*/ 5084573 w 6891715"/>
                <a:gd name="connsiteY3995" fmla="*/ 6005575 h 6367455"/>
                <a:gd name="connsiteX3996" fmla="*/ 5073141 w 6891715"/>
                <a:gd name="connsiteY3996" fmla="*/ 6016043 h 6367455"/>
                <a:gd name="connsiteX3997" fmla="*/ 5035987 w 6891715"/>
                <a:gd name="connsiteY3997" fmla="*/ 6013505 h 6367455"/>
                <a:gd name="connsiteX3998" fmla="*/ 5021062 w 6891715"/>
                <a:gd name="connsiteY3998" fmla="*/ 5997644 h 6367455"/>
                <a:gd name="connsiteX3999" fmla="*/ 4988036 w 6891715"/>
                <a:gd name="connsiteY3999" fmla="*/ 5989713 h 6367455"/>
                <a:gd name="connsiteX4000" fmla="*/ 4966125 w 6891715"/>
                <a:gd name="connsiteY4000" fmla="*/ 6007795 h 6367455"/>
                <a:gd name="connsiteX4001" fmla="*/ 4944848 w 6891715"/>
                <a:gd name="connsiteY4001" fmla="*/ 6018264 h 6367455"/>
                <a:gd name="connsiteX4002" fmla="*/ 4934687 w 6891715"/>
                <a:gd name="connsiteY4002" fmla="*/ 6043642 h 6367455"/>
                <a:gd name="connsiteX4003" fmla="*/ 4913410 w 6891715"/>
                <a:gd name="connsiteY4003" fmla="*/ 6049035 h 6367455"/>
                <a:gd name="connsiteX4004" fmla="*/ 4903249 w 6891715"/>
                <a:gd name="connsiteY4004" fmla="*/ 6067117 h 6367455"/>
                <a:gd name="connsiteX4005" fmla="*/ 4857520 w 6891715"/>
                <a:gd name="connsiteY4005" fmla="*/ 6070607 h 6367455"/>
                <a:gd name="connsiteX4006" fmla="*/ 4836562 w 6891715"/>
                <a:gd name="connsiteY4006" fmla="*/ 6068703 h 6367455"/>
                <a:gd name="connsiteX4007" fmla="*/ 4823859 w 6891715"/>
                <a:gd name="connsiteY4007" fmla="*/ 6077268 h 6367455"/>
                <a:gd name="connsiteX4008" fmla="*/ 4801630 w 6891715"/>
                <a:gd name="connsiteY4008" fmla="*/ 6085199 h 6367455"/>
                <a:gd name="connsiteX4009" fmla="*/ 4774003 w 6891715"/>
                <a:gd name="connsiteY4009" fmla="*/ 6068386 h 6367455"/>
                <a:gd name="connsiteX4010" fmla="*/ 4750821 w 6891715"/>
                <a:gd name="connsiteY4010" fmla="*/ 6037932 h 6367455"/>
                <a:gd name="connsiteX4011" fmla="*/ 4727957 w 6891715"/>
                <a:gd name="connsiteY4011" fmla="*/ 6027781 h 6367455"/>
                <a:gd name="connsiteX4012" fmla="*/ 4707951 w 6891715"/>
                <a:gd name="connsiteY4012" fmla="*/ 6010968 h 6367455"/>
                <a:gd name="connsiteX4013" fmla="*/ 4689851 w 6891715"/>
                <a:gd name="connsiteY4013" fmla="*/ 6006844 h 6367455"/>
                <a:gd name="connsiteX4014" fmla="*/ 4665399 w 6891715"/>
                <a:gd name="connsiteY4014" fmla="*/ 5992568 h 6367455"/>
                <a:gd name="connsiteX4015" fmla="*/ 4627292 w 6891715"/>
                <a:gd name="connsiteY4015" fmla="*/ 5989713 h 6367455"/>
                <a:gd name="connsiteX4016" fmla="*/ 4610462 w 6891715"/>
                <a:gd name="connsiteY4016" fmla="*/ 6002402 h 6367455"/>
                <a:gd name="connsiteX4017" fmla="*/ 4606333 w 6891715"/>
                <a:gd name="connsiteY4017" fmla="*/ 6020484 h 6367455"/>
                <a:gd name="connsiteX4018" fmla="*/ 4605698 w 6891715"/>
                <a:gd name="connsiteY4018" fmla="*/ 6034125 h 6367455"/>
                <a:gd name="connsiteX4019" fmla="*/ 4582517 w 6891715"/>
                <a:gd name="connsiteY4019" fmla="*/ 6058552 h 6367455"/>
                <a:gd name="connsiteX4020" fmla="*/ 4568862 w 6891715"/>
                <a:gd name="connsiteY4020" fmla="*/ 6058552 h 6367455"/>
                <a:gd name="connsiteX4021" fmla="*/ 4569497 w 6891715"/>
                <a:gd name="connsiteY4021" fmla="*/ 6051256 h 6367455"/>
                <a:gd name="connsiteX4022" fmla="*/ 4563463 w 6891715"/>
                <a:gd name="connsiteY4022" fmla="*/ 6051256 h 6367455"/>
                <a:gd name="connsiteX4023" fmla="*/ 4557112 w 6891715"/>
                <a:gd name="connsiteY4023" fmla="*/ 6066165 h 6367455"/>
                <a:gd name="connsiteX4024" fmla="*/ 4544410 w 6891715"/>
                <a:gd name="connsiteY4024" fmla="*/ 6071241 h 6367455"/>
                <a:gd name="connsiteX4025" fmla="*/ 4526309 w 6891715"/>
                <a:gd name="connsiteY4025" fmla="*/ 6076951 h 6367455"/>
                <a:gd name="connsiteX4026" fmla="*/ 4501222 w 6891715"/>
                <a:gd name="connsiteY4026" fmla="*/ 6073144 h 6367455"/>
                <a:gd name="connsiteX4027" fmla="*/ 4480581 w 6891715"/>
                <a:gd name="connsiteY4027" fmla="*/ 6058235 h 6367455"/>
                <a:gd name="connsiteX4028" fmla="*/ 4455176 w 6891715"/>
                <a:gd name="connsiteY4028" fmla="*/ 6030319 h 6367455"/>
                <a:gd name="connsiteX4029" fmla="*/ 4452636 w 6891715"/>
                <a:gd name="connsiteY4029" fmla="*/ 6011285 h 6367455"/>
                <a:gd name="connsiteX4030" fmla="*/ 4435805 w 6891715"/>
                <a:gd name="connsiteY4030" fmla="*/ 6006209 h 6367455"/>
                <a:gd name="connsiteX4031" fmla="*/ 4440251 w 6891715"/>
                <a:gd name="connsiteY4031" fmla="*/ 6023974 h 6367455"/>
                <a:gd name="connsiteX4032" fmla="*/ 4422151 w 6891715"/>
                <a:gd name="connsiteY4032" fmla="*/ 6025243 h 6367455"/>
                <a:gd name="connsiteX4033" fmla="*/ 4409448 w 6891715"/>
                <a:gd name="connsiteY4033" fmla="*/ 6012554 h 6367455"/>
                <a:gd name="connsiteX4034" fmla="*/ 4402144 w 6891715"/>
                <a:gd name="connsiteY4034" fmla="*/ 5999230 h 6367455"/>
                <a:gd name="connsiteX4035" fmla="*/ 4394841 w 6891715"/>
                <a:gd name="connsiteY4035" fmla="*/ 6000182 h 6367455"/>
                <a:gd name="connsiteX4036" fmla="*/ 4383091 w 6891715"/>
                <a:gd name="connsiteY4036" fmla="*/ 5992886 h 6367455"/>
                <a:gd name="connsiteX4037" fmla="*/ 4374517 w 6891715"/>
                <a:gd name="connsiteY4037" fmla="*/ 6004623 h 6367455"/>
                <a:gd name="connsiteX4038" fmla="*/ 4377693 w 6891715"/>
                <a:gd name="connsiteY4038" fmla="*/ 6021436 h 6367455"/>
                <a:gd name="connsiteX4039" fmla="*/ 4365308 w 6891715"/>
                <a:gd name="connsiteY4039" fmla="*/ 6035394 h 6367455"/>
                <a:gd name="connsiteX4040" fmla="*/ 4358957 w 6891715"/>
                <a:gd name="connsiteY4040" fmla="*/ 6041739 h 6367455"/>
                <a:gd name="connsiteX4041" fmla="*/ 4352606 w 6891715"/>
                <a:gd name="connsiteY4041" fmla="*/ 6040470 h 6367455"/>
                <a:gd name="connsiteX4042" fmla="*/ 4361180 w 6891715"/>
                <a:gd name="connsiteY4042" fmla="*/ 6029050 h 6367455"/>
                <a:gd name="connsiteX4043" fmla="*/ 4355781 w 6891715"/>
                <a:gd name="connsiteY4043" fmla="*/ 6026829 h 6367455"/>
                <a:gd name="connsiteX4044" fmla="*/ 4347207 w 6891715"/>
                <a:gd name="connsiteY4044" fmla="*/ 6033174 h 6367455"/>
                <a:gd name="connsiteX4045" fmla="*/ 4347207 w 6891715"/>
                <a:gd name="connsiteY4045" fmla="*/ 6019850 h 6367455"/>
                <a:gd name="connsiteX4046" fmla="*/ 4356416 w 6891715"/>
                <a:gd name="connsiteY4046" fmla="*/ 6010016 h 6367455"/>
                <a:gd name="connsiteX4047" fmla="*/ 4353241 w 6891715"/>
                <a:gd name="connsiteY4047" fmla="*/ 6008113 h 6367455"/>
                <a:gd name="connsiteX4048" fmla="*/ 4334187 w 6891715"/>
                <a:gd name="connsiteY4048" fmla="*/ 6009064 h 6367455"/>
                <a:gd name="connsiteX4049" fmla="*/ 4319580 w 6891715"/>
                <a:gd name="connsiteY4049" fmla="*/ 6020802 h 6367455"/>
                <a:gd name="connsiteX4050" fmla="*/ 4303702 w 6891715"/>
                <a:gd name="connsiteY4050" fmla="*/ 6016995 h 6367455"/>
                <a:gd name="connsiteX4051" fmla="*/ 4298304 w 6891715"/>
                <a:gd name="connsiteY4051" fmla="*/ 6022071 h 6367455"/>
                <a:gd name="connsiteX4052" fmla="*/ 4293223 w 6891715"/>
                <a:gd name="connsiteY4052" fmla="*/ 6018898 h 6367455"/>
                <a:gd name="connsiteX4053" fmla="*/ 4293223 w 6891715"/>
                <a:gd name="connsiteY4053" fmla="*/ 6010650 h 6367455"/>
                <a:gd name="connsiteX4054" fmla="*/ 4303384 w 6891715"/>
                <a:gd name="connsiteY4054" fmla="*/ 6002085 h 6367455"/>
                <a:gd name="connsiteX4055" fmla="*/ 4318310 w 6891715"/>
                <a:gd name="connsiteY4055" fmla="*/ 6001134 h 6367455"/>
                <a:gd name="connsiteX4056" fmla="*/ 4331965 w 6891715"/>
                <a:gd name="connsiteY4056" fmla="*/ 6001768 h 6367455"/>
                <a:gd name="connsiteX4057" fmla="*/ 4349113 w 6891715"/>
                <a:gd name="connsiteY4057" fmla="*/ 6003671 h 6367455"/>
                <a:gd name="connsiteX4058" fmla="*/ 4354511 w 6891715"/>
                <a:gd name="connsiteY4058" fmla="*/ 5993203 h 6367455"/>
                <a:gd name="connsiteX4059" fmla="*/ 4349113 w 6891715"/>
                <a:gd name="connsiteY4059" fmla="*/ 5983686 h 6367455"/>
                <a:gd name="connsiteX4060" fmla="*/ 4356099 w 6891715"/>
                <a:gd name="connsiteY4060" fmla="*/ 5978293 h 6367455"/>
                <a:gd name="connsiteX4061" fmla="*/ 4363720 w 6891715"/>
                <a:gd name="connsiteY4061" fmla="*/ 5982734 h 6367455"/>
                <a:gd name="connsiteX4062" fmla="*/ 4371977 w 6891715"/>
                <a:gd name="connsiteY4062" fmla="*/ 5974169 h 6367455"/>
                <a:gd name="connsiteX4063" fmla="*/ 4387854 w 6891715"/>
                <a:gd name="connsiteY4063" fmla="*/ 5968776 h 6367455"/>
                <a:gd name="connsiteX4064" fmla="*/ 4386902 w 6891715"/>
                <a:gd name="connsiteY4064" fmla="*/ 5965604 h 6367455"/>
                <a:gd name="connsiteX4065" fmla="*/ 4356099 w 6891715"/>
                <a:gd name="connsiteY4065" fmla="*/ 5966556 h 6367455"/>
                <a:gd name="connsiteX4066" fmla="*/ 4343397 w 6891715"/>
                <a:gd name="connsiteY4066" fmla="*/ 5965921 h 6367455"/>
                <a:gd name="connsiteX4067" fmla="*/ 4334823 w 6891715"/>
                <a:gd name="connsiteY4067" fmla="*/ 5975438 h 6367455"/>
                <a:gd name="connsiteX4068" fmla="*/ 4331012 w 6891715"/>
                <a:gd name="connsiteY4068" fmla="*/ 5976707 h 6367455"/>
                <a:gd name="connsiteX4069" fmla="*/ 4322438 w 6891715"/>
                <a:gd name="connsiteY4069" fmla="*/ 5976707 h 6367455"/>
                <a:gd name="connsiteX4070" fmla="*/ 4312911 w 6891715"/>
                <a:gd name="connsiteY4070" fmla="*/ 5972266 h 6367455"/>
                <a:gd name="connsiteX4071" fmla="*/ 4303384 w 6891715"/>
                <a:gd name="connsiteY4071" fmla="*/ 5973852 h 6367455"/>
                <a:gd name="connsiteX4072" fmla="*/ 4292905 w 6891715"/>
                <a:gd name="connsiteY4072" fmla="*/ 5986541 h 6367455"/>
                <a:gd name="connsiteX4073" fmla="*/ 4285284 w 6891715"/>
                <a:gd name="connsiteY4073" fmla="*/ 5983369 h 6367455"/>
                <a:gd name="connsiteX4074" fmla="*/ 4281156 w 6891715"/>
                <a:gd name="connsiteY4074" fmla="*/ 5969411 h 6367455"/>
                <a:gd name="connsiteX4075" fmla="*/ 4285919 w 6891715"/>
                <a:gd name="connsiteY4075" fmla="*/ 5958942 h 6367455"/>
                <a:gd name="connsiteX4076" fmla="*/ 4303067 w 6891715"/>
                <a:gd name="connsiteY4076" fmla="*/ 5956721 h 6367455"/>
                <a:gd name="connsiteX4077" fmla="*/ 4308465 w 6891715"/>
                <a:gd name="connsiteY4077" fmla="*/ 5955770 h 6367455"/>
                <a:gd name="connsiteX4078" fmla="*/ 4308465 w 6891715"/>
                <a:gd name="connsiteY4078" fmla="*/ 5947205 h 6367455"/>
                <a:gd name="connsiteX4079" fmla="*/ 4309418 w 6891715"/>
                <a:gd name="connsiteY4079" fmla="*/ 5937688 h 6367455"/>
                <a:gd name="connsiteX4080" fmla="*/ 4298939 w 6891715"/>
                <a:gd name="connsiteY4080" fmla="*/ 5937688 h 6367455"/>
                <a:gd name="connsiteX4081" fmla="*/ 4293540 w 6891715"/>
                <a:gd name="connsiteY4081" fmla="*/ 5939274 h 6367455"/>
                <a:gd name="connsiteX4082" fmla="*/ 4281791 w 6891715"/>
                <a:gd name="connsiteY4082" fmla="*/ 5928488 h 6367455"/>
                <a:gd name="connsiteX4083" fmla="*/ 4280838 w 6891715"/>
                <a:gd name="connsiteY4083" fmla="*/ 5918971 h 6367455"/>
                <a:gd name="connsiteX4084" fmla="*/ 4277345 w 6891715"/>
                <a:gd name="connsiteY4084" fmla="*/ 5909772 h 6367455"/>
                <a:gd name="connsiteX4085" fmla="*/ 4262420 w 6891715"/>
                <a:gd name="connsiteY4085" fmla="*/ 5897082 h 6367455"/>
                <a:gd name="connsiteX4086" fmla="*/ 4267818 w 6891715"/>
                <a:gd name="connsiteY4086" fmla="*/ 5891690 h 6367455"/>
                <a:gd name="connsiteX4087" fmla="*/ 4276075 w 6891715"/>
                <a:gd name="connsiteY4087" fmla="*/ 5896131 h 6367455"/>
                <a:gd name="connsiteX4088" fmla="*/ 4281473 w 6891715"/>
                <a:gd name="connsiteY4088" fmla="*/ 5884393 h 6367455"/>
                <a:gd name="connsiteX4089" fmla="*/ 4277027 w 6891715"/>
                <a:gd name="connsiteY4089" fmla="*/ 5870435 h 6367455"/>
                <a:gd name="connsiteX4090" fmla="*/ 4270359 w 6891715"/>
                <a:gd name="connsiteY4090" fmla="*/ 5863456 h 6367455"/>
                <a:gd name="connsiteX4091" fmla="*/ 4253528 w 6891715"/>
                <a:gd name="connsiteY4091" fmla="*/ 5853939 h 6367455"/>
                <a:gd name="connsiteX4092" fmla="*/ 4236380 w 6891715"/>
                <a:gd name="connsiteY4092" fmla="*/ 5828878 h 6367455"/>
                <a:gd name="connsiteX4093" fmla="*/ 4223678 w 6891715"/>
                <a:gd name="connsiteY4093" fmla="*/ 5829195 h 6367455"/>
                <a:gd name="connsiteX4094" fmla="*/ 4219550 w 6891715"/>
                <a:gd name="connsiteY4094" fmla="*/ 5843788 h 6367455"/>
                <a:gd name="connsiteX4095" fmla="*/ 4212246 w 6891715"/>
                <a:gd name="connsiteY4095" fmla="*/ 5840933 h 6367455"/>
                <a:gd name="connsiteX4096" fmla="*/ 4197321 w 6891715"/>
                <a:gd name="connsiteY4096" fmla="*/ 5826975 h 6367455"/>
                <a:gd name="connsiteX4097" fmla="*/ 4182395 w 6891715"/>
                <a:gd name="connsiteY4097" fmla="*/ 5823168 h 6367455"/>
                <a:gd name="connsiteX4098" fmla="*/ 4187476 w 6891715"/>
                <a:gd name="connsiteY4098" fmla="*/ 5806355 h 6367455"/>
                <a:gd name="connsiteX4099" fmla="*/ 4195733 w 6891715"/>
                <a:gd name="connsiteY4099" fmla="*/ 5808258 h 6367455"/>
                <a:gd name="connsiteX4100" fmla="*/ 4194145 w 6891715"/>
                <a:gd name="connsiteY4100" fmla="*/ 5814603 h 6367455"/>
                <a:gd name="connsiteX4101" fmla="*/ 4199226 w 6891715"/>
                <a:gd name="connsiteY4101" fmla="*/ 5816506 h 6367455"/>
                <a:gd name="connsiteX4102" fmla="*/ 4208435 w 6891715"/>
                <a:gd name="connsiteY4102" fmla="*/ 5805721 h 6367455"/>
                <a:gd name="connsiteX4103" fmla="*/ 4203354 w 6891715"/>
                <a:gd name="connsiteY4103" fmla="*/ 5798742 h 6367455"/>
                <a:gd name="connsiteX4104" fmla="*/ 4194780 w 6891715"/>
                <a:gd name="connsiteY4104" fmla="*/ 5794618 h 6367455"/>
                <a:gd name="connsiteX4105" fmla="*/ 4190652 w 6891715"/>
                <a:gd name="connsiteY4105" fmla="*/ 5777487 h 6367455"/>
                <a:gd name="connsiteX4106" fmla="*/ 4197956 w 6891715"/>
                <a:gd name="connsiteY4106" fmla="*/ 5775584 h 6367455"/>
                <a:gd name="connsiteX4107" fmla="*/ 4209388 w 6891715"/>
                <a:gd name="connsiteY4107" fmla="*/ 5778756 h 6367455"/>
                <a:gd name="connsiteX4108" fmla="*/ 4212881 w 6891715"/>
                <a:gd name="connsiteY4108" fmla="*/ 5790176 h 6367455"/>
                <a:gd name="connsiteX4109" fmla="*/ 4211611 w 6891715"/>
                <a:gd name="connsiteY4109" fmla="*/ 5800645 h 6367455"/>
                <a:gd name="connsiteX4110" fmla="*/ 4216056 w 6891715"/>
                <a:gd name="connsiteY4110" fmla="*/ 5809210 h 6367455"/>
                <a:gd name="connsiteX4111" fmla="*/ 4226536 w 6891715"/>
                <a:gd name="connsiteY4111" fmla="*/ 5812382 h 6367455"/>
                <a:gd name="connsiteX4112" fmla="*/ 4223360 w 6891715"/>
                <a:gd name="connsiteY4112" fmla="*/ 5800645 h 6367455"/>
                <a:gd name="connsiteX4113" fmla="*/ 4225583 w 6891715"/>
                <a:gd name="connsiteY4113" fmla="*/ 5795252 h 6367455"/>
                <a:gd name="connsiteX4114" fmla="*/ 4229711 w 6891715"/>
                <a:gd name="connsiteY4114" fmla="*/ 5798424 h 6367455"/>
                <a:gd name="connsiteX4115" fmla="*/ 4230982 w 6891715"/>
                <a:gd name="connsiteY4115" fmla="*/ 5812382 h 6367455"/>
                <a:gd name="connsiteX4116" fmla="*/ 4242414 w 6891715"/>
                <a:gd name="connsiteY4116" fmla="*/ 5805403 h 6367455"/>
                <a:gd name="connsiteX4117" fmla="*/ 4256386 w 6891715"/>
                <a:gd name="connsiteY4117" fmla="*/ 5807624 h 6367455"/>
                <a:gd name="connsiteX4118" fmla="*/ 4273217 w 6891715"/>
                <a:gd name="connsiteY4118" fmla="*/ 5807624 h 6367455"/>
                <a:gd name="connsiteX4119" fmla="*/ 4266865 w 6891715"/>
                <a:gd name="connsiteY4119" fmla="*/ 5799059 h 6367455"/>
                <a:gd name="connsiteX4120" fmla="*/ 4252258 w 6891715"/>
                <a:gd name="connsiteY4120" fmla="*/ 5798107 h 6367455"/>
                <a:gd name="connsiteX4121" fmla="*/ 4244637 w 6891715"/>
                <a:gd name="connsiteY4121" fmla="*/ 5797473 h 6367455"/>
                <a:gd name="connsiteX4122" fmla="*/ 4238285 w 6891715"/>
                <a:gd name="connsiteY4122" fmla="*/ 5789859 h 6367455"/>
                <a:gd name="connsiteX4123" fmla="*/ 4227488 w 6891715"/>
                <a:gd name="connsiteY4123" fmla="*/ 5772412 h 6367455"/>
                <a:gd name="connsiteX4124" fmla="*/ 4233840 w 6891715"/>
                <a:gd name="connsiteY4124" fmla="*/ 5763846 h 6367455"/>
                <a:gd name="connsiteX4125" fmla="*/ 4241143 w 6891715"/>
                <a:gd name="connsiteY4125" fmla="*/ 5767653 h 6367455"/>
                <a:gd name="connsiteX4126" fmla="*/ 4251623 w 6891715"/>
                <a:gd name="connsiteY4126" fmla="*/ 5754964 h 6367455"/>
                <a:gd name="connsiteX4127" fmla="*/ 4255751 w 6891715"/>
                <a:gd name="connsiteY4127" fmla="*/ 5744495 h 6367455"/>
                <a:gd name="connsiteX4128" fmla="*/ 4252575 w 6891715"/>
                <a:gd name="connsiteY4128" fmla="*/ 5740371 h 6367455"/>
                <a:gd name="connsiteX4129" fmla="*/ 4238603 w 6891715"/>
                <a:gd name="connsiteY4129" fmla="*/ 5746716 h 6367455"/>
                <a:gd name="connsiteX4130" fmla="*/ 4234475 w 6891715"/>
                <a:gd name="connsiteY4130" fmla="*/ 5742592 h 6367455"/>
                <a:gd name="connsiteX4131" fmla="*/ 4233204 w 6891715"/>
                <a:gd name="connsiteY4131" fmla="*/ 5727682 h 6367455"/>
                <a:gd name="connsiteX4132" fmla="*/ 4239873 w 6891715"/>
                <a:gd name="connsiteY4132" fmla="*/ 5720386 h 6367455"/>
                <a:gd name="connsiteX4133" fmla="*/ 4233204 w 6891715"/>
                <a:gd name="connsiteY4133" fmla="*/ 5713407 h 6367455"/>
                <a:gd name="connsiteX4134" fmla="*/ 4222725 w 6891715"/>
                <a:gd name="connsiteY4134" fmla="*/ 5707062 h 6367455"/>
                <a:gd name="connsiteX4135" fmla="*/ 4219232 w 6891715"/>
                <a:gd name="connsiteY4135" fmla="*/ 5699449 h 6367455"/>
                <a:gd name="connsiteX4136" fmla="*/ 4212881 w 6891715"/>
                <a:gd name="connsiteY4136" fmla="*/ 5699449 h 6367455"/>
                <a:gd name="connsiteX4137" fmla="*/ 4212881 w 6891715"/>
                <a:gd name="connsiteY4137" fmla="*/ 5690249 h 6367455"/>
                <a:gd name="connsiteX4138" fmla="*/ 4220185 w 6891715"/>
                <a:gd name="connsiteY4138" fmla="*/ 5690884 h 6367455"/>
                <a:gd name="connsiteX4139" fmla="*/ 4235110 w 6891715"/>
                <a:gd name="connsiteY4139" fmla="*/ 5686760 h 6367455"/>
                <a:gd name="connsiteX4140" fmla="*/ 4235110 w 6891715"/>
                <a:gd name="connsiteY4140" fmla="*/ 5682636 h 6367455"/>
                <a:gd name="connsiteX4141" fmla="*/ 4246859 w 6891715"/>
                <a:gd name="connsiteY4141" fmla="*/ 5681367 h 6367455"/>
                <a:gd name="connsiteX4142" fmla="*/ 4251623 w 6891715"/>
                <a:gd name="connsiteY4142" fmla="*/ 5673119 h 6367455"/>
                <a:gd name="connsiteX4143" fmla="*/ 4248447 w 6891715"/>
                <a:gd name="connsiteY4143" fmla="*/ 5663285 h 6367455"/>
                <a:gd name="connsiteX4144" fmla="*/ 4221455 w 6891715"/>
                <a:gd name="connsiteY4144" fmla="*/ 5672167 h 6367455"/>
                <a:gd name="connsiteX4145" fmla="*/ 4208435 w 6891715"/>
                <a:gd name="connsiteY4145" fmla="*/ 5672167 h 6367455"/>
                <a:gd name="connsiteX4146" fmla="*/ 4193827 w 6891715"/>
                <a:gd name="connsiteY4146" fmla="*/ 5671216 h 6367455"/>
                <a:gd name="connsiteX4147" fmla="*/ 4182078 w 6891715"/>
                <a:gd name="connsiteY4147" fmla="*/ 5684856 h 6367455"/>
                <a:gd name="connsiteX4148" fmla="*/ 4167153 w 6891715"/>
                <a:gd name="connsiteY4148" fmla="*/ 5685491 h 6367455"/>
                <a:gd name="connsiteX4149" fmla="*/ 4168105 w 6891715"/>
                <a:gd name="connsiteY4149" fmla="*/ 5672484 h 6367455"/>
                <a:gd name="connsiteX4150" fmla="*/ 4172551 w 6891715"/>
                <a:gd name="connsiteY4150" fmla="*/ 5665188 h 6367455"/>
                <a:gd name="connsiteX4151" fmla="*/ 4173504 w 6891715"/>
                <a:gd name="connsiteY4151" fmla="*/ 5651547 h 6367455"/>
                <a:gd name="connsiteX4152" fmla="*/ 4169058 w 6891715"/>
                <a:gd name="connsiteY4152" fmla="*/ 5637906 h 6367455"/>
                <a:gd name="connsiteX4153" fmla="*/ 4176362 w 6891715"/>
                <a:gd name="connsiteY4153" fmla="*/ 5618873 h 6367455"/>
                <a:gd name="connsiteX4154" fmla="*/ 4195098 w 6891715"/>
                <a:gd name="connsiteY4154" fmla="*/ 5603011 h 6367455"/>
                <a:gd name="connsiteX4155" fmla="*/ 4196050 w 6891715"/>
                <a:gd name="connsiteY4155" fmla="*/ 5595715 h 6367455"/>
                <a:gd name="connsiteX4156" fmla="*/ 4205260 w 6891715"/>
                <a:gd name="connsiteY4156" fmla="*/ 5583978 h 6367455"/>
                <a:gd name="connsiteX4157" fmla="*/ 4219232 w 6891715"/>
                <a:gd name="connsiteY4157" fmla="*/ 5580805 h 6367455"/>
                <a:gd name="connsiteX4158" fmla="*/ 4230982 w 6891715"/>
                <a:gd name="connsiteY4158" fmla="*/ 5565896 h 6367455"/>
                <a:gd name="connsiteX4159" fmla="*/ 4244637 w 6891715"/>
                <a:gd name="connsiteY4159" fmla="*/ 5563358 h 6367455"/>
                <a:gd name="connsiteX4160" fmla="*/ 4257021 w 6891715"/>
                <a:gd name="connsiteY4160" fmla="*/ 5561454 h 6367455"/>
                <a:gd name="connsiteX4161" fmla="*/ 4264643 w 6891715"/>
                <a:gd name="connsiteY4161" fmla="*/ 5553841 h 6367455"/>
                <a:gd name="connsiteX4162" fmla="*/ 4280520 w 6891715"/>
                <a:gd name="connsiteY4162" fmla="*/ 5557013 h 6367455"/>
                <a:gd name="connsiteX4163" fmla="*/ 4286872 w 6891715"/>
                <a:gd name="connsiteY4163" fmla="*/ 5570337 h 6367455"/>
                <a:gd name="connsiteX4164" fmla="*/ 4295128 w 6891715"/>
                <a:gd name="connsiteY4164" fmla="*/ 5575730 h 6367455"/>
                <a:gd name="connsiteX4165" fmla="*/ 4318627 w 6891715"/>
                <a:gd name="connsiteY4165" fmla="*/ 5575412 h 6367455"/>
                <a:gd name="connsiteX4166" fmla="*/ 4327201 w 6891715"/>
                <a:gd name="connsiteY4166" fmla="*/ 5566847 h 6367455"/>
                <a:gd name="connsiteX4167" fmla="*/ 4310053 w 6891715"/>
                <a:gd name="connsiteY4167" fmla="*/ 5556696 h 6367455"/>
                <a:gd name="connsiteX4168" fmla="*/ 4311323 w 6891715"/>
                <a:gd name="connsiteY4168" fmla="*/ 5550351 h 6367455"/>
                <a:gd name="connsiteX4169" fmla="*/ 4326884 w 6891715"/>
                <a:gd name="connsiteY4169" fmla="*/ 5547813 h 6367455"/>
                <a:gd name="connsiteX4170" fmla="*/ 4345937 w 6891715"/>
                <a:gd name="connsiteY4170" fmla="*/ 5550034 h 6367455"/>
                <a:gd name="connsiteX4171" fmla="*/ 4345302 w 6891715"/>
                <a:gd name="connsiteY4171" fmla="*/ 5558599 h 6367455"/>
                <a:gd name="connsiteX4172" fmla="*/ 4334505 w 6891715"/>
                <a:gd name="connsiteY4172" fmla="*/ 5560503 h 6367455"/>
                <a:gd name="connsiteX4173" fmla="*/ 4358957 w 6891715"/>
                <a:gd name="connsiteY4173" fmla="*/ 5572875 h 6367455"/>
                <a:gd name="connsiteX4174" fmla="*/ 4384361 w 6891715"/>
                <a:gd name="connsiteY4174" fmla="*/ 5570971 h 6367455"/>
                <a:gd name="connsiteX4175" fmla="*/ 4414847 w 6891715"/>
                <a:gd name="connsiteY4175" fmla="*/ 5562089 h 6367455"/>
                <a:gd name="connsiteX4176" fmla="*/ 4437076 w 6891715"/>
                <a:gd name="connsiteY4176" fmla="*/ 5559551 h 6367455"/>
                <a:gd name="connsiteX4177" fmla="*/ 4446602 w 6891715"/>
                <a:gd name="connsiteY4177" fmla="*/ 5562723 h 6367455"/>
                <a:gd name="connsiteX4178" fmla="*/ 4458352 w 6891715"/>
                <a:gd name="connsiteY4178" fmla="*/ 5562723 h 6367455"/>
                <a:gd name="connsiteX4179" fmla="*/ 4458034 w 6891715"/>
                <a:gd name="connsiteY4179" fmla="*/ 5550034 h 6367455"/>
                <a:gd name="connsiteX4180" fmla="*/ 4452636 w 6891715"/>
                <a:gd name="connsiteY4180" fmla="*/ 5546862 h 6367455"/>
                <a:gd name="connsiteX4181" fmla="*/ 4438346 w 6891715"/>
                <a:gd name="connsiteY4181" fmla="*/ 5551303 h 6367455"/>
                <a:gd name="connsiteX4182" fmla="*/ 4430725 w 6891715"/>
                <a:gd name="connsiteY4182" fmla="*/ 5547179 h 6367455"/>
                <a:gd name="connsiteX4183" fmla="*/ 4421198 w 6891715"/>
                <a:gd name="connsiteY4183" fmla="*/ 5540834 h 6367455"/>
                <a:gd name="connsiteX4184" fmla="*/ 4438981 w 6891715"/>
                <a:gd name="connsiteY4184" fmla="*/ 5533221 h 6367455"/>
                <a:gd name="connsiteX4185" fmla="*/ 4442157 w 6891715"/>
                <a:gd name="connsiteY4185" fmla="*/ 5528145 h 6367455"/>
                <a:gd name="connsiteX4186" fmla="*/ 4469784 w 6891715"/>
                <a:gd name="connsiteY4186" fmla="*/ 5528780 h 6367455"/>
                <a:gd name="connsiteX4187" fmla="*/ 4481534 w 6891715"/>
                <a:gd name="connsiteY4187" fmla="*/ 5527828 h 6367455"/>
                <a:gd name="connsiteX4188" fmla="*/ 4484074 w 6891715"/>
                <a:gd name="connsiteY4188" fmla="*/ 5521483 h 6367455"/>
                <a:gd name="connsiteX4189" fmla="*/ 4503445 w 6891715"/>
                <a:gd name="connsiteY4189" fmla="*/ 5522118 h 6367455"/>
                <a:gd name="connsiteX4190" fmla="*/ 4525674 w 6891715"/>
                <a:gd name="connsiteY4190" fmla="*/ 5523070 h 6367455"/>
                <a:gd name="connsiteX4191" fmla="*/ 4518053 w 6891715"/>
                <a:gd name="connsiteY4191" fmla="*/ 5517677 h 6367455"/>
                <a:gd name="connsiteX4192" fmla="*/ 4503445 w 6891715"/>
                <a:gd name="connsiteY4192" fmla="*/ 5516091 h 6367455"/>
                <a:gd name="connsiteX4193" fmla="*/ 4489473 w 6891715"/>
                <a:gd name="connsiteY4193" fmla="*/ 5516091 h 6367455"/>
                <a:gd name="connsiteX4194" fmla="*/ 4484074 w 6891715"/>
                <a:gd name="connsiteY4194" fmla="*/ 5521483 h 6367455"/>
                <a:gd name="connsiteX4195" fmla="*/ 4471372 w 6891715"/>
                <a:gd name="connsiteY4195" fmla="*/ 5518311 h 6367455"/>
                <a:gd name="connsiteX4196" fmla="*/ 4466291 w 6891715"/>
                <a:gd name="connsiteY4196" fmla="*/ 5513236 h 6367455"/>
                <a:gd name="connsiteX4197" fmla="*/ 4467244 w 6891715"/>
                <a:gd name="connsiteY4197" fmla="*/ 5502767 h 6367455"/>
                <a:gd name="connsiteX4198" fmla="*/ 4457717 w 6891715"/>
                <a:gd name="connsiteY4198" fmla="*/ 5498326 h 6367455"/>
                <a:gd name="connsiteX4199" fmla="*/ 4449143 w 6891715"/>
                <a:gd name="connsiteY4199" fmla="*/ 5491030 h 6367455"/>
                <a:gd name="connsiteX4200" fmla="*/ 4451366 w 6891715"/>
                <a:gd name="connsiteY4200" fmla="*/ 5488174 h 6367455"/>
                <a:gd name="connsiteX4201" fmla="*/ 4445967 w 6891715"/>
                <a:gd name="connsiteY4201" fmla="*/ 5484050 h 6367455"/>
                <a:gd name="connsiteX4202" fmla="*/ 4450413 w 6891715"/>
                <a:gd name="connsiteY4202" fmla="*/ 5474216 h 6367455"/>
                <a:gd name="connsiteX4203" fmla="*/ 4454224 w 6891715"/>
                <a:gd name="connsiteY4203" fmla="*/ 5462796 h 6367455"/>
                <a:gd name="connsiteX4204" fmla="*/ 4471054 w 6891715"/>
                <a:gd name="connsiteY4204" fmla="*/ 5460576 h 6367455"/>
                <a:gd name="connsiteX4205" fmla="*/ 4485979 w 6891715"/>
                <a:gd name="connsiteY4205" fmla="*/ 5470727 h 6367455"/>
                <a:gd name="connsiteX4206" fmla="*/ 4497729 w 6891715"/>
                <a:gd name="connsiteY4206" fmla="*/ 5466603 h 6367455"/>
                <a:gd name="connsiteX4207" fmla="*/ 4519005 w 6891715"/>
                <a:gd name="connsiteY4207" fmla="*/ 5472630 h 6367455"/>
                <a:gd name="connsiteX4208" fmla="*/ 4540282 w 6891715"/>
                <a:gd name="connsiteY4208" fmla="*/ 5474216 h 6367455"/>
                <a:gd name="connsiteX4209" fmla="*/ 4576801 w 6891715"/>
                <a:gd name="connsiteY4209" fmla="*/ 5462796 h 6367455"/>
                <a:gd name="connsiteX4210" fmla="*/ 4615225 w 6891715"/>
                <a:gd name="connsiteY4210" fmla="*/ 5473899 h 6367455"/>
                <a:gd name="connsiteX4211" fmla="*/ 4632055 w 6891715"/>
                <a:gd name="connsiteY4211" fmla="*/ 5472630 h 6367455"/>
                <a:gd name="connsiteX4212" fmla="*/ 4660635 w 6891715"/>
                <a:gd name="connsiteY4212" fmla="*/ 5469141 h 6367455"/>
                <a:gd name="connsiteX4213" fmla="*/ 4667939 w 6891715"/>
                <a:gd name="connsiteY4213" fmla="*/ 5447252 h 6367455"/>
                <a:gd name="connsiteX4214" fmla="*/ 4721606 w 6891715"/>
                <a:gd name="connsiteY4214" fmla="*/ 5417115 h 6367455"/>
                <a:gd name="connsiteX4215" fmla="*/ 4777179 w 6891715"/>
                <a:gd name="connsiteY4215" fmla="*/ 5385075 h 6367455"/>
                <a:gd name="connsiteX4216" fmla="*/ 4808934 w 6891715"/>
                <a:gd name="connsiteY4216" fmla="*/ 5377144 h 6367455"/>
                <a:gd name="connsiteX4217" fmla="*/ 4837197 w 6891715"/>
                <a:gd name="connsiteY4217" fmla="*/ 5363504 h 6367455"/>
                <a:gd name="connsiteX4218" fmla="*/ 4847994 w 6891715"/>
                <a:gd name="connsiteY4218" fmla="*/ 5354938 h 6367455"/>
                <a:gd name="connsiteX4219" fmla="*/ 4929288 w 6891715"/>
                <a:gd name="connsiteY4219" fmla="*/ 5357476 h 6367455"/>
                <a:gd name="connsiteX4220" fmla="*/ 4984543 w 6891715"/>
                <a:gd name="connsiteY4220" fmla="*/ 5364138 h 6367455"/>
                <a:gd name="connsiteX4221" fmla="*/ 5002644 w 6891715"/>
                <a:gd name="connsiteY4221" fmla="*/ 5359697 h 6367455"/>
                <a:gd name="connsiteX4222" fmla="*/ 5014076 w 6891715"/>
                <a:gd name="connsiteY4222" fmla="*/ 5347008 h 6367455"/>
                <a:gd name="connsiteX4223" fmla="*/ 5026778 w 6891715"/>
                <a:gd name="connsiteY4223" fmla="*/ 5345104 h 6367455"/>
                <a:gd name="connsiteX4224" fmla="*/ 5042021 w 6891715"/>
                <a:gd name="connsiteY4224" fmla="*/ 5383489 h 6367455"/>
                <a:gd name="connsiteX4225" fmla="*/ 5058851 w 6891715"/>
                <a:gd name="connsiteY4225" fmla="*/ 5387613 h 6367455"/>
                <a:gd name="connsiteX4226" fmla="*/ 5071553 w 6891715"/>
                <a:gd name="connsiteY4226" fmla="*/ 5399033 h 6367455"/>
                <a:gd name="connsiteX4227" fmla="*/ 5089654 w 6891715"/>
                <a:gd name="connsiteY4227" fmla="*/ 5402205 h 6367455"/>
                <a:gd name="connsiteX4228" fmla="*/ 5111883 w 6891715"/>
                <a:gd name="connsiteY4228" fmla="*/ 5391420 h 6367455"/>
                <a:gd name="connsiteX4229" fmla="*/ 5119504 w 6891715"/>
                <a:gd name="connsiteY4229" fmla="*/ 5394592 h 6367455"/>
                <a:gd name="connsiteX4230" fmla="*/ 5129031 w 6891715"/>
                <a:gd name="connsiteY4230" fmla="*/ 5401888 h 6367455"/>
                <a:gd name="connsiteX4231" fmla="*/ 5145227 w 6891715"/>
                <a:gd name="connsiteY4231" fmla="*/ 5438687 h 6367455"/>
                <a:gd name="connsiteX4232" fmla="*/ 5162057 w 6891715"/>
                <a:gd name="connsiteY4232" fmla="*/ 5443445 h 6367455"/>
                <a:gd name="connsiteX4233" fmla="*/ 5170313 w 6891715"/>
                <a:gd name="connsiteY4233" fmla="*/ 5439321 h 6367455"/>
                <a:gd name="connsiteX4234" fmla="*/ 5178570 w 6891715"/>
                <a:gd name="connsiteY4234" fmla="*/ 5438687 h 6367455"/>
                <a:gd name="connsiteX4235" fmla="*/ 5189049 w 6891715"/>
                <a:gd name="connsiteY4235" fmla="*/ 5448204 h 6367455"/>
                <a:gd name="connsiteX4236" fmla="*/ 5199211 w 6891715"/>
                <a:gd name="connsiteY4236" fmla="*/ 5454548 h 6367455"/>
                <a:gd name="connsiteX4237" fmla="*/ 5223345 w 6891715"/>
                <a:gd name="connsiteY4237" fmla="*/ 5460576 h 6367455"/>
                <a:gd name="connsiteX4238" fmla="*/ 5241129 w 6891715"/>
                <a:gd name="connsiteY4238" fmla="*/ 5475168 h 6367455"/>
                <a:gd name="connsiteX4239" fmla="*/ 5251608 w 6891715"/>
                <a:gd name="connsiteY4239" fmla="*/ 5480561 h 6367455"/>
                <a:gd name="connsiteX4240" fmla="*/ 5253831 w 6891715"/>
                <a:gd name="connsiteY4240" fmla="*/ 5470727 h 6367455"/>
                <a:gd name="connsiteX4241" fmla="*/ 5262087 w 6891715"/>
                <a:gd name="connsiteY4241" fmla="*/ 5470727 h 6367455"/>
                <a:gd name="connsiteX4242" fmla="*/ 5290032 w 6891715"/>
                <a:gd name="connsiteY4242" fmla="*/ 5485954 h 6367455"/>
                <a:gd name="connsiteX4243" fmla="*/ 5318930 w 6891715"/>
                <a:gd name="connsiteY4243" fmla="*/ 5495471 h 6367455"/>
                <a:gd name="connsiteX4244" fmla="*/ 5356084 w 6891715"/>
                <a:gd name="connsiteY4244" fmla="*/ 5482464 h 6367455"/>
                <a:gd name="connsiteX4245" fmla="*/ 5421501 w 6891715"/>
                <a:gd name="connsiteY4245" fmla="*/ 5468824 h 6367455"/>
                <a:gd name="connsiteX4246" fmla="*/ 5495174 w 6891715"/>
                <a:gd name="connsiteY4246" fmla="*/ 5479927 h 6367455"/>
                <a:gd name="connsiteX4247" fmla="*/ 5517720 w 6891715"/>
                <a:gd name="connsiteY4247" fmla="*/ 5481830 h 6367455"/>
                <a:gd name="connsiteX4248" fmla="*/ 5564401 w 6891715"/>
                <a:gd name="connsiteY4248" fmla="*/ 5452645 h 6367455"/>
                <a:gd name="connsiteX4249" fmla="*/ 5579961 w 6891715"/>
                <a:gd name="connsiteY4249" fmla="*/ 5450424 h 6367455"/>
                <a:gd name="connsiteX4250" fmla="*/ 5598062 w 6891715"/>
                <a:gd name="connsiteY4250" fmla="*/ 5437735 h 6367455"/>
                <a:gd name="connsiteX4251" fmla="*/ 5650459 w 6891715"/>
                <a:gd name="connsiteY4251" fmla="*/ 5377144 h 6367455"/>
                <a:gd name="connsiteX4252" fmla="*/ 5660621 w 6891715"/>
                <a:gd name="connsiteY4252" fmla="*/ 5382854 h 6367455"/>
                <a:gd name="connsiteX4253" fmla="*/ 5660866 w 6891715"/>
                <a:gd name="connsiteY4253" fmla="*/ 5382796 h 6367455"/>
                <a:gd name="connsiteX4254" fmla="*/ 5650740 w 6891715"/>
                <a:gd name="connsiteY4254" fmla="*/ 5377092 h 6367455"/>
                <a:gd name="connsiteX4255" fmla="*/ 5651375 w 6891715"/>
                <a:gd name="connsiteY4255" fmla="*/ 5348489 h 6367455"/>
                <a:gd name="connsiteX4256" fmla="*/ 5636460 w 6891715"/>
                <a:gd name="connsiteY4256" fmla="*/ 5328467 h 6367455"/>
                <a:gd name="connsiteX4257" fmla="*/ 5629479 w 6891715"/>
                <a:gd name="connsiteY4257" fmla="*/ 5271897 h 6367455"/>
                <a:gd name="connsiteX4258" fmla="*/ 5604092 w 6891715"/>
                <a:gd name="connsiteY4258" fmla="*/ 5243611 h 6367455"/>
                <a:gd name="connsiteX4259" fmla="*/ 5598380 w 6891715"/>
                <a:gd name="connsiteY4259" fmla="*/ 5224543 h 6367455"/>
                <a:gd name="connsiteX4260" fmla="*/ 5585686 w 6891715"/>
                <a:gd name="connsiteY4260" fmla="*/ 5214373 h 6367455"/>
                <a:gd name="connsiteX4261" fmla="*/ 5545384 w 6891715"/>
                <a:gd name="connsiteY4261" fmla="*/ 5211513 h 6367455"/>
                <a:gd name="connsiteX4262" fmla="*/ 5520949 w 6891715"/>
                <a:gd name="connsiteY4262" fmla="*/ 5202296 h 6367455"/>
                <a:gd name="connsiteX4263" fmla="*/ 5511429 w 6891715"/>
                <a:gd name="connsiteY4263" fmla="*/ 5181956 h 6367455"/>
                <a:gd name="connsiteX4264" fmla="*/ 5512381 w 6891715"/>
                <a:gd name="connsiteY4264" fmla="*/ 5175600 h 6367455"/>
                <a:gd name="connsiteX4265" fmla="*/ 5502861 w 6891715"/>
                <a:gd name="connsiteY4265" fmla="*/ 5178142 h 6367455"/>
                <a:gd name="connsiteX4266" fmla="*/ 5482869 w 6891715"/>
                <a:gd name="connsiteY4266" fmla="*/ 5165430 h 6367455"/>
                <a:gd name="connsiteX4267" fmla="*/ 5475253 w 6891715"/>
                <a:gd name="connsiteY4267" fmla="*/ 5146997 h 6367455"/>
                <a:gd name="connsiteX4268" fmla="*/ 5474184 w 6891715"/>
                <a:gd name="connsiteY4268" fmla="*/ 5146401 h 6367455"/>
                <a:gd name="connsiteX4269" fmla="*/ 5451638 w 6891715"/>
                <a:gd name="connsiteY4269" fmla="*/ 5128307 h 6367455"/>
                <a:gd name="connsiteX4270" fmla="*/ 5417342 w 6891715"/>
                <a:gd name="connsiteY4270" fmla="*/ 5083548 h 6367455"/>
                <a:gd name="connsiteX4271" fmla="*/ 5373837 w 6891715"/>
                <a:gd name="connsiteY4271" fmla="*/ 5054026 h 6367455"/>
                <a:gd name="connsiteX4272" fmla="*/ 5345257 w 6891715"/>
                <a:gd name="connsiteY4272" fmla="*/ 5042598 h 6367455"/>
                <a:gd name="connsiteX4273" fmla="*/ 5320806 w 6891715"/>
                <a:gd name="connsiteY4273" fmla="*/ 5037837 h 6367455"/>
                <a:gd name="connsiteX4274" fmla="*/ 5300482 w 6891715"/>
                <a:gd name="connsiteY4274" fmla="*/ 5026409 h 6367455"/>
                <a:gd name="connsiteX4275" fmla="*/ 5300165 w 6891715"/>
                <a:gd name="connsiteY4275" fmla="*/ 5016886 h 6367455"/>
                <a:gd name="connsiteX4276" fmla="*/ 5286510 w 6891715"/>
                <a:gd name="connsiteY4276" fmla="*/ 5008632 h 6367455"/>
                <a:gd name="connsiteX4277" fmla="*/ 5282381 w 6891715"/>
                <a:gd name="connsiteY4277" fmla="*/ 5016886 h 6367455"/>
                <a:gd name="connsiteX4278" fmla="*/ 5270950 w 6891715"/>
                <a:gd name="connsiteY4278" fmla="*/ 5014029 h 6367455"/>
                <a:gd name="connsiteX4279" fmla="*/ 5255072 w 6891715"/>
                <a:gd name="connsiteY4279" fmla="*/ 5010854 h 6367455"/>
                <a:gd name="connsiteX4280" fmla="*/ 5245228 w 6891715"/>
                <a:gd name="connsiteY4280" fmla="*/ 5009267 h 6367455"/>
                <a:gd name="connsiteX4281" fmla="*/ 5229032 w 6891715"/>
                <a:gd name="connsiteY4281" fmla="*/ 4980697 h 6367455"/>
                <a:gd name="connsiteX4282" fmla="*/ 5211885 w 6891715"/>
                <a:gd name="connsiteY4282" fmla="*/ 4944192 h 6367455"/>
                <a:gd name="connsiteX4283" fmla="*/ 5193784 w 6891715"/>
                <a:gd name="connsiteY4283" fmla="*/ 4938795 h 6367455"/>
                <a:gd name="connsiteX4284" fmla="*/ 5176636 w 6891715"/>
                <a:gd name="connsiteY4284" fmla="*/ 4938160 h 6367455"/>
                <a:gd name="connsiteX4285" fmla="*/ 5171555 w 6891715"/>
                <a:gd name="connsiteY4285" fmla="*/ 4925145 h 6367455"/>
                <a:gd name="connsiteX4286" fmla="*/ 5202358 w 6891715"/>
                <a:gd name="connsiteY4286" fmla="*/ 4917844 h 6367455"/>
                <a:gd name="connsiteX4287" fmla="*/ 5199817 w 6891715"/>
                <a:gd name="connsiteY4287" fmla="*/ 4907369 h 6367455"/>
                <a:gd name="connsiteX4288" fmla="*/ 5190291 w 6891715"/>
                <a:gd name="connsiteY4288" fmla="*/ 4906099 h 6367455"/>
                <a:gd name="connsiteX4289" fmla="*/ 5185210 w 6891715"/>
                <a:gd name="connsiteY4289" fmla="*/ 4911495 h 6367455"/>
                <a:gd name="connsiteX4290" fmla="*/ 5188068 w 6891715"/>
                <a:gd name="connsiteY4290" fmla="*/ 4894671 h 6367455"/>
                <a:gd name="connsiteX4291" fmla="*/ 5207121 w 6891715"/>
                <a:gd name="connsiteY4291" fmla="*/ 4898798 h 6367455"/>
                <a:gd name="connsiteX4292" fmla="*/ 5217918 w 6891715"/>
                <a:gd name="connsiteY4292" fmla="*/ 4907051 h 6367455"/>
                <a:gd name="connsiteX4293" fmla="*/ 5216965 w 6891715"/>
                <a:gd name="connsiteY4293" fmla="*/ 4915305 h 6367455"/>
                <a:gd name="connsiteX4294" fmla="*/ 5234748 w 6891715"/>
                <a:gd name="connsiteY4294" fmla="*/ 4917527 h 6367455"/>
                <a:gd name="connsiteX4295" fmla="*/ 5225222 w 6891715"/>
                <a:gd name="connsiteY4295" fmla="*/ 4907051 h 6367455"/>
                <a:gd name="connsiteX4296" fmla="*/ 5243322 w 6891715"/>
                <a:gd name="connsiteY4296" fmla="*/ 4908956 h 6367455"/>
                <a:gd name="connsiteX4297" fmla="*/ 5249673 w 6891715"/>
                <a:gd name="connsiteY4297" fmla="*/ 4901655 h 6367455"/>
                <a:gd name="connsiteX4298" fmla="*/ 5252531 w 6891715"/>
                <a:gd name="connsiteY4298" fmla="*/ 4881338 h 6367455"/>
                <a:gd name="connsiteX4299" fmla="*/ 5262058 w 6891715"/>
                <a:gd name="connsiteY4299" fmla="*/ 4868641 h 6367455"/>
                <a:gd name="connsiteX4300" fmla="*/ 5276983 w 6891715"/>
                <a:gd name="connsiteY4300" fmla="*/ 4862292 h 6367455"/>
                <a:gd name="connsiteX4301" fmla="*/ 5279841 w 6891715"/>
                <a:gd name="connsiteY4301" fmla="*/ 4842293 h 6367455"/>
                <a:gd name="connsiteX4302" fmla="*/ 5300482 w 6891715"/>
                <a:gd name="connsiteY4302" fmla="*/ 4809279 h 6367455"/>
                <a:gd name="connsiteX4303" fmla="*/ 5309056 w 6891715"/>
                <a:gd name="connsiteY4303" fmla="*/ 4810232 h 6367455"/>
                <a:gd name="connsiteX4304" fmla="*/ 5302705 w 6891715"/>
                <a:gd name="connsiteY4304" fmla="*/ 4819755 h 6367455"/>
                <a:gd name="connsiteX4305" fmla="*/ 5305245 w 6891715"/>
                <a:gd name="connsiteY4305" fmla="*/ 4831500 h 6367455"/>
                <a:gd name="connsiteX4306" fmla="*/ 5318900 w 6891715"/>
                <a:gd name="connsiteY4306" fmla="*/ 4840706 h 6367455"/>
                <a:gd name="connsiteX4307" fmla="*/ 5328109 w 6891715"/>
                <a:gd name="connsiteY4307" fmla="*/ 4832135 h 6367455"/>
                <a:gd name="connsiteX4308" fmla="*/ 5327157 w 6891715"/>
                <a:gd name="connsiteY4308" fmla="*/ 4827056 h 6367455"/>
                <a:gd name="connsiteX4309" fmla="*/ 5322711 w 6891715"/>
                <a:gd name="connsiteY4309" fmla="*/ 4821660 h 6367455"/>
                <a:gd name="connsiteX4310" fmla="*/ 5323981 w 6891715"/>
                <a:gd name="connsiteY4310" fmla="*/ 4831183 h 6367455"/>
                <a:gd name="connsiteX4311" fmla="*/ 5316360 w 6891715"/>
                <a:gd name="connsiteY4311" fmla="*/ 4823882 h 6367455"/>
                <a:gd name="connsiteX4312" fmla="*/ 5314454 w 6891715"/>
                <a:gd name="connsiteY4312" fmla="*/ 4815628 h 6367455"/>
                <a:gd name="connsiteX4313" fmla="*/ 5317630 w 6891715"/>
                <a:gd name="connsiteY4313" fmla="*/ 4811501 h 6367455"/>
                <a:gd name="connsiteX4314" fmla="*/ 5327157 w 6891715"/>
                <a:gd name="connsiteY4314" fmla="*/ 4801978 h 6367455"/>
                <a:gd name="connsiteX4315" fmla="*/ 5333508 w 6891715"/>
                <a:gd name="connsiteY4315" fmla="*/ 4801661 h 6367455"/>
                <a:gd name="connsiteX4316" fmla="*/ 5342082 w 6891715"/>
                <a:gd name="connsiteY4316" fmla="*/ 4813089 h 6367455"/>
                <a:gd name="connsiteX4317" fmla="*/ 5351608 w 6891715"/>
                <a:gd name="connsiteY4317" fmla="*/ 4815311 h 6367455"/>
                <a:gd name="connsiteX4318" fmla="*/ 5359547 w 6891715"/>
                <a:gd name="connsiteY4318" fmla="*/ 4808010 h 6367455"/>
                <a:gd name="connsiteX4319" fmla="*/ 5342717 w 6891715"/>
                <a:gd name="connsiteY4319" fmla="*/ 4796264 h 6367455"/>
                <a:gd name="connsiteX4320" fmla="*/ 5340494 w 6891715"/>
                <a:gd name="connsiteY4320" fmla="*/ 4790868 h 6367455"/>
                <a:gd name="connsiteX4321" fmla="*/ 5309691 w 6891715"/>
                <a:gd name="connsiteY4321" fmla="*/ 4767060 h 6367455"/>
                <a:gd name="connsiteX4322" fmla="*/ 5305563 w 6891715"/>
                <a:gd name="connsiteY4322" fmla="*/ 4772456 h 6367455"/>
                <a:gd name="connsiteX4323" fmla="*/ 5292861 w 6891715"/>
                <a:gd name="connsiteY4323" fmla="*/ 4758806 h 6367455"/>
                <a:gd name="connsiteX4324" fmla="*/ 5283969 w 6891715"/>
                <a:gd name="connsiteY4324" fmla="*/ 4741030 h 6367455"/>
                <a:gd name="connsiteX4325" fmla="*/ 5280794 w 6891715"/>
                <a:gd name="connsiteY4325" fmla="*/ 4721983 h 6367455"/>
                <a:gd name="connsiteX4326" fmla="*/ 5298894 w 6891715"/>
                <a:gd name="connsiteY4326" fmla="*/ 4732459 h 6367455"/>
                <a:gd name="connsiteX4327" fmla="*/ 5315725 w 6891715"/>
                <a:gd name="connsiteY4327" fmla="*/ 4725792 h 6367455"/>
                <a:gd name="connsiteX4328" fmla="*/ 5318900 w 6891715"/>
                <a:gd name="connsiteY4328" fmla="*/ 4719444 h 6367455"/>
                <a:gd name="connsiteX4329" fmla="*/ 5328427 w 6891715"/>
                <a:gd name="connsiteY4329" fmla="*/ 4721666 h 6367455"/>
                <a:gd name="connsiteX4330" fmla="*/ 5336048 w 6891715"/>
                <a:gd name="connsiteY4330" fmla="*/ 4728967 h 6367455"/>
                <a:gd name="connsiteX4331" fmla="*/ 5356689 w 6891715"/>
                <a:gd name="connsiteY4331" fmla="*/ 4728649 h 6367455"/>
                <a:gd name="connsiteX4332" fmla="*/ 5356689 w 6891715"/>
                <a:gd name="connsiteY4332" fmla="*/ 4718491 h 6367455"/>
                <a:gd name="connsiteX4333" fmla="*/ 5343987 w 6891715"/>
                <a:gd name="connsiteY4333" fmla="*/ 4709920 h 6367455"/>
                <a:gd name="connsiteX4334" fmla="*/ 5337636 w 6891715"/>
                <a:gd name="connsiteY4334" fmla="*/ 4718491 h 6367455"/>
                <a:gd name="connsiteX4335" fmla="*/ 5331285 w 6891715"/>
                <a:gd name="connsiteY4335" fmla="*/ 4708968 h 6367455"/>
                <a:gd name="connsiteX4336" fmla="*/ 5334460 w 6891715"/>
                <a:gd name="connsiteY4336" fmla="*/ 4700397 h 6367455"/>
                <a:gd name="connsiteX4337" fmla="*/ 5339859 w 6891715"/>
                <a:gd name="connsiteY4337" fmla="*/ 4696270 h 6367455"/>
                <a:gd name="connsiteX4338" fmla="*/ 5363358 w 6891715"/>
                <a:gd name="connsiteY4338" fmla="*/ 4697223 h 6367455"/>
                <a:gd name="connsiteX4339" fmla="*/ 5375742 w 6891715"/>
                <a:gd name="connsiteY4339" fmla="*/ 4686430 h 6367455"/>
                <a:gd name="connsiteX4340" fmla="*/ 5386222 w 6891715"/>
                <a:gd name="connsiteY4340" fmla="*/ 4681986 h 6367455"/>
                <a:gd name="connsiteX4341" fmla="*/ 5430362 w 6891715"/>
                <a:gd name="connsiteY4341" fmla="*/ 4672462 h 6367455"/>
                <a:gd name="connsiteX4342" fmla="*/ 5430362 w 6891715"/>
                <a:gd name="connsiteY4342" fmla="*/ 4663892 h 6367455"/>
                <a:gd name="connsiteX4343" fmla="*/ 5418612 w 6891715"/>
                <a:gd name="connsiteY4343" fmla="*/ 4657543 h 6367455"/>
                <a:gd name="connsiteX4344" fmla="*/ 5420835 w 6891715"/>
                <a:gd name="connsiteY4344" fmla="*/ 4648019 h 6367455"/>
                <a:gd name="connsiteX4345" fmla="*/ 5416707 w 6891715"/>
                <a:gd name="connsiteY4345" fmla="*/ 4641036 h 6367455"/>
                <a:gd name="connsiteX4346" fmla="*/ 5393208 w 6891715"/>
                <a:gd name="connsiteY4346" fmla="*/ 4645163 h 6367455"/>
                <a:gd name="connsiteX4347" fmla="*/ 5379553 w 6891715"/>
                <a:gd name="connsiteY4347" fmla="*/ 4654686 h 6367455"/>
                <a:gd name="connsiteX4348" fmla="*/ 5352243 w 6891715"/>
                <a:gd name="connsiteY4348" fmla="*/ 4657225 h 6367455"/>
                <a:gd name="connsiteX4349" fmla="*/ 5331230 w 6891715"/>
                <a:gd name="connsiteY4349" fmla="*/ 4660361 h 6367455"/>
                <a:gd name="connsiteX4350" fmla="*/ 5331109 w 6891715"/>
                <a:gd name="connsiteY4350" fmla="*/ 4661094 h 6367455"/>
                <a:gd name="connsiteX4351" fmla="*/ 5315234 w 6891715"/>
                <a:gd name="connsiteY4351" fmla="*/ 4676033 h 6367455"/>
                <a:gd name="connsiteX4352" fmla="*/ 5309836 w 6891715"/>
                <a:gd name="connsiteY4352" fmla="*/ 4676351 h 6367455"/>
                <a:gd name="connsiteX4353" fmla="*/ 5314281 w 6891715"/>
                <a:gd name="connsiteY4353" fmla="*/ 4666816 h 6367455"/>
                <a:gd name="connsiteX4354" fmla="*/ 5285389 w 6891715"/>
                <a:gd name="connsiteY4354" fmla="*/ 4662366 h 6367455"/>
                <a:gd name="connsiteX4355" fmla="*/ 5258401 w 6891715"/>
                <a:gd name="connsiteY4355" fmla="*/ 4676669 h 6367455"/>
                <a:gd name="connsiteX4356" fmla="*/ 5249829 w 6891715"/>
                <a:gd name="connsiteY4356" fmla="*/ 4690337 h 6367455"/>
                <a:gd name="connsiteX4357" fmla="*/ 5242844 w 6891715"/>
                <a:gd name="connsiteY4357" fmla="*/ 4694787 h 6367455"/>
                <a:gd name="connsiteX4358" fmla="*/ 5238399 w 6891715"/>
                <a:gd name="connsiteY4358" fmla="*/ 4692562 h 6367455"/>
                <a:gd name="connsiteX4359" fmla="*/ 5206649 w 6891715"/>
                <a:gd name="connsiteY4359" fmla="*/ 4704640 h 6367455"/>
                <a:gd name="connsiteX4360" fmla="*/ 5195219 w 6891715"/>
                <a:gd name="connsiteY4360" fmla="*/ 4725936 h 6367455"/>
                <a:gd name="connsiteX4361" fmla="*/ 5184741 w 6891715"/>
                <a:gd name="connsiteY4361" fmla="*/ 4732293 h 6367455"/>
                <a:gd name="connsiteX4362" fmla="*/ 5178391 w 6891715"/>
                <a:gd name="connsiteY4362" fmla="*/ 4719579 h 6367455"/>
                <a:gd name="connsiteX4363" fmla="*/ 5164421 w 6891715"/>
                <a:gd name="connsiteY4363" fmla="*/ 4717672 h 6367455"/>
                <a:gd name="connsiteX4364" fmla="*/ 5151721 w 6891715"/>
                <a:gd name="connsiteY4364" fmla="*/ 4719897 h 6367455"/>
                <a:gd name="connsiteX4365" fmla="*/ 5147594 w 6891715"/>
                <a:gd name="connsiteY4365" fmla="*/ 4731657 h 6367455"/>
                <a:gd name="connsiteX4366" fmla="*/ 5144736 w 6891715"/>
                <a:gd name="connsiteY4366" fmla="*/ 4744053 h 6367455"/>
                <a:gd name="connsiteX4367" fmla="*/ 5132036 w 6891715"/>
                <a:gd name="connsiteY4367" fmla="*/ 4746596 h 6367455"/>
                <a:gd name="connsiteX4368" fmla="*/ 5132036 w 6891715"/>
                <a:gd name="connsiteY4368" fmla="*/ 4739921 h 6367455"/>
                <a:gd name="connsiteX4369" fmla="*/ 5116161 w 6891715"/>
                <a:gd name="connsiteY4369" fmla="*/ 4732611 h 6367455"/>
                <a:gd name="connsiteX4370" fmla="*/ 5101239 w 6891715"/>
                <a:gd name="connsiteY4370" fmla="*/ 4750728 h 6367455"/>
                <a:gd name="connsiteX4371" fmla="*/ 5080284 w 6891715"/>
                <a:gd name="connsiteY4371" fmla="*/ 4761535 h 6367455"/>
                <a:gd name="connsiteX4372" fmla="*/ 5055836 w 6891715"/>
                <a:gd name="connsiteY4372" fmla="*/ 4769164 h 6367455"/>
                <a:gd name="connsiteX4373" fmla="*/ 5050756 w 6891715"/>
                <a:gd name="connsiteY4373" fmla="*/ 4763124 h 6367455"/>
                <a:gd name="connsiteX4374" fmla="*/ 5045994 w 6891715"/>
                <a:gd name="connsiteY4374" fmla="*/ 4736425 h 6367455"/>
                <a:gd name="connsiteX4375" fmla="*/ 5040914 w 6891715"/>
                <a:gd name="connsiteY4375" fmla="*/ 4745960 h 6367455"/>
                <a:gd name="connsiteX4376" fmla="*/ 5045359 w 6891715"/>
                <a:gd name="connsiteY4376" fmla="*/ 4773296 h 6367455"/>
                <a:gd name="connsiteX4377" fmla="*/ 5051709 w 6891715"/>
                <a:gd name="connsiteY4377" fmla="*/ 4774567 h 6367455"/>
                <a:gd name="connsiteX4378" fmla="*/ 5042501 w 6891715"/>
                <a:gd name="connsiteY4378" fmla="*/ 4780924 h 6367455"/>
                <a:gd name="connsiteX4379" fmla="*/ 5039961 w 6891715"/>
                <a:gd name="connsiteY4379" fmla="*/ 4775838 h 6367455"/>
                <a:gd name="connsiteX4380" fmla="*/ 5039009 w 6891715"/>
                <a:gd name="connsiteY4380" fmla="*/ 4766303 h 6367455"/>
                <a:gd name="connsiteX4381" fmla="*/ 5033611 w 6891715"/>
                <a:gd name="connsiteY4381" fmla="*/ 4758992 h 6367455"/>
                <a:gd name="connsiteX4382" fmla="*/ 5028531 w 6891715"/>
                <a:gd name="connsiteY4382" fmla="*/ 4776792 h 6367455"/>
                <a:gd name="connsiteX4383" fmla="*/ 5032976 w 6891715"/>
                <a:gd name="connsiteY4383" fmla="*/ 4779017 h 6367455"/>
                <a:gd name="connsiteX4384" fmla="*/ 5019006 w 6891715"/>
                <a:gd name="connsiteY4384" fmla="*/ 4792684 h 6367455"/>
                <a:gd name="connsiteX4385" fmla="*/ 5004401 w 6891715"/>
                <a:gd name="connsiteY4385" fmla="*/ 4799359 h 6367455"/>
                <a:gd name="connsiteX4386" fmla="*/ 4999004 w 6891715"/>
                <a:gd name="connsiteY4386" fmla="*/ 4803491 h 6367455"/>
                <a:gd name="connsiteX4387" fmla="*/ 4987574 w 6891715"/>
                <a:gd name="connsiteY4387" fmla="*/ 4805716 h 6367455"/>
                <a:gd name="connsiteX4388" fmla="*/ 4983446 w 6891715"/>
                <a:gd name="connsiteY4388" fmla="*/ 4824787 h 6367455"/>
                <a:gd name="connsiteX4389" fmla="*/ 4974874 w 6891715"/>
                <a:gd name="connsiteY4389" fmla="*/ 4829873 h 6367455"/>
                <a:gd name="connsiteX4390" fmla="*/ 4968524 w 6891715"/>
                <a:gd name="connsiteY4390" fmla="*/ 4826694 h 6367455"/>
                <a:gd name="connsiteX4391" fmla="*/ 4965349 w 6891715"/>
                <a:gd name="connsiteY4391" fmla="*/ 4818748 h 6367455"/>
                <a:gd name="connsiteX4392" fmla="*/ 4974874 w 6891715"/>
                <a:gd name="connsiteY4392" fmla="*/ 4813980 h 6367455"/>
                <a:gd name="connsiteX4393" fmla="*/ 4974874 w 6891715"/>
                <a:gd name="connsiteY4393" fmla="*/ 4810166 h 6367455"/>
                <a:gd name="connsiteX4394" fmla="*/ 4965349 w 6891715"/>
                <a:gd name="connsiteY4394" fmla="*/ 4815570 h 6367455"/>
                <a:gd name="connsiteX4395" fmla="*/ 4952649 w 6891715"/>
                <a:gd name="connsiteY4395" fmla="*/ 4800631 h 6367455"/>
                <a:gd name="connsiteX4396" fmla="*/ 4941854 w 6891715"/>
                <a:gd name="connsiteY4396" fmla="*/ 4801902 h 6367455"/>
                <a:gd name="connsiteX4397" fmla="*/ 4938679 w 6891715"/>
                <a:gd name="connsiteY4397" fmla="*/ 4810166 h 6367455"/>
                <a:gd name="connsiteX4398" fmla="*/ 4930424 w 6891715"/>
                <a:gd name="connsiteY4398" fmla="*/ 4803173 h 6367455"/>
                <a:gd name="connsiteX4399" fmla="*/ 4922804 w 6891715"/>
                <a:gd name="connsiteY4399" fmla="*/ 4814934 h 6367455"/>
                <a:gd name="connsiteX4400" fmla="*/ 4917724 w 6891715"/>
                <a:gd name="connsiteY4400" fmla="*/ 4801902 h 6367455"/>
                <a:gd name="connsiteX4401" fmla="*/ 4910104 w 6891715"/>
                <a:gd name="connsiteY4401" fmla="*/ 4792684 h 6367455"/>
                <a:gd name="connsiteX4402" fmla="*/ 4896451 w 6891715"/>
                <a:gd name="connsiteY4402" fmla="*/ 4784420 h 6367455"/>
                <a:gd name="connsiteX4403" fmla="*/ 4893276 w 6891715"/>
                <a:gd name="connsiteY4403" fmla="*/ 4803491 h 6367455"/>
                <a:gd name="connsiteX4404" fmla="*/ 4900896 w 6891715"/>
                <a:gd name="connsiteY4404" fmla="*/ 4812709 h 6367455"/>
                <a:gd name="connsiteX4405" fmla="*/ 4907246 w 6891715"/>
                <a:gd name="connsiteY4405" fmla="*/ 4819066 h 6367455"/>
                <a:gd name="connsiteX4406" fmla="*/ 4916771 w 6891715"/>
                <a:gd name="connsiteY4406" fmla="*/ 4820020 h 6367455"/>
                <a:gd name="connsiteX4407" fmla="*/ 4929471 w 6891715"/>
                <a:gd name="connsiteY4407" fmla="*/ 4827330 h 6367455"/>
                <a:gd name="connsiteX4408" fmla="*/ 4932646 w 6891715"/>
                <a:gd name="connsiteY4408" fmla="*/ 4840044 h 6367455"/>
                <a:gd name="connsiteX4409" fmla="*/ 4939314 w 6891715"/>
                <a:gd name="connsiteY4409" fmla="*/ 4841951 h 6367455"/>
                <a:gd name="connsiteX4410" fmla="*/ 4937091 w 6891715"/>
                <a:gd name="connsiteY4410" fmla="*/ 4826059 h 6367455"/>
                <a:gd name="connsiteX4411" fmla="*/ 4938679 w 6891715"/>
                <a:gd name="connsiteY4411" fmla="*/ 4819702 h 6367455"/>
                <a:gd name="connsiteX4412" fmla="*/ 4960269 w 6891715"/>
                <a:gd name="connsiteY4412" fmla="*/ 4833051 h 6367455"/>
                <a:gd name="connsiteX4413" fmla="*/ 4969794 w 6891715"/>
                <a:gd name="connsiteY4413" fmla="*/ 4836548 h 6367455"/>
                <a:gd name="connsiteX4414" fmla="*/ 4977414 w 6891715"/>
                <a:gd name="connsiteY4414" fmla="*/ 4841633 h 6367455"/>
                <a:gd name="connsiteX4415" fmla="*/ 4964714 w 6891715"/>
                <a:gd name="connsiteY4415" fmla="*/ 4854347 h 6367455"/>
                <a:gd name="connsiteX4416" fmla="*/ 4963444 w 6891715"/>
                <a:gd name="connsiteY4416" fmla="*/ 4857526 h 6367455"/>
                <a:gd name="connsiteX4417" fmla="*/ 4982811 w 6891715"/>
                <a:gd name="connsiteY4417" fmla="*/ 4855301 h 6367455"/>
                <a:gd name="connsiteX4418" fmla="*/ 4990114 w 6891715"/>
                <a:gd name="connsiteY4418" fmla="*/ 4859433 h 6367455"/>
                <a:gd name="connsiteX4419" fmla="*/ 4983764 w 6891715"/>
                <a:gd name="connsiteY4419" fmla="*/ 4865790 h 6367455"/>
                <a:gd name="connsiteX4420" fmla="*/ 4999639 w 6891715"/>
                <a:gd name="connsiteY4420" fmla="*/ 4865790 h 6367455"/>
                <a:gd name="connsiteX4421" fmla="*/ 5011386 w 6891715"/>
                <a:gd name="connsiteY4421" fmla="*/ 4870876 h 6367455"/>
                <a:gd name="connsiteX4422" fmla="*/ 5021864 w 6891715"/>
                <a:gd name="connsiteY4422" fmla="*/ 4883590 h 6367455"/>
                <a:gd name="connsiteX4423" fmla="*/ 5015831 w 6891715"/>
                <a:gd name="connsiteY4423" fmla="*/ 4909653 h 6367455"/>
                <a:gd name="connsiteX4424" fmla="*/ 5036151 w 6891715"/>
                <a:gd name="connsiteY4424" fmla="*/ 4910607 h 6367455"/>
                <a:gd name="connsiteX4425" fmla="*/ 5076474 w 6891715"/>
                <a:gd name="connsiteY4425" fmla="*/ 4925228 h 6367455"/>
                <a:gd name="connsiteX4426" fmla="*/ 5079649 w 6891715"/>
                <a:gd name="connsiteY4426" fmla="*/ 4917917 h 6367455"/>
                <a:gd name="connsiteX4427" fmla="*/ 5052979 w 6891715"/>
                <a:gd name="connsiteY4427" fmla="*/ 4901071 h 6367455"/>
                <a:gd name="connsiteX4428" fmla="*/ 5031389 w 6891715"/>
                <a:gd name="connsiteY4428" fmla="*/ 4869604 h 6367455"/>
                <a:gd name="connsiteX4429" fmla="*/ 5012974 w 6891715"/>
                <a:gd name="connsiteY4429" fmla="*/ 4834005 h 6367455"/>
                <a:gd name="connsiteX4430" fmla="*/ 5004719 w 6891715"/>
                <a:gd name="connsiteY4430" fmla="*/ 4842269 h 6367455"/>
                <a:gd name="connsiteX4431" fmla="*/ 4999321 w 6891715"/>
                <a:gd name="connsiteY4431" fmla="*/ 4834005 h 6367455"/>
                <a:gd name="connsiteX4432" fmla="*/ 4995194 w 6891715"/>
                <a:gd name="connsiteY4432" fmla="*/ 4819384 h 6367455"/>
                <a:gd name="connsiteX4433" fmla="*/ 5002496 w 6891715"/>
                <a:gd name="connsiteY4433" fmla="*/ 4816205 h 6367455"/>
                <a:gd name="connsiteX4434" fmla="*/ 5001544 w 6891715"/>
                <a:gd name="connsiteY4434" fmla="*/ 4809848 h 6367455"/>
                <a:gd name="connsiteX4435" fmla="*/ 5004719 w 6891715"/>
                <a:gd name="connsiteY4435" fmla="*/ 4807623 h 6367455"/>
                <a:gd name="connsiteX4436" fmla="*/ 5036786 w 6891715"/>
                <a:gd name="connsiteY4436" fmla="*/ 4869604 h 6367455"/>
                <a:gd name="connsiteX4437" fmla="*/ 5057106 w 6891715"/>
                <a:gd name="connsiteY4437" fmla="*/ 4899164 h 6367455"/>
                <a:gd name="connsiteX4438" fmla="*/ 5078696 w 6891715"/>
                <a:gd name="connsiteY4438" fmla="*/ 4909335 h 6367455"/>
                <a:gd name="connsiteX4439" fmla="*/ 5085999 w 6891715"/>
                <a:gd name="connsiteY4439" fmla="*/ 4911560 h 6367455"/>
                <a:gd name="connsiteX4440" fmla="*/ 5094254 w 6891715"/>
                <a:gd name="connsiteY4440" fmla="*/ 4912196 h 6367455"/>
                <a:gd name="connsiteX4441" fmla="*/ 5098381 w 6891715"/>
                <a:gd name="connsiteY4441" fmla="*/ 4905839 h 6367455"/>
                <a:gd name="connsiteX4442" fmla="*/ 5106954 w 6891715"/>
                <a:gd name="connsiteY4442" fmla="*/ 4896304 h 6367455"/>
                <a:gd name="connsiteX4443" fmla="*/ 5116479 w 6891715"/>
                <a:gd name="connsiteY4443" fmla="*/ 4911243 h 6367455"/>
                <a:gd name="connsiteX4444" fmla="*/ 5126004 w 6891715"/>
                <a:gd name="connsiteY4444" fmla="*/ 4904886 h 6367455"/>
                <a:gd name="connsiteX4445" fmla="*/ 5130131 w 6891715"/>
                <a:gd name="connsiteY4445" fmla="*/ 4898211 h 6367455"/>
                <a:gd name="connsiteX4446" fmla="*/ 5148864 w 6891715"/>
                <a:gd name="connsiteY4446" fmla="*/ 4893761 h 6367455"/>
                <a:gd name="connsiteX4447" fmla="*/ 5162834 w 6891715"/>
                <a:gd name="connsiteY4447" fmla="*/ 4895986 h 6367455"/>
                <a:gd name="connsiteX4448" fmla="*/ 5181249 w 6891715"/>
                <a:gd name="connsiteY4448" fmla="*/ 4909335 h 6367455"/>
                <a:gd name="connsiteX4449" fmla="*/ 5175534 w 6891715"/>
                <a:gd name="connsiteY4449" fmla="*/ 4914739 h 6367455"/>
                <a:gd name="connsiteX4450" fmla="*/ 5160929 w 6891715"/>
                <a:gd name="connsiteY4450" fmla="*/ 4912832 h 6367455"/>
                <a:gd name="connsiteX4451" fmla="*/ 5156801 w 6891715"/>
                <a:gd name="connsiteY4451" fmla="*/ 4915057 h 6367455"/>
                <a:gd name="connsiteX4452" fmla="*/ 5156166 w 6891715"/>
                <a:gd name="connsiteY4452" fmla="*/ 4934763 h 6367455"/>
                <a:gd name="connsiteX4453" fmla="*/ 5151721 w 6891715"/>
                <a:gd name="connsiteY4453" fmla="*/ 4947477 h 6367455"/>
                <a:gd name="connsiteX4454" fmla="*/ 5144419 w 6891715"/>
                <a:gd name="connsiteY4454" fmla="*/ 4948749 h 6367455"/>
                <a:gd name="connsiteX4455" fmla="*/ 5131719 w 6891715"/>
                <a:gd name="connsiteY4455" fmla="*/ 4950974 h 6367455"/>
                <a:gd name="connsiteX4456" fmla="*/ 5117114 w 6891715"/>
                <a:gd name="connsiteY4456" fmla="*/ 4960827 h 6367455"/>
                <a:gd name="connsiteX4457" fmla="*/ 5094571 w 6891715"/>
                <a:gd name="connsiteY4457" fmla="*/ 4943028 h 6367455"/>
                <a:gd name="connsiteX4458" fmla="*/ 5071076 w 6891715"/>
                <a:gd name="connsiteY4458" fmla="*/ 4943981 h 6367455"/>
                <a:gd name="connsiteX4459" fmla="*/ 5061869 w 6891715"/>
                <a:gd name="connsiteY4459" fmla="*/ 4955742 h 6367455"/>
                <a:gd name="connsiteX4460" fmla="*/ 5055519 w 6891715"/>
                <a:gd name="connsiteY4460" fmla="*/ 4969409 h 6367455"/>
                <a:gd name="connsiteX4461" fmla="*/ 5033611 w 6891715"/>
                <a:gd name="connsiteY4461" fmla="*/ 4976402 h 6367455"/>
                <a:gd name="connsiteX4462" fmla="*/ 5025039 w 6891715"/>
                <a:gd name="connsiteY4462" fmla="*/ 4986891 h 6367455"/>
                <a:gd name="connsiteX4463" fmla="*/ 5012339 w 6891715"/>
                <a:gd name="connsiteY4463" fmla="*/ 4987845 h 6367455"/>
                <a:gd name="connsiteX4464" fmla="*/ 5002814 w 6891715"/>
                <a:gd name="connsiteY4464" fmla="*/ 4981488 h 6367455"/>
                <a:gd name="connsiteX4465" fmla="*/ 4994241 w 6891715"/>
                <a:gd name="connsiteY4465" fmla="*/ 4986255 h 6367455"/>
                <a:gd name="connsiteX4466" fmla="*/ 4972334 w 6891715"/>
                <a:gd name="connsiteY4466" fmla="*/ 5008505 h 6367455"/>
                <a:gd name="connsiteX4467" fmla="*/ 4941854 w 6891715"/>
                <a:gd name="connsiteY4467" fmla="*/ 5033933 h 6367455"/>
                <a:gd name="connsiteX4468" fmla="*/ 4914866 w 6891715"/>
                <a:gd name="connsiteY4468" fmla="*/ 5053004 h 6367455"/>
                <a:gd name="connsiteX4469" fmla="*/ 4887879 w 6891715"/>
                <a:gd name="connsiteY4469" fmla="*/ 5037429 h 6367455"/>
                <a:gd name="connsiteX4470" fmla="*/ 4861526 w 6891715"/>
                <a:gd name="connsiteY4470" fmla="*/ 5034568 h 6367455"/>
                <a:gd name="connsiteX4471" fmla="*/ 4859304 w 6891715"/>
                <a:gd name="connsiteY4471" fmla="*/ 5027258 h 6367455"/>
                <a:gd name="connsiteX4472" fmla="*/ 4877401 w 6891715"/>
                <a:gd name="connsiteY4472" fmla="*/ 5013590 h 6367455"/>
                <a:gd name="connsiteX4473" fmla="*/ 4873909 w 6891715"/>
                <a:gd name="connsiteY4473" fmla="*/ 4995473 h 6367455"/>
                <a:gd name="connsiteX4474" fmla="*/ 4881211 w 6891715"/>
                <a:gd name="connsiteY4474" fmla="*/ 4992294 h 6367455"/>
                <a:gd name="connsiteX4475" fmla="*/ 4885339 w 6891715"/>
                <a:gd name="connsiteY4475" fmla="*/ 4962734 h 6367455"/>
                <a:gd name="connsiteX4476" fmla="*/ 4870099 w 6891715"/>
                <a:gd name="connsiteY4476" fmla="*/ 4939849 h 6367455"/>
                <a:gd name="connsiteX4477" fmla="*/ 4854224 w 6891715"/>
                <a:gd name="connsiteY4477" fmla="*/ 4945253 h 6367455"/>
                <a:gd name="connsiteX4478" fmla="*/ 4851049 w 6891715"/>
                <a:gd name="connsiteY4478" fmla="*/ 4936671 h 6367455"/>
                <a:gd name="connsiteX4479" fmla="*/ 4831046 w 6891715"/>
                <a:gd name="connsiteY4479" fmla="*/ 4919825 h 6367455"/>
                <a:gd name="connsiteX4480" fmla="*/ 4818029 w 6891715"/>
                <a:gd name="connsiteY4480" fmla="*/ 4918871 h 6367455"/>
                <a:gd name="connsiteX4481" fmla="*/ 4810726 w 6891715"/>
                <a:gd name="connsiteY4481" fmla="*/ 4929678 h 6367455"/>
                <a:gd name="connsiteX4482" fmla="*/ 4797074 w 6891715"/>
                <a:gd name="connsiteY4482" fmla="*/ 4924592 h 6367455"/>
                <a:gd name="connsiteX4483" fmla="*/ 4784056 w 6891715"/>
                <a:gd name="connsiteY4483" fmla="*/ 4917282 h 6367455"/>
                <a:gd name="connsiteX4484" fmla="*/ 4780881 w 6891715"/>
                <a:gd name="connsiteY4484" fmla="*/ 4909018 h 6367455"/>
                <a:gd name="connsiteX4485" fmla="*/ 4787549 w 6891715"/>
                <a:gd name="connsiteY4485" fmla="*/ 4904250 h 6367455"/>
                <a:gd name="connsiteX4486" fmla="*/ 4808186 w 6891715"/>
                <a:gd name="connsiteY4486" fmla="*/ 4888357 h 6367455"/>
                <a:gd name="connsiteX4487" fmla="*/ 4836444 w 6891715"/>
                <a:gd name="connsiteY4487" fmla="*/ 4865154 h 6367455"/>
                <a:gd name="connsiteX4488" fmla="*/ 4839619 w 6891715"/>
                <a:gd name="connsiteY4488" fmla="*/ 4855619 h 6367455"/>
                <a:gd name="connsiteX4489" fmla="*/ 4844064 w 6891715"/>
                <a:gd name="connsiteY4489" fmla="*/ 4862929 h 6367455"/>
                <a:gd name="connsiteX4490" fmla="*/ 4866289 w 6891715"/>
                <a:gd name="connsiteY4490" fmla="*/ 4854030 h 6367455"/>
                <a:gd name="connsiteX4491" fmla="*/ 4894546 w 6891715"/>
                <a:gd name="connsiteY4491" fmla="*/ 4846719 h 6367455"/>
                <a:gd name="connsiteX4492" fmla="*/ 4905341 w 6891715"/>
                <a:gd name="connsiteY4492" fmla="*/ 4849897 h 6367455"/>
                <a:gd name="connsiteX4493" fmla="*/ 4899944 w 6891715"/>
                <a:gd name="connsiteY4493" fmla="*/ 4839091 h 6367455"/>
                <a:gd name="connsiteX4494" fmla="*/ 4909469 w 6891715"/>
                <a:gd name="connsiteY4494" fmla="*/ 4829555 h 6367455"/>
                <a:gd name="connsiteX4495" fmla="*/ 4891371 w 6891715"/>
                <a:gd name="connsiteY4495" fmla="*/ 4835912 h 6367455"/>
                <a:gd name="connsiteX4496" fmla="*/ 4890419 w 6891715"/>
                <a:gd name="connsiteY4496" fmla="*/ 4824469 h 6367455"/>
                <a:gd name="connsiteX4497" fmla="*/ 4885021 w 6891715"/>
                <a:gd name="connsiteY4497" fmla="*/ 4817159 h 6367455"/>
                <a:gd name="connsiteX4498" fmla="*/ 4882481 w 6891715"/>
                <a:gd name="connsiteY4498" fmla="*/ 4795863 h 6367455"/>
                <a:gd name="connsiteX4499" fmla="*/ 4877719 w 6891715"/>
                <a:gd name="connsiteY4499" fmla="*/ 4809848 h 6367455"/>
                <a:gd name="connsiteX4500" fmla="*/ 4870099 w 6891715"/>
                <a:gd name="connsiteY4500" fmla="*/ 4812073 h 6367455"/>
                <a:gd name="connsiteX4501" fmla="*/ 4875496 w 6891715"/>
                <a:gd name="connsiteY4501" fmla="*/ 4825741 h 6367455"/>
                <a:gd name="connsiteX4502" fmla="*/ 4871369 w 6891715"/>
                <a:gd name="connsiteY4502" fmla="*/ 4824787 h 6367455"/>
                <a:gd name="connsiteX4503" fmla="*/ 4861526 w 6891715"/>
                <a:gd name="connsiteY4503" fmla="*/ 4818430 h 6367455"/>
                <a:gd name="connsiteX4504" fmla="*/ 4855176 w 6891715"/>
                <a:gd name="connsiteY4504" fmla="*/ 4819384 h 6367455"/>
                <a:gd name="connsiteX4505" fmla="*/ 4847874 w 6891715"/>
                <a:gd name="connsiteY4505" fmla="*/ 4815570 h 6367455"/>
                <a:gd name="connsiteX4506" fmla="*/ 4846921 w 6891715"/>
                <a:gd name="connsiteY4506" fmla="*/ 4803809 h 6367455"/>
                <a:gd name="connsiteX4507" fmla="*/ 4839301 w 6891715"/>
                <a:gd name="connsiteY4507" fmla="*/ 4809213 h 6367455"/>
                <a:gd name="connsiteX4508" fmla="*/ 4829776 w 6891715"/>
                <a:gd name="connsiteY4508" fmla="*/ 4801584 h 6367455"/>
                <a:gd name="connsiteX4509" fmla="*/ 4826601 w 6891715"/>
                <a:gd name="connsiteY4509" fmla="*/ 4807941 h 6367455"/>
                <a:gd name="connsiteX4510" fmla="*/ 4821204 w 6891715"/>
                <a:gd name="connsiteY4510" fmla="*/ 4809213 h 6367455"/>
                <a:gd name="connsiteX4511" fmla="*/ 4808504 w 6891715"/>
                <a:gd name="connsiteY4511" fmla="*/ 4811755 h 6367455"/>
                <a:gd name="connsiteX4512" fmla="*/ 4795169 w 6891715"/>
                <a:gd name="connsiteY4512" fmla="*/ 4816841 h 6367455"/>
                <a:gd name="connsiteX4513" fmla="*/ 4794216 w 6891715"/>
                <a:gd name="connsiteY4513" fmla="*/ 4824469 h 6367455"/>
                <a:gd name="connsiteX4514" fmla="*/ 4816441 w 6891715"/>
                <a:gd name="connsiteY4514" fmla="*/ 4828284 h 6367455"/>
                <a:gd name="connsiteX4515" fmla="*/ 4808821 w 6891715"/>
                <a:gd name="connsiteY4515" fmla="*/ 4830509 h 6367455"/>
                <a:gd name="connsiteX4516" fmla="*/ 4785644 w 6891715"/>
                <a:gd name="connsiteY4516" fmla="*/ 4826377 h 6367455"/>
                <a:gd name="connsiteX4517" fmla="*/ 4775166 w 6891715"/>
                <a:gd name="connsiteY4517" fmla="*/ 4828602 h 6367455"/>
                <a:gd name="connsiteX4518" fmla="*/ 4701824 w 6891715"/>
                <a:gd name="connsiteY4518" fmla="*/ 4809530 h 6367455"/>
                <a:gd name="connsiteX4519" fmla="*/ 4699601 w 6891715"/>
                <a:gd name="connsiteY4519" fmla="*/ 4797770 h 6367455"/>
                <a:gd name="connsiteX4520" fmla="*/ 4704999 w 6891715"/>
                <a:gd name="connsiteY4520" fmla="*/ 4808259 h 6367455"/>
                <a:gd name="connsiteX4521" fmla="*/ 4765324 w 6891715"/>
                <a:gd name="connsiteY4521" fmla="*/ 4822562 h 6367455"/>
                <a:gd name="connsiteX4522" fmla="*/ 4776119 w 6891715"/>
                <a:gd name="connsiteY4522" fmla="*/ 4823198 h 6367455"/>
                <a:gd name="connsiteX4523" fmla="*/ 4746274 w 6891715"/>
                <a:gd name="connsiteY4523" fmla="*/ 4799677 h 6367455"/>
                <a:gd name="connsiteX4524" fmla="*/ 4729446 w 6891715"/>
                <a:gd name="connsiteY4524" fmla="*/ 4799677 h 6367455"/>
                <a:gd name="connsiteX4525" fmla="*/ 4726271 w 6891715"/>
                <a:gd name="connsiteY4525" fmla="*/ 4807941 h 6367455"/>
                <a:gd name="connsiteX4526" fmla="*/ 4713571 w 6891715"/>
                <a:gd name="connsiteY4526" fmla="*/ 4802856 h 6367455"/>
                <a:gd name="connsiteX4527" fmla="*/ 4712301 w 6891715"/>
                <a:gd name="connsiteY4527" fmla="*/ 4792367 h 6367455"/>
                <a:gd name="connsiteX4528" fmla="*/ 4740559 w 6891715"/>
                <a:gd name="connsiteY4528" fmla="*/ 4785692 h 6367455"/>
                <a:gd name="connsiteX4529" fmla="*/ 4746909 w 6891715"/>
                <a:gd name="connsiteY4529" fmla="*/ 4784738 h 6367455"/>
                <a:gd name="connsiteX4530" fmla="*/ 4737384 w 6891715"/>
                <a:gd name="connsiteY4530" fmla="*/ 4768846 h 6367455"/>
                <a:gd name="connsiteX4531" fmla="*/ 4717381 w 6891715"/>
                <a:gd name="connsiteY4531" fmla="*/ 4764714 h 6367455"/>
                <a:gd name="connsiteX4532" fmla="*/ 4706586 w 6891715"/>
                <a:gd name="connsiteY4532" fmla="*/ 4770117 h 6367455"/>
                <a:gd name="connsiteX4533" fmla="*/ 4689759 w 6891715"/>
                <a:gd name="connsiteY4533" fmla="*/ 4756767 h 6367455"/>
                <a:gd name="connsiteX4534" fmla="*/ 4687536 w 6891715"/>
                <a:gd name="connsiteY4534" fmla="*/ 4752317 h 6367455"/>
                <a:gd name="connsiteX4535" fmla="*/ 4704681 w 6891715"/>
                <a:gd name="connsiteY4535" fmla="*/ 4757721 h 6367455"/>
                <a:gd name="connsiteX4536" fmla="*/ 4709761 w 6891715"/>
                <a:gd name="connsiteY4536" fmla="*/ 4754225 h 6367455"/>
                <a:gd name="connsiteX4537" fmla="*/ 4729129 w 6891715"/>
                <a:gd name="connsiteY4537" fmla="*/ 4759628 h 6367455"/>
                <a:gd name="connsiteX4538" fmla="*/ 4748179 w 6891715"/>
                <a:gd name="connsiteY4538" fmla="*/ 4763442 h 6367455"/>
                <a:gd name="connsiteX4539" fmla="*/ 4764054 w 6891715"/>
                <a:gd name="connsiteY4539" fmla="*/ 4769799 h 6367455"/>
                <a:gd name="connsiteX4540" fmla="*/ 4808821 w 6891715"/>
                <a:gd name="connsiteY4540" fmla="*/ 4724982 h 6367455"/>
                <a:gd name="connsiteX4541" fmla="*/ 4767864 w 6891715"/>
                <a:gd name="connsiteY4541" fmla="*/ 4752953 h 6367455"/>
                <a:gd name="connsiteX4542" fmla="*/ 4745956 w 6891715"/>
                <a:gd name="connsiteY4542" fmla="*/ 4759310 h 6367455"/>
                <a:gd name="connsiteX4543" fmla="*/ 4735161 w 6891715"/>
                <a:gd name="connsiteY4543" fmla="*/ 4747868 h 6367455"/>
                <a:gd name="connsiteX4544" fmla="*/ 4727541 w 6891715"/>
                <a:gd name="connsiteY4544" fmla="*/ 4738332 h 6367455"/>
                <a:gd name="connsiteX4545" fmla="*/ 4725636 w 6891715"/>
                <a:gd name="connsiteY4545" fmla="*/ 4731339 h 6367455"/>
                <a:gd name="connsiteX4546" fmla="*/ 4723414 w 6891715"/>
                <a:gd name="connsiteY4546" fmla="*/ 4717354 h 6367455"/>
                <a:gd name="connsiteX4547" fmla="*/ 4731351 w 6891715"/>
                <a:gd name="connsiteY4547" fmla="*/ 4710043 h 6367455"/>
                <a:gd name="connsiteX4548" fmla="*/ 4726271 w 6891715"/>
                <a:gd name="connsiteY4548" fmla="*/ 4699236 h 6367455"/>
                <a:gd name="connsiteX4549" fmla="*/ 4725001 w 6891715"/>
                <a:gd name="connsiteY4549" fmla="*/ 4688747 h 6367455"/>
                <a:gd name="connsiteX4550" fmla="*/ 4720874 w 6891715"/>
                <a:gd name="connsiteY4550" fmla="*/ 4703686 h 6367455"/>
                <a:gd name="connsiteX4551" fmla="*/ 4725001 w 6891715"/>
                <a:gd name="connsiteY4551" fmla="*/ 4708772 h 6367455"/>
                <a:gd name="connsiteX4552" fmla="*/ 4714841 w 6891715"/>
                <a:gd name="connsiteY4552" fmla="*/ 4717354 h 6367455"/>
                <a:gd name="connsiteX4553" fmla="*/ 4717064 w 6891715"/>
                <a:gd name="connsiteY4553" fmla="*/ 4729114 h 6367455"/>
                <a:gd name="connsiteX4554" fmla="*/ 4722144 w 6891715"/>
                <a:gd name="connsiteY4554" fmla="*/ 4737378 h 6367455"/>
                <a:gd name="connsiteX4555" fmla="*/ 4720239 w 6891715"/>
                <a:gd name="connsiteY4555" fmla="*/ 4744689 h 6367455"/>
                <a:gd name="connsiteX4556" fmla="*/ 4708809 w 6891715"/>
                <a:gd name="connsiteY4556" fmla="*/ 4749139 h 6367455"/>
                <a:gd name="connsiteX4557" fmla="*/ 4701189 w 6891715"/>
                <a:gd name="connsiteY4557" fmla="*/ 4742782 h 6367455"/>
                <a:gd name="connsiteX4558" fmla="*/ 4696109 w 6891715"/>
                <a:gd name="connsiteY4558" fmla="*/ 4747232 h 6367455"/>
                <a:gd name="connsiteX4559" fmla="*/ 4683409 w 6891715"/>
                <a:gd name="connsiteY4559" fmla="*/ 4747232 h 6367455"/>
                <a:gd name="connsiteX4560" fmla="*/ 4695791 w 6891715"/>
                <a:gd name="connsiteY4560" fmla="*/ 4725936 h 6367455"/>
                <a:gd name="connsiteX4561" fmla="*/ 4684044 w 6891715"/>
                <a:gd name="connsiteY4561" fmla="*/ 4726254 h 6367455"/>
                <a:gd name="connsiteX4562" fmla="*/ 4679916 w 6891715"/>
                <a:gd name="connsiteY4562" fmla="*/ 4718943 h 6367455"/>
                <a:gd name="connsiteX4563" fmla="*/ 4682456 w 6891715"/>
                <a:gd name="connsiteY4563" fmla="*/ 4738650 h 6367455"/>
                <a:gd name="connsiteX4564" fmla="*/ 4676106 w 6891715"/>
                <a:gd name="connsiteY4564" fmla="*/ 4744371 h 6367455"/>
                <a:gd name="connsiteX4565" fmla="*/ 4659914 w 6891715"/>
                <a:gd name="connsiteY4565" fmla="*/ 4746596 h 6367455"/>
                <a:gd name="connsiteX4566" fmla="*/ 4649436 w 6891715"/>
                <a:gd name="connsiteY4566" fmla="*/ 4751682 h 6367455"/>
                <a:gd name="connsiteX4567" fmla="*/ 4619591 w 6891715"/>
                <a:gd name="connsiteY4567" fmla="*/ 4753271 h 6367455"/>
                <a:gd name="connsiteX4568" fmla="*/ 4614829 w 6891715"/>
                <a:gd name="connsiteY4568" fmla="*/ 4759628 h 6367455"/>
                <a:gd name="connsiteX4569" fmla="*/ 4618956 w 6891715"/>
                <a:gd name="connsiteY4569" fmla="*/ 4769799 h 6367455"/>
                <a:gd name="connsiteX4570" fmla="*/ 4611654 w 6891715"/>
                <a:gd name="connsiteY4570" fmla="*/ 4781560 h 6367455"/>
                <a:gd name="connsiteX4571" fmla="*/ 4609749 w 6891715"/>
                <a:gd name="connsiteY4571" fmla="*/ 4797452 h 6367455"/>
                <a:gd name="connsiteX4572" fmla="*/ 4597049 w 6891715"/>
                <a:gd name="connsiteY4572" fmla="*/ 4809213 h 6367455"/>
                <a:gd name="connsiteX4573" fmla="*/ 4587524 w 6891715"/>
                <a:gd name="connsiteY4573" fmla="*/ 4820655 h 6367455"/>
                <a:gd name="connsiteX4574" fmla="*/ 4587524 w 6891715"/>
                <a:gd name="connsiteY4574" fmla="*/ 4816523 h 6367455"/>
                <a:gd name="connsiteX4575" fmla="*/ 4592921 w 6891715"/>
                <a:gd name="connsiteY4575" fmla="*/ 4807941 h 6367455"/>
                <a:gd name="connsiteX4576" fmla="*/ 4583396 w 6891715"/>
                <a:gd name="connsiteY4576" fmla="*/ 4805081 h 6367455"/>
                <a:gd name="connsiteX4577" fmla="*/ 4575776 w 6891715"/>
                <a:gd name="connsiteY4577" fmla="*/ 4799995 h 6367455"/>
                <a:gd name="connsiteX4578" fmla="*/ 4572601 w 6891715"/>
                <a:gd name="connsiteY4578" fmla="*/ 4788235 h 6367455"/>
                <a:gd name="connsiteX4579" fmla="*/ 4568474 w 6891715"/>
                <a:gd name="connsiteY4579" fmla="*/ 4796816 h 6367455"/>
                <a:gd name="connsiteX4580" fmla="*/ 4565299 w 6891715"/>
                <a:gd name="connsiteY4580" fmla="*/ 4787599 h 6367455"/>
                <a:gd name="connsiteX4581" fmla="*/ 4556726 w 6891715"/>
                <a:gd name="connsiteY4581" fmla="*/ 4784420 h 6367455"/>
                <a:gd name="connsiteX4582" fmla="*/ 4553551 w 6891715"/>
                <a:gd name="connsiteY4582" fmla="*/ 4798088 h 6367455"/>
                <a:gd name="connsiteX4583" fmla="*/ 4566251 w 6891715"/>
                <a:gd name="connsiteY4583" fmla="*/ 4811755 h 6367455"/>
                <a:gd name="connsiteX4584" fmla="*/ 4574824 w 6891715"/>
                <a:gd name="connsiteY4584" fmla="*/ 4815887 h 6367455"/>
                <a:gd name="connsiteX4585" fmla="*/ 4580539 w 6891715"/>
                <a:gd name="connsiteY4585" fmla="*/ 4820020 h 6367455"/>
                <a:gd name="connsiteX4586" fmla="*/ 4581491 w 6891715"/>
                <a:gd name="connsiteY4586" fmla="*/ 4832416 h 6367455"/>
                <a:gd name="connsiteX4587" fmla="*/ 4576094 w 6891715"/>
                <a:gd name="connsiteY4587" fmla="*/ 4845130 h 6367455"/>
                <a:gd name="connsiteX4588" fmla="*/ 4564664 w 6891715"/>
                <a:gd name="connsiteY4588" fmla="*/ 4848308 h 6367455"/>
                <a:gd name="connsiteX4589" fmla="*/ 4557361 w 6891715"/>
                <a:gd name="connsiteY4589" fmla="*/ 4856890 h 6367455"/>
                <a:gd name="connsiteX4590" fmla="*/ 4552281 w 6891715"/>
                <a:gd name="connsiteY4590" fmla="*/ 4857844 h 6367455"/>
                <a:gd name="connsiteX4591" fmla="*/ 4539264 w 6891715"/>
                <a:gd name="connsiteY4591" fmla="*/ 4858479 h 6367455"/>
                <a:gd name="connsiteX4592" fmla="*/ 4523388 w 6891715"/>
                <a:gd name="connsiteY4592" fmla="*/ 4862611 h 6367455"/>
                <a:gd name="connsiteX4593" fmla="*/ 4531961 w 6891715"/>
                <a:gd name="connsiteY4593" fmla="*/ 4871193 h 6367455"/>
                <a:gd name="connsiteX4594" fmla="*/ 4513228 w 6891715"/>
                <a:gd name="connsiteY4594" fmla="*/ 4882636 h 6367455"/>
                <a:gd name="connsiteX4595" fmla="*/ 4507831 w 6891715"/>
                <a:gd name="connsiteY4595" fmla="*/ 4875325 h 6367455"/>
                <a:gd name="connsiteX4596" fmla="*/ 4504338 w 6891715"/>
                <a:gd name="connsiteY4596" fmla="*/ 4865154 h 6367455"/>
                <a:gd name="connsiteX4597" fmla="*/ 4508466 w 6891715"/>
                <a:gd name="connsiteY4597" fmla="*/ 4859751 h 6367455"/>
                <a:gd name="connsiteX4598" fmla="*/ 4508466 w 6891715"/>
                <a:gd name="connsiteY4598" fmla="*/ 4849262 h 6367455"/>
                <a:gd name="connsiteX4599" fmla="*/ 4502116 w 6891715"/>
                <a:gd name="connsiteY4599" fmla="*/ 4843858 h 6367455"/>
                <a:gd name="connsiteX4600" fmla="*/ 4493861 w 6891715"/>
                <a:gd name="connsiteY4600" fmla="*/ 4868333 h 6367455"/>
                <a:gd name="connsiteX4601" fmla="*/ 4492908 w 6891715"/>
                <a:gd name="connsiteY4601" fmla="*/ 4884861 h 6367455"/>
                <a:gd name="connsiteX4602" fmla="*/ 4503703 w 6891715"/>
                <a:gd name="connsiteY4602" fmla="*/ 4891218 h 6367455"/>
                <a:gd name="connsiteX4603" fmla="*/ 4505926 w 6891715"/>
                <a:gd name="connsiteY4603" fmla="*/ 4905203 h 6367455"/>
                <a:gd name="connsiteX4604" fmla="*/ 4497671 w 6891715"/>
                <a:gd name="connsiteY4604" fmla="*/ 4910289 h 6367455"/>
                <a:gd name="connsiteX4605" fmla="*/ 4499868 w 6891715"/>
                <a:gd name="connsiteY4605" fmla="*/ 4919360 h 6367455"/>
                <a:gd name="connsiteX4606" fmla="*/ 4500840 w 6891715"/>
                <a:gd name="connsiteY4606" fmla="*/ 4920286 h 6367455"/>
                <a:gd name="connsiteX4607" fmla="*/ 4506875 w 6891715"/>
                <a:gd name="connsiteY4607" fmla="*/ 4943464 h 6367455"/>
                <a:gd name="connsiteX4608" fmla="*/ 4505922 w 6891715"/>
                <a:gd name="connsiteY4608" fmla="*/ 4967594 h 6367455"/>
                <a:gd name="connsiteX4609" fmla="*/ 4499570 w 6891715"/>
                <a:gd name="connsiteY4609" fmla="*/ 4964736 h 6367455"/>
                <a:gd name="connsiteX4610" fmla="*/ 4505922 w 6891715"/>
                <a:gd name="connsiteY4610" fmla="*/ 4976166 h 6367455"/>
                <a:gd name="connsiteX4611" fmla="*/ 4504969 w 6891715"/>
                <a:gd name="connsiteY4611" fmla="*/ 4987596 h 6367455"/>
                <a:gd name="connsiteX4612" fmla="*/ 4487183 w 6891715"/>
                <a:gd name="connsiteY4612" fmla="*/ 4995216 h 6367455"/>
                <a:gd name="connsiteX4613" fmla="*/ 4475749 w 6891715"/>
                <a:gd name="connsiteY4613" fmla="*/ 5001884 h 6367455"/>
                <a:gd name="connsiteX4614" fmla="*/ 4460821 w 6891715"/>
                <a:gd name="connsiteY4614" fmla="*/ 5005059 h 6367455"/>
                <a:gd name="connsiteX4615" fmla="*/ 4447164 w 6891715"/>
                <a:gd name="connsiteY4615" fmla="*/ 5022204 h 6367455"/>
                <a:gd name="connsiteX4616" fmla="*/ 4430330 w 6891715"/>
                <a:gd name="connsiteY4616" fmla="*/ 5038079 h 6367455"/>
                <a:gd name="connsiteX4617" fmla="*/ 4433506 w 6891715"/>
                <a:gd name="connsiteY4617" fmla="*/ 5029506 h 6367455"/>
                <a:gd name="connsiteX4618" fmla="*/ 4443988 w 6891715"/>
                <a:gd name="connsiteY4618" fmla="*/ 5017759 h 6367455"/>
                <a:gd name="connsiteX4619" fmla="*/ 4443988 w 6891715"/>
                <a:gd name="connsiteY4619" fmla="*/ 5008234 h 6367455"/>
                <a:gd name="connsiteX4620" fmla="*/ 4454469 w 6891715"/>
                <a:gd name="connsiteY4620" fmla="*/ 5000931 h 6367455"/>
                <a:gd name="connsiteX4621" fmla="*/ 4464950 w 6891715"/>
                <a:gd name="connsiteY4621" fmla="*/ 4992359 h 6367455"/>
                <a:gd name="connsiteX4622" fmla="*/ 4463997 w 6891715"/>
                <a:gd name="connsiteY4622" fmla="*/ 4986961 h 6367455"/>
                <a:gd name="connsiteX4623" fmla="*/ 4449069 w 6891715"/>
                <a:gd name="connsiteY4623" fmla="*/ 4990136 h 6367455"/>
                <a:gd name="connsiteX4624" fmla="*/ 4452245 w 6891715"/>
                <a:gd name="connsiteY4624" fmla="*/ 4980929 h 6367455"/>
                <a:gd name="connsiteX4625" fmla="*/ 4449069 w 6891715"/>
                <a:gd name="connsiteY4625" fmla="*/ 4971404 h 6367455"/>
                <a:gd name="connsiteX4626" fmla="*/ 4439223 w 6891715"/>
                <a:gd name="connsiteY4626" fmla="*/ 4964101 h 6367455"/>
                <a:gd name="connsiteX4627" fmla="*/ 4429060 w 6891715"/>
                <a:gd name="connsiteY4627" fmla="*/ 4968229 h 6367455"/>
                <a:gd name="connsiteX4628" fmla="*/ 4424613 w 6891715"/>
                <a:gd name="connsiteY4628" fmla="*/ 4976801 h 6367455"/>
                <a:gd name="connsiteX4629" fmla="*/ 4411909 w 6891715"/>
                <a:gd name="connsiteY4629" fmla="*/ 4972991 h 6367455"/>
                <a:gd name="connsiteX4630" fmla="*/ 4410956 w 6891715"/>
                <a:gd name="connsiteY4630" fmla="*/ 4981246 h 6367455"/>
                <a:gd name="connsiteX4631" fmla="*/ 4432236 w 6891715"/>
                <a:gd name="connsiteY4631" fmla="*/ 4983151 h 6367455"/>
                <a:gd name="connsiteX4632" fmla="*/ 4435412 w 6891715"/>
                <a:gd name="connsiteY4632" fmla="*/ 4985374 h 6367455"/>
                <a:gd name="connsiteX4633" fmla="*/ 4438588 w 6891715"/>
                <a:gd name="connsiteY4633" fmla="*/ 4991724 h 6367455"/>
                <a:gd name="connsiteX4634" fmla="*/ 4428107 w 6891715"/>
                <a:gd name="connsiteY4634" fmla="*/ 5004424 h 6367455"/>
                <a:gd name="connsiteX4635" fmla="*/ 4426201 w 6891715"/>
                <a:gd name="connsiteY4635" fmla="*/ 5009821 h 6367455"/>
                <a:gd name="connsiteX4636" fmla="*/ 4420802 w 6891715"/>
                <a:gd name="connsiteY4636" fmla="*/ 5011726 h 6367455"/>
                <a:gd name="connsiteX4637" fmla="*/ 4417626 w 6891715"/>
                <a:gd name="connsiteY4637" fmla="*/ 5007599 h 6367455"/>
                <a:gd name="connsiteX4638" fmla="*/ 4413497 w 6891715"/>
                <a:gd name="connsiteY4638" fmla="*/ 5011726 h 6367455"/>
                <a:gd name="connsiteX4639" fmla="*/ 4420802 w 6891715"/>
                <a:gd name="connsiteY4639" fmla="*/ 5021251 h 6367455"/>
                <a:gd name="connsiteX4640" fmla="*/ 4420802 w 6891715"/>
                <a:gd name="connsiteY4640" fmla="*/ 5028554 h 6367455"/>
                <a:gd name="connsiteX4641" fmla="*/ 4410638 w 6891715"/>
                <a:gd name="connsiteY4641" fmla="*/ 5035221 h 6367455"/>
                <a:gd name="connsiteX4642" fmla="*/ 4411591 w 6891715"/>
                <a:gd name="connsiteY4642" fmla="*/ 5046334 h 6367455"/>
                <a:gd name="connsiteX4643" fmla="*/ 4416673 w 6891715"/>
                <a:gd name="connsiteY4643" fmla="*/ 5034904 h 6367455"/>
                <a:gd name="connsiteX4644" fmla="*/ 4430330 w 6891715"/>
                <a:gd name="connsiteY4644" fmla="*/ 5031729 h 6367455"/>
                <a:gd name="connsiteX4645" fmla="*/ 4430330 w 6891715"/>
                <a:gd name="connsiteY4645" fmla="*/ 5038079 h 6367455"/>
                <a:gd name="connsiteX4646" fmla="*/ 4408415 w 6891715"/>
                <a:gd name="connsiteY4646" fmla="*/ 5059351 h 6367455"/>
                <a:gd name="connsiteX4647" fmla="*/ 4409368 w 6891715"/>
                <a:gd name="connsiteY4647" fmla="*/ 5066654 h 6367455"/>
                <a:gd name="connsiteX4648" fmla="*/ 4410956 w 6891715"/>
                <a:gd name="connsiteY4648" fmla="*/ 5082529 h 6367455"/>
                <a:gd name="connsiteX4649" fmla="*/ 4409050 w 6891715"/>
                <a:gd name="connsiteY4649" fmla="*/ 5116184 h 6367455"/>
                <a:gd name="connsiteX4650" fmla="*/ 4416673 w 6891715"/>
                <a:gd name="connsiteY4650" fmla="*/ 5138091 h 6367455"/>
                <a:gd name="connsiteX4651" fmla="*/ 4416388 w 6891715"/>
                <a:gd name="connsiteY4651" fmla="*/ 5137963 h 6367455"/>
                <a:gd name="connsiteX4652" fmla="*/ 4413532 w 6891715"/>
                <a:gd name="connsiteY4652" fmla="*/ 5157060 h 6367455"/>
                <a:gd name="connsiteX4653" fmla="*/ 4399569 w 6891715"/>
                <a:gd name="connsiteY4653" fmla="*/ 5177430 h 6367455"/>
                <a:gd name="connsiteX4654" fmla="*/ 4398617 w 6891715"/>
                <a:gd name="connsiteY4654" fmla="*/ 5183796 h 6367455"/>
                <a:gd name="connsiteX4655" fmla="*/ 4376721 w 6891715"/>
                <a:gd name="connsiteY4655" fmla="*/ 5181886 h 6367455"/>
                <a:gd name="connsiteX4656" fmla="*/ 4365932 w 6891715"/>
                <a:gd name="connsiteY4656" fmla="*/ 5188252 h 6367455"/>
                <a:gd name="connsiteX4657" fmla="*/ 4345306 w 6891715"/>
                <a:gd name="connsiteY4657" fmla="*/ 5219125 h 6367455"/>
                <a:gd name="connsiteX4658" fmla="*/ 4332930 w 6891715"/>
                <a:gd name="connsiteY4658" fmla="*/ 5259229 h 6367455"/>
                <a:gd name="connsiteX4659" fmla="*/ 4330709 w 6891715"/>
                <a:gd name="connsiteY4659" fmla="*/ 5271960 h 6367455"/>
                <a:gd name="connsiteX4660" fmla="*/ 4323093 w 6891715"/>
                <a:gd name="connsiteY4660" fmla="*/ 5274188 h 6367455"/>
                <a:gd name="connsiteX4661" fmla="*/ 4314207 w 6891715"/>
                <a:gd name="connsiteY4661" fmla="*/ 5282782 h 6367455"/>
                <a:gd name="connsiteX4662" fmla="*/ 4314207 w 6891715"/>
                <a:gd name="connsiteY4662" fmla="*/ 5291057 h 6367455"/>
                <a:gd name="connsiteX4663" fmla="*/ 4306591 w 6891715"/>
                <a:gd name="connsiteY4663" fmla="*/ 5287874 h 6367455"/>
                <a:gd name="connsiteX4664" fmla="*/ 4298024 w 6891715"/>
                <a:gd name="connsiteY4664" fmla="*/ 5290102 h 6367455"/>
                <a:gd name="connsiteX4665" fmla="*/ 4297072 w 6891715"/>
                <a:gd name="connsiteY4665" fmla="*/ 5298696 h 6367455"/>
                <a:gd name="connsiteX4666" fmla="*/ 4290725 w 6891715"/>
                <a:gd name="connsiteY4666" fmla="*/ 5302834 h 6367455"/>
                <a:gd name="connsiteX4667" fmla="*/ 4296437 w 6891715"/>
                <a:gd name="connsiteY4667" fmla="*/ 5306016 h 6367455"/>
                <a:gd name="connsiteX4668" fmla="*/ 4304370 w 6891715"/>
                <a:gd name="connsiteY4668" fmla="*/ 5300606 h 6367455"/>
                <a:gd name="connsiteX4669" fmla="*/ 4317381 w 6891715"/>
                <a:gd name="connsiteY4669" fmla="*/ 5301879 h 6367455"/>
                <a:gd name="connsiteX4670" fmla="*/ 4324679 w 6891715"/>
                <a:gd name="connsiteY4670" fmla="*/ 5304743 h 6367455"/>
                <a:gd name="connsiteX4671" fmla="*/ 4327853 w 6891715"/>
                <a:gd name="connsiteY4671" fmla="*/ 5312064 h 6367455"/>
                <a:gd name="connsiteX4672" fmla="*/ 4329122 w 6891715"/>
                <a:gd name="connsiteY4672" fmla="*/ 5321612 h 6367455"/>
                <a:gd name="connsiteX4673" fmla="*/ 4331343 w 6891715"/>
                <a:gd name="connsiteY4673" fmla="*/ 5327023 h 6367455"/>
                <a:gd name="connsiteX4674" fmla="*/ 4343084 w 6891715"/>
                <a:gd name="connsiteY4674" fmla="*/ 5338163 h 6367455"/>
                <a:gd name="connsiteX4675" fmla="*/ 4348479 w 6891715"/>
                <a:gd name="connsiteY4675" fmla="*/ 5349939 h 6367455"/>
                <a:gd name="connsiteX4676" fmla="*/ 4347949 w 6891715"/>
                <a:gd name="connsiteY4676" fmla="*/ 5350022 h 6367455"/>
                <a:gd name="connsiteX4677" fmla="*/ 4354478 w 6891715"/>
                <a:gd name="connsiteY4677" fmla="*/ 5386173 h 6367455"/>
                <a:gd name="connsiteX4678" fmla="*/ 4367495 w 6891715"/>
                <a:gd name="connsiteY4678" fmla="*/ 5416728 h 6367455"/>
                <a:gd name="connsiteX4679" fmla="*/ 4394165 w 6891715"/>
                <a:gd name="connsiteY4679" fmla="*/ 5435506 h 6367455"/>
                <a:gd name="connsiteX4680" fmla="*/ 4426868 w 6891715"/>
                <a:gd name="connsiteY4680" fmla="*/ 5452056 h 6367455"/>
                <a:gd name="connsiteX4681" fmla="*/ 4440838 w 6891715"/>
                <a:gd name="connsiteY4681" fmla="*/ 5454920 h 6367455"/>
                <a:gd name="connsiteX4682" fmla="*/ 4447188 w 6891715"/>
                <a:gd name="connsiteY4682" fmla="*/ 5451738 h 6367455"/>
                <a:gd name="connsiteX4683" fmla="*/ 4452903 w 6891715"/>
                <a:gd name="connsiteY4683" fmla="*/ 5461604 h 6367455"/>
                <a:gd name="connsiteX4684" fmla="*/ 4450680 w 6891715"/>
                <a:gd name="connsiteY4684" fmla="*/ 5467969 h 6367455"/>
                <a:gd name="connsiteX4685" fmla="*/ 4447505 w 6891715"/>
                <a:gd name="connsiteY4685" fmla="*/ 5471470 h 6367455"/>
                <a:gd name="connsiteX4686" fmla="*/ 4449093 w 6891715"/>
                <a:gd name="connsiteY4686" fmla="*/ 5473380 h 6367455"/>
                <a:gd name="connsiteX4687" fmla="*/ 4444330 w 6891715"/>
                <a:gd name="connsiteY4687" fmla="*/ 5483883 h 6367455"/>
                <a:gd name="connsiteX4688" fmla="*/ 4442108 w 6891715"/>
                <a:gd name="connsiteY4688" fmla="*/ 5490248 h 6367455"/>
                <a:gd name="connsiteX4689" fmla="*/ 4426233 w 6891715"/>
                <a:gd name="connsiteY4689" fmla="*/ 5488021 h 6367455"/>
                <a:gd name="connsiteX4690" fmla="*/ 4416708 w 6891715"/>
                <a:gd name="connsiteY4690" fmla="*/ 5487066 h 6367455"/>
                <a:gd name="connsiteX4691" fmla="*/ 4398610 w 6891715"/>
                <a:gd name="connsiteY4691" fmla="*/ 5486111 h 6367455"/>
                <a:gd name="connsiteX4692" fmla="*/ 4374163 w 6891715"/>
                <a:gd name="connsiteY4692" fmla="*/ 5482292 h 6367455"/>
                <a:gd name="connsiteX4693" fmla="*/ 4361463 w 6891715"/>
                <a:gd name="connsiteY4693" fmla="*/ 5481337 h 6367455"/>
                <a:gd name="connsiteX4694" fmla="*/ 4336380 w 6891715"/>
                <a:gd name="connsiteY4694" fmla="*/ 5489612 h 6367455"/>
                <a:gd name="connsiteX4695" fmla="*/ 4311933 w 6891715"/>
                <a:gd name="connsiteY4695" fmla="*/ 5483883 h 6367455"/>
                <a:gd name="connsiteX4696" fmla="*/ 4298280 w 6891715"/>
                <a:gd name="connsiteY4696" fmla="*/ 5488021 h 6367455"/>
                <a:gd name="connsiteX4697" fmla="*/ 4289073 w 6891715"/>
                <a:gd name="connsiteY4697" fmla="*/ 5510300 h 6367455"/>
                <a:gd name="connsiteX4698" fmla="*/ 4278278 w 6891715"/>
                <a:gd name="connsiteY4698" fmla="*/ 5522076 h 6367455"/>
                <a:gd name="connsiteX4699" fmla="*/ 4253195 w 6891715"/>
                <a:gd name="connsiteY4699" fmla="*/ 5536080 h 6367455"/>
                <a:gd name="connsiteX4700" fmla="*/ 4224620 w 6891715"/>
                <a:gd name="connsiteY4700" fmla="*/ 5550084 h 6367455"/>
                <a:gd name="connsiteX4701" fmla="*/ 4209063 w 6891715"/>
                <a:gd name="connsiteY4701" fmla="*/ 5568225 h 6367455"/>
                <a:gd name="connsiteX4702" fmla="*/ 4191283 w 6891715"/>
                <a:gd name="connsiteY4702" fmla="*/ 5582866 h 6367455"/>
                <a:gd name="connsiteX4703" fmla="*/ 4191283 w 6891715"/>
                <a:gd name="connsiteY4703" fmla="*/ 5592732 h 6367455"/>
                <a:gd name="connsiteX4704" fmla="*/ 4172233 w 6891715"/>
                <a:gd name="connsiteY4704" fmla="*/ 5602280 h 6367455"/>
                <a:gd name="connsiteX4705" fmla="*/ 4169058 w 6891715"/>
                <a:gd name="connsiteY4705" fmla="*/ 5601007 h 6367455"/>
                <a:gd name="connsiteX4706" fmla="*/ 4173185 w 6891715"/>
                <a:gd name="connsiteY4706" fmla="*/ 5594642 h 6367455"/>
                <a:gd name="connsiteX4707" fmla="*/ 4175408 w 6891715"/>
                <a:gd name="connsiteY4707" fmla="*/ 5585412 h 6367455"/>
                <a:gd name="connsiteX4708" fmla="*/ 4168105 w 6891715"/>
                <a:gd name="connsiteY4708" fmla="*/ 5578092 h 6367455"/>
                <a:gd name="connsiteX4709" fmla="*/ 4173820 w 6891715"/>
                <a:gd name="connsiteY4709" fmla="*/ 5569498 h 6367455"/>
                <a:gd name="connsiteX4710" fmla="*/ 4185568 w 6891715"/>
                <a:gd name="connsiteY4710" fmla="*/ 5564088 h 6367455"/>
                <a:gd name="connsiteX4711" fmla="*/ 4204618 w 6891715"/>
                <a:gd name="connsiteY4711" fmla="*/ 5551357 h 6367455"/>
                <a:gd name="connsiteX4712" fmla="*/ 4226843 w 6891715"/>
                <a:gd name="connsiteY4712" fmla="*/ 5537353 h 6367455"/>
                <a:gd name="connsiteX4713" fmla="*/ 4235098 w 6891715"/>
                <a:gd name="connsiteY4713" fmla="*/ 5534170 h 6367455"/>
                <a:gd name="connsiteX4714" fmla="*/ 4235098 w 6891715"/>
                <a:gd name="connsiteY4714" fmla="*/ 5524622 h 6367455"/>
                <a:gd name="connsiteX4715" fmla="*/ 4224620 w 6891715"/>
                <a:gd name="connsiteY4715" fmla="*/ 5528123 h 6367455"/>
                <a:gd name="connsiteX4716" fmla="*/ 4202395 w 6891715"/>
                <a:gd name="connsiteY4716" fmla="*/ 5533215 h 6367455"/>
                <a:gd name="connsiteX4717" fmla="*/ 4184615 w 6891715"/>
                <a:gd name="connsiteY4717" fmla="*/ 5544036 h 6367455"/>
                <a:gd name="connsiteX4718" fmla="*/ 4167470 w 6891715"/>
                <a:gd name="connsiteY4718" fmla="*/ 5537989 h 6367455"/>
                <a:gd name="connsiteX4719" fmla="*/ 4163025 w 6891715"/>
                <a:gd name="connsiteY4719" fmla="*/ 5522076 h 6367455"/>
                <a:gd name="connsiteX4720" fmla="*/ 4160928 w 6891715"/>
                <a:gd name="connsiteY4720" fmla="*/ 5513064 h 6367455"/>
                <a:gd name="connsiteX4721" fmla="*/ 4150640 w 6891715"/>
                <a:gd name="connsiteY4721" fmla="*/ 5513376 h 6367455"/>
                <a:gd name="connsiteX4722" fmla="*/ 4135718 w 6891715"/>
                <a:gd name="connsiteY4722" fmla="*/ 5512423 h 6367455"/>
                <a:gd name="connsiteX4723" fmla="*/ 4123970 w 6891715"/>
                <a:gd name="connsiteY4723" fmla="*/ 5504168 h 6367455"/>
                <a:gd name="connsiteX4724" fmla="*/ 4098570 w 6891715"/>
                <a:gd name="connsiteY4724" fmla="*/ 5493373 h 6367455"/>
                <a:gd name="connsiteX4725" fmla="*/ 4080473 w 6891715"/>
                <a:gd name="connsiteY4725" fmla="*/ 5491786 h 6367455"/>
                <a:gd name="connsiteX4726" fmla="*/ 4071900 w 6891715"/>
                <a:gd name="connsiteY4726" fmla="*/ 5495913 h 6367455"/>
                <a:gd name="connsiteX4727" fmla="*/ 4066820 w 6891715"/>
                <a:gd name="connsiteY4727" fmla="*/ 5485436 h 6367455"/>
                <a:gd name="connsiteX4728" fmla="*/ 4073170 w 6891715"/>
                <a:gd name="connsiteY4728" fmla="*/ 5474641 h 6367455"/>
                <a:gd name="connsiteX4729" fmla="*/ 4059200 w 6891715"/>
                <a:gd name="connsiteY4729" fmla="*/ 5477181 h 6367455"/>
                <a:gd name="connsiteX4730" fmla="*/ 4060470 w 6891715"/>
                <a:gd name="connsiteY4730" fmla="*/ 5486706 h 6367455"/>
                <a:gd name="connsiteX4731" fmla="*/ 4055073 w 6891715"/>
                <a:gd name="connsiteY4731" fmla="*/ 5494326 h 6367455"/>
                <a:gd name="connsiteX4732" fmla="*/ 4044913 w 6891715"/>
                <a:gd name="connsiteY4732" fmla="*/ 5497501 h 6367455"/>
                <a:gd name="connsiteX4733" fmla="*/ 4033165 w 6891715"/>
                <a:gd name="connsiteY4733" fmla="*/ 5498453 h 6367455"/>
                <a:gd name="connsiteX4734" fmla="*/ 4027768 w 6891715"/>
                <a:gd name="connsiteY4734" fmla="*/ 5493056 h 6367455"/>
                <a:gd name="connsiteX4735" fmla="*/ 3999193 w 6891715"/>
                <a:gd name="connsiteY4735" fmla="*/ 5494643 h 6367455"/>
                <a:gd name="connsiteX4736" fmla="*/ 3999193 w 6891715"/>
                <a:gd name="connsiteY4736" fmla="*/ 5501946 h 6367455"/>
                <a:gd name="connsiteX4737" fmla="*/ 3989668 w 6891715"/>
                <a:gd name="connsiteY4737" fmla="*/ 5512741 h 6367455"/>
                <a:gd name="connsiteX4738" fmla="*/ 3974110 w 6891715"/>
                <a:gd name="connsiteY4738" fmla="*/ 5516868 h 6367455"/>
                <a:gd name="connsiteX4739" fmla="*/ 3968713 w 6891715"/>
                <a:gd name="connsiteY4739" fmla="*/ 5516868 h 6367455"/>
                <a:gd name="connsiteX4740" fmla="*/ 3951885 w 6891715"/>
                <a:gd name="connsiteY4740" fmla="*/ 5506708 h 6367455"/>
                <a:gd name="connsiteX4741" fmla="*/ 3940138 w 6891715"/>
                <a:gd name="connsiteY4741" fmla="*/ 5520361 h 6367455"/>
                <a:gd name="connsiteX4742" fmla="*/ 3941090 w 6891715"/>
                <a:gd name="connsiteY4742" fmla="*/ 5532108 h 6367455"/>
                <a:gd name="connsiteX4743" fmla="*/ 3953790 w 6891715"/>
                <a:gd name="connsiteY4743" fmla="*/ 5537188 h 6367455"/>
                <a:gd name="connsiteX4744" fmla="*/ 3946805 w 6891715"/>
                <a:gd name="connsiteY4744" fmla="*/ 5544491 h 6367455"/>
                <a:gd name="connsiteX4745" fmla="*/ 3950933 w 6891715"/>
                <a:gd name="connsiteY4745" fmla="*/ 5551793 h 6367455"/>
                <a:gd name="connsiteX4746" fmla="*/ 3963950 w 6891715"/>
                <a:gd name="connsiteY4746" fmla="*/ 5554016 h 6367455"/>
                <a:gd name="connsiteX4747" fmla="*/ 3964903 w 6891715"/>
                <a:gd name="connsiteY4747" fmla="*/ 5545443 h 6367455"/>
                <a:gd name="connsiteX4748" fmla="*/ 3976650 w 6891715"/>
                <a:gd name="connsiteY4748" fmla="*/ 5562271 h 6367455"/>
                <a:gd name="connsiteX4749" fmla="*/ 3991255 w 6891715"/>
                <a:gd name="connsiteY4749" fmla="*/ 5570526 h 6367455"/>
                <a:gd name="connsiteX4750" fmla="*/ 4001098 w 6891715"/>
                <a:gd name="connsiteY4750" fmla="*/ 5579733 h 6367455"/>
                <a:gd name="connsiteX4751" fmla="*/ 3989350 w 6891715"/>
                <a:gd name="connsiteY4751" fmla="*/ 5589258 h 6367455"/>
                <a:gd name="connsiteX4752" fmla="*/ 3971253 w 6891715"/>
                <a:gd name="connsiteY4752" fmla="*/ 5569573 h 6367455"/>
                <a:gd name="connsiteX4753" fmla="*/ 3963950 w 6891715"/>
                <a:gd name="connsiteY4753" fmla="*/ 5569573 h 6367455"/>
                <a:gd name="connsiteX4754" fmla="*/ 3955378 w 6891715"/>
                <a:gd name="connsiteY4754" fmla="*/ 5561318 h 6367455"/>
                <a:gd name="connsiteX4755" fmla="*/ 3934105 w 6891715"/>
                <a:gd name="connsiteY4755" fmla="*/ 5568938 h 6367455"/>
                <a:gd name="connsiteX4756" fmla="*/ 3935375 w 6891715"/>
                <a:gd name="connsiteY4756" fmla="*/ 5582591 h 6367455"/>
                <a:gd name="connsiteX4757" fmla="*/ 3962045 w 6891715"/>
                <a:gd name="connsiteY4757" fmla="*/ 5598148 h 6367455"/>
                <a:gd name="connsiteX4758" fmla="*/ 3962045 w 6891715"/>
                <a:gd name="connsiteY4758" fmla="*/ 5610848 h 6367455"/>
                <a:gd name="connsiteX4759" fmla="*/ 3947123 w 6891715"/>
                <a:gd name="connsiteY4759" fmla="*/ 5613071 h 6367455"/>
                <a:gd name="connsiteX4760" fmla="*/ 3932200 w 6891715"/>
                <a:gd name="connsiteY4760" fmla="*/ 5599736 h 6367455"/>
                <a:gd name="connsiteX4761" fmla="*/ 3931248 w 6891715"/>
                <a:gd name="connsiteY4761" fmla="*/ 5587036 h 6367455"/>
                <a:gd name="connsiteX4762" fmla="*/ 3920770 w 6891715"/>
                <a:gd name="connsiteY4762" fmla="*/ 5580686 h 6367455"/>
                <a:gd name="connsiteX4763" fmla="*/ 3910928 w 6891715"/>
                <a:gd name="connsiteY4763" fmla="*/ 5584813 h 6367455"/>
                <a:gd name="connsiteX4764" fmla="*/ 3907753 w 6891715"/>
                <a:gd name="connsiteY4764" fmla="*/ 5595291 h 6367455"/>
                <a:gd name="connsiteX4765" fmla="*/ 3939185 w 6891715"/>
                <a:gd name="connsiteY4765" fmla="*/ 5620373 h 6367455"/>
                <a:gd name="connsiteX4766" fmla="*/ 3926168 w 6891715"/>
                <a:gd name="connsiteY4766" fmla="*/ 5627041 h 6367455"/>
                <a:gd name="connsiteX4767" fmla="*/ 3911563 w 6891715"/>
                <a:gd name="connsiteY4767" fmla="*/ 5616563 h 6367455"/>
                <a:gd name="connsiteX4768" fmla="*/ 3908388 w 6891715"/>
                <a:gd name="connsiteY4768" fmla="*/ 5621961 h 6367455"/>
                <a:gd name="connsiteX4769" fmla="*/ 3899815 w 6891715"/>
                <a:gd name="connsiteY4769" fmla="*/ 5614658 h 6367455"/>
                <a:gd name="connsiteX4770" fmla="*/ 3903625 w 6891715"/>
                <a:gd name="connsiteY4770" fmla="*/ 5598466 h 6367455"/>
                <a:gd name="connsiteX4771" fmla="*/ 3899498 w 6891715"/>
                <a:gd name="connsiteY4771" fmla="*/ 5587353 h 6367455"/>
                <a:gd name="connsiteX4772" fmla="*/ 3880448 w 6891715"/>
                <a:gd name="connsiteY4772" fmla="*/ 5582908 h 6367455"/>
                <a:gd name="connsiteX4773" fmla="*/ 3876003 w 6891715"/>
                <a:gd name="connsiteY4773" fmla="*/ 5568621 h 6367455"/>
                <a:gd name="connsiteX4774" fmla="*/ 3863303 w 6891715"/>
                <a:gd name="connsiteY4774" fmla="*/ 5570526 h 6367455"/>
                <a:gd name="connsiteX4775" fmla="*/ 3860128 w 6891715"/>
                <a:gd name="connsiteY4775" fmla="*/ 5562271 h 6367455"/>
                <a:gd name="connsiteX4776" fmla="*/ 3856953 w 6891715"/>
                <a:gd name="connsiteY4776" fmla="*/ 5551793 h 6367455"/>
                <a:gd name="connsiteX4777" fmla="*/ 3862033 w 6891715"/>
                <a:gd name="connsiteY4777" fmla="*/ 5543538 h 6367455"/>
                <a:gd name="connsiteX4778" fmla="*/ 3865208 w 6891715"/>
                <a:gd name="connsiteY4778" fmla="*/ 5531791 h 6367455"/>
                <a:gd name="connsiteX4779" fmla="*/ 3849015 w 6891715"/>
                <a:gd name="connsiteY4779" fmla="*/ 5527346 h 6367455"/>
                <a:gd name="connsiteX4780" fmla="*/ 3847110 w 6891715"/>
                <a:gd name="connsiteY4780" fmla="*/ 5539093 h 6367455"/>
                <a:gd name="connsiteX4781" fmla="*/ 3836633 w 6891715"/>
                <a:gd name="connsiteY4781" fmla="*/ 5545443 h 6367455"/>
                <a:gd name="connsiteX4782" fmla="*/ 3827108 w 6891715"/>
                <a:gd name="connsiteY4782" fmla="*/ 5560366 h 6367455"/>
                <a:gd name="connsiteX4783" fmla="*/ 3832505 w 6891715"/>
                <a:gd name="connsiteY4783" fmla="*/ 5577511 h 6367455"/>
                <a:gd name="connsiteX4784" fmla="*/ 3827743 w 6891715"/>
                <a:gd name="connsiteY4784" fmla="*/ 5593068 h 6367455"/>
                <a:gd name="connsiteX4785" fmla="*/ 3834410 w 6891715"/>
                <a:gd name="connsiteY4785" fmla="*/ 5617198 h 6367455"/>
                <a:gd name="connsiteX4786" fmla="*/ 3857588 w 6891715"/>
                <a:gd name="connsiteY4786" fmla="*/ 5639423 h 6367455"/>
                <a:gd name="connsiteX4787" fmla="*/ 3861080 w 6891715"/>
                <a:gd name="connsiteY4787" fmla="*/ 5666411 h 6367455"/>
                <a:gd name="connsiteX4788" fmla="*/ 3875050 w 6891715"/>
                <a:gd name="connsiteY4788" fmla="*/ 5671808 h 6367455"/>
                <a:gd name="connsiteX4789" fmla="*/ 3903625 w 6891715"/>
                <a:gd name="connsiteY4789" fmla="*/ 5700701 h 6367455"/>
                <a:gd name="connsiteX4790" fmla="*/ 3900768 w 6891715"/>
                <a:gd name="connsiteY4790" fmla="*/ 5730546 h 6367455"/>
                <a:gd name="connsiteX4791" fmla="*/ 3881718 w 6891715"/>
                <a:gd name="connsiteY4791" fmla="*/ 5726418 h 6367455"/>
                <a:gd name="connsiteX4792" fmla="*/ 3881718 w 6891715"/>
                <a:gd name="connsiteY4792" fmla="*/ 5719116 h 6367455"/>
                <a:gd name="connsiteX4793" fmla="*/ 3893465 w 6891715"/>
                <a:gd name="connsiteY4793" fmla="*/ 5716893 h 6367455"/>
                <a:gd name="connsiteX4794" fmla="*/ 3884575 w 6891715"/>
                <a:gd name="connsiteY4794" fmla="*/ 5706416 h 6367455"/>
                <a:gd name="connsiteX4795" fmla="*/ 3868700 w 6891715"/>
                <a:gd name="connsiteY4795" fmla="*/ 5688318 h 6367455"/>
                <a:gd name="connsiteX4796" fmla="*/ 3856953 w 6891715"/>
                <a:gd name="connsiteY4796" fmla="*/ 5700383 h 6367455"/>
                <a:gd name="connsiteX4797" fmla="*/ 3862668 w 6891715"/>
                <a:gd name="connsiteY4797" fmla="*/ 5709591 h 6367455"/>
                <a:gd name="connsiteX4798" fmla="*/ 3858223 w 6891715"/>
                <a:gd name="connsiteY4798" fmla="*/ 5714988 h 6367455"/>
                <a:gd name="connsiteX4799" fmla="*/ 3863620 w 6891715"/>
                <a:gd name="connsiteY4799" fmla="*/ 5721338 h 6367455"/>
                <a:gd name="connsiteX4800" fmla="*/ 3877590 w 6891715"/>
                <a:gd name="connsiteY4800" fmla="*/ 5724513 h 6367455"/>
                <a:gd name="connsiteX4801" fmla="*/ 3866795 w 6891715"/>
                <a:gd name="connsiteY4801" fmla="*/ 5742293 h 6367455"/>
                <a:gd name="connsiteX4802" fmla="*/ 3856635 w 6891715"/>
                <a:gd name="connsiteY4802" fmla="*/ 5748008 h 6367455"/>
                <a:gd name="connsiteX4803" fmla="*/ 3842665 w 6891715"/>
                <a:gd name="connsiteY4803" fmla="*/ 5744833 h 6367455"/>
                <a:gd name="connsiteX4804" fmla="*/ 3826790 w 6891715"/>
                <a:gd name="connsiteY4804" fmla="*/ 5741341 h 6367455"/>
                <a:gd name="connsiteX4805" fmla="*/ 3824885 w 6891715"/>
                <a:gd name="connsiteY4805" fmla="*/ 5753088 h 6367455"/>
                <a:gd name="connsiteX4806" fmla="*/ 3843935 w 6891715"/>
                <a:gd name="connsiteY4806" fmla="*/ 5754358 h 6367455"/>
                <a:gd name="connsiteX4807" fmla="*/ 3859810 w 6891715"/>
                <a:gd name="connsiteY4807" fmla="*/ 5761343 h 6367455"/>
                <a:gd name="connsiteX4808" fmla="*/ 3859810 w 6891715"/>
                <a:gd name="connsiteY4808" fmla="*/ 5770868 h 6367455"/>
                <a:gd name="connsiteX4809" fmla="*/ 3873463 w 6891715"/>
                <a:gd name="connsiteY4809" fmla="*/ 5773091 h 6367455"/>
                <a:gd name="connsiteX4810" fmla="*/ 3873463 w 6891715"/>
                <a:gd name="connsiteY4810" fmla="*/ 5765471 h 6367455"/>
                <a:gd name="connsiteX4811" fmla="*/ 3896958 w 6891715"/>
                <a:gd name="connsiteY4811" fmla="*/ 5779123 h 6367455"/>
                <a:gd name="connsiteX4812" fmla="*/ 3902673 w 6891715"/>
                <a:gd name="connsiteY4812" fmla="*/ 5794681 h 6367455"/>
                <a:gd name="connsiteX4813" fmla="*/ 3910928 w 6891715"/>
                <a:gd name="connsiteY4813" fmla="*/ 5801031 h 6367455"/>
                <a:gd name="connsiteX4814" fmla="*/ 3926803 w 6891715"/>
                <a:gd name="connsiteY4814" fmla="*/ 5801983 h 6367455"/>
                <a:gd name="connsiteX4815" fmla="*/ 3934423 w 6891715"/>
                <a:gd name="connsiteY4815" fmla="*/ 5814366 h 6367455"/>
                <a:gd name="connsiteX4816" fmla="*/ 3958870 w 6891715"/>
                <a:gd name="connsiteY4816" fmla="*/ 5825796 h 6367455"/>
                <a:gd name="connsiteX4817" fmla="*/ 3967443 w 6891715"/>
                <a:gd name="connsiteY4817" fmla="*/ 5835321 h 6367455"/>
                <a:gd name="connsiteX4818" fmla="*/ 3962045 w 6891715"/>
                <a:gd name="connsiteY4818" fmla="*/ 5852148 h 6367455"/>
                <a:gd name="connsiteX4819" fmla="*/ 3965538 w 6891715"/>
                <a:gd name="connsiteY4819" fmla="*/ 5857546 h 6367455"/>
                <a:gd name="connsiteX4820" fmla="*/ 3961410 w 6891715"/>
                <a:gd name="connsiteY4820" fmla="*/ 5863896 h 6367455"/>
                <a:gd name="connsiteX4821" fmla="*/ 3971888 w 6891715"/>
                <a:gd name="connsiteY4821" fmla="*/ 5877231 h 6367455"/>
                <a:gd name="connsiteX4822" fmla="*/ 3979508 w 6891715"/>
                <a:gd name="connsiteY4822" fmla="*/ 5891201 h 6367455"/>
                <a:gd name="connsiteX4823" fmla="*/ 3962680 w 6891715"/>
                <a:gd name="connsiteY4823" fmla="*/ 5894376 h 6367455"/>
                <a:gd name="connsiteX4824" fmla="*/ 3953790 w 6891715"/>
                <a:gd name="connsiteY4824" fmla="*/ 5883581 h 6367455"/>
                <a:gd name="connsiteX4825" fmla="*/ 3943313 w 6891715"/>
                <a:gd name="connsiteY4825" fmla="*/ 5883898 h 6367455"/>
                <a:gd name="connsiteX4826" fmla="*/ 3931565 w 6891715"/>
                <a:gd name="connsiteY4826" fmla="*/ 5869293 h 6367455"/>
                <a:gd name="connsiteX4827" fmla="*/ 3922993 w 6891715"/>
                <a:gd name="connsiteY4827" fmla="*/ 5864213 h 6367455"/>
                <a:gd name="connsiteX4828" fmla="*/ 3926168 w 6891715"/>
                <a:gd name="connsiteY4828" fmla="*/ 5853736 h 6367455"/>
                <a:gd name="connsiteX4829" fmla="*/ 3912515 w 6891715"/>
                <a:gd name="connsiteY4829" fmla="*/ 5851513 h 6367455"/>
                <a:gd name="connsiteX4830" fmla="*/ 3896640 w 6891715"/>
                <a:gd name="connsiteY4830" fmla="*/ 5857863 h 6367455"/>
                <a:gd name="connsiteX4831" fmla="*/ 3902038 w 6891715"/>
                <a:gd name="connsiteY4831" fmla="*/ 5864213 h 6367455"/>
                <a:gd name="connsiteX4832" fmla="*/ 3876638 w 6891715"/>
                <a:gd name="connsiteY4832" fmla="*/ 5865801 h 6367455"/>
                <a:gd name="connsiteX4833" fmla="*/ 3869676 w 6891715"/>
                <a:gd name="connsiteY4833" fmla="*/ 5859999 h 6367455"/>
                <a:gd name="connsiteX4834" fmla="*/ 3872889 w 6891715"/>
                <a:gd name="connsiteY4834" fmla="*/ 5872612 h 6367455"/>
                <a:gd name="connsiteX4835" fmla="*/ 3882402 w 6891715"/>
                <a:gd name="connsiteY4835" fmla="*/ 5876432 h 6367455"/>
                <a:gd name="connsiteX4836" fmla="*/ 3876060 w 6891715"/>
                <a:gd name="connsiteY4836" fmla="*/ 5884073 h 6367455"/>
                <a:gd name="connsiteX4837" fmla="*/ 3885572 w 6891715"/>
                <a:gd name="connsiteY4837" fmla="*/ 5885983 h 6367455"/>
                <a:gd name="connsiteX4838" fmla="*/ 3890012 w 6891715"/>
                <a:gd name="connsiteY4838" fmla="*/ 5900946 h 6367455"/>
                <a:gd name="connsiteX4839" fmla="*/ 3899524 w 6891715"/>
                <a:gd name="connsiteY4839" fmla="*/ 5904766 h 6367455"/>
                <a:gd name="connsiteX4840" fmla="*/ 3904597 w 6891715"/>
                <a:gd name="connsiteY4840" fmla="*/ 5906039 h 6367455"/>
                <a:gd name="connsiteX4841" fmla="*/ 3900475 w 6891715"/>
                <a:gd name="connsiteY4841" fmla="*/ 5893623 h 6367455"/>
                <a:gd name="connsiteX4842" fmla="*/ 3905865 w 6891715"/>
                <a:gd name="connsiteY4842" fmla="*/ 5891076 h 6367455"/>
                <a:gd name="connsiteX4843" fmla="*/ 3914109 w 6891715"/>
                <a:gd name="connsiteY4843" fmla="*/ 5897444 h 6367455"/>
                <a:gd name="connsiteX4844" fmla="*/ 3915378 w 6891715"/>
                <a:gd name="connsiteY4844" fmla="*/ 5910178 h 6367455"/>
                <a:gd name="connsiteX4845" fmla="*/ 3919500 w 6891715"/>
                <a:gd name="connsiteY4845" fmla="*/ 5911133 h 6367455"/>
                <a:gd name="connsiteX4846" fmla="*/ 3917914 w 6891715"/>
                <a:gd name="connsiteY4846" fmla="*/ 5917500 h 6367455"/>
                <a:gd name="connsiteX4847" fmla="*/ 3909353 w 6891715"/>
                <a:gd name="connsiteY4847" fmla="*/ 5928325 h 6367455"/>
                <a:gd name="connsiteX4848" fmla="*/ 3900792 w 6891715"/>
                <a:gd name="connsiteY4848" fmla="*/ 5927370 h 6367455"/>
                <a:gd name="connsiteX4849" fmla="*/ 3896670 w 6891715"/>
                <a:gd name="connsiteY4849" fmla="*/ 5934692 h 6367455"/>
                <a:gd name="connsiteX4850" fmla="*/ 3888109 w 6891715"/>
                <a:gd name="connsiteY4850" fmla="*/ 5943288 h 6367455"/>
                <a:gd name="connsiteX4851" fmla="*/ 3885255 w 6891715"/>
                <a:gd name="connsiteY4851" fmla="*/ 5943288 h 6367455"/>
                <a:gd name="connsiteX4852" fmla="*/ 3877646 w 6891715"/>
                <a:gd name="connsiteY4852" fmla="*/ 5931508 h 6367455"/>
                <a:gd name="connsiteX4853" fmla="*/ 3885890 w 6891715"/>
                <a:gd name="connsiteY4853" fmla="*/ 5928325 h 6367455"/>
                <a:gd name="connsiteX4854" fmla="*/ 3869084 w 6891715"/>
                <a:gd name="connsiteY4854" fmla="*/ 5922276 h 6367455"/>
                <a:gd name="connsiteX4855" fmla="*/ 3867816 w 6891715"/>
                <a:gd name="connsiteY4855" fmla="*/ 5915909 h 6367455"/>
                <a:gd name="connsiteX4856" fmla="*/ 3855133 w 6891715"/>
                <a:gd name="connsiteY4856" fmla="*/ 5918137 h 6367455"/>
                <a:gd name="connsiteX4857" fmla="*/ 3854182 w 6891715"/>
                <a:gd name="connsiteY4857" fmla="*/ 5924504 h 6367455"/>
                <a:gd name="connsiteX4858" fmla="*/ 3863060 w 6891715"/>
                <a:gd name="connsiteY4858" fmla="*/ 5935010 h 6367455"/>
                <a:gd name="connsiteX4859" fmla="*/ 3860840 w 6891715"/>
                <a:gd name="connsiteY4859" fmla="*/ 5953794 h 6367455"/>
                <a:gd name="connsiteX4860" fmla="*/ 3870353 w 6891715"/>
                <a:gd name="connsiteY4860" fmla="*/ 5967801 h 6367455"/>
                <a:gd name="connsiteX4861" fmla="*/ 3875109 w 6891715"/>
                <a:gd name="connsiteY4861" fmla="*/ 5982128 h 6367455"/>
                <a:gd name="connsiteX4862" fmla="*/ 3877011 w 6891715"/>
                <a:gd name="connsiteY4862" fmla="*/ 6000274 h 6367455"/>
                <a:gd name="connsiteX4863" fmla="*/ 3872255 w 6891715"/>
                <a:gd name="connsiteY4863" fmla="*/ 6015237 h 6367455"/>
                <a:gd name="connsiteX4864" fmla="*/ 3882719 w 6891715"/>
                <a:gd name="connsiteY4864" fmla="*/ 6024470 h 6367455"/>
                <a:gd name="connsiteX4865" fmla="*/ 3879548 w 6891715"/>
                <a:gd name="connsiteY4865" fmla="*/ 6031792 h 6367455"/>
                <a:gd name="connsiteX4866" fmla="*/ 3895402 w 6891715"/>
                <a:gd name="connsiteY4866" fmla="*/ 6043571 h 6367455"/>
                <a:gd name="connsiteX4867" fmla="*/ 3883987 w 6891715"/>
                <a:gd name="connsiteY4867" fmla="*/ 6049938 h 6367455"/>
                <a:gd name="connsiteX4868" fmla="*/ 3876377 w 6891715"/>
                <a:gd name="connsiteY4868" fmla="*/ 6034975 h 6367455"/>
                <a:gd name="connsiteX4869" fmla="*/ 3869084 w 6891715"/>
                <a:gd name="connsiteY4869" fmla="*/ 6033384 h 6367455"/>
                <a:gd name="connsiteX4870" fmla="*/ 3870987 w 6891715"/>
                <a:gd name="connsiteY4870" fmla="*/ 6043571 h 6367455"/>
                <a:gd name="connsiteX4871" fmla="*/ 3861475 w 6891715"/>
                <a:gd name="connsiteY4871" fmla="*/ 6043890 h 6367455"/>
                <a:gd name="connsiteX4872" fmla="*/ 3862743 w 6891715"/>
                <a:gd name="connsiteY4872" fmla="*/ 6038477 h 6367455"/>
                <a:gd name="connsiteX4873" fmla="*/ 3855133 w 6891715"/>
                <a:gd name="connsiteY4873" fmla="*/ 6021604 h 6367455"/>
                <a:gd name="connsiteX4874" fmla="*/ 3844352 w 6891715"/>
                <a:gd name="connsiteY4874" fmla="*/ 6001866 h 6367455"/>
                <a:gd name="connsiteX4875" fmla="*/ 3829767 w 6891715"/>
                <a:gd name="connsiteY4875" fmla="*/ 6006960 h 6367455"/>
                <a:gd name="connsiteX4876" fmla="*/ 3819303 w 6891715"/>
                <a:gd name="connsiteY4876" fmla="*/ 6033702 h 6367455"/>
                <a:gd name="connsiteX4877" fmla="*/ 3822791 w 6891715"/>
                <a:gd name="connsiteY4877" fmla="*/ 6054714 h 6367455"/>
                <a:gd name="connsiteX4878" fmla="*/ 3818352 w 6891715"/>
                <a:gd name="connsiteY4878" fmla="*/ 6048665 h 6367455"/>
                <a:gd name="connsiteX4879" fmla="*/ 3813279 w 6891715"/>
                <a:gd name="connsiteY4879" fmla="*/ 6051849 h 6367455"/>
                <a:gd name="connsiteX4880" fmla="*/ 3807889 w 6891715"/>
                <a:gd name="connsiteY4880" fmla="*/ 6038796 h 6367455"/>
                <a:gd name="connsiteX4881" fmla="*/ 3800279 w 6891715"/>
                <a:gd name="connsiteY4881" fmla="*/ 5999956 h 6367455"/>
                <a:gd name="connsiteX4882" fmla="*/ 3792669 w 6891715"/>
                <a:gd name="connsiteY4882" fmla="*/ 5995817 h 6367455"/>
                <a:gd name="connsiteX4883" fmla="*/ 3790132 w 6891715"/>
                <a:gd name="connsiteY4883" fmla="*/ 5987540 h 6367455"/>
                <a:gd name="connsiteX4884" fmla="*/ 3779986 w 6891715"/>
                <a:gd name="connsiteY4884" fmla="*/ 5986585 h 6367455"/>
                <a:gd name="connsiteX4885" fmla="*/ 3777449 w 6891715"/>
                <a:gd name="connsiteY4885" fmla="*/ 5971622 h 6367455"/>
                <a:gd name="connsiteX4886" fmla="*/ 3764132 w 6891715"/>
                <a:gd name="connsiteY4886" fmla="*/ 5978944 h 6367455"/>
                <a:gd name="connsiteX4887" fmla="*/ 3758742 w 6891715"/>
                <a:gd name="connsiteY4887" fmla="*/ 6006641 h 6367455"/>
                <a:gd name="connsiteX4888" fmla="*/ 3753351 w 6891715"/>
                <a:gd name="connsiteY4888" fmla="*/ 5998046 h 6367455"/>
                <a:gd name="connsiteX4889" fmla="*/ 3745107 w 6891715"/>
                <a:gd name="connsiteY4889" fmla="*/ 6002503 h 6367455"/>
                <a:gd name="connsiteX4890" fmla="*/ 3734327 w 6891715"/>
                <a:gd name="connsiteY4890" fmla="*/ 5982446 h 6367455"/>
                <a:gd name="connsiteX4891" fmla="*/ 3733058 w 6891715"/>
                <a:gd name="connsiteY4891" fmla="*/ 5960479 h 6367455"/>
                <a:gd name="connsiteX4892" fmla="*/ 3742571 w 6891715"/>
                <a:gd name="connsiteY4892" fmla="*/ 5949973 h 6367455"/>
                <a:gd name="connsiteX4893" fmla="*/ 3737814 w 6891715"/>
                <a:gd name="connsiteY4893" fmla="*/ 5927688 h 6367455"/>
                <a:gd name="connsiteX4894" fmla="*/ 3721961 w 6891715"/>
                <a:gd name="connsiteY4894" fmla="*/ 5903493 h 6367455"/>
                <a:gd name="connsiteX4895" fmla="*/ 3708326 w 6891715"/>
                <a:gd name="connsiteY4895" fmla="*/ 5898080 h 6367455"/>
                <a:gd name="connsiteX4896" fmla="*/ 3701985 w 6891715"/>
                <a:gd name="connsiteY4896" fmla="*/ 5903493 h 6367455"/>
                <a:gd name="connsiteX4897" fmla="*/ 3694375 w 6891715"/>
                <a:gd name="connsiteY4897" fmla="*/ 5879297 h 6367455"/>
                <a:gd name="connsiteX4898" fmla="*/ 3681692 w 6891715"/>
                <a:gd name="connsiteY4898" fmla="*/ 5876432 h 6367455"/>
                <a:gd name="connsiteX4899" fmla="*/ 3681375 w 6891715"/>
                <a:gd name="connsiteY4899" fmla="*/ 5862742 h 6367455"/>
                <a:gd name="connsiteX4900" fmla="*/ 3690887 w 6891715"/>
                <a:gd name="connsiteY4900" fmla="*/ 5862742 h 6367455"/>
                <a:gd name="connsiteX4901" fmla="*/ 3711814 w 6891715"/>
                <a:gd name="connsiteY4901" fmla="*/ 5839820 h 6367455"/>
                <a:gd name="connsiteX4902" fmla="*/ 3709595 w 6891715"/>
                <a:gd name="connsiteY4902" fmla="*/ 5824221 h 6367455"/>
                <a:gd name="connsiteX4903" fmla="*/ 3710863 w 6891715"/>
                <a:gd name="connsiteY4903" fmla="*/ 5820082 h 6367455"/>
                <a:gd name="connsiteX4904" fmla="*/ 3725448 w 6891715"/>
                <a:gd name="connsiteY4904" fmla="*/ 5835682 h 6367455"/>
                <a:gd name="connsiteX4905" fmla="*/ 3740351 w 6891715"/>
                <a:gd name="connsiteY4905" fmla="*/ 5836637 h 6367455"/>
                <a:gd name="connsiteX4906" fmla="*/ 3746693 w 6891715"/>
                <a:gd name="connsiteY4906" fmla="*/ 5826131 h 6367455"/>
                <a:gd name="connsiteX4907" fmla="*/ 3762547 w 6891715"/>
                <a:gd name="connsiteY4907" fmla="*/ 5819764 h 6367455"/>
                <a:gd name="connsiteX4908" fmla="*/ 3788230 w 6891715"/>
                <a:gd name="connsiteY4908" fmla="*/ 5838547 h 6367455"/>
                <a:gd name="connsiteX4909" fmla="*/ 3812328 w 6891715"/>
                <a:gd name="connsiteY4909" fmla="*/ 5846824 h 6367455"/>
                <a:gd name="connsiteX4910" fmla="*/ 3836426 w 6891715"/>
                <a:gd name="connsiteY4910" fmla="*/ 5846506 h 6367455"/>
                <a:gd name="connsiteX4911" fmla="*/ 3849426 w 6891715"/>
                <a:gd name="connsiteY4911" fmla="*/ 5860196 h 6367455"/>
                <a:gd name="connsiteX4912" fmla="*/ 3857036 w 6891715"/>
                <a:gd name="connsiteY4912" fmla="*/ 5860832 h 6367455"/>
                <a:gd name="connsiteX4913" fmla="*/ 3868367 w 6891715"/>
                <a:gd name="connsiteY4913" fmla="*/ 5859082 h 6367455"/>
                <a:gd name="connsiteX4914" fmla="*/ 3859493 w 6891715"/>
                <a:gd name="connsiteY4914" fmla="*/ 5854053 h 6367455"/>
                <a:gd name="connsiteX4915" fmla="*/ 3872193 w 6891715"/>
                <a:gd name="connsiteY4915" fmla="*/ 5847703 h 6367455"/>
                <a:gd name="connsiteX4916" fmla="*/ 3883940 w 6891715"/>
                <a:gd name="connsiteY4916" fmla="*/ 5850878 h 6367455"/>
                <a:gd name="connsiteX4917" fmla="*/ 3893465 w 6891715"/>
                <a:gd name="connsiteY4917" fmla="*/ 5849608 h 6367455"/>
                <a:gd name="connsiteX4918" fmla="*/ 3889020 w 6891715"/>
                <a:gd name="connsiteY4918" fmla="*/ 5840083 h 6367455"/>
                <a:gd name="connsiteX4919" fmla="*/ 3876320 w 6891715"/>
                <a:gd name="connsiteY4919" fmla="*/ 5835003 h 6367455"/>
                <a:gd name="connsiteX4920" fmla="*/ 3868065 w 6891715"/>
                <a:gd name="connsiteY4920" fmla="*/ 5837226 h 6367455"/>
                <a:gd name="connsiteX4921" fmla="*/ 3859493 w 6891715"/>
                <a:gd name="connsiteY4921" fmla="*/ 5833098 h 6367455"/>
                <a:gd name="connsiteX4922" fmla="*/ 3843618 w 6891715"/>
                <a:gd name="connsiteY4922" fmla="*/ 5815318 h 6367455"/>
                <a:gd name="connsiteX4923" fmla="*/ 3845523 w 6891715"/>
                <a:gd name="connsiteY4923" fmla="*/ 5828971 h 6367455"/>
                <a:gd name="connsiteX4924" fmla="*/ 3830918 w 6891715"/>
                <a:gd name="connsiteY4924" fmla="*/ 5828018 h 6367455"/>
                <a:gd name="connsiteX4925" fmla="*/ 3827743 w 6891715"/>
                <a:gd name="connsiteY4925" fmla="*/ 5814366 h 6367455"/>
                <a:gd name="connsiteX4926" fmla="*/ 3823298 w 6891715"/>
                <a:gd name="connsiteY4926" fmla="*/ 5817541 h 6367455"/>
                <a:gd name="connsiteX4927" fmla="*/ 3811550 w 6891715"/>
                <a:gd name="connsiteY4927" fmla="*/ 5810556 h 6367455"/>
                <a:gd name="connsiteX4928" fmla="*/ 3797898 w 6891715"/>
                <a:gd name="connsiteY4928" fmla="*/ 5817858 h 6367455"/>
                <a:gd name="connsiteX4929" fmla="*/ 3787420 w 6891715"/>
                <a:gd name="connsiteY4929" fmla="*/ 5809286 h 6367455"/>
                <a:gd name="connsiteX4930" fmla="*/ 3761703 w 6891715"/>
                <a:gd name="connsiteY4930" fmla="*/ 5813096 h 6367455"/>
                <a:gd name="connsiteX4931" fmla="*/ 3753765 w 6891715"/>
                <a:gd name="connsiteY4931" fmla="*/ 5811826 h 6367455"/>
                <a:gd name="connsiteX4932" fmla="*/ 3747415 w 6891715"/>
                <a:gd name="connsiteY4932" fmla="*/ 5811191 h 6367455"/>
                <a:gd name="connsiteX4933" fmla="*/ 3742653 w 6891715"/>
                <a:gd name="connsiteY4933" fmla="*/ 5810873 h 6367455"/>
                <a:gd name="connsiteX4934" fmla="*/ 3741383 w 6891715"/>
                <a:gd name="connsiteY4934" fmla="*/ 5811191 h 6367455"/>
                <a:gd name="connsiteX4935" fmla="*/ 3739478 w 6891715"/>
                <a:gd name="connsiteY4935" fmla="*/ 5812461 h 6367455"/>
                <a:gd name="connsiteX4936" fmla="*/ 3735985 w 6891715"/>
                <a:gd name="connsiteY4936" fmla="*/ 5815636 h 6367455"/>
                <a:gd name="connsiteX4937" fmla="*/ 3732810 w 6891715"/>
                <a:gd name="connsiteY4937" fmla="*/ 5818811 h 6367455"/>
                <a:gd name="connsiteX4938" fmla="*/ 3731223 w 6891715"/>
                <a:gd name="connsiteY4938" fmla="*/ 5820398 h 6367455"/>
                <a:gd name="connsiteX4939" fmla="*/ 3715348 w 6891715"/>
                <a:gd name="connsiteY4939" fmla="*/ 5816588 h 6367455"/>
                <a:gd name="connsiteX4940" fmla="*/ 3704553 w 6891715"/>
                <a:gd name="connsiteY4940" fmla="*/ 5800713 h 6367455"/>
                <a:gd name="connsiteX4941" fmla="*/ 3697250 w 6891715"/>
                <a:gd name="connsiteY4941" fmla="*/ 5808968 h 6367455"/>
                <a:gd name="connsiteX4942" fmla="*/ 3695345 w 6891715"/>
                <a:gd name="connsiteY4942" fmla="*/ 5816588 h 6367455"/>
                <a:gd name="connsiteX4943" fmla="*/ 3687725 w 6891715"/>
                <a:gd name="connsiteY4943" fmla="*/ 5812461 h 6367455"/>
                <a:gd name="connsiteX4944" fmla="*/ 3684550 w 6891715"/>
                <a:gd name="connsiteY4944" fmla="*/ 5801031 h 6367455"/>
                <a:gd name="connsiteX4945" fmla="*/ 3675978 w 6891715"/>
                <a:gd name="connsiteY4945" fmla="*/ 5789283 h 6367455"/>
                <a:gd name="connsiteX4946" fmla="*/ 3676930 w 6891715"/>
                <a:gd name="connsiteY4946" fmla="*/ 5779123 h 6367455"/>
                <a:gd name="connsiteX4947" fmla="*/ 3668358 w 6891715"/>
                <a:gd name="connsiteY4947" fmla="*/ 5781028 h 6367455"/>
                <a:gd name="connsiteX4948" fmla="*/ 3665183 w 6891715"/>
                <a:gd name="connsiteY4948" fmla="*/ 5764201 h 6367455"/>
                <a:gd name="connsiteX4949" fmla="*/ 3650260 w 6891715"/>
                <a:gd name="connsiteY4949" fmla="*/ 5761343 h 6367455"/>
                <a:gd name="connsiteX4950" fmla="*/ 3646133 w 6891715"/>
                <a:gd name="connsiteY4950" fmla="*/ 5750548 h 6367455"/>
                <a:gd name="connsiteX4951" fmla="*/ 3652165 w 6891715"/>
                <a:gd name="connsiteY4951" fmla="*/ 5740071 h 6367455"/>
                <a:gd name="connsiteX4952" fmla="*/ 3667088 w 6891715"/>
                <a:gd name="connsiteY4952" fmla="*/ 5735943 h 6367455"/>
                <a:gd name="connsiteX4953" fmla="*/ 3675343 w 6891715"/>
                <a:gd name="connsiteY4953" fmla="*/ 5743881 h 6367455"/>
                <a:gd name="connsiteX4954" fmla="*/ 3683915 w 6891715"/>
                <a:gd name="connsiteY4954" fmla="*/ 5747056 h 6367455"/>
                <a:gd name="connsiteX4955" fmla="*/ 3681693 w 6891715"/>
                <a:gd name="connsiteY4955" fmla="*/ 5733403 h 6367455"/>
                <a:gd name="connsiteX4956" fmla="*/ 3676613 w 6891715"/>
                <a:gd name="connsiteY4956" fmla="*/ 5727371 h 6367455"/>
                <a:gd name="connsiteX4957" fmla="*/ 3660738 w 6891715"/>
                <a:gd name="connsiteY4957" fmla="*/ 5728323 h 6367455"/>
                <a:gd name="connsiteX4958" fmla="*/ 3654388 w 6891715"/>
                <a:gd name="connsiteY4958" fmla="*/ 5720068 h 6367455"/>
                <a:gd name="connsiteX4959" fmla="*/ 3648990 w 6891715"/>
                <a:gd name="connsiteY4959" fmla="*/ 5730546 h 6367455"/>
                <a:gd name="connsiteX4960" fmla="*/ 3645815 w 6891715"/>
                <a:gd name="connsiteY4960" fmla="*/ 5739118 h 6367455"/>
                <a:gd name="connsiteX4961" fmla="*/ 3641370 w 6891715"/>
                <a:gd name="connsiteY4961" fmla="*/ 5733721 h 6367455"/>
                <a:gd name="connsiteX4962" fmla="*/ 3639465 w 6891715"/>
                <a:gd name="connsiteY4962" fmla="*/ 5722291 h 6367455"/>
                <a:gd name="connsiteX4963" fmla="*/ 3631845 w 6891715"/>
                <a:gd name="connsiteY4963" fmla="*/ 5709591 h 6367455"/>
                <a:gd name="connsiteX4964" fmla="*/ 3615018 w 6891715"/>
                <a:gd name="connsiteY4964" fmla="*/ 5708956 h 6367455"/>
                <a:gd name="connsiteX4965" fmla="*/ 3602000 w 6891715"/>
                <a:gd name="connsiteY4965" fmla="*/ 5689906 h 6367455"/>
                <a:gd name="connsiteX4966" fmla="*/ 3606128 w 6891715"/>
                <a:gd name="connsiteY4966" fmla="*/ 5683556 h 6367455"/>
                <a:gd name="connsiteX4967" fmla="*/ 3595968 w 6891715"/>
                <a:gd name="connsiteY4967" fmla="*/ 5682286 h 6367455"/>
                <a:gd name="connsiteX4968" fmla="*/ 3595015 w 6891715"/>
                <a:gd name="connsiteY4968" fmla="*/ 5666093 h 6367455"/>
                <a:gd name="connsiteX4969" fmla="*/ 3588665 w 6891715"/>
                <a:gd name="connsiteY4969" fmla="*/ 5656886 h 6367455"/>
                <a:gd name="connsiteX4970" fmla="*/ 3589618 w 6891715"/>
                <a:gd name="connsiteY4970" fmla="*/ 5650536 h 6367455"/>
                <a:gd name="connsiteX4971" fmla="*/ 3582315 w 6891715"/>
                <a:gd name="connsiteY4971" fmla="*/ 5649583 h 6367455"/>
                <a:gd name="connsiteX4972" fmla="*/ 3578188 w 6891715"/>
                <a:gd name="connsiteY4972" fmla="*/ 5641963 h 6367455"/>
                <a:gd name="connsiteX4973" fmla="*/ 3578378 w 6891715"/>
                <a:gd name="connsiteY4973" fmla="*/ 5641929 h 6367455"/>
                <a:gd name="connsiteX4974" fmla="*/ 3574656 w 6891715"/>
                <a:gd name="connsiteY4974" fmla="*/ 5639745 h 6367455"/>
                <a:gd name="connsiteX4975" fmla="*/ 3577496 w 6891715"/>
                <a:gd name="connsiteY4975" fmla="*/ 5632442 h 6367455"/>
                <a:gd name="connsiteX4976" fmla="*/ 3571816 w 6891715"/>
                <a:gd name="connsiteY4976" fmla="*/ 5618155 h 6367455"/>
                <a:gd name="connsiteX4977" fmla="*/ 3557613 w 6891715"/>
                <a:gd name="connsiteY4977" fmla="*/ 5606090 h 6367455"/>
                <a:gd name="connsiteX4978" fmla="*/ 3537414 w 6891715"/>
                <a:gd name="connsiteY4978" fmla="*/ 5597200 h 6367455"/>
                <a:gd name="connsiteX4979" fmla="*/ 3526999 w 6891715"/>
                <a:gd name="connsiteY4979" fmla="*/ 5579420 h 6367455"/>
                <a:gd name="connsiteX4980" fmla="*/ 3525737 w 6891715"/>
                <a:gd name="connsiteY4980" fmla="*/ 5573387 h 6367455"/>
                <a:gd name="connsiteX4981" fmla="*/ 3515006 w 6891715"/>
                <a:gd name="connsiteY4981" fmla="*/ 5557830 h 6367455"/>
                <a:gd name="connsiteX4982" fmla="*/ 3517847 w 6891715"/>
                <a:gd name="connsiteY4982" fmla="*/ 5553067 h 6367455"/>
                <a:gd name="connsiteX4983" fmla="*/ 3527946 w 6891715"/>
                <a:gd name="connsiteY4983" fmla="*/ 5560052 h 6367455"/>
                <a:gd name="connsiteX4984" fmla="*/ 3526684 w 6891715"/>
                <a:gd name="connsiteY4984" fmla="*/ 5550845 h 6367455"/>
                <a:gd name="connsiteX4985" fmla="*/ 3527315 w 6891715"/>
                <a:gd name="connsiteY4985" fmla="*/ 5546717 h 6367455"/>
                <a:gd name="connsiteX4986" fmla="*/ 3520372 w 6891715"/>
                <a:gd name="connsiteY4986" fmla="*/ 5543860 h 6367455"/>
                <a:gd name="connsiteX4987" fmla="*/ 3514691 w 6891715"/>
                <a:gd name="connsiteY4987" fmla="*/ 5534970 h 6367455"/>
                <a:gd name="connsiteX4988" fmla="*/ 3514691 w 6891715"/>
                <a:gd name="connsiteY4988" fmla="*/ 5523540 h 6367455"/>
                <a:gd name="connsiteX4989" fmla="*/ 3522581 w 6891715"/>
                <a:gd name="connsiteY4989" fmla="*/ 5513062 h 6367455"/>
                <a:gd name="connsiteX4990" fmla="*/ 3527946 w 6891715"/>
                <a:gd name="connsiteY4990" fmla="*/ 5504490 h 6367455"/>
                <a:gd name="connsiteX4991" fmla="*/ 3529840 w 6891715"/>
                <a:gd name="connsiteY4991" fmla="*/ 5490202 h 6367455"/>
                <a:gd name="connsiteX4992" fmla="*/ 3531418 w 6891715"/>
                <a:gd name="connsiteY4992" fmla="*/ 5480995 h 6367455"/>
                <a:gd name="connsiteX4993" fmla="*/ 3523843 w 6891715"/>
                <a:gd name="connsiteY4993" fmla="*/ 5473057 h 6367455"/>
                <a:gd name="connsiteX4994" fmla="*/ 3532365 w 6891715"/>
                <a:gd name="connsiteY4994" fmla="*/ 5464485 h 6367455"/>
                <a:gd name="connsiteX4995" fmla="*/ 3526053 w 6891715"/>
                <a:gd name="connsiteY4995" fmla="*/ 5451784 h 6367455"/>
                <a:gd name="connsiteX4996" fmla="*/ 3523212 w 6891715"/>
                <a:gd name="connsiteY4996" fmla="*/ 5445434 h 6367455"/>
                <a:gd name="connsiteX4997" fmla="*/ 3529524 w 6891715"/>
                <a:gd name="connsiteY4997" fmla="*/ 5441307 h 6367455"/>
                <a:gd name="connsiteX4998" fmla="*/ 3524159 w 6891715"/>
                <a:gd name="connsiteY4998" fmla="*/ 5427337 h 6367455"/>
                <a:gd name="connsiteX4999" fmla="*/ 3527946 w 6891715"/>
                <a:gd name="connsiteY4999" fmla="*/ 5420352 h 6367455"/>
                <a:gd name="connsiteX5000" fmla="*/ 3540570 w 6891715"/>
                <a:gd name="connsiteY5000" fmla="*/ 5404794 h 6367455"/>
                <a:gd name="connsiteX5001" fmla="*/ 3535836 w 6891715"/>
                <a:gd name="connsiteY5001" fmla="*/ 5397809 h 6367455"/>
                <a:gd name="connsiteX5002" fmla="*/ 3526053 w 6891715"/>
                <a:gd name="connsiteY5002" fmla="*/ 5394952 h 6367455"/>
                <a:gd name="connsiteX5003" fmla="*/ 3525643 w 6891715"/>
                <a:gd name="connsiteY5003" fmla="*/ 5394317 h 6367455"/>
                <a:gd name="connsiteX5004" fmla="*/ 3516101 w 6891715"/>
                <a:gd name="connsiteY5004" fmla="*/ 5394317 h 6367455"/>
                <a:gd name="connsiteX5005" fmla="*/ 3512284 w 6891715"/>
                <a:gd name="connsiteY5005" fmla="*/ 5386716 h 6367455"/>
                <a:gd name="connsiteX5006" fmla="*/ 3510694 w 6891715"/>
                <a:gd name="connsiteY5006" fmla="*/ 5374048 h 6367455"/>
                <a:gd name="connsiteX5007" fmla="*/ 3492882 w 6891715"/>
                <a:gd name="connsiteY5007" fmla="*/ 5352511 h 6367455"/>
                <a:gd name="connsiteX5008" fmla="*/ 3469663 w 6891715"/>
                <a:gd name="connsiteY5008" fmla="*/ 5340159 h 6367455"/>
                <a:gd name="connsiteX5009" fmla="*/ 3460121 w 6891715"/>
                <a:gd name="connsiteY5009" fmla="*/ 5329707 h 6367455"/>
                <a:gd name="connsiteX5010" fmla="*/ 3445809 w 6891715"/>
                <a:gd name="connsiteY5010" fmla="*/ 5327807 h 6367455"/>
                <a:gd name="connsiteX5011" fmla="*/ 3441674 w 6891715"/>
                <a:gd name="connsiteY5011" fmla="*/ 5318622 h 6367455"/>
                <a:gd name="connsiteX5012" fmla="*/ 3448671 w 6891715"/>
                <a:gd name="connsiteY5012" fmla="*/ 5320839 h 6367455"/>
                <a:gd name="connsiteX5013" fmla="*/ 3454396 w 6891715"/>
                <a:gd name="connsiteY5013" fmla="*/ 5318939 h 6367455"/>
                <a:gd name="connsiteX5014" fmla="*/ 3455032 w 6891715"/>
                <a:gd name="connsiteY5014" fmla="*/ 5310071 h 6367455"/>
                <a:gd name="connsiteX5015" fmla="*/ 3445596 w 6891715"/>
                <a:gd name="connsiteY5015" fmla="*/ 5305079 h 6367455"/>
                <a:gd name="connsiteX5016" fmla="*/ 3448013 w 6891715"/>
                <a:gd name="connsiteY5016" fmla="*/ 5314939 h 6367455"/>
                <a:gd name="connsiteX5017" fmla="*/ 3441636 w 6891715"/>
                <a:gd name="connsiteY5017" fmla="*/ 5312732 h 6367455"/>
                <a:gd name="connsiteX5018" fmla="*/ 3436217 w 6891715"/>
                <a:gd name="connsiteY5018" fmla="*/ 5308949 h 6367455"/>
                <a:gd name="connsiteX5019" fmla="*/ 3431434 w 6891715"/>
                <a:gd name="connsiteY5019" fmla="*/ 5305166 h 6367455"/>
                <a:gd name="connsiteX5020" fmla="*/ 3427927 w 6891715"/>
                <a:gd name="connsiteY5020" fmla="*/ 5302014 h 6367455"/>
                <a:gd name="connsiteX5021" fmla="*/ 3425696 w 6891715"/>
                <a:gd name="connsiteY5021" fmla="*/ 5298861 h 6367455"/>
                <a:gd name="connsiteX5022" fmla="*/ 3423145 w 6891715"/>
                <a:gd name="connsiteY5022" fmla="*/ 5296654 h 6367455"/>
                <a:gd name="connsiteX5023" fmla="*/ 3420913 w 6891715"/>
                <a:gd name="connsiteY5023" fmla="*/ 5295078 h 6367455"/>
                <a:gd name="connsiteX5024" fmla="*/ 3393814 w 6891715"/>
                <a:gd name="connsiteY5024" fmla="*/ 5279000 h 6367455"/>
                <a:gd name="connsiteX5025" fmla="*/ 3380105 w 6891715"/>
                <a:gd name="connsiteY5025" fmla="*/ 5263238 h 6367455"/>
                <a:gd name="connsiteX5026" fmla="*/ 3365758 w 6891715"/>
                <a:gd name="connsiteY5026" fmla="*/ 5256303 h 6367455"/>
                <a:gd name="connsiteX5027" fmla="*/ 3371178 w 6891715"/>
                <a:gd name="connsiteY5027" fmla="*/ 5268913 h 6367455"/>
                <a:gd name="connsiteX5028" fmla="*/ 3355875 w 6891715"/>
                <a:gd name="connsiteY5028" fmla="*/ 5258509 h 6367455"/>
                <a:gd name="connsiteX5029" fmla="*/ 3332601 w 6891715"/>
                <a:gd name="connsiteY5029" fmla="*/ 5247476 h 6367455"/>
                <a:gd name="connsiteX5030" fmla="*/ 3320486 w 6891715"/>
                <a:gd name="connsiteY5030" fmla="*/ 5245269 h 6367455"/>
                <a:gd name="connsiteX5031" fmla="*/ 3301995 w 6891715"/>
                <a:gd name="connsiteY5031" fmla="*/ 5240855 h 6367455"/>
                <a:gd name="connsiteX5032" fmla="*/ 3294025 w 6891715"/>
                <a:gd name="connsiteY5032" fmla="*/ 5229506 h 6367455"/>
                <a:gd name="connsiteX5033" fmla="*/ 3321124 w 6891715"/>
                <a:gd name="connsiteY5033" fmla="*/ 5232974 h 6367455"/>
                <a:gd name="connsiteX5034" fmla="*/ 3333877 w 6891715"/>
                <a:gd name="connsiteY5034" fmla="*/ 5237072 h 6367455"/>
                <a:gd name="connsiteX5035" fmla="*/ 3352368 w 6891715"/>
                <a:gd name="connsiteY5035" fmla="*/ 5241171 h 6367455"/>
                <a:gd name="connsiteX5036" fmla="*/ 3357469 w 6891715"/>
                <a:gd name="connsiteY5036" fmla="*/ 5244954 h 6367455"/>
                <a:gd name="connsiteX5037" fmla="*/ 3355237 w 6891715"/>
                <a:gd name="connsiteY5037" fmla="*/ 5235496 h 6367455"/>
                <a:gd name="connsiteX5038" fmla="*/ 3357761 w 6891715"/>
                <a:gd name="connsiteY5038" fmla="*/ 5233854 h 6367455"/>
                <a:gd name="connsiteX5039" fmla="*/ 3374251 w 6891715"/>
                <a:gd name="connsiteY5039" fmla="*/ 5226890 h 6367455"/>
                <a:gd name="connsiteX5040" fmla="*/ 3376538 w 6891715"/>
                <a:gd name="connsiteY5040" fmla="*/ 5226649 h 6367455"/>
                <a:gd name="connsiteX5041" fmla="*/ 3376390 w 6891715"/>
                <a:gd name="connsiteY5041" fmla="*/ 5225986 h 6367455"/>
                <a:gd name="connsiteX5042" fmla="*/ 3374251 w 6891715"/>
                <a:gd name="connsiteY5042" fmla="*/ 5226890 h 6367455"/>
                <a:gd name="connsiteX5043" fmla="*/ 3367352 w 6891715"/>
                <a:gd name="connsiteY5043" fmla="*/ 5227615 h 6367455"/>
                <a:gd name="connsiteX5044" fmla="*/ 3357761 w 6891715"/>
                <a:gd name="connsiteY5044" fmla="*/ 5233854 h 6367455"/>
                <a:gd name="connsiteX5045" fmla="*/ 3355306 w 6891715"/>
                <a:gd name="connsiteY5045" fmla="*/ 5234891 h 6367455"/>
                <a:gd name="connsiteX5046" fmla="*/ 3346733 w 6891715"/>
                <a:gd name="connsiteY5046" fmla="*/ 5230124 h 6367455"/>
                <a:gd name="connsiteX5047" fmla="*/ 3354671 w 6891715"/>
                <a:gd name="connsiteY5047" fmla="*/ 5222815 h 6367455"/>
                <a:gd name="connsiteX5048" fmla="*/ 3358798 w 6891715"/>
                <a:gd name="connsiteY5048" fmla="*/ 5218366 h 6367455"/>
                <a:gd name="connsiteX5049" fmla="*/ 3358436 w 6891715"/>
                <a:gd name="connsiteY5049" fmla="*/ 5217784 h 6367455"/>
                <a:gd name="connsiteX5050" fmla="*/ 3354315 w 6891715"/>
                <a:gd name="connsiteY5050" fmla="*/ 5222229 h 6367455"/>
                <a:gd name="connsiteX5051" fmla="*/ 3340052 w 6891715"/>
                <a:gd name="connsiteY5051" fmla="*/ 5224452 h 6367455"/>
                <a:gd name="connsiteX5052" fmla="*/ 3327374 w 6891715"/>
                <a:gd name="connsiteY5052" fmla="*/ 5222547 h 6367455"/>
                <a:gd name="connsiteX5053" fmla="*/ 3291558 w 6891715"/>
                <a:gd name="connsiteY5053" fmla="*/ 5197464 h 6367455"/>
                <a:gd name="connsiteX5054" fmla="*/ 3284585 w 6891715"/>
                <a:gd name="connsiteY5054" fmla="*/ 5183177 h 6367455"/>
                <a:gd name="connsiteX5055" fmla="*/ 3262715 w 6891715"/>
                <a:gd name="connsiteY5055" fmla="*/ 5167619 h 6367455"/>
                <a:gd name="connsiteX5056" fmla="*/ 3236724 w 6891715"/>
                <a:gd name="connsiteY5056" fmla="*/ 5163492 h 6367455"/>
                <a:gd name="connsiteX5057" fmla="*/ 3223095 w 6891715"/>
                <a:gd name="connsiteY5057" fmla="*/ 5169842 h 6367455"/>
                <a:gd name="connsiteX5058" fmla="*/ 3197105 w 6891715"/>
                <a:gd name="connsiteY5058" fmla="*/ 5168889 h 6367455"/>
                <a:gd name="connsiteX5059" fmla="*/ 3185694 w 6891715"/>
                <a:gd name="connsiteY5059" fmla="*/ 5151744 h 6367455"/>
                <a:gd name="connsiteX5060" fmla="*/ 3187913 w 6891715"/>
                <a:gd name="connsiteY5060" fmla="*/ 5144442 h 6367455"/>
                <a:gd name="connsiteX5061" fmla="*/ 3160338 w 6891715"/>
                <a:gd name="connsiteY5061" fmla="*/ 5123804 h 6367455"/>
                <a:gd name="connsiteX5062" fmla="*/ 3116598 w 6891715"/>
                <a:gd name="connsiteY5062" fmla="*/ 5068242 h 6367455"/>
                <a:gd name="connsiteX5063" fmla="*/ 3116281 w 6891715"/>
                <a:gd name="connsiteY5063" fmla="*/ 5063797 h 6367455"/>
                <a:gd name="connsiteX5064" fmla="*/ 3125790 w 6891715"/>
                <a:gd name="connsiteY5064" fmla="*/ 5065067 h 6367455"/>
                <a:gd name="connsiteX5065" fmla="*/ 3132129 w 6891715"/>
                <a:gd name="connsiteY5065" fmla="*/ 5063797 h 6367455"/>
                <a:gd name="connsiteX5066" fmla="*/ 3125790 w 6891715"/>
                <a:gd name="connsiteY5066" fmla="*/ 5056494 h 6367455"/>
                <a:gd name="connsiteX5067" fmla="*/ 3125790 w 6891715"/>
                <a:gd name="connsiteY5067" fmla="*/ 5052049 h 6367455"/>
                <a:gd name="connsiteX5068" fmla="*/ 3141637 w 6891715"/>
                <a:gd name="connsiteY5068" fmla="*/ 5060622 h 6367455"/>
                <a:gd name="connsiteX5069" fmla="*/ 3152097 w 6891715"/>
                <a:gd name="connsiteY5069" fmla="*/ 5071099 h 6367455"/>
                <a:gd name="connsiteX5070" fmla="*/ 3154316 w 6891715"/>
                <a:gd name="connsiteY5070" fmla="*/ 5061257 h 6367455"/>
                <a:gd name="connsiteX5071" fmla="*/ 3144807 w 6891715"/>
                <a:gd name="connsiteY5071" fmla="*/ 5059669 h 6367455"/>
                <a:gd name="connsiteX5072" fmla="*/ 3123571 w 6891715"/>
                <a:gd name="connsiteY5072" fmla="*/ 5040937 h 6367455"/>
                <a:gd name="connsiteX5073" fmla="*/ 3111844 w 6891715"/>
                <a:gd name="connsiteY5073" fmla="*/ 5026014 h 6367455"/>
                <a:gd name="connsiteX5074" fmla="*/ 3105187 w 6891715"/>
                <a:gd name="connsiteY5074" fmla="*/ 5012679 h 6367455"/>
                <a:gd name="connsiteX5075" fmla="*/ 3100750 w 6891715"/>
                <a:gd name="connsiteY5075" fmla="*/ 4980612 h 6367455"/>
                <a:gd name="connsiteX5076" fmla="*/ 3093143 w 6891715"/>
                <a:gd name="connsiteY5076" fmla="*/ 4963149 h 6367455"/>
                <a:gd name="connsiteX5077" fmla="*/ 3070005 w 6891715"/>
                <a:gd name="connsiteY5077" fmla="*/ 4933621 h 6367455"/>
                <a:gd name="connsiteX5078" fmla="*/ 3053524 w 6891715"/>
                <a:gd name="connsiteY5078" fmla="*/ 4927589 h 6367455"/>
                <a:gd name="connsiteX5079" fmla="*/ 3045283 w 6891715"/>
                <a:gd name="connsiteY5079" fmla="*/ 4918064 h 6367455"/>
                <a:gd name="connsiteX5080" fmla="*/ 3030703 w 6891715"/>
                <a:gd name="connsiteY5080" fmla="*/ 4921239 h 6367455"/>
                <a:gd name="connsiteX5081" fmla="*/ 3025314 w 6891715"/>
                <a:gd name="connsiteY5081" fmla="*/ 4945686 h 6367455"/>
                <a:gd name="connsiteX5082" fmla="*/ 3027850 w 6891715"/>
                <a:gd name="connsiteY5082" fmla="*/ 4958386 h 6367455"/>
                <a:gd name="connsiteX5083" fmla="*/ 3018341 w 6891715"/>
                <a:gd name="connsiteY5083" fmla="*/ 4971086 h 6367455"/>
                <a:gd name="connsiteX5084" fmla="*/ 3016123 w 6891715"/>
                <a:gd name="connsiteY5084" fmla="*/ 4966006 h 6367455"/>
                <a:gd name="connsiteX5085" fmla="*/ 3012953 w 6891715"/>
                <a:gd name="connsiteY5085" fmla="*/ 4975531 h 6367455"/>
                <a:gd name="connsiteX5086" fmla="*/ 3006931 w 6891715"/>
                <a:gd name="connsiteY5086" fmla="*/ 4990137 h 6367455"/>
                <a:gd name="connsiteX5087" fmla="*/ 3005980 w 6891715"/>
                <a:gd name="connsiteY5087" fmla="*/ 4995217 h 6367455"/>
                <a:gd name="connsiteX5088" fmla="*/ 2992351 w 6891715"/>
                <a:gd name="connsiteY5088" fmla="*/ 4986962 h 6367455"/>
                <a:gd name="connsiteX5089" fmla="*/ 2988547 w 6891715"/>
                <a:gd name="connsiteY5089" fmla="*/ 4967276 h 6367455"/>
                <a:gd name="connsiteX5090" fmla="*/ 2977137 w 6891715"/>
                <a:gd name="connsiteY5090" fmla="*/ 4958704 h 6367455"/>
                <a:gd name="connsiteX5091" fmla="*/ 2971749 w 6891715"/>
                <a:gd name="connsiteY5091" fmla="*/ 4946004 h 6367455"/>
                <a:gd name="connsiteX5092" fmla="*/ 2974601 w 6891715"/>
                <a:gd name="connsiteY5092" fmla="*/ 4927271 h 6367455"/>
                <a:gd name="connsiteX5093" fmla="*/ 2963825 w 6891715"/>
                <a:gd name="connsiteY5093" fmla="*/ 4910444 h 6367455"/>
                <a:gd name="connsiteX5094" fmla="*/ 2963825 w 6891715"/>
                <a:gd name="connsiteY5094" fmla="*/ 4899649 h 6367455"/>
                <a:gd name="connsiteX5095" fmla="*/ 2976186 w 6891715"/>
                <a:gd name="connsiteY5095" fmla="*/ 4893299 h 6367455"/>
                <a:gd name="connsiteX5096" fmla="*/ 2976672 w 6891715"/>
                <a:gd name="connsiteY5096" fmla="*/ 4893377 h 6367455"/>
                <a:gd name="connsiteX5097" fmla="*/ 2981824 w 6891715"/>
                <a:gd name="connsiteY5097" fmla="*/ 4881196 h 6367455"/>
                <a:gd name="connsiteX5098" fmla="*/ 2977710 w 6891715"/>
                <a:gd name="connsiteY5098" fmla="*/ 4874199 h 6367455"/>
                <a:gd name="connsiteX5099" fmla="*/ 2986888 w 6891715"/>
                <a:gd name="connsiteY5099" fmla="*/ 4875471 h 6367455"/>
                <a:gd name="connsiteX5100" fmla="*/ 2990656 w 6891715"/>
                <a:gd name="connsiteY5100" fmla="*/ 4865568 h 6367455"/>
                <a:gd name="connsiteX5101" fmla="*/ 2977241 w 6891715"/>
                <a:gd name="connsiteY5101" fmla="*/ 4873821 h 6367455"/>
                <a:gd name="connsiteX5102" fmla="*/ 2960110 w 6891715"/>
                <a:gd name="connsiteY5102" fmla="*/ 4867464 h 6367455"/>
                <a:gd name="connsiteX5103" fmla="*/ 2943297 w 6891715"/>
                <a:gd name="connsiteY5103" fmla="*/ 4876364 h 6367455"/>
                <a:gd name="connsiteX5104" fmla="*/ 2927436 w 6891715"/>
                <a:gd name="connsiteY5104" fmla="*/ 4870960 h 6367455"/>
                <a:gd name="connsiteX5105" fmla="*/ 2894761 w 6891715"/>
                <a:gd name="connsiteY5105" fmla="*/ 4889077 h 6367455"/>
                <a:gd name="connsiteX5106" fmla="*/ 2863038 w 6891715"/>
                <a:gd name="connsiteY5106" fmla="*/ 4899884 h 6367455"/>
                <a:gd name="connsiteX5107" fmla="*/ 2852887 w 6891715"/>
                <a:gd name="connsiteY5107" fmla="*/ 4901155 h 6367455"/>
                <a:gd name="connsiteX5108" fmla="*/ 2843053 w 6891715"/>
                <a:gd name="connsiteY5108" fmla="*/ 4922132 h 6367455"/>
                <a:gd name="connsiteX5109" fmla="*/ 2844639 w 6891715"/>
                <a:gd name="connsiteY5109" fmla="*/ 4939296 h 6367455"/>
                <a:gd name="connsiteX5110" fmla="*/ 2862721 w 6891715"/>
                <a:gd name="connsiteY5110" fmla="*/ 4962180 h 6367455"/>
                <a:gd name="connsiteX5111" fmla="*/ 2862721 w 6891715"/>
                <a:gd name="connsiteY5111" fmla="*/ 4977118 h 6367455"/>
                <a:gd name="connsiteX5112" fmla="*/ 2850349 w 6891715"/>
                <a:gd name="connsiteY5112" fmla="*/ 4994282 h 6367455"/>
                <a:gd name="connsiteX5113" fmla="*/ 2849397 w 6891715"/>
                <a:gd name="connsiteY5113" fmla="*/ 5023523 h 6367455"/>
                <a:gd name="connsiteX5114" fmla="*/ 2857011 w 6891715"/>
                <a:gd name="connsiteY5114" fmla="*/ 5056260 h 6367455"/>
                <a:gd name="connsiteX5115" fmla="*/ 2892223 w 6891715"/>
                <a:gd name="connsiteY5115" fmla="*/ 5094718 h 6367455"/>
                <a:gd name="connsiteX5116" fmla="*/ 2944566 w 6891715"/>
                <a:gd name="connsiteY5116" fmla="*/ 5138580 h 6367455"/>
                <a:gd name="connsiteX5117" fmla="*/ 2977558 w 6891715"/>
                <a:gd name="connsiteY5117" fmla="*/ 5157332 h 6367455"/>
                <a:gd name="connsiteX5118" fmla="*/ 3003571 w 6891715"/>
                <a:gd name="connsiteY5118" fmla="*/ 5234249 h 6367455"/>
                <a:gd name="connsiteX5119" fmla="*/ 3036880 w 6891715"/>
                <a:gd name="connsiteY5119" fmla="*/ 5295274 h 6367455"/>
                <a:gd name="connsiteX5120" fmla="*/ 3070189 w 6891715"/>
                <a:gd name="connsiteY5120" fmla="*/ 5330554 h 6367455"/>
                <a:gd name="connsiteX5121" fmla="*/ 3108256 w 6891715"/>
                <a:gd name="connsiteY5121" fmla="*/ 5352485 h 6367455"/>
                <a:gd name="connsiteX5122" fmla="*/ 3135855 w 6891715"/>
                <a:gd name="connsiteY5122" fmla="*/ 5374416 h 6367455"/>
                <a:gd name="connsiteX5123" fmla="*/ 3163454 w 6891715"/>
                <a:gd name="connsiteY5123" fmla="*/ 5357252 h 6367455"/>
                <a:gd name="connsiteX5124" fmla="*/ 3164406 w 6891715"/>
                <a:gd name="connsiteY5124" fmla="*/ 5364563 h 6367455"/>
                <a:gd name="connsiteX5125" fmla="*/ 3172019 w 6891715"/>
                <a:gd name="connsiteY5125" fmla="*/ 5366787 h 6367455"/>
                <a:gd name="connsiteX5126" fmla="*/ 3176778 w 6891715"/>
                <a:gd name="connsiteY5126" fmla="*/ 5355981 h 6367455"/>
                <a:gd name="connsiteX5127" fmla="*/ 3188515 w 6891715"/>
                <a:gd name="connsiteY5127" fmla="*/ 5351849 h 6367455"/>
                <a:gd name="connsiteX5128" fmla="*/ 3200252 w 6891715"/>
                <a:gd name="connsiteY5128" fmla="*/ 5351531 h 6367455"/>
                <a:gd name="connsiteX5129" fmla="*/ 3213259 w 6891715"/>
                <a:gd name="connsiteY5129" fmla="*/ 5373780 h 6367455"/>
                <a:gd name="connsiteX5130" fmla="*/ 3204694 w 6891715"/>
                <a:gd name="connsiteY5130" fmla="*/ 5384269 h 6367455"/>
                <a:gd name="connsiteX5131" fmla="*/ 3194225 w 6891715"/>
                <a:gd name="connsiteY5131" fmla="*/ 5398253 h 6367455"/>
                <a:gd name="connsiteX5132" fmla="*/ 3192322 w 6891715"/>
                <a:gd name="connsiteY5132" fmla="*/ 5409696 h 6367455"/>
                <a:gd name="connsiteX5133" fmla="*/ 3203108 w 6891715"/>
                <a:gd name="connsiteY5133" fmla="*/ 5431944 h 6367455"/>
                <a:gd name="connsiteX5134" fmla="*/ 3222141 w 6891715"/>
                <a:gd name="connsiteY5134" fmla="*/ 5436712 h 6367455"/>
                <a:gd name="connsiteX5135" fmla="*/ 3271946 w 6891715"/>
                <a:gd name="connsiteY5135" fmla="*/ 5456418 h 6367455"/>
                <a:gd name="connsiteX5136" fmla="*/ 3322703 w 6891715"/>
                <a:gd name="connsiteY5136" fmla="*/ 5478349 h 6367455"/>
                <a:gd name="connsiteX5137" fmla="*/ 3357281 w 6891715"/>
                <a:gd name="connsiteY5137" fmla="*/ 5513629 h 6367455"/>
                <a:gd name="connsiteX5138" fmla="*/ 3391224 w 6891715"/>
                <a:gd name="connsiteY5138" fmla="*/ 5526024 h 6367455"/>
                <a:gd name="connsiteX5139" fmla="*/ 3404865 w 6891715"/>
                <a:gd name="connsiteY5139" fmla="*/ 5541598 h 6367455"/>
                <a:gd name="connsiteX5140" fmla="*/ 3429609 w 6891715"/>
                <a:gd name="connsiteY5140" fmla="*/ 5562576 h 6367455"/>
                <a:gd name="connsiteX5141" fmla="*/ 3443250 w 6891715"/>
                <a:gd name="connsiteY5141" fmla="*/ 5581646 h 6367455"/>
                <a:gd name="connsiteX5142" fmla="*/ 3435319 w 6891715"/>
                <a:gd name="connsiteY5142" fmla="*/ 5601352 h 6367455"/>
                <a:gd name="connsiteX5143" fmla="*/ 3429926 w 6891715"/>
                <a:gd name="connsiteY5143" fmla="*/ 5619469 h 6367455"/>
                <a:gd name="connsiteX5144" fmla="*/ 3396934 w 6891715"/>
                <a:gd name="connsiteY5144" fmla="*/ 5603894 h 6367455"/>
                <a:gd name="connsiteX5145" fmla="*/ 3382976 w 6891715"/>
                <a:gd name="connsiteY5145" fmla="*/ 5572429 h 6367455"/>
                <a:gd name="connsiteX5146" fmla="*/ 3329999 w 6891715"/>
                <a:gd name="connsiteY5146" fmla="*/ 5563529 h 6367455"/>
                <a:gd name="connsiteX5147" fmla="*/ 3328730 w 6891715"/>
                <a:gd name="connsiteY5147" fmla="*/ 5550816 h 6367455"/>
                <a:gd name="connsiteX5148" fmla="*/ 3336344 w 6891715"/>
                <a:gd name="connsiteY5148" fmla="*/ 5546684 h 6367455"/>
                <a:gd name="connsiteX5149" fmla="*/ 3325558 w 6891715"/>
                <a:gd name="connsiteY5149" fmla="*/ 5541280 h 6367455"/>
                <a:gd name="connsiteX5150" fmla="*/ 3285270 w 6891715"/>
                <a:gd name="connsiteY5150" fmla="*/ 5547955 h 6367455"/>
                <a:gd name="connsiteX5151" fmla="*/ 3262429 w 6891715"/>
                <a:gd name="connsiteY5151" fmla="*/ 5574653 h 6367455"/>
                <a:gd name="connsiteX5152" fmla="*/ 3270043 w 6891715"/>
                <a:gd name="connsiteY5152" fmla="*/ 5591499 h 6367455"/>
                <a:gd name="connsiteX5153" fmla="*/ 3249423 w 6891715"/>
                <a:gd name="connsiteY5153" fmla="*/ 5626779 h 6367455"/>
                <a:gd name="connsiteX5154" fmla="*/ 3268457 w 6891715"/>
                <a:gd name="connsiteY5154" fmla="*/ 5643306 h 6367455"/>
                <a:gd name="connsiteX5155" fmla="*/ 3299228 w 6891715"/>
                <a:gd name="connsiteY5155" fmla="*/ 5662059 h 6367455"/>
                <a:gd name="connsiteX5156" fmla="*/ 3308110 w 6891715"/>
                <a:gd name="connsiteY5156" fmla="*/ 5681765 h 6367455"/>
                <a:gd name="connsiteX5157" fmla="*/ 3314455 w 6891715"/>
                <a:gd name="connsiteY5157" fmla="*/ 5708145 h 6367455"/>
                <a:gd name="connsiteX5158" fmla="*/ 3313820 w 6891715"/>
                <a:gd name="connsiteY5158" fmla="*/ 5724991 h 6367455"/>
                <a:gd name="connsiteX5159" fmla="*/ 3292566 w 6891715"/>
                <a:gd name="connsiteY5159" fmla="*/ 5728487 h 6367455"/>
                <a:gd name="connsiteX5160" fmla="*/ 3262112 w 6891715"/>
                <a:gd name="connsiteY5160" fmla="*/ 5744697 h 6367455"/>
                <a:gd name="connsiteX5161" fmla="*/ 3263064 w 6891715"/>
                <a:gd name="connsiteY5161" fmla="*/ 5768534 h 6367455"/>
                <a:gd name="connsiteX5162" fmla="*/ 3262429 w 6891715"/>
                <a:gd name="connsiteY5162" fmla="*/ 5799365 h 6367455"/>
                <a:gd name="connsiteX5163" fmla="*/ 3221824 w 6891715"/>
                <a:gd name="connsiteY5163" fmla="*/ 5842909 h 6367455"/>
                <a:gd name="connsiteX5164" fmla="*/ 3205963 w 6891715"/>
                <a:gd name="connsiteY5164" fmla="*/ 5867382 h 6367455"/>
                <a:gd name="connsiteX5165" fmla="*/ 3189149 w 6891715"/>
                <a:gd name="connsiteY5165" fmla="*/ 5873739 h 6367455"/>
                <a:gd name="connsiteX5166" fmla="*/ 3175509 w 6891715"/>
                <a:gd name="connsiteY5166" fmla="*/ 5861343 h 6367455"/>
                <a:gd name="connsiteX5167" fmla="*/ 3164406 w 6891715"/>
                <a:gd name="connsiteY5167" fmla="*/ 5830831 h 6367455"/>
                <a:gd name="connsiteX5168" fmla="*/ 3164406 w 6891715"/>
                <a:gd name="connsiteY5168" fmla="*/ 5821296 h 6367455"/>
                <a:gd name="connsiteX5169" fmla="*/ 3185343 w 6891715"/>
                <a:gd name="connsiteY5169" fmla="*/ 5813985 h 6367455"/>
                <a:gd name="connsiteX5170" fmla="*/ 3192639 w 6891715"/>
                <a:gd name="connsiteY5170" fmla="*/ 5799047 h 6367455"/>
                <a:gd name="connsiteX5171" fmla="*/ 3182805 w 6891715"/>
                <a:gd name="connsiteY5171" fmla="*/ 5784109 h 6367455"/>
                <a:gd name="connsiteX5172" fmla="*/ 3187246 w 6891715"/>
                <a:gd name="connsiteY5172" fmla="*/ 5774573 h 6367455"/>
                <a:gd name="connsiteX5173" fmla="*/ 3204059 w 6891715"/>
                <a:gd name="connsiteY5173" fmla="*/ 5767263 h 6367455"/>
                <a:gd name="connsiteX5174" fmla="*/ 3218017 w 6891715"/>
                <a:gd name="connsiteY5174" fmla="*/ 5761860 h 6367455"/>
                <a:gd name="connsiteX5175" fmla="*/ 3220555 w 6891715"/>
                <a:gd name="connsiteY5175" fmla="*/ 5742790 h 6367455"/>
                <a:gd name="connsiteX5176" fmla="*/ 3219603 w 6891715"/>
                <a:gd name="connsiteY5176" fmla="*/ 5728805 h 6367455"/>
                <a:gd name="connsiteX5177" fmla="*/ 3207549 w 6891715"/>
                <a:gd name="connsiteY5177" fmla="*/ 5710052 h 6367455"/>
                <a:gd name="connsiteX5178" fmla="*/ 3188198 w 6891715"/>
                <a:gd name="connsiteY5178" fmla="*/ 5667144 h 6367455"/>
                <a:gd name="connsiteX5179" fmla="*/ 3177095 w 6891715"/>
                <a:gd name="connsiteY5179" fmla="*/ 5628050 h 6367455"/>
                <a:gd name="connsiteX5180" fmla="*/ 3159330 w 6891715"/>
                <a:gd name="connsiteY5180" fmla="*/ 5606119 h 6367455"/>
                <a:gd name="connsiteX5181" fmla="*/ 3131731 w 6891715"/>
                <a:gd name="connsiteY5181" fmla="*/ 5611840 h 6367455"/>
                <a:gd name="connsiteX5182" fmla="*/ 3108256 w 6891715"/>
                <a:gd name="connsiteY5182" fmla="*/ 5600398 h 6367455"/>
                <a:gd name="connsiteX5183" fmla="*/ 3096519 w 6891715"/>
                <a:gd name="connsiteY5183" fmla="*/ 5576243 h 6367455"/>
                <a:gd name="connsiteX5184" fmla="*/ 3097788 w 6891715"/>
                <a:gd name="connsiteY5184" fmla="*/ 5564800 h 6367455"/>
                <a:gd name="connsiteX5185" fmla="*/ 3079388 w 6891715"/>
                <a:gd name="connsiteY5185" fmla="*/ 5534288 h 6367455"/>
                <a:gd name="connsiteX5186" fmla="*/ 3052741 w 6891715"/>
                <a:gd name="connsiteY5186" fmla="*/ 5543823 h 6367455"/>
                <a:gd name="connsiteX5187" fmla="*/ 3044176 w 6891715"/>
                <a:gd name="connsiteY5187" fmla="*/ 5537784 h 6367455"/>
                <a:gd name="connsiteX5188" fmla="*/ 3052741 w 6891715"/>
                <a:gd name="connsiteY5188" fmla="*/ 5519667 h 6367455"/>
                <a:gd name="connsiteX5189" fmla="*/ 3034659 w 6891715"/>
                <a:gd name="connsiteY5189" fmla="*/ 5516489 h 6367455"/>
                <a:gd name="connsiteX5190" fmla="*/ 3010232 w 6891715"/>
                <a:gd name="connsiteY5190" fmla="*/ 5496783 h 6367455"/>
                <a:gd name="connsiteX5191" fmla="*/ 2983585 w 6891715"/>
                <a:gd name="connsiteY5191" fmla="*/ 5462457 h 6367455"/>
                <a:gd name="connsiteX5192" fmla="*/ 2953766 w 6891715"/>
                <a:gd name="connsiteY5192" fmla="*/ 5469767 h 6367455"/>
                <a:gd name="connsiteX5193" fmla="*/ 2933780 w 6891715"/>
                <a:gd name="connsiteY5193" fmla="*/ 5458325 h 6367455"/>
                <a:gd name="connsiteX5194" fmla="*/ 2913478 w 6891715"/>
                <a:gd name="connsiteY5194" fmla="*/ 5460867 h 6367455"/>
                <a:gd name="connsiteX5195" fmla="*/ 2861452 w 6891715"/>
                <a:gd name="connsiteY5195" fmla="*/ 5422409 h 6367455"/>
                <a:gd name="connsiteX5196" fmla="*/ 2823067 w 6891715"/>
                <a:gd name="connsiteY5196" fmla="*/ 5379501 h 6367455"/>
                <a:gd name="connsiteX5197" fmla="*/ 2802765 w 6891715"/>
                <a:gd name="connsiteY5197" fmla="*/ 5362338 h 6367455"/>
                <a:gd name="connsiteX5198" fmla="*/ 2789758 w 6891715"/>
                <a:gd name="connsiteY5198" fmla="*/ 5336275 h 6367455"/>
                <a:gd name="connsiteX5199" fmla="*/ 2765332 w 6891715"/>
                <a:gd name="connsiteY5199" fmla="*/ 5308941 h 6367455"/>
                <a:gd name="connsiteX5200" fmla="*/ 2739953 w 6891715"/>
                <a:gd name="connsiteY5200" fmla="*/ 5313709 h 6367455"/>
                <a:gd name="connsiteX5201" fmla="*/ 2730437 w 6891715"/>
                <a:gd name="connsiteY5201" fmla="*/ 5321972 h 6367455"/>
                <a:gd name="connsiteX5202" fmla="*/ 2725044 w 6891715"/>
                <a:gd name="connsiteY5202" fmla="*/ 5309259 h 6367455"/>
                <a:gd name="connsiteX5203" fmla="*/ 2736781 w 6891715"/>
                <a:gd name="connsiteY5203" fmla="*/ 5299724 h 6367455"/>
                <a:gd name="connsiteX5204" fmla="*/ 2719968 w 6891715"/>
                <a:gd name="connsiteY5204" fmla="*/ 5285103 h 6367455"/>
                <a:gd name="connsiteX5205" fmla="*/ 2702838 w 6891715"/>
                <a:gd name="connsiteY5205" fmla="*/ 5280336 h 6367455"/>
                <a:gd name="connsiteX5206" fmla="*/ 2707913 w 6891715"/>
                <a:gd name="connsiteY5206" fmla="*/ 5265397 h 6367455"/>
                <a:gd name="connsiteX5207" fmla="*/ 2688880 w 6891715"/>
                <a:gd name="connsiteY5207" fmla="*/ 5254909 h 6367455"/>
                <a:gd name="connsiteX5208" fmla="*/ 2675873 w 6891715"/>
                <a:gd name="connsiteY5208" fmla="*/ 5257133 h 6367455"/>
                <a:gd name="connsiteX5209" fmla="*/ 2673970 w 6891715"/>
                <a:gd name="connsiteY5209" fmla="*/ 5252048 h 6367455"/>
                <a:gd name="connsiteX5210" fmla="*/ 2681266 w 6891715"/>
                <a:gd name="connsiteY5210" fmla="*/ 5238063 h 6367455"/>
                <a:gd name="connsiteX5211" fmla="*/ 2675556 w 6891715"/>
                <a:gd name="connsiteY5211" fmla="*/ 5215179 h 6367455"/>
                <a:gd name="connsiteX5212" fmla="*/ 2658426 w 6891715"/>
                <a:gd name="connsiteY5212" fmla="*/ 5162418 h 6367455"/>
                <a:gd name="connsiteX5213" fmla="*/ 2652716 w 6891715"/>
                <a:gd name="connsiteY5213" fmla="*/ 5132859 h 6367455"/>
                <a:gd name="connsiteX5214" fmla="*/ 2649543 w 6891715"/>
                <a:gd name="connsiteY5214" fmla="*/ 5105207 h 6367455"/>
                <a:gd name="connsiteX5215" fmla="*/ 2626068 w 6891715"/>
                <a:gd name="connsiteY5215" fmla="*/ 5097261 h 6367455"/>
                <a:gd name="connsiteX5216" fmla="*/ 2593394 w 6891715"/>
                <a:gd name="connsiteY5216" fmla="*/ 5088997 h 6367455"/>
                <a:gd name="connsiteX5217" fmla="*/ 2560085 w 6891715"/>
                <a:gd name="connsiteY5217" fmla="*/ 5061027 h 6367455"/>
                <a:gd name="connsiteX5218" fmla="*/ 2538830 w 6891715"/>
                <a:gd name="connsiteY5218" fmla="*/ 5057849 h 6367455"/>
                <a:gd name="connsiteX5219" fmla="*/ 2522017 w 6891715"/>
                <a:gd name="connsiteY5219" fmla="*/ 5051810 h 6367455"/>
                <a:gd name="connsiteX5220" fmla="*/ 2489343 w 6891715"/>
                <a:gd name="connsiteY5220" fmla="*/ 5055306 h 6367455"/>
                <a:gd name="connsiteX5221" fmla="*/ 2475702 w 6891715"/>
                <a:gd name="connsiteY5221" fmla="*/ 5070245 h 6367455"/>
                <a:gd name="connsiteX5222" fmla="*/ 2452544 w 6891715"/>
                <a:gd name="connsiteY5222" fmla="*/ 5107432 h 6367455"/>
                <a:gd name="connsiteX5223" fmla="*/ 2438269 w 6891715"/>
                <a:gd name="connsiteY5223" fmla="*/ 5122370 h 6367455"/>
                <a:gd name="connsiteX5224" fmla="*/ 2419235 w 6891715"/>
                <a:gd name="connsiteY5224" fmla="*/ 5126502 h 6367455"/>
                <a:gd name="connsiteX5225" fmla="*/ 2419155 w 6891715"/>
                <a:gd name="connsiteY5225" fmla="*/ 5126339 h 6367455"/>
                <a:gd name="connsiteX5226" fmla="*/ 2414212 w 6891715"/>
                <a:gd name="connsiteY5226" fmla="*/ 5127883 h 6367455"/>
                <a:gd name="connsiteX5227" fmla="*/ 2409765 w 6891715"/>
                <a:gd name="connsiteY5227" fmla="*/ 5122167 h 6367455"/>
                <a:gd name="connsiteX5228" fmla="*/ 2400235 w 6891715"/>
                <a:gd name="connsiteY5228" fmla="*/ 5125343 h 6367455"/>
                <a:gd name="connsiteX5229" fmla="*/ 2400223 w 6891715"/>
                <a:gd name="connsiteY5229" fmla="*/ 5125369 h 6367455"/>
                <a:gd name="connsiteX5230" fmla="*/ 2408524 w 6891715"/>
                <a:gd name="connsiteY5230" fmla="*/ 5122854 h 6367455"/>
                <a:gd name="connsiteX5231" fmla="*/ 2412969 w 6891715"/>
                <a:gd name="connsiteY5231" fmla="*/ 5128049 h 6367455"/>
                <a:gd name="connsiteX5232" fmla="*/ 2397053 w 6891715"/>
                <a:gd name="connsiteY5232" fmla="*/ 5131996 h 6367455"/>
                <a:gd name="connsiteX5233" fmla="*/ 2396741 w 6891715"/>
                <a:gd name="connsiteY5233" fmla="*/ 5132647 h 6367455"/>
                <a:gd name="connsiteX5234" fmla="*/ 2385305 w 6891715"/>
                <a:gd name="connsiteY5234" fmla="*/ 5136458 h 6367455"/>
                <a:gd name="connsiteX5235" fmla="*/ 2383717 w 6891715"/>
                <a:gd name="connsiteY5235" fmla="*/ 5137411 h 6367455"/>
                <a:gd name="connsiteX5236" fmla="*/ 2384034 w 6891715"/>
                <a:gd name="connsiteY5236" fmla="*/ 5136458 h 6367455"/>
                <a:gd name="connsiteX5237" fmla="*/ 2380858 w 6891715"/>
                <a:gd name="connsiteY5237" fmla="*/ 5135823 h 6367455"/>
                <a:gd name="connsiteX5238" fmla="*/ 2379587 w 6891715"/>
                <a:gd name="connsiteY5238" fmla="*/ 5136458 h 6367455"/>
                <a:gd name="connsiteX5239" fmla="*/ 2377999 w 6891715"/>
                <a:gd name="connsiteY5239" fmla="*/ 5136458 h 6367455"/>
                <a:gd name="connsiteX5240" fmla="*/ 2377046 w 6891715"/>
                <a:gd name="connsiteY5240" fmla="*/ 5136776 h 6367455"/>
                <a:gd name="connsiteX5241" fmla="*/ 2375775 w 6891715"/>
                <a:gd name="connsiteY5241" fmla="*/ 5137411 h 6367455"/>
                <a:gd name="connsiteX5242" fmla="*/ 2375140 w 6891715"/>
                <a:gd name="connsiteY5242" fmla="*/ 5138046 h 6367455"/>
                <a:gd name="connsiteX5243" fmla="*/ 2374822 w 6891715"/>
                <a:gd name="connsiteY5243" fmla="*/ 5138999 h 6367455"/>
                <a:gd name="connsiteX5244" fmla="*/ 2374187 w 6891715"/>
                <a:gd name="connsiteY5244" fmla="*/ 5141857 h 6367455"/>
                <a:gd name="connsiteX5245" fmla="*/ 2374504 w 6891715"/>
                <a:gd name="connsiteY5245" fmla="*/ 5141857 h 6367455"/>
                <a:gd name="connsiteX5246" fmla="*/ 2375140 w 6891715"/>
                <a:gd name="connsiteY5246" fmla="*/ 5142175 h 6367455"/>
                <a:gd name="connsiteX5247" fmla="*/ 2377363 w 6891715"/>
                <a:gd name="connsiteY5247" fmla="*/ 5141540 h 6367455"/>
                <a:gd name="connsiteX5248" fmla="*/ 2351950 w 6891715"/>
                <a:gd name="connsiteY5248" fmla="*/ 5159642 h 6367455"/>
                <a:gd name="connsiteX5249" fmla="*/ 2327490 w 6891715"/>
                <a:gd name="connsiteY5249" fmla="*/ 5172345 h 6367455"/>
                <a:gd name="connsiteX5250" fmla="*/ 2305572 w 6891715"/>
                <a:gd name="connsiteY5250" fmla="*/ 5206327 h 6367455"/>
                <a:gd name="connsiteX5251" fmla="*/ 2275076 w 6891715"/>
                <a:gd name="connsiteY5251" fmla="*/ 5219348 h 6367455"/>
                <a:gd name="connsiteX5252" fmla="*/ 2232509 w 6891715"/>
                <a:gd name="connsiteY5252" fmla="*/ 5220936 h 6367455"/>
                <a:gd name="connsiteX5253" fmla="*/ 2188037 w 6891715"/>
                <a:gd name="connsiteY5253" fmla="*/ 5202198 h 6367455"/>
                <a:gd name="connsiteX5254" fmla="*/ 2180413 w 6891715"/>
                <a:gd name="connsiteY5254" fmla="*/ 5189812 h 6367455"/>
                <a:gd name="connsiteX5255" fmla="*/ 2143246 w 6891715"/>
                <a:gd name="connsiteY5255" fmla="*/ 5174251 h 6367455"/>
                <a:gd name="connsiteX5256" fmla="*/ 2120057 w 6891715"/>
                <a:gd name="connsiteY5256" fmla="*/ 5189177 h 6367455"/>
                <a:gd name="connsiteX5257" fmla="*/ 2104174 w 6891715"/>
                <a:gd name="connsiteY5257" fmla="*/ 5175521 h 6367455"/>
                <a:gd name="connsiteX5258" fmla="*/ 2082891 w 6891715"/>
                <a:gd name="connsiteY5258" fmla="*/ 5171710 h 6367455"/>
                <a:gd name="connsiteX5259" fmla="*/ 2058431 w 6891715"/>
                <a:gd name="connsiteY5259" fmla="*/ 5159324 h 6367455"/>
                <a:gd name="connsiteX5260" fmla="*/ 2040324 w 6891715"/>
                <a:gd name="connsiteY5260" fmla="*/ 5164723 h 6367455"/>
                <a:gd name="connsiteX5261" fmla="*/ 2022535 w 6891715"/>
                <a:gd name="connsiteY5261" fmla="*/ 5181555 h 6367455"/>
                <a:gd name="connsiteX5262" fmla="*/ 2004746 w 6891715"/>
                <a:gd name="connsiteY5262" fmla="*/ 5192353 h 6367455"/>
                <a:gd name="connsiteX5263" fmla="*/ 1967897 w 6891715"/>
                <a:gd name="connsiteY5263" fmla="*/ 5205374 h 6367455"/>
                <a:gd name="connsiteX5264" fmla="*/ 1959638 w 6891715"/>
                <a:gd name="connsiteY5264" fmla="*/ 5239356 h 6367455"/>
                <a:gd name="connsiteX5265" fmla="*/ 1951061 w 6891715"/>
                <a:gd name="connsiteY5265" fmla="*/ 5251106 h 6367455"/>
                <a:gd name="connsiteX5266" fmla="*/ 1959638 w 6891715"/>
                <a:gd name="connsiteY5266" fmla="*/ 5255870 h 6367455"/>
                <a:gd name="connsiteX5267" fmla="*/ 1960591 w 6891715"/>
                <a:gd name="connsiteY5267" fmla="*/ 5245390 h 6367455"/>
                <a:gd name="connsiteX5268" fmla="*/ 1963767 w 6891715"/>
                <a:gd name="connsiteY5268" fmla="*/ 5259046 h 6367455"/>
                <a:gd name="connsiteX5269" fmla="*/ 1959955 w 6891715"/>
                <a:gd name="connsiteY5269" fmla="*/ 5274925 h 6367455"/>
                <a:gd name="connsiteX5270" fmla="*/ 1964720 w 6891715"/>
                <a:gd name="connsiteY5270" fmla="*/ 5288899 h 6367455"/>
                <a:gd name="connsiteX5271" fmla="*/ 1963974 w 6891715"/>
                <a:gd name="connsiteY5271" fmla="*/ 5289811 h 6367455"/>
                <a:gd name="connsiteX5272" fmla="*/ 1973866 w 6891715"/>
                <a:gd name="connsiteY5272" fmla="*/ 5295679 h 6367455"/>
                <a:gd name="connsiteX5273" fmla="*/ 1970058 w 6891715"/>
                <a:gd name="connsiteY5273" fmla="*/ 5311533 h 6367455"/>
                <a:gd name="connsiteX5274" fmla="*/ 1985925 w 6891715"/>
                <a:gd name="connsiteY5274" fmla="*/ 5317557 h 6367455"/>
                <a:gd name="connsiteX5275" fmla="*/ 1980530 w 6891715"/>
                <a:gd name="connsiteY5275" fmla="*/ 5325801 h 6367455"/>
                <a:gd name="connsiteX5276" fmla="*/ 1973232 w 6891715"/>
                <a:gd name="connsiteY5276" fmla="*/ 5324216 h 6367455"/>
                <a:gd name="connsiteX5277" fmla="*/ 1965616 w 6891715"/>
                <a:gd name="connsiteY5277" fmla="*/ 5329606 h 6367455"/>
                <a:gd name="connsiteX5278" fmla="*/ 1962760 w 6891715"/>
                <a:gd name="connsiteY5278" fmla="*/ 5341972 h 6367455"/>
                <a:gd name="connsiteX5279" fmla="*/ 1975770 w 6891715"/>
                <a:gd name="connsiteY5279" fmla="*/ 5354655 h 6367455"/>
                <a:gd name="connsiteX5280" fmla="*/ 1971328 w 6891715"/>
                <a:gd name="connsiteY5280" fmla="*/ 5366070 h 6367455"/>
                <a:gd name="connsiteX5281" fmla="*/ 1965298 w 6891715"/>
                <a:gd name="connsiteY5281" fmla="*/ 5380022 h 6367455"/>
                <a:gd name="connsiteX5282" fmla="*/ 1926267 w 6891715"/>
                <a:gd name="connsiteY5282" fmla="*/ 5399046 h 6367455"/>
                <a:gd name="connsiteX5283" fmla="*/ 1896755 w 6891715"/>
                <a:gd name="connsiteY5283" fmla="*/ 5413315 h 6367455"/>
                <a:gd name="connsiteX5284" fmla="*/ 1868513 w 6891715"/>
                <a:gd name="connsiteY5284" fmla="*/ 5449144 h 6367455"/>
                <a:gd name="connsiteX5285" fmla="*/ 1823135 w 6891715"/>
                <a:gd name="connsiteY5285" fmla="*/ 5464364 h 6367455"/>
                <a:gd name="connsiteX5286" fmla="*/ 1755543 w 6891715"/>
                <a:gd name="connsiteY5286" fmla="*/ 5485925 h 6367455"/>
                <a:gd name="connsiteX5287" fmla="*/ 1738090 w 6891715"/>
                <a:gd name="connsiteY5287" fmla="*/ 5508121 h 6367455"/>
                <a:gd name="connsiteX5288" fmla="*/ 1753957 w 6891715"/>
                <a:gd name="connsiteY5288" fmla="*/ 5520487 h 6367455"/>
                <a:gd name="connsiteX5289" fmla="*/ 1746341 w 6891715"/>
                <a:gd name="connsiteY5289" fmla="*/ 5534438 h 6367455"/>
                <a:gd name="connsiteX5290" fmla="*/ 1742215 w 6891715"/>
                <a:gd name="connsiteY5290" fmla="*/ 5529048 h 6367455"/>
                <a:gd name="connsiteX5291" fmla="*/ 1744437 w 6891715"/>
                <a:gd name="connsiteY5291" fmla="*/ 5522706 h 6367455"/>
                <a:gd name="connsiteX5292" fmla="*/ 1726666 w 6891715"/>
                <a:gd name="connsiteY5292" fmla="*/ 5536975 h 6367455"/>
                <a:gd name="connsiteX5293" fmla="*/ 1643844 w 6891715"/>
                <a:gd name="connsiteY5293" fmla="*/ 5654293 h 6367455"/>
                <a:gd name="connsiteX5294" fmla="*/ 1644161 w 6891715"/>
                <a:gd name="connsiteY5294" fmla="*/ 5684733 h 6367455"/>
                <a:gd name="connsiteX5295" fmla="*/ 1633689 w 6891715"/>
                <a:gd name="connsiteY5295" fmla="*/ 5691391 h 6367455"/>
                <a:gd name="connsiteX5296" fmla="*/ 1645748 w 6891715"/>
                <a:gd name="connsiteY5296" fmla="*/ 5699318 h 6367455"/>
                <a:gd name="connsiteX5297" fmla="*/ 1664787 w 6891715"/>
                <a:gd name="connsiteY5297" fmla="*/ 5741490 h 6367455"/>
                <a:gd name="connsiteX5298" fmla="*/ 1679702 w 6891715"/>
                <a:gd name="connsiteY5298" fmla="*/ 5743392 h 6367455"/>
                <a:gd name="connsiteX5299" fmla="*/ 1685413 w 6891715"/>
                <a:gd name="connsiteY5299" fmla="*/ 5754807 h 6367455"/>
                <a:gd name="connsiteX5300" fmla="*/ 1692712 w 6891715"/>
                <a:gd name="connsiteY5300" fmla="*/ 5763368 h 6367455"/>
                <a:gd name="connsiteX5301" fmla="*/ 1677798 w 6891715"/>
                <a:gd name="connsiteY5301" fmla="*/ 5769709 h 6367455"/>
                <a:gd name="connsiteX5302" fmla="*/ 1658124 w 6891715"/>
                <a:gd name="connsiteY5302" fmla="*/ 5794124 h 6367455"/>
                <a:gd name="connsiteX5303" fmla="*/ 1636862 w 6891715"/>
                <a:gd name="connsiteY5303" fmla="*/ 5800783 h 6367455"/>
                <a:gd name="connsiteX5304" fmla="*/ 1631785 w 6891715"/>
                <a:gd name="connsiteY5304" fmla="*/ 5814100 h 6367455"/>
                <a:gd name="connsiteX5305" fmla="*/ 1617188 w 6891715"/>
                <a:gd name="connsiteY5305" fmla="*/ 5833125 h 6367455"/>
                <a:gd name="connsiteX5306" fmla="*/ 1613063 w 6891715"/>
                <a:gd name="connsiteY5306" fmla="*/ 5852467 h 6367455"/>
                <a:gd name="connsiteX5307" fmla="*/ 1596562 w 6891715"/>
                <a:gd name="connsiteY5307" fmla="*/ 5884174 h 6367455"/>
                <a:gd name="connsiteX5308" fmla="*/ 1605130 w 6891715"/>
                <a:gd name="connsiteY5308" fmla="*/ 5897809 h 6367455"/>
                <a:gd name="connsiteX5309" fmla="*/ 1600687 w 6891715"/>
                <a:gd name="connsiteY5309" fmla="*/ 5905101 h 6367455"/>
                <a:gd name="connsiteX5310" fmla="*/ 1584820 w 6891715"/>
                <a:gd name="connsiteY5310" fmla="*/ 5900979 h 6367455"/>
                <a:gd name="connsiteX5311" fmla="*/ 1557530 w 6891715"/>
                <a:gd name="connsiteY5311" fmla="*/ 5907638 h 6367455"/>
                <a:gd name="connsiteX5312" fmla="*/ 1535317 w 6891715"/>
                <a:gd name="connsiteY5312" fmla="*/ 5905736 h 6367455"/>
                <a:gd name="connsiteX5313" fmla="*/ 1530239 w 6891715"/>
                <a:gd name="connsiteY5313" fmla="*/ 5923809 h 6367455"/>
                <a:gd name="connsiteX5314" fmla="*/ 1507072 w 6891715"/>
                <a:gd name="connsiteY5314" fmla="*/ 5931102 h 6367455"/>
                <a:gd name="connsiteX5315" fmla="*/ 1506120 w 6891715"/>
                <a:gd name="connsiteY5315" fmla="*/ 5957736 h 6367455"/>
                <a:gd name="connsiteX5316" fmla="*/ 1494697 w 6891715"/>
                <a:gd name="connsiteY5316" fmla="*/ 5973590 h 6367455"/>
                <a:gd name="connsiteX5317" fmla="*/ 1485495 w 6891715"/>
                <a:gd name="connsiteY5317" fmla="*/ 5998956 h 6367455"/>
                <a:gd name="connsiteX5318" fmla="*/ 1475974 w 6891715"/>
                <a:gd name="connsiteY5318" fmla="*/ 6005298 h 6367455"/>
                <a:gd name="connsiteX5319" fmla="*/ 1453762 w 6891715"/>
                <a:gd name="connsiteY5319" fmla="*/ 5996737 h 6367455"/>
                <a:gd name="connsiteX5320" fmla="*/ 1414731 w 6891715"/>
                <a:gd name="connsiteY5320" fmla="*/ 6016396 h 6367455"/>
                <a:gd name="connsiteX5321" fmla="*/ 1392517 w 6891715"/>
                <a:gd name="connsiteY5321" fmla="*/ 6005932 h 6367455"/>
                <a:gd name="connsiteX5322" fmla="*/ 1351261 w 6891715"/>
                <a:gd name="connsiteY5322" fmla="*/ 6013859 h 6367455"/>
                <a:gd name="connsiteX5323" fmla="*/ 1318258 w 6891715"/>
                <a:gd name="connsiteY5323" fmla="*/ 6008786 h 6367455"/>
                <a:gd name="connsiteX5324" fmla="*/ 1261457 w 6891715"/>
                <a:gd name="connsiteY5324" fmla="*/ 6005932 h 6367455"/>
                <a:gd name="connsiteX5325" fmla="*/ 1248764 w 6891715"/>
                <a:gd name="connsiteY5325" fmla="*/ 6019883 h 6367455"/>
                <a:gd name="connsiteX5326" fmla="*/ 1228772 w 6891715"/>
                <a:gd name="connsiteY5326" fmla="*/ 6032884 h 6367455"/>
                <a:gd name="connsiteX5327" fmla="*/ 1189741 w 6891715"/>
                <a:gd name="connsiteY5327" fmla="*/ 6033835 h 6367455"/>
                <a:gd name="connsiteX5328" fmla="*/ 1159276 w 6891715"/>
                <a:gd name="connsiteY5328" fmla="*/ 6073152 h 6367455"/>
                <a:gd name="connsiteX5329" fmla="*/ 1151026 w 6891715"/>
                <a:gd name="connsiteY5329" fmla="*/ 6091226 h 6367455"/>
                <a:gd name="connsiteX5330" fmla="*/ 1140553 w 6891715"/>
                <a:gd name="connsiteY5330" fmla="*/ 6083933 h 6367455"/>
                <a:gd name="connsiteX5331" fmla="*/ 1124369 w 6891715"/>
                <a:gd name="connsiteY5331" fmla="*/ 6080762 h 6367455"/>
                <a:gd name="connsiteX5332" fmla="*/ 1118023 w 6891715"/>
                <a:gd name="connsiteY5332" fmla="*/ 6075689 h 6367455"/>
                <a:gd name="connsiteX5333" fmla="*/ 1104377 w 6891715"/>
                <a:gd name="connsiteY5333" fmla="*/ 6071567 h 6367455"/>
                <a:gd name="connsiteX5334" fmla="*/ 1095809 w 6891715"/>
                <a:gd name="connsiteY5334" fmla="*/ 6070616 h 6367455"/>
                <a:gd name="connsiteX5335" fmla="*/ 1074230 w 6891715"/>
                <a:gd name="connsiteY5335" fmla="*/ 6036054 h 6367455"/>
                <a:gd name="connsiteX5336" fmla="*/ 1076453 w 6891715"/>
                <a:gd name="connsiteY5336" fmla="*/ 6024640 h 6367455"/>
                <a:gd name="connsiteX5337" fmla="*/ 1067884 w 6891715"/>
                <a:gd name="connsiteY5337" fmla="*/ 6017347 h 6367455"/>
                <a:gd name="connsiteX5338" fmla="*/ 1072961 w 6891715"/>
                <a:gd name="connsiteY5338" fmla="*/ 5991981 h 6367455"/>
                <a:gd name="connsiteX5339" fmla="*/ 1032343 w 6891715"/>
                <a:gd name="connsiteY5339" fmla="*/ 5954565 h 6367455"/>
                <a:gd name="connsiteX5340" fmla="*/ 1005051 w 6891715"/>
                <a:gd name="connsiteY5340" fmla="*/ 5952663 h 6367455"/>
                <a:gd name="connsiteX5341" fmla="*/ 995213 w 6891715"/>
                <a:gd name="connsiteY5341" fmla="*/ 5944102 h 6367455"/>
                <a:gd name="connsiteX5342" fmla="*/ 987921 w 6891715"/>
                <a:gd name="connsiteY5342" fmla="*/ 5953614 h 6367455"/>
                <a:gd name="connsiteX5343" fmla="*/ 984747 w 6891715"/>
                <a:gd name="connsiteY5343" fmla="*/ 5946639 h 6367455"/>
                <a:gd name="connsiteX5344" fmla="*/ 967371 w 6891715"/>
                <a:gd name="connsiteY5344" fmla="*/ 5951909 h 6367455"/>
                <a:gd name="connsiteX5345" fmla="*/ 967494 w 6891715"/>
                <a:gd name="connsiteY5345" fmla="*/ 5953094 h 6367455"/>
                <a:gd name="connsiteX5346" fmla="*/ 945223 w 6891715"/>
                <a:gd name="connsiteY5346" fmla="*/ 5968032 h 6367455"/>
                <a:gd name="connsiteX5347" fmla="*/ 924225 w 6891715"/>
                <a:gd name="connsiteY5347" fmla="*/ 5969303 h 6367455"/>
                <a:gd name="connsiteX5348" fmla="*/ 909272 w 6891715"/>
                <a:gd name="connsiteY5348" fmla="*/ 5963900 h 6367455"/>
                <a:gd name="connsiteX5349" fmla="*/ 887955 w 6891715"/>
                <a:gd name="connsiteY5349" fmla="*/ 5962311 h 6367455"/>
                <a:gd name="connsiteX5350" fmla="*/ 866639 w 6891715"/>
                <a:gd name="connsiteY5350" fmla="*/ 5955955 h 6367455"/>
                <a:gd name="connsiteX5351" fmla="*/ 841188 w 6891715"/>
                <a:gd name="connsiteY5351" fmla="*/ 5968032 h 6367455"/>
                <a:gd name="connsiteX5352" fmla="*/ 822417 w 6891715"/>
                <a:gd name="connsiteY5352" fmla="*/ 5972164 h 6367455"/>
                <a:gd name="connsiteX5353" fmla="*/ 813826 w 6891715"/>
                <a:gd name="connsiteY5353" fmla="*/ 5968986 h 6367455"/>
                <a:gd name="connsiteX5354" fmla="*/ 822099 w 6891715"/>
                <a:gd name="connsiteY5354" fmla="*/ 5960404 h 6367455"/>
                <a:gd name="connsiteX5355" fmla="*/ 832598 w 6891715"/>
                <a:gd name="connsiteY5355" fmla="*/ 5933071 h 6367455"/>
                <a:gd name="connsiteX5356" fmla="*/ 836416 w 6891715"/>
                <a:gd name="connsiteY5356" fmla="*/ 5909870 h 6367455"/>
                <a:gd name="connsiteX5357" fmla="*/ 829735 w 6891715"/>
                <a:gd name="connsiteY5357" fmla="*/ 5863468 h 6367455"/>
                <a:gd name="connsiteX5358" fmla="*/ 838007 w 6891715"/>
                <a:gd name="connsiteY5358" fmla="*/ 5825647 h 6367455"/>
                <a:gd name="connsiteX5359" fmla="*/ 826871 w 6891715"/>
                <a:gd name="connsiteY5359" fmla="*/ 5806260 h 6367455"/>
                <a:gd name="connsiteX5360" fmla="*/ 839598 w 6891715"/>
                <a:gd name="connsiteY5360" fmla="*/ 5797996 h 6367455"/>
                <a:gd name="connsiteX5361" fmla="*/ 847232 w 6891715"/>
                <a:gd name="connsiteY5361" fmla="*/ 5804353 h 6367455"/>
                <a:gd name="connsiteX5362" fmla="*/ 840870 w 6891715"/>
                <a:gd name="connsiteY5362" fmla="*/ 5790369 h 6367455"/>
                <a:gd name="connsiteX5363" fmla="*/ 822735 w 6891715"/>
                <a:gd name="connsiteY5363" fmla="*/ 5790686 h 6367455"/>
                <a:gd name="connsiteX5364" fmla="*/ 806827 w 6891715"/>
                <a:gd name="connsiteY5364" fmla="*/ 5803717 h 6367455"/>
                <a:gd name="connsiteX5365" fmla="*/ 795372 w 6891715"/>
                <a:gd name="connsiteY5365" fmla="*/ 5810074 h 6367455"/>
                <a:gd name="connsiteX5366" fmla="*/ 797281 w 6891715"/>
                <a:gd name="connsiteY5366" fmla="*/ 5786873 h 6367455"/>
                <a:gd name="connsiteX5367" fmla="*/ 790918 w 6891715"/>
                <a:gd name="connsiteY5367" fmla="*/ 5777338 h 6367455"/>
                <a:gd name="connsiteX5368" fmla="*/ 800463 w 6891715"/>
                <a:gd name="connsiteY5368" fmla="*/ 5776384 h 6367455"/>
                <a:gd name="connsiteX5369" fmla="*/ 817326 w 6891715"/>
                <a:gd name="connsiteY5369" fmla="*/ 5773842 h 6367455"/>
                <a:gd name="connsiteX5370" fmla="*/ 826553 w 6891715"/>
                <a:gd name="connsiteY5370" fmla="*/ 5752548 h 6367455"/>
                <a:gd name="connsiteX5371" fmla="*/ 839280 w 6891715"/>
                <a:gd name="connsiteY5371" fmla="*/ 5740788 h 6367455"/>
                <a:gd name="connsiteX5372" fmla="*/ 840234 w 6891715"/>
                <a:gd name="connsiteY5372" fmla="*/ 5734432 h 6367455"/>
                <a:gd name="connsiteX5373" fmla="*/ 820189 w 6891715"/>
                <a:gd name="connsiteY5373" fmla="*/ 5748734 h 6367455"/>
                <a:gd name="connsiteX5374" fmla="*/ 807462 w 6891715"/>
                <a:gd name="connsiteY5374" fmla="*/ 5754137 h 6367455"/>
                <a:gd name="connsiteX5375" fmla="*/ 799190 w 6891715"/>
                <a:gd name="connsiteY5375" fmla="*/ 5764625 h 6367455"/>
                <a:gd name="connsiteX5376" fmla="*/ 801418 w 6891715"/>
                <a:gd name="connsiteY5376" fmla="*/ 5771935 h 6367455"/>
                <a:gd name="connsiteX5377" fmla="*/ 783283 w 6891715"/>
                <a:gd name="connsiteY5377" fmla="*/ 5770028 h 6367455"/>
                <a:gd name="connsiteX5378" fmla="*/ 776921 w 6891715"/>
                <a:gd name="connsiteY5378" fmla="*/ 5773206 h 6367455"/>
                <a:gd name="connsiteX5379" fmla="*/ 768331 w 6891715"/>
                <a:gd name="connsiteY5379" fmla="*/ 5770346 h 6367455"/>
                <a:gd name="connsiteX5380" fmla="*/ 765150 w 6891715"/>
                <a:gd name="connsiteY5380" fmla="*/ 5765896 h 6367455"/>
                <a:gd name="connsiteX5381" fmla="*/ 782010 w 6891715"/>
                <a:gd name="connsiteY5381" fmla="*/ 5735385 h 6367455"/>
                <a:gd name="connsiteX5382" fmla="*/ 781692 w 6891715"/>
                <a:gd name="connsiteY5382" fmla="*/ 5699471 h 6367455"/>
                <a:gd name="connsiteX5383" fmla="*/ 807781 w 6891715"/>
                <a:gd name="connsiteY5383" fmla="*/ 5671820 h 6367455"/>
                <a:gd name="connsiteX5384" fmla="*/ 810008 w 6891715"/>
                <a:gd name="connsiteY5384" fmla="*/ 5656883 h 6367455"/>
                <a:gd name="connsiteX5385" fmla="*/ 820189 w 6891715"/>
                <a:gd name="connsiteY5385" fmla="*/ 5642263 h 6367455"/>
                <a:gd name="connsiteX5386" fmla="*/ 838643 w 6891715"/>
                <a:gd name="connsiteY5386" fmla="*/ 5544691 h 6367455"/>
                <a:gd name="connsiteX5387" fmla="*/ 846597 w 6891715"/>
                <a:gd name="connsiteY5387" fmla="*/ 5489707 h 6367455"/>
                <a:gd name="connsiteX5388" fmla="*/ 828780 w 6891715"/>
                <a:gd name="connsiteY5388" fmla="*/ 5408662 h 6367455"/>
                <a:gd name="connsiteX5389" fmla="*/ 828147 w 6891715"/>
                <a:gd name="connsiteY5389" fmla="*/ 5385266 h 6367455"/>
                <a:gd name="connsiteX5390" fmla="*/ 827984 w 6891715"/>
                <a:gd name="connsiteY5390" fmla="*/ 5385412 h 6367455"/>
                <a:gd name="connsiteX5391" fmla="*/ 827032 w 6891715"/>
                <a:gd name="connsiteY5391" fmla="*/ 5365753 h 6367455"/>
                <a:gd name="connsiteX5392" fmla="*/ 829888 w 6891715"/>
                <a:gd name="connsiteY5392" fmla="*/ 5330240 h 6367455"/>
                <a:gd name="connsiteX5393" fmla="*/ 841630 w 6891715"/>
                <a:gd name="connsiteY5393" fmla="*/ 5324850 h 6367455"/>
                <a:gd name="connsiteX5394" fmla="*/ 831157 w 6891715"/>
                <a:gd name="connsiteY5394" fmla="*/ 5309947 h 6367455"/>
                <a:gd name="connsiteX5395" fmla="*/ 820051 w 6891715"/>
                <a:gd name="connsiteY5395" fmla="*/ 5303923 h 6367455"/>
                <a:gd name="connsiteX5396" fmla="*/ 826397 w 6891715"/>
                <a:gd name="connsiteY5396" fmla="*/ 5284898 h 6367455"/>
                <a:gd name="connsiteX5397" fmla="*/ 807357 w 6891715"/>
                <a:gd name="connsiteY5397" fmla="*/ 5286167 h 6367455"/>
                <a:gd name="connsiteX5398" fmla="*/ 812434 w 6891715"/>
                <a:gd name="connsiteY5398" fmla="*/ 5264288 h 6367455"/>
                <a:gd name="connsiteX5399" fmla="*/ 795615 w 6891715"/>
                <a:gd name="connsiteY5399" fmla="*/ 5265240 h 6367455"/>
                <a:gd name="connsiteX5400" fmla="*/ 796250 w 6891715"/>
                <a:gd name="connsiteY5400" fmla="*/ 5254459 h 6367455"/>
                <a:gd name="connsiteX5401" fmla="*/ 789903 w 6891715"/>
                <a:gd name="connsiteY5401" fmla="*/ 5247166 h 6367455"/>
                <a:gd name="connsiteX5402" fmla="*/ 782604 w 6891715"/>
                <a:gd name="connsiteY5402" fmla="*/ 5251922 h 6367455"/>
                <a:gd name="connsiteX5403" fmla="*/ 783556 w 6891715"/>
                <a:gd name="connsiteY5403" fmla="*/ 5237971 h 6367455"/>
                <a:gd name="connsiteX5404" fmla="*/ 800375 w 6891715"/>
                <a:gd name="connsiteY5404" fmla="*/ 5212605 h 6367455"/>
                <a:gd name="connsiteX5405" fmla="*/ 813069 w 6891715"/>
                <a:gd name="connsiteY5405" fmla="*/ 5212605 h 6367455"/>
                <a:gd name="connsiteX5406" fmla="*/ 815290 w 6891715"/>
                <a:gd name="connsiteY5406" fmla="*/ 5206263 h 6367455"/>
                <a:gd name="connsiteX5407" fmla="*/ 825763 w 6891715"/>
                <a:gd name="connsiteY5407" fmla="*/ 5193580 h 6367455"/>
                <a:gd name="connsiteX5408" fmla="*/ 843851 w 6891715"/>
                <a:gd name="connsiteY5408" fmla="*/ 5199605 h 6367455"/>
                <a:gd name="connsiteX5409" fmla="*/ 862573 w 6891715"/>
                <a:gd name="connsiteY5409" fmla="*/ 5188824 h 6367455"/>
                <a:gd name="connsiteX5410" fmla="*/ 876218 w 6891715"/>
                <a:gd name="connsiteY5410" fmla="*/ 5185653 h 6367455"/>
                <a:gd name="connsiteX5411" fmla="*/ 877488 w 6891715"/>
                <a:gd name="connsiteY5411" fmla="*/ 5192629 h 6367455"/>
                <a:gd name="connsiteX5412" fmla="*/ 891133 w 6891715"/>
                <a:gd name="connsiteY5412" fmla="*/ 5191678 h 6367455"/>
                <a:gd name="connsiteX5413" fmla="*/ 884786 w 6891715"/>
                <a:gd name="connsiteY5413" fmla="*/ 5183117 h 6367455"/>
                <a:gd name="connsiteX5414" fmla="*/ 891133 w 6891715"/>
                <a:gd name="connsiteY5414" fmla="*/ 5176775 h 6367455"/>
                <a:gd name="connsiteX5415" fmla="*/ 881613 w 6891715"/>
                <a:gd name="connsiteY5415" fmla="*/ 5179946 h 6367455"/>
                <a:gd name="connsiteX5416" fmla="*/ 878122 w 6891715"/>
                <a:gd name="connsiteY5416" fmla="*/ 5168848 h 6367455"/>
                <a:gd name="connsiteX5417" fmla="*/ 890816 w 6891715"/>
                <a:gd name="connsiteY5417" fmla="*/ 5159336 h 6367455"/>
                <a:gd name="connsiteX5418" fmla="*/ 910808 w 6891715"/>
                <a:gd name="connsiteY5418" fmla="*/ 5144116 h 6367455"/>
                <a:gd name="connsiteX5419" fmla="*/ 926675 w 6891715"/>
                <a:gd name="connsiteY5419" fmla="*/ 5140945 h 6367455"/>
                <a:gd name="connsiteX5420" fmla="*/ 933974 w 6891715"/>
                <a:gd name="connsiteY5420" fmla="*/ 5145067 h 6367455"/>
                <a:gd name="connsiteX5421" fmla="*/ 936195 w 6891715"/>
                <a:gd name="connsiteY5421" fmla="*/ 5138726 h 6367455"/>
                <a:gd name="connsiteX5422" fmla="*/ 949841 w 6891715"/>
                <a:gd name="connsiteY5422" fmla="*/ 5139677 h 6367455"/>
                <a:gd name="connsiteX5423" fmla="*/ 959361 w 6891715"/>
                <a:gd name="connsiteY5423" fmla="*/ 5151092 h 6367455"/>
                <a:gd name="connsiteX5424" fmla="*/ 989190 w 6891715"/>
                <a:gd name="connsiteY5424" fmla="*/ 5165677 h 6367455"/>
                <a:gd name="connsiteX5425" fmla="*/ 1095809 w 6891715"/>
                <a:gd name="connsiteY5425" fmla="*/ 5163458 h 6367455"/>
                <a:gd name="connsiteX5426" fmla="*/ 1111676 w 6891715"/>
                <a:gd name="connsiteY5426" fmla="*/ 5152994 h 6367455"/>
                <a:gd name="connsiteX5427" fmla="*/ 1121196 w 6891715"/>
                <a:gd name="connsiteY5427" fmla="*/ 5154897 h 6367455"/>
                <a:gd name="connsiteX5428" fmla="*/ 1124369 w 6891715"/>
                <a:gd name="connsiteY5428" fmla="*/ 5158067 h 6367455"/>
                <a:gd name="connsiteX5429" fmla="*/ 1140553 w 6891715"/>
                <a:gd name="connsiteY5429" fmla="*/ 5165360 h 6367455"/>
                <a:gd name="connsiteX5430" fmla="*/ 1168162 w 6891715"/>
                <a:gd name="connsiteY5430" fmla="*/ 5169165 h 6367455"/>
                <a:gd name="connsiteX5431" fmla="*/ 1217983 w 6891715"/>
                <a:gd name="connsiteY5431" fmla="*/ 5179312 h 6367455"/>
                <a:gd name="connsiteX5432" fmla="*/ 1264313 w 6891715"/>
                <a:gd name="connsiteY5432" fmla="*/ 5181214 h 6367455"/>
                <a:gd name="connsiteX5433" fmla="*/ 1293825 w 6891715"/>
                <a:gd name="connsiteY5433" fmla="*/ 5175507 h 6367455"/>
                <a:gd name="connsiteX5434" fmla="*/ 1307788 w 6891715"/>
                <a:gd name="connsiteY5434" fmla="*/ 5178677 h 6367455"/>
                <a:gd name="connsiteX5435" fmla="*/ 1323653 w 6891715"/>
                <a:gd name="connsiteY5435" fmla="*/ 5168848 h 6367455"/>
                <a:gd name="connsiteX5436" fmla="*/ 1329999 w 6891715"/>
                <a:gd name="connsiteY5436" fmla="*/ 5169799 h 6367455"/>
                <a:gd name="connsiteX5437" fmla="*/ 1339519 w 6891715"/>
                <a:gd name="connsiteY5437" fmla="*/ 5182482 h 6367455"/>
                <a:gd name="connsiteX5438" fmla="*/ 1351261 w 6891715"/>
                <a:gd name="connsiteY5438" fmla="*/ 5183117 h 6367455"/>
                <a:gd name="connsiteX5439" fmla="*/ 1367129 w 6891715"/>
                <a:gd name="connsiteY5439" fmla="*/ 5187556 h 6367455"/>
                <a:gd name="connsiteX5440" fmla="*/ 1385853 w 6891715"/>
                <a:gd name="connsiteY5440" fmla="*/ 5184068 h 6367455"/>
                <a:gd name="connsiteX5441" fmla="*/ 1405846 w 6891715"/>
                <a:gd name="connsiteY5441" fmla="*/ 5182799 h 6367455"/>
                <a:gd name="connsiteX5442" fmla="*/ 1422030 w 6891715"/>
                <a:gd name="connsiteY5442" fmla="*/ 5187873 h 6367455"/>
                <a:gd name="connsiteX5443" fmla="*/ 1439800 w 6891715"/>
                <a:gd name="connsiteY5443" fmla="*/ 5194214 h 6367455"/>
                <a:gd name="connsiteX5444" fmla="*/ 1449320 w 6891715"/>
                <a:gd name="connsiteY5444" fmla="*/ 5199288 h 6367455"/>
                <a:gd name="connsiteX5445" fmla="*/ 1476608 w 6891715"/>
                <a:gd name="connsiteY5445" fmla="*/ 5198336 h 6367455"/>
                <a:gd name="connsiteX5446" fmla="*/ 1488033 w 6891715"/>
                <a:gd name="connsiteY5446" fmla="*/ 5187873 h 6367455"/>
                <a:gd name="connsiteX5447" fmla="*/ 1493746 w 6891715"/>
                <a:gd name="connsiteY5447" fmla="*/ 5184702 h 6367455"/>
                <a:gd name="connsiteX5448" fmla="*/ 1492160 w 6891715"/>
                <a:gd name="connsiteY5448" fmla="*/ 5187556 h 6367455"/>
                <a:gd name="connsiteX5449" fmla="*/ 1498188 w 6891715"/>
                <a:gd name="connsiteY5449" fmla="*/ 5189141 h 6367455"/>
                <a:gd name="connsiteX5450" fmla="*/ 1499774 w 6891715"/>
                <a:gd name="connsiteY5450" fmla="*/ 5188190 h 6367455"/>
                <a:gd name="connsiteX5451" fmla="*/ 1505485 w 6891715"/>
                <a:gd name="connsiteY5451" fmla="*/ 5182165 h 6367455"/>
                <a:gd name="connsiteX5452" fmla="*/ 1506437 w 6891715"/>
                <a:gd name="connsiteY5452" fmla="*/ 5185019 h 6367455"/>
                <a:gd name="connsiteX5453" fmla="*/ 1509292 w 6891715"/>
                <a:gd name="connsiteY5453" fmla="*/ 5185336 h 6367455"/>
                <a:gd name="connsiteX5454" fmla="*/ 1509613 w 6891715"/>
                <a:gd name="connsiteY5454" fmla="*/ 5182165 h 6367455"/>
                <a:gd name="connsiteX5455" fmla="*/ 1513104 w 6891715"/>
                <a:gd name="connsiteY5455" fmla="*/ 5183117 h 6367455"/>
                <a:gd name="connsiteX5456" fmla="*/ 1513644 w 6891715"/>
                <a:gd name="connsiteY5456" fmla="*/ 5182190 h 6367455"/>
                <a:gd name="connsiteX5457" fmla="*/ 1521585 w 6891715"/>
                <a:gd name="connsiteY5457" fmla="*/ 5173933 h 6367455"/>
                <a:gd name="connsiteX5458" fmla="*/ 1536516 w 6891715"/>
                <a:gd name="connsiteY5458" fmla="*/ 5137729 h 6367455"/>
                <a:gd name="connsiteX5459" fmla="*/ 1551446 w 6891715"/>
                <a:gd name="connsiteY5459" fmla="*/ 5066590 h 6367455"/>
                <a:gd name="connsiteX5460" fmla="*/ 1559070 w 6891715"/>
                <a:gd name="connsiteY5460" fmla="*/ 5017364 h 6367455"/>
                <a:gd name="connsiteX5461" fmla="*/ 1564788 w 6891715"/>
                <a:gd name="connsiteY5461" fmla="*/ 5032291 h 6367455"/>
                <a:gd name="connsiteX5462" fmla="*/ 1571141 w 6891715"/>
                <a:gd name="connsiteY5462" fmla="*/ 5024351 h 6367455"/>
                <a:gd name="connsiteX5463" fmla="*/ 1567011 w 6891715"/>
                <a:gd name="connsiteY5463" fmla="*/ 5014506 h 6367455"/>
                <a:gd name="connsiteX5464" fmla="*/ 1560022 w 6891715"/>
                <a:gd name="connsiteY5464" fmla="*/ 5012600 h 6367455"/>
                <a:gd name="connsiteX5465" fmla="*/ 1570506 w 6891715"/>
                <a:gd name="connsiteY5465" fmla="*/ 4932569 h 6367455"/>
                <a:gd name="connsiteX5466" fmla="*/ 1570188 w 6891715"/>
                <a:gd name="connsiteY5466" fmla="*/ 4911609 h 6367455"/>
                <a:gd name="connsiteX5467" fmla="*/ 1572094 w 6891715"/>
                <a:gd name="connsiteY5467" fmla="*/ 4904939 h 6367455"/>
                <a:gd name="connsiteX5468" fmla="*/ 1577177 w 6891715"/>
                <a:gd name="connsiteY5468" fmla="*/ 4904939 h 6367455"/>
                <a:gd name="connsiteX5469" fmla="*/ 1579082 w 6891715"/>
                <a:gd name="connsiteY5469" fmla="*/ 4921136 h 6367455"/>
                <a:gd name="connsiteX5470" fmla="*/ 1600683 w 6891715"/>
                <a:gd name="connsiteY5470" fmla="*/ 4948448 h 6367455"/>
                <a:gd name="connsiteX5471" fmla="*/ 1607672 w 6891715"/>
                <a:gd name="connsiteY5471" fmla="*/ 4967186 h 6367455"/>
                <a:gd name="connsiteX5472" fmla="*/ 1616884 w 6891715"/>
                <a:gd name="connsiteY5472" fmla="*/ 4974173 h 6367455"/>
                <a:gd name="connsiteX5473" fmla="*/ 1609895 w 6891715"/>
                <a:gd name="connsiteY5473" fmla="*/ 4964963 h 6367455"/>
                <a:gd name="connsiteX5474" fmla="*/ 1606719 w 6891715"/>
                <a:gd name="connsiteY5474" fmla="*/ 4945908 h 6367455"/>
                <a:gd name="connsiteX5475" fmla="*/ 1598142 w 6891715"/>
                <a:gd name="connsiteY5475" fmla="*/ 4918595 h 6367455"/>
                <a:gd name="connsiteX5476" fmla="*/ 1586706 w 6891715"/>
                <a:gd name="connsiteY5476" fmla="*/ 4902081 h 6367455"/>
                <a:gd name="connsiteX5477" fmla="*/ 1583847 w 6891715"/>
                <a:gd name="connsiteY5477" fmla="*/ 4888425 h 6367455"/>
                <a:gd name="connsiteX5478" fmla="*/ 1561293 w 6891715"/>
                <a:gd name="connsiteY5478" fmla="*/ 4874769 h 6367455"/>
                <a:gd name="connsiteX5479" fmla="*/ 1560340 w 6891715"/>
                <a:gd name="connsiteY5479" fmla="*/ 4864288 h 6367455"/>
                <a:gd name="connsiteX5480" fmla="*/ 1569552 w 6891715"/>
                <a:gd name="connsiteY5480" fmla="*/ 4855714 h 6367455"/>
                <a:gd name="connsiteX5481" fmla="*/ 1574953 w 6891715"/>
                <a:gd name="connsiteY5481" fmla="*/ 4843963 h 6367455"/>
                <a:gd name="connsiteX5482" fmla="*/ 1584483 w 6891715"/>
                <a:gd name="connsiteY5482" fmla="*/ 4838882 h 6367455"/>
                <a:gd name="connsiteX5483" fmla="*/ 1568282 w 6891715"/>
                <a:gd name="connsiteY5483" fmla="*/ 4816651 h 6367455"/>
                <a:gd name="connsiteX5484" fmla="*/ 1556528 w 6891715"/>
                <a:gd name="connsiteY5484" fmla="*/ 4810299 h 6367455"/>
                <a:gd name="connsiteX5485" fmla="*/ 1561929 w 6891715"/>
                <a:gd name="connsiteY5485" fmla="*/ 4800136 h 6367455"/>
                <a:gd name="connsiteX5486" fmla="*/ 1546999 w 6891715"/>
                <a:gd name="connsiteY5486" fmla="*/ 4799184 h 6367455"/>
                <a:gd name="connsiteX5487" fmla="*/ 1503477 w 6891715"/>
                <a:gd name="connsiteY5487" fmla="*/ 4766790 h 6367455"/>
                <a:gd name="connsiteX5488" fmla="*/ 1501253 w 6891715"/>
                <a:gd name="connsiteY5488" fmla="*/ 4758533 h 6367455"/>
                <a:gd name="connsiteX5489" fmla="*/ 1482828 w 6891715"/>
                <a:gd name="connsiteY5489" fmla="*/ 4728998 h 6367455"/>
                <a:gd name="connsiteX5490" fmla="*/ 1470123 w 6891715"/>
                <a:gd name="connsiteY5490" fmla="*/ 4717565 h 6367455"/>
                <a:gd name="connsiteX5491" fmla="*/ 1482512 w 6891715"/>
                <a:gd name="connsiteY5491" fmla="*/ 4692158 h 6367455"/>
                <a:gd name="connsiteX5492" fmla="*/ 1466629 w 6891715"/>
                <a:gd name="connsiteY5492" fmla="*/ 4685806 h 6367455"/>
                <a:gd name="connsiteX5493" fmla="*/ 1479018 w 6891715"/>
                <a:gd name="connsiteY5493" fmla="*/ 4672150 h 6367455"/>
                <a:gd name="connsiteX5494" fmla="*/ 1491724 w 6891715"/>
                <a:gd name="connsiteY5494" fmla="*/ 4676279 h 6367455"/>
                <a:gd name="connsiteX5495" fmla="*/ 1500301 w 6891715"/>
                <a:gd name="connsiteY5495" fmla="*/ 4678502 h 6367455"/>
                <a:gd name="connsiteX5496" fmla="*/ 1494902 w 6891715"/>
                <a:gd name="connsiteY5496" fmla="*/ 4667704 h 6367455"/>
                <a:gd name="connsiteX5497" fmla="*/ 1478064 w 6891715"/>
                <a:gd name="connsiteY5497" fmla="*/ 4658494 h 6367455"/>
                <a:gd name="connsiteX5498" fmla="*/ 1458688 w 6891715"/>
                <a:gd name="connsiteY5498" fmla="*/ 4663893 h 6367455"/>
                <a:gd name="connsiteX5499" fmla="*/ 1434865 w 6891715"/>
                <a:gd name="connsiteY5499" fmla="*/ 4663258 h 6367455"/>
                <a:gd name="connsiteX5500" fmla="*/ 1431053 w 6891715"/>
                <a:gd name="connsiteY5500" fmla="*/ 4648331 h 6367455"/>
                <a:gd name="connsiteX5501" fmla="*/ 1447253 w 6891715"/>
                <a:gd name="connsiteY5501" fmla="*/ 4637851 h 6367455"/>
                <a:gd name="connsiteX5502" fmla="*/ 1430100 w 6891715"/>
                <a:gd name="connsiteY5502" fmla="*/ 4631499 h 6367455"/>
                <a:gd name="connsiteX5503" fmla="*/ 1413264 w 6891715"/>
                <a:gd name="connsiteY5503" fmla="*/ 4620066 h 6367455"/>
                <a:gd name="connsiteX5504" fmla="*/ 1405640 w 6891715"/>
                <a:gd name="connsiteY5504" fmla="*/ 4628641 h 6367455"/>
                <a:gd name="connsiteX5505" fmla="*/ 1402464 w 6891715"/>
                <a:gd name="connsiteY5505" fmla="*/ 4629594 h 6367455"/>
                <a:gd name="connsiteX5506" fmla="*/ 1396110 w 6891715"/>
                <a:gd name="connsiteY5506" fmla="*/ 4616890 h 6367455"/>
                <a:gd name="connsiteX5507" fmla="*/ 1387533 w 6891715"/>
                <a:gd name="connsiteY5507" fmla="*/ 4626735 h 6367455"/>
                <a:gd name="connsiteX5508" fmla="*/ 1376095 w 6891715"/>
                <a:gd name="connsiteY5508" fmla="*/ 4627688 h 6367455"/>
                <a:gd name="connsiteX5509" fmla="*/ 1354811 w 6891715"/>
                <a:gd name="connsiteY5509" fmla="*/ 4600694 h 6367455"/>
                <a:gd name="connsiteX5510" fmla="*/ 1342103 w 6891715"/>
                <a:gd name="connsiteY5510" fmla="*/ 4601646 h 6367455"/>
                <a:gd name="connsiteX5511" fmla="*/ 1327174 w 6891715"/>
                <a:gd name="connsiteY5511" fmla="*/ 4594659 h 6367455"/>
                <a:gd name="connsiteX5512" fmla="*/ 1309068 w 6891715"/>
                <a:gd name="connsiteY5512" fmla="*/ 4591484 h 6367455"/>
                <a:gd name="connsiteX5513" fmla="*/ 1300491 w 6891715"/>
                <a:gd name="connsiteY5513" fmla="*/ 4580051 h 6367455"/>
                <a:gd name="connsiteX5514" fmla="*/ 1287785 w 6891715"/>
                <a:gd name="connsiteY5514" fmla="*/ 4575922 h 6367455"/>
                <a:gd name="connsiteX5515" fmla="*/ 1268726 w 6891715"/>
                <a:gd name="connsiteY5515" fmla="*/ 4589578 h 6367455"/>
                <a:gd name="connsiteX5516" fmla="*/ 1251889 w 6891715"/>
                <a:gd name="connsiteY5516" fmla="*/ 4592119 h 6367455"/>
                <a:gd name="connsiteX5517" fmla="*/ 1247443 w 6891715"/>
                <a:gd name="connsiteY5517" fmla="*/ 4573064 h 6367455"/>
                <a:gd name="connsiteX5518" fmla="*/ 1240136 w 6891715"/>
                <a:gd name="connsiteY5518" fmla="*/ 4568618 h 6367455"/>
                <a:gd name="connsiteX5519" fmla="*/ 1221077 w 6891715"/>
                <a:gd name="connsiteY5519" fmla="*/ 4564807 h 6367455"/>
                <a:gd name="connsiteX5520" fmla="*/ 1217899 w 6891715"/>
                <a:gd name="connsiteY5520" fmla="*/ 4559408 h 6367455"/>
                <a:gd name="connsiteX5521" fmla="*/ 1233465 w 6891715"/>
                <a:gd name="connsiteY5521" fmla="*/ 4552103 h 6367455"/>
                <a:gd name="connsiteX5522" fmla="*/ 1251254 w 6891715"/>
                <a:gd name="connsiteY5522" fmla="*/ 4552103 h 6367455"/>
                <a:gd name="connsiteX5523" fmla="*/ 1257608 w 6891715"/>
                <a:gd name="connsiteY5523" fmla="*/ 4544481 h 6367455"/>
                <a:gd name="connsiteX5524" fmla="*/ 1242994 w 6891715"/>
                <a:gd name="connsiteY5524" fmla="*/ 4534001 h 6367455"/>
                <a:gd name="connsiteX5525" fmla="*/ 1232194 w 6891715"/>
                <a:gd name="connsiteY5525" fmla="*/ 4537177 h 6367455"/>
                <a:gd name="connsiteX5526" fmla="*/ 1225841 w 6891715"/>
                <a:gd name="connsiteY5526" fmla="*/ 4545751 h 6367455"/>
                <a:gd name="connsiteX5527" fmla="*/ 1223618 w 6891715"/>
                <a:gd name="connsiteY5527" fmla="*/ 4521615 h 6367455"/>
                <a:gd name="connsiteX5528" fmla="*/ 1230288 w 6891715"/>
                <a:gd name="connsiteY5528" fmla="*/ 4516534 h 6367455"/>
                <a:gd name="connsiteX5529" fmla="*/ 1236642 w 6891715"/>
                <a:gd name="connsiteY5529" fmla="*/ 4520345 h 6367455"/>
                <a:gd name="connsiteX5530" fmla="*/ 1251254 w 6891715"/>
                <a:gd name="connsiteY5530" fmla="*/ 4524473 h 6367455"/>
                <a:gd name="connsiteX5531" fmla="*/ 1260784 w 6891715"/>
                <a:gd name="connsiteY5531" fmla="*/ 4524473 h 6367455"/>
                <a:gd name="connsiteX5532" fmla="*/ 1246807 w 6891715"/>
                <a:gd name="connsiteY5532" fmla="*/ 4509547 h 6367455"/>
                <a:gd name="connsiteX5533" fmla="*/ 1235053 w 6891715"/>
                <a:gd name="connsiteY5533" fmla="*/ 4512088 h 6367455"/>
                <a:gd name="connsiteX5534" fmla="*/ 1228700 w 6891715"/>
                <a:gd name="connsiteY5534" fmla="*/ 4506689 h 6367455"/>
                <a:gd name="connsiteX5535" fmla="*/ 1219488 w 6891715"/>
                <a:gd name="connsiteY5535" fmla="*/ 4515263 h 6367455"/>
                <a:gd name="connsiteX5536" fmla="*/ 1210911 w 6891715"/>
                <a:gd name="connsiteY5536" fmla="*/ 4511135 h 6367455"/>
                <a:gd name="connsiteX5537" fmla="*/ 1209640 w 6891715"/>
                <a:gd name="connsiteY5537" fmla="*/ 4500972 h 6367455"/>
                <a:gd name="connsiteX5538" fmla="*/ 1215040 w 6891715"/>
                <a:gd name="connsiteY5538" fmla="*/ 4495573 h 6367455"/>
                <a:gd name="connsiteX5539" fmla="*/ 1224570 w 6891715"/>
                <a:gd name="connsiteY5539" fmla="*/ 4486681 h 6367455"/>
                <a:gd name="connsiteX5540" fmla="*/ 1245219 w 6891715"/>
                <a:gd name="connsiteY5540" fmla="*/ 4468578 h 6367455"/>
                <a:gd name="connsiteX5541" fmla="*/ 1268726 w 6891715"/>
                <a:gd name="connsiteY5541" fmla="*/ 4469531 h 6367455"/>
                <a:gd name="connsiteX5542" fmla="*/ 1283656 w 6891715"/>
                <a:gd name="connsiteY5542" fmla="*/ 4465085 h 6367455"/>
                <a:gd name="connsiteX5543" fmla="*/ 1299538 w 6891715"/>
                <a:gd name="connsiteY5543" fmla="*/ 4471437 h 6367455"/>
                <a:gd name="connsiteX5544" fmla="*/ 1299538 w 6891715"/>
                <a:gd name="connsiteY5544" fmla="*/ 4464132 h 6367455"/>
                <a:gd name="connsiteX5545" fmla="*/ 1310974 w 6891715"/>
                <a:gd name="connsiteY5545" fmla="*/ 4460956 h 6367455"/>
                <a:gd name="connsiteX5546" fmla="*/ 1324633 w 6891715"/>
                <a:gd name="connsiteY5546" fmla="*/ 4463815 h 6367455"/>
                <a:gd name="connsiteX5547" fmla="*/ 1327809 w 6891715"/>
                <a:gd name="connsiteY5547" fmla="*/ 4450159 h 6367455"/>
                <a:gd name="connsiteX5548" fmla="*/ 1331938 w 6891715"/>
                <a:gd name="connsiteY5548" fmla="*/ 4442854 h 6367455"/>
                <a:gd name="connsiteX5549" fmla="*/ 1346869 w 6891715"/>
                <a:gd name="connsiteY5549" fmla="*/ 4448888 h 6367455"/>
                <a:gd name="connsiteX5550" fmla="*/ 1379908 w 6891715"/>
                <a:gd name="connsiteY5550" fmla="*/ 4448571 h 6367455"/>
                <a:gd name="connsiteX5551" fmla="*/ 1388485 w 6891715"/>
                <a:gd name="connsiteY5551" fmla="*/ 4460004 h 6367455"/>
                <a:gd name="connsiteX5552" fmla="*/ 1411675 w 6891715"/>
                <a:gd name="connsiteY5552" fmla="*/ 4485093 h 6367455"/>
                <a:gd name="connsiteX5553" fmla="*/ 1430735 w 6891715"/>
                <a:gd name="connsiteY5553" fmla="*/ 4474295 h 6367455"/>
                <a:gd name="connsiteX5554" fmla="*/ 1447570 w 6891715"/>
                <a:gd name="connsiteY5554" fmla="*/ 4466991 h 6367455"/>
                <a:gd name="connsiteX5555" fmla="*/ 1462817 w 6891715"/>
                <a:gd name="connsiteY5555" fmla="*/ 4477471 h 6367455"/>
                <a:gd name="connsiteX5556" fmla="*/ 1481559 w 6891715"/>
                <a:gd name="connsiteY5556" fmla="*/ 4465403 h 6367455"/>
                <a:gd name="connsiteX5557" fmla="*/ 1497442 w 6891715"/>
                <a:gd name="connsiteY5557" fmla="*/ 4462227 h 6367455"/>
                <a:gd name="connsiteX5558" fmla="*/ 1506018 w 6891715"/>
                <a:gd name="connsiteY5558" fmla="*/ 4476836 h 6367455"/>
                <a:gd name="connsiteX5559" fmla="*/ 1522855 w 6891715"/>
                <a:gd name="connsiteY5559" fmla="*/ 4478741 h 6367455"/>
                <a:gd name="connsiteX5560" fmla="*/ 1532386 w 6891715"/>
                <a:gd name="connsiteY5560" fmla="*/ 4480964 h 6367455"/>
                <a:gd name="connsiteX5561" fmla="*/ 1536516 w 6891715"/>
                <a:gd name="connsiteY5561" fmla="*/ 4472389 h 6367455"/>
                <a:gd name="connsiteX5562" fmla="*/ 1529209 w 6891715"/>
                <a:gd name="connsiteY5562" fmla="*/ 4466038 h 6367455"/>
                <a:gd name="connsiteX5563" fmla="*/ 1519361 w 6891715"/>
                <a:gd name="connsiteY5563" fmla="*/ 4448571 h 6367455"/>
                <a:gd name="connsiteX5564" fmla="*/ 1512690 w 6891715"/>
                <a:gd name="connsiteY5564" fmla="*/ 4384101 h 6367455"/>
                <a:gd name="connsiteX5565" fmla="*/ 1511104 w 6891715"/>
                <a:gd name="connsiteY5565" fmla="*/ 4368222 h 6367455"/>
                <a:gd name="connsiteX5566" fmla="*/ 1498395 w 6891715"/>
                <a:gd name="connsiteY5566" fmla="*/ 4357742 h 6367455"/>
                <a:gd name="connsiteX5567" fmla="*/ 1492996 w 6891715"/>
                <a:gd name="connsiteY5567" fmla="*/ 4334875 h 6367455"/>
                <a:gd name="connsiteX5568" fmla="*/ 1478064 w 6891715"/>
                <a:gd name="connsiteY5568" fmla="*/ 4314550 h 6367455"/>
                <a:gd name="connsiteX5569" fmla="*/ 1478064 w 6891715"/>
                <a:gd name="connsiteY5569" fmla="*/ 4307563 h 6367455"/>
                <a:gd name="connsiteX5570" fmla="*/ 1484418 w 6891715"/>
                <a:gd name="connsiteY5570" fmla="*/ 4310422 h 6367455"/>
                <a:gd name="connsiteX5571" fmla="*/ 1497125 w 6891715"/>
                <a:gd name="connsiteY5571" fmla="*/ 4312645 h 6367455"/>
                <a:gd name="connsiteX5572" fmla="*/ 1513961 w 6891715"/>
                <a:gd name="connsiteY5572" fmla="*/ 4325030 h 6367455"/>
                <a:gd name="connsiteX5573" fmla="*/ 1526668 w 6891715"/>
                <a:gd name="connsiteY5573" fmla="*/ 4319631 h 6367455"/>
                <a:gd name="connsiteX5574" fmla="*/ 1545728 w 6891715"/>
                <a:gd name="connsiteY5574" fmla="*/ 4317408 h 6367455"/>
                <a:gd name="connsiteX5575" fmla="*/ 1550175 w 6891715"/>
                <a:gd name="connsiteY5575" fmla="*/ 4328841 h 6367455"/>
                <a:gd name="connsiteX5576" fmla="*/ 1542551 w 6891715"/>
                <a:gd name="connsiteY5576" fmla="*/ 4339322 h 6367455"/>
                <a:gd name="connsiteX5577" fmla="*/ 1555893 w 6891715"/>
                <a:gd name="connsiteY5577" fmla="*/ 4358694 h 6367455"/>
                <a:gd name="connsiteX5578" fmla="*/ 1569552 w 6891715"/>
                <a:gd name="connsiteY5578" fmla="*/ 4364728 h 6367455"/>
                <a:gd name="connsiteX5579" fmla="*/ 1589565 w 6891715"/>
                <a:gd name="connsiteY5579" fmla="*/ 4358377 h 6367455"/>
                <a:gd name="connsiteX5580" fmla="*/ 1610531 w 6891715"/>
                <a:gd name="connsiteY5580" fmla="*/ 4367269 h 6367455"/>
                <a:gd name="connsiteX5581" fmla="*/ 1625460 w 6891715"/>
                <a:gd name="connsiteY5581" fmla="*/ 4369492 h 6367455"/>
                <a:gd name="connsiteX5582" fmla="*/ 1659450 w 6891715"/>
                <a:gd name="connsiteY5582" fmla="*/ 4368222 h 6367455"/>
                <a:gd name="connsiteX5583" fmla="*/ 1677556 w 6891715"/>
                <a:gd name="connsiteY5583" fmla="*/ 4356154 h 6367455"/>
                <a:gd name="connsiteX5584" fmla="*/ 1690898 w 6891715"/>
                <a:gd name="connsiteY5584" fmla="*/ 4346626 h 6367455"/>
                <a:gd name="connsiteX5585" fmla="*/ 1720758 w 6891715"/>
                <a:gd name="connsiteY5585" fmla="*/ 4349484 h 6367455"/>
                <a:gd name="connsiteX5586" fmla="*/ 1694075 w 6891715"/>
                <a:gd name="connsiteY5586" fmla="*/ 4341227 h 6367455"/>
                <a:gd name="connsiteX5587" fmla="*/ 1679463 w 6891715"/>
                <a:gd name="connsiteY5587" fmla="*/ 4339322 h 6367455"/>
                <a:gd name="connsiteX5588" fmla="*/ 1680416 w 6891715"/>
                <a:gd name="connsiteY5588" fmla="*/ 4328841 h 6367455"/>
                <a:gd name="connsiteX5589" fmla="*/ 1688675 w 6891715"/>
                <a:gd name="connsiteY5589" fmla="*/ 4312009 h 6367455"/>
                <a:gd name="connsiteX5590" fmla="*/ 1722347 w 6891715"/>
                <a:gd name="connsiteY5590" fmla="*/ 4291684 h 6367455"/>
                <a:gd name="connsiteX5591" fmla="*/ 1748712 w 6891715"/>
                <a:gd name="connsiteY5591" fmla="*/ 4285015 h 6367455"/>
                <a:gd name="connsiteX5592" fmla="*/ 1771901 w 6891715"/>
                <a:gd name="connsiteY5592" fmla="*/ 4278663 h 6367455"/>
                <a:gd name="connsiteX5593" fmla="*/ 1801444 w 6891715"/>
                <a:gd name="connsiteY5593" fmla="*/ 4257067 h 6367455"/>
                <a:gd name="connsiteX5594" fmla="*/ 1820186 w 6891715"/>
                <a:gd name="connsiteY5594" fmla="*/ 4234836 h 6367455"/>
                <a:gd name="connsiteX5595" fmla="*/ 1828762 w 6891715"/>
                <a:gd name="connsiteY5595" fmla="*/ 4230390 h 6367455"/>
                <a:gd name="connsiteX5596" fmla="*/ 1817962 w 6891715"/>
                <a:gd name="connsiteY5596" fmla="*/ 4222451 h 6367455"/>
                <a:gd name="connsiteX5597" fmla="*/ 1816056 w 6891715"/>
                <a:gd name="connsiteY5597" fmla="*/ 4208477 h 6367455"/>
                <a:gd name="connsiteX5598" fmla="*/ 1820821 w 6891715"/>
                <a:gd name="connsiteY5598" fmla="*/ 4198949 h 6367455"/>
                <a:gd name="connsiteX5599" fmla="*/ 1818280 w 6891715"/>
                <a:gd name="connsiteY5599" fmla="*/ 4157981 h 6367455"/>
                <a:gd name="connsiteX5600" fmla="*/ 1815103 w 6891715"/>
                <a:gd name="connsiteY5600" fmla="*/ 4152582 h 6367455"/>
                <a:gd name="connsiteX5601" fmla="*/ 1832892 w 6891715"/>
                <a:gd name="connsiteY5601" fmla="*/ 4132574 h 6367455"/>
                <a:gd name="connsiteX5602" fmla="*/ 1847822 w 6891715"/>
                <a:gd name="connsiteY5602" fmla="*/ 4124952 h 6367455"/>
                <a:gd name="connsiteX5603" fmla="*/ 1866881 w 6891715"/>
                <a:gd name="connsiteY5603" fmla="*/ 4121459 h 6367455"/>
                <a:gd name="connsiteX5604" fmla="*/ 1901506 w 6891715"/>
                <a:gd name="connsiteY5604" fmla="*/ 4114790 h 6367455"/>
                <a:gd name="connsiteX5605" fmla="*/ 1920566 w 6891715"/>
                <a:gd name="connsiteY5605" fmla="*/ 4111614 h 6367455"/>
                <a:gd name="connsiteX5606" fmla="*/ 1920836 w 6891715"/>
                <a:gd name="connsiteY5606" fmla="*/ 4111854 h 6367455"/>
                <a:gd name="connsiteX5607" fmla="*/ 1949386 w 6891715"/>
                <a:gd name="connsiteY5607" fmla="*/ 4094630 h 6367455"/>
                <a:gd name="connsiteX5608" fmla="*/ 1978517 w 6891715"/>
                <a:gd name="connsiteY5608" fmla="*/ 4070064 h 6367455"/>
                <a:gd name="connsiteX5609" fmla="*/ 1977988 w 6891715"/>
                <a:gd name="connsiteY5609" fmla="*/ 4069704 h 6367455"/>
                <a:gd name="connsiteX5610" fmla="*/ 1995753 w 6891715"/>
                <a:gd name="connsiteY5610" fmla="*/ 4059226 h 6367455"/>
                <a:gd name="connsiteX5611" fmla="*/ 2007174 w 6891715"/>
                <a:gd name="connsiteY5611" fmla="*/ 4057321 h 6367455"/>
                <a:gd name="connsiteX5612" fmla="*/ 2015422 w 6891715"/>
                <a:gd name="connsiteY5612" fmla="*/ 4063036 h 6367455"/>
                <a:gd name="connsiteX5613" fmla="*/ 2018911 w 6891715"/>
                <a:gd name="connsiteY5613" fmla="*/ 4062084 h 6367455"/>
                <a:gd name="connsiteX5614" fmla="*/ 2024622 w 6891715"/>
                <a:gd name="connsiteY5614" fmla="*/ 4061449 h 6367455"/>
                <a:gd name="connsiteX5615" fmla="*/ 2022084 w 6891715"/>
                <a:gd name="connsiteY5615" fmla="*/ 4070339 h 6367455"/>
                <a:gd name="connsiteX5616" fmla="*/ 2031283 w 6891715"/>
                <a:gd name="connsiteY5616" fmla="*/ 4070339 h 6367455"/>
                <a:gd name="connsiteX5617" fmla="*/ 2036676 w 6891715"/>
                <a:gd name="connsiteY5617" fmla="*/ 4065894 h 6367455"/>
                <a:gd name="connsiteX5618" fmla="*/ 2025890 w 6891715"/>
                <a:gd name="connsiteY5618" fmla="*/ 4052876 h 6367455"/>
                <a:gd name="connsiteX5619" fmla="*/ 2022084 w 6891715"/>
                <a:gd name="connsiteY5619" fmla="*/ 4052876 h 6367455"/>
                <a:gd name="connsiteX5620" fmla="*/ 2012567 w 6891715"/>
                <a:gd name="connsiteY5620" fmla="*/ 4055099 h 6367455"/>
                <a:gd name="connsiteX5621" fmla="*/ 2003049 w 6891715"/>
                <a:gd name="connsiteY5621" fmla="*/ 4043351 h 6367455"/>
                <a:gd name="connsiteX5622" fmla="*/ 2004318 w 6891715"/>
                <a:gd name="connsiteY5622" fmla="*/ 4036049 h 6367455"/>
                <a:gd name="connsiteX5623" fmla="*/ 2013518 w 6891715"/>
                <a:gd name="connsiteY5623" fmla="*/ 4031604 h 6367455"/>
                <a:gd name="connsiteX5624" fmla="*/ 2023035 w 6891715"/>
                <a:gd name="connsiteY5624" fmla="*/ 4026206 h 6367455"/>
                <a:gd name="connsiteX5625" fmla="*/ 2023987 w 6891715"/>
                <a:gd name="connsiteY5625" fmla="*/ 4018904 h 6367455"/>
                <a:gd name="connsiteX5626" fmla="*/ 2023035 w 6891715"/>
                <a:gd name="connsiteY5626" fmla="*/ 4009379 h 6367455"/>
                <a:gd name="connsiteX5627" fmla="*/ 2032235 w 6891715"/>
                <a:gd name="connsiteY5627" fmla="*/ 4000806 h 6367455"/>
                <a:gd name="connsiteX5628" fmla="*/ 2048097 w 6891715"/>
                <a:gd name="connsiteY5628" fmla="*/ 3994456 h 6367455"/>
                <a:gd name="connsiteX5629" fmla="*/ 2058566 w 6891715"/>
                <a:gd name="connsiteY5629" fmla="*/ 4003029 h 6367455"/>
                <a:gd name="connsiteX5630" fmla="*/ 2064910 w 6891715"/>
                <a:gd name="connsiteY5630" fmla="*/ 3996679 h 6367455"/>
                <a:gd name="connsiteX5631" fmla="*/ 2067131 w 6891715"/>
                <a:gd name="connsiteY5631" fmla="*/ 3998266 h 6367455"/>
                <a:gd name="connsiteX5632" fmla="*/ 2061421 w 6891715"/>
                <a:gd name="connsiteY5632" fmla="*/ 4005569 h 6367455"/>
                <a:gd name="connsiteX5633" fmla="*/ 2062690 w 6891715"/>
                <a:gd name="connsiteY5633" fmla="*/ 4012554 h 6367455"/>
                <a:gd name="connsiteX5634" fmla="*/ 2060469 w 6891715"/>
                <a:gd name="connsiteY5634" fmla="*/ 4021761 h 6367455"/>
                <a:gd name="connsiteX5635" fmla="*/ 2056028 w 6891715"/>
                <a:gd name="connsiteY5635" fmla="*/ 4024619 h 6367455"/>
                <a:gd name="connsiteX5636" fmla="*/ 2053807 w 6891715"/>
                <a:gd name="connsiteY5636" fmla="*/ 4024619 h 6367455"/>
                <a:gd name="connsiteX5637" fmla="*/ 2046511 w 6891715"/>
                <a:gd name="connsiteY5637" fmla="*/ 4018269 h 6367455"/>
                <a:gd name="connsiteX5638" fmla="*/ 2041752 w 6891715"/>
                <a:gd name="connsiteY5638" fmla="*/ 4003346 h 6367455"/>
                <a:gd name="connsiteX5639" fmla="*/ 2029697 w 6891715"/>
                <a:gd name="connsiteY5639" fmla="*/ 4007474 h 6367455"/>
                <a:gd name="connsiteX5640" fmla="*/ 2026842 w 6891715"/>
                <a:gd name="connsiteY5640" fmla="*/ 4014776 h 6367455"/>
                <a:gd name="connsiteX5641" fmla="*/ 2040166 w 6891715"/>
                <a:gd name="connsiteY5641" fmla="*/ 4024619 h 6367455"/>
                <a:gd name="connsiteX5642" fmla="*/ 2046511 w 6891715"/>
                <a:gd name="connsiteY5642" fmla="*/ 4020491 h 6367455"/>
                <a:gd name="connsiteX5643" fmla="*/ 2041118 w 6891715"/>
                <a:gd name="connsiteY5643" fmla="*/ 4028111 h 6367455"/>
                <a:gd name="connsiteX5644" fmla="*/ 2040483 w 6891715"/>
                <a:gd name="connsiteY5644" fmla="*/ 4035414 h 6367455"/>
                <a:gd name="connsiteX5645" fmla="*/ 2036042 w 6891715"/>
                <a:gd name="connsiteY5645" fmla="*/ 4039859 h 6367455"/>
                <a:gd name="connsiteX5646" fmla="*/ 2037311 w 6891715"/>
                <a:gd name="connsiteY5646" fmla="*/ 4034144 h 6367455"/>
                <a:gd name="connsiteX5647" fmla="*/ 2024939 w 6891715"/>
                <a:gd name="connsiteY5647" fmla="*/ 4027159 h 6367455"/>
                <a:gd name="connsiteX5648" fmla="*/ 2017325 w 6891715"/>
                <a:gd name="connsiteY5648" fmla="*/ 4035414 h 6367455"/>
                <a:gd name="connsiteX5649" fmla="*/ 2033187 w 6891715"/>
                <a:gd name="connsiteY5649" fmla="*/ 4041764 h 6367455"/>
                <a:gd name="connsiteX5650" fmla="*/ 2034139 w 6891715"/>
                <a:gd name="connsiteY5650" fmla="*/ 4049066 h 6367455"/>
                <a:gd name="connsiteX5651" fmla="*/ 2039214 w 6891715"/>
                <a:gd name="connsiteY5651" fmla="*/ 4062084 h 6367455"/>
                <a:gd name="connsiteX5652" fmla="*/ 2042387 w 6891715"/>
                <a:gd name="connsiteY5652" fmla="*/ 4058909 h 6367455"/>
                <a:gd name="connsiteX5653" fmla="*/ 2047780 w 6891715"/>
                <a:gd name="connsiteY5653" fmla="*/ 4059861 h 6367455"/>
                <a:gd name="connsiteX5654" fmla="*/ 2064593 w 6891715"/>
                <a:gd name="connsiteY5654" fmla="*/ 4064941 h 6367455"/>
                <a:gd name="connsiteX5655" fmla="*/ 2067766 w 6891715"/>
                <a:gd name="connsiteY5655" fmla="*/ 4065894 h 6367455"/>
                <a:gd name="connsiteX5656" fmla="*/ 2066497 w 6891715"/>
                <a:gd name="connsiteY5656" fmla="*/ 4055416 h 6367455"/>
                <a:gd name="connsiteX5657" fmla="*/ 2038263 w 6891715"/>
                <a:gd name="connsiteY5657" fmla="*/ 4049384 h 6367455"/>
                <a:gd name="connsiteX5658" fmla="*/ 2042069 w 6891715"/>
                <a:gd name="connsiteY5658" fmla="*/ 4043034 h 6367455"/>
                <a:gd name="connsiteX5659" fmla="*/ 2052538 w 6891715"/>
                <a:gd name="connsiteY5659" fmla="*/ 4043034 h 6367455"/>
                <a:gd name="connsiteX5660" fmla="*/ 2062055 w 6891715"/>
                <a:gd name="connsiteY5660" fmla="*/ 4044939 h 6367455"/>
                <a:gd name="connsiteX5661" fmla="*/ 2063324 w 6891715"/>
                <a:gd name="connsiteY5661" fmla="*/ 4040811 h 6367455"/>
                <a:gd name="connsiteX5662" fmla="*/ 2047462 w 6891715"/>
                <a:gd name="connsiteY5662" fmla="*/ 4038589 h 6367455"/>
                <a:gd name="connsiteX5663" fmla="*/ 2043021 w 6891715"/>
                <a:gd name="connsiteY5663" fmla="*/ 4032239 h 6367455"/>
                <a:gd name="connsiteX5664" fmla="*/ 2050635 w 6891715"/>
                <a:gd name="connsiteY5664" fmla="*/ 4028111 h 6367455"/>
                <a:gd name="connsiteX5665" fmla="*/ 2062055 w 6891715"/>
                <a:gd name="connsiteY5665" fmla="*/ 4031286 h 6367455"/>
                <a:gd name="connsiteX5666" fmla="*/ 2066497 w 6891715"/>
                <a:gd name="connsiteY5666" fmla="*/ 4023984 h 6367455"/>
                <a:gd name="connsiteX5667" fmla="*/ 2076648 w 6891715"/>
                <a:gd name="connsiteY5667" fmla="*/ 4016364 h 6367455"/>
                <a:gd name="connsiteX5668" fmla="*/ 2083945 w 6891715"/>
                <a:gd name="connsiteY5668" fmla="*/ 4016364 h 6367455"/>
                <a:gd name="connsiteX5669" fmla="*/ 2102027 w 6891715"/>
                <a:gd name="connsiteY5669" fmla="*/ 4010649 h 6367455"/>
                <a:gd name="connsiteX5670" fmla="*/ 2114716 w 6891715"/>
                <a:gd name="connsiteY5670" fmla="*/ 4016999 h 6367455"/>
                <a:gd name="connsiteX5671" fmla="*/ 2129627 w 6891715"/>
                <a:gd name="connsiteY5671" fmla="*/ 4011919 h 6367455"/>
                <a:gd name="connsiteX5672" fmla="*/ 2117889 w 6891715"/>
                <a:gd name="connsiteY5672" fmla="*/ 4011919 h 6367455"/>
                <a:gd name="connsiteX5673" fmla="*/ 2126454 w 6891715"/>
                <a:gd name="connsiteY5673" fmla="*/ 4004299 h 6367455"/>
                <a:gd name="connsiteX5674" fmla="*/ 2108372 w 6891715"/>
                <a:gd name="connsiteY5674" fmla="*/ 4009696 h 6367455"/>
                <a:gd name="connsiteX5675" fmla="*/ 2113765 w 6891715"/>
                <a:gd name="connsiteY5675" fmla="*/ 3997949 h 6367455"/>
                <a:gd name="connsiteX5676" fmla="*/ 2103296 w 6891715"/>
                <a:gd name="connsiteY5676" fmla="*/ 4007474 h 6367455"/>
                <a:gd name="connsiteX5677" fmla="*/ 2096951 w 6891715"/>
                <a:gd name="connsiteY5677" fmla="*/ 4010014 h 6367455"/>
                <a:gd name="connsiteX5678" fmla="*/ 2087434 w 6891715"/>
                <a:gd name="connsiteY5678" fmla="*/ 4010014 h 6367455"/>
                <a:gd name="connsiteX5679" fmla="*/ 2076648 w 6891715"/>
                <a:gd name="connsiteY5679" fmla="*/ 4004616 h 6367455"/>
                <a:gd name="connsiteX5680" fmla="*/ 2064910 w 6891715"/>
                <a:gd name="connsiteY5680" fmla="*/ 3996679 h 6367455"/>
                <a:gd name="connsiteX5681" fmla="*/ 2050318 w 6891715"/>
                <a:gd name="connsiteY5681" fmla="*/ 3984931 h 6367455"/>
                <a:gd name="connsiteX5682" fmla="*/ 2061421 w 6891715"/>
                <a:gd name="connsiteY5682" fmla="*/ 3974454 h 6367455"/>
                <a:gd name="connsiteX5683" fmla="*/ 2077600 w 6891715"/>
                <a:gd name="connsiteY5683" fmla="*/ 3987154 h 6367455"/>
                <a:gd name="connsiteX5684" fmla="*/ 2099806 w 6891715"/>
                <a:gd name="connsiteY5684" fmla="*/ 3980486 h 6367455"/>
                <a:gd name="connsiteX5685" fmla="*/ 2076648 w 6891715"/>
                <a:gd name="connsiteY5685" fmla="*/ 3982709 h 6367455"/>
                <a:gd name="connsiteX5686" fmla="*/ 2062690 w 6891715"/>
                <a:gd name="connsiteY5686" fmla="*/ 3969056 h 6367455"/>
                <a:gd name="connsiteX5687" fmla="*/ 2073159 w 6891715"/>
                <a:gd name="connsiteY5687" fmla="*/ 3946831 h 6367455"/>
                <a:gd name="connsiteX5688" fmla="*/ 2103296 w 6891715"/>
                <a:gd name="connsiteY5688" fmla="*/ 3908414 h 6367455"/>
                <a:gd name="connsiteX5689" fmla="*/ 2110275 w 6891715"/>
                <a:gd name="connsiteY5689" fmla="*/ 3875076 h 6367455"/>
                <a:gd name="connsiteX5690" fmla="*/ 2107103 w 6891715"/>
                <a:gd name="connsiteY5690" fmla="*/ 3848406 h 6367455"/>
                <a:gd name="connsiteX5691" fmla="*/ 2114082 w 6891715"/>
                <a:gd name="connsiteY5691" fmla="*/ 3831896 h 6367455"/>
                <a:gd name="connsiteX5692" fmla="*/ 2119475 w 6891715"/>
                <a:gd name="connsiteY5692" fmla="*/ 3819196 h 6367455"/>
                <a:gd name="connsiteX5693" fmla="*/ 2129944 w 6891715"/>
                <a:gd name="connsiteY5693" fmla="*/ 3819196 h 6367455"/>
                <a:gd name="connsiteX5694" fmla="*/ 2131213 w 6891715"/>
                <a:gd name="connsiteY5694" fmla="*/ 3826181 h 6367455"/>
                <a:gd name="connsiteX5695" fmla="*/ 2138509 w 6891715"/>
                <a:gd name="connsiteY5695" fmla="*/ 3828403 h 6367455"/>
                <a:gd name="connsiteX5696" fmla="*/ 2151199 w 6891715"/>
                <a:gd name="connsiteY5696" fmla="*/ 3823958 h 6367455"/>
                <a:gd name="connsiteX5697" fmla="*/ 2153419 w 6891715"/>
                <a:gd name="connsiteY5697" fmla="*/ 3831578 h 6367455"/>
                <a:gd name="connsiteX5698" fmla="*/ 2155640 w 6891715"/>
                <a:gd name="connsiteY5698" fmla="*/ 3837293 h 6367455"/>
                <a:gd name="connsiteX5699" fmla="*/ 2171502 w 6891715"/>
                <a:gd name="connsiteY5699" fmla="*/ 3844913 h 6367455"/>
                <a:gd name="connsiteX5700" fmla="*/ 2166426 w 6891715"/>
                <a:gd name="connsiteY5700" fmla="*/ 3860789 h 6367455"/>
                <a:gd name="connsiteX5701" fmla="*/ 2156909 w 6891715"/>
                <a:gd name="connsiteY5701" fmla="*/ 3861741 h 6367455"/>
                <a:gd name="connsiteX5702" fmla="*/ 2146440 w 6891715"/>
                <a:gd name="connsiteY5702" fmla="*/ 3874441 h 6367455"/>
                <a:gd name="connsiteX5703" fmla="*/ 2156909 w 6891715"/>
                <a:gd name="connsiteY5703" fmla="*/ 3884284 h 6367455"/>
                <a:gd name="connsiteX5704" fmla="*/ 2154688 w 6891715"/>
                <a:gd name="connsiteY5704" fmla="*/ 3892221 h 6367455"/>
                <a:gd name="connsiteX5705" fmla="*/ 2159447 w 6891715"/>
                <a:gd name="connsiteY5705" fmla="*/ 3901746 h 6367455"/>
                <a:gd name="connsiteX5706" fmla="*/ 2178481 w 6891715"/>
                <a:gd name="connsiteY5706" fmla="*/ 3913176 h 6367455"/>
                <a:gd name="connsiteX5707" fmla="*/ 2196563 w 6891715"/>
                <a:gd name="connsiteY5707" fmla="*/ 3910954 h 6367455"/>
                <a:gd name="connsiteX5708" fmla="*/ 2208935 w 6891715"/>
                <a:gd name="connsiteY5708" fmla="*/ 3887776 h 6367455"/>
                <a:gd name="connsiteX5709" fmla="*/ 2194343 w 6891715"/>
                <a:gd name="connsiteY5709" fmla="*/ 3907779 h 6367455"/>
                <a:gd name="connsiteX5710" fmla="*/ 2185777 w 6891715"/>
                <a:gd name="connsiteY5710" fmla="*/ 3910954 h 6367455"/>
                <a:gd name="connsiteX5711" fmla="*/ 2174357 w 6891715"/>
                <a:gd name="connsiteY5711" fmla="*/ 3909366 h 6367455"/>
                <a:gd name="connsiteX5712" fmla="*/ 2168329 w 6891715"/>
                <a:gd name="connsiteY5712" fmla="*/ 3904921 h 6367455"/>
                <a:gd name="connsiteX5713" fmla="*/ 2162302 w 6891715"/>
                <a:gd name="connsiteY5713" fmla="*/ 3892221 h 6367455"/>
                <a:gd name="connsiteX5714" fmla="*/ 2178164 w 6891715"/>
                <a:gd name="connsiteY5714" fmla="*/ 3889046 h 6367455"/>
                <a:gd name="connsiteX5715" fmla="*/ 2184508 w 6891715"/>
                <a:gd name="connsiteY5715" fmla="*/ 3884919 h 6367455"/>
                <a:gd name="connsiteX5716" fmla="*/ 2193074 w 6891715"/>
                <a:gd name="connsiteY5716" fmla="*/ 3879521 h 6367455"/>
                <a:gd name="connsiteX5717" fmla="*/ 2208935 w 6891715"/>
                <a:gd name="connsiteY5717" fmla="*/ 3885871 h 6367455"/>
                <a:gd name="connsiteX5718" fmla="*/ 2205763 w 6891715"/>
                <a:gd name="connsiteY5718" fmla="*/ 3876981 h 6367455"/>
                <a:gd name="connsiteX5719" fmla="*/ 2213694 w 6891715"/>
                <a:gd name="connsiteY5719" fmla="*/ 3872854 h 6367455"/>
                <a:gd name="connsiteX5720" fmla="*/ 2202591 w 6891715"/>
                <a:gd name="connsiteY5720" fmla="*/ 3875394 h 6367455"/>
                <a:gd name="connsiteX5721" fmla="*/ 2194025 w 6891715"/>
                <a:gd name="connsiteY5721" fmla="*/ 3875394 h 6367455"/>
                <a:gd name="connsiteX5722" fmla="*/ 2187681 w 6891715"/>
                <a:gd name="connsiteY5722" fmla="*/ 3869044 h 6367455"/>
                <a:gd name="connsiteX5723" fmla="*/ 2189584 w 6891715"/>
                <a:gd name="connsiteY5723" fmla="*/ 3859519 h 6367455"/>
                <a:gd name="connsiteX5724" fmla="*/ 2196880 w 6891715"/>
                <a:gd name="connsiteY5724" fmla="*/ 3840151 h 6367455"/>
                <a:gd name="connsiteX5725" fmla="*/ 2209570 w 6891715"/>
                <a:gd name="connsiteY5725" fmla="*/ 3839198 h 6367455"/>
                <a:gd name="connsiteX5726" fmla="*/ 2202273 w 6891715"/>
                <a:gd name="connsiteY5726" fmla="*/ 3836023 h 6367455"/>
                <a:gd name="connsiteX5727" fmla="*/ 2181970 w 6891715"/>
                <a:gd name="connsiteY5727" fmla="*/ 3834118 h 6367455"/>
                <a:gd name="connsiteX5728" fmla="*/ 2175626 w 6891715"/>
                <a:gd name="connsiteY5728" fmla="*/ 3829038 h 6367455"/>
                <a:gd name="connsiteX5729" fmla="*/ 2178798 w 6891715"/>
                <a:gd name="connsiteY5729" fmla="*/ 3825863 h 6367455"/>
                <a:gd name="connsiteX5730" fmla="*/ 2182605 w 6891715"/>
                <a:gd name="connsiteY5730" fmla="*/ 3803638 h 6367455"/>
                <a:gd name="connsiteX5731" fmla="*/ 2194977 w 6891715"/>
                <a:gd name="connsiteY5731" fmla="*/ 3774111 h 6367455"/>
                <a:gd name="connsiteX5732" fmla="*/ 2216866 w 6891715"/>
                <a:gd name="connsiteY5732" fmla="*/ 3757918 h 6367455"/>
                <a:gd name="connsiteX5733" fmla="*/ 2247638 w 6891715"/>
                <a:gd name="connsiteY5733" fmla="*/ 3753473 h 6367455"/>
                <a:gd name="connsiteX5734" fmla="*/ 2265721 w 6891715"/>
                <a:gd name="connsiteY5734" fmla="*/ 3754426 h 6367455"/>
                <a:gd name="connsiteX5735" fmla="*/ 2278410 w 6891715"/>
                <a:gd name="connsiteY5735" fmla="*/ 3745853 h 6367455"/>
                <a:gd name="connsiteX5736" fmla="*/ 2300299 w 6891715"/>
                <a:gd name="connsiteY5736" fmla="*/ 3741726 h 6367455"/>
                <a:gd name="connsiteX5737" fmla="*/ 2314258 w 6891715"/>
                <a:gd name="connsiteY5737" fmla="*/ 3744266 h 6367455"/>
                <a:gd name="connsiteX5738" fmla="*/ 2323775 w 6891715"/>
                <a:gd name="connsiteY5738" fmla="*/ 3755061 h 6367455"/>
                <a:gd name="connsiteX5739" fmla="*/ 2335830 w 6891715"/>
                <a:gd name="connsiteY5739" fmla="*/ 3763316 h 6367455"/>
                <a:gd name="connsiteX5740" fmla="*/ 2350422 w 6891715"/>
                <a:gd name="connsiteY5740" fmla="*/ 3764268 h 6367455"/>
                <a:gd name="connsiteX5741" fmla="*/ 2346298 w 6891715"/>
                <a:gd name="connsiteY5741" fmla="*/ 3768396 h 6367455"/>
                <a:gd name="connsiteX5742" fmla="*/ 2350740 w 6891715"/>
                <a:gd name="connsiteY5742" fmla="*/ 3776016 h 6367455"/>
                <a:gd name="connsiteX5743" fmla="*/ 2358988 w 6891715"/>
                <a:gd name="connsiteY5743" fmla="*/ 3777603 h 6367455"/>
                <a:gd name="connsiteX5744" fmla="*/ 2356026 w 6891715"/>
                <a:gd name="connsiteY5744" fmla="*/ 3787144 h 6367455"/>
                <a:gd name="connsiteX5745" fmla="*/ 2357058 w 6891715"/>
                <a:gd name="connsiteY5745" fmla="*/ 3787213 h 6367455"/>
                <a:gd name="connsiteX5746" fmla="*/ 2359897 w 6891715"/>
                <a:gd name="connsiteY5746" fmla="*/ 3778078 h 6367455"/>
                <a:gd name="connsiteX5747" fmla="*/ 2359579 w 6891715"/>
                <a:gd name="connsiteY5747" fmla="*/ 3767923 h 6367455"/>
                <a:gd name="connsiteX5748" fmla="*/ 2364975 w 6891715"/>
                <a:gd name="connsiteY5748" fmla="*/ 3761577 h 6367455"/>
                <a:gd name="connsiteX5749" fmla="*/ 2373544 w 6891715"/>
                <a:gd name="connsiteY5749" fmla="*/ 3762211 h 6367455"/>
                <a:gd name="connsiteX5750" fmla="*/ 2381796 w 6891715"/>
                <a:gd name="connsiteY5750" fmla="*/ 3769510 h 6367455"/>
                <a:gd name="connsiteX5751" fmla="*/ 2390683 w 6891715"/>
                <a:gd name="connsiteY5751" fmla="*/ 3780299 h 6367455"/>
                <a:gd name="connsiteX5752" fmla="*/ 2383066 w 6891715"/>
                <a:gd name="connsiteY5752" fmla="*/ 3765384 h 6367455"/>
                <a:gd name="connsiteX5753" fmla="*/ 2374496 w 6891715"/>
                <a:gd name="connsiteY5753" fmla="*/ 3750787 h 6367455"/>
                <a:gd name="connsiteX5754" fmla="*/ 2361801 w 6891715"/>
                <a:gd name="connsiteY5754" fmla="*/ 3752057 h 6367455"/>
                <a:gd name="connsiteX5755" fmla="*/ 2347836 w 6891715"/>
                <a:gd name="connsiteY5755" fmla="*/ 3753961 h 6367455"/>
                <a:gd name="connsiteX5756" fmla="*/ 2338315 w 6891715"/>
                <a:gd name="connsiteY5756" fmla="*/ 3752374 h 6367455"/>
                <a:gd name="connsiteX5757" fmla="*/ 2337363 w 6891715"/>
                <a:gd name="connsiteY5757" fmla="*/ 3735239 h 6367455"/>
                <a:gd name="connsiteX5758" fmla="*/ 2344662 w 6891715"/>
                <a:gd name="connsiteY5758" fmla="*/ 3727940 h 6367455"/>
                <a:gd name="connsiteX5759" fmla="*/ 2352279 w 6891715"/>
                <a:gd name="connsiteY5759" fmla="*/ 3730161 h 6367455"/>
                <a:gd name="connsiteX5760" fmla="*/ 2349740 w 6891715"/>
                <a:gd name="connsiteY5760" fmla="*/ 3721593 h 6367455"/>
                <a:gd name="connsiteX5761" fmla="*/ 2365610 w 6891715"/>
                <a:gd name="connsiteY5761" fmla="*/ 3702554 h 6367455"/>
                <a:gd name="connsiteX5762" fmla="*/ 2440512 w 6891715"/>
                <a:gd name="connsiteY5762" fmla="*/ 3699698 h 6367455"/>
                <a:gd name="connsiteX5763" fmla="*/ 2436386 w 6891715"/>
                <a:gd name="connsiteY5763" fmla="*/ 3709218 h 6367455"/>
                <a:gd name="connsiteX5764" fmla="*/ 2444321 w 6891715"/>
                <a:gd name="connsiteY5764" fmla="*/ 3743806 h 6367455"/>
                <a:gd name="connsiteX5765" fmla="*/ 2460190 w 6891715"/>
                <a:gd name="connsiteY5765" fmla="*/ 3745710 h 6367455"/>
                <a:gd name="connsiteX5766" fmla="*/ 2466537 w 6891715"/>
                <a:gd name="connsiteY5766" fmla="*/ 3736508 h 6367455"/>
                <a:gd name="connsiteX5767" fmla="*/ 2452572 w 6891715"/>
                <a:gd name="connsiteY5767" fmla="*/ 3724767 h 6367455"/>
                <a:gd name="connsiteX5768" fmla="*/ 2453525 w 6891715"/>
                <a:gd name="connsiteY5768" fmla="*/ 3717468 h 6367455"/>
                <a:gd name="connsiteX5769" fmla="*/ 2470346 w 6891715"/>
                <a:gd name="connsiteY5769" fmla="*/ 3721593 h 6367455"/>
                <a:gd name="connsiteX5770" fmla="*/ 2480185 w 6891715"/>
                <a:gd name="connsiteY5770" fmla="*/ 3738094 h 6367455"/>
                <a:gd name="connsiteX5771" fmla="*/ 2479233 w 6891715"/>
                <a:gd name="connsiteY5771" fmla="*/ 3745710 h 6367455"/>
                <a:gd name="connsiteX5772" fmla="*/ 2487802 w 6891715"/>
                <a:gd name="connsiteY5772" fmla="*/ 3738094 h 6367455"/>
                <a:gd name="connsiteX5773" fmla="*/ 2478915 w 6891715"/>
                <a:gd name="connsiteY5773" fmla="*/ 3729844 h 6367455"/>
                <a:gd name="connsiteX5774" fmla="*/ 2472568 w 6891715"/>
                <a:gd name="connsiteY5774" fmla="*/ 3708900 h 6367455"/>
                <a:gd name="connsiteX5775" fmla="*/ 2476376 w 6891715"/>
                <a:gd name="connsiteY5775" fmla="*/ 3689861 h 6367455"/>
                <a:gd name="connsiteX5776" fmla="*/ 2492245 w 6891715"/>
                <a:gd name="connsiteY5776" fmla="*/ 3674947 h 6367455"/>
                <a:gd name="connsiteX5777" fmla="*/ 2527157 w 6891715"/>
                <a:gd name="connsiteY5777" fmla="*/ 3678754 h 6367455"/>
                <a:gd name="connsiteX5778" fmla="*/ 2553818 w 6891715"/>
                <a:gd name="connsiteY5778" fmla="*/ 3681610 h 6367455"/>
                <a:gd name="connsiteX5779" fmla="*/ 2572861 w 6891715"/>
                <a:gd name="connsiteY5779" fmla="*/ 3699698 h 6367455"/>
                <a:gd name="connsiteX5780" fmla="*/ 2597299 w 6891715"/>
                <a:gd name="connsiteY5780" fmla="*/ 3730161 h 6367455"/>
                <a:gd name="connsiteX5781" fmla="*/ 2620785 w 6891715"/>
                <a:gd name="connsiteY5781" fmla="*/ 3733017 h 6367455"/>
                <a:gd name="connsiteX5782" fmla="*/ 2598251 w 6891715"/>
                <a:gd name="connsiteY5782" fmla="*/ 3722228 h 6367455"/>
                <a:gd name="connsiteX5783" fmla="*/ 2585873 w 6891715"/>
                <a:gd name="connsiteY5783" fmla="*/ 3712391 h 6367455"/>
                <a:gd name="connsiteX5784" fmla="*/ 2585556 w 6891715"/>
                <a:gd name="connsiteY5784" fmla="*/ 3696207 h 6367455"/>
                <a:gd name="connsiteX5785" fmla="*/ 2573495 w 6891715"/>
                <a:gd name="connsiteY5785" fmla="*/ 3681610 h 6367455"/>
                <a:gd name="connsiteX5786" fmla="*/ 2558896 w 6891715"/>
                <a:gd name="connsiteY5786" fmla="*/ 3676216 h 6367455"/>
                <a:gd name="connsiteX5787" fmla="*/ 2536362 w 6891715"/>
                <a:gd name="connsiteY5787" fmla="*/ 3671456 h 6367455"/>
                <a:gd name="connsiteX5788" fmla="*/ 2510971 w 6891715"/>
                <a:gd name="connsiteY5788" fmla="*/ 3660032 h 6367455"/>
                <a:gd name="connsiteX5789" fmla="*/ 2511923 w 6891715"/>
                <a:gd name="connsiteY5789" fmla="*/ 3646387 h 6367455"/>
                <a:gd name="connsiteX5790" fmla="*/ 2514145 w 6891715"/>
                <a:gd name="connsiteY5790" fmla="*/ 3643214 h 6367455"/>
                <a:gd name="connsiteX5791" fmla="*/ 2525888 w 6891715"/>
                <a:gd name="connsiteY5791" fmla="*/ 3649560 h 6367455"/>
                <a:gd name="connsiteX5792" fmla="*/ 2529062 w 6891715"/>
                <a:gd name="connsiteY5792" fmla="*/ 3643214 h 6367455"/>
                <a:gd name="connsiteX5793" fmla="*/ 2531283 w 6891715"/>
                <a:gd name="connsiteY5793" fmla="*/ 3637819 h 6367455"/>
                <a:gd name="connsiteX5794" fmla="*/ 2508749 w 6891715"/>
                <a:gd name="connsiteY5794" fmla="*/ 3625444 h 6367455"/>
                <a:gd name="connsiteX5795" fmla="*/ 2505258 w 6891715"/>
                <a:gd name="connsiteY5795" fmla="*/ 3612751 h 6367455"/>
                <a:gd name="connsiteX5796" fmla="*/ 2520175 w 6891715"/>
                <a:gd name="connsiteY5796" fmla="*/ 3598788 h 6367455"/>
                <a:gd name="connsiteX5797" fmla="*/ 2511606 w 6891715"/>
                <a:gd name="connsiteY5797" fmla="*/ 3590538 h 6367455"/>
                <a:gd name="connsiteX5798" fmla="*/ 2508432 w 6891715"/>
                <a:gd name="connsiteY5798" fmla="*/ 3597836 h 6367455"/>
                <a:gd name="connsiteX5799" fmla="*/ 2497006 w 6891715"/>
                <a:gd name="connsiteY5799" fmla="*/ 3601010 h 6367455"/>
                <a:gd name="connsiteX5800" fmla="*/ 2493832 w 6891715"/>
                <a:gd name="connsiteY5800" fmla="*/ 3589586 h 6367455"/>
                <a:gd name="connsiteX5801" fmla="*/ 2500815 w 6891715"/>
                <a:gd name="connsiteY5801" fmla="*/ 3580066 h 6367455"/>
                <a:gd name="connsiteX5802" fmla="*/ 2511288 w 6891715"/>
                <a:gd name="connsiteY5802" fmla="*/ 3576893 h 6367455"/>
                <a:gd name="connsiteX5803" fmla="*/ 2523031 w 6891715"/>
                <a:gd name="connsiteY5803" fmla="*/ 3577527 h 6367455"/>
                <a:gd name="connsiteX5804" fmla="*/ 2529379 w 6891715"/>
                <a:gd name="connsiteY5804" fmla="*/ 3564834 h 6367455"/>
                <a:gd name="connsiteX5805" fmla="*/ 2518906 w 6891715"/>
                <a:gd name="connsiteY5805" fmla="*/ 3556901 h 6367455"/>
                <a:gd name="connsiteX5806" fmla="*/ 2506845 w 6891715"/>
                <a:gd name="connsiteY5806" fmla="*/ 3545160 h 6367455"/>
                <a:gd name="connsiteX5807" fmla="*/ 2505575 w 6891715"/>
                <a:gd name="connsiteY5807" fmla="*/ 3535958 h 6367455"/>
                <a:gd name="connsiteX5808" fmla="*/ 2500497 w 6891715"/>
                <a:gd name="connsiteY5808" fmla="*/ 3524217 h 6367455"/>
                <a:gd name="connsiteX5809" fmla="*/ 2492880 w 6891715"/>
                <a:gd name="connsiteY5809" fmla="*/ 3516918 h 6367455"/>
                <a:gd name="connsiteX5810" fmla="*/ 2480185 w 6891715"/>
                <a:gd name="connsiteY5810" fmla="*/ 3519457 h 6367455"/>
                <a:gd name="connsiteX5811" fmla="*/ 2466537 w 6891715"/>
                <a:gd name="connsiteY5811" fmla="*/ 3513110 h 6367455"/>
                <a:gd name="connsiteX5812" fmla="*/ 2464316 w 6891715"/>
                <a:gd name="connsiteY5812" fmla="*/ 3524534 h 6367455"/>
                <a:gd name="connsiteX5813" fmla="*/ 2462094 w 6891715"/>
                <a:gd name="connsiteY5813" fmla="*/ 3527707 h 6367455"/>
                <a:gd name="connsiteX5814" fmla="*/ 2458920 w 6891715"/>
                <a:gd name="connsiteY5814" fmla="*/ 3516283 h 6367455"/>
                <a:gd name="connsiteX5815" fmla="*/ 2458920 w 6891715"/>
                <a:gd name="connsiteY5815" fmla="*/ 3499148 h 6367455"/>
                <a:gd name="connsiteX5816" fmla="*/ 2463046 w 6891715"/>
                <a:gd name="connsiteY5816" fmla="*/ 3484551 h 6367455"/>
                <a:gd name="connsiteX5817" fmla="*/ 2469394 w 6891715"/>
                <a:gd name="connsiteY5817" fmla="*/ 3486455 h 6367455"/>
                <a:gd name="connsiteX5818" fmla="*/ 2469394 w 6891715"/>
                <a:gd name="connsiteY5818" fmla="*/ 3493753 h 6367455"/>
                <a:gd name="connsiteX5819" fmla="*/ 2471615 w 6891715"/>
                <a:gd name="connsiteY5819" fmla="*/ 3505494 h 6367455"/>
                <a:gd name="connsiteX5820" fmla="*/ 2482406 w 6891715"/>
                <a:gd name="connsiteY5820" fmla="*/ 3516283 h 6367455"/>
                <a:gd name="connsiteX5821" fmla="*/ 2489706 w 6891715"/>
                <a:gd name="connsiteY5821" fmla="*/ 3512476 h 6367455"/>
                <a:gd name="connsiteX5822" fmla="*/ 2501882 w 6891715"/>
                <a:gd name="connsiteY5822" fmla="*/ 3508519 h 6367455"/>
                <a:gd name="connsiteX5823" fmla="*/ 2502823 w 6891715"/>
                <a:gd name="connsiteY5823" fmla="*/ 3499157 h 6367455"/>
                <a:gd name="connsiteX5824" fmla="*/ 2495167 w 6891715"/>
                <a:gd name="connsiteY5824" fmla="*/ 3475027 h 6367455"/>
                <a:gd name="connsiteX5825" fmla="*/ 2497081 w 6891715"/>
                <a:gd name="connsiteY5825" fmla="*/ 3463279 h 6367455"/>
                <a:gd name="connsiteX5826" fmla="*/ 2493891 w 6891715"/>
                <a:gd name="connsiteY5826" fmla="*/ 3442642 h 6367455"/>
                <a:gd name="connsiteX5827" fmla="*/ 2491339 w 6891715"/>
                <a:gd name="connsiteY5827" fmla="*/ 3419147 h 6367455"/>
                <a:gd name="connsiteX5828" fmla="*/ 2484002 w 6891715"/>
                <a:gd name="connsiteY5828" fmla="*/ 3408034 h 6367455"/>
                <a:gd name="connsiteX5829" fmla="*/ 2470923 w 6891715"/>
                <a:gd name="connsiteY5829" fmla="*/ 3409939 h 6367455"/>
                <a:gd name="connsiteX5830" fmla="*/ 2464543 w 6891715"/>
                <a:gd name="connsiteY5830" fmla="*/ 3399462 h 6367455"/>
                <a:gd name="connsiteX5831" fmla="*/ 2464543 w 6891715"/>
                <a:gd name="connsiteY5831" fmla="*/ 3381682 h 6367455"/>
                <a:gd name="connsiteX5832" fmla="*/ 2453059 w 6891715"/>
                <a:gd name="connsiteY5832" fmla="*/ 3384857 h 6367455"/>
                <a:gd name="connsiteX5833" fmla="*/ 2457206 w 6891715"/>
                <a:gd name="connsiteY5833" fmla="*/ 3396604 h 6367455"/>
                <a:gd name="connsiteX5834" fmla="*/ 2447636 w 6891715"/>
                <a:gd name="connsiteY5834" fmla="*/ 3398827 h 6367455"/>
                <a:gd name="connsiteX5835" fmla="*/ 2433600 w 6891715"/>
                <a:gd name="connsiteY5835" fmla="*/ 3383904 h 6367455"/>
                <a:gd name="connsiteX5836" fmla="*/ 2437109 w 6891715"/>
                <a:gd name="connsiteY5836" fmla="*/ 3371523 h 6367455"/>
                <a:gd name="connsiteX5837" fmla="*/ 2438385 w 6891715"/>
                <a:gd name="connsiteY5837" fmla="*/ 3324850 h 6367455"/>
                <a:gd name="connsiteX5838" fmla="*/ 2441575 w 6891715"/>
                <a:gd name="connsiteY5838" fmla="*/ 3324850 h 6367455"/>
                <a:gd name="connsiteX5839" fmla="*/ 2439661 w 6891715"/>
                <a:gd name="connsiteY5839" fmla="*/ 3347075 h 6367455"/>
                <a:gd name="connsiteX5840" fmla="*/ 2450507 w 6891715"/>
                <a:gd name="connsiteY5840" fmla="*/ 3352472 h 6367455"/>
                <a:gd name="connsiteX5841" fmla="*/ 2456887 w 6891715"/>
                <a:gd name="connsiteY5841" fmla="*/ 3340725 h 6367455"/>
                <a:gd name="connsiteX5842" fmla="*/ 2455292 w 6891715"/>
                <a:gd name="connsiteY5842" fmla="*/ 3322627 h 6367455"/>
                <a:gd name="connsiteX5843" fmla="*/ 2450188 w 6891715"/>
                <a:gd name="connsiteY5843" fmla="*/ 3306117 h 6367455"/>
                <a:gd name="connsiteX5844" fmla="*/ 2440618 w 6891715"/>
                <a:gd name="connsiteY5844" fmla="*/ 3309292 h 6367455"/>
                <a:gd name="connsiteX5845" fmla="*/ 2439023 w 6891715"/>
                <a:gd name="connsiteY5845" fmla="*/ 3261667 h 6367455"/>
                <a:gd name="connsiteX5846" fmla="*/ 2444446 w 6891715"/>
                <a:gd name="connsiteY5846" fmla="*/ 3273097 h 6367455"/>
                <a:gd name="connsiteX5847" fmla="*/ 2445403 w 6891715"/>
                <a:gd name="connsiteY5847" fmla="*/ 3257540 h 6367455"/>
                <a:gd name="connsiteX5848" fmla="*/ 2440937 w 6891715"/>
                <a:gd name="connsiteY5848" fmla="*/ 3252143 h 6367455"/>
                <a:gd name="connsiteX5849" fmla="*/ 2436471 w 6891715"/>
                <a:gd name="connsiteY5849" fmla="*/ 3223884 h 6367455"/>
                <a:gd name="connsiteX5850" fmla="*/ 2445722 w 6891715"/>
                <a:gd name="connsiteY5850" fmla="*/ 3200706 h 6367455"/>
                <a:gd name="connsiteX5851" fmla="*/ 2451145 w 6891715"/>
                <a:gd name="connsiteY5851" fmla="*/ 3205469 h 6367455"/>
                <a:gd name="connsiteX5852" fmla="*/ 2451145 w 6891715"/>
                <a:gd name="connsiteY5852" fmla="*/ 3214042 h 6367455"/>
                <a:gd name="connsiteX5853" fmla="*/ 2462310 w 6891715"/>
                <a:gd name="connsiteY5853" fmla="*/ 3226742 h 6367455"/>
                <a:gd name="connsiteX5854" fmla="*/ 2471880 w 6891715"/>
                <a:gd name="connsiteY5854" fmla="*/ 3225789 h 6367455"/>
                <a:gd name="connsiteX5855" fmla="*/ 2486235 w 6891715"/>
                <a:gd name="connsiteY5855" fmla="*/ 3229599 h 6367455"/>
                <a:gd name="connsiteX5856" fmla="*/ 2495167 w 6891715"/>
                <a:gd name="connsiteY5856" fmla="*/ 3247697 h 6367455"/>
                <a:gd name="connsiteX5857" fmla="*/ 2495805 w 6891715"/>
                <a:gd name="connsiteY5857" fmla="*/ 3230552 h 6367455"/>
                <a:gd name="connsiteX5858" fmla="*/ 2503461 w 6891715"/>
                <a:gd name="connsiteY5858" fmla="*/ 3227377 h 6367455"/>
                <a:gd name="connsiteX5859" fmla="*/ 2498038 w 6891715"/>
                <a:gd name="connsiteY5859" fmla="*/ 3224202 h 6367455"/>
                <a:gd name="connsiteX5860" fmla="*/ 2497081 w 6891715"/>
                <a:gd name="connsiteY5860" fmla="*/ 3209597 h 6367455"/>
                <a:gd name="connsiteX5861" fmla="*/ 2510479 w 6891715"/>
                <a:gd name="connsiteY5861" fmla="*/ 3195626 h 6367455"/>
                <a:gd name="connsiteX5862" fmla="*/ 2524515 w 6891715"/>
                <a:gd name="connsiteY5862" fmla="*/ 3189277 h 6367455"/>
                <a:gd name="connsiteX5863" fmla="*/ 2530895 w 6891715"/>
                <a:gd name="connsiteY5863" fmla="*/ 3199754 h 6367455"/>
                <a:gd name="connsiteX5864" fmla="*/ 2531214 w 6891715"/>
                <a:gd name="connsiteY5864" fmla="*/ 3216582 h 6367455"/>
                <a:gd name="connsiteX5865" fmla="*/ 2549397 w 6891715"/>
                <a:gd name="connsiteY5865" fmla="*/ 3227059 h 6367455"/>
                <a:gd name="connsiteX5866" fmla="*/ 2554182 w 6891715"/>
                <a:gd name="connsiteY5866" fmla="*/ 3207056 h 6367455"/>
                <a:gd name="connsiteX5867" fmla="*/ 2545569 w 6891715"/>
                <a:gd name="connsiteY5867" fmla="*/ 3199436 h 6367455"/>
                <a:gd name="connsiteX5868" fmla="*/ 2539189 w 6891715"/>
                <a:gd name="connsiteY5868" fmla="*/ 3199436 h 6367455"/>
                <a:gd name="connsiteX5869" fmla="*/ 2544612 w 6891715"/>
                <a:gd name="connsiteY5869" fmla="*/ 3188959 h 6367455"/>
                <a:gd name="connsiteX5870" fmla="*/ 2540465 w 6891715"/>
                <a:gd name="connsiteY5870" fmla="*/ 3176577 h 6367455"/>
                <a:gd name="connsiteX5871" fmla="*/ 2545250 w 6891715"/>
                <a:gd name="connsiteY5871" fmla="*/ 3157527 h 6367455"/>
                <a:gd name="connsiteX5872" fmla="*/ 2561200 w 6891715"/>
                <a:gd name="connsiteY5872" fmla="*/ 3153082 h 6367455"/>
                <a:gd name="connsiteX5873" fmla="*/ 2580659 w 6891715"/>
                <a:gd name="connsiteY5873" fmla="*/ 3158162 h 6367455"/>
                <a:gd name="connsiteX5874" fmla="*/ 2591824 w 6891715"/>
                <a:gd name="connsiteY5874" fmla="*/ 3147684 h 6367455"/>
                <a:gd name="connsiteX5875" fmla="*/ 2614474 w 6891715"/>
                <a:gd name="connsiteY5875" fmla="*/ 3143239 h 6367455"/>
                <a:gd name="connsiteX5876" fmla="*/ 2634571 w 6891715"/>
                <a:gd name="connsiteY5876" fmla="*/ 3153399 h 6367455"/>
                <a:gd name="connsiteX5877" fmla="*/ 2636804 w 6891715"/>
                <a:gd name="connsiteY5877" fmla="*/ 3161972 h 6367455"/>
                <a:gd name="connsiteX5878" fmla="*/ 2637123 w 6891715"/>
                <a:gd name="connsiteY5878" fmla="*/ 3186102 h 6367455"/>
                <a:gd name="connsiteX5879" fmla="*/ 2642546 w 6891715"/>
                <a:gd name="connsiteY5879" fmla="*/ 3190229 h 6367455"/>
                <a:gd name="connsiteX5880" fmla="*/ 2643503 w 6891715"/>
                <a:gd name="connsiteY5880" fmla="*/ 3202929 h 6367455"/>
                <a:gd name="connsiteX5881" fmla="*/ 2633295 w 6891715"/>
                <a:gd name="connsiteY5881" fmla="*/ 3206421 h 6367455"/>
                <a:gd name="connsiteX5882" fmla="*/ 2625639 w 6891715"/>
                <a:gd name="connsiteY5882" fmla="*/ 3209597 h 6367455"/>
                <a:gd name="connsiteX5883" fmla="*/ 2625639 w 6891715"/>
                <a:gd name="connsiteY5883" fmla="*/ 3221027 h 6367455"/>
                <a:gd name="connsiteX5884" fmla="*/ 2643822 w 6891715"/>
                <a:gd name="connsiteY5884" fmla="*/ 3208326 h 6367455"/>
                <a:gd name="connsiteX5885" fmla="*/ 2646055 w 6891715"/>
                <a:gd name="connsiteY5885" fmla="*/ 3214359 h 6367455"/>
                <a:gd name="connsiteX5886" fmla="*/ 2637442 w 6891715"/>
                <a:gd name="connsiteY5886" fmla="*/ 3225154 h 6367455"/>
                <a:gd name="connsiteX5887" fmla="*/ 2633614 w 6891715"/>
                <a:gd name="connsiteY5887" fmla="*/ 3228329 h 6367455"/>
                <a:gd name="connsiteX5888" fmla="*/ 2630424 w 6891715"/>
                <a:gd name="connsiteY5888" fmla="*/ 3230870 h 6367455"/>
                <a:gd name="connsiteX5889" fmla="*/ 2627872 w 6891715"/>
                <a:gd name="connsiteY5889" fmla="*/ 3233410 h 6367455"/>
                <a:gd name="connsiteX5890" fmla="*/ 2626277 w 6891715"/>
                <a:gd name="connsiteY5890" fmla="*/ 3236584 h 6367455"/>
                <a:gd name="connsiteX5891" fmla="*/ 2625001 w 6891715"/>
                <a:gd name="connsiteY5891" fmla="*/ 3240712 h 6367455"/>
                <a:gd name="connsiteX5892" fmla="*/ 2624044 w 6891715"/>
                <a:gd name="connsiteY5892" fmla="*/ 3245157 h 6367455"/>
                <a:gd name="connsiteX5893" fmla="*/ 2634571 w 6891715"/>
                <a:gd name="connsiteY5893" fmla="*/ 3241029 h 6367455"/>
                <a:gd name="connsiteX5894" fmla="*/ 2644779 w 6891715"/>
                <a:gd name="connsiteY5894" fmla="*/ 3229282 h 6367455"/>
                <a:gd name="connsiteX5895" fmla="*/ 2660729 w 6891715"/>
                <a:gd name="connsiteY5895" fmla="*/ 3233410 h 6367455"/>
                <a:gd name="connsiteX5896" fmla="*/ 2673808 w 6891715"/>
                <a:gd name="connsiteY5896" fmla="*/ 3229917 h 6367455"/>
                <a:gd name="connsiteX5897" fmla="*/ 2689758 w 6891715"/>
                <a:gd name="connsiteY5897" fmla="*/ 3226742 h 6367455"/>
                <a:gd name="connsiteX5898" fmla="*/ 2703475 w 6891715"/>
                <a:gd name="connsiteY5898" fmla="*/ 3244522 h 6367455"/>
                <a:gd name="connsiteX5899" fmla="*/ 2699647 w 6891715"/>
                <a:gd name="connsiteY5899" fmla="*/ 3276273 h 6367455"/>
                <a:gd name="connsiteX5900" fmla="*/ 2684654 w 6891715"/>
                <a:gd name="connsiteY5900" fmla="*/ 3287068 h 6367455"/>
                <a:gd name="connsiteX5901" fmla="*/ 2683059 w 6891715"/>
                <a:gd name="connsiteY5901" fmla="*/ 3296592 h 6367455"/>
                <a:gd name="connsiteX5902" fmla="*/ 2678593 w 6891715"/>
                <a:gd name="connsiteY5902" fmla="*/ 3295322 h 6367455"/>
                <a:gd name="connsiteX5903" fmla="*/ 2677317 w 6891715"/>
                <a:gd name="connsiteY5903" fmla="*/ 3280400 h 6367455"/>
                <a:gd name="connsiteX5904" fmla="*/ 2665514 w 6891715"/>
                <a:gd name="connsiteY5904" fmla="*/ 3281669 h 6367455"/>
                <a:gd name="connsiteX5905" fmla="*/ 2650840 w 6891715"/>
                <a:gd name="connsiteY5905" fmla="*/ 3297862 h 6367455"/>
                <a:gd name="connsiteX5906" fmla="*/ 2653711 w 6891715"/>
                <a:gd name="connsiteY5906" fmla="*/ 3273415 h 6367455"/>
                <a:gd name="connsiteX5907" fmla="*/ 2643184 w 6891715"/>
                <a:gd name="connsiteY5907" fmla="*/ 3281035 h 6367455"/>
                <a:gd name="connsiteX5908" fmla="*/ 2637123 w 6891715"/>
                <a:gd name="connsiteY5908" fmla="*/ 3292465 h 6367455"/>
                <a:gd name="connsiteX5909" fmla="*/ 2631700 w 6891715"/>
                <a:gd name="connsiteY5909" fmla="*/ 3308340 h 6367455"/>
                <a:gd name="connsiteX5910" fmla="*/ 2642546 w 6891715"/>
                <a:gd name="connsiteY5910" fmla="*/ 3317547 h 6367455"/>
                <a:gd name="connsiteX5911" fmla="*/ 2641589 w 6891715"/>
                <a:gd name="connsiteY5911" fmla="*/ 3329295 h 6367455"/>
                <a:gd name="connsiteX5912" fmla="*/ 2633295 w 6891715"/>
                <a:gd name="connsiteY5912" fmla="*/ 3341995 h 6367455"/>
                <a:gd name="connsiteX5913" fmla="*/ 2611922 w 6891715"/>
                <a:gd name="connsiteY5913" fmla="*/ 3326437 h 6367455"/>
                <a:gd name="connsiteX5914" fmla="*/ 2610646 w 6891715"/>
                <a:gd name="connsiteY5914" fmla="*/ 3332788 h 6367455"/>
                <a:gd name="connsiteX5915" fmla="*/ 2600118 w 6891715"/>
                <a:gd name="connsiteY5915" fmla="*/ 3338185 h 6367455"/>
                <a:gd name="connsiteX5916" fmla="*/ 2613836 w 6891715"/>
                <a:gd name="connsiteY5916" fmla="*/ 3345487 h 6367455"/>
                <a:gd name="connsiteX5917" fmla="*/ 2623406 w 6891715"/>
                <a:gd name="connsiteY5917" fmla="*/ 3351521 h 6367455"/>
                <a:gd name="connsiteX5918" fmla="*/ 2619578 w 6891715"/>
                <a:gd name="connsiteY5918" fmla="*/ 3361362 h 6367455"/>
                <a:gd name="connsiteX5919" fmla="*/ 2601394 w 6891715"/>
                <a:gd name="connsiteY5919" fmla="*/ 3364538 h 6367455"/>
                <a:gd name="connsiteX5920" fmla="*/ 2589910 w 6891715"/>
                <a:gd name="connsiteY5920" fmla="*/ 3350885 h 6367455"/>
                <a:gd name="connsiteX5921" fmla="*/ 2585444 w 6891715"/>
                <a:gd name="connsiteY5921" fmla="*/ 3365808 h 6367455"/>
                <a:gd name="connsiteX5922" fmla="*/ 2574917 w 6891715"/>
                <a:gd name="connsiteY5922" fmla="*/ 3368983 h 6367455"/>
                <a:gd name="connsiteX5923" fmla="*/ 2595014 w 6891715"/>
                <a:gd name="connsiteY5923" fmla="*/ 3377237 h 6367455"/>
                <a:gd name="connsiteX5924" fmla="*/ 2582573 w 6891715"/>
                <a:gd name="connsiteY5924" fmla="*/ 3389937 h 6367455"/>
                <a:gd name="connsiteX5925" fmla="*/ 2569813 w 6891715"/>
                <a:gd name="connsiteY5925" fmla="*/ 3402954 h 6367455"/>
                <a:gd name="connsiteX5926" fmla="*/ 2585763 w 6891715"/>
                <a:gd name="connsiteY5926" fmla="*/ 3402637 h 6367455"/>
                <a:gd name="connsiteX5927" fmla="*/ 2588953 w 6891715"/>
                <a:gd name="connsiteY5927" fmla="*/ 3413114 h 6367455"/>
                <a:gd name="connsiteX5928" fmla="*/ 2577788 w 6891715"/>
                <a:gd name="connsiteY5928" fmla="*/ 3423909 h 6367455"/>
                <a:gd name="connsiteX5929" fmla="*/ 2575874 w 6891715"/>
                <a:gd name="connsiteY5929" fmla="*/ 3453119 h 6367455"/>
                <a:gd name="connsiteX5930" fmla="*/ 2562157 w 6891715"/>
                <a:gd name="connsiteY5930" fmla="*/ 3465819 h 6367455"/>
                <a:gd name="connsiteX5931" fmla="*/ 2563114 w 6891715"/>
                <a:gd name="connsiteY5931" fmla="*/ 3482964 h 6367455"/>
                <a:gd name="connsiteX5932" fmla="*/ 2585444 w 6891715"/>
                <a:gd name="connsiteY5932" fmla="*/ 3482964 h 6367455"/>
                <a:gd name="connsiteX5933" fmla="*/ 2587996 w 6891715"/>
                <a:gd name="connsiteY5933" fmla="*/ 3499474 h 6367455"/>
                <a:gd name="connsiteX5934" fmla="*/ 2580659 w 6891715"/>
                <a:gd name="connsiteY5934" fmla="*/ 3508999 h 6367455"/>
                <a:gd name="connsiteX5935" fmla="*/ 2566623 w 6891715"/>
                <a:gd name="connsiteY5935" fmla="*/ 3502967 h 6367455"/>
                <a:gd name="connsiteX5936" fmla="*/ 2560243 w 6891715"/>
                <a:gd name="connsiteY5936" fmla="*/ 3513762 h 6367455"/>
                <a:gd name="connsiteX5937" fmla="*/ 2567491 w 6891715"/>
                <a:gd name="connsiteY5937" fmla="*/ 3516467 h 6367455"/>
                <a:gd name="connsiteX5938" fmla="*/ 2568100 w 6891715"/>
                <a:gd name="connsiteY5938" fmla="*/ 3516283 h 6367455"/>
                <a:gd name="connsiteX5939" fmla="*/ 2562070 w 6891715"/>
                <a:gd name="connsiteY5939" fmla="*/ 3526755 h 6367455"/>
                <a:gd name="connsiteX5940" fmla="*/ 2582699 w 6891715"/>
                <a:gd name="connsiteY5940" fmla="*/ 3515014 h 6367455"/>
                <a:gd name="connsiteX5941" fmla="*/ 2599838 w 6891715"/>
                <a:gd name="connsiteY5941" fmla="*/ 3521043 h 6367455"/>
                <a:gd name="connsiteX5942" fmla="*/ 2608407 w 6891715"/>
                <a:gd name="connsiteY5942" fmla="*/ 3520091 h 6367455"/>
                <a:gd name="connsiteX5943" fmla="*/ 2614755 w 6891715"/>
                <a:gd name="connsiteY5943" fmla="*/ 3530563 h 6367455"/>
                <a:gd name="connsiteX5944" fmla="*/ 2615707 w 6891715"/>
                <a:gd name="connsiteY5944" fmla="*/ 3540083 h 6367455"/>
                <a:gd name="connsiteX5945" fmla="*/ 2613803 w 6891715"/>
                <a:gd name="connsiteY5945" fmla="*/ 3551507 h 6367455"/>
                <a:gd name="connsiteX5946" fmla="*/ 2601108 w 6891715"/>
                <a:gd name="connsiteY5946" fmla="*/ 3567373 h 6367455"/>
                <a:gd name="connsiteX5947" fmla="*/ 2625546 w 6891715"/>
                <a:gd name="connsiteY5947" fmla="*/ 3572768 h 6367455"/>
                <a:gd name="connsiteX5948" fmla="*/ 2632211 w 6891715"/>
                <a:gd name="connsiteY5948" fmla="*/ 3589268 h 6367455"/>
                <a:gd name="connsiteX5949" fmla="*/ 2641415 w 6891715"/>
                <a:gd name="connsiteY5949" fmla="*/ 3572450 h 6367455"/>
                <a:gd name="connsiteX5950" fmla="*/ 2656332 w 6891715"/>
                <a:gd name="connsiteY5950" fmla="*/ 3581970 h 6367455"/>
                <a:gd name="connsiteX5951" fmla="*/ 2676645 w 6891715"/>
                <a:gd name="connsiteY5951" fmla="*/ 3598471 h 6367455"/>
                <a:gd name="connsiteX5952" fmla="*/ 2687118 w 6891715"/>
                <a:gd name="connsiteY5952" fmla="*/ 3589903 h 6367455"/>
                <a:gd name="connsiteX5953" fmla="*/ 2716952 w 6891715"/>
                <a:gd name="connsiteY5953" fmla="*/ 3583239 h 6367455"/>
                <a:gd name="connsiteX5954" fmla="*/ 2718857 w 6891715"/>
                <a:gd name="connsiteY5954" fmla="*/ 3591807 h 6367455"/>
                <a:gd name="connsiteX5955" fmla="*/ 2705527 w 6891715"/>
                <a:gd name="connsiteY5955" fmla="*/ 3618462 h 6367455"/>
                <a:gd name="connsiteX5956" fmla="*/ 2698227 w 6891715"/>
                <a:gd name="connsiteY5956" fmla="*/ 3624809 h 6367455"/>
                <a:gd name="connsiteX5957" fmla="*/ 2683310 w 6891715"/>
                <a:gd name="connsiteY5957" fmla="*/ 3633059 h 6367455"/>
                <a:gd name="connsiteX5958" fmla="*/ 2687753 w 6891715"/>
                <a:gd name="connsiteY5958" fmla="*/ 3662571 h 6367455"/>
                <a:gd name="connsiteX5959" fmla="*/ 2695370 w 6891715"/>
                <a:gd name="connsiteY5959" fmla="*/ 3664792 h 6367455"/>
                <a:gd name="connsiteX5960" fmla="*/ 2708066 w 6891715"/>
                <a:gd name="connsiteY5960" fmla="*/ 3651782 h 6367455"/>
                <a:gd name="connsiteX5961" fmla="*/ 2732187 w 6891715"/>
                <a:gd name="connsiteY5961" fmla="*/ 3647339 h 6367455"/>
                <a:gd name="connsiteX5962" fmla="*/ 2758530 w 6891715"/>
                <a:gd name="connsiteY5962" fmla="*/ 3660032 h 6367455"/>
                <a:gd name="connsiteX5963" fmla="*/ 2754404 w 6891715"/>
                <a:gd name="connsiteY5963" fmla="*/ 3641945 h 6367455"/>
                <a:gd name="connsiteX5964" fmla="*/ 2768051 w 6891715"/>
                <a:gd name="connsiteY5964" fmla="*/ 3643214 h 6367455"/>
                <a:gd name="connsiteX5965" fmla="*/ 2768686 w 6891715"/>
                <a:gd name="connsiteY5965" fmla="*/ 3631473 h 6367455"/>
                <a:gd name="connsiteX5966" fmla="*/ 2805820 w 6891715"/>
                <a:gd name="connsiteY5966" fmla="*/ 3609895 h 6367455"/>
                <a:gd name="connsiteX5967" fmla="*/ 2817563 w 6891715"/>
                <a:gd name="connsiteY5967" fmla="*/ 3614020 h 6367455"/>
                <a:gd name="connsiteX5968" fmla="*/ 2814389 w 6891715"/>
                <a:gd name="connsiteY5968" fmla="*/ 3622588 h 6367455"/>
                <a:gd name="connsiteX5969" fmla="*/ 2828989 w 6891715"/>
                <a:gd name="connsiteY5969" fmla="*/ 3614020 h 6367455"/>
                <a:gd name="connsiteX5970" fmla="*/ 2832162 w 6891715"/>
                <a:gd name="connsiteY5970" fmla="*/ 3598154 h 6367455"/>
                <a:gd name="connsiteX5971" fmla="*/ 2850888 w 6891715"/>
                <a:gd name="connsiteY5971" fmla="*/ 3576893 h 6367455"/>
                <a:gd name="connsiteX5972" fmla="*/ 2881674 w 6891715"/>
                <a:gd name="connsiteY5972" fmla="*/ 3576575 h 6367455"/>
                <a:gd name="connsiteX5973" fmla="*/ 2881674 w 6891715"/>
                <a:gd name="connsiteY5973" fmla="*/ 3581970 h 6367455"/>
                <a:gd name="connsiteX5974" fmla="*/ 2859457 w 6891715"/>
                <a:gd name="connsiteY5974" fmla="*/ 3581335 h 6367455"/>
                <a:gd name="connsiteX5975" fmla="*/ 2855331 w 6891715"/>
                <a:gd name="connsiteY5975" fmla="*/ 3595615 h 6367455"/>
                <a:gd name="connsiteX5976" fmla="*/ 2845810 w 6891715"/>
                <a:gd name="connsiteY5976" fmla="*/ 3601010 h 6367455"/>
                <a:gd name="connsiteX5977" fmla="*/ 2847079 w 6891715"/>
                <a:gd name="connsiteY5977" fmla="*/ 3608308 h 6367455"/>
                <a:gd name="connsiteX5978" fmla="*/ 2854379 w 6891715"/>
                <a:gd name="connsiteY5978" fmla="*/ 3613703 h 6367455"/>
                <a:gd name="connsiteX5979" fmla="*/ 2871518 w 6891715"/>
                <a:gd name="connsiteY5979" fmla="*/ 3593711 h 6367455"/>
                <a:gd name="connsiteX5980" fmla="*/ 2890243 w 6891715"/>
                <a:gd name="connsiteY5980" fmla="*/ 3590538 h 6367455"/>
                <a:gd name="connsiteX5981" fmla="*/ 2893417 w 6891715"/>
                <a:gd name="connsiteY5981" fmla="*/ 3582922 h 6367455"/>
                <a:gd name="connsiteX5982" fmla="*/ 2899765 w 6891715"/>
                <a:gd name="connsiteY5982" fmla="*/ 3580383 h 6367455"/>
                <a:gd name="connsiteX5983" fmla="*/ 2913412 w 6891715"/>
                <a:gd name="connsiteY5983" fmla="*/ 3595298 h 6367455"/>
                <a:gd name="connsiteX5984" fmla="*/ 2926425 w 6891715"/>
                <a:gd name="connsiteY5984" fmla="*/ 3613068 h 6367455"/>
                <a:gd name="connsiteX5985" fmla="*/ 2931821 w 6891715"/>
                <a:gd name="connsiteY5985" fmla="*/ 3619414 h 6367455"/>
                <a:gd name="connsiteX5986" fmla="*/ 2941342 w 6891715"/>
                <a:gd name="connsiteY5986" fmla="*/ 3618462 h 6367455"/>
                <a:gd name="connsiteX5987" fmla="*/ 2949911 w 6891715"/>
                <a:gd name="connsiteY5987" fmla="*/ 3630838 h 6367455"/>
                <a:gd name="connsiteX5988" fmla="*/ 2953085 w 6891715"/>
                <a:gd name="connsiteY5988" fmla="*/ 3623222 h 6367455"/>
                <a:gd name="connsiteX5989" fmla="*/ 2964828 w 6891715"/>
                <a:gd name="connsiteY5989" fmla="*/ 3624492 h 6367455"/>
                <a:gd name="connsiteX5990" fmla="*/ 2968954 w 6891715"/>
                <a:gd name="connsiteY5990" fmla="*/ 3637185 h 6367455"/>
                <a:gd name="connsiteX5991" fmla="*/ 2976572 w 6891715"/>
                <a:gd name="connsiteY5991" fmla="*/ 3640041 h 6367455"/>
                <a:gd name="connsiteX5992" fmla="*/ 2969907 w 6891715"/>
                <a:gd name="connsiteY5992" fmla="*/ 3643214 h 6367455"/>
                <a:gd name="connsiteX5993" fmla="*/ 2980698 w 6891715"/>
                <a:gd name="connsiteY5993" fmla="*/ 3654638 h 6367455"/>
                <a:gd name="connsiteX5994" fmla="*/ 2976572 w 6891715"/>
                <a:gd name="connsiteY5994" fmla="*/ 3663205 h 6367455"/>
                <a:gd name="connsiteX5995" fmla="*/ 2967368 w 6891715"/>
                <a:gd name="connsiteY5995" fmla="*/ 3668600 h 6367455"/>
                <a:gd name="connsiteX5996" fmla="*/ 2996884 w 6891715"/>
                <a:gd name="connsiteY5996" fmla="*/ 3682880 h 6367455"/>
                <a:gd name="connsiteX5997" fmla="*/ 3010849 w 6891715"/>
                <a:gd name="connsiteY5997" fmla="*/ 3681928 h 6367455"/>
                <a:gd name="connsiteX5998" fmla="*/ 3020370 w 6891715"/>
                <a:gd name="connsiteY5998" fmla="*/ 3682562 h 6367455"/>
                <a:gd name="connsiteX5999" fmla="*/ 3025449 w 6891715"/>
                <a:gd name="connsiteY5999" fmla="*/ 3695255 h 6367455"/>
                <a:gd name="connsiteX6000" fmla="*/ 3034018 w 6891715"/>
                <a:gd name="connsiteY6000" fmla="*/ 3687957 h 6367455"/>
                <a:gd name="connsiteX6001" fmla="*/ 3042587 w 6891715"/>
                <a:gd name="connsiteY6001" fmla="*/ 3696525 h 6367455"/>
                <a:gd name="connsiteX6002" fmla="*/ 3047983 w 6891715"/>
                <a:gd name="connsiteY6002" fmla="*/ 3697477 h 6367455"/>
                <a:gd name="connsiteX6003" fmla="*/ 3048253 w 6891715"/>
                <a:gd name="connsiteY6003" fmla="*/ 3697418 h 6367455"/>
                <a:gd name="connsiteX6004" fmla="*/ 3053010 w 6891715"/>
                <a:gd name="connsiteY6004" fmla="*/ 3686615 h 6367455"/>
                <a:gd name="connsiteX6005" fmla="*/ 3058403 w 6891715"/>
                <a:gd name="connsiteY6005" fmla="*/ 3678990 h 6367455"/>
                <a:gd name="connsiteX6006" fmla="*/ 3051107 w 6891715"/>
                <a:gd name="connsiteY6006" fmla="*/ 3676130 h 6367455"/>
                <a:gd name="connsiteX6007" fmla="*/ 3044446 w 6891715"/>
                <a:gd name="connsiteY6007" fmla="*/ 3662468 h 6367455"/>
                <a:gd name="connsiteX6008" fmla="*/ 3053010 w 6891715"/>
                <a:gd name="connsiteY6008" fmla="*/ 3651665 h 6367455"/>
                <a:gd name="connsiteX6009" fmla="*/ 3065698 w 6891715"/>
                <a:gd name="connsiteY6009" fmla="*/ 3656113 h 6367455"/>
                <a:gd name="connsiteX6010" fmla="*/ 3076165 w 6891715"/>
                <a:gd name="connsiteY6010" fmla="*/ 3645310 h 6367455"/>
                <a:gd name="connsiteX6011" fmla="*/ 3086632 w 6891715"/>
                <a:gd name="connsiteY6011" fmla="*/ 3630695 h 6367455"/>
                <a:gd name="connsiteX6012" fmla="*/ 3141504 w 6891715"/>
                <a:gd name="connsiteY6012" fmla="*/ 3610996 h 6367455"/>
                <a:gd name="connsiteX6013" fmla="*/ 3188765 w 6891715"/>
                <a:gd name="connsiteY6013" fmla="*/ 3602099 h 6367455"/>
                <a:gd name="connsiteX6014" fmla="*/ 3213822 w 6891715"/>
                <a:gd name="connsiteY6014" fmla="*/ 3577316 h 6367455"/>
                <a:gd name="connsiteX6015" fmla="*/ 3238880 w 6891715"/>
                <a:gd name="connsiteY6015" fmla="*/ 3549991 h 6367455"/>
                <a:gd name="connsiteX6016" fmla="*/ 3272818 w 6891715"/>
                <a:gd name="connsiteY6016" fmla="*/ 3544590 h 6367455"/>
                <a:gd name="connsiteX6017" fmla="*/ 3302317 w 6891715"/>
                <a:gd name="connsiteY6017" fmla="*/ 3522031 h 6367455"/>
                <a:gd name="connsiteX6018" fmla="*/ 3339110 w 6891715"/>
                <a:gd name="connsiteY6018" fmla="*/ 3514088 h 6367455"/>
                <a:gd name="connsiteX6019" fmla="*/ 3386687 w 6891715"/>
                <a:gd name="connsiteY6019" fmla="*/ 3502014 h 6367455"/>
                <a:gd name="connsiteX6020" fmla="*/ 3430776 w 6891715"/>
                <a:gd name="connsiteY6020" fmla="*/ 3504873 h 6367455"/>
                <a:gd name="connsiteX6021" fmla="*/ 3456785 w 6891715"/>
                <a:gd name="connsiteY6021" fmla="*/ 3522666 h 6367455"/>
                <a:gd name="connsiteX6022" fmla="*/ 3463129 w 6891715"/>
                <a:gd name="connsiteY6022" fmla="*/ 3542683 h 6367455"/>
                <a:gd name="connsiteX6023" fmla="*/ 3461860 w 6891715"/>
                <a:gd name="connsiteY6023" fmla="*/ 3548085 h 6367455"/>
                <a:gd name="connsiteX6024" fmla="*/ 3456785 w 6891715"/>
                <a:gd name="connsiteY6024" fmla="*/ 3538553 h 6367455"/>
                <a:gd name="connsiteX6025" fmla="*/ 3446001 w 6891715"/>
                <a:gd name="connsiteY6025" fmla="*/ 3522031 h 6367455"/>
                <a:gd name="connsiteX6026" fmla="*/ 3437754 w 6891715"/>
                <a:gd name="connsiteY6026" fmla="*/ 3516629 h 6367455"/>
                <a:gd name="connsiteX6027" fmla="*/ 3427921 w 6891715"/>
                <a:gd name="connsiteY6027" fmla="*/ 3526161 h 6367455"/>
                <a:gd name="connsiteX6028" fmla="*/ 3431093 w 6891715"/>
                <a:gd name="connsiteY6028" fmla="*/ 3542048 h 6367455"/>
                <a:gd name="connsiteX6029" fmla="*/ 3434899 w 6891715"/>
                <a:gd name="connsiteY6029" fmla="*/ 3563971 h 6367455"/>
                <a:gd name="connsiteX6030" fmla="*/ 3458054 w 6891715"/>
                <a:gd name="connsiteY6030" fmla="*/ 3574139 h 6367455"/>
                <a:gd name="connsiteX6031" fmla="*/ 3465666 w 6891715"/>
                <a:gd name="connsiteY6031" fmla="*/ 3582718 h 6367455"/>
                <a:gd name="connsiteX6032" fmla="*/ 3486600 w 6891715"/>
                <a:gd name="connsiteY6032" fmla="*/ 3581447 h 6367455"/>
                <a:gd name="connsiteX6033" fmla="*/ 3509120 w 6891715"/>
                <a:gd name="connsiteY6033" fmla="*/ 3573821 h 6367455"/>
                <a:gd name="connsiteX6034" fmla="*/ 3545596 w 6891715"/>
                <a:gd name="connsiteY6034" fmla="*/ 3546178 h 6367455"/>
                <a:gd name="connsiteX6035" fmla="*/ 3551623 w 6891715"/>
                <a:gd name="connsiteY6035" fmla="*/ 3527115 h 6367455"/>
                <a:gd name="connsiteX6036" fmla="*/ 3556063 w 6891715"/>
                <a:gd name="connsiteY6036" fmla="*/ 3529339 h 6367455"/>
                <a:gd name="connsiteX6037" fmla="*/ 3553843 w 6891715"/>
                <a:gd name="connsiteY6037" fmla="*/ 3545861 h 6367455"/>
                <a:gd name="connsiteX6038" fmla="*/ 3537350 w 6891715"/>
                <a:gd name="connsiteY6038" fmla="*/ 3563018 h 6367455"/>
                <a:gd name="connsiteX6039" fmla="*/ 3512292 w 6891715"/>
                <a:gd name="connsiteY6039" fmla="*/ 3580176 h 6367455"/>
                <a:gd name="connsiteX6040" fmla="*/ 3500556 w 6891715"/>
                <a:gd name="connsiteY6040" fmla="*/ 3581447 h 6367455"/>
                <a:gd name="connsiteX6041" fmla="*/ 3506900 w 6891715"/>
                <a:gd name="connsiteY6041" fmla="*/ 3602099 h 6367455"/>
                <a:gd name="connsiteX6042" fmla="*/ 3515464 w 6891715"/>
                <a:gd name="connsiteY6042" fmla="*/ 3595744 h 6367455"/>
                <a:gd name="connsiteX6043" fmla="*/ 3533226 w 6891715"/>
                <a:gd name="connsiteY6043" fmla="*/ 3583035 h 6367455"/>
                <a:gd name="connsiteX6044" fmla="*/ 3547817 w 6891715"/>
                <a:gd name="connsiteY6044" fmla="*/ 3570008 h 6367455"/>
                <a:gd name="connsiteX6045" fmla="*/ 3548486 w 6891715"/>
                <a:gd name="connsiteY6045" fmla="*/ 3570035 h 6367455"/>
                <a:gd name="connsiteX6046" fmla="*/ 3560714 w 6891715"/>
                <a:gd name="connsiteY6046" fmla="*/ 3555040 h 6367455"/>
                <a:gd name="connsiteX6047" fmla="*/ 3566741 w 6891715"/>
                <a:gd name="connsiteY6047" fmla="*/ 3539165 h 6367455"/>
                <a:gd name="connsiteX6048" fmla="*/ 3585771 w 6891715"/>
                <a:gd name="connsiteY6048" fmla="*/ 3539165 h 6367455"/>
                <a:gd name="connsiteX6049" fmla="*/ 3609241 w 6891715"/>
                <a:gd name="connsiteY6049" fmla="*/ 3538847 h 6367455"/>
                <a:gd name="connsiteX6050" fmla="*/ 3606704 w 6891715"/>
                <a:gd name="connsiteY6050" fmla="*/ 3518845 h 6367455"/>
                <a:gd name="connsiteX6051" fmla="*/ 3596555 w 6891715"/>
                <a:gd name="connsiteY6051" fmla="*/ 3527417 h 6367455"/>
                <a:gd name="connsiteX6052" fmla="*/ 3585771 w 6891715"/>
                <a:gd name="connsiteY6052" fmla="*/ 3521067 h 6367455"/>
                <a:gd name="connsiteX6053" fmla="*/ 3578159 w 6891715"/>
                <a:gd name="connsiteY6053" fmla="*/ 3514717 h 6367455"/>
                <a:gd name="connsiteX6054" fmla="*/ 3562617 w 6891715"/>
                <a:gd name="connsiteY6054" fmla="*/ 3528370 h 6367455"/>
                <a:gd name="connsiteX6055" fmla="*/ 3556274 w 6891715"/>
                <a:gd name="connsiteY6055" fmla="*/ 3522655 h 6367455"/>
                <a:gd name="connsiteX6056" fmla="*/ 3566424 w 6891715"/>
                <a:gd name="connsiteY6056" fmla="*/ 3510907 h 6367455"/>
                <a:gd name="connsiteX6057" fmla="*/ 3567375 w 6891715"/>
                <a:gd name="connsiteY6057" fmla="*/ 3495032 h 6367455"/>
                <a:gd name="connsiteX6058" fmla="*/ 3567375 w 6891715"/>
                <a:gd name="connsiteY6058" fmla="*/ 3487412 h 6367455"/>
                <a:gd name="connsiteX6059" fmla="*/ 3575939 w 6891715"/>
                <a:gd name="connsiteY6059" fmla="*/ 3481062 h 6367455"/>
                <a:gd name="connsiteX6060" fmla="*/ 3586722 w 6891715"/>
                <a:gd name="connsiteY6060" fmla="*/ 3486460 h 6367455"/>
                <a:gd name="connsiteX6061" fmla="*/ 3611779 w 6891715"/>
                <a:gd name="connsiteY6061" fmla="*/ 3480745 h 6367455"/>
                <a:gd name="connsiteX6062" fmla="*/ 3634932 w 6891715"/>
                <a:gd name="connsiteY6062" fmla="*/ 3463917 h 6367455"/>
                <a:gd name="connsiteX6063" fmla="*/ 3654914 w 6891715"/>
                <a:gd name="connsiteY6063" fmla="*/ 3438200 h 6367455"/>
                <a:gd name="connsiteX6064" fmla="*/ 3667283 w 6891715"/>
                <a:gd name="connsiteY6064" fmla="*/ 3406449 h 6367455"/>
                <a:gd name="connsiteX6065" fmla="*/ 3670138 w 6891715"/>
                <a:gd name="connsiteY6065" fmla="*/ 3375969 h 6367455"/>
                <a:gd name="connsiteX6066" fmla="*/ 3668869 w 6891715"/>
                <a:gd name="connsiteY6066" fmla="*/ 3359142 h 6367455"/>
                <a:gd name="connsiteX6067" fmla="*/ 3678384 w 6891715"/>
                <a:gd name="connsiteY6067" fmla="*/ 3375969 h 6367455"/>
                <a:gd name="connsiteX6068" fmla="*/ 3674578 w 6891715"/>
                <a:gd name="connsiteY6068" fmla="*/ 3399147 h 6367455"/>
                <a:gd name="connsiteX6069" fmla="*/ 3669186 w 6891715"/>
                <a:gd name="connsiteY6069" fmla="*/ 3428675 h 6367455"/>
                <a:gd name="connsiteX6070" fmla="*/ 3653645 w 6891715"/>
                <a:gd name="connsiteY6070" fmla="*/ 3454392 h 6367455"/>
                <a:gd name="connsiteX6071" fmla="*/ 3630809 w 6891715"/>
                <a:gd name="connsiteY6071" fmla="*/ 3477570 h 6367455"/>
                <a:gd name="connsiteX6072" fmla="*/ 3645716 w 6891715"/>
                <a:gd name="connsiteY6072" fmla="*/ 3486777 h 6367455"/>
                <a:gd name="connsiteX6073" fmla="*/ 3655231 w 6891715"/>
                <a:gd name="connsiteY6073" fmla="*/ 3484555 h 6367455"/>
                <a:gd name="connsiteX6074" fmla="*/ 3666966 w 6891715"/>
                <a:gd name="connsiteY6074" fmla="*/ 3492810 h 6367455"/>
                <a:gd name="connsiteX6075" fmla="*/ 3674261 w 6891715"/>
                <a:gd name="connsiteY6075" fmla="*/ 3493762 h 6367455"/>
                <a:gd name="connsiteX6076" fmla="*/ 3685996 w 6891715"/>
                <a:gd name="connsiteY6076" fmla="*/ 3483285 h 6367455"/>
                <a:gd name="connsiteX6077" fmla="*/ 3685679 w 6891715"/>
                <a:gd name="connsiteY6077" fmla="*/ 3440105 h 6367455"/>
                <a:gd name="connsiteX6078" fmla="*/ 3704392 w 6891715"/>
                <a:gd name="connsiteY6078" fmla="*/ 3434707 h 6367455"/>
                <a:gd name="connsiteX6079" fmla="*/ 3704870 w 6891715"/>
                <a:gd name="connsiteY6079" fmla="*/ 3434453 h 6367455"/>
                <a:gd name="connsiteX6080" fmla="*/ 3687725 w 6891715"/>
                <a:gd name="connsiteY6080" fmla="*/ 3417674 h 6367455"/>
                <a:gd name="connsiteX6081" fmla="*/ 3695980 w 6891715"/>
                <a:gd name="connsiteY6081" fmla="*/ 3386333 h 6367455"/>
                <a:gd name="connsiteX6082" fmla="*/ 3693757 w 6891715"/>
                <a:gd name="connsiteY6082" fmla="*/ 3363862 h 6367455"/>
                <a:gd name="connsiteX6083" fmla="*/ 3677565 w 6891715"/>
                <a:gd name="connsiteY6083" fmla="*/ 3340116 h 6367455"/>
                <a:gd name="connsiteX6084" fmla="*/ 3675025 w 6891715"/>
                <a:gd name="connsiteY6084" fmla="*/ 3289461 h 6367455"/>
                <a:gd name="connsiteX6085" fmla="*/ 3674090 w 6891715"/>
                <a:gd name="connsiteY6085" fmla="*/ 3289477 h 6367455"/>
                <a:gd name="connsiteX6086" fmla="*/ 3655659 w 6891715"/>
                <a:gd name="connsiteY6086" fmla="*/ 3250015 h 6367455"/>
                <a:gd name="connsiteX6087" fmla="*/ 3654388 w 6891715"/>
                <a:gd name="connsiteY6087" fmla="*/ 3204505 h 6367455"/>
                <a:gd name="connsiteX6088" fmla="*/ 3668688 w 6891715"/>
                <a:gd name="connsiteY6088" fmla="*/ 3170454 h 6367455"/>
                <a:gd name="connsiteX6089" fmla="*/ 3696652 w 6891715"/>
                <a:gd name="connsiteY6089" fmla="*/ 3126857 h 6367455"/>
                <a:gd name="connsiteX6090" fmla="*/ 3697606 w 6891715"/>
                <a:gd name="connsiteY6090" fmla="*/ 3085805 h 6367455"/>
                <a:gd name="connsiteX6091" fmla="*/ 3709046 w 6891715"/>
                <a:gd name="connsiteY6091" fmla="*/ 3063529 h 6367455"/>
                <a:gd name="connsiteX6092" fmla="*/ 3745590 w 6891715"/>
                <a:gd name="connsiteY6092" fmla="*/ 3029479 h 6367455"/>
                <a:gd name="connsiteX6093" fmla="*/ 3771013 w 6891715"/>
                <a:gd name="connsiteY6093" fmla="*/ 3028842 h 6367455"/>
                <a:gd name="connsiteX6094" fmla="*/ 3796753 w 6891715"/>
                <a:gd name="connsiteY6094" fmla="*/ 3017386 h 6367455"/>
                <a:gd name="connsiteX6095" fmla="*/ 3810100 w 6891715"/>
                <a:gd name="connsiteY6095" fmla="*/ 3007203 h 6367455"/>
                <a:gd name="connsiteX6096" fmla="*/ 3815502 w 6891715"/>
                <a:gd name="connsiteY6096" fmla="*/ 3012612 h 6367455"/>
                <a:gd name="connsiteX6097" fmla="*/ 3816773 w 6891715"/>
                <a:gd name="connsiteY6097" fmla="*/ 3032979 h 6367455"/>
                <a:gd name="connsiteX6098" fmla="*/ 3826307 w 6891715"/>
                <a:gd name="connsiteY6098" fmla="*/ 3045390 h 6367455"/>
                <a:gd name="connsiteX6099" fmla="*/ 3859673 w 6891715"/>
                <a:gd name="connsiteY6099" fmla="*/ 3073712 h 6367455"/>
                <a:gd name="connsiteX6100" fmla="*/ 3854271 w 6891715"/>
                <a:gd name="connsiteY6100" fmla="*/ 3098216 h 6367455"/>
                <a:gd name="connsiteX6101" fmla="*/ 3863805 w 6891715"/>
                <a:gd name="connsiteY6101" fmla="*/ 3104262 h 6367455"/>
                <a:gd name="connsiteX6102" fmla="*/ 3860627 w 6891715"/>
                <a:gd name="connsiteY6102" fmla="*/ 3083260 h 6367455"/>
                <a:gd name="connsiteX6103" fmla="*/ 3862851 w 6891715"/>
                <a:gd name="connsiteY6103" fmla="*/ 3077850 h 6367455"/>
                <a:gd name="connsiteX6104" fmla="*/ 3872385 w 6891715"/>
                <a:gd name="connsiteY6104" fmla="*/ 3090261 h 6367455"/>
                <a:gd name="connsiteX6105" fmla="*/ 3874609 w 6891715"/>
                <a:gd name="connsiteY6105" fmla="*/ 3098853 h 6367455"/>
                <a:gd name="connsiteX6106" fmla="*/ 3877787 w 6891715"/>
                <a:gd name="connsiteY6106" fmla="*/ 3109354 h 6367455"/>
                <a:gd name="connsiteX6107" fmla="*/ 3882236 w 6891715"/>
                <a:gd name="connsiteY6107" fmla="*/ 3117628 h 6367455"/>
                <a:gd name="connsiteX6108" fmla="*/ 3891769 w 6891715"/>
                <a:gd name="connsiteY6108" fmla="*/ 3131312 h 6367455"/>
                <a:gd name="connsiteX6109" fmla="*/ 3922594 w 6891715"/>
                <a:gd name="connsiteY6109" fmla="*/ 3142768 h 6367455"/>
                <a:gd name="connsiteX6110" fmla="*/ 3948969 w 6891715"/>
                <a:gd name="connsiteY6110" fmla="*/ 3135131 h 6367455"/>
                <a:gd name="connsiteX6111" fmla="*/ 3957232 w 6891715"/>
                <a:gd name="connsiteY6111" fmla="*/ 3136085 h 6367455"/>
                <a:gd name="connsiteX6112" fmla="*/ 3960410 w 6891715"/>
                <a:gd name="connsiteY6112" fmla="*/ 3122083 h 6367455"/>
                <a:gd name="connsiteX6113" fmla="*/ 3982654 w 6891715"/>
                <a:gd name="connsiteY6113" fmla="*/ 3104262 h 6367455"/>
                <a:gd name="connsiteX6114" fmla="*/ 3985832 w 6891715"/>
                <a:gd name="connsiteY6114" fmla="*/ 3076895 h 6367455"/>
                <a:gd name="connsiteX6115" fmla="*/ 3981383 w 6891715"/>
                <a:gd name="connsiteY6115" fmla="*/ 2976653 h 6367455"/>
                <a:gd name="connsiteX6116" fmla="*/ 3982501 w 6891715"/>
                <a:gd name="connsiteY6116" fmla="*/ 2975985 h 6367455"/>
                <a:gd name="connsiteX6117" fmla="*/ 3991573 w 6891715"/>
                <a:gd name="connsiteY6117" fmla="*/ 2935037 h 6367455"/>
                <a:gd name="connsiteX6118" fmla="*/ 3999828 w 6891715"/>
                <a:gd name="connsiteY6118" fmla="*/ 2921399 h 6367455"/>
                <a:gd name="connsiteX6119" fmla="*/ 4005225 w 6891715"/>
                <a:gd name="connsiteY6119" fmla="*/ 2901414 h 6367455"/>
                <a:gd name="connsiteX6120" fmla="*/ 3997605 w 6891715"/>
                <a:gd name="connsiteY6120" fmla="*/ 2889994 h 6367455"/>
                <a:gd name="connsiteX6121" fmla="*/ 3978555 w 6891715"/>
                <a:gd name="connsiteY6121" fmla="*/ 2901414 h 6367455"/>
                <a:gd name="connsiteX6122" fmla="*/ 3973475 w 6891715"/>
                <a:gd name="connsiteY6122" fmla="*/ 2914104 h 6367455"/>
                <a:gd name="connsiteX6123" fmla="*/ 3963950 w 6891715"/>
                <a:gd name="connsiteY6123" fmla="*/ 2918545 h 6367455"/>
                <a:gd name="connsiteX6124" fmla="*/ 3940455 w 6891715"/>
                <a:gd name="connsiteY6124" fmla="*/ 2894434 h 6367455"/>
                <a:gd name="connsiteX6125" fmla="*/ 3928073 w 6891715"/>
                <a:gd name="connsiteY6125" fmla="*/ 2902364 h 6367455"/>
                <a:gd name="connsiteX6126" fmla="*/ 3921723 w 6891715"/>
                <a:gd name="connsiteY6126" fmla="*/ 2899193 h 6367455"/>
                <a:gd name="connsiteX6127" fmla="*/ 3919500 w 6891715"/>
                <a:gd name="connsiteY6127" fmla="*/ 2896020 h 6367455"/>
                <a:gd name="connsiteX6128" fmla="*/ 3916960 w 6891715"/>
                <a:gd name="connsiteY6128" fmla="*/ 2868741 h 6367455"/>
                <a:gd name="connsiteX6129" fmla="*/ 3900133 w 6891715"/>
                <a:gd name="connsiteY6129" fmla="*/ 2852882 h 6367455"/>
                <a:gd name="connsiteX6130" fmla="*/ 3898545 w 6891715"/>
                <a:gd name="connsiteY6130" fmla="*/ 2845269 h 6367455"/>
                <a:gd name="connsiteX6131" fmla="*/ 3912515 w 6891715"/>
                <a:gd name="connsiteY6131" fmla="*/ 2834801 h 6367455"/>
                <a:gd name="connsiteX6132" fmla="*/ 3932518 w 6891715"/>
                <a:gd name="connsiteY6132" fmla="*/ 2828459 h 6367455"/>
                <a:gd name="connsiteX6133" fmla="*/ 3930295 w 6891715"/>
                <a:gd name="connsiteY6133" fmla="*/ 2824018 h 6367455"/>
                <a:gd name="connsiteX6134" fmla="*/ 3908070 w 6891715"/>
                <a:gd name="connsiteY6134" fmla="*/ 2817036 h 6367455"/>
                <a:gd name="connsiteX6135" fmla="*/ 3901403 w 6891715"/>
                <a:gd name="connsiteY6135" fmla="*/ 2808469 h 6367455"/>
                <a:gd name="connsiteX6136" fmla="*/ 3902355 w 6891715"/>
                <a:gd name="connsiteY6136" fmla="*/ 2786583 h 6367455"/>
                <a:gd name="connsiteX6137" fmla="*/ 3911880 w 6891715"/>
                <a:gd name="connsiteY6137" fmla="*/ 2779921 h 6367455"/>
                <a:gd name="connsiteX6138" fmla="*/ 3895688 w 6891715"/>
                <a:gd name="connsiteY6138" fmla="*/ 2767550 h 6367455"/>
                <a:gd name="connsiteX6139" fmla="*/ 3898863 w 6891715"/>
                <a:gd name="connsiteY6139" fmla="*/ 2748515 h 6367455"/>
                <a:gd name="connsiteX6140" fmla="*/ 3935693 w 6891715"/>
                <a:gd name="connsiteY6140" fmla="*/ 2730435 h 6367455"/>
                <a:gd name="connsiteX6141" fmla="*/ 3953790 w 6891715"/>
                <a:gd name="connsiteY6141" fmla="*/ 2723772 h 6367455"/>
                <a:gd name="connsiteX6142" fmla="*/ 3954425 w 6891715"/>
                <a:gd name="connsiteY6142" fmla="*/ 2708229 h 6367455"/>
                <a:gd name="connsiteX6143" fmla="*/ 3974745 w 6891715"/>
                <a:gd name="connsiteY6143" fmla="*/ 2704740 h 6367455"/>
                <a:gd name="connsiteX6144" fmla="*/ 3988398 w 6891715"/>
                <a:gd name="connsiteY6144" fmla="*/ 2696176 h 6367455"/>
                <a:gd name="connsiteX6145" fmla="*/ 4018878 w 6891715"/>
                <a:gd name="connsiteY6145" fmla="*/ 2695858 h 6367455"/>
                <a:gd name="connsiteX6146" fmla="*/ 4031578 w 6891715"/>
                <a:gd name="connsiteY6146" fmla="*/ 2681900 h 6367455"/>
                <a:gd name="connsiteX6147" fmla="*/ 4043325 w 6891715"/>
                <a:gd name="connsiteY6147" fmla="*/ 2689514 h 6367455"/>
                <a:gd name="connsiteX6148" fmla="*/ 4051898 w 6891715"/>
                <a:gd name="connsiteY6148" fmla="*/ 2686343 h 6367455"/>
                <a:gd name="connsiteX6149" fmla="*/ 4094125 w 6891715"/>
                <a:gd name="connsiteY6149" fmla="*/ 2683804 h 6367455"/>
                <a:gd name="connsiteX6150" fmla="*/ 4084283 w 6891715"/>
                <a:gd name="connsiteY6150" fmla="*/ 2673338 h 6367455"/>
                <a:gd name="connsiteX6151" fmla="*/ 4090633 w 6891715"/>
                <a:gd name="connsiteY6151" fmla="*/ 2665722 h 6367455"/>
                <a:gd name="connsiteX6152" fmla="*/ 4100158 w 6891715"/>
                <a:gd name="connsiteY6152" fmla="*/ 2670164 h 6367455"/>
                <a:gd name="connsiteX6153" fmla="*/ 4106508 w 6891715"/>
                <a:gd name="connsiteY6153" fmla="*/ 2664770 h 6367455"/>
                <a:gd name="connsiteX6154" fmla="*/ 4121431 w 6891715"/>
                <a:gd name="connsiteY6154" fmla="*/ 2670800 h 6367455"/>
                <a:gd name="connsiteX6155" fmla="*/ 4137306 w 6891715"/>
                <a:gd name="connsiteY6155" fmla="*/ 2662232 h 6367455"/>
                <a:gd name="connsiteX6156" fmla="*/ 4172548 w 6891715"/>
                <a:gd name="connsiteY6156" fmla="*/ 2675557 h 6367455"/>
                <a:gd name="connsiteX6157" fmla="*/ 4198583 w 6891715"/>
                <a:gd name="connsiteY6157" fmla="*/ 2678411 h 6367455"/>
                <a:gd name="connsiteX6158" fmla="*/ 4233826 w 6891715"/>
                <a:gd name="connsiteY6158" fmla="*/ 2701568 h 6367455"/>
                <a:gd name="connsiteX6159" fmla="*/ 4281451 w 6891715"/>
                <a:gd name="connsiteY6159" fmla="*/ 2699030 h 6367455"/>
                <a:gd name="connsiteX6160" fmla="*/ 4298278 w 6891715"/>
                <a:gd name="connsiteY6160" fmla="*/ 2706010 h 6367455"/>
                <a:gd name="connsiteX6161" fmla="*/ 4304311 w 6891715"/>
                <a:gd name="connsiteY6161" fmla="*/ 2704740 h 6367455"/>
                <a:gd name="connsiteX6162" fmla="*/ 4319503 w 6891715"/>
                <a:gd name="connsiteY6162" fmla="*/ 2701170 h 6367455"/>
                <a:gd name="connsiteX6163" fmla="*/ 4319241 w 6891715"/>
                <a:gd name="connsiteY6163" fmla="*/ 2700844 h 6367455"/>
                <a:gd name="connsiteX6164" fmla="*/ 4330673 w 6891715"/>
                <a:gd name="connsiteY6164" fmla="*/ 2684654 h 6367455"/>
                <a:gd name="connsiteX6165" fmla="*/ 4340199 w 6891715"/>
                <a:gd name="connsiteY6165" fmla="*/ 2673226 h 6367455"/>
                <a:gd name="connsiteX6166" fmla="*/ 4327179 w 6891715"/>
                <a:gd name="connsiteY6166" fmla="*/ 2643387 h 6367455"/>
                <a:gd name="connsiteX6167" fmla="*/ 4338929 w 6891715"/>
                <a:gd name="connsiteY6167" fmla="*/ 2636086 h 6367455"/>
                <a:gd name="connsiteX6168" fmla="*/ 4358935 w 6891715"/>
                <a:gd name="connsiteY6168" fmla="*/ 2655767 h 6367455"/>
                <a:gd name="connsiteX6169" fmla="*/ 4370684 w 6891715"/>
                <a:gd name="connsiteY6169" fmla="*/ 2637673 h 6367455"/>
                <a:gd name="connsiteX6170" fmla="*/ 4385609 w 6891715"/>
                <a:gd name="connsiteY6170" fmla="*/ 2629102 h 6367455"/>
                <a:gd name="connsiteX6171" fmla="*/ 4403710 w 6891715"/>
                <a:gd name="connsiteY6171" fmla="*/ 2637673 h 6367455"/>
                <a:gd name="connsiteX6172" fmla="*/ 4434830 w 6891715"/>
                <a:gd name="connsiteY6172" fmla="*/ 2595137 h 6367455"/>
                <a:gd name="connsiteX6173" fmla="*/ 4447532 w 6891715"/>
                <a:gd name="connsiteY6173" fmla="*/ 2602438 h 6367455"/>
                <a:gd name="connsiteX6174" fmla="*/ 4488814 w 6891715"/>
                <a:gd name="connsiteY6174" fmla="*/ 2603073 h 6367455"/>
                <a:gd name="connsiteX6175" fmla="*/ 4533589 w 6891715"/>
                <a:gd name="connsiteY6175" fmla="*/ 2606882 h 6367455"/>
                <a:gd name="connsiteX6176" fmla="*/ 4546292 w 6891715"/>
                <a:gd name="connsiteY6176" fmla="*/ 2604978 h 6367455"/>
                <a:gd name="connsiteX6177" fmla="*/ 4545974 w 6891715"/>
                <a:gd name="connsiteY6177" fmla="*/ 2601803 h 6367455"/>
                <a:gd name="connsiteX6178" fmla="*/ 4542799 w 6891715"/>
                <a:gd name="connsiteY6178" fmla="*/ 2596406 h 6367455"/>
                <a:gd name="connsiteX6179" fmla="*/ 4551055 w 6891715"/>
                <a:gd name="connsiteY6179" fmla="*/ 2591010 h 6367455"/>
                <a:gd name="connsiteX6180" fmla="*/ 4552325 w 6891715"/>
                <a:gd name="connsiteY6180" fmla="*/ 2587835 h 6367455"/>
                <a:gd name="connsiteX6181" fmla="*/ 4513901 w 6891715"/>
                <a:gd name="connsiteY6181" fmla="*/ 2580852 h 6367455"/>
                <a:gd name="connsiteX6182" fmla="*/ 4525651 w 6891715"/>
                <a:gd name="connsiteY6182" fmla="*/ 2574503 h 6367455"/>
                <a:gd name="connsiteX6183" fmla="*/ 4517077 w 6891715"/>
                <a:gd name="connsiteY6183" fmla="*/ 2563711 h 6367455"/>
                <a:gd name="connsiteX6184" fmla="*/ 4471666 w 6891715"/>
                <a:gd name="connsiteY6184" fmla="*/ 2553870 h 6367455"/>
                <a:gd name="connsiteX6185" fmla="*/ 4444992 w 6891715"/>
                <a:gd name="connsiteY6185" fmla="*/ 2563393 h 6367455"/>
                <a:gd name="connsiteX6186" fmla="*/ 4436418 w 6891715"/>
                <a:gd name="connsiteY6186" fmla="*/ 2563393 h 6367455"/>
                <a:gd name="connsiteX6187" fmla="*/ 4401487 w 6891715"/>
                <a:gd name="connsiteY6187" fmla="*/ 2524983 h 6367455"/>
                <a:gd name="connsiteX6188" fmla="*/ 4387832 w 6891715"/>
                <a:gd name="connsiteY6188" fmla="*/ 2528158 h 6367455"/>
                <a:gd name="connsiteX6189" fmla="*/ 4373860 w 6891715"/>
                <a:gd name="connsiteY6189" fmla="*/ 2514506 h 6367455"/>
                <a:gd name="connsiteX6190" fmla="*/ 4379893 w 6891715"/>
                <a:gd name="connsiteY6190" fmla="*/ 2501808 h 6367455"/>
                <a:gd name="connsiteX6191" fmla="*/ 4369414 w 6891715"/>
                <a:gd name="connsiteY6191" fmla="*/ 2499904 h 6367455"/>
                <a:gd name="connsiteX6192" fmla="*/ 4375765 w 6891715"/>
                <a:gd name="connsiteY6192" fmla="*/ 2491335 h 6367455"/>
                <a:gd name="connsiteX6193" fmla="*/ 4396724 w 6891715"/>
                <a:gd name="connsiteY6193" fmla="*/ 2507842 h 6367455"/>
                <a:gd name="connsiteX6194" fmla="*/ 4403392 w 6891715"/>
                <a:gd name="connsiteY6194" fmla="*/ 2503713 h 6367455"/>
                <a:gd name="connsiteX6195" fmla="*/ 4391325 w 6891715"/>
                <a:gd name="connsiteY6195" fmla="*/ 2471016 h 6367455"/>
                <a:gd name="connsiteX6196" fmla="*/ 4401805 w 6891715"/>
                <a:gd name="connsiteY6196" fmla="*/ 2451021 h 6367455"/>
                <a:gd name="connsiteX6197" fmla="*/ 4397676 w 6891715"/>
                <a:gd name="connsiteY6197" fmla="*/ 2448164 h 6367455"/>
                <a:gd name="connsiteX6198" fmla="*/ 4380528 w 6891715"/>
                <a:gd name="connsiteY6198" fmla="*/ 2468480 h 6367455"/>
                <a:gd name="connsiteX6199" fmla="*/ 4359570 w 6891715"/>
                <a:gd name="connsiteY6199" fmla="*/ 2472606 h 6367455"/>
                <a:gd name="connsiteX6200" fmla="*/ 4349091 w 6891715"/>
                <a:gd name="connsiteY6200" fmla="*/ 2486252 h 6367455"/>
                <a:gd name="connsiteX6201" fmla="*/ 4327179 w 6891715"/>
                <a:gd name="connsiteY6201" fmla="*/ 2492603 h 6367455"/>
                <a:gd name="connsiteX6202" fmla="*/ 4309714 w 6891715"/>
                <a:gd name="connsiteY6202" fmla="*/ 2479268 h 6367455"/>
                <a:gd name="connsiteX6203" fmla="*/ 4297606 w 6891715"/>
                <a:gd name="connsiteY6203" fmla="*/ 2480204 h 6367455"/>
                <a:gd name="connsiteX6204" fmla="*/ 4286617 w 6891715"/>
                <a:gd name="connsiteY6204" fmla="*/ 2491790 h 6367455"/>
                <a:gd name="connsiteX6205" fmla="*/ 4260884 w 6891715"/>
                <a:gd name="connsiteY6205" fmla="*/ 2493060 h 6367455"/>
                <a:gd name="connsiteX6206" fmla="*/ 4248176 w 6891715"/>
                <a:gd name="connsiteY6206" fmla="*/ 2488934 h 6367455"/>
                <a:gd name="connsiteX6207" fmla="*/ 4217677 w 6891715"/>
                <a:gd name="connsiteY6207" fmla="*/ 2493380 h 6367455"/>
                <a:gd name="connsiteX6208" fmla="*/ 4197662 w 6891715"/>
                <a:gd name="connsiteY6208" fmla="*/ 2505443 h 6367455"/>
                <a:gd name="connsiteX6209" fmla="*/ 4175423 w 6891715"/>
                <a:gd name="connsiteY6209" fmla="*/ 2500996 h 6367455"/>
                <a:gd name="connsiteX6210" fmla="*/ 4168116 w 6891715"/>
                <a:gd name="connsiteY6210" fmla="*/ 2513693 h 6367455"/>
                <a:gd name="connsiteX6211" fmla="*/ 4140793 w 6891715"/>
                <a:gd name="connsiteY6211" fmla="*/ 2519406 h 6367455"/>
                <a:gd name="connsiteX6212" fmla="*/ 4136028 w 6891715"/>
                <a:gd name="connsiteY6212" fmla="*/ 2493060 h 6367455"/>
                <a:gd name="connsiteX6213" fmla="*/ 4129674 w 6891715"/>
                <a:gd name="connsiteY6213" fmla="*/ 2500363 h 6367455"/>
                <a:gd name="connsiteX6214" fmla="*/ 4135393 w 6891715"/>
                <a:gd name="connsiteY6214" fmla="*/ 2520675 h 6367455"/>
                <a:gd name="connsiteX6215" fmla="*/ 4122685 w 6891715"/>
                <a:gd name="connsiteY6215" fmla="*/ 2517183 h 6367455"/>
                <a:gd name="connsiteX6216" fmla="*/ 4110930 w 6891715"/>
                <a:gd name="connsiteY6216" fmla="*/ 2528926 h 6367455"/>
                <a:gd name="connsiteX6217" fmla="*/ 4100446 w 6891715"/>
                <a:gd name="connsiteY6217" fmla="*/ 2519722 h 6367455"/>
                <a:gd name="connsiteX6218" fmla="*/ 4091232 w 6891715"/>
                <a:gd name="connsiteY6218" fmla="*/ 2531465 h 6367455"/>
                <a:gd name="connsiteX6219" fmla="*/ 4071853 w 6891715"/>
                <a:gd name="connsiteY6219" fmla="*/ 2540033 h 6367455"/>
                <a:gd name="connsiteX6220" fmla="*/ 4057556 w 6891715"/>
                <a:gd name="connsiteY6220" fmla="*/ 2554947 h 6367455"/>
                <a:gd name="connsiteX6221" fmla="*/ 4033093 w 6891715"/>
                <a:gd name="connsiteY6221" fmla="*/ 2553995 h 6367455"/>
                <a:gd name="connsiteX6222" fmla="*/ 4005454 w 6891715"/>
                <a:gd name="connsiteY6222" fmla="*/ 2564786 h 6367455"/>
                <a:gd name="connsiteX6223" fmla="*/ 3997193 w 6891715"/>
                <a:gd name="connsiteY6223" fmla="*/ 2587000 h 6367455"/>
                <a:gd name="connsiteX6224" fmla="*/ 3968601 w 6891715"/>
                <a:gd name="connsiteY6224" fmla="*/ 2580018 h 6367455"/>
                <a:gd name="connsiteX6225" fmla="*/ 3940325 w 6891715"/>
                <a:gd name="connsiteY6225" fmla="*/ 2599060 h 6367455"/>
                <a:gd name="connsiteX6226" fmla="*/ 3921263 w 6891715"/>
                <a:gd name="connsiteY6226" fmla="*/ 2586682 h 6367455"/>
                <a:gd name="connsiteX6227" fmla="*/ 3913639 w 6891715"/>
                <a:gd name="connsiteY6227" fmla="*/ 2593030 h 6367455"/>
                <a:gd name="connsiteX6228" fmla="*/ 3908555 w 6891715"/>
                <a:gd name="connsiteY6228" fmla="*/ 2611121 h 6367455"/>
                <a:gd name="connsiteX6229" fmla="*/ 3893624 w 6891715"/>
                <a:gd name="connsiteY6229" fmla="*/ 2604774 h 6367455"/>
                <a:gd name="connsiteX6230" fmla="*/ 3904108 w 6891715"/>
                <a:gd name="connsiteY6230" fmla="*/ 2599378 h 6367455"/>
                <a:gd name="connsiteX6231" fmla="*/ 3907285 w 6891715"/>
                <a:gd name="connsiteY6231" fmla="*/ 2589856 h 6367455"/>
                <a:gd name="connsiteX6232" fmla="*/ 3896801 w 6891715"/>
                <a:gd name="connsiteY6232" fmla="*/ 2579699 h 6367455"/>
                <a:gd name="connsiteX6233" fmla="*/ 3872655 w 6891715"/>
                <a:gd name="connsiteY6233" fmla="*/ 2612391 h 6367455"/>
                <a:gd name="connsiteX6234" fmla="*/ 3866301 w 6891715"/>
                <a:gd name="connsiteY6234" fmla="*/ 2624133 h 6367455"/>
                <a:gd name="connsiteX6235" fmla="*/ 3845016 w 6891715"/>
                <a:gd name="connsiteY6235" fmla="*/ 2624133 h 6367455"/>
                <a:gd name="connsiteX6236" fmla="*/ 3854547 w 6891715"/>
                <a:gd name="connsiteY6236" fmla="*/ 2611439 h 6367455"/>
                <a:gd name="connsiteX6237" fmla="*/ 3867255 w 6891715"/>
                <a:gd name="connsiteY6237" fmla="*/ 2610486 h 6367455"/>
                <a:gd name="connsiteX6238" fmla="*/ 3865984 w 6891715"/>
                <a:gd name="connsiteY6238" fmla="*/ 2600647 h 6367455"/>
                <a:gd name="connsiteX6239" fmla="*/ 3858359 w 6891715"/>
                <a:gd name="connsiteY6239" fmla="*/ 2592712 h 6367455"/>
                <a:gd name="connsiteX6240" fmla="*/ 3845651 w 6891715"/>
                <a:gd name="connsiteY6240" fmla="*/ 2599060 h 6367455"/>
                <a:gd name="connsiteX6241" fmla="*/ 3830084 w 6891715"/>
                <a:gd name="connsiteY6241" fmla="*/ 2598109 h 6367455"/>
                <a:gd name="connsiteX6242" fmla="*/ 3819600 w 6891715"/>
                <a:gd name="connsiteY6242" fmla="*/ 2590809 h 6367455"/>
                <a:gd name="connsiteX6243" fmla="*/ 3814834 w 6891715"/>
                <a:gd name="connsiteY6243" fmla="*/ 2580335 h 6367455"/>
                <a:gd name="connsiteX6244" fmla="*/ 3824365 w 6891715"/>
                <a:gd name="connsiteY6244" fmla="*/ 2563198 h 6367455"/>
                <a:gd name="connsiteX6245" fmla="*/ 3836120 w 6891715"/>
                <a:gd name="connsiteY6245" fmla="*/ 2558122 h 6367455"/>
                <a:gd name="connsiteX6246" fmla="*/ 3845333 w 6891715"/>
                <a:gd name="connsiteY6246" fmla="*/ 2543206 h 6367455"/>
                <a:gd name="connsiteX6247" fmla="*/ 3856135 w 6891715"/>
                <a:gd name="connsiteY6247" fmla="*/ 2529243 h 6367455"/>
                <a:gd name="connsiteX6248" fmla="*/ 3858994 w 6891715"/>
                <a:gd name="connsiteY6248" fmla="*/ 2516550 h 6367455"/>
                <a:gd name="connsiteX6249" fmla="*/ 3840250 w 6891715"/>
                <a:gd name="connsiteY6249" fmla="*/ 2527339 h 6367455"/>
                <a:gd name="connsiteX6250" fmla="*/ 3817694 w 6891715"/>
                <a:gd name="connsiteY6250" fmla="*/ 2538129 h 6367455"/>
                <a:gd name="connsiteX6251" fmla="*/ 3803079 w 6891715"/>
                <a:gd name="connsiteY6251" fmla="*/ 2531782 h 6367455"/>
                <a:gd name="connsiteX6252" fmla="*/ 3806256 w 6891715"/>
                <a:gd name="connsiteY6252" fmla="*/ 2518136 h 6367455"/>
                <a:gd name="connsiteX6253" fmla="*/ 3760508 w 6891715"/>
                <a:gd name="connsiteY6253" fmla="*/ 2501630 h 6367455"/>
                <a:gd name="connsiteX6254" fmla="*/ 3730326 w 6891715"/>
                <a:gd name="connsiteY6254" fmla="*/ 2472435 h 6367455"/>
                <a:gd name="connsiteX6255" fmla="*/ 3696650 w 6891715"/>
                <a:gd name="connsiteY6255" fmla="*/ 2474972 h 6367455"/>
                <a:gd name="connsiteX6256" fmla="*/ 3686802 w 6891715"/>
                <a:gd name="connsiteY6256" fmla="*/ 2461331 h 6367455"/>
                <a:gd name="connsiteX6257" fmla="*/ 3699509 w 6891715"/>
                <a:gd name="connsiteY6257" fmla="*/ 2449589 h 6367455"/>
                <a:gd name="connsiteX6258" fmla="*/ 3689978 w 6891715"/>
                <a:gd name="connsiteY6258" fmla="*/ 2434032 h 6367455"/>
                <a:gd name="connsiteX6259" fmla="*/ 3693791 w 6891715"/>
                <a:gd name="connsiteY6259" fmla="*/ 2412762 h 6367455"/>
                <a:gd name="connsiteX6260" fmla="*/ 3683942 w 6891715"/>
                <a:gd name="connsiteY6260" fmla="*/ 2389600 h 6367455"/>
                <a:gd name="connsiteX6261" fmla="*/ 3698874 w 6891715"/>
                <a:gd name="connsiteY6261" fmla="*/ 2372780 h 6367455"/>
                <a:gd name="connsiteX6262" fmla="*/ 3700780 w 6891715"/>
                <a:gd name="connsiteY6262" fmla="*/ 2332789 h 6367455"/>
                <a:gd name="connsiteX6263" fmla="*/ 3695062 w 6891715"/>
                <a:gd name="connsiteY6263" fmla="*/ 2303276 h 6367455"/>
                <a:gd name="connsiteX6264" fmla="*/ 3708723 w 6891715"/>
                <a:gd name="connsiteY6264" fmla="*/ 2284230 h 6367455"/>
                <a:gd name="connsiteX6265" fmla="*/ 3720478 w 6891715"/>
                <a:gd name="connsiteY6265" fmla="*/ 2299784 h 6367455"/>
                <a:gd name="connsiteX6266" fmla="*/ 3723655 w 6891715"/>
                <a:gd name="connsiteY6266" fmla="*/ 2295656 h 6367455"/>
                <a:gd name="connsiteX6267" fmla="*/ 3702051 w 6891715"/>
                <a:gd name="connsiteY6267" fmla="*/ 2262014 h 6367455"/>
                <a:gd name="connsiteX6268" fmla="*/ 3703957 w 6891715"/>
                <a:gd name="connsiteY6268" fmla="*/ 2226471 h 6367455"/>
                <a:gd name="connsiteX6269" fmla="*/ 3675047 w 6891715"/>
                <a:gd name="connsiteY6269" fmla="*/ 2201079 h 6367455"/>
                <a:gd name="connsiteX6270" fmla="*/ 3674729 w 6891715"/>
                <a:gd name="connsiteY6270" fmla="*/ 2184258 h 6367455"/>
                <a:gd name="connsiteX6271" fmla="*/ 3688390 w 6891715"/>
                <a:gd name="connsiteY6271" fmla="*/ 2153791 h 6367455"/>
                <a:gd name="connsiteX6272" fmla="*/ 3681718 w 6891715"/>
                <a:gd name="connsiteY6272" fmla="*/ 2126176 h 6367455"/>
                <a:gd name="connsiteX6273" fmla="*/ 3675364 w 6891715"/>
                <a:gd name="connsiteY6273" fmla="*/ 2132525 h 6367455"/>
                <a:gd name="connsiteX6274" fmla="*/ 3665833 w 6891715"/>
                <a:gd name="connsiteY6274" fmla="*/ 2128717 h 6367455"/>
                <a:gd name="connsiteX6275" fmla="*/ 3668693 w 6891715"/>
                <a:gd name="connsiteY6275" fmla="*/ 2095708 h 6367455"/>
                <a:gd name="connsiteX6276" fmla="*/ 3661068 w 6891715"/>
                <a:gd name="connsiteY6276" fmla="*/ 2067465 h 6367455"/>
                <a:gd name="connsiteX6277" fmla="*/ 3670281 w 6891715"/>
                <a:gd name="connsiteY6277" fmla="*/ 2027488 h 6367455"/>
                <a:gd name="connsiteX6278" fmla="*/ 3687119 w 6891715"/>
                <a:gd name="connsiteY6278" fmla="*/ 2023045 h 6367455"/>
                <a:gd name="connsiteX6279" fmla="*/ 3701733 w 6891715"/>
                <a:gd name="connsiteY6279" fmla="*/ 1999556 h 6367455"/>
                <a:gd name="connsiteX6280" fmla="*/ 3716665 w 6891715"/>
                <a:gd name="connsiteY6280" fmla="*/ 1992256 h 6367455"/>
                <a:gd name="connsiteX6281" fmla="*/ 3702686 w 6891715"/>
                <a:gd name="connsiteY6281" fmla="*/ 1976706 h 6367455"/>
                <a:gd name="connsiteX6282" fmla="*/ 3709676 w 6891715"/>
                <a:gd name="connsiteY6282" fmla="*/ 1961792 h 6367455"/>
                <a:gd name="connsiteX6283" fmla="*/ 3723655 w 6891715"/>
                <a:gd name="connsiteY6283" fmla="*/ 1952272 h 6367455"/>
                <a:gd name="connsiteX6284" fmla="*/ 3740493 w 6891715"/>
                <a:gd name="connsiteY6284" fmla="*/ 1964647 h 6367455"/>
                <a:gd name="connsiteX6285" fmla="*/ 3732232 w 6891715"/>
                <a:gd name="connsiteY6285" fmla="*/ 1946877 h 6367455"/>
                <a:gd name="connsiteX6286" fmla="*/ 3752248 w 6891715"/>
                <a:gd name="connsiteY6286" fmla="*/ 1956080 h 6367455"/>
                <a:gd name="connsiteX6287" fmla="*/ 3750341 w 6891715"/>
                <a:gd name="connsiteY6287" fmla="*/ 1966869 h 6367455"/>
                <a:gd name="connsiteX6288" fmla="*/ 3767815 w 6891715"/>
                <a:gd name="connsiteY6288" fmla="*/ 1951955 h 6367455"/>
                <a:gd name="connsiteX6289" fmla="*/ 3779570 w 6891715"/>
                <a:gd name="connsiteY6289" fmla="*/ 1938309 h 6367455"/>
                <a:gd name="connsiteX6290" fmla="*/ 3793231 w 6891715"/>
                <a:gd name="connsiteY6290" fmla="*/ 1933549 h 6367455"/>
                <a:gd name="connsiteX6291" fmla="*/ 3783382 w 6891715"/>
                <a:gd name="connsiteY6291" fmla="*/ 1907526 h 6367455"/>
                <a:gd name="connsiteX6292" fmla="*/ 3783382 w 6891715"/>
                <a:gd name="connsiteY6292" fmla="*/ 1889437 h 6367455"/>
                <a:gd name="connsiteX6293" fmla="*/ 3800538 w 6891715"/>
                <a:gd name="connsiteY6293" fmla="*/ 1903083 h 6367455"/>
                <a:gd name="connsiteX6294" fmla="*/ 3800220 w 6891715"/>
                <a:gd name="connsiteY6294" fmla="*/ 1880866 h 6367455"/>
                <a:gd name="connsiteX6295" fmla="*/ 3824365 w 6891715"/>
                <a:gd name="connsiteY6295" fmla="*/ 1856429 h 6367455"/>
                <a:gd name="connsiteX6296" fmla="*/ 3834849 w 6891715"/>
                <a:gd name="connsiteY6296" fmla="*/ 1857380 h 6367455"/>
                <a:gd name="connsiteX6297" fmla="*/ 3844380 w 6891715"/>
                <a:gd name="connsiteY6297" fmla="*/ 1837386 h 6367455"/>
                <a:gd name="connsiteX6298" fmla="*/ 3852958 w 6891715"/>
                <a:gd name="connsiteY6298" fmla="*/ 1834212 h 6367455"/>
                <a:gd name="connsiteX6299" fmla="*/ 3860901 w 6891715"/>
                <a:gd name="connsiteY6299" fmla="*/ 1820246 h 6367455"/>
                <a:gd name="connsiteX6300" fmla="*/ 3871702 w 6891715"/>
                <a:gd name="connsiteY6300" fmla="*/ 1820246 h 6367455"/>
                <a:gd name="connsiteX6301" fmla="*/ 3885999 w 6891715"/>
                <a:gd name="connsiteY6301" fmla="*/ 1799300 h 6367455"/>
                <a:gd name="connsiteX6302" fmla="*/ 3890447 w 6891715"/>
                <a:gd name="connsiteY6302" fmla="*/ 1772641 h 6367455"/>
                <a:gd name="connsiteX6303" fmla="*/ 3900931 w 6891715"/>
                <a:gd name="connsiteY6303" fmla="*/ 1778037 h 6367455"/>
                <a:gd name="connsiteX6304" fmla="*/ 3911097 w 6891715"/>
                <a:gd name="connsiteY6304" fmla="*/ 1757726 h 6367455"/>
                <a:gd name="connsiteX6305" fmla="*/ 3930477 w 6891715"/>
                <a:gd name="connsiteY6305" fmla="*/ 1745031 h 6367455"/>
                <a:gd name="connsiteX6306" fmla="*/ 3934289 w 6891715"/>
                <a:gd name="connsiteY6306" fmla="*/ 1728211 h 6367455"/>
                <a:gd name="connsiteX6307" fmla="*/ 3947950 w 6891715"/>
                <a:gd name="connsiteY6307" fmla="*/ 1720594 h 6367455"/>
                <a:gd name="connsiteX6308" fmla="*/ 3944773 w 6891715"/>
                <a:gd name="connsiteY6308" fmla="*/ 1706947 h 6367455"/>
                <a:gd name="connsiteX6309" fmla="*/ 3964788 w 6891715"/>
                <a:gd name="connsiteY6309" fmla="*/ 1684730 h 6367455"/>
                <a:gd name="connsiteX6310" fmla="*/ 3993699 w 6891715"/>
                <a:gd name="connsiteY6310" fmla="*/ 1633635 h 6367455"/>
                <a:gd name="connsiteX6311" fmla="*/ 4000688 w 6891715"/>
                <a:gd name="connsiteY6311" fmla="*/ 1602214 h 6367455"/>
                <a:gd name="connsiteX6312" fmla="*/ 4016891 w 6891715"/>
                <a:gd name="connsiteY6312" fmla="*/ 1605070 h 6367455"/>
                <a:gd name="connsiteX6313" fmla="*/ 4030552 w 6891715"/>
                <a:gd name="connsiteY6313" fmla="*/ 1589202 h 6367455"/>
                <a:gd name="connsiteX6314" fmla="*/ 4050885 w 6891715"/>
                <a:gd name="connsiteY6314" fmla="*/ 1586029 h 6367455"/>
                <a:gd name="connsiteX6315" fmla="*/ 4057239 w 6891715"/>
                <a:gd name="connsiteY6315" fmla="*/ 1589837 h 6367455"/>
                <a:gd name="connsiteX6316" fmla="*/ 4067723 w 6891715"/>
                <a:gd name="connsiteY6316" fmla="*/ 1608878 h 6367455"/>
                <a:gd name="connsiteX6317" fmla="*/ 4073124 w 6891715"/>
                <a:gd name="connsiteY6317" fmla="*/ 1610149 h 6367455"/>
                <a:gd name="connsiteX6318" fmla="*/ 4070900 w 6891715"/>
                <a:gd name="connsiteY6318" fmla="*/ 1601579 h 6367455"/>
                <a:gd name="connsiteX6319" fmla="*/ 4071535 w 6891715"/>
                <a:gd name="connsiteY6319" fmla="*/ 1580315 h 6367455"/>
                <a:gd name="connsiteX6320" fmla="*/ 4056603 w 6891715"/>
                <a:gd name="connsiteY6320" fmla="*/ 1562543 h 6367455"/>
                <a:gd name="connsiteX6321" fmla="*/ 4055650 w 6891715"/>
                <a:gd name="connsiteY6321" fmla="*/ 1551117 h 6367455"/>
                <a:gd name="connsiteX6322" fmla="*/ 4061051 w 6891715"/>
                <a:gd name="connsiteY6322" fmla="*/ 1549848 h 6367455"/>
                <a:gd name="connsiteX6323" fmla="*/ 4071535 w 6891715"/>
                <a:gd name="connsiteY6323" fmla="*/ 1563813 h 6367455"/>
                <a:gd name="connsiteX6324" fmla="*/ 4083290 w 6891715"/>
                <a:gd name="connsiteY6324" fmla="*/ 1563495 h 6367455"/>
                <a:gd name="connsiteX6325" fmla="*/ 4086149 w 6891715"/>
                <a:gd name="connsiteY6325" fmla="*/ 1553656 h 6367455"/>
                <a:gd name="connsiteX6326" fmla="*/ 4071217 w 6891715"/>
                <a:gd name="connsiteY6326" fmla="*/ 1530806 h 6367455"/>
                <a:gd name="connsiteX6327" fmla="*/ 4070900 w 6891715"/>
                <a:gd name="connsiteY6327" fmla="*/ 1503512 h 6367455"/>
                <a:gd name="connsiteX6328" fmla="*/ 4082655 w 6891715"/>
                <a:gd name="connsiteY6328" fmla="*/ 1489865 h 6367455"/>
                <a:gd name="connsiteX6329" fmla="*/ 4076936 w 6891715"/>
                <a:gd name="connsiteY6329" fmla="*/ 1468601 h 6367455"/>
                <a:gd name="connsiteX6330" fmla="*/ 4048343 w 6891715"/>
                <a:gd name="connsiteY6330" fmla="*/ 1449877 h 6367455"/>
                <a:gd name="connsiteX6331" fmla="*/ 4045801 w 6891715"/>
                <a:gd name="connsiteY6331" fmla="*/ 1420361 h 6367455"/>
                <a:gd name="connsiteX6332" fmla="*/ 4029916 w 6891715"/>
                <a:gd name="connsiteY6332" fmla="*/ 1417505 h 6367455"/>
                <a:gd name="connsiteX6333" fmla="*/ 4012761 w 6891715"/>
                <a:gd name="connsiteY6333" fmla="*/ 1400684 h 6367455"/>
                <a:gd name="connsiteX6334" fmla="*/ 4003865 w 6891715"/>
                <a:gd name="connsiteY6334" fmla="*/ 1361648 h 6367455"/>
                <a:gd name="connsiteX6335" fmla="*/ 3991157 w 6891715"/>
                <a:gd name="connsiteY6335" fmla="*/ 1369582 h 6367455"/>
                <a:gd name="connsiteX6336" fmla="*/ 3980038 w 6891715"/>
                <a:gd name="connsiteY6336" fmla="*/ 1379104 h 6367455"/>
                <a:gd name="connsiteX6337" fmla="*/ 3962882 w 6891715"/>
                <a:gd name="connsiteY6337" fmla="*/ 1368630 h 6367455"/>
                <a:gd name="connsiteX6338" fmla="*/ 3959387 w 6891715"/>
                <a:gd name="connsiteY6338" fmla="*/ 1359427 h 6367455"/>
                <a:gd name="connsiteX6339" fmla="*/ 3959188 w 6891715"/>
                <a:gd name="connsiteY6339" fmla="*/ 1359168 h 6367455"/>
                <a:gd name="connsiteX6340" fmla="*/ 3952201 w 6891715"/>
                <a:gd name="connsiteY6340" fmla="*/ 1362344 h 6367455"/>
                <a:gd name="connsiteX6341" fmla="*/ 3941403 w 6891715"/>
                <a:gd name="connsiteY6341" fmla="*/ 1376002 h 6367455"/>
                <a:gd name="connsiteX6342" fmla="*/ 3915044 w 6891715"/>
                <a:gd name="connsiteY6342" fmla="*/ 1360439 h 6367455"/>
                <a:gd name="connsiteX6343" fmla="*/ 3881063 w 6891715"/>
                <a:gd name="connsiteY6343" fmla="*/ 1366791 h 6367455"/>
                <a:gd name="connsiteX6344" fmla="*/ 3869312 w 6891715"/>
                <a:gd name="connsiteY6344" fmla="*/ 1362979 h 6367455"/>
                <a:gd name="connsiteX6345" fmla="*/ 3854704 w 6891715"/>
                <a:gd name="connsiteY6345" fmla="*/ 1387435 h 6367455"/>
                <a:gd name="connsiteX6346" fmla="*/ 3828344 w 6891715"/>
                <a:gd name="connsiteY6346" fmla="*/ 1376954 h 6367455"/>
                <a:gd name="connsiteX6347" fmla="*/ 3828344 w 6891715"/>
                <a:gd name="connsiteY6347" fmla="*/ 1360121 h 6367455"/>
                <a:gd name="connsiteX6348" fmla="*/ 3818817 w 6891715"/>
                <a:gd name="connsiteY6348" fmla="*/ 1354721 h 6367455"/>
                <a:gd name="connsiteX6349" fmla="*/ 3804843 w 6891715"/>
                <a:gd name="connsiteY6349" fmla="*/ 1381400 h 6367455"/>
                <a:gd name="connsiteX6350" fmla="*/ 3788964 w 6891715"/>
                <a:gd name="connsiteY6350" fmla="*/ 1355040 h 6367455"/>
                <a:gd name="connsiteX6351" fmla="*/ 3780390 w 6891715"/>
                <a:gd name="connsiteY6351" fmla="*/ 1364568 h 6367455"/>
                <a:gd name="connsiteX6352" fmla="*/ 3782930 w 6891715"/>
                <a:gd name="connsiteY6352" fmla="*/ 1385847 h 6367455"/>
                <a:gd name="connsiteX6353" fmla="*/ 3774356 w 6891715"/>
                <a:gd name="connsiteY6353" fmla="*/ 1395375 h 6367455"/>
                <a:gd name="connsiteX6354" fmla="*/ 3763240 w 6891715"/>
                <a:gd name="connsiteY6354" fmla="*/ 1413479 h 6367455"/>
                <a:gd name="connsiteX6355" fmla="*/ 3727036 w 6891715"/>
                <a:gd name="connsiteY6355" fmla="*/ 1400138 h 6367455"/>
                <a:gd name="connsiteX6356" fmla="*/ 3760064 w 6891715"/>
                <a:gd name="connsiteY6356" fmla="*/ 1424912 h 6367455"/>
                <a:gd name="connsiteX6357" fmla="*/ 3753713 w 6891715"/>
                <a:gd name="connsiteY6357" fmla="*/ 1435393 h 6367455"/>
                <a:gd name="connsiteX6358" fmla="*/ 3735611 w 6891715"/>
                <a:gd name="connsiteY6358" fmla="*/ 1437934 h 6367455"/>
                <a:gd name="connsiteX6359" fmla="*/ 3746408 w 6891715"/>
                <a:gd name="connsiteY6359" fmla="*/ 1462072 h 6367455"/>
                <a:gd name="connsiteX6360" fmla="*/ 3731800 w 6891715"/>
                <a:gd name="connsiteY6360" fmla="*/ 1465249 h 6367455"/>
                <a:gd name="connsiteX6361" fmla="*/ 3714650 w 6891715"/>
                <a:gd name="connsiteY6361" fmla="*/ 1451909 h 6367455"/>
                <a:gd name="connsiteX6362" fmla="*/ 3708616 w 6891715"/>
                <a:gd name="connsiteY6362" fmla="*/ 1472871 h 6367455"/>
                <a:gd name="connsiteX6363" fmla="*/ 3682257 w 6891715"/>
                <a:gd name="connsiteY6363" fmla="*/ 1485893 h 6367455"/>
                <a:gd name="connsiteX6364" fmla="*/ 3708934 w 6891715"/>
                <a:gd name="connsiteY6364" fmla="*/ 1518288 h 6367455"/>
                <a:gd name="connsiteX6365" fmla="*/ 3705123 w 6891715"/>
                <a:gd name="connsiteY6365" fmla="*/ 1556084 h 6367455"/>
                <a:gd name="connsiteX6366" fmla="*/ 3694643 w 6891715"/>
                <a:gd name="connsiteY6366" fmla="*/ 1561483 h 6367455"/>
                <a:gd name="connsiteX6367" fmla="*/ 3684798 w 6891715"/>
                <a:gd name="connsiteY6367" fmla="*/ 1576411 h 6367455"/>
                <a:gd name="connsiteX6368" fmla="*/ 3671459 w 6891715"/>
                <a:gd name="connsiteY6368" fmla="*/ 1575775 h 6367455"/>
                <a:gd name="connsiteX6369" fmla="*/ 3657803 w 6891715"/>
                <a:gd name="connsiteY6369" fmla="*/ 1604995 h 6367455"/>
                <a:gd name="connsiteX6370" fmla="*/ 3676223 w 6891715"/>
                <a:gd name="connsiteY6370" fmla="*/ 1623099 h 6367455"/>
                <a:gd name="connsiteX6371" fmla="*/ 3670824 w 6891715"/>
                <a:gd name="connsiteY6371" fmla="*/ 1633580 h 6367455"/>
                <a:gd name="connsiteX6372" fmla="*/ 3659074 w 6891715"/>
                <a:gd name="connsiteY6372" fmla="*/ 1627227 h 6367455"/>
                <a:gd name="connsiteX6373" fmla="*/ 3678446 w 6891715"/>
                <a:gd name="connsiteY6373" fmla="*/ 1657718 h 6367455"/>
                <a:gd name="connsiteX6374" fmla="*/ 3698771 w 6891715"/>
                <a:gd name="connsiteY6374" fmla="*/ 1661529 h 6367455"/>
                <a:gd name="connsiteX6375" fmla="*/ 3700994 w 6891715"/>
                <a:gd name="connsiteY6375" fmla="*/ 1676457 h 6367455"/>
                <a:gd name="connsiteX6376" fmla="*/ 3693372 w 6891715"/>
                <a:gd name="connsiteY6376" fmla="*/ 1683761 h 6367455"/>
                <a:gd name="connsiteX6377" fmla="*/ 3693372 w 6891715"/>
                <a:gd name="connsiteY6377" fmla="*/ 1695513 h 6367455"/>
                <a:gd name="connsiteX6378" fmla="*/ 3710522 w 6891715"/>
                <a:gd name="connsiteY6378" fmla="*/ 1688843 h 6367455"/>
                <a:gd name="connsiteX6379" fmla="*/ 3714650 w 6891715"/>
                <a:gd name="connsiteY6379" fmla="*/ 1694243 h 6367455"/>
                <a:gd name="connsiteX6380" fmla="*/ 3704488 w 6891715"/>
                <a:gd name="connsiteY6380" fmla="*/ 1702501 h 6367455"/>
                <a:gd name="connsiteX6381" fmla="*/ 3694960 w 6891715"/>
                <a:gd name="connsiteY6381" fmla="*/ 1705995 h 6367455"/>
                <a:gd name="connsiteX6382" fmla="*/ 3682257 w 6891715"/>
                <a:gd name="connsiteY6382" fmla="*/ 1708218 h 6367455"/>
                <a:gd name="connsiteX6383" fmla="*/ 3671777 w 6891715"/>
                <a:gd name="connsiteY6383" fmla="*/ 1729497 h 6367455"/>
                <a:gd name="connsiteX6384" fmla="*/ 3652087 w 6891715"/>
                <a:gd name="connsiteY6384" fmla="*/ 1779996 h 6367455"/>
                <a:gd name="connsiteX6385" fmla="*/ 3576820 w 6891715"/>
                <a:gd name="connsiteY6385" fmla="*/ 1860986 h 6367455"/>
                <a:gd name="connsiteX6386" fmla="*/ 3567928 w 6891715"/>
                <a:gd name="connsiteY6386" fmla="*/ 1845105 h 6367455"/>
                <a:gd name="connsiteX6387" fmla="*/ 3546015 w 6891715"/>
                <a:gd name="connsiteY6387" fmla="*/ 1867657 h 6367455"/>
                <a:gd name="connsiteX6388" fmla="*/ 3545062 w 6891715"/>
                <a:gd name="connsiteY6388" fmla="*/ 1887668 h 6367455"/>
                <a:gd name="connsiteX6389" fmla="*/ 3531406 w 6891715"/>
                <a:gd name="connsiteY6389" fmla="*/ 1901641 h 6367455"/>
                <a:gd name="connsiteX6390" fmla="*/ 3510128 w 6891715"/>
                <a:gd name="connsiteY6390" fmla="*/ 1879726 h 6367455"/>
                <a:gd name="connsiteX6391" fmla="*/ 3503776 w 6891715"/>
                <a:gd name="connsiteY6391" fmla="*/ 1895608 h 6367455"/>
                <a:gd name="connsiteX6392" fmla="*/ 3498377 w 6891715"/>
                <a:gd name="connsiteY6392" fmla="*/ 1891162 h 6367455"/>
                <a:gd name="connsiteX6393" fmla="*/ 3488850 w 6891715"/>
                <a:gd name="connsiteY6393" fmla="*/ 1898783 h 6367455"/>
                <a:gd name="connsiteX6394" fmla="*/ 3484086 w 6891715"/>
                <a:gd name="connsiteY6394" fmla="*/ 1927049 h 6367455"/>
                <a:gd name="connsiteX6395" fmla="*/ 3467254 w 6891715"/>
                <a:gd name="connsiteY6395" fmla="*/ 1937846 h 6367455"/>
                <a:gd name="connsiteX6396" fmla="*/ 3438672 w 6891715"/>
                <a:gd name="connsiteY6396" fmla="*/ 1937846 h 6367455"/>
                <a:gd name="connsiteX6397" fmla="*/ 3429462 w 6891715"/>
                <a:gd name="connsiteY6397" fmla="*/ 1971827 h 6367455"/>
                <a:gd name="connsiteX6398" fmla="*/ 3416759 w 6891715"/>
                <a:gd name="connsiteY6398" fmla="*/ 1980402 h 6367455"/>
                <a:gd name="connsiteX6399" fmla="*/ 3401198 w 6891715"/>
                <a:gd name="connsiteY6399" fmla="*/ 2000727 h 6367455"/>
                <a:gd name="connsiteX6400" fmla="*/ 3407549 w 6891715"/>
                <a:gd name="connsiteY6400" fmla="*/ 2019785 h 6367455"/>
                <a:gd name="connsiteX6401" fmla="*/ 3399292 w 6891715"/>
                <a:gd name="connsiteY6401" fmla="*/ 2032491 h 6367455"/>
                <a:gd name="connsiteX6402" fmla="*/ 3382460 w 6891715"/>
                <a:gd name="connsiteY6402" fmla="*/ 2026138 h 6367455"/>
                <a:gd name="connsiteX6403" fmla="*/ 3379284 w 6891715"/>
                <a:gd name="connsiteY6403" fmla="*/ 2046137 h 6367455"/>
                <a:gd name="connsiteX6404" fmla="*/ 3369757 w 6891715"/>
                <a:gd name="connsiteY6404" fmla="*/ 2047409 h 6367455"/>
                <a:gd name="connsiteX6405" fmla="*/ 3368487 w 6891715"/>
                <a:gd name="connsiteY6405" fmla="*/ 2035657 h 6367455"/>
                <a:gd name="connsiteX6406" fmla="*/ 3358959 w 6891715"/>
                <a:gd name="connsiteY6406" fmla="*/ 2035031 h 6367455"/>
                <a:gd name="connsiteX6407" fmla="*/ 3346256 w 6891715"/>
                <a:gd name="connsiteY6407" fmla="*/ 2020103 h 6367455"/>
                <a:gd name="connsiteX6408" fmla="*/ 3350702 w 6891715"/>
                <a:gd name="connsiteY6408" fmla="*/ 2042326 h 6367455"/>
                <a:gd name="connsiteX6409" fmla="*/ 3359277 w 6891715"/>
                <a:gd name="connsiteY6409" fmla="*/ 2063286 h 6367455"/>
                <a:gd name="connsiteX6410" fmla="*/ 3352290 w 6891715"/>
                <a:gd name="connsiteY6410" fmla="*/ 2095679 h 6367455"/>
                <a:gd name="connsiteX6411" fmla="*/ 3334188 w 6891715"/>
                <a:gd name="connsiteY6411" fmla="*/ 2104571 h 6367455"/>
                <a:gd name="connsiteX6412" fmla="*/ 3326248 w 6891715"/>
                <a:gd name="connsiteY6412" fmla="*/ 2118549 h 6367455"/>
                <a:gd name="connsiteX6413" fmla="*/ 3308781 w 6891715"/>
                <a:gd name="connsiteY6413" fmla="*/ 2102349 h 6367455"/>
                <a:gd name="connsiteX6414" fmla="*/ 3299572 w 6891715"/>
                <a:gd name="connsiteY6414" fmla="*/ 2113148 h 6367455"/>
                <a:gd name="connsiteX6415" fmla="*/ 3301795 w 6891715"/>
                <a:gd name="connsiteY6415" fmla="*/ 2136336 h 6367455"/>
                <a:gd name="connsiteX6416" fmla="*/ 3327201 w 6891715"/>
                <a:gd name="connsiteY6416" fmla="*/ 2150945 h 6367455"/>
                <a:gd name="connsiteX6417" fmla="*/ 3326566 w 6891715"/>
                <a:gd name="connsiteY6417" fmla="*/ 2168096 h 6367455"/>
                <a:gd name="connsiteX6418" fmla="*/ 3313863 w 6891715"/>
                <a:gd name="connsiteY6418" fmla="*/ 2182708 h 6367455"/>
                <a:gd name="connsiteX6419" fmla="*/ 3304653 w 6891715"/>
                <a:gd name="connsiteY6419" fmla="*/ 2213199 h 6367455"/>
                <a:gd name="connsiteX6420" fmla="*/ 3297349 w 6891715"/>
                <a:gd name="connsiteY6420" fmla="*/ 2224950 h 6367455"/>
                <a:gd name="connsiteX6421" fmla="*/ 3303700 w 6891715"/>
                <a:gd name="connsiteY6421" fmla="*/ 2239878 h 6367455"/>
                <a:gd name="connsiteX6422" fmla="*/ 3303700 w 6891715"/>
                <a:gd name="connsiteY6422" fmla="*/ 2260838 h 6367455"/>
                <a:gd name="connsiteX6423" fmla="*/ 3315768 w 6891715"/>
                <a:gd name="connsiteY6423" fmla="*/ 2269099 h 6367455"/>
                <a:gd name="connsiteX6424" fmla="*/ 3311640 w 6891715"/>
                <a:gd name="connsiteY6424" fmla="*/ 2280851 h 6367455"/>
                <a:gd name="connsiteX6425" fmla="*/ 3304335 w 6891715"/>
                <a:gd name="connsiteY6425" fmla="*/ 2265921 h 6367455"/>
                <a:gd name="connsiteX6426" fmla="*/ 3280834 w 6891715"/>
                <a:gd name="connsiteY6426" fmla="*/ 2265288 h 6367455"/>
                <a:gd name="connsiteX6427" fmla="*/ 3282105 w 6891715"/>
                <a:gd name="connsiteY6427" fmla="*/ 2321187 h 6367455"/>
                <a:gd name="connsiteX6428" fmla="*/ 3290044 w 6891715"/>
                <a:gd name="connsiteY6428" fmla="*/ 2339928 h 6367455"/>
                <a:gd name="connsiteX6429" fmla="*/ 3280517 w 6891715"/>
                <a:gd name="connsiteY6429" fmla="*/ 2351672 h 6367455"/>
                <a:gd name="connsiteX6430" fmla="*/ 3293538 w 6891715"/>
                <a:gd name="connsiteY6430" fmla="*/ 2394871 h 6367455"/>
                <a:gd name="connsiteX6431" fmla="*/ 3286233 w 6891715"/>
                <a:gd name="connsiteY6431" fmla="*/ 2412969 h 6367455"/>
                <a:gd name="connsiteX6432" fmla="*/ 3305606 w 6891715"/>
                <a:gd name="connsiteY6432" fmla="*/ 2448552 h 6367455"/>
                <a:gd name="connsiteX6433" fmla="*/ 3306876 w 6891715"/>
                <a:gd name="connsiteY6433" fmla="*/ 2458715 h 6367455"/>
                <a:gd name="connsiteX6434" fmla="*/ 3290044 w 6891715"/>
                <a:gd name="connsiteY6434" fmla="*/ 2459350 h 6367455"/>
                <a:gd name="connsiteX6435" fmla="*/ 3285916 w 6891715"/>
                <a:gd name="connsiteY6435" fmla="*/ 2469829 h 6367455"/>
                <a:gd name="connsiteX6436" fmla="*/ 3305923 w 6891715"/>
                <a:gd name="connsiteY6436" fmla="*/ 2474908 h 6367455"/>
                <a:gd name="connsiteX6437" fmla="*/ 3300524 w 6891715"/>
                <a:gd name="connsiteY6437" fmla="*/ 2492694 h 6367455"/>
                <a:gd name="connsiteX6438" fmla="*/ 3306241 w 6891715"/>
                <a:gd name="connsiteY6438" fmla="*/ 2501270 h 6367455"/>
                <a:gd name="connsiteX6439" fmla="*/ 3317674 w 6891715"/>
                <a:gd name="connsiteY6439" fmla="*/ 2484436 h 6367455"/>
                <a:gd name="connsiteX6440" fmla="*/ 3328154 w 6891715"/>
                <a:gd name="connsiteY6440" fmla="*/ 2477450 h 6367455"/>
                <a:gd name="connsiteX6441" fmla="*/ 3340857 w 6891715"/>
                <a:gd name="connsiteY6441" fmla="*/ 2495552 h 6367455"/>
                <a:gd name="connsiteX6442" fmla="*/ 3355783 w 6891715"/>
                <a:gd name="connsiteY6442" fmla="*/ 2490468 h 6367455"/>
                <a:gd name="connsiteX6443" fmla="*/ 3365311 w 6891715"/>
                <a:gd name="connsiteY6443" fmla="*/ 2502854 h 6367455"/>
                <a:gd name="connsiteX6444" fmla="*/ 3383413 w 6891715"/>
                <a:gd name="connsiteY6444" fmla="*/ 2519375 h 6367455"/>
                <a:gd name="connsiteX6445" fmla="*/ 3390082 w 6891715"/>
                <a:gd name="connsiteY6445" fmla="*/ 2533030 h 6367455"/>
                <a:gd name="connsiteX6446" fmla="*/ 3401833 w 6891715"/>
                <a:gd name="connsiteY6446" fmla="*/ 2529855 h 6367455"/>
                <a:gd name="connsiteX6447" fmla="*/ 3408184 w 6891715"/>
                <a:gd name="connsiteY6447" fmla="*/ 2535889 h 6367455"/>
                <a:gd name="connsiteX6448" fmla="*/ 3414536 w 6891715"/>
                <a:gd name="connsiteY6448" fmla="*/ 2547640 h 6367455"/>
                <a:gd name="connsiteX6449" fmla="*/ 3404056 w 6891715"/>
                <a:gd name="connsiteY6449" fmla="*/ 2554944 h 6367455"/>
                <a:gd name="connsiteX6450" fmla="*/ 3411360 w 6891715"/>
                <a:gd name="connsiteY6450" fmla="*/ 2563519 h 6367455"/>
                <a:gd name="connsiteX6451" fmla="*/ 3432638 w 6891715"/>
                <a:gd name="connsiteY6451" fmla="*/ 2574950 h 6367455"/>
                <a:gd name="connsiteX6452" fmla="*/ 3442483 w 6891715"/>
                <a:gd name="connsiteY6452" fmla="*/ 2593690 h 6367455"/>
                <a:gd name="connsiteX6453" fmla="*/ 3448200 w 6891715"/>
                <a:gd name="connsiteY6453" fmla="*/ 2629264 h 6367455"/>
                <a:gd name="connsiteX6454" fmla="*/ 3440895 w 6891715"/>
                <a:gd name="connsiteY6454" fmla="*/ 2640062 h 6367455"/>
                <a:gd name="connsiteX6455" fmla="*/ 3445024 w 6891715"/>
                <a:gd name="connsiteY6455" fmla="*/ 2649591 h 6367455"/>
                <a:gd name="connsiteX6456" fmla="*/ 3433591 w 6891715"/>
                <a:gd name="connsiteY6456" fmla="*/ 2663247 h 6367455"/>
                <a:gd name="connsiteX6457" fmla="*/ 3429462 w 6891715"/>
                <a:gd name="connsiteY6457" fmla="*/ 2674998 h 6367455"/>
                <a:gd name="connsiteX6458" fmla="*/ 3405326 w 6891715"/>
                <a:gd name="connsiteY6458" fmla="*/ 2690880 h 6367455"/>
                <a:gd name="connsiteX6459" fmla="*/ 3380872 w 6891715"/>
                <a:gd name="connsiteY6459" fmla="*/ 2699772 h 6367455"/>
                <a:gd name="connsiteX6460" fmla="*/ 3372615 w 6891715"/>
                <a:gd name="connsiteY6460" fmla="*/ 2697548 h 6367455"/>
                <a:gd name="connsiteX6461" fmla="*/ 3361182 w 6891715"/>
                <a:gd name="connsiteY6461" fmla="*/ 2712475 h 6367455"/>
                <a:gd name="connsiteX6462" fmla="*/ 3352290 w 6891715"/>
                <a:gd name="connsiteY6462" fmla="*/ 2706124 h 6367455"/>
                <a:gd name="connsiteX6463" fmla="*/ 3351972 w 6891715"/>
                <a:gd name="connsiteY6463" fmla="*/ 2658801 h 6367455"/>
                <a:gd name="connsiteX6464" fmla="*/ 3336093 w 6891715"/>
                <a:gd name="connsiteY6464" fmla="*/ 2656896 h 6367455"/>
                <a:gd name="connsiteX6465" fmla="*/ 3317991 w 6891715"/>
                <a:gd name="connsiteY6465" fmla="*/ 2636251 h 6367455"/>
                <a:gd name="connsiteX6466" fmla="*/ 3311640 w 6891715"/>
                <a:gd name="connsiteY6466" fmla="*/ 2649591 h 6367455"/>
                <a:gd name="connsiteX6467" fmla="*/ 3338634 w 6891715"/>
                <a:gd name="connsiteY6467" fmla="*/ 2676905 h 6367455"/>
                <a:gd name="connsiteX6468" fmla="*/ 3342763 w 6891715"/>
                <a:gd name="connsiteY6468" fmla="*/ 2698183 h 6367455"/>
                <a:gd name="connsiteX6469" fmla="*/ 3334506 w 6891715"/>
                <a:gd name="connsiteY6469" fmla="*/ 2708664 h 6367455"/>
                <a:gd name="connsiteX6470" fmla="*/ 3330377 w 6891715"/>
                <a:gd name="connsiteY6470" fmla="*/ 2702315 h 6367455"/>
                <a:gd name="connsiteX6471" fmla="*/ 3303383 w 6891715"/>
                <a:gd name="connsiteY6471" fmla="*/ 2671824 h 6367455"/>
                <a:gd name="connsiteX6472" fmla="*/ 3311322 w 6891715"/>
                <a:gd name="connsiteY6472" fmla="*/ 2696279 h 6367455"/>
                <a:gd name="connsiteX6473" fmla="*/ 3300524 w 6891715"/>
                <a:gd name="connsiteY6473" fmla="*/ 2698501 h 6367455"/>
                <a:gd name="connsiteX6474" fmla="*/ 3272577 w 6891715"/>
                <a:gd name="connsiteY6474" fmla="*/ 2674366 h 6367455"/>
                <a:gd name="connsiteX6475" fmla="*/ 3251934 w 6891715"/>
                <a:gd name="connsiteY6475" fmla="*/ 2684845 h 6367455"/>
                <a:gd name="connsiteX6476" fmla="*/ 3231609 w 6891715"/>
                <a:gd name="connsiteY6476" fmla="*/ 2677858 h 6367455"/>
                <a:gd name="connsiteX6477" fmla="*/ 3228433 w 6891715"/>
                <a:gd name="connsiteY6477" fmla="*/ 2691833 h 6367455"/>
                <a:gd name="connsiteX6478" fmla="*/ 3195405 w 6891715"/>
                <a:gd name="connsiteY6478" fmla="*/ 2684527 h 6367455"/>
                <a:gd name="connsiteX6479" fmla="*/ 3179843 w 6891715"/>
                <a:gd name="connsiteY6479" fmla="*/ 2692150 h 6367455"/>
                <a:gd name="connsiteX6480" fmla="*/ 3196993 w 6891715"/>
                <a:gd name="connsiteY6480" fmla="*/ 2705488 h 6367455"/>
                <a:gd name="connsiteX6481" fmla="*/ 3237008 w 6891715"/>
                <a:gd name="connsiteY6481" fmla="*/ 2701043 h 6367455"/>
                <a:gd name="connsiteX6482" fmla="*/ 3247488 w 6891715"/>
                <a:gd name="connsiteY6482" fmla="*/ 2695643 h 6367455"/>
                <a:gd name="connsiteX6483" fmla="*/ 3257016 w 6891715"/>
                <a:gd name="connsiteY6483" fmla="*/ 2707394 h 6367455"/>
                <a:gd name="connsiteX6484" fmla="*/ 3280517 w 6891715"/>
                <a:gd name="connsiteY6484" fmla="*/ 2717556 h 6367455"/>
                <a:gd name="connsiteX6485" fmla="*/ 3284645 w 6891715"/>
                <a:gd name="connsiteY6485" fmla="*/ 2705806 h 6367455"/>
                <a:gd name="connsiteX6486" fmla="*/ 3293220 w 6891715"/>
                <a:gd name="connsiteY6486" fmla="*/ 2720734 h 6367455"/>
                <a:gd name="connsiteX6487" fmla="*/ 3289409 w 6891715"/>
                <a:gd name="connsiteY6487" fmla="*/ 2735344 h 6367455"/>
                <a:gd name="connsiteX6488" fmla="*/ 3297666 w 6891715"/>
                <a:gd name="connsiteY6488" fmla="*/ 2743602 h 6367455"/>
                <a:gd name="connsiteX6489" fmla="*/ 3308464 w 6891715"/>
                <a:gd name="connsiteY6489" fmla="*/ 2732167 h 6367455"/>
                <a:gd name="connsiteX6490" fmla="*/ 3338952 w 6891715"/>
                <a:gd name="connsiteY6490" fmla="*/ 2737884 h 6367455"/>
                <a:gd name="connsiteX6491" fmla="*/ 3361182 w 6891715"/>
                <a:gd name="connsiteY6491" fmla="*/ 2733755 h 6367455"/>
                <a:gd name="connsiteX6492" fmla="*/ 3380237 w 6891715"/>
                <a:gd name="connsiteY6492" fmla="*/ 2723910 h 6367455"/>
                <a:gd name="connsiteX6493" fmla="*/ 3392940 w 6891715"/>
                <a:gd name="connsiteY6493" fmla="*/ 2732485 h 6367455"/>
                <a:gd name="connsiteX6494" fmla="*/ 3391035 w 6891715"/>
                <a:gd name="connsiteY6494" fmla="*/ 2745190 h 6367455"/>
                <a:gd name="connsiteX6495" fmla="*/ 3398339 w 6891715"/>
                <a:gd name="connsiteY6495" fmla="*/ 2753129 h 6367455"/>
                <a:gd name="connsiteX6496" fmla="*/ 3411360 w 6891715"/>
                <a:gd name="connsiteY6496" fmla="*/ 2767104 h 6367455"/>
                <a:gd name="connsiteX6497" fmla="*/ 3411360 w 6891715"/>
                <a:gd name="connsiteY6497" fmla="*/ 2775043 h 6367455"/>
                <a:gd name="connsiteX6498" fmla="*/ 3405009 w 6891715"/>
                <a:gd name="connsiteY6498" fmla="*/ 2786794 h 6367455"/>
                <a:gd name="connsiteX6499" fmla="*/ 3396434 w 6891715"/>
                <a:gd name="connsiteY6499" fmla="*/ 2782031 h 6367455"/>
                <a:gd name="connsiteX6500" fmla="*/ 3385954 w 6891715"/>
                <a:gd name="connsiteY6500" fmla="*/ 2773455 h 6367455"/>
                <a:gd name="connsiteX6501" fmla="*/ 3390082 w 6891715"/>
                <a:gd name="connsiteY6501" fmla="*/ 2764880 h 6367455"/>
                <a:gd name="connsiteX6502" fmla="*/ 3384366 w 6891715"/>
                <a:gd name="connsiteY6502" fmla="*/ 2753764 h 6367455"/>
                <a:gd name="connsiteX6503" fmla="*/ 3380555 w 6891715"/>
                <a:gd name="connsiteY6503" fmla="*/ 2772502 h 6367455"/>
                <a:gd name="connsiteX6504" fmla="*/ 3370075 w 6891715"/>
                <a:gd name="connsiteY6504" fmla="*/ 2775678 h 6367455"/>
                <a:gd name="connsiteX6505" fmla="*/ 3363088 w 6891715"/>
                <a:gd name="connsiteY6505" fmla="*/ 2799814 h 6367455"/>
                <a:gd name="connsiteX6506" fmla="*/ 3346891 w 6891715"/>
                <a:gd name="connsiteY6506" fmla="*/ 2801402 h 6367455"/>
                <a:gd name="connsiteX6507" fmla="*/ 3344986 w 6891715"/>
                <a:gd name="connsiteY6507" fmla="*/ 2785525 h 6367455"/>
                <a:gd name="connsiteX6508" fmla="*/ 3337046 w 6891715"/>
                <a:gd name="connsiteY6508" fmla="*/ 2777904 h 6367455"/>
                <a:gd name="connsiteX6509" fmla="*/ 3329107 w 6891715"/>
                <a:gd name="connsiteY6509" fmla="*/ 2802355 h 6367455"/>
                <a:gd name="connsiteX6510" fmla="*/ 3309099 w 6891715"/>
                <a:gd name="connsiteY6510" fmla="*/ 2823640 h 6367455"/>
                <a:gd name="connsiteX6511" fmla="*/ 3280517 w 6891715"/>
                <a:gd name="connsiteY6511" fmla="*/ 2828405 h 6367455"/>
                <a:gd name="connsiteX6512" fmla="*/ 3279882 w 6891715"/>
                <a:gd name="connsiteY6512" fmla="*/ 2844917 h 6367455"/>
                <a:gd name="connsiteX6513" fmla="*/ 3262732 w 6891715"/>
                <a:gd name="connsiteY6513" fmla="*/ 2853812 h 6367455"/>
                <a:gd name="connsiteX6514" fmla="*/ 3207473 w 6891715"/>
                <a:gd name="connsiteY6514" fmla="*/ 2844601 h 6367455"/>
                <a:gd name="connsiteX6515" fmla="*/ 3193182 w 6891715"/>
                <a:gd name="connsiteY6515" fmla="*/ 2851905 h 6367455"/>
                <a:gd name="connsiteX6516" fmla="*/ 3204615 w 6891715"/>
                <a:gd name="connsiteY6516" fmla="*/ 2865880 h 6367455"/>
                <a:gd name="connsiteX6517" fmla="*/ 3250029 w 6891715"/>
                <a:gd name="connsiteY6517" fmla="*/ 2864292 h 6367455"/>
                <a:gd name="connsiteX6518" fmla="*/ 3257968 w 6891715"/>
                <a:gd name="connsiteY6518" fmla="*/ 2884298 h 6367455"/>
                <a:gd name="connsiteX6519" fmla="*/ 3247171 w 6891715"/>
                <a:gd name="connsiteY6519" fmla="*/ 2891602 h 6367455"/>
                <a:gd name="connsiteX6520" fmla="*/ 3222717 w 6891715"/>
                <a:gd name="connsiteY6520" fmla="*/ 2881440 h 6367455"/>
                <a:gd name="connsiteX6521" fmla="*/ 3221764 w 6891715"/>
                <a:gd name="connsiteY6521" fmla="*/ 2888744 h 6367455"/>
                <a:gd name="connsiteX6522" fmla="*/ 3210014 w 6891715"/>
                <a:gd name="connsiteY6522" fmla="*/ 2894461 h 6367455"/>
                <a:gd name="connsiteX6523" fmla="*/ 3195087 w 6891715"/>
                <a:gd name="connsiteY6523" fmla="*/ 2897319 h 6367455"/>
                <a:gd name="connsiteX6524" fmla="*/ 3184607 w 6891715"/>
                <a:gd name="connsiteY6524" fmla="*/ 2891602 h 6367455"/>
                <a:gd name="connsiteX6525" fmla="*/ 3176032 w 6891715"/>
                <a:gd name="connsiteY6525" fmla="*/ 2895731 h 6367455"/>
                <a:gd name="connsiteX6526" fmla="*/ 3178891 w 6891715"/>
                <a:gd name="connsiteY6526" fmla="*/ 2903354 h 6367455"/>
                <a:gd name="connsiteX6527" fmla="*/ 3189053 w 6891715"/>
                <a:gd name="connsiteY6527" fmla="*/ 2912884 h 6367455"/>
                <a:gd name="connsiteX6528" fmla="*/ 3200169 w 6891715"/>
                <a:gd name="connsiteY6528" fmla="*/ 2910024 h 6367455"/>
                <a:gd name="connsiteX6529" fmla="*/ 3207155 w 6891715"/>
                <a:gd name="connsiteY6529" fmla="*/ 2911295 h 6367455"/>
                <a:gd name="connsiteX6530" fmla="*/ 3213507 w 6891715"/>
                <a:gd name="connsiteY6530" fmla="*/ 2921142 h 6367455"/>
                <a:gd name="connsiteX6531" fmla="*/ 3219541 w 6891715"/>
                <a:gd name="connsiteY6531" fmla="*/ 2924316 h 6367455"/>
                <a:gd name="connsiteX6532" fmla="*/ 3223034 w 6891715"/>
                <a:gd name="connsiteY6532" fmla="*/ 2920189 h 6367455"/>
                <a:gd name="connsiteX6533" fmla="*/ 3219859 w 6891715"/>
                <a:gd name="connsiteY6533" fmla="*/ 2909707 h 6367455"/>
                <a:gd name="connsiteX6534" fmla="*/ 3216048 w 6891715"/>
                <a:gd name="connsiteY6534" fmla="*/ 2903038 h 6367455"/>
                <a:gd name="connsiteX6535" fmla="*/ 3221447 w 6891715"/>
                <a:gd name="connsiteY6535" fmla="*/ 2895731 h 6367455"/>
                <a:gd name="connsiteX6536" fmla="*/ 3221764 w 6891715"/>
                <a:gd name="connsiteY6536" fmla="*/ 2888744 h 6367455"/>
                <a:gd name="connsiteX6537" fmla="*/ 3253840 w 6891715"/>
                <a:gd name="connsiteY6537" fmla="*/ 2909707 h 6367455"/>
                <a:gd name="connsiteX6538" fmla="*/ 3257016 w 6891715"/>
                <a:gd name="connsiteY6538" fmla="*/ 2929395 h 6367455"/>
                <a:gd name="connsiteX6539" fmla="*/ 3243360 w 6891715"/>
                <a:gd name="connsiteY6539" fmla="*/ 2931935 h 6367455"/>
                <a:gd name="connsiteX6540" fmla="*/ 3250982 w 6891715"/>
                <a:gd name="connsiteY6540" fmla="*/ 2947504 h 6367455"/>
                <a:gd name="connsiteX6541" fmla="*/ 3239549 w 6891715"/>
                <a:gd name="connsiteY6541" fmla="*/ 2962430 h 6367455"/>
                <a:gd name="connsiteX6542" fmla="*/ 3252252 w 6891715"/>
                <a:gd name="connsiteY6542" fmla="*/ 2975770 h 6367455"/>
                <a:gd name="connsiteX6543" fmla="*/ 3240819 w 6891715"/>
                <a:gd name="connsiteY6543" fmla="*/ 2987839 h 6367455"/>
                <a:gd name="connsiteX6544" fmla="*/ 3227163 w 6891715"/>
                <a:gd name="connsiteY6544" fmla="*/ 2976087 h 6367455"/>
                <a:gd name="connsiteX6545" fmla="*/ 3220811 w 6891715"/>
                <a:gd name="connsiteY6545" fmla="*/ 2995144 h 6367455"/>
                <a:gd name="connsiteX6546" fmla="*/ 3241772 w 6891715"/>
                <a:gd name="connsiteY6546" fmla="*/ 3009753 h 6367455"/>
                <a:gd name="connsiteX6547" fmla="*/ 3246536 w 6891715"/>
                <a:gd name="connsiteY6547" fmla="*/ 3023727 h 6367455"/>
                <a:gd name="connsiteX6548" fmla="*/ 3232562 w 6891715"/>
                <a:gd name="connsiteY6548" fmla="*/ 3038337 h 6367455"/>
                <a:gd name="connsiteX6549" fmla="*/ 3243360 w 6891715"/>
                <a:gd name="connsiteY6549" fmla="*/ 3047547 h 6367455"/>
                <a:gd name="connsiteX6550" fmla="*/ 3242725 w 6891715"/>
                <a:gd name="connsiteY6550" fmla="*/ 3067873 h 6367455"/>
                <a:gd name="connsiteX6551" fmla="*/ 3223352 w 6891715"/>
                <a:gd name="connsiteY6551" fmla="*/ 3086930 h 6367455"/>
                <a:gd name="connsiteX6552" fmla="*/ 3222717 w 6891715"/>
                <a:gd name="connsiteY6552" fmla="*/ 3101857 h 6367455"/>
                <a:gd name="connsiteX6553" fmla="*/ 3229069 w 6891715"/>
                <a:gd name="connsiteY6553" fmla="*/ 3125994 h 6367455"/>
                <a:gd name="connsiteX6554" fmla="*/ 3217953 w 6891715"/>
                <a:gd name="connsiteY6554" fmla="*/ 3149179 h 6367455"/>
                <a:gd name="connsiteX6555" fmla="*/ 3218271 w 6891715"/>
                <a:gd name="connsiteY6555" fmla="*/ 3179668 h 6367455"/>
                <a:gd name="connsiteX6556" fmla="*/ 3203662 w 6891715"/>
                <a:gd name="connsiteY6556" fmla="*/ 3231756 h 6367455"/>
                <a:gd name="connsiteX6557" fmla="*/ 3173492 w 6891715"/>
                <a:gd name="connsiteY6557" fmla="*/ 3297185 h 6367455"/>
                <a:gd name="connsiteX6558" fmla="*/ 3148085 w 6891715"/>
                <a:gd name="connsiteY6558" fmla="*/ 3285752 h 6367455"/>
                <a:gd name="connsiteX6559" fmla="*/ 3114422 w 6891715"/>
                <a:gd name="connsiteY6559" fmla="*/ 3290515 h 6367455"/>
                <a:gd name="connsiteX6560" fmla="*/ 3104577 w 6891715"/>
                <a:gd name="connsiteY6560" fmla="*/ 3278763 h 6367455"/>
                <a:gd name="connsiteX6561" fmla="*/ 3065832 w 6891715"/>
                <a:gd name="connsiteY6561" fmla="*/ 3286386 h 6367455"/>
                <a:gd name="connsiteX6562" fmla="*/ 3055352 w 6891715"/>
                <a:gd name="connsiteY6562" fmla="*/ 3310842 h 6367455"/>
                <a:gd name="connsiteX6563" fmla="*/ 3036297 w 6891715"/>
                <a:gd name="connsiteY6563" fmla="*/ 3305761 h 6367455"/>
                <a:gd name="connsiteX6564" fmla="*/ 3032168 w 6891715"/>
                <a:gd name="connsiteY6564" fmla="*/ 3332122 h 6367455"/>
                <a:gd name="connsiteX6565" fmla="*/ 3008985 w 6891715"/>
                <a:gd name="connsiteY6565" fmla="*/ 3359754 h 6367455"/>
                <a:gd name="connsiteX6566" fmla="*/ 3025499 w 6891715"/>
                <a:gd name="connsiteY6566" fmla="*/ 3391193 h 6367455"/>
                <a:gd name="connsiteX6567" fmla="*/ 3022641 w 6891715"/>
                <a:gd name="connsiteY6567" fmla="*/ 3416601 h 6367455"/>
                <a:gd name="connsiteX6568" fmla="*/ 3009620 w 6891715"/>
                <a:gd name="connsiteY6568" fmla="*/ 3418824 h 6367455"/>
                <a:gd name="connsiteX6569" fmla="*/ 2977862 w 6891715"/>
                <a:gd name="connsiteY6569" fmla="*/ 3411837 h 6367455"/>
                <a:gd name="connsiteX6570" fmla="*/ 2930542 w 6891715"/>
                <a:gd name="connsiteY6570" fmla="*/ 3432164 h 6367455"/>
                <a:gd name="connsiteX6571" fmla="*/ 2918792 w 6891715"/>
                <a:gd name="connsiteY6571" fmla="*/ 3423906 h 6367455"/>
                <a:gd name="connsiteX6572" fmla="*/ 2882588 w 6891715"/>
                <a:gd name="connsiteY6572" fmla="*/ 3426447 h 6367455"/>
                <a:gd name="connsiteX6573" fmla="*/ 2883858 w 6891715"/>
                <a:gd name="connsiteY6573" fmla="*/ 3408344 h 6367455"/>
                <a:gd name="connsiteX6574" fmla="*/ 2899419 w 6891715"/>
                <a:gd name="connsiteY6574" fmla="*/ 3403897 h 6367455"/>
                <a:gd name="connsiteX6575" fmla="*/ 2893068 w 6891715"/>
                <a:gd name="connsiteY6575" fmla="*/ 3392463 h 6367455"/>
                <a:gd name="connsiteX6576" fmla="*/ 2903230 w 6891715"/>
                <a:gd name="connsiteY6576" fmla="*/ 3368330 h 6367455"/>
                <a:gd name="connsiteX6577" fmla="*/ 2852100 w 6891715"/>
                <a:gd name="connsiteY6577" fmla="*/ 3293691 h 6367455"/>
                <a:gd name="connsiteX6578" fmla="*/ 2857181 w 6891715"/>
                <a:gd name="connsiteY6578" fmla="*/ 3281306 h 6367455"/>
                <a:gd name="connsiteX6579" fmla="*/ 2867979 w 6891715"/>
                <a:gd name="connsiteY6579" fmla="*/ 3290515 h 6367455"/>
                <a:gd name="connsiteX6580" fmla="*/ 2875283 w 6891715"/>
                <a:gd name="connsiteY6580" fmla="*/ 3289244 h 6367455"/>
                <a:gd name="connsiteX6581" fmla="*/ 2882270 w 6891715"/>
                <a:gd name="connsiteY6581" fmla="*/ 3276541 h 6367455"/>
                <a:gd name="connsiteX6582" fmla="*/ 2867661 w 6891715"/>
                <a:gd name="connsiteY6582" fmla="*/ 3252402 h 6367455"/>
                <a:gd name="connsiteX6583" fmla="*/ 2867661 w 6891715"/>
                <a:gd name="connsiteY6583" fmla="*/ 3241921 h 6367455"/>
                <a:gd name="connsiteX6584" fmla="*/ 2890527 w 6891715"/>
                <a:gd name="connsiteY6584" fmla="*/ 3243826 h 6367455"/>
                <a:gd name="connsiteX6585" fmla="*/ 2892750 w 6891715"/>
                <a:gd name="connsiteY6585" fmla="*/ 3222863 h 6367455"/>
                <a:gd name="connsiteX6586" fmla="*/ 2821930 w 6891715"/>
                <a:gd name="connsiteY6586" fmla="*/ 3147590 h 6367455"/>
                <a:gd name="connsiteX6587" fmla="*/ 2812084 w 6891715"/>
                <a:gd name="connsiteY6587" fmla="*/ 3089788 h 6367455"/>
                <a:gd name="connsiteX6588" fmla="*/ 2795888 w 6891715"/>
                <a:gd name="connsiteY6588" fmla="*/ 3080260 h 6367455"/>
                <a:gd name="connsiteX6589" fmla="*/ 2787313 w 6891715"/>
                <a:gd name="connsiteY6589" fmla="*/ 3042465 h 6367455"/>
                <a:gd name="connsiteX6590" fmla="*/ 2772387 w 6891715"/>
                <a:gd name="connsiteY6590" fmla="*/ 3022457 h 6367455"/>
                <a:gd name="connsiteX6591" fmla="*/ 2790171 w 6891715"/>
                <a:gd name="connsiteY6591" fmla="*/ 3018328 h 6367455"/>
                <a:gd name="connsiteX6592" fmla="*/ 2793347 w 6891715"/>
                <a:gd name="connsiteY6592" fmla="*/ 3008801 h 6367455"/>
                <a:gd name="connsiteX6593" fmla="*/ 2779374 w 6891715"/>
                <a:gd name="connsiteY6593" fmla="*/ 2996097 h 6367455"/>
                <a:gd name="connsiteX6594" fmla="*/ 2775245 w 6891715"/>
                <a:gd name="connsiteY6594" fmla="*/ 2979263 h 6367455"/>
                <a:gd name="connsiteX6595" fmla="*/ 2779056 w 6891715"/>
                <a:gd name="connsiteY6595" fmla="*/ 2969736 h 6367455"/>
                <a:gd name="connsiteX6596" fmla="*/ 2779056 w 6891715"/>
                <a:gd name="connsiteY6596" fmla="*/ 2956077 h 6367455"/>
                <a:gd name="connsiteX6597" fmla="*/ 2768576 w 6891715"/>
                <a:gd name="connsiteY6597" fmla="*/ 2951632 h 6367455"/>
                <a:gd name="connsiteX6598" fmla="*/ 2756825 w 6891715"/>
                <a:gd name="connsiteY6598" fmla="*/ 2957348 h 6367455"/>
                <a:gd name="connsiteX6599" fmla="*/ 2739676 w 6891715"/>
                <a:gd name="connsiteY6599" fmla="*/ 2952267 h 6367455"/>
                <a:gd name="connsiteX6600" fmla="*/ 2741899 w 6891715"/>
                <a:gd name="connsiteY6600" fmla="*/ 2941467 h 6367455"/>
                <a:gd name="connsiteX6601" fmla="*/ 2779691 w 6891715"/>
                <a:gd name="connsiteY6601" fmla="*/ 2919236 h 6367455"/>
                <a:gd name="connsiteX6602" fmla="*/ 2763812 w 6891715"/>
                <a:gd name="connsiteY6602" fmla="*/ 2902720 h 6367455"/>
                <a:gd name="connsiteX6603" fmla="*/ 2759684 w 6891715"/>
                <a:gd name="connsiteY6603" fmla="*/ 2902720 h 6367455"/>
                <a:gd name="connsiteX6604" fmla="*/ 2756190 w 6891715"/>
                <a:gd name="connsiteY6604" fmla="*/ 2903038 h 6367455"/>
                <a:gd name="connsiteX6605" fmla="*/ 2753332 w 6891715"/>
                <a:gd name="connsiteY6605" fmla="*/ 2903672 h 6367455"/>
                <a:gd name="connsiteX6606" fmla="*/ 2752379 w 6891715"/>
                <a:gd name="connsiteY6606" fmla="*/ 2903989 h 6367455"/>
                <a:gd name="connsiteX6607" fmla="*/ 2752062 w 6891715"/>
                <a:gd name="connsiteY6607" fmla="*/ 2904623 h 6367455"/>
                <a:gd name="connsiteX6608" fmla="*/ 2751426 w 6891715"/>
                <a:gd name="connsiteY6608" fmla="*/ 2906529 h 6367455"/>
                <a:gd name="connsiteX6609" fmla="*/ 2751109 w 6891715"/>
                <a:gd name="connsiteY6609" fmla="*/ 2909072 h 6367455"/>
                <a:gd name="connsiteX6610" fmla="*/ 2751109 w 6891715"/>
                <a:gd name="connsiteY6610" fmla="*/ 2911930 h 6367455"/>
                <a:gd name="connsiteX6611" fmla="*/ 2751109 w 6891715"/>
                <a:gd name="connsiteY6611" fmla="*/ 2917011 h 6367455"/>
                <a:gd name="connsiteX6612" fmla="*/ 2751109 w 6891715"/>
                <a:gd name="connsiteY6612" fmla="*/ 2919236 h 6367455"/>
                <a:gd name="connsiteX6613" fmla="*/ 2745710 w 6891715"/>
                <a:gd name="connsiteY6613" fmla="*/ 2915423 h 6367455"/>
                <a:gd name="connsiteX6614" fmla="*/ 2746980 w 6891715"/>
                <a:gd name="connsiteY6614" fmla="*/ 2898272 h 6367455"/>
                <a:gd name="connsiteX6615" fmla="*/ 2733642 w 6891715"/>
                <a:gd name="connsiteY6615" fmla="*/ 2887156 h 6367455"/>
                <a:gd name="connsiteX6616" fmla="*/ 2729513 w 6891715"/>
                <a:gd name="connsiteY6616" fmla="*/ 2872231 h 6367455"/>
                <a:gd name="connsiteX6617" fmla="*/ 2720621 w 6891715"/>
                <a:gd name="connsiteY6617" fmla="*/ 2826815 h 6367455"/>
                <a:gd name="connsiteX6618" fmla="*/ 2717763 w 6891715"/>
                <a:gd name="connsiteY6618" fmla="*/ 2769962 h 6367455"/>
                <a:gd name="connsiteX6619" fmla="*/ 2718432 w 6891715"/>
                <a:gd name="connsiteY6619" fmla="*/ 2770111 h 6367455"/>
                <a:gd name="connsiteX6620" fmla="*/ 2705803 w 6891715"/>
                <a:gd name="connsiteY6620" fmla="*/ 2755583 h 6367455"/>
                <a:gd name="connsiteX6621" fmla="*/ 2681365 w 6891715"/>
                <a:gd name="connsiteY6621" fmla="*/ 2751773 h 6367455"/>
                <a:gd name="connsiteX6622" fmla="*/ 2680413 w 6891715"/>
                <a:gd name="connsiteY6622" fmla="*/ 2744153 h 6367455"/>
                <a:gd name="connsiteX6623" fmla="*/ 2666449 w 6891715"/>
                <a:gd name="connsiteY6623" fmla="*/ 2735898 h 6367455"/>
                <a:gd name="connsiteX6624" fmla="*/ 2677874 w 6891715"/>
                <a:gd name="connsiteY6624" fmla="*/ 2696847 h 6367455"/>
                <a:gd name="connsiteX6625" fmla="*/ 2668353 w 6891715"/>
                <a:gd name="connsiteY6625" fmla="*/ 2675893 h 6367455"/>
                <a:gd name="connsiteX6626" fmla="*/ 2668988 w 6891715"/>
                <a:gd name="connsiteY6626" fmla="*/ 2646365 h 6367455"/>
                <a:gd name="connsiteX6627" fmla="*/ 2675335 w 6891715"/>
                <a:gd name="connsiteY6627" fmla="*/ 2662240 h 6367455"/>
                <a:gd name="connsiteX6628" fmla="*/ 2678509 w 6891715"/>
                <a:gd name="connsiteY6628" fmla="*/ 2640968 h 6367455"/>
                <a:gd name="connsiteX6629" fmla="*/ 2676288 w 6891715"/>
                <a:gd name="connsiteY6629" fmla="*/ 2617791 h 6367455"/>
                <a:gd name="connsiteX6630" fmla="*/ 2655976 w 6891715"/>
                <a:gd name="connsiteY6630" fmla="*/ 2621282 h 6367455"/>
                <a:gd name="connsiteX6631" fmla="*/ 2646771 w 6891715"/>
                <a:gd name="connsiteY6631" fmla="*/ 2635889 h 6367455"/>
                <a:gd name="connsiteX6632" fmla="*/ 2659784 w 6891715"/>
                <a:gd name="connsiteY6632" fmla="*/ 2674939 h 6367455"/>
                <a:gd name="connsiteX6633" fmla="*/ 2657879 w 6891715"/>
                <a:gd name="connsiteY6633" fmla="*/ 2686687 h 6367455"/>
                <a:gd name="connsiteX6634" fmla="*/ 2649310 w 6891715"/>
                <a:gd name="connsiteY6634" fmla="*/ 2693036 h 6367455"/>
                <a:gd name="connsiteX6635" fmla="*/ 2646136 w 6891715"/>
                <a:gd name="connsiteY6635" fmla="*/ 2672717 h 6367455"/>
                <a:gd name="connsiteX6636" fmla="*/ 2642962 w 6891715"/>
                <a:gd name="connsiteY6636" fmla="*/ 2665414 h 6367455"/>
                <a:gd name="connsiteX6637" fmla="*/ 2643597 w 6891715"/>
                <a:gd name="connsiteY6637" fmla="*/ 2657159 h 6367455"/>
                <a:gd name="connsiteX6638" fmla="*/ 2631854 w 6891715"/>
                <a:gd name="connsiteY6638" fmla="*/ 2658430 h 6367455"/>
                <a:gd name="connsiteX6639" fmla="*/ 2637567 w 6891715"/>
                <a:gd name="connsiteY6639" fmla="*/ 2679067 h 6367455"/>
                <a:gd name="connsiteX6640" fmla="*/ 2632489 w 6891715"/>
                <a:gd name="connsiteY6640" fmla="*/ 2705737 h 6367455"/>
                <a:gd name="connsiteX6641" fmla="*/ 2650579 w 6891715"/>
                <a:gd name="connsiteY6641" fmla="*/ 2720341 h 6367455"/>
                <a:gd name="connsiteX6642" fmla="*/ 2647722 w 6891715"/>
                <a:gd name="connsiteY6642" fmla="*/ 2746693 h 6367455"/>
                <a:gd name="connsiteX6643" fmla="*/ 2636298 w 6891715"/>
                <a:gd name="connsiteY6643" fmla="*/ 2747963 h 6367455"/>
                <a:gd name="connsiteX6644" fmla="*/ 2633124 w 6891715"/>
                <a:gd name="connsiteY6644" fmla="*/ 2773998 h 6367455"/>
                <a:gd name="connsiteX6645" fmla="*/ 2623920 w 6891715"/>
                <a:gd name="connsiteY6645" fmla="*/ 2784475 h 6367455"/>
                <a:gd name="connsiteX6646" fmla="*/ 2600434 w 6891715"/>
                <a:gd name="connsiteY6646" fmla="*/ 2781934 h 6367455"/>
                <a:gd name="connsiteX6647" fmla="*/ 2586787 w 6891715"/>
                <a:gd name="connsiteY6647" fmla="*/ 2789236 h 6367455"/>
                <a:gd name="connsiteX6648" fmla="*/ 2571870 w 6891715"/>
                <a:gd name="connsiteY6648" fmla="*/ 2774633 h 6367455"/>
                <a:gd name="connsiteX6649" fmla="*/ 2577583 w 6891715"/>
                <a:gd name="connsiteY6649" fmla="*/ 2799714 h 6367455"/>
                <a:gd name="connsiteX6650" fmla="*/ 2549970 w 6891715"/>
                <a:gd name="connsiteY6650" fmla="*/ 2818130 h 6367455"/>
                <a:gd name="connsiteX6651" fmla="*/ 2544893 w 6891715"/>
                <a:gd name="connsiteY6651" fmla="*/ 2839084 h 6367455"/>
                <a:gd name="connsiteX6652" fmla="*/ 2529023 w 6891715"/>
                <a:gd name="connsiteY6652" fmla="*/ 2837179 h 6367455"/>
                <a:gd name="connsiteX6653" fmla="*/ 2524898 w 6891715"/>
                <a:gd name="connsiteY6653" fmla="*/ 2843846 h 6367455"/>
                <a:gd name="connsiteX6654" fmla="*/ 2536322 w 6891715"/>
                <a:gd name="connsiteY6654" fmla="*/ 2852736 h 6367455"/>
                <a:gd name="connsiteX6655" fmla="*/ 2528389 w 6891715"/>
                <a:gd name="connsiteY6655" fmla="*/ 2862578 h 6367455"/>
                <a:gd name="connsiteX6656" fmla="*/ 2517598 w 6891715"/>
                <a:gd name="connsiteY6656" fmla="*/ 2864483 h 6367455"/>
                <a:gd name="connsiteX6657" fmla="*/ 2509981 w 6891715"/>
                <a:gd name="connsiteY6657" fmla="*/ 2866389 h 6367455"/>
                <a:gd name="connsiteX6658" fmla="*/ 2506807 w 6891715"/>
                <a:gd name="connsiteY6658" fmla="*/ 2867023 h 6367455"/>
                <a:gd name="connsiteX6659" fmla="*/ 2504903 w 6891715"/>
                <a:gd name="connsiteY6659" fmla="*/ 2867975 h 6367455"/>
                <a:gd name="connsiteX6660" fmla="*/ 2504268 w 6891715"/>
                <a:gd name="connsiteY6660" fmla="*/ 2868928 h 6367455"/>
                <a:gd name="connsiteX6661" fmla="*/ 2503952 w 6891715"/>
                <a:gd name="connsiteY6661" fmla="*/ 2869563 h 6367455"/>
                <a:gd name="connsiteX6662" fmla="*/ 2502999 w 6891715"/>
                <a:gd name="connsiteY6662" fmla="*/ 2872103 h 6367455"/>
                <a:gd name="connsiteX6663" fmla="*/ 2501730 w 6891715"/>
                <a:gd name="connsiteY6663" fmla="*/ 2875277 h 6367455"/>
                <a:gd name="connsiteX6664" fmla="*/ 2500777 w 6891715"/>
                <a:gd name="connsiteY6664" fmla="*/ 2879088 h 6367455"/>
                <a:gd name="connsiteX6665" fmla="*/ 2499190 w 6891715"/>
                <a:gd name="connsiteY6665" fmla="*/ 2885437 h 6367455"/>
                <a:gd name="connsiteX6666" fmla="*/ 2498873 w 6891715"/>
                <a:gd name="connsiteY6666" fmla="*/ 2888295 h 6367455"/>
                <a:gd name="connsiteX6667" fmla="*/ 2479196 w 6891715"/>
                <a:gd name="connsiteY6667" fmla="*/ 2919092 h 6367455"/>
                <a:gd name="connsiteX6668" fmla="*/ 2452536 w 6891715"/>
                <a:gd name="connsiteY6668" fmla="*/ 2925442 h 6367455"/>
                <a:gd name="connsiteX6669" fmla="*/ 2434445 w 6891715"/>
                <a:gd name="connsiteY6669" fmla="*/ 2941316 h 6367455"/>
                <a:gd name="connsiteX6670" fmla="*/ 2412546 w 6891715"/>
                <a:gd name="connsiteY6670" fmla="*/ 2943856 h 6367455"/>
                <a:gd name="connsiteX6671" fmla="*/ 2406199 w 6891715"/>
                <a:gd name="connsiteY6671" fmla="*/ 2961954 h 6367455"/>
                <a:gd name="connsiteX6672" fmla="*/ 2358910 w 6891715"/>
                <a:gd name="connsiteY6672" fmla="*/ 2965446 h 6367455"/>
                <a:gd name="connsiteX6673" fmla="*/ 2325902 w 6891715"/>
                <a:gd name="connsiteY6673" fmla="*/ 2956239 h 6367455"/>
                <a:gd name="connsiteX6674" fmla="*/ 2291942 w 6891715"/>
                <a:gd name="connsiteY6674" fmla="*/ 2950206 h 6367455"/>
                <a:gd name="connsiteX6675" fmla="*/ 2297020 w 6891715"/>
                <a:gd name="connsiteY6675" fmla="*/ 2924807 h 6367455"/>
                <a:gd name="connsiteX6676" fmla="*/ 2267822 w 6891715"/>
                <a:gd name="connsiteY6676" fmla="*/ 2929252 h 6367455"/>
                <a:gd name="connsiteX6677" fmla="*/ 2226879 w 6891715"/>
                <a:gd name="connsiteY6677" fmla="*/ 2886389 h 6367455"/>
                <a:gd name="connsiteX6678" fmla="*/ 2197364 w 6891715"/>
                <a:gd name="connsiteY6678" fmla="*/ 2883216 h 6367455"/>
                <a:gd name="connsiteX6679" fmla="*/ 2191016 w 6891715"/>
                <a:gd name="connsiteY6679" fmla="*/ 2862578 h 6367455"/>
                <a:gd name="connsiteX6680" fmla="*/ 2178955 w 6891715"/>
                <a:gd name="connsiteY6680" fmla="*/ 2853371 h 6367455"/>
                <a:gd name="connsiteX6681" fmla="*/ 2188477 w 6891715"/>
                <a:gd name="connsiteY6681" fmla="*/ 2836226 h 6367455"/>
                <a:gd name="connsiteX6682" fmla="*/ 2197681 w 6891715"/>
                <a:gd name="connsiteY6682" fmla="*/ 2806700 h 6367455"/>
                <a:gd name="connsiteX6683" fmla="*/ 2216723 w 6891715"/>
                <a:gd name="connsiteY6683" fmla="*/ 2820034 h 6367455"/>
                <a:gd name="connsiteX6684" fmla="*/ 2224022 w 6891715"/>
                <a:gd name="connsiteY6684" fmla="*/ 2809240 h 6367455"/>
                <a:gd name="connsiteX6685" fmla="*/ 2253857 w 6891715"/>
                <a:gd name="connsiteY6685" fmla="*/ 2822891 h 6367455"/>
                <a:gd name="connsiteX6686" fmla="*/ 2244334 w 6891715"/>
                <a:gd name="connsiteY6686" fmla="*/ 2811462 h 6367455"/>
                <a:gd name="connsiteX6687" fmla="*/ 2243066 w 6891715"/>
                <a:gd name="connsiteY6687" fmla="*/ 2799714 h 6367455"/>
                <a:gd name="connsiteX6688" fmla="*/ 2283373 w 6891715"/>
                <a:gd name="connsiteY6688" fmla="*/ 2782569 h 6367455"/>
                <a:gd name="connsiteX6689" fmla="*/ 2235450 w 6891715"/>
                <a:gd name="connsiteY6689" fmla="*/ 2793365 h 6367455"/>
                <a:gd name="connsiteX6690" fmla="*/ 2224976 w 6891715"/>
                <a:gd name="connsiteY6690" fmla="*/ 2773679 h 6367455"/>
                <a:gd name="connsiteX6691" fmla="*/ 2235132 w 6891715"/>
                <a:gd name="connsiteY6691" fmla="*/ 2752408 h 6367455"/>
                <a:gd name="connsiteX6692" fmla="*/ 2251001 w 6891715"/>
                <a:gd name="connsiteY6692" fmla="*/ 2748280 h 6367455"/>
                <a:gd name="connsiteX6693" fmla="*/ 2258618 w 6891715"/>
                <a:gd name="connsiteY6693" fmla="*/ 2737486 h 6367455"/>
                <a:gd name="connsiteX6694" fmla="*/ 2242432 w 6891715"/>
                <a:gd name="connsiteY6694" fmla="*/ 2730184 h 6367455"/>
                <a:gd name="connsiteX6695" fmla="*/ 2245287 w 6891715"/>
                <a:gd name="connsiteY6695" fmla="*/ 2720658 h 6367455"/>
                <a:gd name="connsiteX6696" fmla="*/ 2261156 w 6891715"/>
                <a:gd name="connsiteY6696" fmla="*/ 2707958 h 6367455"/>
                <a:gd name="connsiteX6697" fmla="*/ 2261156 w 6891715"/>
                <a:gd name="connsiteY6697" fmla="*/ 2703514 h 6367455"/>
                <a:gd name="connsiteX6698" fmla="*/ 2245287 w 6891715"/>
                <a:gd name="connsiteY6698" fmla="*/ 2694307 h 6367455"/>
                <a:gd name="connsiteX6699" fmla="*/ 2232909 w 6891715"/>
                <a:gd name="connsiteY6699" fmla="*/ 2720024 h 6367455"/>
                <a:gd name="connsiteX6700" fmla="*/ 2214502 w 6891715"/>
                <a:gd name="connsiteY6700" fmla="*/ 2707641 h 6367455"/>
                <a:gd name="connsiteX6701" fmla="*/ 2211646 w 6891715"/>
                <a:gd name="connsiteY6701" fmla="*/ 2733675 h 6367455"/>
                <a:gd name="connsiteX6702" fmla="*/ 2197998 w 6891715"/>
                <a:gd name="connsiteY6702" fmla="*/ 2725421 h 6367455"/>
                <a:gd name="connsiteX6703" fmla="*/ 2197046 w 6891715"/>
                <a:gd name="connsiteY6703" fmla="*/ 2711768 h 6367455"/>
                <a:gd name="connsiteX6704" fmla="*/ 2191333 w 6891715"/>
                <a:gd name="connsiteY6704" fmla="*/ 2703196 h 6367455"/>
                <a:gd name="connsiteX6705" fmla="*/ 2204980 w 6891715"/>
                <a:gd name="connsiteY6705" fmla="*/ 2676845 h 6367455"/>
                <a:gd name="connsiteX6706" fmla="*/ 2223072 w 6891715"/>
                <a:gd name="connsiteY6706" fmla="*/ 2685099 h 6367455"/>
                <a:gd name="connsiteX6707" fmla="*/ 2224976 w 6891715"/>
                <a:gd name="connsiteY6707" fmla="*/ 2659700 h 6367455"/>
                <a:gd name="connsiteX6708" fmla="*/ 2227833 w 6891715"/>
                <a:gd name="connsiteY6708" fmla="*/ 2657478 h 6367455"/>
                <a:gd name="connsiteX6709" fmla="*/ 2233862 w 6891715"/>
                <a:gd name="connsiteY6709" fmla="*/ 2652715 h 6367455"/>
                <a:gd name="connsiteX6710" fmla="*/ 2237035 w 6891715"/>
                <a:gd name="connsiteY6710" fmla="*/ 2649540 h 6367455"/>
                <a:gd name="connsiteX6711" fmla="*/ 2239257 w 6891715"/>
                <a:gd name="connsiteY6711" fmla="*/ 2646683 h 6367455"/>
                <a:gd name="connsiteX6712" fmla="*/ 2241161 w 6891715"/>
                <a:gd name="connsiteY6712" fmla="*/ 2644460 h 6367455"/>
                <a:gd name="connsiteX6713" fmla="*/ 2241479 w 6891715"/>
                <a:gd name="connsiteY6713" fmla="*/ 2643508 h 6367455"/>
                <a:gd name="connsiteX6714" fmla="*/ 2241479 w 6891715"/>
                <a:gd name="connsiteY6714" fmla="*/ 2642873 h 6367455"/>
                <a:gd name="connsiteX6715" fmla="*/ 2241479 w 6891715"/>
                <a:gd name="connsiteY6715" fmla="*/ 2642555 h 6367455"/>
                <a:gd name="connsiteX6716" fmla="*/ 2241798 w 6891715"/>
                <a:gd name="connsiteY6716" fmla="*/ 2642555 h 6367455"/>
                <a:gd name="connsiteX6717" fmla="*/ 2243702 w 6891715"/>
                <a:gd name="connsiteY6717" fmla="*/ 2642873 h 6367455"/>
                <a:gd name="connsiteX6718" fmla="*/ 2248461 w 6891715"/>
                <a:gd name="connsiteY6718" fmla="*/ 2646048 h 6367455"/>
                <a:gd name="connsiteX6719" fmla="*/ 2256713 w 6891715"/>
                <a:gd name="connsiteY6719" fmla="*/ 2651127 h 6367455"/>
                <a:gd name="connsiteX6720" fmla="*/ 2264966 w 6891715"/>
                <a:gd name="connsiteY6720" fmla="*/ 2632078 h 6367455"/>
                <a:gd name="connsiteX6721" fmla="*/ 2259571 w 6891715"/>
                <a:gd name="connsiteY6721" fmla="*/ 2626999 h 6367455"/>
                <a:gd name="connsiteX6722" fmla="*/ 2242432 w 6891715"/>
                <a:gd name="connsiteY6722" fmla="*/ 2639698 h 6367455"/>
                <a:gd name="connsiteX6723" fmla="*/ 2232909 w 6891715"/>
                <a:gd name="connsiteY6723" fmla="*/ 2632395 h 6367455"/>
                <a:gd name="connsiteX6724" fmla="*/ 2216406 w 6891715"/>
                <a:gd name="connsiteY6724" fmla="*/ 2645095 h 6367455"/>
                <a:gd name="connsiteX6725" fmla="*/ 2211646 w 6891715"/>
                <a:gd name="connsiteY6725" fmla="*/ 2633665 h 6367455"/>
                <a:gd name="connsiteX6726" fmla="*/ 2225609 w 6891715"/>
                <a:gd name="connsiteY6726" fmla="*/ 2614615 h 6367455"/>
                <a:gd name="connsiteX6727" fmla="*/ 2237035 w 6891715"/>
                <a:gd name="connsiteY6727" fmla="*/ 2592073 h 6367455"/>
                <a:gd name="connsiteX6728" fmla="*/ 2260205 w 6891715"/>
                <a:gd name="connsiteY6728" fmla="*/ 2583819 h 6367455"/>
                <a:gd name="connsiteX6729" fmla="*/ 2263060 w 6891715"/>
                <a:gd name="connsiteY6729" fmla="*/ 2568896 h 6367455"/>
                <a:gd name="connsiteX6730" fmla="*/ 2245287 w 6891715"/>
                <a:gd name="connsiteY6730" fmla="*/ 2569214 h 6367455"/>
                <a:gd name="connsiteX6731" fmla="*/ 2264013 w 6891715"/>
                <a:gd name="connsiteY6731" fmla="*/ 2548576 h 6367455"/>
                <a:gd name="connsiteX6732" fmla="*/ 2274486 w 6891715"/>
                <a:gd name="connsiteY6732" fmla="*/ 2524764 h 6367455"/>
                <a:gd name="connsiteX6733" fmla="*/ 2276390 w 6891715"/>
                <a:gd name="connsiteY6733" fmla="*/ 2521589 h 6367455"/>
                <a:gd name="connsiteX6734" fmla="*/ 2288133 w 6891715"/>
                <a:gd name="connsiteY6734" fmla="*/ 2517779 h 6367455"/>
                <a:gd name="connsiteX6735" fmla="*/ 2285278 w 6891715"/>
                <a:gd name="connsiteY6735" fmla="*/ 2560324 h 6367455"/>
                <a:gd name="connsiteX6736" fmla="*/ 2292893 w 6891715"/>
                <a:gd name="connsiteY6736" fmla="*/ 2570485 h 6367455"/>
                <a:gd name="connsiteX6737" fmla="*/ 2297656 w 6891715"/>
                <a:gd name="connsiteY6737" fmla="*/ 2512700 h 6367455"/>
                <a:gd name="connsiteX6738" fmla="*/ 2328123 w 6891715"/>
                <a:gd name="connsiteY6738" fmla="*/ 2498726 h 6367455"/>
                <a:gd name="connsiteX6739" fmla="*/ 2315429 w 6891715"/>
                <a:gd name="connsiteY6739" fmla="*/ 2494594 h 6367455"/>
                <a:gd name="connsiteX6740" fmla="*/ 2290038 w 6891715"/>
                <a:gd name="connsiteY6740" fmla="*/ 2503489 h 6367455"/>
                <a:gd name="connsiteX6741" fmla="*/ 2293212 w 6891715"/>
                <a:gd name="connsiteY6741" fmla="*/ 2487610 h 6367455"/>
                <a:gd name="connsiteX6742" fmla="*/ 2278612 w 6891715"/>
                <a:gd name="connsiteY6742" fmla="*/ 2503489 h 6367455"/>
                <a:gd name="connsiteX6743" fmla="*/ 2250048 w 6891715"/>
                <a:gd name="connsiteY6743" fmla="*/ 2517144 h 6367455"/>
                <a:gd name="connsiteX6744" fmla="*/ 2241798 w 6891715"/>
                <a:gd name="connsiteY6744" fmla="*/ 2546990 h 6367455"/>
                <a:gd name="connsiteX6745" fmla="*/ 2213550 w 6891715"/>
                <a:gd name="connsiteY6745" fmla="*/ 2566039 h 6367455"/>
                <a:gd name="connsiteX6746" fmla="*/ 2206249 w 6891715"/>
                <a:gd name="connsiteY6746" fmla="*/ 2575564 h 6367455"/>
                <a:gd name="connsiteX6747" fmla="*/ 2183715 w 6891715"/>
                <a:gd name="connsiteY6747" fmla="*/ 2563182 h 6367455"/>
                <a:gd name="connsiteX6748" fmla="*/ 2169117 w 6891715"/>
                <a:gd name="connsiteY6748" fmla="*/ 2573658 h 6367455"/>
                <a:gd name="connsiteX6749" fmla="*/ 2149756 w 6891715"/>
                <a:gd name="connsiteY6749" fmla="*/ 2544449 h 6367455"/>
                <a:gd name="connsiteX6750" fmla="*/ 2149439 w 6891715"/>
                <a:gd name="connsiteY6750" fmla="*/ 2535242 h 6367455"/>
                <a:gd name="connsiteX6751" fmla="*/ 2166578 w 6891715"/>
                <a:gd name="connsiteY6751" fmla="*/ 2537146 h 6367455"/>
                <a:gd name="connsiteX6752" fmla="*/ 2168800 w 6891715"/>
                <a:gd name="connsiteY6752" fmla="*/ 2516191 h 6367455"/>
                <a:gd name="connsiteX6753" fmla="*/ 2183399 w 6891715"/>
                <a:gd name="connsiteY6753" fmla="*/ 2530480 h 6367455"/>
                <a:gd name="connsiteX6754" fmla="*/ 2216088 w 6891715"/>
                <a:gd name="connsiteY6754" fmla="*/ 2509202 h 6367455"/>
                <a:gd name="connsiteX6755" fmla="*/ 2187842 w 6891715"/>
                <a:gd name="connsiteY6755" fmla="*/ 2511428 h 6367455"/>
                <a:gd name="connsiteX6756" fmla="*/ 2178955 w 6891715"/>
                <a:gd name="connsiteY6756" fmla="*/ 2506347 h 6367455"/>
                <a:gd name="connsiteX6757" fmla="*/ 2176734 w 6891715"/>
                <a:gd name="connsiteY6757" fmla="*/ 2489517 h 6367455"/>
                <a:gd name="connsiteX6758" fmla="*/ 2203076 w 6891715"/>
                <a:gd name="connsiteY6758" fmla="*/ 2475554 h 6367455"/>
                <a:gd name="connsiteX6759" fmla="*/ 2181178 w 6891715"/>
                <a:gd name="connsiteY6759" fmla="*/ 2477773 h 6367455"/>
                <a:gd name="connsiteX6760" fmla="*/ 2181813 w 6891715"/>
                <a:gd name="connsiteY6760" fmla="*/ 2465073 h 6367455"/>
                <a:gd name="connsiteX6761" fmla="*/ 2169117 w 6891715"/>
                <a:gd name="connsiteY6761" fmla="*/ 2453962 h 6367455"/>
                <a:gd name="connsiteX6762" fmla="*/ 2180543 w 6891715"/>
                <a:gd name="connsiteY6762" fmla="*/ 2439040 h 6367455"/>
                <a:gd name="connsiteX6763" fmla="*/ 2172290 w 6891715"/>
                <a:gd name="connsiteY6763" fmla="*/ 2438087 h 6367455"/>
                <a:gd name="connsiteX6764" fmla="*/ 2159594 w 6891715"/>
                <a:gd name="connsiteY6764" fmla="*/ 2444438 h 6367455"/>
                <a:gd name="connsiteX6765" fmla="*/ 2141505 w 6891715"/>
                <a:gd name="connsiteY6765" fmla="*/ 2433007 h 6367455"/>
                <a:gd name="connsiteX6766" fmla="*/ 2149756 w 6891715"/>
                <a:gd name="connsiteY6766" fmla="*/ 2422530 h 6367455"/>
                <a:gd name="connsiteX6767" fmla="*/ 2138331 w 6891715"/>
                <a:gd name="connsiteY6767" fmla="*/ 2421258 h 6367455"/>
                <a:gd name="connsiteX6768" fmla="*/ 2143091 w 6891715"/>
                <a:gd name="connsiteY6768" fmla="*/ 2403163 h 6367455"/>
                <a:gd name="connsiteX6769" fmla="*/ 2158959 w 6891715"/>
                <a:gd name="connsiteY6769" fmla="*/ 2402208 h 6367455"/>
                <a:gd name="connsiteX6770" fmla="*/ 2184669 w 6891715"/>
                <a:gd name="connsiteY6770" fmla="*/ 2408243 h 6367455"/>
                <a:gd name="connsiteX6771" fmla="*/ 2209741 w 6891715"/>
                <a:gd name="connsiteY6771" fmla="*/ 2392366 h 6367455"/>
                <a:gd name="connsiteX6772" fmla="*/ 2253223 w 6891715"/>
                <a:gd name="connsiteY6772" fmla="*/ 2401575 h 6367455"/>
                <a:gd name="connsiteX6773" fmla="*/ 2274486 w 6891715"/>
                <a:gd name="connsiteY6773" fmla="*/ 2389510 h 6367455"/>
                <a:gd name="connsiteX6774" fmla="*/ 2317968 w 6891715"/>
                <a:gd name="connsiteY6774" fmla="*/ 2416815 h 6367455"/>
                <a:gd name="connsiteX6775" fmla="*/ 2312891 w 6891715"/>
                <a:gd name="connsiteY6775" fmla="*/ 2438722 h 6367455"/>
                <a:gd name="connsiteX6776" fmla="*/ 2328441 w 6891715"/>
                <a:gd name="connsiteY6776" fmla="*/ 2426022 h 6367455"/>
                <a:gd name="connsiteX6777" fmla="*/ 2341136 w 6891715"/>
                <a:gd name="connsiteY6777" fmla="*/ 2440627 h 6367455"/>
                <a:gd name="connsiteX6778" fmla="*/ 2347484 w 6891715"/>
                <a:gd name="connsiteY6778" fmla="*/ 2426022 h 6367455"/>
                <a:gd name="connsiteX6779" fmla="*/ 2329710 w 6891715"/>
                <a:gd name="connsiteY6779" fmla="*/ 2412053 h 6367455"/>
                <a:gd name="connsiteX6780" fmla="*/ 2325902 w 6891715"/>
                <a:gd name="connsiteY6780" fmla="*/ 2398716 h 6367455"/>
                <a:gd name="connsiteX6781" fmla="*/ 2386204 w 6891715"/>
                <a:gd name="connsiteY6781" fmla="*/ 2376172 h 6367455"/>
                <a:gd name="connsiteX6782" fmla="*/ 2384935 w 6891715"/>
                <a:gd name="connsiteY6782" fmla="*/ 2359030 h 6367455"/>
                <a:gd name="connsiteX6783" fmla="*/ 2353197 w 6891715"/>
                <a:gd name="connsiteY6783" fmla="*/ 2371094 h 6367455"/>
                <a:gd name="connsiteX6784" fmla="*/ 2361765 w 6891715"/>
                <a:gd name="connsiteY6784" fmla="*/ 2356172 h 6367455"/>
                <a:gd name="connsiteX6785" fmla="*/ 2361448 w 6891715"/>
                <a:gd name="connsiteY6785" fmla="*/ 2331725 h 6367455"/>
                <a:gd name="connsiteX6786" fmla="*/ 2383348 w 6891715"/>
                <a:gd name="connsiteY6786" fmla="*/ 2299021 h 6367455"/>
                <a:gd name="connsiteX6787" fmla="*/ 2345898 w 6891715"/>
                <a:gd name="connsiteY6787" fmla="*/ 2332040 h 6367455"/>
                <a:gd name="connsiteX6788" fmla="*/ 2345898 w 6891715"/>
                <a:gd name="connsiteY6788" fmla="*/ 2368872 h 6367455"/>
                <a:gd name="connsiteX6789" fmla="*/ 2330346 w 6891715"/>
                <a:gd name="connsiteY6789" fmla="*/ 2378397 h 6367455"/>
                <a:gd name="connsiteX6790" fmla="*/ 2320824 w 6891715"/>
                <a:gd name="connsiteY6790" fmla="*/ 2367285 h 6367455"/>
                <a:gd name="connsiteX6791" fmla="*/ 2313208 w 6891715"/>
                <a:gd name="connsiteY6791" fmla="*/ 2374587 h 6367455"/>
                <a:gd name="connsiteX6792" fmla="*/ 2271948 w 6891715"/>
                <a:gd name="connsiteY6792" fmla="*/ 2374904 h 6367455"/>
                <a:gd name="connsiteX6793" fmla="*/ 2271948 w 6891715"/>
                <a:gd name="connsiteY6793" fmla="*/ 2363157 h 6367455"/>
                <a:gd name="connsiteX6794" fmla="*/ 2287500 w 6891715"/>
                <a:gd name="connsiteY6794" fmla="*/ 2339979 h 6367455"/>
                <a:gd name="connsiteX6795" fmla="*/ 2263378 w 6891715"/>
                <a:gd name="connsiteY6795" fmla="*/ 2359030 h 6367455"/>
                <a:gd name="connsiteX6796" fmla="*/ 2263378 w 6891715"/>
                <a:gd name="connsiteY6796" fmla="*/ 2376172 h 6367455"/>
                <a:gd name="connsiteX6797" fmla="*/ 2245605 w 6891715"/>
                <a:gd name="connsiteY6797" fmla="*/ 2379350 h 6367455"/>
                <a:gd name="connsiteX6798" fmla="*/ 2210694 w 6891715"/>
                <a:gd name="connsiteY6798" fmla="*/ 2377443 h 6367455"/>
                <a:gd name="connsiteX6799" fmla="*/ 2176100 w 6891715"/>
                <a:gd name="connsiteY6799" fmla="*/ 2399987 h 6367455"/>
                <a:gd name="connsiteX6800" fmla="*/ 2153882 w 6891715"/>
                <a:gd name="connsiteY6800" fmla="*/ 2391732 h 6367455"/>
                <a:gd name="connsiteX6801" fmla="*/ 2145948 w 6891715"/>
                <a:gd name="connsiteY6801" fmla="*/ 2379350 h 6367455"/>
                <a:gd name="connsiteX6802" fmla="*/ 2160864 w 6891715"/>
                <a:gd name="connsiteY6802" fmla="*/ 2371729 h 6367455"/>
                <a:gd name="connsiteX6803" fmla="*/ 2136427 w 6891715"/>
                <a:gd name="connsiteY6803" fmla="*/ 2362204 h 6367455"/>
                <a:gd name="connsiteX6804" fmla="*/ 2178639 w 6891715"/>
                <a:gd name="connsiteY6804" fmla="*/ 2342201 h 6367455"/>
                <a:gd name="connsiteX6805" fmla="*/ 2167847 w 6891715"/>
                <a:gd name="connsiteY6805" fmla="*/ 2339979 h 6367455"/>
                <a:gd name="connsiteX6806" fmla="*/ 2173243 w 6891715"/>
                <a:gd name="connsiteY6806" fmla="*/ 2326326 h 6367455"/>
                <a:gd name="connsiteX6807" fmla="*/ 2188160 w 6891715"/>
                <a:gd name="connsiteY6807" fmla="*/ 2322834 h 6367455"/>
                <a:gd name="connsiteX6808" fmla="*/ 2158008 w 6891715"/>
                <a:gd name="connsiteY6808" fmla="*/ 2303150 h 6367455"/>
                <a:gd name="connsiteX6809" fmla="*/ 2166578 w 6891715"/>
                <a:gd name="connsiteY6809" fmla="*/ 2294574 h 6367455"/>
                <a:gd name="connsiteX6810" fmla="*/ 2133571 w 6891715"/>
                <a:gd name="connsiteY6810" fmla="*/ 2274889 h 6367455"/>
                <a:gd name="connsiteX6811" fmla="*/ 2157057 w 6891715"/>
                <a:gd name="connsiteY6811" fmla="*/ 2271715 h 6367455"/>
                <a:gd name="connsiteX6812" fmla="*/ 2154518 w 6891715"/>
                <a:gd name="connsiteY6812" fmla="*/ 2256790 h 6367455"/>
                <a:gd name="connsiteX6813" fmla="*/ 2160864 w 6891715"/>
                <a:gd name="connsiteY6813" fmla="*/ 2256790 h 6367455"/>
                <a:gd name="connsiteX6814" fmla="*/ 2173560 w 6891715"/>
                <a:gd name="connsiteY6814" fmla="*/ 2244090 h 6367455"/>
                <a:gd name="connsiteX6815" fmla="*/ 2187525 w 6891715"/>
                <a:gd name="connsiteY6815" fmla="*/ 2258697 h 6367455"/>
                <a:gd name="connsiteX6816" fmla="*/ 2200219 w 6891715"/>
                <a:gd name="connsiteY6816" fmla="*/ 2265998 h 6367455"/>
                <a:gd name="connsiteX6817" fmla="*/ 2203395 w 6891715"/>
                <a:gd name="connsiteY6817" fmla="*/ 2253298 h 6367455"/>
                <a:gd name="connsiteX6818" fmla="*/ 2226246 w 6891715"/>
                <a:gd name="connsiteY6818" fmla="*/ 2245361 h 6367455"/>
                <a:gd name="connsiteX6819" fmla="*/ 2252906 w 6891715"/>
                <a:gd name="connsiteY6819" fmla="*/ 2258377 h 6367455"/>
                <a:gd name="connsiteX6820" fmla="*/ 2266552 w 6891715"/>
                <a:gd name="connsiteY6820" fmla="*/ 2244090 h 6367455"/>
                <a:gd name="connsiteX6821" fmla="*/ 2266552 w 6891715"/>
                <a:gd name="connsiteY6821" fmla="*/ 2235835 h 6367455"/>
                <a:gd name="connsiteX6822" fmla="*/ 2213550 w 6891715"/>
                <a:gd name="connsiteY6822" fmla="*/ 2243773 h 6367455"/>
                <a:gd name="connsiteX6823" fmla="*/ 2197681 w 6891715"/>
                <a:gd name="connsiteY6823" fmla="*/ 2239644 h 6367455"/>
                <a:gd name="connsiteX6824" fmla="*/ 2204029 w 6891715"/>
                <a:gd name="connsiteY6824" fmla="*/ 2231072 h 6367455"/>
                <a:gd name="connsiteX6825" fmla="*/ 2233862 w 6891715"/>
                <a:gd name="connsiteY6825" fmla="*/ 2227898 h 6367455"/>
                <a:gd name="connsiteX6826" fmla="*/ 2254492 w 6891715"/>
                <a:gd name="connsiteY6826" fmla="*/ 2222181 h 6367455"/>
                <a:gd name="connsiteX6827" fmla="*/ 2236401 w 6891715"/>
                <a:gd name="connsiteY6827" fmla="*/ 2212020 h 6367455"/>
                <a:gd name="connsiteX6828" fmla="*/ 2249414 w 6891715"/>
                <a:gd name="connsiteY6828" fmla="*/ 2203448 h 6367455"/>
                <a:gd name="connsiteX6829" fmla="*/ 2244970 w 6891715"/>
                <a:gd name="connsiteY6829" fmla="*/ 2194876 h 6367455"/>
                <a:gd name="connsiteX6830" fmla="*/ 2230053 w 6891715"/>
                <a:gd name="connsiteY6830" fmla="*/ 2187889 h 6367455"/>
                <a:gd name="connsiteX6831" fmla="*/ 2238304 w 6891715"/>
                <a:gd name="connsiteY6831" fmla="*/ 2165664 h 6367455"/>
                <a:gd name="connsiteX6832" fmla="*/ 2261791 w 6891715"/>
                <a:gd name="connsiteY6832" fmla="*/ 2150423 h 6367455"/>
                <a:gd name="connsiteX6833" fmla="*/ 2278612 w 6891715"/>
                <a:gd name="connsiteY6833" fmla="*/ 2184079 h 6367455"/>
                <a:gd name="connsiteX6834" fmla="*/ 2285912 w 6891715"/>
                <a:gd name="connsiteY6834" fmla="*/ 2178682 h 6367455"/>
                <a:gd name="connsiteX6835" fmla="*/ 2279565 w 6891715"/>
                <a:gd name="connsiteY6835" fmla="*/ 2166298 h 6367455"/>
                <a:gd name="connsiteX6836" fmla="*/ 2281469 w 6891715"/>
                <a:gd name="connsiteY6836" fmla="*/ 2138677 h 6367455"/>
                <a:gd name="connsiteX6837" fmla="*/ 2300512 w 6891715"/>
                <a:gd name="connsiteY6837" fmla="*/ 2135500 h 6367455"/>
                <a:gd name="connsiteX6838" fmla="*/ 2314476 w 6891715"/>
                <a:gd name="connsiteY6838" fmla="*/ 2151058 h 6367455"/>
                <a:gd name="connsiteX6839" fmla="*/ 2307177 w 6891715"/>
                <a:gd name="connsiteY6839" fmla="*/ 2195194 h 6367455"/>
                <a:gd name="connsiteX6840" fmla="*/ 2318920 w 6891715"/>
                <a:gd name="connsiteY6840" fmla="*/ 2195194 h 6367455"/>
                <a:gd name="connsiteX6841" fmla="*/ 2329076 w 6891715"/>
                <a:gd name="connsiteY6841" fmla="*/ 2158361 h 6367455"/>
                <a:gd name="connsiteX6842" fmla="*/ 2356688 w 6891715"/>
                <a:gd name="connsiteY6842" fmla="*/ 2158044 h 6367455"/>
                <a:gd name="connsiteX6843" fmla="*/ 2361131 w 6891715"/>
                <a:gd name="connsiteY6843" fmla="*/ 2146612 h 6367455"/>
                <a:gd name="connsiteX6844" fmla="*/ 2321776 w 6891715"/>
                <a:gd name="connsiteY6844" fmla="*/ 2142486 h 6367455"/>
                <a:gd name="connsiteX6845" fmla="*/ 2319237 w 6891715"/>
                <a:gd name="connsiteY6845" fmla="*/ 2125021 h 6367455"/>
                <a:gd name="connsiteX6846" fmla="*/ 2297020 w 6891715"/>
                <a:gd name="connsiteY6846" fmla="*/ 2113274 h 6367455"/>
                <a:gd name="connsiteX6847" fmla="*/ 2285594 w 6891715"/>
                <a:gd name="connsiteY6847" fmla="*/ 2125021 h 6367455"/>
                <a:gd name="connsiteX6848" fmla="*/ 2278294 w 6891715"/>
                <a:gd name="connsiteY6848" fmla="*/ 2118988 h 6367455"/>
                <a:gd name="connsiteX6849" fmla="*/ 2283373 w 6891715"/>
                <a:gd name="connsiteY6849" fmla="*/ 2109465 h 6367455"/>
                <a:gd name="connsiteX6850" fmla="*/ 2297973 w 6891715"/>
                <a:gd name="connsiteY6850" fmla="*/ 2100891 h 6367455"/>
                <a:gd name="connsiteX6851" fmla="*/ 2310667 w 6891715"/>
                <a:gd name="connsiteY6851" fmla="*/ 2099304 h 6367455"/>
                <a:gd name="connsiteX6852" fmla="*/ 2326855 w 6891715"/>
                <a:gd name="connsiteY6852" fmla="*/ 2092953 h 6367455"/>
                <a:gd name="connsiteX6853" fmla="*/ 2344627 w 6891715"/>
                <a:gd name="connsiteY6853" fmla="*/ 2103432 h 6367455"/>
                <a:gd name="connsiteX6854" fmla="*/ 2352880 w 6891715"/>
                <a:gd name="connsiteY6854" fmla="*/ 2098033 h 6367455"/>
                <a:gd name="connsiteX6855" fmla="*/ 2373509 w 6891715"/>
                <a:gd name="connsiteY6855" fmla="*/ 2117719 h 6367455"/>
                <a:gd name="connsiteX6856" fmla="*/ 2388426 w 6891715"/>
                <a:gd name="connsiteY6856" fmla="*/ 2113591 h 6367455"/>
                <a:gd name="connsiteX6857" fmla="*/ 2390965 w 6891715"/>
                <a:gd name="connsiteY6857" fmla="*/ 2100891 h 6367455"/>
                <a:gd name="connsiteX6858" fmla="*/ 2364623 w 6891715"/>
                <a:gd name="connsiteY6858" fmla="*/ 2097082 h 6367455"/>
                <a:gd name="connsiteX6859" fmla="*/ 2364623 w 6891715"/>
                <a:gd name="connsiteY6859" fmla="*/ 2087237 h 6367455"/>
                <a:gd name="connsiteX6860" fmla="*/ 2392868 w 6891715"/>
                <a:gd name="connsiteY6860" fmla="*/ 2073585 h 6367455"/>
                <a:gd name="connsiteX6861" fmla="*/ 2361131 w 6891715"/>
                <a:gd name="connsiteY6861" fmla="*/ 2063426 h 6367455"/>
                <a:gd name="connsiteX6862" fmla="*/ 2344309 w 6891715"/>
                <a:gd name="connsiteY6862" fmla="*/ 2067553 h 6367455"/>
                <a:gd name="connsiteX6863" fmla="*/ 2321141 w 6891715"/>
                <a:gd name="connsiteY6863" fmla="*/ 2069141 h 6367455"/>
                <a:gd name="connsiteX6864" fmla="*/ 2338915 w 6891715"/>
                <a:gd name="connsiteY6864" fmla="*/ 2050726 h 6367455"/>
                <a:gd name="connsiteX6865" fmla="*/ 2320824 w 6891715"/>
                <a:gd name="connsiteY6865" fmla="*/ 2045646 h 6367455"/>
                <a:gd name="connsiteX6866" fmla="*/ 2318602 w 6891715"/>
                <a:gd name="connsiteY6866" fmla="*/ 2029776 h 6367455"/>
                <a:gd name="connsiteX6867" fmla="*/ 2346849 w 6891715"/>
                <a:gd name="connsiteY6867" fmla="*/ 2010726 h 6367455"/>
                <a:gd name="connsiteX6868" fmla="*/ 2363987 w 6891715"/>
                <a:gd name="connsiteY6868" fmla="*/ 2025013 h 6367455"/>
                <a:gd name="connsiteX6869" fmla="*/ 2377953 w 6891715"/>
                <a:gd name="connsiteY6869" fmla="*/ 2033586 h 6367455"/>
                <a:gd name="connsiteX6870" fmla="*/ 2390330 w 6891715"/>
                <a:gd name="connsiteY6870" fmla="*/ 2019933 h 6367455"/>
                <a:gd name="connsiteX6871" fmla="*/ 2395725 w 6891715"/>
                <a:gd name="connsiteY6871" fmla="*/ 2026918 h 6367455"/>
                <a:gd name="connsiteX6872" fmla="*/ 2422068 w 6891715"/>
                <a:gd name="connsiteY6872" fmla="*/ 2016441 h 6367455"/>
                <a:gd name="connsiteX6873" fmla="*/ 2401756 w 6891715"/>
                <a:gd name="connsiteY6873" fmla="*/ 1998661 h 6367455"/>
                <a:gd name="connsiteX6874" fmla="*/ 2384935 w 6891715"/>
                <a:gd name="connsiteY6874" fmla="*/ 2011360 h 6367455"/>
                <a:gd name="connsiteX6875" fmla="*/ 2370336 w 6891715"/>
                <a:gd name="connsiteY6875" fmla="*/ 2004376 h 6367455"/>
                <a:gd name="connsiteX6876" fmla="*/ 2373191 w 6891715"/>
                <a:gd name="connsiteY6876" fmla="*/ 1984056 h 6367455"/>
                <a:gd name="connsiteX6877" fmla="*/ 2394138 w 6891715"/>
                <a:gd name="connsiteY6877" fmla="*/ 1977706 h 6367455"/>
                <a:gd name="connsiteX6878" fmla="*/ 2409055 w 6891715"/>
                <a:gd name="connsiteY6878" fmla="*/ 1966911 h 6367455"/>
                <a:gd name="connsiteX6879" fmla="*/ 2423655 w 6891715"/>
                <a:gd name="connsiteY6879" fmla="*/ 1967864 h 6367455"/>
                <a:gd name="connsiteX6880" fmla="*/ 2424608 w 6891715"/>
                <a:gd name="connsiteY6880" fmla="*/ 1955164 h 6367455"/>
                <a:gd name="connsiteX6881" fmla="*/ 2438570 w 6891715"/>
                <a:gd name="connsiteY6881" fmla="*/ 1958338 h 6367455"/>
                <a:gd name="connsiteX6882" fmla="*/ 2445870 w 6891715"/>
                <a:gd name="connsiteY6882" fmla="*/ 1965324 h 6367455"/>
                <a:gd name="connsiteX6883" fmla="*/ 2460787 w 6891715"/>
                <a:gd name="connsiteY6883" fmla="*/ 1944051 h 6367455"/>
                <a:gd name="connsiteX6884" fmla="*/ 2480465 w 6891715"/>
                <a:gd name="connsiteY6884" fmla="*/ 1914841 h 6367455"/>
                <a:gd name="connsiteX6885" fmla="*/ 2502364 w 6891715"/>
                <a:gd name="connsiteY6885" fmla="*/ 1913254 h 6367455"/>
                <a:gd name="connsiteX6886" fmla="*/ 2520455 w 6891715"/>
                <a:gd name="connsiteY6886" fmla="*/ 1906904 h 6367455"/>
                <a:gd name="connsiteX6887" fmla="*/ 2529341 w 6891715"/>
                <a:gd name="connsiteY6887" fmla="*/ 1928811 h 6367455"/>
                <a:gd name="connsiteX6888" fmla="*/ 2553461 w 6891715"/>
                <a:gd name="connsiteY6888" fmla="*/ 1919286 h 6367455"/>
                <a:gd name="connsiteX6889" fmla="*/ 2543941 w 6891715"/>
                <a:gd name="connsiteY6889" fmla="*/ 1902459 h 6367455"/>
                <a:gd name="connsiteX6890" fmla="*/ 2538228 w 6891715"/>
                <a:gd name="connsiteY6890" fmla="*/ 1886901 h 6367455"/>
                <a:gd name="connsiteX6891" fmla="*/ 2585518 w 6891715"/>
                <a:gd name="connsiteY6891" fmla="*/ 1865312 h 6367455"/>
                <a:gd name="connsiteX6892" fmla="*/ 2609319 w 6891715"/>
                <a:gd name="connsiteY6892" fmla="*/ 1891347 h 6367455"/>
                <a:gd name="connsiteX6893" fmla="*/ 2603925 w 6891715"/>
                <a:gd name="connsiteY6893" fmla="*/ 1913254 h 6367455"/>
                <a:gd name="connsiteX6894" fmla="*/ 2607415 w 6891715"/>
                <a:gd name="connsiteY6894" fmla="*/ 1925954 h 6367455"/>
                <a:gd name="connsiteX6895" fmla="*/ 2630902 w 6891715"/>
                <a:gd name="connsiteY6895" fmla="*/ 1923731 h 6367455"/>
                <a:gd name="connsiteX6896" fmla="*/ 2619793 w 6891715"/>
                <a:gd name="connsiteY6896" fmla="*/ 1910079 h 6367455"/>
                <a:gd name="connsiteX6897" fmla="*/ 2626141 w 6891715"/>
                <a:gd name="connsiteY6897" fmla="*/ 1900554 h 6367455"/>
                <a:gd name="connsiteX6898" fmla="*/ 2665497 w 6891715"/>
                <a:gd name="connsiteY6898" fmla="*/ 1901189 h 6367455"/>
                <a:gd name="connsiteX6899" fmla="*/ 2678826 w 6891715"/>
                <a:gd name="connsiteY6899" fmla="*/ 1889759 h 6367455"/>
                <a:gd name="connsiteX6900" fmla="*/ 2665179 w 6891715"/>
                <a:gd name="connsiteY6900" fmla="*/ 1871979 h 6367455"/>
                <a:gd name="connsiteX6901" fmla="*/ 2684856 w 6891715"/>
                <a:gd name="connsiteY6901" fmla="*/ 1851658 h 6367455"/>
                <a:gd name="connsiteX6902" fmla="*/ 2739762 w 6891715"/>
                <a:gd name="connsiteY6902" fmla="*/ 1824989 h 6367455"/>
                <a:gd name="connsiteX6903" fmla="*/ 2727702 w 6891715"/>
                <a:gd name="connsiteY6903" fmla="*/ 1843086 h 6367455"/>
                <a:gd name="connsiteX6904" fmla="*/ 2755314 w 6891715"/>
                <a:gd name="connsiteY6904" fmla="*/ 1832928 h 6367455"/>
                <a:gd name="connsiteX6905" fmla="*/ 2757853 w 6891715"/>
                <a:gd name="connsiteY6905" fmla="*/ 1817369 h 6367455"/>
                <a:gd name="connsiteX6906" fmla="*/ 2733732 w 6891715"/>
                <a:gd name="connsiteY6906" fmla="*/ 1816734 h 6367455"/>
                <a:gd name="connsiteX6907" fmla="*/ 2743254 w 6891715"/>
                <a:gd name="connsiteY6907" fmla="*/ 1805304 h 6367455"/>
                <a:gd name="connsiteX6908" fmla="*/ 2743571 w 6891715"/>
                <a:gd name="connsiteY6908" fmla="*/ 1795779 h 6367455"/>
                <a:gd name="connsiteX6909" fmla="*/ 2735636 w 6891715"/>
                <a:gd name="connsiteY6909" fmla="*/ 1791334 h 6367455"/>
                <a:gd name="connsiteX6910" fmla="*/ 2750553 w 6891715"/>
                <a:gd name="connsiteY6910" fmla="*/ 1786571 h 6367455"/>
                <a:gd name="connsiteX6911" fmla="*/ 2749283 w 6891715"/>
                <a:gd name="connsiteY6911" fmla="*/ 1782443 h 6367455"/>
                <a:gd name="connsiteX6912" fmla="*/ 2732463 w 6891715"/>
                <a:gd name="connsiteY6912" fmla="*/ 1785936 h 6367455"/>
                <a:gd name="connsiteX6913" fmla="*/ 2723576 w 6891715"/>
                <a:gd name="connsiteY6913" fmla="*/ 1801494 h 6367455"/>
                <a:gd name="connsiteX6914" fmla="*/ 2655341 w 6891715"/>
                <a:gd name="connsiteY6914" fmla="*/ 1817686 h 6367455"/>
                <a:gd name="connsiteX6915" fmla="*/ 2652167 w 6891715"/>
                <a:gd name="connsiteY6915" fmla="*/ 1822131 h 6367455"/>
                <a:gd name="connsiteX6916" fmla="*/ 2724211 w 6891715"/>
                <a:gd name="connsiteY6916" fmla="*/ 1806891 h 6367455"/>
                <a:gd name="connsiteX6917" fmla="*/ 2726114 w 6891715"/>
                <a:gd name="connsiteY6917" fmla="*/ 1817369 h 6367455"/>
                <a:gd name="connsiteX6918" fmla="*/ 2673431 w 6891715"/>
                <a:gd name="connsiteY6918" fmla="*/ 1835784 h 6367455"/>
                <a:gd name="connsiteX6919" fmla="*/ 2648041 w 6891715"/>
                <a:gd name="connsiteY6919" fmla="*/ 1871979 h 6367455"/>
                <a:gd name="connsiteX6920" fmla="*/ 2615668 w 6891715"/>
                <a:gd name="connsiteY6920" fmla="*/ 1886267 h 6367455"/>
                <a:gd name="connsiteX6921" fmla="*/ 2597261 w 6891715"/>
                <a:gd name="connsiteY6921" fmla="*/ 1856739 h 6367455"/>
                <a:gd name="connsiteX6922" fmla="*/ 2607415 w 6891715"/>
                <a:gd name="connsiteY6922" fmla="*/ 1833245 h 6367455"/>
                <a:gd name="connsiteX6923" fmla="*/ 2587739 w 6891715"/>
                <a:gd name="connsiteY6923" fmla="*/ 1846261 h 6367455"/>
                <a:gd name="connsiteX6924" fmla="*/ 2578217 w 6891715"/>
                <a:gd name="connsiteY6924" fmla="*/ 1843086 h 6367455"/>
                <a:gd name="connsiteX6925" fmla="*/ 2577900 w 6891715"/>
                <a:gd name="connsiteY6925" fmla="*/ 1811336 h 6367455"/>
                <a:gd name="connsiteX6926" fmla="*/ 2599165 w 6891715"/>
                <a:gd name="connsiteY6926" fmla="*/ 1807209 h 6367455"/>
                <a:gd name="connsiteX6927" fmla="*/ 2622967 w 6891715"/>
                <a:gd name="connsiteY6927" fmla="*/ 1785619 h 6367455"/>
                <a:gd name="connsiteX6928" fmla="*/ 2598530 w 6891715"/>
                <a:gd name="connsiteY6928" fmla="*/ 1780538 h 6367455"/>
                <a:gd name="connsiteX6929" fmla="*/ 2596625 w 6891715"/>
                <a:gd name="connsiteY6929" fmla="*/ 1767839 h 6367455"/>
                <a:gd name="connsiteX6930" fmla="*/ 2627094 w 6891715"/>
                <a:gd name="connsiteY6930" fmla="*/ 1760536 h 6367455"/>
                <a:gd name="connsiteX6931" fmla="*/ 2619476 w 6891715"/>
                <a:gd name="connsiteY6931" fmla="*/ 1751963 h 6367455"/>
                <a:gd name="connsiteX6932" fmla="*/ 2625823 w 6891715"/>
                <a:gd name="connsiteY6932" fmla="*/ 1733866 h 6367455"/>
                <a:gd name="connsiteX6933" fmla="*/ 2644550 w 6891715"/>
                <a:gd name="connsiteY6933" fmla="*/ 1726564 h 6367455"/>
                <a:gd name="connsiteX6934" fmla="*/ 2656927 w 6891715"/>
                <a:gd name="connsiteY6934" fmla="*/ 1685606 h 6367455"/>
                <a:gd name="connsiteX6935" fmla="*/ 2672796 w 6891715"/>
                <a:gd name="connsiteY6935" fmla="*/ 1686241 h 6367455"/>
                <a:gd name="connsiteX6936" fmla="*/ 2677239 w 6891715"/>
                <a:gd name="connsiteY6936" fmla="*/ 1672588 h 6367455"/>
                <a:gd name="connsiteX6937" fmla="*/ 2695013 w 6891715"/>
                <a:gd name="connsiteY6937" fmla="*/ 1652269 h 6367455"/>
                <a:gd name="connsiteX6938" fmla="*/ 2703264 w 6891715"/>
                <a:gd name="connsiteY6938" fmla="*/ 1658619 h 6367455"/>
                <a:gd name="connsiteX6939" fmla="*/ 2721355 w 6891715"/>
                <a:gd name="connsiteY6939" fmla="*/ 1676398 h 6367455"/>
                <a:gd name="connsiteX6940" fmla="*/ 2735320 w 6891715"/>
                <a:gd name="connsiteY6940" fmla="*/ 1675128 h 6367455"/>
                <a:gd name="connsiteX6941" fmla="*/ 2719133 w 6891715"/>
                <a:gd name="connsiteY6941" fmla="*/ 1659253 h 6367455"/>
                <a:gd name="connsiteX6942" fmla="*/ 2721355 w 6891715"/>
                <a:gd name="connsiteY6942" fmla="*/ 1651316 h 6367455"/>
                <a:gd name="connsiteX6943" fmla="*/ 2745793 w 6891715"/>
                <a:gd name="connsiteY6943" fmla="*/ 1659253 h 6367455"/>
                <a:gd name="connsiteX6944" fmla="*/ 2749918 w 6891715"/>
                <a:gd name="connsiteY6944" fmla="*/ 1656079 h 6367455"/>
                <a:gd name="connsiteX6945" fmla="*/ 2743254 w 6891715"/>
                <a:gd name="connsiteY6945" fmla="*/ 1642426 h 6367455"/>
                <a:gd name="connsiteX6946" fmla="*/ 2741349 w 6891715"/>
                <a:gd name="connsiteY6946" fmla="*/ 1624646 h 6367455"/>
                <a:gd name="connsiteX6947" fmla="*/ 2750870 w 6891715"/>
                <a:gd name="connsiteY6947" fmla="*/ 1620201 h 6367455"/>
                <a:gd name="connsiteX6948" fmla="*/ 2771499 w 6891715"/>
                <a:gd name="connsiteY6948" fmla="*/ 1600833 h 6367455"/>
                <a:gd name="connsiteX6949" fmla="*/ 2763248 w 6891715"/>
                <a:gd name="connsiteY6949" fmla="*/ 1591944 h 6367455"/>
                <a:gd name="connsiteX6950" fmla="*/ 2742936 w 6891715"/>
                <a:gd name="connsiteY6950" fmla="*/ 1608771 h 6367455"/>
                <a:gd name="connsiteX6951" fmla="*/ 2733732 w 6891715"/>
                <a:gd name="connsiteY6951" fmla="*/ 1609723 h 6367455"/>
                <a:gd name="connsiteX6952" fmla="*/ 2730241 w 6891715"/>
                <a:gd name="connsiteY6952" fmla="*/ 1603374 h 6367455"/>
                <a:gd name="connsiteX6953" fmla="*/ 2741983 w 6891715"/>
                <a:gd name="connsiteY6953" fmla="*/ 1579561 h 6367455"/>
                <a:gd name="connsiteX6954" fmla="*/ 2752459 w 6891715"/>
                <a:gd name="connsiteY6954" fmla="*/ 1580196 h 6367455"/>
                <a:gd name="connsiteX6955" fmla="*/ 2769278 w 6891715"/>
                <a:gd name="connsiteY6955" fmla="*/ 1572576 h 6367455"/>
                <a:gd name="connsiteX6956" fmla="*/ 2766105 w 6891715"/>
                <a:gd name="connsiteY6956" fmla="*/ 1549399 h 6367455"/>
                <a:gd name="connsiteX6957" fmla="*/ 2779435 w 6891715"/>
                <a:gd name="connsiteY6957" fmla="*/ 1533524 h 6367455"/>
                <a:gd name="connsiteX6958" fmla="*/ 2799430 w 6891715"/>
                <a:gd name="connsiteY6958" fmla="*/ 1528127 h 6367455"/>
                <a:gd name="connsiteX6959" fmla="*/ 2804825 w 6891715"/>
                <a:gd name="connsiteY6959" fmla="*/ 1517649 h 6367455"/>
                <a:gd name="connsiteX6960" fmla="*/ 2813077 w 6891715"/>
                <a:gd name="connsiteY6960" fmla="*/ 1509077 h 6367455"/>
                <a:gd name="connsiteX6961" fmla="*/ 2818790 w 6891715"/>
                <a:gd name="connsiteY6961" fmla="*/ 1531937 h 6367455"/>
                <a:gd name="connsiteX6962" fmla="*/ 2830215 w 6891715"/>
                <a:gd name="connsiteY6962" fmla="*/ 1541461 h 6367455"/>
                <a:gd name="connsiteX6963" fmla="*/ 2842592 w 6891715"/>
                <a:gd name="connsiteY6963" fmla="*/ 1520189 h 6367455"/>
                <a:gd name="connsiteX6964" fmla="*/ 2837515 w 6891715"/>
                <a:gd name="connsiteY6964" fmla="*/ 1515109 h 6367455"/>
                <a:gd name="connsiteX6965" fmla="*/ 2855288 w 6891715"/>
                <a:gd name="connsiteY6965" fmla="*/ 1505584 h 6367455"/>
                <a:gd name="connsiteX6966" fmla="*/ 2863540 w 6891715"/>
                <a:gd name="connsiteY6966" fmla="*/ 1493836 h 6367455"/>
                <a:gd name="connsiteX6967" fmla="*/ 2859414 w 6891715"/>
                <a:gd name="connsiteY6967" fmla="*/ 1486534 h 6367455"/>
                <a:gd name="connsiteX6968" fmla="*/ 2845767 w 6891715"/>
                <a:gd name="connsiteY6968" fmla="*/ 1504314 h 6367455"/>
                <a:gd name="connsiteX6969" fmla="*/ 2832120 w 6891715"/>
                <a:gd name="connsiteY6969" fmla="*/ 1513204 h 6367455"/>
                <a:gd name="connsiteX6970" fmla="*/ 2828945 w 6891715"/>
                <a:gd name="connsiteY6970" fmla="*/ 1481137 h 6367455"/>
                <a:gd name="connsiteX6971" fmla="*/ 2828628 w 6891715"/>
                <a:gd name="connsiteY6971" fmla="*/ 1479232 h 6367455"/>
                <a:gd name="connsiteX6972" fmla="*/ 2825772 w 6891715"/>
                <a:gd name="connsiteY6972" fmla="*/ 1481137 h 6367455"/>
                <a:gd name="connsiteX6973" fmla="*/ 2819425 w 6891715"/>
                <a:gd name="connsiteY6973" fmla="*/ 1484629 h 6367455"/>
                <a:gd name="connsiteX6974" fmla="*/ 2806729 w 6891715"/>
                <a:gd name="connsiteY6974" fmla="*/ 1509077 h 6367455"/>
                <a:gd name="connsiteX6975" fmla="*/ 2794987 w 6891715"/>
                <a:gd name="connsiteY6975" fmla="*/ 1503996 h 6367455"/>
                <a:gd name="connsiteX6976" fmla="*/ 2801335 w 6891715"/>
                <a:gd name="connsiteY6976" fmla="*/ 1488122 h 6367455"/>
                <a:gd name="connsiteX6977" fmla="*/ 2807047 w 6891715"/>
                <a:gd name="connsiteY6977" fmla="*/ 1481137 h 6367455"/>
                <a:gd name="connsiteX6978" fmla="*/ 2815933 w 6891715"/>
                <a:gd name="connsiteY6978" fmla="*/ 1470024 h 6367455"/>
                <a:gd name="connsiteX6979" fmla="*/ 2827359 w 6891715"/>
                <a:gd name="connsiteY6979" fmla="*/ 1465897 h 6367455"/>
                <a:gd name="connsiteX6980" fmla="*/ 2821012 w 6891715"/>
                <a:gd name="connsiteY6980" fmla="*/ 1454149 h 6367455"/>
                <a:gd name="connsiteX6981" fmla="*/ 2825137 w 6891715"/>
                <a:gd name="connsiteY6981" fmla="*/ 1438274 h 6367455"/>
                <a:gd name="connsiteX6982" fmla="*/ 2832436 w 6891715"/>
                <a:gd name="connsiteY6982" fmla="*/ 1441449 h 6367455"/>
                <a:gd name="connsiteX6983" fmla="*/ 2833706 w 6891715"/>
                <a:gd name="connsiteY6983" fmla="*/ 1461134 h 6367455"/>
                <a:gd name="connsiteX6984" fmla="*/ 2840371 w 6891715"/>
                <a:gd name="connsiteY6984" fmla="*/ 1467484 h 6367455"/>
                <a:gd name="connsiteX6985" fmla="*/ 2859414 w 6891715"/>
                <a:gd name="connsiteY6985" fmla="*/ 1481137 h 6367455"/>
                <a:gd name="connsiteX6986" fmla="*/ 2862588 w 6891715"/>
                <a:gd name="connsiteY6986" fmla="*/ 1483042 h 6367455"/>
                <a:gd name="connsiteX6987" fmla="*/ 2862271 w 6891715"/>
                <a:gd name="connsiteY6987" fmla="*/ 1481137 h 6367455"/>
                <a:gd name="connsiteX6988" fmla="*/ 2860366 w 6891715"/>
                <a:gd name="connsiteY6988" fmla="*/ 1474152 h 6367455"/>
                <a:gd name="connsiteX6989" fmla="*/ 2854653 w 6891715"/>
                <a:gd name="connsiteY6989" fmla="*/ 1441132 h 6367455"/>
                <a:gd name="connsiteX6990" fmla="*/ 2836563 w 6891715"/>
                <a:gd name="connsiteY6990" fmla="*/ 1430972 h 6367455"/>
                <a:gd name="connsiteX6991" fmla="*/ 2833072 w 6891715"/>
                <a:gd name="connsiteY6991" fmla="*/ 1410017 h 6367455"/>
                <a:gd name="connsiteX6992" fmla="*/ 2847036 w 6891715"/>
                <a:gd name="connsiteY6992" fmla="*/ 1405255 h 6367455"/>
                <a:gd name="connsiteX6993" fmla="*/ 2852749 w 6891715"/>
                <a:gd name="connsiteY6993" fmla="*/ 1426527 h 6367455"/>
                <a:gd name="connsiteX6994" fmla="*/ 2864174 w 6891715"/>
                <a:gd name="connsiteY6994" fmla="*/ 1423987 h 6367455"/>
                <a:gd name="connsiteX6995" fmla="*/ 2868300 w 6891715"/>
                <a:gd name="connsiteY6995" fmla="*/ 1403350 h 6367455"/>
                <a:gd name="connsiteX6996" fmla="*/ 2848941 w 6891715"/>
                <a:gd name="connsiteY6996" fmla="*/ 1392554 h 6367455"/>
                <a:gd name="connsiteX6997" fmla="*/ 2854970 w 6891715"/>
                <a:gd name="connsiteY6997" fmla="*/ 1378267 h 6367455"/>
                <a:gd name="connsiteX6998" fmla="*/ 2874013 w 6891715"/>
                <a:gd name="connsiteY6998" fmla="*/ 1375727 h 6367455"/>
                <a:gd name="connsiteX6999" fmla="*/ 2865761 w 6891715"/>
                <a:gd name="connsiteY6999" fmla="*/ 1360170 h 6367455"/>
                <a:gd name="connsiteX7000" fmla="*/ 2872744 w 6891715"/>
                <a:gd name="connsiteY7000" fmla="*/ 1346200 h 6367455"/>
                <a:gd name="connsiteX7001" fmla="*/ 2899721 w 6891715"/>
                <a:gd name="connsiteY7001" fmla="*/ 1361757 h 6367455"/>
                <a:gd name="connsiteX7002" fmla="*/ 2904482 w 6891715"/>
                <a:gd name="connsiteY7002" fmla="*/ 1355407 h 6367455"/>
                <a:gd name="connsiteX7003" fmla="*/ 2886390 w 6891715"/>
                <a:gd name="connsiteY7003" fmla="*/ 1337945 h 6367455"/>
                <a:gd name="connsiteX7004" fmla="*/ 2887660 w 6891715"/>
                <a:gd name="connsiteY7004" fmla="*/ 1321752 h 6367455"/>
                <a:gd name="connsiteX7005" fmla="*/ 2864174 w 6891715"/>
                <a:gd name="connsiteY7005" fmla="*/ 1337945 h 6367455"/>
                <a:gd name="connsiteX7006" fmla="*/ 2844496 w 6891715"/>
                <a:gd name="connsiteY7006" fmla="*/ 1366519 h 6367455"/>
                <a:gd name="connsiteX7007" fmla="*/ 2834976 w 6891715"/>
                <a:gd name="connsiteY7007" fmla="*/ 1356360 h 6367455"/>
                <a:gd name="connsiteX7008" fmla="*/ 2854970 w 6891715"/>
                <a:gd name="connsiteY7008" fmla="*/ 1345247 h 6367455"/>
                <a:gd name="connsiteX7009" fmla="*/ 2850527 w 6891715"/>
                <a:gd name="connsiteY7009" fmla="*/ 1331912 h 6367455"/>
                <a:gd name="connsiteX7010" fmla="*/ 2827041 w 6891715"/>
                <a:gd name="connsiteY7010" fmla="*/ 1327467 h 6367455"/>
                <a:gd name="connsiteX7011" fmla="*/ 2834659 w 6891715"/>
                <a:gd name="connsiteY7011" fmla="*/ 1308735 h 6367455"/>
                <a:gd name="connsiteX7012" fmla="*/ 2850527 w 6891715"/>
                <a:gd name="connsiteY7012" fmla="*/ 1323340 h 6367455"/>
                <a:gd name="connsiteX7013" fmla="*/ 2888296 w 6891715"/>
                <a:gd name="connsiteY7013" fmla="*/ 1308100 h 6367455"/>
                <a:gd name="connsiteX7014" fmla="*/ 2890518 w 6891715"/>
                <a:gd name="connsiteY7014" fmla="*/ 1278890 h 6367455"/>
                <a:gd name="connsiteX7015" fmla="*/ 2898768 w 6891715"/>
                <a:gd name="connsiteY7015" fmla="*/ 1278255 h 6367455"/>
                <a:gd name="connsiteX7016" fmla="*/ 2925112 w 6891715"/>
                <a:gd name="connsiteY7016" fmla="*/ 1271905 h 6367455"/>
                <a:gd name="connsiteX7017" fmla="*/ 2936854 w 6891715"/>
                <a:gd name="connsiteY7017" fmla="*/ 1286510 h 6367455"/>
                <a:gd name="connsiteX7018" fmla="*/ 2945741 w 6891715"/>
                <a:gd name="connsiteY7018" fmla="*/ 1306830 h 6367455"/>
                <a:gd name="connsiteX7019" fmla="*/ 2953675 w 6891715"/>
                <a:gd name="connsiteY7019" fmla="*/ 1290637 h 6367455"/>
                <a:gd name="connsiteX7020" fmla="*/ 2975891 w 6891715"/>
                <a:gd name="connsiteY7020" fmla="*/ 1279843 h 6367455"/>
                <a:gd name="connsiteX7021" fmla="*/ 2984143 w 6891715"/>
                <a:gd name="connsiteY7021" fmla="*/ 1264285 h 6367455"/>
                <a:gd name="connsiteX7022" fmla="*/ 2954945 w 6891715"/>
                <a:gd name="connsiteY7022" fmla="*/ 1267460 h 6367455"/>
                <a:gd name="connsiteX7023" fmla="*/ 2946376 w 6891715"/>
                <a:gd name="connsiteY7023" fmla="*/ 1276033 h 6367455"/>
                <a:gd name="connsiteX7024" fmla="*/ 2925746 w 6891715"/>
                <a:gd name="connsiteY7024" fmla="*/ 1242377 h 6367455"/>
                <a:gd name="connsiteX7025" fmla="*/ 2918447 w 6891715"/>
                <a:gd name="connsiteY7025" fmla="*/ 1238250 h 6367455"/>
                <a:gd name="connsiteX7026" fmla="*/ 2920351 w 6891715"/>
                <a:gd name="connsiteY7026" fmla="*/ 1219200 h 6367455"/>
                <a:gd name="connsiteX7027" fmla="*/ 2935267 w 6891715"/>
                <a:gd name="connsiteY7027" fmla="*/ 1221423 h 6367455"/>
                <a:gd name="connsiteX7028" fmla="*/ 2941297 w 6891715"/>
                <a:gd name="connsiteY7028" fmla="*/ 1202373 h 6367455"/>
                <a:gd name="connsiteX7029" fmla="*/ 2907338 w 6891715"/>
                <a:gd name="connsiteY7029" fmla="*/ 1198563 h 6367455"/>
                <a:gd name="connsiteX7030" fmla="*/ 2908607 w 6891715"/>
                <a:gd name="connsiteY7030" fmla="*/ 1184593 h 6367455"/>
                <a:gd name="connsiteX7031" fmla="*/ 2939394 w 6891715"/>
                <a:gd name="connsiteY7031" fmla="*/ 1183323 h 6367455"/>
                <a:gd name="connsiteX7032" fmla="*/ 2919081 w 6891715"/>
                <a:gd name="connsiteY7032" fmla="*/ 1175068 h 6367455"/>
                <a:gd name="connsiteX7033" fmla="*/ 2926063 w 6891715"/>
                <a:gd name="connsiteY7033" fmla="*/ 1166495 h 6367455"/>
                <a:gd name="connsiteX7034" fmla="*/ 2943202 w 6891715"/>
                <a:gd name="connsiteY7034" fmla="*/ 1173798 h 6367455"/>
                <a:gd name="connsiteX7035" fmla="*/ 2948280 w 6891715"/>
                <a:gd name="connsiteY7035" fmla="*/ 1164273 h 6367455"/>
                <a:gd name="connsiteX7036" fmla="*/ 2940980 w 6891715"/>
                <a:gd name="connsiteY7036" fmla="*/ 1155065 h 6367455"/>
                <a:gd name="connsiteX7037" fmla="*/ 2943202 w 6891715"/>
                <a:gd name="connsiteY7037" fmla="*/ 1143318 h 6367455"/>
                <a:gd name="connsiteX7038" fmla="*/ 2968273 w 6891715"/>
                <a:gd name="connsiteY7038" fmla="*/ 1139825 h 6367455"/>
                <a:gd name="connsiteX7039" fmla="*/ 2953358 w 6891715"/>
                <a:gd name="connsiteY7039" fmla="*/ 1131570 h 6367455"/>
                <a:gd name="connsiteX7040" fmla="*/ 2942884 w 6891715"/>
                <a:gd name="connsiteY7040" fmla="*/ 1119187 h 6367455"/>
                <a:gd name="connsiteX7041" fmla="*/ 2946058 w 6891715"/>
                <a:gd name="connsiteY7041" fmla="*/ 1109662 h 6367455"/>
                <a:gd name="connsiteX7042" fmla="*/ 2965102 w 6891715"/>
                <a:gd name="connsiteY7042" fmla="*/ 1113473 h 6367455"/>
                <a:gd name="connsiteX7043" fmla="*/ 2969862 w 6891715"/>
                <a:gd name="connsiteY7043" fmla="*/ 1100772 h 6367455"/>
                <a:gd name="connsiteX7044" fmla="*/ 2984778 w 6891715"/>
                <a:gd name="connsiteY7044" fmla="*/ 1106170 h 6367455"/>
                <a:gd name="connsiteX7045" fmla="*/ 2996522 w 6891715"/>
                <a:gd name="connsiteY7045" fmla="*/ 1093470 h 6367455"/>
                <a:gd name="connsiteX7046" fmla="*/ 3010169 w 6891715"/>
                <a:gd name="connsiteY7046" fmla="*/ 1094105 h 6367455"/>
                <a:gd name="connsiteX7047" fmla="*/ 3014294 w 6891715"/>
                <a:gd name="connsiteY7047" fmla="*/ 1066800 h 6367455"/>
                <a:gd name="connsiteX7048" fmla="*/ 3027942 w 6891715"/>
                <a:gd name="connsiteY7048" fmla="*/ 1062355 h 6367455"/>
                <a:gd name="connsiteX7049" fmla="*/ 3034289 w 6891715"/>
                <a:gd name="connsiteY7049" fmla="*/ 1054735 h 6367455"/>
                <a:gd name="connsiteX7050" fmla="*/ 3062536 w 6891715"/>
                <a:gd name="connsiteY7050" fmla="*/ 1052830 h 6367455"/>
                <a:gd name="connsiteX7051" fmla="*/ 3082848 w 6891715"/>
                <a:gd name="connsiteY7051" fmla="*/ 1044892 h 6367455"/>
                <a:gd name="connsiteX7052" fmla="*/ 3104107 w 6891715"/>
                <a:gd name="connsiteY7052" fmla="*/ 1064577 h 6367455"/>
                <a:gd name="connsiteX7053" fmla="*/ 3119976 w 6891715"/>
                <a:gd name="connsiteY7053" fmla="*/ 1045527 h 6367455"/>
                <a:gd name="connsiteX7054" fmla="*/ 3102520 w 6891715"/>
                <a:gd name="connsiteY7054" fmla="*/ 1029017 h 6367455"/>
                <a:gd name="connsiteX7055" fmla="*/ 3083799 w 6891715"/>
                <a:gd name="connsiteY7055" fmla="*/ 1030287 h 6367455"/>
                <a:gd name="connsiteX7056" fmla="*/ 3074913 w 6891715"/>
                <a:gd name="connsiteY7056" fmla="*/ 1017587 h 6367455"/>
                <a:gd name="connsiteX7057" fmla="*/ 3058410 w 6891715"/>
                <a:gd name="connsiteY7057" fmla="*/ 1028382 h 6367455"/>
                <a:gd name="connsiteX7058" fmla="*/ 3052697 w 6891715"/>
                <a:gd name="connsiteY7058" fmla="*/ 1010602 h 6367455"/>
                <a:gd name="connsiteX7059" fmla="*/ 3043175 w 6891715"/>
                <a:gd name="connsiteY7059" fmla="*/ 1005204 h 6367455"/>
                <a:gd name="connsiteX7060" fmla="*/ 3049206 w 6891715"/>
                <a:gd name="connsiteY7060" fmla="*/ 973770 h 6367455"/>
                <a:gd name="connsiteX7061" fmla="*/ 3072057 w 6891715"/>
                <a:gd name="connsiteY7061" fmla="*/ 948370 h 6367455"/>
                <a:gd name="connsiteX7062" fmla="*/ 3079991 w 6891715"/>
                <a:gd name="connsiteY7062" fmla="*/ 969325 h 6367455"/>
                <a:gd name="connsiteX7063" fmla="*/ 3093634 w 6891715"/>
                <a:gd name="connsiteY7063" fmla="*/ 972500 h 6367455"/>
                <a:gd name="connsiteX7064" fmla="*/ 3099029 w 6891715"/>
                <a:gd name="connsiteY7064" fmla="*/ 980437 h 6367455"/>
                <a:gd name="connsiteX7065" fmla="*/ 3110772 w 6891715"/>
                <a:gd name="connsiteY7065" fmla="*/ 974087 h 6367455"/>
                <a:gd name="connsiteX7066" fmla="*/ 3125689 w 6891715"/>
                <a:gd name="connsiteY7066" fmla="*/ 985517 h 6367455"/>
                <a:gd name="connsiteX7067" fmla="*/ 3140605 w 6891715"/>
                <a:gd name="connsiteY7067" fmla="*/ 979167 h 6367455"/>
                <a:gd name="connsiteX7068" fmla="*/ 3133623 w 6891715"/>
                <a:gd name="connsiteY7068" fmla="*/ 967737 h 6367455"/>
                <a:gd name="connsiteX7069" fmla="*/ 3150762 w 6891715"/>
                <a:gd name="connsiteY7069" fmla="*/ 948687 h 6367455"/>
                <a:gd name="connsiteX7070" fmla="*/ 3128545 w 6891715"/>
                <a:gd name="connsiteY7070" fmla="*/ 959165 h 6367455"/>
                <a:gd name="connsiteX7071" fmla="*/ 3107598 w 6891715"/>
                <a:gd name="connsiteY7071" fmla="*/ 961387 h 6367455"/>
                <a:gd name="connsiteX7072" fmla="*/ 3100933 w 6891715"/>
                <a:gd name="connsiteY7072" fmla="*/ 952180 h 6367455"/>
                <a:gd name="connsiteX7073" fmla="*/ 3120928 w 6891715"/>
                <a:gd name="connsiteY7073" fmla="*/ 940432 h 6367455"/>
                <a:gd name="connsiteX7074" fmla="*/ 3136480 w 6891715"/>
                <a:gd name="connsiteY7074" fmla="*/ 921065 h 6367455"/>
                <a:gd name="connsiteX7075" fmla="*/ 3125054 w 6891715"/>
                <a:gd name="connsiteY7075" fmla="*/ 914080 h 6367455"/>
                <a:gd name="connsiteX7076" fmla="*/ 3137749 w 6891715"/>
                <a:gd name="connsiteY7076" fmla="*/ 903285 h 6367455"/>
                <a:gd name="connsiteX7077" fmla="*/ 3126006 w 6891715"/>
                <a:gd name="connsiteY7077" fmla="*/ 895982 h 6367455"/>
                <a:gd name="connsiteX7078" fmla="*/ 3117437 w 6891715"/>
                <a:gd name="connsiteY7078" fmla="*/ 886775 h 6367455"/>
                <a:gd name="connsiteX7079" fmla="*/ 3130767 w 6891715"/>
                <a:gd name="connsiteY7079" fmla="*/ 865502 h 6367455"/>
                <a:gd name="connsiteX7080" fmla="*/ 3139971 w 6891715"/>
                <a:gd name="connsiteY7080" fmla="*/ 846453 h 6367455"/>
                <a:gd name="connsiteX7081" fmla="*/ 3158061 w 6891715"/>
                <a:gd name="connsiteY7081" fmla="*/ 839150 h 6367455"/>
                <a:gd name="connsiteX7082" fmla="*/ 3169487 w 6891715"/>
                <a:gd name="connsiteY7082" fmla="*/ 806130 h 6367455"/>
                <a:gd name="connsiteX7083" fmla="*/ 3179008 w 6891715"/>
                <a:gd name="connsiteY7083" fmla="*/ 806130 h 6367455"/>
                <a:gd name="connsiteX7084" fmla="*/ 3174882 w 6891715"/>
                <a:gd name="connsiteY7084" fmla="*/ 816607 h 6367455"/>
                <a:gd name="connsiteX7085" fmla="*/ 3180278 w 6891715"/>
                <a:gd name="connsiteY7085" fmla="*/ 839785 h 6367455"/>
                <a:gd name="connsiteX7086" fmla="*/ 3190116 w 6891715"/>
                <a:gd name="connsiteY7086" fmla="*/ 854390 h 6367455"/>
                <a:gd name="connsiteX7087" fmla="*/ 3192021 w 6891715"/>
                <a:gd name="connsiteY7087" fmla="*/ 868995 h 6367455"/>
                <a:gd name="connsiteX7088" fmla="*/ 3200590 w 6891715"/>
                <a:gd name="connsiteY7088" fmla="*/ 852167 h 6367455"/>
                <a:gd name="connsiteX7089" fmla="*/ 3218680 w 6891715"/>
                <a:gd name="connsiteY7089" fmla="*/ 858518 h 6367455"/>
                <a:gd name="connsiteX7090" fmla="*/ 3225028 w 6891715"/>
                <a:gd name="connsiteY7090" fmla="*/ 849945 h 6367455"/>
                <a:gd name="connsiteX7091" fmla="*/ 3219315 w 6891715"/>
                <a:gd name="connsiteY7091" fmla="*/ 840420 h 6367455"/>
                <a:gd name="connsiteX7092" fmla="*/ 3191069 w 6891715"/>
                <a:gd name="connsiteY7092" fmla="*/ 848357 h 6367455"/>
                <a:gd name="connsiteX7093" fmla="*/ 3195194 w 6891715"/>
                <a:gd name="connsiteY7093" fmla="*/ 835340 h 6367455"/>
                <a:gd name="connsiteX7094" fmla="*/ 3209794 w 6891715"/>
                <a:gd name="connsiteY7094" fmla="*/ 835023 h 6367455"/>
                <a:gd name="connsiteX7095" fmla="*/ 3217094 w 6891715"/>
                <a:gd name="connsiteY7095" fmla="*/ 827720 h 6367455"/>
                <a:gd name="connsiteX7096" fmla="*/ 3204398 w 6891715"/>
                <a:gd name="connsiteY7096" fmla="*/ 809940 h 6367455"/>
                <a:gd name="connsiteX7097" fmla="*/ 3218046 w 6891715"/>
                <a:gd name="connsiteY7097" fmla="*/ 803590 h 6367455"/>
                <a:gd name="connsiteX7098" fmla="*/ 3208207 w 6891715"/>
                <a:gd name="connsiteY7098" fmla="*/ 786762 h 6367455"/>
                <a:gd name="connsiteX7099" fmla="*/ 3190434 w 6891715"/>
                <a:gd name="connsiteY7099" fmla="*/ 777555 h 6367455"/>
                <a:gd name="connsiteX7100" fmla="*/ 3204716 w 6891715"/>
                <a:gd name="connsiteY7100" fmla="*/ 760410 h 6367455"/>
                <a:gd name="connsiteX7101" fmla="*/ 3237723 w 6891715"/>
                <a:gd name="connsiteY7101" fmla="*/ 746440 h 6367455"/>
                <a:gd name="connsiteX7102" fmla="*/ 3256766 w 6891715"/>
                <a:gd name="connsiteY7102" fmla="*/ 757870 h 6367455"/>
                <a:gd name="connsiteX7103" fmla="*/ 3273904 w 6891715"/>
                <a:gd name="connsiteY7103" fmla="*/ 744853 h 6367455"/>
                <a:gd name="connsiteX7104" fmla="*/ 3287551 w 6891715"/>
                <a:gd name="connsiteY7104" fmla="*/ 776285 h 6367455"/>
                <a:gd name="connsiteX7105" fmla="*/ 3305642 w 6891715"/>
                <a:gd name="connsiteY7105" fmla="*/ 776285 h 6367455"/>
                <a:gd name="connsiteX7106" fmla="*/ 3294851 w 6891715"/>
                <a:gd name="connsiteY7106" fmla="*/ 757553 h 6367455"/>
                <a:gd name="connsiteX7107" fmla="*/ 3315798 w 6891715"/>
                <a:gd name="connsiteY7107" fmla="*/ 744535 h 6367455"/>
                <a:gd name="connsiteX7108" fmla="*/ 3326589 w 6891715"/>
                <a:gd name="connsiteY7108" fmla="*/ 729613 h 6367455"/>
                <a:gd name="connsiteX7109" fmla="*/ 3312624 w 6891715"/>
                <a:gd name="connsiteY7109" fmla="*/ 723580 h 6367455"/>
                <a:gd name="connsiteX7110" fmla="*/ 3320876 w 6891715"/>
                <a:gd name="connsiteY7110" fmla="*/ 705800 h 6367455"/>
                <a:gd name="connsiteX7111" fmla="*/ 3310085 w 6891715"/>
                <a:gd name="connsiteY7111" fmla="*/ 703578 h 6367455"/>
                <a:gd name="connsiteX7112" fmla="*/ 3281839 w 6891715"/>
                <a:gd name="connsiteY7112" fmla="*/ 732470 h 6367455"/>
                <a:gd name="connsiteX7113" fmla="*/ 3269143 w 6891715"/>
                <a:gd name="connsiteY7113" fmla="*/ 728343 h 6367455"/>
                <a:gd name="connsiteX7114" fmla="*/ 3263748 w 6891715"/>
                <a:gd name="connsiteY7114" fmla="*/ 710245 h 6367455"/>
                <a:gd name="connsiteX7115" fmla="*/ 3249149 w 6891715"/>
                <a:gd name="connsiteY7115" fmla="*/ 709610 h 6367455"/>
                <a:gd name="connsiteX7116" fmla="*/ 3244705 w 6891715"/>
                <a:gd name="connsiteY7116" fmla="*/ 728660 h 6367455"/>
                <a:gd name="connsiteX7117" fmla="*/ 3220267 w 6891715"/>
                <a:gd name="connsiteY7117" fmla="*/ 720088 h 6367455"/>
                <a:gd name="connsiteX7118" fmla="*/ 3219315 w 6891715"/>
                <a:gd name="connsiteY7118" fmla="*/ 706753 h 6367455"/>
                <a:gd name="connsiteX7119" fmla="*/ 3252005 w 6891715"/>
                <a:gd name="connsiteY7119" fmla="*/ 666430 h 6367455"/>
                <a:gd name="connsiteX7120" fmla="*/ 3262161 w 6891715"/>
                <a:gd name="connsiteY7120" fmla="*/ 634680 h 6367455"/>
                <a:gd name="connsiteX7121" fmla="*/ 3284060 w 6891715"/>
                <a:gd name="connsiteY7121" fmla="*/ 628330 h 6367455"/>
                <a:gd name="connsiteX7122" fmla="*/ 3281839 w 6891715"/>
                <a:gd name="connsiteY7122" fmla="*/ 615313 h 6367455"/>
                <a:gd name="connsiteX7123" fmla="*/ 3314529 w 6891715"/>
                <a:gd name="connsiteY7123" fmla="*/ 598168 h 6367455"/>
                <a:gd name="connsiteX7124" fmla="*/ 3322780 w 6891715"/>
                <a:gd name="connsiteY7124" fmla="*/ 579435 h 6367455"/>
                <a:gd name="connsiteX7125" fmla="*/ 3375782 w 6891715"/>
                <a:gd name="connsiteY7125" fmla="*/ 550225 h 6367455"/>
                <a:gd name="connsiteX7126" fmla="*/ 3368800 w 6891715"/>
                <a:gd name="connsiteY7126" fmla="*/ 538795 h 6367455"/>
                <a:gd name="connsiteX7127" fmla="*/ 3365626 w 6891715"/>
                <a:gd name="connsiteY7127" fmla="*/ 509268 h 6367455"/>
                <a:gd name="connsiteX7128" fmla="*/ 3383082 w 6891715"/>
                <a:gd name="connsiteY7128" fmla="*/ 459420 h 6367455"/>
                <a:gd name="connsiteX7129" fmla="*/ 3397999 w 6891715"/>
                <a:gd name="connsiteY7129" fmla="*/ 475295 h 6367455"/>
                <a:gd name="connsiteX7130" fmla="*/ 3382447 w 6891715"/>
                <a:gd name="connsiteY7130" fmla="*/ 500695 h 6367455"/>
                <a:gd name="connsiteX7131" fmla="*/ 3392921 w 6891715"/>
                <a:gd name="connsiteY7131" fmla="*/ 506728 h 6367455"/>
                <a:gd name="connsiteX7132" fmla="*/ 3396095 w 6891715"/>
                <a:gd name="connsiteY7132" fmla="*/ 496250 h 6367455"/>
                <a:gd name="connsiteX7133" fmla="*/ 3407838 w 6891715"/>
                <a:gd name="connsiteY7133" fmla="*/ 499425 h 6367455"/>
                <a:gd name="connsiteX7134" fmla="*/ 3415137 w 6891715"/>
                <a:gd name="connsiteY7134" fmla="*/ 518158 h 6367455"/>
                <a:gd name="connsiteX7135" fmla="*/ 3420533 w 6891715"/>
                <a:gd name="connsiteY7135" fmla="*/ 500378 h 6367455"/>
                <a:gd name="connsiteX7136" fmla="*/ 3437671 w 6891715"/>
                <a:gd name="connsiteY7136" fmla="*/ 512760 h 6367455"/>
                <a:gd name="connsiteX7137" fmla="*/ 3449097 w 6891715"/>
                <a:gd name="connsiteY7137" fmla="*/ 499108 h 6367455"/>
                <a:gd name="connsiteX7138" fmla="*/ 3423389 w 6891715"/>
                <a:gd name="connsiteY7138" fmla="*/ 483550 h 6367455"/>
                <a:gd name="connsiteX7139" fmla="*/ 3422437 w 6891715"/>
                <a:gd name="connsiteY7139" fmla="*/ 465453 h 6367455"/>
                <a:gd name="connsiteX7140" fmla="*/ 3417042 w 6891715"/>
                <a:gd name="connsiteY7140" fmla="*/ 452118 h 6367455"/>
                <a:gd name="connsiteX7141" fmla="*/ 3442114 w 6891715"/>
                <a:gd name="connsiteY7141" fmla="*/ 451800 h 6367455"/>
                <a:gd name="connsiteX7142" fmla="*/ 3461792 w 6891715"/>
                <a:gd name="connsiteY7142" fmla="*/ 498155 h 6367455"/>
                <a:gd name="connsiteX7143" fmla="*/ 3488452 w 6891715"/>
                <a:gd name="connsiteY7143" fmla="*/ 508315 h 6367455"/>
                <a:gd name="connsiteX7144" fmla="*/ 3491625 w 6891715"/>
                <a:gd name="connsiteY7144" fmla="*/ 528000 h 6367455"/>
                <a:gd name="connsiteX7145" fmla="*/ 3516063 w 6891715"/>
                <a:gd name="connsiteY7145" fmla="*/ 538478 h 6367455"/>
                <a:gd name="connsiteX7146" fmla="*/ 3518285 w 6891715"/>
                <a:gd name="connsiteY7146" fmla="*/ 524825 h 6367455"/>
                <a:gd name="connsiteX7147" fmla="*/ 3488134 w 6891715"/>
                <a:gd name="connsiteY7147" fmla="*/ 483868 h 6367455"/>
                <a:gd name="connsiteX7148" fmla="*/ 3477343 w 6891715"/>
                <a:gd name="connsiteY7148" fmla="*/ 482915 h 6367455"/>
                <a:gd name="connsiteX7149" fmla="*/ 3464648 w 6891715"/>
                <a:gd name="connsiteY7149" fmla="*/ 467358 h 6367455"/>
                <a:gd name="connsiteX7150" fmla="*/ 3469726 w 6891715"/>
                <a:gd name="connsiteY7150" fmla="*/ 443863 h 6367455"/>
                <a:gd name="connsiteX7151" fmla="*/ 3455762 w 6891715"/>
                <a:gd name="connsiteY7151" fmla="*/ 430528 h 6367455"/>
                <a:gd name="connsiteX7152" fmla="*/ 3478930 w 6891715"/>
                <a:gd name="connsiteY7152" fmla="*/ 391158 h 6367455"/>
                <a:gd name="connsiteX7153" fmla="*/ 3499877 w 6891715"/>
                <a:gd name="connsiteY7153" fmla="*/ 392110 h 6367455"/>
                <a:gd name="connsiteX7154" fmla="*/ 3504955 w 6891715"/>
                <a:gd name="connsiteY7154" fmla="*/ 382586 h 6367455"/>
                <a:gd name="connsiteX7155" fmla="*/ 3519872 w 6891715"/>
                <a:gd name="connsiteY7155" fmla="*/ 382268 h 6367455"/>
                <a:gd name="connsiteX7156" fmla="*/ 3513842 w 6891715"/>
                <a:gd name="connsiteY7156" fmla="*/ 401318 h 6367455"/>
                <a:gd name="connsiteX7157" fmla="*/ 3521459 w 6891715"/>
                <a:gd name="connsiteY7157" fmla="*/ 416240 h 6367455"/>
                <a:gd name="connsiteX7158" fmla="*/ 3521776 w 6891715"/>
                <a:gd name="connsiteY7158" fmla="*/ 474978 h 6367455"/>
                <a:gd name="connsiteX7159" fmla="*/ 3539232 w 6891715"/>
                <a:gd name="connsiteY7159" fmla="*/ 441323 h 6367455"/>
                <a:gd name="connsiteX7160" fmla="*/ 3545262 w 6891715"/>
                <a:gd name="connsiteY7160" fmla="*/ 385443 h 6367455"/>
                <a:gd name="connsiteX7161" fmla="*/ 3559862 w 6891715"/>
                <a:gd name="connsiteY7161" fmla="*/ 374013 h 6367455"/>
                <a:gd name="connsiteX7162" fmla="*/ 3560814 w 6891715"/>
                <a:gd name="connsiteY7162" fmla="*/ 355915 h 6367455"/>
                <a:gd name="connsiteX7163" fmla="*/ 3577000 w 6891715"/>
                <a:gd name="connsiteY7163" fmla="*/ 346390 h 6367455"/>
                <a:gd name="connsiteX7164" fmla="*/ 3584934 w 6891715"/>
                <a:gd name="connsiteY7164" fmla="*/ 337818 h 6367455"/>
                <a:gd name="connsiteX7165" fmla="*/ 3583347 w 6891715"/>
                <a:gd name="connsiteY7165" fmla="*/ 378775 h 6367455"/>
                <a:gd name="connsiteX7166" fmla="*/ 3572874 w 6891715"/>
                <a:gd name="connsiteY7166" fmla="*/ 405445 h 6367455"/>
                <a:gd name="connsiteX7167" fmla="*/ 3584934 w 6891715"/>
                <a:gd name="connsiteY7167" fmla="*/ 431480 h 6367455"/>
                <a:gd name="connsiteX7168" fmla="*/ 3584934 w 6891715"/>
                <a:gd name="connsiteY7168" fmla="*/ 456563 h 6367455"/>
                <a:gd name="connsiteX7169" fmla="*/ 3565574 w 6891715"/>
                <a:gd name="connsiteY7169" fmla="*/ 494980 h 6367455"/>
                <a:gd name="connsiteX7170" fmla="*/ 3565574 w 6891715"/>
                <a:gd name="connsiteY7170" fmla="*/ 505458 h 6367455"/>
                <a:gd name="connsiteX7171" fmla="*/ 3590647 w 6891715"/>
                <a:gd name="connsiteY7171" fmla="*/ 478788 h 6367455"/>
                <a:gd name="connsiteX7172" fmla="*/ 3597629 w 6891715"/>
                <a:gd name="connsiteY7172" fmla="*/ 443863 h 6367455"/>
                <a:gd name="connsiteX7173" fmla="*/ 3607151 w 6891715"/>
                <a:gd name="connsiteY7173" fmla="*/ 440688 h 6367455"/>
                <a:gd name="connsiteX7174" fmla="*/ 3619846 w 6891715"/>
                <a:gd name="connsiteY7174" fmla="*/ 457198 h 6367455"/>
                <a:gd name="connsiteX7175" fmla="*/ 3627463 w 6891715"/>
                <a:gd name="connsiteY7175" fmla="*/ 443545 h 6367455"/>
                <a:gd name="connsiteX7176" fmla="*/ 3610007 w 6891715"/>
                <a:gd name="connsiteY7176" fmla="*/ 428940 h 6367455"/>
                <a:gd name="connsiteX7177" fmla="*/ 3605881 w 6891715"/>
                <a:gd name="connsiteY7177" fmla="*/ 393380 h 6367455"/>
                <a:gd name="connsiteX7178" fmla="*/ 3626828 w 6891715"/>
                <a:gd name="connsiteY7178" fmla="*/ 379410 h 6367455"/>
                <a:gd name="connsiteX7179" fmla="*/ 3629685 w 6891715"/>
                <a:gd name="connsiteY7179" fmla="*/ 350835 h 6367455"/>
                <a:gd name="connsiteX7180" fmla="*/ 3642380 w 6891715"/>
                <a:gd name="connsiteY7180" fmla="*/ 337183 h 6367455"/>
                <a:gd name="connsiteX7181" fmla="*/ 3652853 w 6891715"/>
                <a:gd name="connsiteY7181" fmla="*/ 342263 h 6367455"/>
                <a:gd name="connsiteX7182" fmla="*/ 3641428 w 6891715"/>
                <a:gd name="connsiteY7182" fmla="*/ 366710 h 6367455"/>
                <a:gd name="connsiteX7183" fmla="*/ 3662692 w 6891715"/>
                <a:gd name="connsiteY7183" fmla="*/ 378140 h 6367455"/>
                <a:gd name="connsiteX7184" fmla="*/ 3668722 w 6891715"/>
                <a:gd name="connsiteY7184" fmla="*/ 349565 h 6367455"/>
                <a:gd name="connsiteX7185" fmla="*/ 3689986 w 6891715"/>
                <a:gd name="connsiteY7185" fmla="*/ 351471 h 6367455"/>
                <a:gd name="connsiteX7186" fmla="*/ 3669357 w 6891715"/>
                <a:gd name="connsiteY7186" fmla="*/ 331785 h 6367455"/>
                <a:gd name="connsiteX7187" fmla="*/ 3676974 w 6891715"/>
                <a:gd name="connsiteY7187" fmla="*/ 316863 h 6367455"/>
                <a:gd name="connsiteX7188" fmla="*/ 3692843 w 6891715"/>
                <a:gd name="connsiteY7188" fmla="*/ 327023 h 6367455"/>
                <a:gd name="connsiteX7189" fmla="*/ 3703951 w 6891715"/>
                <a:gd name="connsiteY7189" fmla="*/ 353375 h 6367455"/>
                <a:gd name="connsiteX7190" fmla="*/ 3718550 w 6891715"/>
                <a:gd name="connsiteY7190" fmla="*/ 355598 h 6367455"/>
                <a:gd name="connsiteX7191" fmla="*/ 3728072 w 6891715"/>
                <a:gd name="connsiteY7191" fmla="*/ 377505 h 6367455"/>
                <a:gd name="connsiteX7192" fmla="*/ 3747432 w 6891715"/>
                <a:gd name="connsiteY7192" fmla="*/ 396238 h 6367455"/>
                <a:gd name="connsiteX7193" fmla="*/ 3742671 w 6891715"/>
                <a:gd name="connsiteY7193" fmla="*/ 347660 h 6367455"/>
                <a:gd name="connsiteX7194" fmla="*/ 3755366 w 6891715"/>
                <a:gd name="connsiteY7194" fmla="*/ 329563 h 6367455"/>
                <a:gd name="connsiteX7195" fmla="*/ 3741402 w 6891715"/>
                <a:gd name="connsiteY7195" fmla="*/ 310831 h 6367455"/>
                <a:gd name="connsiteX7196" fmla="*/ 3754097 w 6891715"/>
                <a:gd name="connsiteY7196" fmla="*/ 299083 h 6367455"/>
                <a:gd name="connsiteX7197" fmla="*/ 3732832 w 6891715"/>
                <a:gd name="connsiteY7197" fmla="*/ 284796 h 6367455"/>
                <a:gd name="connsiteX7198" fmla="*/ 3722042 w 6891715"/>
                <a:gd name="connsiteY7198" fmla="*/ 307020 h 6367455"/>
                <a:gd name="connsiteX7199" fmla="*/ 3702047 w 6891715"/>
                <a:gd name="connsiteY7199" fmla="*/ 286066 h 6367455"/>
                <a:gd name="connsiteX7200" fmla="*/ 3702682 w 6891715"/>
                <a:gd name="connsiteY7200" fmla="*/ 262888 h 6367455"/>
                <a:gd name="connsiteX7201" fmla="*/ 3679830 w 6891715"/>
                <a:gd name="connsiteY7201" fmla="*/ 270191 h 6367455"/>
                <a:gd name="connsiteX7202" fmla="*/ 3669992 w 6891715"/>
                <a:gd name="connsiteY7202" fmla="*/ 254633 h 6367455"/>
                <a:gd name="connsiteX7203" fmla="*/ 3686813 w 6891715"/>
                <a:gd name="connsiteY7203" fmla="*/ 249236 h 6367455"/>
                <a:gd name="connsiteX7204" fmla="*/ 3699508 w 6891715"/>
                <a:gd name="connsiteY7204" fmla="*/ 257491 h 6367455"/>
                <a:gd name="connsiteX7205" fmla="*/ 3701729 w 6891715"/>
                <a:gd name="connsiteY7205" fmla="*/ 235583 h 6367455"/>
                <a:gd name="connsiteX7206" fmla="*/ 3716646 w 6891715"/>
                <a:gd name="connsiteY7206" fmla="*/ 253363 h 6367455"/>
                <a:gd name="connsiteX7207" fmla="*/ 3718550 w 6891715"/>
                <a:gd name="connsiteY7207" fmla="*/ 269238 h 6367455"/>
                <a:gd name="connsiteX7208" fmla="*/ 3734419 w 6891715"/>
                <a:gd name="connsiteY7208" fmla="*/ 275271 h 6367455"/>
                <a:gd name="connsiteX7209" fmla="*/ 3730293 w 6891715"/>
                <a:gd name="connsiteY7209" fmla="*/ 265746 h 6367455"/>
                <a:gd name="connsiteX7210" fmla="*/ 3744893 w 6891715"/>
                <a:gd name="connsiteY7210" fmla="*/ 235266 h 6367455"/>
                <a:gd name="connsiteX7211" fmla="*/ 3771235 w 6891715"/>
                <a:gd name="connsiteY7211" fmla="*/ 242251 h 6367455"/>
                <a:gd name="connsiteX7212" fmla="*/ 3769648 w 6891715"/>
                <a:gd name="connsiteY7212" fmla="*/ 285431 h 6367455"/>
                <a:gd name="connsiteX7213" fmla="*/ 3794086 w 6891715"/>
                <a:gd name="connsiteY7213" fmla="*/ 289241 h 6367455"/>
                <a:gd name="connsiteX7214" fmla="*/ 3783295 w 6891715"/>
                <a:gd name="connsiteY7214" fmla="*/ 269556 h 6367455"/>
                <a:gd name="connsiteX7215" fmla="*/ 3790913 w 6891715"/>
                <a:gd name="connsiteY7215" fmla="*/ 260031 h 6367455"/>
                <a:gd name="connsiteX7216" fmla="*/ 3798212 w 6891715"/>
                <a:gd name="connsiteY7216" fmla="*/ 266381 h 6367455"/>
                <a:gd name="connsiteX7217" fmla="*/ 3841376 w 6891715"/>
                <a:gd name="connsiteY7217" fmla="*/ 274001 h 6367455"/>
                <a:gd name="connsiteX7218" fmla="*/ 3828998 w 6891715"/>
                <a:gd name="connsiteY7218" fmla="*/ 295273 h 6367455"/>
                <a:gd name="connsiteX7219" fmla="*/ 3855658 w 6891715"/>
                <a:gd name="connsiteY7219" fmla="*/ 294321 h 6367455"/>
                <a:gd name="connsiteX7220" fmla="*/ 3838837 w 6891715"/>
                <a:gd name="connsiteY7220" fmla="*/ 314323 h 6367455"/>
                <a:gd name="connsiteX7221" fmla="*/ 3855975 w 6891715"/>
                <a:gd name="connsiteY7221" fmla="*/ 341628 h 6367455"/>
                <a:gd name="connsiteX7222" fmla="*/ 3871844 w 6891715"/>
                <a:gd name="connsiteY7222" fmla="*/ 335913 h 6367455"/>
                <a:gd name="connsiteX7223" fmla="*/ 3865179 w 6891715"/>
                <a:gd name="connsiteY7223" fmla="*/ 301306 h 6367455"/>
                <a:gd name="connsiteX7224" fmla="*/ 3879461 w 6891715"/>
                <a:gd name="connsiteY7224" fmla="*/ 284478 h 6367455"/>
                <a:gd name="connsiteX7225" fmla="*/ 3862640 w 6891715"/>
                <a:gd name="connsiteY7225" fmla="*/ 279398 h 6367455"/>
                <a:gd name="connsiteX7226" fmla="*/ 3866766 w 6891715"/>
                <a:gd name="connsiteY7226" fmla="*/ 252728 h 6367455"/>
                <a:gd name="connsiteX7227" fmla="*/ 3885809 w 6891715"/>
                <a:gd name="connsiteY7227" fmla="*/ 256856 h 6367455"/>
                <a:gd name="connsiteX7228" fmla="*/ 3891839 w 6891715"/>
                <a:gd name="connsiteY7228" fmla="*/ 239076 h 6367455"/>
                <a:gd name="connsiteX7229" fmla="*/ 3894060 w 6891715"/>
                <a:gd name="connsiteY7229" fmla="*/ 225423 h 6367455"/>
                <a:gd name="connsiteX7230" fmla="*/ 3904534 w 6891715"/>
                <a:gd name="connsiteY7230" fmla="*/ 220978 h 6367455"/>
                <a:gd name="connsiteX7231" fmla="*/ 3929289 w 6891715"/>
                <a:gd name="connsiteY7231" fmla="*/ 187006 h 6367455"/>
                <a:gd name="connsiteX7232" fmla="*/ 3943254 w 6891715"/>
                <a:gd name="connsiteY7232" fmla="*/ 185736 h 6367455"/>
                <a:gd name="connsiteX7233" fmla="*/ 3965470 w 6891715"/>
                <a:gd name="connsiteY7233" fmla="*/ 200658 h 6367455"/>
                <a:gd name="connsiteX7234" fmla="*/ 3976261 w 6891715"/>
                <a:gd name="connsiteY7234" fmla="*/ 187641 h 6367455"/>
                <a:gd name="connsiteX7235" fmla="*/ 3960075 w 6891715"/>
                <a:gd name="connsiteY7235" fmla="*/ 171766 h 6367455"/>
                <a:gd name="connsiteX7236" fmla="*/ 3972453 w 6891715"/>
                <a:gd name="connsiteY7236" fmla="*/ 131761 h 6367455"/>
                <a:gd name="connsiteX7237" fmla="*/ 3994986 w 6891715"/>
                <a:gd name="connsiteY7237" fmla="*/ 144143 h 6367455"/>
                <a:gd name="connsiteX7238" fmla="*/ 3999747 w 6891715"/>
                <a:gd name="connsiteY7238" fmla="*/ 129538 h 6367455"/>
                <a:gd name="connsiteX7239" fmla="*/ 3988004 w 6891715"/>
                <a:gd name="connsiteY7239" fmla="*/ 110806 h 6367455"/>
                <a:gd name="connsiteX7240" fmla="*/ 3959440 w 6891715"/>
                <a:gd name="connsiteY7240" fmla="*/ 105726 h 6367455"/>
                <a:gd name="connsiteX7241" fmla="*/ 3959440 w 6891715"/>
                <a:gd name="connsiteY7241" fmla="*/ 84453 h 6367455"/>
                <a:gd name="connsiteX7242" fmla="*/ 3967692 w 6891715"/>
                <a:gd name="connsiteY7242" fmla="*/ 78103 h 6367455"/>
                <a:gd name="connsiteX7243" fmla="*/ 3995621 w 6891715"/>
                <a:gd name="connsiteY7243" fmla="*/ 102233 h 6367455"/>
                <a:gd name="connsiteX7244" fmla="*/ 4004825 w 6891715"/>
                <a:gd name="connsiteY7244" fmla="*/ 96836 h 6367455"/>
                <a:gd name="connsiteX7245" fmla="*/ 3998478 w 6891715"/>
                <a:gd name="connsiteY7245" fmla="*/ 80008 h 6367455"/>
                <a:gd name="connsiteX7246" fmla="*/ 4002286 w 6891715"/>
                <a:gd name="connsiteY7246" fmla="*/ 45083 h 6367455"/>
                <a:gd name="connsiteX7247" fmla="*/ 4010855 w 6891715"/>
                <a:gd name="connsiteY7247" fmla="*/ 49211 h 6367455"/>
                <a:gd name="connsiteX7248" fmla="*/ 4021646 w 6891715"/>
                <a:gd name="connsiteY7248" fmla="*/ 71436 h 6367455"/>
                <a:gd name="connsiteX7249" fmla="*/ 4027676 w 6891715"/>
                <a:gd name="connsiteY7249" fmla="*/ 42861 h 6367455"/>
                <a:gd name="connsiteX7250" fmla="*/ 4035293 w 6891715"/>
                <a:gd name="connsiteY7250" fmla="*/ 40638 h 6367455"/>
                <a:gd name="connsiteX7251" fmla="*/ 4041641 w 6891715"/>
                <a:gd name="connsiteY7251" fmla="*/ 66673 h 6367455"/>
                <a:gd name="connsiteX7252" fmla="*/ 4054336 w 6891715"/>
                <a:gd name="connsiteY7252" fmla="*/ 69848 h 6367455"/>
                <a:gd name="connsiteX7253" fmla="*/ 4064175 w 6891715"/>
                <a:gd name="connsiteY7253" fmla="*/ 95248 h 6367455"/>
                <a:gd name="connsiteX7254" fmla="*/ 4079726 w 6891715"/>
                <a:gd name="connsiteY7254" fmla="*/ 78103 h 6367455"/>
                <a:gd name="connsiteX7255" fmla="*/ 4104164 w 6891715"/>
                <a:gd name="connsiteY7255" fmla="*/ 67626 h 6367455"/>
                <a:gd name="connsiteX7256" fmla="*/ 4108290 w 6891715"/>
                <a:gd name="connsiteY7256" fmla="*/ 85088 h 6367455"/>
                <a:gd name="connsiteX7257" fmla="*/ 4059097 w 6891715"/>
                <a:gd name="connsiteY7257" fmla="*/ 155256 h 6367455"/>
                <a:gd name="connsiteX7258" fmla="*/ 4042276 w 6891715"/>
                <a:gd name="connsiteY7258" fmla="*/ 238758 h 6367455"/>
                <a:gd name="connsiteX7259" fmla="*/ 4027676 w 6891715"/>
                <a:gd name="connsiteY7259" fmla="*/ 261936 h 6367455"/>
                <a:gd name="connsiteX7260" fmla="*/ 4034024 w 6891715"/>
                <a:gd name="connsiteY7260" fmla="*/ 290510 h 6367455"/>
                <a:gd name="connsiteX7261" fmla="*/ 4046719 w 6891715"/>
                <a:gd name="connsiteY7261" fmla="*/ 293685 h 6367455"/>
                <a:gd name="connsiteX7262" fmla="*/ 4057510 w 6891715"/>
                <a:gd name="connsiteY7262" fmla="*/ 275588 h 6367455"/>
                <a:gd name="connsiteX7263" fmla="*/ 4081631 w 6891715"/>
                <a:gd name="connsiteY7263" fmla="*/ 245743 h 6367455"/>
                <a:gd name="connsiteX7264" fmla="*/ 4063540 w 6891715"/>
                <a:gd name="connsiteY7264" fmla="*/ 247013 h 6367455"/>
                <a:gd name="connsiteX7265" fmla="*/ 4064175 w 6891715"/>
                <a:gd name="connsiteY7265" fmla="*/ 232091 h 6367455"/>
                <a:gd name="connsiteX7266" fmla="*/ 4126063 w 6891715"/>
                <a:gd name="connsiteY7266" fmla="*/ 154621 h 6367455"/>
                <a:gd name="connsiteX7267" fmla="*/ 4140663 w 6891715"/>
                <a:gd name="connsiteY7267" fmla="*/ 113663 h 6367455"/>
                <a:gd name="connsiteX7268" fmla="*/ 4166688 w 6891715"/>
                <a:gd name="connsiteY7268" fmla="*/ 90168 h 6367455"/>
                <a:gd name="connsiteX7269" fmla="*/ 4171766 w 6891715"/>
                <a:gd name="connsiteY7269" fmla="*/ 66673 h 6367455"/>
                <a:gd name="connsiteX7270" fmla="*/ 4189856 w 6891715"/>
                <a:gd name="connsiteY7270" fmla="*/ 50798 h 6367455"/>
                <a:gd name="connsiteX7271" fmla="*/ 4187635 w 6891715"/>
                <a:gd name="connsiteY7271" fmla="*/ 75881 h 6367455"/>
                <a:gd name="connsiteX7272" fmla="*/ 4197473 w 6891715"/>
                <a:gd name="connsiteY7272" fmla="*/ 93026 h 6367455"/>
                <a:gd name="connsiteX7273" fmla="*/ 4195252 w 6891715"/>
                <a:gd name="connsiteY7273" fmla="*/ 106678 h 6367455"/>
                <a:gd name="connsiteX7274" fmla="*/ 4179383 w 6891715"/>
                <a:gd name="connsiteY7274" fmla="*/ 116203 h 6367455"/>
                <a:gd name="connsiteX7275" fmla="*/ 4170179 w 6891715"/>
                <a:gd name="connsiteY7275" fmla="*/ 139381 h 6367455"/>
                <a:gd name="connsiteX7276" fmla="*/ 4197791 w 6891715"/>
                <a:gd name="connsiteY7276" fmla="*/ 131761 h 6367455"/>
                <a:gd name="connsiteX7277" fmla="*/ 4185731 w 6891715"/>
                <a:gd name="connsiteY7277" fmla="*/ 200658 h 6367455"/>
                <a:gd name="connsiteX7278" fmla="*/ 4200330 w 6891715"/>
                <a:gd name="connsiteY7278" fmla="*/ 201293 h 6367455"/>
                <a:gd name="connsiteX7279" fmla="*/ 4222546 w 6891715"/>
                <a:gd name="connsiteY7279" fmla="*/ 187323 h 6367455"/>
                <a:gd name="connsiteX7280" fmla="*/ 4238098 w 6891715"/>
                <a:gd name="connsiteY7280" fmla="*/ 143191 h 6367455"/>
                <a:gd name="connsiteX7281" fmla="*/ 4246667 w 6891715"/>
                <a:gd name="connsiteY7281" fmla="*/ 155573 h 6367455"/>
                <a:gd name="connsiteX7282" fmla="*/ 4250476 w 6891715"/>
                <a:gd name="connsiteY7282" fmla="*/ 141921 h 6367455"/>
                <a:gd name="connsiteX7283" fmla="*/ 4236828 w 6891715"/>
                <a:gd name="connsiteY7283" fmla="*/ 126363 h 6367455"/>
                <a:gd name="connsiteX7284" fmla="*/ 4240954 w 6891715"/>
                <a:gd name="connsiteY7284" fmla="*/ 106043 h 6367455"/>
                <a:gd name="connsiteX7285" fmla="*/ 4258727 w 6891715"/>
                <a:gd name="connsiteY7285" fmla="*/ 101916 h 6367455"/>
                <a:gd name="connsiteX7286" fmla="*/ 4264123 w 6891715"/>
                <a:gd name="connsiteY7286" fmla="*/ 93343 h 6367455"/>
                <a:gd name="connsiteX7287" fmla="*/ 4277770 w 6891715"/>
                <a:gd name="connsiteY7287" fmla="*/ 74293 h 6367455"/>
                <a:gd name="connsiteX7288" fmla="*/ 4268884 w 6891715"/>
                <a:gd name="connsiteY7288" fmla="*/ 63498 h 6367455"/>
                <a:gd name="connsiteX7289" fmla="*/ 4274279 w 6891715"/>
                <a:gd name="connsiteY7289" fmla="*/ 39686 h 6367455"/>
                <a:gd name="connsiteX7290" fmla="*/ 4286657 w 6891715"/>
                <a:gd name="connsiteY7290" fmla="*/ 33336 h 6367455"/>
                <a:gd name="connsiteX7291" fmla="*/ 4277135 w 6891715"/>
                <a:gd name="connsiteY7291" fmla="*/ 19366 h 6367455"/>
                <a:gd name="connsiteX7292" fmla="*/ 4105211 w 6891715"/>
                <a:gd name="connsiteY7292" fmla="*/ 0 h 6367455"/>
                <a:gd name="connsiteX7293" fmla="*/ 4132404 w 6891715"/>
                <a:gd name="connsiteY7293" fmla="*/ 29210 h 6367455"/>
                <a:gd name="connsiteX7294" fmla="*/ 4151279 w 6891715"/>
                <a:gd name="connsiteY7294" fmla="*/ 20320 h 6367455"/>
                <a:gd name="connsiteX7295" fmla="*/ 4142001 w 6891715"/>
                <a:gd name="connsiteY7295" fmla="*/ 37465 h 6367455"/>
                <a:gd name="connsiteX7296" fmla="*/ 4118327 w 6891715"/>
                <a:gd name="connsiteY7296" fmla="*/ 43180 h 6367455"/>
                <a:gd name="connsiteX7297" fmla="*/ 4092734 w 6891715"/>
                <a:gd name="connsiteY7297" fmla="*/ 44133 h 6367455"/>
                <a:gd name="connsiteX7298" fmla="*/ 4070660 w 6891715"/>
                <a:gd name="connsiteY7298" fmla="*/ 57150 h 6367455"/>
                <a:gd name="connsiteX7299" fmla="*/ 4067141 w 6891715"/>
                <a:gd name="connsiteY7299" fmla="*/ 41275 h 6367455"/>
                <a:gd name="connsiteX7300" fmla="*/ 4088575 w 6891715"/>
                <a:gd name="connsiteY7300" fmla="*/ 39370 h 6367455"/>
                <a:gd name="connsiteX7301" fmla="*/ 4087295 w 6891715"/>
                <a:gd name="connsiteY7301" fmla="*/ 29528 h 6367455"/>
                <a:gd name="connsiteX7302" fmla="*/ 4068100 w 6891715"/>
                <a:gd name="connsiteY7302" fmla="*/ 26353 h 6367455"/>
                <a:gd name="connsiteX7303" fmla="*/ 4072259 w 6891715"/>
                <a:gd name="connsiteY7303" fmla="*/ 12065 h 6367455"/>
                <a:gd name="connsiteX7304" fmla="*/ 4098812 w 6891715"/>
                <a:gd name="connsiteY7304" fmla="*/ 10478 h 6367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</a:cxnLst>
              <a:rect l="l" t="t" r="r" b="b"/>
              <a:pathLst>
                <a:path w="6891715" h="6367455">
                  <a:moveTo>
                    <a:pt x="2683163" y="6337292"/>
                  </a:moveTo>
                  <a:lnTo>
                    <a:pt x="2693958" y="6353978"/>
                  </a:lnTo>
                  <a:lnTo>
                    <a:pt x="2680624" y="6366813"/>
                  </a:lnTo>
                  <a:lnTo>
                    <a:pt x="2668876" y="6367455"/>
                  </a:lnTo>
                  <a:lnTo>
                    <a:pt x="2665383" y="6352695"/>
                  </a:lnTo>
                  <a:close/>
                  <a:moveTo>
                    <a:pt x="2700308" y="6256329"/>
                  </a:moveTo>
                  <a:lnTo>
                    <a:pt x="2695228" y="6265854"/>
                  </a:lnTo>
                  <a:lnTo>
                    <a:pt x="2687608" y="6263949"/>
                  </a:lnTo>
                  <a:lnTo>
                    <a:pt x="2690784" y="6256647"/>
                  </a:lnTo>
                  <a:close/>
                  <a:moveTo>
                    <a:pt x="2722533" y="6238867"/>
                  </a:moveTo>
                  <a:lnTo>
                    <a:pt x="2720891" y="6254742"/>
                  </a:lnTo>
                  <a:lnTo>
                    <a:pt x="2713008" y="6251567"/>
                  </a:lnTo>
                  <a:lnTo>
                    <a:pt x="2714322" y="6242360"/>
                  </a:lnTo>
                  <a:close/>
                  <a:moveTo>
                    <a:pt x="4255139" y="6154726"/>
                  </a:moveTo>
                  <a:lnTo>
                    <a:pt x="4256051" y="6161076"/>
                  </a:lnTo>
                  <a:lnTo>
                    <a:pt x="4243891" y="6173776"/>
                  </a:lnTo>
                  <a:lnTo>
                    <a:pt x="4241763" y="6166474"/>
                  </a:lnTo>
                  <a:lnTo>
                    <a:pt x="4245715" y="6156949"/>
                  </a:lnTo>
                  <a:lnTo>
                    <a:pt x="4249971" y="6160124"/>
                  </a:lnTo>
                  <a:close/>
                  <a:moveTo>
                    <a:pt x="3939210" y="6130914"/>
                  </a:moveTo>
                  <a:lnTo>
                    <a:pt x="3946521" y="6130914"/>
                  </a:lnTo>
                  <a:lnTo>
                    <a:pt x="3948746" y="6144521"/>
                  </a:lnTo>
                  <a:lnTo>
                    <a:pt x="3956057" y="6150849"/>
                  </a:lnTo>
                  <a:lnTo>
                    <a:pt x="3965594" y="6141356"/>
                  </a:lnTo>
                  <a:lnTo>
                    <a:pt x="3975130" y="6138192"/>
                  </a:lnTo>
                  <a:lnTo>
                    <a:pt x="3984666" y="6141989"/>
                  </a:lnTo>
                  <a:lnTo>
                    <a:pt x="3987845" y="6149267"/>
                  </a:lnTo>
                  <a:lnTo>
                    <a:pt x="3978309" y="6154646"/>
                  </a:lnTo>
                  <a:lnTo>
                    <a:pt x="3978309" y="6160026"/>
                  </a:lnTo>
                  <a:lnTo>
                    <a:pt x="3992295" y="6161924"/>
                  </a:lnTo>
                  <a:lnTo>
                    <a:pt x="3996427" y="6160975"/>
                  </a:lnTo>
                  <a:lnTo>
                    <a:pt x="4004056" y="6173316"/>
                  </a:lnTo>
                  <a:lnTo>
                    <a:pt x="4011367" y="6170151"/>
                  </a:lnTo>
                  <a:lnTo>
                    <a:pt x="4028214" y="6170151"/>
                  </a:lnTo>
                  <a:lnTo>
                    <a:pt x="4038069" y="6164772"/>
                  </a:lnTo>
                  <a:lnTo>
                    <a:pt x="4054916" y="6162557"/>
                  </a:lnTo>
                  <a:lnTo>
                    <a:pt x="4060320" y="6158127"/>
                  </a:lnTo>
                  <a:lnTo>
                    <a:pt x="4068584" y="6161291"/>
                  </a:lnTo>
                  <a:lnTo>
                    <a:pt x="4073988" y="6169835"/>
                  </a:lnTo>
                  <a:lnTo>
                    <a:pt x="4082571" y="6170468"/>
                  </a:lnTo>
                  <a:lnTo>
                    <a:pt x="4100371" y="6165089"/>
                  </a:lnTo>
                  <a:lnTo>
                    <a:pt x="4109908" y="6170468"/>
                  </a:lnTo>
                  <a:lnTo>
                    <a:pt x="4119444" y="6170151"/>
                  </a:lnTo>
                  <a:lnTo>
                    <a:pt x="4128980" y="6163823"/>
                  </a:lnTo>
                  <a:lnTo>
                    <a:pt x="4137563" y="6166038"/>
                  </a:lnTo>
                  <a:lnTo>
                    <a:pt x="4135337" y="6172366"/>
                  </a:lnTo>
                  <a:lnTo>
                    <a:pt x="4137563" y="6180594"/>
                  </a:lnTo>
                  <a:lnTo>
                    <a:pt x="4142013" y="6188821"/>
                  </a:lnTo>
                  <a:lnTo>
                    <a:pt x="4149324" y="6191985"/>
                  </a:lnTo>
                  <a:lnTo>
                    <a:pt x="4156635" y="6184707"/>
                  </a:lnTo>
                  <a:lnTo>
                    <a:pt x="4163946" y="6181543"/>
                  </a:lnTo>
                  <a:lnTo>
                    <a:pt x="4175707" y="6184707"/>
                  </a:lnTo>
                  <a:lnTo>
                    <a:pt x="4179840" y="6177113"/>
                  </a:lnTo>
                  <a:lnTo>
                    <a:pt x="4181111" y="6169835"/>
                  </a:lnTo>
                  <a:lnTo>
                    <a:pt x="4185243" y="6167620"/>
                  </a:lnTo>
                  <a:lnTo>
                    <a:pt x="4184290" y="6176164"/>
                  </a:lnTo>
                  <a:lnTo>
                    <a:pt x="4189376" y="6184391"/>
                  </a:lnTo>
                  <a:lnTo>
                    <a:pt x="4188422" y="6188504"/>
                  </a:lnTo>
                  <a:lnTo>
                    <a:pt x="4186197" y="6195782"/>
                  </a:lnTo>
                  <a:lnTo>
                    <a:pt x="4179204" y="6206541"/>
                  </a:lnTo>
                  <a:lnTo>
                    <a:pt x="4170621" y="6210654"/>
                  </a:lnTo>
                  <a:lnTo>
                    <a:pt x="4164264" y="6205908"/>
                  </a:lnTo>
                  <a:lnTo>
                    <a:pt x="4152820" y="6212237"/>
                  </a:lnTo>
                  <a:lnTo>
                    <a:pt x="4144238" y="6213186"/>
                  </a:lnTo>
                  <a:lnTo>
                    <a:pt x="4128344" y="6207807"/>
                  </a:lnTo>
                  <a:lnTo>
                    <a:pt x="4114358" y="6212553"/>
                  </a:lnTo>
                  <a:lnTo>
                    <a:pt x="4103232" y="6208123"/>
                  </a:lnTo>
                  <a:lnTo>
                    <a:pt x="4085114" y="6208756"/>
                  </a:lnTo>
                  <a:lnTo>
                    <a:pt x="4074306" y="6218249"/>
                  </a:lnTo>
                  <a:lnTo>
                    <a:pt x="4066995" y="6221413"/>
                  </a:lnTo>
                  <a:lnTo>
                    <a:pt x="4051101" y="6221413"/>
                  </a:lnTo>
                  <a:lnTo>
                    <a:pt x="4045697" y="6224577"/>
                  </a:lnTo>
                  <a:lnTo>
                    <a:pt x="4041565" y="6222362"/>
                  </a:lnTo>
                  <a:lnTo>
                    <a:pt x="4045697" y="6211920"/>
                  </a:lnTo>
                  <a:lnTo>
                    <a:pt x="4037115" y="6202744"/>
                  </a:lnTo>
                  <a:lnTo>
                    <a:pt x="4024400" y="6194200"/>
                  </a:lnTo>
                  <a:lnTo>
                    <a:pt x="4014864" y="6197681"/>
                  </a:lnTo>
                  <a:lnTo>
                    <a:pt x="4003103" y="6194516"/>
                  </a:lnTo>
                  <a:lnTo>
                    <a:pt x="3992613" y="6191352"/>
                  </a:lnTo>
                  <a:lnTo>
                    <a:pt x="3979898" y="6192618"/>
                  </a:lnTo>
                  <a:lnTo>
                    <a:pt x="3970362" y="6184391"/>
                  </a:lnTo>
                  <a:lnTo>
                    <a:pt x="3954468" y="6179961"/>
                  </a:lnTo>
                  <a:lnTo>
                    <a:pt x="3944614" y="6184707"/>
                  </a:lnTo>
                  <a:lnTo>
                    <a:pt x="3933171" y="6188821"/>
                  </a:lnTo>
                  <a:lnTo>
                    <a:pt x="3925542" y="6178379"/>
                  </a:lnTo>
                  <a:lnTo>
                    <a:pt x="3923634" y="6167620"/>
                  </a:lnTo>
                  <a:lnTo>
                    <a:pt x="3924588" y="6157494"/>
                  </a:lnTo>
                  <a:lnTo>
                    <a:pt x="3919184" y="6148951"/>
                  </a:lnTo>
                  <a:lnTo>
                    <a:pt x="3919820" y="6142622"/>
                  </a:lnTo>
                  <a:lnTo>
                    <a:pt x="3917913" y="6136294"/>
                  </a:lnTo>
                  <a:lnTo>
                    <a:pt x="3925224" y="6139458"/>
                  </a:lnTo>
                  <a:lnTo>
                    <a:pt x="3932853" y="6150216"/>
                  </a:lnTo>
                  <a:lnTo>
                    <a:pt x="3938257" y="6154014"/>
                  </a:lnTo>
                  <a:lnTo>
                    <a:pt x="3943343" y="6148634"/>
                  </a:lnTo>
                  <a:lnTo>
                    <a:pt x="3934760" y="6140407"/>
                  </a:lnTo>
                  <a:close/>
                  <a:moveTo>
                    <a:pt x="4979304" y="6116626"/>
                  </a:moveTo>
                  <a:lnTo>
                    <a:pt x="4987888" y="6116626"/>
                  </a:lnTo>
                  <a:lnTo>
                    <a:pt x="4983755" y="6126107"/>
                  </a:lnTo>
                  <a:lnTo>
                    <a:pt x="4969765" y="6130216"/>
                  </a:lnTo>
                  <a:lnTo>
                    <a:pt x="4970719" y="6138748"/>
                  </a:lnTo>
                  <a:lnTo>
                    <a:pt x="4955140" y="6149177"/>
                  </a:lnTo>
                  <a:lnTo>
                    <a:pt x="4944648" y="6155498"/>
                  </a:lnTo>
                  <a:lnTo>
                    <a:pt x="4934155" y="6168139"/>
                  </a:lnTo>
                  <a:lnTo>
                    <a:pt x="4919530" y="6180148"/>
                  </a:lnTo>
                  <a:lnTo>
                    <a:pt x="4919848" y="6181412"/>
                  </a:lnTo>
                  <a:lnTo>
                    <a:pt x="4922709" y="6190577"/>
                  </a:lnTo>
                  <a:lnTo>
                    <a:pt x="4925889" y="6194370"/>
                  </a:lnTo>
                  <a:lnTo>
                    <a:pt x="4932248" y="6201954"/>
                  </a:lnTo>
                  <a:lnTo>
                    <a:pt x="4934473" y="6211435"/>
                  </a:lnTo>
                  <a:lnTo>
                    <a:pt x="4927161" y="6212699"/>
                  </a:lnTo>
                  <a:lnTo>
                    <a:pt x="4924935" y="6206379"/>
                  </a:lnTo>
                  <a:lnTo>
                    <a:pt x="4916351" y="6206379"/>
                  </a:lnTo>
                  <a:lnTo>
                    <a:pt x="4909356" y="6208275"/>
                  </a:lnTo>
                  <a:lnTo>
                    <a:pt x="4902997" y="6214596"/>
                  </a:lnTo>
                  <a:lnTo>
                    <a:pt x="4892187" y="6226289"/>
                  </a:lnTo>
                  <a:lnTo>
                    <a:pt x="4871202" y="6238298"/>
                  </a:lnTo>
                  <a:lnTo>
                    <a:pt x="4851172" y="6240510"/>
                  </a:lnTo>
                  <a:lnTo>
                    <a:pt x="4835274" y="6238614"/>
                  </a:lnTo>
                  <a:lnTo>
                    <a:pt x="4826690" y="6246199"/>
                  </a:lnTo>
                  <a:lnTo>
                    <a:pt x="4828916" y="6253151"/>
                  </a:lnTo>
                  <a:lnTo>
                    <a:pt x="4821285" y="6251255"/>
                  </a:lnTo>
                  <a:lnTo>
                    <a:pt x="4806341" y="6248095"/>
                  </a:lnTo>
                  <a:lnTo>
                    <a:pt x="4781224" y="6246515"/>
                  </a:lnTo>
                  <a:lnTo>
                    <a:pt x="4776773" y="6237982"/>
                  </a:lnTo>
                  <a:lnTo>
                    <a:pt x="4773593" y="6228501"/>
                  </a:lnTo>
                  <a:lnTo>
                    <a:pt x="4764055" y="6220284"/>
                  </a:lnTo>
                  <a:lnTo>
                    <a:pt x="4762783" y="6209855"/>
                  </a:lnTo>
                  <a:lnTo>
                    <a:pt x="4760875" y="6201322"/>
                  </a:lnTo>
                  <a:lnTo>
                    <a:pt x="4772321" y="6203535"/>
                  </a:lnTo>
                  <a:lnTo>
                    <a:pt x="4778998" y="6206695"/>
                  </a:lnTo>
                  <a:lnTo>
                    <a:pt x="4789172" y="6189629"/>
                  </a:lnTo>
                  <a:lnTo>
                    <a:pt x="4796803" y="6186469"/>
                  </a:lnTo>
                  <a:lnTo>
                    <a:pt x="4806023" y="6182993"/>
                  </a:lnTo>
                  <a:lnTo>
                    <a:pt x="4826372" y="6185205"/>
                  </a:lnTo>
                  <a:lnTo>
                    <a:pt x="4827008" y="6177620"/>
                  </a:lnTo>
                  <a:lnTo>
                    <a:pt x="4827008" y="6175724"/>
                  </a:lnTo>
                  <a:lnTo>
                    <a:pt x="4826054" y="6164031"/>
                  </a:lnTo>
                  <a:lnTo>
                    <a:pt x="4837500" y="6164979"/>
                  </a:lnTo>
                  <a:lnTo>
                    <a:pt x="4845131" y="6171299"/>
                  </a:lnTo>
                  <a:lnTo>
                    <a:pt x="4864207" y="6173196"/>
                  </a:lnTo>
                  <a:lnTo>
                    <a:pt x="4882330" y="6165927"/>
                  </a:lnTo>
                  <a:lnTo>
                    <a:pt x="4914761" y="6154866"/>
                  </a:lnTo>
                  <a:lnTo>
                    <a:pt x="4939243" y="6145385"/>
                  </a:lnTo>
                  <a:lnTo>
                    <a:pt x="4957048" y="6130532"/>
                  </a:lnTo>
                  <a:lnTo>
                    <a:pt x="4970719" y="6126107"/>
                  </a:lnTo>
                  <a:close/>
                  <a:moveTo>
                    <a:pt x="4269809" y="6099164"/>
                  </a:moveTo>
                  <a:lnTo>
                    <a:pt x="4278081" y="6107690"/>
                  </a:lnTo>
                  <a:lnTo>
                    <a:pt x="4273179" y="6110848"/>
                  </a:lnTo>
                  <a:lnTo>
                    <a:pt x="4273179" y="6119059"/>
                  </a:lnTo>
                  <a:lnTo>
                    <a:pt x="4271341" y="6131691"/>
                  </a:lnTo>
                  <a:lnTo>
                    <a:pt x="4281451" y="6138955"/>
                  </a:lnTo>
                  <a:lnTo>
                    <a:pt x="4275630" y="6154744"/>
                  </a:lnTo>
                  <a:lnTo>
                    <a:pt x="4266439" y="6157902"/>
                  </a:lnTo>
                  <a:lnTo>
                    <a:pt x="4265520" y="6154744"/>
                  </a:lnTo>
                  <a:lnTo>
                    <a:pt x="4271341" y="6143376"/>
                  </a:lnTo>
                  <a:lnTo>
                    <a:pt x="4263988" y="6135797"/>
                  </a:lnTo>
                  <a:lnTo>
                    <a:pt x="4265213" y="6129481"/>
                  </a:lnTo>
                  <a:lnTo>
                    <a:pt x="4267051" y="6122533"/>
                  </a:lnTo>
                  <a:lnTo>
                    <a:pt x="4267051" y="6114954"/>
                  </a:lnTo>
                  <a:lnTo>
                    <a:pt x="4271953" y="6107690"/>
                  </a:lnTo>
                  <a:close/>
                  <a:moveTo>
                    <a:pt x="3049239" y="6092814"/>
                  </a:moveTo>
                  <a:lnTo>
                    <a:pt x="3061023" y="6092814"/>
                  </a:lnTo>
                  <a:lnTo>
                    <a:pt x="3070188" y="6099703"/>
                  </a:lnTo>
                  <a:lnTo>
                    <a:pt x="3064623" y="6107790"/>
                  </a:lnTo>
                  <a:lnTo>
                    <a:pt x="3052513" y="6108689"/>
                  </a:lnTo>
                  <a:lnTo>
                    <a:pt x="3048257" y="6107790"/>
                  </a:lnTo>
                  <a:lnTo>
                    <a:pt x="3038438" y="6097007"/>
                  </a:lnTo>
                  <a:close/>
                  <a:moveTo>
                    <a:pt x="3038243" y="6081701"/>
                  </a:moveTo>
                  <a:lnTo>
                    <a:pt x="3041613" y="6088628"/>
                  </a:lnTo>
                  <a:lnTo>
                    <a:pt x="3032422" y="6094401"/>
                  </a:lnTo>
                  <a:lnTo>
                    <a:pt x="3024150" y="6082855"/>
                  </a:lnTo>
                  <a:close/>
                  <a:moveTo>
                    <a:pt x="3863987" y="6053126"/>
                  </a:moveTo>
                  <a:lnTo>
                    <a:pt x="3875919" y="6056271"/>
                  </a:lnTo>
                  <a:lnTo>
                    <a:pt x="3881401" y="6066964"/>
                  </a:lnTo>
                  <a:lnTo>
                    <a:pt x="3875919" y="6067908"/>
                  </a:lnTo>
                  <a:lnTo>
                    <a:pt x="3880111" y="6079230"/>
                  </a:lnTo>
                  <a:lnTo>
                    <a:pt x="3876886" y="6086464"/>
                  </a:lnTo>
                  <a:lnTo>
                    <a:pt x="3865277" y="6084891"/>
                  </a:lnTo>
                  <a:lnTo>
                    <a:pt x="3860763" y="6066021"/>
                  </a:lnTo>
                  <a:close/>
                  <a:moveTo>
                    <a:pt x="4100970" y="6043601"/>
                  </a:moveTo>
                  <a:lnTo>
                    <a:pt x="4111588" y="6057374"/>
                  </a:lnTo>
                  <a:lnTo>
                    <a:pt x="4101282" y="6065826"/>
                  </a:lnTo>
                  <a:lnTo>
                    <a:pt x="4103156" y="6054244"/>
                  </a:lnTo>
                  <a:lnTo>
                    <a:pt x="4098784" y="6049861"/>
                  </a:lnTo>
                  <a:lnTo>
                    <a:pt x="4092850" y="6051113"/>
                  </a:lnTo>
                  <a:lnTo>
                    <a:pt x="4092538" y="6046105"/>
                  </a:lnTo>
                  <a:close/>
                  <a:moveTo>
                    <a:pt x="4379876" y="6040426"/>
                  </a:moveTo>
                  <a:lnTo>
                    <a:pt x="4379876" y="6051117"/>
                  </a:lnTo>
                  <a:lnTo>
                    <a:pt x="4366858" y="6060550"/>
                  </a:lnTo>
                  <a:lnTo>
                    <a:pt x="4364318" y="6075014"/>
                  </a:lnTo>
                  <a:lnTo>
                    <a:pt x="4352888" y="6098282"/>
                  </a:lnTo>
                  <a:lnTo>
                    <a:pt x="4333838" y="6105514"/>
                  </a:lnTo>
                  <a:lnTo>
                    <a:pt x="4335425" y="6088849"/>
                  </a:lnTo>
                  <a:lnTo>
                    <a:pt x="4324313" y="6089163"/>
                  </a:lnTo>
                  <a:lnTo>
                    <a:pt x="4328123" y="6083818"/>
                  </a:lnTo>
                  <a:lnTo>
                    <a:pt x="4333520" y="6070297"/>
                  </a:lnTo>
                  <a:lnTo>
                    <a:pt x="4345903" y="6053318"/>
                  </a:lnTo>
                  <a:lnTo>
                    <a:pt x="4360508" y="6048287"/>
                  </a:lnTo>
                  <a:close/>
                  <a:moveTo>
                    <a:pt x="4333108" y="6021376"/>
                  </a:moveTo>
                  <a:lnTo>
                    <a:pt x="4337013" y="6023281"/>
                  </a:lnTo>
                  <a:lnTo>
                    <a:pt x="4334610" y="6030266"/>
                  </a:lnTo>
                  <a:lnTo>
                    <a:pt x="4325900" y="6030901"/>
                  </a:lnTo>
                  <a:close/>
                  <a:moveTo>
                    <a:pt x="4191713" y="6019789"/>
                  </a:moveTo>
                  <a:lnTo>
                    <a:pt x="4195726" y="6021376"/>
                  </a:lnTo>
                  <a:lnTo>
                    <a:pt x="4187700" y="6034077"/>
                  </a:lnTo>
                  <a:lnTo>
                    <a:pt x="4184613" y="6029314"/>
                  </a:lnTo>
                  <a:close/>
                  <a:moveTo>
                    <a:pt x="3752636" y="6002326"/>
                  </a:moveTo>
                  <a:lnTo>
                    <a:pt x="3754400" y="6015026"/>
                  </a:lnTo>
                  <a:lnTo>
                    <a:pt x="3748050" y="6006165"/>
                  </a:lnTo>
                  <a:close/>
                  <a:moveTo>
                    <a:pt x="4012798" y="5995976"/>
                  </a:moveTo>
                  <a:lnTo>
                    <a:pt x="4024276" y="6005183"/>
                  </a:lnTo>
                  <a:lnTo>
                    <a:pt x="4014970" y="6022011"/>
                  </a:lnTo>
                  <a:lnTo>
                    <a:pt x="4008145" y="6026139"/>
                  </a:lnTo>
                  <a:lnTo>
                    <a:pt x="4001941" y="6024234"/>
                  </a:lnTo>
                  <a:lnTo>
                    <a:pt x="3997288" y="6018201"/>
                  </a:lnTo>
                  <a:lnTo>
                    <a:pt x="4005663" y="6015661"/>
                  </a:lnTo>
                  <a:lnTo>
                    <a:pt x="3998218" y="6010581"/>
                  </a:lnTo>
                  <a:lnTo>
                    <a:pt x="4001320" y="6007406"/>
                  </a:lnTo>
                  <a:lnTo>
                    <a:pt x="4011867" y="6008358"/>
                  </a:lnTo>
                  <a:lnTo>
                    <a:pt x="4015900" y="6008358"/>
                  </a:lnTo>
                  <a:lnTo>
                    <a:pt x="4011867" y="6001056"/>
                  </a:lnTo>
                  <a:close/>
                  <a:moveTo>
                    <a:pt x="4097132" y="5994389"/>
                  </a:moveTo>
                  <a:lnTo>
                    <a:pt x="4100476" y="6005330"/>
                  </a:lnTo>
                  <a:lnTo>
                    <a:pt x="4097740" y="6018202"/>
                  </a:lnTo>
                  <a:lnTo>
                    <a:pt x="4086188" y="6005652"/>
                  </a:lnTo>
                  <a:lnTo>
                    <a:pt x="4086188" y="5997929"/>
                  </a:lnTo>
                  <a:close/>
                  <a:moveTo>
                    <a:pt x="4278593" y="5988039"/>
                  </a:moveTo>
                  <a:lnTo>
                    <a:pt x="4284943" y="5988039"/>
                  </a:lnTo>
                  <a:lnTo>
                    <a:pt x="4292563" y="5991214"/>
                  </a:lnTo>
                  <a:lnTo>
                    <a:pt x="4286213" y="5994389"/>
                  </a:lnTo>
                  <a:lnTo>
                    <a:pt x="4282085" y="5999786"/>
                  </a:lnTo>
                  <a:lnTo>
                    <a:pt x="4270655" y="5997564"/>
                  </a:lnTo>
                  <a:lnTo>
                    <a:pt x="4256685" y="6003914"/>
                  </a:lnTo>
                  <a:lnTo>
                    <a:pt x="4258908" y="6019789"/>
                  </a:lnTo>
                  <a:lnTo>
                    <a:pt x="4251288" y="6013439"/>
                  </a:lnTo>
                  <a:lnTo>
                    <a:pt x="4253510" y="6000739"/>
                  </a:lnTo>
                  <a:lnTo>
                    <a:pt x="4262718" y="5989309"/>
                  </a:lnTo>
                  <a:close/>
                  <a:moveTo>
                    <a:pt x="4044769" y="5988039"/>
                  </a:moveTo>
                  <a:lnTo>
                    <a:pt x="4050157" y="5994389"/>
                  </a:lnTo>
                  <a:lnTo>
                    <a:pt x="4052851" y="6001691"/>
                  </a:lnTo>
                  <a:lnTo>
                    <a:pt x="4042748" y="6007089"/>
                  </a:lnTo>
                  <a:lnTo>
                    <a:pt x="4041738" y="6002009"/>
                  </a:lnTo>
                  <a:close/>
                  <a:moveTo>
                    <a:pt x="2784354" y="5988039"/>
                  </a:moveTo>
                  <a:lnTo>
                    <a:pt x="2798725" y="5999034"/>
                  </a:lnTo>
                  <a:lnTo>
                    <a:pt x="2788699" y="6005502"/>
                  </a:lnTo>
                  <a:lnTo>
                    <a:pt x="2779675" y="5992566"/>
                  </a:lnTo>
                  <a:close/>
                  <a:moveTo>
                    <a:pt x="4162388" y="5973751"/>
                  </a:moveTo>
                  <a:lnTo>
                    <a:pt x="4157943" y="5978006"/>
                  </a:lnTo>
                  <a:lnTo>
                    <a:pt x="4156038" y="5991099"/>
                  </a:lnTo>
                  <a:lnTo>
                    <a:pt x="4147783" y="6000918"/>
                  </a:lnTo>
                  <a:lnTo>
                    <a:pt x="4133813" y="6005501"/>
                  </a:lnTo>
                  <a:lnTo>
                    <a:pt x="4136035" y="5994372"/>
                  </a:lnTo>
                  <a:lnTo>
                    <a:pt x="4150640" y="5986844"/>
                  </a:lnTo>
                  <a:cubicBezTo>
                    <a:pt x="4150958" y="5982807"/>
                    <a:pt x="4151275" y="5978770"/>
                    <a:pt x="4151593" y="5974733"/>
                  </a:cubicBezTo>
                  <a:close/>
                  <a:moveTo>
                    <a:pt x="4248322" y="5964226"/>
                  </a:moveTo>
                  <a:lnTo>
                    <a:pt x="4257308" y="5967568"/>
                  </a:lnTo>
                  <a:lnTo>
                    <a:pt x="4262400" y="5977594"/>
                  </a:lnTo>
                  <a:lnTo>
                    <a:pt x="4250419" y="5983276"/>
                  </a:lnTo>
                  <a:lnTo>
                    <a:pt x="4248322" y="5979934"/>
                  </a:lnTo>
                  <a:lnTo>
                    <a:pt x="4252515" y="5971913"/>
                  </a:lnTo>
                  <a:lnTo>
                    <a:pt x="4246525" y="5970910"/>
                  </a:lnTo>
                  <a:close/>
                  <a:moveTo>
                    <a:pt x="4031293" y="5961051"/>
                  </a:moveTo>
                  <a:lnTo>
                    <a:pt x="4036975" y="5972352"/>
                  </a:lnTo>
                  <a:lnTo>
                    <a:pt x="4031293" y="5980101"/>
                  </a:lnTo>
                  <a:lnTo>
                    <a:pt x="4020264" y="5978163"/>
                  </a:lnTo>
                  <a:lnTo>
                    <a:pt x="4017925" y="5969446"/>
                  </a:lnTo>
                  <a:lnTo>
                    <a:pt x="4020264" y="5964280"/>
                  </a:lnTo>
                  <a:close/>
                  <a:moveTo>
                    <a:pt x="4088954" y="5956289"/>
                  </a:moveTo>
                  <a:lnTo>
                    <a:pt x="4090951" y="5968530"/>
                  </a:lnTo>
                  <a:lnTo>
                    <a:pt x="4086956" y="5976792"/>
                  </a:lnTo>
                  <a:lnTo>
                    <a:pt x="4079300" y="5981689"/>
                  </a:lnTo>
                  <a:lnTo>
                    <a:pt x="4070313" y="5972814"/>
                  </a:lnTo>
                  <a:lnTo>
                    <a:pt x="4074307" y="5961797"/>
                  </a:lnTo>
                  <a:close/>
                  <a:moveTo>
                    <a:pt x="4116516" y="5949939"/>
                  </a:moveTo>
                  <a:lnTo>
                    <a:pt x="4121773" y="5953928"/>
                  </a:lnTo>
                  <a:cubicBezTo>
                    <a:pt x="4122082" y="5958939"/>
                    <a:pt x="4122392" y="5963951"/>
                    <a:pt x="4122701" y="5968962"/>
                  </a:cubicBezTo>
                  <a:lnTo>
                    <a:pt x="4112804" y="5983383"/>
                  </a:lnTo>
                  <a:lnTo>
                    <a:pt x="4107547" y="5986452"/>
                  </a:lnTo>
                  <a:lnTo>
                    <a:pt x="4098888" y="5969269"/>
                  </a:lnTo>
                  <a:lnTo>
                    <a:pt x="4104145" y="5953928"/>
                  </a:lnTo>
                  <a:close/>
                  <a:moveTo>
                    <a:pt x="3879813" y="5943589"/>
                  </a:moveTo>
                  <a:lnTo>
                    <a:pt x="3887751" y="5947117"/>
                  </a:lnTo>
                  <a:lnTo>
                    <a:pt x="3881136" y="5953114"/>
                  </a:lnTo>
                  <a:close/>
                  <a:moveTo>
                    <a:pt x="4230772" y="5937239"/>
                  </a:moveTo>
                  <a:lnTo>
                    <a:pt x="4237000" y="5943884"/>
                  </a:lnTo>
                  <a:lnTo>
                    <a:pt x="4235901" y="5950530"/>
                  </a:lnTo>
                  <a:lnTo>
                    <a:pt x="4228574" y="5951527"/>
                  </a:lnTo>
                  <a:lnTo>
                    <a:pt x="4227475" y="5946210"/>
                  </a:lnTo>
                  <a:close/>
                  <a:moveTo>
                    <a:pt x="4015702" y="5929301"/>
                  </a:moveTo>
                  <a:lnTo>
                    <a:pt x="4021100" y="5932476"/>
                  </a:lnTo>
                  <a:cubicBezTo>
                    <a:pt x="4020782" y="5935651"/>
                    <a:pt x="4020465" y="5938826"/>
                    <a:pt x="4020147" y="5942001"/>
                  </a:cubicBezTo>
                  <a:lnTo>
                    <a:pt x="4015067" y="5948351"/>
                  </a:lnTo>
                  <a:lnTo>
                    <a:pt x="4011575" y="5945176"/>
                  </a:lnTo>
                  <a:lnTo>
                    <a:pt x="4011575" y="5932476"/>
                  </a:lnTo>
                  <a:close/>
                  <a:moveTo>
                    <a:pt x="3920838" y="5926126"/>
                  </a:moveTo>
                  <a:lnTo>
                    <a:pt x="3922676" y="5931232"/>
                  </a:lnTo>
                  <a:lnTo>
                    <a:pt x="3912566" y="5937239"/>
                  </a:lnTo>
                  <a:lnTo>
                    <a:pt x="3905213" y="5935437"/>
                  </a:lnTo>
                  <a:lnTo>
                    <a:pt x="3909502" y="5932433"/>
                  </a:lnTo>
                  <a:close/>
                  <a:moveTo>
                    <a:pt x="4101110" y="5921364"/>
                  </a:moveTo>
                  <a:lnTo>
                    <a:pt x="4111588" y="5922290"/>
                  </a:lnTo>
                  <a:lnTo>
                    <a:pt x="4111588" y="5927229"/>
                  </a:lnTo>
                  <a:lnTo>
                    <a:pt x="4102063" y="5932477"/>
                  </a:lnTo>
                  <a:lnTo>
                    <a:pt x="4092538" y="5930625"/>
                  </a:lnTo>
                  <a:close/>
                  <a:moveTo>
                    <a:pt x="4052850" y="5919776"/>
                  </a:moveTo>
                  <a:lnTo>
                    <a:pt x="4063963" y="5927797"/>
                  </a:lnTo>
                  <a:lnTo>
                    <a:pt x="4054952" y="5938826"/>
                  </a:lnTo>
                  <a:lnTo>
                    <a:pt x="4052850" y="5932142"/>
                  </a:lnTo>
                  <a:close/>
                  <a:moveTo>
                    <a:pt x="4071020" y="5907076"/>
                  </a:moveTo>
                  <a:lnTo>
                    <a:pt x="4081640" y="5907076"/>
                  </a:lnTo>
                  <a:lnTo>
                    <a:pt x="4089363" y="5911287"/>
                  </a:lnTo>
                  <a:lnTo>
                    <a:pt x="4088397" y="5919711"/>
                  </a:lnTo>
                  <a:lnTo>
                    <a:pt x="4079709" y="5922951"/>
                  </a:lnTo>
                  <a:lnTo>
                    <a:pt x="4065550" y="5910316"/>
                  </a:lnTo>
                  <a:close/>
                  <a:moveTo>
                    <a:pt x="4007267" y="5895964"/>
                  </a:moveTo>
                  <a:lnTo>
                    <a:pt x="4014411" y="5903050"/>
                  </a:lnTo>
                  <a:cubicBezTo>
                    <a:pt x="4014524" y="5905519"/>
                    <a:pt x="4014638" y="5907989"/>
                    <a:pt x="4014751" y="5910458"/>
                  </a:cubicBezTo>
                  <a:lnTo>
                    <a:pt x="4005566" y="5918189"/>
                  </a:lnTo>
                  <a:lnTo>
                    <a:pt x="4005566" y="5907559"/>
                  </a:lnTo>
                  <a:lnTo>
                    <a:pt x="4000463" y="5900151"/>
                  </a:lnTo>
                  <a:close/>
                  <a:moveTo>
                    <a:pt x="4201841" y="5892789"/>
                  </a:moveTo>
                  <a:lnTo>
                    <a:pt x="4210013" y="5899073"/>
                  </a:lnTo>
                  <a:lnTo>
                    <a:pt x="4198900" y="5900727"/>
                  </a:lnTo>
                  <a:close/>
                  <a:moveTo>
                    <a:pt x="4190963" y="5889614"/>
                  </a:moveTo>
                  <a:lnTo>
                    <a:pt x="4183660" y="5905999"/>
                  </a:lnTo>
                  <a:lnTo>
                    <a:pt x="4173818" y="5905999"/>
                  </a:lnTo>
                  <a:lnTo>
                    <a:pt x="4159213" y="5916602"/>
                  </a:lnTo>
                  <a:lnTo>
                    <a:pt x="4163340" y="5901823"/>
                  </a:lnTo>
                  <a:lnTo>
                    <a:pt x="4173818" y="5899574"/>
                  </a:lnTo>
                  <a:close/>
                  <a:moveTo>
                    <a:pt x="3983882" y="5889614"/>
                  </a:moveTo>
                  <a:lnTo>
                    <a:pt x="3990938" y="5892617"/>
                  </a:lnTo>
                  <a:lnTo>
                    <a:pt x="3980707" y="5900727"/>
                  </a:lnTo>
                  <a:lnTo>
                    <a:pt x="3978238" y="5897723"/>
                  </a:lnTo>
                  <a:close/>
                  <a:moveTo>
                    <a:pt x="4234460" y="5870564"/>
                  </a:moveTo>
                  <a:lnTo>
                    <a:pt x="4239858" y="5870564"/>
                  </a:lnTo>
                  <a:lnTo>
                    <a:pt x="4244938" y="5873567"/>
                  </a:lnTo>
                  <a:lnTo>
                    <a:pt x="4253510" y="5873567"/>
                  </a:lnTo>
                  <a:lnTo>
                    <a:pt x="4254463" y="5881676"/>
                  </a:lnTo>
                  <a:lnTo>
                    <a:pt x="4238588" y="5880775"/>
                  </a:lnTo>
                  <a:lnTo>
                    <a:pt x="4239858" y="5888584"/>
                  </a:lnTo>
                  <a:lnTo>
                    <a:pt x="4232238" y="5892789"/>
                  </a:lnTo>
                  <a:lnTo>
                    <a:pt x="4225888" y="5886782"/>
                  </a:lnTo>
                  <a:lnTo>
                    <a:pt x="4213188" y="5887082"/>
                  </a:lnTo>
                  <a:lnTo>
                    <a:pt x="4218585" y="5875069"/>
                  </a:lnTo>
                  <a:close/>
                  <a:moveTo>
                    <a:pt x="3641967" y="5862626"/>
                  </a:moveTo>
                  <a:lnTo>
                    <a:pt x="3650372" y="5864489"/>
                  </a:lnTo>
                  <a:lnTo>
                    <a:pt x="3649127" y="5869770"/>
                  </a:lnTo>
                  <a:lnTo>
                    <a:pt x="3663757" y="5872565"/>
                  </a:lnTo>
                  <a:lnTo>
                    <a:pt x="3671850" y="5887784"/>
                  </a:lnTo>
                  <a:lnTo>
                    <a:pt x="3659399" y="5883746"/>
                  </a:lnTo>
                  <a:lnTo>
                    <a:pt x="3656597" y="5891201"/>
                  </a:lnTo>
                  <a:lnTo>
                    <a:pt x="3647570" y="5884989"/>
                  </a:lnTo>
                  <a:lnTo>
                    <a:pt x="3640100" y="5873497"/>
                  </a:lnTo>
                  <a:close/>
                  <a:moveTo>
                    <a:pt x="4038979" y="5856276"/>
                  </a:moveTo>
                  <a:lnTo>
                    <a:pt x="4043930" y="5866368"/>
                  </a:lnTo>
                  <a:lnTo>
                    <a:pt x="4048262" y="5865422"/>
                  </a:lnTo>
                  <a:lnTo>
                    <a:pt x="4057545" y="5871730"/>
                  </a:lnTo>
                  <a:lnTo>
                    <a:pt x="4057545" y="5878038"/>
                  </a:lnTo>
                  <a:lnTo>
                    <a:pt x="4063734" y="5884346"/>
                  </a:lnTo>
                  <a:lnTo>
                    <a:pt x="4064972" y="5897593"/>
                  </a:lnTo>
                  <a:lnTo>
                    <a:pt x="4067138" y="5902955"/>
                  </a:lnTo>
                  <a:lnTo>
                    <a:pt x="4060949" y="5903901"/>
                  </a:lnTo>
                  <a:lnTo>
                    <a:pt x="4049500" y="5894754"/>
                  </a:lnTo>
                  <a:lnTo>
                    <a:pt x="4049500" y="5884346"/>
                  </a:lnTo>
                  <a:lnTo>
                    <a:pt x="4038051" y="5879931"/>
                  </a:lnTo>
                  <a:lnTo>
                    <a:pt x="4030625" y="5872046"/>
                  </a:lnTo>
                  <a:lnTo>
                    <a:pt x="4033719" y="5860376"/>
                  </a:lnTo>
                  <a:close/>
                  <a:moveTo>
                    <a:pt x="3149881" y="5826114"/>
                  </a:moveTo>
                  <a:lnTo>
                    <a:pt x="3157501" y="5826114"/>
                  </a:lnTo>
                  <a:lnTo>
                    <a:pt x="3153373" y="5832443"/>
                  </a:lnTo>
                  <a:lnTo>
                    <a:pt x="3156548" y="5844152"/>
                  </a:lnTo>
                  <a:lnTo>
                    <a:pt x="3139721" y="5873583"/>
                  </a:lnTo>
                  <a:lnTo>
                    <a:pt x="3130831" y="5891938"/>
                  </a:lnTo>
                  <a:lnTo>
                    <a:pt x="3124798" y="5905229"/>
                  </a:lnTo>
                  <a:lnTo>
                    <a:pt x="3122893" y="5909976"/>
                  </a:lnTo>
                  <a:lnTo>
                    <a:pt x="3121941" y="5912508"/>
                  </a:lnTo>
                  <a:lnTo>
                    <a:pt x="3123528" y="5936876"/>
                  </a:lnTo>
                  <a:lnTo>
                    <a:pt x="3137181" y="5954597"/>
                  </a:lnTo>
                  <a:lnTo>
                    <a:pt x="3133371" y="5977699"/>
                  </a:lnTo>
                  <a:lnTo>
                    <a:pt x="3117813" y="5997953"/>
                  </a:lnTo>
                  <a:lnTo>
                    <a:pt x="3124163" y="6015358"/>
                  </a:lnTo>
                  <a:lnTo>
                    <a:pt x="3115591" y="6019789"/>
                  </a:lnTo>
                  <a:lnTo>
                    <a:pt x="3102891" y="6012510"/>
                  </a:lnTo>
                  <a:lnTo>
                    <a:pt x="3079713" y="6004282"/>
                  </a:lnTo>
                  <a:lnTo>
                    <a:pt x="3056218" y="5995105"/>
                  </a:lnTo>
                  <a:lnTo>
                    <a:pt x="3026691" y="5965990"/>
                  </a:lnTo>
                  <a:lnTo>
                    <a:pt x="2989543" y="5965357"/>
                  </a:lnTo>
                  <a:lnTo>
                    <a:pt x="2947633" y="5933078"/>
                  </a:lnTo>
                  <a:lnTo>
                    <a:pt x="2912708" y="5916622"/>
                  </a:lnTo>
                  <a:lnTo>
                    <a:pt x="2905088" y="5909343"/>
                  </a:lnTo>
                  <a:lnTo>
                    <a:pt x="2869210" y="5903331"/>
                  </a:lnTo>
                  <a:lnTo>
                    <a:pt x="2860638" y="5874216"/>
                  </a:lnTo>
                  <a:lnTo>
                    <a:pt x="2873973" y="5853962"/>
                  </a:lnTo>
                  <a:lnTo>
                    <a:pt x="2885720" y="5848583"/>
                  </a:lnTo>
                  <a:cubicBezTo>
                    <a:pt x="2885614" y="5845102"/>
                    <a:pt x="2885509" y="5841620"/>
                    <a:pt x="2885403" y="5838139"/>
                  </a:cubicBezTo>
                  <a:lnTo>
                    <a:pt x="2894928" y="5839722"/>
                  </a:lnTo>
                  <a:lnTo>
                    <a:pt x="2898420" y="5846367"/>
                  </a:lnTo>
                  <a:lnTo>
                    <a:pt x="2907945" y="5857760"/>
                  </a:lnTo>
                  <a:lnTo>
                    <a:pt x="2917470" y="5854595"/>
                  </a:lnTo>
                  <a:lnTo>
                    <a:pt x="2933028" y="5839722"/>
                  </a:lnTo>
                  <a:lnTo>
                    <a:pt x="2946046" y="5847000"/>
                  </a:lnTo>
                  <a:lnTo>
                    <a:pt x="2958746" y="5847950"/>
                  </a:lnTo>
                  <a:lnTo>
                    <a:pt x="2968271" y="5862507"/>
                  </a:lnTo>
                  <a:lnTo>
                    <a:pt x="2990496" y="5860292"/>
                  </a:lnTo>
                  <a:lnTo>
                    <a:pt x="3014943" y="5851431"/>
                  </a:lnTo>
                  <a:lnTo>
                    <a:pt x="3037168" y="5857444"/>
                  </a:lnTo>
                  <a:lnTo>
                    <a:pt x="3064473" y="5851114"/>
                  </a:lnTo>
                  <a:lnTo>
                    <a:pt x="3086698" y="5839405"/>
                  </a:lnTo>
                  <a:lnTo>
                    <a:pt x="3113368" y="5842253"/>
                  </a:lnTo>
                  <a:lnTo>
                    <a:pt x="3123528" y="5834975"/>
                  </a:lnTo>
                  <a:lnTo>
                    <a:pt x="3141626" y="5833392"/>
                  </a:lnTo>
                  <a:close/>
                  <a:moveTo>
                    <a:pt x="3635338" y="5800714"/>
                  </a:moveTo>
                  <a:lnTo>
                    <a:pt x="3644716" y="5802964"/>
                  </a:lnTo>
                  <a:lnTo>
                    <a:pt x="3643422" y="5813575"/>
                  </a:lnTo>
                  <a:lnTo>
                    <a:pt x="3652801" y="5819040"/>
                  </a:lnTo>
                  <a:lnTo>
                    <a:pt x="3652477" y="5826114"/>
                  </a:lnTo>
                  <a:lnTo>
                    <a:pt x="3643422" y="5820648"/>
                  </a:lnTo>
                  <a:lnTo>
                    <a:pt x="3636308" y="5816468"/>
                  </a:lnTo>
                  <a:cubicBezTo>
                    <a:pt x="3635985" y="5811217"/>
                    <a:pt x="3635661" y="5805965"/>
                    <a:pt x="3635338" y="5800714"/>
                  </a:cubicBezTo>
                  <a:close/>
                  <a:moveTo>
                    <a:pt x="3630817" y="5799126"/>
                  </a:moveTo>
                  <a:lnTo>
                    <a:pt x="3632059" y="5810705"/>
                  </a:lnTo>
                  <a:cubicBezTo>
                    <a:pt x="3632163" y="5813600"/>
                    <a:pt x="3632266" y="5816495"/>
                    <a:pt x="3632370" y="5819390"/>
                  </a:cubicBezTo>
                  <a:lnTo>
                    <a:pt x="3635787" y="5830004"/>
                  </a:lnTo>
                  <a:lnTo>
                    <a:pt x="3639514" y="5825180"/>
                  </a:lnTo>
                  <a:lnTo>
                    <a:pt x="3655976" y="5833221"/>
                  </a:lnTo>
                  <a:lnTo>
                    <a:pt x="3655355" y="5847052"/>
                  </a:lnTo>
                  <a:lnTo>
                    <a:pt x="3644794" y="5844801"/>
                  </a:lnTo>
                  <a:lnTo>
                    <a:pt x="3642309" y="5848339"/>
                  </a:lnTo>
                  <a:lnTo>
                    <a:pt x="3630506" y="5843514"/>
                  </a:lnTo>
                  <a:lnTo>
                    <a:pt x="3629575" y="5835794"/>
                  </a:lnTo>
                  <a:lnTo>
                    <a:pt x="3624294" y="5825823"/>
                  </a:lnTo>
                  <a:lnTo>
                    <a:pt x="3622741" y="5836438"/>
                  </a:lnTo>
                  <a:lnTo>
                    <a:pt x="3613113" y="5827110"/>
                  </a:lnTo>
                  <a:lnTo>
                    <a:pt x="3616840" y="5811349"/>
                  </a:lnTo>
                  <a:lnTo>
                    <a:pt x="3624294" y="5817782"/>
                  </a:lnTo>
                  <a:close/>
                  <a:moveTo>
                    <a:pt x="3095553" y="5791189"/>
                  </a:moveTo>
                  <a:lnTo>
                    <a:pt x="3106700" y="5794813"/>
                  </a:lnTo>
                  <a:lnTo>
                    <a:pt x="3099944" y="5808652"/>
                  </a:lnTo>
                  <a:lnTo>
                    <a:pt x="3090825" y="5795472"/>
                  </a:lnTo>
                  <a:close/>
                  <a:moveTo>
                    <a:pt x="4154133" y="5781664"/>
                  </a:moveTo>
                  <a:lnTo>
                    <a:pt x="4166833" y="5782604"/>
                  </a:lnTo>
                  <a:lnTo>
                    <a:pt x="4171913" y="5800150"/>
                  </a:lnTo>
                  <a:lnTo>
                    <a:pt x="4173501" y="5810489"/>
                  </a:lnTo>
                  <a:lnTo>
                    <a:pt x="4166198" y="5815816"/>
                  </a:lnTo>
                  <a:lnTo>
                    <a:pt x="4161753" y="5829289"/>
                  </a:lnTo>
                  <a:lnTo>
                    <a:pt x="4149053" y="5818009"/>
                  </a:lnTo>
                  <a:lnTo>
                    <a:pt x="4157625" y="5803596"/>
                  </a:lnTo>
                  <a:lnTo>
                    <a:pt x="4143338" y="5794197"/>
                  </a:lnTo>
                  <a:lnTo>
                    <a:pt x="4144608" y="5783544"/>
                  </a:lnTo>
                  <a:close/>
                  <a:moveTo>
                    <a:pt x="3652252" y="5780076"/>
                  </a:moveTo>
                  <a:lnTo>
                    <a:pt x="3658821" y="5780076"/>
                  </a:lnTo>
                  <a:lnTo>
                    <a:pt x="3654223" y="5787061"/>
                  </a:lnTo>
                  <a:lnTo>
                    <a:pt x="3659150" y="5794364"/>
                  </a:lnTo>
                  <a:lnTo>
                    <a:pt x="3649625" y="5789919"/>
                  </a:lnTo>
                  <a:close/>
                  <a:moveTo>
                    <a:pt x="1810406" y="5757851"/>
                  </a:moveTo>
                  <a:lnTo>
                    <a:pt x="1816824" y="5766824"/>
                  </a:lnTo>
                  <a:lnTo>
                    <a:pt x="1832868" y="5767422"/>
                  </a:lnTo>
                  <a:lnTo>
                    <a:pt x="1835114" y="5778489"/>
                  </a:lnTo>
                  <a:lnTo>
                    <a:pt x="1829659" y="5772507"/>
                  </a:lnTo>
                  <a:lnTo>
                    <a:pt x="1816824" y="5771909"/>
                  </a:lnTo>
                  <a:lnTo>
                    <a:pt x="1809444" y="5775797"/>
                  </a:lnTo>
                  <a:lnTo>
                    <a:pt x="1804951" y="5768918"/>
                  </a:lnTo>
                  <a:close/>
                  <a:moveTo>
                    <a:pt x="3645223" y="5754676"/>
                  </a:moveTo>
                  <a:lnTo>
                    <a:pt x="3645223" y="5762230"/>
                  </a:lnTo>
                  <a:lnTo>
                    <a:pt x="3648038" y="5769470"/>
                  </a:lnTo>
                  <a:lnTo>
                    <a:pt x="3646162" y="5785838"/>
                  </a:lnTo>
                  <a:lnTo>
                    <a:pt x="3640533" y="5785838"/>
                  </a:lnTo>
                  <a:lnTo>
                    <a:pt x="3639595" y="5781746"/>
                  </a:lnTo>
                  <a:lnTo>
                    <a:pt x="3630839" y="5791189"/>
                  </a:lnTo>
                  <a:lnTo>
                    <a:pt x="3627400" y="5788356"/>
                  </a:lnTo>
                  <a:cubicBezTo>
                    <a:pt x="3627608" y="5785523"/>
                    <a:pt x="3627817" y="5782690"/>
                    <a:pt x="3628025" y="5779857"/>
                  </a:cubicBezTo>
                  <a:lnTo>
                    <a:pt x="3632716" y="5772303"/>
                  </a:lnTo>
                  <a:lnTo>
                    <a:pt x="3633966" y="5761601"/>
                  </a:lnTo>
                  <a:close/>
                  <a:moveTo>
                    <a:pt x="4003575" y="5735626"/>
                  </a:moveTo>
                  <a:lnTo>
                    <a:pt x="4014159" y="5735626"/>
                  </a:lnTo>
                  <a:lnTo>
                    <a:pt x="4019139" y="5746117"/>
                  </a:lnTo>
                  <a:lnTo>
                    <a:pt x="4029723" y="5752674"/>
                  </a:lnTo>
                  <a:lnTo>
                    <a:pt x="4032213" y="5759232"/>
                  </a:lnTo>
                  <a:lnTo>
                    <a:pt x="4021629" y="5765789"/>
                  </a:lnTo>
                  <a:lnTo>
                    <a:pt x="4014470" y="5761527"/>
                  </a:lnTo>
                  <a:lnTo>
                    <a:pt x="4017583" y="5753986"/>
                  </a:lnTo>
                  <a:lnTo>
                    <a:pt x="4002953" y="5749724"/>
                  </a:lnTo>
                  <a:lnTo>
                    <a:pt x="4000463" y="5742183"/>
                  </a:lnTo>
                  <a:close/>
                  <a:moveTo>
                    <a:pt x="3888209" y="5732451"/>
                  </a:moveTo>
                  <a:lnTo>
                    <a:pt x="3904177" y="5735657"/>
                  </a:lnTo>
                  <a:lnTo>
                    <a:pt x="3915036" y="5750404"/>
                  </a:lnTo>
                  <a:lnTo>
                    <a:pt x="3923658" y="5764189"/>
                  </a:lnTo>
                  <a:lnTo>
                    <a:pt x="3940904" y="5769319"/>
                  </a:lnTo>
                  <a:lnTo>
                    <a:pt x="3947291" y="5776692"/>
                  </a:lnTo>
                  <a:lnTo>
                    <a:pt x="3975714" y="5776372"/>
                  </a:lnTo>
                  <a:lnTo>
                    <a:pt x="3978269" y="5781822"/>
                  </a:lnTo>
                  <a:lnTo>
                    <a:pt x="3978269" y="5793684"/>
                  </a:lnTo>
                  <a:lnTo>
                    <a:pt x="3983698" y="5799454"/>
                  </a:lnTo>
                  <a:lnTo>
                    <a:pt x="3981463" y="5809393"/>
                  </a:lnTo>
                  <a:lnTo>
                    <a:pt x="3986892" y="5816766"/>
                  </a:lnTo>
                  <a:lnTo>
                    <a:pt x="3999986" y="5826063"/>
                  </a:lnTo>
                  <a:lnTo>
                    <a:pt x="4010205" y="5829269"/>
                  </a:lnTo>
                  <a:lnTo>
                    <a:pt x="4027451" y="5832475"/>
                  </a:lnTo>
                  <a:lnTo>
                    <a:pt x="4026812" y="5854596"/>
                  </a:lnTo>
                  <a:lnTo>
                    <a:pt x="4015954" y="5864214"/>
                  </a:lnTo>
                  <a:lnTo>
                    <a:pt x="4000944" y="5860367"/>
                  </a:lnTo>
                  <a:lnTo>
                    <a:pt x="3993598" y="5852672"/>
                  </a:lnTo>
                  <a:lnTo>
                    <a:pt x="3991363" y="5839849"/>
                  </a:lnTo>
                  <a:lnTo>
                    <a:pt x="3975395" y="5831834"/>
                  </a:lnTo>
                  <a:cubicBezTo>
                    <a:pt x="3975714" y="5828201"/>
                    <a:pt x="3976034" y="5824567"/>
                    <a:pt x="3976353" y="5820934"/>
                  </a:cubicBezTo>
                  <a:lnTo>
                    <a:pt x="3963259" y="5812919"/>
                  </a:lnTo>
                  <a:lnTo>
                    <a:pt x="3959107" y="5804263"/>
                  </a:lnTo>
                  <a:lnTo>
                    <a:pt x="3927171" y="5801378"/>
                  </a:lnTo>
                  <a:lnTo>
                    <a:pt x="3922700" y="5794004"/>
                  </a:lnTo>
                  <a:cubicBezTo>
                    <a:pt x="3923019" y="5790050"/>
                    <a:pt x="3923339" y="5786096"/>
                    <a:pt x="3923658" y="5782142"/>
                  </a:cubicBezTo>
                  <a:lnTo>
                    <a:pt x="3914077" y="5772845"/>
                  </a:lnTo>
                  <a:lnTo>
                    <a:pt x="3881183" y="5751686"/>
                  </a:lnTo>
                  <a:lnTo>
                    <a:pt x="3881183" y="5747519"/>
                  </a:lnTo>
                  <a:lnTo>
                    <a:pt x="3876712" y="5749442"/>
                  </a:lnTo>
                  <a:lnTo>
                    <a:pt x="3863938" y="5752648"/>
                  </a:lnTo>
                  <a:lnTo>
                    <a:pt x="3873199" y="5742068"/>
                  </a:lnTo>
                  <a:lnTo>
                    <a:pt x="3880864" y="5741107"/>
                  </a:lnTo>
                  <a:close/>
                  <a:moveTo>
                    <a:pt x="1831939" y="5713401"/>
                  </a:moveTo>
                  <a:cubicBezTo>
                    <a:pt x="1831617" y="5716218"/>
                    <a:pt x="1831294" y="5719034"/>
                    <a:pt x="1830972" y="5721851"/>
                  </a:cubicBezTo>
                  <a:lnTo>
                    <a:pt x="1812925" y="5752401"/>
                  </a:lnTo>
                  <a:lnTo>
                    <a:pt x="1808736" y="5754676"/>
                  </a:lnTo>
                  <a:lnTo>
                    <a:pt x="1805191" y="5748176"/>
                  </a:lnTo>
                  <a:lnTo>
                    <a:pt x="1794877" y="5751751"/>
                  </a:lnTo>
                  <a:lnTo>
                    <a:pt x="1789076" y="5743951"/>
                  </a:lnTo>
                  <a:lnTo>
                    <a:pt x="1796489" y="5727701"/>
                  </a:lnTo>
                  <a:lnTo>
                    <a:pt x="1813892" y="5714701"/>
                  </a:lnTo>
                  <a:close/>
                  <a:moveTo>
                    <a:pt x="3909022" y="5707051"/>
                  </a:moveTo>
                  <a:lnTo>
                    <a:pt x="3919500" y="5708956"/>
                  </a:lnTo>
                  <a:lnTo>
                    <a:pt x="3906800" y="5716576"/>
                  </a:lnTo>
                  <a:close/>
                  <a:moveTo>
                    <a:pt x="3933152" y="5702289"/>
                  </a:moveTo>
                  <a:lnTo>
                    <a:pt x="3938550" y="5710397"/>
                  </a:lnTo>
                  <a:lnTo>
                    <a:pt x="3943947" y="5710397"/>
                  </a:lnTo>
                  <a:lnTo>
                    <a:pt x="3944900" y="5717569"/>
                  </a:lnTo>
                  <a:lnTo>
                    <a:pt x="3936327" y="5719752"/>
                  </a:lnTo>
                  <a:lnTo>
                    <a:pt x="3929025" y="5713515"/>
                  </a:lnTo>
                  <a:lnTo>
                    <a:pt x="3925850" y="5706343"/>
                  </a:lnTo>
                  <a:close/>
                  <a:moveTo>
                    <a:pt x="3950898" y="5691176"/>
                  </a:moveTo>
                  <a:lnTo>
                    <a:pt x="3954426" y="5700557"/>
                  </a:lnTo>
                  <a:lnTo>
                    <a:pt x="3948252" y="5711814"/>
                  </a:lnTo>
                  <a:lnTo>
                    <a:pt x="3946488" y="5707749"/>
                  </a:lnTo>
                  <a:lnTo>
                    <a:pt x="3949428" y="5700557"/>
                  </a:lnTo>
                  <a:close/>
                  <a:moveTo>
                    <a:pt x="4188559" y="5689589"/>
                  </a:moveTo>
                  <a:lnTo>
                    <a:pt x="4200260" y="5693688"/>
                  </a:lnTo>
                  <a:lnTo>
                    <a:pt x="4201525" y="5703148"/>
                  </a:lnTo>
                  <a:lnTo>
                    <a:pt x="4222713" y="5713554"/>
                  </a:lnTo>
                  <a:lnTo>
                    <a:pt x="4207850" y="5720806"/>
                  </a:lnTo>
                  <a:lnTo>
                    <a:pt x="4198363" y="5712608"/>
                  </a:lnTo>
                  <a:lnTo>
                    <a:pt x="4203739" y="5728059"/>
                  </a:lnTo>
                  <a:lnTo>
                    <a:pt x="4197414" y="5735627"/>
                  </a:lnTo>
                  <a:lnTo>
                    <a:pt x="4179705" y="5734996"/>
                  </a:lnTo>
                  <a:lnTo>
                    <a:pt x="4168953" y="5725221"/>
                  </a:lnTo>
                  <a:lnTo>
                    <a:pt x="4186662" y="5713869"/>
                  </a:lnTo>
                  <a:lnTo>
                    <a:pt x="4173064" y="5710716"/>
                  </a:lnTo>
                  <a:lnTo>
                    <a:pt x="4164525" y="5723329"/>
                  </a:lnTo>
                  <a:lnTo>
                    <a:pt x="4144603" y="5715130"/>
                  </a:lnTo>
                  <a:lnTo>
                    <a:pt x="4143338" y="5702517"/>
                  </a:lnTo>
                  <a:lnTo>
                    <a:pt x="4165790" y="5703463"/>
                  </a:lnTo>
                  <a:lnTo>
                    <a:pt x="4167688" y="5696211"/>
                  </a:lnTo>
                  <a:lnTo>
                    <a:pt x="4181602" y="5695895"/>
                  </a:lnTo>
                  <a:close/>
                  <a:moveTo>
                    <a:pt x="3560407" y="5638789"/>
                  </a:moveTo>
                  <a:lnTo>
                    <a:pt x="3566757" y="5641629"/>
                  </a:lnTo>
                  <a:lnTo>
                    <a:pt x="3572790" y="5648572"/>
                  </a:lnTo>
                  <a:lnTo>
                    <a:pt x="3560725" y="5652675"/>
                  </a:lnTo>
                  <a:lnTo>
                    <a:pt x="3562312" y="5664667"/>
                  </a:lnTo>
                  <a:lnTo>
                    <a:pt x="3572155" y="5670663"/>
                  </a:lnTo>
                  <a:cubicBezTo>
                    <a:pt x="3571943" y="5673714"/>
                    <a:pt x="3571732" y="5676764"/>
                    <a:pt x="3571520" y="5679815"/>
                  </a:cubicBezTo>
                  <a:lnTo>
                    <a:pt x="3582950" y="5680447"/>
                  </a:lnTo>
                  <a:lnTo>
                    <a:pt x="3581680" y="5691177"/>
                  </a:lnTo>
                  <a:lnTo>
                    <a:pt x="3563265" y="5680447"/>
                  </a:lnTo>
                  <a:lnTo>
                    <a:pt x="3561677" y="5668770"/>
                  </a:lnTo>
                  <a:lnTo>
                    <a:pt x="3541675" y="5647310"/>
                  </a:lnTo>
                  <a:lnTo>
                    <a:pt x="3543262" y="5640367"/>
                  </a:lnTo>
                  <a:lnTo>
                    <a:pt x="3558185" y="5642891"/>
                  </a:lnTo>
                  <a:close/>
                  <a:moveTo>
                    <a:pt x="1988465" y="5605451"/>
                  </a:moveTo>
                  <a:lnTo>
                    <a:pt x="1990687" y="5609261"/>
                  </a:lnTo>
                  <a:lnTo>
                    <a:pt x="1976082" y="5621326"/>
                  </a:lnTo>
                  <a:lnTo>
                    <a:pt x="1975130" y="5626406"/>
                  </a:lnTo>
                  <a:lnTo>
                    <a:pt x="1985607" y="5621008"/>
                  </a:lnTo>
                  <a:lnTo>
                    <a:pt x="1979257" y="5631486"/>
                  </a:lnTo>
                  <a:lnTo>
                    <a:pt x="1981480" y="5638153"/>
                  </a:lnTo>
                  <a:lnTo>
                    <a:pt x="1998307" y="5636883"/>
                  </a:lnTo>
                  <a:lnTo>
                    <a:pt x="2005927" y="5638788"/>
                  </a:lnTo>
                  <a:lnTo>
                    <a:pt x="2008150" y="5651488"/>
                  </a:lnTo>
                  <a:lnTo>
                    <a:pt x="1999895" y="5666411"/>
                  </a:lnTo>
                  <a:lnTo>
                    <a:pt x="1993545" y="5677841"/>
                  </a:lnTo>
                  <a:lnTo>
                    <a:pt x="1987195" y="5690859"/>
                  </a:lnTo>
                  <a:lnTo>
                    <a:pt x="1965287" y="5699114"/>
                  </a:lnTo>
                  <a:lnTo>
                    <a:pt x="1965287" y="5694986"/>
                  </a:lnTo>
                  <a:lnTo>
                    <a:pt x="1954492" y="5688954"/>
                  </a:lnTo>
                  <a:lnTo>
                    <a:pt x="1937665" y="5683556"/>
                  </a:lnTo>
                  <a:cubicBezTo>
                    <a:pt x="1937877" y="5678370"/>
                    <a:pt x="1938088" y="5673185"/>
                    <a:pt x="1938300" y="5667999"/>
                  </a:cubicBezTo>
                  <a:lnTo>
                    <a:pt x="1928775" y="5660696"/>
                  </a:lnTo>
                  <a:lnTo>
                    <a:pt x="1912900" y="5662601"/>
                  </a:lnTo>
                  <a:cubicBezTo>
                    <a:pt x="1912688" y="5667258"/>
                    <a:pt x="1912477" y="5671914"/>
                    <a:pt x="1912265" y="5676571"/>
                  </a:cubicBezTo>
                  <a:lnTo>
                    <a:pt x="1902740" y="5674349"/>
                  </a:lnTo>
                  <a:lnTo>
                    <a:pt x="1900200" y="5650536"/>
                  </a:lnTo>
                  <a:lnTo>
                    <a:pt x="1917027" y="5641963"/>
                  </a:lnTo>
                  <a:lnTo>
                    <a:pt x="1937982" y="5626723"/>
                  </a:lnTo>
                  <a:lnTo>
                    <a:pt x="1952905" y="5619103"/>
                  </a:lnTo>
                  <a:close/>
                  <a:moveTo>
                    <a:pt x="4089680" y="5599101"/>
                  </a:moveTo>
                  <a:lnTo>
                    <a:pt x="4100475" y="5606038"/>
                  </a:lnTo>
                  <a:lnTo>
                    <a:pt x="4089045" y="5624958"/>
                  </a:lnTo>
                  <a:lnTo>
                    <a:pt x="4092220" y="5642931"/>
                  </a:lnTo>
                  <a:lnTo>
                    <a:pt x="4079520" y="5637571"/>
                  </a:lnTo>
                  <a:lnTo>
                    <a:pt x="4081742" y="5630318"/>
                  </a:lnTo>
                  <a:lnTo>
                    <a:pt x="4076345" y="5630318"/>
                  </a:lnTo>
                  <a:lnTo>
                    <a:pt x="4069042" y="5645139"/>
                  </a:lnTo>
                  <a:lnTo>
                    <a:pt x="4060470" y="5631580"/>
                  </a:lnTo>
                  <a:lnTo>
                    <a:pt x="4056025" y="5615813"/>
                  </a:lnTo>
                  <a:lnTo>
                    <a:pt x="4073805" y="5615813"/>
                  </a:lnTo>
                  <a:lnTo>
                    <a:pt x="4084600" y="5619597"/>
                  </a:lnTo>
                  <a:close/>
                  <a:moveTo>
                    <a:pt x="2070698" y="5599101"/>
                  </a:moveTo>
                  <a:lnTo>
                    <a:pt x="2091018" y="5613433"/>
                  </a:lnTo>
                  <a:lnTo>
                    <a:pt x="2092288" y="5624649"/>
                  </a:lnTo>
                  <a:lnTo>
                    <a:pt x="2079588" y="5632439"/>
                  </a:lnTo>
                  <a:lnTo>
                    <a:pt x="2067840" y="5622780"/>
                  </a:lnTo>
                  <a:lnTo>
                    <a:pt x="2041488" y="5624338"/>
                  </a:lnTo>
                  <a:lnTo>
                    <a:pt x="2040218" y="5614056"/>
                  </a:lnTo>
                  <a:lnTo>
                    <a:pt x="2033868" y="5614056"/>
                  </a:lnTo>
                  <a:lnTo>
                    <a:pt x="2031963" y="5604397"/>
                  </a:lnTo>
                  <a:close/>
                  <a:moveTo>
                    <a:pt x="4138765" y="5576879"/>
                  </a:moveTo>
                  <a:lnTo>
                    <a:pt x="4144990" y="5580100"/>
                  </a:lnTo>
                  <a:lnTo>
                    <a:pt x="4148103" y="5590408"/>
                  </a:lnTo>
                  <a:lnTo>
                    <a:pt x="4140943" y="5599104"/>
                  </a:lnTo>
                  <a:lnTo>
                    <a:pt x="4116353" y="5598138"/>
                  </a:lnTo>
                  <a:lnTo>
                    <a:pt x="4121956" y="5588475"/>
                  </a:lnTo>
                  <a:close/>
                  <a:moveTo>
                    <a:pt x="4302091" y="5553067"/>
                  </a:moveTo>
                  <a:lnTo>
                    <a:pt x="4302091" y="5561005"/>
                  </a:lnTo>
                  <a:lnTo>
                    <a:pt x="4297328" y="5558934"/>
                  </a:lnTo>
                  <a:close/>
                  <a:moveTo>
                    <a:pt x="4108553" y="5551476"/>
                  </a:moveTo>
                  <a:lnTo>
                    <a:pt x="4122700" y="5555898"/>
                  </a:lnTo>
                  <a:lnTo>
                    <a:pt x="4121735" y="5565764"/>
                  </a:lnTo>
                  <a:lnTo>
                    <a:pt x="4108874" y="5563723"/>
                  </a:lnTo>
                  <a:lnTo>
                    <a:pt x="4097300" y="5562702"/>
                  </a:lnTo>
                  <a:lnTo>
                    <a:pt x="4099229" y="5556919"/>
                  </a:lnTo>
                  <a:close/>
                  <a:moveTo>
                    <a:pt x="4289391" y="5540367"/>
                  </a:moveTo>
                  <a:lnTo>
                    <a:pt x="4308441" y="5541002"/>
                  </a:lnTo>
                  <a:lnTo>
                    <a:pt x="4301337" y="5548305"/>
                  </a:lnTo>
                  <a:lnTo>
                    <a:pt x="4292620" y="5551480"/>
                  </a:lnTo>
                  <a:lnTo>
                    <a:pt x="4289391" y="5548305"/>
                  </a:lnTo>
                  <a:close/>
                  <a:moveTo>
                    <a:pt x="4022925" y="5514964"/>
                  </a:moveTo>
                  <a:lnTo>
                    <a:pt x="4031881" y="5519920"/>
                  </a:lnTo>
                  <a:cubicBezTo>
                    <a:pt x="4031992" y="5524360"/>
                    <a:pt x="4032102" y="5528799"/>
                    <a:pt x="4032213" y="5533239"/>
                  </a:cubicBezTo>
                  <a:lnTo>
                    <a:pt x="4022261" y="5540364"/>
                  </a:lnTo>
                  <a:lnTo>
                    <a:pt x="4009988" y="5532310"/>
                  </a:lnTo>
                  <a:lnTo>
                    <a:pt x="4011315" y="5525186"/>
                  </a:lnTo>
                  <a:close/>
                  <a:moveTo>
                    <a:pt x="2542105" y="5470514"/>
                  </a:moveTo>
                  <a:lnTo>
                    <a:pt x="2547481" y="5470514"/>
                  </a:lnTo>
                  <a:lnTo>
                    <a:pt x="2566456" y="5478769"/>
                  </a:lnTo>
                  <a:lnTo>
                    <a:pt x="2578157" y="5478769"/>
                  </a:lnTo>
                  <a:lnTo>
                    <a:pt x="2586696" y="5503851"/>
                  </a:lnTo>
                  <a:cubicBezTo>
                    <a:pt x="2586380" y="5509460"/>
                    <a:pt x="2586063" y="5515070"/>
                    <a:pt x="2585747" y="5520679"/>
                  </a:cubicBezTo>
                  <a:lnTo>
                    <a:pt x="2601876" y="5547031"/>
                  </a:lnTo>
                  <a:cubicBezTo>
                    <a:pt x="2601560" y="5556450"/>
                    <a:pt x="2601243" y="5565870"/>
                    <a:pt x="2600927" y="5575289"/>
                  </a:cubicBezTo>
                  <a:lnTo>
                    <a:pt x="2590491" y="5584814"/>
                  </a:lnTo>
                  <a:lnTo>
                    <a:pt x="2586696" y="5599736"/>
                  </a:lnTo>
                  <a:lnTo>
                    <a:pt x="2600295" y="5611484"/>
                  </a:lnTo>
                  <a:lnTo>
                    <a:pt x="2592388" y="5641646"/>
                  </a:lnTo>
                  <a:lnTo>
                    <a:pt x="2584166" y="5676889"/>
                  </a:lnTo>
                  <a:cubicBezTo>
                    <a:pt x="2584271" y="5688425"/>
                    <a:pt x="2584377" y="5699960"/>
                    <a:pt x="2584482" y="5711496"/>
                  </a:cubicBezTo>
                  <a:lnTo>
                    <a:pt x="2570884" y="5732769"/>
                  </a:lnTo>
                  <a:lnTo>
                    <a:pt x="2561080" y="5721974"/>
                  </a:lnTo>
                  <a:lnTo>
                    <a:pt x="2550644" y="5711814"/>
                  </a:lnTo>
                  <a:lnTo>
                    <a:pt x="2532934" y="5723561"/>
                  </a:lnTo>
                  <a:cubicBezTo>
                    <a:pt x="2532618" y="5730229"/>
                    <a:pt x="2532301" y="5736896"/>
                    <a:pt x="2531985" y="5743564"/>
                  </a:cubicBezTo>
                  <a:lnTo>
                    <a:pt x="2523446" y="5752136"/>
                  </a:lnTo>
                  <a:lnTo>
                    <a:pt x="2510796" y="5753089"/>
                  </a:lnTo>
                  <a:lnTo>
                    <a:pt x="2496249" y="5756264"/>
                  </a:lnTo>
                  <a:lnTo>
                    <a:pt x="2484864" y="5748326"/>
                  </a:lnTo>
                  <a:lnTo>
                    <a:pt x="2476325" y="5751501"/>
                  </a:lnTo>
                  <a:lnTo>
                    <a:pt x="2472846" y="5740706"/>
                  </a:lnTo>
                  <a:lnTo>
                    <a:pt x="2481385" y="5740706"/>
                  </a:lnTo>
                  <a:lnTo>
                    <a:pt x="2474744" y="5735626"/>
                  </a:lnTo>
                  <a:cubicBezTo>
                    <a:pt x="2474428" y="5727265"/>
                    <a:pt x="2474111" y="5718905"/>
                    <a:pt x="2473795" y="5710544"/>
                  </a:cubicBezTo>
                  <a:lnTo>
                    <a:pt x="2460829" y="5693716"/>
                  </a:lnTo>
                  <a:lnTo>
                    <a:pt x="2477274" y="5644821"/>
                  </a:lnTo>
                  <a:lnTo>
                    <a:pt x="2481701" y="5631169"/>
                  </a:lnTo>
                  <a:lnTo>
                    <a:pt x="2467470" y="5619739"/>
                  </a:lnTo>
                  <a:lnTo>
                    <a:pt x="2476009" y="5598466"/>
                  </a:lnTo>
                  <a:lnTo>
                    <a:pt x="2469684" y="5588941"/>
                  </a:lnTo>
                  <a:lnTo>
                    <a:pt x="2475693" y="5575606"/>
                  </a:lnTo>
                  <a:lnTo>
                    <a:pt x="2466205" y="5557509"/>
                  </a:lnTo>
                  <a:lnTo>
                    <a:pt x="2450393" y="5547349"/>
                  </a:lnTo>
                  <a:lnTo>
                    <a:pt x="2445965" y="5556874"/>
                  </a:lnTo>
                  <a:lnTo>
                    <a:pt x="2441538" y="5535601"/>
                  </a:lnTo>
                  <a:lnTo>
                    <a:pt x="2447863" y="5521949"/>
                  </a:lnTo>
                  <a:lnTo>
                    <a:pt x="2442170" y="5497819"/>
                  </a:lnTo>
                  <a:lnTo>
                    <a:pt x="2450709" y="5492421"/>
                  </a:lnTo>
                  <a:lnTo>
                    <a:pt x="2454820" y="5477499"/>
                  </a:lnTo>
                  <a:lnTo>
                    <a:pt x="2461145" y="5482896"/>
                  </a:lnTo>
                  <a:lnTo>
                    <a:pt x="2451658" y="5497819"/>
                  </a:lnTo>
                  <a:lnTo>
                    <a:pt x="2459248" y="5509249"/>
                  </a:lnTo>
                  <a:lnTo>
                    <a:pt x="2476325" y="5517504"/>
                  </a:lnTo>
                  <a:lnTo>
                    <a:pt x="2496249" y="5519409"/>
                  </a:lnTo>
                  <a:lnTo>
                    <a:pt x="2503523" y="5503534"/>
                  </a:lnTo>
                  <a:lnTo>
                    <a:pt x="2524711" y="5490834"/>
                  </a:lnTo>
                  <a:lnTo>
                    <a:pt x="2537994" y="5481309"/>
                  </a:lnTo>
                  <a:close/>
                  <a:moveTo>
                    <a:pt x="3282913" y="5260964"/>
                  </a:moveTo>
                  <a:lnTo>
                    <a:pt x="3294026" y="5262084"/>
                  </a:lnTo>
                  <a:lnTo>
                    <a:pt x="3287964" y="5265727"/>
                  </a:lnTo>
                  <a:close/>
                  <a:moveTo>
                    <a:pt x="3328248" y="5257789"/>
                  </a:moveTo>
                  <a:lnTo>
                    <a:pt x="3340739" y="5264892"/>
                  </a:lnTo>
                  <a:lnTo>
                    <a:pt x="3362288" y="5271027"/>
                  </a:lnTo>
                  <a:lnTo>
                    <a:pt x="3361039" y="5276839"/>
                  </a:lnTo>
                  <a:lnTo>
                    <a:pt x="3336680" y="5270704"/>
                  </a:lnTo>
                  <a:lnTo>
                    <a:pt x="3324188" y="5259726"/>
                  </a:lnTo>
                  <a:close/>
                  <a:moveTo>
                    <a:pt x="2671407" y="5257789"/>
                  </a:moveTo>
                  <a:lnTo>
                    <a:pt x="2674900" y="5266657"/>
                  </a:lnTo>
                  <a:lnTo>
                    <a:pt x="2673947" y="5273226"/>
                  </a:lnTo>
                  <a:lnTo>
                    <a:pt x="2667597" y="5275197"/>
                  </a:lnTo>
                  <a:lnTo>
                    <a:pt x="2671725" y="5284722"/>
                  </a:lnTo>
                  <a:lnTo>
                    <a:pt x="2664422" y="5286364"/>
                  </a:lnTo>
                  <a:lnTo>
                    <a:pt x="2659977" y="5276510"/>
                  </a:lnTo>
                  <a:lnTo>
                    <a:pt x="2643150" y="5278481"/>
                  </a:lnTo>
                  <a:lnTo>
                    <a:pt x="2636800" y="5268956"/>
                  </a:lnTo>
                  <a:lnTo>
                    <a:pt x="2659977" y="5266657"/>
                  </a:lnTo>
                  <a:close/>
                  <a:moveTo>
                    <a:pt x="3264815" y="5237151"/>
                  </a:moveTo>
                  <a:lnTo>
                    <a:pt x="3282277" y="5247144"/>
                  </a:lnTo>
                  <a:lnTo>
                    <a:pt x="3295930" y="5244334"/>
                  </a:lnTo>
                  <a:lnTo>
                    <a:pt x="3316250" y="5251204"/>
                  </a:lnTo>
                  <a:lnTo>
                    <a:pt x="3295930" y="5249955"/>
                  </a:lnTo>
                  <a:lnTo>
                    <a:pt x="3283865" y="5256201"/>
                  </a:lnTo>
                  <a:lnTo>
                    <a:pt x="3252750" y="5239337"/>
                  </a:lnTo>
                  <a:close/>
                  <a:moveTo>
                    <a:pt x="2572585" y="5232389"/>
                  </a:moveTo>
                  <a:cubicBezTo>
                    <a:pt x="2573224" y="5246022"/>
                    <a:pt x="2573864" y="5259654"/>
                    <a:pt x="2574503" y="5273287"/>
                  </a:cubicBezTo>
                  <a:lnTo>
                    <a:pt x="2571306" y="5288188"/>
                  </a:lnTo>
                  <a:lnTo>
                    <a:pt x="2584413" y="5315453"/>
                  </a:lnTo>
                  <a:lnTo>
                    <a:pt x="2581536" y="5359522"/>
                  </a:lnTo>
                  <a:lnTo>
                    <a:pt x="2570028" y="5388373"/>
                  </a:lnTo>
                  <a:lnTo>
                    <a:pt x="2566831" y="5402957"/>
                  </a:lnTo>
                  <a:lnTo>
                    <a:pt x="2557561" y="5426101"/>
                  </a:lnTo>
                  <a:lnTo>
                    <a:pt x="2549249" y="5445123"/>
                  </a:lnTo>
                  <a:lnTo>
                    <a:pt x="2547971" y="5451464"/>
                  </a:lnTo>
                  <a:lnTo>
                    <a:pt x="2539659" y="5446391"/>
                  </a:lnTo>
                  <a:lnTo>
                    <a:pt x="2531987" y="5444489"/>
                  </a:lnTo>
                  <a:lnTo>
                    <a:pt x="2531028" y="5439099"/>
                  </a:lnTo>
                  <a:lnTo>
                    <a:pt x="2521438" y="5434978"/>
                  </a:lnTo>
                  <a:lnTo>
                    <a:pt x="2510569" y="5426735"/>
                  </a:lnTo>
                  <a:lnTo>
                    <a:pt x="2518241" y="5408663"/>
                  </a:lnTo>
                  <a:lnTo>
                    <a:pt x="2511209" y="5405493"/>
                  </a:lnTo>
                  <a:lnTo>
                    <a:pt x="2499701" y="5400103"/>
                  </a:lnTo>
                  <a:lnTo>
                    <a:pt x="2503856" y="5393762"/>
                  </a:lnTo>
                  <a:lnTo>
                    <a:pt x="2504815" y="5384568"/>
                  </a:lnTo>
                  <a:lnTo>
                    <a:pt x="2501619" y="5381398"/>
                  </a:lnTo>
                  <a:lnTo>
                    <a:pt x="2501619" y="5366814"/>
                  </a:lnTo>
                  <a:lnTo>
                    <a:pt x="2497143" y="5356035"/>
                  </a:lnTo>
                  <a:lnTo>
                    <a:pt x="2490750" y="5342719"/>
                  </a:lnTo>
                  <a:cubicBezTo>
                    <a:pt x="2491070" y="5338492"/>
                    <a:pt x="2491389" y="5334264"/>
                    <a:pt x="2491709" y="5330037"/>
                  </a:cubicBezTo>
                  <a:lnTo>
                    <a:pt x="2501299" y="5327818"/>
                  </a:lnTo>
                  <a:cubicBezTo>
                    <a:pt x="2500873" y="5320420"/>
                    <a:pt x="2500446" y="5313023"/>
                    <a:pt x="2500020" y="5305625"/>
                  </a:cubicBezTo>
                  <a:lnTo>
                    <a:pt x="2520159" y="5294846"/>
                  </a:lnTo>
                  <a:lnTo>
                    <a:pt x="2524315" y="5283432"/>
                  </a:lnTo>
                  <a:lnTo>
                    <a:pt x="2538061" y="5272653"/>
                  </a:lnTo>
                  <a:lnTo>
                    <a:pt x="2550848" y="5278994"/>
                  </a:lnTo>
                  <a:lnTo>
                    <a:pt x="2558520" y="5271702"/>
                  </a:lnTo>
                  <a:lnTo>
                    <a:pt x="2554684" y="5255850"/>
                  </a:lnTo>
                  <a:lnTo>
                    <a:pt x="2562356" y="5235559"/>
                  </a:lnTo>
                  <a:close/>
                  <a:moveTo>
                    <a:pt x="3216274" y="5219689"/>
                  </a:moveTo>
                  <a:lnTo>
                    <a:pt x="3221000" y="5221547"/>
                  </a:lnTo>
                  <a:lnTo>
                    <a:pt x="3210958" y="5232389"/>
                  </a:lnTo>
                  <a:lnTo>
                    <a:pt x="3210367" y="5228052"/>
                  </a:lnTo>
                  <a:lnTo>
                    <a:pt x="3208300" y="5222477"/>
                  </a:lnTo>
                  <a:close/>
                  <a:moveTo>
                    <a:pt x="3236875" y="5199051"/>
                  </a:moveTo>
                  <a:lnTo>
                    <a:pt x="3266104" y="5206144"/>
                  </a:lnTo>
                  <a:lnTo>
                    <a:pt x="3297200" y="5210197"/>
                  </a:lnTo>
                  <a:lnTo>
                    <a:pt x="3297200" y="5214926"/>
                  </a:lnTo>
                  <a:lnTo>
                    <a:pt x="3266726" y="5213912"/>
                  </a:lnTo>
                  <a:lnTo>
                    <a:pt x="3239673" y="5206819"/>
                  </a:lnTo>
                  <a:close/>
                  <a:moveTo>
                    <a:pt x="3261468" y="5180001"/>
                  </a:moveTo>
                  <a:lnTo>
                    <a:pt x="3278151" y="5188077"/>
                  </a:lnTo>
                  <a:lnTo>
                    <a:pt x="3274688" y="5194289"/>
                  </a:lnTo>
                  <a:lnTo>
                    <a:pt x="3257376" y="5193046"/>
                  </a:lnTo>
                  <a:lnTo>
                    <a:pt x="3245415" y="5189630"/>
                  </a:lnTo>
                  <a:lnTo>
                    <a:pt x="3241953" y="5184970"/>
                  </a:lnTo>
                  <a:lnTo>
                    <a:pt x="3241638" y="5180311"/>
                  </a:lnTo>
                  <a:close/>
                  <a:moveTo>
                    <a:pt x="3220023" y="5175239"/>
                  </a:moveTo>
                  <a:lnTo>
                    <a:pt x="3235288" y="5184764"/>
                  </a:lnTo>
                  <a:lnTo>
                    <a:pt x="3225824" y="5183535"/>
                  </a:lnTo>
                  <a:lnTo>
                    <a:pt x="3211475" y="5175546"/>
                  </a:lnTo>
                  <a:close/>
                  <a:moveTo>
                    <a:pt x="2421121" y="5104145"/>
                  </a:moveTo>
                  <a:lnTo>
                    <a:pt x="2412624" y="5112639"/>
                  </a:lnTo>
                  <a:cubicBezTo>
                    <a:pt x="2412640" y="5112672"/>
                    <a:pt x="2412656" y="5112704"/>
                    <a:pt x="2412672" y="5112737"/>
                  </a:cubicBezTo>
                  <a:lnTo>
                    <a:pt x="2421138" y="5104253"/>
                  </a:lnTo>
                  <a:cubicBezTo>
                    <a:pt x="2421132" y="5104217"/>
                    <a:pt x="2421127" y="5104181"/>
                    <a:pt x="2421121" y="5104145"/>
                  </a:cubicBezTo>
                  <a:close/>
                  <a:moveTo>
                    <a:pt x="3071775" y="5056176"/>
                  </a:moveTo>
                  <a:lnTo>
                    <a:pt x="3095705" y="5079407"/>
                  </a:lnTo>
                  <a:lnTo>
                    <a:pt x="3109875" y="5094276"/>
                  </a:lnTo>
                  <a:lnTo>
                    <a:pt x="3092242" y="5084364"/>
                  </a:lnTo>
                  <a:lnTo>
                    <a:pt x="3080277" y="5069805"/>
                  </a:lnTo>
                  <a:close/>
                  <a:moveTo>
                    <a:pt x="3087650" y="5051414"/>
                  </a:moveTo>
                  <a:lnTo>
                    <a:pt x="3115887" y="5070981"/>
                  </a:lnTo>
                  <a:lnTo>
                    <a:pt x="3117813" y="5079989"/>
                  </a:lnTo>
                  <a:close/>
                  <a:moveTo>
                    <a:pt x="3100350" y="5049826"/>
                  </a:moveTo>
                  <a:lnTo>
                    <a:pt x="3114638" y="5056224"/>
                  </a:lnTo>
                  <a:lnTo>
                    <a:pt x="3110215" y="5060939"/>
                  </a:lnTo>
                  <a:close/>
                  <a:moveTo>
                    <a:pt x="3085812" y="5013314"/>
                  </a:moveTo>
                  <a:lnTo>
                    <a:pt x="3107082" y="5026331"/>
                  </a:lnTo>
                  <a:lnTo>
                    <a:pt x="3109016" y="5031411"/>
                  </a:lnTo>
                  <a:lnTo>
                    <a:pt x="3102570" y="5029824"/>
                  </a:lnTo>
                  <a:lnTo>
                    <a:pt x="3115461" y="5041254"/>
                  </a:lnTo>
                  <a:lnTo>
                    <a:pt x="3124163" y="5047921"/>
                  </a:lnTo>
                  <a:lnTo>
                    <a:pt x="3122874" y="5051414"/>
                  </a:lnTo>
                  <a:lnTo>
                    <a:pt x="3104182" y="5037126"/>
                  </a:lnTo>
                  <a:lnTo>
                    <a:pt x="3105471" y="5045381"/>
                  </a:lnTo>
                  <a:lnTo>
                    <a:pt x="3093224" y="5033316"/>
                  </a:lnTo>
                  <a:lnTo>
                    <a:pt x="3084523" y="5021886"/>
                  </a:lnTo>
                  <a:lnTo>
                    <a:pt x="3081300" y="5013949"/>
                  </a:lnTo>
                  <a:close/>
                  <a:moveTo>
                    <a:pt x="3043982" y="5011726"/>
                  </a:moveTo>
                  <a:lnTo>
                    <a:pt x="3058460" y="5028318"/>
                  </a:lnTo>
                  <a:cubicBezTo>
                    <a:pt x="3058665" y="5032005"/>
                    <a:pt x="3058871" y="5035692"/>
                    <a:pt x="3059076" y="5039379"/>
                  </a:cubicBezTo>
                  <a:lnTo>
                    <a:pt x="3055071" y="5040301"/>
                  </a:lnTo>
                  <a:lnTo>
                    <a:pt x="3052299" y="5032927"/>
                  </a:lnTo>
                  <a:lnTo>
                    <a:pt x="3046139" y="5030161"/>
                  </a:lnTo>
                  <a:lnTo>
                    <a:pt x="3039978" y="5022173"/>
                  </a:lnTo>
                  <a:lnTo>
                    <a:pt x="3038438" y="5013877"/>
                  </a:lnTo>
                  <a:close/>
                  <a:moveTo>
                    <a:pt x="3081196" y="4995851"/>
                  </a:moveTo>
                  <a:lnTo>
                    <a:pt x="3089628" y="5007599"/>
                  </a:lnTo>
                  <a:lnTo>
                    <a:pt x="3094000" y="5013314"/>
                  </a:lnTo>
                  <a:lnTo>
                    <a:pt x="3077761" y="5004106"/>
                  </a:lnTo>
                  <a:lnTo>
                    <a:pt x="3074950" y="4998708"/>
                  </a:lnTo>
                  <a:close/>
                  <a:moveTo>
                    <a:pt x="6495127" y="4986728"/>
                  </a:moveTo>
                  <a:lnTo>
                    <a:pt x="6506559" y="4995299"/>
                  </a:lnTo>
                  <a:lnTo>
                    <a:pt x="6517991" y="4992442"/>
                  </a:lnTo>
                  <a:lnTo>
                    <a:pt x="6525612" y="4997204"/>
                  </a:lnTo>
                  <a:lnTo>
                    <a:pt x="6540537" y="4999426"/>
                  </a:lnTo>
                  <a:lnTo>
                    <a:pt x="6557050" y="5002918"/>
                  </a:lnTo>
                  <a:lnTo>
                    <a:pt x="6561450" y="5001033"/>
                  </a:lnTo>
                  <a:lnTo>
                    <a:pt x="6527292" y="5071939"/>
                  </a:lnTo>
                  <a:lnTo>
                    <a:pt x="6524977" y="5069582"/>
                  </a:lnTo>
                  <a:lnTo>
                    <a:pt x="6514815" y="5041964"/>
                  </a:lnTo>
                  <a:lnTo>
                    <a:pt x="6504336" y="5039424"/>
                  </a:lnTo>
                  <a:lnTo>
                    <a:pt x="6495762" y="5044821"/>
                  </a:lnTo>
                  <a:lnTo>
                    <a:pt x="6487506" y="5041329"/>
                  </a:lnTo>
                  <a:cubicBezTo>
                    <a:pt x="6487188" y="5037731"/>
                    <a:pt x="6486871" y="5034134"/>
                    <a:pt x="6486553" y="5030536"/>
                  </a:cubicBezTo>
                  <a:lnTo>
                    <a:pt x="6470993" y="5017520"/>
                  </a:lnTo>
                  <a:lnTo>
                    <a:pt x="6473534" y="4998791"/>
                  </a:lnTo>
                  <a:lnTo>
                    <a:pt x="6484648" y="4994981"/>
                  </a:lnTo>
                  <a:close/>
                  <a:moveTo>
                    <a:pt x="3034945" y="4948226"/>
                  </a:moveTo>
                  <a:lnTo>
                    <a:pt x="3042883" y="4949174"/>
                  </a:lnTo>
                  <a:lnTo>
                    <a:pt x="3044153" y="4962446"/>
                  </a:lnTo>
                  <a:lnTo>
                    <a:pt x="3048915" y="4968133"/>
                  </a:lnTo>
                  <a:lnTo>
                    <a:pt x="3055265" y="4979509"/>
                  </a:lnTo>
                  <a:lnTo>
                    <a:pt x="3060663" y="5014901"/>
                  </a:lnTo>
                  <a:lnTo>
                    <a:pt x="3054313" y="5014269"/>
                  </a:lnTo>
                  <a:lnTo>
                    <a:pt x="3049868" y="5008581"/>
                  </a:lnTo>
                  <a:lnTo>
                    <a:pt x="3040342" y="4999101"/>
                  </a:lnTo>
                  <a:lnTo>
                    <a:pt x="3036850" y="4987725"/>
                  </a:lnTo>
                  <a:lnTo>
                    <a:pt x="3039072" y="4981405"/>
                  </a:lnTo>
                  <a:lnTo>
                    <a:pt x="3044788" y="4985829"/>
                  </a:lnTo>
                  <a:lnTo>
                    <a:pt x="3046058" y="4981405"/>
                  </a:lnTo>
                  <a:lnTo>
                    <a:pt x="3046058" y="4972241"/>
                  </a:lnTo>
                  <a:lnTo>
                    <a:pt x="3033675" y="4958022"/>
                  </a:lnTo>
                  <a:close/>
                  <a:moveTo>
                    <a:pt x="3060662" y="4941876"/>
                  </a:moveTo>
                  <a:lnTo>
                    <a:pt x="3066377" y="4941876"/>
                  </a:lnTo>
                  <a:lnTo>
                    <a:pt x="3081300" y="4964101"/>
                  </a:lnTo>
                  <a:lnTo>
                    <a:pt x="3086062" y="4968228"/>
                  </a:lnTo>
                  <a:lnTo>
                    <a:pt x="3081935" y="4974578"/>
                  </a:lnTo>
                  <a:lnTo>
                    <a:pt x="3089872" y="4983786"/>
                  </a:lnTo>
                  <a:lnTo>
                    <a:pt x="3097175" y="4999026"/>
                  </a:lnTo>
                  <a:lnTo>
                    <a:pt x="3094317" y="4994263"/>
                  </a:lnTo>
                  <a:lnTo>
                    <a:pt x="3087967" y="4991406"/>
                  </a:lnTo>
                  <a:lnTo>
                    <a:pt x="3075902" y="4984738"/>
                  </a:lnTo>
                  <a:lnTo>
                    <a:pt x="3072092" y="4972673"/>
                  </a:lnTo>
                  <a:lnTo>
                    <a:pt x="3068917" y="4972038"/>
                  </a:lnTo>
                  <a:lnTo>
                    <a:pt x="3054312" y="4962196"/>
                  </a:lnTo>
                  <a:lnTo>
                    <a:pt x="3052725" y="4951083"/>
                  </a:lnTo>
                  <a:lnTo>
                    <a:pt x="3060662" y="4950448"/>
                  </a:lnTo>
                  <a:close/>
                  <a:moveTo>
                    <a:pt x="6600872" y="4906095"/>
                  </a:moveTo>
                  <a:lnTo>
                    <a:pt x="6598649" y="4911492"/>
                  </a:lnTo>
                  <a:lnTo>
                    <a:pt x="6602058" y="4916735"/>
                  </a:lnTo>
                  <a:lnTo>
                    <a:pt x="6570401" y="4982451"/>
                  </a:lnTo>
                  <a:lnTo>
                    <a:pt x="6569434" y="4982283"/>
                  </a:lnTo>
                  <a:lnTo>
                    <a:pt x="6564036" y="4977839"/>
                  </a:lnTo>
                  <a:lnTo>
                    <a:pt x="6564354" y="4967363"/>
                  </a:lnTo>
                  <a:lnTo>
                    <a:pt x="6569752" y="4961332"/>
                  </a:lnTo>
                  <a:lnTo>
                    <a:pt x="6573563" y="4943237"/>
                  </a:lnTo>
                  <a:lnTo>
                    <a:pt x="6567212" y="4935936"/>
                  </a:lnTo>
                  <a:lnTo>
                    <a:pt x="6568799" y="4924190"/>
                  </a:lnTo>
                  <a:lnTo>
                    <a:pt x="6582772" y="4909905"/>
                  </a:lnTo>
                  <a:close/>
                  <a:moveTo>
                    <a:pt x="4951102" y="4806942"/>
                  </a:moveTo>
                  <a:lnTo>
                    <a:pt x="4954554" y="4813479"/>
                  </a:lnTo>
                  <a:lnTo>
                    <a:pt x="4953518" y="4818055"/>
                  </a:lnTo>
                  <a:lnTo>
                    <a:pt x="4946616" y="4810210"/>
                  </a:lnTo>
                  <a:close/>
                  <a:moveTo>
                    <a:pt x="5054566" y="4779954"/>
                  </a:moveTo>
                  <a:lnTo>
                    <a:pt x="5046311" y="4792539"/>
                  </a:lnTo>
                  <a:lnTo>
                    <a:pt x="5039961" y="4814879"/>
                  </a:lnTo>
                  <a:lnTo>
                    <a:pt x="5029166" y="4805125"/>
                  </a:lnTo>
                  <a:lnTo>
                    <a:pt x="5032341" y="4797888"/>
                  </a:lnTo>
                  <a:lnTo>
                    <a:pt x="5048533" y="4785303"/>
                  </a:lnTo>
                  <a:close/>
                  <a:moveTo>
                    <a:pt x="4546749" y="4760722"/>
                  </a:moveTo>
                  <a:lnTo>
                    <a:pt x="4546260" y="4761212"/>
                  </a:lnTo>
                  <a:lnTo>
                    <a:pt x="4546884" y="4760899"/>
                  </a:lnTo>
                  <a:close/>
                  <a:moveTo>
                    <a:pt x="5140291" y="4749792"/>
                  </a:moveTo>
                  <a:lnTo>
                    <a:pt x="5127591" y="4759317"/>
                  </a:lnTo>
                  <a:lnTo>
                    <a:pt x="5130477" y="4751021"/>
                  </a:lnTo>
                  <a:close/>
                  <a:moveTo>
                    <a:pt x="6342270" y="4710093"/>
                  </a:moveTo>
                  <a:lnTo>
                    <a:pt x="6339836" y="4714047"/>
                  </a:lnTo>
                  <a:lnTo>
                    <a:pt x="6301729" y="4718809"/>
                  </a:lnTo>
                  <a:cubicBezTo>
                    <a:pt x="6301306" y="4724946"/>
                    <a:pt x="6300882" y="4731083"/>
                    <a:pt x="6300459" y="4737220"/>
                  </a:cubicBezTo>
                  <a:cubicBezTo>
                    <a:pt x="6300469" y="4737225"/>
                    <a:pt x="6300478" y="4737230"/>
                    <a:pt x="6300488" y="4737235"/>
                  </a:cubicBezTo>
                  <a:cubicBezTo>
                    <a:pt x="6300905" y="4731196"/>
                    <a:pt x="6301321" y="4725157"/>
                    <a:pt x="6301738" y="4719118"/>
                  </a:cubicBezTo>
                  <a:lnTo>
                    <a:pt x="6339844" y="4714356"/>
                  </a:lnTo>
                  <a:lnTo>
                    <a:pt x="6342384" y="4710229"/>
                  </a:lnTo>
                  <a:close/>
                  <a:moveTo>
                    <a:pt x="1472534" y="4375142"/>
                  </a:moveTo>
                  <a:lnTo>
                    <a:pt x="1482060" y="4376139"/>
                  </a:lnTo>
                  <a:lnTo>
                    <a:pt x="1487457" y="4385110"/>
                  </a:lnTo>
                  <a:lnTo>
                    <a:pt x="1484282" y="4388433"/>
                  </a:lnTo>
                  <a:lnTo>
                    <a:pt x="1476662" y="4385110"/>
                  </a:lnTo>
                  <a:lnTo>
                    <a:pt x="1467137" y="4389430"/>
                  </a:lnTo>
                  <a:lnTo>
                    <a:pt x="1465232" y="4381787"/>
                  </a:lnTo>
                  <a:close/>
                  <a:moveTo>
                    <a:pt x="1435070" y="4357679"/>
                  </a:moveTo>
                  <a:lnTo>
                    <a:pt x="1446184" y="4359584"/>
                  </a:lnTo>
                  <a:lnTo>
                    <a:pt x="1443096" y="4363711"/>
                  </a:lnTo>
                  <a:lnTo>
                    <a:pt x="1435996" y="4364029"/>
                  </a:lnTo>
                  <a:close/>
                  <a:moveTo>
                    <a:pt x="1538093" y="4154476"/>
                  </a:moveTo>
                  <a:lnTo>
                    <a:pt x="1543523" y="4158725"/>
                  </a:lnTo>
                  <a:lnTo>
                    <a:pt x="1561405" y="4162647"/>
                  </a:lnTo>
                  <a:lnTo>
                    <a:pt x="1566834" y="4170491"/>
                  </a:lnTo>
                  <a:lnTo>
                    <a:pt x="1564918" y="4178008"/>
                  </a:lnTo>
                  <a:lnTo>
                    <a:pt x="1557251" y="4185526"/>
                  </a:lnTo>
                  <a:lnTo>
                    <a:pt x="1549910" y="4187814"/>
                  </a:lnTo>
                  <a:lnTo>
                    <a:pt x="1525320" y="4175067"/>
                  </a:lnTo>
                  <a:lnTo>
                    <a:pt x="1511272" y="4175067"/>
                  </a:lnTo>
                  <a:lnTo>
                    <a:pt x="1515740" y="4171798"/>
                  </a:lnTo>
                  <a:close/>
                  <a:moveTo>
                    <a:pt x="2133803" y="3771889"/>
                  </a:moveTo>
                  <a:lnTo>
                    <a:pt x="2135150" y="3783636"/>
                  </a:lnTo>
                  <a:lnTo>
                    <a:pt x="2131782" y="3794114"/>
                  </a:lnTo>
                  <a:lnTo>
                    <a:pt x="2129762" y="3813164"/>
                  </a:lnTo>
                  <a:lnTo>
                    <a:pt x="2112925" y="3813164"/>
                  </a:lnTo>
                  <a:lnTo>
                    <a:pt x="2114609" y="3788081"/>
                  </a:lnTo>
                  <a:lnTo>
                    <a:pt x="2124711" y="3775381"/>
                  </a:lnTo>
                  <a:close/>
                  <a:moveTo>
                    <a:pt x="2166583" y="3746489"/>
                  </a:moveTo>
                  <a:lnTo>
                    <a:pt x="2171663" y="3748735"/>
                  </a:lnTo>
                  <a:lnTo>
                    <a:pt x="2153883" y="3759324"/>
                  </a:lnTo>
                  <a:lnTo>
                    <a:pt x="2146263" y="3767988"/>
                  </a:lnTo>
                  <a:lnTo>
                    <a:pt x="2140230" y="3776652"/>
                  </a:lnTo>
                  <a:lnTo>
                    <a:pt x="2136738" y="3766705"/>
                  </a:lnTo>
                  <a:lnTo>
                    <a:pt x="2146263" y="3757078"/>
                  </a:lnTo>
                  <a:close/>
                  <a:moveTo>
                    <a:pt x="1246315" y="3744901"/>
                  </a:moveTo>
                  <a:lnTo>
                    <a:pt x="1253753" y="3753473"/>
                  </a:lnTo>
                  <a:lnTo>
                    <a:pt x="1263448" y="3760458"/>
                  </a:lnTo>
                  <a:lnTo>
                    <a:pt x="1273144" y="3759506"/>
                  </a:lnTo>
                  <a:lnTo>
                    <a:pt x="1263448" y="3772206"/>
                  </a:lnTo>
                  <a:lnTo>
                    <a:pt x="1258277" y="3783953"/>
                  </a:lnTo>
                  <a:lnTo>
                    <a:pt x="1250844" y="3789351"/>
                  </a:lnTo>
                  <a:lnTo>
                    <a:pt x="1222724" y="3780143"/>
                  </a:lnTo>
                  <a:lnTo>
                    <a:pt x="1219167" y="3767443"/>
                  </a:lnTo>
                  <a:lnTo>
                    <a:pt x="1225632" y="3765221"/>
                  </a:lnTo>
                  <a:lnTo>
                    <a:pt x="1222400" y="3762046"/>
                  </a:lnTo>
                  <a:lnTo>
                    <a:pt x="1220461" y="3748393"/>
                  </a:lnTo>
                  <a:close/>
                  <a:moveTo>
                    <a:pt x="2215160" y="3730614"/>
                  </a:moveTo>
                  <a:lnTo>
                    <a:pt x="2216113" y="3734660"/>
                  </a:lnTo>
                  <a:lnTo>
                    <a:pt x="2207540" y="3735594"/>
                  </a:lnTo>
                  <a:lnTo>
                    <a:pt x="2194840" y="3739952"/>
                  </a:lnTo>
                  <a:lnTo>
                    <a:pt x="2188490" y="3744933"/>
                  </a:lnTo>
                  <a:lnTo>
                    <a:pt x="2178330" y="3746489"/>
                  </a:lnTo>
                  <a:lnTo>
                    <a:pt x="2171663" y="3739330"/>
                  </a:lnTo>
                  <a:lnTo>
                    <a:pt x="2200238" y="3732482"/>
                  </a:lnTo>
                  <a:close/>
                  <a:moveTo>
                    <a:pt x="2265326" y="3727439"/>
                  </a:moveTo>
                  <a:lnTo>
                    <a:pt x="2248622" y="3736964"/>
                  </a:lnTo>
                  <a:lnTo>
                    <a:pt x="2235070" y="3735232"/>
                  </a:lnTo>
                  <a:lnTo>
                    <a:pt x="2222463" y="3736387"/>
                  </a:lnTo>
                  <a:lnTo>
                    <a:pt x="2227821" y="3730614"/>
                  </a:lnTo>
                  <a:lnTo>
                    <a:pt x="2243579" y="3730325"/>
                  </a:lnTo>
                  <a:lnTo>
                    <a:pt x="2256816" y="3729171"/>
                  </a:lnTo>
                  <a:close/>
                  <a:moveTo>
                    <a:pt x="2293901" y="3721089"/>
                  </a:moveTo>
                  <a:lnTo>
                    <a:pt x="2284247" y="3726436"/>
                  </a:lnTo>
                  <a:lnTo>
                    <a:pt x="2270088" y="3733789"/>
                  </a:lnTo>
                  <a:lnTo>
                    <a:pt x="2275558" y="3723763"/>
                  </a:lnTo>
                  <a:close/>
                  <a:moveTo>
                    <a:pt x="2314928" y="3706801"/>
                  </a:moveTo>
                  <a:lnTo>
                    <a:pt x="2327813" y="3706801"/>
                  </a:lnTo>
                  <a:lnTo>
                    <a:pt x="2332000" y="3711192"/>
                  </a:lnTo>
                  <a:lnTo>
                    <a:pt x="2322337" y="3713556"/>
                  </a:lnTo>
                  <a:lnTo>
                    <a:pt x="2315251" y="3722676"/>
                  </a:lnTo>
                  <a:lnTo>
                    <a:pt x="2309775" y="3715921"/>
                  </a:lnTo>
                  <a:close/>
                  <a:moveTo>
                    <a:pt x="2362163" y="3689339"/>
                  </a:moveTo>
                  <a:lnTo>
                    <a:pt x="2358194" y="3694310"/>
                  </a:lnTo>
                  <a:lnTo>
                    <a:pt x="2338350" y="3700452"/>
                  </a:lnTo>
                  <a:lnTo>
                    <a:pt x="2351579" y="3693433"/>
                  </a:lnTo>
                  <a:close/>
                  <a:moveTo>
                    <a:pt x="2392325" y="3682989"/>
                  </a:moveTo>
                  <a:lnTo>
                    <a:pt x="2388983" y="3687752"/>
                  </a:lnTo>
                  <a:lnTo>
                    <a:pt x="2373275" y="3685187"/>
                  </a:lnTo>
                  <a:close/>
                  <a:moveTo>
                    <a:pt x="2415017" y="3681401"/>
                  </a:moveTo>
                  <a:lnTo>
                    <a:pt x="2422488" y="3682866"/>
                  </a:lnTo>
                  <a:lnTo>
                    <a:pt x="2406613" y="3684576"/>
                  </a:lnTo>
                  <a:close/>
                  <a:moveTo>
                    <a:pt x="2985194" y="3619489"/>
                  </a:moveTo>
                  <a:lnTo>
                    <a:pt x="3001933" y="3643179"/>
                  </a:lnTo>
                  <a:lnTo>
                    <a:pt x="3012555" y="3653563"/>
                  </a:lnTo>
                  <a:lnTo>
                    <a:pt x="3031868" y="3655835"/>
                  </a:lnTo>
                  <a:lnTo>
                    <a:pt x="3043778" y="3654212"/>
                  </a:lnTo>
                  <a:lnTo>
                    <a:pt x="3041525" y="3658756"/>
                  </a:lnTo>
                  <a:lnTo>
                    <a:pt x="3047963" y="3678227"/>
                  </a:lnTo>
                  <a:lnTo>
                    <a:pt x="3036375" y="3670438"/>
                  </a:lnTo>
                  <a:lnTo>
                    <a:pt x="3022212" y="3667518"/>
                  </a:lnTo>
                  <a:lnTo>
                    <a:pt x="3011589" y="3675306"/>
                  </a:lnTo>
                  <a:lnTo>
                    <a:pt x="3000645" y="3667518"/>
                  </a:lnTo>
                  <a:lnTo>
                    <a:pt x="3000001" y="3667193"/>
                  </a:lnTo>
                  <a:lnTo>
                    <a:pt x="2997426" y="3665895"/>
                  </a:lnTo>
                  <a:lnTo>
                    <a:pt x="2995495" y="3663624"/>
                  </a:lnTo>
                  <a:lnTo>
                    <a:pt x="2994529" y="3662650"/>
                  </a:lnTo>
                  <a:cubicBezTo>
                    <a:pt x="2994422" y="3662109"/>
                    <a:pt x="2994314" y="3661568"/>
                    <a:pt x="2994207" y="3661027"/>
                  </a:cubicBezTo>
                  <a:lnTo>
                    <a:pt x="2995173" y="3651292"/>
                  </a:lnTo>
                  <a:cubicBezTo>
                    <a:pt x="2995280" y="3648912"/>
                    <a:pt x="2995388" y="3646532"/>
                    <a:pt x="2995495" y="3644152"/>
                  </a:cubicBezTo>
                  <a:lnTo>
                    <a:pt x="2987770" y="3639934"/>
                  </a:lnTo>
                  <a:lnTo>
                    <a:pt x="2978113" y="3632145"/>
                  </a:lnTo>
                  <a:close/>
                  <a:moveTo>
                    <a:pt x="720699" y="3606789"/>
                  </a:moveTo>
                  <a:lnTo>
                    <a:pt x="731812" y="3609057"/>
                  </a:lnTo>
                  <a:lnTo>
                    <a:pt x="730831" y="3622664"/>
                  </a:lnTo>
                  <a:lnTo>
                    <a:pt x="721027" y="3617480"/>
                  </a:lnTo>
                  <a:cubicBezTo>
                    <a:pt x="720918" y="3613916"/>
                    <a:pt x="720808" y="3610353"/>
                    <a:pt x="720699" y="3606789"/>
                  </a:cubicBezTo>
                  <a:close/>
                  <a:moveTo>
                    <a:pt x="1246157" y="3590917"/>
                  </a:moveTo>
                  <a:lnTo>
                    <a:pt x="1252507" y="3593139"/>
                  </a:lnTo>
                  <a:lnTo>
                    <a:pt x="1244887" y="3604569"/>
                  </a:lnTo>
                  <a:lnTo>
                    <a:pt x="1247109" y="3615999"/>
                  </a:lnTo>
                  <a:lnTo>
                    <a:pt x="1242030" y="3631874"/>
                  </a:lnTo>
                  <a:lnTo>
                    <a:pt x="1231552" y="3641399"/>
                  </a:lnTo>
                  <a:lnTo>
                    <a:pt x="1216630" y="3640764"/>
                  </a:lnTo>
                  <a:lnTo>
                    <a:pt x="1208057" y="3644892"/>
                  </a:lnTo>
                  <a:lnTo>
                    <a:pt x="1208057" y="3636637"/>
                  </a:lnTo>
                  <a:lnTo>
                    <a:pt x="1218852" y="3627112"/>
                  </a:lnTo>
                  <a:lnTo>
                    <a:pt x="1229012" y="3599489"/>
                  </a:lnTo>
                  <a:close/>
                  <a:moveTo>
                    <a:pt x="2722963" y="3559164"/>
                  </a:moveTo>
                  <a:lnTo>
                    <a:pt x="2736813" y="3571070"/>
                  </a:lnTo>
                  <a:lnTo>
                    <a:pt x="2734558" y="3579759"/>
                  </a:lnTo>
                  <a:lnTo>
                    <a:pt x="2724251" y="3582977"/>
                  </a:lnTo>
                  <a:lnTo>
                    <a:pt x="2714588" y="3577506"/>
                  </a:lnTo>
                  <a:cubicBezTo>
                    <a:pt x="2714803" y="3571928"/>
                    <a:pt x="2715017" y="3566351"/>
                    <a:pt x="2715232" y="3560773"/>
                  </a:cubicBezTo>
                  <a:close/>
                  <a:moveTo>
                    <a:pt x="2492338" y="3549639"/>
                  </a:moveTo>
                  <a:lnTo>
                    <a:pt x="2485435" y="3560752"/>
                  </a:lnTo>
                  <a:lnTo>
                    <a:pt x="2484400" y="3551741"/>
                  </a:lnTo>
                  <a:close/>
                  <a:moveTo>
                    <a:pt x="2463763" y="3543289"/>
                  </a:moveTo>
                  <a:lnTo>
                    <a:pt x="2473288" y="3549484"/>
                  </a:lnTo>
                  <a:lnTo>
                    <a:pt x="2469760" y="3555989"/>
                  </a:lnTo>
                  <a:close/>
                  <a:moveTo>
                    <a:pt x="2922455" y="3533764"/>
                  </a:moveTo>
                  <a:lnTo>
                    <a:pt x="2937199" y="3536647"/>
                  </a:lnTo>
                  <a:lnTo>
                    <a:pt x="2937199" y="3548500"/>
                  </a:lnTo>
                  <a:lnTo>
                    <a:pt x="2943473" y="3553946"/>
                  </a:lnTo>
                  <a:lnTo>
                    <a:pt x="2956021" y="3552665"/>
                  </a:lnTo>
                  <a:lnTo>
                    <a:pt x="2961354" y="3560033"/>
                  </a:lnTo>
                  <a:lnTo>
                    <a:pt x="2959158" y="3566440"/>
                  </a:lnTo>
                  <a:lnTo>
                    <a:pt x="2953825" y="3573808"/>
                  </a:lnTo>
                  <a:lnTo>
                    <a:pt x="2960099" y="3577011"/>
                  </a:lnTo>
                  <a:lnTo>
                    <a:pt x="2967001" y="3589825"/>
                  </a:lnTo>
                  <a:lnTo>
                    <a:pt x="2960727" y="3595271"/>
                  </a:lnTo>
                  <a:lnTo>
                    <a:pt x="2952257" y="3591106"/>
                  </a:lnTo>
                  <a:lnTo>
                    <a:pt x="2943787" y="3589825"/>
                  </a:lnTo>
                  <a:lnTo>
                    <a:pt x="2939709" y="3595591"/>
                  </a:lnTo>
                  <a:lnTo>
                    <a:pt x="2936572" y="3600397"/>
                  </a:lnTo>
                  <a:lnTo>
                    <a:pt x="2933435" y="3603920"/>
                  </a:lnTo>
                  <a:lnTo>
                    <a:pt x="2932180" y="3604882"/>
                  </a:lnTo>
                  <a:lnTo>
                    <a:pt x="2931239" y="3605202"/>
                  </a:lnTo>
                  <a:lnTo>
                    <a:pt x="2930612" y="3605202"/>
                  </a:lnTo>
                  <a:lnTo>
                    <a:pt x="2929357" y="3605202"/>
                  </a:lnTo>
                  <a:lnTo>
                    <a:pt x="2928416" y="3604561"/>
                  </a:lnTo>
                  <a:lnTo>
                    <a:pt x="2928102" y="3603920"/>
                  </a:lnTo>
                  <a:lnTo>
                    <a:pt x="2914613" y="3592388"/>
                  </a:lnTo>
                  <a:lnTo>
                    <a:pt x="2918691" y="3582777"/>
                  </a:lnTo>
                  <a:lnTo>
                    <a:pt x="2924024" y="3576370"/>
                  </a:lnTo>
                  <a:lnTo>
                    <a:pt x="2919318" y="3566760"/>
                  </a:lnTo>
                  <a:lnTo>
                    <a:pt x="2925592" y="3562595"/>
                  </a:lnTo>
                  <a:lnTo>
                    <a:pt x="2936258" y="3572206"/>
                  </a:lnTo>
                  <a:lnTo>
                    <a:pt x="2945669" y="3569002"/>
                  </a:lnTo>
                  <a:lnTo>
                    <a:pt x="2946610" y="3561314"/>
                  </a:lnTo>
                  <a:lnTo>
                    <a:pt x="2931866" y="3551703"/>
                  </a:lnTo>
                  <a:lnTo>
                    <a:pt x="2918377" y="3550102"/>
                  </a:lnTo>
                  <a:lnTo>
                    <a:pt x="2917122" y="3541452"/>
                  </a:lnTo>
                  <a:close/>
                  <a:moveTo>
                    <a:pt x="2474421" y="3527414"/>
                  </a:moveTo>
                  <a:lnTo>
                    <a:pt x="2483607" y="3527414"/>
                  </a:lnTo>
                  <a:lnTo>
                    <a:pt x="2485988" y="3538409"/>
                  </a:lnTo>
                  <a:lnTo>
                    <a:pt x="2479524" y="3544877"/>
                  </a:lnTo>
                  <a:lnTo>
                    <a:pt x="2471700" y="3536145"/>
                  </a:lnTo>
                  <a:close/>
                  <a:moveTo>
                    <a:pt x="2643150" y="3494076"/>
                  </a:moveTo>
                  <a:lnTo>
                    <a:pt x="2665375" y="3502206"/>
                  </a:lnTo>
                  <a:lnTo>
                    <a:pt x="2662200" y="3514714"/>
                  </a:lnTo>
                  <a:lnTo>
                    <a:pt x="2649500" y="3510649"/>
                  </a:lnTo>
                  <a:close/>
                  <a:moveTo>
                    <a:pt x="2724430" y="3492489"/>
                  </a:moveTo>
                  <a:lnTo>
                    <a:pt x="2735543" y="3498204"/>
                  </a:lnTo>
                  <a:lnTo>
                    <a:pt x="2744115" y="3502331"/>
                  </a:lnTo>
                  <a:lnTo>
                    <a:pt x="2748878" y="3504871"/>
                  </a:lnTo>
                  <a:lnTo>
                    <a:pt x="2751100" y="3505189"/>
                  </a:lnTo>
                  <a:lnTo>
                    <a:pt x="2753958" y="3505189"/>
                  </a:lnTo>
                  <a:lnTo>
                    <a:pt x="2761260" y="3505189"/>
                  </a:lnTo>
                  <a:lnTo>
                    <a:pt x="2768880" y="3505506"/>
                  </a:lnTo>
                  <a:lnTo>
                    <a:pt x="2771738" y="3505824"/>
                  </a:lnTo>
                  <a:lnTo>
                    <a:pt x="2773325" y="3506776"/>
                  </a:lnTo>
                  <a:lnTo>
                    <a:pt x="2774595" y="3508046"/>
                  </a:lnTo>
                  <a:lnTo>
                    <a:pt x="2775548" y="3510269"/>
                  </a:lnTo>
                  <a:lnTo>
                    <a:pt x="2776183" y="3512809"/>
                  </a:lnTo>
                  <a:lnTo>
                    <a:pt x="2776818" y="3515349"/>
                  </a:lnTo>
                  <a:lnTo>
                    <a:pt x="2777770" y="3520429"/>
                  </a:lnTo>
                  <a:lnTo>
                    <a:pt x="2778088" y="3522651"/>
                  </a:lnTo>
                  <a:lnTo>
                    <a:pt x="2784438" y="3536939"/>
                  </a:lnTo>
                  <a:lnTo>
                    <a:pt x="2762213" y="3536304"/>
                  </a:lnTo>
                  <a:lnTo>
                    <a:pt x="2744115" y="3536304"/>
                  </a:lnTo>
                  <a:lnTo>
                    <a:pt x="2737765" y="3529319"/>
                  </a:lnTo>
                  <a:lnTo>
                    <a:pt x="2713317" y="3520746"/>
                  </a:lnTo>
                  <a:lnTo>
                    <a:pt x="2713317" y="3513761"/>
                  </a:lnTo>
                  <a:lnTo>
                    <a:pt x="2728240" y="3512174"/>
                  </a:lnTo>
                  <a:lnTo>
                    <a:pt x="2713317" y="3502014"/>
                  </a:lnTo>
                  <a:cubicBezTo>
                    <a:pt x="2713211" y="3499897"/>
                    <a:pt x="2713106" y="3497781"/>
                    <a:pt x="2713000" y="3495664"/>
                  </a:cubicBezTo>
                  <a:close/>
                  <a:moveTo>
                    <a:pt x="2782388" y="3486139"/>
                  </a:moveTo>
                  <a:lnTo>
                    <a:pt x="2791163" y="3498169"/>
                  </a:lnTo>
                  <a:lnTo>
                    <a:pt x="2801888" y="3491666"/>
                  </a:lnTo>
                  <a:lnTo>
                    <a:pt x="2816188" y="3506623"/>
                  </a:lnTo>
                  <a:lnTo>
                    <a:pt x="2806113" y="3520605"/>
                  </a:lnTo>
                  <a:lnTo>
                    <a:pt x="2798963" y="3530359"/>
                  </a:lnTo>
                  <a:lnTo>
                    <a:pt x="2791488" y="3540114"/>
                  </a:lnTo>
                  <a:lnTo>
                    <a:pt x="2784663" y="3519955"/>
                  </a:lnTo>
                  <a:lnTo>
                    <a:pt x="2787913" y="3512151"/>
                  </a:lnTo>
                  <a:lnTo>
                    <a:pt x="2774913" y="3487765"/>
                  </a:lnTo>
                  <a:close/>
                  <a:moveTo>
                    <a:pt x="2829351" y="3475026"/>
                  </a:moveTo>
                  <a:lnTo>
                    <a:pt x="2856571" y="3483401"/>
                  </a:lnTo>
                  <a:lnTo>
                    <a:pt x="2860638" y="3490226"/>
                  </a:lnTo>
                  <a:lnTo>
                    <a:pt x="2848123" y="3488675"/>
                  </a:lnTo>
                  <a:lnTo>
                    <a:pt x="2837798" y="3492708"/>
                  </a:lnTo>
                  <a:lnTo>
                    <a:pt x="2828725" y="3502014"/>
                  </a:lnTo>
                  <a:lnTo>
                    <a:pt x="2817775" y="3492708"/>
                  </a:lnTo>
                  <a:lnTo>
                    <a:pt x="2834670" y="3485573"/>
                  </a:lnTo>
                  <a:close/>
                  <a:moveTo>
                    <a:pt x="2682838" y="3473439"/>
                  </a:moveTo>
                  <a:lnTo>
                    <a:pt x="2673630" y="3492489"/>
                  </a:lnTo>
                  <a:lnTo>
                    <a:pt x="2670138" y="3482964"/>
                  </a:lnTo>
                  <a:close/>
                  <a:moveTo>
                    <a:pt x="2591080" y="3467089"/>
                  </a:moveTo>
                  <a:lnTo>
                    <a:pt x="2613622" y="3486353"/>
                  </a:lnTo>
                  <a:cubicBezTo>
                    <a:pt x="2613940" y="3489509"/>
                    <a:pt x="2614257" y="3492666"/>
                    <a:pt x="2614575" y="3495822"/>
                  </a:cubicBezTo>
                  <a:lnTo>
                    <a:pt x="2607590" y="3513127"/>
                  </a:lnTo>
                  <a:lnTo>
                    <a:pt x="2592667" y="3501699"/>
                  </a:lnTo>
                  <a:cubicBezTo>
                    <a:pt x="2592879" y="3499522"/>
                    <a:pt x="2593090" y="3497346"/>
                    <a:pt x="2593302" y="3495169"/>
                  </a:cubicBezTo>
                  <a:lnTo>
                    <a:pt x="2589175" y="3480802"/>
                  </a:lnTo>
                  <a:lnTo>
                    <a:pt x="2594255" y="3479823"/>
                  </a:lnTo>
                  <a:close/>
                  <a:moveTo>
                    <a:pt x="2706015" y="3457564"/>
                  </a:moveTo>
                  <a:cubicBezTo>
                    <a:pt x="2706227" y="3462094"/>
                    <a:pt x="2706438" y="3466623"/>
                    <a:pt x="2706650" y="3471153"/>
                  </a:cubicBezTo>
                  <a:lnTo>
                    <a:pt x="2699030" y="3490747"/>
                  </a:lnTo>
                  <a:lnTo>
                    <a:pt x="2687917" y="3516346"/>
                  </a:lnTo>
                  <a:lnTo>
                    <a:pt x="2680297" y="3525827"/>
                  </a:lnTo>
                  <a:lnTo>
                    <a:pt x="2678075" y="3512237"/>
                  </a:lnTo>
                  <a:lnTo>
                    <a:pt x="2680297" y="3496436"/>
                  </a:lnTo>
                  <a:lnTo>
                    <a:pt x="2688552" y="3480634"/>
                  </a:lnTo>
                  <a:close/>
                  <a:moveTo>
                    <a:pt x="2475289" y="3449626"/>
                  </a:moveTo>
                  <a:lnTo>
                    <a:pt x="2478050" y="3458932"/>
                  </a:lnTo>
                  <a:lnTo>
                    <a:pt x="2477222" y="3468238"/>
                  </a:lnTo>
                  <a:lnTo>
                    <a:pt x="2471700" y="3476614"/>
                  </a:lnTo>
                  <a:lnTo>
                    <a:pt x="2471700" y="3466377"/>
                  </a:lnTo>
                  <a:close/>
                  <a:moveTo>
                    <a:pt x="967714" y="3435339"/>
                  </a:moveTo>
                  <a:lnTo>
                    <a:pt x="989940" y="3455054"/>
                  </a:lnTo>
                  <a:lnTo>
                    <a:pt x="985812" y="3462368"/>
                  </a:lnTo>
                  <a:lnTo>
                    <a:pt x="968032" y="3473180"/>
                  </a:lnTo>
                  <a:lnTo>
                    <a:pt x="962634" y="3489079"/>
                  </a:lnTo>
                  <a:lnTo>
                    <a:pt x="967080" y="3491305"/>
                  </a:lnTo>
                  <a:lnTo>
                    <a:pt x="958824" y="3496075"/>
                  </a:lnTo>
                  <a:cubicBezTo>
                    <a:pt x="959036" y="3502011"/>
                    <a:pt x="959247" y="3507947"/>
                    <a:pt x="959459" y="3513883"/>
                  </a:cubicBezTo>
                  <a:lnTo>
                    <a:pt x="958921" y="3514329"/>
                  </a:lnTo>
                  <a:lnTo>
                    <a:pt x="960134" y="3514827"/>
                  </a:lnTo>
                  <a:cubicBezTo>
                    <a:pt x="960095" y="3508757"/>
                    <a:pt x="960057" y="3502686"/>
                    <a:pt x="960018" y="3496616"/>
                  </a:cubicBezTo>
                  <a:lnTo>
                    <a:pt x="968262" y="3491854"/>
                  </a:lnTo>
                  <a:lnTo>
                    <a:pt x="983166" y="3482329"/>
                  </a:lnTo>
                  <a:lnTo>
                    <a:pt x="991410" y="3468359"/>
                  </a:lnTo>
                  <a:lnTo>
                    <a:pt x="995838" y="3472804"/>
                  </a:lnTo>
                  <a:lnTo>
                    <a:pt x="1009154" y="3465819"/>
                  </a:lnTo>
                  <a:lnTo>
                    <a:pt x="1019621" y="3457564"/>
                  </a:lnTo>
                  <a:lnTo>
                    <a:pt x="1064328" y="3458199"/>
                  </a:lnTo>
                  <a:lnTo>
                    <a:pt x="1077011" y="3466771"/>
                  </a:lnTo>
                  <a:lnTo>
                    <a:pt x="1089060" y="3499156"/>
                  </a:lnTo>
                  <a:lnTo>
                    <a:pt x="1101744" y="3523287"/>
                  </a:lnTo>
                  <a:lnTo>
                    <a:pt x="1111257" y="3532494"/>
                  </a:lnTo>
                  <a:lnTo>
                    <a:pt x="1110306" y="3537892"/>
                  </a:lnTo>
                  <a:lnTo>
                    <a:pt x="1099842" y="3546147"/>
                  </a:lnTo>
                  <a:lnTo>
                    <a:pt x="1088427" y="3560434"/>
                  </a:lnTo>
                  <a:lnTo>
                    <a:pt x="1092549" y="3570594"/>
                  </a:lnTo>
                  <a:lnTo>
                    <a:pt x="1097939" y="3561069"/>
                  </a:lnTo>
                  <a:lnTo>
                    <a:pt x="1113794" y="3549322"/>
                  </a:lnTo>
                  <a:lnTo>
                    <a:pt x="1125526" y="3549322"/>
                  </a:lnTo>
                  <a:lnTo>
                    <a:pt x="1138210" y="3559799"/>
                  </a:lnTo>
                  <a:lnTo>
                    <a:pt x="1135990" y="3569324"/>
                  </a:lnTo>
                  <a:lnTo>
                    <a:pt x="1141381" y="3587422"/>
                  </a:lnTo>
                  <a:lnTo>
                    <a:pt x="1135356" y="3594724"/>
                  </a:lnTo>
                  <a:lnTo>
                    <a:pt x="1125843" y="3590597"/>
                  </a:lnTo>
                  <a:lnTo>
                    <a:pt x="1123306" y="3571229"/>
                  </a:lnTo>
                  <a:lnTo>
                    <a:pt x="1117916" y="3574404"/>
                  </a:lnTo>
                  <a:lnTo>
                    <a:pt x="1120453" y="3597899"/>
                  </a:lnTo>
                  <a:lnTo>
                    <a:pt x="1129014" y="3601074"/>
                  </a:lnTo>
                  <a:lnTo>
                    <a:pt x="1126794" y="3611234"/>
                  </a:lnTo>
                  <a:lnTo>
                    <a:pt x="1120453" y="3622029"/>
                  </a:lnTo>
                  <a:lnTo>
                    <a:pt x="1102696" y="3624569"/>
                  </a:lnTo>
                  <a:lnTo>
                    <a:pt x="1099525" y="3629649"/>
                  </a:lnTo>
                  <a:lnTo>
                    <a:pt x="1099525" y="3643619"/>
                  </a:lnTo>
                  <a:lnTo>
                    <a:pt x="1098252" y="3643570"/>
                  </a:lnTo>
                  <a:lnTo>
                    <a:pt x="1091214" y="3650619"/>
                  </a:lnTo>
                  <a:lnTo>
                    <a:pt x="1084229" y="3656978"/>
                  </a:lnTo>
                  <a:lnTo>
                    <a:pt x="1075656" y="3662384"/>
                  </a:lnTo>
                  <a:lnTo>
                    <a:pt x="1075339" y="3663020"/>
                  </a:lnTo>
                  <a:lnTo>
                    <a:pt x="1075022" y="3663338"/>
                  </a:lnTo>
                  <a:lnTo>
                    <a:pt x="1074069" y="3663974"/>
                  </a:lnTo>
                  <a:lnTo>
                    <a:pt x="1073116" y="3664928"/>
                  </a:lnTo>
                  <a:lnTo>
                    <a:pt x="1071846" y="3664928"/>
                  </a:lnTo>
                  <a:lnTo>
                    <a:pt x="1069624" y="3664928"/>
                  </a:lnTo>
                  <a:lnTo>
                    <a:pt x="1067084" y="3664610"/>
                  </a:lnTo>
                  <a:lnTo>
                    <a:pt x="1062322" y="3663020"/>
                  </a:lnTo>
                  <a:lnTo>
                    <a:pt x="1058829" y="3661748"/>
                  </a:lnTo>
                  <a:lnTo>
                    <a:pt x="1056608" y="3660158"/>
                  </a:lnTo>
                  <a:lnTo>
                    <a:pt x="1053430" y="3671924"/>
                  </a:lnTo>
                  <a:lnTo>
                    <a:pt x="1058829" y="3705631"/>
                  </a:lnTo>
                  <a:lnTo>
                    <a:pt x="1075339" y="3726618"/>
                  </a:lnTo>
                  <a:lnTo>
                    <a:pt x="1065813" y="3745698"/>
                  </a:lnTo>
                  <a:lnTo>
                    <a:pt x="1071211" y="3771137"/>
                  </a:lnTo>
                  <a:lnTo>
                    <a:pt x="1085499" y="3832191"/>
                  </a:lnTo>
                  <a:lnTo>
                    <a:pt x="1076291" y="3856359"/>
                  </a:lnTo>
                  <a:lnTo>
                    <a:pt x="1058512" y="3904057"/>
                  </a:lnTo>
                  <a:lnTo>
                    <a:pt x="1054703" y="3919957"/>
                  </a:lnTo>
                  <a:lnTo>
                    <a:pt x="1045176" y="3919957"/>
                  </a:lnTo>
                  <a:lnTo>
                    <a:pt x="1047398" y="3927271"/>
                  </a:lnTo>
                  <a:lnTo>
                    <a:pt x="1061051" y="3946032"/>
                  </a:lnTo>
                  <a:lnTo>
                    <a:pt x="1047398" y="3948576"/>
                  </a:lnTo>
                  <a:lnTo>
                    <a:pt x="1026443" y="3943170"/>
                  </a:lnTo>
                  <a:lnTo>
                    <a:pt x="1005171" y="3951120"/>
                  </a:lnTo>
                  <a:lnTo>
                    <a:pt x="1001043" y="3935220"/>
                  </a:lnTo>
                  <a:lnTo>
                    <a:pt x="993433" y="3940308"/>
                  </a:lnTo>
                  <a:lnTo>
                    <a:pt x="987082" y="3954300"/>
                  </a:lnTo>
                  <a:lnTo>
                    <a:pt x="955649" y="3964157"/>
                  </a:lnTo>
                  <a:lnTo>
                    <a:pt x="934376" y="3975923"/>
                  </a:lnTo>
                  <a:lnTo>
                    <a:pt x="925169" y="3988643"/>
                  </a:lnTo>
                  <a:lnTo>
                    <a:pt x="913738" y="3985463"/>
                  </a:lnTo>
                  <a:lnTo>
                    <a:pt x="907071" y="3998182"/>
                  </a:lnTo>
                  <a:lnTo>
                    <a:pt x="893418" y="4000726"/>
                  </a:lnTo>
                  <a:lnTo>
                    <a:pt x="882940" y="4010266"/>
                  </a:lnTo>
                  <a:lnTo>
                    <a:pt x="873098" y="4001680"/>
                  </a:lnTo>
                  <a:lnTo>
                    <a:pt x="877543" y="3986735"/>
                  </a:lnTo>
                  <a:lnTo>
                    <a:pt x="869922" y="3993095"/>
                  </a:lnTo>
                  <a:lnTo>
                    <a:pt x="862620" y="3992459"/>
                  </a:lnTo>
                  <a:lnTo>
                    <a:pt x="859762" y="4004224"/>
                  </a:lnTo>
                  <a:lnTo>
                    <a:pt x="865795" y="4004860"/>
                  </a:lnTo>
                  <a:lnTo>
                    <a:pt x="864208" y="4013446"/>
                  </a:lnTo>
                  <a:lnTo>
                    <a:pt x="867382" y="4022986"/>
                  </a:lnTo>
                  <a:lnTo>
                    <a:pt x="849285" y="4022032"/>
                  </a:lnTo>
                  <a:lnTo>
                    <a:pt x="843888" y="4031571"/>
                  </a:lnTo>
                  <a:lnTo>
                    <a:pt x="832140" y="4031889"/>
                  </a:lnTo>
                  <a:lnTo>
                    <a:pt x="825155" y="4042383"/>
                  </a:lnTo>
                  <a:lnTo>
                    <a:pt x="813407" y="4045563"/>
                  </a:lnTo>
                  <a:lnTo>
                    <a:pt x="799754" y="4050015"/>
                  </a:lnTo>
                  <a:lnTo>
                    <a:pt x="769909" y="4045881"/>
                  </a:lnTo>
                  <a:lnTo>
                    <a:pt x="762607" y="4042701"/>
                  </a:lnTo>
                  <a:lnTo>
                    <a:pt x="756575" y="4048107"/>
                  </a:lnTo>
                  <a:lnTo>
                    <a:pt x="737526" y="4052877"/>
                  </a:lnTo>
                  <a:lnTo>
                    <a:pt x="737526" y="4045245"/>
                  </a:lnTo>
                  <a:lnTo>
                    <a:pt x="725779" y="4042065"/>
                  </a:lnTo>
                  <a:lnTo>
                    <a:pt x="735938" y="4033479"/>
                  </a:lnTo>
                  <a:lnTo>
                    <a:pt x="743558" y="4033479"/>
                  </a:lnTo>
                  <a:lnTo>
                    <a:pt x="764512" y="4022986"/>
                  </a:lnTo>
                  <a:lnTo>
                    <a:pt x="750860" y="4020760"/>
                  </a:lnTo>
                  <a:lnTo>
                    <a:pt x="758162" y="4013446"/>
                  </a:lnTo>
                  <a:lnTo>
                    <a:pt x="735938" y="4019806"/>
                  </a:lnTo>
                  <a:lnTo>
                    <a:pt x="724191" y="4021396"/>
                  </a:lnTo>
                  <a:lnTo>
                    <a:pt x="714667" y="4031889"/>
                  </a:lnTo>
                  <a:lnTo>
                    <a:pt x="704507" y="4040475"/>
                  </a:lnTo>
                  <a:lnTo>
                    <a:pt x="691809" y="4039203"/>
                  </a:lnTo>
                  <a:lnTo>
                    <a:pt x="707683" y="4032843"/>
                  </a:lnTo>
                  <a:lnTo>
                    <a:pt x="716889" y="4012810"/>
                  </a:lnTo>
                  <a:lnTo>
                    <a:pt x="739113" y="4005178"/>
                  </a:lnTo>
                  <a:lnTo>
                    <a:pt x="744193" y="4001044"/>
                  </a:lnTo>
                  <a:lnTo>
                    <a:pt x="733399" y="3994685"/>
                  </a:lnTo>
                  <a:lnTo>
                    <a:pt x="710540" y="4005178"/>
                  </a:lnTo>
                  <a:lnTo>
                    <a:pt x="703238" y="4010584"/>
                  </a:lnTo>
                  <a:lnTo>
                    <a:pt x="693396" y="3999136"/>
                  </a:lnTo>
                  <a:lnTo>
                    <a:pt x="673394" y="4000408"/>
                  </a:lnTo>
                  <a:lnTo>
                    <a:pt x="686093" y="3986417"/>
                  </a:lnTo>
                  <a:lnTo>
                    <a:pt x="703873" y="3973697"/>
                  </a:lnTo>
                  <a:lnTo>
                    <a:pt x="712444" y="3970517"/>
                  </a:lnTo>
                  <a:lnTo>
                    <a:pt x="728319" y="3965111"/>
                  </a:lnTo>
                  <a:lnTo>
                    <a:pt x="726097" y="3960978"/>
                  </a:lnTo>
                  <a:lnTo>
                    <a:pt x="713397" y="3960978"/>
                  </a:lnTo>
                  <a:lnTo>
                    <a:pt x="697523" y="3959388"/>
                  </a:lnTo>
                  <a:lnTo>
                    <a:pt x="671807" y="3958116"/>
                  </a:lnTo>
                  <a:lnTo>
                    <a:pt x="666727" y="3950166"/>
                  </a:lnTo>
                  <a:lnTo>
                    <a:pt x="671489" y="3936174"/>
                  </a:lnTo>
                  <a:lnTo>
                    <a:pt x="679109" y="3935220"/>
                  </a:lnTo>
                  <a:lnTo>
                    <a:pt x="702286" y="3929496"/>
                  </a:lnTo>
                  <a:lnTo>
                    <a:pt x="695936" y="3944442"/>
                  </a:lnTo>
                  <a:lnTo>
                    <a:pt x="708635" y="3933630"/>
                  </a:lnTo>
                  <a:lnTo>
                    <a:pt x="714032" y="3941898"/>
                  </a:lnTo>
                  <a:lnTo>
                    <a:pt x="723556" y="3945078"/>
                  </a:lnTo>
                  <a:lnTo>
                    <a:pt x="744828" y="3944124"/>
                  </a:lnTo>
                  <a:lnTo>
                    <a:pt x="729906" y="3937764"/>
                  </a:lnTo>
                  <a:lnTo>
                    <a:pt x="721335" y="3924091"/>
                  </a:lnTo>
                  <a:lnTo>
                    <a:pt x="735938" y="3917413"/>
                  </a:lnTo>
                  <a:lnTo>
                    <a:pt x="738161" y="3899605"/>
                  </a:lnTo>
                  <a:lnTo>
                    <a:pt x="748638" y="3896425"/>
                  </a:lnTo>
                  <a:lnTo>
                    <a:pt x="772766" y="3895153"/>
                  </a:lnTo>
                  <a:lnTo>
                    <a:pt x="801341" y="3884024"/>
                  </a:lnTo>
                  <a:lnTo>
                    <a:pt x="818487" y="3880844"/>
                  </a:lnTo>
                  <a:lnTo>
                    <a:pt x="842936" y="3884978"/>
                  </a:lnTo>
                  <a:lnTo>
                    <a:pt x="838491" y="3879890"/>
                  </a:lnTo>
                  <a:lnTo>
                    <a:pt x="818487" y="3875756"/>
                  </a:lnTo>
                  <a:lnTo>
                    <a:pt x="806739" y="3872576"/>
                  </a:lnTo>
                  <a:lnTo>
                    <a:pt x="809597" y="3861128"/>
                  </a:lnTo>
                  <a:lnTo>
                    <a:pt x="815947" y="3846183"/>
                  </a:lnTo>
                  <a:lnTo>
                    <a:pt x="805469" y="3851589"/>
                  </a:lnTo>
                  <a:lnTo>
                    <a:pt x="790863" y="3871622"/>
                  </a:lnTo>
                  <a:lnTo>
                    <a:pt x="780068" y="3876074"/>
                  </a:lnTo>
                  <a:lnTo>
                    <a:pt x="761019" y="3880526"/>
                  </a:lnTo>
                  <a:lnTo>
                    <a:pt x="753717" y="3881798"/>
                  </a:lnTo>
                  <a:lnTo>
                    <a:pt x="755940" y="3886568"/>
                  </a:lnTo>
                  <a:lnTo>
                    <a:pt x="738161" y="3886886"/>
                  </a:lnTo>
                  <a:lnTo>
                    <a:pt x="719112" y="3895471"/>
                  </a:lnTo>
                  <a:lnTo>
                    <a:pt x="715937" y="3888476"/>
                  </a:lnTo>
                  <a:lnTo>
                    <a:pt x="752765" y="3870032"/>
                  </a:lnTo>
                  <a:lnTo>
                    <a:pt x="760702" y="3848727"/>
                  </a:lnTo>
                  <a:lnTo>
                    <a:pt x="776576" y="3837915"/>
                  </a:lnTo>
                  <a:lnTo>
                    <a:pt x="774672" y="3832827"/>
                  </a:lnTo>
                  <a:lnTo>
                    <a:pt x="762925" y="3833781"/>
                  </a:lnTo>
                  <a:lnTo>
                    <a:pt x="774037" y="3807706"/>
                  </a:lnTo>
                  <a:lnTo>
                    <a:pt x="792133" y="3795622"/>
                  </a:lnTo>
                  <a:lnTo>
                    <a:pt x="816582" y="3799756"/>
                  </a:lnTo>
                  <a:lnTo>
                    <a:pt x="808962" y="3783857"/>
                  </a:lnTo>
                  <a:lnTo>
                    <a:pt x="810867" y="3772091"/>
                  </a:lnTo>
                  <a:lnTo>
                    <a:pt x="796261" y="3781949"/>
                  </a:lnTo>
                  <a:lnTo>
                    <a:pt x="754035" y="3782585"/>
                  </a:lnTo>
                  <a:lnTo>
                    <a:pt x="746733" y="3776225"/>
                  </a:lnTo>
                  <a:cubicBezTo>
                    <a:pt x="746521" y="3770819"/>
                    <a:pt x="746310" y="3765413"/>
                    <a:pt x="746098" y="3760007"/>
                  </a:cubicBezTo>
                  <a:lnTo>
                    <a:pt x="733716" y="3772727"/>
                  </a:lnTo>
                  <a:lnTo>
                    <a:pt x="725462" y="3773363"/>
                  </a:lnTo>
                  <a:lnTo>
                    <a:pt x="722922" y="3762551"/>
                  </a:lnTo>
                  <a:lnTo>
                    <a:pt x="708317" y="3761597"/>
                  </a:lnTo>
                  <a:lnTo>
                    <a:pt x="703873" y="3755238"/>
                  </a:lnTo>
                  <a:lnTo>
                    <a:pt x="689903" y="3743790"/>
                  </a:lnTo>
                  <a:lnTo>
                    <a:pt x="702603" y="3727890"/>
                  </a:lnTo>
                  <a:lnTo>
                    <a:pt x="717207" y="3722484"/>
                  </a:lnTo>
                  <a:lnTo>
                    <a:pt x="723556" y="3704359"/>
                  </a:lnTo>
                  <a:lnTo>
                    <a:pt x="752130" y="3696727"/>
                  </a:lnTo>
                  <a:lnTo>
                    <a:pt x="745463" y="3691639"/>
                  </a:lnTo>
                  <a:cubicBezTo>
                    <a:pt x="745146" y="3688459"/>
                    <a:pt x="744828" y="3685280"/>
                    <a:pt x="744511" y="3682100"/>
                  </a:cubicBezTo>
                  <a:lnTo>
                    <a:pt x="727366" y="3684326"/>
                  </a:lnTo>
                  <a:lnTo>
                    <a:pt x="719429" y="3690685"/>
                  </a:lnTo>
                  <a:lnTo>
                    <a:pt x="711492" y="3679238"/>
                  </a:lnTo>
                  <a:lnTo>
                    <a:pt x="713137" y="3667467"/>
                  </a:lnTo>
                  <a:lnTo>
                    <a:pt x="709077" y="3678226"/>
                  </a:lnTo>
                  <a:lnTo>
                    <a:pt x="687363" y="3666796"/>
                  </a:lnTo>
                  <a:lnTo>
                    <a:pt x="708146" y="3662351"/>
                  </a:lnTo>
                  <a:lnTo>
                    <a:pt x="713618" y="3664031"/>
                  </a:lnTo>
                  <a:cubicBezTo>
                    <a:pt x="713650" y="3663800"/>
                    <a:pt x="713683" y="3663569"/>
                    <a:pt x="713715" y="3663338"/>
                  </a:cubicBezTo>
                  <a:lnTo>
                    <a:pt x="731811" y="3667790"/>
                  </a:lnTo>
                  <a:lnTo>
                    <a:pt x="728637" y="3656978"/>
                  </a:lnTo>
                  <a:lnTo>
                    <a:pt x="717842" y="3653798"/>
                  </a:lnTo>
                  <a:lnTo>
                    <a:pt x="713397" y="3637263"/>
                  </a:lnTo>
                  <a:lnTo>
                    <a:pt x="731493" y="3629313"/>
                  </a:lnTo>
                  <a:lnTo>
                    <a:pt x="734351" y="3608644"/>
                  </a:lnTo>
                  <a:lnTo>
                    <a:pt x="756575" y="3612460"/>
                  </a:lnTo>
                  <a:lnTo>
                    <a:pt x="769274" y="3610234"/>
                  </a:lnTo>
                  <a:lnTo>
                    <a:pt x="781974" y="3619456"/>
                  </a:lnTo>
                  <a:lnTo>
                    <a:pt x="783244" y="3628995"/>
                  </a:lnTo>
                  <a:lnTo>
                    <a:pt x="797214" y="3634401"/>
                  </a:lnTo>
                  <a:lnTo>
                    <a:pt x="792451" y="3621681"/>
                  </a:lnTo>
                  <a:lnTo>
                    <a:pt x="805469" y="3610870"/>
                  </a:lnTo>
                  <a:lnTo>
                    <a:pt x="823250" y="3618184"/>
                  </a:lnTo>
                  <a:lnTo>
                    <a:pt x="839443" y="3627723"/>
                  </a:lnTo>
                  <a:lnTo>
                    <a:pt x="845792" y="3628359"/>
                  </a:lnTo>
                  <a:lnTo>
                    <a:pt x="846428" y="3609598"/>
                  </a:lnTo>
                  <a:lnTo>
                    <a:pt x="837855" y="3592426"/>
                  </a:lnTo>
                  <a:lnTo>
                    <a:pt x="850555" y="3578753"/>
                  </a:lnTo>
                  <a:lnTo>
                    <a:pt x="867382" y="3578753"/>
                  </a:lnTo>
                  <a:lnTo>
                    <a:pt x="877860" y="3557447"/>
                  </a:lnTo>
                  <a:lnTo>
                    <a:pt x="861985" y="3554267"/>
                  </a:lnTo>
                  <a:lnTo>
                    <a:pt x="841666" y="3559991"/>
                  </a:lnTo>
                  <a:lnTo>
                    <a:pt x="823567" y="3549180"/>
                  </a:lnTo>
                  <a:lnTo>
                    <a:pt x="830235" y="3539004"/>
                  </a:lnTo>
                  <a:lnTo>
                    <a:pt x="840396" y="3528192"/>
                  </a:lnTo>
                  <a:lnTo>
                    <a:pt x="862620" y="3519606"/>
                  </a:lnTo>
                  <a:lnTo>
                    <a:pt x="858492" y="3510067"/>
                  </a:lnTo>
                  <a:lnTo>
                    <a:pt x="855318" y="3497665"/>
                  </a:lnTo>
                  <a:lnTo>
                    <a:pt x="870875" y="3480494"/>
                  </a:lnTo>
                  <a:lnTo>
                    <a:pt x="886750" y="3474770"/>
                  </a:lnTo>
                  <a:lnTo>
                    <a:pt x="892783" y="3461096"/>
                  </a:lnTo>
                  <a:lnTo>
                    <a:pt x="911833" y="3464276"/>
                  </a:lnTo>
                  <a:lnTo>
                    <a:pt x="908658" y="3456962"/>
                  </a:lnTo>
                  <a:lnTo>
                    <a:pt x="924533" y="3451556"/>
                  </a:lnTo>
                  <a:lnTo>
                    <a:pt x="941679" y="3470318"/>
                  </a:lnTo>
                  <a:lnTo>
                    <a:pt x="931201" y="3495757"/>
                  </a:lnTo>
                  <a:lnTo>
                    <a:pt x="943901" y="3496393"/>
                  </a:lnTo>
                  <a:lnTo>
                    <a:pt x="952157" y="3479858"/>
                  </a:lnTo>
                  <a:lnTo>
                    <a:pt x="948029" y="3453464"/>
                  </a:lnTo>
                  <a:lnTo>
                    <a:pt x="961364" y="3453464"/>
                  </a:lnTo>
                  <a:close/>
                  <a:moveTo>
                    <a:pt x="3068524" y="3432164"/>
                  </a:moveTo>
                  <a:lnTo>
                    <a:pt x="3099111" y="3458846"/>
                  </a:lnTo>
                  <a:lnTo>
                    <a:pt x="3103526" y="3464378"/>
                  </a:lnTo>
                  <a:lnTo>
                    <a:pt x="3097535" y="3484552"/>
                  </a:lnTo>
                  <a:lnTo>
                    <a:pt x="3057488" y="3462425"/>
                  </a:lnTo>
                  <a:lnTo>
                    <a:pt x="3059065" y="3441926"/>
                  </a:lnTo>
                  <a:close/>
                  <a:moveTo>
                    <a:pt x="2463763" y="3408351"/>
                  </a:moveTo>
                  <a:lnTo>
                    <a:pt x="2474876" y="3421051"/>
                  </a:lnTo>
                  <a:lnTo>
                    <a:pt x="2466303" y="3420165"/>
                  </a:lnTo>
                  <a:lnTo>
                    <a:pt x="2454238" y="3410123"/>
                  </a:lnTo>
                  <a:close/>
                  <a:moveTo>
                    <a:pt x="2674737" y="3390889"/>
                  </a:moveTo>
                  <a:lnTo>
                    <a:pt x="2681250" y="3409169"/>
                  </a:lnTo>
                  <a:lnTo>
                    <a:pt x="2674086" y="3422639"/>
                  </a:lnTo>
                  <a:lnTo>
                    <a:pt x="2668550" y="3409169"/>
                  </a:lnTo>
                  <a:lnTo>
                    <a:pt x="2669201" y="3392172"/>
                  </a:lnTo>
                  <a:close/>
                  <a:moveTo>
                    <a:pt x="2629274" y="3381364"/>
                  </a:moveTo>
                  <a:lnTo>
                    <a:pt x="2653567" y="3390766"/>
                  </a:lnTo>
                  <a:lnTo>
                    <a:pt x="2656722" y="3399854"/>
                  </a:lnTo>
                  <a:lnTo>
                    <a:pt x="2660193" y="3406122"/>
                  </a:lnTo>
                  <a:lnTo>
                    <a:pt x="2664610" y="3411449"/>
                  </a:lnTo>
                  <a:lnTo>
                    <a:pt x="2668711" y="3422732"/>
                  </a:lnTo>
                  <a:lnTo>
                    <a:pt x="2689849" y="3430880"/>
                  </a:lnTo>
                  <a:lnTo>
                    <a:pt x="2693951" y="3446236"/>
                  </a:lnTo>
                  <a:lnTo>
                    <a:pt x="2687956" y="3460025"/>
                  </a:lnTo>
                  <a:lnTo>
                    <a:pt x="2677545" y="3468173"/>
                  </a:lnTo>
                  <a:lnTo>
                    <a:pt x="2660508" y="3478202"/>
                  </a:lnTo>
                  <a:lnTo>
                    <a:pt x="2640001" y="3476008"/>
                  </a:lnTo>
                  <a:lnTo>
                    <a:pt x="2627065" y="3461592"/>
                  </a:lnTo>
                  <a:lnTo>
                    <a:pt x="2634322" y="3455324"/>
                  </a:lnTo>
                  <a:lnTo>
                    <a:pt x="2622648" y="3453131"/>
                  </a:lnTo>
                  <a:lnTo>
                    <a:pt x="2620440" y="3436834"/>
                  </a:lnTo>
                  <a:lnTo>
                    <a:pt x="2603718" y="3425239"/>
                  </a:lnTo>
                  <a:lnTo>
                    <a:pt x="2593938" y="3412076"/>
                  </a:lnTo>
                  <a:lnTo>
                    <a:pt x="2595831" y="3394213"/>
                  </a:lnTo>
                  <a:lnTo>
                    <a:pt x="2608766" y="3400481"/>
                  </a:lnTo>
                  <a:lnTo>
                    <a:pt x="2620124" y="3397033"/>
                  </a:lnTo>
                  <a:close/>
                  <a:moveTo>
                    <a:pt x="1157482" y="3378189"/>
                  </a:moveTo>
                  <a:lnTo>
                    <a:pt x="1165647" y="3378189"/>
                  </a:lnTo>
                  <a:lnTo>
                    <a:pt x="1168671" y="3387857"/>
                  </a:lnTo>
                  <a:lnTo>
                    <a:pt x="1174719" y="3404938"/>
                  </a:lnTo>
                  <a:lnTo>
                    <a:pt x="1171090" y="3417829"/>
                  </a:lnTo>
                  <a:lnTo>
                    <a:pt x="1165949" y="3421052"/>
                  </a:lnTo>
                  <a:lnTo>
                    <a:pt x="1153854" y="3413639"/>
                  </a:lnTo>
                  <a:lnTo>
                    <a:pt x="1149318" y="3400748"/>
                  </a:lnTo>
                  <a:lnTo>
                    <a:pt x="1151435" y="3387857"/>
                  </a:lnTo>
                  <a:close/>
                  <a:moveTo>
                    <a:pt x="1072072" y="3340094"/>
                  </a:moveTo>
                  <a:lnTo>
                    <a:pt x="1080383" y="3351711"/>
                  </a:lnTo>
                  <a:lnTo>
                    <a:pt x="1080383" y="3364272"/>
                  </a:lnTo>
                  <a:lnTo>
                    <a:pt x="1085817" y="3378398"/>
                  </a:lnTo>
                  <a:lnTo>
                    <a:pt x="1073351" y="3387819"/>
                  </a:lnTo>
                  <a:lnTo>
                    <a:pt x="1067917" y="3397239"/>
                  </a:lnTo>
                  <a:lnTo>
                    <a:pt x="1057373" y="3394727"/>
                  </a:lnTo>
                  <a:lnTo>
                    <a:pt x="1055132" y="3384992"/>
                  </a:lnTo>
                  <a:lnTo>
                    <a:pt x="1061206" y="3368354"/>
                  </a:lnTo>
                  <a:lnTo>
                    <a:pt x="1051616" y="3368354"/>
                  </a:lnTo>
                  <a:lnTo>
                    <a:pt x="1043305" y="3377770"/>
                  </a:lnTo>
                  <a:lnTo>
                    <a:pt x="1039151" y="3384050"/>
                  </a:lnTo>
                  <a:lnTo>
                    <a:pt x="1038191" y="3371807"/>
                  </a:lnTo>
                  <a:lnTo>
                    <a:pt x="1047461" y="3350769"/>
                  </a:lnTo>
                  <a:lnTo>
                    <a:pt x="1055772" y="3356735"/>
                  </a:lnTo>
                  <a:lnTo>
                    <a:pt x="1062484" y="3348571"/>
                  </a:lnTo>
                  <a:close/>
                  <a:moveTo>
                    <a:pt x="2665169" y="3319452"/>
                  </a:moveTo>
                  <a:lnTo>
                    <a:pt x="2676488" y="3339638"/>
                  </a:lnTo>
                  <a:lnTo>
                    <a:pt x="2670990" y="3354377"/>
                  </a:lnTo>
                  <a:lnTo>
                    <a:pt x="2659025" y="3347008"/>
                  </a:lnTo>
                  <a:lnTo>
                    <a:pt x="2670990" y="3338356"/>
                  </a:lnTo>
                  <a:close/>
                  <a:moveTo>
                    <a:pt x="1084228" y="3309929"/>
                  </a:moveTo>
                  <a:lnTo>
                    <a:pt x="1082061" y="3317834"/>
                  </a:lnTo>
                  <a:lnTo>
                    <a:pt x="1071529" y="3324217"/>
                  </a:lnTo>
                  <a:lnTo>
                    <a:pt x="1074936" y="3316010"/>
                  </a:lnTo>
                  <a:close/>
                  <a:moveTo>
                    <a:pt x="1113472" y="3303579"/>
                  </a:moveTo>
                  <a:lnTo>
                    <a:pt x="1114392" y="3311286"/>
                  </a:lnTo>
                  <a:lnTo>
                    <a:pt x="1103653" y="3330557"/>
                  </a:lnTo>
                  <a:lnTo>
                    <a:pt x="1101505" y="3345010"/>
                  </a:lnTo>
                  <a:lnTo>
                    <a:pt x="1089538" y="3359143"/>
                  </a:lnTo>
                  <a:lnTo>
                    <a:pt x="1082481" y="3355288"/>
                  </a:lnTo>
                  <a:lnTo>
                    <a:pt x="1083095" y="3352398"/>
                  </a:lnTo>
                  <a:lnTo>
                    <a:pt x="1077879" y="3344048"/>
                  </a:lnTo>
                  <a:lnTo>
                    <a:pt x="1094448" y="3331521"/>
                  </a:lnTo>
                  <a:lnTo>
                    <a:pt x="1089232" y="3330557"/>
                  </a:lnTo>
                  <a:lnTo>
                    <a:pt x="1102425" y="3314499"/>
                  </a:lnTo>
                  <a:close/>
                  <a:moveTo>
                    <a:pt x="2832915" y="3290876"/>
                  </a:moveTo>
                  <a:lnTo>
                    <a:pt x="2848659" y="3298814"/>
                  </a:lnTo>
                  <a:lnTo>
                    <a:pt x="2852437" y="3323262"/>
                  </a:lnTo>
                  <a:lnTo>
                    <a:pt x="2858735" y="3340090"/>
                  </a:lnTo>
                  <a:lnTo>
                    <a:pt x="2859050" y="3355965"/>
                  </a:lnTo>
                  <a:lnTo>
                    <a:pt x="2825673" y="3386761"/>
                  </a:lnTo>
                  <a:lnTo>
                    <a:pt x="2826618" y="3404859"/>
                  </a:lnTo>
                  <a:lnTo>
                    <a:pt x="2846770" y="3426766"/>
                  </a:lnTo>
                  <a:lnTo>
                    <a:pt x="2831341" y="3449944"/>
                  </a:lnTo>
                  <a:lnTo>
                    <a:pt x="2814337" y="3447721"/>
                  </a:lnTo>
                  <a:lnTo>
                    <a:pt x="2814652" y="3457564"/>
                  </a:lnTo>
                  <a:lnTo>
                    <a:pt x="2807095" y="3449944"/>
                  </a:lnTo>
                  <a:lnTo>
                    <a:pt x="2805206" y="3460739"/>
                  </a:lnTo>
                  <a:lnTo>
                    <a:pt x="2820005" y="3480741"/>
                  </a:lnTo>
                  <a:lnTo>
                    <a:pt x="2804261" y="3482964"/>
                  </a:lnTo>
                  <a:lnTo>
                    <a:pt x="2793871" y="3473439"/>
                  </a:lnTo>
                  <a:lnTo>
                    <a:pt x="2782220" y="3471534"/>
                  </a:lnTo>
                  <a:lnTo>
                    <a:pt x="2775923" y="3459786"/>
                  </a:lnTo>
                  <a:lnTo>
                    <a:pt x="2790722" y="3456611"/>
                  </a:lnTo>
                  <a:lnTo>
                    <a:pt x="2777497" y="3440736"/>
                  </a:lnTo>
                  <a:lnTo>
                    <a:pt x="2776237" y="3442641"/>
                  </a:lnTo>
                  <a:lnTo>
                    <a:pt x="2772774" y="3445816"/>
                  </a:lnTo>
                  <a:lnTo>
                    <a:pt x="2770570" y="3447086"/>
                  </a:lnTo>
                  <a:lnTo>
                    <a:pt x="2768366" y="3448674"/>
                  </a:lnTo>
                  <a:lnTo>
                    <a:pt x="2766791" y="3449309"/>
                  </a:lnTo>
                  <a:lnTo>
                    <a:pt x="2766161" y="3449626"/>
                  </a:lnTo>
                  <a:lnTo>
                    <a:pt x="2765217" y="3449626"/>
                  </a:lnTo>
                  <a:lnTo>
                    <a:pt x="2761438" y="3447721"/>
                  </a:lnTo>
                  <a:lnTo>
                    <a:pt x="2756400" y="3445499"/>
                  </a:lnTo>
                  <a:lnTo>
                    <a:pt x="2750733" y="3442324"/>
                  </a:lnTo>
                  <a:lnTo>
                    <a:pt x="2739082" y="3445499"/>
                  </a:lnTo>
                  <a:lnTo>
                    <a:pt x="2730580" y="3434069"/>
                  </a:lnTo>
                  <a:lnTo>
                    <a:pt x="2726172" y="3419146"/>
                  </a:lnTo>
                  <a:lnTo>
                    <a:pt x="2732470" y="3410574"/>
                  </a:lnTo>
                  <a:lnTo>
                    <a:pt x="2721764" y="3395016"/>
                  </a:lnTo>
                  <a:lnTo>
                    <a:pt x="2728691" y="3382316"/>
                  </a:lnTo>
                  <a:lnTo>
                    <a:pt x="2706650" y="3359457"/>
                  </a:lnTo>
                  <a:lnTo>
                    <a:pt x="2712003" y="3352155"/>
                  </a:lnTo>
                  <a:lnTo>
                    <a:pt x="2742546" y="3359140"/>
                  </a:lnTo>
                  <a:lnTo>
                    <a:pt x="2751677" y="3348344"/>
                  </a:lnTo>
                  <a:lnTo>
                    <a:pt x="2760179" y="3334692"/>
                  </a:lnTo>
                  <a:lnTo>
                    <a:pt x="2739082" y="3323262"/>
                  </a:lnTo>
                  <a:lnTo>
                    <a:pt x="2739082" y="3315959"/>
                  </a:lnTo>
                  <a:lnTo>
                    <a:pt x="2755771" y="3325166"/>
                  </a:lnTo>
                  <a:lnTo>
                    <a:pt x="2785054" y="3317547"/>
                  </a:lnTo>
                  <a:lnTo>
                    <a:pt x="2767421" y="3335644"/>
                  </a:lnTo>
                  <a:lnTo>
                    <a:pt x="2773718" y="3341677"/>
                  </a:lnTo>
                  <a:lnTo>
                    <a:pt x="2771514" y="3351202"/>
                  </a:lnTo>
                  <a:lnTo>
                    <a:pt x="2790722" y="3363903"/>
                  </a:lnTo>
                  <a:lnTo>
                    <a:pt x="2795760" y="3341677"/>
                  </a:lnTo>
                  <a:lnTo>
                    <a:pt x="2802057" y="3337549"/>
                  </a:lnTo>
                  <a:lnTo>
                    <a:pt x="2811504" y="3346757"/>
                  </a:lnTo>
                  <a:lnTo>
                    <a:pt x="2811189" y="3334374"/>
                  </a:lnTo>
                  <a:lnTo>
                    <a:pt x="2803002" y="3321674"/>
                  </a:lnTo>
                  <a:close/>
                  <a:moveTo>
                    <a:pt x="1020731" y="3233728"/>
                  </a:moveTo>
                  <a:lnTo>
                    <a:pt x="1016076" y="3241030"/>
                  </a:lnTo>
                  <a:lnTo>
                    <a:pt x="1012090" y="3246428"/>
                  </a:lnTo>
                  <a:lnTo>
                    <a:pt x="1006440" y="3243253"/>
                  </a:lnTo>
                  <a:lnTo>
                    <a:pt x="1012755" y="3234680"/>
                  </a:lnTo>
                  <a:close/>
                  <a:moveTo>
                    <a:pt x="1074260" y="3214677"/>
                  </a:moveTo>
                  <a:lnTo>
                    <a:pt x="1089658" y="3239024"/>
                  </a:lnTo>
                  <a:lnTo>
                    <a:pt x="1106981" y="3246073"/>
                  </a:lnTo>
                  <a:lnTo>
                    <a:pt x="1103774" y="3257926"/>
                  </a:lnTo>
                  <a:lnTo>
                    <a:pt x="1117568" y="3267537"/>
                  </a:lnTo>
                  <a:lnTo>
                    <a:pt x="1101849" y="3281632"/>
                  </a:lnTo>
                  <a:lnTo>
                    <a:pt x="1099603" y="3275225"/>
                  </a:lnTo>
                  <a:lnTo>
                    <a:pt x="1084526" y="3280350"/>
                  </a:lnTo>
                  <a:lnTo>
                    <a:pt x="1077147" y="3285797"/>
                  </a:lnTo>
                  <a:lnTo>
                    <a:pt x="1063353" y="3286117"/>
                  </a:lnTo>
                  <a:lnTo>
                    <a:pt x="1055655" y="3277467"/>
                  </a:lnTo>
                  <a:lnTo>
                    <a:pt x="1067523" y="3266897"/>
                  </a:lnTo>
                  <a:lnTo>
                    <a:pt x="1082601" y="3267856"/>
                  </a:lnTo>
                  <a:lnTo>
                    <a:pt x="1082280" y="3262730"/>
                  </a:lnTo>
                  <a:lnTo>
                    <a:pt x="1070732" y="3261449"/>
                  </a:lnTo>
                  <a:lnTo>
                    <a:pt x="1073618" y="3254081"/>
                  </a:lnTo>
                  <a:lnTo>
                    <a:pt x="1082280" y="3253121"/>
                  </a:lnTo>
                  <a:lnTo>
                    <a:pt x="1087412" y="3242227"/>
                  </a:lnTo>
                  <a:lnTo>
                    <a:pt x="1073618" y="3243190"/>
                  </a:lnTo>
                  <a:lnTo>
                    <a:pt x="1059505" y="3236141"/>
                  </a:lnTo>
                  <a:lnTo>
                    <a:pt x="1056296" y="3224288"/>
                  </a:lnTo>
                  <a:lnTo>
                    <a:pt x="1068165" y="3226530"/>
                  </a:lnTo>
                  <a:lnTo>
                    <a:pt x="1064636" y="3217881"/>
                  </a:lnTo>
                  <a:close/>
                  <a:moveTo>
                    <a:pt x="1036556" y="3211501"/>
                  </a:moveTo>
                  <a:lnTo>
                    <a:pt x="1042954" y="3212454"/>
                  </a:lnTo>
                  <a:lnTo>
                    <a:pt x="1032178" y="3225472"/>
                  </a:lnTo>
                  <a:lnTo>
                    <a:pt x="1020731" y="3227377"/>
                  </a:lnTo>
                  <a:lnTo>
                    <a:pt x="1025442" y="3219122"/>
                  </a:lnTo>
                  <a:close/>
                  <a:moveTo>
                    <a:pt x="1065497" y="3170226"/>
                  </a:moveTo>
                  <a:lnTo>
                    <a:pt x="1066766" y="3176576"/>
                  </a:lnTo>
                  <a:lnTo>
                    <a:pt x="1060416" y="3174354"/>
                  </a:lnTo>
                  <a:close/>
                  <a:moveTo>
                    <a:pt x="2496621" y="3159114"/>
                  </a:moveTo>
                  <a:lnTo>
                    <a:pt x="2512976" y="3161291"/>
                  </a:lnTo>
                  <a:lnTo>
                    <a:pt x="2507000" y="3179948"/>
                  </a:lnTo>
                  <a:lnTo>
                    <a:pt x="2488130" y="3189277"/>
                  </a:lnTo>
                  <a:lnTo>
                    <a:pt x="2479638" y="3174662"/>
                  </a:lnTo>
                  <a:lnTo>
                    <a:pt x="2481839" y="3166888"/>
                  </a:lnTo>
                  <a:lnTo>
                    <a:pt x="2494420" y="3169687"/>
                  </a:lnTo>
                  <a:close/>
                  <a:moveTo>
                    <a:pt x="949493" y="3151177"/>
                  </a:moveTo>
                  <a:lnTo>
                    <a:pt x="957238" y="3156257"/>
                  </a:lnTo>
                  <a:lnTo>
                    <a:pt x="946125" y="3170226"/>
                  </a:lnTo>
                  <a:close/>
                  <a:moveTo>
                    <a:pt x="1053951" y="3149590"/>
                  </a:moveTo>
                  <a:lnTo>
                    <a:pt x="1060416" y="3156763"/>
                  </a:lnTo>
                  <a:lnTo>
                    <a:pt x="1060416" y="3162999"/>
                  </a:lnTo>
                  <a:lnTo>
                    <a:pt x="1052656" y="3167053"/>
                  </a:lnTo>
                  <a:lnTo>
                    <a:pt x="1043924" y="3161127"/>
                  </a:lnTo>
                  <a:lnTo>
                    <a:pt x="1042953" y="3151773"/>
                  </a:lnTo>
                  <a:close/>
                  <a:moveTo>
                    <a:pt x="957696" y="3089266"/>
                  </a:moveTo>
                  <a:lnTo>
                    <a:pt x="969937" y="3097932"/>
                  </a:lnTo>
                  <a:lnTo>
                    <a:pt x="966877" y="3107561"/>
                  </a:lnTo>
                  <a:lnTo>
                    <a:pt x="958002" y="3112696"/>
                  </a:lnTo>
                  <a:lnTo>
                    <a:pt x="965041" y="3133881"/>
                  </a:lnTo>
                  <a:lnTo>
                    <a:pt x="960144" y="3148003"/>
                  </a:lnTo>
                  <a:lnTo>
                    <a:pt x="950657" y="3139337"/>
                  </a:lnTo>
                  <a:lnTo>
                    <a:pt x="946679" y="3129066"/>
                  </a:lnTo>
                  <a:lnTo>
                    <a:pt x="944536" y="3110771"/>
                  </a:lnTo>
                  <a:lnTo>
                    <a:pt x="945148" y="3090550"/>
                  </a:lnTo>
                  <a:close/>
                  <a:moveTo>
                    <a:pt x="2717252" y="3084501"/>
                  </a:moveTo>
                  <a:lnTo>
                    <a:pt x="2722526" y="3100947"/>
                  </a:lnTo>
                  <a:lnTo>
                    <a:pt x="2711048" y="3096433"/>
                  </a:lnTo>
                  <a:lnTo>
                    <a:pt x="2700501" y="3105139"/>
                  </a:lnTo>
                  <a:lnTo>
                    <a:pt x="2695538" y="3099658"/>
                  </a:lnTo>
                  <a:lnTo>
                    <a:pt x="2702673" y="3089016"/>
                  </a:lnTo>
                  <a:close/>
                  <a:moveTo>
                    <a:pt x="1081056" y="3082917"/>
                  </a:moveTo>
                  <a:lnTo>
                    <a:pt x="1085552" y="3084822"/>
                  </a:lnTo>
                  <a:lnTo>
                    <a:pt x="1087404" y="3093394"/>
                  </a:lnTo>
                  <a:lnTo>
                    <a:pt x="1083700" y="3105141"/>
                  </a:lnTo>
                  <a:lnTo>
                    <a:pt x="1081056" y="3095617"/>
                  </a:lnTo>
                  <a:close/>
                  <a:moveTo>
                    <a:pt x="3278151" y="3081329"/>
                  </a:moveTo>
                  <a:lnTo>
                    <a:pt x="3281326" y="3085759"/>
                  </a:lnTo>
                  <a:lnTo>
                    <a:pt x="3275928" y="3099048"/>
                  </a:lnTo>
                  <a:lnTo>
                    <a:pt x="3272118" y="3137019"/>
                  </a:lnTo>
                  <a:lnTo>
                    <a:pt x="3272436" y="3161067"/>
                  </a:lnTo>
                  <a:lnTo>
                    <a:pt x="3256561" y="3174673"/>
                  </a:lnTo>
                  <a:lnTo>
                    <a:pt x="3251481" y="3207581"/>
                  </a:lnTo>
                  <a:lnTo>
                    <a:pt x="3245448" y="3235745"/>
                  </a:lnTo>
                  <a:lnTo>
                    <a:pt x="3232113" y="3264226"/>
                  </a:lnTo>
                  <a:lnTo>
                    <a:pt x="3220365" y="3268655"/>
                  </a:lnTo>
                  <a:cubicBezTo>
                    <a:pt x="3220048" y="3264119"/>
                    <a:pt x="3219730" y="3259584"/>
                    <a:pt x="3219413" y="3255048"/>
                  </a:cubicBezTo>
                  <a:lnTo>
                    <a:pt x="3232430" y="3179419"/>
                  </a:lnTo>
                  <a:lnTo>
                    <a:pt x="3249258" y="3154106"/>
                  </a:lnTo>
                  <a:lnTo>
                    <a:pt x="3259418" y="3133854"/>
                  </a:lnTo>
                  <a:lnTo>
                    <a:pt x="3265768" y="3118034"/>
                  </a:lnTo>
                  <a:lnTo>
                    <a:pt x="3264498" y="3103479"/>
                  </a:lnTo>
                  <a:close/>
                  <a:moveTo>
                    <a:pt x="963890" y="3071804"/>
                  </a:moveTo>
                  <a:lnTo>
                    <a:pt x="974701" y="3076971"/>
                  </a:lnTo>
                  <a:lnTo>
                    <a:pt x="969132" y="3086091"/>
                  </a:lnTo>
                  <a:lnTo>
                    <a:pt x="961597" y="3083963"/>
                  </a:lnTo>
                  <a:lnTo>
                    <a:pt x="954063" y="3080315"/>
                  </a:lnTo>
                  <a:lnTo>
                    <a:pt x="955045" y="3073020"/>
                  </a:lnTo>
                  <a:close/>
                  <a:moveTo>
                    <a:pt x="960350" y="3040054"/>
                  </a:moveTo>
                  <a:lnTo>
                    <a:pt x="976288" y="3041016"/>
                  </a:lnTo>
                  <a:lnTo>
                    <a:pt x="974100" y="3051920"/>
                  </a:lnTo>
                  <a:lnTo>
                    <a:pt x="968788" y="3050637"/>
                  </a:lnTo>
                  <a:lnTo>
                    <a:pt x="970975" y="3059296"/>
                  </a:lnTo>
                  <a:lnTo>
                    <a:pt x="974100" y="3058975"/>
                  </a:lnTo>
                  <a:cubicBezTo>
                    <a:pt x="974413" y="3063251"/>
                    <a:pt x="974725" y="3067528"/>
                    <a:pt x="975038" y="3071804"/>
                  </a:cubicBezTo>
                  <a:lnTo>
                    <a:pt x="960350" y="3064748"/>
                  </a:lnTo>
                  <a:cubicBezTo>
                    <a:pt x="960037" y="3061862"/>
                    <a:pt x="959725" y="3058975"/>
                    <a:pt x="959412" y="3056089"/>
                  </a:cubicBezTo>
                  <a:lnTo>
                    <a:pt x="941600" y="3052882"/>
                  </a:lnTo>
                  <a:lnTo>
                    <a:pt x="936599" y="3043582"/>
                  </a:lnTo>
                  <a:close/>
                  <a:moveTo>
                    <a:pt x="1047716" y="3033705"/>
                  </a:moveTo>
                  <a:lnTo>
                    <a:pt x="1067084" y="3048347"/>
                  </a:lnTo>
                  <a:lnTo>
                    <a:pt x="1069307" y="3077949"/>
                  </a:lnTo>
                  <a:lnTo>
                    <a:pt x="1066132" y="3087498"/>
                  </a:lnTo>
                  <a:lnTo>
                    <a:pt x="1076926" y="3092590"/>
                  </a:lnTo>
                  <a:lnTo>
                    <a:pt x="1079466" y="3109460"/>
                  </a:lnTo>
                  <a:lnTo>
                    <a:pt x="1084229" y="3109460"/>
                  </a:lnTo>
                  <a:lnTo>
                    <a:pt x="1082642" y="3121874"/>
                  </a:lnTo>
                  <a:lnTo>
                    <a:pt x="1108678" y="3115508"/>
                  </a:lnTo>
                  <a:lnTo>
                    <a:pt x="1111218" y="3125057"/>
                  </a:lnTo>
                  <a:lnTo>
                    <a:pt x="1097247" y="3135879"/>
                  </a:lnTo>
                  <a:lnTo>
                    <a:pt x="1089310" y="3154022"/>
                  </a:lnTo>
                  <a:lnTo>
                    <a:pt x="1080737" y="3159115"/>
                  </a:lnTo>
                  <a:lnTo>
                    <a:pt x="1079784" y="3152749"/>
                  </a:lnTo>
                  <a:lnTo>
                    <a:pt x="1081372" y="3135879"/>
                  </a:lnTo>
                  <a:lnTo>
                    <a:pt x="1066766" y="3136198"/>
                  </a:lnTo>
                  <a:lnTo>
                    <a:pt x="1059148" y="3139381"/>
                  </a:lnTo>
                  <a:lnTo>
                    <a:pt x="1055971" y="3132060"/>
                  </a:lnTo>
                  <a:lnTo>
                    <a:pt x="1045494" y="3119009"/>
                  </a:lnTo>
                  <a:lnTo>
                    <a:pt x="1046446" y="3112006"/>
                  </a:lnTo>
                  <a:lnTo>
                    <a:pt x="1044224" y="3098320"/>
                  </a:lnTo>
                  <a:lnTo>
                    <a:pt x="1032158" y="3089726"/>
                  </a:lnTo>
                  <a:cubicBezTo>
                    <a:pt x="1032370" y="3093970"/>
                    <a:pt x="1032581" y="3098213"/>
                    <a:pt x="1032793" y="3102457"/>
                  </a:cubicBezTo>
                  <a:lnTo>
                    <a:pt x="1019777" y="3099275"/>
                  </a:lnTo>
                  <a:lnTo>
                    <a:pt x="1012474" y="3087816"/>
                  </a:lnTo>
                  <a:lnTo>
                    <a:pt x="1008027" y="3077312"/>
                  </a:lnTo>
                  <a:lnTo>
                    <a:pt x="1015331" y="3068718"/>
                  </a:lnTo>
                  <a:lnTo>
                    <a:pt x="1023904" y="3075084"/>
                  </a:lnTo>
                  <a:lnTo>
                    <a:pt x="1028031" y="3071901"/>
                  </a:lnTo>
                  <a:lnTo>
                    <a:pt x="1023904" y="3055031"/>
                  </a:lnTo>
                  <a:lnTo>
                    <a:pt x="1025491" y="3045482"/>
                  </a:lnTo>
                  <a:lnTo>
                    <a:pt x="1032158" y="3060123"/>
                  </a:lnTo>
                  <a:lnTo>
                    <a:pt x="1049304" y="3065217"/>
                  </a:lnTo>
                  <a:lnTo>
                    <a:pt x="1039462" y="3043254"/>
                  </a:lnTo>
                  <a:close/>
                  <a:moveTo>
                    <a:pt x="2663477" y="3014652"/>
                  </a:moveTo>
                  <a:lnTo>
                    <a:pt x="2668550" y="3015608"/>
                  </a:lnTo>
                  <a:lnTo>
                    <a:pt x="2660624" y="3025162"/>
                  </a:lnTo>
                  <a:lnTo>
                    <a:pt x="2651113" y="3049369"/>
                  </a:lnTo>
                  <a:lnTo>
                    <a:pt x="2659673" y="3062110"/>
                  </a:lnTo>
                  <a:lnTo>
                    <a:pt x="2667282" y="3079946"/>
                  </a:lnTo>
                  <a:lnTo>
                    <a:pt x="2665379" y="3098101"/>
                  </a:lnTo>
                  <a:lnTo>
                    <a:pt x="2651747" y="3118168"/>
                  </a:lnTo>
                  <a:lnTo>
                    <a:pt x="2641284" y="3138552"/>
                  </a:lnTo>
                  <a:lnTo>
                    <a:pt x="2639382" y="3148107"/>
                  </a:lnTo>
                  <a:lnTo>
                    <a:pt x="2633992" y="3144922"/>
                  </a:lnTo>
                  <a:lnTo>
                    <a:pt x="2624481" y="3135367"/>
                  </a:lnTo>
                  <a:lnTo>
                    <a:pt x="2607361" y="3133456"/>
                  </a:lnTo>
                  <a:lnTo>
                    <a:pt x="2591509" y="3129315"/>
                  </a:lnTo>
                  <a:lnTo>
                    <a:pt x="2583266" y="3137596"/>
                  </a:lnTo>
                  <a:lnTo>
                    <a:pt x="2569316" y="3133775"/>
                  </a:lnTo>
                  <a:lnTo>
                    <a:pt x="2548392" y="3148744"/>
                  </a:lnTo>
                  <a:lnTo>
                    <a:pt x="2533808" y="3141738"/>
                  </a:lnTo>
                  <a:lnTo>
                    <a:pt x="2530003" y="3127723"/>
                  </a:lnTo>
                  <a:lnTo>
                    <a:pt x="2504006" y="3142693"/>
                  </a:lnTo>
                  <a:lnTo>
                    <a:pt x="2496714" y="3155433"/>
                  </a:lnTo>
                  <a:lnTo>
                    <a:pt x="2471351" y="3164352"/>
                  </a:lnTo>
                  <a:lnTo>
                    <a:pt x="2468180" y="3181551"/>
                  </a:lnTo>
                  <a:lnTo>
                    <a:pt x="2479277" y="3189514"/>
                  </a:lnTo>
                  <a:lnTo>
                    <a:pt x="2479277" y="3193973"/>
                  </a:lnTo>
                  <a:lnTo>
                    <a:pt x="2485617" y="3200343"/>
                  </a:lnTo>
                  <a:lnTo>
                    <a:pt x="2484666" y="3214677"/>
                  </a:lnTo>
                  <a:lnTo>
                    <a:pt x="2473887" y="3211809"/>
                  </a:lnTo>
                  <a:lnTo>
                    <a:pt x="2477057" y="3200343"/>
                  </a:lnTo>
                  <a:lnTo>
                    <a:pt x="2468814" y="3205439"/>
                  </a:lnTo>
                  <a:lnTo>
                    <a:pt x="2458986" y="3192062"/>
                  </a:lnTo>
                  <a:lnTo>
                    <a:pt x="2449475" y="3187921"/>
                  </a:lnTo>
                  <a:lnTo>
                    <a:pt x="2452328" y="3178047"/>
                  </a:lnTo>
                  <a:lnTo>
                    <a:pt x="2456767" y="3149381"/>
                  </a:lnTo>
                  <a:lnTo>
                    <a:pt x="2481813" y="3128041"/>
                  </a:lnTo>
                  <a:lnTo>
                    <a:pt x="2509396" y="3122945"/>
                  </a:lnTo>
                  <a:lnTo>
                    <a:pt x="2521760" y="3114345"/>
                  </a:lnTo>
                  <a:lnTo>
                    <a:pt x="2562024" y="3109568"/>
                  </a:lnTo>
                  <a:lnTo>
                    <a:pt x="2582632" y="3077717"/>
                  </a:lnTo>
                  <a:lnTo>
                    <a:pt x="2602605" y="3055421"/>
                  </a:lnTo>
                  <a:lnTo>
                    <a:pt x="2615287" y="3047459"/>
                  </a:lnTo>
                  <a:lnTo>
                    <a:pt x="2630188" y="3047459"/>
                  </a:lnTo>
                  <a:lnTo>
                    <a:pt x="2642553" y="3036947"/>
                  </a:lnTo>
                  <a:close/>
                  <a:moveTo>
                    <a:pt x="3448413" y="2979732"/>
                  </a:moveTo>
                  <a:lnTo>
                    <a:pt x="3453791" y="2990488"/>
                  </a:lnTo>
                  <a:lnTo>
                    <a:pt x="3465498" y="2979732"/>
                  </a:lnTo>
                  <a:lnTo>
                    <a:pt x="3471826" y="2991437"/>
                  </a:lnTo>
                  <a:lnTo>
                    <a:pt x="3467396" y="3010102"/>
                  </a:lnTo>
                  <a:lnTo>
                    <a:pt x="3453159" y="3013582"/>
                  </a:lnTo>
                  <a:lnTo>
                    <a:pt x="3450311" y="3061035"/>
                  </a:lnTo>
                  <a:lnTo>
                    <a:pt x="3458537" y="3074321"/>
                  </a:lnTo>
                  <a:lnTo>
                    <a:pt x="3441769" y="3080016"/>
                  </a:lnTo>
                  <a:cubicBezTo>
                    <a:pt x="3441874" y="3085816"/>
                    <a:pt x="3441980" y="3091615"/>
                    <a:pt x="3442085" y="3097415"/>
                  </a:cubicBezTo>
                  <a:lnTo>
                    <a:pt x="3430378" y="3099630"/>
                  </a:lnTo>
                  <a:lnTo>
                    <a:pt x="3407598" y="3133480"/>
                  </a:lnTo>
                  <a:cubicBezTo>
                    <a:pt x="3407914" y="3138752"/>
                    <a:pt x="3408231" y="3144024"/>
                    <a:pt x="3408547" y="3149296"/>
                  </a:cubicBezTo>
                  <a:lnTo>
                    <a:pt x="3381338" y="3155940"/>
                  </a:lnTo>
                  <a:lnTo>
                    <a:pt x="3399056" y="3131898"/>
                  </a:lnTo>
                  <a:lnTo>
                    <a:pt x="3405384" y="3121142"/>
                  </a:lnTo>
                  <a:lnTo>
                    <a:pt x="3388615" y="3129683"/>
                  </a:lnTo>
                  <a:lnTo>
                    <a:pt x="3390197" y="3106272"/>
                  </a:lnTo>
                  <a:lnTo>
                    <a:pt x="3384818" y="3092037"/>
                  </a:lnTo>
                  <a:lnTo>
                    <a:pt x="3394626" y="3078118"/>
                  </a:lnTo>
                  <a:lnTo>
                    <a:pt x="3384502" y="3050912"/>
                  </a:lnTo>
                  <a:lnTo>
                    <a:pt x="3412977" y="3012000"/>
                  </a:lnTo>
                  <a:lnTo>
                    <a:pt x="3414559" y="2994917"/>
                  </a:lnTo>
                  <a:lnTo>
                    <a:pt x="3442085" y="2991437"/>
                  </a:lnTo>
                  <a:close/>
                  <a:moveTo>
                    <a:pt x="3493415" y="2962270"/>
                  </a:moveTo>
                  <a:lnTo>
                    <a:pt x="3495638" y="2975755"/>
                  </a:lnTo>
                  <a:lnTo>
                    <a:pt x="3483890" y="2974150"/>
                  </a:lnTo>
                  <a:lnTo>
                    <a:pt x="3475318" y="2990845"/>
                  </a:lnTo>
                  <a:lnTo>
                    <a:pt x="3473413" y="2976076"/>
                  </a:lnTo>
                  <a:close/>
                  <a:moveTo>
                    <a:pt x="2769847" y="2960682"/>
                  </a:moveTo>
                  <a:lnTo>
                    <a:pt x="2770150" y="2978807"/>
                  </a:lnTo>
                  <a:lnTo>
                    <a:pt x="2761986" y="2994019"/>
                  </a:lnTo>
                  <a:lnTo>
                    <a:pt x="2751100" y="2971363"/>
                  </a:lnTo>
                  <a:lnTo>
                    <a:pt x="2754728" y="2961977"/>
                  </a:lnTo>
                  <a:close/>
                  <a:moveTo>
                    <a:pt x="1053114" y="2895591"/>
                  </a:moveTo>
                  <a:lnTo>
                    <a:pt x="1060733" y="2896547"/>
                  </a:lnTo>
                  <a:lnTo>
                    <a:pt x="1066448" y="2921057"/>
                  </a:lnTo>
                  <a:lnTo>
                    <a:pt x="1051527" y="2933787"/>
                  </a:lnTo>
                  <a:lnTo>
                    <a:pt x="1053749" y="2941110"/>
                  </a:lnTo>
                  <a:lnTo>
                    <a:pt x="1068353" y="2926149"/>
                  </a:lnTo>
                  <a:lnTo>
                    <a:pt x="1071528" y="2931239"/>
                  </a:lnTo>
                  <a:lnTo>
                    <a:pt x="1063274" y="2946204"/>
                  </a:lnTo>
                  <a:lnTo>
                    <a:pt x="1051844" y="2947478"/>
                  </a:lnTo>
                  <a:lnTo>
                    <a:pt x="1042318" y="2957981"/>
                  </a:lnTo>
                  <a:lnTo>
                    <a:pt x="1030571" y="2965621"/>
                  </a:lnTo>
                  <a:lnTo>
                    <a:pt x="1041365" y="2967849"/>
                  </a:lnTo>
                  <a:lnTo>
                    <a:pt x="1043271" y="2977080"/>
                  </a:lnTo>
                  <a:lnTo>
                    <a:pt x="1040413" y="2983446"/>
                  </a:lnTo>
                  <a:lnTo>
                    <a:pt x="1028983" y="2991722"/>
                  </a:lnTo>
                  <a:lnTo>
                    <a:pt x="1020413" y="2991085"/>
                  </a:lnTo>
                  <a:lnTo>
                    <a:pt x="1010885" y="2990130"/>
                  </a:lnTo>
                  <a:lnTo>
                    <a:pt x="1009614" y="2997451"/>
                  </a:lnTo>
                  <a:lnTo>
                    <a:pt x="1004853" y="3013366"/>
                  </a:lnTo>
                  <a:lnTo>
                    <a:pt x="987717" y="3021006"/>
                  </a:lnTo>
                  <a:lnTo>
                    <a:pt x="976287" y="3013366"/>
                  </a:lnTo>
                  <a:lnTo>
                    <a:pt x="986765" y="3006045"/>
                  </a:lnTo>
                  <a:lnTo>
                    <a:pt x="995010" y="2991085"/>
                  </a:lnTo>
                  <a:lnTo>
                    <a:pt x="986447" y="2987266"/>
                  </a:lnTo>
                  <a:lnTo>
                    <a:pt x="983272" y="2980900"/>
                  </a:lnTo>
                  <a:lnTo>
                    <a:pt x="991845" y="2974534"/>
                  </a:lnTo>
                  <a:lnTo>
                    <a:pt x="980097" y="2974534"/>
                  </a:lnTo>
                  <a:lnTo>
                    <a:pt x="976605" y="2955434"/>
                  </a:lnTo>
                  <a:lnTo>
                    <a:pt x="989305" y="2938244"/>
                  </a:lnTo>
                  <a:lnTo>
                    <a:pt x="995645" y="2945568"/>
                  </a:lnTo>
                  <a:lnTo>
                    <a:pt x="996597" y="2940473"/>
                  </a:lnTo>
                  <a:lnTo>
                    <a:pt x="1009297" y="2942384"/>
                  </a:lnTo>
                  <a:lnTo>
                    <a:pt x="1012473" y="2950025"/>
                  </a:lnTo>
                  <a:lnTo>
                    <a:pt x="1012473" y="2939200"/>
                  </a:lnTo>
                  <a:lnTo>
                    <a:pt x="1014377" y="2930921"/>
                  </a:lnTo>
                  <a:lnTo>
                    <a:pt x="1042000" y="2909597"/>
                  </a:lnTo>
                  <a:lnTo>
                    <a:pt x="1051209" y="2904186"/>
                  </a:lnTo>
                  <a:close/>
                  <a:moveTo>
                    <a:pt x="1350059" y="2857495"/>
                  </a:moveTo>
                  <a:lnTo>
                    <a:pt x="1357674" y="2864802"/>
                  </a:lnTo>
                  <a:lnTo>
                    <a:pt x="1355452" y="2876239"/>
                  </a:lnTo>
                  <a:lnTo>
                    <a:pt x="1359577" y="2883863"/>
                  </a:lnTo>
                  <a:lnTo>
                    <a:pt x="1370365" y="2885769"/>
                  </a:lnTo>
                  <a:lnTo>
                    <a:pt x="1361164" y="2908962"/>
                  </a:lnTo>
                  <a:lnTo>
                    <a:pt x="1339906" y="2921989"/>
                  </a:lnTo>
                  <a:lnTo>
                    <a:pt x="1307551" y="2950584"/>
                  </a:lnTo>
                  <a:lnTo>
                    <a:pt x="1298350" y="2965517"/>
                  </a:lnTo>
                  <a:lnTo>
                    <a:pt x="1284393" y="2971871"/>
                  </a:lnTo>
                  <a:lnTo>
                    <a:pt x="1283441" y="2979495"/>
                  </a:lnTo>
                  <a:lnTo>
                    <a:pt x="1266628" y="2996334"/>
                  </a:lnTo>
                  <a:lnTo>
                    <a:pt x="1259332" y="2995381"/>
                  </a:lnTo>
                  <a:lnTo>
                    <a:pt x="1243469" y="2999829"/>
                  </a:lnTo>
                  <a:lnTo>
                    <a:pt x="1258381" y="3002688"/>
                  </a:lnTo>
                  <a:lnTo>
                    <a:pt x="1261553" y="3008089"/>
                  </a:lnTo>
                  <a:lnTo>
                    <a:pt x="1290103" y="2999193"/>
                  </a:lnTo>
                  <a:lnTo>
                    <a:pt x="1295496" y="3001417"/>
                  </a:lnTo>
                  <a:lnTo>
                    <a:pt x="1278683" y="3023657"/>
                  </a:lnTo>
                  <a:lnTo>
                    <a:pt x="1272973" y="3016667"/>
                  </a:lnTo>
                  <a:lnTo>
                    <a:pt x="1246006" y="3027152"/>
                  </a:lnTo>
                  <a:lnTo>
                    <a:pt x="1232366" y="3043037"/>
                  </a:lnTo>
                  <a:lnTo>
                    <a:pt x="1233635" y="3047167"/>
                  </a:lnTo>
                  <a:lnTo>
                    <a:pt x="1246006" y="3037636"/>
                  </a:lnTo>
                  <a:lnTo>
                    <a:pt x="1261870" y="3031282"/>
                  </a:lnTo>
                  <a:lnTo>
                    <a:pt x="1267262" y="3030964"/>
                  </a:lnTo>
                  <a:lnTo>
                    <a:pt x="1261870" y="3052251"/>
                  </a:lnTo>
                  <a:lnTo>
                    <a:pt x="1251719" y="3057652"/>
                  </a:lnTo>
                  <a:lnTo>
                    <a:pt x="1240931" y="3060193"/>
                  </a:lnTo>
                  <a:lnTo>
                    <a:pt x="1234586" y="3058923"/>
                  </a:lnTo>
                  <a:lnTo>
                    <a:pt x="1231415" y="3062099"/>
                  </a:lnTo>
                  <a:lnTo>
                    <a:pt x="1248227" y="3072584"/>
                  </a:lnTo>
                  <a:lnTo>
                    <a:pt x="1255844" y="3071313"/>
                  </a:lnTo>
                  <a:lnTo>
                    <a:pt x="1272656" y="3057652"/>
                  </a:lnTo>
                  <a:lnTo>
                    <a:pt x="1267262" y="3051297"/>
                  </a:lnTo>
                  <a:lnTo>
                    <a:pt x="1289468" y="3046849"/>
                  </a:lnTo>
                  <a:lnTo>
                    <a:pt x="1293592" y="3042719"/>
                  </a:lnTo>
                  <a:lnTo>
                    <a:pt x="1308502" y="3041448"/>
                  </a:lnTo>
                  <a:lnTo>
                    <a:pt x="1318970" y="3038271"/>
                  </a:lnTo>
                  <a:lnTo>
                    <a:pt x="1327217" y="3031599"/>
                  </a:lnTo>
                  <a:lnTo>
                    <a:pt x="1342126" y="3025245"/>
                  </a:lnTo>
                  <a:lnTo>
                    <a:pt x="1358942" y="3031282"/>
                  </a:lnTo>
                  <a:lnTo>
                    <a:pt x="1371634" y="3035730"/>
                  </a:lnTo>
                  <a:lnTo>
                    <a:pt x="1382421" y="3030011"/>
                  </a:lnTo>
                  <a:lnTo>
                    <a:pt x="1401459" y="3024610"/>
                  </a:lnTo>
                  <a:lnTo>
                    <a:pt x="1414150" y="3030964"/>
                  </a:lnTo>
                  <a:lnTo>
                    <a:pt x="1437305" y="3028423"/>
                  </a:lnTo>
                  <a:lnTo>
                    <a:pt x="1461412" y="3029375"/>
                  </a:lnTo>
                  <a:lnTo>
                    <a:pt x="1474101" y="3033506"/>
                  </a:lnTo>
                  <a:lnTo>
                    <a:pt x="1481080" y="3052568"/>
                  </a:lnTo>
                  <a:lnTo>
                    <a:pt x="1479176" y="3086245"/>
                  </a:lnTo>
                  <a:lnTo>
                    <a:pt x="1459192" y="3112932"/>
                  </a:lnTo>
                  <a:lnTo>
                    <a:pt x="1455069" y="3142162"/>
                  </a:lnTo>
                  <a:lnTo>
                    <a:pt x="1440795" y="3172026"/>
                  </a:lnTo>
                  <a:lnTo>
                    <a:pt x="1437940" y="3193312"/>
                  </a:lnTo>
                  <a:lnTo>
                    <a:pt x="1422080" y="3203797"/>
                  </a:lnTo>
                  <a:lnTo>
                    <a:pt x="1420812" y="3217460"/>
                  </a:lnTo>
                  <a:lnTo>
                    <a:pt x="1406535" y="3226990"/>
                  </a:lnTo>
                  <a:lnTo>
                    <a:pt x="1402092" y="3238747"/>
                  </a:lnTo>
                  <a:lnTo>
                    <a:pt x="1394161" y="3252727"/>
                  </a:lnTo>
                  <a:lnTo>
                    <a:pt x="1371634" y="3245102"/>
                  </a:lnTo>
                  <a:lnTo>
                    <a:pt x="1358942" y="3257175"/>
                  </a:lnTo>
                  <a:lnTo>
                    <a:pt x="1361164" y="3262260"/>
                  </a:lnTo>
                  <a:lnTo>
                    <a:pt x="1370682" y="3255904"/>
                  </a:lnTo>
                  <a:lnTo>
                    <a:pt x="1383373" y="3254634"/>
                  </a:lnTo>
                  <a:lnTo>
                    <a:pt x="1391940" y="3260035"/>
                  </a:lnTo>
                  <a:lnTo>
                    <a:pt x="1389718" y="3266390"/>
                  </a:lnTo>
                  <a:lnTo>
                    <a:pt x="1401459" y="3270203"/>
                  </a:lnTo>
                  <a:lnTo>
                    <a:pt x="1404631" y="3277827"/>
                  </a:lnTo>
                  <a:lnTo>
                    <a:pt x="1403679" y="3283230"/>
                  </a:lnTo>
                  <a:lnTo>
                    <a:pt x="1399237" y="3289581"/>
                  </a:lnTo>
                  <a:lnTo>
                    <a:pt x="1385911" y="3289581"/>
                  </a:lnTo>
                  <a:lnTo>
                    <a:pt x="1374172" y="3288629"/>
                  </a:lnTo>
                  <a:lnTo>
                    <a:pt x="1371000" y="3297844"/>
                  </a:lnTo>
                  <a:lnTo>
                    <a:pt x="1363702" y="3307374"/>
                  </a:lnTo>
                  <a:lnTo>
                    <a:pt x="1348790" y="3314363"/>
                  </a:lnTo>
                  <a:lnTo>
                    <a:pt x="1338636" y="3312140"/>
                  </a:lnTo>
                  <a:lnTo>
                    <a:pt x="1312944" y="3312457"/>
                  </a:lnTo>
                  <a:lnTo>
                    <a:pt x="1288834" y="3314682"/>
                  </a:lnTo>
                  <a:lnTo>
                    <a:pt x="1288834" y="3319766"/>
                  </a:lnTo>
                  <a:lnTo>
                    <a:pt x="1303426" y="3317859"/>
                  </a:lnTo>
                  <a:lnTo>
                    <a:pt x="1319287" y="3319448"/>
                  </a:lnTo>
                  <a:lnTo>
                    <a:pt x="1331022" y="3323896"/>
                  </a:lnTo>
                  <a:lnTo>
                    <a:pt x="1346886" y="3328663"/>
                  </a:lnTo>
                  <a:lnTo>
                    <a:pt x="1369412" y="3330886"/>
                  </a:lnTo>
                  <a:lnTo>
                    <a:pt x="1377662" y="3328663"/>
                  </a:lnTo>
                  <a:lnTo>
                    <a:pt x="1392257" y="3315000"/>
                  </a:lnTo>
                  <a:lnTo>
                    <a:pt x="1403996" y="3315635"/>
                  </a:lnTo>
                  <a:lnTo>
                    <a:pt x="1415736" y="3321989"/>
                  </a:lnTo>
                  <a:lnTo>
                    <a:pt x="1426204" y="3333427"/>
                  </a:lnTo>
                  <a:lnTo>
                    <a:pt x="1441112" y="3338512"/>
                  </a:lnTo>
                  <a:lnTo>
                    <a:pt x="1459192" y="3345818"/>
                  </a:lnTo>
                  <a:lnTo>
                    <a:pt x="1482666" y="3379492"/>
                  </a:lnTo>
                  <a:lnTo>
                    <a:pt x="1484252" y="3380763"/>
                  </a:lnTo>
                  <a:lnTo>
                    <a:pt x="1486474" y="3382034"/>
                  </a:lnTo>
                  <a:lnTo>
                    <a:pt x="1492503" y="3385847"/>
                  </a:lnTo>
                  <a:lnTo>
                    <a:pt x="1500748" y="3389659"/>
                  </a:lnTo>
                  <a:lnTo>
                    <a:pt x="1512809" y="3414758"/>
                  </a:lnTo>
                  <a:lnTo>
                    <a:pt x="1502335" y="3420477"/>
                  </a:lnTo>
                  <a:lnTo>
                    <a:pt x="1497895" y="3429056"/>
                  </a:lnTo>
                  <a:lnTo>
                    <a:pt x="1508679" y="3433821"/>
                  </a:lnTo>
                  <a:lnTo>
                    <a:pt x="1515344" y="3449707"/>
                  </a:lnTo>
                  <a:lnTo>
                    <a:pt x="1519468" y="3486562"/>
                  </a:lnTo>
                  <a:lnTo>
                    <a:pt x="1529300" y="3508484"/>
                  </a:lnTo>
                  <a:lnTo>
                    <a:pt x="1526130" y="3514838"/>
                  </a:lnTo>
                  <a:lnTo>
                    <a:pt x="1538820" y="3520239"/>
                  </a:lnTo>
                  <a:lnTo>
                    <a:pt x="1544213" y="3527229"/>
                  </a:lnTo>
                  <a:lnTo>
                    <a:pt x="1553094" y="3538031"/>
                  </a:lnTo>
                  <a:lnTo>
                    <a:pt x="1546752" y="3549469"/>
                  </a:lnTo>
                  <a:lnTo>
                    <a:pt x="1540406" y="3565672"/>
                  </a:lnTo>
                  <a:lnTo>
                    <a:pt x="1546752" y="3559318"/>
                  </a:lnTo>
                  <a:lnTo>
                    <a:pt x="1557220" y="3557730"/>
                  </a:lnTo>
                  <a:lnTo>
                    <a:pt x="1560393" y="3552328"/>
                  </a:lnTo>
                  <a:lnTo>
                    <a:pt x="1569910" y="3552328"/>
                  </a:lnTo>
                  <a:lnTo>
                    <a:pt x="1578475" y="3560907"/>
                  </a:lnTo>
                  <a:lnTo>
                    <a:pt x="1594337" y="3572344"/>
                  </a:lnTo>
                  <a:lnTo>
                    <a:pt x="1618764" y="3594267"/>
                  </a:lnTo>
                  <a:lnTo>
                    <a:pt x="1629867" y="3618413"/>
                  </a:lnTo>
                  <a:lnTo>
                    <a:pt x="1648901" y="3631121"/>
                  </a:lnTo>
                  <a:lnTo>
                    <a:pt x="1640335" y="3642559"/>
                  </a:lnTo>
                  <a:lnTo>
                    <a:pt x="1655563" y="3681320"/>
                  </a:lnTo>
                  <a:lnTo>
                    <a:pt x="1679355" y="3704196"/>
                  </a:lnTo>
                  <a:lnTo>
                    <a:pt x="1685700" y="3721352"/>
                  </a:lnTo>
                  <a:lnTo>
                    <a:pt x="1674914" y="3709597"/>
                  </a:lnTo>
                  <a:lnTo>
                    <a:pt x="1654928" y="3713092"/>
                  </a:lnTo>
                  <a:lnTo>
                    <a:pt x="1649535" y="3708961"/>
                  </a:lnTo>
                  <a:lnTo>
                    <a:pt x="1635894" y="3708961"/>
                  </a:lnTo>
                  <a:lnTo>
                    <a:pt x="1620032" y="3699748"/>
                  </a:lnTo>
                  <a:lnTo>
                    <a:pt x="1602902" y="3700701"/>
                  </a:lnTo>
                  <a:lnTo>
                    <a:pt x="1589261" y="3700065"/>
                  </a:lnTo>
                  <a:lnTo>
                    <a:pt x="1586406" y="3706420"/>
                  </a:lnTo>
                  <a:lnTo>
                    <a:pt x="1599730" y="3705149"/>
                  </a:lnTo>
                  <a:lnTo>
                    <a:pt x="1612419" y="3705149"/>
                  </a:lnTo>
                  <a:lnTo>
                    <a:pt x="1620984" y="3712456"/>
                  </a:lnTo>
                  <a:lnTo>
                    <a:pt x="1633674" y="3713092"/>
                  </a:lnTo>
                  <a:lnTo>
                    <a:pt x="1646363" y="3712138"/>
                  </a:lnTo>
                  <a:lnTo>
                    <a:pt x="1653976" y="3722623"/>
                  </a:lnTo>
                  <a:lnTo>
                    <a:pt x="1668569" y="3729930"/>
                  </a:lnTo>
                  <a:lnTo>
                    <a:pt x="1683796" y="3745498"/>
                  </a:lnTo>
                  <a:lnTo>
                    <a:pt x="1692361" y="3760113"/>
                  </a:lnTo>
                  <a:lnTo>
                    <a:pt x="1694899" y="3787436"/>
                  </a:lnTo>
                  <a:lnTo>
                    <a:pt x="1687286" y="3799192"/>
                  </a:lnTo>
                  <a:lnTo>
                    <a:pt x="1673962" y="3811900"/>
                  </a:lnTo>
                  <a:lnTo>
                    <a:pt x="1665397" y="3830963"/>
                  </a:lnTo>
                  <a:lnTo>
                    <a:pt x="1673962" y="3841766"/>
                  </a:lnTo>
                  <a:lnTo>
                    <a:pt x="1692044" y="3848755"/>
                  </a:lnTo>
                  <a:lnTo>
                    <a:pt x="1697437" y="3846531"/>
                  </a:lnTo>
                  <a:lnTo>
                    <a:pt x="1701561" y="3831599"/>
                  </a:lnTo>
                  <a:lnTo>
                    <a:pt x="1705368" y="3820161"/>
                  </a:lnTo>
                  <a:lnTo>
                    <a:pt x="1720278" y="3816984"/>
                  </a:lnTo>
                  <a:lnTo>
                    <a:pt x="1733918" y="3814760"/>
                  </a:lnTo>
                  <a:lnTo>
                    <a:pt x="1755173" y="3818572"/>
                  </a:lnTo>
                  <a:lnTo>
                    <a:pt x="1800854" y="3826833"/>
                  </a:lnTo>
                  <a:lnTo>
                    <a:pt x="1812592" y="3845578"/>
                  </a:lnTo>
                  <a:lnTo>
                    <a:pt x="1835115" y="3887516"/>
                  </a:lnTo>
                  <a:lnTo>
                    <a:pt x="1831308" y="3910709"/>
                  </a:lnTo>
                  <a:lnTo>
                    <a:pt x="1824964" y="3936126"/>
                  </a:lnTo>
                  <a:lnTo>
                    <a:pt x="1809419" y="3962814"/>
                  </a:lnTo>
                  <a:lnTo>
                    <a:pt x="1796730" y="3960590"/>
                  </a:lnTo>
                  <a:lnTo>
                    <a:pt x="1785310" y="3966945"/>
                  </a:lnTo>
                  <a:lnTo>
                    <a:pt x="1785310" y="3980606"/>
                  </a:lnTo>
                  <a:lnTo>
                    <a:pt x="1791655" y="3986007"/>
                  </a:lnTo>
                  <a:lnTo>
                    <a:pt x="1788482" y="3996810"/>
                  </a:lnTo>
                  <a:lnTo>
                    <a:pt x="1776745" y="3999987"/>
                  </a:lnTo>
                  <a:lnTo>
                    <a:pt x="1765642" y="3998716"/>
                  </a:lnTo>
                  <a:lnTo>
                    <a:pt x="1759297" y="3994903"/>
                  </a:lnTo>
                  <a:lnTo>
                    <a:pt x="1753904" y="4003482"/>
                  </a:lnTo>
                  <a:lnTo>
                    <a:pt x="1741215" y="4002211"/>
                  </a:lnTo>
                  <a:lnTo>
                    <a:pt x="1734870" y="4005388"/>
                  </a:lnTo>
                  <a:lnTo>
                    <a:pt x="1750732" y="4014602"/>
                  </a:lnTo>
                  <a:lnTo>
                    <a:pt x="1749780" y="4023180"/>
                  </a:lnTo>
                  <a:lnTo>
                    <a:pt x="1741532" y="4031758"/>
                  </a:lnTo>
                  <a:lnTo>
                    <a:pt x="1737408" y="4046691"/>
                  </a:lnTo>
                  <a:lnTo>
                    <a:pt x="1728843" y="4053998"/>
                  </a:lnTo>
                  <a:lnTo>
                    <a:pt x="1712981" y="4047962"/>
                  </a:lnTo>
                  <a:lnTo>
                    <a:pt x="1726622" y="4058128"/>
                  </a:lnTo>
                  <a:lnTo>
                    <a:pt x="1714250" y="4069884"/>
                  </a:lnTo>
                  <a:lnTo>
                    <a:pt x="1719643" y="4075285"/>
                  </a:lnTo>
                  <a:lnTo>
                    <a:pt x="1730112" y="4063530"/>
                  </a:lnTo>
                  <a:lnTo>
                    <a:pt x="1740898" y="4072743"/>
                  </a:lnTo>
                  <a:lnTo>
                    <a:pt x="1762152" y="4075920"/>
                  </a:lnTo>
                  <a:lnTo>
                    <a:pt x="1773255" y="4070519"/>
                  </a:lnTo>
                  <a:lnTo>
                    <a:pt x="1794510" y="4063847"/>
                  </a:lnTo>
                  <a:lnTo>
                    <a:pt x="1804027" y="4065118"/>
                  </a:lnTo>
                  <a:lnTo>
                    <a:pt x="1797682" y="4074650"/>
                  </a:lnTo>
                  <a:lnTo>
                    <a:pt x="1801171" y="4096572"/>
                  </a:lnTo>
                  <a:lnTo>
                    <a:pt x="1793875" y="4105150"/>
                  </a:lnTo>
                  <a:lnTo>
                    <a:pt x="1761200" y="4113728"/>
                  </a:lnTo>
                  <a:lnTo>
                    <a:pt x="1756125" y="4134062"/>
                  </a:lnTo>
                  <a:lnTo>
                    <a:pt x="1726622" y="4139463"/>
                  </a:lnTo>
                  <a:lnTo>
                    <a:pt x="1673010" y="4158844"/>
                  </a:lnTo>
                  <a:lnTo>
                    <a:pt x="1660956" y="4150583"/>
                  </a:lnTo>
                  <a:lnTo>
                    <a:pt x="1611468" y="4149948"/>
                  </a:lnTo>
                  <a:lnTo>
                    <a:pt x="1601950" y="4165833"/>
                  </a:lnTo>
                  <a:lnTo>
                    <a:pt x="1583868" y="4158844"/>
                  </a:lnTo>
                  <a:lnTo>
                    <a:pt x="1579744" y="4148041"/>
                  </a:lnTo>
                  <a:lnTo>
                    <a:pt x="1568958" y="4147088"/>
                  </a:lnTo>
                  <a:lnTo>
                    <a:pt x="1564834" y="4144229"/>
                  </a:lnTo>
                  <a:lnTo>
                    <a:pt x="1557220" y="4153760"/>
                  </a:lnTo>
                  <a:lnTo>
                    <a:pt x="1548972" y="4149630"/>
                  </a:lnTo>
                  <a:lnTo>
                    <a:pt x="1535013" y="4131838"/>
                  </a:lnTo>
                  <a:lnTo>
                    <a:pt x="1520103" y="4131838"/>
                  </a:lnTo>
                  <a:lnTo>
                    <a:pt x="1528668" y="4139463"/>
                  </a:lnTo>
                  <a:lnTo>
                    <a:pt x="1532792" y="4145500"/>
                  </a:lnTo>
                  <a:lnTo>
                    <a:pt x="1530254" y="4151854"/>
                  </a:lnTo>
                  <a:lnTo>
                    <a:pt x="1514075" y="4162656"/>
                  </a:lnTo>
                  <a:lnTo>
                    <a:pt x="1509948" y="4168057"/>
                  </a:lnTo>
                  <a:lnTo>
                    <a:pt x="1494090" y="4165833"/>
                  </a:lnTo>
                  <a:lnTo>
                    <a:pt x="1478224" y="4159479"/>
                  </a:lnTo>
                  <a:lnTo>
                    <a:pt x="1472832" y="4168057"/>
                  </a:lnTo>
                  <a:lnTo>
                    <a:pt x="1485838" y="4176636"/>
                  </a:lnTo>
                  <a:lnTo>
                    <a:pt x="1474101" y="4191250"/>
                  </a:lnTo>
                  <a:lnTo>
                    <a:pt x="1469977" y="4187120"/>
                  </a:lnTo>
                  <a:lnTo>
                    <a:pt x="1450946" y="4184261"/>
                  </a:lnTo>
                  <a:lnTo>
                    <a:pt x="1430645" y="4191886"/>
                  </a:lnTo>
                  <a:lnTo>
                    <a:pt x="1416053" y="4168693"/>
                  </a:lnTo>
                  <a:lnTo>
                    <a:pt x="1375758" y="4165833"/>
                  </a:lnTo>
                  <a:lnTo>
                    <a:pt x="1351645" y="4183943"/>
                  </a:lnTo>
                  <a:lnTo>
                    <a:pt x="1339906" y="4182037"/>
                  </a:lnTo>
                  <a:lnTo>
                    <a:pt x="1335781" y="4172505"/>
                  </a:lnTo>
                  <a:lnTo>
                    <a:pt x="1324997" y="4196969"/>
                  </a:lnTo>
                  <a:cubicBezTo>
                    <a:pt x="1325525" y="4208513"/>
                    <a:pt x="1326054" y="4220056"/>
                    <a:pt x="1326582" y="4231600"/>
                  </a:cubicBezTo>
                  <a:lnTo>
                    <a:pt x="1311992" y="4234777"/>
                  </a:lnTo>
                  <a:lnTo>
                    <a:pt x="1296130" y="4227787"/>
                  </a:lnTo>
                  <a:lnTo>
                    <a:pt x="1271704" y="4224928"/>
                  </a:lnTo>
                  <a:lnTo>
                    <a:pt x="1243152" y="4215397"/>
                  </a:lnTo>
                  <a:lnTo>
                    <a:pt x="1218725" y="4217938"/>
                  </a:lnTo>
                  <a:lnTo>
                    <a:pt x="1211112" y="4233824"/>
                  </a:lnTo>
                  <a:lnTo>
                    <a:pt x="1181926" y="4251934"/>
                  </a:lnTo>
                  <a:lnTo>
                    <a:pt x="1187319" y="4266866"/>
                  </a:lnTo>
                  <a:lnTo>
                    <a:pt x="1184464" y="4275127"/>
                  </a:lnTo>
                  <a:lnTo>
                    <a:pt x="1171774" y="4270043"/>
                  </a:lnTo>
                  <a:lnTo>
                    <a:pt x="1150519" y="4257653"/>
                  </a:lnTo>
                  <a:lnTo>
                    <a:pt x="1135608" y="4262736"/>
                  </a:lnTo>
                  <a:lnTo>
                    <a:pt x="1134657" y="4274491"/>
                  </a:lnTo>
                  <a:lnTo>
                    <a:pt x="1120698" y="4263371"/>
                  </a:lnTo>
                  <a:lnTo>
                    <a:pt x="1125139" y="4249392"/>
                  </a:lnTo>
                  <a:lnTo>
                    <a:pt x="1137512" y="4250027"/>
                  </a:lnTo>
                  <a:lnTo>
                    <a:pt x="1141636" y="4243038"/>
                  </a:lnTo>
                  <a:lnTo>
                    <a:pt x="1175264" y="4223657"/>
                  </a:lnTo>
                  <a:lnTo>
                    <a:pt x="1200326" y="4180130"/>
                  </a:lnTo>
                  <a:lnTo>
                    <a:pt x="1230146" y="4169328"/>
                  </a:lnTo>
                  <a:lnTo>
                    <a:pt x="1238711" y="4117541"/>
                  </a:lnTo>
                  <a:lnTo>
                    <a:pt x="1249498" y="4116270"/>
                  </a:lnTo>
                  <a:lnTo>
                    <a:pt x="1262187" y="4123895"/>
                  </a:lnTo>
                  <a:lnTo>
                    <a:pt x="1279000" y="4109916"/>
                  </a:lnTo>
                  <a:lnTo>
                    <a:pt x="1263138" y="4114364"/>
                  </a:lnTo>
                  <a:lnTo>
                    <a:pt x="1259967" y="4107692"/>
                  </a:lnTo>
                  <a:lnTo>
                    <a:pt x="1264090" y="4094030"/>
                  </a:lnTo>
                  <a:lnTo>
                    <a:pt x="1306282" y="4087358"/>
                  </a:lnTo>
                  <a:lnTo>
                    <a:pt x="1355135" y="4095301"/>
                  </a:lnTo>
                  <a:lnTo>
                    <a:pt x="1376076" y="4093077"/>
                  </a:lnTo>
                  <a:lnTo>
                    <a:pt x="1382421" y="4064800"/>
                  </a:lnTo>
                  <a:lnTo>
                    <a:pt x="1413832" y="4045102"/>
                  </a:lnTo>
                  <a:lnTo>
                    <a:pt x="1418908" y="4026357"/>
                  </a:lnTo>
                  <a:lnTo>
                    <a:pt x="1444918" y="4000622"/>
                  </a:lnTo>
                  <a:lnTo>
                    <a:pt x="1447139" y="3991409"/>
                  </a:lnTo>
                  <a:lnTo>
                    <a:pt x="1438574" y="4001893"/>
                  </a:lnTo>
                  <a:lnTo>
                    <a:pt x="1418908" y="4017779"/>
                  </a:lnTo>
                  <a:lnTo>
                    <a:pt x="1405900" y="4024451"/>
                  </a:lnTo>
                  <a:lnTo>
                    <a:pt x="1392575" y="4039066"/>
                  </a:lnTo>
                  <a:lnTo>
                    <a:pt x="1376711" y="4041290"/>
                  </a:lnTo>
                  <a:lnTo>
                    <a:pt x="1358942" y="4059717"/>
                  </a:lnTo>
                  <a:lnTo>
                    <a:pt x="1334512" y="4065118"/>
                  </a:lnTo>
                  <a:lnTo>
                    <a:pt x="1314530" y="4043196"/>
                  </a:lnTo>
                  <a:lnTo>
                    <a:pt x="1297082" y="4025404"/>
                  </a:lnTo>
                  <a:lnTo>
                    <a:pt x="1281538" y="4039066"/>
                  </a:lnTo>
                  <a:lnTo>
                    <a:pt x="1257112" y="4038430"/>
                  </a:lnTo>
                  <a:lnTo>
                    <a:pt x="1242517" y="4032076"/>
                  </a:lnTo>
                  <a:lnTo>
                    <a:pt x="1272656" y="4013966"/>
                  </a:lnTo>
                  <a:lnTo>
                    <a:pt x="1243152" y="4013013"/>
                  </a:lnTo>
                  <a:lnTo>
                    <a:pt x="1243152" y="4002846"/>
                  </a:lnTo>
                  <a:lnTo>
                    <a:pt x="1227608" y="4016508"/>
                  </a:lnTo>
                  <a:lnTo>
                    <a:pt x="1206353" y="4023815"/>
                  </a:lnTo>
                  <a:lnTo>
                    <a:pt x="1200008" y="4034618"/>
                  </a:lnTo>
                  <a:lnTo>
                    <a:pt x="1184464" y="4034935"/>
                  </a:lnTo>
                  <a:lnTo>
                    <a:pt x="1178754" y="4020003"/>
                  </a:lnTo>
                  <a:lnTo>
                    <a:pt x="1165112" y="4013649"/>
                  </a:lnTo>
                  <a:lnTo>
                    <a:pt x="1165112" y="4005388"/>
                  </a:lnTo>
                  <a:lnTo>
                    <a:pt x="1175580" y="3994903"/>
                  </a:lnTo>
                  <a:lnTo>
                    <a:pt x="1156546" y="3991726"/>
                  </a:lnTo>
                  <a:lnTo>
                    <a:pt x="1155277" y="3988549"/>
                  </a:lnTo>
                  <a:lnTo>
                    <a:pt x="1166064" y="3989502"/>
                  </a:lnTo>
                  <a:lnTo>
                    <a:pt x="1170823" y="3982195"/>
                  </a:lnTo>
                  <a:lnTo>
                    <a:pt x="1182560" y="3972663"/>
                  </a:lnTo>
                  <a:lnTo>
                    <a:pt x="1204767" y="3971075"/>
                  </a:lnTo>
                  <a:lnTo>
                    <a:pt x="1220312" y="3958366"/>
                  </a:lnTo>
                  <a:lnTo>
                    <a:pt x="1239663" y="3944705"/>
                  </a:lnTo>
                  <a:lnTo>
                    <a:pt x="1261553" y="3933902"/>
                  </a:lnTo>
                  <a:lnTo>
                    <a:pt x="1274242" y="3911662"/>
                  </a:lnTo>
                  <a:lnTo>
                    <a:pt x="1288834" y="3879891"/>
                  </a:lnTo>
                  <a:lnTo>
                    <a:pt x="1275828" y="3878938"/>
                  </a:lnTo>
                  <a:lnTo>
                    <a:pt x="1278683" y="3858922"/>
                  </a:lnTo>
                  <a:lnTo>
                    <a:pt x="1269166" y="3851615"/>
                  </a:lnTo>
                  <a:lnTo>
                    <a:pt x="1267262" y="3837635"/>
                  </a:lnTo>
                  <a:lnTo>
                    <a:pt x="1269801" y="3828104"/>
                  </a:lnTo>
                  <a:lnTo>
                    <a:pt x="1259650" y="3833823"/>
                  </a:lnTo>
                  <a:lnTo>
                    <a:pt x="1237441" y="3837953"/>
                  </a:lnTo>
                  <a:lnTo>
                    <a:pt x="1234269" y="3848755"/>
                  </a:lnTo>
                  <a:lnTo>
                    <a:pt x="1227925" y="3852885"/>
                  </a:lnTo>
                  <a:lnTo>
                    <a:pt x="1213967" y="3846849"/>
                  </a:lnTo>
                  <a:lnTo>
                    <a:pt x="1201594" y="3857651"/>
                  </a:lnTo>
                  <a:lnTo>
                    <a:pt x="1196519" y="3853203"/>
                  </a:lnTo>
                  <a:lnTo>
                    <a:pt x="1221580" y="3825562"/>
                  </a:lnTo>
                  <a:lnTo>
                    <a:pt x="1232049" y="3823656"/>
                  </a:lnTo>
                  <a:lnTo>
                    <a:pt x="1243469" y="3817937"/>
                  </a:lnTo>
                  <a:lnTo>
                    <a:pt x="1256160" y="3805228"/>
                  </a:lnTo>
                  <a:cubicBezTo>
                    <a:pt x="1255843" y="3799721"/>
                    <a:pt x="1255527" y="3794214"/>
                    <a:pt x="1255210" y="3788707"/>
                  </a:cubicBezTo>
                  <a:lnTo>
                    <a:pt x="1266312" y="3780129"/>
                  </a:lnTo>
                  <a:lnTo>
                    <a:pt x="1297082" y="3762655"/>
                  </a:lnTo>
                  <a:lnTo>
                    <a:pt x="1311992" y="3769009"/>
                  </a:lnTo>
                  <a:lnTo>
                    <a:pt x="1329120" y="3774093"/>
                  </a:lnTo>
                  <a:lnTo>
                    <a:pt x="1342444" y="3764561"/>
                  </a:lnTo>
                  <a:lnTo>
                    <a:pt x="1351962" y="3769645"/>
                  </a:lnTo>
                  <a:lnTo>
                    <a:pt x="1376393" y="3774728"/>
                  </a:lnTo>
                  <a:lnTo>
                    <a:pt x="1355135" y="3762337"/>
                  </a:lnTo>
                  <a:lnTo>
                    <a:pt x="1359260" y="3755030"/>
                  </a:lnTo>
                  <a:lnTo>
                    <a:pt x="1373855" y="3742957"/>
                  </a:lnTo>
                  <a:lnTo>
                    <a:pt x="1377345" y="3759795"/>
                  </a:lnTo>
                  <a:lnTo>
                    <a:pt x="1390036" y="3766150"/>
                  </a:lnTo>
                  <a:lnTo>
                    <a:pt x="1398602" y="3760431"/>
                  </a:lnTo>
                  <a:lnTo>
                    <a:pt x="1383691" y="3752488"/>
                  </a:lnTo>
                  <a:lnTo>
                    <a:pt x="1373855" y="3737873"/>
                  </a:lnTo>
                  <a:lnTo>
                    <a:pt x="1371634" y="3718810"/>
                  </a:lnTo>
                  <a:lnTo>
                    <a:pt x="1379883" y="3698794"/>
                  </a:lnTo>
                  <a:lnTo>
                    <a:pt x="1391622" y="3694346"/>
                  </a:lnTo>
                  <a:lnTo>
                    <a:pt x="1377662" y="3693393"/>
                  </a:lnTo>
                  <a:lnTo>
                    <a:pt x="1375758" y="3673377"/>
                  </a:lnTo>
                  <a:lnTo>
                    <a:pt x="1384960" y="3665117"/>
                  </a:lnTo>
                  <a:lnTo>
                    <a:pt x="1394478" y="3663846"/>
                  </a:lnTo>
                  <a:lnTo>
                    <a:pt x="1396382" y="3656539"/>
                  </a:lnTo>
                  <a:lnTo>
                    <a:pt x="1383691" y="3640653"/>
                  </a:lnTo>
                  <a:lnTo>
                    <a:pt x="1380201" y="3632392"/>
                  </a:lnTo>
                  <a:lnTo>
                    <a:pt x="1392891" y="3621590"/>
                  </a:lnTo>
                  <a:lnTo>
                    <a:pt x="1387815" y="3614283"/>
                  </a:lnTo>
                  <a:lnTo>
                    <a:pt x="1382421" y="3623814"/>
                  </a:lnTo>
                  <a:lnTo>
                    <a:pt x="1372902" y="3629215"/>
                  </a:lnTo>
                  <a:lnTo>
                    <a:pt x="1371634" y="3623814"/>
                  </a:lnTo>
                  <a:lnTo>
                    <a:pt x="1364653" y="3633663"/>
                  </a:lnTo>
                  <a:lnTo>
                    <a:pt x="1360529" y="3640017"/>
                  </a:lnTo>
                  <a:lnTo>
                    <a:pt x="1351645" y="3622861"/>
                  </a:lnTo>
                  <a:lnTo>
                    <a:pt x="1353866" y="3611423"/>
                  </a:lnTo>
                  <a:lnTo>
                    <a:pt x="1343079" y="3620001"/>
                  </a:lnTo>
                  <a:lnTo>
                    <a:pt x="1332609" y="3615871"/>
                  </a:lnTo>
                  <a:lnTo>
                    <a:pt x="1326265" y="3603480"/>
                  </a:lnTo>
                  <a:lnTo>
                    <a:pt x="1317384" y="3570438"/>
                  </a:lnTo>
                  <a:lnTo>
                    <a:pt x="1325948" y="3541208"/>
                  </a:lnTo>
                  <a:lnTo>
                    <a:pt x="1334830" y="3527229"/>
                  </a:lnTo>
                  <a:lnTo>
                    <a:pt x="1341492" y="3513567"/>
                  </a:lnTo>
                  <a:lnTo>
                    <a:pt x="1352597" y="3504989"/>
                  </a:lnTo>
                  <a:lnTo>
                    <a:pt x="1372902" y="3506895"/>
                  </a:lnTo>
                  <a:lnTo>
                    <a:pt x="1381152" y="3499270"/>
                  </a:lnTo>
                  <a:lnTo>
                    <a:pt x="1371634" y="3502447"/>
                  </a:lnTo>
                  <a:lnTo>
                    <a:pt x="1363385" y="3497682"/>
                  </a:lnTo>
                  <a:lnTo>
                    <a:pt x="1351645" y="3495458"/>
                  </a:lnTo>
                  <a:lnTo>
                    <a:pt x="1335781" y="3492281"/>
                  </a:lnTo>
                  <a:lnTo>
                    <a:pt x="1330388" y="3484020"/>
                  </a:lnTo>
                  <a:lnTo>
                    <a:pt x="1324045" y="3498953"/>
                  </a:lnTo>
                  <a:lnTo>
                    <a:pt x="1315799" y="3512932"/>
                  </a:lnTo>
                  <a:lnTo>
                    <a:pt x="1295812" y="3513885"/>
                  </a:lnTo>
                  <a:lnTo>
                    <a:pt x="1292640" y="3508484"/>
                  </a:lnTo>
                  <a:lnTo>
                    <a:pt x="1283124" y="3520239"/>
                  </a:lnTo>
                  <a:lnTo>
                    <a:pt x="1262187" y="3526911"/>
                  </a:lnTo>
                  <a:lnTo>
                    <a:pt x="1251719" y="3515156"/>
                  </a:lnTo>
                  <a:lnTo>
                    <a:pt x="1249180" y="3506895"/>
                  </a:lnTo>
                  <a:lnTo>
                    <a:pt x="1243152" y="3514203"/>
                  </a:lnTo>
                  <a:lnTo>
                    <a:pt x="1253623" y="3533266"/>
                  </a:lnTo>
                  <a:lnTo>
                    <a:pt x="1245054" y="3545021"/>
                  </a:lnTo>
                  <a:lnTo>
                    <a:pt x="1230463" y="3544068"/>
                  </a:lnTo>
                  <a:lnTo>
                    <a:pt x="1221898" y="3539620"/>
                  </a:lnTo>
                  <a:lnTo>
                    <a:pt x="1210160" y="3515474"/>
                  </a:lnTo>
                  <a:lnTo>
                    <a:pt x="1191125" y="3522463"/>
                  </a:lnTo>
                  <a:lnTo>
                    <a:pt x="1193663" y="3538984"/>
                  </a:lnTo>
                  <a:lnTo>
                    <a:pt x="1203181" y="3547563"/>
                  </a:lnTo>
                  <a:lnTo>
                    <a:pt x="1203181" y="3554870"/>
                  </a:lnTo>
                  <a:lnTo>
                    <a:pt x="1189222" y="3547563"/>
                  </a:lnTo>
                  <a:lnTo>
                    <a:pt x="1181609" y="3526594"/>
                  </a:lnTo>
                  <a:lnTo>
                    <a:pt x="1165747" y="3516109"/>
                  </a:lnTo>
                  <a:lnTo>
                    <a:pt x="1162574" y="3505625"/>
                  </a:lnTo>
                  <a:lnTo>
                    <a:pt x="1169871" y="3495140"/>
                  </a:lnTo>
                  <a:lnTo>
                    <a:pt x="1177485" y="3496729"/>
                  </a:lnTo>
                  <a:lnTo>
                    <a:pt x="1183830" y="3510708"/>
                  </a:lnTo>
                  <a:lnTo>
                    <a:pt x="1187002" y="3507531"/>
                  </a:lnTo>
                  <a:lnTo>
                    <a:pt x="1180022" y="3484338"/>
                  </a:lnTo>
                  <a:lnTo>
                    <a:pt x="1186367" y="3466546"/>
                  </a:lnTo>
                  <a:lnTo>
                    <a:pt x="1202229" y="3426196"/>
                  </a:lnTo>
                  <a:lnTo>
                    <a:pt x="1207939" y="3419842"/>
                  </a:lnTo>
                  <a:lnTo>
                    <a:pt x="1212381" y="3402685"/>
                  </a:lnTo>
                  <a:lnTo>
                    <a:pt x="1199691" y="3396649"/>
                  </a:lnTo>
                  <a:lnTo>
                    <a:pt x="1198422" y="3388071"/>
                  </a:lnTo>
                  <a:lnTo>
                    <a:pt x="1190809" y="3370600"/>
                  </a:lnTo>
                  <a:lnTo>
                    <a:pt x="1190809" y="3354714"/>
                  </a:lnTo>
                  <a:lnTo>
                    <a:pt x="1203181" y="3331203"/>
                  </a:lnTo>
                  <a:lnTo>
                    <a:pt x="1212698" y="3335335"/>
                  </a:lnTo>
                  <a:lnTo>
                    <a:pt x="1223166" y="3330249"/>
                  </a:lnTo>
                  <a:lnTo>
                    <a:pt x="1224436" y="3327073"/>
                  </a:lnTo>
                  <a:lnTo>
                    <a:pt x="1198739" y="3324849"/>
                  </a:lnTo>
                  <a:lnTo>
                    <a:pt x="1188905" y="3297525"/>
                  </a:lnTo>
                  <a:cubicBezTo>
                    <a:pt x="1189011" y="3305362"/>
                    <a:pt x="1189116" y="3313200"/>
                    <a:pt x="1189222" y="3321037"/>
                  </a:cubicBezTo>
                  <a:lnTo>
                    <a:pt x="1187319" y="3331521"/>
                  </a:lnTo>
                  <a:lnTo>
                    <a:pt x="1176850" y="3334699"/>
                  </a:lnTo>
                  <a:lnTo>
                    <a:pt x="1170506" y="3332474"/>
                  </a:lnTo>
                  <a:lnTo>
                    <a:pt x="1166381" y="3340101"/>
                  </a:lnTo>
                  <a:lnTo>
                    <a:pt x="1157816" y="3331521"/>
                  </a:lnTo>
                  <a:lnTo>
                    <a:pt x="1157498" y="3321037"/>
                  </a:lnTo>
                  <a:lnTo>
                    <a:pt x="1173995" y="3287358"/>
                  </a:lnTo>
                  <a:lnTo>
                    <a:pt x="1175264" y="3277827"/>
                  </a:lnTo>
                  <a:lnTo>
                    <a:pt x="1148933" y="3315000"/>
                  </a:lnTo>
                  <a:lnTo>
                    <a:pt x="1144808" y="3311823"/>
                  </a:lnTo>
                  <a:lnTo>
                    <a:pt x="1139733" y="3326755"/>
                  </a:lnTo>
                  <a:lnTo>
                    <a:pt x="1147346" y="3336923"/>
                  </a:lnTo>
                  <a:lnTo>
                    <a:pt x="1154643" y="3346454"/>
                  </a:lnTo>
                  <a:lnTo>
                    <a:pt x="1151471" y="3362341"/>
                  </a:lnTo>
                  <a:lnTo>
                    <a:pt x="1143540" y="3374096"/>
                  </a:lnTo>
                  <a:lnTo>
                    <a:pt x="1137512" y="3404592"/>
                  </a:lnTo>
                  <a:lnTo>
                    <a:pt x="1134340" y="3421430"/>
                  </a:lnTo>
                  <a:lnTo>
                    <a:pt x="1128312" y="3441764"/>
                  </a:lnTo>
                  <a:lnTo>
                    <a:pt x="1117526" y="3446848"/>
                  </a:lnTo>
                  <a:lnTo>
                    <a:pt x="1105787" y="3446848"/>
                  </a:lnTo>
                  <a:lnTo>
                    <a:pt x="1101663" y="3432550"/>
                  </a:lnTo>
                  <a:lnTo>
                    <a:pt x="1107691" y="3416665"/>
                  </a:lnTo>
                  <a:lnTo>
                    <a:pt x="1118160" y="3395378"/>
                  </a:lnTo>
                  <a:lnTo>
                    <a:pt x="1128629" y="3369647"/>
                  </a:lnTo>
                  <a:lnTo>
                    <a:pt x="1128629" y="3362341"/>
                  </a:lnTo>
                  <a:lnTo>
                    <a:pt x="1117842" y="3365834"/>
                  </a:lnTo>
                  <a:lnTo>
                    <a:pt x="1115939" y="3358527"/>
                  </a:lnTo>
                  <a:lnTo>
                    <a:pt x="1122919" y="3348995"/>
                  </a:lnTo>
                  <a:lnTo>
                    <a:pt x="1127043" y="3328663"/>
                  </a:lnTo>
                  <a:lnTo>
                    <a:pt x="1117526" y="3330886"/>
                  </a:lnTo>
                  <a:lnTo>
                    <a:pt x="1124505" y="3315000"/>
                  </a:lnTo>
                  <a:lnTo>
                    <a:pt x="1133070" y="3302291"/>
                  </a:lnTo>
                  <a:lnTo>
                    <a:pt x="1138463" y="3290852"/>
                  </a:lnTo>
                  <a:lnTo>
                    <a:pt x="1126409" y="3277191"/>
                  </a:lnTo>
                  <a:lnTo>
                    <a:pt x="1126409" y="3265435"/>
                  </a:lnTo>
                  <a:lnTo>
                    <a:pt x="1142270" y="3262260"/>
                  </a:lnTo>
                  <a:lnTo>
                    <a:pt x="1141319" y="3252727"/>
                  </a:lnTo>
                  <a:lnTo>
                    <a:pt x="1146712" y="3254634"/>
                  </a:lnTo>
                  <a:lnTo>
                    <a:pt x="1145126" y="3241924"/>
                  </a:lnTo>
                  <a:lnTo>
                    <a:pt x="1162257" y="3228261"/>
                  </a:lnTo>
                  <a:lnTo>
                    <a:pt x="1159085" y="3221908"/>
                  </a:lnTo>
                  <a:lnTo>
                    <a:pt x="1162891" y="3213329"/>
                  </a:lnTo>
                  <a:lnTo>
                    <a:pt x="1158450" y="3202844"/>
                  </a:lnTo>
                  <a:lnTo>
                    <a:pt x="1156546" y="3201890"/>
                  </a:lnTo>
                  <a:lnTo>
                    <a:pt x="1145126" y="3210469"/>
                  </a:lnTo>
                  <a:lnTo>
                    <a:pt x="1145126" y="3224449"/>
                  </a:lnTo>
                  <a:lnTo>
                    <a:pt x="1130215" y="3234934"/>
                  </a:lnTo>
                  <a:lnTo>
                    <a:pt x="1125457" y="3243513"/>
                  </a:lnTo>
                  <a:lnTo>
                    <a:pt x="1113719" y="3242242"/>
                  </a:lnTo>
                  <a:lnTo>
                    <a:pt x="1103884" y="3231121"/>
                  </a:lnTo>
                  <a:lnTo>
                    <a:pt x="1091194" y="3223496"/>
                  </a:lnTo>
                  <a:lnTo>
                    <a:pt x="1092463" y="3210787"/>
                  </a:lnTo>
                  <a:lnTo>
                    <a:pt x="1108008" y="3205703"/>
                  </a:lnTo>
                  <a:lnTo>
                    <a:pt x="1091511" y="3203480"/>
                  </a:lnTo>
                  <a:cubicBezTo>
                    <a:pt x="1091300" y="3205492"/>
                    <a:pt x="1091088" y="3207504"/>
                    <a:pt x="1090877" y="3209516"/>
                  </a:cubicBezTo>
                  <a:lnTo>
                    <a:pt x="1082628" y="3212375"/>
                  </a:lnTo>
                  <a:lnTo>
                    <a:pt x="1066766" y="3204750"/>
                  </a:lnTo>
                  <a:lnTo>
                    <a:pt x="1067718" y="3197444"/>
                  </a:lnTo>
                  <a:lnTo>
                    <a:pt x="1088022" y="3193312"/>
                  </a:lnTo>
                  <a:lnTo>
                    <a:pt x="1098491" y="3195854"/>
                  </a:lnTo>
                  <a:lnTo>
                    <a:pt x="1107057" y="3194901"/>
                  </a:lnTo>
                  <a:lnTo>
                    <a:pt x="1108643" y="3183146"/>
                  </a:lnTo>
                  <a:lnTo>
                    <a:pt x="1099126" y="3170755"/>
                  </a:lnTo>
                  <a:lnTo>
                    <a:pt x="1103249" y="3157411"/>
                  </a:lnTo>
                  <a:lnTo>
                    <a:pt x="1123236" y="3154870"/>
                  </a:lnTo>
                  <a:lnTo>
                    <a:pt x="1104201" y="3145338"/>
                  </a:lnTo>
                  <a:lnTo>
                    <a:pt x="1119112" y="3135807"/>
                  </a:lnTo>
                  <a:lnTo>
                    <a:pt x="1131802" y="3142162"/>
                  </a:lnTo>
                  <a:lnTo>
                    <a:pt x="1116891" y="3125323"/>
                  </a:lnTo>
                  <a:lnTo>
                    <a:pt x="1122919" y="3116745"/>
                  </a:lnTo>
                  <a:lnTo>
                    <a:pt x="1139733" y="3113568"/>
                  </a:lnTo>
                  <a:lnTo>
                    <a:pt x="1141002" y="3108167"/>
                  </a:lnTo>
                  <a:lnTo>
                    <a:pt x="1123870" y="3102131"/>
                  </a:lnTo>
                  <a:lnTo>
                    <a:pt x="1147981" y="3086881"/>
                  </a:lnTo>
                  <a:lnTo>
                    <a:pt x="1126091" y="3094823"/>
                  </a:lnTo>
                  <a:lnTo>
                    <a:pt x="1126091" y="3086245"/>
                  </a:lnTo>
                  <a:lnTo>
                    <a:pt x="1114353" y="3102131"/>
                  </a:lnTo>
                  <a:lnTo>
                    <a:pt x="1100711" y="3083385"/>
                  </a:lnTo>
                  <a:lnTo>
                    <a:pt x="1095953" y="3062099"/>
                  </a:lnTo>
                  <a:lnTo>
                    <a:pt x="1104518" y="3057969"/>
                  </a:lnTo>
                  <a:lnTo>
                    <a:pt x="1122601" y="3068136"/>
                  </a:lnTo>
                  <a:lnTo>
                    <a:pt x="1134340" y="3067183"/>
                  </a:lnTo>
                  <a:lnTo>
                    <a:pt x="1121332" y="3062099"/>
                  </a:lnTo>
                  <a:lnTo>
                    <a:pt x="1101981" y="3038271"/>
                  </a:lnTo>
                  <a:lnTo>
                    <a:pt x="1106422" y="3031599"/>
                  </a:lnTo>
                  <a:lnTo>
                    <a:pt x="1114670" y="3030329"/>
                  </a:lnTo>
                  <a:lnTo>
                    <a:pt x="1100077" y="3010631"/>
                  </a:lnTo>
                  <a:lnTo>
                    <a:pt x="1108960" y="3001100"/>
                  </a:lnTo>
                  <a:lnTo>
                    <a:pt x="1121967" y="3001100"/>
                  </a:lnTo>
                  <a:lnTo>
                    <a:pt x="1145126" y="3001735"/>
                  </a:lnTo>
                  <a:lnTo>
                    <a:pt x="1141002" y="2996334"/>
                  </a:lnTo>
                  <a:lnTo>
                    <a:pt x="1144174" y="2992204"/>
                  </a:lnTo>
                  <a:lnTo>
                    <a:pt x="1156864" y="3000464"/>
                  </a:lnTo>
                  <a:lnTo>
                    <a:pt x="1160988" y="2996334"/>
                  </a:lnTo>
                  <a:lnTo>
                    <a:pt x="1150519" y="2978543"/>
                  </a:lnTo>
                  <a:lnTo>
                    <a:pt x="1136243" y="2967105"/>
                  </a:lnTo>
                  <a:lnTo>
                    <a:pt x="1136243" y="2960751"/>
                  </a:lnTo>
                  <a:lnTo>
                    <a:pt x="1143857" y="2958526"/>
                  </a:lnTo>
                  <a:lnTo>
                    <a:pt x="1153374" y="2963928"/>
                  </a:lnTo>
                  <a:lnTo>
                    <a:pt x="1155277" y="2958526"/>
                  </a:lnTo>
                  <a:lnTo>
                    <a:pt x="1147029" y="2943593"/>
                  </a:lnTo>
                  <a:lnTo>
                    <a:pt x="1156229" y="2935012"/>
                  </a:lnTo>
                  <a:lnTo>
                    <a:pt x="1166699" y="2928659"/>
                  </a:lnTo>
                  <a:lnTo>
                    <a:pt x="1181609" y="2937873"/>
                  </a:lnTo>
                  <a:lnTo>
                    <a:pt x="1181609" y="2931834"/>
                  </a:lnTo>
                  <a:lnTo>
                    <a:pt x="1163526" y="2922306"/>
                  </a:lnTo>
                  <a:lnTo>
                    <a:pt x="1161305" y="2911186"/>
                  </a:lnTo>
                  <a:cubicBezTo>
                    <a:pt x="1161622" y="2907267"/>
                    <a:pt x="1161940" y="2903349"/>
                    <a:pt x="1162257" y="2899430"/>
                  </a:cubicBezTo>
                  <a:lnTo>
                    <a:pt x="1174947" y="2882275"/>
                  </a:lnTo>
                  <a:lnTo>
                    <a:pt x="1176850" y="2869567"/>
                  </a:lnTo>
                  <a:lnTo>
                    <a:pt x="1181926" y="2869567"/>
                  </a:lnTo>
                  <a:lnTo>
                    <a:pt x="1192395" y="2865437"/>
                  </a:lnTo>
                  <a:lnTo>
                    <a:pt x="1202229" y="2871474"/>
                  </a:lnTo>
                  <a:lnTo>
                    <a:pt x="1213649" y="2881003"/>
                  </a:lnTo>
                  <a:lnTo>
                    <a:pt x="1216822" y="2874650"/>
                  </a:lnTo>
                  <a:lnTo>
                    <a:pt x="1224436" y="2874650"/>
                  </a:lnTo>
                  <a:lnTo>
                    <a:pt x="1233952" y="2881639"/>
                  </a:lnTo>
                  <a:lnTo>
                    <a:pt x="1241249" y="2885769"/>
                  </a:lnTo>
                  <a:lnTo>
                    <a:pt x="1253941" y="2879415"/>
                  </a:lnTo>
                  <a:lnTo>
                    <a:pt x="1279635" y="2869567"/>
                  </a:lnTo>
                  <a:lnTo>
                    <a:pt x="1295496" y="2879097"/>
                  </a:lnTo>
                  <a:lnTo>
                    <a:pt x="1311040" y="2868614"/>
                  </a:lnTo>
                  <a:close/>
                  <a:moveTo>
                    <a:pt x="3854360" y="2852734"/>
                  </a:moveTo>
                  <a:lnTo>
                    <a:pt x="3865180" y="2862282"/>
                  </a:lnTo>
                  <a:lnTo>
                    <a:pt x="3876638" y="2875649"/>
                  </a:lnTo>
                  <a:cubicBezTo>
                    <a:pt x="3876426" y="2878832"/>
                    <a:pt x="3876213" y="2882015"/>
                    <a:pt x="3876001" y="2885198"/>
                  </a:cubicBezTo>
                  <a:lnTo>
                    <a:pt x="3865499" y="2882333"/>
                  </a:lnTo>
                  <a:lnTo>
                    <a:pt x="3855951" y="2890927"/>
                  </a:lnTo>
                  <a:lnTo>
                    <a:pt x="3847358" y="2901431"/>
                  </a:lnTo>
                  <a:lnTo>
                    <a:pt x="3832718" y="2908115"/>
                  </a:lnTo>
                  <a:lnTo>
                    <a:pt x="3829536" y="2924031"/>
                  </a:lnTo>
                  <a:lnTo>
                    <a:pt x="3797710" y="2916709"/>
                  </a:lnTo>
                  <a:lnTo>
                    <a:pt x="3790390" y="2923077"/>
                  </a:lnTo>
                  <a:lnTo>
                    <a:pt x="3787526" y="2947269"/>
                  </a:lnTo>
                  <a:lnTo>
                    <a:pt x="3764293" y="2978145"/>
                  </a:lnTo>
                  <a:lnTo>
                    <a:pt x="3751562" y="2960319"/>
                  </a:lnTo>
                  <a:lnTo>
                    <a:pt x="3758564" y="2947588"/>
                  </a:lnTo>
                  <a:lnTo>
                    <a:pt x="3777978" y="2940264"/>
                  </a:lnTo>
                  <a:lnTo>
                    <a:pt x="3778933" y="2933896"/>
                  </a:lnTo>
                  <a:lnTo>
                    <a:pt x="3755063" y="2912890"/>
                  </a:lnTo>
                  <a:lnTo>
                    <a:pt x="3743288" y="2896019"/>
                  </a:lnTo>
                  <a:lnTo>
                    <a:pt x="3761428" y="2894747"/>
                  </a:lnTo>
                  <a:lnTo>
                    <a:pt x="3746152" y="2870875"/>
                  </a:lnTo>
                  <a:lnTo>
                    <a:pt x="3751562" y="2865465"/>
                  </a:lnTo>
                  <a:lnTo>
                    <a:pt x="3772886" y="2879787"/>
                  </a:lnTo>
                  <a:lnTo>
                    <a:pt x="3775114" y="2869284"/>
                  </a:lnTo>
                  <a:lnTo>
                    <a:pt x="3789753" y="2876604"/>
                  </a:lnTo>
                  <a:lnTo>
                    <a:pt x="3779251" y="2869284"/>
                  </a:lnTo>
                  <a:lnTo>
                    <a:pt x="3802165" y="2853370"/>
                  </a:lnTo>
                  <a:lnTo>
                    <a:pt x="3818397" y="2857190"/>
                  </a:lnTo>
                  <a:close/>
                  <a:moveTo>
                    <a:pt x="3881509" y="2838447"/>
                  </a:moveTo>
                  <a:lnTo>
                    <a:pt x="3889338" y="2856748"/>
                  </a:lnTo>
                  <a:lnTo>
                    <a:pt x="3879552" y="2865433"/>
                  </a:lnTo>
                  <a:lnTo>
                    <a:pt x="3866503" y="2857058"/>
                  </a:lnTo>
                  <a:lnTo>
                    <a:pt x="3865525" y="2845582"/>
                  </a:lnTo>
                  <a:close/>
                  <a:moveTo>
                    <a:pt x="1378190" y="2819397"/>
                  </a:moveTo>
                  <a:lnTo>
                    <a:pt x="1384271" y="2826202"/>
                  </a:lnTo>
                  <a:lnTo>
                    <a:pt x="1377514" y="2838446"/>
                  </a:lnTo>
                  <a:lnTo>
                    <a:pt x="1370758" y="2834024"/>
                  </a:lnTo>
                  <a:lnTo>
                    <a:pt x="1368393" y="2823820"/>
                  </a:lnTo>
                  <a:close/>
                  <a:moveTo>
                    <a:pt x="1342224" y="2803518"/>
                  </a:moveTo>
                  <a:lnTo>
                    <a:pt x="1357279" y="2821795"/>
                  </a:lnTo>
                  <a:lnTo>
                    <a:pt x="1344734" y="2828923"/>
                  </a:lnTo>
                  <a:lnTo>
                    <a:pt x="1331875" y="2819010"/>
                  </a:lnTo>
                  <a:lnTo>
                    <a:pt x="1331875" y="2809712"/>
                  </a:lnTo>
                  <a:close/>
                  <a:moveTo>
                    <a:pt x="3807906" y="2778119"/>
                  </a:moveTo>
                  <a:lnTo>
                    <a:pt x="3833399" y="2780025"/>
                  </a:lnTo>
                  <a:lnTo>
                    <a:pt x="3843278" y="2793676"/>
                  </a:lnTo>
                  <a:lnTo>
                    <a:pt x="3849651" y="2810504"/>
                  </a:lnTo>
                  <a:lnTo>
                    <a:pt x="3844552" y="2813998"/>
                  </a:lnTo>
                  <a:lnTo>
                    <a:pt x="3839135" y="2808599"/>
                  </a:lnTo>
                  <a:lnTo>
                    <a:pt x="3830531" y="2814950"/>
                  </a:lnTo>
                  <a:lnTo>
                    <a:pt x="3823521" y="2827653"/>
                  </a:lnTo>
                  <a:lnTo>
                    <a:pt x="3817147" y="2838447"/>
                  </a:lnTo>
                  <a:lnTo>
                    <a:pt x="3804401" y="2838447"/>
                  </a:lnTo>
                  <a:lnTo>
                    <a:pt x="3793566" y="2829241"/>
                  </a:lnTo>
                  <a:lnTo>
                    <a:pt x="3795478" y="2813362"/>
                  </a:lnTo>
                  <a:lnTo>
                    <a:pt x="3778908" y="2810187"/>
                  </a:lnTo>
                  <a:lnTo>
                    <a:pt x="3765843" y="2808281"/>
                  </a:lnTo>
                  <a:lnTo>
                    <a:pt x="3762338" y="2800976"/>
                  </a:lnTo>
                  <a:lnTo>
                    <a:pt x="3780501" y="2795579"/>
                  </a:lnTo>
                  <a:lnTo>
                    <a:pt x="3793248" y="2795262"/>
                  </a:lnTo>
                  <a:lnTo>
                    <a:pt x="3802808" y="2786692"/>
                  </a:lnTo>
                  <a:close/>
                  <a:moveTo>
                    <a:pt x="1396971" y="2773356"/>
                  </a:moveTo>
                  <a:lnTo>
                    <a:pt x="1389329" y="2781295"/>
                  </a:lnTo>
                  <a:lnTo>
                    <a:pt x="1382682" y="2776589"/>
                  </a:lnTo>
                  <a:close/>
                  <a:moveTo>
                    <a:pt x="2732096" y="2773211"/>
                  </a:moveTo>
                  <a:lnTo>
                    <a:pt x="2750156" y="2804578"/>
                  </a:lnTo>
                  <a:lnTo>
                    <a:pt x="2750581" y="2804292"/>
                  </a:lnTo>
                  <a:lnTo>
                    <a:pt x="2732780" y="2773363"/>
                  </a:lnTo>
                  <a:close/>
                  <a:moveTo>
                    <a:pt x="3884258" y="2770182"/>
                  </a:moveTo>
                  <a:lnTo>
                    <a:pt x="3886163" y="2783610"/>
                  </a:lnTo>
                  <a:lnTo>
                    <a:pt x="3875685" y="2782673"/>
                  </a:lnTo>
                  <a:cubicBezTo>
                    <a:pt x="3875579" y="2782985"/>
                    <a:pt x="3875474" y="2783298"/>
                    <a:pt x="3875368" y="2783610"/>
                  </a:cubicBezTo>
                  <a:lnTo>
                    <a:pt x="3874098" y="2785484"/>
                  </a:lnTo>
                  <a:lnTo>
                    <a:pt x="3872510" y="2787358"/>
                  </a:lnTo>
                  <a:lnTo>
                    <a:pt x="3871240" y="2788607"/>
                  </a:lnTo>
                  <a:lnTo>
                    <a:pt x="3870288" y="2788920"/>
                  </a:lnTo>
                  <a:lnTo>
                    <a:pt x="3869653" y="2789232"/>
                  </a:lnTo>
                  <a:lnTo>
                    <a:pt x="3869335" y="2788920"/>
                  </a:lnTo>
                  <a:lnTo>
                    <a:pt x="3868065" y="2787983"/>
                  </a:lnTo>
                  <a:lnTo>
                    <a:pt x="3866795" y="2786421"/>
                  </a:lnTo>
                  <a:lnTo>
                    <a:pt x="3866160" y="2784860"/>
                  </a:lnTo>
                  <a:lnTo>
                    <a:pt x="3864573" y="2781112"/>
                  </a:lnTo>
                  <a:lnTo>
                    <a:pt x="3863938" y="2779863"/>
                  </a:lnTo>
                  <a:lnTo>
                    <a:pt x="3866160" y="2771431"/>
                  </a:lnTo>
                  <a:close/>
                  <a:moveTo>
                    <a:pt x="1338644" y="2765421"/>
                  </a:moveTo>
                  <a:lnTo>
                    <a:pt x="1354715" y="2768237"/>
                  </a:lnTo>
                  <a:lnTo>
                    <a:pt x="1360499" y="2776688"/>
                  </a:lnTo>
                  <a:lnTo>
                    <a:pt x="1357286" y="2788270"/>
                  </a:lnTo>
                  <a:lnTo>
                    <a:pt x="1363714" y="2796720"/>
                  </a:lnTo>
                  <a:lnTo>
                    <a:pt x="1379783" y="2783575"/>
                  </a:lnTo>
                  <a:lnTo>
                    <a:pt x="1389426" y="2792027"/>
                  </a:lnTo>
                  <a:lnTo>
                    <a:pt x="1395855" y="2797346"/>
                  </a:lnTo>
                  <a:lnTo>
                    <a:pt x="1409674" y="2792965"/>
                  </a:lnTo>
                  <a:lnTo>
                    <a:pt x="1404532" y="2806422"/>
                  </a:lnTo>
                  <a:lnTo>
                    <a:pt x="1389426" y="2809869"/>
                  </a:lnTo>
                  <a:lnTo>
                    <a:pt x="1382998" y="2792027"/>
                  </a:lnTo>
                  <a:lnTo>
                    <a:pt x="1357286" y="2807990"/>
                  </a:lnTo>
                  <a:lnTo>
                    <a:pt x="1349572" y="2801727"/>
                  </a:lnTo>
                  <a:lnTo>
                    <a:pt x="1338965" y="2800786"/>
                  </a:lnTo>
                  <a:lnTo>
                    <a:pt x="1330289" y="2789522"/>
                  </a:lnTo>
                  <a:close/>
                  <a:moveTo>
                    <a:pt x="4266528" y="2764378"/>
                  </a:moveTo>
                  <a:lnTo>
                    <a:pt x="4255416" y="2776749"/>
                  </a:lnTo>
                  <a:lnTo>
                    <a:pt x="4246843" y="2786583"/>
                  </a:lnTo>
                  <a:lnTo>
                    <a:pt x="4240493" y="2794194"/>
                  </a:lnTo>
                  <a:lnTo>
                    <a:pt x="4238588" y="2797365"/>
                  </a:lnTo>
                  <a:lnTo>
                    <a:pt x="4237001" y="2801168"/>
                  </a:lnTo>
                  <a:lnTo>
                    <a:pt x="4236048" y="2805297"/>
                  </a:lnTo>
                  <a:cubicBezTo>
                    <a:pt x="4235836" y="2806776"/>
                    <a:pt x="4235625" y="2808256"/>
                    <a:pt x="4235413" y="2809735"/>
                  </a:cubicBezTo>
                  <a:cubicBezTo>
                    <a:pt x="4235201" y="2811957"/>
                    <a:pt x="4234990" y="2814178"/>
                    <a:pt x="4234778" y="2816400"/>
                  </a:cubicBezTo>
                  <a:cubicBezTo>
                    <a:pt x="4234672" y="2817457"/>
                    <a:pt x="4234567" y="2818515"/>
                    <a:pt x="4234461" y="2819572"/>
                  </a:cubicBezTo>
                  <a:lnTo>
                    <a:pt x="4254146" y="2828459"/>
                  </a:lnTo>
                  <a:lnTo>
                    <a:pt x="4251606" y="2849076"/>
                  </a:lnTo>
                  <a:lnTo>
                    <a:pt x="4262401" y="2891579"/>
                  </a:lnTo>
                  <a:lnTo>
                    <a:pt x="4276371" y="2915372"/>
                  </a:lnTo>
                  <a:lnTo>
                    <a:pt x="4285578" y="2923936"/>
                  </a:lnTo>
                  <a:lnTo>
                    <a:pt x="4290658" y="2940748"/>
                  </a:lnTo>
                  <a:lnTo>
                    <a:pt x="4301453" y="2941065"/>
                  </a:lnTo>
                  <a:lnTo>
                    <a:pt x="4301578" y="2941217"/>
                  </a:lnTo>
                  <a:lnTo>
                    <a:pt x="4306221" y="2941461"/>
                  </a:lnTo>
                  <a:lnTo>
                    <a:pt x="4319241" y="2956380"/>
                  </a:lnTo>
                  <a:lnTo>
                    <a:pt x="4323369" y="2975426"/>
                  </a:lnTo>
                  <a:lnTo>
                    <a:pt x="4340199" y="2977966"/>
                  </a:lnTo>
                  <a:lnTo>
                    <a:pt x="4348773" y="2967807"/>
                  </a:lnTo>
                  <a:cubicBezTo>
                    <a:pt x="4348667" y="2962093"/>
                    <a:pt x="4348562" y="2956380"/>
                    <a:pt x="4348456" y="2950666"/>
                  </a:cubicBezTo>
                  <a:lnTo>
                    <a:pt x="4341787" y="2924319"/>
                  </a:lnTo>
                  <a:lnTo>
                    <a:pt x="4330990" y="2916701"/>
                  </a:lnTo>
                  <a:lnTo>
                    <a:pt x="4315112" y="2924002"/>
                  </a:lnTo>
                  <a:lnTo>
                    <a:pt x="4298282" y="2924319"/>
                  </a:lnTo>
                  <a:lnTo>
                    <a:pt x="4287803" y="2904956"/>
                  </a:lnTo>
                  <a:lnTo>
                    <a:pt x="4291296" y="2892258"/>
                  </a:lnTo>
                  <a:lnTo>
                    <a:pt x="4296059" y="2881148"/>
                  </a:lnTo>
                  <a:lnTo>
                    <a:pt x="4313525" y="2869719"/>
                  </a:lnTo>
                  <a:cubicBezTo>
                    <a:pt x="4313313" y="2860302"/>
                    <a:pt x="4313102" y="2850885"/>
                    <a:pt x="4312890" y="2841468"/>
                  </a:cubicBezTo>
                  <a:lnTo>
                    <a:pt x="4309396" y="2811629"/>
                  </a:lnTo>
                  <a:lnTo>
                    <a:pt x="4314477" y="2787822"/>
                  </a:lnTo>
                  <a:lnTo>
                    <a:pt x="4313842" y="2784012"/>
                  </a:lnTo>
                  <a:lnTo>
                    <a:pt x="4314747" y="2782557"/>
                  </a:lnTo>
                  <a:lnTo>
                    <a:pt x="4312883" y="2774845"/>
                  </a:lnTo>
                  <a:lnTo>
                    <a:pt x="4295421" y="2783093"/>
                  </a:lnTo>
                  <a:lnTo>
                    <a:pt x="4293833" y="2772624"/>
                  </a:lnTo>
                  <a:close/>
                  <a:moveTo>
                    <a:pt x="1361090" y="2755895"/>
                  </a:moveTo>
                  <a:lnTo>
                    <a:pt x="1374745" y="2758673"/>
                  </a:lnTo>
                  <a:lnTo>
                    <a:pt x="1365217" y="2767009"/>
                  </a:lnTo>
                  <a:lnTo>
                    <a:pt x="1358867" y="2760834"/>
                  </a:lnTo>
                  <a:close/>
                  <a:moveTo>
                    <a:pt x="1409438" y="2754306"/>
                  </a:moveTo>
                  <a:lnTo>
                    <a:pt x="1411262" y="2765420"/>
                  </a:lnTo>
                  <a:lnTo>
                    <a:pt x="1396971" y="2761379"/>
                  </a:lnTo>
                  <a:close/>
                  <a:moveTo>
                    <a:pt x="1423961" y="2730494"/>
                  </a:moveTo>
                  <a:lnTo>
                    <a:pt x="1419616" y="2737694"/>
                  </a:lnTo>
                  <a:lnTo>
                    <a:pt x="1398559" y="2752719"/>
                  </a:lnTo>
                  <a:cubicBezTo>
                    <a:pt x="1398782" y="2748545"/>
                    <a:pt x="1399004" y="2744372"/>
                    <a:pt x="1399227" y="2740198"/>
                  </a:cubicBezTo>
                  <a:lnTo>
                    <a:pt x="1410592" y="2730808"/>
                  </a:lnTo>
                  <a:close/>
                  <a:moveTo>
                    <a:pt x="1377050" y="2728907"/>
                  </a:moveTo>
                  <a:lnTo>
                    <a:pt x="1374767" y="2734996"/>
                  </a:lnTo>
                  <a:lnTo>
                    <a:pt x="1385859" y="2743825"/>
                  </a:lnTo>
                  <a:lnTo>
                    <a:pt x="1382923" y="2751131"/>
                  </a:lnTo>
                  <a:lnTo>
                    <a:pt x="1372483" y="2741391"/>
                  </a:lnTo>
                  <a:lnTo>
                    <a:pt x="1362043" y="2739260"/>
                  </a:lnTo>
                  <a:lnTo>
                    <a:pt x="1368241" y="2731039"/>
                  </a:lnTo>
                  <a:close/>
                  <a:moveTo>
                    <a:pt x="2164892" y="2724151"/>
                  </a:moveTo>
                  <a:lnTo>
                    <a:pt x="2168495" y="2736589"/>
                  </a:lnTo>
                  <a:lnTo>
                    <a:pt x="2163389" y="2754314"/>
                  </a:lnTo>
                  <a:lnTo>
                    <a:pt x="2157383" y="2749028"/>
                  </a:lnTo>
                  <a:lnTo>
                    <a:pt x="2160986" y="2729437"/>
                  </a:lnTo>
                  <a:close/>
                  <a:moveTo>
                    <a:pt x="4327488" y="2719966"/>
                  </a:moveTo>
                  <a:lnTo>
                    <a:pt x="4324631" y="2731387"/>
                  </a:lnTo>
                  <a:lnTo>
                    <a:pt x="4318281" y="2738683"/>
                  </a:lnTo>
                  <a:lnTo>
                    <a:pt x="4321773" y="2741538"/>
                  </a:lnTo>
                  <a:lnTo>
                    <a:pt x="4328442" y="2741272"/>
                  </a:lnTo>
                  <a:cubicBezTo>
                    <a:pt x="4328445" y="2741234"/>
                    <a:pt x="4328447" y="2741196"/>
                    <a:pt x="4328450" y="2741158"/>
                  </a:cubicBezTo>
                  <a:lnTo>
                    <a:pt x="4334483" y="2740523"/>
                  </a:lnTo>
                  <a:lnTo>
                    <a:pt x="4337341" y="2744333"/>
                  </a:lnTo>
                  <a:lnTo>
                    <a:pt x="4332578" y="2758299"/>
                  </a:lnTo>
                  <a:lnTo>
                    <a:pt x="4344962" y="2741476"/>
                  </a:lnTo>
                  <a:lnTo>
                    <a:pt x="4339564" y="2735126"/>
                  </a:lnTo>
                  <a:lnTo>
                    <a:pt x="4346233" y="2732904"/>
                  </a:lnTo>
                  <a:lnTo>
                    <a:pt x="4338929" y="2726874"/>
                  </a:lnTo>
                  <a:lnTo>
                    <a:pt x="4330355" y="2721794"/>
                  </a:lnTo>
                  <a:cubicBezTo>
                    <a:pt x="4330371" y="2721633"/>
                    <a:pt x="4330388" y="2721471"/>
                    <a:pt x="4330404" y="2721310"/>
                  </a:cubicBezTo>
                  <a:close/>
                  <a:moveTo>
                    <a:pt x="3421026" y="2717795"/>
                  </a:moveTo>
                  <a:lnTo>
                    <a:pt x="3419502" y="2733233"/>
                  </a:lnTo>
                  <a:lnTo>
                    <a:pt x="3412190" y="2746371"/>
                  </a:lnTo>
                  <a:lnTo>
                    <a:pt x="3403050" y="2734218"/>
                  </a:lnTo>
                  <a:lnTo>
                    <a:pt x="3396042" y="2735861"/>
                  </a:lnTo>
                  <a:lnTo>
                    <a:pt x="3390863" y="2722724"/>
                  </a:lnTo>
                  <a:lnTo>
                    <a:pt x="3403050" y="2724693"/>
                  </a:lnTo>
                  <a:close/>
                  <a:moveTo>
                    <a:pt x="3342285" y="2709858"/>
                  </a:moveTo>
                  <a:lnTo>
                    <a:pt x="3349588" y="2718830"/>
                  </a:lnTo>
                  <a:lnTo>
                    <a:pt x="3337840" y="2725733"/>
                  </a:lnTo>
                  <a:lnTo>
                    <a:pt x="3327363" y="2714687"/>
                  </a:lnTo>
                  <a:close/>
                  <a:moveTo>
                    <a:pt x="3433725" y="2679697"/>
                  </a:moveTo>
                  <a:lnTo>
                    <a:pt x="3429527" y="2689174"/>
                  </a:lnTo>
                  <a:lnTo>
                    <a:pt x="3426298" y="2696367"/>
                  </a:lnTo>
                  <a:lnTo>
                    <a:pt x="3424361" y="2701596"/>
                  </a:lnTo>
                  <a:lnTo>
                    <a:pt x="3424038" y="2701922"/>
                  </a:lnTo>
                  <a:lnTo>
                    <a:pt x="3423715" y="2701922"/>
                  </a:lnTo>
                  <a:lnTo>
                    <a:pt x="3422101" y="2701268"/>
                  </a:lnTo>
                  <a:lnTo>
                    <a:pt x="3420809" y="2699306"/>
                  </a:lnTo>
                  <a:lnTo>
                    <a:pt x="3418872" y="2697020"/>
                  </a:lnTo>
                  <a:lnTo>
                    <a:pt x="3415643" y="2692771"/>
                  </a:lnTo>
                  <a:lnTo>
                    <a:pt x="3414675" y="2690483"/>
                  </a:lnTo>
                  <a:close/>
                  <a:moveTo>
                    <a:pt x="2171036" y="2678115"/>
                  </a:moveTo>
                  <a:lnTo>
                    <a:pt x="2181830" y="2678115"/>
                  </a:lnTo>
                  <a:lnTo>
                    <a:pt x="2174210" y="2694674"/>
                  </a:lnTo>
                  <a:lnTo>
                    <a:pt x="2185958" y="2700844"/>
                  </a:lnTo>
                  <a:lnTo>
                    <a:pt x="2190720" y="2708312"/>
                  </a:lnTo>
                  <a:lnTo>
                    <a:pt x="2182149" y="2715780"/>
                  </a:lnTo>
                  <a:lnTo>
                    <a:pt x="2188498" y="2735262"/>
                  </a:lnTo>
                  <a:lnTo>
                    <a:pt x="2181194" y="2732015"/>
                  </a:lnTo>
                  <a:lnTo>
                    <a:pt x="2166272" y="2715130"/>
                  </a:lnTo>
                  <a:lnTo>
                    <a:pt x="2163733" y="2692401"/>
                  </a:lnTo>
                  <a:close/>
                  <a:moveTo>
                    <a:pt x="2164568" y="2619379"/>
                  </a:moveTo>
                  <a:lnTo>
                    <a:pt x="2170249" y="2620019"/>
                  </a:lnTo>
                  <a:lnTo>
                    <a:pt x="2179607" y="2637322"/>
                  </a:lnTo>
                  <a:lnTo>
                    <a:pt x="2175263" y="2654303"/>
                  </a:lnTo>
                  <a:lnTo>
                    <a:pt x="2160558" y="2630913"/>
                  </a:lnTo>
                  <a:close/>
                  <a:moveTo>
                    <a:pt x="2201425" y="2586041"/>
                  </a:moveTo>
                  <a:lnTo>
                    <a:pt x="2209771" y="2586041"/>
                  </a:lnTo>
                  <a:lnTo>
                    <a:pt x="2207915" y="2605552"/>
                  </a:lnTo>
                  <a:lnTo>
                    <a:pt x="2181644" y="2628902"/>
                  </a:lnTo>
                  <a:lnTo>
                    <a:pt x="2174844" y="2611949"/>
                  </a:lnTo>
                  <a:lnTo>
                    <a:pt x="2180100" y="2596276"/>
                  </a:lnTo>
                  <a:close/>
                  <a:moveTo>
                    <a:pt x="2148426" y="2586041"/>
                  </a:moveTo>
                  <a:lnTo>
                    <a:pt x="2154587" y="2587629"/>
                  </a:lnTo>
                  <a:lnTo>
                    <a:pt x="2166908" y="2597153"/>
                  </a:lnTo>
                  <a:lnTo>
                    <a:pt x="2158593" y="2609854"/>
                  </a:lnTo>
                  <a:lnTo>
                    <a:pt x="2152430" y="2613028"/>
                  </a:lnTo>
                  <a:lnTo>
                    <a:pt x="2146270" y="2598423"/>
                  </a:lnTo>
                  <a:close/>
                  <a:moveTo>
                    <a:pt x="3682894" y="2570157"/>
                  </a:moveTo>
                  <a:lnTo>
                    <a:pt x="3694076" y="2582121"/>
                  </a:lnTo>
                  <a:lnTo>
                    <a:pt x="3689417" y="2587620"/>
                  </a:lnTo>
                  <a:lnTo>
                    <a:pt x="3679788" y="2582121"/>
                  </a:lnTo>
                  <a:close/>
                  <a:moveTo>
                    <a:pt x="3730905" y="2559046"/>
                  </a:moveTo>
                  <a:lnTo>
                    <a:pt x="3735350" y="2566983"/>
                  </a:lnTo>
                  <a:lnTo>
                    <a:pt x="3733445" y="2579682"/>
                  </a:lnTo>
                  <a:lnTo>
                    <a:pt x="3722650" y="2562220"/>
                  </a:lnTo>
                  <a:close/>
                  <a:moveTo>
                    <a:pt x="3713237" y="2559046"/>
                  </a:moveTo>
                  <a:lnTo>
                    <a:pt x="3716301" y="2571115"/>
                  </a:lnTo>
                  <a:lnTo>
                    <a:pt x="3704965" y="2582856"/>
                  </a:lnTo>
                  <a:lnTo>
                    <a:pt x="3698838" y="2569810"/>
                  </a:lnTo>
                  <a:lnTo>
                    <a:pt x="3699757" y="2564591"/>
                  </a:lnTo>
                  <a:close/>
                  <a:moveTo>
                    <a:pt x="3751833" y="2544760"/>
                  </a:moveTo>
                  <a:lnTo>
                    <a:pt x="3757575" y="2551108"/>
                  </a:lnTo>
                  <a:lnTo>
                    <a:pt x="3756224" y="2566981"/>
                  </a:lnTo>
                  <a:lnTo>
                    <a:pt x="3748793" y="2573332"/>
                  </a:lnTo>
                  <a:lnTo>
                    <a:pt x="3741700" y="2562855"/>
                  </a:lnTo>
                  <a:close/>
                  <a:moveTo>
                    <a:pt x="3826834" y="2541584"/>
                  </a:moveTo>
                  <a:lnTo>
                    <a:pt x="3829013" y="2550995"/>
                  </a:lnTo>
                  <a:lnTo>
                    <a:pt x="3819052" y="2563541"/>
                  </a:lnTo>
                  <a:lnTo>
                    <a:pt x="3813760" y="2568873"/>
                  </a:lnTo>
                  <a:lnTo>
                    <a:pt x="3810648" y="2582361"/>
                  </a:lnTo>
                  <a:lnTo>
                    <a:pt x="3808780" y="2593970"/>
                  </a:lnTo>
                  <a:lnTo>
                    <a:pt x="3795395" y="2588949"/>
                  </a:lnTo>
                  <a:lnTo>
                    <a:pt x="3790103" y="2582361"/>
                  </a:lnTo>
                  <a:lnTo>
                    <a:pt x="3781388" y="2570128"/>
                  </a:lnTo>
                  <a:lnTo>
                    <a:pt x="3787925" y="2563854"/>
                  </a:lnTo>
                  <a:lnTo>
                    <a:pt x="3815939" y="2550995"/>
                  </a:lnTo>
                  <a:close/>
                  <a:moveTo>
                    <a:pt x="2138139" y="2532068"/>
                  </a:moveTo>
                  <a:lnTo>
                    <a:pt x="2144896" y="2548103"/>
                  </a:lnTo>
                  <a:lnTo>
                    <a:pt x="2152621" y="2563818"/>
                  </a:lnTo>
                  <a:lnTo>
                    <a:pt x="2132025" y="2553556"/>
                  </a:lnTo>
                  <a:lnTo>
                    <a:pt x="2128806" y="2539442"/>
                  </a:lnTo>
                  <a:close/>
                  <a:moveTo>
                    <a:pt x="3770127" y="2525711"/>
                  </a:moveTo>
                  <a:lnTo>
                    <a:pt x="3779801" y="2530439"/>
                  </a:lnTo>
                  <a:lnTo>
                    <a:pt x="3779801" y="2539220"/>
                  </a:lnTo>
                  <a:lnTo>
                    <a:pt x="3769482" y="2541584"/>
                  </a:lnTo>
                  <a:lnTo>
                    <a:pt x="3759163" y="2530439"/>
                  </a:lnTo>
                  <a:close/>
                  <a:moveTo>
                    <a:pt x="1526042" y="2514597"/>
                  </a:moveTo>
                  <a:lnTo>
                    <a:pt x="1532424" y="2520947"/>
                  </a:lnTo>
                  <a:lnTo>
                    <a:pt x="1541994" y="2516503"/>
                  </a:lnTo>
                  <a:lnTo>
                    <a:pt x="1549652" y="2522534"/>
                  </a:lnTo>
                  <a:lnTo>
                    <a:pt x="1540399" y="2528884"/>
                  </a:lnTo>
                  <a:lnTo>
                    <a:pt x="1547738" y="2543806"/>
                  </a:lnTo>
                  <a:lnTo>
                    <a:pt x="1540399" y="2547933"/>
                  </a:lnTo>
                  <a:lnTo>
                    <a:pt x="1539123" y="2555552"/>
                  </a:lnTo>
                  <a:lnTo>
                    <a:pt x="1557308" y="2564759"/>
                  </a:lnTo>
                  <a:lnTo>
                    <a:pt x="1554436" y="2573331"/>
                  </a:lnTo>
                  <a:lnTo>
                    <a:pt x="1550289" y="2567934"/>
                  </a:lnTo>
                  <a:lnTo>
                    <a:pt x="1544866" y="2576505"/>
                  </a:lnTo>
                  <a:lnTo>
                    <a:pt x="1544866" y="2598732"/>
                  </a:lnTo>
                  <a:lnTo>
                    <a:pt x="1535614" y="2612385"/>
                  </a:lnTo>
                  <a:lnTo>
                    <a:pt x="1530190" y="2627309"/>
                  </a:lnTo>
                  <a:lnTo>
                    <a:pt x="1518705" y="2620005"/>
                  </a:lnTo>
                  <a:lnTo>
                    <a:pt x="1529870" y="2595556"/>
                  </a:lnTo>
                  <a:lnTo>
                    <a:pt x="1532104" y="2571426"/>
                  </a:lnTo>
                  <a:lnTo>
                    <a:pt x="1531147" y="2564124"/>
                  </a:lnTo>
                  <a:lnTo>
                    <a:pt x="1522534" y="2562855"/>
                  </a:lnTo>
                  <a:lnTo>
                    <a:pt x="1510728" y="2578728"/>
                  </a:lnTo>
                  <a:lnTo>
                    <a:pt x="1490631" y="2561267"/>
                  </a:lnTo>
                  <a:cubicBezTo>
                    <a:pt x="1490950" y="2557669"/>
                    <a:pt x="1491268" y="2554070"/>
                    <a:pt x="1491587" y="2550472"/>
                  </a:cubicBezTo>
                  <a:lnTo>
                    <a:pt x="1513604" y="2544123"/>
                  </a:lnTo>
                  <a:lnTo>
                    <a:pt x="1519023" y="2550472"/>
                  </a:lnTo>
                  <a:lnTo>
                    <a:pt x="1520938" y="2544123"/>
                  </a:lnTo>
                  <a:lnTo>
                    <a:pt x="1516791" y="2536822"/>
                  </a:lnTo>
                  <a:lnTo>
                    <a:pt x="1520938" y="2521900"/>
                  </a:lnTo>
                  <a:close/>
                  <a:moveTo>
                    <a:pt x="3554357" y="2513011"/>
                  </a:moveTo>
                  <a:lnTo>
                    <a:pt x="3581363" y="2544986"/>
                  </a:lnTo>
                  <a:lnTo>
                    <a:pt x="3565842" y="2543105"/>
                  </a:lnTo>
                  <a:lnTo>
                    <a:pt x="3567084" y="2558779"/>
                  </a:lnTo>
                  <a:lnTo>
                    <a:pt x="3559013" y="2560659"/>
                  </a:lnTo>
                  <a:cubicBezTo>
                    <a:pt x="3559324" y="2563794"/>
                    <a:pt x="3559634" y="2566929"/>
                    <a:pt x="3559945" y="2570064"/>
                  </a:cubicBezTo>
                  <a:lnTo>
                    <a:pt x="3575465" y="2578214"/>
                  </a:lnTo>
                  <a:lnTo>
                    <a:pt x="3568636" y="2587620"/>
                  </a:lnTo>
                  <a:lnTo>
                    <a:pt x="3559945" y="2574453"/>
                  </a:lnTo>
                  <a:lnTo>
                    <a:pt x="3542562" y="2576647"/>
                  </a:lnTo>
                  <a:lnTo>
                    <a:pt x="3533870" y="2561286"/>
                  </a:lnTo>
                  <a:lnTo>
                    <a:pt x="3525800" y="2545299"/>
                  </a:lnTo>
                  <a:lnTo>
                    <a:pt x="3525800" y="2535895"/>
                  </a:lnTo>
                  <a:lnTo>
                    <a:pt x="3538216" y="2547493"/>
                  </a:lnTo>
                  <a:lnTo>
                    <a:pt x="3542251" y="2538089"/>
                  </a:lnTo>
                  <a:lnTo>
                    <a:pt x="3544114" y="2526491"/>
                  </a:lnTo>
                  <a:lnTo>
                    <a:pt x="3553426" y="2531820"/>
                  </a:lnTo>
                  <a:lnTo>
                    <a:pt x="3555599" y="2521476"/>
                  </a:lnTo>
                  <a:lnTo>
                    <a:pt x="3550322" y="2514892"/>
                  </a:lnTo>
                  <a:close/>
                  <a:moveTo>
                    <a:pt x="3405150" y="2508248"/>
                  </a:moveTo>
                  <a:lnTo>
                    <a:pt x="3421025" y="2526734"/>
                  </a:lnTo>
                  <a:lnTo>
                    <a:pt x="3417850" y="2532062"/>
                  </a:lnTo>
                  <a:lnTo>
                    <a:pt x="3407372" y="2523916"/>
                  </a:lnTo>
                  <a:close/>
                  <a:moveTo>
                    <a:pt x="3729877" y="2501897"/>
                  </a:moveTo>
                  <a:lnTo>
                    <a:pt x="3742150" y="2505753"/>
                  </a:lnTo>
                  <a:lnTo>
                    <a:pt x="3746463" y="2525336"/>
                  </a:lnTo>
                  <a:lnTo>
                    <a:pt x="3731204" y="2530473"/>
                  </a:lnTo>
                  <a:lnTo>
                    <a:pt x="3724569" y="2524053"/>
                  </a:lnTo>
                  <a:cubicBezTo>
                    <a:pt x="3724459" y="2518167"/>
                    <a:pt x="3724348" y="2512280"/>
                    <a:pt x="3724238" y="2506394"/>
                  </a:cubicBezTo>
                  <a:close/>
                  <a:moveTo>
                    <a:pt x="1524271" y="2489194"/>
                  </a:moveTo>
                  <a:cubicBezTo>
                    <a:pt x="1524699" y="2495957"/>
                    <a:pt x="1525128" y="2502719"/>
                    <a:pt x="1525556" y="2509482"/>
                  </a:cubicBezTo>
                  <a:lnTo>
                    <a:pt x="1516234" y="2518173"/>
                  </a:lnTo>
                  <a:lnTo>
                    <a:pt x="1508511" y="2535234"/>
                  </a:lnTo>
                  <a:lnTo>
                    <a:pt x="1500155" y="2531049"/>
                  </a:lnTo>
                  <a:lnTo>
                    <a:pt x="1512699" y="2514954"/>
                  </a:lnTo>
                  <a:lnTo>
                    <a:pt x="1506262" y="2504322"/>
                  </a:lnTo>
                  <a:lnTo>
                    <a:pt x="1510444" y="2490483"/>
                  </a:lnTo>
                  <a:close/>
                  <a:moveTo>
                    <a:pt x="1565246" y="2471735"/>
                  </a:moveTo>
                  <a:lnTo>
                    <a:pt x="1558483" y="2484432"/>
                  </a:lnTo>
                  <a:lnTo>
                    <a:pt x="1557308" y="2473640"/>
                  </a:lnTo>
                  <a:close/>
                  <a:moveTo>
                    <a:pt x="2108170" y="2470155"/>
                  </a:moveTo>
                  <a:lnTo>
                    <a:pt x="2128143" y="2489058"/>
                  </a:lnTo>
                  <a:cubicBezTo>
                    <a:pt x="2128364" y="2494397"/>
                    <a:pt x="2128586" y="2499737"/>
                    <a:pt x="2128807" y="2505076"/>
                  </a:cubicBezTo>
                  <a:lnTo>
                    <a:pt x="2111832" y="2493538"/>
                  </a:lnTo>
                  <a:close/>
                  <a:moveTo>
                    <a:pt x="1542198" y="2470150"/>
                  </a:moveTo>
                  <a:lnTo>
                    <a:pt x="1550929" y="2477076"/>
                  </a:lnTo>
                  <a:lnTo>
                    <a:pt x="1552544" y="2495974"/>
                  </a:lnTo>
                  <a:lnTo>
                    <a:pt x="1548020" y="2504475"/>
                  </a:lnTo>
                  <a:lnTo>
                    <a:pt x="1537345" y="2509836"/>
                  </a:lnTo>
                  <a:lnTo>
                    <a:pt x="1535082" y="2498175"/>
                  </a:lnTo>
                  <a:lnTo>
                    <a:pt x="1538963" y="2477393"/>
                  </a:lnTo>
                  <a:close/>
                  <a:moveTo>
                    <a:pt x="2122457" y="2457455"/>
                  </a:moveTo>
                  <a:lnTo>
                    <a:pt x="2138153" y="2465247"/>
                  </a:lnTo>
                  <a:lnTo>
                    <a:pt x="2142234" y="2459012"/>
                  </a:lnTo>
                  <a:lnTo>
                    <a:pt x="2154791" y="2472733"/>
                  </a:lnTo>
                  <a:lnTo>
                    <a:pt x="2169545" y="2474291"/>
                  </a:lnTo>
                  <a:lnTo>
                    <a:pt x="2178021" y="2481772"/>
                  </a:lnTo>
                  <a:lnTo>
                    <a:pt x="2148512" y="2492376"/>
                  </a:lnTo>
                  <a:lnTo>
                    <a:pt x="2127481" y="2475850"/>
                  </a:lnTo>
                  <a:close/>
                  <a:moveTo>
                    <a:pt x="1550604" y="2444749"/>
                  </a:moveTo>
                  <a:lnTo>
                    <a:pt x="1557308" y="2453507"/>
                  </a:lnTo>
                  <a:lnTo>
                    <a:pt x="1550019" y="2466975"/>
                  </a:lnTo>
                  <a:lnTo>
                    <a:pt x="1543021" y="2460578"/>
                  </a:lnTo>
                  <a:close/>
                  <a:moveTo>
                    <a:pt x="2109853" y="2386019"/>
                  </a:moveTo>
                  <a:lnTo>
                    <a:pt x="2120870" y="2400025"/>
                  </a:lnTo>
                  <a:lnTo>
                    <a:pt x="2108936" y="2417767"/>
                  </a:lnTo>
                  <a:lnTo>
                    <a:pt x="2097918" y="2409675"/>
                  </a:lnTo>
                  <a:lnTo>
                    <a:pt x="2095470" y="2397535"/>
                  </a:lnTo>
                  <a:lnTo>
                    <a:pt x="2105570" y="2395357"/>
                  </a:lnTo>
                  <a:close/>
                  <a:moveTo>
                    <a:pt x="2152737" y="2320930"/>
                  </a:moveTo>
                  <a:lnTo>
                    <a:pt x="2168495" y="2326823"/>
                  </a:lnTo>
                  <a:lnTo>
                    <a:pt x="2162192" y="2336131"/>
                  </a:lnTo>
                  <a:lnTo>
                    <a:pt x="2146118" y="2334268"/>
                  </a:lnTo>
                  <a:lnTo>
                    <a:pt x="2127524" y="2347918"/>
                  </a:lnTo>
                  <a:lnTo>
                    <a:pt x="2125633" y="2341713"/>
                  </a:lnTo>
                  <a:close/>
                  <a:moveTo>
                    <a:pt x="2132312" y="2239963"/>
                  </a:moveTo>
                  <a:lnTo>
                    <a:pt x="2144684" y="2252345"/>
                  </a:lnTo>
                  <a:lnTo>
                    <a:pt x="2123344" y="2265364"/>
                  </a:lnTo>
                  <a:lnTo>
                    <a:pt x="2120870" y="2251711"/>
                  </a:lnTo>
                  <a:close/>
                  <a:moveTo>
                    <a:pt x="2164060" y="2190748"/>
                  </a:moveTo>
                  <a:lnTo>
                    <a:pt x="2173257" y="2205972"/>
                  </a:lnTo>
                  <a:lnTo>
                    <a:pt x="2159135" y="2212976"/>
                  </a:lnTo>
                  <a:lnTo>
                    <a:pt x="2150266" y="2203839"/>
                  </a:lnTo>
                  <a:lnTo>
                    <a:pt x="2144683" y="2191052"/>
                  </a:lnTo>
                  <a:close/>
                  <a:moveTo>
                    <a:pt x="2180785" y="2185982"/>
                  </a:moveTo>
                  <a:lnTo>
                    <a:pt x="2193581" y="2195133"/>
                  </a:lnTo>
                  <a:lnTo>
                    <a:pt x="2196141" y="2205858"/>
                  </a:lnTo>
                  <a:lnTo>
                    <a:pt x="2215976" y="2190085"/>
                  </a:lnTo>
                  <a:lnTo>
                    <a:pt x="2231972" y="2195762"/>
                  </a:lnTo>
                  <a:lnTo>
                    <a:pt x="2235170" y="2202388"/>
                  </a:lnTo>
                  <a:lnTo>
                    <a:pt x="2219175" y="2206490"/>
                  </a:lnTo>
                  <a:lnTo>
                    <a:pt x="2232931" y="2212798"/>
                  </a:lnTo>
                  <a:lnTo>
                    <a:pt x="2230372" y="2220054"/>
                  </a:lnTo>
                  <a:lnTo>
                    <a:pt x="2182064" y="2224786"/>
                  </a:lnTo>
                  <a:lnTo>
                    <a:pt x="2162230" y="2235198"/>
                  </a:lnTo>
                  <a:lnTo>
                    <a:pt x="2151032" y="2219738"/>
                  </a:lnTo>
                  <a:lnTo>
                    <a:pt x="2166069" y="2217846"/>
                  </a:lnTo>
                  <a:lnTo>
                    <a:pt x="2176626" y="2207119"/>
                  </a:lnTo>
                  <a:lnTo>
                    <a:pt x="2186223" y="2207750"/>
                  </a:lnTo>
                  <a:close/>
                  <a:moveTo>
                    <a:pt x="2198341" y="2157407"/>
                  </a:moveTo>
                  <a:lnTo>
                    <a:pt x="2201832" y="2171006"/>
                  </a:lnTo>
                  <a:lnTo>
                    <a:pt x="2185958" y="2179632"/>
                  </a:lnTo>
                  <a:lnTo>
                    <a:pt x="2188815" y="2160724"/>
                  </a:lnTo>
                  <a:close/>
                  <a:moveTo>
                    <a:pt x="5024403" y="2154231"/>
                  </a:moveTo>
                  <a:lnTo>
                    <a:pt x="5025991" y="2172774"/>
                  </a:lnTo>
                  <a:lnTo>
                    <a:pt x="5021228" y="2190992"/>
                  </a:lnTo>
                  <a:lnTo>
                    <a:pt x="5011703" y="2193919"/>
                  </a:lnTo>
                  <a:lnTo>
                    <a:pt x="5006941" y="2170172"/>
                  </a:lnTo>
                  <a:lnTo>
                    <a:pt x="5013608" y="2158460"/>
                  </a:lnTo>
                  <a:close/>
                  <a:moveTo>
                    <a:pt x="2249459" y="2125656"/>
                  </a:moveTo>
                  <a:lnTo>
                    <a:pt x="2249459" y="2130622"/>
                  </a:lnTo>
                  <a:lnTo>
                    <a:pt x="2228670" y="2146449"/>
                  </a:lnTo>
                  <a:lnTo>
                    <a:pt x="2227725" y="2156692"/>
                  </a:lnTo>
                  <a:lnTo>
                    <a:pt x="2218275" y="2166932"/>
                  </a:lnTo>
                  <a:lnTo>
                    <a:pt x="2210715" y="2153898"/>
                  </a:lnTo>
                  <a:cubicBezTo>
                    <a:pt x="2210400" y="2147691"/>
                    <a:pt x="2210086" y="2141484"/>
                    <a:pt x="2209771" y="2135277"/>
                  </a:cubicBezTo>
                  <a:lnTo>
                    <a:pt x="2222370" y="2136209"/>
                  </a:lnTo>
                  <a:close/>
                  <a:moveTo>
                    <a:pt x="2273905" y="2119307"/>
                  </a:moveTo>
                  <a:lnTo>
                    <a:pt x="2281208" y="2129645"/>
                  </a:lnTo>
                  <a:lnTo>
                    <a:pt x="2263110" y="2132006"/>
                  </a:lnTo>
                  <a:lnTo>
                    <a:pt x="2258983" y="2121079"/>
                  </a:lnTo>
                  <a:close/>
                  <a:moveTo>
                    <a:pt x="2280256" y="2095494"/>
                  </a:moveTo>
                  <a:lnTo>
                    <a:pt x="2287559" y="2097758"/>
                  </a:lnTo>
                  <a:lnTo>
                    <a:pt x="2274858" y="2112957"/>
                  </a:lnTo>
                  <a:lnTo>
                    <a:pt x="2258983" y="2108752"/>
                  </a:lnTo>
                  <a:lnTo>
                    <a:pt x="2261205" y="2097110"/>
                  </a:lnTo>
                  <a:close/>
                  <a:moveTo>
                    <a:pt x="2292002" y="2065330"/>
                  </a:moveTo>
                  <a:lnTo>
                    <a:pt x="2312959" y="2076808"/>
                  </a:lnTo>
                  <a:lnTo>
                    <a:pt x="2302798" y="2092318"/>
                  </a:lnTo>
                  <a:lnTo>
                    <a:pt x="2285972" y="2083011"/>
                  </a:lnTo>
                  <a:close/>
                  <a:moveTo>
                    <a:pt x="3672802" y="1939932"/>
                  </a:moveTo>
                  <a:lnTo>
                    <a:pt x="3695345" y="1940896"/>
                  </a:lnTo>
                  <a:lnTo>
                    <a:pt x="3700425" y="1952481"/>
                  </a:lnTo>
                  <a:lnTo>
                    <a:pt x="3688995" y="1950871"/>
                  </a:lnTo>
                  <a:lnTo>
                    <a:pt x="3692170" y="1959881"/>
                  </a:lnTo>
                  <a:lnTo>
                    <a:pt x="3677247" y="1963742"/>
                  </a:lnTo>
                  <a:lnTo>
                    <a:pt x="3668675" y="1946366"/>
                  </a:lnTo>
                  <a:close/>
                  <a:moveTo>
                    <a:pt x="2423473" y="1893885"/>
                  </a:moveTo>
                  <a:lnTo>
                    <a:pt x="2443134" y="1915792"/>
                  </a:lnTo>
                  <a:lnTo>
                    <a:pt x="2443134" y="1924364"/>
                  </a:lnTo>
                  <a:lnTo>
                    <a:pt x="2432836" y="1928810"/>
                  </a:lnTo>
                  <a:lnTo>
                    <a:pt x="2423473" y="1914204"/>
                  </a:lnTo>
                  <a:lnTo>
                    <a:pt x="2406622" y="1904997"/>
                  </a:lnTo>
                  <a:lnTo>
                    <a:pt x="2424410" y="1904679"/>
                  </a:lnTo>
                  <a:cubicBezTo>
                    <a:pt x="2424098" y="1901081"/>
                    <a:pt x="2423785" y="1897483"/>
                    <a:pt x="2423473" y="1893885"/>
                  </a:cubicBezTo>
                  <a:close/>
                  <a:moveTo>
                    <a:pt x="2486201" y="1830386"/>
                  </a:moveTo>
                  <a:lnTo>
                    <a:pt x="2497270" y="1855692"/>
                  </a:lnTo>
                  <a:lnTo>
                    <a:pt x="2519408" y="1854731"/>
                  </a:lnTo>
                  <a:lnTo>
                    <a:pt x="2519408" y="1862100"/>
                  </a:lnTo>
                  <a:lnTo>
                    <a:pt x="2538384" y="1871390"/>
                  </a:lnTo>
                  <a:lnTo>
                    <a:pt x="2526683" y="1872351"/>
                  </a:lnTo>
                  <a:lnTo>
                    <a:pt x="2515613" y="1886447"/>
                  </a:lnTo>
                  <a:lnTo>
                    <a:pt x="2494424" y="1884524"/>
                  </a:lnTo>
                  <a:lnTo>
                    <a:pt x="2481773" y="1899581"/>
                  </a:lnTo>
                  <a:lnTo>
                    <a:pt x="2466909" y="1901823"/>
                  </a:lnTo>
                  <a:lnTo>
                    <a:pt x="2457421" y="1886126"/>
                  </a:lnTo>
                  <a:lnTo>
                    <a:pt x="2465643" y="1873312"/>
                  </a:lnTo>
                  <a:lnTo>
                    <a:pt x="2489996" y="1878117"/>
                  </a:lnTo>
                  <a:lnTo>
                    <a:pt x="2480192" y="1861459"/>
                  </a:lnTo>
                  <a:lnTo>
                    <a:pt x="2492842" y="1857935"/>
                  </a:lnTo>
                  <a:lnTo>
                    <a:pt x="2459002" y="1847363"/>
                  </a:lnTo>
                  <a:lnTo>
                    <a:pt x="2482407" y="1843199"/>
                  </a:lnTo>
                  <a:close/>
                  <a:moveTo>
                    <a:pt x="3837960" y="1809756"/>
                  </a:moveTo>
                  <a:lnTo>
                    <a:pt x="3848063" y="1824547"/>
                  </a:lnTo>
                  <a:lnTo>
                    <a:pt x="3840654" y="1835157"/>
                  </a:lnTo>
                  <a:lnTo>
                    <a:pt x="3825838" y="1826797"/>
                  </a:lnTo>
                  <a:close/>
                  <a:moveTo>
                    <a:pt x="4013480" y="1541468"/>
                  </a:moveTo>
                  <a:lnTo>
                    <a:pt x="4030625" y="1544222"/>
                  </a:lnTo>
                  <a:lnTo>
                    <a:pt x="4046500" y="1546364"/>
                  </a:lnTo>
                  <a:lnTo>
                    <a:pt x="4042372" y="1550343"/>
                  </a:lnTo>
                  <a:lnTo>
                    <a:pt x="4030625" y="1554627"/>
                  </a:lnTo>
                  <a:lnTo>
                    <a:pt x="4032847" y="1564726"/>
                  </a:lnTo>
                  <a:lnTo>
                    <a:pt x="4027450" y="1566868"/>
                  </a:lnTo>
                  <a:lnTo>
                    <a:pt x="4018877" y="1554627"/>
                  </a:lnTo>
                  <a:lnTo>
                    <a:pt x="4016655" y="1563808"/>
                  </a:lnTo>
                  <a:lnTo>
                    <a:pt x="4005225" y="1557687"/>
                  </a:lnTo>
                  <a:lnTo>
                    <a:pt x="4005225" y="1546670"/>
                  </a:lnTo>
                  <a:close/>
                  <a:moveTo>
                    <a:pt x="5063053" y="1519232"/>
                  </a:moveTo>
                  <a:lnTo>
                    <a:pt x="5070842" y="1527746"/>
                  </a:lnTo>
                  <a:lnTo>
                    <a:pt x="5067414" y="1537522"/>
                  </a:lnTo>
                  <a:lnTo>
                    <a:pt x="5075204" y="1546351"/>
                  </a:lnTo>
                  <a:lnTo>
                    <a:pt x="5068349" y="1565270"/>
                  </a:lnTo>
                  <a:lnTo>
                    <a:pt x="5062741" y="1548243"/>
                  </a:lnTo>
                  <a:lnTo>
                    <a:pt x="5041866" y="1538152"/>
                  </a:lnTo>
                  <a:lnTo>
                    <a:pt x="5048720" y="1523332"/>
                  </a:lnTo>
                  <a:lnTo>
                    <a:pt x="5056198" y="1530584"/>
                  </a:lnTo>
                  <a:close/>
                  <a:moveTo>
                    <a:pt x="5070441" y="1517646"/>
                  </a:moveTo>
                  <a:lnTo>
                    <a:pt x="5086316" y="1521333"/>
                  </a:lnTo>
                  <a:lnTo>
                    <a:pt x="5074652" y="1527171"/>
                  </a:lnTo>
                  <a:close/>
                  <a:moveTo>
                    <a:pt x="2793654" y="1403349"/>
                  </a:moveTo>
                  <a:lnTo>
                    <a:pt x="2808259" y="1420428"/>
                  </a:lnTo>
                  <a:lnTo>
                    <a:pt x="2796829" y="1431595"/>
                  </a:lnTo>
                  <a:lnTo>
                    <a:pt x="2778096" y="1431924"/>
                  </a:lnTo>
                  <a:lnTo>
                    <a:pt x="2782859" y="1409918"/>
                  </a:lnTo>
                  <a:close/>
                  <a:moveTo>
                    <a:pt x="303818" y="1397948"/>
                  </a:moveTo>
                  <a:lnTo>
                    <a:pt x="310168" y="1402076"/>
                  </a:lnTo>
                  <a:lnTo>
                    <a:pt x="305088" y="1417633"/>
                  </a:lnTo>
                  <a:lnTo>
                    <a:pt x="309215" y="1431603"/>
                  </a:lnTo>
                  <a:lnTo>
                    <a:pt x="316518" y="1433826"/>
                  </a:lnTo>
                  <a:lnTo>
                    <a:pt x="315882" y="1449383"/>
                  </a:lnTo>
                  <a:lnTo>
                    <a:pt x="327630" y="1448113"/>
                  </a:lnTo>
                  <a:lnTo>
                    <a:pt x="329218" y="1426206"/>
                  </a:lnTo>
                  <a:lnTo>
                    <a:pt x="336838" y="1413506"/>
                  </a:lnTo>
                  <a:lnTo>
                    <a:pt x="350490" y="1432238"/>
                  </a:lnTo>
                  <a:cubicBezTo>
                    <a:pt x="350278" y="1437212"/>
                    <a:pt x="350067" y="1442187"/>
                    <a:pt x="349855" y="1447161"/>
                  </a:cubicBezTo>
                  <a:lnTo>
                    <a:pt x="367635" y="1441446"/>
                  </a:lnTo>
                  <a:lnTo>
                    <a:pt x="357158" y="1456368"/>
                  </a:lnTo>
                  <a:lnTo>
                    <a:pt x="368905" y="1466845"/>
                  </a:lnTo>
                  <a:lnTo>
                    <a:pt x="365095" y="1497326"/>
                  </a:lnTo>
                  <a:lnTo>
                    <a:pt x="350173" y="1511296"/>
                  </a:lnTo>
                  <a:lnTo>
                    <a:pt x="365095" y="1514471"/>
                  </a:lnTo>
                  <a:lnTo>
                    <a:pt x="368587" y="1537331"/>
                  </a:lnTo>
                  <a:lnTo>
                    <a:pt x="372397" y="1525583"/>
                  </a:lnTo>
                  <a:lnTo>
                    <a:pt x="385098" y="1524630"/>
                  </a:lnTo>
                  <a:lnTo>
                    <a:pt x="390495" y="1536378"/>
                  </a:lnTo>
                  <a:lnTo>
                    <a:pt x="372715" y="1545903"/>
                  </a:lnTo>
                  <a:lnTo>
                    <a:pt x="383510" y="1544633"/>
                  </a:lnTo>
                  <a:cubicBezTo>
                    <a:pt x="383193" y="1551300"/>
                    <a:pt x="382875" y="1557968"/>
                    <a:pt x="382558" y="1564635"/>
                  </a:cubicBezTo>
                  <a:lnTo>
                    <a:pt x="365413" y="1565905"/>
                  </a:lnTo>
                  <a:lnTo>
                    <a:pt x="352078" y="1579875"/>
                  </a:lnTo>
                  <a:lnTo>
                    <a:pt x="361603" y="1593210"/>
                  </a:lnTo>
                  <a:lnTo>
                    <a:pt x="349220" y="1608133"/>
                  </a:lnTo>
                  <a:lnTo>
                    <a:pt x="347950" y="1621785"/>
                  </a:lnTo>
                  <a:lnTo>
                    <a:pt x="336520" y="1623055"/>
                  </a:lnTo>
                  <a:lnTo>
                    <a:pt x="327313" y="1634485"/>
                  </a:lnTo>
                  <a:lnTo>
                    <a:pt x="318740" y="1639248"/>
                  </a:lnTo>
                  <a:lnTo>
                    <a:pt x="313025" y="1622103"/>
                  </a:lnTo>
                  <a:lnTo>
                    <a:pt x="298103" y="1602418"/>
                  </a:lnTo>
                  <a:lnTo>
                    <a:pt x="291753" y="1616388"/>
                  </a:lnTo>
                  <a:lnTo>
                    <a:pt x="300643" y="1628770"/>
                  </a:lnTo>
                  <a:lnTo>
                    <a:pt x="301913" y="1637025"/>
                  </a:lnTo>
                  <a:lnTo>
                    <a:pt x="286990" y="1645598"/>
                  </a:lnTo>
                  <a:lnTo>
                    <a:pt x="285085" y="1666870"/>
                  </a:lnTo>
                  <a:lnTo>
                    <a:pt x="313343" y="1651630"/>
                  </a:lnTo>
                  <a:lnTo>
                    <a:pt x="317788" y="1655758"/>
                  </a:lnTo>
                  <a:lnTo>
                    <a:pt x="295880" y="1676078"/>
                  </a:lnTo>
                  <a:lnTo>
                    <a:pt x="279053" y="1708781"/>
                  </a:lnTo>
                  <a:lnTo>
                    <a:pt x="255875" y="1711320"/>
                  </a:lnTo>
                  <a:lnTo>
                    <a:pt x="242223" y="1742753"/>
                  </a:lnTo>
                  <a:lnTo>
                    <a:pt x="220950" y="1748468"/>
                  </a:lnTo>
                  <a:lnTo>
                    <a:pt x="217775" y="1744340"/>
                  </a:lnTo>
                  <a:lnTo>
                    <a:pt x="228570" y="1739896"/>
                  </a:lnTo>
                  <a:lnTo>
                    <a:pt x="231745" y="1730370"/>
                  </a:lnTo>
                  <a:lnTo>
                    <a:pt x="224125" y="1722115"/>
                  </a:lnTo>
                  <a:cubicBezTo>
                    <a:pt x="223702" y="1715871"/>
                    <a:pt x="223278" y="1709627"/>
                    <a:pt x="222855" y="1703383"/>
                  </a:cubicBezTo>
                  <a:lnTo>
                    <a:pt x="207933" y="1701160"/>
                  </a:lnTo>
                  <a:lnTo>
                    <a:pt x="204123" y="1710685"/>
                  </a:lnTo>
                  <a:lnTo>
                    <a:pt x="207298" y="1720210"/>
                  </a:lnTo>
                  <a:lnTo>
                    <a:pt x="199995" y="1729736"/>
                  </a:lnTo>
                  <a:lnTo>
                    <a:pt x="175865" y="1737355"/>
                  </a:lnTo>
                  <a:lnTo>
                    <a:pt x="163165" y="1761486"/>
                  </a:lnTo>
                  <a:lnTo>
                    <a:pt x="110778" y="1815778"/>
                  </a:lnTo>
                  <a:lnTo>
                    <a:pt x="87283" y="1817048"/>
                  </a:lnTo>
                  <a:lnTo>
                    <a:pt x="63470" y="1831018"/>
                  </a:lnTo>
                  <a:lnTo>
                    <a:pt x="35848" y="1825938"/>
                  </a:lnTo>
                  <a:lnTo>
                    <a:pt x="40293" y="1849433"/>
                  </a:lnTo>
                  <a:lnTo>
                    <a:pt x="0" y="1865398"/>
                  </a:lnTo>
                  <a:lnTo>
                    <a:pt x="51895" y="1757672"/>
                  </a:lnTo>
                  <a:cubicBezTo>
                    <a:pt x="107924" y="1654532"/>
                    <a:pt x="168793" y="1554404"/>
                    <a:pt x="234199" y="1457591"/>
                  </a:cubicBezTo>
                  <a:lnTo>
                    <a:pt x="269276" y="1410682"/>
                  </a:lnTo>
                  <a:lnTo>
                    <a:pt x="273020" y="1407473"/>
                  </a:lnTo>
                  <a:close/>
                  <a:moveTo>
                    <a:pt x="3781388" y="1397007"/>
                  </a:moveTo>
                  <a:cubicBezTo>
                    <a:pt x="3781176" y="1404671"/>
                    <a:pt x="3780965" y="1412335"/>
                    <a:pt x="3780753" y="1419999"/>
                  </a:cubicBezTo>
                  <a:lnTo>
                    <a:pt x="3775672" y="1425582"/>
                  </a:lnTo>
                  <a:lnTo>
                    <a:pt x="3770275" y="1413431"/>
                  </a:lnTo>
                  <a:lnTo>
                    <a:pt x="3776308" y="1403577"/>
                  </a:lnTo>
                  <a:close/>
                  <a:moveTo>
                    <a:pt x="2893984" y="1212850"/>
                  </a:moveTo>
                  <a:lnTo>
                    <a:pt x="2912798" y="1234757"/>
                  </a:lnTo>
                  <a:lnTo>
                    <a:pt x="2919384" y="1260157"/>
                  </a:lnTo>
                  <a:lnTo>
                    <a:pt x="2902763" y="1260475"/>
                  </a:lnTo>
                  <a:lnTo>
                    <a:pt x="2904646" y="1246504"/>
                  </a:lnTo>
                  <a:lnTo>
                    <a:pt x="2894924" y="1231582"/>
                  </a:lnTo>
                  <a:cubicBezTo>
                    <a:pt x="2894611" y="1225338"/>
                    <a:pt x="2894297" y="1219094"/>
                    <a:pt x="2893984" y="1212850"/>
                  </a:cubicBezTo>
                  <a:close/>
                  <a:moveTo>
                    <a:pt x="5710203" y="1139822"/>
                  </a:moveTo>
                  <a:lnTo>
                    <a:pt x="5727666" y="1152205"/>
                  </a:lnTo>
                  <a:lnTo>
                    <a:pt x="5723382" y="1173160"/>
                  </a:lnTo>
                  <a:lnTo>
                    <a:pt x="5711521" y="1162048"/>
                  </a:lnTo>
                  <a:cubicBezTo>
                    <a:pt x="5711082" y="1154639"/>
                    <a:pt x="5710642" y="1147231"/>
                    <a:pt x="5710203" y="1139822"/>
                  </a:cubicBezTo>
                  <a:close/>
                  <a:moveTo>
                    <a:pt x="3040668" y="1009652"/>
                  </a:moveTo>
                  <a:lnTo>
                    <a:pt x="3052733" y="1019177"/>
                  </a:lnTo>
                  <a:lnTo>
                    <a:pt x="3020983" y="1028702"/>
                  </a:lnTo>
                  <a:lnTo>
                    <a:pt x="3017808" y="1020765"/>
                  </a:lnTo>
                  <a:close/>
                  <a:moveTo>
                    <a:pt x="3072139" y="911226"/>
                  </a:moveTo>
                  <a:lnTo>
                    <a:pt x="3073371" y="926933"/>
                  </a:lnTo>
                  <a:lnTo>
                    <a:pt x="3052733" y="930276"/>
                  </a:lnTo>
                  <a:close/>
                  <a:moveTo>
                    <a:pt x="3107021" y="901700"/>
                  </a:moveTo>
                  <a:lnTo>
                    <a:pt x="3120991" y="928449"/>
                  </a:lnTo>
                  <a:lnTo>
                    <a:pt x="3105116" y="944563"/>
                  </a:lnTo>
                  <a:lnTo>
                    <a:pt x="3098766" y="934895"/>
                  </a:lnTo>
                  <a:lnTo>
                    <a:pt x="3098766" y="925226"/>
                  </a:lnTo>
                  <a:lnTo>
                    <a:pt x="3105751" y="916525"/>
                  </a:lnTo>
                  <a:close/>
                  <a:moveTo>
                    <a:pt x="3099360" y="876300"/>
                  </a:moveTo>
                  <a:lnTo>
                    <a:pt x="3105116" y="884929"/>
                  </a:lnTo>
                  <a:lnTo>
                    <a:pt x="3093284" y="896433"/>
                  </a:lnTo>
                  <a:lnTo>
                    <a:pt x="3091365" y="914648"/>
                  </a:lnTo>
                  <a:lnTo>
                    <a:pt x="3079858" y="925513"/>
                  </a:lnTo>
                  <a:cubicBezTo>
                    <a:pt x="3079751" y="918696"/>
                    <a:pt x="3079645" y="911878"/>
                    <a:pt x="3079538" y="905061"/>
                  </a:cubicBezTo>
                  <a:lnTo>
                    <a:pt x="3060671" y="906659"/>
                  </a:lnTo>
                  <a:lnTo>
                    <a:pt x="3062270" y="893877"/>
                  </a:lnTo>
                  <a:lnTo>
                    <a:pt x="3082736" y="885248"/>
                  </a:lnTo>
                  <a:close/>
                  <a:moveTo>
                    <a:pt x="2895676" y="835022"/>
                  </a:moveTo>
                  <a:lnTo>
                    <a:pt x="2900080" y="843367"/>
                  </a:lnTo>
                  <a:lnTo>
                    <a:pt x="2899450" y="855243"/>
                  </a:lnTo>
                  <a:lnTo>
                    <a:pt x="2906370" y="852034"/>
                  </a:lnTo>
                  <a:cubicBezTo>
                    <a:pt x="2906475" y="854923"/>
                    <a:pt x="2906579" y="857811"/>
                    <a:pt x="2906684" y="860700"/>
                  </a:cubicBezTo>
                  <a:lnTo>
                    <a:pt x="2893160" y="863910"/>
                  </a:lnTo>
                  <a:lnTo>
                    <a:pt x="2884040" y="886378"/>
                  </a:lnTo>
                  <a:lnTo>
                    <a:pt x="2873346" y="893760"/>
                  </a:lnTo>
                  <a:lnTo>
                    <a:pt x="2879321" y="876748"/>
                  </a:lnTo>
                  <a:lnTo>
                    <a:pt x="2877121" y="857490"/>
                  </a:lnTo>
                  <a:lnTo>
                    <a:pt x="2890959" y="854280"/>
                  </a:lnTo>
                  <a:close/>
                  <a:moveTo>
                    <a:pt x="2912575" y="822322"/>
                  </a:moveTo>
                  <a:lnTo>
                    <a:pt x="2923896" y="829854"/>
                  </a:lnTo>
                  <a:lnTo>
                    <a:pt x="2925733" y="836130"/>
                  </a:lnTo>
                  <a:lnTo>
                    <a:pt x="2922673" y="849310"/>
                  </a:lnTo>
                  <a:lnTo>
                    <a:pt x="2912575" y="848682"/>
                  </a:lnTo>
                  <a:lnTo>
                    <a:pt x="2904312" y="841465"/>
                  </a:lnTo>
                  <a:lnTo>
                    <a:pt x="2900333" y="830795"/>
                  </a:lnTo>
                  <a:lnTo>
                    <a:pt x="2915634" y="832050"/>
                  </a:lnTo>
                  <a:close/>
                  <a:moveTo>
                    <a:pt x="3115497" y="820737"/>
                  </a:moveTo>
                  <a:lnTo>
                    <a:pt x="3128970" y="829700"/>
                  </a:lnTo>
                  <a:lnTo>
                    <a:pt x="3132104" y="840826"/>
                  </a:lnTo>
                  <a:lnTo>
                    <a:pt x="3125211" y="850098"/>
                  </a:lnTo>
                  <a:lnTo>
                    <a:pt x="3108291" y="855662"/>
                  </a:lnTo>
                  <a:lnTo>
                    <a:pt x="3112364" y="841135"/>
                  </a:lnTo>
                  <a:close/>
                  <a:moveTo>
                    <a:pt x="2986079" y="784222"/>
                  </a:moveTo>
                  <a:lnTo>
                    <a:pt x="2989234" y="792794"/>
                  </a:lnTo>
                  <a:lnTo>
                    <a:pt x="2950732" y="835022"/>
                  </a:lnTo>
                  <a:lnTo>
                    <a:pt x="2938108" y="829942"/>
                  </a:lnTo>
                  <a:lnTo>
                    <a:pt x="2936846" y="815337"/>
                  </a:lnTo>
                  <a:lnTo>
                    <a:pt x="2944104" y="803589"/>
                  </a:lnTo>
                  <a:lnTo>
                    <a:pt x="2956728" y="805494"/>
                  </a:lnTo>
                  <a:lnTo>
                    <a:pt x="2963040" y="796922"/>
                  </a:lnTo>
                  <a:lnTo>
                    <a:pt x="2969036" y="784539"/>
                  </a:lnTo>
                  <a:close/>
                  <a:moveTo>
                    <a:pt x="3181826" y="777876"/>
                  </a:moveTo>
                  <a:lnTo>
                    <a:pt x="3189253" y="786862"/>
                  </a:lnTo>
                  <a:lnTo>
                    <a:pt x="3181181" y="793751"/>
                  </a:lnTo>
                  <a:lnTo>
                    <a:pt x="3170203" y="787760"/>
                  </a:lnTo>
                  <a:close/>
                  <a:moveTo>
                    <a:pt x="2989234" y="760410"/>
                  </a:moveTo>
                  <a:lnTo>
                    <a:pt x="3000346" y="771020"/>
                  </a:lnTo>
                  <a:lnTo>
                    <a:pt x="2997078" y="785810"/>
                  </a:lnTo>
                  <a:lnTo>
                    <a:pt x="2989559" y="779380"/>
                  </a:lnTo>
                  <a:cubicBezTo>
                    <a:pt x="2989451" y="773057"/>
                    <a:pt x="2989342" y="766733"/>
                    <a:pt x="2989234" y="760410"/>
                  </a:cubicBezTo>
                  <a:close/>
                  <a:moveTo>
                    <a:pt x="3084673" y="733425"/>
                  </a:moveTo>
                  <a:lnTo>
                    <a:pt x="3095591" y="744629"/>
                  </a:lnTo>
                  <a:lnTo>
                    <a:pt x="3089491" y="761915"/>
                  </a:lnTo>
                  <a:lnTo>
                    <a:pt x="3078568" y="778881"/>
                  </a:lnTo>
                  <a:lnTo>
                    <a:pt x="3073427" y="784323"/>
                  </a:lnTo>
                  <a:lnTo>
                    <a:pt x="3061541" y="788805"/>
                  </a:lnTo>
                  <a:lnTo>
                    <a:pt x="3062825" y="799369"/>
                  </a:lnTo>
                  <a:lnTo>
                    <a:pt x="3065074" y="811213"/>
                  </a:lnTo>
                  <a:lnTo>
                    <a:pt x="3056400" y="808972"/>
                  </a:lnTo>
                  <a:lnTo>
                    <a:pt x="3054472" y="788805"/>
                  </a:lnTo>
                  <a:lnTo>
                    <a:pt x="3063789" y="766077"/>
                  </a:lnTo>
                  <a:lnTo>
                    <a:pt x="3045477" y="773119"/>
                  </a:lnTo>
                  <a:lnTo>
                    <a:pt x="3028448" y="802890"/>
                  </a:lnTo>
                  <a:lnTo>
                    <a:pt x="3016882" y="795527"/>
                  </a:lnTo>
                  <a:lnTo>
                    <a:pt x="3014633" y="784643"/>
                  </a:lnTo>
                  <a:lnTo>
                    <a:pt x="3028127" y="766397"/>
                  </a:lnTo>
                  <a:lnTo>
                    <a:pt x="3045477" y="749431"/>
                  </a:lnTo>
                  <a:lnTo>
                    <a:pt x="3065396" y="743989"/>
                  </a:lnTo>
                  <a:close/>
                  <a:moveTo>
                    <a:pt x="3205129" y="719138"/>
                  </a:moveTo>
                  <a:lnTo>
                    <a:pt x="3203253" y="736387"/>
                  </a:lnTo>
                  <a:lnTo>
                    <a:pt x="3189807" y="739776"/>
                  </a:lnTo>
                  <a:lnTo>
                    <a:pt x="3184491" y="726222"/>
                  </a:lnTo>
                  <a:close/>
                  <a:moveTo>
                    <a:pt x="3048002" y="700087"/>
                  </a:moveTo>
                  <a:lnTo>
                    <a:pt x="3055726" y="703262"/>
                  </a:lnTo>
                  <a:lnTo>
                    <a:pt x="3059084" y="711517"/>
                  </a:lnTo>
                  <a:lnTo>
                    <a:pt x="3057069" y="725170"/>
                  </a:lnTo>
                  <a:lnTo>
                    <a:pt x="3044980" y="725487"/>
                  </a:lnTo>
                  <a:lnTo>
                    <a:pt x="3041621" y="709612"/>
                  </a:lnTo>
                  <a:close/>
                  <a:moveTo>
                    <a:pt x="3147591" y="608011"/>
                  </a:moveTo>
                  <a:lnTo>
                    <a:pt x="3157047" y="609291"/>
                  </a:lnTo>
                  <a:lnTo>
                    <a:pt x="3163667" y="632651"/>
                  </a:lnTo>
                  <a:lnTo>
                    <a:pt x="3154210" y="648332"/>
                  </a:lnTo>
                  <a:lnTo>
                    <a:pt x="3165873" y="659212"/>
                  </a:lnTo>
                  <a:lnTo>
                    <a:pt x="3165873" y="666572"/>
                  </a:lnTo>
                  <a:lnTo>
                    <a:pt x="3150428" y="687053"/>
                  </a:lnTo>
                  <a:lnTo>
                    <a:pt x="3152319" y="699533"/>
                  </a:lnTo>
                  <a:lnTo>
                    <a:pt x="3167134" y="696333"/>
                  </a:lnTo>
                  <a:lnTo>
                    <a:pt x="3173439" y="675853"/>
                  </a:lnTo>
                  <a:lnTo>
                    <a:pt x="3178482" y="657932"/>
                  </a:lnTo>
                  <a:lnTo>
                    <a:pt x="3193298" y="651212"/>
                  </a:lnTo>
                  <a:lnTo>
                    <a:pt x="3183211" y="634571"/>
                  </a:lnTo>
                  <a:lnTo>
                    <a:pt x="3192983" y="621771"/>
                  </a:lnTo>
                  <a:lnTo>
                    <a:pt x="3196765" y="625611"/>
                  </a:lnTo>
                  <a:lnTo>
                    <a:pt x="3199602" y="629131"/>
                  </a:lnTo>
                  <a:lnTo>
                    <a:pt x="3200548" y="631051"/>
                  </a:lnTo>
                  <a:lnTo>
                    <a:pt x="3201178" y="632331"/>
                  </a:lnTo>
                  <a:lnTo>
                    <a:pt x="3202124" y="632971"/>
                  </a:lnTo>
                  <a:lnTo>
                    <a:pt x="3203070" y="633611"/>
                  </a:lnTo>
                  <a:lnTo>
                    <a:pt x="3204015" y="632971"/>
                  </a:lnTo>
                  <a:lnTo>
                    <a:pt x="3205592" y="632651"/>
                  </a:lnTo>
                  <a:lnTo>
                    <a:pt x="3207483" y="631691"/>
                  </a:lnTo>
                  <a:lnTo>
                    <a:pt x="3208744" y="631051"/>
                  </a:lnTo>
                  <a:lnTo>
                    <a:pt x="3220092" y="642572"/>
                  </a:lnTo>
                  <a:lnTo>
                    <a:pt x="3225766" y="654092"/>
                  </a:lnTo>
                  <a:lnTo>
                    <a:pt x="3206852" y="678093"/>
                  </a:lnTo>
                  <a:lnTo>
                    <a:pt x="3205276" y="700173"/>
                  </a:lnTo>
                  <a:lnTo>
                    <a:pt x="3185102" y="698253"/>
                  </a:lnTo>
                  <a:lnTo>
                    <a:pt x="3181319" y="716174"/>
                  </a:lnTo>
                  <a:lnTo>
                    <a:pt x="3173754" y="726734"/>
                  </a:lnTo>
                  <a:lnTo>
                    <a:pt x="3184472" y="743055"/>
                  </a:lnTo>
                  <a:lnTo>
                    <a:pt x="3173754" y="746255"/>
                  </a:lnTo>
                  <a:lnTo>
                    <a:pt x="3160199" y="738895"/>
                  </a:lnTo>
                  <a:lnTo>
                    <a:pt x="3157047" y="722894"/>
                  </a:lnTo>
                  <a:lnTo>
                    <a:pt x="3154525" y="730894"/>
                  </a:lnTo>
                  <a:lnTo>
                    <a:pt x="3152949" y="736974"/>
                  </a:lnTo>
                  <a:lnTo>
                    <a:pt x="3152004" y="739215"/>
                  </a:lnTo>
                  <a:cubicBezTo>
                    <a:pt x="3151899" y="739855"/>
                    <a:pt x="3151793" y="740495"/>
                    <a:pt x="3151688" y="741135"/>
                  </a:cubicBezTo>
                  <a:lnTo>
                    <a:pt x="3151373" y="743375"/>
                  </a:lnTo>
                  <a:lnTo>
                    <a:pt x="3149482" y="746895"/>
                  </a:lnTo>
                  <a:lnTo>
                    <a:pt x="3144123" y="756495"/>
                  </a:lnTo>
                  <a:lnTo>
                    <a:pt x="3136243" y="769935"/>
                  </a:lnTo>
                  <a:lnTo>
                    <a:pt x="3126786" y="760335"/>
                  </a:lnTo>
                  <a:lnTo>
                    <a:pt x="3129623" y="727694"/>
                  </a:lnTo>
                  <a:lnTo>
                    <a:pt x="3116384" y="740495"/>
                  </a:lnTo>
                  <a:lnTo>
                    <a:pt x="3105036" y="768975"/>
                  </a:lnTo>
                  <a:lnTo>
                    <a:pt x="3097785" y="767055"/>
                  </a:lnTo>
                  <a:lnTo>
                    <a:pt x="3107873" y="742415"/>
                  </a:lnTo>
                  <a:lnTo>
                    <a:pt x="3096209" y="740495"/>
                  </a:lnTo>
                  <a:lnTo>
                    <a:pt x="3094003" y="734094"/>
                  </a:lnTo>
                  <a:lnTo>
                    <a:pt x="3107557" y="727694"/>
                  </a:lnTo>
                  <a:lnTo>
                    <a:pt x="3099992" y="717134"/>
                  </a:lnTo>
                  <a:lnTo>
                    <a:pt x="3127101" y="687053"/>
                  </a:lnTo>
                  <a:lnTo>
                    <a:pt x="3127101" y="668172"/>
                  </a:lnTo>
                  <a:lnTo>
                    <a:pt x="3135297" y="656332"/>
                  </a:lnTo>
                  <a:lnTo>
                    <a:pt x="3128992" y="646732"/>
                  </a:lnTo>
                  <a:close/>
                  <a:moveTo>
                    <a:pt x="3086809" y="601662"/>
                  </a:moveTo>
                  <a:lnTo>
                    <a:pt x="3100900" y="618490"/>
                  </a:lnTo>
                  <a:lnTo>
                    <a:pt x="3095575" y="628967"/>
                  </a:lnTo>
                  <a:lnTo>
                    <a:pt x="3100274" y="649287"/>
                  </a:lnTo>
                  <a:lnTo>
                    <a:pt x="3095888" y="658812"/>
                  </a:lnTo>
                  <a:lnTo>
                    <a:pt x="3117816" y="663575"/>
                  </a:lnTo>
                  <a:lnTo>
                    <a:pt x="3107478" y="680720"/>
                  </a:lnTo>
                  <a:lnTo>
                    <a:pt x="3092755" y="682625"/>
                  </a:lnTo>
                  <a:lnTo>
                    <a:pt x="3067073" y="700087"/>
                  </a:lnTo>
                  <a:lnTo>
                    <a:pt x="3054544" y="696912"/>
                  </a:lnTo>
                  <a:lnTo>
                    <a:pt x="3082423" y="661987"/>
                  </a:lnTo>
                  <a:lnTo>
                    <a:pt x="3052351" y="679767"/>
                  </a:lnTo>
                  <a:lnTo>
                    <a:pt x="3042953" y="679132"/>
                  </a:lnTo>
                  <a:lnTo>
                    <a:pt x="3029170" y="697230"/>
                  </a:lnTo>
                  <a:lnTo>
                    <a:pt x="3024158" y="683577"/>
                  </a:lnTo>
                  <a:lnTo>
                    <a:pt x="3034495" y="675957"/>
                  </a:lnTo>
                  <a:lnTo>
                    <a:pt x="3031050" y="662305"/>
                  </a:lnTo>
                  <a:lnTo>
                    <a:pt x="3042640" y="652780"/>
                  </a:lnTo>
                  <a:lnTo>
                    <a:pt x="3057363" y="649605"/>
                  </a:lnTo>
                  <a:lnTo>
                    <a:pt x="3071460" y="629285"/>
                  </a:lnTo>
                  <a:lnTo>
                    <a:pt x="3083990" y="628332"/>
                  </a:lnTo>
                  <a:lnTo>
                    <a:pt x="3079917" y="611187"/>
                  </a:lnTo>
                  <a:close/>
                  <a:moveTo>
                    <a:pt x="3198778" y="596901"/>
                  </a:moveTo>
                  <a:lnTo>
                    <a:pt x="3208960" y="597864"/>
                  </a:lnTo>
                  <a:lnTo>
                    <a:pt x="3214215" y="603322"/>
                  </a:lnTo>
                  <a:lnTo>
                    <a:pt x="3219798" y="601074"/>
                  </a:lnTo>
                  <a:lnTo>
                    <a:pt x="3227353" y="611349"/>
                  </a:lnTo>
                  <a:lnTo>
                    <a:pt x="3217828" y="625476"/>
                  </a:lnTo>
                  <a:lnTo>
                    <a:pt x="3201405" y="609743"/>
                  </a:lnTo>
                  <a:close/>
                  <a:moveTo>
                    <a:pt x="3164907" y="504825"/>
                  </a:moveTo>
                  <a:lnTo>
                    <a:pt x="3188311" y="509905"/>
                  </a:lnTo>
                  <a:lnTo>
                    <a:pt x="3190841" y="523558"/>
                  </a:lnTo>
                  <a:lnTo>
                    <a:pt x="3182302" y="535305"/>
                  </a:lnTo>
                  <a:lnTo>
                    <a:pt x="3184516" y="554355"/>
                  </a:lnTo>
                  <a:lnTo>
                    <a:pt x="3172181" y="566103"/>
                  </a:lnTo>
                  <a:lnTo>
                    <a:pt x="3164591" y="582930"/>
                  </a:lnTo>
                  <a:lnTo>
                    <a:pt x="3136444" y="592455"/>
                  </a:lnTo>
                  <a:lnTo>
                    <a:pt x="3124110" y="622300"/>
                  </a:lnTo>
                  <a:lnTo>
                    <a:pt x="3119998" y="619125"/>
                  </a:lnTo>
                  <a:lnTo>
                    <a:pt x="3120631" y="611823"/>
                  </a:lnTo>
                  <a:lnTo>
                    <a:pt x="3109878" y="602615"/>
                  </a:lnTo>
                  <a:lnTo>
                    <a:pt x="3132965" y="578803"/>
                  </a:lnTo>
                  <a:lnTo>
                    <a:pt x="3136127" y="555943"/>
                  </a:lnTo>
                  <a:lnTo>
                    <a:pt x="3151941" y="553403"/>
                  </a:lnTo>
                  <a:lnTo>
                    <a:pt x="3155736" y="542925"/>
                  </a:lnTo>
                  <a:lnTo>
                    <a:pt x="3151624" y="531495"/>
                  </a:lnTo>
                  <a:lnTo>
                    <a:pt x="3157950" y="523875"/>
                  </a:lnTo>
                  <a:close/>
                  <a:moveTo>
                    <a:pt x="4364771" y="471424"/>
                  </a:moveTo>
                  <a:lnTo>
                    <a:pt x="4352063" y="473328"/>
                  </a:lnTo>
                  <a:lnTo>
                    <a:pt x="4349204" y="492370"/>
                  </a:lnTo>
                  <a:lnTo>
                    <a:pt x="4353334" y="505065"/>
                  </a:lnTo>
                  <a:lnTo>
                    <a:pt x="4345709" y="514269"/>
                  </a:lnTo>
                  <a:lnTo>
                    <a:pt x="4338402" y="505383"/>
                  </a:lnTo>
                  <a:lnTo>
                    <a:pt x="4341579" y="493005"/>
                  </a:lnTo>
                  <a:lnTo>
                    <a:pt x="4337131" y="479358"/>
                  </a:lnTo>
                  <a:lnTo>
                    <a:pt x="4322835" y="489514"/>
                  </a:lnTo>
                  <a:lnTo>
                    <a:pt x="4315210" y="501892"/>
                  </a:lnTo>
                  <a:lnTo>
                    <a:pt x="4319976" y="515538"/>
                  </a:lnTo>
                  <a:lnTo>
                    <a:pt x="4326647" y="515538"/>
                  </a:lnTo>
                  <a:lnTo>
                    <a:pt x="4334590" y="522203"/>
                  </a:lnTo>
                  <a:lnTo>
                    <a:pt x="4333319" y="536167"/>
                  </a:lnTo>
                  <a:lnTo>
                    <a:pt x="4321882" y="530455"/>
                  </a:lnTo>
                  <a:lnTo>
                    <a:pt x="4315210" y="539658"/>
                  </a:lnTo>
                  <a:lnTo>
                    <a:pt x="4297419" y="537119"/>
                  </a:lnTo>
                  <a:lnTo>
                    <a:pt x="4292971" y="550766"/>
                  </a:lnTo>
                  <a:lnTo>
                    <a:pt x="4282805" y="553940"/>
                  </a:lnTo>
                  <a:lnTo>
                    <a:pt x="4274862" y="552353"/>
                  </a:lnTo>
                  <a:lnTo>
                    <a:pt x="4260566" y="563778"/>
                  </a:lnTo>
                  <a:lnTo>
                    <a:pt x="4263425" y="579647"/>
                  </a:lnTo>
                  <a:lnTo>
                    <a:pt x="4256754" y="585677"/>
                  </a:lnTo>
                  <a:lnTo>
                    <a:pt x="4246270" y="586312"/>
                  </a:lnTo>
                  <a:lnTo>
                    <a:pt x="4233244" y="586946"/>
                  </a:lnTo>
                  <a:lnTo>
                    <a:pt x="4227843" y="601863"/>
                  </a:lnTo>
                  <a:lnTo>
                    <a:pt x="4232926" y="608210"/>
                  </a:lnTo>
                  <a:lnTo>
                    <a:pt x="4241504" y="605036"/>
                  </a:lnTo>
                  <a:lnTo>
                    <a:pt x="4247858" y="609797"/>
                  </a:lnTo>
                  <a:lnTo>
                    <a:pt x="4239280" y="612653"/>
                  </a:lnTo>
                  <a:lnTo>
                    <a:pt x="4244363" y="622174"/>
                  </a:lnTo>
                  <a:lnTo>
                    <a:pt x="4254530" y="624396"/>
                  </a:lnTo>
                  <a:lnTo>
                    <a:pt x="4259295" y="613288"/>
                  </a:lnTo>
                  <a:lnTo>
                    <a:pt x="4260248" y="619635"/>
                  </a:lnTo>
                  <a:lnTo>
                    <a:pt x="4269462" y="628204"/>
                  </a:lnTo>
                  <a:lnTo>
                    <a:pt x="4263108" y="631378"/>
                  </a:lnTo>
                  <a:lnTo>
                    <a:pt x="4252624" y="629791"/>
                  </a:lnTo>
                  <a:lnTo>
                    <a:pt x="4260566" y="643755"/>
                  </a:lnTo>
                  <a:lnTo>
                    <a:pt x="4275180" y="653594"/>
                  </a:lnTo>
                  <a:lnTo>
                    <a:pt x="4289477" y="646612"/>
                  </a:lnTo>
                  <a:lnTo>
                    <a:pt x="4287570" y="633599"/>
                  </a:lnTo>
                  <a:lnTo>
                    <a:pt x="4297101" y="628839"/>
                  </a:lnTo>
                  <a:lnTo>
                    <a:pt x="4302185" y="638360"/>
                  </a:lnTo>
                  <a:lnTo>
                    <a:pt x="4312669" y="637725"/>
                  </a:lnTo>
                  <a:lnTo>
                    <a:pt x="4312033" y="628204"/>
                  </a:lnTo>
                  <a:lnTo>
                    <a:pt x="4308221" y="616462"/>
                  </a:lnTo>
                  <a:lnTo>
                    <a:pt x="4317752" y="615827"/>
                  </a:lnTo>
                  <a:lnTo>
                    <a:pt x="4332048" y="624396"/>
                  </a:lnTo>
                  <a:lnTo>
                    <a:pt x="4339673" y="624396"/>
                  </a:lnTo>
                  <a:lnTo>
                    <a:pt x="4339547" y="624461"/>
                  </a:lnTo>
                  <a:lnTo>
                    <a:pt x="4339882" y="624461"/>
                  </a:lnTo>
                  <a:lnTo>
                    <a:pt x="4340199" y="623826"/>
                  </a:lnTo>
                  <a:lnTo>
                    <a:pt x="4341172" y="623340"/>
                  </a:lnTo>
                  <a:lnTo>
                    <a:pt x="4347298" y="612018"/>
                  </a:lnTo>
                  <a:lnTo>
                    <a:pt x="4332366" y="604402"/>
                  </a:lnTo>
                  <a:lnTo>
                    <a:pt x="4328236" y="605354"/>
                  </a:lnTo>
                  <a:lnTo>
                    <a:pt x="4317434" y="588216"/>
                  </a:lnTo>
                  <a:lnTo>
                    <a:pt x="4329189" y="567587"/>
                  </a:lnTo>
                  <a:lnTo>
                    <a:pt x="4344121" y="564731"/>
                  </a:lnTo>
                  <a:lnTo>
                    <a:pt x="4350793" y="555210"/>
                  </a:lnTo>
                  <a:lnTo>
                    <a:pt x="4348886" y="549814"/>
                  </a:lnTo>
                  <a:lnTo>
                    <a:pt x="4361912" y="539976"/>
                  </a:lnTo>
                  <a:lnTo>
                    <a:pt x="4359053" y="525059"/>
                  </a:lnTo>
                  <a:lnTo>
                    <a:pt x="4355876" y="522838"/>
                  </a:lnTo>
                  <a:lnTo>
                    <a:pt x="4355240" y="513634"/>
                  </a:lnTo>
                  <a:lnTo>
                    <a:pt x="4380021" y="502526"/>
                  </a:lnTo>
                  <a:lnTo>
                    <a:pt x="4384151" y="488879"/>
                  </a:lnTo>
                  <a:lnTo>
                    <a:pt x="4380339" y="476185"/>
                  </a:lnTo>
                  <a:lnTo>
                    <a:pt x="4369537" y="489514"/>
                  </a:lnTo>
                  <a:lnTo>
                    <a:pt x="4360959" y="501892"/>
                  </a:lnTo>
                  <a:lnTo>
                    <a:pt x="4359053" y="486023"/>
                  </a:lnTo>
                  <a:lnTo>
                    <a:pt x="4366360" y="478724"/>
                  </a:lnTo>
                  <a:close/>
                  <a:moveTo>
                    <a:pt x="3304349" y="431801"/>
                  </a:moveTo>
                  <a:lnTo>
                    <a:pt x="3318916" y="437795"/>
                  </a:lnTo>
                  <a:lnTo>
                    <a:pt x="3327783" y="453570"/>
                  </a:lnTo>
                  <a:lnTo>
                    <a:pt x="3334751" y="432432"/>
                  </a:lnTo>
                  <a:lnTo>
                    <a:pt x="3344568" y="440950"/>
                  </a:lnTo>
                  <a:lnTo>
                    <a:pt x="3340451" y="462719"/>
                  </a:lnTo>
                  <a:lnTo>
                    <a:pt x="3344885" y="472183"/>
                  </a:lnTo>
                  <a:lnTo>
                    <a:pt x="3354069" y="456409"/>
                  </a:lnTo>
                  <a:lnTo>
                    <a:pt x="3367053" y="470290"/>
                  </a:lnTo>
                  <a:lnTo>
                    <a:pt x="3355335" y="475338"/>
                  </a:lnTo>
                  <a:lnTo>
                    <a:pt x="3360719" y="488904"/>
                  </a:lnTo>
                  <a:lnTo>
                    <a:pt x="3347101" y="510988"/>
                  </a:lnTo>
                  <a:cubicBezTo>
                    <a:pt x="3346784" y="517298"/>
                    <a:pt x="3346468" y="523607"/>
                    <a:pt x="3346151" y="529917"/>
                  </a:cubicBezTo>
                  <a:lnTo>
                    <a:pt x="3358185" y="549477"/>
                  </a:lnTo>
                  <a:lnTo>
                    <a:pt x="3320183" y="551055"/>
                  </a:lnTo>
                  <a:lnTo>
                    <a:pt x="3317016" y="534649"/>
                  </a:lnTo>
                  <a:lnTo>
                    <a:pt x="3296748" y="556733"/>
                  </a:lnTo>
                  <a:lnTo>
                    <a:pt x="3274897" y="555471"/>
                  </a:lnTo>
                  <a:lnTo>
                    <a:pt x="3256845" y="581026"/>
                  </a:lnTo>
                  <a:lnTo>
                    <a:pt x="3243228" y="566513"/>
                  </a:lnTo>
                  <a:lnTo>
                    <a:pt x="3249562" y="556102"/>
                  </a:lnTo>
                  <a:lnTo>
                    <a:pt x="3270780" y="552317"/>
                  </a:lnTo>
                  <a:lnTo>
                    <a:pt x="3271413" y="539066"/>
                  </a:lnTo>
                  <a:lnTo>
                    <a:pt x="3255579" y="533703"/>
                  </a:lnTo>
                  <a:lnTo>
                    <a:pt x="3252412" y="523292"/>
                  </a:lnTo>
                  <a:lnTo>
                    <a:pt x="3267296" y="516036"/>
                  </a:lnTo>
                  <a:lnTo>
                    <a:pt x="3250828" y="500261"/>
                  </a:lnTo>
                  <a:lnTo>
                    <a:pt x="3264763" y="481332"/>
                  </a:lnTo>
                  <a:lnTo>
                    <a:pt x="3300548" y="488588"/>
                  </a:lnTo>
                  <a:lnTo>
                    <a:pt x="3308782" y="480070"/>
                  </a:lnTo>
                  <a:lnTo>
                    <a:pt x="3286614" y="469975"/>
                  </a:lnTo>
                  <a:lnTo>
                    <a:pt x="3288831" y="456093"/>
                  </a:lnTo>
                  <a:lnTo>
                    <a:pt x="3310999" y="462088"/>
                  </a:lnTo>
                  <a:close/>
                  <a:moveTo>
                    <a:pt x="3435951" y="361951"/>
                  </a:moveTo>
                  <a:lnTo>
                    <a:pt x="3459129" y="379352"/>
                  </a:lnTo>
                  <a:cubicBezTo>
                    <a:pt x="3458917" y="383993"/>
                    <a:pt x="3458706" y="388633"/>
                    <a:pt x="3458494" y="393274"/>
                  </a:cubicBezTo>
                  <a:lnTo>
                    <a:pt x="3438491" y="404980"/>
                  </a:lnTo>
                  <a:lnTo>
                    <a:pt x="3440714" y="424913"/>
                  </a:lnTo>
                  <a:lnTo>
                    <a:pt x="3394358" y="452439"/>
                  </a:lnTo>
                  <a:lnTo>
                    <a:pt x="3382928" y="442314"/>
                  </a:lnTo>
                  <a:lnTo>
                    <a:pt x="3371816" y="427444"/>
                  </a:lnTo>
                  <a:lnTo>
                    <a:pt x="3393088" y="427444"/>
                  </a:lnTo>
                  <a:lnTo>
                    <a:pt x="3385468" y="404031"/>
                  </a:lnTo>
                  <a:lnTo>
                    <a:pt x="3411821" y="400867"/>
                  </a:lnTo>
                  <a:lnTo>
                    <a:pt x="3418171" y="384098"/>
                  </a:lnTo>
                  <a:lnTo>
                    <a:pt x="3424521" y="395805"/>
                  </a:lnTo>
                  <a:lnTo>
                    <a:pt x="3429919" y="395488"/>
                  </a:lnTo>
                  <a:lnTo>
                    <a:pt x="3424521" y="373657"/>
                  </a:lnTo>
                  <a:close/>
                  <a:moveTo>
                    <a:pt x="3528661" y="334961"/>
                  </a:moveTo>
                  <a:lnTo>
                    <a:pt x="3536916" y="337252"/>
                  </a:lnTo>
                  <a:lnTo>
                    <a:pt x="3529613" y="364093"/>
                  </a:lnTo>
                  <a:lnTo>
                    <a:pt x="3509928" y="366711"/>
                  </a:lnTo>
                  <a:lnTo>
                    <a:pt x="3505166" y="354600"/>
                  </a:lnTo>
                  <a:lnTo>
                    <a:pt x="3523263" y="347072"/>
                  </a:lnTo>
                  <a:close/>
                  <a:moveTo>
                    <a:pt x="4276189" y="308170"/>
                  </a:moveTo>
                  <a:lnTo>
                    <a:pt x="4271925" y="310848"/>
                  </a:lnTo>
                  <a:cubicBezTo>
                    <a:pt x="4271963" y="310963"/>
                    <a:pt x="4272002" y="311077"/>
                    <a:pt x="4272040" y="311192"/>
                  </a:cubicBezTo>
                  <a:close/>
                  <a:moveTo>
                    <a:pt x="3488655" y="279400"/>
                  </a:moveTo>
                  <a:lnTo>
                    <a:pt x="3501355" y="287882"/>
                  </a:lnTo>
                  <a:lnTo>
                    <a:pt x="3495958" y="298248"/>
                  </a:lnTo>
                  <a:lnTo>
                    <a:pt x="3498180" y="309557"/>
                  </a:lnTo>
                  <a:lnTo>
                    <a:pt x="3516278" y="322123"/>
                  </a:lnTo>
                  <a:lnTo>
                    <a:pt x="3497545" y="345054"/>
                  </a:lnTo>
                  <a:lnTo>
                    <a:pt x="3490560" y="364845"/>
                  </a:lnTo>
                  <a:lnTo>
                    <a:pt x="3473415" y="368300"/>
                  </a:lnTo>
                  <a:lnTo>
                    <a:pt x="3448015" y="342541"/>
                  </a:lnTo>
                  <a:lnTo>
                    <a:pt x="3445475" y="316468"/>
                  </a:lnTo>
                  <a:lnTo>
                    <a:pt x="3433728" y="314269"/>
                  </a:lnTo>
                  <a:lnTo>
                    <a:pt x="3433728" y="302960"/>
                  </a:lnTo>
                  <a:lnTo>
                    <a:pt x="3438808" y="289138"/>
                  </a:lnTo>
                  <a:lnTo>
                    <a:pt x="3454683" y="296678"/>
                  </a:lnTo>
                  <a:lnTo>
                    <a:pt x="3479130" y="296364"/>
                  </a:lnTo>
                  <a:lnTo>
                    <a:pt x="3466748" y="317096"/>
                  </a:lnTo>
                  <a:lnTo>
                    <a:pt x="3478495" y="340028"/>
                  </a:lnTo>
                  <a:lnTo>
                    <a:pt x="3478495" y="328719"/>
                  </a:lnTo>
                  <a:lnTo>
                    <a:pt x="3494053" y="309557"/>
                  </a:lnTo>
                  <a:close/>
                  <a:moveTo>
                    <a:pt x="3621053" y="250824"/>
                  </a:moveTo>
                  <a:lnTo>
                    <a:pt x="3633753" y="259353"/>
                  </a:lnTo>
                  <a:lnTo>
                    <a:pt x="3618195" y="280201"/>
                  </a:lnTo>
                  <a:lnTo>
                    <a:pt x="3627720" y="304208"/>
                  </a:lnTo>
                  <a:lnTo>
                    <a:pt x="3615973" y="312737"/>
                  </a:lnTo>
                  <a:lnTo>
                    <a:pt x="3601050" y="303577"/>
                  </a:lnTo>
                  <a:lnTo>
                    <a:pt x="3603273" y="292837"/>
                  </a:lnTo>
                  <a:lnTo>
                    <a:pt x="3595653" y="274199"/>
                  </a:lnTo>
                  <a:lnTo>
                    <a:pt x="3604860" y="268830"/>
                  </a:lnTo>
                  <a:lnTo>
                    <a:pt x="3610258" y="258405"/>
                  </a:lnTo>
                  <a:close/>
                  <a:moveTo>
                    <a:pt x="3463697" y="247649"/>
                  </a:moveTo>
                  <a:lnTo>
                    <a:pt x="3468654" y="252812"/>
                  </a:lnTo>
                  <a:lnTo>
                    <a:pt x="3466904" y="273140"/>
                  </a:lnTo>
                  <a:lnTo>
                    <a:pt x="3463988" y="287337"/>
                  </a:lnTo>
                  <a:lnTo>
                    <a:pt x="3454366" y="273140"/>
                  </a:lnTo>
                  <a:close/>
                  <a:moveTo>
                    <a:pt x="3514243" y="244475"/>
                  </a:moveTo>
                  <a:lnTo>
                    <a:pt x="3523940" y="256388"/>
                  </a:lnTo>
                  <a:lnTo>
                    <a:pt x="3525232" y="268946"/>
                  </a:lnTo>
                  <a:lnTo>
                    <a:pt x="3543655" y="271200"/>
                  </a:lnTo>
                  <a:lnTo>
                    <a:pt x="3546887" y="284080"/>
                  </a:lnTo>
                  <a:lnTo>
                    <a:pt x="3557553" y="287944"/>
                  </a:lnTo>
                  <a:lnTo>
                    <a:pt x="3554644" y="304044"/>
                  </a:lnTo>
                  <a:lnTo>
                    <a:pt x="3540746" y="312737"/>
                  </a:lnTo>
                  <a:lnTo>
                    <a:pt x="3524586" y="294706"/>
                  </a:lnTo>
                  <a:lnTo>
                    <a:pt x="3514890" y="285046"/>
                  </a:lnTo>
                  <a:lnTo>
                    <a:pt x="3517476" y="269268"/>
                  </a:lnTo>
                  <a:lnTo>
                    <a:pt x="3503578" y="253168"/>
                  </a:lnTo>
                  <a:close/>
                  <a:moveTo>
                    <a:pt x="3570253" y="234949"/>
                  </a:moveTo>
                  <a:lnTo>
                    <a:pt x="3579778" y="251203"/>
                  </a:lnTo>
                  <a:lnTo>
                    <a:pt x="3571205" y="257174"/>
                  </a:lnTo>
                  <a:lnTo>
                    <a:pt x="3563903" y="249213"/>
                  </a:lnTo>
                  <a:lnTo>
                    <a:pt x="3564855" y="239261"/>
                  </a:lnTo>
                  <a:close/>
                  <a:moveTo>
                    <a:pt x="3805219" y="211137"/>
                  </a:moveTo>
                  <a:lnTo>
                    <a:pt x="3835518" y="224790"/>
                  </a:lnTo>
                  <a:lnTo>
                    <a:pt x="3846478" y="244792"/>
                  </a:lnTo>
                  <a:lnTo>
                    <a:pt x="3843254" y="252412"/>
                  </a:lnTo>
                  <a:lnTo>
                    <a:pt x="3818435" y="250190"/>
                  </a:lnTo>
                  <a:lnTo>
                    <a:pt x="3782978" y="229552"/>
                  </a:lnTo>
                  <a:close/>
                  <a:moveTo>
                    <a:pt x="3716499" y="206375"/>
                  </a:moveTo>
                  <a:lnTo>
                    <a:pt x="3732178" y="217487"/>
                  </a:lnTo>
                  <a:lnTo>
                    <a:pt x="3721516" y="233363"/>
                  </a:lnTo>
                  <a:lnTo>
                    <a:pt x="3706778" y="208280"/>
                  </a:lnTo>
                  <a:close/>
                  <a:moveTo>
                    <a:pt x="3892555" y="152400"/>
                  </a:moveTo>
                  <a:lnTo>
                    <a:pt x="3891607" y="170764"/>
                  </a:lnTo>
                  <a:lnTo>
                    <a:pt x="3900454" y="183652"/>
                  </a:lnTo>
                  <a:lnTo>
                    <a:pt x="3893187" y="195573"/>
                  </a:lnTo>
                  <a:lnTo>
                    <a:pt x="3880232" y="211682"/>
                  </a:lnTo>
                  <a:lnTo>
                    <a:pt x="3858431" y="239713"/>
                  </a:lnTo>
                  <a:lnTo>
                    <a:pt x="3847056" y="236491"/>
                  </a:lnTo>
                  <a:lnTo>
                    <a:pt x="3847056" y="209749"/>
                  </a:lnTo>
                  <a:lnTo>
                    <a:pt x="3835366" y="197184"/>
                  </a:lnTo>
                  <a:lnTo>
                    <a:pt x="3845477" y="175597"/>
                  </a:lnTo>
                  <a:lnTo>
                    <a:pt x="3859379" y="186230"/>
                  </a:lnTo>
                  <a:lnTo>
                    <a:pt x="3862538" y="172376"/>
                  </a:lnTo>
                  <a:lnTo>
                    <a:pt x="3883076" y="158199"/>
                  </a:lnTo>
                  <a:close/>
                  <a:moveTo>
                    <a:pt x="3911566" y="117476"/>
                  </a:moveTo>
                  <a:lnTo>
                    <a:pt x="3927580" y="122238"/>
                  </a:lnTo>
                  <a:lnTo>
                    <a:pt x="3940141" y="148591"/>
                  </a:lnTo>
                  <a:lnTo>
                    <a:pt x="3932918" y="162243"/>
                  </a:lnTo>
                  <a:lnTo>
                    <a:pt x="3918474" y="169864"/>
                  </a:lnTo>
                  <a:lnTo>
                    <a:pt x="3912822" y="142558"/>
                  </a:lnTo>
                  <a:cubicBezTo>
                    <a:pt x="3912403" y="134197"/>
                    <a:pt x="3911985" y="125837"/>
                    <a:pt x="3911566" y="117476"/>
                  </a:cubicBezTo>
                  <a:close/>
                  <a:moveTo>
                    <a:pt x="3882623" y="82550"/>
                  </a:moveTo>
                  <a:lnTo>
                    <a:pt x="3889341" y="101343"/>
                  </a:lnTo>
                  <a:lnTo>
                    <a:pt x="3872388" y="111216"/>
                  </a:lnTo>
                  <a:lnTo>
                    <a:pt x="3852236" y="124912"/>
                  </a:lnTo>
                  <a:lnTo>
                    <a:pt x="3842640" y="147527"/>
                  </a:lnTo>
                  <a:lnTo>
                    <a:pt x="3811932" y="167593"/>
                  </a:lnTo>
                  <a:lnTo>
                    <a:pt x="3800417" y="182563"/>
                  </a:lnTo>
                  <a:lnTo>
                    <a:pt x="3792740" y="163771"/>
                  </a:lnTo>
                  <a:lnTo>
                    <a:pt x="3782184" y="174282"/>
                  </a:lnTo>
                  <a:lnTo>
                    <a:pt x="3762352" y="178741"/>
                  </a:lnTo>
                  <a:lnTo>
                    <a:pt x="3763951" y="163771"/>
                  </a:lnTo>
                  <a:lnTo>
                    <a:pt x="3760753" y="144979"/>
                  </a:lnTo>
                  <a:lnTo>
                    <a:pt x="3783783" y="138290"/>
                  </a:lnTo>
                  <a:lnTo>
                    <a:pt x="3794659" y="121409"/>
                  </a:lnTo>
                  <a:lnTo>
                    <a:pt x="3808413" y="128735"/>
                  </a:lnTo>
                  <a:lnTo>
                    <a:pt x="3806494" y="142431"/>
                  </a:lnTo>
                  <a:lnTo>
                    <a:pt x="3826646" y="134468"/>
                  </a:lnTo>
                  <a:lnTo>
                    <a:pt x="3823447" y="118861"/>
                  </a:lnTo>
                  <a:lnTo>
                    <a:pt x="3858313" y="100706"/>
                  </a:lnTo>
                  <a:lnTo>
                    <a:pt x="3867909" y="104846"/>
                  </a:lnTo>
                  <a:lnTo>
                    <a:pt x="3873987" y="88921"/>
                  </a:lnTo>
                  <a:close/>
                  <a:moveTo>
                    <a:pt x="3954178" y="46037"/>
                  </a:moveTo>
                  <a:lnTo>
                    <a:pt x="3965541" y="53654"/>
                  </a:lnTo>
                  <a:cubicBezTo>
                    <a:pt x="3965095" y="60458"/>
                    <a:pt x="3964650" y="67263"/>
                    <a:pt x="3964204" y="74067"/>
                  </a:cubicBezTo>
                  <a:lnTo>
                    <a:pt x="3953175" y="76200"/>
                  </a:lnTo>
                  <a:lnTo>
                    <a:pt x="3955514" y="67974"/>
                  </a:lnTo>
                  <a:lnTo>
                    <a:pt x="3946491" y="64318"/>
                  </a:lnTo>
                  <a:close/>
                  <a:moveTo>
                    <a:pt x="4240178" y="42862"/>
                  </a:moveTo>
                  <a:lnTo>
                    <a:pt x="4253469" y="43488"/>
                  </a:lnTo>
                  <a:cubicBezTo>
                    <a:pt x="4253801" y="50159"/>
                    <a:pt x="4254134" y="56829"/>
                    <a:pt x="4254466" y="63500"/>
                  </a:cubicBezTo>
                  <a:close/>
                  <a:moveTo>
                    <a:pt x="4283567" y="2124"/>
                  </a:moveTo>
                  <a:lnTo>
                    <a:pt x="4289750" y="3880"/>
                  </a:lnTo>
                  <a:lnTo>
                    <a:pt x="4307921" y="26351"/>
                  </a:lnTo>
                  <a:lnTo>
                    <a:pt x="4311095" y="16826"/>
                  </a:lnTo>
                  <a:lnTo>
                    <a:pt x="4314150" y="10809"/>
                  </a:lnTo>
                  <a:lnTo>
                    <a:pt x="4334458" y="16576"/>
                  </a:lnTo>
                  <a:lnTo>
                    <a:pt x="4344797" y="20074"/>
                  </a:lnTo>
                  <a:lnTo>
                    <a:pt x="4331090" y="40956"/>
                  </a:lnTo>
                  <a:lnTo>
                    <a:pt x="4363145" y="29208"/>
                  </a:lnTo>
                  <a:lnTo>
                    <a:pt x="4366319" y="54291"/>
                  </a:lnTo>
                  <a:lnTo>
                    <a:pt x="4331407" y="89533"/>
                  </a:lnTo>
                  <a:lnTo>
                    <a:pt x="4304430" y="84453"/>
                  </a:lnTo>
                  <a:lnTo>
                    <a:pt x="4322203" y="103186"/>
                  </a:lnTo>
                  <a:lnTo>
                    <a:pt x="4318077" y="112711"/>
                  </a:lnTo>
                  <a:lnTo>
                    <a:pt x="4296178" y="128586"/>
                  </a:lnTo>
                  <a:lnTo>
                    <a:pt x="4289830" y="141603"/>
                  </a:lnTo>
                  <a:lnTo>
                    <a:pt x="4330772" y="120331"/>
                  </a:lnTo>
                  <a:lnTo>
                    <a:pt x="4344737" y="116838"/>
                  </a:lnTo>
                  <a:lnTo>
                    <a:pt x="4334263" y="162241"/>
                  </a:lnTo>
                  <a:lnTo>
                    <a:pt x="4311412" y="184466"/>
                  </a:lnTo>
                  <a:lnTo>
                    <a:pt x="4315538" y="192086"/>
                  </a:lnTo>
                  <a:lnTo>
                    <a:pt x="4331407" y="180338"/>
                  </a:lnTo>
                  <a:lnTo>
                    <a:pt x="4337755" y="183196"/>
                  </a:lnTo>
                  <a:lnTo>
                    <a:pt x="4336168" y="219391"/>
                  </a:lnTo>
                  <a:lnTo>
                    <a:pt x="4318712" y="285748"/>
                  </a:lnTo>
                  <a:lnTo>
                    <a:pt x="4278405" y="298766"/>
                  </a:lnTo>
                  <a:lnTo>
                    <a:pt x="4304430" y="295591"/>
                  </a:lnTo>
                  <a:lnTo>
                    <a:pt x="4326329" y="288606"/>
                  </a:lnTo>
                  <a:lnTo>
                    <a:pt x="4333946" y="251458"/>
                  </a:lnTo>
                  <a:lnTo>
                    <a:pt x="4359654" y="182561"/>
                  </a:lnTo>
                  <a:lnTo>
                    <a:pt x="4377109" y="186053"/>
                  </a:lnTo>
                  <a:lnTo>
                    <a:pt x="4357749" y="157796"/>
                  </a:lnTo>
                  <a:lnTo>
                    <a:pt x="4379331" y="98741"/>
                  </a:lnTo>
                  <a:lnTo>
                    <a:pt x="4394248" y="92391"/>
                  </a:lnTo>
                  <a:cubicBezTo>
                    <a:pt x="4394460" y="82443"/>
                    <a:pt x="4394671" y="72494"/>
                    <a:pt x="4394883" y="62546"/>
                  </a:cubicBezTo>
                  <a:lnTo>
                    <a:pt x="4419321" y="81278"/>
                  </a:lnTo>
                  <a:lnTo>
                    <a:pt x="4435189" y="79056"/>
                  </a:lnTo>
                  <a:lnTo>
                    <a:pt x="4449154" y="100011"/>
                  </a:lnTo>
                  <a:lnTo>
                    <a:pt x="4437729" y="117156"/>
                  </a:lnTo>
                  <a:lnTo>
                    <a:pt x="4451376" y="126681"/>
                  </a:lnTo>
                  <a:lnTo>
                    <a:pt x="4458675" y="120013"/>
                  </a:lnTo>
                  <a:lnTo>
                    <a:pt x="4482161" y="111441"/>
                  </a:lnTo>
                  <a:lnTo>
                    <a:pt x="4488509" y="142873"/>
                  </a:lnTo>
                  <a:lnTo>
                    <a:pt x="4505647" y="127951"/>
                  </a:lnTo>
                  <a:cubicBezTo>
                    <a:pt x="4505859" y="122342"/>
                    <a:pt x="4506070" y="116732"/>
                    <a:pt x="4506282" y="111123"/>
                  </a:cubicBezTo>
                  <a:lnTo>
                    <a:pt x="4521516" y="136523"/>
                  </a:lnTo>
                  <a:lnTo>
                    <a:pt x="4540559" y="139381"/>
                  </a:lnTo>
                  <a:cubicBezTo>
                    <a:pt x="4540242" y="142873"/>
                    <a:pt x="4539924" y="146366"/>
                    <a:pt x="4539607" y="149858"/>
                  </a:cubicBezTo>
                  <a:lnTo>
                    <a:pt x="4514217" y="161606"/>
                  </a:lnTo>
                  <a:lnTo>
                    <a:pt x="4529133" y="173353"/>
                  </a:lnTo>
                  <a:lnTo>
                    <a:pt x="4551032" y="160336"/>
                  </a:lnTo>
                  <a:lnTo>
                    <a:pt x="4578644" y="163511"/>
                  </a:lnTo>
                  <a:lnTo>
                    <a:pt x="4584357" y="186371"/>
                  </a:lnTo>
                  <a:lnTo>
                    <a:pt x="4600226" y="183196"/>
                  </a:lnTo>
                  <a:lnTo>
                    <a:pt x="4606891" y="226376"/>
                  </a:lnTo>
                  <a:lnTo>
                    <a:pt x="4574201" y="233678"/>
                  </a:lnTo>
                  <a:lnTo>
                    <a:pt x="4536116" y="270826"/>
                  </a:lnTo>
                  <a:lnTo>
                    <a:pt x="4517390" y="274318"/>
                  </a:lnTo>
                  <a:lnTo>
                    <a:pt x="4494222" y="287336"/>
                  </a:lnTo>
                  <a:lnTo>
                    <a:pt x="4451693" y="276223"/>
                  </a:lnTo>
                  <a:lnTo>
                    <a:pt x="4412656" y="272413"/>
                  </a:lnTo>
                  <a:lnTo>
                    <a:pt x="4376475" y="260031"/>
                  </a:lnTo>
                  <a:lnTo>
                    <a:pt x="4383140" y="276541"/>
                  </a:lnTo>
                  <a:lnTo>
                    <a:pt x="4374570" y="288288"/>
                  </a:lnTo>
                  <a:lnTo>
                    <a:pt x="4402182" y="287336"/>
                  </a:lnTo>
                  <a:lnTo>
                    <a:pt x="4435189" y="298131"/>
                  </a:lnTo>
                  <a:lnTo>
                    <a:pt x="4464706" y="321308"/>
                  </a:lnTo>
                  <a:lnTo>
                    <a:pt x="4459945" y="338135"/>
                  </a:lnTo>
                  <a:lnTo>
                    <a:pt x="4498665" y="340040"/>
                  </a:lnTo>
                  <a:lnTo>
                    <a:pt x="4507552" y="363853"/>
                  </a:lnTo>
                  <a:lnTo>
                    <a:pt x="4491048" y="379728"/>
                  </a:lnTo>
                  <a:lnTo>
                    <a:pt x="4511043" y="395920"/>
                  </a:lnTo>
                  <a:lnTo>
                    <a:pt x="4513582" y="424178"/>
                  </a:lnTo>
                  <a:lnTo>
                    <a:pt x="4502474" y="461325"/>
                  </a:lnTo>
                  <a:lnTo>
                    <a:pt x="4444711" y="494345"/>
                  </a:lnTo>
                  <a:lnTo>
                    <a:pt x="4432650" y="482915"/>
                  </a:lnTo>
                  <a:lnTo>
                    <a:pt x="4441220" y="501648"/>
                  </a:lnTo>
                  <a:lnTo>
                    <a:pt x="4435824" y="513078"/>
                  </a:lnTo>
                  <a:lnTo>
                    <a:pt x="4445346" y="501330"/>
                  </a:lnTo>
                  <a:lnTo>
                    <a:pt x="4506917" y="470533"/>
                  </a:lnTo>
                  <a:lnTo>
                    <a:pt x="4524373" y="436560"/>
                  </a:lnTo>
                  <a:lnTo>
                    <a:pt x="4529133" y="400683"/>
                  </a:lnTo>
                  <a:lnTo>
                    <a:pt x="4549445" y="412113"/>
                  </a:lnTo>
                  <a:lnTo>
                    <a:pt x="4552302" y="390205"/>
                  </a:lnTo>
                  <a:lnTo>
                    <a:pt x="4541511" y="379410"/>
                  </a:lnTo>
                  <a:lnTo>
                    <a:pt x="4532942" y="380680"/>
                  </a:lnTo>
                  <a:lnTo>
                    <a:pt x="4534211" y="355598"/>
                  </a:lnTo>
                  <a:lnTo>
                    <a:pt x="4555476" y="379410"/>
                  </a:lnTo>
                  <a:lnTo>
                    <a:pt x="4577692" y="375918"/>
                  </a:lnTo>
                  <a:lnTo>
                    <a:pt x="4584992" y="388618"/>
                  </a:lnTo>
                  <a:cubicBezTo>
                    <a:pt x="4586215" y="390732"/>
                    <a:pt x="4580951" y="388976"/>
                    <a:pt x="4585033" y="388603"/>
                  </a:cubicBezTo>
                  <a:lnTo>
                    <a:pt x="4609485" y="386381"/>
                  </a:lnTo>
                  <a:lnTo>
                    <a:pt x="4641240" y="393364"/>
                  </a:lnTo>
                  <a:lnTo>
                    <a:pt x="4647591" y="411458"/>
                  </a:lnTo>
                  <a:lnTo>
                    <a:pt x="4631078" y="429235"/>
                  </a:lnTo>
                  <a:lnTo>
                    <a:pt x="4635207" y="434631"/>
                  </a:lnTo>
                  <a:lnTo>
                    <a:pt x="4660611" y="409871"/>
                  </a:lnTo>
                  <a:lnTo>
                    <a:pt x="4681570" y="407649"/>
                  </a:lnTo>
                  <a:lnTo>
                    <a:pt x="4669820" y="397173"/>
                  </a:lnTo>
                  <a:lnTo>
                    <a:pt x="4676171" y="367969"/>
                  </a:lnTo>
                  <a:lnTo>
                    <a:pt x="4692049" y="374000"/>
                  </a:lnTo>
                  <a:lnTo>
                    <a:pt x="4702211" y="354002"/>
                  </a:lnTo>
                  <a:lnTo>
                    <a:pt x="4694907" y="338130"/>
                  </a:lnTo>
                  <a:lnTo>
                    <a:pt x="4696495" y="325432"/>
                  </a:lnTo>
                  <a:lnTo>
                    <a:pt x="4741270" y="344161"/>
                  </a:lnTo>
                  <a:lnTo>
                    <a:pt x="4764769" y="374318"/>
                  </a:lnTo>
                  <a:lnTo>
                    <a:pt x="4780646" y="374318"/>
                  </a:lnTo>
                  <a:lnTo>
                    <a:pt x="4789220" y="387968"/>
                  </a:lnTo>
                  <a:lnTo>
                    <a:pt x="4804145" y="387650"/>
                  </a:lnTo>
                  <a:lnTo>
                    <a:pt x="4778106" y="430187"/>
                  </a:lnTo>
                  <a:lnTo>
                    <a:pt x="4739999" y="424156"/>
                  </a:lnTo>
                  <a:lnTo>
                    <a:pt x="4711102" y="399078"/>
                  </a:lnTo>
                  <a:lnTo>
                    <a:pt x="4693319" y="422251"/>
                  </a:lnTo>
                  <a:lnTo>
                    <a:pt x="4699670" y="444472"/>
                  </a:lnTo>
                  <a:lnTo>
                    <a:pt x="4717771" y="429870"/>
                  </a:lnTo>
                  <a:lnTo>
                    <a:pt x="4725392" y="440028"/>
                  </a:lnTo>
                  <a:lnTo>
                    <a:pt x="4739047" y="444155"/>
                  </a:lnTo>
                  <a:lnTo>
                    <a:pt x="4718088" y="463201"/>
                  </a:lnTo>
                  <a:lnTo>
                    <a:pt x="4727615" y="474629"/>
                  </a:lnTo>
                  <a:lnTo>
                    <a:pt x="4751749" y="458757"/>
                  </a:lnTo>
                  <a:lnTo>
                    <a:pt x="4799700" y="462566"/>
                  </a:lnTo>
                  <a:lnTo>
                    <a:pt x="4782869" y="493358"/>
                  </a:lnTo>
                  <a:lnTo>
                    <a:pt x="4787315" y="502564"/>
                  </a:lnTo>
                  <a:lnTo>
                    <a:pt x="4815577" y="474946"/>
                  </a:lnTo>
                  <a:lnTo>
                    <a:pt x="4817800" y="502564"/>
                  </a:lnTo>
                  <a:lnTo>
                    <a:pt x="4839076" y="525420"/>
                  </a:lnTo>
                  <a:lnTo>
                    <a:pt x="4829867" y="551767"/>
                  </a:lnTo>
                  <a:lnTo>
                    <a:pt x="4808591" y="559386"/>
                  </a:lnTo>
                  <a:lnTo>
                    <a:pt x="4796207" y="572401"/>
                  </a:lnTo>
                  <a:lnTo>
                    <a:pt x="4795571" y="616525"/>
                  </a:lnTo>
                  <a:lnTo>
                    <a:pt x="4770485" y="639698"/>
                  </a:lnTo>
                  <a:lnTo>
                    <a:pt x="4779059" y="656523"/>
                  </a:lnTo>
                  <a:lnTo>
                    <a:pt x="4802240" y="643825"/>
                  </a:lnTo>
                  <a:lnTo>
                    <a:pt x="4812402" y="577162"/>
                  </a:lnTo>
                  <a:lnTo>
                    <a:pt x="4848920" y="563512"/>
                  </a:lnTo>
                  <a:lnTo>
                    <a:pt x="4858130" y="516849"/>
                  </a:lnTo>
                  <a:lnTo>
                    <a:pt x="4876230" y="514627"/>
                  </a:lnTo>
                  <a:lnTo>
                    <a:pt x="4887662" y="506056"/>
                  </a:lnTo>
                  <a:lnTo>
                    <a:pt x="4939741" y="519071"/>
                  </a:lnTo>
                  <a:lnTo>
                    <a:pt x="4983246" y="527324"/>
                  </a:lnTo>
                  <a:lnTo>
                    <a:pt x="4993090" y="547005"/>
                  </a:lnTo>
                  <a:lnTo>
                    <a:pt x="5003252" y="537482"/>
                  </a:lnTo>
                  <a:lnTo>
                    <a:pt x="5007697" y="519706"/>
                  </a:lnTo>
                  <a:lnTo>
                    <a:pt x="5044851" y="530816"/>
                  </a:lnTo>
                  <a:lnTo>
                    <a:pt x="5063904" y="545418"/>
                  </a:lnTo>
                  <a:lnTo>
                    <a:pt x="5070256" y="536847"/>
                  </a:lnTo>
                  <a:lnTo>
                    <a:pt x="5077559" y="557164"/>
                  </a:lnTo>
                  <a:lnTo>
                    <a:pt x="5105186" y="555576"/>
                  </a:lnTo>
                  <a:lnTo>
                    <a:pt x="5125510" y="567957"/>
                  </a:lnTo>
                  <a:lnTo>
                    <a:pt x="5144563" y="587955"/>
                  </a:lnTo>
                  <a:lnTo>
                    <a:pt x="5164569" y="596209"/>
                  </a:lnTo>
                  <a:lnTo>
                    <a:pt x="5181082" y="617160"/>
                  </a:lnTo>
                  <a:lnTo>
                    <a:pt x="5206486" y="626366"/>
                  </a:lnTo>
                  <a:lnTo>
                    <a:pt x="5212837" y="641285"/>
                  </a:lnTo>
                  <a:lnTo>
                    <a:pt x="5241417" y="661602"/>
                  </a:lnTo>
                  <a:lnTo>
                    <a:pt x="5311279" y="734930"/>
                  </a:lnTo>
                  <a:lnTo>
                    <a:pt x="5318583" y="756199"/>
                  </a:lnTo>
                  <a:lnTo>
                    <a:pt x="5332555" y="761278"/>
                  </a:lnTo>
                  <a:lnTo>
                    <a:pt x="5346210" y="775880"/>
                  </a:lnTo>
                  <a:lnTo>
                    <a:pt x="5352561" y="771436"/>
                  </a:lnTo>
                  <a:lnTo>
                    <a:pt x="5337636" y="755881"/>
                  </a:lnTo>
                  <a:lnTo>
                    <a:pt x="5337636" y="740009"/>
                  </a:lnTo>
                  <a:lnTo>
                    <a:pt x="5366533" y="765087"/>
                  </a:lnTo>
                  <a:lnTo>
                    <a:pt x="5366533" y="776832"/>
                  </a:lnTo>
                  <a:lnTo>
                    <a:pt x="5379553" y="795561"/>
                  </a:lnTo>
                  <a:lnTo>
                    <a:pt x="5431632" y="816195"/>
                  </a:lnTo>
                  <a:lnTo>
                    <a:pt x="5448462" y="830797"/>
                  </a:lnTo>
                  <a:lnTo>
                    <a:pt x="5444969" y="806354"/>
                  </a:lnTo>
                  <a:lnTo>
                    <a:pt x="5491014" y="852383"/>
                  </a:lnTo>
                  <a:lnTo>
                    <a:pt x="5494190" y="864129"/>
                  </a:lnTo>
                  <a:lnTo>
                    <a:pt x="5506257" y="873334"/>
                  </a:lnTo>
                  <a:lnTo>
                    <a:pt x="5503081" y="891429"/>
                  </a:lnTo>
                  <a:lnTo>
                    <a:pt x="5514513" y="906031"/>
                  </a:lnTo>
                  <a:lnTo>
                    <a:pt x="5526263" y="892381"/>
                  </a:lnTo>
                  <a:lnTo>
                    <a:pt x="5547539" y="910158"/>
                  </a:lnTo>
                  <a:lnTo>
                    <a:pt x="5572943" y="919363"/>
                  </a:lnTo>
                  <a:lnTo>
                    <a:pt x="5563734" y="963488"/>
                  </a:lnTo>
                  <a:lnTo>
                    <a:pt x="5578977" y="981264"/>
                  </a:lnTo>
                  <a:lnTo>
                    <a:pt x="5575166" y="1032056"/>
                  </a:lnTo>
                  <a:lnTo>
                    <a:pt x="5580565" y="1047610"/>
                  </a:lnTo>
                  <a:lnTo>
                    <a:pt x="5598348" y="1037135"/>
                  </a:lnTo>
                  <a:lnTo>
                    <a:pt x="5602158" y="1068561"/>
                  </a:lnTo>
                  <a:lnTo>
                    <a:pt x="5560241" y="1152366"/>
                  </a:lnTo>
                  <a:lnTo>
                    <a:pt x="5498636" y="1245376"/>
                  </a:lnTo>
                  <a:lnTo>
                    <a:pt x="5427186" y="1279660"/>
                  </a:lnTo>
                  <a:lnTo>
                    <a:pt x="5357642" y="1305690"/>
                  </a:lnTo>
                  <a:lnTo>
                    <a:pt x="5268727" y="1295849"/>
                  </a:lnTo>
                  <a:lnTo>
                    <a:pt x="5197277" y="1259661"/>
                  </a:lnTo>
                  <a:lnTo>
                    <a:pt x="5135037" y="1254900"/>
                  </a:lnTo>
                  <a:lnTo>
                    <a:pt x="5093119" y="1236488"/>
                  </a:lnTo>
                  <a:lnTo>
                    <a:pt x="5080735" y="1242837"/>
                  </a:lnTo>
                  <a:lnTo>
                    <a:pt x="5045804" y="1221886"/>
                  </a:lnTo>
                  <a:lnTo>
                    <a:pt x="5036277" y="1231409"/>
                  </a:lnTo>
                  <a:lnTo>
                    <a:pt x="5026433" y="1206331"/>
                  </a:lnTo>
                  <a:lnTo>
                    <a:pt x="5001346" y="1207918"/>
                  </a:lnTo>
                  <a:lnTo>
                    <a:pt x="4972131" y="1180618"/>
                  </a:lnTo>
                  <a:lnTo>
                    <a:pt x="4954666" y="1206966"/>
                  </a:lnTo>
                  <a:lnTo>
                    <a:pt x="4930214" y="1185063"/>
                  </a:lnTo>
                  <a:lnTo>
                    <a:pt x="4939423" y="1161889"/>
                  </a:lnTo>
                  <a:lnTo>
                    <a:pt x="4920053" y="1156810"/>
                  </a:lnTo>
                  <a:lnTo>
                    <a:pt x="4915924" y="1144113"/>
                  </a:lnTo>
                  <a:lnTo>
                    <a:pt x="4900047" y="1147604"/>
                  </a:lnTo>
                  <a:lnTo>
                    <a:pt x="4886074" y="1166651"/>
                  </a:lnTo>
                  <a:lnTo>
                    <a:pt x="4856542" y="1143795"/>
                  </a:lnTo>
                  <a:lnTo>
                    <a:pt x="4852414" y="1151096"/>
                  </a:lnTo>
                  <a:lnTo>
                    <a:pt x="4820341" y="1139986"/>
                  </a:lnTo>
                  <a:lnTo>
                    <a:pt x="4815260" y="1127288"/>
                  </a:lnTo>
                  <a:lnTo>
                    <a:pt x="4794936" y="1123161"/>
                  </a:lnTo>
                  <a:lnTo>
                    <a:pt x="4782869" y="1074910"/>
                  </a:lnTo>
                  <a:lnTo>
                    <a:pt x="4758418" y="1057134"/>
                  </a:lnTo>
                  <a:lnTo>
                    <a:pt x="4710785" y="1055229"/>
                  </a:lnTo>
                  <a:lnTo>
                    <a:pt x="4706339" y="1060626"/>
                  </a:lnTo>
                  <a:lnTo>
                    <a:pt x="4718088" y="1066022"/>
                  </a:lnTo>
                  <a:lnTo>
                    <a:pt x="4736506" y="1087926"/>
                  </a:lnTo>
                  <a:lnTo>
                    <a:pt x="4752067" y="1083799"/>
                  </a:lnTo>
                  <a:lnTo>
                    <a:pt x="4746033" y="1108877"/>
                  </a:lnTo>
                  <a:lnTo>
                    <a:pt x="4759053" y="1138081"/>
                  </a:lnTo>
                  <a:lnTo>
                    <a:pt x="4770802" y="1142526"/>
                  </a:lnTo>
                  <a:lnTo>
                    <a:pt x="4787950" y="1166334"/>
                  </a:lnTo>
                  <a:lnTo>
                    <a:pt x="4812402" y="1176809"/>
                  </a:lnTo>
                  <a:lnTo>
                    <a:pt x="4798747" y="1188237"/>
                  </a:lnTo>
                  <a:cubicBezTo>
                    <a:pt x="4799170" y="1193634"/>
                    <a:pt x="4799594" y="1199030"/>
                    <a:pt x="4800017" y="1204427"/>
                  </a:cubicBezTo>
                  <a:lnTo>
                    <a:pt x="4820976" y="1203157"/>
                  </a:lnTo>
                  <a:lnTo>
                    <a:pt x="4861305" y="1231092"/>
                  </a:lnTo>
                  <a:lnTo>
                    <a:pt x="4857494" y="1245059"/>
                  </a:lnTo>
                  <a:lnTo>
                    <a:pt x="4829867" y="1250138"/>
                  </a:lnTo>
                  <a:lnTo>
                    <a:pt x="4842569" y="1262836"/>
                  </a:lnTo>
                  <a:lnTo>
                    <a:pt x="4866068" y="1259344"/>
                  </a:lnTo>
                  <a:lnTo>
                    <a:pt x="4900047" y="1267597"/>
                  </a:lnTo>
                  <a:lnTo>
                    <a:pt x="4911796" y="1281247"/>
                  </a:lnTo>
                  <a:lnTo>
                    <a:pt x="4907668" y="1299976"/>
                  </a:lnTo>
                  <a:lnTo>
                    <a:pt x="4925769" y="1296802"/>
                  </a:lnTo>
                  <a:lnTo>
                    <a:pt x="4955619" y="1312356"/>
                  </a:lnTo>
                  <a:lnTo>
                    <a:pt x="4965145" y="1341878"/>
                  </a:lnTo>
                  <a:lnTo>
                    <a:pt x="4974989" y="1352354"/>
                  </a:lnTo>
                  <a:lnTo>
                    <a:pt x="4953078" y="1385050"/>
                  </a:lnTo>
                  <a:lnTo>
                    <a:pt x="4964828" y="1413620"/>
                  </a:lnTo>
                  <a:lnTo>
                    <a:pt x="4955301" y="1422191"/>
                  </a:lnTo>
                  <a:lnTo>
                    <a:pt x="4953396" y="1459966"/>
                  </a:lnTo>
                  <a:lnTo>
                    <a:pt x="4928309" y="1458061"/>
                  </a:lnTo>
                  <a:lnTo>
                    <a:pt x="4919735" y="1476155"/>
                  </a:lnTo>
                  <a:lnTo>
                    <a:pt x="4937836" y="1485361"/>
                  </a:lnTo>
                  <a:cubicBezTo>
                    <a:pt x="4937942" y="1490652"/>
                    <a:pt x="4938047" y="1495942"/>
                    <a:pt x="4938153" y="1501233"/>
                  </a:cubicBezTo>
                  <a:lnTo>
                    <a:pt x="4949903" y="1508534"/>
                  </a:lnTo>
                  <a:lnTo>
                    <a:pt x="4966415" y="1581863"/>
                  </a:lnTo>
                  <a:lnTo>
                    <a:pt x="4984198" y="1575514"/>
                  </a:lnTo>
                  <a:lnTo>
                    <a:pt x="4987692" y="1601862"/>
                  </a:lnTo>
                  <a:lnTo>
                    <a:pt x="4976260" y="1619956"/>
                  </a:lnTo>
                  <a:lnTo>
                    <a:pt x="4996583" y="1643764"/>
                  </a:lnTo>
                  <a:lnTo>
                    <a:pt x="4983881" y="1654557"/>
                  </a:lnTo>
                  <a:lnTo>
                    <a:pt x="4949267" y="1672968"/>
                  </a:lnTo>
                  <a:lnTo>
                    <a:pt x="4924498" y="1736139"/>
                  </a:lnTo>
                  <a:lnTo>
                    <a:pt x="4927991" y="1790104"/>
                  </a:lnTo>
                  <a:lnTo>
                    <a:pt x="4928309" y="1829785"/>
                  </a:lnTo>
                  <a:lnTo>
                    <a:pt x="4920053" y="1845973"/>
                  </a:lnTo>
                  <a:lnTo>
                    <a:pt x="4939423" y="1862481"/>
                  </a:lnTo>
                  <a:cubicBezTo>
                    <a:pt x="4939317" y="1855921"/>
                    <a:pt x="4939212" y="1849360"/>
                    <a:pt x="4939106" y="1842800"/>
                  </a:cubicBezTo>
                  <a:lnTo>
                    <a:pt x="4946410" y="1838354"/>
                  </a:lnTo>
                  <a:lnTo>
                    <a:pt x="4965145" y="1902478"/>
                  </a:lnTo>
                  <a:lnTo>
                    <a:pt x="4980070" y="1903113"/>
                  </a:lnTo>
                  <a:lnTo>
                    <a:pt x="4985786" y="1955808"/>
                  </a:lnTo>
                  <a:lnTo>
                    <a:pt x="4994043" y="1967553"/>
                  </a:lnTo>
                  <a:lnTo>
                    <a:pt x="4985151" y="1984060"/>
                  </a:lnTo>
                  <a:lnTo>
                    <a:pt x="4988009" y="1998028"/>
                  </a:lnTo>
                  <a:lnTo>
                    <a:pt x="4976895" y="1987870"/>
                  </a:lnTo>
                  <a:lnTo>
                    <a:pt x="4965780" y="1999297"/>
                  </a:lnTo>
                  <a:lnTo>
                    <a:pt x="4957206" y="1998028"/>
                  </a:lnTo>
                  <a:lnTo>
                    <a:pt x="4946727" y="1994853"/>
                  </a:lnTo>
                  <a:lnTo>
                    <a:pt x="4939423" y="2005011"/>
                  </a:lnTo>
                  <a:lnTo>
                    <a:pt x="4955936" y="2009455"/>
                  </a:lnTo>
                  <a:lnTo>
                    <a:pt x="4958477" y="2033898"/>
                  </a:lnTo>
                  <a:lnTo>
                    <a:pt x="4972131" y="2042785"/>
                  </a:lnTo>
                  <a:lnTo>
                    <a:pt x="4983881" y="2034851"/>
                  </a:lnTo>
                  <a:lnTo>
                    <a:pt x="4997218" y="2049452"/>
                  </a:lnTo>
                  <a:lnTo>
                    <a:pt x="5015319" y="2044054"/>
                  </a:lnTo>
                  <a:lnTo>
                    <a:pt x="5030244" y="2048499"/>
                  </a:lnTo>
                  <a:lnTo>
                    <a:pt x="5025798" y="2064052"/>
                  </a:lnTo>
                  <a:lnTo>
                    <a:pt x="5043581" y="2102463"/>
                  </a:lnTo>
                  <a:lnTo>
                    <a:pt x="5045169" y="2118018"/>
                  </a:lnTo>
                  <a:lnTo>
                    <a:pt x="5040405" y="2132937"/>
                  </a:lnTo>
                  <a:lnTo>
                    <a:pt x="5028974" y="2133890"/>
                  </a:lnTo>
                  <a:lnTo>
                    <a:pt x="5026751" y="2141191"/>
                  </a:lnTo>
                  <a:lnTo>
                    <a:pt x="5018177" y="2138652"/>
                  </a:lnTo>
                  <a:lnTo>
                    <a:pt x="5012143" y="2125955"/>
                  </a:lnTo>
                  <a:lnTo>
                    <a:pt x="5004204" y="2117065"/>
                  </a:lnTo>
                  <a:lnTo>
                    <a:pt x="4996583" y="2118018"/>
                  </a:lnTo>
                  <a:lnTo>
                    <a:pt x="4998488" y="2132937"/>
                  </a:lnTo>
                  <a:lnTo>
                    <a:pt x="5006427" y="2136113"/>
                  </a:lnTo>
                  <a:lnTo>
                    <a:pt x="5004204" y="2151032"/>
                  </a:lnTo>
                  <a:lnTo>
                    <a:pt x="5001981" y="2160238"/>
                  </a:lnTo>
                  <a:lnTo>
                    <a:pt x="5005792" y="2170080"/>
                  </a:lnTo>
                  <a:lnTo>
                    <a:pt x="4995313" y="2165635"/>
                  </a:lnTo>
                  <a:lnTo>
                    <a:pt x="4988009" y="2158969"/>
                  </a:lnTo>
                  <a:lnTo>
                    <a:pt x="4981976" y="2138652"/>
                  </a:lnTo>
                  <a:lnTo>
                    <a:pt x="4976260" y="2125002"/>
                  </a:lnTo>
                  <a:lnTo>
                    <a:pt x="4967051" y="2115479"/>
                  </a:lnTo>
                  <a:cubicBezTo>
                    <a:pt x="4967263" y="2108389"/>
                    <a:pt x="4967474" y="2101299"/>
                    <a:pt x="4967686" y="2094209"/>
                  </a:cubicBezTo>
                  <a:lnTo>
                    <a:pt x="4958477" y="2072941"/>
                  </a:lnTo>
                  <a:lnTo>
                    <a:pt x="4947362" y="2050720"/>
                  </a:lnTo>
                  <a:lnTo>
                    <a:pt x="4944822" y="2070402"/>
                  </a:lnTo>
                  <a:lnTo>
                    <a:pt x="4943552" y="2082147"/>
                  </a:lnTo>
                  <a:lnTo>
                    <a:pt x="4965145" y="2104685"/>
                  </a:lnTo>
                  <a:lnTo>
                    <a:pt x="4967051" y="2115479"/>
                  </a:lnTo>
                  <a:cubicBezTo>
                    <a:pt x="4967263" y="2121087"/>
                    <a:pt x="4967474" y="2126695"/>
                    <a:pt x="4967686" y="2132303"/>
                  </a:cubicBezTo>
                  <a:lnTo>
                    <a:pt x="4957206" y="2125637"/>
                  </a:lnTo>
                  <a:lnTo>
                    <a:pt x="4952443" y="2108495"/>
                  </a:lnTo>
                  <a:lnTo>
                    <a:pt x="4940058" y="2096748"/>
                  </a:lnTo>
                  <a:lnTo>
                    <a:pt x="4937518" y="2110399"/>
                  </a:lnTo>
                  <a:lnTo>
                    <a:pt x="4956889" y="2131033"/>
                  </a:lnTo>
                  <a:lnTo>
                    <a:pt x="4965145" y="2146905"/>
                  </a:lnTo>
                  <a:lnTo>
                    <a:pt x="4949267" y="2143413"/>
                  </a:lnTo>
                  <a:lnTo>
                    <a:pt x="4949903" y="2154842"/>
                  </a:lnTo>
                  <a:lnTo>
                    <a:pt x="4963240" y="2169127"/>
                  </a:lnTo>
                  <a:lnTo>
                    <a:pt x="4973402" y="2196745"/>
                  </a:lnTo>
                  <a:lnTo>
                    <a:pt x="4967051" y="2196428"/>
                  </a:lnTo>
                  <a:lnTo>
                    <a:pt x="4953396" y="2182460"/>
                  </a:lnTo>
                  <a:lnTo>
                    <a:pt x="4945457" y="2181190"/>
                  </a:lnTo>
                  <a:lnTo>
                    <a:pt x="4938153" y="2167222"/>
                  </a:lnTo>
                  <a:lnTo>
                    <a:pt x="4928626" y="2161826"/>
                  </a:lnTo>
                  <a:cubicBezTo>
                    <a:pt x="4928203" y="2168175"/>
                    <a:pt x="4927779" y="2174523"/>
                    <a:pt x="4927356" y="2180872"/>
                  </a:cubicBezTo>
                  <a:lnTo>
                    <a:pt x="4943869" y="2184364"/>
                  </a:lnTo>
                  <a:lnTo>
                    <a:pt x="4950855" y="2196110"/>
                  </a:lnTo>
                  <a:lnTo>
                    <a:pt x="4953713" y="2212935"/>
                  </a:lnTo>
                  <a:lnTo>
                    <a:pt x="4942599" y="2203094"/>
                  </a:lnTo>
                  <a:lnTo>
                    <a:pt x="4937836" y="2210394"/>
                  </a:lnTo>
                  <a:lnTo>
                    <a:pt x="4943234" y="2216745"/>
                  </a:lnTo>
                  <a:lnTo>
                    <a:pt x="4929262" y="2217696"/>
                  </a:lnTo>
                  <a:lnTo>
                    <a:pt x="4928944" y="2225950"/>
                  </a:lnTo>
                  <a:lnTo>
                    <a:pt x="4964510" y="2254202"/>
                  </a:lnTo>
                  <a:lnTo>
                    <a:pt x="5023893" y="2285313"/>
                  </a:lnTo>
                  <a:lnTo>
                    <a:pt x="5039770" y="2294200"/>
                  </a:lnTo>
                  <a:lnTo>
                    <a:pt x="5049297" y="2332612"/>
                  </a:lnTo>
                  <a:lnTo>
                    <a:pt x="5048979" y="2345945"/>
                  </a:lnTo>
                  <a:lnTo>
                    <a:pt x="5039770" y="2368801"/>
                  </a:lnTo>
                  <a:lnTo>
                    <a:pt x="5044851" y="2386896"/>
                  </a:lnTo>
                  <a:lnTo>
                    <a:pt x="5065492" y="2398325"/>
                  </a:lnTo>
                  <a:lnTo>
                    <a:pt x="5096612" y="2379912"/>
                  </a:lnTo>
                  <a:lnTo>
                    <a:pt x="5105822" y="2353882"/>
                  </a:lnTo>
                  <a:lnTo>
                    <a:pt x="5123922" y="2344994"/>
                  </a:lnTo>
                  <a:lnTo>
                    <a:pt x="5134719" y="2303725"/>
                  </a:lnTo>
                  <a:lnTo>
                    <a:pt x="5125510" y="2289122"/>
                  </a:lnTo>
                  <a:lnTo>
                    <a:pt x="5135037" y="2287218"/>
                  </a:lnTo>
                  <a:lnTo>
                    <a:pt x="5136307" y="2275472"/>
                  </a:lnTo>
                  <a:lnTo>
                    <a:pt x="5108362" y="2253568"/>
                  </a:lnTo>
                  <a:lnTo>
                    <a:pt x="5102011" y="2215792"/>
                  </a:lnTo>
                  <a:lnTo>
                    <a:pt x="5089626" y="2202777"/>
                  </a:lnTo>
                  <a:lnTo>
                    <a:pt x="5053743" y="2169127"/>
                  </a:lnTo>
                  <a:lnTo>
                    <a:pt x="5050885" y="2151985"/>
                  </a:lnTo>
                  <a:lnTo>
                    <a:pt x="5054378" y="2136430"/>
                  </a:lnTo>
                  <a:lnTo>
                    <a:pt x="5063269" y="2119922"/>
                  </a:lnTo>
                  <a:cubicBezTo>
                    <a:pt x="5062952" y="2116007"/>
                    <a:pt x="5062634" y="2112092"/>
                    <a:pt x="5062317" y="2108177"/>
                  </a:cubicBezTo>
                  <a:lnTo>
                    <a:pt x="5053108" y="2100558"/>
                  </a:lnTo>
                  <a:lnTo>
                    <a:pt x="5054378" y="2089131"/>
                  </a:lnTo>
                  <a:lnTo>
                    <a:pt x="5061046" y="2078655"/>
                  </a:lnTo>
                  <a:lnTo>
                    <a:pt x="5058506" y="2054530"/>
                  </a:lnTo>
                  <a:lnTo>
                    <a:pt x="5041993" y="2037070"/>
                  </a:lnTo>
                  <a:lnTo>
                    <a:pt x="5029291" y="2038023"/>
                  </a:lnTo>
                  <a:lnTo>
                    <a:pt x="5023575" y="2023105"/>
                  </a:lnTo>
                  <a:lnTo>
                    <a:pt x="5007697" y="2018344"/>
                  </a:lnTo>
                  <a:lnTo>
                    <a:pt x="4999123" y="2020248"/>
                  </a:lnTo>
                  <a:lnTo>
                    <a:pt x="4983246" y="2015487"/>
                  </a:lnTo>
                  <a:cubicBezTo>
                    <a:pt x="4983034" y="2013053"/>
                    <a:pt x="4982823" y="2010620"/>
                    <a:pt x="4982611" y="2008186"/>
                  </a:cubicBezTo>
                  <a:lnTo>
                    <a:pt x="4988009" y="1998028"/>
                  </a:lnTo>
                  <a:lnTo>
                    <a:pt x="5000076" y="1981203"/>
                  </a:lnTo>
                  <a:lnTo>
                    <a:pt x="4994043" y="1967553"/>
                  </a:lnTo>
                  <a:lnTo>
                    <a:pt x="5002617" y="1951682"/>
                  </a:lnTo>
                  <a:lnTo>
                    <a:pt x="4999123" y="1929461"/>
                  </a:lnTo>
                  <a:lnTo>
                    <a:pt x="4995630" y="1894542"/>
                  </a:lnTo>
                  <a:lnTo>
                    <a:pt x="5009285" y="1902161"/>
                  </a:lnTo>
                  <a:lnTo>
                    <a:pt x="5047709" y="1893273"/>
                  </a:lnTo>
                  <a:lnTo>
                    <a:pt x="5039135" y="1881527"/>
                  </a:lnTo>
                  <a:lnTo>
                    <a:pt x="5005157" y="1876766"/>
                  </a:lnTo>
                  <a:lnTo>
                    <a:pt x="5002617" y="1850418"/>
                  </a:lnTo>
                  <a:lnTo>
                    <a:pt x="4992137" y="1848195"/>
                  </a:lnTo>
                  <a:lnTo>
                    <a:pt x="4983563" y="1833911"/>
                  </a:lnTo>
                  <a:lnTo>
                    <a:pt x="4946092" y="1793913"/>
                  </a:lnTo>
                  <a:lnTo>
                    <a:pt x="4935295" y="1787882"/>
                  </a:lnTo>
                  <a:lnTo>
                    <a:pt x="4931167" y="1776771"/>
                  </a:lnTo>
                  <a:lnTo>
                    <a:pt x="4927674" y="1736774"/>
                  </a:lnTo>
                  <a:lnTo>
                    <a:pt x="4952125" y="1676460"/>
                  </a:lnTo>
                  <a:lnTo>
                    <a:pt x="4991820" y="1677730"/>
                  </a:lnTo>
                  <a:lnTo>
                    <a:pt x="4996901" y="1692332"/>
                  </a:lnTo>
                  <a:lnTo>
                    <a:pt x="5009603" y="1701855"/>
                  </a:lnTo>
                  <a:lnTo>
                    <a:pt x="5029926" y="1718680"/>
                  </a:lnTo>
                  <a:lnTo>
                    <a:pt x="5046757" y="1713283"/>
                  </a:lnTo>
                  <a:lnTo>
                    <a:pt x="5056283" y="1697411"/>
                  </a:lnTo>
                  <a:lnTo>
                    <a:pt x="5071208" y="1709791"/>
                  </a:lnTo>
                  <a:lnTo>
                    <a:pt x="5083910" y="1736774"/>
                  </a:lnTo>
                  <a:lnTo>
                    <a:pt x="5105504" y="1744075"/>
                  </a:lnTo>
                  <a:lnTo>
                    <a:pt x="5111855" y="1778041"/>
                  </a:lnTo>
                  <a:lnTo>
                    <a:pt x="5136307" y="1784072"/>
                  </a:lnTo>
                  <a:lnTo>
                    <a:pt x="5148056" y="1794230"/>
                  </a:lnTo>
                  <a:lnTo>
                    <a:pt x="5180129" y="1806611"/>
                  </a:lnTo>
                  <a:lnTo>
                    <a:pt x="5208709" y="1806293"/>
                  </a:lnTo>
                  <a:lnTo>
                    <a:pt x="5222364" y="1819944"/>
                  </a:lnTo>
                  <a:lnTo>
                    <a:pt x="5236019" y="1815817"/>
                  </a:lnTo>
                  <a:lnTo>
                    <a:pt x="5246815" y="1797723"/>
                  </a:lnTo>
                  <a:lnTo>
                    <a:pt x="5282381" y="1793278"/>
                  </a:lnTo>
                  <a:lnTo>
                    <a:pt x="5296671" y="1809785"/>
                  </a:lnTo>
                  <a:lnTo>
                    <a:pt x="5313184" y="1798040"/>
                  </a:lnTo>
                  <a:lnTo>
                    <a:pt x="5292226" y="1784707"/>
                  </a:lnTo>
                  <a:lnTo>
                    <a:pt x="5274760" y="1738361"/>
                  </a:lnTo>
                  <a:lnTo>
                    <a:pt x="5283969" y="1720267"/>
                  </a:lnTo>
                  <a:lnTo>
                    <a:pt x="5266821" y="1700585"/>
                  </a:lnTo>
                  <a:lnTo>
                    <a:pt x="5264598" y="1678682"/>
                  </a:lnTo>
                  <a:lnTo>
                    <a:pt x="5249038" y="1678682"/>
                  </a:lnTo>
                  <a:lnTo>
                    <a:pt x="5216013" y="1694871"/>
                  </a:lnTo>
                  <a:lnTo>
                    <a:pt x="5195689" y="1687253"/>
                  </a:lnTo>
                  <a:lnTo>
                    <a:pt x="5162346" y="1627892"/>
                  </a:lnTo>
                  <a:lnTo>
                    <a:pt x="5139482" y="1617734"/>
                  </a:lnTo>
                  <a:lnTo>
                    <a:pt x="5136307" y="1584085"/>
                  </a:lnTo>
                  <a:lnTo>
                    <a:pt x="5167745" y="1561229"/>
                  </a:lnTo>
                  <a:lnTo>
                    <a:pt x="5170920" y="1527581"/>
                  </a:lnTo>
                  <a:lnTo>
                    <a:pt x="5189021" y="1518057"/>
                  </a:lnTo>
                  <a:lnTo>
                    <a:pt x="5249673" y="1546944"/>
                  </a:lnTo>
                  <a:lnTo>
                    <a:pt x="5252214" y="1563769"/>
                  </a:lnTo>
                  <a:lnTo>
                    <a:pt x="5266821" y="1584402"/>
                  </a:lnTo>
                  <a:lnTo>
                    <a:pt x="5281746" y="1579323"/>
                  </a:lnTo>
                  <a:lnTo>
                    <a:pt x="5310326" y="1590434"/>
                  </a:lnTo>
                  <a:lnTo>
                    <a:pt x="5314772" y="1601227"/>
                  </a:lnTo>
                  <a:lnTo>
                    <a:pt x="5280794" y="1607893"/>
                  </a:lnTo>
                  <a:lnTo>
                    <a:pt x="5286510" y="1619003"/>
                  </a:lnTo>
                  <a:lnTo>
                    <a:pt x="5284287" y="1632971"/>
                  </a:lnTo>
                  <a:lnTo>
                    <a:pt x="5296036" y="1632971"/>
                  </a:lnTo>
                  <a:lnTo>
                    <a:pt x="5308421" y="1613924"/>
                  </a:lnTo>
                  <a:lnTo>
                    <a:pt x="5325251" y="1609163"/>
                  </a:lnTo>
                  <a:lnTo>
                    <a:pt x="5326521" y="1595830"/>
                  </a:lnTo>
                  <a:lnTo>
                    <a:pt x="5336048" y="1605988"/>
                  </a:lnTo>
                  <a:lnTo>
                    <a:pt x="5363675" y="1608845"/>
                  </a:lnTo>
                  <a:lnTo>
                    <a:pt x="5398606" y="1632971"/>
                  </a:lnTo>
                  <a:lnTo>
                    <a:pt x="5415437" y="1632971"/>
                  </a:lnTo>
                  <a:lnTo>
                    <a:pt x="5434807" y="1646303"/>
                  </a:lnTo>
                  <a:lnTo>
                    <a:pt x="5449415" y="1645351"/>
                  </a:lnTo>
                  <a:lnTo>
                    <a:pt x="5457036" y="1630431"/>
                  </a:lnTo>
                  <a:lnTo>
                    <a:pt x="5479265" y="1650112"/>
                  </a:lnTo>
                  <a:lnTo>
                    <a:pt x="5532296" y="1657096"/>
                  </a:lnTo>
                  <a:lnTo>
                    <a:pt x="5561829" y="1686618"/>
                  </a:lnTo>
                  <a:lnTo>
                    <a:pt x="5580247" y="1706299"/>
                  </a:lnTo>
                  <a:lnTo>
                    <a:pt x="5605016" y="1717410"/>
                  </a:lnTo>
                  <a:lnTo>
                    <a:pt x="5625975" y="1744710"/>
                  </a:lnTo>
                  <a:lnTo>
                    <a:pt x="5623117" y="1777089"/>
                  </a:lnTo>
                  <a:lnTo>
                    <a:pt x="5640265" y="1768836"/>
                  </a:lnTo>
                  <a:lnTo>
                    <a:pt x="5644075" y="1753915"/>
                  </a:lnTo>
                  <a:lnTo>
                    <a:pt x="5659000" y="1752963"/>
                  </a:lnTo>
                  <a:cubicBezTo>
                    <a:pt x="5658894" y="1735398"/>
                    <a:pt x="5658789" y="1717833"/>
                    <a:pt x="5658683" y="1700268"/>
                  </a:cubicBezTo>
                  <a:lnTo>
                    <a:pt x="5642805" y="1692967"/>
                  </a:lnTo>
                  <a:lnTo>
                    <a:pt x="5625657" y="1702490"/>
                  </a:lnTo>
                  <a:lnTo>
                    <a:pt x="5612955" y="1698364"/>
                  </a:lnTo>
                  <a:lnTo>
                    <a:pt x="5586598" y="1681856"/>
                  </a:lnTo>
                  <a:lnTo>
                    <a:pt x="5563099" y="1673603"/>
                  </a:lnTo>
                  <a:lnTo>
                    <a:pt x="5536107" y="1639954"/>
                  </a:lnTo>
                  <a:lnTo>
                    <a:pt x="5533884" y="1614877"/>
                  </a:lnTo>
                  <a:lnTo>
                    <a:pt x="5525310" y="1606306"/>
                  </a:lnTo>
                  <a:lnTo>
                    <a:pt x="5520864" y="1587577"/>
                  </a:lnTo>
                  <a:lnTo>
                    <a:pt x="5506892" y="1553928"/>
                  </a:lnTo>
                  <a:lnTo>
                    <a:pt x="5487839" y="1548849"/>
                  </a:lnTo>
                  <a:lnTo>
                    <a:pt x="5479265" y="1536469"/>
                  </a:lnTo>
                  <a:lnTo>
                    <a:pt x="5447510" y="1422825"/>
                  </a:lnTo>
                  <a:lnTo>
                    <a:pt x="5517689" y="1368543"/>
                  </a:lnTo>
                  <a:lnTo>
                    <a:pt x="5523087" y="1350766"/>
                  </a:lnTo>
                  <a:lnTo>
                    <a:pt x="5550397" y="1326958"/>
                  </a:lnTo>
                  <a:lnTo>
                    <a:pt x="5594537" y="1318070"/>
                  </a:lnTo>
                  <a:lnTo>
                    <a:pt x="5668209" y="1243789"/>
                  </a:lnTo>
                  <a:lnTo>
                    <a:pt x="5664081" y="1233314"/>
                  </a:lnTo>
                  <a:lnTo>
                    <a:pt x="5682817" y="1223790"/>
                  </a:lnTo>
                  <a:lnTo>
                    <a:pt x="5685992" y="1203474"/>
                  </a:lnTo>
                  <a:lnTo>
                    <a:pt x="5706633" y="1206649"/>
                  </a:lnTo>
                  <a:lnTo>
                    <a:pt x="5719971" y="1231726"/>
                  </a:lnTo>
                  <a:lnTo>
                    <a:pt x="5752361" y="1223156"/>
                  </a:lnTo>
                  <a:lnTo>
                    <a:pt x="5769827" y="1239662"/>
                  </a:lnTo>
                  <a:lnTo>
                    <a:pt x="5782211" y="1231092"/>
                  </a:lnTo>
                  <a:lnTo>
                    <a:pt x="5791103" y="1248233"/>
                  </a:lnTo>
                  <a:lnTo>
                    <a:pt x="5821906" y="1271724"/>
                  </a:lnTo>
                  <a:lnTo>
                    <a:pt x="5786975" y="1286961"/>
                  </a:lnTo>
                  <a:lnTo>
                    <a:pt x="5791738" y="1317435"/>
                  </a:lnTo>
                  <a:lnTo>
                    <a:pt x="5799994" y="1301563"/>
                  </a:lnTo>
                  <a:lnTo>
                    <a:pt x="5830162" y="1286644"/>
                  </a:lnTo>
                  <a:lnTo>
                    <a:pt x="5851756" y="1302198"/>
                  </a:lnTo>
                  <a:lnTo>
                    <a:pt x="5844452" y="1320292"/>
                  </a:lnTo>
                  <a:lnTo>
                    <a:pt x="5862870" y="1361242"/>
                  </a:lnTo>
                  <a:lnTo>
                    <a:pt x="5894943" y="1415842"/>
                  </a:lnTo>
                  <a:lnTo>
                    <a:pt x="5903517" y="1406319"/>
                  </a:lnTo>
                  <a:lnTo>
                    <a:pt x="5872397" y="1365051"/>
                  </a:lnTo>
                  <a:lnTo>
                    <a:pt x="5876842" y="1291723"/>
                  </a:lnTo>
                  <a:lnTo>
                    <a:pt x="5860965" y="1271406"/>
                  </a:lnTo>
                  <a:lnTo>
                    <a:pt x="5870174" y="1250455"/>
                  </a:lnTo>
                  <a:lnTo>
                    <a:pt x="5882558" y="1205061"/>
                  </a:lnTo>
                  <a:lnTo>
                    <a:pt x="5897166" y="1192364"/>
                  </a:lnTo>
                  <a:lnTo>
                    <a:pt x="5902882" y="1094274"/>
                  </a:lnTo>
                  <a:lnTo>
                    <a:pt x="5870491" y="1042849"/>
                  </a:lnTo>
                  <a:lnTo>
                    <a:pt x="5859059" y="1052689"/>
                  </a:lnTo>
                  <a:lnTo>
                    <a:pt x="5833337" y="1047610"/>
                  </a:lnTo>
                  <a:lnTo>
                    <a:pt x="5835878" y="979042"/>
                  </a:lnTo>
                  <a:lnTo>
                    <a:pt x="5853067" y="949041"/>
                  </a:lnTo>
                  <a:lnTo>
                    <a:pt x="6060620" y="1177406"/>
                  </a:lnTo>
                  <a:cubicBezTo>
                    <a:pt x="6579822" y="1806535"/>
                    <a:pt x="6891715" y="2613092"/>
                    <a:pt x="6891715" y="3492496"/>
                  </a:cubicBezTo>
                  <a:cubicBezTo>
                    <a:pt x="6891715" y="3869384"/>
                    <a:pt x="6834429" y="4232891"/>
                    <a:pt x="6728088" y="4574786"/>
                  </a:cubicBezTo>
                  <a:lnTo>
                    <a:pt x="6699847" y="4651948"/>
                  </a:lnTo>
                  <a:lnTo>
                    <a:pt x="6676768" y="4648009"/>
                  </a:lnTo>
                  <a:lnTo>
                    <a:pt x="6661525" y="4656897"/>
                  </a:lnTo>
                  <a:lnTo>
                    <a:pt x="6642472" y="4667056"/>
                  </a:lnTo>
                  <a:lnTo>
                    <a:pt x="6630405" y="4672135"/>
                  </a:lnTo>
                  <a:lnTo>
                    <a:pt x="6623101" y="4666421"/>
                  </a:lnTo>
                  <a:lnTo>
                    <a:pt x="6612622" y="4665151"/>
                  </a:lnTo>
                  <a:lnTo>
                    <a:pt x="6615162" y="4650548"/>
                  </a:lnTo>
                  <a:lnTo>
                    <a:pt x="6607541" y="4646104"/>
                  </a:lnTo>
                  <a:lnTo>
                    <a:pt x="6593251" y="4644517"/>
                  </a:lnTo>
                  <a:lnTo>
                    <a:pt x="6562448" y="4645787"/>
                  </a:lnTo>
                  <a:lnTo>
                    <a:pt x="6541172" y="4642295"/>
                  </a:lnTo>
                  <a:lnTo>
                    <a:pt x="6527200" y="4650548"/>
                  </a:lnTo>
                  <a:lnTo>
                    <a:pt x="6501161" y="4671818"/>
                  </a:lnTo>
                  <a:lnTo>
                    <a:pt x="6482743" y="4687373"/>
                  </a:lnTo>
                  <a:lnTo>
                    <a:pt x="6482425" y="4699753"/>
                  </a:lnTo>
                  <a:lnTo>
                    <a:pt x="6465277" y="4709912"/>
                  </a:lnTo>
                  <a:lnTo>
                    <a:pt x="6458926" y="4706737"/>
                  </a:lnTo>
                  <a:lnTo>
                    <a:pt x="6448447" y="4706420"/>
                  </a:lnTo>
                  <a:lnTo>
                    <a:pt x="6438920" y="4710229"/>
                  </a:lnTo>
                  <a:lnTo>
                    <a:pt x="6430346" y="4707689"/>
                  </a:lnTo>
                  <a:lnTo>
                    <a:pt x="6405895" y="4713403"/>
                  </a:lnTo>
                  <a:lnTo>
                    <a:pt x="6398591" y="4710229"/>
                  </a:lnTo>
                  <a:lnTo>
                    <a:pt x="6382714" y="4715308"/>
                  </a:lnTo>
                  <a:lnTo>
                    <a:pt x="6364296" y="4728324"/>
                  </a:lnTo>
                  <a:lnTo>
                    <a:pt x="6358897" y="4725149"/>
                  </a:lnTo>
                  <a:lnTo>
                    <a:pt x="6348418" y="4731181"/>
                  </a:lnTo>
                  <a:lnTo>
                    <a:pt x="6361755" y="4741022"/>
                  </a:lnTo>
                  <a:lnTo>
                    <a:pt x="6358580" y="4749275"/>
                  </a:lnTo>
                  <a:lnTo>
                    <a:pt x="6347783" y="4740704"/>
                  </a:lnTo>
                  <a:lnTo>
                    <a:pt x="6342702" y="4740387"/>
                  </a:lnTo>
                  <a:lnTo>
                    <a:pt x="6347783" y="4750863"/>
                  </a:lnTo>
                  <a:cubicBezTo>
                    <a:pt x="6348092" y="4754989"/>
                    <a:pt x="6348402" y="4759116"/>
                    <a:pt x="6348711" y="4763242"/>
                  </a:cubicBezTo>
                  <a:cubicBezTo>
                    <a:pt x="6348716" y="4763245"/>
                    <a:pt x="6348722" y="4763247"/>
                    <a:pt x="6348727" y="4763250"/>
                  </a:cubicBezTo>
                  <a:cubicBezTo>
                    <a:pt x="6348722" y="4763255"/>
                    <a:pt x="6348718" y="4763261"/>
                    <a:pt x="6348713" y="4763266"/>
                  </a:cubicBezTo>
                  <a:cubicBezTo>
                    <a:pt x="6348720" y="4763364"/>
                    <a:pt x="6348728" y="4763463"/>
                    <a:pt x="6348735" y="4763561"/>
                  </a:cubicBezTo>
                  <a:lnTo>
                    <a:pt x="6348545" y="4763458"/>
                  </a:lnTo>
                  <a:lnTo>
                    <a:pt x="6342059" y="4770869"/>
                  </a:lnTo>
                  <a:lnTo>
                    <a:pt x="6330309" y="4769282"/>
                  </a:lnTo>
                  <a:lnTo>
                    <a:pt x="6323958" y="4777535"/>
                  </a:lnTo>
                  <a:lnTo>
                    <a:pt x="6316337" y="4778488"/>
                  </a:lnTo>
                  <a:lnTo>
                    <a:pt x="6317925" y="4768964"/>
                  </a:lnTo>
                  <a:lnTo>
                    <a:pt x="6305858" y="4774043"/>
                  </a:lnTo>
                  <a:lnTo>
                    <a:pt x="6301094" y="4786424"/>
                  </a:lnTo>
                  <a:lnTo>
                    <a:pt x="6296013" y="4788328"/>
                  </a:lnTo>
                  <a:lnTo>
                    <a:pt x="6299189" y="4797852"/>
                  </a:lnTo>
                  <a:lnTo>
                    <a:pt x="6295696" y="4809597"/>
                  </a:lnTo>
                  <a:lnTo>
                    <a:pt x="6283946" y="4807057"/>
                  </a:lnTo>
                  <a:lnTo>
                    <a:pt x="6280771" y="4811184"/>
                  </a:lnTo>
                  <a:lnTo>
                    <a:pt x="6283629" y="4820707"/>
                  </a:lnTo>
                  <a:lnTo>
                    <a:pt x="6276008" y="4824834"/>
                  </a:lnTo>
                  <a:lnTo>
                    <a:pt x="6262353" y="4822294"/>
                  </a:lnTo>
                  <a:lnTo>
                    <a:pt x="6252826" y="4817850"/>
                  </a:lnTo>
                  <a:lnTo>
                    <a:pt x="6238219" y="4805788"/>
                  </a:lnTo>
                  <a:lnTo>
                    <a:pt x="6229645" y="4806740"/>
                  </a:lnTo>
                  <a:lnTo>
                    <a:pt x="6234090" y="4816263"/>
                  </a:lnTo>
                  <a:lnTo>
                    <a:pt x="6241077" y="4819437"/>
                  </a:lnTo>
                  <a:lnTo>
                    <a:pt x="6235678" y="4830230"/>
                  </a:lnTo>
                  <a:lnTo>
                    <a:pt x="6222023" y="4829913"/>
                  </a:lnTo>
                  <a:lnTo>
                    <a:pt x="6214402" y="4824199"/>
                  </a:lnTo>
                  <a:lnTo>
                    <a:pt x="6210274" y="4832770"/>
                  </a:lnTo>
                  <a:lnTo>
                    <a:pt x="6222659" y="4840389"/>
                  </a:lnTo>
                  <a:lnTo>
                    <a:pt x="6215990" y="4849594"/>
                  </a:lnTo>
                  <a:lnTo>
                    <a:pt x="6210591" y="4852769"/>
                  </a:lnTo>
                  <a:lnTo>
                    <a:pt x="6213767" y="4861340"/>
                  </a:lnTo>
                  <a:lnTo>
                    <a:pt x="6204558" y="4877847"/>
                  </a:lnTo>
                  <a:lnTo>
                    <a:pt x="6200747" y="4872133"/>
                  </a:lnTo>
                  <a:lnTo>
                    <a:pt x="6195666" y="4852134"/>
                  </a:lnTo>
                  <a:lnTo>
                    <a:pt x="6187410" y="4861657"/>
                  </a:lnTo>
                  <a:lnTo>
                    <a:pt x="6179154" y="4880386"/>
                  </a:lnTo>
                  <a:lnTo>
                    <a:pt x="6191538" y="4903877"/>
                  </a:lnTo>
                  <a:lnTo>
                    <a:pt x="6190268" y="4915305"/>
                  </a:lnTo>
                  <a:lnTo>
                    <a:pt x="6178201" y="4924510"/>
                  </a:lnTo>
                  <a:lnTo>
                    <a:pt x="6178519" y="4914035"/>
                  </a:lnTo>
                  <a:lnTo>
                    <a:pt x="6176296" y="4909591"/>
                  </a:lnTo>
                  <a:lnTo>
                    <a:pt x="6160418" y="4917844"/>
                  </a:lnTo>
                  <a:lnTo>
                    <a:pt x="6158830" y="4927050"/>
                  </a:lnTo>
                  <a:cubicBezTo>
                    <a:pt x="6158724" y="4929378"/>
                    <a:pt x="6158619" y="4931706"/>
                    <a:pt x="6158513" y="4934034"/>
                  </a:cubicBezTo>
                  <a:lnTo>
                    <a:pt x="6158513" y="4936891"/>
                  </a:lnTo>
                  <a:lnTo>
                    <a:pt x="6158513" y="4938795"/>
                  </a:lnTo>
                  <a:lnTo>
                    <a:pt x="6161688" y="4947366"/>
                  </a:lnTo>
                  <a:lnTo>
                    <a:pt x="6154067" y="4956572"/>
                  </a:lnTo>
                  <a:lnTo>
                    <a:pt x="6141365" y="4963556"/>
                  </a:lnTo>
                  <a:lnTo>
                    <a:pt x="6135649" y="4978475"/>
                  </a:lnTo>
                  <a:lnTo>
                    <a:pt x="6122312" y="4993712"/>
                  </a:lnTo>
                  <a:lnTo>
                    <a:pt x="6129933" y="5024187"/>
                  </a:lnTo>
                  <a:lnTo>
                    <a:pt x="6136919" y="5038472"/>
                  </a:lnTo>
                  <a:lnTo>
                    <a:pt x="6148668" y="5036250"/>
                  </a:lnTo>
                  <a:lnTo>
                    <a:pt x="6154384" y="5027044"/>
                  </a:lnTo>
                  <a:lnTo>
                    <a:pt x="6170897" y="5030853"/>
                  </a:lnTo>
                  <a:lnTo>
                    <a:pt x="6175661" y="5059423"/>
                  </a:lnTo>
                  <a:lnTo>
                    <a:pt x="6177248" y="5069898"/>
                  </a:lnTo>
                  <a:lnTo>
                    <a:pt x="6190268" y="5079739"/>
                  </a:lnTo>
                  <a:lnTo>
                    <a:pt x="6194396" y="5079739"/>
                  </a:lnTo>
                  <a:lnTo>
                    <a:pt x="6197254" y="5089262"/>
                  </a:lnTo>
                  <a:lnTo>
                    <a:pt x="6190586" y="5103864"/>
                  </a:lnTo>
                  <a:lnTo>
                    <a:pt x="6188680" y="5128307"/>
                  </a:lnTo>
                  <a:lnTo>
                    <a:pt x="6195031" y="5132434"/>
                  </a:lnTo>
                  <a:lnTo>
                    <a:pt x="6206146" y="5113705"/>
                  </a:lnTo>
                  <a:lnTo>
                    <a:pt x="6212814" y="5101325"/>
                  </a:lnTo>
                  <a:lnTo>
                    <a:pt x="6214085" y="5089897"/>
                  </a:lnTo>
                  <a:lnTo>
                    <a:pt x="6218213" y="5103547"/>
                  </a:lnTo>
                  <a:lnTo>
                    <a:pt x="6212179" y="5126403"/>
                  </a:lnTo>
                  <a:lnTo>
                    <a:pt x="6204240" y="5141957"/>
                  </a:lnTo>
                  <a:lnTo>
                    <a:pt x="6206146" y="5154972"/>
                  </a:lnTo>
                  <a:lnTo>
                    <a:pt x="6212814" y="5145767"/>
                  </a:lnTo>
                  <a:cubicBezTo>
                    <a:pt x="6213026" y="5149999"/>
                    <a:pt x="6213237" y="5154232"/>
                    <a:pt x="6213449" y="5158464"/>
                  </a:cubicBezTo>
                  <a:lnTo>
                    <a:pt x="6203605" y="5169575"/>
                  </a:lnTo>
                  <a:lnTo>
                    <a:pt x="6197889" y="5184177"/>
                  </a:lnTo>
                  <a:lnTo>
                    <a:pt x="6202970" y="5201319"/>
                  </a:lnTo>
                  <a:lnTo>
                    <a:pt x="6235678" y="5233698"/>
                  </a:lnTo>
                  <a:lnTo>
                    <a:pt x="6249333" y="5251157"/>
                  </a:lnTo>
                  <a:lnTo>
                    <a:pt x="6260130" y="5274330"/>
                  </a:lnTo>
                  <a:lnTo>
                    <a:pt x="6275690" y="5324168"/>
                  </a:lnTo>
                  <a:lnTo>
                    <a:pt x="6291250" y="5336232"/>
                  </a:lnTo>
                  <a:lnTo>
                    <a:pt x="6303952" y="5347977"/>
                  </a:lnTo>
                  <a:lnTo>
                    <a:pt x="6297190" y="5360853"/>
                  </a:lnTo>
                  <a:lnTo>
                    <a:pt x="6297448" y="5360940"/>
                  </a:lnTo>
                  <a:lnTo>
                    <a:pt x="6303928" y="5348597"/>
                  </a:lnTo>
                  <a:lnTo>
                    <a:pt x="6326471" y="5368282"/>
                  </a:lnTo>
                  <a:lnTo>
                    <a:pt x="6343298" y="5377172"/>
                  </a:lnTo>
                  <a:lnTo>
                    <a:pt x="6352738" y="5391437"/>
                  </a:lnTo>
                  <a:lnTo>
                    <a:pt x="6270138" y="5527402"/>
                  </a:lnTo>
                  <a:lnTo>
                    <a:pt x="6157685" y="5677783"/>
                  </a:lnTo>
                  <a:lnTo>
                    <a:pt x="6151028" y="5680333"/>
                  </a:lnTo>
                  <a:lnTo>
                    <a:pt x="6151528" y="5680898"/>
                  </a:lnTo>
                  <a:lnTo>
                    <a:pt x="6124790" y="5702235"/>
                  </a:lnTo>
                  <a:lnTo>
                    <a:pt x="6108874" y="5721342"/>
                  </a:lnTo>
                  <a:lnTo>
                    <a:pt x="6108664" y="5720387"/>
                  </a:lnTo>
                  <a:lnTo>
                    <a:pt x="6071278" y="5721342"/>
                  </a:lnTo>
                  <a:lnTo>
                    <a:pt x="6010443" y="5705105"/>
                  </a:lnTo>
                  <a:lnTo>
                    <a:pt x="5965134" y="5657668"/>
                  </a:lnTo>
                  <a:lnTo>
                    <a:pt x="5954821" y="5617474"/>
                  </a:lnTo>
                  <a:lnTo>
                    <a:pt x="5954631" y="5617583"/>
                  </a:lnTo>
                  <a:lnTo>
                    <a:pt x="5954678" y="5617604"/>
                  </a:lnTo>
                  <a:lnTo>
                    <a:pt x="5954550" y="5617629"/>
                  </a:lnTo>
                  <a:lnTo>
                    <a:pt x="5954176" y="5617843"/>
                  </a:lnTo>
                  <a:lnTo>
                    <a:pt x="5953959" y="5617746"/>
                  </a:lnTo>
                  <a:lnTo>
                    <a:pt x="5903234" y="5627755"/>
                  </a:lnTo>
                  <a:cubicBezTo>
                    <a:pt x="5903446" y="5629764"/>
                    <a:pt x="5903657" y="5631774"/>
                    <a:pt x="5903869" y="5633783"/>
                  </a:cubicBezTo>
                  <a:lnTo>
                    <a:pt x="5906092" y="5648375"/>
                  </a:lnTo>
                  <a:lnTo>
                    <a:pt x="5907044" y="5656623"/>
                  </a:lnTo>
                  <a:lnTo>
                    <a:pt x="5908632" y="5664871"/>
                  </a:lnTo>
                  <a:lnTo>
                    <a:pt x="5910220" y="5671850"/>
                  </a:lnTo>
                  <a:lnTo>
                    <a:pt x="5911808" y="5677243"/>
                  </a:lnTo>
                  <a:lnTo>
                    <a:pt x="5914031" y="5683270"/>
                  </a:lnTo>
                  <a:lnTo>
                    <a:pt x="5916253" y="5691835"/>
                  </a:lnTo>
                  <a:lnTo>
                    <a:pt x="5919111" y="5701987"/>
                  </a:lnTo>
                  <a:lnTo>
                    <a:pt x="5921017" y="5712772"/>
                  </a:lnTo>
                  <a:lnTo>
                    <a:pt x="5923240" y="5723558"/>
                  </a:lnTo>
                  <a:lnTo>
                    <a:pt x="5925145" y="5733075"/>
                  </a:lnTo>
                  <a:cubicBezTo>
                    <a:pt x="5925357" y="5735507"/>
                    <a:pt x="5925568" y="5737939"/>
                    <a:pt x="5925780" y="5740371"/>
                  </a:cubicBezTo>
                  <a:lnTo>
                    <a:pt x="5925780" y="5743226"/>
                  </a:lnTo>
                  <a:cubicBezTo>
                    <a:pt x="5925674" y="5743861"/>
                    <a:pt x="5925569" y="5744495"/>
                    <a:pt x="5925463" y="5745130"/>
                  </a:cubicBezTo>
                  <a:cubicBezTo>
                    <a:pt x="5925251" y="5746716"/>
                    <a:pt x="5925040" y="5748302"/>
                    <a:pt x="5924828" y="5749888"/>
                  </a:cubicBezTo>
                  <a:lnTo>
                    <a:pt x="5923875" y="5758453"/>
                  </a:lnTo>
                  <a:cubicBezTo>
                    <a:pt x="5923663" y="5762260"/>
                    <a:pt x="5923452" y="5766067"/>
                    <a:pt x="5923240" y="5769874"/>
                  </a:cubicBezTo>
                  <a:cubicBezTo>
                    <a:pt x="5923028" y="5774104"/>
                    <a:pt x="5922817" y="5778333"/>
                    <a:pt x="5922605" y="5782563"/>
                  </a:cubicBezTo>
                  <a:lnTo>
                    <a:pt x="5922605" y="5795252"/>
                  </a:lnTo>
                  <a:lnTo>
                    <a:pt x="5922287" y="5806989"/>
                  </a:lnTo>
                  <a:lnTo>
                    <a:pt x="5922605" y="5816189"/>
                  </a:lnTo>
                  <a:cubicBezTo>
                    <a:pt x="5922711" y="5817246"/>
                    <a:pt x="5922816" y="5818304"/>
                    <a:pt x="5922922" y="5819361"/>
                  </a:cubicBezTo>
                  <a:lnTo>
                    <a:pt x="5923240" y="5821899"/>
                  </a:lnTo>
                  <a:lnTo>
                    <a:pt x="5924192" y="5826975"/>
                  </a:lnTo>
                  <a:lnTo>
                    <a:pt x="5925463" y="5836175"/>
                  </a:lnTo>
                  <a:lnTo>
                    <a:pt x="5928321" y="5859015"/>
                  </a:lnTo>
                  <a:lnTo>
                    <a:pt x="5931496" y="5889786"/>
                  </a:lnTo>
                  <a:lnTo>
                    <a:pt x="5891802" y="5911675"/>
                  </a:lnTo>
                  <a:lnTo>
                    <a:pt x="5867985" y="5892007"/>
                  </a:lnTo>
                  <a:lnTo>
                    <a:pt x="5834006" y="5896131"/>
                  </a:lnTo>
                  <a:lnTo>
                    <a:pt x="5807014" y="5906282"/>
                  </a:lnTo>
                  <a:lnTo>
                    <a:pt x="5779387" y="5900572"/>
                  </a:lnTo>
                  <a:lnTo>
                    <a:pt x="5720956" y="5935467"/>
                  </a:lnTo>
                  <a:lnTo>
                    <a:pt x="5698092" y="5915164"/>
                  </a:lnTo>
                  <a:lnTo>
                    <a:pt x="5652047" y="5929440"/>
                  </a:lnTo>
                  <a:lnTo>
                    <a:pt x="5585360" y="5938322"/>
                  </a:lnTo>
                  <a:lnTo>
                    <a:pt x="5474215" y="5985272"/>
                  </a:lnTo>
                  <a:lnTo>
                    <a:pt x="5431027" y="5995741"/>
                  </a:lnTo>
                  <a:lnTo>
                    <a:pt x="5379583" y="5956721"/>
                  </a:lnTo>
                  <a:lnTo>
                    <a:pt x="5337983" y="5954818"/>
                  </a:lnTo>
                  <a:lnTo>
                    <a:pt x="5261452" y="5985907"/>
                  </a:lnTo>
                  <a:lnTo>
                    <a:pt x="5234142" y="5983369"/>
                  </a:lnTo>
                  <a:lnTo>
                    <a:pt x="5210961" y="5957356"/>
                  </a:lnTo>
                  <a:lnTo>
                    <a:pt x="5197623" y="5967824"/>
                  </a:lnTo>
                  <a:lnTo>
                    <a:pt x="5173489" y="5994154"/>
                  </a:lnTo>
                  <a:cubicBezTo>
                    <a:pt x="5173912" y="6006420"/>
                    <a:pt x="5174336" y="6018687"/>
                    <a:pt x="5174759" y="6030953"/>
                  </a:cubicBezTo>
                  <a:lnTo>
                    <a:pt x="5150625" y="6049987"/>
                  </a:lnTo>
                  <a:lnTo>
                    <a:pt x="5148720" y="6075682"/>
                  </a:lnTo>
                  <a:lnTo>
                    <a:pt x="5130619" y="6078855"/>
                  </a:lnTo>
                  <a:lnTo>
                    <a:pt x="5123633" y="6088054"/>
                  </a:lnTo>
                  <a:lnTo>
                    <a:pt x="5108708" y="6085834"/>
                  </a:lnTo>
                  <a:lnTo>
                    <a:pt x="5112518" y="6077903"/>
                  </a:lnTo>
                  <a:lnTo>
                    <a:pt x="5105214" y="6066483"/>
                  </a:lnTo>
                  <a:lnTo>
                    <a:pt x="5097911" y="6052842"/>
                  </a:lnTo>
                  <a:lnTo>
                    <a:pt x="5104897" y="6028415"/>
                  </a:lnTo>
                  <a:lnTo>
                    <a:pt x="5133159" y="6005257"/>
                  </a:lnTo>
                  <a:cubicBezTo>
                    <a:pt x="5133477" y="5998913"/>
                    <a:pt x="5133794" y="5992568"/>
                    <a:pt x="5134112" y="5986224"/>
                  </a:cubicBezTo>
                  <a:lnTo>
                    <a:pt x="5116329" y="5973852"/>
                  </a:lnTo>
                  <a:lnTo>
                    <a:pt x="5093782" y="5989713"/>
                  </a:lnTo>
                  <a:lnTo>
                    <a:pt x="5084573" y="6005575"/>
                  </a:lnTo>
                  <a:lnTo>
                    <a:pt x="5073141" y="6016043"/>
                  </a:lnTo>
                  <a:lnTo>
                    <a:pt x="5035987" y="6013505"/>
                  </a:lnTo>
                  <a:lnTo>
                    <a:pt x="5021062" y="5997644"/>
                  </a:lnTo>
                  <a:lnTo>
                    <a:pt x="4988036" y="5989713"/>
                  </a:lnTo>
                  <a:lnTo>
                    <a:pt x="4966125" y="6007795"/>
                  </a:lnTo>
                  <a:lnTo>
                    <a:pt x="4944848" y="6018264"/>
                  </a:lnTo>
                  <a:lnTo>
                    <a:pt x="4934687" y="6043642"/>
                  </a:lnTo>
                  <a:lnTo>
                    <a:pt x="4913410" y="6049035"/>
                  </a:lnTo>
                  <a:lnTo>
                    <a:pt x="4903249" y="6067117"/>
                  </a:lnTo>
                  <a:lnTo>
                    <a:pt x="4857520" y="6070607"/>
                  </a:lnTo>
                  <a:lnTo>
                    <a:pt x="4836562" y="6068703"/>
                  </a:lnTo>
                  <a:lnTo>
                    <a:pt x="4823859" y="6077268"/>
                  </a:lnTo>
                  <a:lnTo>
                    <a:pt x="4801630" y="6085199"/>
                  </a:lnTo>
                  <a:lnTo>
                    <a:pt x="4774003" y="6068386"/>
                  </a:lnTo>
                  <a:lnTo>
                    <a:pt x="4750821" y="6037932"/>
                  </a:lnTo>
                  <a:lnTo>
                    <a:pt x="4727957" y="6027781"/>
                  </a:lnTo>
                  <a:lnTo>
                    <a:pt x="4707951" y="6010968"/>
                  </a:lnTo>
                  <a:lnTo>
                    <a:pt x="4689851" y="6006844"/>
                  </a:lnTo>
                  <a:lnTo>
                    <a:pt x="4665399" y="5992568"/>
                  </a:lnTo>
                  <a:lnTo>
                    <a:pt x="4627292" y="5989713"/>
                  </a:lnTo>
                  <a:lnTo>
                    <a:pt x="4610462" y="6002402"/>
                  </a:lnTo>
                  <a:lnTo>
                    <a:pt x="4606333" y="6020484"/>
                  </a:lnTo>
                  <a:cubicBezTo>
                    <a:pt x="4606121" y="6025031"/>
                    <a:pt x="4605910" y="6029578"/>
                    <a:pt x="4605698" y="6034125"/>
                  </a:cubicBezTo>
                  <a:lnTo>
                    <a:pt x="4582517" y="6058552"/>
                  </a:lnTo>
                  <a:lnTo>
                    <a:pt x="4568862" y="6058552"/>
                  </a:lnTo>
                  <a:cubicBezTo>
                    <a:pt x="4569074" y="6056120"/>
                    <a:pt x="4569285" y="6053688"/>
                    <a:pt x="4569497" y="6051256"/>
                  </a:cubicBezTo>
                  <a:lnTo>
                    <a:pt x="4563463" y="6051256"/>
                  </a:lnTo>
                  <a:lnTo>
                    <a:pt x="4557112" y="6066165"/>
                  </a:lnTo>
                  <a:lnTo>
                    <a:pt x="4544410" y="6071241"/>
                  </a:lnTo>
                  <a:lnTo>
                    <a:pt x="4526309" y="6076951"/>
                  </a:lnTo>
                  <a:lnTo>
                    <a:pt x="4501222" y="6073144"/>
                  </a:lnTo>
                  <a:lnTo>
                    <a:pt x="4480581" y="6058235"/>
                  </a:lnTo>
                  <a:lnTo>
                    <a:pt x="4455176" y="6030319"/>
                  </a:lnTo>
                  <a:lnTo>
                    <a:pt x="4452636" y="6011285"/>
                  </a:lnTo>
                  <a:lnTo>
                    <a:pt x="4435805" y="6006209"/>
                  </a:lnTo>
                  <a:lnTo>
                    <a:pt x="4440251" y="6023974"/>
                  </a:lnTo>
                  <a:lnTo>
                    <a:pt x="4422151" y="6025243"/>
                  </a:lnTo>
                  <a:lnTo>
                    <a:pt x="4409448" y="6012554"/>
                  </a:lnTo>
                  <a:lnTo>
                    <a:pt x="4402144" y="5999230"/>
                  </a:lnTo>
                  <a:lnTo>
                    <a:pt x="4394841" y="6000182"/>
                  </a:lnTo>
                  <a:lnTo>
                    <a:pt x="4383091" y="5992886"/>
                  </a:lnTo>
                  <a:lnTo>
                    <a:pt x="4374517" y="6004623"/>
                  </a:lnTo>
                  <a:lnTo>
                    <a:pt x="4377693" y="6021436"/>
                  </a:lnTo>
                  <a:lnTo>
                    <a:pt x="4365308" y="6035394"/>
                  </a:lnTo>
                  <a:lnTo>
                    <a:pt x="4358957" y="6041739"/>
                  </a:lnTo>
                  <a:lnTo>
                    <a:pt x="4352606" y="6040470"/>
                  </a:lnTo>
                  <a:lnTo>
                    <a:pt x="4361180" y="6029050"/>
                  </a:lnTo>
                  <a:lnTo>
                    <a:pt x="4355781" y="6026829"/>
                  </a:lnTo>
                  <a:lnTo>
                    <a:pt x="4347207" y="6033174"/>
                  </a:lnTo>
                  <a:lnTo>
                    <a:pt x="4347207" y="6019850"/>
                  </a:lnTo>
                  <a:lnTo>
                    <a:pt x="4356416" y="6010016"/>
                  </a:lnTo>
                  <a:lnTo>
                    <a:pt x="4353241" y="6008113"/>
                  </a:lnTo>
                  <a:lnTo>
                    <a:pt x="4334187" y="6009064"/>
                  </a:lnTo>
                  <a:lnTo>
                    <a:pt x="4319580" y="6020802"/>
                  </a:lnTo>
                  <a:lnTo>
                    <a:pt x="4303702" y="6016995"/>
                  </a:lnTo>
                  <a:lnTo>
                    <a:pt x="4298304" y="6022071"/>
                  </a:lnTo>
                  <a:lnTo>
                    <a:pt x="4293223" y="6018898"/>
                  </a:lnTo>
                  <a:lnTo>
                    <a:pt x="4293223" y="6010650"/>
                  </a:lnTo>
                  <a:lnTo>
                    <a:pt x="4303384" y="6002085"/>
                  </a:lnTo>
                  <a:lnTo>
                    <a:pt x="4318310" y="6001134"/>
                  </a:lnTo>
                  <a:lnTo>
                    <a:pt x="4331965" y="6001768"/>
                  </a:lnTo>
                  <a:lnTo>
                    <a:pt x="4349113" y="6003671"/>
                  </a:lnTo>
                  <a:lnTo>
                    <a:pt x="4354511" y="5993203"/>
                  </a:lnTo>
                  <a:lnTo>
                    <a:pt x="4349113" y="5983686"/>
                  </a:lnTo>
                  <a:lnTo>
                    <a:pt x="4356099" y="5978293"/>
                  </a:lnTo>
                  <a:lnTo>
                    <a:pt x="4363720" y="5982734"/>
                  </a:lnTo>
                  <a:lnTo>
                    <a:pt x="4371977" y="5974169"/>
                  </a:lnTo>
                  <a:lnTo>
                    <a:pt x="4387854" y="5968776"/>
                  </a:lnTo>
                  <a:lnTo>
                    <a:pt x="4386902" y="5965604"/>
                  </a:lnTo>
                  <a:lnTo>
                    <a:pt x="4356099" y="5966556"/>
                  </a:lnTo>
                  <a:lnTo>
                    <a:pt x="4343397" y="5965921"/>
                  </a:lnTo>
                  <a:lnTo>
                    <a:pt x="4334823" y="5975438"/>
                  </a:lnTo>
                  <a:lnTo>
                    <a:pt x="4331012" y="5976707"/>
                  </a:lnTo>
                  <a:lnTo>
                    <a:pt x="4322438" y="5976707"/>
                  </a:lnTo>
                  <a:lnTo>
                    <a:pt x="4312911" y="5972266"/>
                  </a:lnTo>
                  <a:lnTo>
                    <a:pt x="4303384" y="5973852"/>
                  </a:lnTo>
                  <a:lnTo>
                    <a:pt x="4292905" y="5986541"/>
                  </a:lnTo>
                  <a:lnTo>
                    <a:pt x="4285284" y="5983369"/>
                  </a:lnTo>
                  <a:lnTo>
                    <a:pt x="4281156" y="5969411"/>
                  </a:lnTo>
                  <a:lnTo>
                    <a:pt x="4285919" y="5958942"/>
                  </a:lnTo>
                  <a:lnTo>
                    <a:pt x="4303067" y="5956721"/>
                  </a:lnTo>
                  <a:lnTo>
                    <a:pt x="4308465" y="5955770"/>
                  </a:lnTo>
                  <a:lnTo>
                    <a:pt x="4308465" y="5947205"/>
                  </a:lnTo>
                  <a:cubicBezTo>
                    <a:pt x="4308783" y="5944033"/>
                    <a:pt x="4309100" y="5940860"/>
                    <a:pt x="4309418" y="5937688"/>
                  </a:cubicBezTo>
                  <a:lnTo>
                    <a:pt x="4298939" y="5937688"/>
                  </a:lnTo>
                  <a:lnTo>
                    <a:pt x="4293540" y="5939274"/>
                  </a:lnTo>
                  <a:lnTo>
                    <a:pt x="4281791" y="5928488"/>
                  </a:lnTo>
                  <a:cubicBezTo>
                    <a:pt x="4281473" y="5925316"/>
                    <a:pt x="4281156" y="5922143"/>
                    <a:pt x="4280838" y="5918971"/>
                  </a:cubicBezTo>
                  <a:lnTo>
                    <a:pt x="4277345" y="5909772"/>
                  </a:lnTo>
                  <a:lnTo>
                    <a:pt x="4262420" y="5897082"/>
                  </a:lnTo>
                  <a:lnTo>
                    <a:pt x="4267818" y="5891690"/>
                  </a:lnTo>
                  <a:lnTo>
                    <a:pt x="4276075" y="5896131"/>
                  </a:lnTo>
                  <a:lnTo>
                    <a:pt x="4281473" y="5884393"/>
                  </a:lnTo>
                  <a:lnTo>
                    <a:pt x="4277027" y="5870435"/>
                  </a:lnTo>
                  <a:lnTo>
                    <a:pt x="4270359" y="5863456"/>
                  </a:lnTo>
                  <a:lnTo>
                    <a:pt x="4253528" y="5853939"/>
                  </a:lnTo>
                  <a:lnTo>
                    <a:pt x="4236380" y="5828878"/>
                  </a:lnTo>
                  <a:lnTo>
                    <a:pt x="4223678" y="5829195"/>
                  </a:lnTo>
                  <a:lnTo>
                    <a:pt x="4219550" y="5843788"/>
                  </a:lnTo>
                  <a:lnTo>
                    <a:pt x="4212246" y="5840933"/>
                  </a:lnTo>
                  <a:lnTo>
                    <a:pt x="4197321" y="5826975"/>
                  </a:lnTo>
                  <a:lnTo>
                    <a:pt x="4182395" y="5823168"/>
                  </a:lnTo>
                  <a:lnTo>
                    <a:pt x="4187476" y="5806355"/>
                  </a:lnTo>
                  <a:lnTo>
                    <a:pt x="4195733" y="5808258"/>
                  </a:lnTo>
                  <a:lnTo>
                    <a:pt x="4194145" y="5814603"/>
                  </a:lnTo>
                  <a:lnTo>
                    <a:pt x="4199226" y="5816506"/>
                  </a:lnTo>
                  <a:lnTo>
                    <a:pt x="4208435" y="5805721"/>
                  </a:lnTo>
                  <a:lnTo>
                    <a:pt x="4203354" y="5798742"/>
                  </a:lnTo>
                  <a:lnTo>
                    <a:pt x="4194780" y="5794618"/>
                  </a:lnTo>
                  <a:lnTo>
                    <a:pt x="4190652" y="5777487"/>
                  </a:lnTo>
                  <a:lnTo>
                    <a:pt x="4197956" y="5775584"/>
                  </a:lnTo>
                  <a:lnTo>
                    <a:pt x="4209388" y="5778756"/>
                  </a:lnTo>
                  <a:lnTo>
                    <a:pt x="4212881" y="5790176"/>
                  </a:lnTo>
                  <a:lnTo>
                    <a:pt x="4211611" y="5800645"/>
                  </a:lnTo>
                  <a:lnTo>
                    <a:pt x="4216056" y="5809210"/>
                  </a:lnTo>
                  <a:lnTo>
                    <a:pt x="4226536" y="5812382"/>
                  </a:lnTo>
                  <a:lnTo>
                    <a:pt x="4223360" y="5800645"/>
                  </a:lnTo>
                  <a:lnTo>
                    <a:pt x="4225583" y="5795252"/>
                  </a:lnTo>
                  <a:lnTo>
                    <a:pt x="4229711" y="5798424"/>
                  </a:lnTo>
                  <a:lnTo>
                    <a:pt x="4230982" y="5812382"/>
                  </a:lnTo>
                  <a:lnTo>
                    <a:pt x="4242414" y="5805403"/>
                  </a:lnTo>
                  <a:lnTo>
                    <a:pt x="4256386" y="5807624"/>
                  </a:lnTo>
                  <a:lnTo>
                    <a:pt x="4273217" y="5807624"/>
                  </a:lnTo>
                  <a:lnTo>
                    <a:pt x="4266865" y="5799059"/>
                  </a:lnTo>
                  <a:lnTo>
                    <a:pt x="4252258" y="5798107"/>
                  </a:lnTo>
                  <a:lnTo>
                    <a:pt x="4244637" y="5797473"/>
                  </a:lnTo>
                  <a:lnTo>
                    <a:pt x="4238285" y="5789859"/>
                  </a:lnTo>
                  <a:lnTo>
                    <a:pt x="4227488" y="5772412"/>
                  </a:lnTo>
                  <a:lnTo>
                    <a:pt x="4233840" y="5763846"/>
                  </a:lnTo>
                  <a:lnTo>
                    <a:pt x="4241143" y="5767653"/>
                  </a:lnTo>
                  <a:lnTo>
                    <a:pt x="4251623" y="5754964"/>
                  </a:lnTo>
                  <a:lnTo>
                    <a:pt x="4255751" y="5744495"/>
                  </a:lnTo>
                  <a:lnTo>
                    <a:pt x="4252575" y="5740371"/>
                  </a:lnTo>
                  <a:lnTo>
                    <a:pt x="4238603" y="5746716"/>
                  </a:lnTo>
                  <a:lnTo>
                    <a:pt x="4234475" y="5742592"/>
                  </a:lnTo>
                  <a:lnTo>
                    <a:pt x="4233204" y="5727682"/>
                  </a:lnTo>
                  <a:lnTo>
                    <a:pt x="4239873" y="5720386"/>
                  </a:lnTo>
                  <a:lnTo>
                    <a:pt x="4233204" y="5713407"/>
                  </a:lnTo>
                  <a:lnTo>
                    <a:pt x="4222725" y="5707062"/>
                  </a:lnTo>
                  <a:lnTo>
                    <a:pt x="4219232" y="5699449"/>
                  </a:lnTo>
                  <a:lnTo>
                    <a:pt x="4212881" y="5699449"/>
                  </a:lnTo>
                  <a:lnTo>
                    <a:pt x="4212881" y="5690249"/>
                  </a:lnTo>
                  <a:lnTo>
                    <a:pt x="4220185" y="5690884"/>
                  </a:lnTo>
                  <a:lnTo>
                    <a:pt x="4235110" y="5686760"/>
                  </a:lnTo>
                  <a:lnTo>
                    <a:pt x="4235110" y="5682636"/>
                  </a:lnTo>
                  <a:lnTo>
                    <a:pt x="4246859" y="5681367"/>
                  </a:lnTo>
                  <a:lnTo>
                    <a:pt x="4251623" y="5673119"/>
                  </a:lnTo>
                  <a:lnTo>
                    <a:pt x="4248447" y="5663285"/>
                  </a:lnTo>
                  <a:lnTo>
                    <a:pt x="4221455" y="5672167"/>
                  </a:lnTo>
                  <a:lnTo>
                    <a:pt x="4208435" y="5672167"/>
                  </a:lnTo>
                  <a:lnTo>
                    <a:pt x="4193827" y="5671216"/>
                  </a:lnTo>
                  <a:lnTo>
                    <a:pt x="4182078" y="5684856"/>
                  </a:lnTo>
                  <a:lnTo>
                    <a:pt x="4167153" y="5685491"/>
                  </a:lnTo>
                  <a:cubicBezTo>
                    <a:pt x="4167470" y="5681155"/>
                    <a:pt x="4167788" y="5676820"/>
                    <a:pt x="4168105" y="5672484"/>
                  </a:cubicBezTo>
                  <a:lnTo>
                    <a:pt x="4172551" y="5665188"/>
                  </a:lnTo>
                  <a:cubicBezTo>
                    <a:pt x="4172869" y="5660641"/>
                    <a:pt x="4173186" y="5656094"/>
                    <a:pt x="4173504" y="5651547"/>
                  </a:cubicBezTo>
                  <a:lnTo>
                    <a:pt x="4169058" y="5637906"/>
                  </a:lnTo>
                  <a:lnTo>
                    <a:pt x="4176362" y="5618873"/>
                  </a:lnTo>
                  <a:lnTo>
                    <a:pt x="4195098" y="5603011"/>
                  </a:lnTo>
                  <a:lnTo>
                    <a:pt x="4196050" y="5595715"/>
                  </a:lnTo>
                  <a:lnTo>
                    <a:pt x="4205260" y="5583978"/>
                  </a:lnTo>
                  <a:lnTo>
                    <a:pt x="4219232" y="5580805"/>
                  </a:lnTo>
                  <a:lnTo>
                    <a:pt x="4230982" y="5565896"/>
                  </a:lnTo>
                  <a:lnTo>
                    <a:pt x="4244637" y="5563358"/>
                  </a:lnTo>
                  <a:lnTo>
                    <a:pt x="4257021" y="5561454"/>
                  </a:lnTo>
                  <a:lnTo>
                    <a:pt x="4264643" y="5553841"/>
                  </a:lnTo>
                  <a:lnTo>
                    <a:pt x="4280520" y="5557013"/>
                  </a:lnTo>
                  <a:lnTo>
                    <a:pt x="4286872" y="5570337"/>
                  </a:lnTo>
                  <a:lnTo>
                    <a:pt x="4295128" y="5575730"/>
                  </a:lnTo>
                  <a:lnTo>
                    <a:pt x="4318627" y="5575412"/>
                  </a:lnTo>
                  <a:lnTo>
                    <a:pt x="4327201" y="5566847"/>
                  </a:lnTo>
                  <a:lnTo>
                    <a:pt x="4310053" y="5556696"/>
                  </a:lnTo>
                  <a:lnTo>
                    <a:pt x="4311323" y="5550351"/>
                  </a:lnTo>
                  <a:lnTo>
                    <a:pt x="4326884" y="5547813"/>
                  </a:lnTo>
                  <a:lnTo>
                    <a:pt x="4345937" y="5550034"/>
                  </a:lnTo>
                  <a:cubicBezTo>
                    <a:pt x="4345725" y="5552889"/>
                    <a:pt x="4345514" y="5555744"/>
                    <a:pt x="4345302" y="5558599"/>
                  </a:cubicBezTo>
                  <a:lnTo>
                    <a:pt x="4334505" y="5560503"/>
                  </a:lnTo>
                  <a:lnTo>
                    <a:pt x="4358957" y="5572875"/>
                  </a:lnTo>
                  <a:lnTo>
                    <a:pt x="4384361" y="5570971"/>
                  </a:lnTo>
                  <a:lnTo>
                    <a:pt x="4414847" y="5562089"/>
                  </a:lnTo>
                  <a:lnTo>
                    <a:pt x="4437076" y="5559551"/>
                  </a:lnTo>
                  <a:lnTo>
                    <a:pt x="4446602" y="5562723"/>
                  </a:lnTo>
                  <a:lnTo>
                    <a:pt x="4458352" y="5562723"/>
                  </a:lnTo>
                  <a:lnTo>
                    <a:pt x="4458034" y="5550034"/>
                  </a:lnTo>
                  <a:lnTo>
                    <a:pt x="4452636" y="5546862"/>
                  </a:lnTo>
                  <a:lnTo>
                    <a:pt x="4438346" y="5551303"/>
                  </a:lnTo>
                  <a:lnTo>
                    <a:pt x="4430725" y="5547179"/>
                  </a:lnTo>
                  <a:lnTo>
                    <a:pt x="4421198" y="5540834"/>
                  </a:lnTo>
                  <a:lnTo>
                    <a:pt x="4438981" y="5533221"/>
                  </a:lnTo>
                  <a:lnTo>
                    <a:pt x="4442157" y="5528145"/>
                  </a:lnTo>
                  <a:lnTo>
                    <a:pt x="4469784" y="5528780"/>
                  </a:lnTo>
                  <a:lnTo>
                    <a:pt x="4481534" y="5527828"/>
                  </a:lnTo>
                  <a:lnTo>
                    <a:pt x="4484074" y="5521483"/>
                  </a:lnTo>
                  <a:lnTo>
                    <a:pt x="4503445" y="5522118"/>
                  </a:lnTo>
                  <a:lnTo>
                    <a:pt x="4525674" y="5523070"/>
                  </a:lnTo>
                  <a:lnTo>
                    <a:pt x="4518053" y="5517677"/>
                  </a:lnTo>
                  <a:lnTo>
                    <a:pt x="4503445" y="5516091"/>
                  </a:lnTo>
                  <a:lnTo>
                    <a:pt x="4489473" y="5516091"/>
                  </a:lnTo>
                  <a:lnTo>
                    <a:pt x="4484074" y="5521483"/>
                  </a:lnTo>
                  <a:lnTo>
                    <a:pt x="4471372" y="5518311"/>
                  </a:lnTo>
                  <a:lnTo>
                    <a:pt x="4466291" y="5513236"/>
                  </a:lnTo>
                  <a:cubicBezTo>
                    <a:pt x="4466609" y="5509746"/>
                    <a:pt x="4466926" y="5506257"/>
                    <a:pt x="4467244" y="5502767"/>
                  </a:cubicBezTo>
                  <a:lnTo>
                    <a:pt x="4457717" y="5498326"/>
                  </a:lnTo>
                  <a:lnTo>
                    <a:pt x="4449143" y="5491030"/>
                  </a:lnTo>
                  <a:lnTo>
                    <a:pt x="4451366" y="5488174"/>
                  </a:lnTo>
                  <a:lnTo>
                    <a:pt x="4445967" y="5484050"/>
                  </a:lnTo>
                  <a:lnTo>
                    <a:pt x="4450413" y="5474216"/>
                  </a:lnTo>
                  <a:lnTo>
                    <a:pt x="4454224" y="5462796"/>
                  </a:lnTo>
                  <a:lnTo>
                    <a:pt x="4471054" y="5460576"/>
                  </a:lnTo>
                  <a:lnTo>
                    <a:pt x="4485979" y="5470727"/>
                  </a:lnTo>
                  <a:lnTo>
                    <a:pt x="4497729" y="5466603"/>
                  </a:lnTo>
                  <a:lnTo>
                    <a:pt x="4519005" y="5472630"/>
                  </a:lnTo>
                  <a:lnTo>
                    <a:pt x="4540282" y="5474216"/>
                  </a:lnTo>
                  <a:lnTo>
                    <a:pt x="4576801" y="5462796"/>
                  </a:lnTo>
                  <a:lnTo>
                    <a:pt x="4615225" y="5473899"/>
                  </a:lnTo>
                  <a:lnTo>
                    <a:pt x="4632055" y="5472630"/>
                  </a:lnTo>
                  <a:lnTo>
                    <a:pt x="4660635" y="5469141"/>
                  </a:lnTo>
                  <a:lnTo>
                    <a:pt x="4667939" y="5447252"/>
                  </a:lnTo>
                  <a:lnTo>
                    <a:pt x="4721606" y="5417115"/>
                  </a:lnTo>
                  <a:lnTo>
                    <a:pt x="4777179" y="5385075"/>
                  </a:lnTo>
                  <a:lnTo>
                    <a:pt x="4808934" y="5377144"/>
                  </a:lnTo>
                  <a:lnTo>
                    <a:pt x="4837197" y="5363504"/>
                  </a:lnTo>
                  <a:lnTo>
                    <a:pt x="4847994" y="5354938"/>
                  </a:lnTo>
                  <a:lnTo>
                    <a:pt x="4929288" y="5357476"/>
                  </a:lnTo>
                  <a:lnTo>
                    <a:pt x="4984543" y="5364138"/>
                  </a:lnTo>
                  <a:lnTo>
                    <a:pt x="5002644" y="5359697"/>
                  </a:lnTo>
                  <a:lnTo>
                    <a:pt x="5014076" y="5347008"/>
                  </a:lnTo>
                  <a:lnTo>
                    <a:pt x="5026778" y="5345104"/>
                  </a:lnTo>
                  <a:lnTo>
                    <a:pt x="5042021" y="5383489"/>
                  </a:lnTo>
                  <a:lnTo>
                    <a:pt x="5058851" y="5387613"/>
                  </a:lnTo>
                  <a:lnTo>
                    <a:pt x="5071553" y="5399033"/>
                  </a:lnTo>
                  <a:lnTo>
                    <a:pt x="5089654" y="5402205"/>
                  </a:lnTo>
                  <a:lnTo>
                    <a:pt x="5111883" y="5391420"/>
                  </a:lnTo>
                  <a:lnTo>
                    <a:pt x="5119504" y="5394592"/>
                  </a:lnTo>
                  <a:lnTo>
                    <a:pt x="5129031" y="5401888"/>
                  </a:lnTo>
                  <a:lnTo>
                    <a:pt x="5145227" y="5438687"/>
                  </a:lnTo>
                  <a:lnTo>
                    <a:pt x="5162057" y="5443445"/>
                  </a:lnTo>
                  <a:lnTo>
                    <a:pt x="5170313" y="5439321"/>
                  </a:lnTo>
                  <a:lnTo>
                    <a:pt x="5178570" y="5438687"/>
                  </a:lnTo>
                  <a:lnTo>
                    <a:pt x="5189049" y="5448204"/>
                  </a:lnTo>
                  <a:lnTo>
                    <a:pt x="5199211" y="5454548"/>
                  </a:lnTo>
                  <a:lnTo>
                    <a:pt x="5223345" y="5460576"/>
                  </a:lnTo>
                  <a:lnTo>
                    <a:pt x="5241129" y="5475168"/>
                  </a:lnTo>
                  <a:lnTo>
                    <a:pt x="5251608" y="5480561"/>
                  </a:lnTo>
                  <a:lnTo>
                    <a:pt x="5253831" y="5470727"/>
                  </a:lnTo>
                  <a:lnTo>
                    <a:pt x="5262087" y="5470727"/>
                  </a:lnTo>
                  <a:lnTo>
                    <a:pt x="5290032" y="5485954"/>
                  </a:lnTo>
                  <a:lnTo>
                    <a:pt x="5318930" y="5495471"/>
                  </a:lnTo>
                  <a:lnTo>
                    <a:pt x="5356084" y="5482464"/>
                  </a:lnTo>
                  <a:lnTo>
                    <a:pt x="5421501" y="5468824"/>
                  </a:lnTo>
                  <a:lnTo>
                    <a:pt x="5495174" y="5479927"/>
                  </a:lnTo>
                  <a:lnTo>
                    <a:pt x="5517720" y="5481830"/>
                  </a:lnTo>
                  <a:lnTo>
                    <a:pt x="5564401" y="5452645"/>
                  </a:lnTo>
                  <a:lnTo>
                    <a:pt x="5579961" y="5450424"/>
                  </a:lnTo>
                  <a:lnTo>
                    <a:pt x="5598062" y="5437735"/>
                  </a:lnTo>
                  <a:lnTo>
                    <a:pt x="5650459" y="5377144"/>
                  </a:lnTo>
                  <a:lnTo>
                    <a:pt x="5660621" y="5382854"/>
                  </a:lnTo>
                  <a:lnTo>
                    <a:pt x="5660866" y="5382796"/>
                  </a:lnTo>
                  <a:lnTo>
                    <a:pt x="5650740" y="5377092"/>
                  </a:lnTo>
                  <a:cubicBezTo>
                    <a:pt x="5650952" y="5367558"/>
                    <a:pt x="5651163" y="5358023"/>
                    <a:pt x="5651375" y="5348489"/>
                  </a:cubicBezTo>
                  <a:lnTo>
                    <a:pt x="5636460" y="5328467"/>
                  </a:lnTo>
                  <a:lnTo>
                    <a:pt x="5629479" y="5271897"/>
                  </a:lnTo>
                  <a:lnTo>
                    <a:pt x="5604092" y="5243611"/>
                  </a:lnTo>
                  <a:lnTo>
                    <a:pt x="5598380" y="5224543"/>
                  </a:lnTo>
                  <a:lnTo>
                    <a:pt x="5585686" y="5214373"/>
                  </a:lnTo>
                  <a:lnTo>
                    <a:pt x="5545384" y="5211513"/>
                  </a:lnTo>
                  <a:lnTo>
                    <a:pt x="5520949" y="5202296"/>
                  </a:lnTo>
                  <a:lnTo>
                    <a:pt x="5511429" y="5181956"/>
                  </a:lnTo>
                  <a:lnTo>
                    <a:pt x="5512381" y="5175600"/>
                  </a:lnTo>
                  <a:lnTo>
                    <a:pt x="5502861" y="5178142"/>
                  </a:lnTo>
                  <a:lnTo>
                    <a:pt x="5482869" y="5165430"/>
                  </a:lnTo>
                  <a:lnTo>
                    <a:pt x="5475253" y="5146997"/>
                  </a:lnTo>
                  <a:lnTo>
                    <a:pt x="5474184" y="5146401"/>
                  </a:lnTo>
                  <a:lnTo>
                    <a:pt x="5451638" y="5128307"/>
                  </a:lnTo>
                  <a:lnTo>
                    <a:pt x="5417342" y="5083548"/>
                  </a:lnTo>
                  <a:lnTo>
                    <a:pt x="5373837" y="5054026"/>
                  </a:lnTo>
                  <a:lnTo>
                    <a:pt x="5345257" y="5042598"/>
                  </a:lnTo>
                  <a:lnTo>
                    <a:pt x="5320806" y="5037837"/>
                  </a:lnTo>
                  <a:lnTo>
                    <a:pt x="5300482" y="5026409"/>
                  </a:lnTo>
                  <a:cubicBezTo>
                    <a:pt x="5300376" y="5023235"/>
                    <a:pt x="5300271" y="5020060"/>
                    <a:pt x="5300165" y="5016886"/>
                  </a:cubicBezTo>
                  <a:lnTo>
                    <a:pt x="5286510" y="5008632"/>
                  </a:lnTo>
                  <a:lnTo>
                    <a:pt x="5282381" y="5016886"/>
                  </a:lnTo>
                  <a:lnTo>
                    <a:pt x="5270950" y="5014029"/>
                  </a:lnTo>
                  <a:lnTo>
                    <a:pt x="5255072" y="5010854"/>
                  </a:lnTo>
                  <a:lnTo>
                    <a:pt x="5245228" y="5009267"/>
                  </a:lnTo>
                  <a:lnTo>
                    <a:pt x="5229032" y="4980697"/>
                  </a:lnTo>
                  <a:lnTo>
                    <a:pt x="5211885" y="4944192"/>
                  </a:lnTo>
                  <a:lnTo>
                    <a:pt x="5193784" y="4938795"/>
                  </a:lnTo>
                  <a:lnTo>
                    <a:pt x="5176636" y="4938160"/>
                  </a:lnTo>
                  <a:lnTo>
                    <a:pt x="5171555" y="4925145"/>
                  </a:lnTo>
                  <a:lnTo>
                    <a:pt x="5202358" y="4917844"/>
                  </a:lnTo>
                  <a:lnTo>
                    <a:pt x="5199817" y="4907369"/>
                  </a:lnTo>
                  <a:lnTo>
                    <a:pt x="5190291" y="4906099"/>
                  </a:lnTo>
                  <a:lnTo>
                    <a:pt x="5185210" y="4911495"/>
                  </a:lnTo>
                  <a:lnTo>
                    <a:pt x="5188068" y="4894671"/>
                  </a:lnTo>
                  <a:lnTo>
                    <a:pt x="5207121" y="4898798"/>
                  </a:lnTo>
                  <a:lnTo>
                    <a:pt x="5217918" y="4907051"/>
                  </a:lnTo>
                  <a:cubicBezTo>
                    <a:pt x="5217600" y="4909802"/>
                    <a:pt x="5217283" y="4912554"/>
                    <a:pt x="5216965" y="4915305"/>
                  </a:cubicBezTo>
                  <a:lnTo>
                    <a:pt x="5234748" y="4917527"/>
                  </a:lnTo>
                  <a:lnTo>
                    <a:pt x="5225222" y="4907051"/>
                  </a:lnTo>
                  <a:lnTo>
                    <a:pt x="5243322" y="4908956"/>
                  </a:lnTo>
                  <a:lnTo>
                    <a:pt x="5249673" y="4901655"/>
                  </a:lnTo>
                  <a:lnTo>
                    <a:pt x="5252531" y="4881338"/>
                  </a:lnTo>
                  <a:lnTo>
                    <a:pt x="5262058" y="4868641"/>
                  </a:lnTo>
                  <a:lnTo>
                    <a:pt x="5276983" y="4862292"/>
                  </a:lnTo>
                  <a:lnTo>
                    <a:pt x="5279841" y="4842293"/>
                  </a:lnTo>
                  <a:lnTo>
                    <a:pt x="5300482" y="4809279"/>
                  </a:lnTo>
                  <a:lnTo>
                    <a:pt x="5309056" y="4810232"/>
                  </a:lnTo>
                  <a:lnTo>
                    <a:pt x="5302705" y="4819755"/>
                  </a:lnTo>
                  <a:lnTo>
                    <a:pt x="5305245" y="4831500"/>
                  </a:lnTo>
                  <a:lnTo>
                    <a:pt x="5318900" y="4840706"/>
                  </a:lnTo>
                  <a:lnTo>
                    <a:pt x="5328109" y="4832135"/>
                  </a:lnTo>
                  <a:lnTo>
                    <a:pt x="5327157" y="4827056"/>
                  </a:lnTo>
                  <a:lnTo>
                    <a:pt x="5322711" y="4821660"/>
                  </a:lnTo>
                  <a:lnTo>
                    <a:pt x="5323981" y="4831183"/>
                  </a:lnTo>
                  <a:lnTo>
                    <a:pt x="5316360" y="4823882"/>
                  </a:lnTo>
                  <a:lnTo>
                    <a:pt x="5314454" y="4815628"/>
                  </a:lnTo>
                  <a:lnTo>
                    <a:pt x="5317630" y="4811501"/>
                  </a:lnTo>
                  <a:lnTo>
                    <a:pt x="5327157" y="4801978"/>
                  </a:lnTo>
                  <a:lnTo>
                    <a:pt x="5333508" y="4801661"/>
                  </a:lnTo>
                  <a:lnTo>
                    <a:pt x="5342082" y="4813089"/>
                  </a:lnTo>
                  <a:lnTo>
                    <a:pt x="5351608" y="4815311"/>
                  </a:lnTo>
                  <a:lnTo>
                    <a:pt x="5359547" y="4808010"/>
                  </a:lnTo>
                  <a:lnTo>
                    <a:pt x="5342717" y="4796264"/>
                  </a:lnTo>
                  <a:lnTo>
                    <a:pt x="5340494" y="4790868"/>
                  </a:lnTo>
                  <a:lnTo>
                    <a:pt x="5309691" y="4767060"/>
                  </a:lnTo>
                  <a:lnTo>
                    <a:pt x="5305563" y="4772456"/>
                  </a:lnTo>
                  <a:lnTo>
                    <a:pt x="5292861" y="4758806"/>
                  </a:lnTo>
                  <a:lnTo>
                    <a:pt x="5283969" y="4741030"/>
                  </a:lnTo>
                  <a:lnTo>
                    <a:pt x="5280794" y="4721983"/>
                  </a:lnTo>
                  <a:lnTo>
                    <a:pt x="5298894" y="4732459"/>
                  </a:lnTo>
                  <a:lnTo>
                    <a:pt x="5315725" y="4725792"/>
                  </a:lnTo>
                  <a:lnTo>
                    <a:pt x="5318900" y="4719444"/>
                  </a:lnTo>
                  <a:lnTo>
                    <a:pt x="5328427" y="4721666"/>
                  </a:lnTo>
                  <a:lnTo>
                    <a:pt x="5336048" y="4728967"/>
                  </a:lnTo>
                  <a:lnTo>
                    <a:pt x="5356689" y="4728649"/>
                  </a:lnTo>
                  <a:lnTo>
                    <a:pt x="5356689" y="4718491"/>
                  </a:lnTo>
                  <a:lnTo>
                    <a:pt x="5343987" y="4709920"/>
                  </a:lnTo>
                  <a:lnTo>
                    <a:pt x="5337636" y="4718491"/>
                  </a:lnTo>
                  <a:lnTo>
                    <a:pt x="5331285" y="4708968"/>
                  </a:lnTo>
                  <a:lnTo>
                    <a:pt x="5334460" y="4700397"/>
                  </a:lnTo>
                  <a:lnTo>
                    <a:pt x="5339859" y="4696270"/>
                  </a:lnTo>
                  <a:lnTo>
                    <a:pt x="5363358" y="4697223"/>
                  </a:lnTo>
                  <a:lnTo>
                    <a:pt x="5375742" y="4686430"/>
                  </a:lnTo>
                  <a:lnTo>
                    <a:pt x="5386222" y="4681986"/>
                  </a:lnTo>
                  <a:lnTo>
                    <a:pt x="5430362" y="4672462"/>
                  </a:lnTo>
                  <a:lnTo>
                    <a:pt x="5430362" y="4663892"/>
                  </a:lnTo>
                  <a:lnTo>
                    <a:pt x="5418612" y="4657543"/>
                  </a:lnTo>
                  <a:lnTo>
                    <a:pt x="5420835" y="4648019"/>
                  </a:lnTo>
                  <a:lnTo>
                    <a:pt x="5416707" y="4641036"/>
                  </a:lnTo>
                  <a:lnTo>
                    <a:pt x="5393208" y="4645163"/>
                  </a:lnTo>
                  <a:lnTo>
                    <a:pt x="5379553" y="4654686"/>
                  </a:lnTo>
                  <a:lnTo>
                    <a:pt x="5352243" y="4657225"/>
                  </a:lnTo>
                  <a:lnTo>
                    <a:pt x="5331230" y="4660361"/>
                  </a:lnTo>
                  <a:cubicBezTo>
                    <a:pt x="5331190" y="4660605"/>
                    <a:pt x="5331149" y="4660850"/>
                    <a:pt x="5331109" y="4661094"/>
                  </a:cubicBezTo>
                  <a:lnTo>
                    <a:pt x="5315234" y="4676033"/>
                  </a:lnTo>
                  <a:lnTo>
                    <a:pt x="5309836" y="4676351"/>
                  </a:lnTo>
                  <a:lnTo>
                    <a:pt x="5314281" y="4666816"/>
                  </a:lnTo>
                  <a:lnTo>
                    <a:pt x="5285389" y="4662366"/>
                  </a:lnTo>
                  <a:lnTo>
                    <a:pt x="5258401" y="4676669"/>
                  </a:lnTo>
                  <a:lnTo>
                    <a:pt x="5249829" y="4690337"/>
                  </a:lnTo>
                  <a:lnTo>
                    <a:pt x="5242844" y="4694787"/>
                  </a:lnTo>
                  <a:lnTo>
                    <a:pt x="5238399" y="4692562"/>
                  </a:lnTo>
                  <a:lnTo>
                    <a:pt x="5206649" y="4704640"/>
                  </a:lnTo>
                  <a:lnTo>
                    <a:pt x="5195219" y="4725936"/>
                  </a:lnTo>
                  <a:lnTo>
                    <a:pt x="5184741" y="4732293"/>
                  </a:lnTo>
                  <a:lnTo>
                    <a:pt x="5178391" y="4719579"/>
                  </a:lnTo>
                  <a:lnTo>
                    <a:pt x="5164421" y="4717672"/>
                  </a:lnTo>
                  <a:lnTo>
                    <a:pt x="5151721" y="4719897"/>
                  </a:lnTo>
                  <a:lnTo>
                    <a:pt x="5147594" y="4731657"/>
                  </a:lnTo>
                  <a:lnTo>
                    <a:pt x="5144736" y="4744053"/>
                  </a:lnTo>
                  <a:lnTo>
                    <a:pt x="5132036" y="4746596"/>
                  </a:lnTo>
                  <a:lnTo>
                    <a:pt x="5132036" y="4739921"/>
                  </a:lnTo>
                  <a:lnTo>
                    <a:pt x="5116161" y="4732611"/>
                  </a:lnTo>
                  <a:lnTo>
                    <a:pt x="5101239" y="4750728"/>
                  </a:lnTo>
                  <a:lnTo>
                    <a:pt x="5080284" y="4761535"/>
                  </a:lnTo>
                  <a:lnTo>
                    <a:pt x="5055836" y="4769164"/>
                  </a:lnTo>
                  <a:lnTo>
                    <a:pt x="5050756" y="4763124"/>
                  </a:lnTo>
                  <a:lnTo>
                    <a:pt x="5045994" y="4736425"/>
                  </a:lnTo>
                  <a:lnTo>
                    <a:pt x="5040914" y="4745960"/>
                  </a:lnTo>
                  <a:lnTo>
                    <a:pt x="5045359" y="4773296"/>
                  </a:lnTo>
                  <a:lnTo>
                    <a:pt x="5051709" y="4774567"/>
                  </a:lnTo>
                  <a:lnTo>
                    <a:pt x="5042501" y="4780924"/>
                  </a:lnTo>
                  <a:lnTo>
                    <a:pt x="5039961" y="4775838"/>
                  </a:lnTo>
                  <a:lnTo>
                    <a:pt x="5039009" y="4766303"/>
                  </a:lnTo>
                  <a:lnTo>
                    <a:pt x="5033611" y="4758992"/>
                  </a:lnTo>
                  <a:lnTo>
                    <a:pt x="5028531" y="4776792"/>
                  </a:lnTo>
                  <a:lnTo>
                    <a:pt x="5032976" y="4779017"/>
                  </a:lnTo>
                  <a:lnTo>
                    <a:pt x="5019006" y="4792684"/>
                  </a:lnTo>
                  <a:lnTo>
                    <a:pt x="5004401" y="4799359"/>
                  </a:lnTo>
                  <a:lnTo>
                    <a:pt x="4999004" y="4803491"/>
                  </a:lnTo>
                  <a:lnTo>
                    <a:pt x="4987574" y="4805716"/>
                  </a:lnTo>
                  <a:lnTo>
                    <a:pt x="4983446" y="4824787"/>
                  </a:lnTo>
                  <a:lnTo>
                    <a:pt x="4974874" y="4829873"/>
                  </a:lnTo>
                  <a:lnTo>
                    <a:pt x="4968524" y="4826694"/>
                  </a:lnTo>
                  <a:lnTo>
                    <a:pt x="4965349" y="4818748"/>
                  </a:lnTo>
                  <a:lnTo>
                    <a:pt x="4974874" y="4813980"/>
                  </a:lnTo>
                  <a:lnTo>
                    <a:pt x="4974874" y="4810166"/>
                  </a:lnTo>
                  <a:lnTo>
                    <a:pt x="4965349" y="4815570"/>
                  </a:lnTo>
                  <a:lnTo>
                    <a:pt x="4952649" y="4800631"/>
                  </a:lnTo>
                  <a:lnTo>
                    <a:pt x="4941854" y="4801902"/>
                  </a:lnTo>
                  <a:lnTo>
                    <a:pt x="4938679" y="4810166"/>
                  </a:lnTo>
                  <a:lnTo>
                    <a:pt x="4930424" y="4803173"/>
                  </a:lnTo>
                  <a:lnTo>
                    <a:pt x="4922804" y="4814934"/>
                  </a:lnTo>
                  <a:lnTo>
                    <a:pt x="4917724" y="4801902"/>
                  </a:lnTo>
                  <a:lnTo>
                    <a:pt x="4910104" y="4792684"/>
                  </a:lnTo>
                  <a:lnTo>
                    <a:pt x="4896451" y="4784420"/>
                  </a:lnTo>
                  <a:lnTo>
                    <a:pt x="4893276" y="4803491"/>
                  </a:lnTo>
                  <a:lnTo>
                    <a:pt x="4900896" y="4812709"/>
                  </a:lnTo>
                  <a:lnTo>
                    <a:pt x="4907246" y="4819066"/>
                  </a:lnTo>
                  <a:lnTo>
                    <a:pt x="4916771" y="4820020"/>
                  </a:lnTo>
                  <a:lnTo>
                    <a:pt x="4929471" y="4827330"/>
                  </a:lnTo>
                  <a:lnTo>
                    <a:pt x="4932646" y="4840044"/>
                  </a:lnTo>
                  <a:lnTo>
                    <a:pt x="4939314" y="4841951"/>
                  </a:lnTo>
                  <a:lnTo>
                    <a:pt x="4937091" y="4826059"/>
                  </a:lnTo>
                  <a:lnTo>
                    <a:pt x="4938679" y="4819702"/>
                  </a:lnTo>
                  <a:lnTo>
                    <a:pt x="4960269" y="4833051"/>
                  </a:lnTo>
                  <a:lnTo>
                    <a:pt x="4969794" y="4836548"/>
                  </a:lnTo>
                  <a:lnTo>
                    <a:pt x="4977414" y="4841633"/>
                  </a:lnTo>
                  <a:lnTo>
                    <a:pt x="4964714" y="4854347"/>
                  </a:lnTo>
                  <a:lnTo>
                    <a:pt x="4963444" y="4857526"/>
                  </a:lnTo>
                  <a:lnTo>
                    <a:pt x="4982811" y="4855301"/>
                  </a:lnTo>
                  <a:lnTo>
                    <a:pt x="4990114" y="4859433"/>
                  </a:lnTo>
                  <a:lnTo>
                    <a:pt x="4983764" y="4865790"/>
                  </a:lnTo>
                  <a:lnTo>
                    <a:pt x="4999639" y="4865790"/>
                  </a:lnTo>
                  <a:lnTo>
                    <a:pt x="5011386" y="4870876"/>
                  </a:lnTo>
                  <a:lnTo>
                    <a:pt x="5021864" y="4883590"/>
                  </a:lnTo>
                  <a:lnTo>
                    <a:pt x="5015831" y="4909653"/>
                  </a:lnTo>
                  <a:lnTo>
                    <a:pt x="5036151" y="4910607"/>
                  </a:lnTo>
                  <a:lnTo>
                    <a:pt x="5076474" y="4925228"/>
                  </a:lnTo>
                  <a:lnTo>
                    <a:pt x="5079649" y="4917917"/>
                  </a:lnTo>
                  <a:lnTo>
                    <a:pt x="5052979" y="4901071"/>
                  </a:lnTo>
                  <a:lnTo>
                    <a:pt x="5031389" y="4869604"/>
                  </a:lnTo>
                  <a:lnTo>
                    <a:pt x="5012974" y="4834005"/>
                  </a:lnTo>
                  <a:lnTo>
                    <a:pt x="5004719" y="4842269"/>
                  </a:lnTo>
                  <a:lnTo>
                    <a:pt x="4999321" y="4834005"/>
                  </a:lnTo>
                  <a:lnTo>
                    <a:pt x="4995194" y="4819384"/>
                  </a:lnTo>
                  <a:lnTo>
                    <a:pt x="5002496" y="4816205"/>
                  </a:lnTo>
                  <a:lnTo>
                    <a:pt x="5001544" y="4809848"/>
                  </a:lnTo>
                  <a:lnTo>
                    <a:pt x="5004719" y="4807623"/>
                  </a:lnTo>
                  <a:lnTo>
                    <a:pt x="5036786" y="4869604"/>
                  </a:lnTo>
                  <a:lnTo>
                    <a:pt x="5057106" y="4899164"/>
                  </a:lnTo>
                  <a:lnTo>
                    <a:pt x="5078696" y="4909335"/>
                  </a:lnTo>
                  <a:lnTo>
                    <a:pt x="5085999" y="4911560"/>
                  </a:lnTo>
                  <a:lnTo>
                    <a:pt x="5094254" y="4912196"/>
                  </a:lnTo>
                  <a:lnTo>
                    <a:pt x="5098381" y="4905839"/>
                  </a:lnTo>
                  <a:lnTo>
                    <a:pt x="5106954" y="4896304"/>
                  </a:lnTo>
                  <a:lnTo>
                    <a:pt x="5116479" y="4911243"/>
                  </a:lnTo>
                  <a:lnTo>
                    <a:pt x="5126004" y="4904886"/>
                  </a:lnTo>
                  <a:lnTo>
                    <a:pt x="5130131" y="4898211"/>
                  </a:lnTo>
                  <a:lnTo>
                    <a:pt x="5148864" y="4893761"/>
                  </a:lnTo>
                  <a:lnTo>
                    <a:pt x="5162834" y="4895986"/>
                  </a:lnTo>
                  <a:lnTo>
                    <a:pt x="5181249" y="4909335"/>
                  </a:lnTo>
                  <a:lnTo>
                    <a:pt x="5175534" y="4914739"/>
                  </a:lnTo>
                  <a:lnTo>
                    <a:pt x="5160929" y="4912832"/>
                  </a:lnTo>
                  <a:lnTo>
                    <a:pt x="5156801" y="4915057"/>
                  </a:lnTo>
                  <a:cubicBezTo>
                    <a:pt x="5156589" y="4921626"/>
                    <a:pt x="5156378" y="4928194"/>
                    <a:pt x="5156166" y="4934763"/>
                  </a:cubicBezTo>
                  <a:lnTo>
                    <a:pt x="5151721" y="4947477"/>
                  </a:lnTo>
                  <a:lnTo>
                    <a:pt x="5144419" y="4948749"/>
                  </a:lnTo>
                  <a:lnTo>
                    <a:pt x="5131719" y="4950974"/>
                  </a:lnTo>
                  <a:lnTo>
                    <a:pt x="5117114" y="4960827"/>
                  </a:lnTo>
                  <a:lnTo>
                    <a:pt x="5094571" y="4943028"/>
                  </a:lnTo>
                  <a:lnTo>
                    <a:pt x="5071076" y="4943981"/>
                  </a:lnTo>
                  <a:lnTo>
                    <a:pt x="5061869" y="4955742"/>
                  </a:lnTo>
                  <a:lnTo>
                    <a:pt x="5055519" y="4969409"/>
                  </a:lnTo>
                  <a:lnTo>
                    <a:pt x="5033611" y="4976402"/>
                  </a:lnTo>
                  <a:lnTo>
                    <a:pt x="5025039" y="4986891"/>
                  </a:lnTo>
                  <a:lnTo>
                    <a:pt x="5012339" y="4987845"/>
                  </a:lnTo>
                  <a:lnTo>
                    <a:pt x="5002814" y="4981488"/>
                  </a:lnTo>
                  <a:lnTo>
                    <a:pt x="4994241" y="4986255"/>
                  </a:lnTo>
                  <a:lnTo>
                    <a:pt x="4972334" y="5008505"/>
                  </a:lnTo>
                  <a:lnTo>
                    <a:pt x="4941854" y="5033933"/>
                  </a:lnTo>
                  <a:lnTo>
                    <a:pt x="4914866" y="5053004"/>
                  </a:lnTo>
                  <a:lnTo>
                    <a:pt x="4887879" y="5037429"/>
                  </a:lnTo>
                  <a:lnTo>
                    <a:pt x="4861526" y="5034568"/>
                  </a:lnTo>
                  <a:lnTo>
                    <a:pt x="4859304" y="5027258"/>
                  </a:lnTo>
                  <a:lnTo>
                    <a:pt x="4877401" y="5013590"/>
                  </a:lnTo>
                  <a:lnTo>
                    <a:pt x="4873909" y="4995473"/>
                  </a:lnTo>
                  <a:lnTo>
                    <a:pt x="4881211" y="4992294"/>
                  </a:lnTo>
                  <a:lnTo>
                    <a:pt x="4885339" y="4962734"/>
                  </a:lnTo>
                  <a:lnTo>
                    <a:pt x="4870099" y="4939849"/>
                  </a:lnTo>
                  <a:lnTo>
                    <a:pt x="4854224" y="4945253"/>
                  </a:lnTo>
                  <a:lnTo>
                    <a:pt x="4851049" y="4936671"/>
                  </a:lnTo>
                  <a:lnTo>
                    <a:pt x="4831046" y="4919825"/>
                  </a:lnTo>
                  <a:lnTo>
                    <a:pt x="4818029" y="4918871"/>
                  </a:lnTo>
                  <a:lnTo>
                    <a:pt x="4810726" y="4929678"/>
                  </a:lnTo>
                  <a:lnTo>
                    <a:pt x="4797074" y="4924592"/>
                  </a:lnTo>
                  <a:lnTo>
                    <a:pt x="4784056" y="4917282"/>
                  </a:lnTo>
                  <a:lnTo>
                    <a:pt x="4780881" y="4909018"/>
                  </a:lnTo>
                  <a:lnTo>
                    <a:pt x="4787549" y="4904250"/>
                  </a:lnTo>
                  <a:lnTo>
                    <a:pt x="4808186" y="4888357"/>
                  </a:lnTo>
                  <a:lnTo>
                    <a:pt x="4836444" y="4865154"/>
                  </a:lnTo>
                  <a:lnTo>
                    <a:pt x="4839619" y="4855619"/>
                  </a:lnTo>
                  <a:lnTo>
                    <a:pt x="4844064" y="4862929"/>
                  </a:lnTo>
                  <a:lnTo>
                    <a:pt x="4866289" y="4854030"/>
                  </a:lnTo>
                  <a:lnTo>
                    <a:pt x="4894546" y="4846719"/>
                  </a:lnTo>
                  <a:lnTo>
                    <a:pt x="4905341" y="4849897"/>
                  </a:lnTo>
                  <a:lnTo>
                    <a:pt x="4899944" y="4839091"/>
                  </a:lnTo>
                  <a:lnTo>
                    <a:pt x="4909469" y="4829555"/>
                  </a:lnTo>
                  <a:lnTo>
                    <a:pt x="4891371" y="4835912"/>
                  </a:lnTo>
                  <a:cubicBezTo>
                    <a:pt x="4891054" y="4832098"/>
                    <a:pt x="4890736" y="4828283"/>
                    <a:pt x="4890419" y="4824469"/>
                  </a:cubicBezTo>
                  <a:lnTo>
                    <a:pt x="4885021" y="4817159"/>
                  </a:lnTo>
                  <a:lnTo>
                    <a:pt x="4882481" y="4795863"/>
                  </a:lnTo>
                  <a:lnTo>
                    <a:pt x="4877719" y="4809848"/>
                  </a:lnTo>
                  <a:lnTo>
                    <a:pt x="4870099" y="4812073"/>
                  </a:lnTo>
                  <a:lnTo>
                    <a:pt x="4875496" y="4825741"/>
                  </a:lnTo>
                  <a:lnTo>
                    <a:pt x="4871369" y="4824787"/>
                  </a:lnTo>
                  <a:lnTo>
                    <a:pt x="4861526" y="4818430"/>
                  </a:lnTo>
                  <a:lnTo>
                    <a:pt x="4855176" y="4819384"/>
                  </a:lnTo>
                  <a:lnTo>
                    <a:pt x="4847874" y="4815570"/>
                  </a:lnTo>
                  <a:cubicBezTo>
                    <a:pt x="4847556" y="4811650"/>
                    <a:pt x="4847239" y="4807729"/>
                    <a:pt x="4846921" y="4803809"/>
                  </a:cubicBezTo>
                  <a:lnTo>
                    <a:pt x="4839301" y="4809213"/>
                  </a:lnTo>
                  <a:lnTo>
                    <a:pt x="4829776" y="4801584"/>
                  </a:lnTo>
                  <a:lnTo>
                    <a:pt x="4826601" y="4807941"/>
                  </a:lnTo>
                  <a:lnTo>
                    <a:pt x="4821204" y="4809213"/>
                  </a:lnTo>
                  <a:lnTo>
                    <a:pt x="4808504" y="4811755"/>
                  </a:lnTo>
                  <a:lnTo>
                    <a:pt x="4795169" y="4816841"/>
                  </a:lnTo>
                  <a:lnTo>
                    <a:pt x="4794216" y="4824469"/>
                  </a:lnTo>
                  <a:lnTo>
                    <a:pt x="4816441" y="4828284"/>
                  </a:lnTo>
                  <a:lnTo>
                    <a:pt x="4808821" y="4830509"/>
                  </a:lnTo>
                  <a:lnTo>
                    <a:pt x="4785644" y="4826377"/>
                  </a:lnTo>
                  <a:lnTo>
                    <a:pt x="4775166" y="4828602"/>
                  </a:lnTo>
                  <a:lnTo>
                    <a:pt x="4701824" y="4809530"/>
                  </a:lnTo>
                  <a:lnTo>
                    <a:pt x="4699601" y="4797770"/>
                  </a:lnTo>
                  <a:lnTo>
                    <a:pt x="4704999" y="4808259"/>
                  </a:lnTo>
                  <a:lnTo>
                    <a:pt x="4765324" y="4822562"/>
                  </a:lnTo>
                  <a:lnTo>
                    <a:pt x="4776119" y="4823198"/>
                  </a:lnTo>
                  <a:lnTo>
                    <a:pt x="4746274" y="4799677"/>
                  </a:lnTo>
                  <a:lnTo>
                    <a:pt x="4729446" y="4799677"/>
                  </a:lnTo>
                  <a:lnTo>
                    <a:pt x="4726271" y="4807941"/>
                  </a:lnTo>
                  <a:lnTo>
                    <a:pt x="4713571" y="4802856"/>
                  </a:lnTo>
                  <a:lnTo>
                    <a:pt x="4712301" y="4792367"/>
                  </a:lnTo>
                  <a:lnTo>
                    <a:pt x="4740559" y="4785692"/>
                  </a:lnTo>
                  <a:lnTo>
                    <a:pt x="4746909" y="4784738"/>
                  </a:lnTo>
                  <a:lnTo>
                    <a:pt x="4737384" y="4768846"/>
                  </a:lnTo>
                  <a:lnTo>
                    <a:pt x="4717381" y="4764714"/>
                  </a:lnTo>
                  <a:lnTo>
                    <a:pt x="4706586" y="4770117"/>
                  </a:lnTo>
                  <a:lnTo>
                    <a:pt x="4689759" y="4756767"/>
                  </a:lnTo>
                  <a:lnTo>
                    <a:pt x="4687536" y="4752317"/>
                  </a:lnTo>
                  <a:lnTo>
                    <a:pt x="4704681" y="4757721"/>
                  </a:lnTo>
                  <a:lnTo>
                    <a:pt x="4709761" y="4754225"/>
                  </a:lnTo>
                  <a:lnTo>
                    <a:pt x="4729129" y="4759628"/>
                  </a:lnTo>
                  <a:lnTo>
                    <a:pt x="4748179" y="4763442"/>
                  </a:lnTo>
                  <a:lnTo>
                    <a:pt x="4764054" y="4769799"/>
                  </a:lnTo>
                  <a:lnTo>
                    <a:pt x="4808821" y="4724982"/>
                  </a:lnTo>
                  <a:lnTo>
                    <a:pt x="4767864" y="4752953"/>
                  </a:lnTo>
                  <a:lnTo>
                    <a:pt x="4745956" y="4759310"/>
                  </a:lnTo>
                  <a:lnTo>
                    <a:pt x="4735161" y="4747868"/>
                  </a:lnTo>
                  <a:lnTo>
                    <a:pt x="4727541" y="4738332"/>
                  </a:lnTo>
                  <a:lnTo>
                    <a:pt x="4725636" y="4731339"/>
                  </a:lnTo>
                  <a:lnTo>
                    <a:pt x="4723414" y="4717354"/>
                  </a:lnTo>
                  <a:lnTo>
                    <a:pt x="4731351" y="4710043"/>
                  </a:lnTo>
                  <a:lnTo>
                    <a:pt x="4726271" y="4699236"/>
                  </a:lnTo>
                  <a:lnTo>
                    <a:pt x="4725001" y="4688747"/>
                  </a:lnTo>
                  <a:lnTo>
                    <a:pt x="4720874" y="4703686"/>
                  </a:lnTo>
                  <a:lnTo>
                    <a:pt x="4725001" y="4708772"/>
                  </a:lnTo>
                  <a:lnTo>
                    <a:pt x="4714841" y="4717354"/>
                  </a:lnTo>
                  <a:lnTo>
                    <a:pt x="4717064" y="4729114"/>
                  </a:lnTo>
                  <a:lnTo>
                    <a:pt x="4722144" y="4737378"/>
                  </a:lnTo>
                  <a:lnTo>
                    <a:pt x="4720239" y="4744689"/>
                  </a:lnTo>
                  <a:lnTo>
                    <a:pt x="4708809" y="4749139"/>
                  </a:lnTo>
                  <a:lnTo>
                    <a:pt x="4701189" y="4742782"/>
                  </a:lnTo>
                  <a:lnTo>
                    <a:pt x="4696109" y="4747232"/>
                  </a:lnTo>
                  <a:lnTo>
                    <a:pt x="4683409" y="4747232"/>
                  </a:lnTo>
                  <a:lnTo>
                    <a:pt x="4695791" y="4725936"/>
                  </a:lnTo>
                  <a:lnTo>
                    <a:pt x="4684044" y="4726254"/>
                  </a:lnTo>
                  <a:lnTo>
                    <a:pt x="4679916" y="4718943"/>
                  </a:lnTo>
                  <a:lnTo>
                    <a:pt x="4682456" y="4738650"/>
                  </a:lnTo>
                  <a:lnTo>
                    <a:pt x="4676106" y="4744371"/>
                  </a:lnTo>
                  <a:lnTo>
                    <a:pt x="4659914" y="4746596"/>
                  </a:lnTo>
                  <a:lnTo>
                    <a:pt x="4649436" y="4751682"/>
                  </a:lnTo>
                  <a:lnTo>
                    <a:pt x="4619591" y="4753271"/>
                  </a:lnTo>
                  <a:lnTo>
                    <a:pt x="4614829" y="4759628"/>
                  </a:lnTo>
                  <a:lnTo>
                    <a:pt x="4618956" y="4769799"/>
                  </a:lnTo>
                  <a:lnTo>
                    <a:pt x="4611654" y="4781560"/>
                  </a:lnTo>
                  <a:lnTo>
                    <a:pt x="4609749" y="4797452"/>
                  </a:lnTo>
                  <a:lnTo>
                    <a:pt x="4597049" y="4809213"/>
                  </a:lnTo>
                  <a:lnTo>
                    <a:pt x="4587524" y="4820655"/>
                  </a:lnTo>
                  <a:lnTo>
                    <a:pt x="4587524" y="4816523"/>
                  </a:lnTo>
                  <a:lnTo>
                    <a:pt x="4592921" y="4807941"/>
                  </a:lnTo>
                  <a:lnTo>
                    <a:pt x="4583396" y="4805081"/>
                  </a:lnTo>
                  <a:lnTo>
                    <a:pt x="4575776" y="4799995"/>
                  </a:lnTo>
                  <a:lnTo>
                    <a:pt x="4572601" y="4788235"/>
                  </a:lnTo>
                  <a:lnTo>
                    <a:pt x="4568474" y="4796816"/>
                  </a:lnTo>
                  <a:lnTo>
                    <a:pt x="4565299" y="4787599"/>
                  </a:lnTo>
                  <a:lnTo>
                    <a:pt x="4556726" y="4784420"/>
                  </a:lnTo>
                  <a:lnTo>
                    <a:pt x="4553551" y="4798088"/>
                  </a:lnTo>
                  <a:lnTo>
                    <a:pt x="4566251" y="4811755"/>
                  </a:lnTo>
                  <a:lnTo>
                    <a:pt x="4574824" y="4815887"/>
                  </a:lnTo>
                  <a:lnTo>
                    <a:pt x="4580539" y="4820020"/>
                  </a:lnTo>
                  <a:cubicBezTo>
                    <a:pt x="4580856" y="4824152"/>
                    <a:pt x="4581174" y="4828284"/>
                    <a:pt x="4581491" y="4832416"/>
                  </a:cubicBezTo>
                  <a:lnTo>
                    <a:pt x="4576094" y="4845130"/>
                  </a:lnTo>
                  <a:lnTo>
                    <a:pt x="4564664" y="4848308"/>
                  </a:lnTo>
                  <a:lnTo>
                    <a:pt x="4557361" y="4856890"/>
                  </a:lnTo>
                  <a:lnTo>
                    <a:pt x="4552281" y="4857844"/>
                  </a:lnTo>
                  <a:lnTo>
                    <a:pt x="4539264" y="4858479"/>
                  </a:lnTo>
                  <a:lnTo>
                    <a:pt x="4523388" y="4862611"/>
                  </a:lnTo>
                  <a:lnTo>
                    <a:pt x="4531961" y="4871193"/>
                  </a:lnTo>
                  <a:lnTo>
                    <a:pt x="4513228" y="4882636"/>
                  </a:lnTo>
                  <a:lnTo>
                    <a:pt x="4507831" y="4875325"/>
                  </a:lnTo>
                  <a:lnTo>
                    <a:pt x="4504338" y="4865154"/>
                  </a:lnTo>
                  <a:lnTo>
                    <a:pt x="4508466" y="4859751"/>
                  </a:lnTo>
                  <a:lnTo>
                    <a:pt x="4508466" y="4849262"/>
                  </a:lnTo>
                  <a:lnTo>
                    <a:pt x="4502116" y="4843858"/>
                  </a:lnTo>
                  <a:lnTo>
                    <a:pt x="4493861" y="4868333"/>
                  </a:lnTo>
                  <a:cubicBezTo>
                    <a:pt x="4493543" y="4873842"/>
                    <a:pt x="4493226" y="4879352"/>
                    <a:pt x="4492908" y="4884861"/>
                  </a:cubicBezTo>
                  <a:lnTo>
                    <a:pt x="4503703" y="4891218"/>
                  </a:lnTo>
                  <a:lnTo>
                    <a:pt x="4505926" y="4905203"/>
                  </a:lnTo>
                  <a:lnTo>
                    <a:pt x="4497671" y="4910289"/>
                  </a:lnTo>
                  <a:lnTo>
                    <a:pt x="4499868" y="4919360"/>
                  </a:lnTo>
                  <a:lnTo>
                    <a:pt x="4500840" y="4920286"/>
                  </a:lnTo>
                  <a:lnTo>
                    <a:pt x="4506875" y="4943464"/>
                  </a:lnTo>
                  <a:cubicBezTo>
                    <a:pt x="4506557" y="4951507"/>
                    <a:pt x="4506240" y="4959551"/>
                    <a:pt x="4505922" y="4967594"/>
                  </a:cubicBezTo>
                  <a:lnTo>
                    <a:pt x="4499570" y="4964736"/>
                  </a:lnTo>
                  <a:lnTo>
                    <a:pt x="4505922" y="4976166"/>
                  </a:lnTo>
                  <a:cubicBezTo>
                    <a:pt x="4505604" y="4979976"/>
                    <a:pt x="4505287" y="4983786"/>
                    <a:pt x="4504969" y="4987596"/>
                  </a:cubicBezTo>
                  <a:lnTo>
                    <a:pt x="4487183" y="4995216"/>
                  </a:lnTo>
                  <a:lnTo>
                    <a:pt x="4475749" y="5001884"/>
                  </a:lnTo>
                  <a:lnTo>
                    <a:pt x="4460821" y="5005059"/>
                  </a:lnTo>
                  <a:lnTo>
                    <a:pt x="4447164" y="5022204"/>
                  </a:lnTo>
                  <a:lnTo>
                    <a:pt x="4430330" y="5038079"/>
                  </a:lnTo>
                  <a:lnTo>
                    <a:pt x="4433506" y="5029506"/>
                  </a:lnTo>
                  <a:lnTo>
                    <a:pt x="4443988" y="5017759"/>
                  </a:lnTo>
                  <a:lnTo>
                    <a:pt x="4443988" y="5008234"/>
                  </a:lnTo>
                  <a:lnTo>
                    <a:pt x="4454469" y="5000931"/>
                  </a:lnTo>
                  <a:lnTo>
                    <a:pt x="4464950" y="4992359"/>
                  </a:lnTo>
                  <a:lnTo>
                    <a:pt x="4463997" y="4986961"/>
                  </a:lnTo>
                  <a:lnTo>
                    <a:pt x="4449069" y="4990136"/>
                  </a:lnTo>
                  <a:lnTo>
                    <a:pt x="4452245" y="4980929"/>
                  </a:lnTo>
                  <a:lnTo>
                    <a:pt x="4449069" y="4971404"/>
                  </a:lnTo>
                  <a:lnTo>
                    <a:pt x="4439223" y="4964101"/>
                  </a:lnTo>
                  <a:lnTo>
                    <a:pt x="4429060" y="4968229"/>
                  </a:lnTo>
                  <a:lnTo>
                    <a:pt x="4424613" y="4976801"/>
                  </a:lnTo>
                  <a:lnTo>
                    <a:pt x="4411909" y="4972991"/>
                  </a:lnTo>
                  <a:lnTo>
                    <a:pt x="4410956" y="4981246"/>
                  </a:lnTo>
                  <a:lnTo>
                    <a:pt x="4432236" y="4983151"/>
                  </a:lnTo>
                  <a:lnTo>
                    <a:pt x="4435412" y="4985374"/>
                  </a:lnTo>
                  <a:lnTo>
                    <a:pt x="4438588" y="4991724"/>
                  </a:lnTo>
                  <a:lnTo>
                    <a:pt x="4428107" y="5004424"/>
                  </a:lnTo>
                  <a:lnTo>
                    <a:pt x="4426201" y="5009821"/>
                  </a:lnTo>
                  <a:lnTo>
                    <a:pt x="4420802" y="5011726"/>
                  </a:lnTo>
                  <a:lnTo>
                    <a:pt x="4417626" y="5007599"/>
                  </a:lnTo>
                  <a:lnTo>
                    <a:pt x="4413497" y="5011726"/>
                  </a:lnTo>
                  <a:lnTo>
                    <a:pt x="4420802" y="5021251"/>
                  </a:lnTo>
                  <a:lnTo>
                    <a:pt x="4420802" y="5028554"/>
                  </a:lnTo>
                  <a:lnTo>
                    <a:pt x="4410638" y="5035221"/>
                  </a:lnTo>
                  <a:cubicBezTo>
                    <a:pt x="4410956" y="5038925"/>
                    <a:pt x="4411273" y="5042630"/>
                    <a:pt x="4411591" y="5046334"/>
                  </a:cubicBezTo>
                  <a:lnTo>
                    <a:pt x="4416673" y="5034904"/>
                  </a:lnTo>
                  <a:lnTo>
                    <a:pt x="4430330" y="5031729"/>
                  </a:lnTo>
                  <a:lnTo>
                    <a:pt x="4430330" y="5038079"/>
                  </a:lnTo>
                  <a:lnTo>
                    <a:pt x="4408415" y="5059351"/>
                  </a:lnTo>
                  <a:lnTo>
                    <a:pt x="4409368" y="5066654"/>
                  </a:lnTo>
                  <a:lnTo>
                    <a:pt x="4410956" y="5082529"/>
                  </a:lnTo>
                  <a:lnTo>
                    <a:pt x="4409050" y="5116184"/>
                  </a:lnTo>
                  <a:lnTo>
                    <a:pt x="4416673" y="5138091"/>
                  </a:lnTo>
                  <a:lnTo>
                    <a:pt x="4416388" y="5137963"/>
                  </a:lnTo>
                  <a:lnTo>
                    <a:pt x="4413532" y="5157060"/>
                  </a:lnTo>
                  <a:lnTo>
                    <a:pt x="4399569" y="5177430"/>
                  </a:lnTo>
                  <a:lnTo>
                    <a:pt x="4398617" y="5183796"/>
                  </a:lnTo>
                  <a:lnTo>
                    <a:pt x="4376721" y="5181886"/>
                  </a:lnTo>
                  <a:lnTo>
                    <a:pt x="4365932" y="5188252"/>
                  </a:lnTo>
                  <a:lnTo>
                    <a:pt x="4345306" y="5219125"/>
                  </a:lnTo>
                  <a:lnTo>
                    <a:pt x="4332930" y="5259229"/>
                  </a:lnTo>
                  <a:lnTo>
                    <a:pt x="4330709" y="5271960"/>
                  </a:lnTo>
                  <a:lnTo>
                    <a:pt x="4323093" y="5274188"/>
                  </a:lnTo>
                  <a:lnTo>
                    <a:pt x="4314207" y="5282782"/>
                  </a:lnTo>
                  <a:lnTo>
                    <a:pt x="4314207" y="5291057"/>
                  </a:lnTo>
                  <a:lnTo>
                    <a:pt x="4306591" y="5287874"/>
                  </a:lnTo>
                  <a:lnTo>
                    <a:pt x="4298024" y="5290102"/>
                  </a:lnTo>
                  <a:cubicBezTo>
                    <a:pt x="4297707" y="5292967"/>
                    <a:pt x="4297389" y="5295831"/>
                    <a:pt x="4297072" y="5298696"/>
                  </a:cubicBezTo>
                  <a:lnTo>
                    <a:pt x="4290725" y="5302834"/>
                  </a:lnTo>
                  <a:lnTo>
                    <a:pt x="4296437" y="5306016"/>
                  </a:lnTo>
                  <a:lnTo>
                    <a:pt x="4304370" y="5300606"/>
                  </a:lnTo>
                  <a:lnTo>
                    <a:pt x="4317381" y="5301879"/>
                  </a:lnTo>
                  <a:lnTo>
                    <a:pt x="4324679" y="5304743"/>
                  </a:lnTo>
                  <a:lnTo>
                    <a:pt x="4327853" y="5312064"/>
                  </a:lnTo>
                  <a:lnTo>
                    <a:pt x="4329122" y="5321612"/>
                  </a:lnTo>
                  <a:lnTo>
                    <a:pt x="4331343" y="5327023"/>
                  </a:lnTo>
                  <a:lnTo>
                    <a:pt x="4343084" y="5338163"/>
                  </a:lnTo>
                  <a:lnTo>
                    <a:pt x="4348479" y="5349939"/>
                  </a:lnTo>
                  <a:lnTo>
                    <a:pt x="4347949" y="5350022"/>
                  </a:lnTo>
                  <a:lnTo>
                    <a:pt x="4354478" y="5386173"/>
                  </a:lnTo>
                  <a:lnTo>
                    <a:pt x="4367495" y="5416728"/>
                  </a:lnTo>
                  <a:lnTo>
                    <a:pt x="4394165" y="5435506"/>
                  </a:lnTo>
                  <a:lnTo>
                    <a:pt x="4426868" y="5452056"/>
                  </a:lnTo>
                  <a:lnTo>
                    <a:pt x="4440838" y="5454920"/>
                  </a:lnTo>
                  <a:lnTo>
                    <a:pt x="4447188" y="5451738"/>
                  </a:lnTo>
                  <a:lnTo>
                    <a:pt x="4452903" y="5461604"/>
                  </a:lnTo>
                  <a:lnTo>
                    <a:pt x="4450680" y="5467969"/>
                  </a:lnTo>
                  <a:lnTo>
                    <a:pt x="4447505" y="5471470"/>
                  </a:lnTo>
                  <a:lnTo>
                    <a:pt x="4449093" y="5473380"/>
                  </a:lnTo>
                  <a:lnTo>
                    <a:pt x="4444330" y="5483883"/>
                  </a:lnTo>
                  <a:lnTo>
                    <a:pt x="4442108" y="5490248"/>
                  </a:lnTo>
                  <a:lnTo>
                    <a:pt x="4426233" y="5488021"/>
                  </a:lnTo>
                  <a:lnTo>
                    <a:pt x="4416708" y="5487066"/>
                  </a:lnTo>
                  <a:lnTo>
                    <a:pt x="4398610" y="5486111"/>
                  </a:lnTo>
                  <a:lnTo>
                    <a:pt x="4374163" y="5482292"/>
                  </a:lnTo>
                  <a:lnTo>
                    <a:pt x="4361463" y="5481337"/>
                  </a:lnTo>
                  <a:lnTo>
                    <a:pt x="4336380" y="5489612"/>
                  </a:lnTo>
                  <a:lnTo>
                    <a:pt x="4311933" y="5483883"/>
                  </a:lnTo>
                  <a:lnTo>
                    <a:pt x="4298280" y="5488021"/>
                  </a:lnTo>
                  <a:lnTo>
                    <a:pt x="4289073" y="5510300"/>
                  </a:lnTo>
                  <a:lnTo>
                    <a:pt x="4278278" y="5522076"/>
                  </a:lnTo>
                  <a:lnTo>
                    <a:pt x="4253195" y="5536080"/>
                  </a:lnTo>
                  <a:lnTo>
                    <a:pt x="4224620" y="5550084"/>
                  </a:lnTo>
                  <a:lnTo>
                    <a:pt x="4209063" y="5568225"/>
                  </a:lnTo>
                  <a:lnTo>
                    <a:pt x="4191283" y="5582866"/>
                  </a:lnTo>
                  <a:lnTo>
                    <a:pt x="4191283" y="5592732"/>
                  </a:lnTo>
                  <a:lnTo>
                    <a:pt x="4172233" y="5602280"/>
                  </a:lnTo>
                  <a:lnTo>
                    <a:pt x="4169058" y="5601007"/>
                  </a:lnTo>
                  <a:lnTo>
                    <a:pt x="4173185" y="5594642"/>
                  </a:lnTo>
                  <a:lnTo>
                    <a:pt x="4175408" y="5585412"/>
                  </a:lnTo>
                  <a:lnTo>
                    <a:pt x="4168105" y="5578092"/>
                  </a:lnTo>
                  <a:lnTo>
                    <a:pt x="4173820" y="5569498"/>
                  </a:lnTo>
                  <a:lnTo>
                    <a:pt x="4185568" y="5564088"/>
                  </a:lnTo>
                  <a:lnTo>
                    <a:pt x="4204618" y="5551357"/>
                  </a:lnTo>
                  <a:lnTo>
                    <a:pt x="4226843" y="5537353"/>
                  </a:lnTo>
                  <a:lnTo>
                    <a:pt x="4235098" y="5534170"/>
                  </a:lnTo>
                  <a:lnTo>
                    <a:pt x="4235098" y="5524622"/>
                  </a:lnTo>
                  <a:lnTo>
                    <a:pt x="4224620" y="5528123"/>
                  </a:lnTo>
                  <a:lnTo>
                    <a:pt x="4202395" y="5533215"/>
                  </a:lnTo>
                  <a:lnTo>
                    <a:pt x="4184615" y="5544036"/>
                  </a:lnTo>
                  <a:lnTo>
                    <a:pt x="4167470" y="5537989"/>
                  </a:lnTo>
                  <a:lnTo>
                    <a:pt x="4163025" y="5522076"/>
                  </a:lnTo>
                  <a:lnTo>
                    <a:pt x="4160928" y="5513064"/>
                  </a:lnTo>
                  <a:lnTo>
                    <a:pt x="4150640" y="5513376"/>
                  </a:lnTo>
                  <a:lnTo>
                    <a:pt x="4135718" y="5512423"/>
                  </a:lnTo>
                  <a:lnTo>
                    <a:pt x="4123970" y="5504168"/>
                  </a:lnTo>
                  <a:lnTo>
                    <a:pt x="4098570" y="5493373"/>
                  </a:lnTo>
                  <a:lnTo>
                    <a:pt x="4080473" y="5491786"/>
                  </a:lnTo>
                  <a:lnTo>
                    <a:pt x="4071900" y="5495913"/>
                  </a:lnTo>
                  <a:lnTo>
                    <a:pt x="4066820" y="5485436"/>
                  </a:lnTo>
                  <a:lnTo>
                    <a:pt x="4073170" y="5474641"/>
                  </a:lnTo>
                  <a:lnTo>
                    <a:pt x="4059200" y="5477181"/>
                  </a:lnTo>
                  <a:lnTo>
                    <a:pt x="4060470" y="5486706"/>
                  </a:lnTo>
                  <a:lnTo>
                    <a:pt x="4055073" y="5494326"/>
                  </a:lnTo>
                  <a:lnTo>
                    <a:pt x="4044913" y="5497501"/>
                  </a:lnTo>
                  <a:lnTo>
                    <a:pt x="4033165" y="5498453"/>
                  </a:lnTo>
                  <a:lnTo>
                    <a:pt x="4027768" y="5493056"/>
                  </a:lnTo>
                  <a:lnTo>
                    <a:pt x="3999193" y="5494643"/>
                  </a:lnTo>
                  <a:lnTo>
                    <a:pt x="3999193" y="5501946"/>
                  </a:lnTo>
                  <a:lnTo>
                    <a:pt x="3989668" y="5512741"/>
                  </a:lnTo>
                  <a:lnTo>
                    <a:pt x="3974110" y="5516868"/>
                  </a:lnTo>
                  <a:lnTo>
                    <a:pt x="3968713" y="5516868"/>
                  </a:lnTo>
                  <a:lnTo>
                    <a:pt x="3951885" y="5506708"/>
                  </a:lnTo>
                  <a:lnTo>
                    <a:pt x="3940138" y="5520361"/>
                  </a:lnTo>
                  <a:cubicBezTo>
                    <a:pt x="3940455" y="5524277"/>
                    <a:pt x="3940773" y="5528192"/>
                    <a:pt x="3941090" y="5532108"/>
                  </a:cubicBezTo>
                  <a:lnTo>
                    <a:pt x="3953790" y="5537188"/>
                  </a:lnTo>
                  <a:lnTo>
                    <a:pt x="3946805" y="5544491"/>
                  </a:lnTo>
                  <a:lnTo>
                    <a:pt x="3950933" y="5551793"/>
                  </a:lnTo>
                  <a:lnTo>
                    <a:pt x="3963950" y="5554016"/>
                  </a:lnTo>
                  <a:lnTo>
                    <a:pt x="3964903" y="5545443"/>
                  </a:lnTo>
                  <a:lnTo>
                    <a:pt x="3976650" y="5562271"/>
                  </a:lnTo>
                  <a:lnTo>
                    <a:pt x="3991255" y="5570526"/>
                  </a:lnTo>
                  <a:lnTo>
                    <a:pt x="4001098" y="5579733"/>
                  </a:lnTo>
                  <a:lnTo>
                    <a:pt x="3989350" y="5589258"/>
                  </a:lnTo>
                  <a:lnTo>
                    <a:pt x="3971253" y="5569573"/>
                  </a:lnTo>
                  <a:lnTo>
                    <a:pt x="3963950" y="5569573"/>
                  </a:lnTo>
                  <a:lnTo>
                    <a:pt x="3955378" y="5561318"/>
                  </a:lnTo>
                  <a:lnTo>
                    <a:pt x="3934105" y="5568938"/>
                  </a:lnTo>
                  <a:lnTo>
                    <a:pt x="3935375" y="5582591"/>
                  </a:lnTo>
                  <a:lnTo>
                    <a:pt x="3962045" y="5598148"/>
                  </a:lnTo>
                  <a:lnTo>
                    <a:pt x="3962045" y="5610848"/>
                  </a:lnTo>
                  <a:lnTo>
                    <a:pt x="3947123" y="5613071"/>
                  </a:lnTo>
                  <a:lnTo>
                    <a:pt x="3932200" y="5599736"/>
                  </a:lnTo>
                  <a:cubicBezTo>
                    <a:pt x="3931883" y="5595503"/>
                    <a:pt x="3931565" y="5591269"/>
                    <a:pt x="3931248" y="5587036"/>
                  </a:cubicBezTo>
                  <a:lnTo>
                    <a:pt x="3920770" y="5580686"/>
                  </a:lnTo>
                  <a:lnTo>
                    <a:pt x="3910928" y="5584813"/>
                  </a:lnTo>
                  <a:lnTo>
                    <a:pt x="3907753" y="5595291"/>
                  </a:lnTo>
                  <a:lnTo>
                    <a:pt x="3939185" y="5620373"/>
                  </a:lnTo>
                  <a:lnTo>
                    <a:pt x="3926168" y="5627041"/>
                  </a:lnTo>
                  <a:lnTo>
                    <a:pt x="3911563" y="5616563"/>
                  </a:lnTo>
                  <a:lnTo>
                    <a:pt x="3908388" y="5621961"/>
                  </a:lnTo>
                  <a:lnTo>
                    <a:pt x="3899815" y="5614658"/>
                  </a:lnTo>
                  <a:lnTo>
                    <a:pt x="3903625" y="5598466"/>
                  </a:lnTo>
                  <a:lnTo>
                    <a:pt x="3899498" y="5587353"/>
                  </a:lnTo>
                  <a:lnTo>
                    <a:pt x="3880448" y="5582908"/>
                  </a:lnTo>
                  <a:lnTo>
                    <a:pt x="3876003" y="5568621"/>
                  </a:lnTo>
                  <a:lnTo>
                    <a:pt x="3863303" y="5570526"/>
                  </a:lnTo>
                  <a:lnTo>
                    <a:pt x="3860128" y="5562271"/>
                  </a:lnTo>
                  <a:lnTo>
                    <a:pt x="3856953" y="5551793"/>
                  </a:lnTo>
                  <a:lnTo>
                    <a:pt x="3862033" y="5543538"/>
                  </a:lnTo>
                  <a:lnTo>
                    <a:pt x="3865208" y="5531791"/>
                  </a:lnTo>
                  <a:lnTo>
                    <a:pt x="3849015" y="5527346"/>
                  </a:lnTo>
                  <a:lnTo>
                    <a:pt x="3847110" y="5539093"/>
                  </a:lnTo>
                  <a:lnTo>
                    <a:pt x="3836633" y="5545443"/>
                  </a:lnTo>
                  <a:lnTo>
                    <a:pt x="3827108" y="5560366"/>
                  </a:lnTo>
                  <a:lnTo>
                    <a:pt x="3832505" y="5577511"/>
                  </a:lnTo>
                  <a:lnTo>
                    <a:pt x="3827743" y="5593068"/>
                  </a:lnTo>
                  <a:lnTo>
                    <a:pt x="3834410" y="5617198"/>
                  </a:lnTo>
                  <a:lnTo>
                    <a:pt x="3857588" y="5639423"/>
                  </a:lnTo>
                  <a:lnTo>
                    <a:pt x="3861080" y="5666411"/>
                  </a:lnTo>
                  <a:lnTo>
                    <a:pt x="3875050" y="5671808"/>
                  </a:lnTo>
                  <a:lnTo>
                    <a:pt x="3903625" y="5700701"/>
                  </a:lnTo>
                  <a:lnTo>
                    <a:pt x="3900768" y="5730546"/>
                  </a:lnTo>
                  <a:lnTo>
                    <a:pt x="3881718" y="5726418"/>
                  </a:lnTo>
                  <a:lnTo>
                    <a:pt x="3881718" y="5719116"/>
                  </a:lnTo>
                  <a:lnTo>
                    <a:pt x="3893465" y="5716893"/>
                  </a:lnTo>
                  <a:lnTo>
                    <a:pt x="3884575" y="5706416"/>
                  </a:lnTo>
                  <a:lnTo>
                    <a:pt x="3868700" y="5688318"/>
                  </a:lnTo>
                  <a:lnTo>
                    <a:pt x="3856953" y="5700383"/>
                  </a:lnTo>
                  <a:lnTo>
                    <a:pt x="3862668" y="5709591"/>
                  </a:lnTo>
                  <a:lnTo>
                    <a:pt x="3858223" y="5714988"/>
                  </a:lnTo>
                  <a:lnTo>
                    <a:pt x="3863620" y="5721338"/>
                  </a:lnTo>
                  <a:lnTo>
                    <a:pt x="3877590" y="5724513"/>
                  </a:lnTo>
                  <a:lnTo>
                    <a:pt x="3866795" y="5742293"/>
                  </a:lnTo>
                  <a:lnTo>
                    <a:pt x="3856635" y="5748008"/>
                  </a:lnTo>
                  <a:lnTo>
                    <a:pt x="3842665" y="5744833"/>
                  </a:lnTo>
                  <a:lnTo>
                    <a:pt x="3826790" y="5741341"/>
                  </a:lnTo>
                  <a:lnTo>
                    <a:pt x="3824885" y="5753088"/>
                  </a:lnTo>
                  <a:lnTo>
                    <a:pt x="3843935" y="5754358"/>
                  </a:lnTo>
                  <a:lnTo>
                    <a:pt x="3859810" y="5761343"/>
                  </a:lnTo>
                  <a:lnTo>
                    <a:pt x="3859810" y="5770868"/>
                  </a:lnTo>
                  <a:lnTo>
                    <a:pt x="3873463" y="5773091"/>
                  </a:lnTo>
                  <a:lnTo>
                    <a:pt x="3873463" y="5765471"/>
                  </a:lnTo>
                  <a:lnTo>
                    <a:pt x="3896958" y="5779123"/>
                  </a:lnTo>
                  <a:lnTo>
                    <a:pt x="3902673" y="5794681"/>
                  </a:lnTo>
                  <a:lnTo>
                    <a:pt x="3910928" y="5801031"/>
                  </a:lnTo>
                  <a:lnTo>
                    <a:pt x="3926803" y="5801983"/>
                  </a:lnTo>
                  <a:lnTo>
                    <a:pt x="3934423" y="5814366"/>
                  </a:lnTo>
                  <a:lnTo>
                    <a:pt x="3958870" y="5825796"/>
                  </a:lnTo>
                  <a:lnTo>
                    <a:pt x="3967443" y="5835321"/>
                  </a:lnTo>
                  <a:lnTo>
                    <a:pt x="3962045" y="5852148"/>
                  </a:lnTo>
                  <a:lnTo>
                    <a:pt x="3965538" y="5857546"/>
                  </a:lnTo>
                  <a:lnTo>
                    <a:pt x="3961410" y="5863896"/>
                  </a:lnTo>
                  <a:lnTo>
                    <a:pt x="3971888" y="5877231"/>
                  </a:lnTo>
                  <a:lnTo>
                    <a:pt x="3979508" y="5891201"/>
                  </a:lnTo>
                  <a:lnTo>
                    <a:pt x="3962680" y="5894376"/>
                  </a:lnTo>
                  <a:lnTo>
                    <a:pt x="3953790" y="5883581"/>
                  </a:lnTo>
                  <a:lnTo>
                    <a:pt x="3943313" y="5883898"/>
                  </a:lnTo>
                  <a:lnTo>
                    <a:pt x="3931565" y="5869293"/>
                  </a:lnTo>
                  <a:lnTo>
                    <a:pt x="3922993" y="5864213"/>
                  </a:lnTo>
                  <a:lnTo>
                    <a:pt x="3926168" y="5853736"/>
                  </a:lnTo>
                  <a:lnTo>
                    <a:pt x="3912515" y="5851513"/>
                  </a:lnTo>
                  <a:lnTo>
                    <a:pt x="3896640" y="5857863"/>
                  </a:lnTo>
                  <a:lnTo>
                    <a:pt x="3902038" y="5864213"/>
                  </a:lnTo>
                  <a:lnTo>
                    <a:pt x="3876638" y="5865801"/>
                  </a:lnTo>
                  <a:lnTo>
                    <a:pt x="3869676" y="5859999"/>
                  </a:lnTo>
                  <a:lnTo>
                    <a:pt x="3872889" y="5872612"/>
                  </a:lnTo>
                  <a:lnTo>
                    <a:pt x="3882402" y="5876432"/>
                  </a:lnTo>
                  <a:lnTo>
                    <a:pt x="3876060" y="5884073"/>
                  </a:lnTo>
                  <a:lnTo>
                    <a:pt x="3885572" y="5885983"/>
                  </a:lnTo>
                  <a:lnTo>
                    <a:pt x="3890012" y="5900946"/>
                  </a:lnTo>
                  <a:lnTo>
                    <a:pt x="3899524" y="5904766"/>
                  </a:lnTo>
                  <a:lnTo>
                    <a:pt x="3904597" y="5906039"/>
                  </a:lnTo>
                  <a:lnTo>
                    <a:pt x="3900475" y="5893623"/>
                  </a:lnTo>
                  <a:lnTo>
                    <a:pt x="3905865" y="5891076"/>
                  </a:lnTo>
                  <a:lnTo>
                    <a:pt x="3914109" y="5897444"/>
                  </a:lnTo>
                  <a:lnTo>
                    <a:pt x="3915378" y="5910178"/>
                  </a:lnTo>
                  <a:lnTo>
                    <a:pt x="3919500" y="5911133"/>
                  </a:lnTo>
                  <a:lnTo>
                    <a:pt x="3917914" y="5917500"/>
                  </a:lnTo>
                  <a:lnTo>
                    <a:pt x="3909353" y="5928325"/>
                  </a:lnTo>
                  <a:lnTo>
                    <a:pt x="3900792" y="5927370"/>
                  </a:lnTo>
                  <a:lnTo>
                    <a:pt x="3896670" y="5934692"/>
                  </a:lnTo>
                  <a:lnTo>
                    <a:pt x="3888109" y="5943288"/>
                  </a:lnTo>
                  <a:lnTo>
                    <a:pt x="3885255" y="5943288"/>
                  </a:lnTo>
                  <a:lnTo>
                    <a:pt x="3877646" y="5931508"/>
                  </a:lnTo>
                  <a:lnTo>
                    <a:pt x="3885890" y="5928325"/>
                  </a:lnTo>
                  <a:lnTo>
                    <a:pt x="3869084" y="5922276"/>
                  </a:lnTo>
                  <a:lnTo>
                    <a:pt x="3867816" y="5915909"/>
                  </a:lnTo>
                  <a:lnTo>
                    <a:pt x="3855133" y="5918137"/>
                  </a:lnTo>
                  <a:lnTo>
                    <a:pt x="3854182" y="5924504"/>
                  </a:lnTo>
                  <a:lnTo>
                    <a:pt x="3863060" y="5935010"/>
                  </a:lnTo>
                  <a:lnTo>
                    <a:pt x="3860840" y="5953794"/>
                  </a:lnTo>
                  <a:lnTo>
                    <a:pt x="3870353" y="5967801"/>
                  </a:lnTo>
                  <a:lnTo>
                    <a:pt x="3875109" y="5982128"/>
                  </a:lnTo>
                  <a:lnTo>
                    <a:pt x="3877011" y="6000274"/>
                  </a:lnTo>
                  <a:lnTo>
                    <a:pt x="3872255" y="6015237"/>
                  </a:lnTo>
                  <a:lnTo>
                    <a:pt x="3882719" y="6024470"/>
                  </a:lnTo>
                  <a:lnTo>
                    <a:pt x="3879548" y="6031792"/>
                  </a:lnTo>
                  <a:lnTo>
                    <a:pt x="3895402" y="6043571"/>
                  </a:lnTo>
                  <a:lnTo>
                    <a:pt x="3883987" y="6049938"/>
                  </a:lnTo>
                  <a:lnTo>
                    <a:pt x="3876377" y="6034975"/>
                  </a:lnTo>
                  <a:lnTo>
                    <a:pt x="3869084" y="6033384"/>
                  </a:lnTo>
                  <a:lnTo>
                    <a:pt x="3870987" y="6043571"/>
                  </a:lnTo>
                  <a:lnTo>
                    <a:pt x="3861475" y="6043890"/>
                  </a:lnTo>
                  <a:lnTo>
                    <a:pt x="3862743" y="6038477"/>
                  </a:lnTo>
                  <a:lnTo>
                    <a:pt x="3855133" y="6021604"/>
                  </a:lnTo>
                  <a:lnTo>
                    <a:pt x="3844352" y="6001866"/>
                  </a:lnTo>
                  <a:lnTo>
                    <a:pt x="3829767" y="6006960"/>
                  </a:lnTo>
                  <a:lnTo>
                    <a:pt x="3819303" y="6033702"/>
                  </a:lnTo>
                  <a:lnTo>
                    <a:pt x="3822791" y="6054714"/>
                  </a:lnTo>
                  <a:lnTo>
                    <a:pt x="3818352" y="6048665"/>
                  </a:lnTo>
                  <a:lnTo>
                    <a:pt x="3813279" y="6051849"/>
                  </a:lnTo>
                  <a:lnTo>
                    <a:pt x="3807889" y="6038796"/>
                  </a:lnTo>
                  <a:lnTo>
                    <a:pt x="3800279" y="5999956"/>
                  </a:lnTo>
                  <a:lnTo>
                    <a:pt x="3792669" y="5995817"/>
                  </a:lnTo>
                  <a:lnTo>
                    <a:pt x="3790132" y="5987540"/>
                  </a:lnTo>
                  <a:lnTo>
                    <a:pt x="3779986" y="5986585"/>
                  </a:lnTo>
                  <a:lnTo>
                    <a:pt x="3777449" y="5971622"/>
                  </a:lnTo>
                  <a:lnTo>
                    <a:pt x="3764132" y="5978944"/>
                  </a:lnTo>
                  <a:lnTo>
                    <a:pt x="3758742" y="6006641"/>
                  </a:lnTo>
                  <a:lnTo>
                    <a:pt x="3753351" y="5998046"/>
                  </a:lnTo>
                  <a:lnTo>
                    <a:pt x="3745107" y="6002503"/>
                  </a:lnTo>
                  <a:lnTo>
                    <a:pt x="3734327" y="5982446"/>
                  </a:lnTo>
                  <a:lnTo>
                    <a:pt x="3733058" y="5960479"/>
                  </a:lnTo>
                  <a:lnTo>
                    <a:pt x="3742571" y="5949973"/>
                  </a:lnTo>
                  <a:lnTo>
                    <a:pt x="3737814" y="5927688"/>
                  </a:lnTo>
                  <a:lnTo>
                    <a:pt x="3721961" y="5903493"/>
                  </a:lnTo>
                  <a:lnTo>
                    <a:pt x="3708326" y="5898080"/>
                  </a:lnTo>
                  <a:lnTo>
                    <a:pt x="3701985" y="5903493"/>
                  </a:lnTo>
                  <a:lnTo>
                    <a:pt x="3694375" y="5879297"/>
                  </a:lnTo>
                  <a:lnTo>
                    <a:pt x="3681692" y="5876432"/>
                  </a:lnTo>
                  <a:cubicBezTo>
                    <a:pt x="3681586" y="5871869"/>
                    <a:pt x="3681481" y="5867305"/>
                    <a:pt x="3681375" y="5862742"/>
                  </a:cubicBezTo>
                  <a:lnTo>
                    <a:pt x="3690887" y="5862742"/>
                  </a:lnTo>
                  <a:lnTo>
                    <a:pt x="3711814" y="5839820"/>
                  </a:lnTo>
                  <a:lnTo>
                    <a:pt x="3709595" y="5824221"/>
                  </a:lnTo>
                  <a:lnTo>
                    <a:pt x="3710863" y="5820082"/>
                  </a:lnTo>
                  <a:lnTo>
                    <a:pt x="3725448" y="5835682"/>
                  </a:lnTo>
                  <a:lnTo>
                    <a:pt x="3740351" y="5836637"/>
                  </a:lnTo>
                  <a:lnTo>
                    <a:pt x="3746693" y="5826131"/>
                  </a:lnTo>
                  <a:lnTo>
                    <a:pt x="3762547" y="5819764"/>
                  </a:lnTo>
                  <a:lnTo>
                    <a:pt x="3788230" y="5838547"/>
                  </a:lnTo>
                  <a:lnTo>
                    <a:pt x="3812328" y="5846824"/>
                  </a:lnTo>
                  <a:lnTo>
                    <a:pt x="3836426" y="5846506"/>
                  </a:lnTo>
                  <a:lnTo>
                    <a:pt x="3849426" y="5860196"/>
                  </a:lnTo>
                  <a:lnTo>
                    <a:pt x="3857036" y="5860832"/>
                  </a:lnTo>
                  <a:lnTo>
                    <a:pt x="3868367" y="5859082"/>
                  </a:lnTo>
                  <a:lnTo>
                    <a:pt x="3859493" y="5854053"/>
                  </a:lnTo>
                  <a:lnTo>
                    <a:pt x="3872193" y="5847703"/>
                  </a:lnTo>
                  <a:lnTo>
                    <a:pt x="3883940" y="5850878"/>
                  </a:lnTo>
                  <a:lnTo>
                    <a:pt x="3893465" y="5849608"/>
                  </a:lnTo>
                  <a:lnTo>
                    <a:pt x="3889020" y="5840083"/>
                  </a:lnTo>
                  <a:lnTo>
                    <a:pt x="3876320" y="5835003"/>
                  </a:lnTo>
                  <a:lnTo>
                    <a:pt x="3868065" y="5837226"/>
                  </a:lnTo>
                  <a:lnTo>
                    <a:pt x="3859493" y="5833098"/>
                  </a:lnTo>
                  <a:lnTo>
                    <a:pt x="3843618" y="5815318"/>
                  </a:lnTo>
                  <a:lnTo>
                    <a:pt x="3845523" y="5828971"/>
                  </a:lnTo>
                  <a:lnTo>
                    <a:pt x="3830918" y="5828018"/>
                  </a:lnTo>
                  <a:lnTo>
                    <a:pt x="3827743" y="5814366"/>
                  </a:lnTo>
                  <a:lnTo>
                    <a:pt x="3823298" y="5817541"/>
                  </a:lnTo>
                  <a:lnTo>
                    <a:pt x="3811550" y="5810556"/>
                  </a:lnTo>
                  <a:lnTo>
                    <a:pt x="3797898" y="5817858"/>
                  </a:lnTo>
                  <a:lnTo>
                    <a:pt x="3787420" y="5809286"/>
                  </a:lnTo>
                  <a:lnTo>
                    <a:pt x="3761703" y="5813096"/>
                  </a:lnTo>
                  <a:lnTo>
                    <a:pt x="3753765" y="5811826"/>
                  </a:lnTo>
                  <a:lnTo>
                    <a:pt x="3747415" y="5811191"/>
                  </a:lnTo>
                  <a:lnTo>
                    <a:pt x="3742653" y="5810873"/>
                  </a:lnTo>
                  <a:lnTo>
                    <a:pt x="3741383" y="5811191"/>
                  </a:lnTo>
                  <a:lnTo>
                    <a:pt x="3739478" y="5812461"/>
                  </a:lnTo>
                  <a:lnTo>
                    <a:pt x="3735985" y="5815636"/>
                  </a:lnTo>
                  <a:lnTo>
                    <a:pt x="3732810" y="5818811"/>
                  </a:lnTo>
                  <a:lnTo>
                    <a:pt x="3731223" y="5820398"/>
                  </a:lnTo>
                  <a:lnTo>
                    <a:pt x="3715348" y="5816588"/>
                  </a:lnTo>
                  <a:lnTo>
                    <a:pt x="3704553" y="5800713"/>
                  </a:lnTo>
                  <a:lnTo>
                    <a:pt x="3697250" y="5808968"/>
                  </a:lnTo>
                  <a:lnTo>
                    <a:pt x="3695345" y="5816588"/>
                  </a:lnTo>
                  <a:lnTo>
                    <a:pt x="3687725" y="5812461"/>
                  </a:lnTo>
                  <a:lnTo>
                    <a:pt x="3684550" y="5801031"/>
                  </a:lnTo>
                  <a:lnTo>
                    <a:pt x="3675978" y="5789283"/>
                  </a:lnTo>
                  <a:cubicBezTo>
                    <a:pt x="3676295" y="5785896"/>
                    <a:pt x="3676613" y="5782510"/>
                    <a:pt x="3676930" y="5779123"/>
                  </a:cubicBezTo>
                  <a:lnTo>
                    <a:pt x="3668358" y="5781028"/>
                  </a:lnTo>
                  <a:lnTo>
                    <a:pt x="3665183" y="5764201"/>
                  </a:lnTo>
                  <a:lnTo>
                    <a:pt x="3650260" y="5761343"/>
                  </a:lnTo>
                  <a:lnTo>
                    <a:pt x="3646133" y="5750548"/>
                  </a:lnTo>
                  <a:lnTo>
                    <a:pt x="3652165" y="5740071"/>
                  </a:lnTo>
                  <a:lnTo>
                    <a:pt x="3667088" y="5735943"/>
                  </a:lnTo>
                  <a:lnTo>
                    <a:pt x="3675343" y="5743881"/>
                  </a:lnTo>
                  <a:lnTo>
                    <a:pt x="3683915" y="5747056"/>
                  </a:lnTo>
                  <a:lnTo>
                    <a:pt x="3681693" y="5733403"/>
                  </a:lnTo>
                  <a:lnTo>
                    <a:pt x="3676613" y="5727371"/>
                  </a:lnTo>
                  <a:lnTo>
                    <a:pt x="3660738" y="5728323"/>
                  </a:lnTo>
                  <a:lnTo>
                    <a:pt x="3654388" y="5720068"/>
                  </a:lnTo>
                  <a:lnTo>
                    <a:pt x="3648990" y="5730546"/>
                  </a:lnTo>
                  <a:lnTo>
                    <a:pt x="3645815" y="5739118"/>
                  </a:lnTo>
                  <a:lnTo>
                    <a:pt x="3641370" y="5733721"/>
                  </a:lnTo>
                  <a:lnTo>
                    <a:pt x="3639465" y="5722291"/>
                  </a:lnTo>
                  <a:lnTo>
                    <a:pt x="3631845" y="5709591"/>
                  </a:lnTo>
                  <a:lnTo>
                    <a:pt x="3615018" y="5708956"/>
                  </a:lnTo>
                  <a:lnTo>
                    <a:pt x="3602000" y="5689906"/>
                  </a:lnTo>
                  <a:lnTo>
                    <a:pt x="3606128" y="5683556"/>
                  </a:lnTo>
                  <a:lnTo>
                    <a:pt x="3595968" y="5682286"/>
                  </a:lnTo>
                  <a:cubicBezTo>
                    <a:pt x="3595650" y="5676888"/>
                    <a:pt x="3595333" y="5671491"/>
                    <a:pt x="3595015" y="5666093"/>
                  </a:cubicBezTo>
                  <a:lnTo>
                    <a:pt x="3588665" y="5656886"/>
                  </a:lnTo>
                  <a:lnTo>
                    <a:pt x="3589618" y="5650536"/>
                  </a:lnTo>
                  <a:lnTo>
                    <a:pt x="3582315" y="5649583"/>
                  </a:lnTo>
                  <a:lnTo>
                    <a:pt x="3578188" y="5641963"/>
                  </a:lnTo>
                  <a:lnTo>
                    <a:pt x="3578378" y="5641929"/>
                  </a:lnTo>
                  <a:lnTo>
                    <a:pt x="3574656" y="5639745"/>
                  </a:lnTo>
                  <a:lnTo>
                    <a:pt x="3577496" y="5632442"/>
                  </a:lnTo>
                  <a:lnTo>
                    <a:pt x="3571816" y="5618155"/>
                  </a:lnTo>
                  <a:lnTo>
                    <a:pt x="3557613" y="5606090"/>
                  </a:lnTo>
                  <a:lnTo>
                    <a:pt x="3537414" y="5597200"/>
                  </a:lnTo>
                  <a:lnTo>
                    <a:pt x="3526999" y="5579420"/>
                  </a:lnTo>
                  <a:lnTo>
                    <a:pt x="3525737" y="5573387"/>
                  </a:lnTo>
                  <a:lnTo>
                    <a:pt x="3515006" y="5557830"/>
                  </a:lnTo>
                  <a:lnTo>
                    <a:pt x="3517847" y="5553067"/>
                  </a:lnTo>
                  <a:lnTo>
                    <a:pt x="3527946" y="5560052"/>
                  </a:lnTo>
                  <a:lnTo>
                    <a:pt x="3526684" y="5550845"/>
                  </a:lnTo>
                  <a:cubicBezTo>
                    <a:pt x="3526894" y="5549469"/>
                    <a:pt x="3527105" y="5548093"/>
                    <a:pt x="3527315" y="5546717"/>
                  </a:cubicBezTo>
                  <a:lnTo>
                    <a:pt x="3520372" y="5543860"/>
                  </a:lnTo>
                  <a:lnTo>
                    <a:pt x="3514691" y="5534970"/>
                  </a:lnTo>
                  <a:lnTo>
                    <a:pt x="3514691" y="5523540"/>
                  </a:lnTo>
                  <a:lnTo>
                    <a:pt x="3522581" y="5513062"/>
                  </a:lnTo>
                  <a:lnTo>
                    <a:pt x="3527946" y="5504490"/>
                  </a:lnTo>
                  <a:lnTo>
                    <a:pt x="3529840" y="5490202"/>
                  </a:lnTo>
                  <a:lnTo>
                    <a:pt x="3531418" y="5480995"/>
                  </a:lnTo>
                  <a:lnTo>
                    <a:pt x="3523843" y="5473057"/>
                  </a:lnTo>
                  <a:lnTo>
                    <a:pt x="3532365" y="5464485"/>
                  </a:lnTo>
                  <a:lnTo>
                    <a:pt x="3526053" y="5451784"/>
                  </a:lnTo>
                  <a:lnTo>
                    <a:pt x="3523212" y="5445434"/>
                  </a:lnTo>
                  <a:lnTo>
                    <a:pt x="3529524" y="5441307"/>
                  </a:lnTo>
                  <a:lnTo>
                    <a:pt x="3524159" y="5427337"/>
                  </a:lnTo>
                  <a:lnTo>
                    <a:pt x="3527946" y="5420352"/>
                  </a:lnTo>
                  <a:lnTo>
                    <a:pt x="3540570" y="5404794"/>
                  </a:lnTo>
                  <a:lnTo>
                    <a:pt x="3535836" y="5397809"/>
                  </a:lnTo>
                  <a:lnTo>
                    <a:pt x="3526053" y="5394952"/>
                  </a:lnTo>
                  <a:lnTo>
                    <a:pt x="3525643" y="5394317"/>
                  </a:lnTo>
                  <a:lnTo>
                    <a:pt x="3516101" y="5394317"/>
                  </a:lnTo>
                  <a:lnTo>
                    <a:pt x="3512284" y="5386716"/>
                  </a:lnTo>
                  <a:lnTo>
                    <a:pt x="3510694" y="5374048"/>
                  </a:lnTo>
                  <a:lnTo>
                    <a:pt x="3492882" y="5352511"/>
                  </a:lnTo>
                  <a:lnTo>
                    <a:pt x="3469663" y="5340159"/>
                  </a:lnTo>
                  <a:lnTo>
                    <a:pt x="3460121" y="5329707"/>
                  </a:lnTo>
                  <a:lnTo>
                    <a:pt x="3445809" y="5327807"/>
                  </a:lnTo>
                  <a:lnTo>
                    <a:pt x="3441674" y="5318622"/>
                  </a:lnTo>
                  <a:lnTo>
                    <a:pt x="3448671" y="5320839"/>
                  </a:lnTo>
                  <a:lnTo>
                    <a:pt x="3454396" y="5318939"/>
                  </a:lnTo>
                  <a:lnTo>
                    <a:pt x="3455032" y="5310071"/>
                  </a:lnTo>
                  <a:lnTo>
                    <a:pt x="3445596" y="5305079"/>
                  </a:lnTo>
                  <a:lnTo>
                    <a:pt x="3448013" y="5314939"/>
                  </a:lnTo>
                  <a:lnTo>
                    <a:pt x="3441636" y="5312732"/>
                  </a:lnTo>
                  <a:lnTo>
                    <a:pt x="3436217" y="5308949"/>
                  </a:lnTo>
                  <a:lnTo>
                    <a:pt x="3431434" y="5305166"/>
                  </a:lnTo>
                  <a:lnTo>
                    <a:pt x="3427927" y="5302014"/>
                  </a:lnTo>
                  <a:lnTo>
                    <a:pt x="3425696" y="5298861"/>
                  </a:lnTo>
                  <a:lnTo>
                    <a:pt x="3423145" y="5296654"/>
                  </a:lnTo>
                  <a:lnTo>
                    <a:pt x="3420913" y="5295078"/>
                  </a:lnTo>
                  <a:lnTo>
                    <a:pt x="3393814" y="5279000"/>
                  </a:lnTo>
                  <a:lnTo>
                    <a:pt x="3380105" y="5263238"/>
                  </a:lnTo>
                  <a:lnTo>
                    <a:pt x="3365758" y="5256303"/>
                  </a:lnTo>
                  <a:lnTo>
                    <a:pt x="3371178" y="5268913"/>
                  </a:lnTo>
                  <a:lnTo>
                    <a:pt x="3355875" y="5258509"/>
                  </a:lnTo>
                  <a:lnTo>
                    <a:pt x="3332601" y="5247476"/>
                  </a:lnTo>
                  <a:lnTo>
                    <a:pt x="3320486" y="5245269"/>
                  </a:lnTo>
                  <a:lnTo>
                    <a:pt x="3301995" y="5240855"/>
                  </a:lnTo>
                  <a:lnTo>
                    <a:pt x="3294025" y="5229506"/>
                  </a:lnTo>
                  <a:lnTo>
                    <a:pt x="3321124" y="5232974"/>
                  </a:lnTo>
                  <a:lnTo>
                    <a:pt x="3333877" y="5237072"/>
                  </a:lnTo>
                  <a:lnTo>
                    <a:pt x="3352368" y="5241171"/>
                  </a:lnTo>
                  <a:lnTo>
                    <a:pt x="3357469" y="5244954"/>
                  </a:lnTo>
                  <a:lnTo>
                    <a:pt x="3355237" y="5235496"/>
                  </a:lnTo>
                  <a:lnTo>
                    <a:pt x="3357761" y="5233854"/>
                  </a:lnTo>
                  <a:lnTo>
                    <a:pt x="3374251" y="5226890"/>
                  </a:lnTo>
                  <a:lnTo>
                    <a:pt x="3376538" y="5226649"/>
                  </a:lnTo>
                  <a:cubicBezTo>
                    <a:pt x="3376489" y="5226428"/>
                    <a:pt x="3376439" y="5226207"/>
                    <a:pt x="3376390" y="5225986"/>
                  </a:cubicBezTo>
                  <a:lnTo>
                    <a:pt x="3374251" y="5226890"/>
                  </a:lnTo>
                  <a:lnTo>
                    <a:pt x="3367352" y="5227615"/>
                  </a:lnTo>
                  <a:lnTo>
                    <a:pt x="3357761" y="5233854"/>
                  </a:lnTo>
                  <a:lnTo>
                    <a:pt x="3355306" y="5234891"/>
                  </a:lnTo>
                  <a:lnTo>
                    <a:pt x="3346733" y="5230124"/>
                  </a:lnTo>
                  <a:lnTo>
                    <a:pt x="3354671" y="5222815"/>
                  </a:lnTo>
                  <a:lnTo>
                    <a:pt x="3358798" y="5218366"/>
                  </a:lnTo>
                  <a:cubicBezTo>
                    <a:pt x="3359425" y="5217528"/>
                    <a:pt x="3359183" y="5217140"/>
                    <a:pt x="3358436" y="5217784"/>
                  </a:cubicBezTo>
                  <a:lnTo>
                    <a:pt x="3354315" y="5222229"/>
                  </a:lnTo>
                  <a:lnTo>
                    <a:pt x="3340052" y="5224452"/>
                  </a:lnTo>
                  <a:lnTo>
                    <a:pt x="3327374" y="5222547"/>
                  </a:lnTo>
                  <a:lnTo>
                    <a:pt x="3291558" y="5197464"/>
                  </a:lnTo>
                  <a:lnTo>
                    <a:pt x="3284585" y="5183177"/>
                  </a:lnTo>
                  <a:lnTo>
                    <a:pt x="3262715" y="5167619"/>
                  </a:lnTo>
                  <a:lnTo>
                    <a:pt x="3236724" y="5163492"/>
                  </a:lnTo>
                  <a:lnTo>
                    <a:pt x="3223095" y="5169842"/>
                  </a:lnTo>
                  <a:lnTo>
                    <a:pt x="3197105" y="5168889"/>
                  </a:lnTo>
                  <a:lnTo>
                    <a:pt x="3185694" y="5151744"/>
                  </a:lnTo>
                  <a:lnTo>
                    <a:pt x="3187913" y="5144442"/>
                  </a:lnTo>
                  <a:lnTo>
                    <a:pt x="3160338" y="5123804"/>
                  </a:lnTo>
                  <a:lnTo>
                    <a:pt x="3116598" y="5068242"/>
                  </a:lnTo>
                  <a:cubicBezTo>
                    <a:pt x="3116492" y="5066760"/>
                    <a:pt x="3116387" y="5065279"/>
                    <a:pt x="3116281" y="5063797"/>
                  </a:cubicBezTo>
                  <a:lnTo>
                    <a:pt x="3125790" y="5065067"/>
                  </a:lnTo>
                  <a:lnTo>
                    <a:pt x="3132129" y="5063797"/>
                  </a:lnTo>
                  <a:lnTo>
                    <a:pt x="3125790" y="5056494"/>
                  </a:lnTo>
                  <a:lnTo>
                    <a:pt x="3125790" y="5052049"/>
                  </a:lnTo>
                  <a:lnTo>
                    <a:pt x="3141637" y="5060622"/>
                  </a:lnTo>
                  <a:lnTo>
                    <a:pt x="3152097" y="5071099"/>
                  </a:lnTo>
                  <a:lnTo>
                    <a:pt x="3154316" y="5061257"/>
                  </a:lnTo>
                  <a:lnTo>
                    <a:pt x="3144807" y="5059669"/>
                  </a:lnTo>
                  <a:lnTo>
                    <a:pt x="3123571" y="5040937"/>
                  </a:lnTo>
                  <a:lnTo>
                    <a:pt x="3111844" y="5026014"/>
                  </a:lnTo>
                  <a:lnTo>
                    <a:pt x="3105187" y="5012679"/>
                  </a:lnTo>
                  <a:lnTo>
                    <a:pt x="3100750" y="4980612"/>
                  </a:lnTo>
                  <a:lnTo>
                    <a:pt x="3093143" y="4963149"/>
                  </a:lnTo>
                  <a:lnTo>
                    <a:pt x="3070005" y="4933621"/>
                  </a:lnTo>
                  <a:lnTo>
                    <a:pt x="3053524" y="4927589"/>
                  </a:lnTo>
                  <a:lnTo>
                    <a:pt x="3045283" y="4918064"/>
                  </a:lnTo>
                  <a:lnTo>
                    <a:pt x="3030703" y="4921239"/>
                  </a:lnTo>
                  <a:lnTo>
                    <a:pt x="3025314" y="4945686"/>
                  </a:lnTo>
                  <a:lnTo>
                    <a:pt x="3027850" y="4958386"/>
                  </a:lnTo>
                  <a:lnTo>
                    <a:pt x="3018341" y="4971086"/>
                  </a:lnTo>
                  <a:lnTo>
                    <a:pt x="3016123" y="4966006"/>
                  </a:lnTo>
                  <a:lnTo>
                    <a:pt x="3012953" y="4975531"/>
                  </a:lnTo>
                  <a:lnTo>
                    <a:pt x="3006931" y="4990137"/>
                  </a:lnTo>
                  <a:lnTo>
                    <a:pt x="3005980" y="4995217"/>
                  </a:lnTo>
                  <a:lnTo>
                    <a:pt x="2992351" y="4986962"/>
                  </a:lnTo>
                  <a:lnTo>
                    <a:pt x="2988547" y="4967276"/>
                  </a:lnTo>
                  <a:lnTo>
                    <a:pt x="2977137" y="4958704"/>
                  </a:lnTo>
                  <a:lnTo>
                    <a:pt x="2971749" y="4946004"/>
                  </a:lnTo>
                  <a:lnTo>
                    <a:pt x="2974601" y="4927271"/>
                  </a:lnTo>
                  <a:lnTo>
                    <a:pt x="2963825" y="4910444"/>
                  </a:lnTo>
                  <a:lnTo>
                    <a:pt x="2963825" y="4899649"/>
                  </a:lnTo>
                  <a:lnTo>
                    <a:pt x="2976186" y="4893299"/>
                  </a:lnTo>
                  <a:lnTo>
                    <a:pt x="2976672" y="4893377"/>
                  </a:lnTo>
                  <a:lnTo>
                    <a:pt x="2981824" y="4881196"/>
                  </a:lnTo>
                  <a:lnTo>
                    <a:pt x="2977710" y="4874199"/>
                  </a:lnTo>
                  <a:lnTo>
                    <a:pt x="2986888" y="4875471"/>
                  </a:lnTo>
                  <a:lnTo>
                    <a:pt x="2990656" y="4865568"/>
                  </a:lnTo>
                  <a:lnTo>
                    <a:pt x="2977241" y="4873821"/>
                  </a:lnTo>
                  <a:lnTo>
                    <a:pt x="2960110" y="4867464"/>
                  </a:lnTo>
                  <a:lnTo>
                    <a:pt x="2943297" y="4876364"/>
                  </a:lnTo>
                  <a:lnTo>
                    <a:pt x="2927436" y="4870960"/>
                  </a:lnTo>
                  <a:lnTo>
                    <a:pt x="2894761" y="4889077"/>
                  </a:lnTo>
                  <a:lnTo>
                    <a:pt x="2863038" y="4899884"/>
                  </a:lnTo>
                  <a:lnTo>
                    <a:pt x="2852887" y="4901155"/>
                  </a:lnTo>
                  <a:lnTo>
                    <a:pt x="2843053" y="4922132"/>
                  </a:lnTo>
                  <a:lnTo>
                    <a:pt x="2844639" y="4939296"/>
                  </a:lnTo>
                  <a:lnTo>
                    <a:pt x="2862721" y="4962180"/>
                  </a:lnTo>
                  <a:lnTo>
                    <a:pt x="2862721" y="4977118"/>
                  </a:lnTo>
                  <a:lnTo>
                    <a:pt x="2850349" y="4994282"/>
                  </a:lnTo>
                  <a:cubicBezTo>
                    <a:pt x="2850032" y="5004029"/>
                    <a:pt x="2849714" y="5013776"/>
                    <a:pt x="2849397" y="5023523"/>
                  </a:cubicBezTo>
                  <a:lnTo>
                    <a:pt x="2857011" y="5056260"/>
                  </a:lnTo>
                  <a:lnTo>
                    <a:pt x="2892223" y="5094718"/>
                  </a:lnTo>
                  <a:lnTo>
                    <a:pt x="2944566" y="5138580"/>
                  </a:lnTo>
                  <a:lnTo>
                    <a:pt x="2977558" y="5157332"/>
                  </a:lnTo>
                  <a:lnTo>
                    <a:pt x="3003571" y="5234249"/>
                  </a:lnTo>
                  <a:lnTo>
                    <a:pt x="3036880" y="5295274"/>
                  </a:lnTo>
                  <a:lnTo>
                    <a:pt x="3070189" y="5330554"/>
                  </a:lnTo>
                  <a:lnTo>
                    <a:pt x="3108256" y="5352485"/>
                  </a:lnTo>
                  <a:lnTo>
                    <a:pt x="3135855" y="5374416"/>
                  </a:lnTo>
                  <a:lnTo>
                    <a:pt x="3163454" y="5357252"/>
                  </a:lnTo>
                  <a:lnTo>
                    <a:pt x="3164406" y="5364563"/>
                  </a:lnTo>
                  <a:lnTo>
                    <a:pt x="3172019" y="5366787"/>
                  </a:lnTo>
                  <a:lnTo>
                    <a:pt x="3176778" y="5355981"/>
                  </a:lnTo>
                  <a:lnTo>
                    <a:pt x="3188515" y="5351849"/>
                  </a:lnTo>
                  <a:lnTo>
                    <a:pt x="3200252" y="5351531"/>
                  </a:lnTo>
                  <a:lnTo>
                    <a:pt x="3213259" y="5373780"/>
                  </a:lnTo>
                  <a:lnTo>
                    <a:pt x="3204694" y="5384269"/>
                  </a:lnTo>
                  <a:lnTo>
                    <a:pt x="3194225" y="5398253"/>
                  </a:lnTo>
                  <a:lnTo>
                    <a:pt x="3192322" y="5409696"/>
                  </a:lnTo>
                  <a:lnTo>
                    <a:pt x="3203108" y="5431944"/>
                  </a:lnTo>
                  <a:lnTo>
                    <a:pt x="3222141" y="5436712"/>
                  </a:lnTo>
                  <a:lnTo>
                    <a:pt x="3271946" y="5456418"/>
                  </a:lnTo>
                  <a:lnTo>
                    <a:pt x="3322703" y="5478349"/>
                  </a:lnTo>
                  <a:lnTo>
                    <a:pt x="3357281" y="5513629"/>
                  </a:lnTo>
                  <a:lnTo>
                    <a:pt x="3391224" y="5526024"/>
                  </a:lnTo>
                  <a:lnTo>
                    <a:pt x="3404865" y="5541598"/>
                  </a:lnTo>
                  <a:lnTo>
                    <a:pt x="3429609" y="5562576"/>
                  </a:lnTo>
                  <a:lnTo>
                    <a:pt x="3443250" y="5581646"/>
                  </a:lnTo>
                  <a:lnTo>
                    <a:pt x="3435319" y="5601352"/>
                  </a:lnTo>
                  <a:lnTo>
                    <a:pt x="3429926" y="5619469"/>
                  </a:lnTo>
                  <a:lnTo>
                    <a:pt x="3396934" y="5603894"/>
                  </a:lnTo>
                  <a:lnTo>
                    <a:pt x="3382976" y="5572429"/>
                  </a:lnTo>
                  <a:lnTo>
                    <a:pt x="3329999" y="5563529"/>
                  </a:lnTo>
                  <a:lnTo>
                    <a:pt x="3328730" y="5550816"/>
                  </a:lnTo>
                  <a:lnTo>
                    <a:pt x="3336344" y="5546684"/>
                  </a:lnTo>
                  <a:lnTo>
                    <a:pt x="3325558" y="5541280"/>
                  </a:lnTo>
                  <a:lnTo>
                    <a:pt x="3285270" y="5547955"/>
                  </a:lnTo>
                  <a:lnTo>
                    <a:pt x="3262429" y="5574653"/>
                  </a:lnTo>
                  <a:lnTo>
                    <a:pt x="3270043" y="5591499"/>
                  </a:lnTo>
                  <a:lnTo>
                    <a:pt x="3249423" y="5626779"/>
                  </a:lnTo>
                  <a:lnTo>
                    <a:pt x="3268457" y="5643306"/>
                  </a:lnTo>
                  <a:lnTo>
                    <a:pt x="3299228" y="5662059"/>
                  </a:lnTo>
                  <a:lnTo>
                    <a:pt x="3308110" y="5681765"/>
                  </a:lnTo>
                  <a:lnTo>
                    <a:pt x="3314455" y="5708145"/>
                  </a:lnTo>
                  <a:cubicBezTo>
                    <a:pt x="3314243" y="5713760"/>
                    <a:pt x="3314032" y="5719376"/>
                    <a:pt x="3313820" y="5724991"/>
                  </a:cubicBezTo>
                  <a:lnTo>
                    <a:pt x="3292566" y="5728487"/>
                  </a:lnTo>
                  <a:lnTo>
                    <a:pt x="3262112" y="5744697"/>
                  </a:lnTo>
                  <a:cubicBezTo>
                    <a:pt x="3262429" y="5752643"/>
                    <a:pt x="3262747" y="5760588"/>
                    <a:pt x="3263064" y="5768534"/>
                  </a:cubicBezTo>
                  <a:cubicBezTo>
                    <a:pt x="3262852" y="5778811"/>
                    <a:pt x="3262641" y="5789088"/>
                    <a:pt x="3262429" y="5799365"/>
                  </a:cubicBezTo>
                  <a:lnTo>
                    <a:pt x="3221824" y="5842909"/>
                  </a:lnTo>
                  <a:lnTo>
                    <a:pt x="3205963" y="5867382"/>
                  </a:lnTo>
                  <a:lnTo>
                    <a:pt x="3189149" y="5873739"/>
                  </a:lnTo>
                  <a:lnTo>
                    <a:pt x="3175509" y="5861343"/>
                  </a:lnTo>
                  <a:lnTo>
                    <a:pt x="3164406" y="5830831"/>
                  </a:lnTo>
                  <a:lnTo>
                    <a:pt x="3164406" y="5821296"/>
                  </a:lnTo>
                  <a:lnTo>
                    <a:pt x="3185343" y="5813985"/>
                  </a:lnTo>
                  <a:lnTo>
                    <a:pt x="3192639" y="5799047"/>
                  </a:lnTo>
                  <a:lnTo>
                    <a:pt x="3182805" y="5784109"/>
                  </a:lnTo>
                  <a:lnTo>
                    <a:pt x="3187246" y="5774573"/>
                  </a:lnTo>
                  <a:lnTo>
                    <a:pt x="3204059" y="5767263"/>
                  </a:lnTo>
                  <a:lnTo>
                    <a:pt x="3218017" y="5761860"/>
                  </a:lnTo>
                  <a:lnTo>
                    <a:pt x="3220555" y="5742790"/>
                  </a:lnTo>
                  <a:cubicBezTo>
                    <a:pt x="3220238" y="5738128"/>
                    <a:pt x="3219920" y="5733467"/>
                    <a:pt x="3219603" y="5728805"/>
                  </a:cubicBezTo>
                  <a:lnTo>
                    <a:pt x="3207549" y="5710052"/>
                  </a:lnTo>
                  <a:lnTo>
                    <a:pt x="3188198" y="5667144"/>
                  </a:lnTo>
                  <a:lnTo>
                    <a:pt x="3177095" y="5628050"/>
                  </a:lnTo>
                  <a:lnTo>
                    <a:pt x="3159330" y="5606119"/>
                  </a:lnTo>
                  <a:lnTo>
                    <a:pt x="3131731" y="5611840"/>
                  </a:lnTo>
                  <a:lnTo>
                    <a:pt x="3108256" y="5600398"/>
                  </a:lnTo>
                  <a:lnTo>
                    <a:pt x="3096519" y="5576243"/>
                  </a:lnTo>
                  <a:lnTo>
                    <a:pt x="3097788" y="5564800"/>
                  </a:lnTo>
                  <a:lnTo>
                    <a:pt x="3079388" y="5534288"/>
                  </a:lnTo>
                  <a:lnTo>
                    <a:pt x="3052741" y="5543823"/>
                  </a:lnTo>
                  <a:lnTo>
                    <a:pt x="3044176" y="5537784"/>
                  </a:lnTo>
                  <a:lnTo>
                    <a:pt x="3052741" y="5519667"/>
                  </a:lnTo>
                  <a:lnTo>
                    <a:pt x="3034659" y="5516489"/>
                  </a:lnTo>
                  <a:lnTo>
                    <a:pt x="3010232" y="5496783"/>
                  </a:lnTo>
                  <a:lnTo>
                    <a:pt x="2983585" y="5462457"/>
                  </a:lnTo>
                  <a:lnTo>
                    <a:pt x="2953766" y="5469767"/>
                  </a:lnTo>
                  <a:lnTo>
                    <a:pt x="2933780" y="5458325"/>
                  </a:lnTo>
                  <a:lnTo>
                    <a:pt x="2913478" y="5460867"/>
                  </a:lnTo>
                  <a:lnTo>
                    <a:pt x="2861452" y="5422409"/>
                  </a:lnTo>
                  <a:lnTo>
                    <a:pt x="2823067" y="5379501"/>
                  </a:lnTo>
                  <a:lnTo>
                    <a:pt x="2802765" y="5362338"/>
                  </a:lnTo>
                  <a:lnTo>
                    <a:pt x="2789758" y="5336275"/>
                  </a:lnTo>
                  <a:lnTo>
                    <a:pt x="2765332" y="5308941"/>
                  </a:lnTo>
                  <a:lnTo>
                    <a:pt x="2739953" y="5313709"/>
                  </a:lnTo>
                  <a:lnTo>
                    <a:pt x="2730437" y="5321972"/>
                  </a:lnTo>
                  <a:lnTo>
                    <a:pt x="2725044" y="5309259"/>
                  </a:lnTo>
                  <a:lnTo>
                    <a:pt x="2736781" y="5299724"/>
                  </a:lnTo>
                  <a:lnTo>
                    <a:pt x="2719968" y="5285103"/>
                  </a:lnTo>
                  <a:lnTo>
                    <a:pt x="2702838" y="5280336"/>
                  </a:lnTo>
                  <a:lnTo>
                    <a:pt x="2707913" y="5265397"/>
                  </a:lnTo>
                  <a:lnTo>
                    <a:pt x="2688880" y="5254909"/>
                  </a:lnTo>
                  <a:lnTo>
                    <a:pt x="2675873" y="5257133"/>
                  </a:lnTo>
                  <a:lnTo>
                    <a:pt x="2673970" y="5252048"/>
                  </a:lnTo>
                  <a:lnTo>
                    <a:pt x="2681266" y="5238063"/>
                  </a:lnTo>
                  <a:lnTo>
                    <a:pt x="2675556" y="5215179"/>
                  </a:lnTo>
                  <a:lnTo>
                    <a:pt x="2658426" y="5162418"/>
                  </a:lnTo>
                  <a:lnTo>
                    <a:pt x="2652716" y="5132859"/>
                  </a:lnTo>
                  <a:lnTo>
                    <a:pt x="2649543" y="5105207"/>
                  </a:lnTo>
                  <a:lnTo>
                    <a:pt x="2626068" y="5097261"/>
                  </a:lnTo>
                  <a:lnTo>
                    <a:pt x="2593394" y="5088997"/>
                  </a:lnTo>
                  <a:lnTo>
                    <a:pt x="2560085" y="5061027"/>
                  </a:lnTo>
                  <a:lnTo>
                    <a:pt x="2538830" y="5057849"/>
                  </a:lnTo>
                  <a:lnTo>
                    <a:pt x="2522017" y="5051810"/>
                  </a:lnTo>
                  <a:lnTo>
                    <a:pt x="2489343" y="5055306"/>
                  </a:lnTo>
                  <a:lnTo>
                    <a:pt x="2475702" y="5070245"/>
                  </a:lnTo>
                  <a:lnTo>
                    <a:pt x="2452544" y="5107432"/>
                  </a:lnTo>
                  <a:lnTo>
                    <a:pt x="2438269" y="5122370"/>
                  </a:lnTo>
                  <a:lnTo>
                    <a:pt x="2419235" y="5126502"/>
                  </a:lnTo>
                  <a:cubicBezTo>
                    <a:pt x="2419208" y="5126448"/>
                    <a:pt x="2419182" y="5126393"/>
                    <a:pt x="2419155" y="5126339"/>
                  </a:cubicBezTo>
                  <a:lnTo>
                    <a:pt x="2414212" y="5127883"/>
                  </a:lnTo>
                  <a:lnTo>
                    <a:pt x="2409765" y="5122167"/>
                  </a:lnTo>
                  <a:lnTo>
                    <a:pt x="2400235" y="5125343"/>
                  </a:lnTo>
                  <a:cubicBezTo>
                    <a:pt x="2400231" y="5125352"/>
                    <a:pt x="2400227" y="5125360"/>
                    <a:pt x="2400223" y="5125369"/>
                  </a:cubicBezTo>
                  <a:lnTo>
                    <a:pt x="2408524" y="5122854"/>
                  </a:lnTo>
                  <a:lnTo>
                    <a:pt x="2412969" y="5128049"/>
                  </a:lnTo>
                  <a:lnTo>
                    <a:pt x="2397053" y="5131996"/>
                  </a:lnTo>
                  <a:lnTo>
                    <a:pt x="2396741" y="5132647"/>
                  </a:lnTo>
                  <a:lnTo>
                    <a:pt x="2385305" y="5136458"/>
                  </a:lnTo>
                  <a:lnTo>
                    <a:pt x="2383717" y="5137411"/>
                  </a:lnTo>
                  <a:lnTo>
                    <a:pt x="2384034" y="5136458"/>
                  </a:lnTo>
                  <a:lnTo>
                    <a:pt x="2380858" y="5135823"/>
                  </a:lnTo>
                  <a:lnTo>
                    <a:pt x="2379587" y="5136458"/>
                  </a:lnTo>
                  <a:lnTo>
                    <a:pt x="2377999" y="5136458"/>
                  </a:lnTo>
                  <a:lnTo>
                    <a:pt x="2377046" y="5136776"/>
                  </a:lnTo>
                  <a:lnTo>
                    <a:pt x="2375775" y="5137411"/>
                  </a:lnTo>
                  <a:lnTo>
                    <a:pt x="2375140" y="5138046"/>
                  </a:lnTo>
                  <a:lnTo>
                    <a:pt x="2374822" y="5138999"/>
                  </a:lnTo>
                  <a:lnTo>
                    <a:pt x="2374187" y="5141857"/>
                  </a:lnTo>
                  <a:lnTo>
                    <a:pt x="2374504" y="5141857"/>
                  </a:lnTo>
                  <a:lnTo>
                    <a:pt x="2375140" y="5142175"/>
                  </a:lnTo>
                  <a:lnTo>
                    <a:pt x="2377363" y="5141540"/>
                  </a:lnTo>
                  <a:lnTo>
                    <a:pt x="2351950" y="5159642"/>
                  </a:lnTo>
                  <a:lnTo>
                    <a:pt x="2327490" y="5172345"/>
                  </a:lnTo>
                  <a:lnTo>
                    <a:pt x="2305572" y="5206327"/>
                  </a:lnTo>
                  <a:lnTo>
                    <a:pt x="2275076" y="5219348"/>
                  </a:lnTo>
                  <a:lnTo>
                    <a:pt x="2232509" y="5220936"/>
                  </a:lnTo>
                  <a:lnTo>
                    <a:pt x="2188037" y="5202198"/>
                  </a:lnTo>
                  <a:lnTo>
                    <a:pt x="2180413" y="5189812"/>
                  </a:lnTo>
                  <a:lnTo>
                    <a:pt x="2143246" y="5174251"/>
                  </a:lnTo>
                  <a:lnTo>
                    <a:pt x="2120057" y="5189177"/>
                  </a:lnTo>
                  <a:lnTo>
                    <a:pt x="2104174" y="5175521"/>
                  </a:lnTo>
                  <a:lnTo>
                    <a:pt x="2082891" y="5171710"/>
                  </a:lnTo>
                  <a:lnTo>
                    <a:pt x="2058431" y="5159324"/>
                  </a:lnTo>
                  <a:lnTo>
                    <a:pt x="2040324" y="5164723"/>
                  </a:lnTo>
                  <a:lnTo>
                    <a:pt x="2022535" y="5181555"/>
                  </a:lnTo>
                  <a:lnTo>
                    <a:pt x="2004746" y="5192353"/>
                  </a:lnTo>
                  <a:lnTo>
                    <a:pt x="1967897" y="5205374"/>
                  </a:lnTo>
                  <a:lnTo>
                    <a:pt x="1959638" y="5239356"/>
                  </a:lnTo>
                  <a:lnTo>
                    <a:pt x="1951061" y="5251106"/>
                  </a:lnTo>
                  <a:lnTo>
                    <a:pt x="1959638" y="5255870"/>
                  </a:lnTo>
                  <a:cubicBezTo>
                    <a:pt x="1959956" y="5252377"/>
                    <a:pt x="1960273" y="5248883"/>
                    <a:pt x="1960591" y="5245390"/>
                  </a:cubicBezTo>
                  <a:lnTo>
                    <a:pt x="1963767" y="5259046"/>
                  </a:lnTo>
                  <a:lnTo>
                    <a:pt x="1959955" y="5274925"/>
                  </a:lnTo>
                  <a:lnTo>
                    <a:pt x="1964720" y="5288899"/>
                  </a:lnTo>
                  <a:lnTo>
                    <a:pt x="1963974" y="5289811"/>
                  </a:lnTo>
                  <a:lnTo>
                    <a:pt x="1973866" y="5295679"/>
                  </a:lnTo>
                  <a:lnTo>
                    <a:pt x="1970058" y="5311533"/>
                  </a:lnTo>
                  <a:lnTo>
                    <a:pt x="1985925" y="5317557"/>
                  </a:lnTo>
                  <a:lnTo>
                    <a:pt x="1980530" y="5325801"/>
                  </a:lnTo>
                  <a:lnTo>
                    <a:pt x="1973232" y="5324216"/>
                  </a:lnTo>
                  <a:lnTo>
                    <a:pt x="1965616" y="5329606"/>
                  </a:lnTo>
                  <a:lnTo>
                    <a:pt x="1962760" y="5341972"/>
                  </a:lnTo>
                  <a:lnTo>
                    <a:pt x="1975770" y="5354655"/>
                  </a:lnTo>
                  <a:lnTo>
                    <a:pt x="1971328" y="5366070"/>
                  </a:lnTo>
                  <a:lnTo>
                    <a:pt x="1965298" y="5380022"/>
                  </a:lnTo>
                  <a:lnTo>
                    <a:pt x="1926267" y="5399046"/>
                  </a:lnTo>
                  <a:lnTo>
                    <a:pt x="1896755" y="5413315"/>
                  </a:lnTo>
                  <a:lnTo>
                    <a:pt x="1868513" y="5449144"/>
                  </a:lnTo>
                  <a:lnTo>
                    <a:pt x="1823135" y="5464364"/>
                  </a:lnTo>
                  <a:lnTo>
                    <a:pt x="1755543" y="5485925"/>
                  </a:lnTo>
                  <a:lnTo>
                    <a:pt x="1738090" y="5508121"/>
                  </a:lnTo>
                  <a:lnTo>
                    <a:pt x="1753957" y="5520487"/>
                  </a:lnTo>
                  <a:lnTo>
                    <a:pt x="1746341" y="5534438"/>
                  </a:lnTo>
                  <a:lnTo>
                    <a:pt x="1742215" y="5529048"/>
                  </a:lnTo>
                  <a:lnTo>
                    <a:pt x="1744437" y="5522706"/>
                  </a:lnTo>
                  <a:lnTo>
                    <a:pt x="1726666" y="5536975"/>
                  </a:lnTo>
                  <a:lnTo>
                    <a:pt x="1643844" y="5654293"/>
                  </a:lnTo>
                  <a:cubicBezTo>
                    <a:pt x="1643950" y="5664440"/>
                    <a:pt x="1644055" y="5674586"/>
                    <a:pt x="1644161" y="5684733"/>
                  </a:cubicBezTo>
                  <a:lnTo>
                    <a:pt x="1633689" y="5691391"/>
                  </a:lnTo>
                  <a:lnTo>
                    <a:pt x="1645748" y="5699318"/>
                  </a:lnTo>
                  <a:lnTo>
                    <a:pt x="1664787" y="5741490"/>
                  </a:lnTo>
                  <a:lnTo>
                    <a:pt x="1679702" y="5743392"/>
                  </a:lnTo>
                  <a:lnTo>
                    <a:pt x="1685413" y="5754807"/>
                  </a:lnTo>
                  <a:lnTo>
                    <a:pt x="1692712" y="5763368"/>
                  </a:lnTo>
                  <a:lnTo>
                    <a:pt x="1677798" y="5769709"/>
                  </a:lnTo>
                  <a:lnTo>
                    <a:pt x="1658124" y="5794124"/>
                  </a:lnTo>
                  <a:lnTo>
                    <a:pt x="1636862" y="5800783"/>
                  </a:lnTo>
                  <a:lnTo>
                    <a:pt x="1631785" y="5814100"/>
                  </a:lnTo>
                  <a:lnTo>
                    <a:pt x="1617188" y="5833125"/>
                  </a:lnTo>
                  <a:lnTo>
                    <a:pt x="1613063" y="5852467"/>
                  </a:lnTo>
                  <a:lnTo>
                    <a:pt x="1596562" y="5884174"/>
                  </a:lnTo>
                  <a:lnTo>
                    <a:pt x="1605130" y="5897809"/>
                  </a:lnTo>
                  <a:lnTo>
                    <a:pt x="1600687" y="5905101"/>
                  </a:lnTo>
                  <a:lnTo>
                    <a:pt x="1584820" y="5900979"/>
                  </a:lnTo>
                  <a:lnTo>
                    <a:pt x="1557530" y="5907638"/>
                  </a:lnTo>
                  <a:lnTo>
                    <a:pt x="1535317" y="5905736"/>
                  </a:lnTo>
                  <a:lnTo>
                    <a:pt x="1530239" y="5923809"/>
                  </a:lnTo>
                  <a:lnTo>
                    <a:pt x="1507072" y="5931102"/>
                  </a:lnTo>
                  <a:cubicBezTo>
                    <a:pt x="1506755" y="5939980"/>
                    <a:pt x="1506437" y="5948858"/>
                    <a:pt x="1506120" y="5957736"/>
                  </a:cubicBezTo>
                  <a:lnTo>
                    <a:pt x="1494697" y="5973590"/>
                  </a:lnTo>
                  <a:lnTo>
                    <a:pt x="1485495" y="5998956"/>
                  </a:lnTo>
                  <a:lnTo>
                    <a:pt x="1475974" y="6005298"/>
                  </a:lnTo>
                  <a:lnTo>
                    <a:pt x="1453762" y="5996737"/>
                  </a:lnTo>
                  <a:lnTo>
                    <a:pt x="1414731" y="6016396"/>
                  </a:lnTo>
                  <a:lnTo>
                    <a:pt x="1392517" y="6005932"/>
                  </a:lnTo>
                  <a:lnTo>
                    <a:pt x="1351261" y="6013859"/>
                  </a:lnTo>
                  <a:lnTo>
                    <a:pt x="1318258" y="6008786"/>
                  </a:lnTo>
                  <a:lnTo>
                    <a:pt x="1261457" y="6005932"/>
                  </a:lnTo>
                  <a:lnTo>
                    <a:pt x="1248764" y="6019883"/>
                  </a:lnTo>
                  <a:lnTo>
                    <a:pt x="1228772" y="6032884"/>
                  </a:lnTo>
                  <a:lnTo>
                    <a:pt x="1189741" y="6033835"/>
                  </a:lnTo>
                  <a:lnTo>
                    <a:pt x="1159276" y="6073152"/>
                  </a:lnTo>
                  <a:lnTo>
                    <a:pt x="1151026" y="6091226"/>
                  </a:lnTo>
                  <a:lnTo>
                    <a:pt x="1140553" y="6083933"/>
                  </a:lnTo>
                  <a:lnTo>
                    <a:pt x="1124369" y="6080762"/>
                  </a:lnTo>
                  <a:lnTo>
                    <a:pt x="1118023" y="6075689"/>
                  </a:lnTo>
                  <a:lnTo>
                    <a:pt x="1104377" y="6071567"/>
                  </a:lnTo>
                  <a:lnTo>
                    <a:pt x="1095809" y="6070616"/>
                  </a:lnTo>
                  <a:lnTo>
                    <a:pt x="1074230" y="6036054"/>
                  </a:lnTo>
                  <a:lnTo>
                    <a:pt x="1076453" y="6024640"/>
                  </a:lnTo>
                  <a:lnTo>
                    <a:pt x="1067884" y="6017347"/>
                  </a:lnTo>
                  <a:lnTo>
                    <a:pt x="1072961" y="5991981"/>
                  </a:lnTo>
                  <a:lnTo>
                    <a:pt x="1032343" y="5954565"/>
                  </a:lnTo>
                  <a:lnTo>
                    <a:pt x="1005051" y="5952663"/>
                  </a:lnTo>
                  <a:lnTo>
                    <a:pt x="995213" y="5944102"/>
                  </a:lnTo>
                  <a:lnTo>
                    <a:pt x="987921" y="5953614"/>
                  </a:lnTo>
                  <a:lnTo>
                    <a:pt x="984747" y="5946639"/>
                  </a:lnTo>
                  <a:lnTo>
                    <a:pt x="967371" y="5951909"/>
                  </a:lnTo>
                  <a:lnTo>
                    <a:pt x="967494" y="5953094"/>
                  </a:lnTo>
                  <a:lnTo>
                    <a:pt x="945223" y="5968032"/>
                  </a:lnTo>
                  <a:lnTo>
                    <a:pt x="924225" y="5969303"/>
                  </a:lnTo>
                  <a:lnTo>
                    <a:pt x="909272" y="5963900"/>
                  </a:lnTo>
                  <a:lnTo>
                    <a:pt x="887955" y="5962311"/>
                  </a:lnTo>
                  <a:lnTo>
                    <a:pt x="866639" y="5955955"/>
                  </a:lnTo>
                  <a:lnTo>
                    <a:pt x="841188" y="5968032"/>
                  </a:lnTo>
                  <a:lnTo>
                    <a:pt x="822417" y="5972164"/>
                  </a:lnTo>
                  <a:lnTo>
                    <a:pt x="813826" y="5968986"/>
                  </a:lnTo>
                  <a:lnTo>
                    <a:pt x="822099" y="5960404"/>
                  </a:lnTo>
                  <a:lnTo>
                    <a:pt x="832598" y="5933071"/>
                  </a:lnTo>
                  <a:lnTo>
                    <a:pt x="836416" y="5909870"/>
                  </a:lnTo>
                  <a:lnTo>
                    <a:pt x="829735" y="5863468"/>
                  </a:lnTo>
                  <a:lnTo>
                    <a:pt x="838007" y="5825647"/>
                  </a:lnTo>
                  <a:lnTo>
                    <a:pt x="826871" y="5806260"/>
                  </a:lnTo>
                  <a:lnTo>
                    <a:pt x="839598" y="5797996"/>
                  </a:lnTo>
                  <a:lnTo>
                    <a:pt x="847232" y="5804353"/>
                  </a:lnTo>
                  <a:lnTo>
                    <a:pt x="840870" y="5790369"/>
                  </a:lnTo>
                  <a:lnTo>
                    <a:pt x="822735" y="5790686"/>
                  </a:lnTo>
                  <a:lnTo>
                    <a:pt x="806827" y="5803717"/>
                  </a:lnTo>
                  <a:lnTo>
                    <a:pt x="795372" y="5810074"/>
                  </a:lnTo>
                  <a:lnTo>
                    <a:pt x="797281" y="5786873"/>
                  </a:lnTo>
                  <a:lnTo>
                    <a:pt x="790918" y="5777338"/>
                  </a:lnTo>
                  <a:lnTo>
                    <a:pt x="800463" y="5776384"/>
                  </a:lnTo>
                  <a:lnTo>
                    <a:pt x="817326" y="5773842"/>
                  </a:lnTo>
                  <a:lnTo>
                    <a:pt x="826553" y="5752548"/>
                  </a:lnTo>
                  <a:lnTo>
                    <a:pt x="839280" y="5740788"/>
                  </a:lnTo>
                  <a:lnTo>
                    <a:pt x="840234" y="5734432"/>
                  </a:lnTo>
                  <a:lnTo>
                    <a:pt x="820189" y="5748734"/>
                  </a:lnTo>
                  <a:lnTo>
                    <a:pt x="807462" y="5754137"/>
                  </a:lnTo>
                  <a:lnTo>
                    <a:pt x="799190" y="5764625"/>
                  </a:lnTo>
                  <a:lnTo>
                    <a:pt x="801418" y="5771935"/>
                  </a:lnTo>
                  <a:lnTo>
                    <a:pt x="783283" y="5770028"/>
                  </a:lnTo>
                  <a:lnTo>
                    <a:pt x="776921" y="5773206"/>
                  </a:lnTo>
                  <a:lnTo>
                    <a:pt x="768331" y="5770346"/>
                  </a:lnTo>
                  <a:lnTo>
                    <a:pt x="765150" y="5765896"/>
                  </a:lnTo>
                  <a:lnTo>
                    <a:pt x="782010" y="5735385"/>
                  </a:lnTo>
                  <a:lnTo>
                    <a:pt x="781692" y="5699471"/>
                  </a:lnTo>
                  <a:lnTo>
                    <a:pt x="807781" y="5671820"/>
                  </a:lnTo>
                  <a:lnTo>
                    <a:pt x="810008" y="5656883"/>
                  </a:lnTo>
                  <a:lnTo>
                    <a:pt x="820189" y="5642263"/>
                  </a:lnTo>
                  <a:lnTo>
                    <a:pt x="838643" y="5544691"/>
                  </a:lnTo>
                  <a:lnTo>
                    <a:pt x="846597" y="5489707"/>
                  </a:lnTo>
                  <a:lnTo>
                    <a:pt x="828780" y="5408662"/>
                  </a:lnTo>
                  <a:lnTo>
                    <a:pt x="828147" y="5385266"/>
                  </a:lnTo>
                  <a:cubicBezTo>
                    <a:pt x="828093" y="5385315"/>
                    <a:pt x="828038" y="5385363"/>
                    <a:pt x="827984" y="5385412"/>
                  </a:cubicBezTo>
                  <a:cubicBezTo>
                    <a:pt x="827667" y="5378859"/>
                    <a:pt x="827349" y="5372306"/>
                    <a:pt x="827032" y="5365753"/>
                  </a:cubicBezTo>
                  <a:lnTo>
                    <a:pt x="829888" y="5330240"/>
                  </a:lnTo>
                  <a:lnTo>
                    <a:pt x="841630" y="5324850"/>
                  </a:lnTo>
                  <a:lnTo>
                    <a:pt x="831157" y="5309947"/>
                  </a:lnTo>
                  <a:lnTo>
                    <a:pt x="820051" y="5303923"/>
                  </a:lnTo>
                  <a:lnTo>
                    <a:pt x="826397" y="5284898"/>
                  </a:lnTo>
                  <a:lnTo>
                    <a:pt x="807357" y="5286167"/>
                  </a:lnTo>
                  <a:lnTo>
                    <a:pt x="812434" y="5264288"/>
                  </a:lnTo>
                  <a:lnTo>
                    <a:pt x="795615" y="5265240"/>
                  </a:lnTo>
                  <a:cubicBezTo>
                    <a:pt x="795827" y="5261646"/>
                    <a:pt x="796038" y="5258053"/>
                    <a:pt x="796250" y="5254459"/>
                  </a:cubicBezTo>
                  <a:lnTo>
                    <a:pt x="789903" y="5247166"/>
                  </a:lnTo>
                  <a:lnTo>
                    <a:pt x="782604" y="5251922"/>
                  </a:lnTo>
                  <a:cubicBezTo>
                    <a:pt x="782921" y="5247272"/>
                    <a:pt x="783239" y="5242621"/>
                    <a:pt x="783556" y="5237971"/>
                  </a:cubicBezTo>
                  <a:lnTo>
                    <a:pt x="800375" y="5212605"/>
                  </a:lnTo>
                  <a:lnTo>
                    <a:pt x="813069" y="5212605"/>
                  </a:lnTo>
                  <a:lnTo>
                    <a:pt x="815290" y="5206263"/>
                  </a:lnTo>
                  <a:lnTo>
                    <a:pt x="825763" y="5193580"/>
                  </a:lnTo>
                  <a:lnTo>
                    <a:pt x="843851" y="5199605"/>
                  </a:lnTo>
                  <a:lnTo>
                    <a:pt x="862573" y="5188824"/>
                  </a:lnTo>
                  <a:lnTo>
                    <a:pt x="876218" y="5185653"/>
                  </a:lnTo>
                  <a:lnTo>
                    <a:pt x="877488" y="5192629"/>
                  </a:lnTo>
                  <a:lnTo>
                    <a:pt x="891133" y="5191678"/>
                  </a:lnTo>
                  <a:lnTo>
                    <a:pt x="884786" y="5183117"/>
                  </a:lnTo>
                  <a:lnTo>
                    <a:pt x="891133" y="5176775"/>
                  </a:lnTo>
                  <a:lnTo>
                    <a:pt x="881613" y="5179946"/>
                  </a:lnTo>
                  <a:lnTo>
                    <a:pt x="878122" y="5168848"/>
                  </a:lnTo>
                  <a:lnTo>
                    <a:pt x="890816" y="5159336"/>
                  </a:lnTo>
                  <a:lnTo>
                    <a:pt x="910808" y="5144116"/>
                  </a:lnTo>
                  <a:lnTo>
                    <a:pt x="926675" y="5140945"/>
                  </a:lnTo>
                  <a:lnTo>
                    <a:pt x="933974" y="5145067"/>
                  </a:lnTo>
                  <a:lnTo>
                    <a:pt x="936195" y="5138726"/>
                  </a:lnTo>
                  <a:lnTo>
                    <a:pt x="949841" y="5139677"/>
                  </a:lnTo>
                  <a:lnTo>
                    <a:pt x="959361" y="5151092"/>
                  </a:lnTo>
                  <a:lnTo>
                    <a:pt x="989190" y="5165677"/>
                  </a:lnTo>
                  <a:lnTo>
                    <a:pt x="1095809" y="5163458"/>
                  </a:lnTo>
                  <a:lnTo>
                    <a:pt x="1111676" y="5152994"/>
                  </a:lnTo>
                  <a:lnTo>
                    <a:pt x="1121196" y="5154897"/>
                  </a:lnTo>
                  <a:lnTo>
                    <a:pt x="1124369" y="5158067"/>
                  </a:lnTo>
                  <a:lnTo>
                    <a:pt x="1140553" y="5165360"/>
                  </a:lnTo>
                  <a:lnTo>
                    <a:pt x="1168162" y="5169165"/>
                  </a:lnTo>
                  <a:lnTo>
                    <a:pt x="1217983" y="5179312"/>
                  </a:lnTo>
                  <a:lnTo>
                    <a:pt x="1264313" y="5181214"/>
                  </a:lnTo>
                  <a:lnTo>
                    <a:pt x="1293825" y="5175507"/>
                  </a:lnTo>
                  <a:lnTo>
                    <a:pt x="1307788" y="5178677"/>
                  </a:lnTo>
                  <a:lnTo>
                    <a:pt x="1323653" y="5168848"/>
                  </a:lnTo>
                  <a:lnTo>
                    <a:pt x="1329999" y="5169799"/>
                  </a:lnTo>
                  <a:lnTo>
                    <a:pt x="1339519" y="5182482"/>
                  </a:lnTo>
                  <a:lnTo>
                    <a:pt x="1351261" y="5183117"/>
                  </a:lnTo>
                  <a:lnTo>
                    <a:pt x="1367129" y="5187556"/>
                  </a:lnTo>
                  <a:lnTo>
                    <a:pt x="1385853" y="5184068"/>
                  </a:lnTo>
                  <a:lnTo>
                    <a:pt x="1405846" y="5182799"/>
                  </a:lnTo>
                  <a:lnTo>
                    <a:pt x="1422030" y="5187873"/>
                  </a:lnTo>
                  <a:lnTo>
                    <a:pt x="1439800" y="5194214"/>
                  </a:lnTo>
                  <a:lnTo>
                    <a:pt x="1449320" y="5199288"/>
                  </a:lnTo>
                  <a:lnTo>
                    <a:pt x="1476608" y="5198336"/>
                  </a:lnTo>
                  <a:lnTo>
                    <a:pt x="1488033" y="5187873"/>
                  </a:lnTo>
                  <a:lnTo>
                    <a:pt x="1493746" y="5184702"/>
                  </a:lnTo>
                  <a:lnTo>
                    <a:pt x="1492160" y="5187556"/>
                  </a:lnTo>
                  <a:lnTo>
                    <a:pt x="1498188" y="5189141"/>
                  </a:lnTo>
                  <a:lnTo>
                    <a:pt x="1499774" y="5188190"/>
                  </a:lnTo>
                  <a:lnTo>
                    <a:pt x="1505485" y="5182165"/>
                  </a:lnTo>
                  <a:lnTo>
                    <a:pt x="1506437" y="5185019"/>
                  </a:lnTo>
                  <a:lnTo>
                    <a:pt x="1509292" y="5185336"/>
                  </a:lnTo>
                  <a:lnTo>
                    <a:pt x="1509613" y="5182165"/>
                  </a:lnTo>
                  <a:lnTo>
                    <a:pt x="1513104" y="5183117"/>
                  </a:lnTo>
                  <a:lnTo>
                    <a:pt x="1513644" y="5182190"/>
                  </a:lnTo>
                  <a:lnTo>
                    <a:pt x="1521585" y="5173933"/>
                  </a:lnTo>
                  <a:lnTo>
                    <a:pt x="1536516" y="5137729"/>
                  </a:lnTo>
                  <a:lnTo>
                    <a:pt x="1551446" y="5066590"/>
                  </a:lnTo>
                  <a:lnTo>
                    <a:pt x="1559070" y="5017364"/>
                  </a:lnTo>
                  <a:lnTo>
                    <a:pt x="1564788" y="5032291"/>
                  </a:lnTo>
                  <a:lnTo>
                    <a:pt x="1571141" y="5024351"/>
                  </a:lnTo>
                  <a:lnTo>
                    <a:pt x="1567011" y="5014506"/>
                  </a:lnTo>
                  <a:lnTo>
                    <a:pt x="1560022" y="5012600"/>
                  </a:lnTo>
                  <a:lnTo>
                    <a:pt x="1570506" y="4932569"/>
                  </a:lnTo>
                  <a:lnTo>
                    <a:pt x="1570188" y="4911609"/>
                  </a:lnTo>
                  <a:lnTo>
                    <a:pt x="1572094" y="4904939"/>
                  </a:lnTo>
                  <a:lnTo>
                    <a:pt x="1577177" y="4904939"/>
                  </a:lnTo>
                  <a:lnTo>
                    <a:pt x="1579082" y="4921136"/>
                  </a:lnTo>
                  <a:lnTo>
                    <a:pt x="1600683" y="4948448"/>
                  </a:lnTo>
                  <a:lnTo>
                    <a:pt x="1607672" y="4967186"/>
                  </a:lnTo>
                  <a:lnTo>
                    <a:pt x="1616884" y="4974173"/>
                  </a:lnTo>
                  <a:lnTo>
                    <a:pt x="1609895" y="4964963"/>
                  </a:lnTo>
                  <a:lnTo>
                    <a:pt x="1606719" y="4945908"/>
                  </a:lnTo>
                  <a:lnTo>
                    <a:pt x="1598142" y="4918595"/>
                  </a:lnTo>
                  <a:lnTo>
                    <a:pt x="1586706" y="4902081"/>
                  </a:lnTo>
                  <a:lnTo>
                    <a:pt x="1583847" y="4888425"/>
                  </a:lnTo>
                  <a:lnTo>
                    <a:pt x="1561293" y="4874769"/>
                  </a:lnTo>
                  <a:cubicBezTo>
                    <a:pt x="1560975" y="4871275"/>
                    <a:pt x="1560658" y="4867782"/>
                    <a:pt x="1560340" y="4864288"/>
                  </a:cubicBezTo>
                  <a:lnTo>
                    <a:pt x="1569552" y="4855714"/>
                  </a:lnTo>
                  <a:lnTo>
                    <a:pt x="1574953" y="4843963"/>
                  </a:lnTo>
                  <a:lnTo>
                    <a:pt x="1584483" y="4838882"/>
                  </a:lnTo>
                  <a:lnTo>
                    <a:pt x="1568282" y="4816651"/>
                  </a:lnTo>
                  <a:lnTo>
                    <a:pt x="1556528" y="4810299"/>
                  </a:lnTo>
                  <a:lnTo>
                    <a:pt x="1561929" y="4800136"/>
                  </a:lnTo>
                  <a:lnTo>
                    <a:pt x="1546999" y="4799184"/>
                  </a:lnTo>
                  <a:lnTo>
                    <a:pt x="1503477" y="4766790"/>
                  </a:lnTo>
                  <a:lnTo>
                    <a:pt x="1501253" y="4758533"/>
                  </a:lnTo>
                  <a:lnTo>
                    <a:pt x="1482828" y="4728998"/>
                  </a:lnTo>
                  <a:lnTo>
                    <a:pt x="1470123" y="4717565"/>
                  </a:lnTo>
                  <a:lnTo>
                    <a:pt x="1482512" y="4692158"/>
                  </a:lnTo>
                  <a:lnTo>
                    <a:pt x="1466629" y="4685806"/>
                  </a:lnTo>
                  <a:lnTo>
                    <a:pt x="1479018" y="4672150"/>
                  </a:lnTo>
                  <a:lnTo>
                    <a:pt x="1491724" y="4676279"/>
                  </a:lnTo>
                  <a:lnTo>
                    <a:pt x="1500301" y="4678502"/>
                  </a:lnTo>
                  <a:lnTo>
                    <a:pt x="1494902" y="4667704"/>
                  </a:lnTo>
                  <a:lnTo>
                    <a:pt x="1478064" y="4658494"/>
                  </a:lnTo>
                  <a:lnTo>
                    <a:pt x="1458688" y="4663893"/>
                  </a:lnTo>
                  <a:lnTo>
                    <a:pt x="1434865" y="4663258"/>
                  </a:lnTo>
                  <a:lnTo>
                    <a:pt x="1431053" y="4648331"/>
                  </a:lnTo>
                  <a:lnTo>
                    <a:pt x="1447253" y="4637851"/>
                  </a:lnTo>
                  <a:lnTo>
                    <a:pt x="1430100" y="4631499"/>
                  </a:lnTo>
                  <a:lnTo>
                    <a:pt x="1413264" y="4620066"/>
                  </a:lnTo>
                  <a:lnTo>
                    <a:pt x="1405640" y="4628641"/>
                  </a:lnTo>
                  <a:lnTo>
                    <a:pt x="1402464" y="4629594"/>
                  </a:lnTo>
                  <a:lnTo>
                    <a:pt x="1396110" y="4616890"/>
                  </a:lnTo>
                  <a:lnTo>
                    <a:pt x="1387533" y="4626735"/>
                  </a:lnTo>
                  <a:lnTo>
                    <a:pt x="1376095" y="4627688"/>
                  </a:lnTo>
                  <a:lnTo>
                    <a:pt x="1354811" y="4600694"/>
                  </a:lnTo>
                  <a:lnTo>
                    <a:pt x="1342103" y="4601646"/>
                  </a:lnTo>
                  <a:lnTo>
                    <a:pt x="1327174" y="4594659"/>
                  </a:lnTo>
                  <a:lnTo>
                    <a:pt x="1309068" y="4591484"/>
                  </a:lnTo>
                  <a:lnTo>
                    <a:pt x="1300491" y="4580051"/>
                  </a:lnTo>
                  <a:lnTo>
                    <a:pt x="1287785" y="4575922"/>
                  </a:lnTo>
                  <a:lnTo>
                    <a:pt x="1268726" y="4589578"/>
                  </a:lnTo>
                  <a:lnTo>
                    <a:pt x="1251889" y="4592119"/>
                  </a:lnTo>
                  <a:lnTo>
                    <a:pt x="1247443" y="4573064"/>
                  </a:lnTo>
                  <a:lnTo>
                    <a:pt x="1240136" y="4568618"/>
                  </a:lnTo>
                  <a:lnTo>
                    <a:pt x="1221077" y="4564807"/>
                  </a:lnTo>
                  <a:lnTo>
                    <a:pt x="1217899" y="4559408"/>
                  </a:lnTo>
                  <a:lnTo>
                    <a:pt x="1233465" y="4552103"/>
                  </a:lnTo>
                  <a:lnTo>
                    <a:pt x="1251254" y="4552103"/>
                  </a:lnTo>
                  <a:lnTo>
                    <a:pt x="1257608" y="4544481"/>
                  </a:lnTo>
                  <a:lnTo>
                    <a:pt x="1242994" y="4534001"/>
                  </a:lnTo>
                  <a:lnTo>
                    <a:pt x="1232194" y="4537177"/>
                  </a:lnTo>
                  <a:lnTo>
                    <a:pt x="1225841" y="4545751"/>
                  </a:lnTo>
                  <a:lnTo>
                    <a:pt x="1223618" y="4521615"/>
                  </a:lnTo>
                  <a:lnTo>
                    <a:pt x="1230288" y="4516534"/>
                  </a:lnTo>
                  <a:lnTo>
                    <a:pt x="1236642" y="4520345"/>
                  </a:lnTo>
                  <a:lnTo>
                    <a:pt x="1251254" y="4524473"/>
                  </a:lnTo>
                  <a:lnTo>
                    <a:pt x="1260784" y="4524473"/>
                  </a:lnTo>
                  <a:lnTo>
                    <a:pt x="1246807" y="4509547"/>
                  </a:lnTo>
                  <a:lnTo>
                    <a:pt x="1235053" y="4512088"/>
                  </a:lnTo>
                  <a:lnTo>
                    <a:pt x="1228700" y="4506689"/>
                  </a:lnTo>
                  <a:lnTo>
                    <a:pt x="1219488" y="4515263"/>
                  </a:lnTo>
                  <a:lnTo>
                    <a:pt x="1210911" y="4511135"/>
                  </a:lnTo>
                  <a:lnTo>
                    <a:pt x="1209640" y="4500972"/>
                  </a:lnTo>
                  <a:lnTo>
                    <a:pt x="1215040" y="4495573"/>
                  </a:lnTo>
                  <a:lnTo>
                    <a:pt x="1224570" y="4486681"/>
                  </a:lnTo>
                  <a:lnTo>
                    <a:pt x="1245219" y="4468578"/>
                  </a:lnTo>
                  <a:lnTo>
                    <a:pt x="1268726" y="4469531"/>
                  </a:lnTo>
                  <a:lnTo>
                    <a:pt x="1283656" y="4465085"/>
                  </a:lnTo>
                  <a:lnTo>
                    <a:pt x="1299538" y="4471437"/>
                  </a:lnTo>
                  <a:lnTo>
                    <a:pt x="1299538" y="4464132"/>
                  </a:lnTo>
                  <a:lnTo>
                    <a:pt x="1310974" y="4460956"/>
                  </a:lnTo>
                  <a:lnTo>
                    <a:pt x="1324633" y="4463815"/>
                  </a:lnTo>
                  <a:lnTo>
                    <a:pt x="1327809" y="4450159"/>
                  </a:lnTo>
                  <a:lnTo>
                    <a:pt x="1331938" y="4442854"/>
                  </a:lnTo>
                  <a:lnTo>
                    <a:pt x="1346869" y="4448888"/>
                  </a:lnTo>
                  <a:lnTo>
                    <a:pt x="1379908" y="4448571"/>
                  </a:lnTo>
                  <a:lnTo>
                    <a:pt x="1388485" y="4460004"/>
                  </a:lnTo>
                  <a:lnTo>
                    <a:pt x="1411675" y="4485093"/>
                  </a:lnTo>
                  <a:lnTo>
                    <a:pt x="1430735" y="4474295"/>
                  </a:lnTo>
                  <a:lnTo>
                    <a:pt x="1447570" y="4466991"/>
                  </a:lnTo>
                  <a:lnTo>
                    <a:pt x="1462817" y="4477471"/>
                  </a:lnTo>
                  <a:lnTo>
                    <a:pt x="1481559" y="4465403"/>
                  </a:lnTo>
                  <a:lnTo>
                    <a:pt x="1497442" y="4462227"/>
                  </a:lnTo>
                  <a:lnTo>
                    <a:pt x="1506018" y="4476836"/>
                  </a:lnTo>
                  <a:lnTo>
                    <a:pt x="1522855" y="4478741"/>
                  </a:lnTo>
                  <a:lnTo>
                    <a:pt x="1532386" y="4480964"/>
                  </a:lnTo>
                  <a:lnTo>
                    <a:pt x="1536516" y="4472389"/>
                  </a:lnTo>
                  <a:lnTo>
                    <a:pt x="1529209" y="4466038"/>
                  </a:lnTo>
                  <a:lnTo>
                    <a:pt x="1519361" y="4448571"/>
                  </a:lnTo>
                  <a:lnTo>
                    <a:pt x="1512690" y="4384101"/>
                  </a:lnTo>
                  <a:lnTo>
                    <a:pt x="1511104" y="4368222"/>
                  </a:lnTo>
                  <a:lnTo>
                    <a:pt x="1498395" y="4357742"/>
                  </a:lnTo>
                  <a:lnTo>
                    <a:pt x="1492996" y="4334875"/>
                  </a:lnTo>
                  <a:lnTo>
                    <a:pt x="1478064" y="4314550"/>
                  </a:lnTo>
                  <a:lnTo>
                    <a:pt x="1478064" y="4307563"/>
                  </a:lnTo>
                  <a:lnTo>
                    <a:pt x="1484418" y="4310422"/>
                  </a:lnTo>
                  <a:lnTo>
                    <a:pt x="1497125" y="4312645"/>
                  </a:lnTo>
                  <a:lnTo>
                    <a:pt x="1513961" y="4325030"/>
                  </a:lnTo>
                  <a:lnTo>
                    <a:pt x="1526668" y="4319631"/>
                  </a:lnTo>
                  <a:lnTo>
                    <a:pt x="1545728" y="4317408"/>
                  </a:lnTo>
                  <a:lnTo>
                    <a:pt x="1550175" y="4328841"/>
                  </a:lnTo>
                  <a:lnTo>
                    <a:pt x="1542551" y="4339322"/>
                  </a:lnTo>
                  <a:lnTo>
                    <a:pt x="1555893" y="4358694"/>
                  </a:lnTo>
                  <a:lnTo>
                    <a:pt x="1569552" y="4364728"/>
                  </a:lnTo>
                  <a:lnTo>
                    <a:pt x="1589565" y="4358377"/>
                  </a:lnTo>
                  <a:lnTo>
                    <a:pt x="1610531" y="4367269"/>
                  </a:lnTo>
                  <a:lnTo>
                    <a:pt x="1625460" y="4369492"/>
                  </a:lnTo>
                  <a:lnTo>
                    <a:pt x="1659450" y="4368222"/>
                  </a:lnTo>
                  <a:lnTo>
                    <a:pt x="1677556" y="4356154"/>
                  </a:lnTo>
                  <a:lnTo>
                    <a:pt x="1690898" y="4346626"/>
                  </a:lnTo>
                  <a:lnTo>
                    <a:pt x="1720758" y="4349484"/>
                  </a:lnTo>
                  <a:lnTo>
                    <a:pt x="1694075" y="4341227"/>
                  </a:lnTo>
                  <a:lnTo>
                    <a:pt x="1679463" y="4339322"/>
                  </a:lnTo>
                  <a:cubicBezTo>
                    <a:pt x="1679781" y="4335828"/>
                    <a:pt x="1680098" y="4332335"/>
                    <a:pt x="1680416" y="4328841"/>
                  </a:cubicBezTo>
                  <a:lnTo>
                    <a:pt x="1688675" y="4312009"/>
                  </a:lnTo>
                  <a:lnTo>
                    <a:pt x="1722347" y="4291684"/>
                  </a:lnTo>
                  <a:lnTo>
                    <a:pt x="1748712" y="4285015"/>
                  </a:lnTo>
                  <a:lnTo>
                    <a:pt x="1771901" y="4278663"/>
                  </a:lnTo>
                  <a:lnTo>
                    <a:pt x="1801444" y="4257067"/>
                  </a:lnTo>
                  <a:lnTo>
                    <a:pt x="1820186" y="4234836"/>
                  </a:lnTo>
                  <a:lnTo>
                    <a:pt x="1828762" y="4230390"/>
                  </a:lnTo>
                  <a:lnTo>
                    <a:pt x="1817962" y="4222451"/>
                  </a:lnTo>
                  <a:lnTo>
                    <a:pt x="1816056" y="4208477"/>
                  </a:lnTo>
                  <a:lnTo>
                    <a:pt x="1820821" y="4198949"/>
                  </a:lnTo>
                  <a:lnTo>
                    <a:pt x="1818280" y="4157981"/>
                  </a:lnTo>
                  <a:lnTo>
                    <a:pt x="1815103" y="4152582"/>
                  </a:lnTo>
                  <a:lnTo>
                    <a:pt x="1832892" y="4132574"/>
                  </a:lnTo>
                  <a:lnTo>
                    <a:pt x="1847822" y="4124952"/>
                  </a:lnTo>
                  <a:lnTo>
                    <a:pt x="1866881" y="4121459"/>
                  </a:lnTo>
                  <a:lnTo>
                    <a:pt x="1901506" y="4114790"/>
                  </a:lnTo>
                  <a:lnTo>
                    <a:pt x="1920566" y="4111614"/>
                  </a:lnTo>
                  <a:lnTo>
                    <a:pt x="1920836" y="4111854"/>
                  </a:lnTo>
                  <a:lnTo>
                    <a:pt x="1949386" y="4094630"/>
                  </a:lnTo>
                  <a:lnTo>
                    <a:pt x="1978517" y="4070064"/>
                  </a:lnTo>
                  <a:lnTo>
                    <a:pt x="1977988" y="4069704"/>
                  </a:lnTo>
                  <a:lnTo>
                    <a:pt x="1995753" y="4059226"/>
                  </a:lnTo>
                  <a:lnTo>
                    <a:pt x="2007174" y="4057321"/>
                  </a:lnTo>
                  <a:lnTo>
                    <a:pt x="2015422" y="4063036"/>
                  </a:lnTo>
                  <a:lnTo>
                    <a:pt x="2018911" y="4062084"/>
                  </a:lnTo>
                  <a:lnTo>
                    <a:pt x="2024622" y="4061449"/>
                  </a:lnTo>
                  <a:lnTo>
                    <a:pt x="2022084" y="4070339"/>
                  </a:lnTo>
                  <a:lnTo>
                    <a:pt x="2031283" y="4070339"/>
                  </a:lnTo>
                  <a:lnTo>
                    <a:pt x="2036676" y="4065894"/>
                  </a:lnTo>
                  <a:lnTo>
                    <a:pt x="2025890" y="4052876"/>
                  </a:lnTo>
                  <a:lnTo>
                    <a:pt x="2022084" y="4052876"/>
                  </a:lnTo>
                  <a:lnTo>
                    <a:pt x="2012567" y="4055099"/>
                  </a:lnTo>
                  <a:lnTo>
                    <a:pt x="2003049" y="4043351"/>
                  </a:lnTo>
                  <a:lnTo>
                    <a:pt x="2004318" y="4036049"/>
                  </a:lnTo>
                  <a:lnTo>
                    <a:pt x="2013518" y="4031604"/>
                  </a:lnTo>
                  <a:lnTo>
                    <a:pt x="2023035" y="4026206"/>
                  </a:lnTo>
                  <a:lnTo>
                    <a:pt x="2023987" y="4018904"/>
                  </a:lnTo>
                  <a:cubicBezTo>
                    <a:pt x="2023670" y="4015729"/>
                    <a:pt x="2023352" y="4012554"/>
                    <a:pt x="2023035" y="4009379"/>
                  </a:cubicBezTo>
                  <a:lnTo>
                    <a:pt x="2032235" y="4000806"/>
                  </a:lnTo>
                  <a:lnTo>
                    <a:pt x="2048097" y="3994456"/>
                  </a:lnTo>
                  <a:lnTo>
                    <a:pt x="2058566" y="4003029"/>
                  </a:lnTo>
                  <a:lnTo>
                    <a:pt x="2064910" y="3996679"/>
                  </a:lnTo>
                  <a:lnTo>
                    <a:pt x="2067131" y="3998266"/>
                  </a:lnTo>
                  <a:lnTo>
                    <a:pt x="2061421" y="4005569"/>
                  </a:lnTo>
                  <a:lnTo>
                    <a:pt x="2062690" y="4012554"/>
                  </a:lnTo>
                  <a:lnTo>
                    <a:pt x="2060469" y="4021761"/>
                  </a:lnTo>
                  <a:lnTo>
                    <a:pt x="2056028" y="4024619"/>
                  </a:lnTo>
                  <a:lnTo>
                    <a:pt x="2053807" y="4024619"/>
                  </a:lnTo>
                  <a:lnTo>
                    <a:pt x="2046511" y="4018269"/>
                  </a:lnTo>
                  <a:lnTo>
                    <a:pt x="2041752" y="4003346"/>
                  </a:lnTo>
                  <a:lnTo>
                    <a:pt x="2029697" y="4007474"/>
                  </a:lnTo>
                  <a:lnTo>
                    <a:pt x="2026842" y="4014776"/>
                  </a:lnTo>
                  <a:lnTo>
                    <a:pt x="2040166" y="4024619"/>
                  </a:lnTo>
                  <a:lnTo>
                    <a:pt x="2046511" y="4020491"/>
                  </a:lnTo>
                  <a:lnTo>
                    <a:pt x="2041118" y="4028111"/>
                  </a:lnTo>
                  <a:cubicBezTo>
                    <a:pt x="2040906" y="4030545"/>
                    <a:pt x="2040695" y="4032980"/>
                    <a:pt x="2040483" y="4035414"/>
                  </a:cubicBezTo>
                  <a:lnTo>
                    <a:pt x="2036042" y="4039859"/>
                  </a:lnTo>
                  <a:lnTo>
                    <a:pt x="2037311" y="4034144"/>
                  </a:lnTo>
                  <a:lnTo>
                    <a:pt x="2024939" y="4027159"/>
                  </a:lnTo>
                  <a:lnTo>
                    <a:pt x="2017325" y="4035414"/>
                  </a:lnTo>
                  <a:lnTo>
                    <a:pt x="2033187" y="4041764"/>
                  </a:lnTo>
                  <a:lnTo>
                    <a:pt x="2034139" y="4049066"/>
                  </a:lnTo>
                  <a:lnTo>
                    <a:pt x="2039214" y="4062084"/>
                  </a:lnTo>
                  <a:lnTo>
                    <a:pt x="2042387" y="4058909"/>
                  </a:lnTo>
                  <a:lnTo>
                    <a:pt x="2047780" y="4059861"/>
                  </a:lnTo>
                  <a:lnTo>
                    <a:pt x="2064593" y="4064941"/>
                  </a:lnTo>
                  <a:lnTo>
                    <a:pt x="2067766" y="4065894"/>
                  </a:lnTo>
                  <a:lnTo>
                    <a:pt x="2066497" y="4055416"/>
                  </a:lnTo>
                  <a:lnTo>
                    <a:pt x="2038263" y="4049384"/>
                  </a:lnTo>
                  <a:lnTo>
                    <a:pt x="2042069" y="4043034"/>
                  </a:lnTo>
                  <a:lnTo>
                    <a:pt x="2052538" y="4043034"/>
                  </a:lnTo>
                  <a:lnTo>
                    <a:pt x="2062055" y="4044939"/>
                  </a:lnTo>
                  <a:lnTo>
                    <a:pt x="2063324" y="4040811"/>
                  </a:lnTo>
                  <a:lnTo>
                    <a:pt x="2047462" y="4038589"/>
                  </a:lnTo>
                  <a:lnTo>
                    <a:pt x="2043021" y="4032239"/>
                  </a:lnTo>
                  <a:lnTo>
                    <a:pt x="2050635" y="4028111"/>
                  </a:lnTo>
                  <a:lnTo>
                    <a:pt x="2062055" y="4031286"/>
                  </a:lnTo>
                  <a:lnTo>
                    <a:pt x="2066497" y="4023984"/>
                  </a:lnTo>
                  <a:lnTo>
                    <a:pt x="2076648" y="4016364"/>
                  </a:lnTo>
                  <a:lnTo>
                    <a:pt x="2083945" y="4016364"/>
                  </a:lnTo>
                  <a:lnTo>
                    <a:pt x="2102027" y="4010649"/>
                  </a:lnTo>
                  <a:lnTo>
                    <a:pt x="2114716" y="4016999"/>
                  </a:lnTo>
                  <a:lnTo>
                    <a:pt x="2129627" y="4011919"/>
                  </a:lnTo>
                  <a:lnTo>
                    <a:pt x="2117889" y="4011919"/>
                  </a:lnTo>
                  <a:lnTo>
                    <a:pt x="2126454" y="4004299"/>
                  </a:lnTo>
                  <a:lnTo>
                    <a:pt x="2108372" y="4009696"/>
                  </a:lnTo>
                  <a:lnTo>
                    <a:pt x="2113765" y="3997949"/>
                  </a:lnTo>
                  <a:lnTo>
                    <a:pt x="2103296" y="4007474"/>
                  </a:lnTo>
                  <a:lnTo>
                    <a:pt x="2096951" y="4010014"/>
                  </a:lnTo>
                  <a:lnTo>
                    <a:pt x="2087434" y="4010014"/>
                  </a:lnTo>
                  <a:lnTo>
                    <a:pt x="2076648" y="4004616"/>
                  </a:lnTo>
                  <a:lnTo>
                    <a:pt x="2064910" y="3996679"/>
                  </a:lnTo>
                  <a:lnTo>
                    <a:pt x="2050318" y="3984931"/>
                  </a:lnTo>
                  <a:lnTo>
                    <a:pt x="2061421" y="3974454"/>
                  </a:lnTo>
                  <a:lnTo>
                    <a:pt x="2077600" y="3987154"/>
                  </a:lnTo>
                  <a:lnTo>
                    <a:pt x="2099806" y="3980486"/>
                  </a:lnTo>
                  <a:lnTo>
                    <a:pt x="2076648" y="3982709"/>
                  </a:lnTo>
                  <a:lnTo>
                    <a:pt x="2062690" y="3969056"/>
                  </a:lnTo>
                  <a:lnTo>
                    <a:pt x="2073159" y="3946831"/>
                  </a:lnTo>
                  <a:lnTo>
                    <a:pt x="2103296" y="3908414"/>
                  </a:lnTo>
                  <a:lnTo>
                    <a:pt x="2110275" y="3875076"/>
                  </a:lnTo>
                  <a:lnTo>
                    <a:pt x="2107103" y="3848406"/>
                  </a:lnTo>
                  <a:lnTo>
                    <a:pt x="2114082" y="3831896"/>
                  </a:lnTo>
                  <a:lnTo>
                    <a:pt x="2119475" y="3819196"/>
                  </a:lnTo>
                  <a:lnTo>
                    <a:pt x="2129944" y="3819196"/>
                  </a:lnTo>
                  <a:lnTo>
                    <a:pt x="2131213" y="3826181"/>
                  </a:lnTo>
                  <a:lnTo>
                    <a:pt x="2138509" y="3828403"/>
                  </a:lnTo>
                  <a:lnTo>
                    <a:pt x="2151199" y="3823958"/>
                  </a:lnTo>
                  <a:lnTo>
                    <a:pt x="2153419" y="3831578"/>
                  </a:lnTo>
                  <a:lnTo>
                    <a:pt x="2155640" y="3837293"/>
                  </a:lnTo>
                  <a:lnTo>
                    <a:pt x="2171502" y="3844913"/>
                  </a:lnTo>
                  <a:lnTo>
                    <a:pt x="2166426" y="3860789"/>
                  </a:lnTo>
                  <a:lnTo>
                    <a:pt x="2156909" y="3861741"/>
                  </a:lnTo>
                  <a:lnTo>
                    <a:pt x="2146440" y="3874441"/>
                  </a:lnTo>
                  <a:lnTo>
                    <a:pt x="2156909" y="3884284"/>
                  </a:lnTo>
                  <a:lnTo>
                    <a:pt x="2154688" y="3892221"/>
                  </a:lnTo>
                  <a:lnTo>
                    <a:pt x="2159447" y="3901746"/>
                  </a:lnTo>
                  <a:lnTo>
                    <a:pt x="2178481" y="3913176"/>
                  </a:lnTo>
                  <a:lnTo>
                    <a:pt x="2196563" y="3910954"/>
                  </a:lnTo>
                  <a:lnTo>
                    <a:pt x="2208935" y="3887776"/>
                  </a:lnTo>
                  <a:lnTo>
                    <a:pt x="2194343" y="3907779"/>
                  </a:lnTo>
                  <a:lnTo>
                    <a:pt x="2185777" y="3910954"/>
                  </a:lnTo>
                  <a:lnTo>
                    <a:pt x="2174357" y="3909366"/>
                  </a:lnTo>
                  <a:lnTo>
                    <a:pt x="2168329" y="3904921"/>
                  </a:lnTo>
                  <a:lnTo>
                    <a:pt x="2162302" y="3892221"/>
                  </a:lnTo>
                  <a:lnTo>
                    <a:pt x="2178164" y="3889046"/>
                  </a:lnTo>
                  <a:lnTo>
                    <a:pt x="2184508" y="3884919"/>
                  </a:lnTo>
                  <a:lnTo>
                    <a:pt x="2193074" y="3879521"/>
                  </a:lnTo>
                  <a:lnTo>
                    <a:pt x="2208935" y="3885871"/>
                  </a:lnTo>
                  <a:lnTo>
                    <a:pt x="2205763" y="3876981"/>
                  </a:lnTo>
                  <a:lnTo>
                    <a:pt x="2213694" y="3872854"/>
                  </a:lnTo>
                  <a:lnTo>
                    <a:pt x="2202591" y="3875394"/>
                  </a:lnTo>
                  <a:lnTo>
                    <a:pt x="2194025" y="3875394"/>
                  </a:lnTo>
                  <a:lnTo>
                    <a:pt x="2187681" y="3869044"/>
                  </a:lnTo>
                  <a:lnTo>
                    <a:pt x="2189584" y="3859519"/>
                  </a:lnTo>
                  <a:lnTo>
                    <a:pt x="2196880" y="3840151"/>
                  </a:lnTo>
                  <a:lnTo>
                    <a:pt x="2209570" y="3839198"/>
                  </a:lnTo>
                  <a:lnTo>
                    <a:pt x="2202273" y="3836023"/>
                  </a:lnTo>
                  <a:lnTo>
                    <a:pt x="2181970" y="3834118"/>
                  </a:lnTo>
                  <a:lnTo>
                    <a:pt x="2175626" y="3829038"/>
                  </a:lnTo>
                  <a:lnTo>
                    <a:pt x="2178798" y="3825863"/>
                  </a:lnTo>
                  <a:lnTo>
                    <a:pt x="2182605" y="3803638"/>
                  </a:lnTo>
                  <a:lnTo>
                    <a:pt x="2194977" y="3774111"/>
                  </a:lnTo>
                  <a:lnTo>
                    <a:pt x="2216866" y="3757918"/>
                  </a:lnTo>
                  <a:lnTo>
                    <a:pt x="2247638" y="3753473"/>
                  </a:lnTo>
                  <a:lnTo>
                    <a:pt x="2265721" y="3754426"/>
                  </a:lnTo>
                  <a:lnTo>
                    <a:pt x="2278410" y="3745853"/>
                  </a:lnTo>
                  <a:lnTo>
                    <a:pt x="2300299" y="3741726"/>
                  </a:lnTo>
                  <a:lnTo>
                    <a:pt x="2314258" y="3744266"/>
                  </a:lnTo>
                  <a:lnTo>
                    <a:pt x="2323775" y="3755061"/>
                  </a:lnTo>
                  <a:lnTo>
                    <a:pt x="2335830" y="3763316"/>
                  </a:lnTo>
                  <a:lnTo>
                    <a:pt x="2350422" y="3764268"/>
                  </a:lnTo>
                  <a:lnTo>
                    <a:pt x="2346298" y="3768396"/>
                  </a:lnTo>
                  <a:lnTo>
                    <a:pt x="2350740" y="3776016"/>
                  </a:lnTo>
                  <a:lnTo>
                    <a:pt x="2358988" y="3777603"/>
                  </a:lnTo>
                  <a:lnTo>
                    <a:pt x="2356026" y="3787144"/>
                  </a:lnTo>
                  <a:lnTo>
                    <a:pt x="2357058" y="3787213"/>
                  </a:lnTo>
                  <a:lnTo>
                    <a:pt x="2359897" y="3778078"/>
                  </a:lnTo>
                  <a:lnTo>
                    <a:pt x="2359579" y="3767923"/>
                  </a:lnTo>
                  <a:lnTo>
                    <a:pt x="2364975" y="3761577"/>
                  </a:lnTo>
                  <a:lnTo>
                    <a:pt x="2373544" y="3762211"/>
                  </a:lnTo>
                  <a:lnTo>
                    <a:pt x="2381796" y="3769510"/>
                  </a:lnTo>
                  <a:lnTo>
                    <a:pt x="2390683" y="3780299"/>
                  </a:lnTo>
                  <a:lnTo>
                    <a:pt x="2383066" y="3765384"/>
                  </a:lnTo>
                  <a:lnTo>
                    <a:pt x="2374496" y="3750787"/>
                  </a:lnTo>
                  <a:lnTo>
                    <a:pt x="2361801" y="3752057"/>
                  </a:lnTo>
                  <a:lnTo>
                    <a:pt x="2347836" y="3753961"/>
                  </a:lnTo>
                  <a:lnTo>
                    <a:pt x="2338315" y="3752374"/>
                  </a:lnTo>
                  <a:cubicBezTo>
                    <a:pt x="2337998" y="3746662"/>
                    <a:pt x="2337680" y="3740951"/>
                    <a:pt x="2337363" y="3735239"/>
                  </a:cubicBezTo>
                  <a:lnTo>
                    <a:pt x="2344662" y="3727940"/>
                  </a:lnTo>
                  <a:lnTo>
                    <a:pt x="2352279" y="3730161"/>
                  </a:lnTo>
                  <a:lnTo>
                    <a:pt x="2349740" y="3721593"/>
                  </a:lnTo>
                  <a:lnTo>
                    <a:pt x="2365610" y="3702554"/>
                  </a:lnTo>
                  <a:lnTo>
                    <a:pt x="2440512" y="3699698"/>
                  </a:lnTo>
                  <a:lnTo>
                    <a:pt x="2436386" y="3709218"/>
                  </a:lnTo>
                  <a:lnTo>
                    <a:pt x="2444321" y="3743806"/>
                  </a:lnTo>
                  <a:lnTo>
                    <a:pt x="2460190" y="3745710"/>
                  </a:lnTo>
                  <a:lnTo>
                    <a:pt x="2466537" y="3736508"/>
                  </a:lnTo>
                  <a:lnTo>
                    <a:pt x="2452572" y="3724767"/>
                  </a:lnTo>
                  <a:lnTo>
                    <a:pt x="2453525" y="3717468"/>
                  </a:lnTo>
                  <a:lnTo>
                    <a:pt x="2470346" y="3721593"/>
                  </a:lnTo>
                  <a:lnTo>
                    <a:pt x="2480185" y="3738094"/>
                  </a:lnTo>
                  <a:lnTo>
                    <a:pt x="2479233" y="3745710"/>
                  </a:lnTo>
                  <a:lnTo>
                    <a:pt x="2487802" y="3738094"/>
                  </a:lnTo>
                  <a:lnTo>
                    <a:pt x="2478915" y="3729844"/>
                  </a:lnTo>
                  <a:lnTo>
                    <a:pt x="2472568" y="3708900"/>
                  </a:lnTo>
                  <a:lnTo>
                    <a:pt x="2476376" y="3689861"/>
                  </a:lnTo>
                  <a:lnTo>
                    <a:pt x="2492245" y="3674947"/>
                  </a:lnTo>
                  <a:lnTo>
                    <a:pt x="2527157" y="3678754"/>
                  </a:lnTo>
                  <a:lnTo>
                    <a:pt x="2553818" y="3681610"/>
                  </a:lnTo>
                  <a:lnTo>
                    <a:pt x="2572861" y="3699698"/>
                  </a:lnTo>
                  <a:lnTo>
                    <a:pt x="2597299" y="3730161"/>
                  </a:lnTo>
                  <a:lnTo>
                    <a:pt x="2620785" y="3733017"/>
                  </a:lnTo>
                  <a:lnTo>
                    <a:pt x="2598251" y="3722228"/>
                  </a:lnTo>
                  <a:lnTo>
                    <a:pt x="2585873" y="3712391"/>
                  </a:lnTo>
                  <a:cubicBezTo>
                    <a:pt x="2585767" y="3706996"/>
                    <a:pt x="2585662" y="3701602"/>
                    <a:pt x="2585556" y="3696207"/>
                  </a:cubicBezTo>
                  <a:lnTo>
                    <a:pt x="2573495" y="3681610"/>
                  </a:lnTo>
                  <a:lnTo>
                    <a:pt x="2558896" y="3676216"/>
                  </a:lnTo>
                  <a:lnTo>
                    <a:pt x="2536362" y="3671456"/>
                  </a:lnTo>
                  <a:lnTo>
                    <a:pt x="2510971" y="3660032"/>
                  </a:lnTo>
                  <a:cubicBezTo>
                    <a:pt x="2511288" y="3655484"/>
                    <a:pt x="2511606" y="3650935"/>
                    <a:pt x="2511923" y="3646387"/>
                  </a:cubicBezTo>
                  <a:lnTo>
                    <a:pt x="2514145" y="3643214"/>
                  </a:lnTo>
                  <a:lnTo>
                    <a:pt x="2525888" y="3649560"/>
                  </a:lnTo>
                  <a:lnTo>
                    <a:pt x="2529062" y="3643214"/>
                  </a:lnTo>
                  <a:lnTo>
                    <a:pt x="2531283" y="3637819"/>
                  </a:lnTo>
                  <a:lnTo>
                    <a:pt x="2508749" y="3625444"/>
                  </a:lnTo>
                  <a:lnTo>
                    <a:pt x="2505258" y="3612751"/>
                  </a:lnTo>
                  <a:lnTo>
                    <a:pt x="2520175" y="3598788"/>
                  </a:lnTo>
                  <a:lnTo>
                    <a:pt x="2511606" y="3590538"/>
                  </a:lnTo>
                  <a:lnTo>
                    <a:pt x="2508432" y="3597836"/>
                  </a:lnTo>
                  <a:lnTo>
                    <a:pt x="2497006" y="3601010"/>
                  </a:lnTo>
                  <a:lnTo>
                    <a:pt x="2493832" y="3589586"/>
                  </a:lnTo>
                  <a:lnTo>
                    <a:pt x="2500815" y="3580066"/>
                  </a:lnTo>
                  <a:lnTo>
                    <a:pt x="2511288" y="3576893"/>
                  </a:lnTo>
                  <a:lnTo>
                    <a:pt x="2523031" y="3577527"/>
                  </a:lnTo>
                  <a:lnTo>
                    <a:pt x="2529379" y="3564834"/>
                  </a:lnTo>
                  <a:lnTo>
                    <a:pt x="2518906" y="3556901"/>
                  </a:lnTo>
                  <a:lnTo>
                    <a:pt x="2506845" y="3545160"/>
                  </a:lnTo>
                  <a:lnTo>
                    <a:pt x="2505575" y="3535958"/>
                  </a:lnTo>
                  <a:lnTo>
                    <a:pt x="2500497" y="3524217"/>
                  </a:lnTo>
                  <a:lnTo>
                    <a:pt x="2492880" y="3516918"/>
                  </a:lnTo>
                  <a:lnTo>
                    <a:pt x="2480185" y="3519457"/>
                  </a:lnTo>
                  <a:lnTo>
                    <a:pt x="2466537" y="3513110"/>
                  </a:lnTo>
                  <a:lnTo>
                    <a:pt x="2464316" y="3524534"/>
                  </a:lnTo>
                  <a:lnTo>
                    <a:pt x="2462094" y="3527707"/>
                  </a:lnTo>
                  <a:lnTo>
                    <a:pt x="2458920" y="3516283"/>
                  </a:lnTo>
                  <a:lnTo>
                    <a:pt x="2458920" y="3499148"/>
                  </a:lnTo>
                  <a:lnTo>
                    <a:pt x="2463046" y="3484551"/>
                  </a:lnTo>
                  <a:lnTo>
                    <a:pt x="2469394" y="3486455"/>
                  </a:lnTo>
                  <a:lnTo>
                    <a:pt x="2469394" y="3493753"/>
                  </a:lnTo>
                  <a:lnTo>
                    <a:pt x="2471615" y="3505494"/>
                  </a:lnTo>
                  <a:lnTo>
                    <a:pt x="2482406" y="3516283"/>
                  </a:lnTo>
                  <a:lnTo>
                    <a:pt x="2489706" y="3512476"/>
                  </a:lnTo>
                  <a:lnTo>
                    <a:pt x="2501882" y="3508519"/>
                  </a:lnTo>
                  <a:lnTo>
                    <a:pt x="2502823" y="3499157"/>
                  </a:lnTo>
                  <a:lnTo>
                    <a:pt x="2495167" y="3475027"/>
                  </a:lnTo>
                  <a:lnTo>
                    <a:pt x="2497081" y="3463279"/>
                  </a:lnTo>
                  <a:lnTo>
                    <a:pt x="2493891" y="3442642"/>
                  </a:lnTo>
                  <a:lnTo>
                    <a:pt x="2491339" y="3419147"/>
                  </a:lnTo>
                  <a:lnTo>
                    <a:pt x="2484002" y="3408034"/>
                  </a:lnTo>
                  <a:lnTo>
                    <a:pt x="2470923" y="3409939"/>
                  </a:lnTo>
                  <a:lnTo>
                    <a:pt x="2464543" y="3399462"/>
                  </a:lnTo>
                  <a:lnTo>
                    <a:pt x="2464543" y="3381682"/>
                  </a:lnTo>
                  <a:lnTo>
                    <a:pt x="2453059" y="3384857"/>
                  </a:lnTo>
                  <a:lnTo>
                    <a:pt x="2457206" y="3396604"/>
                  </a:lnTo>
                  <a:lnTo>
                    <a:pt x="2447636" y="3398827"/>
                  </a:lnTo>
                  <a:lnTo>
                    <a:pt x="2433600" y="3383904"/>
                  </a:lnTo>
                  <a:lnTo>
                    <a:pt x="2437109" y="3371523"/>
                  </a:lnTo>
                  <a:cubicBezTo>
                    <a:pt x="2437534" y="3355965"/>
                    <a:pt x="2437960" y="3340408"/>
                    <a:pt x="2438385" y="3324850"/>
                  </a:cubicBezTo>
                  <a:lnTo>
                    <a:pt x="2441575" y="3324850"/>
                  </a:lnTo>
                  <a:lnTo>
                    <a:pt x="2439661" y="3347075"/>
                  </a:lnTo>
                  <a:lnTo>
                    <a:pt x="2450507" y="3352472"/>
                  </a:lnTo>
                  <a:lnTo>
                    <a:pt x="2456887" y="3340725"/>
                  </a:lnTo>
                  <a:lnTo>
                    <a:pt x="2455292" y="3322627"/>
                  </a:lnTo>
                  <a:lnTo>
                    <a:pt x="2450188" y="3306117"/>
                  </a:lnTo>
                  <a:lnTo>
                    <a:pt x="2440618" y="3309292"/>
                  </a:lnTo>
                  <a:cubicBezTo>
                    <a:pt x="2440086" y="3293417"/>
                    <a:pt x="2439555" y="3277542"/>
                    <a:pt x="2439023" y="3261667"/>
                  </a:cubicBezTo>
                  <a:lnTo>
                    <a:pt x="2444446" y="3273097"/>
                  </a:lnTo>
                  <a:lnTo>
                    <a:pt x="2445403" y="3257540"/>
                  </a:lnTo>
                  <a:lnTo>
                    <a:pt x="2440937" y="3252143"/>
                  </a:lnTo>
                  <a:lnTo>
                    <a:pt x="2436471" y="3223884"/>
                  </a:lnTo>
                  <a:lnTo>
                    <a:pt x="2445722" y="3200706"/>
                  </a:lnTo>
                  <a:lnTo>
                    <a:pt x="2451145" y="3205469"/>
                  </a:lnTo>
                  <a:lnTo>
                    <a:pt x="2451145" y="3214042"/>
                  </a:lnTo>
                  <a:lnTo>
                    <a:pt x="2462310" y="3226742"/>
                  </a:lnTo>
                  <a:lnTo>
                    <a:pt x="2471880" y="3225789"/>
                  </a:lnTo>
                  <a:lnTo>
                    <a:pt x="2486235" y="3229599"/>
                  </a:lnTo>
                  <a:lnTo>
                    <a:pt x="2495167" y="3247697"/>
                  </a:lnTo>
                  <a:cubicBezTo>
                    <a:pt x="2495380" y="3241982"/>
                    <a:pt x="2495592" y="3236267"/>
                    <a:pt x="2495805" y="3230552"/>
                  </a:cubicBezTo>
                  <a:lnTo>
                    <a:pt x="2503461" y="3227377"/>
                  </a:lnTo>
                  <a:lnTo>
                    <a:pt x="2498038" y="3224202"/>
                  </a:lnTo>
                  <a:lnTo>
                    <a:pt x="2497081" y="3209597"/>
                  </a:lnTo>
                  <a:lnTo>
                    <a:pt x="2510479" y="3195626"/>
                  </a:lnTo>
                  <a:lnTo>
                    <a:pt x="2524515" y="3189277"/>
                  </a:lnTo>
                  <a:lnTo>
                    <a:pt x="2530895" y="3199754"/>
                  </a:lnTo>
                  <a:cubicBezTo>
                    <a:pt x="2531001" y="3205363"/>
                    <a:pt x="2531108" y="3210973"/>
                    <a:pt x="2531214" y="3216582"/>
                  </a:cubicBezTo>
                  <a:lnTo>
                    <a:pt x="2549397" y="3227059"/>
                  </a:lnTo>
                  <a:lnTo>
                    <a:pt x="2554182" y="3207056"/>
                  </a:lnTo>
                  <a:lnTo>
                    <a:pt x="2545569" y="3199436"/>
                  </a:lnTo>
                  <a:lnTo>
                    <a:pt x="2539189" y="3199436"/>
                  </a:lnTo>
                  <a:lnTo>
                    <a:pt x="2544612" y="3188959"/>
                  </a:lnTo>
                  <a:lnTo>
                    <a:pt x="2540465" y="3176577"/>
                  </a:lnTo>
                  <a:lnTo>
                    <a:pt x="2545250" y="3157527"/>
                  </a:lnTo>
                  <a:lnTo>
                    <a:pt x="2561200" y="3153082"/>
                  </a:lnTo>
                  <a:lnTo>
                    <a:pt x="2580659" y="3158162"/>
                  </a:lnTo>
                  <a:lnTo>
                    <a:pt x="2591824" y="3147684"/>
                  </a:lnTo>
                  <a:lnTo>
                    <a:pt x="2614474" y="3143239"/>
                  </a:lnTo>
                  <a:lnTo>
                    <a:pt x="2634571" y="3153399"/>
                  </a:lnTo>
                  <a:lnTo>
                    <a:pt x="2636804" y="3161972"/>
                  </a:lnTo>
                  <a:cubicBezTo>
                    <a:pt x="2636910" y="3170015"/>
                    <a:pt x="2637017" y="3178059"/>
                    <a:pt x="2637123" y="3186102"/>
                  </a:cubicBezTo>
                  <a:lnTo>
                    <a:pt x="2642546" y="3190229"/>
                  </a:lnTo>
                  <a:lnTo>
                    <a:pt x="2643503" y="3202929"/>
                  </a:lnTo>
                  <a:lnTo>
                    <a:pt x="2633295" y="3206421"/>
                  </a:lnTo>
                  <a:lnTo>
                    <a:pt x="2625639" y="3209597"/>
                  </a:lnTo>
                  <a:lnTo>
                    <a:pt x="2625639" y="3221027"/>
                  </a:lnTo>
                  <a:lnTo>
                    <a:pt x="2643822" y="3208326"/>
                  </a:lnTo>
                  <a:lnTo>
                    <a:pt x="2646055" y="3214359"/>
                  </a:lnTo>
                  <a:lnTo>
                    <a:pt x="2637442" y="3225154"/>
                  </a:lnTo>
                  <a:lnTo>
                    <a:pt x="2633614" y="3228329"/>
                  </a:lnTo>
                  <a:lnTo>
                    <a:pt x="2630424" y="3230870"/>
                  </a:lnTo>
                  <a:lnTo>
                    <a:pt x="2627872" y="3233410"/>
                  </a:lnTo>
                  <a:lnTo>
                    <a:pt x="2626277" y="3236584"/>
                  </a:lnTo>
                  <a:lnTo>
                    <a:pt x="2625001" y="3240712"/>
                  </a:lnTo>
                  <a:lnTo>
                    <a:pt x="2624044" y="3245157"/>
                  </a:lnTo>
                  <a:lnTo>
                    <a:pt x="2634571" y="3241029"/>
                  </a:lnTo>
                  <a:lnTo>
                    <a:pt x="2644779" y="3229282"/>
                  </a:lnTo>
                  <a:lnTo>
                    <a:pt x="2660729" y="3233410"/>
                  </a:lnTo>
                  <a:lnTo>
                    <a:pt x="2673808" y="3229917"/>
                  </a:lnTo>
                  <a:lnTo>
                    <a:pt x="2689758" y="3226742"/>
                  </a:lnTo>
                  <a:lnTo>
                    <a:pt x="2703475" y="3244522"/>
                  </a:lnTo>
                  <a:lnTo>
                    <a:pt x="2699647" y="3276273"/>
                  </a:lnTo>
                  <a:lnTo>
                    <a:pt x="2684654" y="3287068"/>
                  </a:lnTo>
                  <a:lnTo>
                    <a:pt x="2683059" y="3296592"/>
                  </a:lnTo>
                  <a:lnTo>
                    <a:pt x="2678593" y="3295322"/>
                  </a:lnTo>
                  <a:lnTo>
                    <a:pt x="2677317" y="3280400"/>
                  </a:lnTo>
                  <a:lnTo>
                    <a:pt x="2665514" y="3281669"/>
                  </a:lnTo>
                  <a:lnTo>
                    <a:pt x="2650840" y="3297862"/>
                  </a:lnTo>
                  <a:lnTo>
                    <a:pt x="2653711" y="3273415"/>
                  </a:lnTo>
                  <a:lnTo>
                    <a:pt x="2643184" y="3281035"/>
                  </a:lnTo>
                  <a:lnTo>
                    <a:pt x="2637123" y="3292465"/>
                  </a:lnTo>
                  <a:lnTo>
                    <a:pt x="2631700" y="3308340"/>
                  </a:lnTo>
                  <a:lnTo>
                    <a:pt x="2642546" y="3317547"/>
                  </a:lnTo>
                  <a:lnTo>
                    <a:pt x="2641589" y="3329295"/>
                  </a:lnTo>
                  <a:lnTo>
                    <a:pt x="2633295" y="3341995"/>
                  </a:lnTo>
                  <a:lnTo>
                    <a:pt x="2611922" y="3326437"/>
                  </a:lnTo>
                  <a:lnTo>
                    <a:pt x="2610646" y="3332788"/>
                  </a:lnTo>
                  <a:lnTo>
                    <a:pt x="2600118" y="3338185"/>
                  </a:lnTo>
                  <a:lnTo>
                    <a:pt x="2613836" y="3345487"/>
                  </a:lnTo>
                  <a:lnTo>
                    <a:pt x="2623406" y="3351521"/>
                  </a:lnTo>
                  <a:lnTo>
                    <a:pt x="2619578" y="3361362"/>
                  </a:lnTo>
                  <a:lnTo>
                    <a:pt x="2601394" y="3364538"/>
                  </a:lnTo>
                  <a:lnTo>
                    <a:pt x="2589910" y="3350885"/>
                  </a:lnTo>
                  <a:lnTo>
                    <a:pt x="2585444" y="3365808"/>
                  </a:lnTo>
                  <a:lnTo>
                    <a:pt x="2574917" y="3368983"/>
                  </a:lnTo>
                  <a:lnTo>
                    <a:pt x="2595014" y="3377237"/>
                  </a:lnTo>
                  <a:lnTo>
                    <a:pt x="2582573" y="3389937"/>
                  </a:lnTo>
                  <a:lnTo>
                    <a:pt x="2569813" y="3402954"/>
                  </a:lnTo>
                  <a:lnTo>
                    <a:pt x="2585763" y="3402637"/>
                  </a:lnTo>
                  <a:lnTo>
                    <a:pt x="2588953" y="3413114"/>
                  </a:lnTo>
                  <a:lnTo>
                    <a:pt x="2577788" y="3423909"/>
                  </a:lnTo>
                  <a:lnTo>
                    <a:pt x="2575874" y="3453119"/>
                  </a:lnTo>
                  <a:lnTo>
                    <a:pt x="2562157" y="3465819"/>
                  </a:lnTo>
                  <a:lnTo>
                    <a:pt x="2563114" y="3482964"/>
                  </a:lnTo>
                  <a:lnTo>
                    <a:pt x="2585444" y="3482964"/>
                  </a:lnTo>
                  <a:lnTo>
                    <a:pt x="2587996" y="3499474"/>
                  </a:lnTo>
                  <a:lnTo>
                    <a:pt x="2580659" y="3508999"/>
                  </a:lnTo>
                  <a:lnTo>
                    <a:pt x="2566623" y="3502967"/>
                  </a:lnTo>
                  <a:lnTo>
                    <a:pt x="2560243" y="3513762"/>
                  </a:lnTo>
                  <a:lnTo>
                    <a:pt x="2567491" y="3516467"/>
                  </a:lnTo>
                  <a:lnTo>
                    <a:pt x="2568100" y="3516283"/>
                  </a:lnTo>
                  <a:lnTo>
                    <a:pt x="2562070" y="3526755"/>
                  </a:lnTo>
                  <a:lnTo>
                    <a:pt x="2582699" y="3515014"/>
                  </a:lnTo>
                  <a:lnTo>
                    <a:pt x="2599838" y="3521043"/>
                  </a:lnTo>
                  <a:lnTo>
                    <a:pt x="2608407" y="3520091"/>
                  </a:lnTo>
                  <a:lnTo>
                    <a:pt x="2614755" y="3530563"/>
                  </a:lnTo>
                  <a:lnTo>
                    <a:pt x="2615707" y="3540083"/>
                  </a:lnTo>
                  <a:lnTo>
                    <a:pt x="2613803" y="3551507"/>
                  </a:lnTo>
                  <a:lnTo>
                    <a:pt x="2601108" y="3567373"/>
                  </a:lnTo>
                  <a:lnTo>
                    <a:pt x="2625546" y="3572768"/>
                  </a:lnTo>
                  <a:lnTo>
                    <a:pt x="2632211" y="3589268"/>
                  </a:lnTo>
                  <a:lnTo>
                    <a:pt x="2641415" y="3572450"/>
                  </a:lnTo>
                  <a:lnTo>
                    <a:pt x="2656332" y="3581970"/>
                  </a:lnTo>
                  <a:lnTo>
                    <a:pt x="2676645" y="3598471"/>
                  </a:lnTo>
                  <a:lnTo>
                    <a:pt x="2687118" y="3589903"/>
                  </a:lnTo>
                  <a:lnTo>
                    <a:pt x="2716952" y="3583239"/>
                  </a:lnTo>
                  <a:lnTo>
                    <a:pt x="2718857" y="3591807"/>
                  </a:lnTo>
                  <a:lnTo>
                    <a:pt x="2705527" y="3618462"/>
                  </a:lnTo>
                  <a:lnTo>
                    <a:pt x="2698227" y="3624809"/>
                  </a:lnTo>
                  <a:lnTo>
                    <a:pt x="2683310" y="3633059"/>
                  </a:lnTo>
                  <a:lnTo>
                    <a:pt x="2687753" y="3662571"/>
                  </a:lnTo>
                  <a:lnTo>
                    <a:pt x="2695370" y="3664792"/>
                  </a:lnTo>
                  <a:lnTo>
                    <a:pt x="2708066" y="3651782"/>
                  </a:lnTo>
                  <a:lnTo>
                    <a:pt x="2732187" y="3647339"/>
                  </a:lnTo>
                  <a:lnTo>
                    <a:pt x="2758530" y="3660032"/>
                  </a:lnTo>
                  <a:lnTo>
                    <a:pt x="2754404" y="3641945"/>
                  </a:lnTo>
                  <a:lnTo>
                    <a:pt x="2768051" y="3643214"/>
                  </a:lnTo>
                  <a:cubicBezTo>
                    <a:pt x="2768263" y="3639300"/>
                    <a:pt x="2768474" y="3635387"/>
                    <a:pt x="2768686" y="3631473"/>
                  </a:cubicBezTo>
                  <a:lnTo>
                    <a:pt x="2805820" y="3609895"/>
                  </a:lnTo>
                  <a:lnTo>
                    <a:pt x="2817563" y="3614020"/>
                  </a:lnTo>
                  <a:lnTo>
                    <a:pt x="2814389" y="3622588"/>
                  </a:lnTo>
                  <a:lnTo>
                    <a:pt x="2828989" y="3614020"/>
                  </a:lnTo>
                  <a:lnTo>
                    <a:pt x="2832162" y="3598154"/>
                  </a:lnTo>
                  <a:lnTo>
                    <a:pt x="2850888" y="3576893"/>
                  </a:lnTo>
                  <a:lnTo>
                    <a:pt x="2881674" y="3576575"/>
                  </a:lnTo>
                  <a:lnTo>
                    <a:pt x="2881674" y="3581970"/>
                  </a:lnTo>
                  <a:lnTo>
                    <a:pt x="2859457" y="3581335"/>
                  </a:lnTo>
                  <a:lnTo>
                    <a:pt x="2855331" y="3595615"/>
                  </a:lnTo>
                  <a:lnTo>
                    <a:pt x="2845810" y="3601010"/>
                  </a:lnTo>
                  <a:lnTo>
                    <a:pt x="2847079" y="3608308"/>
                  </a:lnTo>
                  <a:lnTo>
                    <a:pt x="2854379" y="3613703"/>
                  </a:lnTo>
                  <a:lnTo>
                    <a:pt x="2871518" y="3593711"/>
                  </a:lnTo>
                  <a:lnTo>
                    <a:pt x="2890243" y="3590538"/>
                  </a:lnTo>
                  <a:lnTo>
                    <a:pt x="2893417" y="3582922"/>
                  </a:lnTo>
                  <a:lnTo>
                    <a:pt x="2899765" y="3580383"/>
                  </a:lnTo>
                  <a:lnTo>
                    <a:pt x="2913412" y="3595298"/>
                  </a:lnTo>
                  <a:lnTo>
                    <a:pt x="2926425" y="3613068"/>
                  </a:lnTo>
                  <a:lnTo>
                    <a:pt x="2931821" y="3619414"/>
                  </a:lnTo>
                  <a:lnTo>
                    <a:pt x="2941342" y="3618462"/>
                  </a:lnTo>
                  <a:lnTo>
                    <a:pt x="2949911" y="3630838"/>
                  </a:lnTo>
                  <a:lnTo>
                    <a:pt x="2953085" y="3623222"/>
                  </a:lnTo>
                  <a:lnTo>
                    <a:pt x="2964828" y="3624492"/>
                  </a:lnTo>
                  <a:lnTo>
                    <a:pt x="2968954" y="3637185"/>
                  </a:lnTo>
                  <a:lnTo>
                    <a:pt x="2976572" y="3640041"/>
                  </a:lnTo>
                  <a:lnTo>
                    <a:pt x="2969907" y="3643214"/>
                  </a:lnTo>
                  <a:lnTo>
                    <a:pt x="2980698" y="3654638"/>
                  </a:lnTo>
                  <a:lnTo>
                    <a:pt x="2976572" y="3663205"/>
                  </a:lnTo>
                  <a:lnTo>
                    <a:pt x="2967368" y="3668600"/>
                  </a:lnTo>
                  <a:lnTo>
                    <a:pt x="2996884" y="3682880"/>
                  </a:lnTo>
                  <a:lnTo>
                    <a:pt x="3010849" y="3681928"/>
                  </a:lnTo>
                  <a:lnTo>
                    <a:pt x="3020370" y="3682562"/>
                  </a:lnTo>
                  <a:lnTo>
                    <a:pt x="3025449" y="3695255"/>
                  </a:lnTo>
                  <a:lnTo>
                    <a:pt x="3034018" y="3687957"/>
                  </a:lnTo>
                  <a:lnTo>
                    <a:pt x="3042587" y="3696525"/>
                  </a:lnTo>
                  <a:lnTo>
                    <a:pt x="3047983" y="3697477"/>
                  </a:lnTo>
                  <a:cubicBezTo>
                    <a:pt x="3048927" y="3697626"/>
                    <a:pt x="3047415" y="3699228"/>
                    <a:pt x="3048253" y="3697418"/>
                  </a:cubicBezTo>
                  <a:lnTo>
                    <a:pt x="3053010" y="3686615"/>
                  </a:lnTo>
                  <a:lnTo>
                    <a:pt x="3058403" y="3678990"/>
                  </a:lnTo>
                  <a:lnTo>
                    <a:pt x="3051107" y="3676130"/>
                  </a:lnTo>
                  <a:lnTo>
                    <a:pt x="3044446" y="3662468"/>
                  </a:lnTo>
                  <a:lnTo>
                    <a:pt x="3053010" y="3651665"/>
                  </a:lnTo>
                  <a:lnTo>
                    <a:pt x="3065698" y="3656113"/>
                  </a:lnTo>
                  <a:lnTo>
                    <a:pt x="3076165" y="3645310"/>
                  </a:lnTo>
                  <a:lnTo>
                    <a:pt x="3086632" y="3630695"/>
                  </a:lnTo>
                  <a:lnTo>
                    <a:pt x="3141504" y="3610996"/>
                  </a:lnTo>
                  <a:lnTo>
                    <a:pt x="3188765" y="3602099"/>
                  </a:lnTo>
                  <a:lnTo>
                    <a:pt x="3213822" y="3577316"/>
                  </a:lnTo>
                  <a:lnTo>
                    <a:pt x="3238880" y="3549991"/>
                  </a:lnTo>
                  <a:lnTo>
                    <a:pt x="3272818" y="3544590"/>
                  </a:lnTo>
                  <a:lnTo>
                    <a:pt x="3302317" y="3522031"/>
                  </a:lnTo>
                  <a:lnTo>
                    <a:pt x="3339110" y="3514088"/>
                  </a:lnTo>
                  <a:lnTo>
                    <a:pt x="3386687" y="3502014"/>
                  </a:lnTo>
                  <a:lnTo>
                    <a:pt x="3430776" y="3504873"/>
                  </a:lnTo>
                  <a:lnTo>
                    <a:pt x="3456785" y="3522666"/>
                  </a:lnTo>
                  <a:lnTo>
                    <a:pt x="3463129" y="3542683"/>
                  </a:lnTo>
                  <a:lnTo>
                    <a:pt x="3461860" y="3548085"/>
                  </a:lnTo>
                  <a:lnTo>
                    <a:pt x="3456785" y="3538553"/>
                  </a:lnTo>
                  <a:lnTo>
                    <a:pt x="3446001" y="3522031"/>
                  </a:lnTo>
                  <a:lnTo>
                    <a:pt x="3437754" y="3516629"/>
                  </a:lnTo>
                  <a:lnTo>
                    <a:pt x="3427921" y="3526161"/>
                  </a:lnTo>
                  <a:lnTo>
                    <a:pt x="3431093" y="3542048"/>
                  </a:lnTo>
                  <a:lnTo>
                    <a:pt x="3434899" y="3563971"/>
                  </a:lnTo>
                  <a:lnTo>
                    <a:pt x="3458054" y="3574139"/>
                  </a:lnTo>
                  <a:lnTo>
                    <a:pt x="3465666" y="3582718"/>
                  </a:lnTo>
                  <a:lnTo>
                    <a:pt x="3486600" y="3581447"/>
                  </a:lnTo>
                  <a:lnTo>
                    <a:pt x="3509120" y="3573821"/>
                  </a:lnTo>
                  <a:lnTo>
                    <a:pt x="3545596" y="3546178"/>
                  </a:lnTo>
                  <a:lnTo>
                    <a:pt x="3551623" y="3527115"/>
                  </a:lnTo>
                  <a:lnTo>
                    <a:pt x="3556063" y="3529339"/>
                  </a:lnTo>
                  <a:lnTo>
                    <a:pt x="3553843" y="3545861"/>
                  </a:lnTo>
                  <a:lnTo>
                    <a:pt x="3537350" y="3563018"/>
                  </a:lnTo>
                  <a:lnTo>
                    <a:pt x="3512292" y="3580176"/>
                  </a:lnTo>
                  <a:lnTo>
                    <a:pt x="3500556" y="3581447"/>
                  </a:lnTo>
                  <a:lnTo>
                    <a:pt x="3506900" y="3602099"/>
                  </a:lnTo>
                  <a:lnTo>
                    <a:pt x="3515464" y="3595744"/>
                  </a:lnTo>
                  <a:lnTo>
                    <a:pt x="3533226" y="3583035"/>
                  </a:lnTo>
                  <a:lnTo>
                    <a:pt x="3547817" y="3570008"/>
                  </a:lnTo>
                  <a:lnTo>
                    <a:pt x="3548486" y="3570035"/>
                  </a:lnTo>
                  <a:lnTo>
                    <a:pt x="3560714" y="3555040"/>
                  </a:lnTo>
                  <a:lnTo>
                    <a:pt x="3566741" y="3539165"/>
                  </a:lnTo>
                  <a:lnTo>
                    <a:pt x="3585771" y="3539165"/>
                  </a:lnTo>
                  <a:lnTo>
                    <a:pt x="3609241" y="3538847"/>
                  </a:lnTo>
                  <a:lnTo>
                    <a:pt x="3606704" y="3518845"/>
                  </a:lnTo>
                  <a:lnTo>
                    <a:pt x="3596555" y="3527417"/>
                  </a:lnTo>
                  <a:lnTo>
                    <a:pt x="3585771" y="3521067"/>
                  </a:lnTo>
                  <a:lnTo>
                    <a:pt x="3578159" y="3514717"/>
                  </a:lnTo>
                  <a:lnTo>
                    <a:pt x="3562617" y="3528370"/>
                  </a:lnTo>
                  <a:lnTo>
                    <a:pt x="3556274" y="3522655"/>
                  </a:lnTo>
                  <a:lnTo>
                    <a:pt x="3566424" y="3510907"/>
                  </a:lnTo>
                  <a:lnTo>
                    <a:pt x="3567375" y="3495032"/>
                  </a:lnTo>
                  <a:lnTo>
                    <a:pt x="3567375" y="3487412"/>
                  </a:lnTo>
                  <a:lnTo>
                    <a:pt x="3575939" y="3481062"/>
                  </a:lnTo>
                  <a:lnTo>
                    <a:pt x="3586722" y="3486460"/>
                  </a:lnTo>
                  <a:lnTo>
                    <a:pt x="3611779" y="3480745"/>
                  </a:lnTo>
                  <a:lnTo>
                    <a:pt x="3634932" y="3463917"/>
                  </a:lnTo>
                  <a:lnTo>
                    <a:pt x="3654914" y="3438200"/>
                  </a:lnTo>
                  <a:lnTo>
                    <a:pt x="3667283" y="3406449"/>
                  </a:lnTo>
                  <a:lnTo>
                    <a:pt x="3670138" y="3375969"/>
                  </a:lnTo>
                  <a:lnTo>
                    <a:pt x="3668869" y="3359142"/>
                  </a:lnTo>
                  <a:lnTo>
                    <a:pt x="3678384" y="3375969"/>
                  </a:lnTo>
                  <a:lnTo>
                    <a:pt x="3674578" y="3399147"/>
                  </a:lnTo>
                  <a:lnTo>
                    <a:pt x="3669186" y="3428675"/>
                  </a:lnTo>
                  <a:lnTo>
                    <a:pt x="3653645" y="3454392"/>
                  </a:lnTo>
                  <a:lnTo>
                    <a:pt x="3630809" y="3477570"/>
                  </a:lnTo>
                  <a:lnTo>
                    <a:pt x="3645716" y="3486777"/>
                  </a:lnTo>
                  <a:lnTo>
                    <a:pt x="3655231" y="3484555"/>
                  </a:lnTo>
                  <a:lnTo>
                    <a:pt x="3666966" y="3492810"/>
                  </a:lnTo>
                  <a:lnTo>
                    <a:pt x="3674261" y="3493762"/>
                  </a:lnTo>
                  <a:lnTo>
                    <a:pt x="3685996" y="3483285"/>
                  </a:lnTo>
                  <a:cubicBezTo>
                    <a:pt x="3685890" y="3468892"/>
                    <a:pt x="3685785" y="3454498"/>
                    <a:pt x="3685679" y="3440105"/>
                  </a:cubicBezTo>
                  <a:lnTo>
                    <a:pt x="3704392" y="3434707"/>
                  </a:lnTo>
                  <a:lnTo>
                    <a:pt x="3704870" y="3434453"/>
                  </a:lnTo>
                  <a:lnTo>
                    <a:pt x="3687725" y="3417674"/>
                  </a:lnTo>
                  <a:lnTo>
                    <a:pt x="3695980" y="3386333"/>
                  </a:lnTo>
                  <a:lnTo>
                    <a:pt x="3693757" y="3363862"/>
                  </a:lnTo>
                  <a:lnTo>
                    <a:pt x="3677565" y="3340116"/>
                  </a:lnTo>
                  <a:lnTo>
                    <a:pt x="3675025" y="3289461"/>
                  </a:lnTo>
                  <a:lnTo>
                    <a:pt x="3674090" y="3289477"/>
                  </a:lnTo>
                  <a:lnTo>
                    <a:pt x="3655659" y="3250015"/>
                  </a:lnTo>
                  <a:cubicBezTo>
                    <a:pt x="3655235" y="3234845"/>
                    <a:pt x="3654812" y="3219675"/>
                    <a:pt x="3654388" y="3204505"/>
                  </a:cubicBezTo>
                  <a:lnTo>
                    <a:pt x="3668688" y="3170454"/>
                  </a:lnTo>
                  <a:lnTo>
                    <a:pt x="3696652" y="3126857"/>
                  </a:lnTo>
                  <a:lnTo>
                    <a:pt x="3697606" y="3085805"/>
                  </a:lnTo>
                  <a:lnTo>
                    <a:pt x="3709046" y="3063529"/>
                  </a:lnTo>
                  <a:lnTo>
                    <a:pt x="3745590" y="3029479"/>
                  </a:lnTo>
                  <a:lnTo>
                    <a:pt x="3771013" y="3028842"/>
                  </a:lnTo>
                  <a:lnTo>
                    <a:pt x="3796753" y="3017386"/>
                  </a:lnTo>
                  <a:lnTo>
                    <a:pt x="3810100" y="3007203"/>
                  </a:lnTo>
                  <a:lnTo>
                    <a:pt x="3815502" y="3012612"/>
                  </a:lnTo>
                  <a:cubicBezTo>
                    <a:pt x="3815926" y="3019401"/>
                    <a:pt x="3816349" y="3026190"/>
                    <a:pt x="3816773" y="3032979"/>
                  </a:cubicBezTo>
                  <a:lnTo>
                    <a:pt x="3826307" y="3045390"/>
                  </a:lnTo>
                  <a:lnTo>
                    <a:pt x="3859673" y="3073712"/>
                  </a:lnTo>
                  <a:lnTo>
                    <a:pt x="3854271" y="3098216"/>
                  </a:lnTo>
                  <a:lnTo>
                    <a:pt x="3863805" y="3104262"/>
                  </a:lnTo>
                  <a:lnTo>
                    <a:pt x="3860627" y="3083260"/>
                  </a:lnTo>
                  <a:lnTo>
                    <a:pt x="3862851" y="3077850"/>
                  </a:lnTo>
                  <a:lnTo>
                    <a:pt x="3872385" y="3090261"/>
                  </a:lnTo>
                  <a:lnTo>
                    <a:pt x="3874609" y="3098853"/>
                  </a:lnTo>
                  <a:lnTo>
                    <a:pt x="3877787" y="3109354"/>
                  </a:lnTo>
                  <a:lnTo>
                    <a:pt x="3882236" y="3117628"/>
                  </a:lnTo>
                  <a:lnTo>
                    <a:pt x="3891769" y="3131312"/>
                  </a:lnTo>
                  <a:lnTo>
                    <a:pt x="3922594" y="3142768"/>
                  </a:lnTo>
                  <a:lnTo>
                    <a:pt x="3948969" y="3135131"/>
                  </a:lnTo>
                  <a:lnTo>
                    <a:pt x="3957232" y="3136085"/>
                  </a:lnTo>
                  <a:lnTo>
                    <a:pt x="3960410" y="3122083"/>
                  </a:lnTo>
                  <a:lnTo>
                    <a:pt x="3982654" y="3104262"/>
                  </a:lnTo>
                  <a:lnTo>
                    <a:pt x="3985832" y="3076895"/>
                  </a:lnTo>
                  <a:lnTo>
                    <a:pt x="3981383" y="2976653"/>
                  </a:lnTo>
                  <a:lnTo>
                    <a:pt x="3982501" y="2975985"/>
                  </a:lnTo>
                  <a:lnTo>
                    <a:pt x="3991573" y="2935037"/>
                  </a:lnTo>
                  <a:lnTo>
                    <a:pt x="3999828" y="2921399"/>
                  </a:lnTo>
                  <a:lnTo>
                    <a:pt x="4005225" y="2901414"/>
                  </a:lnTo>
                  <a:lnTo>
                    <a:pt x="3997605" y="2889994"/>
                  </a:lnTo>
                  <a:lnTo>
                    <a:pt x="3978555" y="2901414"/>
                  </a:lnTo>
                  <a:lnTo>
                    <a:pt x="3973475" y="2914104"/>
                  </a:lnTo>
                  <a:lnTo>
                    <a:pt x="3963950" y="2918545"/>
                  </a:lnTo>
                  <a:lnTo>
                    <a:pt x="3940455" y="2894434"/>
                  </a:lnTo>
                  <a:lnTo>
                    <a:pt x="3928073" y="2902364"/>
                  </a:lnTo>
                  <a:lnTo>
                    <a:pt x="3921723" y="2899193"/>
                  </a:lnTo>
                  <a:lnTo>
                    <a:pt x="3919500" y="2896020"/>
                  </a:lnTo>
                  <a:lnTo>
                    <a:pt x="3916960" y="2868741"/>
                  </a:lnTo>
                  <a:lnTo>
                    <a:pt x="3900133" y="2852882"/>
                  </a:lnTo>
                  <a:lnTo>
                    <a:pt x="3898545" y="2845269"/>
                  </a:lnTo>
                  <a:lnTo>
                    <a:pt x="3912515" y="2834801"/>
                  </a:lnTo>
                  <a:lnTo>
                    <a:pt x="3932518" y="2828459"/>
                  </a:lnTo>
                  <a:lnTo>
                    <a:pt x="3930295" y="2824018"/>
                  </a:lnTo>
                  <a:lnTo>
                    <a:pt x="3908070" y="2817036"/>
                  </a:lnTo>
                  <a:lnTo>
                    <a:pt x="3901403" y="2808469"/>
                  </a:lnTo>
                  <a:cubicBezTo>
                    <a:pt x="3901720" y="2801174"/>
                    <a:pt x="3902038" y="2793878"/>
                    <a:pt x="3902355" y="2786583"/>
                  </a:cubicBezTo>
                  <a:lnTo>
                    <a:pt x="3911880" y="2779921"/>
                  </a:lnTo>
                  <a:lnTo>
                    <a:pt x="3895688" y="2767550"/>
                  </a:lnTo>
                  <a:lnTo>
                    <a:pt x="3898863" y="2748515"/>
                  </a:lnTo>
                  <a:lnTo>
                    <a:pt x="3935693" y="2730435"/>
                  </a:lnTo>
                  <a:lnTo>
                    <a:pt x="3953790" y="2723772"/>
                  </a:lnTo>
                  <a:cubicBezTo>
                    <a:pt x="3954002" y="2718591"/>
                    <a:pt x="3954213" y="2713410"/>
                    <a:pt x="3954425" y="2708229"/>
                  </a:cubicBezTo>
                  <a:lnTo>
                    <a:pt x="3974745" y="2704740"/>
                  </a:lnTo>
                  <a:lnTo>
                    <a:pt x="3988398" y="2696176"/>
                  </a:lnTo>
                  <a:lnTo>
                    <a:pt x="4018878" y="2695858"/>
                  </a:lnTo>
                  <a:lnTo>
                    <a:pt x="4031578" y="2681900"/>
                  </a:lnTo>
                  <a:lnTo>
                    <a:pt x="4043325" y="2689514"/>
                  </a:lnTo>
                  <a:lnTo>
                    <a:pt x="4051898" y="2686343"/>
                  </a:lnTo>
                  <a:lnTo>
                    <a:pt x="4094125" y="2683804"/>
                  </a:lnTo>
                  <a:lnTo>
                    <a:pt x="4084283" y="2673338"/>
                  </a:lnTo>
                  <a:lnTo>
                    <a:pt x="4090633" y="2665722"/>
                  </a:lnTo>
                  <a:lnTo>
                    <a:pt x="4100158" y="2670164"/>
                  </a:lnTo>
                  <a:lnTo>
                    <a:pt x="4106508" y="2664770"/>
                  </a:lnTo>
                  <a:lnTo>
                    <a:pt x="4121431" y="2670800"/>
                  </a:lnTo>
                  <a:lnTo>
                    <a:pt x="4137306" y="2662232"/>
                  </a:lnTo>
                  <a:lnTo>
                    <a:pt x="4172548" y="2675557"/>
                  </a:lnTo>
                  <a:lnTo>
                    <a:pt x="4198583" y="2678411"/>
                  </a:lnTo>
                  <a:lnTo>
                    <a:pt x="4233826" y="2701568"/>
                  </a:lnTo>
                  <a:lnTo>
                    <a:pt x="4281451" y="2699030"/>
                  </a:lnTo>
                  <a:lnTo>
                    <a:pt x="4298278" y="2706010"/>
                  </a:lnTo>
                  <a:lnTo>
                    <a:pt x="4304311" y="2704740"/>
                  </a:lnTo>
                  <a:lnTo>
                    <a:pt x="4319503" y="2701170"/>
                  </a:lnTo>
                  <a:lnTo>
                    <a:pt x="4319241" y="2700844"/>
                  </a:lnTo>
                  <a:lnTo>
                    <a:pt x="4330673" y="2684654"/>
                  </a:lnTo>
                  <a:lnTo>
                    <a:pt x="4340199" y="2673226"/>
                  </a:lnTo>
                  <a:lnTo>
                    <a:pt x="4327179" y="2643387"/>
                  </a:lnTo>
                  <a:lnTo>
                    <a:pt x="4338929" y="2636086"/>
                  </a:lnTo>
                  <a:lnTo>
                    <a:pt x="4358935" y="2655767"/>
                  </a:lnTo>
                  <a:lnTo>
                    <a:pt x="4370684" y="2637673"/>
                  </a:lnTo>
                  <a:lnTo>
                    <a:pt x="4385609" y="2629102"/>
                  </a:lnTo>
                  <a:lnTo>
                    <a:pt x="4403710" y="2637673"/>
                  </a:lnTo>
                  <a:lnTo>
                    <a:pt x="4434830" y="2595137"/>
                  </a:lnTo>
                  <a:lnTo>
                    <a:pt x="4447532" y="2602438"/>
                  </a:lnTo>
                  <a:lnTo>
                    <a:pt x="4488814" y="2603073"/>
                  </a:lnTo>
                  <a:lnTo>
                    <a:pt x="4533589" y="2606882"/>
                  </a:lnTo>
                  <a:lnTo>
                    <a:pt x="4546292" y="2604978"/>
                  </a:lnTo>
                  <a:lnTo>
                    <a:pt x="4545974" y="2601803"/>
                  </a:lnTo>
                  <a:lnTo>
                    <a:pt x="4542799" y="2596406"/>
                  </a:lnTo>
                  <a:lnTo>
                    <a:pt x="4551055" y="2591010"/>
                  </a:lnTo>
                  <a:lnTo>
                    <a:pt x="4552325" y="2587835"/>
                  </a:lnTo>
                  <a:lnTo>
                    <a:pt x="4513901" y="2580852"/>
                  </a:lnTo>
                  <a:lnTo>
                    <a:pt x="4525651" y="2574503"/>
                  </a:lnTo>
                  <a:lnTo>
                    <a:pt x="4517077" y="2563711"/>
                  </a:lnTo>
                  <a:lnTo>
                    <a:pt x="4471666" y="2553870"/>
                  </a:lnTo>
                  <a:lnTo>
                    <a:pt x="4444992" y="2563393"/>
                  </a:lnTo>
                  <a:lnTo>
                    <a:pt x="4436418" y="2563393"/>
                  </a:lnTo>
                  <a:lnTo>
                    <a:pt x="4401487" y="2524983"/>
                  </a:lnTo>
                  <a:lnTo>
                    <a:pt x="4387832" y="2528158"/>
                  </a:lnTo>
                  <a:lnTo>
                    <a:pt x="4373860" y="2514506"/>
                  </a:lnTo>
                  <a:lnTo>
                    <a:pt x="4379893" y="2501808"/>
                  </a:lnTo>
                  <a:lnTo>
                    <a:pt x="4369414" y="2499904"/>
                  </a:lnTo>
                  <a:lnTo>
                    <a:pt x="4375765" y="2491335"/>
                  </a:lnTo>
                  <a:lnTo>
                    <a:pt x="4396724" y="2507842"/>
                  </a:lnTo>
                  <a:lnTo>
                    <a:pt x="4403392" y="2503713"/>
                  </a:lnTo>
                  <a:lnTo>
                    <a:pt x="4391325" y="2471016"/>
                  </a:lnTo>
                  <a:lnTo>
                    <a:pt x="4401805" y="2451021"/>
                  </a:lnTo>
                  <a:lnTo>
                    <a:pt x="4397676" y="2448164"/>
                  </a:lnTo>
                  <a:lnTo>
                    <a:pt x="4380528" y="2468480"/>
                  </a:lnTo>
                  <a:lnTo>
                    <a:pt x="4359570" y="2472606"/>
                  </a:lnTo>
                  <a:lnTo>
                    <a:pt x="4349091" y="2486252"/>
                  </a:lnTo>
                  <a:lnTo>
                    <a:pt x="4327179" y="2492603"/>
                  </a:lnTo>
                  <a:lnTo>
                    <a:pt x="4309714" y="2479268"/>
                  </a:lnTo>
                  <a:lnTo>
                    <a:pt x="4297606" y="2480204"/>
                  </a:lnTo>
                  <a:lnTo>
                    <a:pt x="4286617" y="2491790"/>
                  </a:lnTo>
                  <a:lnTo>
                    <a:pt x="4260884" y="2493060"/>
                  </a:lnTo>
                  <a:lnTo>
                    <a:pt x="4248176" y="2488934"/>
                  </a:lnTo>
                  <a:lnTo>
                    <a:pt x="4217677" y="2493380"/>
                  </a:lnTo>
                  <a:lnTo>
                    <a:pt x="4197662" y="2505443"/>
                  </a:lnTo>
                  <a:lnTo>
                    <a:pt x="4175423" y="2500996"/>
                  </a:lnTo>
                  <a:lnTo>
                    <a:pt x="4168116" y="2513693"/>
                  </a:lnTo>
                  <a:lnTo>
                    <a:pt x="4140793" y="2519406"/>
                  </a:lnTo>
                  <a:lnTo>
                    <a:pt x="4136028" y="2493060"/>
                  </a:lnTo>
                  <a:lnTo>
                    <a:pt x="4129674" y="2500363"/>
                  </a:lnTo>
                  <a:lnTo>
                    <a:pt x="4135393" y="2520675"/>
                  </a:lnTo>
                  <a:lnTo>
                    <a:pt x="4122685" y="2517183"/>
                  </a:lnTo>
                  <a:lnTo>
                    <a:pt x="4110930" y="2528926"/>
                  </a:lnTo>
                  <a:lnTo>
                    <a:pt x="4100446" y="2519722"/>
                  </a:lnTo>
                  <a:lnTo>
                    <a:pt x="4091232" y="2531465"/>
                  </a:lnTo>
                  <a:lnTo>
                    <a:pt x="4071853" y="2540033"/>
                  </a:lnTo>
                  <a:lnTo>
                    <a:pt x="4057556" y="2554947"/>
                  </a:lnTo>
                  <a:lnTo>
                    <a:pt x="4033093" y="2553995"/>
                  </a:lnTo>
                  <a:lnTo>
                    <a:pt x="4005454" y="2564786"/>
                  </a:lnTo>
                  <a:lnTo>
                    <a:pt x="3997193" y="2587000"/>
                  </a:lnTo>
                  <a:lnTo>
                    <a:pt x="3968601" y="2580018"/>
                  </a:lnTo>
                  <a:lnTo>
                    <a:pt x="3940325" y="2599060"/>
                  </a:lnTo>
                  <a:lnTo>
                    <a:pt x="3921263" y="2586682"/>
                  </a:lnTo>
                  <a:lnTo>
                    <a:pt x="3913639" y="2593030"/>
                  </a:lnTo>
                  <a:lnTo>
                    <a:pt x="3908555" y="2611121"/>
                  </a:lnTo>
                  <a:lnTo>
                    <a:pt x="3893624" y="2604774"/>
                  </a:lnTo>
                  <a:lnTo>
                    <a:pt x="3904108" y="2599378"/>
                  </a:lnTo>
                  <a:lnTo>
                    <a:pt x="3907285" y="2589856"/>
                  </a:lnTo>
                  <a:lnTo>
                    <a:pt x="3896801" y="2579699"/>
                  </a:lnTo>
                  <a:lnTo>
                    <a:pt x="3872655" y="2612391"/>
                  </a:lnTo>
                  <a:lnTo>
                    <a:pt x="3866301" y="2624133"/>
                  </a:lnTo>
                  <a:lnTo>
                    <a:pt x="3845016" y="2624133"/>
                  </a:lnTo>
                  <a:lnTo>
                    <a:pt x="3854547" y="2611439"/>
                  </a:lnTo>
                  <a:lnTo>
                    <a:pt x="3867255" y="2610486"/>
                  </a:lnTo>
                  <a:lnTo>
                    <a:pt x="3865984" y="2600647"/>
                  </a:lnTo>
                  <a:lnTo>
                    <a:pt x="3858359" y="2592712"/>
                  </a:lnTo>
                  <a:lnTo>
                    <a:pt x="3845651" y="2599060"/>
                  </a:lnTo>
                  <a:lnTo>
                    <a:pt x="3830084" y="2598109"/>
                  </a:lnTo>
                  <a:lnTo>
                    <a:pt x="3819600" y="2590809"/>
                  </a:lnTo>
                  <a:lnTo>
                    <a:pt x="3814834" y="2580335"/>
                  </a:lnTo>
                  <a:lnTo>
                    <a:pt x="3824365" y="2563198"/>
                  </a:lnTo>
                  <a:lnTo>
                    <a:pt x="3836120" y="2558122"/>
                  </a:lnTo>
                  <a:lnTo>
                    <a:pt x="3845333" y="2543206"/>
                  </a:lnTo>
                  <a:lnTo>
                    <a:pt x="3856135" y="2529243"/>
                  </a:lnTo>
                  <a:lnTo>
                    <a:pt x="3858994" y="2516550"/>
                  </a:lnTo>
                  <a:lnTo>
                    <a:pt x="3840250" y="2527339"/>
                  </a:lnTo>
                  <a:lnTo>
                    <a:pt x="3817694" y="2538129"/>
                  </a:lnTo>
                  <a:lnTo>
                    <a:pt x="3803079" y="2531782"/>
                  </a:lnTo>
                  <a:lnTo>
                    <a:pt x="3806256" y="2518136"/>
                  </a:lnTo>
                  <a:lnTo>
                    <a:pt x="3760508" y="2501630"/>
                  </a:lnTo>
                  <a:lnTo>
                    <a:pt x="3730326" y="2472435"/>
                  </a:lnTo>
                  <a:lnTo>
                    <a:pt x="3696650" y="2474972"/>
                  </a:lnTo>
                  <a:lnTo>
                    <a:pt x="3686802" y="2461331"/>
                  </a:lnTo>
                  <a:lnTo>
                    <a:pt x="3699509" y="2449589"/>
                  </a:lnTo>
                  <a:lnTo>
                    <a:pt x="3689978" y="2434032"/>
                  </a:lnTo>
                  <a:lnTo>
                    <a:pt x="3693791" y="2412762"/>
                  </a:lnTo>
                  <a:lnTo>
                    <a:pt x="3683942" y="2389600"/>
                  </a:lnTo>
                  <a:lnTo>
                    <a:pt x="3698874" y="2372780"/>
                  </a:lnTo>
                  <a:cubicBezTo>
                    <a:pt x="3699509" y="2359450"/>
                    <a:pt x="3700145" y="2346119"/>
                    <a:pt x="3700780" y="2332789"/>
                  </a:cubicBezTo>
                  <a:lnTo>
                    <a:pt x="3695062" y="2303276"/>
                  </a:lnTo>
                  <a:lnTo>
                    <a:pt x="3708723" y="2284230"/>
                  </a:lnTo>
                  <a:lnTo>
                    <a:pt x="3720478" y="2299784"/>
                  </a:lnTo>
                  <a:lnTo>
                    <a:pt x="3723655" y="2295656"/>
                  </a:lnTo>
                  <a:lnTo>
                    <a:pt x="3702051" y="2262014"/>
                  </a:lnTo>
                  <a:cubicBezTo>
                    <a:pt x="3702686" y="2250166"/>
                    <a:pt x="3703322" y="2238319"/>
                    <a:pt x="3703957" y="2226471"/>
                  </a:cubicBezTo>
                  <a:lnTo>
                    <a:pt x="3675047" y="2201079"/>
                  </a:lnTo>
                  <a:lnTo>
                    <a:pt x="3674729" y="2184258"/>
                  </a:lnTo>
                  <a:lnTo>
                    <a:pt x="3688390" y="2153791"/>
                  </a:lnTo>
                  <a:lnTo>
                    <a:pt x="3681718" y="2126176"/>
                  </a:lnTo>
                  <a:lnTo>
                    <a:pt x="3675364" y="2132525"/>
                  </a:lnTo>
                  <a:lnTo>
                    <a:pt x="3665833" y="2128717"/>
                  </a:lnTo>
                  <a:lnTo>
                    <a:pt x="3668693" y="2095708"/>
                  </a:lnTo>
                  <a:lnTo>
                    <a:pt x="3661068" y="2067465"/>
                  </a:lnTo>
                  <a:lnTo>
                    <a:pt x="3670281" y="2027488"/>
                  </a:lnTo>
                  <a:lnTo>
                    <a:pt x="3687119" y="2023045"/>
                  </a:lnTo>
                  <a:lnTo>
                    <a:pt x="3701733" y="1999556"/>
                  </a:lnTo>
                  <a:lnTo>
                    <a:pt x="3716665" y="1992256"/>
                  </a:lnTo>
                  <a:lnTo>
                    <a:pt x="3702686" y="1976706"/>
                  </a:lnTo>
                  <a:lnTo>
                    <a:pt x="3709676" y="1961792"/>
                  </a:lnTo>
                  <a:lnTo>
                    <a:pt x="3723655" y="1952272"/>
                  </a:lnTo>
                  <a:lnTo>
                    <a:pt x="3740493" y="1964647"/>
                  </a:lnTo>
                  <a:lnTo>
                    <a:pt x="3732232" y="1946877"/>
                  </a:lnTo>
                  <a:lnTo>
                    <a:pt x="3752248" y="1956080"/>
                  </a:lnTo>
                  <a:lnTo>
                    <a:pt x="3750341" y="1966869"/>
                  </a:lnTo>
                  <a:lnTo>
                    <a:pt x="3767815" y="1951955"/>
                  </a:lnTo>
                  <a:lnTo>
                    <a:pt x="3779570" y="1938309"/>
                  </a:lnTo>
                  <a:lnTo>
                    <a:pt x="3793231" y="1933549"/>
                  </a:lnTo>
                  <a:lnTo>
                    <a:pt x="3783382" y="1907526"/>
                  </a:lnTo>
                  <a:lnTo>
                    <a:pt x="3783382" y="1889437"/>
                  </a:lnTo>
                  <a:lnTo>
                    <a:pt x="3800538" y="1903083"/>
                  </a:lnTo>
                  <a:lnTo>
                    <a:pt x="3800220" y="1880866"/>
                  </a:lnTo>
                  <a:lnTo>
                    <a:pt x="3824365" y="1856429"/>
                  </a:lnTo>
                  <a:lnTo>
                    <a:pt x="3834849" y="1857380"/>
                  </a:lnTo>
                  <a:lnTo>
                    <a:pt x="3844380" y="1837386"/>
                  </a:lnTo>
                  <a:lnTo>
                    <a:pt x="3852958" y="1834212"/>
                  </a:lnTo>
                  <a:lnTo>
                    <a:pt x="3860901" y="1820246"/>
                  </a:lnTo>
                  <a:lnTo>
                    <a:pt x="3871702" y="1820246"/>
                  </a:lnTo>
                  <a:lnTo>
                    <a:pt x="3885999" y="1799300"/>
                  </a:lnTo>
                  <a:lnTo>
                    <a:pt x="3890447" y="1772641"/>
                  </a:lnTo>
                  <a:lnTo>
                    <a:pt x="3900931" y="1778037"/>
                  </a:lnTo>
                  <a:lnTo>
                    <a:pt x="3911097" y="1757726"/>
                  </a:lnTo>
                  <a:lnTo>
                    <a:pt x="3930477" y="1745031"/>
                  </a:lnTo>
                  <a:lnTo>
                    <a:pt x="3934289" y="1728211"/>
                  </a:lnTo>
                  <a:lnTo>
                    <a:pt x="3947950" y="1720594"/>
                  </a:lnTo>
                  <a:lnTo>
                    <a:pt x="3944773" y="1706947"/>
                  </a:lnTo>
                  <a:lnTo>
                    <a:pt x="3964788" y="1684730"/>
                  </a:lnTo>
                  <a:lnTo>
                    <a:pt x="3993699" y="1633635"/>
                  </a:lnTo>
                  <a:lnTo>
                    <a:pt x="4000688" y="1602214"/>
                  </a:lnTo>
                  <a:lnTo>
                    <a:pt x="4016891" y="1605070"/>
                  </a:lnTo>
                  <a:lnTo>
                    <a:pt x="4030552" y="1589202"/>
                  </a:lnTo>
                  <a:lnTo>
                    <a:pt x="4050885" y="1586029"/>
                  </a:lnTo>
                  <a:lnTo>
                    <a:pt x="4057239" y="1589837"/>
                  </a:lnTo>
                  <a:lnTo>
                    <a:pt x="4067723" y="1608878"/>
                  </a:lnTo>
                  <a:lnTo>
                    <a:pt x="4073124" y="1610149"/>
                  </a:lnTo>
                  <a:lnTo>
                    <a:pt x="4070900" y="1601579"/>
                  </a:lnTo>
                  <a:cubicBezTo>
                    <a:pt x="4071112" y="1594491"/>
                    <a:pt x="4071323" y="1587403"/>
                    <a:pt x="4071535" y="1580315"/>
                  </a:cubicBezTo>
                  <a:lnTo>
                    <a:pt x="4056603" y="1562543"/>
                  </a:lnTo>
                  <a:cubicBezTo>
                    <a:pt x="4056285" y="1558734"/>
                    <a:pt x="4055968" y="1554926"/>
                    <a:pt x="4055650" y="1551117"/>
                  </a:cubicBezTo>
                  <a:lnTo>
                    <a:pt x="4061051" y="1549848"/>
                  </a:lnTo>
                  <a:lnTo>
                    <a:pt x="4071535" y="1563813"/>
                  </a:lnTo>
                  <a:lnTo>
                    <a:pt x="4083290" y="1563495"/>
                  </a:lnTo>
                  <a:lnTo>
                    <a:pt x="4086149" y="1553656"/>
                  </a:lnTo>
                  <a:lnTo>
                    <a:pt x="4071217" y="1530806"/>
                  </a:lnTo>
                  <a:cubicBezTo>
                    <a:pt x="4071111" y="1521708"/>
                    <a:pt x="4071006" y="1512610"/>
                    <a:pt x="4070900" y="1503512"/>
                  </a:cubicBezTo>
                  <a:lnTo>
                    <a:pt x="4082655" y="1489865"/>
                  </a:lnTo>
                  <a:lnTo>
                    <a:pt x="4076936" y="1468601"/>
                  </a:lnTo>
                  <a:lnTo>
                    <a:pt x="4048343" y="1449877"/>
                  </a:lnTo>
                  <a:lnTo>
                    <a:pt x="4045801" y="1420361"/>
                  </a:lnTo>
                  <a:lnTo>
                    <a:pt x="4029916" y="1417505"/>
                  </a:lnTo>
                  <a:lnTo>
                    <a:pt x="4012761" y="1400684"/>
                  </a:lnTo>
                  <a:lnTo>
                    <a:pt x="4003865" y="1361648"/>
                  </a:lnTo>
                  <a:lnTo>
                    <a:pt x="3991157" y="1369582"/>
                  </a:lnTo>
                  <a:lnTo>
                    <a:pt x="3980038" y="1379104"/>
                  </a:lnTo>
                  <a:lnTo>
                    <a:pt x="3962882" y="1368630"/>
                  </a:lnTo>
                  <a:lnTo>
                    <a:pt x="3959387" y="1359427"/>
                  </a:lnTo>
                  <a:lnTo>
                    <a:pt x="3959188" y="1359168"/>
                  </a:lnTo>
                  <a:lnTo>
                    <a:pt x="3952201" y="1362344"/>
                  </a:lnTo>
                  <a:lnTo>
                    <a:pt x="3941403" y="1376002"/>
                  </a:lnTo>
                  <a:lnTo>
                    <a:pt x="3915044" y="1360439"/>
                  </a:lnTo>
                  <a:lnTo>
                    <a:pt x="3881063" y="1366791"/>
                  </a:lnTo>
                  <a:lnTo>
                    <a:pt x="3869312" y="1362979"/>
                  </a:lnTo>
                  <a:lnTo>
                    <a:pt x="3854704" y="1387435"/>
                  </a:lnTo>
                  <a:lnTo>
                    <a:pt x="3828344" y="1376954"/>
                  </a:lnTo>
                  <a:lnTo>
                    <a:pt x="3828344" y="1360121"/>
                  </a:lnTo>
                  <a:lnTo>
                    <a:pt x="3818817" y="1354721"/>
                  </a:lnTo>
                  <a:lnTo>
                    <a:pt x="3804843" y="1381400"/>
                  </a:lnTo>
                  <a:lnTo>
                    <a:pt x="3788964" y="1355040"/>
                  </a:lnTo>
                  <a:lnTo>
                    <a:pt x="3780390" y="1364568"/>
                  </a:lnTo>
                  <a:lnTo>
                    <a:pt x="3782930" y="1385847"/>
                  </a:lnTo>
                  <a:lnTo>
                    <a:pt x="3774356" y="1395375"/>
                  </a:lnTo>
                  <a:lnTo>
                    <a:pt x="3763240" y="1413479"/>
                  </a:lnTo>
                  <a:lnTo>
                    <a:pt x="3727036" y="1400138"/>
                  </a:lnTo>
                  <a:lnTo>
                    <a:pt x="3760064" y="1424912"/>
                  </a:lnTo>
                  <a:lnTo>
                    <a:pt x="3753713" y="1435393"/>
                  </a:lnTo>
                  <a:lnTo>
                    <a:pt x="3735611" y="1437934"/>
                  </a:lnTo>
                  <a:lnTo>
                    <a:pt x="3746408" y="1462072"/>
                  </a:lnTo>
                  <a:lnTo>
                    <a:pt x="3731800" y="1465249"/>
                  </a:lnTo>
                  <a:lnTo>
                    <a:pt x="3714650" y="1451909"/>
                  </a:lnTo>
                  <a:lnTo>
                    <a:pt x="3708616" y="1472871"/>
                  </a:lnTo>
                  <a:lnTo>
                    <a:pt x="3682257" y="1485893"/>
                  </a:lnTo>
                  <a:lnTo>
                    <a:pt x="3708934" y="1518288"/>
                  </a:lnTo>
                  <a:lnTo>
                    <a:pt x="3705123" y="1556084"/>
                  </a:lnTo>
                  <a:lnTo>
                    <a:pt x="3694643" y="1561483"/>
                  </a:lnTo>
                  <a:lnTo>
                    <a:pt x="3684798" y="1576411"/>
                  </a:lnTo>
                  <a:lnTo>
                    <a:pt x="3671459" y="1575775"/>
                  </a:lnTo>
                  <a:lnTo>
                    <a:pt x="3657803" y="1604995"/>
                  </a:lnTo>
                  <a:lnTo>
                    <a:pt x="3676223" y="1623099"/>
                  </a:lnTo>
                  <a:lnTo>
                    <a:pt x="3670824" y="1633580"/>
                  </a:lnTo>
                  <a:lnTo>
                    <a:pt x="3659074" y="1627227"/>
                  </a:lnTo>
                  <a:lnTo>
                    <a:pt x="3678446" y="1657718"/>
                  </a:lnTo>
                  <a:lnTo>
                    <a:pt x="3698771" y="1661529"/>
                  </a:lnTo>
                  <a:lnTo>
                    <a:pt x="3700994" y="1676457"/>
                  </a:lnTo>
                  <a:lnTo>
                    <a:pt x="3693372" y="1683761"/>
                  </a:lnTo>
                  <a:lnTo>
                    <a:pt x="3693372" y="1695513"/>
                  </a:lnTo>
                  <a:lnTo>
                    <a:pt x="3710522" y="1688843"/>
                  </a:lnTo>
                  <a:lnTo>
                    <a:pt x="3714650" y="1694243"/>
                  </a:lnTo>
                  <a:lnTo>
                    <a:pt x="3704488" y="1702501"/>
                  </a:lnTo>
                  <a:lnTo>
                    <a:pt x="3694960" y="1705995"/>
                  </a:lnTo>
                  <a:lnTo>
                    <a:pt x="3682257" y="1708218"/>
                  </a:lnTo>
                  <a:lnTo>
                    <a:pt x="3671777" y="1729497"/>
                  </a:lnTo>
                  <a:lnTo>
                    <a:pt x="3652087" y="1779996"/>
                  </a:lnTo>
                  <a:lnTo>
                    <a:pt x="3576820" y="1860986"/>
                  </a:lnTo>
                  <a:lnTo>
                    <a:pt x="3567928" y="1845105"/>
                  </a:lnTo>
                  <a:lnTo>
                    <a:pt x="3546015" y="1867657"/>
                  </a:lnTo>
                  <a:cubicBezTo>
                    <a:pt x="3545697" y="1874327"/>
                    <a:pt x="3545380" y="1880998"/>
                    <a:pt x="3545062" y="1887668"/>
                  </a:cubicBezTo>
                  <a:lnTo>
                    <a:pt x="3531406" y="1901641"/>
                  </a:lnTo>
                  <a:lnTo>
                    <a:pt x="3510128" y="1879726"/>
                  </a:lnTo>
                  <a:lnTo>
                    <a:pt x="3503776" y="1895608"/>
                  </a:lnTo>
                  <a:lnTo>
                    <a:pt x="3498377" y="1891162"/>
                  </a:lnTo>
                  <a:lnTo>
                    <a:pt x="3488850" y="1898783"/>
                  </a:lnTo>
                  <a:lnTo>
                    <a:pt x="3484086" y="1927049"/>
                  </a:lnTo>
                  <a:lnTo>
                    <a:pt x="3467254" y="1937846"/>
                  </a:lnTo>
                  <a:lnTo>
                    <a:pt x="3438672" y="1937846"/>
                  </a:lnTo>
                  <a:lnTo>
                    <a:pt x="3429462" y="1971827"/>
                  </a:lnTo>
                  <a:lnTo>
                    <a:pt x="3416759" y="1980402"/>
                  </a:lnTo>
                  <a:lnTo>
                    <a:pt x="3401198" y="2000727"/>
                  </a:lnTo>
                  <a:lnTo>
                    <a:pt x="3407549" y="2019785"/>
                  </a:lnTo>
                  <a:lnTo>
                    <a:pt x="3399292" y="2032491"/>
                  </a:lnTo>
                  <a:lnTo>
                    <a:pt x="3382460" y="2026138"/>
                  </a:lnTo>
                  <a:lnTo>
                    <a:pt x="3379284" y="2046137"/>
                  </a:lnTo>
                  <a:lnTo>
                    <a:pt x="3369757" y="2047409"/>
                  </a:lnTo>
                  <a:lnTo>
                    <a:pt x="3368487" y="2035657"/>
                  </a:lnTo>
                  <a:lnTo>
                    <a:pt x="3358959" y="2035031"/>
                  </a:lnTo>
                  <a:lnTo>
                    <a:pt x="3346256" y="2020103"/>
                  </a:lnTo>
                  <a:lnTo>
                    <a:pt x="3350702" y="2042326"/>
                  </a:lnTo>
                  <a:lnTo>
                    <a:pt x="3359277" y="2063286"/>
                  </a:lnTo>
                  <a:lnTo>
                    <a:pt x="3352290" y="2095679"/>
                  </a:lnTo>
                  <a:lnTo>
                    <a:pt x="3334188" y="2104571"/>
                  </a:lnTo>
                  <a:lnTo>
                    <a:pt x="3326248" y="2118549"/>
                  </a:lnTo>
                  <a:lnTo>
                    <a:pt x="3308781" y="2102349"/>
                  </a:lnTo>
                  <a:lnTo>
                    <a:pt x="3299572" y="2113148"/>
                  </a:lnTo>
                  <a:lnTo>
                    <a:pt x="3301795" y="2136336"/>
                  </a:lnTo>
                  <a:lnTo>
                    <a:pt x="3327201" y="2150945"/>
                  </a:lnTo>
                  <a:cubicBezTo>
                    <a:pt x="3326989" y="2156662"/>
                    <a:pt x="3326778" y="2162379"/>
                    <a:pt x="3326566" y="2168096"/>
                  </a:cubicBezTo>
                  <a:lnTo>
                    <a:pt x="3313863" y="2182708"/>
                  </a:lnTo>
                  <a:lnTo>
                    <a:pt x="3304653" y="2213199"/>
                  </a:lnTo>
                  <a:lnTo>
                    <a:pt x="3297349" y="2224950"/>
                  </a:lnTo>
                  <a:lnTo>
                    <a:pt x="3303700" y="2239878"/>
                  </a:lnTo>
                  <a:lnTo>
                    <a:pt x="3303700" y="2260838"/>
                  </a:lnTo>
                  <a:lnTo>
                    <a:pt x="3315768" y="2269099"/>
                  </a:lnTo>
                  <a:lnTo>
                    <a:pt x="3311640" y="2280851"/>
                  </a:lnTo>
                  <a:lnTo>
                    <a:pt x="3304335" y="2265921"/>
                  </a:lnTo>
                  <a:lnTo>
                    <a:pt x="3280834" y="2265288"/>
                  </a:lnTo>
                  <a:cubicBezTo>
                    <a:pt x="3281258" y="2283921"/>
                    <a:pt x="3281681" y="2302554"/>
                    <a:pt x="3282105" y="2321187"/>
                  </a:cubicBezTo>
                  <a:lnTo>
                    <a:pt x="3290044" y="2339928"/>
                  </a:lnTo>
                  <a:lnTo>
                    <a:pt x="3280517" y="2351672"/>
                  </a:lnTo>
                  <a:lnTo>
                    <a:pt x="3293538" y="2394871"/>
                  </a:lnTo>
                  <a:lnTo>
                    <a:pt x="3286233" y="2412969"/>
                  </a:lnTo>
                  <a:lnTo>
                    <a:pt x="3305606" y="2448552"/>
                  </a:lnTo>
                  <a:lnTo>
                    <a:pt x="3306876" y="2458715"/>
                  </a:lnTo>
                  <a:lnTo>
                    <a:pt x="3290044" y="2459350"/>
                  </a:lnTo>
                  <a:lnTo>
                    <a:pt x="3285916" y="2469829"/>
                  </a:lnTo>
                  <a:lnTo>
                    <a:pt x="3305923" y="2474908"/>
                  </a:lnTo>
                  <a:lnTo>
                    <a:pt x="3300524" y="2492694"/>
                  </a:lnTo>
                  <a:lnTo>
                    <a:pt x="3306241" y="2501270"/>
                  </a:lnTo>
                  <a:lnTo>
                    <a:pt x="3317674" y="2484436"/>
                  </a:lnTo>
                  <a:lnTo>
                    <a:pt x="3328154" y="2477450"/>
                  </a:lnTo>
                  <a:lnTo>
                    <a:pt x="3340857" y="2495552"/>
                  </a:lnTo>
                  <a:lnTo>
                    <a:pt x="3355783" y="2490468"/>
                  </a:lnTo>
                  <a:lnTo>
                    <a:pt x="3365311" y="2502854"/>
                  </a:lnTo>
                  <a:lnTo>
                    <a:pt x="3383413" y="2519375"/>
                  </a:lnTo>
                  <a:lnTo>
                    <a:pt x="3390082" y="2533030"/>
                  </a:lnTo>
                  <a:lnTo>
                    <a:pt x="3401833" y="2529855"/>
                  </a:lnTo>
                  <a:lnTo>
                    <a:pt x="3408184" y="2535889"/>
                  </a:lnTo>
                  <a:lnTo>
                    <a:pt x="3414536" y="2547640"/>
                  </a:lnTo>
                  <a:lnTo>
                    <a:pt x="3404056" y="2554944"/>
                  </a:lnTo>
                  <a:lnTo>
                    <a:pt x="3411360" y="2563519"/>
                  </a:lnTo>
                  <a:lnTo>
                    <a:pt x="3432638" y="2574950"/>
                  </a:lnTo>
                  <a:lnTo>
                    <a:pt x="3442483" y="2593690"/>
                  </a:lnTo>
                  <a:lnTo>
                    <a:pt x="3448200" y="2629264"/>
                  </a:lnTo>
                  <a:lnTo>
                    <a:pt x="3440895" y="2640062"/>
                  </a:lnTo>
                  <a:lnTo>
                    <a:pt x="3445024" y="2649591"/>
                  </a:lnTo>
                  <a:lnTo>
                    <a:pt x="3433591" y="2663247"/>
                  </a:lnTo>
                  <a:lnTo>
                    <a:pt x="3429462" y="2674998"/>
                  </a:lnTo>
                  <a:lnTo>
                    <a:pt x="3405326" y="2690880"/>
                  </a:lnTo>
                  <a:lnTo>
                    <a:pt x="3380872" y="2699772"/>
                  </a:lnTo>
                  <a:lnTo>
                    <a:pt x="3372615" y="2697548"/>
                  </a:lnTo>
                  <a:lnTo>
                    <a:pt x="3361182" y="2712475"/>
                  </a:lnTo>
                  <a:lnTo>
                    <a:pt x="3352290" y="2706124"/>
                  </a:lnTo>
                  <a:lnTo>
                    <a:pt x="3351972" y="2658801"/>
                  </a:lnTo>
                  <a:lnTo>
                    <a:pt x="3336093" y="2656896"/>
                  </a:lnTo>
                  <a:lnTo>
                    <a:pt x="3317991" y="2636251"/>
                  </a:lnTo>
                  <a:lnTo>
                    <a:pt x="3311640" y="2649591"/>
                  </a:lnTo>
                  <a:lnTo>
                    <a:pt x="3338634" y="2676905"/>
                  </a:lnTo>
                  <a:lnTo>
                    <a:pt x="3342763" y="2698183"/>
                  </a:lnTo>
                  <a:lnTo>
                    <a:pt x="3334506" y="2708664"/>
                  </a:lnTo>
                  <a:lnTo>
                    <a:pt x="3330377" y="2702315"/>
                  </a:lnTo>
                  <a:lnTo>
                    <a:pt x="3303383" y="2671824"/>
                  </a:lnTo>
                  <a:lnTo>
                    <a:pt x="3311322" y="2696279"/>
                  </a:lnTo>
                  <a:lnTo>
                    <a:pt x="3300524" y="2698501"/>
                  </a:lnTo>
                  <a:lnTo>
                    <a:pt x="3272577" y="2674366"/>
                  </a:lnTo>
                  <a:lnTo>
                    <a:pt x="3251934" y="2684845"/>
                  </a:lnTo>
                  <a:lnTo>
                    <a:pt x="3231609" y="2677858"/>
                  </a:lnTo>
                  <a:lnTo>
                    <a:pt x="3228433" y="2691833"/>
                  </a:lnTo>
                  <a:lnTo>
                    <a:pt x="3195405" y="2684527"/>
                  </a:lnTo>
                  <a:lnTo>
                    <a:pt x="3179843" y="2692150"/>
                  </a:lnTo>
                  <a:lnTo>
                    <a:pt x="3196993" y="2705488"/>
                  </a:lnTo>
                  <a:lnTo>
                    <a:pt x="3237008" y="2701043"/>
                  </a:lnTo>
                  <a:lnTo>
                    <a:pt x="3247488" y="2695643"/>
                  </a:lnTo>
                  <a:lnTo>
                    <a:pt x="3257016" y="2707394"/>
                  </a:lnTo>
                  <a:lnTo>
                    <a:pt x="3280517" y="2717556"/>
                  </a:lnTo>
                  <a:lnTo>
                    <a:pt x="3284645" y="2705806"/>
                  </a:lnTo>
                  <a:lnTo>
                    <a:pt x="3293220" y="2720734"/>
                  </a:lnTo>
                  <a:lnTo>
                    <a:pt x="3289409" y="2735344"/>
                  </a:lnTo>
                  <a:lnTo>
                    <a:pt x="3297666" y="2743602"/>
                  </a:lnTo>
                  <a:lnTo>
                    <a:pt x="3308464" y="2732167"/>
                  </a:lnTo>
                  <a:lnTo>
                    <a:pt x="3338952" y="2737884"/>
                  </a:lnTo>
                  <a:lnTo>
                    <a:pt x="3361182" y="2733755"/>
                  </a:lnTo>
                  <a:lnTo>
                    <a:pt x="3380237" y="2723910"/>
                  </a:lnTo>
                  <a:lnTo>
                    <a:pt x="3392940" y="2732485"/>
                  </a:lnTo>
                  <a:lnTo>
                    <a:pt x="3391035" y="2745190"/>
                  </a:lnTo>
                  <a:lnTo>
                    <a:pt x="3398339" y="2753129"/>
                  </a:lnTo>
                  <a:lnTo>
                    <a:pt x="3411360" y="2767104"/>
                  </a:lnTo>
                  <a:lnTo>
                    <a:pt x="3411360" y="2775043"/>
                  </a:lnTo>
                  <a:lnTo>
                    <a:pt x="3405009" y="2786794"/>
                  </a:lnTo>
                  <a:lnTo>
                    <a:pt x="3396434" y="2782031"/>
                  </a:lnTo>
                  <a:lnTo>
                    <a:pt x="3385954" y="2773455"/>
                  </a:lnTo>
                  <a:lnTo>
                    <a:pt x="3390082" y="2764880"/>
                  </a:lnTo>
                  <a:lnTo>
                    <a:pt x="3384366" y="2753764"/>
                  </a:lnTo>
                  <a:lnTo>
                    <a:pt x="3380555" y="2772502"/>
                  </a:lnTo>
                  <a:lnTo>
                    <a:pt x="3370075" y="2775678"/>
                  </a:lnTo>
                  <a:lnTo>
                    <a:pt x="3363088" y="2799814"/>
                  </a:lnTo>
                  <a:lnTo>
                    <a:pt x="3346891" y="2801402"/>
                  </a:lnTo>
                  <a:lnTo>
                    <a:pt x="3344986" y="2785525"/>
                  </a:lnTo>
                  <a:lnTo>
                    <a:pt x="3337046" y="2777904"/>
                  </a:lnTo>
                  <a:lnTo>
                    <a:pt x="3329107" y="2802355"/>
                  </a:lnTo>
                  <a:lnTo>
                    <a:pt x="3309099" y="2823640"/>
                  </a:lnTo>
                  <a:lnTo>
                    <a:pt x="3280517" y="2828405"/>
                  </a:lnTo>
                  <a:cubicBezTo>
                    <a:pt x="3280305" y="2833909"/>
                    <a:pt x="3280094" y="2839413"/>
                    <a:pt x="3279882" y="2844917"/>
                  </a:cubicBezTo>
                  <a:lnTo>
                    <a:pt x="3262732" y="2853812"/>
                  </a:lnTo>
                  <a:lnTo>
                    <a:pt x="3207473" y="2844601"/>
                  </a:lnTo>
                  <a:lnTo>
                    <a:pt x="3193182" y="2851905"/>
                  </a:lnTo>
                  <a:lnTo>
                    <a:pt x="3204615" y="2865880"/>
                  </a:lnTo>
                  <a:lnTo>
                    <a:pt x="3250029" y="2864292"/>
                  </a:lnTo>
                  <a:lnTo>
                    <a:pt x="3257968" y="2884298"/>
                  </a:lnTo>
                  <a:lnTo>
                    <a:pt x="3247171" y="2891602"/>
                  </a:lnTo>
                  <a:lnTo>
                    <a:pt x="3222717" y="2881440"/>
                  </a:lnTo>
                  <a:lnTo>
                    <a:pt x="3221764" y="2888744"/>
                  </a:lnTo>
                  <a:lnTo>
                    <a:pt x="3210014" y="2894461"/>
                  </a:lnTo>
                  <a:lnTo>
                    <a:pt x="3195087" y="2897319"/>
                  </a:lnTo>
                  <a:lnTo>
                    <a:pt x="3184607" y="2891602"/>
                  </a:lnTo>
                  <a:lnTo>
                    <a:pt x="3176032" y="2895731"/>
                  </a:lnTo>
                  <a:lnTo>
                    <a:pt x="3178891" y="2903354"/>
                  </a:lnTo>
                  <a:lnTo>
                    <a:pt x="3189053" y="2912884"/>
                  </a:lnTo>
                  <a:lnTo>
                    <a:pt x="3200169" y="2910024"/>
                  </a:lnTo>
                  <a:lnTo>
                    <a:pt x="3207155" y="2911295"/>
                  </a:lnTo>
                  <a:lnTo>
                    <a:pt x="3213507" y="2921142"/>
                  </a:lnTo>
                  <a:lnTo>
                    <a:pt x="3219541" y="2924316"/>
                  </a:lnTo>
                  <a:lnTo>
                    <a:pt x="3223034" y="2920189"/>
                  </a:lnTo>
                  <a:lnTo>
                    <a:pt x="3219859" y="2909707"/>
                  </a:lnTo>
                  <a:lnTo>
                    <a:pt x="3216048" y="2903038"/>
                  </a:lnTo>
                  <a:lnTo>
                    <a:pt x="3221447" y="2895731"/>
                  </a:lnTo>
                  <a:cubicBezTo>
                    <a:pt x="3221553" y="2893402"/>
                    <a:pt x="3221658" y="2891073"/>
                    <a:pt x="3221764" y="2888744"/>
                  </a:cubicBezTo>
                  <a:lnTo>
                    <a:pt x="3253840" y="2909707"/>
                  </a:lnTo>
                  <a:lnTo>
                    <a:pt x="3257016" y="2929395"/>
                  </a:lnTo>
                  <a:lnTo>
                    <a:pt x="3243360" y="2931935"/>
                  </a:lnTo>
                  <a:lnTo>
                    <a:pt x="3250982" y="2947504"/>
                  </a:lnTo>
                  <a:lnTo>
                    <a:pt x="3239549" y="2962430"/>
                  </a:lnTo>
                  <a:lnTo>
                    <a:pt x="3252252" y="2975770"/>
                  </a:lnTo>
                  <a:lnTo>
                    <a:pt x="3240819" y="2987839"/>
                  </a:lnTo>
                  <a:lnTo>
                    <a:pt x="3227163" y="2976087"/>
                  </a:lnTo>
                  <a:lnTo>
                    <a:pt x="3220811" y="2995144"/>
                  </a:lnTo>
                  <a:lnTo>
                    <a:pt x="3241772" y="3009753"/>
                  </a:lnTo>
                  <a:lnTo>
                    <a:pt x="3246536" y="3023727"/>
                  </a:lnTo>
                  <a:lnTo>
                    <a:pt x="3232562" y="3038337"/>
                  </a:lnTo>
                  <a:lnTo>
                    <a:pt x="3243360" y="3047547"/>
                  </a:lnTo>
                  <a:cubicBezTo>
                    <a:pt x="3243148" y="3054322"/>
                    <a:pt x="3242937" y="3061098"/>
                    <a:pt x="3242725" y="3067873"/>
                  </a:cubicBezTo>
                  <a:lnTo>
                    <a:pt x="3223352" y="3086930"/>
                  </a:lnTo>
                  <a:cubicBezTo>
                    <a:pt x="3223140" y="3091906"/>
                    <a:pt x="3222929" y="3096881"/>
                    <a:pt x="3222717" y="3101857"/>
                  </a:cubicBezTo>
                  <a:lnTo>
                    <a:pt x="3229069" y="3125994"/>
                  </a:lnTo>
                  <a:lnTo>
                    <a:pt x="3217953" y="3149179"/>
                  </a:lnTo>
                  <a:lnTo>
                    <a:pt x="3218271" y="3179668"/>
                  </a:lnTo>
                  <a:lnTo>
                    <a:pt x="3203662" y="3231756"/>
                  </a:lnTo>
                  <a:lnTo>
                    <a:pt x="3173492" y="3297185"/>
                  </a:lnTo>
                  <a:lnTo>
                    <a:pt x="3148085" y="3285752"/>
                  </a:lnTo>
                  <a:lnTo>
                    <a:pt x="3114422" y="3290515"/>
                  </a:lnTo>
                  <a:lnTo>
                    <a:pt x="3104577" y="3278763"/>
                  </a:lnTo>
                  <a:lnTo>
                    <a:pt x="3065832" y="3286386"/>
                  </a:lnTo>
                  <a:lnTo>
                    <a:pt x="3055352" y="3310842"/>
                  </a:lnTo>
                  <a:lnTo>
                    <a:pt x="3036297" y="3305761"/>
                  </a:lnTo>
                  <a:lnTo>
                    <a:pt x="3032168" y="3332122"/>
                  </a:lnTo>
                  <a:lnTo>
                    <a:pt x="3008985" y="3359754"/>
                  </a:lnTo>
                  <a:lnTo>
                    <a:pt x="3025499" y="3391193"/>
                  </a:lnTo>
                  <a:lnTo>
                    <a:pt x="3022641" y="3416601"/>
                  </a:lnTo>
                  <a:lnTo>
                    <a:pt x="3009620" y="3418824"/>
                  </a:lnTo>
                  <a:lnTo>
                    <a:pt x="2977862" y="3411837"/>
                  </a:lnTo>
                  <a:lnTo>
                    <a:pt x="2930542" y="3432164"/>
                  </a:lnTo>
                  <a:lnTo>
                    <a:pt x="2918792" y="3423906"/>
                  </a:lnTo>
                  <a:lnTo>
                    <a:pt x="2882588" y="3426447"/>
                  </a:lnTo>
                  <a:cubicBezTo>
                    <a:pt x="2883011" y="3420413"/>
                    <a:pt x="2883435" y="3414378"/>
                    <a:pt x="2883858" y="3408344"/>
                  </a:cubicBezTo>
                  <a:lnTo>
                    <a:pt x="2899419" y="3403897"/>
                  </a:lnTo>
                  <a:lnTo>
                    <a:pt x="2893068" y="3392463"/>
                  </a:lnTo>
                  <a:lnTo>
                    <a:pt x="2903230" y="3368330"/>
                  </a:lnTo>
                  <a:lnTo>
                    <a:pt x="2852100" y="3293691"/>
                  </a:lnTo>
                  <a:lnTo>
                    <a:pt x="2857181" y="3281306"/>
                  </a:lnTo>
                  <a:lnTo>
                    <a:pt x="2867979" y="3290515"/>
                  </a:lnTo>
                  <a:lnTo>
                    <a:pt x="2875283" y="3289244"/>
                  </a:lnTo>
                  <a:lnTo>
                    <a:pt x="2882270" y="3276541"/>
                  </a:lnTo>
                  <a:lnTo>
                    <a:pt x="2867661" y="3252402"/>
                  </a:lnTo>
                  <a:lnTo>
                    <a:pt x="2867661" y="3241921"/>
                  </a:lnTo>
                  <a:lnTo>
                    <a:pt x="2890527" y="3243826"/>
                  </a:lnTo>
                  <a:lnTo>
                    <a:pt x="2892750" y="3222863"/>
                  </a:lnTo>
                  <a:lnTo>
                    <a:pt x="2821930" y="3147590"/>
                  </a:lnTo>
                  <a:lnTo>
                    <a:pt x="2812084" y="3089788"/>
                  </a:lnTo>
                  <a:lnTo>
                    <a:pt x="2795888" y="3080260"/>
                  </a:lnTo>
                  <a:lnTo>
                    <a:pt x="2787313" y="3042465"/>
                  </a:lnTo>
                  <a:lnTo>
                    <a:pt x="2772387" y="3022457"/>
                  </a:lnTo>
                  <a:lnTo>
                    <a:pt x="2790171" y="3018328"/>
                  </a:lnTo>
                  <a:lnTo>
                    <a:pt x="2793347" y="3008801"/>
                  </a:lnTo>
                  <a:lnTo>
                    <a:pt x="2779374" y="2996097"/>
                  </a:lnTo>
                  <a:lnTo>
                    <a:pt x="2775245" y="2979263"/>
                  </a:lnTo>
                  <a:lnTo>
                    <a:pt x="2779056" y="2969736"/>
                  </a:lnTo>
                  <a:lnTo>
                    <a:pt x="2779056" y="2956077"/>
                  </a:lnTo>
                  <a:lnTo>
                    <a:pt x="2768576" y="2951632"/>
                  </a:lnTo>
                  <a:lnTo>
                    <a:pt x="2756825" y="2957348"/>
                  </a:lnTo>
                  <a:lnTo>
                    <a:pt x="2739676" y="2952267"/>
                  </a:lnTo>
                  <a:lnTo>
                    <a:pt x="2741899" y="2941467"/>
                  </a:lnTo>
                  <a:lnTo>
                    <a:pt x="2779691" y="2919236"/>
                  </a:lnTo>
                  <a:lnTo>
                    <a:pt x="2763812" y="2902720"/>
                  </a:lnTo>
                  <a:lnTo>
                    <a:pt x="2759684" y="2902720"/>
                  </a:lnTo>
                  <a:lnTo>
                    <a:pt x="2756190" y="2903038"/>
                  </a:lnTo>
                  <a:lnTo>
                    <a:pt x="2753332" y="2903672"/>
                  </a:lnTo>
                  <a:lnTo>
                    <a:pt x="2752379" y="2903989"/>
                  </a:lnTo>
                  <a:lnTo>
                    <a:pt x="2752062" y="2904623"/>
                  </a:lnTo>
                  <a:lnTo>
                    <a:pt x="2751426" y="2906529"/>
                  </a:lnTo>
                  <a:cubicBezTo>
                    <a:pt x="2751320" y="2907377"/>
                    <a:pt x="2751215" y="2908224"/>
                    <a:pt x="2751109" y="2909072"/>
                  </a:cubicBezTo>
                  <a:lnTo>
                    <a:pt x="2751109" y="2911930"/>
                  </a:lnTo>
                  <a:lnTo>
                    <a:pt x="2751109" y="2917011"/>
                  </a:lnTo>
                  <a:lnTo>
                    <a:pt x="2751109" y="2919236"/>
                  </a:lnTo>
                  <a:lnTo>
                    <a:pt x="2745710" y="2915423"/>
                  </a:lnTo>
                  <a:cubicBezTo>
                    <a:pt x="2746133" y="2909706"/>
                    <a:pt x="2746557" y="2903989"/>
                    <a:pt x="2746980" y="2898272"/>
                  </a:cubicBezTo>
                  <a:lnTo>
                    <a:pt x="2733642" y="2887156"/>
                  </a:lnTo>
                  <a:lnTo>
                    <a:pt x="2729513" y="2872231"/>
                  </a:lnTo>
                  <a:lnTo>
                    <a:pt x="2720621" y="2826815"/>
                  </a:lnTo>
                  <a:lnTo>
                    <a:pt x="2717763" y="2769962"/>
                  </a:lnTo>
                  <a:lnTo>
                    <a:pt x="2718432" y="2770111"/>
                  </a:lnTo>
                  <a:lnTo>
                    <a:pt x="2705803" y="2755583"/>
                  </a:lnTo>
                  <a:lnTo>
                    <a:pt x="2681365" y="2751773"/>
                  </a:lnTo>
                  <a:lnTo>
                    <a:pt x="2680413" y="2744153"/>
                  </a:lnTo>
                  <a:lnTo>
                    <a:pt x="2666449" y="2735898"/>
                  </a:lnTo>
                  <a:lnTo>
                    <a:pt x="2677874" y="2696847"/>
                  </a:lnTo>
                  <a:lnTo>
                    <a:pt x="2668353" y="2675893"/>
                  </a:lnTo>
                  <a:cubicBezTo>
                    <a:pt x="2668565" y="2666050"/>
                    <a:pt x="2668776" y="2656208"/>
                    <a:pt x="2668988" y="2646365"/>
                  </a:cubicBezTo>
                  <a:lnTo>
                    <a:pt x="2675335" y="2662240"/>
                  </a:lnTo>
                  <a:lnTo>
                    <a:pt x="2678509" y="2640968"/>
                  </a:lnTo>
                  <a:lnTo>
                    <a:pt x="2676288" y="2617791"/>
                  </a:lnTo>
                  <a:lnTo>
                    <a:pt x="2655976" y="2621282"/>
                  </a:lnTo>
                  <a:lnTo>
                    <a:pt x="2646771" y="2635889"/>
                  </a:lnTo>
                  <a:lnTo>
                    <a:pt x="2659784" y="2674939"/>
                  </a:lnTo>
                  <a:lnTo>
                    <a:pt x="2657879" y="2686687"/>
                  </a:lnTo>
                  <a:lnTo>
                    <a:pt x="2649310" y="2693036"/>
                  </a:lnTo>
                  <a:lnTo>
                    <a:pt x="2646136" y="2672717"/>
                  </a:lnTo>
                  <a:lnTo>
                    <a:pt x="2642962" y="2665414"/>
                  </a:lnTo>
                  <a:cubicBezTo>
                    <a:pt x="2643174" y="2662662"/>
                    <a:pt x="2643385" y="2659911"/>
                    <a:pt x="2643597" y="2657159"/>
                  </a:cubicBezTo>
                  <a:lnTo>
                    <a:pt x="2631854" y="2658430"/>
                  </a:lnTo>
                  <a:lnTo>
                    <a:pt x="2637567" y="2679067"/>
                  </a:lnTo>
                  <a:lnTo>
                    <a:pt x="2632489" y="2705737"/>
                  </a:lnTo>
                  <a:lnTo>
                    <a:pt x="2650579" y="2720341"/>
                  </a:lnTo>
                  <a:lnTo>
                    <a:pt x="2647722" y="2746693"/>
                  </a:lnTo>
                  <a:lnTo>
                    <a:pt x="2636298" y="2747963"/>
                  </a:lnTo>
                  <a:lnTo>
                    <a:pt x="2633124" y="2773998"/>
                  </a:lnTo>
                  <a:lnTo>
                    <a:pt x="2623920" y="2784475"/>
                  </a:lnTo>
                  <a:lnTo>
                    <a:pt x="2600434" y="2781934"/>
                  </a:lnTo>
                  <a:lnTo>
                    <a:pt x="2586787" y="2789236"/>
                  </a:lnTo>
                  <a:lnTo>
                    <a:pt x="2571870" y="2774633"/>
                  </a:lnTo>
                  <a:lnTo>
                    <a:pt x="2577583" y="2799714"/>
                  </a:lnTo>
                  <a:lnTo>
                    <a:pt x="2549970" y="2818130"/>
                  </a:lnTo>
                  <a:lnTo>
                    <a:pt x="2544893" y="2839084"/>
                  </a:lnTo>
                  <a:lnTo>
                    <a:pt x="2529023" y="2837179"/>
                  </a:lnTo>
                  <a:lnTo>
                    <a:pt x="2524898" y="2843846"/>
                  </a:lnTo>
                  <a:lnTo>
                    <a:pt x="2536322" y="2852736"/>
                  </a:lnTo>
                  <a:lnTo>
                    <a:pt x="2528389" y="2862578"/>
                  </a:lnTo>
                  <a:lnTo>
                    <a:pt x="2517598" y="2864483"/>
                  </a:lnTo>
                  <a:lnTo>
                    <a:pt x="2509981" y="2866389"/>
                  </a:lnTo>
                  <a:lnTo>
                    <a:pt x="2506807" y="2867023"/>
                  </a:lnTo>
                  <a:lnTo>
                    <a:pt x="2504903" y="2867975"/>
                  </a:lnTo>
                  <a:lnTo>
                    <a:pt x="2504268" y="2868928"/>
                  </a:lnTo>
                  <a:lnTo>
                    <a:pt x="2503952" y="2869563"/>
                  </a:lnTo>
                  <a:lnTo>
                    <a:pt x="2502999" y="2872103"/>
                  </a:lnTo>
                  <a:lnTo>
                    <a:pt x="2501730" y="2875277"/>
                  </a:lnTo>
                  <a:lnTo>
                    <a:pt x="2500777" y="2879088"/>
                  </a:lnTo>
                  <a:lnTo>
                    <a:pt x="2499190" y="2885437"/>
                  </a:lnTo>
                  <a:cubicBezTo>
                    <a:pt x="2499084" y="2886390"/>
                    <a:pt x="2498979" y="2887342"/>
                    <a:pt x="2498873" y="2888295"/>
                  </a:cubicBezTo>
                  <a:lnTo>
                    <a:pt x="2479196" y="2919092"/>
                  </a:lnTo>
                  <a:lnTo>
                    <a:pt x="2452536" y="2925442"/>
                  </a:lnTo>
                  <a:lnTo>
                    <a:pt x="2434445" y="2941316"/>
                  </a:lnTo>
                  <a:lnTo>
                    <a:pt x="2412546" y="2943856"/>
                  </a:lnTo>
                  <a:lnTo>
                    <a:pt x="2406199" y="2961954"/>
                  </a:lnTo>
                  <a:lnTo>
                    <a:pt x="2358910" y="2965446"/>
                  </a:lnTo>
                  <a:lnTo>
                    <a:pt x="2325902" y="2956239"/>
                  </a:lnTo>
                  <a:lnTo>
                    <a:pt x="2291942" y="2950206"/>
                  </a:lnTo>
                  <a:lnTo>
                    <a:pt x="2297020" y="2924807"/>
                  </a:lnTo>
                  <a:lnTo>
                    <a:pt x="2267822" y="2929252"/>
                  </a:lnTo>
                  <a:lnTo>
                    <a:pt x="2226879" y="2886389"/>
                  </a:lnTo>
                  <a:lnTo>
                    <a:pt x="2197364" y="2883216"/>
                  </a:lnTo>
                  <a:lnTo>
                    <a:pt x="2191016" y="2862578"/>
                  </a:lnTo>
                  <a:lnTo>
                    <a:pt x="2178955" y="2853371"/>
                  </a:lnTo>
                  <a:lnTo>
                    <a:pt x="2188477" y="2836226"/>
                  </a:lnTo>
                  <a:lnTo>
                    <a:pt x="2197681" y="2806700"/>
                  </a:lnTo>
                  <a:lnTo>
                    <a:pt x="2216723" y="2820034"/>
                  </a:lnTo>
                  <a:lnTo>
                    <a:pt x="2224022" y="2809240"/>
                  </a:lnTo>
                  <a:lnTo>
                    <a:pt x="2253857" y="2822891"/>
                  </a:lnTo>
                  <a:lnTo>
                    <a:pt x="2244334" y="2811462"/>
                  </a:lnTo>
                  <a:lnTo>
                    <a:pt x="2243066" y="2799714"/>
                  </a:lnTo>
                  <a:lnTo>
                    <a:pt x="2283373" y="2782569"/>
                  </a:lnTo>
                  <a:lnTo>
                    <a:pt x="2235450" y="2793365"/>
                  </a:lnTo>
                  <a:lnTo>
                    <a:pt x="2224976" y="2773679"/>
                  </a:lnTo>
                  <a:lnTo>
                    <a:pt x="2235132" y="2752408"/>
                  </a:lnTo>
                  <a:lnTo>
                    <a:pt x="2251001" y="2748280"/>
                  </a:lnTo>
                  <a:lnTo>
                    <a:pt x="2258618" y="2737486"/>
                  </a:lnTo>
                  <a:lnTo>
                    <a:pt x="2242432" y="2730184"/>
                  </a:lnTo>
                  <a:lnTo>
                    <a:pt x="2245287" y="2720658"/>
                  </a:lnTo>
                  <a:lnTo>
                    <a:pt x="2261156" y="2707958"/>
                  </a:lnTo>
                  <a:lnTo>
                    <a:pt x="2261156" y="2703514"/>
                  </a:lnTo>
                  <a:lnTo>
                    <a:pt x="2245287" y="2694307"/>
                  </a:lnTo>
                  <a:lnTo>
                    <a:pt x="2232909" y="2720024"/>
                  </a:lnTo>
                  <a:lnTo>
                    <a:pt x="2214502" y="2707641"/>
                  </a:lnTo>
                  <a:lnTo>
                    <a:pt x="2211646" y="2733675"/>
                  </a:lnTo>
                  <a:lnTo>
                    <a:pt x="2197998" y="2725421"/>
                  </a:lnTo>
                  <a:cubicBezTo>
                    <a:pt x="2197681" y="2720870"/>
                    <a:pt x="2197363" y="2716319"/>
                    <a:pt x="2197046" y="2711768"/>
                  </a:cubicBezTo>
                  <a:lnTo>
                    <a:pt x="2191333" y="2703196"/>
                  </a:lnTo>
                  <a:lnTo>
                    <a:pt x="2204980" y="2676845"/>
                  </a:lnTo>
                  <a:lnTo>
                    <a:pt x="2223072" y="2685099"/>
                  </a:lnTo>
                  <a:lnTo>
                    <a:pt x="2224976" y="2659700"/>
                  </a:lnTo>
                  <a:lnTo>
                    <a:pt x="2227833" y="2657478"/>
                  </a:lnTo>
                  <a:lnTo>
                    <a:pt x="2233862" y="2652715"/>
                  </a:lnTo>
                  <a:lnTo>
                    <a:pt x="2237035" y="2649540"/>
                  </a:lnTo>
                  <a:lnTo>
                    <a:pt x="2239257" y="2646683"/>
                  </a:lnTo>
                  <a:lnTo>
                    <a:pt x="2241161" y="2644460"/>
                  </a:lnTo>
                  <a:lnTo>
                    <a:pt x="2241479" y="2643508"/>
                  </a:lnTo>
                  <a:lnTo>
                    <a:pt x="2241479" y="2642873"/>
                  </a:lnTo>
                  <a:lnTo>
                    <a:pt x="2241479" y="2642555"/>
                  </a:lnTo>
                  <a:lnTo>
                    <a:pt x="2241798" y="2642555"/>
                  </a:lnTo>
                  <a:lnTo>
                    <a:pt x="2243702" y="2642873"/>
                  </a:lnTo>
                  <a:lnTo>
                    <a:pt x="2248461" y="2646048"/>
                  </a:lnTo>
                  <a:lnTo>
                    <a:pt x="2256713" y="2651127"/>
                  </a:lnTo>
                  <a:lnTo>
                    <a:pt x="2264966" y="2632078"/>
                  </a:lnTo>
                  <a:lnTo>
                    <a:pt x="2259571" y="2626999"/>
                  </a:lnTo>
                  <a:lnTo>
                    <a:pt x="2242432" y="2639698"/>
                  </a:lnTo>
                  <a:lnTo>
                    <a:pt x="2232909" y="2632395"/>
                  </a:lnTo>
                  <a:lnTo>
                    <a:pt x="2216406" y="2645095"/>
                  </a:lnTo>
                  <a:lnTo>
                    <a:pt x="2211646" y="2633665"/>
                  </a:lnTo>
                  <a:lnTo>
                    <a:pt x="2225609" y="2614615"/>
                  </a:lnTo>
                  <a:lnTo>
                    <a:pt x="2237035" y="2592073"/>
                  </a:lnTo>
                  <a:lnTo>
                    <a:pt x="2260205" y="2583819"/>
                  </a:lnTo>
                  <a:lnTo>
                    <a:pt x="2263060" y="2568896"/>
                  </a:lnTo>
                  <a:lnTo>
                    <a:pt x="2245287" y="2569214"/>
                  </a:lnTo>
                  <a:lnTo>
                    <a:pt x="2264013" y="2548576"/>
                  </a:lnTo>
                  <a:lnTo>
                    <a:pt x="2274486" y="2524764"/>
                  </a:lnTo>
                  <a:lnTo>
                    <a:pt x="2276390" y="2521589"/>
                  </a:lnTo>
                  <a:lnTo>
                    <a:pt x="2288133" y="2517779"/>
                  </a:lnTo>
                  <a:lnTo>
                    <a:pt x="2285278" y="2560324"/>
                  </a:lnTo>
                  <a:lnTo>
                    <a:pt x="2292893" y="2570485"/>
                  </a:lnTo>
                  <a:lnTo>
                    <a:pt x="2297656" y="2512700"/>
                  </a:lnTo>
                  <a:lnTo>
                    <a:pt x="2328123" y="2498726"/>
                  </a:lnTo>
                  <a:lnTo>
                    <a:pt x="2315429" y="2494594"/>
                  </a:lnTo>
                  <a:lnTo>
                    <a:pt x="2290038" y="2503489"/>
                  </a:lnTo>
                  <a:lnTo>
                    <a:pt x="2293212" y="2487610"/>
                  </a:lnTo>
                  <a:lnTo>
                    <a:pt x="2278612" y="2503489"/>
                  </a:lnTo>
                  <a:lnTo>
                    <a:pt x="2250048" y="2517144"/>
                  </a:lnTo>
                  <a:lnTo>
                    <a:pt x="2241798" y="2546990"/>
                  </a:lnTo>
                  <a:lnTo>
                    <a:pt x="2213550" y="2566039"/>
                  </a:lnTo>
                  <a:lnTo>
                    <a:pt x="2206249" y="2575564"/>
                  </a:lnTo>
                  <a:lnTo>
                    <a:pt x="2183715" y="2563182"/>
                  </a:lnTo>
                  <a:lnTo>
                    <a:pt x="2169117" y="2573658"/>
                  </a:lnTo>
                  <a:lnTo>
                    <a:pt x="2149756" y="2544449"/>
                  </a:lnTo>
                  <a:cubicBezTo>
                    <a:pt x="2149650" y="2541380"/>
                    <a:pt x="2149545" y="2538311"/>
                    <a:pt x="2149439" y="2535242"/>
                  </a:cubicBezTo>
                  <a:lnTo>
                    <a:pt x="2166578" y="2537146"/>
                  </a:lnTo>
                  <a:lnTo>
                    <a:pt x="2168800" y="2516191"/>
                  </a:lnTo>
                  <a:lnTo>
                    <a:pt x="2183399" y="2530480"/>
                  </a:lnTo>
                  <a:lnTo>
                    <a:pt x="2216088" y="2509202"/>
                  </a:lnTo>
                  <a:lnTo>
                    <a:pt x="2187842" y="2511428"/>
                  </a:lnTo>
                  <a:lnTo>
                    <a:pt x="2178955" y="2506347"/>
                  </a:lnTo>
                  <a:lnTo>
                    <a:pt x="2176734" y="2489517"/>
                  </a:lnTo>
                  <a:lnTo>
                    <a:pt x="2203076" y="2475554"/>
                  </a:lnTo>
                  <a:lnTo>
                    <a:pt x="2181178" y="2477773"/>
                  </a:lnTo>
                  <a:cubicBezTo>
                    <a:pt x="2181390" y="2473540"/>
                    <a:pt x="2181601" y="2469306"/>
                    <a:pt x="2181813" y="2465073"/>
                  </a:cubicBezTo>
                  <a:lnTo>
                    <a:pt x="2169117" y="2453962"/>
                  </a:lnTo>
                  <a:lnTo>
                    <a:pt x="2180543" y="2439040"/>
                  </a:lnTo>
                  <a:lnTo>
                    <a:pt x="2172290" y="2438087"/>
                  </a:lnTo>
                  <a:lnTo>
                    <a:pt x="2159594" y="2444438"/>
                  </a:lnTo>
                  <a:lnTo>
                    <a:pt x="2141505" y="2433007"/>
                  </a:lnTo>
                  <a:lnTo>
                    <a:pt x="2149756" y="2422530"/>
                  </a:lnTo>
                  <a:lnTo>
                    <a:pt x="2138331" y="2421258"/>
                  </a:lnTo>
                  <a:lnTo>
                    <a:pt x="2143091" y="2403163"/>
                  </a:lnTo>
                  <a:lnTo>
                    <a:pt x="2158959" y="2402208"/>
                  </a:lnTo>
                  <a:lnTo>
                    <a:pt x="2184669" y="2408243"/>
                  </a:lnTo>
                  <a:lnTo>
                    <a:pt x="2209741" y="2392366"/>
                  </a:lnTo>
                  <a:lnTo>
                    <a:pt x="2253223" y="2401575"/>
                  </a:lnTo>
                  <a:lnTo>
                    <a:pt x="2274486" y="2389510"/>
                  </a:lnTo>
                  <a:lnTo>
                    <a:pt x="2317968" y="2416815"/>
                  </a:lnTo>
                  <a:lnTo>
                    <a:pt x="2312891" y="2438722"/>
                  </a:lnTo>
                  <a:lnTo>
                    <a:pt x="2328441" y="2426022"/>
                  </a:lnTo>
                  <a:lnTo>
                    <a:pt x="2341136" y="2440627"/>
                  </a:lnTo>
                  <a:lnTo>
                    <a:pt x="2347484" y="2426022"/>
                  </a:lnTo>
                  <a:lnTo>
                    <a:pt x="2329710" y="2412053"/>
                  </a:lnTo>
                  <a:lnTo>
                    <a:pt x="2325902" y="2398716"/>
                  </a:lnTo>
                  <a:lnTo>
                    <a:pt x="2386204" y="2376172"/>
                  </a:lnTo>
                  <a:lnTo>
                    <a:pt x="2384935" y="2359030"/>
                  </a:lnTo>
                  <a:lnTo>
                    <a:pt x="2353197" y="2371094"/>
                  </a:lnTo>
                  <a:lnTo>
                    <a:pt x="2361765" y="2356172"/>
                  </a:lnTo>
                  <a:cubicBezTo>
                    <a:pt x="2361659" y="2348023"/>
                    <a:pt x="2361554" y="2339874"/>
                    <a:pt x="2361448" y="2331725"/>
                  </a:cubicBezTo>
                  <a:lnTo>
                    <a:pt x="2383348" y="2299021"/>
                  </a:lnTo>
                  <a:lnTo>
                    <a:pt x="2345898" y="2332040"/>
                  </a:lnTo>
                  <a:lnTo>
                    <a:pt x="2345898" y="2368872"/>
                  </a:lnTo>
                  <a:lnTo>
                    <a:pt x="2330346" y="2378397"/>
                  </a:lnTo>
                  <a:lnTo>
                    <a:pt x="2320824" y="2367285"/>
                  </a:lnTo>
                  <a:lnTo>
                    <a:pt x="2313208" y="2374587"/>
                  </a:lnTo>
                  <a:lnTo>
                    <a:pt x="2271948" y="2374904"/>
                  </a:lnTo>
                  <a:lnTo>
                    <a:pt x="2271948" y="2363157"/>
                  </a:lnTo>
                  <a:lnTo>
                    <a:pt x="2287500" y="2339979"/>
                  </a:lnTo>
                  <a:lnTo>
                    <a:pt x="2263378" y="2359030"/>
                  </a:lnTo>
                  <a:lnTo>
                    <a:pt x="2263378" y="2376172"/>
                  </a:lnTo>
                  <a:lnTo>
                    <a:pt x="2245605" y="2379350"/>
                  </a:lnTo>
                  <a:lnTo>
                    <a:pt x="2210694" y="2377443"/>
                  </a:lnTo>
                  <a:lnTo>
                    <a:pt x="2176100" y="2399987"/>
                  </a:lnTo>
                  <a:lnTo>
                    <a:pt x="2153882" y="2391732"/>
                  </a:lnTo>
                  <a:lnTo>
                    <a:pt x="2145948" y="2379350"/>
                  </a:lnTo>
                  <a:lnTo>
                    <a:pt x="2160864" y="2371729"/>
                  </a:lnTo>
                  <a:lnTo>
                    <a:pt x="2136427" y="2362204"/>
                  </a:lnTo>
                  <a:lnTo>
                    <a:pt x="2178639" y="2342201"/>
                  </a:lnTo>
                  <a:lnTo>
                    <a:pt x="2167847" y="2339979"/>
                  </a:lnTo>
                  <a:lnTo>
                    <a:pt x="2173243" y="2326326"/>
                  </a:lnTo>
                  <a:lnTo>
                    <a:pt x="2188160" y="2322834"/>
                  </a:lnTo>
                  <a:lnTo>
                    <a:pt x="2158008" y="2303150"/>
                  </a:lnTo>
                  <a:lnTo>
                    <a:pt x="2166578" y="2294574"/>
                  </a:lnTo>
                  <a:lnTo>
                    <a:pt x="2133571" y="2274889"/>
                  </a:lnTo>
                  <a:lnTo>
                    <a:pt x="2157057" y="2271715"/>
                  </a:lnTo>
                  <a:lnTo>
                    <a:pt x="2154518" y="2256790"/>
                  </a:lnTo>
                  <a:lnTo>
                    <a:pt x="2160864" y="2256790"/>
                  </a:lnTo>
                  <a:lnTo>
                    <a:pt x="2173560" y="2244090"/>
                  </a:lnTo>
                  <a:lnTo>
                    <a:pt x="2187525" y="2258697"/>
                  </a:lnTo>
                  <a:lnTo>
                    <a:pt x="2200219" y="2265998"/>
                  </a:lnTo>
                  <a:lnTo>
                    <a:pt x="2203395" y="2253298"/>
                  </a:lnTo>
                  <a:lnTo>
                    <a:pt x="2226246" y="2245361"/>
                  </a:lnTo>
                  <a:lnTo>
                    <a:pt x="2252906" y="2258377"/>
                  </a:lnTo>
                  <a:lnTo>
                    <a:pt x="2266552" y="2244090"/>
                  </a:lnTo>
                  <a:lnTo>
                    <a:pt x="2266552" y="2235835"/>
                  </a:lnTo>
                  <a:lnTo>
                    <a:pt x="2213550" y="2243773"/>
                  </a:lnTo>
                  <a:lnTo>
                    <a:pt x="2197681" y="2239644"/>
                  </a:lnTo>
                  <a:lnTo>
                    <a:pt x="2204029" y="2231072"/>
                  </a:lnTo>
                  <a:lnTo>
                    <a:pt x="2233862" y="2227898"/>
                  </a:lnTo>
                  <a:lnTo>
                    <a:pt x="2254492" y="2222181"/>
                  </a:lnTo>
                  <a:lnTo>
                    <a:pt x="2236401" y="2212020"/>
                  </a:lnTo>
                  <a:lnTo>
                    <a:pt x="2249414" y="2203448"/>
                  </a:lnTo>
                  <a:lnTo>
                    <a:pt x="2244970" y="2194876"/>
                  </a:lnTo>
                  <a:lnTo>
                    <a:pt x="2230053" y="2187889"/>
                  </a:lnTo>
                  <a:lnTo>
                    <a:pt x="2238304" y="2165664"/>
                  </a:lnTo>
                  <a:lnTo>
                    <a:pt x="2261791" y="2150423"/>
                  </a:lnTo>
                  <a:lnTo>
                    <a:pt x="2278612" y="2184079"/>
                  </a:lnTo>
                  <a:lnTo>
                    <a:pt x="2285912" y="2178682"/>
                  </a:lnTo>
                  <a:lnTo>
                    <a:pt x="2279565" y="2166298"/>
                  </a:lnTo>
                  <a:lnTo>
                    <a:pt x="2281469" y="2138677"/>
                  </a:lnTo>
                  <a:lnTo>
                    <a:pt x="2300512" y="2135500"/>
                  </a:lnTo>
                  <a:lnTo>
                    <a:pt x="2314476" y="2151058"/>
                  </a:lnTo>
                  <a:lnTo>
                    <a:pt x="2307177" y="2195194"/>
                  </a:lnTo>
                  <a:lnTo>
                    <a:pt x="2318920" y="2195194"/>
                  </a:lnTo>
                  <a:lnTo>
                    <a:pt x="2329076" y="2158361"/>
                  </a:lnTo>
                  <a:lnTo>
                    <a:pt x="2356688" y="2158044"/>
                  </a:lnTo>
                  <a:lnTo>
                    <a:pt x="2361131" y="2146612"/>
                  </a:lnTo>
                  <a:lnTo>
                    <a:pt x="2321776" y="2142486"/>
                  </a:lnTo>
                  <a:lnTo>
                    <a:pt x="2319237" y="2125021"/>
                  </a:lnTo>
                  <a:lnTo>
                    <a:pt x="2297020" y="2113274"/>
                  </a:lnTo>
                  <a:lnTo>
                    <a:pt x="2285594" y="2125021"/>
                  </a:lnTo>
                  <a:lnTo>
                    <a:pt x="2278294" y="2118988"/>
                  </a:lnTo>
                  <a:lnTo>
                    <a:pt x="2283373" y="2109465"/>
                  </a:lnTo>
                  <a:lnTo>
                    <a:pt x="2297973" y="2100891"/>
                  </a:lnTo>
                  <a:lnTo>
                    <a:pt x="2310667" y="2099304"/>
                  </a:lnTo>
                  <a:lnTo>
                    <a:pt x="2326855" y="2092953"/>
                  </a:lnTo>
                  <a:lnTo>
                    <a:pt x="2344627" y="2103432"/>
                  </a:lnTo>
                  <a:lnTo>
                    <a:pt x="2352880" y="2098033"/>
                  </a:lnTo>
                  <a:lnTo>
                    <a:pt x="2373509" y="2117719"/>
                  </a:lnTo>
                  <a:lnTo>
                    <a:pt x="2388426" y="2113591"/>
                  </a:lnTo>
                  <a:lnTo>
                    <a:pt x="2390965" y="2100891"/>
                  </a:lnTo>
                  <a:lnTo>
                    <a:pt x="2364623" y="2097082"/>
                  </a:lnTo>
                  <a:lnTo>
                    <a:pt x="2364623" y="2087237"/>
                  </a:lnTo>
                  <a:lnTo>
                    <a:pt x="2392868" y="2073585"/>
                  </a:lnTo>
                  <a:lnTo>
                    <a:pt x="2361131" y="2063426"/>
                  </a:lnTo>
                  <a:lnTo>
                    <a:pt x="2344309" y="2067553"/>
                  </a:lnTo>
                  <a:lnTo>
                    <a:pt x="2321141" y="2069141"/>
                  </a:lnTo>
                  <a:lnTo>
                    <a:pt x="2338915" y="2050726"/>
                  </a:lnTo>
                  <a:lnTo>
                    <a:pt x="2320824" y="2045646"/>
                  </a:lnTo>
                  <a:lnTo>
                    <a:pt x="2318602" y="2029776"/>
                  </a:lnTo>
                  <a:lnTo>
                    <a:pt x="2346849" y="2010726"/>
                  </a:lnTo>
                  <a:lnTo>
                    <a:pt x="2363987" y="2025013"/>
                  </a:lnTo>
                  <a:lnTo>
                    <a:pt x="2377953" y="2033586"/>
                  </a:lnTo>
                  <a:lnTo>
                    <a:pt x="2390330" y="2019933"/>
                  </a:lnTo>
                  <a:lnTo>
                    <a:pt x="2395725" y="2026918"/>
                  </a:lnTo>
                  <a:lnTo>
                    <a:pt x="2422068" y="2016441"/>
                  </a:lnTo>
                  <a:lnTo>
                    <a:pt x="2401756" y="1998661"/>
                  </a:lnTo>
                  <a:lnTo>
                    <a:pt x="2384935" y="2011360"/>
                  </a:lnTo>
                  <a:lnTo>
                    <a:pt x="2370336" y="2004376"/>
                  </a:lnTo>
                  <a:lnTo>
                    <a:pt x="2373191" y="1984056"/>
                  </a:lnTo>
                  <a:lnTo>
                    <a:pt x="2394138" y="1977706"/>
                  </a:lnTo>
                  <a:lnTo>
                    <a:pt x="2409055" y="1966911"/>
                  </a:lnTo>
                  <a:lnTo>
                    <a:pt x="2423655" y="1967864"/>
                  </a:lnTo>
                  <a:cubicBezTo>
                    <a:pt x="2423973" y="1963631"/>
                    <a:pt x="2424290" y="1959397"/>
                    <a:pt x="2424608" y="1955164"/>
                  </a:cubicBezTo>
                  <a:lnTo>
                    <a:pt x="2438570" y="1958338"/>
                  </a:lnTo>
                  <a:lnTo>
                    <a:pt x="2445870" y="1965324"/>
                  </a:lnTo>
                  <a:lnTo>
                    <a:pt x="2460787" y="1944051"/>
                  </a:lnTo>
                  <a:lnTo>
                    <a:pt x="2480465" y="1914841"/>
                  </a:lnTo>
                  <a:lnTo>
                    <a:pt x="2502364" y="1913254"/>
                  </a:lnTo>
                  <a:lnTo>
                    <a:pt x="2520455" y="1906904"/>
                  </a:lnTo>
                  <a:lnTo>
                    <a:pt x="2529341" y="1928811"/>
                  </a:lnTo>
                  <a:lnTo>
                    <a:pt x="2553461" y="1919286"/>
                  </a:lnTo>
                  <a:lnTo>
                    <a:pt x="2543941" y="1902459"/>
                  </a:lnTo>
                  <a:lnTo>
                    <a:pt x="2538228" y="1886901"/>
                  </a:lnTo>
                  <a:lnTo>
                    <a:pt x="2585518" y="1865312"/>
                  </a:lnTo>
                  <a:lnTo>
                    <a:pt x="2609319" y="1891347"/>
                  </a:lnTo>
                  <a:lnTo>
                    <a:pt x="2603925" y="1913254"/>
                  </a:lnTo>
                  <a:lnTo>
                    <a:pt x="2607415" y="1925954"/>
                  </a:lnTo>
                  <a:lnTo>
                    <a:pt x="2630902" y="1923731"/>
                  </a:lnTo>
                  <a:lnTo>
                    <a:pt x="2619793" y="1910079"/>
                  </a:lnTo>
                  <a:lnTo>
                    <a:pt x="2626141" y="1900554"/>
                  </a:lnTo>
                  <a:lnTo>
                    <a:pt x="2665497" y="1901189"/>
                  </a:lnTo>
                  <a:lnTo>
                    <a:pt x="2678826" y="1889759"/>
                  </a:lnTo>
                  <a:lnTo>
                    <a:pt x="2665179" y="1871979"/>
                  </a:lnTo>
                  <a:lnTo>
                    <a:pt x="2684856" y="1851658"/>
                  </a:lnTo>
                  <a:lnTo>
                    <a:pt x="2739762" y="1824989"/>
                  </a:lnTo>
                  <a:lnTo>
                    <a:pt x="2727702" y="1843086"/>
                  </a:lnTo>
                  <a:lnTo>
                    <a:pt x="2755314" y="1832928"/>
                  </a:lnTo>
                  <a:lnTo>
                    <a:pt x="2757853" y="1817369"/>
                  </a:lnTo>
                  <a:lnTo>
                    <a:pt x="2733732" y="1816734"/>
                  </a:lnTo>
                  <a:lnTo>
                    <a:pt x="2743254" y="1805304"/>
                  </a:lnTo>
                  <a:cubicBezTo>
                    <a:pt x="2743360" y="1802129"/>
                    <a:pt x="2743465" y="1798954"/>
                    <a:pt x="2743571" y="1795779"/>
                  </a:cubicBezTo>
                  <a:lnTo>
                    <a:pt x="2735636" y="1791334"/>
                  </a:lnTo>
                  <a:lnTo>
                    <a:pt x="2750553" y="1786571"/>
                  </a:lnTo>
                  <a:lnTo>
                    <a:pt x="2749283" y="1782443"/>
                  </a:lnTo>
                  <a:lnTo>
                    <a:pt x="2732463" y="1785936"/>
                  </a:lnTo>
                  <a:lnTo>
                    <a:pt x="2723576" y="1801494"/>
                  </a:lnTo>
                  <a:lnTo>
                    <a:pt x="2655341" y="1817686"/>
                  </a:lnTo>
                  <a:lnTo>
                    <a:pt x="2652167" y="1822131"/>
                  </a:lnTo>
                  <a:lnTo>
                    <a:pt x="2724211" y="1806891"/>
                  </a:lnTo>
                  <a:lnTo>
                    <a:pt x="2726114" y="1817369"/>
                  </a:lnTo>
                  <a:lnTo>
                    <a:pt x="2673431" y="1835784"/>
                  </a:lnTo>
                  <a:lnTo>
                    <a:pt x="2648041" y="1871979"/>
                  </a:lnTo>
                  <a:lnTo>
                    <a:pt x="2615668" y="1886267"/>
                  </a:lnTo>
                  <a:lnTo>
                    <a:pt x="2597261" y="1856739"/>
                  </a:lnTo>
                  <a:lnTo>
                    <a:pt x="2607415" y="1833245"/>
                  </a:lnTo>
                  <a:lnTo>
                    <a:pt x="2587739" y="1846261"/>
                  </a:lnTo>
                  <a:lnTo>
                    <a:pt x="2578217" y="1843086"/>
                  </a:lnTo>
                  <a:cubicBezTo>
                    <a:pt x="2578111" y="1832503"/>
                    <a:pt x="2578006" y="1821919"/>
                    <a:pt x="2577900" y="1811336"/>
                  </a:cubicBezTo>
                  <a:lnTo>
                    <a:pt x="2599165" y="1807209"/>
                  </a:lnTo>
                  <a:lnTo>
                    <a:pt x="2622967" y="1785619"/>
                  </a:lnTo>
                  <a:lnTo>
                    <a:pt x="2598530" y="1780538"/>
                  </a:lnTo>
                  <a:lnTo>
                    <a:pt x="2596625" y="1767839"/>
                  </a:lnTo>
                  <a:lnTo>
                    <a:pt x="2627094" y="1760536"/>
                  </a:lnTo>
                  <a:lnTo>
                    <a:pt x="2619476" y="1751963"/>
                  </a:lnTo>
                  <a:lnTo>
                    <a:pt x="2625823" y="1733866"/>
                  </a:lnTo>
                  <a:lnTo>
                    <a:pt x="2644550" y="1726564"/>
                  </a:lnTo>
                  <a:lnTo>
                    <a:pt x="2656927" y="1685606"/>
                  </a:lnTo>
                  <a:lnTo>
                    <a:pt x="2672796" y="1686241"/>
                  </a:lnTo>
                  <a:lnTo>
                    <a:pt x="2677239" y="1672588"/>
                  </a:lnTo>
                  <a:lnTo>
                    <a:pt x="2695013" y="1652269"/>
                  </a:lnTo>
                  <a:lnTo>
                    <a:pt x="2703264" y="1658619"/>
                  </a:lnTo>
                  <a:lnTo>
                    <a:pt x="2721355" y="1676398"/>
                  </a:lnTo>
                  <a:lnTo>
                    <a:pt x="2735320" y="1675128"/>
                  </a:lnTo>
                  <a:lnTo>
                    <a:pt x="2719133" y="1659253"/>
                  </a:lnTo>
                  <a:lnTo>
                    <a:pt x="2721355" y="1651316"/>
                  </a:lnTo>
                  <a:lnTo>
                    <a:pt x="2745793" y="1659253"/>
                  </a:lnTo>
                  <a:lnTo>
                    <a:pt x="2749918" y="1656079"/>
                  </a:lnTo>
                  <a:lnTo>
                    <a:pt x="2743254" y="1642426"/>
                  </a:lnTo>
                  <a:lnTo>
                    <a:pt x="2741349" y="1624646"/>
                  </a:lnTo>
                  <a:lnTo>
                    <a:pt x="2750870" y="1620201"/>
                  </a:lnTo>
                  <a:lnTo>
                    <a:pt x="2771499" y="1600833"/>
                  </a:lnTo>
                  <a:lnTo>
                    <a:pt x="2763248" y="1591944"/>
                  </a:lnTo>
                  <a:lnTo>
                    <a:pt x="2742936" y="1608771"/>
                  </a:lnTo>
                  <a:lnTo>
                    <a:pt x="2733732" y="1609723"/>
                  </a:lnTo>
                  <a:lnTo>
                    <a:pt x="2730241" y="1603374"/>
                  </a:lnTo>
                  <a:lnTo>
                    <a:pt x="2741983" y="1579561"/>
                  </a:lnTo>
                  <a:lnTo>
                    <a:pt x="2752459" y="1580196"/>
                  </a:lnTo>
                  <a:lnTo>
                    <a:pt x="2769278" y="1572576"/>
                  </a:lnTo>
                  <a:lnTo>
                    <a:pt x="2766105" y="1549399"/>
                  </a:lnTo>
                  <a:lnTo>
                    <a:pt x="2779435" y="1533524"/>
                  </a:lnTo>
                  <a:lnTo>
                    <a:pt x="2799430" y="1528127"/>
                  </a:lnTo>
                  <a:lnTo>
                    <a:pt x="2804825" y="1517649"/>
                  </a:lnTo>
                  <a:lnTo>
                    <a:pt x="2813077" y="1509077"/>
                  </a:lnTo>
                  <a:lnTo>
                    <a:pt x="2818790" y="1531937"/>
                  </a:lnTo>
                  <a:lnTo>
                    <a:pt x="2830215" y="1541461"/>
                  </a:lnTo>
                  <a:lnTo>
                    <a:pt x="2842592" y="1520189"/>
                  </a:lnTo>
                  <a:lnTo>
                    <a:pt x="2837515" y="1515109"/>
                  </a:lnTo>
                  <a:lnTo>
                    <a:pt x="2855288" y="1505584"/>
                  </a:lnTo>
                  <a:lnTo>
                    <a:pt x="2863540" y="1493836"/>
                  </a:lnTo>
                  <a:lnTo>
                    <a:pt x="2859414" y="1486534"/>
                  </a:lnTo>
                  <a:lnTo>
                    <a:pt x="2845767" y="1504314"/>
                  </a:lnTo>
                  <a:lnTo>
                    <a:pt x="2832120" y="1513204"/>
                  </a:lnTo>
                  <a:lnTo>
                    <a:pt x="2828945" y="1481137"/>
                  </a:lnTo>
                  <a:cubicBezTo>
                    <a:pt x="2828839" y="1480502"/>
                    <a:pt x="2828734" y="1479867"/>
                    <a:pt x="2828628" y="1479232"/>
                  </a:cubicBezTo>
                  <a:lnTo>
                    <a:pt x="2825772" y="1481137"/>
                  </a:lnTo>
                  <a:lnTo>
                    <a:pt x="2819425" y="1484629"/>
                  </a:lnTo>
                  <a:lnTo>
                    <a:pt x="2806729" y="1509077"/>
                  </a:lnTo>
                  <a:lnTo>
                    <a:pt x="2794987" y="1503996"/>
                  </a:lnTo>
                  <a:lnTo>
                    <a:pt x="2801335" y="1488122"/>
                  </a:lnTo>
                  <a:lnTo>
                    <a:pt x="2807047" y="1481137"/>
                  </a:lnTo>
                  <a:lnTo>
                    <a:pt x="2815933" y="1470024"/>
                  </a:lnTo>
                  <a:lnTo>
                    <a:pt x="2827359" y="1465897"/>
                  </a:lnTo>
                  <a:lnTo>
                    <a:pt x="2821012" y="1454149"/>
                  </a:lnTo>
                  <a:lnTo>
                    <a:pt x="2825137" y="1438274"/>
                  </a:lnTo>
                  <a:lnTo>
                    <a:pt x="2832436" y="1441449"/>
                  </a:lnTo>
                  <a:cubicBezTo>
                    <a:pt x="2832859" y="1448011"/>
                    <a:pt x="2833283" y="1454572"/>
                    <a:pt x="2833706" y="1461134"/>
                  </a:cubicBezTo>
                  <a:lnTo>
                    <a:pt x="2840371" y="1467484"/>
                  </a:lnTo>
                  <a:lnTo>
                    <a:pt x="2859414" y="1481137"/>
                  </a:lnTo>
                  <a:lnTo>
                    <a:pt x="2862588" y="1483042"/>
                  </a:lnTo>
                  <a:cubicBezTo>
                    <a:pt x="2862482" y="1482407"/>
                    <a:pt x="2862377" y="1481772"/>
                    <a:pt x="2862271" y="1481137"/>
                  </a:cubicBezTo>
                  <a:lnTo>
                    <a:pt x="2860366" y="1474152"/>
                  </a:lnTo>
                  <a:lnTo>
                    <a:pt x="2854653" y="1441132"/>
                  </a:lnTo>
                  <a:lnTo>
                    <a:pt x="2836563" y="1430972"/>
                  </a:lnTo>
                  <a:lnTo>
                    <a:pt x="2833072" y="1410017"/>
                  </a:lnTo>
                  <a:lnTo>
                    <a:pt x="2847036" y="1405255"/>
                  </a:lnTo>
                  <a:lnTo>
                    <a:pt x="2852749" y="1426527"/>
                  </a:lnTo>
                  <a:lnTo>
                    <a:pt x="2864174" y="1423987"/>
                  </a:lnTo>
                  <a:lnTo>
                    <a:pt x="2868300" y="1403350"/>
                  </a:lnTo>
                  <a:lnTo>
                    <a:pt x="2848941" y="1392554"/>
                  </a:lnTo>
                  <a:lnTo>
                    <a:pt x="2854970" y="1378267"/>
                  </a:lnTo>
                  <a:lnTo>
                    <a:pt x="2874013" y="1375727"/>
                  </a:lnTo>
                  <a:lnTo>
                    <a:pt x="2865761" y="1360170"/>
                  </a:lnTo>
                  <a:lnTo>
                    <a:pt x="2872744" y="1346200"/>
                  </a:lnTo>
                  <a:lnTo>
                    <a:pt x="2899721" y="1361757"/>
                  </a:lnTo>
                  <a:lnTo>
                    <a:pt x="2904482" y="1355407"/>
                  </a:lnTo>
                  <a:lnTo>
                    <a:pt x="2886390" y="1337945"/>
                  </a:lnTo>
                  <a:cubicBezTo>
                    <a:pt x="2886813" y="1332547"/>
                    <a:pt x="2887237" y="1327150"/>
                    <a:pt x="2887660" y="1321752"/>
                  </a:cubicBezTo>
                  <a:lnTo>
                    <a:pt x="2864174" y="1337945"/>
                  </a:lnTo>
                  <a:lnTo>
                    <a:pt x="2844496" y="1366519"/>
                  </a:lnTo>
                  <a:lnTo>
                    <a:pt x="2834976" y="1356360"/>
                  </a:lnTo>
                  <a:lnTo>
                    <a:pt x="2854970" y="1345247"/>
                  </a:lnTo>
                  <a:lnTo>
                    <a:pt x="2850527" y="1331912"/>
                  </a:lnTo>
                  <a:lnTo>
                    <a:pt x="2827041" y="1327467"/>
                  </a:lnTo>
                  <a:lnTo>
                    <a:pt x="2834659" y="1308735"/>
                  </a:lnTo>
                  <a:lnTo>
                    <a:pt x="2850527" y="1323340"/>
                  </a:lnTo>
                  <a:lnTo>
                    <a:pt x="2888296" y="1308100"/>
                  </a:lnTo>
                  <a:lnTo>
                    <a:pt x="2890518" y="1278890"/>
                  </a:lnTo>
                  <a:lnTo>
                    <a:pt x="2898768" y="1278255"/>
                  </a:lnTo>
                  <a:lnTo>
                    <a:pt x="2925112" y="1271905"/>
                  </a:lnTo>
                  <a:lnTo>
                    <a:pt x="2936854" y="1286510"/>
                  </a:lnTo>
                  <a:lnTo>
                    <a:pt x="2945741" y="1306830"/>
                  </a:lnTo>
                  <a:lnTo>
                    <a:pt x="2953675" y="1290637"/>
                  </a:lnTo>
                  <a:lnTo>
                    <a:pt x="2975891" y="1279843"/>
                  </a:lnTo>
                  <a:lnTo>
                    <a:pt x="2984143" y="1264285"/>
                  </a:lnTo>
                  <a:lnTo>
                    <a:pt x="2954945" y="1267460"/>
                  </a:lnTo>
                  <a:lnTo>
                    <a:pt x="2946376" y="1276033"/>
                  </a:lnTo>
                  <a:lnTo>
                    <a:pt x="2925746" y="1242377"/>
                  </a:lnTo>
                  <a:lnTo>
                    <a:pt x="2918447" y="1238250"/>
                  </a:lnTo>
                  <a:lnTo>
                    <a:pt x="2920351" y="1219200"/>
                  </a:lnTo>
                  <a:lnTo>
                    <a:pt x="2935267" y="1221423"/>
                  </a:lnTo>
                  <a:lnTo>
                    <a:pt x="2941297" y="1202373"/>
                  </a:lnTo>
                  <a:lnTo>
                    <a:pt x="2907338" y="1198563"/>
                  </a:lnTo>
                  <a:lnTo>
                    <a:pt x="2908607" y="1184593"/>
                  </a:lnTo>
                  <a:lnTo>
                    <a:pt x="2939394" y="1183323"/>
                  </a:lnTo>
                  <a:lnTo>
                    <a:pt x="2919081" y="1175068"/>
                  </a:lnTo>
                  <a:lnTo>
                    <a:pt x="2926063" y="1166495"/>
                  </a:lnTo>
                  <a:lnTo>
                    <a:pt x="2943202" y="1173798"/>
                  </a:lnTo>
                  <a:lnTo>
                    <a:pt x="2948280" y="1164273"/>
                  </a:lnTo>
                  <a:lnTo>
                    <a:pt x="2940980" y="1155065"/>
                  </a:lnTo>
                  <a:lnTo>
                    <a:pt x="2943202" y="1143318"/>
                  </a:lnTo>
                  <a:lnTo>
                    <a:pt x="2968273" y="1139825"/>
                  </a:lnTo>
                  <a:lnTo>
                    <a:pt x="2953358" y="1131570"/>
                  </a:lnTo>
                  <a:lnTo>
                    <a:pt x="2942884" y="1119187"/>
                  </a:lnTo>
                  <a:lnTo>
                    <a:pt x="2946058" y="1109662"/>
                  </a:lnTo>
                  <a:lnTo>
                    <a:pt x="2965102" y="1113473"/>
                  </a:lnTo>
                  <a:lnTo>
                    <a:pt x="2969862" y="1100772"/>
                  </a:lnTo>
                  <a:lnTo>
                    <a:pt x="2984778" y="1106170"/>
                  </a:lnTo>
                  <a:lnTo>
                    <a:pt x="2996522" y="1093470"/>
                  </a:lnTo>
                  <a:lnTo>
                    <a:pt x="3010169" y="1094105"/>
                  </a:lnTo>
                  <a:lnTo>
                    <a:pt x="3014294" y="1066800"/>
                  </a:lnTo>
                  <a:lnTo>
                    <a:pt x="3027942" y="1062355"/>
                  </a:lnTo>
                  <a:lnTo>
                    <a:pt x="3034289" y="1054735"/>
                  </a:lnTo>
                  <a:lnTo>
                    <a:pt x="3062536" y="1052830"/>
                  </a:lnTo>
                  <a:lnTo>
                    <a:pt x="3082848" y="1044892"/>
                  </a:lnTo>
                  <a:lnTo>
                    <a:pt x="3104107" y="1064577"/>
                  </a:lnTo>
                  <a:lnTo>
                    <a:pt x="3119976" y="1045527"/>
                  </a:lnTo>
                  <a:lnTo>
                    <a:pt x="3102520" y="1029017"/>
                  </a:lnTo>
                  <a:lnTo>
                    <a:pt x="3083799" y="1030287"/>
                  </a:lnTo>
                  <a:lnTo>
                    <a:pt x="3074913" y="1017587"/>
                  </a:lnTo>
                  <a:lnTo>
                    <a:pt x="3058410" y="1028382"/>
                  </a:lnTo>
                  <a:lnTo>
                    <a:pt x="3052697" y="1010602"/>
                  </a:lnTo>
                  <a:lnTo>
                    <a:pt x="3043175" y="1005204"/>
                  </a:lnTo>
                  <a:lnTo>
                    <a:pt x="3049206" y="973770"/>
                  </a:lnTo>
                  <a:lnTo>
                    <a:pt x="3072057" y="948370"/>
                  </a:lnTo>
                  <a:lnTo>
                    <a:pt x="3079991" y="969325"/>
                  </a:lnTo>
                  <a:lnTo>
                    <a:pt x="3093634" y="972500"/>
                  </a:lnTo>
                  <a:lnTo>
                    <a:pt x="3099029" y="980437"/>
                  </a:lnTo>
                  <a:lnTo>
                    <a:pt x="3110772" y="974087"/>
                  </a:lnTo>
                  <a:lnTo>
                    <a:pt x="3125689" y="985517"/>
                  </a:lnTo>
                  <a:lnTo>
                    <a:pt x="3140605" y="979167"/>
                  </a:lnTo>
                  <a:lnTo>
                    <a:pt x="3133623" y="967737"/>
                  </a:lnTo>
                  <a:lnTo>
                    <a:pt x="3150762" y="948687"/>
                  </a:lnTo>
                  <a:lnTo>
                    <a:pt x="3128545" y="959165"/>
                  </a:lnTo>
                  <a:lnTo>
                    <a:pt x="3107598" y="961387"/>
                  </a:lnTo>
                  <a:lnTo>
                    <a:pt x="3100933" y="952180"/>
                  </a:lnTo>
                  <a:lnTo>
                    <a:pt x="3120928" y="940432"/>
                  </a:lnTo>
                  <a:lnTo>
                    <a:pt x="3136480" y="921065"/>
                  </a:lnTo>
                  <a:lnTo>
                    <a:pt x="3125054" y="914080"/>
                  </a:lnTo>
                  <a:lnTo>
                    <a:pt x="3137749" y="903285"/>
                  </a:lnTo>
                  <a:lnTo>
                    <a:pt x="3126006" y="895982"/>
                  </a:lnTo>
                  <a:lnTo>
                    <a:pt x="3117437" y="886775"/>
                  </a:lnTo>
                  <a:lnTo>
                    <a:pt x="3130767" y="865502"/>
                  </a:lnTo>
                  <a:lnTo>
                    <a:pt x="3139971" y="846453"/>
                  </a:lnTo>
                  <a:lnTo>
                    <a:pt x="3158061" y="839150"/>
                  </a:lnTo>
                  <a:lnTo>
                    <a:pt x="3169487" y="806130"/>
                  </a:lnTo>
                  <a:lnTo>
                    <a:pt x="3179008" y="806130"/>
                  </a:lnTo>
                  <a:lnTo>
                    <a:pt x="3174882" y="816607"/>
                  </a:lnTo>
                  <a:lnTo>
                    <a:pt x="3180278" y="839785"/>
                  </a:lnTo>
                  <a:lnTo>
                    <a:pt x="3190116" y="854390"/>
                  </a:lnTo>
                  <a:lnTo>
                    <a:pt x="3192021" y="868995"/>
                  </a:lnTo>
                  <a:lnTo>
                    <a:pt x="3200590" y="852167"/>
                  </a:lnTo>
                  <a:lnTo>
                    <a:pt x="3218680" y="858518"/>
                  </a:lnTo>
                  <a:lnTo>
                    <a:pt x="3225028" y="849945"/>
                  </a:lnTo>
                  <a:lnTo>
                    <a:pt x="3219315" y="840420"/>
                  </a:lnTo>
                  <a:lnTo>
                    <a:pt x="3191069" y="848357"/>
                  </a:lnTo>
                  <a:lnTo>
                    <a:pt x="3195194" y="835340"/>
                  </a:lnTo>
                  <a:lnTo>
                    <a:pt x="3209794" y="835023"/>
                  </a:lnTo>
                  <a:lnTo>
                    <a:pt x="3217094" y="827720"/>
                  </a:lnTo>
                  <a:lnTo>
                    <a:pt x="3204398" y="809940"/>
                  </a:lnTo>
                  <a:lnTo>
                    <a:pt x="3218046" y="803590"/>
                  </a:lnTo>
                  <a:lnTo>
                    <a:pt x="3208207" y="786762"/>
                  </a:lnTo>
                  <a:lnTo>
                    <a:pt x="3190434" y="777555"/>
                  </a:lnTo>
                  <a:lnTo>
                    <a:pt x="3204716" y="760410"/>
                  </a:lnTo>
                  <a:lnTo>
                    <a:pt x="3237723" y="746440"/>
                  </a:lnTo>
                  <a:lnTo>
                    <a:pt x="3256766" y="757870"/>
                  </a:lnTo>
                  <a:lnTo>
                    <a:pt x="3273904" y="744853"/>
                  </a:lnTo>
                  <a:lnTo>
                    <a:pt x="3287551" y="776285"/>
                  </a:lnTo>
                  <a:lnTo>
                    <a:pt x="3305642" y="776285"/>
                  </a:lnTo>
                  <a:lnTo>
                    <a:pt x="3294851" y="757553"/>
                  </a:lnTo>
                  <a:lnTo>
                    <a:pt x="3315798" y="744535"/>
                  </a:lnTo>
                  <a:lnTo>
                    <a:pt x="3326589" y="729613"/>
                  </a:lnTo>
                  <a:lnTo>
                    <a:pt x="3312624" y="723580"/>
                  </a:lnTo>
                  <a:lnTo>
                    <a:pt x="3320876" y="705800"/>
                  </a:lnTo>
                  <a:lnTo>
                    <a:pt x="3310085" y="703578"/>
                  </a:lnTo>
                  <a:lnTo>
                    <a:pt x="3281839" y="732470"/>
                  </a:lnTo>
                  <a:lnTo>
                    <a:pt x="3269143" y="728343"/>
                  </a:lnTo>
                  <a:lnTo>
                    <a:pt x="3263748" y="710245"/>
                  </a:lnTo>
                  <a:lnTo>
                    <a:pt x="3249149" y="709610"/>
                  </a:lnTo>
                  <a:lnTo>
                    <a:pt x="3244705" y="728660"/>
                  </a:lnTo>
                  <a:lnTo>
                    <a:pt x="3220267" y="720088"/>
                  </a:lnTo>
                  <a:cubicBezTo>
                    <a:pt x="3219950" y="715643"/>
                    <a:pt x="3219632" y="711198"/>
                    <a:pt x="3219315" y="706753"/>
                  </a:cubicBezTo>
                  <a:lnTo>
                    <a:pt x="3252005" y="666430"/>
                  </a:lnTo>
                  <a:lnTo>
                    <a:pt x="3262161" y="634680"/>
                  </a:lnTo>
                  <a:lnTo>
                    <a:pt x="3284060" y="628330"/>
                  </a:lnTo>
                  <a:lnTo>
                    <a:pt x="3281839" y="615313"/>
                  </a:lnTo>
                  <a:lnTo>
                    <a:pt x="3314529" y="598168"/>
                  </a:lnTo>
                  <a:lnTo>
                    <a:pt x="3322780" y="579435"/>
                  </a:lnTo>
                  <a:lnTo>
                    <a:pt x="3375782" y="550225"/>
                  </a:lnTo>
                  <a:lnTo>
                    <a:pt x="3368800" y="538795"/>
                  </a:lnTo>
                  <a:lnTo>
                    <a:pt x="3365626" y="509268"/>
                  </a:lnTo>
                  <a:lnTo>
                    <a:pt x="3383082" y="459420"/>
                  </a:lnTo>
                  <a:lnTo>
                    <a:pt x="3397999" y="475295"/>
                  </a:lnTo>
                  <a:lnTo>
                    <a:pt x="3382447" y="500695"/>
                  </a:lnTo>
                  <a:lnTo>
                    <a:pt x="3392921" y="506728"/>
                  </a:lnTo>
                  <a:lnTo>
                    <a:pt x="3396095" y="496250"/>
                  </a:lnTo>
                  <a:lnTo>
                    <a:pt x="3407838" y="499425"/>
                  </a:lnTo>
                  <a:lnTo>
                    <a:pt x="3415137" y="518158"/>
                  </a:lnTo>
                  <a:lnTo>
                    <a:pt x="3420533" y="500378"/>
                  </a:lnTo>
                  <a:lnTo>
                    <a:pt x="3437671" y="512760"/>
                  </a:lnTo>
                  <a:lnTo>
                    <a:pt x="3449097" y="499108"/>
                  </a:lnTo>
                  <a:lnTo>
                    <a:pt x="3423389" y="483550"/>
                  </a:lnTo>
                  <a:cubicBezTo>
                    <a:pt x="3423072" y="477518"/>
                    <a:pt x="3422754" y="471485"/>
                    <a:pt x="3422437" y="465453"/>
                  </a:cubicBezTo>
                  <a:lnTo>
                    <a:pt x="3417042" y="452118"/>
                  </a:lnTo>
                  <a:lnTo>
                    <a:pt x="3442114" y="451800"/>
                  </a:lnTo>
                  <a:lnTo>
                    <a:pt x="3461792" y="498155"/>
                  </a:lnTo>
                  <a:lnTo>
                    <a:pt x="3488452" y="508315"/>
                  </a:lnTo>
                  <a:lnTo>
                    <a:pt x="3491625" y="528000"/>
                  </a:lnTo>
                  <a:lnTo>
                    <a:pt x="3516063" y="538478"/>
                  </a:lnTo>
                  <a:lnTo>
                    <a:pt x="3518285" y="524825"/>
                  </a:lnTo>
                  <a:lnTo>
                    <a:pt x="3488134" y="483868"/>
                  </a:lnTo>
                  <a:lnTo>
                    <a:pt x="3477343" y="482915"/>
                  </a:lnTo>
                  <a:lnTo>
                    <a:pt x="3464648" y="467358"/>
                  </a:lnTo>
                  <a:lnTo>
                    <a:pt x="3469726" y="443863"/>
                  </a:lnTo>
                  <a:lnTo>
                    <a:pt x="3455762" y="430528"/>
                  </a:lnTo>
                  <a:lnTo>
                    <a:pt x="3478930" y="391158"/>
                  </a:lnTo>
                  <a:lnTo>
                    <a:pt x="3499877" y="392110"/>
                  </a:lnTo>
                  <a:lnTo>
                    <a:pt x="3504955" y="382586"/>
                  </a:lnTo>
                  <a:lnTo>
                    <a:pt x="3519872" y="382268"/>
                  </a:lnTo>
                  <a:lnTo>
                    <a:pt x="3513842" y="401318"/>
                  </a:lnTo>
                  <a:lnTo>
                    <a:pt x="3521459" y="416240"/>
                  </a:lnTo>
                  <a:cubicBezTo>
                    <a:pt x="3521565" y="435819"/>
                    <a:pt x="3521670" y="455399"/>
                    <a:pt x="3521776" y="474978"/>
                  </a:cubicBezTo>
                  <a:lnTo>
                    <a:pt x="3539232" y="441323"/>
                  </a:lnTo>
                  <a:lnTo>
                    <a:pt x="3545262" y="385443"/>
                  </a:lnTo>
                  <a:lnTo>
                    <a:pt x="3559862" y="374013"/>
                  </a:lnTo>
                  <a:cubicBezTo>
                    <a:pt x="3560179" y="367980"/>
                    <a:pt x="3560497" y="361948"/>
                    <a:pt x="3560814" y="355915"/>
                  </a:cubicBezTo>
                  <a:lnTo>
                    <a:pt x="3577000" y="346390"/>
                  </a:lnTo>
                  <a:lnTo>
                    <a:pt x="3584934" y="337818"/>
                  </a:lnTo>
                  <a:lnTo>
                    <a:pt x="3583347" y="378775"/>
                  </a:lnTo>
                  <a:lnTo>
                    <a:pt x="3572874" y="405445"/>
                  </a:lnTo>
                  <a:lnTo>
                    <a:pt x="3584934" y="431480"/>
                  </a:lnTo>
                  <a:lnTo>
                    <a:pt x="3584934" y="456563"/>
                  </a:lnTo>
                  <a:lnTo>
                    <a:pt x="3565574" y="494980"/>
                  </a:lnTo>
                  <a:lnTo>
                    <a:pt x="3565574" y="505458"/>
                  </a:lnTo>
                  <a:lnTo>
                    <a:pt x="3590647" y="478788"/>
                  </a:lnTo>
                  <a:lnTo>
                    <a:pt x="3597629" y="443863"/>
                  </a:lnTo>
                  <a:lnTo>
                    <a:pt x="3607151" y="440688"/>
                  </a:lnTo>
                  <a:lnTo>
                    <a:pt x="3619846" y="457198"/>
                  </a:lnTo>
                  <a:lnTo>
                    <a:pt x="3627463" y="443545"/>
                  </a:lnTo>
                  <a:lnTo>
                    <a:pt x="3610007" y="428940"/>
                  </a:lnTo>
                  <a:lnTo>
                    <a:pt x="3605881" y="393380"/>
                  </a:lnTo>
                  <a:lnTo>
                    <a:pt x="3626828" y="379410"/>
                  </a:lnTo>
                  <a:lnTo>
                    <a:pt x="3629685" y="350835"/>
                  </a:lnTo>
                  <a:lnTo>
                    <a:pt x="3642380" y="337183"/>
                  </a:lnTo>
                  <a:lnTo>
                    <a:pt x="3652853" y="342263"/>
                  </a:lnTo>
                  <a:lnTo>
                    <a:pt x="3641428" y="366710"/>
                  </a:lnTo>
                  <a:lnTo>
                    <a:pt x="3662692" y="378140"/>
                  </a:lnTo>
                  <a:lnTo>
                    <a:pt x="3668722" y="349565"/>
                  </a:lnTo>
                  <a:lnTo>
                    <a:pt x="3689986" y="351471"/>
                  </a:lnTo>
                  <a:lnTo>
                    <a:pt x="3669357" y="331785"/>
                  </a:lnTo>
                  <a:lnTo>
                    <a:pt x="3676974" y="316863"/>
                  </a:lnTo>
                  <a:lnTo>
                    <a:pt x="3692843" y="327023"/>
                  </a:lnTo>
                  <a:lnTo>
                    <a:pt x="3703951" y="353375"/>
                  </a:lnTo>
                  <a:lnTo>
                    <a:pt x="3718550" y="355598"/>
                  </a:lnTo>
                  <a:lnTo>
                    <a:pt x="3728072" y="377505"/>
                  </a:lnTo>
                  <a:lnTo>
                    <a:pt x="3747432" y="396238"/>
                  </a:lnTo>
                  <a:lnTo>
                    <a:pt x="3742671" y="347660"/>
                  </a:lnTo>
                  <a:lnTo>
                    <a:pt x="3755366" y="329563"/>
                  </a:lnTo>
                  <a:lnTo>
                    <a:pt x="3741402" y="310831"/>
                  </a:lnTo>
                  <a:lnTo>
                    <a:pt x="3754097" y="299083"/>
                  </a:lnTo>
                  <a:lnTo>
                    <a:pt x="3732832" y="284796"/>
                  </a:lnTo>
                  <a:lnTo>
                    <a:pt x="3722042" y="307020"/>
                  </a:lnTo>
                  <a:lnTo>
                    <a:pt x="3702047" y="286066"/>
                  </a:lnTo>
                  <a:cubicBezTo>
                    <a:pt x="3702259" y="278340"/>
                    <a:pt x="3702470" y="270614"/>
                    <a:pt x="3702682" y="262888"/>
                  </a:cubicBezTo>
                  <a:lnTo>
                    <a:pt x="3679830" y="270191"/>
                  </a:lnTo>
                  <a:lnTo>
                    <a:pt x="3669992" y="254633"/>
                  </a:lnTo>
                  <a:lnTo>
                    <a:pt x="3686813" y="249236"/>
                  </a:lnTo>
                  <a:lnTo>
                    <a:pt x="3699508" y="257491"/>
                  </a:lnTo>
                  <a:lnTo>
                    <a:pt x="3701729" y="235583"/>
                  </a:lnTo>
                  <a:lnTo>
                    <a:pt x="3716646" y="253363"/>
                  </a:lnTo>
                  <a:lnTo>
                    <a:pt x="3718550" y="269238"/>
                  </a:lnTo>
                  <a:lnTo>
                    <a:pt x="3734419" y="275271"/>
                  </a:lnTo>
                  <a:lnTo>
                    <a:pt x="3730293" y="265746"/>
                  </a:lnTo>
                  <a:lnTo>
                    <a:pt x="3744893" y="235266"/>
                  </a:lnTo>
                  <a:lnTo>
                    <a:pt x="3771235" y="242251"/>
                  </a:lnTo>
                  <a:lnTo>
                    <a:pt x="3769648" y="285431"/>
                  </a:lnTo>
                  <a:lnTo>
                    <a:pt x="3794086" y="289241"/>
                  </a:lnTo>
                  <a:lnTo>
                    <a:pt x="3783295" y="269556"/>
                  </a:lnTo>
                  <a:lnTo>
                    <a:pt x="3790913" y="260031"/>
                  </a:lnTo>
                  <a:lnTo>
                    <a:pt x="3798212" y="266381"/>
                  </a:lnTo>
                  <a:lnTo>
                    <a:pt x="3841376" y="274001"/>
                  </a:lnTo>
                  <a:lnTo>
                    <a:pt x="3828998" y="295273"/>
                  </a:lnTo>
                  <a:lnTo>
                    <a:pt x="3855658" y="294321"/>
                  </a:lnTo>
                  <a:lnTo>
                    <a:pt x="3838837" y="314323"/>
                  </a:lnTo>
                  <a:lnTo>
                    <a:pt x="3855975" y="341628"/>
                  </a:lnTo>
                  <a:lnTo>
                    <a:pt x="3871844" y="335913"/>
                  </a:lnTo>
                  <a:lnTo>
                    <a:pt x="3865179" y="301306"/>
                  </a:lnTo>
                  <a:lnTo>
                    <a:pt x="3879461" y="284478"/>
                  </a:lnTo>
                  <a:lnTo>
                    <a:pt x="3862640" y="279398"/>
                  </a:lnTo>
                  <a:lnTo>
                    <a:pt x="3866766" y="252728"/>
                  </a:lnTo>
                  <a:lnTo>
                    <a:pt x="3885809" y="256856"/>
                  </a:lnTo>
                  <a:lnTo>
                    <a:pt x="3891839" y="239076"/>
                  </a:lnTo>
                  <a:lnTo>
                    <a:pt x="3894060" y="225423"/>
                  </a:lnTo>
                  <a:lnTo>
                    <a:pt x="3904534" y="220978"/>
                  </a:lnTo>
                  <a:lnTo>
                    <a:pt x="3929289" y="187006"/>
                  </a:lnTo>
                  <a:lnTo>
                    <a:pt x="3943254" y="185736"/>
                  </a:lnTo>
                  <a:lnTo>
                    <a:pt x="3965470" y="200658"/>
                  </a:lnTo>
                  <a:lnTo>
                    <a:pt x="3976261" y="187641"/>
                  </a:lnTo>
                  <a:lnTo>
                    <a:pt x="3960075" y="171766"/>
                  </a:lnTo>
                  <a:lnTo>
                    <a:pt x="3972453" y="131761"/>
                  </a:lnTo>
                  <a:lnTo>
                    <a:pt x="3994986" y="144143"/>
                  </a:lnTo>
                  <a:lnTo>
                    <a:pt x="3999747" y="129538"/>
                  </a:lnTo>
                  <a:lnTo>
                    <a:pt x="3988004" y="110806"/>
                  </a:lnTo>
                  <a:lnTo>
                    <a:pt x="3959440" y="105726"/>
                  </a:lnTo>
                  <a:lnTo>
                    <a:pt x="3959440" y="84453"/>
                  </a:lnTo>
                  <a:lnTo>
                    <a:pt x="3967692" y="78103"/>
                  </a:lnTo>
                  <a:lnTo>
                    <a:pt x="3995621" y="102233"/>
                  </a:lnTo>
                  <a:lnTo>
                    <a:pt x="4004825" y="96836"/>
                  </a:lnTo>
                  <a:lnTo>
                    <a:pt x="3998478" y="80008"/>
                  </a:lnTo>
                  <a:lnTo>
                    <a:pt x="4002286" y="45083"/>
                  </a:lnTo>
                  <a:lnTo>
                    <a:pt x="4010855" y="49211"/>
                  </a:lnTo>
                  <a:lnTo>
                    <a:pt x="4021646" y="71436"/>
                  </a:lnTo>
                  <a:lnTo>
                    <a:pt x="4027676" y="42861"/>
                  </a:lnTo>
                  <a:lnTo>
                    <a:pt x="4035293" y="40638"/>
                  </a:lnTo>
                  <a:lnTo>
                    <a:pt x="4041641" y="66673"/>
                  </a:lnTo>
                  <a:lnTo>
                    <a:pt x="4054336" y="69848"/>
                  </a:lnTo>
                  <a:lnTo>
                    <a:pt x="4064175" y="95248"/>
                  </a:lnTo>
                  <a:lnTo>
                    <a:pt x="4079726" y="78103"/>
                  </a:lnTo>
                  <a:lnTo>
                    <a:pt x="4104164" y="67626"/>
                  </a:lnTo>
                  <a:lnTo>
                    <a:pt x="4108290" y="85088"/>
                  </a:lnTo>
                  <a:lnTo>
                    <a:pt x="4059097" y="155256"/>
                  </a:lnTo>
                  <a:lnTo>
                    <a:pt x="4042276" y="238758"/>
                  </a:lnTo>
                  <a:lnTo>
                    <a:pt x="4027676" y="261936"/>
                  </a:lnTo>
                  <a:lnTo>
                    <a:pt x="4034024" y="290510"/>
                  </a:lnTo>
                  <a:lnTo>
                    <a:pt x="4046719" y="293685"/>
                  </a:lnTo>
                  <a:lnTo>
                    <a:pt x="4057510" y="275588"/>
                  </a:lnTo>
                  <a:lnTo>
                    <a:pt x="4081631" y="245743"/>
                  </a:lnTo>
                  <a:lnTo>
                    <a:pt x="4063540" y="247013"/>
                  </a:lnTo>
                  <a:cubicBezTo>
                    <a:pt x="4063752" y="242039"/>
                    <a:pt x="4063963" y="237065"/>
                    <a:pt x="4064175" y="232091"/>
                  </a:cubicBezTo>
                  <a:lnTo>
                    <a:pt x="4126063" y="154621"/>
                  </a:lnTo>
                  <a:lnTo>
                    <a:pt x="4140663" y="113663"/>
                  </a:lnTo>
                  <a:lnTo>
                    <a:pt x="4166688" y="90168"/>
                  </a:lnTo>
                  <a:lnTo>
                    <a:pt x="4171766" y="66673"/>
                  </a:lnTo>
                  <a:lnTo>
                    <a:pt x="4189856" y="50798"/>
                  </a:lnTo>
                  <a:lnTo>
                    <a:pt x="4187635" y="75881"/>
                  </a:lnTo>
                  <a:lnTo>
                    <a:pt x="4197473" y="93026"/>
                  </a:lnTo>
                  <a:lnTo>
                    <a:pt x="4195252" y="106678"/>
                  </a:lnTo>
                  <a:lnTo>
                    <a:pt x="4179383" y="116203"/>
                  </a:lnTo>
                  <a:lnTo>
                    <a:pt x="4170179" y="139381"/>
                  </a:lnTo>
                  <a:lnTo>
                    <a:pt x="4197791" y="131761"/>
                  </a:lnTo>
                  <a:lnTo>
                    <a:pt x="4185731" y="200658"/>
                  </a:lnTo>
                  <a:lnTo>
                    <a:pt x="4200330" y="201293"/>
                  </a:lnTo>
                  <a:lnTo>
                    <a:pt x="4222546" y="187323"/>
                  </a:lnTo>
                  <a:lnTo>
                    <a:pt x="4238098" y="143191"/>
                  </a:lnTo>
                  <a:lnTo>
                    <a:pt x="4246667" y="155573"/>
                  </a:lnTo>
                  <a:lnTo>
                    <a:pt x="4250476" y="141921"/>
                  </a:lnTo>
                  <a:lnTo>
                    <a:pt x="4236828" y="126363"/>
                  </a:lnTo>
                  <a:lnTo>
                    <a:pt x="4240954" y="106043"/>
                  </a:lnTo>
                  <a:lnTo>
                    <a:pt x="4258727" y="101916"/>
                  </a:lnTo>
                  <a:lnTo>
                    <a:pt x="4264123" y="93343"/>
                  </a:lnTo>
                  <a:lnTo>
                    <a:pt x="4277770" y="74293"/>
                  </a:lnTo>
                  <a:lnTo>
                    <a:pt x="4268884" y="63498"/>
                  </a:lnTo>
                  <a:lnTo>
                    <a:pt x="4274279" y="39686"/>
                  </a:lnTo>
                  <a:lnTo>
                    <a:pt x="4286657" y="33336"/>
                  </a:lnTo>
                  <a:lnTo>
                    <a:pt x="4277135" y="19366"/>
                  </a:lnTo>
                  <a:close/>
                  <a:moveTo>
                    <a:pt x="4105211" y="0"/>
                  </a:moveTo>
                  <a:lnTo>
                    <a:pt x="4132404" y="29210"/>
                  </a:lnTo>
                  <a:lnTo>
                    <a:pt x="4151279" y="20320"/>
                  </a:lnTo>
                  <a:lnTo>
                    <a:pt x="4142001" y="37465"/>
                  </a:lnTo>
                  <a:lnTo>
                    <a:pt x="4118327" y="43180"/>
                  </a:lnTo>
                  <a:lnTo>
                    <a:pt x="4092734" y="44133"/>
                  </a:lnTo>
                  <a:lnTo>
                    <a:pt x="4070660" y="57150"/>
                  </a:lnTo>
                  <a:lnTo>
                    <a:pt x="4067141" y="41275"/>
                  </a:lnTo>
                  <a:lnTo>
                    <a:pt x="4088575" y="39370"/>
                  </a:lnTo>
                  <a:lnTo>
                    <a:pt x="4087295" y="29528"/>
                  </a:lnTo>
                  <a:lnTo>
                    <a:pt x="4068100" y="26353"/>
                  </a:lnTo>
                  <a:lnTo>
                    <a:pt x="4072259" y="12065"/>
                  </a:lnTo>
                  <a:lnTo>
                    <a:pt x="4098812" y="10478"/>
                  </a:lnTo>
                  <a:close/>
                </a:path>
              </a:pathLst>
            </a:custGeom>
            <a:solidFill>
              <a:srgbClr val="D2D2D4"/>
            </a:solidFill>
            <a:ln w="19050"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18" name="Oval 17"/>
            <p:cNvSpPr/>
            <p:nvPr/>
          </p:nvSpPr>
          <p:spPr>
            <a:xfrm>
              <a:off x="733869" y="-85134"/>
              <a:ext cx="7279094" cy="7279094"/>
            </a:xfrm>
            <a:prstGeom prst="ellipse">
              <a:avLst/>
            </a:prstGeom>
            <a:noFill/>
            <a:ln w="285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" name="Freeform 310"/>
            <p:cNvSpPr>
              <a:spLocks/>
            </p:cNvSpPr>
            <p:nvPr/>
          </p:nvSpPr>
          <p:spPr bwMode="auto">
            <a:xfrm>
              <a:off x="3716782" y="4464050"/>
              <a:ext cx="704850" cy="369888"/>
            </a:xfrm>
            <a:custGeom>
              <a:avLst/>
              <a:gdLst>
                <a:gd name="T0" fmla="*/ 2166 w 2220"/>
                <a:gd name="T1" fmla="*/ 482 h 1162"/>
                <a:gd name="T2" fmla="*/ 2124 w 2220"/>
                <a:gd name="T3" fmla="*/ 457 h 1162"/>
                <a:gd name="T4" fmla="*/ 2082 w 2220"/>
                <a:gd name="T5" fmla="*/ 517 h 1162"/>
                <a:gd name="T6" fmla="*/ 2053 w 2220"/>
                <a:gd name="T7" fmla="*/ 757 h 1162"/>
                <a:gd name="T8" fmla="*/ 1909 w 2220"/>
                <a:gd name="T9" fmla="*/ 1016 h 1162"/>
                <a:gd name="T10" fmla="*/ 1784 w 2220"/>
                <a:gd name="T11" fmla="*/ 1017 h 1162"/>
                <a:gd name="T12" fmla="*/ 1607 w 2220"/>
                <a:gd name="T13" fmla="*/ 1045 h 1162"/>
                <a:gd name="T14" fmla="*/ 1186 w 2220"/>
                <a:gd name="T15" fmla="*/ 1110 h 1162"/>
                <a:gd name="T16" fmla="*/ 847 w 2220"/>
                <a:gd name="T17" fmla="*/ 1047 h 1162"/>
                <a:gd name="T18" fmla="*/ 726 w 2220"/>
                <a:gd name="T19" fmla="*/ 871 h 1162"/>
                <a:gd name="T20" fmla="*/ 420 w 2220"/>
                <a:gd name="T21" fmla="*/ 993 h 1162"/>
                <a:gd name="T22" fmla="*/ 232 w 2220"/>
                <a:gd name="T23" fmla="*/ 960 h 1162"/>
                <a:gd name="T24" fmla="*/ 172 w 2220"/>
                <a:gd name="T25" fmla="*/ 950 h 1162"/>
                <a:gd name="T26" fmla="*/ 92 w 2220"/>
                <a:gd name="T27" fmla="*/ 961 h 1162"/>
                <a:gd name="T28" fmla="*/ 0 w 2220"/>
                <a:gd name="T29" fmla="*/ 810 h 1162"/>
                <a:gd name="T30" fmla="*/ 66 w 2220"/>
                <a:gd name="T31" fmla="*/ 665 h 1162"/>
                <a:gd name="T32" fmla="*/ 222 w 2220"/>
                <a:gd name="T33" fmla="*/ 761 h 1162"/>
                <a:gd name="T34" fmla="*/ 258 w 2220"/>
                <a:gd name="T35" fmla="*/ 677 h 1162"/>
                <a:gd name="T36" fmla="*/ 436 w 2220"/>
                <a:gd name="T37" fmla="*/ 724 h 1162"/>
                <a:gd name="T38" fmla="*/ 612 w 2220"/>
                <a:gd name="T39" fmla="*/ 625 h 1162"/>
                <a:gd name="T40" fmla="*/ 878 w 2220"/>
                <a:gd name="T41" fmla="*/ 596 h 1162"/>
                <a:gd name="T42" fmla="*/ 1008 w 2220"/>
                <a:gd name="T43" fmla="*/ 590 h 1162"/>
                <a:gd name="T44" fmla="*/ 949 w 2220"/>
                <a:gd name="T45" fmla="*/ 418 h 1162"/>
                <a:gd name="T46" fmla="*/ 1134 w 2220"/>
                <a:gd name="T47" fmla="*/ 315 h 1162"/>
                <a:gd name="T48" fmla="*/ 1244 w 2220"/>
                <a:gd name="T49" fmla="*/ 154 h 1162"/>
                <a:gd name="T50" fmla="*/ 1391 w 2220"/>
                <a:gd name="T51" fmla="*/ 192 h 1162"/>
                <a:gd name="T52" fmla="*/ 1492 w 2220"/>
                <a:gd name="T53" fmla="*/ 200 h 1162"/>
                <a:gd name="T54" fmla="*/ 1612 w 2220"/>
                <a:gd name="T55" fmla="*/ 115 h 1162"/>
                <a:gd name="T56" fmla="*/ 1646 w 2220"/>
                <a:gd name="T57" fmla="*/ 0 h 1162"/>
                <a:gd name="T58" fmla="*/ 1824 w 2220"/>
                <a:gd name="T59" fmla="*/ 34 h 1162"/>
                <a:gd name="T60" fmla="*/ 2052 w 2220"/>
                <a:gd name="T61" fmla="*/ 85 h 1162"/>
                <a:gd name="T62" fmla="*/ 2137 w 2220"/>
                <a:gd name="T63" fmla="*/ 186 h 1162"/>
                <a:gd name="T64" fmla="*/ 2205 w 2220"/>
                <a:gd name="T65" fmla="*/ 411 h 1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220" h="1162">
                  <a:moveTo>
                    <a:pt x="2220" y="495"/>
                  </a:moveTo>
                  <a:lnTo>
                    <a:pt x="2166" y="482"/>
                  </a:lnTo>
                  <a:lnTo>
                    <a:pt x="2133" y="501"/>
                  </a:lnTo>
                  <a:lnTo>
                    <a:pt x="2124" y="457"/>
                  </a:lnTo>
                  <a:lnTo>
                    <a:pt x="2093" y="486"/>
                  </a:lnTo>
                  <a:lnTo>
                    <a:pt x="2082" y="517"/>
                  </a:lnTo>
                  <a:lnTo>
                    <a:pt x="2086" y="528"/>
                  </a:lnTo>
                  <a:lnTo>
                    <a:pt x="2053" y="757"/>
                  </a:lnTo>
                  <a:lnTo>
                    <a:pt x="1917" y="913"/>
                  </a:lnTo>
                  <a:lnTo>
                    <a:pt x="1909" y="1016"/>
                  </a:lnTo>
                  <a:lnTo>
                    <a:pt x="1869" y="1056"/>
                  </a:lnTo>
                  <a:lnTo>
                    <a:pt x="1784" y="1017"/>
                  </a:lnTo>
                  <a:lnTo>
                    <a:pt x="1710" y="1044"/>
                  </a:lnTo>
                  <a:lnTo>
                    <a:pt x="1607" y="1045"/>
                  </a:lnTo>
                  <a:lnTo>
                    <a:pt x="1457" y="1162"/>
                  </a:lnTo>
                  <a:lnTo>
                    <a:pt x="1186" y="1110"/>
                  </a:lnTo>
                  <a:lnTo>
                    <a:pt x="1074" y="1054"/>
                  </a:lnTo>
                  <a:lnTo>
                    <a:pt x="847" y="1047"/>
                  </a:lnTo>
                  <a:lnTo>
                    <a:pt x="794" y="963"/>
                  </a:lnTo>
                  <a:lnTo>
                    <a:pt x="726" y="871"/>
                  </a:lnTo>
                  <a:lnTo>
                    <a:pt x="491" y="922"/>
                  </a:lnTo>
                  <a:lnTo>
                    <a:pt x="420" y="993"/>
                  </a:lnTo>
                  <a:lnTo>
                    <a:pt x="309" y="959"/>
                  </a:lnTo>
                  <a:lnTo>
                    <a:pt x="232" y="960"/>
                  </a:lnTo>
                  <a:lnTo>
                    <a:pt x="202" y="913"/>
                  </a:lnTo>
                  <a:lnTo>
                    <a:pt x="172" y="950"/>
                  </a:lnTo>
                  <a:lnTo>
                    <a:pt x="120" y="1001"/>
                  </a:lnTo>
                  <a:lnTo>
                    <a:pt x="92" y="961"/>
                  </a:lnTo>
                  <a:lnTo>
                    <a:pt x="68" y="879"/>
                  </a:lnTo>
                  <a:lnTo>
                    <a:pt x="0" y="810"/>
                  </a:lnTo>
                  <a:lnTo>
                    <a:pt x="23" y="669"/>
                  </a:lnTo>
                  <a:lnTo>
                    <a:pt x="66" y="665"/>
                  </a:lnTo>
                  <a:lnTo>
                    <a:pt x="161" y="757"/>
                  </a:lnTo>
                  <a:lnTo>
                    <a:pt x="222" y="761"/>
                  </a:lnTo>
                  <a:lnTo>
                    <a:pt x="267" y="711"/>
                  </a:lnTo>
                  <a:lnTo>
                    <a:pt x="258" y="677"/>
                  </a:lnTo>
                  <a:lnTo>
                    <a:pt x="337" y="662"/>
                  </a:lnTo>
                  <a:lnTo>
                    <a:pt x="436" y="724"/>
                  </a:lnTo>
                  <a:lnTo>
                    <a:pt x="560" y="700"/>
                  </a:lnTo>
                  <a:lnTo>
                    <a:pt x="612" y="625"/>
                  </a:lnTo>
                  <a:lnTo>
                    <a:pt x="808" y="631"/>
                  </a:lnTo>
                  <a:lnTo>
                    <a:pt x="878" y="596"/>
                  </a:lnTo>
                  <a:lnTo>
                    <a:pt x="1034" y="660"/>
                  </a:lnTo>
                  <a:lnTo>
                    <a:pt x="1008" y="590"/>
                  </a:lnTo>
                  <a:lnTo>
                    <a:pt x="1033" y="537"/>
                  </a:lnTo>
                  <a:lnTo>
                    <a:pt x="949" y="418"/>
                  </a:lnTo>
                  <a:lnTo>
                    <a:pt x="1072" y="315"/>
                  </a:lnTo>
                  <a:lnTo>
                    <a:pt x="1134" y="315"/>
                  </a:lnTo>
                  <a:lnTo>
                    <a:pt x="1147" y="226"/>
                  </a:lnTo>
                  <a:lnTo>
                    <a:pt x="1244" y="154"/>
                  </a:lnTo>
                  <a:lnTo>
                    <a:pt x="1306" y="185"/>
                  </a:lnTo>
                  <a:lnTo>
                    <a:pt x="1391" y="192"/>
                  </a:lnTo>
                  <a:lnTo>
                    <a:pt x="1431" y="223"/>
                  </a:lnTo>
                  <a:lnTo>
                    <a:pt x="1492" y="200"/>
                  </a:lnTo>
                  <a:lnTo>
                    <a:pt x="1492" y="143"/>
                  </a:lnTo>
                  <a:lnTo>
                    <a:pt x="1612" y="115"/>
                  </a:lnTo>
                  <a:lnTo>
                    <a:pt x="1589" y="5"/>
                  </a:lnTo>
                  <a:lnTo>
                    <a:pt x="1646" y="0"/>
                  </a:lnTo>
                  <a:lnTo>
                    <a:pt x="1710" y="53"/>
                  </a:lnTo>
                  <a:lnTo>
                    <a:pt x="1824" y="34"/>
                  </a:lnTo>
                  <a:lnTo>
                    <a:pt x="1967" y="90"/>
                  </a:lnTo>
                  <a:lnTo>
                    <a:pt x="2052" y="85"/>
                  </a:lnTo>
                  <a:lnTo>
                    <a:pt x="2154" y="89"/>
                  </a:lnTo>
                  <a:lnTo>
                    <a:pt x="2137" y="186"/>
                  </a:lnTo>
                  <a:lnTo>
                    <a:pt x="2165" y="367"/>
                  </a:lnTo>
                  <a:lnTo>
                    <a:pt x="2205" y="411"/>
                  </a:lnTo>
                  <a:lnTo>
                    <a:pt x="2220" y="495"/>
                  </a:lnTo>
                  <a:close/>
                </a:path>
              </a:pathLst>
            </a:custGeom>
            <a:solidFill>
              <a:srgbClr val="9FD55B"/>
            </a:solidFill>
            <a:ln w="3175">
              <a:solidFill>
                <a:srgbClr val="80AB49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6722988" y="2102125"/>
            <a:ext cx="833628" cy="833628"/>
            <a:chOff x="5198988" y="2102125"/>
            <a:chExt cx="833628" cy="833628"/>
          </a:xfrm>
        </p:grpSpPr>
        <p:sp>
          <p:nvSpPr>
            <p:cNvPr id="12" name="Oval 11"/>
            <p:cNvSpPr/>
            <p:nvPr/>
          </p:nvSpPr>
          <p:spPr>
            <a:xfrm>
              <a:off x="5198988" y="2102125"/>
              <a:ext cx="833628" cy="833628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" name="Freeform 19"/>
            <p:cNvSpPr/>
            <p:nvPr/>
          </p:nvSpPr>
          <p:spPr>
            <a:xfrm>
              <a:off x="5615793" y="2102125"/>
              <a:ext cx="416823" cy="833628"/>
            </a:xfrm>
            <a:custGeom>
              <a:avLst/>
              <a:gdLst>
                <a:gd name="connsiteX0" fmla="*/ 9 w 416823"/>
                <a:gd name="connsiteY0" fmla="*/ 0 h 833628"/>
                <a:gd name="connsiteX1" fmla="*/ 416823 w 416823"/>
                <a:gd name="connsiteY1" fmla="*/ 416814 h 833628"/>
                <a:gd name="connsiteX2" fmla="*/ 9 w 416823"/>
                <a:gd name="connsiteY2" fmla="*/ 833628 h 833628"/>
                <a:gd name="connsiteX3" fmla="*/ 0 w 416823"/>
                <a:gd name="connsiteY3" fmla="*/ 833627 h 833628"/>
                <a:gd name="connsiteX4" fmla="*/ 0 w 416823"/>
                <a:gd name="connsiteY4" fmla="*/ 1 h 833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6823" h="833628">
                  <a:moveTo>
                    <a:pt x="9" y="0"/>
                  </a:moveTo>
                  <a:cubicBezTo>
                    <a:pt x="230209" y="0"/>
                    <a:pt x="416823" y="186614"/>
                    <a:pt x="416823" y="416814"/>
                  </a:cubicBezTo>
                  <a:cubicBezTo>
                    <a:pt x="416823" y="647014"/>
                    <a:pt x="230209" y="833628"/>
                    <a:pt x="9" y="833628"/>
                  </a:cubicBezTo>
                  <a:lnTo>
                    <a:pt x="0" y="83362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tx1">
                <a:alpha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1751134" y="5753353"/>
            <a:ext cx="1510026" cy="336307"/>
            <a:chOff x="227134" y="5683432"/>
            <a:chExt cx="1510026" cy="336307"/>
          </a:xfrm>
        </p:grpSpPr>
        <p:sp>
          <p:nvSpPr>
            <p:cNvPr id="14" name="Oval 13"/>
            <p:cNvSpPr/>
            <p:nvPr/>
          </p:nvSpPr>
          <p:spPr>
            <a:xfrm>
              <a:off x="227134" y="5683432"/>
              <a:ext cx="336307" cy="336307"/>
            </a:xfrm>
            <a:prstGeom prst="ellipse">
              <a:avLst/>
            </a:prstGeom>
            <a:blipFill>
              <a:blip r:embed="rId4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" name="Rectangle 2"/>
            <p:cNvSpPr/>
            <p:nvPr/>
          </p:nvSpPr>
          <p:spPr>
            <a:xfrm>
              <a:off x="563441" y="5720779"/>
              <a:ext cx="1173719" cy="261610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lang="en-US" sz="1100" i="1" dirty="0">
                  <a:solidFill>
                    <a:schemeClr val="accent1"/>
                  </a:solidFill>
                </a:rPr>
                <a:t>EU member state</a:t>
              </a:r>
              <a:endParaRPr lang="en-US" sz="1100" i="1" dirty="0">
                <a:solidFill>
                  <a:schemeClr val="accent1"/>
                </a:solidFill>
              </a:endParaRPr>
            </a:p>
          </p:txBody>
        </p:sp>
      </p:grp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12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7853613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Azerbaijan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Editable Pins for Maps</a:t>
            </a:r>
            <a:endParaRPr lang="en-US" dirty="0"/>
          </a:p>
        </p:txBody>
      </p:sp>
      <p:grpSp>
        <p:nvGrpSpPr>
          <p:cNvPr id="35" name="Group 34"/>
          <p:cNvGrpSpPr/>
          <p:nvPr/>
        </p:nvGrpSpPr>
        <p:grpSpPr>
          <a:xfrm>
            <a:off x="2628801" y="1628801"/>
            <a:ext cx="1316895" cy="2235991"/>
            <a:chOff x="4381388" y="1557338"/>
            <a:chExt cx="1676624" cy="2846784"/>
          </a:xfrm>
        </p:grpSpPr>
        <p:sp>
          <p:nvSpPr>
            <p:cNvPr id="56" name="Freeform 5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Oval 5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Oval 5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Freeform 5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4033721" y="1628801"/>
            <a:ext cx="1316895" cy="2235991"/>
            <a:chOff x="4381388" y="1557338"/>
            <a:chExt cx="1676624" cy="2846784"/>
          </a:xfrm>
        </p:grpSpPr>
        <p:sp>
          <p:nvSpPr>
            <p:cNvPr id="52" name="Freeform 5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Oval 5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Oval 5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Freeform 5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5438641" y="1628801"/>
            <a:ext cx="1316895" cy="2235991"/>
            <a:chOff x="4381388" y="1557338"/>
            <a:chExt cx="1676624" cy="2846784"/>
          </a:xfrm>
        </p:grpSpPr>
        <p:sp>
          <p:nvSpPr>
            <p:cNvPr id="48" name="Freeform 4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Oval 4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Oval 4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Freeform 5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6843561" y="1628801"/>
            <a:ext cx="1316895" cy="2235991"/>
            <a:chOff x="4381388" y="1557338"/>
            <a:chExt cx="1676624" cy="2846784"/>
          </a:xfrm>
        </p:grpSpPr>
        <p:sp>
          <p:nvSpPr>
            <p:cNvPr id="44" name="Freeform 4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Oval 4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Oval 4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Freeform 4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8248482" y="1628801"/>
            <a:ext cx="1316895" cy="2235991"/>
            <a:chOff x="4381388" y="1557338"/>
            <a:chExt cx="1676624" cy="2846784"/>
          </a:xfrm>
        </p:grpSpPr>
        <p:sp>
          <p:nvSpPr>
            <p:cNvPr id="40" name="Freeform 3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Oval 4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Oval 4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Freeform 4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6" name="Group 65"/>
          <p:cNvGrpSpPr/>
          <p:nvPr/>
        </p:nvGrpSpPr>
        <p:grpSpPr>
          <a:xfrm>
            <a:off x="2628800" y="3999733"/>
            <a:ext cx="1987436" cy="2281887"/>
            <a:chOff x="4381388" y="1557338"/>
            <a:chExt cx="2528210" cy="2902781"/>
          </a:xfrm>
        </p:grpSpPr>
        <p:pic>
          <p:nvPicPr>
            <p:cNvPr id="67" name="Picture 66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68" name="Freeform 6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rgbClr val="3F4855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69" name="Oval 6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0" name="Oval 6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1" name="Freeform 7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90" name="Group 89"/>
          <p:cNvGrpSpPr/>
          <p:nvPr/>
        </p:nvGrpSpPr>
        <p:grpSpPr>
          <a:xfrm>
            <a:off x="4032209" y="3999733"/>
            <a:ext cx="1987436" cy="2281887"/>
            <a:chOff x="4381388" y="1557338"/>
            <a:chExt cx="2528210" cy="2902781"/>
          </a:xfrm>
        </p:grpSpPr>
        <p:pic>
          <p:nvPicPr>
            <p:cNvPr id="91" name="Picture 90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92" name="Freeform 9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3" name="Oval 9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4" name="Oval 9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5" name="Freeform 9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5435618" y="3999733"/>
            <a:ext cx="1987436" cy="2281887"/>
            <a:chOff x="4381388" y="1557338"/>
            <a:chExt cx="2528210" cy="2902781"/>
          </a:xfrm>
        </p:grpSpPr>
        <p:pic>
          <p:nvPicPr>
            <p:cNvPr id="85" name="Picture 84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6" name="Freeform 8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7" name="Oval 8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8" name="Oval 8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9" name="Freeform 8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8" name="Group 77"/>
          <p:cNvGrpSpPr/>
          <p:nvPr/>
        </p:nvGrpSpPr>
        <p:grpSpPr>
          <a:xfrm>
            <a:off x="6839027" y="3999733"/>
            <a:ext cx="1987436" cy="2281887"/>
            <a:chOff x="4381388" y="1557338"/>
            <a:chExt cx="2528210" cy="2902781"/>
          </a:xfrm>
        </p:grpSpPr>
        <p:pic>
          <p:nvPicPr>
            <p:cNvPr id="79" name="Picture 78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0" name="Freeform 7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1" name="Oval 8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2" name="Oval 8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3" name="Freeform 8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8242434" y="3999733"/>
            <a:ext cx="1987436" cy="2281887"/>
            <a:chOff x="4381388" y="1557338"/>
            <a:chExt cx="2528210" cy="2902781"/>
          </a:xfrm>
        </p:grpSpPr>
        <p:pic>
          <p:nvPicPr>
            <p:cNvPr id="73" name="Picture 72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74" name="Freeform 7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5" name="Oval 7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6" name="Oval 7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7" name="Freeform 7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sp>
        <p:nvSpPr>
          <p:cNvPr id="60" name="TextBox 59"/>
          <p:cNvSpPr txBox="1"/>
          <p:nvPr/>
        </p:nvSpPr>
        <p:spPr>
          <a:xfrm>
            <a:off x="1539465" y="3893286"/>
            <a:ext cx="110117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With shadow:</a:t>
            </a:r>
            <a:endParaRPr lang="en-US" dirty="0"/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13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9790988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ubtitle 4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Your Subtitle Here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Azerbaijan</a:t>
            </a:r>
          </a:p>
        </p:txBody>
      </p:sp>
      <p:sp>
        <p:nvSpPr>
          <p:cNvPr id="716" name="TextBox 715"/>
          <p:cNvSpPr txBox="1"/>
          <p:nvPr/>
        </p:nvSpPr>
        <p:spPr>
          <a:xfrm>
            <a:off x="6657106" y="1436822"/>
            <a:ext cx="368042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fr-FR"/>
            </a:defPPr>
          </a:lstStyle>
          <a:p>
            <a:r>
              <a:rPr lang="en-US" sz="28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Lorem Ipsum</a:t>
            </a:r>
          </a:p>
        </p:txBody>
      </p:sp>
      <p:sp>
        <p:nvSpPr>
          <p:cNvPr id="11" name="Rectangle 10"/>
          <p:cNvSpPr/>
          <p:nvPr/>
        </p:nvSpPr>
        <p:spPr>
          <a:xfrm>
            <a:off x="6657106" y="2060849"/>
            <a:ext cx="3680420" cy="36933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lorem ipsum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fui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tristique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tortor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turpis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dui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nunciti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eros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mauris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donec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odio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itsup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sodales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magna dolor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Id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evedin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venenatis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lacus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magnis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Felis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arcu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in tempus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praesent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est. 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enim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risunit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quisque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vitae, dolor magna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phasellus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Vestibulum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est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vinee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platea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tempor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dis.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Curabitur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interdum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placerat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luctus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ut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a,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orci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nam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mattis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loremi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tincidunt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aptent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malesuada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6722988" y="2102125"/>
            <a:ext cx="833628" cy="833628"/>
            <a:chOff x="5198988" y="2102125"/>
            <a:chExt cx="833628" cy="833628"/>
          </a:xfrm>
        </p:grpSpPr>
        <p:sp>
          <p:nvSpPr>
            <p:cNvPr id="12" name="Oval 11"/>
            <p:cNvSpPr/>
            <p:nvPr/>
          </p:nvSpPr>
          <p:spPr>
            <a:xfrm>
              <a:off x="5198988" y="2102125"/>
              <a:ext cx="833628" cy="833628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" name="Freeform 26"/>
            <p:cNvSpPr/>
            <p:nvPr/>
          </p:nvSpPr>
          <p:spPr>
            <a:xfrm>
              <a:off x="5615793" y="2102125"/>
              <a:ext cx="416823" cy="833628"/>
            </a:xfrm>
            <a:custGeom>
              <a:avLst/>
              <a:gdLst>
                <a:gd name="connsiteX0" fmla="*/ 9 w 416823"/>
                <a:gd name="connsiteY0" fmla="*/ 0 h 833628"/>
                <a:gd name="connsiteX1" fmla="*/ 416823 w 416823"/>
                <a:gd name="connsiteY1" fmla="*/ 416814 h 833628"/>
                <a:gd name="connsiteX2" fmla="*/ 9 w 416823"/>
                <a:gd name="connsiteY2" fmla="*/ 833628 h 833628"/>
                <a:gd name="connsiteX3" fmla="*/ 0 w 416823"/>
                <a:gd name="connsiteY3" fmla="*/ 833627 h 833628"/>
                <a:gd name="connsiteX4" fmla="*/ 0 w 416823"/>
                <a:gd name="connsiteY4" fmla="*/ 1 h 833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6823" h="833628">
                  <a:moveTo>
                    <a:pt x="9" y="0"/>
                  </a:moveTo>
                  <a:cubicBezTo>
                    <a:pt x="230209" y="0"/>
                    <a:pt x="416823" y="186614"/>
                    <a:pt x="416823" y="416814"/>
                  </a:cubicBezTo>
                  <a:cubicBezTo>
                    <a:pt x="416823" y="647014"/>
                    <a:pt x="230209" y="833628"/>
                    <a:pt x="9" y="833628"/>
                  </a:cubicBezTo>
                  <a:lnTo>
                    <a:pt x="0" y="83362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tx1">
                <a:alpha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1711854" y="1231952"/>
            <a:ext cx="4389120" cy="4389120"/>
            <a:chOff x="187854" y="1231952"/>
            <a:chExt cx="4389120" cy="4389120"/>
          </a:xfrm>
        </p:grpSpPr>
        <p:sp>
          <p:nvSpPr>
            <p:cNvPr id="23" name="Freeform 22"/>
            <p:cNvSpPr/>
            <p:nvPr/>
          </p:nvSpPr>
          <p:spPr>
            <a:xfrm>
              <a:off x="421434" y="1320621"/>
              <a:ext cx="4155540" cy="3839423"/>
            </a:xfrm>
            <a:custGeom>
              <a:avLst/>
              <a:gdLst>
                <a:gd name="connsiteX0" fmla="*/ 2683163 w 6891715"/>
                <a:gd name="connsiteY0" fmla="*/ 6337292 h 6367455"/>
                <a:gd name="connsiteX1" fmla="*/ 2693958 w 6891715"/>
                <a:gd name="connsiteY1" fmla="*/ 6353978 h 6367455"/>
                <a:gd name="connsiteX2" fmla="*/ 2680624 w 6891715"/>
                <a:gd name="connsiteY2" fmla="*/ 6366813 h 6367455"/>
                <a:gd name="connsiteX3" fmla="*/ 2668876 w 6891715"/>
                <a:gd name="connsiteY3" fmla="*/ 6367455 h 6367455"/>
                <a:gd name="connsiteX4" fmla="*/ 2665383 w 6891715"/>
                <a:gd name="connsiteY4" fmla="*/ 6352695 h 6367455"/>
                <a:gd name="connsiteX5" fmla="*/ 2700308 w 6891715"/>
                <a:gd name="connsiteY5" fmla="*/ 6256329 h 6367455"/>
                <a:gd name="connsiteX6" fmla="*/ 2695228 w 6891715"/>
                <a:gd name="connsiteY6" fmla="*/ 6265854 h 6367455"/>
                <a:gd name="connsiteX7" fmla="*/ 2687608 w 6891715"/>
                <a:gd name="connsiteY7" fmla="*/ 6263949 h 6367455"/>
                <a:gd name="connsiteX8" fmla="*/ 2690784 w 6891715"/>
                <a:gd name="connsiteY8" fmla="*/ 6256647 h 6367455"/>
                <a:gd name="connsiteX9" fmla="*/ 2722533 w 6891715"/>
                <a:gd name="connsiteY9" fmla="*/ 6238867 h 6367455"/>
                <a:gd name="connsiteX10" fmla="*/ 2720891 w 6891715"/>
                <a:gd name="connsiteY10" fmla="*/ 6254742 h 6367455"/>
                <a:gd name="connsiteX11" fmla="*/ 2713008 w 6891715"/>
                <a:gd name="connsiteY11" fmla="*/ 6251567 h 6367455"/>
                <a:gd name="connsiteX12" fmla="*/ 2714322 w 6891715"/>
                <a:gd name="connsiteY12" fmla="*/ 6242360 h 6367455"/>
                <a:gd name="connsiteX13" fmla="*/ 4255139 w 6891715"/>
                <a:gd name="connsiteY13" fmla="*/ 6154726 h 6367455"/>
                <a:gd name="connsiteX14" fmla="*/ 4256051 w 6891715"/>
                <a:gd name="connsiteY14" fmla="*/ 6161076 h 6367455"/>
                <a:gd name="connsiteX15" fmla="*/ 4243891 w 6891715"/>
                <a:gd name="connsiteY15" fmla="*/ 6173776 h 6367455"/>
                <a:gd name="connsiteX16" fmla="*/ 4241763 w 6891715"/>
                <a:gd name="connsiteY16" fmla="*/ 6166474 h 6367455"/>
                <a:gd name="connsiteX17" fmla="*/ 4245715 w 6891715"/>
                <a:gd name="connsiteY17" fmla="*/ 6156949 h 6367455"/>
                <a:gd name="connsiteX18" fmla="*/ 4249971 w 6891715"/>
                <a:gd name="connsiteY18" fmla="*/ 6160124 h 6367455"/>
                <a:gd name="connsiteX19" fmla="*/ 3939210 w 6891715"/>
                <a:gd name="connsiteY19" fmla="*/ 6130914 h 6367455"/>
                <a:gd name="connsiteX20" fmla="*/ 3946521 w 6891715"/>
                <a:gd name="connsiteY20" fmla="*/ 6130914 h 6367455"/>
                <a:gd name="connsiteX21" fmla="*/ 3948746 w 6891715"/>
                <a:gd name="connsiteY21" fmla="*/ 6144521 h 6367455"/>
                <a:gd name="connsiteX22" fmla="*/ 3956057 w 6891715"/>
                <a:gd name="connsiteY22" fmla="*/ 6150849 h 6367455"/>
                <a:gd name="connsiteX23" fmla="*/ 3965594 w 6891715"/>
                <a:gd name="connsiteY23" fmla="*/ 6141356 h 6367455"/>
                <a:gd name="connsiteX24" fmla="*/ 3975130 w 6891715"/>
                <a:gd name="connsiteY24" fmla="*/ 6138192 h 6367455"/>
                <a:gd name="connsiteX25" fmla="*/ 3984666 w 6891715"/>
                <a:gd name="connsiteY25" fmla="*/ 6141989 h 6367455"/>
                <a:gd name="connsiteX26" fmla="*/ 3987845 w 6891715"/>
                <a:gd name="connsiteY26" fmla="*/ 6149267 h 6367455"/>
                <a:gd name="connsiteX27" fmla="*/ 3978309 w 6891715"/>
                <a:gd name="connsiteY27" fmla="*/ 6154646 h 6367455"/>
                <a:gd name="connsiteX28" fmla="*/ 3978309 w 6891715"/>
                <a:gd name="connsiteY28" fmla="*/ 6160026 h 6367455"/>
                <a:gd name="connsiteX29" fmla="*/ 3992295 w 6891715"/>
                <a:gd name="connsiteY29" fmla="*/ 6161924 h 6367455"/>
                <a:gd name="connsiteX30" fmla="*/ 3996427 w 6891715"/>
                <a:gd name="connsiteY30" fmla="*/ 6160975 h 6367455"/>
                <a:gd name="connsiteX31" fmla="*/ 4004056 w 6891715"/>
                <a:gd name="connsiteY31" fmla="*/ 6173316 h 6367455"/>
                <a:gd name="connsiteX32" fmla="*/ 4011367 w 6891715"/>
                <a:gd name="connsiteY32" fmla="*/ 6170151 h 6367455"/>
                <a:gd name="connsiteX33" fmla="*/ 4028214 w 6891715"/>
                <a:gd name="connsiteY33" fmla="*/ 6170151 h 6367455"/>
                <a:gd name="connsiteX34" fmla="*/ 4038069 w 6891715"/>
                <a:gd name="connsiteY34" fmla="*/ 6164772 h 6367455"/>
                <a:gd name="connsiteX35" fmla="*/ 4054916 w 6891715"/>
                <a:gd name="connsiteY35" fmla="*/ 6162557 h 6367455"/>
                <a:gd name="connsiteX36" fmla="*/ 4060320 w 6891715"/>
                <a:gd name="connsiteY36" fmla="*/ 6158127 h 6367455"/>
                <a:gd name="connsiteX37" fmla="*/ 4068584 w 6891715"/>
                <a:gd name="connsiteY37" fmla="*/ 6161291 h 6367455"/>
                <a:gd name="connsiteX38" fmla="*/ 4073988 w 6891715"/>
                <a:gd name="connsiteY38" fmla="*/ 6169835 h 6367455"/>
                <a:gd name="connsiteX39" fmla="*/ 4082571 w 6891715"/>
                <a:gd name="connsiteY39" fmla="*/ 6170468 h 6367455"/>
                <a:gd name="connsiteX40" fmla="*/ 4100371 w 6891715"/>
                <a:gd name="connsiteY40" fmla="*/ 6165089 h 6367455"/>
                <a:gd name="connsiteX41" fmla="*/ 4109908 w 6891715"/>
                <a:gd name="connsiteY41" fmla="*/ 6170468 h 6367455"/>
                <a:gd name="connsiteX42" fmla="*/ 4119444 w 6891715"/>
                <a:gd name="connsiteY42" fmla="*/ 6170151 h 6367455"/>
                <a:gd name="connsiteX43" fmla="*/ 4128980 w 6891715"/>
                <a:gd name="connsiteY43" fmla="*/ 6163823 h 6367455"/>
                <a:gd name="connsiteX44" fmla="*/ 4137563 w 6891715"/>
                <a:gd name="connsiteY44" fmla="*/ 6166038 h 6367455"/>
                <a:gd name="connsiteX45" fmla="*/ 4135337 w 6891715"/>
                <a:gd name="connsiteY45" fmla="*/ 6172366 h 6367455"/>
                <a:gd name="connsiteX46" fmla="*/ 4137563 w 6891715"/>
                <a:gd name="connsiteY46" fmla="*/ 6180594 h 6367455"/>
                <a:gd name="connsiteX47" fmla="*/ 4142013 w 6891715"/>
                <a:gd name="connsiteY47" fmla="*/ 6188821 h 6367455"/>
                <a:gd name="connsiteX48" fmla="*/ 4149324 w 6891715"/>
                <a:gd name="connsiteY48" fmla="*/ 6191985 h 6367455"/>
                <a:gd name="connsiteX49" fmla="*/ 4156635 w 6891715"/>
                <a:gd name="connsiteY49" fmla="*/ 6184707 h 6367455"/>
                <a:gd name="connsiteX50" fmla="*/ 4163946 w 6891715"/>
                <a:gd name="connsiteY50" fmla="*/ 6181543 h 6367455"/>
                <a:gd name="connsiteX51" fmla="*/ 4175707 w 6891715"/>
                <a:gd name="connsiteY51" fmla="*/ 6184707 h 6367455"/>
                <a:gd name="connsiteX52" fmla="*/ 4179840 w 6891715"/>
                <a:gd name="connsiteY52" fmla="*/ 6177113 h 6367455"/>
                <a:gd name="connsiteX53" fmla="*/ 4181111 w 6891715"/>
                <a:gd name="connsiteY53" fmla="*/ 6169835 h 6367455"/>
                <a:gd name="connsiteX54" fmla="*/ 4185243 w 6891715"/>
                <a:gd name="connsiteY54" fmla="*/ 6167620 h 6367455"/>
                <a:gd name="connsiteX55" fmla="*/ 4184290 w 6891715"/>
                <a:gd name="connsiteY55" fmla="*/ 6176164 h 6367455"/>
                <a:gd name="connsiteX56" fmla="*/ 4189376 w 6891715"/>
                <a:gd name="connsiteY56" fmla="*/ 6184391 h 6367455"/>
                <a:gd name="connsiteX57" fmla="*/ 4188422 w 6891715"/>
                <a:gd name="connsiteY57" fmla="*/ 6188504 h 6367455"/>
                <a:gd name="connsiteX58" fmla="*/ 4186197 w 6891715"/>
                <a:gd name="connsiteY58" fmla="*/ 6195782 h 6367455"/>
                <a:gd name="connsiteX59" fmla="*/ 4179204 w 6891715"/>
                <a:gd name="connsiteY59" fmla="*/ 6206541 h 6367455"/>
                <a:gd name="connsiteX60" fmla="*/ 4170621 w 6891715"/>
                <a:gd name="connsiteY60" fmla="*/ 6210654 h 6367455"/>
                <a:gd name="connsiteX61" fmla="*/ 4164264 w 6891715"/>
                <a:gd name="connsiteY61" fmla="*/ 6205908 h 6367455"/>
                <a:gd name="connsiteX62" fmla="*/ 4152820 w 6891715"/>
                <a:gd name="connsiteY62" fmla="*/ 6212237 h 6367455"/>
                <a:gd name="connsiteX63" fmla="*/ 4144238 w 6891715"/>
                <a:gd name="connsiteY63" fmla="*/ 6213186 h 6367455"/>
                <a:gd name="connsiteX64" fmla="*/ 4128344 w 6891715"/>
                <a:gd name="connsiteY64" fmla="*/ 6207807 h 6367455"/>
                <a:gd name="connsiteX65" fmla="*/ 4114358 w 6891715"/>
                <a:gd name="connsiteY65" fmla="*/ 6212553 h 6367455"/>
                <a:gd name="connsiteX66" fmla="*/ 4103232 w 6891715"/>
                <a:gd name="connsiteY66" fmla="*/ 6208123 h 6367455"/>
                <a:gd name="connsiteX67" fmla="*/ 4085114 w 6891715"/>
                <a:gd name="connsiteY67" fmla="*/ 6208756 h 6367455"/>
                <a:gd name="connsiteX68" fmla="*/ 4074306 w 6891715"/>
                <a:gd name="connsiteY68" fmla="*/ 6218249 h 6367455"/>
                <a:gd name="connsiteX69" fmla="*/ 4066995 w 6891715"/>
                <a:gd name="connsiteY69" fmla="*/ 6221413 h 6367455"/>
                <a:gd name="connsiteX70" fmla="*/ 4051101 w 6891715"/>
                <a:gd name="connsiteY70" fmla="*/ 6221413 h 6367455"/>
                <a:gd name="connsiteX71" fmla="*/ 4045697 w 6891715"/>
                <a:gd name="connsiteY71" fmla="*/ 6224577 h 6367455"/>
                <a:gd name="connsiteX72" fmla="*/ 4041565 w 6891715"/>
                <a:gd name="connsiteY72" fmla="*/ 6222362 h 6367455"/>
                <a:gd name="connsiteX73" fmla="*/ 4045697 w 6891715"/>
                <a:gd name="connsiteY73" fmla="*/ 6211920 h 6367455"/>
                <a:gd name="connsiteX74" fmla="*/ 4037115 w 6891715"/>
                <a:gd name="connsiteY74" fmla="*/ 6202744 h 6367455"/>
                <a:gd name="connsiteX75" fmla="*/ 4024400 w 6891715"/>
                <a:gd name="connsiteY75" fmla="*/ 6194200 h 6367455"/>
                <a:gd name="connsiteX76" fmla="*/ 4014864 w 6891715"/>
                <a:gd name="connsiteY76" fmla="*/ 6197681 h 6367455"/>
                <a:gd name="connsiteX77" fmla="*/ 4003103 w 6891715"/>
                <a:gd name="connsiteY77" fmla="*/ 6194516 h 6367455"/>
                <a:gd name="connsiteX78" fmla="*/ 3992613 w 6891715"/>
                <a:gd name="connsiteY78" fmla="*/ 6191352 h 6367455"/>
                <a:gd name="connsiteX79" fmla="*/ 3979898 w 6891715"/>
                <a:gd name="connsiteY79" fmla="*/ 6192618 h 6367455"/>
                <a:gd name="connsiteX80" fmla="*/ 3970362 w 6891715"/>
                <a:gd name="connsiteY80" fmla="*/ 6184391 h 6367455"/>
                <a:gd name="connsiteX81" fmla="*/ 3954468 w 6891715"/>
                <a:gd name="connsiteY81" fmla="*/ 6179961 h 6367455"/>
                <a:gd name="connsiteX82" fmla="*/ 3944614 w 6891715"/>
                <a:gd name="connsiteY82" fmla="*/ 6184707 h 6367455"/>
                <a:gd name="connsiteX83" fmla="*/ 3933171 w 6891715"/>
                <a:gd name="connsiteY83" fmla="*/ 6188821 h 6367455"/>
                <a:gd name="connsiteX84" fmla="*/ 3925542 w 6891715"/>
                <a:gd name="connsiteY84" fmla="*/ 6178379 h 6367455"/>
                <a:gd name="connsiteX85" fmla="*/ 3923634 w 6891715"/>
                <a:gd name="connsiteY85" fmla="*/ 6167620 h 6367455"/>
                <a:gd name="connsiteX86" fmla="*/ 3924588 w 6891715"/>
                <a:gd name="connsiteY86" fmla="*/ 6157494 h 6367455"/>
                <a:gd name="connsiteX87" fmla="*/ 3919184 w 6891715"/>
                <a:gd name="connsiteY87" fmla="*/ 6148951 h 6367455"/>
                <a:gd name="connsiteX88" fmla="*/ 3919820 w 6891715"/>
                <a:gd name="connsiteY88" fmla="*/ 6142622 h 6367455"/>
                <a:gd name="connsiteX89" fmla="*/ 3917913 w 6891715"/>
                <a:gd name="connsiteY89" fmla="*/ 6136294 h 6367455"/>
                <a:gd name="connsiteX90" fmla="*/ 3925224 w 6891715"/>
                <a:gd name="connsiteY90" fmla="*/ 6139458 h 6367455"/>
                <a:gd name="connsiteX91" fmla="*/ 3932853 w 6891715"/>
                <a:gd name="connsiteY91" fmla="*/ 6150216 h 6367455"/>
                <a:gd name="connsiteX92" fmla="*/ 3938257 w 6891715"/>
                <a:gd name="connsiteY92" fmla="*/ 6154014 h 6367455"/>
                <a:gd name="connsiteX93" fmla="*/ 3943343 w 6891715"/>
                <a:gd name="connsiteY93" fmla="*/ 6148634 h 6367455"/>
                <a:gd name="connsiteX94" fmla="*/ 3934760 w 6891715"/>
                <a:gd name="connsiteY94" fmla="*/ 6140407 h 6367455"/>
                <a:gd name="connsiteX95" fmla="*/ 4979304 w 6891715"/>
                <a:gd name="connsiteY95" fmla="*/ 6116626 h 6367455"/>
                <a:gd name="connsiteX96" fmla="*/ 4987888 w 6891715"/>
                <a:gd name="connsiteY96" fmla="*/ 6116626 h 6367455"/>
                <a:gd name="connsiteX97" fmla="*/ 4983755 w 6891715"/>
                <a:gd name="connsiteY97" fmla="*/ 6126107 h 6367455"/>
                <a:gd name="connsiteX98" fmla="*/ 4969765 w 6891715"/>
                <a:gd name="connsiteY98" fmla="*/ 6130216 h 6367455"/>
                <a:gd name="connsiteX99" fmla="*/ 4970719 w 6891715"/>
                <a:gd name="connsiteY99" fmla="*/ 6138748 h 6367455"/>
                <a:gd name="connsiteX100" fmla="*/ 4955140 w 6891715"/>
                <a:gd name="connsiteY100" fmla="*/ 6149177 h 6367455"/>
                <a:gd name="connsiteX101" fmla="*/ 4944648 w 6891715"/>
                <a:gd name="connsiteY101" fmla="*/ 6155498 h 6367455"/>
                <a:gd name="connsiteX102" fmla="*/ 4934155 w 6891715"/>
                <a:gd name="connsiteY102" fmla="*/ 6168139 h 6367455"/>
                <a:gd name="connsiteX103" fmla="*/ 4919530 w 6891715"/>
                <a:gd name="connsiteY103" fmla="*/ 6180148 h 6367455"/>
                <a:gd name="connsiteX104" fmla="*/ 4919848 w 6891715"/>
                <a:gd name="connsiteY104" fmla="*/ 6181412 h 6367455"/>
                <a:gd name="connsiteX105" fmla="*/ 4922709 w 6891715"/>
                <a:gd name="connsiteY105" fmla="*/ 6190577 h 6367455"/>
                <a:gd name="connsiteX106" fmla="*/ 4925889 w 6891715"/>
                <a:gd name="connsiteY106" fmla="*/ 6194370 h 6367455"/>
                <a:gd name="connsiteX107" fmla="*/ 4932248 w 6891715"/>
                <a:gd name="connsiteY107" fmla="*/ 6201954 h 6367455"/>
                <a:gd name="connsiteX108" fmla="*/ 4934473 w 6891715"/>
                <a:gd name="connsiteY108" fmla="*/ 6211435 h 6367455"/>
                <a:gd name="connsiteX109" fmla="*/ 4927161 w 6891715"/>
                <a:gd name="connsiteY109" fmla="*/ 6212699 h 6367455"/>
                <a:gd name="connsiteX110" fmla="*/ 4924935 w 6891715"/>
                <a:gd name="connsiteY110" fmla="*/ 6206379 h 6367455"/>
                <a:gd name="connsiteX111" fmla="*/ 4916351 w 6891715"/>
                <a:gd name="connsiteY111" fmla="*/ 6206379 h 6367455"/>
                <a:gd name="connsiteX112" fmla="*/ 4909356 w 6891715"/>
                <a:gd name="connsiteY112" fmla="*/ 6208275 h 6367455"/>
                <a:gd name="connsiteX113" fmla="*/ 4902997 w 6891715"/>
                <a:gd name="connsiteY113" fmla="*/ 6214596 h 6367455"/>
                <a:gd name="connsiteX114" fmla="*/ 4892187 w 6891715"/>
                <a:gd name="connsiteY114" fmla="*/ 6226289 h 6367455"/>
                <a:gd name="connsiteX115" fmla="*/ 4871202 w 6891715"/>
                <a:gd name="connsiteY115" fmla="*/ 6238298 h 6367455"/>
                <a:gd name="connsiteX116" fmla="*/ 4851172 w 6891715"/>
                <a:gd name="connsiteY116" fmla="*/ 6240510 h 6367455"/>
                <a:gd name="connsiteX117" fmla="*/ 4835274 w 6891715"/>
                <a:gd name="connsiteY117" fmla="*/ 6238614 h 6367455"/>
                <a:gd name="connsiteX118" fmla="*/ 4826690 w 6891715"/>
                <a:gd name="connsiteY118" fmla="*/ 6246199 h 6367455"/>
                <a:gd name="connsiteX119" fmla="*/ 4828916 w 6891715"/>
                <a:gd name="connsiteY119" fmla="*/ 6253151 h 6367455"/>
                <a:gd name="connsiteX120" fmla="*/ 4821285 w 6891715"/>
                <a:gd name="connsiteY120" fmla="*/ 6251255 h 6367455"/>
                <a:gd name="connsiteX121" fmla="*/ 4806341 w 6891715"/>
                <a:gd name="connsiteY121" fmla="*/ 6248095 h 6367455"/>
                <a:gd name="connsiteX122" fmla="*/ 4781224 w 6891715"/>
                <a:gd name="connsiteY122" fmla="*/ 6246515 h 6367455"/>
                <a:gd name="connsiteX123" fmla="*/ 4776773 w 6891715"/>
                <a:gd name="connsiteY123" fmla="*/ 6237982 h 6367455"/>
                <a:gd name="connsiteX124" fmla="*/ 4773593 w 6891715"/>
                <a:gd name="connsiteY124" fmla="*/ 6228501 h 6367455"/>
                <a:gd name="connsiteX125" fmla="*/ 4764055 w 6891715"/>
                <a:gd name="connsiteY125" fmla="*/ 6220284 h 6367455"/>
                <a:gd name="connsiteX126" fmla="*/ 4762783 w 6891715"/>
                <a:gd name="connsiteY126" fmla="*/ 6209855 h 6367455"/>
                <a:gd name="connsiteX127" fmla="*/ 4760875 w 6891715"/>
                <a:gd name="connsiteY127" fmla="*/ 6201322 h 6367455"/>
                <a:gd name="connsiteX128" fmla="*/ 4772321 w 6891715"/>
                <a:gd name="connsiteY128" fmla="*/ 6203535 h 6367455"/>
                <a:gd name="connsiteX129" fmla="*/ 4778998 w 6891715"/>
                <a:gd name="connsiteY129" fmla="*/ 6206695 h 6367455"/>
                <a:gd name="connsiteX130" fmla="*/ 4789172 w 6891715"/>
                <a:gd name="connsiteY130" fmla="*/ 6189629 h 6367455"/>
                <a:gd name="connsiteX131" fmla="*/ 4796803 w 6891715"/>
                <a:gd name="connsiteY131" fmla="*/ 6186469 h 6367455"/>
                <a:gd name="connsiteX132" fmla="*/ 4806023 w 6891715"/>
                <a:gd name="connsiteY132" fmla="*/ 6182993 h 6367455"/>
                <a:gd name="connsiteX133" fmla="*/ 4826372 w 6891715"/>
                <a:gd name="connsiteY133" fmla="*/ 6185205 h 6367455"/>
                <a:gd name="connsiteX134" fmla="*/ 4827008 w 6891715"/>
                <a:gd name="connsiteY134" fmla="*/ 6177620 h 6367455"/>
                <a:gd name="connsiteX135" fmla="*/ 4827008 w 6891715"/>
                <a:gd name="connsiteY135" fmla="*/ 6175724 h 6367455"/>
                <a:gd name="connsiteX136" fmla="*/ 4826054 w 6891715"/>
                <a:gd name="connsiteY136" fmla="*/ 6164031 h 6367455"/>
                <a:gd name="connsiteX137" fmla="*/ 4837500 w 6891715"/>
                <a:gd name="connsiteY137" fmla="*/ 6164979 h 6367455"/>
                <a:gd name="connsiteX138" fmla="*/ 4845131 w 6891715"/>
                <a:gd name="connsiteY138" fmla="*/ 6171299 h 6367455"/>
                <a:gd name="connsiteX139" fmla="*/ 4864207 w 6891715"/>
                <a:gd name="connsiteY139" fmla="*/ 6173196 h 6367455"/>
                <a:gd name="connsiteX140" fmla="*/ 4882330 w 6891715"/>
                <a:gd name="connsiteY140" fmla="*/ 6165927 h 6367455"/>
                <a:gd name="connsiteX141" fmla="*/ 4914761 w 6891715"/>
                <a:gd name="connsiteY141" fmla="*/ 6154866 h 6367455"/>
                <a:gd name="connsiteX142" fmla="*/ 4939243 w 6891715"/>
                <a:gd name="connsiteY142" fmla="*/ 6145385 h 6367455"/>
                <a:gd name="connsiteX143" fmla="*/ 4957048 w 6891715"/>
                <a:gd name="connsiteY143" fmla="*/ 6130532 h 6367455"/>
                <a:gd name="connsiteX144" fmla="*/ 4970719 w 6891715"/>
                <a:gd name="connsiteY144" fmla="*/ 6126107 h 6367455"/>
                <a:gd name="connsiteX145" fmla="*/ 4269809 w 6891715"/>
                <a:gd name="connsiteY145" fmla="*/ 6099164 h 6367455"/>
                <a:gd name="connsiteX146" fmla="*/ 4278081 w 6891715"/>
                <a:gd name="connsiteY146" fmla="*/ 6107690 h 6367455"/>
                <a:gd name="connsiteX147" fmla="*/ 4273179 w 6891715"/>
                <a:gd name="connsiteY147" fmla="*/ 6110848 h 6367455"/>
                <a:gd name="connsiteX148" fmla="*/ 4273179 w 6891715"/>
                <a:gd name="connsiteY148" fmla="*/ 6119059 h 6367455"/>
                <a:gd name="connsiteX149" fmla="*/ 4271341 w 6891715"/>
                <a:gd name="connsiteY149" fmla="*/ 6131691 h 6367455"/>
                <a:gd name="connsiteX150" fmla="*/ 4281451 w 6891715"/>
                <a:gd name="connsiteY150" fmla="*/ 6138955 h 6367455"/>
                <a:gd name="connsiteX151" fmla="*/ 4275630 w 6891715"/>
                <a:gd name="connsiteY151" fmla="*/ 6154744 h 6367455"/>
                <a:gd name="connsiteX152" fmla="*/ 4266439 w 6891715"/>
                <a:gd name="connsiteY152" fmla="*/ 6157902 h 6367455"/>
                <a:gd name="connsiteX153" fmla="*/ 4265520 w 6891715"/>
                <a:gd name="connsiteY153" fmla="*/ 6154744 h 6367455"/>
                <a:gd name="connsiteX154" fmla="*/ 4271341 w 6891715"/>
                <a:gd name="connsiteY154" fmla="*/ 6143376 h 6367455"/>
                <a:gd name="connsiteX155" fmla="*/ 4263988 w 6891715"/>
                <a:gd name="connsiteY155" fmla="*/ 6135797 h 6367455"/>
                <a:gd name="connsiteX156" fmla="*/ 4265213 w 6891715"/>
                <a:gd name="connsiteY156" fmla="*/ 6129481 h 6367455"/>
                <a:gd name="connsiteX157" fmla="*/ 4267051 w 6891715"/>
                <a:gd name="connsiteY157" fmla="*/ 6122533 h 6367455"/>
                <a:gd name="connsiteX158" fmla="*/ 4267051 w 6891715"/>
                <a:gd name="connsiteY158" fmla="*/ 6114954 h 6367455"/>
                <a:gd name="connsiteX159" fmla="*/ 4271953 w 6891715"/>
                <a:gd name="connsiteY159" fmla="*/ 6107690 h 6367455"/>
                <a:gd name="connsiteX160" fmla="*/ 3049239 w 6891715"/>
                <a:gd name="connsiteY160" fmla="*/ 6092814 h 6367455"/>
                <a:gd name="connsiteX161" fmla="*/ 3061023 w 6891715"/>
                <a:gd name="connsiteY161" fmla="*/ 6092814 h 6367455"/>
                <a:gd name="connsiteX162" fmla="*/ 3070188 w 6891715"/>
                <a:gd name="connsiteY162" fmla="*/ 6099703 h 6367455"/>
                <a:gd name="connsiteX163" fmla="*/ 3064623 w 6891715"/>
                <a:gd name="connsiteY163" fmla="*/ 6107790 h 6367455"/>
                <a:gd name="connsiteX164" fmla="*/ 3052513 w 6891715"/>
                <a:gd name="connsiteY164" fmla="*/ 6108689 h 6367455"/>
                <a:gd name="connsiteX165" fmla="*/ 3048257 w 6891715"/>
                <a:gd name="connsiteY165" fmla="*/ 6107790 h 6367455"/>
                <a:gd name="connsiteX166" fmla="*/ 3038438 w 6891715"/>
                <a:gd name="connsiteY166" fmla="*/ 6097007 h 6367455"/>
                <a:gd name="connsiteX167" fmla="*/ 3038243 w 6891715"/>
                <a:gd name="connsiteY167" fmla="*/ 6081701 h 6367455"/>
                <a:gd name="connsiteX168" fmla="*/ 3041613 w 6891715"/>
                <a:gd name="connsiteY168" fmla="*/ 6088628 h 6367455"/>
                <a:gd name="connsiteX169" fmla="*/ 3032422 w 6891715"/>
                <a:gd name="connsiteY169" fmla="*/ 6094401 h 6367455"/>
                <a:gd name="connsiteX170" fmla="*/ 3024150 w 6891715"/>
                <a:gd name="connsiteY170" fmla="*/ 6082855 h 6367455"/>
                <a:gd name="connsiteX171" fmla="*/ 3863987 w 6891715"/>
                <a:gd name="connsiteY171" fmla="*/ 6053126 h 6367455"/>
                <a:gd name="connsiteX172" fmla="*/ 3875919 w 6891715"/>
                <a:gd name="connsiteY172" fmla="*/ 6056271 h 6367455"/>
                <a:gd name="connsiteX173" fmla="*/ 3881401 w 6891715"/>
                <a:gd name="connsiteY173" fmla="*/ 6066964 h 6367455"/>
                <a:gd name="connsiteX174" fmla="*/ 3875919 w 6891715"/>
                <a:gd name="connsiteY174" fmla="*/ 6067908 h 6367455"/>
                <a:gd name="connsiteX175" fmla="*/ 3880111 w 6891715"/>
                <a:gd name="connsiteY175" fmla="*/ 6079230 h 6367455"/>
                <a:gd name="connsiteX176" fmla="*/ 3876886 w 6891715"/>
                <a:gd name="connsiteY176" fmla="*/ 6086464 h 6367455"/>
                <a:gd name="connsiteX177" fmla="*/ 3865277 w 6891715"/>
                <a:gd name="connsiteY177" fmla="*/ 6084891 h 6367455"/>
                <a:gd name="connsiteX178" fmla="*/ 3860763 w 6891715"/>
                <a:gd name="connsiteY178" fmla="*/ 6066021 h 6367455"/>
                <a:gd name="connsiteX179" fmla="*/ 4100970 w 6891715"/>
                <a:gd name="connsiteY179" fmla="*/ 6043601 h 6367455"/>
                <a:gd name="connsiteX180" fmla="*/ 4111588 w 6891715"/>
                <a:gd name="connsiteY180" fmla="*/ 6057374 h 6367455"/>
                <a:gd name="connsiteX181" fmla="*/ 4101282 w 6891715"/>
                <a:gd name="connsiteY181" fmla="*/ 6065826 h 6367455"/>
                <a:gd name="connsiteX182" fmla="*/ 4103156 w 6891715"/>
                <a:gd name="connsiteY182" fmla="*/ 6054244 h 6367455"/>
                <a:gd name="connsiteX183" fmla="*/ 4098784 w 6891715"/>
                <a:gd name="connsiteY183" fmla="*/ 6049861 h 6367455"/>
                <a:gd name="connsiteX184" fmla="*/ 4092850 w 6891715"/>
                <a:gd name="connsiteY184" fmla="*/ 6051113 h 6367455"/>
                <a:gd name="connsiteX185" fmla="*/ 4092538 w 6891715"/>
                <a:gd name="connsiteY185" fmla="*/ 6046105 h 6367455"/>
                <a:gd name="connsiteX186" fmla="*/ 4379876 w 6891715"/>
                <a:gd name="connsiteY186" fmla="*/ 6040426 h 6367455"/>
                <a:gd name="connsiteX187" fmla="*/ 4379876 w 6891715"/>
                <a:gd name="connsiteY187" fmla="*/ 6051117 h 6367455"/>
                <a:gd name="connsiteX188" fmla="*/ 4366858 w 6891715"/>
                <a:gd name="connsiteY188" fmla="*/ 6060550 h 6367455"/>
                <a:gd name="connsiteX189" fmla="*/ 4364318 w 6891715"/>
                <a:gd name="connsiteY189" fmla="*/ 6075014 h 6367455"/>
                <a:gd name="connsiteX190" fmla="*/ 4352888 w 6891715"/>
                <a:gd name="connsiteY190" fmla="*/ 6098282 h 6367455"/>
                <a:gd name="connsiteX191" fmla="*/ 4333838 w 6891715"/>
                <a:gd name="connsiteY191" fmla="*/ 6105514 h 6367455"/>
                <a:gd name="connsiteX192" fmla="*/ 4335425 w 6891715"/>
                <a:gd name="connsiteY192" fmla="*/ 6088849 h 6367455"/>
                <a:gd name="connsiteX193" fmla="*/ 4324313 w 6891715"/>
                <a:gd name="connsiteY193" fmla="*/ 6089163 h 6367455"/>
                <a:gd name="connsiteX194" fmla="*/ 4328123 w 6891715"/>
                <a:gd name="connsiteY194" fmla="*/ 6083818 h 6367455"/>
                <a:gd name="connsiteX195" fmla="*/ 4333520 w 6891715"/>
                <a:gd name="connsiteY195" fmla="*/ 6070297 h 6367455"/>
                <a:gd name="connsiteX196" fmla="*/ 4345903 w 6891715"/>
                <a:gd name="connsiteY196" fmla="*/ 6053318 h 6367455"/>
                <a:gd name="connsiteX197" fmla="*/ 4360508 w 6891715"/>
                <a:gd name="connsiteY197" fmla="*/ 6048287 h 6367455"/>
                <a:gd name="connsiteX198" fmla="*/ 4333108 w 6891715"/>
                <a:gd name="connsiteY198" fmla="*/ 6021376 h 6367455"/>
                <a:gd name="connsiteX199" fmla="*/ 4337013 w 6891715"/>
                <a:gd name="connsiteY199" fmla="*/ 6023281 h 6367455"/>
                <a:gd name="connsiteX200" fmla="*/ 4334610 w 6891715"/>
                <a:gd name="connsiteY200" fmla="*/ 6030266 h 6367455"/>
                <a:gd name="connsiteX201" fmla="*/ 4325900 w 6891715"/>
                <a:gd name="connsiteY201" fmla="*/ 6030901 h 6367455"/>
                <a:gd name="connsiteX202" fmla="*/ 4191713 w 6891715"/>
                <a:gd name="connsiteY202" fmla="*/ 6019789 h 6367455"/>
                <a:gd name="connsiteX203" fmla="*/ 4195726 w 6891715"/>
                <a:gd name="connsiteY203" fmla="*/ 6021376 h 6367455"/>
                <a:gd name="connsiteX204" fmla="*/ 4187700 w 6891715"/>
                <a:gd name="connsiteY204" fmla="*/ 6034077 h 6367455"/>
                <a:gd name="connsiteX205" fmla="*/ 4184613 w 6891715"/>
                <a:gd name="connsiteY205" fmla="*/ 6029314 h 6367455"/>
                <a:gd name="connsiteX206" fmla="*/ 3752636 w 6891715"/>
                <a:gd name="connsiteY206" fmla="*/ 6002326 h 6367455"/>
                <a:gd name="connsiteX207" fmla="*/ 3754400 w 6891715"/>
                <a:gd name="connsiteY207" fmla="*/ 6015026 h 6367455"/>
                <a:gd name="connsiteX208" fmla="*/ 3748050 w 6891715"/>
                <a:gd name="connsiteY208" fmla="*/ 6006165 h 6367455"/>
                <a:gd name="connsiteX209" fmla="*/ 4012798 w 6891715"/>
                <a:gd name="connsiteY209" fmla="*/ 5995976 h 6367455"/>
                <a:gd name="connsiteX210" fmla="*/ 4024276 w 6891715"/>
                <a:gd name="connsiteY210" fmla="*/ 6005183 h 6367455"/>
                <a:gd name="connsiteX211" fmla="*/ 4014970 w 6891715"/>
                <a:gd name="connsiteY211" fmla="*/ 6022011 h 6367455"/>
                <a:gd name="connsiteX212" fmla="*/ 4008145 w 6891715"/>
                <a:gd name="connsiteY212" fmla="*/ 6026139 h 6367455"/>
                <a:gd name="connsiteX213" fmla="*/ 4001941 w 6891715"/>
                <a:gd name="connsiteY213" fmla="*/ 6024234 h 6367455"/>
                <a:gd name="connsiteX214" fmla="*/ 3997288 w 6891715"/>
                <a:gd name="connsiteY214" fmla="*/ 6018201 h 6367455"/>
                <a:gd name="connsiteX215" fmla="*/ 4005663 w 6891715"/>
                <a:gd name="connsiteY215" fmla="*/ 6015661 h 6367455"/>
                <a:gd name="connsiteX216" fmla="*/ 3998218 w 6891715"/>
                <a:gd name="connsiteY216" fmla="*/ 6010581 h 6367455"/>
                <a:gd name="connsiteX217" fmla="*/ 4001320 w 6891715"/>
                <a:gd name="connsiteY217" fmla="*/ 6007406 h 6367455"/>
                <a:gd name="connsiteX218" fmla="*/ 4011867 w 6891715"/>
                <a:gd name="connsiteY218" fmla="*/ 6008358 h 6367455"/>
                <a:gd name="connsiteX219" fmla="*/ 4015900 w 6891715"/>
                <a:gd name="connsiteY219" fmla="*/ 6008358 h 6367455"/>
                <a:gd name="connsiteX220" fmla="*/ 4011867 w 6891715"/>
                <a:gd name="connsiteY220" fmla="*/ 6001056 h 6367455"/>
                <a:gd name="connsiteX221" fmla="*/ 4097132 w 6891715"/>
                <a:gd name="connsiteY221" fmla="*/ 5994389 h 6367455"/>
                <a:gd name="connsiteX222" fmla="*/ 4100476 w 6891715"/>
                <a:gd name="connsiteY222" fmla="*/ 6005330 h 6367455"/>
                <a:gd name="connsiteX223" fmla="*/ 4097740 w 6891715"/>
                <a:gd name="connsiteY223" fmla="*/ 6018202 h 6367455"/>
                <a:gd name="connsiteX224" fmla="*/ 4086188 w 6891715"/>
                <a:gd name="connsiteY224" fmla="*/ 6005652 h 6367455"/>
                <a:gd name="connsiteX225" fmla="*/ 4086188 w 6891715"/>
                <a:gd name="connsiteY225" fmla="*/ 5997929 h 6367455"/>
                <a:gd name="connsiteX226" fmla="*/ 4278593 w 6891715"/>
                <a:gd name="connsiteY226" fmla="*/ 5988039 h 6367455"/>
                <a:gd name="connsiteX227" fmla="*/ 4284943 w 6891715"/>
                <a:gd name="connsiteY227" fmla="*/ 5988039 h 6367455"/>
                <a:gd name="connsiteX228" fmla="*/ 4292563 w 6891715"/>
                <a:gd name="connsiteY228" fmla="*/ 5991214 h 6367455"/>
                <a:gd name="connsiteX229" fmla="*/ 4286213 w 6891715"/>
                <a:gd name="connsiteY229" fmla="*/ 5994389 h 6367455"/>
                <a:gd name="connsiteX230" fmla="*/ 4282085 w 6891715"/>
                <a:gd name="connsiteY230" fmla="*/ 5999786 h 6367455"/>
                <a:gd name="connsiteX231" fmla="*/ 4270655 w 6891715"/>
                <a:gd name="connsiteY231" fmla="*/ 5997564 h 6367455"/>
                <a:gd name="connsiteX232" fmla="*/ 4256685 w 6891715"/>
                <a:gd name="connsiteY232" fmla="*/ 6003914 h 6367455"/>
                <a:gd name="connsiteX233" fmla="*/ 4258908 w 6891715"/>
                <a:gd name="connsiteY233" fmla="*/ 6019789 h 6367455"/>
                <a:gd name="connsiteX234" fmla="*/ 4251288 w 6891715"/>
                <a:gd name="connsiteY234" fmla="*/ 6013439 h 6367455"/>
                <a:gd name="connsiteX235" fmla="*/ 4253510 w 6891715"/>
                <a:gd name="connsiteY235" fmla="*/ 6000739 h 6367455"/>
                <a:gd name="connsiteX236" fmla="*/ 4262718 w 6891715"/>
                <a:gd name="connsiteY236" fmla="*/ 5989309 h 6367455"/>
                <a:gd name="connsiteX237" fmla="*/ 4044769 w 6891715"/>
                <a:gd name="connsiteY237" fmla="*/ 5988039 h 6367455"/>
                <a:gd name="connsiteX238" fmla="*/ 4050157 w 6891715"/>
                <a:gd name="connsiteY238" fmla="*/ 5994389 h 6367455"/>
                <a:gd name="connsiteX239" fmla="*/ 4052851 w 6891715"/>
                <a:gd name="connsiteY239" fmla="*/ 6001691 h 6367455"/>
                <a:gd name="connsiteX240" fmla="*/ 4042748 w 6891715"/>
                <a:gd name="connsiteY240" fmla="*/ 6007089 h 6367455"/>
                <a:gd name="connsiteX241" fmla="*/ 4041738 w 6891715"/>
                <a:gd name="connsiteY241" fmla="*/ 6002009 h 6367455"/>
                <a:gd name="connsiteX242" fmla="*/ 2784354 w 6891715"/>
                <a:gd name="connsiteY242" fmla="*/ 5988039 h 6367455"/>
                <a:gd name="connsiteX243" fmla="*/ 2798725 w 6891715"/>
                <a:gd name="connsiteY243" fmla="*/ 5999034 h 6367455"/>
                <a:gd name="connsiteX244" fmla="*/ 2788699 w 6891715"/>
                <a:gd name="connsiteY244" fmla="*/ 6005502 h 6367455"/>
                <a:gd name="connsiteX245" fmla="*/ 2779675 w 6891715"/>
                <a:gd name="connsiteY245" fmla="*/ 5992566 h 6367455"/>
                <a:gd name="connsiteX246" fmla="*/ 4162388 w 6891715"/>
                <a:gd name="connsiteY246" fmla="*/ 5973751 h 6367455"/>
                <a:gd name="connsiteX247" fmla="*/ 4157943 w 6891715"/>
                <a:gd name="connsiteY247" fmla="*/ 5978006 h 6367455"/>
                <a:gd name="connsiteX248" fmla="*/ 4156038 w 6891715"/>
                <a:gd name="connsiteY248" fmla="*/ 5991099 h 6367455"/>
                <a:gd name="connsiteX249" fmla="*/ 4147783 w 6891715"/>
                <a:gd name="connsiteY249" fmla="*/ 6000918 h 6367455"/>
                <a:gd name="connsiteX250" fmla="*/ 4133813 w 6891715"/>
                <a:gd name="connsiteY250" fmla="*/ 6005501 h 6367455"/>
                <a:gd name="connsiteX251" fmla="*/ 4136035 w 6891715"/>
                <a:gd name="connsiteY251" fmla="*/ 5994372 h 6367455"/>
                <a:gd name="connsiteX252" fmla="*/ 4150640 w 6891715"/>
                <a:gd name="connsiteY252" fmla="*/ 5986844 h 6367455"/>
                <a:gd name="connsiteX253" fmla="*/ 4151593 w 6891715"/>
                <a:gd name="connsiteY253" fmla="*/ 5974733 h 6367455"/>
                <a:gd name="connsiteX254" fmla="*/ 4248322 w 6891715"/>
                <a:gd name="connsiteY254" fmla="*/ 5964226 h 6367455"/>
                <a:gd name="connsiteX255" fmla="*/ 4257308 w 6891715"/>
                <a:gd name="connsiteY255" fmla="*/ 5967568 h 6367455"/>
                <a:gd name="connsiteX256" fmla="*/ 4262400 w 6891715"/>
                <a:gd name="connsiteY256" fmla="*/ 5977594 h 6367455"/>
                <a:gd name="connsiteX257" fmla="*/ 4250419 w 6891715"/>
                <a:gd name="connsiteY257" fmla="*/ 5983276 h 6367455"/>
                <a:gd name="connsiteX258" fmla="*/ 4248322 w 6891715"/>
                <a:gd name="connsiteY258" fmla="*/ 5979934 h 6367455"/>
                <a:gd name="connsiteX259" fmla="*/ 4252515 w 6891715"/>
                <a:gd name="connsiteY259" fmla="*/ 5971913 h 6367455"/>
                <a:gd name="connsiteX260" fmla="*/ 4246525 w 6891715"/>
                <a:gd name="connsiteY260" fmla="*/ 5970910 h 6367455"/>
                <a:gd name="connsiteX261" fmla="*/ 4031293 w 6891715"/>
                <a:gd name="connsiteY261" fmla="*/ 5961051 h 6367455"/>
                <a:gd name="connsiteX262" fmla="*/ 4036975 w 6891715"/>
                <a:gd name="connsiteY262" fmla="*/ 5972352 h 6367455"/>
                <a:gd name="connsiteX263" fmla="*/ 4031293 w 6891715"/>
                <a:gd name="connsiteY263" fmla="*/ 5980101 h 6367455"/>
                <a:gd name="connsiteX264" fmla="*/ 4020264 w 6891715"/>
                <a:gd name="connsiteY264" fmla="*/ 5978163 h 6367455"/>
                <a:gd name="connsiteX265" fmla="*/ 4017925 w 6891715"/>
                <a:gd name="connsiteY265" fmla="*/ 5969446 h 6367455"/>
                <a:gd name="connsiteX266" fmla="*/ 4020264 w 6891715"/>
                <a:gd name="connsiteY266" fmla="*/ 5964280 h 6367455"/>
                <a:gd name="connsiteX267" fmla="*/ 4088954 w 6891715"/>
                <a:gd name="connsiteY267" fmla="*/ 5956289 h 6367455"/>
                <a:gd name="connsiteX268" fmla="*/ 4090951 w 6891715"/>
                <a:gd name="connsiteY268" fmla="*/ 5968530 h 6367455"/>
                <a:gd name="connsiteX269" fmla="*/ 4086956 w 6891715"/>
                <a:gd name="connsiteY269" fmla="*/ 5976792 h 6367455"/>
                <a:gd name="connsiteX270" fmla="*/ 4079300 w 6891715"/>
                <a:gd name="connsiteY270" fmla="*/ 5981689 h 6367455"/>
                <a:gd name="connsiteX271" fmla="*/ 4070313 w 6891715"/>
                <a:gd name="connsiteY271" fmla="*/ 5972814 h 6367455"/>
                <a:gd name="connsiteX272" fmla="*/ 4074307 w 6891715"/>
                <a:gd name="connsiteY272" fmla="*/ 5961797 h 6367455"/>
                <a:gd name="connsiteX273" fmla="*/ 4116516 w 6891715"/>
                <a:gd name="connsiteY273" fmla="*/ 5949939 h 6367455"/>
                <a:gd name="connsiteX274" fmla="*/ 4121773 w 6891715"/>
                <a:gd name="connsiteY274" fmla="*/ 5953928 h 6367455"/>
                <a:gd name="connsiteX275" fmla="*/ 4122701 w 6891715"/>
                <a:gd name="connsiteY275" fmla="*/ 5968962 h 6367455"/>
                <a:gd name="connsiteX276" fmla="*/ 4112804 w 6891715"/>
                <a:gd name="connsiteY276" fmla="*/ 5983383 h 6367455"/>
                <a:gd name="connsiteX277" fmla="*/ 4107547 w 6891715"/>
                <a:gd name="connsiteY277" fmla="*/ 5986452 h 6367455"/>
                <a:gd name="connsiteX278" fmla="*/ 4098888 w 6891715"/>
                <a:gd name="connsiteY278" fmla="*/ 5969269 h 6367455"/>
                <a:gd name="connsiteX279" fmla="*/ 4104145 w 6891715"/>
                <a:gd name="connsiteY279" fmla="*/ 5953928 h 6367455"/>
                <a:gd name="connsiteX280" fmla="*/ 3879813 w 6891715"/>
                <a:gd name="connsiteY280" fmla="*/ 5943589 h 6367455"/>
                <a:gd name="connsiteX281" fmla="*/ 3887751 w 6891715"/>
                <a:gd name="connsiteY281" fmla="*/ 5947117 h 6367455"/>
                <a:gd name="connsiteX282" fmla="*/ 3881136 w 6891715"/>
                <a:gd name="connsiteY282" fmla="*/ 5953114 h 6367455"/>
                <a:gd name="connsiteX283" fmla="*/ 4230772 w 6891715"/>
                <a:gd name="connsiteY283" fmla="*/ 5937239 h 6367455"/>
                <a:gd name="connsiteX284" fmla="*/ 4237000 w 6891715"/>
                <a:gd name="connsiteY284" fmla="*/ 5943884 h 6367455"/>
                <a:gd name="connsiteX285" fmla="*/ 4235901 w 6891715"/>
                <a:gd name="connsiteY285" fmla="*/ 5950530 h 6367455"/>
                <a:gd name="connsiteX286" fmla="*/ 4228574 w 6891715"/>
                <a:gd name="connsiteY286" fmla="*/ 5951527 h 6367455"/>
                <a:gd name="connsiteX287" fmla="*/ 4227475 w 6891715"/>
                <a:gd name="connsiteY287" fmla="*/ 5946210 h 6367455"/>
                <a:gd name="connsiteX288" fmla="*/ 4015702 w 6891715"/>
                <a:gd name="connsiteY288" fmla="*/ 5929301 h 6367455"/>
                <a:gd name="connsiteX289" fmla="*/ 4021100 w 6891715"/>
                <a:gd name="connsiteY289" fmla="*/ 5932476 h 6367455"/>
                <a:gd name="connsiteX290" fmla="*/ 4020147 w 6891715"/>
                <a:gd name="connsiteY290" fmla="*/ 5942001 h 6367455"/>
                <a:gd name="connsiteX291" fmla="*/ 4015067 w 6891715"/>
                <a:gd name="connsiteY291" fmla="*/ 5948351 h 6367455"/>
                <a:gd name="connsiteX292" fmla="*/ 4011575 w 6891715"/>
                <a:gd name="connsiteY292" fmla="*/ 5945176 h 6367455"/>
                <a:gd name="connsiteX293" fmla="*/ 4011575 w 6891715"/>
                <a:gd name="connsiteY293" fmla="*/ 5932476 h 6367455"/>
                <a:gd name="connsiteX294" fmla="*/ 3920838 w 6891715"/>
                <a:gd name="connsiteY294" fmla="*/ 5926126 h 6367455"/>
                <a:gd name="connsiteX295" fmla="*/ 3922676 w 6891715"/>
                <a:gd name="connsiteY295" fmla="*/ 5931232 h 6367455"/>
                <a:gd name="connsiteX296" fmla="*/ 3912566 w 6891715"/>
                <a:gd name="connsiteY296" fmla="*/ 5937239 h 6367455"/>
                <a:gd name="connsiteX297" fmla="*/ 3905213 w 6891715"/>
                <a:gd name="connsiteY297" fmla="*/ 5935437 h 6367455"/>
                <a:gd name="connsiteX298" fmla="*/ 3909502 w 6891715"/>
                <a:gd name="connsiteY298" fmla="*/ 5932433 h 6367455"/>
                <a:gd name="connsiteX299" fmla="*/ 4101110 w 6891715"/>
                <a:gd name="connsiteY299" fmla="*/ 5921364 h 6367455"/>
                <a:gd name="connsiteX300" fmla="*/ 4111588 w 6891715"/>
                <a:gd name="connsiteY300" fmla="*/ 5922290 h 6367455"/>
                <a:gd name="connsiteX301" fmla="*/ 4111588 w 6891715"/>
                <a:gd name="connsiteY301" fmla="*/ 5927229 h 6367455"/>
                <a:gd name="connsiteX302" fmla="*/ 4102063 w 6891715"/>
                <a:gd name="connsiteY302" fmla="*/ 5932477 h 6367455"/>
                <a:gd name="connsiteX303" fmla="*/ 4092538 w 6891715"/>
                <a:gd name="connsiteY303" fmla="*/ 5930625 h 6367455"/>
                <a:gd name="connsiteX304" fmla="*/ 4052850 w 6891715"/>
                <a:gd name="connsiteY304" fmla="*/ 5919776 h 6367455"/>
                <a:gd name="connsiteX305" fmla="*/ 4063963 w 6891715"/>
                <a:gd name="connsiteY305" fmla="*/ 5927797 h 6367455"/>
                <a:gd name="connsiteX306" fmla="*/ 4054952 w 6891715"/>
                <a:gd name="connsiteY306" fmla="*/ 5938826 h 6367455"/>
                <a:gd name="connsiteX307" fmla="*/ 4052850 w 6891715"/>
                <a:gd name="connsiteY307" fmla="*/ 5932142 h 6367455"/>
                <a:gd name="connsiteX308" fmla="*/ 4071020 w 6891715"/>
                <a:gd name="connsiteY308" fmla="*/ 5907076 h 6367455"/>
                <a:gd name="connsiteX309" fmla="*/ 4081640 w 6891715"/>
                <a:gd name="connsiteY309" fmla="*/ 5907076 h 6367455"/>
                <a:gd name="connsiteX310" fmla="*/ 4089363 w 6891715"/>
                <a:gd name="connsiteY310" fmla="*/ 5911287 h 6367455"/>
                <a:gd name="connsiteX311" fmla="*/ 4088397 w 6891715"/>
                <a:gd name="connsiteY311" fmla="*/ 5919711 h 6367455"/>
                <a:gd name="connsiteX312" fmla="*/ 4079709 w 6891715"/>
                <a:gd name="connsiteY312" fmla="*/ 5922951 h 6367455"/>
                <a:gd name="connsiteX313" fmla="*/ 4065550 w 6891715"/>
                <a:gd name="connsiteY313" fmla="*/ 5910316 h 6367455"/>
                <a:gd name="connsiteX314" fmla="*/ 4007267 w 6891715"/>
                <a:gd name="connsiteY314" fmla="*/ 5895964 h 6367455"/>
                <a:gd name="connsiteX315" fmla="*/ 4014411 w 6891715"/>
                <a:gd name="connsiteY315" fmla="*/ 5903050 h 6367455"/>
                <a:gd name="connsiteX316" fmla="*/ 4014751 w 6891715"/>
                <a:gd name="connsiteY316" fmla="*/ 5910458 h 6367455"/>
                <a:gd name="connsiteX317" fmla="*/ 4005566 w 6891715"/>
                <a:gd name="connsiteY317" fmla="*/ 5918189 h 6367455"/>
                <a:gd name="connsiteX318" fmla="*/ 4005566 w 6891715"/>
                <a:gd name="connsiteY318" fmla="*/ 5907559 h 6367455"/>
                <a:gd name="connsiteX319" fmla="*/ 4000463 w 6891715"/>
                <a:gd name="connsiteY319" fmla="*/ 5900151 h 6367455"/>
                <a:gd name="connsiteX320" fmla="*/ 4201841 w 6891715"/>
                <a:gd name="connsiteY320" fmla="*/ 5892789 h 6367455"/>
                <a:gd name="connsiteX321" fmla="*/ 4210013 w 6891715"/>
                <a:gd name="connsiteY321" fmla="*/ 5899073 h 6367455"/>
                <a:gd name="connsiteX322" fmla="*/ 4198900 w 6891715"/>
                <a:gd name="connsiteY322" fmla="*/ 5900727 h 6367455"/>
                <a:gd name="connsiteX323" fmla="*/ 4190963 w 6891715"/>
                <a:gd name="connsiteY323" fmla="*/ 5889614 h 6367455"/>
                <a:gd name="connsiteX324" fmla="*/ 4183660 w 6891715"/>
                <a:gd name="connsiteY324" fmla="*/ 5905999 h 6367455"/>
                <a:gd name="connsiteX325" fmla="*/ 4173818 w 6891715"/>
                <a:gd name="connsiteY325" fmla="*/ 5905999 h 6367455"/>
                <a:gd name="connsiteX326" fmla="*/ 4159213 w 6891715"/>
                <a:gd name="connsiteY326" fmla="*/ 5916602 h 6367455"/>
                <a:gd name="connsiteX327" fmla="*/ 4163340 w 6891715"/>
                <a:gd name="connsiteY327" fmla="*/ 5901823 h 6367455"/>
                <a:gd name="connsiteX328" fmla="*/ 4173818 w 6891715"/>
                <a:gd name="connsiteY328" fmla="*/ 5899574 h 6367455"/>
                <a:gd name="connsiteX329" fmla="*/ 3983882 w 6891715"/>
                <a:gd name="connsiteY329" fmla="*/ 5889614 h 6367455"/>
                <a:gd name="connsiteX330" fmla="*/ 3990938 w 6891715"/>
                <a:gd name="connsiteY330" fmla="*/ 5892617 h 6367455"/>
                <a:gd name="connsiteX331" fmla="*/ 3980707 w 6891715"/>
                <a:gd name="connsiteY331" fmla="*/ 5900727 h 6367455"/>
                <a:gd name="connsiteX332" fmla="*/ 3978238 w 6891715"/>
                <a:gd name="connsiteY332" fmla="*/ 5897723 h 6367455"/>
                <a:gd name="connsiteX333" fmla="*/ 4234460 w 6891715"/>
                <a:gd name="connsiteY333" fmla="*/ 5870564 h 6367455"/>
                <a:gd name="connsiteX334" fmla="*/ 4239858 w 6891715"/>
                <a:gd name="connsiteY334" fmla="*/ 5870564 h 6367455"/>
                <a:gd name="connsiteX335" fmla="*/ 4244938 w 6891715"/>
                <a:gd name="connsiteY335" fmla="*/ 5873567 h 6367455"/>
                <a:gd name="connsiteX336" fmla="*/ 4253510 w 6891715"/>
                <a:gd name="connsiteY336" fmla="*/ 5873567 h 6367455"/>
                <a:gd name="connsiteX337" fmla="*/ 4254463 w 6891715"/>
                <a:gd name="connsiteY337" fmla="*/ 5881676 h 6367455"/>
                <a:gd name="connsiteX338" fmla="*/ 4238588 w 6891715"/>
                <a:gd name="connsiteY338" fmla="*/ 5880775 h 6367455"/>
                <a:gd name="connsiteX339" fmla="*/ 4239858 w 6891715"/>
                <a:gd name="connsiteY339" fmla="*/ 5888584 h 6367455"/>
                <a:gd name="connsiteX340" fmla="*/ 4232238 w 6891715"/>
                <a:gd name="connsiteY340" fmla="*/ 5892789 h 6367455"/>
                <a:gd name="connsiteX341" fmla="*/ 4225888 w 6891715"/>
                <a:gd name="connsiteY341" fmla="*/ 5886782 h 6367455"/>
                <a:gd name="connsiteX342" fmla="*/ 4213188 w 6891715"/>
                <a:gd name="connsiteY342" fmla="*/ 5887082 h 6367455"/>
                <a:gd name="connsiteX343" fmla="*/ 4218585 w 6891715"/>
                <a:gd name="connsiteY343" fmla="*/ 5875069 h 6367455"/>
                <a:gd name="connsiteX344" fmla="*/ 3641967 w 6891715"/>
                <a:gd name="connsiteY344" fmla="*/ 5862626 h 6367455"/>
                <a:gd name="connsiteX345" fmla="*/ 3650372 w 6891715"/>
                <a:gd name="connsiteY345" fmla="*/ 5864489 h 6367455"/>
                <a:gd name="connsiteX346" fmla="*/ 3649127 w 6891715"/>
                <a:gd name="connsiteY346" fmla="*/ 5869770 h 6367455"/>
                <a:gd name="connsiteX347" fmla="*/ 3663757 w 6891715"/>
                <a:gd name="connsiteY347" fmla="*/ 5872565 h 6367455"/>
                <a:gd name="connsiteX348" fmla="*/ 3671850 w 6891715"/>
                <a:gd name="connsiteY348" fmla="*/ 5887784 h 6367455"/>
                <a:gd name="connsiteX349" fmla="*/ 3659399 w 6891715"/>
                <a:gd name="connsiteY349" fmla="*/ 5883746 h 6367455"/>
                <a:gd name="connsiteX350" fmla="*/ 3656597 w 6891715"/>
                <a:gd name="connsiteY350" fmla="*/ 5891201 h 6367455"/>
                <a:gd name="connsiteX351" fmla="*/ 3647570 w 6891715"/>
                <a:gd name="connsiteY351" fmla="*/ 5884989 h 6367455"/>
                <a:gd name="connsiteX352" fmla="*/ 3640100 w 6891715"/>
                <a:gd name="connsiteY352" fmla="*/ 5873497 h 6367455"/>
                <a:gd name="connsiteX353" fmla="*/ 4038979 w 6891715"/>
                <a:gd name="connsiteY353" fmla="*/ 5856276 h 6367455"/>
                <a:gd name="connsiteX354" fmla="*/ 4043930 w 6891715"/>
                <a:gd name="connsiteY354" fmla="*/ 5866368 h 6367455"/>
                <a:gd name="connsiteX355" fmla="*/ 4048262 w 6891715"/>
                <a:gd name="connsiteY355" fmla="*/ 5865422 h 6367455"/>
                <a:gd name="connsiteX356" fmla="*/ 4057545 w 6891715"/>
                <a:gd name="connsiteY356" fmla="*/ 5871730 h 6367455"/>
                <a:gd name="connsiteX357" fmla="*/ 4057545 w 6891715"/>
                <a:gd name="connsiteY357" fmla="*/ 5878038 h 6367455"/>
                <a:gd name="connsiteX358" fmla="*/ 4063734 w 6891715"/>
                <a:gd name="connsiteY358" fmla="*/ 5884346 h 6367455"/>
                <a:gd name="connsiteX359" fmla="*/ 4064972 w 6891715"/>
                <a:gd name="connsiteY359" fmla="*/ 5897593 h 6367455"/>
                <a:gd name="connsiteX360" fmla="*/ 4067138 w 6891715"/>
                <a:gd name="connsiteY360" fmla="*/ 5902955 h 6367455"/>
                <a:gd name="connsiteX361" fmla="*/ 4060949 w 6891715"/>
                <a:gd name="connsiteY361" fmla="*/ 5903901 h 6367455"/>
                <a:gd name="connsiteX362" fmla="*/ 4049500 w 6891715"/>
                <a:gd name="connsiteY362" fmla="*/ 5894754 h 6367455"/>
                <a:gd name="connsiteX363" fmla="*/ 4049500 w 6891715"/>
                <a:gd name="connsiteY363" fmla="*/ 5884346 h 6367455"/>
                <a:gd name="connsiteX364" fmla="*/ 4038051 w 6891715"/>
                <a:gd name="connsiteY364" fmla="*/ 5879931 h 6367455"/>
                <a:gd name="connsiteX365" fmla="*/ 4030625 w 6891715"/>
                <a:gd name="connsiteY365" fmla="*/ 5872046 h 6367455"/>
                <a:gd name="connsiteX366" fmla="*/ 4033719 w 6891715"/>
                <a:gd name="connsiteY366" fmla="*/ 5860376 h 6367455"/>
                <a:gd name="connsiteX367" fmla="*/ 3149881 w 6891715"/>
                <a:gd name="connsiteY367" fmla="*/ 5826114 h 6367455"/>
                <a:gd name="connsiteX368" fmla="*/ 3157501 w 6891715"/>
                <a:gd name="connsiteY368" fmla="*/ 5826114 h 6367455"/>
                <a:gd name="connsiteX369" fmla="*/ 3153373 w 6891715"/>
                <a:gd name="connsiteY369" fmla="*/ 5832443 h 6367455"/>
                <a:gd name="connsiteX370" fmla="*/ 3156548 w 6891715"/>
                <a:gd name="connsiteY370" fmla="*/ 5844152 h 6367455"/>
                <a:gd name="connsiteX371" fmla="*/ 3139721 w 6891715"/>
                <a:gd name="connsiteY371" fmla="*/ 5873583 h 6367455"/>
                <a:gd name="connsiteX372" fmla="*/ 3130831 w 6891715"/>
                <a:gd name="connsiteY372" fmla="*/ 5891938 h 6367455"/>
                <a:gd name="connsiteX373" fmla="*/ 3124798 w 6891715"/>
                <a:gd name="connsiteY373" fmla="*/ 5905229 h 6367455"/>
                <a:gd name="connsiteX374" fmla="*/ 3122893 w 6891715"/>
                <a:gd name="connsiteY374" fmla="*/ 5909976 h 6367455"/>
                <a:gd name="connsiteX375" fmla="*/ 3121941 w 6891715"/>
                <a:gd name="connsiteY375" fmla="*/ 5912508 h 6367455"/>
                <a:gd name="connsiteX376" fmla="*/ 3123528 w 6891715"/>
                <a:gd name="connsiteY376" fmla="*/ 5936876 h 6367455"/>
                <a:gd name="connsiteX377" fmla="*/ 3137181 w 6891715"/>
                <a:gd name="connsiteY377" fmla="*/ 5954597 h 6367455"/>
                <a:gd name="connsiteX378" fmla="*/ 3133371 w 6891715"/>
                <a:gd name="connsiteY378" fmla="*/ 5977699 h 6367455"/>
                <a:gd name="connsiteX379" fmla="*/ 3117813 w 6891715"/>
                <a:gd name="connsiteY379" fmla="*/ 5997953 h 6367455"/>
                <a:gd name="connsiteX380" fmla="*/ 3124163 w 6891715"/>
                <a:gd name="connsiteY380" fmla="*/ 6015358 h 6367455"/>
                <a:gd name="connsiteX381" fmla="*/ 3115591 w 6891715"/>
                <a:gd name="connsiteY381" fmla="*/ 6019789 h 6367455"/>
                <a:gd name="connsiteX382" fmla="*/ 3102891 w 6891715"/>
                <a:gd name="connsiteY382" fmla="*/ 6012510 h 6367455"/>
                <a:gd name="connsiteX383" fmla="*/ 3079713 w 6891715"/>
                <a:gd name="connsiteY383" fmla="*/ 6004282 h 6367455"/>
                <a:gd name="connsiteX384" fmla="*/ 3056218 w 6891715"/>
                <a:gd name="connsiteY384" fmla="*/ 5995105 h 6367455"/>
                <a:gd name="connsiteX385" fmla="*/ 3026691 w 6891715"/>
                <a:gd name="connsiteY385" fmla="*/ 5965990 h 6367455"/>
                <a:gd name="connsiteX386" fmla="*/ 2989543 w 6891715"/>
                <a:gd name="connsiteY386" fmla="*/ 5965357 h 6367455"/>
                <a:gd name="connsiteX387" fmla="*/ 2947633 w 6891715"/>
                <a:gd name="connsiteY387" fmla="*/ 5933078 h 6367455"/>
                <a:gd name="connsiteX388" fmla="*/ 2912708 w 6891715"/>
                <a:gd name="connsiteY388" fmla="*/ 5916622 h 6367455"/>
                <a:gd name="connsiteX389" fmla="*/ 2905088 w 6891715"/>
                <a:gd name="connsiteY389" fmla="*/ 5909343 h 6367455"/>
                <a:gd name="connsiteX390" fmla="*/ 2869210 w 6891715"/>
                <a:gd name="connsiteY390" fmla="*/ 5903331 h 6367455"/>
                <a:gd name="connsiteX391" fmla="*/ 2860638 w 6891715"/>
                <a:gd name="connsiteY391" fmla="*/ 5874216 h 6367455"/>
                <a:gd name="connsiteX392" fmla="*/ 2873973 w 6891715"/>
                <a:gd name="connsiteY392" fmla="*/ 5853962 h 6367455"/>
                <a:gd name="connsiteX393" fmla="*/ 2885720 w 6891715"/>
                <a:gd name="connsiteY393" fmla="*/ 5848583 h 6367455"/>
                <a:gd name="connsiteX394" fmla="*/ 2885403 w 6891715"/>
                <a:gd name="connsiteY394" fmla="*/ 5838139 h 6367455"/>
                <a:gd name="connsiteX395" fmla="*/ 2894928 w 6891715"/>
                <a:gd name="connsiteY395" fmla="*/ 5839722 h 6367455"/>
                <a:gd name="connsiteX396" fmla="*/ 2898420 w 6891715"/>
                <a:gd name="connsiteY396" fmla="*/ 5846367 h 6367455"/>
                <a:gd name="connsiteX397" fmla="*/ 2907945 w 6891715"/>
                <a:gd name="connsiteY397" fmla="*/ 5857760 h 6367455"/>
                <a:gd name="connsiteX398" fmla="*/ 2917470 w 6891715"/>
                <a:gd name="connsiteY398" fmla="*/ 5854595 h 6367455"/>
                <a:gd name="connsiteX399" fmla="*/ 2933028 w 6891715"/>
                <a:gd name="connsiteY399" fmla="*/ 5839722 h 6367455"/>
                <a:gd name="connsiteX400" fmla="*/ 2946046 w 6891715"/>
                <a:gd name="connsiteY400" fmla="*/ 5847000 h 6367455"/>
                <a:gd name="connsiteX401" fmla="*/ 2958746 w 6891715"/>
                <a:gd name="connsiteY401" fmla="*/ 5847950 h 6367455"/>
                <a:gd name="connsiteX402" fmla="*/ 2968271 w 6891715"/>
                <a:gd name="connsiteY402" fmla="*/ 5862507 h 6367455"/>
                <a:gd name="connsiteX403" fmla="*/ 2990496 w 6891715"/>
                <a:gd name="connsiteY403" fmla="*/ 5860292 h 6367455"/>
                <a:gd name="connsiteX404" fmla="*/ 3014943 w 6891715"/>
                <a:gd name="connsiteY404" fmla="*/ 5851431 h 6367455"/>
                <a:gd name="connsiteX405" fmla="*/ 3037168 w 6891715"/>
                <a:gd name="connsiteY405" fmla="*/ 5857444 h 6367455"/>
                <a:gd name="connsiteX406" fmla="*/ 3064473 w 6891715"/>
                <a:gd name="connsiteY406" fmla="*/ 5851114 h 6367455"/>
                <a:gd name="connsiteX407" fmla="*/ 3086698 w 6891715"/>
                <a:gd name="connsiteY407" fmla="*/ 5839405 h 6367455"/>
                <a:gd name="connsiteX408" fmla="*/ 3113368 w 6891715"/>
                <a:gd name="connsiteY408" fmla="*/ 5842253 h 6367455"/>
                <a:gd name="connsiteX409" fmla="*/ 3123528 w 6891715"/>
                <a:gd name="connsiteY409" fmla="*/ 5834975 h 6367455"/>
                <a:gd name="connsiteX410" fmla="*/ 3141626 w 6891715"/>
                <a:gd name="connsiteY410" fmla="*/ 5833392 h 6367455"/>
                <a:gd name="connsiteX411" fmla="*/ 3635338 w 6891715"/>
                <a:gd name="connsiteY411" fmla="*/ 5800714 h 6367455"/>
                <a:gd name="connsiteX412" fmla="*/ 3644716 w 6891715"/>
                <a:gd name="connsiteY412" fmla="*/ 5802964 h 6367455"/>
                <a:gd name="connsiteX413" fmla="*/ 3643422 w 6891715"/>
                <a:gd name="connsiteY413" fmla="*/ 5813575 h 6367455"/>
                <a:gd name="connsiteX414" fmla="*/ 3652801 w 6891715"/>
                <a:gd name="connsiteY414" fmla="*/ 5819040 h 6367455"/>
                <a:gd name="connsiteX415" fmla="*/ 3652477 w 6891715"/>
                <a:gd name="connsiteY415" fmla="*/ 5826114 h 6367455"/>
                <a:gd name="connsiteX416" fmla="*/ 3643422 w 6891715"/>
                <a:gd name="connsiteY416" fmla="*/ 5820648 h 6367455"/>
                <a:gd name="connsiteX417" fmla="*/ 3636308 w 6891715"/>
                <a:gd name="connsiteY417" fmla="*/ 5816468 h 6367455"/>
                <a:gd name="connsiteX418" fmla="*/ 3635338 w 6891715"/>
                <a:gd name="connsiteY418" fmla="*/ 5800714 h 6367455"/>
                <a:gd name="connsiteX419" fmla="*/ 3630817 w 6891715"/>
                <a:gd name="connsiteY419" fmla="*/ 5799126 h 6367455"/>
                <a:gd name="connsiteX420" fmla="*/ 3632059 w 6891715"/>
                <a:gd name="connsiteY420" fmla="*/ 5810705 h 6367455"/>
                <a:gd name="connsiteX421" fmla="*/ 3632370 w 6891715"/>
                <a:gd name="connsiteY421" fmla="*/ 5819390 h 6367455"/>
                <a:gd name="connsiteX422" fmla="*/ 3635787 w 6891715"/>
                <a:gd name="connsiteY422" fmla="*/ 5830004 h 6367455"/>
                <a:gd name="connsiteX423" fmla="*/ 3639514 w 6891715"/>
                <a:gd name="connsiteY423" fmla="*/ 5825180 h 6367455"/>
                <a:gd name="connsiteX424" fmla="*/ 3655976 w 6891715"/>
                <a:gd name="connsiteY424" fmla="*/ 5833221 h 6367455"/>
                <a:gd name="connsiteX425" fmla="*/ 3655355 w 6891715"/>
                <a:gd name="connsiteY425" fmla="*/ 5847052 h 6367455"/>
                <a:gd name="connsiteX426" fmla="*/ 3644794 w 6891715"/>
                <a:gd name="connsiteY426" fmla="*/ 5844801 h 6367455"/>
                <a:gd name="connsiteX427" fmla="*/ 3642309 w 6891715"/>
                <a:gd name="connsiteY427" fmla="*/ 5848339 h 6367455"/>
                <a:gd name="connsiteX428" fmla="*/ 3630506 w 6891715"/>
                <a:gd name="connsiteY428" fmla="*/ 5843514 h 6367455"/>
                <a:gd name="connsiteX429" fmla="*/ 3629575 w 6891715"/>
                <a:gd name="connsiteY429" fmla="*/ 5835794 h 6367455"/>
                <a:gd name="connsiteX430" fmla="*/ 3624294 w 6891715"/>
                <a:gd name="connsiteY430" fmla="*/ 5825823 h 6367455"/>
                <a:gd name="connsiteX431" fmla="*/ 3622741 w 6891715"/>
                <a:gd name="connsiteY431" fmla="*/ 5836438 h 6367455"/>
                <a:gd name="connsiteX432" fmla="*/ 3613113 w 6891715"/>
                <a:gd name="connsiteY432" fmla="*/ 5827110 h 6367455"/>
                <a:gd name="connsiteX433" fmla="*/ 3616840 w 6891715"/>
                <a:gd name="connsiteY433" fmla="*/ 5811349 h 6367455"/>
                <a:gd name="connsiteX434" fmla="*/ 3624294 w 6891715"/>
                <a:gd name="connsiteY434" fmla="*/ 5817782 h 6367455"/>
                <a:gd name="connsiteX435" fmla="*/ 3095553 w 6891715"/>
                <a:gd name="connsiteY435" fmla="*/ 5791189 h 6367455"/>
                <a:gd name="connsiteX436" fmla="*/ 3106700 w 6891715"/>
                <a:gd name="connsiteY436" fmla="*/ 5794813 h 6367455"/>
                <a:gd name="connsiteX437" fmla="*/ 3099944 w 6891715"/>
                <a:gd name="connsiteY437" fmla="*/ 5808652 h 6367455"/>
                <a:gd name="connsiteX438" fmla="*/ 3090825 w 6891715"/>
                <a:gd name="connsiteY438" fmla="*/ 5795472 h 6367455"/>
                <a:gd name="connsiteX439" fmla="*/ 4154133 w 6891715"/>
                <a:gd name="connsiteY439" fmla="*/ 5781664 h 6367455"/>
                <a:gd name="connsiteX440" fmla="*/ 4166833 w 6891715"/>
                <a:gd name="connsiteY440" fmla="*/ 5782604 h 6367455"/>
                <a:gd name="connsiteX441" fmla="*/ 4171913 w 6891715"/>
                <a:gd name="connsiteY441" fmla="*/ 5800150 h 6367455"/>
                <a:gd name="connsiteX442" fmla="*/ 4173501 w 6891715"/>
                <a:gd name="connsiteY442" fmla="*/ 5810489 h 6367455"/>
                <a:gd name="connsiteX443" fmla="*/ 4166198 w 6891715"/>
                <a:gd name="connsiteY443" fmla="*/ 5815816 h 6367455"/>
                <a:gd name="connsiteX444" fmla="*/ 4161753 w 6891715"/>
                <a:gd name="connsiteY444" fmla="*/ 5829289 h 6367455"/>
                <a:gd name="connsiteX445" fmla="*/ 4149053 w 6891715"/>
                <a:gd name="connsiteY445" fmla="*/ 5818009 h 6367455"/>
                <a:gd name="connsiteX446" fmla="*/ 4157625 w 6891715"/>
                <a:gd name="connsiteY446" fmla="*/ 5803596 h 6367455"/>
                <a:gd name="connsiteX447" fmla="*/ 4143338 w 6891715"/>
                <a:gd name="connsiteY447" fmla="*/ 5794197 h 6367455"/>
                <a:gd name="connsiteX448" fmla="*/ 4144608 w 6891715"/>
                <a:gd name="connsiteY448" fmla="*/ 5783544 h 6367455"/>
                <a:gd name="connsiteX449" fmla="*/ 3652252 w 6891715"/>
                <a:gd name="connsiteY449" fmla="*/ 5780076 h 6367455"/>
                <a:gd name="connsiteX450" fmla="*/ 3658821 w 6891715"/>
                <a:gd name="connsiteY450" fmla="*/ 5780076 h 6367455"/>
                <a:gd name="connsiteX451" fmla="*/ 3654223 w 6891715"/>
                <a:gd name="connsiteY451" fmla="*/ 5787061 h 6367455"/>
                <a:gd name="connsiteX452" fmla="*/ 3659150 w 6891715"/>
                <a:gd name="connsiteY452" fmla="*/ 5794364 h 6367455"/>
                <a:gd name="connsiteX453" fmla="*/ 3649625 w 6891715"/>
                <a:gd name="connsiteY453" fmla="*/ 5789919 h 6367455"/>
                <a:gd name="connsiteX454" fmla="*/ 1810406 w 6891715"/>
                <a:gd name="connsiteY454" fmla="*/ 5757851 h 6367455"/>
                <a:gd name="connsiteX455" fmla="*/ 1816824 w 6891715"/>
                <a:gd name="connsiteY455" fmla="*/ 5766824 h 6367455"/>
                <a:gd name="connsiteX456" fmla="*/ 1832868 w 6891715"/>
                <a:gd name="connsiteY456" fmla="*/ 5767422 h 6367455"/>
                <a:gd name="connsiteX457" fmla="*/ 1835114 w 6891715"/>
                <a:gd name="connsiteY457" fmla="*/ 5778489 h 6367455"/>
                <a:gd name="connsiteX458" fmla="*/ 1829659 w 6891715"/>
                <a:gd name="connsiteY458" fmla="*/ 5772507 h 6367455"/>
                <a:gd name="connsiteX459" fmla="*/ 1816824 w 6891715"/>
                <a:gd name="connsiteY459" fmla="*/ 5771909 h 6367455"/>
                <a:gd name="connsiteX460" fmla="*/ 1809444 w 6891715"/>
                <a:gd name="connsiteY460" fmla="*/ 5775797 h 6367455"/>
                <a:gd name="connsiteX461" fmla="*/ 1804951 w 6891715"/>
                <a:gd name="connsiteY461" fmla="*/ 5768918 h 6367455"/>
                <a:gd name="connsiteX462" fmla="*/ 3645223 w 6891715"/>
                <a:gd name="connsiteY462" fmla="*/ 5754676 h 6367455"/>
                <a:gd name="connsiteX463" fmla="*/ 3645223 w 6891715"/>
                <a:gd name="connsiteY463" fmla="*/ 5762230 h 6367455"/>
                <a:gd name="connsiteX464" fmla="*/ 3648038 w 6891715"/>
                <a:gd name="connsiteY464" fmla="*/ 5769470 h 6367455"/>
                <a:gd name="connsiteX465" fmla="*/ 3646162 w 6891715"/>
                <a:gd name="connsiteY465" fmla="*/ 5785838 h 6367455"/>
                <a:gd name="connsiteX466" fmla="*/ 3640533 w 6891715"/>
                <a:gd name="connsiteY466" fmla="*/ 5785838 h 6367455"/>
                <a:gd name="connsiteX467" fmla="*/ 3639595 w 6891715"/>
                <a:gd name="connsiteY467" fmla="*/ 5781746 h 6367455"/>
                <a:gd name="connsiteX468" fmla="*/ 3630839 w 6891715"/>
                <a:gd name="connsiteY468" fmla="*/ 5791189 h 6367455"/>
                <a:gd name="connsiteX469" fmla="*/ 3627400 w 6891715"/>
                <a:gd name="connsiteY469" fmla="*/ 5788356 h 6367455"/>
                <a:gd name="connsiteX470" fmla="*/ 3628025 w 6891715"/>
                <a:gd name="connsiteY470" fmla="*/ 5779857 h 6367455"/>
                <a:gd name="connsiteX471" fmla="*/ 3632716 w 6891715"/>
                <a:gd name="connsiteY471" fmla="*/ 5772303 h 6367455"/>
                <a:gd name="connsiteX472" fmla="*/ 3633966 w 6891715"/>
                <a:gd name="connsiteY472" fmla="*/ 5761601 h 6367455"/>
                <a:gd name="connsiteX473" fmla="*/ 4003575 w 6891715"/>
                <a:gd name="connsiteY473" fmla="*/ 5735626 h 6367455"/>
                <a:gd name="connsiteX474" fmla="*/ 4014159 w 6891715"/>
                <a:gd name="connsiteY474" fmla="*/ 5735626 h 6367455"/>
                <a:gd name="connsiteX475" fmla="*/ 4019139 w 6891715"/>
                <a:gd name="connsiteY475" fmla="*/ 5746117 h 6367455"/>
                <a:gd name="connsiteX476" fmla="*/ 4029723 w 6891715"/>
                <a:gd name="connsiteY476" fmla="*/ 5752674 h 6367455"/>
                <a:gd name="connsiteX477" fmla="*/ 4032213 w 6891715"/>
                <a:gd name="connsiteY477" fmla="*/ 5759232 h 6367455"/>
                <a:gd name="connsiteX478" fmla="*/ 4021629 w 6891715"/>
                <a:gd name="connsiteY478" fmla="*/ 5765789 h 6367455"/>
                <a:gd name="connsiteX479" fmla="*/ 4014470 w 6891715"/>
                <a:gd name="connsiteY479" fmla="*/ 5761527 h 6367455"/>
                <a:gd name="connsiteX480" fmla="*/ 4017583 w 6891715"/>
                <a:gd name="connsiteY480" fmla="*/ 5753986 h 6367455"/>
                <a:gd name="connsiteX481" fmla="*/ 4002953 w 6891715"/>
                <a:gd name="connsiteY481" fmla="*/ 5749724 h 6367455"/>
                <a:gd name="connsiteX482" fmla="*/ 4000463 w 6891715"/>
                <a:gd name="connsiteY482" fmla="*/ 5742183 h 6367455"/>
                <a:gd name="connsiteX483" fmla="*/ 3888209 w 6891715"/>
                <a:gd name="connsiteY483" fmla="*/ 5732451 h 6367455"/>
                <a:gd name="connsiteX484" fmla="*/ 3904177 w 6891715"/>
                <a:gd name="connsiteY484" fmla="*/ 5735657 h 6367455"/>
                <a:gd name="connsiteX485" fmla="*/ 3915036 w 6891715"/>
                <a:gd name="connsiteY485" fmla="*/ 5750404 h 6367455"/>
                <a:gd name="connsiteX486" fmla="*/ 3923658 w 6891715"/>
                <a:gd name="connsiteY486" fmla="*/ 5764189 h 6367455"/>
                <a:gd name="connsiteX487" fmla="*/ 3940904 w 6891715"/>
                <a:gd name="connsiteY487" fmla="*/ 5769319 h 6367455"/>
                <a:gd name="connsiteX488" fmla="*/ 3947291 w 6891715"/>
                <a:gd name="connsiteY488" fmla="*/ 5776692 h 6367455"/>
                <a:gd name="connsiteX489" fmla="*/ 3975714 w 6891715"/>
                <a:gd name="connsiteY489" fmla="*/ 5776372 h 6367455"/>
                <a:gd name="connsiteX490" fmla="*/ 3978269 w 6891715"/>
                <a:gd name="connsiteY490" fmla="*/ 5781822 h 6367455"/>
                <a:gd name="connsiteX491" fmla="*/ 3978269 w 6891715"/>
                <a:gd name="connsiteY491" fmla="*/ 5793684 h 6367455"/>
                <a:gd name="connsiteX492" fmla="*/ 3983698 w 6891715"/>
                <a:gd name="connsiteY492" fmla="*/ 5799454 h 6367455"/>
                <a:gd name="connsiteX493" fmla="*/ 3981463 w 6891715"/>
                <a:gd name="connsiteY493" fmla="*/ 5809393 h 6367455"/>
                <a:gd name="connsiteX494" fmla="*/ 3986892 w 6891715"/>
                <a:gd name="connsiteY494" fmla="*/ 5816766 h 6367455"/>
                <a:gd name="connsiteX495" fmla="*/ 3999986 w 6891715"/>
                <a:gd name="connsiteY495" fmla="*/ 5826063 h 6367455"/>
                <a:gd name="connsiteX496" fmla="*/ 4010205 w 6891715"/>
                <a:gd name="connsiteY496" fmla="*/ 5829269 h 6367455"/>
                <a:gd name="connsiteX497" fmla="*/ 4027451 w 6891715"/>
                <a:gd name="connsiteY497" fmla="*/ 5832475 h 6367455"/>
                <a:gd name="connsiteX498" fmla="*/ 4026812 w 6891715"/>
                <a:gd name="connsiteY498" fmla="*/ 5854596 h 6367455"/>
                <a:gd name="connsiteX499" fmla="*/ 4015954 w 6891715"/>
                <a:gd name="connsiteY499" fmla="*/ 5864214 h 6367455"/>
                <a:gd name="connsiteX500" fmla="*/ 4000944 w 6891715"/>
                <a:gd name="connsiteY500" fmla="*/ 5860367 h 6367455"/>
                <a:gd name="connsiteX501" fmla="*/ 3993598 w 6891715"/>
                <a:gd name="connsiteY501" fmla="*/ 5852672 h 6367455"/>
                <a:gd name="connsiteX502" fmla="*/ 3991363 w 6891715"/>
                <a:gd name="connsiteY502" fmla="*/ 5839849 h 6367455"/>
                <a:gd name="connsiteX503" fmla="*/ 3975395 w 6891715"/>
                <a:gd name="connsiteY503" fmla="*/ 5831834 h 6367455"/>
                <a:gd name="connsiteX504" fmla="*/ 3976353 w 6891715"/>
                <a:gd name="connsiteY504" fmla="*/ 5820934 h 6367455"/>
                <a:gd name="connsiteX505" fmla="*/ 3963259 w 6891715"/>
                <a:gd name="connsiteY505" fmla="*/ 5812919 h 6367455"/>
                <a:gd name="connsiteX506" fmla="*/ 3959107 w 6891715"/>
                <a:gd name="connsiteY506" fmla="*/ 5804263 h 6367455"/>
                <a:gd name="connsiteX507" fmla="*/ 3927171 w 6891715"/>
                <a:gd name="connsiteY507" fmla="*/ 5801378 h 6367455"/>
                <a:gd name="connsiteX508" fmla="*/ 3922700 w 6891715"/>
                <a:gd name="connsiteY508" fmla="*/ 5794004 h 6367455"/>
                <a:gd name="connsiteX509" fmla="*/ 3923658 w 6891715"/>
                <a:gd name="connsiteY509" fmla="*/ 5782142 h 6367455"/>
                <a:gd name="connsiteX510" fmla="*/ 3914077 w 6891715"/>
                <a:gd name="connsiteY510" fmla="*/ 5772845 h 6367455"/>
                <a:gd name="connsiteX511" fmla="*/ 3881183 w 6891715"/>
                <a:gd name="connsiteY511" fmla="*/ 5751686 h 6367455"/>
                <a:gd name="connsiteX512" fmla="*/ 3881183 w 6891715"/>
                <a:gd name="connsiteY512" fmla="*/ 5747519 h 6367455"/>
                <a:gd name="connsiteX513" fmla="*/ 3876712 w 6891715"/>
                <a:gd name="connsiteY513" fmla="*/ 5749442 h 6367455"/>
                <a:gd name="connsiteX514" fmla="*/ 3863938 w 6891715"/>
                <a:gd name="connsiteY514" fmla="*/ 5752648 h 6367455"/>
                <a:gd name="connsiteX515" fmla="*/ 3873199 w 6891715"/>
                <a:gd name="connsiteY515" fmla="*/ 5742068 h 6367455"/>
                <a:gd name="connsiteX516" fmla="*/ 3880864 w 6891715"/>
                <a:gd name="connsiteY516" fmla="*/ 5741107 h 6367455"/>
                <a:gd name="connsiteX517" fmla="*/ 1831939 w 6891715"/>
                <a:gd name="connsiteY517" fmla="*/ 5713401 h 6367455"/>
                <a:gd name="connsiteX518" fmla="*/ 1830972 w 6891715"/>
                <a:gd name="connsiteY518" fmla="*/ 5721851 h 6367455"/>
                <a:gd name="connsiteX519" fmla="*/ 1812925 w 6891715"/>
                <a:gd name="connsiteY519" fmla="*/ 5752401 h 6367455"/>
                <a:gd name="connsiteX520" fmla="*/ 1808736 w 6891715"/>
                <a:gd name="connsiteY520" fmla="*/ 5754676 h 6367455"/>
                <a:gd name="connsiteX521" fmla="*/ 1805191 w 6891715"/>
                <a:gd name="connsiteY521" fmla="*/ 5748176 h 6367455"/>
                <a:gd name="connsiteX522" fmla="*/ 1794877 w 6891715"/>
                <a:gd name="connsiteY522" fmla="*/ 5751751 h 6367455"/>
                <a:gd name="connsiteX523" fmla="*/ 1789076 w 6891715"/>
                <a:gd name="connsiteY523" fmla="*/ 5743951 h 6367455"/>
                <a:gd name="connsiteX524" fmla="*/ 1796489 w 6891715"/>
                <a:gd name="connsiteY524" fmla="*/ 5727701 h 6367455"/>
                <a:gd name="connsiteX525" fmla="*/ 1813892 w 6891715"/>
                <a:gd name="connsiteY525" fmla="*/ 5714701 h 6367455"/>
                <a:gd name="connsiteX526" fmla="*/ 3909022 w 6891715"/>
                <a:gd name="connsiteY526" fmla="*/ 5707051 h 6367455"/>
                <a:gd name="connsiteX527" fmla="*/ 3919500 w 6891715"/>
                <a:gd name="connsiteY527" fmla="*/ 5708956 h 6367455"/>
                <a:gd name="connsiteX528" fmla="*/ 3906800 w 6891715"/>
                <a:gd name="connsiteY528" fmla="*/ 5716576 h 6367455"/>
                <a:gd name="connsiteX529" fmla="*/ 3933152 w 6891715"/>
                <a:gd name="connsiteY529" fmla="*/ 5702289 h 6367455"/>
                <a:gd name="connsiteX530" fmla="*/ 3938550 w 6891715"/>
                <a:gd name="connsiteY530" fmla="*/ 5710397 h 6367455"/>
                <a:gd name="connsiteX531" fmla="*/ 3943947 w 6891715"/>
                <a:gd name="connsiteY531" fmla="*/ 5710397 h 6367455"/>
                <a:gd name="connsiteX532" fmla="*/ 3944900 w 6891715"/>
                <a:gd name="connsiteY532" fmla="*/ 5717569 h 6367455"/>
                <a:gd name="connsiteX533" fmla="*/ 3936327 w 6891715"/>
                <a:gd name="connsiteY533" fmla="*/ 5719752 h 6367455"/>
                <a:gd name="connsiteX534" fmla="*/ 3929025 w 6891715"/>
                <a:gd name="connsiteY534" fmla="*/ 5713515 h 6367455"/>
                <a:gd name="connsiteX535" fmla="*/ 3925850 w 6891715"/>
                <a:gd name="connsiteY535" fmla="*/ 5706343 h 6367455"/>
                <a:gd name="connsiteX536" fmla="*/ 3950898 w 6891715"/>
                <a:gd name="connsiteY536" fmla="*/ 5691176 h 6367455"/>
                <a:gd name="connsiteX537" fmla="*/ 3954426 w 6891715"/>
                <a:gd name="connsiteY537" fmla="*/ 5700557 h 6367455"/>
                <a:gd name="connsiteX538" fmla="*/ 3948252 w 6891715"/>
                <a:gd name="connsiteY538" fmla="*/ 5711814 h 6367455"/>
                <a:gd name="connsiteX539" fmla="*/ 3946488 w 6891715"/>
                <a:gd name="connsiteY539" fmla="*/ 5707749 h 6367455"/>
                <a:gd name="connsiteX540" fmla="*/ 3949428 w 6891715"/>
                <a:gd name="connsiteY540" fmla="*/ 5700557 h 6367455"/>
                <a:gd name="connsiteX541" fmla="*/ 4188559 w 6891715"/>
                <a:gd name="connsiteY541" fmla="*/ 5689589 h 6367455"/>
                <a:gd name="connsiteX542" fmla="*/ 4200260 w 6891715"/>
                <a:gd name="connsiteY542" fmla="*/ 5693688 h 6367455"/>
                <a:gd name="connsiteX543" fmla="*/ 4201525 w 6891715"/>
                <a:gd name="connsiteY543" fmla="*/ 5703148 h 6367455"/>
                <a:gd name="connsiteX544" fmla="*/ 4222713 w 6891715"/>
                <a:gd name="connsiteY544" fmla="*/ 5713554 h 6367455"/>
                <a:gd name="connsiteX545" fmla="*/ 4207850 w 6891715"/>
                <a:gd name="connsiteY545" fmla="*/ 5720806 h 6367455"/>
                <a:gd name="connsiteX546" fmla="*/ 4198363 w 6891715"/>
                <a:gd name="connsiteY546" fmla="*/ 5712608 h 6367455"/>
                <a:gd name="connsiteX547" fmla="*/ 4203739 w 6891715"/>
                <a:gd name="connsiteY547" fmla="*/ 5728059 h 6367455"/>
                <a:gd name="connsiteX548" fmla="*/ 4197414 w 6891715"/>
                <a:gd name="connsiteY548" fmla="*/ 5735627 h 6367455"/>
                <a:gd name="connsiteX549" fmla="*/ 4179705 w 6891715"/>
                <a:gd name="connsiteY549" fmla="*/ 5734996 h 6367455"/>
                <a:gd name="connsiteX550" fmla="*/ 4168953 w 6891715"/>
                <a:gd name="connsiteY550" fmla="*/ 5725221 h 6367455"/>
                <a:gd name="connsiteX551" fmla="*/ 4186662 w 6891715"/>
                <a:gd name="connsiteY551" fmla="*/ 5713869 h 6367455"/>
                <a:gd name="connsiteX552" fmla="*/ 4173064 w 6891715"/>
                <a:gd name="connsiteY552" fmla="*/ 5710716 h 6367455"/>
                <a:gd name="connsiteX553" fmla="*/ 4164525 w 6891715"/>
                <a:gd name="connsiteY553" fmla="*/ 5723329 h 6367455"/>
                <a:gd name="connsiteX554" fmla="*/ 4144603 w 6891715"/>
                <a:gd name="connsiteY554" fmla="*/ 5715130 h 6367455"/>
                <a:gd name="connsiteX555" fmla="*/ 4143338 w 6891715"/>
                <a:gd name="connsiteY555" fmla="*/ 5702517 h 6367455"/>
                <a:gd name="connsiteX556" fmla="*/ 4165790 w 6891715"/>
                <a:gd name="connsiteY556" fmla="*/ 5703463 h 6367455"/>
                <a:gd name="connsiteX557" fmla="*/ 4167688 w 6891715"/>
                <a:gd name="connsiteY557" fmla="*/ 5696211 h 6367455"/>
                <a:gd name="connsiteX558" fmla="*/ 4181602 w 6891715"/>
                <a:gd name="connsiteY558" fmla="*/ 5695895 h 6367455"/>
                <a:gd name="connsiteX559" fmla="*/ 3560407 w 6891715"/>
                <a:gd name="connsiteY559" fmla="*/ 5638789 h 6367455"/>
                <a:gd name="connsiteX560" fmla="*/ 3566757 w 6891715"/>
                <a:gd name="connsiteY560" fmla="*/ 5641629 h 6367455"/>
                <a:gd name="connsiteX561" fmla="*/ 3572790 w 6891715"/>
                <a:gd name="connsiteY561" fmla="*/ 5648572 h 6367455"/>
                <a:gd name="connsiteX562" fmla="*/ 3560725 w 6891715"/>
                <a:gd name="connsiteY562" fmla="*/ 5652675 h 6367455"/>
                <a:gd name="connsiteX563" fmla="*/ 3562312 w 6891715"/>
                <a:gd name="connsiteY563" fmla="*/ 5664667 h 6367455"/>
                <a:gd name="connsiteX564" fmla="*/ 3572155 w 6891715"/>
                <a:gd name="connsiteY564" fmla="*/ 5670663 h 6367455"/>
                <a:gd name="connsiteX565" fmla="*/ 3571520 w 6891715"/>
                <a:gd name="connsiteY565" fmla="*/ 5679815 h 6367455"/>
                <a:gd name="connsiteX566" fmla="*/ 3582950 w 6891715"/>
                <a:gd name="connsiteY566" fmla="*/ 5680447 h 6367455"/>
                <a:gd name="connsiteX567" fmla="*/ 3581680 w 6891715"/>
                <a:gd name="connsiteY567" fmla="*/ 5691177 h 6367455"/>
                <a:gd name="connsiteX568" fmla="*/ 3563265 w 6891715"/>
                <a:gd name="connsiteY568" fmla="*/ 5680447 h 6367455"/>
                <a:gd name="connsiteX569" fmla="*/ 3561677 w 6891715"/>
                <a:gd name="connsiteY569" fmla="*/ 5668770 h 6367455"/>
                <a:gd name="connsiteX570" fmla="*/ 3541675 w 6891715"/>
                <a:gd name="connsiteY570" fmla="*/ 5647310 h 6367455"/>
                <a:gd name="connsiteX571" fmla="*/ 3543262 w 6891715"/>
                <a:gd name="connsiteY571" fmla="*/ 5640367 h 6367455"/>
                <a:gd name="connsiteX572" fmla="*/ 3558185 w 6891715"/>
                <a:gd name="connsiteY572" fmla="*/ 5642891 h 6367455"/>
                <a:gd name="connsiteX573" fmla="*/ 1988465 w 6891715"/>
                <a:gd name="connsiteY573" fmla="*/ 5605451 h 6367455"/>
                <a:gd name="connsiteX574" fmla="*/ 1990687 w 6891715"/>
                <a:gd name="connsiteY574" fmla="*/ 5609261 h 6367455"/>
                <a:gd name="connsiteX575" fmla="*/ 1976082 w 6891715"/>
                <a:gd name="connsiteY575" fmla="*/ 5621326 h 6367455"/>
                <a:gd name="connsiteX576" fmla="*/ 1975130 w 6891715"/>
                <a:gd name="connsiteY576" fmla="*/ 5626406 h 6367455"/>
                <a:gd name="connsiteX577" fmla="*/ 1985607 w 6891715"/>
                <a:gd name="connsiteY577" fmla="*/ 5621008 h 6367455"/>
                <a:gd name="connsiteX578" fmla="*/ 1979257 w 6891715"/>
                <a:gd name="connsiteY578" fmla="*/ 5631486 h 6367455"/>
                <a:gd name="connsiteX579" fmla="*/ 1981480 w 6891715"/>
                <a:gd name="connsiteY579" fmla="*/ 5638153 h 6367455"/>
                <a:gd name="connsiteX580" fmla="*/ 1998307 w 6891715"/>
                <a:gd name="connsiteY580" fmla="*/ 5636883 h 6367455"/>
                <a:gd name="connsiteX581" fmla="*/ 2005927 w 6891715"/>
                <a:gd name="connsiteY581" fmla="*/ 5638788 h 6367455"/>
                <a:gd name="connsiteX582" fmla="*/ 2008150 w 6891715"/>
                <a:gd name="connsiteY582" fmla="*/ 5651488 h 6367455"/>
                <a:gd name="connsiteX583" fmla="*/ 1999895 w 6891715"/>
                <a:gd name="connsiteY583" fmla="*/ 5666411 h 6367455"/>
                <a:gd name="connsiteX584" fmla="*/ 1993545 w 6891715"/>
                <a:gd name="connsiteY584" fmla="*/ 5677841 h 6367455"/>
                <a:gd name="connsiteX585" fmla="*/ 1987195 w 6891715"/>
                <a:gd name="connsiteY585" fmla="*/ 5690859 h 6367455"/>
                <a:gd name="connsiteX586" fmla="*/ 1965287 w 6891715"/>
                <a:gd name="connsiteY586" fmla="*/ 5699114 h 6367455"/>
                <a:gd name="connsiteX587" fmla="*/ 1965287 w 6891715"/>
                <a:gd name="connsiteY587" fmla="*/ 5694986 h 6367455"/>
                <a:gd name="connsiteX588" fmla="*/ 1954492 w 6891715"/>
                <a:gd name="connsiteY588" fmla="*/ 5688954 h 6367455"/>
                <a:gd name="connsiteX589" fmla="*/ 1937665 w 6891715"/>
                <a:gd name="connsiteY589" fmla="*/ 5683556 h 6367455"/>
                <a:gd name="connsiteX590" fmla="*/ 1938300 w 6891715"/>
                <a:gd name="connsiteY590" fmla="*/ 5667999 h 6367455"/>
                <a:gd name="connsiteX591" fmla="*/ 1928775 w 6891715"/>
                <a:gd name="connsiteY591" fmla="*/ 5660696 h 6367455"/>
                <a:gd name="connsiteX592" fmla="*/ 1912900 w 6891715"/>
                <a:gd name="connsiteY592" fmla="*/ 5662601 h 6367455"/>
                <a:gd name="connsiteX593" fmla="*/ 1912265 w 6891715"/>
                <a:gd name="connsiteY593" fmla="*/ 5676571 h 6367455"/>
                <a:gd name="connsiteX594" fmla="*/ 1902740 w 6891715"/>
                <a:gd name="connsiteY594" fmla="*/ 5674349 h 6367455"/>
                <a:gd name="connsiteX595" fmla="*/ 1900200 w 6891715"/>
                <a:gd name="connsiteY595" fmla="*/ 5650536 h 6367455"/>
                <a:gd name="connsiteX596" fmla="*/ 1917027 w 6891715"/>
                <a:gd name="connsiteY596" fmla="*/ 5641963 h 6367455"/>
                <a:gd name="connsiteX597" fmla="*/ 1937982 w 6891715"/>
                <a:gd name="connsiteY597" fmla="*/ 5626723 h 6367455"/>
                <a:gd name="connsiteX598" fmla="*/ 1952905 w 6891715"/>
                <a:gd name="connsiteY598" fmla="*/ 5619103 h 6367455"/>
                <a:gd name="connsiteX599" fmla="*/ 4089680 w 6891715"/>
                <a:gd name="connsiteY599" fmla="*/ 5599101 h 6367455"/>
                <a:gd name="connsiteX600" fmla="*/ 4100475 w 6891715"/>
                <a:gd name="connsiteY600" fmla="*/ 5606038 h 6367455"/>
                <a:gd name="connsiteX601" fmla="*/ 4089045 w 6891715"/>
                <a:gd name="connsiteY601" fmla="*/ 5624958 h 6367455"/>
                <a:gd name="connsiteX602" fmla="*/ 4092220 w 6891715"/>
                <a:gd name="connsiteY602" fmla="*/ 5642931 h 6367455"/>
                <a:gd name="connsiteX603" fmla="*/ 4079520 w 6891715"/>
                <a:gd name="connsiteY603" fmla="*/ 5637571 h 6367455"/>
                <a:gd name="connsiteX604" fmla="*/ 4081742 w 6891715"/>
                <a:gd name="connsiteY604" fmla="*/ 5630318 h 6367455"/>
                <a:gd name="connsiteX605" fmla="*/ 4076345 w 6891715"/>
                <a:gd name="connsiteY605" fmla="*/ 5630318 h 6367455"/>
                <a:gd name="connsiteX606" fmla="*/ 4069042 w 6891715"/>
                <a:gd name="connsiteY606" fmla="*/ 5645139 h 6367455"/>
                <a:gd name="connsiteX607" fmla="*/ 4060470 w 6891715"/>
                <a:gd name="connsiteY607" fmla="*/ 5631580 h 6367455"/>
                <a:gd name="connsiteX608" fmla="*/ 4056025 w 6891715"/>
                <a:gd name="connsiteY608" fmla="*/ 5615813 h 6367455"/>
                <a:gd name="connsiteX609" fmla="*/ 4073805 w 6891715"/>
                <a:gd name="connsiteY609" fmla="*/ 5615813 h 6367455"/>
                <a:gd name="connsiteX610" fmla="*/ 4084600 w 6891715"/>
                <a:gd name="connsiteY610" fmla="*/ 5619597 h 6367455"/>
                <a:gd name="connsiteX611" fmla="*/ 2070698 w 6891715"/>
                <a:gd name="connsiteY611" fmla="*/ 5599101 h 6367455"/>
                <a:gd name="connsiteX612" fmla="*/ 2091018 w 6891715"/>
                <a:gd name="connsiteY612" fmla="*/ 5613433 h 6367455"/>
                <a:gd name="connsiteX613" fmla="*/ 2092288 w 6891715"/>
                <a:gd name="connsiteY613" fmla="*/ 5624649 h 6367455"/>
                <a:gd name="connsiteX614" fmla="*/ 2079588 w 6891715"/>
                <a:gd name="connsiteY614" fmla="*/ 5632439 h 6367455"/>
                <a:gd name="connsiteX615" fmla="*/ 2067840 w 6891715"/>
                <a:gd name="connsiteY615" fmla="*/ 5622780 h 6367455"/>
                <a:gd name="connsiteX616" fmla="*/ 2041488 w 6891715"/>
                <a:gd name="connsiteY616" fmla="*/ 5624338 h 6367455"/>
                <a:gd name="connsiteX617" fmla="*/ 2040218 w 6891715"/>
                <a:gd name="connsiteY617" fmla="*/ 5614056 h 6367455"/>
                <a:gd name="connsiteX618" fmla="*/ 2033868 w 6891715"/>
                <a:gd name="connsiteY618" fmla="*/ 5614056 h 6367455"/>
                <a:gd name="connsiteX619" fmla="*/ 2031963 w 6891715"/>
                <a:gd name="connsiteY619" fmla="*/ 5604397 h 6367455"/>
                <a:gd name="connsiteX620" fmla="*/ 4138765 w 6891715"/>
                <a:gd name="connsiteY620" fmla="*/ 5576879 h 6367455"/>
                <a:gd name="connsiteX621" fmla="*/ 4144990 w 6891715"/>
                <a:gd name="connsiteY621" fmla="*/ 5580100 h 6367455"/>
                <a:gd name="connsiteX622" fmla="*/ 4148103 w 6891715"/>
                <a:gd name="connsiteY622" fmla="*/ 5590408 h 6367455"/>
                <a:gd name="connsiteX623" fmla="*/ 4140943 w 6891715"/>
                <a:gd name="connsiteY623" fmla="*/ 5599104 h 6367455"/>
                <a:gd name="connsiteX624" fmla="*/ 4116353 w 6891715"/>
                <a:gd name="connsiteY624" fmla="*/ 5598138 h 6367455"/>
                <a:gd name="connsiteX625" fmla="*/ 4121956 w 6891715"/>
                <a:gd name="connsiteY625" fmla="*/ 5588475 h 6367455"/>
                <a:gd name="connsiteX626" fmla="*/ 4302091 w 6891715"/>
                <a:gd name="connsiteY626" fmla="*/ 5553067 h 6367455"/>
                <a:gd name="connsiteX627" fmla="*/ 4302091 w 6891715"/>
                <a:gd name="connsiteY627" fmla="*/ 5561005 h 6367455"/>
                <a:gd name="connsiteX628" fmla="*/ 4297328 w 6891715"/>
                <a:gd name="connsiteY628" fmla="*/ 5558934 h 6367455"/>
                <a:gd name="connsiteX629" fmla="*/ 4108553 w 6891715"/>
                <a:gd name="connsiteY629" fmla="*/ 5551476 h 6367455"/>
                <a:gd name="connsiteX630" fmla="*/ 4122700 w 6891715"/>
                <a:gd name="connsiteY630" fmla="*/ 5555898 h 6367455"/>
                <a:gd name="connsiteX631" fmla="*/ 4121735 w 6891715"/>
                <a:gd name="connsiteY631" fmla="*/ 5565764 h 6367455"/>
                <a:gd name="connsiteX632" fmla="*/ 4108874 w 6891715"/>
                <a:gd name="connsiteY632" fmla="*/ 5563723 h 6367455"/>
                <a:gd name="connsiteX633" fmla="*/ 4097300 w 6891715"/>
                <a:gd name="connsiteY633" fmla="*/ 5562702 h 6367455"/>
                <a:gd name="connsiteX634" fmla="*/ 4099229 w 6891715"/>
                <a:gd name="connsiteY634" fmla="*/ 5556919 h 6367455"/>
                <a:gd name="connsiteX635" fmla="*/ 4289391 w 6891715"/>
                <a:gd name="connsiteY635" fmla="*/ 5540367 h 6367455"/>
                <a:gd name="connsiteX636" fmla="*/ 4308441 w 6891715"/>
                <a:gd name="connsiteY636" fmla="*/ 5541002 h 6367455"/>
                <a:gd name="connsiteX637" fmla="*/ 4301337 w 6891715"/>
                <a:gd name="connsiteY637" fmla="*/ 5548305 h 6367455"/>
                <a:gd name="connsiteX638" fmla="*/ 4292620 w 6891715"/>
                <a:gd name="connsiteY638" fmla="*/ 5551480 h 6367455"/>
                <a:gd name="connsiteX639" fmla="*/ 4289391 w 6891715"/>
                <a:gd name="connsiteY639" fmla="*/ 5548305 h 6367455"/>
                <a:gd name="connsiteX640" fmla="*/ 4022925 w 6891715"/>
                <a:gd name="connsiteY640" fmla="*/ 5514964 h 6367455"/>
                <a:gd name="connsiteX641" fmla="*/ 4031881 w 6891715"/>
                <a:gd name="connsiteY641" fmla="*/ 5519920 h 6367455"/>
                <a:gd name="connsiteX642" fmla="*/ 4032213 w 6891715"/>
                <a:gd name="connsiteY642" fmla="*/ 5533239 h 6367455"/>
                <a:gd name="connsiteX643" fmla="*/ 4022261 w 6891715"/>
                <a:gd name="connsiteY643" fmla="*/ 5540364 h 6367455"/>
                <a:gd name="connsiteX644" fmla="*/ 4009988 w 6891715"/>
                <a:gd name="connsiteY644" fmla="*/ 5532310 h 6367455"/>
                <a:gd name="connsiteX645" fmla="*/ 4011315 w 6891715"/>
                <a:gd name="connsiteY645" fmla="*/ 5525186 h 6367455"/>
                <a:gd name="connsiteX646" fmla="*/ 2542105 w 6891715"/>
                <a:gd name="connsiteY646" fmla="*/ 5470514 h 6367455"/>
                <a:gd name="connsiteX647" fmla="*/ 2547481 w 6891715"/>
                <a:gd name="connsiteY647" fmla="*/ 5470514 h 6367455"/>
                <a:gd name="connsiteX648" fmla="*/ 2566456 w 6891715"/>
                <a:gd name="connsiteY648" fmla="*/ 5478769 h 6367455"/>
                <a:gd name="connsiteX649" fmla="*/ 2578157 w 6891715"/>
                <a:gd name="connsiteY649" fmla="*/ 5478769 h 6367455"/>
                <a:gd name="connsiteX650" fmla="*/ 2586696 w 6891715"/>
                <a:gd name="connsiteY650" fmla="*/ 5503851 h 6367455"/>
                <a:gd name="connsiteX651" fmla="*/ 2585747 w 6891715"/>
                <a:gd name="connsiteY651" fmla="*/ 5520679 h 6367455"/>
                <a:gd name="connsiteX652" fmla="*/ 2601876 w 6891715"/>
                <a:gd name="connsiteY652" fmla="*/ 5547031 h 6367455"/>
                <a:gd name="connsiteX653" fmla="*/ 2600927 w 6891715"/>
                <a:gd name="connsiteY653" fmla="*/ 5575289 h 6367455"/>
                <a:gd name="connsiteX654" fmla="*/ 2590491 w 6891715"/>
                <a:gd name="connsiteY654" fmla="*/ 5584814 h 6367455"/>
                <a:gd name="connsiteX655" fmla="*/ 2586696 w 6891715"/>
                <a:gd name="connsiteY655" fmla="*/ 5599736 h 6367455"/>
                <a:gd name="connsiteX656" fmla="*/ 2600295 w 6891715"/>
                <a:gd name="connsiteY656" fmla="*/ 5611484 h 6367455"/>
                <a:gd name="connsiteX657" fmla="*/ 2592388 w 6891715"/>
                <a:gd name="connsiteY657" fmla="*/ 5641646 h 6367455"/>
                <a:gd name="connsiteX658" fmla="*/ 2584166 w 6891715"/>
                <a:gd name="connsiteY658" fmla="*/ 5676889 h 6367455"/>
                <a:gd name="connsiteX659" fmla="*/ 2584482 w 6891715"/>
                <a:gd name="connsiteY659" fmla="*/ 5711496 h 6367455"/>
                <a:gd name="connsiteX660" fmla="*/ 2570884 w 6891715"/>
                <a:gd name="connsiteY660" fmla="*/ 5732769 h 6367455"/>
                <a:gd name="connsiteX661" fmla="*/ 2561080 w 6891715"/>
                <a:gd name="connsiteY661" fmla="*/ 5721974 h 6367455"/>
                <a:gd name="connsiteX662" fmla="*/ 2550644 w 6891715"/>
                <a:gd name="connsiteY662" fmla="*/ 5711814 h 6367455"/>
                <a:gd name="connsiteX663" fmla="*/ 2532934 w 6891715"/>
                <a:gd name="connsiteY663" fmla="*/ 5723561 h 6367455"/>
                <a:gd name="connsiteX664" fmla="*/ 2531985 w 6891715"/>
                <a:gd name="connsiteY664" fmla="*/ 5743564 h 6367455"/>
                <a:gd name="connsiteX665" fmla="*/ 2523446 w 6891715"/>
                <a:gd name="connsiteY665" fmla="*/ 5752136 h 6367455"/>
                <a:gd name="connsiteX666" fmla="*/ 2510796 w 6891715"/>
                <a:gd name="connsiteY666" fmla="*/ 5753089 h 6367455"/>
                <a:gd name="connsiteX667" fmla="*/ 2496249 w 6891715"/>
                <a:gd name="connsiteY667" fmla="*/ 5756264 h 6367455"/>
                <a:gd name="connsiteX668" fmla="*/ 2484864 w 6891715"/>
                <a:gd name="connsiteY668" fmla="*/ 5748326 h 6367455"/>
                <a:gd name="connsiteX669" fmla="*/ 2476325 w 6891715"/>
                <a:gd name="connsiteY669" fmla="*/ 5751501 h 6367455"/>
                <a:gd name="connsiteX670" fmla="*/ 2472846 w 6891715"/>
                <a:gd name="connsiteY670" fmla="*/ 5740706 h 6367455"/>
                <a:gd name="connsiteX671" fmla="*/ 2481385 w 6891715"/>
                <a:gd name="connsiteY671" fmla="*/ 5740706 h 6367455"/>
                <a:gd name="connsiteX672" fmla="*/ 2474744 w 6891715"/>
                <a:gd name="connsiteY672" fmla="*/ 5735626 h 6367455"/>
                <a:gd name="connsiteX673" fmla="*/ 2473795 w 6891715"/>
                <a:gd name="connsiteY673" fmla="*/ 5710544 h 6367455"/>
                <a:gd name="connsiteX674" fmla="*/ 2460829 w 6891715"/>
                <a:gd name="connsiteY674" fmla="*/ 5693716 h 6367455"/>
                <a:gd name="connsiteX675" fmla="*/ 2477274 w 6891715"/>
                <a:gd name="connsiteY675" fmla="*/ 5644821 h 6367455"/>
                <a:gd name="connsiteX676" fmla="*/ 2481701 w 6891715"/>
                <a:gd name="connsiteY676" fmla="*/ 5631169 h 6367455"/>
                <a:gd name="connsiteX677" fmla="*/ 2467470 w 6891715"/>
                <a:gd name="connsiteY677" fmla="*/ 5619739 h 6367455"/>
                <a:gd name="connsiteX678" fmla="*/ 2476009 w 6891715"/>
                <a:gd name="connsiteY678" fmla="*/ 5598466 h 6367455"/>
                <a:gd name="connsiteX679" fmla="*/ 2469684 w 6891715"/>
                <a:gd name="connsiteY679" fmla="*/ 5588941 h 6367455"/>
                <a:gd name="connsiteX680" fmla="*/ 2475693 w 6891715"/>
                <a:gd name="connsiteY680" fmla="*/ 5575606 h 6367455"/>
                <a:gd name="connsiteX681" fmla="*/ 2466205 w 6891715"/>
                <a:gd name="connsiteY681" fmla="*/ 5557509 h 6367455"/>
                <a:gd name="connsiteX682" fmla="*/ 2450393 w 6891715"/>
                <a:gd name="connsiteY682" fmla="*/ 5547349 h 6367455"/>
                <a:gd name="connsiteX683" fmla="*/ 2445965 w 6891715"/>
                <a:gd name="connsiteY683" fmla="*/ 5556874 h 6367455"/>
                <a:gd name="connsiteX684" fmla="*/ 2441538 w 6891715"/>
                <a:gd name="connsiteY684" fmla="*/ 5535601 h 6367455"/>
                <a:gd name="connsiteX685" fmla="*/ 2447863 w 6891715"/>
                <a:gd name="connsiteY685" fmla="*/ 5521949 h 6367455"/>
                <a:gd name="connsiteX686" fmla="*/ 2442170 w 6891715"/>
                <a:gd name="connsiteY686" fmla="*/ 5497819 h 6367455"/>
                <a:gd name="connsiteX687" fmla="*/ 2450709 w 6891715"/>
                <a:gd name="connsiteY687" fmla="*/ 5492421 h 6367455"/>
                <a:gd name="connsiteX688" fmla="*/ 2454820 w 6891715"/>
                <a:gd name="connsiteY688" fmla="*/ 5477499 h 6367455"/>
                <a:gd name="connsiteX689" fmla="*/ 2461145 w 6891715"/>
                <a:gd name="connsiteY689" fmla="*/ 5482896 h 6367455"/>
                <a:gd name="connsiteX690" fmla="*/ 2451658 w 6891715"/>
                <a:gd name="connsiteY690" fmla="*/ 5497819 h 6367455"/>
                <a:gd name="connsiteX691" fmla="*/ 2459248 w 6891715"/>
                <a:gd name="connsiteY691" fmla="*/ 5509249 h 6367455"/>
                <a:gd name="connsiteX692" fmla="*/ 2476325 w 6891715"/>
                <a:gd name="connsiteY692" fmla="*/ 5517504 h 6367455"/>
                <a:gd name="connsiteX693" fmla="*/ 2496249 w 6891715"/>
                <a:gd name="connsiteY693" fmla="*/ 5519409 h 6367455"/>
                <a:gd name="connsiteX694" fmla="*/ 2503523 w 6891715"/>
                <a:gd name="connsiteY694" fmla="*/ 5503534 h 6367455"/>
                <a:gd name="connsiteX695" fmla="*/ 2524711 w 6891715"/>
                <a:gd name="connsiteY695" fmla="*/ 5490834 h 6367455"/>
                <a:gd name="connsiteX696" fmla="*/ 2537994 w 6891715"/>
                <a:gd name="connsiteY696" fmla="*/ 5481309 h 6367455"/>
                <a:gd name="connsiteX697" fmla="*/ 3282913 w 6891715"/>
                <a:gd name="connsiteY697" fmla="*/ 5260964 h 6367455"/>
                <a:gd name="connsiteX698" fmla="*/ 3294026 w 6891715"/>
                <a:gd name="connsiteY698" fmla="*/ 5262084 h 6367455"/>
                <a:gd name="connsiteX699" fmla="*/ 3287964 w 6891715"/>
                <a:gd name="connsiteY699" fmla="*/ 5265727 h 6367455"/>
                <a:gd name="connsiteX700" fmla="*/ 3328248 w 6891715"/>
                <a:gd name="connsiteY700" fmla="*/ 5257789 h 6367455"/>
                <a:gd name="connsiteX701" fmla="*/ 3340739 w 6891715"/>
                <a:gd name="connsiteY701" fmla="*/ 5264892 h 6367455"/>
                <a:gd name="connsiteX702" fmla="*/ 3362288 w 6891715"/>
                <a:gd name="connsiteY702" fmla="*/ 5271027 h 6367455"/>
                <a:gd name="connsiteX703" fmla="*/ 3361039 w 6891715"/>
                <a:gd name="connsiteY703" fmla="*/ 5276839 h 6367455"/>
                <a:gd name="connsiteX704" fmla="*/ 3336680 w 6891715"/>
                <a:gd name="connsiteY704" fmla="*/ 5270704 h 6367455"/>
                <a:gd name="connsiteX705" fmla="*/ 3324188 w 6891715"/>
                <a:gd name="connsiteY705" fmla="*/ 5259726 h 6367455"/>
                <a:gd name="connsiteX706" fmla="*/ 2671407 w 6891715"/>
                <a:gd name="connsiteY706" fmla="*/ 5257789 h 6367455"/>
                <a:gd name="connsiteX707" fmla="*/ 2674900 w 6891715"/>
                <a:gd name="connsiteY707" fmla="*/ 5266657 h 6367455"/>
                <a:gd name="connsiteX708" fmla="*/ 2673947 w 6891715"/>
                <a:gd name="connsiteY708" fmla="*/ 5273226 h 6367455"/>
                <a:gd name="connsiteX709" fmla="*/ 2667597 w 6891715"/>
                <a:gd name="connsiteY709" fmla="*/ 5275197 h 6367455"/>
                <a:gd name="connsiteX710" fmla="*/ 2671725 w 6891715"/>
                <a:gd name="connsiteY710" fmla="*/ 5284722 h 6367455"/>
                <a:gd name="connsiteX711" fmla="*/ 2664422 w 6891715"/>
                <a:gd name="connsiteY711" fmla="*/ 5286364 h 6367455"/>
                <a:gd name="connsiteX712" fmla="*/ 2659977 w 6891715"/>
                <a:gd name="connsiteY712" fmla="*/ 5276510 h 6367455"/>
                <a:gd name="connsiteX713" fmla="*/ 2643150 w 6891715"/>
                <a:gd name="connsiteY713" fmla="*/ 5278481 h 6367455"/>
                <a:gd name="connsiteX714" fmla="*/ 2636800 w 6891715"/>
                <a:gd name="connsiteY714" fmla="*/ 5268956 h 6367455"/>
                <a:gd name="connsiteX715" fmla="*/ 2659977 w 6891715"/>
                <a:gd name="connsiteY715" fmla="*/ 5266657 h 6367455"/>
                <a:gd name="connsiteX716" fmla="*/ 3264815 w 6891715"/>
                <a:gd name="connsiteY716" fmla="*/ 5237151 h 6367455"/>
                <a:gd name="connsiteX717" fmla="*/ 3282277 w 6891715"/>
                <a:gd name="connsiteY717" fmla="*/ 5247144 h 6367455"/>
                <a:gd name="connsiteX718" fmla="*/ 3295930 w 6891715"/>
                <a:gd name="connsiteY718" fmla="*/ 5244334 h 6367455"/>
                <a:gd name="connsiteX719" fmla="*/ 3316250 w 6891715"/>
                <a:gd name="connsiteY719" fmla="*/ 5251204 h 6367455"/>
                <a:gd name="connsiteX720" fmla="*/ 3295930 w 6891715"/>
                <a:gd name="connsiteY720" fmla="*/ 5249955 h 6367455"/>
                <a:gd name="connsiteX721" fmla="*/ 3283865 w 6891715"/>
                <a:gd name="connsiteY721" fmla="*/ 5256201 h 6367455"/>
                <a:gd name="connsiteX722" fmla="*/ 3252750 w 6891715"/>
                <a:gd name="connsiteY722" fmla="*/ 5239337 h 6367455"/>
                <a:gd name="connsiteX723" fmla="*/ 2572585 w 6891715"/>
                <a:gd name="connsiteY723" fmla="*/ 5232389 h 6367455"/>
                <a:gd name="connsiteX724" fmla="*/ 2574503 w 6891715"/>
                <a:gd name="connsiteY724" fmla="*/ 5273287 h 6367455"/>
                <a:gd name="connsiteX725" fmla="*/ 2571306 w 6891715"/>
                <a:gd name="connsiteY725" fmla="*/ 5288188 h 6367455"/>
                <a:gd name="connsiteX726" fmla="*/ 2584413 w 6891715"/>
                <a:gd name="connsiteY726" fmla="*/ 5315453 h 6367455"/>
                <a:gd name="connsiteX727" fmla="*/ 2581536 w 6891715"/>
                <a:gd name="connsiteY727" fmla="*/ 5359522 h 6367455"/>
                <a:gd name="connsiteX728" fmla="*/ 2570028 w 6891715"/>
                <a:gd name="connsiteY728" fmla="*/ 5388373 h 6367455"/>
                <a:gd name="connsiteX729" fmla="*/ 2566831 w 6891715"/>
                <a:gd name="connsiteY729" fmla="*/ 5402957 h 6367455"/>
                <a:gd name="connsiteX730" fmla="*/ 2557561 w 6891715"/>
                <a:gd name="connsiteY730" fmla="*/ 5426101 h 6367455"/>
                <a:gd name="connsiteX731" fmla="*/ 2549249 w 6891715"/>
                <a:gd name="connsiteY731" fmla="*/ 5445123 h 6367455"/>
                <a:gd name="connsiteX732" fmla="*/ 2547971 w 6891715"/>
                <a:gd name="connsiteY732" fmla="*/ 5451464 h 6367455"/>
                <a:gd name="connsiteX733" fmla="*/ 2539659 w 6891715"/>
                <a:gd name="connsiteY733" fmla="*/ 5446391 h 6367455"/>
                <a:gd name="connsiteX734" fmla="*/ 2531987 w 6891715"/>
                <a:gd name="connsiteY734" fmla="*/ 5444489 h 6367455"/>
                <a:gd name="connsiteX735" fmla="*/ 2531028 w 6891715"/>
                <a:gd name="connsiteY735" fmla="*/ 5439099 h 6367455"/>
                <a:gd name="connsiteX736" fmla="*/ 2521438 w 6891715"/>
                <a:gd name="connsiteY736" fmla="*/ 5434978 h 6367455"/>
                <a:gd name="connsiteX737" fmla="*/ 2510569 w 6891715"/>
                <a:gd name="connsiteY737" fmla="*/ 5426735 h 6367455"/>
                <a:gd name="connsiteX738" fmla="*/ 2518241 w 6891715"/>
                <a:gd name="connsiteY738" fmla="*/ 5408663 h 6367455"/>
                <a:gd name="connsiteX739" fmla="*/ 2511209 w 6891715"/>
                <a:gd name="connsiteY739" fmla="*/ 5405493 h 6367455"/>
                <a:gd name="connsiteX740" fmla="*/ 2499701 w 6891715"/>
                <a:gd name="connsiteY740" fmla="*/ 5400103 h 6367455"/>
                <a:gd name="connsiteX741" fmla="*/ 2503856 w 6891715"/>
                <a:gd name="connsiteY741" fmla="*/ 5393762 h 6367455"/>
                <a:gd name="connsiteX742" fmla="*/ 2504815 w 6891715"/>
                <a:gd name="connsiteY742" fmla="*/ 5384568 h 6367455"/>
                <a:gd name="connsiteX743" fmla="*/ 2501619 w 6891715"/>
                <a:gd name="connsiteY743" fmla="*/ 5381398 h 6367455"/>
                <a:gd name="connsiteX744" fmla="*/ 2501619 w 6891715"/>
                <a:gd name="connsiteY744" fmla="*/ 5366814 h 6367455"/>
                <a:gd name="connsiteX745" fmla="*/ 2497143 w 6891715"/>
                <a:gd name="connsiteY745" fmla="*/ 5356035 h 6367455"/>
                <a:gd name="connsiteX746" fmla="*/ 2490750 w 6891715"/>
                <a:gd name="connsiteY746" fmla="*/ 5342719 h 6367455"/>
                <a:gd name="connsiteX747" fmla="*/ 2491709 w 6891715"/>
                <a:gd name="connsiteY747" fmla="*/ 5330037 h 6367455"/>
                <a:gd name="connsiteX748" fmla="*/ 2501299 w 6891715"/>
                <a:gd name="connsiteY748" fmla="*/ 5327818 h 6367455"/>
                <a:gd name="connsiteX749" fmla="*/ 2500020 w 6891715"/>
                <a:gd name="connsiteY749" fmla="*/ 5305625 h 6367455"/>
                <a:gd name="connsiteX750" fmla="*/ 2520159 w 6891715"/>
                <a:gd name="connsiteY750" fmla="*/ 5294846 h 6367455"/>
                <a:gd name="connsiteX751" fmla="*/ 2524315 w 6891715"/>
                <a:gd name="connsiteY751" fmla="*/ 5283432 h 6367455"/>
                <a:gd name="connsiteX752" fmla="*/ 2538061 w 6891715"/>
                <a:gd name="connsiteY752" fmla="*/ 5272653 h 6367455"/>
                <a:gd name="connsiteX753" fmla="*/ 2550848 w 6891715"/>
                <a:gd name="connsiteY753" fmla="*/ 5278994 h 6367455"/>
                <a:gd name="connsiteX754" fmla="*/ 2558520 w 6891715"/>
                <a:gd name="connsiteY754" fmla="*/ 5271702 h 6367455"/>
                <a:gd name="connsiteX755" fmla="*/ 2554684 w 6891715"/>
                <a:gd name="connsiteY755" fmla="*/ 5255850 h 6367455"/>
                <a:gd name="connsiteX756" fmla="*/ 2562356 w 6891715"/>
                <a:gd name="connsiteY756" fmla="*/ 5235559 h 6367455"/>
                <a:gd name="connsiteX757" fmla="*/ 3216274 w 6891715"/>
                <a:gd name="connsiteY757" fmla="*/ 5219689 h 6367455"/>
                <a:gd name="connsiteX758" fmla="*/ 3221000 w 6891715"/>
                <a:gd name="connsiteY758" fmla="*/ 5221547 h 6367455"/>
                <a:gd name="connsiteX759" fmla="*/ 3210958 w 6891715"/>
                <a:gd name="connsiteY759" fmla="*/ 5232389 h 6367455"/>
                <a:gd name="connsiteX760" fmla="*/ 3210367 w 6891715"/>
                <a:gd name="connsiteY760" fmla="*/ 5228052 h 6367455"/>
                <a:gd name="connsiteX761" fmla="*/ 3208300 w 6891715"/>
                <a:gd name="connsiteY761" fmla="*/ 5222477 h 6367455"/>
                <a:gd name="connsiteX762" fmla="*/ 3236875 w 6891715"/>
                <a:gd name="connsiteY762" fmla="*/ 5199051 h 6367455"/>
                <a:gd name="connsiteX763" fmla="*/ 3266104 w 6891715"/>
                <a:gd name="connsiteY763" fmla="*/ 5206144 h 6367455"/>
                <a:gd name="connsiteX764" fmla="*/ 3297200 w 6891715"/>
                <a:gd name="connsiteY764" fmla="*/ 5210197 h 6367455"/>
                <a:gd name="connsiteX765" fmla="*/ 3297200 w 6891715"/>
                <a:gd name="connsiteY765" fmla="*/ 5214926 h 6367455"/>
                <a:gd name="connsiteX766" fmla="*/ 3266726 w 6891715"/>
                <a:gd name="connsiteY766" fmla="*/ 5213912 h 6367455"/>
                <a:gd name="connsiteX767" fmla="*/ 3239673 w 6891715"/>
                <a:gd name="connsiteY767" fmla="*/ 5206819 h 6367455"/>
                <a:gd name="connsiteX768" fmla="*/ 3261468 w 6891715"/>
                <a:gd name="connsiteY768" fmla="*/ 5180001 h 6367455"/>
                <a:gd name="connsiteX769" fmla="*/ 3278151 w 6891715"/>
                <a:gd name="connsiteY769" fmla="*/ 5188077 h 6367455"/>
                <a:gd name="connsiteX770" fmla="*/ 3274688 w 6891715"/>
                <a:gd name="connsiteY770" fmla="*/ 5194289 h 6367455"/>
                <a:gd name="connsiteX771" fmla="*/ 3257376 w 6891715"/>
                <a:gd name="connsiteY771" fmla="*/ 5193046 h 6367455"/>
                <a:gd name="connsiteX772" fmla="*/ 3245415 w 6891715"/>
                <a:gd name="connsiteY772" fmla="*/ 5189630 h 6367455"/>
                <a:gd name="connsiteX773" fmla="*/ 3241953 w 6891715"/>
                <a:gd name="connsiteY773" fmla="*/ 5184970 h 6367455"/>
                <a:gd name="connsiteX774" fmla="*/ 3241638 w 6891715"/>
                <a:gd name="connsiteY774" fmla="*/ 5180311 h 6367455"/>
                <a:gd name="connsiteX775" fmla="*/ 3220023 w 6891715"/>
                <a:gd name="connsiteY775" fmla="*/ 5175239 h 6367455"/>
                <a:gd name="connsiteX776" fmla="*/ 3235288 w 6891715"/>
                <a:gd name="connsiteY776" fmla="*/ 5184764 h 6367455"/>
                <a:gd name="connsiteX777" fmla="*/ 3225824 w 6891715"/>
                <a:gd name="connsiteY777" fmla="*/ 5183535 h 6367455"/>
                <a:gd name="connsiteX778" fmla="*/ 3211475 w 6891715"/>
                <a:gd name="connsiteY778" fmla="*/ 5175546 h 6367455"/>
                <a:gd name="connsiteX779" fmla="*/ 2421121 w 6891715"/>
                <a:gd name="connsiteY779" fmla="*/ 5104145 h 6367455"/>
                <a:gd name="connsiteX780" fmla="*/ 2412624 w 6891715"/>
                <a:gd name="connsiteY780" fmla="*/ 5112639 h 6367455"/>
                <a:gd name="connsiteX781" fmla="*/ 2412672 w 6891715"/>
                <a:gd name="connsiteY781" fmla="*/ 5112737 h 6367455"/>
                <a:gd name="connsiteX782" fmla="*/ 2421138 w 6891715"/>
                <a:gd name="connsiteY782" fmla="*/ 5104253 h 6367455"/>
                <a:gd name="connsiteX783" fmla="*/ 2421121 w 6891715"/>
                <a:gd name="connsiteY783" fmla="*/ 5104145 h 6367455"/>
                <a:gd name="connsiteX784" fmla="*/ 3071775 w 6891715"/>
                <a:gd name="connsiteY784" fmla="*/ 5056176 h 6367455"/>
                <a:gd name="connsiteX785" fmla="*/ 3095705 w 6891715"/>
                <a:gd name="connsiteY785" fmla="*/ 5079407 h 6367455"/>
                <a:gd name="connsiteX786" fmla="*/ 3109875 w 6891715"/>
                <a:gd name="connsiteY786" fmla="*/ 5094276 h 6367455"/>
                <a:gd name="connsiteX787" fmla="*/ 3092242 w 6891715"/>
                <a:gd name="connsiteY787" fmla="*/ 5084364 h 6367455"/>
                <a:gd name="connsiteX788" fmla="*/ 3080277 w 6891715"/>
                <a:gd name="connsiteY788" fmla="*/ 5069805 h 6367455"/>
                <a:gd name="connsiteX789" fmla="*/ 3087650 w 6891715"/>
                <a:gd name="connsiteY789" fmla="*/ 5051414 h 6367455"/>
                <a:gd name="connsiteX790" fmla="*/ 3115887 w 6891715"/>
                <a:gd name="connsiteY790" fmla="*/ 5070981 h 6367455"/>
                <a:gd name="connsiteX791" fmla="*/ 3117813 w 6891715"/>
                <a:gd name="connsiteY791" fmla="*/ 5079989 h 6367455"/>
                <a:gd name="connsiteX792" fmla="*/ 3100350 w 6891715"/>
                <a:gd name="connsiteY792" fmla="*/ 5049826 h 6367455"/>
                <a:gd name="connsiteX793" fmla="*/ 3114638 w 6891715"/>
                <a:gd name="connsiteY793" fmla="*/ 5056224 h 6367455"/>
                <a:gd name="connsiteX794" fmla="*/ 3110215 w 6891715"/>
                <a:gd name="connsiteY794" fmla="*/ 5060939 h 6367455"/>
                <a:gd name="connsiteX795" fmla="*/ 3085812 w 6891715"/>
                <a:gd name="connsiteY795" fmla="*/ 5013314 h 6367455"/>
                <a:gd name="connsiteX796" fmla="*/ 3107082 w 6891715"/>
                <a:gd name="connsiteY796" fmla="*/ 5026331 h 6367455"/>
                <a:gd name="connsiteX797" fmla="*/ 3109016 w 6891715"/>
                <a:gd name="connsiteY797" fmla="*/ 5031411 h 6367455"/>
                <a:gd name="connsiteX798" fmla="*/ 3102570 w 6891715"/>
                <a:gd name="connsiteY798" fmla="*/ 5029824 h 6367455"/>
                <a:gd name="connsiteX799" fmla="*/ 3115461 w 6891715"/>
                <a:gd name="connsiteY799" fmla="*/ 5041254 h 6367455"/>
                <a:gd name="connsiteX800" fmla="*/ 3124163 w 6891715"/>
                <a:gd name="connsiteY800" fmla="*/ 5047921 h 6367455"/>
                <a:gd name="connsiteX801" fmla="*/ 3122874 w 6891715"/>
                <a:gd name="connsiteY801" fmla="*/ 5051414 h 6367455"/>
                <a:gd name="connsiteX802" fmla="*/ 3104182 w 6891715"/>
                <a:gd name="connsiteY802" fmla="*/ 5037126 h 6367455"/>
                <a:gd name="connsiteX803" fmla="*/ 3105471 w 6891715"/>
                <a:gd name="connsiteY803" fmla="*/ 5045381 h 6367455"/>
                <a:gd name="connsiteX804" fmla="*/ 3093224 w 6891715"/>
                <a:gd name="connsiteY804" fmla="*/ 5033316 h 6367455"/>
                <a:gd name="connsiteX805" fmla="*/ 3084523 w 6891715"/>
                <a:gd name="connsiteY805" fmla="*/ 5021886 h 6367455"/>
                <a:gd name="connsiteX806" fmla="*/ 3081300 w 6891715"/>
                <a:gd name="connsiteY806" fmla="*/ 5013949 h 6367455"/>
                <a:gd name="connsiteX807" fmla="*/ 3043982 w 6891715"/>
                <a:gd name="connsiteY807" fmla="*/ 5011726 h 6367455"/>
                <a:gd name="connsiteX808" fmla="*/ 3058460 w 6891715"/>
                <a:gd name="connsiteY808" fmla="*/ 5028318 h 6367455"/>
                <a:gd name="connsiteX809" fmla="*/ 3059076 w 6891715"/>
                <a:gd name="connsiteY809" fmla="*/ 5039379 h 6367455"/>
                <a:gd name="connsiteX810" fmla="*/ 3055071 w 6891715"/>
                <a:gd name="connsiteY810" fmla="*/ 5040301 h 6367455"/>
                <a:gd name="connsiteX811" fmla="*/ 3052299 w 6891715"/>
                <a:gd name="connsiteY811" fmla="*/ 5032927 h 6367455"/>
                <a:gd name="connsiteX812" fmla="*/ 3046139 w 6891715"/>
                <a:gd name="connsiteY812" fmla="*/ 5030161 h 6367455"/>
                <a:gd name="connsiteX813" fmla="*/ 3039978 w 6891715"/>
                <a:gd name="connsiteY813" fmla="*/ 5022173 h 6367455"/>
                <a:gd name="connsiteX814" fmla="*/ 3038438 w 6891715"/>
                <a:gd name="connsiteY814" fmla="*/ 5013877 h 6367455"/>
                <a:gd name="connsiteX815" fmla="*/ 3081196 w 6891715"/>
                <a:gd name="connsiteY815" fmla="*/ 4995851 h 6367455"/>
                <a:gd name="connsiteX816" fmla="*/ 3089628 w 6891715"/>
                <a:gd name="connsiteY816" fmla="*/ 5007599 h 6367455"/>
                <a:gd name="connsiteX817" fmla="*/ 3094000 w 6891715"/>
                <a:gd name="connsiteY817" fmla="*/ 5013314 h 6367455"/>
                <a:gd name="connsiteX818" fmla="*/ 3077761 w 6891715"/>
                <a:gd name="connsiteY818" fmla="*/ 5004106 h 6367455"/>
                <a:gd name="connsiteX819" fmla="*/ 3074950 w 6891715"/>
                <a:gd name="connsiteY819" fmla="*/ 4998708 h 6367455"/>
                <a:gd name="connsiteX820" fmla="*/ 6495127 w 6891715"/>
                <a:gd name="connsiteY820" fmla="*/ 4986728 h 6367455"/>
                <a:gd name="connsiteX821" fmla="*/ 6506559 w 6891715"/>
                <a:gd name="connsiteY821" fmla="*/ 4995299 h 6367455"/>
                <a:gd name="connsiteX822" fmla="*/ 6517991 w 6891715"/>
                <a:gd name="connsiteY822" fmla="*/ 4992442 h 6367455"/>
                <a:gd name="connsiteX823" fmla="*/ 6525612 w 6891715"/>
                <a:gd name="connsiteY823" fmla="*/ 4997204 h 6367455"/>
                <a:gd name="connsiteX824" fmla="*/ 6540537 w 6891715"/>
                <a:gd name="connsiteY824" fmla="*/ 4999426 h 6367455"/>
                <a:gd name="connsiteX825" fmla="*/ 6557050 w 6891715"/>
                <a:gd name="connsiteY825" fmla="*/ 5002918 h 6367455"/>
                <a:gd name="connsiteX826" fmla="*/ 6561450 w 6891715"/>
                <a:gd name="connsiteY826" fmla="*/ 5001033 h 6367455"/>
                <a:gd name="connsiteX827" fmla="*/ 6527292 w 6891715"/>
                <a:gd name="connsiteY827" fmla="*/ 5071939 h 6367455"/>
                <a:gd name="connsiteX828" fmla="*/ 6524977 w 6891715"/>
                <a:gd name="connsiteY828" fmla="*/ 5069582 h 6367455"/>
                <a:gd name="connsiteX829" fmla="*/ 6514815 w 6891715"/>
                <a:gd name="connsiteY829" fmla="*/ 5041964 h 6367455"/>
                <a:gd name="connsiteX830" fmla="*/ 6504336 w 6891715"/>
                <a:gd name="connsiteY830" fmla="*/ 5039424 h 6367455"/>
                <a:gd name="connsiteX831" fmla="*/ 6495762 w 6891715"/>
                <a:gd name="connsiteY831" fmla="*/ 5044821 h 6367455"/>
                <a:gd name="connsiteX832" fmla="*/ 6487506 w 6891715"/>
                <a:gd name="connsiteY832" fmla="*/ 5041329 h 6367455"/>
                <a:gd name="connsiteX833" fmla="*/ 6486553 w 6891715"/>
                <a:gd name="connsiteY833" fmla="*/ 5030536 h 6367455"/>
                <a:gd name="connsiteX834" fmla="*/ 6470993 w 6891715"/>
                <a:gd name="connsiteY834" fmla="*/ 5017520 h 6367455"/>
                <a:gd name="connsiteX835" fmla="*/ 6473534 w 6891715"/>
                <a:gd name="connsiteY835" fmla="*/ 4998791 h 6367455"/>
                <a:gd name="connsiteX836" fmla="*/ 6484648 w 6891715"/>
                <a:gd name="connsiteY836" fmla="*/ 4994981 h 6367455"/>
                <a:gd name="connsiteX837" fmla="*/ 3034945 w 6891715"/>
                <a:gd name="connsiteY837" fmla="*/ 4948226 h 6367455"/>
                <a:gd name="connsiteX838" fmla="*/ 3042883 w 6891715"/>
                <a:gd name="connsiteY838" fmla="*/ 4949174 h 6367455"/>
                <a:gd name="connsiteX839" fmla="*/ 3044153 w 6891715"/>
                <a:gd name="connsiteY839" fmla="*/ 4962446 h 6367455"/>
                <a:gd name="connsiteX840" fmla="*/ 3048915 w 6891715"/>
                <a:gd name="connsiteY840" fmla="*/ 4968133 h 6367455"/>
                <a:gd name="connsiteX841" fmla="*/ 3055265 w 6891715"/>
                <a:gd name="connsiteY841" fmla="*/ 4979509 h 6367455"/>
                <a:gd name="connsiteX842" fmla="*/ 3060663 w 6891715"/>
                <a:gd name="connsiteY842" fmla="*/ 5014901 h 6367455"/>
                <a:gd name="connsiteX843" fmla="*/ 3054313 w 6891715"/>
                <a:gd name="connsiteY843" fmla="*/ 5014269 h 6367455"/>
                <a:gd name="connsiteX844" fmla="*/ 3049868 w 6891715"/>
                <a:gd name="connsiteY844" fmla="*/ 5008581 h 6367455"/>
                <a:gd name="connsiteX845" fmla="*/ 3040342 w 6891715"/>
                <a:gd name="connsiteY845" fmla="*/ 4999101 h 6367455"/>
                <a:gd name="connsiteX846" fmla="*/ 3036850 w 6891715"/>
                <a:gd name="connsiteY846" fmla="*/ 4987725 h 6367455"/>
                <a:gd name="connsiteX847" fmla="*/ 3039072 w 6891715"/>
                <a:gd name="connsiteY847" fmla="*/ 4981405 h 6367455"/>
                <a:gd name="connsiteX848" fmla="*/ 3044788 w 6891715"/>
                <a:gd name="connsiteY848" fmla="*/ 4985829 h 6367455"/>
                <a:gd name="connsiteX849" fmla="*/ 3046058 w 6891715"/>
                <a:gd name="connsiteY849" fmla="*/ 4981405 h 6367455"/>
                <a:gd name="connsiteX850" fmla="*/ 3046058 w 6891715"/>
                <a:gd name="connsiteY850" fmla="*/ 4972241 h 6367455"/>
                <a:gd name="connsiteX851" fmla="*/ 3033675 w 6891715"/>
                <a:gd name="connsiteY851" fmla="*/ 4958022 h 6367455"/>
                <a:gd name="connsiteX852" fmla="*/ 3060662 w 6891715"/>
                <a:gd name="connsiteY852" fmla="*/ 4941876 h 6367455"/>
                <a:gd name="connsiteX853" fmla="*/ 3066377 w 6891715"/>
                <a:gd name="connsiteY853" fmla="*/ 4941876 h 6367455"/>
                <a:gd name="connsiteX854" fmla="*/ 3081300 w 6891715"/>
                <a:gd name="connsiteY854" fmla="*/ 4964101 h 6367455"/>
                <a:gd name="connsiteX855" fmla="*/ 3086062 w 6891715"/>
                <a:gd name="connsiteY855" fmla="*/ 4968228 h 6367455"/>
                <a:gd name="connsiteX856" fmla="*/ 3081935 w 6891715"/>
                <a:gd name="connsiteY856" fmla="*/ 4974578 h 6367455"/>
                <a:gd name="connsiteX857" fmla="*/ 3089872 w 6891715"/>
                <a:gd name="connsiteY857" fmla="*/ 4983786 h 6367455"/>
                <a:gd name="connsiteX858" fmla="*/ 3097175 w 6891715"/>
                <a:gd name="connsiteY858" fmla="*/ 4999026 h 6367455"/>
                <a:gd name="connsiteX859" fmla="*/ 3094317 w 6891715"/>
                <a:gd name="connsiteY859" fmla="*/ 4994263 h 6367455"/>
                <a:gd name="connsiteX860" fmla="*/ 3087967 w 6891715"/>
                <a:gd name="connsiteY860" fmla="*/ 4991406 h 6367455"/>
                <a:gd name="connsiteX861" fmla="*/ 3075902 w 6891715"/>
                <a:gd name="connsiteY861" fmla="*/ 4984738 h 6367455"/>
                <a:gd name="connsiteX862" fmla="*/ 3072092 w 6891715"/>
                <a:gd name="connsiteY862" fmla="*/ 4972673 h 6367455"/>
                <a:gd name="connsiteX863" fmla="*/ 3068917 w 6891715"/>
                <a:gd name="connsiteY863" fmla="*/ 4972038 h 6367455"/>
                <a:gd name="connsiteX864" fmla="*/ 3054312 w 6891715"/>
                <a:gd name="connsiteY864" fmla="*/ 4962196 h 6367455"/>
                <a:gd name="connsiteX865" fmla="*/ 3052725 w 6891715"/>
                <a:gd name="connsiteY865" fmla="*/ 4951083 h 6367455"/>
                <a:gd name="connsiteX866" fmla="*/ 3060662 w 6891715"/>
                <a:gd name="connsiteY866" fmla="*/ 4950448 h 6367455"/>
                <a:gd name="connsiteX867" fmla="*/ 6600872 w 6891715"/>
                <a:gd name="connsiteY867" fmla="*/ 4906095 h 6367455"/>
                <a:gd name="connsiteX868" fmla="*/ 6598649 w 6891715"/>
                <a:gd name="connsiteY868" fmla="*/ 4911492 h 6367455"/>
                <a:gd name="connsiteX869" fmla="*/ 6602058 w 6891715"/>
                <a:gd name="connsiteY869" fmla="*/ 4916735 h 6367455"/>
                <a:gd name="connsiteX870" fmla="*/ 6570401 w 6891715"/>
                <a:gd name="connsiteY870" fmla="*/ 4982451 h 6367455"/>
                <a:gd name="connsiteX871" fmla="*/ 6569434 w 6891715"/>
                <a:gd name="connsiteY871" fmla="*/ 4982283 h 6367455"/>
                <a:gd name="connsiteX872" fmla="*/ 6564036 w 6891715"/>
                <a:gd name="connsiteY872" fmla="*/ 4977839 h 6367455"/>
                <a:gd name="connsiteX873" fmla="*/ 6564354 w 6891715"/>
                <a:gd name="connsiteY873" fmla="*/ 4967363 h 6367455"/>
                <a:gd name="connsiteX874" fmla="*/ 6569752 w 6891715"/>
                <a:gd name="connsiteY874" fmla="*/ 4961332 h 6367455"/>
                <a:gd name="connsiteX875" fmla="*/ 6573563 w 6891715"/>
                <a:gd name="connsiteY875" fmla="*/ 4943237 h 6367455"/>
                <a:gd name="connsiteX876" fmla="*/ 6567212 w 6891715"/>
                <a:gd name="connsiteY876" fmla="*/ 4935936 h 6367455"/>
                <a:gd name="connsiteX877" fmla="*/ 6568799 w 6891715"/>
                <a:gd name="connsiteY877" fmla="*/ 4924190 h 6367455"/>
                <a:gd name="connsiteX878" fmla="*/ 6582772 w 6891715"/>
                <a:gd name="connsiteY878" fmla="*/ 4909905 h 6367455"/>
                <a:gd name="connsiteX879" fmla="*/ 4951102 w 6891715"/>
                <a:gd name="connsiteY879" fmla="*/ 4806942 h 6367455"/>
                <a:gd name="connsiteX880" fmla="*/ 4954554 w 6891715"/>
                <a:gd name="connsiteY880" fmla="*/ 4813479 h 6367455"/>
                <a:gd name="connsiteX881" fmla="*/ 4953518 w 6891715"/>
                <a:gd name="connsiteY881" fmla="*/ 4818055 h 6367455"/>
                <a:gd name="connsiteX882" fmla="*/ 4946616 w 6891715"/>
                <a:gd name="connsiteY882" fmla="*/ 4810210 h 6367455"/>
                <a:gd name="connsiteX883" fmla="*/ 5054566 w 6891715"/>
                <a:gd name="connsiteY883" fmla="*/ 4779954 h 6367455"/>
                <a:gd name="connsiteX884" fmla="*/ 5046311 w 6891715"/>
                <a:gd name="connsiteY884" fmla="*/ 4792539 h 6367455"/>
                <a:gd name="connsiteX885" fmla="*/ 5039961 w 6891715"/>
                <a:gd name="connsiteY885" fmla="*/ 4814879 h 6367455"/>
                <a:gd name="connsiteX886" fmla="*/ 5029166 w 6891715"/>
                <a:gd name="connsiteY886" fmla="*/ 4805125 h 6367455"/>
                <a:gd name="connsiteX887" fmla="*/ 5032341 w 6891715"/>
                <a:gd name="connsiteY887" fmla="*/ 4797888 h 6367455"/>
                <a:gd name="connsiteX888" fmla="*/ 5048533 w 6891715"/>
                <a:gd name="connsiteY888" fmla="*/ 4785303 h 6367455"/>
                <a:gd name="connsiteX889" fmla="*/ 4546749 w 6891715"/>
                <a:gd name="connsiteY889" fmla="*/ 4760722 h 6367455"/>
                <a:gd name="connsiteX890" fmla="*/ 4546260 w 6891715"/>
                <a:gd name="connsiteY890" fmla="*/ 4761212 h 6367455"/>
                <a:gd name="connsiteX891" fmla="*/ 4546884 w 6891715"/>
                <a:gd name="connsiteY891" fmla="*/ 4760899 h 6367455"/>
                <a:gd name="connsiteX892" fmla="*/ 5140291 w 6891715"/>
                <a:gd name="connsiteY892" fmla="*/ 4749792 h 6367455"/>
                <a:gd name="connsiteX893" fmla="*/ 5127591 w 6891715"/>
                <a:gd name="connsiteY893" fmla="*/ 4759317 h 6367455"/>
                <a:gd name="connsiteX894" fmla="*/ 5130477 w 6891715"/>
                <a:gd name="connsiteY894" fmla="*/ 4751021 h 6367455"/>
                <a:gd name="connsiteX895" fmla="*/ 6342270 w 6891715"/>
                <a:gd name="connsiteY895" fmla="*/ 4710093 h 6367455"/>
                <a:gd name="connsiteX896" fmla="*/ 6339836 w 6891715"/>
                <a:gd name="connsiteY896" fmla="*/ 4714047 h 6367455"/>
                <a:gd name="connsiteX897" fmla="*/ 6301729 w 6891715"/>
                <a:gd name="connsiteY897" fmla="*/ 4718809 h 6367455"/>
                <a:gd name="connsiteX898" fmla="*/ 6300459 w 6891715"/>
                <a:gd name="connsiteY898" fmla="*/ 4737220 h 6367455"/>
                <a:gd name="connsiteX899" fmla="*/ 6300488 w 6891715"/>
                <a:gd name="connsiteY899" fmla="*/ 4737235 h 6367455"/>
                <a:gd name="connsiteX900" fmla="*/ 6301738 w 6891715"/>
                <a:gd name="connsiteY900" fmla="*/ 4719118 h 6367455"/>
                <a:gd name="connsiteX901" fmla="*/ 6339844 w 6891715"/>
                <a:gd name="connsiteY901" fmla="*/ 4714356 h 6367455"/>
                <a:gd name="connsiteX902" fmla="*/ 6342384 w 6891715"/>
                <a:gd name="connsiteY902" fmla="*/ 4710229 h 6367455"/>
                <a:gd name="connsiteX903" fmla="*/ 1472534 w 6891715"/>
                <a:gd name="connsiteY903" fmla="*/ 4375142 h 6367455"/>
                <a:gd name="connsiteX904" fmla="*/ 1482060 w 6891715"/>
                <a:gd name="connsiteY904" fmla="*/ 4376139 h 6367455"/>
                <a:gd name="connsiteX905" fmla="*/ 1487457 w 6891715"/>
                <a:gd name="connsiteY905" fmla="*/ 4385110 h 6367455"/>
                <a:gd name="connsiteX906" fmla="*/ 1484282 w 6891715"/>
                <a:gd name="connsiteY906" fmla="*/ 4388433 h 6367455"/>
                <a:gd name="connsiteX907" fmla="*/ 1476662 w 6891715"/>
                <a:gd name="connsiteY907" fmla="*/ 4385110 h 6367455"/>
                <a:gd name="connsiteX908" fmla="*/ 1467137 w 6891715"/>
                <a:gd name="connsiteY908" fmla="*/ 4389430 h 6367455"/>
                <a:gd name="connsiteX909" fmla="*/ 1465232 w 6891715"/>
                <a:gd name="connsiteY909" fmla="*/ 4381787 h 6367455"/>
                <a:gd name="connsiteX910" fmla="*/ 1435070 w 6891715"/>
                <a:gd name="connsiteY910" fmla="*/ 4357679 h 6367455"/>
                <a:gd name="connsiteX911" fmla="*/ 1446184 w 6891715"/>
                <a:gd name="connsiteY911" fmla="*/ 4359584 h 6367455"/>
                <a:gd name="connsiteX912" fmla="*/ 1443096 w 6891715"/>
                <a:gd name="connsiteY912" fmla="*/ 4363711 h 6367455"/>
                <a:gd name="connsiteX913" fmla="*/ 1435996 w 6891715"/>
                <a:gd name="connsiteY913" fmla="*/ 4364029 h 6367455"/>
                <a:gd name="connsiteX914" fmla="*/ 1538093 w 6891715"/>
                <a:gd name="connsiteY914" fmla="*/ 4154476 h 6367455"/>
                <a:gd name="connsiteX915" fmla="*/ 1543523 w 6891715"/>
                <a:gd name="connsiteY915" fmla="*/ 4158725 h 6367455"/>
                <a:gd name="connsiteX916" fmla="*/ 1561405 w 6891715"/>
                <a:gd name="connsiteY916" fmla="*/ 4162647 h 6367455"/>
                <a:gd name="connsiteX917" fmla="*/ 1566834 w 6891715"/>
                <a:gd name="connsiteY917" fmla="*/ 4170491 h 6367455"/>
                <a:gd name="connsiteX918" fmla="*/ 1564918 w 6891715"/>
                <a:gd name="connsiteY918" fmla="*/ 4178008 h 6367455"/>
                <a:gd name="connsiteX919" fmla="*/ 1557251 w 6891715"/>
                <a:gd name="connsiteY919" fmla="*/ 4185526 h 6367455"/>
                <a:gd name="connsiteX920" fmla="*/ 1549910 w 6891715"/>
                <a:gd name="connsiteY920" fmla="*/ 4187814 h 6367455"/>
                <a:gd name="connsiteX921" fmla="*/ 1525320 w 6891715"/>
                <a:gd name="connsiteY921" fmla="*/ 4175067 h 6367455"/>
                <a:gd name="connsiteX922" fmla="*/ 1511272 w 6891715"/>
                <a:gd name="connsiteY922" fmla="*/ 4175067 h 6367455"/>
                <a:gd name="connsiteX923" fmla="*/ 1515740 w 6891715"/>
                <a:gd name="connsiteY923" fmla="*/ 4171798 h 6367455"/>
                <a:gd name="connsiteX924" fmla="*/ 2133803 w 6891715"/>
                <a:gd name="connsiteY924" fmla="*/ 3771889 h 6367455"/>
                <a:gd name="connsiteX925" fmla="*/ 2135150 w 6891715"/>
                <a:gd name="connsiteY925" fmla="*/ 3783636 h 6367455"/>
                <a:gd name="connsiteX926" fmla="*/ 2131782 w 6891715"/>
                <a:gd name="connsiteY926" fmla="*/ 3794114 h 6367455"/>
                <a:gd name="connsiteX927" fmla="*/ 2129762 w 6891715"/>
                <a:gd name="connsiteY927" fmla="*/ 3813164 h 6367455"/>
                <a:gd name="connsiteX928" fmla="*/ 2112925 w 6891715"/>
                <a:gd name="connsiteY928" fmla="*/ 3813164 h 6367455"/>
                <a:gd name="connsiteX929" fmla="*/ 2114609 w 6891715"/>
                <a:gd name="connsiteY929" fmla="*/ 3788081 h 6367455"/>
                <a:gd name="connsiteX930" fmla="*/ 2124711 w 6891715"/>
                <a:gd name="connsiteY930" fmla="*/ 3775381 h 6367455"/>
                <a:gd name="connsiteX931" fmla="*/ 2166583 w 6891715"/>
                <a:gd name="connsiteY931" fmla="*/ 3746489 h 6367455"/>
                <a:gd name="connsiteX932" fmla="*/ 2171663 w 6891715"/>
                <a:gd name="connsiteY932" fmla="*/ 3748735 h 6367455"/>
                <a:gd name="connsiteX933" fmla="*/ 2153883 w 6891715"/>
                <a:gd name="connsiteY933" fmla="*/ 3759324 h 6367455"/>
                <a:gd name="connsiteX934" fmla="*/ 2146263 w 6891715"/>
                <a:gd name="connsiteY934" fmla="*/ 3767988 h 6367455"/>
                <a:gd name="connsiteX935" fmla="*/ 2140230 w 6891715"/>
                <a:gd name="connsiteY935" fmla="*/ 3776652 h 6367455"/>
                <a:gd name="connsiteX936" fmla="*/ 2136738 w 6891715"/>
                <a:gd name="connsiteY936" fmla="*/ 3766705 h 6367455"/>
                <a:gd name="connsiteX937" fmla="*/ 2146263 w 6891715"/>
                <a:gd name="connsiteY937" fmla="*/ 3757078 h 6367455"/>
                <a:gd name="connsiteX938" fmla="*/ 1246315 w 6891715"/>
                <a:gd name="connsiteY938" fmla="*/ 3744901 h 6367455"/>
                <a:gd name="connsiteX939" fmla="*/ 1253753 w 6891715"/>
                <a:gd name="connsiteY939" fmla="*/ 3753473 h 6367455"/>
                <a:gd name="connsiteX940" fmla="*/ 1263448 w 6891715"/>
                <a:gd name="connsiteY940" fmla="*/ 3760458 h 6367455"/>
                <a:gd name="connsiteX941" fmla="*/ 1273144 w 6891715"/>
                <a:gd name="connsiteY941" fmla="*/ 3759506 h 6367455"/>
                <a:gd name="connsiteX942" fmla="*/ 1263448 w 6891715"/>
                <a:gd name="connsiteY942" fmla="*/ 3772206 h 6367455"/>
                <a:gd name="connsiteX943" fmla="*/ 1258277 w 6891715"/>
                <a:gd name="connsiteY943" fmla="*/ 3783953 h 6367455"/>
                <a:gd name="connsiteX944" fmla="*/ 1250844 w 6891715"/>
                <a:gd name="connsiteY944" fmla="*/ 3789351 h 6367455"/>
                <a:gd name="connsiteX945" fmla="*/ 1222724 w 6891715"/>
                <a:gd name="connsiteY945" fmla="*/ 3780143 h 6367455"/>
                <a:gd name="connsiteX946" fmla="*/ 1219167 w 6891715"/>
                <a:gd name="connsiteY946" fmla="*/ 3767443 h 6367455"/>
                <a:gd name="connsiteX947" fmla="*/ 1225632 w 6891715"/>
                <a:gd name="connsiteY947" fmla="*/ 3765221 h 6367455"/>
                <a:gd name="connsiteX948" fmla="*/ 1222400 w 6891715"/>
                <a:gd name="connsiteY948" fmla="*/ 3762046 h 6367455"/>
                <a:gd name="connsiteX949" fmla="*/ 1220461 w 6891715"/>
                <a:gd name="connsiteY949" fmla="*/ 3748393 h 6367455"/>
                <a:gd name="connsiteX950" fmla="*/ 2215160 w 6891715"/>
                <a:gd name="connsiteY950" fmla="*/ 3730614 h 6367455"/>
                <a:gd name="connsiteX951" fmla="*/ 2216113 w 6891715"/>
                <a:gd name="connsiteY951" fmla="*/ 3734660 h 6367455"/>
                <a:gd name="connsiteX952" fmla="*/ 2207540 w 6891715"/>
                <a:gd name="connsiteY952" fmla="*/ 3735594 h 6367455"/>
                <a:gd name="connsiteX953" fmla="*/ 2194840 w 6891715"/>
                <a:gd name="connsiteY953" fmla="*/ 3739952 h 6367455"/>
                <a:gd name="connsiteX954" fmla="*/ 2188490 w 6891715"/>
                <a:gd name="connsiteY954" fmla="*/ 3744933 h 6367455"/>
                <a:gd name="connsiteX955" fmla="*/ 2178330 w 6891715"/>
                <a:gd name="connsiteY955" fmla="*/ 3746489 h 6367455"/>
                <a:gd name="connsiteX956" fmla="*/ 2171663 w 6891715"/>
                <a:gd name="connsiteY956" fmla="*/ 3739330 h 6367455"/>
                <a:gd name="connsiteX957" fmla="*/ 2200238 w 6891715"/>
                <a:gd name="connsiteY957" fmla="*/ 3732482 h 6367455"/>
                <a:gd name="connsiteX958" fmla="*/ 2265326 w 6891715"/>
                <a:gd name="connsiteY958" fmla="*/ 3727439 h 6367455"/>
                <a:gd name="connsiteX959" fmla="*/ 2248622 w 6891715"/>
                <a:gd name="connsiteY959" fmla="*/ 3736964 h 6367455"/>
                <a:gd name="connsiteX960" fmla="*/ 2235070 w 6891715"/>
                <a:gd name="connsiteY960" fmla="*/ 3735232 h 6367455"/>
                <a:gd name="connsiteX961" fmla="*/ 2222463 w 6891715"/>
                <a:gd name="connsiteY961" fmla="*/ 3736387 h 6367455"/>
                <a:gd name="connsiteX962" fmla="*/ 2227821 w 6891715"/>
                <a:gd name="connsiteY962" fmla="*/ 3730614 h 6367455"/>
                <a:gd name="connsiteX963" fmla="*/ 2243579 w 6891715"/>
                <a:gd name="connsiteY963" fmla="*/ 3730325 h 6367455"/>
                <a:gd name="connsiteX964" fmla="*/ 2256816 w 6891715"/>
                <a:gd name="connsiteY964" fmla="*/ 3729171 h 6367455"/>
                <a:gd name="connsiteX965" fmla="*/ 2293901 w 6891715"/>
                <a:gd name="connsiteY965" fmla="*/ 3721089 h 6367455"/>
                <a:gd name="connsiteX966" fmla="*/ 2284247 w 6891715"/>
                <a:gd name="connsiteY966" fmla="*/ 3726436 h 6367455"/>
                <a:gd name="connsiteX967" fmla="*/ 2270088 w 6891715"/>
                <a:gd name="connsiteY967" fmla="*/ 3733789 h 6367455"/>
                <a:gd name="connsiteX968" fmla="*/ 2275558 w 6891715"/>
                <a:gd name="connsiteY968" fmla="*/ 3723763 h 6367455"/>
                <a:gd name="connsiteX969" fmla="*/ 2314928 w 6891715"/>
                <a:gd name="connsiteY969" fmla="*/ 3706801 h 6367455"/>
                <a:gd name="connsiteX970" fmla="*/ 2327813 w 6891715"/>
                <a:gd name="connsiteY970" fmla="*/ 3706801 h 6367455"/>
                <a:gd name="connsiteX971" fmla="*/ 2332000 w 6891715"/>
                <a:gd name="connsiteY971" fmla="*/ 3711192 h 6367455"/>
                <a:gd name="connsiteX972" fmla="*/ 2322337 w 6891715"/>
                <a:gd name="connsiteY972" fmla="*/ 3713556 h 6367455"/>
                <a:gd name="connsiteX973" fmla="*/ 2315251 w 6891715"/>
                <a:gd name="connsiteY973" fmla="*/ 3722676 h 6367455"/>
                <a:gd name="connsiteX974" fmla="*/ 2309775 w 6891715"/>
                <a:gd name="connsiteY974" fmla="*/ 3715921 h 6367455"/>
                <a:gd name="connsiteX975" fmla="*/ 2362163 w 6891715"/>
                <a:gd name="connsiteY975" fmla="*/ 3689339 h 6367455"/>
                <a:gd name="connsiteX976" fmla="*/ 2358194 w 6891715"/>
                <a:gd name="connsiteY976" fmla="*/ 3694310 h 6367455"/>
                <a:gd name="connsiteX977" fmla="*/ 2338350 w 6891715"/>
                <a:gd name="connsiteY977" fmla="*/ 3700452 h 6367455"/>
                <a:gd name="connsiteX978" fmla="*/ 2351579 w 6891715"/>
                <a:gd name="connsiteY978" fmla="*/ 3693433 h 6367455"/>
                <a:gd name="connsiteX979" fmla="*/ 2392325 w 6891715"/>
                <a:gd name="connsiteY979" fmla="*/ 3682989 h 6367455"/>
                <a:gd name="connsiteX980" fmla="*/ 2388983 w 6891715"/>
                <a:gd name="connsiteY980" fmla="*/ 3687752 h 6367455"/>
                <a:gd name="connsiteX981" fmla="*/ 2373275 w 6891715"/>
                <a:gd name="connsiteY981" fmla="*/ 3685187 h 6367455"/>
                <a:gd name="connsiteX982" fmla="*/ 2415017 w 6891715"/>
                <a:gd name="connsiteY982" fmla="*/ 3681401 h 6367455"/>
                <a:gd name="connsiteX983" fmla="*/ 2422488 w 6891715"/>
                <a:gd name="connsiteY983" fmla="*/ 3682866 h 6367455"/>
                <a:gd name="connsiteX984" fmla="*/ 2406613 w 6891715"/>
                <a:gd name="connsiteY984" fmla="*/ 3684576 h 6367455"/>
                <a:gd name="connsiteX985" fmla="*/ 2985194 w 6891715"/>
                <a:gd name="connsiteY985" fmla="*/ 3619489 h 6367455"/>
                <a:gd name="connsiteX986" fmla="*/ 3001933 w 6891715"/>
                <a:gd name="connsiteY986" fmla="*/ 3643179 h 6367455"/>
                <a:gd name="connsiteX987" fmla="*/ 3012555 w 6891715"/>
                <a:gd name="connsiteY987" fmla="*/ 3653563 h 6367455"/>
                <a:gd name="connsiteX988" fmla="*/ 3031868 w 6891715"/>
                <a:gd name="connsiteY988" fmla="*/ 3655835 h 6367455"/>
                <a:gd name="connsiteX989" fmla="*/ 3043778 w 6891715"/>
                <a:gd name="connsiteY989" fmla="*/ 3654212 h 6367455"/>
                <a:gd name="connsiteX990" fmla="*/ 3041525 w 6891715"/>
                <a:gd name="connsiteY990" fmla="*/ 3658756 h 6367455"/>
                <a:gd name="connsiteX991" fmla="*/ 3047963 w 6891715"/>
                <a:gd name="connsiteY991" fmla="*/ 3678227 h 6367455"/>
                <a:gd name="connsiteX992" fmla="*/ 3036375 w 6891715"/>
                <a:gd name="connsiteY992" fmla="*/ 3670438 h 6367455"/>
                <a:gd name="connsiteX993" fmla="*/ 3022212 w 6891715"/>
                <a:gd name="connsiteY993" fmla="*/ 3667518 h 6367455"/>
                <a:gd name="connsiteX994" fmla="*/ 3011589 w 6891715"/>
                <a:gd name="connsiteY994" fmla="*/ 3675306 h 6367455"/>
                <a:gd name="connsiteX995" fmla="*/ 3000645 w 6891715"/>
                <a:gd name="connsiteY995" fmla="*/ 3667518 h 6367455"/>
                <a:gd name="connsiteX996" fmla="*/ 3000001 w 6891715"/>
                <a:gd name="connsiteY996" fmla="*/ 3667193 h 6367455"/>
                <a:gd name="connsiteX997" fmla="*/ 2997426 w 6891715"/>
                <a:gd name="connsiteY997" fmla="*/ 3665895 h 6367455"/>
                <a:gd name="connsiteX998" fmla="*/ 2995495 w 6891715"/>
                <a:gd name="connsiteY998" fmla="*/ 3663624 h 6367455"/>
                <a:gd name="connsiteX999" fmla="*/ 2994529 w 6891715"/>
                <a:gd name="connsiteY999" fmla="*/ 3662650 h 6367455"/>
                <a:gd name="connsiteX1000" fmla="*/ 2994207 w 6891715"/>
                <a:gd name="connsiteY1000" fmla="*/ 3661027 h 6367455"/>
                <a:gd name="connsiteX1001" fmla="*/ 2995173 w 6891715"/>
                <a:gd name="connsiteY1001" fmla="*/ 3651292 h 6367455"/>
                <a:gd name="connsiteX1002" fmla="*/ 2995495 w 6891715"/>
                <a:gd name="connsiteY1002" fmla="*/ 3644152 h 6367455"/>
                <a:gd name="connsiteX1003" fmla="*/ 2987770 w 6891715"/>
                <a:gd name="connsiteY1003" fmla="*/ 3639934 h 6367455"/>
                <a:gd name="connsiteX1004" fmla="*/ 2978113 w 6891715"/>
                <a:gd name="connsiteY1004" fmla="*/ 3632145 h 6367455"/>
                <a:gd name="connsiteX1005" fmla="*/ 720699 w 6891715"/>
                <a:gd name="connsiteY1005" fmla="*/ 3606789 h 6367455"/>
                <a:gd name="connsiteX1006" fmla="*/ 731812 w 6891715"/>
                <a:gd name="connsiteY1006" fmla="*/ 3609057 h 6367455"/>
                <a:gd name="connsiteX1007" fmla="*/ 730831 w 6891715"/>
                <a:gd name="connsiteY1007" fmla="*/ 3622664 h 6367455"/>
                <a:gd name="connsiteX1008" fmla="*/ 721027 w 6891715"/>
                <a:gd name="connsiteY1008" fmla="*/ 3617480 h 6367455"/>
                <a:gd name="connsiteX1009" fmla="*/ 720699 w 6891715"/>
                <a:gd name="connsiteY1009" fmla="*/ 3606789 h 6367455"/>
                <a:gd name="connsiteX1010" fmla="*/ 1246157 w 6891715"/>
                <a:gd name="connsiteY1010" fmla="*/ 3590917 h 6367455"/>
                <a:gd name="connsiteX1011" fmla="*/ 1252507 w 6891715"/>
                <a:gd name="connsiteY1011" fmla="*/ 3593139 h 6367455"/>
                <a:gd name="connsiteX1012" fmla="*/ 1244887 w 6891715"/>
                <a:gd name="connsiteY1012" fmla="*/ 3604569 h 6367455"/>
                <a:gd name="connsiteX1013" fmla="*/ 1247109 w 6891715"/>
                <a:gd name="connsiteY1013" fmla="*/ 3615999 h 6367455"/>
                <a:gd name="connsiteX1014" fmla="*/ 1242030 w 6891715"/>
                <a:gd name="connsiteY1014" fmla="*/ 3631874 h 6367455"/>
                <a:gd name="connsiteX1015" fmla="*/ 1231552 w 6891715"/>
                <a:gd name="connsiteY1015" fmla="*/ 3641399 h 6367455"/>
                <a:gd name="connsiteX1016" fmla="*/ 1216630 w 6891715"/>
                <a:gd name="connsiteY1016" fmla="*/ 3640764 h 6367455"/>
                <a:gd name="connsiteX1017" fmla="*/ 1208057 w 6891715"/>
                <a:gd name="connsiteY1017" fmla="*/ 3644892 h 6367455"/>
                <a:gd name="connsiteX1018" fmla="*/ 1208057 w 6891715"/>
                <a:gd name="connsiteY1018" fmla="*/ 3636637 h 6367455"/>
                <a:gd name="connsiteX1019" fmla="*/ 1218852 w 6891715"/>
                <a:gd name="connsiteY1019" fmla="*/ 3627112 h 6367455"/>
                <a:gd name="connsiteX1020" fmla="*/ 1229012 w 6891715"/>
                <a:gd name="connsiteY1020" fmla="*/ 3599489 h 6367455"/>
                <a:gd name="connsiteX1021" fmla="*/ 2722963 w 6891715"/>
                <a:gd name="connsiteY1021" fmla="*/ 3559164 h 6367455"/>
                <a:gd name="connsiteX1022" fmla="*/ 2736813 w 6891715"/>
                <a:gd name="connsiteY1022" fmla="*/ 3571070 h 6367455"/>
                <a:gd name="connsiteX1023" fmla="*/ 2734558 w 6891715"/>
                <a:gd name="connsiteY1023" fmla="*/ 3579759 h 6367455"/>
                <a:gd name="connsiteX1024" fmla="*/ 2724251 w 6891715"/>
                <a:gd name="connsiteY1024" fmla="*/ 3582977 h 6367455"/>
                <a:gd name="connsiteX1025" fmla="*/ 2714588 w 6891715"/>
                <a:gd name="connsiteY1025" fmla="*/ 3577506 h 6367455"/>
                <a:gd name="connsiteX1026" fmla="*/ 2715232 w 6891715"/>
                <a:gd name="connsiteY1026" fmla="*/ 3560773 h 6367455"/>
                <a:gd name="connsiteX1027" fmla="*/ 2492338 w 6891715"/>
                <a:gd name="connsiteY1027" fmla="*/ 3549639 h 6367455"/>
                <a:gd name="connsiteX1028" fmla="*/ 2485435 w 6891715"/>
                <a:gd name="connsiteY1028" fmla="*/ 3560752 h 6367455"/>
                <a:gd name="connsiteX1029" fmla="*/ 2484400 w 6891715"/>
                <a:gd name="connsiteY1029" fmla="*/ 3551741 h 6367455"/>
                <a:gd name="connsiteX1030" fmla="*/ 2463763 w 6891715"/>
                <a:gd name="connsiteY1030" fmla="*/ 3543289 h 6367455"/>
                <a:gd name="connsiteX1031" fmla="*/ 2473288 w 6891715"/>
                <a:gd name="connsiteY1031" fmla="*/ 3549484 h 6367455"/>
                <a:gd name="connsiteX1032" fmla="*/ 2469760 w 6891715"/>
                <a:gd name="connsiteY1032" fmla="*/ 3555989 h 6367455"/>
                <a:gd name="connsiteX1033" fmla="*/ 2922455 w 6891715"/>
                <a:gd name="connsiteY1033" fmla="*/ 3533764 h 6367455"/>
                <a:gd name="connsiteX1034" fmla="*/ 2937199 w 6891715"/>
                <a:gd name="connsiteY1034" fmla="*/ 3536647 h 6367455"/>
                <a:gd name="connsiteX1035" fmla="*/ 2937199 w 6891715"/>
                <a:gd name="connsiteY1035" fmla="*/ 3548500 h 6367455"/>
                <a:gd name="connsiteX1036" fmla="*/ 2943473 w 6891715"/>
                <a:gd name="connsiteY1036" fmla="*/ 3553946 h 6367455"/>
                <a:gd name="connsiteX1037" fmla="*/ 2956021 w 6891715"/>
                <a:gd name="connsiteY1037" fmla="*/ 3552665 h 6367455"/>
                <a:gd name="connsiteX1038" fmla="*/ 2961354 w 6891715"/>
                <a:gd name="connsiteY1038" fmla="*/ 3560033 h 6367455"/>
                <a:gd name="connsiteX1039" fmla="*/ 2959158 w 6891715"/>
                <a:gd name="connsiteY1039" fmla="*/ 3566440 h 6367455"/>
                <a:gd name="connsiteX1040" fmla="*/ 2953825 w 6891715"/>
                <a:gd name="connsiteY1040" fmla="*/ 3573808 h 6367455"/>
                <a:gd name="connsiteX1041" fmla="*/ 2960099 w 6891715"/>
                <a:gd name="connsiteY1041" fmla="*/ 3577011 h 6367455"/>
                <a:gd name="connsiteX1042" fmla="*/ 2967001 w 6891715"/>
                <a:gd name="connsiteY1042" fmla="*/ 3589825 h 6367455"/>
                <a:gd name="connsiteX1043" fmla="*/ 2960727 w 6891715"/>
                <a:gd name="connsiteY1043" fmla="*/ 3595271 h 6367455"/>
                <a:gd name="connsiteX1044" fmla="*/ 2952257 w 6891715"/>
                <a:gd name="connsiteY1044" fmla="*/ 3591106 h 6367455"/>
                <a:gd name="connsiteX1045" fmla="*/ 2943787 w 6891715"/>
                <a:gd name="connsiteY1045" fmla="*/ 3589825 h 6367455"/>
                <a:gd name="connsiteX1046" fmla="*/ 2939709 w 6891715"/>
                <a:gd name="connsiteY1046" fmla="*/ 3595591 h 6367455"/>
                <a:gd name="connsiteX1047" fmla="*/ 2936572 w 6891715"/>
                <a:gd name="connsiteY1047" fmla="*/ 3600397 h 6367455"/>
                <a:gd name="connsiteX1048" fmla="*/ 2933435 w 6891715"/>
                <a:gd name="connsiteY1048" fmla="*/ 3603920 h 6367455"/>
                <a:gd name="connsiteX1049" fmla="*/ 2932180 w 6891715"/>
                <a:gd name="connsiteY1049" fmla="*/ 3604882 h 6367455"/>
                <a:gd name="connsiteX1050" fmla="*/ 2931239 w 6891715"/>
                <a:gd name="connsiteY1050" fmla="*/ 3605202 h 6367455"/>
                <a:gd name="connsiteX1051" fmla="*/ 2930612 w 6891715"/>
                <a:gd name="connsiteY1051" fmla="*/ 3605202 h 6367455"/>
                <a:gd name="connsiteX1052" fmla="*/ 2929357 w 6891715"/>
                <a:gd name="connsiteY1052" fmla="*/ 3605202 h 6367455"/>
                <a:gd name="connsiteX1053" fmla="*/ 2928416 w 6891715"/>
                <a:gd name="connsiteY1053" fmla="*/ 3604561 h 6367455"/>
                <a:gd name="connsiteX1054" fmla="*/ 2928102 w 6891715"/>
                <a:gd name="connsiteY1054" fmla="*/ 3603920 h 6367455"/>
                <a:gd name="connsiteX1055" fmla="*/ 2914613 w 6891715"/>
                <a:gd name="connsiteY1055" fmla="*/ 3592388 h 6367455"/>
                <a:gd name="connsiteX1056" fmla="*/ 2918691 w 6891715"/>
                <a:gd name="connsiteY1056" fmla="*/ 3582777 h 6367455"/>
                <a:gd name="connsiteX1057" fmla="*/ 2924024 w 6891715"/>
                <a:gd name="connsiteY1057" fmla="*/ 3576370 h 6367455"/>
                <a:gd name="connsiteX1058" fmla="*/ 2919318 w 6891715"/>
                <a:gd name="connsiteY1058" fmla="*/ 3566760 h 6367455"/>
                <a:gd name="connsiteX1059" fmla="*/ 2925592 w 6891715"/>
                <a:gd name="connsiteY1059" fmla="*/ 3562595 h 6367455"/>
                <a:gd name="connsiteX1060" fmla="*/ 2936258 w 6891715"/>
                <a:gd name="connsiteY1060" fmla="*/ 3572206 h 6367455"/>
                <a:gd name="connsiteX1061" fmla="*/ 2945669 w 6891715"/>
                <a:gd name="connsiteY1061" fmla="*/ 3569002 h 6367455"/>
                <a:gd name="connsiteX1062" fmla="*/ 2946610 w 6891715"/>
                <a:gd name="connsiteY1062" fmla="*/ 3561314 h 6367455"/>
                <a:gd name="connsiteX1063" fmla="*/ 2931866 w 6891715"/>
                <a:gd name="connsiteY1063" fmla="*/ 3551703 h 6367455"/>
                <a:gd name="connsiteX1064" fmla="*/ 2918377 w 6891715"/>
                <a:gd name="connsiteY1064" fmla="*/ 3550102 h 6367455"/>
                <a:gd name="connsiteX1065" fmla="*/ 2917122 w 6891715"/>
                <a:gd name="connsiteY1065" fmla="*/ 3541452 h 6367455"/>
                <a:gd name="connsiteX1066" fmla="*/ 2474421 w 6891715"/>
                <a:gd name="connsiteY1066" fmla="*/ 3527414 h 6367455"/>
                <a:gd name="connsiteX1067" fmla="*/ 2483607 w 6891715"/>
                <a:gd name="connsiteY1067" fmla="*/ 3527414 h 6367455"/>
                <a:gd name="connsiteX1068" fmla="*/ 2485988 w 6891715"/>
                <a:gd name="connsiteY1068" fmla="*/ 3538409 h 6367455"/>
                <a:gd name="connsiteX1069" fmla="*/ 2479524 w 6891715"/>
                <a:gd name="connsiteY1069" fmla="*/ 3544877 h 6367455"/>
                <a:gd name="connsiteX1070" fmla="*/ 2471700 w 6891715"/>
                <a:gd name="connsiteY1070" fmla="*/ 3536145 h 6367455"/>
                <a:gd name="connsiteX1071" fmla="*/ 2643150 w 6891715"/>
                <a:gd name="connsiteY1071" fmla="*/ 3494076 h 6367455"/>
                <a:gd name="connsiteX1072" fmla="*/ 2665375 w 6891715"/>
                <a:gd name="connsiteY1072" fmla="*/ 3502206 h 6367455"/>
                <a:gd name="connsiteX1073" fmla="*/ 2662200 w 6891715"/>
                <a:gd name="connsiteY1073" fmla="*/ 3514714 h 6367455"/>
                <a:gd name="connsiteX1074" fmla="*/ 2649500 w 6891715"/>
                <a:gd name="connsiteY1074" fmla="*/ 3510649 h 6367455"/>
                <a:gd name="connsiteX1075" fmla="*/ 2724430 w 6891715"/>
                <a:gd name="connsiteY1075" fmla="*/ 3492489 h 6367455"/>
                <a:gd name="connsiteX1076" fmla="*/ 2735543 w 6891715"/>
                <a:gd name="connsiteY1076" fmla="*/ 3498204 h 6367455"/>
                <a:gd name="connsiteX1077" fmla="*/ 2744115 w 6891715"/>
                <a:gd name="connsiteY1077" fmla="*/ 3502331 h 6367455"/>
                <a:gd name="connsiteX1078" fmla="*/ 2748878 w 6891715"/>
                <a:gd name="connsiteY1078" fmla="*/ 3504871 h 6367455"/>
                <a:gd name="connsiteX1079" fmla="*/ 2751100 w 6891715"/>
                <a:gd name="connsiteY1079" fmla="*/ 3505189 h 6367455"/>
                <a:gd name="connsiteX1080" fmla="*/ 2753958 w 6891715"/>
                <a:gd name="connsiteY1080" fmla="*/ 3505189 h 6367455"/>
                <a:gd name="connsiteX1081" fmla="*/ 2761260 w 6891715"/>
                <a:gd name="connsiteY1081" fmla="*/ 3505189 h 6367455"/>
                <a:gd name="connsiteX1082" fmla="*/ 2768880 w 6891715"/>
                <a:gd name="connsiteY1082" fmla="*/ 3505506 h 6367455"/>
                <a:gd name="connsiteX1083" fmla="*/ 2771738 w 6891715"/>
                <a:gd name="connsiteY1083" fmla="*/ 3505824 h 6367455"/>
                <a:gd name="connsiteX1084" fmla="*/ 2773325 w 6891715"/>
                <a:gd name="connsiteY1084" fmla="*/ 3506776 h 6367455"/>
                <a:gd name="connsiteX1085" fmla="*/ 2774595 w 6891715"/>
                <a:gd name="connsiteY1085" fmla="*/ 3508046 h 6367455"/>
                <a:gd name="connsiteX1086" fmla="*/ 2775548 w 6891715"/>
                <a:gd name="connsiteY1086" fmla="*/ 3510269 h 6367455"/>
                <a:gd name="connsiteX1087" fmla="*/ 2776183 w 6891715"/>
                <a:gd name="connsiteY1087" fmla="*/ 3512809 h 6367455"/>
                <a:gd name="connsiteX1088" fmla="*/ 2776818 w 6891715"/>
                <a:gd name="connsiteY1088" fmla="*/ 3515349 h 6367455"/>
                <a:gd name="connsiteX1089" fmla="*/ 2777770 w 6891715"/>
                <a:gd name="connsiteY1089" fmla="*/ 3520429 h 6367455"/>
                <a:gd name="connsiteX1090" fmla="*/ 2778088 w 6891715"/>
                <a:gd name="connsiteY1090" fmla="*/ 3522651 h 6367455"/>
                <a:gd name="connsiteX1091" fmla="*/ 2784438 w 6891715"/>
                <a:gd name="connsiteY1091" fmla="*/ 3536939 h 6367455"/>
                <a:gd name="connsiteX1092" fmla="*/ 2762213 w 6891715"/>
                <a:gd name="connsiteY1092" fmla="*/ 3536304 h 6367455"/>
                <a:gd name="connsiteX1093" fmla="*/ 2744115 w 6891715"/>
                <a:gd name="connsiteY1093" fmla="*/ 3536304 h 6367455"/>
                <a:gd name="connsiteX1094" fmla="*/ 2737765 w 6891715"/>
                <a:gd name="connsiteY1094" fmla="*/ 3529319 h 6367455"/>
                <a:gd name="connsiteX1095" fmla="*/ 2713317 w 6891715"/>
                <a:gd name="connsiteY1095" fmla="*/ 3520746 h 6367455"/>
                <a:gd name="connsiteX1096" fmla="*/ 2713317 w 6891715"/>
                <a:gd name="connsiteY1096" fmla="*/ 3513761 h 6367455"/>
                <a:gd name="connsiteX1097" fmla="*/ 2728240 w 6891715"/>
                <a:gd name="connsiteY1097" fmla="*/ 3512174 h 6367455"/>
                <a:gd name="connsiteX1098" fmla="*/ 2713317 w 6891715"/>
                <a:gd name="connsiteY1098" fmla="*/ 3502014 h 6367455"/>
                <a:gd name="connsiteX1099" fmla="*/ 2713000 w 6891715"/>
                <a:gd name="connsiteY1099" fmla="*/ 3495664 h 6367455"/>
                <a:gd name="connsiteX1100" fmla="*/ 2782388 w 6891715"/>
                <a:gd name="connsiteY1100" fmla="*/ 3486139 h 6367455"/>
                <a:gd name="connsiteX1101" fmla="*/ 2791163 w 6891715"/>
                <a:gd name="connsiteY1101" fmla="*/ 3498169 h 6367455"/>
                <a:gd name="connsiteX1102" fmla="*/ 2801888 w 6891715"/>
                <a:gd name="connsiteY1102" fmla="*/ 3491666 h 6367455"/>
                <a:gd name="connsiteX1103" fmla="*/ 2816188 w 6891715"/>
                <a:gd name="connsiteY1103" fmla="*/ 3506623 h 6367455"/>
                <a:gd name="connsiteX1104" fmla="*/ 2806113 w 6891715"/>
                <a:gd name="connsiteY1104" fmla="*/ 3520605 h 6367455"/>
                <a:gd name="connsiteX1105" fmla="*/ 2798963 w 6891715"/>
                <a:gd name="connsiteY1105" fmla="*/ 3530359 h 6367455"/>
                <a:gd name="connsiteX1106" fmla="*/ 2791488 w 6891715"/>
                <a:gd name="connsiteY1106" fmla="*/ 3540114 h 6367455"/>
                <a:gd name="connsiteX1107" fmla="*/ 2784663 w 6891715"/>
                <a:gd name="connsiteY1107" fmla="*/ 3519955 h 6367455"/>
                <a:gd name="connsiteX1108" fmla="*/ 2787913 w 6891715"/>
                <a:gd name="connsiteY1108" fmla="*/ 3512151 h 6367455"/>
                <a:gd name="connsiteX1109" fmla="*/ 2774913 w 6891715"/>
                <a:gd name="connsiteY1109" fmla="*/ 3487765 h 6367455"/>
                <a:gd name="connsiteX1110" fmla="*/ 2829351 w 6891715"/>
                <a:gd name="connsiteY1110" fmla="*/ 3475026 h 6367455"/>
                <a:gd name="connsiteX1111" fmla="*/ 2856571 w 6891715"/>
                <a:gd name="connsiteY1111" fmla="*/ 3483401 h 6367455"/>
                <a:gd name="connsiteX1112" fmla="*/ 2860638 w 6891715"/>
                <a:gd name="connsiteY1112" fmla="*/ 3490226 h 6367455"/>
                <a:gd name="connsiteX1113" fmla="*/ 2848123 w 6891715"/>
                <a:gd name="connsiteY1113" fmla="*/ 3488675 h 6367455"/>
                <a:gd name="connsiteX1114" fmla="*/ 2837798 w 6891715"/>
                <a:gd name="connsiteY1114" fmla="*/ 3492708 h 6367455"/>
                <a:gd name="connsiteX1115" fmla="*/ 2828725 w 6891715"/>
                <a:gd name="connsiteY1115" fmla="*/ 3502014 h 6367455"/>
                <a:gd name="connsiteX1116" fmla="*/ 2817775 w 6891715"/>
                <a:gd name="connsiteY1116" fmla="*/ 3492708 h 6367455"/>
                <a:gd name="connsiteX1117" fmla="*/ 2834670 w 6891715"/>
                <a:gd name="connsiteY1117" fmla="*/ 3485573 h 6367455"/>
                <a:gd name="connsiteX1118" fmla="*/ 2682838 w 6891715"/>
                <a:gd name="connsiteY1118" fmla="*/ 3473439 h 6367455"/>
                <a:gd name="connsiteX1119" fmla="*/ 2673630 w 6891715"/>
                <a:gd name="connsiteY1119" fmla="*/ 3492489 h 6367455"/>
                <a:gd name="connsiteX1120" fmla="*/ 2670138 w 6891715"/>
                <a:gd name="connsiteY1120" fmla="*/ 3482964 h 6367455"/>
                <a:gd name="connsiteX1121" fmla="*/ 2591080 w 6891715"/>
                <a:gd name="connsiteY1121" fmla="*/ 3467089 h 6367455"/>
                <a:gd name="connsiteX1122" fmla="*/ 2613622 w 6891715"/>
                <a:gd name="connsiteY1122" fmla="*/ 3486353 h 6367455"/>
                <a:gd name="connsiteX1123" fmla="*/ 2614575 w 6891715"/>
                <a:gd name="connsiteY1123" fmla="*/ 3495822 h 6367455"/>
                <a:gd name="connsiteX1124" fmla="*/ 2607590 w 6891715"/>
                <a:gd name="connsiteY1124" fmla="*/ 3513127 h 6367455"/>
                <a:gd name="connsiteX1125" fmla="*/ 2592667 w 6891715"/>
                <a:gd name="connsiteY1125" fmla="*/ 3501699 h 6367455"/>
                <a:gd name="connsiteX1126" fmla="*/ 2593302 w 6891715"/>
                <a:gd name="connsiteY1126" fmla="*/ 3495169 h 6367455"/>
                <a:gd name="connsiteX1127" fmla="*/ 2589175 w 6891715"/>
                <a:gd name="connsiteY1127" fmla="*/ 3480802 h 6367455"/>
                <a:gd name="connsiteX1128" fmla="*/ 2594255 w 6891715"/>
                <a:gd name="connsiteY1128" fmla="*/ 3479823 h 6367455"/>
                <a:gd name="connsiteX1129" fmla="*/ 2706015 w 6891715"/>
                <a:gd name="connsiteY1129" fmla="*/ 3457564 h 6367455"/>
                <a:gd name="connsiteX1130" fmla="*/ 2706650 w 6891715"/>
                <a:gd name="connsiteY1130" fmla="*/ 3471153 h 6367455"/>
                <a:gd name="connsiteX1131" fmla="*/ 2699030 w 6891715"/>
                <a:gd name="connsiteY1131" fmla="*/ 3490747 h 6367455"/>
                <a:gd name="connsiteX1132" fmla="*/ 2687917 w 6891715"/>
                <a:gd name="connsiteY1132" fmla="*/ 3516346 h 6367455"/>
                <a:gd name="connsiteX1133" fmla="*/ 2680297 w 6891715"/>
                <a:gd name="connsiteY1133" fmla="*/ 3525827 h 6367455"/>
                <a:gd name="connsiteX1134" fmla="*/ 2678075 w 6891715"/>
                <a:gd name="connsiteY1134" fmla="*/ 3512237 h 6367455"/>
                <a:gd name="connsiteX1135" fmla="*/ 2680297 w 6891715"/>
                <a:gd name="connsiteY1135" fmla="*/ 3496436 h 6367455"/>
                <a:gd name="connsiteX1136" fmla="*/ 2688552 w 6891715"/>
                <a:gd name="connsiteY1136" fmla="*/ 3480634 h 6367455"/>
                <a:gd name="connsiteX1137" fmla="*/ 2475289 w 6891715"/>
                <a:gd name="connsiteY1137" fmla="*/ 3449626 h 6367455"/>
                <a:gd name="connsiteX1138" fmla="*/ 2478050 w 6891715"/>
                <a:gd name="connsiteY1138" fmla="*/ 3458932 h 6367455"/>
                <a:gd name="connsiteX1139" fmla="*/ 2477222 w 6891715"/>
                <a:gd name="connsiteY1139" fmla="*/ 3468238 h 6367455"/>
                <a:gd name="connsiteX1140" fmla="*/ 2471700 w 6891715"/>
                <a:gd name="connsiteY1140" fmla="*/ 3476614 h 6367455"/>
                <a:gd name="connsiteX1141" fmla="*/ 2471700 w 6891715"/>
                <a:gd name="connsiteY1141" fmla="*/ 3466377 h 6367455"/>
                <a:gd name="connsiteX1142" fmla="*/ 967714 w 6891715"/>
                <a:gd name="connsiteY1142" fmla="*/ 3435339 h 6367455"/>
                <a:gd name="connsiteX1143" fmla="*/ 989940 w 6891715"/>
                <a:gd name="connsiteY1143" fmla="*/ 3455054 h 6367455"/>
                <a:gd name="connsiteX1144" fmla="*/ 985812 w 6891715"/>
                <a:gd name="connsiteY1144" fmla="*/ 3462368 h 6367455"/>
                <a:gd name="connsiteX1145" fmla="*/ 968032 w 6891715"/>
                <a:gd name="connsiteY1145" fmla="*/ 3473180 h 6367455"/>
                <a:gd name="connsiteX1146" fmla="*/ 962634 w 6891715"/>
                <a:gd name="connsiteY1146" fmla="*/ 3489079 h 6367455"/>
                <a:gd name="connsiteX1147" fmla="*/ 967080 w 6891715"/>
                <a:gd name="connsiteY1147" fmla="*/ 3491305 h 6367455"/>
                <a:gd name="connsiteX1148" fmla="*/ 958824 w 6891715"/>
                <a:gd name="connsiteY1148" fmla="*/ 3496075 h 6367455"/>
                <a:gd name="connsiteX1149" fmla="*/ 959459 w 6891715"/>
                <a:gd name="connsiteY1149" fmla="*/ 3513883 h 6367455"/>
                <a:gd name="connsiteX1150" fmla="*/ 958921 w 6891715"/>
                <a:gd name="connsiteY1150" fmla="*/ 3514329 h 6367455"/>
                <a:gd name="connsiteX1151" fmla="*/ 960134 w 6891715"/>
                <a:gd name="connsiteY1151" fmla="*/ 3514827 h 6367455"/>
                <a:gd name="connsiteX1152" fmla="*/ 960018 w 6891715"/>
                <a:gd name="connsiteY1152" fmla="*/ 3496616 h 6367455"/>
                <a:gd name="connsiteX1153" fmla="*/ 968262 w 6891715"/>
                <a:gd name="connsiteY1153" fmla="*/ 3491854 h 6367455"/>
                <a:gd name="connsiteX1154" fmla="*/ 983166 w 6891715"/>
                <a:gd name="connsiteY1154" fmla="*/ 3482329 h 6367455"/>
                <a:gd name="connsiteX1155" fmla="*/ 991410 w 6891715"/>
                <a:gd name="connsiteY1155" fmla="*/ 3468359 h 6367455"/>
                <a:gd name="connsiteX1156" fmla="*/ 995838 w 6891715"/>
                <a:gd name="connsiteY1156" fmla="*/ 3472804 h 6367455"/>
                <a:gd name="connsiteX1157" fmla="*/ 1009154 w 6891715"/>
                <a:gd name="connsiteY1157" fmla="*/ 3465819 h 6367455"/>
                <a:gd name="connsiteX1158" fmla="*/ 1019621 w 6891715"/>
                <a:gd name="connsiteY1158" fmla="*/ 3457564 h 6367455"/>
                <a:gd name="connsiteX1159" fmla="*/ 1064328 w 6891715"/>
                <a:gd name="connsiteY1159" fmla="*/ 3458199 h 6367455"/>
                <a:gd name="connsiteX1160" fmla="*/ 1077011 w 6891715"/>
                <a:gd name="connsiteY1160" fmla="*/ 3466771 h 6367455"/>
                <a:gd name="connsiteX1161" fmla="*/ 1089060 w 6891715"/>
                <a:gd name="connsiteY1161" fmla="*/ 3499156 h 6367455"/>
                <a:gd name="connsiteX1162" fmla="*/ 1101744 w 6891715"/>
                <a:gd name="connsiteY1162" fmla="*/ 3523287 h 6367455"/>
                <a:gd name="connsiteX1163" fmla="*/ 1111257 w 6891715"/>
                <a:gd name="connsiteY1163" fmla="*/ 3532494 h 6367455"/>
                <a:gd name="connsiteX1164" fmla="*/ 1110306 w 6891715"/>
                <a:gd name="connsiteY1164" fmla="*/ 3537892 h 6367455"/>
                <a:gd name="connsiteX1165" fmla="*/ 1099842 w 6891715"/>
                <a:gd name="connsiteY1165" fmla="*/ 3546147 h 6367455"/>
                <a:gd name="connsiteX1166" fmla="*/ 1088427 w 6891715"/>
                <a:gd name="connsiteY1166" fmla="*/ 3560434 h 6367455"/>
                <a:gd name="connsiteX1167" fmla="*/ 1092549 w 6891715"/>
                <a:gd name="connsiteY1167" fmla="*/ 3570594 h 6367455"/>
                <a:gd name="connsiteX1168" fmla="*/ 1097939 w 6891715"/>
                <a:gd name="connsiteY1168" fmla="*/ 3561069 h 6367455"/>
                <a:gd name="connsiteX1169" fmla="*/ 1113794 w 6891715"/>
                <a:gd name="connsiteY1169" fmla="*/ 3549322 h 6367455"/>
                <a:gd name="connsiteX1170" fmla="*/ 1125526 w 6891715"/>
                <a:gd name="connsiteY1170" fmla="*/ 3549322 h 6367455"/>
                <a:gd name="connsiteX1171" fmla="*/ 1138210 w 6891715"/>
                <a:gd name="connsiteY1171" fmla="*/ 3559799 h 6367455"/>
                <a:gd name="connsiteX1172" fmla="*/ 1135990 w 6891715"/>
                <a:gd name="connsiteY1172" fmla="*/ 3569324 h 6367455"/>
                <a:gd name="connsiteX1173" fmla="*/ 1141381 w 6891715"/>
                <a:gd name="connsiteY1173" fmla="*/ 3587422 h 6367455"/>
                <a:gd name="connsiteX1174" fmla="*/ 1135356 w 6891715"/>
                <a:gd name="connsiteY1174" fmla="*/ 3594724 h 6367455"/>
                <a:gd name="connsiteX1175" fmla="*/ 1125843 w 6891715"/>
                <a:gd name="connsiteY1175" fmla="*/ 3590597 h 6367455"/>
                <a:gd name="connsiteX1176" fmla="*/ 1123306 w 6891715"/>
                <a:gd name="connsiteY1176" fmla="*/ 3571229 h 6367455"/>
                <a:gd name="connsiteX1177" fmla="*/ 1117916 w 6891715"/>
                <a:gd name="connsiteY1177" fmla="*/ 3574404 h 6367455"/>
                <a:gd name="connsiteX1178" fmla="*/ 1120453 w 6891715"/>
                <a:gd name="connsiteY1178" fmla="*/ 3597899 h 6367455"/>
                <a:gd name="connsiteX1179" fmla="*/ 1129014 w 6891715"/>
                <a:gd name="connsiteY1179" fmla="*/ 3601074 h 6367455"/>
                <a:gd name="connsiteX1180" fmla="*/ 1126794 w 6891715"/>
                <a:gd name="connsiteY1180" fmla="*/ 3611234 h 6367455"/>
                <a:gd name="connsiteX1181" fmla="*/ 1120453 w 6891715"/>
                <a:gd name="connsiteY1181" fmla="*/ 3622029 h 6367455"/>
                <a:gd name="connsiteX1182" fmla="*/ 1102696 w 6891715"/>
                <a:gd name="connsiteY1182" fmla="*/ 3624569 h 6367455"/>
                <a:gd name="connsiteX1183" fmla="*/ 1099525 w 6891715"/>
                <a:gd name="connsiteY1183" fmla="*/ 3629649 h 6367455"/>
                <a:gd name="connsiteX1184" fmla="*/ 1099525 w 6891715"/>
                <a:gd name="connsiteY1184" fmla="*/ 3643619 h 6367455"/>
                <a:gd name="connsiteX1185" fmla="*/ 1098252 w 6891715"/>
                <a:gd name="connsiteY1185" fmla="*/ 3643570 h 6367455"/>
                <a:gd name="connsiteX1186" fmla="*/ 1091214 w 6891715"/>
                <a:gd name="connsiteY1186" fmla="*/ 3650619 h 6367455"/>
                <a:gd name="connsiteX1187" fmla="*/ 1084229 w 6891715"/>
                <a:gd name="connsiteY1187" fmla="*/ 3656978 h 6367455"/>
                <a:gd name="connsiteX1188" fmla="*/ 1075656 w 6891715"/>
                <a:gd name="connsiteY1188" fmla="*/ 3662384 h 6367455"/>
                <a:gd name="connsiteX1189" fmla="*/ 1075339 w 6891715"/>
                <a:gd name="connsiteY1189" fmla="*/ 3663020 h 6367455"/>
                <a:gd name="connsiteX1190" fmla="*/ 1075022 w 6891715"/>
                <a:gd name="connsiteY1190" fmla="*/ 3663338 h 6367455"/>
                <a:gd name="connsiteX1191" fmla="*/ 1074069 w 6891715"/>
                <a:gd name="connsiteY1191" fmla="*/ 3663974 h 6367455"/>
                <a:gd name="connsiteX1192" fmla="*/ 1073116 w 6891715"/>
                <a:gd name="connsiteY1192" fmla="*/ 3664928 h 6367455"/>
                <a:gd name="connsiteX1193" fmla="*/ 1071846 w 6891715"/>
                <a:gd name="connsiteY1193" fmla="*/ 3664928 h 6367455"/>
                <a:gd name="connsiteX1194" fmla="*/ 1069624 w 6891715"/>
                <a:gd name="connsiteY1194" fmla="*/ 3664928 h 6367455"/>
                <a:gd name="connsiteX1195" fmla="*/ 1067084 w 6891715"/>
                <a:gd name="connsiteY1195" fmla="*/ 3664610 h 6367455"/>
                <a:gd name="connsiteX1196" fmla="*/ 1062322 w 6891715"/>
                <a:gd name="connsiteY1196" fmla="*/ 3663020 h 6367455"/>
                <a:gd name="connsiteX1197" fmla="*/ 1058829 w 6891715"/>
                <a:gd name="connsiteY1197" fmla="*/ 3661748 h 6367455"/>
                <a:gd name="connsiteX1198" fmla="*/ 1056608 w 6891715"/>
                <a:gd name="connsiteY1198" fmla="*/ 3660158 h 6367455"/>
                <a:gd name="connsiteX1199" fmla="*/ 1053430 w 6891715"/>
                <a:gd name="connsiteY1199" fmla="*/ 3671924 h 6367455"/>
                <a:gd name="connsiteX1200" fmla="*/ 1058829 w 6891715"/>
                <a:gd name="connsiteY1200" fmla="*/ 3705631 h 6367455"/>
                <a:gd name="connsiteX1201" fmla="*/ 1075339 w 6891715"/>
                <a:gd name="connsiteY1201" fmla="*/ 3726618 h 6367455"/>
                <a:gd name="connsiteX1202" fmla="*/ 1065813 w 6891715"/>
                <a:gd name="connsiteY1202" fmla="*/ 3745698 h 6367455"/>
                <a:gd name="connsiteX1203" fmla="*/ 1071211 w 6891715"/>
                <a:gd name="connsiteY1203" fmla="*/ 3771137 h 6367455"/>
                <a:gd name="connsiteX1204" fmla="*/ 1085499 w 6891715"/>
                <a:gd name="connsiteY1204" fmla="*/ 3832191 h 6367455"/>
                <a:gd name="connsiteX1205" fmla="*/ 1076291 w 6891715"/>
                <a:gd name="connsiteY1205" fmla="*/ 3856359 h 6367455"/>
                <a:gd name="connsiteX1206" fmla="*/ 1058512 w 6891715"/>
                <a:gd name="connsiteY1206" fmla="*/ 3904057 h 6367455"/>
                <a:gd name="connsiteX1207" fmla="*/ 1054703 w 6891715"/>
                <a:gd name="connsiteY1207" fmla="*/ 3919957 h 6367455"/>
                <a:gd name="connsiteX1208" fmla="*/ 1045176 w 6891715"/>
                <a:gd name="connsiteY1208" fmla="*/ 3919957 h 6367455"/>
                <a:gd name="connsiteX1209" fmla="*/ 1047398 w 6891715"/>
                <a:gd name="connsiteY1209" fmla="*/ 3927271 h 6367455"/>
                <a:gd name="connsiteX1210" fmla="*/ 1061051 w 6891715"/>
                <a:gd name="connsiteY1210" fmla="*/ 3946032 h 6367455"/>
                <a:gd name="connsiteX1211" fmla="*/ 1047398 w 6891715"/>
                <a:gd name="connsiteY1211" fmla="*/ 3948576 h 6367455"/>
                <a:gd name="connsiteX1212" fmla="*/ 1026443 w 6891715"/>
                <a:gd name="connsiteY1212" fmla="*/ 3943170 h 6367455"/>
                <a:gd name="connsiteX1213" fmla="*/ 1005171 w 6891715"/>
                <a:gd name="connsiteY1213" fmla="*/ 3951120 h 6367455"/>
                <a:gd name="connsiteX1214" fmla="*/ 1001043 w 6891715"/>
                <a:gd name="connsiteY1214" fmla="*/ 3935220 h 6367455"/>
                <a:gd name="connsiteX1215" fmla="*/ 993433 w 6891715"/>
                <a:gd name="connsiteY1215" fmla="*/ 3940308 h 6367455"/>
                <a:gd name="connsiteX1216" fmla="*/ 987082 w 6891715"/>
                <a:gd name="connsiteY1216" fmla="*/ 3954300 h 6367455"/>
                <a:gd name="connsiteX1217" fmla="*/ 955649 w 6891715"/>
                <a:gd name="connsiteY1217" fmla="*/ 3964157 h 6367455"/>
                <a:gd name="connsiteX1218" fmla="*/ 934376 w 6891715"/>
                <a:gd name="connsiteY1218" fmla="*/ 3975923 h 6367455"/>
                <a:gd name="connsiteX1219" fmla="*/ 925169 w 6891715"/>
                <a:gd name="connsiteY1219" fmla="*/ 3988643 h 6367455"/>
                <a:gd name="connsiteX1220" fmla="*/ 913738 w 6891715"/>
                <a:gd name="connsiteY1220" fmla="*/ 3985463 h 6367455"/>
                <a:gd name="connsiteX1221" fmla="*/ 907071 w 6891715"/>
                <a:gd name="connsiteY1221" fmla="*/ 3998182 h 6367455"/>
                <a:gd name="connsiteX1222" fmla="*/ 893418 w 6891715"/>
                <a:gd name="connsiteY1222" fmla="*/ 4000726 h 6367455"/>
                <a:gd name="connsiteX1223" fmla="*/ 882940 w 6891715"/>
                <a:gd name="connsiteY1223" fmla="*/ 4010266 h 6367455"/>
                <a:gd name="connsiteX1224" fmla="*/ 873098 w 6891715"/>
                <a:gd name="connsiteY1224" fmla="*/ 4001680 h 6367455"/>
                <a:gd name="connsiteX1225" fmla="*/ 877543 w 6891715"/>
                <a:gd name="connsiteY1225" fmla="*/ 3986735 h 6367455"/>
                <a:gd name="connsiteX1226" fmla="*/ 869922 w 6891715"/>
                <a:gd name="connsiteY1226" fmla="*/ 3993095 h 6367455"/>
                <a:gd name="connsiteX1227" fmla="*/ 862620 w 6891715"/>
                <a:gd name="connsiteY1227" fmla="*/ 3992459 h 6367455"/>
                <a:gd name="connsiteX1228" fmla="*/ 859762 w 6891715"/>
                <a:gd name="connsiteY1228" fmla="*/ 4004224 h 6367455"/>
                <a:gd name="connsiteX1229" fmla="*/ 865795 w 6891715"/>
                <a:gd name="connsiteY1229" fmla="*/ 4004860 h 6367455"/>
                <a:gd name="connsiteX1230" fmla="*/ 864208 w 6891715"/>
                <a:gd name="connsiteY1230" fmla="*/ 4013446 h 6367455"/>
                <a:gd name="connsiteX1231" fmla="*/ 867382 w 6891715"/>
                <a:gd name="connsiteY1231" fmla="*/ 4022986 h 6367455"/>
                <a:gd name="connsiteX1232" fmla="*/ 849285 w 6891715"/>
                <a:gd name="connsiteY1232" fmla="*/ 4022032 h 6367455"/>
                <a:gd name="connsiteX1233" fmla="*/ 843888 w 6891715"/>
                <a:gd name="connsiteY1233" fmla="*/ 4031571 h 6367455"/>
                <a:gd name="connsiteX1234" fmla="*/ 832140 w 6891715"/>
                <a:gd name="connsiteY1234" fmla="*/ 4031889 h 6367455"/>
                <a:gd name="connsiteX1235" fmla="*/ 825155 w 6891715"/>
                <a:gd name="connsiteY1235" fmla="*/ 4042383 h 6367455"/>
                <a:gd name="connsiteX1236" fmla="*/ 813407 w 6891715"/>
                <a:gd name="connsiteY1236" fmla="*/ 4045563 h 6367455"/>
                <a:gd name="connsiteX1237" fmla="*/ 799754 w 6891715"/>
                <a:gd name="connsiteY1237" fmla="*/ 4050015 h 6367455"/>
                <a:gd name="connsiteX1238" fmla="*/ 769909 w 6891715"/>
                <a:gd name="connsiteY1238" fmla="*/ 4045881 h 6367455"/>
                <a:gd name="connsiteX1239" fmla="*/ 762607 w 6891715"/>
                <a:gd name="connsiteY1239" fmla="*/ 4042701 h 6367455"/>
                <a:gd name="connsiteX1240" fmla="*/ 756575 w 6891715"/>
                <a:gd name="connsiteY1240" fmla="*/ 4048107 h 6367455"/>
                <a:gd name="connsiteX1241" fmla="*/ 737526 w 6891715"/>
                <a:gd name="connsiteY1241" fmla="*/ 4052877 h 6367455"/>
                <a:gd name="connsiteX1242" fmla="*/ 737526 w 6891715"/>
                <a:gd name="connsiteY1242" fmla="*/ 4045245 h 6367455"/>
                <a:gd name="connsiteX1243" fmla="*/ 725779 w 6891715"/>
                <a:gd name="connsiteY1243" fmla="*/ 4042065 h 6367455"/>
                <a:gd name="connsiteX1244" fmla="*/ 735938 w 6891715"/>
                <a:gd name="connsiteY1244" fmla="*/ 4033479 h 6367455"/>
                <a:gd name="connsiteX1245" fmla="*/ 743558 w 6891715"/>
                <a:gd name="connsiteY1245" fmla="*/ 4033479 h 6367455"/>
                <a:gd name="connsiteX1246" fmla="*/ 764512 w 6891715"/>
                <a:gd name="connsiteY1246" fmla="*/ 4022986 h 6367455"/>
                <a:gd name="connsiteX1247" fmla="*/ 750860 w 6891715"/>
                <a:gd name="connsiteY1247" fmla="*/ 4020760 h 6367455"/>
                <a:gd name="connsiteX1248" fmla="*/ 758162 w 6891715"/>
                <a:gd name="connsiteY1248" fmla="*/ 4013446 h 6367455"/>
                <a:gd name="connsiteX1249" fmla="*/ 735938 w 6891715"/>
                <a:gd name="connsiteY1249" fmla="*/ 4019806 h 6367455"/>
                <a:gd name="connsiteX1250" fmla="*/ 724191 w 6891715"/>
                <a:gd name="connsiteY1250" fmla="*/ 4021396 h 6367455"/>
                <a:gd name="connsiteX1251" fmla="*/ 714667 w 6891715"/>
                <a:gd name="connsiteY1251" fmla="*/ 4031889 h 6367455"/>
                <a:gd name="connsiteX1252" fmla="*/ 704507 w 6891715"/>
                <a:gd name="connsiteY1252" fmla="*/ 4040475 h 6367455"/>
                <a:gd name="connsiteX1253" fmla="*/ 691809 w 6891715"/>
                <a:gd name="connsiteY1253" fmla="*/ 4039203 h 6367455"/>
                <a:gd name="connsiteX1254" fmla="*/ 707683 w 6891715"/>
                <a:gd name="connsiteY1254" fmla="*/ 4032843 h 6367455"/>
                <a:gd name="connsiteX1255" fmla="*/ 716889 w 6891715"/>
                <a:gd name="connsiteY1255" fmla="*/ 4012810 h 6367455"/>
                <a:gd name="connsiteX1256" fmla="*/ 739113 w 6891715"/>
                <a:gd name="connsiteY1256" fmla="*/ 4005178 h 6367455"/>
                <a:gd name="connsiteX1257" fmla="*/ 744193 w 6891715"/>
                <a:gd name="connsiteY1257" fmla="*/ 4001044 h 6367455"/>
                <a:gd name="connsiteX1258" fmla="*/ 733399 w 6891715"/>
                <a:gd name="connsiteY1258" fmla="*/ 3994685 h 6367455"/>
                <a:gd name="connsiteX1259" fmla="*/ 710540 w 6891715"/>
                <a:gd name="connsiteY1259" fmla="*/ 4005178 h 6367455"/>
                <a:gd name="connsiteX1260" fmla="*/ 703238 w 6891715"/>
                <a:gd name="connsiteY1260" fmla="*/ 4010584 h 6367455"/>
                <a:gd name="connsiteX1261" fmla="*/ 693396 w 6891715"/>
                <a:gd name="connsiteY1261" fmla="*/ 3999136 h 6367455"/>
                <a:gd name="connsiteX1262" fmla="*/ 673394 w 6891715"/>
                <a:gd name="connsiteY1262" fmla="*/ 4000408 h 6367455"/>
                <a:gd name="connsiteX1263" fmla="*/ 686093 w 6891715"/>
                <a:gd name="connsiteY1263" fmla="*/ 3986417 h 6367455"/>
                <a:gd name="connsiteX1264" fmla="*/ 703873 w 6891715"/>
                <a:gd name="connsiteY1264" fmla="*/ 3973697 h 6367455"/>
                <a:gd name="connsiteX1265" fmla="*/ 712444 w 6891715"/>
                <a:gd name="connsiteY1265" fmla="*/ 3970517 h 6367455"/>
                <a:gd name="connsiteX1266" fmla="*/ 728319 w 6891715"/>
                <a:gd name="connsiteY1266" fmla="*/ 3965111 h 6367455"/>
                <a:gd name="connsiteX1267" fmla="*/ 726097 w 6891715"/>
                <a:gd name="connsiteY1267" fmla="*/ 3960978 h 6367455"/>
                <a:gd name="connsiteX1268" fmla="*/ 713397 w 6891715"/>
                <a:gd name="connsiteY1268" fmla="*/ 3960978 h 6367455"/>
                <a:gd name="connsiteX1269" fmla="*/ 697523 w 6891715"/>
                <a:gd name="connsiteY1269" fmla="*/ 3959388 h 6367455"/>
                <a:gd name="connsiteX1270" fmla="*/ 671807 w 6891715"/>
                <a:gd name="connsiteY1270" fmla="*/ 3958116 h 6367455"/>
                <a:gd name="connsiteX1271" fmla="*/ 666727 w 6891715"/>
                <a:gd name="connsiteY1271" fmla="*/ 3950166 h 6367455"/>
                <a:gd name="connsiteX1272" fmla="*/ 671489 w 6891715"/>
                <a:gd name="connsiteY1272" fmla="*/ 3936174 h 6367455"/>
                <a:gd name="connsiteX1273" fmla="*/ 679109 w 6891715"/>
                <a:gd name="connsiteY1273" fmla="*/ 3935220 h 6367455"/>
                <a:gd name="connsiteX1274" fmla="*/ 702286 w 6891715"/>
                <a:gd name="connsiteY1274" fmla="*/ 3929496 h 6367455"/>
                <a:gd name="connsiteX1275" fmla="*/ 695936 w 6891715"/>
                <a:gd name="connsiteY1275" fmla="*/ 3944442 h 6367455"/>
                <a:gd name="connsiteX1276" fmla="*/ 708635 w 6891715"/>
                <a:gd name="connsiteY1276" fmla="*/ 3933630 h 6367455"/>
                <a:gd name="connsiteX1277" fmla="*/ 714032 w 6891715"/>
                <a:gd name="connsiteY1277" fmla="*/ 3941898 h 6367455"/>
                <a:gd name="connsiteX1278" fmla="*/ 723556 w 6891715"/>
                <a:gd name="connsiteY1278" fmla="*/ 3945078 h 6367455"/>
                <a:gd name="connsiteX1279" fmla="*/ 744828 w 6891715"/>
                <a:gd name="connsiteY1279" fmla="*/ 3944124 h 6367455"/>
                <a:gd name="connsiteX1280" fmla="*/ 729906 w 6891715"/>
                <a:gd name="connsiteY1280" fmla="*/ 3937764 h 6367455"/>
                <a:gd name="connsiteX1281" fmla="*/ 721335 w 6891715"/>
                <a:gd name="connsiteY1281" fmla="*/ 3924091 h 6367455"/>
                <a:gd name="connsiteX1282" fmla="*/ 735938 w 6891715"/>
                <a:gd name="connsiteY1282" fmla="*/ 3917413 h 6367455"/>
                <a:gd name="connsiteX1283" fmla="*/ 738161 w 6891715"/>
                <a:gd name="connsiteY1283" fmla="*/ 3899605 h 6367455"/>
                <a:gd name="connsiteX1284" fmla="*/ 748638 w 6891715"/>
                <a:gd name="connsiteY1284" fmla="*/ 3896425 h 6367455"/>
                <a:gd name="connsiteX1285" fmla="*/ 772766 w 6891715"/>
                <a:gd name="connsiteY1285" fmla="*/ 3895153 h 6367455"/>
                <a:gd name="connsiteX1286" fmla="*/ 801341 w 6891715"/>
                <a:gd name="connsiteY1286" fmla="*/ 3884024 h 6367455"/>
                <a:gd name="connsiteX1287" fmla="*/ 818487 w 6891715"/>
                <a:gd name="connsiteY1287" fmla="*/ 3880844 h 6367455"/>
                <a:gd name="connsiteX1288" fmla="*/ 842936 w 6891715"/>
                <a:gd name="connsiteY1288" fmla="*/ 3884978 h 6367455"/>
                <a:gd name="connsiteX1289" fmla="*/ 838491 w 6891715"/>
                <a:gd name="connsiteY1289" fmla="*/ 3879890 h 6367455"/>
                <a:gd name="connsiteX1290" fmla="*/ 818487 w 6891715"/>
                <a:gd name="connsiteY1290" fmla="*/ 3875756 h 6367455"/>
                <a:gd name="connsiteX1291" fmla="*/ 806739 w 6891715"/>
                <a:gd name="connsiteY1291" fmla="*/ 3872576 h 6367455"/>
                <a:gd name="connsiteX1292" fmla="*/ 809597 w 6891715"/>
                <a:gd name="connsiteY1292" fmla="*/ 3861128 h 6367455"/>
                <a:gd name="connsiteX1293" fmla="*/ 815947 w 6891715"/>
                <a:gd name="connsiteY1293" fmla="*/ 3846183 h 6367455"/>
                <a:gd name="connsiteX1294" fmla="*/ 805469 w 6891715"/>
                <a:gd name="connsiteY1294" fmla="*/ 3851589 h 6367455"/>
                <a:gd name="connsiteX1295" fmla="*/ 790863 w 6891715"/>
                <a:gd name="connsiteY1295" fmla="*/ 3871622 h 6367455"/>
                <a:gd name="connsiteX1296" fmla="*/ 780068 w 6891715"/>
                <a:gd name="connsiteY1296" fmla="*/ 3876074 h 6367455"/>
                <a:gd name="connsiteX1297" fmla="*/ 761019 w 6891715"/>
                <a:gd name="connsiteY1297" fmla="*/ 3880526 h 6367455"/>
                <a:gd name="connsiteX1298" fmla="*/ 753717 w 6891715"/>
                <a:gd name="connsiteY1298" fmla="*/ 3881798 h 6367455"/>
                <a:gd name="connsiteX1299" fmla="*/ 755940 w 6891715"/>
                <a:gd name="connsiteY1299" fmla="*/ 3886568 h 6367455"/>
                <a:gd name="connsiteX1300" fmla="*/ 738161 w 6891715"/>
                <a:gd name="connsiteY1300" fmla="*/ 3886886 h 6367455"/>
                <a:gd name="connsiteX1301" fmla="*/ 719112 w 6891715"/>
                <a:gd name="connsiteY1301" fmla="*/ 3895471 h 6367455"/>
                <a:gd name="connsiteX1302" fmla="*/ 715937 w 6891715"/>
                <a:gd name="connsiteY1302" fmla="*/ 3888476 h 6367455"/>
                <a:gd name="connsiteX1303" fmla="*/ 752765 w 6891715"/>
                <a:gd name="connsiteY1303" fmla="*/ 3870032 h 6367455"/>
                <a:gd name="connsiteX1304" fmla="*/ 760702 w 6891715"/>
                <a:gd name="connsiteY1304" fmla="*/ 3848727 h 6367455"/>
                <a:gd name="connsiteX1305" fmla="*/ 776576 w 6891715"/>
                <a:gd name="connsiteY1305" fmla="*/ 3837915 h 6367455"/>
                <a:gd name="connsiteX1306" fmla="*/ 774672 w 6891715"/>
                <a:gd name="connsiteY1306" fmla="*/ 3832827 h 6367455"/>
                <a:gd name="connsiteX1307" fmla="*/ 762925 w 6891715"/>
                <a:gd name="connsiteY1307" fmla="*/ 3833781 h 6367455"/>
                <a:gd name="connsiteX1308" fmla="*/ 774037 w 6891715"/>
                <a:gd name="connsiteY1308" fmla="*/ 3807706 h 6367455"/>
                <a:gd name="connsiteX1309" fmla="*/ 792133 w 6891715"/>
                <a:gd name="connsiteY1309" fmla="*/ 3795622 h 6367455"/>
                <a:gd name="connsiteX1310" fmla="*/ 816582 w 6891715"/>
                <a:gd name="connsiteY1310" fmla="*/ 3799756 h 6367455"/>
                <a:gd name="connsiteX1311" fmla="*/ 808962 w 6891715"/>
                <a:gd name="connsiteY1311" fmla="*/ 3783857 h 6367455"/>
                <a:gd name="connsiteX1312" fmla="*/ 810867 w 6891715"/>
                <a:gd name="connsiteY1312" fmla="*/ 3772091 h 6367455"/>
                <a:gd name="connsiteX1313" fmla="*/ 796261 w 6891715"/>
                <a:gd name="connsiteY1313" fmla="*/ 3781949 h 6367455"/>
                <a:gd name="connsiteX1314" fmla="*/ 754035 w 6891715"/>
                <a:gd name="connsiteY1314" fmla="*/ 3782585 h 6367455"/>
                <a:gd name="connsiteX1315" fmla="*/ 746733 w 6891715"/>
                <a:gd name="connsiteY1315" fmla="*/ 3776225 h 6367455"/>
                <a:gd name="connsiteX1316" fmla="*/ 746098 w 6891715"/>
                <a:gd name="connsiteY1316" fmla="*/ 3760007 h 6367455"/>
                <a:gd name="connsiteX1317" fmla="*/ 733716 w 6891715"/>
                <a:gd name="connsiteY1317" fmla="*/ 3772727 h 6367455"/>
                <a:gd name="connsiteX1318" fmla="*/ 725462 w 6891715"/>
                <a:gd name="connsiteY1318" fmla="*/ 3773363 h 6367455"/>
                <a:gd name="connsiteX1319" fmla="*/ 722922 w 6891715"/>
                <a:gd name="connsiteY1319" fmla="*/ 3762551 h 6367455"/>
                <a:gd name="connsiteX1320" fmla="*/ 708317 w 6891715"/>
                <a:gd name="connsiteY1320" fmla="*/ 3761597 h 6367455"/>
                <a:gd name="connsiteX1321" fmla="*/ 703873 w 6891715"/>
                <a:gd name="connsiteY1321" fmla="*/ 3755238 h 6367455"/>
                <a:gd name="connsiteX1322" fmla="*/ 689903 w 6891715"/>
                <a:gd name="connsiteY1322" fmla="*/ 3743790 h 6367455"/>
                <a:gd name="connsiteX1323" fmla="*/ 702603 w 6891715"/>
                <a:gd name="connsiteY1323" fmla="*/ 3727890 h 6367455"/>
                <a:gd name="connsiteX1324" fmla="*/ 717207 w 6891715"/>
                <a:gd name="connsiteY1324" fmla="*/ 3722484 h 6367455"/>
                <a:gd name="connsiteX1325" fmla="*/ 723556 w 6891715"/>
                <a:gd name="connsiteY1325" fmla="*/ 3704359 h 6367455"/>
                <a:gd name="connsiteX1326" fmla="*/ 752130 w 6891715"/>
                <a:gd name="connsiteY1326" fmla="*/ 3696727 h 6367455"/>
                <a:gd name="connsiteX1327" fmla="*/ 745463 w 6891715"/>
                <a:gd name="connsiteY1327" fmla="*/ 3691639 h 6367455"/>
                <a:gd name="connsiteX1328" fmla="*/ 744511 w 6891715"/>
                <a:gd name="connsiteY1328" fmla="*/ 3682100 h 6367455"/>
                <a:gd name="connsiteX1329" fmla="*/ 727366 w 6891715"/>
                <a:gd name="connsiteY1329" fmla="*/ 3684326 h 6367455"/>
                <a:gd name="connsiteX1330" fmla="*/ 719429 w 6891715"/>
                <a:gd name="connsiteY1330" fmla="*/ 3690685 h 6367455"/>
                <a:gd name="connsiteX1331" fmla="*/ 711492 w 6891715"/>
                <a:gd name="connsiteY1331" fmla="*/ 3679238 h 6367455"/>
                <a:gd name="connsiteX1332" fmla="*/ 713137 w 6891715"/>
                <a:gd name="connsiteY1332" fmla="*/ 3667467 h 6367455"/>
                <a:gd name="connsiteX1333" fmla="*/ 709077 w 6891715"/>
                <a:gd name="connsiteY1333" fmla="*/ 3678226 h 6367455"/>
                <a:gd name="connsiteX1334" fmla="*/ 687363 w 6891715"/>
                <a:gd name="connsiteY1334" fmla="*/ 3666796 h 6367455"/>
                <a:gd name="connsiteX1335" fmla="*/ 708146 w 6891715"/>
                <a:gd name="connsiteY1335" fmla="*/ 3662351 h 6367455"/>
                <a:gd name="connsiteX1336" fmla="*/ 713618 w 6891715"/>
                <a:gd name="connsiteY1336" fmla="*/ 3664031 h 6367455"/>
                <a:gd name="connsiteX1337" fmla="*/ 713715 w 6891715"/>
                <a:gd name="connsiteY1337" fmla="*/ 3663338 h 6367455"/>
                <a:gd name="connsiteX1338" fmla="*/ 731811 w 6891715"/>
                <a:gd name="connsiteY1338" fmla="*/ 3667790 h 6367455"/>
                <a:gd name="connsiteX1339" fmla="*/ 728637 w 6891715"/>
                <a:gd name="connsiteY1339" fmla="*/ 3656978 h 6367455"/>
                <a:gd name="connsiteX1340" fmla="*/ 717842 w 6891715"/>
                <a:gd name="connsiteY1340" fmla="*/ 3653798 h 6367455"/>
                <a:gd name="connsiteX1341" fmla="*/ 713397 w 6891715"/>
                <a:gd name="connsiteY1341" fmla="*/ 3637263 h 6367455"/>
                <a:gd name="connsiteX1342" fmla="*/ 731493 w 6891715"/>
                <a:gd name="connsiteY1342" fmla="*/ 3629313 h 6367455"/>
                <a:gd name="connsiteX1343" fmla="*/ 734351 w 6891715"/>
                <a:gd name="connsiteY1343" fmla="*/ 3608644 h 6367455"/>
                <a:gd name="connsiteX1344" fmla="*/ 756575 w 6891715"/>
                <a:gd name="connsiteY1344" fmla="*/ 3612460 h 6367455"/>
                <a:gd name="connsiteX1345" fmla="*/ 769274 w 6891715"/>
                <a:gd name="connsiteY1345" fmla="*/ 3610234 h 6367455"/>
                <a:gd name="connsiteX1346" fmla="*/ 781974 w 6891715"/>
                <a:gd name="connsiteY1346" fmla="*/ 3619456 h 6367455"/>
                <a:gd name="connsiteX1347" fmla="*/ 783244 w 6891715"/>
                <a:gd name="connsiteY1347" fmla="*/ 3628995 h 6367455"/>
                <a:gd name="connsiteX1348" fmla="*/ 797214 w 6891715"/>
                <a:gd name="connsiteY1348" fmla="*/ 3634401 h 6367455"/>
                <a:gd name="connsiteX1349" fmla="*/ 792451 w 6891715"/>
                <a:gd name="connsiteY1349" fmla="*/ 3621681 h 6367455"/>
                <a:gd name="connsiteX1350" fmla="*/ 805469 w 6891715"/>
                <a:gd name="connsiteY1350" fmla="*/ 3610870 h 6367455"/>
                <a:gd name="connsiteX1351" fmla="*/ 823250 w 6891715"/>
                <a:gd name="connsiteY1351" fmla="*/ 3618184 h 6367455"/>
                <a:gd name="connsiteX1352" fmla="*/ 839443 w 6891715"/>
                <a:gd name="connsiteY1352" fmla="*/ 3627723 h 6367455"/>
                <a:gd name="connsiteX1353" fmla="*/ 845792 w 6891715"/>
                <a:gd name="connsiteY1353" fmla="*/ 3628359 h 6367455"/>
                <a:gd name="connsiteX1354" fmla="*/ 846428 w 6891715"/>
                <a:gd name="connsiteY1354" fmla="*/ 3609598 h 6367455"/>
                <a:gd name="connsiteX1355" fmla="*/ 837855 w 6891715"/>
                <a:gd name="connsiteY1355" fmla="*/ 3592426 h 6367455"/>
                <a:gd name="connsiteX1356" fmla="*/ 850555 w 6891715"/>
                <a:gd name="connsiteY1356" fmla="*/ 3578753 h 6367455"/>
                <a:gd name="connsiteX1357" fmla="*/ 867382 w 6891715"/>
                <a:gd name="connsiteY1357" fmla="*/ 3578753 h 6367455"/>
                <a:gd name="connsiteX1358" fmla="*/ 877860 w 6891715"/>
                <a:gd name="connsiteY1358" fmla="*/ 3557447 h 6367455"/>
                <a:gd name="connsiteX1359" fmla="*/ 861985 w 6891715"/>
                <a:gd name="connsiteY1359" fmla="*/ 3554267 h 6367455"/>
                <a:gd name="connsiteX1360" fmla="*/ 841666 w 6891715"/>
                <a:gd name="connsiteY1360" fmla="*/ 3559991 h 6367455"/>
                <a:gd name="connsiteX1361" fmla="*/ 823567 w 6891715"/>
                <a:gd name="connsiteY1361" fmla="*/ 3549180 h 6367455"/>
                <a:gd name="connsiteX1362" fmla="*/ 830235 w 6891715"/>
                <a:gd name="connsiteY1362" fmla="*/ 3539004 h 6367455"/>
                <a:gd name="connsiteX1363" fmla="*/ 840396 w 6891715"/>
                <a:gd name="connsiteY1363" fmla="*/ 3528192 h 6367455"/>
                <a:gd name="connsiteX1364" fmla="*/ 862620 w 6891715"/>
                <a:gd name="connsiteY1364" fmla="*/ 3519606 h 6367455"/>
                <a:gd name="connsiteX1365" fmla="*/ 858492 w 6891715"/>
                <a:gd name="connsiteY1365" fmla="*/ 3510067 h 6367455"/>
                <a:gd name="connsiteX1366" fmla="*/ 855318 w 6891715"/>
                <a:gd name="connsiteY1366" fmla="*/ 3497665 h 6367455"/>
                <a:gd name="connsiteX1367" fmla="*/ 870875 w 6891715"/>
                <a:gd name="connsiteY1367" fmla="*/ 3480494 h 6367455"/>
                <a:gd name="connsiteX1368" fmla="*/ 886750 w 6891715"/>
                <a:gd name="connsiteY1368" fmla="*/ 3474770 h 6367455"/>
                <a:gd name="connsiteX1369" fmla="*/ 892783 w 6891715"/>
                <a:gd name="connsiteY1369" fmla="*/ 3461096 h 6367455"/>
                <a:gd name="connsiteX1370" fmla="*/ 911833 w 6891715"/>
                <a:gd name="connsiteY1370" fmla="*/ 3464276 h 6367455"/>
                <a:gd name="connsiteX1371" fmla="*/ 908658 w 6891715"/>
                <a:gd name="connsiteY1371" fmla="*/ 3456962 h 6367455"/>
                <a:gd name="connsiteX1372" fmla="*/ 924533 w 6891715"/>
                <a:gd name="connsiteY1372" fmla="*/ 3451556 h 6367455"/>
                <a:gd name="connsiteX1373" fmla="*/ 941679 w 6891715"/>
                <a:gd name="connsiteY1373" fmla="*/ 3470318 h 6367455"/>
                <a:gd name="connsiteX1374" fmla="*/ 931201 w 6891715"/>
                <a:gd name="connsiteY1374" fmla="*/ 3495757 h 6367455"/>
                <a:gd name="connsiteX1375" fmla="*/ 943901 w 6891715"/>
                <a:gd name="connsiteY1375" fmla="*/ 3496393 h 6367455"/>
                <a:gd name="connsiteX1376" fmla="*/ 952157 w 6891715"/>
                <a:gd name="connsiteY1376" fmla="*/ 3479858 h 6367455"/>
                <a:gd name="connsiteX1377" fmla="*/ 948029 w 6891715"/>
                <a:gd name="connsiteY1377" fmla="*/ 3453464 h 6367455"/>
                <a:gd name="connsiteX1378" fmla="*/ 961364 w 6891715"/>
                <a:gd name="connsiteY1378" fmla="*/ 3453464 h 6367455"/>
                <a:gd name="connsiteX1379" fmla="*/ 3068524 w 6891715"/>
                <a:gd name="connsiteY1379" fmla="*/ 3432164 h 6367455"/>
                <a:gd name="connsiteX1380" fmla="*/ 3099111 w 6891715"/>
                <a:gd name="connsiteY1380" fmla="*/ 3458846 h 6367455"/>
                <a:gd name="connsiteX1381" fmla="*/ 3103526 w 6891715"/>
                <a:gd name="connsiteY1381" fmla="*/ 3464378 h 6367455"/>
                <a:gd name="connsiteX1382" fmla="*/ 3097535 w 6891715"/>
                <a:gd name="connsiteY1382" fmla="*/ 3484552 h 6367455"/>
                <a:gd name="connsiteX1383" fmla="*/ 3057488 w 6891715"/>
                <a:gd name="connsiteY1383" fmla="*/ 3462425 h 6367455"/>
                <a:gd name="connsiteX1384" fmla="*/ 3059065 w 6891715"/>
                <a:gd name="connsiteY1384" fmla="*/ 3441926 h 6367455"/>
                <a:gd name="connsiteX1385" fmla="*/ 2463763 w 6891715"/>
                <a:gd name="connsiteY1385" fmla="*/ 3408351 h 6367455"/>
                <a:gd name="connsiteX1386" fmla="*/ 2474876 w 6891715"/>
                <a:gd name="connsiteY1386" fmla="*/ 3421051 h 6367455"/>
                <a:gd name="connsiteX1387" fmla="*/ 2466303 w 6891715"/>
                <a:gd name="connsiteY1387" fmla="*/ 3420165 h 6367455"/>
                <a:gd name="connsiteX1388" fmla="*/ 2454238 w 6891715"/>
                <a:gd name="connsiteY1388" fmla="*/ 3410123 h 6367455"/>
                <a:gd name="connsiteX1389" fmla="*/ 2674737 w 6891715"/>
                <a:gd name="connsiteY1389" fmla="*/ 3390889 h 6367455"/>
                <a:gd name="connsiteX1390" fmla="*/ 2681250 w 6891715"/>
                <a:gd name="connsiteY1390" fmla="*/ 3409169 h 6367455"/>
                <a:gd name="connsiteX1391" fmla="*/ 2674086 w 6891715"/>
                <a:gd name="connsiteY1391" fmla="*/ 3422639 h 6367455"/>
                <a:gd name="connsiteX1392" fmla="*/ 2668550 w 6891715"/>
                <a:gd name="connsiteY1392" fmla="*/ 3409169 h 6367455"/>
                <a:gd name="connsiteX1393" fmla="*/ 2669201 w 6891715"/>
                <a:gd name="connsiteY1393" fmla="*/ 3392172 h 6367455"/>
                <a:gd name="connsiteX1394" fmla="*/ 2629274 w 6891715"/>
                <a:gd name="connsiteY1394" fmla="*/ 3381364 h 6367455"/>
                <a:gd name="connsiteX1395" fmla="*/ 2653567 w 6891715"/>
                <a:gd name="connsiteY1395" fmla="*/ 3390766 h 6367455"/>
                <a:gd name="connsiteX1396" fmla="*/ 2656722 w 6891715"/>
                <a:gd name="connsiteY1396" fmla="*/ 3399854 h 6367455"/>
                <a:gd name="connsiteX1397" fmla="*/ 2660193 w 6891715"/>
                <a:gd name="connsiteY1397" fmla="*/ 3406122 h 6367455"/>
                <a:gd name="connsiteX1398" fmla="*/ 2664610 w 6891715"/>
                <a:gd name="connsiteY1398" fmla="*/ 3411449 h 6367455"/>
                <a:gd name="connsiteX1399" fmla="*/ 2668711 w 6891715"/>
                <a:gd name="connsiteY1399" fmla="*/ 3422732 h 6367455"/>
                <a:gd name="connsiteX1400" fmla="*/ 2689849 w 6891715"/>
                <a:gd name="connsiteY1400" fmla="*/ 3430880 h 6367455"/>
                <a:gd name="connsiteX1401" fmla="*/ 2693951 w 6891715"/>
                <a:gd name="connsiteY1401" fmla="*/ 3446236 h 6367455"/>
                <a:gd name="connsiteX1402" fmla="*/ 2687956 w 6891715"/>
                <a:gd name="connsiteY1402" fmla="*/ 3460025 h 6367455"/>
                <a:gd name="connsiteX1403" fmla="*/ 2677545 w 6891715"/>
                <a:gd name="connsiteY1403" fmla="*/ 3468173 h 6367455"/>
                <a:gd name="connsiteX1404" fmla="*/ 2660508 w 6891715"/>
                <a:gd name="connsiteY1404" fmla="*/ 3478202 h 6367455"/>
                <a:gd name="connsiteX1405" fmla="*/ 2640001 w 6891715"/>
                <a:gd name="connsiteY1405" fmla="*/ 3476008 h 6367455"/>
                <a:gd name="connsiteX1406" fmla="*/ 2627065 w 6891715"/>
                <a:gd name="connsiteY1406" fmla="*/ 3461592 h 6367455"/>
                <a:gd name="connsiteX1407" fmla="*/ 2634322 w 6891715"/>
                <a:gd name="connsiteY1407" fmla="*/ 3455324 h 6367455"/>
                <a:gd name="connsiteX1408" fmla="*/ 2622648 w 6891715"/>
                <a:gd name="connsiteY1408" fmla="*/ 3453131 h 6367455"/>
                <a:gd name="connsiteX1409" fmla="*/ 2620440 w 6891715"/>
                <a:gd name="connsiteY1409" fmla="*/ 3436834 h 6367455"/>
                <a:gd name="connsiteX1410" fmla="*/ 2603718 w 6891715"/>
                <a:gd name="connsiteY1410" fmla="*/ 3425239 h 6367455"/>
                <a:gd name="connsiteX1411" fmla="*/ 2593938 w 6891715"/>
                <a:gd name="connsiteY1411" fmla="*/ 3412076 h 6367455"/>
                <a:gd name="connsiteX1412" fmla="*/ 2595831 w 6891715"/>
                <a:gd name="connsiteY1412" fmla="*/ 3394213 h 6367455"/>
                <a:gd name="connsiteX1413" fmla="*/ 2608766 w 6891715"/>
                <a:gd name="connsiteY1413" fmla="*/ 3400481 h 6367455"/>
                <a:gd name="connsiteX1414" fmla="*/ 2620124 w 6891715"/>
                <a:gd name="connsiteY1414" fmla="*/ 3397033 h 6367455"/>
                <a:gd name="connsiteX1415" fmla="*/ 1157482 w 6891715"/>
                <a:gd name="connsiteY1415" fmla="*/ 3378189 h 6367455"/>
                <a:gd name="connsiteX1416" fmla="*/ 1165647 w 6891715"/>
                <a:gd name="connsiteY1416" fmla="*/ 3378189 h 6367455"/>
                <a:gd name="connsiteX1417" fmla="*/ 1168671 w 6891715"/>
                <a:gd name="connsiteY1417" fmla="*/ 3387857 h 6367455"/>
                <a:gd name="connsiteX1418" fmla="*/ 1174719 w 6891715"/>
                <a:gd name="connsiteY1418" fmla="*/ 3404938 h 6367455"/>
                <a:gd name="connsiteX1419" fmla="*/ 1171090 w 6891715"/>
                <a:gd name="connsiteY1419" fmla="*/ 3417829 h 6367455"/>
                <a:gd name="connsiteX1420" fmla="*/ 1165949 w 6891715"/>
                <a:gd name="connsiteY1420" fmla="*/ 3421052 h 6367455"/>
                <a:gd name="connsiteX1421" fmla="*/ 1153854 w 6891715"/>
                <a:gd name="connsiteY1421" fmla="*/ 3413639 h 6367455"/>
                <a:gd name="connsiteX1422" fmla="*/ 1149318 w 6891715"/>
                <a:gd name="connsiteY1422" fmla="*/ 3400748 h 6367455"/>
                <a:gd name="connsiteX1423" fmla="*/ 1151435 w 6891715"/>
                <a:gd name="connsiteY1423" fmla="*/ 3387857 h 6367455"/>
                <a:gd name="connsiteX1424" fmla="*/ 1072072 w 6891715"/>
                <a:gd name="connsiteY1424" fmla="*/ 3340094 h 6367455"/>
                <a:gd name="connsiteX1425" fmla="*/ 1080383 w 6891715"/>
                <a:gd name="connsiteY1425" fmla="*/ 3351711 h 6367455"/>
                <a:gd name="connsiteX1426" fmla="*/ 1080383 w 6891715"/>
                <a:gd name="connsiteY1426" fmla="*/ 3364272 h 6367455"/>
                <a:gd name="connsiteX1427" fmla="*/ 1085817 w 6891715"/>
                <a:gd name="connsiteY1427" fmla="*/ 3378398 h 6367455"/>
                <a:gd name="connsiteX1428" fmla="*/ 1073351 w 6891715"/>
                <a:gd name="connsiteY1428" fmla="*/ 3387819 h 6367455"/>
                <a:gd name="connsiteX1429" fmla="*/ 1067917 w 6891715"/>
                <a:gd name="connsiteY1429" fmla="*/ 3397239 h 6367455"/>
                <a:gd name="connsiteX1430" fmla="*/ 1057373 w 6891715"/>
                <a:gd name="connsiteY1430" fmla="*/ 3394727 h 6367455"/>
                <a:gd name="connsiteX1431" fmla="*/ 1055132 w 6891715"/>
                <a:gd name="connsiteY1431" fmla="*/ 3384992 h 6367455"/>
                <a:gd name="connsiteX1432" fmla="*/ 1061206 w 6891715"/>
                <a:gd name="connsiteY1432" fmla="*/ 3368354 h 6367455"/>
                <a:gd name="connsiteX1433" fmla="*/ 1051616 w 6891715"/>
                <a:gd name="connsiteY1433" fmla="*/ 3368354 h 6367455"/>
                <a:gd name="connsiteX1434" fmla="*/ 1043305 w 6891715"/>
                <a:gd name="connsiteY1434" fmla="*/ 3377770 h 6367455"/>
                <a:gd name="connsiteX1435" fmla="*/ 1039151 w 6891715"/>
                <a:gd name="connsiteY1435" fmla="*/ 3384050 h 6367455"/>
                <a:gd name="connsiteX1436" fmla="*/ 1038191 w 6891715"/>
                <a:gd name="connsiteY1436" fmla="*/ 3371807 h 6367455"/>
                <a:gd name="connsiteX1437" fmla="*/ 1047461 w 6891715"/>
                <a:gd name="connsiteY1437" fmla="*/ 3350769 h 6367455"/>
                <a:gd name="connsiteX1438" fmla="*/ 1055772 w 6891715"/>
                <a:gd name="connsiteY1438" fmla="*/ 3356735 h 6367455"/>
                <a:gd name="connsiteX1439" fmla="*/ 1062484 w 6891715"/>
                <a:gd name="connsiteY1439" fmla="*/ 3348571 h 6367455"/>
                <a:gd name="connsiteX1440" fmla="*/ 2665169 w 6891715"/>
                <a:gd name="connsiteY1440" fmla="*/ 3319452 h 6367455"/>
                <a:gd name="connsiteX1441" fmla="*/ 2676488 w 6891715"/>
                <a:gd name="connsiteY1441" fmla="*/ 3339638 h 6367455"/>
                <a:gd name="connsiteX1442" fmla="*/ 2670990 w 6891715"/>
                <a:gd name="connsiteY1442" fmla="*/ 3354377 h 6367455"/>
                <a:gd name="connsiteX1443" fmla="*/ 2659025 w 6891715"/>
                <a:gd name="connsiteY1443" fmla="*/ 3347008 h 6367455"/>
                <a:gd name="connsiteX1444" fmla="*/ 2670990 w 6891715"/>
                <a:gd name="connsiteY1444" fmla="*/ 3338356 h 6367455"/>
                <a:gd name="connsiteX1445" fmla="*/ 1084228 w 6891715"/>
                <a:gd name="connsiteY1445" fmla="*/ 3309929 h 6367455"/>
                <a:gd name="connsiteX1446" fmla="*/ 1082061 w 6891715"/>
                <a:gd name="connsiteY1446" fmla="*/ 3317834 h 6367455"/>
                <a:gd name="connsiteX1447" fmla="*/ 1071529 w 6891715"/>
                <a:gd name="connsiteY1447" fmla="*/ 3324217 h 6367455"/>
                <a:gd name="connsiteX1448" fmla="*/ 1074936 w 6891715"/>
                <a:gd name="connsiteY1448" fmla="*/ 3316010 h 6367455"/>
                <a:gd name="connsiteX1449" fmla="*/ 1113472 w 6891715"/>
                <a:gd name="connsiteY1449" fmla="*/ 3303579 h 6367455"/>
                <a:gd name="connsiteX1450" fmla="*/ 1114392 w 6891715"/>
                <a:gd name="connsiteY1450" fmla="*/ 3311286 h 6367455"/>
                <a:gd name="connsiteX1451" fmla="*/ 1103653 w 6891715"/>
                <a:gd name="connsiteY1451" fmla="*/ 3330557 h 6367455"/>
                <a:gd name="connsiteX1452" fmla="*/ 1101505 w 6891715"/>
                <a:gd name="connsiteY1452" fmla="*/ 3345010 h 6367455"/>
                <a:gd name="connsiteX1453" fmla="*/ 1089538 w 6891715"/>
                <a:gd name="connsiteY1453" fmla="*/ 3359143 h 6367455"/>
                <a:gd name="connsiteX1454" fmla="*/ 1082481 w 6891715"/>
                <a:gd name="connsiteY1454" fmla="*/ 3355288 h 6367455"/>
                <a:gd name="connsiteX1455" fmla="*/ 1083095 w 6891715"/>
                <a:gd name="connsiteY1455" fmla="*/ 3352398 h 6367455"/>
                <a:gd name="connsiteX1456" fmla="*/ 1077879 w 6891715"/>
                <a:gd name="connsiteY1456" fmla="*/ 3344048 h 6367455"/>
                <a:gd name="connsiteX1457" fmla="*/ 1094448 w 6891715"/>
                <a:gd name="connsiteY1457" fmla="*/ 3331521 h 6367455"/>
                <a:gd name="connsiteX1458" fmla="*/ 1089232 w 6891715"/>
                <a:gd name="connsiteY1458" fmla="*/ 3330557 h 6367455"/>
                <a:gd name="connsiteX1459" fmla="*/ 1102425 w 6891715"/>
                <a:gd name="connsiteY1459" fmla="*/ 3314499 h 6367455"/>
                <a:gd name="connsiteX1460" fmla="*/ 2832915 w 6891715"/>
                <a:gd name="connsiteY1460" fmla="*/ 3290876 h 6367455"/>
                <a:gd name="connsiteX1461" fmla="*/ 2848659 w 6891715"/>
                <a:gd name="connsiteY1461" fmla="*/ 3298814 h 6367455"/>
                <a:gd name="connsiteX1462" fmla="*/ 2852437 w 6891715"/>
                <a:gd name="connsiteY1462" fmla="*/ 3323262 h 6367455"/>
                <a:gd name="connsiteX1463" fmla="*/ 2858735 w 6891715"/>
                <a:gd name="connsiteY1463" fmla="*/ 3340090 h 6367455"/>
                <a:gd name="connsiteX1464" fmla="*/ 2859050 w 6891715"/>
                <a:gd name="connsiteY1464" fmla="*/ 3355965 h 6367455"/>
                <a:gd name="connsiteX1465" fmla="*/ 2825673 w 6891715"/>
                <a:gd name="connsiteY1465" fmla="*/ 3386761 h 6367455"/>
                <a:gd name="connsiteX1466" fmla="*/ 2826618 w 6891715"/>
                <a:gd name="connsiteY1466" fmla="*/ 3404859 h 6367455"/>
                <a:gd name="connsiteX1467" fmla="*/ 2846770 w 6891715"/>
                <a:gd name="connsiteY1467" fmla="*/ 3426766 h 6367455"/>
                <a:gd name="connsiteX1468" fmla="*/ 2831341 w 6891715"/>
                <a:gd name="connsiteY1468" fmla="*/ 3449944 h 6367455"/>
                <a:gd name="connsiteX1469" fmla="*/ 2814337 w 6891715"/>
                <a:gd name="connsiteY1469" fmla="*/ 3447721 h 6367455"/>
                <a:gd name="connsiteX1470" fmla="*/ 2814652 w 6891715"/>
                <a:gd name="connsiteY1470" fmla="*/ 3457564 h 6367455"/>
                <a:gd name="connsiteX1471" fmla="*/ 2807095 w 6891715"/>
                <a:gd name="connsiteY1471" fmla="*/ 3449944 h 6367455"/>
                <a:gd name="connsiteX1472" fmla="*/ 2805206 w 6891715"/>
                <a:gd name="connsiteY1472" fmla="*/ 3460739 h 6367455"/>
                <a:gd name="connsiteX1473" fmla="*/ 2820005 w 6891715"/>
                <a:gd name="connsiteY1473" fmla="*/ 3480741 h 6367455"/>
                <a:gd name="connsiteX1474" fmla="*/ 2804261 w 6891715"/>
                <a:gd name="connsiteY1474" fmla="*/ 3482964 h 6367455"/>
                <a:gd name="connsiteX1475" fmla="*/ 2793871 w 6891715"/>
                <a:gd name="connsiteY1475" fmla="*/ 3473439 h 6367455"/>
                <a:gd name="connsiteX1476" fmla="*/ 2782220 w 6891715"/>
                <a:gd name="connsiteY1476" fmla="*/ 3471534 h 6367455"/>
                <a:gd name="connsiteX1477" fmla="*/ 2775923 w 6891715"/>
                <a:gd name="connsiteY1477" fmla="*/ 3459786 h 6367455"/>
                <a:gd name="connsiteX1478" fmla="*/ 2790722 w 6891715"/>
                <a:gd name="connsiteY1478" fmla="*/ 3456611 h 6367455"/>
                <a:gd name="connsiteX1479" fmla="*/ 2777497 w 6891715"/>
                <a:gd name="connsiteY1479" fmla="*/ 3440736 h 6367455"/>
                <a:gd name="connsiteX1480" fmla="*/ 2776237 w 6891715"/>
                <a:gd name="connsiteY1480" fmla="*/ 3442641 h 6367455"/>
                <a:gd name="connsiteX1481" fmla="*/ 2772774 w 6891715"/>
                <a:gd name="connsiteY1481" fmla="*/ 3445816 h 6367455"/>
                <a:gd name="connsiteX1482" fmla="*/ 2770570 w 6891715"/>
                <a:gd name="connsiteY1482" fmla="*/ 3447086 h 6367455"/>
                <a:gd name="connsiteX1483" fmla="*/ 2768366 w 6891715"/>
                <a:gd name="connsiteY1483" fmla="*/ 3448674 h 6367455"/>
                <a:gd name="connsiteX1484" fmla="*/ 2766791 w 6891715"/>
                <a:gd name="connsiteY1484" fmla="*/ 3449309 h 6367455"/>
                <a:gd name="connsiteX1485" fmla="*/ 2766161 w 6891715"/>
                <a:gd name="connsiteY1485" fmla="*/ 3449626 h 6367455"/>
                <a:gd name="connsiteX1486" fmla="*/ 2765217 w 6891715"/>
                <a:gd name="connsiteY1486" fmla="*/ 3449626 h 6367455"/>
                <a:gd name="connsiteX1487" fmla="*/ 2761438 w 6891715"/>
                <a:gd name="connsiteY1487" fmla="*/ 3447721 h 6367455"/>
                <a:gd name="connsiteX1488" fmla="*/ 2756400 w 6891715"/>
                <a:gd name="connsiteY1488" fmla="*/ 3445499 h 6367455"/>
                <a:gd name="connsiteX1489" fmla="*/ 2750733 w 6891715"/>
                <a:gd name="connsiteY1489" fmla="*/ 3442324 h 6367455"/>
                <a:gd name="connsiteX1490" fmla="*/ 2739082 w 6891715"/>
                <a:gd name="connsiteY1490" fmla="*/ 3445499 h 6367455"/>
                <a:gd name="connsiteX1491" fmla="*/ 2730580 w 6891715"/>
                <a:gd name="connsiteY1491" fmla="*/ 3434069 h 6367455"/>
                <a:gd name="connsiteX1492" fmla="*/ 2726172 w 6891715"/>
                <a:gd name="connsiteY1492" fmla="*/ 3419146 h 6367455"/>
                <a:gd name="connsiteX1493" fmla="*/ 2732470 w 6891715"/>
                <a:gd name="connsiteY1493" fmla="*/ 3410574 h 6367455"/>
                <a:gd name="connsiteX1494" fmla="*/ 2721764 w 6891715"/>
                <a:gd name="connsiteY1494" fmla="*/ 3395016 h 6367455"/>
                <a:gd name="connsiteX1495" fmla="*/ 2728691 w 6891715"/>
                <a:gd name="connsiteY1495" fmla="*/ 3382316 h 6367455"/>
                <a:gd name="connsiteX1496" fmla="*/ 2706650 w 6891715"/>
                <a:gd name="connsiteY1496" fmla="*/ 3359457 h 6367455"/>
                <a:gd name="connsiteX1497" fmla="*/ 2712003 w 6891715"/>
                <a:gd name="connsiteY1497" fmla="*/ 3352155 h 6367455"/>
                <a:gd name="connsiteX1498" fmla="*/ 2742546 w 6891715"/>
                <a:gd name="connsiteY1498" fmla="*/ 3359140 h 6367455"/>
                <a:gd name="connsiteX1499" fmla="*/ 2751677 w 6891715"/>
                <a:gd name="connsiteY1499" fmla="*/ 3348344 h 6367455"/>
                <a:gd name="connsiteX1500" fmla="*/ 2760179 w 6891715"/>
                <a:gd name="connsiteY1500" fmla="*/ 3334692 h 6367455"/>
                <a:gd name="connsiteX1501" fmla="*/ 2739082 w 6891715"/>
                <a:gd name="connsiteY1501" fmla="*/ 3323262 h 6367455"/>
                <a:gd name="connsiteX1502" fmla="*/ 2739082 w 6891715"/>
                <a:gd name="connsiteY1502" fmla="*/ 3315959 h 6367455"/>
                <a:gd name="connsiteX1503" fmla="*/ 2755771 w 6891715"/>
                <a:gd name="connsiteY1503" fmla="*/ 3325166 h 6367455"/>
                <a:gd name="connsiteX1504" fmla="*/ 2785054 w 6891715"/>
                <a:gd name="connsiteY1504" fmla="*/ 3317547 h 6367455"/>
                <a:gd name="connsiteX1505" fmla="*/ 2767421 w 6891715"/>
                <a:gd name="connsiteY1505" fmla="*/ 3335644 h 6367455"/>
                <a:gd name="connsiteX1506" fmla="*/ 2773718 w 6891715"/>
                <a:gd name="connsiteY1506" fmla="*/ 3341677 h 6367455"/>
                <a:gd name="connsiteX1507" fmla="*/ 2771514 w 6891715"/>
                <a:gd name="connsiteY1507" fmla="*/ 3351202 h 6367455"/>
                <a:gd name="connsiteX1508" fmla="*/ 2790722 w 6891715"/>
                <a:gd name="connsiteY1508" fmla="*/ 3363903 h 6367455"/>
                <a:gd name="connsiteX1509" fmla="*/ 2795760 w 6891715"/>
                <a:gd name="connsiteY1509" fmla="*/ 3341677 h 6367455"/>
                <a:gd name="connsiteX1510" fmla="*/ 2802057 w 6891715"/>
                <a:gd name="connsiteY1510" fmla="*/ 3337549 h 6367455"/>
                <a:gd name="connsiteX1511" fmla="*/ 2811504 w 6891715"/>
                <a:gd name="connsiteY1511" fmla="*/ 3346757 h 6367455"/>
                <a:gd name="connsiteX1512" fmla="*/ 2811189 w 6891715"/>
                <a:gd name="connsiteY1512" fmla="*/ 3334374 h 6367455"/>
                <a:gd name="connsiteX1513" fmla="*/ 2803002 w 6891715"/>
                <a:gd name="connsiteY1513" fmla="*/ 3321674 h 6367455"/>
                <a:gd name="connsiteX1514" fmla="*/ 1020731 w 6891715"/>
                <a:gd name="connsiteY1514" fmla="*/ 3233728 h 6367455"/>
                <a:gd name="connsiteX1515" fmla="*/ 1016076 w 6891715"/>
                <a:gd name="connsiteY1515" fmla="*/ 3241030 h 6367455"/>
                <a:gd name="connsiteX1516" fmla="*/ 1012090 w 6891715"/>
                <a:gd name="connsiteY1516" fmla="*/ 3246428 h 6367455"/>
                <a:gd name="connsiteX1517" fmla="*/ 1006440 w 6891715"/>
                <a:gd name="connsiteY1517" fmla="*/ 3243253 h 6367455"/>
                <a:gd name="connsiteX1518" fmla="*/ 1012755 w 6891715"/>
                <a:gd name="connsiteY1518" fmla="*/ 3234680 h 6367455"/>
                <a:gd name="connsiteX1519" fmla="*/ 1074260 w 6891715"/>
                <a:gd name="connsiteY1519" fmla="*/ 3214677 h 6367455"/>
                <a:gd name="connsiteX1520" fmla="*/ 1089658 w 6891715"/>
                <a:gd name="connsiteY1520" fmla="*/ 3239024 h 6367455"/>
                <a:gd name="connsiteX1521" fmla="*/ 1106981 w 6891715"/>
                <a:gd name="connsiteY1521" fmla="*/ 3246073 h 6367455"/>
                <a:gd name="connsiteX1522" fmla="*/ 1103774 w 6891715"/>
                <a:gd name="connsiteY1522" fmla="*/ 3257926 h 6367455"/>
                <a:gd name="connsiteX1523" fmla="*/ 1117568 w 6891715"/>
                <a:gd name="connsiteY1523" fmla="*/ 3267537 h 6367455"/>
                <a:gd name="connsiteX1524" fmla="*/ 1101849 w 6891715"/>
                <a:gd name="connsiteY1524" fmla="*/ 3281632 h 6367455"/>
                <a:gd name="connsiteX1525" fmla="*/ 1099603 w 6891715"/>
                <a:gd name="connsiteY1525" fmla="*/ 3275225 h 6367455"/>
                <a:gd name="connsiteX1526" fmla="*/ 1084526 w 6891715"/>
                <a:gd name="connsiteY1526" fmla="*/ 3280350 h 6367455"/>
                <a:gd name="connsiteX1527" fmla="*/ 1077147 w 6891715"/>
                <a:gd name="connsiteY1527" fmla="*/ 3285797 h 6367455"/>
                <a:gd name="connsiteX1528" fmla="*/ 1063353 w 6891715"/>
                <a:gd name="connsiteY1528" fmla="*/ 3286117 h 6367455"/>
                <a:gd name="connsiteX1529" fmla="*/ 1055655 w 6891715"/>
                <a:gd name="connsiteY1529" fmla="*/ 3277467 h 6367455"/>
                <a:gd name="connsiteX1530" fmla="*/ 1067523 w 6891715"/>
                <a:gd name="connsiteY1530" fmla="*/ 3266897 h 6367455"/>
                <a:gd name="connsiteX1531" fmla="*/ 1082601 w 6891715"/>
                <a:gd name="connsiteY1531" fmla="*/ 3267856 h 6367455"/>
                <a:gd name="connsiteX1532" fmla="*/ 1082280 w 6891715"/>
                <a:gd name="connsiteY1532" fmla="*/ 3262730 h 6367455"/>
                <a:gd name="connsiteX1533" fmla="*/ 1070732 w 6891715"/>
                <a:gd name="connsiteY1533" fmla="*/ 3261449 h 6367455"/>
                <a:gd name="connsiteX1534" fmla="*/ 1073618 w 6891715"/>
                <a:gd name="connsiteY1534" fmla="*/ 3254081 h 6367455"/>
                <a:gd name="connsiteX1535" fmla="*/ 1082280 w 6891715"/>
                <a:gd name="connsiteY1535" fmla="*/ 3253121 h 6367455"/>
                <a:gd name="connsiteX1536" fmla="*/ 1087412 w 6891715"/>
                <a:gd name="connsiteY1536" fmla="*/ 3242227 h 6367455"/>
                <a:gd name="connsiteX1537" fmla="*/ 1073618 w 6891715"/>
                <a:gd name="connsiteY1537" fmla="*/ 3243190 h 6367455"/>
                <a:gd name="connsiteX1538" fmla="*/ 1059505 w 6891715"/>
                <a:gd name="connsiteY1538" fmla="*/ 3236141 h 6367455"/>
                <a:gd name="connsiteX1539" fmla="*/ 1056296 w 6891715"/>
                <a:gd name="connsiteY1539" fmla="*/ 3224288 h 6367455"/>
                <a:gd name="connsiteX1540" fmla="*/ 1068165 w 6891715"/>
                <a:gd name="connsiteY1540" fmla="*/ 3226530 h 6367455"/>
                <a:gd name="connsiteX1541" fmla="*/ 1064636 w 6891715"/>
                <a:gd name="connsiteY1541" fmla="*/ 3217881 h 6367455"/>
                <a:gd name="connsiteX1542" fmla="*/ 1036556 w 6891715"/>
                <a:gd name="connsiteY1542" fmla="*/ 3211501 h 6367455"/>
                <a:gd name="connsiteX1543" fmla="*/ 1042954 w 6891715"/>
                <a:gd name="connsiteY1543" fmla="*/ 3212454 h 6367455"/>
                <a:gd name="connsiteX1544" fmla="*/ 1032178 w 6891715"/>
                <a:gd name="connsiteY1544" fmla="*/ 3225472 h 6367455"/>
                <a:gd name="connsiteX1545" fmla="*/ 1020731 w 6891715"/>
                <a:gd name="connsiteY1545" fmla="*/ 3227377 h 6367455"/>
                <a:gd name="connsiteX1546" fmla="*/ 1025442 w 6891715"/>
                <a:gd name="connsiteY1546" fmla="*/ 3219122 h 6367455"/>
                <a:gd name="connsiteX1547" fmla="*/ 1065497 w 6891715"/>
                <a:gd name="connsiteY1547" fmla="*/ 3170226 h 6367455"/>
                <a:gd name="connsiteX1548" fmla="*/ 1066766 w 6891715"/>
                <a:gd name="connsiteY1548" fmla="*/ 3176576 h 6367455"/>
                <a:gd name="connsiteX1549" fmla="*/ 1060416 w 6891715"/>
                <a:gd name="connsiteY1549" fmla="*/ 3174354 h 6367455"/>
                <a:gd name="connsiteX1550" fmla="*/ 2496621 w 6891715"/>
                <a:gd name="connsiteY1550" fmla="*/ 3159114 h 6367455"/>
                <a:gd name="connsiteX1551" fmla="*/ 2512976 w 6891715"/>
                <a:gd name="connsiteY1551" fmla="*/ 3161291 h 6367455"/>
                <a:gd name="connsiteX1552" fmla="*/ 2507000 w 6891715"/>
                <a:gd name="connsiteY1552" fmla="*/ 3179948 h 6367455"/>
                <a:gd name="connsiteX1553" fmla="*/ 2488130 w 6891715"/>
                <a:gd name="connsiteY1553" fmla="*/ 3189277 h 6367455"/>
                <a:gd name="connsiteX1554" fmla="*/ 2479638 w 6891715"/>
                <a:gd name="connsiteY1554" fmla="*/ 3174662 h 6367455"/>
                <a:gd name="connsiteX1555" fmla="*/ 2481839 w 6891715"/>
                <a:gd name="connsiteY1555" fmla="*/ 3166888 h 6367455"/>
                <a:gd name="connsiteX1556" fmla="*/ 2494420 w 6891715"/>
                <a:gd name="connsiteY1556" fmla="*/ 3169687 h 6367455"/>
                <a:gd name="connsiteX1557" fmla="*/ 949493 w 6891715"/>
                <a:gd name="connsiteY1557" fmla="*/ 3151177 h 6367455"/>
                <a:gd name="connsiteX1558" fmla="*/ 957238 w 6891715"/>
                <a:gd name="connsiteY1558" fmla="*/ 3156257 h 6367455"/>
                <a:gd name="connsiteX1559" fmla="*/ 946125 w 6891715"/>
                <a:gd name="connsiteY1559" fmla="*/ 3170226 h 6367455"/>
                <a:gd name="connsiteX1560" fmla="*/ 1053951 w 6891715"/>
                <a:gd name="connsiteY1560" fmla="*/ 3149590 h 6367455"/>
                <a:gd name="connsiteX1561" fmla="*/ 1060416 w 6891715"/>
                <a:gd name="connsiteY1561" fmla="*/ 3156763 h 6367455"/>
                <a:gd name="connsiteX1562" fmla="*/ 1060416 w 6891715"/>
                <a:gd name="connsiteY1562" fmla="*/ 3162999 h 6367455"/>
                <a:gd name="connsiteX1563" fmla="*/ 1052656 w 6891715"/>
                <a:gd name="connsiteY1563" fmla="*/ 3167053 h 6367455"/>
                <a:gd name="connsiteX1564" fmla="*/ 1043924 w 6891715"/>
                <a:gd name="connsiteY1564" fmla="*/ 3161127 h 6367455"/>
                <a:gd name="connsiteX1565" fmla="*/ 1042953 w 6891715"/>
                <a:gd name="connsiteY1565" fmla="*/ 3151773 h 6367455"/>
                <a:gd name="connsiteX1566" fmla="*/ 957696 w 6891715"/>
                <a:gd name="connsiteY1566" fmla="*/ 3089266 h 6367455"/>
                <a:gd name="connsiteX1567" fmla="*/ 969937 w 6891715"/>
                <a:gd name="connsiteY1567" fmla="*/ 3097932 h 6367455"/>
                <a:gd name="connsiteX1568" fmla="*/ 966877 w 6891715"/>
                <a:gd name="connsiteY1568" fmla="*/ 3107561 h 6367455"/>
                <a:gd name="connsiteX1569" fmla="*/ 958002 w 6891715"/>
                <a:gd name="connsiteY1569" fmla="*/ 3112696 h 6367455"/>
                <a:gd name="connsiteX1570" fmla="*/ 965041 w 6891715"/>
                <a:gd name="connsiteY1570" fmla="*/ 3133881 h 6367455"/>
                <a:gd name="connsiteX1571" fmla="*/ 960144 w 6891715"/>
                <a:gd name="connsiteY1571" fmla="*/ 3148003 h 6367455"/>
                <a:gd name="connsiteX1572" fmla="*/ 950657 w 6891715"/>
                <a:gd name="connsiteY1572" fmla="*/ 3139337 h 6367455"/>
                <a:gd name="connsiteX1573" fmla="*/ 946679 w 6891715"/>
                <a:gd name="connsiteY1573" fmla="*/ 3129066 h 6367455"/>
                <a:gd name="connsiteX1574" fmla="*/ 944536 w 6891715"/>
                <a:gd name="connsiteY1574" fmla="*/ 3110771 h 6367455"/>
                <a:gd name="connsiteX1575" fmla="*/ 945148 w 6891715"/>
                <a:gd name="connsiteY1575" fmla="*/ 3090550 h 6367455"/>
                <a:gd name="connsiteX1576" fmla="*/ 2717252 w 6891715"/>
                <a:gd name="connsiteY1576" fmla="*/ 3084501 h 6367455"/>
                <a:gd name="connsiteX1577" fmla="*/ 2722526 w 6891715"/>
                <a:gd name="connsiteY1577" fmla="*/ 3100947 h 6367455"/>
                <a:gd name="connsiteX1578" fmla="*/ 2711048 w 6891715"/>
                <a:gd name="connsiteY1578" fmla="*/ 3096433 h 6367455"/>
                <a:gd name="connsiteX1579" fmla="*/ 2700501 w 6891715"/>
                <a:gd name="connsiteY1579" fmla="*/ 3105139 h 6367455"/>
                <a:gd name="connsiteX1580" fmla="*/ 2695538 w 6891715"/>
                <a:gd name="connsiteY1580" fmla="*/ 3099658 h 6367455"/>
                <a:gd name="connsiteX1581" fmla="*/ 2702673 w 6891715"/>
                <a:gd name="connsiteY1581" fmla="*/ 3089016 h 6367455"/>
                <a:gd name="connsiteX1582" fmla="*/ 1081056 w 6891715"/>
                <a:gd name="connsiteY1582" fmla="*/ 3082917 h 6367455"/>
                <a:gd name="connsiteX1583" fmla="*/ 1085552 w 6891715"/>
                <a:gd name="connsiteY1583" fmla="*/ 3084822 h 6367455"/>
                <a:gd name="connsiteX1584" fmla="*/ 1087404 w 6891715"/>
                <a:gd name="connsiteY1584" fmla="*/ 3093394 h 6367455"/>
                <a:gd name="connsiteX1585" fmla="*/ 1083700 w 6891715"/>
                <a:gd name="connsiteY1585" fmla="*/ 3105141 h 6367455"/>
                <a:gd name="connsiteX1586" fmla="*/ 1081056 w 6891715"/>
                <a:gd name="connsiteY1586" fmla="*/ 3095617 h 6367455"/>
                <a:gd name="connsiteX1587" fmla="*/ 3278151 w 6891715"/>
                <a:gd name="connsiteY1587" fmla="*/ 3081329 h 6367455"/>
                <a:gd name="connsiteX1588" fmla="*/ 3281326 w 6891715"/>
                <a:gd name="connsiteY1588" fmla="*/ 3085759 h 6367455"/>
                <a:gd name="connsiteX1589" fmla="*/ 3275928 w 6891715"/>
                <a:gd name="connsiteY1589" fmla="*/ 3099048 h 6367455"/>
                <a:gd name="connsiteX1590" fmla="*/ 3272118 w 6891715"/>
                <a:gd name="connsiteY1590" fmla="*/ 3137019 h 6367455"/>
                <a:gd name="connsiteX1591" fmla="*/ 3272436 w 6891715"/>
                <a:gd name="connsiteY1591" fmla="*/ 3161067 h 6367455"/>
                <a:gd name="connsiteX1592" fmla="*/ 3256561 w 6891715"/>
                <a:gd name="connsiteY1592" fmla="*/ 3174673 h 6367455"/>
                <a:gd name="connsiteX1593" fmla="*/ 3251481 w 6891715"/>
                <a:gd name="connsiteY1593" fmla="*/ 3207581 h 6367455"/>
                <a:gd name="connsiteX1594" fmla="*/ 3245448 w 6891715"/>
                <a:gd name="connsiteY1594" fmla="*/ 3235745 h 6367455"/>
                <a:gd name="connsiteX1595" fmla="*/ 3232113 w 6891715"/>
                <a:gd name="connsiteY1595" fmla="*/ 3264226 h 6367455"/>
                <a:gd name="connsiteX1596" fmla="*/ 3220365 w 6891715"/>
                <a:gd name="connsiteY1596" fmla="*/ 3268655 h 6367455"/>
                <a:gd name="connsiteX1597" fmla="*/ 3219413 w 6891715"/>
                <a:gd name="connsiteY1597" fmla="*/ 3255048 h 6367455"/>
                <a:gd name="connsiteX1598" fmla="*/ 3232430 w 6891715"/>
                <a:gd name="connsiteY1598" fmla="*/ 3179419 h 6367455"/>
                <a:gd name="connsiteX1599" fmla="*/ 3249258 w 6891715"/>
                <a:gd name="connsiteY1599" fmla="*/ 3154106 h 6367455"/>
                <a:gd name="connsiteX1600" fmla="*/ 3259418 w 6891715"/>
                <a:gd name="connsiteY1600" fmla="*/ 3133854 h 6367455"/>
                <a:gd name="connsiteX1601" fmla="*/ 3265768 w 6891715"/>
                <a:gd name="connsiteY1601" fmla="*/ 3118034 h 6367455"/>
                <a:gd name="connsiteX1602" fmla="*/ 3264498 w 6891715"/>
                <a:gd name="connsiteY1602" fmla="*/ 3103479 h 6367455"/>
                <a:gd name="connsiteX1603" fmla="*/ 963890 w 6891715"/>
                <a:gd name="connsiteY1603" fmla="*/ 3071804 h 6367455"/>
                <a:gd name="connsiteX1604" fmla="*/ 974701 w 6891715"/>
                <a:gd name="connsiteY1604" fmla="*/ 3076971 h 6367455"/>
                <a:gd name="connsiteX1605" fmla="*/ 969132 w 6891715"/>
                <a:gd name="connsiteY1605" fmla="*/ 3086091 h 6367455"/>
                <a:gd name="connsiteX1606" fmla="*/ 961597 w 6891715"/>
                <a:gd name="connsiteY1606" fmla="*/ 3083963 h 6367455"/>
                <a:gd name="connsiteX1607" fmla="*/ 954063 w 6891715"/>
                <a:gd name="connsiteY1607" fmla="*/ 3080315 h 6367455"/>
                <a:gd name="connsiteX1608" fmla="*/ 955045 w 6891715"/>
                <a:gd name="connsiteY1608" fmla="*/ 3073020 h 6367455"/>
                <a:gd name="connsiteX1609" fmla="*/ 960350 w 6891715"/>
                <a:gd name="connsiteY1609" fmla="*/ 3040054 h 6367455"/>
                <a:gd name="connsiteX1610" fmla="*/ 976288 w 6891715"/>
                <a:gd name="connsiteY1610" fmla="*/ 3041016 h 6367455"/>
                <a:gd name="connsiteX1611" fmla="*/ 974100 w 6891715"/>
                <a:gd name="connsiteY1611" fmla="*/ 3051920 h 6367455"/>
                <a:gd name="connsiteX1612" fmla="*/ 968788 w 6891715"/>
                <a:gd name="connsiteY1612" fmla="*/ 3050637 h 6367455"/>
                <a:gd name="connsiteX1613" fmla="*/ 970975 w 6891715"/>
                <a:gd name="connsiteY1613" fmla="*/ 3059296 h 6367455"/>
                <a:gd name="connsiteX1614" fmla="*/ 974100 w 6891715"/>
                <a:gd name="connsiteY1614" fmla="*/ 3058975 h 6367455"/>
                <a:gd name="connsiteX1615" fmla="*/ 975038 w 6891715"/>
                <a:gd name="connsiteY1615" fmla="*/ 3071804 h 6367455"/>
                <a:gd name="connsiteX1616" fmla="*/ 960350 w 6891715"/>
                <a:gd name="connsiteY1616" fmla="*/ 3064748 h 6367455"/>
                <a:gd name="connsiteX1617" fmla="*/ 959412 w 6891715"/>
                <a:gd name="connsiteY1617" fmla="*/ 3056089 h 6367455"/>
                <a:gd name="connsiteX1618" fmla="*/ 941600 w 6891715"/>
                <a:gd name="connsiteY1618" fmla="*/ 3052882 h 6367455"/>
                <a:gd name="connsiteX1619" fmla="*/ 936599 w 6891715"/>
                <a:gd name="connsiteY1619" fmla="*/ 3043582 h 6367455"/>
                <a:gd name="connsiteX1620" fmla="*/ 1047716 w 6891715"/>
                <a:gd name="connsiteY1620" fmla="*/ 3033705 h 6367455"/>
                <a:gd name="connsiteX1621" fmla="*/ 1067084 w 6891715"/>
                <a:gd name="connsiteY1621" fmla="*/ 3048347 h 6367455"/>
                <a:gd name="connsiteX1622" fmla="*/ 1069307 w 6891715"/>
                <a:gd name="connsiteY1622" fmla="*/ 3077949 h 6367455"/>
                <a:gd name="connsiteX1623" fmla="*/ 1066132 w 6891715"/>
                <a:gd name="connsiteY1623" fmla="*/ 3087498 h 6367455"/>
                <a:gd name="connsiteX1624" fmla="*/ 1076926 w 6891715"/>
                <a:gd name="connsiteY1624" fmla="*/ 3092590 h 6367455"/>
                <a:gd name="connsiteX1625" fmla="*/ 1079466 w 6891715"/>
                <a:gd name="connsiteY1625" fmla="*/ 3109460 h 6367455"/>
                <a:gd name="connsiteX1626" fmla="*/ 1084229 w 6891715"/>
                <a:gd name="connsiteY1626" fmla="*/ 3109460 h 6367455"/>
                <a:gd name="connsiteX1627" fmla="*/ 1082642 w 6891715"/>
                <a:gd name="connsiteY1627" fmla="*/ 3121874 h 6367455"/>
                <a:gd name="connsiteX1628" fmla="*/ 1108678 w 6891715"/>
                <a:gd name="connsiteY1628" fmla="*/ 3115508 h 6367455"/>
                <a:gd name="connsiteX1629" fmla="*/ 1111218 w 6891715"/>
                <a:gd name="connsiteY1629" fmla="*/ 3125057 h 6367455"/>
                <a:gd name="connsiteX1630" fmla="*/ 1097247 w 6891715"/>
                <a:gd name="connsiteY1630" fmla="*/ 3135879 h 6367455"/>
                <a:gd name="connsiteX1631" fmla="*/ 1089310 w 6891715"/>
                <a:gd name="connsiteY1631" fmla="*/ 3154022 h 6367455"/>
                <a:gd name="connsiteX1632" fmla="*/ 1080737 w 6891715"/>
                <a:gd name="connsiteY1632" fmla="*/ 3159115 h 6367455"/>
                <a:gd name="connsiteX1633" fmla="*/ 1079784 w 6891715"/>
                <a:gd name="connsiteY1633" fmla="*/ 3152749 h 6367455"/>
                <a:gd name="connsiteX1634" fmla="*/ 1081372 w 6891715"/>
                <a:gd name="connsiteY1634" fmla="*/ 3135879 h 6367455"/>
                <a:gd name="connsiteX1635" fmla="*/ 1066766 w 6891715"/>
                <a:gd name="connsiteY1635" fmla="*/ 3136198 h 6367455"/>
                <a:gd name="connsiteX1636" fmla="*/ 1059148 w 6891715"/>
                <a:gd name="connsiteY1636" fmla="*/ 3139381 h 6367455"/>
                <a:gd name="connsiteX1637" fmla="*/ 1055971 w 6891715"/>
                <a:gd name="connsiteY1637" fmla="*/ 3132060 h 6367455"/>
                <a:gd name="connsiteX1638" fmla="*/ 1045494 w 6891715"/>
                <a:gd name="connsiteY1638" fmla="*/ 3119009 h 6367455"/>
                <a:gd name="connsiteX1639" fmla="*/ 1046446 w 6891715"/>
                <a:gd name="connsiteY1639" fmla="*/ 3112006 h 6367455"/>
                <a:gd name="connsiteX1640" fmla="*/ 1044224 w 6891715"/>
                <a:gd name="connsiteY1640" fmla="*/ 3098320 h 6367455"/>
                <a:gd name="connsiteX1641" fmla="*/ 1032158 w 6891715"/>
                <a:gd name="connsiteY1641" fmla="*/ 3089726 h 6367455"/>
                <a:gd name="connsiteX1642" fmla="*/ 1032793 w 6891715"/>
                <a:gd name="connsiteY1642" fmla="*/ 3102457 h 6367455"/>
                <a:gd name="connsiteX1643" fmla="*/ 1019777 w 6891715"/>
                <a:gd name="connsiteY1643" fmla="*/ 3099275 h 6367455"/>
                <a:gd name="connsiteX1644" fmla="*/ 1012474 w 6891715"/>
                <a:gd name="connsiteY1644" fmla="*/ 3087816 h 6367455"/>
                <a:gd name="connsiteX1645" fmla="*/ 1008027 w 6891715"/>
                <a:gd name="connsiteY1645" fmla="*/ 3077312 h 6367455"/>
                <a:gd name="connsiteX1646" fmla="*/ 1015331 w 6891715"/>
                <a:gd name="connsiteY1646" fmla="*/ 3068718 h 6367455"/>
                <a:gd name="connsiteX1647" fmla="*/ 1023904 w 6891715"/>
                <a:gd name="connsiteY1647" fmla="*/ 3075084 h 6367455"/>
                <a:gd name="connsiteX1648" fmla="*/ 1028031 w 6891715"/>
                <a:gd name="connsiteY1648" fmla="*/ 3071901 h 6367455"/>
                <a:gd name="connsiteX1649" fmla="*/ 1023904 w 6891715"/>
                <a:gd name="connsiteY1649" fmla="*/ 3055031 h 6367455"/>
                <a:gd name="connsiteX1650" fmla="*/ 1025491 w 6891715"/>
                <a:gd name="connsiteY1650" fmla="*/ 3045482 h 6367455"/>
                <a:gd name="connsiteX1651" fmla="*/ 1032158 w 6891715"/>
                <a:gd name="connsiteY1651" fmla="*/ 3060123 h 6367455"/>
                <a:gd name="connsiteX1652" fmla="*/ 1049304 w 6891715"/>
                <a:gd name="connsiteY1652" fmla="*/ 3065217 h 6367455"/>
                <a:gd name="connsiteX1653" fmla="*/ 1039462 w 6891715"/>
                <a:gd name="connsiteY1653" fmla="*/ 3043254 h 6367455"/>
                <a:gd name="connsiteX1654" fmla="*/ 2663477 w 6891715"/>
                <a:gd name="connsiteY1654" fmla="*/ 3014652 h 6367455"/>
                <a:gd name="connsiteX1655" fmla="*/ 2668550 w 6891715"/>
                <a:gd name="connsiteY1655" fmla="*/ 3015608 h 6367455"/>
                <a:gd name="connsiteX1656" fmla="*/ 2660624 w 6891715"/>
                <a:gd name="connsiteY1656" fmla="*/ 3025162 h 6367455"/>
                <a:gd name="connsiteX1657" fmla="*/ 2651113 w 6891715"/>
                <a:gd name="connsiteY1657" fmla="*/ 3049369 h 6367455"/>
                <a:gd name="connsiteX1658" fmla="*/ 2659673 w 6891715"/>
                <a:gd name="connsiteY1658" fmla="*/ 3062110 h 6367455"/>
                <a:gd name="connsiteX1659" fmla="*/ 2667282 w 6891715"/>
                <a:gd name="connsiteY1659" fmla="*/ 3079946 h 6367455"/>
                <a:gd name="connsiteX1660" fmla="*/ 2665379 w 6891715"/>
                <a:gd name="connsiteY1660" fmla="*/ 3098101 h 6367455"/>
                <a:gd name="connsiteX1661" fmla="*/ 2651747 w 6891715"/>
                <a:gd name="connsiteY1661" fmla="*/ 3118168 h 6367455"/>
                <a:gd name="connsiteX1662" fmla="*/ 2641284 w 6891715"/>
                <a:gd name="connsiteY1662" fmla="*/ 3138552 h 6367455"/>
                <a:gd name="connsiteX1663" fmla="*/ 2639382 w 6891715"/>
                <a:gd name="connsiteY1663" fmla="*/ 3148107 h 6367455"/>
                <a:gd name="connsiteX1664" fmla="*/ 2633992 w 6891715"/>
                <a:gd name="connsiteY1664" fmla="*/ 3144922 h 6367455"/>
                <a:gd name="connsiteX1665" fmla="*/ 2624481 w 6891715"/>
                <a:gd name="connsiteY1665" fmla="*/ 3135367 h 6367455"/>
                <a:gd name="connsiteX1666" fmla="*/ 2607361 w 6891715"/>
                <a:gd name="connsiteY1666" fmla="*/ 3133456 h 6367455"/>
                <a:gd name="connsiteX1667" fmla="*/ 2591509 w 6891715"/>
                <a:gd name="connsiteY1667" fmla="*/ 3129315 h 6367455"/>
                <a:gd name="connsiteX1668" fmla="*/ 2583266 w 6891715"/>
                <a:gd name="connsiteY1668" fmla="*/ 3137596 h 6367455"/>
                <a:gd name="connsiteX1669" fmla="*/ 2569316 w 6891715"/>
                <a:gd name="connsiteY1669" fmla="*/ 3133775 h 6367455"/>
                <a:gd name="connsiteX1670" fmla="*/ 2548392 w 6891715"/>
                <a:gd name="connsiteY1670" fmla="*/ 3148744 h 6367455"/>
                <a:gd name="connsiteX1671" fmla="*/ 2533808 w 6891715"/>
                <a:gd name="connsiteY1671" fmla="*/ 3141738 h 6367455"/>
                <a:gd name="connsiteX1672" fmla="*/ 2530003 w 6891715"/>
                <a:gd name="connsiteY1672" fmla="*/ 3127723 h 6367455"/>
                <a:gd name="connsiteX1673" fmla="*/ 2504006 w 6891715"/>
                <a:gd name="connsiteY1673" fmla="*/ 3142693 h 6367455"/>
                <a:gd name="connsiteX1674" fmla="*/ 2496714 w 6891715"/>
                <a:gd name="connsiteY1674" fmla="*/ 3155433 h 6367455"/>
                <a:gd name="connsiteX1675" fmla="*/ 2471351 w 6891715"/>
                <a:gd name="connsiteY1675" fmla="*/ 3164352 h 6367455"/>
                <a:gd name="connsiteX1676" fmla="*/ 2468180 w 6891715"/>
                <a:gd name="connsiteY1676" fmla="*/ 3181551 h 6367455"/>
                <a:gd name="connsiteX1677" fmla="*/ 2479277 w 6891715"/>
                <a:gd name="connsiteY1677" fmla="*/ 3189514 h 6367455"/>
                <a:gd name="connsiteX1678" fmla="*/ 2479277 w 6891715"/>
                <a:gd name="connsiteY1678" fmla="*/ 3193973 h 6367455"/>
                <a:gd name="connsiteX1679" fmla="*/ 2485617 w 6891715"/>
                <a:gd name="connsiteY1679" fmla="*/ 3200343 h 6367455"/>
                <a:gd name="connsiteX1680" fmla="*/ 2484666 w 6891715"/>
                <a:gd name="connsiteY1680" fmla="*/ 3214677 h 6367455"/>
                <a:gd name="connsiteX1681" fmla="*/ 2473887 w 6891715"/>
                <a:gd name="connsiteY1681" fmla="*/ 3211809 h 6367455"/>
                <a:gd name="connsiteX1682" fmla="*/ 2477057 w 6891715"/>
                <a:gd name="connsiteY1682" fmla="*/ 3200343 h 6367455"/>
                <a:gd name="connsiteX1683" fmla="*/ 2468814 w 6891715"/>
                <a:gd name="connsiteY1683" fmla="*/ 3205439 h 6367455"/>
                <a:gd name="connsiteX1684" fmla="*/ 2458986 w 6891715"/>
                <a:gd name="connsiteY1684" fmla="*/ 3192062 h 6367455"/>
                <a:gd name="connsiteX1685" fmla="*/ 2449475 w 6891715"/>
                <a:gd name="connsiteY1685" fmla="*/ 3187921 h 6367455"/>
                <a:gd name="connsiteX1686" fmla="*/ 2452328 w 6891715"/>
                <a:gd name="connsiteY1686" fmla="*/ 3178047 h 6367455"/>
                <a:gd name="connsiteX1687" fmla="*/ 2456767 w 6891715"/>
                <a:gd name="connsiteY1687" fmla="*/ 3149381 h 6367455"/>
                <a:gd name="connsiteX1688" fmla="*/ 2481813 w 6891715"/>
                <a:gd name="connsiteY1688" fmla="*/ 3128041 h 6367455"/>
                <a:gd name="connsiteX1689" fmla="*/ 2509396 w 6891715"/>
                <a:gd name="connsiteY1689" fmla="*/ 3122945 h 6367455"/>
                <a:gd name="connsiteX1690" fmla="*/ 2521760 w 6891715"/>
                <a:gd name="connsiteY1690" fmla="*/ 3114345 h 6367455"/>
                <a:gd name="connsiteX1691" fmla="*/ 2562024 w 6891715"/>
                <a:gd name="connsiteY1691" fmla="*/ 3109568 h 6367455"/>
                <a:gd name="connsiteX1692" fmla="*/ 2582632 w 6891715"/>
                <a:gd name="connsiteY1692" fmla="*/ 3077717 h 6367455"/>
                <a:gd name="connsiteX1693" fmla="*/ 2602605 w 6891715"/>
                <a:gd name="connsiteY1693" fmla="*/ 3055421 h 6367455"/>
                <a:gd name="connsiteX1694" fmla="*/ 2615287 w 6891715"/>
                <a:gd name="connsiteY1694" fmla="*/ 3047459 h 6367455"/>
                <a:gd name="connsiteX1695" fmla="*/ 2630188 w 6891715"/>
                <a:gd name="connsiteY1695" fmla="*/ 3047459 h 6367455"/>
                <a:gd name="connsiteX1696" fmla="*/ 2642553 w 6891715"/>
                <a:gd name="connsiteY1696" fmla="*/ 3036947 h 6367455"/>
                <a:gd name="connsiteX1697" fmla="*/ 3448413 w 6891715"/>
                <a:gd name="connsiteY1697" fmla="*/ 2979732 h 6367455"/>
                <a:gd name="connsiteX1698" fmla="*/ 3453791 w 6891715"/>
                <a:gd name="connsiteY1698" fmla="*/ 2990488 h 6367455"/>
                <a:gd name="connsiteX1699" fmla="*/ 3465498 w 6891715"/>
                <a:gd name="connsiteY1699" fmla="*/ 2979732 h 6367455"/>
                <a:gd name="connsiteX1700" fmla="*/ 3471826 w 6891715"/>
                <a:gd name="connsiteY1700" fmla="*/ 2991437 h 6367455"/>
                <a:gd name="connsiteX1701" fmla="*/ 3467396 w 6891715"/>
                <a:gd name="connsiteY1701" fmla="*/ 3010102 h 6367455"/>
                <a:gd name="connsiteX1702" fmla="*/ 3453159 w 6891715"/>
                <a:gd name="connsiteY1702" fmla="*/ 3013582 h 6367455"/>
                <a:gd name="connsiteX1703" fmla="*/ 3450311 w 6891715"/>
                <a:gd name="connsiteY1703" fmla="*/ 3061035 h 6367455"/>
                <a:gd name="connsiteX1704" fmla="*/ 3458537 w 6891715"/>
                <a:gd name="connsiteY1704" fmla="*/ 3074321 h 6367455"/>
                <a:gd name="connsiteX1705" fmla="*/ 3441769 w 6891715"/>
                <a:gd name="connsiteY1705" fmla="*/ 3080016 h 6367455"/>
                <a:gd name="connsiteX1706" fmla="*/ 3442085 w 6891715"/>
                <a:gd name="connsiteY1706" fmla="*/ 3097415 h 6367455"/>
                <a:gd name="connsiteX1707" fmla="*/ 3430378 w 6891715"/>
                <a:gd name="connsiteY1707" fmla="*/ 3099630 h 6367455"/>
                <a:gd name="connsiteX1708" fmla="*/ 3407598 w 6891715"/>
                <a:gd name="connsiteY1708" fmla="*/ 3133480 h 6367455"/>
                <a:gd name="connsiteX1709" fmla="*/ 3408547 w 6891715"/>
                <a:gd name="connsiteY1709" fmla="*/ 3149296 h 6367455"/>
                <a:gd name="connsiteX1710" fmla="*/ 3381338 w 6891715"/>
                <a:gd name="connsiteY1710" fmla="*/ 3155940 h 6367455"/>
                <a:gd name="connsiteX1711" fmla="*/ 3399056 w 6891715"/>
                <a:gd name="connsiteY1711" fmla="*/ 3131898 h 6367455"/>
                <a:gd name="connsiteX1712" fmla="*/ 3405384 w 6891715"/>
                <a:gd name="connsiteY1712" fmla="*/ 3121142 h 6367455"/>
                <a:gd name="connsiteX1713" fmla="*/ 3388615 w 6891715"/>
                <a:gd name="connsiteY1713" fmla="*/ 3129683 h 6367455"/>
                <a:gd name="connsiteX1714" fmla="*/ 3390197 w 6891715"/>
                <a:gd name="connsiteY1714" fmla="*/ 3106272 h 6367455"/>
                <a:gd name="connsiteX1715" fmla="*/ 3384818 w 6891715"/>
                <a:gd name="connsiteY1715" fmla="*/ 3092037 h 6367455"/>
                <a:gd name="connsiteX1716" fmla="*/ 3394626 w 6891715"/>
                <a:gd name="connsiteY1716" fmla="*/ 3078118 h 6367455"/>
                <a:gd name="connsiteX1717" fmla="*/ 3384502 w 6891715"/>
                <a:gd name="connsiteY1717" fmla="*/ 3050912 h 6367455"/>
                <a:gd name="connsiteX1718" fmla="*/ 3412977 w 6891715"/>
                <a:gd name="connsiteY1718" fmla="*/ 3012000 h 6367455"/>
                <a:gd name="connsiteX1719" fmla="*/ 3414559 w 6891715"/>
                <a:gd name="connsiteY1719" fmla="*/ 2994917 h 6367455"/>
                <a:gd name="connsiteX1720" fmla="*/ 3442085 w 6891715"/>
                <a:gd name="connsiteY1720" fmla="*/ 2991437 h 6367455"/>
                <a:gd name="connsiteX1721" fmla="*/ 3493415 w 6891715"/>
                <a:gd name="connsiteY1721" fmla="*/ 2962270 h 6367455"/>
                <a:gd name="connsiteX1722" fmla="*/ 3495638 w 6891715"/>
                <a:gd name="connsiteY1722" fmla="*/ 2975755 h 6367455"/>
                <a:gd name="connsiteX1723" fmla="*/ 3483890 w 6891715"/>
                <a:gd name="connsiteY1723" fmla="*/ 2974150 h 6367455"/>
                <a:gd name="connsiteX1724" fmla="*/ 3475318 w 6891715"/>
                <a:gd name="connsiteY1724" fmla="*/ 2990845 h 6367455"/>
                <a:gd name="connsiteX1725" fmla="*/ 3473413 w 6891715"/>
                <a:gd name="connsiteY1725" fmla="*/ 2976076 h 6367455"/>
                <a:gd name="connsiteX1726" fmla="*/ 2769847 w 6891715"/>
                <a:gd name="connsiteY1726" fmla="*/ 2960682 h 6367455"/>
                <a:gd name="connsiteX1727" fmla="*/ 2770150 w 6891715"/>
                <a:gd name="connsiteY1727" fmla="*/ 2978807 h 6367455"/>
                <a:gd name="connsiteX1728" fmla="*/ 2761986 w 6891715"/>
                <a:gd name="connsiteY1728" fmla="*/ 2994019 h 6367455"/>
                <a:gd name="connsiteX1729" fmla="*/ 2751100 w 6891715"/>
                <a:gd name="connsiteY1729" fmla="*/ 2971363 h 6367455"/>
                <a:gd name="connsiteX1730" fmla="*/ 2754728 w 6891715"/>
                <a:gd name="connsiteY1730" fmla="*/ 2961977 h 6367455"/>
                <a:gd name="connsiteX1731" fmla="*/ 1053114 w 6891715"/>
                <a:gd name="connsiteY1731" fmla="*/ 2895591 h 6367455"/>
                <a:gd name="connsiteX1732" fmla="*/ 1060733 w 6891715"/>
                <a:gd name="connsiteY1732" fmla="*/ 2896547 h 6367455"/>
                <a:gd name="connsiteX1733" fmla="*/ 1066448 w 6891715"/>
                <a:gd name="connsiteY1733" fmla="*/ 2921057 h 6367455"/>
                <a:gd name="connsiteX1734" fmla="*/ 1051527 w 6891715"/>
                <a:gd name="connsiteY1734" fmla="*/ 2933787 h 6367455"/>
                <a:gd name="connsiteX1735" fmla="*/ 1053749 w 6891715"/>
                <a:gd name="connsiteY1735" fmla="*/ 2941110 h 6367455"/>
                <a:gd name="connsiteX1736" fmla="*/ 1068353 w 6891715"/>
                <a:gd name="connsiteY1736" fmla="*/ 2926149 h 6367455"/>
                <a:gd name="connsiteX1737" fmla="*/ 1071528 w 6891715"/>
                <a:gd name="connsiteY1737" fmla="*/ 2931239 h 6367455"/>
                <a:gd name="connsiteX1738" fmla="*/ 1063274 w 6891715"/>
                <a:gd name="connsiteY1738" fmla="*/ 2946204 h 6367455"/>
                <a:gd name="connsiteX1739" fmla="*/ 1051844 w 6891715"/>
                <a:gd name="connsiteY1739" fmla="*/ 2947478 h 6367455"/>
                <a:gd name="connsiteX1740" fmla="*/ 1042318 w 6891715"/>
                <a:gd name="connsiteY1740" fmla="*/ 2957981 h 6367455"/>
                <a:gd name="connsiteX1741" fmla="*/ 1030571 w 6891715"/>
                <a:gd name="connsiteY1741" fmla="*/ 2965621 h 6367455"/>
                <a:gd name="connsiteX1742" fmla="*/ 1041365 w 6891715"/>
                <a:gd name="connsiteY1742" fmla="*/ 2967849 h 6367455"/>
                <a:gd name="connsiteX1743" fmla="*/ 1043271 w 6891715"/>
                <a:gd name="connsiteY1743" fmla="*/ 2977080 h 6367455"/>
                <a:gd name="connsiteX1744" fmla="*/ 1040413 w 6891715"/>
                <a:gd name="connsiteY1744" fmla="*/ 2983446 h 6367455"/>
                <a:gd name="connsiteX1745" fmla="*/ 1028983 w 6891715"/>
                <a:gd name="connsiteY1745" fmla="*/ 2991722 h 6367455"/>
                <a:gd name="connsiteX1746" fmla="*/ 1020413 w 6891715"/>
                <a:gd name="connsiteY1746" fmla="*/ 2991085 h 6367455"/>
                <a:gd name="connsiteX1747" fmla="*/ 1010885 w 6891715"/>
                <a:gd name="connsiteY1747" fmla="*/ 2990130 h 6367455"/>
                <a:gd name="connsiteX1748" fmla="*/ 1009614 w 6891715"/>
                <a:gd name="connsiteY1748" fmla="*/ 2997451 h 6367455"/>
                <a:gd name="connsiteX1749" fmla="*/ 1004853 w 6891715"/>
                <a:gd name="connsiteY1749" fmla="*/ 3013366 h 6367455"/>
                <a:gd name="connsiteX1750" fmla="*/ 987717 w 6891715"/>
                <a:gd name="connsiteY1750" fmla="*/ 3021006 h 6367455"/>
                <a:gd name="connsiteX1751" fmla="*/ 976287 w 6891715"/>
                <a:gd name="connsiteY1751" fmla="*/ 3013366 h 6367455"/>
                <a:gd name="connsiteX1752" fmla="*/ 986765 w 6891715"/>
                <a:gd name="connsiteY1752" fmla="*/ 3006045 h 6367455"/>
                <a:gd name="connsiteX1753" fmla="*/ 995010 w 6891715"/>
                <a:gd name="connsiteY1753" fmla="*/ 2991085 h 6367455"/>
                <a:gd name="connsiteX1754" fmla="*/ 986447 w 6891715"/>
                <a:gd name="connsiteY1754" fmla="*/ 2987266 h 6367455"/>
                <a:gd name="connsiteX1755" fmla="*/ 983272 w 6891715"/>
                <a:gd name="connsiteY1755" fmla="*/ 2980900 h 6367455"/>
                <a:gd name="connsiteX1756" fmla="*/ 991845 w 6891715"/>
                <a:gd name="connsiteY1756" fmla="*/ 2974534 h 6367455"/>
                <a:gd name="connsiteX1757" fmla="*/ 980097 w 6891715"/>
                <a:gd name="connsiteY1757" fmla="*/ 2974534 h 6367455"/>
                <a:gd name="connsiteX1758" fmla="*/ 976605 w 6891715"/>
                <a:gd name="connsiteY1758" fmla="*/ 2955434 h 6367455"/>
                <a:gd name="connsiteX1759" fmla="*/ 989305 w 6891715"/>
                <a:gd name="connsiteY1759" fmla="*/ 2938244 h 6367455"/>
                <a:gd name="connsiteX1760" fmla="*/ 995645 w 6891715"/>
                <a:gd name="connsiteY1760" fmla="*/ 2945568 h 6367455"/>
                <a:gd name="connsiteX1761" fmla="*/ 996597 w 6891715"/>
                <a:gd name="connsiteY1761" fmla="*/ 2940473 h 6367455"/>
                <a:gd name="connsiteX1762" fmla="*/ 1009297 w 6891715"/>
                <a:gd name="connsiteY1762" fmla="*/ 2942384 h 6367455"/>
                <a:gd name="connsiteX1763" fmla="*/ 1012473 w 6891715"/>
                <a:gd name="connsiteY1763" fmla="*/ 2950025 h 6367455"/>
                <a:gd name="connsiteX1764" fmla="*/ 1012473 w 6891715"/>
                <a:gd name="connsiteY1764" fmla="*/ 2939200 h 6367455"/>
                <a:gd name="connsiteX1765" fmla="*/ 1014377 w 6891715"/>
                <a:gd name="connsiteY1765" fmla="*/ 2930921 h 6367455"/>
                <a:gd name="connsiteX1766" fmla="*/ 1042000 w 6891715"/>
                <a:gd name="connsiteY1766" fmla="*/ 2909597 h 6367455"/>
                <a:gd name="connsiteX1767" fmla="*/ 1051209 w 6891715"/>
                <a:gd name="connsiteY1767" fmla="*/ 2904186 h 6367455"/>
                <a:gd name="connsiteX1768" fmla="*/ 1350059 w 6891715"/>
                <a:gd name="connsiteY1768" fmla="*/ 2857495 h 6367455"/>
                <a:gd name="connsiteX1769" fmla="*/ 1357674 w 6891715"/>
                <a:gd name="connsiteY1769" fmla="*/ 2864802 h 6367455"/>
                <a:gd name="connsiteX1770" fmla="*/ 1355452 w 6891715"/>
                <a:gd name="connsiteY1770" fmla="*/ 2876239 h 6367455"/>
                <a:gd name="connsiteX1771" fmla="*/ 1359577 w 6891715"/>
                <a:gd name="connsiteY1771" fmla="*/ 2883863 h 6367455"/>
                <a:gd name="connsiteX1772" fmla="*/ 1370365 w 6891715"/>
                <a:gd name="connsiteY1772" fmla="*/ 2885769 h 6367455"/>
                <a:gd name="connsiteX1773" fmla="*/ 1361164 w 6891715"/>
                <a:gd name="connsiteY1773" fmla="*/ 2908962 h 6367455"/>
                <a:gd name="connsiteX1774" fmla="*/ 1339906 w 6891715"/>
                <a:gd name="connsiteY1774" fmla="*/ 2921989 h 6367455"/>
                <a:gd name="connsiteX1775" fmla="*/ 1307551 w 6891715"/>
                <a:gd name="connsiteY1775" fmla="*/ 2950584 h 6367455"/>
                <a:gd name="connsiteX1776" fmla="*/ 1298350 w 6891715"/>
                <a:gd name="connsiteY1776" fmla="*/ 2965517 h 6367455"/>
                <a:gd name="connsiteX1777" fmla="*/ 1284393 w 6891715"/>
                <a:gd name="connsiteY1777" fmla="*/ 2971871 h 6367455"/>
                <a:gd name="connsiteX1778" fmla="*/ 1283441 w 6891715"/>
                <a:gd name="connsiteY1778" fmla="*/ 2979495 h 6367455"/>
                <a:gd name="connsiteX1779" fmla="*/ 1266628 w 6891715"/>
                <a:gd name="connsiteY1779" fmla="*/ 2996334 h 6367455"/>
                <a:gd name="connsiteX1780" fmla="*/ 1259332 w 6891715"/>
                <a:gd name="connsiteY1780" fmla="*/ 2995381 h 6367455"/>
                <a:gd name="connsiteX1781" fmla="*/ 1243469 w 6891715"/>
                <a:gd name="connsiteY1781" fmla="*/ 2999829 h 6367455"/>
                <a:gd name="connsiteX1782" fmla="*/ 1258381 w 6891715"/>
                <a:gd name="connsiteY1782" fmla="*/ 3002688 h 6367455"/>
                <a:gd name="connsiteX1783" fmla="*/ 1261553 w 6891715"/>
                <a:gd name="connsiteY1783" fmla="*/ 3008089 h 6367455"/>
                <a:gd name="connsiteX1784" fmla="*/ 1290103 w 6891715"/>
                <a:gd name="connsiteY1784" fmla="*/ 2999193 h 6367455"/>
                <a:gd name="connsiteX1785" fmla="*/ 1295496 w 6891715"/>
                <a:gd name="connsiteY1785" fmla="*/ 3001417 h 6367455"/>
                <a:gd name="connsiteX1786" fmla="*/ 1278683 w 6891715"/>
                <a:gd name="connsiteY1786" fmla="*/ 3023657 h 6367455"/>
                <a:gd name="connsiteX1787" fmla="*/ 1272973 w 6891715"/>
                <a:gd name="connsiteY1787" fmla="*/ 3016667 h 6367455"/>
                <a:gd name="connsiteX1788" fmla="*/ 1246006 w 6891715"/>
                <a:gd name="connsiteY1788" fmla="*/ 3027152 h 6367455"/>
                <a:gd name="connsiteX1789" fmla="*/ 1232366 w 6891715"/>
                <a:gd name="connsiteY1789" fmla="*/ 3043037 h 6367455"/>
                <a:gd name="connsiteX1790" fmla="*/ 1233635 w 6891715"/>
                <a:gd name="connsiteY1790" fmla="*/ 3047167 h 6367455"/>
                <a:gd name="connsiteX1791" fmla="*/ 1246006 w 6891715"/>
                <a:gd name="connsiteY1791" fmla="*/ 3037636 h 6367455"/>
                <a:gd name="connsiteX1792" fmla="*/ 1261870 w 6891715"/>
                <a:gd name="connsiteY1792" fmla="*/ 3031282 h 6367455"/>
                <a:gd name="connsiteX1793" fmla="*/ 1267262 w 6891715"/>
                <a:gd name="connsiteY1793" fmla="*/ 3030964 h 6367455"/>
                <a:gd name="connsiteX1794" fmla="*/ 1261870 w 6891715"/>
                <a:gd name="connsiteY1794" fmla="*/ 3052251 h 6367455"/>
                <a:gd name="connsiteX1795" fmla="*/ 1251719 w 6891715"/>
                <a:gd name="connsiteY1795" fmla="*/ 3057652 h 6367455"/>
                <a:gd name="connsiteX1796" fmla="*/ 1240931 w 6891715"/>
                <a:gd name="connsiteY1796" fmla="*/ 3060193 h 6367455"/>
                <a:gd name="connsiteX1797" fmla="*/ 1234586 w 6891715"/>
                <a:gd name="connsiteY1797" fmla="*/ 3058923 h 6367455"/>
                <a:gd name="connsiteX1798" fmla="*/ 1231415 w 6891715"/>
                <a:gd name="connsiteY1798" fmla="*/ 3062099 h 6367455"/>
                <a:gd name="connsiteX1799" fmla="*/ 1248227 w 6891715"/>
                <a:gd name="connsiteY1799" fmla="*/ 3072584 h 6367455"/>
                <a:gd name="connsiteX1800" fmla="*/ 1255844 w 6891715"/>
                <a:gd name="connsiteY1800" fmla="*/ 3071313 h 6367455"/>
                <a:gd name="connsiteX1801" fmla="*/ 1272656 w 6891715"/>
                <a:gd name="connsiteY1801" fmla="*/ 3057652 h 6367455"/>
                <a:gd name="connsiteX1802" fmla="*/ 1267262 w 6891715"/>
                <a:gd name="connsiteY1802" fmla="*/ 3051297 h 6367455"/>
                <a:gd name="connsiteX1803" fmla="*/ 1289468 w 6891715"/>
                <a:gd name="connsiteY1803" fmla="*/ 3046849 h 6367455"/>
                <a:gd name="connsiteX1804" fmla="*/ 1293592 w 6891715"/>
                <a:gd name="connsiteY1804" fmla="*/ 3042719 h 6367455"/>
                <a:gd name="connsiteX1805" fmla="*/ 1308502 w 6891715"/>
                <a:gd name="connsiteY1805" fmla="*/ 3041448 h 6367455"/>
                <a:gd name="connsiteX1806" fmla="*/ 1318970 w 6891715"/>
                <a:gd name="connsiteY1806" fmla="*/ 3038271 h 6367455"/>
                <a:gd name="connsiteX1807" fmla="*/ 1327217 w 6891715"/>
                <a:gd name="connsiteY1807" fmla="*/ 3031599 h 6367455"/>
                <a:gd name="connsiteX1808" fmla="*/ 1342126 w 6891715"/>
                <a:gd name="connsiteY1808" fmla="*/ 3025245 h 6367455"/>
                <a:gd name="connsiteX1809" fmla="*/ 1358942 w 6891715"/>
                <a:gd name="connsiteY1809" fmla="*/ 3031282 h 6367455"/>
                <a:gd name="connsiteX1810" fmla="*/ 1371634 w 6891715"/>
                <a:gd name="connsiteY1810" fmla="*/ 3035730 h 6367455"/>
                <a:gd name="connsiteX1811" fmla="*/ 1382421 w 6891715"/>
                <a:gd name="connsiteY1811" fmla="*/ 3030011 h 6367455"/>
                <a:gd name="connsiteX1812" fmla="*/ 1401459 w 6891715"/>
                <a:gd name="connsiteY1812" fmla="*/ 3024610 h 6367455"/>
                <a:gd name="connsiteX1813" fmla="*/ 1414150 w 6891715"/>
                <a:gd name="connsiteY1813" fmla="*/ 3030964 h 6367455"/>
                <a:gd name="connsiteX1814" fmla="*/ 1437305 w 6891715"/>
                <a:gd name="connsiteY1814" fmla="*/ 3028423 h 6367455"/>
                <a:gd name="connsiteX1815" fmla="*/ 1461412 w 6891715"/>
                <a:gd name="connsiteY1815" fmla="*/ 3029375 h 6367455"/>
                <a:gd name="connsiteX1816" fmla="*/ 1474101 w 6891715"/>
                <a:gd name="connsiteY1816" fmla="*/ 3033506 h 6367455"/>
                <a:gd name="connsiteX1817" fmla="*/ 1481080 w 6891715"/>
                <a:gd name="connsiteY1817" fmla="*/ 3052568 h 6367455"/>
                <a:gd name="connsiteX1818" fmla="*/ 1479176 w 6891715"/>
                <a:gd name="connsiteY1818" fmla="*/ 3086245 h 6367455"/>
                <a:gd name="connsiteX1819" fmla="*/ 1459192 w 6891715"/>
                <a:gd name="connsiteY1819" fmla="*/ 3112932 h 6367455"/>
                <a:gd name="connsiteX1820" fmla="*/ 1455069 w 6891715"/>
                <a:gd name="connsiteY1820" fmla="*/ 3142162 h 6367455"/>
                <a:gd name="connsiteX1821" fmla="*/ 1440795 w 6891715"/>
                <a:gd name="connsiteY1821" fmla="*/ 3172026 h 6367455"/>
                <a:gd name="connsiteX1822" fmla="*/ 1437940 w 6891715"/>
                <a:gd name="connsiteY1822" fmla="*/ 3193312 h 6367455"/>
                <a:gd name="connsiteX1823" fmla="*/ 1422080 w 6891715"/>
                <a:gd name="connsiteY1823" fmla="*/ 3203797 h 6367455"/>
                <a:gd name="connsiteX1824" fmla="*/ 1420812 w 6891715"/>
                <a:gd name="connsiteY1824" fmla="*/ 3217460 h 6367455"/>
                <a:gd name="connsiteX1825" fmla="*/ 1406535 w 6891715"/>
                <a:gd name="connsiteY1825" fmla="*/ 3226990 h 6367455"/>
                <a:gd name="connsiteX1826" fmla="*/ 1402092 w 6891715"/>
                <a:gd name="connsiteY1826" fmla="*/ 3238747 h 6367455"/>
                <a:gd name="connsiteX1827" fmla="*/ 1394161 w 6891715"/>
                <a:gd name="connsiteY1827" fmla="*/ 3252727 h 6367455"/>
                <a:gd name="connsiteX1828" fmla="*/ 1371634 w 6891715"/>
                <a:gd name="connsiteY1828" fmla="*/ 3245102 h 6367455"/>
                <a:gd name="connsiteX1829" fmla="*/ 1358942 w 6891715"/>
                <a:gd name="connsiteY1829" fmla="*/ 3257175 h 6367455"/>
                <a:gd name="connsiteX1830" fmla="*/ 1361164 w 6891715"/>
                <a:gd name="connsiteY1830" fmla="*/ 3262260 h 6367455"/>
                <a:gd name="connsiteX1831" fmla="*/ 1370682 w 6891715"/>
                <a:gd name="connsiteY1831" fmla="*/ 3255904 h 6367455"/>
                <a:gd name="connsiteX1832" fmla="*/ 1383373 w 6891715"/>
                <a:gd name="connsiteY1832" fmla="*/ 3254634 h 6367455"/>
                <a:gd name="connsiteX1833" fmla="*/ 1391940 w 6891715"/>
                <a:gd name="connsiteY1833" fmla="*/ 3260035 h 6367455"/>
                <a:gd name="connsiteX1834" fmla="*/ 1389718 w 6891715"/>
                <a:gd name="connsiteY1834" fmla="*/ 3266390 h 6367455"/>
                <a:gd name="connsiteX1835" fmla="*/ 1401459 w 6891715"/>
                <a:gd name="connsiteY1835" fmla="*/ 3270203 h 6367455"/>
                <a:gd name="connsiteX1836" fmla="*/ 1404631 w 6891715"/>
                <a:gd name="connsiteY1836" fmla="*/ 3277827 h 6367455"/>
                <a:gd name="connsiteX1837" fmla="*/ 1403679 w 6891715"/>
                <a:gd name="connsiteY1837" fmla="*/ 3283230 h 6367455"/>
                <a:gd name="connsiteX1838" fmla="*/ 1399237 w 6891715"/>
                <a:gd name="connsiteY1838" fmla="*/ 3289581 h 6367455"/>
                <a:gd name="connsiteX1839" fmla="*/ 1385911 w 6891715"/>
                <a:gd name="connsiteY1839" fmla="*/ 3289581 h 6367455"/>
                <a:gd name="connsiteX1840" fmla="*/ 1374172 w 6891715"/>
                <a:gd name="connsiteY1840" fmla="*/ 3288629 h 6367455"/>
                <a:gd name="connsiteX1841" fmla="*/ 1371000 w 6891715"/>
                <a:gd name="connsiteY1841" fmla="*/ 3297844 h 6367455"/>
                <a:gd name="connsiteX1842" fmla="*/ 1363702 w 6891715"/>
                <a:gd name="connsiteY1842" fmla="*/ 3307374 h 6367455"/>
                <a:gd name="connsiteX1843" fmla="*/ 1348790 w 6891715"/>
                <a:gd name="connsiteY1843" fmla="*/ 3314363 h 6367455"/>
                <a:gd name="connsiteX1844" fmla="*/ 1338636 w 6891715"/>
                <a:gd name="connsiteY1844" fmla="*/ 3312140 h 6367455"/>
                <a:gd name="connsiteX1845" fmla="*/ 1312944 w 6891715"/>
                <a:gd name="connsiteY1845" fmla="*/ 3312457 h 6367455"/>
                <a:gd name="connsiteX1846" fmla="*/ 1288834 w 6891715"/>
                <a:gd name="connsiteY1846" fmla="*/ 3314682 h 6367455"/>
                <a:gd name="connsiteX1847" fmla="*/ 1288834 w 6891715"/>
                <a:gd name="connsiteY1847" fmla="*/ 3319766 h 6367455"/>
                <a:gd name="connsiteX1848" fmla="*/ 1303426 w 6891715"/>
                <a:gd name="connsiteY1848" fmla="*/ 3317859 h 6367455"/>
                <a:gd name="connsiteX1849" fmla="*/ 1319287 w 6891715"/>
                <a:gd name="connsiteY1849" fmla="*/ 3319448 h 6367455"/>
                <a:gd name="connsiteX1850" fmla="*/ 1331022 w 6891715"/>
                <a:gd name="connsiteY1850" fmla="*/ 3323896 h 6367455"/>
                <a:gd name="connsiteX1851" fmla="*/ 1346886 w 6891715"/>
                <a:gd name="connsiteY1851" fmla="*/ 3328663 h 6367455"/>
                <a:gd name="connsiteX1852" fmla="*/ 1369412 w 6891715"/>
                <a:gd name="connsiteY1852" fmla="*/ 3330886 h 6367455"/>
                <a:gd name="connsiteX1853" fmla="*/ 1377662 w 6891715"/>
                <a:gd name="connsiteY1853" fmla="*/ 3328663 h 6367455"/>
                <a:gd name="connsiteX1854" fmla="*/ 1392257 w 6891715"/>
                <a:gd name="connsiteY1854" fmla="*/ 3315000 h 6367455"/>
                <a:gd name="connsiteX1855" fmla="*/ 1403996 w 6891715"/>
                <a:gd name="connsiteY1855" fmla="*/ 3315635 h 6367455"/>
                <a:gd name="connsiteX1856" fmla="*/ 1415736 w 6891715"/>
                <a:gd name="connsiteY1856" fmla="*/ 3321989 h 6367455"/>
                <a:gd name="connsiteX1857" fmla="*/ 1426204 w 6891715"/>
                <a:gd name="connsiteY1857" fmla="*/ 3333427 h 6367455"/>
                <a:gd name="connsiteX1858" fmla="*/ 1441112 w 6891715"/>
                <a:gd name="connsiteY1858" fmla="*/ 3338512 h 6367455"/>
                <a:gd name="connsiteX1859" fmla="*/ 1459192 w 6891715"/>
                <a:gd name="connsiteY1859" fmla="*/ 3345818 h 6367455"/>
                <a:gd name="connsiteX1860" fmla="*/ 1482666 w 6891715"/>
                <a:gd name="connsiteY1860" fmla="*/ 3379492 h 6367455"/>
                <a:gd name="connsiteX1861" fmla="*/ 1484252 w 6891715"/>
                <a:gd name="connsiteY1861" fmla="*/ 3380763 h 6367455"/>
                <a:gd name="connsiteX1862" fmla="*/ 1486474 w 6891715"/>
                <a:gd name="connsiteY1862" fmla="*/ 3382034 h 6367455"/>
                <a:gd name="connsiteX1863" fmla="*/ 1492503 w 6891715"/>
                <a:gd name="connsiteY1863" fmla="*/ 3385847 h 6367455"/>
                <a:gd name="connsiteX1864" fmla="*/ 1500748 w 6891715"/>
                <a:gd name="connsiteY1864" fmla="*/ 3389659 h 6367455"/>
                <a:gd name="connsiteX1865" fmla="*/ 1512809 w 6891715"/>
                <a:gd name="connsiteY1865" fmla="*/ 3414758 h 6367455"/>
                <a:gd name="connsiteX1866" fmla="*/ 1502335 w 6891715"/>
                <a:gd name="connsiteY1866" fmla="*/ 3420477 h 6367455"/>
                <a:gd name="connsiteX1867" fmla="*/ 1497895 w 6891715"/>
                <a:gd name="connsiteY1867" fmla="*/ 3429056 h 6367455"/>
                <a:gd name="connsiteX1868" fmla="*/ 1508679 w 6891715"/>
                <a:gd name="connsiteY1868" fmla="*/ 3433821 h 6367455"/>
                <a:gd name="connsiteX1869" fmla="*/ 1515344 w 6891715"/>
                <a:gd name="connsiteY1869" fmla="*/ 3449707 h 6367455"/>
                <a:gd name="connsiteX1870" fmla="*/ 1519468 w 6891715"/>
                <a:gd name="connsiteY1870" fmla="*/ 3486562 h 6367455"/>
                <a:gd name="connsiteX1871" fmla="*/ 1529300 w 6891715"/>
                <a:gd name="connsiteY1871" fmla="*/ 3508484 h 6367455"/>
                <a:gd name="connsiteX1872" fmla="*/ 1526130 w 6891715"/>
                <a:gd name="connsiteY1872" fmla="*/ 3514838 h 6367455"/>
                <a:gd name="connsiteX1873" fmla="*/ 1538820 w 6891715"/>
                <a:gd name="connsiteY1873" fmla="*/ 3520239 h 6367455"/>
                <a:gd name="connsiteX1874" fmla="*/ 1544213 w 6891715"/>
                <a:gd name="connsiteY1874" fmla="*/ 3527229 h 6367455"/>
                <a:gd name="connsiteX1875" fmla="*/ 1553094 w 6891715"/>
                <a:gd name="connsiteY1875" fmla="*/ 3538031 h 6367455"/>
                <a:gd name="connsiteX1876" fmla="*/ 1546752 w 6891715"/>
                <a:gd name="connsiteY1876" fmla="*/ 3549469 h 6367455"/>
                <a:gd name="connsiteX1877" fmla="*/ 1540406 w 6891715"/>
                <a:gd name="connsiteY1877" fmla="*/ 3565672 h 6367455"/>
                <a:gd name="connsiteX1878" fmla="*/ 1546752 w 6891715"/>
                <a:gd name="connsiteY1878" fmla="*/ 3559318 h 6367455"/>
                <a:gd name="connsiteX1879" fmla="*/ 1557220 w 6891715"/>
                <a:gd name="connsiteY1879" fmla="*/ 3557730 h 6367455"/>
                <a:gd name="connsiteX1880" fmla="*/ 1560393 w 6891715"/>
                <a:gd name="connsiteY1880" fmla="*/ 3552328 h 6367455"/>
                <a:gd name="connsiteX1881" fmla="*/ 1569910 w 6891715"/>
                <a:gd name="connsiteY1881" fmla="*/ 3552328 h 6367455"/>
                <a:gd name="connsiteX1882" fmla="*/ 1578475 w 6891715"/>
                <a:gd name="connsiteY1882" fmla="*/ 3560907 h 6367455"/>
                <a:gd name="connsiteX1883" fmla="*/ 1594337 w 6891715"/>
                <a:gd name="connsiteY1883" fmla="*/ 3572344 h 6367455"/>
                <a:gd name="connsiteX1884" fmla="*/ 1618764 w 6891715"/>
                <a:gd name="connsiteY1884" fmla="*/ 3594267 h 6367455"/>
                <a:gd name="connsiteX1885" fmla="*/ 1629867 w 6891715"/>
                <a:gd name="connsiteY1885" fmla="*/ 3618413 h 6367455"/>
                <a:gd name="connsiteX1886" fmla="*/ 1648901 w 6891715"/>
                <a:gd name="connsiteY1886" fmla="*/ 3631121 h 6367455"/>
                <a:gd name="connsiteX1887" fmla="*/ 1640335 w 6891715"/>
                <a:gd name="connsiteY1887" fmla="*/ 3642559 h 6367455"/>
                <a:gd name="connsiteX1888" fmla="*/ 1655563 w 6891715"/>
                <a:gd name="connsiteY1888" fmla="*/ 3681320 h 6367455"/>
                <a:gd name="connsiteX1889" fmla="*/ 1679355 w 6891715"/>
                <a:gd name="connsiteY1889" fmla="*/ 3704196 h 6367455"/>
                <a:gd name="connsiteX1890" fmla="*/ 1685700 w 6891715"/>
                <a:gd name="connsiteY1890" fmla="*/ 3721352 h 6367455"/>
                <a:gd name="connsiteX1891" fmla="*/ 1674914 w 6891715"/>
                <a:gd name="connsiteY1891" fmla="*/ 3709597 h 6367455"/>
                <a:gd name="connsiteX1892" fmla="*/ 1654928 w 6891715"/>
                <a:gd name="connsiteY1892" fmla="*/ 3713092 h 6367455"/>
                <a:gd name="connsiteX1893" fmla="*/ 1649535 w 6891715"/>
                <a:gd name="connsiteY1893" fmla="*/ 3708961 h 6367455"/>
                <a:gd name="connsiteX1894" fmla="*/ 1635894 w 6891715"/>
                <a:gd name="connsiteY1894" fmla="*/ 3708961 h 6367455"/>
                <a:gd name="connsiteX1895" fmla="*/ 1620032 w 6891715"/>
                <a:gd name="connsiteY1895" fmla="*/ 3699748 h 6367455"/>
                <a:gd name="connsiteX1896" fmla="*/ 1602902 w 6891715"/>
                <a:gd name="connsiteY1896" fmla="*/ 3700701 h 6367455"/>
                <a:gd name="connsiteX1897" fmla="*/ 1589261 w 6891715"/>
                <a:gd name="connsiteY1897" fmla="*/ 3700065 h 6367455"/>
                <a:gd name="connsiteX1898" fmla="*/ 1586406 w 6891715"/>
                <a:gd name="connsiteY1898" fmla="*/ 3706420 h 6367455"/>
                <a:gd name="connsiteX1899" fmla="*/ 1599730 w 6891715"/>
                <a:gd name="connsiteY1899" fmla="*/ 3705149 h 6367455"/>
                <a:gd name="connsiteX1900" fmla="*/ 1612419 w 6891715"/>
                <a:gd name="connsiteY1900" fmla="*/ 3705149 h 6367455"/>
                <a:gd name="connsiteX1901" fmla="*/ 1620984 w 6891715"/>
                <a:gd name="connsiteY1901" fmla="*/ 3712456 h 6367455"/>
                <a:gd name="connsiteX1902" fmla="*/ 1633674 w 6891715"/>
                <a:gd name="connsiteY1902" fmla="*/ 3713092 h 6367455"/>
                <a:gd name="connsiteX1903" fmla="*/ 1646363 w 6891715"/>
                <a:gd name="connsiteY1903" fmla="*/ 3712138 h 6367455"/>
                <a:gd name="connsiteX1904" fmla="*/ 1653976 w 6891715"/>
                <a:gd name="connsiteY1904" fmla="*/ 3722623 h 6367455"/>
                <a:gd name="connsiteX1905" fmla="*/ 1668569 w 6891715"/>
                <a:gd name="connsiteY1905" fmla="*/ 3729930 h 6367455"/>
                <a:gd name="connsiteX1906" fmla="*/ 1683796 w 6891715"/>
                <a:gd name="connsiteY1906" fmla="*/ 3745498 h 6367455"/>
                <a:gd name="connsiteX1907" fmla="*/ 1692361 w 6891715"/>
                <a:gd name="connsiteY1907" fmla="*/ 3760113 h 6367455"/>
                <a:gd name="connsiteX1908" fmla="*/ 1694899 w 6891715"/>
                <a:gd name="connsiteY1908" fmla="*/ 3787436 h 6367455"/>
                <a:gd name="connsiteX1909" fmla="*/ 1687286 w 6891715"/>
                <a:gd name="connsiteY1909" fmla="*/ 3799192 h 6367455"/>
                <a:gd name="connsiteX1910" fmla="*/ 1673962 w 6891715"/>
                <a:gd name="connsiteY1910" fmla="*/ 3811900 h 6367455"/>
                <a:gd name="connsiteX1911" fmla="*/ 1665397 w 6891715"/>
                <a:gd name="connsiteY1911" fmla="*/ 3830963 h 6367455"/>
                <a:gd name="connsiteX1912" fmla="*/ 1673962 w 6891715"/>
                <a:gd name="connsiteY1912" fmla="*/ 3841766 h 6367455"/>
                <a:gd name="connsiteX1913" fmla="*/ 1692044 w 6891715"/>
                <a:gd name="connsiteY1913" fmla="*/ 3848755 h 6367455"/>
                <a:gd name="connsiteX1914" fmla="*/ 1697437 w 6891715"/>
                <a:gd name="connsiteY1914" fmla="*/ 3846531 h 6367455"/>
                <a:gd name="connsiteX1915" fmla="*/ 1701561 w 6891715"/>
                <a:gd name="connsiteY1915" fmla="*/ 3831599 h 6367455"/>
                <a:gd name="connsiteX1916" fmla="*/ 1705368 w 6891715"/>
                <a:gd name="connsiteY1916" fmla="*/ 3820161 h 6367455"/>
                <a:gd name="connsiteX1917" fmla="*/ 1720278 w 6891715"/>
                <a:gd name="connsiteY1917" fmla="*/ 3816984 h 6367455"/>
                <a:gd name="connsiteX1918" fmla="*/ 1733918 w 6891715"/>
                <a:gd name="connsiteY1918" fmla="*/ 3814760 h 6367455"/>
                <a:gd name="connsiteX1919" fmla="*/ 1755173 w 6891715"/>
                <a:gd name="connsiteY1919" fmla="*/ 3818572 h 6367455"/>
                <a:gd name="connsiteX1920" fmla="*/ 1800854 w 6891715"/>
                <a:gd name="connsiteY1920" fmla="*/ 3826833 h 6367455"/>
                <a:gd name="connsiteX1921" fmla="*/ 1812592 w 6891715"/>
                <a:gd name="connsiteY1921" fmla="*/ 3845578 h 6367455"/>
                <a:gd name="connsiteX1922" fmla="*/ 1835115 w 6891715"/>
                <a:gd name="connsiteY1922" fmla="*/ 3887516 h 6367455"/>
                <a:gd name="connsiteX1923" fmla="*/ 1831308 w 6891715"/>
                <a:gd name="connsiteY1923" fmla="*/ 3910709 h 6367455"/>
                <a:gd name="connsiteX1924" fmla="*/ 1824964 w 6891715"/>
                <a:gd name="connsiteY1924" fmla="*/ 3936126 h 6367455"/>
                <a:gd name="connsiteX1925" fmla="*/ 1809419 w 6891715"/>
                <a:gd name="connsiteY1925" fmla="*/ 3962814 h 6367455"/>
                <a:gd name="connsiteX1926" fmla="*/ 1796730 w 6891715"/>
                <a:gd name="connsiteY1926" fmla="*/ 3960590 h 6367455"/>
                <a:gd name="connsiteX1927" fmla="*/ 1785310 w 6891715"/>
                <a:gd name="connsiteY1927" fmla="*/ 3966945 h 6367455"/>
                <a:gd name="connsiteX1928" fmla="*/ 1785310 w 6891715"/>
                <a:gd name="connsiteY1928" fmla="*/ 3980606 h 6367455"/>
                <a:gd name="connsiteX1929" fmla="*/ 1791655 w 6891715"/>
                <a:gd name="connsiteY1929" fmla="*/ 3986007 h 6367455"/>
                <a:gd name="connsiteX1930" fmla="*/ 1788482 w 6891715"/>
                <a:gd name="connsiteY1930" fmla="*/ 3996810 h 6367455"/>
                <a:gd name="connsiteX1931" fmla="*/ 1776745 w 6891715"/>
                <a:gd name="connsiteY1931" fmla="*/ 3999987 h 6367455"/>
                <a:gd name="connsiteX1932" fmla="*/ 1765642 w 6891715"/>
                <a:gd name="connsiteY1932" fmla="*/ 3998716 h 6367455"/>
                <a:gd name="connsiteX1933" fmla="*/ 1759297 w 6891715"/>
                <a:gd name="connsiteY1933" fmla="*/ 3994903 h 6367455"/>
                <a:gd name="connsiteX1934" fmla="*/ 1753904 w 6891715"/>
                <a:gd name="connsiteY1934" fmla="*/ 4003482 h 6367455"/>
                <a:gd name="connsiteX1935" fmla="*/ 1741215 w 6891715"/>
                <a:gd name="connsiteY1935" fmla="*/ 4002211 h 6367455"/>
                <a:gd name="connsiteX1936" fmla="*/ 1734870 w 6891715"/>
                <a:gd name="connsiteY1936" fmla="*/ 4005388 h 6367455"/>
                <a:gd name="connsiteX1937" fmla="*/ 1750732 w 6891715"/>
                <a:gd name="connsiteY1937" fmla="*/ 4014602 h 6367455"/>
                <a:gd name="connsiteX1938" fmla="*/ 1749780 w 6891715"/>
                <a:gd name="connsiteY1938" fmla="*/ 4023180 h 6367455"/>
                <a:gd name="connsiteX1939" fmla="*/ 1741532 w 6891715"/>
                <a:gd name="connsiteY1939" fmla="*/ 4031758 h 6367455"/>
                <a:gd name="connsiteX1940" fmla="*/ 1737408 w 6891715"/>
                <a:gd name="connsiteY1940" fmla="*/ 4046691 h 6367455"/>
                <a:gd name="connsiteX1941" fmla="*/ 1728843 w 6891715"/>
                <a:gd name="connsiteY1941" fmla="*/ 4053998 h 6367455"/>
                <a:gd name="connsiteX1942" fmla="*/ 1712981 w 6891715"/>
                <a:gd name="connsiteY1942" fmla="*/ 4047962 h 6367455"/>
                <a:gd name="connsiteX1943" fmla="*/ 1726622 w 6891715"/>
                <a:gd name="connsiteY1943" fmla="*/ 4058128 h 6367455"/>
                <a:gd name="connsiteX1944" fmla="*/ 1714250 w 6891715"/>
                <a:gd name="connsiteY1944" fmla="*/ 4069884 h 6367455"/>
                <a:gd name="connsiteX1945" fmla="*/ 1719643 w 6891715"/>
                <a:gd name="connsiteY1945" fmla="*/ 4075285 h 6367455"/>
                <a:gd name="connsiteX1946" fmla="*/ 1730112 w 6891715"/>
                <a:gd name="connsiteY1946" fmla="*/ 4063530 h 6367455"/>
                <a:gd name="connsiteX1947" fmla="*/ 1740898 w 6891715"/>
                <a:gd name="connsiteY1947" fmla="*/ 4072743 h 6367455"/>
                <a:gd name="connsiteX1948" fmla="*/ 1762152 w 6891715"/>
                <a:gd name="connsiteY1948" fmla="*/ 4075920 h 6367455"/>
                <a:gd name="connsiteX1949" fmla="*/ 1773255 w 6891715"/>
                <a:gd name="connsiteY1949" fmla="*/ 4070519 h 6367455"/>
                <a:gd name="connsiteX1950" fmla="*/ 1794510 w 6891715"/>
                <a:gd name="connsiteY1950" fmla="*/ 4063847 h 6367455"/>
                <a:gd name="connsiteX1951" fmla="*/ 1804027 w 6891715"/>
                <a:gd name="connsiteY1951" fmla="*/ 4065118 h 6367455"/>
                <a:gd name="connsiteX1952" fmla="*/ 1797682 w 6891715"/>
                <a:gd name="connsiteY1952" fmla="*/ 4074650 h 6367455"/>
                <a:gd name="connsiteX1953" fmla="*/ 1801171 w 6891715"/>
                <a:gd name="connsiteY1953" fmla="*/ 4096572 h 6367455"/>
                <a:gd name="connsiteX1954" fmla="*/ 1793875 w 6891715"/>
                <a:gd name="connsiteY1954" fmla="*/ 4105150 h 6367455"/>
                <a:gd name="connsiteX1955" fmla="*/ 1761200 w 6891715"/>
                <a:gd name="connsiteY1955" fmla="*/ 4113728 h 6367455"/>
                <a:gd name="connsiteX1956" fmla="*/ 1756125 w 6891715"/>
                <a:gd name="connsiteY1956" fmla="*/ 4134062 h 6367455"/>
                <a:gd name="connsiteX1957" fmla="*/ 1726622 w 6891715"/>
                <a:gd name="connsiteY1957" fmla="*/ 4139463 h 6367455"/>
                <a:gd name="connsiteX1958" fmla="*/ 1673010 w 6891715"/>
                <a:gd name="connsiteY1958" fmla="*/ 4158844 h 6367455"/>
                <a:gd name="connsiteX1959" fmla="*/ 1660956 w 6891715"/>
                <a:gd name="connsiteY1959" fmla="*/ 4150583 h 6367455"/>
                <a:gd name="connsiteX1960" fmla="*/ 1611468 w 6891715"/>
                <a:gd name="connsiteY1960" fmla="*/ 4149948 h 6367455"/>
                <a:gd name="connsiteX1961" fmla="*/ 1601950 w 6891715"/>
                <a:gd name="connsiteY1961" fmla="*/ 4165833 h 6367455"/>
                <a:gd name="connsiteX1962" fmla="*/ 1583868 w 6891715"/>
                <a:gd name="connsiteY1962" fmla="*/ 4158844 h 6367455"/>
                <a:gd name="connsiteX1963" fmla="*/ 1579744 w 6891715"/>
                <a:gd name="connsiteY1963" fmla="*/ 4148041 h 6367455"/>
                <a:gd name="connsiteX1964" fmla="*/ 1568958 w 6891715"/>
                <a:gd name="connsiteY1964" fmla="*/ 4147088 h 6367455"/>
                <a:gd name="connsiteX1965" fmla="*/ 1564834 w 6891715"/>
                <a:gd name="connsiteY1965" fmla="*/ 4144229 h 6367455"/>
                <a:gd name="connsiteX1966" fmla="*/ 1557220 w 6891715"/>
                <a:gd name="connsiteY1966" fmla="*/ 4153760 h 6367455"/>
                <a:gd name="connsiteX1967" fmla="*/ 1548972 w 6891715"/>
                <a:gd name="connsiteY1967" fmla="*/ 4149630 h 6367455"/>
                <a:gd name="connsiteX1968" fmla="*/ 1535013 w 6891715"/>
                <a:gd name="connsiteY1968" fmla="*/ 4131838 h 6367455"/>
                <a:gd name="connsiteX1969" fmla="*/ 1520103 w 6891715"/>
                <a:gd name="connsiteY1969" fmla="*/ 4131838 h 6367455"/>
                <a:gd name="connsiteX1970" fmla="*/ 1528668 w 6891715"/>
                <a:gd name="connsiteY1970" fmla="*/ 4139463 h 6367455"/>
                <a:gd name="connsiteX1971" fmla="*/ 1532792 w 6891715"/>
                <a:gd name="connsiteY1971" fmla="*/ 4145500 h 6367455"/>
                <a:gd name="connsiteX1972" fmla="*/ 1530254 w 6891715"/>
                <a:gd name="connsiteY1972" fmla="*/ 4151854 h 6367455"/>
                <a:gd name="connsiteX1973" fmla="*/ 1514075 w 6891715"/>
                <a:gd name="connsiteY1973" fmla="*/ 4162656 h 6367455"/>
                <a:gd name="connsiteX1974" fmla="*/ 1509948 w 6891715"/>
                <a:gd name="connsiteY1974" fmla="*/ 4168057 h 6367455"/>
                <a:gd name="connsiteX1975" fmla="*/ 1494090 w 6891715"/>
                <a:gd name="connsiteY1975" fmla="*/ 4165833 h 6367455"/>
                <a:gd name="connsiteX1976" fmla="*/ 1478224 w 6891715"/>
                <a:gd name="connsiteY1976" fmla="*/ 4159479 h 6367455"/>
                <a:gd name="connsiteX1977" fmla="*/ 1472832 w 6891715"/>
                <a:gd name="connsiteY1977" fmla="*/ 4168057 h 6367455"/>
                <a:gd name="connsiteX1978" fmla="*/ 1485838 w 6891715"/>
                <a:gd name="connsiteY1978" fmla="*/ 4176636 h 6367455"/>
                <a:gd name="connsiteX1979" fmla="*/ 1474101 w 6891715"/>
                <a:gd name="connsiteY1979" fmla="*/ 4191250 h 6367455"/>
                <a:gd name="connsiteX1980" fmla="*/ 1469977 w 6891715"/>
                <a:gd name="connsiteY1980" fmla="*/ 4187120 h 6367455"/>
                <a:gd name="connsiteX1981" fmla="*/ 1450946 w 6891715"/>
                <a:gd name="connsiteY1981" fmla="*/ 4184261 h 6367455"/>
                <a:gd name="connsiteX1982" fmla="*/ 1430645 w 6891715"/>
                <a:gd name="connsiteY1982" fmla="*/ 4191886 h 6367455"/>
                <a:gd name="connsiteX1983" fmla="*/ 1416053 w 6891715"/>
                <a:gd name="connsiteY1983" fmla="*/ 4168693 h 6367455"/>
                <a:gd name="connsiteX1984" fmla="*/ 1375758 w 6891715"/>
                <a:gd name="connsiteY1984" fmla="*/ 4165833 h 6367455"/>
                <a:gd name="connsiteX1985" fmla="*/ 1351645 w 6891715"/>
                <a:gd name="connsiteY1985" fmla="*/ 4183943 h 6367455"/>
                <a:gd name="connsiteX1986" fmla="*/ 1339906 w 6891715"/>
                <a:gd name="connsiteY1986" fmla="*/ 4182037 h 6367455"/>
                <a:gd name="connsiteX1987" fmla="*/ 1335781 w 6891715"/>
                <a:gd name="connsiteY1987" fmla="*/ 4172505 h 6367455"/>
                <a:gd name="connsiteX1988" fmla="*/ 1324997 w 6891715"/>
                <a:gd name="connsiteY1988" fmla="*/ 4196969 h 6367455"/>
                <a:gd name="connsiteX1989" fmla="*/ 1326582 w 6891715"/>
                <a:gd name="connsiteY1989" fmla="*/ 4231600 h 6367455"/>
                <a:gd name="connsiteX1990" fmla="*/ 1311992 w 6891715"/>
                <a:gd name="connsiteY1990" fmla="*/ 4234777 h 6367455"/>
                <a:gd name="connsiteX1991" fmla="*/ 1296130 w 6891715"/>
                <a:gd name="connsiteY1991" fmla="*/ 4227787 h 6367455"/>
                <a:gd name="connsiteX1992" fmla="*/ 1271704 w 6891715"/>
                <a:gd name="connsiteY1992" fmla="*/ 4224928 h 6367455"/>
                <a:gd name="connsiteX1993" fmla="*/ 1243152 w 6891715"/>
                <a:gd name="connsiteY1993" fmla="*/ 4215397 h 6367455"/>
                <a:gd name="connsiteX1994" fmla="*/ 1218725 w 6891715"/>
                <a:gd name="connsiteY1994" fmla="*/ 4217938 h 6367455"/>
                <a:gd name="connsiteX1995" fmla="*/ 1211112 w 6891715"/>
                <a:gd name="connsiteY1995" fmla="*/ 4233824 h 6367455"/>
                <a:gd name="connsiteX1996" fmla="*/ 1181926 w 6891715"/>
                <a:gd name="connsiteY1996" fmla="*/ 4251934 h 6367455"/>
                <a:gd name="connsiteX1997" fmla="*/ 1187319 w 6891715"/>
                <a:gd name="connsiteY1997" fmla="*/ 4266866 h 6367455"/>
                <a:gd name="connsiteX1998" fmla="*/ 1184464 w 6891715"/>
                <a:gd name="connsiteY1998" fmla="*/ 4275127 h 6367455"/>
                <a:gd name="connsiteX1999" fmla="*/ 1171774 w 6891715"/>
                <a:gd name="connsiteY1999" fmla="*/ 4270043 h 6367455"/>
                <a:gd name="connsiteX2000" fmla="*/ 1150519 w 6891715"/>
                <a:gd name="connsiteY2000" fmla="*/ 4257653 h 6367455"/>
                <a:gd name="connsiteX2001" fmla="*/ 1135608 w 6891715"/>
                <a:gd name="connsiteY2001" fmla="*/ 4262736 h 6367455"/>
                <a:gd name="connsiteX2002" fmla="*/ 1134657 w 6891715"/>
                <a:gd name="connsiteY2002" fmla="*/ 4274491 h 6367455"/>
                <a:gd name="connsiteX2003" fmla="*/ 1120698 w 6891715"/>
                <a:gd name="connsiteY2003" fmla="*/ 4263371 h 6367455"/>
                <a:gd name="connsiteX2004" fmla="*/ 1125139 w 6891715"/>
                <a:gd name="connsiteY2004" fmla="*/ 4249392 h 6367455"/>
                <a:gd name="connsiteX2005" fmla="*/ 1137512 w 6891715"/>
                <a:gd name="connsiteY2005" fmla="*/ 4250027 h 6367455"/>
                <a:gd name="connsiteX2006" fmla="*/ 1141636 w 6891715"/>
                <a:gd name="connsiteY2006" fmla="*/ 4243038 h 6367455"/>
                <a:gd name="connsiteX2007" fmla="*/ 1175264 w 6891715"/>
                <a:gd name="connsiteY2007" fmla="*/ 4223657 h 6367455"/>
                <a:gd name="connsiteX2008" fmla="*/ 1200326 w 6891715"/>
                <a:gd name="connsiteY2008" fmla="*/ 4180130 h 6367455"/>
                <a:gd name="connsiteX2009" fmla="*/ 1230146 w 6891715"/>
                <a:gd name="connsiteY2009" fmla="*/ 4169328 h 6367455"/>
                <a:gd name="connsiteX2010" fmla="*/ 1238711 w 6891715"/>
                <a:gd name="connsiteY2010" fmla="*/ 4117541 h 6367455"/>
                <a:gd name="connsiteX2011" fmla="*/ 1249498 w 6891715"/>
                <a:gd name="connsiteY2011" fmla="*/ 4116270 h 6367455"/>
                <a:gd name="connsiteX2012" fmla="*/ 1262187 w 6891715"/>
                <a:gd name="connsiteY2012" fmla="*/ 4123895 h 6367455"/>
                <a:gd name="connsiteX2013" fmla="*/ 1279000 w 6891715"/>
                <a:gd name="connsiteY2013" fmla="*/ 4109916 h 6367455"/>
                <a:gd name="connsiteX2014" fmla="*/ 1263138 w 6891715"/>
                <a:gd name="connsiteY2014" fmla="*/ 4114364 h 6367455"/>
                <a:gd name="connsiteX2015" fmla="*/ 1259967 w 6891715"/>
                <a:gd name="connsiteY2015" fmla="*/ 4107692 h 6367455"/>
                <a:gd name="connsiteX2016" fmla="*/ 1264090 w 6891715"/>
                <a:gd name="connsiteY2016" fmla="*/ 4094030 h 6367455"/>
                <a:gd name="connsiteX2017" fmla="*/ 1306282 w 6891715"/>
                <a:gd name="connsiteY2017" fmla="*/ 4087358 h 6367455"/>
                <a:gd name="connsiteX2018" fmla="*/ 1355135 w 6891715"/>
                <a:gd name="connsiteY2018" fmla="*/ 4095301 h 6367455"/>
                <a:gd name="connsiteX2019" fmla="*/ 1376076 w 6891715"/>
                <a:gd name="connsiteY2019" fmla="*/ 4093077 h 6367455"/>
                <a:gd name="connsiteX2020" fmla="*/ 1382421 w 6891715"/>
                <a:gd name="connsiteY2020" fmla="*/ 4064800 h 6367455"/>
                <a:gd name="connsiteX2021" fmla="*/ 1413832 w 6891715"/>
                <a:gd name="connsiteY2021" fmla="*/ 4045102 h 6367455"/>
                <a:gd name="connsiteX2022" fmla="*/ 1418908 w 6891715"/>
                <a:gd name="connsiteY2022" fmla="*/ 4026357 h 6367455"/>
                <a:gd name="connsiteX2023" fmla="*/ 1444918 w 6891715"/>
                <a:gd name="connsiteY2023" fmla="*/ 4000622 h 6367455"/>
                <a:gd name="connsiteX2024" fmla="*/ 1447139 w 6891715"/>
                <a:gd name="connsiteY2024" fmla="*/ 3991409 h 6367455"/>
                <a:gd name="connsiteX2025" fmla="*/ 1438574 w 6891715"/>
                <a:gd name="connsiteY2025" fmla="*/ 4001893 h 6367455"/>
                <a:gd name="connsiteX2026" fmla="*/ 1418908 w 6891715"/>
                <a:gd name="connsiteY2026" fmla="*/ 4017779 h 6367455"/>
                <a:gd name="connsiteX2027" fmla="*/ 1405900 w 6891715"/>
                <a:gd name="connsiteY2027" fmla="*/ 4024451 h 6367455"/>
                <a:gd name="connsiteX2028" fmla="*/ 1392575 w 6891715"/>
                <a:gd name="connsiteY2028" fmla="*/ 4039066 h 6367455"/>
                <a:gd name="connsiteX2029" fmla="*/ 1376711 w 6891715"/>
                <a:gd name="connsiteY2029" fmla="*/ 4041290 h 6367455"/>
                <a:gd name="connsiteX2030" fmla="*/ 1358942 w 6891715"/>
                <a:gd name="connsiteY2030" fmla="*/ 4059717 h 6367455"/>
                <a:gd name="connsiteX2031" fmla="*/ 1334512 w 6891715"/>
                <a:gd name="connsiteY2031" fmla="*/ 4065118 h 6367455"/>
                <a:gd name="connsiteX2032" fmla="*/ 1314530 w 6891715"/>
                <a:gd name="connsiteY2032" fmla="*/ 4043196 h 6367455"/>
                <a:gd name="connsiteX2033" fmla="*/ 1297082 w 6891715"/>
                <a:gd name="connsiteY2033" fmla="*/ 4025404 h 6367455"/>
                <a:gd name="connsiteX2034" fmla="*/ 1281538 w 6891715"/>
                <a:gd name="connsiteY2034" fmla="*/ 4039066 h 6367455"/>
                <a:gd name="connsiteX2035" fmla="*/ 1257112 w 6891715"/>
                <a:gd name="connsiteY2035" fmla="*/ 4038430 h 6367455"/>
                <a:gd name="connsiteX2036" fmla="*/ 1242517 w 6891715"/>
                <a:gd name="connsiteY2036" fmla="*/ 4032076 h 6367455"/>
                <a:gd name="connsiteX2037" fmla="*/ 1272656 w 6891715"/>
                <a:gd name="connsiteY2037" fmla="*/ 4013966 h 6367455"/>
                <a:gd name="connsiteX2038" fmla="*/ 1243152 w 6891715"/>
                <a:gd name="connsiteY2038" fmla="*/ 4013013 h 6367455"/>
                <a:gd name="connsiteX2039" fmla="*/ 1243152 w 6891715"/>
                <a:gd name="connsiteY2039" fmla="*/ 4002846 h 6367455"/>
                <a:gd name="connsiteX2040" fmla="*/ 1227608 w 6891715"/>
                <a:gd name="connsiteY2040" fmla="*/ 4016508 h 6367455"/>
                <a:gd name="connsiteX2041" fmla="*/ 1206353 w 6891715"/>
                <a:gd name="connsiteY2041" fmla="*/ 4023815 h 6367455"/>
                <a:gd name="connsiteX2042" fmla="*/ 1200008 w 6891715"/>
                <a:gd name="connsiteY2042" fmla="*/ 4034618 h 6367455"/>
                <a:gd name="connsiteX2043" fmla="*/ 1184464 w 6891715"/>
                <a:gd name="connsiteY2043" fmla="*/ 4034935 h 6367455"/>
                <a:gd name="connsiteX2044" fmla="*/ 1178754 w 6891715"/>
                <a:gd name="connsiteY2044" fmla="*/ 4020003 h 6367455"/>
                <a:gd name="connsiteX2045" fmla="*/ 1165112 w 6891715"/>
                <a:gd name="connsiteY2045" fmla="*/ 4013649 h 6367455"/>
                <a:gd name="connsiteX2046" fmla="*/ 1165112 w 6891715"/>
                <a:gd name="connsiteY2046" fmla="*/ 4005388 h 6367455"/>
                <a:gd name="connsiteX2047" fmla="*/ 1175580 w 6891715"/>
                <a:gd name="connsiteY2047" fmla="*/ 3994903 h 6367455"/>
                <a:gd name="connsiteX2048" fmla="*/ 1156546 w 6891715"/>
                <a:gd name="connsiteY2048" fmla="*/ 3991726 h 6367455"/>
                <a:gd name="connsiteX2049" fmla="*/ 1155277 w 6891715"/>
                <a:gd name="connsiteY2049" fmla="*/ 3988549 h 6367455"/>
                <a:gd name="connsiteX2050" fmla="*/ 1166064 w 6891715"/>
                <a:gd name="connsiteY2050" fmla="*/ 3989502 h 6367455"/>
                <a:gd name="connsiteX2051" fmla="*/ 1170823 w 6891715"/>
                <a:gd name="connsiteY2051" fmla="*/ 3982195 h 6367455"/>
                <a:gd name="connsiteX2052" fmla="*/ 1182560 w 6891715"/>
                <a:gd name="connsiteY2052" fmla="*/ 3972663 h 6367455"/>
                <a:gd name="connsiteX2053" fmla="*/ 1204767 w 6891715"/>
                <a:gd name="connsiteY2053" fmla="*/ 3971075 h 6367455"/>
                <a:gd name="connsiteX2054" fmla="*/ 1220312 w 6891715"/>
                <a:gd name="connsiteY2054" fmla="*/ 3958366 h 6367455"/>
                <a:gd name="connsiteX2055" fmla="*/ 1239663 w 6891715"/>
                <a:gd name="connsiteY2055" fmla="*/ 3944705 h 6367455"/>
                <a:gd name="connsiteX2056" fmla="*/ 1261553 w 6891715"/>
                <a:gd name="connsiteY2056" fmla="*/ 3933902 h 6367455"/>
                <a:gd name="connsiteX2057" fmla="*/ 1274242 w 6891715"/>
                <a:gd name="connsiteY2057" fmla="*/ 3911662 h 6367455"/>
                <a:gd name="connsiteX2058" fmla="*/ 1288834 w 6891715"/>
                <a:gd name="connsiteY2058" fmla="*/ 3879891 h 6367455"/>
                <a:gd name="connsiteX2059" fmla="*/ 1275828 w 6891715"/>
                <a:gd name="connsiteY2059" fmla="*/ 3878938 h 6367455"/>
                <a:gd name="connsiteX2060" fmla="*/ 1278683 w 6891715"/>
                <a:gd name="connsiteY2060" fmla="*/ 3858922 h 6367455"/>
                <a:gd name="connsiteX2061" fmla="*/ 1269166 w 6891715"/>
                <a:gd name="connsiteY2061" fmla="*/ 3851615 h 6367455"/>
                <a:gd name="connsiteX2062" fmla="*/ 1267262 w 6891715"/>
                <a:gd name="connsiteY2062" fmla="*/ 3837635 h 6367455"/>
                <a:gd name="connsiteX2063" fmla="*/ 1269801 w 6891715"/>
                <a:gd name="connsiteY2063" fmla="*/ 3828104 h 6367455"/>
                <a:gd name="connsiteX2064" fmla="*/ 1259650 w 6891715"/>
                <a:gd name="connsiteY2064" fmla="*/ 3833823 h 6367455"/>
                <a:gd name="connsiteX2065" fmla="*/ 1237441 w 6891715"/>
                <a:gd name="connsiteY2065" fmla="*/ 3837953 h 6367455"/>
                <a:gd name="connsiteX2066" fmla="*/ 1234269 w 6891715"/>
                <a:gd name="connsiteY2066" fmla="*/ 3848755 h 6367455"/>
                <a:gd name="connsiteX2067" fmla="*/ 1227925 w 6891715"/>
                <a:gd name="connsiteY2067" fmla="*/ 3852885 h 6367455"/>
                <a:gd name="connsiteX2068" fmla="*/ 1213967 w 6891715"/>
                <a:gd name="connsiteY2068" fmla="*/ 3846849 h 6367455"/>
                <a:gd name="connsiteX2069" fmla="*/ 1201594 w 6891715"/>
                <a:gd name="connsiteY2069" fmla="*/ 3857651 h 6367455"/>
                <a:gd name="connsiteX2070" fmla="*/ 1196519 w 6891715"/>
                <a:gd name="connsiteY2070" fmla="*/ 3853203 h 6367455"/>
                <a:gd name="connsiteX2071" fmla="*/ 1221580 w 6891715"/>
                <a:gd name="connsiteY2071" fmla="*/ 3825562 h 6367455"/>
                <a:gd name="connsiteX2072" fmla="*/ 1232049 w 6891715"/>
                <a:gd name="connsiteY2072" fmla="*/ 3823656 h 6367455"/>
                <a:gd name="connsiteX2073" fmla="*/ 1243469 w 6891715"/>
                <a:gd name="connsiteY2073" fmla="*/ 3817937 h 6367455"/>
                <a:gd name="connsiteX2074" fmla="*/ 1256160 w 6891715"/>
                <a:gd name="connsiteY2074" fmla="*/ 3805228 h 6367455"/>
                <a:gd name="connsiteX2075" fmla="*/ 1255210 w 6891715"/>
                <a:gd name="connsiteY2075" fmla="*/ 3788707 h 6367455"/>
                <a:gd name="connsiteX2076" fmla="*/ 1266312 w 6891715"/>
                <a:gd name="connsiteY2076" fmla="*/ 3780129 h 6367455"/>
                <a:gd name="connsiteX2077" fmla="*/ 1297082 w 6891715"/>
                <a:gd name="connsiteY2077" fmla="*/ 3762655 h 6367455"/>
                <a:gd name="connsiteX2078" fmla="*/ 1311992 w 6891715"/>
                <a:gd name="connsiteY2078" fmla="*/ 3769009 h 6367455"/>
                <a:gd name="connsiteX2079" fmla="*/ 1329120 w 6891715"/>
                <a:gd name="connsiteY2079" fmla="*/ 3774093 h 6367455"/>
                <a:gd name="connsiteX2080" fmla="*/ 1342444 w 6891715"/>
                <a:gd name="connsiteY2080" fmla="*/ 3764561 h 6367455"/>
                <a:gd name="connsiteX2081" fmla="*/ 1351962 w 6891715"/>
                <a:gd name="connsiteY2081" fmla="*/ 3769645 h 6367455"/>
                <a:gd name="connsiteX2082" fmla="*/ 1376393 w 6891715"/>
                <a:gd name="connsiteY2082" fmla="*/ 3774728 h 6367455"/>
                <a:gd name="connsiteX2083" fmla="*/ 1355135 w 6891715"/>
                <a:gd name="connsiteY2083" fmla="*/ 3762337 h 6367455"/>
                <a:gd name="connsiteX2084" fmla="*/ 1359260 w 6891715"/>
                <a:gd name="connsiteY2084" fmla="*/ 3755030 h 6367455"/>
                <a:gd name="connsiteX2085" fmla="*/ 1373855 w 6891715"/>
                <a:gd name="connsiteY2085" fmla="*/ 3742957 h 6367455"/>
                <a:gd name="connsiteX2086" fmla="*/ 1377345 w 6891715"/>
                <a:gd name="connsiteY2086" fmla="*/ 3759795 h 6367455"/>
                <a:gd name="connsiteX2087" fmla="*/ 1390036 w 6891715"/>
                <a:gd name="connsiteY2087" fmla="*/ 3766150 h 6367455"/>
                <a:gd name="connsiteX2088" fmla="*/ 1398602 w 6891715"/>
                <a:gd name="connsiteY2088" fmla="*/ 3760431 h 6367455"/>
                <a:gd name="connsiteX2089" fmla="*/ 1383691 w 6891715"/>
                <a:gd name="connsiteY2089" fmla="*/ 3752488 h 6367455"/>
                <a:gd name="connsiteX2090" fmla="*/ 1373855 w 6891715"/>
                <a:gd name="connsiteY2090" fmla="*/ 3737873 h 6367455"/>
                <a:gd name="connsiteX2091" fmla="*/ 1371634 w 6891715"/>
                <a:gd name="connsiteY2091" fmla="*/ 3718810 h 6367455"/>
                <a:gd name="connsiteX2092" fmla="*/ 1379883 w 6891715"/>
                <a:gd name="connsiteY2092" fmla="*/ 3698794 h 6367455"/>
                <a:gd name="connsiteX2093" fmla="*/ 1391622 w 6891715"/>
                <a:gd name="connsiteY2093" fmla="*/ 3694346 h 6367455"/>
                <a:gd name="connsiteX2094" fmla="*/ 1377662 w 6891715"/>
                <a:gd name="connsiteY2094" fmla="*/ 3693393 h 6367455"/>
                <a:gd name="connsiteX2095" fmla="*/ 1375758 w 6891715"/>
                <a:gd name="connsiteY2095" fmla="*/ 3673377 h 6367455"/>
                <a:gd name="connsiteX2096" fmla="*/ 1384960 w 6891715"/>
                <a:gd name="connsiteY2096" fmla="*/ 3665117 h 6367455"/>
                <a:gd name="connsiteX2097" fmla="*/ 1394478 w 6891715"/>
                <a:gd name="connsiteY2097" fmla="*/ 3663846 h 6367455"/>
                <a:gd name="connsiteX2098" fmla="*/ 1396382 w 6891715"/>
                <a:gd name="connsiteY2098" fmla="*/ 3656539 h 6367455"/>
                <a:gd name="connsiteX2099" fmla="*/ 1383691 w 6891715"/>
                <a:gd name="connsiteY2099" fmla="*/ 3640653 h 6367455"/>
                <a:gd name="connsiteX2100" fmla="*/ 1380201 w 6891715"/>
                <a:gd name="connsiteY2100" fmla="*/ 3632392 h 6367455"/>
                <a:gd name="connsiteX2101" fmla="*/ 1392891 w 6891715"/>
                <a:gd name="connsiteY2101" fmla="*/ 3621590 h 6367455"/>
                <a:gd name="connsiteX2102" fmla="*/ 1387815 w 6891715"/>
                <a:gd name="connsiteY2102" fmla="*/ 3614283 h 6367455"/>
                <a:gd name="connsiteX2103" fmla="*/ 1382421 w 6891715"/>
                <a:gd name="connsiteY2103" fmla="*/ 3623814 h 6367455"/>
                <a:gd name="connsiteX2104" fmla="*/ 1372902 w 6891715"/>
                <a:gd name="connsiteY2104" fmla="*/ 3629215 h 6367455"/>
                <a:gd name="connsiteX2105" fmla="*/ 1371634 w 6891715"/>
                <a:gd name="connsiteY2105" fmla="*/ 3623814 h 6367455"/>
                <a:gd name="connsiteX2106" fmla="*/ 1364653 w 6891715"/>
                <a:gd name="connsiteY2106" fmla="*/ 3633663 h 6367455"/>
                <a:gd name="connsiteX2107" fmla="*/ 1360529 w 6891715"/>
                <a:gd name="connsiteY2107" fmla="*/ 3640017 h 6367455"/>
                <a:gd name="connsiteX2108" fmla="*/ 1351645 w 6891715"/>
                <a:gd name="connsiteY2108" fmla="*/ 3622861 h 6367455"/>
                <a:gd name="connsiteX2109" fmla="*/ 1353866 w 6891715"/>
                <a:gd name="connsiteY2109" fmla="*/ 3611423 h 6367455"/>
                <a:gd name="connsiteX2110" fmla="*/ 1343079 w 6891715"/>
                <a:gd name="connsiteY2110" fmla="*/ 3620001 h 6367455"/>
                <a:gd name="connsiteX2111" fmla="*/ 1332609 w 6891715"/>
                <a:gd name="connsiteY2111" fmla="*/ 3615871 h 6367455"/>
                <a:gd name="connsiteX2112" fmla="*/ 1326265 w 6891715"/>
                <a:gd name="connsiteY2112" fmla="*/ 3603480 h 6367455"/>
                <a:gd name="connsiteX2113" fmla="*/ 1317384 w 6891715"/>
                <a:gd name="connsiteY2113" fmla="*/ 3570438 h 6367455"/>
                <a:gd name="connsiteX2114" fmla="*/ 1325948 w 6891715"/>
                <a:gd name="connsiteY2114" fmla="*/ 3541208 h 6367455"/>
                <a:gd name="connsiteX2115" fmla="*/ 1334830 w 6891715"/>
                <a:gd name="connsiteY2115" fmla="*/ 3527229 h 6367455"/>
                <a:gd name="connsiteX2116" fmla="*/ 1341492 w 6891715"/>
                <a:gd name="connsiteY2116" fmla="*/ 3513567 h 6367455"/>
                <a:gd name="connsiteX2117" fmla="*/ 1352597 w 6891715"/>
                <a:gd name="connsiteY2117" fmla="*/ 3504989 h 6367455"/>
                <a:gd name="connsiteX2118" fmla="*/ 1372902 w 6891715"/>
                <a:gd name="connsiteY2118" fmla="*/ 3506895 h 6367455"/>
                <a:gd name="connsiteX2119" fmla="*/ 1381152 w 6891715"/>
                <a:gd name="connsiteY2119" fmla="*/ 3499270 h 6367455"/>
                <a:gd name="connsiteX2120" fmla="*/ 1371634 w 6891715"/>
                <a:gd name="connsiteY2120" fmla="*/ 3502447 h 6367455"/>
                <a:gd name="connsiteX2121" fmla="*/ 1363385 w 6891715"/>
                <a:gd name="connsiteY2121" fmla="*/ 3497682 h 6367455"/>
                <a:gd name="connsiteX2122" fmla="*/ 1351645 w 6891715"/>
                <a:gd name="connsiteY2122" fmla="*/ 3495458 h 6367455"/>
                <a:gd name="connsiteX2123" fmla="*/ 1335781 w 6891715"/>
                <a:gd name="connsiteY2123" fmla="*/ 3492281 h 6367455"/>
                <a:gd name="connsiteX2124" fmla="*/ 1330388 w 6891715"/>
                <a:gd name="connsiteY2124" fmla="*/ 3484020 h 6367455"/>
                <a:gd name="connsiteX2125" fmla="*/ 1324045 w 6891715"/>
                <a:gd name="connsiteY2125" fmla="*/ 3498953 h 6367455"/>
                <a:gd name="connsiteX2126" fmla="*/ 1315799 w 6891715"/>
                <a:gd name="connsiteY2126" fmla="*/ 3512932 h 6367455"/>
                <a:gd name="connsiteX2127" fmla="*/ 1295812 w 6891715"/>
                <a:gd name="connsiteY2127" fmla="*/ 3513885 h 6367455"/>
                <a:gd name="connsiteX2128" fmla="*/ 1292640 w 6891715"/>
                <a:gd name="connsiteY2128" fmla="*/ 3508484 h 6367455"/>
                <a:gd name="connsiteX2129" fmla="*/ 1283124 w 6891715"/>
                <a:gd name="connsiteY2129" fmla="*/ 3520239 h 6367455"/>
                <a:gd name="connsiteX2130" fmla="*/ 1262187 w 6891715"/>
                <a:gd name="connsiteY2130" fmla="*/ 3526911 h 6367455"/>
                <a:gd name="connsiteX2131" fmla="*/ 1251719 w 6891715"/>
                <a:gd name="connsiteY2131" fmla="*/ 3515156 h 6367455"/>
                <a:gd name="connsiteX2132" fmla="*/ 1249180 w 6891715"/>
                <a:gd name="connsiteY2132" fmla="*/ 3506895 h 6367455"/>
                <a:gd name="connsiteX2133" fmla="*/ 1243152 w 6891715"/>
                <a:gd name="connsiteY2133" fmla="*/ 3514203 h 6367455"/>
                <a:gd name="connsiteX2134" fmla="*/ 1253623 w 6891715"/>
                <a:gd name="connsiteY2134" fmla="*/ 3533266 h 6367455"/>
                <a:gd name="connsiteX2135" fmla="*/ 1245054 w 6891715"/>
                <a:gd name="connsiteY2135" fmla="*/ 3545021 h 6367455"/>
                <a:gd name="connsiteX2136" fmla="*/ 1230463 w 6891715"/>
                <a:gd name="connsiteY2136" fmla="*/ 3544068 h 6367455"/>
                <a:gd name="connsiteX2137" fmla="*/ 1221898 w 6891715"/>
                <a:gd name="connsiteY2137" fmla="*/ 3539620 h 6367455"/>
                <a:gd name="connsiteX2138" fmla="*/ 1210160 w 6891715"/>
                <a:gd name="connsiteY2138" fmla="*/ 3515474 h 6367455"/>
                <a:gd name="connsiteX2139" fmla="*/ 1191125 w 6891715"/>
                <a:gd name="connsiteY2139" fmla="*/ 3522463 h 6367455"/>
                <a:gd name="connsiteX2140" fmla="*/ 1193663 w 6891715"/>
                <a:gd name="connsiteY2140" fmla="*/ 3538984 h 6367455"/>
                <a:gd name="connsiteX2141" fmla="*/ 1203181 w 6891715"/>
                <a:gd name="connsiteY2141" fmla="*/ 3547563 h 6367455"/>
                <a:gd name="connsiteX2142" fmla="*/ 1203181 w 6891715"/>
                <a:gd name="connsiteY2142" fmla="*/ 3554870 h 6367455"/>
                <a:gd name="connsiteX2143" fmla="*/ 1189222 w 6891715"/>
                <a:gd name="connsiteY2143" fmla="*/ 3547563 h 6367455"/>
                <a:gd name="connsiteX2144" fmla="*/ 1181609 w 6891715"/>
                <a:gd name="connsiteY2144" fmla="*/ 3526594 h 6367455"/>
                <a:gd name="connsiteX2145" fmla="*/ 1165747 w 6891715"/>
                <a:gd name="connsiteY2145" fmla="*/ 3516109 h 6367455"/>
                <a:gd name="connsiteX2146" fmla="*/ 1162574 w 6891715"/>
                <a:gd name="connsiteY2146" fmla="*/ 3505625 h 6367455"/>
                <a:gd name="connsiteX2147" fmla="*/ 1169871 w 6891715"/>
                <a:gd name="connsiteY2147" fmla="*/ 3495140 h 6367455"/>
                <a:gd name="connsiteX2148" fmla="*/ 1177485 w 6891715"/>
                <a:gd name="connsiteY2148" fmla="*/ 3496729 h 6367455"/>
                <a:gd name="connsiteX2149" fmla="*/ 1183830 w 6891715"/>
                <a:gd name="connsiteY2149" fmla="*/ 3510708 h 6367455"/>
                <a:gd name="connsiteX2150" fmla="*/ 1187002 w 6891715"/>
                <a:gd name="connsiteY2150" fmla="*/ 3507531 h 6367455"/>
                <a:gd name="connsiteX2151" fmla="*/ 1180022 w 6891715"/>
                <a:gd name="connsiteY2151" fmla="*/ 3484338 h 6367455"/>
                <a:gd name="connsiteX2152" fmla="*/ 1186367 w 6891715"/>
                <a:gd name="connsiteY2152" fmla="*/ 3466546 h 6367455"/>
                <a:gd name="connsiteX2153" fmla="*/ 1202229 w 6891715"/>
                <a:gd name="connsiteY2153" fmla="*/ 3426196 h 6367455"/>
                <a:gd name="connsiteX2154" fmla="*/ 1207939 w 6891715"/>
                <a:gd name="connsiteY2154" fmla="*/ 3419842 h 6367455"/>
                <a:gd name="connsiteX2155" fmla="*/ 1212381 w 6891715"/>
                <a:gd name="connsiteY2155" fmla="*/ 3402685 h 6367455"/>
                <a:gd name="connsiteX2156" fmla="*/ 1199691 w 6891715"/>
                <a:gd name="connsiteY2156" fmla="*/ 3396649 h 6367455"/>
                <a:gd name="connsiteX2157" fmla="*/ 1198422 w 6891715"/>
                <a:gd name="connsiteY2157" fmla="*/ 3388071 h 6367455"/>
                <a:gd name="connsiteX2158" fmla="*/ 1190809 w 6891715"/>
                <a:gd name="connsiteY2158" fmla="*/ 3370600 h 6367455"/>
                <a:gd name="connsiteX2159" fmla="*/ 1190809 w 6891715"/>
                <a:gd name="connsiteY2159" fmla="*/ 3354714 h 6367455"/>
                <a:gd name="connsiteX2160" fmla="*/ 1203181 w 6891715"/>
                <a:gd name="connsiteY2160" fmla="*/ 3331203 h 6367455"/>
                <a:gd name="connsiteX2161" fmla="*/ 1212698 w 6891715"/>
                <a:gd name="connsiteY2161" fmla="*/ 3335335 h 6367455"/>
                <a:gd name="connsiteX2162" fmla="*/ 1223166 w 6891715"/>
                <a:gd name="connsiteY2162" fmla="*/ 3330249 h 6367455"/>
                <a:gd name="connsiteX2163" fmla="*/ 1224436 w 6891715"/>
                <a:gd name="connsiteY2163" fmla="*/ 3327073 h 6367455"/>
                <a:gd name="connsiteX2164" fmla="*/ 1198739 w 6891715"/>
                <a:gd name="connsiteY2164" fmla="*/ 3324849 h 6367455"/>
                <a:gd name="connsiteX2165" fmla="*/ 1188905 w 6891715"/>
                <a:gd name="connsiteY2165" fmla="*/ 3297525 h 6367455"/>
                <a:gd name="connsiteX2166" fmla="*/ 1189222 w 6891715"/>
                <a:gd name="connsiteY2166" fmla="*/ 3321037 h 6367455"/>
                <a:gd name="connsiteX2167" fmla="*/ 1187319 w 6891715"/>
                <a:gd name="connsiteY2167" fmla="*/ 3331521 h 6367455"/>
                <a:gd name="connsiteX2168" fmla="*/ 1176850 w 6891715"/>
                <a:gd name="connsiteY2168" fmla="*/ 3334699 h 6367455"/>
                <a:gd name="connsiteX2169" fmla="*/ 1170506 w 6891715"/>
                <a:gd name="connsiteY2169" fmla="*/ 3332474 h 6367455"/>
                <a:gd name="connsiteX2170" fmla="*/ 1166381 w 6891715"/>
                <a:gd name="connsiteY2170" fmla="*/ 3340101 h 6367455"/>
                <a:gd name="connsiteX2171" fmla="*/ 1157816 w 6891715"/>
                <a:gd name="connsiteY2171" fmla="*/ 3331521 h 6367455"/>
                <a:gd name="connsiteX2172" fmla="*/ 1157498 w 6891715"/>
                <a:gd name="connsiteY2172" fmla="*/ 3321037 h 6367455"/>
                <a:gd name="connsiteX2173" fmla="*/ 1173995 w 6891715"/>
                <a:gd name="connsiteY2173" fmla="*/ 3287358 h 6367455"/>
                <a:gd name="connsiteX2174" fmla="*/ 1175264 w 6891715"/>
                <a:gd name="connsiteY2174" fmla="*/ 3277827 h 6367455"/>
                <a:gd name="connsiteX2175" fmla="*/ 1148933 w 6891715"/>
                <a:gd name="connsiteY2175" fmla="*/ 3315000 h 6367455"/>
                <a:gd name="connsiteX2176" fmla="*/ 1144808 w 6891715"/>
                <a:gd name="connsiteY2176" fmla="*/ 3311823 h 6367455"/>
                <a:gd name="connsiteX2177" fmla="*/ 1139733 w 6891715"/>
                <a:gd name="connsiteY2177" fmla="*/ 3326755 h 6367455"/>
                <a:gd name="connsiteX2178" fmla="*/ 1147346 w 6891715"/>
                <a:gd name="connsiteY2178" fmla="*/ 3336923 h 6367455"/>
                <a:gd name="connsiteX2179" fmla="*/ 1154643 w 6891715"/>
                <a:gd name="connsiteY2179" fmla="*/ 3346454 h 6367455"/>
                <a:gd name="connsiteX2180" fmla="*/ 1151471 w 6891715"/>
                <a:gd name="connsiteY2180" fmla="*/ 3362341 h 6367455"/>
                <a:gd name="connsiteX2181" fmla="*/ 1143540 w 6891715"/>
                <a:gd name="connsiteY2181" fmla="*/ 3374096 h 6367455"/>
                <a:gd name="connsiteX2182" fmla="*/ 1137512 w 6891715"/>
                <a:gd name="connsiteY2182" fmla="*/ 3404592 h 6367455"/>
                <a:gd name="connsiteX2183" fmla="*/ 1134340 w 6891715"/>
                <a:gd name="connsiteY2183" fmla="*/ 3421430 h 6367455"/>
                <a:gd name="connsiteX2184" fmla="*/ 1128312 w 6891715"/>
                <a:gd name="connsiteY2184" fmla="*/ 3441764 h 6367455"/>
                <a:gd name="connsiteX2185" fmla="*/ 1117526 w 6891715"/>
                <a:gd name="connsiteY2185" fmla="*/ 3446848 h 6367455"/>
                <a:gd name="connsiteX2186" fmla="*/ 1105787 w 6891715"/>
                <a:gd name="connsiteY2186" fmla="*/ 3446848 h 6367455"/>
                <a:gd name="connsiteX2187" fmla="*/ 1101663 w 6891715"/>
                <a:gd name="connsiteY2187" fmla="*/ 3432550 h 6367455"/>
                <a:gd name="connsiteX2188" fmla="*/ 1107691 w 6891715"/>
                <a:gd name="connsiteY2188" fmla="*/ 3416665 h 6367455"/>
                <a:gd name="connsiteX2189" fmla="*/ 1118160 w 6891715"/>
                <a:gd name="connsiteY2189" fmla="*/ 3395378 h 6367455"/>
                <a:gd name="connsiteX2190" fmla="*/ 1128629 w 6891715"/>
                <a:gd name="connsiteY2190" fmla="*/ 3369647 h 6367455"/>
                <a:gd name="connsiteX2191" fmla="*/ 1128629 w 6891715"/>
                <a:gd name="connsiteY2191" fmla="*/ 3362341 h 6367455"/>
                <a:gd name="connsiteX2192" fmla="*/ 1117842 w 6891715"/>
                <a:gd name="connsiteY2192" fmla="*/ 3365834 h 6367455"/>
                <a:gd name="connsiteX2193" fmla="*/ 1115939 w 6891715"/>
                <a:gd name="connsiteY2193" fmla="*/ 3358527 h 6367455"/>
                <a:gd name="connsiteX2194" fmla="*/ 1122919 w 6891715"/>
                <a:gd name="connsiteY2194" fmla="*/ 3348995 h 6367455"/>
                <a:gd name="connsiteX2195" fmla="*/ 1127043 w 6891715"/>
                <a:gd name="connsiteY2195" fmla="*/ 3328663 h 6367455"/>
                <a:gd name="connsiteX2196" fmla="*/ 1117526 w 6891715"/>
                <a:gd name="connsiteY2196" fmla="*/ 3330886 h 6367455"/>
                <a:gd name="connsiteX2197" fmla="*/ 1124505 w 6891715"/>
                <a:gd name="connsiteY2197" fmla="*/ 3315000 h 6367455"/>
                <a:gd name="connsiteX2198" fmla="*/ 1133070 w 6891715"/>
                <a:gd name="connsiteY2198" fmla="*/ 3302291 h 6367455"/>
                <a:gd name="connsiteX2199" fmla="*/ 1138463 w 6891715"/>
                <a:gd name="connsiteY2199" fmla="*/ 3290852 h 6367455"/>
                <a:gd name="connsiteX2200" fmla="*/ 1126409 w 6891715"/>
                <a:gd name="connsiteY2200" fmla="*/ 3277191 h 6367455"/>
                <a:gd name="connsiteX2201" fmla="*/ 1126409 w 6891715"/>
                <a:gd name="connsiteY2201" fmla="*/ 3265435 h 6367455"/>
                <a:gd name="connsiteX2202" fmla="*/ 1142270 w 6891715"/>
                <a:gd name="connsiteY2202" fmla="*/ 3262260 h 6367455"/>
                <a:gd name="connsiteX2203" fmla="*/ 1141319 w 6891715"/>
                <a:gd name="connsiteY2203" fmla="*/ 3252727 h 6367455"/>
                <a:gd name="connsiteX2204" fmla="*/ 1146712 w 6891715"/>
                <a:gd name="connsiteY2204" fmla="*/ 3254634 h 6367455"/>
                <a:gd name="connsiteX2205" fmla="*/ 1145126 w 6891715"/>
                <a:gd name="connsiteY2205" fmla="*/ 3241924 h 6367455"/>
                <a:gd name="connsiteX2206" fmla="*/ 1162257 w 6891715"/>
                <a:gd name="connsiteY2206" fmla="*/ 3228261 h 6367455"/>
                <a:gd name="connsiteX2207" fmla="*/ 1159085 w 6891715"/>
                <a:gd name="connsiteY2207" fmla="*/ 3221908 h 6367455"/>
                <a:gd name="connsiteX2208" fmla="*/ 1162891 w 6891715"/>
                <a:gd name="connsiteY2208" fmla="*/ 3213329 h 6367455"/>
                <a:gd name="connsiteX2209" fmla="*/ 1158450 w 6891715"/>
                <a:gd name="connsiteY2209" fmla="*/ 3202844 h 6367455"/>
                <a:gd name="connsiteX2210" fmla="*/ 1156546 w 6891715"/>
                <a:gd name="connsiteY2210" fmla="*/ 3201890 h 6367455"/>
                <a:gd name="connsiteX2211" fmla="*/ 1145126 w 6891715"/>
                <a:gd name="connsiteY2211" fmla="*/ 3210469 h 6367455"/>
                <a:gd name="connsiteX2212" fmla="*/ 1145126 w 6891715"/>
                <a:gd name="connsiteY2212" fmla="*/ 3224449 h 6367455"/>
                <a:gd name="connsiteX2213" fmla="*/ 1130215 w 6891715"/>
                <a:gd name="connsiteY2213" fmla="*/ 3234934 h 6367455"/>
                <a:gd name="connsiteX2214" fmla="*/ 1125457 w 6891715"/>
                <a:gd name="connsiteY2214" fmla="*/ 3243513 h 6367455"/>
                <a:gd name="connsiteX2215" fmla="*/ 1113719 w 6891715"/>
                <a:gd name="connsiteY2215" fmla="*/ 3242242 h 6367455"/>
                <a:gd name="connsiteX2216" fmla="*/ 1103884 w 6891715"/>
                <a:gd name="connsiteY2216" fmla="*/ 3231121 h 6367455"/>
                <a:gd name="connsiteX2217" fmla="*/ 1091194 w 6891715"/>
                <a:gd name="connsiteY2217" fmla="*/ 3223496 h 6367455"/>
                <a:gd name="connsiteX2218" fmla="*/ 1092463 w 6891715"/>
                <a:gd name="connsiteY2218" fmla="*/ 3210787 h 6367455"/>
                <a:gd name="connsiteX2219" fmla="*/ 1108008 w 6891715"/>
                <a:gd name="connsiteY2219" fmla="*/ 3205703 h 6367455"/>
                <a:gd name="connsiteX2220" fmla="*/ 1091511 w 6891715"/>
                <a:gd name="connsiteY2220" fmla="*/ 3203480 h 6367455"/>
                <a:gd name="connsiteX2221" fmla="*/ 1090877 w 6891715"/>
                <a:gd name="connsiteY2221" fmla="*/ 3209516 h 6367455"/>
                <a:gd name="connsiteX2222" fmla="*/ 1082628 w 6891715"/>
                <a:gd name="connsiteY2222" fmla="*/ 3212375 h 6367455"/>
                <a:gd name="connsiteX2223" fmla="*/ 1066766 w 6891715"/>
                <a:gd name="connsiteY2223" fmla="*/ 3204750 h 6367455"/>
                <a:gd name="connsiteX2224" fmla="*/ 1067718 w 6891715"/>
                <a:gd name="connsiteY2224" fmla="*/ 3197444 h 6367455"/>
                <a:gd name="connsiteX2225" fmla="*/ 1088022 w 6891715"/>
                <a:gd name="connsiteY2225" fmla="*/ 3193312 h 6367455"/>
                <a:gd name="connsiteX2226" fmla="*/ 1098491 w 6891715"/>
                <a:gd name="connsiteY2226" fmla="*/ 3195854 h 6367455"/>
                <a:gd name="connsiteX2227" fmla="*/ 1107057 w 6891715"/>
                <a:gd name="connsiteY2227" fmla="*/ 3194901 h 6367455"/>
                <a:gd name="connsiteX2228" fmla="*/ 1108643 w 6891715"/>
                <a:gd name="connsiteY2228" fmla="*/ 3183146 h 6367455"/>
                <a:gd name="connsiteX2229" fmla="*/ 1099126 w 6891715"/>
                <a:gd name="connsiteY2229" fmla="*/ 3170755 h 6367455"/>
                <a:gd name="connsiteX2230" fmla="*/ 1103249 w 6891715"/>
                <a:gd name="connsiteY2230" fmla="*/ 3157411 h 6367455"/>
                <a:gd name="connsiteX2231" fmla="*/ 1123236 w 6891715"/>
                <a:gd name="connsiteY2231" fmla="*/ 3154870 h 6367455"/>
                <a:gd name="connsiteX2232" fmla="*/ 1104201 w 6891715"/>
                <a:gd name="connsiteY2232" fmla="*/ 3145338 h 6367455"/>
                <a:gd name="connsiteX2233" fmla="*/ 1119112 w 6891715"/>
                <a:gd name="connsiteY2233" fmla="*/ 3135807 h 6367455"/>
                <a:gd name="connsiteX2234" fmla="*/ 1131802 w 6891715"/>
                <a:gd name="connsiteY2234" fmla="*/ 3142162 h 6367455"/>
                <a:gd name="connsiteX2235" fmla="*/ 1116891 w 6891715"/>
                <a:gd name="connsiteY2235" fmla="*/ 3125323 h 6367455"/>
                <a:gd name="connsiteX2236" fmla="*/ 1122919 w 6891715"/>
                <a:gd name="connsiteY2236" fmla="*/ 3116745 h 6367455"/>
                <a:gd name="connsiteX2237" fmla="*/ 1139733 w 6891715"/>
                <a:gd name="connsiteY2237" fmla="*/ 3113568 h 6367455"/>
                <a:gd name="connsiteX2238" fmla="*/ 1141002 w 6891715"/>
                <a:gd name="connsiteY2238" fmla="*/ 3108167 h 6367455"/>
                <a:gd name="connsiteX2239" fmla="*/ 1123870 w 6891715"/>
                <a:gd name="connsiteY2239" fmla="*/ 3102131 h 6367455"/>
                <a:gd name="connsiteX2240" fmla="*/ 1147981 w 6891715"/>
                <a:gd name="connsiteY2240" fmla="*/ 3086881 h 6367455"/>
                <a:gd name="connsiteX2241" fmla="*/ 1126091 w 6891715"/>
                <a:gd name="connsiteY2241" fmla="*/ 3094823 h 6367455"/>
                <a:gd name="connsiteX2242" fmla="*/ 1126091 w 6891715"/>
                <a:gd name="connsiteY2242" fmla="*/ 3086245 h 6367455"/>
                <a:gd name="connsiteX2243" fmla="*/ 1114353 w 6891715"/>
                <a:gd name="connsiteY2243" fmla="*/ 3102131 h 6367455"/>
                <a:gd name="connsiteX2244" fmla="*/ 1100711 w 6891715"/>
                <a:gd name="connsiteY2244" fmla="*/ 3083385 h 6367455"/>
                <a:gd name="connsiteX2245" fmla="*/ 1095953 w 6891715"/>
                <a:gd name="connsiteY2245" fmla="*/ 3062099 h 6367455"/>
                <a:gd name="connsiteX2246" fmla="*/ 1104518 w 6891715"/>
                <a:gd name="connsiteY2246" fmla="*/ 3057969 h 6367455"/>
                <a:gd name="connsiteX2247" fmla="*/ 1122601 w 6891715"/>
                <a:gd name="connsiteY2247" fmla="*/ 3068136 h 6367455"/>
                <a:gd name="connsiteX2248" fmla="*/ 1134340 w 6891715"/>
                <a:gd name="connsiteY2248" fmla="*/ 3067183 h 6367455"/>
                <a:gd name="connsiteX2249" fmla="*/ 1121332 w 6891715"/>
                <a:gd name="connsiteY2249" fmla="*/ 3062099 h 6367455"/>
                <a:gd name="connsiteX2250" fmla="*/ 1101981 w 6891715"/>
                <a:gd name="connsiteY2250" fmla="*/ 3038271 h 6367455"/>
                <a:gd name="connsiteX2251" fmla="*/ 1106422 w 6891715"/>
                <a:gd name="connsiteY2251" fmla="*/ 3031599 h 6367455"/>
                <a:gd name="connsiteX2252" fmla="*/ 1114670 w 6891715"/>
                <a:gd name="connsiteY2252" fmla="*/ 3030329 h 6367455"/>
                <a:gd name="connsiteX2253" fmla="*/ 1100077 w 6891715"/>
                <a:gd name="connsiteY2253" fmla="*/ 3010631 h 6367455"/>
                <a:gd name="connsiteX2254" fmla="*/ 1108960 w 6891715"/>
                <a:gd name="connsiteY2254" fmla="*/ 3001100 h 6367455"/>
                <a:gd name="connsiteX2255" fmla="*/ 1121967 w 6891715"/>
                <a:gd name="connsiteY2255" fmla="*/ 3001100 h 6367455"/>
                <a:gd name="connsiteX2256" fmla="*/ 1145126 w 6891715"/>
                <a:gd name="connsiteY2256" fmla="*/ 3001735 h 6367455"/>
                <a:gd name="connsiteX2257" fmla="*/ 1141002 w 6891715"/>
                <a:gd name="connsiteY2257" fmla="*/ 2996334 h 6367455"/>
                <a:gd name="connsiteX2258" fmla="*/ 1144174 w 6891715"/>
                <a:gd name="connsiteY2258" fmla="*/ 2992204 h 6367455"/>
                <a:gd name="connsiteX2259" fmla="*/ 1156864 w 6891715"/>
                <a:gd name="connsiteY2259" fmla="*/ 3000464 h 6367455"/>
                <a:gd name="connsiteX2260" fmla="*/ 1160988 w 6891715"/>
                <a:gd name="connsiteY2260" fmla="*/ 2996334 h 6367455"/>
                <a:gd name="connsiteX2261" fmla="*/ 1150519 w 6891715"/>
                <a:gd name="connsiteY2261" fmla="*/ 2978543 h 6367455"/>
                <a:gd name="connsiteX2262" fmla="*/ 1136243 w 6891715"/>
                <a:gd name="connsiteY2262" fmla="*/ 2967105 h 6367455"/>
                <a:gd name="connsiteX2263" fmla="*/ 1136243 w 6891715"/>
                <a:gd name="connsiteY2263" fmla="*/ 2960751 h 6367455"/>
                <a:gd name="connsiteX2264" fmla="*/ 1143857 w 6891715"/>
                <a:gd name="connsiteY2264" fmla="*/ 2958526 h 6367455"/>
                <a:gd name="connsiteX2265" fmla="*/ 1153374 w 6891715"/>
                <a:gd name="connsiteY2265" fmla="*/ 2963928 h 6367455"/>
                <a:gd name="connsiteX2266" fmla="*/ 1155277 w 6891715"/>
                <a:gd name="connsiteY2266" fmla="*/ 2958526 h 6367455"/>
                <a:gd name="connsiteX2267" fmla="*/ 1147029 w 6891715"/>
                <a:gd name="connsiteY2267" fmla="*/ 2943593 h 6367455"/>
                <a:gd name="connsiteX2268" fmla="*/ 1156229 w 6891715"/>
                <a:gd name="connsiteY2268" fmla="*/ 2935012 h 6367455"/>
                <a:gd name="connsiteX2269" fmla="*/ 1166699 w 6891715"/>
                <a:gd name="connsiteY2269" fmla="*/ 2928659 h 6367455"/>
                <a:gd name="connsiteX2270" fmla="*/ 1181609 w 6891715"/>
                <a:gd name="connsiteY2270" fmla="*/ 2937873 h 6367455"/>
                <a:gd name="connsiteX2271" fmla="*/ 1181609 w 6891715"/>
                <a:gd name="connsiteY2271" fmla="*/ 2931834 h 6367455"/>
                <a:gd name="connsiteX2272" fmla="*/ 1163526 w 6891715"/>
                <a:gd name="connsiteY2272" fmla="*/ 2922306 h 6367455"/>
                <a:gd name="connsiteX2273" fmla="*/ 1161305 w 6891715"/>
                <a:gd name="connsiteY2273" fmla="*/ 2911186 h 6367455"/>
                <a:gd name="connsiteX2274" fmla="*/ 1162257 w 6891715"/>
                <a:gd name="connsiteY2274" fmla="*/ 2899430 h 6367455"/>
                <a:gd name="connsiteX2275" fmla="*/ 1174947 w 6891715"/>
                <a:gd name="connsiteY2275" fmla="*/ 2882275 h 6367455"/>
                <a:gd name="connsiteX2276" fmla="*/ 1176850 w 6891715"/>
                <a:gd name="connsiteY2276" fmla="*/ 2869567 h 6367455"/>
                <a:gd name="connsiteX2277" fmla="*/ 1181926 w 6891715"/>
                <a:gd name="connsiteY2277" fmla="*/ 2869567 h 6367455"/>
                <a:gd name="connsiteX2278" fmla="*/ 1192395 w 6891715"/>
                <a:gd name="connsiteY2278" fmla="*/ 2865437 h 6367455"/>
                <a:gd name="connsiteX2279" fmla="*/ 1202229 w 6891715"/>
                <a:gd name="connsiteY2279" fmla="*/ 2871474 h 6367455"/>
                <a:gd name="connsiteX2280" fmla="*/ 1213649 w 6891715"/>
                <a:gd name="connsiteY2280" fmla="*/ 2881003 h 6367455"/>
                <a:gd name="connsiteX2281" fmla="*/ 1216822 w 6891715"/>
                <a:gd name="connsiteY2281" fmla="*/ 2874650 h 6367455"/>
                <a:gd name="connsiteX2282" fmla="*/ 1224436 w 6891715"/>
                <a:gd name="connsiteY2282" fmla="*/ 2874650 h 6367455"/>
                <a:gd name="connsiteX2283" fmla="*/ 1233952 w 6891715"/>
                <a:gd name="connsiteY2283" fmla="*/ 2881639 h 6367455"/>
                <a:gd name="connsiteX2284" fmla="*/ 1241249 w 6891715"/>
                <a:gd name="connsiteY2284" fmla="*/ 2885769 h 6367455"/>
                <a:gd name="connsiteX2285" fmla="*/ 1253941 w 6891715"/>
                <a:gd name="connsiteY2285" fmla="*/ 2879415 h 6367455"/>
                <a:gd name="connsiteX2286" fmla="*/ 1279635 w 6891715"/>
                <a:gd name="connsiteY2286" fmla="*/ 2869567 h 6367455"/>
                <a:gd name="connsiteX2287" fmla="*/ 1295496 w 6891715"/>
                <a:gd name="connsiteY2287" fmla="*/ 2879097 h 6367455"/>
                <a:gd name="connsiteX2288" fmla="*/ 1311040 w 6891715"/>
                <a:gd name="connsiteY2288" fmla="*/ 2868614 h 6367455"/>
                <a:gd name="connsiteX2289" fmla="*/ 3854360 w 6891715"/>
                <a:gd name="connsiteY2289" fmla="*/ 2852734 h 6367455"/>
                <a:gd name="connsiteX2290" fmla="*/ 3865180 w 6891715"/>
                <a:gd name="connsiteY2290" fmla="*/ 2862282 h 6367455"/>
                <a:gd name="connsiteX2291" fmla="*/ 3876638 w 6891715"/>
                <a:gd name="connsiteY2291" fmla="*/ 2875649 h 6367455"/>
                <a:gd name="connsiteX2292" fmla="*/ 3876001 w 6891715"/>
                <a:gd name="connsiteY2292" fmla="*/ 2885198 h 6367455"/>
                <a:gd name="connsiteX2293" fmla="*/ 3865499 w 6891715"/>
                <a:gd name="connsiteY2293" fmla="*/ 2882333 h 6367455"/>
                <a:gd name="connsiteX2294" fmla="*/ 3855951 w 6891715"/>
                <a:gd name="connsiteY2294" fmla="*/ 2890927 h 6367455"/>
                <a:gd name="connsiteX2295" fmla="*/ 3847358 w 6891715"/>
                <a:gd name="connsiteY2295" fmla="*/ 2901431 h 6367455"/>
                <a:gd name="connsiteX2296" fmla="*/ 3832718 w 6891715"/>
                <a:gd name="connsiteY2296" fmla="*/ 2908115 h 6367455"/>
                <a:gd name="connsiteX2297" fmla="*/ 3829536 w 6891715"/>
                <a:gd name="connsiteY2297" fmla="*/ 2924031 h 6367455"/>
                <a:gd name="connsiteX2298" fmla="*/ 3797710 w 6891715"/>
                <a:gd name="connsiteY2298" fmla="*/ 2916709 h 6367455"/>
                <a:gd name="connsiteX2299" fmla="*/ 3790390 w 6891715"/>
                <a:gd name="connsiteY2299" fmla="*/ 2923077 h 6367455"/>
                <a:gd name="connsiteX2300" fmla="*/ 3787526 w 6891715"/>
                <a:gd name="connsiteY2300" fmla="*/ 2947269 h 6367455"/>
                <a:gd name="connsiteX2301" fmla="*/ 3764293 w 6891715"/>
                <a:gd name="connsiteY2301" fmla="*/ 2978145 h 6367455"/>
                <a:gd name="connsiteX2302" fmla="*/ 3751562 w 6891715"/>
                <a:gd name="connsiteY2302" fmla="*/ 2960319 h 6367455"/>
                <a:gd name="connsiteX2303" fmla="*/ 3758564 w 6891715"/>
                <a:gd name="connsiteY2303" fmla="*/ 2947588 h 6367455"/>
                <a:gd name="connsiteX2304" fmla="*/ 3777978 w 6891715"/>
                <a:gd name="connsiteY2304" fmla="*/ 2940264 h 6367455"/>
                <a:gd name="connsiteX2305" fmla="*/ 3778933 w 6891715"/>
                <a:gd name="connsiteY2305" fmla="*/ 2933896 h 6367455"/>
                <a:gd name="connsiteX2306" fmla="*/ 3755063 w 6891715"/>
                <a:gd name="connsiteY2306" fmla="*/ 2912890 h 6367455"/>
                <a:gd name="connsiteX2307" fmla="*/ 3743288 w 6891715"/>
                <a:gd name="connsiteY2307" fmla="*/ 2896019 h 6367455"/>
                <a:gd name="connsiteX2308" fmla="*/ 3761428 w 6891715"/>
                <a:gd name="connsiteY2308" fmla="*/ 2894747 h 6367455"/>
                <a:gd name="connsiteX2309" fmla="*/ 3746152 w 6891715"/>
                <a:gd name="connsiteY2309" fmla="*/ 2870875 h 6367455"/>
                <a:gd name="connsiteX2310" fmla="*/ 3751562 w 6891715"/>
                <a:gd name="connsiteY2310" fmla="*/ 2865465 h 6367455"/>
                <a:gd name="connsiteX2311" fmla="*/ 3772886 w 6891715"/>
                <a:gd name="connsiteY2311" fmla="*/ 2879787 h 6367455"/>
                <a:gd name="connsiteX2312" fmla="*/ 3775114 w 6891715"/>
                <a:gd name="connsiteY2312" fmla="*/ 2869284 h 6367455"/>
                <a:gd name="connsiteX2313" fmla="*/ 3789753 w 6891715"/>
                <a:gd name="connsiteY2313" fmla="*/ 2876604 h 6367455"/>
                <a:gd name="connsiteX2314" fmla="*/ 3779251 w 6891715"/>
                <a:gd name="connsiteY2314" fmla="*/ 2869284 h 6367455"/>
                <a:gd name="connsiteX2315" fmla="*/ 3802165 w 6891715"/>
                <a:gd name="connsiteY2315" fmla="*/ 2853370 h 6367455"/>
                <a:gd name="connsiteX2316" fmla="*/ 3818397 w 6891715"/>
                <a:gd name="connsiteY2316" fmla="*/ 2857190 h 6367455"/>
                <a:gd name="connsiteX2317" fmla="*/ 3881509 w 6891715"/>
                <a:gd name="connsiteY2317" fmla="*/ 2838447 h 6367455"/>
                <a:gd name="connsiteX2318" fmla="*/ 3889338 w 6891715"/>
                <a:gd name="connsiteY2318" fmla="*/ 2856748 h 6367455"/>
                <a:gd name="connsiteX2319" fmla="*/ 3879552 w 6891715"/>
                <a:gd name="connsiteY2319" fmla="*/ 2865433 h 6367455"/>
                <a:gd name="connsiteX2320" fmla="*/ 3866503 w 6891715"/>
                <a:gd name="connsiteY2320" fmla="*/ 2857058 h 6367455"/>
                <a:gd name="connsiteX2321" fmla="*/ 3865525 w 6891715"/>
                <a:gd name="connsiteY2321" fmla="*/ 2845582 h 6367455"/>
                <a:gd name="connsiteX2322" fmla="*/ 1378190 w 6891715"/>
                <a:gd name="connsiteY2322" fmla="*/ 2819397 h 6367455"/>
                <a:gd name="connsiteX2323" fmla="*/ 1384271 w 6891715"/>
                <a:gd name="connsiteY2323" fmla="*/ 2826202 h 6367455"/>
                <a:gd name="connsiteX2324" fmla="*/ 1377514 w 6891715"/>
                <a:gd name="connsiteY2324" fmla="*/ 2838446 h 6367455"/>
                <a:gd name="connsiteX2325" fmla="*/ 1370758 w 6891715"/>
                <a:gd name="connsiteY2325" fmla="*/ 2834024 h 6367455"/>
                <a:gd name="connsiteX2326" fmla="*/ 1368393 w 6891715"/>
                <a:gd name="connsiteY2326" fmla="*/ 2823820 h 6367455"/>
                <a:gd name="connsiteX2327" fmla="*/ 1342224 w 6891715"/>
                <a:gd name="connsiteY2327" fmla="*/ 2803518 h 6367455"/>
                <a:gd name="connsiteX2328" fmla="*/ 1357279 w 6891715"/>
                <a:gd name="connsiteY2328" fmla="*/ 2821795 h 6367455"/>
                <a:gd name="connsiteX2329" fmla="*/ 1344734 w 6891715"/>
                <a:gd name="connsiteY2329" fmla="*/ 2828923 h 6367455"/>
                <a:gd name="connsiteX2330" fmla="*/ 1331875 w 6891715"/>
                <a:gd name="connsiteY2330" fmla="*/ 2819010 h 6367455"/>
                <a:gd name="connsiteX2331" fmla="*/ 1331875 w 6891715"/>
                <a:gd name="connsiteY2331" fmla="*/ 2809712 h 6367455"/>
                <a:gd name="connsiteX2332" fmla="*/ 3807906 w 6891715"/>
                <a:gd name="connsiteY2332" fmla="*/ 2778119 h 6367455"/>
                <a:gd name="connsiteX2333" fmla="*/ 3833399 w 6891715"/>
                <a:gd name="connsiteY2333" fmla="*/ 2780025 h 6367455"/>
                <a:gd name="connsiteX2334" fmla="*/ 3843278 w 6891715"/>
                <a:gd name="connsiteY2334" fmla="*/ 2793676 h 6367455"/>
                <a:gd name="connsiteX2335" fmla="*/ 3849651 w 6891715"/>
                <a:gd name="connsiteY2335" fmla="*/ 2810504 h 6367455"/>
                <a:gd name="connsiteX2336" fmla="*/ 3844552 w 6891715"/>
                <a:gd name="connsiteY2336" fmla="*/ 2813998 h 6367455"/>
                <a:gd name="connsiteX2337" fmla="*/ 3839135 w 6891715"/>
                <a:gd name="connsiteY2337" fmla="*/ 2808599 h 6367455"/>
                <a:gd name="connsiteX2338" fmla="*/ 3830531 w 6891715"/>
                <a:gd name="connsiteY2338" fmla="*/ 2814950 h 6367455"/>
                <a:gd name="connsiteX2339" fmla="*/ 3823521 w 6891715"/>
                <a:gd name="connsiteY2339" fmla="*/ 2827653 h 6367455"/>
                <a:gd name="connsiteX2340" fmla="*/ 3817147 w 6891715"/>
                <a:gd name="connsiteY2340" fmla="*/ 2838447 h 6367455"/>
                <a:gd name="connsiteX2341" fmla="*/ 3804401 w 6891715"/>
                <a:gd name="connsiteY2341" fmla="*/ 2838447 h 6367455"/>
                <a:gd name="connsiteX2342" fmla="*/ 3793566 w 6891715"/>
                <a:gd name="connsiteY2342" fmla="*/ 2829241 h 6367455"/>
                <a:gd name="connsiteX2343" fmla="*/ 3795478 w 6891715"/>
                <a:gd name="connsiteY2343" fmla="*/ 2813362 h 6367455"/>
                <a:gd name="connsiteX2344" fmla="*/ 3778908 w 6891715"/>
                <a:gd name="connsiteY2344" fmla="*/ 2810187 h 6367455"/>
                <a:gd name="connsiteX2345" fmla="*/ 3765843 w 6891715"/>
                <a:gd name="connsiteY2345" fmla="*/ 2808281 h 6367455"/>
                <a:gd name="connsiteX2346" fmla="*/ 3762338 w 6891715"/>
                <a:gd name="connsiteY2346" fmla="*/ 2800976 h 6367455"/>
                <a:gd name="connsiteX2347" fmla="*/ 3780501 w 6891715"/>
                <a:gd name="connsiteY2347" fmla="*/ 2795579 h 6367455"/>
                <a:gd name="connsiteX2348" fmla="*/ 3793248 w 6891715"/>
                <a:gd name="connsiteY2348" fmla="*/ 2795262 h 6367455"/>
                <a:gd name="connsiteX2349" fmla="*/ 3802808 w 6891715"/>
                <a:gd name="connsiteY2349" fmla="*/ 2786692 h 6367455"/>
                <a:gd name="connsiteX2350" fmla="*/ 1396971 w 6891715"/>
                <a:gd name="connsiteY2350" fmla="*/ 2773356 h 6367455"/>
                <a:gd name="connsiteX2351" fmla="*/ 1389329 w 6891715"/>
                <a:gd name="connsiteY2351" fmla="*/ 2781295 h 6367455"/>
                <a:gd name="connsiteX2352" fmla="*/ 1382682 w 6891715"/>
                <a:gd name="connsiteY2352" fmla="*/ 2776589 h 6367455"/>
                <a:gd name="connsiteX2353" fmla="*/ 2732096 w 6891715"/>
                <a:gd name="connsiteY2353" fmla="*/ 2773211 h 6367455"/>
                <a:gd name="connsiteX2354" fmla="*/ 2750156 w 6891715"/>
                <a:gd name="connsiteY2354" fmla="*/ 2804578 h 6367455"/>
                <a:gd name="connsiteX2355" fmla="*/ 2750581 w 6891715"/>
                <a:gd name="connsiteY2355" fmla="*/ 2804292 h 6367455"/>
                <a:gd name="connsiteX2356" fmla="*/ 2732780 w 6891715"/>
                <a:gd name="connsiteY2356" fmla="*/ 2773363 h 6367455"/>
                <a:gd name="connsiteX2357" fmla="*/ 3884258 w 6891715"/>
                <a:gd name="connsiteY2357" fmla="*/ 2770182 h 6367455"/>
                <a:gd name="connsiteX2358" fmla="*/ 3886163 w 6891715"/>
                <a:gd name="connsiteY2358" fmla="*/ 2783610 h 6367455"/>
                <a:gd name="connsiteX2359" fmla="*/ 3875685 w 6891715"/>
                <a:gd name="connsiteY2359" fmla="*/ 2782673 h 6367455"/>
                <a:gd name="connsiteX2360" fmla="*/ 3875368 w 6891715"/>
                <a:gd name="connsiteY2360" fmla="*/ 2783610 h 6367455"/>
                <a:gd name="connsiteX2361" fmla="*/ 3874098 w 6891715"/>
                <a:gd name="connsiteY2361" fmla="*/ 2785484 h 6367455"/>
                <a:gd name="connsiteX2362" fmla="*/ 3872510 w 6891715"/>
                <a:gd name="connsiteY2362" fmla="*/ 2787358 h 6367455"/>
                <a:gd name="connsiteX2363" fmla="*/ 3871240 w 6891715"/>
                <a:gd name="connsiteY2363" fmla="*/ 2788607 h 6367455"/>
                <a:gd name="connsiteX2364" fmla="*/ 3870288 w 6891715"/>
                <a:gd name="connsiteY2364" fmla="*/ 2788920 h 6367455"/>
                <a:gd name="connsiteX2365" fmla="*/ 3869653 w 6891715"/>
                <a:gd name="connsiteY2365" fmla="*/ 2789232 h 6367455"/>
                <a:gd name="connsiteX2366" fmla="*/ 3869335 w 6891715"/>
                <a:gd name="connsiteY2366" fmla="*/ 2788920 h 6367455"/>
                <a:gd name="connsiteX2367" fmla="*/ 3868065 w 6891715"/>
                <a:gd name="connsiteY2367" fmla="*/ 2787983 h 6367455"/>
                <a:gd name="connsiteX2368" fmla="*/ 3866795 w 6891715"/>
                <a:gd name="connsiteY2368" fmla="*/ 2786421 h 6367455"/>
                <a:gd name="connsiteX2369" fmla="*/ 3866160 w 6891715"/>
                <a:gd name="connsiteY2369" fmla="*/ 2784860 h 6367455"/>
                <a:gd name="connsiteX2370" fmla="*/ 3864573 w 6891715"/>
                <a:gd name="connsiteY2370" fmla="*/ 2781112 h 6367455"/>
                <a:gd name="connsiteX2371" fmla="*/ 3863938 w 6891715"/>
                <a:gd name="connsiteY2371" fmla="*/ 2779863 h 6367455"/>
                <a:gd name="connsiteX2372" fmla="*/ 3866160 w 6891715"/>
                <a:gd name="connsiteY2372" fmla="*/ 2771431 h 6367455"/>
                <a:gd name="connsiteX2373" fmla="*/ 1338644 w 6891715"/>
                <a:gd name="connsiteY2373" fmla="*/ 2765421 h 6367455"/>
                <a:gd name="connsiteX2374" fmla="*/ 1354715 w 6891715"/>
                <a:gd name="connsiteY2374" fmla="*/ 2768237 h 6367455"/>
                <a:gd name="connsiteX2375" fmla="*/ 1360499 w 6891715"/>
                <a:gd name="connsiteY2375" fmla="*/ 2776688 h 6367455"/>
                <a:gd name="connsiteX2376" fmla="*/ 1357286 w 6891715"/>
                <a:gd name="connsiteY2376" fmla="*/ 2788270 h 6367455"/>
                <a:gd name="connsiteX2377" fmla="*/ 1363714 w 6891715"/>
                <a:gd name="connsiteY2377" fmla="*/ 2796720 h 6367455"/>
                <a:gd name="connsiteX2378" fmla="*/ 1379783 w 6891715"/>
                <a:gd name="connsiteY2378" fmla="*/ 2783575 h 6367455"/>
                <a:gd name="connsiteX2379" fmla="*/ 1389426 w 6891715"/>
                <a:gd name="connsiteY2379" fmla="*/ 2792027 h 6367455"/>
                <a:gd name="connsiteX2380" fmla="*/ 1395855 w 6891715"/>
                <a:gd name="connsiteY2380" fmla="*/ 2797346 h 6367455"/>
                <a:gd name="connsiteX2381" fmla="*/ 1409674 w 6891715"/>
                <a:gd name="connsiteY2381" fmla="*/ 2792965 h 6367455"/>
                <a:gd name="connsiteX2382" fmla="*/ 1404532 w 6891715"/>
                <a:gd name="connsiteY2382" fmla="*/ 2806422 h 6367455"/>
                <a:gd name="connsiteX2383" fmla="*/ 1389426 w 6891715"/>
                <a:gd name="connsiteY2383" fmla="*/ 2809869 h 6367455"/>
                <a:gd name="connsiteX2384" fmla="*/ 1382998 w 6891715"/>
                <a:gd name="connsiteY2384" fmla="*/ 2792027 h 6367455"/>
                <a:gd name="connsiteX2385" fmla="*/ 1357286 w 6891715"/>
                <a:gd name="connsiteY2385" fmla="*/ 2807990 h 6367455"/>
                <a:gd name="connsiteX2386" fmla="*/ 1349572 w 6891715"/>
                <a:gd name="connsiteY2386" fmla="*/ 2801727 h 6367455"/>
                <a:gd name="connsiteX2387" fmla="*/ 1338965 w 6891715"/>
                <a:gd name="connsiteY2387" fmla="*/ 2800786 h 6367455"/>
                <a:gd name="connsiteX2388" fmla="*/ 1330289 w 6891715"/>
                <a:gd name="connsiteY2388" fmla="*/ 2789522 h 6367455"/>
                <a:gd name="connsiteX2389" fmla="*/ 4266528 w 6891715"/>
                <a:gd name="connsiteY2389" fmla="*/ 2764378 h 6367455"/>
                <a:gd name="connsiteX2390" fmla="*/ 4255416 w 6891715"/>
                <a:gd name="connsiteY2390" fmla="*/ 2776749 h 6367455"/>
                <a:gd name="connsiteX2391" fmla="*/ 4246843 w 6891715"/>
                <a:gd name="connsiteY2391" fmla="*/ 2786583 h 6367455"/>
                <a:gd name="connsiteX2392" fmla="*/ 4240493 w 6891715"/>
                <a:gd name="connsiteY2392" fmla="*/ 2794194 h 6367455"/>
                <a:gd name="connsiteX2393" fmla="*/ 4238588 w 6891715"/>
                <a:gd name="connsiteY2393" fmla="*/ 2797365 h 6367455"/>
                <a:gd name="connsiteX2394" fmla="*/ 4237001 w 6891715"/>
                <a:gd name="connsiteY2394" fmla="*/ 2801168 h 6367455"/>
                <a:gd name="connsiteX2395" fmla="*/ 4236048 w 6891715"/>
                <a:gd name="connsiteY2395" fmla="*/ 2805297 h 6367455"/>
                <a:gd name="connsiteX2396" fmla="*/ 4235413 w 6891715"/>
                <a:gd name="connsiteY2396" fmla="*/ 2809735 h 6367455"/>
                <a:gd name="connsiteX2397" fmla="*/ 4234778 w 6891715"/>
                <a:gd name="connsiteY2397" fmla="*/ 2816400 h 6367455"/>
                <a:gd name="connsiteX2398" fmla="*/ 4234461 w 6891715"/>
                <a:gd name="connsiteY2398" fmla="*/ 2819572 h 6367455"/>
                <a:gd name="connsiteX2399" fmla="*/ 4254146 w 6891715"/>
                <a:gd name="connsiteY2399" fmla="*/ 2828459 h 6367455"/>
                <a:gd name="connsiteX2400" fmla="*/ 4251606 w 6891715"/>
                <a:gd name="connsiteY2400" fmla="*/ 2849076 h 6367455"/>
                <a:gd name="connsiteX2401" fmla="*/ 4262401 w 6891715"/>
                <a:gd name="connsiteY2401" fmla="*/ 2891579 h 6367455"/>
                <a:gd name="connsiteX2402" fmla="*/ 4276371 w 6891715"/>
                <a:gd name="connsiteY2402" fmla="*/ 2915372 h 6367455"/>
                <a:gd name="connsiteX2403" fmla="*/ 4285578 w 6891715"/>
                <a:gd name="connsiteY2403" fmla="*/ 2923936 h 6367455"/>
                <a:gd name="connsiteX2404" fmla="*/ 4290658 w 6891715"/>
                <a:gd name="connsiteY2404" fmla="*/ 2940748 h 6367455"/>
                <a:gd name="connsiteX2405" fmla="*/ 4301453 w 6891715"/>
                <a:gd name="connsiteY2405" fmla="*/ 2941065 h 6367455"/>
                <a:gd name="connsiteX2406" fmla="*/ 4301578 w 6891715"/>
                <a:gd name="connsiteY2406" fmla="*/ 2941217 h 6367455"/>
                <a:gd name="connsiteX2407" fmla="*/ 4306221 w 6891715"/>
                <a:gd name="connsiteY2407" fmla="*/ 2941461 h 6367455"/>
                <a:gd name="connsiteX2408" fmla="*/ 4319241 w 6891715"/>
                <a:gd name="connsiteY2408" fmla="*/ 2956380 h 6367455"/>
                <a:gd name="connsiteX2409" fmla="*/ 4323369 w 6891715"/>
                <a:gd name="connsiteY2409" fmla="*/ 2975426 h 6367455"/>
                <a:gd name="connsiteX2410" fmla="*/ 4340199 w 6891715"/>
                <a:gd name="connsiteY2410" fmla="*/ 2977966 h 6367455"/>
                <a:gd name="connsiteX2411" fmla="*/ 4348773 w 6891715"/>
                <a:gd name="connsiteY2411" fmla="*/ 2967807 h 6367455"/>
                <a:gd name="connsiteX2412" fmla="*/ 4348456 w 6891715"/>
                <a:gd name="connsiteY2412" fmla="*/ 2950666 h 6367455"/>
                <a:gd name="connsiteX2413" fmla="*/ 4341787 w 6891715"/>
                <a:gd name="connsiteY2413" fmla="*/ 2924319 h 6367455"/>
                <a:gd name="connsiteX2414" fmla="*/ 4330990 w 6891715"/>
                <a:gd name="connsiteY2414" fmla="*/ 2916701 h 6367455"/>
                <a:gd name="connsiteX2415" fmla="*/ 4315112 w 6891715"/>
                <a:gd name="connsiteY2415" fmla="*/ 2924002 h 6367455"/>
                <a:gd name="connsiteX2416" fmla="*/ 4298282 w 6891715"/>
                <a:gd name="connsiteY2416" fmla="*/ 2924319 h 6367455"/>
                <a:gd name="connsiteX2417" fmla="*/ 4287803 w 6891715"/>
                <a:gd name="connsiteY2417" fmla="*/ 2904956 h 6367455"/>
                <a:gd name="connsiteX2418" fmla="*/ 4291296 w 6891715"/>
                <a:gd name="connsiteY2418" fmla="*/ 2892258 h 6367455"/>
                <a:gd name="connsiteX2419" fmla="*/ 4296059 w 6891715"/>
                <a:gd name="connsiteY2419" fmla="*/ 2881148 h 6367455"/>
                <a:gd name="connsiteX2420" fmla="*/ 4313525 w 6891715"/>
                <a:gd name="connsiteY2420" fmla="*/ 2869719 h 6367455"/>
                <a:gd name="connsiteX2421" fmla="*/ 4312890 w 6891715"/>
                <a:gd name="connsiteY2421" fmla="*/ 2841468 h 6367455"/>
                <a:gd name="connsiteX2422" fmla="*/ 4309396 w 6891715"/>
                <a:gd name="connsiteY2422" fmla="*/ 2811629 h 6367455"/>
                <a:gd name="connsiteX2423" fmla="*/ 4314477 w 6891715"/>
                <a:gd name="connsiteY2423" fmla="*/ 2787822 h 6367455"/>
                <a:gd name="connsiteX2424" fmla="*/ 4313842 w 6891715"/>
                <a:gd name="connsiteY2424" fmla="*/ 2784012 h 6367455"/>
                <a:gd name="connsiteX2425" fmla="*/ 4314747 w 6891715"/>
                <a:gd name="connsiteY2425" fmla="*/ 2782557 h 6367455"/>
                <a:gd name="connsiteX2426" fmla="*/ 4312883 w 6891715"/>
                <a:gd name="connsiteY2426" fmla="*/ 2774845 h 6367455"/>
                <a:gd name="connsiteX2427" fmla="*/ 4295421 w 6891715"/>
                <a:gd name="connsiteY2427" fmla="*/ 2783093 h 6367455"/>
                <a:gd name="connsiteX2428" fmla="*/ 4293833 w 6891715"/>
                <a:gd name="connsiteY2428" fmla="*/ 2772624 h 6367455"/>
                <a:gd name="connsiteX2429" fmla="*/ 1361090 w 6891715"/>
                <a:gd name="connsiteY2429" fmla="*/ 2755895 h 6367455"/>
                <a:gd name="connsiteX2430" fmla="*/ 1374745 w 6891715"/>
                <a:gd name="connsiteY2430" fmla="*/ 2758673 h 6367455"/>
                <a:gd name="connsiteX2431" fmla="*/ 1365217 w 6891715"/>
                <a:gd name="connsiteY2431" fmla="*/ 2767009 h 6367455"/>
                <a:gd name="connsiteX2432" fmla="*/ 1358867 w 6891715"/>
                <a:gd name="connsiteY2432" fmla="*/ 2760834 h 6367455"/>
                <a:gd name="connsiteX2433" fmla="*/ 1409438 w 6891715"/>
                <a:gd name="connsiteY2433" fmla="*/ 2754306 h 6367455"/>
                <a:gd name="connsiteX2434" fmla="*/ 1411262 w 6891715"/>
                <a:gd name="connsiteY2434" fmla="*/ 2765420 h 6367455"/>
                <a:gd name="connsiteX2435" fmla="*/ 1396971 w 6891715"/>
                <a:gd name="connsiteY2435" fmla="*/ 2761379 h 6367455"/>
                <a:gd name="connsiteX2436" fmla="*/ 1423961 w 6891715"/>
                <a:gd name="connsiteY2436" fmla="*/ 2730494 h 6367455"/>
                <a:gd name="connsiteX2437" fmla="*/ 1419616 w 6891715"/>
                <a:gd name="connsiteY2437" fmla="*/ 2737694 h 6367455"/>
                <a:gd name="connsiteX2438" fmla="*/ 1398559 w 6891715"/>
                <a:gd name="connsiteY2438" fmla="*/ 2752719 h 6367455"/>
                <a:gd name="connsiteX2439" fmla="*/ 1399227 w 6891715"/>
                <a:gd name="connsiteY2439" fmla="*/ 2740198 h 6367455"/>
                <a:gd name="connsiteX2440" fmla="*/ 1410592 w 6891715"/>
                <a:gd name="connsiteY2440" fmla="*/ 2730808 h 6367455"/>
                <a:gd name="connsiteX2441" fmla="*/ 1377050 w 6891715"/>
                <a:gd name="connsiteY2441" fmla="*/ 2728907 h 6367455"/>
                <a:gd name="connsiteX2442" fmla="*/ 1374767 w 6891715"/>
                <a:gd name="connsiteY2442" fmla="*/ 2734996 h 6367455"/>
                <a:gd name="connsiteX2443" fmla="*/ 1385859 w 6891715"/>
                <a:gd name="connsiteY2443" fmla="*/ 2743825 h 6367455"/>
                <a:gd name="connsiteX2444" fmla="*/ 1382923 w 6891715"/>
                <a:gd name="connsiteY2444" fmla="*/ 2751131 h 6367455"/>
                <a:gd name="connsiteX2445" fmla="*/ 1372483 w 6891715"/>
                <a:gd name="connsiteY2445" fmla="*/ 2741391 h 6367455"/>
                <a:gd name="connsiteX2446" fmla="*/ 1362043 w 6891715"/>
                <a:gd name="connsiteY2446" fmla="*/ 2739260 h 6367455"/>
                <a:gd name="connsiteX2447" fmla="*/ 1368241 w 6891715"/>
                <a:gd name="connsiteY2447" fmla="*/ 2731039 h 6367455"/>
                <a:gd name="connsiteX2448" fmla="*/ 2164892 w 6891715"/>
                <a:gd name="connsiteY2448" fmla="*/ 2724151 h 6367455"/>
                <a:gd name="connsiteX2449" fmla="*/ 2168495 w 6891715"/>
                <a:gd name="connsiteY2449" fmla="*/ 2736589 h 6367455"/>
                <a:gd name="connsiteX2450" fmla="*/ 2163389 w 6891715"/>
                <a:gd name="connsiteY2450" fmla="*/ 2754314 h 6367455"/>
                <a:gd name="connsiteX2451" fmla="*/ 2157383 w 6891715"/>
                <a:gd name="connsiteY2451" fmla="*/ 2749028 h 6367455"/>
                <a:gd name="connsiteX2452" fmla="*/ 2160986 w 6891715"/>
                <a:gd name="connsiteY2452" fmla="*/ 2729437 h 6367455"/>
                <a:gd name="connsiteX2453" fmla="*/ 4327488 w 6891715"/>
                <a:gd name="connsiteY2453" fmla="*/ 2719966 h 6367455"/>
                <a:gd name="connsiteX2454" fmla="*/ 4324631 w 6891715"/>
                <a:gd name="connsiteY2454" fmla="*/ 2731387 h 6367455"/>
                <a:gd name="connsiteX2455" fmla="*/ 4318281 w 6891715"/>
                <a:gd name="connsiteY2455" fmla="*/ 2738683 h 6367455"/>
                <a:gd name="connsiteX2456" fmla="*/ 4321773 w 6891715"/>
                <a:gd name="connsiteY2456" fmla="*/ 2741538 h 6367455"/>
                <a:gd name="connsiteX2457" fmla="*/ 4328442 w 6891715"/>
                <a:gd name="connsiteY2457" fmla="*/ 2741272 h 6367455"/>
                <a:gd name="connsiteX2458" fmla="*/ 4328450 w 6891715"/>
                <a:gd name="connsiteY2458" fmla="*/ 2741158 h 6367455"/>
                <a:gd name="connsiteX2459" fmla="*/ 4334483 w 6891715"/>
                <a:gd name="connsiteY2459" fmla="*/ 2740523 h 6367455"/>
                <a:gd name="connsiteX2460" fmla="*/ 4337341 w 6891715"/>
                <a:gd name="connsiteY2460" fmla="*/ 2744333 h 6367455"/>
                <a:gd name="connsiteX2461" fmla="*/ 4332578 w 6891715"/>
                <a:gd name="connsiteY2461" fmla="*/ 2758299 h 6367455"/>
                <a:gd name="connsiteX2462" fmla="*/ 4344962 w 6891715"/>
                <a:gd name="connsiteY2462" fmla="*/ 2741476 h 6367455"/>
                <a:gd name="connsiteX2463" fmla="*/ 4339564 w 6891715"/>
                <a:gd name="connsiteY2463" fmla="*/ 2735126 h 6367455"/>
                <a:gd name="connsiteX2464" fmla="*/ 4346233 w 6891715"/>
                <a:gd name="connsiteY2464" fmla="*/ 2732904 h 6367455"/>
                <a:gd name="connsiteX2465" fmla="*/ 4338929 w 6891715"/>
                <a:gd name="connsiteY2465" fmla="*/ 2726874 h 6367455"/>
                <a:gd name="connsiteX2466" fmla="*/ 4330355 w 6891715"/>
                <a:gd name="connsiteY2466" fmla="*/ 2721794 h 6367455"/>
                <a:gd name="connsiteX2467" fmla="*/ 4330404 w 6891715"/>
                <a:gd name="connsiteY2467" fmla="*/ 2721310 h 6367455"/>
                <a:gd name="connsiteX2468" fmla="*/ 3421026 w 6891715"/>
                <a:gd name="connsiteY2468" fmla="*/ 2717795 h 6367455"/>
                <a:gd name="connsiteX2469" fmla="*/ 3419502 w 6891715"/>
                <a:gd name="connsiteY2469" fmla="*/ 2733233 h 6367455"/>
                <a:gd name="connsiteX2470" fmla="*/ 3412190 w 6891715"/>
                <a:gd name="connsiteY2470" fmla="*/ 2746371 h 6367455"/>
                <a:gd name="connsiteX2471" fmla="*/ 3403050 w 6891715"/>
                <a:gd name="connsiteY2471" fmla="*/ 2734218 h 6367455"/>
                <a:gd name="connsiteX2472" fmla="*/ 3396042 w 6891715"/>
                <a:gd name="connsiteY2472" fmla="*/ 2735861 h 6367455"/>
                <a:gd name="connsiteX2473" fmla="*/ 3390863 w 6891715"/>
                <a:gd name="connsiteY2473" fmla="*/ 2722724 h 6367455"/>
                <a:gd name="connsiteX2474" fmla="*/ 3403050 w 6891715"/>
                <a:gd name="connsiteY2474" fmla="*/ 2724693 h 6367455"/>
                <a:gd name="connsiteX2475" fmla="*/ 3342285 w 6891715"/>
                <a:gd name="connsiteY2475" fmla="*/ 2709858 h 6367455"/>
                <a:gd name="connsiteX2476" fmla="*/ 3349588 w 6891715"/>
                <a:gd name="connsiteY2476" fmla="*/ 2718830 h 6367455"/>
                <a:gd name="connsiteX2477" fmla="*/ 3337840 w 6891715"/>
                <a:gd name="connsiteY2477" fmla="*/ 2725733 h 6367455"/>
                <a:gd name="connsiteX2478" fmla="*/ 3327363 w 6891715"/>
                <a:gd name="connsiteY2478" fmla="*/ 2714687 h 6367455"/>
                <a:gd name="connsiteX2479" fmla="*/ 3433725 w 6891715"/>
                <a:gd name="connsiteY2479" fmla="*/ 2679697 h 6367455"/>
                <a:gd name="connsiteX2480" fmla="*/ 3429527 w 6891715"/>
                <a:gd name="connsiteY2480" fmla="*/ 2689174 h 6367455"/>
                <a:gd name="connsiteX2481" fmla="*/ 3426298 w 6891715"/>
                <a:gd name="connsiteY2481" fmla="*/ 2696367 h 6367455"/>
                <a:gd name="connsiteX2482" fmla="*/ 3424361 w 6891715"/>
                <a:gd name="connsiteY2482" fmla="*/ 2701596 h 6367455"/>
                <a:gd name="connsiteX2483" fmla="*/ 3424038 w 6891715"/>
                <a:gd name="connsiteY2483" fmla="*/ 2701922 h 6367455"/>
                <a:gd name="connsiteX2484" fmla="*/ 3423715 w 6891715"/>
                <a:gd name="connsiteY2484" fmla="*/ 2701922 h 6367455"/>
                <a:gd name="connsiteX2485" fmla="*/ 3422101 w 6891715"/>
                <a:gd name="connsiteY2485" fmla="*/ 2701268 h 6367455"/>
                <a:gd name="connsiteX2486" fmla="*/ 3420809 w 6891715"/>
                <a:gd name="connsiteY2486" fmla="*/ 2699306 h 6367455"/>
                <a:gd name="connsiteX2487" fmla="*/ 3418872 w 6891715"/>
                <a:gd name="connsiteY2487" fmla="*/ 2697020 h 6367455"/>
                <a:gd name="connsiteX2488" fmla="*/ 3415643 w 6891715"/>
                <a:gd name="connsiteY2488" fmla="*/ 2692771 h 6367455"/>
                <a:gd name="connsiteX2489" fmla="*/ 3414675 w 6891715"/>
                <a:gd name="connsiteY2489" fmla="*/ 2690483 h 6367455"/>
                <a:gd name="connsiteX2490" fmla="*/ 2171036 w 6891715"/>
                <a:gd name="connsiteY2490" fmla="*/ 2678115 h 6367455"/>
                <a:gd name="connsiteX2491" fmla="*/ 2181830 w 6891715"/>
                <a:gd name="connsiteY2491" fmla="*/ 2678115 h 6367455"/>
                <a:gd name="connsiteX2492" fmla="*/ 2174210 w 6891715"/>
                <a:gd name="connsiteY2492" fmla="*/ 2694674 h 6367455"/>
                <a:gd name="connsiteX2493" fmla="*/ 2185958 w 6891715"/>
                <a:gd name="connsiteY2493" fmla="*/ 2700844 h 6367455"/>
                <a:gd name="connsiteX2494" fmla="*/ 2190720 w 6891715"/>
                <a:gd name="connsiteY2494" fmla="*/ 2708312 h 6367455"/>
                <a:gd name="connsiteX2495" fmla="*/ 2182149 w 6891715"/>
                <a:gd name="connsiteY2495" fmla="*/ 2715780 h 6367455"/>
                <a:gd name="connsiteX2496" fmla="*/ 2188498 w 6891715"/>
                <a:gd name="connsiteY2496" fmla="*/ 2735262 h 6367455"/>
                <a:gd name="connsiteX2497" fmla="*/ 2181194 w 6891715"/>
                <a:gd name="connsiteY2497" fmla="*/ 2732015 h 6367455"/>
                <a:gd name="connsiteX2498" fmla="*/ 2166272 w 6891715"/>
                <a:gd name="connsiteY2498" fmla="*/ 2715130 h 6367455"/>
                <a:gd name="connsiteX2499" fmla="*/ 2163733 w 6891715"/>
                <a:gd name="connsiteY2499" fmla="*/ 2692401 h 6367455"/>
                <a:gd name="connsiteX2500" fmla="*/ 2164568 w 6891715"/>
                <a:gd name="connsiteY2500" fmla="*/ 2619379 h 6367455"/>
                <a:gd name="connsiteX2501" fmla="*/ 2170249 w 6891715"/>
                <a:gd name="connsiteY2501" fmla="*/ 2620019 h 6367455"/>
                <a:gd name="connsiteX2502" fmla="*/ 2179607 w 6891715"/>
                <a:gd name="connsiteY2502" fmla="*/ 2637322 h 6367455"/>
                <a:gd name="connsiteX2503" fmla="*/ 2175263 w 6891715"/>
                <a:gd name="connsiteY2503" fmla="*/ 2654303 h 6367455"/>
                <a:gd name="connsiteX2504" fmla="*/ 2160558 w 6891715"/>
                <a:gd name="connsiteY2504" fmla="*/ 2630913 h 6367455"/>
                <a:gd name="connsiteX2505" fmla="*/ 2201425 w 6891715"/>
                <a:gd name="connsiteY2505" fmla="*/ 2586041 h 6367455"/>
                <a:gd name="connsiteX2506" fmla="*/ 2209771 w 6891715"/>
                <a:gd name="connsiteY2506" fmla="*/ 2586041 h 6367455"/>
                <a:gd name="connsiteX2507" fmla="*/ 2207915 w 6891715"/>
                <a:gd name="connsiteY2507" fmla="*/ 2605552 h 6367455"/>
                <a:gd name="connsiteX2508" fmla="*/ 2181644 w 6891715"/>
                <a:gd name="connsiteY2508" fmla="*/ 2628902 h 6367455"/>
                <a:gd name="connsiteX2509" fmla="*/ 2174844 w 6891715"/>
                <a:gd name="connsiteY2509" fmla="*/ 2611949 h 6367455"/>
                <a:gd name="connsiteX2510" fmla="*/ 2180100 w 6891715"/>
                <a:gd name="connsiteY2510" fmla="*/ 2596276 h 6367455"/>
                <a:gd name="connsiteX2511" fmla="*/ 2148426 w 6891715"/>
                <a:gd name="connsiteY2511" fmla="*/ 2586041 h 6367455"/>
                <a:gd name="connsiteX2512" fmla="*/ 2154587 w 6891715"/>
                <a:gd name="connsiteY2512" fmla="*/ 2587629 h 6367455"/>
                <a:gd name="connsiteX2513" fmla="*/ 2166908 w 6891715"/>
                <a:gd name="connsiteY2513" fmla="*/ 2597153 h 6367455"/>
                <a:gd name="connsiteX2514" fmla="*/ 2158593 w 6891715"/>
                <a:gd name="connsiteY2514" fmla="*/ 2609854 h 6367455"/>
                <a:gd name="connsiteX2515" fmla="*/ 2152430 w 6891715"/>
                <a:gd name="connsiteY2515" fmla="*/ 2613028 h 6367455"/>
                <a:gd name="connsiteX2516" fmla="*/ 2146270 w 6891715"/>
                <a:gd name="connsiteY2516" fmla="*/ 2598423 h 6367455"/>
                <a:gd name="connsiteX2517" fmla="*/ 3682894 w 6891715"/>
                <a:gd name="connsiteY2517" fmla="*/ 2570157 h 6367455"/>
                <a:gd name="connsiteX2518" fmla="*/ 3694076 w 6891715"/>
                <a:gd name="connsiteY2518" fmla="*/ 2582121 h 6367455"/>
                <a:gd name="connsiteX2519" fmla="*/ 3689417 w 6891715"/>
                <a:gd name="connsiteY2519" fmla="*/ 2587620 h 6367455"/>
                <a:gd name="connsiteX2520" fmla="*/ 3679788 w 6891715"/>
                <a:gd name="connsiteY2520" fmla="*/ 2582121 h 6367455"/>
                <a:gd name="connsiteX2521" fmla="*/ 3730905 w 6891715"/>
                <a:gd name="connsiteY2521" fmla="*/ 2559046 h 6367455"/>
                <a:gd name="connsiteX2522" fmla="*/ 3735350 w 6891715"/>
                <a:gd name="connsiteY2522" fmla="*/ 2566983 h 6367455"/>
                <a:gd name="connsiteX2523" fmla="*/ 3733445 w 6891715"/>
                <a:gd name="connsiteY2523" fmla="*/ 2579682 h 6367455"/>
                <a:gd name="connsiteX2524" fmla="*/ 3722650 w 6891715"/>
                <a:gd name="connsiteY2524" fmla="*/ 2562220 h 6367455"/>
                <a:gd name="connsiteX2525" fmla="*/ 3713237 w 6891715"/>
                <a:gd name="connsiteY2525" fmla="*/ 2559046 h 6367455"/>
                <a:gd name="connsiteX2526" fmla="*/ 3716301 w 6891715"/>
                <a:gd name="connsiteY2526" fmla="*/ 2571115 h 6367455"/>
                <a:gd name="connsiteX2527" fmla="*/ 3704965 w 6891715"/>
                <a:gd name="connsiteY2527" fmla="*/ 2582856 h 6367455"/>
                <a:gd name="connsiteX2528" fmla="*/ 3698838 w 6891715"/>
                <a:gd name="connsiteY2528" fmla="*/ 2569810 h 6367455"/>
                <a:gd name="connsiteX2529" fmla="*/ 3699757 w 6891715"/>
                <a:gd name="connsiteY2529" fmla="*/ 2564591 h 6367455"/>
                <a:gd name="connsiteX2530" fmla="*/ 3751833 w 6891715"/>
                <a:gd name="connsiteY2530" fmla="*/ 2544760 h 6367455"/>
                <a:gd name="connsiteX2531" fmla="*/ 3757575 w 6891715"/>
                <a:gd name="connsiteY2531" fmla="*/ 2551108 h 6367455"/>
                <a:gd name="connsiteX2532" fmla="*/ 3756224 w 6891715"/>
                <a:gd name="connsiteY2532" fmla="*/ 2566981 h 6367455"/>
                <a:gd name="connsiteX2533" fmla="*/ 3748793 w 6891715"/>
                <a:gd name="connsiteY2533" fmla="*/ 2573332 h 6367455"/>
                <a:gd name="connsiteX2534" fmla="*/ 3741700 w 6891715"/>
                <a:gd name="connsiteY2534" fmla="*/ 2562855 h 6367455"/>
                <a:gd name="connsiteX2535" fmla="*/ 3826834 w 6891715"/>
                <a:gd name="connsiteY2535" fmla="*/ 2541584 h 6367455"/>
                <a:gd name="connsiteX2536" fmla="*/ 3829013 w 6891715"/>
                <a:gd name="connsiteY2536" fmla="*/ 2550995 h 6367455"/>
                <a:gd name="connsiteX2537" fmla="*/ 3819052 w 6891715"/>
                <a:gd name="connsiteY2537" fmla="*/ 2563541 h 6367455"/>
                <a:gd name="connsiteX2538" fmla="*/ 3813760 w 6891715"/>
                <a:gd name="connsiteY2538" fmla="*/ 2568873 h 6367455"/>
                <a:gd name="connsiteX2539" fmla="*/ 3810648 w 6891715"/>
                <a:gd name="connsiteY2539" fmla="*/ 2582361 h 6367455"/>
                <a:gd name="connsiteX2540" fmla="*/ 3808780 w 6891715"/>
                <a:gd name="connsiteY2540" fmla="*/ 2593970 h 6367455"/>
                <a:gd name="connsiteX2541" fmla="*/ 3795395 w 6891715"/>
                <a:gd name="connsiteY2541" fmla="*/ 2588949 h 6367455"/>
                <a:gd name="connsiteX2542" fmla="*/ 3790103 w 6891715"/>
                <a:gd name="connsiteY2542" fmla="*/ 2582361 h 6367455"/>
                <a:gd name="connsiteX2543" fmla="*/ 3781388 w 6891715"/>
                <a:gd name="connsiteY2543" fmla="*/ 2570128 h 6367455"/>
                <a:gd name="connsiteX2544" fmla="*/ 3787925 w 6891715"/>
                <a:gd name="connsiteY2544" fmla="*/ 2563854 h 6367455"/>
                <a:gd name="connsiteX2545" fmla="*/ 3815939 w 6891715"/>
                <a:gd name="connsiteY2545" fmla="*/ 2550995 h 6367455"/>
                <a:gd name="connsiteX2546" fmla="*/ 2138139 w 6891715"/>
                <a:gd name="connsiteY2546" fmla="*/ 2532068 h 6367455"/>
                <a:gd name="connsiteX2547" fmla="*/ 2144896 w 6891715"/>
                <a:gd name="connsiteY2547" fmla="*/ 2548103 h 6367455"/>
                <a:gd name="connsiteX2548" fmla="*/ 2152621 w 6891715"/>
                <a:gd name="connsiteY2548" fmla="*/ 2563818 h 6367455"/>
                <a:gd name="connsiteX2549" fmla="*/ 2132025 w 6891715"/>
                <a:gd name="connsiteY2549" fmla="*/ 2553556 h 6367455"/>
                <a:gd name="connsiteX2550" fmla="*/ 2128806 w 6891715"/>
                <a:gd name="connsiteY2550" fmla="*/ 2539442 h 6367455"/>
                <a:gd name="connsiteX2551" fmla="*/ 3770127 w 6891715"/>
                <a:gd name="connsiteY2551" fmla="*/ 2525711 h 6367455"/>
                <a:gd name="connsiteX2552" fmla="*/ 3779801 w 6891715"/>
                <a:gd name="connsiteY2552" fmla="*/ 2530439 h 6367455"/>
                <a:gd name="connsiteX2553" fmla="*/ 3779801 w 6891715"/>
                <a:gd name="connsiteY2553" fmla="*/ 2539220 h 6367455"/>
                <a:gd name="connsiteX2554" fmla="*/ 3769482 w 6891715"/>
                <a:gd name="connsiteY2554" fmla="*/ 2541584 h 6367455"/>
                <a:gd name="connsiteX2555" fmla="*/ 3759163 w 6891715"/>
                <a:gd name="connsiteY2555" fmla="*/ 2530439 h 6367455"/>
                <a:gd name="connsiteX2556" fmla="*/ 1526042 w 6891715"/>
                <a:gd name="connsiteY2556" fmla="*/ 2514597 h 6367455"/>
                <a:gd name="connsiteX2557" fmla="*/ 1532424 w 6891715"/>
                <a:gd name="connsiteY2557" fmla="*/ 2520947 h 6367455"/>
                <a:gd name="connsiteX2558" fmla="*/ 1541994 w 6891715"/>
                <a:gd name="connsiteY2558" fmla="*/ 2516503 h 6367455"/>
                <a:gd name="connsiteX2559" fmla="*/ 1549652 w 6891715"/>
                <a:gd name="connsiteY2559" fmla="*/ 2522534 h 6367455"/>
                <a:gd name="connsiteX2560" fmla="*/ 1540399 w 6891715"/>
                <a:gd name="connsiteY2560" fmla="*/ 2528884 h 6367455"/>
                <a:gd name="connsiteX2561" fmla="*/ 1547738 w 6891715"/>
                <a:gd name="connsiteY2561" fmla="*/ 2543806 h 6367455"/>
                <a:gd name="connsiteX2562" fmla="*/ 1540399 w 6891715"/>
                <a:gd name="connsiteY2562" fmla="*/ 2547933 h 6367455"/>
                <a:gd name="connsiteX2563" fmla="*/ 1539123 w 6891715"/>
                <a:gd name="connsiteY2563" fmla="*/ 2555552 h 6367455"/>
                <a:gd name="connsiteX2564" fmla="*/ 1557308 w 6891715"/>
                <a:gd name="connsiteY2564" fmla="*/ 2564759 h 6367455"/>
                <a:gd name="connsiteX2565" fmla="*/ 1554436 w 6891715"/>
                <a:gd name="connsiteY2565" fmla="*/ 2573331 h 6367455"/>
                <a:gd name="connsiteX2566" fmla="*/ 1550289 w 6891715"/>
                <a:gd name="connsiteY2566" fmla="*/ 2567934 h 6367455"/>
                <a:gd name="connsiteX2567" fmla="*/ 1544866 w 6891715"/>
                <a:gd name="connsiteY2567" fmla="*/ 2576505 h 6367455"/>
                <a:gd name="connsiteX2568" fmla="*/ 1544866 w 6891715"/>
                <a:gd name="connsiteY2568" fmla="*/ 2598732 h 6367455"/>
                <a:gd name="connsiteX2569" fmla="*/ 1535614 w 6891715"/>
                <a:gd name="connsiteY2569" fmla="*/ 2612385 h 6367455"/>
                <a:gd name="connsiteX2570" fmla="*/ 1530190 w 6891715"/>
                <a:gd name="connsiteY2570" fmla="*/ 2627309 h 6367455"/>
                <a:gd name="connsiteX2571" fmla="*/ 1518705 w 6891715"/>
                <a:gd name="connsiteY2571" fmla="*/ 2620005 h 6367455"/>
                <a:gd name="connsiteX2572" fmla="*/ 1529870 w 6891715"/>
                <a:gd name="connsiteY2572" fmla="*/ 2595556 h 6367455"/>
                <a:gd name="connsiteX2573" fmla="*/ 1532104 w 6891715"/>
                <a:gd name="connsiteY2573" fmla="*/ 2571426 h 6367455"/>
                <a:gd name="connsiteX2574" fmla="*/ 1531147 w 6891715"/>
                <a:gd name="connsiteY2574" fmla="*/ 2564124 h 6367455"/>
                <a:gd name="connsiteX2575" fmla="*/ 1522534 w 6891715"/>
                <a:gd name="connsiteY2575" fmla="*/ 2562855 h 6367455"/>
                <a:gd name="connsiteX2576" fmla="*/ 1510728 w 6891715"/>
                <a:gd name="connsiteY2576" fmla="*/ 2578728 h 6367455"/>
                <a:gd name="connsiteX2577" fmla="*/ 1490631 w 6891715"/>
                <a:gd name="connsiteY2577" fmla="*/ 2561267 h 6367455"/>
                <a:gd name="connsiteX2578" fmla="*/ 1491587 w 6891715"/>
                <a:gd name="connsiteY2578" fmla="*/ 2550472 h 6367455"/>
                <a:gd name="connsiteX2579" fmla="*/ 1513604 w 6891715"/>
                <a:gd name="connsiteY2579" fmla="*/ 2544123 h 6367455"/>
                <a:gd name="connsiteX2580" fmla="*/ 1519023 w 6891715"/>
                <a:gd name="connsiteY2580" fmla="*/ 2550472 h 6367455"/>
                <a:gd name="connsiteX2581" fmla="*/ 1520938 w 6891715"/>
                <a:gd name="connsiteY2581" fmla="*/ 2544123 h 6367455"/>
                <a:gd name="connsiteX2582" fmla="*/ 1516791 w 6891715"/>
                <a:gd name="connsiteY2582" fmla="*/ 2536822 h 6367455"/>
                <a:gd name="connsiteX2583" fmla="*/ 1520938 w 6891715"/>
                <a:gd name="connsiteY2583" fmla="*/ 2521900 h 6367455"/>
                <a:gd name="connsiteX2584" fmla="*/ 3554357 w 6891715"/>
                <a:gd name="connsiteY2584" fmla="*/ 2513011 h 6367455"/>
                <a:gd name="connsiteX2585" fmla="*/ 3581363 w 6891715"/>
                <a:gd name="connsiteY2585" fmla="*/ 2544986 h 6367455"/>
                <a:gd name="connsiteX2586" fmla="*/ 3565842 w 6891715"/>
                <a:gd name="connsiteY2586" fmla="*/ 2543105 h 6367455"/>
                <a:gd name="connsiteX2587" fmla="*/ 3567084 w 6891715"/>
                <a:gd name="connsiteY2587" fmla="*/ 2558779 h 6367455"/>
                <a:gd name="connsiteX2588" fmla="*/ 3559013 w 6891715"/>
                <a:gd name="connsiteY2588" fmla="*/ 2560659 h 6367455"/>
                <a:gd name="connsiteX2589" fmla="*/ 3559945 w 6891715"/>
                <a:gd name="connsiteY2589" fmla="*/ 2570064 h 6367455"/>
                <a:gd name="connsiteX2590" fmla="*/ 3575465 w 6891715"/>
                <a:gd name="connsiteY2590" fmla="*/ 2578214 h 6367455"/>
                <a:gd name="connsiteX2591" fmla="*/ 3568636 w 6891715"/>
                <a:gd name="connsiteY2591" fmla="*/ 2587620 h 6367455"/>
                <a:gd name="connsiteX2592" fmla="*/ 3559945 w 6891715"/>
                <a:gd name="connsiteY2592" fmla="*/ 2574453 h 6367455"/>
                <a:gd name="connsiteX2593" fmla="*/ 3542562 w 6891715"/>
                <a:gd name="connsiteY2593" fmla="*/ 2576647 h 6367455"/>
                <a:gd name="connsiteX2594" fmla="*/ 3533870 w 6891715"/>
                <a:gd name="connsiteY2594" fmla="*/ 2561286 h 6367455"/>
                <a:gd name="connsiteX2595" fmla="*/ 3525800 w 6891715"/>
                <a:gd name="connsiteY2595" fmla="*/ 2545299 h 6367455"/>
                <a:gd name="connsiteX2596" fmla="*/ 3525800 w 6891715"/>
                <a:gd name="connsiteY2596" fmla="*/ 2535895 h 6367455"/>
                <a:gd name="connsiteX2597" fmla="*/ 3538216 w 6891715"/>
                <a:gd name="connsiteY2597" fmla="*/ 2547493 h 6367455"/>
                <a:gd name="connsiteX2598" fmla="*/ 3542251 w 6891715"/>
                <a:gd name="connsiteY2598" fmla="*/ 2538089 h 6367455"/>
                <a:gd name="connsiteX2599" fmla="*/ 3544114 w 6891715"/>
                <a:gd name="connsiteY2599" fmla="*/ 2526491 h 6367455"/>
                <a:gd name="connsiteX2600" fmla="*/ 3553426 w 6891715"/>
                <a:gd name="connsiteY2600" fmla="*/ 2531820 h 6367455"/>
                <a:gd name="connsiteX2601" fmla="*/ 3555599 w 6891715"/>
                <a:gd name="connsiteY2601" fmla="*/ 2521476 h 6367455"/>
                <a:gd name="connsiteX2602" fmla="*/ 3550322 w 6891715"/>
                <a:gd name="connsiteY2602" fmla="*/ 2514892 h 6367455"/>
                <a:gd name="connsiteX2603" fmla="*/ 3405150 w 6891715"/>
                <a:gd name="connsiteY2603" fmla="*/ 2508248 h 6367455"/>
                <a:gd name="connsiteX2604" fmla="*/ 3421025 w 6891715"/>
                <a:gd name="connsiteY2604" fmla="*/ 2526734 h 6367455"/>
                <a:gd name="connsiteX2605" fmla="*/ 3417850 w 6891715"/>
                <a:gd name="connsiteY2605" fmla="*/ 2532062 h 6367455"/>
                <a:gd name="connsiteX2606" fmla="*/ 3407372 w 6891715"/>
                <a:gd name="connsiteY2606" fmla="*/ 2523916 h 6367455"/>
                <a:gd name="connsiteX2607" fmla="*/ 3729877 w 6891715"/>
                <a:gd name="connsiteY2607" fmla="*/ 2501897 h 6367455"/>
                <a:gd name="connsiteX2608" fmla="*/ 3742150 w 6891715"/>
                <a:gd name="connsiteY2608" fmla="*/ 2505753 h 6367455"/>
                <a:gd name="connsiteX2609" fmla="*/ 3746463 w 6891715"/>
                <a:gd name="connsiteY2609" fmla="*/ 2525336 h 6367455"/>
                <a:gd name="connsiteX2610" fmla="*/ 3731204 w 6891715"/>
                <a:gd name="connsiteY2610" fmla="*/ 2530473 h 6367455"/>
                <a:gd name="connsiteX2611" fmla="*/ 3724569 w 6891715"/>
                <a:gd name="connsiteY2611" fmla="*/ 2524053 h 6367455"/>
                <a:gd name="connsiteX2612" fmla="*/ 3724238 w 6891715"/>
                <a:gd name="connsiteY2612" fmla="*/ 2506394 h 6367455"/>
                <a:gd name="connsiteX2613" fmla="*/ 1524271 w 6891715"/>
                <a:gd name="connsiteY2613" fmla="*/ 2489194 h 6367455"/>
                <a:gd name="connsiteX2614" fmla="*/ 1525556 w 6891715"/>
                <a:gd name="connsiteY2614" fmla="*/ 2509482 h 6367455"/>
                <a:gd name="connsiteX2615" fmla="*/ 1516234 w 6891715"/>
                <a:gd name="connsiteY2615" fmla="*/ 2518173 h 6367455"/>
                <a:gd name="connsiteX2616" fmla="*/ 1508511 w 6891715"/>
                <a:gd name="connsiteY2616" fmla="*/ 2535234 h 6367455"/>
                <a:gd name="connsiteX2617" fmla="*/ 1500155 w 6891715"/>
                <a:gd name="connsiteY2617" fmla="*/ 2531049 h 6367455"/>
                <a:gd name="connsiteX2618" fmla="*/ 1512699 w 6891715"/>
                <a:gd name="connsiteY2618" fmla="*/ 2514954 h 6367455"/>
                <a:gd name="connsiteX2619" fmla="*/ 1506262 w 6891715"/>
                <a:gd name="connsiteY2619" fmla="*/ 2504322 h 6367455"/>
                <a:gd name="connsiteX2620" fmla="*/ 1510444 w 6891715"/>
                <a:gd name="connsiteY2620" fmla="*/ 2490483 h 6367455"/>
                <a:gd name="connsiteX2621" fmla="*/ 1565246 w 6891715"/>
                <a:gd name="connsiteY2621" fmla="*/ 2471735 h 6367455"/>
                <a:gd name="connsiteX2622" fmla="*/ 1558483 w 6891715"/>
                <a:gd name="connsiteY2622" fmla="*/ 2484432 h 6367455"/>
                <a:gd name="connsiteX2623" fmla="*/ 1557308 w 6891715"/>
                <a:gd name="connsiteY2623" fmla="*/ 2473640 h 6367455"/>
                <a:gd name="connsiteX2624" fmla="*/ 2108170 w 6891715"/>
                <a:gd name="connsiteY2624" fmla="*/ 2470155 h 6367455"/>
                <a:gd name="connsiteX2625" fmla="*/ 2128143 w 6891715"/>
                <a:gd name="connsiteY2625" fmla="*/ 2489058 h 6367455"/>
                <a:gd name="connsiteX2626" fmla="*/ 2128807 w 6891715"/>
                <a:gd name="connsiteY2626" fmla="*/ 2505076 h 6367455"/>
                <a:gd name="connsiteX2627" fmla="*/ 2111832 w 6891715"/>
                <a:gd name="connsiteY2627" fmla="*/ 2493538 h 6367455"/>
                <a:gd name="connsiteX2628" fmla="*/ 1542198 w 6891715"/>
                <a:gd name="connsiteY2628" fmla="*/ 2470150 h 6367455"/>
                <a:gd name="connsiteX2629" fmla="*/ 1550929 w 6891715"/>
                <a:gd name="connsiteY2629" fmla="*/ 2477076 h 6367455"/>
                <a:gd name="connsiteX2630" fmla="*/ 1552544 w 6891715"/>
                <a:gd name="connsiteY2630" fmla="*/ 2495974 h 6367455"/>
                <a:gd name="connsiteX2631" fmla="*/ 1548020 w 6891715"/>
                <a:gd name="connsiteY2631" fmla="*/ 2504475 h 6367455"/>
                <a:gd name="connsiteX2632" fmla="*/ 1537345 w 6891715"/>
                <a:gd name="connsiteY2632" fmla="*/ 2509836 h 6367455"/>
                <a:gd name="connsiteX2633" fmla="*/ 1535082 w 6891715"/>
                <a:gd name="connsiteY2633" fmla="*/ 2498175 h 6367455"/>
                <a:gd name="connsiteX2634" fmla="*/ 1538963 w 6891715"/>
                <a:gd name="connsiteY2634" fmla="*/ 2477393 h 6367455"/>
                <a:gd name="connsiteX2635" fmla="*/ 2122457 w 6891715"/>
                <a:gd name="connsiteY2635" fmla="*/ 2457455 h 6367455"/>
                <a:gd name="connsiteX2636" fmla="*/ 2138153 w 6891715"/>
                <a:gd name="connsiteY2636" fmla="*/ 2465247 h 6367455"/>
                <a:gd name="connsiteX2637" fmla="*/ 2142234 w 6891715"/>
                <a:gd name="connsiteY2637" fmla="*/ 2459012 h 6367455"/>
                <a:gd name="connsiteX2638" fmla="*/ 2154791 w 6891715"/>
                <a:gd name="connsiteY2638" fmla="*/ 2472733 h 6367455"/>
                <a:gd name="connsiteX2639" fmla="*/ 2169545 w 6891715"/>
                <a:gd name="connsiteY2639" fmla="*/ 2474291 h 6367455"/>
                <a:gd name="connsiteX2640" fmla="*/ 2178021 w 6891715"/>
                <a:gd name="connsiteY2640" fmla="*/ 2481772 h 6367455"/>
                <a:gd name="connsiteX2641" fmla="*/ 2148512 w 6891715"/>
                <a:gd name="connsiteY2641" fmla="*/ 2492376 h 6367455"/>
                <a:gd name="connsiteX2642" fmla="*/ 2127481 w 6891715"/>
                <a:gd name="connsiteY2642" fmla="*/ 2475850 h 6367455"/>
                <a:gd name="connsiteX2643" fmla="*/ 1550604 w 6891715"/>
                <a:gd name="connsiteY2643" fmla="*/ 2444749 h 6367455"/>
                <a:gd name="connsiteX2644" fmla="*/ 1557308 w 6891715"/>
                <a:gd name="connsiteY2644" fmla="*/ 2453507 h 6367455"/>
                <a:gd name="connsiteX2645" fmla="*/ 1550019 w 6891715"/>
                <a:gd name="connsiteY2645" fmla="*/ 2466975 h 6367455"/>
                <a:gd name="connsiteX2646" fmla="*/ 1543021 w 6891715"/>
                <a:gd name="connsiteY2646" fmla="*/ 2460578 h 6367455"/>
                <a:gd name="connsiteX2647" fmla="*/ 2109853 w 6891715"/>
                <a:gd name="connsiteY2647" fmla="*/ 2386019 h 6367455"/>
                <a:gd name="connsiteX2648" fmla="*/ 2120870 w 6891715"/>
                <a:gd name="connsiteY2648" fmla="*/ 2400025 h 6367455"/>
                <a:gd name="connsiteX2649" fmla="*/ 2108936 w 6891715"/>
                <a:gd name="connsiteY2649" fmla="*/ 2417767 h 6367455"/>
                <a:gd name="connsiteX2650" fmla="*/ 2097918 w 6891715"/>
                <a:gd name="connsiteY2650" fmla="*/ 2409675 h 6367455"/>
                <a:gd name="connsiteX2651" fmla="*/ 2095470 w 6891715"/>
                <a:gd name="connsiteY2651" fmla="*/ 2397535 h 6367455"/>
                <a:gd name="connsiteX2652" fmla="*/ 2105570 w 6891715"/>
                <a:gd name="connsiteY2652" fmla="*/ 2395357 h 6367455"/>
                <a:gd name="connsiteX2653" fmla="*/ 2152737 w 6891715"/>
                <a:gd name="connsiteY2653" fmla="*/ 2320930 h 6367455"/>
                <a:gd name="connsiteX2654" fmla="*/ 2168495 w 6891715"/>
                <a:gd name="connsiteY2654" fmla="*/ 2326823 h 6367455"/>
                <a:gd name="connsiteX2655" fmla="*/ 2162192 w 6891715"/>
                <a:gd name="connsiteY2655" fmla="*/ 2336131 h 6367455"/>
                <a:gd name="connsiteX2656" fmla="*/ 2146118 w 6891715"/>
                <a:gd name="connsiteY2656" fmla="*/ 2334268 h 6367455"/>
                <a:gd name="connsiteX2657" fmla="*/ 2127524 w 6891715"/>
                <a:gd name="connsiteY2657" fmla="*/ 2347918 h 6367455"/>
                <a:gd name="connsiteX2658" fmla="*/ 2125633 w 6891715"/>
                <a:gd name="connsiteY2658" fmla="*/ 2341713 h 6367455"/>
                <a:gd name="connsiteX2659" fmla="*/ 2132312 w 6891715"/>
                <a:gd name="connsiteY2659" fmla="*/ 2239963 h 6367455"/>
                <a:gd name="connsiteX2660" fmla="*/ 2144684 w 6891715"/>
                <a:gd name="connsiteY2660" fmla="*/ 2252345 h 6367455"/>
                <a:gd name="connsiteX2661" fmla="*/ 2123344 w 6891715"/>
                <a:gd name="connsiteY2661" fmla="*/ 2265364 h 6367455"/>
                <a:gd name="connsiteX2662" fmla="*/ 2120870 w 6891715"/>
                <a:gd name="connsiteY2662" fmla="*/ 2251711 h 6367455"/>
                <a:gd name="connsiteX2663" fmla="*/ 2164060 w 6891715"/>
                <a:gd name="connsiteY2663" fmla="*/ 2190748 h 6367455"/>
                <a:gd name="connsiteX2664" fmla="*/ 2173257 w 6891715"/>
                <a:gd name="connsiteY2664" fmla="*/ 2205972 h 6367455"/>
                <a:gd name="connsiteX2665" fmla="*/ 2159135 w 6891715"/>
                <a:gd name="connsiteY2665" fmla="*/ 2212976 h 6367455"/>
                <a:gd name="connsiteX2666" fmla="*/ 2150266 w 6891715"/>
                <a:gd name="connsiteY2666" fmla="*/ 2203839 h 6367455"/>
                <a:gd name="connsiteX2667" fmla="*/ 2144683 w 6891715"/>
                <a:gd name="connsiteY2667" fmla="*/ 2191052 h 6367455"/>
                <a:gd name="connsiteX2668" fmla="*/ 2180785 w 6891715"/>
                <a:gd name="connsiteY2668" fmla="*/ 2185982 h 6367455"/>
                <a:gd name="connsiteX2669" fmla="*/ 2193581 w 6891715"/>
                <a:gd name="connsiteY2669" fmla="*/ 2195133 h 6367455"/>
                <a:gd name="connsiteX2670" fmla="*/ 2196141 w 6891715"/>
                <a:gd name="connsiteY2670" fmla="*/ 2205858 h 6367455"/>
                <a:gd name="connsiteX2671" fmla="*/ 2215976 w 6891715"/>
                <a:gd name="connsiteY2671" fmla="*/ 2190085 h 6367455"/>
                <a:gd name="connsiteX2672" fmla="*/ 2231972 w 6891715"/>
                <a:gd name="connsiteY2672" fmla="*/ 2195762 h 6367455"/>
                <a:gd name="connsiteX2673" fmla="*/ 2235170 w 6891715"/>
                <a:gd name="connsiteY2673" fmla="*/ 2202388 h 6367455"/>
                <a:gd name="connsiteX2674" fmla="*/ 2219175 w 6891715"/>
                <a:gd name="connsiteY2674" fmla="*/ 2206490 h 6367455"/>
                <a:gd name="connsiteX2675" fmla="*/ 2232931 w 6891715"/>
                <a:gd name="connsiteY2675" fmla="*/ 2212798 h 6367455"/>
                <a:gd name="connsiteX2676" fmla="*/ 2230372 w 6891715"/>
                <a:gd name="connsiteY2676" fmla="*/ 2220054 h 6367455"/>
                <a:gd name="connsiteX2677" fmla="*/ 2182064 w 6891715"/>
                <a:gd name="connsiteY2677" fmla="*/ 2224786 h 6367455"/>
                <a:gd name="connsiteX2678" fmla="*/ 2162230 w 6891715"/>
                <a:gd name="connsiteY2678" fmla="*/ 2235198 h 6367455"/>
                <a:gd name="connsiteX2679" fmla="*/ 2151032 w 6891715"/>
                <a:gd name="connsiteY2679" fmla="*/ 2219738 h 6367455"/>
                <a:gd name="connsiteX2680" fmla="*/ 2166069 w 6891715"/>
                <a:gd name="connsiteY2680" fmla="*/ 2217846 h 6367455"/>
                <a:gd name="connsiteX2681" fmla="*/ 2176626 w 6891715"/>
                <a:gd name="connsiteY2681" fmla="*/ 2207119 h 6367455"/>
                <a:gd name="connsiteX2682" fmla="*/ 2186223 w 6891715"/>
                <a:gd name="connsiteY2682" fmla="*/ 2207750 h 6367455"/>
                <a:gd name="connsiteX2683" fmla="*/ 2198341 w 6891715"/>
                <a:gd name="connsiteY2683" fmla="*/ 2157407 h 6367455"/>
                <a:gd name="connsiteX2684" fmla="*/ 2201832 w 6891715"/>
                <a:gd name="connsiteY2684" fmla="*/ 2171006 h 6367455"/>
                <a:gd name="connsiteX2685" fmla="*/ 2185958 w 6891715"/>
                <a:gd name="connsiteY2685" fmla="*/ 2179632 h 6367455"/>
                <a:gd name="connsiteX2686" fmla="*/ 2188815 w 6891715"/>
                <a:gd name="connsiteY2686" fmla="*/ 2160724 h 6367455"/>
                <a:gd name="connsiteX2687" fmla="*/ 5024403 w 6891715"/>
                <a:gd name="connsiteY2687" fmla="*/ 2154231 h 6367455"/>
                <a:gd name="connsiteX2688" fmla="*/ 5025991 w 6891715"/>
                <a:gd name="connsiteY2688" fmla="*/ 2172774 h 6367455"/>
                <a:gd name="connsiteX2689" fmla="*/ 5021228 w 6891715"/>
                <a:gd name="connsiteY2689" fmla="*/ 2190992 h 6367455"/>
                <a:gd name="connsiteX2690" fmla="*/ 5011703 w 6891715"/>
                <a:gd name="connsiteY2690" fmla="*/ 2193919 h 6367455"/>
                <a:gd name="connsiteX2691" fmla="*/ 5006941 w 6891715"/>
                <a:gd name="connsiteY2691" fmla="*/ 2170172 h 6367455"/>
                <a:gd name="connsiteX2692" fmla="*/ 5013608 w 6891715"/>
                <a:gd name="connsiteY2692" fmla="*/ 2158460 h 6367455"/>
                <a:gd name="connsiteX2693" fmla="*/ 2249459 w 6891715"/>
                <a:gd name="connsiteY2693" fmla="*/ 2125656 h 6367455"/>
                <a:gd name="connsiteX2694" fmla="*/ 2249459 w 6891715"/>
                <a:gd name="connsiteY2694" fmla="*/ 2130622 h 6367455"/>
                <a:gd name="connsiteX2695" fmla="*/ 2228670 w 6891715"/>
                <a:gd name="connsiteY2695" fmla="*/ 2146449 h 6367455"/>
                <a:gd name="connsiteX2696" fmla="*/ 2227725 w 6891715"/>
                <a:gd name="connsiteY2696" fmla="*/ 2156692 h 6367455"/>
                <a:gd name="connsiteX2697" fmla="*/ 2218275 w 6891715"/>
                <a:gd name="connsiteY2697" fmla="*/ 2166932 h 6367455"/>
                <a:gd name="connsiteX2698" fmla="*/ 2210715 w 6891715"/>
                <a:gd name="connsiteY2698" fmla="*/ 2153898 h 6367455"/>
                <a:gd name="connsiteX2699" fmla="*/ 2209771 w 6891715"/>
                <a:gd name="connsiteY2699" fmla="*/ 2135277 h 6367455"/>
                <a:gd name="connsiteX2700" fmla="*/ 2222370 w 6891715"/>
                <a:gd name="connsiteY2700" fmla="*/ 2136209 h 6367455"/>
                <a:gd name="connsiteX2701" fmla="*/ 2273905 w 6891715"/>
                <a:gd name="connsiteY2701" fmla="*/ 2119307 h 6367455"/>
                <a:gd name="connsiteX2702" fmla="*/ 2281208 w 6891715"/>
                <a:gd name="connsiteY2702" fmla="*/ 2129645 h 6367455"/>
                <a:gd name="connsiteX2703" fmla="*/ 2263110 w 6891715"/>
                <a:gd name="connsiteY2703" fmla="*/ 2132006 h 6367455"/>
                <a:gd name="connsiteX2704" fmla="*/ 2258983 w 6891715"/>
                <a:gd name="connsiteY2704" fmla="*/ 2121079 h 6367455"/>
                <a:gd name="connsiteX2705" fmla="*/ 2280256 w 6891715"/>
                <a:gd name="connsiteY2705" fmla="*/ 2095494 h 6367455"/>
                <a:gd name="connsiteX2706" fmla="*/ 2287559 w 6891715"/>
                <a:gd name="connsiteY2706" fmla="*/ 2097758 h 6367455"/>
                <a:gd name="connsiteX2707" fmla="*/ 2274858 w 6891715"/>
                <a:gd name="connsiteY2707" fmla="*/ 2112957 h 6367455"/>
                <a:gd name="connsiteX2708" fmla="*/ 2258983 w 6891715"/>
                <a:gd name="connsiteY2708" fmla="*/ 2108752 h 6367455"/>
                <a:gd name="connsiteX2709" fmla="*/ 2261205 w 6891715"/>
                <a:gd name="connsiteY2709" fmla="*/ 2097110 h 6367455"/>
                <a:gd name="connsiteX2710" fmla="*/ 2292002 w 6891715"/>
                <a:gd name="connsiteY2710" fmla="*/ 2065330 h 6367455"/>
                <a:gd name="connsiteX2711" fmla="*/ 2312959 w 6891715"/>
                <a:gd name="connsiteY2711" fmla="*/ 2076808 h 6367455"/>
                <a:gd name="connsiteX2712" fmla="*/ 2302798 w 6891715"/>
                <a:gd name="connsiteY2712" fmla="*/ 2092318 h 6367455"/>
                <a:gd name="connsiteX2713" fmla="*/ 2285972 w 6891715"/>
                <a:gd name="connsiteY2713" fmla="*/ 2083011 h 6367455"/>
                <a:gd name="connsiteX2714" fmla="*/ 3672802 w 6891715"/>
                <a:gd name="connsiteY2714" fmla="*/ 1939932 h 6367455"/>
                <a:gd name="connsiteX2715" fmla="*/ 3695345 w 6891715"/>
                <a:gd name="connsiteY2715" fmla="*/ 1940896 h 6367455"/>
                <a:gd name="connsiteX2716" fmla="*/ 3700425 w 6891715"/>
                <a:gd name="connsiteY2716" fmla="*/ 1952481 h 6367455"/>
                <a:gd name="connsiteX2717" fmla="*/ 3688995 w 6891715"/>
                <a:gd name="connsiteY2717" fmla="*/ 1950871 h 6367455"/>
                <a:gd name="connsiteX2718" fmla="*/ 3692170 w 6891715"/>
                <a:gd name="connsiteY2718" fmla="*/ 1959881 h 6367455"/>
                <a:gd name="connsiteX2719" fmla="*/ 3677247 w 6891715"/>
                <a:gd name="connsiteY2719" fmla="*/ 1963742 h 6367455"/>
                <a:gd name="connsiteX2720" fmla="*/ 3668675 w 6891715"/>
                <a:gd name="connsiteY2720" fmla="*/ 1946366 h 6367455"/>
                <a:gd name="connsiteX2721" fmla="*/ 2423473 w 6891715"/>
                <a:gd name="connsiteY2721" fmla="*/ 1893885 h 6367455"/>
                <a:gd name="connsiteX2722" fmla="*/ 2443134 w 6891715"/>
                <a:gd name="connsiteY2722" fmla="*/ 1915792 h 6367455"/>
                <a:gd name="connsiteX2723" fmla="*/ 2443134 w 6891715"/>
                <a:gd name="connsiteY2723" fmla="*/ 1924364 h 6367455"/>
                <a:gd name="connsiteX2724" fmla="*/ 2432836 w 6891715"/>
                <a:gd name="connsiteY2724" fmla="*/ 1928810 h 6367455"/>
                <a:gd name="connsiteX2725" fmla="*/ 2423473 w 6891715"/>
                <a:gd name="connsiteY2725" fmla="*/ 1914204 h 6367455"/>
                <a:gd name="connsiteX2726" fmla="*/ 2406622 w 6891715"/>
                <a:gd name="connsiteY2726" fmla="*/ 1904997 h 6367455"/>
                <a:gd name="connsiteX2727" fmla="*/ 2424410 w 6891715"/>
                <a:gd name="connsiteY2727" fmla="*/ 1904679 h 6367455"/>
                <a:gd name="connsiteX2728" fmla="*/ 2423473 w 6891715"/>
                <a:gd name="connsiteY2728" fmla="*/ 1893885 h 6367455"/>
                <a:gd name="connsiteX2729" fmla="*/ 2486201 w 6891715"/>
                <a:gd name="connsiteY2729" fmla="*/ 1830386 h 6367455"/>
                <a:gd name="connsiteX2730" fmla="*/ 2497270 w 6891715"/>
                <a:gd name="connsiteY2730" fmla="*/ 1855692 h 6367455"/>
                <a:gd name="connsiteX2731" fmla="*/ 2519408 w 6891715"/>
                <a:gd name="connsiteY2731" fmla="*/ 1854731 h 6367455"/>
                <a:gd name="connsiteX2732" fmla="*/ 2519408 w 6891715"/>
                <a:gd name="connsiteY2732" fmla="*/ 1862100 h 6367455"/>
                <a:gd name="connsiteX2733" fmla="*/ 2538384 w 6891715"/>
                <a:gd name="connsiteY2733" fmla="*/ 1871390 h 6367455"/>
                <a:gd name="connsiteX2734" fmla="*/ 2526683 w 6891715"/>
                <a:gd name="connsiteY2734" fmla="*/ 1872351 h 6367455"/>
                <a:gd name="connsiteX2735" fmla="*/ 2515613 w 6891715"/>
                <a:gd name="connsiteY2735" fmla="*/ 1886447 h 6367455"/>
                <a:gd name="connsiteX2736" fmla="*/ 2494424 w 6891715"/>
                <a:gd name="connsiteY2736" fmla="*/ 1884524 h 6367455"/>
                <a:gd name="connsiteX2737" fmla="*/ 2481773 w 6891715"/>
                <a:gd name="connsiteY2737" fmla="*/ 1899581 h 6367455"/>
                <a:gd name="connsiteX2738" fmla="*/ 2466909 w 6891715"/>
                <a:gd name="connsiteY2738" fmla="*/ 1901823 h 6367455"/>
                <a:gd name="connsiteX2739" fmla="*/ 2457421 w 6891715"/>
                <a:gd name="connsiteY2739" fmla="*/ 1886126 h 6367455"/>
                <a:gd name="connsiteX2740" fmla="*/ 2465643 w 6891715"/>
                <a:gd name="connsiteY2740" fmla="*/ 1873312 h 6367455"/>
                <a:gd name="connsiteX2741" fmla="*/ 2489996 w 6891715"/>
                <a:gd name="connsiteY2741" fmla="*/ 1878117 h 6367455"/>
                <a:gd name="connsiteX2742" fmla="*/ 2480192 w 6891715"/>
                <a:gd name="connsiteY2742" fmla="*/ 1861459 h 6367455"/>
                <a:gd name="connsiteX2743" fmla="*/ 2492842 w 6891715"/>
                <a:gd name="connsiteY2743" fmla="*/ 1857935 h 6367455"/>
                <a:gd name="connsiteX2744" fmla="*/ 2459002 w 6891715"/>
                <a:gd name="connsiteY2744" fmla="*/ 1847363 h 6367455"/>
                <a:gd name="connsiteX2745" fmla="*/ 2482407 w 6891715"/>
                <a:gd name="connsiteY2745" fmla="*/ 1843199 h 6367455"/>
                <a:gd name="connsiteX2746" fmla="*/ 3837960 w 6891715"/>
                <a:gd name="connsiteY2746" fmla="*/ 1809756 h 6367455"/>
                <a:gd name="connsiteX2747" fmla="*/ 3848063 w 6891715"/>
                <a:gd name="connsiteY2747" fmla="*/ 1824547 h 6367455"/>
                <a:gd name="connsiteX2748" fmla="*/ 3840654 w 6891715"/>
                <a:gd name="connsiteY2748" fmla="*/ 1835157 h 6367455"/>
                <a:gd name="connsiteX2749" fmla="*/ 3825838 w 6891715"/>
                <a:gd name="connsiteY2749" fmla="*/ 1826797 h 6367455"/>
                <a:gd name="connsiteX2750" fmla="*/ 4013480 w 6891715"/>
                <a:gd name="connsiteY2750" fmla="*/ 1541468 h 6367455"/>
                <a:gd name="connsiteX2751" fmla="*/ 4030625 w 6891715"/>
                <a:gd name="connsiteY2751" fmla="*/ 1544222 h 6367455"/>
                <a:gd name="connsiteX2752" fmla="*/ 4046500 w 6891715"/>
                <a:gd name="connsiteY2752" fmla="*/ 1546364 h 6367455"/>
                <a:gd name="connsiteX2753" fmla="*/ 4042372 w 6891715"/>
                <a:gd name="connsiteY2753" fmla="*/ 1550343 h 6367455"/>
                <a:gd name="connsiteX2754" fmla="*/ 4030625 w 6891715"/>
                <a:gd name="connsiteY2754" fmla="*/ 1554627 h 6367455"/>
                <a:gd name="connsiteX2755" fmla="*/ 4032847 w 6891715"/>
                <a:gd name="connsiteY2755" fmla="*/ 1564726 h 6367455"/>
                <a:gd name="connsiteX2756" fmla="*/ 4027450 w 6891715"/>
                <a:gd name="connsiteY2756" fmla="*/ 1566868 h 6367455"/>
                <a:gd name="connsiteX2757" fmla="*/ 4018877 w 6891715"/>
                <a:gd name="connsiteY2757" fmla="*/ 1554627 h 6367455"/>
                <a:gd name="connsiteX2758" fmla="*/ 4016655 w 6891715"/>
                <a:gd name="connsiteY2758" fmla="*/ 1563808 h 6367455"/>
                <a:gd name="connsiteX2759" fmla="*/ 4005225 w 6891715"/>
                <a:gd name="connsiteY2759" fmla="*/ 1557687 h 6367455"/>
                <a:gd name="connsiteX2760" fmla="*/ 4005225 w 6891715"/>
                <a:gd name="connsiteY2760" fmla="*/ 1546670 h 6367455"/>
                <a:gd name="connsiteX2761" fmla="*/ 5063053 w 6891715"/>
                <a:gd name="connsiteY2761" fmla="*/ 1519232 h 6367455"/>
                <a:gd name="connsiteX2762" fmla="*/ 5070842 w 6891715"/>
                <a:gd name="connsiteY2762" fmla="*/ 1527746 h 6367455"/>
                <a:gd name="connsiteX2763" fmla="*/ 5067414 w 6891715"/>
                <a:gd name="connsiteY2763" fmla="*/ 1537522 h 6367455"/>
                <a:gd name="connsiteX2764" fmla="*/ 5075204 w 6891715"/>
                <a:gd name="connsiteY2764" fmla="*/ 1546351 h 6367455"/>
                <a:gd name="connsiteX2765" fmla="*/ 5068349 w 6891715"/>
                <a:gd name="connsiteY2765" fmla="*/ 1565270 h 6367455"/>
                <a:gd name="connsiteX2766" fmla="*/ 5062741 w 6891715"/>
                <a:gd name="connsiteY2766" fmla="*/ 1548243 h 6367455"/>
                <a:gd name="connsiteX2767" fmla="*/ 5041866 w 6891715"/>
                <a:gd name="connsiteY2767" fmla="*/ 1538152 h 6367455"/>
                <a:gd name="connsiteX2768" fmla="*/ 5048720 w 6891715"/>
                <a:gd name="connsiteY2768" fmla="*/ 1523332 h 6367455"/>
                <a:gd name="connsiteX2769" fmla="*/ 5056198 w 6891715"/>
                <a:gd name="connsiteY2769" fmla="*/ 1530584 h 6367455"/>
                <a:gd name="connsiteX2770" fmla="*/ 5070441 w 6891715"/>
                <a:gd name="connsiteY2770" fmla="*/ 1517646 h 6367455"/>
                <a:gd name="connsiteX2771" fmla="*/ 5086316 w 6891715"/>
                <a:gd name="connsiteY2771" fmla="*/ 1521333 h 6367455"/>
                <a:gd name="connsiteX2772" fmla="*/ 5074652 w 6891715"/>
                <a:gd name="connsiteY2772" fmla="*/ 1527171 h 6367455"/>
                <a:gd name="connsiteX2773" fmla="*/ 2793654 w 6891715"/>
                <a:gd name="connsiteY2773" fmla="*/ 1403349 h 6367455"/>
                <a:gd name="connsiteX2774" fmla="*/ 2808259 w 6891715"/>
                <a:gd name="connsiteY2774" fmla="*/ 1420428 h 6367455"/>
                <a:gd name="connsiteX2775" fmla="*/ 2796829 w 6891715"/>
                <a:gd name="connsiteY2775" fmla="*/ 1431595 h 6367455"/>
                <a:gd name="connsiteX2776" fmla="*/ 2778096 w 6891715"/>
                <a:gd name="connsiteY2776" fmla="*/ 1431924 h 6367455"/>
                <a:gd name="connsiteX2777" fmla="*/ 2782859 w 6891715"/>
                <a:gd name="connsiteY2777" fmla="*/ 1409918 h 6367455"/>
                <a:gd name="connsiteX2778" fmla="*/ 303818 w 6891715"/>
                <a:gd name="connsiteY2778" fmla="*/ 1397948 h 6367455"/>
                <a:gd name="connsiteX2779" fmla="*/ 310168 w 6891715"/>
                <a:gd name="connsiteY2779" fmla="*/ 1402076 h 6367455"/>
                <a:gd name="connsiteX2780" fmla="*/ 305088 w 6891715"/>
                <a:gd name="connsiteY2780" fmla="*/ 1417633 h 6367455"/>
                <a:gd name="connsiteX2781" fmla="*/ 309215 w 6891715"/>
                <a:gd name="connsiteY2781" fmla="*/ 1431603 h 6367455"/>
                <a:gd name="connsiteX2782" fmla="*/ 316518 w 6891715"/>
                <a:gd name="connsiteY2782" fmla="*/ 1433826 h 6367455"/>
                <a:gd name="connsiteX2783" fmla="*/ 315882 w 6891715"/>
                <a:gd name="connsiteY2783" fmla="*/ 1449383 h 6367455"/>
                <a:gd name="connsiteX2784" fmla="*/ 327630 w 6891715"/>
                <a:gd name="connsiteY2784" fmla="*/ 1448113 h 6367455"/>
                <a:gd name="connsiteX2785" fmla="*/ 329218 w 6891715"/>
                <a:gd name="connsiteY2785" fmla="*/ 1426206 h 6367455"/>
                <a:gd name="connsiteX2786" fmla="*/ 336838 w 6891715"/>
                <a:gd name="connsiteY2786" fmla="*/ 1413506 h 6367455"/>
                <a:gd name="connsiteX2787" fmla="*/ 350490 w 6891715"/>
                <a:gd name="connsiteY2787" fmla="*/ 1432238 h 6367455"/>
                <a:gd name="connsiteX2788" fmla="*/ 349855 w 6891715"/>
                <a:gd name="connsiteY2788" fmla="*/ 1447161 h 6367455"/>
                <a:gd name="connsiteX2789" fmla="*/ 367635 w 6891715"/>
                <a:gd name="connsiteY2789" fmla="*/ 1441446 h 6367455"/>
                <a:gd name="connsiteX2790" fmla="*/ 357158 w 6891715"/>
                <a:gd name="connsiteY2790" fmla="*/ 1456368 h 6367455"/>
                <a:gd name="connsiteX2791" fmla="*/ 368905 w 6891715"/>
                <a:gd name="connsiteY2791" fmla="*/ 1466845 h 6367455"/>
                <a:gd name="connsiteX2792" fmla="*/ 365095 w 6891715"/>
                <a:gd name="connsiteY2792" fmla="*/ 1497326 h 6367455"/>
                <a:gd name="connsiteX2793" fmla="*/ 350173 w 6891715"/>
                <a:gd name="connsiteY2793" fmla="*/ 1511296 h 6367455"/>
                <a:gd name="connsiteX2794" fmla="*/ 365095 w 6891715"/>
                <a:gd name="connsiteY2794" fmla="*/ 1514471 h 6367455"/>
                <a:gd name="connsiteX2795" fmla="*/ 368587 w 6891715"/>
                <a:gd name="connsiteY2795" fmla="*/ 1537331 h 6367455"/>
                <a:gd name="connsiteX2796" fmla="*/ 372397 w 6891715"/>
                <a:gd name="connsiteY2796" fmla="*/ 1525583 h 6367455"/>
                <a:gd name="connsiteX2797" fmla="*/ 385098 w 6891715"/>
                <a:gd name="connsiteY2797" fmla="*/ 1524630 h 6367455"/>
                <a:gd name="connsiteX2798" fmla="*/ 390495 w 6891715"/>
                <a:gd name="connsiteY2798" fmla="*/ 1536378 h 6367455"/>
                <a:gd name="connsiteX2799" fmla="*/ 372715 w 6891715"/>
                <a:gd name="connsiteY2799" fmla="*/ 1545903 h 6367455"/>
                <a:gd name="connsiteX2800" fmla="*/ 383510 w 6891715"/>
                <a:gd name="connsiteY2800" fmla="*/ 1544633 h 6367455"/>
                <a:gd name="connsiteX2801" fmla="*/ 382558 w 6891715"/>
                <a:gd name="connsiteY2801" fmla="*/ 1564635 h 6367455"/>
                <a:gd name="connsiteX2802" fmla="*/ 365413 w 6891715"/>
                <a:gd name="connsiteY2802" fmla="*/ 1565905 h 6367455"/>
                <a:gd name="connsiteX2803" fmla="*/ 352078 w 6891715"/>
                <a:gd name="connsiteY2803" fmla="*/ 1579875 h 6367455"/>
                <a:gd name="connsiteX2804" fmla="*/ 361603 w 6891715"/>
                <a:gd name="connsiteY2804" fmla="*/ 1593210 h 6367455"/>
                <a:gd name="connsiteX2805" fmla="*/ 349220 w 6891715"/>
                <a:gd name="connsiteY2805" fmla="*/ 1608133 h 6367455"/>
                <a:gd name="connsiteX2806" fmla="*/ 347950 w 6891715"/>
                <a:gd name="connsiteY2806" fmla="*/ 1621785 h 6367455"/>
                <a:gd name="connsiteX2807" fmla="*/ 336520 w 6891715"/>
                <a:gd name="connsiteY2807" fmla="*/ 1623055 h 6367455"/>
                <a:gd name="connsiteX2808" fmla="*/ 327313 w 6891715"/>
                <a:gd name="connsiteY2808" fmla="*/ 1634485 h 6367455"/>
                <a:gd name="connsiteX2809" fmla="*/ 318740 w 6891715"/>
                <a:gd name="connsiteY2809" fmla="*/ 1639248 h 6367455"/>
                <a:gd name="connsiteX2810" fmla="*/ 313025 w 6891715"/>
                <a:gd name="connsiteY2810" fmla="*/ 1622103 h 6367455"/>
                <a:gd name="connsiteX2811" fmla="*/ 298103 w 6891715"/>
                <a:gd name="connsiteY2811" fmla="*/ 1602418 h 6367455"/>
                <a:gd name="connsiteX2812" fmla="*/ 291753 w 6891715"/>
                <a:gd name="connsiteY2812" fmla="*/ 1616388 h 6367455"/>
                <a:gd name="connsiteX2813" fmla="*/ 300643 w 6891715"/>
                <a:gd name="connsiteY2813" fmla="*/ 1628770 h 6367455"/>
                <a:gd name="connsiteX2814" fmla="*/ 301913 w 6891715"/>
                <a:gd name="connsiteY2814" fmla="*/ 1637025 h 6367455"/>
                <a:gd name="connsiteX2815" fmla="*/ 286990 w 6891715"/>
                <a:gd name="connsiteY2815" fmla="*/ 1645598 h 6367455"/>
                <a:gd name="connsiteX2816" fmla="*/ 285085 w 6891715"/>
                <a:gd name="connsiteY2816" fmla="*/ 1666870 h 6367455"/>
                <a:gd name="connsiteX2817" fmla="*/ 313343 w 6891715"/>
                <a:gd name="connsiteY2817" fmla="*/ 1651630 h 6367455"/>
                <a:gd name="connsiteX2818" fmla="*/ 317788 w 6891715"/>
                <a:gd name="connsiteY2818" fmla="*/ 1655758 h 6367455"/>
                <a:gd name="connsiteX2819" fmla="*/ 295880 w 6891715"/>
                <a:gd name="connsiteY2819" fmla="*/ 1676078 h 6367455"/>
                <a:gd name="connsiteX2820" fmla="*/ 279053 w 6891715"/>
                <a:gd name="connsiteY2820" fmla="*/ 1708781 h 6367455"/>
                <a:gd name="connsiteX2821" fmla="*/ 255875 w 6891715"/>
                <a:gd name="connsiteY2821" fmla="*/ 1711320 h 6367455"/>
                <a:gd name="connsiteX2822" fmla="*/ 242223 w 6891715"/>
                <a:gd name="connsiteY2822" fmla="*/ 1742753 h 6367455"/>
                <a:gd name="connsiteX2823" fmla="*/ 220950 w 6891715"/>
                <a:gd name="connsiteY2823" fmla="*/ 1748468 h 6367455"/>
                <a:gd name="connsiteX2824" fmla="*/ 217775 w 6891715"/>
                <a:gd name="connsiteY2824" fmla="*/ 1744340 h 6367455"/>
                <a:gd name="connsiteX2825" fmla="*/ 228570 w 6891715"/>
                <a:gd name="connsiteY2825" fmla="*/ 1739896 h 6367455"/>
                <a:gd name="connsiteX2826" fmla="*/ 231745 w 6891715"/>
                <a:gd name="connsiteY2826" fmla="*/ 1730370 h 6367455"/>
                <a:gd name="connsiteX2827" fmla="*/ 224125 w 6891715"/>
                <a:gd name="connsiteY2827" fmla="*/ 1722115 h 6367455"/>
                <a:gd name="connsiteX2828" fmla="*/ 222855 w 6891715"/>
                <a:gd name="connsiteY2828" fmla="*/ 1703383 h 6367455"/>
                <a:gd name="connsiteX2829" fmla="*/ 207933 w 6891715"/>
                <a:gd name="connsiteY2829" fmla="*/ 1701160 h 6367455"/>
                <a:gd name="connsiteX2830" fmla="*/ 204123 w 6891715"/>
                <a:gd name="connsiteY2830" fmla="*/ 1710685 h 6367455"/>
                <a:gd name="connsiteX2831" fmla="*/ 207298 w 6891715"/>
                <a:gd name="connsiteY2831" fmla="*/ 1720210 h 6367455"/>
                <a:gd name="connsiteX2832" fmla="*/ 199995 w 6891715"/>
                <a:gd name="connsiteY2832" fmla="*/ 1729736 h 6367455"/>
                <a:gd name="connsiteX2833" fmla="*/ 175865 w 6891715"/>
                <a:gd name="connsiteY2833" fmla="*/ 1737355 h 6367455"/>
                <a:gd name="connsiteX2834" fmla="*/ 163165 w 6891715"/>
                <a:gd name="connsiteY2834" fmla="*/ 1761486 h 6367455"/>
                <a:gd name="connsiteX2835" fmla="*/ 110778 w 6891715"/>
                <a:gd name="connsiteY2835" fmla="*/ 1815778 h 6367455"/>
                <a:gd name="connsiteX2836" fmla="*/ 87283 w 6891715"/>
                <a:gd name="connsiteY2836" fmla="*/ 1817048 h 6367455"/>
                <a:gd name="connsiteX2837" fmla="*/ 63470 w 6891715"/>
                <a:gd name="connsiteY2837" fmla="*/ 1831018 h 6367455"/>
                <a:gd name="connsiteX2838" fmla="*/ 35848 w 6891715"/>
                <a:gd name="connsiteY2838" fmla="*/ 1825938 h 6367455"/>
                <a:gd name="connsiteX2839" fmla="*/ 40293 w 6891715"/>
                <a:gd name="connsiteY2839" fmla="*/ 1849433 h 6367455"/>
                <a:gd name="connsiteX2840" fmla="*/ 0 w 6891715"/>
                <a:gd name="connsiteY2840" fmla="*/ 1865398 h 6367455"/>
                <a:gd name="connsiteX2841" fmla="*/ 51895 w 6891715"/>
                <a:gd name="connsiteY2841" fmla="*/ 1757672 h 6367455"/>
                <a:gd name="connsiteX2842" fmla="*/ 234199 w 6891715"/>
                <a:gd name="connsiteY2842" fmla="*/ 1457591 h 6367455"/>
                <a:gd name="connsiteX2843" fmla="*/ 269276 w 6891715"/>
                <a:gd name="connsiteY2843" fmla="*/ 1410682 h 6367455"/>
                <a:gd name="connsiteX2844" fmla="*/ 273020 w 6891715"/>
                <a:gd name="connsiteY2844" fmla="*/ 1407473 h 6367455"/>
                <a:gd name="connsiteX2845" fmla="*/ 3781388 w 6891715"/>
                <a:gd name="connsiteY2845" fmla="*/ 1397007 h 6367455"/>
                <a:gd name="connsiteX2846" fmla="*/ 3780753 w 6891715"/>
                <a:gd name="connsiteY2846" fmla="*/ 1419999 h 6367455"/>
                <a:gd name="connsiteX2847" fmla="*/ 3775672 w 6891715"/>
                <a:gd name="connsiteY2847" fmla="*/ 1425582 h 6367455"/>
                <a:gd name="connsiteX2848" fmla="*/ 3770275 w 6891715"/>
                <a:gd name="connsiteY2848" fmla="*/ 1413431 h 6367455"/>
                <a:gd name="connsiteX2849" fmla="*/ 3776308 w 6891715"/>
                <a:gd name="connsiteY2849" fmla="*/ 1403577 h 6367455"/>
                <a:gd name="connsiteX2850" fmla="*/ 2893984 w 6891715"/>
                <a:gd name="connsiteY2850" fmla="*/ 1212850 h 6367455"/>
                <a:gd name="connsiteX2851" fmla="*/ 2912798 w 6891715"/>
                <a:gd name="connsiteY2851" fmla="*/ 1234757 h 6367455"/>
                <a:gd name="connsiteX2852" fmla="*/ 2919384 w 6891715"/>
                <a:gd name="connsiteY2852" fmla="*/ 1260157 h 6367455"/>
                <a:gd name="connsiteX2853" fmla="*/ 2902763 w 6891715"/>
                <a:gd name="connsiteY2853" fmla="*/ 1260475 h 6367455"/>
                <a:gd name="connsiteX2854" fmla="*/ 2904646 w 6891715"/>
                <a:gd name="connsiteY2854" fmla="*/ 1246504 h 6367455"/>
                <a:gd name="connsiteX2855" fmla="*/ 2894924 w 6891715"/>
                <a:gd name="connsiteY2855" fmla="*/ 1231582 h 6367455"/>
                <a:gd name="connsiteX2856" fmla="*/ 2893984 w 6891715"/>
                <a:gd name="connsiteY2856" fmla="*/ 1212850 h 6367455"/>
                <a:gd name="connsiteX2857" fmla="*/ 5710203 w 6891715"/>
                <a:gd name="connsiteY2857" fmla="*/ 1139822 h 6367455"/>
                <a:gd name="connsiteX2858" fmla="*/ 5727666 w 6891715"/>
                <a:gd name="connsiteY2858" fmla="*/ 1152205 h 6367455"/>
                <a:gd name="connsiteX2859" fmla="*/ 5723382 w 6891715"/>
                <a:gd name="connsiteY2859" fmla="*/ 1173160 h 6367455"/>
                <a:gd name="connsiteX2860" fmla="*/ 5711521 w 6891715"/>
                <a:gd name="connsiteY2860" fmla="*/ 1162048 h 6367455"/>
                <a:gd name="connsiteX2861" fmla="*/ 5710203 w 6891715"/>
                <a:gd name="connsiteY2861" fmla="*/ 1139822 h 6367455"/>
                <a:gd name="connsiteX2862" fmla="*/ 3040668 w 6891715"/>
                <a:gd name="connsiteY2862" fmla="*/ 1009652 h 6367455"/>
                <a:gd name="connsiteX2863" fmla="*/ 3052733 w 6891715"/>
                <a:gd name="connsiteY2863" fmla="*/ 1019177 h 6367455"/>
                <a:gd name="connsiteX2864" fmla="*/ 3020983 w 6891715"/>
                <a:gd name="connsiteY2864" fmla="*/ 1028702 h 6367455"/>
                <a:gd name="connsiteX2865" fmla="*/ 3017808 w 6891715"/>
                <a:gd name="connsiteY2865" fmla="*/ 1020765 h 6367455"/>
                <a:gd name="connsiteX2866" fmla="*/ 3072139 w 6891715"/>
                <a:gd name="connsiteY2866" fmla="*/ 911226 h 6367455"/>
                <a:gd name="connsiteX2867" fmla="*/ 3073371 w 6891715"/>
                <a:gd name="connsiteY2867" fmla="*/ 926933 h 6367455"/>
                <a:gd name="connsiteX2868" fmla="*/ 3052733 w 6891715"/>
                <a:gd name="connsiteY2868" fmla="*/ 930276 h 6367455"/>
                <a:gd name="connsiteX2869" fmla="*/ 3107021 w 6891715"/>
                <a:gd name="connsiteY2869" fmla="*/ 901700 h 6367455"/>
                <a:gd name="connsiteX2870" fmla="*/ 3120991 w 6891715"/>
                <a:gd name="connsiteY2870" fmla="*/ 928449 h 6367455"/>
                <a:gd name="connsiteX2871" fmla="*/ 3105116 w 6891715"/>
                <a:gd name="connsiteY2871" fmla="*/ 944563 h 6367455"/>
                <a:gd name="connsiteX2872" fmla="*/ 3098766 w 6891715"/>
                <a:gd name="connsiteY2872" fmla="*/ 934895 h 6367455"/>
                <a:gd name="connsiteX2873" fmla="*/ 3098766 w 6891715"/>
                <a:gd name="connsiteY2873" fmla="*/ 925226 h 6367455"/>
                <a:gd name="connsiteX2874" fmla="*/ 3105751 w 6891715"/>
                <a:gd name="connsiteY2874" fmla="*/ 916525 h 6367455"/>
                <a:gd name="connsiteX2875" fmla="*/ 3099360 w 6891715"/>
                <a:gd name="connsiteY2875" fmla="*/ 876300 h 6367455"/>
                <a:gd name="connsiteX2876" fmla="*/ 3105116 w 6891715"/>
                <a:gd name="connsiteY2876" fmla="*/ 884929 h 6367455"/>
                <a:gd name="connsiteX2877" fmla="*/ 3093284 w 6891715"/>
                <a:gd name="connsiteY2877" fmla="*/ 896433 h 6367455"/>
                <a:gd name="connsiteX2878" fmla="*/ 3091365 w 6891715"/>
                <a:gd name="connsiteY2878" fmla="*/ 914648 h 6367455"/>
                <a:gd name="connsiteX2879" fmla="*/ 3079858 w 6891715"/>
                <a:gd name="connsiteY2879" fmla="*/ 925513 h 6367455"/>
                <a:gd name="connsiteX2880" fmla="*/ 3079538 w 6891715"/>
                <a:gd name="connsiteY2880" fmla="*/ 905061 h 6367455"/>
                <a:gd name="connsiteX2881" fmla="*/ 3060671 w 6891715"/>
                <a:gd name="connsiteY2881" fmla="*/ 906659 h 6367455"/>
                <a:gd name="connsiteX2882" fmla="*/ 3062270 w 6891715"/>
                <a:gd name="connsiteY2882" fmla="*/ 893877 h 6367455"/>
                <a:gd name="connsiteX2883" fmla="*/ 3082736 w 6891715"/>
                <a:gd name="connsiteY2883" fmla="*/ 885248 h 6367455"/>
                <a:gd name="connsiteX2884" fmla="*/ 2895676 w 6891715"/>
                <a:gd name="connsiteY2884" fmla="*/ 835022 h 6367455"/>
                <a:gd name="connsiteX2885" fmla="*/ 2900080 w 6891715"/>
                <a:gd name="connsiteY2885" fmla="*/ 843367 h 6367455"/>
                <a:gd name="connsiteX2886" fmla="*/ 2899450 w 6891715"/>
                <a:gd name="connsiteY2886" fmla="*/ 855243 h 6367455"/>
                <a:gd name="connsiteX2887" fmla="*/ 2906370 w 6891715"/>
                <a:gd name="connsiteY2887" fmla="*/ 852034 h 6367455"/>
                <a:gd name="connsiteX2888" fmla="*/ 2906684 w 6891715"/>
                <a:gd name="connsiteY2888" fmla="*/ 860700 h 6367455"/>
                <a:gd name="connsiteX2889" fmla="*/ 2893160 w 6891715"/>
                <a:gd name="connsiteY2889" fmla="*/ 863910 h 6367455"/>
                <a:gd name="connsiteX2890" fmla="*/ 2884040 w 6891715"/>
                <a:gd name="connsiteY2890" fmla="*/ 886378 h 6367455"/>
                <a:gd name="connsiteX2891" fmla="*/ 2873346 w 6891715"/>
                <a:gd name="connsiteY2891" fmla="*/ 893760 h 6367455"/>
                <a:gd name="connsiteX2892" fmla="*/ 2879321 w 6891715"/>
                <a:gd name="connsiteY2892" fmla="*/ 876748 h 6367455"/>
                <a:gd name="connsiteX2893" fmla="*/ 2877121 w 6891715"/>
                <a:gd name="connsiteY2893" fmla="*/ 857490 h 6367455"/>
                <a:gd name="connsiteX2894" fmla="*/ 2890959 w 6891715"/>
                <a:gd name="connsiteY2894" fmla="*/ 854280 h 6367455"/>
                <a:gd name="connsiteX2895" fmla="*/ 2912575 w 6891715"/>
                <a:gd name="connsiteY2895" fmla="*/ 822322 h 6367455"/>
                <a:gd name="connsiteX2896" fmla="*/ 2923896 w 6891715"/>
                <a:gd name="connsiteY2896" fmla="*/ 829854 h 6367455"/>
                <a:gd name="connsiteX2897" fmla="*/ 2925733 w 6891715"/>
                <a:gd name="connsiteY2897" fmla="*/ 836130 h 6367455"/>
                <a:gd name="connsiteX2898" fmla="*/ 2922673 w 6891715"/>
                <a:gd name="connsiteY2898" fmla="*/ 849310 h 6367455"/>
                <a:gd name="connsiteX2899" fmla="*/ 2912575 w 6891715"/>
                <a:gd name="connsiteY2899" fmla="*/ 848682 h 6367455"/>
                <a:gd name="connsiteX2900" fmla="*/ 2904312 w 6891715"/>
                <a:gd name="connsiteY2900" fmla="*/ 841465 h 6367455"/>
                <a:gd name="connsiteX2901" fmla="*/ 2900333 w 6891715"/>
                <a:gd name="connsiteY2901" fmla="*/ 830795 h 6367455"/>
                <a:gd name="connsiteX2902" fmla="*/ 2915634 w 6891715"/>
                <a:gd name="connsiteY2902" fmla="*/ 832050 h 6367455"/>
                <a:gd name="connsiteX2903" fmla="*/ 3115497 w 6891715"/>
                <a:gd name="connsiteY2903" fmla="*/ 820737 h 6367455"/>
                <a:gd name="connsiteX2904" fmla="*/ 3128970 w 6891715"/>
                <a:gd name="connsiteY2904" fmla="*/ 829700 h 6367455"/>
                <a:gd name="connsiteX2905" fmla="*/ 3132104 w 6891715"/>
                <a:gd name="connsiteY2905" fmla="*/ 840826 h 6367455"/>
                <a:gd name="connsiteX2906" fmla="*/ 3125211 w 6891715"/>
                <a:gd name="connsiteY2906" fmla="*/ 850098 h 6367455"/>
                <a:gd name="connsiteX2907" fmla="*/ 3108291 w 6891715"/>
                <a:gd name="connsiteY2907" fmla="*/ 855662 h 6367455"/>
                <a:gd name="connsiteX2908" fmla="*/ 3112364 w 6891715"/>
                <a:gd name="connsiteY2908" fmla="*/ 841135 h 6367455"/>
                <a:gd name="connsiteX2909" fmla="*/ 2986079 w 6891715"/>
                <a:gd name="connsiteY2909" fmla="*/ 784222 h 6367455"/>
                <a:gd name="connsiteX2910" fmla="*/ 2989234 w 6891715"/>
                <a:gd name="connsiteY2910" fmla="*/ 792794 h 6367455"/>
                <a:gd name="connsiteX2911" fmla="*/ 2950732 w 6891715"/>
                <a:gd name="connsiteY2911" fmla="*/ 835022 h 6367455"/>
                <a:gd name="connsiteX2912" fmla="*/ 2938108 w 6891715"/>
                <a:gd name="connsiteY2912" fmla="*/ 829942 h 6367455"/>
                <a:gd name="connsiteX2913" fmla="*/ 2936846 w 6891715"/>
                <a:gd name="connsiteY2913" fmla="*/ 815337 h 6367455"/>
                <a:gd name="connsiteX2914" fmla="*/ 2944104 w 6891715"/>
                <a:gd name="connsiteY2914" fmla="*/ 803589 h 6367455"/>
                <a:gd name="connsiteX2915" fmla="*/ 2956728 w 6891715"/>
                <a:gd name="connsiteY2915" fmla="*/ 805494 h 6367455"/>
                <a:gd name="connsiteX2916" fmla="*/ 2963040 w 6891715"/>
                <a:gd name="connsiteY2916" fmla="*/ 796922 h 6367455"/>
                <a:gd name="connsiteX2917" fmla="*/ 2969036 w 6891715"/>
                <a:gd name="connsiteY2917" fmla="*/ 784539 h 6367455"/>
                <a:gd name="connsiteX2918" fmla="*/ 3181826 w 6891715"/>
                <a:gd name="connsiteY2918" fmla="*/ 777876 h 6367455"/>
                <a:gd name="connsiteX2919" fmla="*/ 3189253 w 6891715"/>
                <a:gd name="connsiteY2919" fmla="*/ 786862 h 6367455"/>
                <a:gd name="connsiteX2920" fmla="*/ 3181181 w 6891715"/>
                <a:gd name="connsiteY2920" fmla="*/ 793751 h 6367455"/>
                <a:gd name="connsiteX2921" fmla="*/ 3170203 w 6891715"/>
                <a:gd name="connsiteY2921" fmla="*/ 787760 h 6367455"/>
                <a:gd name="connsiteX2922" fmla="*/ 2989234 w 6891715"/>
                <a:gd name="connsiteY2922" fmla="*/ 760410 h 6367455"/>
                <a:gd name="connsiteX2923" fmla="*/ 3000346 w 6891715"/>
                <a:gd name="connsiteY2923" fmla="*/ 771020 h 6367455"/>
                <a:gd name="connsiteX2924" fmla="*/ 2997078 w 6891715"/>
                <a:gd name="connsiteY2924" fmla="*/ 785810 h 6367455"/>
                <a:gd name="connsiteX2925" fmla="*/ 2989559 w 6891715"/>
                <a:gd name="connsiteY2925" fmla="*/ 779380 h 6367455"/>
                <a:gd name="connsiteX2926" fmla="*/ 2989234 w 6891715"/>
                <a:gd name="connsiteY2926" fmla="*/ 760410 h 6367455"/>
                <a:gd name="connsiteX2927" fmla="*/ 3084673 w 6891715"/>
                <a:gd name="connsiteY2927" fmla="*/ 733425 h 6367455"/>
                <a:gd name="connsiteX2928" fmla="*/ 3095591 w 6891715"/>
                <a:gd name="connsiteY2928" fmla="*/ 744629 h 6367455"/>
                <a:gd name="connsiteX2929" fmla="*/ 3089491 w 6891715"/>
                <a:gd name="connsiteY2929" fmla="*/ 761915 h 6367455"/>
                <a:gd name="connsiteX2930" fmla="*/ 3078568 w 6891715"/>
                <a:gd name="connsiteY2930" fmla="*/ 778881 h 6367455"/>
                <a:gd name="connsiteX2931" fmla="*/ 3073427 w 6891715"/>
                <a:gd name="connsiteY2931" fmla="*/ 784323 h 6367455"/>
                <a:gd name="connsiteX2932" fmla="*/ 3061541 w 6891715"/>
                <a:gd name="connsiteY2932" fmla="*/ 788805 h 6367455"/>
                <a:gd name="connsiteX2933" fmla="*/ 3062825 w 6891715"/>
                <a:gd name="connsiteY2933" fmla="*/ 799369 h 6367455"/>
                <a:gd name="connsiteX2934" fmla="*/ 3065074 w 6891715"/>
                <a:gd name="connsiteY2934" fmla="*/ 811213 h 6367455"/>
                <a:gd name="connsiteX2935" fmla="*/ 3056400 w 6891715"/>
                <a:gd name="connsiteY2935" fmla="*/ 808972 h 6367455"/>
                <a:gd name="connsiteX2936" fmla="*/ 3054472 w 6891715"/>
                <a:gd name="connsiteY2936" fmla="*/ 788805 h 6367455"/>
                <a:gd name="connsiteX2937" fmla="*/ 3063789 w 6891715"/>
                <a:gd name="connsiteY2937" fmla="*/ 766077 h 6367455"/>
                <a:gd name="connsiteX2938" fmla="*/ 3045477 w 6891715"/>
                <a:gd name="connsiteY2938" fmla="*/ 773119 h 6367455"/>
                <a:gd name="connsiteX2939" fmla="*/ 3028448 w 6891715"/>
                <a:gd name="connsiteY2939" fmla="*/ 802890 h 6367455"/>
                <a:gd name="connsiteX2940" fmla="*/ 3016882 w 6891715"/>
                <a:gd name="connsiteY2940" fmla="*/ 795527 h 6367455"/>
                <a:gd name="connsiteX2941" fmla="*/ 3014633 w 6891715"/>
                <a:gd name="connsiteY2941" fmla="*/ 784643 h 6367455"/>
                <a:gd name="connsiteX2942" fmla="*/ 3028127 w 6891715"/>
                <a:gd name="connsiteY2942" fmla="*/ 766397 h 6367455"/>
                <a:gd name="connsiteX2943" fmla="*/ 3045477 w 6891715"/>
                <a:gd name="connsiteY2943" fmla="*/ 749431 h 6367455"/>
                <a:gd name="connsiteX2944" fmla="*/ 3065396 w 6891715"/>
                <a:gd name="connsiteY2944" fmla="*/ 743989 h 6367455"/>
                <a:gd name="connsiteX2945" fmla="*/ 3205129 w 6891715"/>
                <a:gd name="connsiteY2945" fmla="*/ 719138 h 6367455"/>
                <a:gd name="connsiteX2946" fmla="*/ 3203253 w 6891715"/>
                <a:gd name="connsiteY2946" fmla="*/ 736387 h 6367455"/>
                <a:gd name="connsiteX2947" fmla="*/ 3189807 w 6891715"/>
                <a:gd name="connsiteY2947" fmla="*/ 739776 h 6367455"/>
                <a:gd name="connsiteX2948" fmla="*/ 3184491 w 6891715"/>
                <a:gd name="connsiteY2948" fmla="*/ 726222 h 6367455"/>
                <a:gd name="connsiteX2949" fmla="*/ 3048002 w 6891715"/>
                <a:gd name="connsiteY2949" fmla="*/ 700087 h 6367455"/>
                <a:gd name="connsiteX2950" fmla="*/ 3055726 w 6891715"/>
                <a:gd name="connsiteY2950" fmla="*/ 703262 h 6367455"/>
                <a:gd name="connsiteX2951" fmla="*/ 3059084 w 6891715"/>
                <a:gd name="connsiteY2951" fmla="*/ 711517 h 6367455"/>
                <a:gd name="connsiteX2952" fmla="*/ 3057069 w 6891715"/>
                <a:gd name="connsiteY2952" fmla="*/ 725170 h 6367455"/>
                <a:gd name="connsiteX2953" fmla="*/ 3044980 w 6891715"/>
                <a:gd name="connsiteY2953" fmla="*/ 725487 h 6367455"/>
                <a:gd name="connsiteX2954" fmla="*/ 3041621 w 6891715"/>
                <a:gd name="connsiteY2954" fmla="*/ 709612 h 6367455"/>
                <a:gd name="connsiteX2955" fmla="*/ 3147591 w 6891715"/>
                <a:gd name="connsiteY2955" fmla="*/ 608011 h 6367455"/>
                <a:gd name="connsiteX2956" fmla="*/ 3157047 w 6891715"/>
                <a:gd name="connsiteY2956" fmla="*/ 609291 h 6367455"/>
                <a:gd name="connsiteX2957" fmla="*/ 3163667 w 6891715"/>
                <a:gd name="connsiteY2957" fmla="*/ 632651 h 6367455"/>
                <a:gd name="connsiteX2958" fmla="*/ 3154210 w 6891715"/>
                <a:gd name="connsiteY2958" fmla="*/ 648332 h 6367455"/>
                <a:gd name="connsiteX2959" fmla="*/ 3165873 w 6891715"/>
                <a:gd name="connsiteY2959" fmla="*/ 659212 h 6367455"/>
                <a:gd name="connsiteX2960" fmla="*/ 3165873 w 6891715"/>
                <a:gd name="connsiteY2960" fmla="*/ 666572 h 6367455"/>
                <a:gd name="connsiteX2961" fmla="*/ 3150428 w 6891715"/>
                <a:gd name="connsiteY2961" fmla="*/ 687053 h 6367455"/>
                <a:gd name="connsiteX2962" fmla="*/ 3152319 w 6891715"/>
                <a:gd name="connsiteY2962" fmla="*/ 699533 h 6367455"/>
                <a:gd name="connsiteX2963" fmla="*/ 3167134 w 6891715"/>
                <a:gd name="connsiteY2963" fmla="*/ 696333 h 6367455"/>
                <a:gd name="connsiteX2964" fmla="*/ 3173439 w 6891715"/>
                <a:gd name="connsiteY2964" fmla="*/ 675853 h 6367455"/>
                <a:gd name="connsiteX2965" fmla="*/ 3178482 w 6891715"/>
                <a:gd name="connsiteY2965" fmla="*/ 657932 h 6367455"/>
                <a:gd name="connsiteX2966" fmla="*/ 3193298 w 6891715"/>
                <a:gd name="connsiteY2966" fmla="*/ 651212 h 6367455"/>
                <a:gd name="connsiteX2967" fmla="*/ 3183211 w 6891715"/>
                <a:gd name="connsiteY2967" fmla="*/ 634571 h 6367455"/>
                <a:gd name="connsiteX2968" fmla="*/ 3192983 w 6891715"/>
                <a:gd name="connsiteY2968" fmla="*/ 621771 h 6367455"/>
                <a:gd name="connsiteX2969" fmla="*/ 3196765 w 6891715"/>
                <a:gd name="connsiteY2969" fmla="*/ 625611 h 6367455"/>
                <a:gd name="connsiteX2970" fmla="*/ 3199602 w 6891715"/>
                <a:gd name="connsiteY2970" fmla="*/ 629131 h 6367455"/>
                <a:gd name="connsiteX2971" fmla="*/ 3200548 w 6891715"/>
                <a:gd name="connsiteY2971" fmla="*/ 631051 h 6367455"/>
                <a:gd name="connsiteX2972" fmla="*/ 3201178 w 6891715"/>
                <a:gd name="connsiteY2972" fmla="*/ 632331 h 6367455"/>
                <a:gd name="connsiteX2973" fmla="*/ 3202124 w 6891715"/>
                <a:gd name="connsiteY2973" fmla="*/ 632971 h 6367455"/>
                <a:gd name="connsiteX2974" fmla="*/ 3203070 w 6891715"/>
                <a:gd name="connsiteY2974" fmla="*/ 633611 h 6367455"/>
                <a:gd name="connsiteX2975" fmla="*/ 3204015 w 6891715"/>
                <a:gd name="connsiteY2975" fmla="*/ 632971 h 6367455"/>
                <a:gd name="connsiteX2976" fmla="*/ 3205592 w 6891715"/>
                <a:gd name="connsiteY2976" fmla="*/ 632651 h 6367455"/>
                <a:gd name="connsiteX2977" fmla="*/ 3207483 w 6891715"/>
                <a:gd name="connsiteY2977" fmla="*/ 631691 h 6367455"/>
                <a:gd name="connsiteX2978" fmla="*/ 3208744 w 6891715"/>
                <a:gd name="connsiteY2978" fmla="*/ 631051 h 6367455"/>
                <a:gd name="connsiteX2979" fmla="*/ 3220092 w 6891715"/>
                <a:gd name="connsiteY2979" fmla="*/ 642572 h 6367455"/>
                <a:gd name="connsiteX2980" fmla="*/ 3225766 w 6891715"/>
                <a:gd name="connsiteY2980" fmla="*/ 654092 h 6367455"/>
                <a:gd name="connsiteX2981" fmla="*/ 3206852 w 6891715"/>
                <a:gd name="connsiteY2981" fmla="*/ 678093 h 6367455"/>
                <a:gd name="connsiteX2982" fmla="*/ 3205276 w 6891715"/>
                <a:gd name="connsiteY2982" fmla="*/ 700173 h 6367455"/>
                <a:gd name="connsiteX2983" fmla="*/ 3185102 w 6891715"/>
                <a:gd name="connsiteY2983" fmla="*/ 698253 h 6367455"/>
                <a:gd name="connsiteX2984" fmla="*/ 3181319 w 6891715"/>
                <a:gd name="connsiteY2984" fmla="*/ 716174 h 6367455"/>
                <a:gd name="connsiteX2985" fmla="*/ 3173754 w 6891715"/>
                <a:gd name="connsiteY2985" fmla="*/ 726734 h 6367455"/>
                <a:gd name="connsiteX2986" fmla="*/ 3184472 w 6891715"/>
                <a:gd name="connsiteY2986" fmla="*/ 743055 h 6367455"/>
                <a:gd name="connsiteX2987" fmla="*/ 3173754 w 6891715"/>
                <a:gd name="connsiteY2987" fmla="*/ 746255 h 6367455"/>
                <a:gd name="connsiteX2988" fmla="*/ 3160199 w 6891715"/>
                <a:gd name="connsiteY2988" fmla="*/ 738895 h 6367455"/>
                <a:gd name="connsiteX2989" fmla="*/ 3157047 w 6891715"/>
                <a:gd name="connsiteY2989" fmla="*/ 722894 h 6367455"/>
                <a:gd name="connsiteX2990" fmla="*/ 3154525 w 6891715"/>
                <a:gd name="connsiteY2990" fmla="*/ 730894 h 6367455"/>
                <a:gd name="connsiteX2991" fmla="*/ 3152949 w 6891715"/>
                <a:gd name="connsiteY2991" fmla="*/ 736974 h 6367455"/>
                <a:gd name="connsiteX2992" fmla="*/ 3152004 w 6891715"/>
                <a:gd name="connsiteY2992" fmla="*/ 739215 h 6367455"/>
                <a:gd name="connsiteX2993" fmla="*/ 3151688 w 6891715"/>
                <a:gd name="connsiteY2993" fmla="*/ 741135 h 6367455"/>
                <a:gd name="connsiteX2994" fmla="*/ 3151373 w 6891715"/>
                <a:gd name="connsiteY2994" fmla="*/ 743375 h 6367455"/>
                <a:gd name="connsiteX2995" fmla="*/ 3149482 w 6891715"/>
                <a:gd name="connsiteY2995" fmla="*/ 746895 h 6367455"/>
                <a:gd name="connsiteX2996" fmla="*/ 3144123 w 6891715"/>
                <a:gd name="connsiteY2996" fmla="*/ 756495 h 6367455"/>
                <a:gd name="connsiteX2997" fmla="*/ 3136243 w 6891715"/>
                <a:gd name="connsiteY2997" fmla="*/ 769935 h 6367455"/>
                <a:gd name="connsiteX2998" fmla="*/ 3126786 w 6891715"/>
                <a:gd name="connsiteY2998" fmla="*/ 760335 h 6367455"/>
                <a:gd name="connsiteX2999" fmla="*/ 3129623 w 6891715"/>
                <a:gd name="connsiteY2999" fmla="*/ 727694 h 6367455"/>
                <a:gd name="connsiteX3000" fmla="*/ 3116384 w 6891715"/>
                <a:gd name="connsiteY3000" fmla="*/ 740495 h 6367455"/>
                <a:gd name="connsiteX3001" fmla="*/ 3105036 w 6891715"/>
                <a:gd name="connsiteY3001" fmla="*/ 768975 h 6367455"/>
                <a:gd name="connsiteX3002" fmla="*/ 3097785 w 6891715"/>
                <a:gd name="connsiteY3002" fmla="*/ 767055 h 6367455"/>
                <a:gd name="connsiteX3003" fmla="*/ 3107873 w 6891715"/>
                <a:gd name="connsiteY3003" fmla="*/ 742415 h 6367455"/>
                <a:gd name="connsiteX3004" fmla="*/ 3096209 w 6891715"/>
                <a:gd name="connsiteY3004" fmla="*/ 740495 h 6367455"/>
                <a:gd name="connsiteX3005" fmla="*/ 3094003 w 6891715"/>
                <a:gd name="connsiteY3005" fmla="*/ 734094 h 6367455"/>
                <a:gd name="connsiteX3006" fmla="*/ 3107557 w 6891715"/>
                <a:gd name="connsiteY3006" fmla="*/ 727694 h 6367455"/>
                <a:gd name="connsiteX3007" fmla="*/ 3099992 w 6891715"/>
                <a:gd name="connsiteY3007" fmla="*/ 717134 h 6367455"/>
                <a:gd name="connsiteX3008" fmla="*/ 3127101 w 6891715"/>
                <a:gd name="connsiteY3008" fmla="*/ 687053 h 6367455"/>
                <a:gd name="connsiteX3009" fmla="*/ 3127101 w 6891715"/>
                <a:gd name="connsiteY3009" fmla="*/ 668172 h 6367455"/>
                <a:gd name="connsiteX3010" fmla="*/ 3135297 w 6891715"/>
                <a:gd name="connsiteY3010" fmla="*/ 656332 h 6367455"/>
                <a:gd name="connsiteX3011" fmla="*/ 3128992 w 6891715"/>
                <a:gd name="connsiteY3011" fmla="*/ 646732 h 6367455"/>
                <a:gd name="connsiteX3012" fmla="*/ 3086809 w 6891715"/>
                <a:gd name="connsiteY3012" fmla="*/ 601662 h 6367455"/>
                <a:gd name="connsiteX3013" fmla="*/ 3100900 w 6891715"/>
                <a:gd name="connsiteY3013" fmla="*/ 618490 h 6367455"/>
                <a:gd name="connsiteX3014" fmla="*/ 3095575 w 6891715"/>
                <a:gd name="connsiteY3014" fmla="*/ 628967 h 6367455"/>
                <a:gd name="connsiteX3015" fmla="*/ 3100274 w 6891715"/>
                <a:gd name="connsiteY3015" fmla="*/ 649287 h 6367455"/>
                <a:gd name="connsiteX3016" fmla="*/ 3095888 w 6891715"/>
                <a:gd name="connsiteY3016" fmla="*/ 658812 h 6367455"/>
                <a:gd name="connsiteX3017" fmla="*/ 3117816 w 6891715"/>
                <a:gd name="connsiteY3017" fmla="*/ 663575 h 6367455"/>
                <a:gd name="connsiteX3018" fmla="*/ 3107478 w 6891715"/>
                <a:gd name="connsiteY3018" fmla="*/ 680720 h 6367455"/>
                <a:gd name="connsiteX3019" fmla="*/ 3092755 w 6891715"/>
                <a:gd name="connsiteY3019" fmla="*/ 682625 h 6367455"/>
                <a:gd name="connsiteX3020" fmla="*/ 3067073 w 6891715"/>
                <a:gd name="connsiteY3020" fmla="*/ 700087 h 6367455"/>
                <a:gd name="connsiteX3021" fmla="*/ 3054544 w 6891715"/>
                <a:gd name="connsiteY3021" fmla="*/ 696912 h 6367455"/>
                <a:gd name="connsiteX3022" fmla="*/ 3082423 w 6891715"/>
                <a:gd name="connsiteY3022" fmla="*/ 661987 h 6367455"/>
                <a:gd name="connsiteX3023" fmla="*/ 3052351 w 6891715"/>
                <a:gd name="connsiteY3023" fmla="*/ 679767 h 6367455"/>
                <a:gd name="connsiteX3024" fmla="*/ 3042953 w 6891715"/>
                <a:gd name="connsiteY3024" fmla="*/ 679132 h 6367455"/>
                <a:gd name="connsiteX3025" fmla="*/ 3029170 w 6891715"/>
                <a:gd name="connsiteY3025" fmla="*/ 697230 h 6367455"/>
                <a:gd name="connsiteX3026" fmla="*/ 3024158 w 6891715"/>
                <a:gd name="connsiteY3026" fmla="*/ 683577 h 6367455"/>
                <a:gd name="connsiteX3027" fmla="*/ 3034495 w 6891715"/>
                <a:gd name="connsiteY3027" fmla="*/ 675957 h 6367455"/>
                <a:gd name="connsiteX3028" fmla="*/ 3031050 w 6891715"/>
                <a:gd name="connsiteY3028" fmla="*/ 662305 h 6367455"/>
                <a:gd name="connsiteX3029" fmla="*/ 3042640 w 6891715"/>
                <a:gd name="connsiteY3029" fmla="*/ 652780 h 6367455"/>
                <a:gd name="connsiteX3030" fmla="*/ 3057363 w 6891715"/>
                <a:gd name="connsiteY3030" fmla="*/ 649605 h 6367455"/>
                <a:gd name="connsiteX3031" fmla="*/ 3071460 w 6891715"/>
                <a:gd name="connsiteY3031" fmla="*/ 629285 h 6367455"/>
                <a:gd name="connsiteX3032" fmla="*/ 3083990 w 6891715"/>
                <a:gd name="connsiteY3032" fmla="*/ 628332 h 6367455"/>
                <a:gd name="connsiteX3033" fmla="*/ 3079917 w 6891715"/>
                <a:gd name="connsiteY3033" fmla="*/ 611187 h 6367455"/>
                <a:gd name="connsiteX3034" fmla="*/ 3198778 w 6891715"/>
                <a:gd name="connsiteY3034" fmla="*/ 596901 h 6367455"/>
                <a:gd name="connsiteX3035" fmla="*/ 3208960 w 6891715"/>
                <a:gd name="connsiteY3035" fmla="*/ 597864 h 6367455"/>
                <a:gd name="connsiteX3036" fmla="*/ 3214215 w 6891715"/>
                <a:gd name="connsiteY3036" fmla="*/ 603322 h 6367455"/>
                <a:gd name="connsiteX3037" fmla="*/ 3219798 w 6891715"/>
                <a:gd name="connsiteY3037" fmla="*/ 601074 h 6367455"/>
                <a:gd name="connsiteX3038" fmla="*/ 3227353 w 6891715"/>
                <a:gd name="connsiteY3038" fmla="*/ 611349 h 6367455"/>
                <a:gd name="connsiteX3039" fmla="*/ 3217828 w 6891715"/>
                <a:gd name="connsiteY3039" fmla="*/ 625476 h 6367455"/>
                <a:gd name="connsiteX3040" fmla="*/ 3201405 w 6891715"/>
                <a:gd name="connsiteY3040" fmla="*/ 609743 h 6367455"/>
                <a:gd name="connsiteX3041" fmla="*/ 3164907 w 6891715"/>
                <a:gd name="connsiteY3041" fmla="*/ 504825 h 6367455"/>
                <a:gd name="connsiteX3042" fmla="*/ 3188311 w 6891715"/>
                <a:gd name="connsiteY3042" fmla="*/ 509905 h 6367455"/>
                <a:gd name="connsiteX3043" fmla="*/ 3190841 w 6891715"/>
                <a:gd name="connsiteY3043" fmla="*/ 523558 h 6367455"/>
                <a:gd name="connsiteX3044" fmla="*/ 3182302 w 6891715"/>
                <a:gd name="connsiteY3044" fmla="*/ 535305 h 6367455"/>
                <a:gd name="connsiteX3045" fmla="*/ 3184516 w 6891715"/>
                <a:gd name="connsiteY3045" fmla="*/ 554355 h 6367455"/>
                <a:gd name="connsiteX3046" fmla="*/ 3172181 w 6891715"/>
                <a:gd name="connsiteY3046" fmla="*/ 566103 h 6367455"/>
                <a:gd name="connsiteX3047" fmla="*/ 3164591 w 6891715"/>
                <a:gd name="connsiteY3047" fmla="*/ 582930 h 6367455"/>
                <a:gd name="connsiteX3048" fmla="*/ 3136444 w 6891715"/>
                <a:gd name="connsiteY3048" fmla="*/ 592455 h 6367455"/>
                <a:gd name="connsiteX3049" fmla="*/ 3124110 w 6891715"/>
                <a:gd name="connsiteY3049" fmla="*/ 622300 h 6367455"/>
                <a:gd name="connsiteX3050" fmla="*/ 3119998 w 6891715"/>
                <a:gd name="connsiteY3050" fmla="*/ 619125 h 6367455"/>
                <a:gd name="connsiteX3051" fmla="*/ 3120631 w 6891715"/>
                <a:gd name="connsiteY3051" fmla="*/ 611823 h 6367455"/>
                <a:gd name="connsiteX3052" fmla="*/ 3109878 w 6891715"/>
                <a:gd name="connsiteY3052" fmla="*/ 602615 h 6367455"/>
                <a:gd name="connsiteX3053" fmla="*/ 3132965 w 6891715"/>
                <a:gd name="connsiteY3053" fmla="*/ 578803 h 6367455"/>
                <a:gd name="connsiteX3054" fmla="*/ 3136127 w 6891715"/>
                <a:gd name="connsiteY3054" fmla="*/ 555943 h 6367455"/>
                <a:gd name="connsiteX3055" fmla="*/ 3151941 w 6891715"/>
                <a:gd name="connsiteY3055" fmla="*/ 553403 h 6367455"/>
                <a:gd name="connsiteX3056" fmla="*/ 3155736 w 6891715"/>
                <a:gd name="connsiteY3056" fmla="*/ 542925 h 6367455"/>
                <a:gd name="connsiteX3057" fmla="*/ 3151624 w 6891715"/>
                <a:gd name="connsiteY3057" fmla="*/ 531495 h 6367455"/>
                <a:gd name="connsiteX3058" fmla="*/ 3157950 w 6891715"/>
                <a:gd name="connsiteY3058" fmla="*/ 523875 h 6367455"/>
                <a:gd name="connsiteX3059" fmla="*/ 4364771 w 6891715"/>
                <a:gd name="connsiteY3059" fmla="*/ 471424 h 6367455"/>
                <a:gd name="connsiteX3060" fmla="*/ 4352063 w 6891715"/>
                <a:gd name="connsiteY3060" fmla="*/ 473328 h 6367455"/>
                <a:gd name="connsiteX3061" fmla="*/ 4349204 w 6891715"/>
                <a:gd name="connsiteY3061" fmla="*/ 492370 h 6367455"/>
                <a:gd name="connsiteX3062" fmla="*/ 4353334 w 6891715"/>
                <a:gd name="connsiteY3062" fmla="*/ 505065 h 6367455"/>
                <a:gd name="connsiteX3063" fmla="*/ 4345709 w 6891715"/>
                <a:gd name="connsiteY3063" fmla="*/ 514269 h 6367455"/>
                <a:gd name="connsiteX3064" fmla="*/ 4338402 w 6891715"/>
                <a:gd name="connsiteY3064" fmla="*/ 505383 h 6367455"/>
                <a:gd name="connsiteX3065" fmla="*/ 4341579 w 6891715"/>
                <a:gd name="connsiteY3065" fmla="*/ 493005 h 6367455"/>
                <a:gd name="connsiteX3066" fmla="*/ 4337131 w 6891715"/>
                <a:gd name="connsiteY3066" fmla="*/ 479358 h 6367455"/>
                <a:gd name="connsiteX3067" fmla="*/ 4322835 w 6891715"/>
                <a:gd name="connsiteY3067" fmla="*/ 489514 h 6367455"/>
                <a:gd name="connsiteX3068" fmla="*/ 4315210 w 6891715"/>
                <a:gd name="connsiteY3068" fmla="*/ 501892 h 6367455"/>
                <a:gd name="connsiteX3069" fmla="*/ 4319976 w 6891715"/>
                <a:gd name="connsiteY3069" fmla="*/ 515538 h 6367455"/>
                <a:gd name="connsiteX3070" fmla="*/ 4326647 w 6891715"/>
                <a:gd name="connsiteY3070" fmla="*/ 515538 h 6367455"/>
                <a:gd name="connsiteX3071" fmla="*/ 4334590 w 6891715"/>
                <a:gd name="connsiteY3071" fmla="*/ 522203 h 6367455"/>
                <a:gd name="connsiteX3072" fmla="*/ 4333319 w 6891715"/>
                <a:gd name="connsiteY3072" fmla="*/ 536167 h 6367455"/>
                <a:gd name="connsiteX3073" fmla="*/ 4321882 w 6891715"/>
                <a:gd name="connsiteY3073" fmla="*/ 530455 h 6367455"/>
                <a:gd name="connsiteX3074" fmla="*/ 4315210 w 6891715"/>
                <a:gd name="connsiteY3074" fmla="*/ 539658 h 6367455"/>
                <a:gd name="connsiteX3075" fmla="*/ 4297419 w 6891715"/>
                <a:gd name="connsiteY3075" fmla="*/ 537119 h 6367455"/>
                <a:gd name="connsiteX3076" fmla="*/ 4292971 w 6891715"/>
                <a:gd name="connsiteY3076" fmla="*/ 550766 h 6367455"/>
                <a:gd name="connsiteX3077" fmla="*/ 4282805 w 6891715"/>
                <a:gd name="connsiteY3077" fmla="*/ 553940 h 6367455"/>
                <a:gd name="connsiteX3078" fmla="*/ 4274862 w 6891715"/>
                <a:gd name="connsiteY3078" fmla="*/ 552353 h 6367455"/>
                <a:gd name="connsiteX3079" fmla="*/ 4260566 w 6891715"/>
                <a:gd name="connsiteY3079" fmla="*/ 563778 h 6367455"/>
                <a:gd name="connsiteX3080" fmla="*/ 4263425 w 6891715"/>
                <a:gd name="connsiteY3080" fmla="*/ 579647 h 6367455"/>
                <a:gd name="connsiteX3081" fmla="*/ 4256754 w 6891715"/>
                <a:gd name="connsiteY3081" fmla="*/ 585677 h 6367455"/>
                <a:gd name="connsiteX3082" fmla="*/ 4246270 w 6891715"/>
                <a:gd name="connsiteY3082" fmla="*/ 586312 h 6367455"/>
                <a:gd name="connsiteX3083" fmla="*/ 4233244 w 6891715"/>
                <a:gd name="connsiteY3083" fmla="*/ 586946 h 6367455"/>
                <a:gd name="connsiteX3084" fmla="*/ 4227843 w 6891715"/>
                <a:gd name="connsiteY3084" fmla="*/ 601863 h 6367455"/>
                <a:gd name="connsiteX3085" fmla="*/ 4232926 w 6891715"/>
                <a:gd name="connsiteY3085" fmla="*/ 608210 h 6367455"/>
                <a:gd name="connsiteX3086" fmla="*/ 4241504 w 6891715"/>
                <a:gd name="connsiteY3086" fmla="*/ 605036 h 6367455"/>
                <a:gd name="connsiteX3087" fmla="*/ 4247858 w 6891715"/>
                <a:gd name="connsiteY3087" fmla="*/ 609797 h 6367455"/>
                <a:gd name="connsiteX3088" fmla="*/ 4239280 w 6891715"/>
                <a:gd name="connsiteY3088" fmla="*/ 612653 h 6367455"/>
                <a:gd name="connsiteX3089" fmla="*/ 4244363 w 6891715"/>
                <a:gd name="connsiteY3089" fmla="*/ 622174 h 6367455"/>
                <a:gd name="connsiteX3090" fmla="*/ 4254530 w 6891715"/>
                <a:gd name="connsiteY3090" fmla="*/ 624396 h 6367455"/>
                <a:gd name="connsiteX3091" fmla="*/ 4259295 w 6891715"/>
                <a:gd name="connsiteY3091" fmla="*/ 613288 h 6367455"/>
                <a:gd name="connsiteX3092" fmla="*/ 4260248 w 6891715"/>
                <a:gd name="connsiteY3092" fmla="*/ 619635 h 6367455"/>
                <a:gd name="connsiteX3093" fmla="*/ 4269462 w 6891715"/>
                <a:gd name="connsiteY3093" fmla="*/ 628204 h 6367455"/>
                <a:gd name="connsiteX3094" fmla="*/ 4263108 w 6891715"/>
                <a:gd name="connsiteY3094" fmla="*/ 631378 h 6367455"/>
                <a:gd name="connsiteX3095" fmla="*/ 4252624 w 6891715"/>
                <a:gd name="connsiteY3095" fmla="*/ 629791 h 6367455"/>
                <a:gd name="connsiteX3096" fmla="*/ 4260566 w 6891715"/>
                <a:gd name="connsiteY3096" fmla="*/ 643755 h 6367455"/>
                <a:gd name="connsiteX3097" fmla="*/ 4275180 w 6891715"/>
                <a:gd name="connsiteY3097" fmla="*/ 653594 h 6367455"/>
                <a:gd name="connsiteX3098" fmla="*/ 4289477 w 6891715"/>
                <a:gd name="connsiteY3098" fmla="*/ 646612 h 6367455"/>
                <a:gd name="connsiteX3099" fmla="*/ 4287570 w 6891715"/>
                <a:gd name="connsiteY3099" fmla="*/ 633599 h 6367455"/>
                <a:gd name="connsiteX3100" fmla="*/ 4297101 w 6891715"/>
                <a:gd name="connsiteY3100" fmla="*/ 628839 h 6367455"/>
                <a:gd name="connsiteX3101" fmla="*/ 4302185 w 6891715"/>
                <a:gd name="connsiteY3101" fmla="*/ 638360 h 6367455"/>
                <a:gd name="connsiteX3102" fmla="*/ 4312669 w 6891715"/>
                <a:gd name="connsiteY3102" fmla="*/ 637725 h 6367455"/>
                <a:gd name="connsiteX3103" fmla="*/ 4312033 w 6891715"/>
                <a:gd name="connsiteY3103" fmla="*/ 628204 h 6367455"/>
                <a:gd name="connsiteX3104" fmla="*/ 4308221 w 6891715"/>
                <a:gd name="connsiteY3104" fmla="*/ 616462 h 6367455"/>
                <a:gd name="connsiteX3105" fmla="*/ 4317752 w 6891715"/>
                <a:gd name="connsiteY3105" fmla="*/ 615827 h 6367455"/>
                <a:gd name="connsiteX3106" fmla="*/ 4332048 w 6891715"/>
                <a:gd name="connsiteY3106" fmla="*/ 624396 h 6367455"/>
                <a:gd name="connsiteX3107" fmla="*/ 4339673 w 6891715"/>
                <a:gd name="connsiteY3107" fmla="*/ 624396 h 6367455"/>
                <a:gd name="connsiteX3108" fmla="*/ 4339547 w 6891715"/>
                <a:gd name="connsiteY3108" fmla="*/ 624461 h 6367455"/>
                <a:gd name="connsiteX3109" fmla="*/ 4339882 w 6891715"/>
                <a:gd name="connsiteY3109" fmla="*/ 624461 h 6367455"/>
                <a:gd name="connsiteX3110" fmla="*/ 4340199 w 6891715"/>
                <a:gd name="connsiteY3110" fmla="*/ 623826 h 6367455"/>
                <a:gd name="connsiteX3111" fmla="*/ 4341172 w 6891715"/>
                <a:gd name="connsiteY3111" fmla="*/ 623340 h 6367455"/>
                <a:gd name="connsiteX3112" fmla="*/ 4347298 w 6891715"/>
                <a:gd name="connsiteY3112" fmla="*/ 612018 h 6367455"/>
                <a:gd name="connsiteX3113" fmla="*/ 4332366 w 6891715"/>
                <a:gd name="connsiteY3113" fmla="*/ 604402 h 6367455"/>
                <a:gd name="connsiteX3114" fmla="*/ 4328236 w 6891715"/>
                <a:gd name="connsiteY3114" fmla="*/ 605354 h 6367455"/>
                <a:gd name="connsiteX3115" fmla="*/ 4317434 w 6891715"/>
                <a:gd name="connsiteY3115" fmla="*/ 588216 h 6367455"/>
                <a:gd name="connsiteX3116" fmla="*/ 4329189 w 6891715"/>
                <a:gd name="connsiteY3116" fmla="*/ 567587 h 6367455"/>
                <a:gd name="connsiteX3117" fmla="*/ 4344121 w 6891715"/>
                <a:gd name="connsiteY3117" fmla="*/ 564731 h 6367455"/>
                <a:gd name="connsiteX3118" fmla="*/ 4350793 w 6891715"/>
                <a:gd name="connsiteY3118" fmla="*/ 555210 h 6367455"/>
                <a:gd name="connsiteX3119" fmla="*/ 4348886 w 6891715"/>
                <a:gd name="connsiteY3119" fmla="*/ 549814 h 6367455"/>
                <a:gd name="connsiteX3120" fmla="*/ 4361912 w 6891715"/>
                <a:gd name="connsiteY3120" fmla="*/ 539976 h 6367455"/>
                <a:gd name="connsiteX3121" fmla="*/ 4359053 w 6891715"/>
                <a:gd name="connsiteY3121" fmla="*/ 525059 h 6367455"/>
                <a:gd name="connsiteX3122" fmla="*/ 4355876 w 6891715"/>
                <a:gd name="connsiteY3122" fmla="*/ 522838 h 6367455"/>
                <a:gd name="connsiteX3123" fmla="*/ 4355240 w 6891715"/>
                <a:gd name="connsiteY3123" fmla="*/ 513634 h 6367455"/>
                <a:gd name="connsiteX3124" fmla="*/ 4380021 w 6891715"/>
                <a:gd name="connsiteY3124" fmla="*/ 502526 h 6367455"/>
                <a:gd name="connsiteX3125" fmla="*/ 4384151 w 6891715"/>
                <a:gd name="connsiteY3125" fmla="*/ 488879 h 6367455"/>
                <a:gd name="connsiteX3126" fmla="*/ 4380339 w 6891715"/>
                <a:gd name="connsiteY3126" fmla="*/ 476185 h 6367455"/>
                <a:gd name="connsiteX3127" fmla="*/ 4369537 w 6891715"/>
                <a:gd name="connsiteY3127" fmla="*/ 489514 h 6367455"/>
                <a:gd name="connsiteX3128" fmla="*/ 4360959 w 6891715"/>
                <a:gd name="connsiteY3128" fmla="*/ 501892 h 6367455"/>
                <a:gd name="connsiteX3129" fmla="*/ 4359053 w 6891715"/>
                <a:gd name="connsiteY3129" fmla="*/ 486023 h 6367455"/>
                <a:gd name="connsiteX3130" fmla="*/ 4366360 w 6891715"/>
                <a:gd name="connsiteY3130" fmla="*/ 478724 h 6367455"/>
                <a:gd name="connsiteX3131" fmla="*/ 3304349 w 6891715"/>
                <a:gd name="connsiteY3131" fmla="*/ 431801 h 6367455"/>
                <a:gd name="connsiteX3132" fmla="*/ 3318916 w 6891715"/>
                <a:gd name="connsiteY3132" fmla="*/ 437795 h 6367455"/>
                <a:gd name="connsiteX3133" fmla="*/ 3327783 w 6891715"/>
                <a:gd name="connsiteY3133" fmla="*/ 453570 h 6367455"/>
                <a:gd name="connsiteX3134" fmla="*/ 3334751 w 6891715"/>
                <a:gd name="connsiteY3134" fmla="*/ 432432 h 6367455"/>
                <a:gd name="connsiteX3135" fmla="*/ 3344568 w 6891715"/>
                <a:gd name="connsiteY3135" fmla="*/ 440950 h 6367455"/>
                <a:gd name="connsiteX3136" fmla="*/ 3340451 w 6891715"/>
                <a:gd name="connsiteY3136" fmla="*/ 462719 h 6367455"/>
                <a:gd name="connsiteX3137" fmla="*/ 3344885 w 6891715"/>
                <a:gd name="connsiteY3137" fmla="*/ 472183 h 6367455"/>
                <a:gd name="connsiteX3138" fmla="*/ 3354069 w 6891715"/>
                <a:gd name="connsiteY3138" fmla="*/ 456409 h 6367455"/>
                <a:gd name="connsiteX3139" fmla="*/ 3367053 w 6891715"/>
                <a:gd name="connsiteY3139" fmla="*/ 470290 h 6367455"/>
                <a:gd name="connsiteX3140" fmla="*/ 3355335 w 6891715"/>
                <a:gd name="connsiteY3140" fmla="*/ 475338 h 6367455"/>
                <a:gd name="connsiteX3141" fmla="*/ 3360719 w 6891715"/>
                <a:gd name="connsiteY3141" fmla="*/ 488904 h 6367455"/>
                <a:gd name="connsiteX3142" fmla="*/ 3347101 w 6891715"/>
                <a:gd name="connsiteY3142" fmla="*/ 510988 h 6367455"/>
                <a:gd name="connsiteX3143" fmla="*/ 3346151 w 6891715"/>
                <a:gd name="connsiteY3143" fmla="*/ 529917 h 6367455"/>
                <a:gd name="connsiteX3144" fmla="*/ 3358185 w 6891715"/>
                <a:gd name="connsiteY3144" fmla="*/ 549477 h 6367455"/>
                <a:gd name="connsiteX3145" fmla="*/ 3320183 w 6891715"/>
                <a:gd name="connsiteY3145" fmla="*/ 551055 h 6367455"/>
                <a:gd name="connsiteX3146" fmla="*/ 3317016 w 6891715"/>
                <a:gd name="connsiteY3146" fmla="*/ 534649 h 6367455"/>
                <a:gd name="connsiteX3147" fmla="*/ 3296748 w 6891715"/>
                <a:gd name="connsiteY3147" fmla="*/ 556733 h 6367455"/>
                <a:gd name="connsiteX3148" fmla="*/ 3274897 w 6891715"/>
                <a:gd name="connsiteY3148" fmla="*/ 555471 h 6367455"/>
                <a:gd name="connsiteX3149" fmla="*/ 3256845 w 6891715"/>
                <a:gd name="connsiteY3149" fmla="*/ 581026 h 6367455"/>
                <a:gd name="connsiteX3150" fmla="*/ 3243228 w 6891715"/>
                <a:gd name="connsiteY3150" fmla="*/ 566513 h 6367455"/>
                <a:gd name="connsiteX3151" fmla="*/ 3249562 w 6891715"/>
                <a:gd name="connsiteY3151" fmla="*/ 556102 h 6367455"/>
                <a:gd name="connsiteX3152" fmla="*/ 3270780 w 6891715"/>
                <a:gd name="connsiteY3152" fmla="*/ 552317 h 6367455"/>
                <a:gd name="connsiteX3153" fmla="*/ 3271413 w 6891715"/>
                <a:gd name="connsiteY3153" fmla="*/ 539066 h 6367455"/>
                <a:gd name="connsiteX3154" fmla="*/ 3255579 w 6891715"/>
                <a:gd name="connsiteY3154" fmla="*/ 533703 h 6367455"/>
                <a:gd name="connsiteX3155" fmla="*/ 3252412 w 6891715"/>
                <a:gd name="connsiteY3155" fmla="*/ 523292 h 6367455"/>
                <a:gd name="connsiteX3156" fmla="*/ 3267296 w 6891715"/>
                <a:gd name="connsiteY3156" fmla="*/ 516036 h 6367455"/>
                <a:gd name="connsiteX3157" fmla="*/ 3250828 w 6891715"/>
                <a:gd name="connsiteY3157" fmla="*/ 500261 h 6367455"/>
                <a:gd name="connsiteX3158" fmla="*/ 3264763 w 6891715"/>
                <a:gd name="connsiteY3158" fmla="*/ 481332 h 6367455"/>
                <a:gd name="connsiteX3159" fmla="*/ 3300548 w 6891715"/>
                <a:gd name="connsiteY3159" fmla="*/ 488588 h 6367455"/>
                <a:gd name="connsiteX3160" fmla="*/ 3308782 w 6891715"/>
                <a:gd name="connsiteY3160" fmla="*/ 480070 h 6367455"/>
                <a:gd name="connsiteX3161" fmla="*/ 3286614 w 6891715"/>
                <a:gd name="connsiteY3161" fmla="*/ 469975 h 6367455"/>
                <a:gd name="connsiteX3162" fmla="*/ 3288831 w 6891715"/>
                <a:gd name="connsiteY3162" fmla="*/ 456093 h 6367455"/>
                <a:gd name="connsiteX3163" fmla="*/ 3310999 w 6891715"/>
                <a:gd name="connsiteY3163" fmla="*/ 462088 h 6367455"/>
                <a:gd name="connsiteX3164" fmla="*/ 3435951 w 6891715"/>
                <a:gd name="connsiteY3164" fmla="*/ 361951 h 6367455"/>
                <a:gd name="connsiteX3165" fmla="*/ 3459129 w 6891715"/>
                <a:gd name="connsiteY3165" fmla="*/ 379352 h 6367455"/>
                <a:gd name="connsiteX3166" fmla="*/ 3458494 w 6891715"/>
                <a:gd name="connsiteY3166" fmla="*/ 393274 h 6367455"/>
                <a:gd name="connsiteX3167" fmla="*/ 3438491 w 6891715"/>
                <a:gd name="connsiteY3167" fmla="*/ 404980 h 6367455"/>
                <a:gd name="connsiteX3168" fmla="*/ 3440714 w 6891715"/>
                <a:gd name="connsiteY3168" fmla="*/ 424913 h 6367455"/>
                <a:gd name="connsiteX3169" fmla="*/ 3394358 w 6891715"/>
                <a:gd name="connsiteY3169" fmla="*/ 452439 h 6367455"/>
                <a:gd name="connsiteX3170" fmla="*/ 3382928 w 6891715"/>
                <a:gd name="connsiteY3170" fmla="*/ 442314 h 6367455"/>
                <a:gd name="connsiteX3171" fmla="*/ 3371816 w 6891715"/>
                <a:gd name="connsiteY3171" fmla="*/ 427444 h 6367455"/>
                <a:gd name="connsiteX3172" fmla="*/ 3393088 w 6891715"/>
                <a:gd name="connsiteY3172" fmla="*/ 427444 h 6367455"/>
                <a:gd name="connsiteX3173" fmla="*/ 3385468 w 6891715"/>
                <a:gd name="connsiteY3173" fmla="*/ 404031 h 6367455"/>
                <a:gd name="connsiteX3174" fmla="*/ 3411821 w 6891715"/>
                <a:gd name="connsiteY3174" fmla="*/ 400867 h 6367455"/>
                <a:gd name="connsiteX3175" fmla="*/ 3418171 w 6891715"/>
                <a:gd name="connsiteY3175" fmla="*/ 384098 h 6367455"/>
                <a:gd name="connsiteX3176" fmla="*/ 3424521 w 6891715"/>
                <a:gd name="connsiteY3176" fmla="*/ 395805 h 6367455"/>
                <a:gd name="connsiteX3177" fmla="*/ 3429919 w 6891715"/>
                <a:gd name="connsiteY3177" fmla="*/ 395488 h 6367455"/>
                <a:gd name="connsiteX3178" fmla="*/ 3424521 w 6891715"/>
                <a:gd name="connsiteY3178" fmla="*/ 373657 h 6367455"/>
                <a:gd name="connsiteX3179" fmla="*/ 3528661 w 6891715"/>
                <a:gd name="connsiteY3179" fmla="*/ 334961 h 6367455"/>
                <a:gd name="connsiteX3180" fmla="*/ 3536916 w 6891715"/>
                <a:gd name="connsiteY3180" fmla="*/ 337252 h 6367455"/>
                <a:gd name="connsiteX3181" fmla="*/ 3529613 w 6891715"/>
                <a:gd name="connsiteY3181" fmla="*/ 364093 h 6367455"/>
                <a:gd name="connsiteX3182" fmla="*/ 3509928 w 6891715"/>
                <a:gd name="connsiteY3182" fmla="*/ 366711 h 6367455"/>
                <a:gd name="connsiteX3183" fmla="*/ 3505166 w 6891715"/>
                <a:gd name="connsiteY3183" fmla="*/ 354600 h 6367455"/>
                <a:gd name="connsiteX3184" fmla="*/ 3523263 w 6891715"/>
                <a:gd name="connsiteY3184" fmla="*/ 347072 h 6367455"/>
                <a:gd name="connsiteX3185" fmla="*/ 4276189 w 6891715"/>
                <a:gd name="connsiteY3185" fmla="*/ 308170 h 6367455"/>
                <a:gd name="connsiteX3186" fmla="*/ 4271925 w 6891715"/>
                <a:gd name="connsiteY3186" fmla="*/ 310848 h 6367455"/>
                <a:gd name="connsiteX3187" fmla="*/ 4272040 w 6891715"/>
                <a:gd name="connsiteY3187" fmla="*/ 311192 h 6367455"/>
                <a:gd name="connsiteX3188" fmla="*/ 3488655 w 6891715"/>
                <a:gd name="connsiteY3188" fmla="*/ 279400 h 6367455"/>
                <a:gd name="connsiteX3189" fmla="*/ 3501355 w 6891715"/>
                <a:gd name="connsiteY3189" fmla="*/ 287882 h 6367455"/>
                <a:gd name="connsiteX3190" fmla="*/ 3495958 w 6891715"/>
                <a:gd name="connsiteY3190" fmla="*/ 298248 h 6367455"/>
                <a:gd name="connsiteX3191" fmla="*/ 3498180 w 6891715"/>
                <a:gd name="connsiteY3191" fmla="*/ 309557 h 6367455"/>
                <a:gd name="connsiteX3192" fmla="*/ 3516278 w 6891715"/>
                <a:gd name="connsiteY3192" fmla="*/ 322123 h 6367455"/>
                <a:gd name="connsiteX3193" fmla="*/ 3497545 w 6891715"/>
                <a:gd name="connsiteY3193" fmla="*/ 345054 h 6367455"/>
                <a:gd name="connsiteX3194" fmla="*/ 3490560 w 6891715"/>
                <a:gd name="connsiteY3194" fmla="*/ 364845 h 6367455"/>
                <a:gd name="connsiteX3195" fmla="*/ 3473415 w 6891715"/>
                <a:gd name="connsiteY3195" fmla="*/ 368300 h 6367455"/>
                <a:gd name="connsiteX3196" fmla="*/ 3448015 w 6891715"/>
                <a:gd name="connsiteY3196" fmla="*/ 342541 h 6367455"/>
                <a:gd name="connsiteX3197" fmla="*/ 3445475 w 6891715"/>
                <a:gd name="connsiteY3197" fmla="*/ 316468 h 6367455"/>
                <a:gd name="connsiteX3198" fmla="*/ 3433728 w 6891715"/>
                <a:gd name="connsiteY3198" fmla="*/ 314269 h 6367455"/>
                <a:gd name="connsiteX3199" fmla="*/ 3433728 w 6891715"/>
                <a:gd name="connsiteY3199" fmla="*/ 302960 h 6367455"/>
                <a:gd name="connsiteX3200" fmla="*/ 3438808 w 6891715"/>
                <a:gd name="connsiteY3200" fmla="*/ 289138 h 6367455"/>
                <a:gd name="connsiteX3201" fmla="*/ 3454683 w 6891715"/>
                <a:gd name="connsiteY3201" fmla="*/ 296678 h 6367455"/>
                <a:gd name="connsiteX3202" fmla="*/ 3479130 w 6891715"/>
                <a:gd name="connsiteY3202" fmla="*/ 296364 h 6367455"/>
                <a:gd name="connsiteX3203" fmla="*/ 3466748 w 6891715"/>
                <a:gd name="connsiteY3203" fmla="*/ 317096 h 6367455"/>
                <a:gd name="connsiteX3204" fmla="*/ 3478495 w 6891715"/>
                <a:gd name="connsiteY3204" fmla="*/ 340028 h 6367455"/>
                <a:gd name="connsiteX3205" fmla="*/ 3478495 w 6891715"/>
                <a:gd name="connsiteY3205" fmla="*/ 328719 h 6367455"/>
                <a:gd name="connsiteX3206" fmla="*/ 3494053 w 6891715"/>
                <a:gd name="connsiteY3206" fmla="*/ 309557 h 6367455"/>
                <a:gd name="connsiteX3207" fmla="*/ 3621053 w 6891715"/>
                <a:gd name="connsiteY3207" fmla="*/ 250824 h 6367455"/>
                <a:gd name="connsiteX3208" fmla="*/ 3633753 w 6891715"/>
                <a:gd name="connsiteY3208" fmla="*/ 259353 h 6367455"/>
                <a:gd name="connsiteX3209" fmla="*/ 3618195 w 6891715"/>
                <a:gd name="connsiteY3209" fmla="*/ 280201 h 6367455"/>
                <a:gd name="connsiteX3210" fmla="*/ 3627720 w 6891715"/>
                <a:gd name="connsiteY3210" fmla="*/ 304208 h 6367455"/>
                <a:gd name="connsiteX3211" fmla="*/ 3615973 w 6891715"/>
                <a:gd name="connsiteY3211" fmla="*/ 312737 h 6367455"/>
                <a:gd name="connsiteX3212" fmla="*/ 3601050 w 6891715"/>
                <a:gd name="connsiteY3212" fmla="*/ 303577 h 6367455"/>
                <a:gd name="connsiteX3213" fmla="*/ 3603273 w 6891715"/>
                <a:gd name="connsiteY3213" fmla="*/ 292837 h 6367455"/>
                <a:gd name="connsiteX3214" fmla="*/ 3595653 w 6891715"/>
                <a:gd name="connsiteY3214" fmla="*/ 274199 h 6367455"/>
                <a:gd name="connsiteX3215" fmla="*/ 3604860 w 6891715"/>
                <a:gd name="connsiteY3215" fmla="*/ 268830 h 6367455"/>
                <a:gd name="connsiteX3216" fmla="*/ 3610258 w 6891715"/>
                <a:gd name="connsiteY3216" fmla="*/ 258405 h 6367455"/>
                <a:gd name="connsiteX3217" fmla="*/ 3463697 w 6891715"/>
                <a:gd name="connsiteY3217" fmla="*/ 247649 h 6367455"/>
                <a:gd name="connsiteX3218" fmla="*/ 3468654 w 6891715"/>
                <a:gd name="connsiteY3218" fmla="*/ 252812 h 6367455"/>
                <a:gd name="connsiteX3219" fmla="*/ 3466904 w 6891715"/>
                <a:gd name="connsiteY3219" fmla="*/ 273140 h 6367455"/>
                <a:gd name="connsiteX3220" fmla="*/ 3463988 w 6891715"/>
                <a:gd name="connsiteY3220" fmla="*/ 287337 h 6367455"/>
                <a:gd name="connsiteX3221" fmla="*/ 3454366 w 6891715"/>
                <a:gd name="connsiteY3221" fmla="*/ 273140 h 6367455"/>
                <a:gd name="connsiteX3222" fmla="*/ 3514243 w 6891715"/>
                <a:gd name="connsiteY3222" fmla="*/ 244475 h 6367455"/>
                <a:gd name="connsiteX3223" fmla="*/ 3523940 w 6891715"/>
                <a:gd name="connsiteY3223" fmla="*/ 256388 h 6367455"/>
                <a:gd name="connsiteX3224" fmla="*/ 3525232 w 6891715"/>
                <a:gd name="connsiteY3224" fmla="*/ 268946 h 6367455"/>
                <a:gd name="connsiteX3225" fmla="*/ 3543655 w 6891715"/>
                <a:gd name="connsiteY3225" fmla="*/ 271200 h 6367455"/>
                <a:gd name="connsiteX3226" fmla="*/ 3546887 w 6891715"/>
                <a:gd name="connsiteY3226" fmla="*/ 284080 h 6367455"/>
                <a:gd name="connsiteX3227" fmla="*/ 3557553 w 6891715"/>
                <a:gd name="connsiteY3227" fmla="*/ 287944 h 6367455"/>
                <a:gd name="connsiteX3228" fmla="*/ 3554644 w 6891715"/>
                <a:gd name="connsiteY3228" fmla="*/ 304044 h 6367455"/>
                <a:gd name="connsiteX3229" fmla="*/ 3540746 w 6891715"/>
                <a:gd name="connsiteY3229" fmla="*/ 312737 h 6367455"/>
                <a:gd name="connsiteX3230" fmla="*/ 3524586 w 6891715"/>
                <a:gd name="connsiteY3230" fmla="*/ 294706 h 6367455"/>
                <a:gd name="connsiteX3231" fmla="*/ 3514890 w 6891715"/>
                <a:gd name="connsiteY3231" fmla="*/ 285046 h 6367455"/>
                <a:gd name="connsiteX3232" fmla="*/ 3517476 w 6891715"/>
                <a:gd name="connsiteY3232" fmla="*/ 269268 h 6367455"/>
                <a:gd name="connsiteX3233" fmla="*/ 3503578 w 6891715"/>
                <a:gd name="connsiteY3233" fmla="*/ 253168 h 6367455"/>
                <a:gd name="connsiteX3234" fmla="*/ 3570253 w 6891715"/>
                <a:gd name="connsiteY3234" fmla="*/ 234949 h 6367455"/>
                <a:gd name="connsiteX3235" fmla="*/ 3579778 w 6891715"/>
                <a:gd name="connsiteY3235" fmla="*/ 251203 h 6367455"/>
                <a:gd name="connsiteX3236" fmla="*/ 3571205 w 6891715"/>
                <a:gd name="connsiteY3236" fmla="*/ 257174 h 6367455"/>
                <a:gd name="connsiteX3237" fmla="*/ 3563903 w 6891715"/>
                <a:gd name="connsiteY3237" fmla="*/ 249213 h 6367455"/>
                <a:gd name="connsiteX3238" fmla="*/ 3564855 w 6891715"/>
                <a:gd name="connsiteY3238" fmla="*/ 239261 h 6367455"/>
                <a:gd name="connsiteX3239" fmla="*/ 3805219 w 6891715"/>
                <a:gd name="connsiteY3239" fmla="*/ 211137 h 6367455"/>
                <a:gd name="connsiteX3240" fmla="*/ 3835518 w 6891715"/>
                <a:gd name="connsiteY3240" fmla="*/ 224790 h 6367455"/>
                <a:gd name="connsiteX3241" fmla="*/ 3846478 w 6891715"/>
                <a:gd name="connsiteY3241" fmla="*/ 244792 h 6367455"/>
                <a:gd name="connsiteX3242" fmla="*/ 3843254 w 6891715"/>
                <a:gd name="connsiteY3242" fmla="*/ 252412 h 6367455"/>
                <a:gd name="connsiteX3243" fmla="*/ 3818435 w 6891715"/>
                <a:gd name="connsiteY3243" fmla="*/ 250190 h 6367455"/>
                <a:gd name="connsiteX3244" fmla="*/ 3782978 w 6891715"/>
                <a:gd name="connsiteY3244" fmla="*/ 229552 h 6367455"/>
                <a:gd name="connsiteX3245" fmla="*/ 3716499 w 6891715"/>
                <a:gd name="connsiteY3245" fmla="*/ 206375 h 6367455"/>
                <a:gd name="connsiteX3246" fmla="*/ 3732178 w 6891715"/>
                <a:gd name="connsiteY3246" fmla="*/ 217487 h 6367455"/>
                <a:gd name="connsiteX3247" fmla="*/ 3721516 w 6891715"/>
                <a:gd name="connsiteY3247" fmla="*/ 233363 h 6367455"/>
                <a:gd name="connsiteX3248" fmla="*/ 3706778 w 6891715"/>
                <a:gd name="connsiteY3248" fmla="*/ 208280 h 6367455"/>
                <a:gd name="connsiteX3249" fmla="*/ 3892555 w 6891715"/>
                <a:gd name="connsiteY3249" fmla="*/ 152400 h 6367455"/>
                <a:gd name="connsiteX3250" fmla="*/ 3891607 w 6891715"/>
                <a:gd name="connsiteY3250" fmla="*/ 170764 h 6367455"/>
                <a:gd name="connsiteX3251" fmla="*/ 3900454 w 6891715"/>
                <a:gd name="connsiteY3251" fmla="*/ 183652 h 6367455"/>
                <a:gd name="connsiteX3252" fmla="*/ 3893187 w 6891715"/>
                <a:gd name="connsiteY3252" fmla="*/ 195573 h 6367455"/>
                <a:gd name="connsiteX3253" fmla="*/ 3880232 w 6891715"/>
                <a:gd name="connsiteY3253" fmla="*/ 211682 h 6367455"/>
                <a:gd name="connsiteX3254" fmla="*/ 3858431 w 6891715"/>
                <a:gd name="connsiteY3254" fmla="*/ 239713 h 6367455"/>
                <a:gd name="connsiteX3255" fmla="*/ 3847056 w 6891715"/>
                <a:gd name="connsiteY3255" fmla="*/ 236491 h 6367455"/>
                <a:gd name="connsiteX3256" fmla="*/ 3847056 w 6891715"/>
                <a:gd name="connsiteY3256" fmla="*/ 209749 h 6367455"/>
                <a:gd name="connsiteX3257" fmla="*/ 3835366 w 6891715"/>
                <a:gd name="connsiteY3257" fmla="*/ 197184 h 6367455"/>
                <a:gd name="connsiteX3258" fmla="*/ 3845477 w 6891715"/>
                <a:gd name="connsiteY3258" fmla="*/ 175597 h 6367455"/>
                <a:gd name="connsiteX3259" fmla="*/ 3859379 w 6891715"/>
                <a:gd name="connsiteY3259" fmla="*/ 186230 h 6367455"/>
                <a:gd name="connsiteX3260" fmla="*/ 3862538 w 6891715"/>
                <a:gd name="connsiteY3260" fmla="*/ 172376 h 6367455"/>
                <a:gd name="connsiteX3261" fmla="*/ 3883076 w 6891715"/>
                <a:gd name="connsiteY3261" fmla="*/ 158199 h 6367455"/>
                <a:gd name="connsiteX3262" fmla="*/ 3911566 w 6891715"/>
                <a:gd name="connsiteY3262" fmla="*/ 117476 h 6367455"/>
                <a:gd name="connsiteX3263" fmla="*/ 3927580 w 6891715"/>
                <a:gd name="connsiteY3263" fmla="*/ 122238 h 6367455"/>
                <a:gd name="connsiteX3264" fmla="*/ 3940141 w 6891715"/>
                <a:gd name="connsiteY3264" fmla="*/ 148591 h 6367455"/>
                <a:gd name="connsiteX3265" fmla="*/ 3932918 w 6891715"/>
                <a:gd name="connsiteY3265" fmla="*/ 162243 h 6367455"/>
                <a:gd name="connsiteX3266" fmla="*/ 3918474 w 6891715"/>
                <a:gd name="connsiteY3266" fmla="*/ 169864 h 6367455"/>
                <a:gd name="connsiteX3267" fmla="*/ 3912822 w 6891715"/>
                <a:gd name="connsiteY3267" fmla="*/ 142558 h 6367455"/>
                <a:gd name="connsiteX3268" fmla="*/ 3911566 w 6891715"/>
                <a:gd name="connsiteY3268" fmla="*/ 117476 h 6367455"/>
                <a:gd name="connsiteX3269" fmla="*/ 3882623 w 6891715"/>
                <a:gd name="connsiteY3269" fmla="*/ 82550 h 6367455"/>
                <a:gd name="connsiteX3270" fmla="*/ 3889341 w 6891715"/>
                <a:gd name="connsiteY3270" fmla="*/ 101343 h 6367455"/>
                <a:gd name="connsiteX3271" fmla="*/ 3872388 w 6891715"/>
                <a:gd name="connsiteY3271" fmla="*/ 111216 h 6367455"/>
                <a:gd name="connsiteX3272" fmla="*/ 3852236 w 6891715"/>
                <a:gd name="connsiteY3272" fmla="*/ 124912 h 6367455"/>
                <a:gd name="connsiteX3273" fmla="*/ 3842640 w 6891715"/>
                <a:gd name="connsiteY3273" fmla="*/ 147527 h 6367455"/>
                <a:gd name="connsiteX3274" fmla="*/ 3811932 w 6891715"/>
                <a:gd name="connsiteY3274" fmla="*/ 167593 h 6367455"/>
                <a:gd name="connsiteX3275" fmla="*/ 3800417 w 6891715"/>
                <a:gd name="connsiteY3275" fmla="*/ 182563 h 6367455"/>
                <a:gd name="connsiteX3276" fmla="*/ 3792740 w 6891715"/>
                <a:gd name="connsiteY3276" fmla="*/ 163771 h 6367455"/>
                <a:gd name="connsiteX3277" fmla="*/ 3782184 w 6891715"/>
                <a:gd name="connsiteY3277" fmla="*/ 174282 h 6367455"/>
                <a:gd name="connsiteX3278" fmla="*/ 3762352 w 6891715"/>
                <a:gd name="connsiteY3278" fmla="*/ 178741 h 6367455"/>
                <a:gd name="connsiteX3279" fmla="*/ 3763951 w 6891715"/>
                <a:gd name="connsiteY3279" fmla="*/ 163771 h 6367455"/>
                <a:gd name="connsiteX3280" fmla="*/ 3760753 w 6891715"/>
                <a:gd name="connsiteY3280" fmla="*/ 144979 h 6367455"/>
                <a:gd name="connsiteX3281" fmla="*/ 3783783 w 6891715"/>
                <a:gd name="connsiteY3281" fmla="*/ 138290 h 6367455"/>
                <a:gd name="connsiteX3282" fmla="*/ 3794659 w 6891715"/>
                <a:gd name="connsiteY3282" fmla="*/ 121409 h 6367455"/>
                <a:gd name="connsiteX3283" fmla="*/ 3808413 w 6891715"/>
                <a:gd name="connsiteY3283" fmla="*/ 128735 h 6367455"/>
                <a:gd name="connsiteX3284" fmla="*/ 3806494 w 6891715"/>
                <a:gd name="connsiteY3284" fmla="*/ 142431 h 6367455"/>
                <a:gd name="connsiteX3285" fmla="*/ 3826646 w 6891715"/>
                <a:gd name="connsiteY3285" fmla="*/ 134468 h 6367455"/>
                <a:gd name="connsiteX3286" fmla="*/ 3823447 w 6891715"/>
                <a:gd name="connsiteY3286" fmla="*/ 118861 h 6367455"/>
                <a:gd name="connsiteX3287" fmla="*/ 3858313 w 6891715"/>
                <a:gd name="connsiteY3287" fmla="*/ 100706 h 6367455"/>
                <a:gd name="connsiteX3288" fmla="*/ 3867909 w 6891715"/>
                <a:gd name="connsiteY3288" fmla="*/ 104846 h 6367455"/>
                <a:gd name="connsiteX3289" fmla="*/ 3873987 w 6891715"/>
                <a:gd name="connsiteY3289" fmla="*/ 88921 h 6367455"/>
                <a:gd name="connsiteX3290" fmla="*/ 3954178 w 6891715"/>
                <a:gd name="connsiteY3290" fmla="*/ 46037 h 6367455"/>
                <a:gd name="connsiteX3291" fmla="*/ 3965541 w 6891715"/>
                <a:gd name="connsiteY3291" fmla="*/ 53654 h 6367455"/>
                <a:gd name="connsiteX3292" fmla="*/ 3964204 w 6891715"/>
                <a:gd name="connsiteY3292" fmla="*/ 74067 h 6367455"/>
                <a:gd name="connsiteX3293" fmla="*/ 3953175 w 6891715"/>
                <a:gd name="connsiteY3293" fmla="*/ 76200 h 6367455"/>
                <a:gd name="connsiteX3294" fmla="*/ 3955514 w 6891715"/>
                <a:gd name="connsiteY3294" fmla="*/ 67974 h 6367455"/>
                <a:gd name="connsiteX3295" fmla="*/ 3946491 w 6891715"/>
                <a:gd name="connsiteY3295" fmla="*/ 64318 h 6367455"/>
                <a:gd name="connsiteX3296" fmla="*/ 4240178 w 6891715"/>
                <a:gd name="connsiteY3296" fmla="*/ 42862 h 6367455"/>
                <a:gd name="connsiteX3297" fmla="*/ 4253469 w 6891715"/>
                <a:gd name="connsiteY3297" fmla="*/ 43488 h 6367455"/>
                <a:gd name="connsiteX3298" fmla="*/ 4254466 w 6891715"/>
                <a:gd name="connsiteY3298" fmla="*/ 63500 h 6367455"/>
                <a:gd name="connsiteX3299" fmla="*/ 4283567 w 6891715"/>
                <a:gd name="connsiteY3299" fmla="*/ 2124 h 6367455"/>
                <a:gd name="connsiteX3300" fmla="*/ 4289750 w 6891715"/>
                <a:gd name="connsiteY3300" fmla="*/ 3880 h 6367455"/>
                <a:gd name="connsiteX3301" fmla="*/ 4307921 w 6891715"/>
                <a:gd name="connsiteY3301" fmla="*/ 26351 h 6367455"/>
                <a:gd name="connsiteX3302" fmla="*/ 4311095 w 6891715"/>
                <a:gd name="connsiteY3302" fmla="*/ 16826 h 6367455"/>
                <a:gd name="connsiteX3303" fmla="*/ 4314150 w 6891715"/>
                <a:gd name="connsiteY3303" fmla="*/ 10809 h 6367455"/>
                <a:gd name="connsiteX3304" fmla="*/ 4334458 w 6891715"/>
                <a:gd name="connsiteY3304" fmla="*/ 16576 h 6367455"/>
                <a:gd name="connsiteX3305" fmla="*/ 4344797 w 6891715"/>
                <a:gd name="connsiteY3305" fmla="*/ 20074 h 6367455"/>
                <a:gd name="connsiteX3306" fmla="*/ 4331090 w 6891715"/>
                <a:gd name="connsiteY3306" fmla="*/ 40956 h 6367455"/>
                <a:gd name="connsiteX3307" fmla="*/ 4363145 w 6891715"/>
                <a:gd name="connsiteY3307" fmla="*/ 29208 h 6367455"/>
                <a:gd name="connsiteX3308" fmla="*/ 4366319 w 6891715"/>
                <a:gd name="connsiteY3308" fmla="*/ 54291 h 6367455"/>
                <a:gd name="connsiteX3309" fmla="*/ 4331407 w 6891715"/>
                <a:gd name="connsiteY3309" fmla="*/ 89533 h 6367455"/>
                <a:gd name="connsiteX3310" fmla="*/ 4304430 w 6891715"/>
                <a:gd name="connsiteY3310" fmla="*/ 84453 h 6367455"/>
                <a:gd name="connsiteX3311" fmla="*/ 4322203 w 6891715"/>
                <a:gd name="connsiteY3311" fmla="*/ 103186 h 6367455"/>
                <a:gd name="connsiteX3312" fmla="*/ 4318077 w 6891715"/>
                <a:gd name="connsiteY3312" fmla="*/ 112711 h 6367455"/>
                <a:gd name="connsiteX3313" fmla="*/ 4296178 w 6891715"/>
                <a:gd name="connsiteY3313" fmla="*/ 128586 h 6367455"/>
                <a:gd name="connsiteX3314" fmla="*/ 4289830 w 6891715"/>
                <a:gd name="connsiteY3314" fmla="*/ 141603 h 6367455"/>
                <a:gd name="connsiteX3315" fmla="*/ 4330772 w 6891715"/>
                <a:gd name="connsiteY3315" fmla="*/ 120331 h 6367455"/>
                <a:gd name="connsiteX3316" fmla="*/ 4344737 w 6891715"/>
                <a:gd name="connsiteY3316" fmla="*/ 116838 h 6367455"/>
                <a:gd name="connsiteX3317" fmla="*/ 4334263 w 6891715"/>
                <a:gd name="connsiteY3317" fmla="*/ 162241 h 6367455"/>
                <a:gd name="connsiteX3318" fmla="*/ 4311412 w 6891715"/>
                <a:gd name="connsiteY3318" fmla="*/ 184466 h 6367455"/>
                <a:gd name="connsiteX3319" fmla="*/ 4315538 w 6891715"/>
                <a:gd name="connsiteY3319" fmla="*/ 192086 h 6367455"/>
                <a:gd name="connsiteX3320" fmla="*/ 4331407 w 6891715"/>
                <a:gd name="connsiteY3320" fmla="*/ 180338 h 6367455"/>
                <a:gd name="connsiteX3321" fmla="*/ 4337755 w 6891715"/>
                <a:gd name="connsiteY3321" fmla="*/ 183196 h 6367455"/>
                <a:gd name="connsiteX3322" fmla="*/ 4336168 w 6891715"/>
                <a:gd name="connsiteY3322" fmla="*/ 219391 h 6367455"/>
                <a:gd name="connsiteX3323" fmla="*/ 4318712 w 6891715"/>
                <a:gd name="connsiteY3323" fmla="*/ 285748 h 6367455"/>
                <a:gd name="connsiteX3324" fmla="*/ 4278405 w 6891715"/>
                <a:gd name="connsiteY3324" fmla="*/ 298766 h 6367455"/>
                <a:gd name="connsiteX3325" fmla="*/ 4304430 w 6891715"/>
                <a:gd name="connsiteY3325" fmla="*/ 295591 h 6367455"/>
                <a:gd name="connsiteX3326" fmla="*/ 4326329 w 6891715"/>
                <a:gd name="connsiteY3326" fmla="*/ 288606 h 6367455"/>
                <a:gd name="connsiteX3327" fmla="*/ 4333946 w 6891715"/>
                <a:gd name="connsiteY3327" fmla="*/ 251458 h 6367455"/>
                <a:gd name="connsiteX3328" fmla="*/ 4359654 w 6891715"/>
                <a:gd name="connsiteY3328" fmla="*/ 182561 h 6367455"/>
                <a:gd name="connsiteX3329" fmla="*/ 4377109 w 6891715"/>
                <a:gd name="connsiteY3329" fmla="*/ 186053 h 6367455"/>
                <a:gd name="connsiteX3330" fmla="*/ 4357749 w 6891715"/>
                <a:gd name="connsiteY3330" fmla="*/ 157796 h 6367455"/>
                <a:gd name="connsiteX3331" fmla="*/ 4379331 w 6891715"/>
                <a:gd name="connsiteY3331" fmla="*/ 98741 h 6367455"/>
                <a:gd name="connsiteX3332" fmla="*/ 4394248 w 6891715"/>
                <a:gd name="connsiteY3332" fmla="*/ 92391 h 6367455"/>
                <a:gd name="connsiteX3333" fmla="*/ 4394883 w 6891715"/>
                <a:gd name="connsiteY3333" fmla="*/ 62546 h 6367455"/>
                <a:gd name="connsiteX3334" fmla="*/ 4419321 w 6891715"/>
                <a:gd name="connsiteY3334" fmla="*/ 81278 h 6367455"/>
                <a:gd name="connsiteX3335" fmla="*/ 4435189 w 6891715"/>
                <a:gd name="connsiteY3335" fmla="*/ 79056 h 6367455"/>
                <a:gd name="connsiteX3336" fmla="*/ 4449154 w 6891715"/>
                <a:gd name="connsiteY3336" fmla="*/ 100011 h 6367455"/>
                <a:gd name="connsiteX3337" fmla="*/ 4437729 w 6891715"/>
                <a:gd name="connsiteY3337" fmla="*/ 117156 h 6367455"/>
                <a:gd name="connsiteX3338" fmla="*/ 4451376 w 6891715"/>
                <a:gd name="connsiteY3338" fmla="*/ 126681 h 6367455"/>
                <a:gd name="connsiteX3339" fmla="*/ 4458675 w 6891715"/>
                <a:gd name="connsiteY3339" fmla="*/ 120013 h 6367455"/>
                <a:gd name="connsiteX3340" fmla="*/ 4482161 w 6891715"/>
                <a:gd name="connsiteY3340" fmla="*/ 111441 h 6367455"/>
                <a:gd name="connsiteX3341" fmla="*/ 4488509 w 6891715"/>
                <a:gd name="connsiteY3341" fmla="*/ 142873 h 6367455"/>
                <a:gd name="connsiteX3342" fmla="*/ 4505647 w 6891715"/>
                <a:gd name="connsiteY3342" fmla="*/ 127951 h 6367455"/>
                <a:gd name="connsiteX3343" fmla="*/ 4506282 w 6891715"/>
                <a:gd name="connsiteY3343" fmla="*/ 111123 h 6367455"/>
                <a:gd name="connsiteX3344" fmla="*/ 4521516 w 6891715"/>
                <a:gd name="connsiteY3344" fmla="*/ 136523 h 6367455"/>
                <a:gd name="connsiteX3345" fmla="*/ 4540559 w 6891715"/>
                <a:gd name="connsiteY3345" fmla="*/ 139381 h 6367455"/>
                <a:gd name="connsiteX3346" fmla="*/ 4539607 w 6891715"/>
                <a:gd name="connsiteY3346" fmla="*/ 149858 h 6367455"/>
                <a:gd name="connsiteX3347" fmla="*/ 4514217 w 6891715"/>
                <a:gd name="connsiteY3347" fmla="*/ 161606 h 6367455"/>
                <a:gd name="connsiteX3348" fmla="*/ 4529133 w 6891715"/>
                <a:gd name="connsiteY3348" fmla="*/ 173353 h 6367455"/>
                <a:gd name="connsiteX3349" fmla="*/ 4551032 w 6891715"/>
                <a:gd name="connsiteY3349" fmla="*/ 160336 h 6367455"/>
                <a:gd name="connsiteX3350" fmla="*/ 4578644 w 6891715"/>
                <a:gd name="connsiteY3350" fmla="*/ 163511 h 6367455"/>
                <a:gd name="connsiteX3351" fmla="*/ 4584357 w 6891715"/>
                <a:gd name="connsiteY3351" fmla="*/ 186371 h 6367455"/>
                <a:gd name="connsiteX3352" fmla="*/ 4600226 w 6891715"/>
                <a:gd name="connsiteY3352" fmla="*/ 183196 h 6367455"/>
                <a:gd name="connsiteX3353" fmla="*/ 4606891 w 6891715"/>
                <a:gd name="connsiteY3353" fmla="*/ 226376 h 6367455"/>
                <a:gd name="connsiteX3354" fmla="*/ 4574201 w 6891715"/>
                <a:gd name="connsiteY3354" fmla="*/ 233678 h 6367455"/>
                <a:gd name="connsiteX3355" fmla="*/ 4536116 w 6891715"/>
                <a:gd name="connsiteY3355" fmla="*/ 270826 h 6367455"/>
                <a:gd name="connsiteX3356" fmla="*/ 4517390 w 6891715"/>
                <a:gd name="connsiteY3356" fmla="*/ 274318 h 6367455"/>
                <a:gd name="connsiteX3357" fmla="*/ 4494222 w 6891715"/>
                <a:gd name="connsiteY3357" fmla="*/ 287336 h 6367455"/>
                <a:gd name="connsiteX3358" fmla="*/ 4451693 w 6891715"/>
                <a:gd name="connsiteY3358" fmla="*/ 276223 h 6367455"/>
                <a:gd name="connsiteX3359" fmla="*/ 4412656 w 6891715"/>
                <a:gd name="connsiteY3359" fmla="*/ 272413 h 6367455"/>
                <a:gd name="connsiteX3360" fmla="*/ 4376475 w 6891715"/>
                <a:gd name="connsiteY3360" fmla="*/ 260031 h 6367455"/>
                <a:gd name="connsiteX3361" fmla="*/ 4383140 w 6891715"/>
                <a:gd name="connsiteY3361" fmla="*/ 276541 h 6367455"/>
                <a:gd name="connsiteX3362" fmla="*/ 4374570 w 6891715"/>
                <a:gd name="connsiteY3362" fmla="*/ 288288 h 6367455"/>
                <a:gd name="connsiteX3363" fmla="*/ 4402182 w 6891715"/>
                <a:gd name="connsiteY3363" fmla="*/ 287336 h 6367455"/>
                <a:gd name="connsiteX3364" fmla="*/ 4435189 w 6891715"/>
                <a:gd name="connsiteY3364" fmla="*/ 298131 h 6367455"/>
                <a:gd name="connsiteX3365" fmla="*/ 4464706 w 6891715"/>
                <a:gd name="connsiteY3365" fmla="*/ 321308 h 6367455"/>
                <a:gd name="connsiteX3366" fmla="*/ 4459945 w 6891715"/>
                <a:gd name="connsiteY3366" fmla="*/ 338135 h 6367455"/>
                <a:gd name="connsiteX3367" fmla="*/ 4498665 w 6891715"/>
                <a:gd name="connsiteY3367" fmla="*/ 340040 h 6367455"/>
                <a:gd name="connsiteX3368" fmla="*/ 4507552 w 6891715"/>
                <a:gd name="connsiteY3368" fmla="*/ 363853 h 6367455"/>
                <a:gd name="connsiteX3369" fmla="*/ 4491048 w 6891715"/>
                <a:gd name="connsiteY3369" fmla="*/ 379728 h 6367455"/>
                <a:gd name="connsiteX3370" fmla="*/ 4511043 w 6891715"/>
                <a:gd name="connsiteY3370" fmla="*/ 395920 h 6367455"/>
                <a:gd name="connsiteX3371" fmla="*/ 4513582 w 6891715"/>
                <a:gd name="connsiteY3371" fmla="*/ 424178 h 6367455"/>
                <a:gd name="connsiteX3372" fmla="*/ 4502474 w 6891715"/>
                <a:gd name="connsiteY3372" fmla="*/ 461325 h 6367455"/>
                <a:gd name="connsiteX3373" fmla="*/ 4444711 w 6891715"/>
                <a:gd name="connsiteY3373" fmla="*/ 494345 h 6367455"/>
                <a:gd name="connsiteX3374" fmla="*/ 4432650 w 6891715"/>
                <a:gd name="connsiteY3374" fmla="*/ 482915 h 6367455"/>
                <a:gd name="connsiteX3375" fmla="*/ 4441220 w 6891715"/>
                <a:gd name="connsiteY3375" fmla="*/ 501648 h 6367455"/>
                <a:gd name="connsiteX3376" fmla="*/ 4435824 w 6891715"/>
                <a:gd name="connsiteY3376" fmla="*/ 513078 h 6367455"/>
                <a:gd name="connsiteX3377" fmla="*/ 4445346 w 6891715"/>
                <a:gd name="connsiteY3377" fmla="*/ 501330 h 6367455"/>
                <a:gd name="connsiteX3378" fmla="*/ 4506917 w 6891715"/>
                <a:gd name="connsiteY3378" fmla="*/ 470533 h 6367455"/>
                <a:gd name="connsiteX3379" fmla="*/ 4524373 w 6891715"/>
                <a:gd name="connsiteY3379" fmla="*/ 436560 h 6367455"/>
                <a:gd name="connsiteX3380" fmla="*/ 4529133 w 6891715"/>
                <a:gd name="connsiteY3380" fmla="*/ 400683 h 6367455"/>
                <a:gd name="connsiteX3381" fmla="*/ 4549445 w 6891715"/>
                <a:gd name="connsiteY3381" fmla="*/ 412113 h 6367455"/>
                <a:gd name="connsiteX3382" fmla="*/ 4552302 w 6891715"/>
                <a:gd name="connsiteY3382" fmla="*/ 390205 h 6367455"/>
                <a:gd name="connsiteX3383" fmla="*/ 4541511 w 6891715"/>
                <a:gd name="connsiteY3383" fmla="*/ 379410 h 6367455"/>
                <a:gd name="connsiteX3384" fmla="*/ 4532942 w 6891715"/>
                <a:gd name="connsiteY3384" fmla="*/ 380680 h 6367455"/>
                <a:gd name="connsiteX3385" fmla="*/ 4534211 w 6891715"/>
                <a:gd name="connsiteY3385" fmla="*/ 355598 h 6367455"/>
                <a:gd name="connsiteX3386" fmla="*/ 4555476 w 6891715"/>
                <a:gd name="connsiteY3386" fmla="*/ 379410 h 6367455"/>
                <a:gd name="connsiteX3387" fmla="*/ 4577692 w 6891715"/>
                <a:gd name="connsiteY3387" fmla="*/ 375918 h 6367455"/>
                <a:gd name="connsiteX3388" fmla="*/ 4584992 w 6891715"/>
                <a:gd name="connsiteY3388" fmla="*/ 388618 h 6367455"/>
                <a:gd name="connsiteX3389" fmla="*/ 4585033 w 6891715"/>
                <a:gd name="connsiteY3389" fmla="*/ 388603 h 6367455"/>
                <a:gd name="connsiteX3390" fmla="*/ 4609485 w 6891715"/>
                <a:gd name="connsiteY3390" fmla="*/ 386381 h 6367455"/>
                <a:gd name="connsiteX3391" fmla="*/ 4641240 w 6891715"/>
                <a:gd name="connsiteY3391" fmla="*/ 393364 h 6367455"/>
                <a:gd name="connsiteX3392" fmla="*/ 4647591 w 6891715"/>
                <a:gd name="connsiteY3392" fmla="*/ 411458 h 6367455"/>
                <a:gd name="connsiteX3393" fmla="*/ 4631078 w 6891715"/>
                <a:gd name="connsiteY3393" fmla="*/ 429235 h 6367455"/>
                <a:gd name="connsiteX3394" fmla="*/ 4635207 w 6891715"/>
                <a:gd name="connsiteY3394" fmla="*/ 434631 h 6367455"/>
                <a:gd name="connsiteX3395" fmla="*/ 4660611 w 6891715"/>
                <a:gd name="connsiteY3395" fmla="*/ 409871 h 6367455"/>
                <a:gd name="connsiteX3396" fmla="*/ 4681570 w 6891715"/>
                <a:gd name="connsiteY3396" fmla="*/ 407649 h 6367455"/>
                <a:gd name="connsiteX3397" fmla="*/ 4669820 w 6891715"/>
                <a:gd name="connsiteY3397" fmla="*/ 397173 h 6367455"/>
                <a:gd name="connsiteX3398" fmla="*/ 4676171 w 6891715"/>
                <a:gd name="connsiteY3398" fmla="*/ 367969 h 6367455"/>
                <a:gd name="connsiteX3399" fmla="*/ 4692049 w 6891715"/>
                <a:gd name="connsiteY3399" fmla="*/ 374000 h 6367455"/>
                <a:gd name="connsiteX3400" fmla="*/ 4702211 w 6891715"/>
                <a:gd name="connsiteY3400" fmla="*/ 354002 h 6367455"/>
                <a:gd name="connsiteX3401" fmla="*/ 4694907 w 6891715"/>
                <a:gd name="connsiteY3401" fmla="*/ 338130 h 6367455"/>
                <a:gd name="connsiteX3402" fmla="*/ 4696495 w 6891715"/>
                <a:gd name="connsiteY3402" fmla="*/ 325432 h 6367455"/>
                <a:gd name="connsiteX3403" fmla="*/ 4741270 w 6891715"/>
                <a:gd name="connsiteY3403" fmla="*/ 344161 h 6367455"/>
                <a:gd name="connsiteX3404" fmla="*/ 4764769 w 6891715"/>
                <a:gd name="connsiteY3404" fmla="*/ 374318 h 6367455"/>
                <a:gd name="connsiteX3405" fmla="*/ 4780646 w 6891715"/>
                <a:gd name="connsiteY3405" fmla="*/ 374318 h 6367455"/>
                <a:gd name="connsiteX3406" fmla="*/ 4789220 w 6891715"/>
                <a:gd name="connsiteY3406" fmla="*/ 387968 h 6367455"/>
                <a:gd name="connsiteX3407" fmla="*/ 4804145 w 6891715"/>
                <a:gd name="connsiteY3407" fmla="*/ 387650 h 6367455"/>
                <a:gd name="connsiteX3408" fmla="*/ 4778106 w 6891715"/>
                <a:gd name="connsiteY3408" fmla="*/ 430187 h 6367455"/>
                <a:gd name="connsiteX3409" fmla="*/ 4739999 w 6891715"/>
                <a:gd name="connsiteY3409" fmla="*/ 424156 h 6367455"/>
                <a:gd name="connsiteX3410" fmla="*/ 4711102 w 6891715"/>
                <a:gd name="connsiteY3410" fmla="*/ 399078 h 6367455"/>
                <a:gd name="connsiteX3411" fmla="*/ 4693319 w 6891715"/>
                <a:gd name="connsiteY3411" fmla="*/ 422251 h 6367455"/>
                <a:gd name="connsiteX3412" fmla="*/ 4699670 w 6891715"/>
                <a:gd name="connsiteY3412" fmla="*/ 444472 h 6367455"/>
                <a:gd name="connsiteX3413" fmla="*/ 4717771 w 6891715"/>
                <a:gd name="connsiteY3413" fmla="*/ 429870 h 6367455"/>
                <a:gd name="connsiteX3414" fmla="*/ 4725392 w 6891715"/>
                <a:gd name="connsiteY3414" fmla="*/ 440028 h 6367455"/>
                <a:gd name="connsiteX3415" fmla="*/ 4739047 w 6891715"/>
                <a:gd name="connsiteY3415" fmla="*/ 444155 h 6367455"/>
                <a:gd name="connsiteX3416" fmla="*/ 4718088 w 6891715"/>
                <a:gd name="connsiteY3416" fmla="*/ 463201 h 6367455"/>
                <a:gd name="connsiteX3417" fmla="*/ 4727615 w 6891715"/>
                <a:gd name="connsiteY3417" fmla="*/ 474629 h 6367455"/>
                <a:gd name="connsiteX3418" fmla="*/ 4751749 w 6891715"/>
                <a:gd name="connsiteY3418" fmla="*/ 458757 h 6367455"/>
                <a:gd name="connsiteX3419" fmla="*/ 4799700 w 6891715"/>
                <a:gd name="connsiteY3419" fmla="*/ 462566 h 6367455"/>
                <a:gd name="connsiteX3420" fmla="*/ 4782869 w 6891715"/>
                <a:gd name="connsiteY3420" fmla="*/ 493358 h 6367455"/>
                <a:gd name="connsiteX3421" fmla="*/ 4787315 w 6891715"/>
                <a:gd name="connsiteY3421" fmla="*/ 502564 h 6367455"/>
                <a:gd name="connsiteX3422" fmla="*/ 4815577 w 6891715"/>
                <a:gd name="connsiteY3422" fmla="*/ 474946 h 6367455"/>
                <a:gd name="connsiteX3423" fmla="*/ 4817800 w 6891715"/>
                <a:gd name="connsiteY3423" fmla="*/ 502564 h 6367455"/>
                <a:gd name="connsiteX3424" fmla="*/ 4839076 w 6891715"/>
                <a:gd name="connsiteY3424" fmla="*/ 525420 h 6367455"/>
                <a:gd name="connsiteX3425" fmla="*/ 4829867 w 6891715"/>
                <a:gd name="connsiteY3425" fmla="*/ 551767 h 6367455"/>
                <a:gd name="connsiteX3426" fmla="*/ 4808591 w 6891715"/>
                <a:gd name="connsiteY3426" fmla="*/ 559386 h 6367455"/>
                <a:gd name="connsiteX3427" fmla="*/ 4796207 w 6891715"/>
                <a:gd name="connsiteY3427" fmla="*/ 572401 h 6367455"/>
                <a:gd name="connsiteX3428" fmla="*/ 4795571 w 6891715"/>
                <a:gd name="connsiteY3428" fmla="*/ 616525 h 6367455"/>
                <a:gd name="connsiteX3429" fmla="*/ 4770485 w 6891715"/>
                <a:gd name="connsiteY3429" fmla="*/ 639698 h 6367455"/>
                <a:gd name="connsiteX3430" fmla="*/ 4779059 w 6891715"/>
                <a:gd name="connsiteY3430" fmla="*/ 656523 h 6367455"/>
                <a:gd name="connsiteX3431" fmla="*/ 4802240 w 6891715"/>
                <a:gd name="connsiteY3431" fmla="*/ 643825 h 6367455"/>
                <a:gd name="connsiteX3432" fmla="*/ 4812402 w 6891715"/>
                <a:gd name="connsiteY3432" fmla="*/ 577162 h 6367455"/>
                <a:gd name="connsiteX3433" fmla="*/ 4848920 w 6891715"/>
                <a:gd name="connsiteY3433" fmla="*/ 563512 h 6367455"/>
                <a:gd name="connsiteX3434" fmla="*/ 4858130 w 6891715"/>
                <a:gd name="connsiteY3434" fmla="*/ 516849 h 6367455"/>
                <a:gd name="connsiteX3435" fmla="*/ 4876230 w 6891715"/>
                <a:gd name="connsiteY3435" fmla="*/ 514627 h 6367455"/>
                <a:gd name="connsiteX3436" fmla="*/ 4887662 w 6891715"/>
                <a:gd name="connsiteY3436" fmla="*/ 506056 h 6367455"/>
                <a:gd name="connsiteX3437" fmla="*/ 4939741 w 6891715"/>
                <a:gd name="connsiteY3437" fmla="*/ 519071 h 6367455"/>
                <a:gd name="connsiteX3438" fmla="*/ 4983246 w 6891715"/>
                <a:gd name="connsiteY3438" fmla="*/ 527324 h 6367455"/>
                <a:gd name="connsiteX3439" fmla="*/ 4993090 w 6891715"/>
                <a:gd name="connsiteY3439" fmla="*/ 547005 h 6367455"/>
                <a:gd name="connsiteX3440" fmla="*/ 5003252 w 6891715"/>
                <a:gd name="connsiteY3440" fmla="*/ 537482 h 6367455"/>
                <a:gd name="connsiteX3441" fmla="*/ 5007697 w 6891715"/>
                <a:gd name="connsiteY3441" fmla="*/ 519706 h 6367455"/>
                <a:gd name="connsiteX3442" fmla="*/ 5044851 w 6891715"/>
                <a:gd name="connsiteY3442" fmla="*/ 530816 h 6367455"/>
                <a:gd name="connsiteX3443" fmla="*/ 5063904 w 6891715"/>
                <a:gd name="connsiteY3443" fmla="*/ 545418 h 6367455"/>
                <a:gd name="connsiteX3444" fmla="*/ 5070256 w 6891715"/>
                <a:gd name="connsiteY3444" fmla="*/ 536847 h 6367455"/>
                <a:gd name="connsiteX3445" fmla="*/ 5077559 w 6891715"/>
                <a:gd name="connsiteY3445" fmla="*/ 557164 h 6367455"/>
                <a:gd name="connsiteX3446" fmla="*/ 5105186 w 6891715"/>
                <a:gd name="connsiteY3446" fmla="*/ 555576 h 6367455"/>
                <a:gd name="connsiteX3447" fmla="*/ 5125510 w 6891715"/>
                <a:gd name="connsiteY3447" fmla="*/ 567957 h 6367455"/>
                <a:gd name="connsiteX3448" fmla="*/ 5144563 w 6891715"/>
                <a:gd name="connsiteY3448" fmla="*/ 587955 h 6367455"/>
                <a:gd name="connsiteX3449" fmla="*/ 5164569 w 6891715"/>
                <a:gd name="connsiteY3449" fmla="*/ 596209 h 6367455"/>
                <a:gd name="connsiteX3450" fmla="*/ 5181082 w 6891715"/>
                <a:gd name="connsiteY3450" fmla="*/ 617160 h 6367455"/>
                <a:gd name="connsiteX3451" fmla="*/ 5206486 w 6891715"/>
                <a:gd name="connsiteY3451" fmla="*/ 626366 h 6367455"/>
                <a:gd name="connsiteX3452" fmla="*/ 5212837 w 6891715"/>
                <a:gd name="connsiteY3452" fmla="*/ 641285 h 6367455"/>
                <a:gd name="connsiteX3453" fmla="*/ 5241417 w 6891715"/>
                <a:gd name="connsiteY3453" fmla="*/ 661602 h 6367455"/>
                <a:gd name="connsiteX3454" fmla="*/ 5311279 w 6891715"/>
                <a:gd name="connsiteY3454" fmla="*/ 734930 h 6367455"/>
                <a:gd name="connsiteX3455" fmla="*/ 5318583 w 6891715"/>
                <a:gd name="connsiteY3455" fmla="*/ 756199 h 6367455"/>
                <a:gd name="connsiteX3456" fmla="*/ 5332555 w 6891715"/>
                <a:gd name="connsiteY3456" fmla="*/ 761278 h 6367455"/>
                <a:gd name="connsiteX3457" fmla="*/ 5346210 w 6891715"/>
                <a:gd name="connsiteY3457" fmla="*/ 775880 h 6367455"/>
                <a:gd name="connsiteX3458" fmla="*/ 5352561 w 6891715"/>
                <a:gd name="connsiteY3458" fmla="*/ 771436 h 6367455"/>
                <a:gd name="connsiteX3459" fmla="*/ 5337636 w 6891715"/>
                <a:gd name="connsiteY3459" fmla="*/ 755881 h 6367455"/>
                <a:gd name="connsiteX3460" fmla="*/ 5337636 w 6891715"/>
                <a:gd name="connsiteY3460" fmla="*/ 740009 h 6367455"/>
                <a:gd name="connsiteX3461" fmla="*/ 5366533 w 6891715"/>
                <a:gd name="connsiteY3461" fmla="*/ 765087 h 6367455"/>
                <a:gd name="connsiteX3462" fmla="*/ 5366533 w 6891715"/>
                <a:gd name="connsiteY3462" fmla="*/ 776832 h 6367455"/>
                <a:gd name="connsiteX3463" fmla="*/ 5379553 w 6891715"/>
                <a:gd name="connsiteY3463" fmla="*/ 795561 h 6367455"/>
                <a:gd name="connsiteX3464" fmla="*/ 5431632 w 6891715"/>
                <a:gd name="connsiteY3464" fmla="*/ 816195 h 6367455"/>
                <a:gd name="connsiteX3465" fmla="*/ 5448462 w 6891715"/>
                <a:gd name="connsiteY3465" fmla="*/ 830797 h 6367455"/>
                <a:gd name="connsiteX3466" fmla="*/ 5444969 w 6891715"/>
                <a:gd name="connsiteY3466" fmla="*/ 806354 h 6367455"/>
                <a:gd name="connsiteX3467" fmla="*/ 5491014 w 6891715"/>
                <a:gd name="connsiteY3467" fmla="*/ 852383 h 6367455"/>
                <a:gd name="connsiteX3468" fmla="*/ 5494190 w 6891715"/>
                <a:gd name="connsiteY3468" fmla="*/ 864129 h 6367455"/>
                <a:gd name="connsiteX3469" fmla="*/ 5506257 w 6891715"/>
                <a:gd name="connsiteY3469" fmla="*/ 873334 h 6367455"/>
                <a:gd name="connsiteX3470" fmla="*/ 5503081 w 6891715"/>
                <a:gd name="connsiteY3470" fmla="*/ 891429 h 6367455"/>
                <a:gd name="connsiteX3471" fmla="*/ 5514513 w 6891715"/>
                <a:gd name="connsiteY3471" fmla="*/ 906031 h 6367455"/>
                <a:gd name="connsiteX3472" fmla="*/ 5526263 w 6891715"/>
                <a:gd name="connsiteY3472" fmla="*/ 892381 h 6367455"/>
                <a:gd name="connsiteX3473" fmla="*/ 5547539 w 6891715"/>
                <a:gd name="connsiteY3473" fmla="*/ 910158 h 6367455"/>
                <a:gd name="connsiteX3474" fmla="*/ 5572943 w 6891715"/>
                <a:gd name="connsiteY3474" fmla="*/ 919363 h 6367455"/>
                <a:gd name="connsiteX3475" fmla="*/ 5563734 w 6891715"/>
                <a:gd name="connsiteY3475" fmla="*/ 963488 h 6367455"/>
                <a:gd name="connsiteX3476" fmla="*/ 5578977 w 6891715"/>
                <a:gd name="connsiteY3476" fmla="*/ 981264 h 6367455"/>
                <a:gd name="connsiteX3477" fmla="*/ 5575166 w 6891715"/>
                <a:gd name="connsiteY3477" fmla="*/ 1032056 h 6367455"/>
                <a:gd name="connsiteX3478" fmla="*/ 5580565 w 6891715"/>
                <a:gd name="connsiteY3478" fmla="*/ 1047610 h 6367455"/>
                <a:gd name="connsiteX3479" fmla="*/ 5598348 w 6891715"/>
                <a:gd name="connsiteY3479" fmla="*/ 1037135 h 6367455"/>
                <a:gd name="connsiteX3480" fmla="*/ 5602158 w 6891715"/>
                <a:gd name="connsiteY3480" fmla="*/ 1068561 h 6367455"/>
                <a:gd name="connsiteX3481" fmla="*/ 5560241 w 6891715"/>
                <a:gd name="connsiteY3481" fmla="*/ 1152366 h 6367455"/>
                <a:gd name="connsiteX3482" fmla="*/ 5498636 w 6891715"/>
                <a:gd name="connsiteY3482" fmla="*/ 1245376 h 6367455"/>
                <a:gd name="connsiteX3483" fmla="*/ 5427186 w 6891715"/>
                <a:gd name="connsiteY3483" fmla="*/ 1279660 h 6367455"/>
                <a:gd name="connsiteX3484" fmla="*/ 5357642 w 6891715"/>
                <a:gd name="connsiteY3484" fmla="*/ 1305690 h 6367455"/>
                <a:gd name="connsiteX3485" fmla="*/ 5268727 w 6891715"/>
                <a:gd name="connsiteY3485" fmla="*/ 1295849 h 6367455"/>
                <a:gd name="connsiteX3486" fmla="*/ 5197277 w 6891715"/>
                <a:gd name="connsiteY3486" fmla="*/ 1259661 h 6367455"/>
                <a:gd name="connsiteX3487" fmla="*/ 5135037 w 6891715"/>
                <a:gd name="connsiteY3487" fmla="*/ 1254900 h 6367455"/>
                <a:gd name="connsiteX3488" fmla="*/ 5093119 w 6891715"/>
                <a:gd name="connsiteY3488" fmla="*/ 1236488 h 6367455"/>
                <a:gd name="connsiteX3489" fmla="*/ 5080735 w 6891715"/>
                <a:gd name="connsiteY3489" fmla="*/ 1242837 h 6367455"/>
                <a:gd name="connsiteX3490" fmla="*/ 5045804 w 6891715"/>
                <a:gd name="connsiteY3490" fmla="*/ 1221886 h 6367455"/>
                <a:gd name="connsiteX3491" fmla="*/ 5036277 w 6891715"/>
                <a:gd name="connsiteY3491" fmla="*/ 1231409 h 6367455"/>
                <a:gd name="connsiteX3492" fmla="*/ 5026433 w 6891715"/>
                <a:gd name="connsiteY3492" fmla="*/ 1206331 h 6367455"/>
                <a:gd name="connsiteX3493" fmla="*/ 5001346 w 6891715"/>
                <a:gd name="connsiteY3493" fmla="*/ 1207918 h 6367455"/>
                <a:gd name="connsiteX3494" fmla="*/ 4972131 w 6891715"/>
                <a:gd name="connsiteY3494" fmla="*/ 1180618 h 6367455"/>
                <a:gd name="connsiteX3495" fmla="*/ 4954666 w 6891715"/>
                <a:gd name="connsiteY3495" fmla="*/ 1206966 h 6367455"/>
                <a:gd name="connsiteX3496" fmla="*/ 4930214 w 6891715"/>
                <a:gd name="connsiteY3496" fmla="*/ 1185063 h 6367455"/>
                <a:gd name="connsiteX3497" fmla="*/ 4939423 w 6891715"/>
                <a:gd name="connsiteY3497" fmla="*/ 1161889 h 6367455"/>
                <a:gd name="connsiteX3498" fmla="*/ 4920053 w 6891715"/>
                <a:gd name="connsiteY3498" fmla="*/ 1156810 h 6367455"/>
                <a:gd name="connsiteX3499" fmla="*/ 4915924 w 6891715"/>
                <a:gd name="connsiteY3499" fmla="*/ 1144113 h 6367455"/>
                <a:gd name="connsiteX3500" fmla="*/ 4900047 w 6891715"/>
                <a:gd name="connsiteY3500" fmla="*/ 1147604 h 6367455"/>
                <a:gd name="connsiteX3501" fmla="*/ 4886074 w 6891715"/>
                <a:gd name="connsiteY3501" fmla="*/ 1166651 h 6367455"/>
                <a:gd name="connsiteX3502" fmla="*/ 4856542 w 6891715"/>
                <a:gd name="connsiteY3502" fmla="*/ 1143795 h 6367455"/>
                <a:gd name="connsiteX3503" fmla="*/ 4852414 w 6891715"/>
                <a:gd name="connsiteY3503" fmla="*/ 1151096 h 6367455"/>
                <a:gd name="connsiteX3504" fmla="*/ 4820341 w 6891715"/>
                <a:gd name="connsiteY3504" fmla="*/ 1139986 h 6367455"/>
                <a:gd name="connsiteX3505" fmla="*/ 4815260 w 6891715"/>
                <a:gd name="connsiteY3505" fmla="*/ 1127288 h 6367455"/>
                <a:gd name="connsiteX3506" fmla="*/ 4794936 w 6891715"/>
                <a:gd name="connsiteY3506" fmla="*/ 1123161 h 6367455"/>
                <a:gd name="connsiteX3507" fmla="*/ 4782869 w 6891715"/>
                <a:gd name="connsiteY3507" fmla="*/ 1074910 h 6367455"/>
                <a:gd name="connsiteX3508" fmla="*/ 4758418 w 6891715"/>
                <a:gd name="connsiteY3508" fmla="*/ 1057134 h 6367455"/>
                <a:gd name="connsiteX3509" fmla="*/ 4710785 w 6891715"/>
                <a:gd name="connsiteY3509" fmla="*/ 1055229 h 6367455"/>
                <a:gd name="connsiteX3510" fmla="*/ 4706339 w 6891715"/>
                <a:gd name="connsiteY3510" fmla="*/ 1060626 h 6367455"/>
                <a:gd name="connsiteX3511" fmla="*/ 4718088 w 6891715"/>
                <a:gd name="connsiteY3511" fmla="*/ 1066022 h 6367455"/>
                <a:gd name="connsiteX3512" fmla="*/ 4736506 w 6891715"/>
                <a:gd name="connsiteY3512" fmla="*/ 1087926 h 6367455"/>
                <a:gd name="connsiteX3513" fmla="*/ 4752067 w 6891715"/>
                <a:gd name="connsiteY3513" fmla="*/ 1083799 h 6367455"/>
                <a:gd name="connsiteX3514" fmla="*/ 4746033 w 6891715"/>
                <a:gd name="connsiteY3514" fmla="*/ 1108877 h 6367455"/>
                <a:gd name="connsiteX3515" fmla="*/ 4759053 w 6891715"/>
                <a:gd name="connsiteY3515" fmla="*/ 1138081 h 6367455"/>
                <a:gd name="connsiteX3516" fmla="*/ 4770802 w 6891715"/>
                <a:gd name="connsiteY3516" fmla="*/ 1142526 h 6367455"/>
                <a:gd name="connsiteX3517" fmla="*/ 4787950 w 6891715"/>
                <a:gd name="connsiteY3517" fmla="*/ 1166334 h 6367455"/>
                <a:gd name="connsiteX3518" fmla="*/ 4812402 w 6891715"/>
                <a:gd name="connsiteY3518" fmla="*/ 1176809 h 6367455"/>
                <a:gd name="connsiteX3519" fmla="*/ 4798747 w 6891715"/>
                <a:gd name="connsiteY3519" fmla="*/ 1188237 h 6367455"/>
                <a:gd name="connsiteX3520" fmla="*/ 4800017 w 6891715"/>
                <a:gd name="connsiteY3520" fmla="*/ 1204427 h 6367455"/>
                <a:gd name="connsiteX3521" fmla="*/ 4820976 w 6891715"/>
                <a:gd name="connsiteY3521" fmla="*/ 1203157 h 6367455"/>
                <a:gd name="connsiteX3522" fmla="*/ 4861305 w 6891715"/>
                <a:gd name="connsiteY3522" fmla="*/ 1231092 h 6367455"/>
                <a:gd name="connsiteX3523" fmla="*/ 4857494 w 6891715"/>
                <a:gd name="connsiteY3523" fmla="*/ 1245059 h 6367455"/>
                <a:gd name="connsiteX3524" fmla="*/ 4829867 w 6891715"/>
                <a:gd name="connsiteY3524" fmla="*/ 1250138 h 6367455"/>
                <a:gd name="connsiteX3525" fmla="*/ 4842569 w 6891715"/>
                <a:gd name="connsiteY3525" fmla="*/ 1262836 h 6367455"/>
                <a:gd name="connsiteX3526" fmla="*/ 4866068 w 6891715"/>
                <a:gd name="connsiteY3526" fmla="*/ 1259344 h 6367455"/>
                <a:gd name="connsiteX3527" fmla="*/ 4900047 w 6891715"/>
                <a:gd name="connsiteY3527" fmla="*/ 1267597 h 6367455"/>
                <a:gd name="connsiteX3528" fmla="*/ 4911796 w 6891715"/>
                <a:gd name="connsiteY3528" fmla="*/ 1281247 h 6367455"/>
                <a:gd name="connsiteX3529" fmla="*/ 4907668 w 6891715"/>
                <a:gd name="connsiteY3529" fmla="*/ 1299976 h 6367455"/>
                <a:gd name="connsiteX3530" fmla="*/ 4925769 w 6891715"/>
                <a:gd name="connsiteY3530" fmla="*/ 1296802 h 6367455"/>
                <a:gd name="connsiteX3531" fmla="*/ 4955619 w 6891715"/>
                <a:gd name="connsiteY3531" fmla="*/ 1312356 h 6367455"/>
                <a:gd name="connsiteX3532" fmla="*/ 4965145 w 6891715"/>
                <a:gd name="connsiteY3532" fmla="*/ 1341878 h 6367455"/>
                <a:gd name="connsiteX3533" fmla="*/ 4974989 w 6891715"/>
                <a:gd name="connsiteY3533" fmla="*/ 1352354 h 6367455"/>
                <a:gd name="connsiteX3534" fmla="*/ 4953078 w 6891715"/>
                <a:gd name="connsiteY3534" fmla="*/ 1385050 h 6367455"/>
                <a:gd name="connsiteX3535" fmla="*/ 4964828 w 6891715"/>
                <a:gd name="connsiteY3535" fmla="*/ 1413620 h 6367455"/>
                <a:gd name="connsiteX3536" fmla="*/ 4955301 w 6891715"/>
                <a:gd name="connsiteY3536" fmla="*/ 1422191 h 6367455"/>
                <a:gd name="connsiteX3537" fmla="*/ 4953396 w 6891715"/>
                <a:gd name="connsiteY3537" fmla="*/ 1459966 h 6367455"/>
                <a:gd name="connsiteX3538" fmla="*/ 4928309 w 6891715"/>
                <a:gd name="connsiteY3538" fmla="*/ 1458061 h 6367455"/>
                <a:gd name="connsiteX3539" fmla="*/ 4919735 w 6891715"/>
                <a:gd name="connsiteY3539" fmla="*/ 1476155 h 6367455"/>
                <a:gd name="connsiteX3540" fmla="*/ 4937836 w 6891715"/>
                <a:gd name="connsiteY3540" fmla="*/ 1485361 h 6367455"/>
                <a:gd name="connsiteX3541" fmla="*/ 4938153 w 6891715"/>
                <a:gd name="connsiteY3541" fmla="*/ 1501233 h 6367455"/>
                <a:gd name="connsiteX3542" fmla="*/ 4949903 w 6891715"/>
                <a:gd name="connsiteY3542" fmla="*/ 1508534 h 6367455"/>
                <a:gd name="connsiteX3543" fmla="*/ 4966415 w 6891715"/>
                <a:gd name="connsiteY3543" fmla="*/ 1581863 h 6367455"/>
                <a:gd name="connsiteX3544" fmla="*/ 4984198 w 6891715"/>
                <a:gd name="connsiteY3544" fmla="*/ 1575514 h 6367455"/>
                <a:gd name="connsiteX3545" fmla="*/ 4987692 w 6891715"/>
                <a:gd name="connsiteY3545" fmla="*/ 1601862 h 6367455"/>
                <a:gd name="connsiteX3546" fmla="*/ 4976260 w 6891715"/>
                <a:gd name="connsiteY3546" fmla="*/ 1619956 h 6367455"/>
                <a:gd name="connsiteX3547" fmla="*/ 4996583 w 6891715"/>
                <a:gd name="connsiteY3547" fmla="*/ 1643764 h 6367455"/>
                <a:gd name="connsiteX3548" fmla="*/ 4983881 w 6891715"/>
                <a:gd name="connsiteY3548" fmla="*/ 1654557 h 6367455"/>
                <a:gd name="connsiteX3549" fmla="*/ 4949267 w 6891715"/>
                <a:gd name="connsiteY3549" fmla="*/ 1672968 h 6367455"/>
                <a:gd name="connsiteX3550" fmla="*/ 4924498 w 6891715"/>
                <a:gd name="connsiteY3550" fmla="*/ 1736139 h 6367455"/>
                <a:gd name="connsiteX3551" fmla="*/ 4927991 w 6891715"/>
                <a:gd name="connsiteY3551" fmla="*/ 1790104 h 6367455"/>
                <a:gd name="connsiteX3552" fmla="*/ 4928309 w 6891715"/>
                <a:gd name="connsiteY3552" fmla="*/ 1829785 h 6367455"/>
                <a:gd name="connsiteX3553" fmla="*/ 4920053 w 6891715"/>
                <a:gd name="connsiteY3553" fmla="*/ 1845973 h 6367455"/>
                <a:gd name="connsiteX3554" fmla="*/ 4939423 w 6891715"/>
                <a:gd name="connsiteY3554" fmla="*/ 1862481 h 6367455"/>
                <a:gd name="connsiteX3555" fmla="*/ 4939106 w 6891715"/>
                <a:gd name="connsiteY3555" fmla="*/ 1842800 h 6367455"/>
                <a:gd name="connsiteX3556" fmla="*/ 4946410 w 6891715"/>
                <a:gd name="connsiteY3556" fmla="*/ 1838354 h 6367455"/>
                <a:gd name="connsiteX3557" fmla="*/ 4965145 w 6891715"/>
                <a:gd name="connsiteY3557" fmla="*/ 1902478 h 6367455"/>
                <a:gd name="connsiteX3558" fmla="*/ 4980070 w 6891715"/>
                <a:gd name="connsiteY3558" fmla="*/ 1903113 h 6367455"/>
                <a:gd name="connsiteX3559" fmla="*/ 4985786 w 6891715"/>
                <a:gd name="connsiteY3559" fmla="*/ 1955808 h 6367455"/>
                <a:gd name="connsiteX3560" fmla="*/ 4994043 w 6891715"/>
                <a:gd name="connsiteY3560" fmla="*/ 1967553 h 6367455"/>
                <a:gd name="connsiteX3561" fmla="*/ 4985151 w 6891715"/>
                <a:gd name="connsiteY3561" fmla="*/ 1984060 h 6367455"/>
                <a:gd name="connsiteX3562" fmla="*/ 4988009 w 6891715"/>
                <a:gd name="connsiteY3562" fmla="*/ 1998028 h 6367455"/>
                <a:gd name="connsiteX3563" fmla="*/ 4976895 w 6891715"/>
                <a:gd name="connsiteY3563" fmla="*/ 1987870 h 6367455"/>
                <a:gd name="connsiteX3564" fmla="*/ 4965780 w 6891715"/>
                <a:gd name="connsiteY3564" fmla="*/ 1999297 h 6367455"/>
                <a:gd name="connsiteX3565" fmla="*/ 4957206 w 6891715"/>
                <a:gd name="connsiteY3565" fmla="*/ 1998028 h 6367455"/>
                <a:gd name="connsiteX3566" fmla="*/ 4946727 w 6891715"/>
                <a:gd name="connsiteY3566" fmla="*/ 1994853 h 6367455"/>
                <a:gd name="connsiteX3567" fmla="*/ 4939423 w 6891715"/>
                <a:gd name="connsiteY3567" fmla="*/ 2005011 h 6367455"/>
                <a:gd name="connsiteX3568" fmla="*/ 4955936 w 6891715"/>
                <a:gd name="connsiteY3568" fmla="*/ 2009455 h 6367455"/>
                <a:gd name="connsiteX3569" fmla="*/ 4958477 w 6891715"/>
                <a:gd name="connsiteY3569" fmla="*/ 2033898 h 6367455"/>
                <a:gd name="connsiteX3570" fmla="*/ 4972131 w 6891715"/>
                <a:gd name="connsiteY3570" fmla="*/ 2042785 h 6367455"/>
                <a:gd name="connsiteX3571" fmla="*/ 4983881 w 6891715"/>
                <a:gd name="connsiteY3571" fmla="*/ 2034851 h 6367455"/>
                <a:gd name="connsiteX3572" fmla="*/ 4997218 w 6891715"/>
                <a:gd name="connsiteY3572" fmla="*/ 2049452 h 6367455"/>
                <a:gd name="connsiteX3573" fmla="*/ 5015319 w 6891715"/>
                <a:gd name="connsiteY3573" fmla="*/ 2044054 h 6367455"/>
                <a:gd name="connsiteX3574" fmla="*/ 5030244 w 6891715"/>
                <a:gd name="connsiteY3574" fmla="*/ 2048499 h 6367455"/>
                <a:gd name="connsiteX3575" fmla="*/ 5025798 w 6891715"/>
                <a:gd name="connsiteY3575" fmla="*/ 2064052 h 6367455"/>
                <a:gd name="connsiteX3576" fmla="*/ 5043581 w 6891715"/>
                <a:gd name="connsiteY3576" fmla="*/ 2102463 h 6367455"/>
                <a:gd name="connsiteX3577" fmla="*/ 5045169 w 6891715"/>
                <a:gd name="connsiteY3577" fmla="*/ 2118018 h 6367455"/>
                <a:gd name="connsiteX3578" fmla="*/ 5040405 w 6891715"/>
                <a:gd name="connsiteY3578" fmla="*/ 2132937 h 6367455"/>
                <a:gd name="connsiteX3579" fmla="*/ 5028974 w 6891715"/>
                <a:gd name="connsiteY3579" fmla="*/ 2133890 h 6367455"/>
                <a:gd name="connsiteX3580" fmla="*/ 5026751 w 6891715"/>
                <a:gd name="connsiteY3580" fmla="*/ 2141191 h 6367455"/>
                <a:gd name="connsiteX3581" fmla="*/ 5018177 w 6891715"/>
                <a:gd name="connsiteY3581" fmla="*/ 2138652 h 6367455"/>
                <a:gd name="connsiteX3582" fmla="*/ 5012143 w 6891715"/>
                <a:gd name="connsiteY3582" fmla="*/ 2125955 h 6367455"/>
                <a:gd name="connsiteX3583" fmla="*/ 5004204 w 6891715"/>
                <a:gd name="connsiteY3583" fmla="*/ 2117065 h 6367455"/>
                <a:gd name="connsiteX3584" fmla="*/ 4996583 w 6891715"/>
                <a:gd name="connsiteY3584" fmla="*/ 2118018 h 6367455"/>
                <a:gd name="connsiteX3585" fmla="*/ 4998488 w 6891715"/>
                <a:gd name="connsiteY3585" fmla="*/ 2132937 h 6367455"/>
                <a:gd name="connsiteX3586" fmla="*/ 5006427 w 6891715"/>
                <a:gd name="connsiteY3586" fmla="*/ 2136113 h 6367455"/>
                <a:gd name="connsiteX3587" fmla="*/ 5004204 w 6891715"/>
                <a:gd name="connsiteY3587" fmla="*/ 2151032 h 6367455"/>
                <a:gd name="connsiteX3588" fmla="*/ 5001981 w 6891715"/>
                <a:gd name="connsiteY3588" fmla="*/ 2160238 h 6367455"/>
                <a:gd name="connsiteX3589" fmla="*/ 5005792 w 6891715"/>
                <a:gd name="connsiteY3589" fmla="*/ 2170080 h 6367455"/>
                <a:gd name="connsiteX3590" fmla="*/ 4995313 w 6891715"/>
                <a:gd name="connsiteY3590" fmla="*/ 2165635 h 6367455"/>
                <a:gd name="connsiteX3591" fmla="*/ 4988009 w 6891715"/>
                <a:gd name="connsiteY3591" fmla="*/ 2158969 h 6367455"/>
                <a:gd name="connsiteX3592" fmla="*/ 4981976 w 6891715"/>
                <a:gd name="connsiteY3592" fmla="*/ 2138652 h 6367455"/>
                <a:gd name="connsiteX3593" fmla="*/ 4976260 w 6891715"/>
                <a:gd name="connsiteY3593" fmla="*/ 2125002 h 6367455"/>
                <a:gd name="connsiteX3594" fmla="*/ 4967051 w 6891715"/>
                <a:gd name="connsiteY3594" fmla="*/ 2115479 h 6367455"/>
                <a:gd name="connsiteX3595" fmla="*/ 4967686 w 6891715"/>
                <a:gd name="connsiteY3595" fmla="*/ 2094209 h 6367455"/>
                <a:gd name="connsiteX3596" fmla="*/ 4958477 w 6891715"/>
                <a:gd name="connsiteY3596" fmla="*/ 2072941 h 6367455"/>
                <a:gd name="connsiteX3597" fmla="*/ 4947362 w 6891715"/>
                <a:gd name="connsiteY3597" fmla="*/ 2050720 h 6367455"/>
                <a:gd name="connsiteX3598" fmla="*/ 4944822 w 6891715"/>
                <a:gd name="connsiteY3598" fmla="*/ 2070402 h 6367455"/>
                <a:gd name="connsiteX3599" fmla="*/ 4943552 w 6891715"/>
                <a:gd name="connsiteY3599" fmla="*/ 2082147 h 6367455"/>
                <a:gd name="connsiteX3600" fmla="*/ 4965145 w 6891715"/>
                <a:gd name="connsiteY3600" fmla="*/ 2104685 h 6367455"/>
                <a:gd name="connsiteX3601" fmla="*/ 4967051 w 6891715"/>
                <a:gd name="connsiteY3601" fmla="*/ 2115479 h 6367455"/>
                <a:gd name="connsiteX3602" fmla="*/ 4967686 w 6891715"/>
                <a:gd name="connsiteY3602" fmla="*/ 2132303 h 6367455"/>
                <a:gd name="connsiteX3603" fmla="*/ 4957206 w 6891715"/>
                <a:gd name="connsiteY3603" fmla="*/ 2125637 h 6367455"/>
                <a:gd name="connsiteX3604" fmla="*/ 4952443 w 6891715"/>
                <a:gd name="connsiteY3604" fmla="*/ 2108495 h 6367455"/>
                <a:gd name="connsiteX3605" fmla="*/ 4940058 w 6891715"/>
                <a:gd name="connsiteY3605" fmla="*/ 2096748 h 6367455"/>
                <a:gd name="connsiteX3606" fmla="*/ 4937518 w 6891715"/>
                <a:gd name="connsiteY3606" fmla="*/ 2110399 h 6367455"/>
                <a:gd name="connsiteX3607" fmla="*/ 4956889 w 6891715"/>
                <a:gd name="connsiteY3607" fmla="*/ 2131033 h 6367455"/>
                <a:gd name="connsiteX3608" fmla="*/ 4965145 w 6891715"/>
                <a:gd name="connsiteY3608" fmla="*/ 2146905 h 6367455"/>
                <a:gd name="connsiteX3609" fmla="*/ 4949267 w 6891715"/>
                <a:gd name="connsiteY3609" fmla="*/ 2143413 h 6367455"/>
                <a:gd name="connsiteX3610" fmla="*/ 4949903 w 6891715"/>
                <a:gd name="connsiteY3610" fmla="*/ 2154842 h 6367455"/>
                <a:gd name="connsiteX3611" fmla="*/ 4963240 w 6891715"/>
                <a:gd name="connsiteY3611" fmla="*/ 2169127 h 6367455"/>
                <a:gd name="connsiteX3612" fmla="*/ 4973402 w 6891715"/>
                <a:gd name="connsiteY3612" fmla="*/ 2196745 h 6367455"/>
                <a:gd name="connsiteX3613" fmla="*/ 4967051 w 6891715"/>
                <a:gd name="connsiteY3613" fmla="*/ 2196428 h 6367455"/>
                <a:gd name="connsiteX3614" fmla="*/ 4953396 w 6891715"/>
                <a:gd name="connsiteY3614" fmla="*/ 2182460 h 6367455"/>
                <a:gd name="connsiteX3615" fmla="*/ 4945457 w 6891715"/>
                <a:gd name="connsiteY3615" fmla="*/ 2181190 h 6367455"/>
                <a:gd name="connsiteX3616" fmla="*/ 4938153 w 6891715"/>
                <a:gd name="connsiteY3616" fmla="*/ 2167222 h 6367455"/>
                <a:gd name="connsiteX3617" fmla="*/ 4928626 w 6891715"/>
                <a:gd name="connsiteY3617" fmla="*/ 2161826 h 6367455"/>
                <a:gd name="connsiteX3618" fmla="*/ 4927356 w 6891715"/>
                <a:gd name="connsiteY3618" fmla="*/ 2180872 h 6367455"/>
                <a:gd name="connsiteX3619" fmla="*/ 4943869 w 6891715"/>
                <a:gd name="connsiteY3619" fmla="*/ 2184364 h 6367455"/>
                <a:gd name="connsiteX3620" fmla="*/ 4950855 w 6891715"/>
                <a:gd name="connsiteY3620" fmla="*/ 2196110 h 6367455"/>
                <a:gd name="connsiteX3621" fmla="*/ 4953713 w 6891715"/>
                <a:gd name="connsiteY3621" fmla="*/ 2212935 h 6367455"/>
                <a:gd name="connsiteX3622" fmla="*/ 4942599 w 6891715"/>
                <a:gd name="connsiteY3622" fmla="*/ 2203094 h 6367455"/>
                <a:gd name="connsiteX3623" fmla="*/ 4937836 w 6891715"/>
                <a:gd name="connsiteY3623" fmla="*/ 2210394 h 6367455"/>
                <a:gd name="connsiteX3624" fmla="*/ 4943234 w 6891715"/>
                <a:gd name="connsiteY3624" fmla="*/ 2216745 h 6367455"/>
                <a:gd name="connsiteX3625" fmla="*/ 4929262 w 6891715"/>
                <a:gd name="connsiteY3625" fmla="*/ 2217696 h 6367455"/>
                <a:gd name="connsiteX3626" fmla="*/ 4928944 w 6891715"/>
                <a:gd name="connsiteY3626" fmla="*/ 2225950 h 6367455"/>
                <a:gd name="connsiteX3627" fmla="*/ 4964510 w 6891715"/>
                <a:gd name="connsiteY3627" fmla="*/ 2254202 h 6367455"/>
                <a:gd name="connsiteX3628" fmla="*/ 5023893 w 6891715"/>
                <a:gd name="connsiteY3628" fmla="*/ 2285313 h 6367455"/>
                <a:gd name="connsiteX3629" fmla="*/ 5039770 w 6891715"/>
                <a:gd name="connsiteY3629" fmla="*/ 2294200 h 6367455"/>
                <a:gd name="connsiteX3630" fmla="*/ 5049297 w 6891715"/>
                <a:gd name="connsiteY3630" fmla="*/ 2332612 h 6367455"/>
                <a:gd name="connsiteX3631" fmla="*/ 5048979 w 6891715"/>
                <a:gd name="connsiteY3631" fmla="*/ 2345945 h 6367455"/>
                <a:gd name="connsiteX3632" fmla="*/ 5039770 w 6891715"/>
                <a:gd name="connsiteY3632" fmla="*/ 2368801 h 6367455"/>
                <a:gd name="connsiteX3633" fmla="*/ 5044851 w 6891715"/>
                <a:gd name="connsiteY3633" fmla="*/ 2386896 h 6367455"/>
                <a:gd name="connsiteX3634" fmla="*/ 5065492 w 6891715"/>
                <a:gd name="connsiteY3634" fmla="*/ 2398325 h 6367455"/>
                <a:gd name="connsiteX3635" fmla="*/ 5096612 w 6891715"/>
                <a:gd name="connsiteY3635" fmla="*/ 2379912 h 6367455"/>
                <a:gd name="connsiteX3636" fmla="*/ 5105822 w 6891715"/>
                <a:gd name="connsiteY3636" fmla="*/ 2353882 h 6367455"/>
                <a:gd name="connsiteX3637" fmla="*/ 5123922 w 6891715"/>
                <a:gd name="connsiteY3637" fmla="*/ 2344994 h 6367455"/>
                <a:gd name="connsiteX3638" fmla="*/ 5134719 w 6891715"/>
                <a:gd name="connsiteY3638" fmla="*/ 2303725 h 6367455"/>
                <a:gd name="connsiteX3639" fmla="*/ 5125510 w 6891715"/>
                <a:gd name="connsiteY3639" fmla="*/ 2289122 h 6367455"/>
                <a:gd name="connsiteX3640" fmla="*/ 5135037 w 6891715"/>
                <a:gd name="connsiteY3640" fmla="*/ 2287218 h 6367455"/>
                <a:gd name="connsiteX3641" fmla="*/ 5136307 w 6891715"/>
                <a:gd name="connsiteY3641" fmla="*/ 2275472 h 6367455"/>
                <a:gd name="connsiteX3642" fmla="*/ 5108362 w 6891715"/>
                <a:gd name="connsiteY3642" fmla="*/ 2253568 h 6367455"/>
                <a:gd name="connsiteX3643" fmla="*/ 5102011 w 6891715"/>
                <a:gd name="connsiteY3643" fmla="*/ 2215792 h 6367455"/>
                <a:gd name="connsiteX3644" fmla="*/ 5089626 w 6891715"/>
                <a:gd name="connsiteY3644" fmla="*/ 2202777 h 6367455"/>
                <a:gd name="connsiteX3645" fmla="*/ 5053743 w 6891715"/>
                <a:gd name="connsiteY3645" fmla="*/ 2169127 h 6367455"/>
                <a:gd name="connsiteX3646" fmla="*/ 5050885 w 6891715"/>
                <a:gd name="connsiteY3646" fmla="*/ 2151985 h 6367455"/>
                <a:gd name="connsiteX3647" fmla="*/ 5054378 w 6891715"/>
                <a:gd name="connsiteY3647" fmla="*/ 2136430 h 6367455"/>
                <a:gd name="connsiteX3648" fmla="*/ 5063269 w 6891715"/>
                <a:gd name="connsiteY3648" fmla="*/ 2119922 h 6367455"/>
                <a:gd name="connsiteX3649" fmla="*/ 5062317 w 6891715"/>
                <a:gd name="connsiteY3649" fmla="*/ 2108177 h 6367455"/>
                <a:gd name="connsiteX3650" fmla="*/ 5053108 w 6891715"/>
                <a:gd name="connsiteY3650" fmla="*/ 2100558 h 6367455"/>
                <a:gd name="connsiteX3651" fmla="*/ 5054378 w 6891715"/>
                <a:gd name="connsiteY3651" fmla="*/ 2089131 h 6367455"/>
                <a:gd name="connsiteX3652" fmla="*/ 5061046 w 6891715"/>
                <a:gd name="connsiteY3652" fmla="*/ 2078655 h 6367455"/>
                <a:gd name="connsiteX3653" fmla="*/ 5058506 w 6891715"/>
                <a:gd name="connsiteY3653" fmla="*/ 2054530 h 6367455"/>
                <a:gd name="connsiteX3654" fmla="*/ 5041993 w 6891715"/>
                <a:gd name="connsiteY3654" fmla="*/ 2037070 h 6367455"/>
                <a:gd name="connsiteX3655" fmla="*/ 5029291 w 6891715"/>
                <a:gd name="connsiteY3655" fmla="*/ 2038023 h 6367455"/>
                <a:gd name="connsiteX3656" fmla="*/ 5023575 w 6891715"/>
                <a:gd name="connsiteY3656" fmla="*/ 2023105 h 6367455"/>
                <a:gd name="connsiteX3657" fmla="*/ 5007697 w 6891715"/>
                <a:gd name="connsiteY3657" fmla="*/ 2018344 h 6367455"/>
                <a:gd name="connsiteX3658" fmla="*/ 4999123 w 6891715"/>
                <a:gd name="connsiteY3658" fmla="*/ 2020248 h 6367455"/>
                <a:gd name="connsiteX3659" fmla="*/ 4983246 w 6891715"/>
                <a:gd name="connsiteY3659" fmla="*/ 2015487 h 6367455"/>
                <a:gd name="connsiteX3660" fmla="*/ 4982611 w 6891715"/>
                <a:gd name="connsiteY3660" fmla="*/ 2008186 h 6367455"/>
                <a:gd name="connsiteX3661" fmla="*/ 4988009 w 6891715"/>
                <a:gd name="connsiteY3661" fmla="*/ 1998028 h 6367455"/>
                <a:gd name="connsiteX3662" fmla="*/ 5000076 w 6891715"/>
                <a:gd name="connsiteY3662" fmla="*/ 1981203 h 6367455"/>
                <a:gd name="connsiteX3663" fmla="*/ 4994043 w 6891715"/>
                <a:gd name="connsiteY3663" fmla="*/ 1967553 h 6367455"/>
                <a:gd name="connsiteX3664" fmla="*/ 5002617 w 6891715"/>
                <a:gd name="connsiteY3664" fmla="*/ 1951682 h 6367455"/>
                <a:gd name="connsiteX3665" fmla="*/ 4999123 w 6891715"/>
                <a:gd name="connsiteY3665" fmla="*/ 1929461 h 6367455"/>
                <a:gd name="connsiteX3666" fmla="*/ 4995630 w 6891715"/>
                <a:gd name="connsiteY3666" fmla="*/ 1894542 h 6367455"/>
                <a:gd name="connsiteX3667" fmla="*/ 5009285 w 6891715"/>
                <a:gd name="connsiteY3667" fmla="*/ 1902161 h 6367455"/>
                <a:gd name="connsiteX3668" fmla="*/ 5047709 w 6891715"/>
                <a:gd name="connsiteY3668" fmla="*/ 1893273 h 6367455"/>
                <a:gd name="connsiteX3669" fmla="*/ 5039135 w 6891715"/>
                <a:gd name="connsiteY3669" fmla="*/ 1881527 h 6367455"/>
                <a:gd name="connsiteX3670" fmla="*/ 5005157 w 6891715"/>
                <a:gd name="connsiteY3670" fmla="*/ 1876766 h 6367455"/>
                <a:gd name="connsiteX3671" fmla="*/ 5002617 w 6891715"/>
                <a:gd name="connsiteY3671" fmla="*/ 1850418 h 6367455"/>
                <a:gd name="connsiteX3672" fmla="*/ 4992137 w 6891715"/>
                <a:gd name="connsiteY3672" fmla="*/ 1848195 h 6367455"/>
                <a:gd name="connsiteX3673" fmla="*/ 4983563 w 6891715"/>
                <a:gd name="connsiteY3673" fmla="*/ 1833911 h 6367455"/>
                <a:gd name="connsiteX3674" fmla="*/ 4946092 w 6891715"/>
                <a:gd name="connsiteY3674" fmla="*/ 1793913 h 6367455"/>
                <a:gd name="connsiteX3675" fmla="*/ 4935295 w 6891715"/>
                <a:gd name="connsiteY3675" fmla="*/ 1787882 h 6367455"/>
                <a:gd name="connsiteX3676" fmla="*/ 4931167 w 6891715"/>
                <a:gd name="connsiteY3676" fmla="*/ 1776771 h 6367455"/>
                <a:gd name="connsiteX3677" fmla="*/ 4927674 w 6891715"/>
                <a:gd name="connsiteY3677" fmla="*/ 1736774 h 6367455"/>
                <a:gd name="connsiteX3678" fmla="*/ 4952125 w 6891715"/>
                <a:gd name="connsiteY3678" fmla="*/ 1676460 h 6367455"/>
                <a:gd name="connsiteX3679" fmla="*/ 4991820 w 6891715"/>
                <a:gd name="connsiteY3679" fmla="*/ 1677730 h 6367455"/>
                <a:gd name="connsiteX3680" fmla="*/ 4996901 w 6891715"/>
                <a:gd name="connsiteY3680" fmla="*/ 1692332 h 6367455"/>
                <a:gd name="connsiteX3681" fmla="*/ 5009603 w 6891715"/>
                <a:gd name="connsiteY3681" fmla="*/ 1701855 h 6367455"/>
                <a:gd name="connsiteX3682" fmla="*/ 5029926 w 6891715"/>
                <a:gd name="connsiteY3682" fmla="*/ 1718680 h 6367455"/>
                <a:gd name="connsiteX3683" fmla="*/ 5046757 w 6891715"/>
                <a:gd name="connsiteY3683" fmla="*/ 1713283 h 6367455"/>
                <a:gd name="connsiteX3684" fmla="*/ 5056283 w 6891715"/>
                <a:gd name="connsiteY3684" fmla="*/ 1697411 h 6367455"/>
                <a:gd name="connsiteX3685" fmla="*/ 5071208 w 6891715"/>
                <a:gd name="connsiteY3685" fmla="*/ 1709791 h 6367455"/>
                <a:gd name="connsiteX3686" fmla="*/ 5083910 w 6891715"/>
                <a:gd name="connsiteY3686" fmla="*/ 1736774 h 6367455"/>
                <a:gd name="connsiteX3687" fmla="*/ 5105504 w 6891715"/>
                <a:gd name="connsiteY3687" fmla="*/ 1744075 h 6367455"/>
                <a:gd name="connsiteX3688" fmla="*/ 5111855 w 6891715"/>
                <a:gd name="connsiteY3688" fmla="*/ 1778041 h 6367455"/>
                <a:gd name="connsiteX3689" fmla="*/ 5136307 w 6891715"/>
                <a:gd name="connsiteY3689" fmla="*/ 1784072 h 6367455"/>
                <a:gd name="connsiteX3690" fmla="*/ 5148056 w 6891715"/>
                <a:gd name="connsiteY3690" fmla="*/ 1794230 h 6367455"/>
                <a:gd name="connsiteX3691" fmla="*/ 5180129 w 6891715"/>
                <a:gd name="connsiteY3691" fmla="*/ 1806611 h 6367455"/>
                <a:gd name="connsiteX3692" fmla="*/ 5208709 w 6891715"/>
                <a:gd name="connsiteY3692" fmla="*/ 1806293 h 6367455"/>
                <a:gd name="connsiteX3693" fmla="*/ 5222364 w 6891715"/>
                <a:gd name="connsiteY3693" fmla="*/ 1819944 h 6367455"/>
                <a:gd name="connsiteX3694" fmla="*/ 5236019 w 6891715"/>
                <a:gd name="connsiteY3694" fmla="*/ 1815817 h 6367455"/>
                <a:gd name="connsiteX3695" fmla="*/ 5246815 w 6891715"/>
                <a:gd name="connsiteY3695" fmla="*/ 1797723 h 6367455"/>
                <a:gd name="connsiteX3696" fmla="*/ 5282381 w 6891715"/>
                <a:gd name="connsiteY3696" fmla="*/ 1793278 h 6367455"/>
                <a:gd name="connsiteX3697" fmla="*/ 5296671 w 6891715"/>
                <a:gd name="connsiteY3697" fmla="*/ 1809785 h 6367455"/>
                <a:gd name="connsiteX3698" fmla="*/ 5313184 w 6891715"/>
                <a:gd name="connsiteY3698" fmla="*/ 1798040 h 6367455"/>
                <a:gd name="connsiteX3699" fmla="*/ 5292226 w 6891715"/>
                <a:gd name="connsiteY3699" fmla="*/ 1784707 h 6367455"/>
                <a:gd name="connsiteX3700" fmla="*/ 5274760 w 6891715"/>
                <a:gd name="connsiteY3700" fmla="*/ 1738361 h 6367455"/>
                <a:gd name="connsiteX3701" fmla="*/ 5283969 w 6891715"/>
                <a:gd name="connsiteY3701" fmla="*/ 1720267 h 6367455"/>
                <a:gd name="connsiteX3702" fmla="*/ 5266821 w 6891715"/>
                <a:gd name="connsiteY3702" fmla="*/ 1700585 h 6367455"/>
                <a:gd name="connsiteX3703" fmla="*/ 5264598 w 6891715"/>
                <a:gd name="connsiteY3703" fmla="*/ 1678682 h 6367455"/>
                <a:gd name="connsiteX3704" fmla="*/ 5249038 w 6891715"/>
                <a:gd name="connsiteY3704" fmla="*/ 1678682 h 6367455"/>
                <a:gd name="connsiteX3705" fmla="*/ 5216013 w 6891715"/>
                <a:gd name="connsiteY3705" fmla="*/ 1694871 h 6367455"/>
                <a:gd name="connsiteX3706" fmla="*/ 5195689 w 6891715"/>
                <a:gd name="connsiteY3706" fmla="*/ 1687253 h 6367455"/>
                <a:gd name="connsiteX3707" fmla="*/ 5162346 w 6891715"/>
                <a:gd name="connsiteY3707" fmla="*/ 1627892 h 6367455"/>
                <a:gd name="connsiteX3708" fmla="*/ 5139482 w 6891715"/>
                <a:gd name="connsiteY3708" fmla="*/ 1617734 h 6367455"/>
                <a:gd name="connsiteX3709" fmla="*/ 5136307 w 6891715"/>
                <a:gd name="connsiteY3709" fmla="*/ 1584085 h 6367455"/>
                <a:gd name="connsiteX3710" fmla="*/ 5167745 w 6891715"/>
                <a:gd name="connsiteY3710" fmla="*/ 1561229 h 6367455"/>
                <a:gd name="connsiteX3711" fmla="*/ 5170920 w 6891715"/>
                <a:gd name="connsiteY3711" fmla="*/ 1527581 h 6367455"/>
                <a:gd name="connsiteX3712" fmla="*/ 5189021 w 6891715"/>
                <a:gd name="connsiteY3712" fmla="*/ 1518057 h 6367455"/>
                <a:gd name="connsiteX3713" fmla="*/ 5249673 w 6891715"/>
                <a:gd name="connsiteY3713" fmla="*/ 1546944 h 6367455"/>
                <a:gd name="connsiteX3714" fmla="*/ 5252214 w 6891715"/>
                <a:gd name="connsiteY3714" fmla="*/ 1563769 h 6367455"/>
                <a:gd name="connsiteX3715" fmla="*/ 5266821 w 6891715"/>
                <a:gd name="connsiteY3715" fmla="*/ 1584402 h 6367455"/>
                <a:gd name="connsiteX3716" fmla="*/ 5281746 w 6891715"/>
                <a:gd name="connsiteY3716" fmla="*/ 1579323 h 6367455"/>
                <a:gd name="connsiteX3717" fmla="*/ 5310326 w 6891715"/>
                <a:gd name="connsiteY3717" fmla="*/ 1590434 h 6367455"/>
                <a:gd name="connsiteX3718" fmla="*/ 5314772 w 6891715"/>
                <a:gd name="connsiteY3718" fmla="*/ 1601227 h 6367455"/>
                <a:gd name="connsiteX3719" fmla="*/ 5280794 w 6891715"/>
                <a:gd name="connsiteY3719" fmla="*/ 1607893 h 6367455"/>
                <a:gd name="connsiteX3720" fmla="*/ 5286510 w 6891715"/>
                <a:gd name="connsiteY3720" fmla="*/ 1619003 h 6367455"/>
                <a:gd name="connsiteX3721" fmla="*/ 5284287 w 6891715"/>
                <a:gd name="connsiteY3721" fmla="*/ 1632971 h 6367455"/>
                <a:gd name="connsiteX3722" fmla="*/ 5296036 w 6891715"/>
                <a:gd name="connsiteY3722" fmla="*/ 1632971 h 6367455"/>
                <a:gd name="connsiteX3723" fmla="*/ 5308421 w 6891715"/>
                <a:gd name="connsiteY3723" fmla="*/ 1613924 h 6367455"/>
                <a:gd name="connsiteX3724" fmla="*/ 5325251 w 6891715"/>
                <a:gd name="connsiteY3724" fmla="*/ 1609163 h 6367455"/>
                <a:gd name="connsiteX3725" fmla="*/ 5326521 w 6891715"/>
                <a:gd name="connsiteY3725" fmla="*/ 1595830 h 6367455"/>
                <a:gd name="connsiteX3726" fmla="*/ 5336048 w 6891715"/>
                <a:gd name="connsiteY3726" fmla="*/ 1605988 h 6367455"/>
                <a:gd name="connsiteX3727" fmla="*/ 5363675 w 6891715"/>
                <a:gd name="connsiteY3727" fmla="*/ 1608845 h 6367455"/>
                <a:gd name="connsiteX3728" fmla="*/ 5398606 w 6891715"/>
                <a:gd name="connsiteY3728" fmla="*/ 1632971 h 6367455"/>
                <a:gd name="connsiteX3729" fmla="*/ 5415437 w 6891715"/>
                <a:gd name="connsiteY3729" fmla="*/ 1632971 h 6367455"/>
                <a:gd name="connsiteX3730" fmla="*/ 5434807 w 6891715"/>
                <a:gd name="connsiteY3730" fmla="*/ 1646303 h 6367455"/>
                <a:gd name="connsiteX3731" fmla="*/ 5449415 w 6891715"/>
                <a:gd name="connsiteY3731" fmla="*/ 1645351 h 6367455"/>
                <a:gd name="connsiteX3732" fmla="*/ 5457036 w 6891715"/>
                <a:gd name="connsiteY3732" fmla="*/ 1630431 h 6367455"/>
                <a:gd name="connsiteX3733" fmla="*/ 5479265 w 6891715"/>
                <a:gd name="connsiteY3733" fmla="*/ 1650112 h 6367455"/>
                <a:gd name="connsiteX3734" fmla="*/ 5532296 w 6891715"/>
                <a:gd name="connsiteY3734" fmla="*/ 1657096 h 6367455"/>
                <a:gd name="connsiteX3735" fmla="*/ 5561829 w 6891715"/>
                <a:gd name="connsiteY3735" fmla="*/ 1686618 h 6367455"/>
                <a:gd name="connsiteX3736" fmla="*/ 5580247 w 6891715"/>
                <a:gd name="connsiteY3736" fmla="*/ 1706299 h 6367455"/>
                <a:gd name="connsiteX3737" fmla="*/ 5605016 w 6891715"/>
                <a:gd name="connsiteY3737" fmla="*/ 1717410 h 6367455"/>
                <a:gd name="connsiteX3738" fmla="*/ 5625975 w 6891715"/>
                <a:gd name="connsiteY3738" fmla="*/ 1744710 h 6367455"/>
                <a:gd name="connsiteX3739" fmla="*/ 5623117 w 6891715"/>
                <a:gd name="connsiteY3739" fmla="*/ 1777089 h 6367455"/>
                <a:gd name="connsiteX3740" fmla="*/ 5640265 w 6891715"/>
                <a:gd name="connsiteY3740" fmla="*/ 1768836 h 6367455"/>
                <a:gd name="connsiteX3741" fmla="*/ 5644075 w 6891715"/>
                <a:gd name="connsiteY3741" fmla="*/ 1753915 h 6367455"/>
                <a:gd name="connsiteX3742" fmla="*/ 5659000 w 6891715"/>
                <a:gd name="connsiteY3742" fmla="*/ 1752963 h 6367455"/>
                <a:gd name="connsiteX3743" fmla="*/ 5658683 w 6891715"/>
                <a:gd name="connsiteY3743" fmla="*/ 1700268 h 6367455"/>
                <a:gd name="connsiteX3744" fmla="*/ 5642805 w 6891715"/>
                <a:gd name="connsiteY3744" fmla="*/ 1692967 h 6367455"/>
                <a:gd name="connsiteX3745" fmla="*/ 5625657 w 6891715"/>
                <a:gd name="connsiteY3745" fmla="*/ 1702490 h 6367455"/>
                <a:gd name="connsiteX3746" fmla="*/ 5612955 w 6891715"/>
                <a:gd name="connsiteY3746" fmla="*/ 1698364 h 6367455"/>
                <a:gd name="connsiteX3747" fmla="*/ 5586598 w 6891715"/>
                <a:gd name="connsiteY3747" fmla="*/ 1681856 h 6367455"/>
                <a:gd name="connsiteX3748" fmla="*/ 5563099 w 6891715"/>
                <a:gd name="connsiteY3748" fmla="*/ 1673603 h 6367455"/>
                <a:gd name="connsiteX3749" fmla="*/ 5536107 w 6891715"/>
                <a:gd name="connsiteY3749" fmla="*/ 1639954 h 6367455"/>
                <a:gd name="connsiteX3750" fmla="*/ 5533884 w 6891715"/>
                <a:gd name="connsiteY3750" fmla="*/ 1614877 h 6367455"/>
                <a:gd name="connsiteX3751" fmla="*/ 5525310 w 6891715"/>
                <a:gd name="connsiteY3751" fmla="*/ 1606306 h 6367455"/>
                <a:gd name="connsiteX3752" fmla="*/ 5520864 w 6891715"/>
                <a:gd name="connsiteY3752" fmla="*/ 1587577 h 6367455"/>
                <a:gd name="connsiteX3753" fmla="*/ 5506892 w 6891715"/>
                <a:gd name="connsiteY3753" fmla="*/ 1553928 h 6367455"/>
                <a:gd name="connsiteX3754" fmla="*/ 5487839 w 6891715"/>
                <a:gd name="connsiteY3754" fmla="*/ 1548849 h 6367455"/>
                <a:gd name="connsiteX3755" fmla="*/ 5479265 w 6891715"/>
                <a:gd name="connsiteY3755" fmla="*/ 1536469 h 6367455"/>
                <a:gd name="connsiteX3756" fmla="*/ 5447510 w 6891715"/>
                <a:gd name="connsiteY3756" fmla="*/ 1422825 h 6367455"/>
                <a:gd name="connsiteX3757" fmla="*/ 5517689 w 6891715"/>
                <a:gd name="connsiteY3757" fmla="*/ 1368543 h 6367455"/>
                <a:gd name="connsiteX3758" fmla="*/ 5523087 w 6891715"/>
                <a:gd name="connsiteY3758" fmla="*/ 1350766 h 6367455"/>
                <a:gd name="connsiteX3759" fmla="*/ 5550397 w 6891715"/>
                <a:gd name="connsiteY3759" fmla="*/ 1326958 h 6367455"/>
                <a:gd name="connsiteX3760" fmla="*/ 5594537 w 6891715"/>
                <a:gd name="connsiteY3760" fmla="*/ 1318070 h 6367455"/>
                <a:gd name="connsiteX3761" fmla="*/ 5668209 w 6891715"/>
                <a:gd name="connsiteY3761" fmla="*/ 1243789 h 6367455"/>
                <a:gd name="connsiteX3762" fmla="*/ 5664081 w 6891715"/>
                <a:gd name="connsiteY3762" fmla="*/ 1233314 h 6367455"/>
                <a:gd name="connsiteX3763" fmla="*/ 5682817 w 6891715"/>
                <a:gd name="connsiteY3763" fmla="*/ 1223790 h 6367455"/>
                <a:gd name="connsiteX3764" fmla="*/ 5685992 w 6891715"/>
                <a:gd name="connsiteY3764" fmla="*/ 1203474 h 6367455"/>
                <a:gd name="connsiteX3765" fmla="*/ 5706633 w 6891715"/>
                <a:gd name="connsiteY3765" fmla="*/ 1206649 h 6367455"/>
                <a:gd name="connsiteX3766" fmla="*/ 5719971 w 6891715"/>
                <a:gd name="connsiteY3766" fmla="*/ 1231726 h 6367455"/>
                <a:gd name="connsiteX3767" fmla="*/ 5752361 w 6891715"/>
                <a:gd name="connsiteY3767" fmla="*/ 1223156 h 6367455"/>
                <a:gd name="connsiteX3768" fmla="*/ 5769827 w 6891715"/>
                <a:gd name="connsiteY3768" fmla="*/ 1239662 h 6367455"/>
                <a:gd name="connsiteX3769" fmla="*/ 5782211 w 6891715"/>
                <a:gd name="connsiteY3769" fmla="*/ 1231092 h 6367455"/>
                <a:gd name="connsiteX3770" fmla="*/ 5791103 w 6891715"/>
                <a:gd name="connsiteY3770" fmla="*/ 1248233 h 6367455"/>
                <a:gd name="connsiteX3771" fmla="*/ 5821906 w 6891715"/>
                <a:gd name="connsiteY3771" fmla="*/ 1271724 h 6367455"/>
                <a:gd name="connsiteX3772" fmla="*/ 5786975 w 6891715"/>
                <a:gd name="connsiteY3772" fmla="*/ 1286961 h 6367455"/>
                <a:gd name="connsiteX3773" fmla="*/ 5791738 w 6891715"/>
                <a:gd name="connsiteY3773" fmla="*/ 1317435 h 6367455"/>
                <a:gd name="connsiteX3774" fmla="*/ 5799994 w 6891715"/>
                <a:gd name="connsiteY3774" fmla="*/ 1301563 h 6367455"/>
                <a:gd name="connsiteX3775" fmla="*/ 5830162 w 6891715"/>
                <a:gd name="connsiteY3775" fmla="*/ 1286644 h 6367455"/>
                <a:gd name="connsiteX3776" fmla="*/ 5851756 w 6891715"/>
                <a:gd name="connsiteY3776" fmla="*/ 1302198 h 6367455"/>
                <a:gd name="connsiteX3777" fmla="*/ 5844452 w 6891715"/>
                <a:gd name="connsiteY3777" fmla="*/ 1320292 h 6367455"/>
                <a:gd name="connsiteX3778" fmla="*/ 5862870 w 6891715"/>
                <a:gd name="connsiteY3778" fmla="*/ 1361242 h 6367455"/>
                <a:gd name="connsiteX3779" fmla="*/ 5894943 w 6891715"/>
                <a:gd name="connsiteY3779" fmla="*/ 1415842 h 6367455"/>
                <a:gd name="connsiteX3780" fmla="*/ 5903517 w 6891715"/>
                <a:gd name="connsiteY3780" fmla="*/ 1406319 h 6367455"/>
                <a:gd name="connsiteX3781" fmla="*/ 5872397 w 6891715"/>
                <a:gd name="connsiteY3781" fmla="*/ 1365051 h 6367455"/>
                <a:gd name="connsiteX3782" fmla="*/ 5876842 w 6891715"/>
                <a:gd name="connsiteY3782" fmla="*/ 1291723 h 6367455"/>
                <a:gd name="connsiteX3783" fmla="*/ 5860965 w 6891715"/>
                <a:gd name="connsiteY3783" fmla="*/ 1271406 h 6367455"/>
                <a:gd name="connsiteX3784" fmla="*/ 5870174 w 6891715"/>
                <a:gd name="connsiteY3784" fmla="*/ 1250455 h 6367455"/>
                <a:gd name="connsiteX3785" fmla="*/ 5882558 w 6891715"/>
                <a:gd name="connsiteY3785" fmla="*/ 1205061 h 6367455"/>
                <a:gd name="connsiteX3786" fmla="*/ 5897166 w 6891715"/>
                <a:gd name="connsiteY3786" fmla="*/ 1192364 h 6367455"/>
                <a:gd name="connsiteX3787" fmla="*/ 5902882 w 6891715"/>
                <a:gd name="connsiteY3787" fmla="*/ 1094274 h 6367455"/>
                <a:gd name="connsiteX3788" fmla="*/ 5870491 w 6891715"/>
                <a:gd name="connsiteY3788" fmla="*/ 1042849 h 6367455"/>
                <a:gd name="connsiteX3789" fmla="*/ 5859059 w 6891715"/>
                <a:gd name="connsiteY3789" fmla="*/ 1052689 h 6367455"/>
                <a:gd name="connsiteX3790" fmla="*/ 5833337 w 6891715"/>
                <a:gd name="connsiteY3790" fmla="*/ 1047610 h 6367455"/>
                <a:gd name="connsiteX3791" fmla="*/ 5835878 w 6891715"/>
                <a:gd name="connsiteY3791" fmla="*/ 979042 h 6367455"/>
                <a:gd name="connsiteX3792" fmla="*/ 5853067 w 6891715"/>
                <a:gd name="connsiteY3792" fmla="*/ 949041 h 6367455"/>
                <a:gd name="connsiteX3793" fmla="*/ 6060620 w 6891715"/>
                <a:gd name="connsiteY3793" fmla="*/ 1177406 h 6367455"/>
                <a:gd name="connsiteX3794" fmla="*/ 6891715 w 6891715"/>
                <a:gd name="connsiteY3794" fmla="*/ 3492496 h 6367455"/>
                <a:gd name="connsiteX3795" fmla="*/ 6728088 w 6891715"/>
                <a:gd name="connsiteY3795" fmla="*/ 4574786 h 6367455"/>
                <a:gd name="connsiteX3796" fmla="*/ 6699847 w 6891715"/>
                <a:gd name="connsiteY3796" fmla="*/ 4651948 h 6367455"/>
                <a:gd name="connsiteX3797" fmla="*/ 6676768 w 6891715"/>
                <a:gd name="connsiteY3797" fmla="*/ 4648009 h 6367455"/>
                <a:gd name="connsiteX3798" fmla="*/ 6661525 w 6891715"/>
                <a:gd name="connsiteY3798" fmla="*/ 4656897 h 6367455"/>
                <a:gd name="connsiteX3799" fmla="*/ 6642472 w 6891715"/>
                <a:gd name="connsiteY3799" fmla="*/ 4667056 h 6367455"/>
                <a:gd name="connsiteX3800" fmla="*/ 6630405 w 6891715"/>
                <a:gd name="connsiteY3800" fmla="*/ 4672135 h 6367455"/>
                <a:gd name="connsiteX3801" fmla="*/ 6623101 w 6891715"/>
                <a:gd name="connsiteY3801" fmla="*/ 4666421 h 6367455"/>
                <a:gd name="connsiteX3802" fmla="*/ 6612622 w 6891715"/>
                <a:gd name="connsiteY3802" fmla="*/ 4665151 h 6367455"/>
                <a:gd name="connsiteX3803" fmla="*/ 6615162 w 6891715"/>
                <a:gd name="connsiteY3803" fmla="*/ 4650548 h 6367455"/>
                <a:gd name="connsiteX3804" fmla="*/ 6607541 w 6891715"/>
                <a:gd name="connsiteY3804" fmla="*/ 4646104 h 6367455"/>
                <a:gd name="connsiteX3805" fmla="*/ 6593251 w 6891715"/>
                <a:gd name="connsiteY3805" fmla="*/ 4644517 h 6367455"/>
                <a:gd name="connsiteX3806" fmla="*/ 6562448 w 6891715"/>
                <a:gd name="connsiteY3806" fmla="*/ 4645787 h 6367455"/>
                <a:gd name="connsiteX3807" fmla="*/ 6541172 w 6891715"/>
                <a:gd name="connsiteY3807" fmla="*/ 4642295 h 6367455"/>
                <a:gd name="connsiteX3808" fmla="*/ 6527200 w 6891715"/>
                <a:gd name="connsiteY3808" fmla="*/ 4650548 h 6367455"/>
                <a:gd name="connsiteX3809" fmla="*/ 6501161 w 6891715"/>
                <a:gd name="connsiteY3809" fmla="*/ 4671818 h 6367455"/>
                <a:gd name="connsiteX3810" fmla="*/ 6482743 w 6891715"/>
                <a:gd name="connsiteY3810" fmla="*/ 4687373 h 6367455"/>
                <a:gd name="connsiteX3811" fmla="*/ 6482425 w 6891715"/>
                <a:gd name="connsiteY3811" fmla="*/ 4699753 h 6367455"/>
                <a:gd name="connsiteX3812" fmla="*/ 6465277 w 6891715"/>
                <a:gd name="connsiteY3812" fmla="*/ 4709912 h 6367455"/>
                <a:gd name="connsiteX3813" fmla="*/ 6458926 w 6891715"/>
                <a:gd name="connsiteY3813" fmla="*/ 4706737 h 6367455"/>
                <a:gd name="connsiteX3814" fmla="*/ 6448447 w 6891715"/>
                <a:gd name="connsiteY3814" fmla="*/ 4706420 h 6367455"/>
                <a:gd name="connsiteX3815" fmla="*/ 6438920 w 6891715"/>
                <a:gd name="connsiteY3815" fmla="*/ 4710229 h 6367455"/>
                <a:gd name="connsiteX3816" fmla="*/ 6430346 w 6891715"/>
                <a:gd name="connsiteY3816" fmla="*/ 4707689 h 6367455"/>
                <a:gd name="connsiteX3817" fmla="*/ 6405895 w 6891715"/>
                <a:gd name="connsiteY3817" fmla="*/ 4713403 h 6367455"/>
                <a:gd name="connsiteX3818" fmla="*/ 6398591 w 6891715"/>
                <a:gd name="connsiteY3818" fmla="*/ 4710229 h 6367455"/>
                <a:gd name="connsiteX3819" fmla="*/ 6382714 w 6891715"/>
                <a:gd name="connsiteY3819" fmla="*/ 4715308 h 6367455"/>
                <a:gd name="connsiteX3820" fmla="*/ 6364296 w 6891715"/>
                <a:gd name="connsiteY3820" fmla="*/ 4728324 h 6367455"/>
                <a:gd name="connsiteX3821" fmla="*/ 6358897 w 6891715"/>
                <a:gd name="connsiteY3821" fmla="*/ 4725149 h 6367455"/>
                <a:gd name="connsiteX3822" fmla="*/ 6348418 w 6891715"/>
                <a:gd name="connsiteY3822" fmla="*/ 4731181 h 6367455"/>
                <a:gd name="connsiteX3823" fmla="*/ 6361755 w 6891715"/>
                <a:gd name="connsiteY3823" fmla="*/ 4741022 h 6367455"/>
                <a:gd name="connsiteX3824" fmla="*/ 6358580 w 6891715"/>
                <a:gd name="connsiteY3824" fmla="*/ 4749275 h 6367455"/>
                <a:gd name="connsiteX3825" fmla="*/ 6347783 w 6891715"/>
                <a:gd name="connsiteY3825" fmla="*/ 4740704 h 6367455"/>
                <a:gd name="connsiteX3826" fmla="*/ 6342702 w 6891715"/>
                <a:gd name="connsiteY3826" fmla="*/ 4740387 h 6367455"/>
                <a:gd name="connsiteX3827" fmla="*/ 6347783 w 6891715"/>
                <a:gd name="connsiteY3827" fmla="*/ 4750863 h 6367455"/>
                <a:gd name="connsiteX3828" fmla="*/ 6348711 w 6891715"/>
                <a:gd name="connsiteY3828" fmla="*/ 4763242 h 6367455"/>
                <a:gd name="connsiteX3829" fmla="*/ 6348727 w 6891715"/>
                <a:gd name="connsiteY3829" fmla="*/ 4763250 h 6367455"/>
                <a:gd name="connsiteX3830" fmla="*/ 6348713 w 6891715"/>
                <a:gd name="connsiteY3830" fmla="*/ 4763266 h 6367455"/>
                <a:gd name="connsiteX3831" fmla="*/ 6348735 w 6891715"/>
                <a:gd name="connsiteY3831" fmla="*/ 4763561 h 6367455"/>
                <a:gd name="connsiteX3832" fmla="*/ 6348545 w 6891715"/>
                <a:gd name="connsiteY3832" fmla="*/ 4763458 h 6367455"/>
                <a:gd name="connsiteX3833" fmla="*/ 6342059 w 6891715"/>
                <a:gd name="connsiteY3833" fmla="*/ 4770869 h 6367455"/>
                <a:gd name="connsiteX3834" fmla="*/ 6330309 w 6891715"/>
                <a:gd name="connsiteY3834" fmla="*/ 4769282 h 6367455"/>
                <a:gd name="connsiteX3835" fmla="*/ 6323958 w 6891715"/>
                <a:gd name="connsiteY3835" fmla="*/ 4777535 h 6367455"/>
                <a:gd name="connsiteX3836" fmla="*/ 6316337 w 6891715"/>
                <a:gd name="connsiteY3836" fmla="*/ 4778488 h 6367455"/>
                <a:gd name="connsiteX3837" fmla="*/ 6317925 w 6891715"/>
                <a:gd name="connsiteY3837" fmla="*/ 4768964 h 6367455"/>
                <a:gd name="connsiteX3838" fmla="*/ 6305858 w 6891715"/>
                <a:gd name="connsiteY3838" fmla="*/ 4774043 h 6367455"/>
                <a:gd name="connsiteX3839" fmla="*/ 6301094 w 6891715"/>
                <a:gd name="connsiteY3839" fmla="*/ 4786424 h 6367455"/>
                <a:gd name="connsiteX3840" fmla="*/ 6296013 w 6891715"/>
                <a:gd name="connsiteY3840" fmla="*/ 4788328 h 6367455"/>
                <a:gd name="connsiteX3841" fmla="*/ 6299189 w 6891715"/>
                <a:gd name="connsiteY3841" fmla="*/ 4797852 h 6367455"/>
                <a:gd name="connsiteX3842" fmla="*/ 6295696 w 6891715"/>
                <a:gd name="connsiteY3842" fmla="*/ 4809597 h 6367455"/>
                <a:gd name="connsiteX3843" fmla="*/ 6283946 w 6891715"/>
                <a:gd name="connsiteY3843" fmla="*/ 4807057 h 6367455"/>
                <a:gd name="connsiteX3844" fmla="*/ 6280771 w 6891715"/>
                <a:gd name="connsiteY3844" fmla="*/ 4811184 h 6367455"/>
                <a:gd name="connsiteX3845" fmla="*/ 6283629 w 6891715"/>
                <a:gd name="connsiteY3845" fmla="*/ 4820707 h 6367455"/>
                <a:gd name="connsiteX3846" fmla="*/ 6276008 w 6891715"/>
                <a:gd name="connsiteY3846" fmla="*/ 4824834 h 6367455"/>
                <a:gd name="connsiteX3847" fmla="*/ 6262353 w 6891715"/>
                <a:gd name="connsiteY3847" fmla="*/ 4822294 h 6367455"/>
                <a:gd name="connsiteX3848" fmla="*/ 6252826 w 6891715"/>
                <a:gd name="connsiteY3848" fmla="*/ 4817850 h 6367455"/>
                <a:gd name="connsiteX3849" fmla="*/ 6238219 w 6891715"/>
                <a:gd name="connsiteY3849" fmla="*/ 4805788 h 6367455"/>
                <a:gd name="connsiteX3850" fmla="*/ 6229645 w 6891715"/>
                <a:gd name="connsiteY3850" fmla="*/ 4806740 h 6367455"/>
                <a:gd name="connsiteX3851" fmla="*/ 6234090 w 6891715"/>
                <a:gd name="connsiteY3851" fmla="*/ 4816263 h 6367455"/>
                <a:gd name="connsiteX3852" fmla="*/ 6241077 w 6891715"/>
                <a:gd name="connsiteY3852" fmla="*/ 4819437 h 6367455"/>
                <a:gd name="connsiteX3853" fmla="*/ 6235678 w 6891715"/>
                <a:gd name="connsiteY3853" fmla="*/ 4830230 h 6367455"/>
                <a:gd name="connsiteX3854" fmla="*/ 6222023 w 6891715"/>
                <a:gd name="connsiteY3854" fmla="*/ 4829913 h 6367455"/>
                <a:gd name="connsiteX3855" fmla="*/ 6214402 w 6891715"/>
                <a:gd name="connsiteY3855" fmla="*/ 4824199 h 6367455"/>
                <a:gd name="connsiteX3856" fmla="*/ 6210274 w 6891715"/>
                <a:gd name="connsiteY3856" fmla="*/ 4832770 h 6367455"/>
                <a:gd name="connsiteX3857" fmla="*/ 6222659 w 6891715"/>
                <a:gd name="connsiteY3857" fmla="*/ 4840389 h 6367455"/>
                <a:gd name="connsiteX3858" fmla="*/ 6215990 w 6891715"/>
                <a:gd name="connsiteY3858" fmla="*/ 4849594 h 6367455"/>
                <a:gd name="connsiteX3859" fmla="*/ 6210591 w 6891715"/>
                <a:gd name="connsiteY3859" fmla="*/ 4852769 h 6367455"/>
                <a:gd name="connsiteX3860" fmla="*/ 6213767 w 6891715"/>
                <a:gd name="connsiteY3860" fmla="*/ 4861340 h 6367455"/>
                <a:gd name="connsiteX3861" fmla="*/ 6204558 w 6891715"/>
                <a:gd name="connsiteY3861" fmla="*/ 4877847 h 6367455"/>
                <a:gd name="connsiteX3862" fmla="*/ 6200747 w 6891715"/>
                <a:gd name="connsiteY3862" fmla="*/ 4872133 h 6367455"/>
                <a:gd name="connsiteX3863" fmla="*/ 6195666 w 6891715"/>
                <a:gd name="connsiteY3863" fmla="*/ 4852134 h 6367455"/>
                <a:gd name="connsiteX3864" fmla="*/ 6187410 w 6891715"/>
                <a:gd name="connsiteY3864" fmla="*/ 4861657 h 6367455"/>
                <a:gd name="connsiteX3865" fmla="*/ 6179154 w 6891715"/>
                <a:gd name="connsiteY3865" fmla="*/ 4880386 h 6367455"/>
                <a:gd name="connsiteX3866" fmla="*/ 6191538 w 6891715"/>
                <a:gd name="connsiteY3866" fmla="*/ 4903877 h 6367455"/>
                <a:gd name="connsiteX3867" fmla="*/ 6190268 w 6891715"/>
                <a:gd name="connsiteY3867" fmla="*/ 4915305 h 6367455"/>
                <a:gd name="connsiteX3868" fmla="*/ 6178201 w 6891715"/>
                <a:gd name="connsiteY3868" fmla="*/ 4924510 h 6367455"/>
                <a:gd name="connsiteX3869" fmla="*/ 6178519 w 6891715"/>
                <a:gd name="connsiteY3869" fmla="*/ 4914035 h 6367455"/>
                <a:gd name="connsiteX3870" fmla="*/ 6176296 w 6891715"/>
                <a:gd name="connsiteY3870" fmla="*/ 4909591 h 6367455"/>
                <a:gd name="connsiteX3871" fmla="*/ 6160418 w 6891715"/>
                <a:gd name="connsiteY3871" fmla="*/ 4917844 h 6367455"/>
                <a:gd name="connsiteX3872" fmla="*/ 6158830 w 6891715"/>
                <a:gd name="connsiteY3872" fmla="*/ 4927050 h 6367455"/>
                <a:gd name="connsiteX3873" fmla="*/ 6158513 w 6891715"/>
                <a:gd name="connsiteY3873" fmla="*/ 4934034 h 6367455"/>
                <a:gd name="connsiteX3874" fmla="*/ 6158513 w 6891715"/>
                <a:gd name="connsiteY3874" fmla="*/ 4936891 h 6367455"/>
                <a:gd name="connsiteX3875" fmla="*/ 6158513 w 6891715"/>
                <a:gd name="connsiteY3875" fmla="*/ 4938795 h 6367455"/>
                <a:gd name="connsiteX3876" fmla="*/ 6161688 w 6891715"/>
                <a:gd name="connsiteY3876" fmla="*/ 4947366 h 6367455"/>
                <a:gd name="connsiteX3877" fmla="*/ 6154067 w 6891715"/>
                <a:gd name="connsiteY3877" fmla="*/ 4956572 h 6367455"/>
                <a:gd name="connsiteX3878" fmla="*/ 6141365 w 6891715"/>
                <a:gd name="connsiteY3878" fmla="*/ 4963556 h 6367455"/>
                <a:gd name="connsiteX3879" fmla="*/ 6135649 w 6891715"/>
                <a:gd name="connsiteY3879" fmla="*/ 4978475 h 6367455"/>
                <a:gd name="connsiteX3880" fmla="*/ 6122312 w 6891715"/>
                <a:gd name="connsiteY3880" fmla="*/ 4993712 h 6367455"/>
                <a:gd name="connsiteX3881" fmla="*/ 6129933 w 6891715"/>
                <a:gd name="connsiteY3881" fmla="*/ 5024187 h 6367455"/>
                <a:gd name="connsiteX3882" fmla="*/ 6136919 w 6891715"/>
                <a:gd name="connsiteY3882" fmla="*/ 5038472 h 6367455"/>
                <a:gd name="connsiteX3883" fmla="*/ 6148668 w 6891715"/>
                <a:gd name="connsiteY3883" fmla="*/ 5036250 h 6367455"/>
                <a:gd name="connsiteX3884" fmla="*/ 6154384 w 6891715"/>
                <a:gd name="connsiteY3884" fmla="*/ 5027044 h 6367455"/>
                <a:gd name="connsiteX3885" fmla="*/ 6170897 w 6891715"/>
                <a:gd name="connsiteY3885" fmla="*/ 5030853 h 6367455"/>
                <a:gd name="connsiteX3886" fmla="*/ 6175661 w 6891715"/>
                <a:gd name="connsiteY3886" fmla="*/ 5059423 h 6367455"/>
                <a:gd name="connsiteX3887" fmla="*/ 6177248 w 6891715"/>
                <a:gd name="connsiteY3887" fmla="*/ 5069898 h 6367455"/>
                <a:gd name="connsiteX3888" fmla="*/ 6190268 w 6891715"/>
                <a:gd name="connsiteY3888" fmla="*/ 5079739 h 6367455"/>
                <a:gd name="connsiteX3889" fmla="*/ 6194396 w 6891715"/>
                <a:gd name="connsiteY3889" fmla="*/ 5079739 h 6367455"/>
                <a:gd name="connsiteX3890" fmla="*/ 6197254 w 6891715"/>
                <a:gd name="connsiteY3890" fmla="*/ 5089262 h 6367455"/>
                <a:gd name="connsiteX3891" fmla="*/ 6190586 w 6891715"/>
                <a:gd name="connsiteY3891" fmla="*/ 5103864 h 6367455"/>
                <a:gd name="connsiteX3892" fmla="*/ 6188680 w 6891715"/>
                <a:gd name="connsiteY3892" fmla="*/ 5128307 h 6367455"/>
                <a:gd name="connsiteX3893" fmla="*/ 6195031 w 6891715"/>
                <a:gd name="connsiteY3893" fmla="*/ 5132434 h 6367455"/>
                <a:gd name="connsiteX3894" fmla="*/ 6206146 w 6891715"/>
                <a:gd name="connsiteY3894" fmla="*/ 5113705 h 6367455"/>
                <a:gd name="connsiteX3895" fmla="*/ 6212814 w 6891715"/>
                <a:gd name="connsiteY3895" fmla="*/ 5101325 h 6367455"/>
                <a:gd name="connsiteX3896" fmla="*/ 6214085 w 6891715"/>
                <a:gd name="connsiteY3896" fmla="*/ 5089897 h 6367455"/>
                <a:gd name="connsiteX3897" fmla="*/ 6218213 w 6891715"/>
                <a:gd name="connsiteY3897" fmla="*/ 5103547 h 6367455"/>
                <a:gd name="connsiteX3898" fmla="*/ 6212179 w 6891715"/>
                <a:gd name="connsiteY3898" fmla="*/ 5126403 h 6367455"/>
                <a:gd name="connsiteX3899" fmla="*/ 6204240 w 6891715"/>
                <a:gd name="connsiteY3899" fmla="*/ 5141957 h 6367455"/>
                <a:gd name="connsiteX3900" fmla="*/ 6206146 w 6891715"/>
                <a:gd name="connsiteY3900" fmla="*/ 5154972 h 6367455"/>
                <a:gd name="connsiteX3901" fmla="*/ 6212814 w 6891715"/>
                <a:gd name="connsiteY3901" fmla="*/ 5145767 h 6367455"/>
                <a:gd name="connsiteX3902" fmla="*/ 6213449 w 6891715"/>
                <a:gd name="connsiteY3902" fmla="*/ 5158464 h 6367455"/>
                <a:gd name="connsiteX3903" fmla="*/ 6203605 w 6891715"/>
                <a:gd name="connsiteY3903" fmla="*/ 5169575 h 6367455"/>
                <a:gd name="connsiteX3904" fmla="*/ 6197889 w 6891715"/>
                <a:gd name="connsiteY3904" fmla="*/ 5184177 h 6367455"/>
                <a:gd name="connsiteX3905" fmla="*/ 6202970 w 6891715"/>
                <a:gd name="connsiteY3905" fmla="*/ 5201319 h 6367455"/>
                <a:gd name="connsiteX3906" fmla="*/ 6235678 w 6891715"/>
                <a:gd name="connsiteY3906" fmla="*/ 5233698 h 6367455"/>
                <a:gd name="connsiteX3907" fmla="*/ 6249333 w 6891715"/>
                <a:gd name="connsiteY3907" fmla="*/ 5251157 h 6367455"/>
                <a:gd name="connsiteX3908" fmla="*/ 6260130 w 6891715"/>
                <a:gd name="connsiteY3908" fmla="*/ 5274330 h 6367455"/>
                <a:gd name="connsiteX3909" fmla="*/ 6275690 w 6891715"/>
                <a:gd name="connsiteY3909" fmla="*/ 5324168 h 6367455"/>
                <a:gd name="connsiteX3910" fmla="*/ 6291250 w 6891715"/>
                <a:gd name="connsiteY3910" fmla="*/ 5336232 h 6367455"/>
                <a:gd name="connsiteX3911" fmla="*/ 6303952 w 6891715"/>
                <a:gd name="connsiteY3911" fmla="*/ 5347977 h 6367455"/>
                <a:gd name="connsiteX3912" fmla="*/ 6297190 w 6891715"/>
                <a:gd name="connsiteY3912" fmla="*/ 5360853 h 6367455"/>
                <a:gd name="connsiteX3913" fmla="*/ 6297448 w 6891715"/>
                <a:gd name="connsiteY3913" fmla="*/ 5360940 h 6367455"/>
                <a:gd name="connsiteX3914" fmla="*/ 6303928 w 6891715"/>
                <a:gd name="connsiteY3914" fmla="*/ 5348597 h 6367455"/>
                <a:gd name="connsiteX3915" fmla="*/ 6326471 w 6891715"/>
                <a:gd name="connsiteY3915" fmla="*/ 5368282 h 6367455"/>
                <a:gd name="connsiteX3916" fmla="*/ 6343298 w 6891715"/>
                <a:gd name="connsiteY3916" fmla="*/ 5377172 h 6367455"/>
                <a:gd name="connsiteX3917" fmla="*/ 6352738 w 6891715"/>
                <a:gd name="connsiteY3917" fmla="*/ 5391437 h 6367455"/>
                <a:gd name="connsiteX3918" fmla="*/ 6270138 w 6891715"/>
                <a:gd name="connsiteY3918" fmla="*/ 5527402 h 6367455"/>
                <a:gd name="connsiteX3919" fmla="*/ 6157685 w 6891715"/>
                <a:gd name="connsiteY3919" fmla="*/ 5677783 h 6367455"/>
                <a:gd name="connsiteX3920" fmla="*/ 6151028 w 6891715"/>
                <a:gd name="connsiteY3920" fmla="*/ 5680333 h 6367455"/>
                <a:gd name="connsiteX3921" fmla="*/ 6151528 w 6891715"/>
                <a:gd name="connsiteY3921" fmla="*/ 5680898 h 6367455"/>
                <a:gd name="connsiteX3922" fmla="*/ 6124790 w 6891715"/>
                <a:gd name="connsiteY3922" fmla="*/ 5702235 h 6367455"/>
                <a:gd name="connsiteX3923" fmla="*/ 6108874 w 6891715"/>
                <a:gd name="connsiteY3923" fmla="*/ 5721342 h 6367455"/>
                <a:gd name="connsiteX3924" fmla="*/ 6108664 w 6891715"/>
                <a:gd name="connsiteY3924" fmla="*/ 5720387 h 6367455"/>
                <a:gd name="connsiteX3925" fmla="*/ 6071278 w 6891715"/>
                <a:gd name="connsiteY3925" fmla="*/ 5721342 h 6367455"/>
                <a:gd name="connsiteX3926" fmla="*/ 6010443 w 6891715"/>
                <a:gd name="connsiteY3926" fmla="*/ 5705105 h 6367455"/>
                <a:gd name="connsiteX3927" fmla="*/ 5965134 w 6891715"/>
                <a:gd name="connsiteY3927" fmla="*/ 5657668 h 6367455"/>
                <a:gd name="connsiteX3928" fmla="*/ 5954821 w 6891715"/>
                <a:gd name="connsiteY3928" fmla="*/ 5617474 h 6367455"/>
                <a:gd name="connsiteX3929" fmla="*/ 5954631 w 6891715"/>
                <a:gd name="connsiteY3929" fmla="*/ 5617583 h 6367455"/>
                <a:gd name="connsiteX3930" fmla="*/ 5954678 w 6891715"/>
                <a:gd name="connsiteY3930" fmla="*/ 5617604 h 6367455"/>
                <a:gd name="connsiteX3931" fmla="*/ 5954550 w 6891715"/>
                <a:gd name="connsiteY3931" fmla="*/ 5617629 h 6367455"/>
                <a:gd name="connsiteX3932" fmla="*/ 5954176 w 6891715"/>
                <a:gd name="connsiteY3932" fmla="*/ 5617843 h 6367455"/>
                <a:gd name="connsiteX3933" fmla="*/ 5953959 w 6891715"/>
                <a:gd name="connsiteY3933" fmla="*/ 5617746 h 6367455"/>
                <a:gd name="connsiteX3934" fmla="*/ 5903234 w 6891715"/>
                <a:gd name="connsiteY3934" fmla="*/ 5627755 h 6367455"/>
                <a:gd name="connsiteX3935" fmla="*/ 5903869 w 6891715"/>
                <a:gd name="connsiteY3935" fmla="*/ 5633783 h 6367455"/>
                <a:gd name="connsiteX3936" fmla="*/ 5906092 w 6891715"/>
                <a:gd name="connsiteY3936" fmla="*/ 5648375 h 6367455"/>
                <a:gd name="connsiteX3937" fmla="*/ 5907044 w 6891715"/>
                <a:gd name="connsiteY3937" fmla="*/ 5656623 h 6367455"/>
                <a:gd name="connsiteX3938" fmla="*/ 5908632 w 6891715"/>
                <a:gd name="connsiteY3938" fmla="*/ 5664871 h 6367455"/>
                <a:gd name="connsiteX3939" fmla="*/ 5910220 w 6891715"/>
                <a:gd name="connsiteY3939" fmla="*/ 5671850 h 6367455"/>
                <a:gd name="connsiteX3940" fmla="*/ 5911808 w 6891715"/>
                <a:gd name="connsiteY3940" fmla="*/ 5677243 h 6367455"/>
                <a:gd name="connsiteX3941" fmla="*/ 5914031 w 6891715"/>
                <a:gd name="connsiteY3941" fmla="*/ 5683270 h 6367455"/>
                <a:gd name="connsiteX3942" fmla="*/ 5916253 w 6891715"/>
                <a:gd name="connsiteY3942" fmla="*/ 5691835 h 6367455"/>
                <a:gd name="connsiteX3943" fmla="*/ 5919111 w 6891715"/>
                <a:gd name="connsiteY3943" fmla="*/ 5701987 h 6367455"/>
                <a:gd name="connsiteX3944" fmla="*/ 5921017 w 6891715"/>
                <a:gd name="connsiteY3944" fmla="*/ 5712772 h 6367455"/>
                <a:gd name="connsiteX3945" fmla="*/ 5923240 w 6891715"/>
                <a:gd name="connsiteY3945" fmla="*/ 5723558 h 6367455"/>
                <a:gd name="connsiteX3946" fmla="*/ 5925145 w 6891715"/>
                <a:gd name="connsiteY3946" fmla="*/ 5733075 h 6367455"/>
                <a:gd name="connsiteX3947" fmla="*/ 5925780 w 6891715"/>
                <a:gd name="connsiteY3947" fmla="*/ 5740371 h 6367455"/>
                <a:gd name="connsiteX3948" fmla="*/ 5925780 w 6891715"/>
                <a:gd name="connsiteY3948" fmla="*/ 5743226 h 6367455"/>
                <a:gd name="connsiteX3949" fmla="*/ 5925463 w 6891715"/>
                <a:gd name="connsiteY3949" fmla="*/ 5745130 h 6367455"/>
                <a:gd name="connsiteX3950" fmla="*/ 5924828 w 6891715"/>
                <a:gd name="connsiteY3950" fmla="*/ 5749888 h 6367455"/>
                <a:gd name="connsiteX3951" fmla="*/ 5923875 w 6891715"/>
                <a:gd name="connsiteY3951" fmla="*/ 5758453 h 6367455"/>
                <a:gd name="connsiteX3952" fmla="*/ 5923240 w 6891715"/>
                <a:gd name="connsiteY3952" fmla="*/ 5769874 h 6367455"/>
                <a:gd name="connsiteX3953" fmla="*/ 5922605 w 6891715"/>
                <a:gd name="connsiteY3953" fmla="*/ 5782563 h 6367455"/>
                <a:gd name="connsiteX3954" fmla="*/ 5922605 w 6891715"/>
                <a:gd name="connsiteY3954" fmla="*/ 5795252 h 6367455"/>
                <a:gd name="connsiteX3955" fmla="*/ 5922287 w 6891715"/>
                <a:gd name="connsiteY3955" fmla="*/ 5806989 h 6367455"/>
                <a:gd name="connsiteX3956" fmla="*/ 5922605 w 6891715"/>
                <a:gd name="connsiteY3956" fmla="*/ 5816189 h 6367455"/>
                <a:gd name="connsiteX3957" fmla="*/ 5922922 w 6891715"/>
                <a:gd name="connsiteY3957" fmla="*/ 5819361 h 6367455"/>
                <a:gd name="connsiteX3958" fmla="*/ 5923240 w 6891715"/>
                <a:gd name="connsiteY3958" fmla="*/ 5821899 h 6367455"/>
                <a:gd name="connsiteX3959" fmla="*/ 5924192 w 6891715"/>
                <a:gd name="connsiteY3959" fmla="*/ 5826975 h 6367455"/>
                <a:gd name="connsiteX3960" fmla="*/ 5925463 w 6891715"/>
                <a:gd name="connsiteY3960" fmla="*/ 5836175 h 6367455"/>
                <a:gd name="connsiteX3961" fmla="*/ 5928321 w 6891715"/>
                <a:gd name="connsiteY3961" fmla="*/ 5859015 h 6367455"/>
                <a:gd name="connsiteX3962" fmla="*/ 5931496 w 6891715"/>
                <a:gd name="connsiteY3962" fmla="*/ 5889786 h 6367455"/>
                <a:gd name="connsiteX3963" fmla="*/ 5891802 w 6891715"/>
                <a:gd name="connsiteY3963" fmla="*/ 5911675 h 6367455"/>
                <a:gd name="connsiteX3964" fmla="*/ 5867985 w 6891715"/>
                <a:gd name="connsiteY3964" fmla="*/ 5892007 h 6367455"/>
                <a:gd name="connsiteX3965" fmla="*/ 5834006 w 6891715"/>
                <a:gd name="connsiteY3965" fmla="*/ 5896131 h 6367455"/>
                <a:gd name="connsiteX3966" fmla="*/ 5807014 w 6891715"/>
                <a:gd name="connsiteY3966" fmla="*/ 5906282 h 6367455"/>
                <a:gd name="connsiteX3967" fmla="*/ 5779387 w 6891715"/>
                <a:gd name="connsiteY3967" fmla="*/ 5900572 h 6367455"/>
                <a:gd name="connsiteX3968" fmla="*/ 5720956 w 6891715"/>
                <a:gd name="connsiteY3968" fmla="*/ 5935467 h 6367455"/>
                <a:gd name="connsiteX3969" fmla="*/ 5698092 w 6891715"/>
                <a:gd name="connsiteY3969" fmla="*/ 5915164 h 6367455"/>
                <a:gd name="connsiteX3970" fmla="*/ 5652047 w 6891715"/>
                <a:gd name="connsiteY3970" fmla="*/ 5929440 h 6367455"/>
                <a:gd name="connsiteX3971" fmla="*/ 5585360 w 6891715"/>
                <a:gd name="connsiteY3971" fmla="*/ 5938322 h 6367455"/>
                <a:gd name="connsiteX3972" fmla="*/ 5474215 w 6891715"/>
                <a:gd name="connsiteY3972" fmla="*/ 5985272 h 6367455"/>
                <a:gd name="connsiteX3973" fmla="*/ 5431027 w 6891715"/>
                <a:gd name="connsiteY3973" fmla="*/ 5995741 h 6367455"/>
                <a:gd name="connsiteX3974" fmla="*/ 5379583 w 6891715"/>
                <a:gd name="connsiteY3974" fmla="*/ 5956721 h 6367455"/>
                <a:gd name="connsiteX3975" fmla="*/ 5337983 w 6891715"/>
                <a:gd name="connsiteY3975" fmla="*/ 5954818 h 6367455"/>
                <a:gd name="connsiteX3976" fmla="*/ 5261452 w 6891715"/>
                <a:gd name="connsiteY3976" fmla="*/ 5985907 h 6367455"/>
                <a:gd name="connsiteX3977" fmla="*/ 5234142 w 6891715"/>
                <a:gd name="connsiteY3977" fmla="*/ 5983369 h 6367455"/>
                <a:gd name="connsiteX3978" fmla="*/ 5210961 w 6891715"/>
                <a:gd name="connsiteY3978" fmla="*/ 5957356 h 6367455"/>
                <a:gd name="connsiteX3979" fmla="*/ 5197623 w 6891715"/>
                <a:gd name="connsiteY3979" fmla="*/ 5967824 h 6367455"/>
                <a:gd name="connsiteX3980" fmla="*/ 5173489 w 6891715"/>
                <a:gd name="connsiteY3980" fmla="*/ 5994154 h 6367455"/>
                <a:gd name="connsiteX3981" fmla="*/ 5174759 w 6891715"/>
                <a:gd name="connsiteY3981" fmla="*/ 6030953 h 6367455"/>
                <a:gd name="connsiteX3982" fmla="*/ 5150625 w 6891715"/>
                <a:gd name="connsiteY3982" fmla="*/ 6049987 h 6367455"/>
                <a:gd name="connsiteX3983" fmla="*/ 5148720 w 6891715"/>
                <a:gd name="connsiteY3983" fmla="*/ 6075682 h 6367455"/>
                <a:gd name="connsiteX3984" fmla="*/ 5130619 w 6891715"/>
                <a:gd name="connsiteY3984" fmla="*/ 6078855 h 6367455"/>
                <a:gd name="connsiteX3985" fmla="*/ 5123633 w 6891715"/>
                <a:gd name="connsiteY3985" fmla="*/ 6088054 h 6367455"/>
                <a:gd name="connsiteX3986" fmla="*/ 5108708 w 6891715"/>
                <a:gd name="connsiteY3986" fmla="*/ 6085834 h 6367455"/>
                <a:gd name="connsiteX3987" fmla="*/ 5112518 w 6891715"/>
                <a:gd name="connsiteY3987" fmla="*/ 6077903 h 6367455"/>
                <a:gd name="connsiteX3988" fmla="*/ 5105214 w 6891715"/>
                <a:gd name="connsiteY3988" fmla="*/ 6066483 h 6367455"/>
                <a:gd name="connsiteX3989" fmla="*/ 5097911 w 6891715"/>
                <a:gd name="connsiteY3989" fmla="*/ 6052842 h 6367455"/>
                <a:gd name="connsiteX3990" fmla="*/ 5104897 w 6891715"/>
                <a:gd name="connsiteY3990" fmla="*/ 6028415 h 6367455"/>
                <a:gd name="connsiteX3991" fmla="*/ 5133159 w 6891715"/>
                <a:gd name="connsiteY3991" fmla="*/ 6005257 h 6367455"/>
                <a:gd name="connsiteX3992" fmla="*/ 5134112 w 6891715"/>
                <a:gd name="connsiteY3992" fmla="*/ 5986224 h 6367455"/>
                <a:gd name="connsiteX3993" fmla="*/ 5116329 w 6891715"/>
                <a:gd name="connsiteY3993" fmla="*/ 5973852 h 6367455"/>
                <a:gd name="connsiteX3994" fmla="*/ 5093782 w 6891715"/>
                <a:gd name="connsiteY3994" fmla="*/ 5989713 h 6367455"/>
                <a:gd name="connsiteX3995" fmla="*/ 5084573 w 6891715"/>
                <a:gd name="connsiteY3995" fmla="*/ 6005575 h 6367455"/>
                <a:gd name="connsiteX3996" fmla="*/ 5073141 w 6891715"/>
                <a:gd name="connsiteY3996" fmla="*/ 6016043 h 6367455"/>
                <a:gd name="connsiteX3997" fmla="*/ 5035987 w 6891715"/>
                <a:gd name="connsiteY3997" fmla="*/ 6013505 h 6367455"/>
                <a:gd name="connsiteX3998" fmla="*/ 5021062 w 6891715"/>
                <a:gd name="connsiteY3998" fmla="*/ 5997644 h 6367455"/>
                <a:gd name="connsiteX3999" fmla="*/ 4988036 w 6891715"/>
                <a:gd name="connsiteY3999" fmla="*/ 5989713 h 6367455"/>
                <a:gd name="connsiteX4000" fmla="*/ 4966125 w 6891715"/>
                <a:gd name="connsiteY4000" fmla="*/ 6007795 h 6367455"/>
                <a:gd name="connsiteX4001" fmla="*/ 4944848 w 6891715"/>
                <a:gd name="connsiteY4001" fmla="*/ 6018264 h 6367455"/>
                <a:gd name="connsiteX4002" fmla="*/ 4934687 w 6891715"/>
                <a:gd name="connsiteY4002" fmla="*/ 6043642 h 6367455"/>
                <a:gd name="connsiteX4003" fmla="*/ 4913410 w 6891715"/>
                <a:gd name="connsiteY4003" fmla="*/ 6049035 h 6367455"/>
                <a:gd name="connsiteX4004" fmla="*/ 4903249 w 6891715"/>
                <a:gd name="connsiteY4004" fmla="*/ 6067117 h 6367455"/>
                <a:gd name="connsiteX4005" fmla="*/ 4857520 w 6891715"/>
                <a:gd name="connsiteY4005" fmla="*/ 6070607 h 6367455"/>
                <a:gd name="connsiteX4006" fmla="*/ 4836562 w 6891715"/>
                <a:gd name="connsiteY4006" fmla="*/ 6068703 h 6367455"/>
                <a:gd name="connsiteX4007" fmla="*/ 4823859 w 6891715"/>
                <a:gd name="connsiteY4007" fmla="*/ 6077268 h 6367455"/>
                <a:gd name="connsiteX4008" fmla="*/ 4801630 w 6891715"/>
                <a:gd name="connsiteY4008" fmla="*/ 6085199 h 6367455"/>
                <a:gd name="connsiteX4009" fmla="*/ 4774003 w 6891715"/>
                <a:gd name="connsiteY4009" fmla="*/ 6068386 h 6367455"/>
                <a:gd name="connsiteX4010" fmla="*/ 4750821 w 6891715"/>
                <a:gd name="connsiteY4010" fmla="*/ 6037932 h 6367455"/>
                <a:gd name="connsiteX4011" fmla="*/ 4727957 w 6891715"/>
                <a:gd name="connsiteY4011" fmla="*/ 6027781 h 6367455"/>
                <a:gd name="connsiteX4012" fmla="*/ 4707951 w 6891715"/>
                <a:gd name="connsiteY4012" fmla="*/ 6010968 h 6367455"/>
                <a:gd name="connsiteX4013" fmla="*/ 4689851 w 6891715"/>
                <a:gd name="connsiteY4013" fmla="*/ 6006844 h 6367455"/>
                <a:gd name="connsiteX4014" fmla="*/ 4665399 w 6891715"/>
                <a:gd name="connsiteY4014" fmla="*/ 5992568 h 6367455"/>
                <a:gd name="connsiteX4015" fmla="*/ 4627292 w 6891715"/>
                <a:gd name="connsiteY4015" fmla="*/ 5989713 h 6367455"/>
                <a:gd name="connsiteX4016" fmla="*/ 4610462 w 6891715"/>
                <a:gd name="connsiteY4016" fmla="*/ 6002402 h 6367455"/>
                <a:gd name="connsiteX4017" fmla="*/ 4606333 w 6891715"/>
                <a:gd name="connsiteY4017" fmla="*/ 6020484 h 6367455"/>
                <a:gd name="connsiteX4018" fmla="*/ 4605698 w 6891715"/>
                <a:gd name="connsiteY4018" fmla="*/ 6034125 h 6367455"/>
                <a:gd name="connsiteX4019" fmla="*/ 4582517 w 6891715"/>
                <a:gd name="connsiteY4019" fmla="*/ 6058552 h 6367455"/>
                <a:gd name="connsiteX4020" fmla="*/ 4568862 w 6891715"/>
                <a:gd name="connsiteY4020" fmla="*/ 6058552 h 6367455"/>
                <a:gd name="connsiteX4021" fmla="*/ 4569497 w 6891715"/>
                <a:gd name="connsiteY4021" fmla="*/ 6051256 h 6367455"/>
                <a:gd name="connsiteX4022" fmla="*/ 4563463 w 6891715"/>
                <a:gd name="connsiteY4022" fmla="*/ 6051256 h 6367455"/>
                <a:gd name="connsiteX4023" fmla="*/ 4557112 w 6891715"/>
                <a:gd name="connsiteY4023" fmla="*/ 6066165 h 6367455"/>
                <a:gd name="connsiteX4024" fmla="*/ 4544410 w 6891715"/>
                <a:gd name="connsiteY4024" fmla="*/ 6071241 h 6367455"/>
                <a:gd name="connsiteX4025" fmla="*/ 4526309 w 6891715"/>
                <a:gd name="connsiteY4025" fmla="*/ 6076951 h 6367455"/>
                <a:gd name="connsiteX4026" fmla="*/ 4501222 w 6891715"/>
                <a:gd name="connsiteY4026" fmla="*/ 6073144 h 6367455"/>
                <a:gd name="connsiteX4027" fmla="*/ 4480581 w 6891715"/>
                <a:gd name="connsiteY4027" fmla="*/ 6058235 h 6367455"/>
                <a:gd name="connsiteX4028" fmla="*/ 4455176 w 6891715"/>
                <a:gd name="connsiteY4028" fmla="*/ 6030319 h 6367455"/>
                <a:gd name="connsiteX4029" fmla="*/ 4452636 w 6891715"/>
                <a:gd name="connsiteY4029" fmla="*/ 6011285 h 6367455"/>
                <a:gd name="connsiteX4030" fmla="*/ 4435805 w 6891715"/>
                <a:gd name="connsiteY4030" fmla="*/ 6006209 h 6367455"/>
                <a:gd name="connsiteX4031" fmla="*/ 4440251 w 6891715"/>
                <a:gd name="connsiteY4031" fmla="*/ 6023974 h 6367455"/>
                <a:gd name="connsiteX4032" fmla="*/ 4422151 w 6891715"/>
                <a:gd name="connsiteY4032" fmla="*/ 6025243 h 6367455"/>
                <a:gd name="connsiteX4033" fmla="*/ 4409448 w 6891715"/>
                <a:gd name="connsiteY4033" fmla="*/ 6012554 h 6367455"/>
                <a:gd name="connsiteX4034" fmla="*/ 4402144 w 6891715"/>
                <a:gd name="connsiteY4034" fmla="*/ 5999230 h 6367455"/>
                <a:gd name="connsiteX4035" fmla="*/ 4394841 w 6891715"/>
                <a:gd name="connsiteY4035" fmla="*/ 6000182 h 6367455"/>
                <a:gd name="connsiteX4036" fmla="*/ 4383091 w 6891715"/>
                <a:gd name="connsiteY4036" fmla="*/ 5992886 h 6367455"/>
                <a:gd name="connsiteX4037" fmla="*/ 4374517 w 6891715"/>
                <a:gd name="connsiteY4037" fmla="*/ 6004623 h 6367455"/>
                <a:gd name="connsiteX4038" fmla="*/ 4377693 w 6891715"/>
                <a:gd name="connsiteY4038" fmla="*/ 6021436 h 6367455"/>
                <a:gd name="connsiteX4039" fmla="*/ 4365308 w 6891715"/>
                <a:gd name="connsiteY4039" fmla="*/ 6035394 h 6367455"/>
                <a:gd name="connsiteX4040" fmla="*/ 4358957 w 6891715"/>
                <a:gd name="connsiteY4040" fmla="*/ 6041739 h 6367455"/>
                <a:gd name="connsiteX4041" fmla="*/ 4352606 w 6891715"/>
                <a:gd name="connsiteY4041" fmla="*/ 6040470 h 6367455"/>
                <a:gd name="connsiteX4042" fmla="*/ 4361180 w 6891715"/>
                <a:gd name="connsiteY4042" fmla="*/ 6029050 h 6367455"/>
                <a:gd name="connsiteX4043" fmla="*/ 4355781 w 6891715"/>
                <a:gd name="connsiteY4043" fmla="*/ 6026829 h 6367455"/>
                <a:gd name="connsiteX4044" fmla="*/ 4347207 w 6891715"/>
                <a:gd name="connsiteY4044" fmla="*/ 6033174 h 6367455"/>
                <a:gd name="connsiteX4045" fmla="*/ 4347207 w 6891715"/>
                <a:gd name="connsiteY4045" fmla="*/ 6019850 h 6367455"/>
                <a:gd name="connsiteX4046" fmla="*/ 4356416 w 6891715"/>
                <a:gd name="connsiteY4046" fmla="*/ 6010016 h 6367455"/>
                <a:gd name="connsiteX4047" fmla="*/ 4353241 w 6891715"/>
                <a:gd name="connsiteY4047" fmla="*/ 6008113 h 6367455"/>
                <a:gd name="connsiteX4048" fmla="*/ 4334187 w 6891715"/>
                <a:gd name="connsiteY4048" fmla="*/ 6009064 h 6367455"/>
                <a:gd name="connsiteX4049" fmla="*/ 4319580 w 6891715"/>
                <a:gd name="connsiteY4049" fmla="*/ 6020802 h 6367455"/>
                <a:gd name="connsiteX4050" fmla="*/ 4303702 w 6891715"/>
                <a:gd name="connsiteY4050" fmla="*/ 6016995 h 6367455"/>
                <a:gd name="connsiteX4051" fmla="*/ 4298304 w 6891715"/>
                <a:gd name="connsiteY4051" fmla="*/ 6022071 h 6367455"/>
                <a:gd name="connsiteX4052" fmla="*/ 4293223 w 6891715"/>
                <a:gd name="connsiteY4052" fmla="*/ 6018898 h 6367455"/>
                <a:gd name="connsiteX4053" fmla="*/ 4293223 w 6891715"/>
                <a:gd name="connsiteY4053" fmla="*/ 6010650 h 6367455"/>
                <a:gd name="connsiteX4054" fmla="*/ 4303384 w 6891715"/>
                <a:gd name="connsiteY4054" fmla="*/ 6002085 h 6367455"/>
                <a:gd name="connsiteX4055" fmla="*/ 4318310 w 6891715"/>
                <a:gd name="connsiteY4055" fmla="*/ 6001134 h 6367455"/>
                <a:gd name="connsiteX4056" fmla="*/ 4331965 w 6891715"/>
                <a:gd name="connsiteY4056" fmla="*/ 6001768 h 6367455"/>
                <a:gd name="connsiteX4057" fmla="*/ 4349113 w 6891715"/>
                <a:gd name="connsiteY4057" fmla="*/ 6003671 h 6367455"/>
                <a:gd name="connsiteX4058" fmla="*/ 4354511 w 6891715"/>
                <a:gd name="connsiteY4058" fmla="*/ 5993203 h 6367455"/>
                <a:gd name="connsiteX4059" fmla="*/ 4349113 w 6891715"/>
                <a:gd name="connsiteY4059" fmla="*/ 5983686 h 6367455"/>
                <a:gd name="connsiteX4060" fmla="*/ 4356099 w 6891715"/>
                <a:gd name="connsiteY4060" fmla="*/ 5978293 h 6367455"/>
                <a:gd name="connsiteX4061" fmla="*/ 4363720 w 6891715"/>
                <a:gd name="connsiteY4061" fmla="*/ 5982734 h 6367455"/>
                <a:gd name="connsiteX4062" fmla="*/ 4371977 w 6891715"/>
                <a:gd name="connsiteY4062" fmla="*/ 5974169 h 6367455"/>
                <a:gd name="connsiteX4063" fmla="*/ 4387854 w 6891715"/>
                <a:gd name="connsiteY4063" fmla="*/ 5968776 h 6367455"/>
                <a:gd name="connsiteX4064" fmla="*/ 4386902 w 6891715"/>
                <a:gd name="connsiteY4064" fmla="*/ 5965604 h 6367455"/>
                <a:gd name="connsiteX4065" fmla="*/ 4356099 w 6891715"/>
                <a:gd name="connsiteY4065" fmla="*/ 5966556 h 6367455"/>
                <a:gd name="connsiteX4066" fmla="*/ 4343397 w 6891715"/>
                <a:gd name="connsiteY4066" fmla="*/ 5965921 h 6367455"/>
                <a:gd name="connsiteX4067" fmla="*/ 4334823 w 6891715"/>
                <a:gd name="connsiteY4067" fmla="*/ 5975438 h 6367455"/>
                <a:gd name="connsiteX4068" fmla="*/ 4331012 w 6891715"/>
                <a:gd name="connsiteY4068" fmla="*/ 5976707 h 6367455"/>
                <a:gd name="connsiteX4069" fmla="*/ 4322438 w 6891715"/>
                <a:gd name="connsiteY4069" fmla="*/ 5976707 h 6367455"/>
                <a:gd name="connsiteX4070" fmla="*/ 4312911 w 6891715"/>
                <a:gd name="connsiteY4070" fmla="*/ 5972266 h 6367455"/>
                <a:gd name="connsiteX4071" fmla="*/ 4303384 w 6891715"/>
                <a:gd name="connsiteY4071" fmla="*/ 5973852 h 6367455"/>
                <a:gd name="connsiteX4072" fmla="*/ 4292905 w 6891715"/>
                <a:gd name="connsiteY4072" fmla="*/ 5986541 h 6367455"/>
                <a:gd name="connsiteX4073" fmla="*/ 4285284 w 6891715"/>
                <a:gd name="connsiteY4073" fmla="*/ 5983369 h 6367455"/>
                <a:gd name="connsiteX4074" fmla="*/ 4281156 w 6891715"/>
                <a:gd name="connsiteY4074" fmla="*/ 5969411 h 6367455"/>
                <a:gd name="connsiteX4075" fmla="*/ 4285919 w 6891715"/>
                <a:gd name="connsiteY4075" fmla="*/ 5958942 h 6367455"/>
                <a:gd name="connsiteX4076" fmla="*/ 4303067 w 6891715"/>
                <a:gd name="connsiteY4076" fmla="*/ 5956721 h 6367455"/>
                <a:gd name="connsiteX4077" fmla="*/ 4308465 w 6891715"/>
                <a:gd name="connsiteY4077" fmla="*/ 5955770 h 6367455"/>
                <a:gd name="connsiteX4078" fmla="*/ 4308465 w 6891715"/>
                <a:gd name="connsiteY4078" fmla="*/ 5947205 h 6367455"/>
                <a:gd name="connsiteX4079" fmla="*/ 4309418 w 6891715"/>
                <a:gd name="connsiteY4079" fmla="*/ 5937688 h 6367455"/>
                <a:gd name="connsiteX4080" fmla="*/ 4298939 w 6891715"/>
                <a:gd name="connsiteY4080" fmla="*/ 5937688 h 6367455"/>
                <a:gd name="connsiteX4081" fmla="*/ 4293540 w 6891715"/>
                <a:gd name="connsiteY4081" fmla="*/ 5939274 h 6367455"/>
                <a:gd name="connsiteX4082" fmla="*/ 4281791 w 6891715"/>
                <a:gd name="connsiteY4082" fmla="*/ 5928488 h 6367455"/>
                <a:gd name="connsiteX4083" fmla="*/ 4280838 w 6891715"/>
                <a:gd name="connsiteY4083" fmla="*/ 5918971 h 6367455"/>
                <a:gd name="connsiteX4084" fmla="*/ 4277345 w 6891715"/>
                <a:gd name="connsiteY4084" fmla="*/ 5909772 h 6367455"/>
                <a:gd name="connsiteX4085" fmla="*/ 4262420 w 6891715"/>
                <a:gd name="connsiteY4085" fmla="*/ 5897082 h 6367455"/>
                <a:gd name="connsiteX4086" fmla="*/ 4267818 w 6891715"/>
                <a:gd name="connsiteY4086" fmla="*/ 5891690 h 6367455"/>
                <a:gd name="connsiteX4087" fmla="*/ 4276075 w 6891715"/>
                <a:gd name="connsiteY4087" fmla="*/ 5896131 h 6367455"/>
                <a:gd name="connsiteX4088" fmla="*/ 4281473 w 6891715"/>
                <a:gd name="connsiteY4088" fmla="*/ 5884393 h 6367455"/>
                <a:gd name="connsiteX4089" fmla="*/ 4277027 w 6891715"/>
                <a:gd name="connsiteY4089" fmla="*/ 5870435 h 6367455"/>
                <a:gd name="connsiteX4090" fmla="*/ 4270359 w 6891715"/>
                <a:gd name="connsiteY4090" fmla="*/ 5863456 h 6367455"/>
                <a:gd name="connsiteX4091" fmla="*/ 4253528 w 6891715"/>
                <a:gd name="connsiteY4091" fmla="*/ 5853939 h 6367455"/>
                <a:gd name="connsiteX4092" fmla="*/ 4236380 w 6891715"/>
                <a:gd name="connsiteY4092" fmla="*/ 5828878 h 6367455"/>
                <a:gd name="connsiteX4093" fmla="*/ 4223678 w 6891715"/>
                <a:gd name="connsiteY4093" fmla="*/ 5829195 h 6367455"/>
                <a:gd name="connsiteX4094" fmla="*/ 4219550 w 6891715"/>
                <a:gd name="connsiteY4094" fmla="*/ 5843788 h 6367455"/>
                <a:gd name="connsiteX4095" fmla="*/ 4212246 w 6891715"/>
                <a:gd name="connsiteY4095" fmla="*/ 5840933 h 6367455"/>
                <a:gd name="connsiteX4096" fmla="*/ 4197321 w 6891715"/>
                <a:gd name="connsiteY4096" fmla="*/ 5826975 h 6367455"/>
                <a:gd name="connsiteX4097" fmla="*/ 4182395 w 6891715"/>
                <a:gd name="connsiteY4097" fmla="*/ 5823168 h 6367455"/>
                <a:gd name="connsiteX4098" fmla="*/ 4187476 w 6891715"/>
                <a:gd name="connsiteY4098" fmla="*/ 5806355 h 6367455"/>
                <a:gd name="connsiteX4099" fmla="*/ 4195733 w 6891715"/>
                <a:gd name="connsiteY4099" fmla="*/ 5808258 h 6367455"/>
                <a:gd name="connsiteX4100" fmla="*/ 4194145 w 6891715"/>
                <a:gd name="connsiteY4100" fmla="*/ 5814603 h 6367455"/>
                <a:gd name="connsiteX4101" fmla="*/ 4199226 w 6891715"/>
                <a:gd name="connsiteY4101" fmla="*/ 5816506 h 6367455"/>
                <a:gd name="connsiteX4102" fmla="*/ 4208435 w 6891715"/>
                <a:gd name="connsiteY4102" fmla="*/ 5805721 h 6367455"/>
                <a:gd name="connsiteX4103" fmla="*/ 4203354 w 6891715"/>
                <a:gd name="connsiteY4103" fmla="*/ 5798742 h 6367455"/>
                <a:gd name="connsiteX4104" fmla="*/ 4194780 w 6891715"/>
                <a:gd name="connsiteY4104" fmla="*/ 5794618 h 6367455"/>
                <a:gd name="connsiteX4105" fmla="*/ 4190652 w 6891715"/>
                <a:gd name="connsiteY4105" fmla="*/ 5777487 h 6367455"/>
                <a:gd name="connsiteX4106" fmla="*/ 4197956 w 6891715"/>
                <a:gd name="connsiteY4106" fmla="*/ 5775584 h 6367455"/>
                <a:gd name="connsiteX4107" fmla="*/ 4209388 w 6891715"/>
                <a:gd name="connsiteY4107" fmla="*/ 5778756 h 6367455"/>
                <a:gd name="connsiteX4108" fmla="*/ 4212881 w 6891715"/>
                <a:gd name="connsiteY4108" fmla="*/ 5790176 h 6367455"/>
                <a:gd name="connsiteX4109" fmla="*/ 4211611 w 6891715"/>
                <a:gd name="connsiteY4109" fmla="*/ 5800645 h 6367455"/>
                <a:gd name="connsiteX4110" fmla="*/ 4216056 w 6891715"/>
                <a:gd name="connsiteY4110" fmla="*/ 5809210 h 6367455"/>
                <a:gd name="connsiteX4111" fmla="*/ 4226536 w 6891715"/>
                <a:gd name="connsiteY4111" fmla="*/ 5812382 h 6367455"/>
                <a:gd name="connsiteX4112" fmla="*/ 4223360 w 6891715"/>
                <a:gd name="connsiteY4112" fmla="*/ 5800645 h 6367455"/>
                <a:gd name="connsiteX4113" fmla="*/ 4225583 w 6891715"/>
                <a:gd name="connsiteY4113" fmla="*/ 5795252 h 6367455"/>
                <a:gd name="connsiteX4114" fmla="*/ 4229711 w 6891715"/>
                <a:gd name="connsiteY4114" fmla="*/ 5798424 h 6367455"/>
                <a:gd name="connsiteX4115" fmla="*/ 4230982 w 6891715"/>
                <a:gd name="connsiteY4115" fmla="*/ 5812382 h 6367455"/>
                <a:gd name="connsiteX4116" fmla="*/ 4242414 w 6891715"/>
                <a:gd name="connsiteY4116" fmla="*/ 5805403 h 6367455"/>
                <a:gd name="connsiteX4117" fmla="*/ 4256386 w 6891715"/>
                <a:gd name="connsiteY4117" fmla="*/ 5807624 h 6367455"/>
                <a:gd name="connsiteX4118" fmla="*/ 4273217 w 6891715"/>
                <a:gd name="connsiteY4118" fmla="*/ 5807624 h 6367455"/>
                <a:gd name="connsiteX4119" fmla="*/ 4266865 w 6891715"/>
                <a:gd name="connsiteY4119" fmla="*/ 5799059 h 6367455"/>
                <a:gd name="connsiteX4120" fmla="*/ 4252258 w 6891715"/>
                <a:gd name="connsiteY4120" fmla="*/ 5798107 h 6367455"/>
                <a:gd name="connsiteX4121" fmla="*/ 4244637 w 6891715"/>
                <a:gd name="connsiteY4121" fmla="*/ 5797473 h 6367455"/>
                <a:gd name="connsiteX4122" fmla="*/ 4238285 w 6891715"/>
                <a:gd name="connsiteY4122" fmla="*/ 5789859 h 6367455"/>
                <a:gd name="connsiteX4123" fmla="*/ 4227488 w 6891715"/>
                <a:gd name="connsiteY4123" fmla="*/ 5772412 h 6367455"/>
                <a:gd name="connsiteX4124" fmla="*/ 4233840 w 6891715"/>
                <a:gd name="connsiteY4124" fmla="*/ 5763846 h 6367455"/>
                <a:gd name="connsiteX4125" fmla="*/ 4241143 w 6891715"/>
                <a:gd name="connsiteY4125" fmla="*/ 5767653 h 6367455"/>
                <a:gd name="connsiteX4126" fmla="*/ 4251623 w 6891715"/>
                <a:gd name="connsiteY4126" fmla="*/ 5754964 h 6367455"/>
                <a:gd name="connsiteX4127" fmla="*/ 4255751 w 6891715"/>
                <a:gd name="connsiteY4127" fmla="*/ 5744495 h 6367455"/>
                <a:gd name="connsiteX4128" fmla="*/ 4252575 w 6891715"/>
                <a:gd name="connsiteY4128" fmla="*/ 5740371 h 6367455"/>
                <a:gd name="connsiteX4129" fmla="*/ 4238603 w 6891715"/>
                <a:gd name="connsiteY4129" fmla="*/ 5746716 h 6367455"/>
                <a:gd name="connsiteX4130" fmla="*/ 4234475 w 6891715"/>
                <a:gd name="connsiteY4130" fmla="*/ 5742592 h 6367455"/>
                <a:gd name="connsiteX4131" fmla="*/ 4233204 w 6891715"/>
                <a:gd name="connsiteY4131" fmla="*/ 5727682 h 6367455"/>
                <a:gd name="connsiteX4132" fmla="*/ 4239873 w 6891715"/>
                <a:gd name="connsiteY4132" fmla="*/ 5720386 h 6367455"/>
                <a:gd name="connsiteX4133" fmla="*/ 4233204 w 6891715"/>
                <a:gd name="connsiteY4133" fmla="*/ 5713407 h 6367455"/>
                <a:gd name="connsiteX4134" fmla="*/ 4222725 w 6891715"/>
                <a:gd name="connsiteY4134" fmla="*/ 5707062 h 6367455"/>
                <a:gd name="connsiteX4135" fmla="*/ 4219232 w 6891715"/>
                <a:gd name="connsiteY4135" fmla="*/ 5699449 h 6367455"/>
                <a:gd name="connsiteX4136" fmla="*/ 4212881 w 6891715"/>
                <a:gd name="connsiteY4136" fmla="*/ 5699449 h 6367455"/>
                <a:gd name="connsiteX4137" fmla="*/ 4212881 w 6891715"/>
                <a:gd name="connsiteY4137" fmla="*/ 5690249 h 6367455"/>
                <a:gd name="connsiteX4138" fmla="*/ 4220185 w 6891715"/>
                <a:gd name="connsiteY4138" fmla="*/ 5690884 h 6367455"/>
                <a:gd name="connsiteX4139" fmla="*/ 4235110 w 6891715"/>
                <a:gd name="connsiteY4139" fmla="*/ 5686760 h 6367455"/>
                <a:gd name="connsiteX4140" fmla="*/ 4235110 w 6891715"/>
                <a:gd name="connsiteY4140" fmla="*/ 5682636 h 6367455"/>
                <a:gd name="connsiteX4141" fmla="*/ 4246859 w 6891715"/>
                <a:gd name="connsiteY4141" fmla="*/ 5681367 h 6367455"/>
                <a:gd name="connsiteX4142" fmla="*/ 4251623 w 6891715"/>
                <a:gd name="connsiteY4142" fmla="*/ 5673119 h 6367455"/>
                <a:gd name="connsiteX4143" fmla="*/ 4248447 w 6891715"/>
                <a:gd name="connsiteY4143" fmla="*/ 5663285 h 6367455"/>
                <a:gd name="connsiteX4144" fmla="*/ 4221455 w 6891715"/>
                <a:gd name="connsiteY4144" fmla="*/ 5672167 h 6367455"/>
                <a:gd name="connsiteX4145" fmla="*/ 4208435 w 6891715"/>
                <a:gd name="connsiteY4145" fmla="*/ 5672167 h 6367455"/>
                <a:gd name="connsiteX4146" fmla="*/ 4193827 w 6891715"/>
                <a:gd name="connsiteY4146" fmla="*/ 5671216 h 6367455"/>
                <a:gd name="connsiteX4147" fmla="*/ 4182078 w 6891715"/>
                <a:gd name="connsiteY4147" fmla="*/ 5684856 h 6367455"/>
                <a:gd name="connsiteX4148" fmla="*/ 4167153 w 6891715"/>
                <a:gd name="connsiteY4148" fmla="*/ 5685491 h 6367455"/>
                <a:gd name="connsiteX4149" fmla="*/ 4168105 w 6891715"/>
                <a:gd name="connsiteY4149" fmla="*/ 5672484 h 6367455"/>
                <a:gd name="connsiteX4150" fmla="*/ 4172551 w 6891715"/>
                <a:gd name="connsiteY4150" fmla="*/ 5665188 h 6367455"/>
                <a:gd name="connsiteX4151" fmla="*/ 4173504 w 6891715"/>
                <a:gd name="connsiteY4151" fmla="*/ 5651547 h 6367455"/>
                <a:gd name="connsiteX4152" fmla="*/ 4169058 w 6891715"/>
                <a:gd name="connsiteY4152" fmla="*/ 5637906 h 6367455"/>
                <a:gd name="connsiteX4153" fmla="*/ 4176362 w 6891715"/>
                <a:gd name="connsiteY4153" fmla="*/ 5618873 h 6367455"/>
                <a:gd name="connsiteX4154" fmla="*/ 4195098 w 6891715"/>
                <a:gd name="connsiteY4154" fmla="*/ 5603011 h 6367455"/>
                <a:gd name="connsiteX4155" fmla="*/ 4196050 w 6891715"/>
                <a:gd name="connsiteY4155" fmla="*/ 5595715 h 6367455"/>
                <a:gd name="connsiteX4156" fmla="*/ 4205260 w 6891715"/>
                <a:gd name="connsiteY4156" fmla="*/ 5583978 h 6367455"/>
                <a:gd name="connsiteX4157" fmla="*/ 4219232 w 6891715"/>
                <a:gd name="connsiteY4157" fmla="*/ 5580805 h 6367455"/>
                <a:gd name="connsiteX4158" fmla="*/ 4230982 w 6891715"/>
                <a:gd name="connsiteY4158" fmla="*/ 5565896 h 6367455"/>
                <a:gd name="connsiteX4159" fmla="*/ 4244637 w 6891715"/>
                <a:gd name="connsiteY4159" fmla="*/ 5563358 h 6367455"/>
                <a:gd name="connsiteX4160" fmla="*/ 4257021 w 6891715"/>
                <a:gd name="connsiteY4160" fmla="*/ 5561454 h 6367455"/>
                <a:gd name="connsiteX4161" fmla="*/ 4264643 w 6891715"/>
                <a:gd name="connsiteY4161" fmla="*/ 5553841 h 6367455"/>
                <a:gd name="connsiteX4162" fmla="*/ 4280520 w 6891715"/>
                <a:gd name="connsiteY4162" fmla="*/ 5557013 h 6367455"/>
                <a:gd name="connsiteX4163" fmla="*/ 4286872 w 6891715"/>
                <a:gd name="connsiteY4163" fmla="*/ 5570337 h 6367455"/>
                <a:gd name="connsiteX4164" fmla="*/ 4295128 w 6891715"/>
                <a:gd name="connsiteY4164" fmla="*/ 5575730 h 6367455"/>
                <a:gd name="connsiteX4165" fmla="*/ 4318627 w 6891715"/>
                <a:gd name="connsiteY4165" fmla="*/ 5575412 h 6367455"/>
                <a:gd name="connsiteX4166" fmla="*/ 4327201 w 6891715"/>
                <a:gd name="connsiteY4166" fmla="*/ 5566847 h 6367455"/>
                <a:gd name="connsiteX4167" fmla="*/ 4310053 w 6891715"/>
                <a:gd name="connsiteY4167" fmla="*/ 5556696 h 6367455"/>
                <a:gd name="connsiteX4168" fmla="*/ 4311323 w 6891715"/>
                <a:gd name="connsiteY4168" fmla="*/ 5550351 h 6367455"/>
                <a:gd name="connsiteX4169" fmla="*/ 4326884 w 6891715"/>
                <a:gd name="connsiteY4169" fmla="*/ 5547813 h 6367455"/>
                <a:gd name="connsiteX4170" fmla="*/ 4345937 w 6891715"/>
                <a:gd name="connsiteY4170" fmla="*/ 5550034 h 6367455"/>
                <a:gd name="connsiteX4171" fmla="*/ 4345302 w 6891715"/>
                <a:gd name="connsiteY4171" fmla="*/ 5558599 h 6367455"/>
                <a:gd name="connsiteX4172" fmla="*/ 4334505 w 6891715"/>
                <a:gd name="connsiteY4172" fmla="*/ 5560503 h 6367455"/>
                <a:gd name="connsiteX4173" fmla="*/ 4358957 w 6891715"/>
                <a:gd name="connsiteY4173" fmla="*/ 5572875 h 6367455"/>
                <a:gd name="connsiteX4174" fmla="*/ 4384361 w 6891715"/>
                <a:gd name="connsiteY4174" fmla="*/ 5570971 h 6367455"/>
                <a:gd name="connsiteX4175" fmla="*/ 4414847 w 6891715"/>
                <a:gd name="connsiteY4175" fmla="*/ 5562089 h 6367455"/>
                <a:gd name="connsiteX4176" fmla="*/ 4437076 w 6891715"/>
                <a:gd name="connsiteY4176" fmla="*/ 5559551 h 6367455"/>
                <a:gd name="connsiteX4177" fmla="*/ 4446602 w 6891715"/>
                <a:gd name="connsiteY4177" fmla="*/ 5562723 h 6367455"/>
                <a:gd name="connsiteX4178" fmla="*/ 4458352 w 6891715"/>
                <a:gd name="connsiteY4178" fmla="*/ 5562723 h 6367455"/>
                <a:gd name="connsiteX4179" fmla="*/ 4458034 w 6891715"/>
                <a:gd name="connsiteY4179" fmla="*/ 5550034 h 6367455"/>
                <a:gd name="connsiteX4180" fmla="*/ 4452636 w 6891715"/>
                <a:gd name="connsiteY4180" fmla="*/ 5546862 h 6367455"/>
                <a:gd name="connsiteX4181" fmla="*/ 4438346 w 6891715"/>
                <a:gd name="connsiteY4181" fmla="*/ 5551303 h 6367455"/>
                <a:gd name="connsiteX4182" fmla="*/ 4430725 w 6891715"/>
                <a:gd name="connsiteY4182" fmla="*/ 5547179 h 6367455"/>
                <a:gd name="connsiteX4183" fmla="*/ 4421198 w 6891715"/>
                <a:gd name="connsiteY4183" fmla="*/ 5540834 h 6367455"/>
                <a:gd name="connsiteX4184" fmla="*/ 4438981 w 6891715"/>
                <a:gd name="connsiteY4184" fmla="*/ 5533221 h 6367455"/>
                <a:gd name="connsiteX4185" fmla="*/ 4442157 w 6891715"/>
                <a:gd name="connsiteY4185" fmla="*/ 5528145 h 6367455"/>
                <a:gd name="connsiteX4186" fmla="*/ 4469784 w 6891715"/>
                <a:gd name="connsiteY4186" fmla="*/ 5528780 h 6367455"/>
                <a:gd name="connsiteX4187" fmla="*/ 4481534 w 6891715"/>
                <a:gd name="connsiteY4187" fmla="*/ 5527828 h 6367455"/>
                <a:gd name="connsiteX4188" fmla="*/ 4484074 w 6891715"/>
                <a:gd name="connsiteY4188" fmla="*/ 5521483 h 6367455"/>
                <a:gd name="connsiteX4189" fmla="*/ 4503445 w 6891715"/>
                <a:gd name="connsiteY4189" fmla="*/ 5522118 h 6367455"/>
                <a:gd name="connsiteX4190" fmla="*/ 4525674 w 6891715"/>
                <a:gd name="connsiteY4190" fmla="*/ 5523070 h 6367455"/>
                <a:gd name="connsiteX4191" fmla="*/ 4518053 w 6891715"/>
                <a:gd name="connsiteY4191" fmla="*/ 5517677 h 6367455"/>
                <a:gd name="connsiteX4192" fmla="*/ 4503445 w 6891715"/>
                <a:gd name="connsiteY4192" fmla="*/ 5516091 h 6367455"/>
                <a:gd name="connsiteX4193" fmla="*/ 4489473 w 6891715"/>
                <a:gd name="connsiteY4193" fmla="*/ 5516091 h 6367455"/>
                <a:gd name="connsiteX4194" fmla="*/ 4484074 w 6891715"/>
                <a:gd name="connsiteY4194" fmla="*/ 5521483 h 6367455"/>
                <a:gd name="connsiteX4195" fmla="*/ 4471372 w 6891715"/>
                <a:gd name="connsiteY4195" fmla="*/ 5518311 h 6367455"/>
                <a:gd name="connsiteX4196" fmla="*/ 4466291 w 6891715"/>
                <a:gd name="connsiteY4196" fmla="*/ 5513236 h 6367455"/>
                <a:gd name="connsiteX4197" fmla="*/ 4467244 w 6891715"/>
                <a:gd name="connsiteY4197" fmla="*/ 5502767 h 6367455"/>
                <a:gd name="connsiteX4198" fmla="*/ 4457717 w 6891715"/>
                <a:gd name="connsiteY4198" fmla="*/ 5498326 h 6367455"/>
                <a:gd name="connsiteX4199" fmla="*/ 4449143 w 6891715"/>
                <a:gd name="connsiteY4199" fmla="*/ 5491030 h 6367455"/>
                <a:gd name="connsiteX4200" fmla="*/ 4451366 w 6891715"/>
                <a:gd name="connsiteY4200" fmla="*/ 5488174 h 6367455"/>
                <a:gd name="connsiteX4201" fmla="*/ 4445967 w 6891715"/>
                <a:gd name="connsiteY4201" fmla="*/ 5484050 h 6367455"/>
                <a:gd name="connsiteX4202" fmla="*/ 4450413 w 6891715"/>
                <a:gd name="connsiteY4202" fmla="*/ 5474216 h 6367455"/>
                <a:gd name="connsiteX4203" fmla="*/ 4454224 w 6891715"/>
                <a:gd name="connsiteY4203" fmla="*/ 5462796 h 6367455"/>
                <a:gd name="connsiteX4204" fmla="*/ 4471054 w 6891715"/>
                <a:gd name="connsiteY4204" fmla="*/ 5460576 h 6367455"/>
                <a:gd name="connsiteX4205" fmla="*/ 4485979 w 6891715"/>
                <a:gd name="connsiteY4205" fmla="*/ 5470727 h 6367455"/>
                <a:gd name="connsiteX4206" fmla="*/ 4497729 w 6891715"/>
                <a:gd name="connsiteY4206" fmla="*/ 5466603 h 6367455"/>
                <a:gd name="connsiteX4207" fmla="*/ 4519005 w 6891715"/>
                <a:gd name="connsiteY4207" fmla="*/ 5472630 h 6367455"/>
                <a:gd name="connsiteX4208" fmla="*/ 4540282 w 6891715"/>
                <a:gd name="connsiteY4208" fmla="*/ 5474216 h 6367455"/>
                <a:gd name="connsiteX4209" fmla="*/ 4576801 w 6891715"/>
                <a:gd name="connsiteY4209" fmla="*/ 5462796 h 6367455"/>
                <a:gd name="connsiteX4210" fmla="*/ 4615225 w 6891715"/>
                <a:gd name="connsiteY4210" fmla="*/ 5473899 h 6367455"/>
                <a:gd name="connsiteX4211" fmla="*/ 4632055 w 6891715"/>
                <a:gd name="connsiteY4211" fmla="*/ 5472630 h 6367455"/>
                <a:gd name="connsiteX4212" fmla="*/ 4660635 w 6891715"/>
                <a:gd name="connsiteY4212" fmla="*/ 5469141 h 6367455"/>
                <a:gd name="connsiteX4213" fmla="*/ 4667939 w 6891715"/>
                <a:gd name="connsiteY4213" fmla="*/ 5447252 h 6367455"/>
                <a:gd name="connsiteX4214" fmla="*/ 4721606 w 6891715"/>
                <a:gd name="connsiteY4214" fmla="*/ 5417115 h 6367455"/>
                <a:gd name="connsiteX4215" fmla="*/ 4777179 w 6891715"/>
                <a:gd name="connsiteY4215" fmla="*/ 5385075 h 6367455"/>
                <a:gd name="connsiteX4216" fmla="*/ 4808934 w 6891715"/>
                <a:gd name="connsiteY4216" fmla="*/ 5377144 h 6367455"/>
                <a:gd name="connsiteX4217" fmla="*/ 4837197 w 6891715"/>
                <a:gd name="connsiteY4217" fmla="*/ 5363504 h 6367455"/>
                <a:gd name="connsiteX4218" fmla="*/ 4847994 w 6891715"/>
                <a:gd name="connsiteY4218" fmla="*/ 5354938 h 6367455"/>
                <a:gd name="connsiteX4219" fmla="*/ 4929288 w 6891715"/>
                <a:gd name="connsiteY4219" fmla="*/ 5357476 h 6367455"/>
                <a:gd name="connsiteX4220" fmla="*/ 4984543 w 6891715"/>
                <a:gd name="connsiteY4220" fmla="*/ 5364138 h 6367455"/>
                <a:gd name="connsiteX4221" fmla="*/ 5002644 w 6891715"/>
                <a:gd name="connsiteY4221" fmla="*/ 5359697 h 6367455"/>
                <a:gd name="connsiteX4222" fmla="*/ 5014076 w 6891715"/>
                <a:gd name="connsiteY4222" fmla="*/ 5347008 h 6367455"/>
                <a:gd name="connsiteX4223" fmla="*/ 5026778 w 6891715"/>
                <a:gd name="connsiteY4223" fmla="*/ 5345104 h 6367455"/>
                <a:gd name="connsiteX4224" fmla="*/ 5042021 w 6891715"/>
                <a:gd name="connsiteY4224" fmla="*/ 5383489 h 6367455"/>
                <a:gd name="connsiteX4225" fmla="*/ 5058851 w 6891715"/>
                <a:gd name="connsiteY4225" fmla="*/ 5387613 h 6367455"/>
                <a:gd name="connsiteX4226" fmla="*/ 5071553 w 6891715"/>
                <a:gd name="connsiteY4226" fmla="*/ 5399033 h 6367455"/>
                <a:gd name="connsiteX4227" fmla="*/ 5089654 w 6891715"/>
                <a:gd name="connsiteY4227" fmla="*/ 5402205 h 6367455"/>
                <a:gd name="connsiteX4228" fmla="*/ 5111883 w 6891715"/>
                <a:gd name="connsiteY4228" fmla="*/ 5391420 h 6367455"/>
                <a:gd name="connsiteX4229" fmla="*/ 5119504 w 6891715"/>
                <a:gd name="connsiteY4229" fmla="*/ 5394592 h 6367455"/>
                <a:gd name="connsiteX4230" fmla="*/ 5129031 w 6891715"/>
                <a:gd name="connsiteY4230" fmla="*/ 5401888 h 6367455"/>
                <a:gd name="connsiteX4231" fmla="*/ 5145227 w 6891715"/>
                <a:gd name="connsiteY4231" fmla="*/ 5438687 h 6367455"/>
                <a:gd name="connsiteX4232" fmla="*/ 5162057 w 6891715"/>
                <a:gd name="connsiteY4232" fmla="*/ 5443445 h 6367455"/>
                <a:gd name="connsiteX4233" fmla="*/ 5170313 w 6891715"/>
                <a:gd name="connsiteY4233" fmla="*/ 5439321 h 6367455"/>
                <a:gd name="connsiteX4234" fmla="*/ 5178570 w 6891715"/>
                <a:gd name="connsiteY4234" fmla="*/ 5438687 h 6367455"/>
                <a:gd name="connsiteX4235" fmla="*/ 5189049 w 6891715"/>
                <a:gd name="connsiteY4235" fmla="*/ 5448204 h 6367455"/>
                <a:gd name="connsiteX4236" fmla="*/ 5199211 w 6891715"/>
                <a:gd name="connsiteY4236" fmla="*/ 5454548 h 6367455"/>
                <a:gd name="connsiteX4237" fmla="*/ 5223345 w 6891715"/>
                <a:gd name="connsiteY4237" fmla="*/ 5460576 h 6367455"/>
                <a:gd name="connsiteX4238" fmla="*/ 5241129 w 6891715"/>
                <a:gd name="connsiteY4238" fmla="*/ 5475168 h 6367455"/>
                <a:gd name="connsiteX4239" fmla="*/ 5251608 w 6891715"/>
                <a:gd name="connsiteY4239" fmla="*/ 5480561 h 6367455"/>
                <a:gd name="connsiteX4240" fmla="*/ 5253831 w 6891715"/>
                <a:gd name="connsiteY4240" fmla="*/ 5470727 h 6367455"/>
                <a:gd name="connsiteX4241" fmla="*/ 5262087 w 6891715"/>
                <a:gd name="connsiteY4241" fmla="*/ 5470727 h 6367455"/>
                <a:gd name="connsiteX4242" fmla="*/ 5290032 w 6891715"/>
                <a:gd name="connsiteY4242" fmla="*/ 5485954 h 6367455"/>
                <a:gd name="connsiteX4243" fmla="*/ 5318930 w 6891715"/>
                <a:gd name="connsiteY4243" fmla="*/ 5495471 h 6367455"/>
                <a:gd name="connsiteX4244" fmla="*/ 5356084 w 6891715"/>
                <a:gd name="connsiteY4244" fmla="*/ 5482464 h 6367455"/>
                <a:gd name="connsiteX4245" fmla="*/ 5421501 w 6891715"/>
                <a:gd name="connsiteY4245" fmla="*/ 5468824 h 6367455"/>
                <a:gd name="connsiteX4246" fmla="*/ 5495174 w 6891715"/>
                <a:gd name="connsiteY4246" fmla="*/ 5479927 h 6367455"/>
                <a:gd name="connsiteX4247" fmla="*/ 5517720 w 6891715"/>
                <a:gd name="connsiteY4247" fmla="*/ 5481830 h 6367455"/>
                <a:gd name="connsiteX4248" fmla="*/ 5564401 w 6891715"/>
                <a:gd name="connsiteY4248" fmla="*/ 5452645 h 6367455"/>
                <a:gd name="connsiteX4249" fmla="*/ 5579961 w 6891715"/>
                <a:gd name="connsiteY4249" fmla="*/ 5450424 h 6367455"/>
                <a:gd name="connsiteX4250" fmla="*/ 5598062 w 6891715"/>
                <a:gd name="connsiteY4250" fmla="*/ 5437735 h 6367455"/>
                <a:gd name="connsiteX4251" fmla="*/ 5650459 w 6891715"/>
                <a:gd name="connsiteY4251" fmla="*/ 5377144 h 6367455"/>
                <a:gd name="connsiteX4252" fmla="*/ 5660621 w 6891715"/>
                <a:gd name="connsiteY4252" fmla="*/ 5382854 h 6367455"/>
                <a:gd name="connsiteX4253" fmla="*/ 5660866 w 6891715"/>
                <a:gd name="connsiteY4253" fmla="*/ 5382796 h 6367455"/>
                <a:gd name="connsiteX4254" fmla="*/ 5650740 w 6891715"/>
                <a:gd name="connsiteY4254" fmla="*/ 5377092 h 6367455"/>
                <a:gd name="connsiteX4255" fmla="*/ 5651375 w 6891715"/>
                <a:gd name="connsiteY4255" fmla="*/ 5348489 h 6367455"/>
                <a:gd name="connsiteX4256" fmla="*/ 5636460 w 6891715"/>
                <a:gd name="connsiteY4256" fmla="*/ 5328467 h 6367455"/>
                <a:gd name="connsiteX4257" fmla="*/ 5629479 w 6891715"/>
                <a:gd name="connsiteY4257" fmla="*/ 5271897 h 6367455"/>
                <a:gd name="connsiteX4258" fmla="*/ 5604092 w 6891715"/>
                <a:gd name="connsiteY4258" fmla="*/ 5243611 h 6367455"/>
                <a:gd name="connsiteX4259" fmla="*/ 5598380 w 6891715"/>
                <a:gd name="connsiteY4259" fmla="*/ 5224543 h 6367455"/>
                <a:gd name="connsiteX4260" fmla="*/ 5585686 w 6891715"/>
                <a:gd name="connsiteY4260" fmla="*/ 5214373 h 6367455"/>
                <a:gd name="connsiteX4261" fmla="*/ 5545384 w 6891715"/>
                <a:gd name="connsiteY4261" fmla="*/ 5211513 h 6367455"/>
                <a:gd name="connsiteX4262" fmla="*/ 5520949 w 6891715"/>
                <a:gd name="connsiteY4262" fmla="*/ 5202296 h 6367455"/>
                <a:gd name="connsiteX4263" fmla="*/ 5511429 w 6891715"/>
                <a:gd name="connsiteY4263" fmla="*/ 5181956 h 6367455"/>
                <a:gd name="connsiteX4264" fmla="*/ 5512381 w 6891715"/>
                <a:gd name="connsiteY4264" fmla="*/ 5175600 h 6367455"/>
                <a:gd name="connsiteX4265" fmla="*/ 5502861 w 6891715"/>
                <a:gd name="connsiteY4265" fmla="*/ 5178142 h 6367455"/>
                <a:gd name="connsiteX4266" fmla="*/ 5482869 w 6891715"/>
                <a:gd name="connsiteY4266" fmla="*/ 5165430 h 6367455"/>
                <a:gd name="connsiteX4267" fmla="*/ 5475253 w 6891715"/>
                <a:gd name="connsiteY4267" fmla="*/ 5146997 h 6367455"/>
                <a:gd name="connsiteX4268" fmla="*/ 5474184 w 6891715"/>
                <a:gd name="connsiteY4268" fmla="*/ 5146401 h 6367455"/>
                <a:gd name="connsiteX4269" fmla="*/ 5451638 w 6891715"/>
                <a:gd name="connsiteY4269" fmla="*/ 5128307 h 6367455"/>
                <a:gd name="connsiteX4270" fmla="*/ 5417342 w 6891715"/>
                <a:gd name="connsiteY4270" fmla="*/ 5083548 h 6367455"/>
                <a:gd name="connsiteX4271" fmla="*/ 5373837 w 6891715"/>
                <a:gd name="connsiteY4271" fmla="*/ 5054026 h 6367455"/>
                <a:gd name="connsiteX4272" fmla="*/ 5345257 w 6891715"/>
                <a:gd name="connsiteY4272" fmla="*/ 5042598 h 6367455"/>
                <a:gd name="connsiteX4273" fmla="*/ 5320806 w 6891715"/>
                <a:gd name="connsiteY4273" fmla="*/ 5037837 h 6367455"/>
                <a:gd name="connsiteX4274" fmla="*/ 5300482 w 6891715"/>
                <a:gd name="connsiteY4274" fmla="*/ 5026409 h 6367455"/>
                <a:gd name="connsiteX4275" fmla="*/ 5300165 w 6891715"/>
                <a:gd name="connsiteY4275" fmla="*/ 5016886 h 6367455"/>
                <a:gd name="connsiteX4276" fmla="*/ 5286510 w 6891715"/>
                <a:gd name="connsiteY4276" fmla="*/ 5008632 h 6367455"/>
                <a:gd name="connsiteX4277" fmla="*/ 5282381 w 6891715"/>
                <a:gd name="connsiteY4277" fmla="*/ 5016886 h 6367455"/>
                <a:gd name="connsiteX4278" fmla="*/ 5270950 w 6891715"/>
                <a:gd name="connsiteY4278" fmla="*/ 5014029 h 6367455"/>
                <a:gd name="connsiteX4279" fmla="*/ 5255072 w 6891715"/>
                <a:gd name="connsiteY4279" fmla="*/ 5010854 h 6367455"/>
                <a:gd name="connsiteX4280" fmla="*/ 5245228 w 6891715"/>
                <a:gd name="connsiteY4280" fmla="*/ 5009267 h 6367455"/>
                <a:gd name="connsiteX4281" fmla="*/ 5229032 w 6891715"/>
                <a:gd name="connsiteY4281" fmla="*/ 4980697 h 6367455"/>
                <a:gd name="connsiteX4282" fmla="*/ 5211885 w 6891715"/>
                <a:gd name="connsiteY4282" fmla="*/ 4944192 h 6367455"/>
                <a:gd name="connsiteX4283" fmla="*/ 5193784 w 6891715"/>
                <a:gd name="connsiteY4283" fmla="*/ 4938795 h 6367455"/>
                <a:gd name="connsiteX4284" fmla="*/ 5176636 w 6891715"/>
                <a:gd name="connsiteY4284" fmla="*/ 4938160 h 6367455"/>
                <a:gd name="connsiteX4285" fmla="*/ 5171555 w 6891715"/>
                <a:gd name="connsiteY4285" fmla="*/ 4925145 h 6367455"/>
                <a:gd name="connsiteX4286" fmla="*/ 5202358 w 6891715"/>
                <a:gd name="connsiteY4286" fmla="*/ 4917844 h 6367455"/>
                <a:gd name="connsiteX4287" fmla="*/ 5199817 w 6891715"/>
                <a:gd name="connsiteY4287" fmla="*/ 4907369 h 6367455"/>
                <a:gd name="connsiteX4288" fmla="*/ 5190291 w 6891715"/>
                <a:gd name="connsiteY4288" fmla="*/ 4906099 h 6367455"/>
                <a:gd name="connsiteX4289" fmla="*/ 5185210 w 6891715"/>
                <a:gd name="connsiteY4289" fmla="*/ 4911495 h 6367455"/>
                <a:gd name="connsiteX4290" fmla="*/ 5188068 w 6891715"/>
                <a:gd name="connsiteY4290" fmla="*/ 4894671 h 6367455"/>
                <a:gd name="connsiteX4291" fmla="*/ 5207121 w 6891715"/>
                <a:gd name="connsiteY4291" fmla="*/ 4898798 h 6367455"/>
                <a:gd name="connsiteX4292" fmla="*/ 5217918 w 6891715"/>
                <a:gd name="connsiteY4292" fmla="*/ 4907051 h 6367455"/>
                <a:gd name="connsiteX4293" fmla="*/ 5216965 w 6891715"/>
                <a:gd name="connsiteY4293" fmla="*/ 4915305 h 6367455"/>
                <a:gd name="connsiteX4294" fmla="*/ 5234748 w 6891715"/>
                <a:gd name="connsiteY4294" fmla="*/ 4917527 h 6367455"/>
                <a:gd name="connsiteX4295" fmla="*/ 5225222 w 6891715"/>
                <a:gd name="connsiteY4295" fmla="*/ 4907051 h 6367455"/>
                <a:gd name="connsiteX4296" fmla="*/ 5243322 w 6891715"/>
                <a:gd name="connsiteY4296" fmla="*/ 4908956 h 6367455"/>
                <a:gd name="connsiteX4297" fmla="*/ 5249673 w 6891715"/>
                <a:gd name="connsiteY4297" fmla="*/ 4901655 h 6367455"/>
                <a:gd name="connsiteX4298" fmla="*/ 5252531 w 6891715"/>
                <a:gd name="connsiteY4298" fmla="*/ 4881338 h 6367455"/>
                <a:gd name="connsiteX4299" fmla="*/ 5262058 w 6891715"/>
                <a:gd name="connsiteY4299" fmla="*/ 4868641 h 6367455"/>
                <a:gd name="connsiteX4300" fmla="*/ 5276983 w 6891715"/>
                <a:gd name="connsiteY4300" fmla="*/ 4862292 h 6367455"/>
                <a:gd name="connsiteX4301" fmla="*/ 5279841 w 6891715"/>
                <a:gd name="connsiteY4301" fmla="*/ 4842293 h 6367455"/>
                <a:gd name="connsiteX4302" fmla="*/ 5300482 w 6891715"/>
                <a:gd name="connsiteY4302" fmla="*/ 4809279 h 6367455"/>
                <a:gd name="connsiteX4303" fmla="*/ 5309056 w 6891715"/>
                <a:gd name="connsiteY4303" fmla="*/ 4810232 h 6367455"/>
                <a:gd name="connsiteX4304" fmla="*/ 5302705 w 6891715"/>
                <a:gd name="connsiteY4304" fmla="*/ 4819755 h 6367455"/>
                <a:gd name="connsiteX4305" fmla="*/ 5305245 w 6891715"/>
                <a:gd name="connsiteY4305" fmla="*/ 4831500 h 6367455"/>
                <a:gd name="connsiteX4306" fmla="*/ 5318900 w 6891715"/>
                <a:gd name="connsiteY4306" fmla="*/ 4840706 h 6367455"/>
                <a:gd name="connsiteX4307" fmla="*/ 5328109 w 6891715"/>
                <a:gd name="connsiteY4307" fmla="*/ 4832135 h 6367455"/>
                <a:gd name="connsiteX4308" fmla="*/ 5327157 w 6891715"/>
                <a:gd name="connsiteY4308" fmla="*/ 4827056 h 6367455"/>
                <a:gd name="connsiteX4309" fmla="*/ 5322711 w 6891715"/>
                <a:gd name="connsiteY4309" fmla="*/ 4821660 h 6367455"/>
                <a:gd name="connsiteX4310" fmla="*/ 5323981 w 6891715"/>
                <a:gd name="connsiteY4310" fmla="*/ 4831183 h 6367455"/>
                <a:gd name="connsiteX4311" fmla="*/ 5316360 w 6891715"/>
                <a:gd name="connsiteY4311" fmla="*/ 4823882 h 6367455"/>
                <a:gd name="connsiteX4312" fmla="*/ 5314454 w 6891715"/>
                <a:gd name="connsiteY4312" fmla="*/ 4815628 h 6367455"/>
                <a:gd name="connsiteX4313" fmla="*/ 5317630 w 6891715"/>
                <a:gd name="connsiteY4313" fmla="*/ 4811501 h 6367455"/>
                <a:gd name="connsiteX4314" fmla="*/ 5327157 w 6891715"/>
                <a:gd name="connsiteY4314" fmla="*/ 4801978 h 6367455"/>
                <a:gd name="connsiteX4315" fmla="*/ 5333508 w 6891715"/>
                <a:gd name="connsiteY4315" fmla="*/ 4801661 h 6367455"/>
                <a:gd name="connsiteX4316" fmla="*/ 5342082 w 6891715"/>
                <a:gd name="connsiteY4316" fmla="*/ 4813089 h 6367455"/>
                <a:gd name="connsiteX4317" fmla="*/ 5351608 w 6891715"/>
                <a:gd name="connsiteY4317" fmla="*/ 4815311 h 6367455"/>
                <a:gd name="connsiteX4318" fmla="*/ 5359547 w 6891715"/>
                <a:gd name="connsiteY4318" fmla="*/ 4808010 h 6367455"/>
                <a:gd name="connsiteX4319" fmla="*/ 5342717 w 6891715"/>
                <a:gd name="connsiteY4319" fmla="*/ 4796264 h 6367455"/>
                <a:gd name="connsiteX4320" fmla="*/ 5340494 w 6891715"/>
                <a:gd name="connsiteY4320" fmla="*/ 4790868 h 6367455"/>
                <a:gd name="connsiteX4321" fmla="*/ 5309691 w 6891715"/>
                <a:gd name="connsiteY4321" fmla="*/ 4767060 h 6367455"/>
                <a:gd name="connsiteX4322" fmla="*/ 5305563 w 6891715"/>
                <a:gd name="connsiteY4322" fmla="*/ 4772456 h 6367455"/>
                <a:gd name="connsiteX4323" fmla="*/ 5292861 w 6891715"/>
                <a:gd name="connsiteY4323" fmla="*/ 4758806 h 6367455"/>
                <a:gd name="connsiteX4324" fmla="*/ 5283969 w 6891715"/>
                <a:gd name="connsiteY4324" fmla="*/ 4741030 h 6367455"/>
                <a:gd name="connsiteX4325" fmla="*/ 5280794 w 6891715"/>
                <a:gd name="connsiteY4325" fmla="*/ 4721983 h 6367455"/>
                <a:gd name="connsiteX4326" fmla="*/ 5298894 w 6891715"/>
                <a:gd name="connsiteY4326" fmla="*/ 4732459 h 6367455"/>
                <a:gd name="connsiteX4327" fmla="*/ 5315725 w 6891715"/>
                <a:gd name="connsiteY4327" fmla="*/ 4725792 h 6367455"/>
                <a:gd name="connsiteX4328" fmla="*/ 5318900 w 6891715"/>
                <a:gd name="connsiteY4328" fmla="*/ 4719444 h 6367455"/>
                <a:gd name="connsiteX4329" fmla="*/ 5328427 w 6891715"/>
                <a:gd name="connsiteY4329" fmla="*/ 4721666 h 6367455"/>
                <a:gd name="connsiteX4330" fmla="*/ 5336048 w 6891715"/>
                <a:gd name="connsiteY4330" fmla="*/ 4728967 h 6367455"/>
                <a:gd name="connsiteX4331" fmla="*/ 5356689 w 6891715"/>
                <a:gd name="connsiteY4331" fmla="*/ 4728649 h 6367455"/>
                <a:gd name="connsiteX4332" fmla="*/ 5356689 w 6891715"/>
                <a:gd name="connsiteY4332" fmla="*/ 4718491 h 6367455"/>
                <a:gd name="connsiteX4333" fmla="*/ 5343987 w 6891715"/>
                <a:gd name="connsiteY4333" fmla="*/ 4709920 h 6367455"/>
                <a:gd name="connsiteX4334" fmla="*/ 5337636 w 6891715"/>
                <a:gd name="connsiteY4334" fmla="*/ 4718491 h 6367455"/>
                <a:gd name="connsiteX4335" fmla="*/ 5331285 w 6891715"/>
                <a:gd name="connsiteY4335" fmla="*/ 4708968 h 6367455"/>
                <a:gd name="connsiteX4336" fmla="*/ 5334460 w 6891715"/>
                <a:gd name="connsiteY4336" fmla="*/ 4700397 h 6367455"/>
                <a:gd name="connsiteX4337" fmla="*/ 5339859 w 6891715"/>
                <a:gd name="connsiteY4337" fmla="*/ 4696270 h 6367455"/>
                <a:gd name="connsiteX4338" fmla="*/ 5363358 w 6891715"/>
                <a:gd name="connsiteY4338" fmla="*/ 4697223 h 6367455"/>
                <a:gd name="connsiteX4339" fmla="*/ 5375742 w 6891715"/>
                <a:gd name="connsiteY4339" fmla="*/ 4686430 h 6367455"/>
                <a:gd name="connsiteX4340" fmla="*/ 5386222 w 6891715"/>
                <a:gd name="connsiteY4340" fmla="*/ 4681986 h 6367455"/>
                <a:gd name="connsiteX4341" fmla="*/ 5430362 w 6891715"/>
                <a:gd name="connsiteY4341" fmla="*/ 4672462 h 6367455"/>
                <a:gd name="connsiteX4342" fmla="*/ 5430362 w 6891715"/>
                <a:gd name="connsiteY4342" fmla="*/ 4663892 h 6367455"/>
                <a:gd name="connsiteX4343" fmla="*/ 5418612 w 6891715"/>
                <a:gd name="connsiteY4343" fmla="*/ 4657543 h 6367455"/>
                <a:gd name="connsiteX4344" fmla="*/ 5420835 w 6891715"/>
                <a:gd name="connsiteY4344" fmla="*/ 4648019 h 6367455"/>
                <a:gd name="connsiteX4345" fmla="*/ 5416707 w 6891715"/>
                <a:gd name="connsiteY4345" fmla="*/ 4641036 h 6367455"/>
                <a:gd name="connsiteX4346" fmla="*/ 5393208 w 6891715"/>
                <a:gd name="connsiteY4346" fmla="*/ 4645163 h 6367455"/>
                <a:gd name="connsiteX4347" fmla="*/ 5379553 w 6891715"/>
                <a:gd name="connsiteY4347" fmla="*/ 4654686 h 6367455"/>
                <a:gd name="connsiteX4348" fmla="*/ 5352243 w 6891715"/>
                <a:gd name="connsiteY4348" fmla="*/ 4657225 h 6367455"/>
                <a:gd name="connsiteX4349" fmla="*/ 5331230 w 6891715"/>
                <a:gd name="connsiteY4349" fmla="*/ 4660361 h 6367455"/>
                <a:gd name="connsiteX4350" fmla="*/ 5331109 w 6891715"/>
                <a:gd name="connsiteY4350" fmla="*/ 4661094 h 6367455"/>
                <a:gd name="connsiteX4351" fmla="*/ 5315234 w 6891715"/>
                <a:gd name="connsiteY4351" fmla="*/ 4676033 h 6367455"/>
                <a:gd name="connsiteX4352" fmla="*/ 5309836 w 6891715"/>
                <a:gd name="connsiteY4352" fmla="*/ 4676351 h 6367455"/>
                <a:gd name="connsiteX4353" fmla="*/ 5314281 w 6891715"/>
                <a:gd name="connsiteY4353" fmla="*/ 4666816 h 6367455"/>
                <a:gd name="connsiteX4354" fmla="*/ 5285389 w 6891715"/>
                <a:gd name="connsiteY4354" fmla="*/ 4662366 h 6367455"/>
                <a:gd name="connsiteX4355" fmla="*/ 5258401 w 6891715"/>
                <a:gd name="connsiteY4355" fmla="*/ 4676669 h 6367455"/>
                <a:gd name="connsiteX4356" fmla="*/ 5249829 w 6891715"/>
                <a:gd name="connsiteY4356" fmla="*/ 4690337 h 6367455"/>
                <a:gd name="connsiteX4357" fmla="*/ 5242844 w 6891715"/>
                <a:gd name="connsiteY4357" fmla="*/ 4694787 h 6367455"/>
                <a:gd name="connsiteX4358" fmla="*/ 5238399 w 6891715"/>
                <a:gd name="connsiteY4358" fmla="*/ 4692562 h 6367455"/>
                <a:gd name="connsiteX4359" fmla="*/ 5206649 w 6891715"/>
                <a:gd name="connsiteY4359" fmla="*/ 4704640 h 6367455"/>
                <a:gd name="connsiteX4360" fmla="*/ 5195219 w 6891715"/>
                <a:gd name="connsiteY4360" fmla="*/ 4725936 h 6367455"/>
                <a:gd name="connsiteX4361" fmla="*/ 5184741 w 6891715"/>
                <a:gd name="connsiteY4361" fmla="*/ 4732293 h 6367455"/>
                <a:gd name="connsiteX4362" fmla="*/ 5178391 w 6891715"/>
                <a:gd name="connsiteY4362" fmla="*/ 4719579 h 6367455"/>
                <a:gd name="connsiteX4363" fmla="*/ 5164421 w 6891715"/>
                <a:gd name="connsiteY4363" fmla="*/ 4717672 h 6367455"/>
                <a:gd name="connsiteX4364" fmla="*/ 5151721 w 6891715"/>
                <a:gd name="connsiteY4364" fmla="*/ 4719897 h 6367455"/>
                <a:gd name="connsiteX4365" fmla="*/ 5147594 w 6891715"/>
                <a:gd name="connsiteY4365" fmla="*/ 4731657 h 6367455"/>
                <a:gd name="connsiteX4366" fmla="*/ 5144736 w 6891715"/>
                <a:gd name="connsiteY4366" fmla="*/ 4744053 h 6367455"/>
                <a:gd name="connsiteX4367" fmla="*/ 5132036 w 6891715"/>
                <a:gd name="connsiteY4367" fmla="*/ 4746596 h 6367455"/>
                <a:gd name="connsiteX4368" fmla="*/ 5132036 w 6891715"/>
                <a:gd name="connsiteY4368" fmla="*/ 4739921 h 6367455"/>
                <a:gd name="connsiteX4369" fmla="*/ 5116161 w 6891715"/>
                <a:gd name="connsiteY4369" fmla="*/ 4732611 h 6367455"/>
                <a:gd name="connsiteX4370" fmla="*/ 5101239 w 6891715"/>
                <a:gd name="connsiteY4370" fmla="*/ 4750728 h 6367455"/>
                <a:gd name="connsiteX4371" fmla="*/ 5080284 w 6891715"/>
                <a:gd name="connsiteY4371" fmla="*/ 4761535 h 6367455"/>
                <a:gd name="connsiteX4372" fmla="*/ 5055836 w 6891715"/>
                <a:gd name="connsiteY4372" fmla="*/ 4769164 h 6367455"/>
                <a:gd name="connsiteX4373" fmla="*/ 5050756 w 6891715"/>
                <a:gd name="connsiteY4373" fmla="*/ 4763124 h 6367455"/>
                <a:gd name="connsiteX4374" fmla="*/ 5045994 w 6891715"/>
                <a:gd name="connsiteY4374" fmla="*/ 4736425 h 6367455"/>
                <a:gd name="connsiteX4375" fmla="*/ 5040914 w 6891715"/>
                <a:gd name="connsiteY4375" fmla="*/ 4745960 h 6367455"/>
                <a:gd name="connsiteX4376" fmla="*/ 5045359 w 6891715"/>
                <a:gd name="connsiteY4376" fmla="*/ 4773296 h 6367455"/>
                <a:gd name="connsiteX4377" fmla="*/ 5051709 w 6891715"/>
                <a:gd name="connsiteY4377" fmla="*/ 4774567 h 6367455"/>
                <a:gd name="connsiteX4378" fmla="*/ 5042501 w 6891715"/>
                <a:gd name="connsiteY4378" fmla="*/ 4780924 h 6367455"/>
                <a:gd name="connsiteX4379" fmla="*/ 5039961 w 6891715"/>
                <a:gd name="connsiteY4379" fmla="*/ 4775838 h 6367455"/>
                <a:gd name="connsiteX4380" fmla="*/ 5039009 w 6891715"/>
                <a:gd name="connsiteY4380" fmla="*/ 4766303 h 6367455"/>
                <a:gd name="connsiteX4381" fmla="*/ 5033611 w 6891715"/>
                <a:gd name="connsiteY4381" fmla="*/ 4758992 h 6367455"/>
                <a:gd name="connsiteX4382" fmla="*/ 5028531 w 6891715"/>
                <a:gd name="connsiteY4382" fmla="*/ 4776792 h 6367455"/>
                <a:gd name="connsiteX4383" fmla="*/ 5032976 w 6891715"/>
                <a:gd name="connsiteY4383" fmla="*/ 4779017 h 6367455"/>
                <a:gd name="connsiteX4384" fmla="*/ 5019006 w 6891715"/>
                <a:gd name="connsiteY4384" fmla="*/ 4792684 h 6367455"/>
                <a:gd name="connsiteX4385" fmla="*/ 5004401 w 6891715"/>
                <a:gd name="connsiteY4385" fmla="*/ 4799359 h 6367455"/>
                <a:gd name="connsiteX4386" fmla="*/ 4999004 w 6891715"/>
                <a:gd name="connsiteY4386" fmla="*/ 4803491 h 6367455"/>
                <a:gd name="connsiteX4387" fmla="*/ 4987574 w 6891715"/>
                <a:gd name="connsiteY4387" fmla="*/ 4805716 h 6367455"/>
                <a:gd name="connsiteX4388" fmla="*/ 4983446 w 6891715"/>
                <a:gd name="connsiteY4388" fmla="*/ 4824787 h 6367455"/>
                <a:gd name="connsiteX4389" fmla="*/ 4974874 w 6891715"/>
                <a:gd name="connsiteY4389" fmla="*/ 4829873 h 6367455"/>
                <a:gd name="connsiteX4390" fmla="*/ 4968524 w 6891715"/>
                <a:gd name="connsiteY4390" fmla="*/ 4826694 h 6367455"/>
                <a:gd name="connsiteX4391" fmla="*/ 4965349 w 6891715"/>
                <a:gd name="connsiteY4391" fmla="*/ 4818748 h 6367455"/>
                <a:gd name="connsiteX4392" fmla="*/ 4974874 w 6891715"/>
                <a:gd name="connsiteY4392" fmla="*/ 4813980 h 6367455"/>
                <a:gd name="connsiteX4393" fmla="*/ 4974874 w 6891715"/>
                <a:gd name="connsiteY4393" fmla="*/ 4810166 h 6367455"/>
                <a:gd name="connsiteX4394" fmla="*/ 4965349 w 6891715"/>
                <a:gd name="connsiteY4394" fmla="*/ 4815570 h 6367455"/>
                <a:gd name="connsiteX4395" fmla="*/ 4952649 w 6891715"/>
                <a:gd name="connsiteY4395" fmla="*/ 4800631 h 6367455"/>
                <a:gd name="connsiteX4396" fmla="*/ 4941854 w 6891715"/>
                <a:gd name="connsiteY4396" fmla="*/ 4801902 h 6367455"/>
                <a:gd name="connsiteX4397" fmla="*/ 4938679 w 6891715"/>
                <a:gd name="connsiteY4397" fmla="*/ 4810166 h 6367455"/>
                <a:gd name="connsiteX4398" fmla="*/ 4930424 w 6891715"/>
                <a:gd name="connsiteY4398" fmla="*/ 4803173 h 6367455"/>
                <a:gd name="connsiteX4399" fmla="*/ 4922804 w 6891715"/>
                <a:gd name="connsiteY4399" fmla="*/ 4814934 h 6367455"/>
                <a:gd name="connsiteX4400" fmla="*/ 4917724 w 6891715"/>
                <a:gd name="connsiteY4400" fmla="*/ 4801902 h 6367455"/>
                <a:gd name="connsiteX4401" fmla="*/ 4910104 w 6891715"/>
                <a:gd name="connsiteY4401" fmla="*/ 4792684 h 6367455"/>
                <a:gd name="connsiteX4402" fmla="*/ 4896451 w 6891715"/>
                <a:gd name="connsiteY4402" fmla="*/ 4784420 h 6367455"/>
                <a:gd name="connsiteX4403" fmla="*/ 4893276 w 6891715"/>
                <a:gd name="connsiteY4403" fmla="*/ 4803491 h 6367455"/>
                <a:gd name="connsiteX4404" fmla="*/ 4900896 w 6891715"/>
                <a:gd name="connsiteY4404" fmla="*/ 4812709 h 6367455"/>
                <a:gd name="connsiteX4405" fmla="*/ 4907246 w 6891715"/>
                <a:gd name="connsiteY4405" fmla="*/ 4819066 h 6367455"/>
                <a:gd name="connsiteX4406" fmla="*/ 4916771 w 6891715"/>
                <a:gd name="connsiteY4406" fmla="*/ 4820020 h 6367455"/>
                <a:gd name="connsiteX4407" fmla="*/ 4929471 w 6891715"/>
                <a:gd name="connsiteY4407" fmla="*/ 4827330 h 6367455"/>
                <a:gd name="connsiteX4408" fmla="*/ 4932646 w 6891715"/>
                <a:gd name="connsiteY4408" fmla="*/ 4840044 h 6367455"/>
                <a:gd name="connsiteX4409" fmla="*/ 4939314 w 6891715"/>
                <a:gd name="connsiteY4409" fmla="*/ 4841951 h 6367455"/>
                <a:gd name="connsiteX4410" fmla="*/ 4937091 w 6891715"/>
                <a:gd name="connsiteY4410" fmla="*/ 4826059 h 6367455"/>
                <a:gd name="connsiteX4411" fmla="*/ 4938679 w 6891715"/>
                <a:gd name="connsiteY4411" fmla="*/ 4819702 h 6367455"/>
                <a:gd name="connsiteX4412" fmla="*/ 4960269 w 6891715"/>
                <a:gd name="connsiteY4412" fmla="*/ 4833051 h 6367455"/>
                <a:gd name="connsiteX4413" fmla="*/ 4969794 w 6891715"/>
                <a:gd name="connsiteY4413" fmla="*/ 4836548 h 6367455"/>
                <a:gd name="connsiteX4414" fmla="*/ 4977414 w 6891715"/>
                <a:gd name="connsiteY4414" fmla="*/ 4841633 h 6367455"/>
                <a:gd name="connsiteX4415" fmla="*/ 4964714 w 6891715"/>
                <a:gd name="connsiteY4415" fmla="*/ 4854347 h 6367455"/>
                <a:gd name="connsiteX4416" fmla="*/ 4963444 w 6891715"/>
                <a:gd name="connsiteY4416" fmla="*/ 4857526 h 6367455"/>
                <a:gd name="connsiteX4417" fmla="*/ 4982811 w 6891715"/>
                <a:gd name="connsiteY4417" fmla="*/ 4855301 h 6367455"/>
                <a:gd name="connsiteX4418" fmla="*/ 4990114 w 6891715"/>
                <a:gd name="connsiteY4418" fmla="*/ 4859433 h 6367455"/>
                <a:gd name="connsiteX4419" fmla="*/ 4983764 w 6891715"/>
                <a:gd name="connsiteY4419" fmla="*/ 4865790 h 6367455"/>
                <a:gd name="connsiteX4420" fmla="*/ 4999639 w 6891715"/>
                <a:gd name="connsiteY4420" fmla="*/ 4865790 h 6367455"/>
                <a:gd name="connsiteX4421" fmla="*/ 5011386 w 6891715"/>
                <a:gd name="connsiteY4421" fmla="*/ 4870876 h 6367455"/>
                <a:gd name="connsiteX4422" fmla="*/ 5021864 w 6891715"/>
                <a:gd name="connsiteY4422" fmla="*/ 4883590 h 6367455"/>
                <a:gd name="connsiteX4423" fmla="*/ 5015831 w 6891715"/>
                <a:gd name="connsiteY4423" fmla="*/ 4909653 h 6367455"/>
                <a:gd name="connsiteX4424" fmla="*/ 5036151 w 6891715"/>
                <a:gd name="connsiteY4424" fmla="*/ 4910607 h 6367455"/>
                <a:gd name="connsiteX4425" fmla="*/ 5076474 w 6891715"/>
                <a:gd name="connsiteY4425" fmla="*/ 4925228 h 6367455"/>
                <a:gd name="connsiteX4426" fmla="*/ 5079649 w 6891715"/>
                <a:gd name="connsiteY4426" fmla="*/ 4917917 h 6367455"/>
                <a:gd name="connsiteX4427" fmla="*/ 5052979 w 6891715"/>
                <a:gd name="connsiteY4427" fmla="*/ 4901071 h 6367455"/>
                <a:gd name="connsiteX4428" fmla="*/ 5031389 w 6891715"/>
                <a:gd name="connsiteY4428" fmla="*/ 4869604 h 6367455"/>
                <a:gd name="connsiteX4429" fmla="*/ 5012974 w 6891715"/>
                <a:gd name="connsiteY4429" fmla="*/ 4834005 h 6367455"/>
                <a:gd name="connsiteX4430" fmla="*/ 5004719 w 6891715"/>
                <a:gd name="connsiteY4430" fmla="*/ 4842269 h 6367455"/>
                <a:gd name="connsiteX4431" fmla="*/ 4999321 w 6891715"/>
                <a:gd name="connsiteY4431" fmla="*/ 4834005 h 6367455"/>
                <a:gd name="connsiteX4432" fmla="*/ 4995194 w 6891715"/>
                <a:gd name="connsiteY4432" fmla="*/ 4819384 h 6367455"/>
                <a:gd name="connsiteX4433" fmla="*/ 5002496 w 6891715"/>
                <a:gd name="connsiteY4433" fmla="*/ 4816205 h 6367455"/>
                <a:gd name="connsiteX4434" fmla="*/ 5001544 w 6891715"/>
                <a:gd name="connsiteY4434" fmla="*/ 4809848 h 6367455"/>
                <a:gd name="connsiteX4435" fmla="*/ 5004719 w 6891715"/>
                <a:gd name="connsiteY4435" fmla="*/ 4807623 h 6367455"/>
                <a:gd name="connsiteX4436" fmla="*/ 5036786 w 6891715"/>
                <a:gd name="connsiteY4436" fmla="*/ 4869604 h 6367455"/>
                <a:gd name="connsiteX4437" fmla="*/ 5057106 w 6891715"/>
                <a:gd name="connsiteY4437" fmla="*/ 4899164 h 6367455"/>
                <a:gd name="connsiteX4438" fmla="*/ 5078696 w 6891715"/>
                <a:gd name="connsiteY4438" fmla="*/ 4909335 h 6367455"/>
                <a:gd name="connsiteX4439" fmla="*/ 5085999 w 6891715"/>
                <a:gd name="connsiteY4439" fmla="*/ 4911560 h 6367455"/>
                <a:gd name="connsiteX4440" fmla="*/ 5094254 w 6891715"/>
                <a:gd name="connsiteY4440" fmla="*/ 4912196 h 6367455"/>
                <a:gd name="connsiteX4441" fmla="*/ 5098381 w 6891715"/>
                <a:gd name="connsiteY4441" fmla="*/ 4905839 h 6367455"/>
                <a:gd name="connsiteX4442" fmla="*/ 5106954 w 6891715"/>
                <a:gd name="connsiteY4442" fmla="*/ 4896304 h 6367455"/>
                <a:gd name="connsiteX4443" fmla="*/ 5116479 w 6891715"/>
                <a:gd name="connsiteY4443" fmla="*/ 4911243 h 6367455"/>
                <a:gd name="connsiteX4444" fmla="*/ 5126004 w 6891715"/>
                <a:gd name="connsiteY4444" fmla="*/ 4904886 h 6367455"/>
                <a:gd name="connsiteX4445" fmla="*/ 5130131 w 6891715"/>
                <a:gd name="connsiteY4445" fmla="*/ 4898211 h 6367455"/>
                <a:gd name="connsiteX4446" fmla="*/ 5148864 w 6891715"/>
                <a:gd name="connsiteY4446" fmla="*/ 4893761 h 6367455"/>
                <a:gd name="connsiteX4447" fmla="*/ 5162834 w 6891715"/>
                <a:gd name="connsiteY4447" fmla="*/ 4895986 h 6367455"/>
                <a:gd name="connsiteX4448" fmla="*/ 5181249 w 6891715"/>
                <a:gd name="connsiteY4448" fmla="*/ 4909335 h 6367455"/>
                <a:gd name="connsiteX4449" fmla="*/ 5175534 w 6891715"/>
                <a:gd name="connsiteY4449" fmla="*/ 4914739 h 6367455"/>
                <a:gd name="connsiteX4450" fmla="*/ 5160929 w 6891715"/>
                <a:gd name="connsiteY4450" fmla="*/ 4912832 h 6367455"/>
                <a:gd name="connsiteX4451" fmla="*/ 5156801 w 6891715"/>
                <a:gd name="connsiteY4451" fmla="*/ 4915057 h 6367455"/>
                <a:gd name="connsiteX4452" fmla="*/ 5156166 w 6891715"/>
                <a:gd name="connsiteY4452" fmla="*/ 4934763 h 6367455"/>
                <a:gd name="connsiteX4453" fmla="*/ 5151721 w 6891715"/>
                <a:gd name="connsiteY4453" fmla="*/ 4947477 h 6367455"/>
                <a:gd name="connsiteX4454" fmla="*/ 5144419 w 6891715"/>
                <a:gd name="connsiteY4454" fmla="*/ 4948749 h 6367455"/>
                <a:gd name="connsiteX4455" fmla="*/ 5131719 w 6891715"/>
                <a:gd name="connsiteY4455" fmla="*/ 4950974 h 6367455"/>
                <a:gd name="connsiteX4456" fmla="*/ 5117114 w 6891715"/>
                <a:gd name="connsiteY4456" fmla="*/ 4960827 h 6367455"/>
                <a:gd name="connsiteX4457" fmla="*/ 5094571 w 6891715"/>
                <a:gd name="connsiteY4457" fmla="*/ 4943028 h 6367455"/>
                <a:gd name="connsiteX4458" fmla="*/ 5071076 w 6891715"/>
                <a:gd name="connsiteY4458" fmla="*/ 4943981 h 6367455"/>
                <a:gd name="connsiteX4459" fmla="*/ 5061869 w 6891715"/>
                <a:gd name="connsiteY4459" fmla="*/ 4955742 h 6367455"/>
                <a:gd name="connsiteX4460" fmla="*/ 5055519 w 6891715"/>
                <a:gd name="connsiteY4460" fmla="*/ 4969409 h 6367455"/>
                <a:gd name="connsiteX4461" fmla="*/ 5033611 w 6891715"/>
                <a:gd name="connsiteY4461" fmla="*/ 4976402 h 6367455"/>
                <a:gd name="connsiteX4462" fmla="*/ 5025039 w 6891715"/>
                <a:gd name="connsiteY4462" fmla="*/ 4986891 h 6367455"/>
                <a:gd name="connsiteX4463" fmla="*/ 5012339 w 6891715"/>
                <a:gd name="connsiteY4463" fmla="*/ 4987845 h 6367455"/>
                <a:gd name="connsiteX4464" fmla="*/ 5002814 w 6891715"/>
                <a:gd name="connsiteY4464" fmla="*/ 4981488 h 6367455"/>
                <a:gd name="connsiteX4465" fmla="*/ 4994241 w 6891715"/>
                <a:gd name="connsiteY4465" fmla="*/ 4986255 h 6367455"/>
                <a:gd name="connsiteX4466" fmla="*/ 4972334 w 6891715"/>
                <a:gd name="connsiteY4466" fmla="*/ 5008505 h 6367455"/>
                <a:gd name="connsiteX4467" fmla="*/ 4941854 w 6891715"/>
                <a:gd name="connsiteY4467" fmla="*/ 5033933 h 6367455"/>
                <a:gd name="connsiteX4468" fmla="*/ 4914866 w 6891715"/>
                <a:gd name="connsiteY4468" fmla="*/ 5053004 h 6367455"/>
                <a:gd name="connsiteX4469" fmla="*/ 4887879 w 6891715"/>
                <a:gd name="connsiteY4469" fmla="*/ 5037429 h 6367455"/>
                <a:gd name="connsiteX4470" fmla="*/ 4861526 w 6891715"/>
                <a:gd name="connsiteY4470" fmla="*/ 5034568 h 6367455"/>
                <a:gd name="connsiteX4471" fmla="*/ 4859304 w 6891715"/>
                <a:gd name="connsiteY4471" fmla="*/ 5027258 h 6367455"/>
                <a:gd name="connsiteX4472" fmla="*/ 4877401 w 6891715"/>
                <a:gd name="connsiteY4472" fmla="*/ 5013590 h 6367455"/>
                <a:gd name="connsiteX4473" fmla="*/ 4873909 w 6891715"/>
                <a:gd name="connsiteY4473" fmla="*/ 4995473 h 6367455"/>
                <a:gd name="connsiteX4474" fmla="*/ 4881211 w 6891715"/>
                <a:gd name="connsiteY4474" fmla="*/ 4992294 h 6367455"/>
                <a:gd name="connsiteX4475" fmla="*/ 4885339 w 6891715"/>
                <a:gd name="connsiteY4475" fmla="*/ 4962734 h 6367455"/>
                <a:gd name="connsiteX4476" fmla="*/ 4870099 w 6891715"/>
                <a:gd name="connsiteY4476" fmla="*/ 4939849 h 6367455"/>
                <a:gd name="connsiteX4477" fmla="*/ 4854224 w 6891715"/>
                <a:gd name="connsiteY4477" fmla="*/ 4945253 h 6367455"/>
                <a:gd name="connsiteX4478" fmla="*/ 4851049 w 6891715"/>
                <a:gd name="connsiteY4478" fmla="*/ 4936671 h 6367455"/>
                <a:gd name="connsiteX4479" fmla="*/ 4831046 w 6891715"/>
                <a:gd name="connsiteY4479" fmla="*/ 4919825 h 6367455"/>
                <a:gd name="connsiteX4480" fmla="*/ 4818029 w 6891715"/>
                <a:gd name="connsiteY4480" fmla="*/ 4918871 h 6367455"/>
                <a:gd name="connsiteX4481" fmla="*/ 4810726 w 6891715"/>
                <a:gd name="connsiteY4481" fmla="*/ 4929678 h 6367455"/>
                <a:gd name="connsiteX4482" fmla="*/ 4797074 w 6891715"/>
                <a:gd name="connsiteY4482" fmla="*/ 4924592 h 6367455"/>
                <a:gd name="connsiteX4483" fmla="*/ 4784056 w 6891715"/>
                <a:gd name="connsiteY4483" fmla="*/ 4917282 h 6367455"/>
                <a:gd name="connsiteX4484" fmla="*/ 4780881 w 6891715"/>
                <a:gd name="connsiteY4484" fmla="*/ 4909018 h 6367455"/>
                <a:gd name="connsiteX4485" fmla="*/ 4787549 w 6891715"/>
                <a:gd name="connsiteY4485" fmla="*/ 4904250 h 6367455"/>
                <a:gd name="connsiteX4486" fmla="*/ 4808186 w 6891715"/>
                <a:gd name="connsiteY4486" fmla="*/ 4888357 h 6367455"/>
                <a:gd name="connsiteX4487" fmla="*/ 4836444 w 6891715"/>
                <a:gd name="connsiteY4487" fmla="*/ 4865154 h 6367455"/>
                <a:gd name="connsiteX4488" fmla="*/ 4839619 w 6891715"/>
                <a:gd name="connsiteY4488" fmla="*/ 4855619 h 6367455"/>
                <a:gd name="connsiteX4489" fmla="*/ 4844064 w 6891715"/>
                <a:gd name="connsiteY4489" fmla="*/ 4862929 h 6367455"/>
                <a:gd name="connsiteX4490" fmla="*/ 4866289 w 6891715"/>
                <a:gd name="connsiteY4490" fmla="*/ 4854030 h 6367455"/>
                <a:gd name="connsiteX4491" fmla="*/ 4894546 w 6891715"/>
                <a:gd name="connsiteY4491" fmla="*/ 4846719 h 6367455"/>
                <a:gd name="connsiteX4492" fmla="*/ 4905341 w 6891715"/>
                <a:gd name="connsiteY4492" fmla="*/ 4849897 h 6367455"/>
                <a:gd name="connsiteX4493" fmla="*/ 4899944 w 6891715"/>
                <a:gd name="connsiteY4493" fmla="*/ 4839091 h 6367455"/>
                <a:gd name="connsiteX4494" fmla="*/ 4909469 w 6891715"/>
                <a:gd name="connsiteY4494" fmla="*/ 4829555 h 6367455"/>
                <a:gd name="connsiteX4495" fmla="*/ 4891371 w 6891715"/>
                <a:gd name="connsiteY4495" fmla="*/ 4835912 h 6367455"/>
                <a:gd name="connsiteX4496" fmla="*/ 4890419 w 6891715"/>
                <a:gd name="connsiteY4496" fmla="*/ 4824469 h 6367455"/>
                <a:gd name="connsiteX4497" fmla="*/ 4885021 w 6891715"/>
                <a:gd name="connsiteY4497" fmla="*/ 4817159 h 6367455"/>
                <a:gd name="connsiteX4498" fmla="*/ 4882481 w 6891715"/>
                <a:gd name="connsiteY4498" fmla="*/ 4795863 h 6367455"/>
                <a:gd name="connsiteX4499" fmla="*/ 4877719 w 6891715"/>
                <a:gd name="connsiteY4499" fmla="*/ 4809848 h 6367455"/>
                <a:gd name="connsiteX4500" fmla="*/ 4870099 w 6891715"/>
                <a:gd name="connsiteY4500" fmla="*/ 4812073 h 6367455"/>
                <a:gd name="connsiteX4501" fmla="*/ 4875496 w 6891715"/>
                <a:gd name="connsiteY4501" fmla="*/ 4825741 h 6367455"/>
                <a:gd name="connsiteX4502" fmla="*/ 4871369 w 6891715"/>
                <a:gd name="connsiteY4502" fmla="*/ 4824787 h 6367455"/>
                <a:gd name="connsiteX4503" fmla="*/ 4861526 w 6891715"/>
                <a:gd name="connsiteY4503" fmla="*/ 4818430 h 6367455"/>
                <a:gd name="connsiteX4504" fmla="*/ 4855176 w 6891715"/>
                <a:gd name="connsiteY4504" fmla="*/ 4819384 h 6367455"/>
                <a:gd name="connsiteX4505" fmla="*/ 4847874 w 6891715"/>
                <a:gd name="connsiteY4505" fmla="*/ 4815570 h 6367455"/>
                <a:gd name="connsiteX4506" fmla="*/ 4846921 w 6891715"/>
                <a:gd name="connsiteY4506" fmla="*/ 4803809 h 6367455"/>
                <a:gd name="connsiteX4507" fmla="*/ 4839301 w 6891715"/>
                <a:gd name="connsiteY4507" fmla="*/ 4809213 h 6367455"/>
                <a:gd name="connsiteX4508" fmla="*/ 4829776 w 6891715"/>
                <a:gd name="connsiteY4508" fmla="*/ 4801584 h 6367455"/>
                <a:gd name="connsiteX4509" fmla="*/ 4826601 w 6891715"/>
                <a:gd name="connsiteY4509" fmla="*/ 4807941 h 6367455"/>
                <a:gd name="connsiteX4510" fmla="*/ 4821204 w 6891715"/>
                <a:gd name="connsiteY4510" fmla="*/ 4809213 h 6367455"/>
                <a:gd name="connsiteX4511" fmla="*/ 4808504 w 6891715"/>
                <a:gd name="connsiteY4511" fmla="*/ 4811755 h 6367455"/>
                <a:gd name="connsiteX4512" fmla="*/ 4795169 w 6891715"/>
                <a:gd name="connsiteY4512" fmla="*/ 4816841 h 6367455"/>
                <a:gd name="connsiteX4513" fmla="*/ 4794216 w 6891715"/>
                <a:gd name="connsiteY4513" fmla="*/ 4824469 h 6367455"/>
                <a:gd name="connsiteX4514" fmla="*/ 4816441 w 6891715"/>
                <a:gd name="connsiteY4514" fmla="*/ 4828284 h 6367455"/>
                <a:gd name="connsiteX4515" fmla="*/ 4808821 w 6891715"/>
                <a:gd name="connsiteY4515" fmla="*/ 4830509 h 6367455"/>
                <a:gd name="connsiteX4516" fmla="*/ 4785644 w 6891715"/>
                <a:gd name="connsiteY4516" fmla="*/ 4826377 h 6367455"/>
                <a:gd name="connsiteX4517" fmla="*/ 4775166 w 6891715"/>
                <a:gd name="connsiteY4517" fmla="*/ 4828602 h 6367455"/>
                <a:gd name="connsiteX4518" fmla="*/ 4701824 w 6891715"/>
                <a:gd name="connsiteY4518" fmla="*/ 4809530 h 6367455"/>
                <a:gd name="connsiteX4519" fmla="*/ 4699601 w 6891715"/>
                <a:gd name="connsiteY4519" fmla="*/ 4797770 h 6367455"/>
                <a:gd name="connsiteX4520" fmla="*/ 4704999 w 6891715"/>
                <a:gd name="connsiteY4520" fmla="*/ 4808259 h 6367455"/>
                <a:gd name="connsiteX4521" fmla="*/ 4765324 w 6891715"/>
                <a:gd name="connsiteY4521" fmla="*/ 4822562 h 6367455"/>
                <a:gd name="connsiteX4522" fmla="*/ 4776119 w 6891715"/>
                <a:gd name="connsiteY4522" fmla="*/ 4823198 h 6367455"/>
                <a:gd name="connsiteX4523" fmla="*/ 4746274 w 6891715"/>
                <a:gd name="connsiteY4523" fmla="*/ 4799677 h 6367455"/>
                <a:gd name="connsiteX4524" fmla="*/ 4729446 w 6891715"/>
                <a:gd name="connsiteY4524" fmla="*/ 4799677 h 6367455"/>
                <a:gd name="connsiteX4525" fmla="*/ 4726271 w 6891715"/>
                <a:gd name="connsiteY4525" fmla="*/ 4807941 h 6367455"/>
                <a:gd name="connsiteX4526" fmla="*/ 4713571 w 6891715"/>
                <a:gd name="connsiteY4526" fmla="*/ 4802856 h 6367455"/>
                <a:gd name="connsiteX4527" fmla="*/ 4712301 w 6891715"/>
                <a:gd name="connsiteY4527" fmla="*/ 4792367 h 6367455"/>
                <a:gd name="connsiteX4528" fmla="*/ 4740559 w 6891715"/>
                <a:gd name="connsiteY4528" fmla="*/ 4785692 h 6367455"/>
                <a:gd name="connsiteX4529" fmla="*/ 4746909 w 6891715"/>
                <a:gd name="connsiteY4529" fmla="*/ 4784738 h 6367455"/>
                <a:gd name="connsiteX4530" fmla="*/ 4737384 w 6891715"/>
                <a:gd name="connsiteY4530" fmla="*/ 4768846 h 6367455"/>
                <a:gd name="connsiteX4531" fmla="*/ 4717381 w 6891715"/>
                <a:gd name="connsiteY4531" fmla="*/ 4764714 h 6367455"/>
                <a:gd name="connsiteX4532" fmla="*/ 4706586 w 6891715"/>
                <a:gd name="connsiteY4532" fmla="*/ 4770117 h 6367455"/>
                <a:gd name="connsiteX4533" fmla="*/ 4689759 w 6891715"/>
                <a:gd name="connsiteY4533" fmla="*/ 4756767 h 6367455"/>
                <a:gd name="connsiteX4534" fmla="*/ 4687536 w 6891715"/>
                <a:gd name="connsiteY4534" fmla="*/ 4752317 h 6367455"/>
                <a:gd name="connsiteX4535" fmla="*/ 4704681 w 6891715"/>
                <a:gd name="connsiteY4535" fmla="*/ 4757721 h 6367455"/>
                <a:gd name="connsiteX4536" fmla="*/ 4709761 w 6891715"/>
                <a:gd name="connsiteY4536" fmla="*/ 4754225 h 6367455"/>
                <a:gd name="connsiteX4537" fmla="*/ 4729129 w 6891715"/>
                <a:gd name="connsiteY4537" fmla="*/ 4759628 h 6367455"/>
                <a:gd name="connsiteX4538" fmla="*/ 4748179 w 6891715"/>
                <a:gd name="connsiteY4538" fmla="*/ 4763442 h 6367455"/>
                <a:gd name="connsiteX4539" fmla="*/ 4764054 w 6891715"/>
                <a:gd name="connsiteY4539" fmla="*/ 4769799 h 6367455"/>
                <a:gd name="connsiteX4540" fmla="*/ 4808821 w 6891715"/>
                <a:gd name="connsiteY4540" fmla="*/ 4724982 h 6367455"/>
                <a:gd name="connsiteX4541" fmla="*/ 4767864 w 6891715"/>
                <a:gd name="connsiteY4541" fmla="*/ 4752953 h 6367455"/>
                <a:gd name="connsiteX4542" fmla="*/ 4745956 w 6891715"/>
                <a:gd name="connsiteY4542" fmla="*/ 4759310 h 6367455"/>
                <a:gd name="connsiteX4543" fmla="*/ 4735161 w 6891715"/>
                <a:gd name="connsiteY4543" fmla="*/ 4747868 h 6367455"/>
                <a:gd name="connsiteX4544" fmla="*/ 4727541 w 6891715"/>
                <a:gd name="connsiteY4544" fmla="*/ 4738332 h 6367455"/>
                <a:gd name="connsiteX4545" fmla="*/ 4725636 w 6891715"/>
                <a:gd name="connsiteY4545" fmla="*/ 4731339 h 6367455"/>
                <a:gd name="connsiteX4546" fmla="*/ 4723414 w 6891715"/>
                <a:gd name="connsiteY4546" fmla="*/ 4717354 h 6367455"/>
                <a:gd name="connsiteX4547" fmla="*/ 4731351 w 6891715"/>
                <a:gd name="connsiteY4547" fmla="*/ 4710043 h 6367455"/>
                <a:gd name="connsiteX4548" fmla="*/ 4726271 w 6891715"/>
                <a:gd name="connsiteY4548" fmla="*/ 4699236 h 6367455"/>
                <a:gd name="connsiteX4549" fmla="*/ 4725001 w 6891715"/>
                <a:gd name="connsiteY4549" fmla="*/ 4688747 h 6367455"/>
                <a:gd name="connsiteX4550" fmla="*/ 4720874 w 6891715"/>
                <a:gd name="connsiteY4550" fmla="*/ 4703686 h 6367455"/>
                <a:gd name="connsiteX4551" fmla="*/ 4725001 w 6891715"/>
                <a:gd name="connsiteY4551" fmla="*/ 4708772 h 6367455"/>
                <a:gd name="connsiteX4552" fmla="*/ 4714841 w 6891715"/>
                <a:gd name="connsiteY4552" fmla="*/ 4717354 h 6367455"/>
                <a:gd name="connsiteX4553" fmla="*/ 4717064 w 6891715"/>
                <a:gd name="connsiteY4553" fmla="*/ 4729114 h 6367455"/>
                <a:gd name="connsiteX4554" fmla="*/ 4722144 w 6891715"/>
                <a:gd name="connsiteY4554" fmla="*/ 4737378 h 6367455"/>
                <a:gd name="connsiteX4555" fmla="*/ 4720239 w 6891715"/>
                <a:gd name="connsiteY4555" fmla="*/ 4744689 h 6367455"/>
                <a:gd name="connsiteX4556" fmla="*/ 4708809 w 6891715"/>
                <a:gd name="connsiteY4556" fmla="*/ 4749139 h 6367455"/>
                <a:gd name="connsiteX4557" fmla="*/ 4701189 w 6891715"/>
                <a:gd name="connsiteY4557" fmla="*/ 4742782 h 6367455"/>
                <a:gd name="connsiteX4558" fmla="*/ 4696109 w 6891715"/>
                <a:gd name="connsiteY4558" fmla="*/ 4747232 h 6367455"/>
                <a:gd name="connsiteX4559" fmla="*/ 4683409 w 6891715"/>
                <a:gd name="connsiteY4559" fmla="*/ 4747232 h 6367455"/>
                <a:gd name="connsiteX4560" fmla="*/ 4695791 w 6891715"/>
                <a:gd name="connsiteY4560" fmla="*/ 4725936 h 6367455"/>
                <a:gd name="connsiteX4561" fmla="*/ 4684044 w 6891715"/>
                <a:gd name="connsiteY4561" fmla="*/ 4726254 h 6367455"/>
                <a:gd name="connsiteX4562" fmla="*/ 4679916 w 6891715"/>
                <a:gd name="connsiteY4562" fmla="*/ 4718943 h 6367455"/>
                <a:gd name="connsiteX4563" fmla="*/ 4682456 w 6891715"/>
                <a:gd name="connsiteY4563" fmla="*/ 4738650 h 6367455"/>
                <a:gd name="connsiteX4564" fmla="*/ 4676106 w 6891715"/>
                <a:gd name="connsiteY4564" fmla="*/ 4744371 h 6367455"/>
                <a:gd name="connsiteX4565" fmla="*/ 4659914 w 6891715"/>
                <a:gd name="connsiteY4565" fmla="*/ 4746596 h 6367455"/>
                <a:gd name="connsiteX4566" fmla="*/ 4649436 w 6891715"/>
                <a:gd name="connsiteY4566" fmla="*/ 4751682 h 6367455"/>
                <a:gd name="connsiteX4567" fmla="*/ 4619591 w 6891715"/>
                <a:gd name="connsiteY4567" fmla="*/ 4753271 h 6367455"/>
                <a:gd name="connsiteX4568" fmla="*/ 4614829 w 6891715"/>
                <a:gd name="connsiteY4568" fmla="*/ 4759628 h 6367455"/>
                <a:gd name="connsiteX4569" fmla="*/ 4618956 w 6891715"/>
                <a:gd name="connsiteY4569" fmla="*/ 4769799 h 6367455"/>
                <a:gd name="connsiteX4570" fmla="*/ 4611654 w 6891715"/>
                <a:gd name="connsiteY4570" fmla="*/ 4781560 h 6367455"/>
                <a:gd name="connsiteX4571" fmla="*/ 4609749 w 6891715"/>
                <a:gd name="connsiteY4571" fmla="*/ 4797452 h 6367455"/>
                <a:gd name="connsiteX4572" fmla="*/ 4597049 w 6891715"/>
                <a:gd name="connsiteY4572" fmla="*/ 4809213 h 6367455"/>
                <a:gd name="connsiteX4573" fmla="*/ 4587524 w 6891715"/>
                <a:gd name="connsiteY4573" fmla="*/ 4820655 h 6367455"/>
                <a:gd name="connsiteX4574" fmla="*/ 4587524 w 6891715"/>
                <a:gd name="connsiteY4574" fmla="*/ 4816523 h 6367455"/>
                <a:gd name="connsiteX4575" fmla="*/ 4592921 w 6891715"/>
                <a:gd name="connsiteY4575" fmla="*/ 4807941 h 6367455"/>
                <a:gd name="connsiteX4576" fmla="*/ 4583396 w 6891715"/>
                <a:gd name="connsiteY4576" fmla="*/ 4805081 h 6367455"/>
                <a:gd name="connsiteX4577" fmla="*/ 4575776 w 6891715"/>
                <a:gd name="connsiteY4577" fmla="*/ 4799995 h 6367455"/>
                <a:gd name="connsiteX4578" fmla="*/ 4572601 w 6891715"/>
                <a:gd name="connsiteY4578" fmla="*/ 4788235 h 6367455"/>
                <a:gd name="connsiteX4579" fmla="*/ 4568474 w 6891715"/>
                <a:gd name="connsiteY4579" fmla="*/ 4796816 h 6367455"/>
                <a:gd name="connsiteX4580" fmla="*/ 4565299 w 6891715"/>
                <a:gd name="connsiteY4580" fmla="*/ 4787599 h 6367455"/>
                <a:gd name="connsiteX4581" fmla="*/ 4556726 w 6891715"/>
                <a:gd name="connsiteY4581" fmla="*/ 4784420 h 6367455"/>
                <a:gd name="connsiteX4582" fmla="*/ 4553551 w 6891715"/>
                <a:gd name="connsiteY4582" fmla="*/ 4798088 h 6367455"/>
                <a:gd name="connsiteX4583" fmla="*/ 4566251 w 6891715"/>
                <a:gd name="connsiteY4583" fmla="*/ 4811755 h 6367455"/>
                <a:gd name="connsiteX4584" fmla="*/ 4574824 w 6891715"/>
                <a:gd name="connsiteY4584" fmla="*/ 4815887 h 6367455"/>
                <a:gd name="connsiteX4585" fmla="*/ 4580539 w 6891715"/>
                <a:gd name="connsiteY4585" fmla="*/ 4820020 h 6367455"/>
                <a:gd name="connsiteX4586" fmla="*/ 4581491 w 6891715"/>
                <a:gd name="connsiteY4586" fmla="*/ 4832416 h 6367455"/>
                <a:gd name="connsiteX4587" fmla="*/ 4576094 w 6891715"/>
                <a:gd name="connsiteY4587" fmla="*/ 4845130 h 6367455"/>
                <a:gd name="connsiteX4588" fmla="*/ 4564664 w 6891715"/>
                <a:gd name="connsiteY4588" fmla="*/ 4848308 h 6367455"/>
                <a:gd name="connsiteX4589" fmla="*/ 4557361 w 6891715"/>
                <a:gd name="connsiteY4589" fmla="*/ 4856890 h 6367455"/>
                <a:gd name="connsiteX4590" fmla="*/ 4552281 w 6891715"/>
                <a:gd name="connsiteY4590" fmla="*/ 4857844 h 6367455"/>
                <a:gd name="connsiteX4591" fmla="*/ 4539264 w 6891715"/>
                <a:gd name="connsiteY4591" fmla="*/ 4858479 h 6367455"/>
                <a:gd name="connsiteX4592" fmla="*/ 4523388 w 6891715"/>
                <a:gd name="connsiteY4592" fmla="*/ 4862611 h 6367455"/>
                <a:gd name="connsiteX4593" fmla="*/ 4531961 w 6891715"/>
                <a:gd name="connsiteY4593" fmla="*/ 4871193 h 6367455"/>
                <a:gd name="connsiteX4594" fmla="*/ 4513228 w 6891715"/>
                <a:gd name="connsiteY4594" fmla="*/ 4882636 h 6367455"/>
                <a:gd name="connsiteX4595" fmla="*/ 4507831 w 6891715"/>
                <a:gd name="connsiteY4595" fmla="*/ 4875325 h 6367455"/>
                <a:gd name="connsiteX4596" fmla="*/ 4504338 w 6891715"/>
                <a:gd name="connsiteY4596" fmla="*/ 4865154 h 6367455"/>
                <a:gd name="connsiteX4597" fmla="*/ 4508466 w 6891715"/>
                <a:gd name="connsiteY4597" fmla="*/ 4859751 h 6367455"/>
                <a:gd name="connsiteX4598" fmla="*/ 4508466 w 6891715"/>
                <a:gd name="connsiteY4598" fmla="*/ 4849262 h 6367455"/>
                <a:gd name="connsiteX4599" fmla="*/ 4502116 w 6891715"/>
                <a:gd name="connsiteY4599" fmla="*/ 4843858 h 6367455"/>
                <a:gd name="connsiteX4600" fmla="*/ 4493861 w 6891715"/>
                <a:gd name="connsiteY4600" fmla="*/ 4868333 h 6367455"/>
                <a:gd name="connsiteX4601" fmla="*/ 4492908 w 6891715"/>
                <a:gd name="connsiteY4601" fmla="*/ 4884861 h 6367455"/>
                <a:gd name="connsiteX4602" fmla="*/ 4503703 w 6891715"/>
                <a:gd name="connsiteY4602" fmla="*/ 4891218 h 6367455"/>
                <a:gd name="connsiteX4603" fmla="*/ 4505926 w 6891715"/>
                <a:gd name="connsiteY4603" fmla="*/ 4905203 h 6367455"/>
                <a:gd name="connsiteX4604" fmla="*/ 4497671 w 6891715"/>
                <a:gd name="connsiteY4604" fmla="*/ 4910289 h 6367455"/>
                <a:gd name="connsiteX4605" fmla="*/ 4499868 w 6891715"/>
                <a:gd name="connsiteY4605" fmla="*/ 4919360 h 6367455"/>
                <a:gd name="connsiteX4606" fmla="*/ 4500840 w 6891715"/>
                <a:gd name="connsiteY4606" fmla="*/ 4920286 h 6367455"/>
                <a:gd name="connsiteX4607" fmla="*/ 4506875 w 6891715"/>
                <a:gd name="connsiteY4607" fmla="*/ 4943464 h 6367455"/>
                <a:gd name="connsiteX4608" fmla="*/ 4505922 w 6891715"/>
                <a:gd name="connsiteY4608" fmla="*/ 4967594 h 6367455"/>
                <a:gd name="connsiteX4609" fmla="*/ 4499570 w 6891715"/>
                <a:gd name="connsiteY4609" fmla="*/ 4964736 h 6367455"/>
                <a:gd name="connsiteX4610" fmla="*/ 4505922 w 6891715"/>
                <a:gd name="connsiteY4610" fmla="*/ 4976166 h 6367455"/>
                <a:gd name="connsiteX4611" fmla="*/ 4504969 w 6891715"/>
                <a:gd name="connsiteY4611" fmla="*/ 4987596 h 6367455"/>
                <a:gd name="connsiteX4612" fmla="*/ 4487183 w 6891715"/>
                <a:gd name="connsiteY4612" fmla="*/ 4995216 h 6367455"/>
                <a:gd name="connsiteX4613" fmla="*/ 4475749 w 6891715"/>
                <a:gd name="connsiteY4613" fmla="*/ 5001884 h 6367455"/>
                <a:gd name="connsiteX4614" fmla="*/ 4460821 w 6891715"/>
                <a:gd name="connsiteY4614" fmla="*/ 5005059 h 6367455"/>
                <a:gd name="connsiteX4615" fmla="*/ 4447164 w 6891715"/>
                <a:gd name="connsiteY4615" fmla="*/ 5022204 h 6367455"/>
                <a:gd name="connsiteX4616" fmla="*/ 4430330 w 6891715"/>
                <a:gd name="connsiteY4616" fmla="*/ 5038079 h 6367455"/>
                <a:gd name="connsiteX4617" fmla="*/ 4433506 w 6891715"/>
                <a:gd name="connsiteY4617" fmla="*/ 5029506 h 6367455"/>
                <a:gd name="connsiteX4618" fmla="*/ 4443988 w 6891715"/>
                <a:gd name="connsiteY4618" fmla="*/ 5017759 h 6367455"/>
                <a:gd name="connsiteX4619" fmla="*/ 4443988 w 6891715"/>
                <a:gd name="connsiteY4619" fmla="*/ 5008234 h 6367455"/>
                <a:gd name="connsiteX4620" fmla="*/ 4454469 w 6891715"/>
                <a:gd name="connsiteY4620" fmla="*/ 5000931 h 6367455"/>
                <a:gd name="connsiteX4621" fmla="*/ 4464950 w 6891715"/>
                <a:gd name="connsiteY4621" fmla="*/ 4992359 h 6367455"/>
                <a:gd name="connsiteX4622" fmla="*/ 4463997 w 6891715"/>
                <a:gd name="connsiteY4622" fmla="*/ 4986961 h 6367455"/>
                <a:gd name="connsiteX4623" fmla="*/ 4449069 w 6891715"/>
                <a:gd name="connsiteY4623" fmla="*/ 4990136 h 6367455"/>
                <a:gd name="connsiteX4624" fmla="*/ 4452245 w 6891715"/>
                <a:gd name="connsiteY4624" fmla="*/ 4980929 h 6367455"/>
                <a:gd name="connsiteX4625" fmla="*/ 4449069 w 6891715"/>
                <a:gd name="connsiteY4625" fmla="*/ 4971404 h 6367455"/>
                <a:gd name="connsiteX4626" fmla="*/ 4439223 w 6891715"/>
                <a:gd name="connsiteY4626" fmla="*/ 4964101 h 6367455"/>
                <a:gd name="connsiteX4627" fmla="*/ 4429060 w 6891715"/>
                <a:gd name="connsiteY4627" fmla="*/ 4968229 h 6367455"/>
                <a:gd name="connsiteX4628" fmla="*/ 4424613 w 6891715"/>
                <a:gd name="connsiteY4628" fmla="*/ 4976801 h 6367455"/>
                <a:gd name="connsiteX4629" fmla="*/ 4411909 w 6891715"/>
                <a:gd name="connsiteY4629" fmla="*/ 4972991 h 6367455"/>
                <a:gd name="connsiteX4630" fmla="*/ 4410956 w 6891715"/>
                <a:gd name="connsiteY4630" fmla="*/ 4981246 h 6367455"/>
                <a:gd name="connsiteX4631" fmla="*/ 4432236 w 6891715"/>
                <a:gd name="connsiteY4631" fmla="*/ 4983151 h 6367455"/>
                <a:gd name="connsiteX4632" fmla="*/ 4435412 w 6891715"/>
                <a:gd name="connsiteY4632" fmla="*/ 4985374 h 6367455"/>
                <a:gd name="connsiteX4633" fmla="*/ 4438588 w 6891715"/>
                <a:gd name="connsiteY4633" fmla="*/ 4991724 h 6367455"/>
                <a:gd name="connsiteX4634" fmla="*/ 4428107 w 6891715"/>
                <a:gd name="connsiteY4634" fmla="*/ 5004424 h 6367455"/>
                <a:gd name="connsiteX4635" fmla="*/ 4426201 w 6891715"/>
                <a:gd name="connsiteY4635" fmla="*/ 5009821 h 6367455"/>
                <a:gd name="connsiteX4636" fmla="*/ 4420802 w 6891715"/>
                <a:gd name="connsiteY4636" fmla="*/ 5011726 h 6367455"/>
                <a:gd name="connsiteX4637" fmla="*/ 4417626 w 6891715"/>
                <a:gd name="connsiteY4637" fmla="*/ 5007599 h 6367455"/>
                <a:gd name="connsiteX4638" fmla="*/ 4413497 w 6891715"/>
                <a:gd name="connsiteY4638" fmla="*/ 5011726 h 6367455"/>
                <a:gd name="connsiteX4639" fmla="*/ 4420802 w 6891715"/>
                <a:gd name="connsiteY4639" fmla="*/ 5021251 h 6367455"/>
                <a:gd name="connsiteX4640" fmla="*/ 4420802 w 6891715"/>
                <a:gd name="connsiteY4640" fmla="*/ 5028554 h 6367455"/>
                <a:gd name="connsiteX4641" fmla="*/ 4410638 w 6891715"/>
                <a:gd name="connsiteY4641" fmla="*/ 5035221 h 6367455"/>
                <a:gd name="connsiteX4642" fmla="*/ 4411591 w 6891715"/>
                <a:gd name="connsiteY4642" fmla="*/ 5046334 h 6367455"/>
                <a:gd name="connsiteX4643" fmla="*/ 4416673 w 6891715"/>
                <a:gd name="connsiteY4643" fmla="*/ 5034904 h 6367455"/>
                <a:gd name="connsiteX4644" fmla="*/ 4430330 w 6891715"/>
                <a:gd name="connsiteY4644" fmla="*/ 5031729 h 6367455"/>
                <a:gd name="connsiteX4645" fmla="*/ 4430330 w 6891715"/>
                <a:gd name="connsiteY4645" fmla="*/ 5038079 h 6367455"/>
                <a:gd name="connsiteX4646" fmla="*/ 4408415 w 6891715"/>
                <a:gd name="connsiteY4646" fmla="*/ 5059351 h 6367455"/>
                <a:gd name="connsiteX4647" fmla="*/ 4409368 w 6891715"/>
                <a:gd name="connsiteY4647" fmla="*/ 5066654 h 6367455"/>
                <a:gd name="connsiteX4648" fmla="*/ 4410956 w 6891715"/>
                <a:gd name="connsiteY4648" fmla="*/ 5082529 h 6367455"/>
                <a:gd name="connsiteX4649" fmla="*/ 4409050 w 6891715"/>
                <a:gd name="connsiteY4649" fmla="*/ 5116184 h 6367455"/>
                <a:gd name="connsiteX4650" fmla="*/ 4416673 w 6891715"/>
                <a:gd name="connsiteY4650" fmla="*/ 5138091 h 6367455"/>
                <a:gd name="connsiteX4651" fmla="*/ 4416388 w 6891715"/>
                <a:gd name="connsiteY4651" fmla="*/ 5137963 h 6367455"/>
                <a:gd name="connsiteX4652" fmla="*/ 4413532 w 6891715"/>
                <a:gd name="connsiteY4652" fmla="*/ 5157060 h 6367455"/>
                <a:gd name="connsiteX4653" fmla="*/ 4399569 w 6891715"/>
                <a:gd name="connsiteY4653" fmla="*/ 5177430 h 6367455"/>
                <a:gd name="connsiteX4654" fmla="*/ 4398617 w 6891715"/>
                <a:gd name="connsiteY4654" fmla="*/ 5183796 h 6367455"/>
                <a:gd name="connsiteX4655" fmla="*/ 4376721 w 6891715"/>
                <a:gd name="connsiteY4655" fmla="*/ 5181886 h 6367455"/>
                <a:gd name="connsiteX4656" fmla="*/ 4365932 w 6891715"/>
                <a:gd name="connsiteY4656" fmla="*/ 5188252 h 6367455"/>
                <a:gd name="connsiteX4657" fmla="*/ 4345306 w 6891715"/>
                <a:gd name="connsiteY4657" fmla="*/ 5219125 h 6367455"/>
                <a:gd name="connsiteX4658" fmla="*/ 4332930 w 6891715"/>
                <a:gd name="connsiteY4658" fmla="*/ 5259229 h 6367455"/>
                <a:gd name="connsiteX4659" fmla="*/ 4330709 w 6891715"/>
                <a:gd name="connsiteY4659" fmla="*/ 5271960 h 6367455"/>
                <a:gd name="connsiteX4660" fmla="*/ 4323093 w 6891715"/>
                <a:gd name="connsiteY4660" fmla="*/ 5274188 h 6367455"/>
                <a:gd name="connsiteX4661" fmla="*/ 4314207 w 6891715"/>
                <a:gd name="connsiteY4661" fmla="*/ 5282782 h 6367455"/>
                <a:gd name="connsiteX4662" fmla="*/ 4314207 w 6891715"/>
                <a:gd name="connsiteY4662" fmla="*/ 5291057 h 6367455"/>
                <a:gd name="connsiteX4663" fmla="*/ 4306591 w 6891715"/>
                <a:gd name="connsiteY4663" fmla="*/ 5287874 h 6367455"/>
                <a:gd name="connsiteX4664" fmla="*/ 4298024 w 6891715"/>
                <a:gd name="connsiteY4664" fmla="*/ 5290102 h 6367455"/>
                <a:gd name="connsiteX4665" fmla="*/ 4297072 w 6891715"/>
                <a:gd name="connsiteY4665" fmla="*/ 5298696 h 6367455"/>
                <a:gd name="connsiteX4666" fmla="*/ 4290725 w 6891715"/>
                <a:gd name="connsiteY4666" fmla="*/ 5302834 h 6367455"/>
                <a:gd name="connsiteX4667" fmla="*/ 4296437 w 6891715"/>
                <a:gd name="connsiteY4667" fmla="*/ 5306016 h 6367455"/>
                <a:gd name="connsiteX4668" fmla="*/ 4304370 w 6891715"/>
                <a:gd name="connsiteY4668" fmla="*/ 5300606 h 6367455"/>
                <a:gd name="connsiteX4669" fmla="*/ 4317381 w 6891715"/>
                <a:gd name="connsiteY4669" fmla="*/ 5301879 h 6367455"/>
                <a:gd name="connsiteX4670" fmla="*/ 4324679 w 6891715"/>
                <a:gd name="connsiteY4670" fmla="*/ 5304743 h 6367455"/>
                <a:gd name="connsiteX4671" fmla="*/ 4327853 w 6891715"/>
                <a:gd name="connsiteY4671" fmla="*/ 5312064 h 6367455"/>
                <a:gd name="connsiteX4672" fmla="*/ 4329122 w 6891715"/>
                <a:gd name="connsiteY4672" fmla="*/ 5321612 h 6367455"/>
                <a:gd name="connsiteX4673" fmla="*/ 4331343 w 6891715"/>
                <a:gd name="connsiteY4673" fmla="*/ 5327023 h 6367455"/>
                <a:gd name="connsiteX4674" fmla="*/ 4343084 w 6891715"/>
                <a:gd name="connsiteY4674" fmla="*/ 5338163 h 6367455"/>
                <a:gd name="connsiteX4675" fmla="*/ 4348479 w 6891715"/>
                <a:gd name="connsiteY4675" fmla="*/ 5349939 h 6367455"/>
                <a:gd name="connsiteX4676" fmla="*/ 4347949 w 6891715"/>
                <a:gd name="connsiteY4676" fmla="*/ 5350022 h 6367455"/>
                <a:gd name="connsiteX4677" fmla="*/ 4354478 w 6891715"/>
                <a:gd name="connsiteY4677" fmla="*/ 5386173 h 6367455"/>
                <a:gd name="connsiteX4678" fmla="*/ 4367495 w 6891715"/>
                <a:gd name="connsiteY4678" fmla="*/ 5416728 h 6367455"/>
                <a:gd name="connsiteX4679" fmla="*/ 4394165 w 6891715"/>
                <a:gd name="connsiteY4679" fmla="*/ 5435506 h 6367455"/>
                <a:gd name="connsiteX4680" fmla="*/ 4426868 w 6891715"/>
                <a:gd name="connsiteY4680" fmla="*/ 5452056 h 6367455"/>
                <a:gd name="connsiteX4681" fmla="*/ 4440838 w 6891715"/>
                <a:gd name="connsiteY4681" fmla="*/ 5454920 h 6367455"/>
                <a:gd name="connsiteX4682" fmla="*/ 4447188 w 6891715"/>
                <a:gd name="connsiteY4682" fmla="*/ 5451738 h 6367455"/>
                <a:gd name="connsiteX4683" fmla="*/ 4452903 w 6891715"/>
                <a:gd name="connsiteY4683" fmla="*/ 5461604 h 6367455"/>
                <a:gd name="connsiteX4684" fmla="*/ 4450680 w 6891715"/>
                <a:gd name="connsiteY4684" fmla="*/ 5467969 h 6367455"/>
                <a:gd name="connsiteX4685" fmla="*/ 4447505 w 6891715"/>
                <a:gd name="connsiteY4685" fmla="*/ 5471470 h 6367455"/>
                <a:gd name="connsiteX4686" fmla="*/ 4449093 w 6891715"/>
                <a:gd name="connsiteY4686" fmla="*/ 5473380 h 6367455"/>
                <a:gd name="connsiteX4687" fmla="*/ 4444330 w 6891715"/>
                <a:gd name="connsiteY4687" fmla="*/ 5483883 h 6367455"/>
                <a:gd name="connsiteX4688" fmla="*/ 4442108 w 6891715"/>
                <a:gd name="connsiteY4688" fmla="*/ 5490248 h 6367455"/>
                <a:gd name="connsiteX4689" fmla="*/ 4426233 w 6891715"/>
                <a:gd name="connsiteY4689" fmla="*/ 5488021 h 6367455"/>
                <a:gd name="connsiteX4690" fmla="*/ 4416708 w 6891715"/>
                <a:gd name="connsiteY4690" fmla="*/ 5487066 h 6367455"/>
                <a:gd name="connsiteX4691" fmla="*/ 4398610 w 6891715"/>
                <a:gd name="connsiteY4691" fmla="*/ 5486111 h 6367455"/>
                <a:gd name="connsiteX4692" fmla="*/ 4374163 w 6891715"/>
                <a:gd name="connsiteY4692" fmla="*/ 5482292 h 6367455"/>
                <a:gd name="connsiteX4693" fmla="*/ 4361463 w 6891715"/>
                <a:gd name="connsiteY4693" fmla="*/ 5481337 h 6367455"/>
                <a:gd name="connsiteX4694" fmla="*/ 4336380 w 6891715"/>
                <a:gd name="connsiteY4694" fmla="*/ 5489612 h 6367455"/>
                <a:gd name="connsiteX4695" fmla="*/ 4311933 w 6891715"/>
                <a:gd name="connsiteY4695" fmla="*/ 5483883 h 6367455"/>
                <a:gd name="connsiteX4696" fmla="*/ 4298280 w 6891715"/>
                <a:gd name="connsiteY4696" fmla="*/ 5488021 h 6367455"/>
                <a:gd name="connsiteX4697" fmla="*/ 4289073 w 6891715"/>
                <a:gd name="connsiteY4697" fmla="*/ 5510300 h 6367455"/>
                <a:gd name="connsiteX4698" fmla="*/ 4278278 w 6891715"/>
                <a:gd name="connsiteY4698" fmla="*/ 5522076 h 6367455"/>
                <a:gd name="connsiteX4699" fmla="*/ 4253195 w 6891715"/>
                <a:gd name="connsiteY4699" fmla="*/ 5536080 h 6367455"/>
                <a:gd name="connsiteX4700" fmla="*/ 4224620 w 6891715"/>
                <a:gd name="connsiteY4700" fmla="*/ 5550084 h 6367455"/>
                <a:gd name="connsiteX4701" fmla="*/ 4209063 w 6891715"/>
                <a:gd name="connsiteY4701" fmla="*/ 5568225 h 6367455"/>
                <a:gd name="connsiteX4702" fmla="*/ 4191283 w 6891715"/>
                <a:gd name="connsiteY4702" fmla="*/ 5582866 h 6367455"/>
                <a:gd name="connsiteX4703" fmla="*/ 4191283 w 6891715"/>
                <a:gd name="connsiteY4703" fmla="*/ 5592732 h 6367455"/>
                <a:gd name="connsiteX4704" fmla="*/ 4172233 w 6891715"/>
                <a:gd name="connsiteY4704" fmla="*/ 5602280 h 6367455"/>
                <a:gd name="connsiteX4705" fmla="*/ 4169058 w 6891715"/>
                <a:gd name="connsiteY4705" fmla="*/ 5601007 h 6367455"/>
                <a:gd name="connsiteX4706" fmla="*/ 4173185 w 6891715"/>
                <a:gd name="connsiteY4706" fmla="*/ 5594642 h 6367455"/>
                <a:gd name="connsiteX4707" fmla="*/ 4175408 w 6891715"/>
                <a:gd name="connsiteY4707" fmla="*/ 5585412 h 6367455"/>
                <a:gd name="connsiteX4708" fmla="*/ 4168105 w 6891715"/>
                <a:gd name="connsiteY4708" fmla="*/ 5578092 h 6367455"/>
                <a:gd name="connsiteX4709" fmla="*/ 4173820 w 6891715"/>
                <a:gd name="connsiteY4709" fmla="*/ 5569498 h 6367455"/>
                <a:gd name="connsiteX4710" fmla="*/ 4185568 w 6891715"/>
                <a:gd name="connsiteY4710" fmla="*/ 5564088 h 6367455"/>
                <a:gd name="connsiteX4711" fmla="*/ 4204618 w 6891715"/>
                <a:gd name="connsiteY4711" fmla="*/ 5551357 h 6367455"/>
                <a:gd name="connsiteX4712" fmla="*/ 4226843 w 6891715"/>
                <a:gd name="connsiteY4712" fmla="*/ 5537353 h 6367455"/>
                <a:gd name="connsiteX4713" fmla="*/ 4235098 w 6891715"/>
                <a:gd name="connsiteY4713" fmla="*/ 5534170 h 6367455"/>
                <a:gd name="connsiteX4714" fmla="*/ 4235098 w 6891715"/>
                <a:gd name="connsiteY4714" fmla="*/ 5524622 h 6367455"/>
                <a:gd name="connsiteX4715" fmla="*/ 4224620 w 6891715"/>
                <a:gd name="connsiteY4715" fmla="*/ 5528123 h 6367455"/>
                <a:gd name="connsiteX4716" fmla="*/ 4202395 w 6891715"/>
                <a:gd name="connsiteY4716" fmla="*/ 5533215 h 6367455"/>
                <a:gd name="connsiteX4717" fmla="*/ 4184615 w 6891715"/>
                <a:gd name="connsiteY4717" fmla="*/ 5544036 h 6367455"/>
                <a:gd name="connsiteX4718" fmla="*/ 4167470 w 6891715"/>
                <a:gd name="connsiteY4718" fmla="*/ 5537989 h 6367455"/>
                <a:gd name="connsiteX4719" fmla="*/ 4163025 w 6891715"/>
                <a:gd name="connsiteY4719" fmla="*/ 5522076 h 6367455"/>
                <a:gd name="connsiteX4720" fmla="*/ 4160928 w 6891715"/>
                <a:gd name="connsiteY4720" fmla="*/ 5513064 h 6367455"/>
                <a:gd name="connsiteX4721" fmla="*/ 4150640 w 6891715"/>
                <a:gd name="connsiteY4721" fmla="*/ 5513376 h 6367455"/>
                <a:gd name="connsiteX4722" fmla="*/ 4135718 w 6891715"/>
                <a:gd name="connsiteY4722" fmla="*/ 5512423 h 6367455"/>
                <a:gd name="connsiteX4723" fmla="*/ 4123970 w 6891715"/>
                <a:gd name="connsiteY4723" fmla="*/ 5504168 h 6367455"/>
                <a:gd name="connsiteX4724" fmla="*/ 4098570 w 6891715"/>
                <a:gd name="connsiteY4724" fmla="*/ 5493373 h 6367455"/>
                <a:gd name="connsiteX4725" fmla="*/ 4080473 w 6891715"/>
                <a:gd name="connsiteY4725" fmla="*/ 5491786 h 6367455"/>
                <a:gd name="connsiteX4726" fmla="*/ 4071900 w 6891715"/>
                <a:gd name="connsiteY4726" fmla="*/ 5495913 h 6367455"/>
                <a:gd name="connsiteX4727" fmla="*/ 4066820 w 6891715"/>
                <a:gd name="connsiteY4727" fmla="*/ 5485436 h 6367455"/>
                <a:gd name="connsiteX4728" fmla="*/ 4073170 w 6891715"/>
                <a:gd name="connsiteY4728" fmla="*/ 5474641 h 6367455"/>
                <a:gd name="connsiteX4729" fmla="*/ 4059200 w 6891715"/>
                <a:gd name="connsiteY4729" fmla="*/ 5477181 h 6367455"/>
                <a:gd name="connsiteX4730" fmla="*/ 4060470 w 6891715"/>
                <a:gd name="connsiteY4730" fmla="*/ 5486706 h 6367455"/>
                <a:gd name="connsiteX4731" fmla="*/ 4055073 w 6891715"/>
                <a:gd name="connsiteY4731" fmla="*/ 5494326 h 6367455"/>
                <a:gd name="connsiteX4732" fmla="*/ 4044913 w 6891715"/>
                <a:gd name="connsiteY4732" fmla="*/ 5497501 h 6367455"/>
                <a:gd name="connsiteX4733" fmla="*/ 4033165 w 6891715"/>
                <a:gd name="connsiteY4733" fmla="*/ 5498453 h 6367455"/>
                <a:gd name="connsiteX4734" fmla="*/ 4027768 w 6891715"/>
                <a:gd name="connsiteY4734" fmla="*/ 5493056 h 6367455"/>
                <a:gd name="connsiteX4735" fmla="*/ 3999193 w 6891715"/>
                <a:gd name="connsiteY4735" fmla="*/ 5494643 h 6367455"/>
                <a:gd name="connsiteX4736" fmla="*/ 3999193 w 6891715"/>
                <a:gd name="connsiteY4736" fmla="*/ 5501946 h 6367455"/>
                <a:gd name="connsiteX4737" fmla="*/ 3989668 w 6891715"/>
                <a:gd name="connsiteY4737" fmla="*/ 5512741 h 6367455"/>
                <a:gd name="connsiteX4738" fmla="*/ 3974110 w 6891715"/>
                <a:gd name="connsiteY4738" fmla="*/ 5516868 h 6367455"/>
                <a:gd name="connsiteX4739" fmla="*/ 3968713 w 6891715"/>
                <a:gd name="connsiteY4739" fmla="*/ 5516868 h 6367455"/>
                <a:gd name="connsiteX4740" fmla="*/ 3951885 w 6891715"/>
                <a:gd name="connsiteY4740" fmla="*/ 5506708 h 6367455"/>
                <a:gd name="connsiteX4741" fmla="*/ 3940138 w 6891715"/>
                <a:gd name="connsiteY4741" fmla="*/ 5520361 h 6367455"/>
                <a:gd name="connsiteX4742" fmla="*/ 3941090 w 6891715"/>
                <a:gd name="connsiteY4742" fmla="*/ 5532108 h 6367455"/>
                <a:gd name="connsiteX4743" fmla="*/ 3953790 w 6891715"/>
                <a:gd name="connsiteY4743" fmla="*/ 5537188 h 6367455"/>
                <a:gd name="connsiteX4744" fmla="*/ 3946805 w 6891715"/>
                <a:gd name="connsiteY4744" fmla="*/ 5544491 h 6367455"/>
                <a:gd name="connsiteX4745" fmla="*/ 3950933 w 6891715"/>
                <a:gd name="connsiteY4745" fmla="*/ 5551793 h 6367455"/>
                <a:gd name="connsiteX4746" fmla="*/ 3963950 w 6891715"/>
                <a:gd name="connsiteY4746" fmla="*/ 5554016 h 6367455"/>
                <a:gd name="connsiteX4747" fmla="*/ 3964903 w 6891715"/>
                <a:gd name="connsiteY4747" fmla="*/ 5545443 h 6367455"/>
                <a:gd name="connsiteX4748" fmla="*/ 3976650 w 6891715"/>
                <a:gd name="connsiteY4748" fmla="*/ 5562271 h 6367455"/>
                <a:gd name="connsiteX4749" fmla="*/ 3991255 w 6891715"/>
                <a:gd name="connsiteY4749" fmla="*/ 5570526 h 6367455"/>
                <a:gd name="connsiteX4750" fmla="*/ 4001098 w 6891715"/>
                <a:gd name="connsiteY4750" fmla="*/ 5579733 h 6367455"/>
                <a:gd name="connsiteX4751" fmla="*/ 3989350 w 6891715"/>
                <a:gd name="connsiteY4751" fmla="*/ 5589258 h 6367455"/>
                <a:gd name="connsiteX4752" fmla="*/ 3971253 w 6891715"/>
                <a:gd name="connsiteY4752" fmla="*/ 5569573 h 6367455"/>
                <a:gd name="connsiteX4753" fmla="*/ 3963950 w 6891715"/>
                <a:gd name="connsiteY4753" fmla="*/ 5569573 h 6367455"/>
                <a:gd name="connsiteX4754" fmla="*/ 3955378 w 6891715"/>
                <a:gd name="connsiteY4754" fmla="*/ 5561318 h 6367455"/>
                <a:gd name="connsiteX4755" fmla="*/ 3934105 w 6891715"/>
                <a:gd name="connsiteY4755" fmla="*/ 5568938 h 6367455"/>
                <a:gd name="connsiteX4756" fmla="*/ 3935375 w 6891715"/>
                <a:gd name="connsiteY4756" fmla="*/ 5582591 h 6367455"/>
                <a:gd name="connsiteX4757" fmla="*/ 3962045 w 6891715"/>
                <a:gd name="connsiteY4757" fmla="*/ 5598148 h 6367455"/>
                <a:gd name="connsiteX4758" fmla="*/ 3962045 w 6891715"/>
                <a:gd name="connsiteY4758" fmla="*/ 5610848 h 6367455"/>
                <a:gd name="connsiteX4759" fmla="*/ 3947123 w 6891715"/>
                <a:gd name="connsiteY4759" fmla="*/ 5613071 h 6367455"/>
                <a:gd name="connsiteX4760" fmla="*/ 3932200 w 6891715"/>
                <a:gd name="connsiteY4760" fmla="*/ 5599736 h 6367455"/>
                <a:gd name="connsiteX4761" fmla="*/ 3931248 w 6891715"/>
                <a:gd name="connsiteY4761" fmla="*/ 5587036 h 6367455"/>
                <a:gd name="connsiteX4762" fmla="*/ 3920770 w 6891715"/>
                <a:gd name="connsiteY4762" fmla="*/ 5580686 h 6367455"/>
                <a:gd name="connsiteX4763" fmla="*/ 3910928 w 6891715"/>
                <a:gd name="connsiteY4763" fmla="*/ 5584813 h 6367455"/>
                <a:gd name="connsiteX4764" fmla="*/ 3907753 w 6891715"/>
                <a:gd name="connsiteY4764" fmla="*/ 5595291 h 6367455"/>
                <a:gd name="connsiteX4765" fmla="*/ 3939185 w 6891715"/>
                <a:gd name="connsiteY4765" fmla="*/ 5620373 h 6367455"/>
                <a:gd name="connsiteX4766" fmla="*/ 3926168 w 6891715"/>
                <a:gd name="connsiteY4766" fmla="*/ 5627041 h 6367455"/>
                <a:gd name="connsiteX4767" fmla="*/ 3911563 w 6891715"/>
                <a:gd name="connsiteY4767" fmla="*/ 5616563 h 6367455"/>
                <a:gd name="connsiteX4768" fmla="*/ 3908388 w 6891715"/>
                <a:gd name="connsiteY4768" fmla="*/ 5621961 h 6367455"/>
                <a:gd name="connsiteX4769" fmla="*/ 3899815 w 6891715"/>
                <a:gd name="connsiteY4769" fmla="*/ 5614658 h 6367455"/>
                <a:gd name="connsiteX4770" fmla="*/ 3903625 w 6891715"/>
                <a:gd name="connsiteY4770" fmla="*/ 5598466 h 6367455"/>
                <a:gd name="connsiteX4771" fmla="*/ 3899498 w 6891715"/>
                <a:gd name="connsiteY4771" fmla="*/ 5587353 h 6367455"/>
                <a:gd name="connsiteX4772" fmla="*/ 3880448 w 6891715"/>
                <a:gd name="connsiteY4772" fmla="*/ 5582908 h 6367455"/>
                <a:gd name="connsiteX4773" fmla="*/ 3876003 w 6891715"/>
                <a:gd name="connsiteY4773" fmla="*/ 5568621 h 6367455"/>
                <a:gd name="connsiteX4774" fmla="*/ 3863303 w 6891715"/>
                <a:gd name="connsiteY4774" fmla="*/ 5570526 h 6367455"/>
                <a:gd name="connsiteX4775" fmla="*/ 3860128 w 6891715"/>
                <a:gd name="connsiteY4775" fmla="*/ 5562271 h 6367455"/>
                <a:gd name="connsiteX4776" fmla="*/ 3856953 w 6891715"/>
                <a:gd name="connsiteY4776" fmla="*/ 5551793 h 6367455"/>
                <a:gd name="connsiteX4777" fmla="*/ 3862033 w 6891715"/>
                <a:gd name="connsiteY4777" fmla="*/ 5543538 h 6367455"/>
                <a:gd name="connsiteX4778" fmla="*/ 3865208 w 6891715"/>
                <a:gd name="connsiteY4778" fmla="*/ 5531791 h 6367455"/>
                <a:gd name="connsiteX4779" fmla="*/ 3849015 w 6891715"/>
                <a:gd name="connsiteY4779" fmla="*/ 5527346 h 6367455"/>
                <a:gd name="connsiteX4780" fmla="*/ 3847110 w 6891715"/>
                <a:gd name="connsiteY4780" fmla="*/ 5539093 h 6367455"/>
                <a:gd name="connsiteX4781" fmla="*/ 3836633 w 6891715"/>
                <a:gd name="connsiteY4781" fmla="*/ 5545443 h 6367455"/>
                <a:gd name="connsiteX4782" fmla="*/ 3827108 w 6891715"/>
                <a:gd name="connsiteY4782" fmla="*/ 5560366 h 6367455"/>
                <a:gd name="connsiteX4783" fmla="*/ 3832505 w 6891715"/>
                <a:gd name="connsiteY4783" fmla="*/ 5577511 h 6367455"/>
                <a:gd name="connsiteX4784" fmla="*/ 3827743 w 6891715"/>
                <a:gd name="connsiteY4784" fmla="*/ 5593068 h 6367455"/>
                <a:gd name="connsiteX4785" fmla="*/ 3834410 w 6891715"/>
                <a:gd name="connsiteY4785" fmla="*/ 5617198 h 6367455"/>
                <a:gd name="connsiteX4786" fmla="*/ 3857588 w 6891715"/>
                <a:gd name="connsiteY4786" fmla="*/ 5639423 h 6367455"/>
                <a:gd name="connsiteX4787" fmla="*/ 3861080 w 6891715"/>
                <a:gd name="connsiteY4787" fmla="*/ 5666411 h 6367455"/>
                <a:gd name="connsiteX4788" fmla="*/ 3875050 w 6891715"/>
                <a:gd name="connsiteY4788" fmla="*/ 5671808 h 6367455"/>
                <a:gd name="connsiteX4789" fmla="*/ 3903625 w 6891715"/>
                <a:gd name="connsiteY4789" fmla="*/ 5700701 h 6367455"/>
                <a:gd name="connsiteX4790" fmla="*/ 3900768 w 6891715"/>
                <a:gd name="connsiteY4790" fmla="*/ 5730546 h 6367455"/>
                <a:gd name="connsiteX4791" fmla="*/ 3881718 w 6891715"/>
                <a:gd name="connsiteY4791" fmla="*/ 5726418 h 6367455"/>
                <a:gd name="connsiteX4792" fmla="*/ 3881718 w 6891715"/>
                <a:gd name="connsiteY4792" fmla="*/ 5719116 h 6367455"/>
                <a:gd name="connsiteX4793" fmla="*/ 3893465 w 6891715"/>
                <a:gd name="connsiteY4793" fmla="*/ 5716893 h 6367455"/>
                <a:gd name="connsiteX4794" fmla="*/ 3884575 w 6891715"/>
                <a:gd name="connsiteY4794" fmla="*/ 5706416 h 6367455"/>
                <a:gd name="connsiteX4795" fmla="*/ 3868700 w 6891715"/>
                <a:gd name="connsiteY4795" fmla="*/ 5688318 h 6367455"/>
                <a:gd name="connsiteX4796" fmla="*/ 3856953 w 6891715"/>
                <a:gd name="connsiteY4796" fmla="*/ 5700383 h 6367455"/>
                <a:gd name="connsiteX4797" fmla="*/ 3862668 w 6891715"/>
                <a:gd name="connsiteY4797" fmla="*/ 5709591 h 6367455"/>
                <a:gd name="connsiteX4798" fmla="*/ 3858223 w 6891715"/>
                <a:gd name="connsiteY4798" fmla="*/ 5714988 h 6367455"/>
                <a:gd name="connsiteX4799" fmla="*/ 3863620 w 6891715"/>
                <a:gd name="connsiteY4799" fmla="*/ 5721338 h 6367455"/>
                <a:gd name="connsiteX4800" fmla="*/ 3877590 w 6891715"/>
                <a:gd name="connsiteY4800" fmla="*/ 5724513 h 6367455"/>
                <a:gd name="connsiteX4801" fmla="*/ 3866795 w 6891715"/>
                <a:gd name="connsiteY4801" fmla="*/ 5742293 h 6367455"/>
                <a:gd name="connsiteX4802" fmla="*/ 3856635 w 6891715"/>
                <a:gd name="connsiteY4802" fmla="*/ 5748008 h 6367455"/>
                <a:gd name="connsiteX4803" fmla="*/ 3842665 w 6891715"/>
                <a:gd name="connsiteY4803" fmla="*/ 5744833 h 6367455"/>
                <a:gd name="connsiteX4804" fmla="*/ 3826790 w 6891715"/>
                <a:gd name="connsiteY4804" fmla="*/ 5741341 h 6367455"/>
                <a:gd name="connsiteX4805" fmla="*/ 3824885 w 6891715"/>
                <a:gd name="connsiteY4805" fmla="*/ 5753088 h 6367455"/>
                <a:gd name="connsiteX4806" fmla="*/ 3843935 w 6891715"/>
                <a:gd name="connsiteY4806" fmla="*/ 5754358 h 6367455"/>
                <a:gd name="connsiteX4807" fmla="*/ 3859810 w 6891715"/>
                <a:gd name="connsiteY4807" fmla="*/ 5761343 h 6367455"/>
                <a:gd name="connsiteX4808" fmla="*/ 3859810 w 6891715"/>
                <a:gd name="connsiteY4808" fmla="*/ 5770868 h 6367455"/>
                <a:gd name="connsiteX4809" fmla="*/ 3873463 w 6891715"/>
                <a:gd name="connsiteY4809" fmla="*/ 5773091 h 6367455"/>
                <a:gd name="connsiteX4810" fmla="*/ 3873463 w 6891715"/>
                <a:gd name="connsiteY4810" fmla="*/ 5765471 h 6367455"/>
                <a:gd name="connsiteX4811" fmla="*/ 3896958 w 6891715"/>
                <a:gd name="connsiteY4811" fmla="*/ 5779123 h 6367455"/>
                <a:gd name="connsiteX4812" fmla="*/ 3902673 w 6891715"/>
                <a:gd name="connsiteY4812" fmla="*/ 5794681 h 6367455"/>
                <a:gd name="connsiteX4813" fmla="*/ 3910928 w 6891715"/>
                <a:gd name="connsiteY4813" fmla="*/ 5801031 h 6367455"/>
                <a:gd name="connsiteX4814" fmla="*/ 3926803 w 6891715"/>
                <a:gd name="connsiteY4814" fmla="*/ 5801983 h 6367455"/>
                <a:gd name="connsiteX4815" fmla="*/ 3934423 w 6891715"/>
                <a:gd name="connsiteY4815" fmla="*/ 5814366 h 6367455"/>
                <a:gd name="connsiteX4816" fmla="*/ 3958870 w 6891715"/>
                <a:gd name="connsiteY4816" fmla="*/ 5825796 h 6367455"/>
                <a:gd name="connsiteX4817" fmla="*/ 3967443 w 6891715"/>
                <a:gd name="connsiteY4817" fmla="*/ 5835321 h 6367455"/>
                <a:gd name="connsiteX4818" fmla="*/ 3962045 w 6891715"/>
                <a:gd name="connsiteY4818" fmla="*/ 5852148 h 6367455"/>
                <a:gd name="connsiteX4819" fmla="*/ 3965538 w 6891715"/>
                <a:gd name="connsiteY4819" fmla="*/ 5857546 h 6367455"/>
                <a:gd name="connsiteX4820" fmla="*/ 3961410 w 6891715"/>
                <a:gd name="connsiteY4820" fmla="*/ 5863896 h 6367455"/>
                <a:gd name="connsiteX4821" fmla="*/ 3971888 w 6891715"/>
                <a:gd name="connsiteY4821" fmla="*/ 5877231 h 6367455"/>
                <a:gd name="connsiteX4822" fmla="*/ 3979508 w 6891715"/>
                <a:gd name="connsiteY4822" fmla="*/ 5891201 h 6367455"/>
                <a:gd name="connsiteX4823" fmla="*/ 3962680 w 6891715"/>
                <a:gd name="connsiteY4823" fmla="*/ 5894376 h 6367455"/>
                <a:gd name="connsiteX4824" fmla="*/ 3953790 w 6891715"/>
                <a:gd name="connsiteY4824" fmla="*/ 5883581 h 6367455"/>
                <a:gd name="connsiteX4825" fmla="*/ 3943313 w 6891715"/>
                <a:gd name="connsiteY4825" fmla="*/ 5883898 h 6367455"/>
                <a:gd name="connsiteX4826" fmla="*/ 3931565 w 6891715"/>
                <a:gd name="connsiteY4826" fmla="*/ 5869293 h 6367455"/>
                <a:gd name="connsiteX4827" fmla="*/ 3922993 w 6891715"/>
                <a:gd name="connsiteY4827" fmla="*/ 5864213 h 6367455"/>
                <a:gd name="connsiteX4828" fmla="*/ 3926168 w 6891715"/>
                <a:gd name="connsiteY4828" fmla="*/ 5853736 h 6367455"/>
                <a:gd name="connsiteX4829" fmla="*/ 3912515 w 6891715"/>
                <a:gd name="connsiteY4829" fmla="*/ 5851513 h 6367455"/>
                <a:gd name="connsiteX4830" fmla="*/ 3896640 w 6891715"/>
                <a:gd name="connsiteY4830" fmla="*/ 5857863 h 6367455"/>
                <a:gd name="connsiteX4831" fmla="*/ 3902038 w 6891715"/>
                <a:gd name="connsiteY4831" fmla="*/ 5864213 h 6367455"/>
                <a:gd name="connsiteX4832" fmla="*/ 3876638 w 6891715"/>
                <a:gd name="connsiteY4832" fmla="*/ 5865801 h 6367455"/>
                <a:gd name="connsiteX4833" fmla="*/ 3869676 w 6891715"/>
                <a:gd name="connsiteY4833" fmla="*/ 5859999 h 6367455"/>
                <a:gd name="connsiteX4834" fmla="*/ 3872889 w 6891715"/>
                <a:gd name="connsiteY4834" fmla="*/ 5872612 h 6367455"/>
                <a:gd name="connsiteX4835" fmla="*/ 3882402 w 6891715"/>
                <a:gd name="connsiteY4835" fmla="*/ 5876432 h 6367455"/>
                <a:gd name="connsiteX4836" fmla="*/ 3876060 w 6891715"/>
                <a:gd name="connsiteY4836" fmla="*/ 5884073 h 6367455"/>
                <a:gd name="connsiteX4837" fmla="*/ 3885572 w 6891715"/>
                <a:gd name="connsiteY4837" fmla="*/ 5885983 h 6367455"/>
                <a:gd name="connsiteX4838" fmla="*/ 3890012 w 6891715"/>
                <a:gd name="connsiteY4838" fmla="*/ 5900946 h 6367455"/>
                <a:gd name="connsiteX4839" fmla="*/ 3899524 w 6891715"/>
                <a:gd name="connsiteY4839" fmla="*/ 5904766 h 6367455"/>
                <a:gd name="connsiteX4840" fmla="*/ 3904597 w 6891715"/>
                <a:gd name="connsiteY4840" fmla="*/ 5906039 h 6367455"/>
                <a:gd name="connsiteX4841" fmla="*/ 3900475 w 6891715"/>
                <a:gd name="connsiteY4841" fmla="*/ 5893623 h 6367455"/>
                <a:gd name="connsiteX4842" fmla="*/ 3905865 w 6891715"/>
                <a:gd name="connsiteY4842" fmla="*/ 5891076 h 6367455"/>
                <a:gd name="connsiteX4843" fmla="*/ 3914109 w 6891715"/>
                <a:gd name="connsiteY4843" fmla="*/ 5897444 h 6367455"/>
                <a:gd name="connsiteX4844" fmla="*/ 3915378 w 6891715"/>
                <a:gd name="connsiteY4844" fmla="*/ 5910178 h 6367455"/>
                <a:gd name="connsiteX4845" fmla="*/ 3919500 w 6891715"/>
                <a:gd name="connsiteY4845" fmla="*/ 5911133 h 6367455"/>
                <a:gd name="connsiteX4846" fmla="*/ 3917914 w 6891715"/>
                <a:gd name="connsiteY4846" fmla="*/ 5917500 h 6367455"/>
                <a:gd name="connsiteX4847" fmla="*/ 3909353 w 6891715"/>
                <a:gd name="connsiteY4847" fmla="*/ 5928325 h 6367455"/>
                <a:gd name="connsiteX4848" fmla="*/ 3900792 w 6891715"/>
                <a:gd name="connsiteY4848" fmla="*/ 5927370 h 6367455"/>
                <a:gd name="connsiteX4849" fmla="*/ 3896670 w 6891715"/>
                <a:gd name="connsiteY4849" fmla="*/ 5934692 h 6367455"/>
                <a:gd name="connsiteX4850" fmla="*/ 3888109 w 6891715"/>
                <a:gd name="connsiteY4850" fmla="*/ 5943288 h 6367455"/>
                <a:gd name="connsiteX4851" fmla="*/ 3885255 w 6891715"/>
                <a:gd name="connsiteY4851" fmla="*/ 5943288 h 6367455"/>
                <a:gd name="connsiteX4852" fmla="*/ 3877646 w 6891715"/>
                <a:gd name="connsiteY4852" fmla="*/ 5931508 h 6367455"/>
                <a:gd name="connsiteX4853" fmla="*/ 3885890 w 6891715"/>
                <a:gd name="connsiteY4853" fmla="*/ 5928325 h 6367455"/>
                <a:gd name="connsiteX4854" fmla="*/ 3869084 w 6891715"/>
                <a:gd name="connsiteY4854" fmla="*/ 5922276 h 6367455"/>
                <a:gd name="connsiteX4855" fmla="*/ 3867816 w 6891715"/>
                <a:gd name="connsiteY4855" fmla="*/ 5915909 h 6367455"/>
                <a:gd name="connsiteX4856" fmla="*/ 3855133 w 6891715"/>
                <a:gd name="connsiteY4856" fmla="*/ 5918137 h 6367455"/>
                <a:gd name="connsiteX4857" fmla="*/ 3854182 w 6891715"/>
                <a:gd name="connsiteY4857" fmla="*/ 5924504 h 6367455"/>
                <a:gd name="connsiteX4858" fmla="*/ 3863060 w 6891715"/>
                <a:gd name="connsiteY4858" fmla="*/ 5935010 h 6367455"/>
                <a:gd name="connsiteX4859" fmla="*/ 3860840 w 6891715"/>
                <a:gd name="connsiteY4859" fmla="*/ 5953794 h 6367455"/>
                <a:gd name="connsiteX4860" fmla="*/ 3870353 w 6891715"/>
                <a:gd name="connsiteY4860" fmla="*/ 5967801 h 6367455"/>
                <a:gd name="connsiteX4861" fmla="*/ 3875109 w 6891715"/>
                <a:gd name="connsiteY4861" fmla="*/ 5982128 h 6367455"/>
                <a:gd name="connsiteX4862" fmla="*/ 3877011 w 6891715"/>
                <a:gd name="connsiteY4862" fmla="*/ 6000274 h 6367455"/>
                <a:gd name="connsiteX4863" fmla="*/ 3872255 w 6891715"/>
                <a:gd name="connsiteY4863" fmla="*/ 6015237 h 6367455"/>
                <a:gd name="connsiteX4864" fmla="*/ 3882719 w 6891715"/>
                <a:gd name="connsiteY4864" fmla="*/ 6024470 h 6367455"/>
                <a:gd name="connsiteX4865" fmla="*/ 3879548 w 6891715"/>
                <a:gd name="connsiteY4865" fmla="*/ 6031792 h 6367455"/>
                <a:gd name="connsiteX4866" fmla="*/ 3895402 w 6891715"/>
                <a:gd name="connsiteY4866" fmla="*/ 6043571 h 6367455"/>
                <a:gd name="connsiteX4867" fmla="*/ 3883987 w 6891715"/>
                <a:gd name="connsiteY4867" fmla="*/ 6049938 h 6367455"/>
                <a:gd name="connsiteX4868" fmla="*/ 3876377 w 6891715"/>
                <a:gd name="connsiteY4868" fmla="*/ 6034975 h 6367455"/>
                <a:gd name="connsiteX4869" fmla="*/ 3869084 w 6891715"/>
                <a:gd name="connsiteY4869" fmla="*/ 6033384 h 6367455"/>
                <a:gd name="connsiteX4870" fmla="*/ 3870987 w 6891715"/>
                <a:gd name="connsiteY4870" fmla="*/ 6043571 h 6367455"/>
                <a:gd name="connsiteX4871" fmla="*/ 3861475 w 6891715"/>
                <a:gd name="connsiteY4871" fmla="*/ 6043890 h 6367455"/>
                <a:gd name="connsiteX4872" fmla="*/ 3862743 w 6891715"/>
                <a:gd name="connsiteY4872" fmla="*/ 6038477 h 6367455"/>
                <a:gd name="connsiteX4873" fmla="*/ 3855133 w 6891715"/>
                <a:gd name="connsiteY4873" fmla="*/ 6021604 h 6367455"/>
                <a:gd name="connsiteX4874" fmla="*/ 3844352 w 6891715"/>
                <a:gd name="connsiteY4874" fmla="*/ 6001866 h 6367455"/>
                <a:gd name="connsiteX4875" fmla="*/ 3829767 w 6891715"/>
                <a:gd name="connsiteY4875" fmla="*/ 6006960 h 6367455"/>
                <a:gd name="connsiteX4876" fmla="*/ 3819303 w 6891715"/>
                <a:gd name="connsiteY4876" fmla="*/ 6033702 h 6367455"/>
                <a:gd name="connsiteX4877" fmla="*/ 3822791 w 6891715"/>
                <a:gd name="connsiteY4877" fmla="*/ 6054714 h 6367455"/>
                <a:gd name="connsiteX4878" fmla="*/ 3818352 w 6891715"/>
                <a:gd name="connsiteY4878" fmla="*/ 6048665 h 6367455"/>
                <a:gd name="connsiteX4879" fmla="*/ 3813279 w 6891715"/>
                <a:gd name="connsiteY4879" fmla="*/ 6051849 h 6367455"/>
                <a:gd name="connsiteX4880" fmla="*/ 3807889 w 6891715"/>
                <a:gd name="connsiteY4880" fmla="*/ 6038796 h 6367455"/>
                <a:gd name="connsiteX4881" fmla="*/ 3800279 w 6891715"/>
                <a:gd name="connsiteY4881" fmla="*/ 5999956 h 6367455"/>
                <a:gd name="connsiteX4882" fmla="*/ 3792669 w 6891715"/>
                <a:gd name="connsiteY4882" fmla="*/ 5995817 h 6367455"/>
                <a:gd name="connsiteX4883" fmla="*/ 3790132 w 6891715"/>
                <a:gd name="connsiteY4883" fmla="*/ 5987540 h 6367455"/>
                <a:gd name="connsiteX4884" fmla="*/ 3779986 w 6891715"/>
                <a:gd name="connsiteY4884" fmla="*/ 5986585 h 6367455"/>
                <a:gd name="connsiteX4885" fmla="*/ 3777449 w 6891715"/>
                <a:gd name="connsiteY4885" fmla="*/ 5971622 h 6367455"/>
                <a:gd name="connsiteX4886" fmla="*/ 3764132 w 6891715"/>
                <a:gd name="connsiteY4886" fmla="*/ 5978944 h 6367455"/>
                <a:gd name="connsiteX4887" fmla="*/ 3758742 w 6891715"/>
                <a:gd name="connsiteY4887" fmla="*/ 6006641 h 6367455"/>
                <a:gd name="connsiteX4888" fmla="*/ 3753351 w 6891715"/>
                <a:gd name="connsiteY4888" fmla="*/ 5998046 h 6367455"/>
                <a:gd name="connsiteX4889" fmla="*/ 3745107 w 6891715"/>
                <a:gd name="connsiteY4889" fmla="*/ 6002503 h 6367455"/>
                <a:gd name="connsiteX4890" fmla="*/ 3734327 w 6891715"/>
                <a:gd name="connsiteY4890" fmla="*/ 5982446 h 6367455"/>
                <a:gd name="connsiteX4891" fmla="*/ 3733058 w 6891715"/>
                <a:gd name="connsiteY4891" fmla="*/ 5960479 h 6367455"/>
                <a:gd name="connsiteX4892" fmla="*/ 3742571 w 6891715"/>
                <a:gd name="connsiteY4892" fmla="*/ 5949973 h 6367455"/>
                <a:gd name="connsiteX4893" fmla="*/ 3737814 w 6891715"/>
                <a:gd name="connsiteY4893" fmla="*/ 5927688 h 6367455"/>
                <a:gd name="connsiteX4894" fmla="*/ 3721961 w 6891715"/>
                <a:gd name="connsiteY4894" fmla="*/ 5903493 h 6367455"/>
                <a:gd name="connsiteX4895" fmla="*/ 3708326 w 6891715"/>
                <a:gd name="connsiteY4895" fmla="*/ 5898080 h 6367455"/>
                <a:gd name="connsiteX4896" fmla="*/ 3701985 w 6891715"/>
                <a:gd name="connsiteY4896" fmla="*/ 5903493 h 6367455"/>
                <a:gd name="connsiteX4897" fmla="*/ 3694375 w 6891715"/>
                <a:gd name="connsiteY4897" fmla="*/ 5879297 h 6367455"/>
                <a:gd name="connsiteX4898" fmla="*/ 3681692 w 6891715"/>
                <a:gd name="connsiteY4898" fmla="*/ 5876432 h 6367455"/>
                <a:gd name="connsiteX4899" fmla="*/ 3681375 w 6891715"/>
                <a:gd name="connsiteY4899" fmla="*/ 5862742 h 6367455"/>
                <a:gd name="connsiteX4900" fmla="*/ 3690887 w 6891715"/>
                <a:gd name="connsiteY4900" fmla="*/ 5862742 h 6367455"/>
                <a:gd name="connsiteX4901" fmla="*/ 3711814 w 6891715"/>
                <a:gd name="connsiteY4901" fmla="*/ 5839820 h 6367455"/>
                <a:gd name="connsiteX4902" fmla="*/ 3709595 w 6891715"/>
                <a:gd name="connsiteY4902" fmla="*/ 5824221 h 6367455"/>
                <a:gd name="connsiteX4903" fmla="*/ 3710863 w 6891715"/>
                <a:gd name="connsiteY4903" fmla="*/ 5820082 h 6367455"/>
                <a:gd name="connsiteX4904" fmla="*/ 3725448 w 6891715"/>
                <a:gd name="connsiteY4904" fmla="*/ 5835682 h 6367455"/>
                <a:gd name="connsiteX4905" fmla="*/ 3740351 w 6891715"/>
                <a:gd name="connsiteY4905" fmla="*/ 5836637 h 6367455"/>
                <a:gd name="connsiteX4906" fmla="*/ 3746693 w 6891715"/>
                <a:gd name="connsiteY4906" fmla="*/ 5826131 h 6367455"/>
                <a:gd name="connsiteX4907" fmla="*/ 3762547 w 6891715"/>
                <a:gd name="connsiteY4907" fmla="*/ 5819764 h 6367455"/>
                <a:gd name="connsiteX4908" fmla="*/ 3788230 w 6891715"/>
                <a:gd name="connsiteY4908" fmla="*/ 5838547 h 6367455"/>
                <a:gd name="connsiteX4909" fmla="*/ 3812328 w 6891715"/>
                <a:gd name="connsiteY4909" fmla="*/ 5846824 h 6367455"/>
                <a:gd name="connsiteX4910" fmla="*/ 3836426 w 6891715"/>
                <a:gd name="connsiteY4910" fmla="*/ 5846506 h 6367455"/>
                <a:gd name="connsiteX4911" fmla="*/ 3849426 w 6891715"/>
                <a:gd name="connsiteY4911" fmla="*/ 5860196 h 6367455"/>
                <a:gd name="connsiteX4912" fmla="*/ 3857036 w 6891715"/>
                <a:gd name="connsiteY4912" fmla="*/ 5860832 h 6367455"/>
                <a:gd name="connsiteX4913" fmla="*/ 3868367 w 6891715"/>
                <a:gd name="connsiteY4913" fmla="*/ 5859082 h 6367455"/>
                <a:gd name="connsiteX4914" fmla="*/ 3859493 w 6891715"/>
                <a:gd name="connsiteY4914" fmla="*/ 5854053 h 6367455"/>
                <a:gd name="connsiteX4915" fmla="*/ 3872193 w 6891715"/>
                <a:gd name="connsiteY4915" fmla="*/ 5847703 h 6367455"/>
                <a:gd name="connsiteX4916" fmla="*/ 3883940 w 6891715"/>
                <a:gd name="connsiteY4916" fmla="*/ 5850878 h 6367455"/>
                <a:gd name="connsiteX4917" fmla="*/ 3893465 w 6891715"/>
                <a:gd name="connsiteY4917" fmla="*/ 5849608 h 6367455"/>
                <a:gd name="connsiteX4918" fmla="*/ 3889020 w 6891715"/>
                <a:gd name="connsiteY4918" fmla="*/ 5840083 h 6367455"/>
                <a:gd name="connsiteX4919" fmla="*/ 3876320 w 6891715"/>
                <a:gd name="connsiteY4919" fmla="*/ 5835003 h 6367455"/>
                <a:gd name="connsiteX4920" fmla="*/ 3868065 w 6891715"/>
                <a:gd name="connsiteY4920" fmla="*/ 5837226 h 6367455"/>
                <a:gd name="connsiteX4921" fmla="*/ 3859493 w 6891715"/>
                <a:gd name="connsiteY4921" fmla="*/ 5833098 h 6367455"/>
                <a:gd name="connsiteX4922" fmla="*/ 3843618 w 6891715"/>
                <a:gd name="connsiteY4922" fmla="*/ 5815318 h 6367455"/>
                <a:gd name="connsiteX4923" fmla="*/ 3845523 w 6891715"/>
                <a:gd name="connsiteY4923" fmla="*/ 5828971 h 6367455"/>
                <a:gd name="connsiteX4924" fmla="*/ 3830918 w 6891715"/>
                <a:gd name="connsiteY4924" fmla="*/ 5828018 h 6367455"/>
                <a:gd name="connsiteX4925" fmla="*/ 3827743 w 6891715"/>
                <a:gd name="connsiteY4925" fmla="*/ 5814366 h 6367455"/>
                <a:gd name="connsiteX4926" fmla="*/ 3823298 w 6891715"/>
                <a:gd name="connsiteY4926" fmla="*/ 5817541 h 6367455"/>
                <a:gd name="connsiteX4927" fmla="*/ 3811550 w 6891715"/>
                <a:gd name="connsiteY4927" fmla="*/ 5810556 h 6367455"/>
                <a:gd name="connsiteX4928" fmla="*/ 3797898 w 6891715"/>
                <a:gd name="connsiteY4928" fmla="*/ 5817858 h 6367455"/>
                <a:gd name="connsiteX4929" fmla="*/ 3787420 w 6891715"/>
                <a:gd name="connsiteY4929" fmla="*/ 5809286 h 6367455"/>
                <a:gd name="connsiteX4930" fmla="*/ 3761703 w 6891715"/>
                <a:gd name="connsiteY4930" fmla="*/ 5813096 h 6367455"/>
                <a:gd name="connsiteX4931" fmla="*/ 3753765 w 6891715"/>
                <a:gd name="connsiteY4931" fmla="*/ 5811826 h 6367455"/>
                <a:gd name="connsiteX4932" fmla="*/ 3747415 w 6891715"/>
                <a:gd name="connsiteY4932" fmla="*/ 5811191 h 6367455"/>
                <a:gd name="connsiteX4933" fmla="*/ 3742653 w 6891715"/>
                <a:gd name="connsiteY4933" fmla="*/ 5810873 h 6367455"/>
                <a:gd name="connsiteX4934" fmla="*/ 3741383 w 6891715"/>
                <a:gd name="connsiteY4934" fmla="*/ 5811191 h 6367455"/>
                <a:gd name="connsiteX4935" fmla="*/ 3739478 w 6891715"/>
                <a:gd name="connsiteY4935" fmla="*/ 5812461 h 6367455"/>
                <a:gd name="connsiteX4936" fmla="*/ 3735985 w 6891715"/>
                <a:gd name="connsiteY4936" fmla="*/ 5815636 h 6367455"/>
                <a:gd name="connsiteX4937" fmla="*/ 3732810 w 6891715"/>
                <a:gd name="connsiteY4937" fmla="*/ 5818811 h 6367455"/>
                <a:gd name="connsiteX4938" fmla="*/ 3731223 w 6891715"/>
                <a:gd name="connsiteY4938" fmla="*/ 5820398 h 6367455"/>
                <a:gd name="connsiteX4939" fmla="*/ 3715348 w 6891715"/>
                <a:gd name="connsiteY4939" fmla="*/ 5816588 h 6367455"/>
                <a:gd name="connsiteX4940" fmla="*/ 3704553 w 6891715"/>
                <a:gd name="connsiteY4940" fmla="*/ 5800713 h 6367455"/>
                <a:gd name="connsiteX4941" fmla="*/ 3697250 w 6891715"/>
                <a:gd name="connsiteY4941" fmla="*/ 5808968 h 6367455"/>
                <a:gd name="connsiteX4942" fmla="*/ 3695345 w 6891715"/>
                <a:gd name="connsiteY4942" fmla="*/ 5816588 h 6367455"/>
                <a:gd name="connsiteX4943" fmla="*/ 3687725 w 6891715"/>
                <a:gd name="connsiteY4943" fmla="*/ 5812461 h 6367455"/>
                <a:gd name="connsiteX4944" fmla="*/ 3684550 w 6891715"/>
                <a:gd name="connsiteY4944" fmla="*/ 5801031 h 6367455"/>
                <a:gd name="connsiteX4945" fmla="*/ 3675978 w 6891715"/>
                <a:gd name="connsiteY4945" fmla="*/ 5789283 h 6367455"/>
                <a:gd name="connsiteX4946" fmla="*/ 3676930 w 6891715"/>
                <a:gd name="connsiteY4946" fmla="*/ 5779123 h 6367455"/>
                <a:gd name="connsiteX4947" fmla="*/ 3668358 w 6891715"/>
                <a:gd name="connsiteY4947" fmla="*/ 5781028 h 6367455"/>
                <a:gd name="connsiteX4948" fmla="*/ 3665183 w 6891715"/>
                <a:gd name="connsiteY4948" fmla="*/ 5764201 h 6367455"/>
                <a:gd name="connsiteX4949" fmla="*/ 3650260 w 6891715"/>
                <a:gd name="connsiteY4949" fmla="*/ 5761343 h 6367455"/>
                <a:gd name="connsiteX4950" fmla="*/ 3646133 w 6891715"/>
                <a:gd name="connsiteY4950" fmla="*/ 5750548 h 6367455"/>
                <a:gd name="connsiteX4951" fmla="*/ 3652165 w 6891715"/>
                <a:gd name="connsiteY4951" fmla="*/ 5740071 h 6367455"/>
                <a:gd name="connsiteX4952" fmla="*/ 3667088 w 6891715"/>
                <a:gd name="connsiteY4952" fmla="*/ 5735943 h 6367455"/>
                <a:gd name="connsiteX4953" fmla="*/ 3675343 w 6891715"/>
                <a:gd name="connsiteY4953" fmla="*/ 5743881 h 6367455"/>
                <a:gd name="connsiteX4954" fmla="*/ 3683915 w 6891715"/>
                <a:gd name="connsiteY4954" fmla="*/ 5747056 h 6367455"/>
                <a:gd name="connsiteX4955" fmla="*/ 3681693 w 6891715"/>
                <a:gd name="connsiteY4955" fmla="*/ 5733403 h 6367455"/>
                <a:gd name="connsiteX4956" fmla="*/ 3676613 w 6891715"/>
                <a:gd name="connsiteY4956" fmla="*/ 5727371 h 6367455"/>
                <a:gd name="connsiteX4957" fmla="*/ 3660738 w 6891715"/>
                <a:gd name="connsiteY4957" fmla="*/ 5728323 h 6367455"/>
                <a:gd name="connsiteX4958" fmla="*/ 3654388 w 6891715"/>
                <a:gd name="connsiteY4958" fmla="*/ 5720068 h 6367455"/>
                <a:gd name="connsiteX4959" fmla="*/ 3648990 w 6891715"/>
                <a:gd name="connsiteY4959" fmla="*/ 5730546 h 6367455"/>
                <a:gd name="connsiteX4960" fmla="*/ 3645815 w 6891715"/>
                <a:gd name="connsiteY4960" fmla="*/ 5739118 h 6367455"/>
                <a:gd name="connsiteX4961" fmla="*/ 3641370 w 6891715"/>
                <a:gd name="connsiteY4961" fmla="*/ 5733721 h 6367455"/>
                <a:gd name="connsiteX4962" fmla="*/ 3639465 w 6891715"/>
                <a:gd name="connsiteY4962" fmla="*/ 5722291 h 6367455"/>
                <a:gd name="connsiteX4963" fmla="*/ 3631845 w 6891715"/>
                <a:gd name="connsiteY4963" fmla="*/ 5709591 h 6367455"/>
                <a:gd name="connsiteX4964" fmla="*/ 3615018 w 6891715"/>
                <a:gd name="connsiteY4964" fmla="*/ 5708956 h 6367455"/>
                <a:gd name="connsiteX4965" fmla="*/ 3602000 w 6891715"/>
                <a:gd name="connsiteY4965" fmla="*/ 5689906 h 6367455"/>
                <a:gd name="connsiteX4966" fmla="*/ 3606128 w 6891715"/>
                <a:gd name="connsiteY4966" fmla="*/ 5683556 h 6367455"/>
                <a:gd name="connsiteX4967" fmla="*/ 3595968 w 6891715"/>
                <a:gd name="connsiteY4967" fmla="*/ 5682286 h 6367455"/>
                <a:gd name="connsiteX4968" fmla="*/ 3595015 w 6891715"/>
                <a:gd name="connsiteY4968" fmla="*/ 5666093 h 6367455"/>
                <a:gd name="connsiteX4969" fmla="*/ 3588665 w 6891715"/>
                <a:gd name="connsiteY4969" fmla="*/ 5656886 h 6367455"/>
                <a:gd name="connsiteX4970" fmla="*/ 3589618 w 6891715"/>
                <a:gd name="connsiteY4970" fmla="*/ 5650536 h 6367455"/>
                <a:gd name="connsiteX4971" fmla="*/ 3582315 w 6891715"/>
                <a:gd name="connsiteY4971" fmla="*/ 5649583 h 6367455"/>
                <a:gd name="connsiteX4972" fmla="*/ 3578188 w 6891715"/>
                <a:gd name="connsiteY4972" fmla="*/ 5641963 h 6367455"/>
                <a:gd name="connsiteX4973" fmla="*/ 3578378 w 6891715"/>
                <a:gd name="connsiteY4973" fmla="*/ 5641929 h 6367455"/>
                <a:gd name="connsiteX4974" fmla="*/ 3574656 w 6891715"/>
                <a:gd name="connsiteY4974" fmla="*/ 5639745 h 6367455"/>
                <a:gd name="connsiteX4975" fmla="*/ 3577496 w 6891715"/>
                <a:gd name="connsiteY4975" fmla="*/ 5632442 h 6367455"/>
                <a:gd name="connsiteX4976" fmla="*/ 3571816 w 6891715"/>
                <a:gd name="connsiteY4976" fmla="*/ 5618155 h 6367455"/>
                <a:gd name="connsiteX4977" fmla="*/ 3557613 w 6891715"/>
                <a:gd name="connsiteY4977" fmla="*/ 5606090 h 6367455"/>
                <a:gd name="connsiteX4978" fmla="*/ 3537414 w 6891715"/>
                <a:gd name="connsiteY4978" fmla="*/ 5597200 h 6367455"/>
                <a:gd name="connsiteX4979" fmla="*/ 3526999 w 6891715"/>
                <a:gd name="connsiteY4979" fmla="*/ 5579420 h 6367455"/>
                <a:gd name="connsiteX4980" fmla="*/ 3525737 w 6891715"/>
                <a:gd name="connsiteY4980" fmla="*/ 5573387 h 6367455"/>
                <a:gd name="connsiteX4981" fmla="*/ 3515006 w 6891715"/>
                <a:gd name="connsiteY4981" fmla="*/ 5557830 h 6367455"/>
                <a:gd name="connsiteX4982" fmla="*/ 3517847 w 6891715"/>
                <a:gd name="connsiteY4982" fmla="*/ 5553067 h 6367455"/>
                <a:gd name="connsiteX4983" fmla="*/ 3527946 w 6891715"/>
                <a:gd name="connsiteY4983" fmla="*/ 5560052 h 6367455"/>
                <a:gd name="connsiteX4984" fmla="*/ 3526684 w 6891715"/>
                <a:gd name="connsiteY4984" fmla="*/ 5550845 h 6367455"/>
                <a:gd name="connsiteX4985" fmla="*/ 3527315 w 6891715"/>
                <a:gd name="connsiteY4985" fmla="*/ 5546717 h 6367455"/>
                <a:gd name="connsiteX4986" fmla="*/ 3520372 w 6891715"/>
                <a:gd name="connsiteY4986" fmla="*/ 5543860 h 6367455"/>
                <a:gd name="connsiteX4987" fmla="*/ 3514691 w 6891715"/>
                <a:gd name="connsiteY4987" fmla="*/ 5534970 h 6367455"/>
                <a:gd name="connsiteX4988" fmla="*/ 3514691 w 6891715"/>
                <a:gd name="connsiteY4988" fmla="*/ 5523540 h 6367455"/>
                <a:gd name="connsiteX4989" fmla="*/ 3522581 w 6891715"/>
                <a:gd name="connsiteY4989" fmla="*/ 5513062 h 6367455"/>
                <a:gd name="connsiteX4990" fmla="*/ 3527946 w 6891715"/>
                <a:gd name="connsiteY4990" fmla="*/ 5504490 h 6367455"/>
                <a:gd name="connsiteX4991" fmla="*/ 3529840 w 6891715"/>
                <a:gd name="connsiteY4991" fmla="*/ 5490202 h 6367455"/>
                <a:gd name="connsiteX4992" fmla="*/ 3531418 w 6891715"/>
                <a:gd name="connsiteY4992" fmla="*/ 5480995 h 6367455"/>
                <a:gd name="connsiteX4993" fmla="*/ 3523843 w 6891715"/>
                <a:gd name="connsiteY4993" fmla="*/ 5473057 h 6367455"/>
                <a:gd name="connsiteX4994" fmla="*/ 3532365 w 6891715"/>
                <a:gd name="connsiteY4994" fmla="*/ 5464485 h 6367455"/>
                <a:gd name="connsiteX4995" fmla="*/ 3526053 w 6891715"/>
                <a:gd name="connsiteY4995" fmla="*/ 5451784 h 6367455"/>
                <a:gd name="connsiteX4996" fmla="*/ 3523212 w 6891715"/>
                <a:gd name="connsiteY4996" fmla="*/ 5445434 h 6367455"/>
                <a:gd name="connsiteX4997" fmla="*/ 3529524 w 6891715"/>
                <a:gd name="connsiteY4997" fmla="*/ 5441307 h 6367455"/>
                <a:gd name="connsiteX4998" fmla="*/ 3524159 w 6891715"/>
                <a:gd name="connsiteY4998" fmla="*/ 5427337 h 6367455"/>
                <a:gd name="connsiteX4999" fmla="*/ 3527946 w 6891715"/>
                <a:gd name="connsiteY4999" fmla="*/ 5420352 h 6367455"/>
                <a:gd name="connsiteX5000" fmla="*/ 3540570 w 6891715"/>
                <a:gd name="connsiteY5000" fmla="*/ 5404794 h 6367455"/>
                <a:gd name="connsiteX5001" fmla="*/ 3535836 w 6891715"/>
                <a:gd name="connsiteY5001" fmla="*/ 5397809 h 6367455"/>
                <a:gd name="connsiteX5002" fmla="*/ 3526053 w 6891715"/>
                <a:gd name="connsiteY5002" fmla="*/ 5394952 h 6367455"/>
                <a:gd name="connsiteX5003" fmla="*/ 3525643 w 6891715"/>
                <a:gd name="connsiteY5003" fmla="*/ 5394317 h 6367455"/>
                <a:gd name="connsiteX5004" fmla="*/ 3516101 w 6891715"/>
                <a:gd name="connsiteY5004" fmla="*/ 5394317 h 6367455"/>
                <a:gd name="connsiteX5005" fmla="*/ 3512284 w 6891715"/>
                <a:gd name="connsiteY5005" fmla="*/ 5386716 h 6367455"/>
                <a:gd name="connsiteX5006" fmla="*/ 3510694 w 6891715"/>
                <a:gd name="connsiteY5006" fmla="*/ 5374048 h 6367455"/>
                <a:gd name="connsiteX5007" fmla="*/ 3492882 w 6891715"/>
                <a:gd name="connsiteY5007" fmla="*/ 5352511 h 6367455"/>
                <a:gd name="connsiteX5008" fmla="*/ 3469663 w 6891715"/>
                <a:gd name="connsiteY5008" fmla="*/ 5340159 h 6367455"/>
                <a:gd name="connsiteX5009" fmla="*/ 3460121 w 6891715"/>
                <a:gd name="connsiteY5009" fmla="*/ 5329707 h 6367455"/>
                <a:gd name="connsiteX5010" fmla="*/ 3445809 w 6891715"/>
                <a:gd name="connsiteY5010" fmla="*/ 5327807 h 6367455"/>
                <a:gd name="connsiteX5011" fmla="*/ 3441674 w 6891715"/>
                <a:gd name="connsiteY5011" fmla="*/ 5318622 h 6367455"/>
                <a:gd name="connsiteX5012" fmla="*/ 3448671 w 6891715"/>
                <a:gd name="connsiteY5012" fmla="*/ 5320839 h 6367455"/>
                <a:gd name="connsiteX5013" fmla="*/ 3454396 w 6891715"/>
                <a:gd name="connsiteY5013" fmla="*/ 5318939 h 6367455"/>
                <a:gd name="connsiteX5014" fmla="*/ 3455032 w 6891715"/>
                <a:gd name="connsiteY5014" fmla="*/ 5310071 h 6367455"/>
                <a:gd name="connsiteX5015" fmla="*/ 3445596 w 6891715"/>
                <a:gd name="connsiteY5015" fmla="*/ 5305079 h 6367455"/>
                <a:gd name="connsiteX5016" fmla="*/ 3448013 w 6891715"/>
                <a:gd name="connsiteY5016" fmla="*/ 5314939 h 6367455"/>
                <a:gd name="connsiteX5017" fmla="*/ 3441636 w 6891715"/>
                <a:gd name="connsiteY5017" fmla="*/ 5312732 h 6367455"/>
                <a:gd name="connsiteX5018" fmla="*/ 3436217 w 6891715"/>
                <a:gd name="connsiteY5018" fmla="*/ 5308949 h 6367455"/>
                <a:gd name="connsiteX5019" fmla="*/ 3431434 w 6891715"/>
                <a:gd name="connsiteY5019" fmla="*/ 5305166 h 6367455"/>
                <a:gd name="connsiteX5020" fmla="*/ 3427927 w 6891715"/>
                <a:gd name="connsiteY5020" fmla="*/ 5302014 h 6367455"/>
                <a:gd name="connsiteX5021" fmla="*/ 3425696 w 6891715"/>
                <a:gd name="connsiteY5021" fmla="*/ 5298861 h 6367455"/>
                <a:gd name="connsiteX5022" fmla="*/ 3423145 w 6891715"/>
                <a:gd name="connsiteY5022" fmla="*/ 5296654 h 6367455"/>
                <a:gd name="connsiteX5023" fmla="*/ 3420913 w 6891715"/>
                <a:gd name="connsiteY5023" fmla="*/ 5295078 h 6367455"/>
                <a:gd name="connsiteX5024" fmla="*/ 3393814 w 6891715"/>
                <a:gd name="connsiteY5024" fmla="*/ 5279000 h 6367455"/>
                <a:gd name="connsiteX5025" fmla="*/ 3380105 w 6891715"/>
                <a:gd name="connsiteY5025" fmla="*/ 5263238 h 6367455"/>
                <a:gd name="connsiteX5026" fmla="*/ 3365758 w 6891715"/>
                <a:gd name="connsiteY5026" fmla="*/ 5256303 h 6367455"/>
                <a:gd name="connsiteX5027" fmla="*/ 3371178 w 6891715"/>
                <a:gd name="connsiteY5027" fmla="*/ 5268913 h 6367455"/>
                <a:gd name="connsiteX5028" fmla="*/ 3355875 w 6891715"/>
                <a:gd name="connsiteY5028" fmla="*/ 5258509 h 6367455"/>
                <a:gd name="connsiteX5029" fmla="*/ 3332601 w 6891715"/>
                <a:gd name="connsiteY5029" fmla="*/ 5247476 h 6367455"/>
                <a:gd name="connsiteX5030" fmla="*/ 3320486 w 6891715"/>
                <a:gd name="connsiteY5030" fmla="*/ 5245269 h 6367455"/>
                <a:gd name="connsiteX5031" fmla="*/ 3301995 w 6891715"/>
                <a:gd name="connsiteY5031" fmla="*/ 5240855 h 6367455"/>
                <a:gd name="connsiteX5032" fmla="*/ 3294025 w 6891715"/>
                <a:gd name="connsiteY5032" fmla="*/ 5229506 h 6367455"/>
                <a:gd name="connsiteX5033" fmla="*/ 3321124 w 6891715"/>
                <a:gd name="connsiteY5033" fmla="*/ 5232974 h 6367455"/>
                <a:gd name="connsiteX5034" fmla="*/ 3333877 w 6891715"/>
                <a:gd name="connsiteY5034" fmla="*/ 5237072 h 6367455"/>
                <a:gd name="connsiteX5035" fmla="*/ 3352368 w 6891715"/>
                <a:gd name="connsiteY5035" fmla="*/ 5241171 h 6367455"/>
                <a:gd name="connsiteX5036" fmla="*/ 3357469 w 6891715"/>
                <a:gd name="connsiteY5036" fmla="*/ 5244954 h 6367455"/>
                <a:gd name="connsiteX5037" fmla="*/ 3355237 w 6891715"/>
                <a:gd name="connsiteY5037" fmla="*/ 5235496 h 6367455"/>
                <a:gd name="connsiteX5038" fmla="*/ 3357761 w 6891715"/>
                <a:gd name="connsiteY5038" fmla="*/ 5233854 h 6367455"/>
                <a:gd name="connsiteX5039" fmla="*/ 3374251 w 6891715"/>
                <a:gd name="connsiteY5039" fmla="*/ 5226890 h 6367455"/>
                <a:gd name="connsiteX5040" fmla="*/ 3376538 w 6891715"/>
                <a:gd name="connsiteY5040" fmla="*/ 5226649 h 6367455"/>
                <a:gd name="connsiteX5041" fmla="*/ 3376390 w 6891715"/>
                <a:gd name="connsiteY5041" fmla="*/ 5225986 h 6367455"/>
                <a:gd name="connsiteX5042" fmla="*/ 3374251 w 6891715"/>
                <a:gd name="connsiteY5042" fmla="*/ 5226890 h 6367455"/>
                <a:gd name="connsiteX5043" fmla="*/ 3367352 w 6891715"/>
                <a:gd name="connsiteY5043" fmla="*/ 5227615 h 6367455"/>
                <a:gd name="connsiteX5044" fmla="*/ 3357761 w 6891715"/>
                <a:gd name="connsiteY5044" fmla="*/ 5233854 h 6367455"/>
                <a:gd name="connsiteX5045" fmla="*/ 3355306 w 6891715"/>
                <a:gd name="connsiteY5045" fmla="*/ 5234891 h 6367455"/>
                <a:gd name="connsiteX5046" fmla="*/ 3346733 w 6891715"/>
                <a:gd name="connsiteY5046" fmla="*/ 5230124 h 6367455"/>
                <a:gd name="connsiteX5047" fmla="*/ 3354671 w 6891715"/>
                <a:gd name="connsiteY5047" fmla="*/ 5222815 h 6367455"/>
                <a:gd name="connsiteX5048" fmla="*/ 3358798 w 6891715"/>
                <a:gd name="connsiteY5048" fmla="*/ 5218366 h 6367455"/>
                <a:gd name="connsiteX5049" fmla="*/ 3358436 w 6891715"/>
                <a:gd name="connsiteY5049" fmla="*/ 5217784 h 6367455"/>
                <a:gd name="connsiteX5050" fmla="*/ 3354315 w 6891715"/>
                <a:gd name="connsiteY5050" fmla="*/ 5222229 h 6367455"/>
                <a:gd name="connsiteX5051" fmla="*/ 3340052 w 6891715"/>
                <a:gd name="connsiteY5051" fmla="*/ 5224452 h 6367455"/>
                <a:gd name="connsiteX5052" fmla="*/ 3327374 w 6891715"/>
                <a:gd name="connsiteY5052" fmla="*/ 5222547 h 6367455"/>
                <a:gd name="connsiteX5053" fmla="*/ 3291558 w 6891715"/>
                <a:gd name="connsiteY5053" fmla="*/ 5197464 h 6367455"/>
                <a:gd name="connsiteX5054" fmla="*/ 3284585 w 6891715"/>
                <a:gd name="connsiteY5054" fmla="*/ 5183177 h 6367455"/>
                <a:gd name="connsiteX5055" fmla="*/ 3262715 w 6891715"/>
                <a:gd name="connsiteY5055" fmla="*/ 5167619 h 6367455"/>
                <a:gd name="connsiteX5056" fmla="*/ 3236724 w 6891715"/>
                <a:gd name="connsiteY5056" fmla="*/ 5163492 h 6367455"/>
                <a:gd name="connsiteX5057" fmla="*/ 3223095 w 6891715"/>
                <a:gd name="connsiteY5057" fmla="*/ 5169842 h 6367455"/>
                <a:gd name="connsiteX5058" fmla="*/ 3197105 w 6891715"/>
                <a:gd name="connsiteY5058" fmla="*/ 5168889 h 6367455"/>
                <a:gd name="connsiteX5059" fmla="*/ 3185694 w 6891715"/>
                <a:gd name="connsiteY5059" fmla="*/ 5151744 h 6367455"/>
                <a:gd name="connsiteX5060" fmla="*/ 3187913 w 6891715"/>
                <a:gd name="connsiteY5060" fmla="*/ 5144442 h 6367455"/>
                <a:gd name="connsiteX5061" fmla="*/ 3160338 w 6891715"/>
                <a:gd name="connsiteY5061" fmla="*/ 5123804 h 6367455"/>
                <a:gd name="connsiteX5062" fmla="*/ 3116598 w 6891715"/>
                <a:gd name="connsiteY5062" fmla="*/ 5068242 h 6367455"/>
                <a:gd name="connsiteX5063" fmla="*/ 3116281 w 6891715"/>
                <a:gd name="connsiteY5063" fmla="*/ 5063797 h 6367455"/>
                <a:gd name="connsiteX5064" fmla="*/ 3125790 w 6891715"/>
                <a:gd name="connsiteY5064" fmla="*/ 5065067 h 6367455"/>
                <a:gd name="connsiteX5065" fmla="*/ 3132129 w 6891715"/>
                <a:gd name="connsiteY5065" fmla="*/ 5063797 h 6367455"/>
                <a:gd name="connsiteX5066" fmla="*/ 3125790 w 6891715"/>
                <a:gd name="connsiteY5066" fmla="*/ 5056494 h 6367455"/>
                <a:gd name="connsiteX5067" fmla="*/ 3125790 w 6891715"/>
                <a:gd name="connsiteY5067" fmla="*/ 5052049 h 6367455"/>
                <a:gd name="connsiteX5068" fmla="*/ 3141637 w 6891715"/>
                <a:gd name="connsiteY5068" fmla="*/ 5060622 h 6367455"/>
                <a:gd name="connsiteX5069" fmla="*/ 3152097 w 6891715"/>
                <a:gd name="connsiteY5069" fmla="*/ 5071099 h 6367455"/>
                <a:gd name="connsiteX5070" fmla="*/ 3154316 w 6891715"/>
                <a:gd name="connsiteY5070" fmla="*/ 5061257 h 6367455"/>
                <a:gd name="connsiteX5071" fmla="*/ 3144807 w 6891715"/>
                <a:gd name="connsiteY5071" fmla="*/ 5059669 h 6367455"/>
                <a:gd name="connsiteX5072" fmla="*/ 3123571 w 6891715"/>
                <a:gd name="connsiteY5072" fmla="*/ 5040937 h 6367455"/>
                <a:gd name="connsiteX5073" fmla="*/ 3111844 w 6891715"/>
                <a:gd name="connsiteY5073" fmla="*/ 5026014 h 6367455"/>
                <a:gd name="connsiteX5074" fmla="*/ 3105187 w 6891715"/>
                <a:gd name="connsiteY5074" fmla="*/ 5012679 h 6367455"/>
                <a:gd name="connsiteX5075" fmla="*/ 3100750 w 6891715"/>
                <a:gd name="connsiteY5075" fmla="*/ 4980612 h 6367455"/>
                <a:gd name="connsiteX5076" fmla="*/ 3093143 w 6891715"/>
                <a:gd name="connsiteY5076" fmla="*/ 4963149 h 6367455"/>
                <a:gd name="connsiteX5077" fmla="*/ 3070005 w 6891715"/>
                <a:gd name="connsiteY5077" fmla="*/ 4933621 h 6367455"/>
                <a:gd name="connsiteX5078" fmla="*/ 3053524 w 6891715"/>
                <a:gd name="connsiteY5078" fmla="*/ 4927589 h 6367455"/>
                <a:gd name="connsiteX5079" fmla="*/ 3045283 w 6891715"/>
                <a:gd name="connsiteY5079" fmla="*/ 4918064 h 6367455"/>
                <a:gd name="connsiteX5080" fmla="*/ 3030703 w 6891715"/>
                <a:gd name="connsiteY5080" fmla="*/ 4921239 h 6367455"/>
                <a:gd name="connsiteX5081" fmla="*/ 3025314 w 6891715"/>
                <a:gd name="connsiteY5081" fmla="*/ 4945686 h 6367455"/>
                <a:gd name="connsiteX5082" fmla="*/ 3027850 w 6891715"/>
                <a:gd name="connsiteY5082" fmla="*/ 4958386 h 6367455"/>
                <a:gd name="connsiteX5083" fmla="*/ 3018341 w 6891715"/>
                <a:gd name="connsiteY5083" fmla="*/ 4971086 h 6367455"/>
                <a:gd name="connsiteX5084" fmla="*/ 3016123 w 6891715"/>
                <a:gd name="connsiteY5084" fmla="*/ 4966006 h 6367455"/>
                <a:gd name="connsiteX5085" fmla="*/ 3012953 w 6891715"/>
                <a:gd name="connsiteY5085" fmla="*/ 4975531 h 6367455"/>
                <a:gd name="connsiteX5086" fmla="*/ 3006931 w 6891715"/>
                <a:gd name="connsiteY5086" fmla="*/ 4990137 h 6367455"/>
                <a:gd name="connsiteX5087" fmla="*/ 3005980 w 6891715"/>
                <a:gd name="connsiteY5087" fmla="*/ 4995217 h 6367455"/>
                <a:gd name="connsiteX5088" fmla="*/ 2992351 w 6891715"/>
                <a:gd name="connsiteY5088" fmla="*/ 4986962 h 6367455"/>
                <a:gd name="connsiteX5089" fmla="*/ 2988547 w 6891715"/>
                <a:gd name="connsiteY5089" fmla="*/ 4967276 h 6367455"/>
                <a:gd name="connsiteX5090" fmla="*/ 2977137 w 6891715"/>
                <a:gd name="connsiteY5090" fmla="*/ 4958704 h 6367455"/>
                <a:gd name="connsiteX5091" fmla="*/ 2971749 w 6891715"/>
                <a:gd name="connsiteY5091" fmla="*/ 4946004 h 6367455"/>
                <a:gd name="connsiteX5092" fmla="*/ 2974601 w 6891715"/>
                <a:gd name="connsiteY5092" fmla="*/ 4927271 h 6367455"/>
                <a:gd name="connsiteX5093" fmla="*/ 2963825 w 6891715"/>
                <a:gd name="connsiteY5093" fmla="*/ 4910444 h 6367455"/>
                <a:gd name="connsiteX5094" fmla="*/ 2963825 w 6891715"/>
                <a:gd name="connsiteY5094" fmla="*/ 4899649 h 6367455"/>
                <a:gd name="connsiteX5095" fmla="*/ 2976186 w 6891715"/>
                <a:gd name="connsiteY5095" fmla="*/ 4893299 h 6367455"/>
                <a:gd name="connsiteX5096" fmla="*/ 2976672 w 6891715"/>
                <a:gd name="connsiteY5096" fmla="*/ 4893377 h 6367455"/>
                <a:gd name="connsiteX5097" fmla="*/ 2981824 w 6891715"/>
                <a:gd name="connsiteY5097" fmla="*/ 4881196 h 6367455"/>
                <a:gd name="connsiteX5098" fmla="*/ 2977710 w 6891715"/>
                <a:gd name="connsiteY5098" fmla="*/ 4874199 h 6367455"/>
                <a:gd name="connsiteX5099" fmla="*/ 2986888 w 6891715"/>
                <a:gd name="connsiteY5099" fmla="*/ 4875471 h 6367455"/>
                <a:gd name="connsiteX5100" fmla="*/ 2990656 w 6891715"/>
                <a:gd name="connsiteY5100" fmla="*/ 4865568 h 6367455"/>
                <a:gd name="connsiteX5101" fmla="*/ 2977241 w 6891715"/>
                <a:gd name="connsiteY5101" fmla="*/ 4873821 h 6367455"/>
                <a:gd name="connsiteX5102" fmla="*/ 2960110 w 6891715"/>
                <a:gd name="connsiteY5102" fmla="*/ 4867464 h 6367455"/>
                <a:gd name="connsiteX5103" fmla="*/ 2943297 w 6891715"/>
                <a:gd name="connsiteY5103" fmla="*/ 4876364 h 6367455"/>
                <a:gd name="connsiteX5104" fmla="*/ 2927436 w 6891715"/>
                <a:gd name="connsiteY5104" fmla="*/ 4870960 h 6367455"/>
                <a:gd name="connsiteX5105" fmla="*/ 2894761 w 6891715"/>
                <a:gd name="connsiteY5105" fmla="*/ 4889077 h 6367455"/>
                <a:gd name="connsiteX5106" fmla="*/ 2863038 w 6891715"/>
                <a:gd name="connsiteY5106" fmla="*/ 4899884 h 6367455"/>
                <a:gd name="connsiteX5107" fmla="*/ 2852887 w 6891715"/>
                <a:gd name="connsiteY5107" fmla="*/ 4901155 h 6367455"/>
                <a:gd name="connsiteX5108" fmla="*/ 2843053 w 6891715"/>
                <a:gd name="connsiteY5108" fmla="*/ 4922132 h 6367455"/>
                <a:gd name="connsiteX5109" fmla="*/ 2844639 w 6891715"/>
                <a:gd name="connsiteY5109" fmla="*/ 4939296 h 6367455"/>
                <a:gd name="connsiteX5110" fmla="*/ 2862721 w 6891715"/>
                <a:gd name="connsiteY5110" fmla="*/ 4962180 h 6367455"/>
                <a:gd name="connsiteX5111" fmla="*/ 2862721 w 6891715"/>
                <a:gd name="connsiteY5111" fmla="*/ 4977118 h 6367455"/>
                <a:gd name="connsiteX5112" fmla="*/ 2850349 w 6891715"/>
                <a:gd name="connsiteY5112" fmla="*/ 4994282 h 6367455"/>
                <a:gd name="connsiteX5113" fmla="*/ 2849397 w 6891715"/>
                <a:gd name="connsiteY5113" fmla="*/ 5023523 h 6367455"/>
                <a:gd name="connsiteX5114" fmla="*/ 2857011 w 6891715"/>
                <a:gd name="connsiteY5114" fmla="*/ 5056260 h 6367455"/>
                <a:gd name="connsiteX5115" fmla="*/ 2892223 w 6891715"/>
                <a:gd name="connsiteY5115" fmla="*/ 5094718 h 6367455"/>
                <a:gd name="connsiteX5116" fmla="*/ 2944566 w 6891715"/>
                <a:gd name="connsiteY5116" fmla="*/ 5138580 h 6367455"/>
                <a:gd name="connsiteX5117" fmla="*/ 2977558 w 6891715"/>
                <a:gd name="connsiteY5117" fmla="*/ 5157332 h 6367455"/>
                <a:gd name="connsiteX5118" fmla="*/ 3003571 w 6891715"/>
                <a:gd name="connsiteY5118" fmla="*/ 5234249 h 6367455"/>
                <a:gd name="connsiteX5119" fmla="*/ 3036880 w 6891715"/>
                <a:gd name="connsiteY5119" fmla="*/ 5295274 h 6367455"/>
                <a:gd name="connsiteX5120" fmla="*/ 3070189 w 6891715"/>
                <a:gd name="connsiteY5120" fmla="*/ 5330554 h 6367455"/>
                <a:gd name="connsiteX5121" fmla="*/ 3108256 w 6891715"/>
                <a:gd name="connsiteY5121" fmla="*/ 5352485 h 6367455"/>
                <a:gd name="connsiteX5122" fmla="*/ 3135855 w 6891715"/>
                <a:gd name="connsiteY5122" fmla="*/ 5374416 h 6367455"/>
                <a:gd name="connsiteX5123" fmla="*/ 3163454 w 6891715"/>
                <a:gd name="connsiteY5123" fmla="*/ 5357252 h 6367455"/>
                <a:gd name="connsiteX5124" fmla="*/ 3164406 w 6891715"/>
                <a:gd name="connsiteY5124" fmla="*/ 5364563 h 6367455"/>
                <a:gd name="connsiteX5125" fmla="*/ 3172019 w 6891715"/>
                <a:gd name="connsiteY5125" fmla="*/ 5366787 h 6367455"/>
                <a:gd name="connsiteX5126" fmla="*/ 3176778 w 6891715"/>
                <a:gd name="connsiteY5126" fmla="*/ 5355981 h 6367455"/>
                <a:gd name="connsiteX5127" fmla="*/ 3188515 w 6891715"/>
                <a:gd name="connsiteY5127" fmla="*/ 5351849 h 6367455"/>
                <a:gd name="connsiteX5128" fmla="*/ 3200252 w 6891715"/>
                <a:gd name="connsiteY5128" fmla="*/ 5351531 h 6367455"/>
                <a:gd name="connsiteX5129" fmla="*/ 3213259 w 6891715"/>
                <a:gd name="connsiteY5129" fmla="*/ 5373780 h 6367455"/>
                <a:gd name="connsiteX5130" fmla="*/ 3204694 w 6891715"/>
                <a:gd name="connsiteY5130" fmla="*/ 5384269 h 6367455"/>
                <a:gd name="connsiteX5131" fmla="*/ 3194225 w 6891715"/>
                <a:gd name="connsiteY5131" fmla="*/ 5398253 h 6367455"/>
                <a:gd name="connsiteX5132" fmla="*/ 3192322 w 6891715"/>
                <a:gd name="connsiteY5132" fmla="*/ 5409696 h 6367455"/>
                <a:gd name="connsiteX5133" fmla="*/ 3203108 w 6891715"/>
                <a:gd name="connsiteY5133" fmla="*/ 5431944 h 6367455"/>
                <a:gd name="connsiteX5134" fmla="*/ 3222141 w 6891715"/>
                <a:gd name="connsiteY5134" fmla="*/ 5436712 h 6367455"/>
                <a:gd name="connsiteX5135" fmla="*/ 3271946 w 6891715"/>
                <a:gd name="connsiteY5135" fmla="*/ 5456418 h 6367455"/>
                <a:gd name="connsiteX5136" fmla="*/ 3322703 w 6891715"/>
                <a:gd name="connsiteY5136" fmla="*/ 5478349 h 6367455"/>
                <a:gd name="connsiteX5137" fmla="*/ 3357281 w 6891715"/>
                <a:gd name="connsiteY5137" fmla="*/ 5513629 h 6367455"/>
                <a:gd name="connsiteX5138" fmla="*/ 3391224 w 6891715"/>
                <a:gd name="connsiteY5138" fmla="*/ 5526024 h 6367455"/>
                <a:gd name="connsiteX5139" fmla="*/ 3404865 w 6891715"/>
                <a:gd name="connsiteY5139" fmla="*/ 5541598 h 6367455"/>
                <a:gd name="connsiteX5140" fmla="*/ 3429609 w 6891715"/>
                <a:gd name="connsiteY5140" fmla="*/ 5562576 h 6367455"/>
                <a:gd name="connsiteX5141" fmla="*/ 3443250 w 6891715"/>
                <a:gd name="connsiteY5141" fmla="*/ 5581646 h 6367455"/>
                <a:gd name="connsiteX5142" fmla="*/ 3435319 w 6891715"/>
                <a:gd name="connsiteY5142" fmla="*/ 5601352 h 6367455"/>
                <a:gd name="connsiteX5143" fmla="*/ 3429926 w 6891715"/>
                <a:gd name="connsiteY5143" fmla="*/ 5619469 h 6367455"/>
                <a:gd name="connsiteX5144" fmla="*/ 3396934 w 6891715"/>
                <a:gd name="connsiteY5144" fmla="*/ 5603894 h 6367455"/>
                <a:gd name="connsiteX5145" fmla="*/ 3382976 w 6891715"/>
                <a:gd name="connsiteY5145" fmla="*/ 5572429 h 6367455"/>
                <a:gd name="connsiteX5146" fmla="*/ 3329999 w 6891715"/>
                <a:gd name="connsiteY5146" fmla="*/ 5563529 h 6367455"/>
                <a:gd name="connsiteX5147" fmla="*/ 3328730 w 6891715"/>
                <a:gd name="connsiteY5147" fmla="*/ 5550816 h 6367455"/>
                <a:gd name="connsiteX5148" fmla="*/ 3336344 w 6891715"/>
                <a:gd name="connsiteY5148" fmla="*/ 5546684 h 6367455"/>
                <a:gd name="connsiteX5149" fmla="*/ 3325558 w 6891715"/>
                <a:gd name="connsiteY5149" fmla="*/ 5541280 h 6367455"/>
                <a:gd name="connsiteX5150" fmla="*/ 3285270 w 6891715"/>
                <a:gd name="connsiteY5150" fmla="*/ 5547955 h 6367455"/>
                <a:gd name="connsiteX5151" fmla="*/ 3262429 w 6891715"/>
                <a:gd name="connsiteY5151" fmla="*/ 5574653 h 6367455"/>
                <a:gd name="connsiteX5152" fmla="*/ 3270043 w 6891715"/>
                <a:gd name="connsiteY5152" fmla="*/ 5591499 h 6367455"/>
                <a:gd name="connsiteX5153" fmla="*/ 3249423 w 6891715"/>
                <a:gd name="connsiteY5153" fmla="*/ 5626779 h 6367455"/>
                <a:gd name="connsiteX5154" fmla="*/ 3268457 w 6891715"/>
                <a:gd name="connsiteY5154" fmla="*/ 5643306 h 6367455"/>
                <a:gd name="connsiteX5155" fmla="*/ 3299228 w 6891715"/>
                <a:gd name="connsiteY5155" fmla="*/ 5662059 h 6367455"/>
                <a:gd name="connsiteX5156" fmla="*/ 3308110 w 6891715"/>
                <a:gd name="connsiteY5156" fmla="*/ 5681765 h 6367455"/>
                <a:gd name="connsiteX5157" fmla="*/ 3314455 w 6891715"/>
                <a:gd name="connsiteY5157" fmla="*/ 5708145 h 6367455"/>
                <a:gd name="connsiteX5158" fmla="*/ 3313820 w 6891715"/>
                <a:gd name="connsiteY5158" fmla="*/ 5724991 h 6367455"/>
                <a:gd name="connsiteX5159" fmla="*/ 3292566 w 6891715"/>
                <a:gd name="connsiteY5159" fmla="*/ 5728487 h 6367455"/>
                <a:gd name="connsiteX5160" fmla="*/ 3262112 w 6891715"/>
                <a:gd name="connsiteY5160" fmla="*/ 5744697 h 6367455"/>
                <a:gd name="connsiteX5161" fmla="*/ 3263064 w 6891715"/>
                <a:gd name="connsiteY5161" fmla="*/ 5768534 h 6367455"/>
                <a:gd name="connsiteX5162" fmla="*/ 3262429 w 6891715"/>
                <a:gd name="connsiteY5162" fmla="*/ 5799365 h 6367455"/>
                <a:gd name="connsiteX5163" fmla="*/ 3221824 w 6891715"/>
                <a:gd name="connsiteY5163" fmla="*/ 5842909 h 6367455"/>
                <a:gd name="connsiteX5164" fmla="*/ 3205963 w 6891715"/>
                <a:gd name="connsiteY5164" fmla="*/ 5867382 h 6367455"/>
                <a:gd name="connsiteX5165" fmla="*/ 3189149 w 6891715"/>
                <a:gd name="connsiteY5165" fmla="*/ 5873739 h 6367455"/>
                <a:gd name="connsiteX5166" fmla="*/ 3175509 w 6891715"/>
                <a:gd name="connsiteY5166" fmla="*/ 5861343 h 6367455"/>
                <a:gd name="connsiteX5167" fmla="*/ 3164406 w 6891715"/>
                <a:gd name="connsiteY5167" fmla="*/ 5830831 h 6367455"/>
                <a:gd name="connsiteX5168" fmla="*/ 3164406 w 6891715"/>
                <a:gd name="connsiteY5168" fmla="*/ 5821296 h 6367455"/>
                <a:gd name="connsiteX5169" fmla="*/ 3185343 w 6891715"/>
                <a:gd name="connsiteY5169" fmla="*/ 5813985 h 6367455"/>
                <a:gd name="connsiteX5170" fmla="*/ 3192639 w 6891715"/>
                <a:gd name="connsiteY5170" fmla="*/ 5799047 h 6367455"/>
                <a:gd name="connsiteX5171" fmla="*/ 3182805 w 6891715"/>
                <a:gd name="connsiteY5171" fmla="*/ 5784109 h 6367455"/>
                <a:gd name="connsiteX5172" fmla="*/ 3187246 w 6891715"/>
                <a:gd name="connsiteY5172" fmla="*/ 5774573 h 6367455"/>
                <a:gd name="connsiteX5173" fmla="*/ 3204059 w 6891715"/>
                <a:gd name="connsiteY5173" fmla="*/ 5767263 h 6367455"/>
                <a:gd name="connsiteX5174" fmla="*/ 3218017 w 6891715"/>
                <a:gd name="connsiteY5174" fmla="*/ 5761860 h 6367455"/>
                <a:gd name="connsiteX5175" fmla="*/ 3220555 w 6891715"/>
                <a:gd name="connsiteY5175" fmla="*/ 5742790 h 6367455"/>
                <a:gd name="connsiteX5176" fmla="*/ 3219603 w 6891715"/>
                <a:gd name="connsiteY5176" fmla="*/ 5728805 h 6367455"/>
                <a:gd name="connsiteX5177" fmla="*/ 3207549 w 6891715"/>
                <a:gd name="connsiteY5177" fmla="*/ 5710052 h 6367455"/>
                <a:gd name="connsiteX5178" fmla="*/ 3188198 w 6891715"/>
                <a:gd name="connsiteY5178" fmla="*/ 5667144 h 6367455"/>
                <a:gd name="connsiteX5179" fmla="*/ 3177095 w 6891715"/>
                <a:gd name="connsiteY5179" fmla="*/ 5628050 h 6367455"/>
                <a:gd name="connsiteX5180" fmla="*/ 3159330 w 6891715"/>
                <a:gd name="connsiteY5180" fmla="*/ 5606119 h 6367455"/>
                <a:gd name="connsiteX5181" fmla="*/ 3131731 w 6891715"/>
                <a:gd name="connsiteY5181" fmla="*/ 5611840 h 6367455"/>
                <a:gd name="connsiteX5182" fmla="*/ 3108256 w 6891715"/>
                <a:gd name="connsiteY5182" fmla="*/ 5600398 h 6367455"/>
                <a:gd name="connsiteX5183" fmla="*/ 3096519 w 6891715"/>
                <a:gd name="connsiteY5183" fmla="*/ 5576243 h 6367455"/>
                <a:gd name="connsiteX5184" fmla="*/ 3097788 w 6891715"/>
                <a:gd name="connsiteY5184" fmla="*/ 5564800 h 6367455"/>
                <a:gd name="connsiteX5185" fmla="*/ 3079388 w 6891715"/>
                <a:gd name="connsiteY5185" fmla="*/ 5534288 h 6367455"/>
                <a:gd name="connsiteX5186" fmla="*/ 3052741 w 6891715"/>
                <a:gd name="connsiteY5186" fmla="*/ 5543823 h 6367455"/>
                <a:gd name="connsiteX5187" fmla="*/ 3044176 w 6891715"/>
                <a:gd name="connsiteY5187" fmla="*/ 5537784 h 6367455"/>
                <a:gd name="connsiteX5188" fmla="*/ 3052741 w 6891715"/>
                <a:gd name="connsiteY5188" fmla="*/ 5519667 h 6367455"/>
                <a:gd name="connsiteX5189" fmla="*/ 3034659 w 6891715"/>
                <a:gd name="connsiteY5189" fmla="*/ 5516489 h 6367455"/>
                <a:gd name="connsiteX5190" fmla="*/ 3010232 w 6891715"/>
                <a:gd name="connsiteY5190" fmla="*/ 5496783 h 6367455"/>
                <a:gd name="connsiteX5191" fmla="*/ 2983585 w 6891715"/>
                <a:gd name="connsiteY5191" fmla="*/ 5462457 h 6367455"/>
                <a:gd name="connsiteX5192" fmla="*/ 2953766 w 6891715"/>
                <a:gd name="connsiteY5192" fmla="*/ 5469767 h 6367455"/>
                <a:gd name="connsiteX5193" fmla="*/ 2933780 w 6891715"/>
                <a:gd name="connsiteY5193" fmla="*/ 5458325 h 6367455"/>
                <a:gd name="connsiteX5194" fmla="*/ 2913478 w 6891715"/>
                <a:gd name="connsiteY5194" fmla="*/ 5460867 h 6367455"/>
                <a:gd name="connsiteX5195" fmla="*/ 2861452 w 6891715"/>
                <a:gd name="connsiteY5195" fmla="*/ 5422409 h 6367455"/>
                <a:gd name="connsiteX5196" fmla="*/ 2823067 w 6891715"/>
                <a:gd name="connsiteY5196" fmla="*/ 5379501 h 6367455"/>
                <a:gd name="connsiteX5197" fmla="*/ 2802765 w 6891715"/>
                <a:gd name="connsiteY5197" fmla="*/ 5362338 h 6367455"/>
                <a:gd name="connsiteX5198" fmla="*/ 2789758 w 6891715"/>
                <a:gd name="connsiteY5198" fmla="*/ 5336275 h 6367455"/>
                <a:gd name="connsiteX5199" fmla="*/ 2765332 w 6891715"/>
                <a:gd name="connsiteY5199" fmla="*/ 5308941 h 6367455"/>
                <a:gd name="connsiteX5200" fmla="*/ 2739953 w 6891715"/>
                <a:gd name="connsiteY5200" fmla="*/ 5313709 h 6367455"/>
                <a:gd name="connsiteX5201" fmla="*/ 2730437 w 6891715"/>
                <a:gd name="connsiteY5201" fmla="*/ 5321972 h 6367455"/>
                <a:gd name="connsiteX5202" fmla="*/ 2725044 w 6891715"/>
                <a:gd name="connsiteY5202" fmla="*/ 5309259 h 6367455"/>
                <a:gd name="connsiteX5203" fmla="*/ 2736781 w 6891715"/>
                <a:gd name="connsiteY5203" fmla="*/ 5299724 h 6367455"/>
                <a:gd name="connsiteX5204" fmla="*/ 2719968 w 6891715"/>
                <a:gd name="connsiteY5204" fmla="*/ 5285103 h 6367455"/>
                <a:gd name="connsiteX5205" fmla="*/ 2702838 w 6891715"/>
                <a:gd name="connsiteY5205" fmla="*/ 5280336 h 6367455"/>
                <a:gd name="connsiteX5206" fmla="*/ 2707913 w 6891715"/>
                <a:gd name="connsiteY5206" fmla="*/ 5265397 h 6367455"/>
                <a:gd name="connsiteX5207" fmla="*/ 2688880 w 6891715"/>
                <a:gd name="connsiteY5207" fmla="*/ 5254909 h 6367455"/>
                <a:gd name="connsiteX5208" fmla="*/ 2675873 w 6891715"/>
                <a:gd name="connsiteY5208" fmla="*/ 5257133 h 6367455"/>
                <a:gd name="connsiteX5209" fmla="*/ 2673970 w 6891715"/>
                <a:gd name="connsiteY5209" fmla="*/ 5252048 h 6367455"/>
                <a:gd name="connsiteX5210" fmla="*/ 2681266 w 6891715"/>
                <a:gd name="connsiteY5210" fmla="*/ 5238063 h 6367455"/>
                <a:gd name="connsiteX5211" fmla="*/ 2675556 w 6891715"/>
                <a:gd name="connsiteY5211" fmla="*/ 5215179 h 6367455"/>
                <a:gd name="connsiteX5212" fmla="*/ 2658426 w 6891715"/>
                <a:gd name="connsiteY5212" fmla="*/ 5162418 h 6367455"/>
                <a:gd name="connsiteX5213" fmla="*/ 2652716 w 6891715"/>
                <a:gd name="connsiteY5213" fmla="*/ 5132859 h 6367455"/>
                <a:gd name="connsiteX5214" fmla="*/ 2649543 w 6891715"/>
                <a:gd name="connsiteY5214" fmla="*/ 5105207 h 6367455"/>
                <a:gd name="connsiteX5215" fmla="*/ 2626068 w 6891715"/>
                <a:gd name="connsiteY5215" fmla="*/ 5097261 h 6367455"/>
                <a:gd name="connsiteX5216" fmla="*/ 2593394 w 6891715"/>
                <a:gd name="connsiteY5216" fmla="*/ 5088997 h 6367455"/>
                <a:gd name="connsiteX5217" fmla="*/ 2560085 w 6891715"/>
                <a:gd name="connsiteY5217" fmla="*/ 5061027 h 6367455"/>
                <a:gd name="connsiteX5218" fmla="*/ 2538830 w 6891715"/>
                <a:gd name="connsiteY5218" fmla="*/ 5057849 h 6367455"/>
                <a:gd name="connsiteX5219" fmla="*/ 2522017 w 6891715"/>
                <a:gd name="connsiteY5219" fmla="*/ 5051810 h 6367455"/>
                <a:gd name="connsiteX5220" fmla="*/ 2489343 w 6891715"/>
                <a:gd name="connsiteY5220" fmla="*/ 5055306 h 6367455"/>
                <a:gd name="connsiteX5221" fmla="*/ 2475702 w 6891715"/>
                <a:gd name="connsiteY5221" fmla="*/ 5070245 h 6367455"/>
                <a:gd name="connsiteX5222" fmla="*/ 2452544 w 6891715"/>
                <a:gd name="connsiteY5222" fmla="*/ 5107432 h 6367455"/>
                <a:gd name="connsiteX5223" fmla="*/ 2438269 w 6891715"/>
                <a:gd name="connsiteY5223" fmla="*/ 5122370 h 6367455"/>
                <a:gd name="connsiteX5224" fmla="*/ 2419235 w 6891715"/>
                <a:gd name="connsiteY5224" fmla="*/ 5126502 h 6367455"/>
                <a:gd name="connsiteX5225" fmla="*/ 2419155 w 6891715"/>
                <a:gd name="connsiteY5225" fmla="*/ 5126339 h 6367455"/>
                <a:gd name="connsiteX5226" fmla="*/ 2414212 w 6891715"/>
                <a:gd name="connsiteY5226" fmla="*/ 5127883 h 6367455"/>
                <a:gd name="connsiteX5227" fmla="*/ 2409765 w 6891715"/>
                <a:gd name="connsiteY5227" fmla="*/ 5122167 h 6367455"/>
                <a:gd name="connsiteX5228" fmla="*/ 2400235 w 6891715"/>
                <a:gd name="connsiteY5228" fmla="*/ 5125343 h 6367455"/>
                <a:gd name="connsiteX5229" fmla="*/ 2400223 w 6891715"/>
                <a:gd name="connsiteY5229" fmla="*/ 5125369 h 6367455"/>
                <a:gd name="connsiteX5230" fmla="*/ 2408524 w 6891715"/>
                <a:gd name="connsiteY5230" fmla="*/ 5122854 h 6367455"/>
                <a:gd name="connsiteX5231" fmla="*/ 2412969 w 6891715"/>
                <a:gd name="connsiteY5231" fmla="*/ 5128049 h 6367455"/>
                <a:gd name="connsiteX5232" fmla="*/ 2397053 w 6891715"/>
                <a:gd name="connsiteY5232" fmla="*/ 5131996 h 6367455"/>
                <a:gd name="connsiteX5233" fmla="*/ 2396741 w 6891715"/>
                <a:gd name="connsiteY5233" fmla="*/ 5132647 h 6367455"/>
                <a:gd name="connsiteX5234" fmla="*/ 2385305 w 6891715"/>
                <a:gd name="connsiteY5234" fmla="*/ 5136458 h 6367455"/>
                <a:gd name="connsiteX5235" fmla="*/ 2383717 w 6891715"/>
                <a:gd name="connsiteY5235" fmla="*/ 5137411 h 6367455"/>
                <a:gd name="connsiteX5236" fmla="*/ 2384034 w 6891715"/>
                <a:gd name="connsiteY5236" fmla="*/ 5136458 h 6367455"/>
                <a:gd name="connsiteX5237" fmla="*/ 2380858 w 6891715"/>
                <a:gd name="connsiteY5237" fmla="*/ 5135823 h 6367455"/>
                <a:gd name="connsiteX5238" fmla="*/ 2379587 w 6891715"/>
                <a:gd name="connsiteY5238" fmla="*/ 5136458 h 6367455"/>
                <a:gd name="connsiteX5239" fmla="*/ 2377999 w 6891715"/>
                <a:gd name="connsiteY5239" fmla="*/ 5136458 h 6367455"/>
                <a:gd name="connsiteX5240" fmla="*/ 2377046 w 6891715"/>
                <a:gd name="connsiteY5240" fmla="*/ 5136776 h 6367455"/>
                <a:gd name="connsiteX5241" fmla="*/ 2375775 w 6891715"/>
                <a:gd name="connsiteY5241" fmla="*/ 5137411 h 6367455"/>
                <a:gd name="connsiteX5242" fmla="*/ 2375140 w 6891715"/>
                <a:gd name="connsiteY5242" fmla="*/ 5138046 h 6367455"/>
                <a:gd name="connsiteX5243" fmla="*/ 2374822 w 6891715"/>
                <a:gd name="connsiteY5243" fmla="*/ 5138999 h 6367455"/>
                <a:gd name="connsiteX5244" fmla="*/ 2374187 w 6891715"/>
                <a:gd name="connsiteY5244" fmla="*/ 5141857 h 6367455"/>
                <a:gd name="connsiteX5245" fmla="*/ 2374504 w 6891715"/>
                <a:gd name="connsiteY5245" fmla="*/ 5141857 h 6367455"/>
                <a:gd name="connsiteX5246" fmla="*/ 2375140 w 6891715"/>
                <a:gd name="connsiteY5246" fmla="*/ 5142175 h 6367455"/>
                <a:gd name="connsiteX5247" fmla="*/ 2377363 w 6891715"/>
                <a:gd name="connsiteY5247" fmla="*/ 5141540 h 6367455"/>
                <a:gd name="connsiteX5248" fmla="*/ 2351950 w 6891715"/>
                <a:gd name="connsiteY5248" fmla="*/ 5159642 h 6367455"/>
                <a:gd name="connsiteX5249" fmla="*/ 2327490 w 6891715"/>
                <a:gd name="connsiteY5249" fmla="*/ 5172345 h 6367455"/>
                <a:gd name="connsiteX5250" fmla="*/ 2305572 w 6891715"/>
                <a:gd name="connsiteY5250" fmla="*/ 5206327 h 6367455"/>
                <a:gd name="connsiteX5251" fmla="*/ 2275076 w 6891715"/>
                <a:gd name="connsiteY5251" fmla="*/ 5219348 h 6367455"/>
                <a:gd name="connsiteX5252" fmla="*/ 2232509 w 6891715"/>
                <a:gd name="connsiteY5252" fmla="*/ 5220936 h 6367455"/>
                <a:gd name="connsiteX5253" fmla="*/ 2188037 w 6891715"/>
                <a:gd name="connsiteY5253" fmla="*/ 5202198 h 6367455"/>
                <a:gd name="connsiteX5254" fmla="*/ 2180413 w 6891715"/>
                <a:gd name="connsiteY5254" fmla="*/ 5189812 h 6367455"/>
                <a:gd name="connsiteX5255" fmla="*/ 2143246 w 6891715"/>
                <a:gd name="connsiteY5255" fmla="*/ 5174251 h 6367455"/>
                <a:gd name="connsiteX5256" fmla="*/ 2120057 w 6891715"/>
                <a:gd name="connsiteY5256" fmla="*/ 5189177 h 6367455"/>
                <a:gd name="connsiteX5257" fmla="*/ 2104174 w 6891715"/>
                <a:gd name="connsiteY5257" fmla="*/ 5175521 h 6367455"/>
                <a:gd name="connsiteX5258" fmla="*/ 2082891 w 6891715"/>
                <a:gd name="connsiteY5258" fmla="*/ 5171710 h 6367455"/>
                <a:gd name="connsiteX5259" fmla="*/ 2058431 w 6891715"/>
                <a:gd name="connsiteY5259" fmla="*/ 5159324 h 6367455"/>
                <a:gd name="connsiteX5260" fmla="*/ 2040324 w 6891715"/>
                <a:gd name="connsiteY5260" fmla="*/ 5164723 h 6367455"/>
                <a:gd name="connsiteX5261" fmla="*/ 2022535 w 6891715"/>
                <a:gd name="connsiteY5261" fmla="*/ 5181555 h 6367455"/>
                <a:gd name="connsiteX5262" fmla="*/ 2004746 w 6891715"/>
                <a:gd name="connsiteY5262" fmla="*/ 5192353 h 6367455"/>
                <a:gd name="connsiteX5263" fmla="*/ 1967897 w 6891715"/>
                <a:gd name="connsiteY5263" fmla="*/ 5205374 h 6367455"/>
                <a:gd name="connsiteX5264" fmla="*/ 1959638 w 6891715"/>
                <a:gd name="connsiteY5264" fmla="*/ 5239356 h 6367455"/>
                <a:gd name="connsiteX5265" fmla="*/ 1951061 w 6891715"/>
                <a:gd name="connsiteY5265" fmla="*/ 5251106 h 6367455"/>
                <a:gd name="connsiteX5266" fmla="*/ 1959638 w 6891715"/>
                <a:gd name="connsiteY5266" fmla="*/ 5255870 h 6367455"/>
                <a:gd name="connsiteX5267" fmla="*/ 1960591 w 6891715"/>
                <a:gd name="connsiteY5267" fmla="*/ 5245390 h 6367455"/>
                <a:gd name="connsiteX5268" fmla="*/ 1963767 w 6891715"/>
                <a:gd name="connsiteY5268" fmla="*/ 5259046 h 6367455"/>
                <a:gd name="connsiteX5269" fmla="*/ 1959955 w 6891715"/>
                <a:gd name="connsiteY5269" fmla="*/ 5274925 h 6367455"/>
                <a:gd name="connsiteX5270" fmla="*/ 1964720 w 6891715"/>
                <a:gd name="connsiteY5270" fmla="*/ 5288899 h 6367455"/>
                <a:gd name="connsiteX5271" fmla="*/ 1963974 w 6891715"/>
                <a:gd name="connsiteY5271" fmla="*/ 5289811 h 6367455"/>
                <a:gd name="connsiteX5272" fmla="*/ 1973866 w 6891715"/>
                <a:gd name="connsiteY5272" fmla="*/ 5295679 h 6367455"/>
                <a:gd name="connsiteX5273" fmla="*/ 1970058 w 6891715"/>
                <a:gd name="connsiteY5273" fmla="*/ 5311533 h 6367455"/>
                <a:gd name="connsiteX5274" fmla="*/ 1985925 w 6891715"/>
                <a:gd name="connsiteY5274" fmla="*/ 5317557 h 6367455"/>
                <a:gd name="connsiteX5275" fmla="*/ 1980530 w 6891715"/>
                <a:gd name="connsiteY5275" fmla="*/ 5325801 h 6367455"/>
                <a:gd name="connsiteX5276" fmla="*/ 1973232 w 6891715"/>
                <a:gd name="connsiteY5276" fmla="*/ 5324216 h 6367455"/>
                <a:gd name="connsiteX5277" fmla="*/ 1965616 w 6891715"/>
                <a:gd name="connsiteY5277" fmla="*/ 5329606 h 6367455"/>
                <a:gd name="connsiteX5278" fmla="*/ 1962760 w 6891715"/>
                <a:gd name="connsiteY5278" fmla="*/ 5341972 h 6367455"/>
                <a:gd name="connsiteX5279" fmla="*/ 1975770 w 6891715"/>
                <a:gd name="connsiteY5279" fmla="*/ 5354655 h 6367455"/>
                <a:gd name="connsiteX5280" fmla="*/ 1971328 w 6891715"/>
                <a:gd name="connsiteY5280" fmla="*/ 5366070 h 6367455"/>
                <a:gd name="connsiteX5281" fmla="*/ 1965298 w 6891715"/>
                <a:gd name="connsiteY5281" fmla="*/ 5380022 h 6367455"/>
                <a:gd name="connsiteX5282" fmla="*/ 1926267 w 6891715"/>
                <a:gd name="connsiteY5282" fmla="*/ 5399046 h 6367455"/>
                <a:gd name="connsiteX5283" fmla="*/ 1896755 w 6891715"/>
                <a:gd name="connsiteY5283" fmla="*/ 5413315 h 6367455"/>
                <a:gd name="connsiteX5284" fmla="*/ 1868513 w 6891715"/>
                <a:gd name="connsiteY5284" fmla="*/ 5449144 h 6367455"/>
                <a:gd name="connsiteX5285" fmla="*/ 1823135 w 6891715"/>
                <a:gd name="connsiteY5285" fmla="*/ 5464364 h 6367455"/>
                <a:gd name="connsiteX5286" fmla="*/ 1755543 w 6891715"/>
                <a:gd name="connsiteY5286" fmla="*/ 5485925 h 6367455"/>
                <a:gd name="connsiteX5287" fmla="*/ 1738090 w 6891715"/>
                <a:gd name="connsiteY5287" fmla="*/ 5508121 h 6367455"/>
                <a:gd name="connsiteX5288" fmla="*/ 1753957 w 6891715"/>
                <a:gd name="connsiteY5288" fmla="*/ 5520487 h 6367455"/>
                <a:gd name="connsiteX5289" fmla="*/ 1746341 w 6891715"/>
                <a:gd name="connsiteY5289" fmla="*/ 5534438 h 6367455"/>
                <a:gd name="connsiteX5290" fmla="*/ 1742215 w 6891715"/>
                <a:gd name="connsiteY5290" fmla="*/ 5529048 h 6367455"/>
                <a:gd name="connsiteX5291" fmla="*/ 1744437 w 6891715"/>
                <a:gd name="connsiteY5291" fmla="*/ 5522706 h 6367455"/>
                <a:gd name="connsiteX5292" fmla="*/ 1726666 w 6891715"/>
                <a:gd name="connsiteY5292" fmla="*/ 5536975 h 6367455"/>
                <a:gd name="connsiteX5293" fmla="*/ 1643844 w 6891715"/>
                <a:gd name="connsiteY5293" fmla="*/ 5654293 h 6367455"/>
                <a:gd name="connsiteX5294" fmla="*/ 1644161 w 6891715"/>
                <a:gd name="connsiteY5294" fmla="*/ 5684733 h 6367455"/>
                <a:gd name="connsiteX5295" fmla="*/ 1633689 w 6891715"/>
                <a:gd name="connsiteY5295" fmla="*/ 5691391 h 6367455"/>
                <a:gd name="connsiteX5296" fmla="*/ 1645748 w 6891715"/>
                <a:gd name="connsiteY5296" fmla="*/ 5699318 h 6367455"/>
                <a:gd name="connsiteX5297" fmla="*/ 1664787 w 6891715"/>
                <a:gd name="connsiteY5297" fmla="*/ 5741490 h 6367455"/>
                <a:gd name="connsiteX5298" fmla="*/ 1679702 w 6891715"/>
                <a:gd name="connsiteY5298" fmla="*/ 5743392 h 6367455"/>
                <a:gd name="connsiteX5299" fmla="*/ 1685413 w 6891715"/>
                <a:gd name="connsiteY5299" fmla="*/ 5754807 h 6367455"/>
                <a:gd name="connsiteX5300" fmla="*/ 1692712 w 6891715"/>
                <a:gd name="connsiteY5300" fmla="*/ 5763368 h 6367455"/>
                <a:gd name="connsiteX5301" fmla="*/ 1677798 w 6891715"/>
                <a:gd name="connsiteY5301" fmla="*/ 5769709 h 6367455"/>
                <a:gd name="connsiteX5302" fmla="*/ 1658124 w 6891715"/>
                <a:gd name="connsiteY5302" fmla="*/ 5794124 h 6367455"/>
                <a:gd name="connsiteX5303" fmla="*/ 1636862 w 6891715"/>
                <a:gd name="connsiteY5303" fmla="*/ 5800783 h 6367455"/>
                <a:gd name="connsiteX5304" fmla="*/ 1631785 w 6891715"/>
                <a:gd name="connsiteY5304" fmla="*/ 5814100 h 6367455"/>
                <a:gd name="connsiteX5305" fmla="*/ 1617188 w 6891715"/>
                <a:gd name="connsiteY5305" fmla="*/ 5833125 h 6367455"/>
                <a:gd name="connsiteX5306" fmla="*/ 1613063 w 6891715"/>
                <a:gd name="connsiteY5306" fmla="*/ 5852467 h 6367455"/>
                <a:gd name="connsiteX5307" fmla="*/ 1596562 w 6891715"/>
                <a:gd name="connsiteY5307" fmla="*/ 5884174 h 6367455"/>
                <a:gd name="connsiteX5308" fmla="*/ 1605130 w 6891715"/>
                <a:gd name="connsiteY5308" fmla="*/ 5897809 h 6367455"/>
                <a:gd name="connsiteX5309" fmla="*/ 1600687 w 6891715"/>
                <a:gd name="connsiteY5309" fmla="*/ 5905101 h 6367455"/>
                <a:gd name="connsiteX5310" fmla="*/ 1584820 w 6891715"/>
                <a:gd name="connsiteY5310" fmla="*/ 5900979 h 6367455"/>
                <a:gd name="connsiteX5311" fmla="*/ 1557530 w 6891715"/>
                <a:gd name="connsiteY5311" fmla="*/ 5907638 h 6367455"/>
                <a:gd name="connsiteX5312" fmla="*/ 1535317 w 6891715"/>
                <a:gd name="connsiteY5312" fmla="*/ 5905736 h 6367455"/>
                <a:gd name="connsiteX5313" fmla="*/ 1530239 w 6891715"/>
                <a:gd name="connsiteY5313" fmla="*/ 5923809 h 6367455"/>
                <a:gd name="connsiteX5314" fmla="*/ 1507072 w 6891715"/>
                <a:gd name="connsiteY5314" fmla="*/ 5931102 h 6367455"/>
                <a:gd name="connsiteX5315" fmla="*/ 1506120 w 6891715"/>
                <a:gd name="connsiteY5315" fmla="*/ 5957736 h 6367455"/>
                <a:gd name="connsiteX5316" fmla="*/ 1494697 w 6891715"/>
                <a:gd name="connsiteY5316" fmla="*/ 5973590 h 6367455"/>
                <a:gd name="connsiteX5317" fmla="*/ 1485495 w 6891715"/>
                <a:gd name="connsiteY5317" fmla="*/ 5998956 h 6367455"/>
                <a:gd name="connsiteX5318" fmla="*/ 1475974 w 6891715"/>
                <a:gd name="connsiteY5318" fmla="*/ 6005298 h 6367455"/>
                <a:gd name="connsiteX5319" fmla="*/ 1453762 w 6891715"/>
                <a:gd name="connsiteY5319" fmla="*/ 5996737 h 6367455"/>
                <a:gd name="connsiteX5320" fmla="*/ 1414731 w 6891715"/>
                <a:gd name="connsiteY5320" fmla="*/ 6016396 h 6367455"/>
                <a:gd name="connsiteX5321" fmla="*/ 1392517 w 6891715"/>
                <a:gd name="connsiteY5321" fmla="*/ 6005932 h 6367455"/>
                <a:gd name="connsiteX5322" fmla="*/ 1351261 w 6891715"/>
                <a:gd name="connsiteY5322" fmla="*/ 6013859 h 6367455"/>
                <a:gd name="connsiteX5323" fmla="*/ 1318258 w 6891715"/>
                <a:gd name="connsiteY5323" fmla="*/ 6008786 h 6367455"/>
                <a:gd name="connsiteX5324" fmla="*/ 1261457 w 6891715"/>
                <a:gd name="connsiteY5324" fmla="*/ 6005932 h 6367455"/>
                <a:gd name="connsiteX5325" fmla="*/ 1248764 w 6891715"/>
                <a:gd name="connsiteY5325" fmla="*/ 6019883 h 6367455"/>
                <a:gd name="connsiteX5326" fmla="*/ 1228772 w 6891715"/>
                <a:gd name="connsiteY5326" fmla="*/ 6032884 h 6367455"/>
                <a:gd name="connsiteX5327" fmla="*/ 1189741 w 6891715"/>
                <a:gd name="connsiteY5327" fmla="*/ 6033835 h 6367455"/>
                <a:gd name="connsiteX5328" fmla="*/ 1159276 w 6891715"/>
                <a:gd name="connsiteY5328" fmla="*/ 6073152 h 6367455"/>
                <a:gd name="connsiteX5329" fmla="*/ 1151026 w 6891715"/>
                <a:gd name="connsiteY5329" fmla="*/ 6091226 h 6367455"/>
                <a:gd name="connsiteX5330" fmla="*/ 1140553 w 6891715"/>
                <a:gd name="connsiteY5330" fmla="*/ 6083933 h 6367455"/>
                <a:gd name="connsiteX5331" fmla="*/ 1124369 w 6891715"/>
                <a:gd name="connsiteY5331" fmla="*/ 6080762 h 6367455"/>
                <a:gd name="connsiteX5332" fmla="*/ 1118023 w 6891715"/>
                <a:gd name="connsiteY5332" fmla="*/ 6075689 h 6367455"/>
                <a:gd name="connsiteX5333" fmla="*/ 1104377 w 6891715"/>
                <a:gd name="connsiteY5333" fmla="*/ 6071567 h 6367455"/>
                <a:gd name="connsiteX5334" fmla="*/ 1095809 w 6891715"/>
                <a:gd name="connsiteY5334" fmla="*/ 6070616 h 6367455"/>
                <a:gd name="connsiteX5335" fmla="*/ 1074230 w 6891715"/>
                <a:gd name="connsiteY5335" fmla="*/ 6036054 h 6367455"/>
                <a:gd name="connsiteX5336" fmla="*/ 1076453 w 6891715"/>
                <a:gd name="connsiteY5336" fmla="*/ 6024640 h 6367455"/>
                <a:gd name="connsiteX5337" fmla="*/ 1067884 w 6891715"/>
                <a:gd name="connsiteY5337" fmla="*/ 6017347 h 6367455"/>
                <a:gd name="connsiteX5338" fmla="*/ 1072961 w 6891715"/>
                <a:gd name="connsiteY5338" fmla="*/ 5991981 h 6367455"/>
                <a:gd name="connsiteX5339" fmla="*/ 1032343 w 6891715"/>
                <a:gd name="connsiteY5339" fmla="*/ 5954565 h 6367455"/>
                <a:gd name="connsiteX5340" fmla="*/ 1005051 w 6891715"/>
                <a:gd name="connsiteY5340" fmla="*/ 5952663 h 6367455"/>
                <a:gd name="connsiteX5341" fmla="*/ 995213 w 6891715"/>
                <a:gd name="connsiteY5341" fmla="*/ 5944102 h 6367455"/>
                <a:gd name="connsiteX5342" fmla="*/ 987921 w 6891715"/>
                <a:gd name="connsiteY5342" fmla="*/ 5953614 h 6367455"/>
                <a:gd name="connsiteX5343" fmla="*/ 984747 w 6891715"/>
                <a:gd name="connsiteY5343" fmla="*/ 5946639 h 6367455"/>
                <a:gd name="connsiteX5344" fmla="*/ 967371 w 6891715"/>
                <a:gd name="connsiteY5344" fmla="*/ 5951909 h 6367455"/>
                <a:gd name="connsiteX5345" fmla="*/ 967494 w 6891715"/>
                <a:gd name="connsiteY5345" fmla="*/ 5953094 h 6367455"/>
                <a:gd name="connsiteX5346" fmla="*/ 945223 w 6891715"/>
                <a:gd name="connsiteY5346" fmla="*/ 5968032 h 6367455"/>
                <a:gd name="connsiteX5347" fmla="*/ 924225 w 6891715"/>
                <a:gd name="connsiteY5347" fmla="*/ 5969303 h 6367455"/>
                <a:gd name="connsiteX5348" fmla="*/ 909272 w 6891715"/>
                <a:gd name="connsiteY5348" fmla="*/ 5963900 h 6367455"/>
                <a:gd name="connsiteX5349" fmla="*/ 887955 w 6891715"/>
                <a:gd name="connsiteY5349" fmla="*/ 5962311 h 6367455"/>
                <a:gd name="connsiteX5350" fmla="*/ 866639 w 6891715"/>
                <a:gd name="connsiteY5350" fmla="*/ 5955955 h 6367455"/>
                <a:gd name="connsiteX5351" fmla="*/ 841188 w 6891715"/>
                <a:gd name="connsiteY5351" fmla="*/ 5968032 h 6367455"/>
                <a:gd name="connsiteX5352" fmla="*/ 822417 w 6891715"/>
                <a:gd name="connsiteY5352" fmla="*/ 5972164 h 6367455"/>
                <a:gd name="connsiteX5353" fmla="*/ 813826 w 6891715"/>
                <a:gd name="connsiteY5353" fmla="*/ 5968986 h 6367455"/>
                <a:gd name="connsiteX5354" fmla="*/ 822099 w 6891715"/>
                <a:gd name="connsiteY5354" fmla="*/ 5960404 h 6367455"/>
                <a:gd name="connsiteX5355" fmla="*/ 832598 w 6891715"/>
                <a:gd name="connsiteY5355" fmla="*/ 5933071 h 6367455"/>
                <a:gd name="connsiteX5356" fmla="*/ 836416 w 6891715"/>
                <a:gd name="connsiteY5356" fmla="*/ 5909870 h 6367455"/>
                <a:gd name="connsiteX5357" fmla="*/ 829735 w 6891715"/>
                <a:gd name="connsiteY5357" fmla="*/ 5863468 h 6367455"/>
                <a:gd name="connsiteX5358" fmla="*/ 838007 w 6891715"/>
                <a:gd name="connsiteY5358" fmla="*/ 5825647 h 6367455"/>
                <a:gd name="connsiteX5359" fmla="*/ 826871 w 6891715"/>
                <a:gd name="connsiteY5359" fmla="*/ 5806260 h 6367455"/>
                <a:gd name="connsiteX5360" fmla="*/ 839598 w 6891715"/>
                <a:gd name="connsiteY5360" fmla="*/ 5797996 h 6367455"/>
                <a:gd name="connsiteX5361" fmla="*/ 847232 w 6891715"/>
                <a:gd name="connsiteY5361" fmla="*/ 5804353 h 6367455"/>
                <a:gd name="connsiteX5362" fmla="*/ 840870 w 6891715"/>
                <a:gd name="connsiteY5362" fmla="*/ 5790369 h 6367455"/>
                <a:gd name="connsiteX5363" fmla="*/ 822735 w 6891715"/>
                <a:gd name="connsiteY5363" fmla="*/ 5790686 h 6367455"/>
                <a:gd name="connsiteX5364" fmla="*/ 806827 w 6891715"/>
                <a:gd name="connsiteY5364" fmla="*/ 5803717 h 6367455"/>
                <a:gd name="connsiteX5365" fmla="*/ 795372 w 6891715"/>
                <a:gd name="connsiteY5365" fmla="*/ 5810074 h 6367455"/>
                <a:gd name="connsiteX5366" fmla="*/ 797281 w 6891715"/>
                <a:gd name="connsiteY5366" fmla="*/ 5786873 h 6367455"/>
                <a:gd name="connsiteX5367" fmla="*/ 790918 w 6891715"/>
                <a:gd name="connsiteY5367" fmla="*/ 5777338 h 6367455"/>
                <a:gd name="connsiteX5368" fmla="*/ 800463 w 6891715"/>
                <a:gd name="connsiteY5368" fmla="*/ 5776384 h 6367455"/>
                <a:gd name="connsiteX5369" fmla="*/ 817326 w 6891715"/>
                <a:gd name="connsiteY5369" fmla="*/ 5773842 h 6367455"/>
                <a:gd name="connsiteX5370" fmla="*/ 826553 w 6891715"/>
                <a:gd name="connsiteY5370" fmla="*/ 5752548 h 6367455"/>
                <a:gd name="connsiteX5371" fmla="*/ 839280 w 6891715"/>
                <a:gd name="connsiteY5371" fmla="*/ 5740788 h 6367455"/>
                <a:gd name="connsiteX5372" fmla="*/ 840234 w 6891715"/>
                <a:gd name="connsiteY5372" fmla="*/ 5734432 h 6367455"/>
                <a:gd name="connsiteX5373" fmla="*/ 820189 w 6891715"/>
                <a:gd name="connsiteY5373" fmla="*/ 5748734 h 6367455"/>
                <a:gd name="connsiteX5374" fmla="*/ 807462 w 6891715"/>
                <a:gd name="connsiteY5374" fmla="*/ 5754137 h 6367455"/>
                <a:gd name="connsiteX5375" fmla="*/ 799190 w 6891715"/>
                <a:gd name="connsiteY5375" fmla="*/ 5764625 h 6367455"/>
                <a:gd name="connsiteX5376" fmla="*/ 801418 w 6891715"/>
                <a:gd name="connsiteY5376" fmla="*/ 5771935 h 6367455"/>
                <a:gd name="connsiteX5377" fmla="*/ 783283 w 6891715"/>
                <a:gd name="connsiteY5377" fmla="*/ 5770028 h 6367455"/>
                <a:gd name="connsiteX5378" fmla="*/ 776921 w 6891715"/>
                <a:gd name="connsiteY5378" fmla="*/ 5773206 h 6367455"/>
                <a:gd name="connsiteX5379" fmla="*/ 768331 w 6891715"/>
                <a:gd name="connsiteY5379" fmla="*/ 5770346 h 6367455"/>
                <a:gd name="connsiteX5380" fmla="*/ 765150 w 6891715"/>
                <a:gd name="connsiteY5380" fmla="*/ 5765896 h 6367455"/>
                <a:gd name="connsiteX5381" fmla="*/ 782010 w 6891715"/>
                <a:gd name="connsiteY5381" fmla="*/ 5735385 h 6367455"/>
                <a:gd name="connsiteX5382" fmla="*/ 781692 w 6891715"/>
                <a:gd name="connsiteY5382" fmla="*/ 5699471 h 6367455"/>
                <a:gd name="connsiteX5383" fmla="*/ 807781 w 6891715"/>
                <a:gd name="connsiteY5383" fmla="*/ 5671820 h 6367455"/>
                <a:gd name="connsiteX5384" fmla="*/ 810008 w 6891715"/>
                <a:gd name="connsiteY5384" fmla="*/ 5656883 h 6367455"/>
                <a:gd name="connsiteX5385" fmla="*/ 820189 w 6891715"/>
                <a:gd name="connsiteY5385" fmla="*/ 5642263 h 6367455"/>
                <a:gd name="connsiteX5386" fmla="*/ 838643 w 6891715"/>
                <a:gd name="connsiteY5386" fmla="*/ 5544691 h 6367455"/>
                <a:gd name="connsiteX5387" fmla="*/ 846597 w 6891715"/>
                <a:gd name="connsiteY5387" fmla="*/ 5489707 h 6367455"/>
                <a:gd name="connsiteX5388" fmla="*/ 828780 w 6891715"/>
                <a:gd name="connsiteY5388" fmla="*/ 5408662 h 6367455"/>
                <a:gd name="connsiteX5389" fmla="*/ 828147 w 6891715"/>
                <a:gd name="connsiteY5389" fmla="*/ 5385266 h 6367455"/>
                <a:gd name="connsiteX5390" fmla="*/ 827984 w 6891715"/>
                <a:gd name="connsiteY5390" fmla="*/ 5385412 h 6367455"/>
                <a:gd name="connsiteX5391" fmla="*/ 827032 w 6891715"/>
                <a:gd name="connsiteY5391" fmla="*/ 5365753 h 6367455"/>
                <a:gd name="connsiteX5392" fmla="*/ 829888 w 6891715"/>
                <a:gd name="connsiteY5392" fmla="*/ 5330240 h 6367455"/>
                <a:gd name="connsiteX5393" fmla="*/ 841630 w 6891715"/>
                <a:gd name="connsiteY5393" fmla="*/ 5324850 h 6367455"/>
                <a:gd name="connsiteX5394" fmla="*/ 831157 w 6891715"/>
                <a:gd name="connsiteY5394" fmla="*/ 5309947 h 6367455"/>
                <a:gd name="connsiteX5395" fmla="*/ 820051 w 6891715"/>
                <a:gd name="connsiteY5395" fmla="*/ 5303923 h 6367455"/>
                <a:gd name="connsiteX5396" fmla="*/ 826397 w 6891715"/>
                <a:gd name="connsiteY5396" fmla="*/ 5284898 h 6367455"/>
                <a:gd name="connsiteX5397" fmla="*/ 807357 w 6891715"/>
                <a:gd name="connsiteY5397" fmla="*/ 5286167 h 6367455"/>
                <a:gd name="connsiteX5398" fmla="*/ 812434 w 6891715"/>
                <a:gd name="connsiteY5398" fmla="*/ 5264288 h 6367455"/>
                <a:gd name="connsiteX5399" fmla="*/ 795615 w 6891715"/>
                <a:gd name="connsiteY5399" fmla="*/ 5265240 h 6367455"/>
                <a:gd name="connsiteX5400" fmla="*/ 796250 w 6891715"/>
                <a:gd name="connsiteY5400" fmla="*/ 5254459 h 6367455"/>
                <a:gd name="connsiteX5401" fmla="*/ 789903 w 6891715"/>
                <a:gd name="connsiteY5401" fmla="*/ 5247166 h 6367455"/>
                <a:gd name="connsiteX5402" fmla="*/ 782604 w 6891715"/>
                <a:gd name="connsiteY5402" fmla="*/ 5251922 h 6367455"/>
                <a:gd name="connsiteX5403" fmla="*/ 783556 w 6891715"/>
                <a:gd name="connsiteY5403" fmla="*/ 5237971 h 6367455"/>
                <a:gd name="connsiteX5404" fmla="*/ 800375 w 6891715"/>
                <a:gd name="connsiteY5404" fmla="*/ 5212605 h 6367455"/>
                <a:gd name="connsiteX5405" fmla="*/ 813069 w 6891715"/>
                <a:gd name="connsiteY5405" fmla="*/ 5212605 h 6367455"/>
                <a:gd name="connsiteX5406" fmla="*/ 815290 w 6891715"/>
                <a:gd name="connsiteY5406" fmla="*/ 5206263 h 6367455"/>
                <a:gd name="connsiteX5407" fmla="*/ 825763 w 6891715"/>
                <a:gd name="connsiteY5407" fmla="*/ 5193580 h 6367455"/>
                <a:gd name="connsiteX5408" fmla="*/ 843851 w 6891715"/>
                <a:gd name="connsiteY5408" fmla="*/ 5199605 h 6367455"/>
                <a:gd name="connsiteX5409" fmla="*/ 862573 w 6891715"/>
                <a:gd name="connsiteY5409" fmla="*/ 5188824 h 6367455"/>
                <a:gd name="connsiteX5410" fmla="*/ 876218 w 6891715"/>
                <a:gd name="connsiteY5410" fmla="*/ 5185653 h 6367455"/>
                <a:gd name="connsiteX5411" fmla="*/ 877488 w 6891715"/>
                <a:gd name="connsiteY5411" fmla="*/ 5192629 h 6367455"/>
                <a:gd name="connsiteX5412" fmla="*/ 891133 w 6891715"/>
                <a:gd name="connsiteY5412" fmla="*/ 5191678 h 6367455"/>
                <a:gd name="connsiteX5413" fmla="*/ 884786 w 6891715"/>
                <a:gd name="connsiteY5413" fmla="*/ 5183117 h 6367455"/>
                <a:gd name="connsiteX5414" fmla="*/ 891133 w 6891715"/>
                <a:gd name="connsiteY5414" fmla="*/ 5176775 h 6367455"/>
                <a:gd name="connsiteX5415" fmla="*/ 881613 w 6891715"/>
                <a:gd name="connsiteY5415" fmla="*/ 5179946 h 6367455"/>
                <a:gd name="connsiteX5416" fmla="*/ 878122 w 6891715"/>
                <a:gd name="connsiteY5416" fmla="*/ 5168848 h 6367455"/>
                <a:gd name="connsiteX5417" fmla="*/ 890816 w 6891715"/>
                <a:gd name="connsiteY5417" fmla="*/ 5159336 h 6367455"/>
                <a:gd name="connsiteX5418" fmla="*/ 910808 w 6891715"/>
                <a:gd name="connsiteY5418" fmla="*/ 5144116 h 6367455"/>
                <a:gd name="connsiteX5419" fmla="*/ 926675 w 6891715"/>
                <a:gd name="connsiteY5419" fmla="*/ 5140945 h 6367455"/>
                <a:gd name="connsiteX5420" fmla="*/ 933974 w 6891715"/>
                <a:gd name="connsiteY5420" fmla="*/ 5145067 h 6367455"/>
                <a:gd name="connsiteX5421" fmla="*/ 936195 w 6891715"/>
                <a:gd name="connsiteY5421" fmla="*/ 5138726 h 6367455"/>
                <a:gd name="connsiteX5422" fmla="*/ 949841 w 6891715"/>
                <a:gd name="connsiteY5422" fmla="*/ 5139677 h 6367455"/>
                <a:gd name="connsiteX5423" fmla="*/ 959361 w 6891715"/>
                <a:gd name="connsiteY5423" fmla="*/ 5151092 h 6367455"/>
                <a:gd name="connsiteX5424" fmla="*/ 989190 w 6891715"/>
                <a:gd name="connsiteY5424" fmla="*/ 5165677 h 6367455"/>
                <a:gd name="connsiteX5425" fmla="*/ 1095809 w 6891715"/>
                <a:gd name="connsiteY5425" fmla="*/ 5163458 h 6367455"/>
                <a:gd name="connsiteX5426" fmla="*/ 1111676 w 6891715"/>
                <a:gd name="connsiteY5426" fmla="*/ 5152994 h 6367455"/>
                <a:gd name="connsiteX5427" fmla="*/ 1121196 w 6891715"/>
                <a:gd name="connsiteY5427" fmla="*/ 5154897 h 6367455"/>
                <a:gd name="connsiteX5428" fmla="*/ 1124369 w 6891715"/>
                <a:gd name="connsiteY5428" fmla="*/ 5158067 h 6367455"/>
                <a:gd name="connsiteX5429" fmla="*/ 1140553 w 6891715"/>
                <a:gd name="connsiteY5429" fmla="*/ 5165360 h 6367455"/>
                <a:gd name="connsiteX5430" fmla="*/ 1168162 w 6891715"/>
                <a:gd name="connsiteY5430" fmla="*/ 5169165 h 6367455"/>
                <a:gd name="connsiteX5431" fmla="*/ 1217983 w 6891715"/>
                <a:gd name="connsiteY5431" fmla="*/ 5179312 h 6367455"/>
                <a:gd name="connsiteX5432" fmla="*/ 1264313 w 6891715"/>
                <a:gd name="connsiteY5432" fmla="*/ 5181214 h 6367455"/>
                <a:gd name="connsiteX5433" fmla="*/ 1293825 w 6891715"/>
                <a:gd name="connsiteY5433" fmla="*/ 5175507 h 6367455"/>
                <a:gd name="connsiteX5434" fmla="*/ 1307788 w 6891715"/>
                <a:gd name="connsiteY5434" fmla="*/ 5178677 h 6367455"/>
                <a:gd name="connsiteX5435" fmla="*/ 1323653 w 6891715"/>
                <a:gd name="connsiteY5435" fmla="*/ 5168848 h 6367455"/>
                <a:gd name="connsiteX5436" fmla="*/ 1329999 w 6891715"/>
                <a:gd name="connsiteY5436" fmla="*/ 5169799 h 6367455"/>
                <a:gd name="connsiteX5437" fmla="*/ 1339519 w 6891715"/>
                <a:gd name="connsiteY5437" fmla="*/ 5182482 h 6367455"/>
                <a:gd name="connsiteX5438" fmla="*/ 1351261 w 6891715"/>
                <a:gd name="connsiteY5438" fmla="*/ 5183117 h 6367455"/>
                <a:gd name="connsiteX5439" fmla="*/ 1367129 w 6891715"/>
                <a:gd name="connsiteY5439" fmla="*/ 5187556 h 6367455"/>
                <a:gd name="connsiteX5440" fmla="*/ 1385853 w 6891715"/>
                <a:gd name="connsiteY5440" fmla="*/ 5184068 h 6367455"/>
                <a:gd name="connsiteX5441" fmla="*/ 1405846 w 6891715"/>
                <a:gd name="connsiteY5441" fmla="*/ 5182799 h 6367455"/>
                <a:gd name="connsiteX5442" fmla="*/ 1422030 w 6891715"/>
                <a:gd name="connsiteY5442" fmla="*/ 5187873 h 6367455"/>
                <a:gd name="connsiteX5443" fmla="*/ 1439800 w 6891715"/>
                <a:gd name="connsiteY5443" fmla="*/ 5194214 h 6367455"/>
                <a:gd name="connsiteX5444" fmla="*/ 1449320 w 6891715"/>
                <a:gd name="connsiteY5444" fmla="*/ 5199288 h 6367455"/>
                <a:gd name="connsiteX5445" fmla="*/ 1476608 w 6891715"/>
                <a:gd name="connsiteY5445" fmla="*/ 5198336 h 6367455"/>
                <a:gd name="connsiteX5446" fmla="*/ 1488033 w 6891715"/>
                <a:gd name="connsiteY5446" fmla="*/ 5187873 h 6367455"/>
                <a:gd name="connsiteX5447" fmla="*/ 1493746 w 6891715"/>
                <a:gd name="connsiteY5447" fmla="*/ 5184702 h 6367455"/>
                <a:gd name="connsiteX5448" fmla="*/ 1492160 w 6891715"/>
                <a:gd name="connsiteY5448" fmla="*/ 5187556 h 6367455"/>
                <a:gd name="connsiteX5449" fmla="*/ 1498188 w 6891715"/>
                <a:gd name="connsiteY5449" fmla="*/ 5189141 h 6367455"/>
                <a:gd name="connsiteX5450" fmla="*/ 1499774 w 6891715"/>
                <a:gd name="connsiteY5450" fmla="*/ 5188190 h 6367455"/>
                <a:gd name="connsiteX5451" fmla="*/ 1505485 w 6891715"/>
                <a:gd name="connsiteY5451" fmla="*/ 5182165 h 6367455"/>
                <a:gd name="connsiteX5452" fmla="*/ 1506437 w 6891715"/>
                <a:gd name="connsiteY5452" fmla="*/ 5185019 h 6367455"/>
                <a:gd name="connsiteX5453" fmla="*/ 1509292 w 6891715"/>
                <a:gd name="connsiteY5453" fmla="*/ 5185336 h 6367455"/>
                <a:gd name="connsiteX5454" fmla="*/ 1509613 w 6891715"/>
                <a:gd name="connsiteY5454" fmla="*/ 5182165 h 6367455"/>
                <a:gd name="connsiteX5455" fmla="*/ 1513104 w 6891715"/>
                <a:gd name="connsiteY5455" fmla="*/ 5183117 h 6367455"/>
                <a:gd name="connsiteX5456" fmla="*/ 1513644 w 6891715"/>
                <a:gd name="connsiteY5456" fmla="*/ 5182190 h 6367455"/>
                <a:gd name="connsiteX5457" fmla="*/ 1521585 w 6891715"/>
                <a:gd name="connsiteY5457" fmla="*/ 5173933 h 6367455"/>
                <a:gd name="connsiteX5458" fmla="*/ 1536516 w 6891715"/>
                <a:gd name="connsiteY5458" fmla="*/ 5137729 h 6367455"/>
                <a:gd name="connsiteX5459" fmla="*/ 1551446 w 6891715"/>
                <a:gd name="connsiteY5459" fmla="*/ 5066590 h 6367455"/>
                <a:gd name="connsiteX5460" fmla="*/ 1559070 w 6891715"/>
                <a:gd name="connsiteY5460" fmla="*/ 5017364 h 6367455"/>
                <a:gd name="connsiteX5461" fmla="*/ 1564788 w 6891715"/>
                <a:gd name="connsiteY5461" fmla="*/ 5032291 h 6367455"/>
                <a:gd name="connsiteX5462" fmla="*/ 1571141 w 6891715"/>
                <a:gd name="connsiteY5462" fmla="*/ 5024351 h 6367455"/>
                <a:gd name="connsiteX5463" fmla="*/ 1567011 w 6891715"/>
                <a:gd name="connsiteY5463" fmla="*/ 5014506 h 6367455"/>
                <a:gd name="connsiteX5464" fmla="*/ 1560022 w 6891715"/>
                <a:gd name="connsiteY5464" fmla="*/ 5012600 h 6367455"/>
                <a:gd name="connsiteX5465" fmla="*/ 1570506 w 6891715"/>
                <a:gd name="connsiteY5465" fmla="*/ 4932569 h 6367455"/>
                <a:gd name="connsiteX5466" fmla="*/ 1570188 w 6891715"/>
                <a:gd name="connsiteY5466" fmla="*/ 4911609 h 6367455"/>
                <a:gd name="connsiteX5467" fmla="*/ 1572094 w 6891715"/>
                <a:gd name="connsiteY5467" fmla="*/ 4904939 h 6367455"/>
                <a:gd name="connsiteX5468" fmla="*/ 1577177 w 6891715"/>
                <a:gd name="connsiteY5468" fmla="*/ 4904939 h 6367455"/>
                <a:gd name="connsiteX5469" fmla="*/ 1579082 w 6891715"/>
                <a:gd name="connsiteY5469" fmla="*/ 4921136 h 6367455"/>
                <a:gd name="connsiteX5470" fmla="*/ 1600683 w 6891715"/>
                <a:gd name="connsiteY5470" fmla="*/ 4948448 h 6367455"/>
                <a:gd name="connsiteX5471" fmla="*/ 1607672 w 6891715"/>
                <a:gd name="connsiteY5471" fmla="*/ 4967186 h 6367455"/>
                <a:gd name="connsiteX5472" fmla="*/ 1616884 w 6891715"/>
                <a:gd name="connsiteY5472" fmla="*/ 4974173 h 6367455"/>
                <a:gd name="connsiteX5473" fmla="*/ 1609895 w 6891715"/>
                <a:gd name="connsiteY5473" fmla="*/ 4964963 h 6367455"/>
                <a:gd name="connsiteX5474" fmla="*/ 1606719 w 6891715"/>
                <a:gd name="connsiteY5474" fmla="*/ 4945908 h 6367455"/>
                <a:gd name="connsiteX5475" fmla="*/ 1598142 w 6891715"/>
                <a:gd name="connsiteY5475" fmla="*/ 4918595 h 6367455"/>
                <a:gd name="connsiteX5476" fmla="*/ 1586706 w 6891715"/>
                <a:gd name="connsiteY5476" fmla="*/ 4902081 h 6367455"/>
                <a:gd name="connsiteX5477" fmla="*/ 1583847 w 6891715"/>
                <a:gd name="connsiteY5477" fmla="*/ 4888425 h 6367455"/>
                <a:gd name="connsiteX5478" fmla="*/ 1561293 w 6891715"/>
                <a:gd name="connsiteY5478" fmla="*/ 4874769 h 6367455"/>
                <a:gd name="connsiteX5479" fmla="*/ 1560340 w 6891715"/>
                <a:gd name="connsiteY5479" fmla="*/ 4864288 h 6367455"/>
                <a:gd name="connsiteX5480" fmla="*/ 1569552 w 6891715"/>
                <a:gd name="connsiteY5480" fmla="*/ 4855714 h 6367455"/>
                <a:gd name="connsiteX5481" fmla="*/ 1574953 w 6891715"/>
                <a:gd name="connsiteY5481" fmla="*/ 4843963 h 6367455"/>
                <a:gd name="connsiteX5482" fmla="*/ 1584483 w 6891715"/>
                <a:gd name="connsiteY5482" fmla="*/ 4838882 h 6367455"/>
                <a:gd name="connsiteX5483" fmla="*/ 1568282 w 6891715"/>
                <a:gd name="connsiteY5483" fmla="*/ 4816651 h 6367455"/>
                <a:gd name="connsiteX5484" fmla="*/ 1556528 w 6891715"/>
                <a:gd name="connsiteY5484" fmla="*/ 4810299 h 6367455"/>
                <a:gd name="connsiteX5485" fmla="*/ 1561929 w 6891715"/>
                <a:gd name="connsiteY5485" fmla="*/ 4800136 h 6367455"/>
                <a:gd name="connsiteX5486" fmla="*/ 1546999 w 6891715"/>
                <a:gd name="connsiteY5486" fmla="*/ 4799184 h 6367455"/>
                <a:gd name="connsiteX5487" fmla="*/ 1503477 w 6891715"/>
                <a:gd name="connsiteY5487" fmla="*/ 4766790 h 6367455"/>
                <a:gd name="connsiteX5488" fmla="*/ 1501253 w 6891715"/>
                <a:gd name="connsiteY5488" fmla="*/ 4758533 h 6367455"/>
                <a:gd name="connsiteX5489" fmla="*/ 1482828 w 6891715"/>
                <a:gd name="connsiteY5489" fmla="*/ 4728998 h 6367455"/>
                <a:gd name="connsiteX5490" fmla="*/ 1470123 w 6891715"/>
                <a:gd name="connsiteY5490" fmla="*/ 4717565 h 6367455"/>
                <a:gd name="connsiteX5491" fmla="*/ 1482512 w 6891715"/>
                <a:gd name="connsiteY5491" fmla="*/ 4692158 h 6367455"/>
                <a:gd name="connsiteX5492" fmla="*/ 1466629 w 6891715"/>
                <a:gd name="connsiteY5492" fmla="*/ 4685806 h 6367455"/>
                <a:gd name="connsiteX5493" fmla="*/ 1479018 w 6891715"/>
                <a:gd name="connsiteY5493" fmla="*/ 4672150 h 6367455"/>
                <a:gd name="connsiteX5494" fmla="*/ 1491724 w 6891715"/>
                <a:gd name="connsiteY5494" fmla="*/ 4676279 h 6367455"/>
                <a:gd name="connsiteX5495" fmla="*/ 1500301 w 6891715"/>
                <a:gd name="connsiteY5495" fmla="*/ 4678502 h 6367455"/>
                <a:gd name="connsiteX5496" fmla="*/ 1494902 w 6891715"/>
                <a:gd name="connsiteY5496" fmla="*/ 4667704 h 6367455"/>
                <a:gd name="connsiteX5497" fmla="*/ 1478064 w 6891715"/>
                <a:gd name="connsiteY5497" fmla="*/ 4658494 h 6367455"/>
                <a:gd name="connsiteX5498" fmla="*/ 1458688 w 6891715"/>
                <a:gd name="connsiteY5498" fmla="*/ 4663893 h 6367455"/>
                <a:gd name="connsiteX5499" fmla="*/ 1434865 w 6891715"/>
                <a:gd name="connsiteY5499" fmla="*/ 4663258 h 6367455"/>
                <a:gd name="connsiteX5500" fmla="*/ 1431053 w 6891715"/>
                <a:gd name="connsiteY5500" fmla="*/ 4648331 h 6367455"/>
                <a:gd name="connsiteX5501" fmla="*/ 1447253 w 6891715"/>
                <a:gd name="connsiteY5501" fmla="*/ 4637851 h 6367455"/>
                <a:gd name="connsiteX5502" fmla="*/ 1430100 w 6891715"/>
                <a:gd name="connsiteY5502" fmla="*/ 4631499 h 6367455"/>
                <a:gd name="connsiteX5503" fmla="*/ 1413264 w 6891715"/>
                <a:gd name="connsiteY5503" fmla="*/ 4620066 h 6367455"/>
                <a:gd name="connsiteX5504" fmla="*/ 1405640 w 6891715"/>
                <a:gd name="connsiteY5504" fmla="*/ 4628641 h 6367455"/>
                <a:gd name="connsiteX5505" fmla="*/ 1402464 w 6891715"/>
                <a:gd name="connsiteY5505" fmla="*/ 4629594 h 6367455"/>
                <a:gd name="connsiteX5506" fmla="*/ 1396110 w 6891715"/>
                <a:gd name="connsiteY5506" fmla="*/ 4616890 h 6367455"/>
                <a:gd name="connsiteX5507" fmla="*/ 1387533 w 6891715"/>
                <a:gd name="connsiteY5507" fmla="*/ 4626735 h 6367455"/>
                <a:gd name="connsiteX5508" fmla="*/ 1376095 w 6891715"/>
                <a:gd name="connsiteY5508" fmla="*/ 4627688 h 6367455"/>
                <a:gd name="connsiteX5509" fmla="*/ 1354811 w 6891715"/>
                <a:gd name="connsiteY5509" fmla="*/ 4600694 h 6367455"/>
                <a:gd name="connsiteX5510" fmla="*/ 1342103 w 6891715"/>
                <a:gd name="connsiteY5510" fmla="*/ 4601646 h 6367455"/>
                <a:gd name="connsiteX5511" fmla="*/ 1327174 w 6891715"/>
                <a:gd name="connsiteY5511" fmla="*/ 4594659 h 6367455"/>
                <a:gd name="connsiteX5512" fmla="*/ 1309068 w 6891715"/>
                <a:gd name="connsiteY5512" fmla="*/ 4591484 h 6367455"/>
                <a:gd name="connsiteX5513" fmla="*/ 1300491 w 6891715"/>
                <a:gd name="connsiteY5513" fmla="*/ 4580051 h 6367455"/>
                <a:gd name="connsiteX5514" fmla="*/ 1287785 w 6891715"/>
                <a:gd name="connsiteY5514" fmla="*/ 4575922 h 6367455"/>
                <a:gd name="connsiteX5515" fmla="*/ 1268726 w 6891715"/>
                <a:gd name="connsiteY5515" fmla="*/ 4589578 h 6367455"/>
                <a:gd name="connsiteX5516" fmla="*/ 1251889 w 6891715"/>
                <a:gd name="connsiteY5516" fmla="*/ 4592119 h 6367455"/>
                <a:gd name="connsiteX5517" fmla="*/ 1247443 w 6891715"/>
                <a:gd name="connsiteY5517" fmla="*/ 4573064 h 6367455"/>
                <a:gd name="connsiteX5518" fmla="*/ 1240136 w 6891715"/>
                <a:gd name="connsiteY5518" fmla="*/ 4568618 h 6367455"/>
                <a:gd name="connsiteX5519" fmla="*/ 1221077 w 6891715"/>
                <a:gd name="connsiteY5519" fmla="*/ 4564807 h 6367455"/>
                <a:gd name="connsiteX5520" fmla="*/ 1217899 w 6891715"/>
                <a:gd name="connsiteY5520" fmla="*/ 4559408 h 6367455"/>
                <a:gd name="connsiteX5521" fmla="*/ 1233465 w 6891715"/>
                <a:gd name="connsiteY5521" fmla="*/ 4552103 h 6367455"/>
                <a:gd name="connsiteX5522" fmla="*/ 1251254 w 6891715"/>
                <a:gd name="connsiteY5522" fmla="*/ 4552103 h 6367455"/>
                <a:gd name="connsiteX5523" fmla="*/ 1257608 w 6891715"/>
                <a:gd name="connsiteY5523" fmla="*/ 4544481 h 6367455"/>
                <a:gd name="connsiteX5524" fmla="*/ 1242994 w 6891715"/>
                <a:gd name="connsiteY5524" fmla="*/ 4534001 h 6367455"/>
                <a:gd name="connsiteX5525" fmla="*/ 1232194 w 6891715"/>
                <a:gd name="connsiteY5525" fmla="*/ 4537177 h 6367455"/>
                <a:gd name="connsiteX5526" fmla="*/ 1225841 w 6891715"/>
                <a:gd name="connsiteY5526" fmla="*/ 4545751 h 6367455"/>
                <a:gd name="connsiteX5527" fmla="*/ 1223618 w 6891715"/>
                <a:gd name="connsiteY5527" fmla="*/ 4521615 h 6367455"/>
                <a:gd name="connsiteX5528" fmla="*/ 1230288 w 6891715"/>
                <a:gd name="connsiteY5528" fmla="*/ 4516534 h 6367455"/>
                <a:gd name="connsiteX5529" fmla="*/ 1236642 w 6891715"/>
                <a:gd name="connsiteY5529" fmla="*/ 4520345 h 6367455"/>
                <a:gd name="connsiteX5530" fmla="*/ 1251254 w 6891715"/>
                <a:gd name="connsiteY5530" fmla="*/ 4524473 h 6367455"/>
                <a:gd name="connsiteX5531" fmla="*/ 1260784 w 6891715"/>
                <a:gd name="connsiteY5531" fmla="*/ 4524473 h 6367455"/>
                <a:gd name="connsiteX5532" fmla="*/ 1246807 w 6891715"/>
                <a:gd name="connsiteY5532" fmla="*/ 4509547 h 6367455"/>
                <a:gd name="connsiteX5533" fmla="*/ 1235053 w 6891715"/>
                <a:gd name="connsiteY5533" fmla="*/ 4512088 h 6367455"/>
                <a:gd name="connsiteX5534" fmla="*/ 1228700 w 6891715"/>
                <a:gd name="connsiteY5534" fmla="*/ 4506689 h 6367455"/>
                <a:gd name="connsiteX5535" fmla="*/ 1219488 w 6891715"/>
                <a:gd name="connsiteY5535" fmla="*/ 4515263 h 6367455"/>
                <a:gd name="connsiteX5536" fmla="*/ 1210911 w 6891715"/>
                <a:gd name="connsiteY5536" fmla="*/ 4511135 h 6367455"/>
                <a:gd name="connsiteX5537" fmla="*/ 1209640 w 6891715"/>
                <a:gd name="connsiteY5537" fmla="*/ 4500972 h 6367455"/>
                <a:gd name="connsiteX5538" fmla="*/ 1215040 w 6891715"/>
                <a:gd name="connsiteY5538" fmla="*/ 4495573 h 6367455"/>
                <a:gd name="connsiteX5539" fmla="*/ 1224570 w 6891715"/>
                <a:gd name="connsiteY5539" fmla="*/ 4486681 h 6367455"/>
                <a:gd name="connsiteX5540" fmla="*/ 1245219 w 6891715"/>
                <a:gd name="connsiteY5540" fmla="*/ 4468578 h 6367455"/>
                <a:gd name="connsiteX5541" fmla="*/ 1268726 w 6891715"/>
                <a:gd name="connsiteY5541" fmla="*/ 4469531 h 6367455"/>
                <a:gd name="connsiteX5542" fmla="*/ 1283656 w 6891715"/>
                <a:gd name="connsiteY5542" fmla="*/ 4465085 h 6367455"/>
                <a:gd name="connsiteX5543" fmla="*/ 1299538 w 6891715"/>
                <a:gd name="connsiteY5543" fmla="*/ 4471437 h 6367455"/>
                <a:gd name="connsiteX5544" fmla="*/ 1299538 w 6891715"/>
                <a:gd name="connsiteY5544" fmla="*/ 4464132 h 6367455"/>
                <a:gd name="connsiteX5545" fmla="*/ 1310974 w 6891715"/>
                <a:gd name="connsiteY5545" fmla="*/ 4460956 h 6367455"/>
                <a:gd name="connsiteX5546" fmla="*/ 1324633 w 6891715"/>
                <a:gd name="connsiteY5546" fmla="*/ 4463815 h 6367455"/>
                <a:gd name="connsiteX5547" fmla="*/ 1327809 w 6891715"/>
                <a:gd name="connsiteY5547" fmla="*/ 4450159 h 6367455"/>
                <a:gd name="connsiteX5548" fmla="*/ 1331938 w 6891715"/>
                <a:gd name="connsiteY5548" fmla="*/ 4442854 h 6367455"/>
                <a:gd name="connsiteX5549" fmla="*/ 1346869 w 6891715"/>
                <a:gd name="connsiteY5549" fmla="*/ 4448888 h 6367455"/>
                <a:gd name="connsiteX5550" fmla="*/ 1379908 w 6891715"/>
                <a:gd name="connsiteY5550" fmla="*/ 4448571 h 6367455"/>
                <a:gd name="connsiteX5551" fmla="*/ 1388485 w 6891715"/>
                <a:gd name="connsiteY5551" fmla="*/ 4460004 h 6367455"/>
                <a:gd name="connsiteX5552" fmla="*/ 1411675 w 6891715"/>
                <a:gd name="connsiteY5552" fmla="*/ 4485093 h 6367455"/>
                <a:gd name="connsiteX5553" fmla="*/ 1430735 w 6891715"/>
                <a:gd name="connsiteY5553" fmla="*/ 4474295 h 6367455"/>
                <a:gd name="connsiteX5554" fmla="*/ 1447570 w 6891715"/>
                <a:gd name="connsiteY5554" fmla="*/ 4466991 h 6367455"/>
                <a:gd name="connsiteX5555" fmla="*/ 1462817 w 6891715"/>
                <a:gd name="connsiteY5555" fmla="*/ 4477471 h 6367455"/>
                <a:gd name="connsiteX5556" fmla="*/ 1481559 w 6891715"/>
                <a:gd name="connsiteY5556" fmla="*/ 4465403 h 6367455"/>
                <a:gd name="connsiteX5557" fmla="*/ 1497442 w 6891715"/>
                <a:gd name="connsiteY5557" fmla="*/ 4462227 h 6367455"/>
                <a:gd name="connsiteX5558" fmla="*/ 1506018 w 6891715"/>
                <a:gd name="connsiteY5558" fmla="*/ 4476836 h 6367455"/>
                <a:gd name="connsiteX5559" fmla="*/ 1522855 w 6891715"/>
                <a:gd name="connsiteY5559" fmla="*/ 4478741 h 6367455"/>
                <a:gd name="connsiteX5560" fmla="*/ 1532386 w 6891715"/>
                <a:gd name="connsiteY5560" fmla="*/ 4480964 h 6367455"/>
                <a:gd name="connsiteX5561" fmla="*/ 1536516 w 6891715"/>
                <a:gd name="connsiteY5561" fmla="*/ 4472389 h 6367455"/>
                <a:gd name="connsiteX5562" fmla="*/ 1529209 w 6891715"/>
                <a:gd name="connsiteY5562" fmla="*/ 4466038 h 6367455"/>
                <a:gd name="connsiteX5563" fmla="*/ 1519361 w 6891715"/>
                <a:gd name="connsiteY5563" fmla="*/ 4448571 h 6367455"/>
                <a:gd name="connsiteX5564" fmla="*/ 1512690 w 6891715"/>
                <a:gd name="connsiteY5564" fmla="*/ 4384101 h 6367455"/>
                <a:gd name="connsiteX5565" fmla="*/ 1511104 w 6891715"/>
                <a:gd name="connsiteY5565" fmla="*/ 4368222 h 6367455"/>
                <a:gd name="connsiteX5566" fmla="*/ 1498395 w 6891715"/>
                <a:gd name="connsiteY5566" fmla="*/ 4357742 h 6367455"/>
                <a:gd name="connsiteX5567" fmla="*/ 1492996 w 6891715"/>
                <a:gd name="connsiteY5567" fmla="*/ 4334875 h 6367455"/>
                <a:gd name="connsiteX5568" fmla="*/ 1478064 w 6891715"/>
                <a:gd name="connsiteY5568" fmla="*/ 4314550 h 6367455"/>
                <a:gd name="connsiteX5569" fmla="*/ 1478064 w 6891715"/>
                <a:gd name="connsiteY5569" fmla="*/ 4307563 h 6367455"/>
                <a:gd name="connsiteX5570" fmla="*/ 1484418 w 6891715"/>
                <a:gd name="connsiteY5570" fmla="*/ 4310422 h 6367455"/>
                <a:gd name="connsiteX5571" fmla="*/ 1497125 w 6891715"/>
                <a:gd name="connsiteY5571" fmla="*/ 4312645 h 6367455"/>
                <a:gd name="connsiteX5572" fmla="*/ 1513961 w 6891715"/>
                <a:gd name="connsiteY5572" fmla="*/ 4325030 h 6367455"/>
                <a:gd name="connsiteX5573" fmla="*/ 1526668 w 6891715"/>
                <a:gd name="connsiteY5573" fmla="*/ 4319631 h 6367455"/>
                <a:gd name="connsiteX5574" fmla="*/ 1545728 w 6891715"/>
                <a:gd name="connsiteY5574" fmla="*/ 4317408 h 6367455"/>
                <a:gd name="connsiteX5575" fmla="*/ 1550175 w 6891715"/>
                <a:gd name="connsiteY5575" fmla="*/ 4328841 h 6367455"/>
                <a:gd name="connsiteX5576" fmla="*/ 1542551 w 6891715"/>
                <a:gd name="connsiteY5576" fmla="*/ 4339322 h 6367455"/>
                <a:gd name="connsiteX5577" fmla="*/ 1555893 w 6891715"/>
                <a:gd name="connsiteY5577" fmla="*/ 4358694 h 6367455"/>
                <a:gd name="connsiteX5578" fmla="*/ 1569552 w 6891715"/>
                <a:gd name="connsiteY5578" fmla="*/ 4364728 h 6367455"/>
                <a:gd name="connsiteX5579" fmla="*/ 1589565 w 6891715"/>
                <a:gd name="connsiteY5579" fmla="*/ 4358377 h 6367455"/>
                <a:gd name="connsiteX5580" fmla="*/ 1610531 w 6891715"/>
                <a:gd name="connsiteY5580" fmla="*/ 4367269 h 6367455"/>
                <a:gd name="connsiteX5581" fmla="*/ 1625460 w 6891715"/>
                <a:gd name="connsiteY5581" fmla="*/ 4369492 h 6367455"/>
                <a:gd name="connsiteX5582" fmla="*/ 1659450 w 6891715"/>
                <a:gd name="connsiteY5582" fmla="*/ 4368222 h 6367455"/>
                <a:gd name="connsiteX5583" fmla="*/ 1677556 w 6891715"/>
                <a:gd name="connsiteY5583" fmla="*/ 4356154 h 6367455"/>
                <a:gd name="connsiteX5584" fmla="*/ 1690898 w 6891715"/>
                <a:gd name="connsiteY5584" fmla="*/ 4346626 h 6367455"/>
                <a:gd name="connsiteX5585" fmla="*/ 1720758 w 6891715"/>
                <a:gd name="connsiteY5585" fmla="*/ 4349484 h 6367455"/>
                <a:gd name="connsiteX5586" fmla="*/ 1694075 w 6891715"/>
                <a:gd name="connsiteY5586" fmla="*/ 4341227 h 6367455"/>
                <a:gd name="connsiteX5587" fmla="*/ 1679463 w 6891715"/>
                <a:gd name="connsiteY5587" fmla="*/ 4339322 h 6367455"/>
                <a:gd name="connsiteX5588" fmla="*/ 1680416 w 6891715"/>
                <a:gd name="connsiteY5588" fmla="*/ 4328841 h 6367455"/>
                <a:gd name="connsiteX5589" fmla="*/ 1688675 w 6891715"/>
                <a:gd name="connsiteY5589" fmla="*/ 4312009 h 6367455"/>
                <a:gd name="connsiteX5590" fmla="*/ 1722347 w 6891715"/>
                <a:gd name="connsiteY5590" fmla="*/ 4291684 h 6367455"/>
                <a:gd name="connsiteX5591" fmla="*/ 1748712 w 6891715"/>
                <a:gd name="connsiteY5591" fmla="*/ 4285015 h 6367455"/>
                <a:gd name="connsiteX5592" fmla="*/ 1771901 w 6891715"/>
                <a:gd name="connsiteY5592" fmla="*/ 4278663 h 6367455"/>
                <a:gd name="connsiteX5593" fmla="*/ 1801444 w 6891715"/>
                <a:gd name="connsiteY5593" fmla="*/ 4257067 h 6367455"/>
                <a:gd name="connsiteX5594" fmla="*/ 1820186 w 6891715"/>
                <a:gd name="connsiteY5594" fmla="*/ 4234836 h 6367455"/>
                <a:gd name="connsiteX5595" fmla="*/ 1828762 w 6891715"/>
                <a:gd name="connsiteY5595" fmla="*/ 4230390 h 6367455"/>
                <a:gd name="connsiteX5596" fmla="*/ 1817962 w 6891715"/>
                <a:gd name="connsiteY5596" fmla="*/ 4222451 h 6367455"/>
                <a:gd name="connsiteX5597" fmla="*/ 1816056 w 6891715"/>
                <a:gd name="connsiteY5597" fmla="*/ 4208477 h 6367455"/>
                <a:gd name="connsiteX5598" fmla="*/ 1820821 w 6891715"/>
                <a:gd name="connsiteY5598" fmla="*/ 4198949 h 6367455"/>
                <a:gd name="connsiteX5599" fmla="*/ 1818280 w 6891715"/>
                <a:gd name="connsiteY5599" fmla="*/ 4157981 h 6367455"/>
                <a:gd name="connsiteX5600" fmla="*/ 1815103 w 6891715"/>
                <a:gd name="connsiteY5600" fmla="*/ 4152582 h 6367455"/>
                <a:gd name="connsiteX5601" fmla="*/ 1832892 w 6891715"/>
                <a:gd name="connsiteY5601" fmla="*/ 4132574 h 6367455"/>
                <a:gd name="connsiteX5602" fmla="*/ 1847822 w 6891715"/>
                <a:gd name="connsiteY5602" fmla="*/ 4124952 h 6367455"/>
                <a:gd name="connsiteX5603" fmla="*/ 1866881 w 6891715"/>
                <a:gd name="connsiteY5603" fmla="*/ 4121459 h 6367455"/>
                <a:gd name="connsiteX5604" fmla="*/ 1901506 w 6891715"/>
                <a:gd name="connsiteY5604" fmla="*/ 4114790 h 6367455"/>
                <a:gd name="connsiteX5605" fmla="*/ 1920566 w 6891715"/>
                <a:gd name="connsiteY5605" fmla="*/ 4111614 h 6367455"/>
                <a:gd name="connsiteX5606" fmla="*/ 1920836 w 6891715"/>
                <a:gd name="connsiteY5606" fmla="*/ 4111854 h 6367455"/>
                <a:gd name="connsiteX5607" fmla="*/ 1949386 w 6891715"/>
                <a:gd name="connsiteY5607" fmla="*/ 4094630 h 6367455"/>
                <a:gd name="connsiteX5608" fmla="*/ 1978517 w 6891715"/>
                <a:gd name="connsiteY5608" fmla="*/ 4070064 h 6367455"/>
                <a:gd name="connsiteX5609" fmla="*/ 1977988 w 6891715"/>
                <a:gd name="connsiteY5609" fmla="*/ 4069704 h 6367455"/>
                <a:gd name="connsiteX5610" fmla="*/ 1995753 w 6891715"/>
                <a:gd name="connsiteY5610" fmla="*/ 4059226 h 6367455"/>
                <a:gd name="connsiteX5611" fmla="*/ 2007174 w 6891715"/>
                <a:gd name="connsiteY5611" fmla="*/ 4057321 h 6367455"/>
                <a:gd name="connsiteX5612" fmla="*/ 2015422 w 6891715"/>
                <a:gd name="connsiteY5612" fmla="*/ 4063036 h 6367455"/>
                <a:gd name="connsiteX5613" fmla="*/ 2018911 w 6891715"/>
                <a:gd name="connsiteY5613" fmla="*/ 4062084 h 6367455"/>
                <a:gd name="connsiteX5614" fmla="*/ 2024622 w 6891715"/>
                <a:gd name="connsiteY5614" fmla="*/ 4061449 h 6367455"/>
                <a:gd name="connsiteX5615" fmla="*/ 2022084 w 6891715"/>
                <a:gd name="connsiteY5615" fmla="*/ 4070339 h 6367455"/>
                <a:gd name="connsiteX5616" fmla="*/ 2031283 w 6891715"/>
                <a:gd name="connsiteY5616" fmla="*/ 4070339 h 6367455"/>
                <a:gd name="connsiteX5617" fmla="*/ 2036676 w 6891715"/>
                <a:gd name="connsiteY5617" fmla="*/ 4065894 h 6367455"/>
                <a:gd name="connsiteX5618" fmla="*/ 2025890 w 6891715"/>
                <a:gd name="connsiteY5618" fmla="*/ 4052876 h 6367455"/>
                <a:gd name="connsiteX5619" fmla="*/ 2022084 w 6891715"/>
                <a:gd name="connsiteY5619" fmla="*/ 4052876 h 6367455"/>
                <a:gd name="connsiteX5620" fmla="*/ 2012567 w 6891715"/>
                <a:gd name="connsiteY5620" fmla="*/ 4055099 h 6367455"/>
                <a:gd name="connsiteX5621" fmla="*/ 2003049 w 6891715"/>
                <a:gd name="connsiteY5621" fmla="*/ 4043351 h 6367455"/>
                <a:gd name="connsiteX5622" fmla="*/ 2004318 w 6891715"/>
                <a:gd name="connsiteY5622" fmla="*/ 4036049 h 6367455"/>
                <a:gd name="connsiteX5623" fmla="*/ 2013518 w 6891715"/>
                <a:gd name="connsiteY5623" fmla="*/ 4031604 h 6367455"/>
                <a:gd name="connsiteX5624" fmla="*/ 2023035 w 6891715"/>
                <a:gd name="connsiteY5624" fmla="*/ 4026206 h 6367455"/>
                <a:gd name="connsiteX5625" fmla="*/ 2023987 w 6891715"/>
                <a:gd name="connsiteY5625" fmla="*/ 4018904 h 6367455"/>
                <a:gd name="connsiteX5626" fmla="*/ 2023035 w 6891715"/>
                <a:gd name="connsiteY5626" fmla="*/ 4009379 h 6367455"/>
                <a:gd name="connsiteX5627" fmla="*/ 2032235 w 6891715"/>
                <a:gd name="connsiteY5627" fmla="*/ 4000806 h 6367455"/>
                <a:gd name="connsiteX5628" fmla="*/ 2048097 w 6891715"/>
                <a:gd name="connsiteY5628" fmla="*/ 3994456 h 6367455"/>
                <a:gd name="connsiteX5629" fmla="*/ 2058566 w 6891715"/>
                <a:gd name="connsiteY5629" fmla="*/ 4003029 h 6367455"/>
                <a:gd name="connsiteX5630" fmla="*/ 2064910 w 6891715"/>
                <a:gd name="connsiteY5630" fmla="*/ 3996679 h 6367455"/>
                <a:gd name="connsiteX5631" fmla="*/ 2067131 w 6891715"/>
                <a:gd name="connsiteY5631" fmla="*/ 3998266 h 6367455"/>
                <a:gd name="connsiteX5632" fmla="*/ 2061421 w 6891715"/>
                <a:gd name="connsiteY5632" fmla="*/ 4005569 h 6367455"/>
                <a:gd name="connsiteX5633" fmla="*/ 2062690 w 6891715"/>
                <a:gd name="connsiteY5633" fmla="*/ 4012554 h 6367455"/>
                <a:gd name="connsiteX5634" fmla="*/ 2060469 w 6891715"/>
                <a:gd name="connsiteY5634" fmla="*/ 4021761 h 6367455"/>
                <a:gd name="connsiteX5635" fmla="*/ 2056028 w 6891715"/>
                <a:gd name="connsiteY5635" fmla="*/ 4024619 h 6367455"/>
                <a:gd name="connsiteX5636" fmla="*/ 2053807 w 6891715"/>
                <a:gd name="connsiteY5636" fmla="*/ 4024619 h 6367455"/>
                <a:gd name="connsiteX5637" fmla="*/ 2046511 w 6891715"/>
                <a:gd name="connsiteY5637" fmla="*/ 4018269 h 6367455"/>
                <a:gd name="connsiteX5638" fmla="*/ 2041752 w 6891715"/>
                <a:gd name="connsiteY5638" fmla="*/ 4003346 h 6367455"/>
                <a:gd name="connsiteX5639" fmla="*/ 2029697 w 6891715"/>
                <a:gd name="connsiteY5639" fmla="*/ 4007474 h 6367455"/>
                <a:gd name="connsiteX5640" fmla="*/ 2026842 w 6891715"/>
                <a:gd name="connsiteY5640" fmla="*/ 4014776 h 6367455"/>
                <a:gd name="connsiteX5641" fmla="*/ 2040166 w 6891715"/>
                <a:gd name="connsiteY5641" fmla="*/ 4024619 h 6367455"/>
                <a:gd name="connsiteX5642" fmla="*/ 2046511 w 6891715"/>
                <a:gd name="connsiteY5642" fmla="*/ 4020491 h 6367455"/>
                <a:gd name="connsiteX5643" fmla="*/ 2041118 w 6891715"/>
                <a:gd name="connsiteY5643" fmla="*/ 4028111 h 6367455"/>
                <a:gd name="connsiteX5644" fmla="*/ 2040483 w 6891715"/>
                <a:gd name="connsiteY5644" fmla="*/ 4035414 h 6367455"/>
                <a:gd name="connsiteX5645" fmla="*/ 2036042 w 6891715"/>
                <a:gd name="connsiteY5645" fmla="*/ 4039859 h 6367455"/>
                <a:gd name="connsiteX5646" fmla="*/ 2037311 w 6891715"/>
                <a:gd name="connsiteY5646" fmla="*/ 4034144 h 6367455"/>
                <a:gd name="connsiteX5647" fmla="*/ 2024939 w 6891715"/>
                <a:gd name="connsiteY5647" fmla="*/ 4027159 h 6367455"/>
                <a:gd name="connsiteX5648" fmla="*/ 2017325 w 6891715"/>
                <a:gd name="connsiteY5648" fmla="*/ 4035414 h 6367455"/>
                <a:gd name="connsiteX5649" fmla="*/ 2033187 w 6891715"/>
                <a:gd name="connsiteY5649" fmla="*/ 4041764 h 6367455"/>
                <a:gd name="connsiteX5650" fmla="*/ 2034139 w 6891715"/>
                <a:gd name="connsiteY5650" fmla="*/ 4049066 h 6367455"/>
                <a:gd name="connsiteX5651" fmla="*/ 2039214 w 6891715"/>
                <a:gd name="connsiteY5651" fmla="*/ 4062084 h 6367455"/>
                <a:gd name="connsiteX5652" fmla="*/ 2042387 w 6891715"/>
                <a:gd name="connsiteY5652" fmla="*/ 4058909 h 6367455"/>
                <a:gd name="connsiteX5653" fmla="*/ 2047780 w 6891715"/>
                <a:gd name="connsiteY5653" fmla="*/ 4059861 h 6367455"/>
                <a:gd name="connsiteX5654" fmla="*/ 2064593 w 6891715"/>
                <a:gd name="connsiteY5654" fmla="*/ 4064941 h 6367455"/>
                <a:gd name="connsiteX5655" fmla="*/ 2067766 w 6891715"/>
                <a:gd name="connsiteY5655" fmla="*/ 4065894 h 6367455"/>
                <a:gd name="connsiteX5656" fmla="*/ 2066497 w 6891715"/>
                <a:gd name="connsiteY5656" fmla="*/ 4055416 h 6367455"/>
                <a:gd name="connsiteX5657" fmla="*/ 2038263 w 6891715"/>
                <a:gd name="connsiteY5657" fmla="*/ 4049384 h 6367455"/>
                <a:gd name="connsiteX5658" fmla="*/ 2042069 w 6891715"/>
                <a:gd name="connsiteY5658" fmla="*/ 4043034 h 6367455"/>
                <a:gd name="connsiteX5659" fmla="*/ 2052538 w 6891715"/>
                <a:gd name="connsiteY5659" fmla="*/ 4043034 h 6367455"/>
                <a:gd name="connsiteX5660" fmla="*/ 2062055 w 6891715"/>
                <a:gd name="connsiteY5660" fmla="*/ 4044939 h 6367455"/>
                <a:gd name="connsiteX5661" fmla="*/ 2063324 w 6891715"/>
                <a:gd name="connsiteY5661" fmla="*/ 4040811 h 6367455"/>
                <a:gd name="connsiteX5662" fmla="*/ 2047462 w 6891715"/>
                <a:gd name="connsiteY5662" fmla="*/ 4038589 h 6367455"/>
                <a:gd name="connsiteX5663" fmla="*/ 2043021 w 6891715"/>
                <a:gd name="connsiteY5663" fmla="*/ 4032239 h 6367455"/>
                <a:gd name="connsiteX5664" fmla="*/ 2050635 w 6891715"/>
                <a:gd name="connsiteY5664" fmla="*/ 4028111 h 6367455"/>
                <a:gd name="connsiteX5665" fmla="*/ 2062055 w 6891715"/>
                <a:gd name="connsiteY5665" fmla="*/ 4031286 h 6367455"/>
                <a:gd name="connsiteX5666" fmla="*/ 2066497 w 6891715"/>
                <a:gd name="connsiteY5666" fmla="*/ 4023984 h 6367455"/>
                <a:gd name="connsiteX5667" fmla="*/ 2076648 w 6891715"/>
                <a:gd name="connsiteY5667" fmla="*/ 4016364 h 6367455"/>
                <a:gd name="connsiteX5668" fmla="*/ 2083945 w 6891715"/>
                <a:gd name="connsiteY5668" fmla="*/ 4016364 h 6367455"/>
                <a:gd name="connsiteX5669" fmla="*/ 2102027 w 6891715"/>
                <a:gd name="connsiteY5669" fmla="*/ 4010649 h 6367455"/>
                <a:gd name="connsiteX5670" fmla="*/ 2114716 w 6891715"/>
                <a:gd name="connsiteY5670" fmla="*/ 4016999 h 6367455"/>
                <a:gd name="connsiteX5671" fmla="*/ 2129627 w 6891715"/>
                <a:gd name="connsiteY5671" fmla="*/ 4011919 h 6367455"/>
                <a:gd name="connsiteX5672" fmla="*/ 2117889 w 6891715"/>
                <a:gd name="connsiteY5672" fmla="*/ 4011919 h 6367455"/>
                <a:gd name="connsiteX5673" fmla="*/ 2126454 w 6891715"/>
                <a:gd name="connsiteY5673" fmla="*/ 4004299 h 6367455"/>
                <a:gd name="connsiteX5674" fmla="*/ 2108372 w 6891715"/>
                <a:gd name="connsiteY5674" fmla="*/ 4009696 h 6367455"/>
                <a:gd name="connsiteX5675" fmla="*/ 2113765 w 6891715"/>
                <a:gd name="connsiteY5675" fmla="*/ 3997949 h 6367455"/>
                <a:gd name="connsiteX5676" fmla="*/ 2103296 w 6891715"/>
                <a:gd name="connsiteY5676" fmla="*/ 4007474 h 6367455"/>
                <a:gd name="connsiteX5677" fmla="*/ 2096951 w 6891715"/>
                <a:gd name="connsiteY5677" fmla="*/ 4010014 h 6367455"/>
                <a:gd name="connsiteX5678" fmla="*/ 2087434 w 6891715"/>
                <a:gd name="connsiteY5678" fmla="*/ 4010014 h 6367455"/>
                <a:gd name="connsiteX5679" fmla="*/ 2076648 w 6891715"/>
                <a:gd name="connsiteY5679" fmla="*/ 4004616 h 6367455"/>
                <a:gd name="connsiteX5680" fmla="*/ 2064910 w 6891715"/>
                <a:gd name="connsiteY5680" fmla="*/ 3996679 h 6367455"/>
                <a:gd name="connsiteX5681" fmla="*/ 2050318 w 6891715"/>
                <a:gd name="connsiteY5681" fmla="*/ 3984931 h 6367455"/>
                <a:gd name="connsiteX5682" fmla="*/ 2061421 w 6891715"/>
                <a:gd name="connsiteY5682" fmla="*/ 3974454 h 6367455"/>
                <a:gd name="connsiteX5683" fmla="*/ 2077600 w 6891715"/>
                <a:gd name="connsiteY5683" fmla="*/ 3987154 h 6367455"/>
                <a:gd name="connsiteX5684" fmla="*/ 2099806 w 6891715"/>
                <a:gd name="connsiteY5684" fmla="*/ 3980486 h 6367455"/>
                <a:gd name="connsiteX5685" fmla="*/ 2076648 w 6891715"/>
                <a:gd name="connsiteY5685" fmla="*/ 3982709 h 6367455"/>
                <a:gd name="connsiteX5686" fmla="*/ 2062690 w 6891715"/>
                <a:gd name="connsiteY5686" fmla="*/ 3969056 h 6367455"/>
                <a:gd name="connsiteX5687" fmla="*/ 2073159 w 6891715"/>
                <a:gd name="connsiteY5687" fmla="*/ 3946831 h 6367455"/>
                <a:gd name="connsiteX5688" fmla="*/ 2103296 w 6891715"/>
                <a:gd name="connsiteY5688" fmla="*/ 3908414 h 6367455"/>
                <a:gd name="connsiteX5689" fmla="*/ 2110275 w 6891715"/>
                <a:gd name="connsiteY5689" fmla="*/ 3875076 h 6367455"/>
                <a:gd name="connsiteX5690" fmla="*/ 2107103 w 6891715"/>
                <a:gd name="connsiteY5690" fmla="*/ 3848406 h 6367455"/>
                <a:gd name="connsiteX5691" fmla="*/ 2114082 w 6891715"/>
                <a:gd name="connsiteY5691" fmla="*/ 3831896 h 6367455"/>
                <a:gd name="connsiteX5692" fmla="*/ 2119475 w 6891715"/>
                <a:gd name="connsiteY5692" fmla="*/ 3819196 h 6367455"/>
                <a:gd name="connsiteX5693" fmla="*/ 2129944 w 6891715"/>
                <a:gd name="connsiteY5693" fmla="*/ 3819196 h 6367455"/>
                <a:gd name="connsiteX5694" fmla="*/ 2131213 w 6891715"/>
                <a:gd name="connsiteY5694" fmla="*/ 3826181 h 6367455"/>
                <a:gd name="connsiteX5695" fmla="*/ 2138509 w 6891715"/>
                <a:gd name="connsiteY5695" fmla="*/ 3828403 h 6367455"/>
                <a:gd name="connsiteX5696" fmla="*/ 2151199 w 6891715"/>
                <a:gd name="connsiteY5696" fmla="*/ 3823958 h 6367455"/>
                <a:gd name="connsiteX5697" fmla="*/ 2153419 w 6891715"/>
                <a:gd name="connsiteY5697" fmla="*/ 3831578 h 6367455"/>
                <a:gd name="connsiteX5698" fmla="*/ 2155640 w 6891715"/>
                <a:gd name="connsiteY5698" fmla="*/ 3837293 h 6367455"/>
                <a:gd name="connsiteX5699" fmla="*/ 2171502 w 6891715"/>
                <a:gd name="connsiteY5699" fmla="*/ 3844913 h 6367455"/>
                <a:gd name="connsiteX5700" fmla="*/ 2166426 w 6891715"/>
                <a:gd name="connsiteY5700" fmla="*/ 3860789 h 6367455"/>
                <a:gd name="connsiteX5701" fmla="*/ 2156909 w 6891715"/>
                <a:gd name="connsiteY5701" fmla="*/ 3861741 h 6367455"/>
                <a:gd name="connsiteX5702" fmla="*/ 2146440 w 6891715"/>
                <a:gd name="connsiteY5702" fmla="*/ 3874441 h 6367455"/>
                <a:gd name="connsiteX5703" fmla="*/ 2156909 w 6891715"/>
                <a:gd name="connsiteY5703" fmla="*/ 3884284 h 6367455"/>
                <a:gd name="connsiteX5704" fmla="*/ 2154688 w 6891715"/>
                <a:gd name="connsiteY5704" fmla="*/ 3892221 h 6367455"/>
                <a:gd name="connsiteX5705" fmla="*/ 2159447 w 6891715"/>
                <a:gd name="connsiteY5705" fmla="*/ 3901746 h 6367455"/>
                <a:gd name="connsiteX5706" fmla="*/ 2178481 w 6891715"/>
                <a:gd name="connsiteY5706" fmla="*/ 3913176 h 6367455"/>
                <a:gd name="connsiteX5707" fmla="*/ 2196563 w 6891715"/>
                <a:gd name="connsiteY5707" fmla="*/ 3910954 h 6367455"/>
                <a:gd name="connsiteX5708" fmla="*/ 2208935 w 6891715"/>
                <a:gd name="connsiteY5708" fmla="*/ 3887776 h 6367455"/>
                <a:gd name="connsiteX5709" fmla="*/ 2194343 w 6891715"/>
                <a:gd name="connsiteY5709" fmla="*/ 3907779 h 6367455"/>
                <a:gd name="connsiteX5710" fmla="*/ 2185777 w 6891715"/>
                <a:gd name="connsiteY5710" fmla="*/ 3910954 h 6367455"/>
                <a:gd name="connsiteX5711" fmla="*/ 2174357 w 6891715"/>
                <a:gd name="connsiteY5711" fmla="*/ 3909366 h 6367455"/>
                <a:gd name="connsiteX5712" fmla="*/ 2168329 w 6891715"/>
                <a:gd name="connsiteY5712" fmla="*/ 3904921 h 6367455"/>
                <a:gd name="connsiteX5713" fmla="*/ 2162302 w 6891715"/>
                <a:gd name="connsiteY5713" fmla="*/ 3892221 h 6367455"/>
                <a:gd name="connsiteX5714" fmla="*/ 2178164 w 6891715"/>
                <a:gd name="connsiteY5714" fmla="*/ 3889046 h 6367455"/>
                <a:gd name="connsiteX5715" fmla="*/ 2184508 w 6891715"/>
                <a:gd name="connsiteY5715" fmla="*/ 3884919 h 6367455"/>
                <a:gd name="connsiteX5716" fmla="*/ 2193074 w 6891715"/>
                <a:gd name="connsiteY5716" fmla="*/ 3879521 h 6367455"/>
                <a:gd name="connsiteX5717" fmla="*/ 2208935 w 6891715"/>
                <a:gd name="connsiteY5717" fmla="*/ 3885871 h 6367455"/>
                <a:gd name="connsiteX5718" fmla="*/ 2205763 w 6891715"/>
                <a:gd name="connsiteY5718" fmla="*/ 3876981 h 6367455"/>
                <a:gd name="connsiteX5719" fmla="*/ 2213694 w 6891715"/>
                <a:gd name="connsiteY5719" fmla="*/ 3872854 h 6367455"/>
                <a:gd name="connsiteX5720" fmla="*/ 2202591 w 6891715"/>
                <a:gd name="connsiteY5720" fmla="*/ 3875394 h 6367455"/>
                <a:gd name="connsiteX5721" fmla="*/ 2194025 w 6891715"/>
                <a:gd name="connsiteY5721" fmla="*/ 3875394 h 6367455"/>
                <a:gd name="connsiteX5722" fmla="*/ 2187681 w 6891715"/>
                <a:gd name="connsiteY5722" fmla="*/ 3869044 h 6367455"/>
                <a:gd name="connsiteX5723" fmla="*/ 2189584 w 6891715"/>
                <a:gd name="connsiteY5723" fmla="*/ 3859519 h 6367455"/>
                <a:gd name="connsiteX5724" fmla="*/ 2196880 w 6891715"/>
                <a:gd name="connsiteY5724" fmla="*/ 3840151 h 6367455"/>
                <a:gd name="connsiteX5725" fmla="*/ 2209570 w 6891715"/>
                <a:gd name="connsiteY5725" fmla="*/ 3839198 h 6367455"/>
                <a:gd name="connsiteX5726" fmla="*/ 2202273 w 6891715"/>
                <a:gd name="connsiteY5726" fmla="*/ 3836023 h 6367455"/>
                <a:gd name="connsiteX5727" fmla="*/ 2181970 w 6891715"/>
                <a:gd name="connsiteY5727" fmla="*/ 3834118 h 6367455"/>
                <a:gd name="connsiteX5728" fmla="*/ 2175626 w 6891715"/>
                <a:gd name="connsiteY5728" fmla="*/ 3829038 h 6367455"/>
                <a:gd name="connsiteX5729" fmla="*/ 2178798 w 6891715"/>
                <a:gd name="connsiteY5729" fmla="*/ 3825863 h 6367455"/>
                <a:gd name="connsiteX5730" fmla="*/ 2182605 w 6891715"/>
                <a:gd name="connsiteY5730" fmla="*/ 3803638 h 6367455"/>
                <a:gd name="connsiteX5731" fmla="*/ 2194977 w 6891715"/>
                <a:gd name="connsiteY5731" fmla="*/ 3774111 h 6367455"/>
                <a:gd name="connsiteX5732" fmla="*/ 2216866 w 6891715"/>
                <a:gd name="connsiteY5732" fmla="*/ 3757918 h 6367455"/>
                <a:gd name="connsiteX5733" fmla="*/ 2247638 w 6891715"/>
                <a:gd name="connsiteY5733" fmla="*/ 3753473 h 6367455"/>
                <a:gd name="connsiteX5734" fmla="*/ 2265721 w 6891715"/>
                <a:gd name="connsiteY5734" fmla="*/ 3754426 h 6367455"/>
                <a:gd name="connsiteX5735" fmla="*/ 2278410 w 6891715"/>
                <a:gd name="connsiteY5735" fmla="*/ 3745853 h 6367455"/>
                <a:gd name="connsiteX5736" fmla="*/ 2300299 w 6891715"/>
                <a:gd name="connsiteY5736" fmla="*/ 3741726 h 6367455"/>
                <a:gd name="connsiteX5737" fmla="*/ 2314258 w 6891715"/>
                <a:gd name="connsiteY5737" fmla="*/ 3744266 h 6367455"/>
                <a:gd name="connsiteX5738" fmla="*/ 2323775 w 6891715"/>
                <a:gd name="connsiteY5738" fmla="*/ 3755061 h 6367455"/>
                <a:gd name="connsiteX5739" fmla="*/ 2335830 w 6891715"/>
                <a:gd name="connsiteY5739" fmla="*/ 3763316 h 6367455"/>
                <a:gd name="connsiteX5740" fmla="*/ 2350422 w 6891715"/>
                <a:gd name="connsiteY5740" fmla="*/ 3764268 h 6367455"/>
                <a:gd name="connsiteX5741" fmla="*/ 2346298 w 6891715"/>
                <a:gd name="connsiteY5741" fmla="*/ 3768396 h 6367455"/>
                <a:gd name="connsiteX5742" fmla="*/ 2350740 w 6891715"/>
                <a:gd name="connsiteY5742" fmla="*/ 3776016 h 6367455"/>
                <a:gd name="connsiteX5743" fmla="*/ 2358988 w 6891715"/>
                <a:gd name="connsiteY5743" fmla="*/ 3777603 h 6367455"/>
                <a:gd name="connsiteX5744" fmla="*/ 2356026 w 6891715"/>
                <a:gd name="connsiteY5744" fmla="*/ 3787144 h 6367455"/>
                <a:gd name="connsiteX5745" fmla="*/ 2357058 w 6891715"/>
                <a:gd name="connsiteY5745" fmla="*/ 3787213 h 6367455"/>
                <a:gd name="connsiteX5746" fmla="*/ 2359897 w 6891715"/>
                <a:gd name="connsiteY5746" fmla="*/ 3778078 h 6367455"/>
                <a:gd name="connsiteX5747" fmla="*/ 2359579 w 6891715"/>
                <a:gd name="connsiteY5747" fmla="*/ 3767923 h 6367455"/>
                <a:gd name="connsiteX5748" fmla="*/ 2364975 w 6891715"/>
                <a:gd name="connsiteY5748" fmla="*/ 3761577 h 6367455"/>
                <a:gd name="connsiteX5749" fmla="*/ 2373544 w 6891715"/>
                <a:gd name="connsiteY5749" fmla="*/ 3762211 h 6367455"/>
                <a:gd name="connsiteX5750" fmla="*/ 2381796 w 6891715"/>
                <a:gd name="connsiteY5750" fmla="*/ 3769510 h 6367455"/>
                <a:gd name="connsiteX5751" fmla="*/ 2390683 w 6891715"/>
                <a:gd name="connsiteY5751" fmla="*/ 3780299 h 6367455"/>
                <a:gd name="connsiteX5752" fmla="*/ 2383066 w 6891715"/>
                <a:gd name="connsiteY5752" fmla="*/ 3765384 h 6367455"/>
                <a:gd name="connsiteX5753" fmla="*/ 2374496 w 6891715"/>
                <a:gd name="connsiteY5753" fmla="*/ 3750787 h 6367455"/>
                <a:gd name="connsiteX5754" fmla="*/ 2361801 w 6891715"/>
                <a:gd name="connsiteY5754" fmla="*/ 3752057 h 6367455"/>
                <a:gd name="connsiteX5755" fmla="*/ 2347836 w 6891715"/>
                <a:gd name="connsiteY5755" fmla="*/ 3753961 h 6367455"/>
                <a:gd name="connsiteX5756" fmla="*/ 2338315 w 6891715"/>
                <a:gd name="connsiteY5756" fmla="*/ 3752374 h 6367455"/>
                <a:gd name="connsiteX5757" fmla="*/ 2337363 w 6891715"/>
                <a:gd name="connsiteY5757" fmla="*/ 3735239 h 6367455"/>
                <a:gd name="connsiteX5758" fmla="*/ 2344662 w 6891715"/>
                <a:gd name="connsiteY5758" fmla="*/ 3727940 h 6367455"/>
                <a:gd name="connsiteX5759" fmla="*/ 2352279 w 6891715"/>
                <a:gd name="connsiteY5759" fmla="*/ 3730161 h 6367455"/>
                <a:gd name="connsiteX5760" fmla="*/ 2349740 w 6891715"/>
                <a:gd name="connsiteY5760" fmla="*/ 3721593 h 6367455"/>
                <a:gd name="connsiteX5761" fmla="*/ 2365610 w 6891715"/>
                <a:gd name="connsiteY5761" fmla="*/ 3702554 h 6367455"/>
                <a:gd name="connsiteX5762" fmla="*/ 2440512 w 6891715"/>
                <a:gd name="connsiteY5762" fmla="*/ 3699698 h 6367455"/>
                <a:gd name="connsiteX5763" fmla="*/ 2436386 w 6891715"/>
                <a:gd name="connsiteY5763" fmla="*/ 3709218 h 6367455"/>
                <a:gd name="connsiteX5764" fmla="*/ 2444321 w 6891715"/>
                <a:gd name="connsiteY5764" fmla="*/ 3743806 h 6367455"/>
                <a:gd name="connsiteX5765" fmla="*/ 2460190 w 6891715"/>
                <a:gd name="connsiteY5765" fmla="*/ 3745710 h 6367455"/>
                <a:gd name="connsiteX5766" fmla="*/ 2466537 w 6891715"/>
                <a:gd name="connsiteY5766" fmla="*/ 3736508 h 6367455"/>
                <a:gd name="connsiteX5767" fmla="*/ 2452572 w 6891715"/>
                <a:gd name="connsiteY5767" fmla="*/ 3724767 h 6367455"/>
                <a:gd name="connsiteX5768" fmla="*/ 2453525 w 6891715"/>
                <a:gd name="connsiteY5768" fmla="*/ 3717468 h 6367455"/>
                <a:gd name="connsiteX5769" fmla="*/ 2470346 w 6891715"/>
                <a:gd name="connsiteY5769" fmla="*/ 3721593 h 6367455"/>
                <a:gd name="connsiteX5770" fmla="*/ 2480185 w 6891715"/>
                <a:gd name="connsiteY5770" fmla="*/ 3738094 h 6367455"/>
                <a:gd name="connsiteX5771" fmla="*/ 2479233 w 6891715"/>
                <a:gd name="connsiteY5771" fmla="*/ 3745710 h 6367455"/>
                <a:gd name="connsiteX5772" fmla="*/ 2487802 w 6891715"/>
                <a:gd name="connsiteY5772" fmla="*/ 3738094 h 6367455"/>
                <a:gd name="connsiteX5773" fmla="*/ 2478915 w 6891715"/>
                <a:gd name="connsiteY5773" fmla="*/ 3729844 h 6367455"/>
                <a:gd name="connsiteX5774" fmla="*/ 2472568 w 6891715"/>
                <a:gd name="connsiteY5774" fmla="*/ 3708900 h 6367455"/>
                <a:gd name="connsiteX5775" fmla="*/ 2476376 w 6891715"/>
                <a:gd name="connsiteY5775" fmla="*/ 3689861 h 6367455"/>
                <a:gd name="connsiteX5776" fmla="*/ 2492245 w 6891715"/>
                <a:gd name="connsiteY5776" fmla="*/ 3674947 h 6367455"/>
                <a:gd name="connsiteX5777" fmla="*/ 2527157 w 6891715"/>
                <a:gd name="connsiteY5777" fmla="*/ 3678754 h 6367455"/>
                <a:gd name="connsiteX5778" fmla="*/ 2553818 w 6891715"/>
                <a:gd name="connsiteY5778" fmla="*/ 3681610 h 6367455"/>
                <a:gd name="connsiteX5779" fmla="*/ 2572861 w 6891715"/>
                <a:gd name="connsiteY5779" fmla="*/ 3699698 h 6367455"/>
                <a:gd name="connsiteX5780" fmla="*/ 2597299 w 6891715"/>
                <a:gd name="connsiteY5780" fmla="*/ 3730161 h 6367455"/>
                <a:gd name="connsiteX5781" fmla="*/ 2620785 w 6891715"/>
                <a:gd name="connsiteY5781" fmla="*/ 3733017 h 6367455"/>
                <a:gd name="connsiteX5782" fmla="*/ 2598251 w 6891715"/>
                <a:gd name="connsiteY5782" fmla="*/ 3722228 h 6367455"/>
                <a:gd name="connsiteX5783" fmla="*/ 2585873 w 6891715"/>
                <a:gd name="connsiteY5783" fmla="*/ 3712391 h 6367455"/>
                <a:gd name="connsiteX5784" fmla="*/ 2585556 w 6891715"/>
                <a:gd name="connsiteY5784" fmla="*/ 3696207 h 6367455"/>
                <a:gd name="connsiteX5785" fmla="*/ 2573495 w 6891715"/>
                <a:gd name="connsiteY5785" fmla="*/ 3681610 h 6367455"/>
                <a:gd name="connsiteX5786" fmla="*/ 2558896 w 6891715"/>
                <a:gd name="connsiteY5786" fmla="*/ 3676216 h 6367455"/>
                <a:gd name="connsiteX5787" fmla="*/ 2536362 w 6891715"/>
                <a:gd name="connsiteY5787" fmla="*/ 3671456 h 6367455"/>
                <a:gd name="connsiteX5788" fmla="*/ 2510971 w 6891715"/>
                <a:gd name="connsiteY5788" fmla="*/ 3660032 h 6367455"/>
                <a:gd name="connsiteX5789" fmla="*/ 2511923 w 6891715"/>
                <a:gd name="connsiteY5789" fmla="*/ 3646387 h 6367455"/>
                <a:gd name="connsiteX5790" fmla="*/ 2514145 w 6891715"/>
                <a:gd name="connsiteY5790" fmla="*/ 3643214 h 6367455"/>
                <a:gd name="connsiteX5791" fmla="*/ 2525888 w 6891715"/>
                <a:gd name="connsiteY5791" fmla="*/ 3649560 h 6367455"/>
                <a:gd name="connsiteX5792" fmla="*/ 2529062 w 6891715"/>
                <a:gd name="connsiteY5792" fmla="*/ 3643214 h 6367455"/>
                <a:gd name="connsiteX5793" fmla="*/ 2531283 w 6891715"/>
                <a:gd name="connsiteY5793" fmla="*/ 3637819 h 6367455"/>
                <a:gd name="connsiteX5794" fmla="*/ 2508749 w 6891715"/>
                <a:gd name="connsiteY5794" fmla="*/ 3625444 h 6367455"/>
                <a:gd name="connsiteX5795" fmla="*/ 2505258 w 6891715"/>
                <a:gd name="connsiteY5795" fmla="*/ 3612751 h 6367455"/>
                <a:gd name="connsiteX5796" fmla="*/ 2520175 w 6891715"/>
                <a:gd name="connsiteY5796" fmla="*/ 3598788 h 6367455"/>
                <a:gd name="connsiteX5797" fmla="*/ 2511606 w 6891715"/>
                <a:gd name="connsiteY5797" fmla="*/ 3590538 h 6367455"/>
                <a:gd name="connsiteX5798" fmla="*/ 2508432 w 6891715"/>
                <a:gd name="connsiteY5798" fmla="*/ 3597836 h 6367455"/>
                <a:gd name="connsiteX5799" fmla="*/ 2497006 w 6891715"/>
                <a:gd name="connsiteY5799" fmla="*/ 3601010 h 6367455"/>
                <a:gd name="connsiteX5800" fmla="*/ 2493832 w 6891715"/>
                <a:gd name="connsiteY5800" fmla="*/ 3589586 h 6367455"/>
                <a:gd name="connsiteX5801" fmla="*/ 2500815 w 6891715"/>
                <a:gd name="connsiteY5801" fmla="*/ 3580066 h 6367455"/>
                <a:gd name="connsiteX5802" fmla="*/ 2511288 w 6891715"/>
                <a:gd name="connsiteY5802" fmla="*/ 3576893 h 6367455"/>
                <a:gd name="connsiteX5803" fmla="*/ 2523031 w 6891715"/>
                <a:gd name="connsiteY5803" fmla="*/ 3577527 h 6367455"/>
                <a:gd name="connsiteX5804" fmla="*/ 2529379 w 6891715"/>
                <a:gd name="connsiteY5804" fmla="*/ 3564834 h 6367455"/>
                <a:gd name="connsiteX5805" fmla="*/ 2518906 w 6891715"/>
                <a:gd name="connsiteY5805" fmla="*/ 3556901 h 6367455"/>
                <a:gd name="connsiteX5806" fmla="*/ 2506845 w 6891715"/>
                <a:gd name="connsiteY5806" fmla="*/ 3545160 h 6367455"/>
                <a:gd name="connsiteX5807" fmla="*/ 2505575 w 6891715"/>
                <a:gd name="connsiteY5807" fmla="*/ 3535958 h 6367455"/>
                <a:gd name="connsiteX5808" fmla="*/ 2500497 w 6891715"/>
                <a:gd name="connsiteY5808" fmla="*/ 3524217 h 6367455"/>
                <a:gd name="connsiteX5809" fmla="*/ 2492880 w 6891715"/>
                <a:gd name="connsiteY5809" fmla="*/ 3516918 h 6367455"/>
                <a:gd name="connsiteX5810" fmla="*/ 2480185 w 6891715"/>
                <a:gd name="connsiteY5810" fmla="*/ 3519457 h 6367455"/>
                <a:gd name="connsiteX5811" fmla="*/ 2466537 w 6891715"/>
                <a:gd name="connsiteY5811" fmla="*/ 3513110 h 6367455"/>
                <a:gd name="connsiteX5812" fmla="*/ 2464316 w 6891715"/>
                <a:gd name="connsiteY5812" fmla="*/ 3524534 h 6367455"/>
                <a:gd name="connsiteX5813" fmla="*/ 2462094 w 6891715"/>
                <a:gd name="connsiteY5813" fmla="*/ 3527707 h 6367455"/>
                <a:gd name="connsiteX5814" fmla="*/ 2458920 w 6891715"/>
                <a:gd name="connsiteY5814" fmla="*/ 3516283 h 6367455"/>
                <a:gd name="connsiteX5815" fmla="*/ 2458920 w 6891715"/>
                <a:gd name="connsiteY5815" fmla="*/ 3499148 h 6367455"/>
                <a:gd name="connsiteX5816" fmla="*/ 2463046 w 6891715"/>
                <a:gd name="connsiteY5816" fmla="*/ 3484551 h 6367455"/>
                <a:gd name="connsiteX5817" fmla="*/ 2469394 w 6891715"/>
                <a:gd name="connsiteY5817" fmla="*/ 3486455 h 6367455"/>
                <a:gd name="connsiteX5818" fmla="*/ 2469394 w 6891715"/>
                <a:gd name="connsiteY5818" fmla="*/ 3493753 h 6367455"/>
                <a:gd name="connsiteX5819" fmla="*/ 2471615 w 6891715"/>
                <a:gd name="connsiteY5819" fmla="*/ 3505494 h 6367455"/>
                <a:gd name="connsiteX5820" fmla="*/ 2482406 w 6891715"/>
                <a:gd name="connsiteY5820" fmla="*/ 3516283 h 6367455"/>
                <a:gd name="connsiteX5821" fmla="*/ 2489706 w 6891715"/>
                <a:gd name="connsiteY5821" fmla="*/ 3512476 h 6367455"/>
                <a:gd name="connsiteX5822" fmla="*/ 2501882 w 6891715"/>
                <a:gd name="connsiteY5822" fmla="*/ 3508519 h 6367455"/>
                <a:gd name="connsiteX5823" fmla="*/ 2502823 w 6891715"/>
                <a:gd name="connsiteY5823" fmla="*/ 3499157 h 6367455"/>
                <a:gd name="connsiteX5824" fmla="*/ 2495167 w 6891715"/>
                <a:gd name="connsiteY5824" fmla="*/ 3475027 h 6367455"/>
                <a:gd name="connsiteX5825" fmla="*/ 2497081 w 6891715"/>
                <a:gd name="connsiteY5825" fmla="*/ 3463279 h 6367455"/>
                <a:gd name="connsiteX5826" fmla="*/ 2493891 w 6891715"/>
                <a:gd name="connsiteY5826" fmla="*/ 3442642 h 6367455"/>
                <a:gd name="connsiteX5827" fmla="*/ 2491339 w 6891715"/>
                <a:gd name="connsiteY5827" fmla="*/ 3419147 h 6367455"/>
                <a:gd name="connsiteX5828" fmla="*/ 2484002 w 6891715"/>
                <a:gd name="connsiteY5828" fmla="*/ 3408034 h 6367455"/>
                <a:gd name="connsiteX5829" fmla="*/ 2470923 w 6891715"/>
                <a:gd name="connsiteY5829" fmla="*/ 3409939 h 6367455"/>
                <a:gd name="connsiteX5830" fmla="*/ 2464543 w 6891715"/>
                <a:gd name="connsiteY5830" fmla="*/ 3399462 h 6367455"/>
                <a:gd name="connsiteX5831" fmla="*/ 2464543 w 6891715"/>
                <a:gd name="connsiteY5831" fmla="*/ 3381682 h 6367455"/>
                <a:gd name="connsiteX5832" fmla="*/ 2453059 w 6891715"/>
                <a:gd name="connsiteY5832" fmla="*/ 3384857 h 6367455"/>
                <a:gd name="connsiteX5833" fmla="*/ 2457206 w 6891715"/>
                <a:gd name="connsiteY5833" fmla="*/ 3396604 h 6367455"/>
                <a:gd name="connsiteX5834" fmla="*/ 2447636 w 6891715"/>
                <a:gd name="connsiteY5834" fmla="*/ 3398827 h 6367455"/>
                <a:gd name="connsiteX5835" fmla="*/ 2433600 w 6891715"/>
                <a:gd name="connsiteY5835" fmla="*/ 3383904 h 6367455"/>
                <a:gd name="connsiteX5836" fmla="*/ 2437109 w 6891715"/>
                <a:gd name="connsiteY5836" fmla="*/ 3371523 h 6367455"/>
                <a:gd name="connsiteX5837" fmla="*/ 2438385 w 6891715"/>
                <a:gd name="connsiteY5837" fmla="*/ 3324850 h 6367455"/>
                <a:gd name="connsiteX5838" fmla="*/ 2441575 w 6891715"/>
                <a:gd name="connsiteY5838" fmla="*/ 3324850 h 6367455"/>
                <a:gd name="connsiteX5839" fmla="*/ 2439661 w 6891715"/>
                <a:gd name="connsiteY5839" fmla="*/ 3347075 h 6367455"/>
                <a:gd name="connsiteX5840" fmla="*/ 2450507 w 6891715"/>
                <a:gd name="connsiteY5840" fmla="*/ 3352472 h 6367455"/>
                <a:gd name="connsiteX5841" fmla="*/ 2456887 w 6891715"/>
                <a:gd name="connsiteY5841" fmla="*/ 3340725 h 6367455"/>
                <a:gd name="connsiteX5842" fmla="*/ 2455292 w 6891715"/>
                <a:gd name="connsiteY5842" fmla="*/ 3322627 h 6367455"/>
                <a:gd name="connsiteX5843" fmla="*/ 2450188 w 6891715"/>
                <a:gd name="connsiteY5843" fmla="*/ 3306117 h 6367455"/>
                <a:gd name="connsiteX5844" fmla="*/ 2440618 w 6891715"/>
                <a:gd name="connsiteY5844" fmla="*/ 3309292 h 6367455"/>
                <a:gd name="connsiteX5845" fmla="*/ 2439023 w 6891715"/>
                <a:gd name="connsiteY5845" fmla="*/ 3261667 h 6367455"/>
                <a:gd name="connsiteX5846" fmla="*/ 2444446 w 6891715"/>
                <a:gd name="connsiteY5846" fmla="*/ 3273097 h 6367455"/>
                <a:gd name="connsiteX5847" fmla="*/ 2445403 w 6891715"/>
                <a:gd name="connsiteY5847" fmla="*/ 3257540 h 6367455"/>
                <a:gd name="connsiteX5848" fmla="*/ 2440937 w 6891715"/>
                <a:gd name="connsiteY5848" fmla="*/ 3252143 h 6367455"/>
                <a:gd name="connsiteX5849" fmla="*/ 2436471 w 6891715"/>
                <a:gd name="connsiteY5849" fmla="*/ 3223884 h 6367455"/>
                <a:gd name="connsiteX5850" fmla="*/ 2445722 w 6891715"/>
                <a:gd name="connsiteY5850" fmla="*/ 3200706 h 6367455"/>
                <a:gd name="connsiteX5851" fmla="*/ 2451145 w 6891715"/>
                <a:gd name="connsiteY5851" fmla="*/ 3205469 h 6367455"/>
                <a:gd name="connsiteX5852" fmla="*/ 2451145 w 6891715"/>
                <a:gd name="connsiteY5852" fmla="*/ 3214042 h 6367455"/>
                <a:gd name="connsiteX5853" fmla="*/ 2462310 w 6891715"/>
                <a:gd name="connsiteY5853" fmla="*/ 3226742 h 6367455"/>
                <a:gd name="connsiteX5854" fmla="*/ 2471880 w 6891715"/>
                <a:gd name="connsiteY5854" fmla="*/ 3225789 h 6367455"/>
                <a:gd name="connsiteX5855" fmla="*/ 2486235 w 6891715"/>
                <a:gd name="connsiteY5855" fmla="*/ 3229599 h 6367455"/>
                <a:gd name="connsiteX5856" fmla="*/ 2495167 w 6891715"/>
                <a:gd name="connsiteY5856" fmla="*/ 3247697 h 6367455"/>
                <a:gd name="connsiteX5857" fmla="*/ 2495805 w 6891715"/>
                <a:gd name="connsiteY5857" fmla="*/ 3230552 h 6367455"/>
                <a:gd name="connsiteX5858" fmla="*/ 2503461 w 6891715"/>
                <a:gd name="connsiteY5858" fmla="*/ 3227377 h 6367455"/>
                <a:gd name="connsiteX5859" fmla="*/ 2498038 w 6891715"/>
                <a:gd name="connsiteY5859" fmla="*/ 3224202 h 6367455"/>
                <a:gd name="connsiteX5860" fmla="*/ 2497081 w 6891715"/>
                <a:gd name="connsiteY5860" fmla="*/ 3209597 h 6367455"/>
                <a:gd name="connsiteX5861" fmla="*/ 2510479 w 6891715"/>
                <a:gd name="connsiteY5861" fmla="*/ 3195626 h 6367455"/>
                <a:gd name="connsiteX5862" fmla="*/ 2524515 w 6891715"/>
                <a:gd name="connsiteY5862" fmla="*/ 3189277 h 6367455"/>
                <a:gd name="connsiteX5863" fmla="*/ 2530895 w 6891715"/>
                <a:gd name="connsiteY5863" fmla="*/ 3199754 h 6367455"/>
                <a:gd name="connsiteX5864" fmla="*/ 2531214 w 6891715"/>
                <a:gd name="connsiteY5864" fmla="*/ 3216582 h 6367455"/>
                <a:gd name="connsiteX5865" fmla="*/ 2549397 w 6891715"/>
                <a:gd name="connsiteY5865" fmla="*/ 3227059 h 6367455"/>
                <a:gd name="connsiteX5866" fmla="*/ 2554182 w 6891715"/>
                <a:gd name="connsiteY5866" fmla="*/ 3207056 h 6367455"/>
                <a:gd name="connsiteX5867" fmla="*/ 2545569 w 6891715"/>
                <a:gd name="connsiteY5867" fmla="*/ 3199436 h 6367455"/>
                <a:gd name="connsiteX5868" fmla="*/ 2539189 w 6891715"/>
                <a:gd name="connsiteY5868" fmla="*/ 3199436 h 6367455"/>
                <a:gd name="connsiteX5869" fmla="*/ 2544612 w 6891715"/>
                <a:gd name="connsiteY5869" fmla="*/ 3188959 h 6367455"/>
                <a:gd name="connsiteX5870" fmla="*/ 2540465 w 6891715"/>
                <a:gd name="connsiteY5870" fmla="*/ 3176577 h 6367455"/>
                <a:gd name="connsiteX5871" fmla="*/ 2545250 w 6891715"/>
                <a:gd name="connsiteY5871" fmla="*/ 3157527 h 6367455"/>
                <a:gd name="connsiteX5872" fmla="*/ 2561200 w 6891715"/>
                <a:gd name="connsiteY5872" fmla="*/ 3153082 h 6367455"/>
                <a:gd name="connsiteX5873" fmla="*/ 2580659 w 6891715"/>
                <a:gd name="connsiteY5873" fmla="*/ 3158162 h 6367455"/>
                <a:gd name="connsiteX5874" fmla="*/ 2591824 w 6891715"/>
                <a:gd name="connsiteY5874" fmla="*/ 3147684 h 6367455"/>
                <a:gd name="connsiteX5875" fmla="*/ 2614474 w 6891715"/>
                <a:gd name="connsiteY5875" fmla="*/ 3143239 h 6367455"/>
                <a:gd name="connsiteX5876" fmla="*/ 2634571 w 6891715"/>
                <a:gd name="connsiteY5876" fmla="*/ 3153399 h 6367455"/>
                <a:gd name="connsiteX5877" fmla="*/ 2636804 w 6891715"/>
                <a:gd name="connsiteY5877" fmla="*/ 3161972 h 6367455"/>
                <a:gd name="connsiteX5878" fmla="*/ 2637123 w 6891715"/>
                <a:gd name="connsiteY5878" fmla="*/ 3186102 h 6367455"/>
                <a:gd name="connsiteX5879" fmla="*/ 2642546 w 6891715"/>
                <a:gd name="connsiteY5879" fmla="*/ 3190229 h 6367455"/>
                <a:gd name="connsiteX5880" fmla="*/ 2643503 w 6891715"/>
                <a:gd name="connsiteY5880" fmla="*/ 3202929 h 6367455"/>
                <a:gd name="connsiteX5881" fmla="*/ 2633295 w 6891715"/>
                <a:gd name="connsiteY5881" fmla="*/ 3206421 h 6367455"/>
                <a:gd name="connsiteX5882" fmla="*/ 2625639 w 6891715"/>
                <a:gd name="connsiteY5882" fmla="*/ 3209597 h 6367455"/>
                <a:gd name="connsiteX5883" fmla="*/ 2625639 w 6891715"/>
                <a:gd name="connsiteY5883" fmla="*/ 3221027 h 6367455"/>
                <a:gd name="connsiteX5884" fmla="*/ 2643822 w 6891715"/>
                <a:gd name="connsiteY5884" fmla="*/ 3208326 h 6367455"/>
                <a:gd name="connsiteX5885" fmla="*/ 2646055 w 6891715"/>
                <a:gd name="connsiteY5885" fmla="*/ 3214359 h 6367455"/>
                <a:gd name="connsiteX5886" fmla="*/ 2637442 w 6891715"/>
                <a:gd name="connsiteY5886" fmla="*/ 3225154 h 6367455"/>
                <a:gd name="connsiteX5887" fmla="*/ 2633614 w 6891715"/>
                <a:gd name="connsiteY5887" fmla="*/ 3228329 h 6367455"/>
                <a:gd name="connsiteX5888" fmla="*/ 2630424 w 6891715"/>
                <a:gd name="connsiteY5888" fmla="*/ 3230870 h 6367455"/>
                <a:gd name="connsiteX5889" fmla="*/ 2627872 w 6891715"/>
                <a:gd name="connsiteY5889" fmla="*/ 3233410 h 6367455"/>
                <a:gd name="connsiteX5890" fmla="*/ 2626277 w 6891715"/>
                <a:gd name="connsiteY5890" fmla="*/ 3236584 h 6367455"/>
                <a:gd name="connsiteX5891" fmla="*/ 2625001 w 6891715"/>
                <a:gd name="connsiteY5891" fmla="*/ 3240712 h 6367455"/>
                <a:gd name="connsiteX5892" fmla="*/ 2624044 w 6891715"/>
                <a:gd name="connsiteY5892" fmla="*/ 3245157 h 6367455"/>
                <a:gd name="connsiteX5893" fmla="*/ 2634571 w 6891715"/>
                <a:gd name="connsiteY5893" fmla="*/ 3241029 h 6367455"/>
                <a:gd name="connsiteX5894" fmla="*/ 2644779 w 6891715"/>
                <a:gd name="connsiteY5894" fmla="*/ 3229282 h 6367455"/>
                <a:gd name="connsiteX5895" fmla="*/ 2660729 w 6891715"/>
                <a:gd name="connsiteY5895" fmla="*/ 3233410 h 6367455"/>
                <a:gd name="connsiteX5896" fmla="*/ 2673808 w 6891715"/>
                <a:gd name="connsiteY5896" fmla="*/ 3229917 h 6367455"/>
                <a:gd name="connsiteX5897" fmla="*/ 2689758 w 6891715"/>
                <a:gd name="connsiteY5897" fmla="*/ 3226742 h 6367455"/>
                <a:gd name="connsiteX5898" fmla="*/ 2703475 w 6891715"/>
                <a:gd name="connsiteY5898" fmla="*/ 3244522 h 6367455"/>
                <a:gd name="connsiteX5899" fmla="*/ 2699647 w 6891715"/>
                <a:gd name="connsiteY5899" fmla="*/ 3276273 h 6367455"/>
                <a:gd name="connsiteX5900" fmla="*/ 2684654 w 6891715"/>
                <a:gd name="connsiteY5900" fmla="*/ 3287068 h 6367455"/>
                <a:gd name="connsiteX5901" fmla="*/ 2683059 w 6891715"/>
                <a:gd name="connsiteY5901" fmla="*/ 3296592 h 6367455"/>
                <a:gd name="connsiteX5902" fmla="*/ 2678593 w 6891715"/>
                <a:gd name="connsiteY5902" fmla="*/ 3295322 h 6367455"/>
                <a:gd name="connsiteX5903" fmla="*/ 2677317 w 6891715"/>
                <a:gd name="connsiteY5903" fmla="*/ 3280400 h 6367455"/>
                <a:gd name="connsiteX5904" fmla="*/ 2665514 w 6891715"/>
                <a:gd name="connsiteY5904" fmla="*/ 3281669 h 6367455"/>
                <a:gd name="connsiteX5905" fmla="*/ 2650840 w 6891715"/>
                <a:gd name="connsiteY5905" fmla="*/ 3297862 h 6367455"/>
                <a:gd name="connsiteX5906" fmla="*/ 2653711 w 6891715"/>
                <a:gd name="connsiteY5906" fmla="*/ 3273415 h 6367455"/>
                <a:gd name="connsiteX5907" fmla="*/ 2643184 w 6891715"/>
                <a:gd name="connsiteY5907" fmla="*/ 3281035 h 6367455"/>
                <a:gd name="connsiteX5908" fmla="*/ 2637123 w 6891715"/>
                <a:gd name="connsiteY5908" fmla="*/ 3292465 h 6367455"/>
                <a:gd name="connsiteX5909" fmla="*/ 2631700 w 6891715"/>
                <a:gd name="connsiteY5909" fmla="*/ 3308340 h 6367455"/>
                <a:gd name="connsiteX5910" fmla="*/ 2642546 w 6891715"/>
                <a:gd name="connsiteY5910" fmla="*/ 3317547 h 6367455"/>
                <a:gd name="connsiteX5911" fmla="*/ 2641589 w 6891715"/>
                <a:gd name="connsiteY5911" fmla="*/ 3329295 h 6367455"/>
                <a:gd name="connsiteX5912" fmla="*/ 2633295 w 6891715"/>
                <a:gd name="connsiteY5912" fmla="*/ 3341995 h 6367455"/>
                <a:gd name="connsiteX5913" fmla="*/ 2611922 w 6891715"/>
                <a:gd name="connsiteY5913" fmla="*/ 3326437 h 6367455"/>
                <a:gd name="connsiteX5914" fmla="*/ 2610646 w 6891715"/>
                <a:gd name="connsiteY5914" fmla="*/ 3332788 h 6367455"/>
                <a:gd name="connsiteX5915" fmla="*/ 2600118 w 6891715"/>
                <a:gd name="connsiteY5915" fmla="*/ 3338185 h 6367455"/>
                <a:gd name="connsiteX5916" fmla="*/ 2613836 w 6891715"/>
                <a:gd name="connsiteY5916" fmla="*/ 3345487 h 6367455"/>
                <a:gd name="connsiteX5917" fmla="*/ 2623406 w 6891715"/>
                <a:gd name="connsiteY5917" fmla="*/ 3351521 h 6367455"/>
                <a:gd name="connsiteX5918" fmla="*/ 2619578 w 6891715"/>
                <a:gd name="connsiteY5918" fmla="*/ 3361362 h 6367455"/>
                <a:gd name="connsiteX5919" fmla="*/ 2601394 w 6891715"/>
                <a:gd name="connsiteY5919" fmla="*/ 3364538 h 6367455"/>
                <a:gd name="connsiteX5920" fmla="*/ 2589910 w 6891715"/>
                <a:gd name="connsiteY5920" fmla="*/ 3350885 h 6367455"/>
                <a:gd name="connsiteX5921" fmla="*/ 2585444 w 6891715"/>
                <a:gd name="connsiteY5921" fmla="*/ 3365808 h 6367455"/>
                <a:gd name="connsiteX5922" fmla="*/ 2574917 w 6891715"/>
                <a:gd name="connsiteY5922" fmla="*/ 3368983 h 6367455"/>
                <a:gd name="connsiteX5923" fmla="*/ 2595014 w 6891715"/>
                <a:gd name="connsiteY5923" fmla="*/ 3377237 h 6367455"/>
                <a:gd name="connsiteX5924" fmla="*/ 2582573 w 6891715"/>
                <a:gd name="connsiteY5924" fmla="*/ 3389937 h 6367455"/>
                <a:gd name="connsiteX5925" fmla="*/ 2569813 w 6891715"/>
                <a:gd name="connsiteY5925" fmla="*/ 3402954 h 6367455"/>
                <a:gd name="connsiteX5926" fmla="*/ 2585763 w 6891715"/>
                <a:gd name="connsiteY5926" fmla="*/ 3402637 h 6367455"/>
                <a:gd name="connsiteX5927" fmla="*/ 2588953 w 6891715"/>
                <a:gd name="connsiteY5927" fmla="*/ 3413114 h 6367455"/>
                <a:gd name="connsiteX5928" fmla="*/ 2577788 w 6891715"/>
                <a:gd name="connsiteY5928" fmla="*/ 3423909 h 6367455"/>
                <a:gd name="connsiteX5929" fmla="*/ 2575874 w 6891715"/>
                <a:gd name="connsiteY5929" fmla="*/ 3453119 h 6367455"/>
                <a:gd name="connsiteX5930" fmla="*/ 2562157 w 6891715"/>
                <a:gd name="connsiteY5930" fmla="*/ 3465819 h 6367455"/>
                <a:gd name="connsiteX5931" fmla="*/ 2563114 w 6891715"/>
                <a:gd name="connsiteY5931" fmla="*/ 3482964 h 6367455"/>
                <a:gd name="connsiteX5932" fmla="*/ 2585444 w 6891715"/>
                <a:gd name="connsiteY5932" fmla="*/ 3482964 h 6367455"/>
                <a:gd name="connsiteX5933" fmla="*/ 2587996 w 6891715"/>
                <a:gd name="connsiteY5933" fmla="*/ 3499474 h 6367455"/>
                <a:gd name="connsiteX5934" fmla="*/ 2580659 w 6891715"/>
                <a:gd name="connsiteY5934" fmla="*/ 3508999 h 6367455"/>
                <a:gd name="connsiteX5935" fmla="*/ 2566623 w 6891715"/>
                <a:gd name="connsiteY5935" fmla="*/ 3502967 h 6367455"/>
                <a:gd name="connsiteX5936" fmla="*/ 2560243 w 6891715"/>
                <a:gd name="connsiteY5936" fmla="*/ 3513762 h 6367455"/>
                <a:gd name="connsiteX5937" fmla="*/ 2567491 w 6891715"/>
                <a:gd name="connsiteY5937" fmla="*/ 3516467 h 6367455"/>
                <a:gd name="connsiteX5938" fmla="*/ 2568100 w 6891715"/>
                <a:gd name="connsiteY5938" fmla="*/ 3516283 h 6367455"/>
                <a:gd name="connsiteX5939" fmla="*/ 2562070 w 6891715"/>
                <a:gd name="connsiteY5939" fmla="*/ 3526755 h 6367455"/>
                <a:gd name="connsiteX5940" fmla="*/ 2582699 w 6891715"/>
                <a:gd name="connsiteY5940" fmla="*/ 3515014 h 6367455"/>
                <a:gd name="connsiteX5941" fmla="*/ 2599838 w 6891715"/>
                <a:gd name="connsiteY5941" fmla="*/ 3521043 h 6367455"/>
                <a:gd name="connsiteX5942" fmla="*/ 2608407 w 6891715"/>
                <a:gd name="connsiteY5942" fmla="*/ 3520091 h 6367455"/>
                <a:gd name="connsiteX5943" fmla="*/ 2614755 w 6891715"/>
                <a:gd name="connsiteY5943" fmla="*/ 3530563 h 6367455"/>
                <a:gd name="connsiteX5944" fmla="*/ 2615707 w 6891715"/>
                <a:gd name="connsiteY5944" fmla="*/ 3540083 h 6367455"/>
                <a:gd name="connsiteX5945" fmla="*/ 2613803 w 6891715"/>
                <a:gd name="connsiteY5945" fmla="*/ 3551507 h 6367455"/>
                <a:gd name="connsiteX5946" fmla="*/ 2601108 w 6891715"/>
                <a:gd name="connsiteY5946" fmla="*/ 3567373 h 6367455"/>
                <a:gd name="connsiteX5947" fmla="*/ 2625546 w 6891715"/>
                <a:gd name="connsiteY5947" fmla="*/ 3572768 h 6367455"/>
                <a:gd name="connsiteX5948" fmla="*/ 2632211 w 6891715"/>
                <a:gd name="connsiteY5948" fmla="*/ 3589268 h 6367455"/>
                <a:gd name="connsiteX5949" fmla="*/ 2641415 w 6891715"/>
                <a:gd name="connsiteY5949" fmla="*/ 3572450 h 6367455"/>
                <a:gd name="connsiteX5950" fmla="*/ 2656332 w 6891715"/>
                <a:gd name="connsiteY5950" fmla="*/ 3581970 h 6367455"/>
                <a:gd name="connsiteX5951" fmla="*/ 2676645 w 6891715"/>
                <a:gd name="connsiteY5951" fmla="*/ 3598471 h 6367455"/>
                <a:gd name="connsiteX5952" fmla="*/ 2687118 w 6891715"/>
                <a:gd name="connsiteY5952" fmla="*/ 3589903 h 6367455"/>
                <a:gd name="connsiteX5953" fmla="*/ 2716952 w 6891715"/>
                <a:gd name="connsiteY5953" fmla="*/ 3583239 h 6367455"/>
                <a:gd name="connsiteX5954" fmla="*/ 2718857 w 6891715"/>
                <a:gd name="connsiteY5954" fmla="*/ 3591807 h 6367455"/>
                <a:gd name="connsiteX5955" fmla="*/ 2705527 w 6891715"/>
                <a:gd name="connsiteY5955" fmla="*/ 3618462 h 6367455"/>
                <a:gd name="connsiteX5956" fmla="*/ 2698227 w 6891715"/>
                <a:gd name="connsiteY5956" fmla="*/ 3624809 h 6367455"/>
                <a:gd name="connsiteX5957" fmla="*/ 2683310 w 6891715"/>
                <a:gd name="connsiteY5957" fmla="*/ 3633059 h 6367455"/>
                <a:gd name="connsiteX5958" fmla="*/ 2687753 w 6891715"/>
                <a:gd name="connsiteY5958" fmla="*/ 3662571 h 6367455"/>
                <a:gd name="connsiteX5959" fmla="*/ 2695370 w 6891715"/>
                <a:gd name="connsiteY5959" fmla="*/ 3664792 h 6367455"/>
                <a:gd name="connsiteX5960" fmla="*/ 2708066 w 6891715"/>
                <a:gd name="connsiteY5960" fmla="*/ 3651782 h 6367455"/>
                <a:gd name="connsiteX5961" fmla="*/ 2732187 w 6891715"/>
                <a:gd name="connsiteY5961" fmla="*/ 3647339 h 6367455"/>
                <a:gd name="connsiteX5962" fmla="*/ 2758530 w 6891715"/>
                <a:gd name="connsiteY5962" fmla="*/ 3660032 h 6367455"/>
                <a:gd name="connsiteX5963" fmla="*/ 2754404 w 6891715"/>
                <a:gd name="connsiteY5963" fmla="*/ 3641945 h 6367455"/>
                <a:gd name="connsiteX5964" fmla="*/ 2768051 w 6891715"/>
                <a:gd name="connsiteY5964" fmla="*/ 3643214 h 6367455"/>
                <a:gd name="connsiteX5965" fmla="*/ 2768686 w 6891715"/>
                <a:gd name="connsiteY5965" fmla="*/ 3631473 h 6367455"/>
                <a:gd name="connsiteX5966" fmla="*/ 2805820 w 6891715"/>
                <a:gd name="connsiteY5966" fmla="*/ 3609895 h 6367455"/>
                <a:gd name="connsiteX5967" fmla="*/ 2817563 w 6891715"/>
                <a:gd name="connsiteY5967" fmla="*/ 3614020 h 6367455"/>
                <a:gd name="connsiteX5968" fmla="*/ 2814389 w 6891715"/>
                <a:gd name="connsiteY5968" fmla="*/ 3622588 h 6367455"/>
                <a:gd name="connsiteX5969" fmla="*/ 2828989 w 6891715"/>
                <a:gd name="connsiteY5969" fmla="*/ 3614020 h 6367455"/>
                <a:gd name="connsiteX5970" fmla="*/ 2832162 w 6891715"/>
                <a:gd name="connsiteY5970" fmla="*/ 3598154 h 6367455"/>
                <a:gd name="connsiteX5971" fmla="*/ 2850888 w 6891715"/>
                <a:gd name="connsiteY5971" fmla="*/ 3576893 h 6367455"/>
                <a:gd name="connsiteX5972" fmla="*/ 2881674 w 6891715"/>
                <a:gd name="connsiteY5972" fmla="*/ 3576575 h 6367455"/>
                <a:gd name="connsiteX5973" fmla="*/ 2881674 w 6891715"/>
                <a:gd name="connsiteY5973" fmla="*/ 3581970 h 6367455"/>
                <a:gd name="connsiteX5974" fmla="*/ 2859457 w 6891715"/>
                <a:gd name="connsiteY5974" fmla="*/ 3581335 h 6367455"/>
                <a:gd name="connsiteX5975" fmla="*/ 2855331 w 6891715"/>
                <a:gd name="connsiteY5975" fmla="*/ 3595615 h 6367455"/>
                <a:gd name="connsiteX5976" fmla="*/ 2845810 w 6891715"/>
                <a:gd name="connsiteY5976" fmla="*/ 3601010 h 6367455"/>
                <a:gd name="connsiteX5977" fmla="*/ 2847079 w 6891715"/>
                <a:gd name="connsiteY5977" fmla="*/ 3608308 h 6367455"/>
                <a:gd name="connsiteX5978" fmla="*/ 2854379 w 6891715"/>
                <a:gd name="connsiteY5978" fmla="*/ 3613703 h 6367455"/>
                <a:gd name="connsiteX5979" fmla="*/ 2871518 w 6891715"/>
                <a:gd name="connsiteY5979" fmla="*/ 3593711 h 6367455"/>
                <a:gd name="connsiteX5980" fmla="*/ 2890243 w 6891715"/>
                <a:gd name="connsiteY5980" fmla="*/ 3590538 h 6367455"/>
                <a:gd name="connsiteX5981" fmla="*/ 2893417 w 6891715"/>
                <a:gd name="connsiteY5981" fmla="*/ 3582922 h 6367455"/>
                <a:gd name="connsiteX5982" fmla="*/ 2899765 w 6891715"/>
                <a:gd name="connsiteY5982" fmla="*/ 3580383 h 6367455"/>
                <a:gd name="connsiteX5983" fmla="*/ 2913412 w 6891715"/>
                <a:gd name="connsiteY5983" fmla="*/ 3595298 h 6367455"/>
                <a:gd name="connsiteX5984" fmla="*/ 2926425 w 6891715"/>
                <a:gd name="connsiteY5984" fmla="*/ 3613068 h 6367455"/>
                <a:gd name="connsiteX5985" fmla="*/ 2931821 w 6891715"/>
                <a:gd name="connsiteY5985" fmla="*/ 3619414 h 6367455"/>
                <a:gd name="connsiteX5986" fmla="*/ 2941342 w 6891715"/>
                <a:gd name="connsiteY5986" fmla="*/ 3618462 h 6367455"/>
                <a:gd name="connsiteX5987" fmla="*/ 2949911 w 6891715"/>
                <a:gd name="connsiteY5987" fmla="*/ 3630838 h 6367455"/>
                <a:gd name="connsiteX5988" fmla="*/ 2953085 w 6891715"/>
                <a:gd name="connsiteY5988" fmla="*/ 3623222 h 6367455"/>
                <a:gd name="connsiteX5989" fmla="*/ 2964828 w 6891715"/>
                <a:gd name="connsiteY5989" fmla="*/ 3624492 h 6367455"/>
                <a:gd name="connsiteX5990" fmla="*/ 2968954 w 6891715"/>
                <a:gd name="connsiteY5990" fmla="*/ 3637185 h 6367455"/>
                <a:gd name="connsiteX5991" fmla="*/ 2976572 w 6891715"/>
                <a:gd name="connsiteY5991" fmla="*/ 3640041 h 6367455"/>
                <a:gd name="connsiteX5992" fmla="*/ 2969907 w 6891715"/>
                <a:gd name="connsiteY5992" fmla="*/ 3643214 h 6367455"/>
                <a:gd name="connsiteX5993" fmla="*/ 2980698 w 6891715"/>
                <a:gd name="connsiteY5993" fmla="*/ 3654638 h 6367455"/>
                <a:gd name="connsiteX5994" fmla="*/ 2976572 w 6891715"/>
                <a:gd name="connsiteY5994" fmla="*/ 3663205 h 6367455"/>
                <a:gd name="connsiteX5995" fmla="*/ 2967368 w 6891715"/>
                <a:gd name="connsiteY5995" fmla="*/ 3668600 h 6367455"/>
                <a:gd name="connsiteX5996" fmla="*/ 2996884 w 6891715"/>
                <a:gd name="connsiteY5996" fmla="*/ 3682880 h 6367455"/>
                <a:gd name="connsiteX5997" fmla="*/ 3010849 w 6891715"/>
                <a:gd name="connsiteY5997" fmla="*/ 3681928 h 6367455"/>
                <a:gd name="connsiteX5998" fmla="*/ 3020370 w 6891715"/>
                <a:gd name="connsiteY5998" fmla="*/ 3682562 h 6367455"/>
                <a:gd name="connsiteX5999" fmla="*/ 3025449 w 6891715"/>
                <a:gd name="connsiteY5999" fmla="*/ 3695255 h 6367455"/>
                <a:gd name="connsiteX6000" fmla="*/ 3034018 w 6891715"/>
                <a:gd name="connsiteY6000" fmla="*/ 3687957 h 6367455"/>
                <a:gd name="connsiteX6001" fmla="*/ 3042587 w 6891715"/>
                <a:gd name="connsiteY6001" fmla="*/ 3696525 h 6367455"/>
                <a:gd name="connsiteX6002" fmla="*/ 3047983 w 6891715"/>
                <a:gd name="connsiteY6002" fmla="*/ 3697477 h 6367455"/>
                <a:gd name="connsiteX6003" fmla="*/ 3048253 w 6891715"/>
                <a:gd name="connsiteY6003" fmla="*/ 3697418 h 6367455"/>
                <a:gd name="connsiteX6004" fmla="*/ 3053010 w 6891715"/>
                <a:gd name="connsiteY6004" fmla="*/ 3686615 h 6367455"/>
                <a:gd name="connsiteX6005" fmla="*/ 3058403 w 6891715"/>
                <a:gd name="connsiteY6005" fmla="*/ 3678990 h 6367455"/>
                <a:gd name="connsiteX6006" fmla="*/ 3051107 w 6891715"/>
                <a:gd name="connsiteY6006" fmla="*/ 3676130 h 6367455"/>
                <a:gd name="connsiteX6007" fmla="*/ 3044446 w 6891715"/>
                <a:gd name="connsiteY6007" fmla="*/ 3662468 h 6367455"/>
                <a:gd name="connsiteX6008" fmla="*/ 3053010 w 6891715"/>
                <a:gd name="connsiteY6008" fmla="*/ 3651665 h 6367455"/>
                <a:gd name="connsiteX6009" fmla="*/ 3065698 w 6891715"/>
                <a:gd name="connsiteY6009" fmla="*/ 3656113 h 6367455"/>
                <a:gd name="connsiteX6010" fmla="*/ 3076165 w 6891715"/>
                <a:gd name="connsiteY6010" fmla="*/ 3645310 h 6367455"/>
                <a:gd name="connsiteX6011" fmla="*/ 3086632 w 6891715"/>
                <a:gd name="connsiteY6011" fmla="*/ 3630695 h 6367455"/>
                <a:gd name="connsiteX6012" fmla="*/ 3141504 w 6891715"/>
                <a:gd name="connsiteY6012" fmla="*/ 3610996 h 6367455"/>
                <a:gd name="connsiteX6013" fmla="*/ 3188765 w 6891715"/>
                <a:gd name="connsiteY6013" fmla="*/ 3602099 h 6367455"/>
                <a:gd name="connsiteX6014" fmla="*/ 3213822 w 6891715"/>
                <a:gd name="connsiteY6014" fmla="*/ 3577316 h 6367455"/>
                <a:gd name="connsiteX6015" fmla="*/ 3238880 w 6891715"/>
                <a:gd name="connsiteY6015" fmla="*/ 3549991 h 6367455"/>
                <a:gd name="connsiteX6016" fmla="*/ 3272818 w 6891715"/>
                <a:gd name="connsiteY6016" fmla="*/ 3544590 h 6367455"/>
                <a:gd name="connsiteX6017" fmla="*/ 3302317 w 6891715"/>
                <a:gd name="connsiteY6017" fmla="*/ 3522031 h 6367455"/>
                <a:gd name="connsiteX6018" fmla="*/ 3339110 w 6891715"/>
                <a:gd name="connsiteY6018" fmla="*/ 3514088 h 6367455"/>
                <a:gd name="connsiteX6019" fmla="*/ 3386687 w 6891715"/>
                <a:gd name="connsiteY6019" fmla="*/ 3502014 h 6367455"/>
                <a:gd name="connsiteX6020" fmla="*/ 3430776 w 6891715"/>
                <a:gd name="connsiteY6020" fmla="*/ 3504873 h 6367455"/>
                <a:gd name="connsiteX6021" fmla="*/ 3456785 w 6891715"/>
                <a:gd name="connsiteY6021" fmla="*/ 3522666 h 6367455"/>
                <a:gd name="connsiteX6022" fmla="*/ 3463129 w 6891715"/>
                <a:gd name="connsiteY6022" fmla="*/ 3542683 h 6367455"/>
                <a:gd name="connsiteX6023" fmla="*/ 3461860 w 6891715"/>
                <a:gd name="connsiteY6023" fmla="*/ 3548085 h 6367455"/>
                <a:gd name="connsiteX6024" fmla="*/ 3456785 w 6891715"/>
                <a:gd name="connsiteY6024" fmla="*/ 3538553 h 6367455"/>
                <a:gd name="connsiteX6025" fmla="*/ 3446001 w 6891715"/>
                <a:gd name="connsiteY6025" fmla="*/ 3522031 h 6367455"/>
                <a:gd name="connsiteX6026" fmla="*/ 3437754 w 6891715"/>
                <a:gd name="connsiteY6026" fmla="*/ 3516629 h 6367455"/>
                <a:gd name="connsiteX6027" fmla="*/ 3427921 w 6891715"/>
                <a:gd name="connsiteY6027" fmla="*/ 3526161 h 6367455"/>
                <a:gd name="connsiteX6028" fmla="*/ 3431093 w 6891715"/>
                <a:gd name="connsiteY6028" fmla="*/ 3542048 h 6367455"/>
                <a:gd name="connsiteX6029" fmla="*/ 3434899 w 6891715"/>
                <a:gd name="connsiteY6029" fmla="*/ 3563971 h 6367455"/>
                <a:gd name="connsiteX6030" fmla="*/ 3458054 w 6891715"/>
                <a:gd name="connsiteY6030" fmla="*/ 3574139 h 6367455"/>
                <a:gd name="connsiteX6031" fmla="*/ 3465666 w 6891715"/>
                <a:gd name="connsiteY6031" fmla="*/ 3582718 h 6367455"/>
                <a:gd name="connsiteX6032" fmla="*/ 3486600 w 6891715"/>
                <a:gd name="connsiteY6032" fmla="*/ 3581447 h 6367455"/>
                <a:gd name="connsiteX6033" fmla="*/ 3509120 w 6891715"/>
                <a:gd name="connsiteY6033" fmla="*/ 3573821 h 6367455"/>
                <a:gd name="connsiteX6034" fmla="*/ 3545596 w 6891715"/>
                <a:gd name="connsiteY6034" fmla="*/ 3546178 h 6367455"/>
                <a:gd name="connsiteX6035" fmla="*/ 3551623 w 6891715"/>
                <a:gd name="connsiteY6035" fmla="*/ 3527115 h 6367455"/>
                <a:gd name="connsiteX6036" fmla="*/ 3556063 w 6891715"/>
                <a:gd name="connsiteY6036" fmla="*/ 3529339 h 6367455"/>
                <a:gd name="connsiteX6037" fmla="*/ 3553843 w 6891715"/>
                <a:gd name="connsiteY6037" fmla="*/ 3545861 h 6367455"/>
                <a:gd name="connsiteX6038" fmla="*/ 3537350 w 6891715"/>
                <a:gd name="connsiteY6038" fmla="*/ 3563018 h 6367455"/>
                <a:gd name="connsiteX6039" fmla="*/ 3512292 w 6891715"/>
                <a:gd name="connsiteY6039" fmla="*/ 3580176 h 6367455"/>
                <a:gd name="connsiteX6040" fmla="*/ 3500556 w 6891715"/>
                <a:gd name="connsiteY6040" fmla="*/ 3581447 h 6367455"/>
                <a:gd name="connsiteX6041" fmla="*/ 3506900 w 6891715"/>
                <a:gd name="connsiteY6041" fmla="*/ 3602099 h 6367455"/>
                <a:gd name="connsiteX6042" fmla="*/ 3515464 w 6891715"/>
                <a:gd name="connsiteY6042" fmla="*/ 3595744 h 6367455"/>
                <a:gd name="connsiteX6043" fmla="*/ 3533226 w 6891715"/>
                <a:gd name="connsiteY6043" fmla="*/ 3583035 h 6367455"/>
                <a:gd name="connsiteX6044" fmla="*/ 3547817 w 6891715"/>
                <a:gd name="connsiteY6044" fmla="*/ 3570008 h 6367455"/>
                <a:gd name="connsiteX6045" fmla="*/ 3548486 w 6891715"/>
                <a:gd name="connsiteY6045" fmla="*/ 3570035 h 6367455"/>
                <a:gd name="connsiteX6046" fmla="*/ 3560714 w 6891715"/>
                <a:gd name="connsiteY6046" fmla="*/ 3555040 h 6367455"/>
                <a:gd name="connsiteX6047" fmla="*/ 3566741 w 6891715"/>
                <a:gd name="connsiteY6047" fmla="*/ 3539165 h 6367455"/>
                <a:gd name="connsiteX6048" fmla="*/ 3585771 w 6891715"/>
                <a:gd name="connsiteY6048" fmla="*/ 3539165 h 6367455"/>
                <a:gd name="connsiteX6049" fmla="*/ 3609241 w 6891715"/>
                <a:gd name="connsiteY6049" fmla="*/ 3538847 h 6367455"/>
                <a:gd name="connsiteX6050" fmla="*/ 3606704 w 6891715"/>
                <a:gd name="connsiteY6050" fmla="*/ 3518845 h 6367455"/>
                <a:gd name="connsiteX6051" fmla="*/ 3596555 w 6891715"/>
                <a:gd name="connsiteY6051" fmla="*/ 3527417 h 6367455"/>
                <a:gd name="connsiteX6052" fmla="*/ 3585771 w 6891715"/>
                <a:gd name="connsiteY6052" fmla="*/ 3521067 h 6367455"/>
                <a:gd name="connsiteX6053" fmla="*/ 3578159 w 6891715"/>
                <a:gd name="connsiteY6053" fmla="*/ 3514717 h 6367455"/>
                <a:gd name="connsiteX6054" fmla="*/ 3562617 w 6891715"/>
                <a:gd name="connsiteY6054" fmla="*/ 3528370 h 6367455"/>
                <a:gd name="connsiteX6055" fmla="*/ 3556274 w 6891715"/>
                <a:gd name="connsiteY6055" fmla="*/ 3522655 h 6367455"/>
                <a:gd name="connsiteX6056" fmla="*/ 3566424 w 6891715"/>
                <a:gd name="connsiteY6056" fmla="*/ 3510907 h 6367455"/>
                <a:gd name="connsiteX6057" fmla="*/ 3567375 w 6891715"/>
                <a:gd name="connsiteY6057" fmla="*/ 3495032 h 6367455"/>
                <a:gd name="connsiteX6058" fmla="*/ 3567375 w 6891715"/>
                <a:gd name="connsiteY6058" fmla="*/ 3487412 h 6367455"/>
                <a:gd name="connsiteX6059" fmla="*/ 3575939 w 6891715"/>
                <a:gd name="connsiteY6059" fmla="*/ 3481062 h 6367455"/>
                <a:gd name="connsiteX6060" fmla="*/ 3586722 w 6891715"/>
                <a:gd name="connsiteY6060" fmla="*/ 3486460 h 6367455"/>
                <a:gd name="connsiteX6061" fmla="*/ 3611779 w 6891715"/>
                <a:gd name="connsiteY6061" fmla="*/ 3480745 h 6367455"/>
                <a:gd name="connsiteX6062" fmla="*/ 3634932 w 6891715"/>
                <a:gd name="connsiteY6062" fmla="*/ 3463917 h 6367455"/>
                <a:gd name="connsiteX6063" fmla="*/ 3654914 w 6891715"/>
                <a:gd name="connsiteY6063" fmla="*/ 3438200 h 6367455"/>
                <a:gd name="connsiteX6064" fmla="*/ 3667283 w 6891715"/>
                <a:gd name="connsiteY6064" fmla="*/ 3406449 h 6367455"/>
                <a:gd name="connsiteX6065" fmla="*/ 3670138 w 6891715"/>
                <a:gd name="connsiteY6065" fmla="*/ 3375969 h 6367455"/>
                <a:gd name="connsiteX6066" fmla="*/ 3668869 w 6891715"/>
                <a:gd name="connsiteY6066" fmla="*/ 3359142 h 6367455"/>
                <a:gd name="connsiteX6067" fmla="*/ 3678384 w 6891715"/>
                <a:gd name="connsiteY6067" fmla="*/ 3375969 h 6367455"/>
                <a:gd name="connsiteX6068" fmla="*/ 3674578 w 6891715"/>
                <a:gd name="connsiteY6068" fmla="*/ 3399147 h 6367455"/>
                <a:gd name="connsiteX6069" fmla="*/ 3669186 w 6891715"/>
                <a:gd name="connsiteY6069" fmla="*/ 3428675 h 6367455"/>
                <a:gd name="connsiteX6070" fmla="*/ 3653645 w 6891715"/>
                <a:gd name="connsiteY6070" fmla="*/ 3454392 h 6367455"/>
                <a:gd name="connsiteX6071" fmla="*/ 3630809 w 6891715"/>
                <a:gd name="connsiteY6071" fmla="*/ 3477570 h 6367455"/>
                <a:gd name="connsiteX6072" fmla="*/ 3645716 w 6891715"/>
                <a:gd name="connsiteY6072" fmla="*/ 3486777 h 6367455"/>
                <a:gd name="connsiteX6073" fmla="*/ 3655231 w 6891715"/>
                <a:gd name="connsiteY6073" fmla="*/ 3484555 h 6367455"/>
                <a:gd name="connsiteX6074" fmla="*/ 3666966 w 6891715"/>
                <a:gd name="connsiteY6074" fmla="*/ 3492810 h 6367455"/>
                <a:gd name="connsiteX6075" fmla="*/ 3674261 w 6891715"/>
                <a:gd name="connsiteY6075" fmla="*/ 3493762 h 6367455"/>
                <a:gd name="connsiteX6076" fmla="*/ 3685996 w 6891715"/>
                <a:gd name="connsiteY6076" fmla="*/ 3483285 h 6367455"/>
                <a:gd name="connsiteX6077" fmla="*/ 3685679 w 6891715"/>
                <a:gd name="connsiteY6077" fmla="*/ 3440105 h 6367455"/>
                <a:gd name="connsiteX6078" fmla="*/ 3704392 w 6891715"/>
                <a:gd name="connsiteY6078" fmla="*/ 3434707 h 6367455"/>
                <a:gd name="connsiteX6079" fmla="*/ 3704870 w 6891715"/>
                <a:gd name="connsiteY6079" fmla="*/ 3434453 h 6367455"/>
                <a:gd name="connsiteX6080" fmla="*/ 3687725 w 6891715"/>
                <a:gd name="connsiteY6080" fmla="*/ 3417674 h 6367455"/>
                <a:gd name="connsiteX6081" fmla="*/ 3695980 w 6891715"/>
                <a:gd name="connsiteY6081" fmla="*/ 3386333 h 6367455"/>
                <a:gd name="connsiteX6082" fmla="*/ 3693757 w 6891715"/>
                <a:gd name="connsiteY6082" fmla="*/ 3363862 h 6367455"/>
                <a:gd name="connsiteX6083" fmla="*/ 3677565 w 6891715"/>
                <a:gd name="connsiteY6083" fmla="*/ 3340116 h 6367455"/>
                <a:gd name="connsiteX6084" fmla="*/ 3675025 w 6891715"/>
                <a:gd name="connsiteY6084" fmla="*/ 3289461 h 6367455"/>
                <a:gd name="connsiteX6085" fmla="*/ 3674090 w 6891715"/>
                <a:gd name="connsiteY6085" fmla="*/ 3289477 h 6367455"/>
                <a:gd name="connsiteX6086" fmla="*/ 3655659 w 6891715"/>
                <a:gd name="connsiteY6086" fmla="*/ 3250015 h 6367455"/>
                <a:gd name="connsiteX6087" fmla="*/ 3654388 w 6891715"/>
                <a:gd name="connsiteY6087" fmla="*/ 3204505 h 6367455"/>
                <a:gd name="connsiteX6088" fmla="*/ 3668688 w 6891715"/>
                <a:gd name="connsiteY6088" fmla="*/ 3170454 h 6367455"/>
                <a:gd name="connsiteX6089" fmla="*/ 3696652 w 6891715"/>
                <a:gd name="connsiteY6089" fmla="*/ 3126857 h 6367455"/>
                <a:gd name="connsiteX6090" fmla="*/ 3697606 w 6891715"/>
                <a:gd name="connsiteY6090" fmla="*/ 3085805 h 6367455"/>
                <a:gd name="connsiteX6091" fmla="*/ 3709046 w 6891715"/>
                <a:gd name="connsiteY6091" fmla="*/ 3063529 h 6367455"/>
                <a:gd name="connsiteX6092" fmla="*/ 3745590 w 6891715"/>
                <a:gd name="connsiteY6092" fmla="*/ 3029479 h 6367455"/>
                <a:gd name="connsiteX6093" fmla="*/ 3771013 w 6891715"/>
                <a:gd name="connsiteY6093" fmla="*/ 3028842 h 6367455"/>
                <a:gd name="connsiteX6094" fmla="*/ 3796753 w 6891715"/>
                <a:gd name="connsiteY6094" fmla="*/ 3017386 h 6367455"/>
                <a:gd name="connsiteX6095" fmla="*/ 3810100 w 6891715"/>
                <a:gd name="connsiteY6095" fmla="*/ 3007203 h 6367455"/>
                <a:gd name="connsiteX6096" fmla="*/ 3815502 w 6891715"/>
                <a:gd name="connsiteY6096" fmla="*/ 3012612 h 6367455"/>
                <a:gd name="connsiteX6097" fmla="*/ 3816773 w 6891715"/>
                <a:gd name="connsiteY6097" fmla="*/ 3032979 h 6367455"/>
                <a:gd name="connsiteX6098" fmla="*/ 3826307 w 6891715"/>
                <a:gd name="connsiteY6098" fmla="*/ 3045390 h 6367455"/>
                <a:gd name="connsiteX6099" fmla="*/ 3859673 w 6891715"/>
                <a:gd name="connsiteY6099" fmla="*/ 3073712 h 6367455"/>
                <a:gd name="connsiteX6100" fmla="*/ 3854271 w 6891715"/>
                <a:gd name="connsiteY6100" fmla="*/ 3098216 h 6367455"/>
                <a:gd name="connsiteX6101" fmla="*/ 3863805 w 6891715"/>
                <a:gd name="connsiteY6101" fmla="*/ 3104262 h 6367455"/>
                <a:gd name="connsiteX6102" fmla="*/ 3860627 w 6891715"/>
                <a:gd name="connsiteY6102" fmla="*/ 3083260 h 6367455"/>
                <a:gd name="connsiteX6103" fmla="*/ 3862851 w 6891715"/>
                <a:gd name="connsiteY6103" fmla="*/ 3077850 h 6367455"/>
                <a:gd name="connsiteX6104" fmla="*/ 3872385 w 6891715"/>
                <a:gd name="connsiteY6104" fmla="*/ 3090261 h 6367455"/>
                <a:gd name="connsiteX6105" fmla="*/ 3874609 w 6891715"/>
                <a:gd name="connsiteY6105" fmla="*/ 3098853 h 6367455"/>
                <a:gd name="connsiteX6106" fmla="*/ 3877787 w 6891715"/>
                <a:gd name="connsiteY6106" fmla="*/ 3109354 h 6367455"/>
                <a:gd name="connsiteX6107" fmla="*/ 3882236 w 6891715"/>
                <a:gd name="connsiteY6107" fmla="*/ 3117628 h 6367455"/>
                <a:gd name="connsiteX6108" fmla="*/ 3891769 w 6891715"/>
                <a:gd name="connsiteY6108" fmla="*/ 3131312 h 6367455"/>
                <a:gd name="connsiteX6109" fmla="*/ 3922594 w 6891715"/>
                <a:gd name="connsiteY6109" fmla="*/ 3142768 h 6367455"/>
                <a:gd name="connsiteX6110" fmla="*/ 3948969 w 6891715"/>
                <a:gd name="connsiteY6110" fmla="*/ 3135131 h 6367455"/>
                <a:gd name="connsiteX6111" fmla="*/ 3957232 w 6891715"/>
                <a:gd name="connsiteY6111" fmla="*/ 3136085 h 6367455"/>
                <a:gd name="connsiteX6112" fmla="*/ 3960410 w 6891715"/>
                <a:gd name="connsiteY6112" fmla="*/ 3122083 h 6367455"/>
                <a:gd name="connsiteX6113" fmla="*/ 3982654 w 6891715"/>
                <a:gd name="connsiteY6113" fmla="*/ 3104262 h 6367455"/>
                <a:gd name="connsiteX6114" fmla="*/ 3985832 w 6891715"/>
                <a:gd name="connsiteY6114" fmla="*/ 3076895 h 6367455"/>
                <a:gd name="connsiteX6115" fmla="*/ 3981383 w 6891715"/>
                <a:gd name="connsiteY6115" fmla="*/ 2976653 h 6367455"/>
                <a:gd name="connsiteX6116" fmla="*/ 3982501 w 6891715"/>
                <a:gd name="connsiteY6116" fmla="*/ 2975985 h 6367455"/>
                <a:gd name="connsiteX6117" fmla="*/ 3991573 w 6891715"/>
                <a:gd name="connsiteY6117" fmla="*/ 2935037 h 6367455"/>
                <a:gd name="connsiteX6118" fmla="*/ 3999828 w 6891715"/>
                <a:gd name="connsiteY6118" fmla="*/ 2921399 h 6367455"/>
                <a:gd name="connsiteX6119" fmla="*/ 4005225 w 6891715"/>
                <a:gd name="connsiteY6119" fmla="*/ 2901414 h 6367455"/>
                <a:gd name="connsiteX6120" fmla="*/ 3997605 w 6891715"/>
                <a:gd name="connsiteY6120" fmla="*/ 2889994 h 6367455"/>
                <a:gd name="connsiteX6121" fmla="*/ 3978555 w 6891715"/>
                <a:gd name="connsiteY6121" fmla="*/ 2901414 h 6367455"/>
                <a:gd name="connsiteX6122" fmla="*/ 3973475 w 6891715"/>
                <a:gd name="connsiteY6122" fmla="*/ 2914104 h 6367455"/>
                <a:gd name="connsiteX6123" fmla="*/ 3963950 w 6891715"/>
                <a:gd name="connsiteY6123" fmla="*/ 2918545 h 6367455"/>
                <a:gd name="connsiteX6124" fmla="*/ 3940455 w 6891715"/>
                <a:gd name="connsiteY6124" fmla="*/ 2894434 h 6367455"/>
                <a:gd name="connsiteX6125" fmla="*/ 3928073 w 6891715"/>
                <a:gd name="connsiteY6125" fmla="*/ 2902364 h 6367455"/>
                <a:gd name="connsiteX6126" fmla="*/ 3921723 w 6891715"/>
                <a:gd name="connsiteY6126" fmla="*/ 2899193 h 6367455"/>
                <a:gd name="connsiteX6127" fmla="*/ 3919500 w 6891715"/>
                <a:gd name="connsiteY6127" fmla="*/ 2896020 h 6367455"/>
                <a:gd name="connsiteX6128" fmla="*/ 3916960 w 6891715"/>
                <a:gd name="connsiteY6128" fmla="*/ 2868741 h 6367455"/>
                <a:gd name="connsiteX6129" fmla="*/ 3900133 w 6891715"/>
                <a:gd name="connsiteY6129" fmla="*/ 2852882 h 6367455"/>
                <a:gd name="connsiteX6130" fmla="*/ 3898545 w 6891715"/>
                <a:gd name="connsiteY6130" fmla="*/ 2845269 h 6367455"/>
                <a:gd name="connsiteX6131" fmla="*/ 3912515 w 6891715"/>
                <a:gd name="connsiteY6131" fmla="*/ 2834801 h 6367455"/>
                <a:gd name="connsiteX6132" fmla="*/ 3932518 w 6891715"/>
                <a:gd name="connsiteY6132" fmla="*/ 2828459 h 6367455"/>
                <a:gd name="connsiteX6133" fmla="*/ 3930295 w 6891715"/>
                <a:gd name="connsiteY6133" fmla="*/ 2824018 h 6367455"/>
                <a:gd name="connsiteX6134" fmla="*/ 3908070 w 6891715"/>
                <a:gd name="connsiteY6134" fmla="*/ 2817036 h 6367455"/>
                <a:gd name="connsiteX6135" fmla="*/ 3901403 w 6891715"/>
                <a:gd name="connsiteY6135" fmla="*/ 2808469 h 6367455"/>
                <a:gd name="connsiteX6136" fmla="*/ 3902355 w 6891715"/>
                <a:gd name="connsiteY6136" fmla="*/ 2786583 h 6367455"/>
                <a:gd name="connsiteX6137" fmla="*/ 3911880 w 6891715"/>
                <a:gd name="connsiteY6137" fmla="*/ 2779921 h 6367455"/>
                <a:gd name="connsiteX6138" fmla="*/ 3895688 w 6891715"/>
                <a:gd name="connsiteY6138" fmla="*/ 2767550 h 6367455"/>
                <a:gd name="connsiteX6139" fmla="*/ 3898863 w 6891715"/>
                <a:gd name="connsiteY6139" fmla="*/ 2748515 h 6367455"/>
                <a:gd name="connsiteX6140" fmla="*/ 3935693 w 6891715"/>
                <a:gd name="connsiteY6140" fmla="*/ 2730435 h 6367455"/>
                <a:gd name="connsiteX6141" fmla="*/ 3953790 w 6891715"/>
                <a:gd name="connsiteY6141" fmla="*/ 2723772 h 6367455"/>
                <a:gd name="connsiteX6142" fmla="*/ 3954425 w 6891715"/>
                <a:gd name="connsiteY6142" fmla="*/ 2708229 h 6367455"/>
                <a:gd name="connsiteX6143" fmla="*/ 3974745 w 6891715"/>
                <a:gd name="connsiteY6143" fmla="*/ 2704740 h 6367455"/>
                <a:gd name="connsiteX6144" fmla="*/ 3988398 w 6891715"/>
                <a:gd name="connsiteY6144" fmla="*/ 2696176 h 6367455"/>
                <a:gd name="connsiteX6145" fmla="*/ 4018878 w 6891715"/>
                <a:gd name="connsiteY6145" fmla="*/ 2695858 h 6367455"/>
                <a:gd name="connsiteX6146" fmla="*/ 4031578 w 6891715"/>
                <a:gd name="connsiteY6146" fmla="*/ 2681900 h 6367455"/>
                <a:gd name="connsiteX6147" fmla="*/ 4043325 w 6891715"/>
                <a:gd name="connsiteY6147" fmla="*/ 2689514 h 6367455"/>
                <a:gd name="connsiteX6148" fmla="*/ 4051898 w 6891715"/>
                <a:gd name="connsiteY6148" fmla="*/ 2686343 h 6367455"/>
                <a:gd name="connsiteX6149" fmla="*/ 4094125 w 6891715"/>
                <a:gd name="connsiteY6149" fmla="*/ 2683804 h 6367455"/>
                <a:gd name="connsiteX6150" fmla="*/ 4084283 w 6891715"/>
                <a:gd name="connsiteY6150" fmla="*/ 2673338 h 6367455"/>
                <a:gd name="connsiteX6151" fmla="*/ 4090633 w 6891715"/>
                <a:gd name="connsiteY6151" fmla="*/ 2665722 h 6367455"/>
                <a:gd name="connsiteX6152" fmla="*/ 4100158 w 6891715"/>
                <a:gd name="connsiteY6152" fmla="*/ 2670164 h 6367455"/>
                <a:gd name="connsiteX6153" fmla="*/ 4106508 w 6891715"/>
                <a:gd name="connsiteY6153" fmla="*/ 2664770 h 6367455"/>
                <a:gd name="connsiteX6154" fmla="*/ 4121431 w 6891715"/>
                <a:gd name="connsiteY6154" fmla="*/ 2670800 h 6367455"/>
                <a:gd name="connsiteX6155" fmla="*/ 4137306 w 6891715"/>
                <a:gd name="connsiteY6155" fmla="*/ 2662232 h 6367455"/>
                <a:gd name="connsiteX6156" fmla="*/ 4172548 w 6891715"/>
                <a:gd name="connsiteY6156" fmla="*/ 2675557 h 6367455"/>
                <a:gd name="connsiteX6157" fmla="*/ 4198583 w 6891715"/>
                <a:gd name="connsiteY6157" fmla="*/ 2678411 h 6367455"/>
                <a:gd name="connsiteX6158" fmla="*/ 4233826 w 6891715"/>
                <a:gd name="connsiteY6158" fmla="*/ 2701568 h 6367455"/>
                <a:gd name="connsiteX6159" fmla="*/ 4281451 w 6891715"/>
                <a:gd name="connsiteY6159" fmla="*/ 2699030 h 6367455"/>
                <a:gd name="connsiteX6160" fmla="*/ 4298278 w 6891715"/>
                <a:gd name="connsiteY6160" fmla="*/ 2706010 h 6367455"/>
                <a:gd name="connsiteX6161" fmla="*/ 4304311 w 6891715"/>
                <a:gd name="connsiteY6161" fmla="*/ 2704740 h 6367455"/>
                <a:gd name="connsiteX6162" fmla="*/ 4319503 w 6891715"/>
                <a:gd name="connsiteY6162" fmla="*/ 2701170 h 6367455"/>
                <a:gd name="connsiteX6163" fmla="*/ 4319241 w 6891715"/>
                <a:gd name="connsiteY6163" fmla="*/ 2700844 h 6367455"/>
                <a:gd name="connsiteX6164" fmla="*/ 4330673 w 6891715"/>
                <a:gd name="connsiteY6164" fmla="*/ 2684654 h 6367455"/>
                <a:gd name="connsiteX6165" fmla="*/ 4340199 w 6891715"/>
                <a:gd name="connsiteY6165" fmla="*/ 2673226 h 6367455"/>
                <a:gd name="connsiteX6166" fmla="*/ 4327179 w 6891715"/>
                <a:gd name="connsiteY6166" fmla="*/ 2643387 h 6367455"/>
                <a:gd name="connsiteX6167" fmla="*/ 4338929 w 6891715"/>
                <a:gd name="connsiteY6167" fmla="*/ 2636086 h 6367455"/>
                <a:gd name="connsiteX6168" fmla="*/ 4358935 w 6891715"/>
                <a:gd name="connsiteY6168" fmla="*/ 2655767 h 6367455"/>
                <a:gd name="connsiteX6169" fmla="*/ 4370684 w 6891715"/>
                <a:gd name="connsiteY6169" fmla="*/ 2637673 h 6367455"/>
                <a:gd name="connsiteX6170" fmla="*/ 4385609 w 6891715"/>
                <a:gd name="connsiteY6170" fmla="*/ 2629102 h 6367455"/>
                <a:gd name="connsiteX6171" fmla="*/ 4403710 w 6891715"/>
                <a:gd name="connsiteY6171" fmla="*/ 2637673 h 6367455"/>
                <a:gd name="connsiteX6172" fmla="*/ 4434830 w 6891715"/>
                <a:gd name="connsiteY6172" fmla="*/ 2595137 h 6367455"/>
                <a:gd name="connsiteX6173" fmla="*/ 4447532 w 6891715"/>
                <a:gd name="connsiteY6173" fmla="*/ 2602438 h 6367455"/>
                <a:gd name="connsiteX6174" fmla="*/ 4488814 w 6891715"/>
                <a:gd name="connsiteY6174" fmla="*/ 2603073 h 6367455"/>
                <a:gd name="connsiteX6175" fmla="*/ 4533589 w 6891715"/>
                <a:gd name="connsiteY6175" fmla="*/ 2606882 h 6367455"/>
                <a:gd name="connsiteX6176" fmla="*/ 4546292 w 6891715"/>
                <a:gd name="connsiteY6176" fmla="*/ 2604978 h 6367455"/>
                <a:gd name="connsiteX6177" fmla="*/ 4545974 w 6891715"/>
                <a:gd name="connsiteY6177" fmla="*/ 2601803 h 6367455"/>
                <a:gd name="connsiteX6178" fmla="*/ 4542799 w 6891715"/>
                <a:gd name="connsiteY6178" fmla="*/ 2596406 h 6367455"/>
                <a:gd name="connsiteX6179" fmla="*/ 4551055 w 6891715"/>
                <a:gd name="connsiteY6179" fmla="*/ 2591010 h 6367455"/>
                <a:gd name="connsiteX6180" fmla="*/ 4552325 w 6891715"/>
                <a:gd name="connsiteY6180" fmla="*/ 2587835 h 6367455"/>
                <a:gd name="connsiteX6181" fmla="*/ 4513901 w 6891715"/>
                <a:gd name="connsiteY6181" fmla="*/ 2580852 h 6367455"/>
                <a:gd name="connsiteX6182" fmla="*/ 4525651 w 6891715"/>
                <a:gd name="connsiteY6182" fmla="*/ 2574503 h 6367455"/>
                <a:gd name="connsiteX6183" fmla="*/ 4517077 w 6891715"/>
                <a:gd name="connsiteY6183" fmla="*/ 2563711 h 6367455"/>
                <a:gd name="connsiteX6184" fmla="*/ 4471666 w 6891715"/>
                <a:gd name="connsiteY6184" fmla="*/ 2553870 h 6367455"/>
                <a:gd name="connsiteX6185" fmla="*/ 4444992 w 6891715"/>
                <a:gd name="connsiteY6185" fmla="*/ 2563393 h 6367455"/>
                <a:gd name="connsiteX6186" fmla="*/ 4436418 w 6891715"/>
                <a:gd name="connsiteY6186" fmla="*/ 2563393 h 6367455"/>
                <a:gd name="connsiteX6187" fmla="*/ 4401487 w 6891715"/>
                <a:gd name="connsiteY6187" fmla="*/ 2524983 h 6367455"/>
                <a:gd name="connsiteX6188" fmla="*/ 4387832 w 6891715"/>
                <a:gd name="connsiteY6188" fmla="*/ 2528158 h 6367455"/>
                <a:gd name="connsiteX6189" fmla="*/ 4373860 w 6891715"/>
                <a:gd name="connsiteY6189" fmla="*/ 2514506 h 6367455"/>
                <a:gd name="connsiteX6190" fmla="*/ 4379893 w 6891715"/>
                <a:gd name="connsiteY6190" fmla="*/ 2501808 h 6367455"/>
                <a:gd name="connsiteX6191" fmla="*/ 4369414 w 6891715"/>
                <a:gd name="connsiteY6191" fmla="*/ 2499904 h 6367455"/>
                <a:gd name="connsiteX6192" fmla="*/ 4375765 w 6891715"/>
                <a:gd name="connsiteY6192" fmla="*/ 2491335 h 6367455"/>
                <a:gd name="connsiteX6193" fmla="*/ 4396724 w 6891715"/>
                <a:gd name="connsiteY6193" fmla="*/ 2507842 h 6367455"/>
                <a:gd name="connsiteX6194" fmla="*/ 4403392 w 6891715"/>
                <a:gd name="connsiteY6194" fmla="*/ 2503713 h 6367455"/>
                <a:gd name="connsiteX6195" fmla="*/ 4391325 w 6891715"/>
                <a:gd name="connsiteY6195" fmla="*/ 2471016 h 6367455"/>
                <a:gd name="connsiteX6196" fmla="*/ 4401805 w 6891715"/>
                <a:gd name="connsiteY6196" fmla="*/ 2451021 h 6367455"/>
                <a:gd name="connsiteX6197" fmla="*/ 4397676 w 6891715"/>
                <a:gd name="connsiteY6197" fmla="*/ 2448164 h 6367455"/>
                <a:gd name="connsiteX6198" fmla="*/ 4380528 w 6891715"/>
                <a:gd name="connsiteY6198" fmla="*/ 2468480 h 6367455"/>
                <a:gd name="connsiteX6199" fmla="*/ 4359570 w 6891715"/>
                <a:gd name="connsiteY6199" fmla="*/ 2472606 h 6367455"/>
                <a:gd name="connsiteX6200" fmla="*/ 4349091 w 6891715"/>
                <a:gd name="connsiteY6200" fmla="*/ 2486252 h 6367455"/>
                <a:gd name="connsiteX6201" fmla="*/ 4327179 w 6891715"/>
                <a:gd name="connsiteY6201" fmla="*/ 2492603 h 6367455"/>
                <a:gd name="connsiteX6202" fmla="*/ 4309714 w 6891715"/>
                <a:gd name="connsiteY6202" fmla="*/ 2479268 h 6367455"/>
                <a:gd name="connsiteX6203" fmla="*/ 4297606 w 6891715"/>
                <a:gd name="connsiteY6203" fmla="*/ 2480204 h 6367455"/>
                <a:gd name="connsiteX6204" fmla="*/ 4286617 w 6891715"/>
                <a:gd name="connsiteY6204" fmla="*/ 2491790 h 6367455"/>
                <a:gd name="connsiteX6205" fmla="*/ 4260884 w 6891715"/>
                <a:gd name="connsiteY6205" fmla="*/ 2493060 h 6367455"/>
                <a:gd name="connsiteX6206" fmla="*/ 4248176 w 6891715"/>
                <a:gd name="connsiteY6206" fmla="*/ 2488934 h 6367455"/>
                <a:gd name="connsiteX6207" fmla="*/ 4217677 w 6891715"/>
                <a:gd name="connsiteY6207" fmla="*/ 2493380 h 6367455"/>
                <a:gd name="connsiteX6208" fmla="*/ 4197662 w 6891715"/>
                <a:gd name="connsiteY6208" fmla="*/ 2505443 h 6367455"/>
                <a:gd name="connsiteX6209" fmla="*/ 4175423 w 6891715"/>
                <a:gd name="connsiteY6209" fmla="*/ 2500996 h 6367455"/>
                <a:gd name="connsiteX6210" fmla="*/ 4168116 w 6891715"/>
                <a:gd name="connsiteY6210" fmla="*/ 2513693 h 6367455"/>
                <a:gd name="connsiteX6211" fmla="*/ 4140793 w 6891715"/>
                <a:gd name="connsiteY6211" fmla="*/ 2519406 h 6367455"/>
                <a:gd name="connsiteX6212" fmla="*/ 4136028 w 6891715"/>
                <a:gd name="connsiteY6212" fmla="*/ 2493060 h 6367455"/>
                <a:gd name="connsiteX6213" fmla="*/ 4129674 w 6891715"/>
                <a:gd name="connsiteY6213" fmla="*/ 2500363 h 6367455"/>
                <a:gd name="connsiteX6214" fmla="*/ 4135393 w 6891715"/>
                <a:gd name="connsiteY6214" fmla="*/ 2520675 h 6367455"/>
                <a:gd name="connsiteX6215" fmla="*/ 4122685 w 6891715"/>
                <a:gd name="connsiteY6215" fmla="*/ 2517183 h 6367455"/>
                <a:gd name="connsiteX6216" fmla="*/ 4110930 w 6891715"/>
                <a:gd name="connsiteY6216" fmla="*/ 2528926 h 6367455"/>
                <a:gd name="connsiteX6217" fmla="*/ 4100446 w 6891715"/>
                <a:gd name="connsiteY6217" fmla="*/ 2519722 h 6367455"/>
                <a:gd name="connsiteX6218" fmla="*/ 4091232 w 6891715"/>
                <a:gd name="connsiteY6218" fmla="*/ 2531465 h 6367455"/>
                <a:gd name="connsiteX6219" fmla="*/ 4071853 w 6891715"/>
                <a:gd name="connsiteY6219" fmla="*/ 2540033 h 6367455"/>
                <a:gd name="connsiteX6220" fmla="*/ 4057556 w 6891715"/>
                <a:gd name="connsiteY6220" fmla="*/ 2554947 h 6367455"/>
                <a:gd name="connsiteX6221" fmla="*/ 4033093 w 6891715"/>
                <a:gd name="connsiteY6221" fmla="*/ 2553995 h 6367455"/>
                <a:gd name="connsiteX6222" fmla="*/ 4005454 w 6891715"/>
                <a:gd name="connsiteY6222" fmla="*/ 2564786 h 6367455"/>
                <a:gd name="connsiteX6223" fmla="*/ 3997193 w 6891715"/>
                <a:gd name="connsiteY6223" fmla="*/ 2587000 h 6367455"/>
                <a:gd name="connsiteX6224" fmla="*/ 3968601 w 6891715"/>
                <a:gd name="connsiteY6224" fmla="*/ 2580018 h 6367455"/>
                <a:gd name="connsiteX6225" fmla="*/ 3940325 w 6891715"/>
                <a:gd name="connsiteY6225" fmla="*/ 2599060 h 6367455"/>
                <a:gd name="connsiteX6226" fmla="*/ 3921263 w 6891715"/>
                <a:gd name="connsiteY6226" fmla="*/ 2586682 h 6367455"/>
                <a:gd name="connsiteX6227" fmla="*/ 3913639 w 6891715"/>
                <a:gd name="connsiteY6227" fmla="*/ 2593030 h 6367455"/>
                <a:gd name="connsiteX6228" fmla="*/ 3908555 w 6891715"/>
                <a:gd name="connsiteY6228" fmla="*/ 2611121 h 6367455"/>
                <a:gd name="connsiteX6229" fmla="*/ 3893624 w 6891715"/>
                <a:gd name="connsiteY6229" fmla="*/ 2604774 h 6367455"/>
                <a:gd name="connsiteX6230" fmla="*/ 3904108 w 6891715"/>
                <a:gd name="connsiteY6230" fmla="*/ 2599378 h 6367455"/>
                <a:gd name="connsiteX6231" fmla="*/ 3907285 w 6891715"/>
                <a:gd name="connsiteY6231" fmla="*/ 2589856 h 6367455"/>
                <a:gd name="connsiteX6232" fmla="*/ 3896801 w 6891715"/>
                <a:gd name="connsiteY6232" fmla="*/ 2579699 h 6367455"/>
                <a:gd name="connsiteX6233" fmla="*/ 3872655 w 6891715"/>
                <a:gd name="connsiteY6233" fmla="*/ 2612391 h 6367455"/>
                <a:gd name="connsiteX6234" fmla="*/ 3866301 w 6891715"/>
                <a:gd name="connsiteY6234" fmla="*/ 2624133 h 6367455"/>
                <a:gd name="connsiteX6235" fmla="*/ 3845016 w 6891715"/>
                <a:gd name="connsiteY6235" fmla="*/ 2624133 h 6367455"/>
                <a:gd name="connsiteX6236" fmla="*/ 3854547 w 6891715"/>
                <a:gd name="connsiteY6236" fmla="*/ 2611439 h 6367455"/>
                <a:gd name="connsiteX6237" fmla="*/ 3867255 w 6891715"/>
                <a:gd name="connsiteY6237" fmla="*/ 2610486 h 6367455"/>
                <a:gd name="connsiteX6238" fmla="*/ 3865984 w 6891715"/>
                <a:gd name="connsiteY6238" fmla="*/ 2600647 h 6367455"/>
                <a:gd name="connsiteX6239" fmla="*/ 3858359 w 6891715"/>
                <a:gd name="connsiteY6239" fmla="*/ 2592712 h 6367455"/>
                <a:gd name="connsiteX6240" fmla="*/ 3845651 w 6891715"/>
                <a:gd name="connsiteY6240" fmla="*/ 2599060 h 6367455"/>
                <a:gd name="connsiteX6241" fmla="*/ 3830084 w 6891715"/>
                <a:gd name="connsiteY6241" fmla="*/ 2598109 h 6367455"/>
                <a:gd name="connsiteX6242" fmla="*/ 3819600 w 6891715"/>
                <a:gd name="connsiteY6242" fmla="*/ 2590809 h 6367455"/>
                <a:gd name="connsiteX6243" fmla="*/ 3814834 w 6891715"/>
                <a:gd name="connsiteY6243" fmla="*/ 2580335 h 6367455"/>
                <a:gd name="connsiteX6244" fmla="*/ 3824365 w 6891715"/>
                <a:gd name="connsiteY6244" fmla="*/ 2563198 h 6367455"/>
                <a:gd name="connsiteX6245" fmla="*/ 3836120 w 6891715"/>
                <a:gd name="connsiteY6245" fmla="*/ 2558122 h 6367455"/>
                <a:gd name="connsiteX6246" fmla="*/ 3845333 w 6891715"/>
                <a:gd name="connsiteY6246" fmla="*/ 2543206 h 6367455"/>
                <a:gd name="connsiteX6247" fmla="*/ 3856135 w 6891715"/>
                <a:gd name="connsiteY6247" fmla="*/ 2529243 h 6367455"/>
                <a:gd name="connsiteX6248" fmla="*/ 3858994 w 6891715"/>
                <a:gd name="connsiteY6248" fmla="*/ 2516550 h 6367455"/>
                <a:gd name="connsiteX6249" fmla="*/ 3840250 w 6891715"/>
                <a:gd name="connsiteY6249" fmla="*/ 2527339 h 6367455"/>
                <a:gd name="connsiteX6250" fmla="*/ 3817694 w 6891715"/>
                <a:gd name="connsiteY6250" fmla="*/ 2538129 h 6367455"/>
                <a:gd name="connsiteX6251" fmla="*/ 3803079 w 6891715"/>
                <a:gd name="connsiteY6251" fmla="*/ 2531782 h 6367455"/>
                <a:gd name="connsiteX6252" fmla="*/ 3806256 w 6891715"/>
                <a:gd name="connsiteY6252" fmla="*/ 2518136 h 6367455"/>
                <a:gd name="connsiteX6253" fmla="*/ 3760508 w 6891715"/>
                <a:gd name="connsiteY6253" fmla="*/ 2501630 h 6367455"/>
                <a:gd name="connsiteX6254" fmla="*/ 3730326 w 6891715"/>
                <a:gd name="connsiteY6254" fmla="*/ 2472435 h 6367455"/>
                <a:gd name="connsiteX6255" fmla="*/ 3696650 w 6891715"/>
                <a:gd name="connsiteY6255" fmla="*/ 2474972 h 6367455"/>
                <a:gd name="connsiteX6256" fmla="*/ 3686802 w 6891715"/>
                <a:gd name="connsiteY6256" fmla="*/ 2461331 h 6367455"/>
                <a:gd name="connsiteX6257" fmla="*/ 3699509 w 6891715"/>
                <a:gd name="connsiteY6257" fmla="*/ 2449589 h 6367455"/>
                <a:gd name="connsiteX6258" fmla="*/ 3689978 w 6891715"/>
                <a:gd name="connsiteY6258" fmla="*/ 2434032 h 6367455"/>
                <a:gd name="connsiteX6259" fmla="*/ 3693791 w 6891715"/>
                <a:gd name="connsiteY6259" fmla="*/ 2412762 h 6367455"/>
                <a:gd name="connsiteX6260" fmla="*/ 3683942 w 6891715"/>
                <a:gd name="connsiteY6260" fmla="*/ 2389600 h 6367455"/>
                <a:gd name="connsiteX6261" fmla="*/ 3698874 w 6891715"/>
                <a:gd name="connsiteY6261" fmla="*/ 2372780 h 6367455"/>
                <a:gd name="connsiteX6262" fmla="*/ 3700780 w 6891715"/>
                <a:gd name="connsiteY6262" fmla="*/ 2332789 h 6367455"/>
                <a:gd name="connsiteX6263" fmla="*/ 3695062 w 6891715"/>
                <a:gd name="connsiteY6263" fmla="*/ 2303276 h 6367455"/>
                <a:gd name="connsiteX6264" fmla="*/ 3708723 w 6891715"/>
                <a:gd name="connsiteY6264" fmla="*/ 2284230 h 6367455"/>
                <a:gd name="connsiteX6265" fmla="*/ 3720478 w 6891715"/>
                <a:gd name="connsiteY6265" fmla="*/ 2299784 h 6367455"/>
                <a:gd name="connsiteX6266" fmla="*/ 3723655 w 6891715"/>
                <a:gd name="connsiteY6266" fmla="*/ 2295656 h 6367455"/>
                <a:gd name="connsiteX6267" fmla="*/ 3702051 w 6891715"/>
                <a:gd name="connsiteY6267" fmla="*/ 2262014 h 6367455"/>
                <a:gd name="connsiteX6268" fmla="*/ 3703957 w 6891715"/>
                <a:gd name="connsiteY6268" fmla="*/ 2226471 h 6367455"/>
                <a:gd name="connsiteX6269" fmla="*/ 3675047 w 6891715"/>
                <a:gd name="connsiteY6269" fmla="*/ 2201079 h 6367455"/>
                <a:gd name="connsiteX6270" fmla="*/ 3674729 w 6891715"/>
                <a:gd name="connsiteY6270" fmla="*/ 2184258 h 6367455"/>
                <a:gd name="connsiteX6271" fmla="*/ 3688390 w 6891715"/>
                <a:gd name="connsiteY6271" fmla="*/ 2153791 h 6367455"/>
                <a:gd name="connsiteX6272" fmla="*/ 3681718 w 6891715"/>
                <a:gd name="connsiteY6272" fmla="*/ 2126176 h 6367455"/>
                <a:gd name="connsiteX6273" fmla="*/ 3675364 w 6891715"/>
                <a:gd name="connsiteY6273" fmla="*/ 2132525 h 6367455"/>
                <a:gd name="connsiteX6274" fmla="*/ 3665833 w 6891715"/>
                <a:gd name="connsiteY6274" fmla="*/ 2128717 h 6367455"/>
                <a:gd name="connsiteX6275" fmla="*/ 3668693 w 6891715"/>
                <a:gd name="connsiteY6275" fmla="*/ 2095708 h 6367455"/>
                <a:gd name="connsiteX6276" fmla="*/ 3661068 w 6891715"/>
                <a:gd name="connsiteY6276" fmla="*/ 2067465 h 6367455"/>
                <a:gd name="connsiteX6277" fmla="*/ 3670281 w 6891715"/>
                <a:gd name="connsiteY6277" fmla="*/ 2027488 h 6367455"/>
                <a:gd name="connsiteX6278" fmla="*/ 3687119 w 6891715"/>
                <a:gd name="connsiteY6278" fmla="*/ 2023045 h 6367455"/>
                <a:gd name="connsiteX6279" fmla="*/ 3701733 w 6891715"/>
                <a:gd name="connsiteY6279" fmla="*/ 1999556 h 6367455"/>
                <a:gd name="connsiteX6280" fmla="*/ 3716665 w 6891715"/>
                <a:gd name="connsiteY6280" fmla="*/ 1992256 h 6367455"/>
                <a:gd name="connsiteX6281" fmla="*/ 3702686 w 6891715"/>
                <a:gd name="connsiteY6281" fmla="*/ 1976706 h 6367455"/>
                <a:gd name="connsiteX6282" fmla="*/ 3709676 w 6891715"/>
                <a:gd name="connsiteY6282" fmla="*/ 1961792 h 6367455"/>
                <a:gd name="connsiteX6283" fmla="*/ 3723655 w 6891715"/>
                <a:gd name="connsiteY6283" fmla="*/ 1952272 h 6367455"/>
                <a:gd name="connsiteX6284" fmla="*/ 3740493 w 6891715"/>
                <a:gd name="connsiteY6284" fmla="*/ 1964647 h 6367455"/>
                <a:gd name="connsiteX6285" fmla="*/ 3732232 w 6891715"/>
                <a:gd name="connsiteY6285" fmla="*/ 1946877 h 6367455"/>
                <a:gd name="connsiteX6286" fmla="*/ 3752248 w 6891715"/>
                <a:gd name="connsiteY6286" fmla="*/ 1956080 h 6367455"/>
                <a:gd name="connsiteX6287" fmla="*/ 3750341 w 6891715"/>
                <a:gd name="connsiteY6287" fmla="*/ 1966869 h 6367455"/>
                <a:gd name="connsiteX6288" fmla="*/ 3767815 w 6891715"/>
                <a:gd name="connsiteY6288" fmla="*/ 1951955 h 6367455"/>
                <a:gd name="connsiteX6289" fmla="*/ 3779570 w 6891715"/>
                <a:gd name="connsiteY6289" fmla="*/ 1938309 h 6367455"/>
                <a:gd name="connsiteX6290" fmla="*/ 3793231 w 6891715"/>
                <a:gd name="connsiteY6290" fmla="*/ 1933549 h 6367455"/>
                <a:gd name="connsiteX6291" fmla="*/ 3783382 w 6891715"/>
                <a:gd name="connsiteY6291" fmla="*/ 1907526 h 6367455"/>
                <a:gd name="connsiteX6292" fmla="*/ 3783382 w 6891715"/>
                <a:gd name="connsiteY6292" fmla="*/ 1889437 h 6367455"/>
                <a:gd name="connsiteX6293" fmla="*/ 3800538 w 6891715"/>
                <a:gd name="connsiteY6293" fmla="*/ 1903083 h 6367455"/>
                <a:gd name="connsiteX6294" fmla="*/ 3800220 w 6891715"/>
                <a:gd name="connsiteY6294" fmla="*/ 1880866 h 6367455"/>
                <a:gd name="connsiteX6295" fmla="*/ 3824365 w 6891715"/>
                <a:gd name="connsiteY6295" fmla="*/ 1856429 h 6367455"/>
                <a:gd name="connsiteX6296" fmla="*/ 3834849 w 6891715"/>
                <a:gd name="connsiteY6296" fmla="*/ 1857380 h 6367455"/>
                <a:gd name="connsiteX6297" fmla="*/ 3844380 w 6891715"/>
                <a:gd name="connsiteY6297" fmla="*/ 1837386 h 6367455"/>
                <a:gd name="connsiteX6298" fmla="*/ 3852958 w 6891715"/>
                <a:gd name="connsiteY6298" fmla="*/ 1834212 h 6367455"/>
                <a:gd name="connsiteX6299" fmla="*/ 3860901 w 6891715"/>
                <a:gd name="connsiteY6299" fmla="*/ 1820246 h 6367455"/>
                <a:gd name="connsiteX6300" fmla="*/ 3871702 w 6891715"/>
                <a:gd name="connsiteY6300" fmla="*/ 1820246 h 6367455"/>
                <a:gd name="connsiteX6301" fmla="*/ 3885999 w 6891715"/>
                <a:gd name="connsiteY6301" fmla="*/ 1799300 h 6367455"/>
                <a:gd name="connsiteX6302" fmla="*/ 3890447 w 6891715"/>
                <a:gd name="connsiteY6302" fmla="*/ 1772641 h 6367455"/>
                <a:gd name="connsiteX6303" fmla="*/ 3900931 w 6891715"/>
                <a:gd name="connsiteY6303" fmla="*/ 1778037 h 6367455"/>
                <a:gd name="connsiteX6304" fmla="*/ 3911097 w 6891715"/>
                <a:gd name="connsiteY6304" fmla="*/ 1757726 h 6367455"/>
                <a:gd name="connsiteX6305" fmla="*/ 3930477 w 6891715"/>
                <a:gd name="connsiteY6305" fmla="*/ 1745031 h 6367455"/>
                <a:gd name="connsiteX6306" fmla="*/ 3934289 w 6891715"/>
                <a:gd name="connsiteY6306" fmla="*/ 1728211 h 6367455"/>
                <a:gd name="connsiteX6307" fmla="*/ 3947950 w 6891715"/>
                <a:gd name="connsiteY6307" fmla="*/ 1720594 h 6367455"/>
                <a:gd name="connsiteX6308" fmla="*/ 3944773 w 6891715"/>
                <a:gd name="connsiteY6308" fmla="*/ 1706947 h 6367455"/>
                <a:gd name="connsiteX6309" fmla="*/ 3964788 w 6891715"/>
                <a:gd name="connsiteY6309" fmla="*/ 1684730 h 6367455"/>
                <a:gd name="connsiteX6310" fmla="*/ 3993699 w 6891715"/>
                <a:gd name="connsiteY6310" fmla="*/ 1633635 h 6367455"/>
                <a:gd name="connsiteX6311" fmla="*/ 4000688 w 6891715"/>
                <a:gd name="connsiteY6311" fmla="*/ 1602214 h 6367455"/>
                <a:gd name="connsiteX6312" fmla="*/ 4016891 w 6891715"/>
                <a:gd name="connsiteY6312" fmla="*/ 1605070 h 6367455"/>
                <a:gd name="connsiteX6313" fmla="*/ 4030552 w 6891715"/>
                <a:gd name="connsiteY6313" fmla="*/ 1589202 h 6367455"/>
                <a:gd name="connsiteX6314" fmla="*/ 4050885 w 6891715"/>
                <a:gd name="connsiteY6314" fmla="*/ 1586029 h 6367455"/>
                <a:gd name="connsiteX6315" fmla="*/ 4057239 w 6891715"/>
                <a:gd name="connsiteY6315" fmla="*/ 1589837 h 6367455"/>
                <a:gd name="connsiteX6316" fmla="*/ 4067723 w 6891715"/>
                <a:gd name="connsiteY6316" fmla="*/ 1608878 h 6367455"/>
                <a:gd name="connsiteX6317" fmla="*/ 4073124 w 6891715"/>
                <a:gd name="connsiteY6317" fmla="*/ 1610149 h 6367455"/>
                <a:gd name="connsiteX6318" fmla="*/ 4070900 w 6891715"/>
                <a:gd name="connsiteY6318" fmla="*/ 1601579 h 6367455"/>
                <a:gd name="connsiteX6319" fmla="*/ 4071535 w 6891715"/>
                <a:gd name="connsiteY6319" fmla="*/ 1580315 h 6367455"/>
                <a:gd name="connsiteX6320" fmla="*/ 4056603 w 6891715"/>
                <a:gd name="connsiteY6320" fmla="*/ 1562543 h 6367455"/>
                <a:gd name="connsiteX6321" fmla="*/ 4055650 w 6891715"/>
                <a:gd name="connsiteY6321" fmla="*/ 1551117 h 6367455"/>
                <a:gd name="connsiteX6322" fmla="*/ 4061051 w 6891715"/>
                <a:gd name="connsiteY6322" fmla="*/ 1549848 h 6367455"/>
                <a:gd name="connsiteX6323" fmla="*/ 4071535 w 6891715"/>
                <a:gd name="connsiteY6323" fmla="*/ 1563813 h 6367455"/>
                <a:gd name="connsiteX6324" fmla="*/ 4083290 w 6891715"/>
                <a:gd name="connsiteY6324" fmla="*/ 1563495 h 6367455"/>
                <a:gd name="connsiteX6325" fmla="*/ 4086149 w 6891715"/>
                <a:gd name="connsiteY6325" fmla="*/ 1553656 h 6367455"/>
                <a:gd name="connsiteX6326" fmla="*/ 4071217 w 6891715"/>
                <a:gd name="connsiteY6326" fmla="*/ 1530806 h 6367455"/>
                <a:gd name="connsiteX6327" fmla="*/ 4070900 w 6891715"/>
                <a:gd name="connsiteY6327" fmla="*/ 1503512 h 6367455"/>
                <a:gd name="connsiteX6328" fmla="*/ 4082655 w 6891715"/>
                <a:gd name="connsiteY6328" fmla="*/ 1489865 h 6367455"/>
                <a:gd name="connsiteX6329" fmla="*/ 4076936 w 6891715"/>
                <a:gd name="connsiteY6329" fmla="*/ 1468601 h 6367455"/>
                <a:gd name="connsiteX6330" fmla="*/ 4048343 w 6891715"/>
                <a:gd name="connsiteY6330" fmla="*/ 1449877 h 6367455"/>
                <a:gd name="connsiteX6331" fmla="*/ 4045801 w 6891715"/>
                <a:gd name="connsiteY6331" fmla="*/ 1420361 h 6367455"/>
                <a:gd name="connsiteX6332" fmla="*/ 4029916 w 6891715"/>
                <a:gd name="connsiteY6332" fmla="*/ 1417505 h 6367455"/>
                <a:gd name="connsiteX6333" fmla="*/ 4012761 w 6891715"/>
                <a:gd name="connsiteY6333" fmla="*/ 1400684 h 6367455"/>
                <a:gd name="connsiteX6334" fmla="*/ 4003865 w 6891715"/>
                <a:gd name="connsiteY6334" fmla="*/ 1361648 h 6367455"/>
                <a:gd name="connsiteX6335" fmla="*/ 3991157 w 6891715"/>
                <a:gd name="connsiteY6335" fmla="*/ 1369582 h 6367455"/>
                <a:gd name="connsiteX6336" fmla="*/ 3980038 w 6891715"/>
                <a:gd name="connsiteY6336" fmla="*/ 1379104 h 6367455"/>
                <a:gd name="connsiteX6337" fmla="*/ 3962882 w 6891715"/>
                <a:gd name="connsiteY6337" fmla="*/ 1368630 h 6367455"/>
                <a:gd name="connsiteX6338" fmla="*/ 3959387 w 6891715"/>
                <a:gd name="connsiteY6338" fmla="*/ 1359427 h 6367455"/>
                <a:gd name="connsiteX6339" fmla="*/ 3959188 w 6891715"/>
                <a:gd name="connsiteY6339" fmla="*/ 1359168 h 6367455"/>
                <a:gd name="connsiteX6340" fmla="*/ 3952201 w 6891715"/>
                <a:gd name="connsiteY6340" fmla="*/ 1362344 h 6367455"/>
                <a:gd name="connsiteX6341" fmla="*/ 3941403 w 6891715"/>
                <a:gd name="connsiteY6341" fmla="*/ 1376002 h 6367455"/>
                <a:gd name="connsiteX6342" fmla="*/ 3915044 w 6891715"/>
                <a:gd name="connsiteY6342" fmla="*/ 1360439 h 6367455"/>
                <a:gd name="connsiteX6343" fmla="*/ 3881063 w 6891715"/>
                <a:gd name="connsiteY6343" fmla="*/ 1366791 h 6367455"/>
                <a:gd name="connsiteX6344" fmla="*/ 3869312 w 6891715"/>
                <a:gd name="connsiteY6344" fmla="*/ 1362979 h 6367455"/>
                <a:gd name="connsiteX6345" fmla="*/ 3854704 w 6891715"/>
                <a:gd name="connsiteY6345" fmla="*/ 1387435 h 6367455"/>
                <a:gd name="connsiteX6346" fmla="*/ 3828344 w 6891715"/>
                <a:gd name="connsiteY6346" fmla="*/ 1376954 h 6367455"/>
                <a:gd name="connsiteX6347" fmla="*/ 3828344 w 6891715"/>
                <a:gd name="connsiteY6347" fmla="*/ 1360121 h 6367455"/>
                <a:gd name="connsiteX6348" fmla="*/ 3818817 w 6891715"/>
                <a:gd name="connsiteY6348" fmla="*/ 1354721 h 6367455"/>
                <a:gd name="connsiteX6349" fmla="*/ 3804843 w 6891715"/>
                <a:gd name="connsiteY6349" fmla="*/ 1381400 h 6367455"/>
                <a:gd name="connsiteX6350" fmla="*/ 3788964 w 6891715"/>
                <a:gd name="connsiteY6350" fmla="*/ 1355040 h 6367455"/>
                <a:gd name="connsiteX6351" fmla="*/ 3780390 w 6891715"/>
                <a:gd name="connsiteY6351" fmla="*/ 1364568 h 6367455"/>
                <a:gd name="connsiteX6352" fmla="*/ 3782930 w 6891715"/>
                <a:gd name="connsiteY6352" fmla="*/ 1385847 h 6367455"/>
                <a:gd name="connsiteX6353" fmla="*/ 3774356 w 6891715"/>
                <a:gd name="connsiteY6353" fmla="*/ 1395375 h 6367455"/>
                <a:gd name="connsiteX6354" fmla="*/ 3763240 w 6891715"/>
                <a:gd name="connsiteY6354" fmla="*/ 1413479 h 6367455"/>
                <a:gd name="connsiteX6355" fmla="*/ 3727036 w 6891715"/>
                <a:gd name="connsiteY6355" fmla="*/ 1400138 h 6367455"/>
                <a:gd name="connsiteX6356" fmla="*/ 3760064 w 6891715"/>
                <a:gd name="connsiteY6356" fmla="*/ 1424912 h 6367455"/>
                <a:gd name="connsiteX6357" fmla="*/ 3753713 w 6891715"/>
                <a:gd name="connsiteY6357" fmla="*/ 1435393 h 6367455"/>
                <a:gd name="connsiteX6358" fmla="*/ 3735611 w 6891715"/>
                <a:gd name="connsiteY6358" fmla="*/ 1437934 h 6367455"/>
                <a:gd name="connsiteX6359" fmla="*/ 3746408 w 6891715"/>
                <a:gd name="connsiteY6359" fmla="*/ 1462072 h 6367455"/>
                <a:gd name="connsiteX6360" fmla="*/ 3731800 w 6891715"/>
                <a:gd name="connsiteY6360" fmla="*/ 1465249 h 6367455"/>
                <a:gd name="connsiteX6361" fmla="*/ 3714650 w 6891715"/>
                <a:gd name="connsiteY6361" fmla="*/ 1451909 h 6367455"/>
                <a:gd name="connsiteX6362" fmla="*/ 3708616 w 6891715"/>
                <a:gd name="connsiteY6362" fmla="*/ 1472871 h 6367455"/>
                <a:gd name="connsiteX6363" fmla="*/ 3682257 w 6891715"/>
                <a:gd name="connsiteY6363" fmla="*/ 1485893 h 6367455"/>
                <a:gd name="connsiteX6364" fmla="*/ 3708934 w 6891715"/>
                <a:gd name="connsiteY6364" fmla="*/ 1518288 h 6367455"/>
                <a:gd name="connsiteX6365" fmla="*/ 3705123 w 6891715"/>
                <a:gd name="connsiteY6365" fmla="*/ 1556084 h 6367455"/>
                <a:gd name="connsiteX6366" fmla="*/ 3694643 w 6891715"/>
                <a:gd name="connsiteY6366" fmla="*/ 1561483 h 6367455"/>
                <a:gd name="connsiteX6367" fmla="*/ 3684798 w 6891715"/>
                <a:gd name="connsiteY6367" fmla="*/ 1576411 h 6367455"/>
                <a:gd name="connsiteX6368" fmla="*/ 3671459 w 6891715"/>
                <a:gd name="connsiteY6368" fmla="*/ 1575775 h 6367455"/>
                <a:gd name="connsiteX6369" fmla="*/ 3657803 w 6891715"/>
                <a:gd name="connsiteY6369" fmla="*/ 1604995 h 6367455"/>
                <a:gd name="connsiteX6370" fmla="*/ 3676223 w 6891715"/>
                <a:gd name="connsiteY6370" fmla="*/ 1623099 h 6367455"/>
                <a:gd name="connsiteX6371" fmla="*/ 3670824 w 6891715"/>
                <a:gd name="connsiteY6371" fmla="*/ 1633580 h 6367455"/>
                <a:gd name="connsiteX6372" fmla="*/ 3659074 w 6891715"/>
                <a:gd name="connsiteY6372" fmla="*/ 1627227 h 6367455"/>
                <a:gd name="connsiteX6373" fmla="*/ 3678446 w 6891715"/>
                <a:gd name="connsiteY6373" fmla="*/ 1657718 h 6367455"/>
                <a:gd name="connsiteX6374" fmla="*/ 3698771 w 6891715"/>
                <a:gd name="connsiteY6374" fmla="*/ 1661529 h 6367455"/>
                <a:gd name="connsiteX6375" fmla="*/ 3700994 w 6891715"/>
                <a:gd name="connsiteY6375" fmla="*/ 1676457 h 6367455"/>
                <a:gd name="connsiteX6376" fmla="*/ 3693372 w 6891715"/>
                <a:gd name="connsiteY6376" fmla="*/ 1683761 h 6367455"/>
                <a:gd name="connsiteX6377" fmla="*/ 3693372 w 6891715"/>
                <a:gd name="connsiteY6377" fmla="*/ 1695513 h 6367455"/>
                <a:gd name="connsiteX6378" fmla="*/ 3710522 w 6891715"/>
                <a:gd name="connsiteY6378" fmla="*/ 1688843 h 6367455"/>
                <a:gd name="connsiteX6379" fmla="*/ 3714650 w 6891715"/>
                <a:gd name="connsiteY6379" fmla="*/ 1694243 h 6367455"/>
                <a:gd name="connsiteX6380" fmla="*/ 3704488 w 6891715"/>
                <a:gd name="connsiteY6380" fmla="*/ 1702501 h 6367455"/>
                <a:gd name="connsiteX6381" fmla="*/ 3694960 w 6891715"/>
                <a:gd name="connsiteY6381" fmla="*/ 1705995 h 6367455"/>
                <a:gd name="connsiteX6382" fmla="*/ 3682257 w 6891715"/>
                <a:gd name="connsiteY6382" fmla="*/ 1708218 h 6367455"/>
                <a:gd name="connsiteX6383" fmla="*/ 3671777 w 6891715"/>
                <a:gd name="connsiteY6383" fmla="*/ 1729497 h 6367455"/>
                <a:gd name="connsiteX6384" fmla="*/ 3652087 w 6891715"/>
                <a:gd name="connsiteY6384" fmla="*/ 1779996 h 6367455"/>
                <a:gd name="connsiteX6385" fmla="*/ 3576820 w 6891715"/>
                <a:gd name="connsiteY6385" fmla="*/ 1860986 h 6367455"/>
                <a:gd name="connsiteX6386" fmla="*/ 3567928 w 6891715"/>
                <a:gd name="connsiteY6386" fmla="*/ 1845105 h 6367455"/>
                <a:gd name="connsiteX6387" fmla="*/ 3546015 w 6891715"/>
                <a:gd name="connsiteY6387" fmla="*/ 1867657 h 6367455"/>
                <a:gd name="connsiteX6388" fmla="*/ 3545062 w 6891715"/>
                <a:gd name="connsiteY6388" fmla="*/ 1887668 h 6367455"/>
                <a:gd name="connsiteX6389" fmla="*/ 3531406 w 6891715"/>
                <a:gd name="connsiteY6389" fmla="*/ 1901641 h 6367455"/>
                <a:gd name="connsiteX6390" fmla="*/ 3510128 w 6891715"/>
                <a:gd name="connsiteY6390" fmla="*/ 1879726 h 6367455"/>
                <a:gd name="connsiteX6391" fmla="*/ 3503776 w 6891715"/>
                <a:gd name="connsiteY6391" fmla="*/ 1895608 h 6367455"/>
                <a:gd name="connsiteX6392" fmla="*/ 3498377 w 6891715"/>
                <a:gd name="connsiteY6392" fmla="*/ 1891162 h 6367455"/>
                <a:gd name="connsiteX6393" fmla="*/ 3488850 w 6891715"/>
                <a:gd name="connsiteY6393" fmla="*/ 1898783 h 6367455"/>
                <a:gd name="connsiteX6394" fmla="*/ 3484086 w 6891715"/>
                <a:gd name="connsiteY6394" fmla="*/ 1927049 h 6367455"/>
                <a:gd name="connsiteX6395" fmla="*/ 3467254 w 6891715"/>
                <a:gd name="connsiteY6395" fmla="*/ 1937846 h 6367455"/>
                <a:gd name="connsiteX6396" fmla="*/ 3438672 w 6891715"/>
                <a:gd name="connsiteY6396" fmla="*/ 1937846 h 6367455"/>
                <a:gd name="connsiteX6397" fmla="*/ 3429462 w 6891715"/>
                <a:gd name="connsiteY6397" fmla="*/ 1971827 h 6367455"/>
                <a:gd name="connsiteX6398" fmla="*/ 3416759 w 6891715"/>
                <a:gd name="connsiteY6398" fmla="*/ 1980402 h 6367455"/>
                <a:gd name="connsiteX6399" fmla="*/ 3401198 w 6891715"/>
                <a:gd name="connsiteY6399" fmla="*/ 2000727 h 6367455"/>
                <a:gd name="connsiteX6400" fmla="*/ 3407549 w 6891715"/>
                <a:gd name="connsiteY6400" fmla="*/ 2019785 h 6367455"/>
                <a:gd name="connsiteX6401" fmla="*/ 3399292 w 6891715"/>
                <a:gd name="connsiteY6401" fmla="*/ 2032491 h 6367455"/>
                <a:gd name="connsiteX6402" fmla="*/ 3382460 w 6891715"/>
                <a:gd name="connsiteY6402" fmla="*/ 2026138 h 6367455"/>
                <a:gd name="connsiteX6403" fmla="*/ 3379284 w 6891715"/>
                <a:gd name="connsiteY6403" fmla="*/ 2046137 h 6367455"/>
                <a:gd name="connsiteX6404" fmla="*/ 3369757 w 6891715"/>
                <a:gd name="connsiteY6404" fmla="*/ 2047409 h 6367455"/>
                <a:gd name="connsiteX6405" fmla="*/ 3368487 w 6891715"/>
                <a:gd name="connsiteY6405" fmla="*/ 2035657 h 6367455"/>
                <a:gd name="connsiteX6406" fmla="*/ 3358959 w 6891715"/>
                <a:gd name="connsiteY6406" fmla="*/ 2035031 h 6367455"/>
                <a:gd name="connsiteX6407" fmla="*/ 3346256 w 6891715"/>
                <a:gd name="connsiteY6407" fmla="*/ 2020103 h 6367455"/>
                <a:gd name="connsiteX6408" fmla="*/ 3350702 w 6891715"/>
                <a:gd name="connsiteY6408" fmla="*/ 2042326 h 6367455"/>
                <a:gd name="connsiteX6409" fmla="*/ 3359277 w 6891715"/>
                <a:gd name="connsiteY6409" fmla="*/ 2063286 h 6367455"/>
                <a:gd name="connsiteX6410" fmla="*/ 3352290 w 6891715"/>
                <a:gd name="connsiteY6410" fmla="*/ 2095679 h 6367455"/>
                <a:gd name="connsiteX6411" fmla="*/ 3334188 w 6891715"/>
                <a:gd name="connsiteY6411" fmla="*/ 2104571 h 6367455"/>
                <a:gd name="connsiteX6412" fmla="*/ 3326248 w 6891715"/>
                <a:gd name="connsiteY6412" fmla="*/ 2118549 h 6367455"/>
                <a:gd name="connsiteX6413" fmla="*/ 3308781 w 6891715"/>
                <a:gd name="connsiteY6413" fmla="*/ 2102349 h 6367455"/>
                <a:gd name="connsiteX6414" fmla="*/ 3299572 w 6891715"/>
                <a:gd name="connsiteY6414" fmla="*/ 2113148 h 6367455"/>
                <a:gd name="connsiteX6415" fmla="*/ 3301795 w 6891715"/>
                <a:gd name="connsiteY6415" fmla="*/ 2136336 h 6367455"/>
                <a:gd name="connsiteX6416" fmla="*/ 3327201 w 6891715"/>
                <a:gd name="connsiteY6416" fmla="*/ 2150945 h 6367455"/>
                <a:gd name="connsiteX6417" fmla="*/ 3326566 w 6891715"/>
                <a:gd name="connsiteY6417" fmla="*/ 2168096 h 6367455"/>
                <a:gd name="connsiteX6418" fmla="*/ 3313863 w 6891715"/>
                <a:gd name="connsiteY6418" fmla="*/ 2182708 h 6367455"/>
                <a:gd name="connsiteX6419" fmla="*/ 3304653 w 6891715"/>
                <a:gd name="connsiteY6419" fmla="*/ 2213199 h 6367455"/>
                <a:gd name="connsiteX6420" fmla="*/ 3297349 w 6891715"/>
                <a:gd name="connsiteY6420" fmla="*/ 2224950 h 6367455"/>
                <a:gd name="connsiteX6421" fmla="*/ 3303700 w 6891715"/>
                <a:gd name="connsiteY6421" fmla="*/ 2239878 h 6367455"/>
                <a:gd name="connsiteX6422" fmla="*/ 3303700 w 6891715"/>
                <a:gd name="connsiteY6422" fmla="*/ 2260838 h 6367455"/>
                <a:gd name="connsiteX6423" fmla="*/ 3315768 w 6891715"/>
                <a:gd name="connsiteY6423" fmla="*/ 2269099 h 6367455"/>
                <a:gd name="connsiteX6424" fmla="*/ 3311640 w 6891715"/>
                <a:gd name="connsiteY6424" fmla="*/ 2280851 h 6367455"/>
                <a:gd name="connsiteX6425" fmla="*/ 3304335 w 6891715"/>
                <a:gd name="connsiteY6425" fmla="*/ 2265921 h 6367455"/>
                <a:gd name="connsiteX6426" fmla="*/ 3280834 w 6891715"/>
                <a:gd name="connsiteY6426" fmla="*/ 2265288 h 6367455"/>
                <a:gd name="connsiteX6427" fmla="*/ 3282105 w 6891715"/>
                <a:gd name="connsiteY6427" fmla="*/ 2321187 h 6367455"/>
                <a:gd name="connsiteX6428" fmla="*/ 3290044 w 6891715"/>
                <a:gd name="connsiteY6428" fmla="*/ 2339928 h 6367455"/>
                <a:gd name="connsiteX6429" fmla="*/ 3280517 w 6891715"/>
                <a:gd name="connsiteY6429" fmla="*/ 2351672 h 6367455"/>
                <a:gd name="connsiteX6430" fmla="*/ 3293538 w 6891715"/>
                <a:gd name="connsiteY6430" fmla="*/ 2394871 h 6367455"/>
                <a:gd name="connsiteX6431" fmla="*/ 3286233 w 6891715"/>
                <a:gd name="connsiteY6431" fmla="*/ 2412969 h 6367455"/>
                <a:gd name="connsiteX6432" fmla="*/ 3305606 w 6891715"/>
                <a:gd name="connsiteY6432" fmla="*/ 2448552 h 6367455"/>
                <a:gd name="connsiteX6433" fmla="*/ 3306876 w 6891715"/>
                <a:gd name="connsiteY6433" fmla="*/ 2458715 h 6367455"/>
                <a:gd name="connsiteX6434" fmla="*/ 3290044 w 6891715"/>
                <a:gd name="connsiteY6434" fmla="*/ 2459350 h 6367455"/>
                <a:gd name="connsiteX6435" fmla="*/ 3285916 w 6891715"/>
                <a:gd name="connsiteY6435" fmla="*/ 2469829 h 6367455"/>
                <a:gd name="connsiteX6436" fmla="*/ 3305923 w 6891715"/>
                <a:gd name="connsiteY6436" fmla="*/ 2474908 h 6367455"/>
                <a:gd name="connsiteX6437" fmla="*/ 3300524 w 6891715"/>
                <a:gd name="connsiteY6437" fmla="*/ 2492694 h 6367455"/>
                <a:gd name="connsiteX6438" fmla="*/ 3306241 w 6891715"/>
                <a:gd name="connsiteY6438" fmla="*/ 2501270 h 6367455"/>
                <a:gd name="connsiteX6439" fmla="*/ 3317674 w 6891715"/>
                <a:gd name="connsiteY6439" fmla="*/ 2484436 h 6367455"/>
                <a:gd name="connsiteX6440" fmla="*/ 3328154 w 6891715"/>
                <a:gd name="connsiteY6440" fmla="*/ 2477450 h 6367455"/>
                <a:gd name="connsiteX6441" fmla="*/ 3340857 w 6891715"/>
                <a:gd name="connsiteY6441" fmla="*/ 2495552 h 6367455"/>
                <a:gd name="connsiteX6442" fmla="*/ 3355783 w 6891715"/>
                <a:gd name="connsiteY6442" fmla="*/ 2490468 h 6367455"/>
                <a:gd name="connsiteX6443" fmla="*/ 3365311 w 6891715"/>
                <a:gd name="connsiteY6443" fmla="*/ 2502854 h 6367455"/>
                <a:gd name="connsiteX6444" fmla="*/ 3383413 w 6891715"/>
                <a:gd name="connsiteY6444" fmla="*/ 2519375 h 6367455"/>
                <a:gd name="connsiteX6445" fmla="*/ 3390082 w 6891715"/>
                <a:gd name="connsiteY6445" fmla="*/ 2533030 h 6367455"/>
                <a:gd name="connsiteX6446" fmla="*/ 3401833 w 6891715"/>
                <a:gd name="connsiteY6446" fmla="*/ 2529855 h 6367455"/>
                <a:gd name="connsiteX6447" fmla="*/ 3408184 w 6891715"/>
                <a:gd name="connsiteY6447" fmla="*/ 2535889 h 6367455"/>
                <a:gd name="connsiteX6448" fmla="*/ 3414536 w 6891715"/>
                <a:gd name="connsiteY6448" fmla="*/ 2547640 h 6367455"/>
                <a:gd name="connsiteX6449" fmla="*/ 3404056 w 6891715"/>
                <a:gd name="connsiteY6449" fmla="*/ 2554944 h 6367455"/>
                <a:gd name="connsiteX6450" fmla="*/ 3411360 w 6891715"/>
                <a:gd name="connsiteY6450" fmla="*/ 2563519 h 6367455"/>
                <a:gd name="connsiteX6451" fmla="*/ 3432638 w 6891715"/>
                <a:gd name="connsiteY6451" fmla="*/ 2574950 h 6367455"/>
                <a:gd name="connsiteX6452" fmla="*/ 3442483 w 6891715"/>
                <a:gd name="connsiteY6452" fmla="*/ 2593690 h 6367455"/>
                <a:gd name="connsiteX6453" fmla="*/ 3448200 w 6891715"/>
                <a:gd name="connsiteY6453" fmla="*/ 2629264 h 6367455"/>
                <a:gd name="connsiteX6454" fmla="*/ 3440895 w 6891715"/>
                <a:gd name="connsiteY6454" fmla="*/ 2640062 h 6367455"/>
                <a:gd name="connsiteX6455" fmla="*/ 3445024 w 6891715"/>
                <a:gd name="connsiteY6455" fmla="*/ 2649591 h 6367455"/>
                <a:gd name="connsiteX6456" fmla="*/ 3433591 w 6891715"/>
                <a:gd name="connsiteY6456" fmla="*/ 2663247 h 6367455"/>
                <a:gd name="connsiteX6457" fmla="*/ 3429462 w 6891715"/>
                <a:gd name="connsiteY6457" fmla="*/ 2674998 h 6367455"/>
                <a:gd name="connsiteX6458" fmla="*/ 3405326 w 6891715"/>
                <a:gd name="connsiteY6458" fmla="*/ 2690880 h 6367455"/>
                <a:gd name="connsiteX6459" fmla="*/ 3380872 w 6891715"/>
                <a:gd name="connsiteY6459" fmla="*/ 2699772 h 6367455"/>
                <a:gd name="connsiteX6460" fmla="*/ 3372615 w 6891715"/>
                <a:gd name="connsiteY6460" fmla="*/ 2697548 h 6367455"/>
                <a:gd name="connsiteX6461" fmla="*/ 3361182 w 6891715"/>
                <a:gd name="connsiteY6461" fmla="*/ 2712475 h 6367455"/>
                <a:gd name="connsiteX6462" fmla="*/ 3352290 w 6891715"/>
                <a:gd name="connsiteY6462" fmla="*/ 2706124 h 6367455"/>
                <a:gd name="connsiteX6463" fmla="*/ 3351972 w 6891715"/>
                <a:gd name="connsiteY6463" fmla="*/ 2658801 h 6367455"/>
                <a:gd name="connsiteX6464" fmla="*/ 3336093 w 6891715"/>
                <a:gd name="connsiteY6464" fmla="*/ 2656896 h 6367455"/>
                <a:gd name="connsiteX6465" fmla="*/ 3317991 w 6891715"/>
                <a:gd name="connsiteY6465" fmla="*/ 2636251 h 6367455"/>
                <a:gd name="connsiteX6466" fmla="*/ 3311640 w 6891715"/>
                <a:gd name="connsiteY6466" fmla="*/ 2649591 h 6367455"/>
                <a:gd name="connsiteX6467" fmla="*/ 3338634 w 6891715"/>
                <a:gd name="connsiteY6467" fmla="*/ 2676905 h 6367455"/>
                <a:gd name="connsiteX6468" fmla="*/ 3342763 w 6891715"/>
                <a:gd name="connsiteY6468" fmla="*/ 2698183 h 6367455"/>
                <a:gd name="connsiteX6469" fmla="*/ 3334506 w 6891715"/>
                <a:gd name="connsiteY6469" fmla="*/ 2708664 h 6367455"/>
                <a:gd name="connsiteX6470" fmla="*/ 3330377 w 6891715"/>
                <a:gd name="connsiteY6470" fmla="*/ 2702315 h 6367455"/>
                <a:gd name="connsiteX6471" fmla="*/ 3303383 w 6891715"/>
                <a:gd name="connsiteY6471" fmla="*/ 2671824 h 6367455"/>
                <a:gd name="connsiteX6472" fmla="*/ 3311322 w 6891715"/>
                <a:gd name="connsiteY6472" fmla="*/ 2696279 h 6367455"/>
                <a:gd name="connsiteX6473" fmla="*/ 3300524 w 6891715"/>
                <a:gd name="connsiteY6473" fmla="*/ 2698501 h 6367455"/>
                <a:gd name="connsiteX6474" fmla="*/ 3272577 w 6891715"/>
                <a:gd name="connsiteY6474" fmla="*/ 2674366 h 6367455"/>
                <a:gd name="connsiteX6475" fmla="*/ 3251934 w 6891715"/>
                <a:gd name="connsiteY6475" fmla="*/ 2684845 h 6367455"/>
                <a:gd name="connsiteX6476" fmla="*/ 3231609 w 6891715"/>
                <a:gd name="connsiteY6476" fmla="*/ 2677858 h 6367455"/>
                <a:gd name="connsiteX6477" fmla="*/ 3228433 w 6891715"/>
                <a:gd name="connsiteY6477" fmla="*/ 2691833 h 6367455"/>
                <a:gd name="connsiteX6478" fmla="*/ 3195405 w 6891715"/>
                <a:gd name="connsiteY6478" fmla="*/ 2684527 h 6367455"/>
                <a:gd name="connsiteX6479" fmla="*/ 3179843 w 6891715"/>
                <a:gd name="connsiteY6479" fmla="*/ 2692150 h 6367455"/>
                <a:gd name="connsiteX6480" fmla="*/ 3196993 w 6891715"/>
                <a:gd name="connsiteY6480" fmla="*/ 2705488 h 6367455"/>
                <a:gd name="connsiteX6481" fmla="*/ 3237008 w 6891715"/>
                <a:gd name="connsiteY6481" fmla="*/ 2701043 h 6367455"/>
                <a:gd name="connsiteX6482" fmla="*/ 3247488 w 6891715"/>
                <a:gd name="connsiteY6482" fmla="*/ 2695643 h 6367455"/>
                <a:gd name="connsiteX6483" fmla="*/ 3257016 w 6891715"/>
                <a:gd name="connsiteY6483" fmla="*/ 2707394 h 6367455"/>
                <a:gd name="connsiteX6484" fmla="*/ 3280517 w 6891715"/>
                <a:gd name="connsiteY6484" fmla="*/ 2717556 h 6367455"/>
                <a:gd name="connsiteX6485" fmla="*/ 3284645 w 6891715"/>
                <a:gd name="connsiteY6485" fmla="*/ 2705806 h 6367455"/>
                <a:gd name="connsiteX6486" fmla="*/ 3293220 w 6891715"/>
                <a:gd name="connsiteY6486" fmla="*/ 2720734 h 6367455"/>
                <a:gd name="connsiteX6487" fmla="*/ 3289409 w 6891715"/>
                <a:gd name="connsiteY6487" fmla="*/ 2735344 h 6367455"/>
                <a:gd name="connsiteX6488" fmla="*/ 3297666 w 6891715"/>
                <a:gd name="connsiteY6488" fmla="*/ 2743602 h 6367455"/>
                <a:gd name="connsiteX6489" fmla="*/ 3308464 w 6891715"/>
                <a:gd name="connsiteY6489" fmla="*/ 2732167 h 6367455"/>
                <a:gd name="connsiteX6490" fmla="*/ 3338952 w 6891715"/>
                <a:gd name="connsiteY6490" fmla="*/ 2737884 h 6367455"/>
                <a:gd name="connsiteX6491" fmla="*/ 3361182 w 6891715"/>
                <a:gd name="connsiteY6491" fmla="*/ 2733755 h 6367455"/>
                <a:gd name="connsiteX6492" fmla="*/ 3380237 w 6891715"/>
                <a:gd name="connsiteY6492" fmla="*/ 2723910 h 6367455"/>
                <a:gd name="connsiteX6493" fmla="*/ 3392940 w 6891715"/>
                <a:gd name="connsiteY6493" fmla="*/ 2732485 h 6367455"/>
                <a:gd name="connsiteX6494" fmla="*/ 3391035 w 6891715"/>
                <a:gd name="connsiteY6494" fmla="*/ 2745190 h 6367455"/>
                <a:gd name="connsiteX6495" fmla="*/ 3398339 w 6891715"/>
                <a:gd name="connsiteY6495" fmla="*/ 2753129 h 6367455"/>
                <a:gd name="connsiteX6496" fmla="*/ 3411360 w 6891715"/>
                <a:gd name="connsiteY6496" fmla="*/ 2767104 h 6367455"/>
                <a:gd name="connsiteX6497" fmla="*/ 3411360 w 6891715"/>
                <a:gd name="connsiteY6497" fmla="*/ 2775043 h 6367455"/>
                <a:gd name="connsiteX6498" fmla="*/ 3405009 w 6891715"/>
                <a:gd name="connsiteY6498" fmla="*/ 2786794 h 6367455"/>
                <a:gd name="connsiteX6499" fmla="*/ 3396434 w 6891715"/>
                <a:gd name="connsiteY6499" fmla="*/ 2782031 h 6367455"/>
                <a:gd name="connsiteX6500" fmla="*/ 3385954 w 6891715"/>
                <a:gd name="connsiteY6500" fmla="*/ 2773455 h 6367455"/>
                <a:gd name="connsiteX6501" fmla="*/ 3390082 w 6891715"/>
                <a:gd name="connsiteY6501" fmla="*/ 2764880 h 6367455"/>
                <a:gd name="connsiteX6502" fmla="*/ 3384366 w 6891715"/>
                <a:gd name="connsiteY6502" fmla="*/ 2753764 h 6367455"/>
                <a:gd name="connsiteX6503" fmla="*/ 3380555 w 6891715"/>
                <a:gd name="connsiteY6503" fmla="*/ 2772502 h 6367455"/>
                <a:gd name="connsiteX6504" fmla="*/ 3370075 w 6891715"/>
                <a:gd name="connsiteY6504" fmla="*/ 2775678 h 6367455"/>
                <a:gd name="connsiteX6505" fmla="*/ 3363088 w 6891715"/>
                <a:gd name="connsiteY6505" fmla="*/ 2799814 h 6367455"/>
                <a:gd name="connsiteX6506" fmla="*/ 3346891 w 6891715"/>
                <a:gd name="connsiteY6506" fmla="*/ 2801402 h 6367455"/>
                <a:gd name="connsiteX6507" fmla="*/ 3344986 w 6891715"/>
                <a:gd name="connsiteY6507" fmla="*/ 2785525 h 6367455"/>
                <a:gd name="connsiteX6508" fmla="*/ 3337046 w 6891715"/>
                <a:gd name="connsiteY6508" fmla="*/ 2777904 h 6367455"/>
                <a:gd name="connsiteX6509" fmla="*/ 3329107 w 6891715"/>
                <a:gd name="connsiteY6509" fmla="*/ 2802355 h 6367455"/>
                <a:gd name="connsiteX6510" fmla="*/ 3309099 w 6891715"/>
                <a:gd name="connsiteY6510" fmla="*/ 2823640 h 6367455"/>
                <a:gd name="connsiteX6511" fmla="*/ 3280517 w 6891715"/>
                <a:gd name="connsiteY6511" fmla="*/ 2828405 h 6367455"/>
                <a:gd name="connsiteX6512" fmla="*/ 3279882 w 6891715"/>
                <a:gd name="connsiteY6512" fmla="*/ 2844917 h 6367455"/>
                <a:gd name="connsiteX6513" fmla="*/ 3262732 w 6891715"/>
                <a:gd name="connsiteY6513" fmla="*/ 2853812 h 6367455"/>
                <a:gd name="connsiteX6514" fmla="*/ 3207473 w 6891715"/>
                <a:gd name="connsiteY6514" fmla="*/ 2844601 h 6367455"/>
                <a:gd name="connsiteX6515" fmla="*/ 3193182 w 6891715"/>
                <a:gd name="connsiteY6515" fmla="*/ 2851905 h 6367455"/>
                <a:gd name="connsiteX6516" fmla="*/ 3204615 w 6891715"/>
                <a:gd name="connsiteY6516" fmla="*/ 2865880 h 6367455"/>
                <a:gd name="connsiteX6517" fmla="*/ 3250029 w 6891715"/>
                <a:gd name="connsiteY6517" fmla="*/ 2864292 h 6367455"/>
                <a:gd name="connsiteX6518" fmla="*/ 3257968 w 6891715"/>
                <a:gd name="connsiteY6518" fmla="*/ 2884298 h 6367455"/>
                <a:gd name="connsiteX6519" fmla="*/ 3247171 w 6891715"/>
                <a:gd name="connsiteY6519" fmla="*/ 2891602 h 6367455"/>
                <a:gd name="connsiteX6520" fmla="*/ 3222717 w 6891715"/>
                <a:gd name="connsiteY6520" fmla="*/ 2881440 h 6367455"/>
                <a:gd name="connsiteX6521" fmla="*/ 3221764 w 6891715"/>
                <a:gd name="connsiteY6521" fmla="*/ 2888744 h 6367455"/>
                <a:gd name="connsiteX6522" fmla="*/ 3210014 w 6891715"/>
                <a:gd name="connsiteY6522" fmla="*/ 2894461 h 6367455"/>
                <a:gd name="connsiteX6523" fmla="*/ 3195087 w 6891715"/>
                <a:gd name="connsiteY6523" fmla="*/ 2897319 h 6367455"/>
                <a:gd name="connsiteX6524" fmla="*/ 3184607 w 6891715"/>
                <a:gd name="connsiteY6524" fmla="*/ 2891602 h 6367455"/>
                <a:gd name="connsiteX6525" fmla="*/ 3176032 w 6891715"/>
                <a:gd name="connsiteY6525" fmla="*/ 2895731 h 6367455"/>
                <a:gd name="connsiteX6526" fmla="*/ 3178891 w 6891715"/>
                <a:gd name="connsiteY6526" fmla="*/ 2903354 h 6367455"/>
                <a:gd name="connsiteX6527" fmla="*/ 3189053 w 6891715"/>
                <a:gd name="connsiteY6527" fmla="*/ 2912884 h 6367455"/>
                <a:gd name="connsiteX6528" fmla="*/ 3200169 w 6891715"/>
                <a:gd name="connsiteY6528" fmla="*/ 2910024 h 6367455"/>
                <a:gd name="connsiteX6529" fmla="*/ 3207155 w 6891715"/>
                <a:gd name="connsiteY6529" fmla="*/ 2911295 h 6367455"/>
                <a:gd name="connsiteX6530" fmla="*/ 3213507 w 6891715"/>
                <a:gd name="connsiteY6530" fmla="*/ 2921142 h 6367455"/>
                <a:gd name="connsiteX6531" fmla="*/ 3219541 w 6891715"/>
                <a:gd name="connsiteY6531" fmla="*/ 2924316 h 6367455"/>
                <a:gd name="connsiteX6532" fmla="*/ 3223034 w 6891715"/>
                <a:gd name="connsiteY6532" fmla="*/ 2920189 h 6367455"/>
                <a:gd name="connsiteX6533" fmla="*/ 3219859 w 6891715"/>
                <a:gd name="connsiteY6533" fmla="*/ 2909707 h 6367455"/>
                <a:gd name="connsiteX6534" fmla="*/ 3216048 w 6891715"/>
                <a:gd name="connsiteY6534" fmla="*/ 2903038 h 6367455"/>
                <a:gd name="connsiteX6535" fmla="*/ 3221447 w 6891715"/>
                <a:gd name="connsiteY6535" fmla="*/ 2895731 h 6367455"/>
                <a:gd name="connsiteX6536" fmla="*/ 3221764 w 6891715"/>
                <a:gd name="connsiteY6536" fmla="*/ 2888744 h 6367455"/>
                <a:gd name="connsiteX6537" fmla="*/ 3253840 w 6891715"/>
                <a:gd name="connsiteY6537" fmla="*/ 2909707 h 6367455"/>
                <a:gd name="connsiteX6538" fmla="*/ 3257016 w 6891715"/>
                <a:gd name="connsiteY6538" fmla="*/ 2929395 h 6367455"/>
                <a:gd name="connsiteX6539" fmla="*/ 3243360 w 6891715"/>
                <a:gd name="connsiteY6539" fmla="*/ 2931935 h 6367455"/>
                <a:gd name="connsiteX6540" fmla="*/ 3250982 w 6891715"/>
                <a:gd name="connsiteY6540" fmla="*/ 2947504 h 6367455"/>
                <a:gd name="connsiteX6541" fmla="*/ 3239549 w 6891715"/>
                <a:gd name="connsiteY6541" fmla="*/ 2962430 h 6367455"/>
                <a:gd name="connsiteX6542" fmla="*/ 3252252 w 6891715"/>
                <a:gd name="connsiteY6542" fmla="*/ 2975770 h 6367455"/>
                <a:gd name="connsiteX6543" fmla="*/ 3240819 w 6891715"/>
                <a:gd name="connsiteY6543" fmla="*/ 2987839 h 6367455"/>
                <a:gd name="connsiteX6544" fmla="*/ 3227163 w 6891715"/>
                <a:gd name="connsiteY6544" fmla="*/ 2976087 h 6367455"/>
                <a:gd name="connsiteX6545" fmla="*/ 3220811 w 6891715"/>
                <a:gd name="connsiteY6545" fmla="*/ 2995144 h 6367455"/>
                <a:gd name="connsiteX6546" fmla="*/ 3241772 w 6891715"/>
                <a:gd name="connsiteY6546" fmla="*/ 3009753 h 6367455"/>
                <a:gd name="connsiteX6547" fmla="*/ 3246536 w 6891715"/>
                <a:gd name="connsiteY6547" fmla="*/ 3023727 h 6367455"/>
                <a:gd name="connsiteX6548" fmla="*/ 3232562 w 6891715"/>
                <a:gd name="connsiteY6548" fmla="*/ 3038337 h 6367455"/>
                <a:gd name="connsiteX6549" fmla="*/ 3243360 w 6891715"/>
                <a:gd name="connsiteY6549" fmla="*/ 3047547 h 6367455"/>
                <a:gd name="connsiteX6550" fmla="*/ 3242725 w 6891715"/>
                <a:gd name="connsiteY6550" fmla="*/ 3067873 h 6367455"/>
                <a:gd name="connsiteX6551" fmla="*/ 3223352 w 6891715"/>
                <a:gd name="connsiteY6551" fmla="*/ 3086930 h 6367455"/>
                <a:gd name="connsiteX6552" fmla="*/ 3222717 w 6891715"/>
                <a:gd name="connsiteY6552" fmla="*/ 3101857 h 6367455"/>
                <a:gd name="connsiteX6553" fmla="*/ 3229069 w 6891715"/>
                <a:gd name="connsiteY6553" fmla="*/ 3125994 h 6367455"/>
                <a:gd name="connsiteX6554" fmla="*/ 3217953 w 6891715"/>
                <a:gd name="connsiteY6554" fmla="*/ 3149179 h 6367455"/>
                <a:gd name="connsiteX6555" fmla="*/ 3218271 w 6891715"/>
                <a:gd name="connsiteY6555" fmla="*/ 3179668 h 6367455"/>
                <a:gd name="connsiteX6556" fmla="*/ 3203662 w 6891715"/>
                <a:gd name="connsiteY6556" fmla="*/ 3231756 h 6367455"/>
                <a:gd name="connsiteX6557" fmla="*/ 3173492 w 6891715"/>
                <a:gd name="connsiteY6557" fmla="*/ 3297185 h 6367455"/>
                <a:gd name="connsiteX6558" fmla="*/ 3148085 w 6891715"/>
                <a:gd name="connsiteY6558" fmla="*/ 3285752 h 6367455"/>
                <a:gd name="connsiteX6559" fmla="*/ 3114422 w 6891715"/>
                <a:gd name="connsiteY6559" fmla="*/ 3290515 h 6367455"/>
                <a:gd name="connsiteX6560" fmla="*/ 3104577 w 6891715"/>
                <a:gd name="connsiteY6560" fmla="*/ 3278763 h 6367455"/>
                <a:gd name="connsiteX6561" fmla="*/ 3065832 w 6891715"/>
                <a:gd name="connsiteY6561" fmla="*/ 3286386 h 6367455"/>
                <a:gd name="connsiteX6562" fmla="*/ 3055352 w 6891715"/>
                <a:gd name="connsiteY6562" fmla="*/ 3310842 h 6367455"/>
                <a:gd name="connsiteX6563" fmla="*/ 3036297 w 6891715"/>
                <a:gd name="connsiteY6563" fmla="*/ 3305761 h 6367455"/>
                <a:gd name="connsiteX6564" fmla="*/ 3032168 w 6891715"/>
                <a:gd name="connsiteY6564" fmla="*/ 3332122 h 6367455"/>
                <a:gd name="connsiteX6565" fmla="*/ 3008985 w 6891715"/>
                <a:gd name="connsiteY6565" fmla="*/ 3359754 h 6367455"/>
                <a:gd name="connsiteX6566" fmla="*/ 3025499 w 6891715"/>
                <a:gd name="connsiteY6566" fmla="*/ 3391193 h 6367455"/>
                <a:gd name="connsiteX6567" fmla="*/ 3022641 w 6891715"/>
                <a:gd name="connsiteY6567" fmla="*/ 3416601 h 6367455"/>
                <a:gd name="connsiteX6568" fmla="*/ 3009620 w 6891715"/>
                <a:gd name="connsiteY6568" fmla="*/ 3418824 h 6367455"/>
                <a:gd name="connsiteX6569" fmla="*/ 2977862 w 6891715"/>
                <a:gd name="connsiteY6569" fmla="*/ 3411837 h 6367455"/>
                <a:gd name="connsiteX6570" fmla="*/ 2930542 w 6891715"/>
                <a:gd name="connsiteY6570" fmla="*/ 3432164 h 6367455"/>
                <a:gd name="connsiteX6571" fmla="*/ 2918792 w 6891715"/>
                <a:gd name="connsiteY6571" fmla="*/ 3423906 h 6367455"/>
                <a:gd name="connsiteX6572" fmla="*/ 2882588 w 6891715"/>
                <a:gd name="connsiteY6572" fmla="*/ 3426447 h 6367455"/>
                <a:gd name="connsiteX6573" fmla="*/ 2883858 w 6891715"/>
                <a:gd name="connsiteY6573" fmla="*/ 3408344 h 6367455"/>
                <a:gd name="connsiteX6574" fmla="*/ 2899419 w 6891715"/>
                <a:gd name="connsiteY6574" fmla="*/ 3403897 h 6367455"/>
                <a:gd name="connsiteX6575" fmla="*/ 2893068 w 6891715"/>
                <a:gd name="connsiteY6575" fmla="*/ 3392463 h 6367455"/>
                <a:gd name="connsiteX6576" fmla="*/ 2903230 w 6891715"/>
                <a:gd name="connsiteY6576" fmla="*/ 3368330 h 6367455"/>
                <a:gd name="connsiteX6577" fmla="*/ 2852100 w 6891715"/>
                <a:gd name="connsiteY6577" fmla="*/ 3293691 h 6367455"/>
                <a:gd name="connsiteX6578" fmla="*/ 2857181 w 6891715"/>
                <a:gd name="connsiteY6578" fmla="*/ 3281306 h 6367455"/>
                <a:gd name="connsiteX6579" fmla="*/ 2867979 w 6891715"/>
                <a:gd name="connsiteY6579" fmla="*/ 3290515 h 6367455"/>
                <a:gd name="connsiteX6580" fmla="*/ 2875283 w 6891715"/>
                <a:gd name="connsiteY6580" fmla="*/ 3289244 h 6367455"/>
                <a:gd name="connsiteX6581" fmla="*/ 2882270 w 6891715"/>
                <a:gd name="connsiteY6581" fmla="*/ 3276541 h 6367455"/>
                <a:gd name="connsiteX6582" fmla="*/ 2867661 w 6891715"/>
                <a:gd name="connsiteY6582" fmla="*/ 3252402 h 6367455"/>
                <a:gd name="connsiteX6583" fmla="*/ 2867661 w 6891715"/>
                <a:gd name="connsiteY6583" fmla="*/ 3241921 h 6367455"/>
                <a:gd name="connsiteX6584" fmla="*/ 2890527 w 6891715"/>
                <a:gd name="connsiteY6584" fmla="*/ 3243826 h 6367455"/>
                <a:gd name="connsiteX6585" fmla="*/ 2892750 w 6891715"/>
                <a:gd name="connsiteY6585" fmla="*/ 3222863 h 6367455"/>
                <a:gd name="connsiteX6586" fmla="*/ 2821930 w 6891715"/>
                <a:gd name="connsiteY6586" fmla="*/ 3147590 h 6367455"/>
                <a:gd name="connsiteX6587" fmla="*/ 2812084 w 6891715"/>
                <a:gd name="connsiteY6587" fmla="*/ 3089788 h 6367455"/>
                <a:gd name="connsiteX6588" fmla="*/ 2795888 w 6891715"/>
                <a:gd name="connsiteY6588" fmla="*/ 3080260 h 6367455"/>
                <a:gd name="connsiteX6589" fmla="*/ 2787313 w 6891715"/>
                <a:gd name="connsiteY6589" fmla="*/ 3042465 h 6367455"/>
                <a:gd name="connsiteX6590" fmla="*/ 2772387 w 6891715"/>
                <a:gd name="connsiteY6590" fmla="*/ 3022457 h 6367455"/>
                <a:gd name="connsiteX6591" fmla="*/ 2790171 w 6891715"/>
                <a:gd name="connsiteY6591" fmla="*/ 3018328 h 6367455"/>
                <a:gd name="connsiteX6592" fmla="*/ 2793347 w 6891715"/>
                <a:gd name="connsiteY6592" fmla="*/ 3008801 h 6367455"/>
                <a:gd name="connsiteX6593" fmla="*/ 2779374 w 6891715"/>
                <a:gd name="connsiteY6593" fmla="*/ 2996097 h 6367455"/>
                <a:gd name="connsiteX6594" fmla="*/ 2775245 w 6891715"/>
                <a:gd name="connsiteY6594" fmla="*/ 2979263 h 6367455"/>
                <a:gd name="connsiteX6595" fmla="*/ 2779056 w 6891715"/>
                <a:gd name="connsiteY6595" fmla="*/ 2969736 h 6367455"/>
                <a:gd name="connsiteX6596" fmla="*/ 2779056 w 6891715"/>
                <a:gd name="connsiteY6596" fmla="*/ 2956077 h 6367455"/>
                <a:gd name="connsiteX6597" fmla="*/ 2768576 w 6891715"/>
                <a:gd name="connsiteY6597" fmla="*/ 2951632 h 6367455"/>
                <a:gd name="connsiteX6598" fmla="*/ 2756825 w 6891715"/>
                <a:gd name="connsiteY6598" fmla="*/ 2957348 h 6367455"/>
                <a:gd name="connsiteX6599" fmla="*/ 2739676 w 6891715"/>
                <a:gd name="connsiteY6599" fmla="*/ 2952267 h 6367455"/>
                <a:gd name="connsiteX6600" fmla="*/ 2741899 w 6891715"/>
                <a:gd name="connsiteY6600" fmla="*/ 2941467 h 6367455"/>
                <a:gd name="connsiteX6601" fmla="*/ 2779691 w 6891715"/>
                <a:gd name="connsiteY6601" fmla="*/ 2919236 h 6367455"/>
                <a:gd name="connsiteX6602" fmla="*/ 2763812 w 6891715"/>
                <a:gd name="connsiteY6602" fmla="*/ 2902720 h 6367455"/>
                <a:gd name="connsiteX6603" fmla="*/ 2759684 w 6891715"/>
                <a:gd name="connsiteY6603" fmla="*/ 2902720 h 6367455"/>
                <a:gd name="connsiteX6604" fmla="*/ 2756190 w 6891715"/>
                <a:gd name="connsiteY6604" fmla="*/ 2903038 h 6367455"/>
                <a:gd name="connsiteX6605" fmla="*/ 2753332 w 6891715"/>
                <a:gd name="connsiteY6605" fmla="*/ 2903672 h 6367455"/>
                <a:gd name="connsiteX6606" fmla="*/ 2752379 w 6891715"/>
                <a:gd name="connsiteY6606" fmla="*/ 2903989 h 6367455"/>
                <a:gd name="connsiteX6607" fmla="*/ 2752062 w 6891715"/>
                <a:gd name="connsiteY6607" fmla="*/ 2904623 h 6367455"/>
                <a:gd name="connsiteX6608" fmla="*/ 2751426 w 6891715"/>
                <a:gd name="connsiteY6608" fmla="*/ 2906529 h 6367455"/>
                <a:gd name="connsiteX6609" fmla="*/ 2751109 w 6891715"/>
                <a:gd name="connsiteY6609" fmla="*/ 2909072 h 6367455"/>
                <a:gd name="connsiteX6610" fmla="*/ 2751109 w 6891715"/>
                <a:gd name="connsiteY6610" fmla="*/ 2911930 h 6367455"/>
                <a:gd name="connsiteX6611" fmla="*/ 2751109 w 6891715"/>
                <a:gd name="connsiteY6611" fmla="*/ 2917011 h 6367455"/>
                <a:gd name="connsiteX6612" fmla="*/ 2751109 w 6891715"/>
                <a:gd name="connsiteY6612" fmla="*/ 2919236 h 6367455"/>
                <a:gd name="connsiteX6613" fmla="*/ 2745710 w 6891715"/>
                <a:gd name="connsiteY6613" fmla="*/ 2915423 h 6367455"/>
                <a:gd name="connsiteX6614" fmla="*/ 2746980 w 6891715"/>
                <a:gd name="connsiteY6614" fmla="*/ 2898272 h 6367455"/>
                <a:gd name="connsiteX6615" fmla="*/ 2733642 w 6891715"/>
                <a:gd name="connsiteY6615" fmla="*/ 2887156 h 6367455"/>
                <a:gd name="connsiteX6616" fmla="*/ 2729513 w 6891715"/>
                <a:gd name="connsiteY6616" fmla="*/ 2872231 h 6367455"/>
                <a:gd name="connsiteX6617" fmla="*/ 2720621 w 6891715"/>
                <a:gd name="connsiteY6617" fmla="*/ 2826815 h 6367455"/>
                <a:gd name="connsiteX6618" fmla="*/ 2717763 w 6891715"/>
                <a:gd name="connsiteY6618" fmla="*/ 2769962 h 6367455"/>
                <a:gd name="connsiteX6619" fmla="*/ 2718432 w 6891715"/>
                <a:gd name="connsiteY6619" fmla="*/ 2770111 h 6367455"/>
                <a:gd name="connsiteX6620" fmla="*/ 2705803 w 6891715"/>
                <a:gd name="connsiteY6620" fmla="*/ 2755583 h 6367455"/>
                <a:gd name="connsiteX6621" fmla="*/ 2681365 w 6891715"/>
                <a:gd name="connsiteY6621" fmla="*/ 2751773 h 6367455"/>
                <a:gd name="connsiteX6622" fmla="*/ 2680413 w 6891715"/>
                <a:gd name="connsiteY6622" fmla="*/ 2744153 h 6367455"/>
                <a:gd name="connsiteX6623" fmla="*/ 2666449 w 6891715"/>
                <a:gd name="connsiteY6623" fmla="*/ 2735898 h 6367455"/>
                <a:gd name="connsiteX6624" fmla="*/ 2677874 w 6891715"/>
                <a:gd name="connsiteY6624" fmla="*/ 2696847 h 6367455"/>
                <a:gd name="connsiteX6625" fmla="*/ 2668353 w 6891715"/>
                <a:gd name="connsiteY6625" fmla="*/ 2675893 h 6367455"/>
                <a:gd name="connsiteX6626" fmla="*/ 2668988 w 6891715"/>
                <a:gd name="connsiteY6626" fmla="*/ 2646365 h 6367455"/>
                <a:gd name="connsiteX6627" fmla="*/ 2675335 w 6891715"/>
                <a:gd name="connsiteY6627" fmla="*/ 2662240 h 6367455"/>
                <a:gd name="connsiteX6628" fmla="*/ 2678509 w 6891715"/>
                <a:gd name="connsiteY6628" fmla="*/ 2640968 h 6367455"/>
                <a:gd name="connsiteX6629" fmla="*/ 2676288 w 6891715"/>
                <a:gd name="connsiteY6629" fmla="*/ 2617791 h 6367455"/>
                <a:gd name="connsiteX6630" fmla="*/ 2655976 w 6891715"/>
                <a:gd name="connsiteY6630" fmla="*/ 2621282 h 6367455"/>
                <a:gd name="connsiteX6631" fmla="*/ 2646771 w 6891715"/>
                <a:gd name="connsiteY6631" fmla="*/ 2635889 h 6367455"/>
                <a:gd name="connsiteX6632" fmla="*/ 2659784 w 6891715"/>
                <a:gd name="connsiteY6632" fmla="*/ 2674939 h 6367455"/>
                <a:gd name="connsiteX6633" fmla="*/ 2657879 w 6891715"/>
                <a:gd name="connsiteY6633" fmla="*/ 2686687 h 6367455"/>
                <a:gd name="connsiteX6634" fmla="*/ 2649310 w 6891715"/>
                <a:gd name="connsiteY6634" fmla="*/ 2693036 h 6367455"/>
                <a:gd name="connsiteX6635" fmla="*/ 2646136 w 6891715"/>
                <a:gd name="connsiteY6635" fmla="*/ 2672717 h 6367455"/>
                <a:gd name="connsiteX6636" fmla="*/ 2642962 w 6891715"/>
                <a:gd name="connsiteY6636" fmla="*/ 2665414 h 6367455"/>
                <a:gd name="connsiteX6637" fmla="*/ 2643597 w 6891715"/>
                <a:gd name="connsiteY6637" fmla="*/ 2657159 h 6367455"/>
                <a:gd name="connsiteX6638" fmla="*/ 2631854 w 6891715"/>
                <a:gd name="connsiteY6638" fmla="*/ 2658430 h 6367455"/>
                <a:gd name="connsiteX6639" fmla="*/ 2637567 w 6891715"/>
                <a:gd name="connsiteY6639" fmla="*/ 2679067 h 6367455"/>
                <a:gd name="connsiteX6640" fmla="*/ 2632489 w 6891715"/>
                <a:gd name="connsiteY6640" fmla="*/ 2705737 h 6367455"/>
                <a:gd name="connsiteX6641" fmla="*/ 2650579 w 6891715"/>
                <a:gd name="connsiteY6641" fmla="*/ 2720341 h 6367455"/>
                <a:gd name="connsiteX6642" fmla="*/ 2647722 w 6891715"/>
                <a:gd name="connsiteY6642" fmla="*/ 2746693 h 6367455"/>
                <a:gd name="connsiteX6643" fmla="*/ 2636298 w 6891715"/>
                <a:gd name="connsiteY6643" fmla="*/ 2747963 h 6367455"/>
                <a:gd name="connsiteX6644" fmla="*/ 2633124 w 6891715"/>
                <a:gd name="connsiteY6644" fmla="*/ 2773998 h 6367455"/>
                <a:gd name="connsiteX6645" fmla="*/ 2623920 w 6891715"/>
                <a:gd name="connsiteY6645" fmla="*/ 2784475 h 6367455"/>
                <a:gd name="connsiteX6646" fmla="*/ 2600434 w 6891715"/>
                <a:gd name="connsiteY6646" fmla="*/ 2781934 h 6367455"/>
                <a:gd name="connsiteX6647" fmla="*/ 2586787 w 6891715"/>
                <a:gd name="connsiteY6647" fmla="*/ 2789236 h 6367455"/>
                <a:gd name="connsiteX6648" fmla="*/ 2571870 w 6891715"/>
                <a:gd name="connsiteY6648" fmla="*/ 2774633 h 6367455"/>
                <a:gd name="connsiteX6649" fmla="*/ 2577583 w 6891715"/>
                <a:gd name="connsiteY6649" fmla="*/ 2799714 h 6367455"/>
                <a:gd name="connsiteX6650" fmla="*/ 2549970 w 6891715"/>
                <a:gd name="connsiteY6650" fmla="*/ 2818130 h 6367455"/>
                <a:gd name="connsiteX6651" fmla="*/ 2544893 w 6891715"/>
                <a:gd name="connsiteY6651" fmla="*/ 2839084 h 6367455"/>
                <a:gd name="connsiteX6652" fmla="*/ 2529023 w 6891715"/>
                <a:gd name="connsiteY6652" fmla="*/ 2837179 h 6367455"/>
                <a:gd name="connsiteX6653" fmla="*/ 2524898 w 6891715"/>
                <a:gd name="connsiteY6653" fmla="*/ 2843846 h 6367455"/>
                <a:gd name="connsiteX6654" fmla="*/ 2536322 w 6891715"/>
                <a:gd name="connsiteY6654" fmla="*/ 2852736 h 6367455"/>
                <a:gd name="connsiteX6655" fmla="*/ 2528389 w 6891715"/>
                <a:gd name="connsiteY6655" fmla="*/ 2862578 h 6367455"/>
                <a:gd name="connsiteX6656" fmla="*/ 2517598 w 6891715"/>
                <a:gd name="connsiteY6656" fmla="*/ 2864483 h 6367455"/>
                <a:gd name="connsiteX6657" fmla="*/ 2509981 w 6891715"/>
                <a:gd name="connsiteY6657" fmla="*/ 2866389 h 6367455"/>
                <a:gd name="connsiteX6658" fmla="*/ 2506807 w 6891715"/>
                <a:gd name="connsiteY6658" fmla="*/ 2867023 h 6367455"/>
                <a:gd name="connsiteX6659" fmla="*/ 2504903 w 6891715"/>
                <a:gd name="connsiteY6659" fmla="*/ 2867975 h 6367455"/>
                <a:gd name="connsiteX6660" fmla="*/ 2504268 w 6891715"/>
                <a:gd name="connsiteY6660" fmla="*/ 2868928 h 6367455"/>
                <a:gd name="connsiteX6661" fmla="*/ 2503952 w 6891715"/>
                <a:gd name="connsiteY6661" fmla="*/ 2869563 h 6367455"/>
                <a:gd name="connsiteX6662" fmla="*/ 2502999 w 6891715"/>
                <a:gd name="connsiteY6662" fmla="*/ 2872103 h 6367455"/>
                <a:gd name="connsiteX6663" fmla="*/ 2501730 w 6891715"/>
                <a:gd name="connsiteY6663" fmla="*/ 2875277 h 6367455"/>
                <a:gd name="connsiteX6664" fmla="*/ 2500777 w 6891715"/>
                <a:gd name="connsiteY6664" fmla="*/ 2879088 h 6367455"/>
                <a:gd name="connsiteX6665" fmla="*/ 2499190 w 6891715"/>
                <a:gd name="connsiteY6665" fmla="*/ 2885437 h 6367455"/>
                <a:gd name="connsiteX6666" fmla="*/ 2498873 w 6891715"/>
                <a:gd name="connsiteY6666" fmla="*/ 2888295 h 6367455"/>
                <a:gd name="connsiteX6667" fmla="*/ 2479196 w 6891715"/>
                <a:gd name="connsiteY6667" fmla="*/ 2919092 h 6367455"/>
                <a:gd name="connsiteX6668" fmla="*/ 2452536 w 6891715"/>
                <a:gd name="connsiteY6668" fmla="*/ 2925442 h 6367455"/>
                <a:gd name="connsiteX6669" fmla="*/ 2434445 w 6891715"/>
                <a:gd name="connsiteY6669" fmla="*/ 2941316 h 6367455"/>
                <a:gd name="connsiteX6670" fmla="*/ 2412546 w 6891715"/>
                <a:gd name="connsiteY6670" fmla="*/ 2943856 h 6367455"/>
                <a:gd name="connsiteX6671" fmla="*/ 2406199 w 6891715"/>
                <a:gd name="connsiteY6671" fmla="*/ 2961954 h 6367455"/>
                <a:gd name="connsiteX6672" fmla="*/ 2358910 w 6891715"/>
                <a:gd name="connsiteY6672" fmla="*/ 2965446 h 6367455"/>
                <a:gd name="connsiteX6673" fmla="*/ 2325902 w 6891715"/>
                <a:gd name="connsiteY6673" fmla="*/ 2956239 h 6367455"/>
                <a:gd name="connsiteX6674" fmla="*/ 2291942 w 6891715"/>
                <a:gd name="connsiteY6674" fmla="*/ 2950206 h 6367455"/>
                <a:gd name="connsiteX6675" fmla="*/ 2297020 w 6891715"/>
                <a:gd name="connsiteY6675" fmla="*/ 2924807 h 6367455"/>
                <a:gd name="connsiteX6676" fmla="*/ 2267822 w 6891715"/>
                <a:gd name="connsiteY6676" fmla="*/ 2929252 h 6367455"/>
                <a:gd name="connsiteX6677" fmla="*/ 2226879 w 6891715"/>
                <a:gd name="connsiteY6677" fmla="*/ 2886389 h 6367455"/>
                <a:gd name="connsiteX6678" fmla="*/ 2197364 w 6891715"/>
                <a:gd name="connsiteY6678" fmla="*/ 2883216 h 6367455"/>
                <a:gd name="connsiteX6679" fmla="*/ 2191016 w 6891715"/>
                <a:gd name="connsiteY6679" fmla="*/ 2862578 h 6367455"/>
                <a:gd name="connsiteX6680" fmla="*/ 2178955 w 6891715"/>
                <a:gd name="connsiteY6680" fmla="*/ 2853371 h 6367455"/>
                <a:gd name="connsiteX6681" fmla="*/ 2188477 w 6891715"/>
                <a:gd name="connsiteY6681" fmla="*/ 2836226 h 6367455"/>
                <a:gd name="connsiteX6682" fmla="*/ 2197681 w 6891715"/>
                <a:gd name="connsiteY6682" fmla="*/ 2806700 h 6367455"/>
                <a:gd name="connsiteX6683" fmla="*/ 2216723 w 6891715"/>
                <a:gd name="connsiteY6683" fmla="*/ 2820034 h 6367455"/>
                <a:gd name="connsiteX6684" fmla="*/ 2224022 w 6891715"/>
                <a:gd name="connsiteY6684" fmla="*/ 2809240 h 6367455"/>
                <a:gd name="connsiteX6685" fmla="*/ 2253857 w 6891715"/>
                <a:gd name="connsiteY6685" fmla="*/ 2822891 h 6367455"/>
                <a:gd name="connsiteX6686" fmla="*/ 2244334 w 6891715"/>
                <a:gd name="connsiteY6686" fmla="*/ 2811462 h 6367455"/>
                <a:gd name="connsiteX6687" fmla="*/ 2243066 w 6891715"/>
                <a:gd name="connsiteY6687" fmla="*/ 2799714 h 6367455"/>
                <a:gd name="connsiteX6688" fmla="*/ 2283373 w 6891715"/>
                <a:gd name="connsiteY6688" fmla="*/ 2782569 h 6367455"/>
                <a:gd name="connsiteX6689" fmla="*/ 2235450 w 6891715"/>
                <a:gd name="connsiteY6689" fmla="*/ 2793365 h 6367455"/>
                <a:gd name="connsiteX6690" fmla="*/ 2224976 w 6891715"/>
                <a:gd name="connsiteY6690" fmla="*/ 2773679 h 6367455"/>
                <a:gd name="connsiteX6691" fmla="*/ 2235132 w 6891715"/>
                <a:gd name="connsiteY6691" fmla="*/ 2752408 h 6367455"/>
                <a:gd name="connsiteX6692" fmla="*/ 2251001 w 6891715"/>
                <a:gd name="connsiteY6692" fmla="*/ 2748280 h 6367455"/>
                <a:gd name="connsiteX6693" fmla="*/ 2258618 w 6891715"/>
                <a:gd name="connsiteY6693" fmla="*/ 2737486 h 6367455"/>
                <a:gd name="connsiteX6694" fmla="*/ 2242432 w 6891715"/>
                <a:gd name="connsiteY6694" fmla="*/ 2730184 h 6367455"/>
                <a:gd name="connsiteX6695" fmla="*/ 2245287 w 6891715"/>
                <a:gd name="connsiteY6695" fmla="*/ 2720658 h 6367455"/>
                <a:gd name="connsiteX6696" fmla="*/ 2261156 w 6891715"/>
                <a:gd name="connsiteY6696" fmla="*/ 2707958 h 6367455"/>
                <a:gd name="connsiteX6697" fmla="*/ 2261156 w 6891715"/>
                <a:gd name="connsiteY6697" fmla="*/ 2703514 h 6367455"/>
                <a:gd name="connsiteX6698" fmla="*/ 2245287 w 6891715"/>
                <a:gd name="connsiteY6698" fmla="*/ 2694307 h 6367455"/>
                <a:gd name="connsiteX6699" fmla="*/ 2232909 w 6891715"/>
                <a:gd name="connsiteY6699" fmla="*/ 2720024 h 6367455"/>
                <a:gd name="connsiteX6700" fmla="*/ 2214502 w 6891715"/>
                <a:gd name="connsiteY6700" fmla="*/ 2707641 h 6367455"/>
                <a:gd name="connsiteX6701" fmla="*/ 2211646 w 6891715"/>
                <a:gd name="connsiteY6701" fmla="*/ 2733675 h 6367455"/>
                <a:gd name="connsiteX6702" fmla="*/ 2197998 w 6891715"/>
                <a:gd name="connsiteY6702" fmla="*/ 2725421 h 6367455"/>
                <a:gd name="connsiteX6703" fmla="*/ 2197046 w 6891715"/>
                <a:gd name="connsiteY6703" fmla="*/ 2711768 h 6367455"/>
                <a:gd name="connsiteX6704" fmla="*/ 2191333 w 6891715"/>
                <a:gd name="connsiteY6704" fmla="*/ 2703196 h 6367455"/>
                <a:gd name="connsiteX6705" fmla="*/ 2204980 w 6891715"/>
                <a:gd name="connsiteY6705" fmla="*/ 2676845 h 6367455"/>
                <a:gd name="connsiteX6706" fmla="*/ 2223072 w 6891715"/>
                <a:gd name="connsiteY6706" fmla="*/ 2685099 h 6367455"/>
                <a:gd name="connsiteX6707" fmla="*/ 2224976 w 6891715"/>
                <a:gd name="connsiteY6707" fmla="*/ 2659700 h 6367455"/>
                <a:gd name="connsiteX6708" fmla="*/ 2227833 w 6891715"/>
                <a:gd name="connsiteY6708" fmla="*/ 2657478 h 6367455"/>
                <a:gd name="connsiteX6709" fmla="*/ 2233862 w 6891715"/>
                <a:gd name="connsiteY6709" fmla="*/ 2652715 h 6367455"/>
                <a:gd name="connsiteX6710" fmla="*/ 2237035 w 6891715"/>
                <a:gd name="connsiteY6710" fmla="*/ 2649540 h 6367455"/>
                <a:gd name="connsiteX6711" fmla="*/ 2239257 w 6891715"/>
                <a:gd name="connsiteY6711" fmla="*/ 2646683 h 6367455"/>
                <a:gd name="connsiteX6712" fmla="*/ 2241161 w 6891715"/>
                <a:gd name="connsiteY6712" fmla="*/ 2644460 h 6367455"/>
                <a:gd name="connsiteX6713" fmla="*/ 2241479 w 6891715"/>
                <a:gd name="connsiteY6713" fmla="*/ 2643508 h 6367455"/>
                <a:gd name="connsiteX6714" fmla="*/ 2241479 w 6891715"/>
                <a:gd name="connsiteY6714" fmla="*/ 2642873 h 6367455"/>
                <a:gd name="connsiteX6715" fmla="*/ 2241479 w 6891715"/>
                <a:gd name="connsiteY6715" fmla="*/ 2642555 h 6367455"/>
                <a:gd name="connsiteX6716" fmla="*/ 2241798 w 6891715"/>
                <a:gd name="connsiteY6716" fmla="*/ 2642555 h 6367455"/>
                <a:gd name="connsiteX6717" fmla="*/ 2243702 w 6891715"/>
                <a:gd name="connsiteY6717" fmla="*/ 2642873 h 6367455"/>
                <a:gd name="connsiteX6718" fmla="*/ 2248461 w 6891715"/>
                <a:gd name="connsiteY6718" fmla="*/ 2646048 h 6367455"/>
                <a:gd name="connsiteX6719" fmla="*/ 2256713 w 6891715"/>
                <a:gd name="connsiteY6719" fmla="*/ 2651127 h 6367455"/>
                <a:gd name="connsiteX6720" fmla="*/ 2264966 w 6891715"/>
                <a:gd name="connsiteY6720" fmla="*/ 2632078 h 6367455"/>
                <a:gd name="connsiteX6721" fmla="*/ 2259571 w 6891715"/>
                <a:gd name="connsiteY6721" fmla="*/ 2626999 h 6367455"/>
                <a:gd name="connsiteX6722" fmla="*/ 2242432 w 6891715"/>
                <a:gd name="connsiteY6722" fmla="*/ 2639698 h 6367455"/>
                <a:gd name="connsiteX6723" fmla="*/ 2232909 w 6891715"/>
                <a:gd name="connsiteY6723" fmla="*/ 2632395 h 6367455"/>
                <a:gd name="connsiteX6724" fmla="*/ 2216406 w 6891715"/>
                <a:gd name="connsiteY6724" fmla="*/ 2645095 h 6367455"/>
                <a:gd name="connsiteX6725" fmla="*/ 2211646 w 6891715"/>
                <a:gd name="connsiteY6725" fmla="*/ 2633665 h 6367455"/>
                <a:gd name="connsiteX6726" fmla="*/ 2225609 w 6891715"/>
                <a:gd name="connsiteY6726" fmla="*/ 2614615 h 6367455"/>
                <a:gd name="connsiteX6727" fmla="*/ 2237035 w 6891715"/>
                <a:gd name="connsiteY6727" fmla="*/ 2592073 h 6367455"/>
                <a:gd name="connsiteX6728" fmla="*/ 2260205 w 6891715"/>
                <a:gd name="connsiteY6728" fmla="*/ 2583819 h 6367455"/>
                <a:gd name="connsiteX6729" fmla="*/ 2263060 w 6891715"/>
                <a:gd name="connsiteY6729" fmla="*/ 2568896 h 6367455"/>
                <a:gd name="connsiteX6730" fmla="*/ 2245287 w 6891715"/>
                <a:gd name="connsiteY6730" fmla="*/ 2569214 h 6367455"/>
                <a:gd name="connsiteX6731" fmla="*/ 2264013 w 6891715"/>
                <a:gd name="connsiteY6731" fmla="*/ 2548576 h 6367455"/>
                <a:gd name="connsiteX6732" fmla="*/ 2274486 w 6891715"/>
                <a:gd name="connsiteY6732" fmla="*/ 2524764 h 6367455"/>
                <a:gd name="connsiteX6733" fmla="*/ 2276390 w 6891715"/>
                <a:gd name="connsiteY6733" fmla="*/ 2521589 h 6367455"/>
                <a:gd name="connsiteX6734" fmla="*/ 2288133 w 6891715"/>
                <a:gd name="connsiteY6734" fmla="*/ 2517779 h 6367455"/>
                <a:gd name="connsiteX6735" fmla="*/ 2285278 w 6891715"/>
                <a:gd name="connsiteY6735" fmla="*/ 2560324 h 6367455"/>
                <a:gd name="connsiteX6736" fmla="*/ 2292893 w 6891715"/>
                <a:gd name="connsiteY6736" fmla="*/ 2570485 h 6367455"/>
                <a:gd name="connsiteX6737" fmla="*/ 2297656 w 6891715"/>
                <a:gd name="connsiteY6737" fmla="*/ 2512700 h 6367455"/>
                <a:gd name="connsiteX6738" fmla="*/ 2328123 w 6891715"/>
                <a:gd name="connsiteY6738" fmla="*/ 2498726 h 6367455"/>
                <a:gd name="connsiteX6739" fmla="*/ 2315429 w 6891715"/>
                <a:gd name="connsiteY6739" fmla="*/ 2494594 h 6367455"/>
                <a:gd name="connsiteX6740" fmla="*/ 2290038 w 6891715"/>
                <a:gd name="connsiteY6740" fmla="*/ 2503489 h 6367455"/>
                <a:gd name="connsiteX6741" fmla="*/ 2293212 w 6891715"/>
                <a:gd name="connsiteY6741" fmla="*/ 2487610 h 6367455"/>
                <a:gd name="connsiteX6742" fmla="*/ 2278612 w 6891715"/>
                <a:gd name="connsiteY6742" fmla="*/ 2503489 h 6367455"/>
                <a:gd name="connsiteX6743" fmla="*/ 2250048 w 6891715"/>
                <a:gd name="connsiteY6743" fmla="*/ 2517144 h 6367455"/>
                <a:gd name="connsiteX6744" fmla="*/ 2241798 w 6891715"/>
                <a:gd name="connsiteY6744" fmla="*/ 2546990 h 6367455"/>
                <a:gd name="connsiteX6745" fmla="*/ 2213550 w 6891715"/>
                <a:gd name="connsiteY6745" fmla="*/ 2566039 h 6367455"/>
                <a:gd name="connsiteX6746" fmla="*/ 2206249 w 6891715"/>
                <a:gd name="connsiteY6746" fmla="*/ 2575564 h 6367455"/>
                <a:gd name="connsiteX6747" fmla="*/ 2183715 w 6891715"/>
                <a:gd name="connsiteY6747" fmla="*/ 2563182 h 6367455"/>
                <a:gd name="connsiteX6748" fmla="*/ 2169117 w 6891715"/>
                <a:gd name="connsiteY6748" fmla="*/ 2573658 h 6367455"/>
                <a:gd name="connsiteX6749" fmla="*/ 2149756 w 6891715"/>
                <a:gd name="connsiteY6749" fmla="*/ 2544449 h 6367455"/>
                <a:gd name="connsiteX6750" fmla="*/ 2149439 w 6891715"/>
                <a:gd name="connsiteY6750" fmla="*/ 2535242 h 6367455"/>
                <a:gd name="connsiteX6751" fmla="*/ 2166578 w 6891715"/>
                <a:gd name="connsiteY6751" fmla="*/ 2537146 h 6367455"/>
                <a:gd name="connsiteX6752" fmla="*/ 2168800 w 6891715"/>
                <a:gd name="connsiteY6752" fmla="*/ 2516191 h 6367455"/>
                <a:gd name="connsiteX6753" fmla="*/ 2183399 w 6891715"/>
                <a:gd name="connsiteY6753" fmla="*/ 2530480 h 6367455"/>
                <a:gd name="connsiteX6754" fmla="*/ 2216088 w 6891715"/>
                <a:gd name="connsiteY6754" fmla="*/ 2509202 h 6367455"/>
                <a:gd name="connsiteX6755" fmla="*/ 2187842 w 6891715"/>
                <a:gd name="connsiteY6755" fmla="*/ 2511428 h 6367455"/>
                <a:gd name="connsiteX6756" fmla="*/ 2178955 w 6891715"/>
                <a:gd name="connsiteY6756" fmla="*/ 2506347 h 6367455"/>
                <a:gd name="connsiteX6757" fmla="*/ 2176734 w 6891715"/>
                <a:gd name="connsiteY6757" fmla="*/ 2489517 h 6367455"/>
                <a:gd name="connsiteX6758" fmla="*/ 2203076 w 6891715"/>
                <a:gd name="connsiteY6758" fmla="*/ 2475554 h 6367455"/>
                <a:gd name="connsiteX6759" fmla="*/ 2181178 w 6891715"/>
                <a:gd name="connsiteY6759" fmla="*/ 2477773 h 6367455"/>
                <a:gd name="connsiteX6760" fmla="*/ 2181813 w 6891715"/>
                <a:gd name="connsiteY6760" fmla="*/ 2465073 h 6367455"/>
                <a:gd name="connsiteX6761" fmla="*/ 2169117 w 6891715"/>
                <a:gd name="connsiteY6761" fmla="*/ 2453962 h 6367455"/>
                <a:gd name="connsiteX6762" fmla="*/ 2180543 w 6891715"/>
                <a:gd name="connsiteY6762" fmla="*/ 2439040 h 6367455"/>
                <a:gd name="connsiteX6763" fmla="*/ 2172290 w 6891715"/>
                <a:gd name="connsiteY6763" fmla="*/ 2438087 h 6367455"/>
                <a:gd name="connsiteX6764" fmla="*/ 2159594 w 6891715"/>
                <a:gd name="connsiteY6764" fmla="*/ 2444438 h 6367455"/>
                <a:gd name="connsiteX6765" fmla="*/ 2141505 w 6891715"/>
                <a:gd name="connsiteY6765" fmla="*/ 2433007 h 6367455"/>
                <a:gd name="connsiteX6766" fmla="*/ 2149756 w 6891715"/>
                <a:gd name="connsiteY6766" fmla="*/ 2422530 h 6367455"/>
                <a:gd name="connsiteX6767" fmla="*/ 2138331 w 6891715"/>
                <a:gd name="connsiteY6767" fmla="*/ 2421258 h 6367455"/>
                <a:gd name="connsiteX6768" fmla="*/ 2143091 w 6891715"/>
                <a:gd name="connsiteY6768" fmla="*/ 2403163 h 6367455"/>
                <a:gd name="connsiteX6769" fmla="*/ 2158959 w 6891715"/>
                <a:gd name="connsiteY6769" fmla="*/ 2402208 h 6367455"/>
                <a:gd name="connsiteX6770" fmla="*/ 2184669 w 6891715"/>
                <a:gd name="connsiteY6770" fmla="*/ 2408243 h 6367455"/>
                <a:gd name="connsiteX6771" fmla="*/ 2209741 w 6891715"/>
                <a:gd name="connsiteY6771" fmla="*/ 2392366 h 6367455"/>
                <a:gd name="connsiteX6772" fmla="*/ 2253223 w 6891715"/>
                <a:gd name="connsiteY6772" fmla="*/ 2401575 h 6367455"/>
                <a:gd name="connsiteX6773" fmla="*/ 2274486 w 6891715"/>
                <a:gd name="connsiteY6773" fmla="*/ 2389510 h 6367455"/>
                <a:gd name="connsiteX6774" fmla="*/ 2317968 w 6891715"/>
                <a:gd name="connsiteY6774" fmla="*/ 2416815 h 6367455"/>
                <a:gd name="connsiteX6775" fmla="*/ 2312891 w 6891715"/>
                <a:gd name="connsiteY6775" fmla="*/ 2438722 h 6367455"/>
                <a:gd name="connsiteX6776" fmla="*/ 2328441 w 6891715"/>
                <a:gd name="connsiteY6776" fmla="*/ 2426022 h 6367455"/>
                <a:gd name="connsiteX6777" fmla="*/ 2341136 w 6891715"/>
                <a:gd name="connsiteY6777" fmla="*/ 2440627 h 6367455"/>
                <a:gd name="connsiteX6778" fmla="*/ 2347484 w 6891715"/>
                <a:gd name="connsiteY6778" fmla="*/ 2426022 h 6367455"/>
                <a:gd name="connsiteX6779" fmla="*/ 2329710 w 6891715"/>
                <a:gd name="connsiteY6779" fmla="*/ 2412053 h 6367455"/>
                <a:gd name="connsiteX6780" fmla="*/ 2325902 w 6891715"/>
                <a:gd name="connsiteY6780" fmla="*/ 2398716 h 6367455"/>
                <a:gd name="connsiteX6781" fmla="*/ 2386204 w 6891715"/>
                <a:gd name="connsiteY6781" fmla="*/ 2376172 h 6367455"/>
                <a:gd name="connsiteX6782" fmla="*/ 2384935 w 6891715"/>
                <a:gd name="connsiteY6782" fmla="*/ 2359030 h 6367455"/>
                <a:gd name="connsiteX6783" fmla="*/ 2353197 w 6891715"/>
                <a:gd name="connsiteY6783" fmla="*/ 2371094 h 6367455"/>
                <a:gd name="connsiteX6784" fmla="*/ 2361765 w 6891715"/>
                <a:gd name="connsiteY6784" fmla="*/ 2356172 h 6367455"/>
                <a:gd name="connsiteX6785" fmla="*/ 2361448 w 6891715"/>
                <a:gd name="connsiteY6785" fmla="*/ 2331725 h 6367455"/>
                <a:gd name="connsiteX6786" fmla="*/ 2383348 w 6891715"/>
                <a:gd name="connsiteY6786" fmla="*/ 2299021 h 6367455"/>
                <a:gd name="connsiteX6787" fmla="*/ 2345898 w 6891715"/>
                <a:gd name="connsiteY6787" fmla="*/ 2332040 h 6367455"/>
                <a:gd name="connsiteX6788" fmla="*/ 2345898 w 6891715"/>
                <a:gd name="connsiteY6788" fmla="*/ 2368872 h 6367455"/>
                <a:gd name="connsiteX6789" fmla="*/ 2330346 w 6891715"/>
                <a:gd name="connsiteY6789" fmla="*/ 2378397 h 6367455"/>
                <a:gd name="connsiteX6790" fmla="*/ 2320824 w 6891715"/>
                <a:gd name="connsiteY6790" fmla="*/ 2367285 h 6367455"/>
                <a:gd name="connsiteX6791" fmla="*/ 2313208 w 6891715"/>
                <a:gd name="connsiteY6791" fmla="*/ 2374587 h 6367455"/>
                <a:gd name="connsiteX6792" fmla="*/ 2271948 w 6891715"/>
                <a:gd name="connsiteY6792" fmla="*/ 2374904 h 6367455"/>
                <a:gd name="connsiteX6793" fmla="*/ 2271948 w 6891715"/>
                <a:gd name="connsiteY6793" fmla="*/ 2363157 h 6367455"/>
                <a:gd name="connsiteX6794" fmla="*/ 2287500 w 6891715"/>
                <a:gd name="connsiteY6794" fmla="*/ 2339979 h 6367455"/>
                <a:gd name="connsiteX6795" fmla="*/ 2263378 w 6891715"/>
                <a:gd name="connsiteY6795" fmla="*/ 2359030 h 6367455"/>
                <a:gd name="connsiteX6796" fmla="*/ 2263378 w 6891715"/>
                <a:gd name="connsiteY6796" fmla="*/ 2376172 h 6367455"/>
                <a:gd name="connsiteX6797" fmla="*/ 2245605 w 6891715"/>
                <a:gd name="connsiteY6797" fmla="*/ 2379350 h 6367455"/>
                <a:gd name="connsiteX6798" fmla="*/ 2210694 w 6891715"/>
                <a:gd name="connsiteY6798" fmla="*/ 2377443 h 6367455"/>
                <a:gd name="connsiteX6799" fmla="*/ 2176100 w 6891715"/>
                <a:gd name="connsiteY6799" fmla="*/ 2399987 h 6367455"/>
                <a:gd name="connsiteX6800" fmla="*/ 2153882 w 6891715"/>
                <a:gd name="connsiteY6800" fmla="*/ 2391732 h 6367455"/>
                <a:gd name="connsiteX6801" fmla="*/ 2145948 w 6891715"/>
                <a:gd name="connsiteY6801" fmla="*/ 2379350 h 6367455"/>
                <a:gd name="connsiteX6802" fmla="*/ 2160864 w 6891715"/>
                <a:gd name="connsiteY6802" fmla="*/ 2371729 h 6367455"/>
                <a:gd name="connsiteX6803" fmla="*/ 2136427 w 6891715"/>
                <a:gd name="connsiteY6803" fmla="*/ 2362204 h 6367455"/>
                <a:gd name="connsiteX6804" fmla="*/ 2178639 w 6891715"/>
                <a:gd name="connsiteY6804" fmla="*/ 2342201 h 6367455"/>
                <a:gd name="connsiteX6805" fmla="*/ 2167847 w 6891715"/>
                <a:gd name="connsiteY6805" fmla="*/ 2339979 h 6367455"/>
                <a:gd name="connsiteX6806" fmla="*/ 2173243 w 6891715"/>
                <a:gd name="connsiteY6806" fmla="*/ 2326326 h 6367455"/>
                <a:gd name="connsiteX6807" fmla="*/ 2188160 w 6891715"/>
                <a:gd name="connsiteY6807" fmla="*/ 2322834 h 6367455"/>
                <a:gd name="connsiteX6808" fmla="*/ 2158008 w 6891715"/>
                <a:gd name="connsiteY6808" fmla="*/ 2303150 h 6367455"/>
                <a:gd name="connsiteX6809" fmla="*/ 2166578 w 6891715"/>
                <a:gd name="connsiteY6809" fmla="*/ 2294574 h 6367455"/>
                <a:gd name="connsiteX6810" fmla="*/ 2133571 w 6891715"/>
                <a:gd name="connsiteY6810" fmla="*/ 2274889 h 6367455"/>
                <a:gd name="connsiteX6811" fmla="*/ 2157057 w 6891715"/>
                <a:gd name="connsiteY6811" fmla="*/ 2271715 h 6367455"/>
                <a:gd name="connsiteX6812" fmla="*/ 2154518 w 6891715"/>
                <a:gd name="connsiteY6812" fmla="*/ 2256790 h 6367455"/>
                <a:gd name="connsiteX6813" fmla="*/ 2160864 w 6891715"/>
                <a:gd name="connsiteY6813" fmla="*/ 2256790 h 6367455"/>
                <a:gd name="connsiteX6814" fmla="*/ 2173560 w 6891715"/>
                <a:gd name="connsiteY6814" fmla="*/ 2244090 h 6367455"/>
                <a:gd name="connsiteX6815" fmla="*/ 2187525 w 6891715"/>
                <a:gd name="connsiteY6815" fmla="*/ 2258697 h 6367455"/>
                <a:gd name="connsiteX6816" fmla="*/ 2200219 w 6891715"/>
                <a:gd name="connsiteY6816" fmla="*/ 2265998 h 6367455"/>
                <a:gd name="connsiteX6817" fmla="*/ 2203395 w 6891715"/>
                <a:gd name="connsiteY6817" fmla="*/ 2253298 h 6367455"/>
                <a:gd name="connsiteX6818" fmla="*/ 2226246 w 6891715"/>
                <a:gd name="connsiteY6818" fmla="*/ 2245361 h 6367455"/>
                <a:gd name="connsiteX6819" fmla="*/ 2252906 w 6891715"/>
                <a:gd name="connsiteY6819" fmla="*/ 2258377 h 6367455"/>
                <a:gd name="connsiteX6820" fmla="*/ 2266552 w 6891715"/>
                <a:gd name="connsiteY6820" fmla="*/ 2244090 h 6367455"/>
                <a:gd name="connsiteX6821" fmla="*/ 2266552 w 6891715"/>
                <a:gd name="connsiteY6821" fmla="*/ 2235835 h 6367455"/>
                <a:gd name="connsiteX6822" fmla="*/ 2213550 w 6891715"/>
                <a:gd name="connsiteY6822" fmla="*/ 2243773 h 6367455"/>
                <a:gd name="connsiteX6823" fmla="*/ 2197681 w 6891715"/>
                <a:gd name="connsiteY6823" fmla="*/ 2239644 h 6367455"/>
                <a:gd name="connsiteX6824" fmla="*/ 2204029 w 6891715"/>
                <a:gd name="connsiteY6824" fmla="*/ 2231072 h 6367455"/>
                <a:gd name="connsiteX6825" fmla="*/ 2233862 w 6891715"/>
                <a:gd name="connsiteY6825" fmla="*/ 2227898 h 6367455"/>
                <a:gd name="connsiteX6826" fmla="*/ 2254492 w 6891715"/>
                <a:gd name="connsiteY6826" fmla="*/ 2222181 h 6367455"/>
                <a:gd name="connsiteX6827" fmla="*/ 2236401 w 6891715"/>
                <a:gd name="connsiteY6827" fmla="*/ 2212020 h 6367455"/>
                <a:gd name="connsiteX6828" fmla="*/ 2249414 w 6891715"/>
                <a:gd name="connsiteY6828" fmla="*/ 2203448 h 6367455"/>
                <a:gd name="connsiteX6829" fmla="*/ 2244970 w 6891715"/>
                <a:gd name="connsiteY6829" fmla="*/ 2194876 h 6367455"/>
                <a:gd name="connsiteX6830" fmla="*/ 2230053 w 6891715"/>
                <a:gd name="connsiteY6830" fmla="*/ 2187889 h 6367455"/>
                <a:gd name="connsiteX6831" fmla="*/ 2238304 w 6891715"/>
                <a:gd name="connsiteY6831" fmla="*/ 2165664 h 6367455"/>
                <a:gd name="connsiteX6832" fmla="*/ 2261791 w 6891715"/>
                <a:gd name="connsiteY6832" fmla="*/ 2150423 h 6367455"/>
                <a:gd name="connsiteX6833" fmla="*/ 2278612 w 6891715"/>
                <a:gd name="connsiteY6833" fmla="*/ 2184079 h 6367455"/>
                <a:gd name="connsiteX6834" fmla="*/ 2285912 w 6891715"/>
                <a:gd name="connsiteY6834" fmla="*/ 2178682 h 6367455"/>
                <a:gd name="connsiteX6835" fmla="*/ 2279565 w 6891715"/>
                <a:gd name="connsiteY6835" fmla="*/ 2166298 h 6367455"/>
                <a:gd name="connsiteX6836" fmla="*/ 2281469 w 6891715"/>
                <a:gd name="connsiteY6836" fmla="*/ 2138677 h 6367455"/>
                <a:gd name="connsiteX6837" fmla="*/ 2300512 w 6891715"/>
                <a:gd name="connsiteY6837" fmla="*/ 2135500 h 6367455"/>
                <a:gd name="connsiteX6838" fmla="*/ 2314476 w 6891715"/>
                <a:gd name="connsiteY6838" fmla="*/ 2151058 h 6367455"/>
                <a:gd name="connsiteX6839" fmla="*/ 2307177 w 6891715"/>
                <a:gd name="connsiteY6839" fmla="*/ 2195194 h 6367455"/>
                <a:gd name="connsiteX6840" fmla="*/ 2318920 w 6891715"/>
                <a:gd name="connsiteY6840" fmla="*/ 2195194 h 6367455"/>
                <a:gd name="connsiteX6841" fmla="*/ 2329076 w 6891715"/>
                <a:gd name="connsiteY6841" fmla="*/ 2158361 h 6367455"/>
                <a:gd name="connsiteX6842" fmla="*/ 2356688 w 6891715"/>
                <a:gd name="connsiteY6842" fmla="*/ 2158044 h 6367455"/>
                <a:gd name="connsiteX6843" fmla="*/ 2361131 w 6891715"/>
                <a:gd name="connsiteY6843" fmla="*/ 2146612 h 6367455"/>
                <a:gd name="connsiteX6844" fmla="*/ 2321776 w 6891715"/>
                <a:gd name="connsiteY6844" fmla="*/ 2142486 h 6367455"/>
                <a:gd name="connsiteX6845" fmla="*/ 2319237 w 6891715"/>
                <a:gd name="connsiteY6845" fmla="*/ 2125021 h 6367455"/>
                <a:gd name="connsiteX6846" fmla="*/ 2297020 w 6891715"/>
                <a:gd name="connsiteY6846" fmla="*/ 2113274 h 6367455"/>
                <a:gd name="connsiteX6847" fmla="*/ 2285594 w 6891715"/>
                <a:gd name="connsiteY6847" fmla="*/ 2125021 h 6367455"/>
                <a:gd name="connsiteX6848" fmla="*/ 2278294 w 6891715"/>
                <a:gd name="connsiteY6848" fmla="*/ 2118988 h 6367455"/>
                <a:gd name="connsiteX6849" fmla="*/ 2283373 w 6891715"/>
                <a:gd name="connsiteY6849" fmla="*/ 2109465 h 6367455"/>
                <a:gd name="connsiteX6850" fmla="*/ 2297973 w 6891715"/>
                <a:gd name="connsiteY6850" fmla="*/ 2100891 h 6367455"/>
                <a:gd name="connsiteX6851" fmla="*/ 2310667 w 6891715"/>
                <a:gd name="connsiteY6851" fmla="*/ 2099304 h 6367455"/>
                <a:gd name="connsiteX6852" fmla="*/ 2326855 w 6891715"/>
                <a:gd name="connsiteY6852" fmla="*/ 2092953 h 6367455"/>
                <a:gd name="connsiteX6853" fmla="*/ 2344627 w 6891715"/>
                <a:gd name="connsiteY6853" fmla="*/ 2103432 h 6367455"/>
                <a:gd name="connsiteX6854" fmla="*/ 2352880 w 6891715"/>
                <a:gd name="connsiteY6854" fmla="*/ 2098033 h 6367455"/>
                <a:gd name="connsiteX6855" fmla="*/ 2373509 w 6891715"/>
                <a:gd name="connsiteY6855" fmla="*/ 2117719 h 6367455"/>
                <a:gd name="connsiteX6856" fmla="*/ 2388426 w 6891715"/>
                <a:gd name="connsiteY6856" fmla="*/ 2113591 h 6367455"/>
                <a:gd name="connsiteX6857" fmla="*/ 2390965 w 6891715"/>
                <a:gd name="connsiteY6857" fmla="*/ 2100891 h 6367455"/>
                <a:gd name="connsiteX6858" fmla="*/ 2364623 w 6891715"/>
                <a:gd name="connsiteY6858" fmla="*/ 2097082 h 6367455"/>
                <a:gd name="connsiteX6859" fmla="*/ 2364623 w 6891715"/>
                <a:gd name="connsiteY6859" fmla="*/ 2087237 h 6367455"/>
                <a:gd name="connsiteX6860" fmla="*/ 2392868 w 6891715"/>
                <a:gd name="connsiteY6860" fmla="*/ 2073585 h 6367455"/>
                <a:gd name="connsiteX6861" fmla="*/ 2361131 w 6891715"/>
                <a:gd name="connsiteY6861" fmla="*/ 2063426 h 6367455"/>
                <a:gd name="connsiteX6862" fmla="*/ 2344309 w 6891715"/>
                <a:gd name="connsiteY6862" fmla="*/ 2067553 h 6367455"/>
                <a:gd name="connsiteX6863" fmla="*/ 2321141 w 6891715"/>
                <a:gd name="connsiteY6863" fmla="*/ 2069141 h 6367455"/>
                <a:gd name="connsiteX6864" fmla="*/ 2338915 w 6891715"/>
                <a:gd name="connsiteY6864" fmla="*/ 2050726 h 6367455"/>
                <a:gd name="connsiteX6865" fmla="*/ 2320824 w 6891715"/>
                <a:gd name="connsiteY6865" fmla="*/ 2045646 h 6367455"/>
                <a:gd name="connsiteX6866" fmla="*/ 2318602 w 6891715"/>
                <a:gd name="connsiteY6866" fmla="*/ 2029776 h 6367455"/>
                <a:gd name="connsiteX6867" fmla="*/ 2346849 w 6891715"/>
                <a:gd name="connsiteY6867" fmla="*/ 2010726 h 6367455"/>
                <a:gd name="connsiteX6868" fmla="*/ 2363987 w 6891715"/>
                <a:gd name="connsiteY6868" fmla="*/ 2025013 h 6367455"/>
                <a:gd name="connsiteX6869" fmla="*/ 2377953 w 6891715"/>
                <a:gd name="connsiteY6869" fmla="*/ 2033586 h 6367455"/>
                <a:gd name="connsiteX6870" fmla="*/ 2390330 w 6891715"/>
                <a:gd name="connsiteY6870" fmla="*/ 2019933 h 6367455"/>
                <a:gd name="connsiteX6871" fmla="*/ 2395725 w 6891715"/>
                <a:gd name="connsiteY6871" fmla="*/ 2026918 h 6367455"/>
                <a:gd name="connsiteX6872" fmla="*/ 2422068 w 6891715"/>
                <a:gd name="connsiteY6872" fmla="*/ 2016441 h 6367455"/>
                <a:gd name="connsiteX6873" fmla="*/ 2401756 w 6891715"/>
                <a:gd name="connsiteY6873" fmla="*/ 1998661 h 6367455"/>
                <a:gd name="connsiteX6874" fmla="*/ 2384935 w 6891715"/>
                <a:gd name="connsiteY6874" fmla="*/ 2011360 h 6367455"/>
                <a:gd name="connsiteX6875" fmla="*/ 2370336 w 6891715"/>
                <a:gd name="connsiteY6875" fmla="*/ 2004376 h 6367455"/>
                <a:gd name="connsiteX6876" fmla="*/ 2373191 w 6891715"/>
                <a:gd name="connsiteY6876" fmla="*/ 1984056 h 6367455"/>
                <a:gd name="connsiteX6877" fmla="*/ 2394138 w 6891715"/>
                <a:gd name="connsiteY6877" fmla="*/ 1977706 h 6367455"/>
                <a:gd name="connsiteX6878" fmla="*/ 2409055 w 6891715"/>
                <a:gd name="connsiteY6878" fmla="*/ 1966911 h 6367455"/>
                <a:gd name="connsiteX6879" fmla="*/ 2423655 w 6891715"/>
                <a:gd name="connsiteY6879" fmla="*/ 1967864 h 6367455"/>
                <a:gd name="connsiteX6880" fmla="*/ 2424608 w 6891715"/>
                <a:gd name="connsiteY6880" fmla="*/ 1955164 h 6367455"/>
                <a:gd name="connsiteX6881" fmla="*/ 2438570 w 6891715"/>
                <a:gd name="connsiteY6881" fmla="*/ 1958338 h 6367455"/>
                <a:gd name="connsiteX6882" fmla="*/ 2445870 w 6891715"/>
                <a:gd name="connsiteY6882" fmla="*/ 1965324 h 6367455"/>
                <a:gd name="connsiteX6883" fmla="*/ 2460787 w 6891715"/>
                <a:gd name="connsiteY6883" fmla="*/ 1944051 h 6367455"/>
                <a:gd name="connsiteX6884" fmla="*/ 2480465 w 6891715"/>
                <a:gd name="connsiteY6884" fmla="*/ 1914841 h 6367455"/>
                <a:gd name="connsiteX6885" fmla="*/ 2502364 w 6891715"/>
                <a:gd name="connsiteY6885" fmla="*/ 1913254 h 6367455"/>
                <a:gd name="connsiteX6886" fmla="*/ 2520455 w 6891715"/>
                <a:gd name="connsiteY6886" fmla="*/ 1906904 h 6367455"/>
                <a:gd name="connsiteX6887" fmla="*/ 2529341 w 6891715"/>
                <a:gd name="connsiteY6887" fmla="*/ 1928811 h 6367455"/>
                <a:gd name="connsiteX6888" fmla="*/ 2553461 w 6891715"/>
                <a:gd name="connsiteY6888" fmla="*/ 1919286 h 6367455"/>
                <a:gd name="connsiteX6889" fmla="*/ 2543941 w 6891715"/>
                <a:gd name="connsiteY6889" fmla="*/ 1902459 h 6367455"/>
                <a:gd name="connsiteX6890" fmla="*/ 2538228 w 6891715"/>
                <a:gd name="connsiteY6890" fmla="*/ 1886901 h 6367455"/>
                <a:gd name="connsiteX6891" fmla="*/ 2585518 w 6891715"/>
                <a:gd name="connsiteY6891" fmla="*/ 1865312 h 6367455"/>
                <a:gd name="connsiteX6892" fmla="*/ 2609319 w 6891715"/>
                <a:gd name="connsiteY6892" fmla="*/ 1891347 h 6367455"/>
                <a:gd name="connsiteX6893" fmla="*/ 2603925 w 6891715"/>
                <a:gd name="connsiteY6893" fmla="*/ 1913254 h 6367455"/>
                <a:gd name="connsiteX6894" fmla="*/ 2607415 w 6891715"/>
                <a:gd name="connsiteY6894" fmla="*/ 1925954 h 6367455"/>
                <a:gd name="connsiteX6895" fmla="*/ 2630902 w 6891715"/>
                <a:gd name="connsiteY6895" fmla="*/ 1923731 h 6367455"/>
                <a:gd name="connsiteX6896" fmla="*/ 2619793 w 6891715"/>
                <a:gd name="connsiteY6896" fmla="*/ 1910079 h 6367455"/>
                <a:gd name="connsiteX6897" fmla="*/ 2626141 w 6891715"/>
                <a:gd name="connsiteY6897" fmla="*/ 1900554 h 6367455"/>
                <a:gd name="connsiteX6898" fmla="*/ 2665497 w 6891715"/>
                <a:gd name="connsiteY6898" fmla="*/ 1901189 h 6367455"/>
                <a:gd name="connsiteX6899" fmla="*/ 2678826 w 6891715"/>
                <a:gd name="connsiteY6899" fmla="*/ 1889759 h 6367455"/>
                <a:gd name="connsiteX6900" fmla="*/ 2665179 w 6891715"/>
                <a:gd name="connsiteY6900" fmla="*/ 1871979 h 6367455"/>
                <a:gd name="connsiteX6901" fmla="*/ 2684856 w 6891715"/>
                <a:gd name="connsiteY6901" fmla="*/ 1851658 h 6367455"/>
                <a:gd name="connsiteX6902" fmla="*/ 2739762 w 6891715"/>
                <a:gd name="connsiteY6902" fmla="*/ 1824989 h 6367455"/>
                <a:gd name="connsiteX6903" fmla="*/ 2727702 w 6891715"/>
                <a:gd name="connsiteY6903" fmla="*/ 1843086 h 6367455"/>
                <a:gd name="connsiteX6904" fmla="*/ 2755314 w 6891715"/>
                <a:gd name="connsiteY6904" fmla="*/ 1832928 h 6367455"/>
                <a:gd name="connsiteX6905" fmla="*/ 2757853 w 6891715"/>
                <a:gd name="connsiteY6905" fmla="*/ 1817369 h 6367455"/>
                <a:gd name="connsiteX6906" fmla="*/ 2733732 w 6891715"/>
                <a:gd name="connsiteY6906" fmla="*/ 1816734 h 6367455"/>
                <a:gd name="connsiteX6907" fmla="*/ 2743254 w 6891715"/>
                <a:gd name="connsiteY6907" fmla="*/ 1805304 h 6367455"/>
                <a:gd name="connsiteX6908" fmla="*/ 2743571 w 6891715"/>
                <a:gd name="connsiteY6908" fmla="*/ 1795779 h 6367455"/>
                <a:gd name="connsiteX6909" fmla="*/ 2735636 w 6891715"/>
                <a:gd name="connsiteY6909" fmla="*/ 1791334 h 6367455"/>
                <a:gd name="connsiteX6910" fmla="*/ 2750553 w 6891715"/>
                <a:gd name="connsiteY6910" fmla="*/ 1786571 h 6367455"/>
                <a:gd name="connsiteX6911" fmla="*/ 2749283 w 6891715"/>
                <a:gd name="connsiteY6911" fmla="*/ 1782443 h 6367455"/>
                <a:gd name="connsiteX6912" fmla="*/ 2732463 w 6891715"/>
                <a:gd name="connsiteY6912" fmla="*/ 1785936 h 6367455"/>
                <a:gd name="connsiteX6913" fmla="*/ 2723576 w 6891715"/>
                <a:gd name="connsiteY6913" fmla="*/ 1801494 h 6367455"/>
                <a:gd name="connsiteX6914" fmla="*/ 2655341 w 6891715"/>
                <a:gd name="connsiteY6914" fmla="*/ 1817686 h 6367455"/>
                <a:gd name="connsiteX6915" fmla="*/ 2652167 w 6891715"/>
                <a:gd name="connsiteY6915" fmla="*/ 1822131 h 6367455"/>
                <a:gd name="connsiteX6916" fmla="*/ 2724211 w 6891715"/>
                <a:gd name="connsiteY6916" fmla="*/ 1806891 h 6367455"/>
                <a:gd name="connsiteX6917" fmla="*/ 2726114 w 6891715"/>
                <a:gd name="connsiteY6917" fmla="*/ 1817369 h 6367455"/>
                <a:gd name="connsiteX6918" fmla="*/ 2673431 w 6891715"/>
                <a:gd name="connsiteY6918" fmla="*/ 1835784 h 6367455"/>
                <a:gd name="connsiteX6919" fmla="*/ 2648041 w 6891715"/>
                <a:gd name="connsiteY6919" fmla="*/ 1871979 h 6367455"/>
                <a:gd name="connsiteX6920" fmla="*/ 2615668 w 6891715"/>
                <a:gd name="connsiteY6920" fmla="*/ 1886267 h 6367455"/>
                <a:gd name="connsiteX6921" fmla="*/ 2597261 w 6891715"/>
                <a:gd name="connsiteY6921" fmla="*/ 1856739 h 6367455"/>
                <a:gd name="connsiteX6922" fmla="*/ 2607415 w 6891715"/>
                <a:gd name="connsiteY6922" fmla="*/ 1833245 h 6367455"/>
                <a:gd name="connsiteX6923" fmla="*/ 2587739 w 6891715"/>
                <a:gd name="connsiteY6923" fmla="*/ 1846261 h 6367455"/>
                <a:gd name="connsiteX6924" fmla="*/ 2578217 w 6891715"/>
                <a:gd name="connsiteY6924" fmla="*/ 1843086 h 6367455"/>
                <a:gd name="connsiteX6925" fmla="*/ 2577900 w 6891715"/>
                <a:gd name="connsiteY6925" fmla="*/ 1811336 h 6367455"/>
                <a:gd name="connsiteX6926" fmla="*/ 2599165 w 6891715"/>
                <a:gd name="connsiteY6926" fmla="*/ 1807209 h 6367455"/>
                <a:gd name="connsiteX6927" fmla="*/ 2622967 w 6891715"/>
                <a:gd name="connsiteY6927" fmla="*/ 1785619 h 6367455"/>
                <a:gd name="connsiteX6928" fmla="*/ 2598530 w 6891715"/>
                <a:gd name="connsiteY6928" fmla="*/ 1780538 h 6367455"/>
                <a:gd name="connsiteX6929" fmla="*/ 2596625 w 6891715"/>
                <a:gd name="connsiteY6929" fmla="*/ 1767839 h 6367455"/>
                <a:gd name="connsiteX6930" fmla="*/ 2627094 w 6891715"/>
                <a:gd name="connsiteY6930" fmla="*/ 1760536 h 6367455"/>
                <a:gd name="connsiteX6931" fmla="*/ 2619476 w 6891715"/>
                <a:gd name="connsiteY6931" fmla="*/ 1751963 h 6367455"/>
                <a:gd name="connsiteX6932" fmla="*/ 2625823 w 6891715"/>
                <a:gd name="connsiteY6932" fmla="*/ 1733866 h 6367455"/>
                <a:gd name="connsiteX6933" fmla="*/ 2644550 w 6891715"/>
                <a:gd name="connsiteY6933" fmla="*/ 1726564 h 6367455"/>
                <a:gd name="connsiteX6934" fmla="*/ 2656927 w 6891715"/>
                <a:gd name="connsiteY6934" fmla="*/ 1685606 h 6367455"/>
                <a:gd name="connsiteX6935" fmla="*/ 2672796 w 6891715"/>
                <a:gd name="connsiteY6935" fmla="*/ 1686241 h 6367455"/>
                <a:gd name="connsiteX6936" fmla="*/ 2677239 w 6891715"/>
                <a:gd name="connsiteY6936" fmla="*/ 1672588 h 6367455"/>
                <a:gd name="connsiteX6937" fmla="*/ 2695013 w 6891715"/>
                <a:gd name="connsiteY6937" fmla="*/ 1652269 h 6367455"/>
                <a:gd name="connsiteX6938" fmla="*/ 2703264 w 6891715"/>
                <a:gd name="connsiteY6938" fmla="*/ 1658619 h 6367455"/>
                <a:gd name="connsiteX6939" fmla="*/ 2721355 w 6891715"/>
                <a:gd name="connsiteY6939" fmla="*/ 1676398 h 6367455"/>
                <a:gd name="connsiteX6940" fmla="*/ 2735320 w 6891715"/>
                <a:gd name="connsiteY6940" fmla="*/ 1675128 h 6367455"/>
                <a:gd name="connsiteX6941" fmla="*/ 2719133 w 6891715"/>
                <a:gd name="connsiteY6941" fmla="*/ 1659253 h 6367455"/>
                <a:gd name="connsiteX6942" fmla="*/ 2721355 w 6891715"/>
                <a:gd name="connsiteY6942" fmla="*/ 1651316 h 6367455"/>
                <a:gd name="connsiteX6943" fmla="*/ 2745793 w 6891715"/>
                <a:gd name="connsiteY6943" fmla="*/ 1659253 h 6367455"/>
                <a:gd name="connsiteX6944" fmla="*/ 2749918 w 6891715"/>
                <a:gd name="connsiteY6944" fmla="*/ 1656079 h 6367455"/>
                <a:gd name="connsiteX6945" fmla="*/ 2743254 w 6891715"/>
                <a:gd name="connsiteY6945" fmla="*/ 1642426 h 6367455"/>
                <a:gd name="connsiteX6946" fmla="*/ 2741349 w 6891715"/>
                <a:gd name="connsiteY6946" fmla="*/ 1624646 h 6367455"/>
                <a:gd name="connsiteX6947" fmla="*/ 2750870 w 6891715"/>
                <a:gd name="connsiteY6947" fmla="*/ 1620201 h 6367455"/>
                <a:gd name="connsiteX6948" fmla="*/ 2771499 w 6891715"/>
                <a:gd name="connsiteY6948" fmla="*/ 1600833 h 6367455"/>
                <a:gd name="connsiteX6949" fmla="*/ 2763248 w 6891715"/>
                <a:gd name="connsiteY6949" fmla="*/ 1591944 h 6367455"/>
                <a:gd name="connsiteX6950" fmla="*/ 2742936 w 6891715"/>
                <a:gd name="connsiteY6950" fmla="*/ 1608771 h 6367455"/>
                <a:gd name="connsiteX6951" fmla="*/ 2733732 w 6891715"/>
                <a:gd name="connsiteY6951" fmla="*/ 1609723 h 6367455"/>
                <a:gd name="connsiteX6952" fmla="*/ 2730241 w 6891715"/>
                <a:gd name="connsiteY6952" fmla="*/ 1603374 h 6367455"/>
                <a:gd name="connsiteX6953" fmla="*/ 2741983 w 6891715"/>
                <a:gd name="connsiteY6953" fmla="*/ 1579561 h 6367455"/>
                <a:gd name="connsiteX6954" fmla="*/ 2752459 w 6891715"/>
                <a:gd name="connsiteY6954" fmla="*/ 1580196 h 6367455"/>
                <a:gd name="connsiteX6955" fmla="*/ 2769278 w 6891715"/>
                <a:gd name="connsiteY6955" fmla="*/ 1572576 h 6367455"/>
                <a:gd name="connsiteX6956" fmla="*/ 2766105 w 6891715"/>
                <a:gd name="connsiteY6956" fmla="*/ 1549399 h 6367455"/>
                <a:gd name="connsiteX6957" fmla="*/ 2779435 w 6891715"/>
                <a:gd name="connsiteY6957" fmla="*/ 1533524 h 6367455"/>
                <a:gd name="connsiteX6958" fmla="*/ 2799430 w 6891715"/>
                <a:gd name="connsiteY6958" fmla="*/ 1528127 h 6367455"/>
                <a:gd name="connsiteX6959" fmla="*/ 2804825 w 6891715"/>
                <a:gd name="connsiteY6959" fmla="*/ 1517649 h 6367455"/>
                <a:gd name="connsiteX6960" fmla="*/ 2813077 w 6891715"/>
                <a:gd name="connsiteY6960" fmla="*/ 1509077 h 6367455"/>
                <a:gd name="connsiteX6961" fmla="*/ 2818790 w 6891715"/>
                <a:gd name="connsiteY6961" fmla="*/ 1531937 h 6367455"/>
                <a:gd name="connsiteX6962" fmla="*/ 2830215 w 6891715"/>
                <a:gd name="connsiteY6962" fmla="*/ 1541461 h 6367455"/>
                <a:gd name="connsiteX6963" fmla="*/ 2842592 w 6891715"/>
                <a:gd name="connsiteY6963" fmla="*/ 1520189 h 6367455"/>
                <a:gd name="connsiteX6964" fmla="*/ 2837515 w 6891715"/>
                <a:gd name="connsiteY6964" fmla="*/ 1515109 h 6367455"/>
                <a:gd name="connsiteX6965" fmla="*/ 2855288 w 6891715"/>
                <a:gd name="connsiteY6965" fmla="*/ 1505584 h 6367455"/>
                <a:gd name="connsiteX6966" fmla="*/ 2863540 w 6891715"/>
                <a:gd name="connsiteY6966" fmla="*/ 1493836 h 6367455"/>
                <a:gd name="connsiteX6967" fmla="*/ 2859414 w 6891715"/>
                <a:gd name="connsiteY6967" fmla="*/ 1486534 h 6367455"/>
                <a:gd name="connsiteX6968" fmla="*/ 2845767 w 6891715"/>
                <a:gd name="connsiteY6968" fmla="*/ 1504314 h 6367455"/>
                <a:gd name="connsiteX6969" fmla="*/ 2832120 w 6891715"/>
                <a:gd name="connsiteY6969" fmla="*/ 1513204 h 6367455"/>
                <a:gd name="connsiteX6970" fmla="*/ 2828945 w 6891715"/>
                <a:gd name="connsiteY6970" fmla="*/ 1481137 h 6367455"/>
                <a:gd name="connsiteX6971" fmla="*/ 2828628 w 6891715"/>
                <a:gd name="connsiteY6971" fmla="*/ 1479232 h 6367455"/>
                <a:gd name="connsiteX6972" fmla="*/ 2825772 w 6891715"/>
                <a:gd name="connsiteY6972" fmla="*/ 1481137 h 6367455"/>
                <a:gd name="connsiteX6973" fmla="*/ 2819425 w 6891715"/>
                <a:gd name="connsiteY6973" fmla="*/ 1484629 h 6367455"/>
                <a:gd name="connsiteX6974" fmla="*/ 2806729 w 6891715"/>
                <a:gd name="connsiteY6974" fmla="*/ 1509077 h 6367455"/>
                <a:gd name="connsiteX6975" fmla="*/ 2794987 w 6891715"/>
                <a:gd name="connsiteY6975" fmla="*/ 1503996 h 6367455"/>
                <a:gd name="connsiteX6976" fmla="*/ 2801335 w 6891715"/>
                <a:gd name="connsiteY6976" fmla="*/ 1488122 h 6367455"/>
                <a:gd name="connsiteX6977" fmla="*/ 2807047 w 6891715"/>
                <a:gd name="connsiteY6977" fmla="*/ 1481137 h 6367455"/>
                <a:gd name="connsiteX6978" fmla="*/ 2815933 w 6891715"/>
                <a:gd name="connsiteY6978" fmla="*/ 1470024 h 6367455"/>
                <a:gd name="connsiteX6979" fmla="*/ 2827359 w 6891715"/>
                <a:gd name="connsiteY6979" fmla="*/ 1465897 h 6367455"/>
                <a:gd name="connsiteX6980" fmla="*/ 2821012 w 6891715"/>
                <a:gd name="connsiteY6980" fmla="*/ 1454149 h 6367455"/>
                <a:gd name="connsiteX6981" fmla="*/ 2825137 w 6891715"/>
                <a:gd name="connsiteY6981" fmla="*/ 1438274 h 6367455"/>
                <a:gd name="connsiteX6982" fmla="*/ 2832436 w 6891715"/>
                <a:gd name="connsiteY6982" fmla="*/ 1441449 h 6367455"/>
                <a:gd name="connsiteX6983" fmla="*/ 2833706 w 6891715"/>
                <a:gd name="connsiteY6983" fmla="*/ 1461134 h 6367455"/>
                <a:gd name="connsiteX6984" fmla="*/ 2840371 w 6891715"/>
                <a:gd name="connsiteY6984" fmla="*/ 1467484 h 6367455"/>
                <a:gd name="connsiteX6985" fmla="*/ 2859414 w 6891715"/>
                <a:gd name="connsiteY6985" fmla="*/ 1481137 h 6367455"/>
                <a:gd name="connsiteX6986" fmla="*/ 2862588 w 6891715"/>
                <a:gd name="connsiteY6986" fmla="*/ 1483042 h 6367455"/>
                <a:gd name="connsiteX6987" fmla="*/ 2862271 w 6891715"/>
                <a:gd name="connsiteY6987" fmla="*/ 1481137 h 6367455"/>
                <a:gd name="connsiteX6988" fmla="*/ 2860366 w 6891715"/>
                <a:gd name="connsiteY6988" fmla="*/ 1474152 h 6367455"/>
                <a:gd name="connsiteX6989" fmla="*/ 2854653 w 6891715"/>
                <a:gd name="connsiteY6989" fmla="*/ 1441132 h 6367455"/>
                <a:gd name="connsiteX6990" fmla="*/ 2836563 w 6891715"/>
                <a:gd name="connsiteY6990" fmla="*/ 1430972 h 6367455"/>
                <a:gd name="connsiteX6991" fmla="*/ 2833072 w 6891715"/>
                <a:gd name="connsiteY6991" fmla="*/ 1410017 h 6367455"/>
                <a:gd name="connsiteX6992" fmla="*/ 2847036 w 6891715"/>
                <a:gd name="connsiteY6992" fmla="*/ 1405255 h 6367455"/>
                <a:gd name="connsiteX6993" fmla="*/ 2852749 w 6891715"/>
                <a:gd name="connsiteY6993" fmla="*/ 1426527 h 6367455"/>
                <a:gd name="connsiteX6994" fmla="*/ 2864174 w 6891715"/>
                <a:gd name="connsiteY6994" fmla="*/ 1423987 h 6367455"/>
                <a:gd name="connsiteX6995" fmla="*/ 2868300 w 6891715"/>
                <a:gd name="connsiteY6995" fmla="*/ 1403350 h 6367455"/>
                <a:gd name="connsiteX6996" fmla="*/ 2848941 w 6891715"/>
                <a:gd name="connsiteY6996" fmla="*/ 1392554 h 6367455"/>
                <a:gd name="connsiteX6997" fmla="*/ 2854970 w 6891715"/>
                <a:gd name="connsiteY6997" fmla="*/ 1378267 h 6367455"/>
                <a:gd name="connsiteX6998" fmla="*/ 2874013 w 6891715"/>
                <a:gd name="connsiteY6998" fmla="*/ 1375727 h 6367455"/>
                <a:gd name="connsiteX6999" fmla="*/ 2865761 w 6891715"/>
                <a:gd name="connsiteY6999" fmla="*/ 1360170 h 6367455"/>
                <a:gd name="connsiteX7000" fmla="*/ 2872744 w 6891715"/>
                <a:gd name="connsiteY7000" fmla="*/ 1346200 h 6367455"/>
                <a:gd name="connsiteX7001" fmla="*/ 2899721 w 6891715"/>
                <a:gd name="connsiteY7001" fmla="*/ 1361757 h 6367455"/>
                <a:gd name="connsiteX7002" fmla="*/ 2904482 w 6891715"/>
                <a:gd name="connsiteY7002" fmla="*/ 1355407 h 6367455"/>
                <a:gd name="connsiteX7003" fmla="*/ 2886390 w 6891715"/>
                <a:gd name="connsiteY7003" fmla="*/ 1337945 h 6367455"/>
                <a:gd name="connsiteX7004" fmla="*/ 2887660 w 6891715"/>
                <a:gd name="connsiteY7004" fmla="*/ 1321752 h 6367455"/>
                <a:gd name="connsiteX7005" fmla="*/ 2864174 w 6891715"/>
                <a:gd name="connsiteY7005" fmla="*/ 1337945 h 6367455"/>
                <a:gd name="connsiteX7006" fmla="*/ 2844496 w 6891715"/>
                <a:gd name="connsiteY7006" fmla="*/ 1366519 h 6367455"/>
                <a:gd name="connsiteX7007" fmla="*/ 2834976 w 6891715"/>
                <a:gd name="connsiteY7007" fmla="*/ 1356360 h 6367455"/>
                <a:gd name="connsiteX7008" fmla="*/ 2854970 w 6891715"/>
                <a:gd name="connsiteY7008" fmla="*/ 1345247 h 6367455"/>
                <a:gd name="connsiteX7009" fmla="*/ 2850527 w 6891715"/>
                <a:gd name="connsiteY7009" fmla="*/ 1331912 h 6367455"/>
                <a:gd name="connsiteX7010" fmla="*/ 2827041 w 6891715"/>
                <a:gd name="connsiteY7010" fmla="*/ 1327467 h 6367455"/>
                <a:gd name="connsiteX7011" fmla="*/ 2834659 w 6891715"/>
                <a:gd name="connsiteY7011" fmla="*/ 1308735 h 6367455"/>
                <a:gd name="connsiteX7012" fmla="*/ 2850527 w 6891715"/>
                <a:gd name="connsiteY7012" fmla="*/ 1323340 h 6367455"/>
                <a:gd name="connsiteX7013" fmla="*/ 2888296 w 6891715"/>
                <a:gd name="connsiteY7013" fmla="*/ 1308100 h 6367455"/>
                <a:gd name="connsiteX7014" fmla="*/ 2890518 w 6891715"/>
                <a:gd name="connsiteY7014" fmla="*/ 1278890 h 6367455"/>
                <a:gd name="connsiteX7015" fmla="*/ 2898768 w 6891715"/>
                <a:gd name="connsiteY7015" fmla="*/ 1278255 h 6367455"/>
                <a:gd name="connsiteX7016" fmla="*/ 2925112 w 6891715"/>
                <a:gd name="connsiteY7016" fmla="*/ 1271905 h 6367455"/>
                <a:gd name="connsiteX7017" fmla="*/ 2936854 w 6891715"/>
                <a:gd name="connsiteY7017" fmla="*/ 1286510 h 6367455"/>
                <a:gd name="connsiteX7018" fmla="*/ 2945741 w 6891715"/>
                <a:gd name="connsiteY7018" fmla="*/ 1306830 h 6367455"/>
                <a:gd name="connsiteX7019" fmla="*/ 2953675 w 6891715"/>
                <a:gd name="connsiteY7019" fmla="*/ 1290637 h 6367455"/>
                <a:gd name="connsiteX7020" fmla="*/ 2975891 w 6891715"/>
                <a:gd name="connsiteY7020" fmla="*/ 1279843 h 6367455"/>
                <a:gd name="connsiteX7021" fmla="*/ 2984143 w 6891715"/>
                <a:gd name="connsiteY7021" fmla="*/ 1264285 h 6367455"/>
                <a:gd name="connsiteX7022" fmla="*/ 2954945 w 6891715"/>
                <a:gd name="connsiteY7022" fmla="*/ 1267460 h 6367455"/>
                <a:gd name="connsiteX7023" fmla="*/ 2946376 w 6891715"/>
                <a:gd name="connsiteY7023" fmla="*/ 1276033 h 6367455"/>
                <a:gd name="connsiteX7024" fmla="*/ 2925746 w 6891715"/>
                <a:gd name="connsiteY7024" fmla="*/ 1242377 h 6367455"/>
                <a:gd name="connsiteX7025" fmla="*/ 2918447 w 6891715"/>
                <a:gd name="connsiteY7025" fmla="*/ 1238250 h 6367455"/>
                <a:gd name="connsiteX7026" fmla="*/ 2920351 w 6891715"/>
                <a:gd name="connsiteY7026" fmla="*/ 1219200 h 6367455"/>
                <a:gd name="connsiteX7027" fmla="*/ 2935267 w 6891715"/>
                <a:gd name="connsiteY7027" fmla="*/ 1221423 h 6367455"/>
                <a:gd name="connsiteX7028" fmla="*/ 2941297 w 6891715"/>
                <a:gd name="connsiteY7028" fmla="*/ 1202373 h 6367455"/>
                <a:gd name="connsiteX7029" fmla="*/ 2907338 w 6891715"/>
                <a:gd name="connsiteY7029" fmla="*/ 1198563 h 6367455"/>
                <a:gd name="connsiteX7030" fmla="*/ 2908607 w 6891715"/>
                <a:gd name="connsiteY7030" fmla="*/ 1184593 h 6367455"/>
                <a:gd name="connsiteX7031" fmla="*/ 2939394 w 6891715"/>
                <a:gd name="connsiteY7031" fmla="*/ 1183323 h 6367455"/>
                <a:gd name="connsiteX7032" fmla="*/ 2919081 w 6891715"/>
                <a:gd name="connsiteY7032" fmla="*/ 1175068 h 6367455"/>
                <a:gd name="connsiteX7033" fmla="*/ 2926063 w 6891715"/>
                <a:gd name="connsiteY7033" fmla="*/ 1166495 h 6367455"/>
                <a:gd name="connsiteX7034" fmla="*/ 2943202 w 6891715"/>
                <a:gd name="connsiteY7034" fmla="*/ 1173798 h 6367455"/>
                <a:gd name="connsiteX7035" fmla="*/ 2948280 w 6891715"/>
                <a:gd name="connsiteY7035" fmla="*/ 1164273 h 6367455"/>
                <a:gd name="connsiteX7036" fmla="*/ 2940980 w 6891715"/>
                <a:gd name="connsiteY7036" fmla="*/ 1155065 h 6367455"/>
                <a:gd name="connsiteX7037" fmla="*/ 2943202 w 6891715"/>
                <a:gd name="connsiteY7037" fmla="*/ 1143318 h 6367455"/>
                <a:gd name="connsiteX7038" fmla="*/ 2968273 w 6891715"/>
                <a:gd name="connsiteY7038" fmla="*/ 1139825 h 6367455"/>
                <a:gd name="connsiteX7039" fmla="*/ 2953358 w 6891715"/>
                <a:gd name="connsiteY7039" fmla="*/ 1131570 h 6367455"/>
                <a:gd name="connsiteX7040" fmla="*/ 2942884 w 6891715"/>
                <a:gd name="connsiteY7040" fmla="*/ 1119187 h 6367455"/>
                <a:gd name="connsiteX7041" fmla="*/ 2946058 w 6891715"/>
                <a:gd name="connsiteY7041" fmla="*/ 1109662 h 6367455"/>
                <a:gd name="connsiteX7042" fmla="*/ 2965102 w 6891715"/>
                <a:gd name="connsiteY7042" fmla="*/ 1113473 h 6367455"/>
                <a:gd name="connsiteX7043" fmla="*/ 2969862 w 6891715"/>
                <a:gd name="connsiteY7043" fmla="*/ 1100772 h 6367455"/>
                <a:gd name="connsiteX7044" fmla="*/ 2984778 w 6891715"/>
                <a:gd name="connsiteY7044" fmla="*/ 1106170 h 6367455"/>
                <a:gd name="connsiteX7045" fmla="*/ 2996522 w 6891715"/>
                <a:gd name="connsiteY7045" fmla="*/ 1093470 h 6367455"/>
                <a:gd name="connsiteX7046" fmla="*/ 3010169 w 6891715"/>
                <a:gd name="connsiteY7046" fmla="*/ 1094105 h 6367455"/>
                <a:gd name="connsiteX7047" fmla="*/ 3014294 w 6891715"/>
                <a:gd name="connsiteY7047" fmla="*/ 1066800 h 6367455"/>
                <a:gd name="connsiteX7048" fmla="*/ 3027942 w 6891715"/>
                <a:gd name="connsiteY7048" fmla="*/ 1062355 h 6367455"/>
                <a:gd name="connsiteX7049" fmla="*/ 3034289 w 6891715"/>
                <a:gd name="connsiteY7049" fmla="*/ 1054735 h 6367455"/>
                <a:gd name="connsiteX7050" fmla="*/ 3062536 w 6891715"/>
                <a:gd name="connsiteY7050" fmla="*/ 1052830 h 6367455"/>
                <a:gd name="connsiteX7051" fmla="*/ 3082848 w 6891715"/>
                <a:gd name="connsiteY7051" fmla="*/ 1044892 h 6367455"/>
                <a:gd name="connsiteX7052" fmla="*/ 3104107 w 6891715"/>
                <a:gd name="connsiteY7052" fmla="*/ 1064577 h 6367455"/>
                <a:gd name="connsiteX7053" fmla="*/ 3119976 w 6891715"/>
                <a:gd name="connsiteY7053" fmla="*/ 1045527 h 6367455"/>
                <a:gd name="connsiteX7054" fmla="*/ 3102520 w 6891715"/>
                <a:gd name="connsiteY7054" fmla="*/ 1029017 h 6367455"/>
                <a:gd name="connsiteX7055" fmla="*/ 3083799 w 6891715"/>
                <a:gd name="connsiteY7055" fmla="*/ 1030287 h 6367455"/>
                <a:gd name="connsiteX7056" fmla="*/ 3074913 w 6891715"/>
                <a:gd name="connsiteY7056" fmla="*/ 1017587 h 6367455"/>
                <a:gd name="connsiteX7057" fmla="*/ 3058410 w 6891715"/>
                <a:gd name="connsiteY7057" fmla="*/ 1028382 h 6367455"/>
                <a:gd name="connsiteX7058" fmla="*/ 3052697 w 6891715"/>
                <a:gd name="connsiteY7058" fmla="*/ 1010602 h 6367455"/>
                <a:gd name="connsiteX7059" fmla="*/ 3043175 w 6891715"/>
                <a:gd name="connsiteY7059" fmla="*/ 1005204 h 6367455"/>
                <a:gd name="connsiteX7060" fmla="*/ 3049206 w 6891715"/>
                <a:gd name="connsiteY7060" fmla="*/ 973770 h 6367455"/>
                <a:gd name="connsiteX7061" fmla="*/ 3072057 w 6891715"/>
                <a:gd name="connsiteY7061" fmla="*/ 948370 h 6367455"/>
                <a:gd name="connsiteX7062" fmla="*/ 3079991 w 6891715"/>
                <a:gd name="connsiteY7062" fmla="*/ 969325 h 6367455"/>
                <a:gd name="connsiteX7063" fmla="*/ 3093634 w 6891715"/>
                <a:gd name="connsiteY7063" fmla="*/ 972500 h 6367455"/>
                <a:gd name="connsiteX7064" fmla="*/ 3099029 w 6891715"/>
                <a:gd name="connsiteY7064" fmla="*/ 980437 h 6367455"/>
                <a:gd name="connsiteX7065" fmla="*/ 3110772 w 6891715"/>
                <a:gd name="connsiteY7065" fmla="*/ 974087 h 6367455"/>
                <a:gd name="connsiteX7066" fmla="*/ 3125689 w 6891715"/>
                <a:gd name="connsiteY7066" fmla="*/ 985517 h 6367455"/>
                <a:gd name="connsiteX7067" fmla="*/ 3140605 w 6891715"/>
                <a:gd name="connsiteY7067" fmla="*/ 979167 h 6367455"/>
                <a:gd name="connsiteX7068" fmla="*/ 3133623 w 6891715"/>
                <a:gd name="connsiteY7068" fmla="*/ 967737 h 6367455"/>
                <a:gd name="connsiteX7069" fmla="*/ 3150762 w 6891715"/>
                <a:gd name="connsiteY7069" fmla="*/ 948687 h 6367455"/>
                <a:gd name="connsiteX7070" fmla="*/ 3128545 w 6891715"/>
                <a:gd name="connsiteY7070" fmla="*/ 959165 h 6367455"/>
                <a:gd name="connsiteX7071" fmla="*/ 3107598 w 6891715"/>
                <a:gd name="connsiteY7071" fmla="*/ 961387 h 6367455"/>
                <a:gd name="connsiteX7072" fmla="*/ 3100933 w 6891715"/>
                <a:gd name="connsiteY7072" fmla="*/ 952180 h 6367455"/>
                <a:gd name="connsiteX7073" fmla="*/ 3120928 w 6891715"/>
                <a:gd name="connsiteY7073" fmla="*/ 940432 h 6367455"/>
                <a:gd name="connsiteX7074" fmla="*/ 3136480 w 6891715"/>
                <a:gd name="connsiteY7074" fmla="*/ 921065 h 6367455"/>
                <a:gd name="connsiteX7075" fmla="*/ 3125054 w 6891715"/>
                <a:gd name="connsiteY7075" fmla="*/ 914080 h 6367455"/>
                <a:gd name="connsiteX7076" fmla="*/ 3137749 w 6891715"/>
                <a:gd name="connsiteY7076" fmla="*/ 903285 h 6367455"/>
                <a:gd name="connsiteX7077" fmla="*/ 3126006 w 6891715"/>
                <a:gd name="connsiteY7077" fmla="*/ 895982 h 6367455"/>
                <a:gd name="connsiteX7078" fmla="*/ 3117437 w 6891715"/>
                <a:gd name="connsiteY7078" fmla="*/ 886775 h 6367455"/>
                <a:gd name="connsiteX7079" fmla="*/ 3130767 w 6891715"/>
                <a:gd name="connsiteY7079" fmla="*/ 865502 h 6367455"/>
                <a:gd name="connsiteX7080" fmla="*/ 3139971 w 6891715"/>
                <a:gd name="connsiteY7080" fmla="*/ 846453 h 6367455"/>
                <a:gd name="connsiteX7081" fmla="*/ 3158061 w 6891715"/>
                <a:gd name="connsiteY7081" fmla="*/ 839150 h 6367455"/>
                <a:gd name="connsiteX7082" fmla="*/ 3169487 w 6891715"/>
                <a:gd name="connsiteY7082" fmla="*/ 806130 h 6367455"/>
                <a:gd name="connsiteX7083" fmla="*/ 3179008 w 6891715"/>
                <a:gd name="connsiteY7083" fmla="*/ 806130 h 6367455"/>
                <a:gd name="connsiteX7084" fmla="*/ 3174882 w 6891715"/>
                <a:gd name="connsiteY7084" fmla="*/ 816607 h 6367455"/>
                <a:gd name="connsiteX7085" fmla="*/ 3180278 w 6891715"/>
                <a:gd name="connsiteY7085" fmla="*/ 839785 h 6367455"/>
                <a:gd name="connsiteX7086" fmla="*/ 3190116 w 6891715"/>
                <a:gd name="connsiteY7086" fmla="*/ 854390 h 6367455"/>
                <a:gd name="connsiteX7087" fmla="*/ 3192021 w 6891715"/>
                <a:gd name="connsiteY7087" fmla="*/ 868995 h 6367455"/>
                <a:gd name="connsiteX7088" fmla="*/ 3200590 w 6891715"/>
                <a:gd name="connsiteY7088" fmla="*/ 852167 h 6367455"/>
                <a:gd name="connsiteX7089" fmla="*/ 3218680 w 6891715"/>
                <a:gd name="connsiteY7089" fmla="*/ 858518 h 6367455"/>
                <a:gd name="connsiteX7090" fmla="*/ 3225028 w 6891715"/>
                <a:gd name="connsiteY7090" fmla="*/ 849945 h 6367455"/>
                <a:gd name="connsiteX7091" fmla="*/ 3219315 w 6891715"/>
                <a:gd name="connsiteY7091" fmla="*/ 840420 h 6367455"/>
                <a:gd name="connsiteX7092" fmla="*/ 3191069 w 6891715"/>
                <a:gd name="connsiteY7092" fmla="*/ 848357 h 6367455"/>
                <a:gd name="connsiteX7093" fmla="*/ 3195194 w 6891715"/>
                <a:gd name="connsiteY7093" fmla="*/ 835340 h 6367455"/>
                <a:gd name="connsiteX7094" fmla="*/ 3209794 w 6891715"/>
                <a:gd name="connsiteY7094" fmla="*/ 835023 h 6367455"/>
                <a:gd name="connsiteX7095" fmla="*/ 3217094 w 6891715"/>
                <a:gd name="connsiteY7095" fmla="*/ 827720 h 6367455"/>
                <a:gd name="connsiteX7096" fmla="*/ 3204398 w 6891715"/>
                <a:gd name="connsiteY7096" fmla="*/ 809940 h 6367455"/>
                <a:gd name="connsiteX7097" fmla="*/ 3218046 w 6891715"/>
                <a:gd name="connsiteY7097" fmla="*/ 803590 h 6367455"/>
                <a:gd name="connsiteX7098" fmla="*/ 3208207 w 6891715"/>
                <a:gd name="connsiteY7098" fmla="*/ 786762 h 6367455"/>
                <a:gd name="connsiteX7099" fmla="*/ 3190434 w 6891715"/>
                <a:gd name="connsiteY7099" fmla="*/ 777555 h 6367455"/>
                <a:gd name="connsiteX7100" fmla="*/ 3204716 w 6891715"/>
                <a:gd name="connsiteY7100" fmla="*/ 760410 h 6367455"/>
                <a:gd name="connsiteX7101" fmla="*/ 3237723 w 6891715"/>
                <a:gd name="connsiteY7101" fmla="*/ 746440 h 6367455"/>
                <a:gd name="connsiteX7102" fmla="*/ 3256766 w 6891715"/>
                <a:gd name="connsiteY7102" fmla="*/ 757870 h 6367455"/>
                <a:gd name="connsiteX7103" fmla="*/ 3273904 w 6891715"/>
                <a:gd name="connsiteY7103" fmla="*/ 744853 h 6367455"/>
                <a:gd name="connsiteX7104" fmla="*/ 3287551 w 6891715"/>
                <a:gd name="connsiteY7104" fmla="*/ 776285 h 6367455"/>
                <a:gd name="connsiteX7105" fmla="*/ 3305642 w 6891715"/>
                <a:gd name="connsiteY7105" fmla="*/ 776285 h 6367455"/>
                <a:gd name="connsiteX7106" fmla="*/ 3294851 w 6891715"/>
                <a:gd name="connsiteY7106" fmla="*/ 757553 h 6367455"/>
                <a:gd name="connsiteX7107" fmla="*/ 3315798 w 6891715"/>
                <a:gd name="connsiteY7107" fmla="*/ 744535 h 6367455"/>
                <a:gd name="connsiteX7108" fmla="*/ 3326589 w 6891715"/>
                <a:gd name="connsiteY7108" fmla="*/ 729613 h 6367455"/>
                <a:gd name="connsiteX7109" fmla="*/ 3312624 w 6891715"/>
                <a:gd name="connsiteY7109" fmla="*/ 723580 h 6367455"/>
                <a:gd name="connsiteX7110" fmla="*/ 3320876 w 6891715"/>
                <a:gd name="connsiteY7110" fmla="*/ 705800 h 6367455"/>
                <a:gd name="connsiteX7111" fmla="*/ 3310085 w 6891715"/>
                <a:gd name="connsiteY7111" fmla="*/ 703578 h 6367455"/>
                <a:gd name="connsiteX7112" fmla="*/ 3281839 w 6891715"/>
                <a:gd name="connsiteY7112" fmla="*/ 732470 h 6367455"/>
                <a:gd name="connsiteX7113" fmla="*/ 3269143 w 6891715"/>
                <a:gd name="connsiteY7113" fmla="*/ 728343 h 6367455"/>
                <a:gd name="connsiteX7114" fmla="*/ 3263748 w 6891715"/>
                <a:gd name="connsiteY7114" fmla="*/ 710245 h 6367455"/>
                <a:gd name="connsiteX7115" fmla="*/ 3249149 w 6891715"/>
                <a:gd name="connsiteY7115" fmla="*/ 709610 h 6367455"/>
                <a:gd name="connsiteX7116" fmla="*/ 3244705 w 6891715"/>
                <a:gd name="connsiteY7116" fmla="*/ 728660 h 6367455"/>
                <a:gd name="connsiteX7117" fmla="*/ 3220267 w 6891715"/>
                <a:gd name="connsiteY7117" fmla="*/ 720088 h 6367455"/>
                <a:gd name="connsiteX7118" fmla="*/ 3219315 w 6891715"/>
                <a:gd name="connsiteY7118" fmla="*/ 706753 h 6367455"/>
                <a:gd name="connsiteX7119" fmla="*/ 3252005 w 6891715"/>
                <a:gd name="connsiteY7119" fmla="*/ 666430 h 6367455"/>
                <a:gd name="connsiteX7120" fmla="*/ 3262161 w 6891715"/>
                <a:gd name="connsiteY7120" fmla="*/ 634680 h 6367455"/>
                <a:gd name="connsiteX7121" fmla="*/ 3284060 w 6891715"/>
                <a:gd name="connsiteY7121" fmla="*/ 628330 h 6367455"/>
                <a:gd name="connsiteX7122" fmla="*/ 3281839 w 6891715"/>
                <a:gd name="connsiteY7122" fmla="*/ 615313 h 6367455"/>
                <a:gd name="connsiteX7123" fmla="*/ 3314529 w 6891715"/>
                <a:gd name="connsiteY7123" fmla="*/ 598168 h 6367455"/>
                <a:gd name="connsiteX7124" fmla="*/ 3322780 w 6891715"/>
                <a:gd name="connsiteY7124" fmla="*/ 579435 h 6367455"/>
                <a:gd name="connsiteX7125" fmla="*/ 3375782 w 6891715"/>
                <a:gd name="connsiteY7125" fmla="*/ 550225 h 6367455"/>
                <a:gd name="connsiteX7126" fmla="*/ 3368800 w 6891715"/>
                <a:gd name="connsiteY7126" fmla="*/ 538795 h 6367455"/>
                <a:gd name="connsiteX7127" fmla="*/ 3365626 w 6891715"/>
                <a:gd name="connsiteY7127" fmla="*/ 509268 h 6367455"/>
                <a:gd name="connsiteX7128" fmla="*/ 3383082 w 6891715"/>
                <a:gd name="connsiteY7128" fmla="*/ 459420 h 6367455"/>
                <a:gd name="connsiteX7129" fmla="*/ 3397999 w 6891715"/>
                <a:gd name="connsiteY7129" fmla="*/ 475295 h 6367455"/>
                <a:gd name="connsiteX7130" fmla="*/ 3382447 w 6891715"/>
                <a:gd name="connsiteY7130" fmla="*/ 500695 h 6367455"/>
                <a:gd name="connsiteX7131" fmla="*/ 3392921 w 6891715"/>
                <a:gd name="connsiteY7131" fmla="*/ 506728 h 6367455"/>
                <a:gd name="connsiteX7132" fmla="*/ 3396095 w 6891715"/>
                <a:gd name="connsiteY7132" fmla="*/ 496250 h 6367455"/>
                <a:gd name="connsiteX7133" fmla="*/ 3407838 w 6891715"/>
                <a:gd name="connsiteY7133" fmla="*/ 499425 h 6367455"/>
                <a:gd name="connsiteX7134" fmla="*/ 3415137 w 6891715"/>
                <a:gd name="connsiteY7134" fmla="*/ 518158 h 6367455"/>
                <a:gd name="connsiteX7135" fmla="*/ 3420533 w 6891715"/>
                <a:gd name="connsiteY7135" fmla="*/ 500378 h 6367455"/>
                <a:gd name="connsiteX7136" fmla="*/ 3437671 w 6891715"/>
                <a:gd name="connsiteY7136" fmla="*/ 512760 h 6367455"/>
                <a:gd name="connsiteX7137" fmla="*/ 3449097 w 6891715"/>
                <a:gd name="connsiteY7137" fmla="*/ 499108 h 6367455"/>
                <a:gd name="connsiteX7138" fmla="*/ 3423389 w 6891715"/>
                <a:gd name="connsiteY7138" fmla="*/ 483550 h 6367455"/>
                <a:gd name="connsiteX7139" fmla="*/ 3422437 w 6891715"/>
                <a:gd name="connsiteY7139" fmla="*/ 465453 h 6367455"/>
                <a:gd name="connsiteX7140" fmla="*/ 3417042 w 6891715"/>
                <a:gd name="connsiteY7140" fmla="*/ 452118 h 6367455"/>
                <a:gd name="connsiteX7141" fmla="*/ 3442114 w 6891715"/>
                <a:gd name="connsiteY7141" fmla="*/ 451800 h 6367455"/>
                <a:gd name="connsiteX7142" fmla="*/ 3461792 w 6891715"/>
                <a:gd name="connsiteY7142" fmla="*/ 498155 h 6367455"/>
                <a:gd name="connsiteX7143" fmla="*/ 3488452 w 6891715"/>
                <a:gd name="connsiteY7143" fmla="*/ 508315 h 6367455"/>
                <a:gd name="connsiteX7144" fmla="*/ 3491625 w 6891715"/>
                <a:gd name="connsiteY7144" fmla="*/ 528000 h 6367455"/>
                <a:gd name="connsiteX7145" fmla="*/ 3516063 w 6891715"/>
                <a:gd name="connsiteY7145" fmla="*/ 538478 h 6367455"/>
                <a:gd name="connsiteX7146" fmla="*/ 3518285 w 6891715"/>
                <a:gd name="connsiteY7146" fmla="*/ 524825 h 6367455"/>
                <a:gd name="connsiteX7147" fmla="*/ 3488134 w 6891715"/>
                <a:gd name="connsiteY7147" fmla="*/ 483868 h 6367455"/>
                <a:gd name="connsiteX7148" fmla="*/ 3477343 w 6891715"/>
                <a:gd name="connsiteY7148" fmla="*/ 482915 h 6367455"/>
                <a:gd name="connsiteX7149" fmla="*/ 3464648 w 6891715"/>
                <a:gd name="connsiteY7149" fmla="*/ 467358 h 6367455"/>
                <a:gd name="connsiteX7150" fmla="*/ 3469726 w 6891715"/>
                <a:gd name="connsiteY7150" fmla="*/ 443863 h 6367455"/>
                <a:gd name="connsiteX7151" fmla="*/ 3455762 w 6891715"/>
                <a:gd name="connsiteY7151" fmla="*/ 430528 h 6367455"/>
                <a:gd name="connsiteX7152" fmla="*/ 3478930 w 6891715"/>
                <a:gd name="connsiteY7152" fmla="*/ 391158 h 6367455"/>
                <a:gd name="connsiteX7153" fmla="*/ 3499877 w 6891715"/>
                <a:gd name="connsiteY7153" fmla="*/ 392110 h 6367455"/>
                <a:gd name="connsiteX7154" fmla="*/ 3504955 w 6891715"/>
                <a:gd name="connsiteY7154" fmla="*/ 382586 h 6367455"/>
                <a:gd name="connsiteX7155" fmla="*/ 3519872 w 6891715"/>
                <a:gd name="connsiteY7155" fmla="*/ 382268 h 6367455"/>
                <a:gd name="connsiteX7156" fmla="*/ 3513842 w 6891715"/>
                <a:gd name="connsiteY7156" fmla="*/ 401318 h 6367455"/>
                <a:gd name="connsiteX7157" fmla="*/ 3521459 w 6891715"/>
                <a:gd name="connsiteY7157" fmla="*/ 416240 h 6367455"/>
                <a:gd name="connsiteX7158" fmla="*/ 3521776 w 6891715"/>
                <a:gd name="connsiteY7158" fmla="*/ 474978 h 6367455"/>
                <a:gd name="connsiteX7159" fmla="*/ 3539232 w 6891715"/>
                <a:gd name="connsiteY7159" fmla="*/ 441323 h 6367455"/>
                <a:gd name="connsiteX7160" fmla="*/ 3545262 w 6891715"/>
                <a:gd name="connsiteY7160" fmla="*/ 385443 h 6367455"/>
                <a:gd name="connsiteX7161" fmla="*/ 3559862 w 6891715"/>
                <a:gd name="connsiteY7161" fmla="*/ 374013 h 6367455"/>
                <a:gd name="connsiteX7162" fmla="*/ 3560814 w 6891715"/>
                <a:gd name="connsiteY7162" fmla="*/ 355915 h 6367455"/>
                <a:gd name="connsiteX7163" fmla="*/ 3577000 w 6891715"/>
                <a:gd name="connsiteY7163" fmla="*/ 346390 h 6367455"/>
                <a:gd name="connsiteX7164" fmla="*/ 3584934 w 6891715"/>
                <a:gd name="connsiteY7164" fmla="*/ 337818 h 6367455"/>
                <a:gd name="connsiteX7165" fmla="*/ 3583347 w 6891715"/>
                <a:gd name="connsiteY7165" fmla="*/ 378775 h 6367455"/>
                <a:gd name="connsiteX7166" fmla="*/ 3572874 w 6891715"/>
                <a:gd name="connsiteY7166" fmla="*/ 405445 h 6367455"/>
                <a:gd name="connsiteX7167" fmla="*/ 3584934 w 6891715"/>
                <a:gd name="connsiteY7167" fmla="*/ 431480 h 6367455"/>
                <a:gd name="connsiteX7168" fmla="*/ 3584934 w 6891715"/>
                <a:gd name="connsiteY7168" fmla="*/ 456563 h 6367455"/>
                <a:gd name="connsiteX7169" fmla="*/ 3565574 w 6891715"/>
                <a:gd name="connsiteY7169" fmla="*/ 494980 h 6367455"/>
                <a:gd name="connsiteX7170" fmla="*/ 3565574 w 6891715"/>
                <a:gd name="connsiteY7170" fmla="*/ 505458 h 6367455"/>
                <a:gd name="connsiteX7171" fmla="*/ 3590647 w 6891715"/>
                <a:gd name="connsiteY7171" fmla="*/ 478788 h 6367455"/>
                <a:gd name="connsiteX7172" fmla="*/ 3597629 w 6891715"/>
                <a:gd name="connsiteY7172" fmla="*/ 443863 h 6367455"/>
                <a:gd name="connsiteX7173" fmla="*/ 3607151 w 6891715"/>
                <a:gd name="connsiteY7173" fmla="*/ 440688 h 6367455"/>
                <a:gd name="connsiteX7174" fmla="*/ 3619846 w 6891715"/>
                <a:gd name="connsiteY7174" fmla="*/ 457198 h 6367455"/>
                <a:gd name="connsiteX7175" fmla="*/ 3627463 w 6891715"/>
                <a:gd name="connsiteY7175" fmla="*/ 443545 h 6367455"/>
                <a:gd name="connsiteX7176" fmla="*/ 3610007 w 6891715"/>
                <a:gd name="connsiteY7176" fmla="*/ 428940 h 6367455"/>
                <a:gd name="connsiteX7177" fmla="*/ 3605881 w 6891715"/>
                <a:gd name="connsiteY7177" fmla="*/ 393380 h 6367455"/>
                <a:gd name="connsiteX7178" fmla="*/ 3626828 w 6891715"/>
                <a:gd name="connsiteY7178" fmla="*/ 379410 h 6367455"/>
                <a:gd name="connsiteX7179" fmla="*/ 3629685 w 6891715"/>
                <a:gd name="connsiteY7179" fmla="*/ 350835 h 6367455"/>
                <a:gd name="connsiteX7180" fmla="*/ 3642380 w 6891715"/>
                <a:gd name="connsiteY7180" fmla="*/ 337183 h 6367455"/>
                <a:gd name="connsiteX7181" fmla="*/ 3652853 w 6891715"/>
                <a:gd name="connsiteY7181" fmla="*/ 342263 h 6367455"/>
                <a:gd name="connsiteX7182" fmla="*/ 3641428 w 6891715"/>
                <a:gd name="connsiteY7182" fmla="*/ 366710 h 6367455"/>
                <a:gd name="connsiteX7183" fmla="*/ 3662692 w 6891715"/>
                <a:gd name="connsiteY7183" fmla="*/ 378140 h 6367455"/>
                <a:gd name="connsiteX7184" fmla="*/ 3668722 w 6891715"/>
                <a:gd name="connsiteY7184" fmla="*/ 349565 h 6367455"/>
                <a:gd name="connsiteX7185" fmla="*/ 3689986 w 6891715"/>
                <a:gd name="connsiteY7185" fmla="*/ 351471 h 6367455"/>
                <a:gd name="connsiteX7186" fmla="*/ 3669357 w 6891715"/>
                <a:gd name="connsiteY7186" fmla="*/ 331785 h 6367455"/>
                <a:gd name="connsiteX7187" fmla="*/ 3676974 w 6891715"/>
                <a:gd name="connsiteY7187" fmla="*/ 316863 h 6367455"/>
                <a:gd name="connsiteX7188" fmla="*/ 3692843 w 6891715"/>
                <a:gd name="connsiteY7188" fmla="*/ 327023 h 6367455"/>
                <a:gd name="connsiteX7189" fmla="*/ 3703951 w 6891715"/>
                <a:gd name="connsiteY7189" fmla="*/ 353375 h 6367455"/>
                <a:gd name="connsiteX7190" fmla="*/ 3718550 w 6891715"/>
                <a:gd name="connsiteY7190" fmla="*/ 355598 h 6367455"/>
                <a:gd name="connsiteX7191" fmla="*/ 3728072 w 6891715"/>
                <a:gd name="connsiteY7191" fmla="*/ 377505 h 6367455"/>
                <a:gd name="connsiteX7192" fmla="*/ 3747432 w 6891715"/>
                <a:gd name="connsiteY7192" fmla="*/ 396238 h 6367455"/>
                <a:gd name="connsiteX7193" fmla="*/ 3742671 w 6891715"/>
                <a:gd name="connsiteY7193" fmla="*/ 347660 h 6367455"/>
                <a:gd name="connsiteX7194" fmla="*/ 3755366 w 6891715"/>
                <a:gd name="connsiteY7194" fmla="*/ 329563 h 6367455"/>
                <a:gd name="connsiteX7195" fmla="*/ 3741402 w 6891715"/>
                <a:gd name="connsiteY7195" fmla="*/ 310831 h 6367455"/>
                <a:gd name="connsiteX7196" fmla="*/ 3754097 w 6891715"/>
                <a:gd name="connsiteY7196" fmla="*/ 299083 h 6367455"/>
                <a:gd name="connsiteX7197" fmla="*/ 3732832 w 6891715"/>
                <a:gd name="connsiteY7197" fmla="*/ 284796 h 6367455"/>
                <a:gd name="connsiteX7198" fmla="*/ 3722042 w 6891715"/>
                <a:gd name="connsiteY7198" fmla="*/ 307020 h 6367455"/>
                <a:gd name="connsiteX7199" fmla="*/ 3702047 w 6891715"/>
                <a:gd name="connsiteY7199" fmla="*/ 286066 h 6367455"/>
                <a:gd name="connsiteX7200" fmla="*/ 3702682 w 6891715"/>
                <a:gd name="connsiteY7200" fmla="*/ 262888 h 6367455"/>
                <a:gd name="connsiteX7201" fmla="*/ 3679830 w 6891715"/>
                <a:gd name="connsiteY7201" fmla="*/ 270191 h 6367455"/>
                <a:gd name="connsiteX7202" fmla="*/ 3669992 w 6891715"/>
                <a:gd name="connsiteY7202" fmla="*/ 254633 h 6367455"/>
                <a:gd name="connsiteX7203" fmla="*/ 3686813 w 6891715"/>
                <a:gd name="connsiteY7203" fmla="*/ 249236 h 6367455"/>
                <a:gd name="connsiteX7204" fmla="*/ 3699508 w 6891715"/>
                <a:gd name="connsiteY7204" fmla="*/ 257491 h 6367455"/>
                <a:gd name="connsiteX7205" fmla="*/ 3701729 w 6891715"/>
                <a:gd name="connsiteY7205" fmla="*/ 235583 h 6367455"/>
                <a:gd name="connsiteX7206" fmla="*/ 3716646 w 6891715"/>
                <a:gd name="connsiteY7206" fmla="*/ 253363 h 6367455"/>
                <a:gd name="connsiteX7207" fmla="*/ 3718550 w 6891715"/>
                <a:gd name="connsiteY7207" fmla="*/ 269238 h 6367455"/>
                <a:gd name="connsiteX7208" fmla="*/ 3734419 w 6891715"/>
                <a:gd name="connsiteY7208" fmla="*/ 275271 h 6367455"/>
                <a:gd name="connsiteX7209" fmla="*/ 3730293 w 6891715"/>
                <a:gd name="connsiteY7209" fmla="*/ 265746 h 6367455"/>
                <a:gd name="connsiteX7210" fmla="*/ 3744893 w 6891715"/>
                <a:gd name="connsiteY7210" fmla="*/ 235266 h 6367455"/>
                <a:gd name="connsiteX7211" fmla="*/ 3771235 w 6891715"/>
                <a:gd name="connsiteY7211" fmla="*/ 242251 h 6367455"/>
                <a:gd name="connsiteX7212" fmla="*/ 3769648 w 6891715"/>
                <a:gd name="connsiteY7212" fmla="*/ 285431 h 6367455"/>
                <a:gd name="connsiteX7213" fmla="*/ 3794086 w 6891715"/>
                <a:gd name="connsiteY7213" fmla="*/ 289241 h 6367455"/>
                <a:gd name="connsiteX7214" fmla="*/ 3783295 w 6891715"/>
                <a:gd name="connsiteY7214" fmla="*/ 269556 h 6367455"/>
                <a:gd name="connsiteX7215" fmla="*/ 3790913 w 6891715"/>
                <a:gd name="connsiteY7215" fmla="*/ 260031 h 6367455"/>
                <a:gd name="connsiteX7216" fmla="*/ 3798212 w 6891715"/>
                <a:gd name="connsiteY7216" fmla="*/ 266381 h 6367455"/>
                <a:gd name="connsiteX7217" fmla="*/ 3841376 w 6891715"/>
                <a:gd name="connsiteY7217" fmla="*/ 274001 h 6367455"/>
                <a:gd name="connsiteX7218" fmla="*/ 3828998 w 6891715"/>
                <a:gd name="connsiteY7218" fmla="*/ 295273 h 6367455"/>
                <a:gd name="connsiteX7219" fmla="*/ 3855658 w 6891715"/>
                <a:gd name="connsiteY7219" fmla="*/ 294321 h 6367455"/>
                <a:gd name="connsiteX7220" fmla="*/ 3838837 w 6891715"/>
                <a:gd name="connsiteY7220" fmla="*/ 314323 h 6367455"/>
                <a:gd name="connsiteX7221" fmla="*/ 3855975 w 6891715"/>
                <a:gd name="connsiteY7221" fmla="*/ 341628 h 6367455"/>
                <a:gd name="connsiteX7222" fmla="*/ 3871844 w 6891715"/>
                <a:gd name="connsiteY7222" fmla="*/ 335913 h 6367455"/>
                <a:gd name="connsiteX7223" fmla="*/ 3865179 w 6891715"/>
                <a:gd name="connsiteY7223" fmla="*/ 301306 h 6367455"/>
                <a:gd name="connsiteX7224" fmla="*/ 3879461 w 6891715"/>
                <a:gd name="connsiteY7224" fmla="*/ 284478 h 6367455"/>
                <a:gd name="connsiteX7225" fmla="*/ 3862640 w 6891715"/>
                <a:gd name="connsiteY7225" fmla="*/ 279398 h 6367455"/>
                <a:gd name="connsiteX7226" fmla="*/ 3866766 w 6891715"/>
                <a:gd name="connsiteY7226" fmla="*/ 252728 h 6367455"/>
                <a:gd name="connsiteX7227" fmla="*/ 3885809 w 6891715"/>
                <a:gd name="connsiteY7227" fmla="*/ 256856 h 6367455"/>
                <a:gd name="connsiteX7228" fmla="*/ 3891839 w 6891715"/>
                <a:gd name="connsiteY7228" fmla="*/ 239076 h 6367455"/>
                <a:gd name="connsiteX7229" fmla="*/ 3894060 w 6891715"/>
                <a:gd name="connsiteY7229" fmla="*/ 225423 h 6367455"/>
                <a:gd name="connsiteX7230" fmla="*/ 3904534 w 6891715"/>
                <a:gd name="connsiteY7230" fmla="*/ 220978 h 6367455"/>
                <a:gd name="connsiteX7231" fmla="*/ 3929289 w 6891715"/>
                <a:gd name="connsiteY7231" fmla="*/ 187006 h 6367455"/>
                <a:gd name="connsiteX7232" fmla="*/ 3943254 w 6891715"/>
                <a:gd name="connsiteY7232" fmla="*/ 185736 h 6367455"/>
                <a:gd name="connsiteX7233" fmla="*/ 3965470 w 6891715"/>
                <a:gd name="connsiteY7233" fmla="*/ 200658 h 6367455"/>
                <a:gd name="connsiteX7234" fmla="*/ 3976261 w 6891715"/>
                <a:gd name="connsiteY7234" fmla="*/ 187641 h 6367455"/>
                <a:gd name="connsiteX7235" fmla="*/ 3960075 w 6891715"/>
                <a:gd name="connsiteY7235" fmla="*/ 171766 h 6367455"/>
                <a:gd name="connsiteX7236" fmla="*/ 3972453 w 6891715"/>
                <a:gd name="connsiteY7236" fmla="*/ 131761 h 6367455"/>
                <a:gd name="connsiteX7237" fmla="*/ 3994986 w 6891715"/>
                <a:gd name="connsiteY7237" fmla="*/ 144143 h 6367455"/>
                <a:gd name="connsiteX7238" fmla="*/ 3999747 w 6891715"/>
                <a:gd name="connsiteY7238" fmla="*/ 129538 h 6367455"/>
                <a:gd name="connsiteX7239" fmla="*/ 3988004 w 6891715"/>
                <a:gd name="connsiteY7239" fmla="*/ 110806 h 6367455"/>
                <a:gd name="connsiteX7240" fmla="*/ 3959440 w 6891715"/>
                <a:gd name="connsiteY7240" fmla="*/ 105726 h 6367455"/>
                <a:gd name="connsiteX7241" fmla="*/ 3959440 w 6891715"/>
                <a:gd name="connsiteY7241" fmla="*/ 84453 h 6367455"/>
                <a:gd name="connsiteX7242" fmla="*/ 3967692 w 6891715"/>
                <a:gd name="connsiteY7242" fmla="*/ 78103 h 6367455"/>
                <a:gd name="connsiteX7243" fmla="*/ 3995621 w 6891715"/>
                <a:gd name="connsiteY7243" fmla="*/ 102233 h 6367455"/>
                <a:gd name="connsiteX7244" fmla="*/ 4004825 w 6891715"/>
                <a:gd name="connsiteY7244" fmla="*/ 96836 h 6367455"/>
                <a:gd name="connsiteX7245" fmla="*/ 3998478 w 6891715"/>
                <a:gd name="connsiteY7245" fmla="*/ 80008 h 6367455"/>
                <a:gd name="connsiteX7246" fmla="*/ 4002286 w 6891715"/>
                <a:gd name="connsiteY7246" fmla="*/ 45083 h 6367455"/>
                <a:gd name="connsiteX7247" fmla="*/ 4010855 w 6891715"/>
                <a:gd name="connsiteY7247" fmla="*/ 49211 h 6367455"/>
                <a:gd name="connsiteX7248" fmla="*/ 4021646 w 6891715"/>
                <a:gd name="connsiteY7248" fmla="*/ 71436 h 6367455"/>
                <a:gd name="connsiteX7249" fmla="*/ 4027676 w 6891715"/>
                <a:gd name="connsiteY7249" fmla="*/ 42861 h 6367455"/>
                <a:gd name="connsiteX7250" fmla="*/ 4035293 w 6891715"/>
                <a:gd name="connsiteY7250" fmla="*/ 40638 h 6367455"/>
                <a:gd name="connsiteX7251" fmla="*/ 4041641 w 6891715"/>
                <a:gd name="connsiteY7251" fmla="*/ 66673 h 6367455"/>
                <a:gd name="connsiteX7252" fmla="*/ 4054336 w 6891715"/>
                <a:gd name="connsiteY7252" fmla="*/ 69848 h 6367455"/>
                <a:gd name="connsiteX7253" fmla="*/ 4064175 w 6891715"/>
                <a:gd name="connsiteY7253" fmla="*/ 95248 h 6367455"/>
                <a:gd name="connsiteX7254" fmla="*/ 4079726 w 6891715"/>
                <a:gd name="connsiteY7254" fmla="*/ 78103 h 6367455"/>
                <a:gd name="connsiteX7255" fmla="*/ 4104164 w 6891715"/>
                <a:gd name="connsiteY7255" fmla="*/ 67626 h 6367455"/>
                <a:gd name="connsiteX7256" fmla="*/ 4108290 w 6891715"/>
                <a:gd name="connsiteY7256" fmla="*/ 85088 h 6367455"/>
                <a:gd name="connsiteX7257" fmla="*/ 4059097 w 6891715"/>
                <a:gd name="connsiteY7257" fmla="*/ 155256 h 6367455"/>
                <a:gd name="connsiteX7258" fmla="*/ 4042276 w 6891715"/>
                <a:gd name="connsiteY7258" fmla="*/ 238758 h 6367455"/>
                <a:gd name="connsiteX7259" fmla="*/ 4027676 w 6891715"/>
                <a:gd name="connsiteY7259" fmla="*/ 261936 h 6367455"/>
                <a:gd name="connsiteX7260" fmla="*/ 4034024 w 6891715"/>
                <a:gd name="connsiteY7260" fmla="*/ 290510 h 6367455"/>
                <a:gd name="connsiteX7261" fmla="*/ 4046719 w 6891715"/>
                <a:gd name="connsiteY7261" fmla="*/ 293685 h 6367455"/>
                <a:gd name="connsiteX7262" fmla="*/ 4057510 w 6891715"/>
                <a:gd name="connsiteY7262" fmla="*/ 275588 h 6367455"/>
                <a:gd name="connsiteX7263" fmla="*/ 4081631 w 6891715"/>
                <a:gd name="connsiteY7263" fmla="*/ 245743 h 6367455"/>
                <a:gd name="connsiteX7264" fmla="*/ 4063540 w 6891715"/>
                <a:gd name="connsiteY7264" fmla="*/ 247013 h 6367455"/>
                <a:gd name="connsiteX7265" fmla="*/ 4064175 w 6891715"/>
                <a:gd name="connsiteY7265" fmla="*/ 232091 h 6367455"/>
                <a:gd name="connsiteX7266" fmla="*/ 4126063 w 6891715"/>
                <a:gd name="connsiteY7266" fmla="*/ 154621 h 6367455"/>
                <a:gd name="connsiteX7267" fmla="*/ 4140663 w 6891715"/>
                <a:gd name="connsiteY7267" fmla="*/ 113663 h 6367455"/>
                <a:gd name="connsiteX7268" fmla="*/ 4166688 w 6891715"/>
                <a:gd name="connsiteY7268" fmla="*/ 90168 h 6367455"/>
                <a:gd name="connsiteX7269" fmla="*/ 4171766 w 6891715"/>
                <a:gd name="connsiteY7269" fmla="*/ 66673 h 6367455"/>
                <a:gd name="connsiteX7270" fmla="*/ 4189856 w 6891715"/>
                <a:gd name="connsiteY7270" fmla="*/ 50798 h 6367455"/>
                <a:gd name="connsiteX7271" fmla="*/ 4187635 w 6891715"/>
                <a:gd name="connsiteY7271" fmla="*/ 75881 h 6367455"/>
                <a:gd name="connsiteX7272" fmla="*/ 4197473 w 6891715"/>
                <a:gd name="connsiteY7272" fmla="*/ 93026 h 6367455"/>
                <a:gd name="connsiteX7273" fmla="*/ 4195252 w 6891715"/>
                <a:gd name="connsiteY7273" fmla="*/ 106678 h 6367455"/>
                <a:gd name="connsiteX7274" fmla="*/ 4179383 w 6891715"/>
                <a:gd name="connsiteY7274" fmla="*/ 116203 h 6367455"/>
                <a:gd name="connsiteX7275" fmla="*/ 4170179 w 6891715"/>
                <a:gd name="connsiteY7275" fmla="*/ 139381 h 6367455"/>
                <a:gd name="connsiteX7276" fmla="*/ 4197791 w 6891715"/>
                <a:gd name="connsiteY7276" fmla="*/ 131761 h 6367455"/>
                <a:gd name="connsiteX7277" fmla="*/ 4185731 w 6891715"/>
                <a:gd name="connsiteY7277" fmla="*/ 200658 h 6367455"/>
                <a:gd name="connsiteX7278" fmla="*/ 4200330 w 6891715"/>
                <a:gd name="connsiteY7278" fmla="*/ 201293 h 6367455"/>
                <a:gd name="connsiteX7279" fmla="*/ 4222546 w 6891715"/>
                <a:gd name="connsiteY7279" fmla="*/ 187323 h 6367455"/>
                <a:gd name="connsiteX7280" fmla="*/ 4238098 w 6891715"/>
                <a:gd name="connsiteY7280" fmla="*/ 143191 h 6367455"/>
                <a:gd name="connsiteX7281" fmla="*/ 4246667 w 6891715"/>
                <a:gd name="connsiteY7281" fmla="*/ 155573 h 6367455"/>
                <a:gd name="connsiteX7282" fmla="*/ 4250476 w 6891715"/>
                <a:gd name="connsiteY7282" fmla="*/ 141921 h 6367455"/>
                <a:gd name="connsiteX7283" fmla="*/ 4236828 w 6891715"/>
                <a:gd name="connsiteY7283" fmla="*/ 126363 h 6367455"/>
                <a:gd name="connsiteX7284" fmla="*/ 4240954 w 6891715"/>
                <a:gd name="connsiteY7284" fmla="*/ 106043 h 6367455"/>
                <a:gd name="connsiteX7285" fmla="*/ 4258727 w 6891715"/>
                <a:gd name="connsiteY7285" fmla="*/ 101916 h 6367455"/>
                <a:gd name="connsiteX7286" fmla="*/ 4264123 w 6891715"/>
                <a:gd name="connsiteY7286" fmla="*/ 93343 h 6367455"/>
                <a:gd name="connsiteX7287" fmla="*/ 4277770 w 6891715"/>
                <a:gd name="connsiteY7287" fmla="*/ 74293 h 6367455"/>
                <a:gd name="connsiteX7288" fmla="*/ 4268884 w 6891715"/>
                <a:gd name="connsiteY7288" fmla="*/ 63498 h 6367455"/>
                <a:gd name="connsiteX7289" fmla="*/ 4274279 w 6891715"/>
                <a:gd name="connsiteY7289" fmla="*/ 39686 h 6367455"/>
                <a:gd name="connsiteX7290" fmla="*/ 4286657 w 6891715"/>
                <a:gd name="connsiteY7290" fmla="*/ 33336 h 6367455"/>
                <a:gd name="connsiteX7291" fmla="*/ 4277135 w 6891715"/>
                <a:gd name="connsiteY7291" fmla="*/ 19366 h 6367455"/>
                <a:gd name="connsiteX7292" fmla="*/ 4105211 w 6891715"/>
                <a:gd name="connsiteY7292" fmla="*/ 0 h 6367455"/>
                <a:gd name="connsiteX7293" fmla="*/ 4132404 w 6891715"/>
                <a:gd name="connsiteY7293" fmla="*/ 29210 h 6367455"/>
                <a:gd name="connsiteX7294" fmla="*/ 4151279 w 6891715"/>
                <a:gd name="connsiteY7294" fmla="*/ 20320 h 6367455"/>
                <a:gd name="connsiteX7295" fmla="*/ 4142001 w 6891715"/>
                <a:gd name="connsiteY7295" fmla="*/ 37465 h 6367455"/>
                <a:gd name="connsiteX7296" fmla="*/ 4118327 w 6891715"/>
                <a:gd name="connsiteY7296" fmla="*/ 43180 h 6367455"/>
                <a:gd name="connsiteX7297" fmla="*/ 4092734 w 6891715"/>
                <a:gd name="connsiteY7297" fmla="*/ 44133 h 6367455"/>
                <a:gd name="connsiteX7298" fmla="*/ 4070660 w 6891715"/>
                <a:gd name="connsiteY7298" fmla="*/ 57150 h 6367455"/>
                <a:gd name="connsiteX7299" fmla="*/ 4067141 w 6891715"/>
                <a:gd name="connsiteY7299" fmla="*/ 41275 h 6367455"/>
                <a:gd name="connsiteX7300" fmla="*/ 4088575 w 6891715"/>
                <a:gd name="connsiteY7300" fmla="*/ 39370 h 6367455"/>
                <a:gd name="connsiteX7301" fmla="*/ 4087295 w 6891715"/>
                <a:gd name="connsiteY7301" fmla="*/ 29528 h 6367455"/>
                <a:gd name="connsiteX7302" fmla="*/ 4068100 w 6891715"/>
                <a:gd name="connsiteY7302" fmla="*/ 26353 h 6367455"/>
                <a:gd name="connsiteX7303" fmla="*/ 4072259 w 6891715"/>
                <a:gd name="connsiteY7303" fmla="*/ 12065 h 6367455"/>
                <a:gd name="connsiteX7304" fmla="*/ 4098812 w 6891715"/>
                <a:gd name="connsiteY7304" fmla="*/ 10478 h 6367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</a:cxnLst>
              <a:rect l="l" t="t" r="r" b="b"/>
              <a:pathLst>
                <a:path w="6891715" h="6367455">
                  <a:moveTo>
                    <a:pt x="2683163" y="6337292"/>
                  </a:moveTo>
                  <a:lnTo>
                    <a:pt x="2693958" y="6353978"/>
                  </a:lnTo>
                  <a:lnTo>
                    <a:pt x="2680624" y="6366813"/>
                  </a:lnTo>
                  <a:lnTo>
                    <a:pt x="2668876" y="6367455"/>
                  </a:lnTo>
                  <a:lnTo>
                    <a:pt x="2665383" y="6352695"/>
                  </a:lnTo>
                  <a:close/>
                  <a:moveTo>
                    <a:pt x="2700308" y="6256329"/>
                  </a:moveTo>
                  <a:lnTo>
                    <a:pt x="2695228" y="6265854"/>
                  </a:lnTo>
                  <a:lnTo>
                    <a:pt x="2687608" y="6263949"/>
                  </a:lnTo>
                  <a:lnTo>
                    <a:pt x="2690784" y="6256647"/>
                  </a:lnTo>
                  <a:close/>
                  <a:moveTo>
                    <a:pt x="2722533" y="6238867"/>
                  </a:moveTo>
                  <a:lnTo>
                    <a:pt x="2720891" y="6254742"/>
                  </a:lnTo>
                  <a:lnTo>
                    <a:pt x="2713008" y="6251567"/>
                  </a:lnTo>
                  <a:lnTo>
                    <a:pt x="2714322" y="6242360"/>
                  </a:lnTo>
                  <a:close/>
                  <a:moveTo>
                    <a:pt x="4255139" y="6154726"/>
                  </a:moveTo>
                  <a:lnTo>
                    <a:pt x="4256051" y="6161076"/>
                  </a:lnTo>
                  <a:lnTo>
                    <a:pt x="4243891" y="6173776"/>
                  </a:lnTo>
                  <a:lnTo>
                    <a:pt x="4241763" y="6166474"/>
                  </a:lnTo>
                  <a:lnTo>
                    <a:pt x="4245715" y="6156949"/>
                  </a:lnTo>
                  <a:lnTo>
                    <a:pt x="4249971" y="6160124"/>
                  </a:lnTo>
                  <a:close/>
                  <a:moveTo>
                    <a:pt x="3939210" y="6130914"/>
                  </a:moveTo>
                  <a:lnTo>
                    <a:pt x="3946521" y="6130914"/>
                  </a:lnTo>
                  <a:lnTo>
                    <a:pt x="3948746" y="6144521"/>
                  </a:lnTo>
                  <a:lnTo>
                    <a:pt x="3956057" y="6150849"/>
                  </a:lnTo>
                  <a:lnTo>
                    <a:pt x="3965594" y="6141356"/>
                  </a:lnTo>
                  <a:lnTo>
                    <a:pt x="3975130" y="6138192"/>
                  </a:lnTo>
                  <a:lnTo>
                    <a:pt x="3984666" y="6141989"/>
                  </a:lnTo>
                  <a:lnTo>
                    <a:pt x="3987845" y="6149267"/>
                  </a:lnTo>
                  <a:lnTo>
                    <a:pt x="3978309" y="6154646"/>
                  </a:lnTo>
                  <a:lnTo>
                    <a:pt x="3978309" y="6160026"/>
                  </a:lnTo>
                  <a:lnTo>
                    <a:pt x="3992295" y="6161924"/>
                  </a:lnTo>
                  <a:lnTo>
                    <a:pt x="3996427" y="6160975"/>
                  </a:lnTo>
                  <a:lnTo>
                    <a:pt x="4004056" y="6173316"/>
                  </a:lnTo>
                  <a:lnTo>
                    <a:pt x="4011367" y="6170151"/>
                  </a:lnTo>
                  <a:lnTo>
                    <a:pt x="4028214" y="6170151"/>
                  </a:lnTo>
                  <a:lnTo>
                    <a:pt x="4038069" y="6164772"/>
                  </a:lnTo>
                  <a:lnTo>
                    <a:pt x="4054916" y="6162557"/>
                  </a:lnTo>
                  <a:lnTo>
                    <a:pt x="4060320" y="6158127"/>
                  </a:lnTo>
                  <a:lnTo>
                    <a:pt x="4068584" y="6161291"/>
                  </a:lnTo>
                  <a:lnTo>
                    <a:pt x="4073988" y="6169835"/>
                  </a:lnTo>
                  <a:lnTo>
                    <a:pt x="4082571" y="6170468"/>
                  </a:lnTo>
                  <a:lnTo>
                    <a:pt x="4100371" y="6165089"/>
                  </a:lnTo>
                  <a:lnTo>
                    <a:pt x="4109908" y="6170468"/>
                  </a:lnTo>
                  <a:lnTo>
                    <a:pt x="4119444" y="6170151"/>
                  </a:lnTo>
                  <a:lnTo>
                    <a:pt x="4128980" y="6163823"/>
                  </a:lnTo>
                  <a:lnTo>
                    <a:pt x="4137563" y="6166038"/>
                  </a:lnTo>
                  <a:lnTo>
                    <a:pt x="4135337" y="6172366"/>
                  </a:lnTo>
                  <a:lnTo>
                    <a:pt x="4137563" y="6180594"/>
                  </a:lnTo>
                  <a:lnTo>
                    <a:pt x="4142013" y="6188821"/>
                  </a:lnTo>
                  <a:lnTo>
                    <a:pt x="4149324" y="6191985"/>
                  </a:lnTo>
                  <a:lnTo>
                    <a:pt x="4156635" y="6184707"/>
                  </a:lnTo>
                  <a:lnTo>
                    <a:pt x="4163946" y="6181543"/>
                  </a:lnTo>
                  <a:lnTo>
                    <a:pt x="4175707" y="6184707"/>
                  </a:lnTo>
                  <a:lnTo>
                    <a:pt x="4179840" y="6177113"/>
                  </a:lnTo>
                  <a:lnTo>
                    <a:pt x="4181111" y="6169835"/>
                  </a:lnTo>
                  <a:lnTo>
                    <a:pt x="4185243" y="6167620"/>
                  </a:lnTo>
                  <a:lnTo>
                    <a:pt x="4184290" y="6176164"/>
                  </a:lnTo>
                  <a:lnTo>
                    <a:pt x="4189376" y="6184391"/>
                  </a:lnTo>
                  <a:lnTo>
                    <a:pt x="4188422" y="6188504"/>
                  </a:lnTo>
                  <a:lnTo>
                    <a:pt x="4186197" y="6195782"/>
                  </a:lnTo>
                  <a:lnTo>
                    <a:pt x="4179204" y="6206541"/>
                  </a:lnTo>
                  <a:lnTo>
                    <a:pt x="4170621" y="6210654"/>
                  </a:lnTo>
                  <a:lnTo>
                    <a:pt x="4164264" y="6205908"/>
                  </a:lnTo>
                  <a:lnTo>
                    <a:pt x="4152820" y="6212237"/>
                  </a:lnTo>
                  <a:lnTo>
                    <a:pt x="4144238" y="6213186"/>
                  </a:lnTo>
                  <a:lnTo>
                    <a:pt x="4128344" y="6207807"/>
                  </a:lnTo>
                  <a:lnTo>
                    <a:pt x="4114358" y="6212553"/>
                  </a:lnTo>
                  <a:lnTo>
                    <a:pt x="4103232" y="6208123"/>
                  </a:lnTo>
                  <a:lnTo>
                    <a:pt x="4085114" y="6208756"/>
                  </a:lnTo>
                  <a:lnTo>
                    <a:pt x="4074306" y="6218249"/>
                  </a:lnTo>
                  <a:lnTo>
                    <a:pt x="4066995" y="6221413"/>
                  </a:lnTo>
                  <a:lnTo>
                    <a:pt x="4051101" y="6221413"/>
                  </a:lnTo>
                  <a:lnTo>
                    <a:pt x="4045697" y="6224577"/>
                  </a:lnTo>
                  <a:lnTo>
                    <a:pt x="4041565" y="6222362"/>
                  </a:lnTo>
                  <a:lnTo>
                    <a:pt x="4045697" y="6211920"/>
                  </a:lnTo>
                  <a:lnTo>
                    <a:pt x="4037115" y="6202744"/>
                  </a:lnTo>
                  <a:lnTo>
                    <a:pt x="4024400" y="6194200"/>
                  </a:lnTo>
                  <a:lnTo>
                    <a:pt x="4014864" y="6197681"/>
                  </a:lnTo>
                  <a:lnTo>
                    <a:pt x="4003103" y="6194516"/>
                  </a:lnTo>
                  <a:lnTo>
                    <a:pt x="3992613" y="6191352"/>
                  </a:lnTo>
                  <a:lnTo>
                    <a:pt x="3979898" y="6192618"/>
                  </a:lnTo>
                  <a:lnTo>
                    <a:pt x="3970362" y="6184391"/>
                  </a:lnTo>
                  <a:lnTo>
                    <a:pt x="3954468" y="6179961"/>
                  </a:lnTo>
                  <a:lnTo>
                    <a:pt x="3944614" y="6184707"/>
                  </a:lnTo>
                  <a:lnTo>
                    <a:pt x="3933171" y="6188821"/>
                  </a:lnTo>
                  <a:lnTo>
                    <a:pt x="3925542" y="6178379"/>
                  </a:lnTo>
                  <a:lnTo>
                    <a:pt x="3923634" y="6167620"/>
                  </a:lnTo>
                  <a:lnTo>
                    <a:pt x="3924588" y="6157494"/>
                  </a:lnTo>
                  <a:lnTo>
                    <a:pt x="3919184" y="6148951"/>
                  </a:lnTo>
                  <a:lnTo>
                    <a:pt x="3919820" y="6142622"/>
                  </a:lnTo>
                  <a:lnTo>
                    <a:pt x="3917913" y="6136294"/>
                  </a:lnTo>
                  <a:lnTo>
                    <a:pt x="3925224" y="6139458"/>
                  </a:lnTo>
                  <a:lnTo>
                    <a:pt x="3932853" y="6150216"/>
                  </a:lnTo>
                  <a:lnTo>
                    <a:pt x="3938257" y="6154014"/>
                  </a:lnTo>
                  <a:lnTo>
                    <a:pt x="3943343" y="6148634"/>
                  </a:lnTo>
                  <a:lnTo>
                    <a:pt x="3934760" y="6140407"/>
                  </a:lnTo>
                  <a:close/>
                  <a:moveTo>
                    <a:pt x="4979304" y="6116626"/>
                  </a:moveTo>
                  <a:lnTo>
                    <a:pt x="4987888" y="6116626"/>
                  </a:lnTo>
                  <a:lnTo>
                    <a:pt x="4983755" y="6126107"/>
                  </a:lnTo>
                  <a:lnTo>
                    <a:pt x="4969765" y="6130216"/>
                  </a:lnTo>
                  <a:lnTo>
                    <a:pt x="4970719" y="6138748"/>
                  </a:lnTo>
                  <a:lnTo>
                    <a:pt x="4955140" y="6149177"/>
                  </a:lnTo>
                  <a:lnTo>
                    <a:pt x="4944648" y="6155498"/>
                  </a:lnTo>
                  <a:lnTo>
                    <a:pt x="4934155" y="6168139"/>
                  </a:lnTo>
                  <a:lnTo>
                    <a:pt x="4919530" y="6180148"/>
                  </a:lnTo>
                  <a:lnTo>
                    <a:pt x="4919848" y="6181412"/>
                  </a:lnTo>
                  <a:lnTo>
                    <a:pt x="4922709" y="6190577"/>
                  </a:lnTo>
                  <a:lnTo>
                    <a:pt x="4925889" y="6194370"/>
                  </a:lnTo>
                  <a:lnTo>
                    <a:pt x="4932248" y="6201954"/>
                  </a:lnTo>
                  <a:lnTo>
                    <a:pt x="4934473" y="6211435"/>
                  </a:lnTo>
                  <a:lnTo>
                    <a:pt x="4927161" y="6212699"/>
                  </a:lnTo>
                  <a:lnTo>
                    <a:pt x="4924935" y="6206379"/>
                  </a:lnTo>
                  <a:lnTo>
                    <a:pt x="4916351" y="6206379"/>
                  </a:lnTo>
                  <a:lnTo>
                    <a:pt x="4909356" y="6208275"/>
                  </a:lnTo>
                  <a:lnTo>
                    <a:pt x="4902997" y="6214596"/>
                  </a:lnTo>
                  <a:lnTo>
                    <a:pt x="4892187" y="6226289"/>
                  </a:lnTo>
                  <a:lnTo>
                    <a:pt x="4871202" y="6238298"/>
                  </a:lnTo>
                  <a:lnTo>
                    <a:pt x="4851172" y="6240510"/>
                  </a:lnTo>
                  <a:lnTo>
                    <a:pt x="4835274" y="6238614"/>
                  </a:lnTo>
                  <a:lnTo>
                    <a:pt x="4826690" y="6246199"/>
                  </a:lnTo>
                  <a:lnTo>
                    <a:pt x="4828916" y="6253151"/>
                  </a:lnTo>
                  <a:lnTo>
                    <a:pt x="4821285" y="6251255"/>
                  </a:lnTo>
                  <a:lnTo>
                    <a:pt x="4806341" y="6248095"/>
                  </a:lnTo>
                  <a:lnTo>
                    <a:pt x="4781224" y="6246515"/>
                  </a:lnTo>
                  <a:lnTo>
                    <a:pt x="4776773" y="6237982"/>
                  </a:lnTo>
                  <a:lnTo>
                    <a:pt x="4773593" y="6228501"/>
                  </a:lnTo>
                  <a:lnTo>
                    <a:pt x="4764055" y="6220284"/>
                  </a:lnTo>
                  <a:lnTo>
                    <a:pt x="4762783" y="6209855"/>
                  </a:lnTo>
                  <a:lnTo>
                    <a:pt x="4760875" y="6201322"/>
                  </a:lnTo>
                  <a:lnTo>
                    <a:pt x="4772321" y="6203535"/>
                  </a:lnTo>
                  <a:lnTo>
                    <a:pt x="4778998" y="6206695"/>
                  </a:lnTo>
                  <a:lnTo>
                    <a:pt x="4789172" y="6189629"/>
                  </a:lnTo>
                  <a:lnTo>
                    <a:pt x="4796803" y="6186469"/>
                  </a:lnTo>
                  <a:lnTo>
                    <a:pt x="4806023" y="6182993"/>
                  </a:lnTo>
                  <a:lnTo>
                    <a:pt x="4826372" y="6185205"/>
                  </a:lnTo>
                  <a:lnTo>
                    <a:pt x="4827008" y="6177620"/>
                  </a:lnTo>
                  <a:lnTo>
                    <a:pt x="4827008" y="6175724"/>
                  </a:lnTo>
                  <a:lnTo>
                    <a:pt x="4826054" y="6164031"/>
                  </a:lnTo>
                  <a:lnTo>
                    <a:pt x="4837500" y="6164979"/>
                  </a:lnTo>
                  <a:lnTo>
                    <a:pt x="4845131" y="6171299"/>
                  </a:lnTo>
                  <a:lnTo>
                    <a:pt x="4864207" y="6173196"/>
                  </a:lnTo>
                  <a:lnTo>
                    <a:pt x="4882330" y="6165927"/>
                  </a:lnTo>
                  <a:lnTo>
                    <a:pt x="4914761" y="6154866"/>
                  </a:lnTo>
                  <a:lnTo>
                    <a:pt x="4939243" y="6145385"/>
                  </a:lnTo>
                  <a:lnTo>
                    <a:pt x="4957048" y="6130532"/>
                  </a:lnTo>
                  <a:lnTo>
                    <a:pt x="4970719" y="6126107"/>
                  </a:lnTo>
                  <a:close/>
                  <a:moveTo>
                    <a:pt x="4269809" y="6099164"/>
                  </a:moveTo>
                  <a:lnTo>
                    <a:pt x="4278081" y="6107690"/>
                  </a:lnTo>
                  <a:lnTo>
                    <a:pt x="4273179" y="6110848"/>
                  </a:lnTo>
                  <a:lnTo>
                    <a:pt x="4273179" y="6119059"/>
                  </a:lnTo>
                  <a:lnTo>
                    <a:pt x="4271341" y="6131691"/>
                  </a:lnTo>
                  <a:lnTo>
                    <a:pt x="4281451" y="6138955"/>
                  </a:lnTo>
                  <a:lnTo>
                    <a:pt x="4275630" y="6154744"/>
                  </a:lnTo>
                  <a:lnTo>
                    <a:pt x="4266439" y="6157902"/>
                  </a:lnTo>
                  <a:lnTo>
                    <a:pt x="4265520" y="6154744"/>
                  </a:lnTo>
                  <a:lnTo>
                    <a:pt x="4271341" y="6143376"/>
                  </a:lnTo>
                  <a:lnTo>
                    <a:pt x="4263988" y="6135797"/>
                  </a:lnTo>
                  <a:lnTo>
                    <a:pt x="4265213" y="6129481"/>
                  </a:lnTo>
                  <a:lnTo>
                    <a:pt x="4267051" y="6122533"/>
                  </a:lnTo>
                  <a:lnTo>
                    <a:pt x="4267051" y="6114954"/>
                  </a:lnTo>
                  <a:lnTo>
                    <a:pt x="4271953" y="6107690"/>
                  </a:lnTo>
                  <a:close/>
                  <a:moveTo>
                    <a:pt x="3049239" y="6092814"/>
                  </a:moveTo>
                  <a:lnTo>
                    <a:pt x="3061023" y="6092814"/>
                  </a:lnTo>
                  <a:lnTo>
                    <a:pt x="3070188" y="6099703"/>
                  </a:lnTo>
                  <a:lnTo>
                    <a:pt x="3064623" y="6107790"/>
                  </a:lnTo>
                  <a:lnTo>
                    <a:pt x="3052513" y="6108689"/>
                  </a:lnTo>
                  <a:lnTo>
                    <a:pt x="3048257" y="6107790"/>
                  </a:lnTo>
                  <a:lnTo>
                    <a:pt x="3038438" y="6097007"/>
                  </a:lnTo>
                  <a:close/>
                  <a:moveTo>
                    <a:pt x="3038243" y="6081701"/>
                  </a:moveTo>
                  <a:lnTo>
                    <a:pt x="3041613" y="6088628"/>
                  </a:lnTo>
                  <a:lnTo>
                    <a:pt x="3032422" y="6094401"/>
                  </a:lnTo>
                  <a:lnTo>
                    <a:pt x="3024150" y="6082855"/>
                  </a:lnTo>
                  <a:close/>
                  <a:moveTo>
                    <a:pt x="3863987" y="6053126"/>
                  </a:moveTo>
                  <a:lnTo>
                    <a:pt x="3875919" y="6056271"/>
                  </a:lnTo>
                  <a:lnTo>
                    <a:pt x="3881401" y="6066964"/>
                  </a:lnTo>
                  <a:lnTo>
                    <a:pt x="3875919" y="6067908"/>
                  </a:lnTo>
                  <a:lnTo>
                    <a:pt x="3880111" y="6079230"/>
                  </a:lnTo>
                  <a:lnTo>
                    <a:pt x="3876886" y="6086464"/>
                  </a:lnTo>
                  <a:lnTo>
                    <a:pt x="3865277" y="6084891"/>
                  </a:lnTo>
                  <a:lnTo>
                    <a:pt x="3860763" y="6066021"/>
                  </a:lnTo>
                  <a:close/>
                  <a:moveTo>
                    <a:pt x="4100970" y="6043601"/>
                  </a:moveTo>
                  <a:lnTo>
                    <a:pt x="4111588" y="6057374"/>
                  </a:lnTo>
                  <a:lnTo>
                    <a:pt x="4101282" y="6065826"/>
                  </a:lnTo>
                  <a:lnTo>
                    <a:pt x="4103156" y="6054244"/>
                  </a:lnTo>
                  <a:lnTo>
                    <a:pt x="4098784" y="6049861"/>
                  </a:lnTo>
                  <a:lnTo>
                    <a:pt x="4092850" y="6051113"/>
                  </a:lnTo>
                  <a:lnTo>
                    <a:pt x="4092538" y="6046105"/>
                  </a:lnTo>
                  <a:close/>
                  <a:moveTo>
                    <a:pt x="4379876" y="6040426"/>
                  </a:moveTo>
                  <a:lnTo>
                    <a:pt x="4379876" y="6051117"/>
                  </a:lnTo>
                  <a:lnTo>
                    <a:pt x="4366858" y="6060550"/>
                  </a:lnTo>
                  <a:lnTo>
                    <a:pt x="4364318" y="6075014"/>
                  </a:lnTo>
                  <a:lnTo>
                    <a:pt x="4352888" y="6098282"/>
                  </a:lnTo>
                  <a:lnTo>
                    <a:pt x="4333838" y="6105514"/>
                  </a:lnTo>
                  <a:lnTo>
                    <a:pt x="4335425" y="6088849"/>
                  </a:lnTo>
                  <a:lnTo>
                    <a:pt x="4324313" y="6089163"/>
                  </a:lnTo>
                  <a:lnTo>
                    <a:pt x="4328123" y="6083818"/>
                  </a:lnTo>
                  <a:lnTo>
                    <a:pt x="4333520" y="6070297"/>
                  </a:lnTo>
                  <a:lnTo>
                    <a:pt x="4345903" y="6053318"/>
                  </a:lnTo>
                  <a:lnTo>
                    <a:pt x="4360508" y="6048287"/>
                  </a:lnTo>
                  <a:close/>
                  <a:moveTo>
                    <a:pt x="4333108" y="6021376"/>
                  </a:moveTo>
                  <a:lnTo>
                    <a:pt x="4337013" y="6023281"/>
                  </a:lnTo>
                  <a:lnTo>
                    <a:pt x="4334610" y="6030266"/>
                  </a:lnTo>
                  <a:lnTo>
                    <a:pt x="4325900" y="6030901"/>
                  </a:lnTo>
                  <a:close/>
                  <a:moveTo>
                    <a:pt x="4191713" y="6019789"/>
                  </a:moveTo>
                  <a:lnTo>
                    <a:pt x="4195726" y="6021376"/>
                  </a:lnTo>
                  <a:lnTo>
                    <a:pt x="4187700" y="6034077"/>
                  </a:lnTo>
                  <a:lnTo>
                    <a:pt x="4184613" y="6029314"/>
                  </a:lnTo>
                  <a:close/>
                  <a:moveTo>
                    <a:pt x="3752636" y="6002326"/>
                  </a:moveTo>
                  <a:lnTo>
                    <a:pt x="3754400" y="6015026"/>
                  </a:lnTo>
                  <a:lnTo>
                    <a:pt x="3748050" y="6006165"/>
                  </a:lnTo>
                  <a:close/>
                  <a:moveTo>
                    <a:pt x="4012798" y="5995976"/>
                  </a:moveTo>
                  <a:lnTo>
                    <a:pt x="4024276" y="6005183"/>
                  </a:lnTo>
                  <a:lnTo>
                    <a:pt x="4014970" y="6022011"/>
                  </a:lnTo>
                  <a:lnTo>
                    <a:pt x="4008145" y="6026139"/>
                  </a:lnTo>
                  <a:lnTo>
                    <a:pt x="4001941" y="6024234"/>
                  </a:lnTo>
                  <a:lnTo>
                    <a:pt x="3997288" y="6018201"/>
                  </a:lnTo>
                  <a:lnTo>
                    <a:pt x="4005663" y="6015661"/>
                  </a:lnTo>
                  <a:lnTo>
                    <a:pt x="3998218" y="6010581"/>
                  </a:lnTo>
                  <a:lnTo>
                    <a:pt x="4001320" y="6007406"/>
                  </a:lnTo>
                  <a:lnTo>
                    <a:pt x="4011867" y="6008358"/>
                  </a:lnTo>
                  <a:lnTo>
                    <a:pt x="4015900" y="6008358"/>
                  </a:lnTo>
                  <a:lnTo>
                    <a:pt x="4011867" y="6001056"/>
                  </a:lnTo>
                  <a:close/>
                  <a:moveTo>
                    <a:pt x="4097132" y="5994389"/>
                  </a:moveTo>
                  <a:lnTo>
                    <a:pt x="4100476" y="6005330"/>
                  </a:lnTo>
                  <a:lnTo>
                    <a:pt x="4097740" y="6018202"/>
                  </a:lnTo>
                  <a:lnTo>
                    <a:pt x="4086188" y="6005652"/>
                  </a:lnTo>
                  <a:lnTo>
                    <a:pt x="4086188" y="5997929"/>
                  </a:lnTo>
                  <a:close/>
                  <a:moveTo>
                    <a:pt x="4278593" y="5988039"/>
                  </a:moveTo>
                  <a:lnTo>
                    <a:pt x="4284943" y="5988039"/>
                  </a:lnTo>
                  <a:lnTo>
                    <a:pt x="4292563" y="5991214"/>
                  </a:lnTo>
                  <a:lnTo>
                    <a:pt x="4286213" y="5994389"/>
                  </a:lnTo>
                  <a:lnTo>
                    <a:pt x="4282085" y="5999786"/>
                  </a:lnTo>
                  <a:lnTo>
                    <a:pt x="4270655" y="5997564"/>
                  </a:lnTo>
                  <a:lnTo>
                    <a:pt x="4256685" y="6003914"/>
                  </a:lnTo>
                  <a:lnTo>
                    <a:pt x="4258908" y="6019789"/>
                  </a:lnTo>
                  <a:lnTo>
                    <a:pt x="4251288" y="6013439"/>
                  </a:lnTo>
                  <a:lnTo>
                    <a:pt x="4253510" y="6000739"/>
                  </a:lnTo>
                  <a:lnTo>
                    <a:pt x="4262718" y="5989309"/>
                  </a:lnTo>
                  <a:close/>
                  <a:moveTo>
                    <a:pt x="4044769" y="5988039"/>
                  </a:moveTo>
                  <a:lnTo>
                    <a:pt x="4050157" y="5994389"/>
                  </a:lnTo>
                  <a:lnTo>
                    <a:pt x="4052851" y="6001691"/>
                  </a:lnTo>
                  <a:lnTo>
                    <a:pt x="4042748" y="6007089"/>
                  </a:lnTo>
                  <a:lnTo>
                    <a:pt x="4041738" y="6002009"/>
                  </a:lnTo>
                  <a:close/>
                  <a:moveTo>
                    <a:pt x="2784354" y="5988039"/>
                  </a:moveTo>
                  <a:lnTo>
                    <a:pt x="2798725" y="5999034"/>
                  </a:lnTo>
                  <a:lnTo>
                    <a:pt x="2788699" y="6005502"/>
                  </a:lnTo>
                  <a:lnTo>
                    <a:pt x="2779675" y="5992566"/>
                  </a:lnTo>
                  <a:close/>
                  <a:moveTo>
                    <a:pt x="4162388" y="5973751"/>
                  </a:moveTo>
                  <a:lnTo>
                    <a:pt x="4157943" y="5978006"/>
                  </a:lnTo>
                  <a:lnTo>
                    <a:pt x="4156038" y="5991099"/>
                  </a:lnTo>
                  <a:lnTo>
                    <a:pt x="4147783" y="6000918"/>
                  </a:lnTo>
                  <a:lnTo>
                    <a:pt x="4133813" y="6005501"/>
                  </a:lnTo>
                  <a:lnTo>
                    <a:pt x="4136035" y="5994372"/>
                  </a:lnTo>
                  <a:lnTo>
                    <a:pt x="4150640" y="5986844"/>
                  </a:lnTo>
                  <a:cubicBezTo>
                    <a:pt x="4150958" y="5982807"/>
                    <a:pt x="4151275" y="5978770"/>
                    <a:pt x="4151593" y="5974733"/>
                  </a:cubicBezTo>
                  <a:close/>
                  <a:moveTo>
                    <a:pt x="4248322" y="5964226"/>
                  </a:moveTo>
                  <a:lnTo>
                    <a:pt x="4257308" y="5967568"/>
                  </a:lnTo>
                  <a:lnTo>
                    <a:pt x="4262400" y="5977594"/>
                  </a:lnTo>
                  <a:lnTo>
                    <a:pt x="4250419" y="5983276"/>
                  </a:lnTo>
                  <a:lnTo>
                    <a:pt x="4248322" y="5979934"/>
                  </a:lnTo>
                  <a:lnTo>
                    <a:pt x="4252515" y="5971913"/>
                  </a:lnTo>
                  <a:lnTo>
                    <a:pt x="4246525" y="5970910"/>
                  </a:lnTo>
                  <a:close/>
                  <a:moveTo>
                    <a:pt x="4031293" y="5961051"/>
                  </a:moveTo>
                  <a:lnTo>
                    <a:pt x="4036975" y="5972352"/>
                  </a:lnTo>
                  <a:lnTo>
                    <a:pt x="4031293" y="5980101"/>
                  </a:lnTo>
                  <a:lnTo>
                    <a:pt x="4020264" y="5978163"/>
                  </a:lnTo>
                  <a:lnTo>
                    <a:pt x="4017925" y="5969446"/>
                  </a:lnTo>
                  <a:lnTo>
                    <a:pt x="4020264" y="5964280"/>
                  </a:lnTo>
                  <a:close/>
                  <a:moveTo>
                    <a:pt x="4088954" y="5956289"/>
                  </a:moveTo>
                  <a:lnTo>
                    <a:pt x="4090951" y="5968530"/>
                  </a:lnTo>
                  <a:lnTo>
                    <a:pt x="4086956" y="5976792"/>
                  </a:lnTo>
                  <a:lnTo>
                    <a:pt x="4079300" y="5981689"/>
                  </a:lnTo>
                  <a:lnTo>
                    <a:pt x="4070313" y="5972814"/>
                  </a:lnTo>
                  <a:lnTo>
                    <a:pt x="4074307" y="5961797"/>
                  </a:lnTo>
                  <a:close/>
                  <a:moveTo>
                    <a:pt x="4116516" y="5949939"/>
                  </a:moveTo>
                  <a:lnTo>
                    <a:pt x="4121773" y="5953928"/>
                  </a:lnTo>
                  <a:cubicBezTo>
                    <a:pt x="4122082" y="5958939"/>
                    <a:pt x="4122392" y="5963951"/>
                    <a:pt x="4122701" y="5968962"/>
                  </a:cubicBezTo>
                  <a:lnTo>
                    <a:pt x="4112804" y="5983383"/>
                  </a:lnTo>
                  <a:lnTo>
                    <a:pt x="4107547" y="5986452"/>
                  </a:lnTo>
                  <a:lnTo>
                    <a:pt x="4098888" y="5969269"/>
                  </a:lnTo>
                  <a:lnTo>
                    <a:pt x="4104145" y="5953928"/>
                  </a:lnTo>
                  <a:close/>
                  <a:moveTo>
                    <a:pt x="3879813" y="5943589"/>
                  </a:moveTo>
                  <a:lnTo>
                    <a:pt x="3887751" y="5947117"/>
                  </a:lnTo>
                  <a:lnTo>
                    <a:pt x="3881136" y="5953114"/>
                  </a:lnTo>
                  <a:close/>
                  <a:moveTo>
                    <a:pt x="4230772" y="5937239"/>
                  </a:moveTo>
                  <a:lnTo>
                    <a:pt x="4237000" y="5943884"/>
                  </a:lnTo>
                  <a:lnTo>
                    <a:pt x="4235901" y="5950530"/>
                  </a:lnTo>
                  <a:lnTo>
                    <a:pt x="4228574" y="5951527"/>
                  </a:lnTo>
                  <a:lnTo>
                    <a:pt x="4227475" y="5946210"/>
                  </a:lnTo>
                  <a:close/>
                  <a:moveTo>
                    <a:pt x="4015702" y="5929301"/>
                  </a:moveTo>
                  <a:lnTo>
                    <a:pt x="4021100" y="5932476"/>
                  </a:lnTo>
                  <a:cubicBezTo>
                    <a:pt x="4020782" y="5935651"/>
                    <a:pt x="4020465" y="5938826"/>
                    <a:pt x="4020147" y="5942001"/>
                  </a:cubicBezTo>
                  <a:lnTo>
                    <a:pt x="4015067" y="5948351"/>
                  </a:lnTo>
                  <a:lnTo>
                    <a:pt x="4011575" y="5945176"/>
                  </a:lnTo>
                  <a:lnTo>
                    <a:pt x="4011575" y="5932476"/>
                  </a:lnTo>
                  <a:close/>
                  <a:moveTo>
                    <a:pt x="3920838" y="5926126"/>
                  </a:moveTo>
                  <a:lnTo>
                    <a:pt x="3922676" y="5931232"/>
                  </a:lnTo>
                  <a:lnTo>
                    <a:pt x="3912566" y="5937239"/>
                  </a:lnTo>
                  <a:lnTo>
                    <a:pt x="3905213" y="5935437"/>
                  </a:lnTo>
                  <a:lnTo>
                    <a:pt x="3909502" y="5932433"/>
                  </a:lnTo>
                  <a:close/>
                  <a:moveTo>
                    <a:pt x="4101110" y="5921364"/>
                  </a:moveTo>
                  <a:lnTo>
                    <a:pt x="4111588" y="5922290"/>
                  </a:lnTo>
                  <a:lnTo>
                    <a:pt x="4111588" y="5927229"/>
                  </a:lnTo>
                  <a:lnTo>
                    <a:pt x="4102063" y="5932477"/>
                  </a:lnTo>
                  <a:lnTo>
                    <a:pt x="4092538" y="5930625"/>
                  </a:lnTo>
                  <a:close/>
                  <a:moveTo>
                    <a:pt x="4052850" y="5919776"/>
                  </a:moveTo>
                  <a:lnTo>
                    <a:pt x="4063963" y="5927797"/>
                  </a:lnTo>
                  <a:lnTo>
                    <a:pt x="4054952" y="5938826"/>
                  </a:lnTo>
                  <a:lnTo>
                    <a:pt x="4052850" y="5932142"/>
                  </a:lnTo>
                  <a:close/>
                  <a:moveTo>
                    <a:pt x="4071020" y="5907076"/>
                  </a:moveTo>
                  <a:lnTo>
                    <a:pt x="4081640" y="5907076"/>
                  </a:lnTo>
                  <a:lnTo>
                    <a:pt x="4089363" y="5911287"/>
                  </a:lnTo>
                  <a:lnTo>
                    <a:pt x="4088397" y="5919711"/>
                  </a:lnTo>
                  <a:lnTo>
                    <a:pt x="4079709" y="5922951"/>
                  </a:lnTo>
                  <a:lnTo>
                    <a:pt x="4065550" y="5910316"/>
                  </a:lnTo>
                  <a:close/>
                  <a:moveTo>
                    <a:pt x="4007267" y="5895964"/>
                  </a:moveTo>
                  <a:lnTo>
                    <a:pt x="4014411" y="5903050"/>
                  </a:lnTo>
                  <a:cubicBezTo>
                    <a:pt x="4014524" y="5905519"/>
                    <a:pt x="4014638" y="5907989"/>
                    <a:pt x="4014751" y="5910458"/>
                  </a:cubicBezTo>
                  <a:lnTo>
                    <a:pt x="4005566" y="5918189"/>
                  </a:lnTo>
                  <a:lnTo>
                    <a:pt x="4005566" y="5907559"/>
                  </a:lnTo>
                  <a:lnTo>
                    <a:pt x="4000463" y="5900151"/>
                  </a:lnTo>
                  <a:close/>
                  <a:moveTo>
                    <a:pt x="4201841" y="5892789"/>
                  </a:moveTo>
                  <a:lnTo>
                    <a:pt x="4210013" y="5899073"/>
                  </a:lnTo>
                  <a:lnTo>
                    <a:pt x="4198900" y="5900727"/>
                  </a:lnTo>
                  <a:close/>
                  <a:moveTo>
                    <a:pt x="4190963" y="5889614"/>
                  </a:moveTo>
                  <a:lnTo>
                    <a:pt x="4183660" y="5905999"/>
                  </a:lnTo>
                  <a:lnTo>
                    <a:pt x="4173818" y="5905999"/>
                  </a:lnTo>
                  <a:lnTo>
                    <a:pt x="4159213" y="5916602"/>
                  </a:lnTo>
                  <a:lnTo>
                    <a:pt x="4163340" y="5901823"/>
                  </a:lnTo>
                  <a:lnTo>
                    <a:pt x="4173818" y="5899574"/>
                  </a:lnTo>
                  <a:close/>
                  <a:moveTo>
                    <a:pt x="3983882" y="5889614"/>
                  </a:moveTo>
                  <a:lnTo>
                    <a:pt x="3990938" y="5892617"/>
                  </a:lnTo>
                  <a:lnTo>
                    <a:pt x="3980707" y="5900727"/>
                  </a:lnTo>
                  <a:lnTo>
                    <a:pt x="3978238" y="5897723"/>
                  </a:lnTo>
                  <a:close/>
                  <a:moveTo>
                    <a:pt x="4234460" y="5870564"/>
                  </a:moveTo>
                  <a:lnTo>
                    <a:pt x="4239858" y="5870564"/>
                  </a:lnTo>
                  <a:lnTo>
                    <a:pt x="4244938" y="5873567"/>
                  </a:lnTo>
                  <a:lnTo>
                    <a:pt x="4253510" y="5873567"/>
                  </a:lnTo>
                  <a:lnTo>
                    <a:pt x="4254463" y="5881676"/>
                  </a:lnTo>
                  <a:lnTo>
                    <a:pt x="4238588" y="5880775"/>
                  </a:lnTo>
                  <a:lnTo>
                    <a:pt x="4239858" y="5888584"/>
                  </a:lnTo>
                  <a:lnTo>
                    <a:pt x="4232238" y="5892789"/>
                  </a:lnTo>
                  <a:lnTo>
                    <a:pt x="4225888" y="5886782"/>
                  </a:lnTo>
                  <a:lnTo>
                    <a:pt x="4213188" y="5887082"/>
                  </a:lnTo>
                  <a:lnTo>
                    <a:pt x="4218585" y="5875069"/>
                  </a:lnTo>
                  <a:close/>
                  <a:moveTo>
                    <a:pt x="3641967" y="5862626"/>
                  </a:moveTo>
                  <a:lnTo>
                    <a:pt x="3650372" y="5864489"/>
                  </a:lnTo>
                  <a:lnTo>
                    <a:pt x="3649127" y="5869770"/>
                  </a:lnTo>
                  <a:lnTo>
                    <a:pt x="3663757" y="5872565"/>
                  </a:lnTo>
                  <a:lnTo>
                    <a:pt x="3671850" y="5887784"/>
                  </a:lnTo>
                  <a:lnTo>
                    <a:pt x="3659399" y="5883746"/>
                  </a:lnTo>
                  <a:lnTo>
                    <a:pt x="3656597" y="5891201"/>
                  </a:lnTo>
                  <a:lnTo>
                    <a:pt x="3647570" y="5884989"/>
                  </a:lnTo>
                  <a:lnTo>
                    <a:pt x="3640100" y="5873497"/>
                  </a:lnTo>
                  <a:close/>
                  <a:moveTo>
                    <a:pt x="4038979" y="5856276"/>
                  </a:moveTo>
                  <a:lnTo>
                    <a:pt x="4043930" y="5866368"/>
                  </a:lnTo>
                  <a:lnTo>
                    <a:pt x="4048262" y="5865422"/>
                  </a:lnTo>
                  <a:lnTo>
                    <a:pt x="4057545" y="5871730"/>
                  </a:lnTo>
                  <a:lnTo>
                    <a:pt x="4057545" y="5878038"/>
                  </a:lnTo>
                  <a:lnTo>
                    <a:pt x="4063734" y="5884346"/>
                  </a:lnTo>
                  <a:lnTo>
                    <a:pt x="4064972" y="5897593"/>
                  </a:lnTo>
                  <a:lnTo>
                    <a:pt x="4067138" y="5902955"/>
                  </a:lnTo>
                  <a:lnTo>
                    <a:pt x="4060949" y="5903901"/>
                  </a:lnTo>
                  <a:lnTo>
                    <a:pt x="4049500" y="5894754"/>
                  </a:lnTo>
                  <a:lnTo>
                    <a:pt x="4049500" y="5884346"/>
                  </a:lnTo>
                  <a:lnTo>
                    <a:pt x="4038051" y="5879931"/>
                  </a:lnTo>
                  <a:lnTo>
                    <a:pt x="4030625" y="5872046"/>
                  </a:lnTo>
                  <a:lnTo>
                    <a:pt x="4033719" y="5860376"/>
                  </a:lnTo>
                  <a:close/>
                  <a:moveTo>
                    <a:pt x="3149881" y="5826114"/>
                  </a:moveTo>
                  <a:lnTo>
                    <a:pt x="3157501" y="5826114"/>
                  </a:lnTo>
                  <a:lnTo>
                    <a:pt x="3153373" y="5832443"/>
                  </a:lnTo>
                  <a:lnTo>
                    <a:pt x="3156548" y="5844152"/>
                  </a:lnTo>
                  <a:lnTo>
                    <a:pt x="3139721" y="5873583"/>
                  </a:lnTo>
                  <a:lnTo>
                    <a:pt x="3130831" y="5891938"/>
                  </a:lnTo>
                  <a:lnTo>
                    <a:pt x="3124798" y="5905229"/>
                  </a:lnTo>
                  <a:lnTo>
                    <a:pt x="3122893" y="5909976"/>
                  </a:lnTo>
                  <a:lnTo>
                    <a:pt x="3121941" y="5912508"/>
                  </a:lnTo>
                  <a:lnTo>
                    <a:pt x="3123528" y="5936876"/>
                  </a:lnTo>
                  <a:lnTo>
                    <a:pt x="3137181" y="5954597"/>
                  </a:lnTo>
                  <a:lnTo>
                    <a:pt x="3133371" y="5977699"/>
                  </a:lnTo>
                  <a:lnTo>
                    <a:pt x="3117813" y="5997953"/>
                  </a:lnTo>
                  <a:lnTo>
                    <a:pt x="3124163" y="6015358"/>
                  </a:lnTo>
                  <a:lnTo>
                    <a:pt x="3115591" y="6019789"/>
                  </a:lnTo>
                  <a:lnTo>
                    <a:pt x="3102891" y="6012510"/>
                  </a:lnTo>
                  <a:lnTo>
                    <a:pt x="3079713" y="6004282"/>
                  </a:lnTo>
                  <a:lnTo>
                    <a:pt x="3056218" y="5995105"/>
                  </a:lnTo>
                  <a:lnTo>
                    <a:pt x="3026691" y="5965990"/>
                  </a:lnTo>
                  <a:lnTo>
                    <a:pt x="2989543" y="5965357"/>
                  </a:lnTo>
                  <a:lnTo>
                    <a:pt x="2947633" y="5933078"/>
                  </a:lnTo>
                  <a:lnTo>
                    <a:pt x="2912708" y="5916622"/>
                  </a:lnTo>
                  <a:lnTo>
                    <a:pt x="2905088" y="5909343"/>
                  </a:lnTo>
                  <a:lnTo>
                    <a:pt x="2869210" y="5903331"/>
                  </a:lnTo>
                  <a:lnTo>
                    <a:pt x="2860638" y="5874216"/>
                  </a:lnTo>
                  <a:lnTo>
                    <a:pt x="2873973" y="5853962"/>
                  </a:lnTo>
                  <a:lnTo>
                    <a:pt x="2885720" y="5848583"/>
                  </a:lnTo>
                  <a:cubicBezTo>
                    <a:pt x="2885614" y="5845102"/>
                    <a:pt x="2885509" y="5841620"/>
                    <a:pt x="2885403" y="5838139"/>
                  </a:cubicBezTo>
                  <a:lnTo>
                    <a:pt x="2894928" y="5839722"/>
                  </a:lnTo>
                  <a:lnTo>
                    <a:pt x="2898420" y="5846367"/>
                  </a:lnTo>
                  <a:lnTo>
                    <a:pt x="2907945" y="5857760"/>
                  </a:lnTo>
                  <a:lnTo>
                    <a:pt x="2917470" y="5854595"/>
                  </a:lnTo>
                  <a:lnTo>
                    <a:pt x="2933028" y="5839722"/>
                  </a:lnTo>
                  <a:lnTo>
                    <a:pt x="2946046" y="5847000"/>
                  </a:lnTo>
                  <a:lnTo>
                    <a:pt x="2958746" y="5847950"/>
                  </a:lnTo>
                  <a:lnTo>
                    <a:pt x="2968271" y="5862507"/>
                  </a:lnTo>
                  <a:lnTo>
                    <a:pt x="2990496" y="5860292"/>
                  </a:lnTo>
                  <a:lnTo>
                    <a:pt x="3014943" y="5851431"/>
                  </a:lnTo>
                  <a:lnTo>
                    <a:pt x="3037168" y="5857444"/>
                  </a:lnTo>
                  <a:lnTo>
                    <a:pt x="3064473" y="5851114"/>
                  </a:lnTo>
                  <a:lnTo>
                    <a:pt x="3086698" y="5839405"/>
                  </a:lnTo>
                  <a:lnTo>
                    <a:pt x="3113368" y="5842253"/>
                  </a:lnTo>
                  <a:lnTo>
                    <a:pt x="3123528" y="5834975"/>
                  </a:lnTo>
                  <a:lnTo>
                    <a:pt x="3141626" y="5833392"/>
                  </a:lnTo>
                  <a:close/>
                  <a:moveTo>
                    <a:pt x="3635338" y="5800714"/>
                  </a:moveTo>
                  <a:lnTo>
                    <a:pt x="3644716" y="5802964"/>
                  </a:lnTo>
                  <a:lnTo>
                    <a:pt x="3643422" y="5813575"/>
                  </a:lnTo>
                  <a:lnTo>
                    <a:pt x="3652801" y="5819040"/>
                  </a:lnTo>
                  <a:lnTo>
                    <a:pt x="3652477" y="5826114"/>
                  </a:lnTo>
                  <a:lnTo>
                    <a:pt x="3643422" y="5820648"/>
                  </a:lnTo>
                  <a:lnTo>
                    <a:pt x="3636308" y="5816468"/>
                  </a:lnTo>
                  <a:cubicBezTo>
                    <a:pt x="3635985" y="5811217"/>
                    <a:pt x="3635661" y="5805965"/>
                    <a:pt x="3635338" y="5800714"/>
                  </a:cubicBezTo>
                  <a:close/>
                  <a:moveTo>
                    <a:pt x="3630817" y="5799126"/>
                  </a:moveTo>
                  <a:lnTo>
                    <a:pt x="3632059" y="5810705"/>
                  </a:lnTo>
                  <a:cubicBezTo>
                    <a:pt x="3632163" y="5813600"/>
                    <a:pt x="3632266" y="5816495"/>
                    <a:pt x="3632370" y="5819390"/>
                  </a:cubicBezTo>
                  <a:lnTo>
                    <a:pt x="3635787" y="5830004"/>
                  </a:lnTo>
                  <a:lnTo>
                    <a:pt x="3639514" y="5825180"/>
                  </a:lnTo>
                  <a:lnTo>
                    <a:pt x="3655976" y="5833221"/>
                  </a:lnTo>
                  <a:lnTo>
                    <a:pt x="3655355" y="5847052"/>
                  </a:lnTo>
                  <a:lnTo>
                    <a:pt x="3644794" y="5844801"/>
                  </a:lnTo>
                  <a:lnTo>
                    <a:pt x="3642309" y="5848339"/>
                  </a:lnTo>
                  <a:lnTo>
                    <a:pt x="3630506" y="5843514"/>
                  </a:lnTo>
                  <a:lnTo>
                    <a:pt x="3629575" y="5835794"/>
                  </a:lnTo>
                  <a:lnTo>
                    <a:pt x="3624294" y="5825823"/>
                  </a:lnTo>
                  <a:lnTo>
                    <a:pt x="3622741" y="5836438"/>
                  </a:lnTo>
                  <a:lnTo>
                    <a:pt x="3613113" y="5827110"/>
                  </a:lnTo>
                  <a:lnTo>
                    <a:pt x="3616840" y="5811349"/>
                  </a:lnTo>
                  <a:lnTo>
                    <a:pt x="3624294" y="5817782"/>
                  </a:lnTo>
                  <a:close/>
                  <a:moveTo>
                    <a:pt x="3095553" y="5791189"/>
                  </a:moveTo>
                  <a:lnTo>
                    <a:pt x="3106700" y="5794813"/>
                  </a:lnTo>
                  <a:lnTo>
                    <a:pt x="3099944" y="5808652"/>
                  </a:lnTo>
                  <a:lnTo>
                    <a:pt x="3090825" y="5795472"/>
                  </a:lnTo>
                  <a:close/>
                  <a:moveTo>
                    <a:pt x="4154133" y="5781664"/>
                  </a:moveTo>
                  <a:lnTo>
                    <a:pt x="4166833" y="5782604"/>
                  </a:lnTo>
                  <a:lnTo>
                    <a:pt x="4171913" y="5800150"/>
                  </a:lnTo>
                  <a:lnTo>
                    <a:pt x="4173501" y="5810489"/>
                  </a:lnTo>
                  <a:lnTo>
                    <a:pt x="4166198" y="5815816"/>
                  </a:lnTo>
                  <a:lnTo>
                    <a:pt x="4161753" y="5829289"/>
                  </a:lnTo>
                  <a:lnTo>
                    <a:pt x="4149053" y="5818009"/>
                  </a:lnTo>
                  <a:lnTo>
                    <a:pt x="4157625" y="5803596"/>
                  </a:lnTo>
                  <a:lnTo>
                    <a:pt x="4143338" y="5794197"/>
                  </a:lnTo>
                  <a:lnTo>
                    <a:pt x="4144608" y="5783544"/>
                  </a:lnTo>
                  <a:close/>
                  <a:moveTo>
                    <a:pt x="3652252" y="5780076"/>
                  </a:moveTo>
                  <a:lnTo>
                    <a:pt x="3658821" y="5780076"/>
                  </a:lnTo>
                  <a:lnTo>
                    <a:pt x="3654223" y="5787061"/>
                  </a:lnTo>
                  <a:lnTo>
                    <a:pt x="3659150" y="5794364"/>
                  </a:lnTo>
                  <a:lnTo>
                    <a:pt x="3649625" y="5789919"/>
                  </a:lnTo>
                  <a:close/>
                  <a:moveTo>
                    <a:pt x="1810406" y="5757851"/>
                  </a:moveTo>
                  <a:lnTo>
                    <a:pt x="1816824" y="5766824"/>
                  </a:lnTo>
                  <a:lnTo>
                    <a:pt x="1832868" y="5767422"/>
                  </a:lnTo>
                  <a:lnTo>
                    <a:pt x="1835114" y="5778489"/>
                  </a:lnTo>
                  <a:lnTo>
                    <a:pt x="1829659" y="5772507"/>
                  </a:lnTo>
                  <a:lnTo>
                    <a:pt x="1816824" y="5771909"/>
                  </a:lnTo>
                  <a:lnTo>
                    <a:pt x="1809444" y="5775797"/>
                  </a:lnTo>
                  <a:lnTo>
                    <a:pt x="1804951" y="5768918"/>
                  </a:lnTo>
                  <a:close/>
                  <a:moveTo>
                    <a:pt x="3645223" y="5754676"/>
                  </a:moveTo>
                  <a:lnTo>
                    <a:pt x="3645223" y="5762230"/>
                  </a:lnTo>
                  <a:lnTo>
                    <a:pt x="3648038" y="5769470"/>
                  </a:lnTo>
                  <a:lnTo>
                    <a:pt x="3646162" y="5785838"/>
                  </a:lnTo>
                  <a:lnTo>
                    <a:pt x="3640533" y="5785838"/>
                  </a:lnTo>
                  <a:lnTo>
                    <a:pt x="3639595" y="5781746"/>
                  </a:lnTo>
                  <a:lnTo>
                    <a:pt x="3630839" y="5791189"/>
                  </a:lnTo>
                  <a:lnTo>
                    <a:pt x="3627400" y="5788356"/>
                  </a:lnTo>
                  <a:cubicBezTo>
                    <a:pt x="3627608" y="5785523"/>
                    <a:pt x="3627817" y="5782690"/>
                    <a:pt x="3628025" y="5779857"/>
                  </a:cubicBezTo>
                  <a:lnTo>
                    <a:pt x="3632716" y="5772303"/>
                  </a:lnTo>
                  <a:lnTo>
                    <a:pt x="3633966" y="5761601"/>
                  </a:lnTo>
                  <a:close/>
                  <a:moveTo>
                    <a:pt x="4003575" y="5735626"/>
                  </a:moveTo>
                  <a:lnTo>
                    <a:pt x="4014159" y="5735626"/>
                  </a:lnTo>
                  <a:lnTo>
                    <a:pt x="4019139" y="5746117"/>
                  </a:lnTo>
                  <a:lnTo>
                    <a:pt x="4029723" y="5752674"/>
                  </a:lnTo>
                  <a:lnTo>
                    <a:pt x="4032213" y="5759232"/>
                  </a:lnTo>
                  <a:lnTo>
                    <a:pt x="4021629" y="5765789"/>
                  </a:lnTo>
                  <a:lnTo>
                    <a:pt x="4014470" y="5761527"/>
                  </a:lnTo>
                  <a:lnTo>
                    <a:pt x="4017583" y="5753986"/>
                  </a:lnTo>
                  <a:lnTo>
                    <a:pt x="4002953" y="5749724"/>
                  </a:lnTo>
                  <a:lnTo>
                    <a:pt x="4000463" y="5742183"/>
                  </a:lnTo>
                  <a:close/>
                  <a:moveTo>
                    <a:pt x="3888209" y="5732451"/>
                  </a:moveTo>
                  <a:lnTo>
                    <a:pt x="3904177" y="5735657"/>
                  </a:lnTo>
                  <a:lnTo>
                    <a:pt x="3915036" y="5750404"/>
                  </a:lnTo>
                  <a:lnTo>
                    <a:pt x="3923658" y="5764189"/>
                  </a:lnTo>
                  <a:lnTo>
                    <a:pt x="3940904" y="5769319"/>
                  </a:lnTo>
                  <a:lnTo>
                    <a:pt x="3947291" y="5776692"/>
                  </a:lnTo>
                  <a:lnTo>
                    <a:pt x="3975714" y="5776372"/>
                  </a:lnTo>
                  <a:lnTo>
                    <a:pt x="3978269" y="5781822"/>
                  </a:lnTo>
                  <a:lnTo>
                    <a:pt x="3978269" y="5793684"/>
                  </a:lnTo>
                  <a:lnTo>
                    <a:pt x="3983698" y="5799454"/>
                  </a:lnTo>
                  <a:lnTo>
                    <a:pt x="3981463" y="5809393"/>
                  </a:lnTo>
                  <a:lnTo>
                    <a:pt x="3986892" y="5816766"/>
                  </a:lnTo>
                  <a:lnTo>
                    <a:pt x="3999986" y="5826063"/>
                  </a:lnTo>
                  <a:lnTo>
                    <a:pt x="4010205" y="5829269"/>
                  </a:lnTo>
                  <a:lnTo>
                    <a:pt x="4027451" y="5832475"/>
                  </a:lnTo>
                  <a:lnTo>
                    <a:pt x="4026812" y="5854596"/>
                  </a:lnTo>
                  <a:lnTo>
                    <a:pt x="4015954" y="5864214"/>
                  </a:lnTo>
                  <a:lnTo>
                    <a:pt x="4000944" y="5860367"/>
                  </a:lnTo>
                  <a:lnTo>
                    <a:pt x="3993598" y="5852672"/>
                  </a:lnTo>
                  <a:lnTo>
                    <a:pt x="3991363" y="5839849"/>
                  </a:lnTo>
                  <a:lnTo>
                    <a:pt x="3975395" y="5831834"/>
                  </a:lnTo>
                  <a:cubicBezTo>
                    <a:pt x="3975714" y="5828201"/>
                    <a:pt x="3976034" y="5824567"/>
                    <a:pt x="3976353" y="5820934"/>
                  </a:cubicBezTo>
                  <a:lnTo>
                    <a:pt x="3963259" y="5812919"/>
                  </a:lnTo>
                  <a:lnTo>
                    <a:pt x="3959107" y="5804263"/>
                  </a:lnTo>
                  <a:lnTo>
                    <a:pt x="3927171" y="5801378"/>
                  </a:lnTo>
                  <a:lnTo>
                    <a:pt x="3922700" y="5794004"/>
                  </a:lnTo>
                  <a:cubicBezTo>
                    <a:pt x="3923019" y="5790050"/>
                    <a:pt x="3923339" y="5786096"/>
                    <a:pt x="3923658" y="5782142"/>
                  </a:cubicBezTo>
                  <a:lnTo>
                    <a:pt x="3914077" y="5772845"/>
                  </a:lnTo>
                  <a:lnTo>
                    <a:pt x="3881183" y="5751686"/>
                  </a:lnTo>
                  <a:lnTo>
                    <a:pt x="3881183" y="5747519"/>
                  </a:lnTo>
                  <a:lnTo>
                    <a:pt x="3876712" y="5749442"/>
                  </a:lnTo>
                  <a:lnTo>
                    <a:pt x="3863938" y="5752648"/>
                  </a:lnTo>
                  <a:lnTo>
                    <a:pt x="3873199" y="5742068"/>
                  </a:lnTo>
                  <a:lnTo>
                    <a:pt x="3880864" y="5741107"/>
                  </a:lnTo>
                  <a:close/>
                  <a:moveTo>
                    <a:pt x="1831939" y="5713401"/>
                  </a:moveTo>
                  <a:cubicBezTo>
                    <a:pt x="1831617" y="5716218"/>
                    <a:pt x="1831294" y="5719034"/>
                    <a:pt x="1830972" y="5721851"/>
                  </a:cubicBezTo>
                  <a:lnTo>
                    <a:pt x="1812925" y="5752401"/>
                  </a:lnTo>
                  <a:lnTo>
                    <a:pt x="1808736" y="5754676"/>
                  </a:lnTo>
                  <a:lnTo>
                    <a:pt x="1805191" y="5748176"/>
                  </a:lnTo>
                  <a:lnTo>
                    <a:pt x="1794877" y="5751751"/>
                  </a:lnTo>
                  <a:lnTo>
                    <a:pt x="1789076" y="5743951"/>
                  </a:lnTo>
                  <a:lnTo>
                    <a:pt x="1796489" y="5727701"/>
                  </a:lnTo>
                  <a:lnTo>
                    <a:pt x="1813892" y="5714701"/>
                  </a:lnTo>
                  <a:close/>
                  <a:moveTo>
                    <a:pt x="3909022" y="5707051"/>
                  </a:moveTo>
                  <a:lnTo>
                    <a:pt x="3919500" y="5708956"/>
                  </a:lnTo>
                  <a:lnTo>
                    <a:pt x="3906800" y="5716576"/>
                  </a:lnTo>
                  <a:close/>
                  <a:moveTo>
                    <a:pt x="3933152" y="5702289"/>
                  </a:moveTo>
                  <a:lnTo>
                    <a:pt x="3938550" y="5710397"/>
                  </a:lnTo>
                  <a:lnTo>
                    <a:pt x="3943947" y="5710397"/>
                  </a:lnTo>
                  <a:lnTo>
                    <a:pt x="3944900" y="5717569"/>
                  </a:lnTo>
                  <a:lnTo>
                    <a:pt x="3936327" y="5719752"/>
                  </a:lnTo>
                  <a:lnTo>
                    <a:pt x="3929025" y="5713515"/>
                  </a:lnTo>
                  <a:lnTo>
                    <a:pt x="3925850" y="5706343"/>
                  </a:lnTo>
                  <a:close/>
                  <a:moveTo>
                    <a:pt x="3950898" y="5691176"/>
                  </a:moveTo>
                  <a:lnTo>
                    <a:pt x="3954426" y="5700557"/>
                  </a:lnTo>
                  <a:lnTo>
                    <a:pt x="3948252" y="5711814"/>
                  </a:lnTo>
                  <a:lnTo>
                    <a:pt x="3946488" y="5707749"/>
                  </a:lnTo>
                  <a:lnTo>
                    <a:pt x="3949428" y="5700557"/>
                  </a:lnTo>
                  <a:close/>
                  <a:moveTo>
                    <a:pt x="4188559" y="5689589"/>
                  </a:moveTo>
                  <a:lnTo>
                    <a:pt x="4200260" y="5693688"/>
                  </a:lnTo>
                  <a:lnTo>
                    <a:pt x="4201525" y="5703148"/>
                  </a:lnTo>
                  <a:lnTo>
                    <a:pt x="4222713" y="5713554"/>
                  </a:lnTo>
                  <a:lnTo>
                    <a:pt x="4207850" y="5720806"/>
                  </a:lnTo>
                  <a:lnTo>
                    <a:pt x="4198363" y="5712608"/>
                  </a:lnTo>
                  <a:lnTo>
                    <a:pt x="4203739" y="5728059"/>
                  </a:lnTo>
                  <a:lnTo>
                    <a:pt x="4197414" y="5735627"/>
                  </a:lnTo>
                  <a:lnTo>
                    <a:pt x="4179705" y="5734996"/>
                  </a:lnTo>
                  <a:lnTo>
                    <a:pt x="4168953" y="5725221"/>
                  </a:lnTo>
                  <a:lnTo>
                    <a:pt x="4186662" y="5713869"/>
                  </a:lnTo>
                  <a:lnTo>
                    <a:pt x="4173064" y="5710716"/>
                  </a:lnTo>
                  <a:lnTo>
                    <a:pt x="4164525" y="5723329"/>
                  </a:lnTo>
                  <a:lnTo>
                    <a:pt x="4144603" y="5715130"/>
                  </a:lnTo>
                  <a:lnTo>
                    <a:pt x="4143338" y="5702517"/>
                  </a:lnTo>
                  <a:lnTo>
                    <a:pt x="4165790" y="5703463"/>
                  </a:lnTo>
                  <a:lnTo>
                    <a:pt x="4167688" y="5696211"/>
                  </a:lnTo>
                  <a:lnTo>
                    <a:pt x="4181602" y="5695895"/>
                  </a:lnTo>
                  <a:close/>
                  <a:moveTo>
                    <a:pt x="3560407" y="5638789"/>
                  </a:moveTo>
                  <a:lnTo>
                    <a:pt x="3566757" y="5641629"/>
                  </a:lnTo>
                  <a:lnTo>
                    <a:pt x="3572790" y="5648572"/>
                  </a:lnTo>
                  <a:lnTo>
                    <a:pt x="3560725" y="5652675"/>
                  </a:lnTo>
                  <a:lnTo>
                    <a:pt x="3562312" y="5664667"/>
                  </a:lnTo>
                  <a:lnTo>
                    <a:pt x="3572155" y="5670663"/>
                  </a:lnTo>
                  <a:cubicBezTo>
                    <a:pt x="3571943" y="5673714"/>
                    <a:pt x="3571732" y="5676764"/>
                    <a:pt x="3571520" y="5679815"/>
                  </a:cubicBezTo>
                  <a:lnTo>
                    <a:pt x="3582950" y="5680447"/>
                  </a:lnTo>
                  <a:lnTo>
                    <a:pt x="3581680" y="5691177"/>
                  </a:lnTo>
                  <a:lnTo>
                    <a:pt x="3563265" y="5680447"/>
                  </a:lnTo>
                  <a:lnTo>
                    <a:pt x="3561677" y="5668770"/>
                  </a:lnTo>
                  <a:lnTo>
                    <a:pt x="3541675" y="5647310"/>
                  </a:lnTo>
                  <a:lnTo>
                    <a:pt x="3543262" y="5640367"/>
                  </a:lnTo>
                  <a:lnTo>
                    <a:pt x="3558185" y="5642891"/>
                  </a:lnTo>
                  <a:close/>
                  <a:moveTo>
                    <a:pt x="1988465" y="5605451"/>
                  </a:moveTo>
                  <a:lnTo>
                    <a:pt x="1990687" y="5609261"/>
                  </a:lnTo>
                  <a:lnTo>
                    <a:pt x="1976082" y="5621326"/>
                  </a:lnTo>
                  <a:lnTo>
                    <a:pt x="1975130" y="5626406"/>
                  </a:lnTo>
                  <a:lnTo>
                    <a:pt x="1985607" y="5621008"/>
                  </a:lnTo>
                  <a:lnTo>
                    <a:pt x="1979257" y="5631486"/>
                  </a:lnTo>
                  <a:lnTo>
                    <a:pt x="1981480" y="5638153"/>
                  </a:lnTo>
                  <a:lnTo>
                    <a:pt x="1998307" y="5636883"/>
                  </a:lnTo>
                  <a:lnTo>
                    <a:pt x="2005927" y="5638788"/>
                  </a:lnTo>
                  <a:lnTo>
                    <a:pt x="2008150" y="5651488"/>
                  </a:lnTo>
                  <a:lnTo>
                    <a:pt x="1999895" y="5666411"/>
                  </a:lnTo>
                  <a:lnTo>
                    <a:pt x="1993545" y="5677841"/>
                  </a:lnTo>
                  <a:lnTo>
                    <a:pt x="1987195" y="5690859"/>
                  </a:lnTo>
                  <a:lnTo>
                    <a:pt x="1965287" y="5699114"/>
                  </a:lnTo>
                  <a:lnTo>
                    <a:pt x="1965287" y="5694986"/>
                  </a:lnTo>
                  <a:lnTo>
                    <a:pt x="1954492" y="5688954"/>
                  </a:lnTo>
                  <a:lnTo>
                    <a:pt x="1937665" y="5683556"/>
                  </a:lnTo>
                  <a:cubicBezTo>
                    <a:pt x="1937877" y="5678370"/>
                    <a:pt x="1938088" y="5673185"/>
                    <a:pt x="1938300" y="5667999"/>
                  </a:cubicBezTo>
                  <a:lnTo>
                    <a:pt x="1928775" y="5660696"/>
                  </a:lnTo>
                  <a:lnTo>
                    <a:pt x="1912900" y="5662601"/>
                  </a:lnTo>
                  <a:cubicBezTo>
                    <a:pt x="1912688" y="5667258"/>
                    <a:pt x="1912477" y="5671914"/>
                    <a:pt x="1912265" y="5676571"/>
                  </a:cubicBezTo>
                  <a:lnTo>
                    <a:pt x="1902740" y="5674349"/>
                  </a:lnTo>
                  <a:lnTo>
                    <a:pt x="1900200" y="5650536"/>
                  </a:lnTo>
                  <a:lnTo>
                    <a:pt x="1917027" y="5641963"/>
                  </a:lnTo>
                  <a:lnTo>
                    <a:pt x="1937982" y="5626723"/>
                  </a:lnTo>
                  <a:lnTo>
                    <a:pt x="1952905" y="5619103"/>
                  </a:lnTo>
                  <a:close/>
                  <a:moveTo>
                    <a:pt x="4089680" y="5599101"/>
                  </a:moveTo>
                  <a:lnTo>
                    <a:pt x="4100475" y="5606038"/>
                  </a:lnTo>
                  <a:lnTo>
                    <a:pt x="4089045" y="5624958"/>
                  </a:lnTo>
                  <a:lnTo>
                    <a:pt x="4092220" y="5642931"/>
                  </a:lnTo>
                  <a:lnTo>
                    <a:pt x="4079520" y="5637571"/>
                  </a:lnTo>
                  <a:lnTo>
                    <a:pt x="4081742" y="5630318"/>
                  </a:lnTo>
                  <a:lnTo>
                    <a:pt x="4076345" y="5630318"/>
                  </a:lnTo>
                  <a:lnTo>
                    <a:pt x="4069042" y="5645139"/>
                  </a:lnTo>
                  <a:lnTo>
                    <a:pt x="4060470" y="5631580"/>
                  </a:lnTo>
                  <a:lnTo>
                    <a:pt x="4056025" y="5615813"/>
                  </a:lnTo>
                  <a:lnTo>
                    <a:pt x="4073805" y="5615813"/>
                  </a:lnTo>
                  <a:lnTo>
                    <a:pt x="4084600" y="5619597"/>
                  </a:lnTo>
                  <a:close/>
                  <a:moveTo>
                    <a:pt x="2070698" y="5599101"/>
                  </a:moveTo>
                  <a:lnTo>
                    <a:pt x="2091018" y="5613433"/>
                  </a:lnTo>
                  <a:lnTo>
                    <a:pt x="2092288" y="5624649"/>
                  </a:lnTo>
                  <a:lnTo>
                    <a:pt x="2079588" y="5632439"/>
                  </a:lnTo>
                  <a:lnTo>
                    <a:pt x="2067840" y="5622780"/>
                  </a:lnTo>
                  <a:lnTo>
                    <a:pt x="2041488" y="5624338"/>
                  </a:lnTo>
                  <a:lnTo>
                    <a:pt x="2040218" y="5614056"/>
                  </a:lnTo>
                  <a:lnTo>
                    <a:pt x="2033868" y="5614056"/>
                  </a:lnTo>
                  <a:lnTo>
                    <a:pt x="2031963" y="5604397"/>
                  </a:lnTo>
                  <a:close/>
                  <a:moveTo>
                    <a:pt x="4138765" y="5576879"/>
                  </a:moveTo>
                  <a:lnTo>
                    <a:pt x="4144990" y="5580100"/>
                  </a:lnTo>
                  <a:lnTo>
                    <a:pt x="4148103" y="5590408"/>
                  </a:lnTo>
                  <a:lnTo>
                    <a:pt x="4140943" y="5599104"/>
                  </a:lnTo>
                  <a:lnTo>
                    <a:pt x="4116353" y="5598138"/>
                  </a:lnTo>
                  <a:lnTo>
                    <a:pt x="4121956" y="5588475"/>
                  </a:lnTo>
                  <a:close/>
                  <a:moveTo>
                    <a:pt x="4302091" y="5553067"/>
                  </a:moveTo>
                  <a:lnTo>
                    <a:pt x="4302091" y="5561005"/>
                  </a:lnTo>
                  <a:lnTo>
                    <a:pt x="4297328" y="5558934"/>
                  </a:lnTo>
                  <a:close/>
                  <a:moveTo>
                    <a:pt x="4108553" y="5551476"/>
                  </a:moveTo>
                  <a:lnTo>
                    <a:pt x="4122700" y="5555898"/>
                  </a:lnTo>
                  <a:lnTo>
                    <a:pt x="4121735" y="5565764"/>
                  </a:lnTo>
                  <a:lnTo>
                    <a:pt x="4108874" y="5563723"/>
                  </a:lnTo>
                  <a:lnTo>
                    <a:pt x="4097300" y="5562702"/>
                  </a:lnTo>
                  <a:lnTo>
                    <a:pt x="4099229" y="5556919"/>
                  </a:lnTo>
                  <a:close/>
                  <a:moveTo>
                    <a:pt x="4289391" y="5540367"/>
                  </a:moveTo>
                  <a:lnTo>
                    <a:pt x="4308441" y="5541002"/>
                  </a:lnTo>
                  <a:lnTo>
                    <a:pt x="4301337" y="5548305"/>
                  </a:lnTo>
                  <a:lnTo>
                    <a:pt x="4292620" y="5551480"/>
                  </a:lnTo>
                  <a:lnTo>
                    <a:pt x="4289391" y="5548305"/>
                  </a:lnTo>
                  <a:close/>
                  <a:moveTo>
                    <a:pt x="4022925" y="5514964"/>
                  </a:moveTo>
                  <a:lnTo>
                    <a:pt x="4031881" y="5519920"/>
                  </a:lnTo>
                  <a:cubicBezTo>
                    <a:pt x="4031992" y="5524360"/>
                    <a:pt x="4032102" y="5528799"/>
                    <a:pt x="4032213" y="5533239"/>
                  </a:cubicBezTo>
                  <a:lnTo>
                    <a:pt x="4022261" y="5540364"/>
                  </a:lnTo>
                  <a:lnTo>
                    <a:pt x="4009988" y="5532310"/>
                  </a:lnTo>
                  <a:lnTo>
                    <a:pt x="4011315" y="5525186"/>
                  </a:lnTo>
                  <a:close/>
                  <a:moveTo>
                    <a:pt x="2542105" y="5470514"/>
                  </a:moveTo>
                  <a:lnTo>
                    <a:pt x="2547481" y="5470514"/>
                  </a:lnTo>
                  <a:lnTo>
                    <a:pt x="2566456" y="5478769"/>
                  </a:lnTo>
                  <a:lnTo>
                    <a:pt x="2578157" y="5478769"/>
                  </a:lnTo>
                  <a:lnTo>
                    <a:pt x="2586696" y="5503851"/>
                  </a:lnTo>
                  <a:cubicBezTo>
                    <a:pt x="2586380" y="5509460"/>
                    <a:pt x="2586063" y="5515070"/>
                    <a:pt x="2585747" y="5520679"/>
                  </a:cubicBezTo>
                  <a:lnTo>
                    <a:pt x="2601876" y="5547031"/>
                  </a:lnTo>
                  <a:cubicBezTo>
                    <a:pt x="2601560" y="5556450"/>
                    <a:pt x="2601243" y="5565870"/>
                    <a:pt x="2600927" y="5575289"/>
                  </a:cubicBezTo>
                  <a:lnTo>
                    <a:pt x="2590491" y="5584814"/>
                  </a:lnTo>
                  <a:lnTo>
                    <a:pt x="2586696" y="5599736"/>
                  </a:lnTo>
                  <a:lnTo>
                    <a:pt x="2600295" y="5611484"/>
                  </a:lnTo>
                  <a:lnTo>
                    <a:pt x="2592388" y="5641646"/>
                  </a:lnTo>
                  <a:lnTo>
                    <a:pt x="2584166" y="5676889"/>
                  </a:lnTo>
                  <a:cubicBezTo>
                    <a:pt x="2584271" y="5688425"/>
                    <a:pt x="2584377" y="5699960"/>
                    <a:pt x="2584482" y="5711496"/>
                  </a:cubicBezTo>
                  <a:lnTo>
                    <a:pt x="2570884" y="5732769"/>
                  </a:lnTo>
                  <a:lnTo>
                    <a:pt x="2561080" y="5721974"/>
                  </a:lnTo>
                  <a:lnTo>
                    <a:pt x="2550644" y="5711814"/>
                  </a:lnTo>
                  <a:lnTo>
                    <a:pt x="2532934" y="5723561"/>
                  </a:lnTo>
                  <a:cubicBezTo>
                    <a:pt x="2532618" y="5730229"/>
                    <a:pt x="2532301" y="5736896"/>
                    <a:pt x="2531985" y="5743564"/>
                  </a:cubicBezTo>
                  <a:lnTo>
                    <a:pt x="2523446" y="5752136"/>
                  </a:lnTo>
                  <a:lnTo>
                    <a:pt x="2510796" y="5753089"/>
                  </a:lnTo>
                  <a:lnTo>
                    <a:pt x="2496249" y="5756264"/>
                  </a:lnTo>
                  <a:lnTo>
                    <a:pt x="2484864" y="5748326"/>
                  </a:lnTo>
                  <a:lnTo>
                    <a:pt x="2476325" y="5751501"/>
                  </a:lnTo>
                  <a:lnTo>
                    <a:pt x="2472846" y="5740706"/>
                  </a:lnTo>
                  <a:lnTo>
                    <a:pt x="2481385" y="5740706"/>
                  </a:lnTo>
                  <a:lnTo>
                    <a:pt x="2474744" y="5735626"/>
                  </a:lnTo>
                  <a:cubicBezTo>
                    <a:pt x="2474428" y="5727265"/>
                    <a:pt x="2474111" y="5718905"/>
                    <a:pt x="2473795" y="5710544"/>
                  </a:cubicBezTo>
                  <a:lnTo>
                    <a:pt x="2460829" y="5693716"/>
                  </a:lnTo>
                  <a:lnTo>
                    <a:pt x="2477274" y="5644821"/>
                  </a:lnTo>
                  <a:lnTo>
                    <a:pt x="2481701" y="5631169"/>
                  </a:lnTo>
                  <a:lnTo>
                    <a:pt x="2467470" y="5619739"/>
                  </a:lnTo>
                  <a:lnTo>
                    <a:pt x="2476009" y="5598466"/>
                  </a:lnTo>
                  <a:lnTo>
                    <a:pt x="2469684" y="5588941"/>
                  </a:lnTo>
                  <a:lnTo>
                    <a:pt x="2475693" y="5575606"/>
                  </a:lnTo>
                  <a:lnTo>
                    <a:pt x="2466205" y="5557509"/>
                  </a:lnTo>
                  <a:lnTo>
                    <a:pt x="2450393" y="5547349"/>
                  </a:lnTo>
                  <a:lnTo>
                    <a:pt x="2445965" y="5556874"/>
                  </a:lnTo>
                  <a:lnTo>
                    <a:pt x="2441538" y="5535601"/>
                  </a:lnTo>
                  <a:lnTo>
                    <a:pt x="2447863" y="5521949"/>
                  </a:lnTo>
                  <a:lnTo>
                    <a:pt x="2442170" y="5497819"/>
                  </a:lnTo>
                  <a:lnTo>
                    <a:pt x="2450709" y="5492421"/>
                  </a:lnTo>
                  <a:lnTo>
                    <a:pt x="2454820" y="5477499"/>
                  </a:lnTo>
                  <a:lnTo>
                    <a:pt x="2461145" y="5482896"/>
                  </a:lnTo>
                  <a:lnTo>
                    <a:pt x="2451658" y="5497819"/>
                  </a:lnTo>
                  <a:lnTo>
                    <a:pt x="2459248" y="5509249"/>
                  </a:lnTo>
                  <a:lnTo>
                    <a:pt x="2476325" y="5517504"/>
                  </a:lnTo>
                  <a:lnTo>
                    <a:pt x="2496249" y="5519409"/>
                  </a:lnTo>
                  <a:lnTo>
                    <a:pt x="2503523" y="5503534"/>
                  </a:lnTo>
                  <a:lnTo>
                    <a:pt x="2524711" y="5490834"/>
                  </a:lnTo>
                  <a:lnTo>
                    <a:pt x="2537994" y="5481309"/>
                  </a:lnTo>
                  <a:close/>
                  <a:moveTo>
                    <a:pt x="3282913" y="5260964"/>
                  </a:moveTo>
                  <a:lnTo>
                    <a:pt x="3294026" y="5262084"/>
                  </a:lnTo>
                  <a:lnTo>
                    <a:pt x="3287964" y="5265727"/>
                  </a:lnTo>
                  <a:close/>
                  <a:moveTo>
                    <a:pt x="3328248" y="5257789"/>
                  </a:moveTo>
                  <a:lnTo>
                    <a:pt x="3340739" y="5264892"/>
                  </a:lnTo>
                  <a:lnTo>
                    <a:pt x="3362288" y="5271027"/>
                  </a:lnTo>
                  <a:lnTo>
                    <a:pt x="3361039" y="5276839"/>
                  </a:lnTo>
                  <a:lnTo>
                    <a:pt x="3336680" y="5270704"/>
                  </a:lnTo>
                  <a:lnTo>
                    <a:pt x="3324188" y="5259726"/>
                  </a:lnTo>
                  <a:close/>
                  <a:moveTo>
                    <a:pt x="2671407" y="5257789"/>
                  </a:moveTo>
                  <a:lnTo>
                    <a:pt x="2674900" y="5266657"/>
                  </a:lnTo>
                  <a:lnTo>
                    <a:pt x="2673947" y="5273226"/>
                  </a:lnTo>
                  <a:lnTo>
                    <a:pt x="2667597" y="5275197"/>
                  </a:lnTo>
                  <a:lnTo>
                    <a:pt x="2671725" y="5284722"/>
                  </a:lnTo>
                  <a:lnTo>
                    <a:pt x="2664422" y="5286364"/>
                  </a:lnTo>
                  <a:lnTo>
                    <a:pt x="2659977" y="5276510"/>
                  </a:lnTo>
                  <a:lnTo>
                    <a:pt x="2643150" y="5278481"/>
                  </a:lnTo>
                  <a:lnTo>
                    <a:pt x="2636800" y="5268956"/>
                  </a:lnTo>
                  <a:lnTo>
                    <a:pt x="2659977" y="5266657"/>
                  </a:lnTo>
                  <a:close/>
                  <a:moveTo>
                    <a:pt x="3264815" y="5237151"/>
                  </a:moveTo>
                  <a:lnTo>
                    <a:pt x="3282277" y="5247144"/>
                  </a:lnTo>
                  <a:lnTo>
                    <a:pt x="3295930" y="5244334"/>
                  </a:lnTo>
                  <a:lnTo>
                    <a:pt x="3316250" y="5251204"/>
                  </a:lnTo>
                  <a:lnTo>
                    <a:pt x="3295930" y="5249955"/>
                  </a:lnTo>
                  <a:lnTo>
                    <a:pt x="3283865" y="5256201"/>
                  </a:lnTo>
                  <a:lnTo>
                    <a:pt x="3252750" y="5239337"/>
                  </a:lnTo>
                  <a:close/>
                  <a:moveTo>
                    <a:pt x="2572585" y="5232389"/>
                  </a:moveTo>
                  <a:cubicBezTo>
                    <a:pt x="2573224" y="5246022"/>
                    <a:pt x="2573864" y="5259654"/>
                    <a:pt x="2574503" y="5273287"/>
                  </a:cubicBezTo>
                  <a:lnTo>
                    <a:pt x="2571306" y="5288188"/>
                  </a:lnTo>
                  <a:lnTo>
                    <a:pt x="2584413" y="5315453"/>
                  </a:lnTo>
                  <a:lnTo>
                    <a:pt x="2581536" y="5359522"/>
                  </a:lnTo>
                  <a:lnTo>
                    <a:pt x="2570028" y="5388373"/>
                  </a:lnTo>
                  <a:lnTo>
                    <a:pt x="2566831" y="5402957"/>
                  </a:lnTo>
                  <a:lnTo>
                    <a:pt x="2557561" y="5426101"/>
                  </a:lnTo>
                  <a:lnTo>
                    <a:pt x="2549249" y="5445123"/>
                  </a:lnTo>
                  <a:lnTo>
                    <a:pt x="2547971" y="5451464"/>
                  </a:lnTo>
                  <a:lnTo>
                    <a:pt x="2539659" y="5446391"/>
                  </a:lnTo>
                  <a:lnTo>
                    <a:pt x="2531987" y="5444489"/>
                  </a:lnTo>
                  <a:lnTo>
                    <a:pt x="2531028" y="5439099"/>
                  </a:lnTo>
                  <a:lnTo>
                    <a:pt x="2521438" y="5434978"/>
                  </a:lnTo>
                  <a:lnTo>
                    <a:pt x="2510569" y="5426735"/>
                  </a:lnTo>
                  <a:lnTo>
                    <a:pt x="2518241" y="5408663"/>
                  </a:lnTo>
                  <a:lnTo>
                    <a:pt x="2511209" y="5405493"/>
                  </a:lnTo>
                  <a:lnTo>
                    <a:pt x="2499701" y="5400103"/>
                  </a:lnTo>
                  <a:lnTo>
                    <a:pt x="2503856" y="5393762"/>
                  </a:lnTo>
                  <a:lnTo>
                    <a:pt x="2504815" y="5384568"/>
                  </a:lnTo>
                  <a:lnTo>
                    <a:pt x="2501619" y="5381398"/>
                  </a:lnTo>
                  <a:lnTo>
                    <a:pt x="2501619" y="5366814"/>
                  </a:lnTo>
                  <a:lnTo>
                    <a:pt x="2497143" y="5356035"/>
                  </a:lnTo>
                  <a:lnTo>
                    <a:pt x="2490750" y="5342719"/>
                  </a:lnTo>
                  <a:cubicBezTo>
                    <a:pt x="2491070" y="5338492"/>
                    <a:pt x="2491389" y="5334264"/>
                    <a:pt x="2491709" y="5330037"/>
                  </a:cubicBezTo>
                  <a:lnTo>
                    <a:pt x="2501299" y="5327818"/>
                  </a:lnTo>
                  <a:cubicBezTo>
                    <a:pt x="2500873" y="5320420"/>
                    <a:pt x="2500446" y="5313023"/>
                    <a:pt x="2500020" y="5305625"/>
                  </a:cubicBezTo>
                  <a:lnTo>
                    <a:pt x="2520159" y="5294846"/>
                  </a:lnTo>
                  <a:lnTo>
                    <a:pt x="2524315" y="5283432"/>
                  </a:lnTo>
                  <a:lnTo>
                    <a:pt x="2538061" y="5272653"/>
                  </a:lnTo>
                  <a:lnTo>
                    <a:pt x="2550848" y="5278994"/>
                  </a:lnTo>
                  <a:lnTo>
                    <a:pt x="2558520" y="5271702"/>
                  </a:lnTo>
                  <a:lnTo>
                    <a:pt x="2554684" y="5255850"/>
                  </a:lnTo>
                  <a:lnTo>
                    <a:pt x="2562356" y="5235559"/>
                  </a:lnTo>
                  <a:close/>
                  <a:moveTo>
                    <a:pt x="3216274" y="5219689"/>
                  </a:moveTo>
                  <a:lnTo>
                    <a:pt x="3221000" y="5221547"/>
                  </a:lnTo>
                  <a:lnTo>
                    <a:pt x="3210958" y="5232389"/>
                  </a:lnTo>
                  <a:lnTo>
                    <a:pt x="3210367" y="5228052"/>
                  </a:lnTo>
                  <a:lnTo>
                    <a:pt x="3208300" y="5222477"/>
                  </a:lnTo>
                  <a:close/>
                  <a:moveTo>
                    <a:pt x="3236875" y="5199051"/>
                  </a:moveTo>
                  <a:lnTo>
                    <a:pt x="3266104" y="5206144"/>
                  </a:lnTo>
                  <a:lnTo>
                    <a:pt x="3297200" y="5210197"/>
                  </a:lnTo>
                  <a:lnTo>
                    <a:pt x="3297200" y="5214926"/>
                  </a:lnTo>
                  <a:lnTo>
                    <a:pt x="3266726" y="5213912"/>
                  </a:lnTo>
                  <a:lnTo>
                    <a:pt x="3239673" y="5206819"/>
                  </a:lnTo>
                  <a:close/>
                  <a:moveTo>
                    <a:pt x="3261468" y="5180001"/>
                  </a:moveTo>
                  <a:lnTo>
                    <a:pt x="3278151" y="5188077"/>
                  </a:lnTo>
                  <a:lnTo>
                    <a:pt x="3274688" y="5194289"/>
                  </a:lnTo>
                  <a:lnTo>
                    <a:pt x="3257376" y="5193046"/>
                  </a:lnTo>
                  <a:lnTo>
                    <a:pt x="3245415" y="5189630"/>
                  </a:lnTo>
                  <a:lnTo>
                    <a:pt x="3241953" y="5184970"/>
                  </a:lnTo>
                  <a:lnTo>
                    <a:pt x="3241638" y="5180311"/>
                  </a:lnTo>
                  <a:close/>
                  <a:moveTo>
                    <a:pt x="3220023" y="5175239"/>
                  </a:moveTo>
                  <a:lnTo>
                    <a:pt x="3235288" y="5184764"/>
                  </a:lnTo>
                  <a:lnTo>
                    <a:pt x="3225824" y="5183535"/>
                  </a:lnTo>
                  <a:lnTo>
                    <a:pt x="3211475" y="5175546"/>
                  </a:lnTo>
                  <a:close/>
                  <a:moveTo>
                    <a:pt x="2421121" y="5104145"/>
                  </a:moveTo>
                  <a:lnTo>
                    <a:pt x="2412624" y="5112639"/>
                  </a:lnTo>
                  <a:cubicBezTo>
                    <a:pt x="2412640" y="5112672"/>
                    <a:pt x="2412656" y="5112704"/>
                    <a:pt x="2412672" y="5112737"/>
                  </a:cubicBezTo>
                  <a:lnTo>
                    <a:pt x="2421138" y="5104253"/>
                  </a:lnTo>
                  <a:cubicBezTo>
                    <a:pt x="2421132" y="5104217"/>
                    <a:pt x="2421127" y="5104181"/>
                    <a:pt x="2421121" y="5104145"/>
                  </a:cubicBezTo>
                  <a:close/>
                  <a:moveTo>
                    <a:pt x="3071775" y="5056176"/>
                  </a:moveTo>
                  <a:lnTo>
                    <a:pt x="3095705" y="5079407"/>
                  </a:lnTo>
                  <a:lnTo>
                    <a:pt x="3109875" y="5094276"/>
                  </a:lnTo>
                  <a:lnTo>
                    <a:pt x="3092242" y="5084364"/>
                  </a:lnTo>
                  <a:lnTo>
                    <a:pt x="3080277" y="5069805"/>
                  </a:lnTo>
                  <a:close/>
                  <a:moveTo>
                    <a:pt x="3087650" y="5051414"/>
                  </a:moveTo>
                  <a:lnTo>
                    <a:pt x="3115887" y="5070981"/>
                  </a:lnTo>
                  <a:lnTo>
                    <a:pt x="3117813" y="5079989"/>
                  </a:lnTo>
                  <a:close/>
                  <a:moveTo>
                    <a:pt x="3100350" y="5049826"/>
                  </a:moveTo>
                  <a:lnTo>
                    <a:pt x="3114638" y="5056224"/>
                  </a:lnTo>
                  <a:lnTo>
                    <a:pt x="3110215" y="5060939"/>
                  </a:lnTo>
                  <a:close/>
                  <a:moveTo>
                    <a:pt x="3085812" y="5013314"/>
                  </a:moveTo>
                  <a:lnTo>
                    <a:pt x="3107082" y="5026331"/>
                  </a:lnTo>
                  <a:lnTo>
                    <a:pt x="3109016" y="5031411"/>
                  </a:lnTo>
                  <a:lnTo>
                    <a:pt x="3102570" y="5029824"/>
                  </a:lnTo>
                  <a:lnTo>
                    <a:pt x="3115461" y="5041254"/>
                  </a:lnTo>
                  <a:lnTo>
                    <a:pt x="3124163" y="5047921"/>
                  </a:lnTo>
                  <a:lnTo>
                    <a:pt x="3122874" y="5051414"/>
                  </a:lnTo>
                  <a:lnTo>
                    <a:pt x="3104182" y="5037126"/>
                  </a:lnTo>
                  <a:lnTo>
                    <a:pt x="3105471" y="5045381"/>
                  </a:lnTo>
                  <a:lnTo>
                    <a:pt x="3093224" y="5033316"/>
                  </a:lnTo>
                  <a:lnTo>
                    <a:pt x="3084523" y="5021886"/>
                  </a:lnTo>
                  <a:lnTo>
                    <a:pt x="3081300" y="5013949"/>
                  </a:lnTo>
                  <a:close/>
                  <a:moveTo>
                    <a:pt x="3043982" y="5011726"/>
                  </a:moveTo>
                  <a:lnTo>
                    <a:pt x="3058460" y="5028318"/>
                  </a:lnTo>
                  <a:cubicBezTo>
                    <a:pt x="3058665" y="5032005"/>
                    <a:pt x="3058871" y="5035692"/>
                    <a:pt x="3059076" y="5039379"/>
                  </a:cubicBezTo>
                  <a:lnTo>
                    <a:pt x="3055071" y="5040301"/>
                  </a:lnTo>
                  <a:lnTo>
                    <a:pt x="3052299" y="5032927"/>
                  </a:lnTo>
                  <a:lnTo>
                    <a:pt x="3046139" y="5030161"/>
                  </a:lnTo>
                  <a:lnTo>
                    <a:pt x="3039978" y="5022173"/>
                  </a:lnTo>
                  <a:lnTo>
                    <a:pt x="3038438" y="5013877"/>
                  </a:lnTo>
                  <a:close/>
                  <a:moveTo>
                    <a:pt x="3081196" y="4995851"/>
                  </a:moveTo>
                  <a:lnTo>
                    <a:pt x="3089628" y="5007599"/>
                  </a:lnTo>
                  <a:lnTo>
                    <a:pt x="3094000" y="5013314"/>
                  </a:lnTo>
                  <a:lnTo>
                    <a:pt x="3077761" y="5004106"/>
                  </a:lnTo>
                  <a:lnTo>
                    <a:pt x="3074950" y="4998708"/>
                  </a:lnTo>
                  <a:close/>
                  <a:moveTo>
                    <a:pt x="6495127" y="4986728"/>
                  </a:moveTo>
                  <a:lnTo>
                    <a:pt x="6506559" y="4995299"/>
                  </a:lnTo>
                  <a:lnTo>
                    <a:pt x="6517991" y="4992442"/>
                  </a:lnTo>
                  <a:lnTo>
                    <a:pt x="6525612" y="4997204"/>
                  </a:lnTo>
                  <a:lnTo>
                    <a:pt x="6540537" y="4999426"/>
                  </a:lnTo>
                  <a:lnTo>
                    <a:pt x="6557050" y="5002918"/>
                  </a:lnTo>
                  <a:lnTo>
                    <a:pt x="6561450" y="5001033"/>
                  </a:lnTo>
                  <a:lnTo>
                    <a:pt x="6527292" y="5071939"/>
                  </a:lnTo>
                  <a:lnTo>
                    <a:pt x="6524977" y="5069582"/>
                  </a:lnTo>
                  <a:lnTo>
                    <a:pt x="6514815" y="5041964"/>
                  </a:lnTo>
                  <a:lnTo>
                    <a:pt x="6504336" y="5039424"/>
                  </a:lnTo>
                  <a:lnTo>
                    <a:pt x="6495762" y="5044821"/>
                  </a:lnTo>
                  <a:lnTo>
                    <a:pt x="6487506" y="5041329"/>
                  </a:lnTo>
                  <a:cubicBezTo>
                    <a:pt x="6487188" y="5037731"/>
                    <a:pt x="6486871" y="5034134"/>
                    <a:pt x="6486553" y="5030536"/>
                  </a:cubicBezTo>
                  <a:lnTo>
                    <a:pt x="6470993" y="5017520"/>
                  </a:lnTo>
                  <a:lnTo>
                    <a:pt x="6473534" y="4998791"/>
                  </a:lnTo>
                  <a:lnTo>
                    <a:pt x="6484648" y="4994981"/>
                  </a:lnTo>
                  <a:close/>
                  <a:moveTo>
                    <a:pt x="3034945" y="4948226"/>
                  </a:moveTo>
                  <a:lnTo>
                    <a:pt x="3042883" y="4949174"/>
                  </a:lnTo>
                  <a:lnTo>
                    <a:pt x="3044153" y="4962446"/>
                  </a:lnTo>
                  <a:lnTo>
                    <a:pt x="3048915" y="4968133"/>
                  </a:lnTo>
                  <a:lnTo>
                    <a:pt x="3055265" y="4979509"/>
                  </a:lnTo>
                  <a:lnTo>
                    <a:pt x="3060663" y="5014901"/>
                  </a:lnTo>
                  <a:lnTo>
                    <a:pt x="3054313" y="5014269"/>
                  </a:lnTo>
                  <a:lnTo>
                    <a:pt x="3049868" y="5008581"/>
                  </a:lnTo>
                  <a:lnTo>
                    <a:pt x="3040342" y="4999101"/>
                  </a:lnTo>
                  <a:lnTo>
                    <a:pt x="3036850" y="4987725"/>
                  </a:lnTo>
                  <a:lnTo>
                    <a:pt x="3039072" y="4981405"/>
                  </a:lnTo>
                  <a:lnTo>
                    <a:pt x="3044788" y="4985829"/>
                  </a:lnTo>
                  <a:lnTo>
                    <a:pt x="3046058" y="4981405"/>
                  </a:lnTo>
                  <a:lnTo>
                    <a:pt x="3046058" y="4972241"/>
                  </a:lnTo>
                  <a:lnTo>
                    <a:pt x="3033675" y="4958022"/>
                  </a:lnTo>
                  <a:close/>
                  <a:moveTo>
                    <a:pt x="3060662" y="4941876"/>
                  </a:moveTo>
                  <a:lnTo>
                    <a:pt x="3066377" y="4941876"/>
                  </a:lnTo>
                  <a:lnTo>
                    <a:pt x="3081300" y="4964101"/>
                  </a:lnTo>
                  <a:lnTo>
                    <a:pt x="3086062" y="4968228"/>
                  </a:lnTo>
                  <a:lnTo>
                    <a:pt x="3081935" y="4974578"/>
                  </a:lnTo>
                  <a:lnTo>
                    <a:pt x="3089872" y="4983786"/>
                  </a:lnTo>
                  <a:lnTo>
                    <a:pt x="3097175" y="4999026"/>
                  </a:lnTo>
                  <a:lnTo>
                    <a:pt x="3094317" y="4994263"/>
                  </a:lnTo>
                  <a:lnTo>
                    <a:pt x="3087967" y="4991406"/>
                  </a:lnTo>
                  <a:lnTo>
                    <a:pt x="3075902" y="4984738"/>
                  </a:lnTo>
                  <a:lnTo>
                    <a:pt x="3072092" y="4972673"/>
                  </a:lnTo>
                  <a:lnTo>
                    <a:pt x="3068917" y="4972038"/>
                  </a:lnTo>
                  <a:lnTo>
                    <a:pt x="3054312" y="4962196"/>
                  </a:lnTo>
                  <a:lnTo>
                    <a:pt x="3052725" y="4951083"/>
                  </a:lnTo>
                  <a:lnTo>
                    <a:pt x="3060662" y="4950448"/>
                  </a:lnTo>
                  <a:close/>
                  <a:moveTo>
                    <a:pt x="6600872" y="4906095"/>
                  </a:moveTo>
                  <a:lnTo>
                    <a:pt x="6598649" y="4911492"/>
                  </a:lnTo>
                  <a:lnTo>
                    <a:pt x="6602058" y="4916735"/>
                  </a:lnTo>
                  <a:lnTo>
                    <a:pt x="6570401" y="4982451"/>
                  </a:lnTo>
                  <a:lnTo>
                    <a:pt x="6569434" y="4982283"/>
                  </a:lnTo>
                  <a:lnTo>
                    <a:pt x="6564036" y="4977839"/>
                  </a:lnTo>
                  <a:lnTo>
                    <a:pt x="6564354" y="4967363"/>
                  </a:lnTo>
                  <a:lnTo>
                    <a:pt x="6569752" y="4961332"/>
                  </a:lnTo>
                  <a:lnTo>
                    <a:pt x="6573563" y="4943237"/>
                  </a:lnTo>
                  <a:lnTo>
                    <a:pt x="6567212" y="4935936"/>
                  </a:lnTo>
                  <a:lnTo>
                    <a:pt x="6568799" y="4924190"/>
                  </a:lnTo>
                  <a:lnTo>
                    <a:pt x="6582772" y="4909905"/>
                  </a:lnTo>
                  <a:close/>
                  <a:moveTo>
                    <a:pt x="4951102" y="4806942"/>
                  </a:moveTo>
                  <a:lnTo>
                    <a:pt x="4954554" y="4813479"/>
                  </a:lnTo>
                  <a:lnTo>
                    <a:pt x="4953518" y="4818055"/>
                  </a:lnTo>
                  <a:lnTo>
                    <a:pt x="4946616" y="4810210"/>
                  </a:lnTo>
                  <a:close/>
                  <a:moveTo>
                    <a:pt x="5054566" y="4779954"/>
                  </a:moveTo>
                  <a:lnTo>
                    <a:pt x="5046311" y="4792539"/>
                  </a:lnTo>
                  <a:lnTo>
                    <a:pt x="5039961" y="4814879"/>
                  </a:lnTo>
                  <a:lnTo>
                    <a:pt x="5029166" y="4805125"/>
                  </a:lnTo>
                  <a:lnTo>
                    <a:pt x="5032341" y="4797888"/>
                  </a:lnTo>
                  <a:lnTo>
                    <a:pt x="5048533" y="4785303"/>
                  </a:lnTo>
                  <a:close/>
                  <a:moveTo>
                    <a:pt x="4546749" y="4760722"/>
                  </a:moveTo>
                  <a:lnTo>
                    <a:pt x="4546260" y="4761212"/>
                  </a:lnTo>
                  <a:lnTo>
                    <a:pt x="4546884" y="4760899"/>
                  </a:lnTo>
                  <a:close/>
                  <a:moveTo>
                    <a:pt x="5140291" y="4749792"/>
                  </a:moveTo>
                  <a:lnTo>
                    <a:pt x="5127591" y="4759317"/>
                  </a:lnTo>
                  <a:lnTo>
                    <a:pt x="5130477" y="4751021"/>
                  </a:lnTo>
                  <a:close/>
                  <a:moveTo>
                    <a:pt x="6342270" y="4710093"/>
                  </a:moveTo>
                  <a:lnTo>
                    <a:pt x="6339836" y="4714047"/>
                  </a:lnTo>
                  <a:lnTo>
                    <a:pt x="6301729" y="4718809"/>
                  </a:lnTo>
                  <a:cubicBezTo>
                    <a:pt x="6301306" y="4724946"/>
                    <a:pt x="6300882" y="4731083"/>
                    <a:pt x="6300459" y="4737220"/>
                  </a:cubicBezTo>
                  <a:cubicBezTo>
                    <a:pt x="6300469" y="4737225"/>
                    <a:pt x="6300478" y="4737230"/>
                    <a:pt x="6300488" y="4737235"/>
                  </a:cubicBezTo>
                  <a:cubicBezTo>
                    <a:pt x="6300905" y="4731196"/>
                    <a:pt x="6301321" y="4725157"/>
                    <a:pt x="6301738" y="4719118"/>
                  </a:cubicBezTo>
                  <a:lnTo>
                    <a:pt x="6339844" y="4714356"/>
                  </a:lnTo>
                  <a:lnTo>
                    <a:pt x="6342384" y="4710229"/>
                  </a:lnTo>
                  <a:close/>
                  <a:moveTo>
                    <a:pt x="1472534" y="4375142"/>
                  </a:moveTo>
                  <a:lnTo>
                    <a:pt x="1482060" y="4376139"/>
                  </a:lnTo>
                  <a:lnTo>
                    <a:pt x="1487457" y="4385110"/>
                  </a:lnTo>
                  <a:lnTo>
                    <a:pt x="1484282" y="4388433"/>
                  </a:lnTo>
                  <a:lnTo>
                    <a:pt x="1476662" y="4385110"/>
                  </a:lnTo>
                  <a:lnTo>
                    <a:pt x="1467137" y="4389430"/>
                  </a:lnTo>
                  <a:lnTo>
                    <a:pt x="1465232" y="4381787"/>
                  </a:lnTo>
                  <a:close/>
                  <a:moveTo>
                    <a:pt x="1435070" y="4357679"/>
                  </a:moveTo>
                  <a:lnTo>
                    <a:pt x="1446184" y="4359584"/>
                  </a:lnTo>
                  <a:lnTo>
                    <a:pt x="1443096" y="4363711"/>
                  </a:lnTo>
                  <a:lnTo>
                    <a:pt x="1435996" y="4364029"/>
                  </a:lnTo>
                  <a:close/>
                  <a:moveTo>
                    <a:pt x="1538093" y="4154476"/>
                  </a:moveTo>
                  <a:lnTo>
                    <a:pt x="1543523" y="4158725"/>
                  </a:lnTo>
                  <a:lnTo>
                    <a:pt x="1561405" y="4162647"/>
                  </a:lnTo>
                  <a:lnTo>
                    <a:pt x="1566834" y="4170491"/>
                  </a:lnTo>
                  <a:lnTo>
                    <a:pt x="1564918" y="4178008"/>
                  </a:lnTo>
                  <a:lnTo>
                    <a:pt x="1557251" y="4185526"/>
                  </a:lnTo>
                  <a:lnTo>
                    <a:pt x="1549910" y="4187814"/>
                  </a:lnTo>
                  <a:lnTo>
                    <a:pt x="1525320" y="4175067"/>
                  </a:lnTo>
                  <a:lnTo>
                    <a:pt x="1511272" y="4175067"/>
                  </a:lnTo>
                  <a:lnTo>
                    <a:pt x="1515740" y="4171798"/>
                  </a:lnTo>
                  <a:close/>
                  <a:moveTo>
                    <a:pt x="2133803" y="3771889"/>
                  </a:moveTo>
                  <a:lnTo>
                    <a:pt x="2135150" y="3783636"/>
                  </a:lnTo>
                  <a:lnTo>
                    <a:pt x="2131782" y="3794114"/>
                  </a:lnTo>
                  <a:lnTo>
                    <a:pt x="2129762" y="3813164"/>
                  </a:lnTo>
                  <a:lnTo>
                    <a:pt x="2112925" y="3813164"/>
                  </a:lnTo>
                  <a:lnTo>
                    <a:pt x="2114609" y="3788081"/>
                  </a:lnTo>
                  <a:lnTo>
                    <a:pt x="2124711" y="3775381"/>
                  </a:lnTo>
                  <a:close/>
                  <a:moveTo>
                    <a:pt x="2166583" y="3746489"/>
                  </a:moveTo>
                  <a:lnTo>
                    <a:pt x="2171663" y="3748735"/>
                  </a:lnTo>
                  <a:lnTo>
                    <a:pt x="2153883" y="3759324"/>
                  </a:lnTo>
                  <a:lnTo>
                    <a:pt x="2146263" y="3767988"/>
                  </a:lnTo>
                  <a:lnTo>
                    <a:pt x="2140230" y="3776652"/>
                  </a:lnTo>
                  <a:lnTo>
                    <a:pt x="2136738" y="3766705"/>
                  </a:lnTo>
                  <a:lnTo>
                    <a:pt x="2146263" y="3757078"/>
                  </a:lnTo>
                  <a:close/>
                  <a:moveTo>
                    <a:pt x="1246315" y="3744901"/>
                  </a:moveTo>
                  <a:lnTo>
                    <a:pt x="1253753" y="3753473"/>
                  </a:lnTo>
                  <a:lnTo>
                    <a:pt x="1263448" y="3760458"/>
                  </a:lnTo>
                  <a:lnTo>
                    <a:pt x="1273144" y="3759506"/>
                  </a:lnTo>
                  <a:lnTo>
                    <a:pt x="1263448" y="3772206"/>
                  </a:lnTo>
                  <a:lnTo>
                    <a:pt x="1258277" y="3783953"/>
                  </a:lnTo>
                  <a:lnTo>
                    <a:pt x="1250844" y="3789351"/>
                  </a:lnTo>
                  <a:lnTo>
                    <a:pt x="1222724" y="3780143"/>
                  </a:lnTo>
                  <a:lnTo>
                    <a:pt x="1219167" y="3767443"/>
                  </a:lnTo>
                  <a:lnTo>
                    <a:pt x="1225632" y="3765221"/>
                  </a:lnTo>
                  <a:lnTo>
                    <a:pt x="1222400" y="3762046"/>
                  </a:lnTo>
                  <a:lnTo>
                    <a:pt x="1220461" y="3748393"/>
                  </a:lnTo>
                  <a:close/>
                  <a:moveTo>
                    <a:pt x="2215160" y="3730614"/>
                  </a:moveTo>
                  <a:lnTo>
                    <a:pt x="2216113" y="3734660"/>
                  </a:lnTo>
                  <a:lnTo>
                    <a:pt x="2207540" y="3735594"/>
                  </a:lnTo>
                  <a:lnTo>
                    <a:pt x="2194840" y="3739952"/>
                  </a:lnTo>
                  <a:lnTo>
                    <a:pt x="2188490" y="3744933"/>
                  </a:lnTo>
                  <a:lnTo>
                    <a:pt x="2178330" y="3746489"/>
                  </a:lnTo>
                  <a:lnTo>
                    <a:pt x="2171663" y="3739330"/>
                  </a:lnTo>
                  <a:lnTo>
                    <a:pt x="2200238" y="3732482"/>
                  </a:lnTo>
                  <a:close/>
                  <a:moveTo>
                    <a:pt x="2265326" y="3727439"/>
                  </a:moveTo>
                  <a:lnTo>
                    <a:pt x="2248622" y="3736964"/>
                  </a:lnTo>
                  <a:lnTo>
                    <a:pt x="2235070" y="3735232"/>
                  </a:lnTo>
                  <a:lnTo>
                    <a:pt x="2222463" y="3736387"/>
                  </a:lnTo>
                  <a:lnTo>
                    <a:pt x="2227821" y="3730614"/>
                  </a:lnTo>
                  <a:lnTo>
                    <a:pt x="2243579" y="3730325"/>
                  </a:lnTo>
                  <a:lnTo>
                    <a:pt x="2256816" y="3729171"/>
                  </a:lnTo>
                  <a:close/>
                  <a:moveTo>
                    <a:pt x="2293901" y="3721089"/>
                  </a:moveTo>
                  <a:lnTo>
                    <a:pt x="2284247" y="3726436"/>
                  </a:lnTo>
                  <a:lnTo>
                    <a:pt x="2270088" y="3733789"/>
                  </a:lnTo>
                  <a:lnTo>
                    <a:pt x="2275558" y="3723763"/>
                  </a:lnTo>
                  <a:close/>
                  <a:moveTo>
                    <a:pt x="2314928" y="3706801"/>
                  </a:moveTo>
                  <a:lnTo>
                    <a:pt x="2327813" y="3706801"/>
                  </a:lnTo>
                  <a:lnTo>
                    <a:pt x="2332000" y="3711192"/>
                  </a:lnTo>
                  <a:lnTo>
                    <a:pt x="2322337" y="3713556"/>
                  </a:lnTo>
                  <a:lnTo>
                    <a:pt x="2315251" y="3722676"/>
                  </a:lnTo>
                  <a:lnTo>
                    <a:pt x="2309775" y="3715921"/>
                  </a:lnTo>
                  <a:close/>
                  <a:moveTo>
                    <a:pt x="2362163" y="3689339"/>
                  </a:moveTo>
                  <a:lnTo>
                    <a:pt x="2358194" y="3694310"/>
                  </a:lnTo>
                  <a:lnTo>
                    <a:pt x="2338350" y="3700452"/>
                  </a:lnTo>
                  <a:lnTo>
                    <a:pt x="2351579" y="3693433"/>
                  </a:lnTo>
                  <a:close/>
                  <a:moveTo>
                    <a:pt x="2392325" y="3682989"/>
                  </a:moveTo>
                  <a:lnTo>
                    <a:pt x="2388983" y="3687752"/>
                  </a:lnTo>
                  <a:lnTo>
                    <a:pt x="2373275" y="3685187"/>
                  </a:lnTo>
                  <a:close/>
                  <a:moveTo>
                    <a:pt x="2415017" y="3681401"/>
                  </a:moveTo>
                  <a:lnTo>
                    <a:pt x="2422488" y="3682866"/>
                  </a:lnTo>
                  <a:lnTo>
                    <a:pt x="2406613" y="3684576"/>
                  </a:lnTo>
                  <a:close/>
                  <a:moveTo>
                    <a:pt x="2985194" y="3619489"/>
                  </a:moveTo>
                  <a:lnTo>
                    <a:pt x="3001933" y="3643179"/>
                  </a:lnTo>
                  <a:lnTo>
                    <a:pt x="3012555" y="3653563"/>
                  </a:lnTo>
                  <a:lnTo>
                    <a:pt x="3031868" y="3655835"/>
                  </a:lnTo>
                  <a:lnTo>
                    <a:pt x="3043778" y="3654212"/>
                  </a:lnTo>
                  <a:lnTo>
                    <a:pt x="3041525" y="3658756"/>
                  </a:lnTo>
                  <a:lnTo>
                    <a:pt x="3047963" y="3678227"/>
                  </a:lnTo>
                  <a:lnTo>
                    <a:pt x="3036375" y="3670438"/>
                  </a:lnTo>
                  <a:lnTo>
                    <a:pt x="3022212" y="3667518"/>
                  </a:lnTo>
                  <a:lnTo>
                    <a:pt x="3011589" y="3675306"/>
                  </a:lnTo>
                  <a:lnTo>
                    <a:pt x="3000645" y="3667518"/>
                  </a:lnTo>
                  <a:lnTo>
                    <a:pt x="3000001" y="3667193"/>
                  </a:lnTo>
                  <a:lnTo>
                    <a:pt x="2997426" y="3665895"/>
                  </a:lnTo>
                  <a:lnTo>
                    <a:pt x="2995495" y="3663624"/>
                  </a:lnTo>
                  <a:lnTo>
                    <a:pt x="2994529" y="3662650"/>
                  </a:lnTo>
                  <a:cubicBezTo>
                    <a:pt x="2994422" y="3662109"/>
                    <a:pt x="2994314" y="3661568"/>
                    <a:pt x="2994207" y="3661027"/>
                  </a:cubicBezTo>
                  <a:lnTo>
                    <a:pt x="2995173" y="3651292"/>
                  </a:lnTo>
                  <a:cubicBezTo>
                    <a:pt x="2995280" y="3648912"/>
                    <a:pt x="2995388" y="3646532"/>
                    <a:pt x="2995495" y="3644152"/>
                  </a:cubicBezTo>
                  <a:lnTo>
                    <a:pt x="2987770" y="3639934"/>
                  </a:lnTo>
                  <a:lnTo>
                    <a:pt x="2978113" y="3632145"/>
                  </a:lnTo>
                  <a:close/>
                  <a:moveTo>
                    <a:pt x="720699" y="3606789"/>
                  </a:moveTo>
                  <a:lnTo>
                    <a:pt x="731812" y="3609057"/>
                  </a:lnTo>
                  <a:lnTo>
                    <a:pt x="730831" y="3622664"/>
                  </a:lnTo>
                  <a:lnTo>
                    <a:pt x="721027" y="3617480"/>
                  </a:lnTo>
                  <a:cubicBezTo>
                    <a:pt x="720918" y="3613916"/>
                    <a:pt x="720808" y="3610353"/>
                    <a:pt x="720699" y="3606789"/>
                  </a:cubicBezTo>
                  <a:close/>
                  <a:moveTo>
                    <a:pt x="1246157" y="3590917"/>
                  </a:moveTo>
                  <a:lnTo>
                    <a:pt x="1252507" y="3593139"/>
                  </a:lnTo>
                  <a:lnTo>
                    <a:pt x="1244887" y="3604569"/>
                  </a:lnTo>
                  <a:lnTo>
                    <a:pt x="1247109" y="3615999"/>
                  </a:lnTo>
                  <a:lnTo>
                    <a:pt x="1242030" y="3631874"/>
                  </a:lnTo>
                  <a:lnTo>
                    <a:pt x="1231552" y="3641399"/>
                  </a:lnTo>
                  <a:lnTo>
                    <a:pt x="1216630" y="3640764"/>
                  </a:lnTo>
                  <a:lnTo>
                    <a:pt x="1208057" y="3644892"/>
                  </a:lnTo>
                  <a:lnTo>
                    <a:pt x="1208057" y="3636637"/>
                  </a:lnTo>
                  <a:lnTo>
                    <a:pt x="1218852" y="3627112"/>
                  </a:lnTo>
                  <a:lnTo>
                    <a:pt x="1229012" y="3599489"/>
                  </a:lnTo>
                  <a:close/>
                  <a:moveTo>
                    <a:pt x="2722963" y="3559164"/>
                  </a:moveTo>
                  <a:lnTo>
                    <a:pt x="2736813" y="3571070"/>
                  </a:lnTo>
                  <a:lnTo>
                    <a:pt x="2734558" y="3579759"/>
                  </a:lnTo>
                  <a:lnTo>
                    <a:pt x="2724251" y="3582977"/>
                  </a:lnTo>
                  <a:lnTo>
                    <a:pt x="2714588" y="3577506"/>
                  </a:lnTo>
                  <a:cubicBezTo>
                    <a:pt x="2714803" y="3571928"/>
                    <a:pt x="2715017" y="3566351"/>
                    <a:pt x="2715232" y="3560773"/>
                  </a:cubicBezTo>
                  <a:close/>
                  <a:moveTo>
                    <a:pt x="2492338" y="3549639"/>
                  </a:moveTo>
                  <a:lnTo>
                    <a:pt x="2485435" y="3560752"/>
                  </a:lnTo>
                  <a:lnTo>
                    <a:pt x="2484400" y="3551741"/>
                  </a:lnTo>
                  <a:close/>
                  <a:moveTo>
                    <a:pt x="2463763" y="3543289"/>
                  </a:moveTo>
                  <a:lnTo>
                    <a:pt x="2473288" y="3549484"/>
                  </a:lnTo>
                  <a:lnTo>
                    <a:pt x="2469760" y="3555989"/>
                  </a:lnTo>
                  <a:close/>
                  <a:moveTo>
                    <a:pt x="2922455" y="3533764"/>
                  </a:moveTo>
                  <a:lnTo>
                    <a:pt x="2937199" y="3536647"/>
                  </a:lnTo>
                  <a:lnTo>
                    <a:pt x="2937199" y="3548500"/>
                  </a:lnTo>
                  <a:lnTo>
                    <a:pt x="2943473" y="3553946"/>
                  </a:lnTo>
                  <a:lnTo>
                    <a:pt x="2956021" y="3552665"/>
                  </a:lnTo>
                  <a:lnTo>
                    <a:pt x="2961354" y="3560033"/>
                  </a:lnTo>
                  <a:lnTo>
                    <a:pt x="2959158" y="3566440"/>
                  </a:lnTo>
                  <a:lnTo>
                    <a:pt x="2953825" y="3573808"/>
                  </a:lnTo>
                  <a:lnTo>
                    <a:pt x="2960099" y="3577011"/>
                  </a:lnTo>
                  <a:lnTo>
                    <a:pt x="2967001" y="3589825"/>
                  </a:lnTo>
                  <a:lnTo>
                    <a:pt x="2960727" y="3595271"/>
                  </a:lnTo>
                  <a:lnTo>
                    <a:pt x="2952257" y="3591106"/>
                  </a:lnTo>
                  <a:lnTo>
                    <a:pt x="2943787" y="3589825"/>
                  </a:lnTo>
                  <a:lnTo>
                    <a:pt x="2939709" y="3595591"/>
                  </a:lnTo>
                  <a:lnTo>
                    <a:pt x="2936572" y="3600397"/>
                  </a:lnTo>
                  <a:lnTo>
                    <a:pt x="2933435" y="3603920"/>
                  </a:lnTo>
                  <a:lnTo>
                    <a:pt x="2932180" y="3604882"/>
                  </a:lnTo>
                  <a:lnTo>
                    <a:pt x="2931239" y="3605202"/>
                  </a:lnTo>
                  <a:lnTo>
                    <a:pt x="2930612" y="3605202"/>
                  </a:lnTo>
                  <a:lnTo>
                    <a:pt x="2929357" y="3605202"/>
                  </a:lnTo>
                  <a:lnTo>
                    <a:pt x="2928416" y="3604561"/>
                  </a:lnTo>
                  <a:lnTo>
                    <a:pt x="2928102" y="3603920"/>
                  </a:lnTo>
                  <a:lnTo>
                    <a:pt x="2914613" y="3592388"/>
                  </a:lnTo>
                  <a:lnTo>
                    <a:pt x="2918691" y="3582777"/>
                  </a:lnTo>
                  <a:lnTo>
                    <a:pt x="2924024" y="3576370"/>
                  </a:lnTo>
                  <a:lnTo>
                    <a:pt x="2919318" y="3566760"/>
                  </a:lnTo>
                  <a:lnTo>
                    <a:pt x="2925592" y="3562595"/>
                  </a:lnTo>
                  <a:lnTo>
                    <a:pt x="2936258" y="3572206"/>
                  </a:lnTo>
                  <a:lnTo>
                    <a:pt x="2945669" y="3569002"/>
                  </a:lnTo>
                  <a:lnTo>
                    <a:pt x="2946610" y="3561314"/>
                  </a:lnTo>
                  <a:lnTo>
                    <a:pt x="2931866" y="3551703"/>
                  </a:lnTo>
                  <a:lnTo>
                    <a:pt x="2918377" y="3550102"/>
                  </a:lnTo>
                  <a:lnTo>
                    <a:pt x="2917122" y="3541452"/>
                  </a:lnTo>
                  <a:close/>
                  <a:moveTo>
                    <a:pt x="2474421" y="3527414"/>
                  </a:moveTo>
                  <a:lnTo>
                    <a:pt x="2483607" y="3527414"/>
                  </a:lnTo>
                  <a:lnTo>
                    <a:pt x="2485988" y="3538409"/>
                  </a:lnTo>
                  <a:lnTo>
                    <a:pt x="2479524" y="3544877"/>
                  </a:lnTo>
                  <a:lnTo>
                    <a:pt x="2471700" y="3536145"/>
                  </a:lnTo>
                  <a:close/>
                  <a:moveTo>
                    <a:pt x="2643150" y="3494076"/>
                  </a:moveTo>
                  <a:lnTo>
                    <a:pt x="2665375" y="3502206"/>
                  </a:lnTo>
                  <a:lnTo>
                    <a:pt x="2662200" y="3514714"/>
                  </a:lnTo>
                  <a:lnTo>
                    <a:pt x="2649500" y="3510649"/>
                  </a:lnTo>
                  <a:close/>
                  <a:moveTo>
                    <a:pt x="2724430" y="3492489"/>
                  </a:moveTo>
                  <a:lnTo>
                    <a:pt x="2735543" y="3498204"/>
                  </a:lnTo>
                  <a:lnTo>
                    <a:pt x="2744115" y="3502331"/>
                  </a:lnTo>
                  <a:lnTo>
                    <a:pt x="2748878" y="3504871"/>
                  </a:lnTo>
                  <a:lnTo>
                    <a:pt x="2751100" y="3505189"/>
                  </a:lnTo>
                  <a:lnTo>
                    <a:pt x="2753958" y="3505189"/>
                  </a:lnTo>
                  <a:lnTo>
                    <a:pt x="2761260" y="3505189"/>
                  </a:lnTo>
                  <a:lnTo>
                    <a:pt x="2768880" y="3505506"/>
                  </a:lnTo>
                  <a:lnTo>
                    <a:pt x="2771738" y="3505824"/>
                  </a:lnTo>
                  <a:lnTo>
                    <a:pt x="2773325" y="3506776"/>
                  </a:lnTo>
                  <a:lnTo>
                    <a:pt x="2774595" y="3508046"/>
                  </a:lnTo>
                  <a:lnTo>
                    <a:pt x="2775548" y="3510269"/>
                  </a:lnTo>
                  <a:lnTo>
                    <a:pt x="2776183" y="3512809"/>
                  </a:lnTo>
                  <a:lnTo>
                    <a:pt x="2776818" y="3515349"/>
                  </a:lnTo>
                  <a:lnTo>
                    <a:pt x="2777770" y="3520429"/>
                  </a:lnTo>
                  <a:lnTo>
                    <a:pt x="2778088" y="3522651"/>
                  </a:lnTo>
                  <a:lnTo>
                    <a:pt x="2784438" y="3536939"/>
                  </a:lnTo>
                  <a:lnTo>
                    <a:pt x="2762213" y="3536304"/>
                  </a:lnTo>
                  <a:lnTo>
                    <a:pt x="2744115" y="3536304"/>
                  </a:lnTo>
                  <a:lnTo>
                    <a:pt x="2737765" y="3529319"/>
                  </a:lnTo>
                  <a:lnTo>
                    <a:pt x="2713317" y="3520746"/>
                  </a:lnTo>
                  <a:lnTo>
                    <a:pt x="2713317" y="3513761"/>
                  </a:lnTo>
                  <a:lnTo>
                    <a:pt x="2728240" y="3512174"/>
                  </a:lnTo>
                  <a:lnTo>
                    <a:pt x="2713317" y="3502014"/>
                  </a:lnTo>
                  <a:cubicBezTo>
                    <a:pt x="2713211" y="3499897"/>
                    <a:pt x="2713106" y="3497781"/>
                    <a:pt x="2713000" y="3495664"/>
                  </a:cubicBezTo>
                  <a:close/>
                  <a:moveTo>
                    <a:pt x="2782388" y="3486139"/>
                  </a:moveTo>
                  <a:lnTo>
                    <a:pt x="2791163" y="3498169"/>
                  </a:lnTo>
                  <a:lnTo>
                    <a:pt x="2801888" y="3491666"/>
                  </a:lnTo>
                  <a:lnTo>
                    <a:pt x="2816188" y="3506623"/>
                  </a:lnTo>
                  <a:lnTo>
                    <a:pt x="2806113" y="3520605"/>
                  </a:lnTo>
                  <a:lnTo>
                    <a:pt x="2798963" y="3530359"/>
                  </a:lnTo>
                  <a:lnTo>
                    <a:pt x="2791488" y="3540114"/>
                  </a:lnTo>
                  <a:lnTo>
                    <a:pt x="2784663" y="3519955"/>
                  </a:lnTo>
                  <a:lnTo>
                    <a:pt x="2787913" y="3512151"/>
                  </a:lnTo>
                  <a:lnTo>
                    <a:pt x="2774913" y="3487765"/>
                  </a:lnTo>
                  <a:close/>
                  <a:moveTo>
                    <a:pt x="2829351" y="3475026"/>
                  </a:moveTo>
                  <a:lnTo>
                    <a:pt x="2856571" y="3483401"/>
                  </a:lnTo>
                  <a:lnTo>
                    <a:pt x="2860638" y="3490226"/>
                  </a:lnTo>
                  <a:lnTo>
                    <a:pt x="2848123" y="3488675"/>
                  </a:lnTo>
                  <a:lnTo>
                    <a:pt x="2837798" y="3492708"/>
                  </a:lnTo>
                  <a:lnTo>
                    <a:pt x="2828725" y="3502014"/>
                  </a:lnTo>
                  <a:lnTo>
                    <a:pt x="2817775" y="3492708"/>
                  </a:lnTo>
                  <a:lnTo>
                    <a:pt x="2834670" y="3485573"/>
                  </a:lnTo>
                  <a:close/>
                  <a:moveTo>
                    <a:pt x="2682838" y="3473439"/>
                  </a:moveTo>
                  <a:lnTo>
                    <a:pt x="2673630" y="3492489"/>
                  </a:lnTo>
                  <a:lnTo>
                    <a:pt x="2670138" y="3482964"/>
                  </a:lnTo>
                  <a:close/>
                  <a:moveTo>
                    <a:pt x="2591080" y="3467089"/>
                  </a:moveTo>
                  <a:lnTo>
                    <a:pt x="2613622" y="3486353"/>
                  </a:lnTo>
                  <a:cubicBezTo>
                    <a:pt x="2613940" y="3489509"/>
                    <a:pt x="2614257" y="3492666"/>
                    <a:pt x="2614575" y="3495822"/>
                  </a:cubicBezTo>
                  <a:lnTo>
                    <a:pt x="2607590" y="3513127"/>
                  </a:lnTo>
                  <a:lnTo>
                    <a:pt x="2592667" y="3501699"/>
                  </a:lnTo>
                  <a:cubicBezTo>
                    <a:pt x="2592879" y="3499522"/>
                    <a:pt x="2593090" y="3497346"/>
                    <a:pt x="2593302" y="3495169"/>
                  </a:cubicBezTo>
                  <a:lnTo>
                    <a:pt x="2589175" y="3480802"/>
                  </a:lnTo>
                  <a:lnTo>
                    <a:pt x="2594255" y="3479823"/>
                  </a:lnTo>
                  <a:close/>
                  <a:moveTo>
                    <a:pt x="2706015" y="3457564"/>
                  </a:moveTo>
                  <a:cubicBezTo>
                    <a:pt x="2706227" y="3462094"/>
                    <a:pt x="2706438" y="3466623"/>
                    <a:pt x="2706650" y="3471153"/>
                  </a:cubicBezTo>
                  <a:lnTo>
                    <a:pt x="2699030" y="3490747"/>
                  </a:lnTo>
                  <a:lnTo>
                    <a:pt x="2687917" y="3516346"/>
                  </a:lnTo>
                  <a:lnTo>
                    <a:pt x="2680297" y="3525827"/>
                  </a:lnTo>
                  <a:lnTo>
                    <a:pt x="2678075" y="3512237"/>
                  </a:lnTo>
                  <a:lnTo>
                    <a:pt x="2680297" y="3496436"/>
                  </a:lnTo>
                  <a:lnTo>
                    <a:pt x="2688552" y="3480634"/>
                  </a:lnTo>
                  <a:close/>
                  <a:moveTo>
                    <a:pt x="2475289" y="3449626"/>
                  </a:moveTo>
                  <a:lnTo>
                    <a:pt x="2478050" y="3458932"/>
                  </a:lnTo>
                  <a:lnTo>
                    <a:pt x="2477222" y="3468238"/>
                  </a:lnTo>
                  <a:lnTo>
                    <a:pt x="2471700" y="3476614"/>
                  </a:lnTo>
                  <a:lnTo>
                    <a:pt x="2471700" y="3466377"/>
                  </a:lnTo>
                  <a:close/>
                  <a:moveTo>
                    <a:pt x="967714" y="3435339"/>
                  </a:moveTo>
                  <a:lnTo>
                    <a:pt x="989940" y="3455054"/>
                  </a:lnTo>
                  <a:lnTo>
                    <a:pt x="985812" y="3462368"/>
                  </a:lnTo>
                  <a:lnTo>
                    <a:pt x="968032" y="3473180"/>
                  </a:lnTo>
                  <a:lnTo>
                    <a:pt x="962634" y="3489079"/>
                  </a:lnTo>
                  <a:lnTo>
                    <a:pt x="967080" y="3491305"/>
                  </a:lnTo>
                  <a:lnTo>
                    <a:pt x="958824" y="3496075"/>
                  </a:lnTo>
                  <a:cubicBezTo>
                    <a:pt x="959036" y="3502011"/>
                    <a:pt x="959247" y="3507947"/>
                    <a:pt x="959459" y="3513883"/>
                  </a:cubicBezTo>
                  <a:lnTo>
                    <a:pt x="958921" y="3514329"/>
                  </a:lnTo>
                  <a:lnTo>
                    <a:pt x="960134" y="3514827"/>
                  </a:lnTo>
                  <a:cubicBezTo>
                    <a:pt x="960095" y="3508757"/>
                    <a:pt x="960057" y="3502686"/>
                    <a:pt x="960018" y="3496616"/>
                  </a:cubicBezTo>
                  <a:lnTo>
                    <a:pt x="968262" y="3491854"/>
                  </a:lnTo>
                  <a:lnTo>
                    <a:pt x="983166" y="3482329"/>
                  </a:lnTo>
                  <a:lnTo>
                    <a:pt x="991410" y="3468359"/>
                  </a:lnTo>
                  <a:lnTo>
                    <a:pt x="995838" y="3472804"/>
                  </a:lnTo>
                  <a:lnTo>
                    <a:pt x="1009154" y="3465819"/>
                  </a:lnTo>
                  <a:lnTo>
                    <a:pt x="1019621" y="3457564"/>
                  </a:lnTo>
                  <a:lnTo>
                    <a:pt x="1064328" y="3458199"/>
                  </a:lnTo>
                  <a:lnTo>
                    <a:pt x="1077011" y="3466771"/>
                  </a:lnTo>
                  <a:lnTo>
                    <a:pt x="1089060" y="3499156"/>
                  </a:lnTo>
                  <a:lnTo>
                    <a:pt x="1101744" y="3523287"/>
                  </a:lnTo>
                  <a:lnTo>
                    <a:pt x="1111257" y="3532494"/>
                  </a:lnTo>
                  <a:lnTo>
                    <a:pt x="1110306" y="3537892"/>
                  </a:lnTo>
                  <a:lnTo>
                    <a:pt x="1099842" y="3546147"/>
                  </a:lnTo>
                  <a:lnTo>
                    <a:pt x="1088427" y="3560434"/>
                  </a:lnTo>
                  <a:lnTo>
                    <a:pt x="1092549" y="3570594"/>
                  </a:lnTo>
                  <a:lnTo>
                    <a:pt x="1097939" y="3561069"/>
                  </a:lnTo>
                  <a:lnTo>
                    <a:pt x="1113794" y="3549322"/>
                  </a:lnTo>
                  <a:lnTo>
                    <a:pt x="1125526" y="3549322"/>
                  </a:lnTo>
                  <a:lnTo>
                    <a:pt x="1138210" y="3559799"/>
                  </a:lnTo>
                  <a:lnTo>
                    <a:pt x="1135990" y="3569324"/>
                  </a:lnTo>
                  <a:lnTo>
                    <a:pt x="1141381" y="3587422"/>
                  </a:lnTo>
                  <a:lnTo>
                    <a:pt x="1135356" y="3594724"/>
                  </a:lnTo>
                  <a:lnTo>
                    <a:pt x="1125843" y="3590597"/>
                  </a:lnTo>
                  <a:lnTo>
                    <a:pt x="1123306" y="3571229"/>
                  </a:lnTo>
                  <a:lnTo>
                    <a:pt x="1117916" y="3574404"/>
                  </a:lnTo>
                  <a:lnTo>
                    <a:pt x="1120453" y="3597899"/>
                  </a:lnTo>
                  <a:lnTo>
                    <a:pt x="1129014" y="3601074"/>
                  </a:lnTo>
                  <a:lnTo>
                    <a:pt x="1126794" y="3611234"/>
                  </a:lnTo>
                  <a:lnTo>
                    <a:pt x="1120453" y="3622029"/>
                  </a:lnTo>
                  <a:lnTo>
                    <a:pt x="1102696" y="3624569"/>
                  </a:lnTo>
                  <a:lnTo>
                    <a:pt x="1099525" y="3629649"/>
                  </a:lnTo>
                  <a:lnTo>
                    <a:pt x="1099525" y="3643619"/>
                  </a:lnTo>
                  <a:lnTo>
                    <a:pt x="1098252" y="3643570"/>
                  </a:lnTo>
                  <a:lnTo>
                    <a:pt x="1091214" y="3650619"/>
                  </a:lnTo>
                  <a:lnTo>
                    <a:pt x="1084229" y="3656978"/>
                  </a:lnTo>
                  <a:lnTo>
                    <a:pt x="1075656" y="3662384"/>
                  </a:lnTo>
                  <a:lnTo>
                    <a:pt x="1075339" y="3663020"/>
                  </a:lnTo>
                  <a:lnTo>
                    <a:pt x="1075022" y="3663338"/>
                  </a:lnTo>
                  <a:lnTo>
                    <a:pt x="1074069" y="3663974"/>
                  </a:lnTo>
                  <a:lnTo>
                    <a:pt x="1073116" y="3664928"/>
                  </a:lnTo>
                  <a:lnTo>
                    <a:pt x="1071846" y="3664928"/>
                  </a:lnTo>
                  <a:lnTo>
                    <a:pt x="1069624" y="3664928"/>
                  </a:lnTo>
                  <a:lnTo>
                    <a:pt x="1067084" y="3664610"/>
                  </a:lnTo>
                  <a:lnTo>
                    <a:pt x="1062322" y="3663020"/>
                  </a:lnTo>
                  <a:lnTo>
                    <a:pt x="1058829" y="3661748"/>
                  </a:lnTo>
                  <a:lnTo>
                    <a:pt x="1056608" y="3660158"/>
                  </a:lnTo>
                  <a:lnTo>
                    <a:pt x="1053430" y="3671924"/>
                  </a:lnTo>
                  <a:lnTo>
                    <a:pt x="1058829" y="3705631"/>
                  </a:lnTo>
                  <a:lnTo>
                    <a:pt x="1075339" y="3726618"/>
                  </a:lnTo>
                  <a:lnTo>
                    <a:pt x="1065813" y="3745698"/>
                  </a:lnTo>
                  <a:lnTo>
                    <a:pt x="1071211" y="3771137"/>
                  </a:lnTo>
                  <a:lnTo>
                    <a:pt x="1085499" y="3832191"/>
                  </a:lnTo>
                  <a:lnTo>
                    <a:pt x="1076291" y="3856359"/>
                  </a:lnTo>
                  <a:lnTo>
                    <a:pt x="1058512" y="3904057"/>
                  </a:lnTo>
                  <a:lnTo>
                    <a:pt x="1054703" y="3919957"/>
                  </a:lnTo>
                  <a:lnTo>
                    <a:pt x="1045176" y="3919957"/>
                  </a:lnTo>
                  <a:lnTo>
                    <a:pt x="1047398" y="3927271"/>
                  </a:lnTo>
                  <a:lnTo>
                    <a:pt x="1061051" y="3946032"/>
                  </a:lnTo>
                  <a:lnTo>
                    <a:pt x="1047398" y="3948576"/>
                  </a:lnTo>
                  <a:lnTo>
                    <a:pt x="1026443" y="3943170"/>
                  </a:lnTo>
                  <a:lnTo>
                    <a:pt x="1005171" y="3951120"/>
                  </a:lnTo>
                  <a:lnTo>
                    <a:pt x="1001043" y="3935220"/>
                  </a:lnTo>
                  <a:lnTo>
                    <a:pt x="993433" y="3940308"/>
                  </a:lnTo>
                  <a:lnTo>
                    <a:pt x="987082" y="3954300"/>
                  </a:lnTo>
                  <a:lnTo>
                    <a:pt x="955649" y="3964157"/>
                  </a:lnTo>
                  <a:lnTo>
                    <a:pt x="934376" y="3975923"/>
                  </a:lnTo>
                  <a:lnTo>
                    <a:pt x="925169" y="3988643"/>
                  </a:lnTo>
                  <a:lnTo>
                    <a:pt x="913738" y="3985463"/>
                  </a:lnTo>
                  <a:lnTo>
                    <a:pt x="907071" y="3998182"/>
                  </a:lnTo>
                  <a:lnTo>
                    <a:pt x="893418" y="4000726"/>
                  </a:lnTo>
                  <a:lnTo>
                    <a:pt x="882940" y="4010266"/>
                  </a:lnTo>
                  <a:lnTo>
                    <a:pt x="873098" y="4001680"/>
                  </a:lnTo>
                  <a:lnTo>
                    <a:pt x="877543" y="3986735"/>
                  </a:lnTo>
                  <a:lnTo>
                    <a:pt x="869922" y="3993095"/>
                  </a:lnTo>
                  <a:lnTo>
                    <a:pt x="862620" y="3992459"/>
                  </a:lnTo>
                  <a:lnTo>
                    <a:pt x="859762" y="4004224"/>
                  </a:lnTo>
                  <a:lnTo>
                    <a:pt x="865795" y="4004860"/>
                  </a:lnTo>
                  <a:lnTo>
                    <a:pt x="864208" y="4013446"/>
                  </a:lnTo>
                  <a:lnTo>
                    <a:pt x="867382" y="4022986"/>
                  </a:lnTo>
                  <a:lnTo>
                    <a:pt x="849285" y="4022032"/>
                  </a:lnTo>
                  <a:lnTo>
                    <a:pt x="843888" y="4031571"/>
                  </a:lnTo>
                  <a:lnTo>
                    <a:pt x="832140" y="4031889"/>
                  </a:lnTo>
                  <a:lnTo>
                    <a:pt x="825155" y="4042383"/>
                  </a:lnTo>
                  <a:lnTo>
                    <a:pt x="813407" y="4045563"/>
                  </a:lnTo>
                  <a:lnTo>
                    <a:pt x="799754" y="4050015"/>
                  </a:lnTo>
                  <a:lnTo>
                    <a:pt x="769909" y="4045881"/>
                  </a:lnTo>
                  <a:lnTo>
                    <a:pt x="762607" y="4042701"/>
                  </a:lnTo>
                  <a:lnTo>
                    <a:pt x="756575" y="4048107"/>
                  </a:lnTo>
                  <a:lnTo>
                    <a:pt x="737526" y="4052877"/>
                  </a:lnTo>
                  <a:lnTo>
                    <a:pt x="737526" y="4045245"/>
                  </a:lnTo>
                  <a:lnTo>
                    <a:pt x="725779" y="4042065"/>
                  </a:lnTo>
                  <a:lnTo>
                    <a:pt x="735938" y="4033479"/>
                  </a:lnTo>
                  <a:lnTo>
                    <a:pt x="743558" y="4033479"/>
                  </a:lnTo>
                  <a:lnTo>
                    <a:pt x="764512" y="4022986"/>
                  </a:lnTo>
                  <a:lnTo>
                    <a:pt x="750860" y="4020760"/>
                  </a:lnTo>
                  <a:lnTo>
                    <a:pt x="758162" y="4013446"/>
                  </a:lnTo>
                  <a:lnTo>
                    <a:pt x="735938" y="4019806"/>
                  </a:lnTo>
                  <a:lnTo>
                    <a:pt x="724191" y="4021396"/>
                  </a:lnTo>
                  <a:lnTo>
                    <a:pt x="714667" y="4031889"/>
                  </a:lnTo>
                  <a:lnTo>
                    <a:pt x="704507" y="4040475"/>
                  </a:lnTo>
                  <a:lnTo>
                    <a:pt x="691809" y="4039203"/>
                  </a:lnTo>
                  <a:lnTo>
                    <a:pt x="707683" y="4032843"/>
                  </a:lnTo>
                  <a:lnTo>
                    <a:pt x="716889" y="4012810"/>
                  </a:lnTo>
                  <a:lnTo>
                    <a:pt x="739113" y="4005178"/>
                  </a:lnTo>
                  <a:lnTo>
                    <a:pt x="744193" y="4001044"/>
                  </a:lnTo>
                  <a:lnTo>
                    <a:pt x="733399" y="3994685"/>
                  </a:lnTo>
                  <a:lnTo>
                    <a:pt x="710540" y="4005178"/>
                  </a:lnTo>
                  <a:lnTo>
                    <a:pt x="703238" y="4010584"/>
                  </a:lnTo>
                  <a:lnTo>
                    <a:pt x="693396" y="3999136"/>
                  </a:lnTo>
                  <a:lnTo>
                    <a:pt x="673394" y="4000408"/>
                  </a:lnTo>
                  <a:lnTo>
                    <a:pt x="686093" y="3986417"/>
                  </a:lnTo>
                  <a:lnTo>
                    <a:pt x="703873" y="3973697"/>
                  </a:lnTo>
                  <a:lnTo>
                    <a:pt x="712444" y="3970517"/>
                  </a:lnTo>
                  <a:lnTo>
                    <a:pt x="728319" y="3965111"/>
                  </a:lnTo>
                  <a:lnTo>
                    <a:pt x="726097" y="3960978"/>
                  </a:lnTo>
                  <a:lnTo>
                    <a:pt x="713397" y="3960978"/>
                  </a:lnTo>
                  <a:lnTo>
                    <a:pt x="697523" y="3959388"/>
                  </a:lnTo>
                  <a:lnTo>
                    <a:pt x="671807" y="3958116"/>
                  </a:lnTo>
                  <a:lnTo>
                    <a:pt x="666727" y="3950166"/>
                  </a:lnTo>
                  <a:lnTo>
                    <a:pt x="671489" y="3936174"/>
                  </a:lnTo>
                  <a:lnTo>
                    <a:pt x="679109" y="3935220"/>
                  </a:lnTo>
                  <a:lnTo>
                    <a:pt x="702286" y="3929496"/>
                  </a:lnTo>
                  <a:lnTo>
                    <a:pt x="695936" y="3944442"/>
                  </a:lnTo>
                  <a:lnTo>
                    <a:pt x="708635" y="3933630"/>
                  </a:lnTo>
                  <a:lnTo>
                    <a:pt x="714032" y="3941898"/>
                  </a:lnTo>
                  <a:lnTo>
                    <a:pt x="723556" y="3945078"/>
                  </a:lnTo>
                  <a:lnTo>
                    <a:pt x="744828" y="3944124"/>
                  </a:lnTo>
                  <a:lnTo>
                    <a:pt x="729906" y="3937764"/>
                  </a:lnTo>
                  <a:lnTo>
                    <a:pt x="721335" y="3924091"/>
                  </a:lnTo>
                  <a:lnTo>
                    <a:pt x="735938" y="3917413"/>
                  </a:lnTo>
                  <a:lnTo>
                    <a:pt x="738161" y="3899605"/>
                  </a:lnTo>
                  <a:lnTo>
                    <a:pt x="748638" y="3896425"/>
                  </a:lnTo>
                  <a:lnTo>
                    <a:pt x="772766" y="3895153"/>
                  </a:lnTo>
                  <a:lnTo>
                    <a:pt x="801341" y="3884024"/>
                  </a:lnTo>
                  <a:lnTo>
                    <a:pt x="818487" y="3880844"/>
                  </a:lnTo>
                  <a:lnTo>
                    <a:pt x="842936" y="3884978"/>
                  </a:lnTo>
                  <a:lnTo>
                    <a:pt x="838491" y="3879890"/>
                  </a:lnTo>
                  <a:lnTo>
                    <a:pt x="818487" y="3875756"/>
                  </a:lnTo>
                  <a:lnTo>
                    <a:pt x="806739" y="3872576"/>
                  </a:lnTo>
                  <a:lnTo>
                    <a:pt x="809597" y="3861128"/>
                  </a:lnTo>
                  <a:lnTo>
                    <a:pt x="815947" y="3846183"/>
                  </a:lnTo>
                  <a:lnTo>
                    <a:pt x="805469" y="3851589"/>
                  </a:lnTo>
                  <a:lnTo>
                    <a:pt x="790863" y="3871622"/>
                  </a:lnTo>
                  <a:lnTo>
                    <a:pt x="780068" y="3876074"/>
                  </a:lnTo>
                  <a:lnTo>
                    <a:pt x="761019" y="3880526"/>
                  </a:lnTo>
                  <a:lnTo>
                    <a:pt x="753717" y="3881798"/>
                  </a:lnTo>
                  <a:lnTo>
                    <a:pt x="755940" y="3886568"/>
                  </a:lnTo>
                  <a:lnTo>
                    <a:pt x="738161" y="3886886"/>
                  </a:lnTo>
                  <a:lnTo>
                    <a:pt x="719112" y="3895471"/>
                  </a:lnTo>
                  <a:lnTo>
                    <a:pt x="715937" y="3888476"/>
                  </a:lnTo>
                  <a:lnTo>
                    <a:pt x="752765" y="3870032"/>
                  </a:lnTo>
                  <a:lnTo>
                    <a:pt x="760702" y="3848727"/>
                  </a:lnTo>
                  <a:lnTo>
                    <a:pt x="776576" y="3837915"/>
                  </a:lnTo>
                  <a:lnTo>
                    <a:pt x="774672" y="3832827"/>
                  </a:lnTo>
                  <a:lnTo>
                    <a:pt x="762925" y="3833781"/>
                  </a:lnTo>
                  <a:lnTo>
                    <a:pt x="774037" y="3807706"/>
                  </a:lnTo>
                  <a:lnTo>
                    <a:pt x="792133" y="3795622"/>
                  </a:lnTo>
                  <a:lnTo>
                    <a:pt x="816582" y="3799756"/>
                  </a:lnTo>
                  <a:lnTo>
                    <a:pt x="808962" y="3783857"/>
                  </a:lnTo>
                  <a:lnTo>
                    <a:pt x="810867" y="3772091"/>
                  </a:lnTo>
                  <a:lnTo>
                    <a:pt x="796261" y="3781949"/>
                  </a:lnTo>
                  <a:lnTo>
                    <a:pt x="754035" y="3782585"/>
                  </a:lnTo>
                  <a:lnTo>
                    <a:pt x="746733" y="3776225"/>
                  </a:lnTo>
                  <a:cubicBezTo>
                    <a:pt x="746521" y="3770819"/>
                    <a:pt x="746310" y="3765413"/>
                    <a:pt x="746098" y="3760007"/>
                  </a:cubicBezTo>
                  <a:lnTo>
                    <a:pt x="733716" y="3772727"/>
                  </a:lnTo>
                  <a:lnTo>
                    <a:pt x="725462" y="3773363"/>
                  </a:lnTo>
                  <a:lnTo>
                    <a:pt x="722922" y="3762551"/>
                  </a:lnTo>
                  <a:lnTo>
                    <a:pt x="708317" y="3761597"/>
                  </a:lnTo>
                  <a:lnTo>
                    <a:pt x="703873" y="3755238"/>
                  </a:lnTo>
                  <a:lnTo>
                    <a:pt x="689903" y="3743790"/>
                  </a:lnTo>
                  <a:lnTo>
                    <a:pt x="702603" y="3727890"/>
                  </a:lnTo>
                  <a:lnTo>
                    <a:pt x="717207" y="3722484"/>
                  </a:lnTo>
                  <a:lnTo>
                    <a:pt x="723556" y="3704359"/>
                  </a:lnTo>
                  <a:lnTo>
                    <a:pt x="752130" y="3696727"/>
                  </a:lnTo>
                  <a:lnTo>
                    <a:pt x="745463" y="3691639"/>
                  </a:lnTo>
                  <a:cubicBezTo>
                    <a:pt x="745146" y="3688459"/>
                    <a:pt x="744828" y="3685280"/>
                    <a:pt x="744511" y="3682100"/>
                  </a:cubicBezTo>
                  <a:lnTo>
                    <a:pt x="727366" y="3684326"/>
                  </a:lnTo>
                  <a:lnTo>
                    <a:pt x="719429" y="3690685"/>
                  </a:lnTo>
                  <a:lnTo>
                    <a:pt x="711492" y="3679238"/>
                  </a:lnTo>
                  <a:lnTo>
                    <a:pt x="713137" y="3667467"/>
                  </a:lnTo>
                  <a:lnTo>
                    <a:pt x="709077" y="3678226"/>
                  </a:lnTo>
                  <a:lnTo>
                    <a:pt x="687363" y="3666796"/>
                  </a:lnTo>
                  <a:lnTo>
                    <a:pt x="708146" y="3662351"/>
                  </a:lnTo>
                  <a:lnTo>
                    <a:pt x="713618" y="3664031"/>
                  </a:lnTo>
                  <a:cubicBezTo>
                    <a:pt x="713650" y="3663800"/>
                    <a:pt x="713683" y="3663569"/>
                    <a:pt x="713715" y="3663338"/>
                  </a:cubicBezTo>
                  <a:lnTo>
                    <a:pt x="731811" y="3667790"/>
                  </a:lnTo>
                  <a:lnTo>
                    <a:pt x="728637" y="3656978"/>
                  </a:lnTo>
                  <a:lnTo>
                    <a:pt x="717842" y="3653798"/>
                  </a:lnTo>
                  <a:lnTo>
                    <a:pt x="713397" y="3637263"/>
                  </a:lnTo>
                  <a:lnTo>
                    <a:pt x="731493" y="3629313"/>
                  </a:lnTo>
                  <a:lnTo>
                    <a:pt x="734351" y="3608644"/>
                  </a:lnTo>
                  <a:lnTo>
                    <a:pt x="756575" y="3612460"/>
                  </a:lnTo>
                  <a:lnTo>
                    <a:pt x="769274" y="3610234"/>
                  </a:lnTo>
                  <a:lnTo>
                    <a:pt x="781974" y="3619456"/>
                  </a:lnTo>
                  <a:lnTo>
                    <a:pt x="783244" y="3628995"/>
                  </a:lnTo>
                  <a:lnTo>
                    <a:pt x="797214" y="3634401"/>
                  </a:lnTo>
                  <a:lnTo>
                    <a:pt x="792451" y="3621681"/>
                  </a:lnTo>
                  <a:lnTo>
                    <a:pt x="805469" y="3610870"/>
                  </a:lnTo>
                  <a:lnTo>
                    <a:pt x="823250" y="3618184"/>
                  </a:lnTo>
                  <a:lnTo>
                    <a:pt x="839443" y="3627723"/>
                  </a:lnTo>
                  <a:lnTo>
                    <a:pt x="845792" y="3628359"/>
                  </a:lnTo>
                  <a:lnTo>
                    <a:pt x="846428" y="3609598"/>
                  </a:lnTo>
                  <a:lnTo>
                    <a:pt x="837855" y="3592426"/>
                  </a:lnTo>
                  <a:lnTo>
                    <a:pt x="850555" y="3578753"/>
                  </a:lnTo>
                  <a:lnTo>
                    <a:pt x="867382" y="3578753"/>
                  </a:lnTo>
                  <a:lnTo>
                    <a:pt x="877860" y="3557447"/>
                  </a:lnTo>
                  <a:lnTo>
                    <a:pt x="861985" y="3554267"/>
                  </a:lnTo>
                  <a:lnTo>
                    <a:pt x="841666" y="3559991"/>
                  </a:lnTo>
                  <a:lnTo>
                    <a:pt x="823567" y="3549180"/>
                  </a:lnTo>
                  <a:lnTo>
                    <a:pt x="830235" y="3539004"/>
                  </a:lnTo>
                  <a:lnTo>
                    <a:pt x="840396" y="3528192"/>
                  </a:lnTo>
                  <a:lnTo>
                    <a:pt x="862620" y="3519606"/>
                  </a:lnTo>
                  <a:lnTo>
                    <a:pt x="858492" y="3510067"/>
                  </a:lnTo>
                  <a:lnTo>
                    <a:pt x="855318" y="3497665"/>
                  </a:lnTo>
                  <a:lnTo>
                    <a:pt x="870875" y="3480494"/>
                  </a:lnTo>
                  <a:lnTo>
                    <a:pt x="886750" y="3474770"/>
                  </a:lnTo>
                  <a:lnTo>
                    <a:pt x="892783" y="3461096"/>
                  </a:lnTo>
                  <a:lnTo>
                    <a:pt x="911833" y="3464276"/>
                  </a:lnTo>
                  <a:lnTo>
                    <a:pt x="908658" y="3456962"/>
                  </a:lnTo>
                  <a:lnTo>
                    <a:pt x="924533" y="3451556"/>
                  </a:lnTo>
                  <a:lnTo>
                    <a:pt x="941679" y="3470318"/>
                  </a:lnTo>
                  <a:lnTo>
                    <a:pt x="931201" y="3495757"/>
                  </a:lnTo>
                  <a:lnTo>
                    <a:pt x="943901" y="3496393"/>
                  </a:lnTo>
                  <a:lnTo>
                    <a:pt x="952157" y="3479858"/>
                  </a:lnTo>
                  <a:lnTo>
                    <a:pt x="948029" y="3453464"/>
                  </a:lnTo>
                  <a:lnTo>
                    <a:pt x="961364" y="3453464"/>
                  </a:lnTo>
                  <a:close/>
                  <a:moveTo>
                    <a:pt x="3068524" y="3432164"/>
                  </a:moveTo>
                  <a:lnTo>
                    <a:pt x="3099111" y="3458846"/>
                  </a:lnTo>
                  <a:lnTo>
                    <a:pt x="3103526" y="3464378"/>
                  </a:lnTo>
                  <a:lnTo>
                    <a:pt x="3097535" y="3484552"/>
                  </a:lnTo>
                  <a:lnTo>
                    <a:pt x="3057488" y="3462425"/>
                  </a:lnTo>
                  <a:lnTo>
                    <a:pt x="3059065" y="3441926"/>
                  </a:lnTo>
                  <a:close/>
                  <a:moveTo>
                    <a:pt x="2463763" y="3408351"/>
                  </a:moveTo>
                  <a:lnTo>
                    <a:pt x="2474876" y="3421051"/>
                  </a:lnTo>
                  <a:lnTo>
                    <a:pt x="2466303" y="3420165"/>
                  </a:lnTo>
                  <a:lnTo>
                    <a:pt x="2454238" y="3410123"/>
                  </a:lnTo>
                  <a:close/>
                  <a:moveTo>
                    <a:pt x="2674737" y="3390889"/>
                  </a:moveTo>
                  <a:lnTo>
                    <a:pt x="2681250" y="3409169"/>
                  </a:lnTo>
                  <a:lnTo>
                    <a:pt x="2674086" y="3422639"/>
                  </a:lnTo>
                  <a:lnTo>
                    <a:pt x="2668550" y="3409169"/>
                  </a:lnTo>
                  <a:lnTo>
                    <a:pt x="2669201" y="3392172"/>
                  </a:lnTo>
                  <a:close/>
                  <a:moveTo>
                    <a:pt x="2629274" y="3381364"/>
                  </a:moveTo>
                  <a:lnTo>
                    <a:pt x="2653567" y="3390766"/>
                  </a:lnTo>
                  <a:lnTo>
                    <a:pt x="2656722" y="3399854"/>
                  </a:lnTo>
                  <a:lnTo>
                    <a:pt x="2660193" y="3406122"/>
                  </a:lnTo>
                  <a:lnTo>
                    <a:pt x="2664610" y="3411449"/>
                  </a:lnTo>
                  <a:lnTo>
                    <a:pt x="2668711" y="3422732"/>
                  </a:lnTo>
                  <a:lnTo>
                    <a:pt x="2689849" y="3430880"/>
                  </a:lnTo>
                  <a:lnTo>
                    <a:pt x="2693951" y="3446236"/>
                  </a:lnTo>
                  <a:lnTo>
                    <a:pt x="2687956" y="3460025"/>
                  </a:lnTo>
                  <a:lnTo>
                    <a:pt x="2677545" y="3468173"/>
                  </a:lnTo>
                  <a:lnTo>
                    <a:pt x="2660508" y="3478202"/>
                  </a:lnTo>
                  <a:lnTo>
                    <a:pt x="2640001" y="3476008"/>
                  </a:lnTo>
                  <a:lnTo>
                    <a:pt x="2627065" y="3461592"/>
                  </a:lnTo>
                  <a:lnTo>
                    <a:pt x="2634322" y="3455324"/>
                  </a:lnTo>
                  <a:lnTo>
                    <a:pt x="2622648" y="3453131"/>
                  </a:lnTo>
                  <a:lnTo>
                    <a:pt x="2620440" y="3436834"/>
                  </a:lnTo>
                  <a:lnTo>
                    <a:pt x="2603718" y="3425239"/>
                  </a:lnTo>
                  <a:lnTo>
                    <a:pt x="2593938" y="3412076"/>
                  </a:lnTo>
                  <a:lnTo>
                    <a:pt x="2595831" y="3394213"/>
                  </a:lnTo>
                  <a:lnTo>
                    <a:pt x="2608766" y="3400481"/>
                  </a:lnTo>
                  <a:lnTo>
                    <a:pt x="2620124" y="3397033"/>
                  </a:lnTo>
                  <a:close/>
                  <a:moveTo>
                    <a:pt x="1157482" y="3378189"/>
                  </a:moveTo>
                  <a:lnTo>
                    <a:pt x="1165647" y="3378189"/>
                  </a:lnTo>
                  <a:lnTo>
                    <a:pt x="1168671" y="3387857"/>
                  </a:lnTo>
                  <a:lnTo>
                    <a:pt x="1174719" y="3404938"/>
                  </a:lnTo>
                  <a:lnTo>
                    <a:pt x="1171090" y="3417829"/>
                  </a:lnTo>
                  <a:lnTo>
                    <a:pt x="1165949" y="3421052"/>
                  </a:lnTo>
                  <a:lnTo>
                    <a:pt x="1153854" y="3413639"/>
                  </a:lnTo>
                  <a:lnTo>
                    <a:pt x="1149318" y="3400748"/>
                  </a:lnTo>
                  <a:lnTo>
                    <a:pt x="1151435" y="3387857"/>
                  </a:lnTo>
                  <a:close/>
                  <a:moveTo>
                    <a:pt x="1072072" y="3340094"/>
                  </a:moveTo>
                  <a:lnTo>
                    <a:pt x="1080383" y="3351711"/>
                  </a:lnTo>
                  <a:lnTo>
                    <a:pt x="1080383" y="3364272"/>
                  </a:lnTo>
                  <a:lnTo>
                    <a:pt x="1085817" y="3378398"/>
                  </a:lnTo>
                  <a:lnTo>
                    <a:pt x="1073351" y="3387819"/>
                  </a:lnTo>
                  <a:lnTo>
                    <a:pt x="1067917" y="3397239"/>
                  </a:lnTo>
                  <a:lnTo>
                    <a:pt x="1057373" y="3394727"/>
                  </a:lnTo>
                  <a:lnTo>
                    <a:pt x="1055132" y="3384992"/>
                  </a:lnTo>
                  <a:lnTo>
                    <a:pt x="1061206" y="3368354"/>
                  </a:lnTo>
                  <a:lnTo>
                    <a:pt x="1051616" y="3368354"/>
                  </a:lnTo>
                  <a:lnTo>
                    <a:pt x="1043305" y="3377770"/>
                  </a:lnTo>
                  <a:lnTo>
                    <a:pt x="1039151" y="3384050"/>
                  </a:lnTo>
                  <a:lnTo>
                    <a:pt x="1038191" y="3371807"/>
                  </a:lnTo>
                  <a:lnTo>
                    <a:pt x="1047461" y="3350769"/>
                  </a:lnTo>
                  <a:lnTo>
                    <a:pt x="1055772" y="3356735"/>
                  </a:lnTo>
                  <a:lnTo>
                    <a:pt x="1062484" y="3348571"/>
                  </a:lnTo>
                  <a:close/>
                  <a:moveTo>
                    <a:pt x="2665169" y="3319452"/>
                  </a:moveTo>
                  <a:lnTo>
                    <a:pt x="2676488" y="3339638"/>
                  </a:lnTo>
                  <a:lnTo>
                    <a:pt x="2670990" y="3354377"/>
                  </a:lnTo>
                  <a:lnTo>
                    <a:pt x="2659025" y="3347008"/>
                  </a:lnTo>
                  <a:lnTo>
                    <a:pt x="2670990" y="3338356"/>
                  </a:lnTo>
                  <a:close/>
                  <a:moveTo>
                    <a:pt x="1084228" y="3309929"/>
                  </a:moveTo>
                  <a:lnTo>
                    <a:pt x="1082061" y="3317834"/>
                  </a:lnTo>
                  <a:lnTo>
                    <a:pt x="1071529" y="3324217"/>
                  </a:lnTo>
                  <a:lnTo>
                    <a:pt x="1074936" y="3316010"/>
                  </a:lnTo>
                  <a:close/>
                  <a:moveTo>
                    <a:pt x="1113472" y="3303579"/>
                  </a:moveTo>
                  <a:lnTo>
                    <a:pt x="1114392" y="3311286"/>
                  </a:lnTo>
                  <a:lnTo>
                    <a:pt x="1103653" y="3330557"/>
                  </a:lnTo>
                  <a:lnTo>
                    <a:pt x="1101505" y="3345010"/>
                  </a:lnTo>
                  <a:lnTo>
                    <a:pt x="1089538" y="3359143"/>
                  </a:lnTo>
                  <a:lnTo>
                    <a:pt x="1082481" y="3355288"/>
                  </a:lnTo>
                  <a:lnTo>
                    <a:pt x="1083095" y="3352398"/>
                  </a:lnTo>
                  <a:lnTo>
                    <a:pt x="1077879" y="3344048"/>
                  </a:lnTo>
                  <a:lnTo>
                    <a:pt x="1094448" y="3331521"/>
                  </a:lnTo>
                  <a:lnTo>
                    <a:pt x="1089232" y="3330557"/>
                  </a:lnTo>
                  <a:lnTo>
                    <a:pt x="1102425" y="3314499"/>
                  </a:lnTo>
                  <a:close/>
                  <a:moveTo>
                    <a:pt x="2832915" y="3290876"/>
                  </a:moveTo>
                  <a:lnTo>
                    <a:pt x="2848659" y="3298814"/>
                  </a:lnTo>
                  <a:lnTo>
                    <a:pt x="2852437" y="3323262"/>
                  </a:lnTo>
                  <a:lnTo>
                    <a:pt x="2858735" y="3340090"/>
                  </a:lnTo>
                  <a:lnTo>
                    <a:pt x="2859050" y="3355965"/>
                  </a:lnTo>
                  <a:lnTo>
                    <a:pt x="2825673" y="3386761"/>
                  </a:lnTo>
                  <a:lnTo>
                    <a:pt x="2826618" y="3404859"/>
                  </a:lnTo>
                  <a:lnTo>
                    <a:pt x="2846770" y="3426766"/>
                  </a:lnTo>
                  <a:lnTo>
                    <a:pt x="2831341" y="3449944"/>
                  </a:lnTo>
                  <a:lnTo>
                    <a:pt x="2814337" y="3447721"/>
                  </a:lnTo>
                  <a:lnTo>
                    <a:pt x="2814652" y="3457564"/>
                  </a:lnTo>
                  <a:lnTo>
                    <a:pt x="2807095" y="3449944"/>
                  </a:lnTo>
                  <a:lnTo>
                    <a:pt x="2805206" y="3460739"/>
                  </a:lnTo>
                  <a:lnTo>
                    <a:pt x="2820005" y="3480741"/>
                  </a:lnTo>
                  <a:lnTo>
                    <a:pt x="2804261" y="3482964"/>
                  </a:lnTo>
                  <a:lnTo>
                    <a:pt x="2793871" y="3473439"/>
                  </a:lnTo>
                  <a:lnTo>
                    <a:pt x="2782220" y="3471534"/>
                  </a:lnTo>
                  <a:lnTo>
                    <a:pt x="2775923" y="3459786"/>
                  </a:lnTo>
                  <a:lnTo>
                    <a:pt x="2790722" y="3456611"/>
                  </a:lnTo>
                  <a:lnTo>
                    <a:pt x="2777497" y="3440736"/>
                  </a:lnTo>
                  <a:lnTo>
                    <a:pt x="2776237" y="3442641"/>
                  </a:lnTo>
                  <a:lnTo>
                    <a:pt x="2772774" y="3445816"/>
                  </a:lnTo>
                  <a:lnTo>
                    <a:pt x="2770570" y="3447086"/>
                  </a:lnTo>
                  <a:lnTo>
                    <a:pt x="2768366" y="3448674"/>
                  </a:lnTo>
                  <a:lnTo>
                    <a:pt x="2766791" y="3449309"/>
                  </a:lnTo>
                  <a:lnTo>
                    <a:pt x="2766161" y="3449626"/>
                  </a:lnTo>
                  <a:lnTo>
                    <a:pt x="2765217" y="3449626"/>
                  </a:lnTo>
                  <a:lnTo>
                    <a:pt x="2761438" y="3447721"/>
                  </a:lnTo>
                  <a:lnTo>
                    <a:pt x="2756400" y="3445499"/>
                  </a:lnTo>
                  <a:lnTo>
                    <a:pt x="2750733" y="3442324"/>
                  </a:lnTo>
                  <a:lnTo>
                    <a:pt x="2739082" y="3445499"/>
                  </a:lnTo>
                  <a:lnTo>
                    <a:pt x="2730580" y="3434069"/>
                  </a:lnTo>
                  <a:lnTo>
                    <a:pt x="2726172" y="3419146"/>
                  </a:lnTo>
                  <a:lnTo>
                    <a:pt x="2732470" y="3410574"/>
                  </a:lnTo>
                  <a:lnTo>
                    <a:pt x="2721764" y="3395016"/>
                  </a:lnTo>
                  <a:lnTo>
                    <a:pt x="2728691" y="3382316"/>
                  </a:lnTo>
                  <a:lnTo>
                    <a:pt x="2706650" y="3359457"/>
                  </a:lnTo>
                  <a:lnTo>
                    <a:pt x="2712003" y="3352155"/>
                  </a:lnTo>
                  <a:lnTo>
                    <a:pt x="2742546" y="3359140"/>
                  </a:lnTo>
                  <a:lnTo>
                    <a:pt x="2751677" y="3348344"/>
                  </a:lnTo>
                  <a:lnTo>
                    <a:pt x="2760179" y="3334692"/>
                  </a:lnTo>
                  <a:lnTo>
                    <a:pt x="2739082" y="3323262"/>
                  </a:lnTo>
                  <a:lnTo>
                    <a:pt x="2739082" y="3315959"/>
                  </a:lnTo>
                  <a:lnTo>
                    <a:pt x="2755771" y="3325166"/>
                  </a:lnTo>
                  <a:lnTo>
                    <a:pt x="2785054" y="3317547"/>
                  </a:lnTo>
                  <a:lnTo>
                    <a:pt x="2767421" y="3335644"/>
                  </a:lnTo>
                  <a:lnTo>
                    <a:pt x="2773718" y="3341677"/>
                  </a:lnTo>
                  <a:lnTo>
                    <a:pt x="2771514" y="3351202"/>
                  </a:lnTo>
                  <a:lnTo>
                    <a:pt x="2790722" y="3363903"/>
                  </a:lnTo>
                  <a:lnTo>
                    <a:pt x="2795760" y="3341677"/>
                  </a:lnTo>
                  <a:lnTo>
                    <a:pt x="2802057" y="3337549"/>
                  </a:lnTo>
                  <a:lnTo>
                    <a:pt x="2811504" y="3346757"/>
                  </a:lnTo>
                  <a:lnTo>
                    <a:pt x="2811189" y="3334374"/>
                  </a:lnTo>
                  <a:lnTo>
                    <a:pt x="2803002" y="3321674"/>
                  </a:lnTo>
                  <a:close/>
                  <a:moveTo>
                    <a:pt x="1020731" y="3233728"/>
                  </a:moveTo>
                  <a:lnTo>
                    <a:pt x="1016076" y="3241030"/>
                  </a:lnTo>
                  <a:lnTo>
                    <a:pt x="1012090" y="3246428"/>
                  </a:lnTo>
                  <a:lnTo>
                    <a:pt x="1006440" y="3243253"/>
                  </a:lnTo>
                  <a:lnTo>
                    <a:pt x="1012755" y="3234680"/>
                  </a:lnTo>
                  <a:close/>
                  <a:moveTo>
                    <a:pt x="1074260" y="3214677"/>
                  </a:moveTo>
                  <a:lnTo>
                    <a:pt x="1089658" y="3239024"/>
                  </a:lnTo>
                  <a:lnTo>
                    <a:pt x="1106981" y="3246073"/>
                  </a:lnTo>
                  <a:lnTo>
                    <a:pt x="1103774" y="3257926"/>
                  </a:lnTo>
                  <a:lnTo>
                    <a:pt x="1117568" y="3267537"/>
                  </a:lnTo>
                  <a:lnTo>
                    <a:pt x="1101849" y="3281632"/>
                  </a:lnTo>
                  <a:lnTo>
                    <a:pt x="1099603" y="3275225"/>
                  </a:lnTo>
                  <a:lnTo>
                    <a:pt x="1084526" y="3280350"/>
                  </a:lnTo>
                  <a:lnTo>
                    <a:pt x="1077147" y="3285797"/>
                  </a:lnTo>
                  <a:lnTo>
                    <a:pt x="1063353" y="3286117"/>
                  </a:lnTo>
                  <a:lnTo>
                    <a:pt x="1055655" y="3277467"/>
                  </a:lnTo>
                  <a:lnTo>
                    <a:pt x="1067523" y="3266897"/>
                  </a:lnTo>
                  <a:lnTo>
                    <a:pt x="1082601" y="3267856"/>
                  </a:lnTo>
                  <a:lnTo>
                    <a:pt x="1082280" y="3262730"/>
                  </a:lnTo>
                  <a:lnTo>
                    <a:pt x="1070732" y="3261449"/>
                  </a:lnTo>
                  <a:lnTo>
                    <a:pt x="1073618" y="3254081"/>
                  </a:lnTo>
                  <a:lnTo>
                    <a:pt x="1082280" y="3253121"/>
                  </a:lnTo>
                  <a:lnTo>
                    <a:pt x="1087412" y="3242227"/>
                  </a:lnTo>
                  <a:lnTo>
                    <a:pt x="1073618" y="3243190"/>
                  </a:lnTo>
                  <a:lnTo>
                    <a:pt x="1059505" y="3236141"/>
                  </a:lnTo>
                  <a:lnTo>
                    <a:pt x="1056296" y="3224288"/>
                  </a:lnTo>
                  <a:lnTo>
                    <a:pt x="1068165" y="3226530"/>
                  </a:lnTo>
                  <a:lnTo>
                    <a:pt x="1064636" y="3217881"/>
                  </a:lnTo>
                  <a:close/>
                  <a:moveTo>
                    <a:pt x="1036556" y="3211501"/>
                  </a:moveTo>
                  <a:lnTo>
                    <a:pt x="1042954" y="3212454"/>
                  </a:lnTo>
                  <a:lnTo>
                    <a:pt x="1032178" y="3225472"/>
                  </a:lnTo>
                  <a:lnTo>
                    <a:pt x="1020731" y="3227377"/>
                  </a:lnTo>
                  <a:lnTo>
                    <a:pt x="1025442" y="3219122"/>
                  </a:lnTo>
                  <a:close/>
                  <a:moveTo>
                    <a:pt x="1065497" y="3170226"/>
                  </a:moveTo>
                  <a:lnTo>
                    <a:pt x="1066766" y="3176576"/>
                  </a:lnTo>
                  <a:lnTo>
                    <a:pt x="1060416" y="3174354"/>
                  </a:lnTo>
                  <a:close/>
                  <a:moveTo>
                    <a:pt x="2496621" y="3159114"/>
                  </a:moveTo>
                  <a:lnTo>
                    <a:pt x="2512976" y="3161291"/>
                  </a:lnTo>
                  <a:lnTo>
                    <a:pt x="2507000" y="3179948"/>
                  </a:lnTo>
                  <a:lnTo>
                    <a:pt x="2488130" y="3189277"/>
                  </a:lnTo>
                  <a:lnTo>
                    <a:pt x="2479638" y="3174662"/>
                  </a:lnTo>
                  <a:lnTo>
                    <a:pt x="2481839" y="3166888"/>
                  </a:lnTo>
                  <a:lnTo>
                    <a:pt x="2494420" y="3169687"/>
                  </a:lnTo>
                  <a:close/>
                  <a:moveTo>
                    <a:pt x="949493" y="3151177"/>
                  </a:moveTo>
                  <a:lnTo>
                    <a:pt x="957238" y="3156257"/>
                  </a:lnTo>
                  <a:lnTo>
                    <a:pt x="946125" y="3170226"/>
                  </a:lnTo>
                  <a:close/>
                  <a:moveTo>
                    <a:pt x="1053951" y="3149590"/>
                  </a:moveTo>
                  <a:lnTo>
                    <a:pt x="1060416" y="3156763"/>
                  </a:lnTo>
                  <a:lnTo>
                    <a:pt x="1060416" y="3162999"/>
                  </a:lnTo>
                  <a:lnTo>
                    <a:pt x="1052656" y="3167053"/>
                  </a:lnTo>
                  <a:lnTo>
                    <a:pt x="1043924" y="3161127"/>
                  </a:lnTo>
                  <a:lnTo>
                    <a:pt x="1042953" y="3151773"/>
                  </a:lnTo>
                  <a:close/>
                  <a:moveTo>
                    <a:pt x="957696" y="3089266"/>
                  </a:moveTo>
                  <a:lnTo>
                    <a:pt x="969937" y="3097932"/>
                  </a:lnTo>
                  <a:lnTo>
                    <a:pt x="966877" y="3107561"/>
                  </a:lnTo>
                  <a:lnTo>
                    <a:pt x="958002" y="3112696"/>
                  </a:lnTo>
                  <a:lnTo>
                    <a:pt x="965041" y="3133881"/>
                  </a:lnTo>
                  <a:lnTo>
                    <a:pt x="960144" y="3148003"/>
                  </a:lnTo>
                  <a:lnTo>
                    <a:pt x="950657" y="3139337"/>
                  </a:lnTo>
                  <a:lnTo>
                    <a:pt x="946679" y="3129066"/>
                  </a:lnTo>
                  <a:lnTo>
                    <a:pt x="944536" y="3110771"/>
                  </a:lnTo>
                  <a:lnTo>
                    <a:pt x="945148" y="3090550"/>
                  </a:lnTo>
                  <a:close/>
                  <a:moveTo>
                    <a:pt x="2717252" y="3084501"/>
                  </a:moveTo>
                  <a:lnTo>
                    <a:pt x="2722526" y="3100947"/>
                  </a:lnTo>
                  <a:lnTo>
                    <a:pt x="2711048" y="3096433"/>
                  </a:lnTo>
                  <a:lnTo>
                    <a:pt x="2700501" y="3105139"/>
                  </a:lnTo>
                  <a:lnTo>
                    <a:pt x="2695538" y="3099658"/>
                  </a:lnTo>
                  <a:lnTo>
                    <a:pt x="2702673" y="3089016"/>
                  </a:lnTo>
                  <a:close/>
                  <a:moveTo>
                    <a:pt x="1081056" y="3082917"/>
                  </a:moveTo>
                  <a:lnTo>
                    <a:pt x="1085552" y="3084822"/>
                  </a:lnTo>
                  <a:lnTo>
                    <a:pt x="1087404" y="3093394"/>
                  </a:lnTo>
                  <a:lnTo>
                    <a:pt x="1083700" y="3105141"/>
                  </a:lnTo>
                  <a:lnTo>
                    <a:pt x="1081056" y="3095617"/>
                  </a:lnTo>
                  <a:close/>
                  <a:moveTo>
                    <a:pt x="3278151" y="3081329"/>
                  </a:moveTo>
                  <a:lnTo>
                    <a:pt x="3281326" y="3085759"/>
                  </a:lnTo>
                  <a:lnTo>
                    <a:pt x="3275928" y="3099048"/>
                  </a:lnTo>
                  <a:lnTo>
                    <a:pt x="3272118" y="3137019"/>
                  </a:lnTo>
                  <a:lnTo>
                    <a:pt x="3272436" y="3161067"/>
                  </a:lnTo>
                  <a:lnTo>
                    <a:pt x="3256561" y="3174673"/>
                  </a:lnTo>
                  <a:lnTo>
                    <a:pt x="3251481" y="3207581"/>
                  </a:lnTo>
                  <a:lnTo>
                    <a:pt x="3245448" y="3235745"/>
                  </a:lnTo>
                  <a:lnTo>
                    <a:pt x="3232113" y="3264226"/>
                  </a:lnTo>
                  <a:lnTo>
                    <a:pt x="3220365" y="3268655"/>
                  </a:lnTo>
                  <a:cubicBezTo>
                    <a:pt x="3220048" y="3264119"/>
                    <a:pt x="3219730" y="3259584"/>
                    <a:pt x="3219413" y="3255048"/>
                  </a:cubicBezTo>
                  <a:lnTo>
                    <a:pt x="3232430" y="3179419"/>
                  </a:lnTo>
                  <a:lnTo>
                    <a:pt x="3249258" y="3154106"/>
                  </a:lnTo>
                  <a:lnTo>
                    <a:pt x="3259418" y="3133854"/>
                  </a:lnTo>
                  <a:lnTo>
                    <a:pt x="3265768" y="3118034"/>
                  </a:lnTo>
                  <a:lnTo>
                    <a:pt x="3264498" y="3103479"/>
                  </a:lnTo>
                  <a:close/>
                  <a:moveTo>
                    <a:pt x="963890" y="3071804"/>
                  </a:moveTo>
                  <a:lnTo>
                    <a:pt x="974701" y="3076971"/>
                  </a:lnTo>
                  <a:lnTo>
                    <a:pt x="969132" y="3086091"/>
                  </a:lnTo>
                  <a:lnTo>
                    <a:pt x="961597" y="3083963"/>
                  </a:lnTo>
                  <a:lnTo>
                    <a:pt x="954063" y="3080315"/>
                  </a:lnTo>
                  <a:lnTo>
                    <a:pt x="955045" y="3073020"/>
                  </a:lnTo>
                  <a:close/>
                  <a:moveTo>
                    <a:pt x="960350" y="3040054"/>
                  </a:moveTo>
                  <a:lnTo>
                    <a:pt x="976288" y="3041016"/>
                  </a:lnTo>
                  <a:lnTo>
                    <a:pt x="974100" y="3051920"/>
                  </a:lnTo>
                  <a:lnTo>
                    <a:pt x="968788" y="3050637"/>
                  </a:lnTo>
                  <a:lnTo>
                    <a:pt x="970975" y="3059296"/>
                  </a:lnTo>
                  <a:lnTo>
                    <a:pt x="974100" y="3058975"/>
                  </a:lnTo>
                  <a:cubicBezTo>
                    <a:pt x="974413" y="3063251"/>
                    <a:pt x="974725" y="3067528"/>
                    <a:pt x="975038" y="3071804"/>
                  </a:cubicBezTo>
                  <a:lnTo>
                    <a:pt x="960350" y="3064748"/>
                  </a:lnTo>
                  <a:cubicBezTo>
                    <a:pt x="960037" y="3061862"/>
                    <a:pt x="959725" y="3058975"/>
                    <a:pt x="959412" y="3056089"/>
                  </a:cubicBezTo>
                  <a:lnTo>
                    <a:pt x="941600" y="3052882"/>
                  </a:lnTo>
                  <a:lnTo>
                    <a:pt x="936599" y="3043582"/>
                  </a:lnTo>
                  <a:close/>
                  <a:moveTo>
                    <a:pt x="1047716" y="3033705"/>
                  </a:moveTo>
                  <a:lnTo>
                    <a:pt x="1067084" y="3048347"/>
                  </a:lnTo>
                  <a:lnTo>
                    <a:pt x="1069307" y="3077949"/>
                  </a:lnTo>
                  <a:lnTo>
                    <a:pt x="1066132" y="3087498"/>
                  </a:lnTo>
                  <a:lnTo>
                    <a:pt x="1076926" y="3092590"/>
                  </a:lnTo>
                  <a:lnTo>
                    <a:pt x="1079466" y="3109460"/>
                  </a:lnTo>
                  <a:lnTo>
                    <a:pt x="1084229" y="3109460"/>
                  </a:lnTo>
                  <a:lnTo>
                    <a:pt x="1082642" y="3121874"/>
                  </a:lnTo>
                  <a:lnTo>
                    <a:pt x="1108678" y="3115508"/>
                  </a:lnTo>
                  <a:lnTo>
                    <a:pt x="1111218" y="3125057"/>
                  </a:lnTo>
                  <a:lnTo>
                    <a:pt x="1097247" y="3135879"/>
                  </a:lnTo>
                  <a:lnTo>
                    <a:pt x="1089310" y="3154022"/>
                  </a:lnTo>
                  <a:lnTo>
                    <a:pt x="1080737" y="3159115"/>
                  </a:lnTo>
                  <a:lnTo>
                    <a:pt x="1079784" y="3152749"/>
                  </a:lnTo>
                  <a:lnTo>
                    <a:pt x="1081372" y="3135879"/>
                  </a:lnTo>
                  <a:lnTo>
                    <a:pt x="1066766" y="3136198"/>
                  </a:lnTo>
                  <a:lnTo>
                    <a:pt x="1059148" y="3139381"/>
                  </a:lnTo>
                  <a:lnTo>
                    <a:pt x="1055971" y="3132060"/>
                  </a:lnTo>
                  <a:lnTo>
                    <a:pt x="1045494" y="3119009"/>
                  </a:lnTo>
                  <a:lnTo>
                    <a:pt x="1046446" y="3112006"/>
                  </a:lnTo>
                  <a:lnTo>
                    <a:pt x="1044224" y="3098320"/>
                  </a:lnTo>
                  <a:lnTo>
                    <a:pt x="1032158" y="3089726"/>
                  </a:lnTo>
                  <a:cubicBezTo>
                    <a:pt x="1032370" y="3093970"/>
                    <a:pt x="1032581" y="3098213"/>
                    <a:pt x="1032793" y="3102457"/>
                  </a:cubicBezTo>
                  <a:lnTo>
                    <a:pt x="1019777" y="3099275"/>
                  </a:lnTo>
                  <a:lnTo>
                    <a:pt x="1012474" y="3087816"/>
                  </a:lnTo>
                  <a:lnTo>
                    <a:pt x="1008027" y="3077312"/>
                  </a:lnTo>
                  <a:lnTo>
                    <a:pt x="1015331" y="3068718"/>
                  </a:lnTo>
                  <a:lnTo>
                    <a:pt x="1023904" y="3075084"/>
                  </a:lnTo>
                  <a:lnTo>
                    <a:pt x="1028031" y="3071901"/>
                  </a:lnTo>
                  <a:lnTo>
                    <a:pt x="1023904" y="3055031"/>
                  </a:lnTo>
                  <a:lnTo>
                    <a:pt x="1025491" y="3045482"/>
                  </a:lnTo>
                  <a:lnTo>
                    <a:pt x="1032158" y="3060123"/>
                  </a:lnTo>
                  <a:lnTo>
                    <a:pt x="1049304" y="3065217"/>
                  </a:lnTo>
                  <a:lnTo>
                    <a:pt x="1039462" y="3043254"/>
                  </a:lnTo>
                  <a:close/>
                  <a:moveTo>
                    <a:pt x="2663477" y="3014652"/>
                  </a:moveTo>
                  <a:lnTo>
                    <a:pt x="2668550" y="3015608"/>
                  </a:lnTo>
                  <a:lnTo>
                    <a:pt x="2660624" y="3025162"/>
                  </a:lnTo>
                  <a:lnTo>
                    <a:pt x="2651113" y="3049369"/>
                  </a:lnTo>
                  <a:lnTo>
                    <a:pt x="2659673" y="3062110"/>
                  </a:lnTo>
                  <a:lnTo>
                    <a:pt x="2667282" y="3079946"/>
                  </a:lnTo>
                  <a:lnTo>
                    <a:pt x="2665379" y="3098101"/>
                  </a:lnTo>
                  <a:lnTo>
                    <a:pt x="2651747" y="3118168"/>
                  </a:lnTo>
                  <a:lnTo>
                    <a:pt x="2641284" y="3138552"/>
                  </a:lnTo>
                  <a:lnTo>
                    <a:pt x="2639382" y="3148107"/>
                  </a:lnTo>
                  <a:lnTo>
                    <a:pt x="2633992" y="3144922"/>
                  </a:lnTo>
                  <a:lnTo>
                    <a:pt x="2624481" y="3135367"/>
                  </a:lnTo>
                  <a:lnTo>
                    <a:pt x="2607361" y="3133456"/>
                  </a:lnTo>
                  <a:lnTo>
                    <a:pt x="2591509" y="3129315"/>
                  </a:lnTo>
                  <a:lnTo>
                    <a:pt x="2583266" y="3137596"/>
                  </a:lnTo>
                  <a:lnTo>
                    <a:pt x="2569316" y="3133775"/>
                  </a:lnTo>
                  <a:lnTo>
                    <a:pt x="2548392" y="3148744"/>
                  </a:lnTo>
                  <a:lnTo>
                    <a:pt x="2533808" y="3141738"/>
                  </a:lnTo>
                  <a:lnTo>
                    <a:pt x="2530003" y="3127723"/>
                  </a:lnTo>
                  <a:lnTo>
                    <a:pt x="2504006" y="3142693"/>
                  </a:lnTo>
                  <a:lnTo>
                    <a:pt x="2496714" y="3155433"/>
                  </a:lnTo>
                  <a:lnTo>
                    <a:pt x="2471351" y="3164352"/>
                  </a:lnTo>
                  <a:lnTo>
                    <a:pt x="2468180" y="3181551"/>
                  </a:lnTo>
                  <a:lnTo>
                    <a:pt x="2479277" y="3189514"/>
                  </a:lnTo>
                  <a:lnTo>
                    <a:pt x="2479277" y="3193973"/>
                  </a:lnTo>
                  <a:lnTo>
                    <a:pt x="2485617" y="3200343"/>
                  </a:lnTo>
                  <a:lnTo>
                    <a:pt x="2484666" y="3214677"/>
                  </a:lnTo>
                  <a:lnTo>
                    <a:pt x="2473887" y="3211809"/>
                  </a:lnTo>
                  <a:lnTo>
                    <a:pt x="2477057" y="3200343"/>
                  </a:lnTo>
                  <a:lnTo>
                    <a:pt x="2468814" y="3205439"/>
                  </a:lnTo>
                  <a:lnTo>
                    <a:pt x="2458986" y="3192062"/>
                  </a:lnTo>
                  <a:lnTo>
                    <a:pt x="2449475" y="3187921"/>
                  </a:lnTo>
                  <a:lnTo>
                    <a:pt x="2452328" y="3178047"/>
                  </a:lnTo>
                  <a:lnTo>
                    <a:pt x="2456767" y="3149381"/>
                  </a:lnTo>
                  <a:lnTo>
                    <a:pt x="2481813" y="3128041"/>
                  </a:lnTo>
                  <a:lnTo>
                    <a:pt x="2509396" y="3122945"/>
                  </a:lnTo>
                  <a:lnTo>
                    <a:pt x="2521760" y="3114345"/>
                  </a:lnTo>
                  <a:lnTo>
                    <a:pt x="2562024" y="3109568"/>
                  </a:lnTo>
                  <a:lnTo>
                    <a:pt x="2582632" y="3077717"/>
                  </a:lnTo>
                  <a:lnTo>
                    <a:pt x="2602605" y="3055421"/>
                  </a:lnTo>
                  <a:lnTo>
                    <a:pt x="2615287" y="3047459"/>
                  </a:lnTo>
                  <a:lnTo>
                    <a:pt x="2630188" y="3047459"/>
                  </a:lnTo>
                  <a:lnTo>
                    <a:pt x="2642553" y="3036947"/>
                  </a:lnTo>
                  <a:close/>
                  <a:moveTo>
                    <a:pt x="3448413" y="2979732"/>
                  </a:moveTo>
                  <a:lnTo>
                    <a:pt x="3453791" y="2990488"/>
                  </a:lnTo>
                  <a:lnTo>
                    <a:pt x="3465498" y="2979732"/>
                  </a:lnTo>
                  <a:lnTo>
                    <a:pt x="3471826" y="2991437"/>
                  </a:lnTo>
                  <a:lnTo>
                    <a:pt x="3467396" y="3010102"/>
                  </a:lnTo>
                  <a:lnTo>
                    <a:pt x="3453159" y="3013582"/>
                  </a:lnTo>
                  <a:lnTo>
                    <a:pt x="3450311" y="3061035"/>
                  </a:lnTo>
                  <a:lnTo>
                    <a:pt x="3458537" y="3074321"/>
                  </a:lnTo>
                  <a:lnTo>
                    <a:pt x="3441769" y="3080016"/>
                  </a:lnTo>
                  <a:cubicBezTo>
                    <a:pt x="3441874" y="3085816"/>
                    <a:pt x="3441980" y="3091615"/>
                    <a:pt x="3442085" y="3097415"/>
                  </a:cubicBezTo>
                  <a:lnTo>
                    <a:pt x="3430378" y="3099630"/>
                  </a:lnTo>
                  <a:lnTo>
                    <a:pt x="3407598" y="3133480"/>
                  </a:lnTo>
                  <a:cubicBezTo>
                    <a:pt x="3407914" y="3138752"/>
                    <a:pt x="3408231" y="3144024"/>
                    <a:pt x="3408547" y="3149296"/>
                  </a:cubicBezTo>
                  <a:lnTo>
                    <a:pt x="3381338" y="3155940"/>
                  </a:lnTo>
                  <a:lnTo>
                    <a:pt x="3399056" y="3131898"/>
                  </a:lnTo>
                  <a:lnTo>
                    <a:pt x="3405384" y="3121142"/>
                  </a:lnTo>
                  <a:lnTo>
                    <a:pt x="3388615" y="3129683"/>
                  </a:lnTo>
                  <a:lnTo>
                    <a:pt x="3390197" y="3106272"/>
                  </a:lnTo>
                  <a:lnTo>
                    <a:pt x="3384818" y="3092037"/>
                  </a:lnTo>
                  <a:lnTo>
                    <a:pt x="3394626" y="3078118"/>
                  </a:lnTo>
                  <a:lnTo>
                    <a:pt x="3384502" y="3050912"/>
                  </a:lnTo>
                  <a:lnTo>
                    <a:pt x="3412977" y="3012000"/>
                  </a:lnTo>
                  <a:lnTo>
                    <a:pt x="3414559" y="2994917"/>
                  </a:lnTo>
                  <a:lnTo>
                    <a:pt x="3442085" y="2991437"/>
                  </a:lnTo>
                  <a:close/>
                  <a:moveTo>
                    <a:pt x="3493415" y="2962270"/>
                  </a:moveTo>
                  <a:lnTo>
                    <a:pt x="3495638" y="2975755"/>
                  </a:lnTo>
                  <a:lnTo>
                    <a:pt x="3483890" y="2974150"/>
                  </a:lnTo>
                  <a:lnTo>
                    <a:pt x="3475318" y="2990845"/>
                  </a:lnTo>
                  <a:lnTo>
                    <a:pt x="3473413" y="2976076"/>
                  </a:lnTo>
                  <a:close/>
                  <a:moveTo>
                    <a:pt x="2769847" y="2960682"/>
                  </a:moveTo>
                  <a:lnTo>
                    <a:pt x="2770150" y="2978807"/>
                  </a:lnTo>
                  <a:lnTo>
                    <a:pt x="2761986" y="2994019"/>
                  </a:lnTo>
                  <a:lnTo>
                    <a:pt x="2751100" y="2971363"/>
                  </a:lnTo>
                  <a:lnTo>
                    <a:pt x="2754728" y="2961977"/>
                  </a:lnTo>
                  <a:close/>
                  <a:moveTo>
                    <a:pt x="1053114" y="2895591"/>
                  </a:moveTo>
                  <a:lnTo>
                    <a:pt x="1060733" y="2896547"/>
                  </a:lnTo>
                  <a:lnTo>
                    <a:pt x="1066448" y="2921057"/>
                  </a:lnTo>
                  <a:lnTo>
                    <a:pt x="1051527" y="2933787"/>
                  </a:lnTo>
                  <a:lnTo>
                    <a:pt x="1053749" y="2941110"/>
                  </a:lnTo>
                  <a:lnTo>
                    <a:pt x="1068353" y="2926149"/>
                  </a:lnTo>
                  <a:lnTo>
                    <a:pt x="1071528" y="2931239"/>
                  </a:lnTo>
                  <a:lnTo>
                    <a:pt x="1063274" y="2946204"/>
                  </a:lnTo>
                  <a:lnTo>
                    <a:pt x="1051844" y="2947478"/>
                  </a:lnTo>
                  <a:lnTo>
                    <a:pt x="1042318" y="2957981"/>
                  </a:lnTo>
                  <a:lnTo>
                    <a:pt x="1030571" y="2965621"/>
                  </a:lnTo>
                  <a:lnTo>
                    <a:pt x="1041365" y="2967849"/>
                  </a:lnTo>
                  <a:lnTo>
                    <a:pt x="1043271" y="2977080"/>
                  </a:lnTo>
                  <a:lnTo>
                    <a:pt x="1040413" y="2983446"/>
                  </a:lnTo>
                  <a:lnTo>
                    <a:pt x="1028983" y="2991722"/>
                  </a:lnTo>
                  <a:lnTo>
                    <a:pt x="1020413" y="2991085"/>
                  </a:lnTo>
                  <a:lnTo>
                    <a:pt x="1010885" y="2990130"/>
                  </a:lnTo>
                  <a:lnTo>
                    <a:pt x="1009614" y="2997451"/>
                  </a:lnTo>
                  <a:lnTo>
                    <a:pt x="1004853" y="3013366"/>
                  </a:lnTo>
                  <a:lnTo>
                    <a:pt x="987717" y="3021006"/>
                  </a:lnTo>
                  <a:lnTo>
                    <a:pt x="976287" y="3013366"/>
                  </a:lnTo>
                  <a:lnTo>
                    <a:pt x="986765" y="3006045"/>
                  </a:lnTo>
                  <a:lnTo>
                    <a:pt x="995010" y="2991085"/>
                  </a:lnTo>
                  <a:lnTo>
                    <a:pt x="986447" y="2987266"/>
                  </a:lnTo>
                  <a:lnTo>
                    <a:pt x="983272" y="2980900"/>
                  </a:lnTo>
                  <a:lnTo>
                    <a:pt x="991845" y="2974534"/>
                  </a:lnTo>
                  <a:lnTo>
                    <a:pt x="980097" y="2974534"/>
                  </a:lnTo>
                  <a:lnTo>
                    <a:pt x="976605" y="2955434"/>
                  </a:lnTo>
                  <a:lnTo>
                    <a:pt x="989305" y="2938244"/>
                  </a:lnTo>
                  <a:lnTo>
                    <a:pt x="995645" y="2945568"/>
                  </a:lnTo>
                  <a:lnTo>
                    <a:pt x="996597" y="2940473"/>
                  </a:lnTo>
                  <a:lnTo>
                    <a:pt x="1009297" y="2942384"/>
                  </a:lnTo>
                  <a:lnTo>
                    <a:pt x="1012473" y="2950025"/>
                  </a:lnTo>
                  <a:lnTo>
                    <a:pt x="1012473" y="2939200"/>
                  </a:lnTo>
                  <a:lnTo>
                    <a:pt x="1014377" y="2930921"/>
                  </a:lnTo>
                  <a:lnTo>
                    <a:pt x="1042000" y="2909597"/>
                  </a:lnTo>
                  <a:lnTo>
                    <a:pt x="1051209" y="2904186"/>
                  </a:lnTo>
                  <a:close/>
                  <a:moveTo>
                    <a:pt x="1350059" y="2857495"/>
                  </a:moveTo>
                  <a:lnTo>
                    <a:pt x="1357674" y="2864802"/>
                  </a:lnTo>
                  <a:lnTo>
                    <a:pt x="1355452" y="2876239"/>
                  </a:lnTo>
                  <a:lnTo>
                    <a:pt x="1359577" y="2883863"/>
                  </a:lnTo>
                  <a:lnTo>
                    <a:pt x="1370365" y="2885769"/>
                  </a:lnTo>
                  <a:lnTo>
                    <a:pt x="1361164" y="2908962"/>
                  </a:lnTo>
                  <a:lnTo>
                    <a:pt x="1339906" y="2921989"/>
                  </a:lnTo>
                  <a:lnTo>
                    <a:pt x="1307551" y="2950584"/>
                  </a:lnTo>
                  <a:lnTo>
                    <a:pt x="1298350" y="2965517"/>
                  </a:lnTo>
                  <a:lnTo>
                    <a:pt x="1284393" y="2971871"/>
                  </a:lnTo>
                  <a:lnTo>
                    <a:pt x="1283441" y="2979495"/>
                  </a:lnTo>
                  <a:lnTo>
                    <a:pt x="1266628" y="2996334"/>
                  </a:lnTo>
                  <a:lnTo>
                    <a:pt x="1259332" y="2995381"/>
                  </a:lnTo>
                  <a:lnTo>
                    <a:pt x="1243469" y="2999829"/>
                  </a:lnTo>
                  <a:lnTo>
                    <a:pt x="1258381" y="3002688"/>
                  </a:lnTo>
                  <a:lnTo>
                    <a:pt x="1261553" y="3008089"/>
                  </a:lnTo>
                  <a:lnTo>
                    <a:pt x="1290103" y="2999193"/>
                  </a:lnTo>
                  <a:lnTo>
                    <a:pt x="1295496" y="3001417"/>
                  </a:lnTo>
                  <a:lnTo>
                    <a:pt x="1278683" y="3023657"/>
                  </a:lnTo>
                  <a:lnTo>
                    <a:pt x="1272973" y="3016667"/>
                  </a:lnTo>
                  <a:lnTo>
                    <a:pt x="1246006" y="3027152"/>
                  </a:lnTo>
                  <a:lnTo>
                    <a:pt x="1232366" y="3043037"/>
                  </a:lnTo>
                  <a:lnTo>
                    <a:pt x="1233635" y="3047167"/>
                  </a:lnTo>
                  <a:lnTo>
                    <a:pt x="1246006" y="3037636"/>
                  </a:lnTo>
                  <a:lnTo>
                    <a:pt x="1261870" y="3031282"/>
                  </a:lnTo>
                  <a:lnTo>
                    <a:pt x="1267262" y="3030964"/>
                  </a:lnTo>
                  <a:lnTo>
                    <a:pt x="1261870" y="3052251"/>
                  </a:lnTo>
                  <a:lnTo>
                    <a:pt x="1251719" y="3057652"/>
                  </a:lnTo>
                  <a:lnTo>
                    <a:pt x="1240931" y="3060193"/>
                  </a:lnTo>
                  <a:lnTo>
                    <a:pt x="1234586" y="3058923"/>
                  </a:lnTo>
                  <a:lnTo>
                    <a:pt x="1231415" y="3062099"/>
                  </a:lnTo>
                  <a:lnTo>
                    <a:pt x="1248227" y="3072584"/>
                  </a:lnTo>
                  <a:lnTo>
                    <a:pt x="1255844" y="3071313"/>
                  </a:lnTo>
                  <a:lnTo>
                    <a:pt x="1272656" y="3057652"/>
                  </a:lnTo>
                  <a:lnTo>
                    <a:pt x="1267262" y="3051297"/>
                  </a:lnTo>
                  <a:lnTo>
                    <a:pt x="1289468" y="3046849"/>
                  </a:lnTo>
                  <a:lnTo>
                    <a:pt x="1293592" y="3042719"/>
                  </a:lnTo>
                  <a:lnTo>
                    <a:pt x="1308502" y="3041448"/>
                  </a:lnTo>
                  <a:lnTo>
                    <a:pt x="1318970" y="3038271"/>
                  </a:lnTo>
                  <a:lnTo>
                    <a:pt x="1327217" y="3031599"/>
                  </a:lnTo>
                  <a:lnTo>
                    <a:pt x="1342126" y="3025245"/>
                  </a:lnTo>
                  <a:lnTo>
                    <a:pt x="1358942" y="3031282"/>
                  </a:lnTo>
                  <a:lnTo>
                    <a:pt x="1371634" y="3035730"/>
                  </a:lnTo>
                  <a:lnTo>
                    <a:pt x="1382421" y="3030011"/>
                  </a:lnTo>
                  <a:lnTo>
                    <a:pt x="1401459" y="3024610"/>
                  </a:lnTo>
                  <a:lnTo>
                    <a:pt x="1414150" y="3030964"/>
                  </a:lnTo>
                  <a:lnTo>
                    <a:pt x="1437305" y="3028423"/>
                  </a:lnTo>
                  <a:lnTo>
                    <a:pt x="1461412" y="3029375"/>
                  </a:lnTo>
                  <a:lnTo>
                    <a:pt x="1474101" y="3033506"/>
                  </a:lnTo>
                  <a:lnTo>
                    <a:pt x="1481080" y="3052568"/>
                  </a:lnTo>
                  <a:lnTo>
                    <a:pt x="1479176" y="3086245"/>
                  </a:lnTo>
                  <a:lnTo>
                    <a:pt x="1459192" y="3112932"/>
                  </a:lnTo>
                  <a:lnTo>
                    <a:pt x="1455069" y="3142162"/>
                  </a:lnTo>
                  <a:lnTo>
                    <a:pt x="1440795" y="3172026"/>
                  </a:lnTo>
                  <a:lnTo>
                    <a:pt x="1437940" y="3193312"/>
                  </a:lnTo>
                  <a:lnTo>
                    <a:pt x="1422080" y="3203797"/>
                  </a:lnTo>
                  <a:lnTo>
                    <a:pt x="1420812" y="3217460"/>
                  </a:lnTo>
                  <a:lnTo>
                    <a:pt x="1406535" y="3226990"/>
                  </a:lnTo>
                  <a:lnTo>
                    <a:pt x="1402092" y="3238747"/>
                  </a:lnTo>
                  <a:lnTo>
                    <a:pt x="1394161" y="3252727"/>
                  </a:lnTo>
                  <a:lnTo>
                    <a:pt x="1371634" y="3245102"/>
                  </a:lnTo>
                  <a:lnTo>
                    <a:pt x="1358942" y="3257175"/>
                  </a:lnTo>
                  <a:lnTo>
                    <a:pt x="1361164" y="3262260"/>
                  </a:lnTo>
                  <a:lnTo>
                    <a:pt x="1370682" y="3255904"/>
                  </a:lnTo>
                  <a:lnTo>
                    <a:pt x="1383373" y="3254634"/>
                  </a:lnTo>
                  <a:lnTo>
                    <a:pt x="1391940" y="3260035"/>
                  </a:lnTo>
                  <a:lnTo>
                    <a:pt x="1389718" y="3266390"/>
                  </a:lnTo>
                  <a:lnTo>
                    <a:pt x="1401459" y="3270203"/>
                  </a:lnTo>
                  <a:lnTo>
                    <a:pt x="1404631" y="3277827"/>
                  </a:lnTo>
                  <a:lnTo>
                    <a:pt x="1403679" y="3283230"/>
                  </a:lnTo>
                  <a:lnTo>
                    <a:pt x="1399237" y="3289581"/>
                  </a:lnTo>
                  <a:lnTo>
                    <a:pt x="1385911" y="3289581"/>
                  </a:lnTo>
                  <a:lnTo>
                    <a:pt x="1374172" y="3288629"/>
                  </a:lnTo>
                  <a:lnTo>
                    <a:pt x="1371000" y="3297844"/>
                  </a:lnTo>
                  <a:lnTo>
                    <a:pt x="1363702" y="3307374"/>
                  </a:lnTo>
                  <a:lnTo>
                    <a:pt x="1348790" y="3314363"/>
                  </a:lnTo>
                  <a:lnTo>
                    <a:pt x="1338636" y="3312140"/>
                  </a:lnTo>
                  <a:lnTo>
                    <a:pt x="1312944" y="3312457"/>
                  </a:lnTo>
                  <a:lnTo>
                    <a:pt x="1288834" y="3314682"/>
                  </a:lnTo>
                  <a:lnTo>
                    <a:pt x="1288834" y="3319766"/>
                  </a:lnTo>
                  <a:lnTo>
                    <a:pt x="1303426" y="3317859"/>
                  </a:lnTo>
                  <a:lnTo>
                    <a:pt x="1319287" y="3319448"/>
                  </a:lnTo>
                  <a:lnTo>
                    <a:pt x="1331022" y="3323896"/>
                  </a:lnTo>
                  <a:lnTo>
                    <a:pt x="1346886" y="3328663"/>
                  </a:lnTo>
                  <a:lnTo>
                    <a:pt x="1369412" y="3330886"/>
                  </a:lnTo>
                  <a:lnTo>
                    <a:pt x="1377662" y="3328663"/>
                  </a:lnTo>
                  <a:lnTo>
                    <a:pt x="1392257" y="3315000"/>
                  </a:lnTo>
                  <a:lnTo>
                    <a:pt x="1403996" y="3315635"/>
                  </a:lnTo>
                  <a:lnTo>
                    <a:pt x="1415736" y="3321989"/>
                  </a:lnTo>
                  <a:lnTo>
                    <a:pt x="1426204" y="3333427"/>
                  </a:lnTo>
                  <a:lnTo>
                    <a:pt x="1441112" y="3338512"/>
                  </a:lnTo>
                  <a:lnTo>
                    <a:pt x="1459192" y="3345818"/>
                  </a:lnTo>
                  <a:lnTo>
                    <a:pt x="1482666" y="3379492"/>
                  </a:lnTo>
                  <a:lnTo>
                    <a:pt x="1484252" y="3380763"/>
                  </a:lnTo>
                  <a:lnTo>
                    <a:pt x="1486474" y="3382034"/>
                  </a:lnTo>
                  <a:lnTo>
                    <a:pt x="1492503" y="3385847"/>
                  </a:lnTo>
                  <a:lnTo>
                    <a:pt x="1500748" y="3389659"/>
                  </a:lnTo>
                  <a:lnTo>
                    <a:pt x="1512809" y="3414758"/>
                  </a:lnTo>
                  <a:lnTo>
                    <a:pt x="1502335" y="3420477"/>
                  </a:lnTo>
                  <a:lnTo>
                    <a:pt x="1497895" y="3429056"/>
                  </a:lnTo>
                  <a:lnTo>
                    <a:pt x="1508679" y="3433821"/>
                  </a:lnTo>
                  <a:lnTo>
                    <a:pt x="1515344" y="3449707"/>
                  </a:lnTo>
                  <a:lnTo>
                    <a:pt x="1519468" y="3486562"/>
                  </a:lnTo>
                  <a:lnTo>
                    <a:pt x="1529300" y="3508484"/>
                  </a:lnTo>
                  <a:lnTo>
                    <a:pt x="1526130" y="3514838"/>
                  </a:lnTo>
                  <a:lnTo>
                    <a:pt x="1538820" y="3520239"/>
                  </a:lnTo>
                  <a:lnTo>
                    <a:pt x="1544213" y="3527229"/>
                  </a:lnTo>
                  <a:lnTo>
                    <a:pt x="1553094" y="3538031"/>
                  </a:lnTo>
                  <a:lnTo>
                    <a:pt x="1546752" y="3549469"/>
                  </a:lnTo>
                  <a:lnTo>
                    <a:pt x="1540406" y="3565672"/>
                  </a:lnTo>
                  <a:lnTo>
                    <a:pt x="1546752" y="3559318"/>
                  </a:lnTo>
                  <a:lnTo>
                    <a:pt x="1557220" y="3557730"/>
                  </a:lnTo>
                  <a:lnTo>
                    <a:pt x="1560393" y="3552328"/>
                  </a:lnTo>
                  <a:lnTo>
                    <a:pt x="1569910" y="3552328"/>
                  </a:lnTo>
                  <a:lnTo>
                    <a:pt x="1578475" y="3560907"/>
                  </a:lnTo>
                  <a:lnTo>
                    <a:pt x="1594337" y="3572344"/>
                  </a:lnTo>
                  <a:lnTo>
                    <a:pt x="1618764" y="3594267"/>
                  </a:lnTo>
                  <a:lnTo>
                    <a:pt x="1629867" y="3618413"/>
                  </a:lnTo>
                  <a:lnTo>
                    <a:pt x="1648901" y="3631121"/>
                  </a:lnTo>
                  <a:lnTo>
                    <a:pt x="1640335" y="3642559"/>
                  </a:lnTo>
                  <a:lnTo>
                    <a:pt x="1655563" y="3681320"/>
                  </a:lnTo>
                  <a:lnTo>
                    <a:pt x="1679355" y="3704196"/>
                  </a:lnTo>
                  <a:lnTo>
                    <a:pt x="1685700" y="3721352"/>
                  </a:lnTo>
                  <a:lnTo>
                    <a:pt x="1674914" y="3709597"/>
                  </a:lnTo>
                  <a:lnTo>
                    <a:pt x="1654928" y="3713092"/>
                  </a:lnTo>
                  <a:lnTo>
                    <a:pt x="1649535" y="3708961"/>
                  </a:lnTo>
                  <a:lnTo>
                    <a:pt x="1635894" y="3708961"/>
                  </a:lnTo>
                  <a:lnTo>
                    <a:pt x="1620032" y="3699748"/>
                  </a:lnTo>
                  <a:lnTo>
                    <a:pt x="1602902" y="3700701"/>
                  </a:lnTo>
                  <a:lnTo>
                    <a:pt x="1589261" y="3700065"/>
                  </a:lnTo>
                  <a:lnTo>
                    <a:pt x="1586406" y="3706420"/>
                  </a:lnTo>
                  <a:lnTo>
                    <a:pt x="1599730" y="3705149"/>
                  </a:lnTo>
                  <a:lnTo>
                    <a:pt x="1612419" y="3705149"/>
                  </a:lnTo>
                  <a:lnTo>
                    <a:pt x="1620984" y="3712456"/>
                  </a:lnTo>
                  <a:lnTo>
                    <a:pt x="1633674" y="3713092"/>
                  </a:lnTo>
                  <a:lnTo>
                    <a:pt x="1646363" y="3712138"/>
                  </a:lnTo>
                  <a:lnTo>
                    <a:pt x="1653976" y="3722623"/>
                  </a:lnTo>
                  <a:lnTo>
                    <a:pt x="1668569" y="3729930"/>
                  </a:lnTo>
                  <a:lnTo>
                    <a:pt x="1683796" y="3745498"/>
                  </a:lnTo>
                  <a:lnTo>
                    <a:pt x="1692361" y="3760113"/>
                  </a:lnTo>
                  <a:lnTo>
                    <a:pt x="1694899" y="3787436"/>
                  </a:lnTo>
                  <a:lnTo>
                    <a:pt x="1687286" y="3799192"/>
                  </a:lnTo>
                  <a:lnTo>
                    <a:pt x="1673962" y="3811900"/>
                  </a:lnTo>
                  <a:lnTo>
                    <a:pt x="1665397" y="3830963"/>
                  </a:lnTo>
                  <a:lnTo>
                    <a:pt x="1673962" y="3841766"/>
                  </a:lnTo>
                  <a:lnTo>
                    <a:pt x="1692044" y="3848755"/>
                  </a:lnTo>
                  <a:lnTo>
                    <a:pt x="1697437" y="3846531"/>
                  </a:lnTo>
                  <a:lnTo>
                    <a:pt x="1701561" y="3831599"/>
                  </a:lnTo>
                  <a:lnTo>
                    <a:pt x="1705368" y="3820161"/>
                  </a:lnTo>
                  <a:lnTo>
                    <a:pt x="1720278" y="3816984"/>
                  </a:lnTo>
                  <a:lnTo>
                    <a:pt x="1733918" y="3814760"/>
                  </a:lnTo>
                  <a:lnTo>
                    <a:pt x="1755173" y="3818572"/>
                  </a:lnTo>
                  <a:lnTo>
                    <a:pt x="1800854" y="3826833"/>
                  </a:lnTo>
                  <a:lnTo>
                    <a:pt x="1812592" y="3845578"/>
                  </a:lnTo>
                  <a:lnTo>
                    <a:pt x="1835115" y="3887516"/>
                  </a:lnTo>
                  <a:lnTo>
                    <a:pt x="1831308" y="3910709"/>
                  </a:lnTo>
                  <a:lnTo>
                    <a:pt x="1824964" y="3936126"/>
                  </a:lnTo>
                  <a:lnTo>
                    <a:pt x="1809419" y="3962814"/>
                  </a:lnTo>
                  <a:lnTo>
                    <a:pt x="1796730" y="3960590"/>
                  </a:lnTo>
                  <a:lnTo>
                    <a:pt x="1785310" y="3966945"/>
                  </a:lnTo>
                  <a:lnTo>
                    <a:pt x="1785310" y="3980606"/>
                  </a:lnTo>
                  <a:lnTo>
                    <a:pt x="1791655" y="3986007"/>
                  </a:lnTo>
                  <a:lnTo>
                    <a:pt x="1788482" y="3996810"/>
                  </a:lnTo>
                  <a:lnTo>
                    <a:pt x="1776745" y="3999987"/>
                  </a:lnTo>
                  <a:lnTo>
                    <a:pt x="1765642" y="3998716"/>
                  </a:lnTo>
                  <a:lnTo>
                    <a:pt x="1759297" y="3994903"/>
                  </a:lnTo>
                  <a:lnTo>
                    <a:pt x="1753904" y="4003482"/>
                  </a:lnTo>
                  <a:lnTo>
                    <a:pt x="1741215" y="4002211"/>
                  </a:lnTo>
                  <a:lnTo>
                    <a:pt x="1734870" y="4005388"/>
                  </a:lnTo>
                  <a:lnTo>
                    <a:pt x="1750732" y="4014602"/>
                  </a:lnTo>
                  <a:lnTo>
                    <a:pt x="1749780" y="4023180"/>
                  </a:lnTo>
                  <a:lnTo>
                    <a:pt x="1741532" y="4031758"/>
                  </a:lnTo>
                  <a:lnTo>
                    <a:pt x="1737408" y="4046691"/>
                  </a:lnTo>
                  <a:lnTo>
                    <a:pt x="1728843" y="4053998"/>
                  </a:lnTo>
                  <a:lnTo>
                    <a:pt x="1712981" y="4047962"/>
                  </a:lnTo>
                  <a:lnTo>
                    <a:pt x="1726622" y="4058128"/>
                  </a:lnTo>
                  <a:lnTo>
                    <a:pt x="1714250" y="4069884"/>
                  </a:lnTo>
                  <a:lnTo>
                    <a:pt x="1719643" y="4075285"/>
                  </a:lnTo>
                  <a:lnTo>
                    <a:pt x="1730112" y="4063530"/>
                  </a:lnTo>
                  <a:lnTo>
                    <a:pt x="1740898" y="4072743"/>
                  </a:lnTo>
                  <a:lnTo>
                    <a:pt x="1762152" y="4075920"/>
                  </a:lnTo>
                  <a:lnTo>
                    <a:pt x="1773255" y="4070519"/>
                  </a:lnTo>
                  <a:lnTo>
                    <a:pt x="1794510" y="4063847"/>
                  </a:lnTo>
                  <a:lnTo>
                    <a:pt x="1804027" y="4065118"/>
                  </a:lnTo>
                  <a:lnTo>
                    <a:pt x="1797682" y="4074650"/>
                  </a:lnTo>
                  <a:lnTo>
                    <a:pt x="1801171" y="4096572"/>
                  </a:lnTo>
                  <a:lnTo>
                    <a:pt x="1793875" y="4105150"/>
                  </a:lnTo>
                  <a:lnTo>
                    <a:pt x="1761200" y="4113728"/>
                  </a:lnTo>
                  <a:lnTo>
                    <a:pt x="1756125" y="4134062"/>
                  </a:lnTo>
                  <a:lnTo>
                    <a:pt x="1726622" y="4139463"/>
                  </a:lnTo>
                  <a:lnTo>
                    <a:pt x="1673010" y="4158844"/>
                  </a:lnTo>
                  <a:lnTo>
                    <a:pt x="1660956" y="4150583"/>
                  </a:lnTo>
                  <a:lnTo>
                    <a:pt x="1611468" y="4149948"/>
                  </a:lnTo>
                  <a:lnTo>
                    <a:pt x="1601950" y="4165833"/>
                  </a:lnTo>
                  <a:lnTo>
                    <a:pt x="1583868" y="4158844"/>
                  </a:lnTo>
                  <a:lnTo>
                    <a:pt x="1579744" y="4148041"/>
                  </a:lnTo>
                  <a:lnTo>
                    <a:pt x="1568958" y="4147088"/>
                  </a:lnTo>
                  <a:lnTo>
                    <a:pt x="1564834" y="4144229"/>
                  </a:lnTo>
                  <a:lnTo>
                    <a:pt x="1557220" y="4153760"/>
                  </a:lnTo>
                  <a:lnTo>
                    <a:pt x="1548972" y="4149630"/>
                  </a:lnTo>
                  <a:lnTo>
                    <a:pt x="1535013" y="4131838"/>
                  </a:lnTo>
                  <a:lnTo>
                    <a:pt x="1520103" y="4131838"/>
                  </a:lnTo>
                  <a:lnTo>
                    <a:pt x="1528668" y="4139463"/>
                  </a:lnTo>
                  <a:lnTo>
                    <a:pt x="1532792" y="4145500"/>
                  </a:lnTo>
                  <a:lnTo>
                    <a:pt x="1530254" y="4151854"/>
                  </a:lnTo>
                  <a:lnTo>
                    <a:pt x="1514075" y="4162656"/>
                  </a:lnTo>
                  <a:lnTo>
                    <a:pt x="1509948" y="4168057"/>
                  </a:lnTo>
                  <a:lnTo>
                    <a:pt x="1494090" y="4165833"/>
                  </a:lnTo>
                  <a:lnTo>
                    <a:pt x="1478224" y="4159479"/>
                  </a:lnTo>
                  <a:lnTo>
                    <a:pt x="1472832" y="4168057"/>
                  </a:lnTo>
                  <a:lnTo>
                    <a:pt x="1485838" y="4176636"/>
                  </a:lnTo>
                  <a:lnTo>
                    <a:pt x="1474101" y="4191250"/>
                  </a:lnTo>
                  <a:lnTo>
                    <a:pt x="1469977" y="4187120"/>
                  </a:lnTo>
                  <a:lnTo>
                    <a:pt x="1450946" y="4184261"/>
                  </a:lnTo>
                  <a:lnTo>
                    <a:pt x="1430645" y="4191886"/>
                  </a:lnTo>
                  <a:lnTo>
                    <a:pt x="1416053" y="4168693"/>
                  </a:lnTo>
                  <a:lnTo>
                    <a:pt x="1375758" y="4165833"/>
                  </a:lnTo>
                  <a:lnTo>
                    <a:pt x="1351645" y="4183943"/>
                  </a:lnTo>
                  <a:lnTo>
                    <a:pt x="1339906" y="4182037"/>
                  </a:lnTo>
                  <a:lnTo>
                    <a:pt x="1335781" y="4172505"/>
                  </a:lnTo>
                  <a:lnTo>
                    <a:pt x="1324997" y="4196969"/>
                  </a:lnTo>
                  <a:cubicBezTo>
                    <a:pt x="1325525" y="4208513"/>
                    <a:pt x="1326054" y="4220056"/>
                    <a:pt x="1326582" y="4231600"/>
                  </a:cubicBezTo>
                  <a:lnTo>
                    <a:pt x="1311992" y="4234777"/>
                  </a:lnTo>
                  <a:lnTo>
                    <a:pt x="1296130" y="4227787"/>
                  </a:lnTo>
                  <a:lnTo>
                    <a:pt x="1271704" y="4224928"/>
                  </a:lnTo>
                  <a:lnTo>
                    <a:pt x="1243152" y="4215397"/>
                  </a:lnTo>
                  <a:lnTo>
                    <a:pt x="1218725" y="4217938"/>
                  </a:lnTo>
                  <a:lnTo>
                    <a:pt x="1211112" y="4233824"/>
                  </a:lnTo>
                  <a:lnTo>
                    <a:pt x="1181926" y="4251934"/>
                  </a:lnTo>
                  <a:lnTo>
                    <a:pt x="1187319" y="4266866"/>
                  </a:lnTo>
                  <a:lnTo>
                    <a:pt x="1184464" y="4275127"/>
                  </a:lnTo>
                  <a:lnTo>
                    <a:pt x="1171774" y="4270043"/>
                  </a:lnTo>
                  <a:lnTo>
                    <a:pt x="1150519" y="4257653"/>
                  </a:lnTo>
                  <a:lnTo>
                    <a:pt x="1135608" y="4262736"/>
                  </a:lnTo>
                  <a:lnTo>
                    <a:pt x="1134657" y="4274491"/>
                  </a:lnTo>
                  <a:lnTo>
                    <a:pt x="1120698" y="4263371"/>
                  </a:lnTo>
                  <a:lnTo>
                    <a:pt x="1125139" y="4249392"/>
                  </a:lnTo>
                  <a:lnTo>
                    <a:pt x="1137512" y="4250027"/>
                  </a:lnTo>
                  <a:lnTo>
                    <a:pt x="1141636" y="4243038"/>
                  </a:lnTo>
                  <a:lnTo>
                    <a:pt x="1175264" y="4223657"/>
                  </a:lnTo>
                  <a:lnTo>
                    <a:pt x="1200326" y="4180130"/>
                  </a:lnTo>
                  <a:lnTo>
                    <a:pt x="1230146" y="4169328"/>
                  </a:lnTo>
                  <a:lnTo>
                    <a:pt x="1238711" y="4117541"/>
                  </a:lnTo>
                  <a:lnTo>
                    <a:pt x="1249498" y="4116270"/>
                  </a:lnTo>
                  <a:lnTo>
                    <a:pt x="1262187" y="4123895"/>
                  </a:lnTo>
                  <a:lnTo>
                    <a:pt x="1279000" y="4109916"/>
                  </a:lnTo>
                  <a:lnTo>
                    <a:pt x="1263138" y="4114364"/>
                  </a:lnTo>
                  <a:lnTo>
                    <a:pt x="1259967" y="4107692"/>
                  </a:lnTo>
                  <a:lnTo>
                    <a:pt x="1264090" y="4094030"/>
                  </a:lnTo>
                  <a:lnTo>
                    <a:pt x="1306282" y="4087358"/>
                  </a:lnTo>
                  <a:lnTo>
                    <a:pt x="1355135" y="4095301"/>
                  </a:lnTo>
                  <a:lnTo>
                    <a:pt x="1376076" y="4093077"/>
                  </a:lnTo>
                  <a:lnTo>
                    <a:pt x="1382421" y="4064800"/>
                  </a:lnTo>
                  <a:lnTo>
                    <a:pt x="1413832" y="4045102"/>
                  </a:lnTo>
                  <a:lnTo>
                    <a:pt x="1418908" y="4026357"/>
                  </a:lnTo>
                  <a:lnTo>
                    <a:pt x="1444918" y="4000622"/>
                  </a:lnTo>
                  <a:lnTo>
                    <a:pt x="1447139" y="3991409"/>
                  </a:lnTo>
                  <a:lnTo>
                    <a:pt x="1438574" y="4001893"/>
                  </a:lnTo>
                  <a:lnTo>
                    <a:pt x="1418908" y="4017779"/>
                  </a:lnTo>
                  <a:lnTo>
                    <a:pt x="1405900" y="4024451"/>
                  </a:lnTo>
                  <a:lnTo>
                    <a:pt x="1392575" y="4039066"/>
                  </a:lnTo>
                  <a:lnTo>
                    <a:pt x="1376711" y="4041290"/>
                  </a:lnTo>
                  <a:lnTo>
                    <a:pt x="1358942" y="4059717"/>
                  </a:lnTo>
                  <a:lnTo>
                    <a:pt x="1334512" y="4065118"/>
                  </a:lnTo>
                  <a:lnTo>
                    <a:pt x="1314530" y="4043196"/>
                  </a:lnTo>
                  <a:lnTo>
                    <a:pt x="1297082" y="4025404"/>
                  </a:lnTo>
                  <a:lnTo>
                    <a:pt x="1281538" y="4039066"/>
                  </a:lnTo>
                  <a:lnTo>
                    <a:pt x="1257112" y="4038430"/>
                  </a:lnTo>
                  <a:lnTo>
                    <a:pt x="1242517" y="4032076"/>
                  </a:lnTo>
                  <a:lnTo>
                    <a:pt x="1272656" y="4013966"/>
                  </a:lnTo>
                  <a:lnTo>
                    <a:pt x="1243152" y="4013013"/>
                  </a:lnTo>
                  <a:lnTo>
                    <a:pt x="1243152" y="4002846"/>
                  </a:lnTo>
                  <a:lnTo>
                    <a:pt x="1227608" y="4016508"/>
                  </a:lnTo>
                  <a:lnTo>
                    <a:pt x="1206353" y="4023815"/>
                  </a:lnTo>
                  <a:lnTo>
                    <a:pt x="1200008" y="4034618"/>
                  </a:lnTo>
                  <a:lnTo>
                    <a:pt x="1184464" y="4034935"/>
                  </a:lnTo>
                  <a:lnTo>
                    <a:pt x="1178754" y="4020003"/>
                  </a:lnTo>
                  <a:lnTo>
                    <a:pt x="1165112" y="4013649"/>
                  </a:lnTo>
                  <a:lnTo>
                    <a:pt x="1165112" y="4005388"/>
                  </a:lnTo>
                  <a:lnTo>
                    <a:pt x="1175580" y="3994903"/>
                  </a:lnTo>
                  <a:lnTo>
                    <a:pt x="1156546" y="3991726"/>
                  </a:lnTo>
                  <a:lnTo>
                    <a:pt x="1155277" y="3988549"/>
                  </a:lnTo>
                  <a:lnTo>
                    <a:pt x="1166064" y="3989502"/>
                  </a:lnTo>
                  <a:lnTo>
                    <a:pt x="1170823" y="3982195"/>
                  </a:lnTo>
                  <a:lnTo>
                    <a:pt x="1182560" y="3972663"/>
                  </a:lnTo>
                  <a:lnTo>
                    <a:pt x="1204767" y="3971075"/>
                  </a:lnTo>
                  <a:lnTo>
                    <a:pt x="1220312" y="3958366"/>
                  </a:lnTo>
                  <a:lnTo>
                    <a:pt x="1239663" y="3944705"/>
                  </a:lnTo>
                  <a:lnTo>
                    <a:pt x="1261553" y="3933902"/>
                  </a:lnTo>
                  <a:lnTo>
                    <a:pt x="1274242" y="3911662"/>
                  </a:lnTo>
                  <a:lnTo>
                    <a:pt x="1288834" y="3879891"/>
                  </a:lnTo>
                  <a:lnTo>
                    <a:pt x="1275828" y="3878938"/>
                  </a:lnTo>
                  <a:lnTo>
                    <a:pt x="1278683" y="3858922"/>
                  </a:lnTo>
                  <a:lnTo>
                    <a:pt x="1269166" y="3851615"/>
                  </a:lnTo>
                  <a:lnTo>
                    <a:pt x="1267262" y="3837635"/>
                  </a:lnTo>
                  <a:lnTo>
                    <a:pt x="1269801" y="3828104"/>
                  </a:lnTo>
                  <a:lnTo>
                    <a:pt x="1259650" y="3833823"/>
                  </a:lnTo>
                  <a:lnTo>
                    <a:pt x="1237441" y="3837953"/>
                  </a:lnTo>
                  <a:lnTo>
                    <a:pt x="1234269" y="3848755"/>
                  </a:lnTo>
                  <a:lnTo>
                    <a:pt x="1227925" y="3852885"/>
                  </a:lnTo>
                  <a:lnTo>
                    <a:pt x="1213967" y="3846849"/>
                  </a:lnTo>
                  <a:lnTo>
                    <a:pt x="1201594" y="3857651"/>
                  </a:lnTo>
                  <a:lnTo>
                    <a:pt x="1196519" y="3853203"/>
                  </a:lnTo>
                  <a:lnTo>
                    <a:pt x="1221580" y="3825562"/>
                  </a:lnTo>
                  <a:lnTo>
                    <a:pt x="1232049" y="3823656"/>
                  </a:lnTo>
                  <a:lnTo>
                    <a:pt x="1243469" y="3817937"/>
                  </a:lnTo>
                  <a:lnTo>
                    <a:pt x="1256160" y="3805228"/>
                  </a:lnTo>
                  <a:cubicBezTo>
                    <a:pt x="1255843" y="3799721"/>
                    <a:pt x="1255527" y="3794214"/>
                    <a:pt x="1255210" y="3788707"/>
                  </a:cubicBezTo>
                  <a:lnTo>
                    <a:pt x="1266312" y="3780129"/>
                  </a:lnTo>
                  <a:lnTo>
                    <a:pt x="1297082" y="3762655"/>
                  </a:lnTo>
                  <a:lnTo>
                    <a:pt x="1311992" y="3769009"/>
                  </a:lnTo>
                  <a:lnTo>
                    <a:pt x="1329120" y="3774093"/>
                  </a:lnTo>
                  <a:lnTo>
                    <a:pt x="1342444" y="3764561"/>
                  </a:lnTo>
                  <a:lnTo>
                    <a:pt x="1351962" y="3769645"/>
                  </a:lnTo>
                  <a:lnTo>
                    <a:pt x="1376393" y="3774728"/>
                  </a:lnTo>
                  <a:lnTo>
                    <a:pt x="1355135" y="3762337"/>
                  </a:lnTo>
                  <a:lnTo>
                    <a:pt x="1359260" y="3755030"/>
                  </a:lnTo>
                  <a:lnTo>
                    <a:pt x="1373855" y="3742957"/>
                  </a:lnTo>
                  <a:lnTo>
                    <a:pt x="1377345" y="3759795"/>
                  </a:lnTo>
                  <a:lnTo>
                    <a:pt x="1390036" y="3766150"/>
                  </a:lnTo>
                  <a:lnTo>
                    <a:pt x="1398602" y="3760431"/>
                  </a:lnTo>
                  <a:lnTo>
                    <a:pt x="1383691" y="3752488"/>
                  </a:lnTo>
                  <a:lnTo>
                    <a:pt x="1373855" y="3737873"/>
                  </a:lnTo>
                  <a:lnTo>
                    <a:pt x="1371634" y="3718810"/>
                  </a:lnTo>
                  <a:lnTo>
                    <a:pt x="1379883" y="3698794"/>
                  </a:lnTo>
                  <a:lnTo>
                    <a:pt x="1391622" y="3694346"/>
                  </a:lnTo>
                  <a:lnTo>
                    <a:pt x="1377662" y="3693393"/>
                  </a:lnTo>
                  <a:lnTo>
                    <a:pt x="1375758" y="3673377"/>
                  </a:lnTo>
                  <a:lnTo>
                    <a:pt x="1384960" y="3665117"/>
                  </a:lnTo>
                  <a:lnTo>
                    <a:pt x="1394478" y="3663846"/>
                  </a:lnTo>
                  <a:lnTo>
                    <a:pt x="1396382" y="3656539"/>
                  </a:lnTo>
                  <a:lnTo>
                    <a:pt x="1383691" y="3640653"/>
                  </a:lnTo>
                  <a:lnTo>
                    <a:pt x="1380201" y="3632392"/>
                  </a:lnTo>
                  <a:lnTo>
                    <a:pt x="1392891" y="3621590"/>
                  </a:lnTo>
                  <a:lnTo>
                    <a:pt x="1387815" y="3614283"/>
                  </a:lnTo>
                  <a:lnTo>
                    <a:pt x="1382421" y="3623814"/>
                  </a:lnTo>
                  <a:lnTo>
                    <a:pt x="1372902" y="3629215"/>
                  </a:lnTo>
                  <a:lnTo>
                    <a:pt x="1371634" y="3623814"/>
                  </a:lnTo>
                  <a:lnTo>
                    <a:pt x="1364653" y="3633663"/>
                  </a:lnTo>
                  <a:lnTo>
                    <a:pt x="1360529" y="3640017"/>
                  </a:lnTo>
                  <a:lnTo>
                    <a:pt x="1351645" y="3622861"/>
                  </a:lnTo>
                  <a:lnTo>
                    <a:pt x="1353866" y="3611423"/>
                  </a:lnTo>
                  <a:lnTo>
                    <a:pt x="1343079" y="3620001"/>
                  </a:lnTo>
                  <a:lnTo>
                    <a:pt x="1332609" y="3615871"/>
                  </a:lnTo>
                  <a:lnTo>
                    <a:pt x="1326265" y="3603480"/>
                  </a:lnTo>
                  <a:lnTo>
                    <a:pt x="1317384" y="3570438"/>
                  </a:lnTo>
                  <a:lnTo>
                    <a:pt x="1325948" y="3541208"/>
                  </a:lnTo>
                  <a:lnTo>
                    <a:pt x="1334830" y="3527229"/>
                  </a:lnTo>
                  <a:lnTo>
                    <a:pt x="1341492" y="3513567"/>
                  </a:lnTo>
                  <a:lnTo>
                    <a:pt x="1352597" y="3504989"/>
                  </a:lnTo>
                  <a:lnTo>
                    <a:pt x="1372902" y="3506895"/>
                  </a:lnTo>
                  <a:lnTo>
                    <a:pt x="1381152" y="3499270"/>
                  </a:lnTo>
                  <a:lnTo>
                    <a:pt x="1371634" y="3502447"/>
                  </a:lnTo>
                  <a:lnTo>
                    <a:pt x="1363385" y="3497682"/>
                  </a:lnTo>
                  <a:lnTo>
                    <a:pt x="1351645" y="3495458"/>
                  </a:lnTo>
                  <a:lnTo>
                    <a:pt x="1335781" y="3492281"/>
                  </a:lnTo>
                  <a:lnTo>
                    <a:pt x="1330388" y="3484020"/>
                  </a:lnTo>
                  <a:lnTo>
                    <a:pt x="1324045" y="3498953"/>
                  </a:lnTo>
                  <a:lnTo>
                    <a:pt x="1315799" y="3512932"/>
                  </a:lnTo>
                  <a:lnTo>
                    <a:pt x="1295812" y="3513885"/>
                  </a:lnTo>
                  <a:lnTo>
                    <a:pt x="1292640" y="3508484"/>
                  </a:lnTo>
                  <a:lnTo>
                    <a:pt x="1283124" y="3520239"/>
                  </a:lnTo>
                  <a:lnTo>
                    <a:pt x="1262187" y="3526911"/>
                  </a:lnTo>
                  <a:lnTo>
                    <a:pt x="1251719" y="3515156"/>
                  </a:lnTo>
                  <a:lnTo>
                    <a:pt x="1249180" y="3506895"/>
                  </a:lnTo>
                  <a:lnTo>
                    <a:pt x="1243152" y="3514203"/>
                  </a:lnTo>
                  <a:lnTo>
                    <a:pt x="1253623" y="3533266"/>
                  </a:lnTo>
                  <a:lnTo>
                    <a:pt x="1245054" y="3545021"/>
                  </a:lnTo>
                  <a:lnTo>
                    <a:pt x="1230463" y="3544068"/>
                  </a:lnTo>
                  <a:lnTo>
                    <a:pt x="1221898" y="3539620"/>
                  </a:lnTo>
                  <a:lnTo>
                    <a:pt x="1210160" y="3515474"/>
                  </a:lnTo>
                  <a:lnTo>
                    <a:pt x="1191125" y="3522463"/>
                  </a:lnTo>
                  <a:lnTo>
                    <a:pt x="1193663" y="3538984"/>
                  </a:lnTo>
                  <a:lnTo>
                    <a:pt x="1203181" y="3547563"/>
                  </a:lnTo>
                  <a:lnTo>
                    <a:pt x="1203181" y="3554870"/>
                  </a:lnTo>
                  <a:lnTo>
                    <a:pt x="1189222" y="3547563"/>
                  </a:lnTo>
                  <a:lnTo>
                    <a:pt x="1181609" y="3526594"/>
                  </a:lnTo>
                  <a:lnTo>
                    <a:pt x="1165747" y="3516109"/>
                  </a:lnTo>
                  <a:lnTo>
                    <a:pt x="1162574" y="3505625"/>
                  </a:lnTo>
                  <a:lnTo>
                    <a:pt x="1169871" y="3495140"/>
                  </a:lnTo>
                  <a:lnTo>
                    <a:pt x="1177485" y="3496729"/>
                  </a:lnTo>
                  <a:lnTo>
                    <a:pt x="1183830" y="3510708"/>
                  </a:lnTo>
                  <a:lnTo>
                    <a:pt x="1187002" y="3507531"/>
                  </a:lnTo>
                  <a:lnTo>
                    <a:pt x="1180022" y="3484338"/>
                  </a:lnTo>
                  <a:lnTo>
                    <a:pt x="1186367" y="3466546"/>
                  </a:lnTo>
                  <a:lnTo>
                    <a:pt x="1202229" y="3426196"/>
                  </a:lnTo>
                  <a:lnTo>
                    <a:pt x="1207939" y="3419842"/>
                  </a:lnTo>
                  <a:lnTo>
                    <a:pt x="1212381" y="3402685"/>
                  </a:lnTo>
                  <a:lnTo>
                    <a:pt x="1199691" y="3396649"/>
                  </a:lnTo>
                  <a:lnTo>
                    <a:pt x="1198422" y="3388071"/>
                  </a:lnTo>
                  <a:lnTo>
                    <a:pt x="1190809" y="3370600"/>
                  </a:lnTo>
                  <a:lnTo>
                    <a:pt x="1190809" y="3354714"/>
                  </a:lnTo>
                  <a:lnTo>
                    <a:pt x="1203181" y="3331203"/>
                  </a:lnTo>
                  <a:lnTo>
                    <a:pt x="1212698" y="3335335"/>
                  </a:lnTo>
                  <a:lnTo>
                    <a:pt x="1223166" y="3330249"/>
                  </a:lnTo>
                  <a:lnTo>
                    <a:pt x="1224436" y="3327073"/>
                  </a:lnTo>
                  <a:lnTo>
                    <a:pt x="1198739" y="3324849"/>
                  </a:lnTo>
                  <a:lnTo>
                    <a:pt x="1188905" y="3297525"/>
                  </a:lnTo>
                  <a:cubicBezTo>
                    <a:pt x="1189011" y="3305362"/>
                    <a:pt x="1189116" y="3313200"/>
                    <a:pt x="1189222" y="3321037"/>
                  </a:cubicBezTo>
                  <a:lnTo>
                    <a:pt x="1187319" y="3331521"/>
                  </a:lnTo>
                  <a:lnTo>
                    <a:pt x="1176850" y="3334699"/>
                  </a:lnTo>
                  <a:lnTo>
                    <a:pt x="1170506" y="3332474"/>
                  </a:lnTo>
                  <a:lnTo>
                    <a:pt x="1166381" y="3340101"/>
                  </a:lnTo>
                  <a:lnTo>
                    <a:pt x="1157816" y="3331521"/>
                  </a:lnTo>
                  <a:lnTo>
                    <a:pt x="1157498" y="3321037"/>
                  </a:lnTo>
                  <a:lnTo>
                    <a:pt x="1173995" y="3287358"/>
                  </a:lnTo>
                  <a:lnTo>
                    <a:pt x="1175264" y="3277827"/>
                  </a:lnTo>
                  <a:lnTo>
                    <a:pt x="1148933" y="3315000"/>
                  </a:lnTo>
                  <a:lnTo>
                    <a:pt x="1144808" y="3311823"/>
                  </a:lnTo>
                  <a:lnTo>
                    <a:pt x="1139733" y="3326755"/>
                  </a:lnTo>
                  <a:lnTo>
                    <a:pt x="1147346" y="3336923"/>
                  </a:lnTo>
                  <a:lnTo>
                    <a:pt x="1154643" y="3346454"/>
                  </a:lnTo>
                  <a:lnTo>
                    <a:pt x="1151471" y="3362341"/>
                  </a:lnTo>
                  <a:lnTo>
                    <a:pt x="1143540" y="3374096"/>
                  </a:lnTo>
                  <a:lnTo>
                    <a:pt x="1137512" y="3404592"/>
                  </a:lnTo>
                  <a:lnTo>
                    <a:pt x="1134340" y="3421430"/>
                  </a:lnTo>
                  <a:lnTo>
                    <a:pt x="1128312" y="3441764"/>
                  </a:lnTo>
                  <a:lnTo>
                    <a:pt x="1117526" y="3446848"/>
                  </a:lnTo>
                  <a:lnTo>
                    <a:pt x="1105787" y="3446848"/>
                  </a:lnTo>
                  <a:lnTo>
                    <a:pt x="1101663" y="3432550"/>
                  </a:lnTo>
                  <a:lnTo>
                    <a:pt x="1107691" y="3416665"/>
                  </a:lnTo>
                  <a:lnTo>
                    <a:pt x="1118160" y="3395378"/>
                  </a:lnTo>
                  <a:lnTo>
                    <a:pt x="1128629" y="3369647"/>
                  </a:lnTo>
                  <a:lnTo>
                    <a:pt x="1128629" y="3362341"/>
                  </a:lnTo>
                  <a:lnTo>
                    <a:pt x="1117842" y="3365834"/>
                  </a:lnTo>
                  <a:lnTo>
                    <a:pt x="1115939" y="3358527"/>
                  </a:lnTo>
                  <a:lnTo>
                    <a:pt x="1122919" y="3348995"/>
                  </a:lnTo>
                  <a:lnTo>
                    <a:pt x="1127043" y="3328663"/>
                  </a:lnTo>
                  <a:lnTo>
                    <a:pt x="1117526" y="3330886"/>
                  </a:lnTo>
                  <a:lnTo>
                    <a:pt x="1124505" y="3315000"/>
                  </a:lnTo>
                  <a:lnTo>
                    <a:pt x="1133070" y="3302291"/>
                  </a:lnTo>
                  <a:lnTo>
                    <a:pt x="1138463" y="3290852"/>
                  </a:lnTo>
                  <a:lnTo>
                    <a:pt x="1126409" y="3277191"/>
                  </a:lnTo>
                  <a:lnTo>
                    <a:pt x="1126409" y="3265435"/>
                  </a:lnTo>
                  <a:lnTo>
                    <a:pt x="1142270" y="3262260"/>
                  </a:lnTo>
                  <a:lnTo>
                    <a:pt x="1141319" y="3252727"/>
                  </a:lnTo>
                  <a:lnTo>
                    <a:pt x="1146712" y="3254634"/>
                  </a:lnTo>
                  <a:lnTo>
                    <a:pt x="1145126" y="3241924"/>
                  </a:lnTo>
                  <a:lnTo>
                    <a:pt x="1162257" y="3228261"/>
                  </a:lnTo>
                  <a:lnTo>
                    <a:pt x="1159085" y="3221908"/>
                  </a:lnTo>
                  <a:lnTo>
                    <a:pt x="1162891" y="3213329"/>
                  </a:lnTo>
                  <a:lnTo>
                    <a:pt x="1158450" y="3202844"/>
                  </a:lnTo>
                  <a:lnTo>
                    <a:pt x="1156546" y="3201890"/>
                  </a:lnTo>
                  <a:lnTo>
                    <a:pt x="1145126" y="3210469"/>
                  </a:lnTo>
                  <a:lnTo>
                    <a:pt x="1145126" y="3224449"/>
                  </a:lnTo>
                  <a:lnTo>
                    <a:pt x="1130215" y="3234934"/>
                  </a:lnTo>
                  <a:lnTo>
                    <a:pt x="1125457" y="3243513"/>
                  </a:lnTo>
                  <a:lnTo>
                    <a:pt x="1113719" y="3242242"/>
                  </a:lnTo>
                  <a:lnTo>
                    <a:pt x="1103884" y="3231121"/>
                  </a:lnTo>
                  <a:lnTo>
                    <a:pt x="1091194" y="3223496"/>
                  </a:lnTo>
                  <a:lnTo>
                    <a:pt x="1092463" y="3210787"/>
                  </a:lnTo>
                  <a:lnTo>
                    <a:pt x="1108008" y="3205703"/>
                  </a:lnTo>
                  <a:lnTo>
                    <a:pt x="1091511" y="3203480"/>
                  </a:lnTo>
                  <a:cubicBezTo>
                    <a:pt x="1091300" y="3205492"/>
                    <a:pt x="1091088" y="3207504"/>
                    <a:pt x="1090877" y="3209516"/>
                  </a:cubicBezTo>
                  <a:lnTo>
                    <a:pt x="1082628" y="3212375"/>
                  </a:lnTo>
                  <a:lnTo>
                    <a:pt x="1066766" y="3204750"/>
                  </a:lnTo>
                  <a:lnTo>
                    <a:pt x="1067718" y="3197444"/>
                  </a:lnTo>
                  <a:lnTo>
                    <a:pt x="1088022" y="3193312"/>
                  </a:lnTo>
                  <a:lnTo>
                    <a:pt x="1098491" y="3195854"/>
                  </a:lnTo>
                  <a:lnTo>
                    <a:pt x="1107057" y="3194901"/>
                  </a:lnTo>
                  <a:lnTo>
                    <a:pt x="1108643" y="3183146"/>
                  </a:lnTo>
                  <a:lnTo>
                    <a:pt x="1099126" y="3170755"/>
                  </a:lnTo>
                  <a:lnTo>
                    <a:pt x="1103249" y="3157411"/>
                  </a:lnTo>
                  <a:lnTo>
                    <a:pt x="1123236" y="3154870"/>
                  </a:lnTo>
                  <a:lnTo>
                    <a:pt x="1104201" y="3145338"/>
                  </a:lnTo>
                  <a:lnTo>
                    <a:pt x="1119112" y="3135807"/>
                  </a:lnTo>
                  <a:lnTo>
                    <a:pt x="1131802" y="3142162"/>
                  </a:lnTo>
                  <a:lnTo>
                    <a:pt x="1116891" y="3125323"/>
                  </a:lnTo>
                  <a:lnTo>
                    <a:pt x="1122919" y="3116745"/>
                  </a:lnTo>
                  <a:lnTo>
                    <a:pt x="1139733" y="3113568"/>
                  </a:lnTo>
                  <a:lnTo>
                    <a:pt x="1141002" y="3108167"/>
                  </a:lnTo>
                  <a:lnTo>
                    <a:pt x="1123870" y="3102131"/>
                  </a:lnTo>
                  <a:lnTo>
                    <a:pt x="1147981" y="3086881"/>
                  </a:lnTo>
                  <a:lnTo>
                    <a:pt x="1126091" y="3094823"/>
                  </a:lnTo>
                  <a:lnTo>
                    <a:pt x="1126091" y="3086245"/>
                  </a:lnTo>
                  <a:lnTo>
                    <a:pt x="1114353" y="3102131"/>
                  </a:lnTo>
                  <a:lnTo>
                    <a:pt x="1100711" y="3083385"/>
                  </a:lnTo>
                  <a:lnTo>
                    <a:pt x="1095953" y="3062099"/>
                  </a:lnTo>
                  <a:lnTo>
                    <a:pt x="1104518" y="3057969"/>
                  </a:lnTo>
                  <a:lnTo>
                    <a:pt x="1122601" y="3068136"/>
                  </a:lnTo>
                  <a:lnTo>
                    <a:pt x="1134340" y="3067183"/>
                  </a:lnTo>
                  <a:lnTo>
                    <a:pt x="1121332" y="3062099"/>
                  </a:lnTo>
                  <a:lnTo>
                    <a:pt x="1101981" y="3038271"/>
                  </a:lnTo>
                  <a:lnTo>
                    <a:pt x="1106422" y="3031599"/>
                  </a:lnTo>
                  <a:lnTo>
                    <a:pt x="1114670" y="3030329"/>
                  </a:lnTo>
                  <a:lnTo>
                    <a:pt x="1100077" y="3010631"/>
                  </a:lnTo>
                  <a:lnTo>
                    <a:pt x="1108960" y="3001100"/>
                  </a:lnTo>
                  <a:lnTo>
                    <a:pt x="1121967" y="3001100"/>
                  </a:lnTo>
                  <a:lnTo>
                    <a:pt x="1145126" y="3001735"/>
                  </a:lnTo>
                  <a:lnTo>
                    <a:pt x="1141002" y="2996334"/>
                  </a:lnTo>
                  <a:lnTo>
                    <a:pt x="1144174" y="2992204"/>
                  </a:lnTo>
                  <a:lnTo>
                    <a:pt x="1156864" y="3000464"/>
                  </a:lnTo>
                  <a:lnTo>
                    <a:pt x="1160988" y="2996334"/>
                  </a:lnTo>
                  <a:lnTo>
                    <a:pt x="1150519" y="2978543"/>
                  </a:lnTo>
                  <a:lnTo>
                    <a:pt x="1136243" y="2967105"/>
                  </a:lnTo>
                  <a:lnTo>
                    <a:pt x="1136243" y="2960751"/>
                  </a:lnTo>
                  <a:lnTo>
                    <a:pt x="1143857" y="2958526"/>
                  </a:lnTo>
                  <a:lnTo>
                    <a:pt x="1153374" y="2963928"/>
                  </a:lnTo>
                  <a:lnTo>
                    <a:pt x="1155277" y="2958526"/>
                  </a:lnTo>
                  <a:lnTo>
                    <a:pt x="1147029" y="2943593"/>
                  </a:lnTo>
                  <a:lnTo>
                    <a:pt x="1156229" y="2935012"/>
                  </a:lnTo>
                  <a:lnTo>
                    <a:pt x="1166699" y="2928659"/>
                  </a:lnTo>
                  <a:lnTo>
                    <a:pt x="1181609" y="2937873"/>
                  </a:lnTo>
                  <a:lnTo>
                    <a:pt x="1181609" y="2931834"/>
                  </a:lnTo>
                  <a:lnTo>
                    <a:pt x="1163526" y="2922306"/>
                  </a:lnTo>
                  <a:lnTo>
                    <a:pt x="1161305" y="2911186"/>
                  </a:lnTo>
                  <a:cubicBezTo>
                    <a:pt x="1161622" y="2907267"/>
                    <a:pt x="1161940" y="2903349"/>
                    <a:pt x="1162257" y="2899430"/>
                  </a:cubicBezTo>
                  <a:lnTo>
                    <a:pt x="1174947" y="2882275"/>
                  </a:lnTo>
                  <a:lnTo>
                    <a:pt x="1176850" y="2869567"/>
                  </a:lnTo>
                  <a:lnTo>
                    <a:pt x="1181926" y="2869567"/>
                  </a:lnTo>
                  <a:lnTo>
                    <a:pt x="1192395" y="2865437"/>
                  </a:lnTo>
                  <a:lnTo>
                    <a:pt x="1202229" y="2871474"/>
                  </a:lnTo>
                  <a:lnTo>
                    <a:pt x="1213649" y="2881003"/>
                  </a:lnTo>
                  <a:lnTo>
                    <a:pt x="1216822" y="2874650"/>
                  </a:lnTo>
                  <a:lnTo>
                    <a:pt x="1224436" y="2874650"/>
                  </a:lnTo>
                  <a:lnTo>
                    <a:pt x="1233952" y="2881639"/>
                  </a:lnTo>
                  <a:lnTo>
                    <a:pt x="1241249" y="2885769"/>
                  </a:lnTo>
                  <a:lnTo>
                    <a:pt x="1253941" y="2879415"/>
                  </a:lnTo>
                  <a:lnTo>
                    <a:pt x="1279635" y="2869567"/>
                  </a:lnTo>
                  <a:lnTo>
                    <a:pt x="1295496" y="2879097"/>
                  </a:lnTo>
                  <a:lnTo>
                    <a:pt x="1311040" y="2868614"/>
                  </a:lnTo>
                  <a:close/>
                  <a:moveTo>
                    <a:pt x="3854360" y="2852734"/>
                  </a:moveTo>
                  <a:lnTo>
                    <a:pt x="3865180" y="2862282"/>
                  </a:lnTo>
                  <a:lnTo>
                    <a:pt x="3876638" y="2875649"/>
                  </a:lnTo>
                  <a:cubicBezTo>
                    <a:pt x="3876426" y="2878832"/>
                    <a:pt x="3876213" y="2882015"/>
                    <a:pt x="3876001" y="2885198"/>
                  </a:cubicBezTo>
                  <a:lnTo>
                    <a:pt x="3865499" y="2882333"/>
                  </a:lnTo>
                  <a:lnTo>
                    <a:pt x="3855951" y="2890927"/>
                  </a:lnTo>
                  <a:lnTo>
                    <a:pt x="3847358" y="2901431"/>
                  </a:lnTo>
                  <a:lnTo>
                    <a:pt x="3832718" y="2908115"/>
                  </a:lnTo>
                  <a:lnTo>
                    <a:pt x="3829536" y="2924031"/>
                  </a:lnTo>
                  <a:lnTo>
                    <a:pt x="3797710" y="2916709"/>
                  </a:lnTo>
                  <a:lnTo>
                    <a:pt x="3790390" y="2923077"/>
                  </a:lnTo>
                  <a:lnTo>
                    <a:pt x="3787526" y="2947269"/>
                  </a:lnTo>
                  <a:lnTo>
                    <a:pt x="3764293" y="2978145"/>
                  </a:lnTo>
                  <a:lnTo>
                    <a:pt x="3751562" y="2960319"/>
                  </a:lnTo>
                  <a:lnTo>
                    <a:pt x="3758564" y="2947588"/>
                  </a:lnTo>
                  <a:lnTo>
                    <a:pt x="3777978" y="2940264"/>
                  </a:lnTo>
                  <a:lnTo>
                    <a:pt x="3778933" y="2933896"/>
                  </a:lnTo>
                  <a:lnTo>
                    <a:pt x="3755063" y="2912890"/>
                  </a:lnTo>
                  <a:lnTo>
                    <a:pt x="3743288" y="2896019"/>
                  </a:lnTo>
                  <a:lnTo>
                    <a:pt x="3761428" y="2894747"/>
                  </a:lnTo>
                  <a:lnTo>
                    <a:pt x="3746152" y="2870875"/>
                  </a:lnTo>
                  <a:lnTo>
                    <a:pt x="3751562" y="2865465"/>
                  </a:lnTo>
                  <a:lnTo>
                    <a:pt x="3772886" y="2879787"/>
                  </a:lnTo>
                  <a:lnTo>
                    <a:pt x="3775114" y="2869284"/>
                  </a:lnTo>
                  <a:lnTo>
                    <a:pt x="3789753" y="2876604"/>
                  </a:lnTo>
                  <a:lnTo>
                    <a:pt x="3779251" y="2869284"/>
                  </a:lnTo>
                  <a:lnTo>
                    <a:pt x="3802165" y="2853370"/>
                  </a:lnTo>
                  <a:lnTo>
                    <a:pt x="3818397" y="2857190"/>
                  </a:lnTo>
                  <a:close/>
                  <a:moveTo>
                    <a:pt x="3881509" y="2838447"/>
                  </a:moveTo>
                  <a:lnTo>
                    <a:pt x="3889338" y="2856748"/>
                  </a:lnTo>
                  <a:lnTo>
                    <a:pt x="3879552" y="2865433"/>
                  </a:lnTo>
                  <a:lnTo>
                    <a:pt x="3866503" y="2857058"/>
                  </a:lnTo>
                  <a:lnTo>
                    <a:pt x="3865525" y="2845582"/>
                  </a:lnTo>
                  <a:close/>
                  <a:moveTo>
                    <a:pt x="1378190" y="2819397"/>
                  </a:moveTo>
                  <a:lnTo>
                    <a:pt x="1384271" y="2826202"/>
                  </a:lnTo>
                  <a:lnTo>
                    <a:pt x="1377514" y="2838446"/>
                  </a:lnTo>
                  <a:lnTo>
                    <a:pt x="1370758" y="2834024"/>
                  </a:lnTo>
                  <a:lnTo>
                    <a:pt x="1368393" y="2823820"/>
                  </a:lnTo>
                  <a:close/>
                  <a:moveTo>
                    <a:pt x="1342224" y="2803518"/>
                  </a:moveTo>
                  <a:lnTo>
                    <a:pt x="1357279" y="2821795"/>
                  </a:lnTo>
                  <a:lnTo>
                    <a:pt x="1344734" y="2828923"/>
                  </a:lnTo>
                  <a:lnTo>
                    <a:pt x="1331875" y="2819010"/>
                  </a:lnTo>
                  <a:lnTo>
                    <a:pt x="1331875" y="2809712"/>
                  </a:lnTo>
                  <a:close/>
                  <a:moveTo>
                    <a:pt x="3807906" y="2778119"/>
                  </a:moveTo>
                  <a:lnTo>
                    <a:pt x="3833399" y="2780025"/>
                  </a:lnTo>
                  <a:lnTo>
                    <a:pt x="3843278" y="2793676"/>
                  </a:lnTo>
                  <a:lnTo>
                    <a:pt x="3849651" y="2810504"/>
                  </a:lnTo>
                  <a:lnTo>
                    <a:pt x="3844552" y="2813998"/>
                  </a:lnTo>
                  <a:lnTo>
                    <a:pt x="3839135" y="2808599"/>
                  </a:lnTo>
                  <a:lnTo>
                    <a:pt x="3830531" y="2814950"/>
                  </a:lnTo>
                  <a:lnTo>
                    <a:pt x="3823521" y="2827653"/>
                  </a:lnTo>
                  <a:lnTo>
                    <a:pt x="3817147" y="2838447"/>
                  </a:lnTo>
                  <a:lnTo>
                    <a:pt x="3804401" y="2838447"/>
                  </a:lnTo>
                  <a:lnTo>
                    <a:pt x="3793566" y="2829241"/>
                  </a:lnTo>
                  <a:lnTo>
                    <a:pt x="3795478" y="2813362"/>
                  </a:lnTo>
                  <a:lnTo>
                    <a:pt x="3778908" y="2810187"/>
                  </a:lnTo>
                  <a:lnTo>
                    <a:pt x="3765843" y="2808281"/>
                  </a:lnTo>
                  <a:lnTo>
                    <a:pt x="3762338" y="2800976"/>
                  </a:lnTo>
                  <a:lnTo>
                    <a:pt x="3780501" y="2795579"/>
                  </a:lnTo>
                  <a:lnTo>
                    <a:pt x="3793248" y="2795262"/>
                  </a:lnTo>
                  <a:lnTo>
                    <a:pt x="3802808" y="2786692"/>
                  </a:lnTo>
                  <a:close/>
                  <a:moveTo>
                    <a:pt x="1396971" y="2773356"/>
                  </a:moveTo>
                  <a:lnTo>
                    <a:pt x="1389329" y="2781295"/>
                  </a:lnTo>
                  <a:lnTo>
                    <a:pt x="1382682" y="2776589"/>
                  </a:lnTo>
                  <a:close/>
                  <a:moveTo>
                    <a:pt x="2732096" y="2773211"/>
                  </a:moveTo>
                  <a:lnTo>
                    <a:pt x="2750156" y="2804578"/>
                  </a:lnTo>
                  <a:lnTo>
                    <a:pt x="2750581" y="2804292"/>
                  </a:lnTo>
                  <a:lnTo>
                    <a:pt x="2732780" y="2773363"/>
                  </a:lnTo>
                  <a:close/>
                  <a:moveTo>
                    <a:pt x="3884258" y="2770182"/>
                  </a:moveTo>
                  <a:lnTo>
                    <a:pt x="3886163" y="2783610"/>
                  </a:lnTo>
                  <a:lnTo>
                    <a:pt x="3875685" y="2782673"/>
                  </a:lnTo>
                  <a:cubicBezTo>
                    <a:pt x="3875579" y="2782985"/>
                    <a:pt x="3875474" y="2783298"/>
                    <a:pt x="3875368" y="2783610"/>
                  </a:cubicBezTo>
                  <a:lnTo>
                    <a:pt x="3874098" y="2785484"/>
                  </a:lnTo>
                  <a:lnTo>
                    <a:pt x="3872510" y="2787358"/>
                  </a:lnTo>
                  <a:lnTo>
                    <a:pt x="3871240" y="2788607"/>
                  </a:lnTo>
                  <a:lnTo>
                    <a:pt x="3870288" y="2788920"/>
                  </a:lnTo>
                  <a:lnTo>
                    <a:pt x="3869653" y="2789232"/>
                  </a:lnTo>
                  <a:lnTo>
                    <a:pt x="3869335" y="2788920"/>
                  </a:lnTo>
                  <a:lnTo>
                    <a:pt x="3868065" y="2787983"/>
                  </a:lnTo>
                  <a:lnTo>
                    <a:pt x="3866795" y="2786421"/>
                  </a:lnTo>
                  <a:lnTo>
                    <a:pt x="3866160" y="2784860"/>
                  </a:lnTo>
                  <a:lnTo>
                    <a:pt x="3864573" y="2781112"/>
                  </a:lnTo>
                  <a:lnTo>
                    <a:pt x="3863938" y="2779863"/>
                  </a:lnTo>
                  <a:lnTo>
                    <a:pt x="3866160" y="2771431"/>
                  </a:lnTo>
                  <a:close/>
                  <a:moveTo>
                    <a:pt x="1338644" y="2765421"/>
                  </a:moveTo>
                  <a:lnTo>
                    <a:pt x="1354715" y="2768237"/>
                  </a:lnTo>
                  <a:lnTo>
                    <a:pt x="1360499" y="2776688"/>
                  </a:lnTo>
                  <a:lnTo>
                    <a:pt x="1357286" y="2788270"/>
                  </a:lnTo>
                  <a:lnTo>
                    <a:pt x="1363714" y="2796720"/>
                  </a:lnTo>
                  <a:lnTo>
                    <a:pt x="1379783" y="2783575"/>
                  </a:lnTo>
                  <a:lnTo>
                    <a:pt x="1389426" y="2792027"/>
                  </a:lnTo>
                  <a:lnTo>
                    <a:pt x="1395855" y="2797346"/>
                  </a:lnTo>
                  <a:lnTo>
                    <a:pt x="1409674" y="2792965"/>
                  </a:lnTo>
                  <a:lnTo>
                    <a:pt x="1404532" y="2806422"/>
                  </a:lnTo>
                  <a:lnTo>
                    <a:pt x="1389426" y="2809869"/>
                  </a:lnTo>
                  <a:lnTo>
                    <a:pt x="1382998" y="2792027"/>
                  </a:lnTo>
                  <a:lnTo>
                    <a:pt x="1357286" y="2807990"/>
                  </a:lnTo>
                  <a:lnTo>
                    <a:pt x="1349572" y="2801727"/>
                  </a:lnTo>
                  <a:lnTo>
                    <a:pt x="1338965" y="2800786"/>
                  </a:lnTo>
                  <a:lnTo>
                    <a:pt x="1330289" y="2789522"/>
                  </a:lnTo>
                  <a:close/>
                  <a:moveTo>
                    <a:pt x="4266528" y="2764378"/>
                  </a:moveTo>
                  <a:lnTo>
                    <a:pt x="4255416" y="2776749"/>
                  </a:lnTo>
                  <a:lnTo>
                    <a:pt x="4246843" y="2786583"/>
                  </a:lnTo>
                  <a:lnTo>
                    <a:pt x="4240493" y="2794194"/>
                  </a:lnTo>
                  <a:lnTo>
                    <a:pt x="4238588" y="2797365"/>
                  </a:lnTo>
                  <a:lnTo>
                    <a:pt x="4237001" y="2801168"/>
                  </a:lnTo>
                  <a:lnTo>
                    <a:pt x="4236048" y="2805297"/>
                  </a:lnTo>
                  <a:cubicBezTo>
                    <a:pt x="4235836" y="2806776"/>
                    <a:pt x="4235625" y="2808256"/>
                    <a:pt x="4235413" y="2809735"/>
                  </a:cubicBezTo>
                  <a:cubicBezTo>
                    <a:pt x="4235201" y="2811957"/>
                    <a:pt x="4234990" y="2814178"/>
                    <a:pt x="4234778" y="2816400"/>
                  </a:cubicBezTo>
                  <a:cubicBezTo>
                    <a:pt x="4234672" y="2817457"/>
                    <a:pt x="4234567" y="2818515"/>
                    <a:pt x="4234461" y="2819572"/>
                  </a:cubicBezTo>
                  <a:lnTo>
                    <a:pt x="4254146" y="2828459"/>
                  </a:lnTo>
                  <a:lnTo>
                    <a:pt x="4251606" y="2849076"/>
                  </a:lnTo>
                  <a:lnTo>
                    <a:pt x="4262401" y="2891579"/>
                  </a:lnTo>
                  <a:lnTo>
                    <a:pt x="4276371" y="2915372"/>
                  </a:lnTo>
                  <a:lnTo>
                    <a:pt x="4285578" y="2923936"/>
                  </a:lnTo>
                  <a:lnTo>
                    <a:pt x="4290658" y="2940748"/>
                  </a:lnTo>
                  <a:lnTo>
                    <a:pt x="4301453" y="2941065"/>
                  </a:lnTo>
                  <a:lnTo>
                    <a:pt x="4301578" y="2941217"/>
                  </a:lnTo>
                  <a:lnTo>
                    <a:pt x="4306221" y="2941461"/>
                  </a:lnTo>
                  <a:lnTo>
                    <a:pt x="4319241" y="2956380"/>
                  </a:lnTo>
                  <a:lnTo>
                    <a:pt x="4323369" y="2975426"/>
                  </a:lnTo>
                  <a:lnTo>
                    <a:pt x="4340199" y="2977966"/>
                  </a:lnTo>
                  <a:lnTo>
                    <a:pt x="4348773" y="2967807"/>
                  </a:lnTo>
                  <a:cubicBezTo>
                    <a:pt x="4348667" y="2962093"/>
                    <a:pt x="4348562" y="2956380"/>
                    <a:pt x="4348456" y="2950666"/>
                  </a:cubicBezTo>
                  <a:lnTo>
                    <a:pt x="4341787" y="2924319"/>
                  </a:lnTo>
                  <a:lnTo>
                    <a:pt x="4330990" y="2916701"/>
                  </a:lnTo>
                  <a:lnTo>
                    <a:pt x="4315112" y="2924002"/>
                  </a:lnTo>
                  <a:lnTo>
                    <a:pt x="4298282" y="2924319"/>
                  </a:lnTo>
                  <a:lnTo>
                    <a:pt x="4287803" y="2904956"/>
                  </a:lnTo>
                  <a:lnTo>
                    <a:pt x="4291296" y="2892258"/>
                  </a:lnTo>
                  <a:lnTo>
                    <a:pt x="4296059" y="2881148"/>
                  </a:lnTo>
                  <a:lnTo>
                    <a:pt x="4313525" y="2869719"/>
                  </a:lnTo>
                  <a:cubicBezTo>
                    <a:pt x="4313313" y="2860302"/>
                    <a:pt x="4313102" y="2850885"/>
                    <a:pt x="4312890" y="2841468"/>
                  </a:cubicBezTo>
                  <a:lnTo>
                    <a:pt x="4309396" y="2811629"/>
                  </a:lnTo>
                  <a:lnTo>
                    <a:pt x="4314477" y="2787822"/>
                  </a:lnTo>
                  <a:lnTo>
                    <a:pt x="4313842" y="2784012"/>
                  </a:lnTo>
                  <a:lnTo>
                    <a:pt x="4314747" y="2782557"/>
                  </a:lnTo>
                  <a:lnTo>
                    <a:pt x="4312883" y="2774845"/>
                  </a:lnTo>
                  <a:lnTo>
                    <a:pt x="4295421" y="2783093"/>
                  </a:lnTo>
                  <a:lnTo>
                    <a:pt x="4293833" y="2772624"/>
                  </a:lnTo>
                  <a:close/>
                  <a:moveTo>
                    <a:pt x="1361090" y="2755895"/>
                  </a:moveTo>
                  <a:lnTo>
                    <a:pt x="1374745" y="2758673"/>
                  </a:lnTo>
                  <a:lnTo>
                    <a:pt x="1365217" y="2767009"/>
                  </a:lnTo>
                  <a:lnTo>
                    <a:pt x="1358867" y="2760834"/>
                  </a:lnTo>
                  <a:close/>
                  <a:moveTo>
                    <a:pt x="1409438" y="2754306"/>
                  </a:moveTo>
                  <a:lnTo>
                    <a:pt x="1411262" y="2765420"/>
                  </a:lnTo>
                  <a:lnTo>
                    <a:pt x="1396971" y="2761379"/>
                  </a:lnTo>
                  <a:close/>
                  <a:moveTo>
                    <a:pt x="1423961" y="2730494"/>
                  </a:moveTo>
                  <a:lnTo>
                    <a:pt x="1419616" y="2737694"/>
                  </a:lnTo>
                  <a:lnTo>
                    <a:pt x="1398559" y="2752719"/>
                  </a:lnTo>
                  <a:cubicBezTo>
                    <a:pt x="1398782" y="2748545"/>
                    <a:pt x="1399004" y="2744372"/>
                    <a:pt x="1399227" y="2740198"/>
                  </a:cubicBezTo>
                  <a:lnTo>
                    <a:pt x="1410592" y="2730808"/>
                  </a:lnTo>
                  <a:close/>
                  <a:moveTo>
                    <a:pt x="1377050" y="2728907"/>
                  </a:moveTo>
                  <a:lnTo>
                    <a:pt x="1374767" y="2734996"/>
                  </a:lnTo>
                  <a:lnTo>
                    <a:pt x="1385859" y="2743825"/>
                  </a:lnTo>
                  <a:lnTo>
                    <a:pt x="1382923" y="2751131"/>
                  </a:lnTo>
                  <a:lnTo>
                    <a:pt x="1372483" y="2741391"/>
                  </a:lnTo>
                  <a:lnTo>
                    <a:pt x="1362043" y="2739260"/>
                  </a:lnTo>
                  <a:lnTo>
                    <a:pt x="1368241" y="2731039"/>
                  </a:lnTo>
                  <a:close/>
                  <a:moveTo>
                    <a:pt x="2164892" y="2724151"/>
                  </a:moveTo>
                  <a:lnTo>
                    <a:pt x="2168495" y="2736589"/>
                  </a:lnTo>
                  <a:lnTo>
                    <a:pt x="2163389" y="2754314"/>
                  </a:lnTo>
                  <a:lnTo>
                    <a:pt x="2157383" y="2749028"/>
                  </a:lnTo>
                  <a:lnTo>
                    <a:pt x="2160986" y="2729437"/>
                  </a:lnTo>
                  <a:close/>
                  <a:moveTo>
                    <a:pt x="4327488" y="2719966"/>
                  </a:moveTo>
                  <a:lnTo>
                    <a:pt x="4324631" y="2731387"/>
                  </a:lnTo>
                  <a:lnTo>
                    <a:pt x="4318281" y="2738683"/>
                  </a:lnTo>
                  <a:lnTo>
                    <a:pt x="4321773" y="2741538"/>
                  </a:lnTo>
                  <a:lnTo>
                    <a:pt x="4328442" y="2741272"/>
                  </a:lnTo>
                  <a:cubicBezTo>
                    <a:pt x="4328445" y="2741234"/>
                    <a:pt x="4328447" y="2741196"/>
                    <a:pt x="4328450" y="2741158"/>
                  </a:cubicBezTo>
                  <a:lnTo>
                    <a:pt x="4334483" y="2740523"/>
                  </a:lnTo>
                  <a:lnTo>
                    <a:pt x="4337341" y="2744333"/>
                  </a:lnTo>
                  <a:lnTo>
                    <a:pt x="4332578" y="2758299"/>
                  </a:lnTo>
                  <a:lnTo>
                    <a:pt x="4344962" y="2741476"/>
                  </a:lnTo>
                  <a:lnTo>
                    <a:pt x="4339564" y="2735126"/>
                  </a:lnTo>
                  <a:lnTo>
                    <a:pt x="4346233" y="2732904"/>
                  </a:lnTo>
                  <a:lnTo>
                    <a:pt x="4338929" y="2726874"/>
                  </a:lnTo>
                  <a:lnTo>
                    <a:pt x="4330355" y="2721794"/>
                  </a:lnTo>
                  <a:cubicBezTo>
                    <a:pt x="4330371" y="2721633"/>
                    <a:pt x="4330388" y="2721471"/>
                    <a:pt x="4330404" y="2721310"/>
                  </a:cubicBezTo>
                  <a:close/>
                  <a:moveTo>
                    <a:pt x="3421026" y="2717795"/>
                  </a:moveTo>
                  <a:lnTo>
                    <a:pt x="3419502" y="2733233"/>
                  </a:lnTo>
                  <a:lnTo>
                    <a:pt x="3412190" y="2746371"/>
                  </a:lnTo>
                  <a:lnTo>
                    <a:pt x="3403050" y="2734218"/>
                  </a:lnTo>
                  <a:lnTo>
                    <a:pt x="3396042" y="2735861"/>
                  </a:lnTo>
                  <a:lnTo>
                    <a:pt x="3390863" y="2722724"/>
                  </a:lnTo>
                  <a:lnTo>
                    <a:pt x="3403050" y="2724693"/>
                  </a:lnTo>
                  <a:close/>
                  <a:moveTo>
                    <a:pt x="3342285" y="2709858"/>
                  </a:moveTo>
                  <a:lnTo>
                    <a:pt x="3349588" y="2718830"/>
                  </a:lnTo>
                  <a:lnTo>
                    <a:pt x="3337840" y="2725733"/>
                  </a:lnTo>
                  <a:lnTo>
                    <a:pt x="3327363" y="2714687"/>
                  </a:lnTo>
                  <a:close/>
                  <a:moveTo>
                    <a:pt x="3433725" y="2679697"/>
                  </a:moveTo>
                  <a:lnTo>
                    <a:pt x="3429527" y="2689174"/>
                  </a:lnTo>
                  <a:lnTo>
                    <a:pt x="3426298" y="2696367"/>
                  </a:lnTo>
                  <a:lnTo>
                    <a:pt x="3424361" y="2701596"/>
                  </a:lnTo>
                  <a:lnTo>
                    <a:pt x="3424038" y="2701922"/>
                  </a:lnTo>
                  <a:lnTo>
                    <a:pt x="3423715" y="2701922"/>
                  </a:lnTo>
                  <a:lnTo>
                    <a:pt x="3422101" y="2701268"/>
                  </a:lnTo>
                  <a:lnTo>
                    <a:pt x="3420809" y="2699306"/>
                  </a:lnTo>
                  <a:lnTo>
                    <a:pt x="3418872" y="2697020"/>
                  </a:lnTo>
                  <a:lnTo>
                    <a:pt x="3415643" y="2692771"/>
                  </a:lnTo>
                  <a:lnTo>
                    <a:pt x="3414675" y="2690483"/>
                  </a:lnTo>
                  <a:close/>
                  <a:moveTo>
                    <a:pt x="2171036" y="2678115"/>
                  </a:moveTo>
                  <a:lnTo>
                    <a:pt x="2181830" y="2678115"/>
                  </a:lnTo>
                  <a:lnTo>
                    <a:pt x="2174210" y="2694674"/>
                  </a:lnTo>
                  <a:lnTo>
                    <a:pt x="2185958" y="2700844"/>
                  </a:lnTo>
                  <a:lnTo>
                    <a:pt x="2190720" y="2708312"/>
                  </a:lnTo>
                  <a:lnTo>
                    <a:pt x="2182149" y="2715780"/>
                  </a:lnTo>
                  <a:lnTo>
                    <a:pt x="2188498" y="2735262"/>
                  </a:lnTo>
                  <a:lnTo>
                    <a:pt x="2181194" y="2732015"/>
                  </a:lnTo>
                  <a:lnTo>
                    <a:pt x="2166272" y="2715130"/>
                  </a:lnTo>
                  <a:lnTo>
                    <a:pt x="2163733" y="2692401"/>
                  </a:lnTo>
                  <a:close/>
                  <a:moveTo>
                    <a:pt x="2164568" y="2619379"/>
                  </a:moveTo>
                  <a:lnTo>
                    <a:pt x="2170249" y="2620019"/>
                  </a:lnTo>
                  <a:lnTo>
                    <a:pt x="2179607" y="2637322"/>
                  </a:lnTo>
                  <a:lnTo>
                    <a:pt x="2175263" y="2654303"/>
                  </a:lnTo>
                  <a:lnTo>
                    <a:pt x="2160558" y="2630913"/>
                  </a:lnTo>
                  <a:close/>
                  <a:moveTo>
                    <a:pt x="2201425" y="2586041"/>
                  </a:moveTo>
                  <a:lnTo>
                    <a:pt x="2209771" y="2586041"/>
                  </a:lnTo>
                  <a:lnTo>
                    <a:pt x="2207915" y="2605552"/>
                  </a:lnTo>
                  <a:lnTo>
                    <a:pt x="2181644" y="2628902"/>
                  </a:lnTo>
                  <a:lnTo>
                    <a:pt x="2174844" y="2611949"/>
                  </a:lnTo>
                  <a:lnTo>
                    <a:pt x="2180100" y="2596276"/>
                  </a:lnTo>
                  <a:close/>
                  <a:moveTo>
                    <a:pt x="2148426" y="2586041"/>
                  </a:moveTo>
                  <a:lnTo>
                    <a:pt x="2154587" y="2587629"/>
                  </a:lnTo>
                  <a:lnTo>
                    <a:pt x="2166908" y="2597153"/>
                  </a:lnTo>
                  <a:lnTo>
                    <a:pt x="2158593" y="2609854"/>
                  </a:lnTo>
                  <a:lnTo>
                    <a:pt x="2152430" y="2613028"/>
                  </a:lnTo>
                  <a:lnTo>
                    <a:pt x="2146270" y="2598423"/>
                  </a:lnTo>
                  <a:close/>
                  <a:moveTo>
                    <a:pt x="3682894" y="2570157"/>
                  </a:moveTo>
                  <a:lnTo>
                    <a:pt x="3694076" y="2582121"/>
                  </a:lnTo>
                  <a:lnTo>
                    <a:pt x="3689417" y="2587620"/>
                  </a:lnTo>
                  <a:lnTo>
                    <a:pt x="3679788" y="2582121"/>
                  </a:lnTo>
                  <a:close/>
                  <a:moveTo>
                    <a:pt x="3730905" y="2559046"/>
                  </a:moveTo>
                  <a:lnTo>
                    <a:pt x="3735350" y="2566983"/>
                  </a:lnTo>
                  <a:lnTo>
                    <a:pt x="3733445" y="2579682"/>
                  </a:lnTo>
                  <a:lnTo>
                    <a:pt x="3722650" y="2562220"/>
                  </a:lnTo>
                  <a:close/>
                  <a:moveTo>
                    <a:pt x="3713237" y="2559046"/>
                  </a:moveTo>
                  <a:lnTo>
                    <a:pt x="3716301" y="2571115"/>
                  </a:lnTo>
                  <a:lnTo>
                    <a:pt x="3704965" y="2582856"/>
                  </a:lnTo>
                  <a:lnTo>
                    <a:pt x="3698838" y="2569810"/>
                  </a:lnTo>
                  <a:lnTo>
                    <a:pt x="3699757" y="2564591"/>
                  </a:lnTo>
                  <a:close/>
                  <a:moveTo>
                    <a:pt x="3751833" y="2544760"/>
                  </a:moveTo>
                  <a:lnTo>
                    <a:pt x="3757575" y="2551108"/>
                  </a:lnTo>
                  <a:lnTo>
                    <a:pt x="3756224" y="2566981"/>
                  </a:lnTo>
                  <a:lnTo>
                    <a:pt x="3748793" y="2573332"/>
                  </a:lnTo>
                  <a:lnTo>
                    <a:pt x="3741700" y="2562855"/>
                  </a:lnTo>
                  <a:close/>
                  <a:moveTo>
                    <a:pt x="3826834" y="2541584"/>
                  </a:moveTo>
                  <a:lnTo>
                    <a:pt x="3829013" y="2550995"/>
                  </a:lnTo>
                  <a:lnTo>
                    <a:pt x="3819052" y="2563541"/>
                  </a:lnTo>
                  <a:lnTo>
                    <a:pt x="3813760" y="2568873"/>
                  </a:lnTo>
                  <a:lnTo>
                    <a:pt x="3810648" y="2582361"/>
                  </a:lnTo>
                  <a:lnTo>
                    <a:pt x="3808780" y="2593970"/>
                  </a:lnTo>
                  <a:lnTo>
                    <a:pt x="3795395" y="2588949"/>
                  </a:lnTo>
                  <a:lnTo>
                    <a:pt x="3790103" y="2582361"/>
                  </a:lnTo>
                  <a:lnTo>
                    <a:pt x="3781388" y="2570128"/>
                  </a:lnTo>
                  <a:lnTo>
                    <a:pt x="3787925" y="2563854"/>
                  </a:lnTo>
                  <a:lnTo>
                    <a:pt x="3815939" y="2550995"/>
                  </a:lnTo>
                  <a:close/>
                  <a:moveTo>
                    <a:pt x="2138139" y="2532068"/>
                  </a:moveTo>
                  <a:lnTo>
                    <a:pt x="2144896" y="2548103"/>
                  </a:lnTo>
                  <a:lnTo>
                    <a:pt x="2152621" y="2563818"/>
                  </a:lnTo>
                  <a:lnTo>
                    <a:pt x="2132025" y="2553556"/>
                  </a:lnTo>
                  <a:lnTo>
                    <a:pt x="2128806" y="2539442"/>
                  </a:lnTo>
                  <a:close/>
                  <a:moveTo>
                    <a:pt x="3770127" y="2525711"/>
                  </a:moveTo>
                  <a:lnTo>
                    <a:pt x="3779801" y="2530439"/>
                  </a:lnTo>
                  <a:lnTo>
                    <a:pt x="3779801" y="2539220"/>
                  </a:lnTo>
                  <a:lnTo>
                    <a:pt x="3769482" y="2541584"/>
                  </a:lnTo>
                  <a:lnTo>
                    <a:pt x="3759163" y="2530439"/>
                  </a:lnTo>
                  <a:close/>
                  <a:moveTo>
                    <a:pt x="1526042" y="2514597"/>
                  </a:moveTo>
                  <a:lnTo>
                    <a:pt x="1532424" y="2520947"/>
                  </a:lnTo>
                  <a:lnTo>
                    <a:pt x="1541994" y="2516503"/>
                  </a:lnTo>
                  <a:lnTo>
                    <a:pt x="1549652" y="2522534"/>
                  </a:lnTo>
                  <a:lnTo>
                    <a:pt x="1540399" y="2528884"/>
                  </a:lnTo>
                  <a:lnTo>
                    <a:pt x="1547738" y="2543806"/>
                  </a:lnTo>
                  <a:lnTo>
                    <a:pt x="1540399" y="2547933"/>
                  </a:lnTo>
                  <a:lnTo>
                    <a:pt x="1539123" y="2555552"/>
                  </a:lnTo>
                  <a:lnTo>
                    <a:pt x="1557308" y="2564759"/>
                  </a:lnTo>
                  <a:lnTo>
                    <a:pt x="1554436" y="2573331"/>
                  </a:lnTo>
                  <a:lnTo>
                    <a:pt x="1550289" y="2567934"/>
                  </a:lnTo>
                  <a:lnTo>
                    <a:pt x="1544866" y="2576505"/>
                  </a:lnTo>
                  <a:lnTo>
                    <a:pt x="1544866" y="2598732"/>
                  </a:lnTo>
                  <a:lnTo>
                    <a:pt x="1535614" y="2612385"/>
                  </a:lnTo>
                  <a:lnTo>
                    <a:pt x="1530190" y="2627309"/>
                  </a:lnTo>
                  <a:lnTo>
                    <a:pt x="1518705" y="2620005"/>
                  </a:lnTo>
                  <a:lnTo>
                    <a:pt x="1529870" y="2595556"/>
                  </a:lnTo>
                  <a:lnTo>
                    <a:pt x="1532104" y="2571426"/>
                  </a:lnTo>
                  <a:lnTo>
                    <a:pt x="1531147" y="2564124"/>
                  </a:lnTo>
                  <a:lnTo>
                    <a:pt x="1522534" y="2562855"/>
                  </a:lnTo>
                  <a:lnTo>
                    <a:pt x="1510728" y="2578728"/>
                  </a:lnTo>
                  <a:lnTo>
                    <a:pt x="1490631" y="2561267"/>
                  </a:lnTo>
                  <a:cubicBezTo>
                    <a:pt x="1490950" y="2557669"/>
                    <a:pt x="1491268" y="2554070"/>
                    <a:pt x="1491587" y="2550472"/>
                  </a:cubicBezTo>
                  <a:lnTo>
                    <a:pt x="1513604" y="2544123"/>
                  </a:lnTo>
                  <a:lnTo>
                    <a:pt x="1519023" y="2550472"/>
                  </a:lnTo>
                  <a:lnTo>
                    <a:pt x="1520938" y="2544123"/>
                  </a:lnTo>
                  <a:lnTo>
                    <a:pt x="1516791" y="2536822"/>
                  </a:lnTo>
                  <a:lnTo>
                    <a:pt x="1520938" y="2521900"/>
                  </a:lnTo>
                  <a:close/>
                  <a:moveTo>
                    <a:pt x="3554357" y="2513011"/>
                  </a:moveTo>
                  <a:lnTo>
                    <a:pt x="3581363" y="2544986"/>
                  </a:lnTo>
                  <a:lnTo>
                    <a:pt x="3565842" y="2543105"/>
                  </a:lnTo>
                  <a:lnTo>
                    <a:pt x="3567084" y="2558779"/>
                  </a:lnTo>
                  <a:lnTo>
                    <a:pt x="3559013" y="2560659"/>
                  </a:lnTo>
                  <a:cubicBezTo>
                    <a:pt x="3559324" y="2563794"/>
                    <a:pt x="3559634" y="2566929"/>
                    <a:pt x="3559945" y="2570064"/>
                  </a:cubicBezTo>
                  <a:lnTo>
                    <a:pt x="3575465" y="2578214"/>
                  </a:lnTo>
                  <a:lnTo>
                    <a:pt x="3568636" y="2587620"/>
                  </a:lnTo>
                  <a:lnTo>
                    <a:pt x="3559945" y="2574453"/>
                  </a:lnTo>
                  <a:lnTo>
                    <a:pt x="3542562" y="2576647"/>
                  </a:lnTo>
                  <a:lnTo>
                    <a:pt x="3533870" y="2561286"/>
                  </a:lnTo>
                  <a:lnTo>
                    <a:pt x="3525800" y="2545299"/>
                  </a:lnTo>
                  <a:lnTo>
                    <a:pt x="3525800" y="2535895"/>
                  </a:lnTo>
                  <a:lnTo>
                    <a:pt x="3538216" y="2547493"/>
                  </a:lnTo>
                  <a:lnTo>
                    <a:pt x="3542251" y="2538089"/>
                  </a:lnTo>
                  <a:lnTo>
                    <a:pt x="3544114" y="2526491"/>
                  </a:lnTo>
                  <a:lnTo>
                    <a:pt x="3553426" y="2531820"/>
                  </a:lnTo>
                  <a:lnTo>
                    <a:pt x="3555599" y="2521476"/>
                  </a:lnTo>
                  <a:lnTo>
                    <a:pt x="3550322" y="2514892"/>
                  </a:lnTo>
                  <a:close/>
                  <a:moveTo>
                    <a:pt x="3405150" y="2508248"/>
                  </a:moveTo>
                  <a:lnTo>
                    <a:pt x="3421025" y="2526734"/>
                  </a:lnTo>
                  <a:lnTo>
                    <a:pt x="3417850" y="2532062"/>
                  </a:lnTo>
                  <a:lnTo>
                    <a:pt x="3407372" y="2523916"/>
                  </a:lnTo>
                  <a:close/>
                  <a:moveTo>
                    <a:pt x="3729877" y="2501897"/>
                  </a:moveTo>
                  <a:lnTo>
                    <a:pt x="3742150" y="2505753"/>
                  </a:lnTo>
                  <a:lnTo>
                    <a:pt x="3746463" y="2525336"/>
                  </a:lnTo>
                  <a:lnTo>
                    <a:pt x="3731204" y="2530473"/>
                  </a:lnTo>
                  <a:lnTo>
                    <a:pt x="3724569" y="2524053"/>
                  </a:lnTo>
                  <a:cubicBezTo>
                    <a:pt x="3724459" y="2518167"/>
                    <a:pt x="3724348" y="2512280"/>
                    <a:pt x="3724238" y="2506394"/>
                  </a:cubicBezTo>
                  <a:close/>
                  <a:moveTo>
                    <a:pt x="1524271" y="2489194"/>
                  </a:moveTo>
                  <a:cubicBezTo>
                    <a:pt x="1524699" y="2495957"/>
                    <a:pt x="1525128" y="2502719"/>
                    <a:pt x="1525556" y="2509482"/>
                  </a:cubicBezTo>
                  <a:lnTo>
                    <a:pt x="1516234" y="2518173"/>
                  </a:lnTo>
                  <a:lnTo>
                    <a:pt x="1508511" y="2535234"/>
                  </a:lnTo>
                  <a:lnTo>
                    <a:pt x="1500155" y="2531049"/>
                  </a:lnTo>
                  <a:lnTo>
                    <a:pt x="1512699" y="2514954"/>
                  </a:lnTo>
                  <a:lnTo>
                    <a:pt x="1506262" y="2504322"/>
                  </a:lnTo>
                  <a:lnTo>
                    <a:pt x="1510444" y="2490483"/>
                  </a:lnTo>
                  <a:close/>
                  <a:moveTo>
                    <a:pt x="1565246" y="2471735"/>
                  </a:moveTo>
                  <a:lnTo>
                    <a:pt x="1558483" y="2484432"/>
                  </a:lnTo>
                  <a:lnTo>
                    <a:pt x="1557308" y="2473640"/>
                  </a:lnTo>
                  <a:close/>
                  <a:moveTo>
                    <a:pt x="2108170" y="2470155"/>
                  </a:moveTo>
                  <a:lnTo>
                    <a:pt x="2128143" y="2489058"/>
                  </a:lnTo>
                  <a:cubicBezTo>
                    <a:pt x="2128364" y="2494397"/>
                    <a:pt x="2128586" y="2499737"/>
                    <a:pt x="2128807" y="2505076"/>
                  </a:cubicBezTo>
                  <a:lnTo>
                    <a:pt x="2111832" y="2493538"/>
                  </a:lnTo>
                  <a:close/>
                  <a:moveTo>
                    <a:pt x="1542198" y="2470150"/>
                  </a:moveTo>
                  <a:lnTo>
                    <a:pt x="1550929" y="2477076"/>
                  </a:lnTo>
                  <a:lnTo>
                    <a:pt x="1552544" y="2495974"/>
                  </a:lnTo>
                  <a:lnTo>
                    <a:pt x="1548020" y="2504475"/>
                  </a:lnTo>
                  <a:lnTo>
                    <a:pt x="1537345" y="2509836"/>
                  </a:lnTo>
                  <a:lnTo>
                    <a:pt x="1535082" y="2498175"/>
                  </a:lnTo>
                  <a:lnTo>
                    <a:pt x="1538963" y="2477393"/>
                  </a:lnTo>
                  <a:close/>
                  <a:moveTo>
                    <a:pt x="2122457" y="2457455"/>
                  </a:moveTo>
                  <a:lnTo>
                    <a:pt x="2138153" y="2465247"/>
                  </a:lnTo>
                  <a:lnTo>
                    <a:pt x="2142234" y="2459012"/>
                  </a:lnTo>
                  <a:lnTo>
                    <a:pt x="2154791" y="2472733"/>
                  </a:lnTo>
                  <a:lnTo>
                    <a:pt x="2169545" y="2474291"/>
                  </a:lnTo>
                  <a:lnTo>
                    <a:pt x="2178021" y="2481772"/>
                  </a:lnTo>
                  <a:lnTo>
                    <a:pt x="2148512" y="2492376"/>
                  </a:lnTo>
                  <a:lnTo>
                    <a:pt x="2127481" y="2475850"/>
                  </a:lnTo>
                  <a:close/>
                  <a:moveTo>
                    <a:pt x="1550604" y="2444749"/>
                  </a:moveTo>
                  <a:lnTo>
                    <a:pt x="1557308" y="2453507"/>
                  </a:lnTo>
                  <a:lnTo>
                    <a:pt x="1550019" y="2466975"/>
                  </a:lnTo>
                  <a:lnTo>
                    <a:pt x="1543021" y="2460578"/>
                  </a:lnTo>
                  <a:close/>
                  <a:moveTo>
                    <a:pt x="2109853" y="2386019"/>
                  </a:moveTo>
                  <a:lnTo>
                    <a:pt x="2120870" y="2400025"/>
                  </a:lnTo>
                  <a:lnTo>
                    <a:pt x="2108936" y="2417767"/>
                  </a:lnTo>
                  <a:lnTo>
                    <a:pt x="2097918" y="2409675"/>
                  </a:lnTo>
                  <a:lnTo>
                    <a:pt x="2095470" y="2397535"/>
                  </a:lnTo>
                  <a:lnTo>
                    <a:pt x="2105570" y="2395357"/>
                  </a:lnTo>
                  <a:close/>
                  <a:moveTo>
                    <a:pt x="2152737" y="2320930"/>
                  </a:moveTo>
                  <a:lnTo>
                    <a:pt x="2168495" y="2326823"/>
                  </a:lnTo>
                  <a:lnTo>
                    <a:pt x="2162192" y="2336131"/>
                  </a:lnTo>
                  <a:lnTo>
                    <a:pt x="2146118" y="2334268"/>
                  </a:lnTo>
                  <a:lnTo>
                    <a:pt x="2127524" y="2347918"/>
                  </a:lnTo>
                  <a:lnTo>
                    <a:pt x="2125633" y="2341713"/>
                  </a:lnTo>
                  <a:close/>
                  <a:moveTo>
                    <a:pt x="2132312" y="2239963"/>
                  </a:moveTo>
                  <a:lnTo>
                    <a:pt x="2144684" y="2252345"/>
                  </a:lnTo>
                  <a:lnTo>
                    <a:pt x="2123344" y="2265364"/>
                  </a:lnTo>
                  <a:lnTo>
                    <a:pt x="2120870" y="2251711"/>
                  </a:lnTo>
                  <a:close/>
                  <a:moveTo>
                    <a:pt x="2164060" y="2190748"/>
                  </a:moveTo>
                  <a:lnTo>
                    <a:pt x="2173257" y="2205972"/>
                  </a:lnTo>
                  <a:lnTo>
                    <a:pt x="2159135" y="2212976"/>
                  </a:lnTo>
                  <a:lnTo>
                    <a:pt x="2150266" y="2203839"/>
                  </a:lnTo>
                  <a:lnTo>
                    <a:pt x="2144683" y="2191052"/>
                  </a:lnTo>
                  <a:close/>
                  <a:moveTo>
                    <a:pt x="2180785" y="2185982"/>
                  </a:moveTo>
                  <a:lnTo>
                    <a:pt x="2193581" y="2195133"/>
                  </a:lnTo>
                  <a:lnTo>
                    <a:pt x="2196141" y="2205858"/>
                  </a:lnTo>
                  <a:lnTo>
                    <a:pt x="2215976" y="2190085"/>
                  </a:lnTo>
                  <a:lnTo>
                    <a:pt x="2231972" y="2195762"/>
                  </a:lnTo>
                  <a:lnTo>
                    <a:pt x="2235170" y="2202388"/>
                  </a:lnTo>
                  <a:lnTo>
                    <a:pt x="2219175" y="2206490"/>
                  </a:lnTo>
                  <a:lnTo>
                    <a:pt x="2232931" y="2212798"/>
                  </a:lnTo>
                  <a:lnTo>
                    <a:pt x="2230372" y="2220054"/>
                  </a:lnTo>
                  <a:lnTo>
                    <a:pt x="2182064" y="2224786"/>
                  </a:lnTo>
                  <a:lnTo>
                    <a:pt x="2162230" y="2235198"/>
                  </a:lnTo>
                  <a:lnTo>
                    <a:pt x="2151032" y="2219738"/>
                  </a:lnTo>
                  <a:lnTo>
                    <a:pt x="2166069" y="2217846"/>
                  </a:lnTo>
                  <a:lnTo>
                    <a:pt x="2176626" y="2207119"/>
                  </a:lnTo>
                  <a:lnTo>
                    <a:pt x="2186223" y="2207750"/>
                  </a:lnTo>
                  <a:close/>
                  <a:moveTo>
                    <a:pt x="2198341" y="2157407"/>
                  </a:moveTo>
                  <a:lnTo>
                    <a:pt x="2201832" y="2171006"/>
                  </a:lnTo>
                  <a:lnTo>
                    <a:pt x="2185958" y="2179632"/>
                  </a:lnTo>
                  <a:lnTo>
                    <a:pt x="2188815" y="2160724"/>
                  </a:lnTo>
                  <a:close/>
                  <a:moveTo>
                    <a:pt x="5024403" y="2154231"/>
                  </a:moveTo>
                  <a:lnTo>
                    <a:pt x="5025991" y="2172774"/>
                  </a:lnTo>
                  <a:lnTo>
                    <a:pt x="5021228" y="2190992"/>
                  </a:lnTo>
                  <a:lnTo>
                    <a:pt x="5011703" y="2193919"/>
                  </a:lnTo>
                  <a:lnTo>
                    <a:pt x="5006941" y="2170172"/>
                  </a:lnTo>
                  <a:lnTo>
                    <a:pt x="5013608" y="2158460"/>
                  </a:lnTo>
                  <a:close/>
                  <a:moveTo>
                    <a:pt x="2249459" y="2125656"/>
                  </a:moveTo>
                  <a:lnTo>
                    <a:pt x="2249459" y="2130622"/>
                  </a:lnTo>
                  <a:lnTo>
                    <a:pt x="2228670" y="2146449"/>
                  </a:lnTo>
                  <a:lnTo>
                    <a:pt x="2227725" y="2156692"/>
                  </a:lnTo>
                  <a:lnTo>
                    <a:pt x="2218275" y="2166932"/>
                  </a:lnTo>
                  <a:lnTo>
                    <a:pt x="2210715" y="2153898"/>
                  </a:lnTo>
                  <a:cubicBezTo>
                    <a:pt x="2210400" y="2147691"/>
                    <a:pt x="2210086" y="2141484"/>
                    <a:pt x="2209771" y="2135277"/>
                  </a:cubicBezTo>
                  <a:lnTo>
                    <a:pt x="2222370" y="2136209"/>
                  </a:lnTo>
                  <a:close/>
                  <a:moveTo>
                    <a:pt x="2273905" y="2119307"/>
                  </a:moveTo>
                  <a:lnTo>
                    <a:pt x="2281208" y="2129645"/>
                  </a:lnTo>
                  <a:lnTo>
                    <a:pt x="2263110" y="2132006"/>
                  </a:lnTo>
                  <a:lnTo>
                    <a:pt x="2258983" y="2121079"/>
                  </a:lnTo>
                  <a:close/>
                  <a:moveTo>
                    <a:pt x="2280256" y="2095494"/>
                  </a:moveTo>
                  <a:lnTo>
                    <a:pt x="2287559" y="2097758"/>
                  </a:lnTo>
                  <a:lnTo>
                    <a:pt x="2274858" y="2112957"/>
                  </a:lnTo>
                  <a:lnTo>
                    <a:pt x="2258983" y="2108752"/>
                  </a:lnTo>
                  <a:lnTo>
                    <a:pt x="2261205" y="2097110"/>
                  </a:lnTo>
                  <a:close/>
                  <a:moveTo>
                    <a:pt x="2292002" y="2065330"/>
                  </a:moveTo>
                  <a:lnTo>
                    <a:pt x="2312959" y="2076808"/>
                  </a:lnTo>
                  <a:lnTo>
                    <a:pt x="2302798" y="2092318"/>
                  </a:lnTo>
                  <a:lnTo>
                    <a:pt x="2285972" y="2083011"/>
                  </a:lnTo>
                  <a:close/>
                  <a:moveTo>
                    <a:pt x="3672802" y="1939932"/>
                  </a:moveTo>
                  <a:lnTo>
                    <a:pt x="3695345" y="1940896"/>
                  </a:lnTo>
                  <a:lnTo>
                    <a:pt x="3700425" y="1952481"/>
                  </a:lnTo>
                  <a:lnTo>
                    <a:pt x="3688995" y="1950871"/>
                  </a:lnTo>
                  <a:lnTo>
                    <a:pt x="3692170" y="1959881"/>
                  </a:lnTo>
                  <a:lnTo>
                    <a:pt x="3677247" y="1963742"/>
                  </a:lnTo>
                  <a:lnTo>
                    <a:pt x="3668675" y="1946366"/>
                  </a:lnTo>
                  <a:close/>
                  <a:moveTo>
                    <a:pt x="2423473" y="1893885"/>
                  </a:moveTo>
                  <a:lnTo>
                    <a:pt x="2443134" y="1915792"/>
                  </a:lnTo>
                  <a:lnTo>
                    <a:pt x="2443134" y="1924364"/>
                  </a:lnTo>
                  <a:lnTo>
                    <a:pt x="2432836" y="1928810"/>
                  </a:lnTo>
                  <a:lnTo>
                    <a:pt x="2423473" y="1914204"/>
                  </a:lnTo>
                  <a:lnTo>
                    <a:pt x="2406622" y="1904997"/>
                  </a:lnTo>
                  <a:lnTo>
                    <a:pt x="2424410" y="1904679"/>
                  </a:lnTo>
                  <a:cubicBezTo>
                    <a:pt x="2424098" y="1901081"/>
                    <a:pt x="2423785" y="1897483"/>
                    <a:pt x="2423473" y="1893885"/>
                  </a:cubicBezTo>
                  <a:close/>
                  <a:moveTo>
                    <a:pt x="2486201" y="1830386"/>
                  </a:moveTo>
                  <a:lnTo>
                    <a:pt x="2497270" y="1855692"/>
                  </a:lnTo>
                  <a:lnTo>
                    <a:pt x="2519408" y="1854731"/>
                  </a:lnTo>
                  <a:lnTo>
                    <a:pt x="2519408" y="1862100"/>
                  </a:lnTo>
                  <a:lnTo>
                    <a:pt x="2538384" y="1871390"/>
                  </a:lnTo>
                  <a:lnTo>
                    <a:pt x="2526683" y="1872351"/>
                  </a:lnTo>
                  <a:lnTo>
                    <a:pt x="2515613" y="1886447"/>
                  </a:lnTo>
                  <a:lnTo>
                    <a:pt x="2494424" y="1884524"/>
                  </a:lnTo>
                  <a:lnTo>
                    <a:pt x="2481773" y="1899581"/>
                  </a:lnTo>
                  <a:lnTo>
                    <a:pt x="2466909" y="1901823"/>
                  </a:lnTo>
                  <a:lnTo>
                    <a:pt x="2457421" y="1886126"/>
                  </a:lnTo>
                  <a:lnTo>
                    <a:pt x="2465643" y="1873312"/>
                  </a:lnTo>
                  <a:lnTo>
                    <a:pt x="2489996" y="1878117"/>
                  </a:lnTo>
                  <a:lnTo>
                    <a:pt x="2480192" y="1861459"/>
                  </a:lnTo>
                  <a:lnTo>
                    <a:pt x="2492842" y="1857935"/>
                  </a:lnTo>
                  <a:lnTo>
                    <a:pt x="2459002" y="1847363"/>
                  </a:lnTo>
                  <a:lnTo>
                    <a:pt x="2482407" y="1843199"/>
                  </a:lnTo>
                  <a:close/>
                  <a:moveTo>
                    <a:pt x="3837960" y="1809756"/>
                  </a:moveTo>
                  <a:lnTo>
                    <a:pt x="3848063" y="1824547"/>
                  </a:lnTo>
                  <a:lnTo>
                    <a:pt x="3840654" y="1835157"/>
                  </a:lnTo>
                  <a:lnTo>
                    <a:pt x="3825838" y="1826797"/>
                  </a:lnTo>
                  <a:close/>
                  <a:moveTo>
                    <a:pt x="4013480" y="1541468"/>
                  </a:moveTo>
                  <a:lnTo>
                    <a:pt x="4030625" y="1544222"/>
                  </a:lnTo>
                  <a:lnTo>
                    <a:pt x="4046500" y="1546364"/>
                  </a:lnTo>
                  <a:lnTo>
                    <a:pt x="4042372" y="1550343"/>
                  </a:lnTo>
                  <a:lnTo>
                    <a:pt x="4030625" y="1554627"/>
                  </a:lnTo>
                  <a:lnTo>
                    <a:pt x="4032847" y="1564726"/>
                  </a:lnTo>
                  <a:lnTo>
                    <a:pt x="4027450" y="1566868"/>
                  </a:lnTo>
                  <a:lnTo>
                    <a:pt x="4018877" y="1554627"/>
                  </a:lnTo>
                  <a:lnTo>
                    <a:pt x="4016655" y="1563808"/>
                  </a:lnTo>
                  <a:lnTo>
                    <a:pt x="4005225" y="1557687"/>
                  </a:lnTo>
                  <a:lnTo>
                    <a:pt x="4005225" y="1546670"/>
                  </a:lnTo>
                  <a:close/>
                  <a:moveTo>
                    <a:pt x="5063053" y="1519232"/>
                  </a:moveTo>
                  <a:lnTo>
                    <a:pt x="5070842" y="1527746"/>
                  </a:lnTo>
                  <a:lnTo>
                    <a:pt x="5067414" y="1537522"/>
                  </a:lnTo>
                  <a:lnTo>
                    <a:pt x="5075204" y="1546351"/>
                  </a:lnTo>
                  <a:lnTo>
                    <a:pt x="5068349" y="1565270"/>
                  </a:lnTo>
                  <a:lnTo>
                    <a:pt x="5062741" y="1548243"/>
                  </a:lnTo>
                  <a:lnTo>
                    <a:pt x="5041866" y="1538152"/>
                  </a:lnTo>
                  <a:lnTo>
                    <a:pt x="5048720" y="1523332"/>
                  </a:lnTo>
                  <a:lnTo>
                    <a:pt x="5056198" y="1530584"/>
                  </a:lnTo>
                  <a:close/>
                  <a:moveTo>
                    <a:pt x="5070441" y="1517646"/>
                  </a:moveTo>
                  <a:lnTo>
                    <a:pt x="5086316" y="1521333"/>
                  </a:lnTo>
                  <a:lnTo>
                    <a:pt x="5074652" y="1527171"/>
                  </a:lnTo>
                  <a:close/>
                  <a:moveTo>
                    <a:pt x="2793654" y="1403349"/>
                  </a:moveTo>
                  <a:lnTo>
                    <a:pt x="2808259" y="1420428"/>
                  </a:lnTo>
                  <a:lnTo>
                    <a:pt x="2796829" y="1431595"/>
                  </a:lnTo>
                  <a:lnTo>
                    <a:pt x="2778096" y="1431924"/>
                  </a:lnTo>
                  <a:lnTo>
                    <a:pt x="2782859" y="1409918"/>
                  </a:lnTo>
                  <a:close/>
                  <a:moveTo>
                    <a:pt x="303818" y="1397948"/>
                  </a:moveTo>
                  <a:lnTo>
                    <a:pt x="310168" y="1402076"/>
                  </a:lnTo>
                  <a:lnTo>
                    <a:pt x="305088" y="1417633"/>
                  </a:lnTo>
                  <a:lnTo>
                    <a:pt x="309215" y="1431603"/>
                  </a:lnTo>
                  <a:lnTo>
                    <a:pt x="316518" y="1433826"/>
                  </a:lnTo>
                  <a:lnTo>
                    <a:pt x="315882" y="1449383"/>
                  </a:lnTo>
                  <a:lnTo>
                    <a:pt x="327630" y="1448113"/>
                  </a:lnTo>
                  <a:lnTo>
                    <a:pt x="329218" y="1426206"/>
                  </a:lnTo>
                  <a:lnTo>
                    <a:pt x="336838" y="1413506"/>
                  </a:lnTo>
                  <a:lnTo>
                    <a:pt x="350490" y="1432238"/>
                  </a:lnTo>
                  <a:cubicBezTo>
                    <a:pt x="350278" y="1437212"/>
                    <a:pt x="350067" y="1442187"/>
                    <a:pt x="349855" y="1447161"/>
                  </a:cubicBezTo>
                  <a:lnTo>
                    <a:pt x="367635" y="1441446"/>
                  </a:lnTo>
                  <a:lnTo>
                    <a:pt x="357158" y="1456368"/>
                  </a:lnTo>
                  <a:lnTo>
                    <a:pt x="368905" y="1466845"/>
                  </a:lnTo>
                  <a:lnTo>
                    <a:pt x="365095" y="1497326"/>
                  </a:lnTo>
                  <a:lnTo>
                    <a:pt x="350173" y="1511296"/>
                  </a:lnTo>
                  <a:lnTo>
                    <a:pt x="365095" y="1514471"/>
                  </a:lnTo>
                  <a:lnTo>
                    <a:pt x="368587" y="1537331"/>
                  </a:lnTo>
                  <a:lnTo>
                    <a:pt x="372397" y="1525583"/>
                  </a:lnTo>
                  <a:lnTo>
                    <a:pt x="385098" y="1524630"/>
                  </a:lnTo>
                  <a:lnTo>
                    <a:pt x="390495" y="1536378"/>
                  </a:lnTo>
                  <a:lnTo>
                    <a:pt x="372715" y="1545903"/>
                  </a:lnTo>
                  <a:lnTo>
                    <a:pt x="383510" y="1544633"/>
                  </a:lnTo>
                  <a:cubicBezTo>
                    <a:pt x="383193" y="1551300"/>
                    <a:pt x="382875" y="1557968"/>
                    <a:pt x="382558" y="1564635"/>
                  </a:cubicBezTo>
                  <a:lnTo>
                    <a:pt x="365413" y="1565905"/>
                  </a:lnTo>
                  <a:lnTo>
                    <a:pt x="352078" y="1579875"/>
                  </a:lnTo>
                  <a:lnTo>
                    <a:pt x="361603" y="1593210"/>
                  </a:lnTo>
                  <a:lnTo>
                    <a:pt x="349220" y="1608133"/>
                  </a:lnTo>
                  <a:lnTo>
                    <a:pt x="347950" y="1621785"/>
                  </a:lnTo>
                  <a:lnTo>
                    <a:pt x="336520" y="1623055"/>
                  </a:lnTo>
                  <a:lnTo>
                    <a:pt x="327313" y="1634485"/>
                  </a:lnTo>
                  <a:lnTo>
                    <a:pt x="318740" y="1639248"/>
                  </a:lnTo>
                  <a:lnTo>
                    <a:pt x="313025" y="1622103"/>
                  </a:lnTo>
                  <a:lnTo>
                    <a:pt x="298103" y="1602418"/>
                  </a:lnTo>
                  <a:lnTo>
                    <a:pt x="291753" y="1616388"/>
                  </a:lnTo>
                  <a:lnTo>
                    <a:pt x="300643" y="1628770"/>
                  </a:lnTo>
                  <a:lnTo>
                    <a:pt x="301913" y="1637025"/>
                  </a:lnTo>
                  <a:lnTo>
                    <a:pt x="286990" y="1645598"/>
                  </a:lnTo>
                  <a:lnTo>
                    <a:pt x="285085" y="1666870"/>
                  </a:lnTo>
                  <a:lnTo>
                    <a:pt x="313343" y="1651630"/>
                  </a:lnTo>
                  <a:lnTo>
                    <a:pt x="317788" y="1655758"/>
                  </a:lnTo>
                  <a:lnTo>
                    <a:pt x="295880" y="1676078"/>
                  </a:lnTo>
                  <a:lnTo>
                    <a:pt x="279053" y="1708781"/>
                  </a:lnTo>
                  <a:lnTo>
                    <a:pt x="255875" y="1711320"/>
                  </a:lnTo>
                  <a:lnTo>
                    <a:pt x="242223" y="1742753"/>
                  </a:lnTo>
                  <a:lnTo>
                    <a:pt x="220950" y="1748468"/>
                  </a:lnTo>
                  <a:lnTo>
                    <a:pt x="217775" y="1744340"/>
                  </a:lnTo>
                  <a:lnTo>
                    <a:pt x="228570" y="1739896"/>
                  </a:lnTo>
                  <a:lnTo>
                    <a:pt x="231745" y="1730370"/>
                  </a:lnTo>
                  <a:lnTo>
                    <a:pt x="224125" y="1722115"/>
                  </a:lnTo>
                  <a:cubicBezTo>
                    <a:pt x="223702" y="1715871"/>
                    <a:pt x="223278" y="1709627"/>
                    <a:pt x="222855" y="1703383"/>
                  </a:cubicBezTo>
                  <a:lnTo>
                    <a:pt x="207933" y="1701160"/>
                  </a:lnTo>
                  <a:lnTo>
                    <a:pt x="204123" y="1710685"/>
                  </a:lnTo>
                  <a:lnTo>
                    <a:pt x="207298" y="1720210"/>
                  </a:lnTo>
                  <a:lnTo>
                    <a:pt x="199995" y="1729736"/>
                  </a:lnTo>
                  <a:lnTo>
                    <a:pt x="175865" y="1737355"/>
                  </a:lnTo>
                  <a:lnTo>
                    <a:pt x="163165" y="1761486"/>
                  </a:lnTo>
                  <a:lnTo>
                    <a:pt x="110778" y="1815778"/>
                  </a:lnTo>
                  <a:lnTo>
                    <a:pt x="87283" y="1817048"/>
                  </a:lnTo>
                  <a:lnTo>
                    <a:pt x="63470" y="1831018"/>
                  </a:lnTo>
                  <a:lnTo>
                    <a:pt x="35848" y="1825938"/>
                  </a:lnTo>
                  <a:lnTo>
                    <a:pt x="40293" y="1849433"/>
                  </a:lnTo>
                  <a:lnTo>
                    <a:pt x="0" y="1865398"/>
                  </a:lnTo>
                  <a:lnTo>
                    <a:pt x="51895" y="1757672"/>
                  </a:lnTo>
                  <a:cubicBezTo>
                    <a:pt x="107924" y="1654532"/>
                    <a:pt x="168793" y="1554404"/>
                    <a:pt x="234199" y="1457591"/>
                  </a:cubicBezTo>
                  <a:lnTo>
                    <a:pt x="269276" y="1410682"/>
                  </a:lnTo>
                  <a:lnTo>
                    <a:pt x="273020" y="1407473"/>
                  </a:lnTo>
                  <a:close/>
                  <a:moveTo>
                    <a:pt x="3781388" y="1397007"/>
                  </a:moveTo>
                  <a:cubicBezTo>
                    <a:pt x="3781176" y="1404671"/>
                    <a:pt x="3780965" y="1412335"/>
                    <a:pt x="3780753" y="1419999"/>
                  </a:cubicBezTo>
                  <a:lnTo>
                    <a:pt x="3775672" y="1425582"/>
                  </a:lnTo>
                  <a:lnTo>
                    <a:pt x="3770275" y="1413431"/>
                  </a:lnTo>
                  <a:lnTo>
                    <a:pt x="3776308" y="1403577"/>
                  </a:lnTo>
                  <a:close/>
                  <a:moveTo>
                    <a:pt x="2893984" y="1212850"/>
                  </a:moveTo>
                  <a:lnTo>
                    <a:pt x="2912798" y="1234757"/>
                  </a:lnTo>
                  <a:lnTo>
                    <a:pt x="2919384" y="1260157"/>
                  </a:lnTo>
                  <a:lnTo>
                    <a:pt x="2902763" y="1260475"/>
                  </a:lnTo>
                  <a:lnTo>
                    <a:pt x="2904646" y="1246504"/>
                  </a:lnTo>
                  <a:lnTo>
                    <a:pt x="2894924" y="1231582"/>
                  </a:lnTo>
                  <a:cubicBezTo>
                    <a:pt x="2894611" y="1225338"/>
                    <a:pt x="2894297" y="1219094"/>
                    <a:pt x="2893984" y="1212850"/>
                  </a:cubicBezTo>
                  <a:close/>
                  <a:moveTo>
                    <a:pt x="5710203" y="1139822"/>
                  </a:moveTo>
                  <a:lnTo>
                    <a:pt x="5727666" y="1152205"/>
                  </a:lnTo>
                  <a:lnTo>
                    <a:pt x="5723382" y="1173160"/>
                  </a:lnTo>
                  <a:lnTo>
                    <a:pt x="5711521" y="1162048"/>
                  </a:lnTo>
                  <a:cubicBezTo>
                    <a:pt x="5711082" y="1154639"/>
                    <a:pt x="5710642" y="1147231"/>
                    <a:pt x="5710203" y="1139822"/>
                  </a:cubicBezTo>
                  <a:close/>
                  <a:moveTo>
                    <a:pt x="3040668" y="1009652"/>
                  </a:moveTo>
                  <a:lnTo>
                    <a:pt x="3052733" y="1019177"/>
                  </a:lnTo>
                  <a:lnTo>
                    <a:pt x="3020983" y="1028702"/>
                  </a:lnTo>
                  <a:lnTo>
                    <a:pt x="3017808" y="1020765"/>
                  </a:lnTo>
                  <a:close/>
                  <a:moveTo>
                    <a:pt x="3072139" y="911226"/>
                  </a:moveTo>
                  <a:lnTo>
                    <a:pt x="3073371" y="926933"/>
                  </a:lnTo>
                  <a:lnTo>
                    <a:pt x="3052733" y="930276"/>
                  </a:lnTo>
                  <a:close/>
                  <a:moveTo>
                    <a:pt x="3107021" y="901700"/>
                  </a:moveTo>
                  <a:lnTo>
                    <a:pt x="3120991" y="928449"/>
                  </a:lnTo>
                  <a:lnTo>
                    <a:pt x="3105116" y="944563"/>
                  </a:lnTo>
                  <a:lnTo>
                    <a:pt x="3098766" y="934895"/>
                  </a:lnTo>
                  <a:lnTo>
                    <a:pt x="3098766" y="925226"/>
                  </a:lnTo>
                  <a:lnTo>
                    <a:pt x="3105751" y="916525"/>
                  </a:lnTo>
                  <a:close/>
                  <a:moveTo>
                    <a:pt x="3099360" y="876300"/>
                  </a:moveTo>
                  <a:lnTo>
                    <a:pt x="3105116" y="884929"/>
                  </a:lnTo>
                  <a:lnTo>
                    <a:pt x="3093284" y="896433"/>
                  </a:lnTo>
                  <a:lnTo>
                    <a:pt x="3091365" y="914648"/>
                  </a:lnTo>
                  <a:lnTo>
                    <a:pt x="3079858" y="925513"/>
                  </a:lnTo>
                  <a:cubicBezTo>
                    <a:pt x="3079751" y="918696"/>
                    <a:pt x="3079645" y="911878"/>
                    <a:pt x="3079538" y="905061"/>
                  </a:cubicBezTo>
                  <a:lnTo>
                    <a:pt x="3060671" y="906659"/>
                  </a:lnTo>
                  <a:lnTo>
                    <a:pt x="3062270" y="893877"/>
                  </a:lnTo>
                  <a:lnTo>
                    <a:pt x="3082736" y="885248"/>
                  </a:lnTo>
                  <a:close/>
                  <a:moveTo>
                    <a:pt x="2895676" y="835022"/>
                  </a:moveTo>
                  <a:lnTo>
                    <a:pt x="2900080" y="843367"/>
                  </a:lnTo>
                  <a:lnTo>
                    <a:pt x="2899450" y="855243"/>
                  </a:lnTo>
                  <a:lnTo>
                    <a:pt x="2906370" y="852034"/>
                  </a:lnTo>
                  <a:cubicBezTo>
                    <a:pt x="2906475" y="854923"/>
                    <a:pt x="2906579" y="857811"/>
                    <a:pt x="2906684" y="860700"/>
                  </a:cubicBezTo>
                  <a:lnTo>
                    <a:pt x="2893160" y="863910"/>
                  </a:lnTo>
                  <a:lnTo>
                    <a:pt x="2884040" y="886378"/>
                  </a:lnTo>
                  <a:lnTo>
                    <a:pt x="2873346" y="893760"/>
                  </a:lnTo>
                  <a:lnTo>
                    <a:pt x="2879321" y="876748"/>
                  </a:lnTo>
                  <a:lnTo>
                    <a:pt x="2877121" y="857490"/>
                  </a:lnTo>
                  <a:lnTo>
                    <a:pt x="2890959" y="854280"/>
                  </a:lnTo>
                  <a:close/>
                  <a:moveTo>
                    <a:pt x="2912575" y="822322"/>
                  </a:moveTo>
                  <a:lnTo>
                    <a:pt x="2923896" y="829854"/>
                  </a:lnTo>
                  <a:lnTo>
                    <a:pt x="2925733" y="836130"/>
                  </a:lnTo>
                  <a:lnTo>
                    <a:pt x="2922673" y="849310"/>
                  </a:lnTo>
                  <a:lnTo>
                    <a:pt x="2912575" y="848682"/>
                  </a:lnTo>
                  <a:lnTo>
                    <a:pt x="2904312" y="841465"/>
                  </a:lnTo>
                  <a:lnTo>
                    <a:pt x="2900333" y="830795"/>
                  </a:lnTo>
                  <a:lnTo>
                    <a:pt x="2915634" y="832050"/>
                  </a:lnTo>
                  <a:close/>
                  <a:moveTo>
                    <a:pt x="3115497" y="820737"/>
                  </a:moveTo>
                  <a:lnTo>
                    <a:pt x="3128970" y="829700"/>
                  </a:lnTo>
                  <a:lnTo>
                    <a:pt x="3132104" y="840826"/>
                  </a:lnTo>
                  <a:lnTo>
                    <a:pt x="3125211" y="850098"/>
                  </a:lnTo>
                  <a:lnTo>
                    <a:pt x="3108291" y="855662"/>
                  </a:lnTo>
                  <a:lnTo>
                    <a:pt x="3112364" y="841135"/>
                  </a:lnTo>
                  <a:close/>
                  <a:moveTo>
                    <a:pt x="2986079" y="784222"/>
                  </a:moveTo>
                  <a:lnTo>
                    <a:pt x="2989234" y="792794"/>
                  </a:lnTo>
                  <a:lnTo>
                    <a:pt x="2950732" y="835022"/>
                  </a:lnTo>
                  <a:lnTo>
                    <a:pt x="2938108" y="829942"/>
                  </a:lnTo>
                  <a:lnTo>
                    <a:pt x="2936846" y="815337"/>
                  </a:lnTo>
                  <a:lnTo>
                    <a:pt x="2944104" y="803589"/>
                  </a:lnTo>
                  <a:lnTo>
                    <a:pt x="2956728" y="805494"/>
                  </a:lnTo>
                  <a:lnTo>
                    <a:pt x="2963040" y="796922"/>
                  </a:lnTo>
                  <a:lnTo>
                    <a:pt x="2969036" y="784539"/>
                  </a:lnTo>
                  <a:close/>
                  <a:moveTo>
                    <a:pt x="3181826" y="777876"/>
                  </a:moveTo>
                  <a:lnTo>
                    <a:pt x="3189253" y="786862"/>
                  </a:lnTo>
                  <a:lnTo>
                    <a:pt x="3181181" y="793751"/>
                  </a:lnTo>
                  <a:lnTo>
                    <a:pt x="3170203" y="787760"/>
                  </a:lnTo>
                  <a:close/>
                  <a:moveTo>
                    <a:pt x="2989234" y="760410"/>
                  </a:moveTo>
                  <a:lnTo>
                    <a:pt x="3000346" y="771020"/>
                  </a:lnTo>
                  <a:lnTo>
                    <a:pt x="2997078" y="785810"/>
                  </a:lnTo>
                  <a:lnTo>
                    <a:pt x="2989559" y="779380"/>
                  </a:lnTo>
                  <a:cubicBezTo>
                    <a:pt x="2989451" y="773057"/>
                    <a:pt x="2989342" y="766733"/>
                    <a:pt x="2989234" y="760410"/>
                  </a:cubicBezTo>
                  <a:close/>
                  <a:moveTo>
                    <a:pt x="3084673" y="733425"/>
                  </a:moveTo>
                  <a:lnTo>
                    <a:pt x="3095591" y="744629"/>
                  </a:lnTo>
                  <a:lnTo>
                    <a:pt x="3089491" y="761915"/>
                  </a:lnTo>
                  <a:lnTo>
                    <a:pt x="3078568" y="778881"/>
                  </a:lnTo>
                  <a:lnTo>
                    <a:pt x="3073427" y="784323"/>
                  </a:lnTo>
                  <a:lnTo>
                    <a:pt x="3061541" y="788805"/>
                  </a:lnTo>
                  <a:lnTo>
                    <a:pt x="3062825" y="799369"/>
                  </a:lnTo>
                  <a:lnTo>
                    <a:pt x="3065074" y="811213"/>
                  </a:lnTo>
                  <a:lnTo>
                    <a:pt x="3056400" y="808972"/>
                  </a:lnTo>
                  <a:lnTo>
                    <a:pt x="3054472" y="788805"/>
                  </a:lnTo>
                  <a:lnTo>
                    <a:pt x="3063789" y="766077"/>
                  </a:lnTo>
                  <a:lnTo>
                    <a:pt x="3045477" y="773119"/>
                  </a:lnTo>
                  <a:lnTo>
                    <a:pt x="3028448" y="802890"/>
                  </a:lnTo>
                  <a:lnTo>
                    <a:pt x="3016882" y="795527"/>
                  </a:lnTo>
                  <a:lnTo>
                    <a:pt x="3014633" y="784643"/>
                  </a:lnTo>
                  <a:lnTo>
                    <a:pt x="3028127" y="766397"/>
                  </a:lnTo>
                  <a:lnTo>
                    <a:pt x="3045477" y="749431"/>
                  </a:lnTo>
                  <a:lnTo>
                    <a:pt x="3065396" y="743989"/>
                  </a:lnTo>
                  <a:close/>
                  <a:moveTo>
                    <a:pt x="3205129" y="719138"/>
                  </a:moveTo>
                  <a:lnTo>
                    <a:pt x="3203253" y="736387"/>
                  </a:lnTo>
                  <a:lnTo>
                    <a:pt x="3189807" y="739776"/>
                  </a:lnTo>
                  <a:lnTo>
                    <a:pt x="3184491" y="726222"/>
                  </a:lnTo>
                  <a:close/>
                  <a:moveTo>
                    <a:pt x="3048002" y="700087"/>
                  </a:moveTo>
                  <a:lnTo>
                    <a:pt x="3055726" y="703262"/>
                  </a:lnTo>
                  <a:lnTo>
                    <a:pt x="3059084" y="711517"/>
                  </a:lnTo>
                  <a:lnTo>
                    <a:pt x="3057069" y="725170"/>
                  </a:lnTo>
                  <a:lnTo>
                    <a:pt x="3044980" y="725487"/>
                  </a:lnTo>
                  <a:lnTo>
                    <a:pt x="3041621" y="709612"/>
                  </a:lnTo>
                  <a:close/>
                  <a:moveTo>
                    <a:pt x="3147591" y="608011"/>
                  </a:moveTo>
                  <a:lnTo>
                    <a:pt x="3157047" y="609291"/>
                  </a:lnTo>
                  <a:lnTo>
                    <a:pt x="3163667" y="632651"/>
                  </a:lnTo>
                  <a:lnTo>
                    <a:pt x="3154210" y="648332"/>
                  </a:lnTo>
                  <a:lnTo>
                    <a:pt x="3165873" y="659212"/>
                  </a:lnTo>
                  <a:lnTo>
                    <a:pt x="3165873" y="666572"/>
                  </a:lnTo>
                  <a:lnTo>
                    <a:pt x="3150428" y="687053"/>
                  </a:lnTo>
                  <a:lnTo>
                    <a:pt x="3152319" y="699533"/>
                  </a:lnTo>
                  <a:lnTo>
                    <a:pt x="3167134" y="696333"/>
                  </a:lnTo>
                  <a:lnTo>
                    <a:pt x="3173439" y="675853"/>
                  </a:lnTo>
                  <a:lnTo>
                    <a:pt x="3178482" y="657932"/>
                  </a:lnTo>
                  <a:lnTo>
                    <a:pt x="3193298" y="651212"/>
                  </a:lnTo>
                  <a:lnTo>
                    <a:pt x="3183211" y="634571"/>
                  </a:lnTo>
                  <a:lnTo>
                    <a:pt x="3192983" y="621771"/>
                  </a:lnTo>
                  <a:lnTo>
                    <a:pt x="3196765" y="625611"/>
                  </a:lnTo>
                  <a:lnTo>
                    <a:pt x="3199602" y="629131"/>
                  </a:lnTo>
                  <a:lnTo>
                    <a:pt x="3200548" y="631051"/>
                  </a:lnTo>
                  <a:lnTo>
                    <a:pt x="3201178" y="632331"/>
                  </a:lnTo>
                  <a:lnTo>
                    <a:pt x="3202124" y="632971"/>
                  </a:lnTo>
                  <a:lnTo>
                    <a:pt x="3203070" y="633611"/>
                  </a:lnTo>
                  <a:lnTo>
                    <a:pt x="3204015" y="632971"/>
                  </a:lnTo>
                  <a:lnTo>
                    <a:pt x="3205592" y="632651"/>
                  </a:lnTo>
                  <a:lnTo>
                    <a:pt x="3207483" y="631691"/>
                  </a:lnTo>
                  <a:lnTo>
                    <a:pt x="3208744" y="631051"/>
                  </a:lnTo>
                  <a:lnTo>
                    <a:pt x="3220092" y="642572"/>
                  </a:lnTo>
                  <a:lnTo>
                    <a:pt x="3225766" y="654092"/>
                  </a:lnTo>
                  <a:lnTo>
                    <a:pt x="3206852" y="678093"/>
                  </a:lnTo>
                  <a:lnTo>
                    <a:pt x="3205276" y="700173"/>
                  </a:lnTo>
                  <a:lnTo>
                    <a:pt x="3185102" y="698253"/>
                  </a:lnTo>
                  <a:lnTo>
                    <a:pt x="3181319" y="716174"/>
                  </a:lnTo>
                  <a:lnTo>
                    <a:pt x="3173754" y="726734"/>
                  </a:lnTo>
                  <a:lnTo>
                    <a:pt x="3184472" y="743055"/>
                  </a:lnTo>
                  <a:lnTo>
                    <a:pt x="3173754" y="746255"/>
                  </a:lnTo>
                  <a:lnTo>
                    <a:pt x="3160199" y="738895"/>
                  </a:lnTo>
                  <a:lnTo>
                    <a:pt x="3157047" y="722894"/>
                  </a:lnTo>
                  <a:lnTo>
                    <a:pt x="3154525" y="730894"/>
                  </a:lnTo>
                  <a:lnTo>
                    <a:pt x="3152949" y="736974"/>
                  </a:lnTo>
                  <a:lnTo>
                    <a:pt x="3152004" y="739215"/>
                  </a:lnTo>
                  <a:cubicBezTo>
                    <a:pt x="3151899" y="739855"/>
                    <a:pt x="3151793" y="740495"/>
                    <a:pt x="3151688" y="741135"/>
                  </a:cubicBezTo>
                  <a:lnTo>
                    <a:pt x="3151373" y="743375"/>
                  </a:lnTo>
                  <a:lnTo>
                    <a:pt x="3149482" y="746895"/>
                  </a:lnTo>
                  <a:lnTo>
                    <a:pt x="3144123" y="756495"/>
                  </a:lnTo>
                  <a:lnTo>
                    <a:pt x="3136243" y="769935"/>
                  </a:lnTo>
                  <a:lnTo>
                    <a:pt x="3126786" y="760335"/>
                  </a:lnTo>
                  <a:lnTo>
                    <a:pt x="3129623" y="727694"/>
                  </a:lnTo>
                  <a:lnTo>
                    <a:pt x="3116384" y="740495"/>
                  </a:lnTo>
                  <a:lnTo>
                    <a:pt x="3105036" y="768975"/>
                  </a:lnTo>
                  <a:lnTo>
                    <a:pt x="3097785" y="767055"/>
                  </a:lnTo>
                  <a:lnTo>
                    <a:pt x="3107873" y="742415"/>
                  </a:lnTo>
                  <a:lnTo>
                    <a:pt x="3096209" y="740495"/>
                  </a:lnTo>
                  <a:lnTo>
                    <a:pt x="3094003" y="734094"/>
                  </a:lnTo>
                  <a:lnTo>
                    <a:pt x="3107557" y="727694"/>
                  </a:lnTo>
                  <a:lnTo>
                    <a:pt x="3099992" y="717134"/>
                  </a:lnTo>
                  <a:lnTo>
                    <a:pt x="3127101" y="687053"/>
                  </a:lnTo>
                  <a:lnTo>
                    <a:pt x="3127101" y="668172"/>
                  </a:lnTo>
                  <a:lnTo>
                    <a:pt x="3135297" y="656332"/>
                  </a:lnTo>
                  <a:lnTo>
                    <a:pt x="3128992" y="646732"/>
                  </a:lnTo>
                  <a:close/>
                  <a:moveTo>
                    <a:pt x="3086809" y="601662"/>
                  </a:moveTo>
                  <a:lnTo>
                    <a:pt x="3100900" y="618490"/>
                  </a:lnTo>
                  <a:lnTo>
                    <a:pt x="3095575" y="628967"/>
                  </a:lnTo>
                  <a:lnTo>
                    <a:pt x="3100274" y="649287"/>
                  </a:lnTo>
                  <a:lnTo>
                    <a:pt x="3095888" y="658812"/>
                  </a:lnTo>
                  <a:lnTo>
                    <a:pt x="3117816" y="663575"/>
                  </a:lnTo>
                  <a:lnTo>
                    <a:pt x="3107478" y="680720"/>
                  </a:lnTo>
                  <a:lnTo>
                    <a:pt x="3092755" y="682625"/>
                  </a:lnTo>
                  <a:lnTo>
                    <a:pt x="3067073" y="700087"/>
                  </a:lnTo>
                  <a:lnTo>
                    <a:pt x="3054544" y="696912"/>
                  </a:lnTo>
                  <a:lnTo>
                    <a:pt x="3082423" y="661987"/>
                  </a:lnTo>
                  <a:lnTo>
                    <a:pt x="3052351" y="679767"/>
                  </a:lnTo>
                  <a:lnTo>
                    <a:pt x="3042953" y="679132"/>
                  </a:lnTo>
                  <a:lnTo>
                    <a:pt x="3029170" y="697230"/>
                  </a:lnTo>
                  <a:lnTo>
                    <a:pt x="3024158" y="683577"/>
                  </a:lnTo>
                  <a:lnTo>
                    <a:pt x="3034495" y="675957"/>
                  </a:lnTo>
                  <a:lnTo>
                    <a:pt x="3031050" y="662305"/>
                  </a:lnTo>
                  <a:lnTo>
                    <a:pt x="3042640" y="652780"/>
                  </a:lnTo>
                  <a:lnTo>
                    <a:pt x="3057363" y="649605"/>
                  </a:lnTo>
                  <a:lnTo>
                    <a:pt x="3071460" y="629285"/>
                  </a:lnTo>
                  <a:lnTo>
                    <a:pt x="3083990" y="628332"/>
                  </a:lnTo>
                  <a:lnTo>
                    <a:pt x="3079917" y="611187"/>
                  </a:lnTo>
                  <a:close/>
                  <a:moveTo>
                    <a:pt x="3198778" y="596901"/>
                  </a:moveTo>
                  <a:lnTo>
                    <a:pt x="3208960" y="597864"/>
                  </a:lnTo>
                  <a:lnTo>
                    <a:pt x="3214215" y="603322"/>
                  </a:lnTo>
                  <a:lnTo>
                    <a:pt x="3219798" y="601074"/>
                  </a:lnTo>
                  <a:lnTo>
                    <a:pt x="3227353" y="611349"/>
                  </a:lnTo>
                  <a:lnTo>
                    <a:pt x="3217828" y="625476"/>
                  </a:lnTo>
                  <a:lnTo>
                    <a:pt x="3201405" y="609743"/>
                  </a:lnTo>
                  <a:close/>
                  <a:moveTo>
                    <a:pt x="3164907" y="504825"/>
                  </a:moveTo>
                  <a:lnTo>
                    <a:pt x="3188311" y="509905"/>
                  </a:lnTo>
                  <a:lnTo>
                    <a:pt x="3190841" y="523558"/>
                  </a:lnTo>
                  <a:lnTo>
                    <a:pt x="3182302" y="535305"/>
                  </a:lnTo>
                  <a:lnTo>
                    <a:pt x="3184516" y="554355"/>
                  </a:lnTo>
                  <a:lnTo>
                    <a:pt x="3172181" y="566103"/>
                  </a:lnTo>
                  <a:lnTo>
                    <a:pt x="3164591" y="582930"/>
                  </a:lnTo>
                  <a:lnTo>
                    <a:pt x="3136444" y="592455"/>
                  </a:lnTo>
                  <a:lnTo>
                    <a:pt x="3124110" y="622300"/>
                  </a:lnTo>
                  <a:lnTo>
                    <a:pt x="3119998" y="619125"/>
                  </a:lnTo>
                  <a:lnTo>
                    <a:pt x="3120631" y="611823"/>
                  </a:lnTo>
                  <a:lnTo>
                    <a:pt x="3109878" y="602615"/>
                  </a:lnTo>
                  <a:lnTo>
                    <a:pt x="3132965" y="578803"/>
                  </a:lnTo>
                  <a:lnTo>
                    <a:pt x="3136127" y="555943"/>
                  </a:lnTo>
                  <a:lnTo>
                    <a:pt x="3151941" y="553403"/>
                  </a:lnTo>
                  <a:lnTo>
                    <a:pt x="3155736" y="542925"/>
                  </a:lnTo>
                  <a:lnTo>
                    <a:pt x="3151624" y="531495"/>
                  </a:lnTo>
                  <a:lnTo>
                    <a:pt x="3157950" y="523875"/>
                  </a:lnTo>
                  <a:close/>
                  <a:moveTo>
                    <a:pt x="4364771" y="471424"/>
                  </a:moveTo>
                  <a:lnTo>
                    <a:pt x="4352063" y="473328"/>
                  </a:lnTo>
                  <a:lnTo>
                    <a:pt x="4349204" y="492370"/>
                  </a:lnTo>
                  <a:lnTo>
                    <a:pt x="4353334" y="505065"/>
                  </a:lnTo>
                  <a:lnTo>
                    <a:pt x="4345709" y="514269"/>
                  </a:lnTo>
                  <a:lnTo>
                    <a:pt x="4338402" y="505383"/>
                  </a:lnTo>
                  <a:lnTo>
                    <a:pt x="4341579" y="493005"/>
                  </a:lnTo>
                  <a:lnTo>
                    <a:pt x="4337131" y="479358"/>
                  </a:lnTo>
                  <a:lnTo>
                    <a:pt x="4322835" y="489514"/>
                  </a:lnTo>
                  <a:lnTo>
                    <a:pt x="4315210" y="501892"/>
                  </a:lnTo>
                  <a:lnTo>
                    <a:pt x="4319976" y="515538"/>
                  </a:lnTo>
                  <a:lnTo>
                    <a:pt x="4326647" y="515538"/>
                  </a:lnTo>
                  <a:lnTo>
                    <a:pt x="4334590" y="522203"/>
                  </a:lnTo>
                  <a:lnTo>
                    <a:pt x="4333319" y="536167"/>
                  </a:lnTo>
                  <a:lnTo>
                    <a:pt x="4321882" y="530455"/>
                  </a:lnTo>
                  <a:lnTo>
                    <a:pt x="4315210" y="539658"/>
                  </a:lnTo>
                  <a:lnTo>
                    <a:pt x="4297419" y="537119"/>
                  </a:lnTo>
                  <a:lnTo>
                    <a:pt x="4292971" y="550766"/>
                  </a:lnTo>
                  <a:lnTo>
                    <a:pt x="4282805" y="553940"/>
                  </a:lnTo>
                  <a:lnTo>
                    <a:pt x="4274862" y="552353"/>
                  </a:lnTo>
                  <a:lnTo>
                    <a:pt x="4260566" y="563778"/>
                  </a:lnTo>
                  <a:lnTo>
                    <a:pt x="4263425" y="579647"/>
                  </a:lnTo>
                  <a:lnTo>
                    <a:pt x="4256754" y="585677"/>
                  </a:lnTo>
                  <a:lnTo>
                    <a:pt x="4246270" y="586312"/>
                  </a:lnTo>
                  <a:lnTo>
                    <a:pt x="4233244" y="586946"/>
                  </a:lnTo>
                  <a:lnTo>
                    <a:pt x="4227843" y="601863"/>
                  </a:lnTo>
                  <a:lnTo>
                    <a:pt x="4232926" y="608210"/>
                  </a:lnTo>
                  <a:lnTo>
                    <a:pt x="4241504" y="605036"/>
                  </a:lnTo>
                  <a:lnTo>
                    <a:pt x="4247858" y="609797"/>
                  </a:lnTo>
                  <a:lnTo>
                    <a:pt x="4239280" y="612653"/>
                  </a:lnTo>
                  <a:lnTo>
                    <a:pt x="4244363" y="622174"/>
                  </a:lnTo>
                  <a:lnTo>
                    <a:pt x="4254530" y="624396"/>
                  </a:lnTo>
                  <a:lnTo>
                    <a:pt x="4259295" y="613288"/>
                  </a:lnTo>
                  <a:lnTo>
                    <a:pt x="4260248" y="619635"/>
                  </a:lnTo>
                  <a:lnTo>
                    <a:pt x="4269462" y="628204"/>
                  </a:lnTo>
                  <a:lnTo>
                    <a:pt x="4263108" y="631378"/>
                  </a:lnTo>
                  <a:lnTo>
                    <a:pt x="4252624" y="629791"/>
                  </a:lnTo>
                  <a:lnTo>
                    <a:pt x="4260566" y="643755"/>
                  </a:lnTo>
                  <a:lnTo>
                    <a:pt x="4275180" y="653594"/>
                  </a:lnTo>
                  <a:lnTo>
                    <a:pt x="4289477" y="646612"/>
                  </a:lnTo>
                  <a:lnTo>
                    <a:pt x="4287570" y="633599"/>
                  </a:lnTo>
                  <a:lnTo>
                    <a:pt x="4297101" y="628839"/>
                  </a:lnTo>
                  <a:lnTo>
                    <a:pt x="4302185" y="638360"/>
                  </a:lnTo>
                  <a:lnTo>
                    <a:pt x="4312669" y="637725"/>
                  </a:lnTo>
                  <a:lnTo>
                    <a:pt x="4312033" y="628204"/>
                  </a:lnTo>
                  <a:lnTo>
                    <a:pt x="4308221" y="616462"/>
                  </a:lnTo>
                  <a:lnTo>
                    <a:pt x="4317752" y="615827"/>
                  </a:lnTo>
                  <a:lnTo>
                    <a:pt x="4332048" y="624396"/>
                  </a:lnTo>
                  <a:lnTo>
                    <a:pt x="4339673" y="624396"/>
                  </a:lnTo>
                  <a:lnTo>
                    <a:pt x="4339547" y="624461"/>
                  </a:lnTo>
                  <a:lnTo>
                    <a:pt x="4339882" y="624461"/>
                  </a:lnTo>
                  <a:lnTo>
                    <a:pt x="4340199" y="623826"/>
                  </a:lnTo>
                  <a:lnTo>
                    <a:pt x="4341172" y="623340"/>
                  </a:lnTo>
                  <a:lnTo>
                    <a:pt x="4347298" y="612018"/>
                  </a:lnTo>
                  <a:lnTo>
                    <a:pt x="4332366" y="604402"/>
                  </a:lnTo>
                  <a:lnTo>
                    <a:pt x="4328236" y="605354"/>
                  </a:lnTo>
                  <a:lnTo>
                    <a:pt x="4317434" y="588216"/>
                  </a:lnTo>
                  <a:lnTo>
                    <a:pt x="4329189" y="567587"/>
                  </a:lnTo>
                  <a:lnTo>
                    <a:pt x="4344121" y="564731"/>
                  </a:lnTo>
                  <a:lnTo>
                    <a:pt x="4350793" y="555210"/>
                  </a:lnTo>
                  <a:lnTo>
                    <a:pt x="4348886" y="549814"/>
                  </a:lnTo>
                  <a:lnTo>
                    <a:pt x="4361912" y="539976"/>
                  </a:lnTo>
                  <a:lnTo>
                    <a:pt x="4359053" y="525059"/>
                  </a:lnTo>
                  <a:lnTo>
                    <a:pt x="4355876" y="522838"/>
                  </a:lnTo>
                  <a:lnTo>
                    <a:pt x="4355240" y="513634"/>
                  </a:lnTo>
                  <a:lnTo>
                    <a:pt x="4380021" y="502526"/>
                  </a:lnTo>
                  <a:lnTo>
                    <a:pt x="4384151" y="488879"/>
                  </a:lnTo>
                  <a:lnTo>
                    <a:pt x="4380339" y="476185"/>
                  </a:lnTo>
                  <a:lnTo>
                    <a:pt x="4369537" y="489514"/>
                  </a:lnTo>
                  <a:lnTo>
                    <a:pt x="4360959" y="501892"/>
                  </a:lnTo>
                  <a:lnTo>
                    <a:pt x="4359053" y="486023"/>
                  </a:lnTo>
                  <a:lnTo>
                    <a:pt x="4366360" y="478724"/>
                  </a:lnTo>
                  <a:close/>
                  <a:moveTo>
                    <a:pt x="3304349" y="431801"/>
                  </a:moveTo>
                  <a:lnTo>
                    <a:pt x="3318916" y="437795"/>
                  </a:lnTo>
                  <a:lnTo>
                    <a:pt x="3327783" y="453570"/>
                  </a:lnTo>
                  <a:lnTo>
                    <a:pt x="3334751" y="432432"/>
                  </a:lnTo>
                  <a:lnTo>
                    <a:pt x="3344568" y="440950"/>
                  </a:lnTo>
                  <a:lnTo>
                    <a:pt x="3340451" y="462719"/>
                  </a:lnTo>
                  <a:lnTo>
                    <a:pt x="3344885" y="472183"/>
                  </a:lnTo>
                  <a:lnTo>
                    <a:pt x="3354069" y="456409"/>
                  </a:lnTo>
                  <a:lnTo>
                    <a:pt x="3367053" y="470290"/>
                  </a:lnTo>
                  <a:lnTo>
                    <a:pt x="3355335" y="475338"/>
                  </a:lnTo>
                  <a:lnTo>
                    <a:pt x="3360719" y="488904"/>
                  </a:lnTo>
                  <a:lnTo>
                    <a:pt x="3347101" y="510988"/>
                  </a:lnTo>
                  <a:cubicBezTo>
                    <a:pt x="3346784" y="517298"/>
                    <a:pt x="3346468" y="523607"/>
                    <a:pt x="3346151" y="529917"/>
                  </a:cubicBezTo>
                  <a:lnTo>
                    <a:pt x="3358185" y="549477"/>
                  </a:lnTo>
                  <a:lnTo>
                    <a:pt x="3320183" y="551055"/>
                  </a:lnTo>
                  <a:lnTo>
                    <a:pt x="3317016" y="534649"/>
                  </a:lnTo>
                  <a:lnTo>
                    <a:pt x="3296748" y="556733"/>
                  </a:lnTo>
                  <a:lnTo>
                    <a:pt x="3274897" y="555471"/>
                  </a:lnTo>
                  <a:lnTo>
                    <a:pt x="3256845" y="581026"/>
                  </a:lnTo>
                  <a:lnTo>
                    <a:pt x="3243228" y="566513"/>
                  </a:lnTo>
                  <a:lnTo>
                    <a:pt x="3249562" y="556102"/>
                  </a:lnTo>
                  <a:lnTo>
                    <a:pt x="3270780" y="552317"/>
                  </a:lnTo>
                  <a:lnTo>
                    <a:pt x="3271413" y="539066"/>
                  </a:lnTo>
                  <a:lnTo>
                    <a:pt x="3255579" y="533703"/>
                  </a:lnTo>
                  <a:lnTo>
                    <a:pt x="3252412" y="523292"/>
                  </a:lnTo>
                  <a:lnTo>
                    <a:pt x="3267296" y="516036"/>
                  </a:lnTo>
                  <a:lnTo>
                    <a:pt x="3250828" y="500261"/>
                  </a:lnTo>
                  <a:lnTo>
                    <a:pt x="3264763" y="481332"/>
                  </a:lnTo>
                  <a:lnTo>
                    <a:pt x="3300548" y="488588"/>
                  </a:lnTo>
                  <a:lnTo>
                    <a:pt x="3308782" y="480070"/>
                  </a:lnTo>
                  <a:lnTo>
                    <a:pt x="3286614" y="469975"/>
                  </a:lnTo>
                  <a:lnTo>
                    <a:pt x="3288831" y="456093"/>
                  </a:lnTo>
                  <a:lnTo>
                    <a:pt x="3310999" y="462088"/>
                  </a:lnTo>
                  <a:close/>
                  <a:moveTo>
                    <a:pt x="3435951" y="361951"/>
                  </a:moveTo>
                  <a:lnTo>
                    <a:pt x="3459129" y="379352"/>
                  </a:lnTo>
                  <a:cubicBezTo>
                    <a:pt x="3458917" y="383993"/>
                    <a:pt x="3458706" y="388633"/>
                    <a:pt x="3458494" y="393274"/>
                  </a:cubicBezTo>
                  <a:lnTo>
                    <a:pt x="3438491" y="404980"/>
                  </a:lnTo>
                  <a:lnTo>
                    <a:pt x="3440714" y="424913"/>
                  </a:lnTo>
                  <a:lnTo>
                    <a:pt x="3394358" y="452439"/>
                  </a:lnTo>
                  <a:lnTo>
                    <a:pt x="3382928" y="442314"/>
                  </a:lnTo>
                  <a:lnTo>
                    <a:pt x="3371816" y="427444"/>
                  </a:lnTo>
                  <a:lnTo>
                    <a:pt x="3393088" y="427444"/>
                  </a:lnTo>
                  <a:lnTo>
                    <a:pt x="3385468" y="404031"/>
                  </a:lnTo>
                  <a:lnTo>
                    <a:pt x="3411821" y="400867"/>
                  </a:lnTo>
                  <a:lnTo>
                    <a:pt x="3418171" y="384098"/>
                  </a:lnTo>
                  <a:lnTo>
                    <a:pt x="3424521" y="395805"/>
                  </a:lnTo>
                  <a:lnTo>
                    <a:pt x="3429919" y="395488"/>
                  </a:lnTo>
                  <a:lnTo>
                    <a:pt x="3424521" y="373657"/>
                  </a:lnTo>
                  <a:close/>
                  <a:moveTo>
                    <a:pt x="3528661" y="334961"/>
                  </a:moveTo>
                  <a:lnTo>
                    <a:pt x="3536916" y="337252"/>
                  </a:lnTo>
                  <a:lnTo>
                    <a:pt x="3529613" y="364093"/>
                  </a:lnTo>
                  <a:lnTo>
                    <a:pt x="3509928" y="366711"/>
                  </a:lnTo>
                  <a:lnTo>
                    <a:pt x="3505166" y="354600"/>
                  </a:lnTo>
                  <a:lnTo>
                    <a:pt x="3523263" y="347072"/>
                  </a:lnTo>
                  <a:close/>
                  <a:moveTo>
                    <a:pt x="4276189" y="308170"/>
                  </a:moveTo>
                  <a:lnTo>
                    <a:pt x="4271925" y="310848"/>
                  </a:lnTo>
                  <a:cubicBezTo>
                    <a:pt x="4271963" y="310963"/>
                    <a:pt x="4272002" y="311077"/>
                    <a:pt x="4272040" y="311192"/>
                  </a:cubicBezTo>
                  <a:close/>
                  <a:moveTo>
                    <a:pt x="3488655" y="279400"/>
                  </a:moveTo>
                  <a:lnTo>
                    <a:pt x="3501355" y="287882"/>
                  </a:lnTo>
                  <a:lnTo>
                    <a:pt x="3495958" y="298248"/>
                  </a:lnTo>
                  <a:lnTo>
                    <a:pt x="3498180" y="309557"/>
                  </a:lnTo>
                  <a:lnTo>
                    <a:pt x="3516278" y="322123"/>
                  </a:lnTo>
                  <a:lnTo>
                    <a:pt x="3497545" y="345054"/>
                  </a:lnTo>
                  <a:lnTo>
                    <a:pt x="3490560" y="364845"/>
                  </a:lnTo>
                  <a:lnTo>
                    <a:pt x="3473415" y="368300"/>
                  </a:lnTo>
                  <a:lnTo>
                    <a:pt x="3448015" y="342541"/>
                  </a:lnTo>
                  <a:lnTo>
                    <a:pt x="3445475" y="316468"/>
                  </a:lnTo>
                  <a:lnTo>
                    <a:pt x="3433728" y="314269"/>
                  </a:lnTo>
                  <a:lnTo>
                    <a:pt x="3433728" y="302960"/>
                  </a:lnTo>
                  <a:lnTo>
                    <a:pt x="3438808" y="289138"/>
                  </a:lnTo>
                  <a:lnTo>
                    <a:pt x="3454683" y="296678"/>
                  </a:lnTo>
                  <a:lnTo>
                    <a:pt x="3479130" y="296364"/>
                  </a:lnTo>
                  <a:lnTo>
                    <a:pt x="3466748" y="317096"/>
                  </a:lnTo>
                  <a:lnTo>
                    <a:pt x="3478495" y="340028"/>
                  </a:lnTo>
                  <a:lnTo>
                    <a:pt x="3478495" y="328719"/>
                  </a:lnTo>
                  <a:lnTo>
                    <a:pt x="3494053" y="309557"/>
                  </a:lnTo>
                  <a:close/>
                  <a:moveTo>
                    <a:pt x="3621053" y="250824"/>
                  </a:moveTo>
                  <a:lnTo>
                    <a:pt x="3633753" y="259353"/>
                  </a:lnTo>
                  <a:lnTo>
                    <a:pt x="3618195" y="280201"/>
                  </a:lnTo>
                  <a:lnTo>
                    <a:pt x="3627720" y="304208"/>
                  </a:lnTo>
                  <a:lnTo>
                    <a:pt x="3615973" y="312737"/>
                  </a:lnTo>
                  <a:lnTo>
                    <a:pt x="3601050" y="303577"/>
                  </a:lnTo>
                  <a:lnTo>
                    <a:pt x="3603273" y="292837"/>
                  </a:lnTo>
                  <a:lnTo>
                    <a:pt x="3595653" y="274199"/>
                  </a:lnTo>
                  <a:lnTo>
                    <a:pt x="3604860" y="268830"/>
                  </a:lnTo>
                  <a:lnTo>
                    <a:pt x="3610258" y="258405"/>
                  </a:lnTo>
                  <a:close/>
                  <a:moveTo>
                    <a:pt x="3463697" y="247649"/>
                  </a:moveTo>
                  <a:lnTo>
                    <a:pt x="3468654" y="252812"/>
                  </a:lnTo>
                  <a:lnTo>
                    <a:pt x="3466904" y="273140"/>
                  </a:lnTo>
                  <a:lnTo>
                    <a:pt x="3463988" y="287337"/>
                  </a:lnTo>
                  <a:lnTo>
                    <a:pt x="3454366" y="273140"/>
                  </a:lnTo>
                  <a:close/>
                  <a:moveTo>
                    <a:pt x="3514243" y="244475"/>
                  </a:moveTo>
                  <a:lnTo>
                    <a:pt x="3523940" y="256388"/>
                  </a:lnTo>
                  <a:lnTo>
                    <a:pt x="3525232" y="268946"/>
                  </a:lnTo>
                  <a:lnTo>
                    <a:pt x="3543655" y="271200"/>
                  </a:lnTo>
                  <a:lnTo>
                    <a:pt x="3546887" y="284080"/>
                  </a:lnTo>
                  <a:lnTo>
                    <a:pt x="3557553" y="287944"/>
                  </a:lnTo>
                  <a:lnTo>
                    <a:pt x="3554644" y="304044"/>
                  </a:lnTo>
                  <a:lnTo>
                    <a:pt x="3540746" y="312737"/>
                  </a:lnTo>
                  <a:lnTo>
                    <a:pt x="3524586" y="294706"/>
                  </a:lnTo>
                  <a:lnTo>
                    <a:pt x="3514890" y="285046"/>
                  </a:lnTo>
                  <a:lnTo>
                    <a:pt x="3517476" y="269268"/>
                  </a:lnTo>
                  <a:lnTo>
                    <a:pt x="3503578" y="253168"/>
                  </a:lnTo>
                  <a:close/>
                  <a:moveTo>
                    <a:pt x="3570253" y="234949"/>
                  </a:moveTo>
                  <a:lnTo>
                    <a:pt x="3579778" y="251203"/>
                  </a:lnTo>
                  <a:lnTo>
                    <a:pt x="3571205" y="257174"/>
                  </a:lnTo>
                  <a:lnTo>
                    <a:pt x="3563903" y="249213"/>
                  </a:lnTo>
                  <a:lnTo>
                    <a:pt x="3564855" y="239261"/>
                  </a:lnTo>
                  <a:close/>
                  <a:moveTo>
                    <a:pt x="3805219" y="211137"/>
                  </a:moveTo>
                  <a:lnTo>
                    <a:pt x="3835518" y="224790"/>
                  </a:lnTo>
                  <a:lnTo>
                    <a:pt x="3846478" y="244792"/>
                  </a:lnTo>
                  <a:lnTo>
                    <a:pt x="3843254" y="252412"/>
                  </a:lnTo>
                  <a:lnTo>
                    <a:pt x="3818435" y="250190"/>
                  </a:lnTo>
                  <a:lnTo>
                    <a:pt x="3782978" y="229552"/>
                  </a:lnTo>
                  <a:close/>
                  <a:moveTo>
                    <a:pt x="3716499" y="206375"/>
                  </a:moveTo>
                  <a:lnTo>
                    <a:pt x="3732178" y="217487"/>
                  </a:lnTo>
                  <a:lnTo>
                    <a:pt x="3721516" y="233363"/>
                  </a:lnTo>
                  <a:lnTo>
                    <a:pt x="3706778" y="208280"/>
                  </a:lnTo>
                  <a:close/>
                  <a:moveTo>
                    <a:pt x="3892555" y="152400"/>
                  </a:moveTo>
                  <a:lnTo>
                    <a:pt x="3891607" y="170764"/>
                  </a:lnTo>
                  <a:lnTo>
                    <a:pt x="3900454" y="183652"/>
                  </a:lnTo>
                  <a:lnTo>
                    <a:pt x="3893187" y="195573"/>
                  </a:lnTo>
                  <a:lnTo>
                    <a:pt x="3880232" y="211682"/>
                  </a:lnTo>
                  <a:lnTo>
                    <a:pt x="3858431" y="239713"/>
                  </a:lnTo>
                  <a:lnTo>
                    <a:pt x="3847056" y="236491"/>
                  </a:lnTo>
                  <a:lnTo>
                    <a:pt x="3847056" y="209749"/>
                  </a:lnTo>
                  <a:lnTo>
                    <a:pt x="3835366" y="197184"/>
                  </a:lnTo>
                  <a:lnTo>
                    <a:pt x="3845477" y="175597"/>
                  </a:lnTo>
                  <a:lnTo>
                    <a:pt x="3859379" y="186230"/>
                  </a:lnTo>
                  <a:lnTo>
                    <a:pt x="3862538" y="172376"/>
                  </a:lnTo>
                  <a:lnTo>
                    <a:pt x="3883076" y="158199"/>
                  </a:lnTo>
                  <a:close/>
                  <a:moveTo>
                    <a:pt x="3911566" y="117476"/>
                  </a:moveTo>
                  <a:lnTo>
                    <a:pt x="3927580" y="122238"/>
                  </a:lnTo>
                  <a:lnTo>
                    <a:pt x="3940141" y="148591"/>
                  </a:lnTo>
                  <a:lnTo>
                    <a:pt x="3932918" y="162243"/>
                  </a:lnTo>
                  <a:lnTo>
                    <a:pt x="3918474" y="169864"/>
                  </a:lnTo>
                  <a:lnTo>
                    <a:pt x="3912822" y="142558"/>
                  </a:lnTo>
                  <a:cubicBezTo>
                    <a:pt x="3912403" y="134197"/>
                    <a:pt x="3911985" y="125837"/>
                    <a:pt x="3911566" y="117476"/>
                  </a:cubicBezTo>
                  <a:close/>
                  <a:moveTo>
                    <a:pt x="3882623" y="82550"/>
                  </a:moveTo>
                  <a:lnTo>
                    <a:pt x="3889341" y="101343"/>
                  </a:lnTo>
                  <a:lnTo>
                    <a:pt x="3872388" y="111216"/>
                  </a:lnTo>
                  <a:lnTo>
                    <a:pt x="3852236" y="124912"/>
                  </a:lnTo>
                  <a:lnTo>
                    <a:pt x="3842640" y="147527"/>
                  </a:lnTo>
                  <a:lnTo>
                    <a:pt x="3811932" y="167593"/>
                  </a:lnTo>
                  <a:lnTo>
                    <a:pt x="3800417" y="182563"/>
                  </a:lnTo>
                  <a:lnTo>
                    <a:pt x="3792740" y="163771"/>
                  </a:lnTo>
                  <a:lnTo>
                    <a:pt x="3782184" y="174282"/>
                  </a:lnTo>
                  <a:lnTo>
                    <a:pt x="3762352" y="178741"/>
                  </a:lnTo>
                  <a:lnTo>
                    <a:pt x="3763951" y="163771"/>
                  </a:lnTo>
                  <a:lnTo>
                    <a:pt x="3760753" y="144979"/>
                  </a:lnTo>
                  <a:lnTo>
                    <a:pt x="3783783" y="138290"/>
                  </a:lnTo>
                  <a:lnTo>
                    <a:pt x="3794659" y="121409"/>
                  </a:lnTo>
                  <a:lnTo>
                    <a:pt x="3808413" y="128735"/>
                  </a:lnTo>
                  <a:lnTo>
                    <a:pt x="3806494" y="142431"/>
                  </a:lnTo>
                  <a:lnTo>
                    <a:pt x="3826646" y="134468"/>
                  </a:lnTo>
                  <a:lnTo>
                    <a:pt x="3823447" y="118861"/>
                  </a:lnTo>
                  <a:lnTo>
                    <a:pt x="3858313" y="100706"/>
                  </a:lnTo>
                  <a:lnTo>
                    <a:pt x="3867909" y="104846"/>
                  </a:lnTo>
                  <a:lnTo>
                    <a:pt x="3873987" y="88921"/>
                  </a:lnTo>
                  <a:close/>
                  <a:moveTo>
                    <a:pt x="3954178" y="46037"/>
                  </a:moveTo>
                  <a:lnTo>
                    <a:pt x="3965541" y="53654"/>
                  </a:lnTo>
                  <a:cubicBezTo>
                    <a:pt x="3965095" y="60458"/>
                    <a:pt x="3964650" y="67263"/>
                    <a:pt x="3964204" y="74067"/>
                  </a:cubicBezTo>
                  <a:lnTo>
                    <a:pt x="3953175" y="76200"/>
                  </a:lnTo>
                  <a:lnTo>
                    <a:pt x="3955514" y="67974"/>
                  </a:lnTo>
                  <a:lnTo>
                    <a:pt x="3946491" y="64318"/>
                  </a:lnTo>
                  <a:close/>
                  <a:moveTo>
                    <a:pt x="4240178" y="42862"/>
                  </a:moveTo>
                  <a:lnTo>
                    <a:pt x="4253469" y="43488"/>
                  </a:lnTo>
                  <a:cubicBezTo>
                    <a:pt x="4253801" y="50159"/>
                    <a:pt x="4254134" y="56829"/>
                    <a:pt x="4254466" y="63500"/>
                  </a:cubicBezTo>
                  <a:close/>
                  <a:moveTo>
                    <a:pt x="4283567" y="2124"/>
                  </a:moveTo>
                  <a:lnTo>
                    <a:pt x="4289750" y="3880"/>
                  </a:lnTo>
                  <a:lnTo>
                    <a:pt x="4307921" y="26351"/>
                  </a:lnTo>
                  <a:lnTo>
                    <a:pt x="4311095" y="16826"/>
                  </a:lnTo>
                  <a:lnTo>
                    <a:pt x="4314150" y="10809"/>
                  </a:lnTo>
                  <a:lnTo>
                    <a:pt x="4334458" y="16576"/>
                  </a:lnTo>
                  <a:lnTo>
                    <a:pt x="4344797" y="20074"/>
                  </a:lnTo>
                  <a:lnTo>
                    <a:pt x="4331090" y="40956"/>
                  </a:lnTo>
                  <a:lnTo>
                    <a:pt x="4363145" y="29208"/>
                  </a:lnTo>
                  <a:lnTo>
                    <a:pt x="4366319" y="54291"/>
                  </a:lnTo>
                  <a:lnTo>
                    <a:pt x="4331407" y="89533"/>
                  </a:lnTo>
                  <a:lnTo>
                    <a:pt x="4304430" y="84453"/>
                  </a:lnTo>
                  <a:lnTo>
                    <a:pt x="4322203" y="103186"/>
                  </a:lnTo>
                  <a:lnTo>
                    <a:pt x="4318077" y="112711"/>
                  </a:lnTo>
                  <a:lnTo>
                    <a:pt x="4296178" y="128586"/>
                  </a:lnTo>
                  <a:lnTo>
                    <a:pt x="4289830" y="141603"/>
                  </a:lnTo>
                  <a:lnTo>
                    <a:pt x="4330772" y="120331"/>
                  </a:lnTo>
                  <a:lnTo>
                    <a:pt x="4344737" y="116838"/>
                  </a:lnTo>
                  <a:lnTo>
                    <a:pt x="4334263" y="162241"/>
                  </a:lnTo>
                  <a:lnTo>
                    <a:pt x="4311412" y="184466"/>
                  </a:lnTo>
                  <a:lnTo>
                    <a:pt x="4315538" y="192086"/>
                  </a:lnTo>
                  <a:lnTo>
                    <a:pt x="4331407" y="180338"/>
                  </a:lnTo>
                  <a:lnTo>
                    <a:pt x="4337755" y="183196"/>
                  </a:lnTo>
                  <a:lnTo>
                    <a:pt x="4336168" y="219391"/>
                  </a:lnTo>
                  <a:lnTo>
                    <a:pt x="4318712" y="285748"/>
                  </a:lnTo>
                  <a:lnTo>
                    <a:pt x="4278405" y="298766"/>
                  </a:lnTo>
                  <a:lnTo>
                    <a:pt x="4304430" y="295591"/>
                  </a:lnTo>
                  <a:lnTo>
                    <a:pt x="4326329" y="288606"/>
                  </a:lnTo>
                  <a:lnTo>
                    <a:pt x="4333946" y="251458"/>
                  </a:lnTo>
                  <a:lnTo>
                    <a:pt x="4359654" y="182561"/>
                  </a:lnTo>
                  <a:lnTo>
                    <a:pt x="4377109" y="186053"/>
                  </a:lnTo>
                  <a:lnTo>
                    <a:pt x="4357749" y="157796"/>
                  </a:lnTo>
                  <a:lnTo>
                    <a:pt x="4379331" y="98741"/>
                  </a:lnTo>
                  <a:lnTo>
                    <a:pt x="4394248" y="92391"/>
                  </a:lnTo>
                  <a:cubicBezTo>
                    <a:pt x="4394460" y="82443"/>
                    <a:pt x="4394671" y="72494"/>
                    <a:pt x="4394883" y="62546"/>
                  </a:cubicBezTo>
                  <a:lnTo>
                    <a:pt x="4419321" y="81278"/>
                  </a:lnTo>
                  <a:lnTo>
                    <a:pt x="4435189" y="79056"/>
                  </a:lnTo>
                  <a:lnTo>
                    <a:pt x="4449154" y="100011"/>
                  </a:lnTo>
                  <a:lnTo>
                    <a:pt x="4437729" y="117156"/>
                  </a:lnTo>
                  <a:lnTo>
                    <a:pt x="4451376" y="126681"/>
                  </a:lnTo>
                  <a:lnTo>
                    <a:pt x="4458675" y="120013"/>
                  </a:lnTo>
                  <a:lnTo>
                    <a:pt x="4482161" y="111441"/>
                  </a:lnTo>
                  <a:lnTo>
                    <a:pt x="4488509" y="142873"/>
                  </a:lnTo>
                  <a:lnTo>
                    <a:pt x="4505647" y="127951"/>
                  </a:lnTo>
                  <a:cubicBezTo>
                    <a:pt x="4505859" y="122342"/>
                    <a:pt x="4506070" y="116732"/>
                    <a:pt x="4506282" y="111123"/>
                  </a:cubicBezTo>
                  <a:lnTo>
                    <a:pt x="4521516" y="136523"/>
                  </a:lnTo>
                  <a:lnTo>
                    <a:pt x="4540559" y="139381"/>
                  </a:lnTo>
                  <a:cubicBezTo>
                    <a:pt x="4540242" y="142873"/>
                    <a:pt x="4539924" y="146366"/>
                    <a:pt x="4539607" y="149858"/>
                  </a:cubicBezTo>
                  <a:lnTo>
                    <a:pt x="4514217" y="161606"/>
                  </a:lnTo>
                  <a:lnTo>
                    <a:pt x="4529133" y="173353"/>
                  </a:lnTo>
                  <a:lnTo>
                    <a:pt x="4551032" y="160336"/>
                  </a:lnTo>
                  <a:lnTo>
                    <a:pt x="4578644" y="163511"/>
                  </a:lnTo>
                  <a:lnTo>
                    <a:pt x="4584357" y="186371"/>
                  </a:lnTo>
                  <a:lnTo>
                    <a:pt x="4600226" y="183196"/>
                  </a:lnTo>
                  <a:lnTo>
                    <a:pt x="4606891" y="226376"/>
                  </a:lnTo>
                  <a:lnTo>
                    <a:pt x="4574201" y="233678"/>
                  </a:lnTo>
                  <a:lnTo>
                    <a:pt x="4536116" y="270826"/>
                  </a:lnTo>
                  <a:lnTo>
                    <a:pt x="4517390" y="274318"/>
                  </a:lnTo>
                  <a:lnTo>
                    <a:pt x="4494222" y="287336"/>
                  </a:lnTo>
                  <a:lnTo>
                    <a:pt x="4451693" y="276223"/>
                  </a:lnTo>
                  <a:lnTo>
                    <a:pt x="4412656" y="272413"/>
                  </a:lnTo>
                  <a:lnTo>
                    <a:pt x="4376475" y="260031"/>
                  </a:lnTo>
                  <a:lnTo>
                    <a:pt x="4383140" y="276541"/>
                  </a:lnTo>
                  <a:lnTo>
                    <a:pt x="4374570" y="288288"/>
                  </a:lnTo>
                  <a:lnTo>
                    <a:pt x="4402182" y="287336"/>
                  </a:lnTo>
                  <a:lnTo>
                    <a:pt x="4435189" y="298131"/>
                  </a:lnTo>
                  <a:lnTo>
                    <a:pt x="4464706" y="321308"/>
                  </a:lnTo>
                  <a:lnTo>
                    <a:pt x="4459945" y="338135"/>
                  </a:lnTo>
                  <a:lnTo>
                    <a:pt x="4498665" y="340040"/>
                  </a:lnTo>
                  <a:lnTo>
                    <a:pt x="4507552" y="363853"/>
                  </a:lnTo>
                  <a:lnTo>
                    <a:pt x="4491048" y="379728"/>
                  </a:lnTo>
                  <a:lnTo>
                    <a:pt x="4511043" y="395920"/>
                  </a:lnTo>
                  <a:lnTo>
                    <a:pt x="4513582" y="424178"/>
                  </a:lnTo>
                  <a:lnTo>
                    <a:pt x="4502474" y="461325"/>
                  </a:lnTo>
                  <a:lnTo>
                    <a:pt x="4444711" y="494345"/>
                  </a:lnTo>
                  <a:lnTo>
                    <a:pt x="4432650" y="482915"/>
                  </a:lnTo>
                  <a:lnTo>
                    <a:pt x="4441220" y="501648"/>
                  </a:lnTo>
                  <a:lnTo>
                    <a:pt x="4435824" y="513078"/>
                  </a:lnTo>
                  <a:lnTo>
                    <a:pt x="4445346" y="501330"/>
                  </a:lnTo>
                  <a:lnTo>
                    <a:pt x="4506917" y="470533"/>
                  </a:lnTo>
                  <a:lnTo>
                    <a:pt x="4524373" y="436560"/>
                  </a:lnTo>
                  <a:lnTo>
                    <a:pt x="4529133" y="400683"/>
                  </a:lnTo>
                  <a:lnTo>
                    <a:pt x="4549445" y="412113"/>
                  </a:lnTo>
                  <a:lnTo>
                    <a:pt x="4552302" y="390205"/>
                  </a:lnTo>
                  <a:lnTo>
                    <a:pt x="4541511" y="379410"/>
                  </a:lnTo>
                  <a:lnTo>
                    <a:pt x="4532942" y="380680"/>
                  </a:lnTo>
                  <a:lnTo>
                    <a:pt x="4534211" y="355598"/>
                  </a:lnTo>
                  <a:lnTo>
                    <a:pt x="4555476" y="379410"/>
                  </a:lnTo>
                  <a:lnTo>
                    <a:pt x="4577692" y="375918"/>
                  </a:lnTo>
                  <a:lnTo>
                    <a:pt x="4584992" y="388618"/>
                  </a:lnTo>
                  <a:cubicBezTo>
                    <a:pt x="4586215" y="390732"/>
                    <a:pt x="4580951" y="388976"/>
                    <a:pt x="4585033" y="388603"/>
                  </a:cubicBezTo>
                  <a:lnTo>
                    <a:pt x="4609485" y="386381"/>
                  </a:lnTo>
                  <a:lnTo>
                    <a:pt x="4641240" y="393364"/>
                  </a:lnTo>
                  <a:lnTo>
                    <a:pt x="4647591" y="411458"/>
                  </a:lnTo>
                  <a:lnTo>
                    <a:pt x="4631078" y="429235"/>
                  </a:lnTo>
                  <a:lnTo>
                    <a:pt x="4635207" y="434631"/>
                  </a:lnTo>
                  <a:lnTo>
                    <a:pt x="4660611" y="409871"/>
                  </a:lnTo>
                  <a:lnTo>
                    <a:pt x="4681570" y="407649"/>
                  </a:lnTo>
                  <a:lnTo>
                    <a:pt x="4669820" y="397173"/>
                  </a:lnTo>
                  <a:lnTo>
                    <a:pt x="4676171" y="367969"/>
                  </a:lnTo>
                  <a:lnTo>
                    <a:pt x="4692049" y="374000"/>
                  </a:lnTo>
                  <a:lnTo>
                    <a:pt x="4702211" y="354002"/>
                  </a:lnTo>
                  <a:lnTo>
                    <a:pt x="4694907" y="338130"/>
                  </a:lnTo>
                  <a:lnTo>
                    <a:pt x="4696495" y="325432"/>
                  </a:lnTo>
                  <a:lnTo>
                    <a:pt x="4741270" y="344161"/>
                  </a:lnTo>
                  <a:lnTo>
                    <a:pt x="4764769" y="374318"/>
                  </a:lnTo>
                  <a:lnTo>
                    <a:pt x="4780646" y="374318"/>
                  </a:lnTo>
                  <a:lnTo>
                    <a:pt x="4789220" y="387968"/>
                  </a:lnTo>
                  <a:lnTo>
                    <a:pt x="4804145" y="387650"/>
                  </a:lnTo>
                  <a:lnTo>
                    <a:pt x="4778106" y="430187"/>
                  </a:lnTo>
                  <a:lnTo>
                    <a:pt x="4739999" y="424156"/>
                  </a:lnTo>
                  <a:lnTo>
                    <a:pt x="4711102" y="399078"/>
                  </a:lnTo>
                  <a:lnTo>
                    <a:pt x="4693319" y="422251"/>
                  </a:lnTo>
                  <a:lnTo>
                    <a:pt x="4699670" y="444472"/>
                  </a:lnTo>
                  <a:lnTo>
                    <a:pt x="4717771" y="429870"/>
                  </a:lnTo>
                  <a:lnTo>
                    <a:pt x="4725392" y="440028"/>
                  </a:lnTo>
                  <a:lnTo>
                    <a:pt x="4739047" y="444155"/>
                  </a:lnTo>
                  <a:lnTo>
                    <a:pt x="4718088" y="463201"/>
                  </a:lnTo>
                  <a:lnTo>
                    <a:pt x="4727615" y="474629"/>
                  </a:lnTo>
                  <a:lnTo>
                    <a:pt x="4751749" y="458757"/>
                  </a:lnTo>
                  <a:lnTo>
                    <a:pt x="4799700" y="462566"/>
                  </a:lnTo>
                  <a:lnTo>
                    <a:pt x="4782869" y="493358"/>
                  </a:lnTo>
                  <a:lnTo>
                    <a:pt x="4787315" y="502564"/>
                  </a:lnTo>
                  <a:lnTo>
                    <a:pt x="4815577" y="474946"/>
                  </a:lnTo>
                  <a:lnTo>
                    <a:pt x="4817800" y="502564"/>
                  </a:lnTo>
                  <a:lnTo>
                    <a:pt x="4839076" y="525420"/>
                  </a:lnTo>
                  <a:lnTo>
                    <a:pt x="4829867" y="551767"/>
                  </a:lnTo>
                  <a:lnTo>
                    <a:pt x="4808591" y="559386"/>
                  </a:lnTo>
                  <a:lnTo>
                    <a:pt x="4796207" y="572401"/>
                  </a:lnTo>
                  <a:lnTo>
                    <a:pt x="4795571" y="616525"/>
                  </a:lnTo>
                  <a:lnTo>
                    <a:pt x="4770485" y="639698"/>
                  </a:lnTo>
                  <a:lnTo>
                    <a:pt x="4779059" y="656523"/>
                  </a:lnTo>
                  <a:lnTo>
                    <a:pt x="4802240" y="643825"/>
                  </a:lnTo>
                  <a:lnTo>
                    <a:pt x="4812402" y="577162"/>
                  </a:lnTo>
                  <a:lnTo>
                    <a:pt x="4848920" y="563512"/>
                  </a:lnTo>
                  <a:lnTo>
                    <a:pt x="4858130" y="516849"/>
                  </a:lnTo>
                  <a:lnTo>
                    <a:pt x="4876230" y="514627"/>
                  </a:lnTo>
                  <a:lnTo>
                    <a:pt x="4887662" y="506056"/>
                  </a:lnTo>
                  <a:lnTo>
                    <a:pt x="4939741" y="519071"/>
                  </a:lnTo>
                  <a:lnTo>
                    <a:pt x="4983246" y="527324"/>
                  </a:lnTo>
                  <a:lnTo>
                    <a:pt x="4993090" y="547005"/>
                  </a:lnTo>
                  <a:lnTo>
                    <a:pt x="5003252" y="537482"/>
                  </a:lnTo>
                  <a:lnTo>
                    <a:pt x="5007697" y="519706"/>
                  </a:lnTo>
                  <a:lnTo>
                    <a:pt x="5044851" y="530816"/>
                  </a:lnTo>
                  <a:lnTo>
                    <a:pt x="5063904" y="545418"/>
                  </a:lnTo>
                  <a:lnTo>
                    <a:pt x="5070256" y="536847"/>
                  </a:lnTo>
                  <a:lnTo>
                    <a:pt x="5077559" y="557164"/>
                  </a:lnTo>
                  <a:lnTo>
                    <a:pt x="5105186" y="555576"/>
                  </a:lnTo>
                  <a:lnTo>
                    <a:pt x="5125510" y="567957"/>
                  </a:lnTo>
                  <a:lnTo>
                    <a:pt x="5144563" y="587955"/>
                  </a:lnTo>
                  <a:lnTo>
                    <a:pt x="5164569" y="596209"/>
                  </a:lnTo>
                  <a:lnTo>
                    <a:pt x="5181082" y="617160"/>
                  </a:lnTo>
                  <a:lnTo>
                    <a:pt x="5206486" y="626366"/>
                  </a:lnTo>
                  <a:lnTo>
                    <a:pt x="5212837" y="641285"/>
                  </a:lnTo>
                  <a:lnTo>
                    <a:pt x="5241417" y="661602"/>
                  </a:lnTo>
                  <a:lnTo>
                    <a:pt x="5311279" y="734930"/>
                  </a:lnTo>
                  <a:lnTo>
                    <a:pt x="5318583" y="756199"/>
                  </a:lnTo>
                  <a:lnTo>
                    <a:pt x="5332555" y="761278"/>
                  </a:lnTo>
                  <a:lnTo>
                    <a:pt x="5346210" y="775880"/>
                  </a:lnTo>
                  <a:lnTo>
                    <a:pt x="5352561" y="771436"/>
                  </a:lnTo>
                  <a:lnTo>
                    <a:pt x="5337636" y="755881"/>
                  </a:lnTo>
                  <a:lnTo>
                    <a:pt x="5337636" y="740009"/>
                  </a:lnTo>
                  <a:lnTo>
                    <a:pt x="5366533" y="765087"/>
                  </a:lnTo>
                  <a:lnTo>
                    <a:pt x="5366533" y="776832"/>
                  </a:lnTo>
                  <a:lnTo>
                    <a:pt x="5379553" y="795561"/>
                  </a:lnTo>
                  <a:lnTo>
                    <a:pt x="5431632" y="816195"/>
                  </a:lnTo>
                  <a:lnTo>
                    <a:pt x="5448462" y="830797"/>
                  </a:lnTo>
                  <a:lnTo>
                    <a:pt x="5444969" y="806354"/>
                  </a:lnTo>
                  <a:lnTo>
                    <a:pt x="5491014" y="852383"/>
                  </a:lnTo>
                  <a:lnTo>
                    <a:pt x="5494190" y="864129"/>
                  </a:lnTo>
                  <a:lnTo>
                    <a:pt x="5506257" y="873334"/>
                  </a:lnTo>
                  <a:lnTo>
                    <a:pt x="5503081" y="891429"/>
                  </a:lnTo>
                  <a:lnTo>
                    <a:pt x="5514513" y="906031"/>
                  </a:lnTo>
                  <a:lnTo>
                    <a:pt x="5526263" y="892381"/>
                  </a:lnTo>
                  <a:lnTo>
                    <a:pt x="5547539" y="910158"/>
                  </a:lnTo>
                  <a:lnTo>
                    <a:pt x="5572943" y="919363"/>
                  </a:lnTo>
                  <a:lnTo>
                    <a:pt x="5563734" y="963488"/>
                  </a:lnTo>
                  <a:lnTo>
                    <a:pt x="5578977" y="981264"/>
                  </a:lnTo>
                  <a:lnTo>
                    <a:pt x="5575166" y="1032056"/>
                  </a:lnTo>
                  <a:lnTo>
                    <a:pt x="5580565" y="1047610"/>
                  </a:lnTo>
                  <a:lnTo>
                    <a:pt x="5598348" y="1037135"/>
                  </a:lnTo>
                  <a:lnTo>
                    <a:pt x="5602158" y="1068561"/>
                  </a:lnTo>
                  <a:lnTo>
                    <a:pt x="5560241" y="1152366"/>
                  </a:lnTo>
                  <a:lnTo>
                    <a:pt x="5498636" y="1245376"/>
                  </a:lnTo>
                  <a:lnTo>
                    <a:pt x="5427186" y="1279660"/>
                  </a:lnTo>
                  <a:lnTo>
                    <a:pt x="5357642" y="1305690"/>
                  </a:lnTo>
                  <a:lnTo>
                    <a:pt x="5268727" y="1295849"/>
                  </a:lnTo>
                  <a:lnTo>
                    <a:pt x="5197277" y="1259661"/>
                  </a:lnTo>
                  <a:lnTo>
                    <a:pt x="5135037" y="1254900"/>
                  </a:lnTo>
                  <a:lnTo>
                    <a:pt x="5093119" y="1236488"/>
                  </a:lnTo>
                  <a:lnTo>
                    <a:pt x="5080735" y="1242837"/>
                  </a:lnTo>
                  <a:lnTo>
                    <a:pt x="5045804" y="1221886"/>
                  </a:lnTo>
                  <a:lnTo>
                    <a:pt x="5036277" y="1231409"/>
                  </a:lnTo>
                  <a:lnTo>
                    <a:pt x="5026433" y="1206331"/>
                  </a:lnTo>
                  <a:lnTo>
                    <a:pt x="5001346" y="1207918"/>
                  </a:lnTo>
                  <a:lnTo>
                    <a:pt x="4972131" y="1180618"/>
                  </a:lnTo>
                  <a:lnTo>
                    <a:pt x="4954666" y="1206966"/>
                  </a:lnTo>
                  <a:lnTo>
                    <a:pt x="4930214" y="1185063"/>
                  </a:lnTo>
                  <a:lnTo>
                    <a:pt x="4939423" y="1161889"/>
                  </a:lnTo>
                  <a:lnTo>
                    <a:pt x="4920053" y="1156810"/>
                  </a:lnTo>
                  <a:lnTo>
                    <a:pt x="4915924" y="1144113"/>
                  </a:lnTo>
                  <a:lnTo>
                    <a:pt x="4900047" y="1147604"/>
                  </a:lnTo>
                  <a:lnTo>
                    <a:pt x="4886074" y="1166651"/>
                  </a:lnTo>
                  <a:lnTo>
                    <a:pt x="4856542" y="1143795"/>
                  </a:lnTo>
                  <a:lnTo>
                    <a:pt x="4852414" y="1151096"/>
                  </a:lnTo>
                  <a:lnTo>
                    <a:pt x="4820341" y="1139986"/>
                  </a:lnTo>
                  <a:lnTo>
                    <a:pt x="4815260" y="1127288"/>
                  </a:lnTo>
                  <a:lnTo>
                    <a:pt x="4794936" y="1123161"/>
                  </a:lnTo>
                  <a:lnTo>
                    <a:pt x="4782869" y="1074910"/>
                  </a:lnTo>
                  <a:lnTo>
                    <a:pt x="4758418" y="1057134"/>
                  </a:lnTo>
                  <a:lnTo>
                    <a:pt x="4710785" y="1055229"/>
                  </a:lnTo>
                  <a:lnTo>
                    <a:pt x="4706339" y="1060626"/>
                  </a:lnTo>
                  <a:lnTo>
                    <a:pt x="4718088" y="1066022"/>
                  </a:lnTo>
                  <a:lnTo>
                    <a:pt x="4736506" y="1087926"/>
                  </a:lnTo>
                  <a:lnTo>
                    <a:pt x="4752067" y="1083799"/>
                  </a:lnTo>
                  <a:lnTo>
                    <a:pt x="4746033" y="1108877"/>
                  </a:lnTo>
                  <a:lnTo>
                    <a:pt x="4759053" y="1138081"/>
                  </a:lnTo>
                  <a:lnTo>
                    <a:pt x="4770802" y="1142526"/>
                  </a:lnTo>
                  <a:lnTo>
                    <a:pt x="4787950" y="1166334"/>
                  </a:lnTo>
                  <a:lnTo>
                    <a:pt x="4812402" y="1176809"/>
                  </a:lnTo>
                  <a:lnTo>
                    <a:pt x="4798747" y="1188237"/>
                  </a:lnTo>
                  <a:cubicBezTo>
                    <a:pt x="4799170" y="1193634"/>
                    <a:pt x="4799594" y="1199030"/>
                    <a:pt x="4800017" y="1204427"/>
                  </a:cubicBezTo>
                  <a:lnTo>
                    <a:pt x="4820976" y="1203157"/>
                  </a:lnTo>
                  <a:lnTo>
                    <a:pt x="4861305" y="1231092"/>
                  </a:lnTo>
                  <a:lnTo>
                    <a:pt x="4857494" y="1245059"/>
                  </a:lnTo>
                  <a:lnTo>
                    <a:pt x="4829867" y="1250138"/>
                  </a:lnTo>
                  <a:lnTo>
                    <a:pt x="4842569" y="1262836"/>
                  </a:lnTo>
                  <a:lnTo>
                    <a:pt x="4866068" y="1259344"/>
                  </a:lnTo>
                  <a:lnTo>
                    <a:pt x="4900047" y="1267597"/>
                  </a:lnTo>
                  <a:lnTo>
                    <a:pt x="4911796" y="1281247"/>
                  </a:lnTo>
                  <a:lnTo>
                    <a:pt x="4907668" y="1299976"/>
                  </a:lnTo>
                  <a:lnTo>
                    <a:pt x="4925769" y="1296802"/>
                  </a:lnTo>
                  <a:lnTo>
                    <a:pt x="4955619" y="1312356"/>
                  </a:lnTo>
                  <a:lnTo>
                    <a:pt x="4965145" y="1341878"/>
                  </a:lnTo>
                  <a:lnTo>
                    <a:pt x="4974989" y="1352354"/>
                  </a:lnTo>
                  <a:lnTo>
                    <a:pt x="4953078" y="1385050"/>
                  </a:lnTo>
                  <a:lnTo>
                    <a:pt x="4964828" y="1413620"/>
                  </a:lnTo>
                  <a:lnTo>
                    <a:pt x="4955301" y="1422191"/>
                  </a:lnTo>
                  <a:lnTo>
                    <a:pt x="4953396" y="1459966"/>
                  </a:lnTo>
                  <a:lnTo>
                    <a:pt x="4928309" y="1458061"/>
                  </a:lnTo>
                  <a:lnTo>
                    <a:pt x="4919735" y="1476155"/>
                  </a:lnTo>
                  <a:lnTo>
                    <a:pt x="4937836" y="1485361"/>
                  </a:lnTo>
                  <a:cubicBezTo>
                    <a:pt x="4937942" y="1490652"/>
                    <a:pt x="4938047" y="1495942"/>
                    <a:pt x="4938153" y="1501233"/>
                  </a:cubicBezTo>
                  <a:lnTo>
                    <a:pt x="4949903" y="1508534"/>
                  </a:lnTo>
                  <a:lnTo>
                    <a:pt x="4966415" y="1581863"/>
                  </a:lnTo>
                  <a:lnTo>
                    <a:pt x="4984198" y="1575514"/>
                  </a:lnTo>
                  <a:lnTo>
                    <a:pt x="4987692" y="1601862"/>
                  </a:lnTo>
                  <a:lnTo>
                    <a:pt x="4976260" y="1619956"/>
                  </a:lnTo>
                  <a:lnTo>
                    <a:pt x="4996583" y="1643764"/>
                  </a:lnTo>
                  <a:lnTo>
                    <a:pt x="4983881" y="1654557"/>
                  </a:lnTo>
                  <a:lnTo>
                    <a:pt x="4949267" y="1672968"/>
                  </a:lnTo>
                  <a:lnTo>
                    <a:pt x="4924498" y="1736139"/>
                  </a:lnTo>
                  <a:lnTo>
                    <a:pt x="4927991" y="1790104"/>
                  </a:lnTo>
                  <a:lnTo>
                    <a:pt x="4928309" y="1829785"/>
                  </a:lnTo>
                  <a:lnTo>
                    <a:pt x="4920053" y="1845973"/>
                  </a:lnTo>
                  <a:lnTo>
                    <a:pt x="4939423" y="1862481"/>
                  </a:lnTo>
                  <a:cubicBezTo>
                    <a:pt x="4939317" y="1855921"/>
                    <a:pt x="4939212" y="1849360"/>
                    <a:pt x="4939106" y="1842800"/>
                  </a:cubicBezTo>
                  <a:lnTo>
                    <a:pt x="4946410" y="1838354"/>
                  </a:lnTo>
                  <a:lnTo>
                    <a:pt x="4965145" y="1902478"/>
                  </a:lnTo>
                  <a:lnTo>
                    <a:pt x="4980070" y="1903113"/>
                  </a:lnTo>
                  <a:lnTo>
                    <a:pt x="4985786" y="1955808"/>
                  </a:lnTo>
                  <a:lnTo>
                    <a:pt x="4994043" y="1967553"/>
                  </a:lnTo>
                  <a:lnTo>
                    <a:pt x="4985151" y="1984060"/>
                  </a:lnTo>
                  <a:lnTo>
                    <a:pt x="4988009" y="1998028"/>
                  </a:lnTo>
                  <a:lnTo>
                    <a:pt x="4976895" y="1987870"/>
                  </a:lnTo>
                  <a:lnTo>
                    <a:pt x="4965780" y="1999297"/>
                  </a:lnTo>
                  <a:lnTo>
                    <a:pt x="4957206" y="1998028"/>
                  </a:lnTo>
                  <a:lnTo>
                    <a:pt x="4946727" y="1994853"/>
                  </a:lnTo>
                  <a:lnTo>
                    <a:pt x="4939423" y="2005011"/>
                  </a:lnTo>
                  <a:lnTo>
                    <a:pt x="4955936" y="2009455"/>
                  </a:lnTo>
                  <a:lnTo>
                    <a:pt x="4958477" y="2033898"/>
                  </a:lnTo>
                  <a:lnTo>
                    <a:pt x="4972131" y="2042785"/>
                  </a:lnTo>
                  <a:lnTo>
                    <a:pt x="4983881" y="2034851"/>
                  </a:lnTo>
                  <a:lnTo>
                    <a:pt x="4997218" y="2049452"/>
                  </a:lnTo>
                  <a:lnTo>
                    <a:pt x="5015319" y="2044054"/>
                  </a:lnTo>
                  <a:lnTo>
                    <a:pt x="5030244" y="2048499"/>
                  </a:lnTo>
                  <a:lnTo>
                    <a:pt x="5025798" y="2064052"/>
                  </a:lnTo>
                  <a:lnTo>
                    <a:pt x="5043581" y="2102463"/>
                  </a:lnTo>
                  <a:lnTo>
                    <a:pt x="5045169" y="2118018"/>
                  </a:lnTo>
                  <a:lnTo>
                    <a:pt x="5040405" y="2132937"/>
                  </a:lnTo>
                  <a:lnTo>
                    <a:pt x="5028974" y="2133890"/>
                  </a:lnTo>
                  <a:lnTo>
                    <a:pt x="5026751" y="2141191"/>
                  </a:lnTo>
                  <a:lnTo>
                    <a:pt x="5018177" y="2138652"/>
                  </a:lnTo>
                  <a:lnTo>
                    <a:pt x="5012143" y="2125955"/>
                  </a:lnTo>
                  <a:lnTo>
                    <a:pt x="5004204" y="2117065"/>
                  </a:lnTo>
                  <a:lnTo>
                    <a:pt x="4996583" y="2118018"/>
                  </a:lnTo>
                  <a:lnTo>
                    <a:pt x="4998488" y="2132937"/>
                  </a:lnTo>
                  <a:lnTo>
                    <a:pt x="5006427" y="2136113"/>
                  </a:lnTo>
                  <a:lnTo>
                    <a:pt x="5004204" y="2151032"/>
                  </a:lnTo>
                  <a:lnTo>
                    <a:pt x="5001981" y="2160238"/>
                  </a:lnTo>
                  <a:lnTo>
                    <a:pt x="5005792" y="2170080"/>
                  </a:lnTo>
                  <a:lnTo>
                    <a:pt x="4995313" y="2165635"/>
                  </a:lnTo>
                  <a:lnTo>
                    <a:pt x="4988009" y="2158969"/>
                  </a:lnTo>
                  <a:lnTo>
                    <a:pt x="4981976" y="2138652"/>
                  </a:lnTo>
                  <a:lnTo>
                    <a:pt x="4976260" y="2125002"/>
                  </a:lnTo>
                  <a:lnTo>
                    <a:pt x="4967051" y="2115479"/>
                  </a:lnTo>
                  <a:cubicBezTo>
                    <a:pt x="4967263" y="2108389"/>
                    <a:pt x="4967474" y="2101299"/>
                    <a:pt x="4967686" y="2094209"/>
                  </a:cubicBezTo>
                  <a:lnTo>
                    <a:pt x="4958477" y="2072941"/>
                  </a:lnTo>
                  <a:lnTo>
                    <a:pt x="4947362" y="2050720"/>
                  </a:lnTo>
                  <a:lnTo>
                    <a:pt x="4944822" y="2070402"/>
                  </a:lnTo>
                  <a:lnTo>
                    <a:pt x="4943552" y="2082147"/>
                  </a:lnTo>
                  <a:lnTo>
                    <a:pt x="4965145" y="2104685"/>
                  </a:lnTo>
                  <a:lnTo>
                    <a:pt x="4967051" y="2115479"/>
                  </a:lnTo>
                  <a:cubicBezTo>
                    <a:pt x="4967263" y="2121087"/>
                    <a:pt x="4967474" y="2126695"/>
                    <a:pt x="4967686" y="2132303"/>
                  </a:cubicBezTo>
                  <a:lnTo>
                    <a:pt x="4957206" y="2125637"/>
                  </a:lnTo>
                  <a:lnTo>
                    <a:pt x="4952443" y="2108495"/>
                  </a:lnTo>
                  <a:lnTo>
                    <a:pt x="4940058" y="2096748"/>
                  </a:lnTo>
                  <a:lnTo>
                    <a:pt x="4937518" y="2110399"/>
                  </a:lnTo>
                  <a:lnTo>
                    <a:pt x="4956889" y="2131033"/>
                  </a:lnTo>
                  <a:lnTo>
                    <a:pt x="4965145" y="2146905"/>
                  </a:lnTo>
                  <a:lnTo>
                    <a:pt x="4949267" y="2143413"/>
                  </a:lnTo>
                  <a:lnTo>
                    <a:pt x="4949903" y="2154842"/>
                  </a:lnTo>
                  <a:lnTo>
                    <a:pt x="4963240" y="2169127"/>
                  </a:lnTo>
                  <a:lnTo>
                    <a:pt x="4973402" y="2196745"/>
                  </a:lnTo>
                  <a:lnTo>
                    <a:pt x="4967051" y="2196428"/>
                  </a:lnTo>
                  <a:lnTo>
                    <a:pt x="4953396" y="2182460"/>
                  </a:lnTo>
                  <a:lnTo>
                    <a:pt x="4945457" y="2181190"/>
                  </a:lnTo>
                  <a:lnTo>
                    <a:pt x="4938153" y="2167222"/>
                  </a:lnTo>
                  <a:lnTo>
                    <a:pt x="4928626" y="2161826"/>
                  </a:lnTo>
                  <a:cubicBezTo>
                    <a:pt x="4928203" y="2168175"/>
                    <a:pt x="4927779" y="2174523"/>
                    <a:pt x="4927356" y="2180872"/>
                  </a:cubicBezTo>
                  <a:lnTo>
                    <a:pt x="4943869" y="2184364"/>
                  </a:lnTo>
                  <a:lnTo>
                    <a:pt x="4950855" y="2196110"/>
                  </a:lnTo>
                  <a:lnTo>
                    <a:pt x="4953713" y="2212935"/>
                  </a:lnTo>
                  <a:lnTo>
                    <a:pt x="4942599" y="2203094"/>
                  </a:lnTo>
                  <a:lnTo>
                    <a:pt x="4937836" y="2210394"/>
                  </a:lnTo>
                  <a:lnTo>
                    <a:pt x="4943234" y="2216745"/>
                  </a:lnTo>
                  <a:lnTo>
                    <a:pt x="4929262" y="2217696"/>
                  </a:lnTo>
                  <a:lnTo>
                    <a:pt x="4928944" y="2225950"/>
                  </a:lnTo>
                  <a:lnTo>
                    <a:pt x="4964510" y="2254202"/>
                  </a:lnTo>
                  <a:lnTo>
                    <a:pt x="5023893" y="2285313"/>
                  </a:lnTo>
                  <a:lnTo>
                    <a:pt x="5039770" y="2294200"/>
                  </a:lnTo>
                  <a:lnTo>
                    <a:pt x="5049297" y="2332612"/>
                  </a:lnTo>
                  <a:lnTo>
                    <a:pt x="5048979" y="2345945"/>
                  </a:lnTo>
                  <a:lnTo>
                    <a:pt x="5039770" y="2368801"/>
                  </a:lnTo>
                  <a:lnTo>
                    <a:pt x="5044851" y="2386896"/>
                  </a:lnTo>
                  <a:lnTo>
                    <a:pt x="5065492" y="2398325"/>
                  </a:lnTo>
                  <a:lnTo>
                    <a:pt x="5096612" y="2379912"/>
                  </a:lnTo>
                  <a:lnTo>
                    <a:pt x="5105822" y="2353882"/>
                  </a:lnTo>
                  <a:lnTo>
                    <a:pt x="5123922" y="2344994"/>
                  </a:lnTo>
                  <a:lnTo>
                    <a:pt x="5134719" y="2303725"/>
                  </a:lnTo>
                  <a:lnTo>
                    <a:pt x="5125510" y="2289122"/>
                  </a:lnTo>
                  <a:lnTo>
                    <a:pt x="5135037" y="2287218"/>
                  </a:lnTo>
                  <a:lnTo>
                    <a:pt x="5136307" y="2275472"/>
                  </a:lnTo>
                  <a:lnTo>
                    <a:pt x="5108362" y="2253568"/>
                  </a:lnTo>
                  <a:lnTo>
                    <a:pt x="5102011" y="2215792"/>
                  </a:lnTo>
                  <a:lnTo>
                    <a:pt x="5089626" y="2202777"/>
                  </a:lnTo>
                  <a:lnTo>
                    <a:pt x="5053743" y="2169127"/>
                  </a:lnTo>
                  <a:lnTo>
                    <a:pt x="5050885" y="2151985"/>
                  </a:lnTo>
                  <a:lnTo>
                    <a:pt x="5054378" y="2136430"/>
                  </a:lnTo>
                  <a:lnTo>
                    <a:pt x="5063269" y="2119922"/>
                  </a:lnTo>
                  <a:cubicBezTo>
                    <a:pt x="5062952" y="2116007"/>
                    <a:pt x="5062634" y="2112092"/>
                    <a:pt x="5062317" y="2108177"/>
                  </a:cubicBezTo>
                  <a:lnTo>
                    <a:pt x="5053108" y="2100558"/>
                  </a:lnTo>
                  <a:lnTo>
                    <a:pt x="5054378" y="2089131"/>
                  </a:lnTo>
                  <a:lnTo>
                    <a:pt x="5061046" y="2078655"/>
                  </a:lnTo>
                  <a:lnTo>
                    <a:pt x="5058506" y="2054530"/>
                  </a:lnTo>
                  <a:lnTo>
                    <a:pt x="5041993" y="2037070"/>
                  </a:lnTo>
                  <a:lnTo>
                    <a:pt x="5029291" y="2038023"/>
                  </a:lnTo>
                  <a:lnTo>
                    <a:pt x="5023575" y="2023105"/>
                  </a:lnTo>
                  <a:lnTo>
                    <a:pt x="5007697" y="2018344"/>
                  </a:lnTo>
                  <a:lnTo>
                    <a:pt x="4999123" y="2020248"/>
                  </a:lnTo>
                  <a:lnTo>
                    <a:pt x="4983246" y="2015487"/>
                  </a:lnTo>
                  <a:cubicBezTo>
                    <a:pt x="4983034" y="2013053"/>
                    <a:pt x="4982823" y="2010620"/>
                    <a:pt x="4982611" y="2008186"/>
                  </a:cubicBezTo>
                  <a:lnTo>
                    <a:pt x="4988009" y="1998028"/>
                  </a:lnTo>
                  <a:lnTo>
                    <a:pt x="5000076" y="1981203"/>
                  </a:lnTo>
                  <a:lnTo>
                    <a:pt x="4994043" y="1967553"/>
                  </a:lnTo>
                  <a:lnTo>
                    <a:pt x="5002617" y="1951682"/>
                  </a:lnTo>
                  <a:lnTo>
                    <a:pt x="4999123" y="1929461"/>
                  </a:lnTo>
                  <a:lnTo>
                    <a:pt x="4995630" y="1894542"/>
                  </a:lnTo>
                  <a:lnTo>
                    <a:pt x="5009285" y="1902161"/>
                  </a:lnTo>
                  <a:lnTo>
                    <a:pt x="5047709" y="1893273"/>
                  </a:lnTo>
                  <a:lnTo>
                    <a:pt x="5039135" y="1881527"/>
                  </a:lnTo>
                  <a:lnTo>
                    <a:pt x="5005157" y="1876766"/>
                  </a:lnTo>
                  <a:lnTo>
                    <a:pt x="5002617" y="1850418"/>
                  </a:lnTo>
                  <a:lnTo>
                    <a:pt x="4992137" y="1848195"/>
                  </a:lnTo>
                  <a:lnTo>
                    <a:pt x="4983563" y="1833911"/>
                  </a:lnTo>
                  <a:lnTo>
                    <a:pt x="4946092" y="1793913"/>
                  </a:lnTo>
                  <a:lnTo>
                    <a:pt x="4935295" y="1787882"/>
                  </a:lnTo>
                  <a:lnTo>
                    <a:pt x="4931167" y="1776771"/>
                  </a:lnTo>
                  <a:lnTo>
                    <a:pt x="4927674" y="1736774"/>
                  </a:lnTo>
                  <a:lnTo>
                    <a:pt x="4952125" y="1676460"/>
                  </a:lnTo>
                  <a:lnTo>
                    <a:pt x="4991820" y="1677730"/>
                  </a:lnTo>
                  <a:lnTo>
                    <a:pt x="4996901" y="1692332"/>
                  </a:lnTo>
                  <a:lnTo>
                    <a:pt x="5009603" y="1701855"/>
                  </a:lnTo>
                  <a:lnTo>
                    <a:pt x="5029926" y="1718680"/>
                  </a:lnTo>
                  <a:lnTo>
                    <a:pt x="5046757" y="1713283"/>
                  </a:lnTo>
                  <a:lnTo>
                    <a:pt x="5056283" y="1697411"/>
                  </a:lnTo>
                  <a:lnTo>
                    <a:pt x="5071208" y="1709791"/>
                  </a:lnTo>
                  <a:lnTo>
                    <a:pt x="5083910" y="1736774"/>
                  </a:lnTo>
                  <a:lnTo>
                    <a:pt x="5105504" y="1744075"/>
                  </a:lnTo>
                  <a:lnTo>
                    <a:pt x="5111855" y="1778041"/>
                  </a:lnTo>
                  <a:lnTo>
                    <a:pt x="5136307" y="1784072"/>
                  </a:lnTo>
                  <a:lnTo>
                    <a:pt x="5148056" y="1794230"/>
                  </a:lnTo>
                  <a:lnTo>
                    <a:pt x="5180129" y="1806611"/>
                  </a:lnTo>
                  <a:lnTo>
                    <a:pt x="5208709" y="1806293"/>
                  </a:lnTo>
                  <a:lnTo>
                    <a:pt x="5222364" y="1819944"/>
                  </a:lnTo>
                  <a:lnTo>
                    <a:pt x="5236019" y="1815817"/>
                  </a:lnTo>
                  <a:lnTo>
                    <a:pt x="5246815" y="1797723"/>
                  </a:lnTo>
                  <a:lnTo>
                    <a:pt x="5282381" y="1793278"/>
                  </a:lnTo>
                  <a:lnTo>
                    <a:pt x="5296671" y="1809785"/>
                  </a:lnTo>
                  <a:lnTo>
                    <a:pt x="5313184" y="1798040"/>
                  </a:lnTo>
                  <a:lnTo>
                    <a:pt x="5292226" y="1784707"/>
                  </a:lnTo>
                  <a:lnTo>
                    <a:pt x="5274760" y="1738361"/>
                  </a:lnTo>
                  <a:lnTo>
                    <a:pt x="5283969" y="1720267"/>
                  </a:lnTo>
                  <a:lnTo>
                    <a:pt x="5266821" y="1700585"/>
                  </a:lnTo>
                  <a:lnTo>
                    <a:pt x="5264598" y="1678682"/>
                  </a:lnTo>
                  <a:lnTo>
                    <a:pt x="5249038" y="1678682"/>
                  </a:lnTo>
                  <a:lnTo>
                    <a:pt x="5216013" y="1694871"/>
                  </a:lnTo>
                  <a:lnTo>
                    <a:pt x="5195689" y="1687253"/>
                  </a:lnTo>
                  <a:lnTo>
                    <a:pt x="5162346" y="1627892"/>
                  </a:lnTo>
                  <a:lnTo>
                    <a:pt x="5139482" y="1617734"/>
                  </a:lnTo>
                  <a:lnTo>
                    <a:pt x="5136307" y="1584085"/>
                  </a:lnTo>
                  <a:lnTo>
                    <a:pt x="5167745" y="1561229"/>
                  </a:lnTo>
                  <a:lnTo>
                    <a:pt x="5170920" y="1527581"/>
                  </a:lnTo>
                  <a:lnTo>
                    <a:pt x="5189021" y="1518057"/>
                  </a:lnTo>
                  <a:lnTo>
                    <a:pt x="5249673" y="1546944"/>
                  </a:lnTo>
                  <a:lnTo>
                    <a:pt x="5252214" y="1563769"/>
                  </a:lnTo>
                  <a:lnTo>
                    <a:pt x="5266821" y="1584402"/>
                  </a:lnTo>
                  <a:lnTo>
                    <a:pt x="5281746" y="1579323"/>
                  </a:lnTo>
                  <a:lnTo>
                    <a:pt x="5310326" y="1590434"/>
                  </a:lnTo>
                  <a:lnTo>
                    <a:pt x="5314772" y="1601227"/>
                  </a:lnTo>
                  <a:lnTo>
                    <a:pt x="5280794" y="1607893"/>
                  </a:lnTo>
                  <a:lnTo>
                    <a:pt x="5286510" y="1619003"/>
                  </a:lnTo>
                  <a:lnTo>
                    <a:pt x="5284287" y="1632971"/>
                  </a:lnTo>
                  <a:lnTo>
                    <a:pt x="5296036" y="1632971"/>
                  </a:lnTo>
                  <a:lnTo>
                    <a:pt x="5308421" y="1613924"/>
                  </a:lnTo>
                  <a:lnTo>
                    <a:pt x="5325251" y="1609163"/>
                  </a:lnTo>
                  <a:lnTo>
                    <a:pt x="5326521" y="1595830"/>
                  </a:lnTo>
                  <a:lnTo>
                    <a:pt x="5336048" y="1605988"/>
                  </a:lnTo>
                  <a:lnTo>
                    <a:pt x="5363675" y="1608845"/>
                  </a:lnTo>
                  <a:lnTo>
                    <a:pt x="5398606" y="1632971"/>
                  </a:lnTo>
                  <a:lnTo>
                    <a:pt x="5415437" y="1632971"/>
                  </a:lnTo>
                  <a:lnTo>
                    <a:pt x="5434807" y="1646303"/>
                  </a:lnTo>
                  <a:lnTo>
                    <a:pt x="5449415" y="1645351"/>
                  </a:lnTo>
                  <a:lnTo>
                    <a:pt x="5457036" y="1630431"/>
                  </a:lnTo>
                  <a:lnTo>
                    <a:pt x="5479265" y="1650112"/>
                  </a:lnTo>
                  <a:lnTo>
                    <a:pt x="5532296" y="1657096"/>
                  </a:lnTo>
                  <a:lnTo>
                    <a:pt x="5561829" y="1686618"/>
                  </a:lnTo>
                  <a:lnTo>
                    <a:pt x="5580247" y="1706299"/>
                  </a:lnTo>
                  <a:lnTo>
                    <a:pt x="5605016" y="1717410"/>
                  </a:lnTo>
                  <a:lnTo>
                    <a:pt x="5625975" y="1744710"/>
                  </a:lnTo>
                  <a:lnTo>
                    <a:pt x="5623117" y="1777089"/>
                  </a:lnTo>
                  <a:lnTo>
                    <a:pt x="5640265" y="1768836"/>
                  </a:lnTo>
                  <a:lnTo>
                    <a:pt x="5644075" y="1753915"/>
                  </a:lnTo>
                  <a:lnTo>
                    <a:pt x="5659000" y="1752963"/>
                  </a:lnTo>
                  <a:cubicBezTo>
                    <a:pt x="5658894" y="1735398"/>
                    <a:pt x="5658789" y="1717833"/>
                    <a:pt x="5658683" y="1700268"/>
                  </a:cubicBezTo>
                  <a:lnTo>
                    <a:pt x="5642805" y="1692967"/>
                  </a:lnTo>
                  <a:lnTo>
                    <a:pt x="5625657" y="1702490"/>
                  </a:lnTo>
                  <a:lnTo>
                    <a:pt x="5612955" y="1698364"/>
                  </a:lnTo>
                  <a:lnTo>
                    <a:pt x="5586598" y="1681856"/>
                  </a:lnTo>
                  <a:lnTo>
                    <a:pt x="5563099" y="1673603"/>
                  </a:lnTo>
                  <a:lnTo>
                    <a:pt x="5536107" y="1639954"/>
                  </a:lnTo>
                  <a:lnTo>
                    <a:pt x="5533884" y="1614877"/>
                  </a:lnTo>
                  <a:lnTo>
                    <a:pt x="5525310" y="1606306"/>
                  </a:lnTo>
                  <a:lnTo>
                    <a:pt x="5520864" y="1587577"/>
                  </a:lnTo>
                  <a:lnTo>
                    <a:pt x="5506892" y="1553928"/>
                  </a:lnTo>
                  <a:lnTo>
                    <a:pt x="5487839" y="1548849"/>
                  </a:lnTo>
                  <a:lnTo>
                    <a:pt x="5479265" y="1536469"/>
                  </a:lnTo>
                  <a:lnTo>
                    <a:pt x="5447510" y="1422825"/>
                  </a:lnTo>
                  <a:lnTo>
                    <a:pt x="5517689" y="1368543"/>
                  </a:lnTo>
                  <a:lnTo>
                    <a:pt x="5523087" y="1350766"/>
                  </a:lnTo>
                  <a:lnTo>
                    <a:pt x="5550397" y="1326958"/>
                  </a:lnTo>
                  <a:lnTo>
                    <a:pt x="5594537" y="1318070"/>
                  </a:lnTo>
                  <a:lnTo>
                    <a:pt x="5668209" y="1243789"/>
                  </a:lnTo>
                  <a:lnTo>
                    <a:pt x="5664081" y="1233314"/>
                  </a:lnTo>
                  <a:lnTo>
                    <a:pt x="5682817" y="1223790"/>
                  </a:lnTo>
                  <a:lnTo>
                    <a:pt x="5685992" y="1203474"/>
                  </a:lnTo>
                  <a:lnTo>
                    <a:pt x="5706633" y="1206649"/>
                  </a:lnTo>
                  <a:lnTo>
                    <a:pt x="5719971" y="1231726"/>
                  </a:lnTo>
                  <a:lnTo>
                    <a:pt x="5752361" y="1223156"/>
                  </a:lnTo>
                  <a:lnTo>
                    <a:pt x="5769827" y="1239662"/>
                  </a:lnTo>
                  <a:lnTo>
                    <a:pt x="5782211" y="1231092"/>
                  </a:lnTo>
                  <a:lnTo>
                    <a:pt x="5791103" y="1248233"/>
                  </a:lnTo>
                  <a:lnTo>
                    <a:pt x="5821906" y="1271724"/>
                  </a:lnTo>
                  <a:lnTo>
                    <a:pt x="5786975" y="1286961"/>
                  </a:lnTo>
                  <a:lnTo>
                    <a:pt x="5791738" y="1317435"/>
                  </a:lnTo>
                  <a:lnTo>
                    <a:pt x="5799994" y="1301563"/>
                  </a:lnTo>
                  <a:lnTo>
                    <a:pt x="5830162" y="1286644"/>
                  </a:lnTo>
                  <a:lnTo>
                    <a:pt x="5851756" y="1302198"/>
                  </a:lnTo>
                  <a:lnTo>
                    <a:pt x="5844452" y="1320292"/>
                  </a:lnTo>
                  <a:lnTo>
                    <a:pt x="5862870" y="1361242"/>
                  </a:lnTo>
                  <a:lnTo>
                    <a:pt x="5894943" y="1415842"/>
                  </a:lnTo>
                  <a:lnTo>
                    <a:pt x="5903517" y="1406319"/>
                  </a:lnTo>
                  <a:lnTo>
                    <a:pt x="5872397" y="1365051"/>
                  </a:lnTo>
                  <a:lnTo>
                    <a:pt x="5876842" y="1291723"/>
                  </a:lnTo>
                  <a:lnTo>
                    <a:pt x="5860965" y="1271406"/>
                  </a:lnTo>
                  <a:lnTo>
                    <a:pt x="5870174" y="1250455"/>
                  </a:lnTo>
                  <a:lnTo>
                    <a:pt x="5882558" y="1205061"/>
                  </a:lnTo>
                  <a:lnTo>
                    <a:pt x="5897166" y="1192364"/>
                  </a:lnTo>
                  <a:lnTo>
                    <a:pt x="5902882" y="1094274"/>
                  </a:lnTo>
                  <a:lnTo>
                    <a:pt x="5870491" y="1042849"/>
                  </a:lnTo>
                  <a:lnTo>
                    <a:pt x="5859059" y="1052689"/>
                  </a:lnTo>
                  <a:lnTo>
                    <a:pt x="5833337" y="1047610"/>
                  </a:lnTo>
                  <a:lnTo>
                    <a:pt x="5835878" y="979042"/>
                  </a:lnTo>
                  <a:lnTo>
                    <a:pt x="5853067" y="949041"/>
                  </a:lnTo>
                  <a:lnTo>
                    <a:pt x="6060620" y="1177406"/>
                  </a:lnTo>
                  <a:cubicBezTo>
                    <a:pt x="6579822" y="1806535"/>
                    <a:pt x="6891715" y="2613092"/>
                    <a:pt x="6891715" y="3492496"/>
                  </a:cubicBezTo>
                  <a:cubicBezTo>
                    <a:pt x="6891715" y="3869384"/>
                    <a:pt x="6834429" y="4232891"/>
                    <a:pt x="6728088" y="4574786"/>
                  </a:cubicBezTo>
                  <a:lnTo>
                    <a:pt x="6699847" y="4651948"/>
                  </a:lnTo>
                  <a:lnTo>
                    <a:pt x="6676768" y="4648009"/>
                  </a:lnTo>
                  <a:lnTo>
                    <a:pt x="6661525" y="4656897"/>
                  </a:lnTo>
                  <a:lnTo>
                    <a:pt x="6642472" y="4667056"/>
                  </a:lnTo>
                  <a:lnTo>
                    <a:pt x="6630405" y="4672135"/>
                  </a:lnTo>
                  <a:lnTo>
                    <a:pt x="6623101" y="4666421"/>
                  </a:lnTo>
                  <a:lnTo>
                    <a:pt x="6612622" y="4665151"/>
                  </a:lnTo>
                  <a:lnTo>
                    <a:pt x="6615162" y="4650548"/>
                  </a:lnTo>
                  <a:lnTo>
                    <a:pt x="6607541" y="4646104"/>
                  </a:lnTo>
                  <a:lnTo>
                    <a:pt x="6593251" y="4644517"/>
                  </a:lnTo>
                  <a:lnTo>
                    <a:pt x="6562448" y="4645787"/>
                  </a:lnTo>
                  <a:lnTo>
                    <a:pt x="6541172" y="4642295"/>
                  </a:lnTo>
                  <a:lnTo>
                    <a:pt x="6527200" y="4650548"/>
                  </a:lnTo>
                  <a:lnTo>
                    <a:pt x="6501161" y="4671818"/>
                  </a:lnTo>
                  <a:lnTo>
                    <a:pt x="6482743" y="4687373"/>
                  </a:lnTo>
                  <a:lnTo>
                    <a:pt x="6482425" y="4699753"/>
                  </a:lnTo>
                  <a:lnTo>
                    <a:pt x="6465277" y="4709912"/>
                  </a:lnTo>
                  <a:lnTo>
                    <a:pt x="6458926" y="4706737"/>
                  </a:lnTo>
                  <a:lnTo>
                    <a:pt x="6448447" y="4706420"/>
                  </a:lnTo>
                  <a:lnTo>
                    <a:pt x="6438920" y="4710229"/>
                  </a:lnTo>
                  <a:lnTo>
                    <a:pt x="6430346" y="4707689"/>
                  </a:lnTo>
                  <a:lnTo>
                    <a:pt x="6405895" y="4713403"/>
                  </a:lnTo>
                  <a:lnTo>
                    <a:pt x="6398591" y="4710229"/>
                  </a:lnTo>
                  <a:lnTo>
                    <a:pt x="6382714" y="4715308"/>
                  </a:lnTo>
                  <a:lnTo>
                    <a:pt x="6364296" y="4728324"/>
                  </a:lnTo>
                  <a:lnTo>
                    <a:pt x="6358897" y="4725149"/>
                  </a:lnTo>
                  <a:lnTo>
                    <a:pt x="6348418" y="4731181"/>
                  </a:lnTo>
                  <a:lnTo>
                    <a:pt x="6361755" y="4741022"/>
                  </a:lnTo>
                  <a:lnTo>
                    <a:pt x="6358580" y="4749275"/>
                  </a:lnTo>
                  <a:lnTo>
                    <a:pt x="6347783" y="4740704"/>
                  </a:lnTo>
                  <a:lnTo>
                    <a:pt x="6342702" y="4740387"/>
                  </a:lnTo>
                  <a:lnTo>
                    <a:pt x="6347783" y="4750863"/>
                  </a:lnTo>
                  <a:cubicBezTo>
                    <a:pt x="6348092" y="4754989"/>
                    <a:pt x="6348402" y="4759116"/>
                    <a:pt x="6348711" y="4763242"/>
                  </a:cubicBezTo>
                  <a:cubicBezTo>
                    <a:pt x="6348716" y="4763245"/>
                    <a:pt x="6348722" y="4763247"/>
                    <a:pt x="6348727" y="4763250"/>
                  </a:cubicBezTo>
                  <a:cubicBezTo>
                    <a:pt x="6348722" y="4763255"/>
                    <a:pt x="6348718" y="4763261"/>
                    <a:pt x="6348713" y="4763266"/>
                  </a:cubicBezTo>
                  <a:cubicBezTo>
                    <a:pt x="6348720" y="4763364"/>
                    <a:pt x="6348728" y="4763463"/>
                    <a:pt x="6348735" y="4763561"/>
                  </a:cubicBezTo>
                  <a:lnTo>
                    <a:pt x="6348545" y="4763458"/>
                  </a:lnTo>
                  <a:lnTo>
                    <a:pt x="6342059" y="4770869"/>
                  </a:lnTo>
                  <a:lnTo>
                    <a:pt x="6330309" y="4769282"/>
                  </a:lnTo>
                  <a:lnTo>
                    <a:pt x="6323958" y="4777535"/>
                  </a:lnTo>
                  <a:lnTo>
                    <a:pt x="6316337" y="4778488"/>
                  </a:lnTo>
                  <a:lnTo>
                    <a:pt x="6317925" y="4768964"/>
                  </a:lnTo>
                  <a:lnTo>
                    <a:pt x="6305858" y="4774043"/>
                  </a:lnTo>
                  <a:lnTo>
                    <a:pt x="6301094" y="4786424"/>
                  </a:lnTo>
                  <a:lnTo>
                    <a:pt x="6296013" y="4788328"/>
                  </a:lnTo>
                  <a:lnTo>
                    <a:pt x="6299189" y="4797852"/>
                  </a:lnTo>
                  <a:lnTo>
                    <a:pt x="6295696" y="4809597"/>
                  </a:lnTo>
                  <a:lnTo>
                    <a:pt x="6283946" y="4807057"/>
                  </a:lnTo>
                  <a:lnTo>
                    <a:pt x="6280771" y="4811184"/>
                  </a:lnTo>
                  <a:lnTo>
                    <a:pt x="6283629" y="4820707"/>
                  </a:lnTo>
                  <a:lnTo>
                    <a:pt x="6276008" y="4824834"/>
                  </a:lnTo>
                  <a:lnTo>
                    <a:pt x="6262353" y="4822294"/>
                  </a:lnTo>
                  <a:lnTo>
                    <a:pt x="6252826" y="4817850"/>
                  </a:lnTo>
                  <a:lnTo>
                    <a:pt x="6238219" y="4805788"/>
                  </a:lnTo>
                  <a:lnTo>
                    <a:pt x="6229645" y="4806740"/>
                  </a:lnTo>
                  <a:lnTo>
                    <a:pt x="6234090" y="4816263"/>
                  </a:lnTo>
                  <a:lnTo>
                    <a:pt x="6241077" y="4819437"/>
                  </a:lnTo>
                  <a:lnTo>
                    <a:pt x="6235678" y="4830230"/>
                  </a:lnTo>
                  <a:lnTo>
                    <a:pt x="6222023" y="4829913"/>
                  </a:lnTo>
                  <a:lnTo>
                    <a:pt x="6214402" y="4824199"/>
                  </a:lnTo>
                  <a:lnTo>
                    <a:pt x="6210274" y="4832770"/>
                  </a:lnTo>
                  <a:lnTo>
                    <a:pt x="6222659" y="4840389"/>
                  </a:lnTo>
                  <a:lnTo>
                    <a:pt x="6215990" y="4849594"/>
                  </a:lnTo>
                  <a:lnTo>
                    <a:pt x="6210591" y="4852769"/>
                  </a:lnTo>
                  <a:lnTo>
                    <a:pt x="6213767" y="4861340"/>
                  </a:lnTo>
                  <a:lnTo>
                    <a:pt x="6204558" y="4877847"/>
                  </a:lnTo>
                  <a:lnTo>
                    <a:pt x="6200747" y="4872133"/>
                  </a:lnTo>
                  <a:lnTo>
                    <a:pt x="6195666" y="4852134"/>
                  </a:lnTo>
                  <a:lnTo>
                    <a:pt x="6187410" y="4861657"/>
                  </a:lnTo>
                  <a:lnTo>
                    <a:pt x="6179154" y="4880386"/>
                  </a:lnTo>
                  <a:lnTo>
                    <a:pt x="6191538" y="4903877"/>
                  </a:lnTo>
                  <a:lnTo>
                    <a:pt x="6190268" y="4915305"/>
                  </a:lnTo>
                  <a:lnTo>
                    <a:pt x="6178201" y="4924510"/>
                  </a:lnTo>
                  <a:lnTo>
                    <a:pt x="6178519" y="4914035"/>
                  </a:lnTo>
                  <a:lnTo>
                    <a:pt x="6176296" y="4909591"/>
                  </a:lnTo>
                  <a:lnTo>
                    <a:pt x="6160418" y="4917844"/>
                  </a:lnTo>
                  <a:lnTo>
                    <a:pt x="6158830" y="4927050"/>
                  </a:lnTo>
                  <a:cubicBezTo>
                    <a:pt x="6158724" y="4929378"/>
                    <a:pt x="6158619" y="4931706"/>
                    <a:pt x="6158513" y="4934034"/>
                  </a:cubicBezTo>
                  <a:lnTo>
                    <a:pt x="6158513" y="4936891"/>
                  </a:lnTo>
                  <a:lnTo>
                    <a:pt x="6158513" y="4938795"/>
                  </a:lnTo>
                  <a:lnTo>
                    <a:pt x="6161688" y="4947366"/>
                  </a:lnTo>
                  <a:lnTo>
                    <a:pt x="6154067" y="4956572"/>
                  </a:lnTo>
                  <a:lnTo>
                    <a:pt x="6141365" y="4963556"/>
                  </a:lnTo>
                  <a:lnTo>
                    <a:pt x="6135649" y="4978475"/>
                  </a:lnTo>
                  <a:lnTo>
                    <a:pt x="6122312" y="4993712"/>
                  </a:lnTo>
                  <a:lnTo>
                    <a:pt x="6129933" y="5024187"/>
                  </a:lnTo>
                  <a:lnTo>
                    <a:pt x="6136919" y="5038472"/>
                  </a:lnTo>
                  <a:lnTo>
                    <a:pt x="6148668" y="5036250"/>
                  </a:lnTo>
                  <a:lnTo>
                    <a:pt x="6154384" y="5027044"/>
                  </a:lnTo>
                  <a:lnTo>
                    <a:pt x="6170897" y="5030853"/>
                  </a:lnTo>
                  <a:lnTo>
                    <a:pt x="6175661" y="5059423"/>
                  </a:lnTo>
                  <a:lnTo>
                    <a:pt x="6177248" y="5069898"/>
                  </a:lnTo>
                  <a:lnTo>
                    <a:pt x="6190268" y="5079739"/>
                  </a:lnTo>
                  <a:lnTo>
                    <a:pt x="6194396" y="5079739"/>
                  </a:lnTo>
                  <a:lnTo>
                    <a:pt x="6197254" y="5089262"/>
                  </a:lnTo>
                  <a:lnTo>
                    <a:pt x="6190586" y="5103864"/>
                  </a:lnTo>
                  <a:lnTo>
                    <a:pt x="6188680" y="5128307"/>
                  </a:lnTo>
                  <a:lnTo>
                    <a:pt x="6195031" y="5132434"/>
                  </a:lnTo>
                  <a:lnTo>
                    <a:pt x="6206146" y="5113705"/>
                  </a:lnTo>
                  <a:lnTo>
                    <a:pt x="6212814" y="5101325"/>
                  </a:lnTo>
                  <a:lnTo>
                    <a:pt x="6214085" y="5089897"/>
                  </a:lnTo>
                  <a:lnTo>
                    <a:pt x="6218213" y="5103547"/>
                  </a:lnTo>
                  <a:lnTo>
                    <a:pt x="6212179" y="5126403"/>
                  </a:lnTo>
                  <a:lnTo>
                    <a:pt x="6204240" y="5141957"/>
                  </a:lnTo>
                  <a:lnTo>
                    <a:pt x="6206146" y="5154972"/>
                  </a:lnTo>
                  <a:lnTo>
                    <a:pt x="6212814" y="5145767"/>
                  </a:lnTo>
                  <a:cubicBezTo>
                    <a:pt x="6213026" y="5149999"/>
                    <a:pt x="6213237" y="5154232"/>
                    <a:pt x="6213449" y="5158464"/>
                  </a:cubicBezTo>
                  <a:lnTo>
                    <a:pt x="6203605" y="5169575"/>
                  </a:lnTo>
                  <a:lnTo>
                    <a:pt x="6197889" y="5184177"/>
                  </a:lnTo>
                  <a:lnTo>
                    <a:pt x="6202970" y="5201319"/>
                  </a:lnTo>
                  <a:lnTo>
                    <a:pt x="6235678" y="5233698"/>
                  </a:lnTo>
                  <a:lnTo>
                    <a:pt x="6249333" y="5251157"/>
                  </a:lnTo>
                  <a:lnTo>
                    <a:pt x="6260130" y="5274330"/>
                  </a:lnTo>
                  <a:lnTo>
                    <a:pt x="6275690" y="5324168"/>
                  </a:lnTo>
                  <a:lnTo>
                    <a:pt x="6291250" y="5336232"/>
                  </a:lnTo>
                  <a:lnTo>
                    <a:pt x="6303952" y="5347977"/>
                  </a:lnTo>
                  <a:lnTo>
                    <a:pt x="6297190" y="5360853"/>
                  </a:lnTo>
                  <a:lnTo>
                    <a:pt x="6297448" y="5360940"/>
                  </a:lnTo>
                  <a:lnTo>
                    <a:pt x="6303928" y="5348597"/>
                  </a:lnTo>
                  <a:lnTo>
                    <a:pt x="6326471" y="5368282"/>
                  </a:lnTo>
                  <a:lnTo>
                    <a:pt x="6343298" y="5377172"/>
                  </a:lnTo>
                  <a:lnTo>
                    <a:pt x="6352738" y="5391437"/>
                  </a:lnTo>
                  <a:lnTo>
                    <a:pt x="6270138" y="5527402"/>
                  </a:lnTo>
                  <a:lnTo>
                    <a:pt x="6157685" y="5677783"/>
                  </a:lnTo>
                  <a:lnTo>
                    <a:pt x="6151028" y="5680333"/>
                  </a:lnTo>
                  <a:lnTo>
                    <a:pt x="6151528" y="5680898"/>
                  </a:lnTo>
                  <a:lnTo>
                    <a:pt x="6124790" y="5702235"/>
                  </a:lnTo>
                  <a:lnTo>
                    <a:pt x="6108874" y="5721342"/>
                  </a:lnTo>
                  <a:lnTo>
                    <a:pt x="6108664" y="5720387"/>
                  </a:lnTo>
                  <a:lnTo>
                    <a:pt x="6071278" y="5721342"/>
                  </a:lnTo>
                  <a:lnTo>
                    <a:pt x="6010443" y="5705105"/>
                  </a:lnTo>
                  <a:lnTo>
                    <a:pt x="5965134" y="5657668"/>
                  </a:lnTo>
                  <a:lnTo>
                    <a:pt x="5954821" y="5617474"/>
                  </a:lnTo>
                  <a:lnTo>
                    <a:pt x="5954631" y="5617583"/>
                  </a:lnTo>
                  <a:lnTo>
                    <a:pt x="5954678" y="5617604"/>
                  </a:lnTo>
                  <a:lnTo>
                    <a:pt x="5954550" y="5617629"/>
                  </a:lnTo>
                  <a:lnTo>
                    <a:pt x="5954176" y="5617843"/>
                  </a:lnTo>
                  <a:lnTo>
                    <a:pt x="5953959" y="5617746"/>
                  </a:lnTo>
                  <a:lnTo>
                    <a:pt x="5903234" y="5627755"/>
                  </a:lnTo>
                  <a:cubicBezTo>
                    <a:pt x="5903446" y="5629764"/>
                    <a:pt x="5903657" y="5631774"/>
                    <a:pt x="5903869" y="5633783"/>
                  </a:cubicBezTo>
                  <a:lnTo>
                    <a:pt x="5906092" y="5648375"/>
                  </a:lnTo>
                  <a:lnTo>
                    <a:pt x="5907044" y="5656623"/>
                  </a:lnTo>
                  <a:lnTo>
                    <a:pt x="5908632" y="5664871"/>
                  </a:lnTo>
                  <a:lnTo>
                    <a:pt x="5910220" y="5671850"/>
                  </a:lnTo>
                  <a:lnTo>
                    <a:pt x="5911808" y="5677243"/>
                  </a:lnTo>
                  <a:lnTo>
                    <a:pt x="5914031" y="5683270"/>
                  </a:lnTo>
                  <a:lnTo>
                    <a:pt x="5916253" y="5691835"/>
                  </a:lnTo>
                  <a:lnTo>
                    <a:pt x="5919111" y="5701987"/>
                  </a:lnTo>
                  <a:lnTo>
                    <a:pt x="5921017" y="5712772"/>
                  </a:lnTo>
                  <a:lnTo>
                    <a:pt x="5923240" y="5723558"/>
                  </a:lnTo>
                  <a:lnTo>
                    <a:pt x="5925145" y="5733075"/>
                  </a:lnTo>
                  <a:cubicBezTo>
                    <a:pt x="5925357" y="5735507"/>
                    <a:pt x="5925568" y="5737939"/>
                    <a:pt x="5925780" y="5740371"/>
                  </a:cubicBezTo>
                  <a:lnTo>
                    <a:pt x="5925780" y="5743226"/>
                  </a:lnTo>
                  <a:cubicBezTo>
                    <a:pt x="5925674" y="5743861"/>
                    <a:pt x="5925569" y="5744495"/>
                    <a:pt x="5925463" y="5745130"/>
                  </a:cubicBezTo>
                  <a:cubicBezTo>
                    <a:pt x="5925251" y="5746716"/>
                    <a:pt x="5925040" y="5748302"/>
                    <a:pt x="5924828" y="5749888"/>
                  </a:cubicBezTo>
                  <a:lnTo>
                    <a:pt x="5923875" y="5758453"/>
                  </a:lnTo>
                  <a:cubicBezTo>
                    <a:pt x="5923663" y="5762260"/>
                    <a:pt x="5923452" y="5766067"/>
                    <a:pt x="5923240" y="5769874"/>
                  </a:cubicBezTo>
                  <a:cubicBezTo>
                    <a:pt x="5923028" y="5774104"/>
                    <a:pt x="5922817" y="5778333"/>
                    <a:pt x="5922605" y="5782563"/>
                  </a:cubicBezTo>
                  <a:lnTo>
                    <a:pt x="5922605" y="5795252"/>
                  </a:lnTo>
                  <a:lnTo>
                    <a:pt x="5922287" y="5806989"/>
                  </a:lnTo>
                  <a:lnTo>
                    <a:pt x="5922605" y="5816189"/>
                  </a:lnTo>
                  <a:cubicBezTo>
                    <a:pt x="5922711" y="5817246"/>
                    <a:pt x="5922816" y="5818304"/>
                    <a:pt x="5922922" y="5819361"/>
                  </a:cubicBezTo>
                  <a:lnTo>
                    <a:pt x="5923240" y="5821899"/>
                  </a:lnTo>
                  <a:lnTo>
                    <a:pt x="5924192" y="5826975"/>
                  </a:lnTo>
                  <a:lnTo>
                    <a:pt x="5925463" y="5836175"/>
                  </a:lnTo>
                  <a:lnTo>
                    <a:pt x="5928321" y="5859015"/>
                  </a:lnTo>
                  <a:lnTo>
                    <a:pt x="5931496" y="5889786"/>
                  </a:lnTo>
                  <a:lnTo>
                    <a:pt x="5891802" y="5911675"/>
                  </a:lnTo>
                  <a:lnTo>
                    <a:pt x="5867985" y="5892007"/>
                  </a:lnTo>
                  <a:lnTo>
                    <a:pt x="5834006" y="5896131"/>
                  </a:lnTo>
                  <a:lnTo>
                    <a:pt x="5807014" y="5906282"/>
                  </a:lnTo>
                  <a:lnTo>
                    <a:pt x="5779387" y="5900572"/>
                  </a:lnTo>
                  <a:lnTo>
                    <a:pt x="5720956" y="5935467"/>
                  </a:lnTo>
                  <a:lnTo>
                    <a:pt x="5698092" y="5915164"/>
                  </a:lnTo>
                  <a:lnTo>
                    <a:pt x="5652047" y="5929440"/>
                  </a:lnTo>
                  <a:lnTo>
                    <a:pt x="5585360" y="5938322"/>
                  </a:lnTo>
                  <a:lnTo>
                    <a:pt x="5474215" y="5985272"/>
                  </a:lnTo>
                  <a:lnTo>
                    <a:pt x="5431027" y="5995741"/>
                  </a:lnTo>
                  <a:lnTo>
                    <a:pt x="5379583" y="5956721"/>
                  </a:lnTo>
                  <a:lnTo>
                    <a:pt x="5337983" y="5954818"/>
                  </a:lnTo>
                  <a:lnTo>
                    <a:pt x="5261452" y="5985907"/>
                  </a:lnTo>
                  <a:lnTo>
                    <a:pt x="5234142" y="5983369"/>
                  </a:lnTo>
                  <a:lnTo>
                    <a:pt x="5210961" y="5957356"/>
                  </a:lnTo>
                  <a:lnTo>
                    <a:pt x="5197623" y="5967824"/>
                  </a:lnTo>
                  <a:lnTo>
                    <a:pt x="5173489" y="5994154"/>
                  </a:lnTo>
                  <a:cubicBezTo>
                    <a:pt x="5173912" y="6006420"/>
                    <a:pt x="5174336" y="6018687"/>
                    <a:pt x="5174759" y="6030953"/>
                  </a:cubicBezTo>
                  <a:lnTo>
                    <a:pt x="5150625" y="6049987"/>
                  </a:lnTo>
                  <a:lnTo>
                    <a:pt x="5148720" y="6075682"/>
                  </a:lnTo>
                  <a:lnTo>
                    <a:pt x="5130619" y="6078855"/>
                  </a:lnTo>
                  <a:lnTo>
                    <a:pt x="5123633" y="6088054"/>
                  </a:lnTo>
                  <a:lnTo>
                    <a:pt x="5108708" y="6085834"/>
                  </a:lnTo>
                  <a:lnTo>
                    <a:pt x="5112518" y="6077903"/>
                  </a:lnTo>
                  <a:lnTo>
                    <a:pt x="5105214" y="6066483"/>
                  </a:lnTo>
                  <a:lnTo>
                    <a:pt x="5097911" y="6052842"/>
                  </a:lnTo>
                  <a:lnTo>
                    <a:pt x="5104897" y="6028415"/>
                  </a:lnTo>
                  <a:lnTo>
                    <a:pt x="5133159" y="6005257"/>
                  </a:lnTo>
                  <a:cubicBezTo>
                    <a:pt x="5133477" y="5998913"/>
                    <a:pt x="5133794" y="5992568"/>
                    <a:pt x="5134112" y="5986224"/>
                  </a:cubicBezTo>
                  <a:lnTo>
                    <a:pt x="5116329" y="5973852"/>
                  </a:lnTo>
                  <a:lnTo>
                    <a:pt x="5093782" y="5989713"/>
                  </a:lnTo>
                  <a:lnTo>
                    <a:pt x="5084573" y="6005575"/>
                  </a:lnTo>
                  <a:lnTo>
                    <a:pt x="5073141" y="6016043"/>
                  </a:lnTo>
                  <a:lnTo>
                    <a:pt x="5035987" y="6013505"/>
                  </a:lnTo>
                  <a:lnTo>
                    <a:pt x="5021062" y="5997644"/>
                  </a:lnTo>
                  <a:lnTo>
                    <a:pt x="4988036" y="5989713"/>
                  </a:lnTo>
                  <a:lnTo>
                    <a:pt x="4966125" y="6007795"/>
                  </a:lnTo>
                  <a:lnTo>
                    <a:pt x="4944848" y="6018264"/>
                  </a:lnTo>
                  <a:lnTo>
                    <a:pt x="4934687" y="6043642"/>
                  </a:lnTo>
                  <a:lnTo>
                    <a:pt x="4913410" y="6049035"/>
                  </a:lnTo>
                  <a:lnTo>
                    <a:pt x="4903249" y="6067117"/>
                  </a:lnTo>
                  <a:lnTo>
                    <a:pt x="4857520" y="6070607"/>
                  </a:lnTo>
                  <a:lnTo>
                    <a:pt x="4836562" y="6068703"/>
                  </a:lnTo>
                  <a:lnTo>
                    <a:pt x="4823859" y="6077268"/>
                  </a:lnTo>
                  <a:lnTo>
                    <a:pt x="4801630" y="6085199"/>
                  </a:lnTo>
                  <a:lnTo>
                    <a:pt x="4774003" y="6068386"/>
                  </a:lnTo>
                  <a:lnTo>
                    <a:pt x="4750821" y="6037932"/>
                  </a:lnTo>
                  <a:lnTo>
                    <a:pt x="4727957" y="6027781"/>
                  </a:lnTo>
                  <a:lnTo>
                    <a:pt x="4707951" y="6010968"/>
                  </a:lnTo>
                  <a:lnTo>
                    <a:pt x="4689851" y="6006844"/>
                  </a:lnTo>
                  <a:lnTo>
                    <a:pt x="4665399" y="5992568"/>
                  </a:lnTo>
                  <a:lnTo>
                    <a:pt x="4627292" y="5989713"/>
                  </a:lnTo>
                  <a:lnTo>
                    <a:pt x="4610462" y="6002402"/>
                  </a:lnTo>
                  <a:lnTo>
                    <a:pt x="4606333" y="6020484"/>
                  </a:lnTo>
                  <a:cubicBezTo>
                    <a:pt x="4606121" y="6025031"/>
                    <a:pt x="4605910" y="6029578"/>
                    <a:pt x="4605698" y="6034125"/>
                  </a:cubicBezTo>
                  <a:lnTo>
                    <a:pt x="4582517" y="6058552"/>
                  </a:lnTo>
                  <a:lnTo>
                    <a:pt x="4568862" y="6058552"/>
                  </a:lnTo>
                  <a:cubicBezTo>
                    <a:pt x="4569074" y="6056120"/>
                    <a:pt x="4569285" y="6053688"/>
                    <a:pt x="4569497" y="6051256"/>
                  </a:cubicBezTo>
                  <a:lnTo>
                    <a:pt x="4563463" y="6051256"/>
                  </a:lnTo>
                  <a:lnTo>
                    <a:pt x="4557112" y="6066165"/>
                  </a:lnTo>
                  <a:lnTo>
                    <a:pt x="4544410" y="6071241"/>
                  </a:lnTo>
                  <a:lnTo>
                    <a:pt x="4526309" y="6076951"/>
                  </a:lnTo>
                  <a:lnTo>
                    <a:pt x="4501222" y="6073144"/>
                  </a:lnTo>
                  <a:lnTo>
                    <a:pt x="4480581" y="6058235"/>
                  </a:lnTo>
                  <a:lnTo>
                    <a:pt x="4455176" y="6030319"/>
                  </a:lnTo>
                  <a:lnTo>
                    <a:pt x="4452636" y="6011285"/>
                  </a:lnTo>
                  <a:lnTo>
                    <a:pt x="4435805" y="6006209"/>
                  </a:lnTo>
                  <a:lnTo>
                    <a:pt x="4440251" y="6023974"/>
                  </a:lnTo>
                  <a:lnTo>
                    <a:pt x="4422151" y="6025243"/>
                  </a:lnTo>
                  <a:lnTo>
                    <a:pt x="4409448" y="6012554"/>
                  </a:lnTo>
                  <a:lnTo>
                    <a:pt x="4402144" y="5999230"/>
                  </a:lnTo>
                  <a:lnTo>
                    <a:pt x="4394841" y="6000182"/>
                  </a:lnTo>
                  <a:lnTo>
                    <a:pt x="4383091" y="5992886"/>
                  </a:lnTo>
                  <a:lnTo>
                    <a:pt x="4374517" y="6004623"/>
                  </a:lnTo>
                  <a:lnTo>
                    <a:pt x="4377693" y="6021436"/>
                  </a:lnTo>
                  <a:lnTo>
                    <a:pt x="4365308" y="6035394"/>
                  </a:lnTo>
                  <a:lnTo>
                    <a:pt x="4358957" y="6041739"/>
                  </a:lnTo>
                  <a:lnTo>
                    <a:pt x="4352606" y="6040470"/>
                  </a:lnTo>
                  <a:lnTo>
                    <a:pt x="4361180" y="6029050"/>
                  </a:lnTo>
                  <a:lnTo>
                    <a:pt x="4355781" y="6026829"/>
                  </a:lnTo>
                  <a:lnTo>
                    <a:pt x="4347207" y="6033174"/>
                  </a:lnTo>
                  <a:lnTo>
                    <a:pt x="4347207" y="6019850"/>
                  </a:lnTo>
                  <a:lnTo>
                    <a:pt x="4356416" y="6010016"/>
                  </a:lnTo>
                  <a:lnTo>
                    <a:pt x="4353241" y="6008113"/>
                  </a:lnTo>
                  <a:lnTo>
                    <a:pt x="4334187" y="6009064"/>
                  </a:lnTo>
                  <a:lnTo>
                    <a:pt x="4319580" y="6020802"/>
                  </a:lnTo>
                  <a:lnTo>
                    <a:pt x="4303702" y="6016995"/>
                  </a:lnTo>
                  <a:lnTo>
                    <a:pt x="4298304" y="6022071"/>
                  </a:lnTo>
                  <a:lnTo>
                    <a:pt x="4293223" y="6018898"/>
                  </a:lnTo>
                  <a:lnTo>
                    <a:pt x="4293223" y="6010650"/>
                  </a:lnTo>
                  <a:lnTo>
                    <a:pt x="4303384" y="6002085"/>
                  </a:lnTo>
                  <a:lnTo>
                    <a:pt x="4318310" y="6001134"/>
                  </a:lnTo>
                  <a:lnTo>
                    <a:pt x="4331965" y="6001768"/>
                  </a:lnTo>
                  <a:lnTo>
                    <a:pt x="4349113" y="6003671"/>
                  </a:lnTo>
                  <a:lnTo>
                    <a:pt x="4354511" y="5993203"/>
                  </a:lnTo>
                  <a:lnTo>
                    <a:pt x="4349113" y="5983686"/>
                  </a:lnTo>
                  <a:lnTo>
                    <a:pt x="4356099" y="5978293"/>
                  </a:lnTo>
                  <a:lnTo>
                    <a:pt x="4363720" y="5982734"/>
                  </a:lnTo>
                  <a:lnTo>
                    <a:pt x="4371977" y="5974169"/>
                  </a:lnTo>
                  <a:lnTo>
                    <a:pt x="4387854" y="5968776"/>
                  </a:lnTo>
                  <a:lnTo>
                    <a:pt x="4386902" y="5965604"/>
                  </a:lnTo>
                  <a:lnTo>
                    <a:pt x="4356099" y="5966556"/>
                  </a:lnTo>
                  <a:lnTo>
                    <a:pt x="4343397" y="5965921"/>
                  </a:lnTo>
                  <a:lnTo>
                    <a:pt x="4334823" y="5975438"/>
                  </a:lnTo>
                  <a:lnTo>
                    <a:pt x="4331012" y="5976707"/>
                  </a:lnTo>
                  <a:lnTo>
                    <a:pt x="4322438" y="5976707"/>
                  </a:lnTo>
                  <a:lnTo>
                    <a:pt x="4312911" y="5972266"/>
                  </a:lnTo>
                  <a:lnTo>
                    <a:pt x="4303384" y="5973852"/>
                  </a:lnTo>
                  <a:lnTo>
                    <a:pt x="4292905" y="5986541"/>
                  </a:lnTo>
                  <a:lnTo>
                    <a:pt x="4285284" y="5983369"/>
                  </a:lnTo>
                  <a:lnTo>
                    <a:pt x="4281156" y="5969411"/>
                  </a:lnTo>
                  <a:lnTo>
                    <a:pt x="4285919" y="5958942"/>
                  </a:lnTo>
                  <a:lnTo>
                    <a:pt x="4303067" y="5956721"/>
                  </a:lnTo>
                  <a:lnTo>
                    <a:pt x="4308465" y="5955770"/>
                  </a:lnTo>
                  <a:lnTo>
                    <a:pt x="4308465" y="5947205"/>
                  </a:lnTo>
                  <a:cubicBezTo>
                    <a:pt x="4308783" y="5944033"/>
                    <a:pt x="4309100" y="5940860"/>
                    <a:pt x="4309418" y="5937688"/>
                  </a:cubicBezTo>
                  <a:lnTo>
                    <a:pt x="4298939" y="5937688"/>
                  </a:lnTo>
                  <a:lnTo>
                    <a:pt x="4293540" y="5939274"/>
                  </a:lnTo>
                  <a:lnTo>
                    <a:pt x="4281791" y="5928488"/>
                  </a:lnTo>
                  <a:cubicBezTo>
                    <a:pt x="4281473" y="5925316"/>
                    <a:pt x="4281156" y="5922143"/>
                    <a:pt x="4280838" y="5918971"/>
                  </a:cubicBezTo>
                  <a:lnTo>
                    <a:pt x="4277345" y="5909772"/>
                  </a:lnTo>
                  <a:lnTo>
                    <a:pt x="4262420" y="5897082"/>
                  </a:lnTo>
                  <a:lnTo>
                    <a:pt x="4267818" y="5891690"/>
                  </a:lnTo>
                  <a:lnTo>
                    <a:pt x="4276075" y="5896131"/>
                  </a:lnTo>
                  <a:lnTo>
                    <a:pt x="4281473" y="5884393"/>
                  </a:lnTo>
                  <a:lnTo>
                    <a:pt x="4277027" y="5870435"/>
                  </a:lnTo>
                  <a:lnTo>
                    <a:pt x="4270359" y="5863456"/>
                  </a:lnTo>
                  <a:lnTo>
                    <a:pt x="4253528" y="5853939"/>
                  </a:lnTo>
                  <a:lnTo>
                    <a:pt x="4236380" y="5828878"/>
                  </a:lnTo>
                  <a:lnTo>
                    <a:pt x="4223678" y="5829195"/>
                  </a:lnTo>
                  <a:lnTo>
                    <a:pt x="4219550" y="5843788"/>
                  </a:lnTo>
                  <a:lnTo>
                    <a:pt x="4212246" y="5840933"/>
                  </a:lnTo>
                  <a:lnTo>
                    <a:pt x="4197321" y="5826975"/>
                  </a:lnTo>
                  <a:lnTo>
                    <a:pt x="4182395" y="5823168"/>
                  </a:lnTo>
                  <a:lnTo>
                    <a:pt x="4187476" y="5806355"/>
                  </a:lnTo>
                  <a:lnTo>
                    <a:pt x="4195733" y="5808258"/>
                  </a:lnTo>
                  <a:lnTo>
                    <a:pt x="4194145" y="5814603"/>
                  </a:lnTo>
                  <a:lnTo>
                    <a:pt x="4199226" y="5816506"/>
                  </a:lnTo>
                  <a:lnTo>
                    <a:pt x="4208435" y="5805721"/>
                  </a:lnTo>
                  <a:lnTo>
                    <a:pt x="4203354" y="5798742"/>
                  </a:lnTo>
                  <a:lnTo>
                    <a:pt x="4194780" y="5794618"/>
                  </a:lnTo>
                  <a:lnTo>
                    <a:pt x="4190652" y="5777487"/>
                  </a:lnTo>
                  <a:lnTo>
                    <a:pt x="4197956" y="5775584"/>
                  </a:lnTo>
                  <a:lnTo>
                    <a:pt x="4209388" y="5778756"/>
                  </a:lnTo>
                  <a:lnTo>
                    <a:pt x="4212881" y="5790176"/>
                  </a:lnTo>
                  <a:lnTo>
                    <a:pt x="4211611" y="5800645"/>
                  </a:lnTo>
                  <a:lnTo>
                    <a:pt x="4216056" y="5809210"/>
                  </a:lnTo>
                  <a:lnTo>
                    <a:pt x="4226536" y="5812382"/>
                  </a:lnTo>
                  <a:lnTo>
                    <a:pt x="4223360" y="5800645"/>
                  </a:lnTo>
                  <a:lnTo>
                    <a:pt x="4225583" y="5795252"/>
                  </a:lnTo>
                  <a:lnTo>
                    <a:pt x="4229711" y="5798424"/>
                  </a:lnTo>
                  <a:lnTo>
                    <a:pt x="4230982" y="5812382"/>
                  </a:lnTo>
                  <a:lnTo>
                    <a:pt x="4242414" y="5805403"/>
                  </a:lnTo>
                  <a:lnTo>
                    <a:pt x="4256386" y="5807624"/>
                  </a:lnTo>
                  <a:lnTo>
                    <a:pt x="4273217" y="5807624"/>
                  </a:lnTo>
                  <a:lnTo>
                    <a:pt x="4266865" y="5799059"/>
                  </a:lnTo>
                  <a:lnTo>
                    <a:pt x="4252258" y="5798107"/>
                  </a:lnTo>
                  <a:lnTo>
                    <a:pt x="4244637" y="5797473"/>
                  </a:lnTo>
                  <a:lnTo>
                    <a:pt x="4238285" y="5789859"/>
                  </a:lnTo>
                  <a:lnTo>
                    <a:pt x="4227488" y="5772412"/>
                  </a:lnTo>
                  <a:lnTo>
                    <a:pt x="4233840" y="5763846"/>
                  </a:lnTo>
                  <a:lnTo>
                    <a:pt x="4241143" y="5767653"/>
                  </a:lnTo>
                  <a:lnTo>
                    <a:pt x="4251623" y="5754964"/>
                  </a:lnTo>
                  <a:lnTo>
                    <a:pt x="4255751" y="5744495"/>
                  </a:lnTo>
                  <a:lnTo>
                    <a:pt x="4252575" y="5740371"/>
                  </a:lnTo>
                  <a:lnTo>
                    <a:pt x="4238603" y="5746716"/>
                  </a:lnTo>
                  <a:lnTo>
                    <a:pt x="4234475" y="5742592"/>
                  </a:lnTo>
                  <a:lnTo>
                    <a:pt x="4233204" y="5727682"/>
                  </a:lnTo>
                  <a:lnTo>
                    <a:pt x="4239873" y="5720386"/>
                  </a:lnTo>
                  <a:lnTo>
                    <a:pt x="4233204" y="5713407"/>
                  </a:lnTo>
                  <a:lnTo>
                    <a:pt x="4222725" y="5707062"/>
                  </a:lnTo>
                  <a:lnTo>
                    <a:pt x="4219232" y="5699449"/>
                  </a:lnTo>
                  <a:lnTo>
                    <a:pt x="4212881" y="5699449"/>
                  </a:lnTo>
                  <a:lnTo>
                    <a:pt x="4212881" y="5690249"/>
                  </a:lnTo>
                  <a:lnTo>
                    <a:pt x="4220185" y="5690884"/>
                  </a:lnTo>
                  <a:lnTo>
                    <a:pt x="4235110" y="5686760"/>
                  </a:lnTo>
                  <a:lnTo>
                    <a:pt x="4235110" y="5682636"/>
                  </a:lnTo>
                  <a:lnTo>
                    <a:pt x="4246859" y="5681367"/>
                  </a:lnTo>
                  <a:lnTo>
                    <a:pt x="4251623" y="5673119"/>
                  </a:lnTo>
                  <a:lnTo>
                    <a:pt x="4248447" y="5663285"/>
                  </a:lnTo>
                  <a:lnTo>
                    <a:pt x="4221455" y="5672167"/>
                  </a:lnTo>
                  <a:lnTo>
                    <a:pt x="4208435" y="5672167"/>
                  </a:lnTo>
                  <a:lnTo>
                    <a:pt x="4193827" y="5671216"/>
                  </a:lnTo>
                  <a:lnTo>
                    <a:pt x="4182078" y="5684856"/>
                  </a:lnTo>
                  <a:lnTo>
                    <a:pt x="4167153" y="5685491"/>
                  </a:lnTo>
                  <a:cubicBezTo>
                    <a:pt x="4167470" y="5681155"/>
                    <a:pt x="4167788" y="5676820"/>
                    <a:pt x="4168105" y="5672484"/>
                  </a:cubicBezTo>
                  <a:lnTo>
                    <a:pt x="4172551" y="5665188"/>
                  </a:lnTo>
                  <a:cubicBezTo>
                    <a:pt x="4172869" y="5660641"/>
                    <a:pt x="4173186" y="5656094"/>
                    <a:pt x="4173504" y="5651547"/>
                  </a:cubicBezTo>
                  <a:lnTo>
                    <a:pt x="4169058" y="5637906"/>
                  </a:lnTo>
                  <a:lnTo>
                    <a:pt x="4176362" y="5618873"/>
                  </a:lnTo>
                  <a:lnTo>
                    <a:pt x="4195098" y="5603011"/>
                  </a:lnTo>
                  <a:lnTo>
                    <a:pt x="4196050" y="5595715"/>
                  </a:lnTo>
                  <a:lnTo>
                    <a:pt x="4205260" y="5583978"/>
                  </a:lnTo>
                  <a:lnTo>
                    <a:pt x="4219232" y="5580805"/>
                  </a:lnTo>
                  <a:lnTo>
                    <a:pt x="4230982" y="5565896"/>
                  </a:lnTo>
                  <a:lnTo>
                    <a:pt x="4244637" y="5563358"/>
                  </a:lnTo>
                  <a:lnTo>
                    <a:pt x="4257021" y="5561454"/>
                  </a:lnTo>
                  <a:lnTo>
                    <a:pt x="4264643" y="5553841"/>
                  </a:lnTo>
                  <a:lnTo>
                    <a:pt x="4280520" y="5557013"/>
                  </a:lnTo>
                  <a:lnTo>
                    <a:pt x="4286872" y="5570337"/>
                  </a:lnTo>
                  <a:lnTo>
                    <a:pt x="4295128" y="5575730"/>
                  </a:lnTo>
                  <a:lnTo>
                    <a:pt x="4318627" y="5575412"/>
                  </a:lnTo>
                  <a:lnTo>
                    <a:pt x="4327201" y="5566847"/>
                  </a:lnTo>
                  <a:lnTo>
                    <a:pt x="4310053" y="5556696"/>
                  </a:lnTo>
                  <a:lnTo>
                    <a:pt x="4311323" y="5550351"/>
                  </a:lnTo>
                  <a:lnTo>
                    <a:pt x="4326884" y="5547813"/>
                  </a:lnTo>
                  <a:lnTo>
                    <a:pt x="4345937" y="5550034"/>
                  </a:lnTo>
                  <a:cubicBezTo>
                    <a:pt x="4345725" y="5552889"/>
                    <a:pt x="4345514" y="5555744"/>
                    <a:pt x="4345302" y="5558599"/>
                  </a:cubicBezTo>
                  <a:lnTo>
                    <a:pt x="4334505" y="5560503"/>
                  </a:lnTo>
                  <a:lnTo>
                    <a:pt x="4358957" y="5572875"/>
                  </a:lnTo>
                  <a:lnTo>
                    <a:pt x="4384361" y="5570971"/>
                  </a:lnTo>
                  <a:lnTo>
                    <a:pt x="4414847" y="5562089"/>
                  </a:lnTo>
                  <a:lnTo>
                    <a:pt x="4437076" y="5559551"/>
                  </a:lnTo>
                  <a:lnTo>
                    <a:pt x="4446602" y="5562723"/>
                  </a:lnTo>
                  <a:lnTo>
                    <a:pt x="4458352" y="5562723"/>
                  </a:lnTo>
                  <a:lnTo>
                    <a:pt x="4458034" y="5550034"/>
                  </a:lnTo>
                  <a:lnTo>
                    <a:pt x="4452636" y="5546862"/>
                  </a:lnTo>
                  <a:lnTo>
                    <a:pt x="4438346" y="5551303"/>
                  </a:lnTo>
                  <a:lnTo>
                    <a:pt x="4430725" y="5547179"/>
                  </a:lnTo>
                  <a:lnTo>
                    <a:pt x="4421198" y="5540834"/>
                  </a:lnTo>
                  <a:lnTo>
                    <a:pt x="4438981" y="5533221"/>
                  </a:lnTo>
                  <a:lnTo>
                    <a:pt x="4442157" y="5528145"/>
                  </a:lnTo>
                  <a:lnTo>
                    <a:pt x="4469784" y="5528780"/>
                  </a:lnTo>
                  <a:lnTo>
                    <a:pt x="4481534" y="5527828"/>
                  </a:lnTo>
                  <a:lnTo>
                    <a:pt x="4484074" y="5521483"/>
                  </a:lnTo>
                  <a:lnTo>
                    <a:pt x="4503445" y="5522118"/>
                  </a:lnTo>
                  <a:lnTo>
                    <a:pt x="4525674" y="5523070"/>
                  </a:lnTo>
                  <a:lnTo>
                    <a:pt x="4518053" y="5517677"/>
                  </a:lnTo>
                  <a:lnTo>
                    <a:pt x="4503445" y="5516091"/>
                  </a:lnTo>
                  <a:lnTo>
                    <a:pt x="4489473" y="5516091"/>
                  </a:lnTo>
                  <a:lnTo>
                    <a:pt x="4484074" y="5521483"/>
                  </a:lnTo>
                  <a:lnTo>
                    <a:pt x="4471372" y="5518311"/>
                  </a:lnTo>
                  <a:lnTo>
                    <a:pt x="4466291" y="5513236"/>
                  </a:lnTo>
                  <a:cubicBezTo>
                    <a:pt x="4466609" y="5509746"/>
                    <a:pt x="4466926" y="5506257"/>
                    <a:pt x="4467244" y="5502767"/>
                  </a:cubicBezTo>
                  <a:lnTo>
                    <a:pt x="4457717" y="5498326"/>
                  </a:lnTo>
                  <a:lnTo>
                    <a:pt x="4449143" y="5491030"/>
                  </a:lnTo>
                  <a:lnTo>
                    <a:pt x="4451366" y="5488174"/>
                  </a:lnTo>
                  <a:lnTo>
                    <a:pt x="4445967" y="5484050"/>
                  </a:lnTo>
                  <a:lnTo>
                    <a:pt x="4450413" y="5474216"/>
                  </a:lnTo>
                  <a:lnTo>
                    <a:pt x="4454224" y="5462796"/>
                  </a:lnTo>
                  <a:lnTo>
                    <a:pt x="4471054" y="5460576"/>
                  </a:lnTo>
                  <a:lnTo>
                    <a:pt x="4485979" y="5470727"/>
                  </a:lnTo>
                  <a:lnTo>
                    <a:pt x="4497729" y="5466603"/>
                  </a:lnTo>
                  <a:lnTo>
                    <a:pt x="4519005" y="5472630"/>
                  </a:lnTo>
                  <a:lnTo>
                    <a:pt x="4540282" y="5474216"/>
                  </a:lnTo>
                  <a:lnTo>
                    <a:pt x="4576801" y="5462796"/>
                  </a:lnTo>
                  <a:lnTo>
                    <a:pt x="4615225" y="5473899"/>
                  </a:lnTo>
                  <a:lnTo>
                    <a:pt x="4632055" y="5472630"/>
                  </a:lnTo>
                  <a:lnTo>
                    <a:pt x="4660635" y="5469141"/>
                  </a:lnTo>
                  <a:lnTo>
                    <a:pt x="4667939" y="5447252"/>
                  </a:lnTo>
                  <a:lnTo>
                    <a:pt x="4721606" y="5417115"/>
                  </a:lnTo>
                  <a:lnTo>
                    <a:pt x="4777179" y="5385075"/>
                  </a:lnTo>
                  <a:lnTo>
                    <a:pt x="4808934" y="5377144"/>
                  </a:lnTo>
                  <a:lnTo>
                    <a:pt x="4837197" y="5363504"/>
                  </a:lnTo>
                  <a:lnTo>
                    <a:pt x="4847994" y="5354938"/>
                  </a:lnTo>
                  <a:lnTo>
                    <a:pt x="4929288" y="5357476"/>
                  </a:lnTo>
                  <a:lnTo>
                    <a:pt x="4984543" y="5364138"/>
                  </a:lnTo>
                  <a:lnTo>
                    <a:pt x="5002644" y="5359697"/>
                  </a:lnTo>
                  <a:lnTo>
                    <a:pt x="5014076" y="5347008"/>
                  </a:lnTo>
                  <a:lnTo>
                    <a:pt x="5026778" y="5345104"/>
                  </a:lnTo>
                  <a:lnTo>
                    <a:pt x="5042021" y="5383489"/>
                  </a:lnTo>
                  <a:lnTo>
                    <a:pt x="5058851" y="5387613"/>
                  </a:lnTo>
                  <a:lnTo>
                    <a:pt x="5071553" y="5399033"/>
                  </a:lnTo>
                  <a:lnTo>
                    <a:pt x="5089654" y="5402205"/>
                  </a:lnTo>
                  <a:lnTo>
                    <a:pt x="5111883" y="5391420"/>
                  </a:lnTo>
                  <a:lnTo>
                    <a:pt x="5119504" y="5394592"/>
                  </a:lnTo>
                  <a:lnTo>
                    <a:pt x="5129031" y="5401888"/>
                  </a:lnTo>
                  <a:lnTo>
                    <a:pt x="5145227" y="5438687"/>
                  </a:lnTo>
                  <a:lnTo>
                    <a:pt x="5162057" y="5443445"/>
                  </a:lnTo>
                  <a:lnTo>
                    <a:pt x="5170313" y="5439321"/>
                  </a:lnTo>
                  <a:lnTo>
                    <a:pt x="5178570" y="5438687"/>
                  </a:lnTo>
                  <a:lnTo>
                    <a:pt x="5189049" y="5448204"/>
                  </a:lnTo>
                  <a:lnTo>
                    <a:pt x="5199211" y="5454548"/>
                  </a:lnTo>
                  <a:lnTo>
                    <a:pt x="5223345" y="5460576"/>
                  </a:lnTo>
                  <a:lnTo>
                    <a:pt x="5241129" y="5475168"/>
                  </a:lnTo>
                  <a:lnTo>
                    <a:pt x="5251608" y="5480561"/>
                  </a:lnTo>
                  <a:lnTo>
                    <a:pt x="5253831" y="5470727"/>
                  </a:lnTo>
                  <a:lnTo>
                    <a:pt x="5262087" y="5470727"/>
                  </a:lnTo>
                  <a:lnTo>
                    <a:pt x="5290032" y="5485954"/>
                  </a:lnTo>
                  <a:lnTo>
                    <a:pt x="5318930" y="5495471"/>
                  </a:lnTo>
                  <a:lnTo>
                    <a:pt x="5356084" y="5482464"/>
                  </a:lnTo>
                  <a:lnTo>
                    <a:pt x="5421501" y="5468824"/>
                  </a:lnTo>
                  <a:lnTo>
                    <a:pt x="5495174" y="5479927"/>
                  </a:lnTo>
                  <a:lnTo>
                    <a:pt x="5517720" y="5481830"/>
                  </a:lnTo>
                  <a:lnTo>
                    <a:pt x="5564401" y="5452645"/>
                  </a:lnTo>
                  <a:lnTo>
                    <a:pt x="5579961" y="5450424"/>
                  </a:lnTo>
                  <a:lnTo>
                    <a:pt x="5598062" y="5437735"/>
                  </a:lnTo>
                  <a:lnTo>
                    <a:pt x="5650459" y="5377144"/>
                  </a:lnTo>
                  <a:lnTo>
                    <a:pt x="5660621" y="5382854"/>
                  </a:lnTo>
                  <a:lnTo>
                    <a:pt x="5660866" y="5382796"/>
                  </a:lnTo>
                  <a:lnTo>
                    <a:pt x="5650740" y="5377092"/>
                  </a:lnTo>
                  <a:cubicBezTo>
                    <a:pt x="5650952" y="5367558"/>
                    <a:pt x="5651163" y="5358023"/>
                    <a:pt x="5651375" y="5348489"/>
                  </a:cubicBezTo>
                  <a:lnTo>
                    <a:pt x="5636460" y="5328467"/>
                  </a:lnTo>
                  <a:lnTo>
                    <a:pt x="5629479" y="5271897"/>
                  </a:lnTo>
                  <a:lnTo>
                    <a:pt x="5604092" y="5243611"/>
                  </a:lnTo>
                  <a:lnTo>
                    <a:pt x="5598380" y="5224543"/>
                  </a:lnTo>
                  <a:lnTo>
                    <a:pt x="5585686" y="5214373"/>
                  </a:lnTo>
                  <a:lnTo>
                    <a:pt x="5545384" y="5211513"/>
                  </a:lnTo>
                  <a:lnTo>
                    <a:pt x="5520949" y="5202296"/>
                  </a:lnTo>
                  <a:lnTo>
                    <a:pt x="5511429" y="5181956"/>
                  </a:lnTo>
                  <a:lnTo>
                    <a:pt x="5512381" y="5175600"/>
                  </a:lnTo>
                  <a:lnTo>
                    <a:pt x="5502861" y="5178142"/>
                  </a:lnTo>
                  <a:lnTo>
                    <a:pt x="5482869" y="5165430"/>
                  </a:lnTo>
                  <a:lnTo>
                    <a:pt x="5475253" y="5146997"/>
                  </a:lnTo>
                  <a:lnTo>
                    <a:pt x="5474184" y="5146401"/>
                  </a:lnTo>
                  <a:lnTo>
                    <a:pt x="5451638" y="5128307"/>
                  </a:lnTo>
                  <a:lnTo>
                    <a:pt x="5417342" y="5083548"/>
                  </a:lnTo>
                  <a:lnTo>
                    <a:pt x="5373837" y="5054026"/>
                  </a:lnTo>
                  <a:lnTo>
                    <a:pt x="5345257" y="5042598"/>
                  </a:lnTo>
                  <a:lnTo>
                    <a:pt x="5320806" y="5037837"/>
                  </a:lnTo>
                  <a:lnTo>
                    <a:pt x="5300482" y="5026409"/>
                  </a:lnTo>
                  <a:cubicBezTo>
                    <a:pt x="5300376" y="5023235"/>
                    <a:pt x="5300271" y="5020060"/>
                    <a:pt x="5300165" y="5016886"/>
                  </a:cubicBezTo>
                  <a:lnTo>
                    <a:pt x="5286510" y="5008632"/>
                  </a:lnTo>
                  <a:lnTo>
                    <a:pt x="5282381" y="5016886"/>
                  </a:lnTo>
                  <a:lnTo>
                    <a:pt x="5270950" y="5014029"/>
                  </a:lnTo>
                  <a:lnTo>
                    <a:pt x="5255072" y="5010854"/>
                  </a:lnTo>
                  <a:lnTo>
                    <a:pt x="5245228" y="5009267"/>
                  </a:lnTo>
                  <a:lnTo>
                    <a:pt x="5229032" y="4980697"/>
                  </a:lnTo>
                  <a:lnTo>
                    <a:pt x="5211885" y="4944192"/>
                  </a:lnTo>
                  <a:lnTo>
                    <a:pt x="5193784" y="4938795"/>
                  </a:lnTo>
                  <a:lnTo>
                    <a:pt x="5176636" y="4938160"/>
                  </a:lnTo>
                  <a:lnTo>
                    <a:pt x="5171555" y="4925145"/>
                  </a:lnTo>
                  <a:lnTo>
                    <a:pt x="5202358" y="4917844"/>
                  </a:lnTo>
                  <a:lnTo>
                    <a:pt x="5199817" y="4907369"/>
                  </a:lnTo>
                  <a:lnTo>
                    <a:pt x="5190291" y="4906099"/>
                  </a:lnTo>
                  <a:lnTo>
                    <a:pt x="5185210" y="4911495"/>
                  </a:lnTo>
                  <a:lnTo>
                    <a:pt x="5188068" y="4894671"/>
                  </a:lnTo>
                  <a:lnTo>
                    <a:pt x="5207121" y="4898798"/>
                  </a:lnTo>
                  <a:lnTo>
                    <a:pt x="5217918" y="4907051"/>
                  </a:lnTo>
                  <a:cubicBezTo>
                    <a:pt x="5217600" y="4909802"/>
                    <a:pt x="5217283" y="4912554"/>
                    <a:pt x="5216965" y="4915305"/>
                  </a:cubicBezTo>
                  <a:lnTo>
                    <a:pt x="5234748" y="4917527"/>
                  </a:lnTo>
                  <a:lnTo>
                    <a:pt x="5225222" y="4907051"/>
                  </a:lnTo>
                  <a:lnTo>
                    <a:pt x="5243322" y="4908956"/>
                  </a:lnTo>
                  <a:lnTo>
                    <a:pt x="5249673" y="4901655"/>
                  </a:lnTo>
                  <a:lnTo>
                    <a:pt x="5252531" y="4881338"/>
                  </a:lnTo>
                  <a:lnTo>
                    <a:pt x="5262058" y="4868641"/>
                  </a:lnTo>
                  <a:lnTo>
                    <a:pt x="5276983" y="4862292"/>
                  </a:lnTo>
                  <a:lnTo>
                    <a:pt x="5279841" y="4842293"/>
                  </a:lnTo>
                  <a:lnTo>
                    <a:pt x="5300482" y="4809279"/>
                  </a:lnTo>
                  <a:lnTo>
                    <a:pt x="5309056" y="4810232"/>
                  </a:lnTo>
                  <a:lnTo>
                    <a:pt x="5302705" y="4819755"/>
                  </a:lnTo>
                  <a:lnTo>
                    <a:pt x="5305245" y="4831500"/>
                  </a:lnTo>
                  <a:lnTo>
                    <a:pt x="5318900" y="4840706"/>
                  </a:lnTo>
                  <a:lnTo>
                    <a:pt x="5328109" y="4832135"/>
                  </a:lnTo>
                  <a:lnTo>
                    <a:pt x="5327157" y="4827056"/>
                  </a:lnTo>
                  <a:lnTo>
                    <a:pt x="5322711" y="4821660"/>
                  </a:lnTo>
                  <a:lnTo>
                    <a:pt x="5323981" y="4831183"/>
                  </a:lnTo>
                  <a:lnTo>
                    <a:pt x="5316360" y="4823882"/>
                  </a:lnTo>
                  <a:lnTo>
                    <a:pt x="5314454" y="4815628"/>
                  </a:lnTo>
                  <a:lnTo>
                    <a:pt x="5317630" y="4811501"/>
                  </a:lnTo>
                  <a:lnTo>
                    <a:pt x="5327157" y="4801978"/>
                  </a:lnTo>
                  <a:lnTo>
                    <a:pt x="5333508" y="4801661"/>
                  </a:lnTo>
                  <a:lnTo>
                    <a:pt x="5342082" y="4813089"/>
                  </a:lnTo>
                  <a:lnTo>
                    <a:pt x="5351608" y="4815311"/>
                  </a:lnTo>
                  <a:lnTo>
                    <a:pt x="5359547" y="4808010"/>
                  </a:lnTo>
                  <a:lnTo>
                    <a:pt x="5342717" y="4796264"/>
                  </a:lnTo>
                  <a:lnTo>
                    <a:pt x="5340494" y="4790868"/>
                  </a:lnTo>
                  <a:lnTo>
                    <a:pt x="5309691" y="4767060"/>
                  </a:lnTo>
                  <a:lnTo>
                    <a:pt x="5305563" y="4772456"/>
                  </a:lnTo>
                  <a:lnTo>
                    <a:pt x="5292861" y="4758806"/>
                  </a:lnTo>
                  <a:lnTo>
                    <a:pt x="5283969" y="4741030"/>
                  </a:lnTo>
                  <a:lnTo>
                    <a:pt x="5280794" y="4721983"/>
                  </a:lnTo>
                  <a:lnTo>
                    <a:pt x="5298894" y="4732459"/>
                  </a:lnTo>
                  <a:lnTo>
                    <a:pt x="5315725" y="4725792"/>
                  </a:lnTo>
                  <a:lnTo>
                    <a:pt x="5318900" y="4719444"/>
                  </a:lnTo>
                  <a:lnTo>
                    <a:pt x="5328427" y="4721666"/>
                  </a:lnTo>
                  <a:lnTo>
                    <a:pt x="5336048" y="4728967"/>
                  </a:lnTo>
                  <a:lnTo>
                    <a:pt x="5356689" y="4728649"/>
                  </a:lnTo>
                  <a:lnTo>
                    <a:pt x="5356689" y="4718491"/>
                  </a:lnTo>
                  <a:lnTo>
                    <a:pt x="5343987" y="4709920"/>
                  </a:lnTo>
                  <a:lnTo>
                    <a:pt x="5337636" y="4718491"/>
                  </a:lnTo>
                  <a:lnTo>
                    <a:pt x="5331285" y="4708968"/>
                  </a:lnTo>
                  <a:lnTo>
                    <a:pt x="5334460" y="4700397"/>
                  </a:lnTo>
                  <a:lnTo>
                    <a:pt x="5339859" y="4696270"/>
                  </a:lnTo>
                  <a:lnTo>
                    <a:pt x="5363358" y="4697223"/>
                  </a:lnTo>
                  <a:lnTo>
                    <a:pt x="5375742" y="4686430"/>
                  </a:lnTo>
                  <a:lnTo>
                    <a:pt x="5386222" y="4681986"/>
                  </a:lnTo>
                  <a:lnTo>
                    <a:pt x="5430362" y="4672462"/>
                  </a:lnTo>
                  <a:lnTo>
                    <a:pt x="5430362" y="4663892"/>
                  </a:lnTo>
                  <a:lnTo>
                    <a:pt x="5418612" y="4657543"/>
                  </a:lnTo>
                  <a:lnTo>
                    <a:pt x="5420835" y="4648019"/>
                  </a:lnTo>
                  <a:lnTo>
                    <a:pt x="5416707" y="4641036"/>
                  </a:lnTo>
                  <a:lnTo>
                    <a:pt x="5393208" y="4645163"/>
                  </a:lnTo>
                  <a:lnTo>
                    <a:pt x="5379553" y="4654686"/>
                  </a:lnTo>
                  <a:lnTo>
                    <a:pt x="5352243" y="4657225"/>
                  </a:lnTo>
                  <a:lnTo>
                    <a:pt x="5331230" y="4660361"/>
                  </a:lnTo>
                  <a:cubicBezTo>
                    <a:pt x="5331190" y="4660605"/>
                    <a:pt x="5331149" y="4660850"/>
                    <a:pt x="5331109" y="4661094"/>
                  </a:cubicBezTo>
                  <a:lnTo>
                    <a:pt x="5315234" y="4676033"/>
                  </a:lnTo>
                  <a:lnTo>
                    <a:pt x="5309836" y="4676351"/>
                  </a:lnTo>
                  <a:lnTo>
                    <a:pt x="5314281" y="4666816"/>
                  </a:lnTo>
                  <a:lnTo>
                    <a:pt x="5285389" y="4662366"/>
                  </a:lnTo>
                  <a:lnTo>
                    <a:pt x="5258401" y="4676669"/>
                  </a:lnTo>
                  <a:lnTo>
                    <a:pt x="5249829" y="4690337"/>
                  </a:lnTo>
                  <a:lnTo>
                    <a:pt x="5242844" y="4694787"/>
                  </a:lnTo>
                  <a:lnTo>
                    <a:pt x="5238399" y="4692562"/>
                  </a:lnTo>
                  <a:lnTo>
                    <a:pt x="5206649" y="4704640"/>
                  </a:lnTo>
                  <a:lnTo>
                    <a:pt x="5195219" y="4725936"/>
                  </a:lnTo>
                  <a:lnTo>
                    <a:pt x="5184741" y="4732293"/>
                  </a:lnTo>
                  <a:lnTo>
                    <a:pt x="5178391" y="4719579"/>
                  </a:lnTo>
                  <a:lnTo>
                    <a:pt x="5164421" y="4717672"/>
                  </a:lnTo>
                  <a:lnTo>
                    <a:pt x="5151721" y="4719897"/>
                  </a:lnTo>
                  <a:lnTo>
                    <a:pt x="5147594" y="4731657"/>
                  </a:lnTo>
                  <a:lnTo>
                    <a:pt x="5144736" y="4744053"/>
                  </a:lnTo>
                  <a:lnTo>
                    <a:pt x="5132036" y="4746596"/>
                  </a:lnTo>
                  <a:lnTo>
                    <a:pt x="5132036" y="4739921"/>
                  </a:lnTo>
                  <a:lnTo>
                    <a:pt x="5116161" y="4732611"/>
                  </a:lnTo>
                  <a:lnTo>
                    <a:pt x="5101239" y="4750728"/>
                  </a:lnTo>
                  <a:lnTo>
                    <a:pt x="5080284" y="4761535"/>
                  </a:lnTo>
                  <a:lnTo>
                    <a:pt x="5055836" y="4769164"/>
                  </a:lnTo>
                  <a:lnTo>
                    <a:pt x="5050756" y="4763124"/>
                  </a:lnTo>
                  <a:lnTo>
                    <a:pt x="5045994" y="4736425"/>
                  </a:lnTo>
                  <a:lnTo>
                    <a:pt x="5040914" y="4745960"/>
                  </a:lnTo>
                  <a:lnTo>
                    <a:pt x="5045359" y="4773296"/>
                  </a:lnTo>
                  <a:lnTo>
                    <a:pt x="5051709" y="4774567"/>
                  </a:lnTo>
                  <a:lnTo>
                    <a:pt x="5042501" y="4780924"/>
                  </a:lnTo>
                  <a:lnTo>
                    <a:pt x="5039961" y="4775838"/>
                  </a:lnTo>
                  <a:lnTo>
                    <a:pt x="5039009" y="4766303"/>
                  </a:lnTo>
                  <a:lnTo>
                    <a:pt x="5033611" y="4758992"/>
                  </a:lnTo>
                  <a:lnTo>
                    <a:pt x="5028531" y="4776792"/>
                  </a:lnTo>
                  <a:lnTo>
                    <a:pt x="5032976" y="4779017"/>
                  </a:lnTo>
                  <a:lnTo>
                    <a:pt x="5019006" y="4792684"/>
                  </a:lnTo>
                  <a:lnTo>
                    <a:pt x="5004401" y="4799359"/>
                  </a:lnTo>
                  <a:lnTo>
                    <a:pt x="4999004" y="4803491"/>
                  </a:lnTo>
                  <a:lnTo>
                    <a:pt x="4987574" y="4805716"/>
                  </a:lnTo>
                  <a:lnTo>
                    <a:pt x="4983446" y="4824787"/>
                  </a:lnTo>
                  <a:lnTo>
                    <a:pt x="4974874" y="4829873"/>
                  </a:lnTo>
                  <a:lnTo>
                    <a:pt x="4968524" y="4826694"/>
                  </a:lnTo>
                  <a:lnTo>
                    <a:pt x="4965349" y="4818748"/>
                  </a:lnTo>
                  <a:lnTo>
                    <a:pt x="4974874" y="4813980"/>
                  </a:lnTo>
                  <a:lnTo>
                    <a:pt x="4974874" y="4810166"/>
                  </a:lnTo>
                  <a:lnTo>
                    <a:pt x="4965349" y="4815570"/>
                  </a:lnTo>
                  <a:lnTo>
                    <a:pt x="4952649" y="4800631"/>
                  </a:lnTo>
                  <a:lnTo>
                    <a:pt x="4941854" y="4801902"/>
                  </a:lnTo>
                  <a:lnTo>
                    <a:pt x="4938679" y="4810166"/>
                  </a:lnTo>
                  <a:lnTo>
                    <a:pt x="4930424" y="4803173"/>
                  </a:lnTo>
                  <a:lnTo>
                    <a:pt x="4922804" y="4814934"/>
                  </a:lnTo>
                  <a:lnTo>
                    <a:pt x="4917724" y="4801902"/>
                  </a:lnTo>
                  <a:lnTo>
                    <a:pt x="4910104" y="4792684"/>
                  </a:lnTo>
                  <a:lnTo>
                    <a:pt x="4896451" y="4784420"/>
                  </a:lnTo>
                  <a:lnTo>
                    <a:pt x="4893276" y="4803491"/>
                  </a:lnTo>
                  <a:lnTo>
                    <a:pt x="4900896" y="4812709"/>
                  </a:lnTo>
                  <a:lnTo>
                    <a:pt x="4907246" y="4819066"/>
                  </a:lnTo>
                  <a:lnTo>
                    <a:pt x="4916771" y="4820020"/>
                  </a:lnTo>
                  <a:lnTo>
                    <a:pt x="4929471" y="4827330"/>
                  </a:lnTo>
                  <a:lnTo>
                    <a:pt x="4932646" y="4840044"/>
                  </a:lnTo>
                  <a:lnTo>
                    <a:pt x="4939314" y="4841951"/>
                  </a:lnTo>
                  <a:lnTo>
                    <a:pt x="4937091" y="4826059"/>
                  </a:lnTo>
                  <a:lnTo>
                    <a:pt x="4938679" y="4819702"/>
                  </a:lnTo>
                  <a:lnTo>
                    <a:pt x="4960269" y="4833051"/>
                  </a:lnTo>
                  <a:lnTo>
                    <a:pt x="4969794" y="4836548"/>
                  </a:lnTo>
                  <a:lnTo>
                    <a:pt x="4977414" y="4841633"/>
                  </a:lnTo>
                  <a:lnTo>
                    <a:pt x="4964714" y="4854347"/>
                  </a:lnTo>
                  <a:lnTo>
                    <a:pt x="4963444" y="4857526"/>
                  </a:lnTo>
                  <a:lnTo>
                    <a:pt x="4982811" y="4855301"/>
                  </a:lnTo>
                  <a:lnTo>
                    <a:pt x="4990114" y="4859433"/>
                  </a:lnTo>
                  <a:lnTo>
                    <a:pt x="4983764" y="4865790"/>
                  </a:lnTo>
                  <a:lnTo>
                    <a:pt x="4999639" y="4865790"/>
                  </a:lnTo>
                  <a:lnTo>
                    <a:pt x="5011386" y="4870876"/>
                  </a:lnTo>
                  <a:lnTo>
                    <a:pt x="5021864" y="4883590"/>
                  </a:lnTo>
                  <a:lnTo>
                    <a:pt x="5015831" y="4909653"/>
                  </a:lnTo>
                  <a:lnTo>
                    <a:pt x="5036151" y="4910607"/>
                  </a:lnTo>
                  <a:lnTo>
                    <a:pt x="5076474" y="4925228"/>
                  </a:lnTo>
                  <a:lnTo>
                    <a:pt x="5079649" y="4917917"/>
                  </a:lnTo>
                  <a:lnTo>
                    <a:pt x="5052979" y="4901071"/>
                  </a:lnTo>
                  <a:lnTo>
                    <a:pt x="5031389" y="4869604"/>
                  </a:lnTo>
                  <a:lnTo>
                    <a:pt x="5012974" y="4834005"/>
                  </a:lnTo>
                  <a:lnTo>
                    <a:pt x="5004719" y="4842269"/>
                  </a:lnTo>
                  <a:lnTo>
                    <a:pt x="4999321" y="4834005"/>
                  </a:lnTo>
                  <a:lnTo>
                    <a:pt x="4995194" y="4819384"/>
                  </a:lnTo>
                  <a:lnTo>
                    <a:pt x="5002496" y="4816205"/>
                  </a:lnTo>
                  <a:lnTo>
                    <a:pt x="5001544" y="4809848"/>
                  </a:lnTo>
                  <a:lnTo>
                    <a:pt x="5004719" y="4807623"/>
                  </a:lnTo>
                  <a:lnTo>
                    <a:pt x="5036786" y="4869604"/>
                  </a:lnTo>
                  <a:lnTo>
                    <a:pt x="5057106" y="4899164"/>
                  </a:lnTo>
                  <a:lnTo>
                    <a:pt x="5078696" y="4909335"/>
                  </a:lnTo>
                  <a:lnTo>
                    <a:pt x="5085999" y="4911560"/>
                  </a:lnTo>
                  <a:lnTo>
                    <a:pt x="5094254" y="4912196"/>
                  </a:lnTo>
                  <a:lnTo>
                    <a:pt x="5098381" y="4905839"/>
                  </a:lnTo>
                  <a:lnTo>
                    <a:pt x="5106954" y="4896304"/>
                  </a:lnTo>
                  <a:lnTo>
                    <a:pt x="5116479" y="4911243"/>
                  </a:lnTo>
                  <a:lnTo>
                    <a:pt x="5126004" y="4904886"/>
                  </a:lnTo>
                  <a:lnTo>
                    <a:pt x="5130131" y="4898211"/>
                  </a:lnTo>
                  <a:lnTo>
                    <a:pt x="5148864" y="4893761"/>
                  </a:lnTo>
                  <a:lnTo>
                    <a:pt x="5162834" y="4895986"/>
                  </a:lnTo>
                  <a:lnTo>
                    <a:pt x="5181249" y="4909335"/>
                  </a:lnTo>
                  <a:lnTo>
                    <a:pt x="5175534" y="4914739"/>
                  </a:lnTo>
                  <a:lnTo>
                    <a:pt x="5160929" y="4912832"/>
                  </a:lnTo>
                  <a:lnTo>
                    <a:pt x="5156801" y="4915057"/>
                  </a:lnTo>
                  <a:cubicBezTo>
                    <a:pt x="5156589" y="4921626"/>
                    <a:pt x="5156378" y="4928194"/>
                    <a:pt x="5156166" y="4934763"/>
                  </a:cubicBezTo>
                  <a:lnTo>
                    <a:pt x="5151721" y="4947477"/>
                  </a:lnTo>
                  <a:lnTo>
                    <a:pt x="5144419" y="4948749"/>
                  </a:lnTo>
                  <a:lnTo>
                    <a:pt x="5131719" y="4950974"/>
                  </a:lnTo>
                  <a:lnTo>
                    <a:pt x="5117114" y="4960827"/>
                  </a:lnTo>
                  <a:lnTo>
                    <a:pt x="5094571" y="4943028"/>
                  </a:lnTo>
                  <a:lnTo>
                    <a:pt x="5071076" y="4943981"/>
                  </a:lnTo>
                  <a:lnTo>
                    <a:pt x="5061869" y="4955742"/>
                  </a:lnTo>
                  <a:lnTo>
                    <a:pt x="5055519" y="4969409"/>
                  </a:lnTo>
                  <a:lnTo>
                    <a:pt x="5033611" y="4976402"/>
                  </a:lnTo>
                  <a:lnTo>
                    <a:pt x="5025039" y="4986891"/>
                  </a:lnTo>
                  <a:lnTo>
                    <a:pt x="5012339" y="4987845"/>
                  </a:lnTo>
                  <a:lnTo>
                    <a:pt x="5002814" y="4981488"/>
                  </a:lnTo>
                  <a:lnTo>
                    <a:pt x="4994241" y="4986255"/>
                  </a:lnTo>
                  <a:lnTo>
                    <a:pt x="4972334" y="5008505"/>
                  </a:lnTo>
                  <a:lnTo>
                    <a:pt x="4941854" y="5033933"/>
                  </a:lnTo>
                  <a:lnTo>
                    <a:pt x="4914866" y="5053004"/>
                  </a:lnTo>
                  <a:lnTo>
                    <a:pt x="4887879" y="5037429"/>
                  </a:lnTo>
                  <a:lnTo>
                    <a:pt x="4861526" y="5034568"/>
                  </a:lnTo>
                  <a:lnTo>
                    <a:pt x="4859304" y="5027258"/>
                  </a:lnTo>
                  <a:lnTo>
                    <a:pt x="4877401" y="5013590"/>
                  </a:lnTo>
                  <a:lnTo>
                    <a:pt x="4873909" y="4995473"/>
                  </a:lnTo>
                  <a:lnTo>
                    <a:pt x="4881211" y="4992294"/>
                  </a:lnTo>
                  <a:lnTo>
                    <a:pt x="4885339" y="4962734"/>
                  </a:lnTo>
                  <a:lnTo>
                    <a:pt x="4870099" y="4939849"/>
                  </a:lnTo>
                  <a:lnTo>
                    <a:pt x="4854224" y="4945253"/>
                  </a:lnTo>
                  <a:lnTo>
                    <a:pt x="4851049" y="4936671"/>
                  </a:lnTo>
                  <a:lnTo>
                    <a:pt x="4831046" y="4919825"/>
                  </a:lnTo>
                  <a:lnTo>
                    <a:pt x="4818029" y="4918871"/>
                  </a:lnTo>
                  <a:lnTo>
                    <a:pt x="4810726" y="4929678"/>
                  </a:lnTo>
                  <a:lnTo>
                    <a:pt x="4797074" y="4924592"/>
                  </a:lnTo>
                  <a:lnTo>
                    <a:pt x="4784056" y="4917282"/>
                  </a:lnTo>
                  <a:lnTo>
                    <a:pt x="4780881" y="4909018"/>
                  </a:lnTo>
                  <a:lnTo>
                    <a:pt x="4787549" y="4904250"/>
                  </a:lnTo>
                  <a:lnTo>
                    <a:pt x="4808186" y="4888357"/>
                  </a:lnTo>
                  <a:lnTo>
                    <a:pt x="4836444" y="4865154"/>
                  </a:lnTo>
                  <a:lnTo>
                    <a:pt x="4839619" y="4855619"/>
                  </a:lnTo>
                  <a:lnTo>
                    <a:pt x="4844064" y="4862929"/>
                  </a:lnTo>
                  <a:lnTo>
                    <a:pt x="4866289" y="4854030"/>
                  </a:lnTo>
                  <a:lnTo>
                    <a:pt x="4894546" y="4846719"/>
                  </a:lnTo>
                  <a:lnTo>
                    <a:pt x="4905341" y="4849897"/>
                  </a:lnTo>
                  <a:lnTo>
                    <a:pt x="4899944" y="4839091"/>
                  </a:lnTo>
                  <a:lnTo>
                    <a:pt x="4909469" y="4829555"/>
                  </a:lnTo>
                  <a:lnTo>
                    <a:pt x="4891371" y="4835912"/>
                  </a:lnTo>
                  <a:cubicBezTo>
                    <a:pt x="4891054" y="4832098"/>
                    <a:pt x="4890736" y="4828283"/>
                    <a:pt x="4890419" y="4824469"/>
                  </a:cubicBezTo>
                  <a:lnTo>
                    <a:pt x="4885021" y="4817159"/>
                  </a:lnTo>
                  <a:lnTo>
                    <a:pt x="4882481" y="4795863"/>
                  </a:lnTo>
                  <a:lnTo>
                    <a:pt x="4877719" y="4809848"/>
                  </a:lnTo>
                  <a:lnTo>
                    <a:pt x="4870099" y="4812073"/>
                  </a:lnTo>
                  <a:lnTo>
                    <a:pt x="4875496" y="4825741"/>
                  </a:lnTo>
                  <a:lnTo>
                    <a:pt x="4871369" y="4824787"/>
                  </a:lnTo>
                  <a:lnTo>
                    <a:pt x="4861526" y="4818430"/>
                  </a:lnTo>
                  <a:lnTo>
                    <a:pt x="4855176" y="4819384"/>
                  </a:lnTo>
                  <a:lnTo>
                    <a:pt x="4847874" y="4815570"/>
                  </a:lnTo>
                  <a:cubicBezTo>
                    <a:pt x="4847556" y="4811650"/>
                    <a:pt x="4847239" y="4807729"/>
                    <a:pt x="4846921" y="4803809"/>
                  </a:cubicBezTo>
                  <a:lnTo>
                    <a:pt x="4839301" y="4809213"/>
                  </a:lnTo>
                  <a:lnTo>
                    <a:pt x="4829776" y="4801584"/>
                  </a:lnTo>
                  <a:lnTo>
                    <a:pt x="4826601" y="4807941"/>
                  </a:lnTo>
                  <a:lnTo>
                    <a:pt x="4821204" y="4809213"/>
                  </a:lnTo>
                  <a:lnTo>
                    <a:pt x="4808504" y="4811755"/>
                  </a:lnTo>
                  <a:lnTo>
                    <a:pt x="4795169" y="4816841"/>
                  </a:lnTo>
                  <a:lnTo>
                    <a:pt x="4794216" y="4824469"/>
                  </a:lnTo>
                  <a:lnTo>
                    <a:pt x="4816441" y="4828284"/>
                  </a:lnTo>
                  <a:lnTo>
                    <a:pt x="4808821" y="4830509"/>
                  </a:lnTo>
                  <a:lnTo>
                    <a:pt x="4785644" y="4826377"/>
                  </a:lnTo>
                  <a:lnTo>
                    <a:pt x="4775166" y="4828602"/>
                  </a:lnTo>
                  <a:lnTo>
                    <a:pt x="4701824" y="4809530"/>
                  </a:lnTo>
                  <a:lnTo>
                    <a:pt x="4699601" y="4797770"/>
                  </a:lnTo>
                  <a:lnTo>
                    <a:pt x="4704999" y="4808259"/>
                  </a:lnTo>
                  <a:lnTo>
                    <a:pt x="4765324" y="4822562"/>
                  </a:lnTo>
                  <a:lnTo>
                    <a:pt x="4776119" y="4823198"/>
                  </a:lnTo>
                  <a:lnTo>
                    <a:pt x="4746274" y="4799677"/>
                  </a:lnTo>
                  <a:lnTo>
                    <a:pt x="4729446" y="4799677"/>
                  </a:lnTo>
                  <a:lnTo>
                    <a:pt x="4726271" y="4807941"/>
                  </a:lnTo>
                  <a:lnTo>
                    <a:pt x="4713571" y="4802856"/>
                  </a:lnTo>
                  <a:lnTo>
                    <a:pt x="4712301" y="4792367"/>
                  </a:lnTo>
                  <a:lnTo>
                    <a:pt x="4740559" y="4785692"/>
                  </a:lnTo>
                  <a:lnTo>
                    <a:pt x="4746909" y="4784738"/>
                  </a:lnTo>
                  <a:lnTo>
                    <a:pt x="4737384" y="4768846"/>
                  </a:lnTo>
                  <a:lnTo>
                    <a:pt x="4717381" y="4764714"/>
                  </a:lnTo>
                  <a:lnTo>
                    <a:pt x="4706586" y="4770117"/>
                  </a:lnTo>
                  <a:lnTo>
                    <a:pt x="4689759" y="4756767"/>
                  </a:lnTo>
                  <a:lnTo>
                    <a:pt x="4687536" y="4752317"/>
                  </a:lnTo>
                  <a:lnTo>
                    <a:pt x="4704681" y="4757721"/>
                  </a:lnTo>
                  <a:lnTo>
                    <a:pt x="4709761" y="4754225"/>
                  </a:lnTo>
                  <a:lnTo>
                    <a:pt x="4729129" y="4759628"/>
                  </a:lnTo>
                  <a:lnTo>
                    <a:pt x="4748179" y="4763442"/>
                  </a:lnTo>
                  <a:lnTo>
                    <a:pt x="4764054" y="4769799"/>
                  </a:lnTo>
                  <a:lnTo>
                    <a:pt x="4808821" y="4724982"/>
                  </a:lnTo>
                  <a:lnTo>
                    <a:pt x="4767864" y="4752953"/>
                  </a:lnTo>
                  <a:lnTo>
                    <a:pt x="4745956" y="4759310"/>
                  </a:lnTo>
                  <a:lnTo>
                    <a:pt x="4735161" y="4747868"/>
                  </a:lnTo>
                  <a:lnTo>
                    <a:pt x="4727541" y="4738332"/>
                  </a:lnTo>
                  <a:lnTo>
                    <a:pt x="4725636" y="4731339"/>
                  </a:lnTo>
                  <a:lnTo>
                    <a:pt x="4723414" y="4717354"/>
                  </a:lnTo>
                  <a:lnTo>
                    <a:pt x="4731351" y="4710043"/>
                  </a:lnTo>
                  <a:lnTo>
                    <a:pt x="4726271" y="4699236"/>
                  </a:lnTo>
                  <a:lnTo>
                    <a:pt x="4725001" y="4688747"/>
                  </a:lnTo>
                  <a:lnTo>
                    <a:pt x="4720874" y="4703686"/>
                  </a:lnTo>
                  <a:lnTo>
                    <a:pt x="4725001" y="4708772"/>
                  </a:lnTo>
                  <a:lnTo>
                    <a:pt x="4714841" y="4717354"/>
                  </a:lnTo>
                  <a:lnTo>
                    <a:pt x="4717064" y="4729114"/>
                  </a:lnTo>
                  <a:lnTo>
                    <a:pt x="4722144" y="4737378"/>
                  </a:lnTo>
                  <a:lnTo>
                    <a:pt x="4720239" y="4744689"/>
                  </a:lnTo>
                  <a:lnTo>
                    <a:pt x="4708809" y="4749139"/>
                  </a:lnTo>
                  <a:lnTo>
                    <a:pt x="4701189" y="4742782"/>
                  </a:lnTo>
                  <a:lnTo>
                    <a:pt x="4696109" y="4747232"/>
                  </a:lnTo>
                  <a:lnTo>
                    <a:pt x="4683409" y="4747232"/>
                  </a:lnTo>
                  <a:lnTo>
                    <a:pt x="4695791" y="4725936"/>
                  </a:lnTo>
                  <a:lnTo>
                    <a:pt x="4684044" y="4726254"/>
                  </a:lnTo>
                  <a:lnTo>
                    <a:pt x="4679916" y="4718943"/>
                  </a:lnTo>
                  <a:lnTo>
                    <a:pt x="4682456" y="4738650"/>
                  </a:lnTo>
                  <a:lnTo>
                    <a:pt x="4676106" y="4744371"/>
                  </a:lnTo>
                  <a:lnTo>
                    <a:pt x="4659914" y="4746596"/>
                  </a:lnTo>
                  <a:lnTo>
                    <a:pt x="4649436" y="4751682"/>
                  </a:lnTo>
                  <a:lnTo>
                    <a:pt x="4619591" y="4753271"/>
                  </a:lnTo>
                  <a:lnTo>
                    <a:pt x="4614829" y="4759628"/>
                  </a:lnTo>
                  <a:lnTo>
                    <a:pt x="4618956" y="4769799"/>
                  </a:lnTo>
                  <a:lnTo>
                    <a:pt x="4611654" y="4781560"/>
                  </a:lnTo>
                  <a:lnTo>
                    <a:pt x="4609749" y="4797452"/>
                  </a:lnTo>
                  <a:lnTo>
                    <a:pt x="4597049" y="4809213"/>
                  </a:lnTo>
                  <a:lnTo>
                    <a:pt x="4587524" y="4820655"/>
                  </a:lnTo>
                  <a:lnTo>
                    <a:pt x="4587524" y="4816523"/>
                  </a:lnTo>
                  <a:lnTo>
                    <a:pt x="4592921" y="4807941"/>
                  </a:lnTo>
                  <a:lnTo>
                    <a:pt x="4583396" y="4805081"/>
                  </a:lnTo>
                  <a:lnTo>
                    <a:pt x="4575776" y="4799995"/>
                  </a:lnTo>
                  <a:lnTo>
                    <a:pt x="4572601" y="4788235"/>
                  </a:lnTo>
                  <a:lnTo>
                    <a:pt x="4568474" y="4796816"/>
                  </a:lnTo>
                  <a:lnTo>
                    <a:pt x="4565299" y="4787599"/>
                  </a:lnTo>
                  <a:lnTo>
                    <a:pt x="4556726" y="4784420"/>
                  </a:lnTo>
                  <a:lnTo>
                    <a:pt x="4553551" y="4798088"/>
                  </a:lnTo>
                  <a:lnTo>
                    <a:pt x="4566251" y="4811755"/>
                  </a:lnTo>
                  <a:lnTo>
                    <a:pt x="4574824" y="4815887"/>
                  </a:lnTo>
                  <a:lnTo>
                    <a:pt x="4580539" y="4820020"/>
                  </a:lnTo>
                  <a:cubicBezTo>
                    <a:pt x="4580856" y="4824152"/>
                    <a:pt x="4581174" y="4828284"/>
                    <a:pt x="4581491" y="4832416"/>
                  </a:cubicBezTo>
                  <a:lnTo>
                    <a:pt x="4576094" y="4845130"/>
                  </a:lnTo>
                  <a:lnTo>
                    <a:pt x="4564664" y="4848308"/>
                  </a:lnTo>
                  <a:lnTo>
                    <a:pt x="4557361" y="4856890"/>
                  </a:lnTo>
                  <a:lnTo>
                    <a:pt x="4552281" y="4857844"/>
                  </a:lnTo>
                  <a:lnTo>
                    <a:pt x="4539264" y="4858479"/>
                  </a:lnTo>
                  <a:lnTo>
                    <a:pt x="4523388" y="4862611"/>
                  </a:lnTo>
                  <a:lnTo>
                    <a:pt x="4531961" y="4871193"/>
                  </a:lnTo>
                  <a:lnTo>
                    <a:pt x="4513228" y="4882636"/>
                  </a:lnTo>
                  <a:lnTo>
                    <a:pt x="4507831" y="4875325"/>
                  </a:lnTo>
                  <a:lnTo>
                    <a:pt x="4504338" y="4865154"/>
                  </a:lnTo>
                  <a:lnTo>
                    <a:pt x="4508466" y="4859751"/>
                  </a:lnTo>
                  <a:lnTo>
                    <a:pt x="4508466" y="4849262"/>
                  </a:lnTo>
                  <a:lnTo>
                    <a:pt x="4502116" y="4843858"/>
                  </a:lnTo>
                  <a:lnTo>
                    <a:pt x="4493861" y="4868333"/>
                  </a:lnTo>
                  <a:cubicBezTo>
                    <a:pt x="4493543" y="4873842"/>
                    <a:pt x="4493226" y="4879352"/>
                    <a:pt x="4492908" y="4884861"/>
                  </a:cubicBezTo>
                  <a:lnTo>
                    <a:pt x="4503703" y="4891218"/>
                  </a:lnTo>
                  <a:lnTo>
                    <a:pt x="4505926" y="4905203"/>
                  </a:lnTo>
                  <a:lnTo>
                    <a:pt x="4497671" y="4910289"/>
                  </a:lnTo>
                  <a:lnTo>
                    <a:pt x="4499868" y="4919360"/>
                  </a:lnTo>
                  <a:lnTo>
                    <a:pt x="4500840" y="4920286"/>
                  </a:lnTo>
                  <a:lnTo>
                    <a:pt x="4506875" y="4943464"/>
                  </a:lnTo>
                  <a:cubicBezTo>
                    <a:pt x="4506557" y="4951507"/>
                    <a:pt x="4506240" y="4959551"/>
                    <a:pt x="4505922" y="4967594"/>
                  </a:cubicBezTo>
                  <a:lnTo>
                    <a:pt x="4499570" y="4964736"/>
                  </a:lnTo>
                  <a:lnTo>
                    <a:pt x="4505922" y="4976166"/>
                  </a:lnTo>
                  <a:cubicBezTo>
                    <a:pt x="4505604" y="4979976"/>
                    <a:pt x="4505287" y="4983786"/>
                    <a:pt x="4504969" y="4987596"/>
                  </a:cubicBezTo>
                  <a:lnTo>
                    <a:pt x="4487183" y="4995216"/>
                  </a:lnTo>
                  <a:lnTo>
                    <a:pt x="4475749" y="5001884"/>
                  </a:lnTo>
                  <a:lnTo>
                    <a:pt x="4460821" y="5005059"/>
                  </a:lnTo>
                  <a:lnTo>
                    <a:pt x="4447164" y="5022204"/>
                  </a:lnTo>
                  <a:lnTo>
                    <a:pt x="4430330" y="5038079"/>
                  </a:lnTo>
                  <a:lnTo>
                    <a:pt x="4433506" y="5029506"/>
                  </a:lnTo>
                  <a:lnTo>
                    <a:pt x="4443988" y="5017759"/>
                  </a:lnTo>
                  <a:lnTo>
                    <a:pt x="4443988" y="5008234"/>
                  </a:lnTo>
                  <a:lnTo>
                    <a:pt x="4454469" y="5000931"/>
                  </a:lnTo>
                  <a:lnTo>
                    <a:pt x="4464950" y="4992359"/>
                  </a:lnTo>
                  <a:lnTo>
                    <a:pt x="4463997" y="4986961"/>
                  </a:lnTo>
                  <a:lnTo>
                    <a:pt x="4449069" y="4990136"/>
                  </a:lnTo>
                  <a:lnTo>
                    <a:pt x="4452245" y="4980929"/>
                  </a:lnTo>
                  <a:lnTo>
                    <a:pt x="4449069" y="4971404"/>
                  </a:lnTo>
                  <a:lnTo>
                    <a:pt x="4439223" y="4964101"/>
                  </a:lnTo>
                  <a:lnTo>
                    <a:pt x="4429060" y="4968229"/>
                  </a:lnTo>
                  <a:lnTo>
                    <a:pt x="4424613" y="4976801"/>
                  </a:lnTo>
                  <a:lnTo>
                    <a:pt x="4411909" y="4972991"/>
                  </a:lnTo>
                  <a:lnTo>
                    <a:pt x="4410956" y="4981246"/>
                  </a:lnTo>
                  <a:lnTo>
                    <a:pt x="4432236" y="4983151"/>
                  </a:lnTo>
                  <a:lnTo>
                    <a:pt x="4435412" y="4985374"/>
                  </a:lnTo>
                  <a:lnTo>
                    <a:pt x="4438588" y="4991724"/>
                  </a:lnTo>
                  <a:lnTo>
                    <a:pt x="4428107" y="5004424"/>
                  </a:lnTo>
                  <a:lnTo>
                    <a:pt x="4426201" y="5009821"/>
                  </a:lnTo>
                  <a:lnTo>
                    <a:pt x="4420802" y="5011726"/>
                  </a:lnTo>
                  <a:lnTo>
                    <a:pt x="4417626" y="5007599"/>
                  </a:lnTo>
                  <a:lnTo>
                    <a:pt x="4413497" y="5011726"/>
                  </a:lnTo>
                  <a:lnTo>
                    <a:pt x="4420802" y="5021251"/>
                  </a:lnTo>
                  <a:lnTo>
                    <a:pt x="4420802" y="5028554"/>
                  </a:lnTo>
                  <a:lnTo>
                    <a:pt x="4410638" y="5035221"/>
                  </a:lnTo>
                  <a:cubicBezTo>
                    <a:pt x="4410956" y="5038925"/>
                    <a:pt x="4411273" y="5042630"/>
                    <a:pt x="4411591" y="5046334"/>
                  </a:cubicBezTo>
                  <a:lnTo>
                    <a:pt x="4416673" y="5034904"/>
                  </a:lnTo>
                  <a:lnTo>
                    <a:pt x="4430330" y="5031729"/>
                  </a:lnTo>
                  <a:lnTo>
                    <a:pt x="4430330" y="5038079"/>
                  </a:lnTo>
                  <a:lnTo>
                    <a:pt x="4408415" y="5059351"/>
                  </a:lnTo>
                  <a:lnTo>
                    <a:pt x="4409368" y="5066654"/>
                  </a:lnTo>
                  <a:lnTo>
                    <a:pt x="4410956" y="5082529"/>
                  </a:lnTo>
                  <a:lnTo>
                    <a:pt x="4409050" y="5116184"/>
                  </a:lnTo>
                  <a:lnTo>
                    <a:pt x="4416673" y="5138091"/>
                  </a:lnTo>
                  <a:lnTo>
                    <a:pt x="4416388" y="5137963"/>
                  </a:lnTo>
                  <a:lnTo>
                    <a:pt x="4413532" y="5157060"/>
                  </a:lnTo>
                  <a:lnTo>
                    <a:pt x="4399569" y="5177430"/>
                  </a:lnTo>
                  <a:lnTo>
                    <a:pt x="4398617" y="5183796"/>
                  </a:lnTo>
                  <a:lnTo>
                    <a:pt x="4376721" y="5181886"/>
                  </a:lnTo>
                  <a:lnTo>
                    <a:pt x="4365932" y="5188252"/>
                  </a:lnTo>
                  <a:lnTo>
                    <a:pt x="4345306" y="5219125"/>
                  </a:lnTo>
                  <a:lnTo>
                    <a:pt x="4332930" y="5259229"/>
                  </a:lnTo>
                  <a:lnTo>
                    <a:pt x="4330709" y="5271960"/>
                  </a:lnTo>
                  <a:lnTo>
                    <a:pt x="4323093" y="5274188"/>
                  </a:lnTo>
                  <a:lnTo>
                    <a:pt x="4314207" y="5282782"/>
                  </a:lnTo>
                  <a:lnTo>
                    <a:pt x="4314207" y="5291057"/>
                  </a:lnTo>
                  <a:lnTo>
                    <a:pt x="4306591" y="5287874"/>
                  </a:lnTo>
                  <a:lnTo>
                    <a:pt x="4298024" y="5290102"/>
                  </a:lnTo>
                  <a:cubicBezTo>
                    <a:pt x="4297707" y="5292967"/>
                    <a:pt x="4297389" y="5295831"/>
                    <a:pt x="4297072" y="5298696"/>
                  </a:cubicBezTo>
                  <a:lnTo>
                    <a:pt x="4290725" y="5302834"/>
                  </a:lnTo>
                  <a:lnTo>
                    <a:pt x="4296437" y="5306016"/>
                  </a:lnTo>
                  <a:lnTo>
                    <a:pt x="4304370" y="5300606"/>
                  </a:lnTo>
                  <a:lnTo>
                    <a:pt x="4317381" y="5301879"/>
                  </a:lnTo>
                  <a:lnTo>
                    <a:pt x="4324679" y="5304743"/>
                  </a:lnTo>
                  <a:lnTo>
                    <a:pt x="4327853" y="5312064"/>
                  </a:lnTo>
                  <a:lnTo>
                    <a:pt x="4329122" y="5321612"/>
                  </a:lnTo>
                  <a:lnTo>
                    <a:pt x="4331343" y="5327023"/>
                  </a:lnTo>
                  <a:lnTo>
                    <a:pt x="4343084" y="5338163"/>
                  </a:lnTo>
                  <a:lnTo>
                    <a:pt x="4348479" y="5349939"/>
                  </a:lnTo>
                  <a:lnTo>
                    <a:pt x="4347949" y="5350022"/>
                  </a:lnTo>
                  <a:lnTo>
                    <a:pt x="4354478" y="5386173"/>
                  </a:lnTo>
                  <a:lnTo>
                    <a:pt x="4367495" y="5416728"/>
                  </a:lnTo>
                  <a:lnTo>
                    <a:pt x="4394165" y="5435506"/>
                  </a:lnTo>
                  <a:lnTo>
                    <a:pt x="4426868" y="5452056"/>
                  </a:lnTo>
                  <a:lnTo>
                    <a:pt x="4440838" y="5454920"/>
                  </a:lnTo>
                  <a:lnTo>
                    <a:pt x="4447188" y="5451738"/>
                  </a:lnTo>
                  <a:lnTo>
                    <a:pt x="4452903" y="5461604"/>
                  </a:lnTo>
                  <a:lnTo>
                    <a:pt x="4450680" y="5467969"/>
                  </a:lnTo>
                  <a:lnTo>
                    <a:pt x="4447505" y="5471470"/>
                  </a:lnTo>
                  <a:lnTo>
                    <a:pt x="4449093" y="5473380"/>
                  </a:lnTo>
                  <a:lnTo>
                    <a:pt x="4444330" y="5483883"/>
                  </a:lnTo>
                  <a:lnTo>
                    <a:pt x="4442108" y="5490248"/>
                  </a:lnTo>
                  <a:lnTo>
                    <a:pt x="4426233" y="5488021"/>
                  </a:lnTo>
                  <a:lnTo>
                    <a:pt x="4416708" y="5487066"/>
                  </a:lnTo>
                  <a:lnTo>
                    <a:pt x="4398610" y="5486111"/>
                  </a:lnTo>
                  <a:lnTo>
                    <a:pt x="4374163" y="5482292"/>
                  </a:lnTo>
                  <a:lnTo>
                    <a:pt x="4361463" y="5481337"/>
                  </a:lnTo>
                  <a:lnTo>
                    <a:pt x="4336380" y="5489612"/>
                  </a:lnTo>
                  <a:lnTo>
                    <a:pt x="4311933" y="5483883"/>
                  </a:lnTo>
                  <a:lnTo>
                    <a:pt x="4298280" y="5488021"/>
                  </a:lnTo>
                  <a:lnTo>
                    <a:pt x="4289073" y="5510300"/>
                  </a:lnTo>
                  <a:lnTo>
                    <a:pt x="4278278" y="5522076"/>
                  </a:lnTo>
                  <a:lnTo>
                    <a:pt x="4253195" y="5536080"/>
                  </a:lnTo>
                  <a:lnTo>
                    <a:pt x="4224620" y="5550084"/>
                  </a:lnTo>
                  <a:lnTo>
                    <a:pt x="4209063" y="5568225"/>
                  </a:lnTo>
                  <a:lnTo>
                    <a:pt x="4191283" y="5582866"/>
                  </a:lnTo>
                  <a:lnTo>
                    <a:pt x="4191283" y="5592732"/>
                  </a:lnTo>
                  <a:lnTo>
                    <a:pt x="4172233" y="5602280"/>
                  </a:lnTo>
                  <a:lnTo>
                    <a:pt x="4169058" y="5601007"/>
                  </a:lnTo>
                  <a:lnTo>
                    <a:pt x="4173185" y="5594642"/>
                  </a:lnTo>
                  <a:lnTo>
                    <a:pt x="4175408" y="5585412"/>
                  </a:lnTo>
                  <a:lnTo>
                    <a:pt x="4168105" y="5578092"/>
                  </a:lnTo>
                  <a:lnTo>
                    <a:pt x="4173820" y="5569498"/>
                  </a:lnTo>
                  <a:lnTo>
                    <a:pt x="4185568" y="5564088"/>
                  </a:lnTo>
                  <a:lnTo>
                    <a:pt x="4204618" y="5551357"/>
                  </a:lnTo>
                  <a:lnTo>
                    <a:pt x="4226843" y="5537353"/>
                  </a:lnTo>
                  <a:lnTo>
                    <a:pt x="4235098" y="5534170"/>
                  </a:lnTo>
                  <a:lnTo>
                    <a:pt x="4235098" y="5524622"/>
                  </a:lnTo>
                  <a:lnTo>
                    <a:pt x="4224620" y="5528123"/>
                  </a:lnTo>
                  <a:lnTo>
                    <a:pt x="4202395" y="5533215"/>
                  </a:lnTo>
                  <a:lnTo>
                    <a:pt x="4184615" y="5544036"/>
                  </a:lnTo>
                  <a:lnTo>
                    <a:pt x="4167470" y="5537989"/>
                  </a:lnTo>
                  <a:lnTo>
                    <a:pt x="4163025" y="5522076"/>
                  </a:lnTo>
                  <a:lnTo>
                    <a:pt x="4160928" y="5513064"/>
                  </a:lnTo>
                  <a:lnTo>
                    <a:pt x="4150640" y="5513376"/>
                  </a:lnTo>
                  <a:lnTo>
                    <a:pt x="4135718" y="5512423"/>
                  </a:lnTo>
                  <a:lnTo>
                    <a:pt x="4123970" y="5504168"/>
                  </a:lnTo>
                  <a:lnTo>
                    <a:pt x="4098570" y="5493373"/>
                  </a:lnTo>
                  <a:lnTo>
                    <a:pt x="4080473" y="5491786"/>
                  </a:lnTo>
                  <a:lnTo>
                    <a:pt x="4071900" y="5495913"/>
                  </a:lnTo>
                  <a:lnTo>
                    <a:pt x="4066820" y="5485436"/>
                  </a:lnTo>
                  <a:lnTo>
                    <a:pt x="4073170" y="5474641"/>
                  </a:lnTo>
                  <a:lnTo>
                    <a:pt x="4059200" y="5477181"/>
                  </a:lnTo>
                  <a:lnTo>
                    <a:pt x="4060470" y="5486706"/>
                  </a:lnTo>
                  <a:lnTo>
                    <a:pt x="4055073" y="5494326"/>
                  </a:lnTo>
                  <a:lnTo>
                    <a:pt x="4044913" y="5497501"/>
                  </a:lnTo>
                  <a:lnTo>
                    <a:pt x="4033165" y="5498453"/>
                  </a:lnTo>
                  <a:lnTo>
                    <a:pt x="4027768" y="5493056"/>
                  </a:lnTo>
                  <a:lnTo>
                    <a:pt x="3999193" y="5494643"/>
                  </a:lnTo>
                  <a:lnTo>
                    <a:pt x="3999193" y="5501946"/>
                  </a:lnTo>
                  <a:lnTo>
                    <a:pt x="3989668" y="5512741"/>
                  </a:lnTo>
                  <a:lnTo>
                    <a:pt x="3974110" y="5516868"/>
                  </a:lnTo>
                  <a:lnTo>
                    <a:pt x="3968713" y="5516868"/>
                  </a:lnTo>
                  <a:lnTo>
                    <a:pt x="3951885" y="5506708"/>
                  </a:lnTo>
                  <a:lnTo>
                    <a:pt x="3940138" y="5520361"/>
                  </a:lnTo>
                  <a:cubicBezTo>
                    <a:pt x="3940455" y="5524277"/>
                    <a:pt x="3940773" y="5528192"/>
                    <a:pt x="3941090" y="5532108"/>
                  </a:cubicBezTo>
                  <a:lnTo>
                    <a:pt x="3953790" y="5537188"/>
                  </a:lnTo>
                  <a:lnTo>
                    <a:pt x="3946805" y="5544491"/>
                  </a:lnTo>
                  <a:lnTo>
                    <a:pt x="3950933" y="5551793"/>
                  </a:lnTo>
                  <a:lnTo>
                    <a:pt x="3963950" y="5554016"/>
                  </a:lnTo>
                  <a:lnTo>
                    <a:pt x="3964903" y="5545443"/>
                  </a:lnTo>
                  <a:lnTo>
                    <a:pt x="3976650" y="5562271"/>
                  </a:lnTo>
                  <a:lnTo>
                    <a:pt x="3991255" y="5570526"/>
                  </a:lnTo>
                  <a:lnTo>
                    <a:pt x="4001098" y="5579733"/>
                  </a:lnTo>
                  <a:lnTo>
                    <a:pt x="3989350" y="5589258"/>
                  </a:lnTo>
                  <a:lnTo>
                    <a:pt x="3971253" y="5569573"/>
                  </a:lnTo>
                  <a:lnTo>
                    <a:pt x="3963950" y="5569573"/>
                  </a:lnTo>
                  <a:lnTo>
                    <a:pt x="3955378" y="5561318"/>
                  </a:lnTo>
                  <a:lnTo>
                    <a:pt x="3934105" y="5568938"/>
                  </a:lnTo>
                  <a:lnTo>
                    <a:pt x="3935375" y="5582591"/>
                  </a:lnTo>
                  <a:lnTo>
                    <a:pt x="3962045" y="5598148"/>
                  </a:lnTo>
                  <a:lnTo>
                    <a:pt x="3962045" y="5610848"/>
                  </a:lnTo>
                  <a:lnTo>
                    <a:pt x="3947123" y="5613071"/>
                  </a:lnTo>
                  <a:lnTo>
                    <a:pt x="3932200" y="5599736"/>
                  </a:lnTo>
                  <a:cubicBezTo>
                    <a:pt x="3931883" y="5595503"/>
                    <a:pt x="3931565" y="5591269"/>
                    <a:pt x="3931248" y="5587036"/>
                  </a:cubicBezTo>
                  <a:lnTo>
                    <a:pt x="3920770" y="5580686"/>
                  </a:lnTo>
                  <a:lnTo>
                    <a:pt x="3910928" y="5584813"/>
                  </a:lnTo>
                  <a:lnTo>
                    <a:pt x="3907753" y="5595291"/>
                  </a:lnTo>
                  <a:lnTo>
                    <a:pt x="3939185" y="5620373"/>
                  </a:lnTo>
                  <a:lnTo>
                    <a:pt x="3926168" y="5627041"/>
                  </a:lnTo>
                  <a:lnTo>
                    <a:pt x="3911563" y="5616563"/>
                  </a:lnTo>
                  <a:lnTo>
                    <a:pt x="3908388" y="5621961"/>
                  </a:lnTo>
                  <a:lnTo>
                    <a:pt x="3899815" y="5614658"/>
                  </a:lnTo>
                  <a:lnTo>
                    <a:pt x="3903625" y="5598466"/>
                  </a:lnTo>
                  <a:lnTo>
                    <a:pt x="3899498" y="5587353"/>
                  </a:lnTo>
                  <a:lnTo>
                    <a:pt x="3880448" y="5582908"/>
                  </a:lnTo>
                  <a:lnTo>
                    <a:pt x="3876003" y="5568621"/>
                  </a:lnTo>
                  <a:lnTo>
                    <a:pt x="3863303" y="5570526"/>
                  </a:lnTo>
                  <a:lnTo>
                    <a:pt x="3860128" y="5562271"/>
                  </a:lnTo>
                  <a:lnTo>
                    <a:pt x="3856953" y="5551793"/>
                  </a:lnTo>
                  <a:lnTo>
                    <a:pt x="3862033" y="5543538"/>
                  </a:lnTo>
                  <a:lnTo>
                    <a:pt x="3865208" y="5531791"/>
                  </a:lnTo>
                  <a:lnTo>
                    <a:pt x="3849015" y="5527346"/>
                  </a:lnTo>
                  <a:lnTo>
                    <a:pt x="3847110" y="5539093"/>
                  </a:lnTo>
                  <a:lnTo>
                    <a:pt x="3836633" y="5545443"/>
                  </a:lnTo>
                  <a:lnTo>
                    <a:pt x="3827108" y="5560366"/>
                  </a:lnTo>
                  <a:lnTo>
                    <a:pt x="3832505" y="5577511"/>
                  </a:lnTo>
                  <a:lnTo>
                    <a:pt x="3827743" y="5593068"/>
                  </a:lnTo>
                  <a:lnTo>
                    <a:pt x="3834410" y="5617198"/>
                  </a:lnTo>
                  <a:lnTo>
                    <a:pt x="3857588" y="5639423"/>
                  </a:lnTo>
                  <a:lnTo>
                    <a:pt x="3861080" y="5666411"/>
                  </a:lnTo>
                  <a:lnTo>
                    <a:pt x="3875050" y="5671808"/>
                  </a:lnTo>
                  <a:lnTo>
                    <a:pt x="3903625" y="5700701"/>
                  </a:lnTo>
                  <a:lnTo>
                    <a:pt x="3900768" y="5730546"/>
                  </a:lnTo>
                  <a:lnTo>
                    <a:pt x="3881718" y="5726418"/>
                  </a:lnTo>
                  <a:lnTo>
                    <a:pt x="3881718" y="5719116"/>
                  </a:lnTo>
                  <a:lnTo>
                    <a:pt x="3893465" y="5716893"/>
                  </a:lnTo>
                  <a:lnTo>
                    <a:pt x="3884575" y="5706416"/>
                  </a:lnTo>
                  <a:lnTo>
                    <a:pt x="3868700" y="5688318"/>
                  </a:lnTo>
                  <a:lnTo>
                    <a:pt x="3856953" y="5700383"/>
                  </a:lnTo>
                  <a:lnTo>
                    <a:pt x="3862668" y="5709591"/>
                  </a:lnTo>
                  <a:lnTo>
                    <a:pt x="3858223" y="5714988"/>
                  </a:lnTo>
                  <a:lnTo>
                    <a:pt x="3863620" y="5721338"/>
                  </a:lnTo>
                  <a:lnTo>
                    <a:pt x="3877590" y="5724513"/>
                  </a:lnTo>
                  <a:lnTo>
                    <a:pt x="3866795" y="5742293"/>
                  </a:lnTo>
                  <a:lnTo>
                    <a:pt x="3856635" y="5748008"/>
                  </a:lnTo>
                  <a:lnTo>
                    <a:pt x="3842665" y="5744833"/>
                  </a:lnTo>
                  <a:lnTo>
                    <a:pt x="3826790" y="5741341"/>
                  </a:lnTo>
                  <a:lnTo>
                    <a:pt x="3824885" y="5753088"/>
                  </a:lnTo>
                  <a:lnTo>
                    <a:pt x="3843935" y="5754358"/>
                  </a:lnTo>
                  <a:lnTo>
                    <a:pt x="3859810" y="5761343"/>
                  </a:lnTo>
                  <a:lnTo>
                    <a:pt x="3859810" y="5770868"/>
                  </a:lnTo>
                  <a:lnTo>
                    <a:pt x="3873463" y="5773091"/>
                  </a:lnTo>
                  <a:lnTo>
                    <a:pt x="3873463" y="5765471"/>
                  </a:lnTo>
                  <a:lnTo>
                    <a:pt x="3896958" y="5779123"/>
                  </a:lnTo>
                  <a:lnTo>
                    <a:pt x="3902673" y="5794681"/>
                  </a:lnTo>
                  <a:lnTo>
                    <a:pt x="3910928" y="5801031"/>
                  </a:lnTo>
                  <a:lnTo>
                    <a:pt x="3926803" y="5801983"/>
                  </a:lnTo>
                  <a:lnTo>
                    <a:pt x="3934423" y="5814366"/>
                  </a:lnTo>
                  <a:lnTo>
                    <a:pt x="3958870" y="5825796"/>
                  </a:lnTo>
                  <a:lnTo>
                    <a:pt x="3967443" y="5835321"/>
                  </a:lnTo>
                  <a:lnTo>
                    <a:pt x="3962045" y="5852148"/>
                  </a:lnTo>
                  <a:lnTo>
                    <a:pt x="3965538" y="5857546"/>
                  </a:lnTo>
                  <a:lnTo>
                    <a:pt x="3961410" y="5863896"/>
                  </a:lnTo>
                  <a:lnTo>
                    <a:pt x="3971888" y="5877231"/>
                  </a:lnTo>
                  <a:lnTo>
                    <a:pt x="3979508" y="5891201"/>
                  </a:lnTo>
                  <a:lnTo>
                    <a:pt x="3962680" y="5894376"/>
                  </a:lnTo>
                  <a:lnTo>
                    <a:pt x="3953790" y="5883581"/>
                  </a:lnTo>
                  <a:lnTo>
                    <a:pt x="3943313" y="5883898"/>
                  </a:lnTo>
                  <a:lnTo>
                    <a:pt x="3931565" y="5869293"/>
                  </a:lnTo>
                  <a:lnTo>
                    <a:pt x="3922993" y="5864213"/>
                  </a:lnTo>
                  <a:lnTo>
                    <a:pt x="3926168" y="5853736"/>
                  </a:lnTo>
                  <a:lnTo>
                    <a:pt x="3912515" y="5851513"/>
                  </a:lnTo>
                  <a:lnTo>
                    <a:pt x="3896640" y="5857863"/>
                  </a:lnTo>
                  <a:lnTo>
                    <a:pt x="3902038" y="5864213"/>
                  </a:lnTo>
                  <a:lnTo>
                    <a:pt x="3876638" y="5865801"/>
                  </a:lnTo>
                  <a:lnTo>
                    <a:pt x="3869676" y="5859999"/>
                  </a:lnTo>
                  <a:lnTo>
                    <a:pt x="3872889" y="5872612"/>
                  </a:lnTo>
                  <a:lnTo>
                    <a:pt x="3882402" y="5876432"/>
                  </a:lnTo>
                  <a:lnTo>
                    <a:pt x="3876060" y="5884073"/>
                  </a:lnTo>
                  <a:lnTo>
                    <a:pt x="3885572" y="5885983"/>
                  </a:lnTo>
                  <a:lnTo>
                    <a:pt x="3890012" y="5900946"/>
                  </a:lnTo>
                  <a:lnTo>
                    <a:pt x="3899524" y="5904766"/>
                  </a:lnTo>
                  <a:lnTo>
                    <a:pt x="3904597" y="5906039"/>
                  </a:lnTo>
                  <a:lnTo>
                    <a:pt x="3900475" y="5893623"/>
                  </a:lnTo>
                  <a:lnTo>
                    <a:pt x="3905865" y="5891076"/>
                  </a:lnTo>
                  <a:lnTo>
                    <a:pt x="3914109" y="5897444"/>
                  </a:lnTo>
                  <a:lnTo>
                    <a:pt x="3915378" y="5910178"/>
                  </a:lnTo>
                  <a:lnTo>
                    <a:pt x="3919500" y="5911133"/>
                  </a:lnTo>
                  <a:lnTo>
                    <a:pt x="3917914" y="5917500"/>
                  </a:lnTo>
                  <a:lnTo>
                    <a:pt x="3909353" y="5928325"/>
                  </a:lnTo>
                  <a:lnTo>
                    <a:pt x="3900792" y="5927370"/>
                  </a:lnTo>
                  <a:lnTo>
                    <a:pt x="3896670" y="5934692"/>
                  </a:lnTo>
                  <a:lnTo>
                    <a:pt x="3888109" y="5943288"/>
                  </a:lnTo>
                  <a:lnTo>
                    <a:pt x="3885255" y="5943288"/>
                  </a:lnTo>
                  <a:lnTo>
                    <a:pt x="3877646" y="5931508"/>
                  </a:lnTo>
                  <a:lnTo>
                    <a:pt x="3885890" y="5928325"/>
                  </a:lnTo>
                  <a:lnTo>
                    <a:pt x="3869084" y="5922276"/>
                  </a:lnTo>
                  <a:lnTo>
                    <a:pt x="3867816" y="5915909"/>
                  </a:lnTo>
                  <a:lnTo>
                    <a:pt x="3855133" y="5918137"/>
                  </a:lnTo>
                  <a:lnTo>
                    <a:pt x="3854182" y="5924504"/>
                  </a:lnTo>
                  <a:lnTo>
                    <a:pt x="3863060" y="5935010"/>
                  </a:lnTo>
                  <a:lnTo>
                    <a:pt x="3860840" y="5953794"/>
                  </a:lnTo>
                  <a:lnTo>
                    <a:pt x="3870353" y="5967801"/>
                  </a:lnTo>
                  <a:lnTo>
                    <a:pt x="3875109" y="5982128"/>
                  </a:lnTo>
                  <a:lnTo>
                    <a:pt x="3877011" y="6000274"/>
                  </a:lnTo>
                  <a:lnTo>
                    <a:pt x="3872255" y="6015237"/>
                  </a:lnTo>
                  <a:lnTo>
                    <a:pt x="3882719" y="6024470"/>
                  </a:lnTo>
                  <a:lnTo>
                    <a:pt x="3879548" y="6031792"/>
                  </a:lnTo>
                  <a:lnTo>
                    <a:pt x="3895402" y="6043571"/>
                  </a:lnTo>
                  <a:lnTo>
                    <a:pt x="3883987" y="6049938"/>
                  </a:lnTo>
                  <a:lnTo>
                    <a:pt x="3876377" y="6034975"/>
                  </a:lnTo>
                  <a:lnTo>
                    <a:pt x="3869084" y="6033384"/>
                  </a:lnTo>
                  <a:lnTo>
                    <a:pt x="3870987" y="6043571"/>
                  </a:lnTo>
                  <a:lnTo>
                    <a:pt x="3861475" y="6043890"/>
                  </a:lnTo>
                  <a:lnTo>
                    <a:pt x="3862743" y="6038477"/>
                  </a:lnTo>
                  <a:lnTo>
                    <a:pt x="3855133" y="6021604"/>
                  </a:lnTo>
                  <a:lnTo>
                    <a:pt x="3844352" y="6001866"/>
                  </a:lnTo>
                  <a:lnTo>
                    <a:pt x="3829767" y="6006960"/>
                  </a:lnTo>
                  <a:lnTo>
                    <a:pt x="3819303" y="6033702"/>
                  </a:lnTo>
                  <a:lnTo>
                    <a:pt x="3822791" y="6054714"/>
                  </a:lnTo>
                  <a:lnTo>
                    <a:pt x="3818352" y="6048665"/>
                  </a:lnTo>
                  <a:lnTo>
                    <a:pt x="3813279" y="6051849"/>
                  </a:lnTo>
                  <a:lnTo>
                    <a:pt x="3807889" y="6038796"/>
                  </a:lnTo>
                  <a:lnTo>
                    <a:pt x="3800279" y="5999956"/>
                  </a:lnTo>
                  <a:lnTo>
                    <a:pt x="3792669" y="5995817"/>
                  </a:lnTo>
                  <a:lnTo>
                    <a:pt x="3790132" y="5987540"/>
                  </a:lnTo>
                  <a:lnTo>
                    <a:pt x="3779986" y="5986585"/>
                  </a:lnTo>
                  <a:lnTo>
                    <a:pt x="3777449" y="5971622"/>
                  </a:lnTo>
                  <a:lnTo>
                    <a:pt x="3764132" y="5978944"/>
                  </a:lnTo>
                  <a:lnTo>
                    <a:pt x="3758742" y="6006641"/>
                  </a:lnTo>
                  <a:lnTo>
                    <a:pt x="3753351" y="5998046"/>
                  </a:lnTo>
                  <a:lnTo>
                    <a:pt x="3745107" y="6002503"/>
                  </a:lnTo>
                  <a:lnTo>
                    <a:pt x="3734327" y="5982446"/>
                  </a:lnTo>
                  <a:lnTo>
                    <a:pt x="3733058" y="5960479"/>
                  </a:lnTo>
                  <a:lnTo>
                    <a:pt x="3742571" y="5949973"/>
                  </a:lnTo>
                  <a:lnTo>
                    <a:pt x="3737814" y="5927688"/>
                  </a:lnTo>
                  <a:lnTo>
                    <a:pt x="3721961" y="5903493"/>
                  </a:lnTo>
                  <a:lnTo>
                    <a:pt x="3708326" y="5898080"/>
                  </a:lnTo>
                  <a:lnTo>
                    <a:pt x="3701985" y="5903493"/>
                  </a:lnTo>
                  <a:lnTo>
                    <a:pt x="3694375" y="5879297"/>
                  </a:lnTo>
                  <a:lnTo>
                    <a:pt x="3681692" y="5876432"/>
                  </a:lnTo>
                  <a:cubicBezTo>
                    <a:pt x="3681586" y="5871869"/>
                    <a:pt x="3681481" y="5867305"/>
                    <a:pt x="3681375" y="5862742"/>
                  </a:cubicBezTo>
                  <a:lnTo>
                    <a:pt x="3690887" y="5862742"/>
                  </a:lnTo>
                  <a:lnTo>
                    <a:pt x="3711814" y="5839820"/>
                  </a:lnTo>
                  <a:lnTo>
                    <a:pt x="3709595" y="5824221"/>
                  </a:lnTo>
                  <a:lnTo>
                    <a:pt x="3710863" y="5820082"/>
                  </a:lnTo>
                  <a:lnTo>
                    <a:pt x="3725448" y="5835682"/>
                  </a:lnTo>
                  <a:lnTo>
                    <a:pt x="3740351" y="5836637"/>
                  </a:lnTo>
                  <a:lnTo>
                    <a:pt x="3746693" y="5826131"/>
                  </a:lnTo>
                  <a:lnTo>
                    <a:pt x="3762547" y="5819764"/>
                  </a:lnTo>
                  <a:lnTo>
                    <a:pt x="3788230" y="5838547"/>
                  </a:lnTo>
                  <a:lnTo>
                    <a:pt x="3812328" y="5846824"/>
                  </a:lnTo>
                  <a:lnTo>
                    <a:pt x="3836426" y="5846506"/>
                  </a:lnTo>
                  <a:lnTo>
                    <a:pt x="3849426" y="5860196"/>
                  </a:lnTo>
                  <a:lnTo>
                    <a:pt x="3857036" y="5860832"/>
                  </a:lnTo>
                  <a:lnTo>
                    <a:pt x="3868367" y="5859082"/>
                  </a:lnTo>
                  <a:lnTo>
                    <a:pt x="3859493" y="5854053"/>
                  </a:lnTo>
                  <a:lnTo>
                    <a:pt x="3872193" y="5847703"/>
                  </a:lnTo>
                  <a:lnTo>
                    <a:pt x="3883940" y="5850878"/>
                  </a:lnTo>
                  <a:lnTo>
                    <a:pt x="3893465" y="5849608"/>
                  </a:lnTo>
                  <a:lnTo>
                    <a:pt x="3889020" y="5840083"/>
                  </a:lnTo>
                  <a:lnTo>
                    <a:pt x="3876320" y="5835003"/>
                  </a:lnTo>
                  <a:lnTo>
                    <a:pt x="3868065" y="5837226"/>
                  </a:lnTo>
                  <a:lnTo>
                    <a:pt x="3859493" y="5833098"/>
                  </a:lnTo>
                  <a:lnTo>
                    <a:pt x="3843618" y="5815318"/>
                  </a:lnTo>
                  <a:lnTo>
                    <a:pt x="3845523" y="5828971"/>
                  </a:lnTo>
                  <a:lnTo>
                    <a:pt x="3830918" y="5828018"/>
                  </a:lnTo>
                  <a:lnTo>
                    <a:pt x="3827743" y="5814366"/>
                  </a:lnTo>
                  <a:lnTo>
                    <a:pt x="3823298" y="5817541"/>
                  </a:lnTo>
                  <a:lnTo>
                    <a:pt x="3811550" y="5810556"/>
                  </a:lnTo>
                  <a:lnTo>
                    <a:pt x="3797898" y="5817858"/>
                  </a:lnTo>
                  <a:lnTo>
                    <a:pt x="3787420" y="5809286"/>
                  </a:lnTo>
                  <a:lnTo>
                    <a:pt x="3761703" y="5813096"/>
                  </a:lnTo>
                  <a:lnTo>
                    <a:pt x="3753765" y="5811826"/>
                  </a:lnTo>
                  <a:lnTo>
                    <a:pt x="3747415" y="5811191"/>
                  </a:lnTo>
                  <a:lnTo>
                    <a:pt x="3742653" y="5810873"/>
                  </a:lnTo>
                  <a:lnTo>
                    <a:pt x="3741383" y="5811191"/>
                  </a:lnTo>
                  <a:lnTo>
                    <a:pt x="3739478" y="5812461"/>
                  </a:lnTo>
                  <a:lnTo>
                    <a:pt x="3735985" y="5815636"/>
                  </a:lnTo>
                  <a:lnTo>
                    <a:pt x="3732810" y="5818811"/>
                  </a:lnTo>
                  <a:lnTo>
                    <a:pt x="3731223" y="5820398"/>
                  </a:lnTo>
                  <a:lnTo>
                    <a:pt x="3715348" y="5816588"/>
                  </a:lnTo>
                  <a:lnTo>
                    <a:pt x="3704553" y="5800713"/>
                  </a:lnTo>
                  <a:lnTo>
                    <a:pt x="3697250" y="5808968"/>
                  </a:lnTo>
                  <a:lnTo>
                    <a:pt x="3695345" y="5816588"/>
                  </a:lnTo>
                  <a:lnTo>
                    <a:pt x="3687725" y="5812461"/>
                  </a:lnTo>
                  <a:lnTo>
                    <a:pt x="3684550" y="5801031"/>
                  </a:lnTo>
                  <a:lnTo>
                    <a:pt x="3675978" y="5789283"/>
                  </a:lnTo>
                  <a:cubicBezTo>
                    <a:pt x="3676295" y="5785896"/>
                    <a:pt x="3676613" y="5782510"/>
                    <a:pt x="3676930" y="5779123"/>
                  </a:cubicBezTo>
                  <a:lnTo>
                    <a:pt x="3668358" y="5781028"/>
                  </a:lnTo>
                  <a:lnTo>
                    <a:pt x="3665183" y="5764201"/>
                  </a:lnTo>
                  <a:lnTo>
                    <a:pt x="3650260" y="5761343"/>
                  </a:lnTo>
                  <a:lnTo>
                    <a:pt x="3646133" y="5750548"/>
                  </a:lnTo>
                  <a:lnTo>
                    <a:pt x="3652165" y="5740071"/>
                  </a:lnTo>
                  <a:lnTo>
                    <a:pt x="3667088" y="5735943"/>
                  </a:lnTo>
                  <a:lnTo>
                    <a:pt x="3675343" y="5743881"/>
                  </a:lnTo>
                  <a:lnTo>
                    <a:pt x="3683915" y="5747056"/>
                  </a:lnTo>
                  <a:lnTo>
                    <a:pt x="3681693" y="5733403"/>
                  </a:lnTo>
                  <a:lnTo>
                    <a:pt x="3676613" y="5727371"/>
                  </a:lnTo>
                  <a:lnTo>
                    <a:pt x="3660738" y="5728323"/>
                  </a:lnTo>
                  <a:lnTo>
                    <a:pt x="3654388" y="5720068"/>
                  </a:lnTo>
                  <a:lnTo>
                    <a:pt x="3648990" y="5730546"/>
                  </a:lnTo>
                  <a:lnTo>
                    <a:pt x="3645815" y="5739118"/>
                  </a:lnTo>
                  <a:lnTo>
                    <a:pt x="3641370" y="5733721"/>
                  </a:lnTo>
                  <a:lnTo>
                    <a:pt x="3639465" y="5722291"/>
                  </a:lnTo>
                  <a:lnTo>
                    <a:pt x="3631845" y="5709591"/>
                  </a:lnTo>
                  <a:lnTo>
                    <a:pt x="3615018" y="5708956"/>
                  </a:lnTo>
                  <a:lnTo>
                    <a:pt x="3602000" y="5689906"/>
                  </a:lnTo>
                  <a:lnTo>
                    <a:pt x="3606128" y="5683556"/>
                  </a:lnTo>
                  <a:lnTo>
                    <a:pt x="3595968" y="5682286"/>
                  </a:lnTo>
                  <a:cubicBezTo>
                    <a:pt x="3595650" y="5676888"/>
                    <a:pt x="3595333" y="5671491"/>
                    <a:pt x="3595015" y="5666093"/>
                  </a:cubicBezTo>
                  <a:lnTo>
                    <a:pt x="3588665" y="5656886"/>
                  </a:lnTo>
                  <a:lnTo>
                    <a:pt x="3589618" y="5650536"/>
                  </a:lnTo>
                  <a:lnTo>
                    <a:pt x="3582315" y="5649583"/>
                  </a:lnTo>
                  <a:lnTo>
                    <a:pt x="3578188" y="5641963"/>
                  </a:lnTo>
                  <a:lnTo>
                    <a:pt x="3578378" y="5641929"/>
                  </a:lnTo>
                  <a:lnTo>
                    <a:pt x="3574656" y="5639745"/>
                  </a:lnTo>
                  <a:lnTo>
                    <a:pt x="3577496" y="5632442"/>
                  </a:lnTo>
                  <a:lnTo>
                    <a:pt x="3571816" y="5618155"/>
                  </a:lnTo>
                  <a:lnTo>
                    <a:pt x="3557613" y="5606090"/>
                  </a:lnTo>
                  <a:lnTo>
                    <a:pt x="3537414" y="5597200"/>
                  </a:lnTo>
                  <a:lnTo>
                    <a:pt x="3526999" y="5579420"/>
                  </a:lnTo>
                  <a:lnTo>
                    <a:pt x="3525737" y="5573387"/>
                  </a:lnTo>
                  <a:lnTo>
                    <a:pt x="3515006" y="5557830"/>
                  </a:lnTo>
                  <a:lnTo>
                    <a:pt x="3517847" y="5553067"/>
                  </a:lnTo>
                  <a:lnTo>
                    <a:pt x="3527946" y="5560052"/>
                  </a:lnTo>
                  <a:lnTo>
                    <a:pt x="3526684" y="5550845"/>
                  </a:lnTo>
                  <a:cubicBezTo>
                    <a:pt x="3526894" y="5549469"/>
                    <a:pt x="3527105" y="5548093"/>
                    <a:pt x="3527315" y="5546717"/>
                  </a:cubicBezTo>
                  <a:lnTo>
                    <a:pt x="3520372" y="5543860"/>
                  </a:lnTo>
                  <a:lnTo>
                    <a:pt x="3514691" y="5534970"/>
                  </a:lnTo>
                  <a:lnTo>
                    <a:pt x="3514691" y="5523540"/>
                  </a:lnTo>
                  <a:lnTo>
                    <a:pt x="3522581" y="5513062"/>
                  </a:lnTo>
                  <a:lnTo>
                    <a:pt x="3527946" y="5504490"/>
                  </a:lnTo>
                  <a:lnTo>
                    <a:pt x="3529840" y="5490202"/>
                  </a:lnTo>
                  <a:lnTo>
                    <a:pt x="3531418" y="5480995"/>
                  </a:lnTo>
                  <a:lnTo>
                    <a:pt x="3523843" y="5473057"/>
                  </a:lnTo>
                  <a:lnTo>
                    <a:pt x="3532365" y="5464485"/>
                  </a:lnTo>
                  <a:lnTo>
                    <a:pt x="3526053" y="5451784"/>
                  </a:lnTo>
                  <a:lnTo>
                    <a:pt x="3523212" y="5445434"/>
                  </a:lnTo>
                  <a:lnTo>
                    <a:pt x="3529524" y="5441307"/>
                  </a:lnTo>
                  <a:lnTo>
                    <a:pt x="3524159" y="5427337"/>
                  </a:lnTo>
                  <a:lnTo>
                    <a:pt x="3527946" y="5420352"/>
                  </a:lnTo>
                  <a:lnTo>
                    <a:pt x="3540570" y="5404794"/>
                  </a:lnTo>
                  <a:lnTo>
                    <a:pt x="3535836" y="5397809"/>
                  </a:lnTo>
                  <a:lnTo>
                    <a:pt x="3526053" y="5394952"/>
                  </a:lnTo>
                  <a:lnTo>
                    <a:pt x="3525643" y="5394317"/>
                  </a:lnTo>
                  <a:lnTo>
                    <a:pt x="3516101" y="5394317"/>
                  </a:lnTo>
                  <a:lnTo>
                    <a:pt x="3512284" y="5386716"/>
                  </a:lnTo>
                  <a:lnTo>
                    <a:pt x="3510694" y="5374048"/>
                  </a:lnTo>
                  <a:lnTo>
                    <a:pt x="3492882" y="5352511"/>
                  </a:lnTo>
                  <a:lnTo>
                    <a:pt x="3469663" y="5340159"/>
                  </a:lnTo>
                  <a:lnTo>
                    <a:pt x="3460121" y="5329707"/>
                  </a:lnTo>
                  <a:lnTo>
                    <a:pt x="3445809" y="5327807"/>
                  </a:lnTo>
                  <a:lnTo>
                    <a:pt x="3441674" y="5318622"/>
                  </a:lnTo>
                  <a:lnTo>
                    <a:pt x="3448671" y="5320839"/>
                  </a:lnTo>
                  <a:lnTo>
                    <a:pt x="3454396" y="5318939"/>
                  </a:lnTo>
                  <a:lnTo>
                    <a:pt x="3455032" y="5310071"/>
                  </a:lnTo>
                  <a:lnTo>
                    <a:pt x="3445596" y="5305079"/>
                  </a:lnTo>
                  <a:lnTo>
                    <a:pt x="3448013" y="5314939"/>
                  </a:lnTo>
                  <a:lnTo>
                    <a:pt x="3441636" y="5312732"/>
                  </a:lnTo>
                  <a:lnTo>
                    <a:pt x="3436217" y="5308949"/>
                  </a:lnTo>
                  <a:lnTo>
                    <a:pt x="3431434" y="5305166"/>
                  </a:lnTo>
                  <a:lnTo>
                    <a:pt x="3427927" y="5302014"/>
                  </a:lnTo>
                  <a:lnTo>
                    <a:pt x="3425696" y="5298861"/>
                  </a:lnTo>
                  <a:lnTo>
                    <a:pt x="3423145" y="5296654"/>
                  </a:lnTo>
                  <a:lnTo>
                    <a:pt x="3420913" y="5295078"/>
                  </a:lnTo>
                  <a:lnTo>
                    <a:pt x="3393814" y="5279000"/>
                  </a:lnTo>
                  <a:lnTo>
                    <a:pt x="3380105" y="5263238"/>
                  </a:lnTo>
                  <a:lnTo>
                    <a:pt x="3365758" y="5256303"/>
                  </a:lnTo>
                  <a:lnTo>
                    <a:pt x="3371178" y="5268913"/>
                  </a:lnTo>
                  <a:lnTo>
                    <a:pt x="3355875" y="5258509"/>
                  </a:lnTo>
                  <a:lnTo>
                    <a:pt x="3332601" y="5247476"/>
                  </a:lnTo>
                  <a:lnTo>
                    <a:pt x="3320486" y="5245269"/>
                  </a:lnTo>
                  <a:lnTo>
                    <a:pt x="3301995" y="5240855"/>
                  </a:lnTo>
                  <a:lnTo>
                    <a:pt x="3294025" y="5229506"/>
                  </a:lnTo>
                  <a:lnTo>
                    <a:pt x="3321124" y="5232974"/>
                  </a:lnTo>
                  <a:lnTo>
                    <a:pt x="3333877" y="5237072"/>
                  </a:lnTo>
                  <a:lnTo>
                    <a:pt x="3352368" y="5241171"/>
                  </a:lnTo>
                  <a:lnTo>
                    <a:pt x="3357469" y="5244954"/>
                  </a:lnTo>
                  <a:lnTo>
                    <a:pt x="3355237" y="5235496"/>
                  </a:lnTo>
                  <a:lnTo>
                    <a:pt x="3357761" y="5233854"/>
                  </a:lnTo>
                  <a:lnTo>
                    <a:pt x="3374251" y="5226890"/>
                  </a:lnTo>
                  <a:lnTo>
                    <a:pt x="3376538" y="5226649"/>
                  </a:lnTo>
                  <a:cubicBezTo>
                    <a:pt x="3376489" y="5226428"/>
                    <a:pt x="3376439" y="5226207"/>
                    <a:pt x="3376390" y="5225986"/>
                  </a:cubicBezTo>
                  <a:lnTo>
                    <a:pt x="3374251" y="5226890"/>
                  </a:lnTo>
                  <a:lnTo>
                    <a:pt x="3367352" y="5227615"/>
                  </a:lnTo>
                  <a:lnTo>
                    <a:pt x="3357761" y="5233854"/>
                  </a:lnTo>
                  <a:lnTo>
                    <a:pt x="3355306" y="5234891"/>
                  </a:lnTo>
                  <a:lnTo>
                    <a:pt x="3346733" y="5230124"/>
                  </a:lnTo>
                  <a:lnTo>
                    <a:pt x="3354671" y="5222815"/>
                  </a:lnTo>
                  <a:lnTo>
                    <a:pt x="3358798" y="5218366"/>
                  </a:lnTo>
                  <a:cubicBezTo>
                    <a:pt x="3359425" y="5217528"/>
                    <a:pt x="3359183" y="5217140"/>
                    <a:pt x="3358436" y="5217784"/>
                  </a:cubicBezTo>
                  <a:lnTo>
                    <a:pt x="3354315" y="5222229"/>
                  </a:lnTo>
                  <a:lnTo>
                    <a:pt x="3340052" y="5224452"/>
                  </a:lnTo>
                  <a:lnTo>
                    <a:pt x="3327374" y="5222547"/>
                  </a:lnTo>
                  <a:lnTo>
                    <a:pt x="3291558" y="5197464"/>
                  </a:lnTo>
                  <a:lnTo>
                    <a:pt x="3284585" y="5183177"/>
                  </a:lnTo>
                  <a:lnTo>
                    <a:pt x="3262715" y="5167619"/>
                  </a:lnTo>
                  <a:lnTo>
                    <a:pt x="3236724" y="5163492"/>
                  </a:lnTo>
                  <a:lnTo>
                    <a:pt x="3223095" y="5169842"/>
                  </a:lnTo>
                  <a:lnTo>
                    <a:pt x="3197105" y="5168889"/>
                  </a:lnTo>
                  <a:lnTo>
                    <a:pt x="3185694" y="5151744"/>
                  </a:lnTo>
                  <a:lnTo>
                    <a:pt x="3187913" y="5144442"/>
                  </a:lnTo>
                  <a:lnTo>
                    <a:pt x="3160338" y="5123804"/>
                  </a:lnTo>
                  <a:lnTo>
                    <a:pt x="3116598" y="5068242"/>
                  </a:lnTo>
                  <a:cubicBezTo>
                    <a:pt x="3116492" y="5066760"/>
                    <a:pt x="3116387" y="5065279"/>
                    <a:pt x="3116281" y="5063797"/>
                  </a:cubicBezTo>
                  <a:lnTo>
                    <a:pt x="3125790" y="5065067"/>
                  </a:lnTo>
                  <a:lnTo>
                    <a:pt x="3132129" y="5063797"/>
                  </a:lnTo>
                  <a:lnTo>
                    <a:pt x="3125790" y="5056494"/>
                  </a:lnTo>
                  <a:lnTo>
                    <a:pt x="3125790" y="5052049"/>
                  </a:lnTo>
                  <a:lnTo>
                    <a:pt x="3141637" y="5060622"/>
                  </a:lnTo>
                  <a:lnTo>
                    <a:pt x="3152097" y="5071099"/>
                  </a:lnTo>
                  <a:lnTo>
                    <a:pt x="3154316" y="5061257"/>
                  </a:lnTo>
                  <a:lnTo>
                    <a:pt x="3144807" y="5059669"/>
                  </a:lnTo>
                  <a:lnTo>
                    <a:pt x="3123571" y="5040937"/>
                  </a:lnTo>
                  <a:lnTo>
                    <a:pt x="3111844" y="5026014"/>
                  </a:lnTo>
                  <a:lnTo>
                    <a:pt x="3105187" y="5012679"/>
                  </a:lnTo>
                  <a:lnTo>
                    <a:pt x="3100750" y="4980612"/>
                  </a:lnTo>
                  <a:lnTo>
                    <a:pt x="3093143" y="4963149"/>
                  </a:lnTo>
                  <a:lnTo>
                    <a:pt x="3070005" y="4933621"/>
                  </a:lnTo>
                  <a:lnTo>
                    <a:pt x="3053524" y="4927589"/>
                  </a:lnTo>
                  <a:lnTo>
                    <a:pt x="3045283" y="4918064"/>
                  </a:lnTo>
                  <a:lnTo>
                    <a:pt x="3030703" y="4921239"/>
                  </a:lnTo>
                  <a:lnTo>
                    <a:pt x="3025314" y="4945686"/>
                  </a:lnTo>
                  <a:lnTo>
                    <a:pt x="3027850" y="4958386"/>
                  </a:lnTo>
                  <a:lnTo>
                    <a:pt x="3018341" y="4971086"/>
                  </a:lnTo>
                  <a:lnTo>
                    <a:pt x="3016123" y="4966006"/>
                  </a:lnTo>
                  <a:lnTo>
                    <a:pt x="3012953" y="4975531"/>
                  </a:lnTo>
                  <a:lnTo>
                    <a:pt x="3006931" y="4990137"/>
                  </a:lnTo>
                  <a:lnTo>
                    <a:pt x="3005980" y="4995217"/>
                  </a:lnTo>
                  <a:lnTo>
                    <a:pt x="2992351" y="4986962"/>
                  </a:lnTo>
                  <a:lnTo>
                    <a:pt x="2988547" y="4967276"/>
                  </a:lnTo>
                  <a:lnTo>
                    <a:pt x="2977137" y="4958704"/>
                  </a:lnTo>
                  <a:lnTo>
                    <a:pt x="2971749" y="4946004"/>
                  </a:lnTo>
                  <a:lnTo>
                    <a:pt x="2974601" y="4927271"/>
                  </a:lnTo>
                  <a:lnTo>
                    <a:pt x="2963825" y="4910444"/>
                  </a:lnTo>
                  <a:lnTo>
                    <a:pt x="2963825" y="4899649"/>
                  </a:lnTo>
                  <a:lnTo>
                    <a:pt x="2976186" y="4893299"/>
                  </a:lnTo>
                  <a:lnTo>
                    <a:pt x="2976672" y="4893377"/>
                  </a:lnTo>
                  <a:lnTo>
                    <a:pt x="2981824" y="4881196"/>
                  </a:lnTo>
                  <a:lnTo>
                    <a:pt x="2977710" y="4874199"/>
                  </a:lnTo>
                  <a:lnTo>
                    <a:pt x="2986888" y="4875471"/>
                  </a:lnTo>
                  <a:lnTo>
                    <a:pt x="2990656" y="4865568"/>
                  </a:lnTo>
                  <a:lnTo>
                    <a:pt x="2977241" y="4873821"/>
                  </a:lnTo>
                  <a:lnTo>
                    <a:pt x="2960110" y="4867464"/>
                  </a:lnTo>
                  <a:lnTo>
                    <a:pt x="2943297" y="4876364"/>
                  </a:lnTo>
                  <a:lnTo>
                    <a:pt x="2927436" y="4870960"/>
                  </a:lnTo>
                  <a:lnTo>
                    <a:pt x="2894761" y="4889077"/>
                  </a:lnTo>
                  <a:lnTo>
                    <a:pt x="2863038" y="4899884"/>
                  </a:lnTo>
                  <a:lnTo>
                    <a:pt x="2852887" y="4901155"/>
                  </a:lnTo>
                  <a:lnTo>
                    <a:pt x="2843053" y="4922132"/>
                  </a:lnTo>
                  <a:lnTo>
                    <a:pt x="2844639" y="4939296"/>
                  </a:lnTo>
                  <a:lnTo>
                    <a:pt x="2862721" y="4962180"/>
                  </a:lnTo>
                  <a:lnTo>
                    <a:pt x="2862721" y="4977118"/>
                  </a:lnTo>
                  <a:lnTo>
                    <a:pt x="2850349" y="4994282"/>
                  </a:lnTo>
                  <a:cubicBezTo>
                    <a:pt x="2850032" y="5004029"/>
                    <a:pt x="2849714" y="5013776"/>
                    <a:pt x="2849397" y="5023523"/>
                  </a:cubicBezTo>
                  <a:lnTo>
                    <a:pt x="2857011" y="5056260"/>
                  </a:lnTo>
                  <a:lnTo>
                    <a:pt x="2892223" y="5094718"/>
                  </a:lnTo>
                  <a:lnTo>
                    <a:pt x="2944566" y="5138580"/>
                  </a:lnTo>
                  <a:lnTo>
                    <a:pt x="2977558" y="5157332"/>
                  </a:lnTo>
                  <a:lnTo>
                    <a:pt x="3003571" y="5234249"/>
                  </a:lnTo>
                  <a:lnTo>
                    <a:pt x="3036880" y="5295274"/>
                  </a:lnTo>
                  <a:lnTo>
                    <a:pt x="3070189" y="5330554"/>
                  </a:lnTo>
                  <a:lnTo>
                    <a:pt x="3108256" y="5352485"/>
                  </a:lnTo>
                  <a:lnTo>
                    <a:pt x="3135855" y="5374416"/>
                  </a:lnTo>
                  <a:lnTo>
                    <a:pt x="3163454" y="5357252"/>
                  </a:lnTo>
                  <a:lnTo>
                    <a:pt x="3164406" y="5364563"/>
                  </a:lnTo>
                  <a:lnTo>
                    <a:pt x="3172019" y="5366787"/>
                  </a:lnTo>
                  <a:lnTo>
                    <a:pt x="3176778" y="5355981"/>
                  </a:lnTo>
                  <a:lnTo>
                    <a:pt x="3188515" y="5351849"/>
                  </a:lnTo>
                  <a:lnTo>
                    <a:pt x="3200252" y="5351531"/>
                  </a:lnTo>
                  <a:lnTo>
                    <a:pt x="3213259" y="5373780"/>
                  </a:lnTo>
                  <a:lnTo>
                    <a:pt x="3204694" y="5384269"/>
                  </a:lnTo>
                  <a:lnTo>
                    <a:pt x="3194225" y="5398253"/>
                  </a:lnTo>
                  <a:lnTo>
                    <a:pt x="3192322" y="5409696"/>
                  </a:lnTo>
                  <a:lnTo>
                    <a:pt x="3203108" y="5431944"/>
                  </a:lnTo>
                  <a:lnTo>
                    <a:pt x="3222141" y="5436712"/>
                  </a:lnTo>
                  <a:lnTo>
                    <a:pt x="3271946" y="5456418"/>
                  </a:lnTo>
                  <a:lnTo>
                    <a:pt x="3322703" y="5478349"/>
                  </a:lnTo>
                  <a:lnTo>
                    <a:pt x="3357281" y="5513629"/>
                  </a:lnTo>
                  <a:lnTo>
                    <a:pt x="3391224" y="5526024"/>
                  </a:lnTo>
                  <a:lnTo>
                    <a:pt x="3404865" y="5541598"/>
                  </a:lnTo>
                  <a:lnTo>
                    <a:pt x="3429609" y="5562576"/>
                  </a:lnTo>
                  <a:lnTo>
                    <a:pt x="3443250" y="5581646"/>
                  </a:lnTo>
                  <a:lnTo>
                    <a:pt x="3435319" y="5601352"/>
                  </a:lnTo>
                  <a:lnTo>
                    <a:pt x="3429926" y="5619469"/>
                  </a:lnTo>
                  <a:lnTo>
                    <a:pt x="3396934" y="5603894"/>
                  </a:lnTo>
                  <a:lnTo>
                    <a:pt x="3382976" y="5572429"/>
                  </a:lnTo>
                  <a:lnTo>
                    <a:pt x="3329999" y="5563529"/>
                  </a:lnTo>
                  <a:lnTo>
                    <a:pt x="3328730" y="5550816"/>
                  </a:lnTo>
                  <a:lnTo>
                    <a:pt x="3336344" y="5546684"/>
                  </a:lnTo>
                  <a:lnTo>
                    <a:pt x="3325558" y="5541280"/>
                  </a:lnTo>
                  <a:lnTo>
                    <a:pt x="3285270" y="5547955"/>
                  </a:lnTo>
                  <a:lnTo>
                    <a:pt x="3262429" y="5574653"/>
                  </a:lnTo>
                  <a:lnTo>
                    <a:pt x="3270043" y="5591499"/>
                  </a:lnTo>
                  <a:lnTo>
                    <a:pt x="3249423" y="5626779"/>
                  </a:lnTo>
                  <a:lnTo>
                    <a:pt x="3268457" y="5643306"/>
                  </a:lnTo>
                  <a:lnTo>
                    <a:pt x="3299228" y="5662059"/>
                  </a:lnTo>
                  <a:lnTo>
                    <a:pt x="3308110" y="5681765"/>
                  </a:lnTo>
                  <a:lnTo>
                    <a:pt x="3314455" y="5708145"/>
                  </a:lnTo>
                  <a:cubicBezTo>
                    <a:pt x="3314243" y="5713760"/>
                    <a:pt x="3314032" y="5719376"/>
                    <a:pt x="3313820" y="5724991"/>
                  </a:cubicBezTo>
                  <a:lnTo>
                    <a:pt x="3292566" y="5728487"/>
                  </a:lnTo>
                  <a:lnTo>
                    <a:pt x="3262112" y="5744697"/>
                  </a:lnTo>
                  <a:cubicBezTo>
                    <a:pt x="3262429" y="5752643"/>
                    <a:pt x="3262747" y="5760588"/>
                    <a:pt x="3263064" y="5768534"/>
                  </a:cubicBezTo>
                  <a:cubicBezTo>
                    <a:pt x="3262852" y="5778811"/>
                    <a:pt x="3262641" y="5789088"/>
                    <a:pt x="3262429" y="5799365"/>
                  </a:cubicBezTo>
                  <a:lnTo>
                    <a:pt x="3221824" y="5842909"/>
                  </a:lnTo>
                  <a:lnTo>
                    <a:pt x="3205963" y="5867382"/>
                  </a:lnTo>
                  <a:lnTo>
                    <a:pt x="3189149" y="5873739"/>
                  </a:lnTo>
                  <a:lnTo>
                    <a:pt x="3175509" y="5861343"/>
                  </a:lnTo>
                  <a:lnTo>
                    <a:pt x="3164406" y="5830831"/>
                  </a:lnTo>
                  <a:lnTo>
                    <a:pt x="3164406" y="5821296"/>
                  </a:lnTo>
                  <a:lnTo>
                    <a:pt x="3185343" y="5813985"/>
                  </a:lnTo>
                  <a:lnTo>
                    <a:pt x="3192639" y="5799047"/>
                  </a:lnTo>
                  <a:lnTo>
                    <a:pt x="3182805" y="5784109"/>
                  </a:lnTo>
                  <a:lnTo>
                    <a:pt x="3187246" y="5774573"/>
                  </a:lnTo>
                  <a:lnTo>
                    <a:pt x="3204059" y="5767263"/>
                  </a:lnTo>
                  <a:lnTo>
                    <a:pt x="3218017" y="5761860"/>
                  </a:lnTo>
                  <a:lnTo>
                    <a:pt x="3220555" y="5742790"/>
                  </a:lnTo>
                  <a:cubicBezTo>
                    <a:pt x="3220238" y="5738128"/>
                    <a:pt x="3219920" y="5733467"/>
                    <a:pt x="3219603" y="5728805"/>
                  </a:cubicBezTo>
                  <a:lnTo>
                    <a:pt x="3207549" y="5710052"/>
                  </a:lnTo>
                  <a:lnTo>
                    <a:pt x="3188198" y="5667144"/>
                  </a:lnTo>
                  <a:lnTo>
                    <a:pt x="3177095" y="5628050"/>
                  </a:lnTo>
                  <a:lnTo>
                    <a:pt x="3159330" y="5606119"/>
                  </a:lnTo>
                  <a:lnTo>
                    <a:pt x="3131731" y="5611840"/>
                  </a:lnTo>
                  <a:lnTo>
                    <a:pt x="3108256" y="5600398"/>
                  </a:lnTo>
                  <a:lnTo>
                    <a:pt x="3096519" y="5576243"/>
                  </a:lnTo>
                  <a:lnTo>
                    <a:pt x="3097788" y="5564800"/>
                  </a:lnTo>
                  <a:lnTo>
                    <a:pt x="3079388" y="5534288"/>
                  </a:lnTo>
                  <a:lnTo>
                    <a:pt x="3052741" y="5543823"/>
                  </a:lnTo>
                  <a:lnTo>
                    <a:pt x="3044176" y="5537784"/>
                  </a:lnTo>
                  <a:lnTo>
                    <a:pt x="3052741" y="5519667"/>
                  </a:lnTo>
                  <a:lnTo>
                    <a:pt x="3034659" y="5516489"/>
                  </a:lnTo>
                  <a:lnTo>
                    <a:pt x="3010232" y="5496783"/>
                  </a:lnTo>
                  <a:lnTo>
                    <a:pt x="2983585" y="5462457"/>
                  </a:lnTo>
                  <a:lnTo>
                    <a:pt x="2953766" y="5469767"/>
                  </a:lnTo>
                  <a:lnTo>
                    <a:pt x="2933780" y="5458325"/>
                  </a:lnTo>
                  <a:lnTo>
                    <a:pt x="2913478" y="5460867"/>
                  </a:lnTo>
                  <a:lnTo>
                    <a:pt x="2861452" y="5422409"/>
                  </a:lnTo>
                  <a:lnTo>
                    <a:pt x="2823067" y="5379501"/>
                  </a:lnTo>
                  <a:lnTo>
                    <a:pt x="2802765" y="5362338"/>
                  </a:lnTo>
                  <a:lnTo>
                    <a:pt x="2789758" y="5336275"/>
                  </a:lnTo>
                  <a:lnTo>
                    <a:pt x="2765332" y="5308941"/>
                  </a:lnTo>
                  <a:lnTo>
                    <a:pt x="2739953" y="5313709"/>
                  </a:lnTo>
                  <a:lnTo>
                    <a:pt x="2730437" y="5321972"/>
                  </a:lnTo>
                  <a:lnTo>
                    <a:pt x="2725044" y="5309259"/>
                  </a:lnTo>
                  <a:lnTo>
                    <a:pt x="2736781" y="5299724"/>
                  </a:lnTo>
                  <a:lnTo>
                    <a:pt x="2719968" y="5285103"/>
                  </a:lnTo>
                  <a:lnTo>
                    <a:pt x="2702838" y="5280336"/>
                  </a:lnTo>
                  <a:lnTo>
                    <a:pt x="2707913" y="5265397"/>
                  </a:lnTo>
                  <a:lnTo>
                    <a:pt x="2688880" y="5254909"/>
                  </a:lnTo>
                  <a:lnTo>
                    <a:pt x="2675873" y="5257133"/>
                  </a:lnTo>
                  <a:lnTo>
                    <a:pt x="2673970" y="5252048"/>
                  </a:lnTo>
                  <a:lnTo>
                    <a:pt x="2681266" y="5238063"/>
                  </a:lnTo>
                  <a:lnTo>
                    <a:pt x="2675556" y="5215179"/>
                  </a:lnTo>
                  <a:lnTo>
                    <a:pt x="2658426" y="5162418"/>
                  </a:lnTo>
                  <a:lnTo>
                    <a:pt x="2652716" y="5132859"/>
                  </a:lnTo>
                  <a:lnTo>
                    <a:pt x="2649543" y="5105207"/>
                  </a:lnTo>
                  <a:lnTo>
                    <a:pt x="2626068" y="5097261"/>
                  </a:lnTo>
                  <a:lnTo>
                    <a:pt x="2593394" y="5088997"/>
                  </a:lnTo>
                  <a:lnTo>
                    <a:pt x="2560085" y="5061027"/>
                  </a:lnTo>
                  <a:lnTo>
                    <a:pt x="2538830" y="5057849"/>
                  </a:lnTo>
                  <a:lnTo>
                    <a:pt x="2522017" y="5051810"/>
                  </a:lnTo>
                  <a:lnTo>
                    <a:pt x="2489343" y="5055306"/>
                  </a:lnTo>
                  <a:lnTo>
                    <a:pt x="2475702" y="5070245"/>
                  </a:lnTo>
                  <a:lnTo>
                    <a:pt x="2452544" y="5107432"/>
                  </a:lnTo>
                  <a:lnTo>
                    <a:pt x="2438269" y="5122370"/>
                  </a:lnTo>
                  <a:lnTo>
                    <a:pt x="2419235" y="5126502"/>
                  </a:lnTo>
                  <a:cubicBezTo>
                    <a:pt x="2419208" y="5126448"/>
                    <a:pt x="2419182" y="5126393"/>
                    <a:pt x="2419155" y="5126339"/>
                  </a:cubicBezTo>
                  <a:lnTo>
                    <a:pt x="2414212" y="5127883"/>
                  </a:lnTo>
                  <a:lnTo>
                    <a:pt x="2409765" y="5122167"/>
                  </a:lnTo>
                  <a:lnTo>
                    <a:pt x="2400235" y="5125343"/>
                  </a:lnTo>
                  <a:cubicBezTo>
                    <a:pt x="2400231" y="5125352"/>
                    <a:pt x="2400227" y="5125360"/>
                    <a:pt x="2400223" y="5125369"/>
                  </a:cubicBezTo>
                  <a:lnTo>
                    <a:pt x="2408524" y="5122854"/>
                  </a:lnTo>
                  <a:lnTo>
                    <a:pt x="2412969" y="5128049"/>
                  </a:lnTo>
                  <a:lnTo>
                    <a:pt x="2397053" y="5131996"/>
                  </a:lnTo>
                  <a:lnTo>
                    <a:pt x="2396741" y="5132647"/>
                  </a:lnTo>
                  <a:lnTo>
                    <a:pt x="2385305" y="5136458"/>
                  </a:lnTo>
                  <a:lnTo>
                    <a:pt x="2383717" y="5137411"/>
                  </a:lnTo>
                  <a:lnTo>
                    <a:pt x="2384034" y="5136458"/>
                  </a:lnTo>
                  <a:lnTo>
                    <a:pt x="2380858" y="5135823"/>
                  </a:lnTo>
                  <a:lnTo>
                    <a:pt x="2379587" y="5136458"/>
                  </a:lnTo>
                  <a:lnTo>
                    <a:pt x="2377999" y="5136458"/>
                  </a:lnTo>
                  <a:lnTo>
                    <a:pt x="2377046" y="5136776"/>
                  </a:lnTo>
                  <a:lnTo>
                    <a:pt x="2375775" y="5137411"/>
                  </a:lnTo>
                  <a:lnTo>
                    <a:pt x="2375140" y="5138046"/>
                  </a:lnTo>
                  <a:lnTo>
                    <a:pt x="2374822" y="5138999"/>
                  </a:lnTo>
                  <a:lnTo>
                    <a:pt x="2374187" y="5141857"/>
                  </a:lnTo>
                  <a:lnTo>
                    <a:pt x="2374504" y="5141857"/>
                  </a:lnTo>
                  <a:lnTo>
                    <a:pt x="2375140" y="5142175"/>
                  </a:lnTo>
                  <a:lnTo>
                    <a:pt x="2377363" y="5141540"/>
                  </a:lnTo>
                  <a:lnTo>
                    <a:pt x="2351950" y="5159642"/>
                  </a:lnTo>
                  <a:lnTo>
                    <a:pt x="2327490" y="5172345"/>
                  </a:lnTo>
                  <a:lnTo>
                    <a:pt x="2305572" y="5206327"/>
                  </a:lnTo>
                  <a:lnTo>
                    <a:pt x="2275076" y="5219348"/>
                  </a:lnTo>
                  <a:lnTo>
                    <a:pt x="2232509" y="5220936"/>
                  </a:lnTo>
                  <a:lnTo>
                    <a:pt x="2188037" y="5202198"/>
                  </a:lnTo>
                  <a:lnTo>
                    <a:pt x="2180413" y="5189812"/>
                  </a:lnTo>
                  <a:lnTo>
                    <a:pt x="2143246" y="5174251"/>
                  </a:lnTo>
                  <a:lnTo>
                    <a:pt x="2120057" y="5189177"/>
                  </a:lnTo>
                  <a:lnTo>
                    <a:pt x="2104174" y="5175521"/>
                  </a:lnTo>
                  <a:lnTo>
                    <a:pt x="2082891" y="5171710"/>
                  </a:lnTo>
                  <a:lnTo>
                    <a:pt x="2058431" y="5159324"/>
                  </a:lnTo>
                  <a:lnTo>
                    <a:pt x="2040324" y="5164723"/>
                  </a:lnTo>
                  <a:lnTo>
                    <a:pt x="2022535" y="5181555"/>
                  </a:lnTo>
                  <a:lnTo>
                    <a:pt x="2004746" y="5192353"/>
                  </a:lnTo>
                  <a:lnTo>
                    <a:pt x="1967897" y="5205374"/>
                  </a:lnTo>
                  <a:lnTo>
                    <a:pt x="1959638" y="5239356"/>
                  </a:lnTo>
                  <a:lnTo>
                    <a:pt x="1951061" y="5251106"/>
                  </a:lnTo>
                  <a:lnTo>
                    <a:pt x="1959638" y="5255870"/>
                  </a:lnTo>
                  <a:cubicBezTo>
                    <a:pt x="1959956" y="5252377"/>
                    <a:pt x="1960273" y="5248883"/>
                    <a:pt x="1960591" y="5245390"/>
                  </a:cubicBezTo>
                  <a:lnTo>
                    <a:pt x="1963767" y="5259046"/>
                  </a:lnTo>
                  <a:lnTo>
                    <a:pt x="1959955" y="5274925"/>
                  </a:lnTo>
                  <a:lnTo>
                    <a:pt x="1964720" y="5288899"/>
                  </a:lnTo>
                  <a:lnTo>
                    <a:pt x="1963974" y="5289811"/>
                  </a:lnTo>
                  <a:lnTo>
                    <a:pt x="1973866" y="5295679"/>
                  </a:lnTo>
                  <a:lnTo>
                    <a:pt x="1970058" y="5311533"/>
                  </a:lnTo>
                  <a:lnTo>
                    <a:pt x="1985925" y="5317557"/>
                  </a:lnTo>
                  <a:lnTo>
                    <a:pt x="1980530" y="5325801"/>
                  </a:lnTo>
                  <a:lnTo>
                    <a:pt x="1973232" y="5324216"/>
                  </a:lnTo>
                  <a:lnTo>
                    <a:pt x="1965616" y="5329606"/>
                  </a:lnTo>
                  <a:lnTo>
                    <a:pt x="1962760" y="5341972"/>
                  </a:lnTo>
                  <a:lnTo>
                    <a:pt x="1975770" y="5354655"/>
                  </a:lnTo>
                  <a:lnTo>
                    <a:pt x="1971328" y="5366070"/>
                  </a:lnTo>
                  <a:lnTo>
                    <a:pt x="1965298" y="5380022"/>
                  </a:lnTo>
                  <a:lnTo>
                    <a:pt x="1926267" y="5399046"/>
                  </a:lnTo>
                  <a:lnTo>
                    <a:pt x="1896755" y="5413315"/>
                  </a:lnTo>
                  <a:lnTo>
                    <a:pt x="1868513" y="5449144"/>
                  </a:lnTo>
                  <a:lnTo>
                    <a:pt x="1823135" y="5464364"/>
                  </a:lnTo>
                  <a:lnTo>
                    <a:pt x="1755543" y="5485925"/>
                  </a:lnTo>
                  <a:lnTo>
                    <a:pt x="1738090" y="5508121"/>
                  </a:lnTo>
                  <a:lnTo>
                    <a:pt x="1753957" y="5520487"/>
                  </a:lnTo>
                  <a:lnTo>
                    <a:pt x="1746341" y="5534438"/>
                  </a:lnTo>
                  <a:lnTo>
                    <a:pt x="1742215" y="5529048"/>
                  </a:lnTo>
                  <a:lnTo>
                    <a:pt x="1744437" y="5522706"/>
                  </a:lnTo>
                  <a:lnTo>
                    <a:pt x="1726666" y="5536975"/>
                  </a:lnTo>
                  <a:lnTo>
                    <a:pt x="1643844" y="5654293"/>
                  </a:lnTo>
                  <a:cubicBezTo>
                    <a:pt x="1643950" y="5664440"/>
                    <a:pt x="1644055" y="5674586"/>
                    <a:pt x="1644161" y="5684733"/>
                  </a:cubicBezTo>
                  <a:lnTo>
                    <a:pt x="1633689" y="5691391"/>
                  </a:lnTo>
                  <a:lnTo>
                    <a:pt x="1645748" y="5699318"/>
                  </a:lnTo>
                  <a:lnTo>
                    <a:pt x="1664787" y="5741490"/>
                  </a:lnTo>
                  <a:lnTo>
                    <a:pt x="1679702" y="5743392"/>
                  </a:lnTo>
                  <a:lnTo>
                    <a:pt x="1685413" y="5754807"/>
                  </a:lnTo>
                  <a:lnTo>
                    <a:pt x="1692712" y="5763368"/>
                  </a:lnTo>
                  <a:lnTo>
                    <a:pt x="1677798" y="5769709"/>
                  </a:lnTo>
                  <a:lnTo>
                    <a:pt x="1658124" y="5794124"/>
                  </a:lnTo>
                  <a:lnTo>
                    <a:pt x="1636862" y="5800783"/>
                  </a:lnTo>
                  <a:lnTo>
                    <a:pt x="1631785" y="5814100"/>
                  </a:lnTo>
                  <a:lnTo>
                    <a:pt x="1617188" y="5833125"/>
                  </a:lnTo>
                  <a:lnTo>
                    <a:pt x="1613063" y="5852467"/>
                  </a:lnTo>
                  <a:lnTo>
                    <a:pt x="1596562" y="5884174"/>
                  </a:lnTo>
                  <a:lnTo>
                    <a:pt x="1605130" y="5897809"/>
                  </a:lnTo>
                  <a:lnTo>
                    <a:pt x="1600687" y="5905101"/>
                  </a:lnTo>
                  <a:lnTo>
                    <a:pt x="1584820" y="5900979"/>
                  </a:lnTo>
                  <a:lnTo>
                    <a:pt x="1557530" y="5907638"/>
                  </a:lnTo>
                  <a:lnTo>
                    <a:pt x="1535317" y="5905736"/>
                  </a:lnTo>
                  <a:lnTo>
                    <a:pt x="1530239" y="5923809"/>
                  </a:lnTo>
                  <a:lnTo>
                    <a:pt x="1507072" y="5931102"/>
                  </a:lnTo>
                  <a:cubicBezTo>
                    <a:pt x="1506755" y="5939980"/>
                    <a:pt x="1506437" y="5948858"/>
                    <a:pt x="1506120" y="5957736"/>
                  </a:cubicBezTo>
                  <a:lnTo>
                    <a:pt x="1494697" y="5973590"/>
                  </a:lnTo>
                  <a:lnTo>
                    <a:pt x="1485495" y="5998956"/>
                  </a:lnTo>
                  <a:lnTo>
                    <a:pt x="1475974" y="6005298"/>
                  </a:lnTo>
                  <a:lnTo>
                    <a:pt x="1453762" y="5996737"/>
                  </a:lnTo>
                  <a:lnTo>
                    <a:pt x="1414731" y="6016396"/>
                  </a:lnTo>
                  <a:lnTo>
                    <a:pt x="1392517" y="6005932"/>
                  </a:lnTo>
                  <a:lnTo>
                    <a:pt x="1351261" y="6013859"/>
                  </a:lnTo>
                  <a:lnTo>
                    <a:pt x="1318258" y="6008786"/>
                  </a:lnTo>
                  <a:lnTo>
                    <a:pt x="1261457" y="6005932"/>
                  </a:lnTo>
                  <a:lnTo>
                    <a:pt x="1248764" y="6019883"/>
                  </a:lnTo>
                  <a:lnTo>
                    <a:pt x="1228772" y="6032884"/>
                  </a:lnTo>
                  <a:lnTo>
                    <a:pt x="1189741" y="6033835"/>
                  </a:lnTo>
                  <a:lnTo>
                    <a:pt x="1159276" y="6073152"/>
                  </a:lnTo>
                  <a:lnTo>
                    <a:pt x="1151026" y="6091226"/>
                  </a:lnTo>
                  <a:lnTo>
                    <a:pt x="1140553" y="6083933"/>
                  </a:lnTo>
                  <a:lnTo>
                    <a:pt x="1124369" y="6080762"/>
                  </a:lnTo>
                  <a:lnTo>
                    <a:pt x="1118023" y="6075689"/>
                  </a:lnTo>
                  <a:lnTo>
                    <a:pt x="1104377" y="6071567"/>
                  </a:lnTo>
                  <a:lnTo>
                    <a:pt x="1095809" y="6070616"/>
                  </a:lnTo>
                  <a:lnTo>
                    <a:pt x="1074230" y="6036054"/>
                  </a:lnTo>
                  <a:lnTo>
                    <a:pt x="1076453" y="6024640"/>
                  </a:lnTo>
                  <a:lnTo>
                    <a:pt x="1067884" y="6017347"/>
                  </a:lnTo>
                  <a:lnTo>
                    <a:pt x="1072961" y="5991981"/>
                  </a:lnTo>
                  <a:lnTo>
                    <a:pt x="1032343" y="5954565"/>
                  </a:lnTo>
                  <a:lnTo>
                    <a:pt x="1005051" y="5952663"/>
                  </a:lnTo>
                  <a:lnTo>
                    <a:pt x="995213" y="5944102"/>
                  </a:lnTo>
                  <a:lnTo>
                    <a:pt x="987921" y="5953614"/>
                  </a:lnTo>
                  <a:lnTo>
                    <a:pt x="984747" y="5946639"/>
                  </a:lnTo>
                  <a:lnTo>
                    <a:pt x="967371" y="5951909"/>
                  </a:lnTo>
                  <a:lnTo>
                    <a:pt x="967494" y="5953094"/>
                  </a:lnTo>
                  <a:lnTo>
                    <a:pt x="945223" y="5968032"/>
                  </a:lnTo>
                  <a:lnTo>
                    <a:pt x="924225" y="5969303"/>
                  </a:lnTo>
                  <a:lnTo>
                    <a:pt x="909272" y="5963900"/>
                  </a:lnTo>
                  <a:lnTo>
                    <a:pt x="887955" y="5962311"/>
                  </a:lnTo>
                  <a:lnTo>
                    <a:pt x="866639" y="5955955"/>
                  </a:lnTo>
                  <a:lnTo>
                    <a:pt x="841188" y="5968032"/>
                  </a:lnTo>
                  <a:lnTo>
                    <a:pt x="822417" y="5972164"/>
                  </a:lnTo>
                  <a:lnTo>
                    <a:pt x="813826" y="5968986"/>
                  </a:lnTo>
                  <a:lnTo>
                    <a:pt x="822099" y="5960404"/>
                  </a:lnTo>
                  <a:lnTo>
                    <a:pt x="832598" y="5933071"/>
                  </a:lnTo>
                  <a:lnTo>
                    <a:pt x="836416" y="5909870"/>
                  </a:lnTo>
                  <a:lnTo>
                    <a:pt x="829735" y="5863468"/>
                  </a:lnTo>
                  <a:lnTo>
                    <a:pt x="838007" y="5825647"/>
                  </a:lnTo>
                  <a:lnTo>
                    <a:pt x="826871" y="5806260"/>
                  </a:lnTo>
                  <a:lnTo>
                    <a:pt x="839598" y="5797996"/>
                  </a:lnTo>
                  <a:lnTo>
                    <a:pt x="847232" y="5804353"/>
                  </a:lnTo>
                  <a:lnTo>
                    <a:pt x="840870" y="5790369"/>
                  </a:lnTo>
                  <a:lnTo>
                    <a:pt x="822735" y="5790686"/>
                  </a:lnTo>
                  <a:lnTo>
                    <a:pt x="806827" y="5803717"/>
                  </a:lnTo>
                  <a:lnTo>
                    <a:pt x="795372" y="5810074"/>
                  </a:lnTo>
                  <a:lnTo>
                    <a:pt x="797281" y="5786873"/>
                  </a:lnTo>
                  <a:lnTo>
                    <a:pt x="790918" y="5777338"/>
                  </a:lnTo>
                  <a:lnTo>
                    <a:pt x="800463" y="5776384"/>
                  </a:lnTo>
                  <a:lnTo>
                    <a:pt x="817326" y="5773842"/>
                  </a:lnTo>
                  <a:lnTo>
                    <a:pt x="826553" y="5752548"/>
                  </a:lnTo>
                  <a:lnTo>
                    <a:pt x="839280" y="5740788"/>
                  </a:lnTo>
                  <a:lnTo>
                    <a:pt x="840234" y="5734432"/>
                  </a:lnTo>
                  <a:lnTo>
                    <a:pt x="820189" y="5748734"/>
                  </a:lnTo>
                  <a:lnTo>
                    <a:pt x="807462" y="5754137"/>
                  </a:lnTo>
                  <a:lnTo>
                    <a:pt x="799190" y="5764625"/>
                  </a:lnTo>
                  <a:lnTo>
                    <a:pt x="801418" y="5771935"/>
                  </a:lnTo>
                  <a:lnTo>
                    <a:pt x="783283" y="5770028"/>
                  </a:lnTo>
                  <a:lnTo>
                    <a:pt x="776921" y="5773206"/>
                  </a:lnTo>
                  <a:lnTo>
                    <a:pt x="768331" y="5770346"/>
                  </a:lnTo>
                  <a:lnTo>
                    <a:pt x="765150" y="5765896"/>
                  </a:lnTo>
                  <a:lnTo>
                    <a:pt x="782010" y="5735385"/>
                  </a:lnTo>
                  <a:lnTo>
                    <a:pt x="781692" y="5699471"/>
                  </a:lnTo>
                  <a:lnTo>
                    <a:pt x="807781" y="5671820"/>
                  </a:lnTo>
                  <a:lnTo>
                    <a:pt x="810008" y="5656883"/>
                  </a:lnTo>
                  <a:lnTo>
                    <a:pt x="820189" y="5642263"/>
                  </a:lnTo>
                  <a:lnTo>
                    <a:pt x="838643" y="5544691"/>
                  </a:lnTo>
                  <a:lnTo>
                    <a:pt x="846597" y="5489707"/>
                  </a:lnTo>
                  <a:lnTo>
                    <a:pt x="828780" y="5408662"/>
                  </a:lnTo>
                  <a:lnTo>
                    <a:pt x="828147" y="5385266"/>
                  </a:lnTo>
                  <a:cubicBezTo>
                    <a:pt x="828093" y="5385315"/>
                    <a:pt x="828038" y="5385363"/>
                    <a:pt x="827984" y="5385412"/>
                  </a:cubicBezTo>
                  <a:cubicBezTo>
                    <a:pt x="827667" y="5378859"/>
                    <a:pt x="827349" y="5372306"/>
                    <a:pt x="827032" y="5365753"/>
                  </a:cubicBezTo>
                  <a:lnTo>
                    <a:pt x="829888" y="5330240"/>
                  </a:lnTo>
                  <a:lnTo>
                    <a:pt x="841630" y="5324850"/>
                  </a:lnTo>
                  <a:lnTo>
                    <a:pt x="831157" y="5309947"/>
                  </a:lnTo>
                  <a:lnTo>
                    <a:pt x="820051" y="5303923"/>
                  </a:lnTo>
                  <a:lnTo>
                    <a:pt x="826397" y="5284898"/>
                  </a:lnTo>
                  <a:lnTo>
                    <a:pt x="807357" y="5286167"/>
                  </a:lnTo>
                  <a:lnTo>
                    <a:pt x="812434" y="5264288"/>
                  </a:lnTo>
                  <a:lnTo>
                    <a:pt x="795615" y="5265240"/>
                  </a:lnTo>
                  <a:cubicBezTo>
                    <a:pt x="795827" y="5261646"/>
                    <a:pt x="796038" y="5258053"/>
                    <a:pt x="796250" y="5254459"/>
                  </a:cubicBezTo>
                  <a:lnTo>
                    <a:pt x="789903" y="5247166"/>
                  </a:lnTo>
                  <a:lnTo>
                    <a:pt x="782604" y="5251922"/>
                  </a:lnTo>
                  <a:cubicBezTo>
                    <a:pt x="782921" y="5247272"/>
                    <a:pt x="783239" y="5242621"/>
                    <a:pt x="783556" y="5237971"/>
                  </a:cubicBezTo>
                  <a:lnTo>
                    <a:pt x="800375" y="5212605"/>
                  </a:lnTo>
                  <a:lnTo>
                    <a:pt x="813069" y="5212605"/>
                  </a:lnTo>
                  <a:lnTo>
                    <a:pt x="815290" y="5206263"/>
                  </a:lnTo>
                  <a:lnTo>
                    <a:pt x="825763" y="5193580"/>
                  </a:lnTo>
                  <a:lnTo>
                    <a:pt x="843851" y="5199605"/>
                  </a:lnTo>
                  <a:lnTo>
                    <a:pt x="862573" y="5188824"/>
                  </a:lnTo>
                  <a:lnTo>
                    <a:pt x="876218" y="5185653"/>
                  </a:lnTo>
                  <a:lnTo>
                    <a:pt x="877488" y="5192629"/>
                  </a:lnTo>
                  <a:lnTo>
                    <a:pt x="891133" y="5191678"/>
                  </a:lnTo>
                  <a:lnTo>
                    <a:pt x="884786" y="5183117"/>
                  </a:lnTo>
                  <a:lnTo>
                    <a:pt x="891133" y="5176775"/>
                  </a:lnTo>
                  <a:lnTo>
                    <a:pt x="881613" y="5179946"/>
                  </a:lnTo>
                  <a:lnTo>
                    <a:pt x="878122" y="5168848"/>
                  </a:lnTo>
                  <a:lnTo>
                    <a:pt x="890816" y="5159336"/>
                  </a:lnTo>
                  <a:lnTo>
                    <a:pt x="910808" y="5144116"/>
                  </a:lnTo>
                  <a:lnTo>
                    <a:pt x="926675" y="5140945"/>
                  </a:lnTo>
                  <a:lnTo>
                    <a:pt x="933974" y="5145067"/>
                  </a:lnTo>
                  <a:lnTo>
                    <a:pt x="936195" y="5138726"/>
                  </a:lnTo>
                  <a:lnTo>
                    <a:pt x="949841" y="5139677"/>
                  </a:lnTo>
                  <a:lnTo>
                    <a:pt x="959361" y="5151092"/>
                  </a:lnTo>
                  <a:lnTo>
                    <a:pt x="989190" y="5165677"/>
                  </a:lnTo>
                  <a:lnTo>
                    <a:pt x="1095809" y="5163458"/>
                  </a:lnTo>
                  <a:lnTo>
                    <a:pt x="1111676" y="5152994"/>
                  </a:lnTo>
                  <a:lnTo>
                    <a:pt x="1121196" y="5154897"/>
                  </a:lnTo>
                  <a:lnTo>
                    <a:pt x="1124369" y="5158067"/>
                  </a:lnTo>
                  <a:lnTo>
                    <a:pt x="1140553" y="5165360"/>
                  </a:lnTo>
                  <a:lnTo>
                    <a:pt x="1168162" y="5169165"/>
                  </a:lnTo>
                  <a:lnTo>
                    <a:pt x="1217983" y="5179312"/>
                  </a:lnTo>
                  <a:lnTo>
                    <a:pt x="1264313" y="5181214"/>
                  </a:lnTo>
                  <a:lnTo>
                    <a:pt x="1293825" y="5175507"/>
                  </a:lnTo>
                  <a:lnTo>
                    <a:pt x="1307788" y="5178677"/>
                  </a:lnTo>
                  <a:lnTo>
                    <a:pt x="1323653" y="5168848"/>
                  </a:lnTo>
                  <a:lnTo>
                    <a:pt x="1329999" y="5169799"/>
                  </a:lnTo>
                  <a:lnTo>
                    <a:pt x="1339519" y="5182482"/>
                  </a:lnTo>
                  <a:lnTo>
                    <a:pt x="1351261" y="5183117"/>
                  </a:lnTo>
                  <a:lnTo>
                    <a:pt x="1367129" y="5187556"/>
                  </a:lnTo>
                  <a:lnTo>
                    <a:pt x="1385853" y="5184068"/>
                  </a:lnTo>
                  <a:lnTo>
                    <a:pt x="1405846" y="5182799"/>
                  </a:lnTo>
                  <a:lnTo>
                    <a:pt x="1422030" y="5187873"/>
                  </a:lnTo>
                  <a:lnTo>
                    <a:pt x="1439800" y="5194214"/>
                  </a:lnTo>
                  <a:lnTo>
                    <a:pt x="1449320" y="5199288"/>
                  </a:lnTo>
                  <a:lnTo>
                    <a:pt x="1476608" y="5198336"/>
                  </a:lnTo>
                  <a:lnTo>
                    <a:pt x="1488033" y="5187873"/>
                  </a:lnTo>
                  <a:lnTo>
                    <a:pt x="1493746" y="5184702"/>
                  </a:lnTo>
                  <a:lnTo>
                    <a:pt x="1492160" y="5187556"/>
                  </a:lnTo>
                  <a:lnTo>
                    <a:pt x="1498188" y="5189141"/>
                  </a:lnTo>
                  <a:lnTo>
                    <a:pt x="1499774" y="5188190"/>
                  </a:lnTo>
                  <a:lnTo>
                    <a:pt x="1505485" y="5182165"/>
                  </a:lnTo>
                  <a:lnTo>
                    <a:pt x="1506437" y="5185019"/>
                  </a:lnTo>
                  <a:lnTo>
                    <a:pt x="1509292" y="5185336"/>
                  </a:lnTo>
                  <a:lnTo>
                    <a:pt x="1509613" y="5182165"/>
                  </a:lnTo>
                  <a:lnTo>
                    <a:pt x="1513104" y="5183117"/>
                  </a:lnTo>
                  <a:lnTo>
                    <a:pt x="1513644" y="5182190"/>
                  </a:lnTo>
                  <a:lnTo>
                    <a:pt x="1521585" y="5173933"/>
                  </a:lnTo>
                  <a:lnTo>
                    <a:pt x="1536516" y="5137729"/>
                  </a:lnTo>
                  <a:lnTo>
                    <a:pt x="1551446" y="5066590"/>
                  </a:lnTo>
                  <a:lnTo>
                    <a:pt x="1559070" y="5017364"/>
                  </a:lnTo>
                  <a:lnTo>
                    <a:pt x="1564788" y="5032291"/>
                  </a:lnTo>
                  <a:lnTo>
                    <a:pt x="1571141" y="5024351"/>
                  </a:lnTo>
                  <a:lnTo>
                    <a:pt x="1567011" y="5014506"/>
                  </a:lnTo>
                  <a:lnTo>
                    <a:pt x="1560022" y="5012600"/>
                  </a:lnTo>
                  <a:lnTo>
                    <a:pt x="1570506" y="4932569"/>
                  </a:lnTo>
                  <a:lnTo>
                    <a:pt x="1570188" y="4911609"/>
                  </a:lnTo>
                  <a:lnTo>
                    <a:pt x="1572094" y="4904939"/>
                  </a:lnTo>
                  <a:lnTo>
                    <a:pt x="1577177" y="4904939"/>
                  </a:lnTo>
                  <a:lnTo>
                    <a:pt x="1579082" y="4921136"/>
                  </a:lnTo>
                  <a:lnTo>
                    <a:pt x="1600683" y="4948448"/>
                  </a:lnTo>
                  <a:lnTo>
                    <a:pt x="1607672" y="4967186"/>
                  </a:lnTo>
                  <a:lnTo>
                    <a:pt x="1616884" y="4974173"/>
                  </a:lnTo>
                  <a:lnTo>
                    <a:pt x="1609895" y="4964963"/>
                  </a:lnTo>
                  <a:lnTo>
                    <a:pt x="1606719" y="4945908"/>
                  </a:lnTo>
                  <a:lnTo>
                    <a:pt x="1598142" y="4918595"/>
                  </a:lnTo>
                  <a:lnTo>
                    <a:pt x="1586706" y="4902081"/>
                  </a:lnTo>
                  <a:lnTo>
                    <a:pt x="1583847" y="4888425"/>
                  </a:lnTo>
                  <a:lnTo>
                    <a:pt x="1561293" y="4874769"/>
                  </a:lnTo>
                  <a:cubicBezTo>
                    <a:pt x="1560975" y="4871275"/>
                    <a:pt x="1560658" y="4867782"/>
                    <a:pt x="1560340" y="4864288"/>
                  </a:cubicBezTo>
                  <a:lnTo>
                    <a:pt x="1569552" y="4855714"/>
                  </a:lnTo>
                  <a:lnTo>
                    <a:pt x="1574953" y="4843963"/>
                  </a:lnTo>
                  <a:lnTo>
                    <a:pt x="1584483" y="4838882"/>
                  </a:lnTo>
                  <a:lnTo>
                    <a:pt x="1568282" y="4816651"/>
                  </a:lnTo>
                  <a:lnTo>
                    <a:pt x="1556528" y="4810299"/>
                  </a:lnTo>
                  <a:lnTo>
                    <a:pt x="1561929" y="4800136"/>
                  </a:lnTo>
                  <a:lnTo>
                    <a:pt x="1546999" y="4799184"/>
                  </a:lnTo>
                  <a:lnTo>
                    <a:pt x="1503477" y="4766790"/>
                  </a:lnTo>
                  <a:lnTo>
                    <a:pt x="1501253" y="4758533"/>
                  </a:lnTo>
                  <a:lnTo>
                    <a:pt x="1482828" y="4728998"/>
                  </a:lnTo>
                  <a:lnTo>
                    <a:pt x="1470123" y="4717565"/>
                  </a:lnTo>
                  <a:lnTo>
                    <a:pt x="1482512" y="4692158"/>
                  </a:lnTo>
                  <a:lnTo>
                    <a:pt x="1466629" y="4685806"/>
                  </a:lnTo>
                  <a:lnTo>
                    <a:pt x="1479018" y="4672150"/>
                  </a:lnTo>
                  <a:lnTo>
                    <a:pt x="1491724" y="4676279"/>
                  </a:lnTo>
                  <a:lnTo>
                    <a:pt x="1500301" y="4678502"/>
                  </a:lnTo>
                  <a:lnTo>
                    <a:pt x="1494902" y="4667704"/>
                  </a:lnTo>
                  <a:lnTo>
                    <a:pt x="1478064" y="4658494"/>
                  </a:lnTo>
                  <a:lnTo>
                    <a:pt x="1458688" y="4663893"/>
                  </a:lnTo>
                  <a:lnTo>
                    <a:pt x="1434865" y="4663258"/>
                  </a:lnTo>
                  <a:lnTo>
                    <a:pt x="1431053" y="4648331"/>
                  </a:lnTo>
                  <a:lnTo>
                    <a:pt x="1447253" y="4637851"/>
                  </a:lnTo>
                  <a:lnTo>
                    <a:pt x="1430100" y="4631499"/>
                  </a:lnTo>
                  <a:lnTo>
                    <a:pt x="1413264" y="4620066"/>
                  </a:lnTo>
                  <a:lnTo>
                    <a:pt x="1405640" y="4628641"/>
                  </a:lnTo>
                  <a:lnTo>
                    <a:pt x="1402464" y="4629594"/>
                  </a:lnTo>
                  <a:lnTo>
                    <a:pt x="1396110" y="4616890"/>
                  </a:lnTo>
                  <a:lnTo>
                    <a:pt x="1387533" y="4626735"/>
                  </a:lnTo>
                  <a:lnTo>
                    <a:pt x="1376095" y="4627688"/>
                  </a:lnTo>
                  <a:lnTo>
                    <a:pt x="1354811" y="4600694"/>
                  </a:lnTo>
                  <a:lnTo>
                    <a:pt x="1342103" y="4601646"/>
                  </a:lnTo>
                  <a:lnTo>
                    <a:pt x="1327174" y="4594659"/>
                  </a:lnTo>
                  <a:lnTo>
                    <a:pt x="1309068" y="4591484"/>
                  </a:lnTo>
                  <a:lnTo>
                    <a:pt x="1300491" y="4580051"/>
                  </a:lnTo>
                  <a:lnTo>
                    <a:pt x="1287785" y="4575922"/>
                  </a:lnTo>
                  <a:lnTo>
                    <a:pt x="1268726" y="4589578"/>
                  </a:lnTo>
                  <a:lnTo>
                    <a:pt x="1251889" y="4592119"/>
                  </a:lnTo>
                  <a:lnTo>
                    <a:pt x="1247443" y="4573064"/>
                  </a:lnTo>
                  <a:lnTo>
                    <a:pt x="1240136" y="4568618"/>
                  </a:lnTo>
                  <a:lnTo>
                    <a:pt x="1221077" y="4564807"/>
                  </a:lnTo>
                  <a:lnTo>
                    <a:pt x="1217899" y="4559408"/>
                  </a:lnTo>
                  <a:lnTo>
                    <a:pt x="1233465" y="4552103"/>
                  </a:lnTo>
                  <a:lnTo>
                    <a:pt x="1251254" y="4552103"/>
                  </a:lnTo>
                  <a:lnTo>
                    <a:pt x="1257608" y="4544481"/>
                  </a:lnTo>
                  <a:lnTo>
                    <a:pt x="1242994" y="4534001"/>
                  </a:lnTo>
                  <a:lnTo>
                    <a:pt x="1232194" y="4537177"/>
                  </a:lnTo>
                  <a:lnTo>
                    <a:pt x="1225841" y="4545751"/>
                  </a:lnTo>
                  <a:lnTo>
                    <a:pt x="1223618" y="4521615"/>
                  </a:lnTo>
                  <a:lnTo>
                    <a:pt x="1230288" y="4516534"/>
                  </a:lnTo>
                  <a:lnTo>
                    <a:pt x="1236642" y="4520345"/>
                  </a:lnTo>
                  <a:lnTo>
                    <a:pt x="1251254" y="4524473"/>
                  </a:lnTo>
                  <a:lnTo>
                    <a:pt x="1260784" y="4524473"/>
                  </a:lnTo>
                  <a:lnTo>
                    <a:pt x="1246807" y="4509547"/>
                  </a:lnTo>
                  <a:lnTo>
                    <a:pt x="1235053" y="4512088"/>
                  </a:lnTo>
                  <a:lnTo>
                    <a:pt x="1228700" y="4506689"/>
                  </a:lnTo>
                  <a:lnTo>
                    <a:pt x="1219488" y="4515263"/>
                  </a:lnTo>
                  <a:lnTo>
                    <a:pt x="1210911" y="4511135"/>
                  </a:lnTo>
                  <a:lnTo>
                    <a:pt x="1209640" y="4500972"/>
                  </a:lnTo>
                  <a:lnTo>
                    <a:pt x="1215040" y="4495573"/>
                  </a:lnTo>
                  <a:lnTo>
                    <a:pt x="1224570" y="4486681"/>
                  </a:lnTo>
                  <a:lnTo>
                    <a:pt x="1245219" y="4468578"/>
                  </a:lnTo>
                  <a:lnTo>
                    <a:pt x="1268726" y="4469531"/>
                  </a:lnTo>
                  <a:lnTo>
                    <a:pt x="1283656" y="4465085"/>
                  </a:lnTo>
                  <a:lnTo>
                    <a:pt x="1299538" y="4471437"/>
                  </a:lnTo>
                  <a:lnTo>
                    <a:pt x="1299538" y="4464132"/>
                  </a:lnTo>
                  <a:lnTo>
                    <a:pt x="1310974" y="4460956"/>
                  </a:lnTo>
                  <a:lnTo>
                    <a:pt x="1324633" y="4463815"/>
                  </a:lnTo>
                  <a:lnTo>
                    <a:pt x="1327809" y="4450159"/>
                  </a:lnTo>
                  <a:lnTo>
                    <a:pt x="1331938" y="4442854"/>
                  </a:lnTo>
                  <a:lnTo>
                    <a:pt x="1346869" y="4448888"/>
                  </a:lnTo>
                  <a:lnTo>
                    <a:pt x="1379908" y="4448571"/>
                  </a:lnTo>
                  <a:lnTo>
                    <a:pt x="1388485" y="4460004"/>
                  </a:lnTo>
                  <a:lnTo>
                    <a:pt x="1411675" y="4485093"/>
                  </a:lnTo>
                  <a:lnTo>
                    <a:pt x="1430735" y="4474295"/>
                  </a:lnTo>
                  <a:lnTo>
                    <a:pt x="1447570" y="4466991"/>
                  </a:lnTo>
                  <a:lnTo>
                    <a:pt x="1462817" y="4477471"/>
                  </a:lnTo>
                  <a:lnTo>
                    <a:pt x="1481559" y="4465403"/>
                  </a:lnTo>
                  <a:lnTo>
                    <a:pt x="1497442" y="4462227"/>
                  </a:lnTo>
                  <a:lnTo>
                    <a:pt x="1506018" y="4476836"/>
                  </a:lnTo>
                  <a:lnTo>
                    <a:pt x="1522855" y="4478741"/>
                  </a:lnTo>
                  <a:lnTo>
                    <a:pt x="1532386" y="4480964"/>
                  </a:lnTo>
                  <a:lnTo>
                    <a:pt x="1536516" y="4472389"/>
                  </a:lnTo>
                  <a:lnTo>
                    <a:pt x="1529209" y="4466038"/>
                  </a:lnTo>
                  <a:lnTo>
                    <a:pt x="1519361" y="4448571"/>
                  </a:lnTo>
                  <a:lnTo>
                    <a:pt x="1512690" y="4384101"/>
                  </a:lnTo>
                  <a:lnTo>
                    <a:pt x="1511104" y="4368222"/>
                  </a:lnTo>
                  <a:lnTo>
                    <a:pt x="1498395" y="4357742"/>
                  </a:lnTo>
                  <a:lnTo>
                    <a:pt x="1492996" y="4334875"/>
                  </a:lnTo>
                  <a:lnTo>
                    <a:pt x="1478064" y="4314550"/>
                  </a:lnTo>
                  <a:lnTo>
                    <a:pt x="1478064" y="4307563"/>
                  </a:lnTo>
                  <a:lnTo>
                    <a:pt x="1484418" y="4310422"/>
                  </a:lnTo>
                  <a:lnTo>
                    <a:pt x="1497125" y="4312645"/>
                  </a:lnTo>
                  <a:lnTo>
                    <a:pt x="1513961" y="4325030"/>
                  </a:lnTo>
                  <a:lnTo>
                    <a:pt x="1526668" y="4319631"/>
                  </a:lnTo>
                  <a:lnTo>
                    <a:pt x="1545728" y="4317408"/>
                  </a:lnTo>
                  <a:lnTo>
                    <a:pt x="1550175" y="4328841"/>
                  </a:lnTo>
                  <a:lnTo>
                    <a:pt x="1542551" y="4339322"/>
                  </a:lnTo>
                  <a:lnTo>
                    <a:pt x="1555893" y="4358694"/>
                  </a:lnTo>
                  <a:lnTo>
                    <a:pt x="1569552" y="4364728"/>
                  </a:lnTo>
                  <a:lnTo>
                    <a:pt x="1589565" y="4358377"/>
                  </a:lnTo>
                  <a:lnTo>
                    <a:pt x="1610531" y="4367269"/>
                  </a:lnTo>
                  <a:lnTo>
                    <a:pt x="1625460" y="4369492"/>
                  </a:lnTo>
                  <a:lnTo>
                    <a:pt x="1659450" y="4368222"/>
                  </a:lnTo>
                  <a:lnTo>
                    <a:pt x="1677556" y="4356154"/>
                  </a:lnTo>
                  <a:lnTo>
                    <a:pt x="1690898" y="4346626"/>
                  </a:lnTo>
                  <a:lnTo>
                    <a:pt x="1720758" y="4349484"/>
                  </a:lnTo>
                  <a:lnTo>
                    <a:pt x="1694075" y="4341227"/>
                  </a:lnTo>
                  <a:lnTo>
                    <a:pt x="1679463" y="4339322"/>
                  </a:lnTo>
                  <a:cubicBezTo>
                    <a:pt x="1679781" y="4335828"/>
                    <a:pt x="1680098" y="4332335"/>
                    <a:pt x="1680416" y="4328841"/>
                  </a:cubicBezTo>
                  <a:lnTo>
                    <a:pt x="1688675" y="4312009"/>
                  </a:lnTo>
                  <a:lnTo>
                    <a:pt x="1722347" y="4291684"/>
                  </a:lnTo>
                  <a:lnTo>
                    <a:pt x="1748712" y="4285015"/>
                  </a:lnTo>
                  <a:lnTo>
                    <a:pt x="1771901" y="4278663"/>
                  </a:lnTo>
                  <a:lnTo>
                    <a:pt x="1801444" y="4257067"/>
                  </a:lnTo>
                  <a:lnTo>
                    <a:pt x="1820186" y="4234836"/>
                  </a:lnTo>
                  <a:lnTo>
                    <a:pt x="1828762" y="4230390"/>
                  </a:lnTo>
                  <a:lnTo>
                    <a:pt x="1817962" y="4222451"/>
                  </a:lnTo>
                  <a:lnTo>
                    <a:pt x="1816056" y="4208477"/>
                  </a:lnTo>
                  <a:lnTo>
                    <a:pt x="1820821" y="4198949"/>
                  </a:lnTo>
                  <a:lnTo>
                    <a:pt x="1818280" y="4157981"/>
                  </a:lnTo>
                  <a:lnTo>
                    <a:pt x="1815103" y="4152582"/>
                  </a:lnTo>
                  <a:lnTo>
                    <a:pt x="1832892" y="4132574"/>
                  </a:lnTo>
                  <a:lnTo>
                    <a:pt x="1847822" y="4124952"/>
                  </a:lnTo>
                  <a:lnTo>
                    <a:pt x="1866881" y="4121459"/>
                  </a:lnTo>
                  <a:lnTo>
                    <a:pt x="1901506" y="4114790"/>
                  </a:lnTo>
                  <a:lnTo>
                    <a:pt x="1920566" y="4111614"/>
                  </a:lnTo>
                  <a:lnTo>
                    <a:pt x="1920836" y="4111854"/>
                  </a:lnTo>
                  <a:lnTo>
                    <a:pt x="1949386" y="4094630"/>
                  </a:lnTo>
                  <a:lnTo>
                    <a:pt x="1978517" y="4070064"/>
                  </a:lnTo>
                  <a:lnTo>
                    <a:pt x="1977988" y="4069704"/>
                  </a:lnTo>
                  <a:lnTo>
                    <a:pt x="1995753" y="4059226"/>
                  </a:lnTo>
                  <a:lnTo>
                    <a:pt x="2007174" y="4057321"/>
                  </a:lnTo>
                  <a:lnTo>
                    <a:pt x="2015422" y="4063036"/>
                  </a:lnTo>
                  <a:lnTo>
                    <a:pt x="2018911" y="4062084"/>
                  </a:lnTo>
                  <a:lnTo>
                    <a:pt x="2024622" y="4061449"/>
                  </a:lnTo>
                  <a:lnTo>
                    <a:pt x="2022084" y="4070339"/>
                  </a:lnTo>
                  <a:lnTo>
                    <a:pt x="2031283" y="4070339"/>
                  </a:lnTo>
                  <a:lnTo>
                    <a:pt x="2036676" y="4065894"/>
                  </a:lnTo>
                  <a:lnTo>
                    <a:pt x="2025890" y="4052876"/>
                  </a:lnTo>
                  <a:lnTo>
                    <a:pt x="2022084" y="4052876"/>
                  </a:lnTo>
                  <a:lnTo>
                    <a:pt x="2012567" y="4055099"/>
                  </a:lnTo>
                  <a:lnTo>
                    <a:pt x="2003049" y="4043351"/>
                  </a:lnTo>
                  <a:lnTo>
                    <a:pt x="2004318" y="4036049"/>
                  </a:lnTo>
                  <a:lnTo>
                    <a:pt x="2013518" y="4031604"/>
                  </a:lnTo>
                  <a:lnTo>
                    <a:pt x="2023035" y="4026206"/>
                  </a:lnTo>
                  <a:lnTo>
                    <a:pt x="2023987" y="4018904"/>
                  </a:lnTo>
                  <a:cubicBezTo>
                    <a:pt x="2023670" y="4015729"/>
                    <a:pt x="2023352" y="4012554"/>
                    <a:pt x="2023035" y="4009379"/>
                  </a:cubicBezTo>
                  <a:lnTo>
                    <a:pt x="2032235" y="4000806"/>
                  </a:lnTo>
                  <a:lnTo>
                    <a:pt x="2048097" y="3994456"/>
                  </a:lnTo>
                  <a:lnTo>
                    <a:pt x="2058566" y="4003029"/>
                  </a:lnTo>
                  <a:lnTo>
                    <a:pt x="2064910" y="3996679"/>
                  </a:lnTo>
                  <a:lnTo>
                    <a:pt x="2067131" y="3998266"/>
                  </a:lnTo>
                  <a:lnTo>
                    <a:pt x="2061421" y="4005569"/>
                  </a:lnTo>
                  <a:lnTo>
                    <a:pt x="2062690" y="4012554"/>
                  </a:lnTo>
                  <a:lnTo>
                    <a:pt x="2060469" y="4021761"/>
                  </a:lnTo>
                  <a:lnTo>
                    <a:pt x="2056028" y="4024619"/>
                  </a:lnTo>
                  <a:lnTo>
                    <a:pt x="2053807" y="4024619"/>
                  </a:lnTo>
                  <a:lnTo>
                    <a:pt x="2046511" y="4018269"/>
                  </a:lnTo>
                  <a:lnTo>
                    <a:pt x="2041752" y="4003346"/>
                  </a:lnTo>
                  <a:lnTo>
                    <a:pt x="2029697" y="4007474"/>
                  </a:lnTo>
                  <a:lnTo>
                    <a:pt x="2026842" y="4014776"/>
                  </a:lnTo>
                  <a:lnTo>
                    <a:pt x="2040166" y="4024619"/>
                  </a:lnTo>
                  <a:lnTo>
                    <a:pt x="2046511" y="4020491"/>
                  </a:lnTo>
                  <a:lnTo>
                    <a:pt x="2041118" y="4028111"/>
                  </a:lnTo>
                  <a:cubicBezTo>
                    <a:pt x="2040906" y="4030545"/>
                    <a:pt x="2040695" y="4032980"/>
                    <a:pt x="2040483" y="4035414"/>
                  </a:cubicBezTo>
                  <a:lnTo>
                    <a:pt x="2036042" y="4039859"/>
                  </a:lnTo>
                  <a:lnTo>
                    <a:pt x="2037311" y="4034144"/>
                  </a:lnTo>
                  <a:lnTo>
                    <a:pt x="2024939" y="4027159"/>
                  </a:lnTo>
                  <a:lnTo>
                    <a:pt x="2017325" y="4035414"/>
                  </a:lnTo>
                  <a:lnTo>
                    <a:pt x="2033187" y="4041764"/>
                  </a:lnTo>
                  <a:lnTo>
                    <a:pt x="2034139" y="4049066"/>
                  </a:lnTo>
                  <a:lnTo>
                    <a:pt x="2039214" y="4062084"/>
                  </a:lnTo>
                  <a:lnTo>
                    <a:pt x="2042387" y="4058909"/>
                  </a:lnTo>
                  <a:lnTo>
                    <a:pt x="2047780" y="4059861"/>
                  </a:lnTo>
                  <a:lnTo>
                    <a:pt x="2064593" y="4064941"/>
                  </a:lnTo>
                  <a:lnTo>
                    <a:pt x="2067766" y="4065894"/>
                  </a:lnTo>
                  <a:lnTo>
                    <a:pt x="2066497" y="4055416"/>
                  </a:lnTo>
                  <a:lnTo>
                    <a:pt x="2038263" y="4049384"/>
                  </a:lnTo>
                  <a:lnTo>
                    <a:pt x="2042069" y="4043034"/>
                  </a:lnTo>
                  <a:lnTo>
                    <a:pt x="2052538" y="4043034"/>
                  </a:lnTo>
                  <a:lnTo>
                    <a:pt x="2062055" y="4044939"/>
                  </a:lnTo>
                  <a:lnTo>
                    <a:pt x="2063324" y="4040811"/>
                  </a:lnTo>
                  <a:lnTo>
                    <a:pt x="2047462" y="4038589"/>
                  </a:lnTo>
                  <a:lnTo>
                    <a:pt x="2043021" y="4032239"/>
                  </a:lnTo>
                  <a:lnTo>
                    <a:pt x="2050635" y="4028111"/>
                  </a:lnTo>
                  <a:lnTo>
                    <a:pt x="2062055" y="4031286"/>
                  </a:lnTo>
                  <a:lnTo>
                    <a:pt x="2066497" y="4023984"/>
                  </a:lnTo>
                  <a:lnTo>
                    <a:pt x="2076648" y="4016364"/>
                  </a:lnTo>
                  <a:lnTo>
                    <a:pt x="2083945" y="4016364"/>
                  </a:lnTo>
                  <a:lnTo>
                    <a:pt x="2102027" y="4010649"/>
                  </a:lnTo>
                  <a:lnTo>
                    <a:pt x="2114716" y="4016999"/>
                  </a:lnTo>
                  <a:lnTo>
                    <a:pt x="2129627" y="4011919"/>
                  </a:lnTo>
                  <a:lnTo>
                    <a:pt x="2117889" y="4011919"/>
                  </a:lnTo>
                  <a:lnTo>
                    <a:pt x="2126454" y="4004299"/>
                  </a:lnTo>
                  <a:lnTo>
                    <a:pt x="2108372" y="4009696"/>
                  </a:lnTo>
                  <a:lnTo>
                    <a:pt x="2113765" y="3997949"/>
                  </a:lnTo>
                  <a:lnTo>
                    <a:pt x="2103296" y="4007474"/>
                  </a:lnTo>
                  <a:lnTo>
                    <a:pt x="2096951" y="4010014"/>
                  </a:lnTo>
                  <a:lnTo>
                    <a:pt x="2087434" y="4010014"/>
                  </a:lnTo>
                  <a:lnTo>
                    <a:pt x="2076648" y="4004616"/>
                  </a:lnTo>
                  <a:lnTo>
                    <a:pt x="2064910" y="3996679"/>
                  </a:lnTo>
                  <a:lnTo>
                    <a:pt x="2050318" y="3984931"/>
                  </a:lnTo>
                  <a:lnTo>
                    <a:pt x="2061421" y="3974454"/>
                  </a:lnTo>
                  <a:lnTo>
                    <a:pt x="2077600" y="3987154"/>
                  </a:lnTo>
                  <a:lnTo>
                    <a:pt x="2099806" y="3980486"/>
                  </a:lnTo>
                  <a:lnTo>
                    <a:pt x="2076648" y="3982709"/>
                  </a:lnTo>
                  <a:lnTo>
                    <a:pt x="2062690" y="3969056"/>
                  </a:lnTo>
                  <a:lnTo>
                    <a:pt x="2073159" y="3946831"/>
                  </a:lnTo>
                  <a:lnTo>
                    <a:pt x="2103296" y="3908414"/>
                  </a:lnTo>
                  <a:lnTo>
                    <a:pt x="2110275" y="3875076"/>
                  </a:lnTo>
                  <a:lnTo>
                    <a:pt x="2107103" y="3848406"/>
                  </a:lnTo>
                  <a:lnTo>
                    <a:pt x="2114082" y="3831896"/>
                  </a:lnTo>
                  <a:lnTo>
                    <a:pt x="2119475" y="3819196"/>
                  </a:lnTo>
                  <a:lnTo>
                    <a:pt x="2129944" y="3819196"/>
                  </a:lnTo>
                  <a:lnTo>
                    <a:pt x="2131213" y="3826181"/>
                  </a:lnTo>
                  <a:lnTo>
                    <a:pt x="2138509" y="3828403"/>
                  </a:lnTo>
                  <a:lnTo>
                    <a:pt x="2151199" y="3823958"/>
                  </a:lnTo>
                  <a:lnTo>
                    <a:pt x="2153419" y="3831578"/>
                  </a:lnTo>
                  <a:lnTo>
                    <a:pt x="2155640" y="3837293"/>
                  </a:lnTo>
                  <a:lnTo>
                    <a:pt x="2171502" y="3844913"/>
                  </a:lnTo>
                  <a:lnTo>
                    <a:pt x="2166426" y="3860789"/>
                  </a:lnTo>
                  <a:lnTo>
                    <a:pt x="2156909" y="3861741"/>
                  </a:lnTo>
                  <a:lnTo>
                    <a:pt x="2146440" y="3874441"/>
                  </a:lnTo>
                  <a:lnTo>
                    <a:pt x="2156909" y="3884284"/>
                  </a:lnTo>
                  <a:lnTo>
                    <a:pt x="2154688" y="3892221"/>
                  </a:lnTo>
                  <a:lnTo>
                    <a:pt x="2159447" y="3901746"/>
                  </a:lnTo>
                  <a:lnTo>
                    <a:pt x="2178481" y="3913176"/>
                  </a:lnTo>
                  <a:lnTo>
                    <a:pt x="2196563" y="3910954"/>
                  </a:lnTo>
                  <a:lnTo>
                    <a:pt x="2208935" y="3887776"/>
                  </a:lnTo>
                  <a:lnTo>
                    <a:pt x="2194343" y="3907779"/>
                  </a:lnTo>
                  <a:lnTo>
                    <a:pt x="2185777" y="3910954"/>
                  </a:lnTo>
                  <a:lnTo>
                    <a:pt x="2174357" y="3909366"/>
                  </a:lnTo>
                  <a:lnTo>
                    <a:pt x="2168329" y="3904921"/>
                  </a:lnTo>
                  <a:lnTo>
                    <a:pt x="2162302" y="3892221"/>
                  </a:lnTo>
                  <a:lnTo>
                    <a:pt x="2178164" y="3889046"/>
                  </a:lnTo>
                  <a:lnTo>
                    <a:pt x="2184508" y="3884919"/>
                  </a:lnTo>
                  <a:lnTo>
                    <a:pt x="2193074" y="3879521"/>
                  </a:lnTo>
                  <a:lnTo>
                    <a:pt x="2208935" y="3885871"/>
                  </a:lnTo>
                  <a:lnTo>
                    <a:pt x="2205763" y="3876981"/>
                  </a:lnTo>
                  <a:lnTo>
                    <a:pt x="2213694" y="3872854"/>
                  </a:lnTo>
                  <a:lnTo>
                    <a:pt x="2202591" y="3875394"/>
                  </a:lnTo>
                  <a:lnTo>
                    <a:pt x="2194025" y="3875394"/>
                  </a:lnTo>
                  <a:lnTo>
                    <a:pt x="2187681" y="3869044"/>
                  </a:lnTo>
                  <a:lnTo>
                    <a:pt x="2189584" y="3859519"/>
                  </a:lnTo>
                  <a:lnTo>
                    <a:pt x="2196880" y="3840151"/>
                  </a:lnTo>
                  <a:lnTo>
                    <a:pt x="2209570" y="3839198"/>
                  </a:lnTo>
                  <a:lnTo>
                    <a:pt x="2202273" y="3836023"/>
                  </a:lnTo>
                  <a:lnTo>
                    <a:pt x="2181970" y="3834118"/>
                  </a:lnTo>
                  <a:lnTo>
                    <a:pt x="2175626" y="3829038"/>
                  </a:lnTo>
                  <a:lnTo>
                    <a:pt x="2178798" y="3825863"/>
                  </a:lnTo>
                  <a:lnTo>
                    <a:pt x="2182605" y="3803638"/>
                  </a:lnTo>
                  <a:lnTo>
                    <a:pt x="2194977" y="3774111"/>
                  </a:lnTo>
                  <a:lnTo>
                    <a:pt x="2216866" y="3757918"/>
                  </a:lnTo>
                  <a:lnTo>
                    <a:pt x="2247638" y="3753473"/>
                  </a:lnTo>
                  <a:lnTo>
                    <a:pt x="2265721" y="3754426"/>
                  </a:lnTo>
                  <a:lnTo>
                    <a:pt x="2278410" y="3745853"/>
                  </a:lnTo>
                  <a:lnTo>
                    <a:pt x="2300299" y="3741726"/>
                  </a:lnTo>
                  <a:lnTo>
                    <a:pt x="2314258" y="3744266"/>
                  </a:lnTo>
                  <a:lnTo>
                    <a:pt x="2323775" y="3755061"/>
                  </a:lnTo>
                  <a:lnTo>
                    <a:pt x="2335830" y="3763316"/>
                  </a:lnTo>
                  <a:lnTo>
                    <a:pt x="2350422" y="3764268"/>
                  </a:lnTo>
                  <a:lnTo>
                    <a:pt x="2346298" y="3768396"/>
                  </a:lnTo>
                  <a:lnTo>
                    <a:pt x="2350740" y="3776016"/>
                  </a:lnTo>
                  <a:lnTo>
                    <a:pt x="2358988" y="3777603"/>
                  </a:lnTo>
                  <a:lnTo>
                    <a:pt x="2356026" y="3787144"/>
                  </a:lnTo>
                  <a:lnTo>
                    <a:pt x="2357058" y="3787213"/>
                  </a:lnTo>
                  <a:lnTo>
                    <a:pt x="2359897" y="3778078"/>
                  </a:lnTo>
                  <a:lnTo>
                    <a:pt x="2359579" y="3767923"/>
                  </a:lnTo>
                  <a:lnTo>
                    <a:pt x="2364975" y="3761577"/>
                  </a:lnTo>
                  <a:lnTo>
                    <a:pt x="2373544" y="3762211"/>
                  </a:lnTo>
                  <a:lnTo>
                    <a:pt x="2381796" y="3769510"/>
                  </a:lnTo>
                  <a:lnTo>
                    <a:pt x="2390683" y="3780299"/>
                  </a:lnTo>
                  <a:lnTo>
                    <a:pt x="2383066" y="3765384"/>
                  </a:lnTo>
                  <a:lnTo>
                    <a:pt x="2374496" y="3750787"/>
                  </a:lnTo>
                  <a:lnTo>
                    <a:pt x="2361801" y="3752057"/>
                  </a:lnTo>
                  <a:lnTo>
                    <a:pt x="2347836" y="3753961"/>
                  </a:lnTo>
                  <a:lnTo>
                    <a:pt x="2338315" y="3752374"/>
                  </a:lnTo>
                  <a:cubicBezTo>
                    <a:pt x="2337998" y="3746662"/>
                    <a:pt x="2337680" y="3740951"/>
                    <a:pt x="2337363" y="3735239"/>
                  </a:cubicBezTo>
                  <a:lnTo>
                    <a:pt x="2344662" y="3727940"/>
                  </a:lnTo>
                  <a:lnTo>
                    <a:pt x="2352279" y="3730161"/>
                  </a:lnTo>
                  <a:lnTo>
                    <a:pt x="2349740" y="3721593"/>
                  </a:lnTo>
                  <a:lnTo>
                    <a:pt x="2365610" y="3702554"/>
                  </a:lnTo>
                  <a:lnTo>
                    <a:pt x="2440512" y="3699698"/>
                  </a:lnTo>
                  <a:lnTo>
                    <a:pt x="2436386" y="3709218"/>
                  </a:lnTo>
                  <a:lnTo>
                    <a:pt x="2444321" y="3743806"/>
                  </a:lnTo>
                  <a:lnTo>
                    <a:pt x="2460190" y="3745710"/>
                  </a:lnTo>
                  <a:lnTo>
                    <a:pt x="2466537" y="3736508"/>
                  </a:lnTo>
                  <a:lnTo>
                    <a:pt x="2452572" y="3724767"/>
                  </a:lnTo>
                  <a:lnTo>
                    <a:pt x="2453525" y="3717468"/>
                  </a:lnTo>
                  <a:lnTo>
                    <a:pt x="2470346" y="3721593"/>
                  </a:lnTo>
                  <a:lnTo>
                    <a:pt x="2480185" y="3738094"/>
                  </a:lnTo>
                  <a:lnTo>
                    <a:pt x="2479233" y="3745710"/>
                  </a:lnTo>
                  <a:lnTo>
                    <a:pt x="2487802" y="3738094"/>
                  </a:lnTo>
                  <a:lnTo>
                    <a:pt x="2478915" y="3729844"/>
                  </a:lnTo>
                  <a:lnTo>
                    <a:pt x="2472568" y="3708900"/>
                  </a:lnTo>
                  <a:lnTo>
                    <a:pt x="2476376" y="3689861"/>
                  </a:lnTo>
                  <a:lnTo>
                    <a:pt x="2492245" y="3674947"/>
                  </a:lnTo>
                  <a:lnTo>
                    <a:pt x="2527157" y="3678754"/>
                  </a:lnTo>
                  <a:lnTo>
                    <a:pt x="2553818" y="3681610"/>
                  </a:lnTo>
                  <a:lnTo>
                    <a:pt x="2572861" y="3699698"/>
                  </a:lnTo>
                  <a:lnTo>
                    <a:pt x="2597299" y="3730161"/>
                  </a:lnTo>
                  <a:lnTo>
                    <a:pt x="2620785" y="3733017"/>
                  </a:lnTo>
                  <a:lnTo>
                    <a:pt x="2598251" y="3722228"/>
                  </a:lnTo>
                  <a:lnTo>
                    <a:pt x="2585873" y="3712391"/>
                  </a:lnTo>
                  <a:cubicBezTo>
                    <a:pt x="2585767" y="3706996"/>
                    <a:pt x="2585662" y="3701602"/>
                    <a:pt x="2585556" y="3696207"/>
                  </a:cubicBezTo>
                  <a:lnTo>
                    <a:pt x="2573495" y="3681610"/>
                  </a:lnTo>
                  <a:lnTo>
                    <a:pt x="2558896" y="3676216"/>
                  </a:lnTo>
                  <a:lnTo>
                    <a:pt x="2536362" y="3671456"/>
                  </a:lnTo>
                  <a:lnTo>
                    <a:pt x="2510971" y="3660032"/>
                  </a:lnTo>
                  <a:cubicBezTo>
                    <a:pt x="2511288" y="3655484"/>
                    <a:pt x="2511606" y="3650935"/>
                    <a:pt x="2511923" y="3646387"/>
                  </a:cubicBezTo>
                  <a:lnTo>
                    <a:pt x="2514145" y="3643214"/>
                  </a:lnTo>
                  <a:lnTo>
                    <a:pt x="2525888" y="3649560"/>
                  </a:lnTo>
                  <a:lnTo>
                    <a:pt x="2529062" y="3643214"/>
                  </a:lnTo>
                  <a:lnTo>
                    <a:pt x="2531283" y="3637819"/>
                  </a:lnTo>
                  <a:lnTo>
                    <a:pt x="2508749" y="3625444"/>
                  </a:lnTo>
                  <a:lnTo>
                    <a:pt x="2505258" y="3612751"/>
                  </a:lnTo>
                  <a:lnTo>
                    <a:pt x="2520175" y="3598788"/>
                  </a:lnTo>
                  <a:lnTo>
                    <a:pt x="2511606" y="3590538"/>
                  </a:lnTo>
                  <a:lnTo>
                    <a:pt x="2508432" y="3597836"/>
                  </a:lnTo>
                  <a:lnTo>
                    <a:pt x="2497006" y="3601010"/>
                  </a:lnTo>
                  <a:lnTo>
                    <a:pt x="2493832" y="3589586"/>
                  </a:lnTo>
                  <a:lnTo>
                    <a:pt x="2500815" y="3580066"/>
                  </a:lnTo>
                  <a:lnTo>
                    <a:pt x="2511288" y="3576893"/>
                  </a:lnTo>
                  <a:lnTo>
                    <a:pt x="2523031" y="3577527"/>
                  </a:lnTo>
                  <a:lnTo>
                    <a:pt x="2529379" y="3564834"/>
                  </a:lnTo>
                  <a:lnTo>
                    <a:pt x="2518906" y="3556901"/>
                  </a:lnTo>
                  <a:lnTo>
                    <a:pt x="2506845" y="3545160"/>
                  </a:lnTo>
                  <a:lnTo>
                    <a:pt x="2505575" y="3535958"/>
                  </a:lnTo>
                  <a:lnTo>
                    <a:pt x="2500497" y="3524217"/>
                  </a:lnTo>
                  <a:lnTo>
                    <a:pt x="2492880" y="3516918"/>
                  </a:lnTo>
                  <a:lnTo>
                    <a:pt x="2480185" y="3519457"/>
                  </a:lnTo>
                  <a:lnTo>
                    <a:pt x="2466537" y="3513110"/>
                  </a:lnTo>
                  <a:lnTo>
                    <a:pt x="2464316" y="3524534"/>
                  </a:lnTo>
                  <a:lnTo>
                    <a:pt x="2462094" y="3527707"/>
                  </a:lnTo>
                  <a:lnTo>
                    <a:pt x="2458920" y="3516283"/>
                  </a:lnTo>
                  <a:lnTo>
                    <a:pt x="2458920" y="3499148"/>
                  </a:lnTo>
                  <a:lnTo>
                    <a:pt x="2463046" y="3484551"/>
                  </a:lnTo>
                  <a:lnTo>
                    <a:pt x="2469394" y="3486455"/>
                  </a:lnTo>
                  <a:lnTo>
                    <a:pt x="2469394" y="3493753"/>
                  </a:lnTo>
                  <a:lnTo>
                    <a:pt x="2471615" y="3505494"/>
                  </a:lnTo>
                  <a:lnTo>
                    <a:pt x="2482406" y="3516283"/>
                  </a:lnTo>
                  <a:lnTo>
                    <a:pt x="2489706" y="3512476"/>
                  </a:lnTo>
                  <a:lnTo>
                    <a:pt x="2501882" y="3508519"/>
                  </a:lnTo>
                  <a:lnTo>
                    <a:pt x="2502823" y="3499157"/>
                  </a:lnTo>
                  <a:lnTo>
                    <a:pt x="2495167" y="3475027"/>
                  </a:lnTo>
                  <a:lnTo>
                    <a:pt x="2497081" y="3463279"/>
                  </a:lnTo>
                  <a:lnTo>
                    <a:pt x="2493891" y="3442642"/>
                  </a:lnTo>
                  <a:lnTo>
                    <a:pt x="2491339" y="3419147"/>
                  </a:lnTo>
                  <a:lnTo>
                    <a:pt x="2484002" y="3408034"/>
                  </a:lnTo>
                  <a:lnTo>
                    <a:pt x="2470923" y="3409939"/>
                  </a:lnTo>
                  <a:lnTo>
                    <a:pt x="2464543" y="3399462"/>
                  </a:lnTo>
                  <a:lnTo>
                    <a:pt x="2464543" y="3381682"/>
                  </a:lnTo>
                  <a:lnTo>
                    <a:pt x="2453059" y="3384857"/>
                  </a:lnTo>
                  <a:lnTo>
                    <a:pt x="2457206" y="3396604"/>
                  </a:lnTo>
                  <a:lnTo>
                    <a:pt x="2447636" y="3398827"/>
                  </a:lnTo>
                  <a:lnTo>
                    <a:pt x="2433600" y="3383904"/>
                  </a:lnTo>
                  <a:lnTo>
                    <a:pt x="2437109" y="3371523"/>
                  </a:lnTo>
                  <a:cubicBezTo>
                    <a:pt x="2437534" y="3355965"/>
                    <a:pt x="2437960" y="3340408"/>
                    <a:pt x="2438385" y="3324850"/>
                  </a:cubicBezTo>
                  <a:lnTo>
                    <a:pt x="2441575" y="3324850"/>
                  </a:lnTo>
                  <a:lnTo>
                    <a:pt x="2439661" y="3347075"/>
                  </a:lnTo>
                  <a:lnTo>
                    <a:pt x="2450507" y="3352472"/>
                  </a:lnTo>
                  <a:lnTo>
                    <a:pt x="2456887" y="3340725"/>
                  </a:lnTo>
                  <a:lnTo>
                    <a:pt x="2455292" y="3322627"/>
                  </a:lnTo>
                  <a:lnTo>
                    <a:pt x="2450188" y="3306117"/>
                  </a:lnTo>
                  <a:lnTo>
                    <a:pt x="2440618" y="3309292"/>
                  </a:lnTo>
                  <a:cubicBezTo>
                    <a:pt x="2440086" y="3293417"/>
                    <a:pt x="2439555" y="3277542"/>
                    <a:pt x="2439023" y="3261667"/>
                  </a:cubicBezTo>
                  <a:lnTo>
                    <a:pt x="2444446" y="3273097"/>
                  </a:lnTo>
                  <a:lnTo>
                    <a:pt x="2445403" y="3257540"/>
                  </a:lnTo>
                  <a:lnTo>
                    <a:pt x="2440937" y="3252143"/>
                  </a:lnTo>
                  <a:lnTo>
                    <a:pt x="2436471" y="3223884"/>
                  </a:lnTo>
                  <a:lnTo>
                    <a:pt x="2445722" y="3200706"/>
                  </a:lnTo>
                  <a:lnTo>
                    <a:pt x="2451145" y="3205469"/>
                  </a:lnTo>
                  <a:lnTo>
                    <a:pt x="2451145" y="3214042"/>
                  </a:lnTo>
                  <a:lnTo>
                    <a:pt x="2462310" y="3226742"/>
                  </a:lnTo>
                  <a:lnTo>
                    <a:pt x="2471880" y="3225789"/>
                  </a:lnTo>
                  <a:lnTo>
                    <a:pt x="2486235" y="3229599"/>
                  </a:lnTo>
                  <a:lnTo>
                    <a:pt x="2495167" y="3247697"/>
                  </a:lnTo>
                  <a:cubicBezTo>
                    <a:pt x="2495380" y="3241982"/>
                    <a:pt x="2495592" y="3236267"/>
                    <a:pt x="2495805" y="3230552"/>
                  </a:cubicBezTo>
                  <a:lnTo>
                    <a:pt x="2503461" y="3227377"/>
                  </a:lnTo>
                  <a:lnTo>
                    <a:pt x="2498038" y="3224202"/>
                  </a:lnTo>
                  <a:lnTo>
                    <a:pt x="2497081" y="3209597"/>
                  </a:lnTo>
                  <a:lnTo>
                    <a:pt x="2510479" y="3195626"/>
                  </a:lnTo>
                  <a:lnTo>
                    <a:pt x="2524515" y="3189277"/>
                  </a:lnTo>
                  <a:lnTo>
                    <a:pt x="2530895" y="3199754"/>
                  </a:lnTo>
                  <a:cubicBezTo>
                    <a:pt x="2531001" y="3205363"/>
                    <a:pt x="2531108" y="3210973"/>
                    <a:pt x="2531214" y="3216582"/>
                  </a:cubicBezTo>
                  <a:lnTo>
                    <a:pt x="2549397" y="3227059"/>
                  </a:lnTo>
                  <a:lnTo>
                    <a:pt x="2554182" y="3207056"/>
                  </a:lnTo>
                  <a:lnTo>
                    <a:pt x="2545569" y="3199436"/>
                  </a:lnTo>
                  <a:lnTo>
                    <a:pt x="2539189" y="3199436"/>
                  </a:lnTo>
                  <a:lnTo>
                    <a:pt x="2544612" y="3188959"/>
                  </a:lnTo>
                  <a:lnTo>
                    <a:pt x="2540465" y="3176577"/>
                  </a:lnTo>
                  <a:lnTo>
                    <a:pt x="2545250" y="3157527"/>
                  </a:lnTo>
                  <a:lnTo>
                    <a:pt x="2561200" y="3153082"/>
                  </a:lnTo>
                  <a:lnTo>
                    <a:pt x="2580659" y="3158162"/>
                  </a:lnTo>
                  <a:lnTo>
                    <a:pt x="2591824" y="3147684"/>
                  </a:lnTo>
                  <a:lnTo>
                    <a:pt x="2614474" y="3143239"/>
                  </a:lnTo>
                  <a:lnTo>
                    <a:pt x="2634571" y="3153399"/>
                  </a:lnTo>
                  <a:lnTo>
                    <a:pt x="2636804" y="3161972"/>
                  </a:lnTo>
                  <a:cubicBezTo>
                    <a:pt x="2636910" y="3170015"/>
                    <a:pt x="2637017" y="3178059"/>
                    <a:pt x="2637123" y="3186102"/>
                  </a:cubicBezTo>
                  <a:lnTo>
                    <a:pt x="2642546" y="3190229"/>
                  </a:lnTo>
                  <a:lnTo>
                    <a:pt x="2643503" y="3202929"/>
                  </a:lnTo>
                  <a:lnTo>
                    <a:pt x="2633295" y="3206421"/>
                  </a:lnTo>
                  <a:lnTo>
                    <a:pt x="2625639" y="3209597"/>
                  </a:lnTo>
                  <a:lnTo>
                    <a:pt x="2625639" y="3221027"/>
                  </a:lnTo>
                  <a:lnTo>
                    <a:pt x="2643822" y="3208326"/>
                  </a:lnTo>
                  <a:lnTo>
                    <a:pt x="2646055" y="3214359"/>
                  </a:lnTo>
                  <a:lnTo>
                    <a:pt x="2637442" y="3225154"/>
                  </a:lnTo>
                  <a:lnTo>
                    <a:pt x="2633614" y="3228329"/>
                  </a:lnTo>
                  <a:lnTo>
                    <a:pt x="2630424" y="3230870"/>
                  </a:lnTo>
                  <a:lnTo>
                    <a:pt x="2627872" y="3233410"/>
                  </a:lnTo>
                  <a:lnTo>
                    <a:pt x="2626277" y="3236584"/>
                  </a:lnTo>
                  <a:lnTo>
                    <a:pt x="2625001" y="3240712"/>
                  </a:lnTo>
                  <a:lnTo>
                    <a:pt x="2624044" y="3245157"/>
                  </a:lnTo>
                  <a:lnTo>
                    <a:pt x="2634571" y="3241029"/>
                  </a:lnTo>
                  <a:lnTo>
                    <a:pt x="2644779" y="3229282"/>
                  </a:lnTo>
                  <a:lnTo>
                    <a:pt x="2660729" y="3233410"/>
                  </a:lnTo>
                  <a:lnTo>
                    <a:pt x="2673808" y="3229917"/>
                  </a:lnTo>
                  <a:lnTo>
                    <a:pt x="2689758" y="3226742"/>
                  </a:lnTo>
                  <a:lnTo>
                    <a:pt x="2703475" y="3244522"/>
                  </a:lnTo>
                  <a:lnTo>
                    <a:pt x="2699647" y="3276273"/>
                  </a:lnTo>
                  <a:lnTo>
                    <a:pt x="2684654" y="3287068"/>
                  </a:lnTo>
                  <a:lnTo>
                    <a:pt x="2683059" y="3296592"/>
                  </a:lnTo>
                  <a:lnTo>
                    <a:pt x="2678593" y="3295322"/>
                  </a:lnTo>
                  <a:lnTo>
                    <a:pt x="2677317" y="3280400"/>
                  </a:lnTo>
                  <a:lnTo>
                    <a:pt x="2665514" y="3281669"/>
                  </a:lnTo>
                  <a:lnTo>
                    <a:pt x="2650840" y="3297862"/>
                  </a:lnTo>
                  <a:lnTo>
                    <a:pt x="2653711" y="3273415"/>
                  </a:lnTo>
                  <a:lnTo>
                    <a:pt x="2643184" y="3281035"/>
                  </a:lnTo>
                  <a:lnTo>
                    <a:pt x="2637123" y="3292465"/>
                  </a:lnTo>
                  <a:lnTo>
                    <a:pt x="2631700" y="3308340"/>
                  </a:lnTo>
                  <a:lnTo>
                    <a:pt x="2642546" y="3317547"/>
                  </a:lnTo>
                  <a:lnTo>
                    <a:pt x="2641589" y="3329295"/>
                  </a:lnTo>
                  <a:lnTo>
                    <a:pt x="2633295" y="3341995"/>
                  </a:lnTo>
                  <a:lnTo>
                    <a:pt x="2611922" y="3326437"/>
                  </a:lnTo>
                  <a:lnTo>
                    <a:pt x="2610646" y="3332788"/>
                  </a:lnTo>
                  <a:lnTo>
                    <a:pt x="2600118" y="3338185"/>
                  </a:lnTo>
                  <a:lnTo>
                    <a:pt x="2613836" y="3345487"/>
                  </a:lnTo>
                  <a:lnTo>
                    <a:pt x="2623406" y="3351521"/>
                  </a:lnTo>
                  <a:lnTo>
                    <a:pt x="2619578" y="3361362"/>
                  </a:lnTo>
                  <a:lnTo>
                    <a:pt x="2601394" y="3364538"/>
                  </a:lnTo>
                  <a:lnTo>
                    <a:pt x="2589910" y="3350885"/>
                  </a:lnTo>
                  <a:lnTo>
                    <a:pt x="2585444" y="3365808"/>
                  </a:lnTo>
                  <a:lnTo>
                    <a:pt x="2574917" y="3368983"/>
                  </a:lnTo>
                  <a:lnTo>
                    <a:pt x="2595014" y="3377237"/>
                  </a:lnTo>
                  <a:lnTo>
                    <a:pt x="2582573" y="3389937"/>
                  </a:lnTo>
                  <a:lnTo>
                    <a:pt x="2569813" y="3402954"/>
                  </a:lnTo>
                  <a:lnTo>
                    <a:pt x="2585763" y="3402637"/>
                  </a:lnTo>
                  <a:lnTo>
                    <a:pt x="2588953" y="3413114"/>
                  </a:lnTo>
                  <a:lnTo>
                    <a:pt x="2577788" y="3423909"/>
                  </a:lnTo>
                  <a:lnTo>
                    <a:pt x="2575874" y="3453119"/>
                  </a:lnTo>
                  <a:lnTo>
                    <a:pt x="2562157" y="3465819"/>
                  </a:lnTo>
                  <a:lnTo>
                    <a:pt x="2563114" y="3482964"/>
                  </a:lnTo>
                  <a:lnTo>
                    <a:pt x="2585444" y="3482964"/>
                  </a:lnTo>
                  <a:lnTo>
                    <a:pt x="2587996" y="3499474"/>
                  </a:lnTo>
                  <a:lnTo>
                    <a:pt x="2580659" y="3508999"/>
                  </a:lnTo>
                  <a:lnTo>
                    <a:pt x="2566623" y="3502967"/>
                  </a:lnTo>
                  <a:lnTo>
                    <a:pt x="2560243" y="3513762"/>
                  </a:lnTo>
                  <a:lnTo>
                    <a:pt x="2567491" y="3516467"/>
                  </a:lnTo>
                  <a:lnTo>
                    <a:pt x="2568100" y="3516283"/>
                  </a:lnTo>
                  <a:lnTo>
                    <a:pt x="2562070" y="3526755"/>
                  </a:lnTo>
                  <a:lnTo>
                    <a:pt x="2582699" y="3515014"/>
                  </a:lnTo>
                  <a:lnTo>
                    <a:pt x="2599838" y="3521043"/>
                  </a:lnTo>
                  <a:lnTo>
                    <a:pt x="2608407" y="3520091"/>
                  </a:lnTo>
                  <a:lnTo>
                    <a:pt x="2614755" y="3530563"/>
                  </a:lnTo>
                  <a:lnTo>
                    <a:pt x="2615707" y="3540083"/>
                  </a:lnTo>
                  <a:lnTo>
                    <a:pt x="2613803" y="3551507"/>
                  </a:lnTo>
                  <a:lnTo>
                    <a:pt x="2601108" y="3567373"/>
                  </a:lnTo>
                  <a:lnTo>
                    <a:pt x="2625546" y="3572768"/>
                  </a:lnTo>
                  <a:lnTo>
                    <a:pt x="2632211" y="3589268"/>
                  </a:lnTo>
                  <a:lnTo>
                    <a:pt x="2641415" y="3572450"/>
                  </a:lnTo>
                  <a:lnTo>
                    <a:pt x="2656332" y="3581970"/>
                  </a:lnTo>
                  <a:lnTo>
                    <a:pt x="2676645" y="3598471"/>
                  </a:lnTo>
                  <a:lnTo>
                    <a:pt x="2687118" y="3589903"/>
                  </a:lnTo>
                  <a:lnTo>
                    <a:pt x="2716952" y="3583239"/>
                  </a:lnTo>
                  <a:lnTo>
                    <a:pt x="2718857" y="3591807"/>
                  </a:lnTo>
                  <a:lnTo>
                    <a:pt x="2705527" y="3618462"/>
                  </a:lnTo>
                  <a:lnTo>
                    <a:pt x="2698227" y="3624809"/>
                  </a:lnTo>
                  <a:lnTo>
                    <a:pt x="2683310" y="3633059"/>
                  </a:lnTo>
                  <a:lnTo>
                    <a:pt x="2687753" y="3662571"/>
                  </a:lnTo>
                  <a:lnTo>
                    <a:pt x="2695370" y="3664792"/>
                  </a:lnTo>
                  <a:lnTo>
                    <a:pt x="2708066" y="3651782"/>
                  </a:lnTo>
                  <a:lnTo>
                    <a:pt x="2732187" y="3647339"/>
                  </a:lnTo>
                  <a:lnTo>
                    <a:pt x="2758530" y="3660032"/>
                  </a:lnTo>
                  <a:lnTo>
                    <a:pt x="2754404" y="3641945"/>
                  </a:lnTo>
                  <a:lnTo>
                    <a:pt x="2768051" y="3643214"/>
                  </a:lnTo>
                  <a:cubicBezTo>
                    <a:pt x="2768263" y="3639300"/>
                    <a:pt x="2768474" y="3635387"/>
                    <a:pt x="2768686" y="3631473"/>
                  </a:cubicBezTo>
                  <a:lnTo>
                    <a:pt x="2805820" y="3609895"/>
                  </a:lnTo>
                  <a:lnTo>
                    <a:pt x="2817563" y="3614020"/>
                  </a:lnTo>
                  <a:lnTo>
                    <a:pt x="2814389" y="3622588"/>
                  </a:lnTo>
                  <a:lnTo>
                    <a:pt x="2828989" y="3614020"/>
                  </a:lnTo>
                  <a:lnTo>
                    <a:pt x="2832162" y="3598154"/>
                  </a:lnTo>
                  <a:lnTo>
                    <a:pt x="2850888" y="3576893"/>
                  </a:lnTo>
                  <a:lnTo>
                    <a:pt x="2881674" y="3576575"/>
                  </a:lnTo>
                  <a:lnTo>
                    <a:pt x="2881674" y="3581970"/>
                  </a:lnTo>
                  <a:lnTo>
                    <a:pt x="2859457" y="3581335"/>
                  </a:lnTo>
                  <a:lnTo>
                    <a:pt x="2855331" y="3595615"/>
                  </a:lnTo>
                  <a:lnTo>
                    <a:pt x="2845810" y="3601010"/>
                  </a:lnTo>
                  <a:lnTo>
                    <a:pt x="2847079" y="3608308"/>
                  </a:lnTo>
                  <a:lnTo>
                    <a:pt x="2854379" y="3613703"/>
                  </a:lnTo>
                  <a:lnTo>
                    <a:pt x="2871518" y="3593711"/>
                  </a:lnTo>
                  <a:lnTo>
                    <a:pt x="2890243" y="3590538"/>
                  </a:lnTo>
                  <a:lnTo>
                    <a:pt x="2893417" y="3582922"/>
                  </a:lnTo>
                  <a:lnTo>
                    <a:pt x="2899765" y="3580383"/>
                  </a:lnTo>
                  <a:lnTo>
                    <a:pt x="2913412" y="3595298"/>
                  </a:lnTo>
                  <a:lnTo>
                    <a:pt x="2926425" y="3613068"/>
                  </a:lnTo>
                  <a:lnTo>
                    <a:pt x="2931821" y="3619414"/>
                  </a:lnTo>
                  <a:lnTo>
                    <a:pt x="2941342" y="3618462"/>
                  </a:lnTo>
                  <a:lnTo>
                    <a:pt x="2949911" y="3630838"/>
                  </a:lnTo>
                  <a:lnTo>
                    <a:pt x="2953085" y="3623222"/>
                  </a:lnTo>
                  <a:lnTo>
                    <a:pt x="2964828" y="3624492"/>
                  </a:lnTo>
                  <a:lnTo>
                    <a:pt x="2968954" y="3637185"/>
                  </a:lnTo>
                  <a:lnTo>
                    <a:pt x="2976572" y="3640041"/>
                  </a:lnTo>
                  <a:lnTo>
                    <a:pt x="2969907" y="3643214"/>
                  </a:lnTo>
                  <a:lnTo>
                    <a:pt x="2980698" y="3654638"/>
                  </a:lnTo>
                  <a:lnTo>
                    <a:pt x="2976572" y="3663205"/>
                  </a:lnTo>
                  <a:lnTo>
                    <a:pt x="2967368" y="3668600"/>
                  </a:lnTo>
                  <a:lnTo>
                    <a:pt x="2996884" y="3682880"/>
                  </a:lnTo>
                  <a:lnTo>
                    <a:pt x="3010849" y="3681928"/>
                  </a:lnTo>
                  <a:lnTo>
                    <a:pt x="3020370" y="3682562"/>
                  </a:lnTo>
                  <a:lnTo>
                    <a:pt x="3025449" y="3695255"/>
                  </a:lnTo>
                  <a:lnTo>
                    <a:pt x="3034018" y="3687957"/>
                  </a:lnTo>
                  <a:lnTo>
                    <a:pt x="3042587" y="3696525"/>
                  </a:lnTo>
                  <a:lnTo>
                    <a:pt x="3047983" y="3697477"/>
                  </a:lnTo>
                  <a:cubicBezTo>
                    <a:pt x="3048927" y="3697626"/>
                    <a:pt x="3047415" y="3699228"/>
                    <a:pt x="3048253" y="3697418"/>
                  </a:cubicBezTo>
                  <a:lnTo>
                    <a:pt x="3053010" y="3686615"/>
                  </a:lnTo>
                  <a:lnTo>
                    <a:pt x="3058403" y="3678990"/>
                  </a:lnTo>
                  <a:lnTo>
                    <a:pt x="3051107" y="3676130"/>
                  </a:lnTo>
                  <a:lnTo>
                    <a:pt x="3044446" y="3662468"/>
                  </a:lnTo>
                  <a:lnTo>
                    <a:pt x="3053010" y="3651665"/>
                  </a:lnTo>
                  <a:lnTo>
                    <a:pt x="3065698" y="3656113"/>
                  </a:lnTo>
                  <a:lnTo>
                    <a:pt x="3076165" y="3645310"/>
                  </a:lnTo>
                  <a:lnTo>
                    <a:pt x="3086632" y="3630695"/>
                  </a:lnTo>
                  <a:lnTo>
                    <a:pt x="3141504" y="3610996"/>
                  </a:lnTo>
                  <a:lnTo>
                    <a:pt x="3188765" y="3602099"/>
                  </a:lnTo>
                  <a:lnTo>
                    <a:pt x="3213822" y="3577316"/>
                  </a:lnTo>
                  <a:lnTo>
                    <a:pt x="3238880" y="3549991"/>
                  </a:lnTo>
                  <a:lnTo>
                    <a:pt x="3272818" y="3544590"/>
                  </a:lnTo>
                  <a:lnTo>
                    <a:pt x="3302317" y="3522031"/>
                  </a:lnTo>
                  <a:lnTo>
                    <a:pt x="3339110" y="3514088"/>
                  </a:lnTo>
                  <a:lnTo>
                    <a:pt x="3386687" y="3502014"/>
                  </a:lnTo>
                  <a:lnTo>
                    <a:pt x="3430776" y="3504873"/>
                  </a:lnTo>
                  <a:lnTo>
                    <a:pt x="3456785" y="3522666"/>
                  </a:lnTo>
                  <a:lnTo>
                    <a:pt x="3463129" y="3542683"/>
                  </a:lnTo>
                  <a:lnTo>
                    <a:pt x="3461860" y="3548085"/>
                  </a:lnTo>
                  <a:lnTo>
                    <a:pt x="3456785" y="3538553"/>
                  </a:lnTo>
                  <a:lnTo>
                    <a:pt x="3446001" y="3522031"/>
                  </a:lnTo>
                  <a:lnTo>
                    <a:pt x="3437754" y="3516629"/>
                  </a:lnTo>
                  <a:lnTo>
                    <a:pt x="3427921" y="3526161"/>
                  </a:lnTo>
                  <a:lnTo>
                    <a:pt x="3431093" y="3542048"/>
                  </a:lnTo>
                  <a:lnTo>
                    <a:pt x="3434899" y="3563971"/>
                  </a:lnTo>
                  <a:lnTo>
                    <a:pt x="3458054" y="3574139"/>
                  </a:lnTo>
                  <a:lnTo>
                    <a:pt x="3465666" y="3582718"/>
                  </a:lnTo>
                  <a:lnTo>
                    <a:pt x="3486600" y="3581447"/>
                  </a:lnTo>
                  <a:lnTo>
                    <a:pt x="3509120" y="3573821"/>
                  </a:lnTo>
                  <a:lnTo>
                    <a:pt x="3545596" y="3546178"/>
                  </a:lnTo>
                  <a:lnTo>
                    <a:pt x="3551623" y="3527115"/>
                  </a:lnTo>
                  <a:lnTo>
                    <a:pt x="3556063" y="3529339"/>
                  </a:lnTo>
                  <a:lnTo>
                    <a:pt x="3553843" y="3545861"/>
                  </a:lnTo>
                  <a:lnTo>
                    <a:pt x="3537350" y="3563018"/>
                  </a:lnTo>
                  <a:lnTo>
                    <a:pt x="3512292" y="3580176"/>
                  </a:lnTo>
                  <a:lnTo>
                    <a:pt x="3500556" y="3581447"/>
                  </a:lnTo>
                  <a:lnTo>
                    <a:pt x="3506900" y="3602099"/>
                  </a:lnTo>
                  <a:lnTo>
                    <a:pt x="3515464" y="3595744"/>
                  </a:lnTo>
                  <a:lnTo>
                    <a:pt x="3533226" y="3583035"/>
                  </a:lnTo>
                  <a:lnTo>
                    <a:pt x="3547817" y="3570008"/>
                  </a:lnTo>
                  <a:lnTo>
                    <a:pt x="3548486" y="3570035"/>
                  </a:lnTo>
                  <a:lnTo>
                    <a:pt x="3560714" y="3555040"/>
                  </a:lnTo>
                  <a:lnTo>
                    <a:pt x="3566741" y="3539165"/>
                  </a:lnTo>
                  <a:lnTo>
                    <a:pt x="3585771" y="3539165"/>
                  </a:lnTo>
                  <a:lnTo>
                    <a:pt x="3609241" y="3538847"/>
                  </a:lnTo>
                  <a:lnTo>
                    <a:pt x="3606704" y="3518845"/>
                  </a:lnTo>
                  <a:lnTo>
                    <a:pt x="3596555" y="3527417"/>
                  </a:lnTo>
                  <a:lnTo>
                    <a:pt x="3585771" y="3521067"/>
                  </a:lnTo>
                  <a:lnTo>
                    <a:pt x="3578159" y="3514717"/>
                  </a:lnTo>
                  <a:lnTo>
                    <a:pt x="3562617" y="3528370"/>
                  </a:lnTo>
                  <a:lnTo>
                    <a:pt x="3556274" y="3522655"/>
                  </a:lnTo>
                  <a:lnTo>
                    <a:pt x="3566424" y="3510907"/>
                  </a:lnTo>
                  <a:lnTo>
                    <a:pt x="3567375" y="3495032"/>
                  </a:lnTo>
                  <a:lnTo>
                    <a:pt x="3567375" y="3487412"/>
                  </a:lnTo>
                  <a:lnTo>
                    <a:pt x="3575939" y="3481062"/>
                  </a:lnTo>
                  <a:lnTo>
                    <a:pt x="3586722" y="3486460"/>
                  </a:lnTo>
                  <a:lnTo>
                    <a:pt x="3611779" y="3480745"/>
                  </a:lnTo>
                  <a:lnTo>
                    <a:pt x="3634932" y="3463917"/>
                  </a:lnTo>
                  <a:lnTo>
                    <a:pt x="3654914" y="3438200"/>
                  </a:lnTo>
                  <a:lnTo>
                    <a:pt x="3667283" y="3406449"/>
                  </a:lnTo>
                  <a:lnTo>
                    <a:pt x="3670138" y="3375969"/>
                  </a:lnTo>
                  <a:lnTo>
                    <a:pt x="3668869" y="3359142"/>
                  </a:lnTo>
                  <a:lnTo>
                    <a:pt x="3678384" y="3375969"/>
                  </a:lnTo>
                  <a:lnTo>
                    <a:pt x="3674578" y="3399147"/>
                  </a:lnTo>
                  <a:lnTo>
                    <a:pt x="3669186" y="3428675"/>
                  </a:lnTo>
                  <a:lnTo>
                    <a:pt x="3653645" y="3454392"/>
                  </a:lnTo>
                  <a:lnTo>
                    <a:pt x="3630809" y="3477570"/>
                  </a:lnTo>
                  <a:lnTo>
                    <a:pt x="3645716" y="3486777"/>
                  </a:lnTo>
                  <a:lnTo>
                    <a:pt x="3655231" y="3484555"/>
                  </a:lnTo>
                  <a:lnTo>
                    <a:pt x="3666966" y="3492810"/>
                  </a:lnTo>
                  <a:lnTo>
                    <a:pt x="3674261" y="3493762"/>
                  </a:lnTo>
                  <a:lnTo>
                    <a:pt x="3685996" y="3483285"/>
                  </a:lnTo>
                  <a:cubicBezTo>
                    <a:pt x="3685890" y="3468892"/>
                    <a:pt x="3685785" y="3454498"/>
                    <a:pt x="3685679" y="3440105"/>
                  </a:cubicBezTo>
                  <a:lnTo>
                    <a:pt x="3704392" y="3434707"/>
                  </a:lnTo>
                  <a:lnTo>
                    <a:pt x="3704870" y="3434453"/>
                  </a:lnTo>
                  <a:lnTo>
                    <a:pt x="3687725" y="3417674"/>
                  </a:lnTo>
                  <a:lnTo>
                    <a:pt x="3695980" y="3386333"/>
                  </a:lnTo>
                  <a:lnTo>
                    <a:pt x="3693757" y="3363862"/>
                  </a:lnTo>
                  <a:lnTo>
                    <a:pt x="3677565" y="3340116"/>
                  </a:lnTo>
                  <a:lnTo>
                    <a:pt x="3675025" y="3289461"/>
                  </a:lnTo>
                  <a:lnTo>
                    <a:pt x="3674090" y="3289477"/>
                  </a:lnTo>
                  <a:lnTo>
                    <a:pt x="3655659" y="3250015"/>
                  </a:lnTo>
                  <a:cubicBezTo>
                    <a:pt x="3655235" y="3234845"/>
                    <a:pt x="3654812" y="3219675"/>
                    <a:pt x="3654388" y="3204505"/>
                  </a:cubicBezTo>
                  <a:lnTo>
                    <a:pt x="3668688" y="3170454"/>
                  </a:lnTo>
                  <a:lnTo>
                    <a:pt x="3696652" y="3126857"/>
                  </a:lnTo>
                  <a:lnTo>
                    <a:pt x="3697606" y="3085805"/>
                  </a:lnTo>
                  <a:lnTo>
                    <a:pt x="3709046" y="3063529"/>
                  </a:lnTo>
                  <a:lnTo>
                    <a:pt x="3745590" y="3029479"/>
                  </a:lnTo>
                  <a:lnTo>
                    <a:pt x="3771013" y="3028842"/>
                  </a:lnTo>
                  <a:lnTo>
                    <a:pt x="3796753" y="3017386"/>
                  </a:lnTo>
                  <a:lnTo>
                    <a:pt x="3810100" y="3007203"/>
                  </a:lnTo>
                  <a:lnTo>
                    <a:pt x="3815502" y="3012612"/>
                  </a:lnTo>
                  <a:cubicBezTo>
                    <a:pt x="3815926" y="3019401"/>
                    <a:pt x="3816349" y="3026190"/>
                    <a:pt x="3816773" y="3032979"/>
                  </a:cubicBezTo>
                  <a:lnTo>
                    <a:pt x="3826307" y="3045390"/>
                  </a:lnTo>
                  <a:lnTo>
                    <a:pt x="3859673" y="3073712"/>
                  </a:lnTo>
                  <a:lnTo>
                    <a:pt x="3854271" y="3098216"/>
                  </a:lnTo>
                  <a:lnTo>
                    <a:pt x="3863805" y="3104262"/>
                  </a:lnTo>
                  <a:lnTo>
                    <a:pt x="3860627" y="3083260"/>
                  </a:lnTo>
                  <a:lnTo>
                    <a:pt x="3862851" y="3077850"/>
                  </a:lnTo>
                  <a:lnTo>
                    <a:pt x="3872385" y="3090261"/>
                  </a:lnTo>
                  <a:lnTo>
                    <a:pt x="3874609" y="3098853"/>
                  </a:lnTo>
                  <a:lnTo>
                    <a:pt x="3877787" y="3109354"/>
                  </a:lnTo>
                  <a:lnTo>
                    <a:pt x="3882236" y="3117628"/>
                  </a:lnTo>
                  <a:lnTo>
                    <a:pt x="3891769" y="3131312"/>
                  </a:lnTo>
                  <a:lnTo>
                    <a:pt x="3922594" y="3142768"/>
                  </a:lnTo>
                  <a:lnTo>
                    <a:pt x="3948969" y="3135131"/>
                  </a:lnTo>
                  <a:lnTo>
                    <a:pt x="3957232" y="3136085"/>
                  </a:lnTo>
                  <a:lnTo>
                    <a:pt x="3960410" y="3122083"/>
                  </a:lnTo>
                  <a:lnTo>
                    <a:pt x="3982654" y="3104262"/>
                  </a:lnTo>
                  <a:lnTo>
                    <a:pt x="3985832" y="3076895"/>
                  </a:lnTo>
                  <a:lnTo>
                    <a:pt x="3981383" y="2976653"/>
                  </a:lnTo>
                  <a:lnTo>
                    <a:pt x="3982501" y="2975985"/>
                  </a:lnTo>
                  <a:lnTo>
                    <a:pt x="3991573" y="2935037"/>
                  </a:lnTo>
                  <a:lnTo>
                    <a:pt x="3999828" y="2921399"/>
                  </a:lnTo>
                  <a:lnTo>
                    <a:pt x="4005225" y="2901414"/>
                  </a:lnTo>
                  <a:lnTo>
                    <a:pt x="3997605" y="2889994"/>
                  </a:lnTo>
                  <a:lnTo>
                    <a:pt x="3978555" y="2901414"/>
                  </a:lnTo>
                  <a:lnTo>
                    <a:pt x="3973475" y="2914104"/>
                  </a:lnTo>
                  <a:lnTo>
                    <a:pt x="3963950" y="2918545"/>
                  </a:lnTo>
                  <a:lnTo>
                    <a:pt x="3940455" y="2894434"/>
                  </a:lnTo>
                  <a:lnTo>
                    <a:pt x="3928073" y="2902364"/>
                  </a:lnTo>
                  <a:lnTo>
                    <a:pt x="3921723" y="2899193"/>
                  </a:lnTo>
                  <a:lnTo>
                    <a:pt x="3919500" y="2896020"/>
                  </a:lnTo>
                  <a:lnTo>
                    <a:pt x="3916960" y="2868741"/>
                  </a:lnTo>
                  <a:lnTo>
                    <a:pt x="3900133" y="2852882"/>
                  </a:lnTo>
                  <a:lnTo>
                    <a:pt x="3898545" y="2845269"/>
                  </a:lnTo>
                  <a:lnTo>
                    <a:pt x="3912515" y="2834801"/>
                  </a:lnTo>
                  <a:lnTo>
                    <a:pt x="3932518" y="2828459"/>
                  </a:lnTo>
                  <a:lnTo>
                    <a:pt x="3930295" y="2824018"/>
                  </a:lnTo>
                  <a:lnTo>
                    <a:pt x="3908070" y="2817036"/>
                  </a:lnTo>
                  <a:lnTo>
                    <a:pt x="3901403" y="2808469"/>
                  </a:lnTo>
                  <a:cubicBezTo>
                    <a:pt x="3901720" y="2801174"/>
                    <a:pt x="3902038" y="2793878"/>
                    <a:pt x="3902355" y="2786583"/>
                  </a:cubicBezTo>
                  <a:lnTo>
                    <a:pt x="3911880" y="2779921"/>
                  </a:lnTo>
                  <a:lnTo>
                    <a:pt x="3895688" y="2767550"/>
                  </a:lnTo>
                  <a:lnTo>
                    <a:pt x="3898863" y="2748515"/>
                  </a:lnTo>
                  <a:lnTo>
                    <a:pt x="3935693" y="2730435"/>
                  </a:lnTo>
                  <a:lnTo>
                    <a:pt x="3953790" y="2723772"/>
                  </a:lnTo>
                  <a:cubicBezTo>
                    <a:pt x="3954002" y="2718591"/>
                    <a:pt x="3954213" y="2713410"/>
                    <a:pt x="3954425" y="2708229"/>
                  </a:cubicBezTo>
                  <a:lnTo>
                    <a:pt x="3974745" y="2704740"/>
                  </a:lnTo>
                  <a:lnTo>
                    <a:pt x="3988398" y="2696176"/>
                  </a:lnTo>
                  <a:lnTo>
                    <a:pt x="4018878" y="2695858"/>
                  </a:lnTo>
                  <a:lnTo>
                    <a:pt x="4031578" y="2681900"/>
                  </a:lnTo>
                  <a:lnTo>
                    <a:pt x="4043325" y="2689514"/>
                  </a:lnTo>
                  <a:lnTo>
                    <a:pt x="4051898" y="2686343"/>
                  </a:lnTo>
                  <a:lnTo>
                    <a:pt x="4094125" y="2683804"/>
                  </a:lnTo>
                  <a:lnTo>
                    <a:pt x="4084283" y="2673338"/>
                  </a:lnTo>
                  <a:lnTo>
                    <a:pt x="4090633" y="2665722"/>
                  </a:lnTo>
                  <a:lnTo>
                    <a:pt x="4100158" y="2670164"/>
                  </a:lnTo>
                  <a:lnTo>
                    <a:pt x="4106508" y="2664770"/>
                  </a:lnTo>
                  <a:lnTo>
                    <a:pt x="4121431" y="2670800"/>
                  </a:lnTo>
                  <a:lnTo>
                    <a:pt x="4137306" y="2662232"/>
                  </a:lnTo>
                  <a:lnTo>
                    <a:pt x="4172548" y="2675557"/>
                  </a:lnTo>
                  <a:lnTo>
                    <a:pt x="4198583" y="2678411"/>
                  </a:lnTo>
                  <a:lnTo>
                    <a:pt x="4233826" y="2701568"/>
                  </a:lnTo>
                  <a:lnTo>
                    <a:pt x="4281451" y="2699030"/>
                  </a:lnTo>
                  <a:lnTo>
                    <a:pt x="4298278" y="2706010"/>
                  </a:lnTo>
                  <a:lnTo>
                    <a:pt x="4304311" y="2704740"/>
                  </a:lnTo>
                  <a:lnTo>
                    <a:pt x="4319503" y="2701170"/>
                  </a:lnTo>
                  <a:lnTo>
                    <a:pt x="4319241" y="2700844"/>
                  </a:lnTo>
                  <a:lnTo>
                    <a:pt x="4330673" y="2684654"/>
                  </a:lnTo>
                  <a:lnTo>
                    <a:pt x="4340199" y="2673226"/>
                  </a:lnTo>
                  <a:lnTo>
                    <a:pt x="4327179" y="2643387"/>
                  </a:lnTo>
                  <a:lnTo>
                    <a:pt x="4338929" y="2636086"/>
                  </a:lnTo>
                  <a:lnTo>
                    <a:pt x="4358935" y="2655767"/>
                  </a:lnTo>
                  <a:lnTo>
                    <a:pt x="4370684" y="2637673"/>
                  </a:lnTo>
                  <a:lnTo>
                    <a:pt x="4385609" y="2629102"/>
                  </a:lnTo>
                  <a:lnTo>
                    <a:pt x="4403710" y="2637673"/>
                  </a:lnTo>
                  <a:lnTo>
                    <a:pt x="4434830" y="2595137"/>
                  </a:lnTo>
                  <a:lnTo>
                    <a:pt x="4447532" y="2602438"/>
                  </a:lnTo>
                  <a:lnTo>
                    <a:pt x="4488814" y="2603073"/>
                  </a:lnTo>
                  <a:lnTo>
                    <a:pt x="4533589" y="2606882"/>
                  </a:lnTo>
                  <a:lnTo>
                    <a:pt x="4546292" y="2604978"/>
                  </a:lnTo>
                  <a:lnTo>
                    <a:pt x="4545974" y="2601803"/>
                  </a:lnTo>
                  <a:lnTo>
                    <a:pt x="4542799" y="2596406"/>
                  </a:lnTo>
                  <a:lnTo>
                    <a:pt x="4551055" y="2591010"/>
                  </a:lnTo>
                  <a:lnTo>
                    <a:pt x="4552325" y="2587835"/>
                  </a:lnTo>
                  <a:lnTo>
                    <a:pt x="4513901" y="2580852"/>
                  </a:lnTo>
                  <a:lnTo>
                    <a:pt x="4525651" y="2574503"/>
                  </a:lnTo>
                  <a:lnTo>
                    <a:pt x="4517077" y="2563711"/>
                  </a:lnTo>
                  <a:lnTo>
                    <a:pt x="4471666" y="2553870"/>
                  </a:lnTo>
                  <a:lnTo>
                    <a:pt x="4444992" y="2563393"/>
                  </a:lnTo>
                  <a:lnTo>
                    <a:pt x="4436418" y="2563393"/>
                  </a:lnTo>
                  <a:lnTo>
                    <a:pt x="4401487" y="2524983"/>
                  </a:lnTo>
                  <a:lnTo>
                    <a:pt x="4387832" y="2528158"/>
                  </a:lnTo>
                  <a:lnTo>
                    <a:pt x="4373860" y="2514506"/>
                  </a:lnTo>
                  <a:lnTo>
                    <a:pt x="4379893" y="2501808"/>
                  </a:lnTo>
                  <a:lnTo>
                    <a:pt x="4369414" y="2499904"/>
                  </a:lnTo>
                  <a:lnTo>
                    <a:pt x="4375765" y="2491335"/>
                  </a:lnTo>
                  <a:lnTo>
                    <a:pt x="4396724" y="2507842"/>
                  </a:lnTo>
                  <a:lnTo>
                    <a:pt x="4403392" y="2503713"/>
                  </a:lnTo>
                  <a:lnTo>
                    <a:pt x="4391325" y="2471016"/>
                  </a:lnTo>
                  <a:lnTo>
                    <a:pt x="4401805" y="2451021"/>
                  </a:lnTo>
                  <a:lnTo>
                    <a:pt x="4397676" y="2448164"/>
                  </a:lnTo>
                  <a:lnTo>
                    <a:pt x="4380528" y="2468480"/>
                  </a:lnTo>
                  <a:lnTo>
                    <a:pt x="4359570" y="2472606"/>
                  </a:lnTo>
                  <a:lnTo>
                    <a:pt x="4349091" y="2486252"/>
                  </a:lnTo>
                  <a:lnTo>
                    <a:pt x="4327179" y="2492603"/>
                  </a:lnTo>
                  <a:lnTo>
                    <a:pt x="4309714" y="2479268"/>
                  </a:lnTo>
                  <a:lnTo>
                    <a:pt x="4297606" y="2480204"/>
                  </a:lnTo>
                  <a:lnTo>
                    <a:pt x="4286617" y="2491790"/>
                  </a:lnTo>
                  <a:lnTo>
                    <a:pt x="4260884" y="2493060"/>
                  </a:lnTo>
                  <a:lnTo>
                    <a:pt x="4248176" y="2488934"/>
                  </a:lnTo>
                  <a:lnTo>
                    <a:pt x="4217677" y="2493380"/>
                  </a:lnTo>
                  <a:lnTo>
                    <a:pt x="4197662" y="2505443"/>
                  </a:lnTo>
                  <a:lnTo>
                    <a:pt x="4175423" y="2500996"/>
                  </a:lnTo>
                  <a:lnTo>
                    <a:pt x="4168116" y="2513693"/>
                  </a:lnTo>
                  <a:lnTo>
                    <a:pt x="4140793" y="2519406"/>
                  </a:lnTo>
                  <a:lnTo>
                    <a:pt x="4136028" y="2493060"/>
                  </a:lnTo>
                  <a:lnTo>
                    <a:pt x="4129674" y="2500363"/>
                  </a:lnTo>
                  <a:lnTo>
                    <a:pt x="4135393" y="2520675"/>
                  </a:lnTo>
                  <a:lnTo>
                    <a:pt x="4122685" y="2517183"/>
                  </a:lnTo>
                  <a:lnTo>
                    <a:pt x="4110930" y="2528926"/>
                  </a:lnTo>
                  <a:lnTo>
                    <a:pt x="4100446" y="2519722"/>
                  </a:lnTo>
                  <a:lnTo>
                    <a:pt x="4091232" y="2531465"/>
                  </a:lnTo>
                  <a:lnTo>
                    <a:pt x="4071853" y="2540033"/>
                  </a:lnTo>
                  <a:lnTo>
                    <a:pt x="4057556" y="2554947"/>
                  </a:lnTo>
                  <a:lnTo>
                    <a:pt x="4033093" y="2553995"/>
                  </a:lnTo>
                  <a:lnTo>
                    <a:pt x="4005454" y="2564786"/>
                  </a:lnTo>
                  <a:lnTo>
                    <a:pt x="3997193" y="2587000"/>
                  </a:lnTo>
                  <a:lnTo>
                    <a:pt x="3968601" y="2580018"/>
                  </a:lnTo>
                  <a:lnTo>
                    <a:pt x="3940325" y="2599060"/>
                  </a:lnTo>
                  <a:lnTo>
                    <a:pt x="3921263" y="2586682"/>
                  </a:lnTo>
                  <a:lnTo>
                    <a:pt x="3913639" y="2593030"/>
                  </a:lnTo>
                  <a:lnTo>
                    <a:pt x="3908555" y="2611121"/>
                  </a:lnTo>
                  <a:lnTo>
                    <a:pt x="3893624" y="2604774"/>
                  </a:lnTo>
                  <a:lnTo>
                    <a:pt x="3904108" y="2599378"/>
                  </a:lnTo>
                  <a:lnTo>
                    <a:pt x="3907285" y="2589856"/>
                  </a:lnTo>
                  <a:lnTo>
                    <a:pt x="3896801" y="2579699"/>
                  </a:lnTo>
                  <a:lnTo>
                    <a:pt x="3872655" y="2612391"/>
                  </a:lnTo>
                  <a:lnTo>
                    <a:pt x="3866301" y="2624133"/>
                  </a:lnTo>
                  <a:lnTo>
                    <a:pt x="3845016" y="2624133"/>
                  </a:lnTo>
                  <a:lnTo>
                    <a:pt x="3854547" y="2611439"/>
                  </a:lnTo>
                  <a:lnTo>
                    <a:pt x="3867255" y="2610486"/>
                  </a:lnTo>
                  <a:lnTo>
                    <a:pt x="3865984" y="2600647"/>
                  </a:lnTo>
                  <a:lnTo>
                    <a:pt x="3858359" y="2592712"/>
                  </a:lnTo>
                  <a:lnTo>
                    <a:pt x="3845651" y="2599060"/>
                  </a:lnTo>
                  <a:lnTo>
                    <a:pt x="3830084" y="2598109"/>
                  </a:lnTo>
                  <a:lnTo>
                    <a:pt x="3819600" y="2590809"/>
                  </a:lnTo>
                  <a:lnTo>
                    <a:pt x="3814834" y="2580335"/>
                  </a:lnTo>
                  <a:lnTo>
                    <a:pt x="3824365" y="2563198"/>
                  </a:lnTo>
                  <a:lnTo>
                    <a:pt x="3836120" y="2558122"/>
                  </a:lnTo>
                  <a:lnTo>
                    <a:pt x="3845333" y="2543206"/>
                  </a:lnTo>
                  <a:lnTo>
                    <a:pt x="3856135" y="2529243"/>
                  </a:lnTo>
                  <a:lnTo>
                    <a:pt x="3858994" y="2516550"/>
                  </a:lnTo>
                  <a:lnTo>
                    <a:pt x="3840250" y="2527339"/>
                  </a:lnTo>
                  <a:lnTo>
                    <a:pt x="3817694" y="2538129"/>
                  </a:lnTo>
                  <a:lnTo>
                    <a:pt x="3803079" y="2531782"/>
                  </a:lnTo>
                  <a:lnTo>
                    <a:pt x="3806256" y="2518136"/>
                  </a:lnTo>
                  <a:lnTo>
                    <a:pt x="3760508" y="2501630"/>
                  </a:lnTo>
                  <a:lnTo>
                    <a:pt x="3730326" y="2472435"/>
                  </a:lnTo>
                  <a:lnTo>
                    <a:pt x="3696650" y="2474972"/>
                  </a:lnTo>
                  <a:lnTo>
                    <a:pt x="3686802" y="2461331"/>
                  </a:lnTo>
                  <a:lnTo>
                    <a:pt x="3699509" y="2449589"/>
                  </a:lnTo>
                  <a:lnTo>
                    <a:pt x="3689978" y="2434032"/>
                  </a:lnTo>
                  <a:lnTo>
                    <a:pt x="3693791" y="2412762"/>
                  </a:lnTo>
                  <a:lnTo>
                    <a:pt x="3683942" y="2389600"/>
                  </a:lnTo>
                  <a:lnTo>
                    <a:pt x="3698874" y="2372780"/>
                  </a:lnTo>
                  <a:cubicBezTo>
                    <a:pt x="3699509" y="2359450"/>
                    <a:pt x="3700145" y="2346119"/>
                    <a:pt x="3700780" y="2332789"/>
                  </a:cubicBezTo>
                  <a:lnTo>
                    <a:pt x="3695062" y="2303276"/>
                  </a:lnTo>
                  <a:lnTo>
                    <a:pt x="3708723" y="2284230"/>
                  </a:lnTo>
                  <a:lnTo>
                    <a:pt x="3720478" y="2299784"/>
                  </a:lnTo>
                  <a:lnTo>
                    <a:pt x="3723655" y="2295656"/>
                  </a:lnTo>
                  <a:lnTo>
                    <a:pt x="3702051" y="2262014"/>
                  </a:lnTo>
                  <a:cubicBezTo>
                    <a:pt x="3702686" y="2250166"/>
                    <a:pt x="3703322" y="2238319"/>
                    <a:pt x="3703957" y="2226471"/>
                  </a:cubicBezTo>
                  <a:lnTo>
                    <a:pt x="3675047" y="2201079"/>
                  </a:lnTo>
                  <a:lnTo>
                    <a:pt x="3674729" y="2184258"/>
                  </a:lnTo>
                  <a:lnTo>
                    <a:pt x="3688390" y="2153791"/>
                  </a:lnTo>
                  <a:lnTo>
                    <a:pt x="3681718" y="2126176"/>
                  </a:lnTo>
                  <a:lnTo>
                    <a:pt x="3675364" y="2132525"/>
                  </a:lnTo>
                  <a:lnTo>
                    <a:pt x="3665833" y="2128717"/>
                  </a:lnTo>
                  <a:lnTo>
                    <a:pt x="3668693" y="2095708"/>
                  </a:lnTo>
                  <a:lnTo>
                    <a:pt x="3661068" y="2067465"/>
                  </a:lnTo>
                  <a:lnTo>
                    <a:pt x="3670281" y="2027488"/>
                  </a:lnTo>
                  <a:lnTo>
                    <a:pt x="3687119" y="2023045"/>
                  </a:lnTo>
                  <a:lnTo>
                    <a:pt x="3701733" y="1999556"/>
                  </a:lnTo>
                  <a:lnTo>
                    <a:pt x="3716665" y="1992256"/>
                  </a:lnTo>
                  <a:lnTo>
                    <a:pt x="3702686" y="1976706"/>
                  </a:lnTo>
                  <a:lnTo>
                    <a:pt x="3709676" y="1961792"/>
                  </a:lnTo>
                  <a:lnTo>
                    <a:pt x="3723655" y="1952272"/>
                  </a:lnTo>
                  <a:lnTo>
                    <a:pt x="3740493" y="1964647"/>
                  </a:lnTo>
                  <a:lnTo>
                    <a:pt x="3732232" y="1946877"/>
                  </a:lnTo>
                  <a:lnTo>
                    <a:pt x="3752248" y="1956080"/>
                  </a:lnTo>
                  <a:lnTo>
                    <a:pt x="3750341" y="1966869"/>
                  </a:lnTo>
                  <a:lnTo>
                    <a:pt x="3767815" y="1951955"/>
                  </a:lnTo>
                  <a:lnTo>
                    <a:pt x="3779570" y="1938309"/>
                  </a:lnTo>
                  <a:lnTo>
                    <a:pt x="3793231" y="1933549"/>
                  </a:lnTo>
                  <a:lnTo>
                    <a:pt x="3783382" y="1907526"/>
                  </a:lnTo>
                  <a:lnTo>
                    <a:pt x="3783382" y="1889437"/>
                  </a:lnTo>
                  <a:lnTo>
                    <a:pt x="3800538" y="1903083"/>
                  </a:lnTo>
                  <a:lnTo>
                    <a:pt x="3800220" y="1880866"/>
                  </a:lnTo>
                  <a:lnTo>
                    <a:pt x="3824365" y="1856429"/>
                  </a:lnTo>
                  <a:lnTo>
                    <a:pt x="3834849" y="1857380"/>
                  </a:lnTo>
                  <a:lnTo>
                    <a:pt x="3844380" y="1837386"/>
                  </a:lnTo>
                  <a:lnTo>
                    <a:pt x="3852958" y="1834212"/>
                  </a:lnTo>
                  <a:lnTo>
                    <a:pt x="3860901" y="1820246"/>
                  </a:lnTo>
                  <a:lnTo>
                    <a:pt x="3871702" y="1820246"/>
                  </a:lnTo>
                  <a:lnTo>
                    <a:pt x="3885999" y="1799300"/>
                  </a:lnTo>
                  <a:lnTo>
                    <a:pt x="3890447" y="1772641"/>
                  </a:lnTo>
                  <a:lnTo>
                    <a:pt x="3900931" y="1778037"/>
                  </a:lnTo>
                  <a:lnTo>
                    <a:pt x="3911097" y="1757726"/>
                  </a:lnTo>
                  <a:lnTo>
                    <a:pt x="3930477" y="1745031"/>
                  </a:lnTo>
                  <a:lnTo>
                    <a:pt x="3934289" y="1728211"/>
                  </a:lnTo>
                  <a:lnTo>
                    <a:pt x="3947950" y="1720594"/>
                  </a:lnTo>
                  <a:lnTo>
                    <a:pt x="3944773" y="1706947"/>
                  </a:lnTo>
                  <a:lnTo>
                    <a:pt x="3964788" y="1684730"/>
                  </a:lnTo>
                  <a:lnTo>
                    <a:pt x="3993699" y="1633635"/>
                  </a:lnTo>
                  <a:lnTo>
                    <a:pt x="4000688" y="1602214"/>
                  </a:lnTo>
                  <a:lnTo>
                    <a:pt x="4016891" y="1605070"/>
                  </a:lnTo>
                  <a:lnTo>
                    <a:pt x="4030552" y="1589202"/>
                  </a:lnTo>
                  <a:lnTo>
                    <a:pt x="4050885" y="1586029"/>
                  </a:lnTo>
                  <a:lnTo>
                    <a:pt x="4057239" y="1589837"/>
                  </a:lnTo>
                  <a:lnTo>
                    <a:pt x="4067723" y="1608878"/>
                  </a:lnTo>
                  <a:lnTo>
                    <a:pt x="4073124" y="1610149"/>
                  </a:lnTo>
                  <a:lnTo>
                    <a:pt x="4070900" y="1601579"/>
                  </a:lnTo>
                  <a:cubicBezTo>
                    <a:pt x="4071112" y="1594491"/>
                    <a:pt x="4071323" y="1587403"/>
                    <a:pt x="4071535" y="1580315"/>
                  </a:cubicBezTo>
                  <a:lnTo>
                    <a:pt x="4056603" y="1562543"/>
                  </a:lnTo>
                  <a:cubicBezTo>
                    <a:pt x="4056285" y="1558734"/>
                    <a:pt x="4055968" y="1554926"/>
                    <a:pt x="4055650" y="1551117"/>
                  </a:cubicBezTo>
                  <a:lnTo>
                    <a:pt x="4061051" y="1549848"/>
                  </a:lnTo>
                  <a:lnTo>
                    <a:pt x="4071535" y="1563813"/>
                  </a:lnTo>
                  <a:lnTo>
                    <a:pt x="4083290" y="1563495"/>
                  </a:lnTo>
                  <a:lnTo>
                    <a:pt x="4086149" y="1553656"/>
                  </a:lnTo>
                  <a:lnTo>
                    <a:pt x="4071217" y="1530806"/>
                  </a:lnTo>
                  <a:cubicBezTo>
                    <a:pt x="4071111" y="1521708"/>
                    <a:pt x="4071006" y="1512610"/>
                    <a:pt x="4070900" y="1503512"/>
                  </a:cubicBezTo>
                  <a:lnTo>
                    <a:pt x="4082655" y="1489865"/>
                  </a:lnTo>
                  <a:lnTo>
                    <a:pt x="4076936" y="1468601"/>
                  </a:lnTo>
                  <a:lnTo>
                    <a:pt x="4048343" y="1449877"/>
                  </a:lnTo>
                  <a:lnTo>
                    <a:pt x="4045801" y="1420361"/>
                  </a:lnTo>
                  <a:lnTo>
                    <a:pt x="4029916" y="1417505"/>
                  </a:lnTo>
                  <a:lnTo>
                    <a:pt x="4012761" y="1400684"/>
                  </a:lnTo>
                  <a:lnTo>
                    <a:pt x="4003865" y="1361648"/>
                  </a:lnTo>
                  <a:lnTo>
                    <a:pt x="3991157" y="1369582"/>
                  </a:lnTo>
                  <a:lnTo>
                    <a:pt x="3980038" y="1379104"/>
                  </a:lnTo>
                  <a:lnTo>
                    <a:pt x="3962882" y="1368630"/>
                  </a:lnTo>
                  <a:lnTo>
                    <a:pt x="3959387" y="1359427"/>
                  </a:lnTo>
                  <a:lnTo>
                    <a:pt x="3959188" y="1359168"/>
                  </a:lnTo>
                  <a:lnTo>
                    <a:pt x="3952201" y="1362344"/>
                  </a:lnTo>
                  <a:lnTo>
                    <a:pt x="3941403" y="1376002"/>
                  </a:lnTo>
                  <a:lnTo>
                    <a:pt x="3915044" y="1360439"/>
                  </a:lnTo>
                  <a:lnTo>
                    <a:pt x="3881063" y="1366791"/>
                  </a:lnTo>
                  <a:lnTo>
                    <a:pt x="3869312" y="1362979"/>
                  </a:lnTo>
                  <a:lnTo>
                    <a:pt x="3854704" y="1387435"/>
                  </a:lnTo>
                  <a:lnTo>
                    <a:pt x="3828344" y="1376954"/>
                  </a:lnTo>
                  <a:lnTo>
                    <a:pt x="3828344" y="1360121"/>
                  </a:lnTo>
                  <a:lnTo>
                    <a:pt x="3818817" y="1354721"/>
                  </a:lnTo>
                  <a:lnTo>
                    <a:pt x="3804843" y="1381400"/>
                  </a:lnTo>
                  <a:lnTo>
                    <a:pt x="3788964" y="1355040"/>
                  </a:lnTo>
                  <a:lnTo>
                    <a:pt x="3780390" y="1364568"/>
                  </a:lnTo>
                  <a:lnTo>
                    <a:pt x="3782930" y="1385847"/>
                  </a:lnTo>
                  <a:lnTo>
                    <a:pt x="3774356" y="1395375"/>
                  </a:lnTo>
                  <a:lnTo>
                    <a:pt x="3763240" y="1413479"/>
                  </a:lnTo>
                  <a:lnTo>
                    <a:pt x="3727036" y="1400138"/>
                  </a:lnTo>
                  <a:lnTo>
                    <a:pt x="3760064" y="1424912"/>
                  </a:lnTo>
                  <a:lnTo>
                    <a:pt x="3753713" y="1435393"/>
                  </a:lnTo>
                  <a:lnTo>
                    <a:pt x="3735611" y="1437934"/>
                  </a:lnTo>
                  <a:lnTo>
                    <a:pt x="3746408" y="1462072"/>
                  </a:lnTo>
                  <a:lnTo>
                    <a:pt x="3731800" y="1465249"/>
                  </a:lnTo>
                  <a:lnTo>
                    <a:pt x="3714650" y="1451909"/>
                  </a:lnTo>
                  <a:lnTo>
                    <a:pt x="3708616" y="1472871"/>
                  </a:lnTo>
                  <a:lnTo>
                    <a:pt x="3682257" y="1485893"/>
                  </a:lnTo>
                  <a:lnTo>
                    <a:pt x="3708934" y="1518288"/>
                  </a:lnTo>
                  <a:lnTo>
                    <a:pt x="3705123" y="1556084"/>
                  </a:lnTo>
                  <a:lnTo>
                    <a:pt x="3694643" y="1561483"/>
                  </a:lnTo>
                  <a:lnTo>
                    <a:pt x="3684798" y="1576411"/>
                  </a:lnTo>
                  <a:lnTo>
                    <a:pt x="3671459" y="1575775"/>
                  </a:lnTo>
                  <a:lnTo>
                    <a:pt x="3657803" y="1604995"/>
                  </a:lnTo>
                  <a:lnTo>
                    <a:pt x="3676223" y="1623099"/>
                  </a:lnTo>
                  <a:lnTo>
                    <a:pt x="3670824" y="1633580"/>
                  </a:lnTo>
                  <a:lnTo>
                    <a:pt x="3659074" y="1627227"/>
                  </a:lnTo>
                  <a:lnTo>
                    <a:pt x="3678446" y="1657718"/>
                  </a:lnTo>
                  <a:lnTo>
                    <a:pt x="3698771" y="1661529"/>
                  </a:lnTo>
                  <a:lnTo>
                    <a:pt x="3700994" y="1676457"/>
                  </a:lnTo>
                  <a:lnTo>
                    <a:pt x="3693372" y="1683761"/>
                  </a:lnTo>
                  <a:lnTo>
                    <a:pt x="3693372" y="1695513"/>
                  </a:lnTo>
                  <a:lnTo>
                    <a:pt x="3710522" y="1688843"/>
                  </a:lnTo>
                  <a:lnTo>
                    <a:pt x="3714650" y="1694243"/>
                  </a:lnTo>
                  <a:lnTo>
                    <a:pt x="3704488" y="1702501"/>
                  </a:lnTo>
                  <a:lnTo>
                    <a:pt x="3694960" y="1705995"/>
                  </a:lnTo>
                  <a:lnTo>
                    <a:pt x="3682257" y="1708218"/>
                  </a:lnTo>
                  <a:lnTo>
                    <a:pt x="3671777" y="1729497"/>
                  </a:lnTo>
                  <a:lnTo>
                    <a:pt x="3652087" y="1779996"/>
                  </a:lnTo>
                  <a:lnTo>
                    <a:pt x="3576820" y="1860986"/>
                  </a:lnTo>
                  <a:lnTo>
                    <a:pt x="3567928" y="1845105"/>
                  </a:lnTo>
                  <a:lnTo>
                    <a:pt x="3546015" y="1867657"/>
                  </a:lnTo>
                  <a:cubicBezTo>
                    <a:pt x="3545697" y="1874327"/>
                    <a:pt x="3545380" y="1880998"/>
                    <a:pt x="3545062" y="1887668"/>
                  </a:cubicBezTo>
                  <a:lnTo>
                    <a:pt x="3531406" y="1901641"/>
                  </a:lnTo>
                  <a:lnTo>
                    <a:pt x="3510128" y="1879726"/>
                  </a:lnTo>
                  <a:lnTo>
                    <a:pt x="3503776" y="1895608"/>
                  </a:lnTo>
                  <a:lnTo>
                    <a:pt x="3498377" y="1891162"/>
                  </a:lnTo>
                  <a:lnTo>
                    <a:pt x="3488850" y="1898783"/>
                  </a:lnTo>
                  <a:lnTo>
                    <a:pt x="3484086" y="1927049"/>
                  </a:lnTo>
                  <a:lnTo>
                    <a:pt x="3467254" y="1937846"/>
                  </a:lnTo>
                  <a:lnTo>
                    <a:pt x="3438672" y="1937846"/>
                  </a:lnTo>
                  <a:lnTo>
                    <a:pt x="3429462" y="1971827"/>
                  </a:lnTo>
                  <a:lnTo>
                    <a:pt x="3416759" y="1980402"/>
                  </a:lnTo>
                  <a:lnTo>
                    <a:pt x="3401198" y="2000727"/>
                  </a:lnTo>
                  <a:lnTo>
                    <a:pt x="3407549" y="2019785"/>
                  </a:lnTo>
                  <a:lnTo>
                    <a:pt x="3399292" y="2032491"/>
                  </a:lnTo>
                  <a:lnTo>
                    <a:pt x="3382460" y="2026138"/>
                  </a:lnTo>
                  <a:lnTo>
                    <a:pt x="3379284" y="2046137"/>
                  </a:lnTo>
                  <a:lnTo>
                    <a:pt x="3369757" y="2047409"/>
                  </a:lnTo>
                  <a:lnTo>
                    <a:pt x="3368487" y="2035657"/>
                  </a:lnTo>
                  <a:lnTo>
                    <a:pt x="3358959" y="2035031"/>
                  </a:lnTo>
                  <a:lnTo>
                    <a:pt x="3346256" y="2020103"/>
                  </a:lnTo>
                  <a:lnTo>
                    <a:pt x="3350702" y="2042326"/>
                  </a:lnTo>
                  <a:lnTo>
                    <a:pt x="3359277" y="2063286"/>
                  </a:lnTo>
                  <a:lnTo>
                    <a:pt x="3352290" y="2095679"/>
                  </a:lnTo>
                  <a:lnTo>
                    <a:pt x="3334188" y="2104571"/>
                  </a:lnTo>
                  <a:lnTo>
                    <a:pt x="3326248" y="2118549"/>
                  </a:lnTo>
                  <a:lnTo>
                    <a:pt x="3308781" y="2102349"/>
                  </a:lnTo>
                  <a:lnTo>
                    <a:pt x="3299572" y="2113148"/>
                  </a:lnTo>
                  <a:lnTo>
                    <a:pt x="3301795" y="2136336"/>
                  </a:lnTo>
                  <a:lnTo>
                    <a:pt x="3327201" y="2150945"/>
                  </a:lnTo>
                  <a:cubicBezTo>
                    <a:pt x="3326989" y="2156662"/>
                    <a:pt x="3326778" y="2162379"/>
                    <a:pt x="3326566" y="2168096"/>
                  </a:cubicBezTo>
                  <a:lnTo>
                    <a:pt x="3313863" y="2182708"/>
                  </a:lnTo>
                  <a:lnTo>
                    <a:pt x="3304653" y="2213199"/>
                  </a:lnTo>
                  <a:lnTo>
                    <a:pt x="3297349" y="2224950"/>
                  </a:lnTo>
                  <a:lnTo>
                    <a:pt x="3303700" y="2239878"/>
                  </a:lnTo>
                  <a:lnTo>
                    <a:pt x="3303700" y="2260838"/>
                  </a:lnTo>
                  <a:lnTo>
                    <a:pt x="3315768" y="2269099"/>
                  </a:lnTo>
                  <a:lnTo>
                    <a:pt x="3311640" y="2280851"/>
                  </a:lnTo>
                  <a:lnTo>
                    <a:pt x="3304335" y="2265921"/>
                  </a:lnTo>
                  <a:lnTo>
                    <a:pt x="3280834" y="2265288"/>
                  </a:lnTo>
                  <a:cubicBezTo>
                    <a:pt x="3281258" y="2283921"/>
                    <a:pt x="3281681" y="2302554"/>
                    <a:pt x="3282105" y="2321187"/>
                  </a:cubicBezTo>
                  <a:lnTo>
                    <a:pt x="3290044" y="2339928"/>
                  </a:lnTo>
                  <a:lnTo>
                    <a:pt x="3280517" y="2351672"/>
                  </a:lnTo>
                  <a:lnTo>
                    <a:pt x="3293538" y="2394871"/>
                  </a:lnTo>
                  <a:lnTo>
                    <a:pt x="3286233" y="2412969"/>
                  </a:lnTo>
                  <a:lnTo>
                    <a:pt x="3305606" y="2448552"/>
                  </a:lnTo>
                  <a:lnTo>
                    <a:pt x="3306876" y="2458715"/>
                  </a:lnTo>
                  <a:lnTo>
                    <a:pt x="3290044" y="2459350"/>
                  </a:lnTo>
                  <a:lnTo>
                    <a:pt x="3285916" y="2469829"/>
                  </a:lnTo>
                  <a:lnTo>
                    <a:pt x="3305923" y="2474908"/>
                  </a:lnTo>
                  <a:lnTo>
                    <a:pt x="3300524" y="2492694"/>
                  </a:lnTo>
                  <a:lnTo>
                    <a:pt x="3306241" y="2501270"/>
                  </a:lnTo>
                  <a:lnTo>
                    <a:pt x="3317674" y="2484436"/>
                  </a:lnTo>
                  <a:lnTo>
                    <a:pt x="3328154" y="2477450"/>
                  </a:lnTo>
                  <a:lnTo>
                    <a:pt x="3340857" y="2495552"/>
                  </a:lnTo>
                  <a:lnTo>
                    <a:pt x="3355783" y="2490468"/>
                  </a:lnTo>
                  <a:lnTo>
                    <a:pt x="3365311" y="2502854"/>
                  </a:lnTo>
                  <a:lnTo>
                    <a:pt x="3383413" y="2519375"/>
                  </a:lnTo>
                  <a:lnTo>
                    <a:pt x="3390082" y="2533030"/>
                  </a:lnTo>
                  <a:lnTo>
                    <a:pt x="3401833" y="2529855"/>
                  </a:lnTo>
                  <a:lnTo>
                    <a:pt x="3408184" y="2535889"/>
                  </a:lnTo>
                  <a:lnTo>
                    <a:pt x="3414536" y="2547640"/>
                  </a:lnTo>
                  <a:lnTo>
                    <a:pt x="3404056" y="2554944"/>
                  </a:lnTo>
                  <a:lnTo>
                    <a:pt x="3411360" y="2563519"/>
                  </a:lnTo>
                  <a:lnTo>
                    <a:pt x="3432638" y="2574950"/>
                  </a:lnTo>
                  <a:lnTo>
                    <a:pt x="3442483" y="2593690"/>
                  </a:lnTo>
                  <a:lnTo>
                    <a:pt x="3448200" y="2629264"/>
                  </a:lnTo>
                  <a:lnTo>
                    <a:pt x="3440895" y="2640062"/>
                  </a:lnTo>
                  <a:lnTo>
                    <a:pt x="3445024" y="2649591"/>
                  </a:lnTo>
                  <a:lnTo>
                    <a:pt x="3433591" y="2663247"/>
                  </a:lnTo>
                  <a:lnTo>
                    <a:pt x="3429462" y="2674998"/>
                  </a:lnTo>
                  <a:lnTo>
                    <a:pt x="3405326" y="2690880"/>
                  </a:lnTo>
                  <a:lnTo>
                    <a:pt x="3380872" y="2699772"/>
                  </a:lnTo>
                  <a:lnTo>
                    <a:pt x="3372615" y="2697548"/>
                  </a:lnTo>
                  <a:lnTo>
                    <a:pt x="3361182" y="2712475"/>
                  </a:lnTo>
                  <a:lnTo>
                    <a:pt x="3352290" y="2706124"/>
                  </a:lnTo>
                  <a:lnTo>
                    <a:pt x="3351972" y="2658801"/>
                  </a:lnTo>
                  <a:lnTo>
                    <a:pt x="3336093" y="2656896"/>
                  </a:lnTo>
                  <a:lnTo>
                    <a:pt x="3317991" y="2636251"/>
                  </a:lnTo>
                  <a:lnTo>
                    <a:pt x="3311640" y="2649591"/>
                  </a:lnTo>
                  <a:lnTo>
                    <a:pt x="3338634" y="2676905"/>
                  </a:lnTo>
                  <a:lnTo>
                    <a:pt x="3342763" y="2698183"/>
                  </a:lnTo>
                  <a:lnTo>
                    <a:pt x="3334506" y="2708664"/>
                  </a:lnTo>
                  <a:lnTo>
                    <a:pt x="3330377" y="2702315"/>
                  </a:lnTo>
                  <a:lnTo>
                    <a:pt x="3303383" y="2671824"/>
                  </a:lnTo>
                  <a:lnTo>
                    <a:pt x="3311322" y="2696279"/>
                  </a:lnTo>
                  <a:lnTo>
                    <a:pt x="3300524" y="2698501"/>
                  </a:lnTo>
                  <a:lnTo>
                    <a:pt x="3272577" y="2674366"/>
                  </a:lnTo>
                  <a:lnTo>
                    <a:pt x="3251934" y="2684845"/>
                  </a:lnTo>
                  <a:lnTo>
                    <a:pt x="3231609" y="2677858"/>
                  </a:lnTo>
                  <a:lnTo>
                    <a:pt x="3228433" y="2691833"/>
                  </a:lnTo>
                  <a:lnTo>
                    <a:pt x="3195405" y="2684527"/>
                  </a:lnTo>
                  <a:lnTo>
                    <a:pt x="3179843" y="2692150"/>
                  </a:lnTo>
                  <a:lnTo>
                    <a:pt x="3196993" y="2705488"/>
                  </a:lnTo>
                  <a:lnTo>
                    <a:pt x="3237008" y="2701043"/>
                  </a:lnTo>
                  <a:lnTo>
                    <a:pt x="3247488" y="2695643"/>
                  </a:lnTo>
                  <a:lnTo>
                    <a:pt x="3257016" y="2707394"/>
                  </a:lnTo>
                  <a:lnTo>
                    <a:pt x="3280517" y="2717556"/>
                  </a:lnTo>
                  <a:lnTo>
                    <a:pt x="3284645" y="2705806"/>
                  </a:lnTo>
                  <a:lnTo>
                    <a:pt x="3293220" y="2720734"/>
                  </a:lnTo>
                  <a:lnTo>
                    <a:pt x="3289409" y="2735344"/>
                  </a:lnTo>
                  <a:lnTo>
                    <a:pt x="3297666" y="2743602"/>
                  </a:lnTo>
                  <a:lnTo>
                    <a:pt x="3308464" y="2732167"/>
                  </a:lnTo>
                  <a:lnTo>
                    <a:pt x="3338952" y="2737884"/>
                  </a:lnTo>
                  <a:lnTo>
                    <a:pt x="3361182" y="2733755"/>
                  </a:lnTo>
                  <a:lnTo>
                    <a:pt x="3380237" y="2723910"/>
                  </a:lnTo>
                  <a:lnTo>
                    <a:pt x="3392940" y="2732485"/>
                  </a:lnTo>
                  <a:lnTo>
                    <a:pt x="3391035" y="2745190"/>
                  </a:lnTo>
                  <a:lnTo>
                    <a:pt x="3398339" y="2753129"/>
                  </a:lnTo>
                  <a:lnTo>
                    <a:pt x="3411360" y="2767104"/>
                  </a:lnTo>
                  <a:lnTo>
                    <a:pt x="3411360" y="2775043"/>
                  </a:lnTo>
                  <a:lnTo>
                    <a:pt x="3405009" y="2786794"/>
                  </a:lnTo>
                  <a:lnTo>
                    <a:pt x="3396434" y="2782031"/>
                  </a:lnTo>
                  <a:lnTo>
                    <a:pt x="3385954" y="2773455"/>
                  </a:lnTo>
                  <a:lnTo>
                    <a:pt x="3390082" y="2764880"/>
                  </a:lnTo>
                  <a:lnTo>
                    <a:pt x="3384366" y="2753764"/>
                  </a:lnTo>
                  <a:lnTo>
                    <a:pt x="3380555" y="2772502"/>
                  </a:lnTo>
                  <a:lnTo>
                    <a:pt x="3370075" y="2775678"/>
                  </a:lnTo>
                  <a:lnTo>
                    <a:pt x="3363088" y="2799814"/>
                  </a:lnTo>
                  <a:lnTo>
                    <a:pt x="3346891" y="2801402"/>
                  </a:lnTo>
                  <a:lnTo>
                    <a:pt x="3344986" y="2785525"/>
                  </a:lnTo>
                  <a:lnTo>
                    <a:pt x="3337046" y="2777904"/>
                  </a:lnTo>
                  <a:lnTo>
                    <a:pt x="3329107" y="2802355"/>
                  </a:lnTo>
                  <a:lnTo>
                    <a:pt x="3309099" y="2823640"/>
                  </a:lnTo>
                  <a:lnTo>
                    <a:pt x="3280517" y="2828405"/>
                  </a:lnTo>
                  <a:cubicBezTo>
                    <a:pt x="3280305" y="2833909"/>
                    <a:pt x="3280094" y="2839413"/>
                    <a:pt x="3279882" y="2844917"/>
                  </a:cubicBezTo>
                  <a:lnTo>
                    <a:pt x="3262732" y="2853812"/>
                  </a:lnTo>
                  <a:lnTo>
                    <a:pt x="3207473" y="2844601"/>
                  </a:lnTo>
                  <a:lnTo>
                    <a:pt x="3193182" y="2851905"/>
                  </a:lnTo>
                  <a:lnTo>
                    <a:pt x="3204615" y="2865880"/>
                  </a:lnTo>
                  <a:lnTo>
                    <a:pt x="3250029" y="2864292"/>
                  </a:lnTo>
                  <a:lnTo>
                    <a:pt x="3257968" y="2884298"/>
                  </a:lnTo>
                  <a:lnTo>
                    <a:pt x="3247171" y="2891602"/>
                  </a:lnTo>
                  <a:lnTo>
                    <a:pt x="3222717" y="2881440"/>
                  </a:lnTo>
                  <a:lnTo>
                    <a:pt x="3221764" y="2888744"/>
                  </a:lnTo>
                  <a:lnTo>
                    <a:pt x="3210014" y="2894461"/>
                  </a:lnTo>
                  <a:lnTo>
                    <a:pt x="3195087" y="2897319"/>
                  </a:lnTo>
                  <a:lnTo>
                    <a:pt x="3184607" y="2891602"/>
                  </a:lnTo>
                  <a:lnTo>
                    <a:pt x="3176032" y="2895731"/>
                  </a:lnTo>
                  <a:lnTo>
                    <a:pt x="3178891" y="2903354"/>
                  </a:lnTo>
                  <a:lnTo>
                    <a:pt x="3189053" y="2912884"/>
                  </a:lnTo>
                  <a:lnTo>
                    <a:pt x="3200169" y="2910024"/>
                  </a:lnTo>
                  <a:lnTo>
                    <a:pt x="3207155" y="2911295"/>
                  </a:lnTo>
                  <a:lnTo>
                    <a:pt x="3213507" y="2921142"/>
                  </a:lnTo>
                  <a:lnTo>
                    <a:pt x="3219541" y="2924316"/>
                  </a:lnTo>
                  <a:lnTo>
                    <a:pt x="3223034" y="2920189"/>
                  </a:lnTo>
                  <a:lnTo>
                    <a:pt x="3219859" y="2909707"/>
                  </a:lnTo>
                  <a:lnTo>
                    <a:pt x="3216048" y="2903038"/>
                  </a:lnTo>
                  <a:lnTo>
                    <a:pt x="3221447" y="2895731"/>
                  </a:lnTo>
                  <a:cubicBezTo>
                    <a:pt x="3221553" y="2893402"/>
                    <a:pt x="3221658" y="2891073"/>
                    <a:pt x="3221764" y="2888744"/>
                  </a:cubicBezTo>
                  <a:lnTo>
                    <a:pt x="3253840" y="2909707"/>
                  </a:lnTo>
                  <a:lnTo>
                    <a:pt x="3257016" y="2929395"/>
                  </a:lnTo>
                  <a:lnTo>
                    <a:pt x="3243360" y="2931935"/>
                  </a:lnTo>
                  <a:lnTo>
                    <a:pt x="3250982" y="2947504"/>
                  </a:lnTo>
                  <a:lnTo>
                    <a:pt x="3239549" y="2962430"/>
                  </a:lnTo>
                  <a:lnTo>
                    <a:pt x="3252252" y="2975770"/>
                  </a:lnTo>
                  <a:lnTo>
                    <a:pt x="3240819" y="2987839"/>
                  </a:lnTo>
                  <a:lnTo>
                    <a:pt x="3227163" y="2976087"/>
                  </a:lnTo>
                  <a:lnTo>
                    <a:pt x="3220811" y="2995144"/>
                  </a:lnTo>
                  <a:lnTo>
                    <a:pt x="3241772" y="3009753"/>
                  </a:lnTo>
                  <a:lnTo>
                    <a:pt x="3246536" y="3023727"/>
                  </a:lnTo>
                  <a:lnTo>
                    <a:pt x="3232562" y="3038337"/>
                  </a:lnTo>
                  <a:lnTo>
                    <a:pt x="3243360" y="3047547"/>
                  </a:lnTo>
                  <a:cubicBezTo>
                    <a:pt x="3243148" y="3054322"/>
                    <a:pt x="3242937" y="3061098"/>
                    <a:pt x="3242725" y="3067873"/>
                  </a:cubicBezTo>
                  <a:lnTo>
                    <a:pt x="3223352" y="3086930"/>
                  </a:lnTo>
                  <a:cubicBezTo>
                    <a:pt x="3223140" y="3091906"/>
                    <a:pt x="3222929" y="3096881"/>
                    <a:pt x="3222717" y="3101857"/>
                  </a:cubicBezTo>
                  <a:lnTo>
                    <a:pt x="3229069" y="3125994"/>
                  </a:lnTo>
                  <a:lnTo>
                    <a:pt x="3217953" y="3149179"/>
                  </a:lnTo>
                  <a:lnTo>
                    <a:pt x="3218271" y="3179668"/>
                  </a:lnTo>
                  <a:lnTo>
                    <a:pt x="3203662" y="3231756"/>
                  </a:lnTo>
                  <a:lnTo>
                    <a:pt x="3173492" y="3297185"/>
                  </a:lnTo>
                  <a:lnTo>
                    <a:pt x="3148085" y="3285752"/>
                  </a:lnTo>
                  <a:lnTo>
                    <a:pt x="3114422" y="3290515"/>
                  </a:lnTo>
                  <a:lnTo>
                    <a:pt x="3104577" y="3278763"/>
                  </a:lnTo>
                  <a:lnTo>
                    <a:pt x="3065832" y="3286386"/>
                  </a:lnTo>
                  <a:lnTo>
                    <a:pt x="3055352" y="3310842"/>
                  </a:lnTo>
                  <a:lnTo>
                    <a:pt x="3036297" y="3305761"/>
                  </a:lnTo>
                  <a:lnTo>
                    <a:pt x="3032168" y="3332122"/>
                  </a:lnTo>
                  <a:lnTo>
                    <a:pt x="3008985" y="3359754"/>
                  </a:lnTo>
                  <a:lnTo>
                    <a:pt x="3025499" y="3391193"/>
                  </a:lnTo>
                  <a:lnTo>
                    <a:pt x="3022641" y="3416601"/>
                  </a:lnTo>
                  <a:lnTo>
                    <a:pt x="3009620" y="3418824"/>
                  </a:lnTo>
                  <a:lnTo>
                    <a:pt x="2977862" y="3411837"/>
                  </a:lnTo>
                  <a:lnTo>
                    <a:pt x="2930542" y="3432164"/>
                  </a:lnTo>
                  <a:lnTo>
                    <a:pt x="2918792" y="3423906"/>
                  </a:lnTo>
                  <a:lnTo>
                    <a:pt x="2882588" y="3426447"/>
                  </a:lnTo>
                  <a:cubicBezTo>
                    <a:pt x="2883011" y="3420413"/>
                    <a:pt x="2883435" y="3414378"/>
                    <a:pt x="2883858" y="3408344"/>
                  </a:cubicBezTo>
                  <a:lnTo>
                    <a:pt x="2899419" y="3403897"/>
                  </a:lnTo>
                  <a:lnTo>
                    <a:pt x="2893068" y="3392463"/>
                  </a:lnTo>
                  <a:lnTo>
                    <a:pt x="2903230" y="3368330"/>
                  </a:lnTo>
                  <a:lnTo>
                    <a:pt x="2852100" y="3293691"/>
                  </a:lnTo>
                  <a:lnTo>
                    <a:pt x="2857181" y="3281306"/>
                  </a:lnTo>
                  <a:lnTo>
                    <a:pt x="2867979" y="3290515"/>
                  </a:lnTo>
                  <a:lnTo>
                    <a:pt x="2875283" y="3289244"/>
                  </a:lnTo>
                  <a:lnTo>
                    <a:pt x="2882270" y="3276541"/>
                  </a:lnTo>
                  <a:lnTo>
                    <a:pt x="2867661" y="3252402"/>
                  </a:lnTo>
                  <a:lnTo>
                    <a:pt x="2867661" y="3241921"/>
                  </a:lnTo>
                  <a:lnTo>
                    <a:pt x="2890527" y="3243826"/>
                  </a:lnTo>
                  <a:lnTo>
                    <a:pt x="2892750" y="3222863"/>
                  </a:lnTo>
                  <a:lnTo>
                    <a:pt x="2821930" y="3147590"/>
                  </a:lnTo>
                  <a:lnTo>
                    <a:pt x="2812084" y="3089788"/>
                  </a:lnTo>
                  <a:lnTo>
                    <a:pt x="2795888" y="3080260"/>
                  </a:lnTo>
                  <a:lnTo>
                    <a:pt x="2787313" y="3042465"/>
                  </a:lnTo>
                  <a:lnTo>
                    <a:pt x="2772387" y="3022457"/>
                  </a:lnTo>
                  <a:lnTo>
                    <a:pt x="2790171" y="3018328"/>
                  </a:lnTo>
                  <a:lnTo>
                    <a:pt x="2793347" y="3008801"/>
                  </a:lnTo>
                  <a:lnTo>
                    <a:pt x="2779374" y="2996097"/>
                  </a:lnTo>
                  <a:lnTo>
                    <a:pt x="2775245" y="2979263"/>
                  </a:lnTo>
                  <a:lnTo>
                    <a:pt x="2779056" y="2969736"/>
                  </a:lnTo>
                  <a:lnTo>
                    <a:pt x="2779056" y="2956077"/>
                  </a:lnTo>
                  <a:lnTo>
                    <a:pt x="2768576" y="2951632"/>
                  </a:lnTo>
                  <a:lnTo>
                    <a:pt x="2756825" y="2957348"/>
                  </a:lnTo>
                  <a:lnTo>
                    <a:pt x="2739676" y="2952267"/>
                  </a:lnTo>
                  <a:lnTo>
                    <a:pt x="2741899" y="2941467"/>
                  </a:lnTo>
                  <a:lnTo>
                    <a:pt x="2779691" y="2919236"/>
                  </a:lnTo>
                  <a:lnTo>
                    <a:pt x="2763812" y="2902720"/>
                  </a:lnTo>
                  <a:lnTo>
                    <a:pt x="2759684" y="2902720"/>
                  </a:lnTo>
                  <a:lnTo>
                    <a:pt x="2756190" y="2903038"/>
                  </a:lnTo>
                  <a:lnTo>
                    <a:pt x="2753332" y="2903672"/>
                  </a:lnTo>
                  <a:lnTo>
                    <a:pt x="2752379" y="2903989"/>
                  </a:lnTo>
                  <a:lnTo>
                    <a:pt x="2752062" y="2904623"/>
                  </a:lnTo>
                  <a:lnTo>
                    <a:pt x="2751426" y="2906529"/>
                  </a:lnTo>
                  <a:cubicBezTo>
                    <a:pt x="2751320" y="2907377"/>
                    <a:pt x="2751215" y="2908224"/>
                    <a:pt x="2751109" y="2909072"/>
                  </a:cubicBezTo>
                  <a:lnTo>
                    <a:pt x="2751109" y="2911930"/>
                  </a:lnTo>
                  <a:lnTo>
                    <a:pt x="2751109" y="2917011"/>
                  </a:lnTo>
                  <a:lnTo>
                    <a:pt x="2751109" y="2919236"/>
                  </a:lnTo>
                  <a:lnTo>
                    <a:pt x="2745710" y="2915423"/>
                  </a:lnTo>
                  <a:cubicBezTo>
                    <a:pt x="2746133" y="2909706"/>
                    <a:pt x="2746557" y="2903989"/>
                    <a:pt x="2746980" y="2898272"/>
                  </a:cubicBezTo>
                  <a:lnTo>
                    <a:pt x="2733642" y="2887156"/>
                  </a:lnTo>
                  <a:lnTo>
                    <a:pt x="2729513" y="2872231"/>
                  </a:lnTo>
                  <a:lnTo>
                    <a:pt x="2720621" y="2826815"/>
                  </a:lnTo>
                  <a:lnTo>
                    <a:pt x="2717763" y="2769962"/>
                  </a:lnTo>
                  <a:lnTo>
                    <a:pt x="2718432" y="2770111"/>
                  </a:lnTo>
                  <a:lnTo>
                    <a:pt x="2705803" y="2755583"/>
                  </a:lnTo>
                  <a:lnTo>
                    <a:pt x="2681365" y="2751773"/>
                  </a:lnTo>
                  <a:lnTo>
                    <a:pt x="2680413" y="2744153"/>
                  </a:lnTo>
                  <a:lnTo>
                    <a:pt x="2666449" y="2735898"/>
                  </a:lnTo>
                  <a:lnTo>
                    <a:pt x="2677874" y="2696847"/>
                  </a:lnTo>
                  <a:lnTo>
                    <a:pt x="2668353" y="2675893"/>
                  </a:lnTo>
                  <a:cubicBezTo>
                    <a:pt x="2668565" y="2666050"/>
                    <a:pt x="2668776" y="2656208"/>
                    <a:pt x="2668988" y="2646365"/>
                  </a:cubicBezTo>
                  <a:lnTo>
                    <a:pt x="2675335" y="2662240"/>
                  </a:lnTo>
                  <a:lnTo>
                    <a:pt x="2678509" y="2640968"/>
                  </a:lnTo>
                  <a:lnTo>
                    <a:pt x="2676288" y="2617791"/>
                  </a:lnTo>
                  <a:lnTo>
                    <a:pt x="2655976" y="2621282"/>
                  </a:lnTo>
                  <a:lnTo>
                    <a:pt x="2646771" y="2635889"/>
                  </a:lnTo>
                  <a:lnTo>
                    <a:pt x="2659784" y="2674939"/>
                  </a:lnTo>
                  <a:lnTo>
                    <a:pt x="2657879" y="2686687"/>
                  </a:lnTo>
                  <a:lnTo>
                    <a:pt x="2649310" y="2693036"/>
                  </a:lnTo>
                  <a:lnTo>
                    <a:pt x="2646136" y="2672717"/>
                  </a:lnTo>
                  <a:lnTo>
                    <a:pt x="2642962" y="2665414"/>
                  </a:lnTo>
                  <a:cubicBezTo>
                    <a:pt x="2643174" y="2662662"/>
                    <a:pt x="2643385" y="2659911"/>
                    <a:pt x="2643597" y="2657159"/>
                  </a:cubicBezTo>
                  <a:lnTo>
                    <a:pt x="2631854" y="2658430"/>
                  </a:lnTo>
                  <a:lnTo>
                    <a:pt x="2637567" y="2679067"/>
                  </a:lnTo>
                  <a:lnTo>
                    <a:pt x="2632489" y="2705737"/>
                  </a:lnTo>
                  <a:lnTo>
                    <a:pt x="2650579" y="2720341"/>
                  </a:lnTo>
                  <a:lnTo>
                    <a:pt x="2647722" y="2746693"/>
                  </a:lnTo>
                  <a:lnTo>
                    <a:pt x="2636298" y="2747963"/>
                  </a:lnTo>
                  <a:lnTo>
                    <a:pt x="2633124" y="2773998"/>
                  </a:lnTo>
                  <a:lnTo>
                    <a:pt x="2623920" y="2784475"/>
                  </a:lnTo>
                  <a:lnTo>
                    <a:pt x="2600434" y="2781934"/>
                  </a:lnTo>
                  <a:lnTo>
                    <a:pt x="2586787" y="2789236"/>
                  </a:lnTo>
                  <a:lnTo>
                    <a:pt x="2571870" y="2774633"/>
                  </a:lnTo>
                  <a:lnTo>
                    <a:pt x="2577583" y="2799714"/>
                  </a:lnTo>
                  <a:lnTo>
                    <a:pt x="2549970" y="2818130"/>
                  </a:lnTo>
                  <a:lnTo>
                    <a:pt x="2544893" y="2839084"/>
                  </a:lnTo>
                  <a:lnTo>
                    <a:pt x="2529023" y="2837179"/>
                  </a:lnTo>
                  <a:lnTo>
                    <a:pt x="2524898" y="2843846"/>
                  </a:lnTo>
                  <a:lnTo>
                    <a:pt x="2536322" y="2852736"/>
                  </a:lnTo>
                  <a:lnTo>
                    <a:pt x="2528389" y="2862578"/>
                  </a:lnTo>
                  <a:lnTo>
                    <a:pt x="2517598" y="2864483"/>
                  </a:lnTo>
                  <a:lnTo>
                    <a:pt x="2509981" y="2866389"/>
                  </a:lnTo>
                  <a:lnTo>
                    <a:pt x="2506807" y="2867023"/>
                  </a:lnTo>
                  <a:lnTo>
                    <a:pt x="2504903" y="2867975"/>
                  </a:lnTo>
                  <a:lnTo>
                    <a:pt x="2504268" y="2868928"/>
                  </a:lnTo>
                  <a:lnTo>
                    <a:pt x="2503952" y="2869563"/>
                  </a:lnTo>
                  <a:lnTo>
                    <a:pt x="2502999" y="2872103"/>
                  </a:lnTo>
                  <a:lnTo>
                    <a:pt x="2501730" y="2875277"/>
                  </a:lnTo>
                  <a:lnTo>
                    <a:pt x="2500777" y="2879088"/>
                  </a:lnTo>
                  <a:lnTo>
                    <a:pt x="2499190" y="2885437"/>
                  </a:lnTo>
                  <a:cubicBezTo>
                    <a:pt x="2499084" y="2886390"/>
                    <a:pt x="2498979" y="2887342"/>
                    <a:pt x="2498873" y="2888295"/>
                  </a:cubicBezTo>
                  <a:lnTo>
                    <a:pt x="2479196" y="2919092"/>
                  </a:lnTo>
                  <a:lnTo>
                    <a:pt x="2452536" y="2925442"/>
                  </a:lnTo>
                  <a:lnTo>
                    <a:pt x="2434445" y="2941316"/>
                  </a:lnTo>
                  <a:lnTo>
                    <a:pt x="2412546" y="2943856"/>
                  </a:lnTo>
                  <a:lnTo>
                    <a:pt x="2406199" y="2961954"/>
                  </a:lnTo>
                  <a:lnTo>
                    <a:pt x="2358910" y="2965446"/>
                  </a:lnTo>
                  <a:lnTo>
                    <a:pt x="2325902" y="2956239"/>
                  </a:lnTo>
                  <a:lnTo>
                    <a:pt x="2291942" y="2950206"/>
                  </a:lnTo>
                  <a:lnTo>
                    <a:pt x="2297020" y="2924807"/>
                  </a:lnTo>
                  <a:lnTo>
                    <a:pt x="2267822" y="2929252"/>
                  </a:lnTo>
                  <a:lnTo>
                    <a:pt x="2226879" y="2886389"/>
                  </a:lnTo>
                  <a:lnTo>
                    <a:pt x="2197364" y="2883216"/>
                  </a:lnTo>
                  <a:lnTo>
                    <a:pt x="2191016" y="2862578"/>
                  </a:lnTo>
                  <a:lnTo>
                    <a:pt x="2178955" y="2853371"/>
                  </a:lnTo>
                  <a:lnTo>
                    <a:pt x="2188477" y="2836226"/>
                  </a:lnTo>
                  <a:lnTo>
                    <a:pt x="2197681" y="2806700"/>
                  </a:lnTo>
                  <a:lnTo>
                    <a:pt x="2216723" y="2820034"/>
                  </a:lnTo>
                  <a:lnTo>
                    <a:pt x="2224022" y="2809240"/>
                  </a:lnTo>
                  <a:lnTo>
                    <a:pt x="2253857" y="2822891"/>
                  </a:lnTo>
                  <a:lnTo>
                    <a:pt x="2244334" y="2811462"/>
                  </a:lnTo>
                  <a:lnTo>
                    <a:pt x="2243066" y="2799714"/>
                  </a:lnTo>
                  <a:lnTo>
                    <a:pt x="2283373" y="2782569"/>
                  </a:lnTo>
                  <a:lnTo>
                    <a:pt x="2235450" y="2793365"/>
                  </a:lnTo>
                  <a:lnTo>
                    <a:pt x="2224976" y="2773679"/>
                  </a:lnTo>
                  <a:lnTo>
                    <a:pt x="2235132" y="2752408"/>
                  </a:lnTo>
                  <a:lnTo>
                    <a:pt x="2251001" y="2748280"/>
                  </a:lnTo>
                  <a:lnTo>
                    <a:pt x="2258618" y="2737486"/>
                  </a:lnTo>
                  <a:lnTo>
                    <a:pt x="2242432" y="2730184"/>
                  </a:lnTo>
                  <a:lnTo>
                    <a:pt x="2245287" y="2720658"/>
                  </a:lnTo>
                  <a:lnTo>
                    <a:pt x="2261156" y="2707958"/>
                  </a:lnTo>
                  <a:lnTo>
                    <a:pt x="2261156" y="2703514"/>
                  </a:lnTo>
                  <a:lnTo>
                    <a:pt x="2245287" y="2694307"/>
                  </a:lnTo>
                  <a:lnTo>
                    <a:pt x="2232909" y="2720024"/>
                  </a:lnTo>
                  <a:lnTo>
                    <a:pt x="2214502" y="2707641"/>
                  </a:lnTo>
                  <a:lnTo>
                    <a:pt x="2211646" y="2733675"/>
                  </a:lnTo>
                  <a:lnTo>
                    <a:pt x="2197998" y="2725421"/>
                  </a:lnTo>
                  <a:cubicBezTo>
                    <a:pt x="2197681" y="2720870"/>
                    <a:pt x="2197363" y="2716319"/>
                    <a:pt x="2197046" y="2711768"/>
                  </a:cubicBezTo>
                  <a:lnTo>
                    <a:pt x="2191333" y="2703196"/>
                  </a:lnTo>
                  <a:lnTo>
                    <a:pt x="2204980" y="2676845"/>
                  </a:lnTo>
                  <a:lnTo>
                    <a:pt x="2223072" y="2685099"/>
                  </a:lnTo>
                  <a:lnTo>
                    <a:pt x="2224976" y="2659700"/>
                  </a:lnTo>
                  <a:lnTo>
                    <a:pt x="2227833" y="2657478"/>
                  </a:lnTo>
                  <a:lnTo>
                    <a:pt x="2233862" y="2652715"/>
                  </a:lnTo>
                  <a:lnTo>
                    <a:pt x="2237035" y="2649540"/>
                  </a:lnTo>
                  <a:lnTo>
                    <a:pt x="2239257" y="2646683"/>
                  </a:lnTo>
                  <a:lnTo>
                    <a:pt x="2241161" y="2644460"/>
                  </a:lnTo>
                  <a:lnTo>
                    <a:pt x="2241479" y="2643508"/>
                  </a:lnTo>
                  <a:lnTo>
                    <a:pt x="2241479" y="2642873"/>
                  </a:lnTo>
                  <a:lnTo>
                    <a:pt x="2241479" y="2642555"/>
                  </a:lnTo>
                  <a:lnTo>
                    <a:pt x="2241798" y="2642555"/>
                  </a:lnTo>
                  <a:lnTo>
                    <a:pt x="2243702" y="2642873"/>
                  </a:lnTo>
                  <a:lnTo>
                    <a:pt x="2248461" y="2646048"/>
                  </a:lnTo>
                  <a:lnTo>
                    <a:pt x="2256713" y="2651127"/>
                  </a:lnTo>
                  <a:lnTo>
                    <a:pt x="2264966" y="2632078"/>
                  </a:lnTo>
                  <a:lnTo>
                    <a:pt x="2259571" y="2626999"/>
                  </a:lnTo>
                  <a:lnTo>
                    <a:pt x="2242432" y="2639698"/>
                  </a:lnTo>
                  <a:lnTo>
                    <a:pt x="2232909" y="2632395"/>
                  </a:lnTo>
                  <a:lnTo>
                    <a:pt x="2216406" y="2645095"/>
                  </a:lnTo>
                  <a:lnTo>
                    <a:pt x="2211646" y="2633665"/>
                  </a:lnTo>
                  <a:lnTo>
                    <a:pt x="2225609" y="2614615"/>
                  </a:lnTo>
                  <a:lnTo>
                    <a:pt x="2237035" y="2592073"/>
                  </a:lnTo>
                  <a:lnTo>
                    <a:pt x="2260205" y="2583819"/>
                  </a:lnTo>
                  <a:lnTo>
                    <a:pt x="2263060" y="2568896"/>
                  </a:lnTo>
                  <a:lnTo>
                    <a:pt x="2245287" y="2569214"/>
                  </a:lnTo>
                  <a:lnTo>
                    <a:pt x="2264013" y="2548576"/>
                  </a:lnTo>
                  <a:lnTo>
                    <a:pt x="2274486" y="2524764"/>
                  </a:lnTo>
                  <a:lnTo>
                    <a:pt x="2276390" y="2521589"/>
                  </a:lnTo>
                  <a:lnTo>
                    <a:pt x="2288133" y="2517779"/>
                  </a:lnTo>
                  <a:lnTo>
                    <a:pt x="2285278" y="2560324"/>
                  </a:lnTo>
                  <a:lnTo>
                    <a:pt x="2292893" y="2570485"/>
                  </a:lnTo>
                  <a:lnTo>
                    <a:pt x="2297656" y="2512700"/>
                  </a:lnTo>
                  <a:lnTo>
                    <a:pt x="2328123" y="2498726"/>
                  </a:lnTo>
                  <a:lnTo>
                    <a:pt x="2315429" y="2494594"/>
                  </a:lnTo>
                  <a:lnTo>
                    <a:pt x="2290038" y="2503489"/>
                  </a:lnTo>
                  <a:lnTo>
                    <a:pt x="2293212" y="2487610"/>
                  </a:lnTo>
                  <a:lnTo>
                    <a:pt x="2278612" y="2503489"/>
                  </a:lnTo>
                  <a:lnTo>
                    <a:pt x="2250048" y="2517144"/>
                  </a:lnTo>
                  <a:lnTo>
                    <a:pt x="2241798" y="2546990"/>
                  </a:lnTo>
                  <a:lnTo>
                    <a:pt x="2213550" y="2566039"/>
                  </a:lnTo>
                  <a:lnTo>
                    <a:pt x="2206249" y="2575564"/>
                  </a:lnTo>
                  <a:lnTo>
                    <a:pt x="2183715" y="2563182"/>
                  </a:lnTo>
                  <a:lnTo>
                    <a:pt x="2169117" y="2573658"/>
                  </a:lnTo>
                  <a:lnTo>
                    <a:pt x="2149756" y="2544449"/>
                  </a:lnTo>
                  <a:cubicBezTo>
                    <a:pt x="2149650" y="2541380"/>
                    <a:pt x="2149545" y="2538311"/>
                    <a:pt x="2149439" y="2535242"/>
                  </a:cubicBezTo>
                  <a:lnTo>
                    <a:pt x="2166578" y="2537146"/>
                  </a:lnTo>
                  <a:lnTo>
                    <a:pt x="2168800" y="2516191"/>
                  </a:lnTo>
                  <a:lnTo>
                    <a:pt x="2183399" y="2530480"/>
                  </a:lnTo>
                  <a:lnTo>
                    <a:pt x="2216088" y="2509202"/>
                  </a:lnTo>
                  <a:lnTo>
                    <a:pt x="2187842" y="2511428"/>
                  </a:lnTo>
                  <a:lnTo>
                    <a:pt x="2178955" y="2506347"/>
                  </a:lnTo>
                  <a:lnTo>
                    <a:pt x="2176734" y="2489517"/>
                  </a:lnTo>
                  <a:lnTo>
                    <a:pt x="2203076" y="2475554"/>
                  </a:lnTo>
                  <a:lnTo>
                    <a:pt x="2181178" y="2477773"/>
                  </a:lnTo>
                  <a:cubicBezTo>
                    <a:pt x="2181390" y="2473540"/>
                    <a:pt x="2181601" y="2469306"/>
                    <a:pt x="2181813" y="2465073"/>
                  </a:cubicBezTo>
                  <a:lnTo>
                    <a:pt x="2169117" y="2453962"/>
                  </a:lnTo>
                  <a:lnTo>
                    <a:pt x="2180543" y="2439040"/>
                  </a:lnTo>
                  <a:lnTo>
                    <a:pt x="2172290" y="2438087"/>
                  </a:lnTo>
                  <a:lnTo>
                    <a:pt x="2159594" y="2444438"/>
                  </a:lnTo>
                  <a:lnTo>
                    <a:pt x="2141505" y="2433007"/>
                  </a:lnTo>
                  <a:lnTo>
                    <a:pt x="2149756" y="2422530"/>
                  </a:lnTo>
                  <a:lnTo>
                    <a:pt x="2138331" y="2421258"/>
                  </a:lnTo>
                  <a:lnTo>
                    <a:pt x="2143091" y="2403163"/>
                  </a:lnTo>
                  <a:lnTo>
                    <a:pt x="2158959" y="2402208"/>
                  </a:lnTo>
                  <a:lnTo>
                    <a:pt x="2184669" y="2408243"/>
                  </a:lnTo>
                  <a:lnTo>
                    <a:pt x="2209741" y="2392366"/>
                  </a:lnTo>
                  <a:lnTo>
                    <a:pt x="2253223" y="2401575"/>
                  </a:lnTo>
                  <a:lnTo>
                    <a:pt x="2274486" y="2389510"/>
                  </a:lnTo>
                  <a:lnTo>
                    <a:pt x="2317968" y="2416815"/>
                  </a:lnTo>
                  <a:lnTo>
                    <a:pt x="2312891" y="2438722"/>
                  </a:lnTo>
                  <a:lnTo>
                    <a:pt x="2328441" y="2426022"/>
                  </a:lnTo>
                  <a:lnTo>
                    <a:pt x="2341136" y="2440627"/>
                  </a:lnTo>
                  <a:lnTo>
                    <a:pt x="2347484" y="2426022"/>
                  </a:lnTo>
                  <a:lnTo>
                    <a:pt x="2329710" y="2412053"/>
                  </a:lnTo>
                  <a:lnTo>
                    <a:pt x="2325902" y="2398716"/>
                  </a:lnTo>
                  <a:lnTo>
                    <a:pt x="2386204" y="2376172"/>
                  </a:lnTo>
                  <a:lnTo>
                    <a:pt x="2384935" y="2359030"/>
                  </a:lnTo>
                  <a:lnTo>
                    <a:pt x="2353197" y="2371094"/>
                  </a:lnTo>
                  <a:lnTo>
                    <a:pt x="2361765" y="2356172"/>
                  </a:lnTo>
                  <a:cubicBezTo>
                    <a:pt x="2361659" y="2348023"/>
                    <a:pt x="2361554" y="2339874"/>
                    <a:pt x="2361448" y="2331725"/>
                  </a:cubicBezTo>
                  <a:lnTo>
                    <a:pt x="2383348" y="2299021"/>
                  </a:lnTo>
                  <a:lnTo>
                    <a:pt x="2345898" y="2332040"/>
                  </a:lnTo>
                  <a:lnTo>
                    <a:pt x="2345898" y="2368872"/>
                  </a:lnTo>
                  <a:lnTo>
                    <a:pt x="2330346" y="2378397"/>
                  </a:lnTo>
                  <a:lnTo>
                    <a:pt x="2320824" y="2367285"/>
                  </a:lnTo>
                  <a:lnTo>
                    <a:pt x="2313208" y="2374587"/>
                  </a:lnTo>
                  <a:lnTo>
                    <a:pt x="2271948" y="2374904"/>
                  </a:lnTo>
                  <a:lnTo>
                    <a:pt x="2271948" y="2363157"/>
                  </a:lnTo>
                  <a:lnTo>
                    <a:pt x="2287500" y="2339979"/>
                  </a:lnTo>
                  <a:lnTo>
                    <a:pt x="2263378" y="2359030"/>
                  </a:lnTo>
                  <a:lnTo>
                    <a:pt x="2263378" y="2376172"/>
                  </a:lnTo>
                  <a:lnTo>
                    <a:pt x="2245605" y="2379350"/>
                  </a:lnTo>
                  <a:lnTo>
                    <a:pt x="2210694" y="2377443"/>
                  </a:lnTo>
                  <a:lnTo>
                    <a:pt x="2176100" y="2399987"/>
                  </a:lnTo>
                  <a:lnTo>
                    <a:pt x="2153882" y="2391732"/>
                  </a:lnTo>
                  <a:lnTo>
                    <a:pt x="2145948" y="2379350"/>
                  </a:lnTo>
                  <a:lnTo>
                    <a:pt x="2160864" y="2371729"/>
                  </a:lnTo>
                  <a:lnTo>
                    <a:pt x="2136427" y="2362204"/>
                  </a:lnTo>
                  <a:lnTo>
                    <a:pt x="2178639" y="2342201"/>
                  </a:lnTo>
                  <a:lnTo>
                    <a:pt x="2167847" y="2339979"/>
                  </a:lnTo>
                  <a:lnTo>
                    <a:pt x="2173243" y="2326326"/>
                  </a:lnTo>
                  <a:lnTo>
                    <a:pt x="2188160" y="2322834"/>
                  </a:lnTo>
                  <a:lnTo>
                    <a:pt x="2158008" y="2303150"/>
                  </a:lnTo>
                  <a:lnTo>
                    <a:pt x="2166578" y="2294574"/>
                  </a:lnTo>
                  <a:lnTo>
                    <a:pt x="2133571" y="2274889"/>
                  </a:lnTo>
                  <a:lnTo>
                    <a:pt x="2157057" y="2271715"/>
                  </a:lnTo>
                  <a:lnTo>
                    <a:pt x="2154518" y="2256790"/>
                  </a:lnTo>
                  <a:lnTo>
                    <a:pt x="2160864" y="2256790"/>
                  </a:lnTo>
                  <a:lnTo>
                    <a:pt x="2173560" y="2244090"/>
                  </a:lnTo>
                  <a:lnTo>
                    <a:pt x="2187525" y="2258697"/>
                  </a:lnTo>
                  <a:lnTo>
                    <a:pt x="2200219" y="2265998"/>
                  </a:lnTo>
                  <a:lnTo>
                    <a:pt x="2203395" y="2253298"/>
                  </a:lnTo>
                  <a:lnTo>
                    <a:pt x="2226246" y="2245361"/>
                  </a:lnTo>
                  <a:lnTo>
                    <a:pt x="2252906" y="2258377"/>
                  </a:lnTo>
                  <a:lnTo>
                    <a:pt x="2266552" y="2244090"/>
                  </a:lnTo>
                  <a:lnTo>
                    <a:pt x="2266552" y="2235835"/>
                  </a:lnTo>
                  <a:lnTo>
                    <a:pt x="2213550" y="2243773"/>
                  </a:lnTo>
                  <a:lnTo>
                    <a:pt x="2197681" y="2239644"/>
                  </a:lnTo>
                  <a:lnTo>
                    <a:pt x="2204029" y="2231072"/>
                  </a:lnTo>
                  <a:lnTo>
                    <a:pt x="2233862" y="2227898"/>
                  </a:lnTo>
                  <a:lnTo>
                    <a:pt x="2254492" y="2222181"/>
                  </a:lnTo>
                  <a:lnTo>
                    <a:pt x="2236401" y="2212020"/>
                  </a:lnTo>
                  <a:lnTo>
                    <a:pt x="2249414" y="2203448"/>
                  </a:lnTo>
                  <a:lnTo>
                    <a:pt x="2244970" y="2194876"/>
                  </a:lnTo>
                  <a:lnTo>
                    <a:pt x="2230053" y="2187889"/>
                  </a:lnTo>
                  <a:lnTo>
                    <a:pt x="2238304" y="2165664"/>
                  </a:lnTo>
                  <a:lnTo>
                    <a:pt x="2261791" y="2150423"/>
                  </a:lnTo>
                  <a:lnTo>
                    <a:pt x="2278612" y="2184079"/>
                  </a:lnTo>
                  <a:lnTo>
                    <a:pt x="2285912" y="2178682"/>
                  </a:lnTo>
                  <a:lnTo>
                    <a:pt x="2279565" y="2166298"/>
                  </a:lnTo>
                  <a:lnTo>
                    <a:pt x="2281469" y="2138677"/>
                  </a:lnTo>
                  <a:lnTo>
                    <a:pt x="2300512" y="2135500"/>
                  </a:lnTo>
                  <a:lnTo>
                    <a:pt x="2314476" y="2151058"/>
                  </a:lnTo>
                  <a:lnTo>
                    <a:pt x="2307177" y="2195194"/>
                  </a:lnTo>
                  <a:lnTo>
                    <a:pt x="2318920" y="2195194"/>
                  </a:lnTo>
                  <a:lnTo>
                    <a:pt x="2329076" y="2158361"/>
                  </a:lnTo>
                  <a:lnTo>
                    <a:pt x="2356688" y="2158044"/>
                  </a:lnTo>
                  <a:lnTo>
                    <a:pt x="2361131" y="2146612"/>
                  </a:lnTo>
                  <a:lnTo>
                    <a:pt x="2321776" y="2142486"/>
                  </a:lnTo>
                  <a:lnTo>
                    <a:pt x="2319237" y="2125021"/>
                  </a:lnTo>
                  <a:lnTo>
                    <a:pt x="2297020" y="2113274"/>
                  </a:lnTo>
                  <a:lnTo>
                    <a:pt x="2285594" y="2125021"/>
                  </a:lnTo>
                  <a:lnTo>
                    <a:pt x="2278294" y="2118988"/>
                  </a:lnTo>
                  <a:lnTo>
                    <a:pt x="2283373" y="2109465"/>
                  </a:lnTo>
                  <a:lnTo>
                    <a:pt x="2297973" y="2100891"/>
                  </a:lnTo>
                  <a:lnTo>
                    <a:pt x="2310667" y="2099304"/>
                  </a:lnTo>
                  <a:lnTo>
                    <a:pt x="2326855" y="2092953"/>
                  </a:lnTo>
                  <a:lnTo>
                    <a:pt x="2344627" y="2103432"/>
                  </a:lnTo>
                  <a:lnTo>
                    <a:pt x="2352880" y="2098033"/>
                  </a:lnTo>
                  <a:lnTo>
                    <a:pt x="2373509" y="2117719"/>
                  </a:lnTo>
                  <a:lnTo>
                    <a:pt x="2388426" y="2113591"/>
                  </a:lnTo>
                  <a:lnTo>
                    <a:pt x="2390965" y="2100891"/>
                  </a:lnTo>
                  <a:lnTo>
                    <a:pt x="2364623" y="2097082"/>
                  </a:lnTo>
                  <a:lnTo>
                    <a:pt x="2364623" y="2087237"/>
                  </a:lnTo>
                  <a:lnTo>
                    <a:pt x="2392868" y="2073585"/>
                  </a:lnTo>
                  <a:lnTo>
                    <a:pt x="2361131" y="2063426"/>
                  </a:lnTo>
                  <a:lnTo>
                    <a:pt x="2344309" y="2067553"/>
                  </a:lnTo>
                  <a:lnTo>
                    <a:pt x="2321141" y="2069141"/>
                  </a:lnTo>
                  <a:lnTo>
                    <a:pt x="2338915" y="2050726"/>
                  </a:lnTo>
                  <a:lnTo>
                    <a:pt x="2320824" y="2045646"/>
                  </a:lnTo>
                  <a:lnTo>
                    <a:pt x="2318602" y="2029776"/>
                  </a:lnTo>
                  <a:lnTo>
                    <a:pt x="2346849" y="2010726"/>
                  </a:lnTo>
                  <a:lnTo>
                    <a:pt x="2363987" y="2025013"/>
                  </a:lnTo>
                  <a:lnTo>
                    <a:pt x="2377953" y="2033586"/>
                  </a:lnTo>
                  <a:lnTo>
                    <a:pt x="2390330" y="2019933"/>
                  </a:lnTo>
                  <a:lnTo>
                    <a:pt x="2395725" y="2026918"/>
                  </a:lnTo>
                  <a:lnTo>
                    <a:pt x="2422068" y="2016441"/>
                  </a:lnTo>
                  <a:lnTo>
                    <a:pt x="2401756" y="1998661"/>
                  </a:lnTo>
                  <a:lnTo>
                    <a:pt x="2384935" y="2011360"/>
                  </a:lnTo>
                  <a:lnTo>
                    <a:pt x="2370336" y="2004376"/>
                  </a:lnTo>
                  <a:lnTo>
                    <a:pt x="2373191" y="1984056"/>
                  </a:lnTo>
                  <a:lnTo>
                    <a:pt x="2394138" y="1977706"/>
                  </a:lnTo>
                  <a:lnTo>
                    <a:pt x="2409055" y="1966911"/>
                  </a:lnTo>
                  <a:lnTo>
                    <a:pt x="2423655" y="1967864"/>
                  </a:lnTo>
                  <a:cubicBezTo>
                    <a:pt x="2423973" y="1963631"/>
                    <a:pt x="2424290" y="1959397"/>
                    <a:pt x="2424608" y="1955164"/>
                  </a:cubicBezTo>
                  <a:lnTo>
                    <a:pt x="2438570" y="1958338"/>
                  </a:lnTo>
                  <a:lnTo>
                    <a:pt x="2445870" y="1965324"/>
                  </a:lnTo>
                  <a:lnTo>
                    <a:pt x="2460787" y="1944051"/>
                  </a:lnTo>
                  <a:lnTo>
                    <a:pt x="2480465" y="1914841"/>
                  </a:lnTo>
                  <a:lnTo>
                    <a:pt x="2502364" y="1913254"/>
                  </a:lnTo>
                  <a:lnTo>
                    <a:pt x="2520455" y="1906904"/>
                  </a:lnTo>
                  <a:lnTo>
                    <a:pt x="2529341" y="1928811"/>
                  </a:lnTo>
                  <a:lnTo>
                    <a:pt x="2553461" y="1919286"/>
                  </a:lnTo>
                  <a:lnTo>
                    <a:pt x="2543941" y="1902459"/>
                  </a:lnTo>
                  <a:lnTo>
                    <a:pt x="2538228" y="1886901"/>
                  </a:lnTo>
                  <a:lnTo>
                    <a:pt x="2585518" y="1865312"/>
                  </a:lnTo>
                  <a:lnTo>
                    <a:pt x="2609319" y="1891347"/>
                  </a:lnTo>
                  <a:lnTo>
                    <a:pt x="2603925" y="1913254"/>
                  </a:lnTo>
                  <a:lnTo>
                    <a:pt x="2607415" y="1925954"/>
                  </a:lnTo>
                  <a:lnTo>
                    <a:pt x="2630902" y="1923731"/>
                  </a:lnTo>
                  <a:lnTo>
                    <a:pt x="2619793" y="1910079"/>
                  </a:lnTo>
                  <a:lnTo>
                    <a:pt x="2626141" y="1900554"/>
                  </a:lnTo>
                  <a:lnTo>
                    <a:pt x="2665497" y="1901189"/>
                  </a:lnTo>
                  <a:lnTo>
                    <a:pt x="2678826" y="1889759"/>
                  </a:lnTo>
                  <a:lnTo>
                    <a:pt x="2665179" y="1871979"/>
                  </a:lnTo>
                  <a:lnTo>
                    <a:pt x="2684856" y="1851658"/>
                  </a:lnTo>
                  <a:lnTo>
                    <a:pt x="2739762" y="1824989"/>
                  </a:lnTo>
                  <a:lnTo>
                    <a:pt x="2727702" y="1843086"/>
                  </a:lnTo>
                  <a:lnTo>
                    <a:pt x="2755314" y="1832928"/>
                  </a:lnTo>
                  <a:lnTo>
                    <a:pt x="2757853" y="1817369"/>
                  </a:lnTo>
                  <a:lnTo>
                    <a:pt x="2733732" y="1816734"/>
                  </a:lnTo>
                  <a:lnTo>
                    <a:pt x="2743254" y="1805304"/>
                  </a:lnTo>
                  <a:cubicBezTo>
                    <a:pt x="2743360" y="1802129"/>
                    <a:pt x="2743465" y="1798954"/>
                    <a:pt x="2743571" y="1795779"/>
                  </a:cubicBezTo>
                  <a:lnTo>
                    <a:pt x="2735636" y="1791334"/>
                  </a:lnTo>
                  <a:lnTo>
                    <a:pt x="2750553" y="1786571"/>
                  </a:lnTo>
                  <a:lnTo>
                    <a:pt x="2749283" y="1782443"/>
                  </a:lnTo>
                  <a:lnTo>
                    <a:pt x="2732463" y="1785936"/>
                  </a:lnTo>
                  <a:lnTo>
                    <a:pt x="2723576" y="1801494"/>
                  </a:lnTo>
                  <a:lnTo>
                    <a:pt x="2655341" y="1817686"/>
                  </a:lnTo>
                  <a:lnTo>
                    <a:pt x="2652167" y="1822131"/>
                  </a:lnTo>
                  <a:lnTo>
                    <a:pt x="2724211" y="1806891"/>
                  </a:lnTo>
                  <a:lnTo>
                    <a:pt x="2726114" y="1817369"/>
                  </a:lnTo>
                  <a:lnTo>
                    <a:pt x="2673431" y="1835784"/>
                  </a:lnTo>
                  <a:lnTo>
                    <a:pt x="2648041" y="1871979"/>
                  </a:lnTo>
                  <a:lnTo>
                    <a:pt x="2615668" y="1886267"/>
                  </a:lnTo>
                  <a:lnTo>
                    <a:pt x="2597261" y="1856739"/>
                  </a:lnTo>
                  <a:lnTo>
                    <a:pt x="2607415" y="1833245"/>
                  </a:lnTo>
                  <a:lnTo>
                    <a:pt x="2587739" y="1846261"/>
                  </a:lnTo>
                  <a:lnTo>
                    <a:pt x="2578217" y="1843086"/>
                  </a:lnTo>
                  <a:cubicBezTo>
                    <a:pt x="2578111" y="1832503"/>
                    <a:pt x="2578006" y="1821919"/>
                    <a:pt x="2577900" y="1811336"/>
                  </a:cubicBezTo>
                  <a:lnTo>
                    <a:pt x="2599165" y="1807209"/>
                  </a:lnTo>
                  <a:lnTo>
                    <a:pt x="2622967" y="1785619"/>
                  </a:lnTo>
                  <a:lnTo>
                    <a:pt x="2598530" y="1780538"/>
                  </a:lnTo>
                  <a:lnTo>
                    <a:pt x="2596625" y="1767839"/>
                  </a:lnTo>
                  <a:lnTo>
                    <a:pt x="2627094" y="1760536"/>
                  </a:lnTo>
                  <a:lnTo>
                    <a:pt x="2619476" y="1751963"/>
                  </a:lnTo>
                  <a:lnTo>
                    <a:pt x="2625823" y="1733866"/>
                  </a:lnTo>
                  <a:lnTo>
                    <a:pt x="2644550" y="1726564"/>
                  </a:lnTo>
                  <a:lnTo>
                    <a:pt x="2656927" y="1685606"/>
                  </a:lnTo>
                  <a:lnTo>
                    <a:pt x="2672796" y="1686241"/>
                  </a:lnTo>
                  <a:lnTo>
                    <a:pt x="2677239" y="1672588"/>
                  </a:lnTo>
                  <a:lnTo>
                    <a:pt x="2695013" y="1652269"/>
                  </a:lnTo>
                  <a:lnTo>
                    <a:pt x="2703264" y="1658619"/>
                  </a:lnTo>
                  <a:lnTo>
                    <a:pt x="2721355" y="1676398"/>
                  </a:lnTo>
                  <a:lnTo>
                    <a:pt x="2735320" y="1675128"/>
                  </a:lnTo>
                  <a:lnTo>
                    <a:pt x="2719133" y="1659253"/>
                  </a:lnTo>
                  <a:lnTo>
                    <a:pt x="2721355" y="1651316"/>
                  </a:lnTo>
                  <a:lnTo>
                    <a:pt x="2745793" y="1659253"/>
                  </a:lnTo>
                  <a:lnTo>
                    <a:pt x="2749918" y="1656079"/>
                  </a:lnTo>
                  <a:lnTo>
                    <a:pt x="2743254" y="1642426"/>
                  </a:lnTo>
                  <a:lnTo>
                    <a:pt x="2741349" y="1624646"/>
                  </a:lnTo>
                  <a:lnTo>
                    <a:pt x="2750870" y="1620201"/>
                  </a:lnTo>
                  <a:lnTo>
                    <a:pt x="2771499" y="1600833"/>
                  </a:lnTo>
                  <a:lnTo>
                    <a:pt x="2763248" y="1591944"/>
                  </a:lnTo>
                  <a:lnTo>
                    <a:pt x="2742936" y="1608771"/>
                  </a:lnTo>
                  <a:lnTo>
                    <a:pt x="2733732" y="1609723"/>
                  </a:lnTo>
                  <a:lnTo>
                    <a:pt x="2730241" y="1603374"/>
                  </a:lnTo>
                  <a:lnTo>
                    <a:pt x="2741983" y="1579561"/>
                  </a:lnTo>
                  <a:lnTo>
                    <a:pt x="2752459" y="1580196"/>
                  </a:lnTo>
                  <a:lnTo>
                    <a:pt x="2769278" y="1572576"/>
                  </a:lnTo>
                  <a:lnTo>
                    <a:pt x="2766105" y="1549399"/>
                  </a:lnTo>
                  <a:lnTo>
                    <a:pt x="2779435" y="1533524"/>
                  </a:lnTo>
                  <a:lnTo>
                    <a:pt x="2799430" y="1528127"/>
                  </a:lnTo>
                  <a:lnTo>
                    <a:pt x="2804825" y="1517649"/>
                  </a:lnTo>
                  <a:lnTo>
                    <a:pt x="2813077" y="1509077"/>
                  </a:lnTo>
                  <a:lnTo>
                    <a:pt x="2818790" y="1531937"/>
                  </a:lnTo>
                  <a:lnTo>
                    <a:pt x="2830215" y="1541461"/>
                  </a:lnTo>
                  <a:lnTo>
                    <a:pt x="2842592" y="1520189"/>
                  </a:lnTo>
                  <a:lnTo>
                    <a:pt x="2837515" y="1515109"/>
                  </a:lnTo>
                  <a:lnTo>
                    <a:pt x="2855288" y="1505584"/>
                  </a:lnTo>
                  <a:lnTo>
                    <a:pt x="2863540" y="1493836"/>
                  </a:lnTo>
                  <a:lnTo>
                    <a:pt x="2859414" y="1486534"/>
                  </a:lnTo>
                  <a:lnTo>
                    <a:pt x="2845767" y="1504314"/>
                  </a:lnTo>
                  <a:lnTo>
                    <a:pt x="2832120" y="1513204"/>
                  </a:lnTo>
                  <a:lnTo>
                    <a:pt x="2828945" y="1481137"/>
                  </a:lnTo>
                  <a:cubicBezTo>
                    <a:pt x="2828839" y="1480502"/>
                    <a:pt x="2828734" y="1479867"/>
                    <a:pt x="2828628" y="1479232"/>
                  </a:cubicBezTo>
                  <a:lnTo>
                    <a:pt x="2825772" y="1481137"/>
                  </a:lnTo>
                  <a:lnTo>
                    <a:pt x="2819425" y="1484629"/>
                  </a:lnTo>
                  <a:lnTo>
                    <a:pt x="2806729" y="1509077"/>
                  </a:lnTo>
                  <a:lnTo>
                    <a:pt x="2794987" y="1503996"/>
                  </a:lnTo>
                  <a:lnTo>
                    <a:pt x="2801335" y="1488122"/>
                  </a:lnTo>
                  <a:lnTo>
                    <a:pt x="2807047" y="1481137"/>
                  </a:lnTo>
                  <a:lnTo>
                    <a:pt x="2815933" y="1470024"/>
                  </a:lnTo>
                  <a:lnTo>
                    <a:pt x="2827359" y="1465897"/>
                  </a:lnTo>
                  <a:lnTo>
                    <a:pt x="2821012" y="1454149"/>
                  </a:lnTo>
                  <a:lnTo>
                    <a:pt x="2825137" y="1438274"/>
                  </a:lnTo>
                  <a:lnTo>
                    <a:pt x="2832436" y="1441449"/>
                  </a:lnTo>
                  <a:cubicBezTo>
                    <a:pt x="2832859" y="1448011"/>
                    <a:pt x="2833283" y="1454572"/>
                    <a:pt x="2833706" y="1461134"/>
                  </a:cubicBezTo>
                  <a:lnTo>
                    <a:pt x="2840371" y="1467484"/>
                  </a:lnTo>
                  <a:lnTo>
                    <a:pt x="2859414" y="1481137"/>
                  </a:lnTo>
                  <a:lnTo>
                    <a:pt x="2862588" y="1483042"/>
                  </a:lnTo>
                  <a:cubicBezTo>
                    <a:pt x="2862482" y="1482407"/>
                    <a:pt x="2862377" y="1481772"/>
                    <a:pt x="2862271" y="1481137"/>
                  </a:cubicBezTo>
                  <a:lnTo>
                    <a:pt x="2860366" y="1474152"/>
                  </a:lnTo>
                  <a:lnTo>
                    <a:pt x="2854653" y="1441132"/>
                  </a:lnTo>
                  <a:lnTo>
                    <a:pt x="2836563" y="1430972"/>
                  </a:lnTo>
                  <a:lnTo>
                    <a:pt x="2833072" y="1410017"/>
                  </a:lnTo>
                  <a:lnTo>
                    <a:pt x="2847036" y="1405255"/>
                  </a:lnTo>
                  <a:lnTo>
                    <a:pt x="2852749" y="1426527"/>
                  </a:lnTo>
                  <a:lnTo>
                    <a:pt x="2864174" y="1423987"/>
                  </a:lnTo>
                  <a:lnTo>
                    <a:pt x="2868300" y="1403350"/>
                  </a:lnTo>
                  <a:lnTo>
                    <a:pt x="2848941" y="1392554"/>
                  </a:lnTo>
                  <a:lnTo>
                    <a:pt x="2854970" y="1378267"/>
                  </a:lnTo>
                  <a:lnTo>
                    <a:pt x="2874013" y="1375727"/>
                  </a:lnTo>
                  <a:lnTo>
                    <a:pt x="2865761" y="1360170"/>
                  </a:lnTo>
                  <a:lnTo>
                    <a:pt x="2872744" y="1346200"/>
                  </a:lnTo>
                  <a:lnTo>
                    <a:pt x="2899721" y="1361757"/>
                  </a:lnTo>
                  <a:lnTo>
                    <a:pt x="2904482" y="1355407"/>
                  </a:lnTo>
                  <a:lnTo>
                    <a:pt x="2886390" y="1337945"/>
                  </a:lnTo>
                  <a:cubicBezTo>
                    <a:pt x="2886813" y="1332547"/>
                    <a:pt x="2887237" y="1327150"/>
                    <a:pt x="2887660" y="1321752"/>
                  </a:cubicBezTo>
                  <a:lnTo>
                    <a:pt x="2864174" y="1337945"/>
                  </a:lnTo>
                  <a:lnTo>
                    <a:pt x="2844496" y="1366519"/>
                  </a:lnTo>
                  <a:lnTo>
                    <a:pt x="2834976" y="1356360"/>
                  </a:lnTo>
                  <a:lnTo>
                    <a:pt x="2854970" y="1345247"/>
                  </a:lnTo>
                  <a:lnTo>
                    <a:pt x="2850527" y="1331912"/>
                  </a:lnTo>
                  <a:lnTo>
                    <a:pt x="2827041" y="1327467"/>
                  </a:lnTo>
                  <a:lnTo>
                    <a:pt x="2834659" y="1308735"/>
                  </a:lnTo>
                  <a:lnTo>
                    <a:pt x="2850527" y="1323340"/>
                  </a:lnTo>
                  <a:lnTo>
                    <a:pt x="2888296" y="1308100"/>
                  </a:lnTo>
                  <a:lnTo>
                    <a:pt x="2890518" y="1278890"/>
                  </a:lnTo>
                  <a:lnTo>
                    <a:pt x="2898768" y="1278255"/>
                  </a:lnTo>
                  <a:lnTo>
                    <a:pt x="2925112" y="1271905"/>
                  </a:lnTo>
                  <a:lnTo>
                    <a:pt x="2936854" y="1286510"/>
                  </a:lnTo>
                  <a:lnTo>
                    <a:pt x="2945741" y="1306830"/>
                  </a:lnTo>
                  <a:lnTo>
                    <a:pt x="2953675" y="1290637"/>
                  </a:lnTo>
                  <a:lnTo>
                    <a:pt x="2975891" y="1279843"/>
                  </a:lnTo>
                  <a:lnTo>
                    <a:pt x="2984143" y="1264285"/>
                  </a:lnTo>
                  <a:lnTo>
                    <a:pt x="2954945" y="1267460"/>
                  </a:lnTo>
                  <a:lnTo>
                    <a:pt x="2946376" y="1276033"/>
                  </a:lnTo>
                  <a:lnTo>
                    <a:pt x="2925746" y="1242377"/>
                  </a:lnTo>
                  <a:lnTo>
                    <a:pt x="2918447" y="1238250"/>
                  </a:lnTo>
                  <a:lnTo>
                    <a:pt x="2920351" y="1219200"/>
                  </a:lnTo>
                  <a:lnTo>
                    <a:pt x="2935267" y="1221423"/>
                  </a:lnTo>
                  <a:lnTo>
                    <a:pt x="2941297" y="1202373"/>
                  </a:lnTo>
                  <a:lnTo>
                    <a:pt x="2907338" y="1198563"/>
                  </a:lnTo>
                  <a:lnTo>
                    <a:pt x="2908607" y="1184593"/>
                  </a:lnTo>
                  <a:lnTo>
                    <a:pt x="2939394" y="1183323"/>
                  </a:lnTo>
                  <a:lnTo>
                    <a:pt x="2919081" y="1175068"/>
                  </a:lnTo>
                  <a:lnTo>
                    <a:pt x="2926063" y="1166495"/>
                  </a:lnTo>
                  <a:lnTo>
                    <a:pt x="2943202" y="1173798"/>
                  </a:lnTo>
                  <a:lnTo>
                    <a:pt x="2948280" y="1164273"/>
                  </a:lnTo>
                  <a:lnTo>
                    <a:pt x="2940980" y="1155065"/>
                  </a:lnTo>
                  <a:lnTo>
                    <a:pt x="2943202" y="1143318"/>
                  </a:lnTo>
                  <a:lnTo>
                    <a:pt x="2968273" y="1139825"/>
                  </a:lnTo>
                  <a:lnTo>
                    <a:pt x="2953358" y="1131570"/>
                  </a:lnTo>
                  <a:lnTo>
                    <a:pt x="2942884" y="1119187"/>
                  </a:lnTo>
                  <a:lnTo>
                    <a:pt x="2946058" y="1109662"/>
                  </a:lnTo>
                  <a:lnTo>
                    <a:pt x="2965102" y="1113473"/>
                  </a:lnTo>
                  <a:lnTo>
                    <a:pt x="2969862" y="1100772"/>
                  </a:lnTo>
                  <a:lnTo>
                    <a:pt x="2984778" y="1106170"/>
                  </a:lnTo>
                  <a:lnTo>
                    <a:pt x="2996522" y="1093470"/>
                  </a:lnTo>
                  <a:lnTo>
                    <a:pt x="3010169" y="1094105"/>
                  </a:lnTo>
                  <a:lnTo>
                    <a:pt x="3014294" y="1066800"/>
                  </a:lnTo>
                  <a:lnTo>
                    <a:pt x="3027942" y="1062355"/>
                  </a:lnTo>
                  <a:lnTo>
                    <a:pt x="3034289" y="1054735"/>
                  </a:lnTo>
                  <a:lnTo>
                    <a:pt x="3062536" y="1052830"/>
                  </a:lnTo>
                  <a:lnTo>
                    <a:pt x="3082848" y="1044892"/>
                  </a:lnTo>
                  <a:lnTo>
                    <a:pt x="3104107" y="1064577"/>
                  </a:lnTo>
                  <a:lnTo>
                    <a:pt x="3119976" y="1045527"/>
                  </a:lnTo>
                  <a:lnTo>
                    <a:pt x="3102520" y="1029017"/>
                  </a:lnTo>
                  <a:lnTo>
                    <a:pt x="3083799" y="1030287"/>
                  </a:lnTo>
                  <a:lnTo>
                    <a:pt x="3074913" y="1017587"/>
                  </a:lnTo>
                  <a:lnTo>
                    <a:pt x="3058410" y="1028382"/>
                  </a:lnTo>
                  <a:lnTo>
                    <a:pt x="3052697" y="1010602"/>
                  </a:lnTo>
                  <a:lnTo>
                    <a:pt x="3043175" y="1005204"/>
                  </a:lnTo>
                  <a:lnTo>
                    <a:pt x="3049206" y="973770"/>
                  </a:lnTo>
                  <a:lnTo>
                    <a:pt x="3072057" y="948370"/>
                  </a:lnTo>
                  <a:lnTo>
                    <a:pt x="3079991" y="969325"/>
                  </a:lnTo>
                  <a:lnTo>
                    <a:pt x="3093634" y="972500"/>
                  </a:lnTo>
                  <a:lnTo>
                    <a:pt x="3099029" y="980437"/>
                  </a:lnTo>
                  <a:lnTo>
                    <a:pt x="3110772" y="974087"/>
                  </a:lnTo>
                  <a:lnTo>
                    <a:pt x="3125689" y="985517"/>
                  </a:lnTo>
                  <a:lnTo>
                    <a:pt x="3140605" y="979167"/>
                  </a:lnTo>
                  <a:lnTo>
                    <a:pt x="3133623" y="967737"/>
                  </a:lnTo>
                  <a:lnTo>
                    <a:pt x="3150762" y="948687"/>
                  </a:lnTo>
                  <a:lnTo>
                    <a:pt x="3128545" y="959165"/>
                  </a:lnTo>
                  <a:lnTo>
                    <a:pt x="3107598" y="961387"/>
                  </a:lnTo>
                  <a:lnTo>
                    <a:pt x="3100933" y="952180"/>
                  </a:lnTo>
                  <a:lnTo>
                    <a:pt x="3120928" y="940432"/>
                  </a:lnTo>
                  <a:lnTo>
                    <a:pt x="3136480" y="921065"/>
                  </a:lnTo>
                  <a:lnTo>
                    <a:pt x="3125054" y="914080"/>
                  </a:lnTo>
                  <a:lnTo>
                    <a:pt x="3137749" y="903285"/>
                  </a:lnTo>
                  <a:lnTo>
                    <a:pt x="3126006" y="895982"/>
                  </a:lnTo>
                  <a:lnTo>
                    <a:pt x="3117437" y="886775"/>
                  </a:lnTo>
                  <a:lnTo>
                    <a:pt x="3130767" y="865502"/>
                  </a:lnTo>
                  <a:lnTo>
                    <a:pt x="3139971" y="846453"/>
                  </a:lnTo>
                  <a:lnTo>
                    <a:pt x="3158061" y="839150"/>
                  </a:lnTo>
                  <a:lnTo>
                    <a:pt x="3169487" y="806130"/>
                  </a:lnTo>
                  <a:lnTo>
                    <a:pt x="3179008" y="806130"/>
                  </a:lnTo>
                  <a:lnTo>
                    <a:pt x="3174882" y="816607"/>
                  </a:lnTo>
                  <a:lnTo>
                    <a:pt x="3180278" y="839785"/>
                  </a:lnTo>
                  <a:lnTo>
                    <a:pt x="3190116" y="854390"/>
                  </a:lnTo>
                  <a:lnTo>
                    <a:pt x="3192021" y="868995"/>
                  </a:lnTo>
                  <a:lnTo>
                    <a:pt x="3200590" y="852167"/>
                  </a:lnTo>
                  <a:lnTo>
                    <a:pt x="3218680" y="858518"/>
                  </a:lnTo>
                  <a:lnTo>
                    <a:pt x="3225028" y="849945"/>
                  </a:lnTo>
                  <a:lnTo>
                    <a:pt x="3219315" y="840420"/>
                  </a:lnTo>
                  <a:lnTo>
                    <a:pt x="3191069" y="848357"/>
                  </a:lnTo>
                  <a:lnTo>
                    <a:pt x="3195194" y="835340"/>
                  </a:lnTo>
                  <a:lnTo>
                    <a:pt x="3209794" y="835023"/>
                  </a:lnTo>
                  <a:lnTo>
                    <a:pt x="3217094" y="827720"/>
                  </a:lnTo>
                  <a:lnTo>
                    <a:pt x="3204398" y="809940"/>
                  </a:lnTo>
                  <a:lnTo>
                    <a:pt x="3218046" y="803590"/>
                  </a:lnTo>
                  <a:lnTo>
                    <a:pt x="3208207" y="786762"/>
                  </a:lnTo>
                  <a:lnTo>
                    <a:pt x="3190434" y="777555"/>
                  </a:lnTo>
                  <a:lnTo>
                    <a:pt x="3204716" y="760410"/>
                  </a:lnTo>
                  <a:lnTo>
                    <a:pt x="3237723" y="746440"/>
                  </a:lnTo>
                  <a:lnTo>
                    <a:pt x="3256766" y="757870"/>
                  </a:lnTo>
                  <a:lnTo>
                    <a:pt x="3273904" y="744853"/>
                  </a:lnTo>
                  <a:lnTo>
                    <a:pt x="3287551" y="776285"/>
                  </a:lnTo>
                  <a:lnTo>
                    <a:pt x="3305642" y="776285"/>
                  </a:lnTo>
                  <a:lnTo>
                    <a:pt x="3294851" y="757553"/>
                  </a:lnTo>
                  <a:lnTo>
                    <a:pt x="3315798" y="744535"/>
                  </a:lnTo>
                  <a:lnTo>
                    <a:pt x="3326589" y="729613"/>
                  </a:lnTo>
                  <a:lnTo>
                    <a:pt x="3312624" y="723580"/>
                  </a:lnTo>
                  <a:lnTo>
                    <a:pt x="3320876" y="705800"/>
                  </a:lnTo>
                  <a:lnTo>
                    <a:pt x="3310085" y="703578"/>
                  </a:lnTo>
                  <a:lnTo>
                    <a:pt x="3281839" y="732470"/>
                  </a:lnTo>
                  <a:lnTo>
                    <a:pt x="3269143" y="728343"/>
                  </a:lnTo>
                  <a:lnTo>
                    <a:pt x="3263748" y="710245"/>
                  </a:lnTo>
                  <a:lnTo>
                    <a:pt x="3249149" y="709610"/>
                  </a:lnTo>
                  <a:lnTo>
                    <a:pt x="3244705" y="728660"/>
                  </a:lnTo>
                  <a:lnTo>
                    <a:pt x="3220267" y="720088"/>
                  </a:lnTo>
                  <a:cubicBezTo>
                    <a:pt x="3219950" y="715643"/>
                    <a:pt x="3219632" y="711198"/>
                    <a:pt x="3219315" y="706753"/>
                  </a:cubicBezTo>
                  <a:lnTo>
                    <a:pt x="3252005" y="666430"/>
                  </a:lnTo>
                  <a:lnTo>
                    <a:pt x="3262161" y="634680"/>
                  </a:lnTo>
                  <a:lnTo>
                    <a:pt x="3284060" y="628330"/>
                  </a:lnTo>
                  <a:lnTo>
                    <a:pt x="3281839" y="615313"/>
                  </a:lnTo>
                  <a:lnTo>
                    <a:pt x="3314529" y="598168"/>
                  </a:lnTo>
                  <a:lnTo>
                    <a:pt x="3322780" y="579435"/>
                  </a:lnTo>
                  <a:lnTo>
                    <a:pt x="3375782" y="550225"/>
                  </a:lnTo>
                  <a:lnTo>
                    <a:pt x="3368800" y="538795"/>
                  </a:lnTo>
                  <a:lnTo>
                    <a:pt x="3365626" y="509268"/>
                  </a:lnTo>
                  <a:lnTo>
                    <a:pt x="3383082" y="459420"/>
                  </a:lnTo>
                  <a:lnTo>
                    <a:pt x="3397999" y="475295"/>
                  </a:lnTo>
                  <a:lnTo>
                    <a:pt x="3382447" y="500695"/>
                  </a:lnTo>
                  <a:lnTo>
                    <a:pt x="3392921" y="506728"/>
                  </a:lnTo>
                  <a:lnTo>
                    <a:pt x="3396095" y="496250"/>
                  </a:lnTo>
                  <a:lnTo>
                    <a:pt x="3407838" y="499425"/>
                  </a:lnTo>
                  <a:lnTo>
                    <a:pt x="3415137" y="518158"/>
                  </a:lnTo>
                  <a:lnTo>
                    <a:pt x="3420533" y="500378"/>
                  </a:lnTo>
                  <a:lnTo>
                    <a:pt x="3437671" y="512760"/>
                  </a:lnTo>
                  <a:lnTo>
                    <a:pt x="3449097" y="499108"/>
                  </a:lnTo>
                  <a:lnTo>
                    <a:pt x="3423389" y="483550"/>
                  </a:lnTo>
                  <a:cubicBezTo>
                    <a:pt x="3423072" y="477518"/>
                    <a:pt x="3422754" y="471485"/>
                    <a:pt x="3422437" y="465453"/>
                  </a:cubicBezTo>
                  <a:lnTo>
                    <a:pt x="3417042" y="452118"/>
                  </a:lnTo>
                  <a:lnTo>
                    <a:pt x="3442114" y="451800"/>
                  </a:lnTo>
                  <a:lnTo>
                    <a:pt x="3461792" y="498155"/>
                  </a:lnTo>
                  <a:lnTo>
                    <a:pt x="3488452" y="508315"/>
                  </a:lnTo>
                  <a:lnTo>
                    <a:pt x="3491625" y="528000"/>
                  </a:lnTo>
                  <a:lnTo>
                    <a:pt x="3516063" y="538478"/>
                  </a:lnTo>
                  <a:lnTo>
                    <a:pt x="3518285" y="524825"/>
                  </a:lnTo>
                  <a:lnTo>
                    <a:pt x="3488134" y="483868"/>
                  </a:lnTo>
                  <a:lnTo>
                    <a:pt x="3477343" y="482915"/>
                  </a:lnTo>
                  <a:lnTo>
                    <a:pt x="3464648" y="467358"/>
                  </a:lnTo>
                  <a:lnTo>
                    <a:pt x="3469726" y="443863"/>
                  </a:lnTo>
                  <a:lnTo>
                    <a:pt x="3455762" y="430528"/>
                  </a:lnTo>
                  <a:lnTo>
                    <a:pt x="3478930" y="391158"/>
                  </a:lnTo>
                  <a:lnTo>
                    <a:pt x="3499877" y="392110"/>
                  </a:lnTo>
                  <a:lnTo>
                    <a:pt x="3504955" y="382586"/>
                  </a:lnTo>
                  <a:lnTo>
                    <a:pt x="3519872" y="382268"/>
                  </a:lnTo>
                  <a:lnTo>
                    <a:pt x="3513842" y="401318"/>
                  </a:lnTo>
                  <a:lnTo>
                    <a:pt x="3521459" y="416240"/>
                  </a:lnTo>
                  <a:cubicBezTo>
                    <a:pt x="3521565" y="435819"/>
                    <a:pt x="3521670" y="455399"/>
                    <a:pt x="3521776" y="474978"/>
                  </a:cubicBezTo>
                  <a:lnTo>
                    <a:pt x="3539232" y="441323"/>
                  </a:lnTo>
                  <a:lnTo>
                    <a:pt x="3545262" y="385443"/>
                  </a:lnTo>
                  <a:lnTo>
                    <a:pt x="3559862" y="374013"/>
                  </a:lnTo>
                  <a:cubicBezTo>
                    <a:pt x="3560179" y="367980"/>
                    <a:pt x="3560497" y="361948"/>
                    <a:pt x="3560814" y="355915"/>
                  </a:cubicBezTo>
                  <a:lnTo>
                    <a:pt x="3577000" y="346390"/>
                  </a:lnTo>
                  <a:lnTo>
                    <a:pt x="3584934" y="337818"/>
                  </a:lnTo>
                  <a:lnTo>
                    <a:pt x="3583347" y="378775"/>
                  </a:lnTo>
                  <a:lnTo>
                    <a:pt x="3572874" y="405445"/>
                  </a:lnTo>
                  <a:lnTo>
                    <a:pt x="3584934" y="431480"/>
                  </a:lnTo>
                  <a:lnTo>
                    <a:pt x="3584934" y="456563"/>
                  </a:lnTo>
                  <a:lnTo>
                    <a:pt x="3565574" y="494980"/>
                  </a:lnTo>
                  <a:lnTo>
                    <a:pt x="3565574" y="505458"/>
                  </a:lnTo>
                  <a:lnTo>
                    <a:pt x="3590647" y="478788"/>
                  </a:lnTo>
                  <a:lnTo>
                    <a:pt x="3597629" y="443863"/>
                  </a:lnTo>
                  <a:lnTo>
                    <a:pt x="3607151" y="440688"/>
                  </a:lnTo>
                  <a:lnTo>
                    <a:pt x="3619846" y="457198"/>
                  </a:lnTo>
                  <a:lnTo>
                    <a:pt x="3627463" y="443545"/>
                  </a:lnTo>
                  <a:lnTo>
                    <a:pt x="3610007" y="428940"/>
                  </a:lnTo>
                  <a:lnTo>
                    <a:pt x="3605881" y="393380"/>
                  </a:lnTo>
                  <a:lnTo>
                    <a:pt x="3626828" y="379410"/>
                  </a:lnTo>
                  <a:lnTo>
                    <a:pt x="3629685" y="350835"/>
                  </a:lnTo>
                  <a:lnTo>
                    <a:pt x="3642380" y="337183"/>
                  </a:lnTo>
                  <a:lnTo>
                    <a:pt x="3652853" y="342263"/>
                  </a:lnTo>
                  <a:lnTo>
                    <a:pt x="3641428" y="366710"/>
                  </a:lnTo>
                  <a:lnTo>
                    <a:pt x="3662692" y="378140"/>
                  </a:lnTo>
                  <a:lnTo>
                    <a:pt x="3668722" y="349565"/>
                  </a:lnTo>
                  <a:lnTo>
                    <a:pt x="3689986" y="351471"/>
                  </a:lnTo>
                  <a:lnTo>
                    <a:pt x="3669357" y="331785"/>
                  </a:lnTo>
                  <a:lnTo>
                    <a:pt x="3676974" y="316863"/>
                  </a:lnTo>
                  <a:lnTo>
                    <a:pt x="3692843" y="327023"/>
                  </a:lnTo>
                  <a:lnTo>
                    <a:pt x="3703951" y="353375"/>
                  </a:lnTo>
                  <a:lnTo>
                    <a:pt x="3718550" y="355598"/>
                  </a:lnTo>
                  <a:lnTo>
                    <a:pt x="3728072" y="377505"/>
                  </a:lnTo>
                  <a:lnTo>
                    <a:pt x="3747432" y="396238"/>
                  </a:lnTo>
                  <a:lnTo>
                    <a:pt x="3742671" y="347660"/>
                  </a:lnTo>
                  <a:lnTo>
                    <a:pt x="3755366" y="329563"/>
                  </a:lnTo>
                  <a:lnTo>
                    <a:pt x="3741402" y="310831"/>
                  </a:lnTo>
                  <a:lnTo>
                    <a:pt x="3754097" y="299083"/>
                  </a:lnTo>
                  <a:lnTo>
                    <a:pt x="3732832" y="284796"/>
                  </a:lnTo>
                  <a:lnTo>
                    <a:pt x="3722042" y="307020"/>
                  </a:lnTo>
                  <a:lnTo>
                    <a:pt x="3702047" y="286066"/>
                  </a:lnTo>
                  <a:cubicBezTo>
                    <a:pt x="3702259" y="278340"/>
                    <a:pt x="3702470" y="270614"/>
                    <a:pt x="3702682" y="262888"/>
                  </a:cubicBezTo>
                  <a:lnTo>
                    <a:pt x="3679830" y="270191"/>
                  </a:lnTo>
                  <a:lnTo>
                    <a:pt x="3669992" y="254633"/>
                  </a:lnTo>
                  <a:lnTo>
                    <a:pt x="3686813" y="249236"/>
                  </a:lnTo>
                  <a:lnTo>
                    <a:pt x="3699508" y="257491"/>
                  </a:lnTo>
                  <a:lnTo>
                    <a:pt x="3701729" y="235583"/>
                  </a:lnTo>
                  <a:lnTo>
                    <a:pt x="3716646" y="253363"/>
                  </a:lnTo>
                  <a:lnTo>
                    <a:pt x="3718550" y="269238"/>
                  </a:lnTo>
                  <a:lnTo>
                    <a:pt x="3734419" y="275271"/>
                  </a:lnTo>
                  <a:lnTo>
                    <a:pt x="3730293" y="265746"/>
                  </a:lnTo>
                  <a:lnTo>
                    <a:pt x="3744893" y="235266"/>
                  </a:lnTo>
                  <a:lnTo>
                    <a:pt x="3771235" y="242251"/>
                  </a:lnTo>
                  <a:lnTo>
                    <a:pt x="3769648" y="285431"/>
                  </a:lnTo>
                  <a:lnTo>
                    <a:pt x="3794086" y="289241"/>
                  </a:lnTo>
                  <a:lnTo>
                    <a:pt x="3783295" y="269556"/>
                  </a:lnTo>
                  <a:lnTo>
                    <a:pt x="3790913" y="260031"/>
                  </a:lnTo>
                  <a:lnTo>
                    <a:pt x="3798212" y="266381"/>
                  </a:lnTo>
                  <a:lnTo>
                    <a:pt x="3841376" y="274001"/>
                  </a:lnTo>
                  <a:lnTo>
                    <a:pt x="3828998" y="295273"/>
                  </a:lnTo>
                  <a:lnTo>
                    <a:pt x="3855658" y="294321"/>
                  </a:lnTo>
                  <a:lnTo>
                    <a:pt x="3838837" y="314323"/>
                  </a:lnTo>
                  <a:lnTo>
                    <a:pt x="3855975" y="341628"/>
                  </a:lnTo>
                  <a:lnTo>
                    <a:pt x="3871844" y="335913"/>
                  </a:lnTo>
                  <a:lnTo>
                    <a:pt x="3865179" y="301306"/>
                  </a:lnTo>
                  <a:lnTo>
                    <a:pt x="3879461" y="284478"/>
                  </a:lnTo>
                  <a:lnTo>
                    <a:pt x="3862640" y="279398"/>
                  </a:lnTo>
                  <a:lnTo>
                    <a:pt x="3866766" y="252728"/>
                  </a:lnTo>
                  <a:lnTo>
                    <a:pt x="3885809" y="256856"/>
                  </a:lnTo>
                  <a:lnTo>
                    <a:pt x="3891839" y="239076"/>
                  </a:lnTo>
                  <a:lnTo>
                    <a:pt x="3894060" y="225423"/>
                  </a:lnTo>
                  <a:lnTo>
                    <a:pt x="3904534" y="220978"/>
                  </a:lnTo>
                  <a:lnTo>
                    <a:pt x="3929289" y="187006"/>
                  </a:lnTo>
                  <a:lnTo>
                    <a:pt x="3943254" y="185736"/>
                  </a:lnTo>
                  <a:lnTo>
                    <a:pt x="3965470" y="200658"/>
                  </a:lnTo>
                  <a:lnTo>
                    <a:pt x="3976261" y="187641"/>
                  </a:lnTo>
                  <a:lnTo>
                    <a:pt x="3960075" y="171766"/>
                  </a:lnTo>
                  <a:lnTo>
                    <a:pt x="3972453" y="131761"/>
                  </a:lnTo>
                  <a:lnTo>
                    <a:pt x="3994986" y="144143"/>
                  </a:lnTo>
                  <a:lnTo>
                    <a:pt x="3999747" y="129538"/>
                  </a:lnTo>
                  <a:lnTo>
                    <a:pt x="3988004" y="110806"/>
                  </a:lnTo>
                  <a:lnTo>
                    <a:pt x="3959440" y="105726"/>
                  </a:lnTo>
                  <a:lnTo>
                    <a:pt x="3959440" y="84453"/>
                  </a:lnTo>
                  <a:lnTo>
                    <a:pt x="3967692" y="78103"/>
                  </a:lnTo>
                  <a:lnTo>
                    <a:pt x="3995621" y="102233"/>
                  </a:lnTo>
                  <a:lnTo>
                    <a:pt x="4004825" y="96836"/>
                  </a:lnTo>
                  <a:lnTo>
                    <a:pt x="3998478" y="80008"/>
                  </a:lnTo>
                  <a:lnTo>
                    <a:pt x="4002286" y="45083"/>
                  </a:lnTo>
                  <a:lnTo>
                    <a:pt x="4010855" y="49211"/>
                  </a:lnTo>
                  <a:lnTo>
                    <a:pt x="4021646" y="71436"/>
                  </a:lnTo>
                  <a:lnTo>
                    <a:pt x="4027676" y="42861"/>
                  </a:lnTo>
                  <a:lnTo>
                    <a:pt x="4035293" y="40638"/>
                  </a:lnTo>
                  <a:lnTo>
                    <a:pt x="4041641" y="66673"/>
                  </a:lnTo>
                  <a:lnTo>
                    <a:pt x="4054336" y="69848"/>
                  </a:lnTo>
                  <a:lnTo>
                    <a:pt x="4064175" y="95248"/>
                  </a:lnTo>
                  <a:lnTo>
                    <a:pt x="4079726" y="78103"/>
                  </a:lnTo>
                  <a:lnTo>
                    <a:pt x="4104164" y="67626"/>
                  </a:lnTo>
                  <a:lnTo>
                    <a:pt x="4108290" y="85088"/>
                  </a:lnTo>
                  <a:lnTo>
                    <a:pt x="4059097" y="155256"/>
                  </a:lnTo>
                  <a:lnTo>
                    <a:pt x="4042276" y="238758"/>
                  </a:lnTo>
                  <a:lnTo>
                    <a:pt x="4027676" y="261936"/>
                  </a:lnTo>
                  <a:lnTo>
                    <a:pt x="4034024" y="290510"/>
                  </a:lnTo>
                  <a:lnTo>
                    <a:pt x="4046719" y="293685"/>
                  </a:lnTo>
                  <a:lnTo>
                    <a:pt x="4057510" y="275588"/>
                  </a:lnTo>
                  <a:lnTo>
                    <a:pt x="4081631" y="245743"/>
                  </a:lnTo>
                  <a:lnTo>
                    <a:pt x="4063540" y="247013"/>
                  </a:lnTo>
                  <a:cubicBezTo>
                    <a:pt x="4063752" y="242039"/>
                    <a:pt x="4063963" y="237065"/>
                    <a:pt x="4064175" y="232091"/>
                  </a:cubicBezTo>
                  <a:lnTo>
                    <a:pt x="4126063" y="154621"/>
                  </a:lnTo>
                  <a:lnTo>
                    <a:pt x="4140663" y="113663"/>
                  </a:lnTo>
                  <a:lnTo>
                    <a:pt x="4166688" y="90168"/>
                  </a:lnTo>
                  <a:lnTo>
                    <a:pt x="4171766" y="66673"/>
                  </a:lnTo>
                  <a:lnTo>
                    <a:pt x="4189856" y="50798"/>
                  </a:lnTo>
                  <a:lnTo>
                    <a:pt x="4187635" y="75881"/>
                  </a:lnTo>
                  <a:lnTo>
                    <a:pt x="4197473" y="93026"/>
                  </a:lnTo>
                  <a:lnTo>
                    <a:pt x="4195252" y="106678"/>
                  </a:lnTo>
                  <a:lnTo>
                    <a:pt x="4179383" y="116203"/>
                  </a:lnTo>
                  <a:lnTo>
                    <a:pt x="4170179" y="139381"/>
                  </a:lnTo>
                  <a:lnTo>
                    <a:pt x="4197791" y="131761"/>
                  </a:lnTo>
                  <a:lnTo>
                    <a:pt x="4185731" y="200658"/>
                  </a:lnTo>
                  <a:lnTo>
                    <a:pt x="4200330" y="201293"/>
                  </a:lnTo>
                  <a:lnTo>
                    <a:pt x="4222546" y="187323"/>
                  </a:lnTo>
                  <a:lnTo>
                    <a:pt x="4238098" y="143191"/>
                  </a:lnTo>
                  <a:lnTo>
                    <a:pt x="4246667" y="155573"/>
                  </a:lnTo>
                  <a:lnTo>
                    <a:pt x="4250476" y="141921"/>
                  </a:lnTo>
                  <a:lnTo>
                    <a:pt x="4236828" y="126363"/>
                  </a:lnTo>
                  <a:lnTo>
                    <a:pt x="4240954" y="106043"/>
                  </a:lnTo>
                  <a:lnTo>
                    <a:pt x="4258727" y="101916"/>
                  </a:lnTo>
                  <a:lnTo>
                    <a:pt x="4264123" y="93343"/>
                  </a:lnTo>
                  <a:lnTo>
                    <a:pt x="4277770" y="74293"/>
                  </a:lnTo>
                  <a:lnTo>
                    <a:pt x="4268884" y="63498"/>
                  </a:lnTo>
                  <a:lnTo>
                    <a:pt x="4274279" y="39686"/>
                  </a:lnTo>
                  <a:lnTo>
                    <a:pt x="4286657" y="33336"/>
                  </a:lnTo>
                  <a:lnTo>
                    <a:pt x="4277135" y="19366"/>
                  </a:lnTo>
                  <a:close/>
                  <a:moveTo>
                    <a:pt x="4105211" y="0"/>
                  </a:moveTo>
                  <a:lnTo>
                    <a:pt x="4132404" y="29210"/>
                  </a:lnTo>
                  <a:lnTo>
                    <a:pt x="4151279" y="20320"/>
                  </a:lnTo>
                  <a:lnTo>
                    <a:pt x="4142001" y="37465"/>
                  </a:lnTo>
                  <a:lnTo>
                    <a:pt x="4118327" y="43180"/>
                  </a:lnTo>
                  <a:lnTo>
                    <a:pt x="4092734" y="44133"/>
                  </a:lnTo>
                  <a:lnTo>
                    <a:pt x="4070660" y="57150"/>
                  </a:lnTo>
                  <a:lnTo>
                    <a:pt x="4067141" y="41275"/>
                  </a:lnTo>
                  <a:lnTo>
                    <a:pt x="4088575" y="39370"/>
                  </a:lnTo>
                  <a:lnTo>
                    <a:pt x="4087295" y="29528"/>
                  </a:lnTo>
                  <a:lnTo>
                    <a:pt x="4068100" y="26353"/>
                  </a:lnTo>
                  <a:lnTo>
                    <a:pt x="4072259" y="12065"/>
                  </a:lnTo>
                  <a:lnTo>
                    <a:pt x="4098812" y="10478"/>
                  </a:lnTo>
                  <a:close/>
                </a:path>
              </a:pathLst>
            </a:custGeom>
            <a:solidFill>
              <a:srgbClr val="D2D2D4"/>
            </a:solidFill>
            <a:ln w="19050"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grpSp>
          <p:nvGrpSpPr>
            <p:cNvPr id="3" name="Group 2"/>
            <p:cNvGrpSpPr/>
            <p:nvPr/>
          </p:nvGrpSpPr>
          <p:grpSpPr>
            <a:xfrm>
              <a:off x="4011967" y="4536893"/>
              <a:ext cx="240018" cy="233563"/>
              <a:chOff x="4011967" y="4536893"/>
              <a:chExt cx="240018" cy="233563"/>
            </a:xfrm>
          </p:grpSpPr>
          <p:sp>
            <p:nvSpPr>
              <p:cNvPr id="25" name="Freeform 24"/>
              <p:cNvSpPr>
                <a:spLocks/>
              </p:cNvSpPr>
              <p:nvPr/>
            </p:nvSpPr>
            <p:spPr bwMode="auto">
              <a:xfrm>
                <a:off x="4023453" y="4536893"/>
                <a:ext cx="228532" cy="208867"/>
              </a:xfrm>
              <a:custGeom>
                <a:avLst/>
                <a:gdLst>
                  <a:gd name="connsiteX0" fmla="*/ 96520 w 379006"/>
                  <a:gd name="connsiteY0" fmla="*/ 0 h 346393"/>
                  <a:gd name="connsiteX1" fmla="*/ 133350 w 379006"/>
                  <a:gd name="connsiteY1" fmla="*/ 1270 h 346393"/>
                  <a:gd name="connsiteX2" fmla="*/ 181293 w 379006"/>
                  <a:gd name="connsiteY2" fmla="*/ 27305 h 346393"/>
                  <a:gd name="connsiteX3" fmla="*/ 241300 w 379006"/>
                  <a:gd name="connsiteY3" fmla="*/ 92710 h 346393"/>
                  <a:gd name="connsiteX4" fmla="*/ 298768 w 379006"/>
                  <a:gd name="connsiteY4" fmla="*/ 85408 h 346393"/>
                  <a:gd name="connsiteX5" fmla="*/ 316866 w 379006"/>
                  <a:gd name="connsiteY5" fmla="*/ 40005 h 346393"/>
                  <a:gd name="connsiteX6" fmla="*/ 330201 w 379006"/>
                  <a:gd name="connsiteY6" fmla="*/ 14605 h 346393"/>
                  <a:gd name="connsiteX7" fmla="*/ 352743 w 379006"/>
                  <a:gd name="connsiteY7" fmla="*/ 34290 h 346393"/>
                  <a:gd name="connsiteX8" fmla="*/ 369571 w 379006"/>
                  <a:gd name="connsiteY8" fmla="*/ 43180 h 346393"/>
                  <a:gd name="connsiteX9" fmla="*/ 379006 w 379006"/>
                  <a:gd name="connsiteY9" fmla="*/ 57438 h 346393"/>
                  <a:gd name="connsiteX10" fmla="*/ 296404 w 379006"/>
                  <a:gd name="connsiteY10" fmla="*/ 193406 h 346393"/>
                  <a:gd name="connsiteX11" fmla="*/ 183944 w 379006"/>
                  <a:gd name="connsiteY11" fmla="*/ 343795 h 346393"/>
                  <a:gd name="connsiteX12" fmla="*/ 177165 w 379006"/>
                  <a:gd name="connsiteY12" fmla="*/ 346393 h 346393"/>
                  <a:gd name="connsiteX13" fmla="*/ 160020 w 379006"/>
                  <a:gd name="connsiteY13" fmla="*/ 327025 h 346393"/>
                  <a:gd name="connsiteX14" fmla="*/ 168275 w 379006"/>
                  <a:gd name="connsiteY14" fmla="*/ 315595 h 346393"/>
                  <a:gd name="connsiteX15" fmla="*/ 151448 w 379006"/>
                  <a:gd name="connsiteY15" fmla="*/ 308610 h 346393"/>
                  <a:gd name="connsiteX16" fmla="*/ 155575 w 379006"/>
                  <a:gd name="connsiteY16" fmla="*/ 294323 h 346393"/>
                  <a:gd name="connsiteX17" fmla="*/ 148590 w 379006"/>
                  <a:gd name="connsiteY17" fmla="*/ 286385 h 346393"/>
                  <a:gd name="connsiteX18" fmla="*/ 130175 w 379006"/>
                  <a:gd name="connsiteY18" fmla="*/ 283528 h 346393"/>
                  <a:gd name="connsiteX19" fmla="*/ 113030 w 379006"/>
                  <a:gd name="connsiteY19" fmla="*/ 265430 h 346393"/>
                  <a:gd name="connsiteX20" fmla="*/ 109855 w 379006"/>
                  <a:gd name="connsiteY20" fmla="*/ 235903 h 346393"/>
                  <a:gd name="connsiteX21" fmla="*/ 108585 w 379006"/>
                  <a:gd name="connsiteY21" fmla="*/ 221933 h 346393"/>
                  <a:gd name="connsiteX22" fmla="*/ 51435 w 379006"/>
                  <a:gd name="connsiteY22" fmla="*/ 182880 h 346393"/>
                  <a:gd name="connsiteX23" fmla="*/ 51118 w 379006"/>
                  <a:gd name="connsiteY23" fmla="*/ 157798 h 346393"/>
                  <a:gd name="connsiteX24" fmla="*/ 38418 w 379006"/>
                  <a:gd name="connsiteY24" fmla="*/ 142558 h 346393"/>
                  <a:gd name="connsiteX25" fmla="*/ 13018 w 379006"/>
                  <a:gd name="connsiteY25" fmla="*/ 142558 h 346393"/>
                  <a:gd name="connsiteX26" fmla="*/ 13970 w 379006"/>
                  <a:gd name="connsiteY26" fmla="*/ 107633 h 346393"/>
                  <a:gd name="connsiteX27" fmla="*/ 0 w 379006"/>
                  <a:gd name="connsiteY27" fmla="*/ 104775 h 346393"/>
                  <a:gd name="connsiteX28" fmla="*/ 0 w 379006"/>
                  <a:gd name="connsiteY28" fmla="*/ 89535 h 346393"/>
                  <a:gd name="connsiteX29" fmla="*/ 19685 w 379006"/>
                  <a:gd name="connsiteY29" fmla="*/ 74930 h 346393"/>
                  <a:gd name="connsiteX30" fmla="*/ 50800 w 379006"/>
                  <a:gd name="connsiteY30" fmla="*/ 102870 h 346393"/>
                  <a:gd name="connsiteX31" fmla="*/ 79058 w 379006"/>
                  <a:gd name="connsiteY31" fmla="*/ 111125 h 346393"/>
                  <a:gd name="connsiteX32" fmla="*/ 97473 w 379006"/>
                  <a:gd name="connsiteY32" fmla="*/ 125095 h 346393"/>
                  <a:gd name="connsiteX33" fmla="*/ 103188 w 379006"/>
                  <a:gd name="connsiteY33" fmla="*/ 104140 h 346393"/>
                  <a:gd name="connsiteX34" fmla="*/ 118428 w 379006"/>
                  <a:gd name="connsiteY34" fmla="*/ 91440 h 346393"/>
                  <a:gd name="connsiteX35" fmla="*/ 98425 w 379006"/>
                  <a:gd name="connsiteY35" fmla="*/ 75883 h 346393"/>
                  <a:gd name="connsiteX36" fmla="*/ 93028 w 379006"/>
                  <a:gd name="connsiteY36" fmla="*/ 66358 h 346393"/>
                  <a:gd name="connsiteX37" fmla="*/ 71755 w 379006"/>
                  <a:gd name="connsiteY37" fmla="*/ 53340 h 346393"/>
                  <a:gd name="connsiteX38" fmla="*/ 68580 w 379006"/>
                  <a:gd name="connsiteY38" fmla="*/ 36830 h 346393"/>
                  <a:gd name="connsiteX39" fmla="*/ 93663 w 379006"/>
                  <a:gd name="connsiteY39" fmla="*/ 20003 h 346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379006" h="346393">
                    <a:moveTo>
                      <a:pt x="96520" y="0"/>
                    </a:moveTo>
                    <a:lnTo>
                      <a:pt x="133350" y="1270"/>
                    </a:lnTo>
                    <a:lnTo>
                      <a:pt x="181293" y="27305"/>
                    </a:lnTo>
                    <a:lnTo>
                      <a:pt x="241300" y="92710"/>
                    </a:lnTo>
                    <a:lnTo>
                      <a:pt x="298768" y="85408"/>
                    </a:lnTo>
                    <a:lnTo>
                      <a:pt x="316866" y="40005"/>
                    </a:lnTo>
                    <a:lnTo>
                      <a:pt x="330201" y="14605"/>
                    </a:lnTo>
                    <a:lnTo>
                      <a:pt x="352743" y="34290"/>
                    </a:lnTo>
                    <a:lnTo>
                      <a:pt x="369571" y="43180"/>
                    </a:lnTo>
                    <a:lnTo>
                      <a:pt x="379006" y="57438"/>
                    </a:lnTo>
                    <a:lnTo>
                      <a:pt x="296404" y="193406"/>
                    </a:lnTo>
                    <a:lnTo>
                      <a:pt x="183944" y="343795"/>
                    </a:lnTo>
                    <a:lnTo>
                      <a:pt x="177165" y="346393"/>
                    </a:lnTo>
                    <a:lnTo>
                      <a:pt x="160020" y="327025"/>
                    </a:lnTo>
                    <a:lnTo>
                      <a:pt x="168275" y="315595"/>
                    </a:lnTo>
                    <a:lnTo>
                      <a:pt x="151448" y="308610"/>
                    </a:lnTo>
                    <a:lnTo>
                      <a:pt x="155575" y="294323"/>
                    </a:lnTo>
                    <a:lnTo>
                      <a:pt x="148590" y="286385"/>
                    </a:lnTo>
                    <a:lnTo>
                      <a:pt x="130175" y="283528"/>
                    </a:lnTo>
                    <a:lnTo>
                      <a:pt x="113030" y="265430"/>
                    </a:lnTo>
                    <a:lnTo>
                      <a:pt x="109855" y="235903"/>
                    </a:lnTo>
                    <a:lnTo>
                      <a:pt x="108585" y="221933"/>
                    </a:lnTo>
                    <a:lnTo>
                      <a:pt x="51435" y="182880"/>
                    </a:lnTo>
                    <a:lnTo>
                      <a:pt x="51118" y="157798"/>
                    </a:lnTo>
                    <a:lnTo>
                      <a:pt x="38418" y="142558"/>
                    </a:lnTo>
                    <a:lnTo>
                      <a:pt x="13018" y="142558"/>
                    </a:lnTo>
                    <a:lnTo>
                      <a:pt x="13970" y="107633"/>
                    </a:lnTo>
                    <a:lnTo>
                      <a:pt x="0" y="104775"/>
                    </a:lnTo>
                    <a:lnTo>
                      <a:pt x="0" y="89535"/>
                    </a:lnTo>
                    <a:lnTo>
                      <a:pt x="19685" y="74930"/>
                    </a:lnTo>
                    <a:lnTo>
                      <a:pt x="50800" y="102870"/>
                    </a:lnTo>
                    <a:lnTo>
                      <a:pt x="79058" y="111125"/>
                    </a:lnTo>
                    <a:lnTo>
                      <a:pt x="97473" y="125095"/>
                    </a:lnTo>
                    <a:lnTo>
                      <a:pt x="103188" y="104140"/>
                    </a:lnTo>
                    <a:lnTo>
                      <a:pt x="118428" y="91440"/>
                    </a:lnTo>
                    <a:lnTo>
                      <a:pt x="98425" y="75883"/>
                    </a:lnTo>
                    <a:lnTo>
                      <a:pt x="93028" y="66358"/>
                    </a:lnTo>
                    <a:lnTo>
                      <a:pt x="71755" y="53340"/>
                    </a:lnTo>
                    <a:lnTo>
                      <a:pt x="68580" y="36830"/>
                    </a:lnTo>
                    <a:lnTo>
                      <a:pt x="93663" y="20003"/>
                    </a:lnTo>
                    <a:close/>
                  </a:path>
                </a:pathLst>
              </a:custGeom>
              <a:solidFill>
                <a:srgbClr val="9FD55B"/>
              </a:solidFill>
              <a:ln w="3175">
                <a:solidFill>
                  <a:srgbClr val="80AB49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26" name="Freeform 304"/>
              <p:cNvSpPr>
                <a:spLocks/>
              </p:cNvSpPr>
              <p:nvPr/>
            </p:nvSpPr>
            <p:spPr bwMode="auto">
              <a:xfrm>
                <a:off x="4011967" y="4700578"/>
                <a:ext cx="92851" cy="69878"/>
              </a:xfrm>
              <a:custGeom>
                <a:avLst/>
                <a:gdLst>
                  <a:gd name="T0" fmla="*/ 469 w 486"/>
                  <a:gd name="T1" fmla="*/ 284 h 364"/>
                  <a:gd name="T2" fmla="*/ 486 w 486"/>
                  <a:gd name="T3" fmla="*/ 361 h 364"/>
                  <a:gd name="T4" fmla="*/ 368 w 486"/>
                  <a:gd name="T5" fmla="*/ 364 h 364"/>
                  <a:gd name="T6" fmla="*/ 176 w 486"/>
                  <a:gd name="T7" fmla="*/ 313 h 364"/>
                  <a:gd name="T8" fmla="*/ 33 w 486"/>
                  <a:gd name="T9" fmla="*/ 164 h 364"/>
                  <a:gd name="T10" fmla="*/ 0 w 486"/>
                  <a:gd name="T11" fmla="*/ 36 h 364"/>
                  <a:gd name="T12" fmla="*/ 63 w 486"/>
                  <a:gd name="T13" fmla="*/ 0 h 364"/>
                  <a:gd name="T14" fmla="*/ 147 w 486"/>
                  <a:gd name="T15" fmla="*/ 75 h 364"/>
                  <a:gd name="T16" fmla="*/ 232 w 486"/>
                  <a:gd name="T17" fmla="*/ 47 h 364"/>
                  <a:gd name="T18" fmla="*/ 326 w 486"/>
                  <a:gd name="T19" fmla="*/ 121 h 364"/>
                  <a:gd name="T20" fmla="*/ 331 w 486"/>
                  <a:gd name="T21" fmla="*/ 193 h 364"/>
                  <a:gd name="T22" fmla="*/ 371 w 486"/>
                  <a:gd name="T23" fmla="*/ 250 h 364"/>
                  <a:gd name="T24" fmla="*/ 469 w 486"/>
                  <a:gd name="T25" fmla="*/ 284 h 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86" h="364">
                    <a:moveTo>
                      <a:pt x="469" y="284"/>
                    </a:moveTo>
                    <a:lnTo>
                      <a:pt x="486" y="361"/>
                    </a:lnTo>
                    <a:lnTo>
                      <a:pt x="368" y="364"/>
                    </a:lnTo>
                    <a:lnTo>
                      <a:pt x="176" y="313"/>
                    </a:lnTo>
                    <a:lnTo>
                      <a:pt x="33" y="164"/>
                    </a:lnTo>
                    <a:lnTo>
                      <a:pt x="0" y="36"/>
                    </a:lnTo>
                    <a:lnTo>
                      <a:pt x="63" y="0"/>
                    </a:lnTo>
                    <a:lnTo>
                      <a:pt x="147" y="75"/>
                    </a:lnTo>
                    <a:lnTo>
                      <a:pt x="232" y="47"/>
                    </a:lnTo>
                    <a:lnTo>
                      <a:pt x="326" y="121"/>
                    </a:lnTo>
                    <a:lnTo>
                      <a:pt x="331" y="193"/>
                    </a:lnTo>
                    <a:lnTo>
                      <a:pt x="371" y="250"/>
                    </a:lnTo>
                    <a:lnTo>
                      <a:pt x="469" y="284"/>
                    </a:lnTo>
                    <a:close/>
                  </a:path>
                </a:pathLst>
              </a:custGeom>
              <a:solidFill>
                <a:srgbClr val="9FD55B"/>
              </a:solidFill>
              <a:ln w="3175">
                <a:solidFill>
                  <a:srgbClr val="80AB49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24" name="Oval 23"/>
            <p:cNvSpPr/>
            <p:nvPr/>
          </p:nvSpPr>
          <p:spPr>
            <a:xfrm>
              <a:off x="187854" y="1231952"/>
              <a:ext cx="4389120" cy="4389120"/>
            </a:xfrm>
            <a:prstGeom prst="ellipse">
              <a:avLst/>
            </a:prstGeom>
            <a:noFill/>
            <a:ln w="285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14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6465070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 smtClean="0"/>
              <a:t>Belarus</a:t>
            </a:r>
            <a:endParaRPr lang="en-US" dirty="0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Editable Pins for Maps</a:t>
            </a:r>
            <a:endParaRPr lang="en-US" dirty="0"/>
          </a:p>
        </p:txBody>
      </p:sp>
      <p:grpSp>
        <p:nvGrpSpPr>
          <p:cNvPr id="35" name="Group 34"/>
          <p:cNvGrpSpPr/>
          <p:nvPr/>
        </p:nvGrpSpPr>
        <p:grpSpPr>
          <a:xfrm>
            <a:off x="2628801" y="1628801"/>
            <a:ext cx="1316895" cy="2235991"/>
            <a:chOff x="4381388" y="1557338"/>
            <a:chExt cx="1676624" cy="2846784"/>
          </a:xfrm>
        </p:grpSpPr>
        <p:sp>
          <p:nvSpPr>
            <p:cNvPr id="56" name="Freeform 5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Oval 5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Oval 5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Freeform 5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4033721" y="1628801"/>
            <a:ext cx="1316895" cy="2235991"/>
            <a:chOff x="4381388" y="1557338"/>
            <a:chExt cx="1676624" cy="2846784"/>
          </a:xfrm>
        </p:grpSpPr>
        <p:sp>
          <p:nvSpPr>
            <p:cNvPr id="52" name="Freeform 5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Oval 5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Oval 5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Freeform 5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5438641" y="1628801"/>
            <a:ext cx="1316895" cy="2235991"/>
            <a:chOff x="4381388" y="1557338"/>
            <a:chExt cx="1676624" cy="2846784"/>
          </a:xfrm>
        </p:grpSpPr>
        <p:sp>
          <p:nvSpPr>
            <p:cNvPr id="48" name="Freeform 4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Oval 4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Oval 4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Freeform 5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6843561" y="1628801"/>
            <a:ext cx="1316895" cy="2235991"/>
            <a:chOff x="4381388" y="1557338"/>
            <a:chExt cx="1676624" cy="2846784"/>
          </a:xfrm>
        </p:grpSpPr>
        <p:sp>
          <p:nvSpPr>
            <p:cNvPr id="44" name="Freeform 4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Oval 4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Oval 4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Freeform 4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8248482" y="1628801"/>
            <a:ext cx="1316895" cy="2235991"/>
            <a:chOff x="4381388" y="1557338"/>
            <a:chExt cx="1676624" cy="2846784"/>
          </a:xfrm>
        </p:grpSpPr>
        <p:sp>
          <p:nvSpPr>
            <p:cNvPr id="40" name="Freeform 3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Oval 4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Oval 4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Freeform 4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6" name="Group 65"/>
          <p:cNvGrpSpPr/>
          <p:nvPr/>
        </p:nvGrpSpPr>
        <p:grpSpPr>
          <a:xfrm>
            <a:off x="2628800" y="3999733"/>
            <a:ext cx="1987436" cy="2281887"/>
            <a:chOff x="4381388" y="1557338"/>
            <a:chExt cx="2528210" cy="2902781"/>
          </a:xfrm>
        </p:grpSpPr>
        <p:pic>
          <p:nvPicPr>
            <p:cNvPr id="67" name="Picture 66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68" name="Freeform 6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rgbClr val="3F4855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69" name="Oval 6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0" name="Oval 6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1" name="Freeform 7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90" name="Group 89"/>
          <p:cNvGrpSpPr/>
          <p:nvPr/>
        </p:nvGrpSpPr>
        <p:grpSpPr>
          <a:xfrm>
            <a:off x="4032209" y="3999733"/>
            <a:ext cx="1987436" cy="2281887"/>
            <a:chOff x="4381388" y="1557338"/>
            <a:chExt cx="2528210" cy="2902781"/>
          </a:xfrm>
        </p:grpSpPr>
        <p:pic>
          <p:nvPicPr>
            <p:cNvPr id="91" name="Picture 90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92" name="Freeform 9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3" name="Oval 9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4" name="Oval 9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5" name="Freeform 9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5435618" y="3999733"/>
            <a:ext cx="1987436" cy="2281887"/>
            <a:chOff x="4381388" y="1557338"/>
            <a:chExt cx="2528210" cy="2902781"/>
          </a:xfrm>
        </p:grpSpPr>
        <p:pic>
          <p:nvPicPr>
            <p:cNvPr id="85" name="Picture 84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6" name="Freeform 8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7" name="Oval 8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8" name="Oval 8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9" name="Freeform 8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8" name="Group 77"/>
          <p:cNvGrpSpPr/>
          <p:nvPr/>
        </p:nvGrpSpPr>
        <p:grpSpPr>
          <a:xfrm>
            <a:off x="6839027" y="3999733"/>
            <a:ext cx="1987436" cy="2281887"/>
            <a:chOff x="4381388" y="1557338"/>
            <a:chExt cx="2528210" cy="2902781"/>
          </a:xfrm>
        </p:grpSpPr>
        <p:pic>
          <p:nvPicPr>
            <p:cNvPr id="79" name="Picture 78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0" name="Freeform 7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1" name="Oval 8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2" name="Oval 8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3" name="Freeform 8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8242434" y="3999733"/>
            <a:ext cx="1987436" cy="2281887"/>
            <a:chOff x="4381388" y="1557338"/>
            <a:chExt cx="2528210" cy="2902781"/>
          </a:xfrm>
        </p:grpSpPr>
        <p:pic>
          <p:nvPicPr>
            <p:cNvPr id="73" name="Picture 72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74" name="Freeform 7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5" name="Oval 7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6" name="Oval 7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7" name="Freeform 7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sp>
        <p:nvSpPr>
          <p:cNvPr id="60" name="TextBox 59"/>
          <p:cNvSpPr txBox="1"/>
          <p:nvPr/>
        </p:nvSpPr>
        <p:spPr>
          <a:xfrm>
            <a:off x="1539465" y="3893286"/>
            <a:ext cx="110117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With shadow:</a:t>
            </a:r>
            <a:endParaRPr lang="en-US" dirty="0"/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15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9380734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ubtitle 4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Your Subtitle Here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Belarus</a:t>
            </a:r>
            <a:endParaRPr lang="en-US" dirty="0"/>
          </a:p>
        </p:txBody>
      </p:sp>
      <p:sp>
        <p:nvSpPr>
          <p:cNvPr id="716" name="TextBox 715"/>
          <p:cNvSpPr txBox="1"/>
          <p:nvPr/>
        </p:nvSpPr>
        <p:spPr>
          <a:xfrm>
            <a:off x="6657106" y="1436822"/>
            <a:ext cx="368042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fr-FR"/>
            </a:defPPr>
          </a:lstStyle>
          <a:p>
            <a:r>
              <a:rPr lang="en-US" sz="28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Lorem Ipsum</a:t>
            </a:r>
          </a:p>
        </p:txBody>
      </p:sp>
      <p:sp>
        <p:nvSpPr>
          <p:cNvPr id="11" name="Rectangle 10"/>
          <p:cNvSpPr/>
          <p:nvPr/>
        </p:nvSpPr>
        <p:spPr>
          <a:xfrm>
            <a:off x="6657106" y="2060849"/>
            <a:ext cx="3680420" cy="36933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lorem ipsum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fui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tristique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tortor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turpis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dui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nunciti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eros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mauris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donec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odio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itsup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sodales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magna dolor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Id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evedin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venenatis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lacus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magnis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Felis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arcu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in tempus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praesent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est. 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enim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risunit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quisque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vitae, dolor magna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phasellus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Vestibulum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est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vinee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platea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tempor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dis.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Curabitur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interdum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placerat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luctus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ut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a,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orci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nam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mattis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loremi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tincidunt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aptent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malesuada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</a:t>
            </a:r>
          </a:p>
        </p:txBody>
      </p:sp>
      <p:grpSp>
        <p:nvGrpSpPr>
          <p:cNvPr id="16" name="Group 15"/>
          <p:cNvGrpSpPr>
            <a:grpSpLocks noChangeAspect="1"/>
          </p:cNvGrpSpPr>
          <p:nvPr/>
        </p:nvGrpSpPr>
        <p:grpSpPr>
          <a:xfrm>
            <a:off x="1711854" y="1231952"/>
            <a:ext cx="4389120" cy="4389120"/>
            <a:chOff x="733869" y="-85134"/>
            <a:chExt cx="7279094" cy="7279094"/>
          </a:xfrm>
        </p:grpSpPr>
        <p:sp>
          <p:nvSpPr>
            <p:cNvPr id="17" name="Freeform 16"/>
            <p:cNvSpPr/>
            <p:nvPr/>
          </p:nvSpPr>
          <p:spPr>
            <a:xfrm>
              <a:off x="1121248" y="61918"/>
              <a:ext cx="6891715" cy="6367455"/>
            </a:xfrm>
            <a:custGeom>
              <a:avLst/>
              <a:gdLst>
                <a:gd name="connsiteX0" fmla="*/ 2683163 w 6891715"/>
                <a:gd name="connsiteY0" fmla="*/ 6337292 h 6367455"/>
                <a:gd name="connsiteX1" fmla="*/ 2693958 w 6891715"/>
                <a:gd name="connsiteY1" fmla="*/ 6353978 h 6367455"/>
                <a:gd name="connsiteX2" fmla="*/ 2680624 w 6891715"/>
                <a:gd name="connsiteY2" fmla="*/ 6366813 h 6367455"/>
                <a:gd name="connsiteX3" fmla="*/ 2668876 w 6891715"/>
                <a:gd name="connsiteY3" fmla="*/ 6367455 h 6367455"/>
                <a:gd name="connsiteX4" fmla="*/ 2665383 w 6891715"/>
                <a:gd name="connsiteY4" fmla="*/ 6352695 h 6367455"/>
                <a:gd name="connsiteX5" fmla="*/ 2700308 w 6891715"/>
                <a:gd name="connsiteY5" fmla="*/ 6256329 h 6367455"/>
                <a:gd name="connsiteX6" fmla="*/ 2695228 w 6891715"/>
                <a:gd name="connsiteY6" fmla="*/ 6265854 h 6367455"/>
                <a:gd name="connsiteX7" fmla="*/ 2687608 w 6891715"/>
                <a:gd name="connsiteY7" fmla="*/ 6263949 h 6367455"/>
                <a:gd name="connsiteX8" fmla="*/ 2690784 w 6891715"/>
                <a:gd name="connsiteY8" fmla="*/ 6256647 h 6367455"/>
                <a:gd name="connsiteX9" fmla="*/ 2722533 w 6891715"/>
                <a:gd name="connsiteY9" fmla="*/ 6238867 h 6367455"/>
                <a:gd name="connsiteX10" fmla="*/ 2720891 w 6891715"/>
                <a:gd name="connsiteY10" fmla="*/ 6254742 h 6367455"/>
                <a:gd name="connsiteX11" fmla="*/ 2713008 w 6891715"/>
                <a:gd name="connsiteY11" fmla="*/ 6251567 h 6367455"/>
                <a:gd name="connsiteX12" fmla="*/ 2714322 w 6891715"/>
                <a:gd name="connsiteY12" fmla="*/ 6242360 h 6367455"/>
                <a:gd name="connsiteX13" fmla="*/ 4255139 w 6891715"/>
                <a:gd name="connsiteY13" fmla="*/ 6154726 h 6367455"/>
                <a:gd name="connsiteX14" fmla="*/ 4256051 w 6891715"/>
                <a:gd name="connsiteY14" fmla="*/ 6161076 h 6367455"/>
                <a:gd name="connsiteX15" fmla="*/ 4243891 w 6891715"/>
                <a:gd name="connsiteY15" fmla="*/ 6173776 h 6367455"/>
                <a:gd name="connsiteX16" fmla="*/ 4241763 w 6891715"/>
                <a:gd name="connsiteY16" fmla="*/ 6166474 h 6367455"/>
                <a:gd name="connsiteX17" fmla="*/ 4245715 w 6891715"/>
                <a:gd name="connsiteY17" fmla="*/ 6156949 h 6367455"/>
                <a:gd name="connsiteX18" fmla="*/ 4249971 w 6891715"/>
                <a:gd name="connsiteY18" fmla="*/ 6160124 h 6367455"/>
                <a:gd name="connsiteX19" fmla="*/ 3939210 w 6891715"/>
                <a:gd name="connsiteY19" fmla="*/ 6130914 h 6367455"/>
                <a:gd name="connsiteX20" fmla="*/ 3946521 w 6891715"/>
                <a:gd name="connsiteY20" fmla="*/ 6130914 h 6367455"/>
                <a:gd name="connsiteX21" fmla="*/ 3948746 w 6891715"/>
                <a:gd name="connsiteY21" fmla="*/ 6144521 h 6367455"/>
                <a:gd name="connsiteX22" fmla="*/ 3956057 w 6891715"/>
                <a:gd name="connsiteY22" fmla="*/ 6150849 h 6367455"/>
                <a:gd name="connsiteX23" fmla="*/ 3965594 w 6891715"/>
                <a:gd name="connsiteY23" fmla="*/ 6141356 h 6367455"/>
                <a:gd name="connsiteX24" fmla="*/ 3975130 w 6891715"/>
                <a:gd name="connsiteY24" fmla="*/ 6138192 h 6367455"/>
                <a:gd name="connsiteX25" fmla="*/ 3984666 w 6891715"/>
                <a:gd name="connsiteY25" fmla="*/ 6141989 h 6367455"/>
                <a:gd name="connsiteX26" fmla="*/ 3987845 w 6891715"/>
                <a:gd name="connsiteY26" fmla="*/ 6149267 h 6367455"/>
                <a:gd name="connsiteX27" fmla="*/ 3978309 w 6891715"/>
                <a:gd name="connsiteY27" fmla="*/ 6154646 h 6367455"/>
                <a:gd name="connsiteX28" fmla="*/ 3978309 w 6891715"/>
                <a:gd name="connsiteY28" fmla="*/ 6160026 h 6367455"/>
                <a:gd name="connsiteX29" fmla="*/ 3992295 w 6891715"/>
                <a:gd name="connsiteY29" fmla="*/ 6161924 h 6367455"/>
                <a:gd name="connsiteX30" fmla="*/ 3996427 w 6891715"/>
                <a:gd name="connsiteY30" fmla="*/ 6160975 h 6367455"/>
                <a:gd name="connsiteX31" fmla="*/ 4004056 w 6891715"/>
                <a:gd name="connsiteY31" fmla="*/ 6173316 h 6367455"/>
                <a:gd name="connsiteX32" fmla="*/ 4011367 w 6891715"/>
                <a:gd name="connsiteY32" fmla="*/ 6170151 h 6367455"/>
                <a:gd name="connsiteX33" fmla="*/ 4028214 w 6891715"/>
                <a:gd name="connsiteY33" fmla="*/ 6170151 h 6367455"/>
                <a:gd name="connsiteX34" fmla="*/ 4038069 w 6891715"/>
                <a:gd name="connsiteY34" fmla="*/ 6164772 h 6367455"/>
                <a:gd name="connsiteX35" fmla="*/ 4054916 w 6891715"/>
                <a:gd name="connsiteY35" fmla="*/ 6162557 h 6367455"/>
                <a:gd name="connsiteX36" fmla="*/ 4060320 w 6891715"/>
                <a:gd name="connsiteY36" fmla="*/ 6158127 h 6367455"/>
                <a:gd name="connsiteX37" fmla="*/ 4068584 w 6891715"/>
                <a:gd name="connsiteY37" fmla="*/ 6161291 h 6367455"/>
                <a:gd name="connsiteX38" fmla="*/ 4073988 w 6891715"/>
                <a:gd name="connsiteY38" fmla="*/ 6169835 h 6367455"/>
                <a:gd name="connsiteX39" fmla="*/ 4082571 w 6891715"/>
                <a:gd name="connsiteY39" fmla="*/ 6170468 h 6367455"/>
                <a:gd name="connsiteX40" fmla="*/ 4100371 w 6891715"/>
                <a:gd name="connsiteY40" fmla="*/ 6165089 h 6367455"/>
                <a:gd name="connsiteX41" fmla="*/ 4109908 w 6891715"/>
                <a:gd name="connsiteY41" fmla="*/ 6170468 h 6367455"/>
                <a:gd name="connsiteX42" fmla="*/ 4119444 w 6891715"/>
                <a:gd name="connsiteY42" fmla="*/ 6170151 h 6367455"/>
                <a:gd name="connsiteX43" fmla="*/ 4128980 w 6891715"/>
                <a:gd name="connsiteY43" fmla="*/ 6163823 h 6367455"/>
                <a:gd name="connsiteX44" fmla="*/ 4137563 w 6891715"/>
                <a:gd name="connsiteY44" fmla="*/ 6166038 h 6367455"/>
                <a:gd name="connsiteX45" fmla="*/ 4135337 w 6891715"/>
                <a:gd name="connsiteY45" fmla="*/ 6172366 h 6367455"/>
                <a:gd name="connsiteX46" fmla="*/ 4137563 w 6891715"/>
                <a:gd name="connsiteY46" fmla="*/ 6180594 h 6367455"/>
                <a:gd name="connsiteX47" fmla="*/ 4142013 w 6891715"/>
                <a:gd name="connsiteY47" fmla="*/ 6188821 h 6367455"/>
                <a:gd name="connsiteX48" fmla="*/ 4149324 w 6891715"/>
                <a:gd name="connsiteY48" fmla="*/ 6191985 h 6367455"/>
                <a:gd name="connsiteX49" fmla="*/ 4156635 w 6891715"/>
                <a:gd name="connsiteY49" fmla="*/ 6184707 h 6367455"/>
                <a:gd name="connsiteX50" fmla="*/ 4163946 w 6891715"/>
                <a:gd name="connsiteY50" fmla="*/ 6181543 h 6367455"/>
                <a:gd name="connsiteX51" fmla="*/ 4175707 w 6891715"/>
                <a:gd name="connsiteY51" fmla="*/ 6184707 h 6367455"/>
                <a:gd name="connsiteX52" fmla="*/ 4179840 w 6891715"/>
                <a:gd name="connsiteY52" fmla="*/ 6177113 h 6367455"/>
                <a:gd name="connsiteX53" fmla="*/ 4181111 w 6891715"/>
                <a:gd name="connsiteY53" fmla="*/ 6169835 h 6367455"/>
                <a:gd name="connsiteX54" fmla="*/ 4185243 w 6891715"/>
                <a:gd name="connsiteY54" fmla="*/ 6167620 h 6367455"/>
                <a:gd name="connsiteX55" fmla="*/ 4184290 w 6891715"/>
                <a:gd name="connsiteY55" fmla="*/ 6176164 h 6367455"/>
                <a:gd name="connsiteX56" fmla="*/ 4189376 w 6891715"/>
                <a:gd name="connsiteY56" fmla="*/ 6184391 h 6367455"/>
                <a:gd name="connsiteX57" fmla="*/ 4188422 w 6891715"/>
                <a:gd name="connsiteY57" fmla="*/ 6188504 h 6367455"/>
                <a:gd name="connsiteX58" fmla="*/ 4186197 w 6891715"/>
                <a:gd name="connsiteY58" fmla="*/ 6195782 h 6367455"/>
                <a:gd name="connsiteX59" fmla="*/ 4179204 w 6891715"/>
                <a:gd name="connsiteY59" fmla="*/ 6206541 h 6367455"/>
                <a:gd name="connsiteX60" fmla="*/ 4170621 w 6891715"/>
                <a:gd name="connsiteY60" fmla="*/ 6210654 h 6367455"/>
                <a:gd name="connsiteX61" fmla="*/ 4164264 w 6891715"/>
                <a:gd name="connsiteY61" fmla="*/ 6205908 h 6367455"/>
                <a:gd name="connsiteX62" fmla="*/ 4152820 w 6891715"/>
                <a:gd name="connsiteY62" fmla="*/ 6212237 h 6367455"/>
                <a:gd name="connsiteX63" fmla="*/ 4144238 w 6891715"/>
                <a:gd name="connsiteY63" fmla="*/ 6213186 h 6367455"/>
                <a:gd name="connsiteX64" fmla="*/ 4128344 w 6891715"/>
                <a:gd name="connsiteY64" fmla="*/ 6207807 h 6367455"/>
                <a:gd name="connsiteX65" fmla="*/ 4114358 w 6891715"/>
                <a:gd name="connsiteY65" fmla="*/ 6212553 h 6367455"/>
                <a:gd name="connsiteX66" fmla="*/ 4103232 w 6891715"/>
                <a:gd name="connsiteY66" fmla="*/ 6208123 h 6367455"/>
                <a:gd name="connsiteX67" fmla="*/ 4085114 w 6891715"/>
                <a:gd name="connsiteY67" fmla="*/ 6208756 h 6367455"/>
                <a:gd name="connsiteX68" fmla="*/ 4074306 w 6891715"/>
                <a:gd name="connsiteY68" fmla="*/ 6218249 h 6367455"/>
                <a:gd name="connsiteX69" fmla="*/ 4066995 w 6891715"/>
                <a:gd name="connsiteY69" fmla="*/ 6221413 h 6367455"/>
                <a:gd name="connsiteX70" fmla="*/ 4051101 w 6891715"/>
                <a:gd name="connsiteY70" fmla="*/ 6221413 h 6367455"/>
                <a:gd name="connsiteX71" fmla="*/ 4045697 w 6891715"/>
                <a:gd name="connsiteY71" fmla="*/ 6224577 h 6367455"/>
                <a:gd name="connsiteX72" fmla="*/ 4041565 w 6891715"/>
                <a:gd name="connsiteY72" fmla="*/ 6222362 h 6367455"/>
                <a:gd name="connsiteX73" fmla="*/ 4045697 w 6891715"/>
                <a:gd name="connsiteY73" fmla="*/ 6211920 h 6367455"/>
                <a:gd name="connsiteX74" fmla="*/ 4037115 w 6891715"/>
                <a:gd name="connsiteY74" fmla="*/ 6202744 h 6367455"/>
                <a:gd name="connsiteX75" fmla="*/ 4024400 w 6891715"/>
                <a:gd name="connsiteY75" fmla="*/ 6194200 h 6367455"/>
                <a:gd name="connsiteX76" fmla="*/ 4014864 w 6891715"/>
                <a:gd name="connsiteY76" fmla="*/ 6197681 h 6367455"/>
                <a:gd name="connsiteX77" fmla="*/ 4003103 w 6891715"/>
                <a:gd name="connsiteY77" fmla="*/ 6194516 h 6367455"/>
                <a:gd name="connsiteX78" fmla="*/ 3992613 w 6891715"/>
                <a:gd name="connsiteY78" fmla="*/ 6191352 h 6367455"/>
                <a:gd name="connsiteX79" fmla="*/ 3979898 w 6891715"/>
                <a:gd name="connsiteY79" fmla="*/ 6192618 h 6367455"/>
                <a:gd name="connsiteX80" fmla="*/ 3970362 w 6891715"/>
                <a:gd name="connsiteY80" fmla="*/ 6184391 h 6367455"/>
                <a:gd name="connsiteX81" fmla="*/ 3954468 w 6891715"/>
                <a:gd name="connsiteY81" fmla="*/ 6179961 h 6367455"/>
                <a:gd name="connsiteX82" fmla="*/ 3944614 w 6891715"/>
                <a:gd name="connsiteY82" fmla="*/ 6184707 h 6367455"/>
                <a:gd name="connsiteX83" fmla="*/ 3933171 w 6891715"/>
                <a:gd name="connsiteY83" fmla="*/ 6188821 h 6367455"/>
                <a:gd name="connsiteX84" fmla="*/ 3925542 w 6891715"/>
                <a:gd name="connsiteY84" fmla="*/ 6178379 h 6367455"/>
                <a:gd name="connsiteX85" fmla="*/ 3923634 w 6891715"/>
                <a:gd name="connsiteY85" fmla="*/ 6167620 h 6367455"/>
                <a:gd name="connsiteX86" fmla="*/ 3924588 w 6891715"/>
                <a:gd name="connsiteY86" fmla="*/ 6157494 h 6367455"/>
                <a:gd name="connsiteX87" fmla="*/ 3919184 w 6891715"/>
                <a:gd name="connsiteY87" fmla="*/ 6148951 h 6367455"/>
                <a:gd name="connsiteX88" fmla="*/ 3919820 w 6891715"/>
                <a:gd name="connsiteY88" fmla="*/ 6142622 h 6367455"/>
                <a:gd name="connsiteX89" fmla="*/ 3917913 w 6891715"/>
                <a:gd name="connsiteY89" fmla="*/ 6136294 h 6367455"/>
                <a:gd name="connsiteX90" fmla="*/ 3925224 w 6891715"/>
                <a:gd name="connsiteY90" fmla="*/ 6139458 h 6367455"/>
                <a:gd name="connsiteX91" fmla="*/ 3932853 w 6891715"/>
                <a:gd name="connsiteY91" fmla="*/ 6150216 h 6367455"/>
                <a:gd name="connsiteX92" fmla="*/ 3938257 w 6891715"/>
                <a:gd name="connsiteY92" fmla="*/ 6154014 h 6367455"/>
                <a:gd name="connsiteX93" fmla="*/ 3943343 w 6891715"/>
                <a:gd name="connsiteY93" fmla="*/ 6148634 h 6367455"/>
                <a:gd name="connsiteX94" fmla="*/ 3934760 w 6891715"/>
                <a:gd name="connsiteY94" fmla="*/ 6140407 h 6367455"/>
                <a:gd name="connsiteX95" fmla="*/ 4979304 w 6891715"/>
                <a:gd name="connsiteY95" fmla="*/ 6116626 h 6367455"/>
                <a:gd name="connsiteX96" fmla="*/ 4987888 w 6891715"/>
                <a:gd name="connsiteY96" fmla="*/ 6116626 h 6367455"/>
                <a:gd name="connsiteX97" fmla="*/ 4983755 w 6891715"/>
                <a:gd name="connsiteY97" fmla="*/ 6126107 h 6367455"/>
                <a:gd name="connsiteX98" fmla="*/ 4969765 w 6891715"/>
                <a:gd name="connsiteY98" fmla="*/ 6130216 h 6367455"/>
                <a:gd name="connsiteX99" fmla="*/ 4970719 w 6891715"/>
                <a:gd name="connsiteY99" fmla="*/ 6138748 h 6367455"/>
                <a:gd name="connsiteX100" fmla="*/ 4955140 w 6891715"/>
                <a:gd name="connsiteY100" fmla="*/ 6149177 h 6367455"/>
                <a:gd name="connsiteX101" fmla="*/ 4944648 w 6891715"/>
                <a:gd name="connsiteY101" fmla="*/ 6155498 h 6367455"/>
                <a:gd name="connsiteX102" fmla="*/ 4934155 w 6891715"/>
                <a:gd name="connsiteY102" fmla="*/ 6168139 h 6367455"/>
                <a:gd name="connsiteX103" fmla="*/ 4919530 w 6891715"/>
                <a:gd name="connsiteY103" fmla="*/ 6180148 h 6367455"/>
                <a:gd name="connsiteX104" fmla="*/ 4919848 w 6891715"/>
                <a:gd name="connsiteY104" fmla="*/ 6181412 h 6367455"/>
                <a:gd name="connsiteX105" fmla="*/ 4922709 w 6891715"/>
                <a:gd name="connsiteY105" fmla="*/ 6190577 h 6367455"/>
                <a:gd name="connsiteX106" fmla="*/ 4925889 w 6891715"/>
                <a:gd name="connsiteY106" fmla="*/ 6194370 h 6367455"/>
                <a:gd name="connsiteX107" fmla="*/ 4932248 w 6891715"/>
                <a:gd name="connsiteY107" fmla="*/ 6201954 h 6367455"/>
                <a:gd name="connsiteX108" fmla="*/ 4934473 w 6891715"/>
                <a:gd name="connsiteY108" fmla="*/ 6211435 h 6367455"/>
                <a:gd name="connsiteX109" fmla="*/ 4927161 w 6891715"/>
                <a:gd name="connsiteY109" fmla="*/ 6212699 h 6367455"/>
                <a:gd name="connsiteX110" fmla="*/ 4924935 w 6891715"/>
                <a:gd name="connsiteY110" fmla="*/ 6206379 h 6367455"/>
                <a:gd name="connsiteX111" fmla="*/ 4916351 w 6891715"/>
                <a:gd name="connsiteY111" fmla="*/ 6206379 h 6367455"/>
                <a:gd name="connsiteX112" fmla="*/ 4909356 w 6891715"/>
                <a:gd name="connsiteY112" fmla="*/ 6208275 h 6367455"/>
                <a:gd name="connsiteX113" fmla="*/ 4902997 w 6891715"/>
                <a:gd name="connsiteY113" fmla="*/ 6214596 h 6367455"/>
                <a:gd name="connsiteX114" fmla="*/ 4892187 w 6891715"/>
                <a:gd name="connsiteY114" fmla="*/ 6226289 h 6367455"/>
                <a:gd name="connsiteX115" fmla="*/ 4871202 w 6891715"/>
                <a:gd name="connsiteY115" fmla="*/ 6238298 h 6367455"/>
                <a:gd name="connsiteX116" fmla="*/ 4851172 w 6891715"/>
                <a:gd name="connsiteY116" fmla="*/ 6240510 h 6367455"/>
                <a:gd name="connsiteX117" fmla="*/ 4835274 w 6891715"/>
                <a:gd name="connsiteY117" fmla="*/ 6238614 h 6367455"/>
                <a:gd name="connsiteX118" fmla="*/ 4826690 w 6891715"/>
                <a:gd name="connsiteY118" fmla="*/ 6246199 h 6367455"/>
                <a:gd name="connsiteX119" fmla="*/ 4828916 w 6891715"/>
                <a:gd name="connsiteY119" fmla="*/ 6253151 h 6367455"/>
                <a:gd name="connsiteX120" fmla="*/ 4821285 w 6891715"/>
                <a:gd name="connsiteY120" fmla="*/ 6251255 h 6367455"/>
                <a:gd name="connsiteX121" fmla="*/ 4806341 w 6891715"/>
                <a:gd name="connsiteY121" fmla="*/ 6248095 h 6367455"/>
                <a:gd name="connsiteX122" fmla="*/ 4781224 w 6891715"/>
                <a:gd name="connsiteY122" fmla="*/ 6246515 h 6367455"/>
                <a:gd name="connsiteX123" fmla="*/ 4776773 w 6891715"/>
                <a:gd name="connsiteY123" fmla="*/ 6237982 h 6367455"/>
                <a:gd name="connsiteX124" fmla="*/ 4773593 w 6891715"/>
                <a:gd name="connsiteY124" fmla="*/ 6228501 h 6367455"/>
                <a:gd name="connsiteX125" fmla="*/ 4764055 w 6891715"/>
                <a:gd name="connsiteY125" fmla="*/ 6220284 h 6367455"/>
                <a:gd name="connsiteX126" fmla="*/ 4762783 w 6891715"/>
                <a:gd name="connsiteY126" fmla="*/ 6209855 h 6367455"/>
                <a:gd name="connsiteX127" fmla="*/ 4760875 w 6891715"/>
                <a:gd name="connsiteY127" fmla="*/ 6201322 h 6367455"/>
                <a:gd name="connsiteX128" fmla="*/ 4772321 w 6891715"/>
                <a:gd name="connsiteY128" fmla="*/ 6203535 h 6367455"/>
                <a:gd name="connsiteX129" fmla="*/ 4778998 w 6891715"/>
                <a:gd name="connsiteY129" fmla="*/ 6206695 h 6367455"/>
                <a:gd name="connsiteX130" fmla="*/ 4789172 w 6891715"/>
                <a:gd name="connsiteY130" fmla="*/ 6189629 h 6367455"/>
                <a:gd name="connsiteX131" fmla="*/ 4796803 w 6891715"/>
                <a:gd name="connsiteY131" fmla="*/ 6186469 h 6367455"/>
                <a:gd name="connsiteX132" fmla="*/ 4806023 w 6891715"/>
                <a:gd name="connsiteY132" fmla="*/ 6182993 h 6367455"/>
                <a:gd name="connsiteX133" fmla="*/ 4826372 w 6891715"/>
                <a:gd name="connsiteY133" fmla="*/ 6185205 h 6367455"/>
                <a:gd name="connsiteX134" fmla="*/ 4827008 w 6891715"/>
                <a:gd name="connsiteY134" fmla="*/ 6177620 h 6367455"/>
                <a:gd name="connsiteX135" fmla="*/ 4827008 w 6891715"/>
                <a:gd name="connsiteY135" fmla="*/ 6175724 h 6367455"/>
                <a:gd name="connsiteX136" fmla="*/ 4826054 w 6891715"/>
                <a:gd name="connsiteY136" fmla="*/ 6164031 h 6367455"/>
                <a:gd name="connsiteX137" fmla="*/ 4837500 w 6891715"/>
                <a:gd name="connsiteY137" fmla="*/ 6164979 h 6367455"/>
                <a:gd name="connsiteX138" fmla="*/ 4845131 w 6891715"/>
                <a:gd name="connsiteY138" fmla="*/ 6171299 h 6367455"/>
                <a:gd name="connsiteX139" fmla="*/ 4864207 w 6891715"/>
                <a:gd name="connsiteY139" fmla="*/ 6173196 h 6367455"/>
                <a:gd name="connsiteX140" fmla="*/ 4882330 w 6891715"/>
                <a:gd name="connsiteY140" fmla="*/ 6165927 h 6367455"/>
                <a:gd name="connsiteX141" fmla="*/ 4914761 w 6891715"/>
                <a:gd name="connsiteY141" fmla="*/ 6154866 h 6367455"/>
                <a:gd name="connsiteX142" fmla="*/ 4939243 w 6891715"/>
                <a:gd name="connsiteY142" fmla="*/ 6145385 h 6367455"/>
                <a:gd name="connsiteX143" fmla="*/ 4957048 w 6891715"/>
                <a:gd name="connsiteY143" fmla="*/ 6130532 h 6367455"/>
                <a:gd name="connsiteX144" fmla="*/ 4970719 w 6891715"/>
                <a:gd name="connsiteY144" fmla="*/ 6126107 h 6367455"/>
                <a:gd name="connsiteX145" fmla="*/ 4269809 w 6891715"/>
                <a:gd name="connsiteY145" fmla="*/ 6099164 h 6367455"/>
                <a:gd name="connsiteX146" fmla="*/ 4278081 w 6891715"/>
                <a:gd name="connsiteY146" fmla="*/ 6107690 h 6367455"/>
                <a:gd name="connsiteX147" fmla="*/ 4273179 w 6891715"/>
                <a:gd name="connsiteY147" fmla="*/ 6110848 h 6367455"/>
                <a:gd name="connsiteX148" fmla="*/ 4273179 w 6891715"/>
                <a:gd name="connsiteY148" fmla="*/ 6119059 h 6367455"/>
                <a:gd name="connsiteX149" fmla="*/ 4271341 w 6891715"/>
                <a:gd name="connsiteY149" fmla="*/ 6131691 h 6367455"/>
                <a:gd name="connsiteX150" fmla="*/ 4281451 w 6891715"/>
                <a:gd name="connsiteY150" fmla="*/ 6138955 h 6367455"/>
                <a:gd name="connsiteX151" fmla="*/ 4275630 w 6891715"/>
                <a:gd name="connsiteY151" fmla="*/ 6154744 h 6367455"/>
                <a:gd name="connsiteX152" fmla="*/ 4266439 w 6891715"/>
                <a:gd name="connsiteY152" fmla="*/ 6157902 h 6367455"/>
                <a:gd name="connsiteX153" fmla="*/ 4265520 w 6891715"/>
                <a:gd name="connsiteY153" fmla="*/ 6154744 h 6367455"/>
                <a:gd name="connsiteX154" fmla="*/ 4271341 w 6891715"/>
                <a:gd name="connsiteY154" fmla="*/ 6143376 h 6367455"/>
                <a:gd name="connsiteX155" fmla="*/ 4263988 w 6891715"/>
                <a:gd name="connsiteY155" fmla="*/ 6135797 h 6367455"/>
                <a:gd name="connsiteX156" fmla="*/ 4265213 w 6891715"/>
                <a:gd name="connsiteY156" fmla="*/ 6129481 h 6367455"/>
                <a:gd name="connsiteX157" fmla="*/ 4267051 w 6891715"/>
                <a:gd name="connsiteY157" fmla="*/ 6122533 h 6367455"/>
                <a:gd name="connsiteX158" fmla="*/ 4267051 w 6891715"/>
                <a:gd name="connsiteY158" fmla="*/ 6114954 h 6367455"/>
                <a:gd name="connsiteX159" fmla="*/ 4271953 w 6891715"/>
                <a:gd name="connsiteY159" fmla="*/ 6107690 h 6367455"/>
                <a:gd name="connsiteX160" fmla="*/ 3049239 w 6891715"/>
                <a:gd name="connsiteY160" fmla="*/ 6092814 h 6367455"/>
                <a:gd name="connsiteX161" fmla="*/ 3061023 w 6891715"/>
                <a:gd name="connsiteY161" fmla="*/ 6092814 h 6367455"/>
                <a:gd name="connsiteX162" fmla="*/ 3070188 w 6891715"/>
                <a:gd name="connsiteY162" fmla="*/ 6099703 h 6367455"/>
                <a:gd name="connsiteX163" fmla="*/ 3064623 w 6891715"/>
                <a:gd name="connsiteY163" fmla="*/ 6107790 h 6367455"/>
                <a:gd name="connsiteX164" fmla="*/ 3052513 w 6891715"/>
                <a:gd name="connsiteY164" fmla="*/ 6108689 h 6367455"/>
                <a:gd name="connsiteX165" fmla="*/ 3048257 w 6891715"/>
                <a:gd name="connsiteY165" fmla="*/ 6107790 h 6367455"/>
                <a:gd name="connsiteX166" fmla="*/ 3038438 w 6891715"/>
                <a:gd name="connsiteY166" fmla="*/ 6097007 h 6367455"/>
                <a:gd name="connsiteX167" fmla="*/ 3038243 w 6891715"/>
                <a:gd name="connsiteY167" fmla="*/ 6081701 h 6367455"/>
                <a:gd name="connsiteX168" fmla="*/ 3041613 w 6891715"/>
                <a:gd name="connsiteY168" fmla="*/ 6088628 h 6367455"/>
                <a:gd name="connsiteX169" fmla="*/ 3032422 w 6891715"/>
                <a:gd name="connsiteY169" fmla="*/ 6094401 h 6367455"/>
                <a:gd name="connsiteX170" fmla="*/ 3024150 w 6891715"/>
                <a:gd name="connsiteY170" fmla="*/ 6082855 h 6367455"/>
                <a:gd name="connsiteX171" fmla="*/ 3863987 w 6891715"/>
                <a:gd name="connsiteY171" fmla="*/ 6053126 h 6367455"/>
                <a:gd name="connsiteX172" fmla="*/ 3875919 w 6891715"/>
                <a:gd name="connsiteY172" fmla="*/ 6056271 h 6367455"/>
                <a:gd name="connsiteX173" fmla="*/ 3881401 w 6891715"/>
                <a:gd name="connsiteY173" fmla="*/ 6066964 h 6367455"/>
                <a:gd name="connsiteX174" fmla="*/ 3875919 w 6891715"/>
                <a:gd name="connsiteY174" fmla="*/ 6067908 h 6367455"/>
                <a:gd name="connsiteX175" fmla="*/ 3880111 w 6891715"/>
                <a:gd name="connsiteY175" fmla="*/ 6079230 h 6367455"/>
                <a:gd name="connsiteX176" fmla="*/ 3876886 w 6891715"/>
                <a:gd name="connsiteY176" fmla="*/ 6086464 h 6367455"/>
                <a:gd name="connsiteX177" fmla="*/ 3865277 w 6891715"/>
                <a:gd name="connsiteY177" fmla="*/ 6084891 h 6367455"/>
                <a:gd name="connsiteX178" fmla="*/ 3860763 w 6891715"/>
                <a:gd name="connsiteY178" fmla="*/ 6066021 h 6367455"/>
                <a:gd name="connsiteX179" fmla="*/ 4100970 w 6891715"/>
                <a:gd name="connsiteY179" fmla="*/ 6043601 h 6367455"/>
                <a:gd name="connsiteX180" fmla="*/ 4111588 w 6891715"/>
                <a:gd name="connsiteY180" fmla="*/ 6057374 h 6367455"/>
                <a:gd name="connsiteX181" fmla="*/ 4101282 w 6891715"/>
                <a:gd name="connsiteY181" fmla="*/ 6065826 h 6367455"/>
                <a:gd name="connsiteX182" fmla="*/ 4103156 w 6891715"/>
                <a:gd name="connsiteY182" fmla="*/ 6054244 h 6367455"/>
                <a:gd name="connsiteX183" fmla="*/ 4098784 w 6891715"/>
                <a:gd name="connsiteY183" fmla="*/ 6049861 h 6367455"/>
                <a:gd name="connsiteX184" fmla="*/ 4092850 w 6891715"/>
                <a:gd name="connsiteY184" fmla="*/ 6051113 h 6367455"/>
                <a:gd name="connsiteX185" fmla="*/ 4092538 w 6891715"/>
                <a:gd name="connsiteY185" fmla="*/ 6046105 h 6367455"/>
                <a:gd name="connsiteX186" fmla="*/ 4379876 w 6891715"/>
                <a:gd name="connsiteY186" fmla="*/ 6040426 h 6367455"/>
                <a:gd name="connsiteX187" fmla="*/ 4379876 w 6891715"/>
                <a:gd name="connsiteY187" fmla="*/ 6051117 h 6367455"/>
                <a:gd name="connsiteX188" fmla="*/ 4366858 w 6891715"/>
                <a:gd name="connsiteY188" fmla="*/ 6060550 h 6367455"/>
                <a:gd name="connsiteX189" fmla="*/ 4364318 w 6891715"/>
                <a:gd name="connsiteY189" fmla="*/ 6075014 h 6367455"/>
                <a:gd name="connsiteX190" fmla="*/ 4352888 w 6891715"/>
                <a:gd name="connsiteY190" fmla="*/ 6098282 h 6367455"/>
                <a:gd name="connsiteX191" fmla="*/ 4333838 w 6891715"/>
                <a:gd name="connsiteY191" fmla="*/ 6105514 h 6367455"/>
                <a:gd name="connsiteX192" fmla="*/ 4335425 w 6891715"/>
                <a:gd name="connsiteY192" fmla="*/ 6088849 h 6367455"/>
                <a:gd name="connsiteX193" fmla="*/ 4324313 w 6891715"/>
                <a:gd name="connsiteY193" fmla="*/ 6089163 h 6367455"/>
                <a:gd name="connsiteX194" fmla="*/ 4328123 w 6891715"/>
                <a:gd name="connsiteY194" fmla="*/ 6083818 h 6367455"/>
                <a:gd name="connsiteX195" fmla="*/ 4333520 w 6891715"/>
                <a:gd name="connsiteY195" fmla="*/ 6070297 h 6367455"/>
                <a:gd name="connsiteX196" fmla="*/ 4345903 w 6891715"/>
                <a:gd name="connsiteY196" fmla="*/ 6053318 h 6367455"/>
                <a:gd name="connsiteX197" fmla="*/ 4360508 w 6891715"/>
                <a:gd name="connsiteY197" fmla="*/ 6048287 h 6367455"/>
                <a:gd name="connsiteX198" fmla="*/ 4333108 w 6891715"/>
                <a:gd name="connsiteY198" fmla="*/ 6021376 h 6367455"/>
                <a:gd name="connsiteX199" fmla="*/ 4337013 w 6891715"/>
                <a:gd name="connsiteY199" fmla="*/ 6023281 h 6367455"/>
                <a:gd name="connsiteX200" fmla="*/ 4334610 w 6891715"/>
                <a:gd name="connsiteY200" fmla="*/ 6030266 h 6367455"/>
                <a:gd name="connsiteX201" fmla="*/ 4325900 w 6891715"/>
                <a:gd name="connsiteY201" fmla="*/ 6030901 h 6367455"/>
                <a:gd name="connsiteX202" fmla="*/ 4191713 w 6891715"/>
                <a:gd name="connsiteY202" fmla="*/ 6019789 h 6367455"/>
                <a:gd name="connsiteX203" fmla="*/ 4195726 w 6891715"/>
                <a:gd name="connsiteY203" fmla="*/ 6021376 h 6367455"/>
                <a:gd name="connsiteX204" fmla="*/ 4187700 w 6891715"/>
                <a:gd name="connsiteY204" fmla="*/ 6034077 h 6367455"/>
                <a:gd name="connsiteX205" fmla="*/ 4184613 w 6891715"/>
                <a:gd name="connsiteY205" fmla="*/ 6029314 h 6367455"/>
                <a:gd name="connsiteX206" fmla="*/ 3752636 w 6891715"/>
                <a:gd name="connsiteY206" fmla="*/ 6002326 h 6367455"/>
                <a:gd name="connsiteX207" fmla="*/ 3754400 w 6891715"/>
                <a:gd name="connsiteY207" fmla="*/ 6015026 h 6367455"/>
                <a:gd name="connsiteX208" fmla="*/ 3748050 w 6891715"/>
                <a:gd name="connsiteY208" fmla="*/ 6006165 h 6367455"/>
                <a:gd name="connsiteX209" fmla="*/ 4012798 w 6891715"/>
                <a:gd name="connsiteY209" fmla="*/ 5995976 h 6367455"/>
                <a:gd name="connsiteX210" fmla="*/ 4024276 w 6891715"/>
                <a:gd name="connsiteY210" fmla="*/ 6005183 h 6367455"/>
                <a:gd name="connsiteX211" fmla="*/ 4014970 w 6891715"/>
                <a:gd name="connsiteY211" fmla="*/ 6022011 h 6367455"/>
                <a:gd name="connsiteX212" fmla="*/ 4008145 w 6891715"/>
                <a:gd name="connsiteY212" fmla="*/ 6026139 h 6367455"/>
                <a:gd name="connsiteX213" fmla="*/ 4001941 w 6891715"/>
                <a:gd name="connsiteY213" fmla="*/ 6024234 h 6367455"/>
                <a:gd name="connsiteX214" fmla="*/ 3997288 w 6891715"/>
                <a:gd name="connsiteY214" fmla="*/ 6018201 h 6367455"/>
                <a:gd name="connsiteX215" fmla="*/ 4005663 w 6891715"/>
                <a:gd name="connsiteY215" fmla="*/ 6015661 h 6367455"/>
                <a:gd name="connsiteX216" fmla="*/ 3998218 w 6891715"/>
                <a:gd name="connsiteY216" fmla="*/ 6010581 h 6367455"/>
                <a:gd name="connsiteX217" fmla="*/ 4001320 w 6891715"/>
                <a:gd name="connsiteY217" fmla="*/ 6007406 h 6367455"/>
                <a:gd name="connsiteX218" fmla="*/ 4011867 w 6891715"/>
                <a:gd name="connsiteY218" fmla="*/ 6008358 h 6367455"/>
                <a:gd name="connsiteX219" fmla="*/ 4015900 w 6891715"/>
                <a:gd name="connsiteY219" fmla="*/ 6008358 h 6367455"/>
                <a:gd name="connsiteX220" fmla="*/ 4011867 w 6891715"/>
                <a:gd name="connsiteY220" fmla="*/ 6001056 h 6367455"/>
                <a:gd name="connsiteX221" fmla="*/ 4097132 w 6891715"/>
                <a:gd name="connsiteY221" fmla="*/ 5994389 h 6367455"/>
                <a:gd name="connsiteX222" fmla="*/ 4100476 w 6891715"/>
                <a:gd name="connsiteY222" fmla="*/ 6005330 h 6367455"/>
                <a:gd name="connsiteX223" fmla="*/ 4097740 w 6891715"/>
                <a:gd name="connsiteY223" fmla="*/ 6018202 h 6367455"/>
                <a:gd name="connsiteX224" fmla="*/ 4086188 w 6891715"/>
                <a:gd name="connsiteY224" fmla="*/ 6005652 h 6367455"/>
                <a:gd name="connsiteX225" fmla="*/ 4086188 w 6891715"/>
                <a:gd name="connsiteY225" fmla="*/ 5997929 h 6367455"/>
                <a:gd name="connsiteX226" fmla="*/ 4278593 w 6891715"/>
                <a:gd name="connsiteY226" fmla="*/ 5988039 h 6367455"/>
                <a:gd name="connsiteX227" fmla="*/ 4284943 w 6891715"/>
                <a:gd name="connsiteY227" fmla="*/ 5988039 h 6367455"/>
                <a:gd name="connsiteX228" fmla="*/ 4292563 w 6891715"/>
                <a:gd name="connsiteY228" fmla="*/ 5991214 h 6367455"/>
                <a:gd name="connsiteX229" fmla="*/ 4286213 w 6891715"/>
                <a:gd name="connsiteY229" fmla="*/ 5994389 h 6367455"/>
                <a:gd name="connsiteX230" fmla="*/ 4282085 w 6891715"/>
                <a:gd name="connsiteY230" fmla="*/ 5999786 h 6367455"/>
                <a:gd name="connsiteX231" fmla="*/ 4270655 w 6891715"/>
                <a:gd name="connsiteY231" fmla="*/ 5997564 h 6367455"/>
                <a:gd name="connsiteX232" fmla="*/ 4256685 w 6891715"/>
                <a:gd name="connsiteY232" fmla="*/ 6003914 h 6367455"/>
                <a:gd name="connsiteX233" fmla="*/ 4258908 w 6891715"/>
                <a:gd name="connsiteY233" fmla="*/ 6019789 h 6367455"/>
                <a:gd name="connsiteX234" fmla="*/ 4251288 w 6891715"/>
                <a:gd name="connsiteY234" fmla="*/ 6013439 h 6367455"/>
                <a:gd name="connsiteX235" fmla="*/ 4253510 w 6891715"/>
                <a:gd name="connsiteY235" fmla="*/ 6000739 h 6367455"/>
                <a:gd name="connsiteX236" fmla="*/ 4262718 w 6891715"/>
                <a:gd name="connsiteY236" fmla="*/ 5989309 h 6367455"/>
                <a:gd name="connsiteX237" fmla="*/ 4044769 w 6891715"/>
                <a:gd name="connsiteY237" fmla="*/ 5988039 h 6367455"/>
                <a:gd name="connsiteX238" fmla="*/ 4050157 w 6891715"/>
                <a:gd name="connsiteY238" fmla="*/ 5994389 h 6367455"/>
                <a:gd name="connsiteX239" fmla="*/ 4052851 w 6891715"/>
                <a:gd name="connsiteY239" fmla="*/ 6001691 h 6367455"/>
                <a:gd name="connsiteX240" fmla="*/ 4042748 w 6891715"/>
                <a:gd name="connsiteY240" fmla="*/ 6007089 h 6367455"/>
                <a:gd name="connsiteX241" fmla="*/ 4041738 w 6891715"/>
                <a:gd name="connsiteY241" fmla="*/ 6002009 h 6367455"/>
                <a:gd name="connsiteX242" fmla="*/ 2784354 w 6891715"/>
                <a:gd name="connsiteY242" fmla="*/ 5988039 h 6367455"/>
                <a:gd name="connsiteX243" fmla="*/ 2798725 w 6891715"/>
                <a:gd name="connsiteY243" fmla="*/ 5999034 h 6367455"/>
                <a:gd name="connsiteX244" fmla="*/ 2788699 w 6891715"/>
                <a:gd name="connsiteY244" fmla="*/ 6005502 h 6367455"/>
                <a:gd name="connsiteX245" fmla="*/ 2779675 w 6891715"/>
                <a:gd name="connsiteY245" fmla="*/ 5992566 h 6367455"/>
                <a:gd name="connsiteX246" fmla="*/ 4162388 w 6891715"/>
                <a:gd name="connsiteY246" fmla="*/ 5973751 h 6367455"/>
                <a:gd name="connsiteX247" fmla="*/ 4157943 w 6891715"/>
                <a:gd name="connsiteY247" fmla="*/ 5978006 h 6367455"/>
                <a:gd name="connsiteX248" fmla="*/ 4156038 w 6891715"/>
                <a:gd name="connsiteY248" fmla="*/ 5991099 h 6367455"/>
                <a:gd name="connsiteX249" fmla="*/ 4147783 w 6891715"/>
                <a:gd name="connsiteY249" fmla="*/ 6000918 h 6367455"/>
                <a:gd name="connsiteX250" fmla="*/ 4133813 w 6891715"/>
                <a:gd name="connsiteY250" fmla="*/ 6005501 h 6367455"/>
                <a:gd name="connsiteX251" fmla="*/ 4136035 w 6891715"/>
                <a:gd name="connsiteY251" fmla="*/ 5994372 h 6367455"/>
                <a:gd name="connsiteX252" fmla="*/ 4150640 w 6891715"/>
                <a:gd name="connsiteY252" fmla="*/ 5986844 h 6367455"/>
                <a:gd name="connsiteX253" fmla="*/ 4151593 w 6891715"/>
                <a:gd name="connsiteY253" fmla="*/ 5974733 h 6367455"/>
                <a:gd name="connsiteX254" fmla="*/ 4248322 w 6891715"/>
                <a:gd name="connsiteY254" fmla="*/ 5964226 h 6367455"/>
                <a:gd name="connsiteX255" fmla="*/ 4257308 w 6891715"/>
                <a:gd name="connsiteY255" fmla="*/ 5967568 h 6367455"/>
                <a:gd name="connsiteX256" fmla="*/ 4262400 w 6891715"/>
                <a:gd name="connsiteY256" fmla="*/ 5977594 h 6367455"/>
                <a:gd name="connsiteX257" fmla="*/ 4250419 w 6891715"/>
                <a:gd name="connsiteY257" fmla="*/ 5983276 h 6367455"/>
                <a:gd name="connsiteX258" fmla="*/ 4248322 w 6891715"/>
                <a:gd name="connsiteY258" fmla="*/ 5979934 h 6367455"/>
                <a:gd name="connsiteX259" fmla="*/ 4252515 w 6891715"/>
                <a:gd name="connsiteY259" fmla="*/ 5971913 h 6367455"/>
                <a:gd name="connsiteX260" fmla="*/ 4246525 w 6891715"/>
                <a:gd name="connsiteY260" fmla="*/ 5970910 h 6367455"/>
                <a:gd name="connsiteX261" fmla="*/ 4031293 w 6891715"/>
                <a:gd name="connsiteY261" fmla="*/ 5961051 h 6367455"/>
                <a:gd name="connsiteX262" fmla="*/ 4036975 w 6891715"/>
                <a:gd name="connsiteY262" fmla="*/ 5972352 h 6367455"/>
                <a:gd name="connsiteX263" fmla="*/ 4031293 w 6891715"/>
                <a:gd name="connsiteY263" fmla="*/ 5980101 h 6367455"/>
                <a:gd name="connsiteX264" fmla="*/ 4020264 w 6891715"/>
                <a:gd name="connsiteY264" fmla="*/ 5978163 h 6367455"/>
                <a:gd name="connsiteX265" fmla="*/ 4017925 w 6891715"/>
                <a:gd name="connsiteY265" fmla="*/ 5969446 h 6367455"/>
                <a:gd name="connsiteX266" fmla="*/ 4020264 w 6891715"/>
                <a:gd name="connsiteY266" fmla="*/ 5964280 h 6367455"/>
                <a:gd name="connsiteX267" fmla="*/ 4088954 w 6891715"/>
                <a:gd name="connsiteY267" fmla="*/ 5956289 h 6367455"/>
                <a:gd name="connsiteX268" fmla="*/ 4090951 w 6891715"/>
                <a:gd name="connsiteY268" fmla="*/ 5968530 h 6367455"/>
                <a:gd name="connsiteX269" fmla="*/ 4086956 w 6891715"/>
                <a:gd name="connsiteY269" fmla="*/ 5976792 h 6367455"/>
                <a:gd name="connsiteX270" fmla="*/ 4079300 w 6891715"/>
                <a:gd name="connsiteY270" fmla="*/ 5981689 h 6367455"/>
                <a:gd name="connsiteX271" fmla="*/ 4070313 w 6891715"/>
                <a:gd name="connsiteY271" fmla="*/ 5972814 h 6367455"/>
                <a:gd name="connsiteX272" fmla="*/ 4074307 w 6891715"/>
                <a:gd name="connsiteY272" fmla="*/ 5961797 h 6367455"/>
                <a:gd name="connsiteX273" fmla="*/ 4116516 w 6891715"/>
                <a:gd name="connsiteY273" fmla="*/ 5949939 h 6367455"/>
                <a:gd name="connsiteX274" fmla="*/ 4121773 w 6891715"/>
                <a:gd name="connsiteY274" fmla="*/ 5953928 h 6367455"/>
                <a:gd name="connsiteX275" fmla="*/ 4122701 w 6891715"/>
                <a:gd name="connsiteY275" fmla="*/ 5968962 h 6367455"/>
                <a:gd name="connsiteX276" fmla="*/ 4112804 w 6891715"/>
                <a:gd name="connsiteY276" fmla="*/ 5983383 h 6367455"/>
                <a:gd name="connsiteX277" fmla="*/ 4107547 w 6891715"/>
                <a:gd name="connsiteY277" fmla="*/ 5986452 h 6367455"/>
                <a:gd name="connsiteX278" fmla="*/ 4098888 w 6891715"/>
                <a:gd name="connsiteY278" fmla="*/ 5969269 h 6367455"/>
                <a:gd name="connsiteX279" fmla="*/ 4104145 w 6891715"/>
                <a:gd name="connsiteY279" fmla="*/ 5953928 h 6367455"/>
                <a:gd name="connsiteX280" fmla="*/ 3879813 w 6891715"/>
                <a:gd name="connsiteY280" fmla="*/ 5943589 h 6367455"/>
                <a:gd name="connsiteX281" fmla="*/ 3887751 w 6891715"/>
                <a:gd name="connsiteY281" fmla="*/ 5947117 h 6367455"/>
                <a:gd name="connsiteX282" fmla="*/ 3881136 w 6891715"/>
                <a:gd name="connsiteY282" fmla="*/ 5953114 h 6367455"/>
                <a:gd name="connsiteX283" fmla="*/ 4230772 w 6891715"/>
                <a:gd name="connsiteY283" fmla="*/ 5937239 h 6367455"/>
                <a:gd name="connsiteX284" fmla="*/ 4237000 w 6891715"/>
                <a:gd name="connsiteY284" fmla="*/ 5943884 h 6367455"/>
                <a:gd name="connsiteX285" fmla="*/ 4235901 w 6891715"/>
                <a:gd name="connsiteY285" fmla="*/ 5950530 h 6367455"/>
                <a:gd name="connsiteX286" fmla="*/ 4228574 w 6891715"/>
                <a:gd name="connsiteY286" fmla="*/ 5951527 h 6367455"/>
                <a:gd name="connsiteX287" fmla="*/ 4227475 w 6891715"/>
                <a:gd name="connsiteY287" fmla="*/ 5946210 h 6367455"/>
                <a:gd name="connsiteX288" fmla="*/ 4015702 w 6891715"/>
                <a:gd name="connsiteY288" fmla="*/ 5929301 h 6367455"/>
                <a:gd name="connsiteX289" fmla="*/ 4021100 w 6891715"/>
                <a:gd name="connsiteY289" fmla="*/ 5932476 h 6367455"/>
                <a:gd name="connsiteX290" fmla="*/ 4020147 w 6891715"/>
                <a:gd name="connsiteY290" fmla="*/ 5942001 h 6367455"/>
                <a:gd name="connsiteX291" fmla="*/ 4015067 w 6891715"/>
                <a:gd name="connsiteY291" fmla="*/ 5948351 h 6367455"/>
                <a:gd name="connsiteX292" fmla="*/ 4011575 w 6891715"/>
                <a:gd name="connsiteY292" fmla="*/ 5945176 h 6367455"/>
                <a:gd name="connsiteX293" fmla="*/ 4011575 w 6891715"/>
                <a:gd name="connsiteY293" fmla="*/ 5932476 h 6367455"/>
                <a:gd name="connsiteX294" fmla="*/ 3920838 w 6891715"/>
                <a:gd name="connsiteY294" fmla="*/ 5926126 h 6367455"/>
                <a:gd name="connsiteX295" fmla="*/ 3922676 w 6891715"/>
                <a:gd name="connsiteY295" fmla="*/ 5931232 h 6367455"/>
                <a:gd name="connsiteX296" fmla="*/ 3912566 w 6891715"/>
                <a:gd name="connsiteY296" fmla="*/ 5937239 h 6367455"/>
                <a:gd name="connsiteX297" fmla="*/ 3905213 w 6891715"/>
                <a:gd name="connsiteY297" fmla="*/ 5935437 h 6367455"/>
                <a:gd name="connsiteX298" fmla="*/ 3909502 w 6891715"/>
                <a:gd name="connsiteY298" fmla="*/ 5932433 h 6367455"/>
                <a:gd name="connsiteX299" fmla="*/ 4101110 w 6891715"/>
                <a:gd name="connsiteY299" fmla="*/ 5921364 h 6367455"/>
                <a:gd name="connsiteX300" fmla="*/ 4111588 w 6891715"/>
                <a:gd name="connsiteY300" fmla="*/ 5922290 h 6367455"/>
                <a:gd name="connsiteX301" fmla="*/ 4111588 w 6891715"/>
                <a:gd name="connsiteY301" fmla="*/ 5927229 h 6367455"/>
                <a:gd name="connsiteX302" fmla="*/ 4102063 w 6891715"/>
                <a:gd name="connsiteY302" fmla="*/ 5932477 h 6367455"/>
                <a:gd name="connsiteX303" fmla="*/ 4092538 w 6891715"/>
                <a:gd name="connsiteY303" fmla="*/ 5930625 h 6367455"/>
                <a:gd name="connsiteX304" fmla="*/ 4052850 w 6891715"/>
                <a:gd name="connsiteY304" fmla="*/ 5919776 h 6367455"/>
                <a:gd name="connsiteX305" fmla="*/ 4063963 w 6891715"/>
                <a:gd name="connsiteY305" fmla="*/ 5927797 h 6367455"/>
                <a:gd name="connsiteX306" fmla="*/ 4054952 w 6891715"/>
                <a:gd name="connsiteY306" fmla="*/ 5938826 h 6367455"/>
                <a:gd name="connsiteX307" fmla="*/ 4052850 w 6891715"/>
                <a:gd name="connsiteY307" fmla="*/ 5932142 h 6367455"/>
                <a:gd name="connsiteX308" fmla="*/ 4071020 w 6891715"/>
                <a:gd name="connsiteY308" fmla="*/ 5907076 h 6367455"/>
                <a:gd name="connsiteX309" fmla="*/ 4081640 w 6891715"/>
                <a:gd name="connsiteY309" fmla="*/ 5907076 h 6367455"/>
                <a:gd name="connsiteX310" fmla="*/ 4089363 w 6891715"/>
                <a:gd name="connsiteY310" fmla="*/ 5911287 h 6367455"/>
                <a:gd name="connsiteX311" fmla="*/ 4088397 w 6891715"/>
                <a:gd name="connsiteY311" fmla="*/ 5919711 h 6367455"/>
                <a:gd name="connsiteX312" fmla="*/ 4079709 w 6891715"/>
                <a:gd name="connsiteY312" fmla="*/ 5922951 h 6367455"/>
                <a:gd name="connsiteX313" fmla="*/ 4065550 w 6891715"/>
                <a:gd name="connsiteY313" fmla="*/ 5910316 h 6367455"/>
                <a:gd name="connsiteX314" fmla="*/ 4007267 w 6891715"/>
                <a:gd name="connsiteY314" fmla="*/ 5895964 h 6367455"/>
                <a:gd name="connsiteX315" fmla="*/ 4014411 w 6891715"/>
                <a:gd name="connsiteY315" fmla="*/ 5903050 h 6367455"/>
                <a:gd name="connsiteX316" fmla="*/ 4014751 w 6891715"/>
                <a:gd name="connsiteY316" fmla="*/ 5910458 h 6367455"/>
                <a:gd name="connsiteX317" fmla="*/ 4005566 w 6891715"/>
                <a:gd name="connsiteY317" fmla="*/ 5918189 h 6367455"/>
                <a:gd name="connsiteX318" fmla="*/ 4005566 w 6891715"/>
                <a:gd name="connsiteY318" fmla="*/ 5907559 h 6367455"/>
                <a:gd name="connsiteX319" fmla="*/ 4000463 w 6891715"/>
                <a:gd name="connsiteY319" fmla="*/ 5900151 h 6367455"/>
                <a:gd name="connsiteX320" fmla="*/ 4201841 w 6891715"/>
                <a:gd name="connsiteY320" fmla="*/ 5892789 h 6367455"/>
                <a:gd name="connsiteX321" fmla="*/ 4210013 w 6891715"/>
                <a:gd name="connsiteY321" fmla="*/ 5899073 h 6367455"/>
                <a:gd name="connsiteX322" fmla="*/ 4198900 w 6891715"/>
                <a:gd name="connsiteY322" fmla="*/ 5900727 h 6367455"/>
                <a:gd name="connsiteX323" fmla="*/ 4190963 w 6891715"/>
                <a:gd name="connsiteY323" fmla="*/ 5889614 h 6367455"/>
                <a:gd name="connsiteX324" fmla="*/ 4183660 w 6891715"/>
                <a:gd name="connsiteY324" fmla="*/ 5905999 h 6367455"/>
                <a:gd name="connsiteX325" fmla="*/ 4173818 w 6891715"/>
                <a:gd name="connsiteY325" fmla="*/ 5905999 h 6367455"/>
                <a:gd name="connsiteX326" fmla="*/ 4159213 w 6891715"/>
                <a:gd name="connsiteY326" fmla="*/ 5916602 h 6367455"/>
                <a:gd name="connsiteX327" fmla="*/ 4163340 w 6891715"/>
                <a:gd name="connsiteY327" fmla="*/ 5901823 h 6367455"/>
                <a:gd name="connsiteX328" fmla="*/ 4173818 w 6891715"/>
                <a:gd name="connsiteY328" fmla="*/ 5899574 h 6367455"/>
                <a:gd name="connsiteX329" fmla="*/ 3983882 w 6891715"/>
                <a:gd name="connsiteY329" fmla="*/ 5889614 h 6367455"/>
                <a:gd name="connsiteX330" fmla="*/ 3990938 w 6891715"/>
                <a:gd name="connsiteY330" fmla="*/ 5892617 h 6367455"/>
                <a:gd name="connsiteX331" fmla="*/ 3980707 w 6891715"/>
                <a:gd name="connsiteY331" fmla="*/ 5900727 h 6367455"/>
                <a:gd name="connsiteX332" fmla="*/ 3978238 w 6891715"/>
                <a:gd name="connsiteY332" fmla="*/ 5897723 h 6367455"/>
                <a:gd name="connsiteX333" fmla="*/ 4234460 w 6891715"/>
                <a:gd name="connsiteY333" fmla="*/ 5870564 h 6367455"/>
                <a:gd name="connsiteX334" fmla="*/ 4239858 w 6891715"/>
                <a:gd name="connsiteY334" fmla="*/ 5870564 h 6367455"/>
                <a:gd name="connsiteX335" fmla="*/ 4244938 w 6891715"/>
                <a:gd name="connsiteY335" fmla="*/ 5873567 h 6367455"/>
                <a:gd name="connsiteX336" fmla="*/ 4253510 w 6891715"/>
                <a:gd name="connsiteY336" fmla="*/ 5873567 h 6367455"/>
                <a:gd name="connsiteX337" fmla="*/ 4254463 w 6891715"/>
                <a:gd name="connsiteY337" fmla="*/ 5881676 h 6367455"/>
                <a:gd name="connsiteX338" fmla="*/ 4238588 w 6891715"/>
                <a:gd name="connsiteY338" fmla="*/ 5880775 h 6367455"/>
                <a:gd name="connsiteX339" fmla="*/ 4239858 w 6891715"/>
                <a:gd name="connsiteY339" fmla="*/ 5888584 h 6367455"/>
                <a:gd name="connsiteX340" fmla="*/ 4232238 w 6891715"/>
                <a:gd name="connsiteY340" fmla="*/ 5892789 h 6367455"/>
                <a:gd name="connsiteX341" fmla="*/ 4225888 w 6891715"/>
                <a:gd name="connsiteY341" fmla="*/ 5886782 h 6367455"/>
                <a:gd name="connsiteX342" fmla="*/ 4213188 w 6891715"/>
                <a:gd name="connsiteY342" fmla="*/ 5887082 h 6367455"/>
                <a:gd name="connsiteX343" fmla="*/ 4218585 w 6891715"/>
                <a:gd name="connsiteY343" fmla="*/ 5875069 h 6367455"/>
                <a:gd name="connsiteX344" fmla="*/ 3641967 w 6891715"/>
                <a:gd name="connsiteY344" fmla="*/ 5862626 h 6367455"/>
                <a:gd name="connsiteX345" fmla="*/ 3650372 w 6891715"/>
                <a:gd name="connsiteY345" fmla="*/ 5864489 h 6367455"/>
                <a:gd name="connsiteX346" fmla="*/ 3649127 w 6891715"/>
                <a:gd name="connsiteY346" fmla="*/ 5869770 h 6367455"/>
                <a:gd name="connsiteX347" fmla="*/ 3663757 w 6891715"/>
                <a:gd name="connsiteY347" fmla="*/ 5872565 h 6367455"/>
                <a:gd name="connsiteX348" fmla="*/ 3671850 w 6891715"/>
                <a:gd name="connsiteY348" fmla="*/ 5887784 h 6367455"/>
                <a:gd name="connsiteX349" fmla="*/ 3659399 w 6891715"/>
                <a:gd name="connsiteY349" fmla="*/ 5883746 h 6367455"/>
                <a:gd name="connsiteX350" fmla="*/ 3656597 w 6891715"/>
                <a:gd name="connsiteY350" fmla="*/ 5891201 h 6367455"/>
                <a:gd name="connsiteX351" fmla="*/ 3647570 w 6891715"/>
                <a:gd name="connsiteY351" fmla="*/ 5884989 h 6367455"/>
                <a:gd name="connsiteX352" fmla="*/ 3640100 w 6891715"/>
                <a:gd name="connsiteY352" fmla="*/ 5873497 h 6367455"/>
                <a:gd name="connsiteX353" fmla="*/ 4038979 w 6891715"/>
                <a:gd name="connsiteY353" fmla="*/ 5856276 h 6367455"/>
                <a:gd name="connsiteX354" fmla="*/ 4043930 w 6891715"/>
                <a:gd name="connsiteY354" fmla="*/ 5866368 h 6367455"/>
                <a:gd name="connsiteX355" fmla="*/ 4048262 w 6891715"/>
                <a:gd name="connsiteY355" fmla="*/ 5865422 h 6367455"/>
                <a:gd name="connsiteX356" fmla="*/ 4057545 w 6891715"/>
                <a:gd name="connsiteY356" fmla="*/ 5871730 h 6367455"/>
                <a:gd name="connsiteX357" fmla="*/ 4057545 w 6891715"/>
                <a:gd name="connsiteY357" fmla="*/ 5878038 h 6367455"/>
                <a:gd name="connsiteX358" fmla="*/ 4063734 w 6891715"/>
                <a:gd name="connsiteY358" fmla="*/ 5884346 h 6367455"/>
                <a:gd name="connsiteX359" fmla="*/ 4064972 w 6891715"/>
                <a:gd name="connsiteY359" fmla="*/ 5897593 h 6367455"/>
                <a:gd name="connsiteX360" fmla="*/ 4067138 w 6891715"/>
                <a:gd name="connsiteY360" fmla="*/ 5902955 h 6367455"/>
                <a:gd name="connsiteX361" fmla="*/ 4060949 w 6891715"/>
                <a:gd name="connsiteY361" fmla="*/ 5903901 h 6367455"/>
                <a:gd name="connsiteX362" fmla="*/ 4049500 w 6891715"/>
                <a:gd name="connsiteY362" fmla="*/ 5894754 h 6367455"/>
                <a:gd name="connsiteX363" fmla="*/ 4049500 w 6891715"/>
                <a:gd name="connsiteY363" fmla="*/ 5884346 h 6367455"/>
                <a:gd name="connsiteX364" fmla="*/ 4038051 w 6891715"/>
                <a:gd name="connsiteY364" fmla="*/ 5879931 h 6367455"/>
                <a:gd name="connsiteX365" fmla="*/ 4030625 w 6891715"/>
                <a:gd name="connsiteY365" fmla="*/ 5872046 h 6367455"/>
                <a:gd name="connsiteX366" fmla="*/ 4033719 w 6891715"/>
                <a:gd name="connsiteY366" fmla="*/ 5860376 h 6367455"/>
                <a:gd name="connsiteX367" fmla="*/ 3149881 w 6891715"/>
                <a:gd name="connsiteY367" fmla="*/ 5826114 h 6367455"/>
                <a:gd name="connsiteX368" fmla="*/ 3157501 w 6891715"/>
                <a:gd name="connsiteY368" fmla="*/ 5826114 h 6367455"/>
                <a:gd name="connsiteX369" fmla="*/ 3153373 w 6891715"/>
                <a:gd name="connsiteY369" fmla="*/ 5832443 h 6367455"/>
                <a:gd name="connsiteX370" fmla="*/ 3156548 w 6891715"/>
                <a:gd name="connsiteY370" fmla="*/ 5844152 h 6367455"/>
                <a:gd name="connsiteX371" fmla="*/ 3139721 w 6891715"/>
                <a:gd name="connsiteY371" fmla="*/ 5873583 h 6367455"/>
                <a:gd name="connsiteX372" fmla="*/ 3130831 w 6891715"/>
                <a:gd name="connsiteY372" fmla="*/ 5891938 h 6367455"/>
                <a:gd name="connsiteX373" fmla="*/ 3124798 w 6891715"/>
                <a:gd name="connsiteY373" fmla="*/ 5905229 h 6367455"/>
                <a:gd name="connsiteX374" fmla="*/ 3122893 w 6891715"/>
                <a:gd name="connsiteY374" fmla="*/ 5909976 h 6367455"/>
                <a:gd name="connsiteX375" fmla="*/ 3121941 w 6891715"/>
                <a:gd name="connsiteY375" fmla="*/ 5912508 h 6367455"/>
                <a:gd name="connsiteX376" fmla="*/ 3123528 w 6891715"/>
                <a:gd name="connsiteY376" fmla="*/ 5936876 h 6367455"/>
                <a:gd name="connsiteX377" fmla="*/ 3137181 w 6891715"/>
                <a:gd name="connsiteY377" fmla="*/ 5954597 h 6367455"/>
                <a:gd name="connsiteX378" fmla="*/ 3133371 w 6891715"/>
                <a:gd name="connsiteY378" fmla="*/ 5977699 h 6367455"/>
                <a:gd name="connsiteX379" fmla="*/ 3117813 w 6891715"/>
                <a:gd name="connsiteY379" fmla="*/ 5997953 h 6367455"/>
                <a:gd name="connsiteX380" fmla="*/ 3124163 w 6891715"/>
                <a:gd name="connsiteY380" fmla="*/ 6015358 h 6367455"/>
                <a:gd name="connsiteX381" fmla="*/ 3115591 w 6891715"/>
                <a:gd name="connsiteY381" fmla="*/ 6019789 h 6367455"/>
                <a:gd name="connsiteX382" fmla="*/ 3102891 w 6891715"/>
                <a:gd name="connsiteY382" fmla="*/ 6012510 h 6367455"/>
                <a:gd name="connsiteX383" fmla="*/ 3079713 w 6891715"/>
                <a:gd name="connsiteY383" fmla="*/ 6004282 h 6367455"/>
                <a:gd name="connsiteX384" fmla="*/ 3056218 w 6891715"/>
                <a:gd name="connsiteY384" fmla="*/ 5995105 h 6367455"/>
                <a:gd name="connsiteX385" fmla="*/ 3026691 w 6891715"/>
                <a:gd name="connsiteY385" fmla="*/ 5965990 h 6367455"/>
                <a:gd name="connsiteX386" fmla="*/ 2989543 w 6891715"/>
                <a:gd name="connsiteY386" fmla="*/ 5965357 h 6367455"/>
                <a:gd name="connsiteX387" fmla="*/ 2947633 w 6891715"/>
                <a:gd name="connsiteY387" fmla="*/ 5933078 h 6367455"/>
                <a:gd name="connsiteX388" fmla="*/ 2912708 w 6891715"/>
                <a:gd name="connsiteY388" fmla="*/ 5916622 h 6367455"/>
                <a:gd name="connsiteX389" fmla="*/ 2905088 w 6891715"/>
                <a:gd name="connsiteY389" fmla="*/ 5909343 h 6367455"/>
                <a:gd name="connsiteX390" fmla="*/ 2869210 w 6891715"/>
                <a:gd name="connsiteY390" fmla="*/ 5903331 h 6367455"/>
                <a:gd name="connsiteX391" fmla="*/ 2860638 w 6891715"/>
                <a:gd name="connsiteY391" fmla="*/ 5874216 h 6367455"/>
                <a:gd name="connsiteX392" fmla="*/ 2873973 w 6891715"/>
                <a:gd name="connsiteY392" fmla="*/ 5853962 h 6367455"/>
                <a:gd name="connsiteX393" fmla="*/ 2885720 w 6891715"/>
                <a:gd name="connsiteY393" fmla="*/ 5848583 h 6367455"/>
                <a:gd name="connsiteX394" fmla="*/ 2885403 w 6891715"/>
                <a:gd name="connsiteY394" fmla="*/ 5838139 h 6367455"/>
                <a:gd name="connsiteX395" fmla="*/ 2894928 w 6891715"/>
                <a:gd name="connsiteY395" fmla="*/ 5839722 h 6367455"/>
                <a:gd name="connsiteX396" fmla="*/ 2898420 w 6891715"/>
                <a:gd name="connsiteY396" fmla="*/ 5846367 h 6367455"/>
                <a:gd name="connsiteX397" fmla="*/ 2907945 w 6891715"/>
                <a:gd name="connsiteY397" fmla="*/ 5857760 h 6367455"/>
                <a:gd name="connsiteX398" fmla="*/ 2917470 w 6891715"/>
                <a:gd name="connsiteY398" fmla="*/ 5854595 h 6367455"/>
                <a:gd name="connsiteX399" fmla="*/ 2933028 w 6891715"/>
                <a:gd name="connsiteY399" fmla="*/ 5839722 h 6367455"/>
                <a:gd name="connsiteX400" fmla="*/ 2946046 w 6891715"/>
                <a:gd name="connsiteY400" fmla="*/ 5847000 h 6367455"/>
                <a:gd name="connsiteX401" fmla="*/ 2958746 w 6891715"/>
                <a:gd name="connsiteY401" fmla="*/ 5847950 h 6367455"/>
                <a:gd name="connsiteX402" fmla="*/ 2968271 w 6891715"/>
                <a:gd name="connsiteY402" fmla="*/ 5862507 h 6367455"/>
                <a:gd name="connsiteX403" fmla="*/ 2990496 w 6891715"/>
                <a:gd name="connsiteY403" fmla="*/ 5860292 h 6367455"/>
                <a:gd name="connsiteX404" fmla="*/ 3014943 w 6891715"/>
                <a:gd name="connsiteY404" fmla="*/ 5851431 h 6367455"/>
                <a:gd name="connsiteX405" fmla="*/ 3037168 w 6891715"/>
                <a:gd name="connsiteY405" fmla="*/ 5857444 h 6367455"/>
                <a:gd name="connsiteX406" fmla="*/ 3064473 w 6891715"/>
                <a:gd name="connsiteY406" fmla="*/ 5851114 h 6367455"/>
                <a:gd name="connsiteX407" fmla="*/ 3086698 w 6891715"/>
                <a:gd name="connsiteY407" fmla="*/ 5839405 h 6367455"/>
                <a:gd name="connsiteX408" fmla="*/ 3113368 w 6891715"/>
                <a:gd name="connsiteY408" fmla="*/ 5842253 h 6367455"/>
                <a:gd name="connsiteX409" fmla="*/ 3123528 w 6891715"/>
                <a:gd name="connsiteY409" fmla="*/ 5834975 h 6367455"/>
                <a:gd name="connsiteX410" fmla="*/ 3141626 w 6891715"/>
                <a:gd name="connsiteY410" fmla="*/ 5833392 h 6367455"/>
                <a:gd name="connsiteX411" fmla="*/ 3635338 w 6891715"/>
                <a:gd name="connsiteY411" fmla="*/ 5800714 h 6367455"/>
                <a:gd name="connsiteX412" fmla="*/ 3644716 w 6891715"/>
                <a:gd name="connsiteY412" fmla="*/ 5802964 h 6367455"/>
                <a:gd name="connsiteX413" fmla="*/ 3643422 w 6891715"/>
                <a:gd name="connsiteY413" fmla="*/ 5813575 h 6367455"/>
                <a:gd name="connsiteX414" fmla="*/ 3652801 w 6891715"/>
                <a:gd name="connsiteY414" fmla="*/ 5819040 h 6367455"/>
                <a:gd name="connsiteX415" fmla="*/ 3652477 w 6891715"/>
                <a:gd name="connsiteY415" fmla="*/ 5826114 h 6367455"/>
                <a:gd name="connsiteX416" fmla="*/ 3643422 w 6891715"/>
                <a:gd name="connsiteY416" fmla="*/ 5820648 h 6367455"/>
                <a:gd name="connsiteX417" fmla="*/ 3636308 w 6891715"/>
                <a:gd name="connsiteY417" fmla="*/ 5816468 h 6367455"/>
                <a:gd name="connsiteX418" fmla="*/ 3635338 w 6891715"/>
                <a:gd name="connsiteY418" fmla="*/ 5800714 h 6367455"/>
                <a:gd name="connsiteX419" fmla="*/ 3630817 w 6891715"/>
                <a:gd name="connsiteY419" fmla="*/ 5799126 h 6367455"/>
                <a:gd name="connsiteX420" fmla="*/ 3632059 w 6891715"/>
                <a:gd name="connsiteY420" fmla="*/ 5810705 h 6367455"/>
                <a:gd name="connsiteX421" fmla="*/ 3632370 w 6891715"/>
                <a:gd name="connsiteY421" fmla="*/ 5819390 h 6367455"/>
                <a:gd name="connsiteX422" fmla="*/ 3635787 w 6891715"/>
                <a:gd name="connsiteY422" fmla="*/ 5830004 h 6367455"/>
                <a:gd name="connsiteX423" fmla="*/ 3639514 w 6891715"/>
                <a:gd name="connsiteY423" fmla="*/ 5825180 h 6367455"/>
                <a:gd name="connsiteX424" fmla="*/ 3655976 w 6891715"/>
                <a:gd name="connsiteY424" fmla="*/ 5833221 h 6367455"/>
                <a:gd name="connsiteX425" fmla="*/ 3655355 w 6891715"/>
                <a:gd name="connsiteY425" fmla="*/ 5847052 h 6367455"/>
                <a:gd name="connsiteX426" fmla="*/ 3644794 w 6891715"/>
                <a:gd name="connsiteY426" fmla="*/ 5844801 h 6367455"/>
                <a:gd name="connsiteX427" fmla="*/ 3642309 w 6891715"/>
                <a:gd name="connsiteY427" fmla="*/ 5848339 h 6367455"/>
                <a:gd name="connsiteX428" fmla="*/ 3630506 w 6891715"/>
                <a:gd name="connsiteY428" fmla="*/ 5843514 h 6367455"/>
                <a:gd name="connsiteX429" fmla="*/ 3629575 w 6891715"/>
                <a:gd name="connsiteY429" fmla="*/ 5835794 h 6367455"/>
                <a:gd name="connsiteX430" fmla="*/ 3624294 w 6891715"/>
                <a:gd name="connsiteY430" fmla="*/ 5825823 h 6367455"/>
                <a:gd name="connsiteX431" fmla="*/ 3622741 w 6891715"/>
                <a:gd name="connsiteY431" fmla="*/ 5836438 h 6367455"/>
                <a:gd name="connsiteX432" fmla="*/ 3613113 w 6891715"/>
                <a:gd name="connsiteY432" fmla="*/ 5827110 h 6367455"/>
                <a:gd name="connsiteX433" fmla="*/ 3616840 w 6891715"/>
                <a:gd name="connsiteY433" fmla="*/ 5811349 h 6367455"/>
                <a:gd name="connsiteX434" fmla="*/ 3624294 w 6891715"/>
                <a:gd name="connsiteY434" fmla="*/ 5817782 h 6367455"/>
                <a:gd name="connsiteX435" fmla="*/ 3095553 w 6891715"/>
                <a:gd name="connsiteY435" fmla="*/ 5791189 h 6367455"/>
                <a:gd name="connsiteX436" fmla="*/ 3106700 w 6891715"/>
                <a:gd name="connsiteY436" fmla="*/ 5794813 h 6367455"/>
                <a:gd name="connsiteX437" fmla="*/ 3099944 w 6891715"/>
                <a:gd name="connsiteY437" fmla="*/ 5808652 h 6367455"/>
                <a:gd name="connsiteX438" fmla="*/ 3090825 w 6891715"/>
                <a:gd name="connsiteY438" fmla="*/ 5795472 h 6367455"/>
                <a:gd name="connsiteX439" fmla="*/ 4154133 w 6891715"/>
                <a:gd name="connsiteY439" fmla="*/ 5781664 h 6367455"/>
                <a:gd name="connsiteX440" fmla="*/ 4166833 w 6891715"/>
                <a:gd name="connsiteY440" fmla="*/ 5782604 h 6367455"/>
                <a:gd name="connsiteX441" fmla="*/ 4171913 w 6891715"/>
                <a:gd name="connsiteY441" fmla="*/ 5800150 h 6367455"/>
                <a:gd name="connsiteX442" fmla="*/ 4173501 w 6891715"/>
                <a:gd name="connsiteY442" fmla="*/ 5810489 h 6367455"/>
                <a:gd name="connsiteX443" fmla="*/ 4166198 w 6891715"/>
                <a:gd name="connsiteY443" fmla="*/ 5815816 h 6367455"/>
                <a:gd name="connsiteX444" fmla="*/ 4161753 w 6891715"/>
                <a:gd name="connsiteY444" fmla="*/ 5829289 h 6367455"/>
                <a:gd name="connsiteX445" fmla="*/ 4149053 w 6891715"/>
                <a:gd name="connsiteY445" fmla="*/ 5818009 h 6367455"/>
                <a:gd name="connsiteX446" fmla="*/ 4157625 w 6891715"/>
                <a:gd name="connsiteY446" fmla="*/ 5803596 h 6367455"/>
                <a:gd name="connsiteX447" fmla="*/ 4143338 w 6891715"/>
                <a:gd name="connsiteY447" fmla="*/ 5794197 h 6367455"/>
                <a:gd name="connsiteX448" fmla="*/ 4144608 w 6891715"/>
                <a:gd name="connsiteY448" fmla="*/ 5783544 h 6367455"/>
                <a:gd name="connsiteX449" fmla="*/ 3652252 w 6891715"/>
                <a:gd name="connsiteY449" fmla="*/ 5780076 h 6367455"/>
                <a:gd name="connsiteX450" fmla="*/ 3658821 w 6891715"/>
                <a:gd name="connsiteY450" fmla="*/ 5780076 h 6367455"/>
                <a:gd name="connsiteX451" fmla="*/ 3654223 w 6891715"/>
                <a:gd name="connsiteY451" fmla="*/ 5787061 h 6367455"/>
                <a:gd name="connsiteX452" fmla="*/ 3659150 w 6891715"/>
                <a:gd name="connsiteY452" fmla="*/ 5794364 h 6367455"/>
                <a:gd name="connsiteX453" fmla="*/ 3649625 w 6891715"/>
                <a:gd name="connsiteY453" fmla="*/ 5789919 h 6367455"/>
                <a:gd name="connsiteX454" fmla="*/ 1810406 w 6891715"/>
                <a:gd name="connsiteY454" fmla="*/ 5757851 h 6367455"/>
                <a:gd name="connsiteX455" fmla="*/ 1816824 w 6891715"/>
                <a:gd name="connsiteY455" fmla="*/ 5766824 h 6367455"/>
                <a:gd name="connsiteX456" fmla="*/ 1832868 w 6891715"/>
                <a:gd name="connsiteY456" fmla="*/ 5767422 h 6367455"/>
                <a:gd name="connsiteX457" fmla="*/ 1835114 w 6891715"/>
                <a:gd name="connsiteY457" fmla="*/ 5778489 h 6367455"/>
                <a:gd name="connsiteX458" fmla="*/ 1829659 w 6891715"/>
                <a:gd name="connsiteY458" fmla="*/ 5772507 h 6367455"/>
                <a:gd name="connsiteX459" fmla="*/ 1816824 w 6891715"/>
                <a:gd name="connsiteY459" fmla="*/ 5771909 h 6367455"/>
                <a:gd name="connsiteX460" fmla="*/ 1809444 w 6891715"/>
                <a:gd name="connsiteY460" fmla="*/ 5775797 h 6367455"/>
                <a:gd name="connsiteX461" fmla="*/ 1804951 w 6891715"/>
                <a:gd name="connsiteY461" fmla="*/ 5768918 h 6367455"/>
                <a:gd name="connsiteX462" fmla="*/ 3645223 w 6891715"/>
                <a:gd name="connsiteY462" fmla="*/ 5754676 h 6367455"/>
                <a:gd name="connsiteX463" fmla="*/ 3645223 w 6891715"/>
                <a:gd name="connsiteY463" fmla="*/ 5762230 h 6367455"/>
                <a:gd name="connsiteX464" fmla="*/ 3648038 w 6891715"/>
                <a:gd name="connsiteY464" fmla="*/ 5769470 h 6367455"/>
                <a:gd name="connsiteX465" fmla="*/ 3646162 w 6891715"/>
                <a:gd name="connsiteY465" fmla="*/ 5785838 h 6367455"/>
                <a:gd name="connsiteX466" fmla="*/ 3640533 w 6891715"/>
                <a:gd name="connsiteY466" fmla="*/ 5785838 h 6367455"/>
                <a:gd name="connsiteX467" fmla="*/ 3639595 w 6891715"/>
                <a:gd name="connsiteY467" fmla="*/ 5781746 h 6367455"/>
                <a:gd name="connsiteX468" fmla="*/ 3630839 w 6891715"/>
                <a:gd name="connsiteY468" fmla="*/ 5791189 h 6367455"/>
                <a:gd name="connsiteX469" fmla="*/ 3627400 w 6891715"/>
                <a:gd name="connsiteY469" fmla="*/ 5788356 h 6367455"/>
                <a:gd name="connsiteX470" fmla="*/ 3628025 w 6891715"/>
                <a:gd name="connsiteY470" fmla="*/ 5779857 h 6367455"/>
                <a:gd name="connsiteX471" fmla="*/ 3632716 w 6891715"/>
                <a:gd name="connsiteY471" fmla="*/ 5772303 h 6367455"/>
                <a:gd name="connsiteX472" fmla="*/ 3633966 w 6891715"/>
                <a:gd name="connsiteY472" fmla="*/ 5761601 h 6367455"/>
                <a:gd name="connsiteX473" fmla="*/ 4003575 w 6891715"/>
                <a:gd name="connsiteY473" fmla="*/ 5735626 h 6367455"/>
                <a:gd name="connsiteX474" fmla="*/ 4014159 w 6891715"/>
                <a:gd name="connsiteY474" fmla="*/ 5735626 h 6367455"/>
                <a:gd name="connsiteX475" fmla="*/ 4019139 w 6891715"/>
                <a:gd name="connsiteY475" fmla="*/ 5746117 h 6367455"/>
                <a:gd name="connsiteX476" fmla="*/ 4029723 w 6891715"/>
                <a:gd name="connsiteY476" fmla="*/ 5752674 h 6367455"/>
                <a:gd name="connsiteX477" fmla="*/ 4032213 w 6891715"/>
                <a:gd name="connsiteY477" fmla="*/ 5759232 h 6367455"/>
                <a:gd name="connsiteX478" fmla="*/ 4021629 w 6891715"/>
                <a:gd name="connsiteY478" fmla="*/ 5765789 h 6367455"/>
                <a:gd name="connsiteX479" fmla="*/ 4014470 w 6891715"/>
                <a:gd name="connsiteY479" fmla="*/ 5761527 h 6367455"/>
                <a:gd name="connsiteX480" fmla="*/ 4017583 w 6891715"/>
                <a:gd name="connsiteY480" fmla="*/ 5753986 h 6367455"/>
                <a:gd name="connsiteX481" fmla="*/ 4002953 w 6891715"/>
                <a:gd name="connsiteY481" fmla="*/ 5749724 h 6367455"/>
                <a:gd name="connsiteX482" fmla="*/ 4000463 w 6891715"/>
                <a:gd name="connsiteY482" fmla="*/ 5742183 h 6367455"/>
                <a:gd name="connsiteX483" fmla="*/ 3888209 w 6891715"/>
                <a:gd name="connsiteY483" fmla="*/ 5732451 h 6367455"/>
                <a:gd name="connsiteX484" fmla="*/ 3904177 w 6891715"/>
                <a:gd name="connsiteY484" fmla="*/ 5735657 h 6367455"/>
                <a:gd name="connsiteX485" fmla="*/ 3915036 w 6891715"/>
                <a:gd name="connsiteY485" fmla="*/ 5750404 h 6367455"/>
                <a:gd name="connsiteX486" fmla="*/ 3923658 w 6891715"/>
                <a:gd name="connsiteY486" fmla="*/ 5764189 h 6367455"/>
                <a:gd name="connsiteX487" fmla="*/ 3940904 w 6891715"/>
                <a:gd name="connsiteY487" fmla="*/ 5769319 h 6367455"/>
                <a:gd name="connsiteX488" fmla="*/ 3947291 w 6891715"/>
                <a:gd name="connsiteY488" fmla="*/ 5776692 h 6367455"/>
                <a:gd name="connsiteX489" fmla="*/ 3975714 w 6891715"/>
                <a:gd name="connsiteY489" fmla="*/ 5776372 h 6367455"/>
                <a:gd name="connsiteX490" fmla="*/ 3978269 w 6891715"/>
                <a:gd name="connsiteY490" fmla="*/ 5781822 h 6367455"/>
                <a:gd name="connsiteX491" fmla="*/ 3978269 w 6891715"/>
                <a:gd name="connsiteY491" fmla="*/ 5793684 h 6367455"/>
                <a:gd name="connsiteX492" fmla="*/ 3983698 w 6891715"/>
                <a:gd name="connsiteY492" fmla="*/ 5799454 h 6367455"/>
                <a:gd name="connsiteX493" fmla="*/ 3981463 w 6891715"/>
                <a:gd name="connsiteY493" fmla="*/ 5809393 h 6367455"/>
                <a:gd name="connsiteX494" fmla="*/ 3986892 w 6891715"/>
                <a:gd name="connsiteY494" fmla="*/ 5816766 h 6367455"/>
                <a:gd name="connsiteX495" fmla="*/ 3999986 w 6891715"/>
                <a:gd name="connsiteY495" fmla="*/ 5826063 h 6367455"/>
                <a:gd name="connsiteX496" fmla="*/ 4010205 w 6891715"/>
                <a:gd name="connsiteY496" fmla="*/ 5829269 h 6367455"/>
                <a:gd name="connsiteX497" fmla="*/ 4027451 w 6891715"/>
                <a:gd name="connsiteY497" fmla="*/ 5832475 h 6367455"/>
                <a:gd name="connsiteX498" fmla="*/ 4026812 w 6891715"/>
                <a:gd name="connsiteY498" fmla="*/ 5854596 h 6367455"/>
                <a:gd name="connsiteX499" fmla="*/ 4015954 w 6891715"/>
                <a:gd name="connsiteY499" fmla="*/ 5864214 h 6367455"/>
                <a:gd name="connsiteX500" fmla="*/ 4000944 w 6891715"/>
                <a:gd name="connsiteY500" fmla="*/ 5860367 h 6367455"/>
                <a:gd name="connsiteX501" fmla="*/ 3993598 w 6891715"/>
                <a:gd name="connsiteY501" fmla="*/ 5852672 h 6367455"/>
                <a:gd name="connsiteX502" fmla="*/ 3991363 w 6891715"/>
                <a:gd name="connsiteY502" fmla="*/ 5839849 h 6367455"/>
                <a:gd name="connsiteX503" fmla="*/ 3975395 w 6891715"/>
                <a:gd name="connsiteY503" fmla="*/ 5831834 h 6367455"/>
                <a:gd name="connsiteX504" fmla="*/ 3976353 w 6891715"/>
                <a:gd name="connsiteY504" fmla="*/ 5820934 h 6367455"/>
                <a:gd name="connsiteX505" fmla="*/ 3963259 w 6891715"/>
                <a:gd name="connsiteY505" fmla="*/ 5812919 h 6367455"/>
                <a:gd name="connsiteX506" fmla="*/ 3959107 w 6891715"/>
                <a:gd name="connsiteY506" fmla="*/ 5804263 h 6367455"/>
                <a:gd name="connsiteX507" fmla="*/ 3927171 w 6891715"/>
                <a:gd name="connsiteY507" fmla="*/ 5801378 h 6367455"/>
                <a:gd name="connsiteX508" fmla="*/ 3922700 w 6891715"/>
                <a:gd name="connsiteY508" fmla="*/ 5794004 h 6367455"/>
                <a:gd name="connsiteX509" fmla="*/ 3923658 w 6891715"/>
                <a:gd name="connsiteY509" fmla="*/ 5782142 h 6367455"/>
                <a:gd name="connsiteX510" fmla="*/ 3914077 w 6891715"/>
                <a:gd name="connsiteY510" fmla="*/ 5772845 h 6367455"/>
                <a:gd name="connsiteX511" fmla="*/ 3881183 w 6891715"/>
                <a:gd name="connsiteY511" fmla="*/ 5751686 h 6367455"/>
                <a:gd name="connsiteX512" fmla="*/ 3881183 w 6891715"/>
                <a:gd name="connsiteY512" fmla="*/ 5747519 h 6367455"/>
                <a:gd name="connsiteX513" fmla="*/ 3876712 w 6891715"/>
                <a:gd name="connsiteY513" fmla="*/ 5749442 h 6367455"/>
                <a:gd name="connsiteX514" fmla="*/ 3863938 w 6891715"/>
                <a:gd name="connsiteY514" fmla="*/ 5752648 h 6367455"/>
                <a:gd name="connsiteX515" fmla="*/ 3873199 w 6891715"/>
                <a:gd name="connsiteY515" fmla="*/ 5742068 h 6367455"/>
                <a:gd name="connsiteX516" fmla="*/ 3880864 w 6891715"/>
                <a:gd name="connsiteY516" fmla="*/ 5741107 h 6367455"/>
                <a:gd name="connsiteX517" fmla="*/ 1831939 w 6891715"/>
                <a:gd name="connsiteY517" fmla="*/ 5713401 h 6367455"/>
                <a:gd name="connsiteX518" fmla="*/ 1830972 w 6891715"/>
                <a:gd name="connsiteY518" fmla="*/ 5721851 h 6367455"/>
                <a:gd name="connsiteX519" fmla="*/ 1812925 w 6891715"/>
                <a:gd name="connsiteY519" fmla="*/ 5752401 h 6367455"/>
                <a:gd name="connsiteX520" fmla="*/ 1808736 w 6891715"/>
                <a:gd name="connsiteY520" fmla="*/ 5754676 h 6367455"/>
                <a:gd name="connsiteX521" fmla="*/ 1805191 w 6891715"/>
                <a:gd name="connsiteY521" fmla="*/ 5748176 h 6367455"/>
                <a:gd name="connsiteX522" fmla="*/ 1794877 w 6891715"/>
                <a:gd name="connsiteY522" fmla="*/ 5751751 h 6367455"/>
                <a:gd name="connsiteX523" fmla="*/ 1789076 w 6891715"/>
                <a:gd name="connsiteY523" fmla="*/ 5743951 h 6367455"/>
                <a:gd name="connsiteX524" fmla="*/ 1796489 w 6891715"/>
                <a:gd name="connsiteY524" fmla="*/ 5727701 h 6367455"/>
                <a:gd name="connsiteX525" fmla="*/ 1813892 w 6891715"/>
                <a:gd name="connsiteY525" fmla="*/ 5714701 h 6367455"/>
                <a:gd name="connsiteX526" fmla="*/ 3909022 w 6891715"/>
                <a:gd name="connsiteY526" fmla="*/ 5707051 h 6367455"/>
                <a:gd name="connsiteX527" fmla="*/ 3919500 w 6891715"/>
                <a:gd name="connsiteY527" fmla="*/ 5708956 h 6367455"/>
                <a:gd name="connsiteX528" fmla="*/ 3906800 w 6891715"/>
                <a:gd name="connsiteY528" fmla="*/ 5716576 h 6367455"/>
                <a:gd name="connsiteX529" fmla="*/ 3933152 w 6891715"/>
                <a:gd name="connsiteY529" fmla="*/ 5702289 h 6367455"/>
                <a:gd name="connsiteX530" fmla="*/ 3938550 w 6891715"/>
                <a:gd name="connsiteY530" fmla="*/ 5710397 h 6367455"/>
                <a:gd name="connsiteX531" fmla="*/ 3943947 w 6891715"/>
                <a:gd name="connsiteY531" fmla="*/ 5710397 h 6367455"/>
                <a:gd name="connsiteX532" fmla="*/ 3944900 w 6891715"/>
                <a:gd name="connsiteY532" fmla="*/ 5717569 h 6367455"/>
                <a:gd name="connsiteX533" fmla="*/ 3936327 w 6891715"/>
                <a:gd name="connsiteY533" fmla="*/ 5719752 h 6367455"/>
                <a:gd name="connsiteX534" fmla="*/ 3929025 w 6891715"/>
                <a:gd name="connsiteY534" fmla="*/ 5713515 h 6367455"/>
                <a:gd name="connsiteX535" fmla="*/ 3925850 w 6891715"/>
                <a:gd name="connsiteY535" fmla="*/ 5706343 h 6367455"/>
                <a:gd name="connsiteX536" fmla="*/ 3950898 w 6891715"/>
                <a:gd name="connsiteY536" fmla="*/ 5691176 h 6367455"/>
                <a:gd name="connsiteX537" fmla="*/ 3954426 w 6891715"/>
                <a:gd name="connsiteY537" fmla="*/ 5700557 h 6367455"/>
                <a:gd name="connsiteX538" fmla="*/ 3948252 w 6891715"/>
                <a:gd name="connsiteY538" fmla="*/ 5711814 h 6367455"/>
                <a:gd name="connsiteX539" fmla="*/ 3946488 w 6891715"/>
                <a:gd name="connsiteY539" fmla="*/ 5707749 h 6367455"/>
                <a:gd name="connsiteX540" fmla="*/ 3949428 w 6891715"/>
                <a:gd name="connsiteY540" fmla="*/ 5700557 h 6367455"/>
                <a:gd name="connsiteX541" fmla="*/ 4188559 w 6891715"/>
                <a:gd name="connsiteY541" fmla="*/ 5689589 h 6367455"/>
                <a:gd name="connsiteX542" fmla="*/ 4200260 w 6891715"/>
                <a:gd name="connsiteY542" fmla="*/ 5693688 h 6367455"/>
                <a:gd name="connsiteX543" fmla="*/ 4201525 w 6891715"/>
                <a:gd name="connsiteY543" fmla="*/ 5703148 h 6367455"/>
                <a:gd name="connsiteX544" fmla="*/ 4222713 w 6891715"/>
                <a:gd name="connsiteY544" fmla="*/ 5713554 h 6367455"/>
                <a:gd name="connsiteX545" fmla="*/ 4207850 w 6891715"/>
                <a:gd name="connsiteY545" fmla="*/ 5720806 h 6367455"/>
                <a:gd name="connsiteX546" fmla="*/ 4198363 w 6891715"/>
                <a:gd name="connsiteY546" fmla="*/ 5712608 h 6367455"/>
                <a:gd name="connsiteX547" fmla="*/ 4203739 w 6891715"/>
                <a:gd name="connsiteY547" fmla="*/ 5728059 h 6367455"/>
                <a:gd name="connsiteX548" fmla="*/ 4197414 w 6891715"/>
                <a:gd name="connsiteY548" fmla="*/ 5735627 h 6367455"/>
                <a:gd name="connsiteX549" fmla="*/ 4179705 w 6891715"/>
                <a:gd name="connsiteY549" fmla="*/ 5734996 h 6367455"/>
                <a:gd name="connsiteX550" fmla="*/ 4168953 w 6891715"/>
                <a:gd name="connsiteY550" fmla="*/ 5725221 h 6367455"/>
                <a:gd name="connsiteX551" fmla="*/ 4186662 w 6891715"/>
                <a:gd name="connsiteY551" fmla="*/ 5713869 h 6367455"/>
                <a:gd name="connsiteX552" fmla="*/ 4173064 w 6891715"/>
                <a:gd name="connsiteY552" fmla="*/ 5710716 h 6367455"/>
                <a:gd name="connsiteX553" fmla="*/ 4164525 w 6891715"/>
                <a:gd name="connsiteY553" fmla="*/ 5723329 h 6367455"/>
                <a:gd name="connsiteX554" fmla="*/ 4144603 w 6891715"/>
                <a:gd name="connsiteY554" fmla="*/ 5715130 h 6367455"/>
                <a:gd name="connsiteX555" fmla="*/ 4143338 w 6891715"/>
                <a:gd name="connsiteY555" fmla="*/ 5702517 h 6367455"/>
                <a:gd name="connsiteX556" fmla="*/ 4165790 w 6891715"/>
                <a:gd name="connsiteY556" fmla="*/ 5703463 h 6367455"/>
                <a:gd name="connsiteX557" fmla="*/ 4167688 w 6891715"/>
                <a:gd name="connsiteY557" fmla="*/ 5696211 h 6367455"/>
                <a:gd name="connsiteX558" fmla="*/ 4181602 w 6891715"/>
                <a:gd name="connsiteY558" fmla="*/ 5695895 h 6367455"/>
                <a:gd name="connsiteX559" fmla="*/ 3560407 w 6891715"/>
                <a:gd name="connsiteY559" fmla="*/ 5638789 h 6367455"/>
                <a:gd name="connsiteX560" fmla="*/ 3566757 w 6891715"/>
                <a:gd name="connsiteY560" fmla="*/ 5641629 h 6367455"/>
                <a:gd name="connsiteX561" fmla="*/ 3572790 w 6891715"/>
                <a:gd name="connsiteY561" fmla="*/ 5648572 h 6367455"/>
                <a:gd name="connsiteX562" fmla="*/ 3560725 w 6891715"/>
                <a:gd name="connsiteY562" fmla="*/ 5652675 h 6367455"/>
                <a:gd name="connsiteX563" fmla="*/ 3562312 w 6891715"/>
                <a:gd name="connsiteY563" fmla="*/ 5664667 h 6367455"/>
                <a:gd name="connsiteX564" fmla="*/ 3572155 w 6891715"/>
                <a:gd name="connsiteY564" fmla="*/ 5670663 h 6367455"/>
                <a:gd name="connsiteX565" fmla="*/ 3571520 w 6891715"/>
                <a:gd name="connsiteY565" fmla="*/ 5679815 h 6367455"/>
                <a:gd name="connsiteX566" fmla="*/ 3582950 w 6891715"/>
                <a:gd name="connsiteY566" fmla="*/ 5680447 h 6367455"/>
                <a:gd name="connsiteX567" fmla="*/ 3581680 w 6891715"/>
                <a:gd name="connsiteY567" fmla="*/ 5691177 h 6367455"/>
                <a:gd name="connsiteX568" fmla="*/ 3563265 w 6891715"/>
                <a:gd name="connsiteY568" fmla="*/ 5680447 h 6367455"/>
                <a:gd name="connsiteX569" fmla="*/ 3561677 w 6891715"/>
                <a:gd name="connsiteY569" fmla="*/ 5668770 h 6367455"/>
                <a:gd name="connsiteX570" fmla="*/ 3541675 w 6891715"/>
                <a:gd name="connsiteY570" fmla="*/ 5647310 h 6367455"/>
                <a:gd name="connsiteX571" fmla="*/ 3543262 w 6891715"/>
                <a:gd name="connsiteY571" fmla="*/ 5640367 h 6367455"/>
                <a:gd name="connsiteX572" fmla="*/ 3558185 w 6891715"/>
                <a:gd name="connsiteY572" fmla="*/ 5642891 h 6367455"/>
                <a:gd name="connsiteX573" fmla="*/ 1988465 w 6891715"/>
                <a:gd name="connsiteY573" fmla="*/ 5605451 h 6367455"/>
                <a:gd name="connsiteX574" fmla="*/ 1990687 w 6891715"/>
                <a:gd name="connsiteY574" fmla="*/ 5609261 h 6367455"/>
                <a:gd name="connsiteX575" fmla="*/ 1976082 w 6891715"/>
                <a:gd name="connsiteY575" fmla="*/ 5621326 h 6367455"/>
                <a:gd name="connsiteX576" fmla="*/ 1975130 w 6891715"/>
                <a:gd name="connsiteY576" fmla="*/ 5626406 h 6367455"/>
                <a:gd name="connsiteX577" fmla="*/ 1985607 w 6891715"/>
                <a:gd name="connsiteY577" fmla="*/ 5621008 h 6367455"/>
                <a:gd name="connsiteX578" fmla="*/ 1979257 w 6891715"/>
                <a:gd name="connsiteY578" fmla="*/ 5631486 h 6367455"/>
                <a:gd name="connsiteX579" fmla="*/ 1981480 w 6891715"/>
                <a:gd name="connsiteY579" fmla="*/ 5638153 h 6367455"/>
                <a:gd name="connsiteX580" fmla="*/ 1998307 w 6891715"/>
                <a:gd name="connsiteY580" fmla="*/ 5636883 h 6367455"/>
                <a:gd name="connsiteX581" fmla="*/ 2005927 w 6891715"/>
                <a:gd name="connsiteY581" fmla="*/ 5638788 h 6367455"/>
                <a:gd name="connsiteX582" fmla="*/ 2008150 w 6891715"/>
                <a:gd name="connsiteY582" fmla="*/ 5651488 h 6367455"/>
                <a:gd name="connsiteX583" fmla="*/ 1999895 w 6891715"/>
                <a:gd name="connsiteY583" fmla="*/ 5666411 h 6367455"/>
                <a:gd name="connsiteX584" fmla="*/ 1993545 w 6891715"/>
                <a:gd name="connsiteY584" fmla="*/ 5677841 h 6367455"/>
                <a:gd name="connsiteX585" fmla="*/ 1987195 w 6891715"/>
                <a:gd name="connsiteY585" fmla="*/ 5690859 h 6367455"/>
                <a:gd name="connsiteX586" fmla="*/ 1965287 w 6891715"/>
                <a:gd name="connsiteY586" fmla="*/ 5699114 h 6367455"/>
                <a:gd name="connsiteX587" fmla="*/ 1965287 w 6891715"/>
                <a:gd name="connsiteY587" fmla="*/ 5694986 h 6367455"/>
                <a:gd name="connsiteX588" fmla="*/ 1954492 w 6891715"/>
                <a:gd name="connsiteY588" fmla="*/ 5688954 h 6367455"/>
                <a:gd name="connsiteX589" fmla="*/ 1937665 w 6891715"/>
                <a:gd name="connsiteY589" fmla="*/ 5683556 h 6367455"/>
                <a:gd name="connsiteX590" fmla="*/ 1938300 w 6891715"/>
                <a:gd name="connsiteY590" fmla="*/ 5667999 h 6367455"/>
                <a:gd name="connsiteX591" fmla="*/ 1928775 w 6891715"/>
                <a:gd name="connsiteY591" fmla="*/ 5660696 h 6367455"/>
                <a:gd name="connsiteX592" fmla="*/ 1912900 w 6891715"/>
                <a:gd name="connsiteY592" fmla="*/ 5662601 h 6367455"/>
                <a:gd name="connsiteX593" fmla="*/ 1912265 w 6891715"/>
                <a:gd name="connsiteY593" fmla="*/ 5676571 h 6367455"/>
                <a:gd name="connsiteX594" fmla="*/ 1902740 w 6891715"/>
                <a:gd name="connsiteY594" fmla="*/ 5674349 h 6367455"/>
                <a:gd name="connsiteX595" fmla="*/ 1900200 w 6891715"/>
                <a:gd name="connsiteY595" fmla="*/ 5650536 h 6367455"/>
                <a:gd name="connsiteX596" fmla="*/ 1917027 w 6891715"/>
                <a:gd name="connsiteY596" fmla="*/ 5641963 h 6367455"/>
                <a:gd name="connsiteX597" fmla="*/ 1937982 w 6891715"/>
                <a:gd name="connsiteY597" fmla="*/ 5626723 h 6367455"/>
                <a:gd name="connsiteX598" fmla="*/ 1952905 w 6891715"/>
                <a:gd name="connsiteY598" fmla="*/ 5619103 h 6367455"/>
                <a:gd name="connsiteX599" fmla="*/ 4089680 w 6891715"/>
                <a:gd name="connsiteY599" fmla="*/ 5599101 h 6367455"/>
                <a:gd name="connsiteX600" fmla="*/ 4100475 w 6891715"/>
                <a:gd name="connsiteY600" fmla="*/ 5606038 h 6367455"/>
                <a:gd name="connsiteX601" fmla="*/ 4089045 w 6891715"/>
                <a:gd name="connsiteY601" fmla="*/ 5624958 h 6367455"/>
                <a:gd name="connsiteX602" fmla="*/ 4092220 w 6891715"/>
                <a:gd name="connsiteY602" fmla="*/ 5642931 h 6367455"/>
                <a:gd name="connsiteX603" fmla="*/ 4079520 w 6891715"/>
                <a:gd name="connsiteY603" fmla="*/ 5637571 h 6367455"/>
                <a:gd name="connsiteX604" fmla="*/ 4081742 w 6891715"/>
                <a:gd name="connsiteY604" fmla="*/ 5630318 h 6367455"/>
                <a:gd name="connsiteX605" fmla="*/ 4076345 w 6891715"/>
                <a:gd name="connsiteY605" fmla="*/ 5630318 h 6367455"/>
                <a:gd name="connsiteX606" fmla="*/ 4069042 w 6891715"/>
                <a:gd name="connsiteY606" fmla="*/ 5645139 h 6367455"/>
                <a:gd name="connsiteX607" fmla="*/ 4060470 w 6891715"/>
                <a:gd name="connsiteY607" fmla="*/ 5631580 h 6367455"/>
                <a:gd name="connsiteX608" fmla="*/ 4056025 w 6891715"/>
                <a:gd name="connsiteY608" fmla="*/ 5615813 h 6367455"/>
                <a:gd name="connsiteX609" fmla="*/ 4073805 w 6891715"/>
                <a:gd name="connsiteY609" fmla="*/ 5615813 h 6367455"/>
                <a:gd name="connsiteX610" fmla="*/ 4084600 w 6891715"/>
                <a:gd name="connsiteY610" fmla="*/ 5619597 h 6367455"/>
                <a:gd name="connsiteX611" fmla="*/ 2070698 w 6891715"/>
                <a:gd name="connsiteY611" fmla="*/ 5599101 h 6367455"/>
                <a:gd name="connsiteX612" fmla="*/ 2091018 w 6891715"/>
                <a:gd name="connsiteY612" fmla="*/ 5613433 h 6367455"/>
                <a:gd name="connsiteX613" fmla="*/ 2092288 w 6891715"/>
                <a:gd name="connsiteY613" fmla="*/ 5624649 h 6367455"/>
                <a:gd name="connsiteX614" fmla="*/ 2079588 w 6891715"/>
                <a:gd name="connsiteY614" fmla="*/ 5632439 h 6367455"/>
                <a:gd name="connsiteX615" fmla="*/ 2067840 w 6891715"/>
                <a:gd name="connsiteY615" fmla="*/ 5622780 h 6367455"/>
                <a:gd name="connsiteX616" fmla="*/ 2041488 w 6891715"/>
                <a:gd name="connsiteY616" fmla="*/ 5624338 h 6367455"/>
                <a:gd name="connsiteX617" fmla="*/ 2040218 w 6891715"/>
                <a:gd name="connsiteY617" fmla="*/ 5614056 h 6367455"/>
                <a:gd name="connsiteX618" fmla="*/ 2033868 w 6891715"/>
                <a:gd name="connsiteY618" fmla="*/ 5614056 h 6367455"/>
                <a:gd name="connsiteX619" fmla="*/ 2031963 w 6891715"/>
                <a:gd name="connsiteY619" fmla="*/ 5604397 h 6367455"/>
                <a:gd name="connsiteX620" fmla="*/ 4138765 w 6891715"/>
                <a:gd name="connsiteY620" fmla="*/ 5576879 h 6367455"/>
                <a:gd name="connsiteX621" fmla="*/ 4144990 w 6891715"/>
                <a:gd name="connsiteY621" fmla="*/ 5580100 h 6367455"/>
                <a:gd name="connsiteX622" fmla="*/ 4148103 w 6891715"/>
                <a:gd name="connsiteY622" fmla="*/ 5590408 h 6367455"/>
                <a:gd name="connsiteX623" fmla="*/ 4140943 w 6891715"/>
                <a:gd name="connsiteY623" fmla="*/ 5599104 h 6367455"/>
                <a:gd name="connsiteX624" fmla="*/ 4116353 w 6891715"/>
                <a:gd name="connsiteY624" fmla="*/ 5598138 h 6367455"/>
                <a:gd name="connsiteX625" fmla="*/ 4121956 w 6891715"/>
                <a:gd name="connsiteY625" fmla="*/ 5588475 h 6367455"/>
                <a:gd name="connsiteX626" fmla="*/ 4302091 w 6891715"/>
                <a:gd name="connsiteY626" fmla="*/ 5553067 h 6367455"/>
                <a:gd name="connsiteX627" fmla="*/ 4302091 w 6891715"/>
                <a:gd name="connsiteY627" fmla="*/ 5561005 h 6367455"/>
                <a:gd name="connsiteX628" fmla="*/ 4297328 w 6891715"/>
                <a:gd name="connsiteY628" fmla="*/ 5558934 h 6367455"/>
                <a:gd name="connsiteX629" fmla="*/ 4108553 w 6891715"/>
                <a:gd name="connsiteY629" fmla="*/ 5551476 h 6367455"/>
                <a:gd name="connsiteX630" fmla="*/ 4122700 w 6891715"/>
                <a:gd name="connsiteY630" fmla="*/ 5555898 h 6367455"/>
                <a:gd name="connsiteX631" fmla="*/ 4121735 w 6891715"/>
                <a:gd name="connsiteY631" fmla="*/ 5565764 h 6367455"/>
                <a:gd name="connsiteX632" fmla="*/ 4108874 w 6891715"/>
                <a:gd name="connsiteY632" fmla="*/ 5563723 h 6367455"/>
                <a:gd name="connsiteX633" fmla="*/ 4097300 w 6891715"/>
                <a:gd name="connsiteY633" fmla="*/ 5562702 h 6367455"/>
                <a:gd name="connsiteX634" fmla="*/ 4099229 w 6891715"/>
                <a:gd name="connsiteY634" fmla="*/ 5556919 h 6367455"/>
                <a:gd name="connsiteX635" fmla="*/ 4289391 w 6891715"/>
                <a:gd name="connsiteY635" fmla="*/ 5540367 h 6367455"/>
                <a:gd name="connsiteX636" fmla="*/ 4308441 w 6891715"/>
                <a:gd name="connsiteY636" fmla="*/ 5541002 h 6367455"/>
                <a:gd name="connsiteX637" fmla="*/ 4301337 w 6891715"/>
                <a:gd name="connsiteY637" fmla="*/ 5548305 h 6367455"/>
                <a:gd name="connsiteX638" fmla="*/ 4292620 w 6891715"/>
                <a:gd name="connsiteY638" fmla="*/ 5551480 h 6367455"/>
                <a:gd name="connsiteX639" fmla="*/ 4289391 w 6891715"/>
                <a:gd name="connsiteY639" fmla="*/ 5548305 h 6367455"/>
                <a:gd name="connsiteX640" fmla="*/ 4022925 w 6891715"/>
                <a:gd name="connsiteY640" fmla="*/ 5514964 h 6367455"/>
                <a:gd name="connsiteX641" fmla="*/ 4031881 w 6891715"/>
                <a:gd name="connsiteY641" fmla="*/ 5519920 h 6367455"/>
                <a:gd name="connsiteX642" fmla="*/ 4032213 w 6891715"/>
                <a:gd name="connsiteY642" fmla="*/ 5533239 h 6367455"/>
                <a:gd name="connsiteX643" fmla="*/ 4022261 w 6891715"/>
                <a:gd name="connsiteY643" fmla="*/ 5540364 h 6367455"/>
                <a:gd name="connsiteX644" fmla="*/ 4009988 w 6891715"/>
                <a:gd name="connsiteY644" fmla="*/ 5532310 h 6367455"/>
                <a:gd name="connsiteX645" fmla="*/ 4011315 w 6891715"/>
                <a:gd name="connsiteY645" fmla="*/ 5525186 h 6367455"/>
                <a:gd name="connsiteX646" fmla="*/ 2542105 w 6891715"/>
                <a:gd name="connsiteY646" fmla="*/ 5470514 h 6367455"/>
                <a:gd name="connsiteX647" fmla="*/ 2547481 w 6891715"/>
                <a:gd name="connsiteY647" fmla="*/ 5470514 h 6367455"/>
                <a:gd name="connsiteX648" fmla="*/ 2566456 w 6891715"/>
                <a:gd name="connsiteY648" fmla="*/ 5478769 h 6367455"/>
                <a:gd name="connsiteX649" fmla="*/ 2578157 w 6891715"/>
                <a:gd name="connsiteY649" fmla="*/ 5478769 h 6367455"/>
                <a:gd name="connsiteX650" fmla="*/ 2586696 w 6891715"/>
                <a:gd name="connsiteY650" fmla="*/ 5503851 h 6367455"/>
                <a:gd name="connsiteX651" fmla="*/ 2585747 w 6891715"/>
                <a:gd name="connsiteY651" fmla="*/ 5520679 h 6367455"/>
                <a:gd name="connsiteX652" fmla="*/ 2601876 w 6891715"/>
                <a:gd name="connsiteY652" fmla="*/ 5547031 h 6367455"/>
                <a:gd name="connsiteX653" fmla="*/ 2600927 w 6891715"/>
                <a:gd name="connsiteY653" fmla="*/ 5575289 h 6367455"/>
                <a:gd name="connsiteX654" fmla="*/ 2590491 w 6891715"/>
                <a:gd name="connsiteY654" fmla="*/ 5584814 h 6367455"/>
                <a:gd name="connsiteX655" fmla="*/ 2586696 w 6891715"/>
                <a:gd name="connsiteY655" fmla="*/ 5599736 h 6367455"/>
                <a:gd name="connsiteX656" fmla="*/ 2600295 w 6891715"/>
                <a:gd name="connsiteY656" fmla="*/ 5611484 h 6367455"/>
                <a:gd name="connsiteX657" fmla="*/ 2592388 w 6891715"/>
                <a:gd name="connsiteY657" fmla="*/ 5641646 h 6367455"/>
                <a:gd name="connsiteX658" fmla="*/ 2584166 w 6891715"/>
                <a:gd name="connsiteY658" fmla="*/ 5676889 h 6367455"/>
                <a:gd name="connsiteX659" fmla="*/ 2584482 w 6891715"/>
                <a:gd name="connsiteY659" fmla="*/ 5711496 h 6367455"/>
                <a:gd name="connsiteX660" fmla="*/ 2570884 w 6891715"/>
                <a:gd name="connsiteY660" fmla="*/ 5732769 h 6367455"/>
                <a:gd name="connsiteX661" fmla="*/ 2561080 w 6891715"/>
                <a:gd name="connsiteY661" fmla="*/ 5721974 h 6367455"/>
                <a:gd name="connsiteX662" fmla="*/ 2550644 w 6891715"/>
                <a:gd name="connsiteY662" fmla="*/ 5711814 h 6367455"/>
                <a:gd name="connsiteX663" fmla="*/ 2532934 w 6891715"/>
                <a:gd name="connsiteY663" fmla="*/ 5723561 h 6367455"/>
                <a:gd name="connsiteX664" fmla="*/ 2531985 w 6891715"/>
                <a:gd name="connsiteY664" fmla="*/ 5743564 h 6367455"/>
                <a:gd name="connsiteX665" fmla="*/ 2523446 w 6891715"/>
                <a:gd name="connsiteY665" fmla="*/ 5752136 h 6367455"/>
                <a:gd name="connsiteX666" fmla="*/ 2510796 w 6891715"/>
                <a:gd name="connsiteY666" fmla="*/ 5753089 h 6367455"/>
                <a:gd name="connsiteX667" fmla="*/ 2496249 w 6891715"/>
                <a:gd name="connsiteY667" fmla="*/ 5756264 h 6367455"/>
                <a:gd name="connsiteX668" fmla="*/ 2484864 w 6891715"/>
                <a:gd name="connsiteY668" fmla="*/ 5748326 h 6367455"/>
                <a:gd name="connsiteX669" fmla="*/ 2476325 w 6891715"/>
                <a:gd name="connsiteY669" fmla="*/ 5751501 h 6367455"/>
                <a:gd name="connsiteX670" fmla="*/ 2472846 w 6891715"/>
                <a:gd name="connsiteY670" fmla="*/ 5740706 h 6367455"/>
                <a:gd name="connsiteX671" fmla="*/ 2481385 w 6891715"/>
                <a:gd name="connsiteY671" fmla="*/ 5740706 h 6367455"/>
                <a:gd name="connsiteX672" fmla="*/ 2474744 w 6891715"/>
                <a:gd name="connsiteY672" fmla="*/ 5735626 h 6367455"/>
                <a:gd name="connsiteX673" fmla="*/ 2473795 w 6891715"/>
                <a:gd name="connsiteY673" fmla="*/ 5710544 h 6367455"/>
                <a:gd name="connsiteX674" fmla="*/ 2460829 w 6891715"/>
                <a:gd name="connsiteY674" fmla="*/ 5693716 h 6367455"/>
                <a:gd name="connsiteX675" fmla="*/ 2477274 w 6891715"/>
                <a:gd name="connsiteY675" fmla="*/ 5644821 h 6367455"/>
                <a:gd name="connsiteX676" fmla="*/ 2481701 w 6891715"/>
                <a:gd name="connsiteY676" fmla="*/ 5631169 h 6367455"/>
                <a:gd name="connsiteX677" fmla="*/ 2467470 w 6891715"/>
                <a:gd name="connsiteY677" fmla="*/ 5619739 h 6367455"/>
                <a:gd name="connsiteX678" fmla="*/ 2476009 w 6891715"/>
                <a:gd name="connsiteY678" fmla="*/ 5598466 h 6367455"/>
                <a:gd name="connsiteX679" fmla="*/ 2469684 w 6891715"/>
                <a:gd name="connsiteY679" fmla="*/ 5588941 h 6367455"/>
                <a:gd name="connsiteX680" fmla="*/ 2475693 w 6891715"/>
                <a:gd name="connsiteY680" fmla="*/ 5575606 h 6367455"/>
                <a:gd name="connsiteX681" fmla="*/ 2466205 w 6891715"/>
                <a:gd name="connsiteY681" fmla="*/ 5557509 h 6367455"/>
                <a:gd name="connsiteX682" fmla="*/ 2450393 w 6891715"/>
                <a:gd name="connsiteY682" fmla="*/ 5547349 h 6367455"/>
                <a:gd name="connsiteX683" fmla="*/ 2445965 w 6891715"/>
                <a:gd name="connsiteY683" fmla="*/ 5556874 h 6367455"/>
                <a:gd name="connsiteX684" fmla="*/ 2441538 w 6891715"/>
                <a:gd name="connsiteY684" fmla="*/ 5535601 h 6367455"/>
                <a:gd name="connsiteX685" fmla="*/ 2447863 w 6891715"/>
                <a:gd name="connsiteY685" fmla="*/ 5521949 h 6367455"/>
                <a:gd name="connsiteX686" fmla="*/ 2442170 w 6891715"/>
                <a:gd name="connsiteY686" fmla="*/ 5497819 h 6367455"/>
                <a:gd name="connsiteX687" fmla="*/ 2450709 w 6891715"/>
                <a:gd name="connsiteY687" fmla="*/ 5492421 h 6367455"/>
                <a:gd name="connsiteX688" fmla="*/ 2454820 w 6891715"/>
                <a:gd name="connsiteY688" fmla="*/ 5477499 h 6367455"/>
                <a:gd name="connsiteX689" fmla="*/ 2461145 w 6891715"/>
                <a:gd name="connsiteY689" fmla="*/ 5482896 h 6367455"/>
                <a:gd name="connsiteX690" fmla="*/ 2451658 w 6891715"/>
                <a:gd name="connsiteY690" fmla="*/ 5497819 h 6367455"/>
                <a:gd name="connsiteX691" fmla="*/ 2459248 w 6891715"/>
                <a:gd name="connsiteY691" fmla="*/ 5509249 h 6367455"/>
                <a:gd name="connsiteX692" fmla="*/ 2476325 w 6891715"/>
                <a:gd name="connsiteY692" fmla="*/ 5517504 h 6367455"/>
                <a:gd name="connsiteX693" fmla="*/ 2496249 w 6891715"/>
                <a:gd name="connsiteY693" fmla="*/ 5519409 h 6367455"/>
                <a:gd name="connsiteX694" fmla="*/ 2503523 w 6891715"/>
                <a:gd name="connsiteY694" fmla="*/ 5503534 h 6367455"/>
                <a:gd name="connsiteX695" fmla="*/ 2524711 w 6891715"/>
                <a:gd name="connsiteY695" fmla="*/ 5490834 h 6367455"/>
                <a:gd name="connsiteX696" fmla="*/ 2537994 w 6891715"/>
                <a:gd name="connsiteY696" fmla="*/ 5481309 h 6367455"/>
                <a:gd name="connsiteX697" fmla="*/ 3282913 w 6891715"/>
                <a:gd name="connsiteY697" fmla="*/ 5260964 h 6367455"/>
                <a:gd name="connsiteX698" fmla="*/ 3294026 w 6891715"/>
                <a:gd name="connsiteY698" fmla="*/ 5262084 h 6367455"/>
                <a:gd name="connsiteX699" fmla="*/ 3287964 w 6891715"/>
                <a:gd name="connsiteY699" fmla="*/ 5265727 h 6367455"/>
                <a:gd name="connsiteX700" fmla="*/ 3328248 w 6891715"/>
                <a:gd name="connsiteY700" fmla="*/ 5257789 h 6367455"/>
                <a:gd name="connsiteX701" fmla="*/ 3340739 w 6891715"/>
                <a:gd name="connsiteY701" fmla="*/ 5264892 h 6367455"/>
                <a:gd name="connsiteX702" fmla="*/ 3362288 w 6891715"/>
                <a:gd name="connsiteY702" fmla="*/ 5271027 h 6367455"/>
                <a:gd name="connsiteX703" fmla="*/ 3361039 w 6891715"/>
                <a:gd name="connsiteY703" fmla="*/ 5276839 h 6367455"/>
                <a:gd name="connsiteX704" fmla="*/ 3336680 w 6891715"/>
                <a:gd name="connsiteY704" fmla="*/ 5270704 h 6367455"/>
                <a:gd name="connsiteX705" fmla="*/ 3324188 w 6891715"/>
                <a:gd name="connsiteY705" fmla="*/ 5259726 h 6367455"/>
                <a:gd name="connsiteX706" fmla="*/ 2671407 w 6891715"/>
                <a:gd name="connsiteY706" fmla="*/ 5257789 h 6367455"/>
                <a:gd name="connsiteX707" fmla="*/ 2674900 w 6891715"/>
                <a:gd name="connsiteY707" fmla="*/ 5266657 h 6367455"/>
                <a:gd name="connsiteX708" fmla="*/ 2673947 w 6891715"/>
                <a:gd name="connsiteY708" fmla="*/ 5273226 h 6367455"/>
                <a:gd name="connsiteX709" fmla="*/ 2667597 w 6891715"/>
                <a:gd name="connsiteY709" fmla="*/ 5275197 h 6367455"/>
                <a:gd name="connsiteX710" fmla="*/ 2671725 w 6891715"/>
                <a:gd name="connsiteY710" fmla="*/ 5284722 h 6367455"/>
                <a:gd name="connsiteX711" fmla="*/ 2664422 w 6891715"/>
                <a:gd name="connsiteY711" fmla="*/ 5286364 h 6367455"/>
                <a:gd name="connsiteX712" fmla="*/ 2659977 w 6891715"/>
                <a:gd name="connsiteY712" fmla="*/ 5276510 h 6367455"/>
                <a:gd name="connsiteX713" fmla="*/ 2643150 w 6891715"/>
                <a:gd name="connsiteY713" fmla="*/ 5278481 h 6367455"/>
                <a:gd name="connsiteX714" fmla="*/ 2636800 w 6891715"/>
                <a:gd name="connsiteY714" fmla="*/ 5268956 h 6367455"/>
                <a:gd name="connsiteX715" fmla="*/ 2659977 w 6891715"/>
                <a:gd name="connsiteY715" fmla="*/ 5266657 h 6367455"/>
                <a:gd name="connsiteX716" fmla="*/ 3264815 w 6891715"/>
                <a:gd name="connsiteY716" fmla="*/ 5237151 h 6367455"/>
                <a:gd name="connsiteX717" fmla="*/ 3282277 w 6891715"/>
                <a:gd name="connsiteY717" fmla="*/ 5247144 h 6367455"/>
                <a:gd name="connsiteX718" fmla="*/ 3295930 w 6891715"/>
                <a:gd name="connsiteY718" fmla="*/ 5244334 h 6367455"/>
                <a:gd name="connsiteX719" fmla="*/ 3316250 w 6891715"/>
                <a:gd name="connsiteY719" fmla="*/ 5251204 h 6367455"/>
                <a:gd name="connsiteX720" fmla="*/ 3295930 w 6891715"/>
                <a:gd name="connsiteY720" fmla="*/ 5249955 h 6367455"/>
                <a:gd name="connsiteX721" fmla="*/ 3283865 w 6891715"/>
                <a:gd name="connsiteY721" fmla="*/ 5256201 h 6367455"/>
                <a:gd name="connsiteX722" fmla="*/ 3252750 w 6891715"/>
                <a:gd name="connsiteY722" fmla="*/ 5239337 h 6367455"/>
                <a:gd name="connsiteX723" fmla="*/ 2572585 w 6891715"/>
                <a:gd name="connsiteY723" fmla="*/ 5232389 h 6367455"/>
                <a:gd name="connsiteX724" fmla="*/ 2574503 w 6891715"/>
                <a:gd name="connsiteY724" fmla="*/ 5273287 h 6367455"/>
                <a:gd name="connsiteX725" fmla="*/ 2571306 w 6891715"/>
                <a:gd name="connsiteY725" fmla="*/ 5288188 h 6367455"/>
                <a:gd name="connsiteX726" fmla="*/ 2584413 w 6891715"/>
                <a:gd name="connsiteY726" fmla="*/ 5315453 h 6367455"/>
                <a:gd name="connsiteX727" fmla="*/ 2581536 w 6891715"/>
                <a:gd name="connsiteY727" fmla="*/ 5359522 h 6367455"/>
                <a:gd name="connsiteX728" fmla="*/ 2570028 w 6891715"/>
                <a:gd name="connsiteY728" fmla="*/ 5388373 h 6367455"/>
                <a:gd name="connsiteX729" fmla="*/ 2566831 w 6891715"/>
                <a:gd name="connsiteY729" fmla="*/ 5402957 h 6367455"/>
                <a:gd name="connsiteX730" fmla="*/ 2557561 w 6891715"/>
                <a:gd name="connsiteY730" fmla="*/ 5426101 h 6367455"/>
                <a:gd name="connsiteX731" fmla="*/ 2549249 w 6891715"/>
                <a:gd name="connsiteY731" fmla="*/ 5445123 h 6367455"/>
                <a:gd name="connsiteX732" fmla="*/ 2547971 w 6891715"/>
                <a:gd name="connsiteY732" fmla="*/ 5451464 h 6367455"/>
                <a:gd name="connsiteX733" fmla="*/ 2539659 w 6891715"/>
                <a:gd name="connsiteY733" fmla="*/ 5446391 h 6367455"/>
                <a:gd name="connsiteX734" fmla="*/ 2531987 w 6891715"/>
                <a:gd name="connsiteY734" fmla="*/ 5444489 h 6367455"/>
                <a:gd name="connsiteX735" fmla="*/ 2531028 w 6891715"/>
                <a:gd name="connsiteY735" fmla="*/ 5439099 h 6367455"/>
                <a:gd name="connsiteX736" fmla="*/ 2521438 w 6891715"/>
                <a:gd name="connsiteY736" fmla="*/ 5434978 h 6367455"/>
                <a:gd name="connsiteX737" fmla="*/ 2510569 w 6891715"/>
                <a:gd name="connsiteY737" fmla="*/ 5426735 h 6367455"/>
                <a:gd name="connsiteX738" fmla="*/ 2518241 w 6891715"/>
                <a:gd name="connsiteY738" fmla="*/ 5408663 h 6367455"/>
                <a:gd name="connsiteX739" fmla="*/ 2511209 w 6891715"/>
                <a:gd name="connsiteY739" fmla="*/ 5405493 h 6367455"/>
                <a:gd name="connsiteX740" fmla="*/ 2499701 w 6891715"/>
                <a:gd name="connsiteY740" fmla="*/ 5400103 h 6367455"/>
                <a:gd name="connsiteX741" fmla="*/ 2503856 w 6891715"/>
                <a:gd name="connsiteY741" fmla="*/ 5393762 h 6367455"/>
                <a:gd name="connsiteX742" fmla="*/ 2504815 w 6891715"/>
                <a:gd name="connsiteY742" fmla="*/ 5384568 h 6367455"/>
                <a:gd name="connsiteX743" fmla="*/ 2501619 w 6891715"/>
                <a:gd name="connsiteY743" fmla="*/ 5381398 h 6367455"/>
                <a:gd name="connsiteX744" fmla="*/ 2501619 w 6891715"/>
                <a:gd name="connsiteY744" fmla="*/ 5366814 h 6367455"/>
                <a:gd name="connsiteX745" fmla="*/ 2497143 w 6891715"/>
                <a:gd name="connsiteY745" fmla="*/ 5356035 h 6367455"/>
                <a:gd name="connsiteX746" fmla="*/ 2490750 w 6891715"/>
                <a:gd name="connsiteY746" fmla="*/ 5342719 h 6367455"/>
                <a:gd name="connsiteX747" fmla="*/ 2491709 w 6891715"/>
                <a:gd name="connsiteY747" fmla="*/ 5330037 h 6367455"/>
                <a:gd name="connsiteX748" fmla="*/ 2501299 w 6891715"/>
                <a:gd name="connsiteY748" fmla="*/ 5327818 h 6367455"/>
                <a:gd name="connsiteX749" fmla="*/ 2500020 w 6891715"/>
                <a:gd name="connsiteY749" fmla="*/ 5305625 h 6367455"/>
                <a:gd name="connsiteX750" fmla="*/ 2520159 w 6891715"/>
                <a:gd name="connsiteY750" fmla="*/ 5294846 h 6367455"/>
                <a:gd name="connsiteX751" fmla="*/ 2524315 w 6891715"/>
                <a:gd name="connsiteY751" fmla="*/ 5283432 h 6367455"/>
                <a:gd name="connsiteX752" fmla="*/ 2538061 w 6891715"/>
                <a:gd name="connsiteY752" fmla="*/ 5272653 h 6367455"/>
                <a:gd name="connsiteX753" fmla="*/ 2550848 w 6891715"/>
                <a:gd name="connsiteY753" fmla="*/ 5278994 h 6367455"/>
                <a:gd name="connsiteX754" fmla="*/ 2558520 w 6891715"/>
                <a:gd name="connsiteY754" fmla="*/ 5271702 h 6367455"/>
                <a:gd name="connsiteX755" fmla="*/ 2554684 w 6891715"/>
                <a:gd name="connsiteY755" fmla="*/ 5255850 h 6367455"/>
                <a:gd name="connsiteX756" fmla="*/ 2562356 w 6891715"/>
                <a:gd name="connsiteY756" fmla="*/ 5235559 h 6367455"/>
                <a:gd name="connsiteX757" fmla="*/ 3216274 w 6891715"/>
                <a:gd name="connsiteY757" fmla="*/ 5219689 h 6367455"/>
                <a:gd name="connsiteX758" fmla="*/ 3221000 w 6891715"/>
                <a:gd name="connsiteY758" fmla="*/ 5221547 h 6367455"/>
                <a:gd name="connsiteX759" fmla="*/ 3210958 w 6891715"/>
                <a:gd name="connsiteY759" fmla="*/ 5232389 h 6367455"/>
                <a:gd name="connsiteX760" fmla="*/ 3210367 w 6891715"/>
                <a:gd name="connsiteY760" fmla="*/ 5228052 h 6367455"/>
                <a:gd name="connsiteX761" fmla="*/ 3208300 w 6891715"/>
                <a:gd name="connsiteY761" fmla="*/ 5222477 h 6367455"/>
                <a:gd name="connsiteX762" fmla="*/ 3236875 w 6891715"/>
                <a:gd name="connsiteY762" fmla="*/ 5199051 h 6367455"/>
                <a:gd name="connsiteX763" fmla="*/ 3266104 w 6891715"/>
                <a:gd name="connsiteY763" fmla="*/ 5206144 h 6367455"/>
                <a:gd name="connsiteX764" fmla="*/ 3297200 w 6891715"/>
                <a:gd name="connsiteY764" fmla="*/ 5210197 h 6367455"/>
                <a:gd name="connsiteX765" fmla="*/ 3297200 w 6891715"/>
                <a:gd name="connsiteY765" fmla="*/ 5214926 h 6367455"/>
                <a:gd name="connsiteX766" fmla="*/ 3266726 w 6891715"/>
                <a:gd name="connsiteY766" fmla="*/ 5213912 h 6367455"/>
                <a:gd name="connsiteX767" fmla="*/ 3239673 w 6891715"/>
                <a:gd name="connsiteY767" fmla="*/ 5206819 h 6367455"/>
                <a:gd name="connsiteX768" fmla="*/ 3261468 w 6891715"/>
                <a:gd name="connsiteY768" fmla="*/ 5180001 h 6367455"/>
                <a:gd name="connsiteX769" fmla="*/ 3278151 w 6891715"/>
                <a:gd name="connsiteY769" fmla="*/ 5188077 h 6367455"/>
                <a:gd name="connsiteX770" fmla="*/ 3274688 w 6891715"/>
                <a:gd name="connsiteY770" fmla="*/ 5194289 h 6367455"/>
                <a:gd name="connsiteX771" fmla="*/ 3257376 w 6891715"/>
                <a:gd name="connsiteY771" fmla="*/ 5193046 h 6367455"/>
                <a:gd name="connsiteX772" fmla="*/ 3245415 w 6891715"/>
                <a:gd name="connsiteY772" fmla="*/ 5189630 h 6367455"/>
                <a:gd name="connsiteX773" fmla="*/ 3241953 w 6891715"/>
                <a:gd name="connsiteY773" fmla="*/ 5184970 h 6367455"/>
                <a:gd name="connsiteX774" fmla="*/ 3241638 w 6891715"/>
                <a:gd name="connsiteY774" fmla="*/ 5180311 h 6367455"/>
                <a:gd name="connsiteX775" fmla="*/ 3220023 w 6891715"/>
                <a:gd name="connsiteY775" fmla="*/ 5175239 h 6367455"/>
                <a:gd name="connsiteX776" fmla="*/ 3235288 w 6891715"/>
                <a:gd name="connsiteY776" fmla="*/ 5184764 h 6367455"/>
                <a:gd name="connsiteX777" fmla="*/ 3225824 w 6891715"/>
                <a:gd name="connsiteY777" fmla="*/ 5183535 h 6367455"/>
                <a:gd name="connsiteX778" fmla="*/ 3211475 w 6891715"/>
                <a:gd name="connsiteY778" fmla="*/ 5175546 h 6367455"/>
                <a:gd name="connsiteX779" fmla="*/ 2421121 w 6891715"/>
                <a:gd name="connsiteY779" fmla="*/ 5104145 h 6367455"/>
                <a:gd name="connsiteX780" fmla="*/ 2412624 w 6891715"/>
                <a:gd name="connsiteY780" fmla="*/ 5112639 h 6367455"/>
                <a:gd name="connsiteX781" fmla="*/ 2412672 w 6891715"/>
                <a:gd name="connsiteY781" fmla="*/ 5112737 h 6367455"/>
                <a:gd name="connsiteX782" fmla="*/ 2421138 w 6891715"/>
                <a:gd name="connsiteY782" fmla="*/ 5104253 h 6367455"/>
                <a:gd name="connsiteX783" fmla="*/ 2421121 w 6891715"/>
                <a:gd name="connsiteY783" fmla="*/ 5104145 h 6367455"/>
                <a:gd name="connsiteX784" fmla="*/ 3071775 w 6891715"/>
                <a:gd name="connsiteY784" fmla="*/ 5056176 h 6367455"/>
                <a:gd name="connsiteX785" fmla="*/ 3095705 w 6891715"/>
                <a:gd name="connsiteY785" fmla="*/ 5079407 h 6367455"/>
                <a:gd name="connsiteX786" fmla="*/ 3109875 w 6891715"/>
                <a:gd name="connsiteY786" fmla="*/ 5094276 h 6367455"/>
                <a:gd name="connsiteX787" fmla="*/ 3092242 w 6891715"/>
                <a:gd name="connsiteY787" fmla="*/ 5084364 h 6367455"/>
                <a:gd name="connsiteX788" fmla="*/ 3080277 w 6891715"/>
                <a:gd name="connsiteY788" fmla="*/ 5069805 h 6367455"/>
                <a:gd name="connsiteX789" fmla="*/ 3087650 w 6891715"/>
                <a:gd name="connsiteY789" fmla="*/ 5051414 h 6367455"/>
                <a:gd name="connsiteX790" fmla="*/ 3115887 w 6891715"/>
                <a:gd name="connsiteY790" fmla="*/ 5070981 h 6367455"/>
                <a:gd name="connsiteX791" fmla="*/ 3117813 w 6891715"/>
                <a:gd name="connsiteY791" fmla="*/ 5079989 h 6367455"/>
                <a:gd name="connsiteX792" fmla="*/ 3100350 w 6891715"/>
                <a:gd name="connsiteY792" fmla="*/ 5049826 h 6367455"/>
                <a:gd name="connsiteX793" fmla="*/ 3114638 w 6891715"/>
                <a:gd name="connsiteY793" fmla="*/ 5056224 h 6367455"/>
                <a:gd name="connsiteX794" fmla="*/ 3110215 w 6891715"/>
                <a:gd name="connsiteY794" fmla="*/ 5060939 h 6367455"/>
                <a:gd name="connsiteX795" fmla="*/ 3085812 w 6891715"/>
                <a:gd name="connsiteY795" fmla="*/ 5013314 h 6367455"/>
                <a:gd name="connsiteX796" fmla="*/ 3107082 w 6891715"/>
                <a:gd name="connsiteY796" fmla="*/ 5026331 h 6367455"/>
                <a:gd name="connsiteX797" fmla="*/ 3109016 w 6891715"/>
                <a:gd name="connsiteY797" fmla="*/ 5031411 h 6367455"/>
                <a:gd name="connsiteX798" fmla="*/ 3102570 w 6891715"/>
                <a:gd name="connsiteY798" fmla="*/ 5029824 h 6367455"/>
                <a:gd name="connsiteX799" fmla="*/ 3115461 w 6891715"/>
                <a:gd name="connsiteY799" fmla="*/ 5041254 h 6367455"/>
                <a:gd name="connsiteX800" fmla="*/ 3124163 w 6891715"/>
                <a:gd name="connsiteY800" fmla="*/ 5047921 h 6367455"/>
                <a:gd name="connsiteX801" fmla="*/ 3122874 w 6891715"/>
                <a:gd name="connsiteY801" fmla="*/ 5051414 h 6367455"/>
                <a:gd name="connsiteX802" fmla="*/ 3104182 w 6891715"/>
                <a:gd name="connsiteY802" fmla="*/ 5037126 h 6367455"/>
                <a:gd name="connsiteX803" fmla="*/ 3105471 w 6891715"/>
                <a:gd name="connsiteY803" fmla="*/ 5045381 h 6367455"/>
                <a:gd name="connsiteX804" fmla="*/ 3093224 w 6891715"/>
                <a:gd name="connsiteY804" fmla="*/ 5033316 h 6367455"/>
                <a:gd name="connsiteX805" fmla="*/ 3084523 w 6891715"/>
                <a:gd name="connsiteY805" fmla="*/ 5021886 h 6367455"/>
                <a:gd name="connsiteX806" fmla="*/ 3081300 w 6891715"/>
                <a:gd name="connsiteY806" fmla="*/ 5013949 h 6367455"/>
                <a:gd name="connsiteX807" fmla="*/ 3043982 w 6891715"/>
                <a:gd name="connsiteY807" fmla="*/ 5011726 h 6367455"/>
                <a:gd name="connsiteX808" fmla="*/ 3058460 w 6891715"/>
                <a:gd name="connsiteY808" fmla="*/ 5028318 h 6367455"/>
                <a:gd name="connsiteX809" fmla="*/ 3059076 w 6891715"/>
                <a:gd name="connsiteY809" fmla="*/ 5039379 h 6367455"/>
                <a:gd name="connsiteX810" fmla="*/ 3055071 w 6891715"/>
                <a:gd name="connsiteY810" fmla="*/ 5040301 h 6367455"/>
                <a:gd name="connsiteX811" fmla="*/ 3052299 w 6891715"/>
                <a:gd name="connsiteY811" fmla="*/ 5032927 h 6367455"/>
                <a:gd name="connsiteX812" fmla="*/ 3046139 w 6891715"/>
                <a:gd name="connsiteY812" fmla="*/ 5030161 h 6367455"/>
                <a:gd name="connsiteX813" fmla="*/ 3039978 w 6891715"/>
                <a:gd name="connsiteY813" fmla="*/ 5022173 h 6367455"/>
                <a:gd name="connsiteX814" fmla="*/ 3038438 w 6891715"/>
                <a:gd name="connsiteY814" fmla="*/ 5013877 h 6367455"/>
                <a:gd name="connsiteX815" fmla="*/ 3081196 w 6891715"/>
                <a:gd name="connsiteY815" fmla="*/ 4995851 h 6367455"/>
                <a:gd name="connsiteX816" fmla="*/ 3089628 w 6891715"/>
                <a:gd name="connsiteY816" fmla="*/ 5007599 h 6367455"/>
                <a:gd name="connsiteX817" fmla="*/ 3094000 w 6891715"/>
                <a:gd name="connsiteY817" fmla="*/ 5013314 h 6367455"/>
                <a:gd name="connsiteX818" fmla="*/ 3077761 w 6891715"/>
                <a:gd name="connsiteY818" fmla="*/ 5004106 h 6367455"/>
                <a:gd name="connsiteX819" fmla="*/ 3074950 w 6891715"/>
                <a:gd name="connsiteY819" fmla="*/ 4998708 h 6367455"/>
                <a:gd name="connsiteX820" fmla="*/ 6495127 w 6891715"/>
                <a:gd name="connsiteY820" fmla="*/ 4986728 h 6367455"/>
                <a:gd name="connsiteX821" fmla="*/ 6506559 w 6891715"/>
                <a:gd name="connsiteY821" fmla="*/ 4995299 h 6367455"/>
                <a:gd name="connsiteX822" fmla="*/ 6517991 w 6891715"/>
                <a:gd name="connsiteY822" fmla="*/ 4992442 h 6367455"/>
                <a:gd name="connsiteX823" fmla="*/ 6525612 w 6891715"/>
                <a:gd name="connsiteY823" fmla="*/ 4997204 h 6367455"/>
                <a:gd name="connsiteX824" fmla="*/ 6540537 w 6891715"/>
                <a:gd name="connsiteY824" fmla="*/ 4999426 h 6367455"/>
                <a:gd name="connsiteX825" fmla="*/ 6557050 w 6891715"/>
                <a:gd name="connsiteY825" fmla="*/ 5002918 h 6367455"/>
                <a:gd name="connsiteX826" fmla="*/ 6561450 w 6891715"/>
                <a:gd name="connsiteY826" fmla="*/ 5001033 h 6367455"/>
                <a:gd name="connsiteX827" fmla="*/ 6527292 w 6891715"/>
                <a:gd name="connsiteY827" fmla="*/ 5071939 h 6367455"/>
                <a:gd name="connsiteX828" fmla="*/ 6524977 w 6891715"/>
                <a:gd name="connsiteY828" fmla="*/ 5069582 h 6367455"/>
                <a:gd name="connsiteX829" fmla="*/ 6514815 w 6891715"/>
                <a:gd name="connsiteY829" fmla="*/ 5041964 h 6367455"/>
                <a:gd name="connsiteX830" fmla="*/ 6504336 w 6891715"/>
                <a:gd name="connsiteY830" fmla="*/ 5039424 h 6367455"/>
                <a:gd name="connsiteX831" fmla="*/ 6495762 w 6891715"/>
                <a:gd name="connsiteY831" fmla="*/ 5044821 h 6367455"/>
                <a:gd name="connsiteX832" fmla="*/ 6487506 w 6891715"/>
                <a:gd name="connsiteY832" fmla="*/ 5041329 h 6367455"/>
                <a:gd name="connsiteX833" fmla="*/ 6486553 w 6891715"/>
                <a:gd name="connsiteY833" fmla="*/ 5030536 h 6367455"/>
                <a:gd name="connsiteX834" fmla="*/ 6470993 w 6891715"/>
                <a:gd name="connsiteY834" fmla="*/ 5017520 h 6367455"/>
                <a:gd name="connsiteX835" fmla="*/ 6473534 w 6891715"/>
                <a:gd name="connsiteY835" fmla="*/ 4998791 h 6367455"/>
                <a:gd name="connsiteX836" fmla="*/ 6484648 w 6891715"/>
                <a:gd name="connsiteY836" fmla="*/ 4994981 h 6367455"/>
                <a:gd name="connsiteX837" fmla="*/ 3034945 w 6891715"/>
                <a:gd name="connsiteY837" fmla="*/ 4948226 h 6367455"/>
                <a:gd name="connsiteX838" fmla="*/ 3042883 w 6891715"/>
                <a:gd name="connsiteY838" fmla="*/ 4949174 h 6367455"/>
                <a:gd name="connsiteX839" fmla="*/ 3044153 w 6891715"/>
                <a:gd name="connsiteY839" fmla="*/ 4962446 h 6367455"/>
                <a:gd name="connsiteX840" fmla="*/ 3048915 w 6891715"/>
                <a:gd name="connsiteY840" fmla="*/ 4968133 h 6367455"/>
                <a:gd name="connsiteX841" fmla="*/ 3055265 w 6891715"/>
                <a:gd name="connsiteY841" fmla="*/ 4979509 h 6367455"/>
                <a:gd name="connsiteX842" fmla="*/ 3060663 w 6891715"/>
                <a:gd name="connsiteY842" fmla="*/ 5014901 h 6367455"/>
                <a:gd name="connsiteX843" fmla="*/ 3054313 w 6891715"/>
                <a:gd name="connsiteY843" fmla="*/ 5014269 h 6367455"/>
                <a:gd name="connsiteX844" fmla="*/ 3049868 w 6891715"/>
                <a:gd name="connsiteY844" fmla="*/ 5008581 h 6367455"/>
                <a:gd name="connsiteX845" fmla="*/ 3040342 w 6891715"/>
                <a:gd name="connsiteY845" fmla="*/ 4999101 h 6367455"/>
                <a:gd name="connsiteX846" fmla="*/ 3036850 w 6891715"/>
                <a:gd name="connsiteY846" fmla="*/ 4987725 h 6367455"/>
                <a:gd name="connsiteX847" fmla="*/ 3039072 w 6891715"/>
                <a:gd name="connsiteY847" fmla="*/ 4981405 h 6367455"/>
                <a:gd name="connsiteX848" fmla="*/ 3044788 w 6891715"/>
                <a:gd name="connsiteY848" fmla="*/ 4985829 h 6367455"/>
                <a:gd name="connsiteX849" fmla="*/ 3046058 w 6891715"/>
                <a:gd name="connsiteY849" fmla="*/ 4981405 h 6367455"/>
                <a:gd name="connsiteX850" fmla="*/ 3046058 w 6891715"/>
                <a:gd name="connsiteY850" fmla="*/ 4972241 h 6367455"/>
                <a:gd name="connsiteX851" fmla="*/ 3033675 w 6891715"/>
                <a:gd name="connsiteY851" fmla="*/ 4958022 h 6367455"/>
                <a:gd name="connsiteX852" fmla="*/ 3060662 w 6891715"/>
                <a:gd name="connsiteY852" fmla="*/ 4941876 h 6367455"/>
                <a:gd name="connsiteX853" fmla="*/ 3066377 w 6891715"/>
                <a:gd name="connsiteY853" fmla="*/ 4941876 h 6367455"/>
                <a:gd name="connsiteX854" fmla="*/ 3081300 w 6891715"/>
                <a:gd name="connsiteY854" fmla="*/ 4964101 h 6367455"/>
                <a:gd name="connsiteX855" fmla="*/ 3086062 w 6891715"/>
                <a:gd name="connsiteY855" fmla="*/ 4968228 h 6367455"/>
                <a:gd name="connsiteX856" fmla="*/ 3081935 w 6891715"/>
                <a:gd name="connsiteY856" fmla="*/ 4974578 h 6367455"/>
                <a:gd name="connsiteX857" fmla="*/ 3089872 w 6891715"/>
                <a:gd name="connsiteY857" fmla="*/ 4983786 h 6367455"/>
                <a:gd name="connsiteX858" fmla="*/ 3097175 w 6891715"/>
                <a:gd name="connsiteY858" fmla="*/ 4999026 h 6367455"/>
                <a:gd name="connsiteX859" fmla="*/ 3094317 w 6891715"/>
                <a:gd name="connsiteY859" fmla="*/ 4994263 h 6367455"/>
                <a:gd name="connsiteX860" fmla="*/ 3087967 w 6891715"/>
                <a:gd name="connsiteY860" fmla="*/ 4991406 h 6367455"/>
                <a:gd name="connsiteX861" fmla="*/ 3075902 w 6891715"/>
                <a:gd name="connsiteY861" fmla="*/ 4984738 h 6367455"/>
                <a:gd name="connsiteX862" fmla="*/ 3072092 w 6891715"/>
                <a:gd name="connsiteY862" fmla="*/ 4972673 h 6367455"/>
                <a:gd name="connsiteX863" fmla="*/ 3068917 w 6891715"/>
                <a:gd name="connsiteY863" fmla="*/ 4972038 h 6367455"/>
                <a:gd name="connsiteX864" fmla="*/ 3054312 w 6891715"/>
                <a:gd name="connsiteY864" fmla="*/ 4962196 h 6367455"/>
                <a:gd name="connsiteX865" fmla="*/ 3052725 w 6891715"/>
                <a:gd name="connsiteY865" fmla="*/ 4951083 h 6367455"/>
                <a:gd name="connsiteX866" fmla="*/ 3060662 w 6891715"/>
                <a:gd name="connsiteY866" fmla="*/ 4950448 h 6367455"/>
                <a:gd name="connsiteX867" fmla="*/ 6600872 w 6891715"/>
                <a:gd name="connsiteY867" fmla="*/ 4906095 h 6367455"/>
                <a:gd name="connsiteX868" fmla="*/ 6598649 w 6891715"/>
                <a:gd name="connsiteY868" fmla="*/ 4911492 h 6367455"/>
                <a:gd name="connsiteX869" fmla="*/ 6602058 w 6891715"/>
                <a:gd name="connsiteY869" fmla="*/ 4916735 h 6367455"/>
                <a:gd name="connsiteX870" fmla="*/ 6570401 w 6891715"/>
                <a:gd name="connsiteY870" fmla="*/ 4982451 h 6367455"/>
                <a:gd name="connsiteX871" fmla="*/ 6569434 w 6891715"/>
                <a:gd name="connsiteY871" fmla="*/ 4982283 h 6367455"/>
                <a:gd name="connsiteX872" fmla="*/ 6564036 w 6891715"/>
                <a:gd name="connsiteY872" fmla="*/ 4977839 h 6367455"/>
                <a:gd name="connsiteX873" fmla="*/ 6564354 w 6891715"/>
                <a:gd name="connsiteY873" fmla="*/ 4967363 h 6367455"/>
                <a:gd name="connsiteX874" fmla="*/ 6569752 w 6891715"/>
                <a:gd name="connsiteY874" fmla="*/ 4961332 h 6367455"/>
                <a:gd name="connsiteX875" fmla="*/ 6573563 w 6891715"/>
                <a:gd name="connsiteY875" fmla="*/ 4943237 h 6367455"/>
                <a:gd name="connsiteX876" fmla="*/ 6567212 w 6891715"/>
                <a:gd name="connsiteY876" fmla="*/ 4935936 h 6367455"/>
                <a:gd name="connsiteX877" fmla="*/ 6568799 w 6891715"/>
                <a:gd name="connsiteY877" fmla="*/ 4924190 h 6367455"/>
                <a:gd name="connsiteX878" fmla="*/ 6582772 w 6891715"/>
                <a:gd name="connsiteY878" fmla="*/ 4909905 h 6367455"/>
                <a:gd name="connsiteX879" fmla="*/ 4951102 w 6891715"/>
                <a:gd name="connsiteY879" fmla="*/ 4806942 h 6367455"/>
                <a:gd name="connsiteX880" fmla="*/ 4954554 w 6891715"/>
                <a:gd name="connsiteY880" fmla="*/ 4813479 h 6367455"/>
                <a:gd name="connsiteX881" fmla="*/ 4953518 w 6891715"/>
                <a:gd name="connsiteY881" fmla="*/ 4818055 h 6367455"/>
                <a:gd name="connsiteX882" fmla="*/ 4946616 w 6891715"/>
                <a:gd name="connsiteY882" fmla="*/ 4810210 h 6367455"/>
                <a:gd name="connsiteX883" fmla="*/ 5054566 w 6891715"/>
                <a:gd name="connsiteY883" fmla="*/ 4779954 h 6367455"/>
                <a:gd name="connsiteX884" fmla="*/ 5046311 w 6891715"/>
                <a:gd name="connsiteY884" fmla="*/ 4792539 h 6367455"/>
                <a:gd name="connsiteX885" fmla="*/ 5039961 w 6891715"/>
                <a:gd name="connsiteY885" fmla="*/ 4814879 h 6367455"/>
                <a:gd name="connsiteX886" fmla="*/ 5029166 w 6891715"/>
                <a:gd name="connsiteY886" fmla="*/ 4805125 h 6367455"/>
                <a:gd name="connsiteX887" fmla="*/ 5032341 w 6891715"/>
                <a:gd name="connsiteY887" fmla="*/ 4797888 h 6367455"/>
                <a:gd name="connsiteX888" fmla="*/ 5048533 w 6891715"/>
                <a:gd name="connsiteY888" fmla="*/ 4785303 h 6367455"/>
                <a:gd name="connsiteX889" fmla="*/ 4546749 w 6891715"/>
                <a:gd name="connsiteY889" fmla="*/ 4760722 h 6367455"/>
                <a:gd name="connsiteX890" fmla="*/ 4546260 w 6891715"/>
                <a:gd name="connsiteY890" fmla="*/ 4761212 h 6367455"/>
                <a:gd name="connsiteX891" fmla="*/ 4546884 w 6891715"/>
                <a:gd name="connsiteY891" fmla="*/ 4760899 h 6367455"/>
                <a:gd name="connsiteX892" fmla="*/ 5140291 w 6891715"/>
                <a:gd name="connsiteY892" fmla="*/ 4749792 h 6367455"/>
                <a:gd name="connsiteX893" fmla="*/ 5127591 w 6891715"/>
                <a:gd name="connsiteY893" fmla="*/ 4759317 h 6367455"/>
                <a:gd name="connsiteX894" fmla="*/ 5130477 w 6891715"/>
                <a:gd name="connsiteY894" fmla="*/ 4751021 h 6367455"/>
                <a:gd name="connsiteX895" fmla="*/ 6342270 w 6891715"/>
                <a:gd name="connsiteY895" fmla="*/ 4710093 h 6367455"/>
                <a:gd name="connsiteX896" fmla="*/ 6339836 w 6891715"/>
                <a:gd name="connsiteY896" fmla="*/ 4714047 h 6367455"/>
                <a:gd name="connsiteX897" fmla="*/ 6301729 w 6891715"/>
                <a:gd name="connsiteY897" fmla="*/ 4718809 h 6367455"/>
                <a:gd name="connsiteX898" fmla="*/ 6300459 w 6891715"/>
                <a:gd name="connsiteY898" fmla="*/ 4737220 h 6367455"/>
                <a:gd name="connsiteX899" fmla="*/ 6300488 w 6891715"/>
                <a:gd name="connsiteY899" fmla="*/ 4737235 h 6367455"/>
                <a:gd name="connsiteX900" fmla="*/ 6301738 w 6891715"/>
                <a:gd name="connsiteY900" fmla="*/ 4719118 h 6367455"/>
                <a:gd name="connsiteX901" fmla="*/ 6339844 w 6891715"/>
                <a:gd name="connsiteY901" fmla="*/ 4714356 h 6367455"/>
                <a:gd name="connsiteX902" fmla="*/ 6342384 w 6891715"/>
                <a:gd name="connsiteY902" fmla="*/ 4710229 h 6367455"/>
                <a:gd name="connsiteX903" fmla="*/ 1472534 w 6891715"/>
                <a:gd name="connsiteY903" fmla="*/ 4375142 h 6367455"/>
                <a:gd name="connsiteX904" fmla="*/ 1482060 w 6891715"/>
                <a:gd name="connsiteY904" fmla="*/ 4376139 h 6367455"/>
                <a:gd name="connsiteX905" fmla="*/ 1487457 w 6891715"/>
                <a:gd name="connsiteY905" fmla="*/ 4385110 h 6367455"/>
                <a:gd name="connsiteX906" fmla="*/ 1484282 w 6891715"/>
                <a:gd name="connsiteY906" fmla="*/ 4388433 h 6367455"/>
                <a:gd name="connsiteX907" fmla="*/ 1476662 w 6891715"/>
                <a:gd name="connsiteY907" fmla="*/ 4385110 h 6367455"/>
                <a:gd name="connsiteX908" fmla="*/ 1467137 w 6891715"/>
                <a:gd name="connsiteY908" fmla="*/ 4389430 h 6367455"/>
                <a:gd name="connsiteX909" fmla="*/ 1465232 w 6891715"/>
                <a:gd name="connsiteY909" fmla="*/ 4381787 h 6367455"/>
                <a:gd name="connsiteX910" fmla="*/ 1435070 w 6891715"/>
                <a:gd name="connsiteY910" fmla="*/ 4357679 h 6367455"/>
                <a:gd name="connsiteX911" fmla="*/ 1446184 w 6891715"/>
                <a:gd name="connsiteY911" fmla="*/ 4359584 h 6367455"/>
                <a:gd name="connsiteX912" fmla="*/ 1443096 w 6891715"/>
                <a:gd name="connsiteY912" fmla="*/ 4363711 h 6367455"/>
                <a:gd name="connsiteX913" fmla="*/ 1435996 w 6891715"/>
                <a:gd name="connsiteY913" fmla="*/ 4364029 h 6367455"/>
                <a:gd name="connsiteX914" fmla="*/ 1538093 w 6891715"/>
                <a:gd name="connsiteY914" fmla="*/ 4154476 h 6367455"/>
                <a:gd name="connsiteX915" fmla="*/ 1543523 w 6891715"/>
                <a:gd name="connsiteY915" fmla="*/ 4158725 h 6367455"/>
                <a:gd name="connsiteX916" fmla="*/ 1561405 w 6891715"/>
                <a:gd name="connsiteY916" fmla="*/ 4162647 h 6367455"/>
                <a:gd name="connsiteX917" fmla="*/ 1566834 w 6891715"/>
                <a:gd name="connsiteY917" fmla="*/ 4170491 h 6367455"/>
                <a:gd name="connsiteX918" fmla="*/ 1564918 w 6891715"/>
                <a:gd name="connsiteY918" fmla="*/ 4178008 h 6367455"/>
                <a:gd name="connsiteX919" fmla="*/ 1557251 w 6891715"/>
                <a:gd name="connsiteY919" fmla="*/ 4185526 h 6367455"/>
                <a:gd name="connsiteX920" fmla="*/ 1549910 w 6891715"/>
                <a:gd name="connsiteY920" fmla="*/ 4187814 h 6367455"/>
                <a:gd name="connsiteX921" fmla="*/ 1525320 w 6891715"/>
                <a:gd name="connsiteY921" fmla="*/ 4175067 h 6367455"/>
                <a:gd name="connsiteX922" fmla="*/ 1511272 w 6891715"/>
                <a:gd name="connsiteY922" fmla="*/ 4175067 h 6367455"/>
                <a:gd name="connsiteX923" fmla="*/ 1515740 w 6891715"/>
                <a:gd name="connsiteY923" fmla="*/ 4171798 h 6367455"/>
                <a:gd name="connsiteX924" fmla="*/ 2133803 w 6891715"/>
                <a:gd name="connsiteY924" fmla="*/ 3771889 h 6367455"/>
                <a:gd name="connsiteX925" fmla="*/ 2135150 w 6891715"/>
                <a:gd name="connsiteY925" fmla="*/ 3783636 h 6367455"/>
                <a:gd name="connsiteX926" fmla="*/ 2131782 w 6891715"/>
                <a:gd name="connsiteY926" fmla="*/ 3794114 h 6367455"/>
                <a:gd name="connsiteX927" fmla="*/ 2129762 w 6891715"/>
                <a:gd name="connsiteY927" fmla="*/ 3813164 h 6367455"/>
                <a:gd name="connsiteX928" fmla="*/ 2112925 w 6891715"/>
                <a:gd name="connsiteY928" fmla="*/ 3813164 h 6367455"/>
                <a:gd name="connsiteX929" fmla="*/ 2114609 w 6891715"/>
                <a:gd name="connsiteY929" fmla="*/ 3788081 h 6367455"/>
                <a:gd name="connsiteX930" fmla="*/ 2124711 w 6891715"/>
                <a:gd name="connsiteY930" fmla="*/ 3775381 h 6367455"/>
                <a:gd name="connsiteX931" fmla="*/ 2166583 w 6891715"/>
                <a:gd name="connsiteY931" fmla="*/ 3746489 h 6367455"/>
                <a:gd name="connsiteX932" fmla="*/ 2171663 w 6891715"/>
                <a:gd name="connsiteY932" fmla="*/ 3748735 h 6367455"/>
                <a:gd name="connsiteX933" fmla="*/ 2153883 w 6891715"/>
                <a:gd name="connsiteY933" fmla="*/ 3759324 h 6367455"/>
                <a:gd name="connsiteX934" fmla="*/ 2146263 w 6891715"/>
                <a:gd name="connsiteY934" fmla="*/ 3767988 h 6367455"/>
                <a:gd name="connsiteX935" fmla="*/ 2140230 w 6891715"/>
                <a:gd name="connsiteY935" fmla="*/ 3776652 h 6367455"/>
                <a:gd name="connsiteX936" fmla="*/ 2136738 w 6891715"/>
                <a:gd name="connsiteY936" fmla="*/ 3766705 h 6367455"/>
                <a:gd name="connsiteX937" fmla="*/ 2146263 w 6891715"/>
                <a:gd name="connsiteY937" fmla="*/ 3757078 h 6367455"/>
                <a:gd name="connsiteX938" fmla="*/ 1246315 w 6891715"/>
                <a:gd name="connsiteY938" fmla="*/ 3744901 h 6367455"/>
                <a:gd name="connsiteX939" fmla="*/ 1253753 w 6891715"/>
                <a:gd name="connsiteY939" fmla="*/ 3753473 h 6367455"/>
                <a:gd name="connsiteX940" fmla="*/ 1263448 w 6891715"/>
                <a:gd name="connsiteY940" fmla="*/ 3760458 h 6367455"/>
                <a:gd name="connsiteX941" fmla="*/ 1273144 w 6891715"/>
                <a:gd name="connsiteY941" fmla="*/ 3759506 h 6367455"/>
                <a:gd name="connsiteX942" fmla="*/ 1263448 w 6891715"/>
                <a:gd name="connsiteY942" fmla="*/ 3772206 h 6367455"/>
                <a:gd name="connsiteX943" fmla="*/ 1258277 w 6891715"/>
                <a:gd name="connsiteY943" fmla="*/ 3783953 h 6367455"/>
                <a:gd name="connsiteX944" fmla="*/ 1250844 w 6891715"/>
                <a:gd name="connsiteY944" fmla="*/ 3789351 h 6367455"/>
                <a:gd name="connsiteX945" fmla="*/ 1222724 w 6891715"/>
                <a:gd name="connsiteY945" fmla="*/ 3780143 h 6367455"/>
                <a:gd name="connsiteX946" fmla="*/ 1219167 w 6891715"/>
                <a:gd name="connsiteY946" fmla="*/ 3767443 h 6367455"/>
                <a:gd name="connsiteX947" fmla="*/ 1225632 w 6891715"/>
                <a:gd name="connsiteY947" fmla="*/ 3765221 h 6367455"/>
                <a:gd name="connsiteX948" fmla="*/ 1222400 w 6891715"/>
                <a:gd name="connsiteY948" fmla="*/ 3762046 h 6367455"/>
                <a:gd name="connsiteX949" fmla="*/ 1220461 w 6891715"/>
                <a:gd name="connsiteY949" fmla="*/ 3748393 h 6367455"/>
                <a:gd name="connsiteX950" fmla="*/ 2215160 w 6891715"/>
                <a:gd name="connsiteY950" fmla="*/ 3730614 h 6367455"/>
                <a:gd name="connsiteX951" fmla="*/ 2216113 w 6891715"/>
                <a:gd name="connsiteY951" fmla="*/ 3734660 h 6367455"/>
                <a:gd name="connsiteX952" fmla="*/ 2207540 w 6891715"/>
                <a:gd name="connsiteY952" fmla="*/ 3735594 h 6367455"/>
                <a:gd name="connsiteX953" fmla="*/ 2194840 w 6891715"/>
                <a:gd name="connsiteY953" fmla="*/ 3739952 h 6367455"/>
                <a:gd name="connsiteX954" fmla="*/ 2188490 w 6891715"/>
                <a:gd name="connsiteY954" fmla="*/ 3744933 h 6367455"/>
                <a:gd name="connsiteX955" fmla="*/ 2178330 w 6891715"/>
                <a:gd name="connsiteY955" fmla="*/ 3746489 h 6367455"/>
                <a:gd name="connsiteX956" fmla="*/ 2171663 w 6891715"/>
                <a:gd name="connsiteY956" fmla="*/ 3739330 h 6367455"/>
                <a:gd name="connsiteX957" fmla="*/ 2200238 w 6891715"/>
                <a:gd name="connsiteY957" fmla="*/ 3732482 h 6367455"/>
                <a:gd name="connsiteX958" fmla="*/ 2265326 w 6891715"/>
                <a:gd name="connsiteY958" fmla="*/ 3727439 h 6367455"/>
                <a:gd name="connsiteX959" fmla="*/ 2248622 w 6891715"/>
                <a:gd name="connsiteY959" fmla="*/ 3736964 h 6367455"/>
                <a:gd name="connsiteX960" fmla="*/ 2235070 w 6891715"/>
                <a:gd name="connsiteY960" fmla="*/ 3735232 h 6367455"/>
                <a:gd name="connsiteX961" fmla="*/ 2222463 w 6891715"/>
                <a:gd name="connsiteY961" fmla="*/ 3736387 h 6367455"/>
                <a:gd name="connsiteX962" fmla="*/ 2227821 w 6891715"/>
                <a:gd name="connsiteY962" fmla="*/ 3730614 h 6367455"/>
                <a:gd name="connsiteX963" fmla="*/ 2243579 w 6891715"/>
                <a:gd name="connsiteY963" fmla="*/ 3730325 h 6367455"/>
                <a:gd name="connsiteX964" fmla="*/ 2256816 w 6891715"/>
                <a:gd name="connsiteY964" fmla="*/ 3729171 h 6367455"/>
                <a:gd name="connsiteX965" fmla="*/ 2293901 w 6891715"/>
                <a:gd name="connsiteY965" fmla="*/ 3721089 h 6367455"/>
                <a:gd name="connsiteX966" fmla="*/ 2284247 w 6891715"/>
                <a:gd name="connsiteY966" fmla="*/ 3726436 h 6367455"/>
                <a:gd name="connsiteX967" fmla="*/ 2270088 w 6891715"/>
                <a:gd name="connsiteY967" fmla="*/ 3733789 h 6367455"/>
                <a:gd name="connsiteX968" fmla="*/ 2275558 w 6891715"/>
                <a:gd name="connsiteY968" fmla="*/ 3723763 h 6367455"/>
                <a:gd name="connsiteX969" fmla="*/ 2314928 w 6891715"/>
                <a:gd name="connsiteY969" fmla="*/ 3706801 h 6367455"/>
                <a:gd name="connsiteX970" fmla="*/ 2327813 w 6891715"/>
                <a:gd name="connsiteY970" fmla="*/ 3706801 h 6367455"/>
                <a:gd name="connsiteX971" fmla="*/ 2332000 w 6891715"/>
                <a:gd name="connsiteY971" fmla="*/ 3711192 h 6367455"/>
                <a:gd name="connsiteX972" fmla="*/ 2322337 w 6891715"/>
                <a:gd name="connsiteY972" fmla="*/ 3713556 h 6367455"/>
                <a:gd name="connsiteX973" fmla="*/ 2315251 w 6891715"/>
                <a:gd name="connsiteY973" fmla="*/ 3722676 h 6367455"/>
                <a:gd name="connsiteX974" fmla="*/ 2309775 w 6891715"/>
                <a:gd name="connsiteY974" fmla="*/ 3715921 h 6367455"/>
                <a:gd name="connsiteX975" fmla="*/ 2362163 w 6891715"/>
                <a:gd name="connsiteY975" fmla="*/ 3689339 h 6367455"/>
                <a:gd name="connsiteX976" fmla="*/ 2358194 w 6891715"/>
                <a:gd name="connsiteY976" fmla="*/ 3694310 h 6367455"/>
                <a:gd name="connsiteX977" fmla="*/ 2338350 w 6891715"/>
                <a:gd name="connsiteY977" fmla="*/ 3700452 h 6367455"/>
                <a:gd name="connsiteX978" fmla="*/ 2351579 w 6891715"/>
                <a:gd name="connsiteY978" fmla="*/ 3693433 h 6367455"/>
                <a:gd name="connsiteX979" fmla="*/ 2392325 w 6891715"/>
                <a:gd name="connsiteY979" fmla="*/ 3682989 h 6367455"/>
                <a:gd name="connsiteX980" fmla="*/ 2388983 w 6891715"/>
                <a:gd name="connsiteY980" fmla="*/ 3687752 h 6367455"/>
                <a:gd name="connsiteX981" fmla="*/ 2373275 w 6891715"/>
                <a:gd name="connsiteY981" fmla="*/ 3685187 h 6367455"/>
                <a:gd name="connsiteX982" fmla="*/ 2415017 w 6891715"/>
                <a:gd name="connsiteY982" fmla="*/ 3681401 h 6367455"/>
                <a:gd name="connsiteX983" fmla="*/ 2422488 w 6891715"/>
                <a:gd name="connsiteY983" fmla="*/ 3682866 h 6367455"/>
                <a:gd name="connsiteX984" fmla="*/ 2406613 w 6891715"/>
                <a:gd name="connsiteY984" fmla="*/ 3684576 h 6367455"/>
                <a:gd name="connsiteX985" fmla="*/ 2985194 w 6891715"/>
                <a:gd name="connsiteY985" fmla="*/ 3619489 h 6367455"/>
                <a:gd name="connsiteX986" fmla="*/ 3001933 w 6891715"/>
                <a:gd name="connsiteY986" fmla="*/ 3643179 h 6367455"/>
                <a:gd name="connsiteX987" fmla="*/ 3012555 w 6891715"/>
                <a:gd name="connsiteY987" fmla="*/ 3653563 h 6367455"/>
                <a:gd name="connsiteX988" fmla="*/ 3031868 w 6891715"/>
                <a:gd name="connsiteY988" fmla="*/ 3655835 h 6367455"/>
                <a:gd name="connsiteX989" fmla="*/ 3043778 w 6891715"/>
                <a:gd name="connsiteY989" fmla="*/ 3654212 h 6367455"/>
                <a:gd name="connsiteX990" fmla="*/ 3041525 w 6891715"/>
                <a:gd name="connsiteY990" fmla="*/ 3658756 h 6367455"/>
                <a:gd name="connsiteX991" fmla="*/ 3047963 w 6891715"/>
                <a:gd name="connsiteY991" fmla="*/ 3678227 h 6367455"/>
                <a:gd name="connsiteX992" fmla="*/ 3036375 w 6891715"/>
                <a:gd name="connsiteY992" fmla="*/ 3670438 h 6367455"/>
                <a:gd name="connsiteX993" fmla="*/ 3022212 w 6891715"/>
                <a:gd name="connsiteY993" fmla="*/ 3667518 h 6367455"/>
                <a:gd name="connsiteX994" fmla="*/ 3011589 w 6891715"/>
                <a:gd name="connsiteY994" fmla="*/ 3675306 h 6367455"/>
                <a:gd name="connsiteX995" fmla="*/ 3000645 w 6891715"/>
                <a:gd name="connsiteY995" fmla="*/ 3667518 h 6367455"/>
                <a:gd name="connsiteX996" fmla="*/ 3000001 w 6891715"/>
                <a:gd name="connsiteY996" fmla="*/ 3667193 h 6367455"/>
                <a:gd name="connsiteX997" fmla="*/ 2997426 w 6891715"/>
                <a:gd name="connsiteY997" fmla="*/ 3665895 h 6367455"/>
                <a:gd name="connsiteX998" fmla="*/ 2995495 w 6891715"/>
                <a:gd name="connsiteY998" fmla="*/ 3663624 h 6367455"/>
                <a:gd name="connsiteX999" fmla="*/ 2994529 w 6891715"/>
                <a:gd name="connsiteY999" fmla="*/ 3662650 h 6367455"/>
                <a:gd name="connsiteX1000" fmla="*/ 2994207 w 6891715"/>
                <a:gd name="connsiteY1000" fmla="*/ 3661027 h 6367455"/>
                <a:gd name="connsiteX1001" fmla="*/ 2995173 w 6891715"/>
                <a:gd name="connsiteY1001" fmla="*/ 3651292 h 6367455"/>
                <a:gd name="connsiteX1002" fmla="*/ 2995495 w 6891715"/>
                <a:gd name="connsiteY1002" fmla="*/ 3644152 h 6367455"/>
                <a:gd name="connsiteX1003" fmla="*/ 2987770 w 6891715"/>
                <a:gd name="connsiteY1003" fmla="*/ 3639934 h 6367455"/>
                <a:gd name="connsiteX1004" fmla="*/ 2978113 w 6891715"/>
                <a:gd name="connsiteY1004" fmla="*/ 3632145 h 6367455"/>
                <a:gd name="connsiteX1005" fmla="*/ 720699 w 6891715"/>
                <a:gd name="connsiteY1005" fmla="*/ 3606789 h 6367455"/>
                <a:gd name="connsiteX1006" fmla="*/ 731812 w 6891715"/>
                <a:gd name="connsiteY1006" fmla="*/ 3609057 h 6367455"/>
                <a:gd name="connsiteX1007" fmla="*/ 730831 w 6891715"/>
                <a:gd name="connsiteY1007" fmla="*/ 3622664 h 6367455"/>
                <a:gd name="connsiteX1008" fmla="*/ 721027 w 6891715"/>
                <a:gd name="connsiteY1008" fmla="*/ 3617480 h 6367455"/>
                <a:gd name="connsiteX1009" fmla="*/ 720699 w 6891715"/>
                <a:gd name="connsiteY1009" fmla="*/ 3606789 h 6367455"/>
                <a:gd name="connsiteX1010" fmla="*/ 1246157 w 6891715"/>
                <a:gd name="connsiteY1010" fmla="*/ 3590917 h 6367455"/>
                <a:gd name="connsiteX1011" fmla="*/ 1252507 w 6891715"/>
                <a:gd name="connsiteY1011" fmla="*/ 3593139 h 6367455"/>
                <a:gd name="connsiteX1012" fmla="*/ 1244887 w 6891715"/>
                <a:gd name="connsiteY1012" fmla="*/ 3604569 h 6367455"/>
                <a:gd name="connsiteX1013" fmla="*/ 1247109 w 6891715"/>
                <a:gd name="connsiteY1013" fmla="*/ 3615999 h 6367455"/>
                <a:gd name="connsiteX1014" fmla="*/ 1242030 w 6891715"/>
                <a:gd name="connsiteY1014" fmla="*/ 3631874 h 6367455"/>
                <a:gd name="connsiteX1015" fmla="*/ 1231552 w 6891715"/>
                <a:gd name="connsiteY1015" fmla="*/ 3641399 h 6367455"/>
                <a:gd name="connsiteX1016" fmla="*/ 1216630 w 6891715"/>
                <a:gd name="connsiteY1016" fmla="*/ 3640764 h 6367455"/>
                <a:gd name="connsiteX1017" fmla="*/ 1208057 w 6891715"/>
                <a:gd name="connsiteY1017" fmla="*/ 3644892 h 6367455"/>
                <a:gd name="connsiteX1018" fmla="*/ 1208057 w 6891715"/>
                <a:gd name="connsiteY1018" fmla="*/ 3636637 h 6367455"/>
                <a:gd name="connsiteX1019" fmla="*/ 1218852 w 6891715"/>
                <a:gd name="connsiteY1019" fmla="*/ 3627112 h 6367455"/>
                <a:gd name="connsiteX1020" fmla="*/ 1229012 w 6891715"/>
                <a:gd name="connsiteY1020" fmla="*/ 3599489 h 6367455"/>
                <a:gd name="connsiteX1021" fmla="*/ 2722963 w 6891715"/>
                <a:gd name="connsiteY1021" fmla="*/ 3559164 h 6367455"/>
                <a:gd name="connsiteX1022" fmla="*/ 2736813 w 6891715"/>
                <a:gd name="connsiteY1022" fmla="*/ 3571070 h 6367455"/>
                <a:gd name="connsiteX1023" fmla="*/ 2734558 w 6891715"/>
                <a:gd name="connsiteY1023" fmla="*/ 3579759 h 6367455"/>
                <a:gd name="connsiteX1024" fmla="*/ 2724251 w 6891715"/>
                <a:gd name="connsiteY1024" fmla="*/ 3582977 h 6367455"/>
                <a:gd name="connsiteX1025" fmla="*/ 2714588 w 6891715"/>
                <a:gd name="connsiteY1025" fmla="*/ 3577506 h 6367455"/>
                <a:gd name="connsiteX1026" fmla="*/ 2715232 w 6891715"/>
                <a:gd name="connsiteY1026" fmla="*/ 3560773 h 6367455"/>
                <a:gd name="connsiteX1027" fmla="*/ 2492338 w 6891715"/>
                <a:gd name="connsiteY1027" fmla="*/ 3549639 h 6367455"/>
                <a:gd name="connsiteX1028" fmla="*/ 2485435 w 6891715"/>
                <a:gd name="connsiteY1028" fmla="*/ 3560752 h 6367455"/>
                <a:gd name="connsiteX1029" fmla="*/ 2484400 w 6891715"/>
                <a:gd name="connsiteY1029" fmla="*/ 3551741 h 6367455"/>
                <a:gd name="connsiteX1030" fmla="*/ 2463763 w 6891715"/>
                <a:gd name="connsiteY1030" fmla="*/ 3543289 h 6367455"/>
                <a:gd name="connsiteX1031" fmla="*/ 2473288 w 6891715"/>
                <a:gd name="connsiteY1031" fmla="*/ 3549484 h 6367455"/>
                <a:gd name="connsiteX1032" fmla="*/ 2469760 w 6891715"/>
                <a:gd name="connsiteY1032" fmla="*/ 3555989 h 6367455"/>
                <a:gd name="connsiteX1033" fmla="*/ 2922455 w 6891715"/>
                <a:gd name="connsiteY1033" fmla="*/ 3533764 h 6367455"/>
                <a:gd name="connsiteX1034" fmla="*/ 2937199 w 6891715"/>
                <a:gd name="connsiteY1034" fmla="*/ 3536647 h 6367455"/>
                <a:gd name="connsiteX1035" fmla="*/ 2937199 w 6891715"/>
                <a:gd name="connsiteY1035" fmla="*/ 3548500 h 6367455"/>
                <a:gd name="connsiteX1036" fmla="*/ 2943473 w 6891715"/>
                <a:gd name="connsiteY1036" fmla="*/ 3553946 h 6367455"/>
                <a:gd name="connsiteX1037" fmla="*/ 2956021 w 6891715"/>
                <a:gd name="connsiteY1037" fmla="*/ 3552665 h 6367455"/>
                <a:gd name="connsiteX1038" fmla="*/ 2961354 w 6891715"/>
                <a:gd name="connsiteY1038" fmla="*/ 3560033 h 6367455"/>
                <a:gd name="connsiteX1039" fmla="*/ 2959158 w 6891715"/>
                <a:gd name="connsiteY1039" fmla="*/ 3566440 h 6367455"/>
                <a:gd name="connsiteX1040" fmla="*/ 2953825 w 6891715"/>
                <a:gd name="connsiteY1040" fmla="*/ 3573808 h 6367455"/>
                <a:gd name="connsiteX1041" fmla="*/ 2960099 w 6891715"/>
                <a:gd name="connsiteY1041" fmla="*/ 3577011 h 6367455"/>
                <a:gd name="connsiteX1042" fmla="*/ 2967001 w 6891715"/>
                <a:gd name="connsiteY1042" fmla="*/ 3589825 h 6367455"/>
                <a:gd name="connsiteX1043" fmla="*/ 2960727 w 6891715"/>
                <a:gd name="connsiteY1043" fmla="*/ 3595271 h 6367455"/>
                <a:gd name="connsiteX1044" fmla="*/ 2952257 w 6891715"/>
                <a:gd name="connsiteY1044" fmla="*/ 3591106 h 6367455"/>
                <a:gd name="connsiteX1045" fmla="*/ 2943787 w 6891715"/>
                <a:gd name="connsiteY1045" fmla="*/ 3589825 h 6367455"/>
                <a:gd name="connsiteX1046" fmla="*/ 2939709 w 6891715"/>
                <a:gd name="connsiteY1046" fmla="*/ 3595591 h 6367455"/>
                <a:gd name="connsiteX1047" fmla="*/ 2936572 w 6891715"/>
                <a:gd name="connsiteY1047" fmla="*/ 3600397 h 6367455"/>
                <a:gd name="connsiteX1048" fmla="*/ 2933435 w 6891715"/>
                <a:gd name="connsiteY1048" fmla="*/ 3603920 h 6367455"/>
                <a:gd name="connsiteX1049" fmla="*/ 2932180 w 6891715"/>
                <a:gd name="connsiteY1049" fmla="*/ 3604882 h 6367455"/>
                <a:gd name="connsiteX1050" fmla="*/ 2931239 w 6891715"/>
                <a:gd name="connsiteY1050" fmla="*/ 3605202 h 6367455"/>
                <a:gd name="connsiteX1051" fmla="*/ 2930612 w 6891715"/>
                <a:gd name="connsiteY1051" fmla="*/ 3605202 h 6367455"/>
                <a:gd name="connsiteX1052" fmla="*/ 2929357 w 6891715"/>
                <a:gd name="connsiteY1052" fmla="*/ 3605202 h 6367455"/>
                <a:gd name="connsiteX1053" fmla="*/ 2928416 w 6891715"/>
                <a:gd name="connsiteY1053" fmla="*/ 3604561 h 6367455"/>
                <a:gd name="connsiteX1054" fmla="*/ 2928102 w 6891715"/>
                <a:gd name="connsiteY1054" fmla="*/ 3603920 h 6367455"/>
                <a:gd name="connsiteX1055" fmla="*/ 2914613 w 6891715"/>
                <a:gd name="connsiteY1055" fmla="*/ 3592388 h 6367455"/>
                <a:gd name="connsiteX1056" fmla="*/ 2918691 w 6891715"/>
                <a:gd name="connsiteY1056" fmla="*/ 3582777 h 6367455"/>
                <a:gd name="connsiteX1057" fmla="*/ 2924024 w 6891715"/>
                <a:gd name="connsiteY1057" fmla="*/ 3576370 h 6367455"/>
                <a:gd name="connsiteX1058" fmla="*/ 2919318 w 6891715"/>
                <a:gd name="connsiteY1058" fmla="*/ 3566760 h 6367455"/>
                <a:gd name="connsiteX1059" fmla="*/ 2925592 w 6891715"/>
                <a:gd name="connsiteY1059" fmla="*/ 3562595 h 6367455"/>
                <a:gd name="connsiteX1060" fmla="*/ 2936258 w 6891715"/>
                <a:gd name="connsiteY1060" fmla="*/ 3572206 h 6367455"/>
                <a:gd name="connsiteX1061" fmla="*/ 2945669 w 6891715"/>
                <a:gd name="connsiteY1061" fmla="*/ 3569002 h 6367455"/>
                <a:gd name="connsiteX1062" fmla="*/ 2946610 w 6891715"/>
                <a:gd name="connsiteY1062" fmla="*/ 3561314 h 6367455"/>
                <a:gd name="connsiteX1063" fmla="*/ 2931866 w 6891715"/>
                <a:gd name="connsiteY1063" fmla="*/ 3551703 h 6367455"/>
                <a:gd name="connsiteX1064" fmla="*/ 2918377 w 6891715"/>
                <a:gd name="connsiteY1064" fmla="*/ 3550102 h 6367455"/>
                <a:gd name="connsiteX1065" fmla="*/ 2917122 w 6891715"/>
                <a:gd name="connsiteY1065" fmla="*/ 3541452 h 6367455"/>
                <a:gd name="connsiteX1066" fmla="*/ 2474421 w 6891715"/>
                <a:gd name="connsiteY1066" fmla="*/ 3527414 h 6367455"/>
                <a:gd name="connsiteX1067" fmla="*/ 2483607 w 6891715"/>
                <a:gd name="connsiteY1067" fmla="*/ 3527414 h 6367455"/>
                <a:gd name="connsiteX1068" fmla="*/ 2485988 w 6891715"/>
                <a:gd name="connsiteY1068" fmla="*/ 3538409 h 6367455"/>
                <a:gd name="connsiteX1069" fmla="*/ 2479524 w 6891715"/>
                <a:gd name="connsiteY1069" fmla="*/ 3544877 h 6367455"/>
                <a:gd name="connsiteX1070" fmla="*/ 2471700 w 6891715"/>
                <a:gd name="connsiteY1070" fmla="*/ 3536145 h 6367455"/>
                <a:gd name="connsiteX1071" fmla="*/ 2643150 w 6891715"/>
                <a:gd name="connsiteY1071" fmla="*/ 3494076 h 6367455"/>
                <a:gd name="connsiteX1072" fmla="*/ 2665375 w 6891715"/>
                <a:gd name="connsiteY1072" fmla="*/ 3502206 h 6367455"/>
                <a:gd name="connsiteX1073" fmla="*/ 2662200 w 6891715"/>
                <a:gd name="connsiteY1073" fmla="*/ 3514714 h 6367455"/>
                <a:gd name="connsiteX1074" fmla="*/ 2649500 w 6891715"/>
                <a:gd name="connsiteY1074" fmla="*/ 3510649 h 6367455"/>
                <a:gd name="connsiteX1075" fmla="*/ 2724430 w 6891715"/>
                <a:gd name="connsiteY1075" fmla="*/ 3492489 h 6367455"/>
                <a:gd name="connsiteX1076" fmla="*/ 2735543 w 6891715"/>
                <a:gd name="connsiteY1076" fmla="*/ 3498204 h 6367455"/>
                <a:gd name="connsiteX1077" fmla="*/ 2744115 w 6891715"/>
                <a:gd name="connsiteY1077" fmla="*/ 3502331 h 6367455"/>
                <a:gd name="connsiteX1078" fmla="*/ 2748878 w 6891715"/>
                <a:gd name="connsiteY1078" fmla="*/ 3504871 h 6367455"/>
                <a:gd name="connsiteX1079" fmla="*/ 2751100 w 6891715"/>
                <a:gd name="connsiteY1079" fmla="*/ 3505189 h 6367455"/>
                <a:gd name="connsiteX1080" fmla="*/ 2753958 w 6891715"/>
                <a:gd name="connsiteY1080" fmla="*/ 3505189 h 6367455"/>
                <a:gd name="connsiteX1081" fmla="*/ 2761260 w 6891715"/>
                <a:gd name="connsiteY1081" fmla="*/ 3505189 h 6367455"/>
                <a:gd name="connsiteX1082" fmla="*/ 2768880 w 6891715"/>
                <a:gd name="connsiteY1082" fmla="*/ 3505506 h 6367455"/>
                <a:gd name="connsiteX1083" fmla="*/ 2771738 w 6891715"/>
                <a:gd name="connsiteY1083" fmla="*/ 3505824 h 6367455"/>
                <a:gd name="connsiteX1084" fmla="*/ 2773325 w 6891715"/>
                <a:gd name="connsiteY1084" fmla="*/ 3506776 h 6367455"/>
                <a:gd name="connsiteX1085" fmla="*/ 2774595 w 6891715"/>
                <a:gd name="connsiteY1085" fmla="*/ 3508046 h 6367455"/>
                <a:gd name="connsiteX1086" fmla="*/ 2775548 w 6891715"/>
                <a:gd name="connsiteY1086" fmla="*/ 3510269 h 6367455"/>
                <a:gd name="connsiteX1087" fmla="*/ 2776183 w 6891715"/>
                <a:gd name="connsiteY1087" fmla="*/ 3512809 h 6367455"/>
                <a:gd name="connsiteX1088" fmla="*/ 2776818 w 6891715"/>
                <a:gd name="connsiteY1088" fmla="*/ 3515349 h 6367455"/>
                <a:gd name="connsiteX1089" fmla="*/ 2777770 w 6891715"/>
                <a:gd name="connsiteY1089" fmla="*/ 3520429 h 6367455"/>
                <a:gd name="connsiteX1090" fmla="*/ 2778088 w 6891715"/>
                <a:gd name="connsiteY1090" fmla="*/ 3522651 h 6367455"/>
                <a:gd name="connsiteX1091" fmla="*/ 2784438 w 6891715"/>
                <a:gd name="connsiteY1091" fmla="*/ 3536939 h 6367455"/>
                <a:gd name="connsiteX1092" fmla="*/ 2762213 w 6891715"/>
                <a:gd name="connsiteY1092" fmla="*/ 3536304 h 6367455"/>
                <a:gd name="connsiteX1093" fmla="*/ 2744115 w 6891715"/>
                <a:gd name="connsiteY1093" fmla="*/ 3536304 h 6367455"/>
                <a:gd name="connsiteX1094" fmla="*/ 2737765 w 6891715"/>
                <a:gd name="connsiteY1094" fmla="*/ 3529319 h 6367455"/>
                <a:gd name="connsiteX1095" fmla="*/ 2713317 w 6891715"/>
                <a:gd name="connsiteY1095" fmla="*/ 3520746 h 6367455"/>
                <a:gd name="connsiteX1096" fmla="*/ 2713317 w 6891715"/>
                <a:gd name="connsiteY1096" fmla="*/ 3513761 h 6367455"/>
                <a:gd name="connsiteX1097" fmla="*/ 2728240 w 6891715"/>
                <a:gd name="connsiteY1097" fmla="*/ 3512174 h 6367455"/>
                <a:gd name="connsiteX1098" fmla="*/ 2713317 w 6891715"/>
                <a:gd name="connsiteY1098" fmla="*/ 3502014 h 6367455"/>
                <a:gd name="connsiteX1099" fmla="*/ 2713000 w 6891715"/>
                <a:gd name="connsiteY1099" fmla="*/ 3495664 h 6367455"/>
                <a:gd name="connsiteX1100" fmla="*/ 2782388 w 6891715"/>
                <a:gd name="connsiteY1100" fmla="*/ 3486139 h 6367455"/>
                <a:gd name="connsiteX1101" fmla="*/ 2791163 w 6891715"/>
                <a:gd name="connsiteY1101" fmla="*/ 3498169 h 6367455"/>
                <a:gd name="connsiteX1102" fmla="*/ 2801888 w 6891715"/>
                <a:gd name="connsiteY1102" fmla="*/ 3491666 h 6367455"/>
                <a:gd name="connsiteX1103" fmla="*/ 2816188 w 6891715"/>
                <a:gd name="connsiteY1103" fmla="*/ 3506623 h 6367455"/>
                <a:gd name="connsiteX1104" fmla="*/ 2806113 w 6891715"/>
                <a:gd name="connsiteY1104" fmla="*/ 3520605 h 6367455"/>
                <a:gd name="connsiteX1105" fmla="*/ 2798963 w 6891715"/>
                <a:gd name="connsiteY1105" fmla="*/ 3530359 h 6367455"/>
                <a:gd name="connsiteX1106" fmla="*/ 2791488 w 6891715"/>
                <a:gd name="connsiteY1106" fmla="*/ 3540114 h 6367455"/>
                <a:gd name="connsiteX1107" fmla="*/ 2784663 w 6891715"/>
                <a:gd name="connsiteY1107" fmla="*/ 3519955 h 6367455"/>
                <a:gd name="connsiteX1108" fmla="*/ 2787913 w 6891715"/>
                <a:gd name="connsiteY1108" fmla="*/ 3512151 h 6367455"/>
                <a:gd name="connsiteX1109" fmla="*/ 2774913 w 6891715"/>
                <a:gd name="connsiteY1109" fmla="*/ 3487765 h 6367455"/>
                <a:gd name="connsiteX1110" fmla="*/ 2829351 w 6891715"/>
                <a:gd name="connsiteY1110" fmla="*/ 3475026 h 6367455"/>
                <a:gd name="connsiteX1111" fmla="*/ 2856571 w 6891715"/>
                <a:gd name="connsiteY1111" fmla="*/ 3483401 h 6367455"/>
                <a:gd name="connsiteX1112" fmla="*/ 2860638 w 6891715"/>
                <a:gd name="connsiteY1112" fmla="*/ 3490226 h 6367455"/>
                <a:gd name="connsiteX1113" fmla="*/ 2848123 w 6891715"/>
                <a:gd name="connsiteY1113" fmla="*/ 3488675 h 6367455"/>
                <a:gd name="connsiteX1114" fmla="*/ 2837798 w 6891715"/>
                <a:gd name="connsiteY1114" fmla="*/ 3492708 h 6367455"/>
                <a:gd name="connsiteX1115" fmla="*/ 2828725 w 6891715"/>
                <a:gd name="connsiteY1115" fmla="*/ 3502014 h 6367455"/>
                <a:gd name="connsiteX1116" fmla="*/ 2817775 w 6891715"/>
                <a:gd name="connsiteY1116" fmla="*/ 3492708 h 6367455"/>
                <a:gd name="connsiteX1117" fmla="*/ 2834670 w 6891715"/>
                <a:gd name="connsiteY1117" fmla="*/ 3485573 h 6367455"/>
                <a:gd name="connsiteX1118" fmla="*/ 2682838 w 6891715"/>
                <a:gd name="connsiteY1118" fmla="*/ 3473439 h 6367455"/>
                <a:gd name="connsiteX1119" fmla="*/ 2673630 w 6891715"/>
                <a:gd name="connsiteY1119" fmla="*/ 3492489 h 6367455"/>
                <a:gd name="connsiteX1120" fmla="*/ 2670138 w 6891715"/>
                <a:gd name="connsiteY1120" fmla="*/ 3482964 h 6367455"/>
                <a:gd name="connsiteX1121" fmla="*/ 2591080 w 6891715"/>
                <a:gd name="connsiteY1121" fmla="*/ 3467089 h 6367455"/>
                <a:gd name="connsiteX1122" fmla="*/ 2613622 w 6891715"/>
                <a:gd name="connsiteY1122" fmla="*/ 3486353 h 6367455"/>
                <a:gd name="connsiteX1123" fmla="*/ 2614575 w 6891715"/>
                <a:gd name="connsiteY1123" fmla="*/ 3495822 h 6367455"/>
                <a:gd name="connsiteX1124" fmla="*/ 2607590 w 6891715"/>
                <a:gd name="connsiteY1124" fmla="*/ 3513127 h 6367455"/>
                <a:gd name="connsiteX1125" fmla="*/ 2592667 w 6891715"/>
                <a:gd name="connsiteY1125" fmla="*/ 3501699 h 6367455"/>
                <a:gd name="connsiteX1126" fmla="*/ 2593302 w 6891715"/>
                <a:gd name="connsiteY1126" fmla="*/ 3495169 h 6367455"/>
                <a:gd name="connsiteX1127" fmla="*/ 2589175 w 6891715"/>
                <a:gd name="connsiteY1127" fmla="*/ 3480802 h 6367455"/>
                <a:gd name="connsiteX1128" fmla="*/ 2594255 w 6891715"/>
                <a:gd name="connsiteY1128" fmla="*/ 3479823 h 6367455"/>
                <a:gd name="connsiteX1129" fmla="*/ 2706015 w 6891715"/>
                <a:gd name="connsiteY1129" fmla="*/ 3457564 h 6367455"/>
                <a:gd name="connsiteX1130" fmla="*/ 2706650 w 6891715"/>
                <a:gd name="connsiteY1130" fmla="*/ 3471153 h 6367455"/>
                <a:gd name="connsiteX1131" fmla="*/ 2699030 w 6891715"/>
                <a:gd name="connsiteY1131" fmla="*/ 3490747 h 6367455"/>
                <a:gd name="connsiteX1132" fmla="*/ 2687917 w 6891715"/>
                <a:gd name="connsiteY1132" fmla="*/ 3516346 h 6367455"/>
                <a:gd name="connsiteX1133" fmla="*/ 2680297 w 6891715"/>
                <a:gd name="connsiteY1133" fmla="*/ 3525827 h 6367455"/>
                <a:gd name="connsiteX1134" fmla="*/ 2678075 w 6891715"/>
                <a:gd name="connsiteY1134" fmla="*/ 3512237 h 6367455"/>
                <a:gd name="connsiteX1135" fmla="*/ 2680297 w 6891715"/>
                <a:gd name="connsiteY1135" fmla="*/ 3496436 h 6367455"/>
                <a:gd name="connsiteX1136" fmla="*/ 2688552 w 6891715"/>
                <a:gd name="connsiteY1136" fmla="*/ 3480634 h 6367455"/>
                <a:gd name="connsiteX1137" fmla="*/ 2475289 w 6891715"/>
                <a:gd name="connsiteY1137" fmla="*/ 3449626 h 6367455"/>
                <a:gd name="connsiteX1138" fmla="*/ 2478050 w 6891715"/>
                <a:gd name="connsiteY1138" fmla="*/ 3458932 h 6367455"/>
                <a:gd name="connsiteX1139" fmla="*/ 2477222 w 6891715"/>
                <a:gd name="connsiteY1139" fmla="*/ 3468238 h 6367455"/>
                <a:gd name="connsiteX1140" fmla="*/ 2471700 w 6891715"/>
                <a:gd name="connsiteY1140" fmla="*/ 3476614 h 6367455"/>
                <a:gd name="connsiteX1141" fmla="*/ 2471700 w 6891715"/>
                <a:gd name="connsiteY1141" fmla="*/ 3466377 h 6367455"/>
                <a:gd name="connsiteX1142" fmla="*/ 967714 w 6891715"/>
                <a:gd name="connsiteY1142" fmla="*/ 3435339 h 6367455"/>
                <a:gd name="connsiteX1143" fmla="*/ 989940 w 6891715"/>
                <a:gd name="connsiteY1143" fmla="*/ 3455054 h 6367455"/>
                <a:gd name="connsiteX1144" fmla="*/ 985812 w 6891715"/>
                <a:gd name="connsiteY1144" fmla="*/ 3462368 h 6367455"/>
                <a:gd name="connsiteX1145" fmla="*/ 968032 w 6891715"/>
                <a:gd name="connsiteY1145" fmla="*/ 3473180 h 6367455"/>
                <a:gd name="connsiteX1146" fmla="*/ 962634 w 6891715"/>
                <a:gd name="connsiteY1146" fmla="*/ 3489079 h 6367455"/>
                <a:gd name="connsiteX1147" fmla="*/ 967080 w 6891715"/>
                <a:gd name="connsiteY1147" fmla="*/ 3491305 h 6367455"/>
                <a:gd name="connsiteX1148" fmla="*/ 958824 w 6891715"/>
                <a:gd name="connsiteY1148" fmla="*/ 3496075 h 6367455"/>
                <a:gd name="connsiteX1149" fmla="*/ 959459 w 6891715"/>
                <a:gd name="connsiteY1149" fmla="*/ 3513883 h 6367455"/>
                <a:gd name="connsiteX1150" fmla="*/ 958921 w 6891715"/>
                <a:gd name="connsiteY1150" fmla="*/ 3514329 h 6367455"/>
                <a:gd name="connsiteX1151" fmla="*/ 960134 w 6891715"/>
                <a:gd name="connsiteY1151" fmla="*/ 3514827 h 6367455"/>
                <a:gd name="connsiteX1152" fmla="*/ 960018 w 6891715"/>
                <a:gd name="connsiteY1152" fmla="*/ 3496616 h 6367455"/>
                <a:gd name="connsiteX1153" fmla="*/ 968262 w 6891715"/>
                <a:gd name="connsiteY1153" fmla="*/ 3491854 h 6367455"/>
                <a:gd name="connsiteX1154" fmla="*/ 983166 w 6891715"/>
                <a:gd name="connsiteY1154" fmla="*/ 3482329 h 6367455"/>
                <a:gd name="connsiteX1155" fmla="*/ 991410 w 6891715"/>
                <a:gd name="connsiteY1155" fmla="*/ 3468359 h 6367455"/>
                <a:gd name="connsiteX1156" fmla="*/ 995838 w 6891715"/>
                <a:gd name="connsiteY1156" fmla="*/ 3472804 h 6367455"/>
                <a:gd name="connsiteX1157" fmla="*/ 1009154 w 6891715"/>
                <a:gd name="connsiteY1157" fmla="*/ 3465819 h 6367455"/>
                <a:gd name="connsiteX1158" fmla="*/ 1019621 w 6891715"/>
                <a:gd name="connsiteY1158" fmla="*/ 3457564 h 6367455"/>
                <a:gd name="connsiteX1159" fmla="*/ 1064328 w 6891715"/>
                <a:gd name="connsiteY1159" fmla="*/ 3458199 h 6367455"/>
                <a:gd name="connsiteX1160" fmla="*/ 1077011 w 6891715"/>
                <a:gd name="connsiteY1160" fmla="*/ 3466771 h 6367455"/>
                <a:gd name="connsiteX1161" fmla="*/ 1089060 w 6891715"/>
                <a:gd name="connsiteY1161" fmla="*/ 3499156 h 6367455"/>
                <a:gd name="connsiteX1162" fmla="*/ 1101744 w 6891715"/>
                <a:gd name="connsiteY1162" fmla="*/ 3523287 h 6367455"/>
                <a:gd name="connsiteX1163" fmla="*/ 1111257 w 6891715"/>
                <a:gd name="connsiteY1163" fmla="*/ 3532494 h 6367455"/>
                <a:gd name="connsiteX1164" fmla="*/ 1110306 w 6891715"/>
                <a:gd name="connsiteY1164" fmla="*/ 3537892 h 6367455"/>
                <a:gd name="connsiteX1165" fmla="*/ 1099842 w 6891715"/>
                <a:gd name="connsiteY1165" fmla="*/ 3546147 h 6367455"/>
                <a:gd name="connsiteX1166" fmla="*/ 1088427 w 6891715"/>
                <a:gd name="connsiteY1166" fmla="*/ 3560434 h 6367455"/>
                <a:gd name="connsiteX1167" fmla="*/ 1092549 w 6891715"/>
                <a:gd name="connsiteY1167" fmla="*/ 3570594 h 6367455"/>
                <a:gd name="connsiteX1168" fmla="*/ 1097939 w 6891715"/>
                <a:gd name="connsiteY1168" fmla="*/ 3561069 h 6367455"/>
                <a:gd name="connsiteX1169" fmla="*/ 1113794 w 6891715"/>
                <a:gd name="connsiteY1169" fmla="*/ 3549322 h 6367455"/>
                <a:gd name="connsiteX1170" fmla="*/ 1125526 w 6891715"/>
                <a:gd name="connsiteY1170" fmla="*/ 3549322 h 6367455"/>
                <a:gd name="connsiteX1171" fmla="*/ 1138210 w 6891715"/>
                <a:gd name="connsiteY1171" fmla="*/ 3559799 h 6367455"/>
                <a:gd name="connsiteX1172" fmla="*/ 1135990 w 6891715"/>
                <a:gd name="connsiteY1172" fmla="*/ 3569324 h 6367455"/>
                <a:gd name="connsiteX1173" fmla="*/ 1141381 w 6891715"/>
                <a:gd name="connsiteY1173" fmla="*/ 3587422 h 6367455"/>
                <a:gd name="connsiteX1174" fmla="*/ 1135356 w 6891715"/>
                <a:gd name="connsiteY1174" fmla="*/ 3594724 h 6367455"/>
                <a:gd name="connsiteX1175" fmla="*/ 1125843 w 6891715"/>
                <a:gd name="connsiteY1175" fmla="*/ 3590597 h 6367455"/>
                <a:gd name="connsiteX1176" fmla="*/ 1123306 w 6891715"/>
                <a:gd name="connsiteY1176" fmla="*/ 3571229 h 6367455"/>
                <a:gd name="connsiteX1177" fmla="*/ 1117916 w 6891715"/>
                <a:gd name="connsiteY1177" fmla="*/ 3574404 h 6367455"/>
                <a:gd name="connsiteX1178" fmla="*/ 1120453 w 6891715"/>
                <a:gd name="connsiteY1178" fmla="*/ 3597899 h 6367455"/>
                <a:gd name="connsiteX1179" fmla="*/ 1129014 w 6891715"/>
                <a:gd name="connsiteY1179" fmla="*/ 3601074 h 6367455"/>
                <a:gd name="connsiteX1180" fmla="*/ 1126794 w 6891715"/>
                <a:gd name="connsiteY1180" fmla="*/ 3611234 h 6367455"/>
                <a:gd name="connsiteX1181" fmla="*/ 1120453 w 6891715"/>
                <a:gd name="connsiteY1181" fmla="*/ 3622029 h 6367455"/>
                <a:gd name="connsiteX1182" fmla="*/ 1102696 w 6891715"/>
                <a:gd name="connsiteY1182" fmla="*/ 3624569 h 6367455"/>
                <a:gd name="connsiteX1183" fmla="*/ 1099525 w 6891715"/>
                <a:gd name="connsiteY1183" fmla="*/ 3629649 h 6367455"/>
                <a:gd name="connsiteX1184" fmla="*/ 1099525 w 6891715"/>
                <a:gd name="connsiteY1184" fmla="*/ 3643619 h 6367455"/>
                <a:gd name="connsiteX1185" fmla="*/ 1098252 w 6891715"/>
                <a:gd name="connsiteY1185" fmla="*/ 3643570 h 6367455"/>
                <a:gd name="connsiteX1186" fmla="*/ 1091214 w 6891715"/>
                <a:gd name="connsiteY1186" fmla="*/ 3650619 h 6367455"/>
                <a:gd name="connsiteX1187" fmla="*/ 1084229 w 6891715"/>
                <a:gd name="connsiteY1187" fmla="*/ 3656978 h 6367455"/>
                <a:gd name="connsiteX1188" fmla="*/ 1075656 w 6891715"/>
                <a:gd name="connsiteY1188" fmla="*/ 3662384 h 6367455"/>
                <a:gd name="connsiteX1189" fmla="*/ 1075339 w 6891715"/>
                <a:gd name="connsiteY1189" fmla="*/ 3663020 h 6367455"/>
                <a:gd name="connsiteX1190" fmla="*/ 1075022 w 6891715"/>
                <a:gd name="connsiteY1190" fmla="*/ 3663338 h 6367455"/>
                <a:gd name="connsiteX1191" fmla="*/ 1074069 w 6891715"/>
                <a:gd name="connsiteY1191" fmla="*/ 3663974 h 6367455"/>
                <a:gd name="connsiteX1192" fmla="*/ 1073116 w 6891715"/>
                <a:gd name="connsiteY1192" fmla="*/ 3664928 h 6367455"/>
                <a:gd name="connsiteX1193" fmla="*/ 1071846 w 6891715"/>
                <a:gd name="connsiteY1193" fmla="*/ 3664928 h 6367455"/>
                <a:gd name="connsiteX1194" fmla="*/ 1069624 w 6891715"/>
                <a:gd name="connsiteY1194" fmla="*/ 3664928 h 6367455"/>
                <a:gd name="connsiteX1195" fmla="*/ 1067084 w 6891715"/>
                <a:gd name="connsiteY1195" fmla="*/ 3664610 h 6367455"/>
                <a:gd name="connsiteX1196" fmla="*/ 1062322 w 6891715"/>
                <a:gd name="connsiteY1196" fmla="*/ 3663020 h 6367455"/>
                <a:gd name="connsiteX1197" fmla="*/ 1058829 w 6891715"/>
                <a:gd name="connsiteY1197" fmla="*/ 3661748 h 6367455"/>
                <a:gd name="connsiteX1198" fmla="*/ 1056608 w 6891715"/>
                <a:gd name="connsiteY1198" fmla="*/ 3660158 h 6367455"/>
                <a:gd name="connsiteX1199" fmla="*/ 1053430 w 6891715"/>
                <a:gd name="connsiteY1199" fmla="*/ 3671924 h 6367455"/>
                <a:gd name="connsiteX1200" fmla="*/ 1058829 w 6891715"/>
                <a:gd name="connsiteY1200" fmla="*/ 3705631 h 6367455"/>
                <a:gd name="connsiteX1201" fmla="*/ 1075339 w 6891715"/>
                <a:gd name="connsiteY1201" fmla="*/ 3726618 h 6367455"/>
                <a:gd name="connsiteX1202" fmla="*/ 1065813 w 6891715"/>
                <a:gd name="connsiteY1202" fmla="*/ 3745698 h 6367455"/>
                <a:gd name="connsiteX1203" fmla="*/ 1071211 w 6891715"/>
                <a:gd name="connsiteY1203" fmla="*/ 3771137 h 6367455"/>
                <a:gd name="connsiteX1204" fmla="*/ 1085499 w 6891715"/>
                <a:gd name="connsiteY1204" fmla="*/ 3832191 h 6367455"/>
                <a:gd name="connsiteX1205" fmla="*/ 1076291 w 6891715"/>
                <a:gd name="connsiteY1205" fmla="*/ 3856359 h 6367455"/>
                <a:gd name="connsiteX1206" fmla="*/ 1058512 w 6891715"/>
                <a:gd name="connsiteY1206" fmla="*/ 3904057 h 6367455"/>
                <a:gd name="connsiteX1207" fmla="*/ 1054703 w 6891715"/>
                <a:gd name="connsiteY1207" fmla="*/ 3919957 h 6367455"/>
                <a:gd name="connsiteX1208" fmla="*/ 1045176 w 6891715"/>
                <a:gd name="connsiteY1208" fmla="*/ 3919957 h 6367455"/>
                <a:gd name="connsiteX1209" fmla="*/ 1047398 w 6891715"/>
                <a:gd name="connsiteY1209" fmla="*/ 3927271 h 6367455"/>
                <a:gd name="connsiteX1210" fmla="*/ 1061051 w 6891715"/>
                <a:gd name="connsiteY1210" fmla="*/ 3946032 h 6367455"/>
                <a:gd name="connsiteX1211" fmla="*/ 1047398 w 6891715"/>
                <a:gd name="connsiteY1211" fmla="*/ 3948576 h 6367455"/>
                <a:gd name="connsiteX1212" fmla="*/ 1026443 w 6891715"/>
                <a:gd name="connsiteY1212" fmla="*/ 3943170 h 6367455"/>
                <a:gd name="connsiteX1213" fmla="*/ 1005171 w 6891715"/>
                <a:gd name="connsiteY1213" fmla="*/ 3951120 h 6367455"/>
                <a:gd name="connsiteX1214" fmla="*/ 1001043 w 6891715"/>
                <a:gd name="connsiteY1214" fmla="*/ 3935220 h 6367455"/>
                <a:gd name="connsiteX1215" fmla="*/ 993433 w 6891715"/>
                <a:gd name="connsiteY1215" fmla="*/ 3940308 h 6367455"/>
                <a:gd name="connsiteX1216" fmla="*/ 987082 w 6891715"/>
                <a:gd name="connsiteY1216" fmla="*/ 3954300 h 6367455"/>
                <a:gd name="connsiteX1217" fmla="*/ 955649 w 6891715"/>
                <a:gd name="connsiteY1217" fmla="*/ 3964157 h 6367455"/>
                <a:gd name="connsiteX1218" fmla="*/ 934376 w 6891715"/>
                <a:gd name="connsiteY1218" fmla="*/ 3975923 h 6367455"/>
                <a:gd name="connsiteX1219" fmla="*/ 925169 w 6891715"/>
                <a:gd name="connsiteY1219" fmla="*/ 3988643 h 6367455"/>
                <a:gd name="connsiteX1220" fmla="*/ 913738 w 6891715"/>
                <a:gd name="connsiteY1220" fmla="*/ 3985463 h 6367455"/>
                <a:gd name="connsiteX1221" fmla="*/ 907071 w 6891715"/>
                <a:gd name="connsiteY1221" fmla="*/ 3998182 h 6367455"/>
                <a:gd name="connsiteX1222" fmla="*/ 893418 w 6891715"/>
                <a:gd name="connsiteY1222" fmla="*/ 4000726 h 6367455"/>
                <a:gd name="connsiteX1223" fmla="*/ 882940 w 6891715"/>
                <a:gd name="connsiteY1223" fmla="*/ 4010266 h 6367455"/>
                <a:gd name="connsiteX1224" fmla="*/ 873098 w 6891715"/>
                <a:gd name="connsiteY1224" fmla="*/ 4001680 h 6367455"/>
                <a:gd name="connsiteX1225" fmla="*/ 877543 w 6891715"/>
                <a:gd name="connsiteY1225" fmla="*/ 3986735 h 6367455"/>
                <a:gd name="connsiteX1226" fmla="*/ 869922 w 6891715"/>
                <a:gd name="connsiteY1226" fmla="*/ 3993095 h 6367455"/>
                <a:gd name="connsiteX1227" fmla="*/ 862620 w 6891715"/>
                <a:gd name="connsiteY1227" fmla="*/ 3992459 h 6367455"/>
                <a:gd name="connsiteX1228" fmla="*/ 859762 w 6891715"/>
                <a:gd name="connsiteY1228" fmla="*/ 4004224 h 6367455"/>
                <a:gd name="connsiteX1229" fmla="*/ 865795 w 6891715"/>
                <a:gd name="connsiteY1229" fmla="*/ 4004860 h 6367455"/>
                <a:gd name="connsiteX1230" fmla="*/ 864208 w 6891715"/>
                <a:gd name="connsiteY1230" fmla="*/ 4013446 h 6367455"/>
                <a:gd name="connsiteX1231" fmla="*/ 867382 w 6891715"/>
                <a:gd name="connsiteY1231" fmla="*/ 4022986 h 6367455"/>
                <a:gd name="connsiteX1232" fmla="*/ 849285 w 6891715"/>
                <a:gd name="connsiteY1232" fmla="*/ 4022032 h 6367455"/>
                <a:gd name="connsiteX1233" fmla="*/ 843888 w 6891715"/>
                <a:gd name="connsiteY1233" fmla="*/ 4031571 h 6367455"/>
                <a:gd name="connsiteX1234" fmla="*/ 832140 w 6891715"/>
                <a:gd name="connsiteY1234" fmla="*/ 4031889 h 6367455"/>
                <a:gd name="connsiteX1235" fmla="*/ 825155 w 6891715"/>
                <a:gd name="connsiteY1235" fmla="*/ 4042383 h 6367455"/>
                <a:gd name="connsiteX1236" fmla="*/ 813407 w 6891715"/>
                <a:gd name="connsiteY1236" fmla="*/ 4045563 h 6367455"/>
                <a:gd name="connsiteX1237" fmla="*/ 799754 w 6891715"/>
                <a:gd name="connsiteY1237" fmla="*/ 4050015 h 6367455"/>
                <a:gd name="connsiteX1238" fmla="*/ 769909 w 6891715"/>
                <a:gd name="connsiteY1238" fmla="*/ 4045881 h 6367455"/>
                <a:gd name="connsiteX1239" fmla="*/ 762607 w 6891715"/>
                <a:gd name="connsiteY1239" fmla="*/ 4042701 h 6367455"/>
                <a:gd name="connsiteX1240" fmla="*/ 756575 w 6891715"/>
                <a:gd name="connsiteY1240" fmla="*/ 4048107 h 6367455"/>
                <a:gd name="connsiteX1241" fmla="*/ 737526 w 6891715"/>
                <a:gd name="connsiteY1241" fmla="*/ 4052877 h 6367455"/>
                <a:gd name="connsiteX1242" fmla="*/ 737526 w 6891715"/>
                <a:gd name="connsiteY1242" fmla="*/ 4045245 h 6367455"/>
                <a:gd name="connsiteX1243" fmla="*/ 725779 w 6891715"/>
                <a:gd name="connsiteY1243" fmla="*/ 4042065 h 6367455"/>
                <a:gd name="connsiteX1244" fmla="*/ 735938 w 6891715"/>
                <a:gd name="connsiteY1244" fmla="*/ 4033479 h 6367455"/>
                <a:gd name="connsiteX1245" fmla="*/ 743558 w 6891715"/>
                <a:gd name="connsiteY1245" fmla="*/ 4033479 h 6367455"/>
                <a:gd name="connsiteX1246" fmla="*/ 764512 w 6891715"/>
                <a:gd name="connsiteY1246" fmla="*/ 4022986 h 6367455"/>
                <a:gd name="connsiteX1247" fmla="*/ 750860 w 6891715"/>
                <a:gd name="connsiteY1247" fmla="*/ 4020760 h 6367455"/>
                <a:gd name="connsiteX1248" fmla="*/ 758162 w 6891715"/>
                <a:gd name="connsiteY1248" fmla="*/ 4013446 h 6367455"/>
                <a:gd name="connsiteX1249" fmla="*/ 735938 w 6891715"/>
                <a:gd name="connsiteY1249" fmla="*/ 4019806 h 6367455"/>
                <a:gd name="connsiteX1250" fmla="*/ 724191 w 6891715"/>
                <a:gd name="connsiteY1250" fmla="*/ 4021396 h 6367455"/>
                <a:gd name="connsiteX1251" fmla="*/ 714667 w 6891715"/>
                <a:gd name="connsiteY1251" fmla="*/ 4031889 h 6367455"/>
                <a:gd name="connsiteX1252" fmla="*/ 704507 w 6891715"/>
                <a:gd name="connsiteY1252" fmla="*/ 4040475 h 6367455"/>
                <a:gd name="connsiteX1253" fmla="*/ 691809 w 6891715"/>
                <a:gd name="connsiteY1253" fmla="*/ 4039203 h 6367455"/>
                <a:gd name="connsiteX1254" fmla="*/ 707683 w 6891715"/>
                <a:gd name="connsiteY1254" fmla="*/ 4032843 h 6367455"/>
                <a:gd name="connsiteX1255" fmla="*/ 716889 w 6891715"/>
                <a:gd name="connsiteY1255" fmla="*/ 4012810 h 6367455"/>
                <a:gd name="connsiteX1256" fmla="*/ 739113 w 6891715"/>
                <a:gd name="connsiteY1256" fmla="*/ 4005178 h 6367455"/>
                <a:gd name="connsiteX1257" fmla="*/ 744193 w 6891715"/>
                <a:gd name="connsiteY1257" fmla="*/ 4001044 h 6367455"/>
                <a:gd name="connsiteX1258" fmla="*/ 733399 w 6891715"/>
                <a:gd name="connsiteY1258" fmla="*/ 3994685 h 6367455"/>
                <a:gd name="connsiteX1259" fmla="*/ 710540 w 6891715"/>
                <a:gd name="connsiteY1259" fmla="*/ 4005178 h 6367455"/>
                <a:gd name="connsiteX1260" fmla="*/ 703238 w 6891715"/>
                <a:gd name="connsiteY1260" fmla="*/ 4010584 h 6367455"/>
                <a:gd name="connsiteX1261" fmla="*/ 693396 w 6891715"/>
                <a:gd name="connsiteY1261" fmla="*/ 3999136 h 6367455"/>
                <a:gd name="connsiteX1262" fmla="*/ 673394 w 6891715"/>
                <a:gd name="connsiteY1262" fmla="*/ 4000408 h 6367455"/>
                <a:gd name="connsiteX1263" fmla="*/ 686093 w 6891715"/>
                <a:gd name="connsiteY1263" fmla="*/ 3986417 h 6367455"/>
                <a:gd name="connsiteX1264" fmla="*/ 703873 w 6891715"/>
                <a:gd name="connsiteY1264" fmla="*/ 3973697 h 6367455"/>
                <a:gd name="connsiteX1265" fmla="*/ 712444 w 6891715"/>
                <a:gd name="connsiteY1265" fmla="*/ 3970517 h 6367455"/>
                <a:gd name="connsiteX1266" fmla="*/ 728319 w 6891715"/>
                <a:gd name="connsiteY1266" fmla="*/ 3965111 h 6367455"/>
                <a:gd name="connsiteX1267" fmla="*/ 726097 w 6891715"/>
                <a:gd name="connsiteY1267" fmla="*/ 3960978 h 6367455"/>
                <a:gd name="connsiteX1268" fmla="*/ 713397 w 6891715"/>
                <a:gd name="connsiteY1268" fmla="*/ 3960978 h 6367455"/>
                <a:gd name="connsiteX1269" fmla="*/ 697523 w 6891715"/>
                <a:gd name="connsiteY1269" fmla="*/ 3959388 h 6367455"/>
                <a:gd name="connsiteX1270" fmla="*/ 671807 w 6891715"/>
                <a:gd name="connsiteY1270" fmla="*/ 3958116 h 6367455"/>
                <a:gd name="connsiteX1271" fmla="*/ 666727 w 6891715"/>
                <a:gd name="connsiteY1271" fmla="*/ 3950166 h 6367455"/>
                <a:gd name="connsiteX1272" fmla="*/ 671489 w 6891715"/>
                <a:gd name="connsiteY1272" fmla="*/ 3936174 h 6367455"/>
                <a:gd name="connsiteX1273" fmla="*/ 679109 w 6891715"/>
                <a:gd name="connsiteY1273" fmla="*/ 3935220 h 6367455"/>
                <a:gd name="connsiteX1274" fmla="*/ 702286 w 6891715"/>
                <a:gd name="connsiteY1274" fmla="*/ 3929496 h 6367455"/>
                <a:gd name="connsiteX1275" fmla="*/ 695936 w 6891715"/>
                <a:gd name="connsiteY1275" fmla="*/ 3944442 h 6367455"/>
                <a:gd name="connsiteX1276" fmla="*/ 708635 w 6891715"/>
                <a:gd name="connsiteY1276" fmla="*/ 3933630 h 6367455"/>
                <a:gd name="connsiteX1277" fmla="*/ 714032 w 6891715"/>
                <a:gd name="connsiteY1277" fmla="*/ 3941898 h 6367455"/>
                <a:gd name="connsiteX1278" fmla="*/ 723556 w 6891715"/>
                <a:gd name="connsiteY1278" fmla="*/ 3945078 h 6367455"/>
                <a:gd name="connsiteX1279" fmla="*/ 744828 w 6891715"/>
                <a:gd name="connsiteY1279" fmla="*/ 3944124 h 6367455"/>
                <a:gd name="connsiteX1280" fmla="*/ 729906 w 6891715"/>
                <a:gd name="connsiteY1280" fmla="*/ 3937764 h 6367455"/>
                <a:gd name="connsiteX1281" fmla="*/ 721335 w 6891715"/>
                <a:gd name="connsiteY1281" fmla="*/ 3924091 h 6367455"/>
                <a:gd name="connsiteX1282" fmla="*/ 735938 w 6891715"/>
                <a:gd name="connsiteY1282" fmla="*/ 3917413 h 6367455"/>
                <a:gd name="connsiteX1283" fmla="*/ 738161 w 6891715"/>
                <a:gd name="connsiteY1283" fmla="*/ 3899605 h 6367455"/>
                <a:gd name="connsiteX1284" fmla="*/ 748638 w 6891715"/>
                <a:gd name="connsiteY1284" fmla="*/ 3896425 h 6367455"/>
                <a:gd name="connsiteX1285" fmla="*/ 772766 w 6891715"/>
                <a:gd name="connsiteY1285" fmla="*/ 3895153 h 6367455"/>
                <a:gd name="connsiteX1286" fmla="*/ 801341 w 6891715"/>
                <a:gd name="connsiteY1286" fmla="*/ 3884024 h 6367455"/>
                <a:gd name="connsiteX1287" fmla="*/ 818487 w 6891715"/>
                <a:gd name="connsiteY1287" fmla="*/ 3880844 h 6367455"/>
                <a:gd name="connsiteX1288" fmla="*/ 842936 w 6891715"/>
                <a:gd name="connsiteY1288" fmla="*/ 3884978 h 6367455"/>
                <a:gd name="connsiteX1289" fmla="*/ 838491 w 6891715"/>
                <a:gd name="connsiteY1289" fmla="*/ 3879890 h 6367455"/>
                <a:gd name="connsiteX1290" fmla="*/ 818487 w 6891715"/>
                <a:gd name="connsiteY1290" fmla="*/ 3875756 h 6367455"/>
                <a:gd name="connsiteX1291" fmla="*/ 806739 w 6891715"/>
                <a:gd name="connsiteY1291" fmla="*/ 3872576 h 6367455"/>
                <a:gd name="connsiteX1292" fmla="*/ 809597 w 6891715"/>
                <a:gd name="connsiteY1292" fmla="*/ 3861128 h 6367455"/>
                <a:gd name="connsiteX1293" fmla="*/ 815947 w 6891715"/>
                <a:gd name="connsiteY1293" fmla="*/ 3846183 h 6367455"/>
                <a:gd name="connsiteX1294" fmla="*/ 805469 w 6891715"/>
                <a:gd name="connsiteY1294" fmla="*/ 3851589 h 6367455"/>
                <a:gd name="connsiteX1295" fmla="*/ 790863 w 6891715"/>
                <a:gd name="connsiteY1295" fmla="*/ 3871622 h 6367455"/>
                <a:gd name="connsiteX1296" fmla="*/ 780068 w 6891715"/>
                <a:gd name="connsiteY1296" fmla="*/ 3876074 h 6367455"/>
                <a:gd name="connsiteX1297" fmla="*/ 761019 w 6891715"/>
                <a:gd name="connsiteY1297" fmla="*/ 3880526 h 6367455"/>
                <a:gd name="connsiteX1298" fmla="*/ 753717 w 6891715"/>
                <a:gd name="connsiteY1298" fmla="*/ 3881798 h 6367455"/>
                <a:gd name="connsiteX1299" fmla="*/ 755940 w 6891715"/>
                <a:gd name="connsiteY1299" fmla="*/ 3886568 h 6367455"/>
                <a:gd name="connsiteX1300" fmla="*/ 738161 w 6891715"/>
                <a:gd name="connsiteY1300" fmla="*/ 3886886 h 6367455"/>
                <a:gd name="connsiteX1301" fmla="*/ 719112 w 6891715"/>
                <a:gd name="connsiteY1301" fmla="*/ 3895471 h 6367455"/>
                <a:gd name="connsiteX1302" fmla="*/ 715937 w 6891715"/>
                <a:gd name="connsiteY1302" fmla="*/ 3888476 h 6367455"/>
                <a:gd name="connsiteX1303" fmla="*/ 752765 w 6891715"/>
                <a:gd name="connsiteY1303" fmla="*/ 3870032 h 6367455"/>
                <a:gd name="connsiteX1304" fmla="*/ 760702 w 6891715"/>
                <a:gd name="connsiteY1304" fmla="*/ 3848727 h 6367455"/>
                <a:gd name="connsiteX1305" fmla="*/ 776576 w 6891715"/>
                <a:gd name="connsiteY1305" fmla="*/ 3837915 h 6367455"/>
                <a:gd name="connsiteX1306" fmla="*/ 774672 w 6891715"/>
                <a:gd name="connsiteY1306" fmla="*/ 3832827 h 6367455"/>
                <a:gd name="connsiteX1307" fmla="*/ 762925 w 6891715"/>
                <a:gd name="connsiteY1307" fmla="*/ 3833781 h 6367455"/>
                <a:gd name="connsiteX1308" fmla="*/ 774037 w 6891715"/>
                <a:gd name="connsiteY1308" fmla="*/ 3807706 h 6367455"/>
                <a:gd name="connsiteX1309" fmla="*/ 792133 w 6891715"/>
                <a:gd name="connsiteY1309" fmla="*/ 3795622 h 6367455"/>
                <a:gd name="connsiteX1310" fmla="*/ 816582 w 6891715"/>
                <a:gd name="connsiteY1310" fmla="*/ 3799756 h 6367455"/>
                <a:gd name="connsiteX1311" fmla="*/ 808962 w 6891715"/>
                <a:gd name="connsiteY1311" fmla="*/ 3783857 h 6367455"/>
                <a:gd name="connsiteX1312" fmla="*/ 810867 w 6891715"/>
                <a:gd name="connsiteY1312" fmla="*/ 3772091 h 6367455"/>
                <a:gd name="connsiteX1313" fmla="*/ 796261 w 6891715"/>
                <a:gd name="connsiteY1313" fmla="*/ 3781949 h 6367455"/>
                <a:gd name="connsiteX1314" fmla="*/ 754035 w 6891715"/>
                <a:gd name="connsiteY1314" fmla="*/ 3782585 h 6367455"/>
                <a:gd name="connsiteX1315" fmla="*/ 746733 w 6891715"/>
                <a:gd name="connsiteY1315" fmla="*/ 3776225 h 6367455"/>
                <a:gd name="connsiteX1316" fmla="*/ 746098 w 6891715"/>
                <a:gd name="connsiteY1316" fmla="*/ 3760007 h 6367455"/>
                <a:gd name="connsiteX1317" fmla="*/ 733716 w 6891715"/>
                <a:gd name="connsiteY1317" fmla="*/ 3772727 h 6367455"/>
                <a:gd name="connsiteX1318" fmla="*/ 725462 w 6891715"/>
                <a:gd name="connsiteY1318" fmla="*/ 3773363 h 6367455"/>
                <a:gd name="connsiteX1319" fmla="*/ 722922 w 6891715"/>
                <a:gd name="connsiteY1319" fmla="*/ 3762551 h 6367455"/>
                <a:gd name="connsiteX1320" fmla="*/ 708317 w 6891715"/>
                <a:gd name="connsiteY1320" fmla="*/ 3761597 h 6367455"/>
                <a:gd name="connsiteX1321" fmla="*/ 703873 w 6891715"/>
                <a:gd name="connsiteY1321" fmla="*/ 3755238 h 6367455"/>
                <a:gd name="connsiteX1322" fmla="*/ 689903 w 6891715"/>
                <a:gd name="connsiteY1322" fmla="*/ 3743790 h 6367455"/>
                <a:gd name="connsiteX1323" fmla="*/ 702603 w 6891715"/>
                <a:gd name="connsiteY1323" fmla="*/ 3727890 h 6367455"/>
                <a:gd name="connsiteX1324" fmla="*/ 717207 w 6891715"/>
                <a:gd name="connsiteY1324" fmla="*/ 3722484 h 6367455"/>
                <a:gd name="connsiteX1325" fmla="*/ 723556 w 6891715"/>
                <a:gd name="connsiteY1325" fmla="*/ 3704359 h 6367455"/>
                <a:gd name="connsiteX1326" fmla="*/ 752130 w 6891715"/>
                <a:gd name="connsiteY1326" fmla="*/ 3696727 h 6367455"/>
                <a:gd name="connsiteX1327" fmla="*/ 745463 w 6891715"/>
                <a:gd name="connsiteY1327" fmla="*/ 3691639 h 6367455"/>
                <a:gd name="connsiteX1328" fmla="*/ 744511 w 6891715"/>
                <a:gd name="connsiteY1328" fmla="*/ 3682100 h 6367455"/>
                <a:gd name="connsiteX1329" fmla="*/ 727366 w 6891715"/>
                <a:gd name="connsiteY1329" fmla="*/ 3684326 h 6367455"/>
                <a:gd name="connsiteX1330" fmla="*/ 719429 w 6891715"/>
                <a:gd name="connsiteY1330" fmla="*/ 3690685 h 6367455"/>
                <a:gd name="connsiteX1331" fmla="*/ 711492 w 6891715"/>
                <a:gd name="connsiteY1331" fmla="*/ 3679238 h 6367455"/>
                <a:gd name="connsiteX1332" fmla="*/ 713137 w 6891715"/>
                <a:gd name="connsiteY1332" fmla="*/ 3667467 h 6367455"/>
                <a:gd name="connsiteX1333" fmla="*/ 709077 w 6891715"/>
                <a:gd name="connsiteY1333" fmla="*/ 3678226 h 6367455"/>
                <a:gd name="connsiteX1334" fmla="*/ 687363 w 6891715"/>
                <a:gd name="connsiteY1334" fmla="*/ 3666796 h 6367455"/>
                <a:gd name="connsiteX1335" fmla="*/ 708146 w 6891715"/>
                <a:gd name="connsiteY1335" fmla="*/ 3662351 h 6367455"/>
                <a:gd name="connsiteX1336" fmla="*/ 713618 w 6891715"/>
                <a:gd name="connsiteY1336" fmla="*/ 3664031 h 6367455"/>
                <a:gd name="connsiteX1337" fmla="*/ 713715 w 6891715"/>
                <a:gd name="connsiteY1337" fmla="*/ 3663338 h 6367455"/>
                <a:gd name="connsiteX1338" fmla="*/ 731811 w 6891715"/>
                <a:gd name="connsiteY1338" fmla="*/ 3667790 h 6367455"/>
                <a:gd name="connsiteX1339" fmla="*/ 728637 w 6891715"/>
                <a:gd name="connsiteY1339" fmla="*/ 3656978 h 6367455"/>
                <a:gd name="connsiteX1340" fmla="*/ 717842 w 6891715"/>
                <a:gd name="connsiteY1340" fmla="*/ 3653798 h 6367455"/>
                <a:gd name="connsiteX1341" fmla="*/ 713397 w 6891715"/>
                <a:gd name="connsiteY1341" fmla="*/ 3637263 h 6367455"/>
                <a:gd name="connsiteX1342" fmla="*/ 731493 w 6891715"/>
                <a:gd name="connsiteY1342" fmla="*/ 3629313 h 6367455"/>
                <a:gd name="connsiteX1343" fmla="*/ 734351 w 6891715"/>
                <a:gd name="connsiteY1343" fmla="*/ 3608644 h 6367455"/>
                <a:gd name="connsiteX1344" fmla="*/ 756575 w 6891715"/>
                <a:gd name="connsiteY1344" fmla="*/ 3612460 h 6367455"/>
                <a:gd name="connsiteX1345" fmla="*/ 769274 w 6891715"/>
                <a:gd name="connsiteY1345" fmla="*/ 3610234 h 6367455"/>
                <a:gd name="connsiteX1346" fmla="*/ 781974 w 6891715"/>
                <a:gd name="connsiteY1346" fmla="*/ 3619456 h 6367455"/>
                <a:gd name="connsiteX1347" fmla="*/ 783244 w 6891715"/>
                <a:gd name="connsiteY1347" fmla="*/ 3628995 h 6367455"/>
                <a:gd name="connsiteX1348" fmla="*/ 797214 w 6891715"/>
                <a:gd name="connsiteY1348" fmla="*/ 3634401 h 6367455"/>
                <a:gd name="connsiteX1349" fmla="*/ 792451 w 6891715"/>
                <a:gd name="connsiteY1349" fmla="*/ 3621681 h 6367455"/>
                <a:gd name="connsiteX1350" fmla="*/ 805469 w 6891715"/>
                <a:gd name="connsiteY1350" fmla="*/ 3610870 h 6367455"/>
                <a:gd name="connsiteX1351" fmla="*/ 823250 w 6891715"/>
                <a:gd name="connsiteY1351" fmla="*/ 3618184 h 6367455"/>
                <a:gd name="connsiteX1352" fmla="*/ 839443 w 6891715"/>
                <a:gd name="connsiteY1352" fmla="*/ 3627723 h 6367455"/>
                <a:gd name="connsiteX1353" fmla="*/ 845792 w 6891715"/>
                <a:gd name="connsiteY1353" fmla="*/ 3628359 h 6367455"/>
                <a:gd name="connsiteX1354" fmla="*/ 846428 w 6891715"/>
                <a:gd name="connsiteY1354" fmla="*/ 3609598 h 6367455"/>
                <a:gd name="connsiteX1355" fmla="*/ 837855 w 6891715"/>
                <a:gd name="connsiteY1355" fmla="*/ 3592426 h 6367455"/>
                <a:gd name="connsiteX1356" fmla="*/ 850555 w 6891715"/>
                <a:gd name="connsiteY1356" fmla="*/ 3578753 h 6367455"/>
                <a:gd name="connsiteX1357" fmla="*/ 867382 w 6891715"/>
                <a:gd name="connsiteY1357" fmla="*/ 3578753 h 6367455"/>
                <a:gd name="connsiteX1358" fmla="*/ 877860 w 6891715"/>
                <a:gd name="connsiteY1358" fmla="*/ 3557447 h 6367455"/>
                <a:gd name="connsiteX1359" fmla="*/ 861985 w 6891715"/>
                <a:gd name="connsiteY1359" fmla="*/ 3554267 h 6367455"/>
                <a:gd name="connsiteX1360" fmla="*/ 841666 w 6891715"/>
                <a:gd name="connsiteY1360" fmla="*/ 3559991 h 6367455"/>
                <a:gd name="connsiteX1361" fmla="*/ 823567 w 6891715"/>
                <a:gd name="connsiteY1361" fmla="*/ 3549180 h 6367455"/>
                <a:gd name="connsiteX1362" fmla="*/ 830235 w 6891715"/>
                <a:gd name="connsiteY1362" fmla="*/ 3539004 h 6367455"/>
                <a:gd name="connsiteX1363" fmla="*/ 840396 w 6891715"/>
                <a:gd name="connsiteY1363" fmla="*/ 3528192 h 6367455"/>
                <a:gd name="connsiteX1364" fmla="*/ 862620 w 6891715"/>
                <a:gd name="connsiteY1364" fmla="*/ 3519606 h 6367455"/>
                <a:gd name="connsiteX1365" fmla="*/ 858492 w 6891715"/>
                <a:gd name="connsiteY1365" fmla="*/ 3510067 h 6367455"/>
                <a:gd name="connsiteX1366" fmla="*/ 855318 w 6891715"/>
                <a:gd name="connsiteY1366" fmla="*/ 3497665 h 6367455"/>
                <a:gd name="connsiteX1367" fmla="*/ 870875 w 6891715"/>
                <a:gd name="connsiteY1367" fmla="*/ 3480494 h 6367455"/>
                <a:gd name="connsiteX1368" fmla="*/ 886750 w 6891715"/>
                <a:gd name="connsiteY1368" fmla="*/ 3474770 h 6367455"/>
                <a:gd name="connsiteX1369" fmla="*/ 892783 w 6891715"/>
                <a:gd name="connsiteY1369" fmla="*/ 3461096 h 6367455"/>
                <a:gd name="connsiteX1370" fmla="*/ 911833 w 6891715"/>
                <a:gd name="connsiteY1370" fmla="*/ 3464276 h 6367455"/>
                <a:gd name="connsiteX1371" fmla="*/ 908658 w 6891715"/>
                <a:gd name="connsiteY1371" fmla="*/ 3456962 h 6367455"/>
                <a:gd name="connsiteX1372" fmla="*/ 924533 w 6891715"/>
                <a:gd name="connsiteY1372" fmla="*/ 3451556 h 6367455"/>
                <a:gd name="connsiteX1373" fmla="*/ 941679 w 6891715"/>
                <a:gd name="connsiteY1373" fmla="*/ 3470318 h 6367455"/>
                <a:gd name="connsiteX1374" fmla="*/ 931201 w 6891715"/>
                <a:gd name="connsiteY1374" fmla="*/ 3495757 h 6367455"/>
                <a:gd name="connsiteX1375" fmla="*/ 943901 w 6891715"/>
                <a:gd name="connsiteY1375" fmla="*/ 3496393 h 6367455"/>
                <a:gd name="connsiteX1376" fmla="*/ 952157 w 6891715"/>
                <a:gd name="connsiteY1376" fmla="*/ 3479858 h 6367455"/>
                <a:gd name="connsiteX1377" fmla="*/ 948029 w 6891715"/>
                <a:gd name="connsiteY1377" fmla="*/ 3453464 h 6367455"/>
                <a:gd name="connsiteX1378" fmla="*/ 961364 w 6891715"/>
                <a:gd name="connsiteY1378" fmla="*/ 3453464 h 6367455"/>
                <a:gd name="connsiteX1379" fmla="*/ 3068524 w 6891715"/>
                <a:gd name="connsiteY1379" fmla="*/ 3432164 h 6367455"/>
                <a:gd name="connsiteX1380" fmla="*/ 3099111 w 6891715"/>
                <a:gd name="connsiteY1380" fmla="*/ 3458846 h 6367455"/>
                <a:gd name="connsiteX1381" fmla="*/ 3103526 w 6891715"/>
                <a:gd name="connsiteY1381" fmla="*/ 3464378 h 6367455"/>
                <a:gd name="connsiteX1382" fmla="*/ 3097535 w 6891715"/>
                <a:gd name="connsiteY1382" fmla="*/ 3484552 h 6367455"/>
                <a:gd name="connsiteX1383" fmla="*/ 3057488 w 6891715"/>
                <a:gd name="connsiteY1383" fmla="*/ 3462425 h 6367455"/>
                <a:gd name="connsiteX1384" fmla="*/ 3059065 w 6891715"/>
                <a:gd name="connsiteY1384" fmla="*/ 3441926 h 6367455"/>
                <a:gd name="connsiteX1385" fmla="*/ 2463763 w 6891715"/>
                <a:gd name="connsiteY1385" fmla="*/ 3408351 h 6367455"/>
                <a:gd name="connsiteX1386" fmla="*/ 2474876 w 6891715"/>
                <a:gd name="connsiteY1386" fmla="*/ 3421051 h 6367455"/>
                <a:gd name="connsiteX1387" fmla="*/ 2466303 w 6891715"/>
                <a:gd name="connsiteY1387" fmla="*/ 3420165 h 6367455"/>
                <a:gd name="connsiteX1388" fmla="*/ 2454238 w 6891715"/>
                <a:gd name="connsiteY1388" fmla="*/ 3410123 h 6367455"/>
                <a:gd name="connsiteX1389" fmla="*/ 2674737 w 6891715"/>
                <a:gd name="connsiteY1389" fmla="*/ 3390889 h 6367455"/>
                <a:gd name="connsiteX1390" fmla="*/ 2681250 w 6891715"/>
                <a:gd name="connsiteY1390" fmla="*/ 3409169 h 6367455"/>
                <a:gd name="connsiteX1391" fmla="*/ 2674086 w 6891715"/>
                <a:gd name="connsiteY1391" fmla="*/ 3422639 h 6367455"/>
                <a:gd name="connsiteX1392" fmla="*/ 2668550 w 6891715"/>
                <a:gd name="connsiteY1392" fmla="*/ 3409169 h 6367455"/>
                <a:gd name="connsiteX1393" fmla="*/ 2669201 w 6891715"/>
                <a:gd name="connsiteY1393" fmla="*/ 3392172 h 6367455"/>
                <a:gd name="connsiteX1394" fmla="*/ 2629274 w 6891715"/>
                <a:gd name="connsiteY1394" fmla="*/ 3381364 h 6367455"/>
                <a:gd name="connsiteX1395" fmla="*/ 2653567 w 6891715"/>
                <a:gd name="connsiteY1395" fmla="*/ 3390766 h 6367455"/>
                <a:gd name="connsiteX1396" fmla="*/ 2656722 w 6891715"/>
                <a:gd name="connsiteY1396" fmla="*/ 3399854 h 6367455"/>
                <a:gd name="connsiteX1397" fmla="*/ 2660193 w 6891715"/>
                <a:gd name="connsiteY1397" fmla="*/ 3406122 h 6367455"/>
                <a:gd name="connsiteX1398" fmla="*/ 2664610 w 6891715"/>
                <a:gd name="connsiteY1398" fmla="*/ 3411449 h 6367455"/>
                <a:gd name="connsiteX1399" fmla="*/ 2668711 w 6891715"/>
                <a:gd name="connsiteY1399" fmla="*/ 3422732 h 6367455"/>
                <a:gd name="connsiteX1400" fmla="*/ 2689849 w 6891715"/>
                <a:gd name="connsiteY1400" fmla="*/ 3430880 h 6367455"/>
                <a:gd name="connsiteX1401" fmla="*/ 2693951 w 6891715"/>
                <a:gd name="connsiteY1401" fmla="*/ 3446236 h 6367455"/>
                <a:gd name="connsiteX1402" fmla="*/ 2687956 w 6891715"/>
                <a:gd name="connsiteY1402" fmla="*/ 3460025 h 6367455"/>
                <a:gd name="connsiteX1403" fmla="*/ 2677545 w 6891715"/>
                <a:gd name="connsiteY1403" fmla="*/ 3468173 h 6367455"/>
                <a:gd name="connsiteX1404" fmla="*/ 2660508 w 6891715"/>
                <a:gd name="connsiteY1404" fmla="*/ 3478202 h 6367455"/>
                <a:gd name="connsiteX1405" fmla="*/ 2640001 w 6891715"/>
                <a:gd name="connsiteY1405" fmla="*/ 3476008 h 6367455"/>
                <a:gd name="connsiteX1406" fmla="*/ 2627065 w 6891715"/>
                <a:gd name="connsiteY1406" fmla="*/ 3461592 h 6367455"/>
                <a:gd name="connsiteX1407" fmla="*/ 2634322 w 6891715"/>
                <a:gd name="connsiteY1407" fmla="*/ 3455324 h 6367455"/>
                <a:gd name="connsiteX1408" fmla="*/ 2622648 w 6891715"/>
                <a:gd name="connsiteY1408" fmla="*/ 3453131 h 6367455"/>
                <a:gd name="connsiteX1409" fmla="*/ 2620440 w 6891715"/>
                <a:gd name="connsiteY1409" fmla="*/ 3436834 h 6367455"/>
                <a:gd name="connsiteX1410" fmla="*/ 2603718 w 6891715"/>
                <a:gd name="connsiteY1410" fmla="*/ 3425239 h 6367455"/>
                <a:gd name="connsiteX1411" fmla="*/ 2593938 w 6891715"/>
                <a:gd name="connsiteY1411" fmla="*/ 3412076 h 6367455"/>
                <a:gd name="connsiteX1412" fmla="*/ 2595831 w 6891715"/>
                <a:gd name="connsiteY1412" fmla="*/ 3394213 h 6367455"/>
                <a:gd name="connsiteX1413" fmla="*/ 2608766 w 6891715"/>
                <a:gd name="connsiteY1413" fmla="*/ 3400481 h 6367455"/>
                <a:gd name="connsiteX1414" fmla="*/ 2620124 w 6891715"/>
                <a:gd name="connsiteY1414" fmla="*/ 3397033 h 6367455"/>
                <a:gd name="connsiteX1415" fmla="*/ 1157482 w 6891715"/>
                <a:gd name="connsiteY1415" fmla="*/ 3378189 h 6367455"/>
                <a:gd name="connsiteX1416" fmla="*/ 1165647 w 6891715"/>
                <a:gd name="connsiteY1416" fmla="*/ 3378189 h 6367455"/>
                <a:gd name="connsiteX1417" fmla="*/ 1168671 w 6891715"/>
                <a:gd name="connsiteY1417" fmla="*/ 3387857 h 6367455"/>
                <a:gd name="connsiteX1418" fmla="*/ 1174719 w 6891715"/>
                <a:gd name="connsiteY1418" fmla="*/ 3404938 h 6367455"/>
                <a:gd name="connsiteX1419" fmla="*/ 1171090 w 6891715"/>
                <a:gd name="connsiteY1419" fmla="*/ 3417829 h 6367455"/>
                <a:gd name="connsiteX1420" fmla="*/ 1165949 w 6891715"/>
                <a:gd name="connsiteY1420" fmla="*/ 3421052 h 6367455"/>
                <a:gd name="connsiteX1421" fmla="*/ 1153854 w 6891715"/>
                <a:gd name="connsiteY1421" fmla="*/ 3413639 h 6367455"/>
                <a:gd name="connsiteX1422" fmla="*/ 1149318 w 6891715"/>
                <a:gd name="connsiteY1422" fmla="*/ 3400748 h 6367455"/>
                <a:gd name="connsiteX1423" fmla="*/ 1151435 w 6891715"/>
                <a:gd name="connsiteY1423" fmla="*/ 3387857 h 6367455"/>
                <a:gd name="connsiteX1424" fmla="*/ 1072072 w 6891715"/>
                <a:gd name="connsiteY1424" fmla="*/ 3340094 h 6367455"/>
                <a:gd name="connsiteX1425" fmla="*/ 1080383 w 6891715"/>
                <a:gd name="connsiteY1425" fmla="*/ 3351711 h 6367455"/>
                <a:gd name="connsiteX1426" fmla="*/ 1080383 w 6891715"/>
                <a:gd name="connsiteY1426" fmla="*/ 3364272 h 6367455"/>
                <a:gd name="connsiteX1427" fmla="*/ 1085817 w 6891715"/>
                <a:gd name="connsiteY1427" fmla="*/ 3378398 h 6367455"/>
                <a:gd name="connsiteX1428" fmla="*/ 1073351 w 6891715"/>
                <a:gd name="connsiteY1428" fmla="*/ 3387819 h 6367455"/>
                <a:gd name="connsiteX1429" fmla="*/ 1067917 w 6891715"/>
                <a:gd name="connsiteY1429" fmla="*/ 3397239 h 6367455"/>
                <a:gd name="connsiteX1430" fmla="*/ 1057373 w 6891715"/>
                <a:gd name="connsiteY1430" fmla="*/ 3394727 h 6367455"/>
                <a:gd name="connsiteX1431" fmla="*/ 1055132 w 6891715"/>
                <a:gd name="connsiteY1431" fmla="*/ 3384992 h 6367455"/>
                <a:gd name="connsiteX1432" fmla="*/ 1061206 w 6891715"/>
                <a:gd name="connsiteY1432" fmla="*/ 3368354 h 6367455"/>
                <a:gd name="connsiteX1433" fmla="*/ 1051616 w 6891715"/>
                <a:gd name="connsiteY1433" fmla="*/ 3368354 h 6367455"/>
                <a:gd name="connsiteX1434" fmla="*/ 1043305 w 6891715"/>
                <a:gd name="connsiteY1434" fmla="*/ 3377770 h 6367455"/>
                <a:gd name="connsiteX1435" fmla="*/ 1039151 w 6891715"/>
                <a:gd name="connsiteY1435" fmla="*/ 3384050 h 6367455"/>
                <a:gd name="connsiteX1436" fmla="*/ 1038191 w 6891715"/>
                <a:gd name="connsiteY1436" fmla="*/ 3371807 h 6367455"/>
                <a:gd name="connsiteX1437" fmla="*/ 1047461 w 6891715"/>
                <a:gd name="connsiteY1437" fmla="*/ 3350769 h 6367455"/>
                <a:gd name="connsiteX1438" fmla="*/ 1055772 w 6891715"/>
                <a:gd name="connsiteY1438" fmla="*/ 3356735 h 6367455"/>
                <a:gd name="connsiteX1439" fmla="*/ 1062484 w 6891715"/>
                <a:gd name="connsiteY1439" fmla="*/ 3348571 h 6367455"/>
                <a:gd name="connsiteX1440" fmla="*/ 2665169 w 6891715"/>
                <a:gd name="connsiteY1440" fmla="*/ 3319452 h 6367455"/>
                <a:gd name="connsiteX1441" fmla="*/ 2676488 w 6891715"/>
                <a:gd name="connsiteY1441" fmla="*/ 3339638 h 6367455"/>
                <a:gd name="connsiteX1442" fmla="*/ 2670990 w 6891715"/>
                <a:gd name="connsiteY1442" fmla="*/ 3354377 h 6367455"/>
                <a:gd name="connsiteX1443" fmla="*/ 2659025 w 6891715"/>
                <a:gd name="connsiteY1443" fmla="*/ 3347008 h 6367455"/>
                <a:gd name="connsiteX1444" fmla="*/ 2670990 w 6891715"/>
                <a:gd name="connsiteY1444" fmla="*/ 3338356 h 6367455"/>
                <a:gd name="connsiteX1445" fmla="*/ 1084228 w 6891715"/>
                <a:gd name="connsiteY1445" fmla="*/ 3309929 h 6367455"/>
                <a:gd name="connsiteX1446" fmla="*/ 1082061 w 6891715"/>
                <a:gd name="connsiteY1446" fmla="*/ 3317834 h 6367455"/>
                <a:gd name="connsiteX1447" fmla="*/ 1071529 w 6891715"/>
                <a:gd name="connsiteY1447" fmla="*/ 3324217 h 6367455"/>
                <a:gd name="connsiteX1448" fmla="*/ 1074936 w 6891715"/>
                <a:gd name="connsiteY1448" fmla="*/ 3316010 h 6367455"/>
                <a:gd name="connsiteX1449" fmla="*/ 1113472 w 6891715"/>
                <a:gd name="connsiteY1449" fmla="*/ 3303579 h 6367455"/>
                <a:gd name="connsiteX1450" fmla="*/ 1114392 w 6891715"/>
                <a:gd name="connsiteY1450" fmla="*/ 3311286 h 6367455"/>
                <a:gd name="connsiteX1451" fmla="*/ 1103653 w 6891715"/>
                <a:gd name="connsiteY1451" fmla="*/ 3330557 h 6367455"/>
                <a:gd name="connsiteX1452" fmla="*/ 1101505 w 6891715"/>
                <a:gd name="connsiteY1452" fmla="*/ 3345010 h 6367455"/>
                <a:gd name="connsiteX1453" fmla="*/ 1089538 w 6891715"/>
                <a:gd name="connsiteY1453" fmla="*/ 3359143 h 6367455"/>
                <a:gd name="connsiteX1454" fmla="*/ 1082481 w 6891715"/>
                <a:gd name="connsiteY1454" fmla="*/ 3355288 h 6367455"/>
                <a:gd name="connsiteX1455" fmla="*/ 1083095 w 6891715"/>
                <a:gd name="connsiteY1455" fmla="*/ 3352398 h 6367455"/>
                <a:gd name="connsiteX1456" fmla="*/ 1077879 w 6891715"/>
                <a:gd name="connsiteY1456" fmla="*/ 3344048 h 6367455"/>
                <a:gd name="connsiteX1457" fmla="*/ 1094448 w 6891715"/>
                <a:gd name="connsiteY1457" fmla="*/ 3331521 h 6367455"/>
                <a:gd name="connsiteX1458" fmla="*/ 1089232 w 6891715"/>
                <a:gd name="connsiteY1458" fmla="*/ 3330557 h 6367455"/>
                <a:gd name="connsiteX1459" fmla="*/ 1102425 w 6891715"/>
                <a:gd name="connsiteY1459" fmla="*/ 3314499 h 6367455"/>
                <a:gd name="connsiteX1460" fmla="*/ 2832915 w 6891715"/>
                <a:gd name="connsiteY1460" fmla="*/ 3290876 h 6367455"/>
                <a:gd name="connsiteX1461" fmla="*/ 2848659 w 6891715"/>
                <a:gd name="connsiteY1461" fmla="*/ 3298814 h 6367455"/>
                <a:gd name="connsiteX1462" fmla="*/ 2852437 w 6891715"/>
                <a:gd name="connsiteY1462" fmla="*/ 3323262 h 6367455"/>
                <a:gd name="connsiteX1463" fmla="*/ 2858735 w 6891715"/>
                <a:gd name="connsiteY1463" fmla="*/ 3340090 h 6367455"/>
                <a:gd name="connsiteX1464" fmla="*/ 2859050 w 6891715"/>
                <a:gd name="connsiteY1464" fmla="*/ 3355965 h 6367455"/>
                <a:gd name="connsiteX1465" fmla="*/ 2825673 w 6891715"/>
                <a:gd name="connsiteY1465" fmla="*/ 3386761 h 6367455"/>
                <a:gd name="connsiteX1466" fmla="*/ 2826618 w 6891715"/>
                <a:gd name="connsiteY1466" fmla="*/ 3404859 h 6367455"/>
                <a:gd name="connsiteX1467" fmla="*/ 2846770 w 6891715"/>
                <a:gd name="connsiteY1467" fmla="*/ 3426766 h 6367455"/>
                <a:gd name="connsiteX1468" fmla="*/ 2831341 w 6891715"/>
                <a:gd name="connsiteY1468" fmla="*/ 3449944 h 6367455"/>
                <a:gd name="connsiteX1469" fmla="*/ 2814337 w 6891715"/>
                <a:gd name="connsiteY1469" fmla="*/ 3447721 h 6367455"/>
                <a:gd name="connsiteX1470" fmla="*/ 2814652 w 6891715"/>
                <a:gd name="connsiteY1470" fmla="*/ 3457564 h 6367455"/>
                <a:gd name="connsiteX1471" fmla="*/ 2807095 w 6891715"/>
                <a:gd name="connsiteY1471" fmla="*/ 3449944 h 6367455"/>
                <a:gd name="connsiteX1472" fmla="*/ 2805206 w 6891715"/>
                <a:gd name="connsiteY1472" fmla="*/ 3460739 h 6367455"/>
                <a:gd name="connsiteX1473" fmla="*/ 2820005 w 6891715"/>
                <a:gd name="connsiteY1473" fmla="*/ 3480741 h 6367455"/>
                <a:gd name="connsiteX1474" fmla="*/ 2804261 w 6891715"/>
                <a:gd name="connsiteY1474" fmla="*/ 3482964 h 6367455"/>
                <a:gd name="connsiteX1475" fmla="*/ 2793871 w 6891715"/>
                <a:gd name="connsiteY1475" fmla="*/ 3473439 h 6367455"/>
                <a:gd name="connsiteX1476" fmla="*/ 2782220 w 6891715"/>
                <a:gd name="connsiteY1476" fmla="*/ 3471534 h 6367455"/>
                <a:gd name="connsiteX1477" fmla="*/ 2775923 w 6891715"/>
                <a:gd name="connsiteY1477" fmla="*/ 3459786 h 6367455"/>
                <a:gd name="connsiteX1478" fmla="*/ 2790722 w 6891715"/>
                <a:gd name="connsiteY1478" fmla="*/ 3456611 h 6367455"/>
                <a:gd name="connsiteX1479" fmla="*/ 2777497 w 6891715"/>
                <a:gd name="connsiteY1479" fmla="*/ 3440736 h 6367455"/>
                <a:gd name="connsiteX1480" fmla="*/ 2776237 w 6891715"/>
                <a:gd name="connsiteY1480" fmla="*/ 3442641 h 6367455"/>
                <a:gd name="connsiteX1481" fmla="*/ 2772774 w 6891715"/>
                <a:gd name="connsiteY1481" fmla="*/ 3445816 h 6367455"/>
                <a:gd name="connsiteX1482" fmla="*/ 2770570 w 6891715"/>
                <a:gd name="connsiteY1482" fmla="*/ 3447086 h 6367455"/>
                <a:gd name="connsiteX1483" fmla="*/ 2768366 w 6891715"/>
                <a:gd name="connsiteY1483" fmla="*/ 3448674 h 6367455"/>
                <a:gd name="connsiteX1484" fmla="*/ 2766791 w 6891715"/>
                <a:gd name="connsiteY1484" fmla="*/ 3449309 h 6367455"/>
                <a:gd name="connsiteX1485" fmla="*/ 2766161 w 6891715"/>
                <a:gd name="connsiteY1485" fmla="*/ 3449626 h 6367455"/>
                <a:gd name="connsiteX1486" fmla="*/ 2765217 w 6891715"/>
                <a:gd name="connsiteY1486" fmla="*/ 3449626 h 6367455"/>
                <a:gd name="connsiteX1487" fmla="*/ 2761438 w 6891715"/>
                <a:gd name="connsiteY1487" fmla="*/ 3447721 h 6367455"/>
                <a:gd name="connsiteX1488" fmla="*/ 2756400 w 6891715"/>
                <a:gd name="connsiteY1488" fmla="*/ 3445499 h 6367455"/>
                <a:gd name="connsiteX1489" fmla="*/ 2750733 w 6891715"/>
                <a:gd name="connsiteY1489" fmla="*/ 3442324 h 6367455"/>
                <a:gd name="connsiteX1490" fmla="*/ 2739082 w 6891715"/>
                <a:gd name="connsiteY1490" fmla="*/ 3445499 h 6367455"/>
                <a:gd name="connsiteX1491" fmla="*/ 2730580 w 6891715"/>
                <a:gd name="connsiteY1491" fmla="*/ 3434069 h 6367455"/>
                <a:gd name="connsiteX1492" fmla="*/ 2726172 w 6891715"/>
                <a:gd name="connsiteY1492" fmla="*/ 3419146 h 6367455"/>
                <a:gd name="connsiteX1493" fmla="*/ 2732470 w 6891715"/>
                <a:gd name="connsiteY1493" fmla="*/ 3410574 h 6367455"/>
                <a:gd name="connsiteX1494" fmla="*/ 2721764 w 6891715"/>
                <a:gd name="connsiteY1494" fmla="*/ 3395016 h 6367455"/>
                <a:gd name="connsiteX1495" fmla="*/ 2728691 w 6891715"/>
                <a:gd name="connsiteY1495" fmla="*/ 3382316 h 6367455"/>
                <a:gd name="connsiteX1496" fmla="*/ 2706650 w 6891715"/>
                <a:gd name="connsiteY1496" fmla="*/ 3359457 h 6367455"/>
                <a:gd name="connsiteX1497" fmla="*/ 2712003 w 6891715"/>
                <a:gd name="connsiteY1497" fmla="*/ 3352155 h 6367455"/>
                <a:gd name="connsiteX1498" fmla="*/ 2742546 w 6891715"/>
                <a:gd name="connsiteY1498" fmla="*/ 3359140 h 6367455"/>
                <a:gd name="connsiteX1499" fmla="*/ 2751677 w 6891715"/>
                <a:gd name="connsiteY1499" fmla="*/ 3348344 h 6367455"/>
                <a:gd name="connsiteX1500" fmla="*/ 2760179 w 6891715"/>
                <a:gd name="connsiteY1500" fmla="*/ 3334692 h 6367455"/>
                <a:gd name="connsiteX1501" fmla="*/ 2739082 w 6891715"/>
                <a:gd name="connsiteY1501" fmla="*/ 3323262 h 6367455"/>
                <a:gd name="connsiteX1502" fmla="*/ 2739082 w 6891715"/>
                <a:gd name="connsiteY1502" fmla="*/ 3315959 h 6367455"/>
                <a:gd name="connsiteX1503" fmla="*/ 2755771 w 6891715"/>
                <a:gd name="connsiteY1503" fmla="*/ 3325166 h 6367455"/>
                <a:gd name="connsiteX1504" fmla="*/ 2785054 w 6891715"/>
                <a:gd name="connsiteY1504" fmla="*/ 3317547 h 6367455"/>
                <a:gd name="connsiteX1505" fmla="*/ 2767421 w 6891715"/>
                <a:gd name="connsiteY1505" fmla="*/ 3335644 h 6367455"/>
                <a:gd name="connsiteX1506" fmla="*/ 2773718 w 6891715"/>
                <a:gd name="connsiteY1506" fmla="*/ 3341677 h 6367455"/>
                <a:gd name="connsiteX1507" fmla="*/ 2771514 w 6891715"/>
                <a:gd name="connsiteY1507" fmla="*/ 3351202 h 6367455"/>
                <a:gd name="connsiteX1508" fmla="*/ 2790722 w 6891715"/>
                <a:gd name="connsiteY1508" fmla="*/ 3363903 h 6367455"/>
                <a:gd name="connsiteX1509" fmla="*/ 2795760 w 6891715"/>
                <a:gd name="connsiteY1509" fmla="*/ 3341677 h 6367455"/>
                <a:gd name="connsiteX1510" fmla="*/ 2802057 w 6891715"/>
                <a:gd name="connsiteY1510" fmla="*/ 3337549 h 6367455"/>
                <a:gd name="connsiteX1511" fmla="*/ 2811504 w 6891715"/>
                <a:gd name="connsiteY1511" fmla="*/ 3346757 h 6367455"/>
                <a:gd name="connsiteX1512" fmla="*/ 2811189 w 6891715"/>
                <a:gd name="connsiteY1512" fmla="*/ 3334374 h 6367455"/>
                <a:gd name="connsiteX1513" fmla="*/ 2803002 w 6891715"/>
                <a:gd name="connsiteY1513" fmla="*/ 3321674 h 6367455"/>
                <a:gd name="connsiteX1514" fmla="*/ 1020731 w 6891715"/>
                <a:gd name="connsiteY1514" fmla="*/ 3233728 h 6367455"/>
                <a:gd name="connsiteX1515" fmla="*/ 1016076 w 6891715"/>
                <a:gd name="connsiteY1515" fmla="*/ 3241030 h 6367455"/>
                <a:gd name="connsiteX1516" fmla="*/ 1012090 w 6891715"/>
                <a:gd name="connsiteY1516" fmla="*/ 3246428 h 6367455"/>
                <a:gd name="connsiteX1517" fmla="*/ 1006440 w 6891715"/>
                <a:gd name="connsiteY1517" fmla="*/ 3243253 h 6367455"/>
                <a:gd name="connsiteX1518" fmla="*/ 1012755 w 6891715"/>
                <a:gd name="connsiteY1518" fmla="*/ 3234680 h 6367455"/>
                <a:gd name="connsiteX1519" fmla="*/ 1074260 w 6891715"/>
                <a:gd name="connsiteY1519" fmla="*/ 3214677 h 6367455"/>
                <a:gd name="connsiteX1520" fmla="*/ 1089658 w 6891715"/>
                <a:gd name="connsiteY1520" fmla="*/ 3239024 h 6367455"/>
                <a:gd name="connsiteX1521" fmla="*/ 1106981 w 6891715"/>
                <a:gd name="connsiteY1521" fmla="*/ 3246073 h 6367455"/>
                <a:gd name="connsiteX1522" fmla="*/ 1103774 w 6891715"/>
                <a:gd name="connsiteY1522" fmla="*/ 3257926 h 6367455"/>
                <a:gd name="connsiteX1523" fmla="*/ 1117568 w 6891715"/>
                <a:gd name="connsiteY1523" fmla="*/ 3267537 h 6367455"/>
                <a:gd name="connsiteX1524" fmla="*/ 1101849 w 6891715"/>
                <a:gd name="connsiteY1524" fmla="*/ 3281632 h 6367455"/>
                <a:gd name="connsiteX1525" fmla="*/ 1099603 w 6891715"/>
                <a:gd name="connsiteY1525" fmla="*/ 3275225 h 6367455"/>
                <a:gd name="connsiteX1526" fmla="*/ 1084526 w 6891715"/>
                <a:gd name="connsiteY1526" fmla="*/ 3280350 h 6367455"/>
                <a:gd name="connsiteX1527" fmla="*/ 1077147 w 6891715"/>
                <a:gd name="connsiteY1527" fmla="*/ 3285797 h 6367455"/>
                <a:gd name="connsiteX1528" fmla="*/ 1063353 w 6891715"/>
                <a:gd name="connsiteY1528" fmla="*/ 3286117 h 6367455"/>
                <a:gd name="connsiteX1529" fmla="*/ 1055655 w 6891715"/>
                <a:gd name="connsiteY1529" fmla="*/ 3277467 h 6367455"/>
                <a:gd name="connsiteX1530" fmla="*/ 1067523 w 6891715"/>
                <a:gd name="connsiteY1530" fmla="*/ 3266897 h 6367455"/>
                <a:gd name="connsiteX1531" fmla="*/ 1082601 w 6891715"/>
                <a:gd name="connsiteY1531" fmla="*/ 3267856 h 6367455"/>
                <a:gd name="connsiteX1532" fmla="*/ 1082280 w 6891715"/>
                <a:gd name="connsiteY1532" fmla="*/ 3262730 h 6367455"/>
                <a:gd name="connsiteX1533" fmla="*/ 1070732 w 6891715"/>
                <a:gd name="connsiteY1533" fmla="*/ 3261449 h 6367455"/>
                <a:gd name="connsiteX1534" fmla="*/ 1073618 w 6891715"/>
                <a:gd name="connsiteY1534" fmla="*/ 3254081 h 6367455"/>
                <a:gd name="connsiteX1535" fmla="*/ 1082280 w 6891715"/>
                <a:gd name="connsiteY1535" fmla="*/ 3253121 h 6367455"/>
                <a:gd name="connsiteX1536" fmla="*/ 1087412 w 6891715"/>
                <a:gd name="connsiteY1536" fmla="*/ 3242227 h 6367455"/>
                <a:gd name="connsiteX1537" fmla="*/ 1073618 w 6891715"/>
                <a:gd name="connsiteY1537" fmla="*/ 3243190 h 6367455"/>
                <a:gd name="connsiteX1538" fmla="*/ 1059505 w 6891715"/>
                <a:gd name="connsiteY1538" fmla="*/ 3236141 h 6367455"/>
                <a:gd name="connsiteX1539" fmla="*/ 1056296 w 6891715"/>
                <a:gd name="connsiteY1539" fmla="*/ 3224288 h 6367455"/>
                <a:gd name="connsiteX1540" fmla="*/ 1068165 w 6891715"/>
                <a:gd name="connsiteY1540" fmla="*/ 3226530 h 6367455"/>
                <a:gd name="connsiteX1541" fmla="*/ 1064636 w 6891715"/>
                <a:gd name="connsiteY1541" fmla="*/ 3217881 h 6367455"/>
                <a:gd name="connsiteX1542" fmla="*/ 1036556 w 6891715"/>
                <a:gd name="connsiteY1542" fmla="*/ 3211501 h 6367455"/>
                <a:gd name="connsiteX1543" fmla="*/ 1042954 w 6891715"/>
                <a:gd name="connsiteY1543" fmla="*/ 3212454 h 6367455"/>
                <a:gd name="connsiteX1544" fmla="*/ 1032178 w 6891715"/>
                <a:gd name="connsiteY1544" fmla="*/ 3225472 h 6367455"/>
                <a:gd name="connsiteX1545" fmla="*/ 1020731 w 6891715"/>
                <a:gd name="connsiteY1545" fmla="*/ 3227377 h 6367455"/>
                <a:gd name="connsiteX1546" fmla="*/ 1025442 w 6891715"/>
                <a:gd name="connsiteY1546" fmla="*/ 3219122 h 6367455"/>
                <a:gd name="connsiteX1547" fmla="*/ 1065497 w 6891715"/>
                <a:gd name="connsiteY1547" fmla="*/ 3170226 h 6367455"/>
                <a:gd name="connsiteX1548" fmla="*/ 1066766 w 6891715"/>
                <a:gd name="connsiteY1548" fmla="*/ 3176576 h 6367455"/>
                <a:gd name="connsiteX1549" fmla="*/ 1060416 w 6891715"/>
                <a:gd name="connsiteY1549" fmla="*/ 3174354 h 6367455"/>
                <a:gd name="connsiteX1550" fmla="*/ 2496621 w 6891715"/>
                <a:gd name="connsiteY1550" fmla="*/ 3159114 h 6367455"/>
                <a:gd name="connsiteX1551" fmla="*/ 2512976 w 6891715"/>
                <a:gd name="connsiteY1551" fmla="*/ 3161291 h 6367455"/>
                <a:gd name="connsiteX1552" fmla="*/ 2507000 w 6891715"/>
                <a:gd name="connsiteY1552" fmla="*/ 3179948 h 6367455"/>
                <a:gd name="connsiteX1553" fmla="*/ 2488130 w 6891715"/>
                <a:gd name="connsiteY1553" fmla="*/ 3189277 h 6367455"/>
                <a:gd name="connsiteX1554" fmla="*/ 2479638 w 6891715"/>
                <a:gd name="connsiteY1554" fmla="*/ 3174662 h 6367455"/>
                <a:gd name="connsiteX1555" fmla="*/ 2481839 w 6891715"/>
                <a:gd name="connsiteY1555" fmla="*/ 3166888 h 6367455"/>
                <a:gd name="connsiteX1556" fmla="*/ 2494420 w 6891715"/>
                <a:gd name="connsiteY1556" fmla="*/ 3169687 h 6367455"/>
                <a:gd name="connsiteX1557" fmla="*/ 949493 w 6891715"/>
                <a:gd name="connsiteY1557" fmla="*/ 3151177 h 6367455"/>
                <a:gd name="connsiteX1558" fmla="*/ 957238 w 6891715"/>
                <a:gd name="connsiteY1558" fmla="*/ 3156257 h 6367455"/>
                <a:gd name="connsiteX1559" fmla="*/ 946125 w 6891715"/>
                <a:gd name="connsiteY1559" fmla="*/ 3170226 h 6367455"/>
                <a:gd name="connsiteX1560" fmla="*/ 1053951 w 6891715"/>
                <a:gd name="connsiteY1560" fmla="*/ 3149590 h 6367455"/>
                <a:gd name="connsiteX1561" fmla="*/ 1060416 w 6891715"/>
                <a:gd name="connsiteY1561" fmla="*/ 3156763 h 6367455"/>
                <a:gd name="connsiteX1562" fmla="*/ 1060416 w 6891715"/>
                <a:gd name="connsiteY1562" fmla="*/ 3162999 h 6367455"/>
                <a:gd name="connsiteX1563" fmla="*/ 1052656 w 6891715"/>
                <a:gd name="connsiteY1563" fmla="*/ 3167053 h 6367455"/>
                <a:gd name="connsiteX1564" fmla="*/ 1043924 w 6891715"/>
                <a:gd name="connsiteY1564" fmla="*/ 3161127 h 6367455"/>
                <a:gd name="connsiteX1565" fmla="*/ 1042953 w 6891715"/>
                <a:gd name="connsiteY1565" fmla="*/ 3151773 h 6367455"/>
                <a:gd name="connsiteX1566" fmla="*/ 957696 w 6891715"/>
                <a:gd name="connsiteY1566" fmla="*/ 3089266 h 6367455"/>
                <a:gd name="connsiteX1567" fmla="*/ 969937 w 6891715"/>
                <a:gd name="connsiteY1567" fmla="*/ 3097932 h 6367455"/>
                <a:gd name="connsiteX1568" fmla="*/ 966877 w 6891715"/>
                <a:gd name="connsiteY1568" fmla="*/ 3107561 h 6367455"/>
                <a:gd name="connsiteX1569" fmla="*/ 958002 w 6891715"/>
                <a:gd name="connsiteY1569" fmla="*/ 3112696 h 6367455"/>
                <a:gd name="connsiteX1570" fmla="*/ 965041 w 6891715"/>
                <a:gd name="connsiteY1570" fmla="*/ 3133881 h 6367455"/>
                <a:gd name="connsiteX1571" fmla="*/ 960144 w 6891715"/>
                <a:gd name="connsiteY1571" fmla="*/ 3148003 h 6367455"/>
                <a:gd name="connsiteX1572" fmla="*/ 950657 w 6891715"/>
                <a:gd name="connsiteY1572" fmla="*/ 3139337 h 6367455"/>
                <a:gd name="connsiteX1573" fmla="*/ 946679 w 6891715"/>
                <a:gd name="connsiteY1573" fmla="*/ 3129066 h 6367455"/>
                <a:gd name="connsiteX1574" fmla="*/ 944536 w 6891715"/>
                <a:gd name="connsiteY1574" fmla="*/ 3110771 h 6367455"/>
                <a:gd name="connsiteX1575" fmla="*/ 945148 w 6891715"/>
                <a:gd name="connsiteY1575" fmla="*/ 3090550 h 6367455"/>
                <a:gd name="connsiteX1576" fmla="*/ 2717252 w 6891715"/>
                <a:gd name="connsiteY1576" fmla="*/ 3084501 h 6367455"/>
                <a:gd name="connsiteX1577" fmla="*/ 2722526 w 6891715"/>
                <a:gd name="connsiteY1577" fmla="*/ 3100947 h 6367455"/>
                <a:gd name="connsiteX1578" fmla="*/ 2711048 w 6891715"/>
                <a:gd name="connsiteY1578" fmla="*/ 3096433 h 6367455"/>
                <a:gd name="connsiteX1579" fmla="*/ 2700501 w 6891715"/>
                <a:gd name="connsiteY1579" fmla="*/ 3105139 h 6367455"/>
                <a:gd name="connsiteX1580" fmla="*/ 2695538 w 6891715"/>
                <a:gd name="connsiteY1580" fmla="*/ 3099658 h 6367455"/>
                <a:gd name="connsiteX1581" fmla="*/ 2702673 w 6891715"/>
                <a:gd name="connsiteY1581" fmla="*/ 3089016 h 6367455"/>
                <a:gd name="connsiteX1582" fmla="*/ 1081056 w 6891715"/>
                <a:gd name="connsiteY1582" fmla="*/ 3082917 h 6367455"/>
                <a:gd name="connsiteX1583" fmla="*/ 1085552 w 6891715"/>
                <a:gd name="connsiteY1583" fmla="*/ 3084822 h 6367455"/>
                <a:gd name="connsiteX1584" fmla="*/ 1087404 w 6891715"/>
                <a:gd name="connsiteY1584" fmla="*/ 3093394 h 6367455"/>
                <a:gd name="connsiteX1585" fmla="*/ 1083700 w 6891715"/>
                <a:gd name="connsiteY1585" fmla="*/ 3105141 h 6367455"/>
                <a:gd name="connsiteX1586" fmla="*/ 1081056 w 6891715"/>
                <a:gd name="connsiteY1586" fmla="*/ 3095617 h 6367455"/>
                <a:gd name="connsiteX1587" fmla="*/ 3278151 w 6891715"/>
                <a:gd name="connsiteY1587" fmla="*/ 3081329 h 6367455"/>
                <a:gd name="connsiteX1588" fmla="*/ 3281326 w 6891715"/>
                <a:gd name="connsiteY1588" fmla="*/ 3085759 h 6367455"/>
                <a:gd name="connsiteX1589" fmla="*/ 3275928 w 6891715"/>
                <a:gd name="connsiteY1589" fmla="*/ 3099048 h 6367455"/>
                <a:gd name="connsiteX1590" fmla="*/ 3272118 w 6891715"/>
                <a:gd name="connsiteY1590" fmla="*/ 3137019 h 6367455"/>
                <a:gd name="connsiteX1591" fmla="*/ 3272436 w 6891715"/>
                <a:gd name="connsiteY1591" fmla="*/ 3161067 h 6367455"/>
                <a:gd name="connsiteX1592" fmla="*/ 3256561 w 6891715"/>
                <a:gd name="connsiteY1592" fmla="*/ 3174673 h 6367455"/>
                <a:gd name="connsiteX1593" fmla="*/ 3251481 w 6891715"/>
                <a:gd name="connsiteY1593" fmla="*/ 3207581 h 6367455"/>
                <a:gd name="connsiteX1594" fmla="*/ 3245448 w 6891715"/>
                <a:gd name="connsiteY1594" fmla="*/ 3235745 h 6367455"/>
                <a:gd name="connsiteX1595" fmla="*/ 3232113 w 6891715"/>
                <a:gd name="connsiteY1595" fmla="*/ 3264226 h 6367455"/>
                <a:gd name="connsiteX1596" fmla="*/ 3220365 w 6891715"/>
                <a:gd name="connsiteY1596" fmla="*/ 3268655 h 6367455"/>
                <a:gd name="connsiteX1597" fmla="*/ 3219413 w 6891715"/>
                <a:gd name="connsiteY1597" fmla="*/ 3255048 h 6367455"/>
                <a:gd name="connsiteX1598" fmla="*/ 3232430 w 6891715"/>
                <a:gd name="connsiteY1598" fmla="*/ 3179419 h 6367455"/>
                <a:gd name="connsiteX1599" fmla="*/ 3249258 w 6891715"/>
                <a:gd name="connsiteY1599" fmla="*/ 3154106 h 6367455"/>
                <a:gd name="connsiteX1600" fmla="*/ 3259418 w 6891715"/>
                <a:gd name="connsiteY1600" fmla="*/ 3133854 h 6367455"/>
                <a:gd name="connsiteX1601" fmla="*/ 3265768 w 6891715"/>
                <a:gd name="connsiteY1601" fmla="*/ 3118034 h 6367455"/>
                <a:gd name="connsiteX1602" fmla="*/ 3264498 w 6891715"/>
                <a:gd name="connsiteY1602" fmla="*/ 3103479 h 6367455"/>
                <a:gd name="connsiteX1603" fmla="*/ 963890 w 6891715"/>
                <a:gd name="connsiteY1603" fmla="*/ 3071804 h 6367455"/>
                <a:gd name="connsiteX1604" fmla="*/ 974701 w 6891715"/>
                <a:gd name="connsiteY1604" fmla="*/ 3076971 h 6367455"/>
                <a:gd name="connsiteX1605" fmla="*/ 969132 w 6891715"/>
                <a:gd name="connsiteY1605" fmla="*/ 3086091 h 6367455"/>
                <a:gd name="connsiteX1606" fmla="*/ 961597 w 6891715"/>
                <a:gd name="connsiteY1606" fmla="*/ 3083963 h 6367455"/>
                <a:gd name="connsiteX1607" fmla="*/ 954063 w 6891715"/>
                <a:gd name="connsiteY1607" fmla="*/ 3080315 h 6367455"/>
                <a:gd name="connsiteX1608" fmla="*/ 955045 w 6891715"/>
                <a:gd name="connsiteY1608" fmla="*/ 3073020 h 6367455"/>
                <a:gd name="connsiteX1609" fmla="*/ 960350 w 6891715"/>
                <a:gd name="connsiteY1609" fmla="*/ 3040054 h 6367455"/>
                <a:gd name="connsiteX1610" fmla="*/ 976288 w 6891715"/>
                <a:gd name="connsiteY1610" fmla="*/ 3041016 h 6367455"/>
                <a:gd name="connsiteX1611" fmla="*/ 974100 w 6891715"/>
                <a:gd name="connsiteY1611" fmla="*/ 3051920 h 6367455"/>
                <a:gd name="connsiteX1612" fmla="*/ 968788 w 6891715"/>
                <a:gd name="connsiteY1612" fmla="*/ 3050637 h 6367455"/>
                <a:gd name="connsiteX1613" fmla="*/ 970975 w 6891715"/>
                <a:gd name="connsiteY1613" fmla="*/ 3059296 h 6367455"/>
                <a:gd name="connsiteX1614" fmla="*/ 974100 w 6891715"/>
                <a:gd name="connsiteY1614" fmla="*/ 3058975 h 6367455"/>
                <a:gd name="connsiteX1615" fmla="*/ 975038 w 6891715"/>
                <a:gd name="connsiteY1615" fmla="*/ 3071804 h 6367455"/>
                <a:gd name="connsiteX1616" fmla="*/ 960350 w 6891715"/>
                <a:gd name="connsiteY1616" fmla="*/ 3064748 h 6367455"/>
                <a:gd name="connsiteX1617" fmla="*/ 959412 w 6891715"/>
                <a:gd name="connsiteY1617" fmla="*/ 3056089 h 6367455"/>
                <a:gd name="connsiteX1618" fmla="*/ 941600 w 6891715"/>
                <a:gd name="connsiteY1618" fmla="*/ 3052882 h 6367455"/>
                <a:gd name="connsiteX1619" fmla="*/ 936599 w 6891715"/>
                <a:gd name="connsiteY1619" fmla="*/ 3043582 h 6367455"/>
                <a:gd name="connsiteX1620" fmla="*/ 1047716 w 6891715"/>
                <a:gd name="connsiteY1620" fmla="*/ 3033705 h 6367455"/>
                <a:gd name="connsiteX1621" fmla="*/ 1067084 w 6891715"/>
                <a:gd name="connsiteY1621" fmla="*/ 3048347 h 6367455"/>
                <a:gd name="connsiteX1622" fmla="*/ 1069307 w 6891715"/>
                <a:gd name="connsiteY1622" fmla="*/ 3077949 h 6367455"/>
                <a:gd name="connsiteX1623" fmla="*/ 1066132 w 6891715"/>
                <a:gd name="connsiteY1623" fmla="*/ 3087498 h 6367455"/>
                <a:gd name="connsiteX1624" fmla="*/ 1076926 w 6891715"/>
                <a:gd name="connsiteY1624" fmla="*/ 3092590 h 6367455"/>
                <a:gd name="connsiteX1625" fmla="*/ 1079466 w 6891715"/>
                <a:gd name="connsiteY1625" fmla="*/ 3109460 h 6367455"/>
                <a:gd name="connsiteX1626" fmla="*/ 1084229 w 6891715"/>
                <a:gd name="connsiteY1626" fmla="*/ 3109460 h 6367455"/>
                <a:gd name="connsiteX1627" fmla="*/ 1082642 w 6891715"/>
                <a:gd name="connsiteY1627" fmla="*/ 3121874 h 6367455"/>
                <a:gd name="connsiteX1628" fmla="*/ 1108678 w 6891715"/>
                <a:gd name="connsiteY1628" fmla="*/ 3115508 h 6367455"/>
                <a:gd name="connsiteX1629" fmla="*/ 1111218 w 6891715"/>
                <a:gd name="connsiteY1629" fmla="*/ 3125057 h 6367455"/>
                <a:gd name="connsiteX1630" fmla="*/ 1097247 w 6891715"/>
                <a:gd name="connsiteY1630" fmla="*/ 3135879 h 6367455"/>
                <a:gd name="connsiteX1631" fmla="*/ 1089310 w 6891715"/>
                <a:gd name="connsiteY1631" fmla="*/ 3154022 h 6367455"/>
                <a:gd name="connsiteX1632" fmla="*/ 1080737 w 6891715"/>
                <a:gd name="connsiteY1632" fmla="*/ 3159115 h 6367455"/>
                <a:gd name="connsiteX1633" fmla="*/ 1079784 w 6891715"/>
                <a:gd name="connsiteY1633" fmla="*/ 3152749 h 6367455"/>
                <a:gd name="connsiteX1634" fmla="*/ 1081372 w 6891715"/>
                <a:gd name="connsiteY1634" fmla="*/ 3135879 h 6367455"/>
                <a:gd name="connsiteX1635" fmla="*/ 1066766 w 6891715"/>
                <a:gd name="connsiteY1635" fmla="*/ 3136198 h 6367455"/>
                <a:gd name="connsiteX1636" fmla="*/ 1059148 w 6891715"/>
                <a:gd name="connsiteY1636" fmla="*/ 3139381 h 6367455"/>
                <a:gd name="connsiteX1637" fmla="*/ 1055971 w 6891715"/>
                <a:gd name="connsiteY1637" fmla="*/ 3132060 h 6367455"/>
                <a:gd name="connsiteX1638" fmla="*/ 1045494 w 6891715"/>
                <a:gd name="connsiteY1638" fmla="*/ 3119009 h 6367455"/>
                <a:gd name="connsiteX1639" fmla="*/ 1046446 w 6891715"/>
                <a:gd name="connsiteY1639" fmla="*/ 3112006 h 6367455"/>
                <a:gd name="connsiteX1640" fmla="*/ 1044224 w 6891715"/>
                <a:gd name="connsiteY1640" fmla="*/ 3098320 h 6367455"/>
                <a:gd name="connsiteX1641" fmla="*/ 1032158 w 6891715"/>
                <a:gd name="connsiteY1641" fmla="*/ 3089726 h 6367455"/>
                <a:gd name="connsiteX1642" fmla="*/ 1032793 w 6891715"/>
                <a:gd name="connsiteY1642" fmla="*/ 3102457 h 6367455"/>
                <a:gd name="connsiteX1643" fmla="*/ 1019777 w 6891715"/>
                <a:gd name="connsiteY1643" fmla="*/ 3099275 h 6367455"/>
                <a:gd name="connsiteX1644" fmla="*/ 1012474 w 6891715"/>
                <a:gd name="connsiteY1644" fmla="*/ 3087816 h 6367455"/>
                <a:gd name="connsiteX1645" fmla="*/ 1008027 w 6891715"/>
                <a:gd name="connsiteY1645" fmla="*/ 3077312 h 6367455"/>
                <a:gd name="connsiteX1646" fmla="*/ 1015331 w 6891715"/>
                <a:gd name="connsiteY1646" fmla="*/ 3068718 h 6367455"/>
                <a:gd name="connsiteX1647" fmla="*/ 1023904 w 6891715"/>
                <a:gd name="connsiteY1647" fmla="*/ 3075084 h 6367455"/>
                <a:gd name="connsiteX1648" fmla="*/ 1028031 w 6891715"/>
                <a:gd name="connsiteY1648" fmla="*/ 3071901 h 6367455"/>
                <a:gd name="connsiteX1649" fmla="*/ 1023904 w 6891715"/>
                <a:gd name="connsiteY1649" fmla="*/ 3055031 h 6367455"/>
                <a:gd name="connsiteX1650" fmla="*/ 1025491 w 6891715"/>
                <a:gd name="connsiteY1650" fmla="*/ 3045482 h 6367455"/>
                <a:gd name="connsiteX1651" fmla="*/ 1032158 w 6891715"/>
                <a:gd name="connsiteY1651" fmla="*/ 3060123 h 6367455"/>
                <a:gd name="connsiteX1652" fmla="*/ 1049304 w 6891715"/>
                <a:gd name="connsiteY1652" fmla="*/ 3065217 h 6367455"/>
                <a:gd name="connsiteX1653" fmla="*/ 1039462 w 6891715"/>
                <a:gd name="connsiteY1653" fmla="*/ 3043254 h 6367455"/>
                <a:gd name="connsiteX1654" fmla="*/ 2663477 w 6891715"/>
                <a:gd name="connsiteY1654" fmla="*/ 3014652 h 6367455"/>
                <a:gd name="connsiteX1655" fmla="*/ 2668550 w 6891715"/>
                <a:gd name="connsiteY1655" fmla="*/ 3015608 h 6367455"/>
                <a:gd name="connsiteX1656" fmla="*/ 2660624 w 6891715"/>
                <a:gd name="connsiteY1656" fmla="*/ 3025162 h 6367455"/>
                <a:gd name="connsiteX1657" fmla="*/ 2651113 w 6891715"/>
                <a:gd name="connsiteY1657" fmla="*/ 3049369 h 6367455"/>
                <a:gd name="connsiteX1658" fmla="*/ 2659673 w 6891715"/>
                <a:gd name="connsiteY1658" fmla="*/ 3062110 h 6367455"/>
                <a:gd name="connsiteX1659" fmla="*/ 2667282 w 6891715"/>
                <a:gd name="connsiteY1659" fmla="*/ 3079946 h 6367455"/>
                <a:gd name="connsiteX1660" fmla="*/ 2665379 w 6891715"/>
                <a:gd name="connsiteY1660" fmla="*/ 3098101 h 6367455"/>
                <a:gd name="connsiteX1661" fmla="*/ 2651747 w 6891715"/>
                <a:gd name="connsiteY1661" fmla="*/ 3118168 h 6367455"/>
                <a:gd name="connsiteX1662" fmla="*/ 2641284 w 6891715"/>
                <a:gd name="connsiteY1662" fmla="*/ 3138552 h 6367455"/>
                <a:gd name="connsiteX1663" fmla="*/ 2639382 w 6891715"/>
                <a:gd name="connsiteY1663" fmla="*/ 3148107 h 6367455"/>
                <a:gd name="connsiteX1664" fmla="*/ 2633992 w 6891715"/>
                <a:gd name="connsiteY1664" fmla="*/ 3144922 h 6367455"/>
                <a:gd name="connsiteX1665" fmla="*/ 2624481 w 6891715"/>
                <a:gd name="connsiteY1665" fmla="*/ 3135367 h 6367455"/>
                <a:gd name="connsiteX1666" fmla="*/ 2607361 w 6891715"/>
                <a:gd name="connsiteY1666" fmla="*/ 3133456 h 6367455"/>
                <a:gd name="connsiteX1667" fmla="*/ 2591509 w 6891715"/>
                <a:gd name="connsiteY1667" fmla="*/ 3129315 h 6367455"/>
                <a:gd name="connsiteX1668" fmla="*/ 2583266 w 6891715"/>
                <a:gd name="connsiteY1668" fmla="*/ 3137596 h 6367455"/>
                <a:gd name="connsiteX1669" fmla="*/ 2569316 w 6891715"/>
                <a:gd name="connsiteY1669" fmla="*/ 3133775 h 6367455"/>
                <a:gd name="connsiteX1670" fmla="*/ 2548392 w 6891715"/>
                <a:gd name="connsiteY1670" fmla="*/ 3148744 h 6367455"/>
                <a:gd name="connsiteX1671" fmla="*/ 2533808 w 6891715"/>
                <a:gd name="connsiteY1671" fmla="*/ 3141738 h 6367455"/>
                <a:gd name="connsiteX1672" fmla="*/ 2530003 w 6891715"/>
                <a:gd name="connsiteY1672" fmla="*/ 3127723 h 6367455"/>
                <a:gd name="connsiteX1673" fmla="*/ 2504006 w 6891715"/>
                <a:gd name="connsiteY1673" fmla="*/ 3142693 h 6367455"/>
                <a:gd name="connsiteX1674" fmla="*/ 2496714 w 6891715"/>
                <a:gd name="connsiteY1674" fmla="*/ 3155433 h 6367455"/>
                <a:gd name="connsiteX1675" fmla="*/ 2471351 w 6891715"/>
                <a:gd name="connsiteY1675" fmla="*/ 3164352 h 6367455"/>
                <a:gd name="connsiteX1676" fmla="*/ 2468180 w 6891715"/>
                <a:gd name="connsiteY1676" fmla="*/ 3181551 h 6367455"/>
                <a:gd name="connsiteX1677" fmla="*/ 2479277 w 6891715"/>
                <a:gd name="connsiteY1677" fmla="*/ 3189514 h 6367455"/>
                <a:gd name="connsiteX1678" fmla="*/ 2479277 w 6891715"/>
                <a:gd name="connsiteY1678" fmla="*/ 3193973 h 6367455"/>
                <a:gd name="connsiteX1679" fmla="*/ 2485617 w 6891715"/>
                <a:gd name="connsiteY1679" fmla="*/ 3200343 h 6367455"/>
                <a:gd name="connsiteX1680" fmla="*/ 2484666 w 6891715"/>
                <a:gd name="connsiteY1680" fmla="*/ 3214677 h 6367455"/>
                <a:gd name="connsiteX1681" fmla="*/ 2473887 w 6891715"/>
                <a:gd name="connsiteY1681" fmla="*/ 3211809 h 6367455"/>
                <a:gd name="connsiteX1682" fmla="*/ 2477057 w 6891715"/>
                <a:gd name="connsiteY1682" fmla="*/ 3200343 h 6367455"/>
                <a:gd name="connsiteX1683" fmla="*/ 2468814 w 6891715"/>
                <a:gd name="connsiteY1683" fmla="*/ 3205439 h 6367455"/>
                <a:gd name="connsiteX1684" fmla="*/ 2458986 w 6891715"/>
                <a:gd name="connsiteY1684" fmla="*/ 3192062 h 6367455"/>
                <a:gd name="connsiteX1685" fmla="*/ 2449475 w 6891715"/>
                <a:gd name="connsiteY1685" fmla="*/ 3187921 h 6367455"/>
                <a:gd name="connsiteX1686" fmla="*/ 2452328 w 6891715"/>
                <a:gd name="connsiteY1686" fmla="*/ 3178047 h 6367455"/>
                <a:gd name="connsiteX1687" fmla="*/ 2456767 w 6891715"/>
                <a:gd name="connsiteY1687" fmla="*/ 3149381 h 6367455"/>
                <a:gd name="connsiteX1688" fmla="*/ 2481813 w 6891715"/>
                <a:gd name="connsiteY1688" fmla="*/ 3128041 h 6367455"/>
                <a:gd name="connsiteX1689" fmla="*/ 2509396 w 6891715"/>
                <a:gd name="connsiteY1689" fmla="*/ 3122945 h 6367455"/>
                <a:gd name="connsiteX1690" fmla="*/ 2521760 w 6891715"/>
                <a:gd name="connsiteY1690" fmla="*/ 3114345 h 6367455"/>
                <a:gd name="connsiteX1691" fmla="*/ 2562024 w 6891715"/>
                <a:gd name="connsiteY1691" fmla="*/ 3109568 h 6367455"/>
                <a:gd name="connsiteX1692" fmla="*/ 2582632 w 6891715"/>
                <a:gd name="connsiteY1692" fmla="*/ 3077717 h 6367455"/>
                <a:gd name="connsiteX1693" fmla="*/ 2602605 w 6891715"/>
                <a:gd name="connsiteY1693" fmla="*/ 3055421 h 6367455"/>
                <a:gd name="connsiteX1694" fmla="*/ 2615287 w 6891715"/>
                <a:gd name="connsiteY1694" fmla="*/ 3047459 h 6367455"/>
                <a:gd name="connsiteX1695" fmla="*/ 2630188 w 6891715"/>
                <a:gd name="connsiteY1695" fmla="*/ 3047459 h 6367455"/>
                <a:gd name="connsiteX1696" fmla="*/ 2642553 w 6891715"/>
                <a:gd name="connsiteY1696" fmla="*/ 3036947 h 6367455"/>
                <a:gd name="connsiteX1697" fmla="*/ 3448413 w 6891715"/>
                <a:gd name="connsiteY1697" fmla="*/ 2979732 h 6367455"/>
                <a:gd name="connsiteX1698" fmla="*/ 3453791 w 6891715"/>
                <a:gd name="connsiteY1698" fmla="*/ 2990488 h 6367455"/>
                <a:gd name="connsiteX1699" fmla="*/ 3465498 w 6891715"/>
                <a:gd name="connsiteY1699" fmla="*/ 2979732 h 6367455"/>
                <a:gd name="connsiteX1700" fmla="*/ 3471826 w 6891715"/>
                <a:gd name="connsiteY1700" fmla="*/ 2991437 h 6367455"/>
                <a:gd name="connsiteX1701" fmla="*/ 3467396 w 6891715"/>
                <a:gd name="connsiteY1701" fmla="*/ 3010102 h 6367455"/>
                <a:gd name="connsiteX1702" fmla="*/ 3453159 w 6891715"/>
                <a:gd name="connsiteY1702" fmla="*/ 3013582 h 6367455"/>
                <a:gd name="connsiteX1703" fmla="*/ 3450311 w 6891715"/>
                <a:gd name="connsiteY1703" fmla="*/ 3061035 h 6367455"/>
                <a:gd name="connsiteX1704" fmla="*/ 3458537 w 6891715"/>
                <a:gd name="connsiteY1704" fmla="*/ 3074321 h 6367455"/>
                <a:gd name="connsiteX1705" fmla="*/ 3441769 w 6891715"/>
                <a:gd name="connsiteY1705" fmla="*/ 3080016 h 6367455"/>
                <a:gd name="connsiteX1706" fmla="*/ 3442085 w 6891715"/>
                <a:gd name="connsiteY1706" fmla="*/ 3097415 h 6367455"/>
                <a:gd name="connsiteX1707" fmla="*/ 3430378 w 6891715"/>
                <a:gd name="connsiteY1707" fmla="*/ 3099630 h 6367455"/>
                <a:gd name="connsiteX1708" fmla="*/ 3407598 w 6891715"/>
                <a:gd name="connsiteY1708" fmla="*/ 3133480 h 6367455"/>
                <a:gd name="connsiteX1709" fmla="*/ 3408547 w 6891715"/>
                <a:gd name="connsiteY1709" fmla="*/ 3149296 h 6367455"/>
                <a:gd name="connsiteX1710" fmla="*/ 3381338 w 6891715"/>
                <a:gd name="connsiteY1710" fmla="*/ 3155940 h 6367455"/>
                <a:gd name="connsiteX1711" fmla="*/ 3399056 w 6891715"/>
                <a:gd name="connsiteY1711" fmla="*/ 3131898 h 6367455"/>
                <a:gd name="connsiteX1712" fmla="*/ 3405384 w 6891715"/>
                <a:gd name="connsiteY1712" fmla="*/ 3121142 h 6367455"/>
                <a:gd name="connsiteX1713" fmla="*/ 3388615 w 6891715"/>
                <a:gd name="connsiteY1713" fmla="*/ 3129683 h 6367455"/>
                <a:gd name="connsiteX1714" fmla="*/ 3390197 w 6891715"/>
                <a:gd name="connsiteY1714" fmla="*/ 3106272 h 6367455"/>
                <a:gd name="connsiteX1715" fmla="*/ 3384818 w 6891715"/>
                <a:gd name="connsiteY1715" fmla="*/ 3092037 h 6367455"/>
                <a:gd name="connsiteX1716" fmla="*/ 3394626 w 6891715"/>
                <a:gd name="connsiteY1716" fmla="*/ 3078118 h 6367455"/>
                <a:gd name="connsiteX1717" fmla="*/ 3384502 w 6891715"/>
                <a:gd name="connsiteY1717" fmla="*/ 3050912 h 6367455"/>
                <a:gd name="connsiteX1718" fmla="*/ 3412977 w 6891715"/>
                <a:gd name="connsiteY1718" fmla="*/ 3012000 h 6367455"/>
                <a:gd name="connsiteX1719" fmla="*/ 3414559 w 6891715"/>
                <a:gd name="connsiteY1719" fmla="*/ 2994917 h 6367455"/>
                <a:gd name="connsiteX1720" fmla="*/ 3442085 w 6891715"/>
                <a:gd name="connsiteY1720" fmla="*/ 2991437 h 6367455"/>
                <a:gd name="connsiteX1721" fmla="*/ 3493415 w 6891715"/>
                <a:gd name="connsiteY1721" fmla="*/ 2962270 h 6367455"/>
                <a:gd name="connsiteX1722" fmla="*/ 3495638 w 6891715"/>
                <a:gd name="connsiteY1722" fmla="*/ 2975755 h 6367455"/>
                <a:gd name="connsiteX1723" fmla="*/ 3483890 w 6891715"/>
                <a:gd name="connsiteY1723" fmla="*/ 2974150 h 6367455"/>
                <a:gd name="connsiteX1724" fmla="*/ 3475318 w 6891715"/>
                <a:gd name="connsiteY1724" fmla="*/ 2990845 h 6367455"/>
                <a:gd name="connsiteX1725" fmla="*/ 3473413 w 6891715"/>
                <a:gd name="connsiteY1725" fmla="*/ 2976076 h 6367455"/>
                <a:gd name="connsiteX1726" fmla="*/ 2769847 w 6891715"/>
                <a:gd name="connsiteY1726" fmla="*/ 2960682 h 6367455"/>
                <a:gd name="connsiteX1727" fmla="*/ 2770150 w 6891715"/>
                <a:gd name="connsiteY1727" fmla="*/ 2978807 h 6367455"/>
                <a:gd name="connsiteX1728" fmla="*/ 2761986 w 6891715"/>
                <a:gd name="connsiteY1728" fmla="*/ 2994019 h 6367455"/>
                <a:gd name="connsiteX1729" fmla="*/ 2751100 w 6891715"/>
                <a:gd name="connsiteY1729" fmla="*/ 2971363 h 6367455"/>
                <a:gd name="connsiteX1730" fmla="*/ 2754728 w 6891715"/>
                <a:gd name="connsiteY1730" fmla="*/ 2961977 h 6367455"/>
                <a:gd name="connsiteX1731" fmla="*/ 1053114 w 6891715"/>
                <a:gd name="connsiteY1731" fmla="*/ 2895591 h 6367455"/>
                <a:gd name="connsiteX1732" fmla="*/ 1060733 w 6891715"/>
                <a:gd name="connsiteY1732" fmla="*/ 2896547 h 6367455"/>
                <a:gd name="connsiteX1733" fmla="*/ 1066448 w 6891715"/>
                <a:gd name="connsiteY1733" fmla="*/ 2921057 h 6367455"/>
                <a:gd name="connsiteX1734" fmla="*/ 1051527 w 6891715"/>
                <a:gd name="connsiteY1734" fmla="*/ 2933787 h 6367455"/>
                <a:gd name="connsiteX1735" fmla="*/ 1053749 w 6891715"/>
                <a:gd name="connsiteY1735" fmla="*/ 2941110 h 6367455"/>
                <a:gd name="connsiteX1736" fmla="*/ 1068353 w 6891715"/>
                <a:gd name="connsiteY1736" fmla="*/ 2926149 h 6367455"/>
                <a:gd name="connsiteX1737" fmla="*/ 1071528 w 6891715"/>
                <a:gd name="connsiteY1737" fmla="*/ 2931239 h 6367455"/>
                <a:gd name="connsiteX1738" fmla="*/ 1063274 w 6891715"/>
                <a:gd name="connsiteY1738" fmla="*/ 2946204 h 6367455"/>
                <a:gd name="connsiteX1739" fmla="*/ 1051844 w 6891715"/>
                <a:gd name="connsiteY1739" fmla="*/ 2947478 h 6367455"/>
                <a:gd name="connsiteX1740" fmla="*/ 1042318 w 6891715"/>
                <a:gd name="connsiteY1740" fmla="*/ 2957981 h 6367455"/>
                <a:gd name="connsiteX1741" fmla="*/ 1030571 w 6891715"/>
                <a:gd name="connsiteY1741" fmla="*/ 2965621 h 6367455"/>
                <a:gd name="connsiteX1742" fmla="*/ 1041365 w 6891715"/>
                <a:gd name="connsiteY1742" fmla="*/ 2967849 h 6367455"/>
                <a:gd name="connsiteX1743" fmla="*/ 1043271 w 6891715"/>
                <a:gd name="connsiteY1743" fmla="*/ 2977080 h 6367455"/>
                <a:gd name="connsiteX1744" fmla="*/ 1040413 w 6891715"/>
                <a:gd name="connsiteY1744" fmla="*/ 2983446 h 6367455"/>
                <a:gd name="connsiteX1745" fmla="*/ 1028983 w 6891715"/>
                <a:gd name="connsiteY1745" fmla="*/ 2991722 h 6367455"/>
                <a:gd name="connsiteX1746" fmla="*/ 1020413 w 6891715"/>
                <a:gd name="connsiteY1746" fmla="*/ 2991085 h 6367455"/>
                <a:gd name="connsiteX1747" fmla="*/ 1010885 w 6891715"/>
                <a:gd name="connsiteY1747" fmla="*/ 2990130 h 6367455"/>
                <a:gd name="connsiteX1748" fmla="*/ 1009614 w 6891715"/>
                <a:gd name="connsiteY1748" fmla="*/ 2997451 h 6367455"/>
                <a:gd name="connsiteX1749" fmla="*/ 1004853 w 6891715"/>
                <a:gd name="connsiteY1749" fmla="*/ 3013366 h 6367455"/>
                <a:gd name="connsiteX1750" fmla="*/ 987717 w 6891715"/>
                <a:gd name="connsiteY1750" fmla="*/ 3021006 h 6367455"/>
                <a:gd name="connsiteX1751" fmla="*/ 976287 w 6891715"/>
                <a:gd name="connsiteY1751" fmla="*/ 3013366 h 6367455"/>
                <a:gd name="connsiteX1752" fmla="*/ 986765 w 6891715"/>
                <a:gd name="connsiteY1752" fmla="*/ 3006045 h 6367455"/>
                <a:gd name="connsiteX1753" fmla="*/ 995010 w 6891715"/>
                <a:gd name="connsiteY1753" fmla="*/ 2991085 h 6367455"/>
                <a:gd name="connsiteX1754" fmla="*/ 986447 w 6891715"/>
                <a:gd name="connsiteY1754" fmla="*/ 2987266 h 6367455"/>
                <a:gd name="connsiteX1755" fmla="*/ 983272 w 6891715"/>
                <a:gd name="connsiteY1755" fmla="*/ 2980900 h 6367455"/>
                <a:gd name="connsiteX1756" fmla="*/ 991845 w 6891715"/>
                <a:gd name="connsiteY1756" fmla="*/ 2974534 h 6367455"/>
                <a:gd name="connsiteX1757" fmla="*/ 980097 w 6891715"/>
                <a:gd name="connsiteY1757" fmla="*/ 2974534 h 6367455"/>
                <a:gd name="connsiteX1758" fmla="*/ 976605 w 6891715"/>
                <a:gd name="connsiteY1758" fmla="*/ 2955434 h 6367455"/>
                <a:gd name="connsiteX1759" fmla="*/ 989305 w 6891715"/>
                <a:gd name="connsiteY1759" fmla="*/ 2938244 h 6367455"/>
                <a:gd name="connsiteX1760" fmla="*/ 995645 w 6891715"/>
                <a:gd name="connsiteY1760" fmla="*/ 2945568 h 6367455"/>
                <a:gd name="connsiteX1761" fmla="*/ 996597 w 6891715"/>
                <a:gd name="connsiteY1761" fmla="*/ 2940473 h 6367455"/>
                <a:gd name="connsiteX1762" fmla="*/ 1009297 w 6891715"/>
                <a:gd name="connsiteY1762" fmla="*/ 2942384 h 6367455"/>
                <a:gd name="connsiteX1763" fmla="*/ 1012473 w 6891715"/>
                <a:gd name="connsiteY1763" fmla="*/ 2950025 h 6367455"/>
                <a:gd name="connsiteX1764" fmla="*/ 1012473 w 6891715"/>
                <a:gd name="connsiteY1764" fmla="*/ 2939200 h 6367455"/>
                <a:gd name="connsiteX1765" fmla="*/ 1014377 w 6891715"/>
                <a:gd name="connsiteY1765" fmla="*/ 2930921 h 6367455"/>
                <a:gd name="connsiteX1766" fmla="*/ 1042000 w 6891715"/>
                <a:gd name="connsiteY1766" fmla="*/ 2909597 h 6367455"/>
                <a:gd name="connsiteX1767" fmla="*/ 1051209 w 6891715"/>
                <a:gd name="connsiteY1767" fmla="*/ 2904186 h 6367455"/>
                <a:gd name="connsiteX1768" fmla="*/ 1350059 w 6891715"/>
                <a:gd name="connsiteY1768" fmla="*/ 2857495 h 6367455"/>
                <a:gd name="connsiteX1769" fmla="*/ 1357674 w 6891715"/>
                <a:gd name="connsiteY1769" fmla="*/ 2864802 h 6367455"/>
                <a:gd name="connsiteX1770" fmla="*/ 1355452 w 6891715"/>
                <a:gd name="connsiteY1770" fmla="*/ 2876239 h 6367455"/>
                <a:gd name="connsiteX1771" fmla="*/ 1359577 w 6891715"/>
                <a:gd name="connsiteY1771" fmla="*/ 2883863 h 6367455"/>
                <a:gd name="connsiteX1772" fmla="*/ 1370365 w 6891715"/>
                <a:gd name="connsiteY1772" fmla="*/ 2885769 h 6367455"/>
                <a:gd name="connsiteX1773" fmla="*/ 1361164 w 6891715"/>
                <a:gd name="connsiteY1773" fmla="*/ 2908962 h 6367455"/>
                <a:gd name="connsiteX1774" fmla="*/ 1339906 w 6891715"/>
                <a:gd name="connsiteY1774" fmla="*/ 2921989 h 6367455"/>
                <a:gd name="connsiteX1775" fmla="*/ 1307551 w 6891715"/>
                <a:gd name="connsiteY1775" fmla="*/ 2950584 h 6367455"/>
                <a:gd name="connsiteX1776" fmla="*/ 1298350 w 6891715"/>
                <a:gd name="connsiteY1776" fmla="*/ 2965517 h 6367455"/>
                <a:gd name="connsiteX1777" fmla="*/ 1284393 w 6891715"/>
                <a:gd name="connsiteY1777" fmla="*/ 2971871 h 6367455"/>
                <a:gd name="connsiteX1778" fmla="*/ 1283441 w 6891715"/>
                <a:gd name="connsiteY1778" fmla="*/ 2979495 h 6367455"/>
                <a:gd name="connsiteX1779" fmla="*/ 1266628 w 6891715"/>
                <a:gd name="connsiteY1779" fmla="*/ 2996334 h 6367455"/>
                <a:gd name="connsiteX1780" fmla="*/ 1259332 w 6891715"/>
                <a:gd name="connsiteY1780" fmla="*/ 2995381 h 6367455"/>
                <a:gd name="connsiteX1781" fmla="*/ 1243469 w 6891715"/>
                <a:gd name="connsiteY1781" fmla="*/ 2999829 h 6367455"/>
                <a:gd name="connsiteX1782" fmla="*/ 1258381 w 6891715"/>
                <a:gd name="connsiteY1782" fmla="*/ 3002688 h 6367455"/>
                <a:gd name="connsiteX1783" fmla="*/ 1261553 w 6891715"/>
                <a:gd name="connsiteY1783" fmla="*/ 3008089 h 6367455"/>
                <a:gd name="connsiteX1784" fmla="*/ 1290103 w 6891715"/>
                <a:gd name="connsiteY1784" fmla="*/ 2999193 h 6367455"/>
                <a:gd name="connsiteX1785" fmla="*/ 1295496 w 6891715"/>
                <a:gd name="connsiteY1785" fmla="*/ 3001417 h 6367455"/>
                <a:gd name="connsiteX1786" fmla="*/ 1278683 w 6891715"/>
                <a:gd name="connsiteY1786" fmla="*/ 3023657 h 6367455"/>
                <a:gd name="connsiteX1787" fmla="*/ 1272973 w 6891715"/>
                <a:gd name="connsiteY1787" fmla="*/ 3016667 h 6367455"/>
                <a:gd name="connsiteX1788" fmla="*/ 1246006 w 6891715"/>
                <a:gd name="connsiteY1788" fmla="*/ 3027152 h 6367455"/>
                <a:gd name="connsiteX1789" fmla="*/ 1232366 w 6891715"/>
                <a:gd name="connsiteY1789" fmla="*/ 3043037 h 6367455"/>
                <a:gd name="connsiteX1790" fmla="*/ 1233635 w 6891715"/>
                <a:gd name="connsiteY1790" fmla="*/ 3047167 h 6367455"/>
                <a:gd name="connsiteX1791" fmla="*/ 1246006 w 6891715"/>
                <a:gd name="connsiteY1791" fmla="*/ 3037636 h 6367455"/>
                <a:gd name="connsiteX1792" fmla="*/ 1261870 w 6891715"/>
                <a:gd name="connsiteY1792" fmla="*/ 3031282 h 6367455"/>
                <a:gd name="connsiteX1793" fmla="*/ 1267262 w 6891715"/>
                <a:gd name="connsiteY1793" fmla="*/ 3030964 h 6367455"/>
                <a:gd name="connsiteX1794" fmla="*/ 1261870 w 6891715"/>
                <a:gd name="connsiteY1794" fmla="*/ 3052251 h 6367455"/>
                <a:gd name="connsiteX1795" fmla="*/ 1251719 w 6891715"/>
                <a:gd name="connsiteY1795" fmla="*/ 3057652 h 6367455"/>
                <a:gd name="connsiteX1796" fmla="*/ 1240931 w 6891715"/>
                <a:gd name="connsiteY1796" fmla="*/ 3060193 h 6367455"/>
                <a:gd name="connsiteX1797" fmla="*/ 1234586 w 6891715"/>
                <a:gd name="connsiteY1797" fmla="*/ 3058923 h 6367455"/>
                <a:gd name="connsiteX1798" fmla="*/ 1231415 w 6891715"/>
                <a:gd name="connsiteY1798" fmla="*/ 3062099 h 6367455"/>
                <a:gd name="connsiteX1799" fmla="*/ 1248227 w 6891715"/>
                <a:gd name="connsiteY1799" fmla="*/ 3072584 h 6367455"/>
                <a:gd name="connsiteX1800" fmla="*/ 1255844 w 6891715"/>
                <a:gd name="connsiteY1800" fmla="*/ 3071313 h 6367455"/>
                <a:gd name="connsiteX1801" fmla="*/ 1272656 w 6891715"/>
                <a:gd name="connsiteY1801" fmla="*/ 3057652 h 6367455"/>
                <a:gd name="connsiteX1802" fmla="*/ 1267262 w 6891715"/>
                <a:gd name="connsiteY1802" fmla="*/ 3051297 h 6367455"/>
                <a:gd name="connsiteX1803" fmla="*/ 1289468 w 6891715"/>
                <a:gd name="connsiteY1803" fmla="*/ 3046849 h 6367455"/>
                <a:gd name="connsiteX1804" fmla="*/ 1293592 w 6891715"/>
                <a:gd name="connsiteY1804" fmla="*/ 3042719 h 6367455"/>
                <a:gd name="connsiteX1805" fmla="*/ 1308502 w 6891715"/>
                <a:gd name="connsiteY1805" fmla="*/ 3041448 h 6367455"/>
                <a:gd name="connsiteX1806" fmla="*/ 1318970 w 6891715"/>
                <a:gd name="connsiteY1806" fmla="*/ 3038271 h 6367455"/>
                <a:gd name="connsiteX1807" fmla="*/ 1327217 w 6891715"/>
                <a:gd name="connsiteY1807" fmla="*/ 3031599 h 6367455"/>
                <a:gd name="connsiteX1808" fmla="*/ 1342126 w 6891715"/>
                <a:gd name="connsiteY1808" fmla="*/ 3025245 h 6367455"/>
                <a:gd name="connsiteX1809" fmla="*/ 1358942 w 6891715"/>
                <a:gd name="connsiteY1809" fmla="*/ 3031282 h 6367455"/>
                <a:gd name="connsiteX1810" fmla="*/ 1371634 w 6891715"/>
                <a:gd name="connsiteY1810" fmla="*/ 3035730 h 6367455"/>
                <a:gd name="connsiteX1811" fmla="*/ 1382421 w 6891715"/>
                <a:gd name="connsiteY1811" fmla="*/ 3030011 h 6367455"/>
                <a:gd name="connsiteX1812" fmla="*/ 1401459 w 6891715"/>
                <a:gd name="connsiteY1812" fmla="*/ 3024610 h 6367455"/>
                <a:gd name="connsiteX1813" fmla="*/ 1414150 w 6891715"/>
                <a:gd name="connsiteY1813" fmla="*/ 3030964 h 6367455"/>
                <a:gd name="connsiteX1814" fmla="*/ 1437305 w 6891715"/>
                <a:gd name="connsiteY1814" fmla="*/ 3028423 h 6367455"/>
                <a:gd name="connsiteX1815" fmla="*/ 1461412 w 6891715"/>
                <a:gd name="connsiteY1815" fmla="*/ 3029375 h 6367455"/>
                <a:gd name="connsiteX1816" fmla="*/ 1474101 w 6891715"/>
                <a:gd name="connsiteY1816" fmla="*/ 3033506 h 6367455"/>
                <a:gd name="connsiteX1817" fmla="*/ 1481080 w 6891715"/>
                <a:gd name="connsiteY1817" fmla="*/ 3052568 h 6367455"/>
                <a:gd name="connsiteX1818" fmla="*/ 1479176 w 6891715"/>
                <a:gd name="connsiteY1818" fmla="*/ 3086245 h 6367455"/>
                <a:gd name="connsiteX1819" fmla="*/ 1459192 w 6891715"/>
                <a:gd name="connsiteY1819" fmla="*/ 3112932 h 6367455"/>
                <a:gd name="connsiteX1820" fmla="*/ 1455069 w 6891715"/>
                <a:gd name="connsiteY1820" fmla="*/ 3142162 h 6367455"/>
                <a:gd name="connsiteX1821" fmla="*/ 1440795 w 6891715"/>
                <a:gd name="connsiteY1821" fmla="*/ 3172026 h 6367455"/>
                <a:gd name="connsiteX1822" fmla="*/ 1437940 w 6891715"/>
                <a:gd name="connsiteY1822" fmla="*/ 3193312 h 6367455"/>
                <a:gd name="connsiteX1823" fmla="*/ 1422080 w 6891715"/>
                <a:gd name="connsiteY1823" fmla="*/ 3203797 h 6367455"/>
                <a:gd name="connsiteX1824" fmla="*/ 1420812 w 6891715"/>
                <a:gd name="connsiteY1824" fmla="*/ 3217460 h 6367455"/>
                <a:gd name="connsiteX1825" fmla="*/ 1406535 w 6891715"/>
                <a:gd name="connsiteY1825" fmla="*/ 3226990 h 6367455"/>
                <a:gd name="connsiteX1826" fmla="*/ 1402092 w 6891715"/>
                <a:gd name="connsiteY1826" fmla="*/ 3238747 h 6367455"/>
                <a:gd name="connsiteX1827" fmla="*/ 1394161 w 6891715"/>
                <a:gd name="connsiteY1827" fmla="*/ 3252727 h 6367455"/>
                <a:gd name="connsiteX1828" fmla="*/ 1371634 w 6891715"/>
                <a:gd name="connsiteY1828" fmla="*/ 3245102 h 6367455"/>
                <a:gd name="connsiteX1829" fmla="*/ 1358942 w 6891715"/>
                <a:gd name="connsiteY1829" fmla="*/ 3257175 h 6367455"/>
                <a:gd name="connsiteX1830" fmla="*/ 1361164 w 6891715"/>
                <a:gd name="connsiteY1830" fmla="*/ 3262260 h 6367455"/>
                <a:gd name="connsiteX1831" fmla="*/ 1370682 w 6891715"/>
                <a:gd name="connsiteY1831" fmla="*/ 3255904 h 6367455"/>
                <a:gd name="connsiteX1832" fmla="*/ 1383373 w 6891715"/>
                <a:gd name="connsiteY1832" fmla="*/ 3254634 h 6367455"/>
                <a:gd name="connsiteX1833" fmla="*/ 1391940 w 6891715"/>
                <a:gd name="connsiteY1833" fmla="*/ 3260035 h 6367455"/>
                <a:gd name="connsiteX1834" fmla="*/ 1389718 w 6891715"/>
                <a:gd name="connsiteY1834" fmla="*/ 3266390 h 6367455"/>
                <a:gd name="connsiteX1835" fmla="*/ 1401459 w 6891715"/>
                <a:gd name="connsiteY1835" fmla="*/ 3270203 h 6367455"/>
                <a:gd name="connsiteX1836" fmla="*/ 1404631 w 6891715"/>
                <a:gd name="connsiteY1836" fmla="*/ 3277827 h 6367455"/>
                <a:gd name="connsiteX1837" fmla="*/ 1403679 w 6891715"/>
                <a:gd name="connsiteY1837" fmla="*/ 3283230 h 6367455"/>
                <a:gd name="connsiteX1838" fmla="*/ 1399237 w 6891715"/>
                <a:gd name="connsiteY1838" fmla="*/ 3289581 h 6367455"/>
                <a:gd name="connsiteX1839" fmla="*/ 1385911 w 6891715"/>
                <a:gd name="connsiteY1839" fmla="*/ 3289581 h 6367455"/>
                <a:gd name="connsiteX1840" fmla="*/ 1374172 w 6891715"/>
                <a:gd name="connsiteY1840" fmla="*/ 3288629 h 6367455"/>
                <a:gd name="connsiteX1841" fmla="*/ 1371000 w 6891715"/>
                <a:gd name="connsiteY1841" fmla="*/ 3297844 h 6367455"/>
                <a:gd name="connsiteX1842" fmla="*/ 1363702 w 6891715"/>
                <a:gd name="connsiteY1842" fmla="*/ 3307374 h 6367455"/>
                <a:gd name="connsiteX1843" fmla="*/ 1348790 w 6891715"/>
                <a:gd name="connsiteY1843" fmla="*/ 3314363 h 6367455"/>
                <a:gd name="connsiteX1844" fmla="*/ 1338636 w 6891715"/>
                <a:gd name="connsiteY1844" fmla="*/ 3312140 h 6367455"/>
                <a:gd name="connsiteX1845" fmla="*/ 1312944 w 6891715"/>
                <a:gd name="connsiteY1845" fmla="*/ 3312457 h 6367455"/>
                <a:gd name="connsiteX1846" fmla="*/ 1288834 w 6891715"/>
                <a:gd name="connsiteY1846" fmla="*/ 3314682 h 6367455"/>
                <a:gd name="connsiteX1847" fmla="*/ 1288834 w 6891715"/>
                <a:gd name="connsiteY1847" fmla="*/ 3319766 h 6367455"/>
                <a:gd name="connsiteX1848" fmla="*/ 1303426 w 6891715"/>
                <a:gd name="connsiteY1848" fmla="*/ 3317859 h 6367455"/>
                <a:gd name="connsiteX1849" fmla="*/ 1319287 w 6891715"/>
                <a:gd name="connsiteY1849" fmla="*/ 3319448 h 6367455"/>
                <a:gd name="connsiteX1850" fmla="*/ 1331022 w 6891715"/>
                <a:gd name="connsiteY1850" fmla="*/ 3323896 h 6367455"/>
                <a:gd name="connsiteX1851" fmla="*/ 1346886 w 6891715"/>
                <a:gd name="connsiteY1851" fmla="*/ 3328663 h 6367455"/>
                <a:gd name="connsiteX1852" fmla="*/ 1369412 w 6891715"/>
                <a:gd name="connsiteY1852" fmla="*/ 3330886 h 6367455"/>
                <a:gd name="connsiteX1853" fmla="*/ 1377662 w 6891715"/>
                <a:gd name="connsiteY1853" fmla="*/ 3328663 h 6367455"/>
                <a:gd name="connsiteX1854" fmla="*/ 1392257 w 6891715"/>
                <a:gd name="connsiteY1854" fmla="*/ 3315000 h 6367455"/>
                <a:gd name="connsiteX1855" fmla="*/ 1403996 w 6891715"/>
                <a:gd name="connsiteY1855" fmla="*/ 3315635 h 6367455"/>
                <a:gd name="connsiteX1856" fmla="*/ 1415736 w 6891715"/>
                <a:gd name="connsiteY1856" fmla="*/ 3321989 h 6367455"/>
                <a:gd name="connsiteX1857" fmla="*/ 1426204 w 6891715"/>
                <a:gd name="connsiteY1857" fmla="*/ 3333427 h 6367455"/>
                <a:gd name="connsiteX1858" fmla="*/ 1441112 w 6891715"/>
                <a:gd name="connsiteY1858" fmla="*/ 3338512 h 6367455"/>
                <a:gd name="connsiteX1859" fmla="*/ 1459192 w 6891715"/>
                <a:gd name="connsiteY1859" fmla="*/ 3345818 h 6367455"/>
                <a:gd name="connsiteX1860" fmla="*/ 1482666 w 6891715"/>
                <a:gd name="connsiteY1860" fmla="*/ 3379492 h 6367455"/>
                <a:gd name="connsiteX1861" fmla="*/ 1484252 w 6891715"/>
                <a:gd name="connsiteY1861" fmla="*/ 3380763 h 6367455"/>
                <a:gd name="connsiteX1862" fmla="*/ 1486474 w 6891715"/>
                <a:gd name="connsiteY1862" fmla="*/ 3382034 h 6367455"/>
                <a:gd name="connsiteX1863" fmla="*/ 1492503 w 6891715"/>
                <a:gd name="connsiteY1863" fmla="*/ 3385847 h 6367455"/>
                <a:gd name="connsiteX1864" fmla="*/ 1500748 w 6891715"/>
                <a:gd name="connsiteY1864" fmla="*/ 3389659 h 6367455"/>
                <a:gd name="connsiteX1865" fmla="*/ 1512809 w 6891715"/>
                <a:gd name="connsiteY1865" fmla="*/ 3414758 h 6367455"/>
                <a:gd name="connsiteX1866" fmla="*/ 1502335 w 6891715"/>
                <a:gd name="connsiteY1866" fmla="*/ 3420477 h 6367455"/>
                <a:gd name="connsiteX1867" fmla="*/ 1497895 w 6891715"/>
                <a:gd name="connsiteY1867" fmla="*/ 3429056 h 6367455"/>
                <a:gd name="connsiteX1868" fmla="*/ 1508679 w 6891715"/>
                <a:gd name="connsiteY1868" fmla="*/ 3433821 h 6367455"/>
                <a:gd name="connsiteX1869" fmla="*/ 1515344 w 6891715"/>
                <a:gd name="connsiteY1869" fmla="*/ 3449707 h 6367455"/>
                <a:gd name="connsiteX1870" fmla="*/ 1519468 w 6891715"/>
                <a:gd name="connsiteY1870" fmla="*/ 3486562 h 6367455"/>
                <a:gd name="connsiteX1871" fmla="*/ 1529300 w 6891715"/>
                <a:gd name="connsiteY1871" fmla="*/ 3508484 h 6367455"/>
                <a:gd name="connsiteX1872" fmla="*/ 1526130 w 6891715"/>
                <a:gd name="connsiteY1872" fmla="*/ 3514838 h 6367455"/>
                <a:gd name="connsiteX1873" fmla="*/ 1538820 w 6891715"/>
                <a:gd name="connsiteY1873" fmla="*/ 3520239 h 6367455"/>
                <a:gd name="connsiteX1874" fmla="*/ 1544213 w 6891715"/>
                <a:gd name="connsiteY1874" fmla="*/ 3527229 h 6367455"/>
                <a:gd name="connsiteX1875" fmla="*/ 1553094 w 6891715"/>
                <a:gd name="connsiteY1875" fmla="*/ 3538031 h 6367455"/>
                <a:gd name="connsiteX1876" fmla="*/ 1546752 w 6891715"/>
                <a:gd name="connsiteY1876" fmla="*/ 3549469 h 6367455"/>
                <a:gd name="connsiteX1877" fmla="*/ 1540406 w 6891715"/>
                <a:gd name="connsiteY1877" fmla="*/ 3565672 h 6367455"/>
                <a:gd name="connsiteX1878" fmla="*/ 1546752 w 6891715"/>
                <a:gd name="connsiteY1878" fmla="*/ 3559318 h 6367455"/>
                <a:gd name="connsiteX1879" fmla="*/ 1557220 w 6891715"/>
                <a:gd name="connsiteY1879" fmla="*/ 3557730 h 6367455"/>
                <a:gd name="connsiteX1880" fmla="*/ 1560393 w 6891715"/>
                <a:gd name="connsiteY1880" fmla="*/ 3552328 h 6367455"/>
                <a:gd name="connsiteX1881" fmla="*/ 1569910 w 6891715"/>
                <a:gd name="connsiteY1881" fmla="*/ 3552328 h 6367455"/>
                <a:gd name="connsiteX1882" fmla="*/ 1578475 w 6891715"/>
                <a:gd name="connsiteY1882" fmla="*/ 3560907 h 6367455"/>
                <a:gd name="connsiteX1883" fmla="*/ 1594337 w 6891715"/>
                <a:gd name="connsiteY1883" fmla="*/ 3572344 h 6367455"/>
                <a:gd name="connsiteX1884" fmla="*/ 1618764 w 6891715"/>
                <a:gd name="connsiteY1884" fmla="*/ 3594267 h 6367455"/>
                <a:gd name="connsiteX1885" fmla="*/ 1629867 w 6891715"/>
                <a:gd name="connsiteY1885" fmla="*/ 3618413 h 6367455"/>
                <a:gd name="connsiteX1886" fmla="*/ 1648901 w 6891715"/>
                <a:gd name="connsiteY1886" fmla="*/ 3631121 h 6367455"/>
                <a:gd name="connsiteX1887" fmla="*/ 1640335 w 6891715"/>
                <a:gd name="connsiteY1887" fmla="*/ 3642559 h 6367455"/>
                <a:gd name="connsiteX1888" fmla="*/ 1655563 w 6891715"/>
                <a:gd name="connsiteY1888" fmla="*/ 3681320 h 6367455"/>
                <a:gd name="connsiteX1889" fmla="*/ 1679355 w 6891715"/>
                <a:gd name="connsiteY1889" fmla="*/ 3704196 h 6367455"/>
                <a:gd name="connsiteX1890" fmla="*/ 1685700 w 6891715"/>
                <a:gd name="connsiteY1890" fmla="*/ 3721352 h 6367455"/>
                <a:gd name="connsiteX1891" fmla="*/ 1674914 w 6891715"/>
                <a:gd name="connsiteY1891" fmla="*/ 3709597 h 6367455"/>
                <a:gd name="connsiteX1892" fmla="*/ 1654928 w 6891715"/>
                <a:gd name="connsiteY1892" fmla="*/ 3713092 h 6367455"/>
                <a:gd name="connsiteX1893" fmla="*/ 1649535 w 6891715"/>
                <a:gd name="connsiteY1893" fmla="*/ 3708961 h 6367455"/>
                <a:gd name="connsiteX1894" fmla="*/ 1635894 w 6891715"/>
                <a:gd name="connsiteY1894" fmla="*/ 3708961 h 6367455"/>
                <a:gd name="connsiteX1895" fmla="*/ 1620032 w 6891715"/>
                <a:gd name="connsiteY1895" fmla="*/ 3699748 h 6367455"/>
                <a:gd name="connsiteX1896" fmla="*/ 1602902 w 6891715"/>
                <a:gd name="connsiteY1896" fmla="*/ 3700701 h 6367455"/>
                <a:gd name="connsiteX1897" fmla="*/ 1589261 w 6891715"/>
                <a:gd name="connsiteY1897" fmla="*/ 3700065 h 6367455"/>
                <a:gd name="connsiteX1898" fmla="*/ 1586406 w 6891715"/>
                <a:gd name="connsiteY1898" fmla="*/ 3706420 h 6367455"/>
                <a:gd name="connsiteX1899" fmla="*/ 1599730 w 6891715"/>
                <a:gd name="connsiteY1899" fmla="*/ 3705149 h 6367455"/>
                <a:gd name="connsiteX1900" fmla="*/ 1612419 w 6891715"/>
                <a:gd name="connsiteY1900" fmla="*/ 3705149 h 6367455"/>
                <a:gd name="connsiteX1901" fmla="*/ 1620984 w 6891715"/>
                <a:gd name="connsiteY1901" fmla="*/ 3712456 h 6367455"/>
                <a:gd name="connsiteX1902" fmla="*/ 1633674 w 6891715"/>
                <a:gd name="connsiteY1902" fmla="*/ 3713092 h 6367455"/>
                <a:gd name="connsiteX1903" fmla="*/ 1646363 w 6891715"/>
                <a:gd name="connsiteY1903" fmla="*/ 3712138 h 6367455"/>
                <a:gd name="connsiteX1904" fmla="*/ 1653976 w 6891715"/>
                <a:gd name="connsiteY1904" fmla="*/ 3722623 h 6367455"/>
                <a:gd name="connsiteX1905" fmla="*/ 1668569 w 6891715"/>
                <a:gd name="connsiteY1905" fmla="*/ 3729930 h 6367455"/>
                <a:gd name="connsiteX1906" fmla="*/ 1683796 w 6891715"/>
                <a:gd name="connsiteY1906" fmla="*/ 3745498 h 6367455"/>
                <a:gd name="connsiteX1907" fmla="*/ 1692361 w 6891715"/>
                <a:gd name="connsiteY1907" fmla="*/ 3760113 h 6367455"/>
                <a:gd name="connsiteX1908" fmla="*/ 1694899 w 6891715"/>
                <a:gd name="connsiteY1908" fmla="*/ 3787436 h 6367455"/>
                <a:gd name="connsiteX1909" fmla="*/ 1687286 w 6891715"/>
                <a:gd name="connsiteY1909" fmla="*/ 3799192 h 6367455"/>
                <a:gd name="connsiteX1910" fmla="*/ 1673962 w 6891715"/>
                <a:gd name="connsiteY1910" fmla="*/ 3811900 h 6367455"/>
                <a:gd name="connsiteX1911" fmla="*/ 1665397 w 6891715"/>
                <a:gd name="connsiteY1911" fmla="*/ 3830963 h 6367455"/>
                <a:gd name="connsiteX1912" fmla="*/ 1673962 w 6891715"/>
                <a:gd name="connsiteY1912" fmla="*/ 3841766 h 6367455"/>
                <a:gd name="connsiteX1913" fmla="*/ 1692044 w 6891715"/>
                <a:gd name="connsiteY1913" fmla="*/ 3848755 h 6367455"/>
                <a:gd name="connsiteX1914" fmla="*/ 1697437 w 6891715"/>
                <a:gd name="connsiteY1914" fmla="*/ 3846531 h 6367455"/>
                <a:gd name="connsiteX1915" fmla="*/ 1701561 w 6891715"/>
                <a:gd name="connsiteY1915" fmla="*/ 3831599 h 6367455"/>
                <a:gd name="connsiteX1916" fmla="*/ 1705368 w 6891715"/>
                <a:gd name="connsiteY1916" fmla="*/ 3820161 h 6367455"/>
                <a:gd name="connsiteX1917" fmla="*/ 1720278 w 6891715"/>
                <a:gd name="connsiteY1917" fmla="*/ 3816984 h 6367455"/>
                <a:gd name="connsiteX1918" fmla="*/ 1733918 w 6891715"/>
                <a:gd name="connsiteY1918" fmla="*/ 3814760 h 6367455"/>
                <a:gd name="connsiteX1919" fmla="*/ 1755173 w 6891715"/>
                <a:gd name="connsiteY1919" fmla="*/ 3818572 h 6367455"/>
                <a:gd name="connsiteX1920" fmla="*/ 1800854 w 6891715"/>
                <a:gd name="connsiteY1920" fmla="*/ 3826833 h 6367455"/>
                <a:gd name="connsiteX1921" fmla="*/ 1812592 w 6891715"/>
                <a:gd name="connsiteY1921" fmla="*/ 3845578 h 6367455"/>
                <a:gd name="connsiteX1922" fmla="*/ 1835115 w 6891715"/>
                <a:gd name="connsiteY1922" fmla="*/ 3887516 h 6367455"/>
                <a:gd name="connsiteX1923" fmla="*/ 1831308 w 6891715"/>
                <a:gd name="connsiteY1923" fmla="*/ 3910709 h 6367455"/>
                <a:gd name="connsiteX1924" fmla="*/ 1824964 w 6891715"/>
                <a:gd name="connsiteY1924" fmla="*/ 3936126 h 6367455"/>
                <a:gd name="connsiteX1925" fmla="*/ 1809419 w 6891715"/>
                <a:gd name="connsiteY1925" fmla="*/ 3962814 h 6367455"/>
                <a:gd name="connsiteX1926" fmla="*/ 1796730 w 6891715"/>
                <a:gd name="connsiteY1926" fmla="*/ 3960590 h 6367455"/>
                <a:gd name="connsiteX1927" fmla="*/ 1785310 w 6891715"/>
                <a:gd name="connsiteY1927" fmla="*/ 3966945 h 6367455"/>
                <a:gd name="connsiteX1928" fmla="*/ 1785310 w 6891715"/>
                <a:gd name="connsiteY1928" fmla="*/ 3980606 h 6367455"/>
                <a:gd name="connsiteX1929" fmla="*/ 1791655 w 6891715"/>
                <a:gd name="connsiteY1929" fmla="*/ 3986007 h 6367455"/>
                <a:gd name="connsiteX1930" fmla="*/ 1788482 w 6891715"/>
                <a:gd name="connsiteY1930" fmla="*/ 3996810 h 6367455"/>
                <a:gd name="connsiteX1931" fmla="*/ 1776745 w 6891715"/>
                <a:gd name="connsiteY1931" fmla="*/ 3999987 h 6367455"/>
                <a:gd name="connsiteX1932" fmla="*/ 1765642 w 6891715"/>
                <a:gd name="connsiteY1932" fmla="*/ 3998716 h 6367455"/>
                <a:gd name="connsiteX1933" fmla="*/ 1759297 w 6891715"/>
                <a:gd name="connsiteY1933" fmla="*/ 3994903 h 6367455"/>
                <a:gd name="connsiteX1934" fmla="*/ 1753904 w 6891715"/>
                <a:gd name="connsiteY1934" fmla="*/ 4003482 h 6367455"/>
                <a:gd name="connsiteX1935" fmla="*/ 1741215 w 6891715"/>
                <a:gd name="connsiteY1935" fmla="*/ 4002211 h 6367455"/>
                <a:gd name="connsiteX1936" fmla="*/ 1734870 w 6891715"/>
                <a:gd name="connsiteY1936" fmla="*/ 4005388 h 6367455"/>
                <a:gd name="connsiteX1937" fmla="*/ 1750732 w 6891715"/>
                <a:gd name="connsiteY1937" fmla="*/ 4014602 h 6367455"/>
                <a:gd name="connsiteX1938" fmla="*/ 1749780 w 6891715"/>
                <a:gd name="connsiteY1938" fmla="*/ 4023180 h 6367455"/>
                <a:gd name="connsiteX1939" fmla="*/ 1741532 w 6891715"/>
                <a:gd name="connsiteY1939" fmla="*/ 4031758 h 6367455"/>
                <a:gd name="connsiteX1940" fmla="*/ 1737408 w 6891715"/>
                <a:gd name="connsiteY1940" fmla="*/ 4046691 h 6367455"/>
                <a:gd name="connsiteX1941" fmla="*/ 1728843 w 6891715"/>
                <a:gd name="connsiteY1941" fmla="*/ 4053998 h 6367455"/>
                <a:gd name="connsiteX1942" fmla="*/ 1712981 w 6891715"/>
                <a:gd name="connsiteY1942" fmla="*/ 4047962 h 6367455"/>
                <a:gd name="connsiteX1943" fmla="*/ 1726622 w 6891715"/>
                <a:gd name="connsiteY1943" fmla="*/ 4058128 h 6367455"/>
                <a:gd name="connsiteX1944" fmla="*/ 1714250 w 6891715"/>
                <a:gd name="connsiteY1944" fmla="*/ 4069884 h 6367455"/>
                <a:gd name="connsiteX1945" fmla="*/ 1719643 w 6891715"/>
                <a:gd name="connsiteY1945" fmla="*/ 4075285 h 6367455"/>
                <a:gd name="connsiteX1946" fmla="*/ 1730112 w 6891715"/>
                <a:gd name="connsiteY1946" fmla="*/ 4063530 h 6367455"/>
                <a:gd name="connsiteX1947" fmla="*/ 1740898 w 6891715"/>
                <a:gd name="connsiteY1947" fmla="*/ 4072743 h 6367455"/>
                <a:gd name="connsiteX1948" fmla="*/ 1762152 w 6891715"/>
                <a:gd name="connsiteY1948" fmla="*/ 4075920 h 6367455"/>
                <a:gd name="connsiteX1949" fmla="*/ 1773255 w 6891715"/>
                <a:gd name="connsiteY1949" fmla="*/ 4070519 h 6367455"/>
                <a:gd name="connsiteX1950" fmla="*/ 1794510 w 6891715"/>
                <a:gd name="connsiteY1950" fmla="*/ 4063847 h 6367455"/>
                <a:gd name="connsiteX1951" fmla="*/ 1804027 w 6891715"/>
                <a:gd name="connsiteY1951" fmla="*/ 4065118 h 6367455"/>
                <a:gd name="connsiteX1952" fmla="*/ 1797682 w 6891715"/>
                <a:gd name="connsiteY1952" fmla="*/ 4074650 h 6367455"/>
                <a:gd name="connsiteX1953" fmla="*/ 1801171 w 6891715"/>
                <a:gd name="connsiteY1953" fmla="*/ 4096572 h 6367455"/>
                <a:gd name="connsiteX1954" fmla="*/ 1793875 w 6891715"/>
                <a:gd name="connsiteY1954" fmla="*/ 4105150 h 6367455"/>
                <a:gd name="connsiteX1955" fmla="*/ 1761200 w 6891715"/>
                <a:gd name="connsiteY1955" fmla="*/ 4113728 h 6367455"/>
                <a:gd name="connsiteX1956" fmla="*/ 1756125 w 6891715"/>
                <a:gd name="connsiteY1956" fmla="*/ 4134062 h 6367455"/>
                <a:gd name="connsiteX1957" fmla="*/ 1726622 w 6891715"/>
                <a:gd name="connsiteY1957" fmla="*/ 4139463 h 6367455"/>
                <a:gd name="connsiteX1958" fmla="*/ 1673010 w 6891715"/>
                <a:gd name="connsiteY1958" fmla="*/ 4158844 h 6367455"/>
                <a:gd name="connsiteX1959" fmla="*/ 1660956 w 6891715"/>
                <a:gd name="connsiteY1959" fmla="*/ 4150583 h 6367455"/>
                <a:gd name="connsiteX1960" fmla="*/ 1611468 w 6891715"/>
                <a:gd name="connsiteY1960" fmla="*/ 4149948 h 6367455"/>
                <a:gd name="connsiteX1961" fmla="*/ 1601950 w 6891715"/>
                <a:gd name="connsiteY1961" fmla="*/ 4165833 h 6367455"/>
                <a:gd name="connsiteX1962" fmla="*/ 1583868 w 6891715"/>
                <a:gd name="connsiteY1962" fmla="*/ 4158844 h 6367455"/>
                <a:gd name="connsiteX1963" fmla="*/ 1579744 w 6891715"/>
                <a:gd name="connsiteY1963" fmla="*/ 4148041 h 6367455"/>
                <a:gd name="connsiteX1964" fmla="*/ 1568958 w 6891715"/>
                <a:gd name="connsiteY1964" fmla="*/ 4147088 h 6367455"/>
                <a:gd name="connsiteX1965" fmla="*/ 1564834 w 6891715"/>
                <a:gd name="connsiteY1965" fmla="*/ 4144229 h 6367455"/>
                <a:gd name="connsiteX1966" fmla="*/ 1557220 w 6891715"/>
                <a:gd name="connsiteY1966" fmla="*/ 4153760 h 6367455"/>
                <a:gd name="connsiteX1967" fmla="*/ 1548972 w 6891715"/>
                <a:gd name="connsiteY1967" fmla="*/ 4149630 h 6367455"/>
                <a:gd name="connsiteX1968" fmla="*/ 1535013 w 6891715"/>
                <a:gd name="connsiteY1968" fmla="*/ 4131838 h 6367455"/>
                <a:gd name="connsiteX1969" fmla="*/ 1520103 w 6891715"/>
                <a:gd name="connsiteY1969" fmla="*/ 4131838 h 6367455"/>
                <a:gd name="connsiteX1970" fmla="*/ 1528668 w 6891715"/>
                <a:gd name="connsiteY1970" fmla="*/ 4139463 h 6367455"/>
                <a:gd name="connsiteX1971" fmla="*/ 1532792 w 6891715"/>
                <a:gd name="connsiteY1971" fmla="*/ 4145500 h 6367455"/>
                <a:gd name="connsiteX1972" fmla="*/ 1530254 w 6891715"/>
                <a:gd name="connsiteY1972" fmla="*/ 4151854 h 6367455"/>
                <a:gd name="connsiteX1973" fmla="*/ 1514075 w 6891715"/>
                <a:gd name="connsiteY1973" fmla="*/ 4162656 h 6367455"/>
                <a:gd name="connsiteX1974" fmla="*/ 1509948 w 6891715"/>
                <a:gd name="connsiteY1974" fmla="*/ 4168057 h 6367455"/>
                <a:gd name="connsiteX1975" fmla="*/ 1494090 w 6891715"/>
                <a:gd name="connsiteY1975" fmla="*/ 4165833 h 6367455"/>
                <a:gd name="connsiteX1976" fmla="*/ 1478224 w 6891715"/>
                <a:gd name="connsiteY1976" fmla="*/ 4159479 h 6367455"/>
                <a:gd name="connsiteX1977" fmla="*/ 1472832 w 6891715"/>
                <a:gd name="connsiteY1977" fmla="*/ 4168057 h 6367455"/>
                <a:gd name="connsiteX1978" fmla="*/ 1485838 w 6891715"/>
                <a:gd name="connsiteY1978" fmla="*/ 4176636 h 6367455"/>
                <a:gd name="connsiteX1979" fmla="*/ 1474101 w 6891715"/>
                <a:gd name="connsiteY1979" fmla="*/ 4191250 h 6367455"/>
                <a:gd name="connsiteX1980" fmla="*/ 1469977 w 6891715"/>
                <a:gd name="connsiteY1980" fmla="*/ 4187120 h 6367455"/>
                <a:gd name="connsiteX1981" fmla="*/ 1450946 w 6891715"/>
                <a:gd name="connsiteY1981" fmla="*/ 4184261 h 6367455"/>
                <a:gd name="connsiteX1982" fmla="*/ 1430645 w 6891715"/>
                <a:gd name="connsiteY1982" fmla="*/ 4191886 h 6367455"/>
                <a:gd name="connsiteX1983" fmla="*/ 1416053 w 6891715"/>
                <a:gd name="connsiteY1983" fmla="*/ 4168693 h 6367455"/>
                <a:gd name="connsiteX1984" fmla="*/ 1375758 w 6891715"/>
                <a:gd name="connsiteY1984" fmla="*/ 4165833 h 6367455"/>
                <a:gd name="connsiteX1985" fmla="*/ 1351645 w 6891715"/>
                <a:gd name="connsiteY1985" fmla="*/ 4183943 h 6367455"/>
                <a:gd name="connsiteX1986" fmla="*/ 1339906 w 6891715"/>
                <a:gd name="connsiteY1986" fmla="*/ 4182037 h 6367455"/>
                <a:gd name="connsiteX1987" fmla="*/ 1335781 w 6891715"/>
                <a:gd name="connsiteY1987" fmla="*/ 4172505 h 6367455"/>
                <a:gd name="connsiteX1988" fmla="*/ 1324997 w 6891715"/>
                <a:gd name="connsiteY1988" fmla="*/ 4196969 h 6367455"/>
                <a:gd name="connsiteX1989" fmla="*/ 1326582 w 6891715"/>
                <a:gd name="connsiteY1989" fmla="*/ 4231600 h 6367455"/>
                <a:gd name="connsiteX1990" fmla="*/ 1311992 w 6891715"/>
                <a:gd name="connsiteY1990" fmla="*/ 4234777 h 6367455"/>
                <a:gd name="connsiteX1991" fmla="*/ 1296130 w 6891715"/>
                <a:gd name="connsiteY1991" fmla="*/ 4227787 h 6367455"/>
                <a:gd name="connsiteX1992" fmla="*/ 1271704 w 6891715"/>
                <a:gd name="connsiteY1992" fmla="*/ 4224928 h 6367455"/>
                <a:gd name="connsiteX1993" fmla="*/ 1243152 w 6891715"/>
                <a:gd name="connsiteY1993" fmla="*/ 4215397 h 6367455"/>
                <a:gd name="connsiteX1994" fmla="*/ 1218725 w 6891715"/>
                <a:gd name="connsiteY1994" fmla="*/ 4217938 h 6367455"/>
                <a:gd name="connsiteX1995" fmla="*/ 1211112 w 6891715"/>
                <a:gd name="connsiteY1995" fmla="*/ 4233824 h 6367455"/>
                <a:gd name="connsiteX1996" fmla="*/ 1181926 w 6891715"/>
                <a:gd name="connsiteY1996" fmla="*/ 4251934 h 6367455"/>
                <a:gd name="connsiteX1997" fmla="*/ 1187319 w 6891715"/>
                <a:gd name="connsiteY1997" fmla="*/ 4266866 h 6367455"/>
                <a:gd name="connsiteX1998" fmla="*/ 1184464 w 6891715"/>
                <a:gd name="connsiteY1998" fmla="*/ 4275127 h 6367455"/>
                <a:gd name="connsiteX1999" fmla="*/ 1171774 w 6891715"/>
                <a:gd name="connsiteY1999" fmla="*/ 4270043 h 6367455"/>
                <a:gd name="connsiteX2000" fmla="*/ 1150519 w 6891715"/>
                <a:gd name="connsiteY2000" fmla="*/ 4257653 h 6367455"/>
                <a:gd name="connsiteX2001" fmla="*/ 1135608 w 6891715"/>
                <a:gd name="connsiteY2001" fmla="*/ 4262736 h 6367455"/>
                <a:gd name="connsiteX2002" fmla="*/ 1134657 w 6891715"/>
                <a:gd name="connsiteY2002" fmla="*/ 4274491 h 6367455"/>
                <a:gd name="connsiteX2003" fmla="*/ 1120698 w 6891715"/>
                <a:gd name="connsiteY2003" fmla="*/ 4263371 h 6367455"/>
                <a:gd name="connsiteX2004" fmla="*/ 1125139 w 6891715"/>
                <a:gd name="connsiteY2004" fmla="*/ 4249392 h 6367455"/>
                <a:gd name="connsiteX2005" fmla="*/ 1137512 w 6891715"/>
                <a:gd name="connsiteY2005" fmla="*/ 4250027 h 6367455"/>
                <a:gd name="connsiteX2006" fmla="*/ 1141636 w 6891715"/>
                <a:gd name="connsiteY2006" fmla="*/ 4243038 h 6367455"/>
                <a:gd name="connsiteX2007" fmla="*/ 1175264 w 6891715"/>
                <a:gd name="connsiteY2007" fmla="*/ 4223657 h 6367455"/>
                <a:gd name="connsiteX2008" fmla="*/ 1200326 w 6891715"/>
                <a:gd name="connsiteY2008" fmla="*/ 4180130 h 6367455"/>
                <a:gd name="connsiteX2009" fmla="*/ 1230146 w 6891715"/>
                <a:gd name="connsiteY2009" fmla="*/ 4169328 h 6367455"/>
                <a:gd name="connsiteX2010" fmla="*/ 1238711 w 6891715"/>
                <a:gd name="connsiteY2010" fmla="*/ 4117541 h 6367455"/>
                <a:gd name="connsiteX2011" fmla="*/ 1249498 w 6891715"/>
                <a:gd name="connsiteY2011" fmla="*/ 4116270 h 6367455"/>
                <a:gd name="connsiteX2012" fmla="*/ 1262187 w 6891715"/>
                <a:gd name="connsiteY2012" fmla="*/ 4123895 h 6367455"/>
                <a:gd name="connsiteX2013" fmla="*/ 1279000 w 6891715"/>
                <a:gd name="connsiteY2013" fmla="*/ 4109916 h 6367455"/>
                <a:gd name="connsiteX2014" fmla="*/ 1263138 w 6891715"/>
                <a:gd name="connsiteY2014" fmla="*/ 4114364 h 6367455"/>
                <a:gd name="connsiteX2015" fmla="*/ 1259967 w 6891715"/>
                <a:gd name="connsiteY2015" fmla="*/ 4107692 h 6367455"/>
                <a:gd name="connsiteX2016" fmla="*/ 1264090 w 6891715"/>
                <a:gd name="connsiteY2016" fmla="*/ 4094030 h 6367455"/>
                <a:gd name="connsiteX2017" fmla="*/ 1306282 w 6891715"/>
                <a:gd name="connsiteY2017" fmla="*/ 4087358 h 6367455"/>
                <a:gd name="connsiteX2018" fmla="*/ 1355135 w 6891715"/>
                <a:gd name="connsiteY2018" fmla="*/ 4095301 h 6367455"/>
                <a:gd name="connsiteX2019" fmla="*/ 1376076 w 6891715"/>
                <a:gd name="connsiteY2019" fmla="*/ 4093077 h 6367455"/>
                <a:gd name="connsiteX2020" fmla="*/ 1382421 w 6891715"/>
                <a:gd name="connsiteY2020" fmla="*/ 4064800 h 6367455"/>
                <a:gd name="connsiteX2021" fmla="*/ 1413832 w 6891715"/>
                <a:gd name="connsiteY2021" fmla="*/ 4045102 h 6367455"/>
                <a:gd name="connsiteX2022" fmla="*/ 1418908 w 6891715"/>
                <a:gd name="connsiteY2022" fmla="*/ 4026357 h 6367455"/>
                <a:gd name="connsiteX2023" fmla="*/ 1444918 w 6891715"/>
                <a:gd name="connsiteY2023" fmla="*/ 4000622 h 6367455"/>
                <a:gd name="connsiteX2024" fmla="*/ 1447139 w 6891715"/>
                <a:gd name="connsiteY2024" fmla="*/ 3991409 h 6367455"/>
                <a:gd name="connsiteX2025" fmla="*/ 1438574 w 6891715"/>
                <a:gd name="connsiteY2025" fmla="*/ 4001893 h 6367455"/>
                <a:gd name="connsiteX2026" fmla="*/ 1418908 w 6891715"/>
                <a:gd name="connsiteY2026" fmla="*/ 4017779 h 6367455"/>
                <a:gd name="connsiteX2027" fmla="*/ 1405900 w 6891715"/>
                <a:gd name="connsiteY2027" fmla="*/ 4024451 h 6367455"/>
                <a:gd name="connsiteX2028" fmla="*/ 1392575 w 6891715"/>
                <a:gd name="connsiteY2028" fmla="*/ 4039066 h 6367455"/>
                <a:gd name="connsiteX2029" fmla="*/ 1376711 w 6891715"/>
                <a:gd name="connsiteY2029" fmla="*/ 4041290 h 6367455"/>
                <a:gd name="connsiteX2030" fmla="*/ 1358942 w 6891715"/>
                <a:gd name="connsiteY2030" fmla="*/ 4059717 h 6367455"/>
                <a:gd name="connsiteX2031" fmla="*/ 1334512 w 6891715"/>
                <a:gd name="connsiteY2031" fmla="*/ 4065118 h 6367455"/>
                <a:gd name="connsiteX2032" fmla="*/ 1314530 w 6891715"/>
                <a:gd name="connsiteY2032" fmla="*/ 4043196 h 6367455"/>
                <a:gd name="connsiteX2033" fmla="*/ 1297082 w 6891715"/>
                <a:gd name="connsiteY2033" fmla="*/ 4025404 h 6367455"/>
                <a:gd name="connsiteX2034" fmla="*/ 1281538 w 6891715"/>
                <a:gd name="connsiteY2034" fmla="*/ 4039066 h 6367455"/>
                <a:gd name="connsiteX2035" fmla="*/ 1257112 w 6891715"/>
                <a:gd name="connsiteY2035" fmla="*/ 4038430 h 6367455"/>
                <a:gd name="connsiteX2036" fmla="*/ 1242517 w 6891715"/>
                <a:gd name="connsiteY2036" fmla="*/ 4032076 h 6367455"/>
                <a:gd name="connsiteX2037" fmla="*/ 1272656 w 6891715"/>
                <a:gd name="connsiteY2037" fmla="*/ 4013966 h 6367455"/>
                <a:gd name="connsiteX2038" fmla="*/ 1243152 w 6891715"/>
                <a:gd name="connsiteY2038" fmla="*/ 4013013 h 6367455"/>
                <a:gd name="connsiteX2039" fmla="*/ 1243152 w 6891715"/>
                <a:gd name="connsiteY2039" fmla="*/ 4002846 h 6367455"/>
                <a:gd name="connsiteX2040" fmla="*/ 1227608 w 6891715"/>
                <a:gd name="connsiteY2040" fmla="*/ 4016508 h 6367455"/>
                <a:gd name="connsiteX2041" fmla="*/ 1206353 w 6891715"/>
                <a:gd name="connsiteY2041" fmla="*/ 4023815 h 6367455"/>
                <a:gd name="connsiteX2042" fmla="*/ 1200008 w 6891715"/>
                <a:gd name="connsiteY2042" fmla="*/ 4034618 h 6367455"/>
                <a:gd name="connsiteX2043" fmla="*/ 1184464 w 6891715"/>
                <a:gd name="connsiteY2043" fmla="*/ 4034935 h 6367455"/>
                <a:gd name="connsiteX2044" fmla="*/ 1178754 w 6891715"/>
                <a:gd name="connsiteY2044" fmla="*/ 4020003 h 6367455"/>
                <a:gd name="connsiteX2045" fmla="*/ 1165112 w 6891715"/>
                <a:gd name="connsiteY2045" fmla="*/ 4013649 h 6367455"/>
                <a:gd name="connsiteX2046" fmla="*/ 1165112 w 6891715"/>
                <a:gd name="connsiteY2046" fmla="*/ 4005388 h 6367455"/>
                <a:gd name="connsiteX2047" fmla="*/ 1175580 w 6891715"/>
                <a:gd name="connsiteY2047" fmla="*/ 3994903 h 6367455"/>
                <a:gd name="connsiteX2048" fmla="*/ 1156546 w 6891715"/>
                <a:gd name="connsiteY2048" fmla="*/ 3991726 h 6367455"/>
                <a:gd name="connsiteX2049" fmla="*/ 1155277 w 6891715"/>
                <a:gd name="connsiteY2049" fmla="*/ 3988549 h 6367455"/>
                <a:gd name="connsiteX2050" fmla="*/ 1166064 w 6891715"/>
                <a:gd name="connsiteY2050" fmla="*/ 3989502 h 6367455"/>
                <a:gd name="connsiteX2051" fmla="*/ 1170823 w 6891715"/>
                <a:gd name="connsiteY2051" fmla="*/ 3982195 h 6367455"/>
                <a:gd name="connsiteX2052" fmla="*/ 1182560 w 6891715"/>
                <a:gd name="connsiteY2052" fmla="*/ 3972663 h 6367455"/>
                <a:gd name="connsiteX2053" fmla="*/ 1204767 w 6891715"/>
                <a:gd name="connsiteY2053" fmla="*/ 3971075 h 6367455"/>
                <a:gd name="connsiteX2054" fmla="*/ 1220312 w 6891715"/>
                <a:gd name="connsiteY2054" fmla="*/ 3958366 h 6367455"/>
                <a:gd name="connsiteX2055" fmla="*/ 1239663 w 6891715"/>
                <a:gd name="connsiteY2055" fmla="*/ 3944705 h 6367455"/>
                <a:gd name="connsiteX2056" fmla="*/ 1261553 w 6891715"/>
                <a:gd name="connsiteY2056" fmla="*/ 3933902 h 6367455"/>
                <a:gd name="connsiteX2057" fmla="*/ 1274242 w 6891715"/>
                <a:gd name="connsiteY2057" fmla="*/ 3911662 h 6367455"/>
                <a:gd name="connsiteX2058" fmla="*/ 1288834 w 6891715"/>
                <a:gd name="connsiteY2058" fmla="*/ 3879891 h 6367455"/>
                <a:gd name="connsiteX2059" fmla="*/ 1275828 w 6891715"/>
                <a:gd name="connsiteY2059" fmla="*/ 3878938 h 6367455"/>
                <a:gd name="connsiteX2060" fmla="*/ 1278683 w 6891715"/>
                <a:gd name="connsiteY2060" fmla="*/ 3858922 h 6367455"/>
                <a:gd name="connsiteX2061" fmla="*/ 1269166 w 6891715"/>
                <a:gd name="connsiteY2061" fmla="*/ 3851615 h 6367455"/>
                <a:gd name="connsiteX2062" fmla="*/ 1267262 w 6891715"/>
                <a:gd name="connsiteY2062" fmla="*/ 3837635 h 6367455"/>
                <a:gd name="connsiteX2063" fmla="*/ 1269801 w 6891715"/>
                <a:gd name="connsiteY2063" fmla="*/ 3828104 h 6367455"/>
                <a:gd name="connsiteX2064" fmla="*/ 1259650 w 6891715"/>
                <a:gd name="connsiteY2064" fmla="*/ 3833823 h 6367455"/>
                <a:gd name="connsiteX2065" fmla="*/ 1237441 w 6891715"/>
                <a:gd name="connsiteY2065" fmla="*/ 3837953 h 6367455"/>
                <a:gd name="connsiteX2066" fmla="*/ 1234269 w 6891715"/>
                <a:gd name="connsiteY2066" fmla="*/ 3848755 h 6367455"/>
                <a:gd name="connsiteX2067" fmla="*/ 1227925 w 6891715"/>
                <a:gd name="connsiteY2067" fmla="*/ 3852885 h 6367455"/>
                <a:gd name="connsiteX2068" fmla="*/ 1213967 w 6891715"/>
                <a:gd name="connsiteY2068" fmla="*/ 3846849 h 6367455"/>
                <a:gd name="connsiteX2069" fmla="*/ 1201594 w 6891715"/>
                <a:gd name="connsiteY2069" fmla="*/ 3857651 h 6367455"/>
                <a:gd name="connsiteX2070" fmla="*/ 1196519 w 6891715"/>
                <a:gd name="connsiteY2070" fmla="*/ 3853203 h 6367455"/>
                <a:gd name="connsiteX2071" fmla="*/ 1221580 w 6891715"/>
                <a:gd name="connsiteY2071" fmla="*/ 3825562 h 6367455"/>
                <a:gd name="connsiteX2072" fmla="*/ 1232049 w 6891715"/>
                <a:gd name="connsiteY2072" fmla="*/ 3823656 h 6367455"/>
                <a:gd name="connsiteX2073" fmla="*/ 1243469 w 6891715"/>
                <a:gd name="connsiteY2073" fmla="*/ 3817937 h 6367455"/>
                <a:gd name="connsiteX2074" fmla="*/ 1256160 w 6891715"/>
                <a:gd name="connsiteY2074" fmla="*/ 3805228 h 6367455"/>
                <a:gd name="connsiteX2075" fmla="*/ 1255210 w 6891715"/>
                <a:gd name="connsiteY2075" fmla="*/ 3788707 h 6367455"/>
                <a:gd name="connsiteX2076" fmla="*/ 1266312 w 6891715"/>
                <a:gd name="connsiteY2076" fmla="*/ 3780129 h 6367455"/>
                <a:gd name="connsiteX2077" fmla="*/ 1297082 w 6891715"/>
                <a:gd name="connsiteY2077" fmla="*/ 3762655 h 6367455"/>
                <a:gd name="connsiteX2078" fmla="*/ 1311992 w 6891715"/>
                <a:gd name="connsiteY2078" fmla="*/ 3769009 h 6367455"/>
                <a:gd name="connsiteX2079" fmla="*/ 1329120 w 6891715"/>
                <a:gd name="connsiteY2079" fmla="*/ 3774093 h 6367455"/>
                <a:gd name="connsiteX2080" fmla="*/ 1342444 w 6891715"/>
                <a:gd name="connsiteY2080" fmla="*/ 3764561 h 6367455"/>
                <a:gd name="connsiteX2081" fmla="*/ 1351962 w 6891715"/>
                <a:gd name="connsiteY2081" fmla="*/ 3769645 h 6367455"/>
                <a:gd name="connsiteX2082" fmla="*/ 1376393 w 6891715"/>
                <a:gd name="connsiteY2082" fmla="*/ 3774728 h 6367455"/>
                <a:gd name="connsiteX2083" fmla="*/ 1355135 w 6891715"/>
                <a:gd name="connsiteY2083" fmla="*/ 3762337 h 6367455"/>
                <a:gd name="connsiteX2084" fmla="*/ 1359260 w 6891715"/>
                <a:gd name="connsiteY2084" fmla="*/ 3755030 h 6367455"/>
                <a:gd name="connsiteX2085" fmla="*/ 1373855 w 6891715"/>
                <a:gd name="connsiteY2085" fmla="*/ 3742957 h 6367455"/>
                <a:gd name="connsiteX2086" fmla="*/ 1377345 w 6891715"/>
                <a:gd name="connsiteY2086" fmla="*/ 3759795 h 6367455"/>
                <a:gd name="connsiteX2087" fmla="*/ 1390036 w 6891715"/>
                <a:gd name="connsiteY2087" fmla="*/ 3766150 h 6367455"/>
                <a:gd name="connsiteX2088" fmla="*/ 1398602 w 6891715"/>
                <a:gd name="connsiteY2088" fmla="*/ 3760431 h 6367455"/>
                <a:gd name="connsiteX2089" fmla="*/ 1383691 w 6891715"/>
                <a:gd name="connsiteY2089" fmla="*/ 3752488 h 6367455"/>
                <a:gd name="connsiteX2090" fmla="*/ 1373855 w 6891715"/>
                <a:gd name="connsiteY2090" fmla="*/ 3737873 h 6367455"/>
                <a:gd name="connsiteX2091" fmla="*/ 1371634 w 6891715"/>
                <a:gd name="connsiteY2091" fmla="*/ 3718810 h 6367455"/>
                <a:gd name="connsiteX2092" fmla="*/ 1379883 w 6891715"/>
                <a:gd name="connsiteY2092" fmla="*/ 3698794 h 6367455"/>
                <a:gd name="connsiteX2093" fmla="*/ 1391622 w 6891715"/>
                <a:gd name="connsiteY2093" fmla="*/ 3694346 h 6367455"/>
                <a:gd name="connsiteX2094" fmla="*/ 1377662 w 6891715"/>
                <a:gd name="connsiteY2094" fmla="*/ 3693393 h 6367455"/>
                <a:gd name="connsiteX2095" fmla="*/ 1375758 w 6891715"/>
                <a:gd name="connsiteY2095" fmla="*/ 3673377 h 6367455"/>
                <a:gd name="connsiteX2096" fmla="*/ 1384960 w 6891715"/>
                <a:gd name="connsiteY2096" fmla="*/ 3665117 h 6367455"/>
                <a:gd name="connsiteX2097" fmla="*/ 1394478 w 6891715"/>
                <a:gd name="connsiteY2097" fmla="*/ 3663846 h 6367455"/>
                <a:gd name="connsiteX2098" fmla="*/ 1396382 w 6891715"/>
                <a:gd name="connsiteY2098" fmla="*/ 3656539 h 6367455"/>
                <a:gd name="connsiteX2099" fmla="*/ 1383691 w 6891715"/>
                <a:gd name="connsiteY2099" fmla="*/ 3640653 h 6367455"/>
                <a:gd name="connsiteX2100" fmla="*/ 1380201 w 6891715"/>
                <a:gd name="connsiteY2100" fmla="*/ 3632392 h 6367455"/>
                <a:gd name="connsiteX2101" fmla="*/ 1392891 w 6891715"/>
                <a:gd name="connsiteY2101" fmla="*/ 3621590 h 6367455"/>
                <a:gd name="connsiteX2102" fmla="*/ 1387815 w 6891715"/>
                <a:gd name="connsiteY2102" fmla="*/ 3614283 h 6367455"/>
                <a:gd name="connsiteX2103" fmla="*/ 1382421 w 6891715"/>
                <a:gd name="connsiteY2103" fmla="*/ 3623814 h 6367455"/>
                <a:gd name="connsiteX2104" fmla="*/ 1372902 w 6891715"/>
                <a:gd name="connsiteY2104" fmla="*/ 3629215 h 6367455"/>
                <a:gd name="connsiteX2105" fmla="*/ 1371634 w 6891715"/>
                <a:gd name="connsiteY2105" fmla="*/ 3623814 h 6367455"/>
                <a:gd name="connsiteX2106" fmla="*/ 1364653 w 6891715"/>
                <a:gd name="connsiteY2106" fmla="*/ 3633663 h 6367455"/>
                <a:gd name="connsiteX2107" fmla="*/ 1360529 w 6891715"/>
                <a:gd name="connsiteY2107" fmla="*/ 3640017 h 6367455"/>
                <a:gd name="connsiteX2108" fmla="*/ 1351645 w 6891715"/>
                <a:gd name="connsiteY2108" fmla="*/ 3622861 h 6367455"/>
                <a:gd name="connsiteX2109" fmla="*/ 1353866 w 6891715"/>
                <a:gd name="connsiteY2109" fmla="*/ 3611423 h 6367455"/>
                <a:gd name="connsiteX2110" fmla="*/ 1343079 w 6891715"/>
                <a:gd name="connsiteY2110" fmla="*/ 3620001 h 6367455"/>
                <a:gd name="connsiteX2111" fmla="*/ 1332609 w 6891715"/>
                <a:gd name="connsiteY2111" fmla="*/ 3615871 h 6367455"/>
                <a:gd name="connsiteX2112" fmla="*/ 1326265 w 6891715"/>
                <a:gd name="connsiteY2112" fmla="*/ 3603480 h 6367455"/>
                <a:gd name="connsiteX2113" fmla="*/ 1317384 w 6891715"/>
                <a:gd name="connsiteY2113" fmla="*/ 3570438 h 6367455"/>
                <a:gd name="connsiteX2114" fmla="*/ 1325948 w 6891715"/>
                <a:gd name="connsiteY2114" fmla="*/ 3541208 h 6367455"/>
                <a:gd name="connsiteX2115" fmla="*/ 1334830 w 6891715"/>
                <a:gd name="connsiteY2115" fmla="*/ 3527229 h 6367455"/>
                <a:gd name="connsiteX2116" fmla="*/ 1341492 w 6891715"/>
                <a:gd name="connsiteY2116" fmla="*/ 3513567 h 6367455"/>
                <a:gd name="connsiteX2117" fmla="*/ 1352597 w 6891715"/>
                <a:gd name="connsiteY2117" fmla="*/ 3504989 h 6367455"/>
                <a:gd name="connsiteX2118" fmla="*/ 1372902 w 6891715"/>
                <a:gd name="connsiteY2118" fmla="*/ 3506895 h 6367455"/>
                <a:gd name="connsiteX2119" fmla="*/ 1381152 w 6891715"/>
                <a:gd name="connsiteY2119" fmla="*/ 3499270 h 6367455"/>
                <a:gd name="connsiteX2120" fmla="*/ 1371634 w 6891715"/>
                <a:gd name="connsiteY2120" fmla="*/ 3502447 h 6367455"/>
                <a:gd name="connsiteX2121" fmla="*/ 1363385 w 6891715"/>
                <a:gd name="connsiteY2121" fmla="*/ 3497682 h 6367455"/>
                <a:gd name="connsiteX2122" fmla="*/ 1351645 w 6891715"/>
                <a:gd name="connsiteY2122" fmla="*/ 3495458 h 6367455"/>
                <a:gd name="connsiteX2123" fmla="*/ 1335781 w 6891715"/>
                <a:gd name="connsiteY2123" fmla="*/ 3492281 h 6367455"/>
                <a:gd name="connsiteX2124" fmla="*/ 1330388 w 6891715"/>
                <a:gd name="connsiteY2124" fmla="*/ 3484020 h 6367455"/>
                <a:gd name="connsiteX2125" fmla="*/ 1324045 w 6891715"/>
                <a:gd name="connsiteY2125" fmla="*/ 3498953 h 6367455"/>
                <a:gd name="connsiteX2126" fmla="*/ 1315799 w 6891715"/>
                <a:gd name="connsiteY2126" fmla="*/ 3512932 h 6367455"/>
                <a:gd name="connsiteX2127" fmla="*/ 1295812 w 6891715"/>
                <a:gd name="connsiteY2127" fmla="*/ 3513885 h 6367455"/>
                <a:gd name="connsiteX2128" fmla="*/ 1292640 w 6891715"/>
                <a:gd name="connsiteY2128" fmla="*/ 3508484 h 6367455"/>
                <a:gd name="connsiteX2129" fmla="*/ 1283124 w 6891715"/>
                <a:gd name="connsiteY2129" fmla="*/ 3520239 h 6367455"/>
                <a:gd name="connsiteX2130" fmla="*/ 1262187 w 6891715"/>
                <a:gd name="connsiteY2130" fmla="*/ 3526911 h 6367455"/>
                <a:gd name="connsiteX2131" fmla="*/ 1251719 w 6891715"/>
                <a:gd name="connsiteY2131" fmla="*/ 3515156 h 6367455"/>
                <a:gd name="connsiteX2132" fmla="*/ 1249180 w 6891715"/>
                <a:gd name="connsiteY2132" fmla="*/ 3506895 h 6367455"/>
                <a:gd name="connsiteX2133" fmla="*/ 1243152 w 6891715"/>
                <a:gd name="connsiteY2133" fmla="*/ 3514203 h 6367455"/>
                <a:gd name="connsiteX2134" fmla="*/ 1253623 w 6891715"/>
                <a:gd name="connsiteY2134" fmla="*/ 3533266 h 6367455"/>
                <a:gd name="connsiteX2135" fmla="*/ 1245054 w 6891715"/>
                <a:gd name="connsiteY2135" fmla="*/ 3545021 h 6367455"/>
                <a:gd name="connsiteX2136" fmla="*/ 1230463 w 6891715"/>
                <a:gd name="connsiteY2136" fmla="*/ 3544068 h 6367455"/>
                <a:gd name="connsiteX2137" fmla="*/ 1221898 w 6891715"/>
                <a:gd name="connsiteY2137" fmla="*/ 3539620 h 6367455"/>
                <a:gd name="connsiteX2138" fmla="*/ 1210160 w 6891715"/>
                <a:gd name="connsiteY2138" fmla="*/ 3515474 h 6367455"/>
                <a:gd name="connsiteX2139" fmla="*/ 1191125 w 6891715"/>
                <a:gd name="connsiteY2139" fmla="*/ 3522463 h 6367455"/>
                <a:gd name="connsiteX2140" fmla="*/ 1193663 w 6891715"/>
                <a:gd name="connsiteY2140" fmla="*/ 3538984 h 6367455"/>
                <a:gd name="connsiteX2141" fmla="*/ 1203181 w 6891715"/>
                <a:gd name="connsiteY2141" fmla="*/ 3547563 h 6367455"/>
                <a:gd name="connsiteX2142" fmla="*/ 1203181 w 6891715"/>
                <a:gd name="connsiteY2142" fmla="*/ 3554870 h 6367455"/>
                <a:gd name="connsiteX2143" fmla="*/ 1189222 w 6891715"/>
                <a:gd name="connsiteY2143" fmla="*/ 3547563 h 6367455"/>
                <a:gd name="connsiteX2144" fmla="*/ 1181609 w 6891715"/>
                <a:gd name="connsiteY2144" fmla="*/ 3526594 h 6367455"/>
                <a:gd name="connsiteX2145" fmla="*/ 1165747 w 6891715"/>
                <a:gd name="connsiteY2145" fmla="*/ 3516109 h 6367455"/>
                <a:gd name="connsiteX2146" fmla="*/ 1162574 w 6891715"/>
                <a:gd name="connsiteY2146" fmla="*/ 3505625 h 6367455"/>
                <a:gd name="connsiteX2147" fmla="*/ 1169871 w 6891715"/>
                <a:gd name="connsiteY2147" fmla="*/ 3495140 h 6367455"/>
                <a:gd name="connsiteX2148" fmla="*/ 1177485 w 6891715"/>
                <a:gd name="connsiteY2148" fmla="*/ 3496729 h 6367455"/>
                <a:gd name="connsiteX2149" fmla="*/ 1183830 w 6891715"/>
                <a:gd name="connsiteY2149" fmla="*/ 3510708 h 6367455"/>
                <a:gd name="connsiteX2150" fmla="*/ 1187002 w 6891715"/>
                <a:gd name="connsiteY2150" fmla="*/ 3507531 h 6367455"/>
                <a:gd name="connsiteX2151" fmla="*/ 1180022 w 6891715"/>
                <a:gd name="connsiteY2151" fmla="*/ 3484338 h 6367455"/>
                <a:gd name="connsiteX2152" fmla="*/ 1186367 w 6891715"/>
                <a:gd name="connsiteY2152" fmla="*/ 3466546 h 6367455"/>
                <a:gd name="connsiteX2153" fmla="*/ 1202229 w 6891715"/>
                <a:gd name="connsiteY2153" fmla="*/ 3426196 h 6367455"/>
                <a:gd name="connsiteX2154" fmla="*/ 1207939 w 6891715"/>
                <a:gd name="connsiteY2154" fmla="*/ 3419842 h 6367455"/>
                <a:gd name="connsiteX2155" fmla="*/ 1212381 w 6891715"/>
                <a:gd name="connsiteY2155" fmla="*/ 3402685 h 6367455"/>
                <a:gd name="connsiteX2156" fmla="*/ 1199691 w 6891715"/>
                <a:gd name="connsiteY2156" fmla="*/ 3396649 h 6367455"/>
                <a:gd name="connsiteX2157" fmla="*/ 1198422 w 6891715"/>
                <a:gd name="connsiteY2157" fmla="*/ 3388071 h 6367455"/>
                <a:gd name="connsiteX2158" fmla="*/ 1190809 w 6891715"/>
                <a:gd name="connsiteY2158" fmla="*/ 3370600 h 6367455"/>
                <a:gd name="connsiteX2159" fmla="*/ 1190809 w 6891715"/>
                <a:gd name="connsiteY2159" fmla="*/ 3354714 h 6367455"/>
                <a:gd name="connsiteX2160" fmla="*/ 1203181 w 6891715"/>
                <a:gd name="connsiteY2160" fmla="*/ 3331203 h 6367455"/>
                <a:gd name="connsiteX2161" fmla="*/ 1212698 w 6891715"/>
                <a:gd name="connsiteY2161" fmla="*/ 3335335 h 6367455"/>
                <a:gd name="connsiteX2162" fmla="*/ 1223166 w 6891715"/>
                <a:gd name="connsiteY2162" fmla="*/ 3330249 h 6367455"/>
                <a:gd name="connsiteX2163" fmla="*/ 1224436 w 6891715"/>
                <a:gd name="connsiteY2163" fmla="*/ 3327073 h 6367455"/>
                <a:gd name="connsiteX2164" fmla="*/ 1198739 w 6891715"/>
                <a:gd name="connsiteY2164" fmla="*/ 3324849 h 6367455"/>
                <a:gd name="connsiteX2165" fmla="*/ 1188905 w 6891715"/>
                <a:gd name="connsiteY2165" fmla="*/ 3297525 h 6367455"/>
                <a:gd name="connsiteX2166" fmla="*/ 1189222 w 6891715"/>
                <a:gd name="connsiteY2166" fmla="*/ 3321037 h 6367455"/>
                <a:gd name="connsiteX2167" fmla="*/ 1187319 w 6891715"/>
                <a:gd name="connsiteY2167" fmla="*/ 3331521 h 6367455"/>
                <a:gd name="connsiteX2168" fmla="*/ 1176850 w 6891715"/>
                <a:gd name="connsiteY2168" fmla="*/ 3334699 h 6367455"/>
                <a:gd name="connsiteX2169" fmla="*/ 1170506 w 6891715"/>
                <a:gd name="connsiteY2169" fmla="*/ 3332474 h 6367455"/>
                <a:gd name="connsiteX2170" fmla="*/ 1166381 w 6891715"/>
                <a:gd name="connsiteY2170" fmla="*/ 3340101 h 6367455"/>
                <a:gd name="connsiteX2171" fmla="*/ 1157816 w 6891715"/>
                <a:gd name="connsiteY2171" fmla="*/ 3331521 h 6367455"/>
                <a:gd name="connsiteX2172" fmla="*/ 1157498 w 6891715"/>
                <a:gd name="connsiteY2172" fmla="*/ 3321037 h 6367455"/>
                <a:gd name="connsiteX2173" fmla="*/ 1173995 w 6891715"/>
                <a:gd name="connsiteY2173" fmla="*/ 3287358 h 6367455"/>
                <a:gd name="connsiteX2174" fmla="*/ 1175264 w 6891715"/>
                <a:gd name="connsiteY2174" fmla="*/ 3277827 h 6367455"/>
                <a:gd name="connsiteX2175" fmla="*/ 1148933 w 6891715"/>
                <a:gd name="connsiteY2175" fmla="*/ 3315000 h 6367455"/>
                <a:gd name="connsiteX2176" fmla="*/ 1144808 w 6891715"/>
                <a:gd name="connsiteY2176" fmla="*/ 3311823 h 6367455"/>
                <a:gd name="connsiteX2177" fmla="*/ 1139733 w 6891715"/>
                <a:gd name="connsiteY2177" fmla="*/ 3326755 h 6367455"/>
                <a:gd name="connsiteX2178" fmla="*/ 1147346 w 6891715"/>
                <a:gd name="connsiteY2178" fmla="*/ 3336923 h 6367455"/>
                <a:gd name="connsiteX2179" fmla="*/ 1154643 w 6891715"/>
                <a:gd name="connsiteY2179" fmla="*/ 3346454 h 6367455"/>
                <a:gd name="connsiteX2180" fmla="*/ 1151471 w 6891715"/>
                <a:gd name="connsiteY2180" fmla="*/ 3362341 h 6367455"/>
                <a:gd name="connsiteX2181" fmla="*/ 1143540 w 6891715"/>
                <a:gd name="connsiteY2181" fmla="*/ 3374096 h 6367455"/>
                <a:gd name="connsiteX2182" fmla="*/ 1137512 w 6891715"/>
                <a:gd name="connsiteY2182" fmla="*/ 3404592 h 6367455"/>
                <a:gd name="connsiteX2183" fmla="*/ 1134340 w 6891715"/>
                <a:gd name="connsiteY2183" fmla="*/ 3421430 h 6367455"/>
                <a:gd name="connsiteX2184" fmla="*/ 1128312 w 6891715"/>
                <a:gd name="connsiteY2184" fmla="*/ 3441764 h 6367455"/>
                <a:gd name="connsiteX2185" fmla="*/ 1117526 w 6891715"/>
                <a:gd name="connsiteY2185" fmla="*/ 3446848 h 6367455"/>
                <a:gd name="connsiteX2186" fmla="*/ 1105787 w 6891715"/>
                <a:gd name="connsiteY2186" fmla="*/ 3446848 h 6367455"/>
                <a:gd name="connsiteX2187" fmla="*/ 1101663 w 6891715"/>
                <a:gd name="connsiteY2187" fmla="*/ 3432550 h 6367455"/>
                <a:gd name="connsiteX2188" fmla="*/ 1107691 w 6891715"/>
                <a:gd name="connsiteY2188" fmla="*/ 3416665 h 6367455"/>
                <a:gd name="connsiteX2189" fmla="*/ 1118160 w 6891715"/>
                <a:gd name="connsiteY2189" fmla="*/ 3395378 h 6367455"/>
                <a:gd name="connsiteX2190" fmla="*/ 1128629 w 6891715"/>
                <a:gd name="connsiteY2190" fmla="*/ 3369647 h 6367455"/>
                <a:gd name="connsiteX2191" fmla="*/ 1128629 w 6891715"/>
                <a:gd name="connsiteY2191" fmla="*/ 3362341 h 6367455"/>
                <a:gd name="connsiteX2192" fmla="*/ 1117842 w 6891715"/>
                <a:gd name="connsiteY2192" fmla="*/ 3365834 h 6367455"/>
                <a:gd name="connsiteX2193" fmla="*/ 1115939 w 6891715"/>
                <a:gd name="connsiteY2193" fmla="*/ 3358527 h 6367455"/>
                <a:gd name="connsiteX2194" fmla="*/ 1122919 w 6891715"/>
                <a:gd name="connsiteY2194" fmla="*/ 3348995 h 6367455"/>
                <a:gd name="connsiteX2195" fmla="*/ 1127043 w 6891715"/>
                <a:gd name="connsiteY2195" fmla="*/ 3328663 h 6367455"/>
                <a:gd name="connsiteX2196" fmla="*/ 1117526 w 6891715"/>
                <a:gd name="connsiteY2196" fmla="*/ 3330886 h 6367455"/>
                <a:gd name="connsiteX2197" fmla="*/ 1124505 w 6891715"/>
                <a:gd name="connsiteY2197" fmla="*/ 3315000 h 6367455"/>
                <a:gd name="connsiteX2198" fmla="*/ 1133070 w 6891715"/>
                <a:gd name="connsiteY2198" fmla="*/ 3302291 h 6367455"/>
                <a:gd name="connsiteX2199" fmla="*/ 1138463 w 6891715"/>
                <a:gd name="connsiteY2199" fmla="*/ 3290852 h 6367455"/>
                <a:gd name="connsiteX2200" fmla="*/ 1126409 w 6891715"/>
                <a:gd name="connsiteY2200" fmla="*/ 3277191 h 6367455"/>
                <a:gd name="connsiteX2201" fmla="*/ 1126409 w 6891715"/>
                <a:gd name="connsiteY2201" fmla="*/ 3265435 h 6367455"/>
                <a:gd name="connsiteX2202" fmla="*/ 1142270 w 6891715"/>
                <a:gd name="connsiteY2202" fmla="*/ 3262260 h 6367455"/>
                <a:gd name="connsiteX2203" fmla="*/ 1141319 w 6891715"/>
                <a:gd name="connsiteY2203" fmla="*/ 3252727 h 6367455"/>
                <a:gd name="connsiteX2204" fmla="*/ 1146712 w 6891715"/>
                <a:gd name="connsiteY2204" fmla="*/ 3254634 h 6367455"/>
                <a:gd name="connsiteX2205" fmla="*/ 1145126 w 6891715"/>
                <a:gd name="connsiteY2205" fmla="*/ 3241924 h 6367455"/>
                <a:gd name="connsiteX2206" fmla="*/ 1162257 w 6891715"/>
                <a:gd name="connsiteY2206" fmla="*/ 3228261 h 6367455"/>
                <a:gd name="connsiteX2207" fmla="*/ 1159085 w 6891715"/>
                <a:gd name="connsiteY2207" fmla="*/ 3221908 h 6367455"/>
                <a:gd name="connsiteX2208" fmla="*/ 1162891 w 6891715"/>
                <a:gd name="connsiteY2208" fmla="*/ 3213329 h 6367455"/>
                <a:gd name="connsiteX2209" fmla="*/ 1158450 w 6891715"/>
                <a:gd name="connsiteY2209" fmla="*/ 3202844 h 6367455"/>
                <a:gd name="connsiteX2210" fmla="*/ 1156546 w 6891715"/>
                <a:gd name="connsiteY2210" fmla="*/ 3201890 h 6367455"/>
                <a:gd name="connsiteX2211" fmla="*/ 1145126 w 6891715"/>
                <a:gd name="connsiteY2211" fmla="*/ 3210469 h 6367455"/>
                <a:gd name="connsiteX2212" fmla="*/ 1145126 w 6891715"/>
                <a:gd name="connsiteY2212" fmla="*/ 3224449 h 6367455"/>
                <a:gd name="connsiteX2213" fmla="*/ 1130215 w 6891715"/>
                <a:gd name="connsiteY2213" fmla="*/ 3234934 h 6367455"/>
                <a:gd name="connsiteX2214" fmla="*/ 1125457 w 6891715"/>
                <a:gd name="connsiteY2214" fmla="*/ 3243513 h 6367455"/>
                <a:gd name="connsiteX2215" fmla="*/ 1113719 w 6891715"/>
                <a:gd name="connsiteY2215" fmla="*/ 3242242 h 6367455"/>
                <a:gd name="connsiteX2216" fmla="*/ 1103884 w 6891715"/>
                <a:gd name="connsiteY2216" fmla="*/ 3231121 h 6367455"/>
                <a:gd name="connsiteX2217" fmla="*/ 1091194 w 6891715"/>
                <a:gd name="connsiteY2217" fmla="*/ 3223496 h 6367455"/>
                <a:gd name="connsiteX2218" fmla="*/ 1092463 w 6891715"/>
                <a:gd name="connsiteY2218" fmla="*/ 3210787 h 6367455"/>
                <a:gd name="connsiteX2219" fmla="*/ 1108008 w 6891715"/>
                <a:gd name="connsiteY2219" fmla="*/ 3205703 h 6367455"/>
                <a:gd name="connsiteX2220" fmla="*/ 1091511 w 6891715"/>
                <a:gd name="connsiteY2220" fmla="*/ 3203480 h 6367455"/>
                <a:gd name="connsiteX2221" fmla="*/ 1090877 w 6891715"/>
                <a:gd name="connsiteY2221" fmla="*/ 3209516 h 6367455"/>
                <a:gd name="connsiteX2222" fmla="*/ 1082628 w 6891715"/>
                <a:gd name="connsiteY2222" fmla="*/ 3212375 h 6367455"/>
                <a:gd name="connsiteX2223" fmla="*/ 1066766 w 6891715"/>
                <a:gd name="connsiteY2223" fmla="*/ 3204750 h 6367455"/>
                <a:gd name="connsiteX2224" fmla="*/ 1067718 w 6891715"/>
                <a:gd name="connsiteY2224" fmla="*/ 3197444 h 6367455"/>
                <a:gd name="connsiteX2225" fmla="*/ 1088022 w 6891715"/>
                <a:gd name="connsiteY2225" fmla="*/ 3193312 h 6367455"/>
                <a:gd name="connsiteX2226" fmla="*/ 1098491 w 6891715"/>
                <a:gd name="connsiteY2226" fmla="*/ 3195854 h 6367455"/>
                <a:gd name="connsiteX2227" fmla="*/ 1107057 w 6891715"/>
                <a:gd name="connsiteY2227" fmla="*/ 3194901 h 6367455"/>
                <a:gd name="connsiteX2228" fmla="*/ 1108643 w 6891715"/>
                <a:gd name="connsiteY2228" fmla="*/ 3183146 h 6367455"/>
                <a:gd name="connsiteX2229" fmla="*/ 1099126 w 6891715"/>
                <a:gd name="connsiteY2229" fmla="*/ 3170755 h 6367455"/>
                <a:gd name="connsiteX2230" fmla="*/ 1103249 w 6891715"/>
                <a:gd name="connsiteY2230" fmla="*/ 3157411 h 6367455"/>
                <a:gd name="connsiteX2231" fmla="*/ 1123236 w 6891715"/>
                <a:gd name="connsiteY2231" fmla="*/ 3154870 h 6367455"/>
                <a:gd name="connsiteX2232" fmla="*/ 1104201 w 6891715"/>
                <a:gd name="connsiteY2232" fmla="*/ 3145338 h 6367455"/>
                <a:gd name="connsiteX2233" fmla="*/ 1119112 w 6891715"/>
                <a:gd name="connsiteY2233" fmla="*/ 3135807 h 6367455"/>
                <a:gd name="connsiteX2234" fmla="*/ 1131802 w 6891715"/>
                <a:gd name="connsiteY2234" fmla="*/ 3142162 h 6367455"/>
                <a:gd name="connsiteX2235" fmla="*/ 1116891 w 6891715"/>
                <a:gd name="connsiteY2235" fmla="*/ 3125323 h 6367455"/>
                <a:gd name="connsiteX2236" fmla="*/ 1122919 w 6891715"/>
                <a:gd name="connsiteY2236" fmla="*/ 3116745 h 6367455"/>
                <a:gd name="connsiteX2237" fmla="*/ 1139733 w 6891715"/>
                <a:gd name="connsiteY2237" fmla="*/ 3113568 h 6367455"/>
                <a:gd name="connsiteX2238" fmla="*/ 1141002 w 6891715"/>
                <a:gd name="connsiteY2238" fmla="*/ 3108167 h 6367455"/>
                <a:gd name="connsiteX2239" fmla="*/ 1123870 w 6891715"/>
                <a:gd name="connsiteY2239" fmla="*/ 3102131 h 6367455"/>
                <a:gd name="connsiteX2240" fmla="*/ 1147981 w 6891715"/>
                <a:gd name="connsiteY2240" fmla="*/ 3086881 h 6367455"/>
                <a:gd name="connsiteX2241" fmla="*/ 1126091 w 6891715"/>
                <a:gd name="connsiteY2241" fmla="*/ 3094823 h 6367455"/>
                <a:gd name="connsiteX2242" fmla="*/ 1126091 w 6891715"/>
                <a:gd name="connsiteY2242" fmla="*/ 3086245 h 6367455"/>
                <a:gd name="connsiteX2243" fmla="*/ 1114353 w 6891715"/>
                <a:gd name="connsiteY2243" fmla="*/ 3102131 h 6367455"/>
                <a:gd name="connsiteX2244" fmla="*/ 1100711 w 6891715"/>
                <a:gd name="connsiteY2244" fmla="*/ 3083385 h 6367455"/>
                <a:gd name="connsiteX2245" fmla="*/ 1095953 w 6891715"/>
                <a:gd name="connsiteY2245" fmla="*/ 3062099 h 6367455"/>
                <a:gd name="connsiteX2246" fmla="*/ 1104518 w 6891715"/>
                <a:gd name="connsiteY2246" fmla="*/ 3057969 h 6367455"/>
                <a:gd name="connsiteX2247" fmla="*/ 1122601 w 6891715"/>
                <a:gd name="connsiteY2247" fmla="*/ 3068136 h 6367455"/>
                <a:gd name="connsiteX2248" fmla="*/ 1134340 w 6891715"/>
                <a:gd name="connsiteY2248" fmla="*/ 3067183 h 6367455"/>
                <a:gd name="connsiteX2249" fmla="*/ 1121332 w 6891715"/>
                <a:gd name="connsiteY2249" fmla="*/ 3062099 h 6367455"/>
                <a:gd name="connsiteX2250" fmla="*/ 1101981 w 6891715"/>
                <a:gd name="connsiteY2250" fmla="*/ 3038271 h 6367455"/>
                <a:gd name="connsiteX2251" fmla="*/ 1106422 w 6891715"/>
                <a:gd name="connsiteY2251" fmla="*/ 3031599 h 6367455"/>
                <a:gd name="connsiteX2252" fmla="*/ 1114670 w 6891715"/>
                <a:gd name="connsiteY2252" fmla="*/ 3030329 h 6367455"/>
                <a:gd name="connsiteX2253" fmla="*/ 1100077 w 6891715"/>
                <a:gd name="connsiteY2253" fmla="*/ 3010631 h 6367455"/>
                <a:gd name="connsiteX2254" fmla="*/ 1108960 w 6891715"/>
                <a:gd name="connsiteY2254" fmla="*/ 3001100 h 6367455"/>
                <a:gd name="connsiteX2255" fmla="*/ 1121967 w 6891715"/>
                <a:gd name="connsiteY2255" fmla="*/ 3001100 h 6367455"/>
                <a:gd name="connsiteX2256" fmla="*/ 1145126 w 6891715"/>
                <a:gd name="connsiteY2256" fmla="*/ 3001735 h 6367455"/>
                <a:gd name="connsiteX2257" fmla="*/ 1141002 w 6891715"/>
                <a:gd name="connsiteY2257" fmla="*/ 2996334 h 6367455"/>
                <a:gd name="connsiteX2258" fmla="*/ 1144174 w 6891715"/>
                <a:gd name="connsiteY2258" fmla="*/ 2992204 h 6367455"/>
                <a:gd name="connsiteX2259" fmla="*/ 1156864 w 6891715"/>
                <a:gd name="connsiteY2259" fmla="*/ 3000464 h 6367455"/>
                <a:gd name="connsiteX2260" fmla="*/ 1160988 w 6891715"/>
                <a:gd name="connsiteY2260" fmla="*/ 2996334 h 6367455"/>
                <a:gd name="connsiteX2261" fmla="*/ 1150519 w 6891715"/>
                <a:gd name="connsiteY2261" fmla="*/ 2978543 h 6367455"/>
                <a:gd name="connsiteX2262" fmla="*/ 1136243 w 6891715"/>
                <a:gd name="connsiteY2262" fmla="*/ 2967105 h 6367455"/>
                <a:gd name="connsiteX2263" fmla="*/ 1136243 w 6891715"/>
                <a:gd name="connsiteY2263" fmla="*/ 2960751 h 6367455"/>
                <a:gd name="connsiteX2264" fmla="*/ 1143857 w 6891715"/>
                <a:gd name="connsiteY2264" fmla="*/ 2958526 h 6367455"/>
                <a:gd name="connsiteX2265" fmla="*/ 1153374 w 6891715"/>
                <a:gd name="connsiteY2265" fmla="*/ 2963928 h 6367455"/>
                <a:gd name="connsiteX2266" fmla="*/ 1155277 w 6891715"/>
                <a:gd name="connsiteY2266" fmla="*/ 2958526 h 6367455"/>
                <a:gd name="connsiteX2267" fmla="*/ 1147029 w 6891715"/>
                <a:gd name="connsiteY2267" fmla="*/ 2943593 h 6367455"/>
                <a:gd name="connsiteX2268" fmla="*/ 1156229 w 6891715"/>
                <a:gd name="connsiteY2268" fmla="*/ 2935012 h 6367455"/>
                <a:gd name="connsiteX2269" fmla="*/ 1166699 w 6891715"/>
                <a:gd name="connsiteY2269" fmla="*/ 2928659 h 6367455"/>
                <a:gd name="connsiteX2270" fmla="*/ 1181609 w 6891715"/>
                <a:gd name="connsiteY2270" fmla="*/ 2937873 h 6367455"/>
                <a:gd name="connsiteX2271" fmla="*/ 1181609 w 6891715"/>
                <a:gd name="connsiteY2271" fmla="*/ 2931834 h 6367455"/>
                <a:gd name="connsiteX2272" fmla="*/ 1163526 w 6891715"/>
                <a:gd name="connsiteY2272" fmla="*/ 2922306 h 6367455"/>
                <a:gd name="connsiteX2273" fmla="*/ 1161305 w 6891715"/>
                <a:gd name="connsiteY2273" fmla="*/ 2911186 h 6367455"/>
                <a:gd name="connsiteX2274" fmla="*/ 1162257 w 6891715"/>
                <a:gd name="connsiteY2274" fmla="*/ 2899430 h 6367455"/>
                <a:gd name="connsiteX2275" fmla="*/ 1174947 w 6891715"/>
                <a:gd name="connsiteY2275" fmla="*/ 2882275 h 6367455"/>
                <a:gd name="connsiteX2276" fmla="*/ 1176850 w 6891715"/>
                <a:gd name="connsiteY2276" fmla="*/ 2869567 h 6367455"/>
                <a:gd name="connsiteX2277" fmla="*/ 1181926 w 6891715"/>
                <a:gd name="connsiteY2277" fmla="*/ 2869567 h 6367455"/>
                <a:gd name="connsiteX2278" fmla="*/ 1192395 w 6891715"/>
                <a:gd name="connsiteY2278" fmla="*/ 2865437 h 6367455"/>
                <a:gd name="connsiteX2279" fmla="*/ 1202229 w 6891715"/>
                <a:gd name="connsiteY2279" fmla="*/ 2871474 h 6367455"/>
                <a:gd name="connsiteX2280" fmla="*/ 1213649 w 6891715"/>
                <a:gd name="connsiteY2280" fmla="*/ 2881003 h 6367455"/>
                <a:gd name="connsiteX2281" fmla="*/ 1216822 w 6891715"/>
                <a:gd name="connsiteY2281" fmla="*/ 2874650 h 6367455"/>
                <a:gd name="connsiteX2282" fmla="*/ 1224436 w 6891715"/>
                <a:gd name="connsiteY2282" fmla="*/ 2874650 h 6367455"/>
                <a:gd name="connsiteX2283" fmla="*/ 1233952 w 6891715"/>
                <a:gd name="connsiteY2283" fmla="*/ 2881639 h 6367455"/>
                <a:gd name="connsiteX2284" fmla="*/ 1241249 w 6891715"/>
                <a:gd name="connsiteY2284" fmla="*/ 2885769 h 6367455"/>
                <a:gd name="connsiteX2285" fmla="*/ 1253941 w 6891715"/>
                <a:gd name="connsiteY2285" fmla="*/ 2879415 h 6367455"/>
                <a:gd name="connsiteX2286" fmla="*/ 1279635 w 6891715"/>
                <a:gd name="connsiteY2286" fmla="*/ 2869567 h 6367455"/>
                <a:gd name="connsiteX2287" fmla="*/ 1295496 w 6891715"/>
                <a:gd name="connsiteY2287" fmla="*/ 2879097 h 6367455"/>
                <a:gd name="connsiteX2288" fmla="*/ 1311040 w 6891715"/>
                <a:gd name="connsiteY2288" fmla="*/ 2868614 h 6367455"/>
                <a:gd name="connsiteX2289" fmla="*/ 3854360 w 6891715"/>
                <a:gd name="connsiteY2289" fmla="*/ 2852734 h 6367455"/>
                <a:gd name="connsiteX2290" fmla="*/ 3865180 w 6891715"/>
                <a:gd name="connsiteY2290" fmla="*/ 2862282 h 6367455"/>
                <a:gd name="connsiteX2291" fmla="*/ 3876638 w 6891715"/>
                <a:gd name="connsiteY2291" fmla="*/ 2875649 h 6367455"/>
                <a:gd name="connsiteX2292" fmla="*/ 3876001 w 6891715"/>
                <a:gd name="connsiteY2292" fmla="*/ 2885198 h 6367455"/>
                <a:gd name="connsiteX2293" fmla="*/ 3865499 w 6891715"/>
                <a:gd name="connsiteY2293" fmla="*/ 2882333 h 6367455"/>
                <a:gd name="connsiteX2294" fmla="*/ 3855951 w 6891715"/>
                <a:gd name="connsiteY2294" fmla="*/ 2890927 h 6367455"/>
                <a:gd name="connsiteX2295" fmla="*/ 3847358 w 6891715"/>
                <a:gd name="connsiteY2295" fmla="*/ 2901431 h 6367455"/>
                <a:gd name="connsiteX2296" fmla="*/ 3832718 w 6891715"/>
                <a:gd name="connsiteY2296" fmla="*/ 2908115 h 6367455"/>
                <a:gd name="connsiteX2297" fmla="*/ 3829536 w 6891715"/>
                <a:gd name="connsiteY2297" fmla="*/ 2924031 h 6367455"/>
                <a:gd name="connsiteX2298" fmla="*/ 3797710 w 6891715"/>
                <a:gd name="connsiteY2298" fmla="*/ 2916709 h 6367455"/>
                <a:gd name="connsiteX2299" fmla="*/ 3790390 w 6891715"/>
                <a:gd name="connsiteY2299" fmla="*/ 2923077 h 6367455"/>
                <a:gd name="connsiteX2300" fmla="*/ 3787526 w 6891715"/>
                <a:gd name="connsiteY2300" fmla="*/ 2947269 h 6367455"/>
                <a:gd name="connsiteX2301" fmla="*/ 3764293 w 6891715"/>
                <a:gd name="connsiteY2301" fmla="*/ 2978145 h 6367455"/>
                <a:gd name="connsiteX2302" fmla="*/ 3751562 w 6891715"/>
                <a:gd name="connsiteY2302" fmla="*/ 2960319 h 6367455"/>
                <a:gd name="connsiteX2303" fmla="*/ 3758564 w 6891715"/>
                <a:gd name="connsiteY2303" fmla="*/ 2947588 h 6367455"/>
                <a:gd name="connsiteX2304" fmla="*/ 3777978 w 6891715"/>
                <a:gd name="connsiteY2304" fmla="*/ 2940264 h 6367455"/>
                <a:gd name="connsiteX2305" fmla="*/ 3778933 w 6891715"/>
                <a:gd name="connsiteY2305" fmla="*/ 2933896 h 6367455"/>
                <a:gd name="connsiteX2306" fmla="*/ 3755063 w 6891715"/>
                <a:gd name="connsiteY2306" fmla="*/ 2912890 h 6367455"/>
                <a:gd name="connsiteX2307" fmla="*/ 3743288 w 6891715"/>
                <a:gd name="connsiteY2307" fmla="*/ 2896019 h 6367455"/>
                <a:gd name="connsiteX2308" fmla="*/ 3761428 w 6891715"/>
                <a:gd name="connsiteY2308" fmla="*/ 2894747 h 6367455"/>
                <a:gd name="connsiteX2309" fmla="*/ 3746152 w 6891715"/>
                <a:gd name="connsiteY2309" fmla="*/ 2870875 h 6367455"/>
                <a:gd name="connsiteX2310" fmla="*/ 3751562 w 6891715"/>
                <a:gd name="connsiteY2310" fmla="*/ 2865465 h 6367455"/>
                <a:gd name="connsiteX2311" fmla="*/ 3772886 w 6891715"/>
                <a:gd name="connsiteY2311" fmla="*/ 2879787 h 6367455"/>
                <a:gd name="connsiteX2312" fmla="*/ 3775114 w 6891715"/>
                <a:gd name="connsiteY2312" fmla="*/ 2869284 h 6367455"/>
                <a:gd name="connsiteX2313" fmla="*/ 3789753 w 6891715"/>
                <a:gd name="connsiteY2313" fmla="*/ 2876604 h 6367455"/>
                <a:gd name="connsiteX2314" fmla="*/ 3779251 w 6891715"/>
                <a:gd name="connsiteY2314" fmla="*/ 2869284 h 6367455"/>
                <a:gd name="connsiteX2315" fmla="*/ 3802165 w 6891715"/>
                <a:gd name="connsiteY2315" fmla="*/ 2853370 h 6367455"/>
                <a:gd name="connsiteX2316" fmla="*/ 3818397 w 6891715"/>
                <a:gd name="connsiteY2316" fmla="*/ 2857190 h 6367455"/>
                <a:gd name="connsiteX2317" fmla="*/ 3881509 w 6891715"/>
                <a:gd name="connsiteY2317" fmla="*/ 2838447 h 6367455"/>
                <a:gd name="connsiteX2318" fmla="*/ 3889338 w 6891715"/>
                <a:gd name="connsiteY2318" fmla="*/ 2856748 h 6367455"/>
                <a:gd name="connsiteX2319" fmla="*/ 3879552 w 6891715"/>
                <a:gd name="connsiteY2319" fmla="*/ 2865433 h 6367455"/>
                <a:gd name="connsiteX2320" fmla="*/ 3866503 w 6891715"/>
                <a:gd name="connsiteY2320" fmla="*/ 2857058 h 6367455"/>
                <a:gd name="connsiteX2321" fmla="*/ 3865525 w 6891715"/>
                <a:gd name="connsiteY2321" fmla="*/ 2845582 h 6367455"/>
                <a:gd name="connsiteX2322" fmla="*/ 1378190 w 6891715"/>
                <a:gd name="connsiteY2322" fmla="*/ 2819397 h 6367455"/>
                <a:gd name="connsiteX2323" fmla="*/ 1384271 w 6891715"/>
                <a:gd name="connsiteY2323" fmla="*/ 2826202 h 6367455"/>
                <a:gd name="connsiteX2324" fmla="*/ 1377514 w 6891715"/>
                <a:gd name="connsiteY2324" fmla="*/ 2838446 h 6367455"/>
                <a:gd name="connsiteX2325" fmla="*/ 1370758 w 6891715"/>
                <a:gd name="connsiteY2325" fmla="*/ 2834024 h 6367455"/>
                <a:gd name="connsiteX2326" fmla="*/ 1368393 w 6891715"/>
                <a:gd name="connsiteY2326" fmla="*/ 2823820 h 6367455"/>
                <a:gd name="connsiteX2327" fmla="*/ 1342224 w 6891715"/>
                <a:gd name="connsiteY2327" fmla="*/ 2803518 h 6367455"/>
                <a:gd name="connsiteX2328" fmla="*/ 1357279 w 6891715"/>
                <a:gd name="connsiteY2328" fmla="*/ 2821795 h 6367455"/>
                <a:gd name="connsiteX2329" fmla="*/ 1344734 w 6891715"/>
                <a:gd name="connsiteY2329" fmla="*/ 2828923 h 6367455"/>
                <a:gd name="connsiteX2330" fmla="*/ 1331875 w 6891715"/>
                <a:gd name="connsiteY2330" fmla="*/ 2819010 h 6367455"/>
                <a:gd name="connsiteX2331" fmla="*/ 1331875 w 6891715"/>
                <a:gd name="connsiteY2331" fmla="*/ 2809712 h 6367455"/>
                <a:gd name="connsiteX2332" fmla="*/ 3807906 w 6891715"/>
                <a:gd name="connsiteY2332" fmla="*/ 2778119 h 6367455"/>
                <a:gd name="connsiteX2333" fmla="*/ 3833399 w 6891715"/>
                <a:gd name="connsiteY2333" fmla="*/ 2780025 h 6367455"/>
                <a:gd name="connsiteX2334" fmla="*/ 3843278 w 6891715"/>
                <a:gd name="connsiteY2334" fmla="*/ 2793676 h 6367455"/>
                <a:gd name="connsiteX2335" fmla="*/ 3849651 w 6891715"/>
                <a:gd name="connsiteY2335" fmla="*/ 2810504 h 6367455"/>
                <a:gd name="connsiteX2336" fmla="*/ 3844552 w 6891715"/>
                <a:gd name="connsiteY2336" fmla="*/ 2813998 h 6367455"/>
                <a:gd name="connsiteX2337" fmla="*/ 3839135 w 6891715"/>
                <a:gd name="connsiteY2337" fmla="*/ 2808599 h 6367455"/>
                <a:gd name="connsiteX2338" fmla="*/ 3830531 w 6891715"/>
                <a:gd name="connsiteY2338" fmla="*/ 2814950 h 6367455"/>
                <a:gd name="connsiteX2339" fmla="*/ 3823521 w 6891715"/>
                <a:gd name="connsiteY2339" fmla="*/ 2827653 h 6367455"/>
                <a:gd name="connsiteX2340" fmla="*/ 3817147 w 6891715"/>
                <a:gd name="connsiteY2340" fmla="*/ 2838447 h 6367455"/>
                <a:gd name="connsiteX2341" fmla="*/ 3804401 w 6891715"/>
                <a:gd name="connsiteY2341" fmla="*/ 2838447 h 6367455"/>
                <a:gd name="connsiteX2342" fmla="*/ 3793566 w 6891715"/>
                <a:gd name="connsiteY2342" fmla="*/ 2829241 h 6367455"/>
                <a:gd name="connsiteX2343" fmla="*/ 3795478 w 6891715"/>
                <a:gd name="connsiteY2343" fmla="*/ 2813362 h 6367455"/>
                <a:gd name="connsiteX2344" fmla="*/ 3778908 w 6891715"/>
                <a:gd name="connsiteY2344" fmla="*/ 2810187 h 6367455"/>
                <a:gd name="connsiteX2345" fmla="*/ 3765843 w 6891715"/>
                <a:gd name="connsiteY2345" fmla="*/ 2808281 h 6367455"/>
                <a:gd name="connsiteX2346" fmla="*/ 3762338 w 6891715"/>
                <a:gd name="connsiteY2346" fmla="*/ 2800976 h 6367455"/>
                <a:gd name="connsiteX2347" fmla="*/ 3780501 w 6891715"/>
                <a:gd name="connsiteY2347" fmla="*/ 2795579 h 6367455"/>
                <a:gd name="connsiteX2348" fmla="*/ 3793248 w 6891715"/>
                <a:gd name="connsiteY2348" fmla="*/ 2795262 h 6367455"/>
                <a:gd name="connsiteX2349" fmla="*/ 3802808 w 6891715"/>
                <a:gd name="connsiteY2349" fmla="*/ 2786692 h 6367455"/>
                <a:gd name="connsiteX2350" fmla="*/ 1396971 w 6891715"/>
                <a:gd name="connsiteY2350" fmla="*/ 2773356 h 6367455"/>
                <a:gd name="connsiteX2351" fmla="*/ 1389329 w 6891715"/>
                <a:gd name="connsiteY2351" fmla="*/ 2781295 h 6367455"/>
                <a:gd name="connsiteX2352" fmla="*/ 1382682 w 6891715"/>
                <a:gd name="connsiteY2352" fmla="*/ 2776589 h 6367455"/>
                <a:gd name="connsiteX2353" fmla="*/ 2732096 w 6891715"/>
                <a:gd name="connsiteY2353" fmla="*/ 2773211 h 6367455"/>
                <a:gd name="connsiteX2354" fmla="*/ 2750156 w 6891715"/>
                <a:gd name="connsiteY2354" fmla="*/ 2804578 h 6367455"/>
                <a:gd name="connsiteX2355" fmla="*/ 2750581 w 6891715"/>
                <a:gd name="connsiteY2355" fmla="*/ 2804292 h 6367455"/>
                <a:gd name="connsiteX2356" fmla="*/ 2732780 w 6891715"/>
                <a:gd name="connsiteY2356" fmla="*/ 2773363 h 6367455"/>
                <a:gd name="connsiteX2357" fmla="*/ 3884258 w 6891715"/>
                <a:gd name="connsiteY2357" fmla="*/ 2770182 h 6367455"/>
                <a:gd name="connsiteX2358" fmla="*/ 3886163 w 6891715"/>
                <a:gd name="connsiteY2358" fmla="*/ 2783610 h 6367455"/>
                <a:gd name="connsiteX2359" fmla="*/ 3875685 w 6891715"/>
                <a:gd name="connsiteY2359" fmla="*/ 2782673 h 6367455"/>
                <a:gd name="connsiteX2360" fmla="*/ 3875368 w 6891715"/>
                <a:gd name="connsiteY2360" fmla="*/ 2783610 h 6367455"/>
                <a:gd name="connsiteX2361" fmla="*/ 3874098 w 6891715"/>
                <a:gd name="connsiteY2361" fmla="*/ 2785484 h 6367455"/>
                <a:gd name="connsiteX2362" fmla="*/ 3872510 w 6891715"/>
                <a:gd name="connsiteY2362" fmla="*/ 2787358 h 6367455"/>
                <a:gd name="connsiteX2363" fmla="*/ 3871240 w 6891715"/>
                <a:gd name="connsiteY2363" fmla="*/ 2788607 h 6367455"/>
                <a:gd name="connsiteX2364" fmla="*/ 3870288 w 6891715"/>
                <a:gd name="connsiteY2364" fmla="*/ 2788920 h 6367455"/>
                <a:gd name="connsiteX2365" fmla="*/ 3869653 w 6891715"/>
                <a:gd name="connsiteY2365" fmla="*/ 2789232 h 6367455"/>
                <a:gd name="connsiteX2366" fmla="*/ 3869335 w 6891715"/>
                <a:gd name="connsiteY2366" fmla="*/ 2788920 h 6367455"/>
                <a:gd name="connsiteX2367" fmla="*/ 3868065 w 6891715"/>
                <a:gd name="connsiteY2367" fmla="*/ 2787983 h 6367455"/>
                <a:gd name="connsiteX2368" fmla="*/ 3866795 w 6891715"/>
                <a:gd name="connsiteY2368" fmla="*/ 2786421 h 6367455"/>
                <a:gd name="connsiteX2369" fmla="*/ 3866160 w 6891715"/>
                <a:gd name="connsiteY2369" fmla="*/ 2784860 h 6367455"/>
                <a:gd name="connsiteX2370" fmla="*/ 3864573 w 6891715"/>
                <a:gd name="connsiteY2370" fmla="*/ 2781112 h 6367455"/>
                <a:gd name="connsiteX2371" fmla="*/ 3863938 w 6891715"/>
                <a:gd name="connsiteY2371" fmla="*/ 2779863 h 6367455"/>
                <a:gd name="connsiteX2372" fmla="*/ 3866160 w 6891715"/>
                <a:gd name="connsiteY2372" fmla="*/ 2771431 h 6367455"/>
                <a:gd name="connsiteX2373" fmla="*/ 1338644 w 6891715"/>
                <a:gd name="connsiteY2373" fmla="*/ 2765421 h 6367455"/>
                <a:gd name="connsiteX2374" fmla="*/ 1354715 w 6891715"/>
                <a:gd name="connsiteY2374" fmla="*/ 2768237 h 6367455"/>
                <a:gd name="connsiteX2375" fmla="*/ 1360499 w 6891715"/>
                <a:gd name="connsiteY2375" fmla="*/ 2776688 h 6367455"/>
                <a:gd name="connsiteX2376" fmla="*/ 1357286 w 6891715"/>
                <a:gd name="connsiteY2376" fmla="*/ 2788270 h 6367455"/>
                <a:gd name="connsiteX2377" fmla="*/ 1363714 w 6891715"/>
                <a:gd name="connsiteY2377" fmla="*/ 2796720 h 6367455"/>
                <a:gd name="connsiteX2378" fmla="*/ 1379783 w 6891715"/>
                <a:gd name="connsiteY2378" fmla="*/ 2783575 h 6367455"/>
                <a:gd name="connsiteX2379" fmla="*/ 1389426 w 6891715"/>
                <a:gd name="connsiteY2379" fmla="*/ 2792027 h 6367455"/>
                <a:gd name="connsiteX2380" fmla="*/ 1395855 w 6891715"/>
                <a:gd name="connsiteY2380" fmla="*/ 2797346 h 6367455"/>
                <a:gd name="connsiteX2381" fmla="*/ 1409674 w 6891715"/>
                <a:gd name="connsiteY2381" fmla="*/ 2792965 h 6367455"/>
                <a:gd name="connsiteX2382" fmla="*/ 1404532 w 6891715"/>
                <a:gd name="connsiteY2382" fmla="*/ 2806422 h 6367455"/>
                <a:gd name="connsiteX2383" fmla="*/ 1389426 w 6891715"/>
                <a:gd name="connsiteY2383" fmla="*/ 2809869 h 6367455"/>
                <a:gd name="connsiteX2384" fmla="*/ 1382998 w 6891715"/>
                <a:gd name="connsiteY2384" fmla="*/ 2792027 h 6367455"/>
                <a:gd name="connsiteX2385" fmla="*/ 1357286 w 6891715"/>
                <a:gd name="connsiteY2385" fmla="*/ 2807990 h 6367455"/>
                <a:gd name="connsiteX2386" fmla="*/ 1349572 w 6891715"/>
                <a:gd name="connsiteY2386" fmla="*/ 2801727 h 6367455"/>
                <a:gd name="connsiteX2387" fmla="*/ 1338965 w 6891715"/>
                <a:gd name="connsiteY2387" fmla="*/ 2800786 h 6367455"/>
                <a:gd name="connsiteX2388" fmla="*/ 1330289 w 6891715"/>
                <a:gd name="connsiteY2388" fmla="*/ 2789522 h 6367455"/>
                <a:gd name="connsiteX2389" fmla="*/ 4266528 w 6891715"/>
                <a:gd name="connsiteY2389" fmla="*/ 2764378 h 6367455"/>
                <a:gd name="connsiteX2390" fmla="*/ 4255416 w 6891715"/>
                <a:gd name="connsiteY2390" fmla="*/ 2776749 h 6367455"/>
                <a:gd name="connsiteX2391" fmla="*/ 4246843 w 6891715"/>
                <a:gd name="connsiteY2391" fmla="*/ 2786583 h 6367455"/>
                <a:gd name="connsiteX2392" fmla="*/ 4240493 w 6891715"/>
                <a:gd name="connsiteY2392" fmla="*/ 2794194 h 6367455"/>
                <a:gd name="connsiteX2393" fmla="*/ 4238588 w 6891715"/>
                <a:gd name="connsiteY2393" fmla="*/ 2797365 h 6367455"/>
                <a:gd name="connsiteX2394" fmla="*/ 4237001 w 6891715"/>
                <a:gd name="connsiteY2394" fmla="*/ 2801168 h 6367455"/>
                <a:gd name="connsiteX2395" fmla="*/ 4236048 w 6891715"/>
                <a:gd name="connsiteY2395" fmla="*/ 2805297 h 6367455"/>
                <a:gd name="connsiteX2396" fmla="*/ 4235413 w 6891715"/>
                <a:gd name="connsiteY2396" fmla="*/ 2809735 h 6367455"/>
                <a:gd name="connsiteX2397" fmla="*/ 4234778 w 6891715"/>
                <a:gd name="connsiteY2397" fmla="*/ 2816400 h 6367455"/>
                <a:gd name="connsiteX2398" fmla="*/ 4234461 w 6891715"/>
                <a:gd name="connsiteY2398" fmla="*/ 2819572 h 6367455"/>
                <a:gd name="connsiteX2399" fmla="*/ 4254146 w 6891715"/>
                <a:gd name="connsiteY2399" fmla="*/ 2828459 h 6367455"/>
                <a:gd name="connsiteX2400" fmla="*/ 4251606 w 6891715"/>
                <a:gd name="connsiteY2400" fmla="*/ 2849076 h 6367455"/>
                <a:gd name="connsiteX2401" fmla="*/ 4262401 w 6891715"/>
                <a:gd name="connsiteY2401" fmla="*/ 2891579 h 6367455"/>
                <a:gd name="connsiteX2402" fmla="*/ 4276371 w 6891715"/>
                <a:gd name="connsiteY2402" fmla="*/ 2915372 h 6367455"/>
                <a:gd name="connsiteX2403" fmla="*/ 4285578 w 6891715"/>
                <a:gd name="connsiteY2403" fmla="*/ 2923936 h 6367455"/>
                <a:gd name="connsiteX2404" fmla="*/ 4290658 w 6891715"/>
                <a:gd name="connsiteY2404" fmla="*/ 2940748 h 6367455"/>
                <a:gd name="connsiteX2405" fmla="*/ 4301453 w 6891715"/>
                <a:gd name="connsiteY2405" fmla="*/ 2941065 h 6367455"/>
                <a:gd name="connsiteX2406" fmla="*/ 4301578 w 6891715"/>
                <a:gd name="connsiteY2406" fmla="*/ 2941217 h 6367455"/>
                <a:gd name="connsiteX2407" fmla="*/ 4306221 w 6891715"/>
                <a:gd name="connsiteY2407" fmla="*/ 2941461 h 6367455"/>
                <a:gd name="connsiteX2408" fmla="*/ 4319241 w 6891715"/>
                <a:gd name="connsiteY2408" fmla="*/ 2956380 h 6367455"/>
                <a:gd name="connsiteX2409" fmla="*/ 4323369 w 6891715"/>
                <a:gd name="connsiteY2409" fmla="*/ 2975426 h 6367455"/>
                <a:gd name="connsiteX2410" fmla="*/ 4340199 w 6891715"/>
                <a:gd name="connsiteY2410" fmla="*/ 2977966 h 6367455"/>
                <a:gd name="connsiteX2411" fmla="*/ 4348773 w 6891715"/>
                <a:gd name="connsiteY2411" fmla="*/ 2967807 h 6367455"/>
                <a:gd name="connsiteX2412" fmla="*/ 4348456 w 6891715"/>
                <a:gd name="connsiteY2412" fmla="*/ 2950666 h 6367455"/>
                <a:gd name="connsiteX2413" fmla="*/ 4341787 w 6891715"/>
                <a:gd name="connsiteY2413" fmla="*/ 2924319 h 6367455"/>
                <a:gd name="connsiteX2414" fmla="*/ 4330990 w 6891715"/>
                <a:gd name="connsiteY2414" fmla="*/ 2916701 h 6367455"/>
                <a:gd name="connsiteX2415" fmla="*/ 4315112 w 6891715"/>
                <a:gd name="connsiteY2415" fmla="*/ 2924002 h 6367455"/>
                <a:gd name="connsiteX2416" fmla="*/ 4298282 w 6891715"/>
                <a:gd name="connsiteY2416" fmla="*/ 2924319 h 6367455"/>
                <a:gd name="connsiteX2417" fmla="*/ 4287803 w 6891715"/>
                <a:gd name="connsiteY2417" fmla="*/ 2904956 h 6367455"/>
                <a:gd name="connsiteX2418" fmla="*/ 4291296 w 6891715"/>
                <a:gd name="connsiteY2418" fmla="*/ 2892258 h 6367455"/>
                <a:gd name="connsiteX2419" fmla="*/ 4296059 w 6891715"/>
                <a:gd name="connsiteY2419" fmla="*/ 2881148 h 6367455"/>
                <a:gd name="connsiteX2420" fmla="*/ 4313525 w 6891715"/>
                <a:gd name="connsiteY2420" fmla="*/ 2869719 h 6367455"/>
                <a:gd name="connsiteX2421" fmla="*/ 4312890 w 6891715"/>
                <a:gd name="connsiteY2421" fmla="*/ 2841468 h 6367455"/>
                <a:gd name="connsiteX2422" fmla="*/ 4309396 w 6891715"/>
                <a:gd name="connsiteY2422" fmla="*/ 2811629 h 6367455"/>
                <a:gd name="connsiteX2423" fmla="*/ 4314477 w 6891715"/>
                <a:gd name="connsiteY2423" fmla="*/ 2787822 h 6367455"/>
                <a:gd name="connsiteX2424" fmla="*/ 4313842 w 6891715"/>
                <a:gd name="connsiteY2424" fmla="*/ 2784012 h 6367455"/>
                <a:gd name="connsiteX2425" fmla="*/ 4314747 w 6891715"/>
                <a:gd name="connsiteY2425" fmla="*/ 2782557 h 6367455"/>
                <a:gd name="connsiteX2426" fmla="*/ 4312883 w 6891715"/>
                <a:gd name="connsiteY2426" fmla="*/ 2774845 h 6367455"/>
                <a:gd name="connsiteX2427" fmla="*/ 4295421 w 6891715"/>
                <a:gd name="connsiteY2427" fmla="*/ 2783093 h 6367455"/>
                <a:gd name="connsiteX2428" fmla="*/ 4293833 w 6891715"/>
                <a:gd name="connsiteY2428" fmla="*/ 2772624 h 6367455"/>
                <a:gd name="connsiteX2429" fmla="*/ 1361090 w 6891715"/>
                <a:gd name="connsiteY2429" fmla="*/ 2755895 h 6367455"/>
                <a:gd name="connsiteX2430" fmla="*/ 1374745 w 6891715"/>
                <a:gd name="connsiteY2430" fmla="*/ 2758673 h 6367455"/>
                <a:gd name="connsiteX2431" fmla="*/ 1365217 w 6891715"/>
                <a:gd name="connsiteY2431" fmla="*/ 2767009 h 6367455"/>
                <a:gd name="connsiteX2432" fmla="*/ 1358867 w 6891715"/>
                <a:gd name="connsiteY2432" fmla="*/ 2760834 h 6367455"/>
                <a:gd name="connsiteX2433" fmla="*/ 1409438 w 6891715"/>
                <a:gd name="connsiteY2433" fmla="*/ 2754306 h 6367455"/>
                <a:gd name="connsiteX2434" fmla="*/ 1411262 w 6891715"/>
                <a:gd name="connsiteY2434" fmla="*/ 2765420 h 6367455"/>
                <a:gd name="connsiteX2435" fmla="*/ 1396971 w 6891715"/>
                <a:gd name="connsiteY2435" fmla="*/ 2761379 h 6367455"/>
                <a:gd name="connsiteX2436" fmla="*/ 1423961 w 6891715"/>
                <a:gd name="connsiteY2436" fmla="*/ 2730494 h 6367455"/>
                <a:gd name="connsiteX2437" fmla="*/ 1419616 w 6891715"/>
                <a:gd name="connsiteY2437" fmla="*/ 2737694 h 6367455"/>
                <a:gd name="connsiteX2438" fmla="*/ 1398559 w 6891715"/>
                <a:gd name="connsiteY2438" fmla="*/ 2752719 h 6367455"/>
                <a:gd name="connsiteX2439" fmla="*/ 1399227 w 6891715"/>
                <a:gd name="connsiteY2439" fmla="*/ 2740198 h 6367455"/>
                <a:gd name="connsiteX2440" fmla="*/ 1410592 w 6891715"/>
                <a:gd name="connsiteY2440" fmla="*/ 2730808 h 6367455"/>
                <a:gd name="connsiteX2441" fmla="*/ 1377050 w 6891715"/>
                <a:gd name="connsiteY2441" fmla="*/ 2728907 h 6367455"/>
                <a:gd name="connsiteX2442" fmla="*/ 1374767 w 6891715"/>
                <a:gd name="connsiteY2442" fmla="*/ 2734996 h 6367455"/>
                <a:gd name="connsiteX2443" fmla="*/ 1385859 w 6891715"/>
                <a:gd name="connsiteY2443" fmla="*/ 2743825 h 6367455"/>
                <a:gd name="connsiteX2444" fmla="*/ 1382923 w 6891715"/>
                <a:gd name="connsiteY2444" fmla="*/ 2751131 h 6367455"/>
                <a:gd name="connsiteX2445" fmla="*/ 1372483 w 6891715"/>
                <a:gd name="connsiteY2445" fmla="*/ 2741391 h 6367455"/>
                <a:gd name="connsiteX2446" fmla="*/ 1362043 w 6891715"/>
                <a:gd name="connsiteY2446" fmla="*/ 2739260 h 6367455"/>
                <a:gd name="connsiteX2447" fmla="*/ 1368241 w 6891715"/>
                <a:gd name="connsiteY2447" fmla="*/ 2731039 h 6367455"/>
                <a:gd name="connsiteX2448" fmla="*/ 2164892 w 6891715"/>
                <a:gd name="connsiteY2448" fmla="*/ 2724151 h 6367455"/>
                <a:gd name="connsiteX2449" fmla="*/ 2168495 w 6891715"/>
                <a:gd name="connsiteY2449" fmla="*/ 2736589 h 6367455"/>
                <a:gd name="connsiteX2450" fmla="*/ 2163389 w 6891715"/>
                <a:gd name="connsiteY2450" fmla="*/ 2754314 h 6367455"/>
                <a:gd name="connsiteX2451" fmla="*/ 2157383 w 6891715"/>
                <a:gd name="connsiteY2451" fmla="*/ 2749028 h 6367455"/>
                <a:gd name="connsiteX2452" fmla="*/ 2160986 w 6891715"/>
                <a:gd name="connsiteY2452" fmla="*/ 2729437 h 6367455"/>
                <a:gd name="connsiteX2453" fmla="*/ 4327488 w 6891715"/>
                <a:gd name="connsiteY2453" fmla="*/ 2719966 h 6367455"/>
                <a:gd name="connsiteX2454" fmla="*/ 4324631 w 6891715"/>
                <a:gd name="connsiteY2454" fmla="*/ 2731387 h 6367455"/>
                <a:gd name="connsiteX2455" fmla="*/ 4318281 w 6891715"/>
                <a:gd name="connsiteY2455" fmla="*/ 2738683 h 6367455"/>
                <a:gd name="connsiteX2456" fmla="*/ 4321773 w 6891715"/>
                <a:gd name="connsiteY2456" fmla="*/ 2741538 h 6367455"/>
                <a:gd name="connsiteX2457" fmla="*/ 4328442 w 6891715"/>
                <a:gd name="connsiteY2457" fmla="*/ 2741272 h 6367455"/>
                <a:gd name="connsiteX2458" fmla="*/ 4328450 w 6891715"/>
                <a:gd name="connsiteY2458" fmla="*/ 2741158 h 6367455"/>
                <a:gd name="connsiteX2459" fmla="*/ 4334483 w 6891715"/>
                <a:gd name="connsiteY2459" fmla="*/ 2740523 h 6367455"/>
                <a:gd name="connsiteX2460" fmla="*/ 4337341 w 6891715"/>
                <a:gd name="connsiteY2460" fmla="*/ 2744333 h 6367455"/>
                <a:gd name="connsiteX2461" fmla="*/ 4332578 w 6891715"/>
                <a:gd name="connsiteY2461" fmla="*/ 2758299 h 6367455"/>
                <a:gd name="connsiteX2462" fmla="*/ 4344962 w 6891715"/>
                <a:gd name="connsiteY2462" fmla="*/ 2741476 h 6367455"/>
                <a:gd name="connsiteX2463" fmla="*/ 4339564 w 6891715"/>
                <a:gd name="connsiteY2463" fmla="*/ 2735126 h 6367455"/>
                <a:gd name="connsiteX2464" fmla="*/ 4346233 w 6891715"/>
                <a:gd name="connsiteY2464" fmla="*/ 2732904 h 6367455"/>
                <a:gd name="connsiteX2465" fmla="*/ 4338929 w 6891715"/>
                <a:gd name="connsiteY2465" fmla="*/ 2726874 h 6367455"/>
                <a:gd name="connsiteX2466" fmla="*/ 4330355 w 6891715"/>
                <a:gd name="connsiteY2466" fmla="*/ 2721794 h 6367455"/>
                <a:gd name="connsiteX2467" fmla="*/ 4330404 w 6891715"/>
                <a:gd name="connsiteY2467" fmla="*/ 2721310 h 6367455"/>
                <a:gd name="connsiteX2468" fmla="*/ 3421026 w 6891715"/>
                <a:gd name="connsiteY2468" fmla="*/ 2717795 h 6367455"/>
                <a:gd name="connsiteX2469" fmla="*/ 3419502 w 6891715"/>
                <a:gd name="connsiteY2469" fmla="*/ 2733233 h 6367455"/>
                <a:gd name="connsiteX2470" fmla="*/ 3412190 w 6891715"/>
                <a:gd name="connsiteY2470" fmla="*/ 2746371 h 6367455"/>
                <a:gd name="connsiteX2471" fmla="*/ 3403050 w 6891715"/>
                <a:gd name="connsiteY2471" fmla="*/ 2734218 h 6367455"/>
                <a:gd name="connsiteX2472" fmla="*/ 3396042 w 6891715"/>
                <a:gd name="connsiteY2472" fmla="*/ 2735861 h 6367455"/>
                <a:gd name="connsiteX2473" fmla="*/ 3390863 w 6891715"/>
                <a:gd name="connsiteY2473" fmla="*/ 2722724 h 6367455"/>
                <a:gd name="connsiteX2474" fmla="*/ 3403050 w 6891715"/>
                <a:gd name="connsiteY2474" fmla="*/ 2724693 h 6367455"/>
                <a:gd name="connsiteX2475" fmla="*/ 3342285 w 6891715"/>
                <a:gd name="connsiteY2475" fmla="*/ 2709858 h 6367455"/>
                <a:gd name="connsiteX2476" fmla="*/ 3349588 w 6891715"/>
                <a:gd name="connsiteY2476" fmla="*/ 2718830 h 6367455"/>
                <a:gd name="connsiteX2477" fmla="*/ 3337840 w 6891715"/>
                <a:gd name="connsiteY2477" fmla="*/ 2725733 h 6367455"/>
                <a:gd name="connsiteX2478" fmla="*/ 3327363 w 6891715"/>
                <a:gd name="connsiteY2478" fmla="*/ 2714687 h 6367455"/>
                <a:gd name="connsiteX2479" fmla="*/ 3433725 w 6891715"/>
                <a:gd name="connsiteY2479" fmla="*/ 2679697 h 6367455"/>
                <a:gd name="connsiteX2480" fmla="*/ 3429527 w 6891715"/>
                <a:gd name="connsiteY2480" fmla="*/ 2689174 h 6367455"/>
                <a:gd name="connsiteX2481" fmla="*/ 3426298 w 6891715"/>
                <a:gd name="connsiteY2481" fmla="*/ 2696367 h 6367455"/>
                <a:gd name="connsiteX2482" fmla="*/ 3424361 w 6891715"/>
                <a:gd name="connsiteY2482" fmla="*/ 2701596 h 6367455"/>
                <a:gd name="connsiteX2483" fmla="*/ 3424038 w 6891715"/>
                <a:gd name="connsiteY2483" fmla="*/ 2701922 h 6367455"/>
                <a:gd name="connsiteX2484" fmla="*/ 3423715 w 6891715"/>
                <a:gd name="connsiteY2484" fmla="*/ 2701922 h 6367455"/>
                <a:gd name="connsiteX2485" fmla="*/ 3422101 w 6891715"/>
                <a:gd name="connsiteY2485" fmla="*/ 2701268 h 6367455"/>
                <a:gd name="connsiteX2486" fmla="*/ 3420809 w 6891715"/>
                <a:gd name="connsiteY2486" fmla="*/ 2699306 h 6367455"/>
                <a:gd name="connsiteX2487" fmla="*/ 3418872 w 6891715"/>
                <a:gd name="connsiteY2487" fmla="*/ 2697020 h 6367455"/>
                <a:gd name="connsiteX2488" fmla="*/ 3415643 w 6891715"/>
                <a:gd name="connsiteY2488" fmla="*/ 2692771 h 6367455"/>
                <a:gd name="connsiteX2489" fmla="*/ 3414675 w 6891715"/>
                <a:gd name="connsiteY2489" fmla="*/ 2690483 h 6367455"/>
                <a:gd name="connsiteX2490" fmla="*/ 2171036 w 6891715"/>
                <a:gd name="connsiteY2490" fmla="*/ 2678115 h 6367455"/>
                <a:gd name="connsiteX2491" fmla="*/ 2181830 w 6891715"/>
                <a:gd name="connsiteY2491" fmla="*/ 2678115 h 6367455"/>
                <a:gd name="connsiteX2492" fmla="*/ 2174210 w 6891715"/>
                <a:gd name="connsiteY2492" fmla="*/ 2694674 h 6367455"/>
                <a:gd name="connsiteX2493" fmla="*/ 2185958 w 6891715"/>
                <a:gd name="connsiteY2493" fmla="*/ 2700844 h 6367455"/>
                <a:gd name="connsiteX2494" fmla="*/ 2190720 w 6891715"/>
                <a:gd name="connsiteY2494" fmla="*/ 2708312 h 6367455"/>
                <a:gd name="connsiteX2495" fmla="*/ 2182149 w 6891715"/>
                <a:gd name="connsiteY2495" fmla="*/ 2715780 h 6367455"/>
                <a:gd name="connsiteX2496" fmla="*/ 2188498 w 6891715"/>
                <a:gd name="connsiteY2496" fmla="*/ 2735262 h 6367455"/>
                <a:gd name="connsiteX2497" fmla="*/ 2181194 w 6891715"/>
                <a:gd name="connsiteY2497" fmla="*/ 2732015 h 6367455"/>
                <a:gd name="connsiteX2498" fmla="*/ 2166272 w 6891715"/>
                <a:gd name="connsiteY2498" fmla="*/ 2715130 h 6367455"/>
                <a:gd name="connsiteX2499" fmla="*/ 2163733 w 6891715"/>
                <a:gd name="connsiteY2499" fmla="*/ 2692401 h 6367455"/>
                <a:gd name="connsiteX2500" fmla="*/ 2164568 w 6891715"/>
                <a:gd name="connsiteY2500" fmla="*/ 2619379 h 6367455"/>
                <a:gd name="connsiteX2501" fmla="*/ 2170249 w 6891715"/>
                <a:gd name="connsiteY2501" fmla="*/ 2620019 h 6367455"/>
                <a:gd name="connsiteX2502" fmla="*/ 2179607 w 6891715"/>
                <a:gd name="connsiteY2502" fmla="*/ 2637322 h 6367455"/>
                <a:gd name="connsiteX2503" fmla="*/ 2175263 w 6891715"/>
                <a:gd name="connsiteY2503" fmla="*/ 2654303 h 6367455"/>
                <a:gd name="connsiteX2504" fmla="*/ 2160558 w 6891715"/>
                <a:gd name="connsiteY2504" fmla="*/ 2630913 h 6367455"/>
                <a:gd name="connsiteX2505" fmla="*/ 2201425 w 6891715"/>
                <a:gd name="connsiteY2505" fmla="*/ 2586041 h 6367455"/>
                <a:gd name="connsiteX2506" fmla="*/ 2209771 w 6891715"/>
                <a:gd name="connsiteY2506" fmla="*/ 2586041 h 6367455"/>
                <a:gd name="connsiteX2507" fmla="*/ 2207915 w 6891715"/>
                <a:gd name="connsiteY2507" fmla="*/ 2605552 h 6367455"/>
                <a:gd name="connsiteX2508" fmla="*/ 2181644 w 6891715"/>
                <a:gd name="connsiteY2508" fmla="*/ 2628902 h 6367455"/>
                <a:gd name="connsiteX2509" fmla="*/ 2174844 w 6891715"/>
                <a:gd name="connsiteY2509" fmla="*/ 2611949 h 6367455"/>
                <a:gd name="connsiteX2510" fmla="*/ 2180100 w 6891715"/>
                <a:gd name="connsiteY2510" fmla="*/ 2596276 h 6367455"/>
                <a:gd name="connsiteX2511" fmla="*/ 2148426 w 6891715"/>
                <a:gd name="connsiteY2511" fmla="*/ 2586041 h 6367455"/>
                <a:gd name="connsiteX2512" fmla="*/ 2154587 w 6891715"/>
                <a:gd name="connsiteY2512" fmla="*/ 2587629 h 6367455"/>
                <a:gd name="connsiteX2513" fmla="*/ 2166908 w 6891715"/>
                <a:gd name="connsiteY2513" fmla="*/ 2597153 h 6367455"/>
                <a:gd name="connsiteX2514" fmla="*/ 2158593 w 6891715"/>
                <a:gd name="connsiteY2514" fmla="*/ 2609854 h 6367455"/>
                <a:gd name="connsiteX2515" fmla="*/ 2152430 w 6891715"/>
                <a:gd name="connsiteY2515" fmla="*/ 2613028 h 6367455"/>
                <a:gd name="connsiteX2516" fmla="*/ 2146270 w 6891715"/>
                <a:gd name="connsiteY2516" fmla="*/ 2598423 h 6367455"/>
                <a:gd name="connsiteX2517" fmla="*/ 3682894 w 6891715"/>
                <a:gd name="connsiteY2517" fmla="*/ 2570157 h 6367455"/>
                <a:gd name="connsiteX2518" fmla="*/ 3694076 w 6891715"/>
                <a:gd name="connsiteY2518" fmla="*/ 2582121 h 6367455"/>
                <a:gd name="connsiteX2519" fmla="*/ 3689417 w 6891715"/>
                <a:gd name="connsiteY2519" fmla="*/ 2587620 h 6367455"/>
                <a:gd name="connsiteX2520" fmla="*/ 3679788 w 6891715"/>
                <a:gd name="connsiteY2520" fmla="*/ 2582121 h 6367455"/>
                <a:gd name="connsiteX2521" fmla="*/ 3730905 w 6891715"/>
                <a:gd name="connsiteY2521" fmla="*/ 2559046 h 6367455"/>
                <a:gd name="connsiteX2522" fmla="*/ 3735350 w 6891715"/>
                <a:gd name="connsiteY2522" fmla="*/ 2566983 h 6367455"/>
                <a:gd name="connsiteX2523" fmla="*/ 3733445 w 6891715"/>
                <a:gd name="connsiteY2523" fmla="*/ 2579682 h 6367455"/>
                <a:gd name="connsiteX2524" fmla="*/ 3722650 w 6891715"/>
                <a:gd name="connsiteY2524" fmla="*/ 2562220 h 6367455"/>
                <a:gd name="connsiteX2525" fmla="*/ 3713237 w 6891715"/>
                <a:gd name="connsiteY2525" fmla="*/ 2559046 h 6367455"/>
                <a:gd name="connsiteX2526" fmla="*/ 3716301 w 6891715"/>
                <a:gd name="connsiteY2526" fmla="*/ 2571115 h 6367455"/>
                <a:gd name="connsiteX2527" fmla="*/ 3704965 w 6891715"/>
                <a:gd name="connsiteY2527" fmla="*/ 2582856 h 6367455"/>
                <a:gd name="connsiteX2528" fmla="*/ 3698838 w 6891715"/>
                <a:gd name="connsiteY2528" fmla="*/ 2569810 h 6367455"/>
                <a:gd name="connsiteX2529" fmla="*/ 3699757 w 6891715"/>
                <a:gd name="connsiteY2529" fmla="*/ 2564591 h 6367455"/>
                <a:gd name="connsiteX2530" fmla="*/ 3751833 w 6891715"/>
                <a:gd name="connsiteY2530" fmla="*/ 2544760 h 6367455"/>
                <a:gd name="connsiteX2531" fmla="*/ 3757575 w 6891715"/>
                <a:gd name="connsiteY2531" fmla="*/ 2551108 h 6367455"/>
                <a:gd name="connsiteX2532" fmla="*/ 3756224 w 6891715"/>
                <a:gd name="connsiteY2532" fmla="*/ 2566981 h 6367455"/>
                <a:gd name="connsiteX2533" fmla="*/ 3748793 w 6891715"/>
                <a:gd name="connsiteY2533" fmla="*/ 2573332 h 6367455"/>
                <a:gd name="connsiteX2534" fmla="*/ 3741700 w 6891715"/>
                <a:gd name="connsiteY2534" fmla="*/ 2562855 h 6367455"/>
                <a:gd name="connsiteX2535" fmla="*/ 3826834 w 6891715"/>
                <a:gd name="connsiteY2535" fmla="*/ 2541584 h 6367455"/>
                <a:gd name="connsiteX2536" fmla="*/ 3829013 w 6891715"/>
                <a:gd name="connsiteY2536" fmla="*/ 2550995 h 6367455"/>
                <a:gd name="connsiteX2537" fmla="*/ 3819052 w 6891715"/>
                <a:gd name="connsiteY2537" fmla="*/ 2563541 h 6367455"/>
                <a:gd name="connsiteX2538" fmla="*/ 3813760 w 6891715"/>
                <a:gd name="connsiteY2538" fmla="*/ 2568873 h 6367455"/>
                <a:gd name="connsiteX2539" fmla="*/ 3810648 w 6891715"/>
                <a:gd name="connsiteY2539" fmla="*/ 2582361 h 6367455"/>
                <a:gd name="connsiteX2540" fmla="*/ 3808780 w 6891715"/>
                <a:gd name="connsiteY2540" fmla="*/ 2593970 h 6367455"/>
                <a:gd name="connsiteX2541" fmla="*/ 3795395 w 6891715"/>
                <a:gd name="connsiteY2541" fmla="*/ 2588949 h 6367455"/>
                <a:gd name="connsiteX2542" fmla="*/ 3790103 w 6891715"/>
                <a:gd name="connsiteY2542" fmla="*/ 2582361 h 6367455"/>
                <a:gd name="connsiteX2543" fmla="*/ 3781388 w 6891715"/>
                <a:gd name="connsiteY2543" fmla="*/ 2570128 h 6367455"/>
                <a:gd name="connsiteX2544" fmla="*/ 3787925 w 6891715"/>
                <a:gd name="connsiteY2544" fmla="*/ 2563854 h 6367455"/>
                <a:gd name="connsiteX2545" fmla="*/ 3815939 w 6891715"/>
                <a:gd name="connsiteY2545" fmla="*/ 2550995 h 6367455"/>
                <a:gd name="connsiteX2546" fmla="*/ 2138139 w 6891715"/>
                <a:gd name="connsiteY2546" fmla="*/ 2532068 h 6367455"/>
                <a:gd name="connsiteX2547" fmla="*/ 2144896 w 6891715"/>
                <a:gd name="connsiteY2547" fmla="*/ 2548103 h 6367455"/>
                <a:gd name="connsiteX2548" fmla="*/ 2152621 w 6891715"/>
                <a:gd name="connsiteY2548" fmla="*/ 2563818 h 6367455"/>
                <a:gd name="connsiteX2549" fmla="*/ 2132025 w 6891715"/>
                <a:gd name="connsiteY2549" fmla="*/ 2553556 h 6367455"/>
                <a:gd name="connsiteX2550" fmla="*/ 2128806 w 6891715"/>
                <a:gd name="connsiteY2550" fmla="*/ 2539442 h 6367455"/>
                <a:gd name="connsiteX2551" fmla="*/ 3770127 w 6891715"/>
                <a:gd name="connsiteY2551" fmla="*/ 2525711 h 6367455"/>
                <a:gd name="connsiteX2552" fmla="*/ 3779801 w 6891715"/>
                <a:gd name="connsiteY2552" fmla="*/ 2530439 h 6367455"/>
                <a:gd name="connsiteX2553" fmla="*/ 3779801 w 6891715"/>
                <a:gd name="connsiteY2553" fmla="*/ 2539220 h 6367455"/>
                <a:gd name="connsiteX2554" fmla="*/ 3769482 w 6891715"/>
                <a:gd name="connsiteY2554" fmla="*/ 2541584 h 6367455"/>
                <a:gd name="connsiteX2555" fmla="*/ 3759163 w 6891715"/>
                <a:gd name="connsiteY2555" fmla="*/ 2530439 h 6367455"/>
                <a:gd name="connsiteX2556" fmla="*/ 1526042 w 6891715"/>
                <a:gd name="connsiteY2556" fmla="*/ 2514597 h 6367455"/>
                <a:gd name="connsiteX2557" fmla="*/ 1532424 w 6891715"/>
                <a:gd name="connsiteY2557" fmla="*/ 2520947 h 6367455"/>
                <a:gd name="connsiteX2558" fmla="*/ 1541994 w 6891715"/>
                <a:gd name="connsiteY2558" fmla="*/ 2516503 h 6367455"/>
                <a:gd name="connsiteX2559" fmla="*/ 1549652 w 6891715"/>
                <a:gd name="connsiteY2559" fmla="*/ 2522534 h 6367455"/>
                <a:gd name="connsiteX2560" fmla="*/ 1540399 w 6891715"/>
                <a:gd name="connsiteY2560" fmla="*/ 2528884 h 6367455"/>
                <a:gd name="connsiteX2561" fmla="*/ 1547738 w 6891715"/>
                <a:gd name="connsiteY2561" fmla="*/ 2543806 h 6367455"/>
                <a:gd name="connsiteX2562" fmla="*/ 1540399 w 6891715"/>
                <a:gd name="connsiteY2562" fmla="*/ 2547933 h 6367455"/>
                <a:gd name="connsiteX2563" fmla="*/ 1539123 w 6891715"/>
                <a:gd name="connsiteY2563" fmla="*/ 2555552 h 6367455"/>
                <a:gd name="connsiteX2564" fmla="*/ 1557308 w 6891715"/>
                <a:gd name="connsiteY2564" fmla="*/ 2564759 h 6367455"/>
                <a:gd name="connsiteX2565" fmla="*/ 1554436 w 6891715"/>
                <a:gd name="connsiteY2565" fmla="*/ 2573331 h 6367455"/>
                <a:gd name="connsiteX2566" fmla="*/ 1550289 w 6891715"/>
                <a:gd name="connsiteY2566" fmla="*/ 2567934 h 6367455"/>
                <a:gd name="connsiteX2567" fmla="*/ 1544866 w 6891715"/>
                <a:gd name="connsiteY2567" fmla="*/ 2576505 h 6367455"/>
                <a:gd name="connsiteX2568" fmla="*/ 1544866 w 6891715"/>
                <a:gd name="connsiteY2568" fmla="*/ 2598732 h 6367455"/>
                <a:gd name="connsiteX2569" fmla="*/ 1535614 w 6891715"/>
                <a:gd name="connsiteY2569" fmla="*/ 2612385 h 6367455"/>
                <a:gd name="connsiteX2570" fmla="*/ 1530190 w 6891715"/>
                <a:gd name="connsiteY2570" fmla="*/ 2627309 h 6367455"/>
                <a:gd name="connsiteX2571" fmla="*/ 1518705 w 6891715"/>
                <a:gd name="connsiteY2571" fmla="*/ 2620005 h 6367455"/>
                <a:gd name="connsiteX2572" fmla="*/ 1529870 w 6891715"/>
                <a:gd name="connsiteY2572" fmla="*/ 2595556 h 6367455"/>
                <a:gd name="connsiteX2573" fmla="*/ 1532104 w 6891715"/>
                <a:gd name="connsiteY2573" fmla="*/ 2571426 h 6367455"/>
                <a:gd name="connsiteX2574" fmla="*/ 1531147 w 6891715"/>
                <a:gd name="connsiteY2574" fmla="*/ 2564124 h 6367455"/>
                <a:gd name="connsiteX2575" fmla="*/ 1522534 w 6891715"/>
                <a:gd name="connsiteY2575" fmla="*/ 2562855 h 6367455"/>
                <a:gd name="connsiteX2576" fmla="*/ 1510728 w 6891715"/>
                <a:gd name="connsiteY2576" fmla="*/ 2578728 h 6367455"/>
                <a:gd name="connsiteX2577" fmla="*/ 1490631 w 6891715"/>
                <a:gd name="connsiteY2577" fmla="*/ 2561267 h 6367455"/>
                <a:gd name="connsiteX2578" fmla="*/ 1491587 w 6891715"/>
                <a:gd name="connsiteY2578" fmla="*/ 2550472 h 6367455"/>
                <a:gd name="connsiteX2579" fmla="*/ 1513604 w 6891715"/>
                <a:gd name="connsiteY2579" fmla="*/ 2544123 h 6367455"/>
                <a:gd name="connsiteX2580" fmla="*/ 1519023 w 6891715"/>
                <a:gd name="connsiteY2580" fmla="*/ 2550472 h 6367455"/>
                <a:gd name="connsiteX2581" fmla="*/ 1520938 w 6891715"/>
                <a:gd name="connsiteY2581" fmla="*/ 2544123 h 6367455"/>
                <a:gd name="connsiteX2582" fmla="*/ 1516791 w 6891715"/>
                <a:gd name="connsiteY2582" fmla="*/ 2536822 h 6367455"/>
                <a:gd name="connsiteX2583" fmla="*/ 1520938 w 6891715"/>
                <a:gd name="connsiteY2583" fmla="*/ 2521900 h 6367455"/>
                <a:gd name="connsiteX2584" fmla="*/ 3554357 w 6891715"/>
                <a:gd name="connsiteY2584" fmla="*/ 2513011 h 6367455"/>
                <a:gd name="connsiteX2585" fmla="*/ 3581363 w 6891715"/>
                <a:gd name="connsiteY2585" fmla="*/ 2544986 h 6367455"/>
                <a:gd name="connsiteX2586" fmla="*/ 3565842 w 6891715"/>
                <a:gd name="connsiteY2586" fmla="*/ 2543105 h 6367455"/>
                <a:gd name="connsiteX2587" fmla="*/ 3567084 w 6891715"/>
                <a:gd name="connsiteY2587" fmla="*/ 2558779 h 6367455"/>
                <a:gd name="connsiteX2588" fmla="*/ 3559013 w 6891715"/>
                <a:gd name="connsiteY2588" fmla="*/ 2560659 h 6367455"/>
                <a:gd name="connsiteX2589" fmla="*/ 3559945 w 6891715"/>
                <a:gd name="connsiteY2589" fmla="*/ 2570064 h 6367455"/>
                <a:gd name="connsiteX2590" fmla="*/ 3575465 w 6891715"/>
                <a:gd name="connsiteY2590" fmla="*/ 2578214 h 6367455"/>
                <a:gd name="connsiteX2591" fmla="*/ 3568636 w 6891715"/>
                <a:gd name="connsiteY2591" fmla="*/ 2587620 h 6367455"/>
                <a:gd name="connsiteX2592" fmla="*/ 3559945 w 6891715"/>
                <a:gd name="connsiteY2592" fmla="*/ 2574453 h 6367455"/>
                <a:gd name="connsiteX2593" fmla="*/ 3542562 w 6891715"/>
                <a:gd name="connsiteY2593" fmla="*/ 2576647 h 6367455"/>
                <a:gd name="connsiteX2594" fmla="*/ 3533870 w 6891715"/>
                <a:gd name="connsiteY2594" fmla="*/ 2561286 h 6367455"/>
                <a:gd name="connsiteX2595" fmla="*/ 3525800 w 6891715"/>
                <a:gd name="connsiteY2595" fmla="*/ 2545299 h 6367455"/>
                <a:gd name="connsiteX2596" fmla="*/ 3525800 w 6891715"/>
                <a:gd name="connsiteY2596" fmla="*/ 2535895 h 6367455"/>
                <a:gd name="connsiteX2597" fmla="*/ 3538216 w 6891715"/>
                <a:gd name="connsiteY2597" fmla="*/ 2547493 h 6367455"/>
                <a:gd name="connsiteX2598" fmla="*/ 3542251 w 6891715"/>
                <a:gd name="connsiteY2598" fmla="*/ 2538089 h 6367455"/>
                <a:gd name="connsiteX2599" fmla="*/ 3544114 w 6891715"/>
                <a:gd name="connsiteY2599" fmla="*/ 2526491 h 6367455"/>
                <a:gd name="connsiteX2600" fmla="*/ 3553426 w 6891715"/>
                <a:gd name="connsiteY2600" fmla="*/ 2531820 h 6367455"/>
                <a:gd name="connsiteX2601" fmla="*/ 3555599 w 6891715"/>
                <a:gd name="connsiteY2601" fmla="*/ 2521476 h 6367455"/>
                <a:gd name="connsiteX2602" fmla="*/ 3550322 w 6891715"/>
                <a:gd name="connsiteY2602" fmla="*/ 2514892 h 6367455"/>
                <a:gd name="connsiteX2603" fmla="*/ 3405150 w 6891715"/>
                <a:gd name="connsiteY2603" fmla="*/ 2508248 h 6367455"/>
                <a:gd name="connsiteX2604" fmla="*/ 3421025 w 6891715"/>
                <a:gd name="connsiteY2604" fmla="*/ 2526734 h 6367455"/>
                <a:gd name="connsiteX2605" fmla="*/ 3417850 w 6891715"/>
                <a:gd name="connsiteY2605" fmla="*/ 2532062 h 6367455"/>
                <a:gd name="connsiteX2606" fmla="*/ 3407372 w 6891715"/>
                <a:gd name="connsiteY2606" fmla="*/ 2523916 h 6367455"/>
                <a:gd name="connsiteX2607" fmla="*/ 3729877 w 6891715"/>
                <a:gd name="connsiteY2607" fmla="*/ 2501897 h 6367455"/>
                <a:gd name="connsiteX2608" fmla="*/ 3742150 w 6891715"/>
                <a:gd name="connsiteY2608" fmla="*/ 2505753 h 6367455"/>
                <a:gd name="connsiteX2609" fmla="*/ 3746463 w 6891715"/>
                <a:gd name="connsiteY2609" fmla="*/ 2525336 h 6367455"/>
                <a:gd name="connsiteX2610" fmla="*/ 3731204 w 6891715"/>
                <a:gd name="connsiteY2610" fmla="*/ 2530473 h 6367455"/>
                <a:gd name="connsiteX2611" fmla="*/ 3724569 w 6891715"/>
                <a:gd name="connsiteY2611" fmla="*/ 2524053 h 6367455"/>
                <a:gd name="connsiteX2612" fmla="*/ 3724238 w 6891715"/>
                <a:gd name="connsiteY2612" fmla="*/ 2506394 h 6367455"/>
                <a:gd name="connsiteX2613" fmla="*/ 1524271 w 6891715"/>
                <a:gd name="connsiteY2613" fmla="*/ 2489194 h 6367455"/>
                <a:gd name="connsiteX2614" fmla="*/ 1525556 w 6891715"/>
                <a:gd name="connsiteY2614" fmla="*/ 2509482 h 6367455"/>
                <a:gd name="connsiteX2615" fmla="*/ 1516234 w 6891715"/>
                <a:gd name="connsiteY2615" fmla="*/ 2518173 h 6367455"/>
                <a:gd name="connsiteX2616" fmla="*/ 1508511 w 6891715"/>
                <a:gd name="connsiteY2616" fmla="*/ 2535234 h 6367455"/>
                <a:gd name="connsiteX2617" fmla="*/ 1500155 w 6891715"/>
                <a:gd name="connsiteY2617" fmla="*/ 2531049 h 6367455"/>
                <a:gd name="connsiteX2618" fmla="*/ 1512699 w 6891715"/>
                <a:gd name="connsiteY2618" fmla="*/ 2514954 h 6367455"/>
                <a:gd name="connsiteX2619" fmla="*/ 1506262 w 6891715"/>
                <a:gd name="connsiteY2619" fmla="*/ 2504322 h 6367455"/>
                <a:gd name="connsiteX2620" fmla="*/ 1510444 w 6891715"/>
                <a:gd name="connsiteY2620" fmla="*/ 2490483 h 6367455"/>
                <a:gd name="connsiteX2621" fmla="*/ 1565246 w 6891715"/>
                <a:gd name="connsiteY2621" fmla="*/ 2471735 h 6367455"/>
                <a:gd name="connsiteX2622" fmla="*/ 1558483 w 6891715"/>
                <a:gd name="connsiteY2622" fmla="*/ 2484432 h 6367455"/>
                <a:gd name="connsiteX2623" fmla="*/ 1557308 w 6891715"/>
                <a:gd name="connsiteY2623" fmla="*/ 2473640 h 6367455"/>
                <a:gd name="connsiteX2624" fmla="*/ 2108170 w 6891715"/>
                <a:gd name="connsiteY2624" fmla="*/ 2470155 h 6367455"/>
                <a:gd name="connsiteX2625" fmla="*/ 2128143 w 6891715"/>
                <a:gd name="connsiteY2625" fmla="*/ 2489058 h 6367455"/>
                <a:gd name="connsiteX2626" fmla="*/ 2128807 w 6891715"/>
                <a:gd name="connsiteY2626" fmla="*/ 2505076 h 6367455"/>
                <a:gd name="connsiteX2627" fmla="*/ 2111832 w 6891715"/>
                <a:gd name="connsiteY2627" fmla="*/ 2493538 h 6367455"/>
                <a:gd name="connsiteX2628" fmla="*/ 1542198 w 6891715"/>
                <a:gd name="connsiteY2628" fmla="*/ 2470150 h 6367455"/>
                <a:gd name="connsiteX2629" fmla="*/ 1550929 w 6891715"/>
                <a:gd name="connsiteY2629" fmla="*/ 2477076 h 6367455"/>
                <a:gd name="connsiteX2630" fmla="*/ 1552544 w 6891715"/>
                <a:gd name="connsiteY2630" fmla="*/ 2495974 h 6367455"/>
                <a:gd name="connsiteX2631" fmla="*/ 1548020 w 6891715"/>
                <a:gd name="connsiteY2631" fmla="*/ 2504475 h 6367455"/>
                <a:gd name="connsiteX2632" fmla="*/ 1537345 w 6891715"/>
                <a:gd name="connsiteY2632" fmla="*/ 2509836 h 6367455"/>
                <a:gd name="connsiteX2633" fmla="*/ 1535082 w 6891715"/>
                <a:gd name="connsiteY2633" fmla="*/ 2498175 h 6367455"/>
                <a:gd name="connsiteX2634" fmla="*/ 1538963 w 6891715"/>
                <a:gd name="connsiteY2634" fmla="*/ 2477393 h 6367455"/>
                <a:gd name="connsiteX2635" fmla="*/ 2122457 w 6891715"/>
                <a:gd name="connsiteY2635" fmla="*/ 2457455 h 6367455"/>
                <a:gd name="connsiteX2636" fmla="*/ 2138153 w 6891715"/>
                <a:gd name="connsiteY2636" fmla="*/ 2465247 h 6367455"/>
                <a:gd name="connsiteX2637" fmla="*/ 2142234 w 6891715"/>
                <a:gd name="connsiteY2637" fmla="*/ 2459012 h 6367455"/>
                <a:gd name="connsiteX2638" fmla="*/ 2154791 w 6891715"/>
                <a:gd name="connsiteY2638" fmla="*/ 2472733 h 6367455"/>
                <a:gd name="connsiteX2639" fmla="*/ 2169545 w 6891715"/>
                <a:gd name="connsiteY2639" fmla="*/ 2474291 h 6367455"/>
                <a:gd name="connsiteX2640" fmla="*/ 2178021 w 6891715"/>
                <a:gd name="connsiteY2640" fmla="*/ 2481772 h 6367455"/>
                <a:gd name="connsiteX2641" fmla="*/ 2148512 w 6891715"/>
                <a:gd name="connsiteY2641" fmla="*/ 2492376 h 6367455"/>
                <a:gd name="connsiteX2642" fmla="*/ 2127481 w 6891715"/>
                <a:gd name="connsiteY2642" fmla="*/ 2475850 h 6367455"/>
                <a:gd name="connsiteX2643" fmla="*/ 1550604 w 6891715"/>
                <a:gd name="connsiteY2643" fmla="*/ 2444749 h 6367455"/>
                <a:gd name="connsiteX2644" fmla="*/ 1557308 w 6891715"/>
                <a:gd name="connsiteY2644" fmla="*/ 2453507 h 6367455"/>
                <a:gd name="connsiteX2645" fmla="*/ 1550019 w 6891715"/>
                <a:gd name="connsiteY2645" fmla="*/ 2466975 h 6367455"/>
                <a:gd name="connsiteX2646" fmla="*/ 1543021 w 6891715"/>
                <a:gd name="connsiteY2646" fmla="*/ 2460578 h 6367455"/>
                <a:gd name="connsiteX2647" fmla="*/ 2109853 w 6891715"/>
                <a:gd name="connsiteY2647" fmla="*/ 2386019 h 6367455"/>
                <a:gd name="connsiteX2648" fmla="*/ 2120870 w 6891715"/>
                <a:gd name="connsiteY2648" fmla="*/ 2400025 h 6367455"/>
                <a:gd name="connsiteX2649" fmla="*/ 2108936 w 6891715"/>
                <a:gd name="connsiteY2649" fmla="*/ 2417767 h 6367455"/>
                <a:gd name="connsiteX2650" fmla="*/ 2097918 w 6891715"/>
                <a:gd name="connsiteY2650" fmla="*/ 2409675 h 6367455"/>
                <a:gd name="connsiteX2651" fmla="*/ 2095470 w 6891715"/>
                <a:gd name="connsiteY2651" fmla="*/ 2397535 h 6367455"/>
                <a:gd name="connsiteX2652" fmla="*/ 2105570 w 6891715"/>
                <a:gd name="connsiteY2652" fmla="*/ 2395357 h 6367455"/>
                <a:gd name="connsiteX2653" fmla="*/ 2152737 w 6891715"/>
                <a:gd name="connsiteY2653" fmla="*/ 2320930 h 6367455"/>
                <a:gd name="connsiteX2654" fmla="*/ 2168495 w 6891715"/>
                <a:gd name="connsiteY2654" fmla="*/ 2326823 h 6367455"/>
                <a:gd name="connsiteX2655" fmla="*/ 2162192 w 6891715"/>
                <a:gd name="connsiteY2655" fmla="*/ 2336131 h 6367455"/>
                <a:gd name="connsiteX2656" fmla="*/ 2146118 w 6891715"/>
                <a:gd name="connsiteY2656" fmla="*/ 2334268 h 6367455"/>
                <a:gd name="connsiteX2657" fmla="*/ 2127524 w 6891715"/>
                <a:gd name="connsiteY2657" fmla="*/ 2347918 h 6367455"/>
                <a:gd name="connsiteX2658" fmla="*/ 2125633 w 6891715"/>
                <a:gd name="connsiteY2658" fmla="*/ 2341713 h 6367455"/>
                <a:gd name="connsiteX2659" fmla="*/ 2132312 w 6891715"/>
                <a:gd name="connsiteY2659" fmla="*/ 2239963 h 6367455"/>
                <a:gd name="connsiteX2660" fmla="*/ 2144684 w 6891715"/>
                <a:gd name="connsiteY2660" fmla="*/ 2252345 h 6367455"/>
                <a:gd name="connsiteX2661" fmla="*/ 2123344 w 6891715"/>
                <a:gd name="connsiteY2661" fmla="*/ 2265364 h 6367455"/>
                <a:gd name="connsiteX2662" fmla="*/ 2120870 w 6891715"/>
                <a:gd name="connsiteY2662" fmla="*/ 2251711 h 6367455"/>
                <a:gd name="connsiteX2663" fmla="*/ 2164060 w 6891715"/>
                <a:gd name="connsiteY2663" fmla="*/ 2190748 h 6367455"/>
                <a:gd name="connsiteX2664" fmla="*/ 2173257 w 6891715"/>
                <a:gd name="connsiteY2664" fmla="*/ 2205972 h 6367455"/>
                <a:gd name="connsiteX2665" fmla="*/ 2159135 w 6891715"/>
                <a:gd name="connsiteY2665" fmla="*/ 2212976 h 6367455"/>
                <a:gd name="connsiteX2666" fmla="*/ 2150266 w 6891715"/>
                <a:gd name="connsiteY2666" fmla="*/ 2203839 h 6367455"/>
                <a:gd name="connsiteX2667" fmla="*/ 2144683 w 6891715"/>
                <a:gd name="connsiteY2667" fmla="*/ 2191052 h 6367455"/>
                <a:gd name="connsiteX2668" fmla="*/ 2180785 w 6891715"/>
                <a:gd name="connsiteY2668" fmla="*/ 2185982 h 6367455"/>
                <a:gd name="connsiteX2669" fmla="*/ 2193581 w 6891715"/>
                <a:gd name="connsiteY2669" fmla="*/ 2195133 h 6367455"/>
                <a:gd name="connsiteX2670" fmla="*/ 2196141 w 6891715"/>
                <a:gd name="connsiteY2670" fmla="*/ 2205858 h 6367455"/>
                <a:gd name="connsiteX2671" fmla="*/ 2215976 w 6891715"/>
                <a:gd name="connsiteY2671" fmla="*/ 2190085 h 6367455"/>
                <a:gd name="connsiteX2672" fmla="*/ 2231972 w 6891715"/>
                <a:gd name="connsiteY2672" fmla="*/ 2195762 h 6367455"/>
                <a:gd name="connsiteX2673" fmla="*/ 2235170 w 6891715"/>
                <a:gd name="connsiteY2673" fmla="*/ 2202388 h 6367455"/>
                <a:gd name="connsiteX2674" fmla="*/ 2219175 w 6891715"/>
                <a:gd name="connsiteY2674" fmla="*/ 2206490 h 6367455"/>
                <a:gd name="connsiteX2675" fmla="*/ 2232931 w 6891715"/>
                <a:gd name="connsiteY2675" fmla="*/ 2212798 h 6367455"/>
                <a:gd name="connsiteX2676" fmla="*/ 2230372 w 6891715"/>
                <a:gd name="connsiteY2676" fmla="*/ 2220054 h 6367455"/>
                <a:gd name="connsiteX2677" fmla="*/ 2182064 w 6891715"/>
                <a:gd name="connsiteY2677" fmla="*/ 2224786 h 6367455"/>
                <a:gd name="connsiteX2678" fmla="*/ 2162230 w 6891715"/>
                <a:gd name="connsiteY2678" fmla="*/ 2235198 h 6367455"/>
                <a:gd name="connsiteX2679" fmla="*/ 2151032 w 6891715"/>
                <a:gd name="connsiteY2679" fmla="*/ 2219738 h 6367455"/>
                <a:gd name="connsiteX2680" fmla="*/ 2166069 w 6891715"/>
                <a:gd name="connsiteY2680" fmla="*/ 2217846 h 6367455"/>
                <a:gd name="connsiteX2681" fmla="*/ 2176626 w 6891715"/>
                <a:gd name="connsiteY2681" fmla="*/ 2207119 h 6367455"/>
                <a:gd name="connsiteX2682" fmla="*/ 2186223 w 6891715"/>
                <a:gd name="connsiteY2682" fmla="*/ 2207750 h 6367455"/>
                <a:gd name="connsiteX2683" fmla="*/ 2198341 w 6891715"/>
                <a:gd name="connsiteY2683" fmla="*/ 2157407 h 6367455"/>
                <a:gd name="connsiteX2684" fmla="*/ 2201832 w 6891715"/>
                <a:gd name="connsiteY2684" fmla="*/ 2171006 h 6367455"/>
                <a:gd name="connsiteX2685" fmla="*/ 2185958 w 6891715"/>
                <a:gd name="connsiteY2685" fmla="*/ 2179632 h 6367455"/>
                <a:gd name="connsiteX2686" fmla="*/ 2188815 w 6891715"/>
                <a:gd name="connsiteY2686" fmla="*/ 2160724 h 6367455"/>
                <a:gd name="connsiteX2687" fmla="*/ 5024403 w 6891715"/>
                <a:gd name="connsiteY2687" fmla="*/ 2154231 h 6367455"/>
                <a:gd name="connsiteX2688" fmla="*/ 5025991 w 6891715"/>
                <a:gd name="connsiteY2688" fmla="*/ 2172774 h 6367455"/>
                <a:gd name="connsiteX2689" fmla="*/ 5021228 w 6891715"/>
                <a:gd name="connsiteY2689" fmla="*/ 2190992 h 6367455"/>
                <a:gd name="connsiteX2690" fmla="*/ 5011703 w 6891715"/>
                <a:gd name="connsiteY2690" fmla="*/ 2193919 h 6367455"/>
                <a:gd name="connsiteX2691" fmla="*/ 5006941 w 6891715"/>
                <a:gd name="connsiteY2691" fmla="*/ 2170172 h 6367455"/>
                <a:gd name="connsiteX2692" fmla="*/ 5013608 w 6891715"/>
                <a:gd name="connsiteY2692" fmla="*/ 2158460 h 6367455"/>
                <a:gd name="connsiteX2693" fmla="*/ 2249459 w 6891715"/>
                <a:gd name="connsiteY2693" fmla="*/ 2125656 h 6367455"/>
                <a:gd name="connsiteX2694" fmla="*/ 2249459 w 6891715"/>
                <a:gd name="connsiteY2694" fmla="*/ 2130622 h 6367455"/>
                <a:gd name="connsiteX2695" fmla="*/ 2228670 w 6891715"/>
                <a:gd name="connsiteY2695" fmla="*/ 2146449 h 6367455"/>
                <a:gd name="connsiteX2696" fmla="*/ 2227725 w 6891715"/>
                <a:gd name="connsiteY2696" fmla="*/ 2156692 h 6367455"/>
                <a:gd name="connsiteX2697" fmla="*/ 2218275 w 6891715"/>
                <a:gd name="connsiteY2697" fmla="*/ 2166932 h 6367455"/>
                <a:gd name="connsiteX2698" fmla="*/ 2210715 w 6891715"/>
                <a:gd name="connsiteY2698" fmla="*/ 2153898 h 6367455"/>
                <a:gd name="connsiteX2699" fmla="*/ 2209771 w 6891715"/>
                <a:gd name="connsiteY2699" fmla="*/ 2135277 h 6367455"/>
                <a:gd name="connsiteX2700" fmla="*/ 2222370 w 6891715"/>
                <a:gd name="connsiteY2700" fmla="*/ 2136209 h 6367455"/>
                <a:gd name="connsiteX2701" fmla="*/ 2273905 w 6891715"/>
                <a:gd name="connsiteY2701" fmla="*/ 2119307 h 6367455"/>
                <a:gd name="connsiteX2702" fmla="*/ 2281208 w 6891715"/>
                <a:gd name="connsiteY2702" fmla="*/ 2129645 h 6367455"/>
                <a:gd name="connsiteX2703" fmla="*/ 2263110 w 6891715"/>
                <a:gd name="connsiteY2703" fmla="*/ 2132006 h 6367455"/>
                <a:gd name="connsiteX2704" fmla="*/ 2258983 w 6891715"/>
                <a:gd name="connsiteY2704" fmla="*/ 2121079 h 6367455"/>
                <a:gd name="connsiteX2705" fmla="*/ 2280256 w 6891715"/>
                <a:gd name="connsiteY2705" fmla="*/ 2095494 h 6367455"/>
                <a:gd name="connsiteX2706" fmla="*/ 2287559 w 6891715"/>
                <a:gd name="connsiteY2706" fmla="*/ 2097758 h 6367455"/>
                <a:gd name="connsiteX2707" fmla="*/ 2274858 w 6891715"/>
                <a:gd name="connsiteY2707" fmla="*/ 2112957 h 6367455"/>
                <a:gd name="connsiteX2708" fmla="*/ 2258983 w 6891715"/>
                <a:gd name="connsiteY2708" fmla="*/ 2108752 h 6367455"/>
                <a:gd name="connsiteX2709" fmla="*/ 2261205 w 6891715"/>
                <a:gd name="connsiteY2709" fmla="*/ 2097110 h 6367455"/>
                <a:gd name="connsiteX2710" fmla="*/ 2292002 w 6891715"/>
                <a:gd name="connsiteY2710" fmla="*/ 2065330 h 6367455"/>
                <a:gd name="connsiteX2711" fmla="*/ 2312959 w 6891715"/>
                <a:gd name="connsiteY2711" fmla="*/ 2076808 h 6367455"/>
                <a:gd name="connsiteX2712" fmla="*/ 2302798 w 6891715"/>
                <a:gd name="connsiteY2712" fmla="*/ 2092318 h 6367455"/>
                <a:gd name="connsiteX2713" fmla="*/ 2285972 w 6891715"/>
                <a:gd name="connsiteY2713" fmla="*/ 2083011 h 6367455"/>
                <a:gd name="connsiteX2714" fmla="*/ 3672802 w 6891715"/>
                <a:gd name="connsiteY2714" fmla="*/ 1939932 h 6367455"/>
                <a:gd name="connsiteX2715" fmla="*/ 3695345 w 6891715"/>
                <a:gd name="connsiteY2715" fmla="*/ 1940896 h 6367455"/>
                <a:gd name="connsiteX2716" fmla="*/ 3700425 w 6891715"/>
                <a:gd name="connsiteY2716" fmla="*/ 1952481 h 6367455"/>
                <a:gd name="connsiteX2717" fmla="*/ 3688995 w 6891715"/>
                <a:gd name="connsiteY2717" fmla="*/ 1950871 h 6367455"/>
                <a:gd name="connsiteX2718" fmla="*/ 3692170 w 6891715"/>
                <a:gd name="connsiteY2718" fmla="*/ 1959881 h 6367455"/>
                <a:gd name="connsiteX2719" fmla="*/ 3677247 w 6891715"/>
                <a:gd name="connsiteY2719" fmla="*/ 1963742 h 6367455"/>
                <a:gd name="connsiteX2720" fmla="*/ 3668675 w 6891715"/>
                <a:gd name="connsiteY2720" fmla="*/ 1946366 h 6367455"/>
                <a:gd name="connsiteX2721" fmla="*/ 2423473 w 6891715"/>
                <a:gd name="connsiteY2721" fmla="*/ 1893885 h 6367455"/>
                <a:gd name="connsiteX2722" fmla="*/ 2443134 w 6891715"/>
                <a:gd name="connsiteY2722" fmla="*/ 1915792 h 6367455"/>
                <a:gd name="connsiteX2723" fmla="*/ 2443134 w 6891715"/>
                <a:gd name="connsiteY2723" fmla="*/ 1924364 h 6367455"/>
                <a:gd name="connsiteX2724" fmla="*/ 2432836 w 6891715"/>
                <a:gd name="connsiteY2724" fmla="*/ 1928810 h 6367455"/>
                <a:gd name="connsiteX2725" fmla="*/ 2423473 w 6891715"/>
                <a:gd name="connsiteY2725" fmla="*/ 1914204 h 6367455"/>
                <a:gd name="connsiteX2726" fmla="*/ 2406622 w 6891715"/>
                <a:gd name="connsiteY2726" fmla="*/ 1904997 h 6367455"/>
                <a:gd name="connsiteX2727" fmla="*/ 2424410 w 6891715"/>
                <a:gd name="connsiteY2727" fmla="*/ 1904679 h 6367455"/>
                <a:gd name="connsiteX2728" fmla="*/ 2423473 w 6891715"/>
                <a:gd name="connsiteY2728" fmla="*/ 1893885 h 6367455"/>
                <a:gd name="connsiteX2729" fmla="*/ 2486201 w 6891715"/>
                <a:gd name="connsiteY2729" fmla="*/ 1830386 h 6367455"/>
                <a:gd name="connsiteX2730" fmla="*/ 2497270 w 6891715"/>
                <a:gd name="connsiteY2730" fmla="*/ 1855692 h 6367455"/>
                <a:gd name="connsiteX2731" fmla="*/ 2519408 w 6891715"/>
                <a:gd name="connsiteY2731" fmla="*/ 1854731 h 6367455"/>
                <a:gd name="connsiteX2732" fmla="*/ 2519408 w 6891715"/>
                <a:gd name="connsiteY2732" fmla="*/ 1862100 h 6367455"/>
                <a:gd name="connsiteX2733" fmla="*/ 2538384 w 6891715"/>
                <a:gd name="connsiteY2733" fmla="*/ 1871390 h 6367455"/>
                <a:gd name="connsiteX2734" fmla="*/ 2526683 w 6891715"/>
                <a:gd name="connsiteY2734" fmla="*/ 1872351 h 6367455"/>
                <a:gd name="connsiteX2735" fmla="*/ 2515613 w 6891715"/>
                <a:gd name="connsiteY2735" fmla="*/ 1886447 h 6367455"/>
                <a:gd name="connsiteX2736" fmla="*/ 2494424 w 6891715"/>
                <a:gd name="connsiteY2736" fmla="*/ 1884524 h 6367455"/>
                <a:gd name="connsiteX2737" fmla="*/ 2481773 w 6891715"/>
                <a:gd name="connsiteY2737" fmla="*/ 1899581 h 6367455"/>
                <a:gd name="connsiteX2738" fmla="*/ 2466909 w 6891715"/>
                <a:gd name="connsiteY2738" fmla="*/ 1901823 h 6367455"/>
                <a:gd name="connsiteX2739" fmla="*/ 2457421 w 6891715"/>
                <a:gd name="connsiteY2739" fmla="*/ 1886126 h 6367455"/>
                <a:gd name="connsiteX2740" fmla="*/ 2465643 w 6891715"/>
                <a:gd name="connsiteY2740" fmla="*/ 1873312 h 6367455"/>
                <a:gd name="connsiteX2741" fmla="*/ 2489996 w 6891715"/>
                <a:gd name="connsiteY2741" fmla="*/ 1878117 h 6367455"/>
                <a:gd name="connsiteX2742" fmla="*/ 2480192 w 6891715"/>
                <a:gd name="connsiteY2742" fmla="*/ 1861459 h 6367455"/>
                <a:gd name="connsiteX2743" fmla="*/ 2492842 w 6891715"/>
                <a:gd name="connsiteY2743" fmla="*/ 1857935 h 6367455"/>
                <a:gd name="connsiteX2744" fmla="*/ 2459002 w 6891715"/>
                <a:gd name="connsiteY2744" fmla="*/ 1847363 h 6367455"/>
                <a:gd name="connsiteX2745" fmla="*/ 2482407 w 6891715"/>
                <a:gd name="connsiteY2745" fmla="*/ 1843199 h 6367455"/>
                <a:gd name="connsiteX2746" fmla="*/ 3837960 w 6891715"/>
                <a:gd name="connsiteY2746" fmla="*/ 1809756 h 6367455"/>
                <a:gd name="connsiteX2747" fmla="*/ 3848063 w 6891715"/>
                <a:gd name="connsiteY2747" fmla="*/ 1824547 h 6367455"/>
                <a:gd name="connsiteX2748" fmla="*/ 3840654 w 6891715"/>
                <a:gd name="connsiteY2748" fmla="*/ 1835157 h 6367455"/>
                <a:gd name="connsiteX2749" fmla="*/ 3825838 w 6891715"/>
                <a:gd name="connsiteY2749" fmla="*/ 1826797 h 6367455"/>
                <a:gd name="connsiteX2750" fmla="*/ 4013480 w 6891715"/>
                <a:gd name="connsiteY2750" fmla="*/ 1541468 h 6367455"/>
                <a:gd name="connsiteX2751" fmla="*/ 4030625 w 6891715"/>
                <a:gd name="connsiteY2751" fmla="*/ 1544222 h 6367455"/>
                <a:gd name="connsiteX2752" fmla="*/ 4046500 w 6891715"/>
                <a:gd name="connsiteY2752" fmla="*/ 1546364 h 6367455"/>
                <a:gd name="connsiteX2753" fmla="*/ 4042372 w 6891715"/>
                <a:gd name="connsiteY2753" fmla="*/ 1550343 h 6367455"/>
                <a:gd name="connsiteX2754" fmla="*/ 4030625 w 6891715"/>
                <a:gd name="connsiteY2754" fmla="*/ 1554627 h 6367455"/>
                <a:gd name="connsiteX2755" fmla="*/ 4032847 w 6891715"/>
                <a:gd name="connsiteY2755" fmla="*/ 1564726 h 6367455"/>
                <a:gd name="connsiteX2756" fmla="*/ 4027450 w 6891715"/>
                <a:gd name="connsiteY2756" fmla="*/ 1566868 h 6367455"/>
                <a:gd name="connsiteX2757" fmla="*/ 4018877 w 6891715"/>
                <a:gd name="connsiteY2757" fmla="*/ 1554627 h 6367455"/>
                <a:gd name="connsiteX2758" fmla="*/ 4016655 w 6891715"/>
                <a:gd name="connsiteY2758" fmla="*/ 1563808 h 6367455"/>
                <a:gd name="connsiteX2759" fmla="*/ 4005225 w 6891715"/>
                <a:gd name="connsiteY2759" fmla="*/ 1557687 h 6367455"/>
                <a:gd name="connsiteX2760" fmla="*/ 4005225 w 6891715"/>
                <a:gd name="connsiteY2760" fmla="*/ 1546670 h 6367455"/>
                <a:gd name="connsiteX2761" fmla="*/ 5063053 w 6891715"/>
                <a:gd name="connsiteY2761" fmla="*/ 1519232 h 6367455"/>
                <a:gd name="connsiteX2762" fmla="*/ 5070842 w 6891715"/>
                <a:gd name="connsiteY2762" fmla="*/ 1527746 h 6367455"/>
                <a:gd name="connsiteX2763" fmla="*/ 5067414 w 6891715"/>
                <a:gd name="connsiteY2763" fmla="*/ 1537522 h 6367455"/>
                <a:gd name="connsiteX2764" fmla="*/ 5075204 w 6891715"/>
                <a:gd name="connsiteY2764" fmla="*/ 1546351 h 6367455"/>
                <a:gd name="connsiteX2765" fmla="*/ 5068349 w 6891715"/>
                <a:gd name="connsiteY2765" fmla="*/ 1565270 h 6367455"/>
                <a:gd name="connsiteX2766" fmla="*/ 5062741 w 6891715"/>
                <a:gd name="connsiteY2766" fmla="*/ 1548243 h 6367455"/>
                <a:gd name="connsiteX2767" fmla="*/ 5041866 w 6891715"/>
                <a:gd name="connsiteY2767" fmla="*/ 1538152 h 6367455"/>
                <a:gd name="connsiteX2768" fmla="*/ 5048720 w 6891715"/>
                <a:gd name="connsiteY2768" fmla="*/ 1523332 h 6367455"/>
                <a:gd name="connsiteX2769" fmla="*/ 5056198 w 6891715"/>
                <a:gd name="connsiteY2769" fmla="*/ 1530584 h 6367455"/>
                <a:gd name="connsiteX2770" fmla="*/ 5070441 w 6891715"/>
                <a:gd name="connsiteY2770" fmla="*/ 1517646 h 6367455"/>
                <a:gd name="connsiteX2771" fmla="*/ 5086316 w 6891715"/>
                <a:gd name="connsiteY2771" fmla="*/ 1521333 h 6367455"/>
                <a:gd name="connsiteX2772" fmla="*/ 5074652 w 6891715"/>
                <a:gd name="connsiteY2772" fmla="*/ 1527171 h 6367455"/>
                <a:gd name="connsiteX2773" fmla="*/ 2793654 w 6891715"/>
                <a:gd name="connsiteY2773" fmla="*/ 1403349 h 6367455"/>
                <a:gd name="connsiteX2774" fmla="*/ 2808259 w 6891715"/>
                <a:gd name="connsiteY2774" fmla="*/ 1420428 h 6367455"/>
                <a:gd name="connsiteX2775" fmla="*/ 2796829 w 6891715"/>
                <a:gd name="connsiteY2775" fmla="*/ 1431595 h 6367455"/>
                <a:gd name="connsiteX2776" fmla="*/ 2778096 w 6891715"/>
                <a:gd name="connsiteY2776" fmla="*/ 1431924 h 6367455"/>
                <a:gd name="connsiteX2777" fmla="*/ 2782859 w 6891715"/>
                <a:gd name="connsiteY2777" fmla="*/ 1409918 h 6367455"/>
                <a:gd name="connsiteX2778" fmla="*/ 303818 w 6891715"/>
                <a:gd name="connsiteY2778" fmla="*/ 1397948 h 6367455"/>
                <a:gd name="connsiteX2779" fmla="*/ 310168 w 6891715"/>
                <a:gd name="connsiteY2779" fmla="*/ 1402076 h 6367455"/>
                <a:gd name="connsiteX2780" fmla="*/ 305088 w 6891715"/>
                <a:gd name="connsiteY2780" fmla="*/ 1417633 h 6367455"/>
                <a:gd name="connsiteX2781" fmla="*/ 309215 w 6891715"/>
                <a:gd name="connsiteY2781" fmla="*/ 1431603 h 6367455"/>
                <a:gd name="connsiteX2782" fmla="*/ 316518 w 6891715"/>
                <a:gd name="connsiteY2782" fmla="*/ 1433826 h 6367455"/>
                <a:gd name="connsiteX2783" fmla="*/ 315882 w 6891715"/>
                <a:gd name="connsiteY2783" fmla="*/ 1449383 h 6367455"/>
                <a:gd name="connsiteX2784" fmla="*/ 327630 w 6891715"/>
                <a:gd name="connsiteY2784" fmla="*/ 1448113 h 6367455"/>
                <a:gd name="connsiteX2785" fmla="*/ 329218 w 6891715"/>
                <a:gd name="connsiteY2785" fmla="*/ 1426206 h 6367455"/>
                <a:gd name="connsiteX2786" fmla="*/ 336838 w 6891715"/>
                <a:gd name="connsiteY2786" fmla="*/ 1413506 h 6367455"/>
                <a:gd name="connsiteX2787" fmla="*/ 350490 w 6891715"/>
                <a:gd name="connsiteY2787" fmla="*/ 1432238 h 6367455"/>
                <a:gd name="connsiteX2788" fmla="*/ 349855 w 6891715"/>
                <a:gd name="connsiteY2788" fmla="*/ 1447161 h 6367455"/>
                <a:gd name="connsiteX2789" fmla="*/ 367635 w 6891715"/>
                <a:gd name="connsiteY2789" fmla="*/ 1441446 h 6367455"/>
                <a:gd name="connsiteX2790" fmla="*/ 357158 w 6891715"/>
                <a:gd name="connsiteY2790" fmla="*/ 1456368 h 6367455"/>
                <a:gd name="connsiteX2791" fmla="*/ 368905 w 6891715"/>
                <a:gd name="connsiteY2791" fmla="*/ 1466845 h 6367455"/>
                <a:gd name="connsiteX2792" fmla="*/ 365095 w 6891715"/>
                <a:gd name="connsiteY2792" fmla="*/ 1497326 h 6367455"/>
                <a:gd name="connsiteX2793" fmla="*/ 350173 w 6891715"/>
                <a:gd name="connsiteY2793" fmla="*/ 1511296 h 6367455"/>
                <a:gd name="connsiteX2794" fmla="*/ 365095 w 6891715"/>
                <a:gd name="connsiteY2794" fmla="*/ 1514471 h 6367455"/>
                <a:gd name="connsiteX2795" fmla="*/ 368587 w 6891715"/>
                <a:gd name="connsiteY2795" fmla="*/ 1537331 h 6367455"/>
                <a:gd name="connsiteX2796" fmla="*/ 372397 w 6891715"/>
                <a:gd name="connsiteY2796" fmla="*/ 1525583 h 6367455"/>
                <a:gd name="connsiteX2797" fmla="*/ 385098 w 6891715"/>
                <a:gd name="connsiteY2797" fmla="*/ 1524630 h 6367455"/>
                <a:gd name="connsiteX2798" fmla="*/ 390495 w 6891715"/>
                <a:gd name="connsiteY2798" fmla="*/ 1536378 h 6367455"/>
                <a:gd name="connsiteX2799" fmla="*/ 372715 w 6891715"/>
                <a:gd name="connsiteY2799" fmla="*/ 1545903 h 6367455"/>
                <a:gd name="connsiteX2800" fmla="*/ 383510 w 6891715"/>
                <a:gd name="connsiteY2800" fmla="*/ 1544633 h 6367455"/>
                <a:gd name="connsiteX2801" fmla="*/ 382558 w 6891715"/>
                <a:gd name="connsiteY2801" fmla="*/ 1564635 h 6367455"/>
                <a:gd name="connsiteX2802" fmla="*/ 365413 w 6891715"/>
                <a:gd name="connsiteY2802" fmla="*/ 1565905 h 6367455"/>
                <a:gd name="connsiteX2803" fmla="*/ 352078 w 6891715"/>
                <a:gd name="connsiteY2803" fmla="*/ 1579875 h 6367455"/>
                <a:gd name="connsiteX2804" fmla="*/ 361603 w 6891715"/>
                <a:gd name="connsiteY2804" fmla="*/ 1593210 h 6367455"/>
                <a:gd name="connsiteX2805" fmla="*/ 349220 w 6891715"/>
                <a:gd name="connsiteY2805" fmla="*/ 1608133 h 6367455"/>
                <a:gd name="connsiteX2806" fmla="*/ 347950 w 6891715"/>
                <a:gd name="connsiteY2806" fmla="*/ 1621785 h 6367455"/>
                <a:gd name="connsiteX2807" fmla="*/ 336520 w 6891715"/>
                <a:gd name="connsiteY2807" fmla="*/ 1623055 h 6367455"/>
                <a:gd name="connsiteX2808" fmla="*/ 327313 w 6891715"/>
                <a:gd name="connsiteY2808" fmla="*/ 1634485 h 6367455"/>
                <a:gd name="connsiteX2809" fmla="*/ 318740 w 6891715"/>
                <a:gd name="connsiteY2809" fmla="*/ 1639248 h 6367455"/>
                <a:gd name="connsiteX2810" fmla="*/ 313025 w 6891715"/>
                <a:gd name="connsiteY2810" fmla="*/ 1622103 h 6367455"/>
                <a:gd name="connsiteX2811" fmla="*/ 298103 w 6891715"/>
                <a:gd name="connsiteY2811" fmla="*/ 1602418 h 6367455"/>
                <a:gd name="connsiteX2812" fmla="*/ 291753 w 6891715"/>
                <a:gd name="connsiteY2812" fmla="*/ 1616388 h 6367455"/>
                <a:gd name="connsiteX2813" fmla="*/ 300643 w 6891715"/>
                <a:gd name="connsiteY2813" fmla="*/ 1628770 h 6367455"/>
                <a:gd name="connsiteX2814" fmla="*/ 301913 w 6891715"/>
                <a:gd name="connsiteY2814" fmla="*/ 1637025 h 6367455"/>
                <a:gd name="connsiteX2815" fmla="*/ 286990 w 6891715"/>
                <a:gd name="connsiteY2815" fmla="*/ 1645598 h 6367455"/>
                <a:gd name="connsiteX2816" fmla="*/ 285085 w 6891715"/>
                <a:gd name="connsiteY2816" fmla="*/ 1666870 h 6367455"/>
                <a:gd name="connsiteX2817" fmla="*/ 313343 w 6891715"/>
                <a:gd name="connsiteY2817" fmla="*/ 1651630 h 6367455"/>
                <a:gd name="connsiteX2818" fmla="*/ 317788 w 6891715"/>
                <a:gd name="connsiteY2818" fmla="*/ 1655758 h 6367455"/>
                <a:gd name="connsiteX2819" fmla="*/ 295880 w 6891715"/>
                <a:gd name="connsiteY2819" fmla="*/ 1676078 h 6367455"/>
                <a:gd name="connsiteX2820" fmla="*/ 279053 w 6891715"/>
                <a:gd name="connsiteY2820" fmla="*/ 1708781 h 6367455"/>
                <a:gd name="connsiteX2821" fmla="*/ 255875 w 6891715"/>
                <a:gd name="connsiteY2821" fmla="*/ 1711320 h 6367455"/>
                <a:gd name="connsiteX2822" fmla="*/ 242223 w 6891715"/>
                <a:gd name="connsiteY2822" fmla="*/ 1742753 h 6367455"/>
                <a:gd name="connsiteX2823" fmla="*/ 220950 w 6891715"/>
                <a:gd name="connsiteY2823" fmla="*/ 1748468 h 6367455"/>
                <a:gd name="connsiteX2824" fmla="*/ 217775 w 6891715"/>
                <a:gd name="connsiteY2824" fmla="*/ 1744340 h 6367455"/>
                <a:gd name="connsiteX2825" fmla="*/ 228570 w 6891715"/>
                <a:gd name="connsiteY2825" fmla="*/ 1739896 h 6367455"/>
                <a:gd name="connsiteX2826" fmla="*/ 231745 w 6891715"/>
                <a:gd name="connsiteY2826" fmla="*/ 1730370 h 6367455"/>
                <a:gd name="connsiteX2827" fmla="*/ 224125 w 6891715"/>
                <a:gd name="connsiteY2827" fmla="*/ 1722115 h 6367455"/>
                <a:gd name="connsiteX2828" fmla="*/ 222855 w 6891715"/>
                <a:gd name="connsiteY2828" fmla="*/ 1703383 h 6367455"/>
                <a:gd name="connsiteX2829" fmla="*/ 207933 w 6891715"/>
                <a:gd name="connsiteY2829" fmla="*/ 1701160 h 6367455"/>
                <a:gd name="connsiteX2830" fmla="*/ 204123 w 6891715"/>
                <a:gd name="connsiteY2830" fmla="*/ 1710685 h 6367455"/>
                <a:gd name="connsiteX2831" fmla="*/ 207298 w 6891715"/>
                <a:gd name="connsiteY2831" fmla="*/ 1720210 h 6367455"/>
                <a:gd name="connsiteX2832" fmla="*/ 199995 w 6891715"/>
                <a:gd name="connsiteY2832" fmla="*/ 1729736 h 6367455"/>
                <a:gd name="connsiteX2833" fmla="*/ 175865 w 6891715"/>
                <a:gd name="connsiteY2833" fmla="*/ 1737355 h 6367455"/>
                <a:gd name="connsiteX2834" fmla="*/ 163165 w 6891715"/>
                <a:gd name="connsiteY2834" fmla="*/ 1761486 h 6367455"/>
                <a:gd name="connsiteX2835" fmla="*/ 110778 w 6891715"/>
                <a:gd name="connsiteY2835" fmla="*/ 1815778 h 6367455"/>
                <a:gd name="connsiteX2836" fmla="*/ 87283 w 6891715"/>
                <a:gd name="connsiteY2836" fmla="*/ 1817048 h 6367455"/>
                <a:gd name="connsiteX2837" fmla="*/ 63470 w 6891715"/>
                <a:gd name="connsiteY2837" fmla="*/ 1831018 h 6367455"/>
                <a:gd name="connsiteX2838" fmla="*/ 35848 w 6891715"/>
                <a:gd name="connsiteY2838" fmla="*/ 1825938 h 6367455"/>
                <a:gd name="connsiteX2839" fmla="*/ 40293 w 6891715"/>
                <a:gd name="connsiteY2839" fmla="*/ 1849433 h 6367455"/>
                <a:gd name="connsiteX2840" fmla="*/ 0 w 6891715"/>
                <a:gd name="connsiteY2840" fmla="*/ 1865398 h 6367455"/>
                <a:gd name="connsiteX2841" fmla="*/ 51895 w 6891715"/>
                <a:gd name="connsiteY2841" fmla="*/ 1757672 h 6367455"/>
                <a:gd name="connsiteX2842" fmla="*/ 234199 w 6891715"/>
                <a:gd name="connsiteY2842" fmla="*/ 1457591 h 6367455"/>
                <a:gd name="connsiteX2843" fmla="*/ 269276 w 6891715"/>
                <a:gd name="connsiteY2843" fmla="*/ 1410682 h 6367455"/>
                <a:gd name="connsiteX2844" fmla="*/ 273020 w 6891715"/>
                <a:gd name="connsiteY2844" fmla="*/ 1407473 h 6367455"/>
                <a:gd name="connsiteX2845" fmla="*/ 3781388 w 6891715"/>
                <a:gd name="connsiteY2845" fmla="*/ 1397007 h 6367455"/>
                <a:gd name="connsiteX2846" fmla="*/ 3780753 w 6891715"/>
                <a:gd name="connsiteY2846" fmla="*/ 1419999 h 6367455"/>
                <a:gd name="connsiteX2847" fmla="*/ 3775672 w 6891715"/>
                <a:gd name="connsiteY2847" fmla="*/ 1425582 h 6367455"/>
                <a:gd name="connsiteX2848" fmla="*/ 3770275 w 6891715"/>
                <a:gd name="connsiteY2848" fmla="*/ 1413431 h 6367455"/>
                <a:gd name="connsiteX2849" fmla="*/ 3776308 w 6891715"/>
                <a:gd name="connsiteY2849" fmla="*/ 1403577 h 6367455"/>
                <a:gd name="connsiteX2850" fmla="*/ 2893984 w 6891715"/>
                <a:gd name="connsiteY2850" fmla="*/ 1212850 h 6367455"/>
                <a:gd name="connsiteX2851" fmla="*/ 2912798 w 6891715"/>
                <a:gd name="connsiteY2851" fmla="*/ 1234757 h 6367455"/>
                <a:gd name="connsiteX2852" fmla="*/ 2919384 w 6891715"/>
                <a:gd name="connsiteY2852" fmla="*/ 1260157 h 6367455"/>
                <a:gd name="connsiteX2853" fmla="*/ 2902763 w 6891715"/>
                <a:gd name="connsiteY2853" fmla="*/ 1260475 h 6367455"/>
                <a:gd name="connsiteX2854" fmla="*/ 2904646 w 6891715"/>
                <a:gd name="connsiteY2854" fmla="*/ 1246504 h 6367455"/>
                <a:gd name="connsiteX2855" fmla="*/ 2894924 w 6891715"/>
                <a:gd name="connsiteY2855" fmla="*/ 1231582 h 6367455"/>
                <a:gd name="connsiteX2856" fmla="*/ 2893984 w 6891715"/>
                <a:gd name="connsiteY2856" fmla="*/ 1212850 h 6367455"/>
                <a:gd name="connsiteX2857" fmla="*/ 5710203 w 6891715"/>
                <a:gd name="connsiteY2857" fmla="*/ 1139822 h 6367455"/>
                <a:gd name="connsiteX2858" fmla="*/ 5727666 w 6891715"/>
                <a:gd name="connsiteY2858" fmla="*/ 1152205 h 6367455"/>
                <a:gd name="connsiteX2859" fmla="*/ 5723382 w 6891715"/>
                <a:gd name="connsiteY2859" fmla="*/ 1173160 h 6367455"/>
                <a:gd name="connsiteX2860" fmla="*/ 5711521 w 6891715"/>
                <a:gd name="connsiteY2860" fmla="*/ 1162048 h 6367455"/>
                <a:gd name="connsiteX2861" fmla="*/ 5710203 w 6891715"/>
                <a:gd name="connsiteY2861" fmla="*/ 1139822 h 6367455"/>
                <a:gd name="connsiteX2862" fmla="*/ 3040668 w 6891715"/>
                <a:gd name="connsiteY2862" fmla="*/ 1009652 h 6367455"/>
                <a:gd name="connsiteX2863" fmla="*/ 3052733 w 6891715"/>
                <a:gd name="connsiteY2863" fmla="*/ 1019177 h 6367455"/>
                <a:gd name="connsiteX2864" fmla="*/ 3020983 w 6891715"/>
                <a:gd name="connsiteY2864" fmla="*/ 1028702 h 6367455"/>
                <a:gd name="connsiteX2865" fmla="*/ 3017808 w 6891715"/>
                <a:gd name="connsiteY2865" fmla="*/ 1020765 h 6367455"/>
                <a:gd name="connsiteX2866" fmla="*/ 3072139 w 6891715"/>
                <a:gd name="connsiteY2866" fmla="*/ 911226 h 6367455"/>
                <a:gd name="connsiteX2867" fmla="*/ 3073371 w 6891715"/>
                <a:gd name="connsiteY2867" fmla="*/ 926933 h 6367455"/>
                <a:gd name="connsiteX2868" fmla="*/ 3052733 w 6891715"/>
                <a:gd name="connsiteY2868" fmla="*/ 930276 h 6367455"/>
                <a:gd name="connsiteX2869" fmla="*/ 3107021 w 6891715"/>
                <a:gd name="connsiteY2869" fmla="*/ 901700 h 6367455"/>
                <a:gd name="connsiteX2870" fmla="*/ 3120991 w 6891715"/>
                <a:gd name="connsiteY2870" fmla="*/ 928449 h 6367455"/>
                <a:gd name="connsiteX2871" fmla="*/ 3105116 w 6891715"/>
                <a:gd name="connsiteY2871" fmla="*/ 944563 h 6367455"/>
                <a:gd name="connsiteX2872" fmla="*/ 3098766 w 6891715"/>
                <a:gd name="connsiteY2872" fmla="*/ 934895 h 6367455"/>
                <a:gd name="connsiteX2873" fmla="*/ 3098766 w 6891715"/>
                <a:gd name="connsiteY2873" fmla="*/ 925226 h 6367455"/>
                <a:gd name="connsiteX2874" fmla="*/ 3105751 w 6891715"/>
                <a:gd name="connsiteY2874" fmla="*/ 916525 h 6367455"/>
                <a:gd name="connsiteX2875" fmla="*/ 3099360 w 6891715"/>
                <a:gd name="connsiteY2875" fmla="*/ 876300 h 6367455"/>
                <a:gd name="connsiteX2876" fmla="*/ 3105116 w 6891715"/>
                <a:gd name="connsiteY2876" fmla="*/ 884929 h 6367455"/>
                <a:gd name="connsiteX2877" fmla="*/ 3093284 w 6891715"/>
                <a:gd name="connsiteY2877" fmla="*/ 896433 h 6367455"/>
                <a:gd name="connsiteX2878" fmla="*/ 3091365 w 6891715"/>
                <a:gd name="connsiteY2878" fmla="*/ 914648 h 6367455"/>
                <a:gd name="connsiteX2879" fmla="*/ 3079858 w 6891715"/>
                <a:gd name="connsiteY2879" fmla="*/ 925513 h 6367455"/>
                <a:gd name="connsiteX2880" fmla="*/ 3079538 w 6891715"/>
                <a:gd name="connsiteY2880" fmla="*/ 905061 h 6367455"/>
                <a:gd name="connsiteX2881" fmla="*/ 3060671 w 6891715"/>
                <a:gd name="connsiteY2881" fmla="*/ 906659 h 6367455"/>
                <a:gd name="connsiteX2882" fmla="*/ 3062270 w 6891715"/>
                <a:gd name="connsiteY2882" fmla="*/ 893877 h 6367455"/>
                <a:gd name="connsiteX2883" fmla="*/ 3082736 w 6891715"/>
                <a:gd name="connsiteY2883" fmla="*/ 885248 h 6367455"/>
                <a:gd name="connsiteX2884" fmla="*/ 2895676 w 6891715"/>
                <a:gd name="connsiteY2884" fmla="*/ 835022 h 6367455"/>
                <a:gd name="connsiteX2885" fmla="*/ 2900080 w 6891715"/>
                <a:gd name="connsiteY2885" fmla="*/ 843367 h 6367455"/>
                <a:gd name="connsiteX2886" fmla="*/ 2899450 w 6891715"/>
                <a:gd name="connsiteY2886" fmla="*/ 855243 h 6367455"/>
                <a:gd name="connsiteX2887" fmla="*/ 2906370 w 6891715"/>
                <a:gd name="connsiteY2887" fmla="*/ 852034 h 6367455"/>
                <a:gd name="connsiteX2888" fmla="*/ 2906684 w 6891715"/>
                <a:gd name="connsiteY2888" fmla="*/ 860700 h 6367455"/>
                <a:gd name="connsiteX2889" fmla="*/ 2893160 w 6891715"/>
                <a:gd name="connsiteY2889" fmla="*/ 863910 h 6367455"/>
                <a:gd name="connsiteX2890" fmla="*/ 2884040 w 6891715"/>
                <a:gd name="connsiteY2890" fmla="*/ 886378 h 6367455"/>
                <a:gd name="connsiteX2891" fmla="*/ 2873346 w 6891715"/>
                <a:gd name="connsiteY2891" fmla="*/ 893760 h 6367455"/>
                <a:gd name="connsiteX2892" fmla="*/ 2879321 w 6891715"/>
                <a:gd name="connsiteY2892" fmla="*/ 876748 h 6367455"/>
                <a:gd name="connsiteX2893" fmla="*/ 2877121 w 6891715"/>
                <a:gd name="connsiteY2893" fmla="*/ 857490 h 6367455"/>
                <a:gd name="connsiteX2894" fmla="*/ 2890959 w 6891715"/>
                <a:gd name="connsiteY2894" fmla="*/ 854280 h 6367455"/>
                <a:gd name="connsiteX2895" fmla="*/ 2912575 w 6891715"/>
                <a:gd name="connsiteY2895" fmla="*/ 822322 h 6367455"/>
                <a:gd name="connsiteX2896" fmla="*/ 2923896 w 6891715"/>
                <a:gd name="connsiteY2896" fmla="*/ 829854 h 6367455"/>
                <a:gd name="connsiteX2897" fmla="*/ 2925733 w 6891715"/>
                <a:gd name="connsiteY2897" fmla="*/ 836130 h 6367455"/>
                <a:gd name="connsiteX2898" fmla="*/ 2922673 w 6891715"/>
                <a:gd name="connsiteY2898" fmla="*/ 849310 h 6367455"/>
                <a:gd name="connsiteX2899" fmla="*/ 2912575 w 6891715"/>
                <a:gd name="connsiteY2899" fmla="*/ 848682 h 6367455"/>
                <a:gd name="connsiteX2900" fmla="*/ 2904312 w 6891715"/>
                <a:gd name="connsiteY2900" fmla="*/ 841465 h 6367455"/>
                <a:gd name="connsiteX2901" fmla="*/ 2900333 w 6891715"/>
                <a:gd name="connsiteY2901" fmla="*/ 830795 h 6367455"/>
                <a:gd name="connsiteX2902" fmla="*/ 2915634 w 6891715"/>
                <a:gd name="connsiteY2902" fmla="*/ 832050 h 6367455"/>
                <a:gd name="connsiteX2903" fmla="*/ 3115497 w 6891715"/>
                <a:gd name="connsiteY2903" fmla="*/ 820737 h 6367455"/>
                <a:gd name="connsiteX2904" fmla="*/ 3128970 w 6891715"/>
                <a:gd name="connsiteY2904" fmla="*/ 829700 h 6367455"/>
                <a:gd name="connsiteX2905" fmla="*/ 3132104 w 6891715"/>
                <a:gd name="connsiteY2905" fmla="*/ 840826 h 6367455"/>
                <a:gd name="connsiteX2906" fmla="*/ 3125211 w 6891715"/>
                <a:gd name="connsiteY2906" fmla="*/ 850098 h 6367455"/>
                <a:gd name="connsiteX2907" fmla="*/ 3108291 w 6891715"/>
                <a:gd name="connsiteY2907" fmla="*/ 855662 h 6367455"/>
                <a:gd name="connsiteX2908" fmla="*/ 3112364 w 6891715"/>
                <a:gd name="connsiteY2908" fmla="*/ 841135 h 6367455"/>
                <a:gd name="connsiteX2909" fmla="*/ 2986079 w 6891715"/>
                <a:gd name="connsiteY2909" fmla="*/ 784222 h 6367455"/>
                <a:gd name="connsiteX2910" fmla="*/ 2989234 w 6891715"/>
                <a:gd name="connsiteY2910" fmla="*/ 792794 h 6367455"/>
                <a:gd name="connsiteX2911" fmla="*/ 2950732 w 6891715"/>
                <a:gd name="connsiteY2911" fmla="*/ 835022 h 6367455"/>
                <a:gd name="connsiteX2912" fmla="*/ 2938108 w 6891715"/>
                <a:gd name="connsiteY2912" fmla="*/ 829942 h 6367455"/>
                <a:gd name="connsiteX2913" fmla="*/ 2936846 w 6891715"/>
                <a:gd name="connsiteY2913" fmla="*/ 815337 h 6367455"/>
                <a:gd name="connsiteX2914" fmla="*/ 2944104 w 6891715"/>
                <a:gd name="connsiteY2914" fmla="*/ 803589 h 6367455"/>
                <a:gd name="connsiteX2915" fmla="*/ 2956728 w 6891715"/>
                <a:gd name="connsiteY2915" fmla="*/ 805494 h 6367455"/>
                <a:gd name="connsiteX2916" fmla="*/ 2963040 w 6891715"/>
                <a:gd name="connsiteY2916" fmla="*/ 796922 h 6367455"/>
                <a:gd name="connsiteX2917" fmla="*/ 2969036 w 6891715"/>
                <a:gd name="connsiteY2917" fmla="*/ 784539 h 6367455"/>
                <a:gd name="connsiteX2918" fmla="*/ 3181826 w 6891715"/>
                <a:gd name="connsiteY2918" fmla="*/ 777876 h 6367455"/>
                <a:gd name="connsiteX2919" fmla="*/ 3189253 w 6891715"/>
                <a:gd name="connsiteY2919" fmla="*/ 786862 h 6367455"/>
                <a:gd name="connsiteX2920" fmla="*/ 3181181 w 6891715"/>
                <a:gd name="connsiteY2920" fmla="*/ 793751 h 6367455"/>
                <a:gd name="connsiteX2921" fmla="*/ 3170203 w 6891715"/>
                <a:gd name="connsiteY2921" fmla="*/ 787760 h 6367455"/>
                <a:gd name="connsiteX2922" fmla="*/ 2989234 w 6891715"/>
                <a:gd name="connsiteY2922" fmla="*/ 760410 h 6367455"/>
                <a:gd name="connsiteX2923" fmla="*/ 3000346 w 6891715"/>
                <a:gd name="connsiteY2923" fmla="*/ 771020 h 6367455"/>
                <a:gd name="connsiteX2924" fmla="*/ 2997078 w 6891715"/>
                <a:gd name="connsiteY2924" fmla="*/ 785810 h 6367455"/>
                <a:gd name="connsiteX2925" fmla="*/ 2989559 w 6891715"/>
                <a:gd name="connsiteY2925" fmla="*/ 779380 h 6367455"/>
                <a:gd name="connsiteX2926" fmla="*/ 2989234 w 6891715"/>
                <a:gd name="connsiteY2926" fmla="*/ 760410 h 6367455"/>
                <a:gd name="connsiteX2927" fmla="*/ 3084673 w 6891715"/>
                <a:gd name="connsiteY2927" fmla="*/ 733425 h 6367455"/>
                <a:gd name="connsiteX2928" fmla="*/ 3095591 w 6891715"/>
                <a:gd name="connsiteY2928" fmla="*/ 744629 h 6367455"/>
                <a:gd name="connsiteX2929" fmla="*/ 3089491 w 6891715"/>
                <a:gd name="connsiteY2929" fmla="*/ 761915 h 6367455"/>
                <a:gd name="connsiteX2930" fmla="*/ 3078568 w 6891715"/>
                <a:gd name="connsiteY2930" fmla="*/ 778881 h 6367455"/>
                <a:gd name="connsiteX2931" fmla="*/ 3073427 w 6891715"/>
                <a:gd name="connsiteY2931" fmla="*/ 784323 h 6367455"/>
                <a:gd name="connsiteX2932" fmla="*/ 3061541 w 6891715"/>
                <a:gd name="connsiteY2932" fmla="*/ 788805 h 6367455"/>
                <a:gd name="connsiteX2933" fmla="*/ 3062825 w 6891715"/>
                <a:gd name="connsiteY2933" fmla="*/ 799369 h 6367455"/>
                <a:gd name="connsiteX2934" fmla="*/ 3065074 w 6891715"/>
                <a:gd name="connsiteY2934" fmla="*/ 811213 h 6367455"/>
                <a:gd name="connsiteX2935" fmla="*/ 3056400 w 6891715"/>
                <a:gd name="connsiteY2935" fmla="*/ 808972 h 6367455"/>
                <a:gd name="connsiteX2936" fmla="*/ 3054472 w 6891715"/>
                <a:gd name="connsiteY2936" fmla="*/ 788805 h 6367455"/>
                <a:gd name="connsiteX2937" fmla="*/ 3063789 w 6891715"/>
                <a:gd name="connsiteY2937" fmla="*/ 766077 h 6367455"/>
                <a:gd name="connsiteX2938" fmla="*/ 3045477 w 6891715"/>
                <a:gd name="connsiteY2938" fmla="*/ 773119 h 6367455"/>
                <a:gd name="connsiteX2939" fmla="*/ 3028448 w 6891715"/>
                <a:gd name="connsiteY2939" fmla="*/ 802890 h 6367455"/>
                <a:gd name="connsiteX2940" fmla="*/ 3016882 w 6891715"/>
                <a:gd name="connsiteY2940" fmla="*/ 795527 h 6367455"/>
                <a:gd name="connsiteX2941" fmla="*/ 3014633 w 6891715"/>
                <a:gd name="connsiteY2941" fmla="*/ 784643 h 6367455"/>
                <a:gd name="connsiteX2942" fmla="*/ 3028127 w 6891715"/>
                <a:gd name="connsiteY2942" fmla="*/ 766397 h 6367455"/>
                <a:gd name="connsiteX2943" fmla="*/ 3045477 w 6891715"/>
                <a:gd name="connsiteY2943" fmla="*/ 749431 h 6367455"/>
                <a:gd name="connsiteX2944" fmla="*/ 3065396 w 6891715"/>
                <a:gd name="connsiteY2944" fmla="*/ 743989 h 6367455"/>
                <a:gd name="connsiteX2945" fmla="*/ 3205129 w 6891715"/>
                <a:gd name="connsiteY2945" fmla="*/ 719138 h 6367455"/>
                <a:gd name="connsiteX2946" fmla="*/ 3203253 w 6891715"/>
                <a:gd name="connsiteY2946" fmla="*/ 736387 h 6367455"/>
                <a:gd name="connsiteX2947" fmla="*/ 3189807 w 6891715"/>
                <a:gd name="connsiteY2947" fmla="*/ 739776 h 6367455"/>
                <a:gd name="connsiteX2948" fmla="*/ 3184491 w 6891715"/>
                <a:gd name="connsiteY2948" fmla="*/ 726222 h 6367455"/>
                <a:gd name="connsiteX2949" fmla="*/ 3048002 w 6891715"/>
                <a:gd name="connsiteY2949" fmla="*/ 700087 h 6367455"/>
                <a:gd name="connsiteX2950" fmla="*/ 3055726 w 6891715"/>
                <a:gd name="connsiteY2950" fmla="*/ 703262 h 6367455"/>
                <a:gd name="connsiteX2951" fmla="*/ 3059084 w 6891715"/>
                <a:gd name="connsiteY2951" fmla="*/ 711517 h 6367455"/>
                <a:gd name="connsiteX2952" fmla="*/ 3057069 w 6891715"/>
                <a:gd name="connsiteY2952" fmla="*/ 725170 h 6367455"/>
                <a:gd name="connsiteX2953" fmla="*/ 3044980 w 6891715"/>
                <a:gd name="connsiteY2953" fmla="*/ 725487 h 6367455"/>
                <a:gd name="connsiteX2954" fmla="*/ 3041621 w 6891715"/>
                <a:gd name="connsiteY2954" fmla="*/ 709612 h 6367455"/>
                <a:gd name="connsiteX2955" fmla="*/ 3147591 w 6891715"/>
                <a:gd name="connsiteY2955" fmla="*/ 608011 h 6367455"/>
                <a:gd name="connsiteX2956" fmla="*/ 3157047 w 6891715"/>
                <a:gd name="connsiteY2956" fmla="*/ 609291 h 6367455"/>
                <a:gd name="connsiteX2957" fmla="*/ 3163667 w 6891715"/>
                <a:gd name="connsiteY2957" fmla="*/ 632651 h 6367455"/>
                <a:gd name="connsiteX2958" fmla="*/ 3154210 w 6891715"/>
                <a:gd name="connsiteY2958" fmla="*/ 648332 h 6367455"/>
                <a:gd name="connsiteX2959" fmla="*/ 3165873 w 6891715"/>
                <a:gd name="connsiteY2959" fmla="*/ 659212 h 6367455"/>
                <a:gd name="connsiteX2960" fmla="*/ 3165873 w 6891715"/>
                <a:gd name="connsiteY2960" fmla="*/ 666572 h 6367455"/>
                <a:gd name="connsiteX2961" fmla="*/ 3150428 w 6891715"/>
                <a:gd name="connsiteY2961" fmla="*/ 687053 h 6367455"/>
                <a:gd name="connsiteX2962" fmla="*/ 3152319 w 6891715"/>
                <a:gd name="connsiteY2962" fmla="*/ 699533 h 6367455"/>
                <a:gd name="connsiteX2963" fmla="*/ 3167134 w 6891715"/>
                <a:gd name="connsiteY2963" fmla="*/ 696333 h 6367455"/>
                <a:gd name="connsiteX2964" fmla="*/ 3173439 w 6891715"/>
                <a:gd name="connsiteY2964" fmla="*/ 675853 h 6367455"/>
                <a:gd name="connsiteX2965" fmla="*/ 3178482 w 6891715"/>
                <a:gd name="connsiteY2965" fmla="*/ 657932 h 6367455"/>
                <a:gd name="connsiteX2966" fmla="*/ 3193298 w 6891715"/>
                <a:gd name="connsiteY2966" fmla="*/ 651212 h 6367455"/>
                <a:gd name="connsiteX2967" fmla="*/ 3183211 w 6891715"/>
                <a:gd name="connsiteY2967" fmla="*/ 634571 h 6367455"/>
                <a:gd name="connsiteX2968" fmla="*/ 3192983 w 6891715"/>
                <a:gd name="connsiteY2968" fmla="*/ 621771 h 6367455"/>
                <a:gd name="connsiteX2969" fmla="*/ 3196765 w 6891715"/>
                <a:gd name="connsiteY2969" fmla="*/ 625611 h 6367455"/>
                <a:gd name="connsiteX2970" fmla="*/ 3199602 w 6891715"/>
                <a:gd name="connsiteY2970" fmla="*/ 629131 h 6367455"/>
                <a:gd name="connsiteX2971" fmla="*/ 3200548 w 6891715"/>
                <a:gd name="connsiteY2971" fmla="*/ 631051 h 6367455"/>
                <a:gd name="connsiteX2972" fmla="*/ 3201178 w 6891715"/>
                <a:gd name="connsiteY2972" fmla="*/ 632331 h 6367455"/>
                <a:gd name="connsiteX2973" fmla="*/ 3202124 w 6891715"/>
                <a:gd name="connsiteY2973" fmla="*/ 632971 h 6367455"/>
                <a:gd name="connsiteX2974" fmla="*/ 3203070 w 6891715"/>
                <a:gd name="connsiteY2974" fmla="*/ 633611 h 6367455"/>
                <a:gd name="connsiteX2975" fmla="*/ 3204015 w 6891715"/>
                <a:gd name="connsiteY2975" fmla="*/ 632971 h 6367455"/>
                <a:gd name="connsiteX2976" fmla="*/ 3205592 w 6891715"/>
                <a:gd name="connsiteY2976" fmla="*/ 632651 h 6367455"/>
                <a:gd name="connsiteX2977" fmla="*/ 3207483 w 6891715"/>
                <a:gd name="connsiteY2977" fmla="*/ 631691 h 6367455"/>
                <a:gd name="connsiteX2978" fmla="*/ 3208744 w 6891715"/>
                <a:gd name="connsiteY2978" fmla="*/ 631051 h 6367455"/>
                <a:gd name="connsiteX2979" fmla="*/ 3220092 w 6891715"/>
                <a:gd name="connsiteY2979" fmla="*/ 642572 h 6367455"/>
                <a:gd name="connsiteX2980" fmla="*/ 3225766 w 6891715"/>
                <a:gd name="connsiteY2980" fmla="*/ 654092 h 6367455"/>
                <a:gd name="connsiteX2981" fmla="*/ 3206852 w 6891715"/>
                <a:gd name="connsiteY2981" fmla="*/ 678093 h 6367455"/>
                <a:gd name="connsiteX2982" fmla="*/ 3205276 w 6891715"/>
                <a:gd name="connsiteY2982" fmla="*/ 700173 h 6367455"/>
                <a:gd name="connsiteX2983" fmla="*/ 3185102 w 6891715"/>
                <a:gd name="connsiteY2983" fmla="*/ 698253 h 6367455"/>
                <a:gd name="connsiteX2984" fmla="*/ 3181319 w 6891715"/>
                <a:gd name="connsiteY2984" fmla="*/ 716174 h 6367455"/>
                <a:gd name="connsiteX2985" fmla="*/ 3173754 w 6891715"/>
                <a:gd name="connsiteY2985" fmla="*/ 726734 h 6367455"/>
                <a:gd name="connsiteX2986" fmla="*/ 3184472 w 6891715"/>
                <a:gd name="connsiteY2986" fmla="*/ 743055 h 6367455"/>
                <a:gd name="connsiteX2987" fmla="*/ 3173754 w 6891715"/>
                <a:gd name="connsiteY2987" fmla="*/ 746255 h 6367455"/>
                <a:gd name="connsiteX2988" fmla="*/ 3160199 w 6891715"/>
                <a:gd name="connsiteY2988" fmla="*/ 738895 h 6367455"/>
                <a:gd name="connsiteX2989" fmla="*/ 3157047 w 6891715"/>
                <a:gd name="connsiteY2989" fmla="*/ 722894 h 6367455"/>
                <a:gd name="connsiteX2990" fmla="*/ 3154525 w 6891715"/>
                <a:gd name="connsiteY2990" fmla="*/ 730894 h 6367455"/>
                <a:gd name="connsiteX2991" fmla="*/ 3152949 w 6891715"/>
                <a:gd name="connsiteY2991" fmla="*/ 736974 h 6367455"/>
                <a:gd name="connsiteX2992" fmla="*/ 3152004 w 6891715"/>
                <a:gd name="connsiteY2992" fmla="*/ 739215 h 6367455"/>
                <a:gd name="connsiteX2993" fmla="*/ 3151688 w 6891715"/>
                <a:gd name="connsiteY2993" fmla="*/ 741135 h 6367455"/>
                <a:gd name="connsiteX2994" fmla="*/ 3151373 w 6891715"/>
                <a:gd name="connsiteY2994" fmla="*/ 743375 h 6367455"/>
                <a:gd name="connsiteX2995" fmla="*/ 3149482 w 6891715"/>
                <a:gd name="connsiteY2995" fmla="*/ 746895 h 6367455"/>
                <a:gd name="connsiteX2996" fmla="*/ 3144123 w 6891715"/>
                <a:gd name="connsiteY2996" fmla="*/ 756495 h 6367455"/>
                <a:gd name="connsiteX2997" fmla="*/ 3136243 w 6891715"/>
                <a:gd name="connsiteY2997" fmla="*/ 769935 h 6367455"/>
                <a:gd name="connsiteX2998" fmla="*/ 3126786 w 6891715"/>
                <a:gd name="connsiteY2998" fmla="*/ 760335 h 6367455"/>
                <a:gd name="connsiteX2999" fmla="*/ 3129623 w 6891715"/>
                <a:gd name="connsiteY2999" fmla="*/ 727694 h 6367455"/>
                <a:gd name="connsiteX3000" fmla="*/ 3116384 w 6891715"/>
                <a:gd name="connsiteY3000" fmla="*/ 740495 h 6367455"/>
                <a:gd name="connsiteX3001" fmla="*/ 3105036 w 6891715"/>
                <a:gd name="connsiteY3001" fmla="*/ 768975 h 6367455"/>
                <a:gd name="connsiteX3002" fmla="*/ 3097785 w 6891715"/>
                <a:gd name="connsiteY3002" fmla="*/ 767055 h 6367455"/>
                <a:gd name="connsiteX3003" fmla="*/ 3107873 w 6891715"/>
                <a:gd name="connsiteY3003" fmla="*/ 742415 h 6367455"/>
                <a:gd name="connsiteX3004" fmla="*/ 3096209 w 6891715"/>
                <a:gd name="connsiteY3004" fmla="*/ 740495 h 6367455"/>
                <a:gd name="connsiteX3005" fmla="*/ 3094003 w 6891715"/>
                <a:gd name="connsiteY3005" fmla="*/ 734094 h 6367455"/>
                <a:gd name="connsiteX3006" fmla="*/ 3107557 w 6891715"/>
                <a:gd name="connsiteY3006" fmla="*/ 727694 h 6367455"/>
                <a:gd name="connsiteX3007" fmla="*/ 3099992 w 6891715"/>
                <a:gd name="connsiteY3007" fmla="*/ 717134 h 6367455"/>
                <a:gd name="connsiteX3008" fmla="*/ 3127101 w 6891715"/>
                <a:gd name="connsiteY3008" fmla="*/ 687053 h 6367455"/>
                <a:gd name="connsiteX3009" fmla="*/ 3127101 w 6891715"/>
                <a:gd name="connsiteY3009" fmla="*/ 668172 h 6367455"/>
                <a:gd name="connsiteX3010" fmla="*/ 3135297 w 6891715"/>
                <a:gd name="connsiteY3010" fmla="*/ 656332 h 6367455"/>
                <a:gd name="connsiteX3011" fmla="*/ 3128992 w 6891715"/>
                <a:gd name="connsiteY3011" fmla="*/ 646732 h 6367455"/>
                <a:gd name="connsiteX3012" fmla="*/ 3086809 w 6891715"/>
                <a:gd name="connsiteY3012" fmla="*/ 601662 h 6367455"/>
                <a:gd name="connsiteX3013" fmla="*/ 3100900 w 6891715"/>
                <a:gd name="connsiteY3013" fmla="*/ 618490 h 6367455"/>
                <a:gd name="connsiteX3014" fmla="*/ 3095575 w 6891715"/>
                <a:gd name="connsiteY3014" fmla="*/ 628967 h 6367455"/>
                <a:gd name="connsiteX3015" fmla="*/ 3100274 w 6891715"/>
                <a:gd name="connsiteY3015" fmla="*/ 649287 h 6367455"/>
                <a:gd name="connsiteX3016" fmla="*/ 3095888 w 6891715"/>
                <a:gd name="connsiteY3016" fmla="*/ 658812 h 6367455"/>
                <a:gd name="connsiteX3017" fmla="*/ 3117816 w 6891715"/>
                <a:gd name="connsiteY3017" fmla="*/ 663575 h 6367455"/>
                <a:gd name="connsiteX3018" fmla="*/ 3107478 w 6891715"/>
                <a:gd name="connsiteY3018" fmla="*/ 680720 h 6367455"/>
                <a:gd name="connsiteX3019" fmla="*/ 3092755 w 6891715"/>
                <a:gd name="connsiteY3019" fmla="*/ 682625 h 6367455"/>
                <a:gd name="connsiteX3020" fmla="*/ 3067073 w 6891715"/>
                <a:gd name="connsiteY3020" fmla="*/ 700087 h 6367455"/>
                <a:gd name="connsiteX3021" fmla="*/ 3054544 w 6891715"/>
                <a:gd name="connsiteY3021" fmla="*/ 696912 h 6367455"/>
                <a:gd name="connsiteX3022" fmla="*/ 3082423 w 6891715"/>
                <a:gd name="connsiteY3022" fmla="*/ 661987 h 6367455"/>
                <a:gd name="connsiteX3023" fmla="*/ 3052351 w 6891715"/>
                <a:gd name="connsiteY3023" fmla="*/ 679767 h 6367455"/>
                <a:gd name="connsiteX3024" fmla="*/ 3042953 w 6891715"/>
                <a:gd name="connsiteY3024" fmla="*/ 679132 h 6367455"/>
                <a:gd name="connsiteX3025" fmla="*/ 3029170 w 6891715"/>
                <a:gd name="connsiteY3025" fmla="*/ 697230 h 6367455"/>
                <a:gd name="connsiteX3026" fmla="*/ 3024158 w 6891715"/>
                <a:gd name="connsiteY3026" fmla="*/ 683577 h 6367455"/>
                <a:gd name="connsiteX3027" fmla="*/ 3034495 w 6891715"/>
                <a:gd name="connsiteY3027" fmla="*/ 675957 h 6367455"/>
                <a:gd name="connsiteX3028" fmla="*/ 3031050 w 6891715"/>
                <a:gd name="connsiteY3028" fmla="*/ 662305 h 6367455"/>
                <a:gd name="connsiteX3029" fmla="*/ 3042640 w 6891715"/>
                <a:gd name="connsiteY3029" fmla="*/ 652780 h 6367455"/>
                <a:gd name="connsiteX3030" fmla="*/ 3057363 w 6891715"/>
                <a:gd name="connsiteY3030" fmla="*/ 649605 h 6367455"/>
                <a:gd name="connsiteX3031" fmla="*/ 3071460 w 6891715"/>
                <a:gd name="connsiteY3031" fmla="*/ 629285 h 6367455"/>
                <a:gd name="connsiteX3032" fmla="*/ 3083990 w 6891715"/>
                <a:gd name="connsiteY3032" fmla="*/ 628332 h 6367455"/>
                <a:gd name="connsiteX3033" fmla="*/ 3079917 w 6891715"/>
                <a:gd name="connsiteY3033" fmla="*/ 611187 h 6367455"/>
                <a:gd name="connsiteX3034" fmla="*/ 3198778 w 6891715"/>
                <a:gd name="connsiteY3034" fmla="*/ 596901 h 6367455"/>
                <a:gd name="connsiteX3035" fmla="*/ 3208960 w 6891715"/>
                <a:gd name="connsiteY3035" fmla="*/ 597864 h 6367455"/>
                <a:gd name="connsiteX3036" fmla="*/ 3214215 w 6891715"/>
                <a:gd name="connsiteY3036" fmla="*/ 603322 h 6367455"/>
                <a:gd name="connsiteX3037" fmla="*/ 3219798 w 6891715"/>
                <a:gd name="connsiteY3037" fmla="*/ 601074 h 6367455"/>
                <a:gd name="connsiteX3038" fmla="*/ 3227353 w 6891715"/>
                <a:gd name="connsiteY3038" fmla="*/ 611349 h 6367455"/>
                <a:gd name="connsiteX3039" fmla="*/ 3217828 w 6891715"/>
                <a:gd name="connsiteY3039" fmla="*/ 625476 h 6367455"/>
                <a:gd name="connsiteX3040" fmla="*/ 3201405 w 6891715"/>
                <a:gd name="connsiteY3040" fmla="*/ 609743 h 6367455"/>
                <a:gd name="connsiteX3041" fmla="*/ 3164907 w 6891715"/>
                <a:gd name="connsiteY3041" fmla="*/ 504825 h 6367455"/>
                <a:gd name="connsiteX3042" fmla="*/ 3188311 w 6891715"/>
                <a:gd name="connsiteY3042" fmla="*/ 509905 h 6367455"/>
                <a:gd name="connsiteX3043" fmla="*/ 3190841 w 6891715"/>
                <a:gd name="connsiteY3043" fmla="*/ 523558 h 6367455"/>
                <a:gd name="connsiteX3044" fmla="*/ 3182302 w 6891715"/>
                <a:gd name="connsiteY3044" fmla="*/ 535305 h 6367455"/>
                <a:gd name="connsiteX3045" fmla="*/ 3184516 w 6891715"/>
                <a:gd name="connsiteY3045" fmla="*/ 554355 h 6367455"/>
                <a:gd name="connsiteX3046" fmla="*/ 3172181 w 6891715"/>
                <a:gd name="connsiteY3046" fmla="*/ 566103 h 6367455"/>
                <a:gd name="connsiteX3047" fmla="*/ 3164591 w 6891715"/>
                <a:gd name="connsiteY3047" fmla="*/ 582930 h 6367455"/>
                <a:gd name="connsiteX3048" fmla="*/ 3136444 w 6891715"/>
                <a:gd name="connsiteY3048" fmla="*/ 592455 h 6367455"/>
                <a:gd name="connsiteX3049" fmla="*/ 3124110 w 6891715"/>
                <a:gd name="connsiteY3049" fmla="*/ 622300 h 6367455"/>
                <a:gd name="connsiteX3050" fmla="*/ 3119998 w 6891715"/>
                <a:gd name="connsiteY3050" fmla="*/ 619125 h 6367455"/>
                <a:gd name="connsiteX3051" fmla="*/ 3120631 w 6891715"/>
                <a:gd name="connsiteY3051" fmla="*/ 611823 h 6367455"/>
                <a:gd name="connsiteX3052" fmla="*/ 3109878 w 6891715"/>
                <a:gd name="connsiteY3052" fmla="*/ 602615 h 6367455"/>
                <a:gd name="connsiteX3053" fmla="*/ 3132965 w 6891715"/>
                <a:gd name="connsiteY3053" fmla="*/ 578803 h 6367455"/>
                <a:gd name="connsiteX3054" fmla="*/ 3136127 w 6891715"/>
                <a:gd name="connsiteY3054" fmla="*/ 555943 h 6367455"/>
                <a:gd name="connsiteX3055" fmla="*/ 3151941 w 6891715"/>
                <a:gd name="connsiteY3055" fmla="*/ 553403 h 6367455"/>
                <a:gd name="connsiteX3056" fmla="*/ 3155736 w 6891715"/>
                <a:gd name="connsiteY3056" fmla="*/ 542925 h 6367455"/>
                <a:gd name="connsiteX3057" fmla="*/ 3151624 w 6891715"/>
                <a:gd name="connsiteY3057" fmla="*/ 531495 h 6367455"/>
                <a:gd name="connsiteX3058" fmla="*/ 3157950 w 6891715"/>
                <a:gd name="connsiteY3058" fmla="*/ 523875 h 6367455"/>
                <a:gd name="connsiteX3059" fmla="*/ 4364771 w 6891715"/>
                <a:gd name="connsiteY3059" fmla="*/ 471424 h 6367455"/>
                <a:gd name="connsiteX3060" fmla="*/ 4352063 w 6891715"/>
                <a:gd name="connsiteY3060" fmla="*/ 473328 h 6367455"/>
                <a:gd name="connsiteX3061" fmla="*/ 4349204 w 6891715"/>
                <a:gd name="connsiteY3061" fmla="*/ 492370 h 6367455"/>
                <a:gd name="connsiteX3062" fmla="*/ 4353334 w 6891715"/>
                <a:gd name="connsiteY3062" fmla="*/ 505065 h 6367455"/>
                <a:gd name="connsiteX3063" fmla="*/ 4345709 w 6891715"/>
                <a:gd name="connsiteY3063" fmla="*/ 514269 h 6367455"/>
                <a:gd name="connsiteX3064" fmla="*/ 4338402 w 6891715"/>
                <a:gd name="connsiteY3064" fmla="*/ 505383 h 6367455"/>
                <a:gd name="connsiteX3065" fmla="*/ 4341579 w 6891715"/>
                <a:gd name="connsiteY3065" fmla="*/ 493005 h 6367455"/>
                <a:gd name="connsiteX3066" fmla="*/ 4337131 w 6891715"/>
                <a:gd name="connsiteY3066" fmla="*/ 479358 h 6367455"/>
                <a:gd name="connsiteX3067" fmla="*/ 4322835 w 6891715"/>
                <a:gd name="connsiteY3067" fmla="*/ 489514 h 6367455"/>
                <a:gd name="connsiteX3068" fmla="*/ 4315210 w 6891715"/>
                <a:gd name="connsiteY3068" fmla="*/ 501892 h 6367455"/>
                <a:gd name="connsiteX3069" fmla="*/ 4319976 w 6891715"/>
                <a:gd name="connsiteY3069" fmla="*/ 515538 h 6367455"/>
                <a:gd name="connsiteX3070" fmla="*/ 4326647 w 6891715"/>
                <a:gd name="connsiteY3070" fmla="*/ 515538 h 6367455"/>
                <a:gd name="connsiteX3071" fmla="*/ 4334590 w 6891715"/>
                <a:gd name="connsiteY3071" fmla="*/ 522203 h 6367455"/>
                <a:gd name="connsiteX3072" fmla="*/ 4333319 w 6891715"/>
                <a:gd name="connsiteY3072" fmla="*/ 536167 h 6367455"/>
                <a:gd name="connsiteX3073" fmla="*/ 4321882 w 6891715"/>
                <a:gd name="connsiteY3073" fmla="*/ 530455 h 6367455"/>
                <a:gd name="connsiteX3074" fmla="*/ 4315210 w 6891715"/>
                <a:gd name="connsiteY3074" fmla="*/ 539658 h 6367455"/>
                <a:gd name="connsiteX3075" fmla="*/ 4297419 w 6891715"/>
                <a:gd name="connsiteY3075" fmla="*/ 537119 h 6367455"/>
                <a:gd name="connsiteX3076" fmla="*/ 4292971 w 6891715"/>
                <a:gd name="connsiteY3076" fmla="*/ 550766 h 6367455"/>
                <a:gd name="connsiteX3077" fmla="*/ 4282805 w 6891715"/>
                <a:gd name="connsiteY3077" fmla="*/ 553940 h 6367455"/>
                <a:gd name="connsiteX3078" fmla="*/ 4274862 w 6891715"/>
                <a:gd name="connsiteY3078" fmla="*/ 552353 h 6367455"/>
                <a:gd name="connsiteX3079" fmla="*/ 4260566 w 6891715"/>
                <a:gd name="connsiteY3079" fmla="*/ 563778 h 6367455"/>
                <a:gd name="connsiteX3080" fmla="*/ 4263425 w 6891715"/>
                <a:gd name="connsiteY3080" fmla="*/ 579647 h 6367455"/>
                <a:gd name="connsiteX3081" fmla="*/ 4256754 w 6891715"/>
                <a:gd name="connsiteY3081" fmla="*/ 585677 h 6367455"/>
                <a:gd name="connsiteX3082" fmla="*/ 4246270 w 6891715"/>
                <a:gd name="connsiteY3082" fmla="*/ 586312 h 6367455"/>
                <a:gd name="connsiteX3083" fmla="*/ 4233244 w 6891715"/>
                <a:gd name="connsiteY3083" fmla="*/ 586946 h 6367455"/>
                <a:gd name="connsiteX3084" fmla="*/ 4227843 w 6891715"/>
                <a:gd name="connsiteY3084" fmla="*/ 601863 h 6367455"/>
                <a:gd name="connsiteX3085" fmla="*/ 4232926 w 6891715"/>
                <a:gd name="connsiteY3085" fmla="*/ 608210 h 6367455"/>
                <a:gd name="connsiteX3086" fmla="*/ 4241504 w 6891715"/>
                <a:gd name="connsiteY3086" fmla="*/ 605036 h 6367455"/>
                <a:gd name="connsiteX3087" fmla="*/ 4247858 w 6891715"/>
                <a:gd name="connsiteY3087" fmla="*/ 609797 h 6367455"/>
                <a:gd name="connsiteX3088" fmla="*/ 4239280 w 6891715"/>
                <a:gd name="connsiteY3088" fmla="*/ 612653 h 6367455"/>
                <a:gd name="connsiteX3089" fmla="*/ 4244363 w 6891715"/>
                <a:gd name="connsiteY3089" fmla="*/ 622174 h 6367455"/>
                <a:gd name="connsiteX3090" fmla="*/ 4254530 w 6891715"/>
                <a:gd name="connsiteY3090" fmla="*/ 624396 h 6367455"/>
                <a:gd name="connsiteX3091" fmla="*/ 4259295 w 6891715"/>
                <a:gd name="connsiteY3091" fmla="*/ 613288 h 6367455"/>
                <a:gd name="connsiteX3092" fmla="*/ 4260248 w 6891715"/>
                <a:gd name="connsiteY3092" fmla="*/ 619635 h 6367455"/>
                <a:gd name="connsiteX3093" fmla="*/ 4269462 w 6891715"/>
                <a:gd name="connsiteY3093" fmla="*/ 628204 h 6367455"/>
                <a:gd name="connsiteX3094" fmla="*/ 4263108 w 6891715"/>
                <a:gd name="connsiteY3094" fmla="*/ 631378 h 6367455"/>
                <a:gd name="connsiteX3095" fmla="*/ 4252624 w 6891715"/>
                <a:gd name="connsiteY3095" fmla="*/ 629791 h 6367455"/>
                <a:gd name="connsiteX3096" fmla="*/ 4260566 w 6891715"/>
                <a:gd name="connsiteY3096" fmla="*/ 643755 h 6367455"/>
                <a:gd name="connsiteX3097" fmla="*/ 4275180 w 6891715"/>
                <a:gd name="connsiteY3097" fmla="*/ 653594 h 6367455"/>
                <a:gd name="connsiteX3098" fmla="*/ 4289477 w 6891715"/>
                <a:gd name="connsiteY3098" fmla="*/ 646612 h 6367455"/>
                <a:gd name="connsiteX3099" fmla="*/ 4287570 w 6891715"/>
                <a:gd name="connsiteY3099" fmla="*/ 633599 h 6367455"/>
                <a:gd name="connsiteX3100" fmla="*/ 4297101 w 6891715"/>
                <a:gd name="connsiteY3100" fmla="*/ 628839 h 6367455"/>
                <a:gd name="connsiteX3101" fmla="*/ 4302185 w 6891715"/>
                <a:gd name="connsiteY3101" fmla="*/ 638360 h 6367455"/>
                <a:gd name="connsiteX3102" fmla="*/ 4312669 w 6891715"/>
                <a:gd name="connsiteY3102" fmla="*/ 637725 h 6367455"/>
                <a:gd name="connsiteX3103" fmla="*/ 4312033 w 6891715"/>
                <a:gd name="connsiteY3103" fmla="*/ 628204 h 6367455"/>
                <a:gd name="connsiteX3104" fmla="*/ 4308221 w 6891715"/>
                <a:gd name="connsiteY3104" fmla="*/ 616462 h 6367455"/>
                <a:gd name="connsiteX3105" fmla="*/ 4317752 w 6891715"/>
                <a:gd name="connsiteY3105" fmla="*/ 615827 h 6367455"/>
                <a:gd name="connsiteX3106" fmla="*/ 4332048 w 6891715"/>
                <a:gd name="connsiteY3106" fmla="*/ 624396 h 6367455"/>
                <a:gd name="connsiteX3107" fmla="*/ 4339673 w 6891715"/>
                <a:gd name="connsiteY3107" fmla="*/ 624396 h 6367455"/>
                <a:gd name="connsiteX3108" fmla="*/ 4339547 w 6891715"/>
                <a:gd name="connsiteY3108" fmla="*/ 624461 h 6367455"/>
                <a:gd name="connsiteX3109" fmla="*/ 4339882 w 6891715"/>
                <a:gd name="connsiteY3109" fmla="*/ 624461 h 6367455"/>
                <a:gd name="connsiteX3110" fmla="*/ 4340199 w 6891715"/>
                <a:gd name="connsiteY3110" fmla="*/ 623826 h 6367455"/>
                <a:gd name="connsiteX3111" fmla="*/ 4341172 w 6891715"/>
                <a:gd name="connsiteY3111" fmla="*/ 623340 h 6367455"/>
                <a:gd name="connsiteX3112" fmla="*/ 4347298 w 6891715"/>
                <a:gd name="connsiteY3112" fmla="*/ 612018 h 6367455"/>
                <a:gd name="connsiteX3113" fmla="*/ 4332366 w 6891715"/>
                <a:gd name="connsiteY3113" fmla="*/ 604402 h 6367455"/>
                <a:gd name="connsiteX3114" fmla="*/ 4328236 w 6891715"/>
                <a:gd name="connsiteY3114" fmla="*/ 605354 h 6367455"/>
                <a:gd name="connsiteX3115" fmla="*/ 4317434 w 6891715"/>
                <a:gd name="connsiteY3115" fmla="*/ 588216 h 6367455"/>
                <a:gd name="connsiteX3116" fmla="*/ 4329189 w 6891715"/>
                <a:gd name="connsiteY3116" fmla="*/ 567587 h 6367455"/>
                <a:gd name="connsiteX3117" fmla="*/ 4344121 w 6891715"/>
                <a:gd name="connsiteY3117" fmla="*/ 564731 h 6367455"/>
                <a:gd name="connsiteX3118" fmla="*/ 4350793 w 6891715"/>
                <a:gd name="connsiteY3118" fmla="*/ 555210 h 6367455"/>
                <a:gd name="connsiteX3119" fmla="*/ 4348886 w 6891715"/>
                <a:gd name="connsiteY3119" fmla="*/ 549814 h 6367455"/>
                <a:gd name="connsiteX3120" fmla="*/ 4361912 w 6891715"/>
                <a:gd name="connsiteY3120" fmla="*/ 539976 h 6367455"/>
                <a:gd name="connsiteX3121" fmla="*/ 4359053 w 6891715"/>
                <a:gd name="connsiteY3121" fmla="*/ 525059 h 6367455"/>
                <a:gd name="connsiteX3122" fmla="*/ 4355876 w 6891715"/>
                <a:gd name="connsiteY3122" fmla="*/ 522838 h 6367455"/>
                <a:gd name="connsiteX3123" fmla="*/ 4355240 w 6891715"/>
                <a:gd name="connsiteY3123" fmla="*/ 513634 h 6367455"/>
                <a:gd name="connsiteX3124" fmla="*/ 4380021 w 6891715"/>
                <a:gd name="connsiteY3124" fmla="*/ 502526 h 6367455"/>
                <a:gd name="connsiteX3125" fmla="*/ 4384151 w 6891715"/>
                <a:gd name="connsiteY3125" fmla="*/ 488879 h 6367455"/>
                <a:gd name="connsiteX3126" fmla="*/ 4380339 w 6891715"/>
                <a:gd name="connsiteY3126" fmla="*/ 476185 h 6367455"/>
                <a:gd name="connsiteX3127" fmla="*/ 4369537 w 6891715"/>
                <a:gd name="connsiteY3127" fmla="*/ 489514 h 6367455"/>
                <a:gd name="connsiteX3128" fmla="*/ 4360959 w 6891715"/>
                <a:gd name="connsiteY3128" fmla="*/ 501892 h 6367455"/>
                <a:gd name="connsiteX3129" fmla="*/ 4359053 w 6891715"/>
                <a:gd name="connsiteY3129" fmla="*/ 486023 h 6367455"/>
                <a:gd name="connsiteX3130" fmla="*/ 4366360 w 6891715"/>
                <a:gd name="connsiteY3130" fmla="*/ 478724 h 6367455"/>
                <a:gd name="connsiteX3131" fmla="*/ 3304349 w 6891715"/>
                <a:gd name="connsiteY3131" fmla="*/ 431801 h 6367455"/>
                <a:gd name="connsiteX3132" fmla="*/ 3318916 w 6891715"/>
                <a:gd name="connsiteY3132" fmla="*/ 437795 h 6367455"/>
                <a:gd name="connsiteX3133" fmla="*/ 3327783 w 6891715"/>
                <a:gd name="connsiteY3133" fmla="*/ 453570 h 6367455"/>
                <a:gd name="connsiteX3134" fmla="*/ 3334751 w 6891715"/>
                <a:gd name="connsiteY3134" fmla="*/ 432432 h 6367455"/>
                <a:gd name="connsiteX3135" fmla="*/ 3344568 w 6891715"/>
                <a:gd name="connsiteY3135" fmla="*/ 440950 h 6367455"/>
                <a:gd name="connsiteX3136" fmla="*/ 3340451 w 6891715"/>
                <a:gd name="connsiteY3136" fmla="*/ 462719 h 6367455"/>
                <a:gd name="connsiteX3137" fmla="*/ 3344885 w 6891715"/>
                <a:gd name="connsiteY3137" fmla="*/ 472183 h 6367455"/>
                <a:gd name="connsiteX3138" fmla="*/ 3354069 w 6891715"/>
                <a:gd name="connsiteY3138" fmla="*/ 456409 h 6367455"/>
                <a:gd name="connsiteX3139" fmla="*/ 3367053 w 6891715"/>
                <a:gd name="connsiteY3139" fmla="*/ 470290 h 6367455"/>
                <a:gd name="connsiteX3140" fmla="*/ 3355335 w 6891715"/>
                <a:gd name="connsiteY3140" fmla="*/ 475338 h 6367455"/>
                <a:gd name="connsiteX3141" fmla="*/ 3360719 w 6891715"/>
                <a:gd name="connsiteY3141" fmla="*/ 488904 h 6367455"/>
                <a:gd name="connsiteX3142" fmla="*/ 3347101 w 6891715"/>
                <a:gd name="connsiteY3142" fmla="*/ 510988 h 6367455"/>
                <a:gd name="connsiteX3143" fmla="*/ 3346151 w 6891715"/>
                <a:gd name="connsiteY3143" fmla="*/ 529917 h 6367455"/>
                <a:gd name="connsiteX3144" fmla="*/ 3358185 w 6891715"/>
                <a:gd name="connsiteY3144" fmla="*/ 549477 h 6367455"/>
                <a:gd name="connsiteX3145" fmla="*/ 3320183 w 6891715"/>
                <a:gd name="connsiteY3145" fmla="*/ 551055 h 6367455"/>
                <a:gd name="connsiteX3146" fmla="*/ 3317016 w 6891715"/>
                <a:gd name="connsiteY3146" fmla="*/ 534649 h 6367455"/>
                <a:gd name="connsiteX3147" fmla="*/ 3296748 w 6891715"/>
                <a:gd name="connsiteY3147" fmla="*/ 556733 h 6367455"/>
                <a:gd name="connsiteX3148" fmla="*/ 3274897 w 6891715"/>
                <a:gd name="connsiteY3148" fmla="*/ 555471 h 6367455"/>
                <a:gd name="connsiteX3149" fmla="*/ 3256845 w 6891715"/>
                <a:gd name="connsiteY3149" fmla="*/ 581026 h 6367455"/>
                <a:gd name="connsiteX3150" fmla="*/ 3243228 w 6891715"/>
                <a:gd name="connsiteY3150" fmla="*/ 566513 h 6367455"/>
                <a:gd name="connsiteX3151" fmla="*/ 3249562 w 6891715"/>
                <a:gd name="connsiteY3151" fmla="*/ 556102 h 6367455"/>
                <a:gd name="connsiteX3152" fmla="*/ 3270780 w 6891715"/>
                <a:gd name="connsiteY3152" fmla="*/ 552317 h 6367455"/>
                <a:gd name="connsiteX3153" fmla="*/ 3271413 w 6891715"/>
                <a:gd name="connsiteY3153" fmla="*/ 539066 h 6367455"/>
                <a:gd name="connsiteX3154" fmla="*/ 3255579 w 6891715"/>
                <a:gd name="connsiteY3154" fmla="*/ 533703 h 6367455"/>
                <a:gd name="connsiteX3155" fmla="*/ 3252412 w 6891715"/>
                <a:gd name="connsiteY3155" fmla="*/ 523292 h 6367455"/>
                <a:gd name="connsiteX3156" fmla="*/ 3267296 w 6891715"/>
                <a:gd name="connsiteY3156" fmla="*/ 516036 h 6367455"/>
                <a:gd name="connsiteX3157" fmla="*/ 3250828 w 6891715"/>
                <a:gd name="connsiteY3157" fmla="*/ 500261 h 6367455"/>
                <a:gd name="connsiteX3158" fmla="*/ 3264763 w 6891715"/>
                <a:gd name="connsiteY3158" fmla="*/ 481332 h 6367455"/>
                <a:gd name="connsiteX3159" fmla="*/ 3300548 w 6891715"/>
                <a:gd name="connsiteY3159" fmla="*/ 488588 h 6367455"/>
                <a:gd name="connsiteX3160" fmla="*/ 3308782 w 6891715"/>
                <a:gd name="connsiteY3160" fmla="*/ 480070 h 6367455"/>
                <a:gd name="connsiteX3161" fmla="*/ 3286614 w 6891715"/>
                <a:gd name="connsiteY3161" fmla="*/ 469975 h 6367455"/>
                <a:gd name="connsiteX3162" fmla="*/ 3288831 w 6891715"/>
                <a:gd name="connsiteY3162" fmla="*/ 456093 h 6367455"/>
                <a:gd name="connsiteX3163" fmla="*/ 3310999 w 6891715"/>
                <a:gd name="connsiteY3163" fmla="*/ 462088 h 6367455"/>
                <a:gd name="connsiteX3164" fmla="*/ 3435951 w 6891715"/>
                <a:gd name="connsiteY3164" fmla="*/ 361951 h 6367455"/>
                <a:gd name="connsiteX3165" fmla="*/ 3459129 w 6891715"/>
                <a:gd name="connsiteY3165" fmla="*/ 379352 h 6367455"/>
                <a:gd name="connsiteX3166" fmla="*/ 3458494 w 6891715"/>
                <a:gd name="connsiteY3166" fmla="*/ 393274 h 6367455"/>
                <a:gd name="connsiteX3167" fmla="*/ 3438491 w 6891715"/>
                <a:gd name="connsiteY3167" fmla="*/ 404980 h 6367455"/>
                <a:gd name="connsiteX3168" fmla="*/ 3440714 w 6891715"/>
                <a:gd name="connsiteY3168" fmla="*/ 424913 h 6367455"/>
                <a:gd name="connsiteX3169" fmla="*/ 3394358 w 6891715"/>
                <a:gd name="connsiteY3169" fmla="*/ 452439 h 6367455"/>
                <a:gd name="connsiteX3170" fmla="*/ 3382928 w 6891715"/>
                <a:gd name="connsiteY3170" fmla="*/ 442314 h 6367455"/>
                <a:gd name="connsiteX3171" fmla="*/ 3371816 w 6891715"/>
                <a:gd name="connsiteY3171" fmla="*/ 427444 h 6367455"/>
                <a:gd name="connsiteX3172" fmla="*/ 3393088 w 6891715"/>
                <a:gd name="connsiteY3172" fmla="*/ 427444 h 6367455"/>
                <a:gd name="connsiteX3173" fmla="*/ 3385468 w 6891715"/>
                <a:gd name="connsiteY3173" fmla="*/ 404031 h 6367455"/>
                <a:gd name="connsiteX3174" fmla="*/ 3411821 w 6891715"/>
                <a:gd name="connsiteY3174" fmla="*/ 400867 h 6367455"/>
                <a:gd name="connsiteX3175" fmla="*/ 3418171 w 6891715"/>
                <a:gd name="connsiteY3175" fmla="*/ 384098 h 6367455"/>
                <a:gd name="connsiteX3176" fmla="*/ 3424521 w 6891715"/>
                <a:gd name="connsiteY3176" fmla="*/ 395805 h 6367455"/>
                <a:gd name="connsiteX3177" fmla="*/ 3429919 w 6891715"/>
                <a:gd name="connsiteY3177" fmla="*/ 395488 h 6367455"/>
                <a:gd name="connsiteX3178" fmla="*/ 3424521 w 6891715"/>
                <a:gd name="connsiteY3178" fmla="*/ 373657 h 6367455"/>
                <a:gd name="connsiteX3179" fmla="*/ 3528661 w 6891715"/>
                <a:gd name="connsiteY3179" fmla="*/ 334961 h 6367455"/>
                <a:gd name="connsiteX3180" fmla="*/ 3536916 w 6891715"/>
                <a:gd name="connsiteY3180" fmla="*/ 337252 h 6367455"/>
                <a:gd name="connsiteX3181" fmla="*/ 3529613 w 6891715"/>
                <a:gd name="connsiteY3181" fmla="*/ 364093 h 6367455"/>
                <a:gd name="connsiteX3182" fmla="*/ 3509928 w 6891715"/>
                <a:gd name="connsiteY3182" fmla="*/ 366711 h 6367455"/>
                <a:gd name="connsiteX3183" fmla="*/ 3505166 w 6891715"/>
                <a:gd name="connsiteY3183" fmla="*/ 354600 h 6367455"/>
                <a:gd name="connsiteX3184" fmla="*/ 3523263 w 6891715"/>
                <a:gd name="connsiteY3184" fmla="*/ 347072 h 6367455"/>
                <a:gd name="connsiteX3185" fmla="*/ 4276189 w 6891715"/>
                <a:gd name="connsiteY3185" fmla="*/ 308170 h 6367455"/>
                <a:gd name="connsiteX3186" fmla="*/ 4271925 w 6891715"/>
                <a:gd name="connsiteY3186" fmla="*/ 310848 h 6367455"/>
                <a:gd name="connsiteX3187" fmla="*/ 4272040 w 6891715"/>
                <a:gd name="connsiteY3187" fmla="*/ 311192 h 6367455"/>
                <a:gd name="connsiteX3188" fmla="*/ 3488655 w 6891715"/>
                <a:gd name="connsiteY3188" fmla="*/ 279400 h 6367455"/>
                <a:gd name="connsiteX3189" fmla="*/ 3501355 w 6891715"/>
                <a:gd name="connsiteY3189" fmla="*/ 287882 h 6367455"/>
                <a:gd name="connsiteX3190" fmla="*/ 3495958 w 6891715"/>
                <a:gd name="connsiteY3190" fmla="*/ 298248 h 6367455"/>
                <a:gd name="connsiteX3191" fmla="*/ 3498180 w 6891715"/>
                <a:gd name="connsiteY3191" fmla="*/ 309557 h 6367455"/>
                <a:gd name="connsiteX3192" fmla="*/ 3516278 w 6891715"/>
                <a:gd name="connsiteY3192" fmla="*/ 322123 h 6367455"/>
                <a:gd name="connsiteX3193" fmla="*/ 3497545 w 6891715"/>
                <a:gd name="connsiteY3193" fmla="*/ 345054 h 6367455"/>
                <a:gd name="connsiteX3194" fmla="*/ 3490560 w 6891715"/>
                <a:gd name="connsiteY3194" fmla="*/ 364845 h 6367455"/>
                <a:gd name="connsiteX3195" fmla="*/ 3473415 w 6891715"/>
                <a:gd name="connsiteY3195" fmla="*/ 368300 h 6367455"/>
                <a:gd name="connsiteX3196" fmla="*/ 3448015 w 6891715"/>
                <a:gd name="connsiteY3196" fmla="*/ 342541 h 6367455"/>
                <a:gd name="connsiteX3197" fmla="*/ 3445475 w 6891715"/>
                <a:gd name="connsiteY3197" fmla="*/ 316468 h 6367455"/>
                <a:gd name="connsiteX3198" fmla="*/ 3433728 w 6891715"/>
                <a:gd name="connsiteY3198" fmla="*/ 314269 h 6367455"/>
                <a:gd name="connsiteX3199" fmla="*/ 3433728 w 6891715"/>
                <a:gd name="connsiteY3199" fmla="*/ 302960 h 6367455"/>
                <a:gd name="connsiteX3200" fmla="*/ 3438808 w 6891715"/>
                <a:gd name="connsiteY3200" fmla="*/ 289138 h 6367455"/>
                <a:gd name="connsiteX3201" fmla="*/ 3454683 w 6891715"/>
                <a:gd name="connsiteY3201" fmla="*/ 296678 h 6367455"/>
                <a:gd name="connsiteX3202" fmla="*/ 3479130 w 6891715"/>
                <a:gd name="connsiteY3202" fmla="*/ 296364 h 6367455"/>
                <a:gd name="connsiteX3203" fmla="*/ 3466748 w 6891715"/>
                <a:gd name="connsiteY3203" fmla="*/ 317096 h 6367455"/>
                <a:gd name="connsiteX3204" fmla="*/ 3478495 w 6891715"/>
                <a:gd name="connsiteY3204" fmla="*/ 340028 h 6367455"/>
                <a:gd name="connsiteX3205" fmla="*/ 3478495 w 6891715"/>
                <a:gd name="connsiteY3205" fmla="*/ 328719 h 6367455"/>
                <a:gd name="connsiteX3206" fmla="*/ 3494053 w 6891715"/>
                <a:gd name="connsiteY3206" fmla="*/ 309557 h 6367455"/>
                <a:gd name="connsiteX3207" fmla="*/ 3621053 w 6891715"/>
                <a:gd name="connsiteY3207" fmla="*/ 250824 h 6367455"/>
                <a:gd name="connsiteX3208" fmla="*/ 3633753 w 6891715"/>
                <a:gd name="connsiteY3208" fmla="*/ 259353 h 6367455"/>
                <a:gd name="connsiteX3209" fmla="*/ 3618195 w 6891715"/>
                <a:gd name="connsiteY3209" fmla="*/ 280201 h 6367455"/>
                <a:gd name="connsiteX3210" fmla="*/ 3627720 w 6891715"/>
                <a:gd name="connsiteY3210" fmla="*/ 304208 h 6367455"/>
                <a:gd name="connsiteX3211" fmla="*/ 3615973 w 6891715"/>
                <a:gd name="connsiteY3211" fmla="*/ 312737 h 6367455"/>
                <a:gd name="connsiteX3212" fmla="*/ 3601050 w 6891715"/>
                <a:gd name="connsiteY3212" fmla="*/ 303577 h 6367455"/>
                <a:gd name="connsiteX3213" fmla="*/ 3603273 w 6891715"/>
                <a:gd name="connsiteY3213" fmla="*/ 292837 h 6367455"/>
                <a:gd name="connsiteX3214" fmla="*/ 3595653 w 6891715"/>
                <a:gd name="connsiteY3214" fmla="*/ 274199 h 6367455"/>
                <a:gd name="connsiteX3215" fmla="*/ 3604860 w 6891715"/>
                <a:gd name="connsiteY3215" fmla="*/ 268830 h 6367455"/>
                <a:gd name="connsiteX3216" fmla="*/ 3610258 w 6891715"/>
                <a:gd name="connsiteY3216" fmla="*/ 258405 h 6367455"/>
                <a:gd name="connsiteX3217" fmla="*/ 3463697 w 6891715"/>
                <a:gd name="connsiteY3217" fmla="*/ 247649 h 6367455"/>
                <a:gd name="connsiteX3218" fmla="*/ 3468654 w 6891715"/>
                <a:gd name="connsiteY3218" fmla="*/ 252812 h 6367455"/>
                <a:gd name="connsiteX3219" fmla="*/ 3466904 w 6891715"/>
                <a:gd name="connsiteY3219" fmla="*/ 273140 h 6367455"/>
                <a:gd name="connsiteX3220" fmla="*/ 3463988 w 6891715"/>
                <a:gd name="connsiteY3220" fmla="*/ 287337 h 6367455"/>
                <a:gd name="connsiteX3221" fmla="*/ 3454366 w 6891715"/>
                <a:gd name="connsiteY3221" fmla="*/ 273140 h 6367455"/>
                <a:gd name="connsiteX3222" fmla="*/ 3514243 w 6891715"/>
                <a:gd name="connsiteY3222" fmla="*/ 244475 h 6367455"/>
                <a:gd name="connsiteX3223" fmla="*/ 3523940 w 6891715"/>
                <a:gd name="connsiteY3223" fmla="*/ 256388 h 6367455"/>
                <a:gd name="connsiteX3224" fmla="*/ 3525232 w 6891715"/>
                <a:gd name="connsiteY3224" fmla="*/ 268946 h 6367455"/>
                <a:gd name="connsiteX3225" fmla="*/ 3543655 w 6891715"/>
                <a:gd name="connsiteY3225" fmla="*/ 271200 h 6367455"/>
                <a:gd name="connsiteX3226" fmla="*/ 3546887 w 6891715"/>
                <a:gd name="connsiteY3226" fmla="*/ 284080 h 6367455"/>
                <a:gd name="connsiteX3227" fmla="*/ 3557553 w 6891715"/>
                <a:gd name="connsiteY3227" fmla="*/ 287944 h 6367455"/>
                <a:gd name="connsiteX3228" fmla="*/ 3554644 w 6891715"/>
                <a:gd name="connsiteY3228" fmla="*/ 304044 h 6367455"/>
                <a:gd name="connsiteX3229" fmla="*/ 3540746 w 6891715"/>
                <a:gd name="connsiteY3229" fmla="*/ 312737 h 6367455"/>
                <a:gd name="connsiteX3230" fmla="*/ 3524586 w 6891715"/>
                <a:gd name="connsiteY3230" fmla="*/ 294706 h 6367455"/>
                <a:gd name="connsiteX3231" fmla="*/ 3514890 w 6891715"/>
                <a:gd name="connsiteY3231" fmla="*/ 285046 h 6367455"/>
                <a:gd name="connsiteX3232" fmla="*/ 3517476 w 6891715"/>
                <a:gd name="connsiteY3232" fmla="*/ 269268 h 6367455"/>
                <a:gd name="connsiteX3233" fmla="*/ 3503578 w 6891715"/>
                <a:gd name="connsiteY3233" fmla="*/ 253168 h 6367455"/>
                <a:gd name="connsiteX3234" fmla="*/ 3570253 w 6891715"/>
                <a:gd name="connsiteY3234" fmla="*/ 234949 h 6367455"/>
                <a:gd name="connsiteX3235" fmla="*/ 3579778 w 6891715"/>
                <a:gd name="connsiteY3235" fmla="*/ 251203 h 6367455"/>
                <a:gd name="connsiteX3236" fmla="*/ 3571205 w 6891715"/>
                <a:gd name="connsiteY3236" fmla="*/ 257174 h 6367455"/>
                <a:gd name="connsiteX3237" fmla="*/ 3563903 w 6891715"/>
                <a:gd name="connsiteY3237" fmla="*/ 249213 h 6367455"/>
                <a:gd name="connsiteX3238" fmla="*/ 3564855 w 6891715"/>
                <a:gd name="connsiteY3238" fmla="*/ 239261 h 6367455"/>
                <a:gd name="connsiteX3239" fmla="*/ 3805219 w 6891715"/>
                <a:gd name="connsiteY3239" fmla="*/ 211137 h 6367455"/>
                <a:gd name="connsiteX3240" fmla="*/ 3835518 w 6891715"/>
                <a:gd name="connsiteY3240" fmla="*/ 224790 h 6367455"/>
                <a:gd name="connsiteX3241" fmla="*/ 3846478 w 6891715"/>
                <a:gd name="connsiteY3241" fmla="*/ 244792 h 6367455"/>
                <a:gd name="connsiteX3242" fmla="*/ 3843254 w 6891715"/>
                <a:gd name="connsiteY3242" fmla="*/ 252412 h 6367455"/>
                <a:gd name="connsiteX3243" fmla="*/ 3818435 w 6891715"/>
                <a:gd name="connsiteY3243" fmla="*/ 250190 h 6367455"/>
                <a:gd name="connsiteX3244" fmla="*/ 3782978 w 6891715"/>
                <a:gd name="connsiteY3244" fmla="*/ 229552 h 6367455"/>
                <a:gd name="connsiteX3245" fmla="*/ 3716499 w 6891715"/>
                <a:gd name="connsiteY3245" fmla="*/ 206375 h 6367455"/>
                <a:gd name="connsiteX3246" fmla="*/ 3732178 w 6891715"/>
                <a:gd name="connsiteY3246" fmla="*/ 217487 h 6367455"/>
                <a:gd name="connsiteX3247" fmla="*/ 3721516 w 6891715"/>
                <a:gd name="connsiteY3247" fmla="*/ 233363 h 6367455"/>
                <a:gd name="connsiteX3248" fmla="*/ 3706778 w 6891715"/>
                <a:gd name="connsiteY3248" fmla="*/ 208280 h 6367455"/>
                <a:gd name="connsiteX3249" fmla="*/ 3892555 w 6891715"/>
                <a:gd name="connsiteY3249" fmla="*/ 152400 h 6367455"/>
                <a:gd name="connsiteX3250" fmla="*/ 3891607 w 6891715"/>
                <a:gd name="connsiteY3250" fmla="*/ 170764 h 6367455"/>
                <a:gd name="connsiteX3251" fmla="*/ 3900454 w 6891715"/>
                <a:gd name="connsiteY3251" fmla="*/ 183652 h 6367455"/>
                <a:gd name="connsiteX3252" fmla="*/ 3893187 w 6891715"/>
                <a:gd name="connsiteY3252" fmla="*/ 195573 h 6367455"/>
                <a:gd name="connsiteX3253" fmla="*/ 3880232 w 6891715"/>
                <a:gd name="connsiteY3253" fmla="*/ 211682 h 6367455"/>
                <a:gd name="connsiteX3254" fmla="*/ 3858431 w 6891715"/>
                <a:gd name="connsiteY3254" fmla="*/ 239713 h 6367455"/>
                <a:gd name="connsiteX3255" fmla="*/ 3847056 w 6891715"/>
                <a:gd name="connsiteY3255" fmla="*/ 236491 h 6367455"/>
                <a:gd name="connsiteX3256" fmla="*/ 3847056 w 6891715"/>
                <a:gd name="connsiteY3256" fmla="*/ 209749 h 6367455"/>
                <a:gd name="connsiteX3257" fmla="*/ 3835366 w 6891715"/>
                <a:gd name="connsiteY3257" fmla="*/ 197184 h 6367455"/>
                <a:gd name="connsiteX3258" fmla="*/ 3845477 w 6891715"/>
                <a:gd name="connsiteY3258" fmla="*/ 175597 h 6367455"/>
                <a:gd name="connsiteX3259" fmla="*/ 3859379 w 6891715"/>
                <a:gd name="connsiteY3259" fmla="*/ 186230 h 6367455"/>
                <a:gd name="connsiteX3260" fmla="*/ 3862538 w 6891715"/>
                <a:gd name="connsiteY3260" fmla="*/ 172376 h 6367455"/>
                <a:gd name="connsiteX3261" fmla="*/ 3883076 w 6891715"/>
                <a:gd name="connsiteY3261" fmla="*/ 158199 h 6367455"/>
                <a:gd name="connsiteX3262" fmla="*/ 3911566 w 6891715"/>
                <a:gd name="connsiteY3262" fmla="*/ 117476 h 6367455"/>
                <a:gd name="connsiteX3263" fmla="*/ 3927580 w 6891715"/>
                <a:gd name="connsiteY3263" fmla="*/ 122238 h 6367455"/>
                <a:gd name="connsiteX3264" fmla="*/ 3940141 w 6891715"/>
                <a:gd name="connsiteY3264" fmla="*/ 148591 h 6367455"/>
                <a:gd name="connsiteX3265" fmla="*/ 3932918 w 6891715"/>
                <a:gd name="connsiteY3265" fmla="*/ 162243 h 6367455"/>
                <a:gd name="connsiteX3266" fmla="*/ 3918474 w 6891715"/>
                <a:gd name="connsiteY3266" fmla="*/ 169864 h 6367455"/>
                <a:gd name="connsiteX3267" fmla="*/ 3912822 w 6891715"/>
                <a:gd name="connsiteY3267" fmla="*/ 142558 h 6367455"/>
                <a:gd name="connsiteX3268" fmla="*/ 3911566 w 6891715"/>
                <a:gd name="connsiteY3268" fmla="*/ 117476 h 6367455"/>
                <a:gd name="connsiteX3269" fmla="*/ 3882623 w 6891715"/>
                <a:gd name="connsiteY3269" fmla="*/ 82550 h 6367455"/>
                <a:gd name="connsiteX3270" fmla="*/ 3889341 w 6891715"/>
                <a:gd name="connsiteY3270" fmla="*/ 101343 h 6367455"/>
                <a:gd name="connsiteX3271" fmla="*/ 3872388 w 6891715"/>
                <a:gd name="connsiteY3271" fmla="*/ 111216 h 6367455"/>
                <a:gd name="connsiteX3272" fmla="*/ 3852236 w 6891715"/>
                <a:gd name="connsiteY3272" fmla="*/ 124912 h 6367455"/>
                <a:gd name="connsiteX3273" fmla="*/ 3842640 w 6891715"/>
                <a:gd name="connsiteY3273" fmla="*/ 147527 h 6367455"/>
                <a:gd name="connsiteX3274" fmla="*/ 3811932 w 6891715"/>
                <a:gd name="connsiteY3274" fmla="*/ 167593 h 6367455"/>
                <a:gd name="connsiteX3275" fmla="*/ 3800417 w 6891715"/>
                <a:gd name="connsiteY3275" fmla="*/ 182563 h 6367455"/>
                <a:gd name="connsiteX3276" fmla="*/ 3792740 w 6891715"/>
                <a:gd name="connsiteY3276" fmla="*/ 163771 h 6367455"/>
                <a:gd name="connsiteX3277" fmla="*/ 3782184 w 6891715"/>
                <a:gd name="connsiteY3277" fmla="*/ 174282 h 6367455"/>
                <a:gd name="connsiteX3278" fmla="*/ 3762352 w 6891715"/>
                <a:gd name="connsiteY3278" fmla="*/ 178741 h 6367455"/>
                <a:gd name="connsiteX3279" fmla="*/ 3763951 w 6891715"/>
                <a:gd name="connsiteY3279" fmla="*/ 163771 h 6367455"/>
                <a:gd name="connsiteX3280" fmla="*/ 3760753 w 6891715"/>
                <a:gd name="connsiteY3280" fmla="*/ 144979 h 6367455"/>
                <a:gd name="connsiteX3281" fmla="*/ 3783783 w 6891715"/>
                <a:gd name="connsiteY3281" fmla="*/ 138290 h 6367455"/>
                <a:gd name="connsiteX3282" fmla="*/ 3794659 w 6891715"/>
                <a:gd name="connsiteY3282" fmla="*/ 121409 h 6367455"/>
                <a:gd name="connsiteX3283" fmla="*/ 3808413 w 6891715"/>
                <a:gd name="connsiteY3283" fmla="*/ 128735 h 6367455"/>
                <a:gd name="connsiteX3284" fmla="*/ 3806494 w 6891715"/>
                <a:gd name="connsiteY3284" fmla="*/ 142431 h 6367455"/>
                <a:gd name="connsiteX3285" fmla="*/ 3826646 w 6891715"/>
                <a:gd name="connsiteY3285" fmla="*/ 134468 h 6367455"/>
                <a:gd name="connsiteX3286" fmla="*/ 3823447 w 6891715"/>
                <a:gd name="connsiteY3286" fmla="*/ 118861 h 6367455"/>
                <a:gd name="connsiteX3287" fmla="*/ 3858313 w 6891715"/>
                <a:gd name="connsiteY3287" fmla="*/ 100706 h 6367455"/>
                <a:gd name="connsiteX3288" fmla="*/ 3867909 w 6891715"/>
                <a:gd name="connsiteY3288" fmla="*/ 104846 h 6367455"/>
                <a:gd name="connsiteX3289" fmla="*/ 3873987 w 6891715"/>
                <a:gd name="connsiteY3289" fmla="*/ 88921 h 6367455"/>
                <a:gd name="connsiteX3290" fmla="*/ 3954178 w 6891715"/>
                <a:gd name="connsiteY3290" fmla="*/ 46037 h 6367455"/>
                <a:gd name="connsiteX3291" fmla="*/ 3965541 w 6891715"/>
                <a:gd name="connsiteY3291" fmla="*/ 53654 h 6367455"/>
                <a:gd name="connsiteX3292" fmla="*/ 3964204 w 6891715"/>
                <a:gd name="connsiteY3292" fmla="*/ 74067 h 6367455"/>
                <a:gd name="connsiteX3293" fmla="*/ 3953175 w 6891715"/>
                <a:gd name="connsiteY3293" fmla="*/ 76200 h 6367455"/>
                <a:gd name="connsiteX3294" fmla="*/ 3955514 w 6891715"/>
                <a:gd name="connsiteY3294" fmla="*/ 67974 h 6367455"/>
                <a:gd name="connsiteX3295" fmla="*/ 3946491 w 6891715"/>
                <a:gd name="connsiteY3295" fmla="*/ 64318 h 6367455"/>
                <a:gd name="connsiteX3296" fmla="*/ 4240178 w 6891715"/>
                <a:gd name="connsiteY3296" fmla="*/ 42862 h 6367455"/>
                <a:gd name="connsiteX3297" fmla="*/ 4253469 w 6891715"/>
                <a:gd name="connsiteY3297" fmla="*/ 43488 h 6367455"/>
                <a:gd name="connsiteX3298" fmla="*/ 4254466 w 6891715"/>
                <a:gd name="connsiteY3298" fmla="*/ 63500 h 6367455"/>
                <a:gd name="connsiteX3299" fmla="*/ 4283567 w 6891715"/>
                <a:gd name="connsiteY3299" fmla="*/ 2124 h 6367455"/>
                <a:gd name="connsiteX3300" fmla="*/ 4289750 w 6891715"/>
                <a:gd name="connsiteY3300" fmla="*/ 3880 h 6367455"/>
                <a:gd name="connsiteX3301" fmla="*/ 4307921 w 6891715"/>
                <a:gd name="connsiteY3301" fmla="*/ 26351 h 6367455"/>
                <a:gd name="connsiteX3302" fmla="*/ 4311095 w 6891715"/>
                <a:gd name="connsiteY3302" fmla="*/ 16826 h 6367455"/>
                <a:gd name="connsiteX3303" fmla="*/ 4314150 w 6891715"/>
                <a:gd name="connsiteY3303" fmla="*/ 10809 h 6367455"/>
                <a:gd name="connsiteX3304" fmla="*/ 4334458 w 6891715"/>
                <a:gd name="connsiteY3304" fmla="*/ 16576 h 6367455"/>
                <a:gd name="connsiteX3305" fmla="*/ 4344797 w 6891715"/>
                <a:gd name="connsiteY3305" fmla="*/ 20074 h 6367455"/>
                <a:gd name="connsiteX3306" fmla="*/ 4331090 w 6891715"/>
                <a:gd name="connsiteY3306" fmla="*/ 40956 h 6367455"/>
                <a:gd name="connsiteX3307" fmla="*/ 4363145 w 6891715"/>
                <a:gd name="connsiteY3307" fmla="*/ 29208 h 6367455"/>
                <a:gd name="connsiteX3308" fmla="*/ 4366319 w 6891715"/>
                <a:gd name="connsiteY3308" fmla="*/ 54291 h 6367455"/>
                <a:gd name="connsiteX3309" fmla="*/ 4331407 w 6891715"/>
                <a:gd name="connsiteY3309" fmla="*/ 89533 h 6367455"/>
                <a:gd name="connsiteX3310" fmla="*/ 4304430 w 6891715"/>
                <a:gd name="connsiteY3310" fmla="*/ 84453 h 6367455"/>
                <a:gd name="connsiteX3311" fmla="*/ 4322203 w 6891715"/>
                <a:gd name="connsiteY3311" fmla="*/ 103186 h 6367455"/>
                <a:gd name="connsiteX3312" fmla="*/ 4318077 w 6891715"/>
                <a:gd name="connsiteY3312" fmla="*/ 112711 h 6367455"/>
                <a:gd name="connsiteX3313" fmla="*/ 4296178 w 6891715"/>
                <a:gd name="connsiteY3313" fmla="*/ 128586 h 6367455"/>
                <a:gd name="connsiteX3314" fmla="*/ 4289830 w 6891715"/>
                <a:gd name="connsiteY3314" fmla="*/ 141603 h 6367455"/>
                <a:gd name="connsiteX3315" fmla="*/ 4330772 w 6891715"/>
                <a:gd name="connsiteY3315" fmla="*/ 120331 h 6367455"/>
                <a:gd name="connsiteX3316" fmla="*/ 4344737 w 6891715"/>
                <a:gd name="connsiteY3316" fmla="*/ 116838 h 6367455"/>
                <a:gd name="connsiteX3317" fmla="*/ 4334263 w 6891715"/>
                <a:gd name="connsiteY3317" fmla="*/ 162241 h 6367455"/>
                <a:gd name="connsiteX3318" fmla="*/ 4311412 w 6891715"/>
                <a:gd name="connsiteY3318" fmla="*/ 184466 h 6367455"/>
                <a:gd name="connsiteX3319" fmla="*/ 4315538 w 6891715"/>
                <a:gd name="connsiteY3319" fmla="*/ 192086 h 6367455"/>
                <a:gd name="connsiteX3320" fmla="*/ 4331407 w 6891715"/>
                <a:gd name="connsiteY3320" fmla="*/ 180338 h 6367455"/>
                <a:gd name="connsiteX3321" fmla="*/ 4337755 w 6891715"/>
                <a:gd name="connsiteY3321" fmla="*/ 183196 h 6367455"/>
                <a:gd name="connsiteX3322" fmla="*/ 4336168 w 6891715"/>
                <a:gd name="connsiteY3322" fmla="*/ 219391 h 6367455"/>
                <a:gd name="connsiteX3323" fmla="*/ 4318712 w 6891715"/>
                <a:gd name="connsiteY3323" fmla="*/ 285748 h 6367455"/>
                <a:gd name="connsiteX3324" fmla="*/ 4278405 w 6891715"/>
                <a:gd name="connsiteY3324" fmla="*/ 298766 h 6367455"/>
                <a:gd name="connsiteX3325" fmla="*/ 4304430 w 6891715"/>
                <a:gd name="connsiteY3325" fmla="*/ 295591 h 6367455"/>
                <a:gd name="connsiteX3326" fmla="*/ 4326329 w 6891715"/>
                <a:gd name="connsiteY3326" fmla="*/ 288606 h 6367455"/>
                <a:gd name="connsiteX3327" fmla="*/ 4333946 w 6891715"/>
                <a:gd name="connsiteY3327" fmla="*/ 251458 h 6367455"/>
                <a:gd name="connsiteX3328" fmla="*/ 4359654 w 6891715"/>
                <a:gd name="connsiteY3328" fmla="*/ 182561 h 6367455"/>
                <a:gd name="connsiteX3329" fmla="*/ 4377109 w 6891715"/>
                <a:gd name="connsiteY3329" fmla="*/ 186053 h 6367455"/>
                <a:gd name="connsiteX3330" fmla="*/ 4357749 w 6891715"/>
                <a:gd name="connsiteY3330" fmla="*/ 157796 h 6367455"/>
                <a:gd name="connsiteX3331" fmla="*/ 4379331 w 6891715"/>
                <a:gd name="connsiteY3331" fmla="*/ 98741 h 6367455"/>
                <a:gd name="connsiteX3332" fmla="*/ 4394248 w 6891715"/>
                <a:gd name="connsiteY3332" fmla="*/ 92391 h 6367455"/>
                <a:gd name="connsiteX3333" fmla="*/ 4394883 w 6891715"/>
                <a:gd name="connsiteY3333" fmla="*/ 62546 h 6367455"/>
                <a:gd name="connsiteX3334" fmla="*/ 4419321 w 6891715"/>
                <a:gd name="connsiteY3334" fmla="*/ 81278 h 6367455"/>
                <a:gd name="connsiteX3335" fmla="*/ 4435189 w 6891715"/>
                <a:gd name="connsiteY3335" fmla="*/ 79056 h 6367455"/>
                <a:gd name="connsiteX3336" fmla="*/ 4449154 w 6891715"/>
                <a:gd name="connsiteY3336" fmla="*/ 100011 h 6367455"/>
                <a:gd name="connsiteX3337" fmla="*/ 4437729 w 6891715"/>
                <a:gd name="connsiteY3337" fmla="*/ 117156 h 6367455"/>
                <a:gd name="connsiteX3338" fmla="*/ 4451376 w 6891715"/>
                <a:gd name="connsiteY3338" fmla="*/ 126681 h 6367455"/>
                <a:gd name="connsiteX3339" fmla="*/ 4458675 w 6891715"/>
                <a:gd name="connsiteY3339" fmla="*/ 120013 h 6367455"/>
                <a:gd name="connsiteX3340" fmla="*/ 4482161 w 6891715"/>
                <a:gd name="connsiteY3340" fmla="*/ 111441 h 6367455"/>
                <a:gd name="connsiteX3341" fmla="*/ 4488509 w 6891715"/>
                <a:gd name="connsiteY3341" fmla="*/ 142873 h 6367455"/>
                <a:gd name="connsiteX3342" fmla="*/ 4505647 w 6891715"/>
                <a:gd name="connsiteY3342" fmla="*/ 127951 h 6367455"/>
                <a:gd name="connsiteX3343" fmla="*/ 4506282 w 6891715"/>
                <a:gd name="connsiteY3343" fmla="*/ 111123 h 6367455"/>
                <a:gd name="connsiteX3344" fmla="*/ 4521516 w 6891715"/>
                <a:gd name="connsiteY3344" fmla="*/ 136523 h 6367455"/>
                <a:gd name="connsiteX3345" fmla="*/ 4540559 w 6891715"/>
                <a:gd name="connsiteY3345" fmla="*/ 139381 h 6367455"/>
                <a:gd name="connsiteX3346" fmla="*/ 4539607 w 6891715"/>
                <a:gd name="connsiteY3346" fmla="*/ 149858 h 6367455"/>
                <a:gd name="connsiteX3347" fmla="*/ 4514217 w 6891715"/>
                <a:gd name="connsiteY3347" fmla="*/ 161606 h 6367455"/>
                <a:gd name="connsiteX3348" fmla="*/ 4529133 w 6891715"/>
                <a:gd name="connsiteY3348" fmla="*/ 173353 h 6367455"/>
                <a:gd name="connsiteX3349" fmla="*/ 4551032 w 6891715"/>
                <a:gd name="connsiteY3349" fmla="*/ 160336 h 6367455"/>
                <a:gd name="connsiteX3350" fmla="*/ 4578644 w 6891715"/>
                <a:gd name="connsiteY3350" fmla="*/ 163511 h 6367455"/>
                <a:gd name="connsiteX3351" fmla="*/ 4584357 w 6891715"/>
                <a:gd name="connsiteY3351" fmla="*/ 186371 h 6367455"/>
                <a:gd name="connsiteX3352" fmla="*/ 4600226 w 6891715"/>
                <a:gd name="connsiteY3352" fmla="*/ 183196 h 6367455"/>
                <a:gd name="connsiteX3353" fmla="*/ 4606891 w 6891715"/>
                <a:gd name="connsiteY3353" fmla="*/ 226376 h 6367455"/>
                <a:gd name="connsiteX3354" fmla="*/ 4574201 w 6891715"/>
                <a:gd name="connsiteY3354" fmla="*/ 233678 h 6367455"/>
                <a:gd name="connsiteX3355" fmla="*/ 4536116 w 6891715"/>
                <a:gd name="connsiteY3355" fmla="*/ 270826 h 6367455"/>
                <a:gd name="connsiteX3356" fmla="*/ 4517390 w 6891715"/>
                <a:gd name="connsiteY3356" fmla="*/ 274318 h 6367455"/>
                <a:gd name="connsiteX3357" fmla="*/ 4494222 w 6891715"/>
                <a:gd name="connsiteY3357" fmla="*/ 287336 h 6367455"/>
                <a:gd name="connsiteX3358" fmla="*/ 4451693 w 6891715"/>
                <a:gd name="connsiteY3358" fmla="*/ 276223 h 6367455"/>
                <a:gd name="connsiteX3359" fmla="*/ 4412656 w 6891715"/>
                <a:gd name="connsiteY3359" fmla="*/ 272413 h 6367455"/>
                <a:gd name="connsiteX3360" fmla="*/ 4376475 w 6891715"/>
                <a:gd name="connsiteY3360" fmla="*/ 260031 h 6367455"/>
                <a:gd name="connsiteX3361" fmla="*/ 4383140 w 6891715"/>
                <a:gd name="connsiteY3361" fmla="*/ 276541 h 6367455"/>
                <a:gd name="connsiteX3362" fmla="*/ 4374570 w 6891715"/>
                <a:gd name="connsiteY3362" fmla="*/ 288288 h 6367455"/>
                <a:gd name="connsiteX3363" fmla="*/ 4402182 w 6891715"/>
                <a:gd name="connsiteY3363" fmla="*/ 287336 h 6367455"/>
                <a:gd name="connsiteX3364" fmla="*/ 4435189 w 6891715"/>
                <a:gd name="connsiteY3364" fmla="*/ 298131 h 6367455"/>
                <a:gd name="connsiteX3365" fmla="*/ 4464706 w 6891715"/>
                <a:gd name="connsiteY3365" fmla="*/ 321308 h 6367455"/>
                <a:gd name="connsiteX3366" fmla="*/ 4459945 w 6891715"/>
                <a:gd name="connsiteY3366" fmla="*/ 338135 h 6367455"/>
                <a:gd name="connsiteX3367" fmla="*/ 4498665 w 6891715"/>
                <a:gd name="connsiteY3367" fmla="*/ 340040 h 6367455"/>
                <a:gd name="connsiteX3368" fmla="*/ 4507552 w 6891715"/>
                <a:gd name="connsiteY3368" fmla="*/ 363853 h 6367455"/>
                <a:gd name="connsiteX3369" fmla="*/ 4491048 w 6891715"/>
                <a:gd name="connsiteY3369" fmla="*/ 379728 h 6367455"/>
                <a:gd name="connsiteX3370" fmla="*/ 4511043 w 6891715"/>
                <a:gd name="connsiteY3370" fmla="*/ 395920 h 6367455"/>
                <a:gd name="connsiteX3371" fmla="*/ 4513582 w 6891715"/>
                <a:gd name="connsiteY3371" fmla="*/ 424178 h 6367455"/>
                <a:gd name="connsiteX3372" fmla="*/ 4502474 w 6891715"/>
                <a:gd name="connsiteY3372" fmla="*/ 461325 h 6367455"/>
                <a:gd name="connsiteX3373" fmla="*/ 4444711 w 6891715"/>
                <a:gd name="connsiteY3373" fmla="*/ 494345 h 6367455"/>
                <a:gd name="connsiteX3374" fmla="*/ 4432650 w 6891715"/>
                <a:gd name="connsiteY3374" fmla="*/ 482915 h 6367455"/>
                <a:gd name="connsiteX3375" fmla="*/ 4441220 w 6891715"/>
                <a:gd name="connsiteY3375" fmla="*/ 501648 h 6367455"/>
                <a:gd name="connsiteX3376" fmla="*/ 4435824 w 6891715"/>
                <a:gd name="connsiteY3376" fmla="*/ 513078 h 6367455"/>
                <a:gd name="connsiteX3377" fmla="*/ 4445346 w 6891715"/>
                <a:gd name="connsiteY3377" fmla="*/ 501330 h 6367455"/>
                <a:gd name="connsiteX3378" fmla="*/ 4506917 w 6891715"/>
                <a:gd name="connsiteY3378" fmla="*/ 470533 h 6367455"/>
                <a:gd name="connsiteX3379" fmla="*/ 4524373 w 6891715"/>
                <a:gd name="connsiteY3379" fmla="*/ 436560 h 6367455"/>
                <a:gd name="connsiteX3380" fmla="*/ 4529133 w 6891715"/>
                <a:gd name="connsiteY3380" fmla="*/ 400683 h 6367455"/>
                <a:gd name="connsiteX3381" fmla="*/ 4549445 w 6891715"/>
                <a:gd name="connsiteY3381" fmla="*/ 412113 h 6367455"/>
                <a:gd name="connsiteX3382" fmla="*/ 4552302 w 6891715"/>
                <a:gd name="connsiteY3382" fmla="*/ 390205 h 6367455"/>
                <a:gd name="connsiteX3383" fmla="*/ 4541511 w 6891715"/>
                <a:gd name="connsiteY3383" fmla="*/ 379410 h 6367455"/>
                <a:gd name="connsiteX3384" fmla="*/ 4532942 w 6891715"/>
                <a:gd name="connsiteY3384" fmla="*/ 380680 h 6367455"/>
                <a:gd name="connsiteX3385" fmla="*/ 4534211 w 6891715"/>
                <a:gd name="connsiteY3385" fmla="*/ 355598 h 6367455"/>
                <a:gd name="connsiteX3386" fmla="*/ 4555476 w 6891715"/>
                <a:gd name="connsiteY3386" fmla="*/ 379410 h 6367455"/>
                <a:gd name="connsiteX3387" fmla="*/ 4577692 w 6891715"/>
                <a:gd name="connsiteY3387" fmla="*/ 375918 h 6367455"/>
                <a:gd name="connsiteX3388" fmla="*/ 4584992 w 6891715"/>
                <a:gd name="connsiteY3388" fmla="*/ 388618 h 6367455"/>
                <a:gd name="connsiteX3389" fmla="*/ 4585033 w 6891715"/>
                <a:gd name="connsiteY3389" fmla="*/ 388603 h 6367455"/>
                <a:gd name="connsiteX3390" fmla="*/ 4609485 w 6891715"/>
                <a:gd name="connsiteY3390" fmla="*/ 386381 h 6367455"/>
                <a:gd name="connsiteX3391" fmla="*/ 4641240 w 6891715"/>
                <a:gd name="connsiteY3391" fmla="*/ 393364 h 6367455"/>
                <a:gd name="connsiteX3392" fmla="*/ 4647591 w 6891715"/>
                <a:gd name="connsiteY3392" fmla="*/ 411458 h 6367455"/>
                <a:gd name="connsiteX3393" fmla="*/ 4631078 w 6891715"/>
                <a:gd name="connsiteY3393" fmla="*/ 429235 h 6367455"/>
                <a:gd name="connsiteX3394" fmla="*/ 4635207 w 6891715"/>
                <a:gd name="connsiteY3394" fmla="*/ 434631 h 6367455"/>
                <a:gd name="connsiteX3395" fmla="*/ 4660611 w 6891715"/>
                <a:gd name="connsiteY3395" fmla="*/ 409871 h 6367455"/>
                <a:gd name="connsiteX3396" fmla="*/ 4681570 w 6891715"/>
                <a:gd name="connsiteY3396" fmla="*/ 407649 h 6367455"/>
                <a:gd name="connsiteX3397" fmla="*/ 4669820 w 6891715"/>
                <a:gd name="connsiteY3397" fmla="*/ 397173 h 6367455"/>
                <a:gd name="connsiteX3398" fmla="*/ 4676171 w 6891715"/>
                <a:gd name="connsiteY3398" fmla="*/ 367969 h 6367455"/>
                <a:gd name="connsiteX3399" fmla="*/ 4692049 w 6891715"/>
                <a:gd name="connsiteY3399" fmla="*/ 374000 h 6367455"/>
                <a:gd name="connsiteX3400" fmla="*/ 4702211 w 6891715"/>
                <a:gd name="connsiteY3400" fmla="*/ 354002 h 6367455"/>
                <a:gd name="connsiteX3401" fmla="*/ 4694907 w 6891715"/>
                <a:gd name="connsiteY3401" fmla="*/ 338130 h 6367455"/>
                <a:gd name="connsiteX3402" fmla="*/ 4696495 w 6891715"/>
                <a:gd name="connsiteY3402" fmla="*/ 325432 h 6367455"/>
                <a:gd name="connsiteX3403" fmla="*/ 4741270 w 6891715"/>
                <a:gd name="connsiteY3403" fmla="*/ 344161 h 6367455"/>
                <a:gd name="connsiteX3404" fmla="*/ 4764769 w 6891715"/>
                <a:gd name="connsiteY3404" fmla="*/ 374318 h 6367455"/>
                <a:gd name="connsiteX3405" fmla="*/ 4780646 w 6891715"/>
                <a:gd name="connsiteY3405" fmla="*/ 374318 h 6367455"/>
                <a:gd name="connsiteX3406" fmla="*/ 4789220 w 6891715"/>
                <a:gd name="connsiteY3406" fmla="*/ 387968 h 6367455"/>
                <a:gd name="connsiteX3407" fmla="*/ 4804145 w 6891715"/>
                <a:gd name="connsiteY3407" fmla="*/ 387650 h 6367455"/>
                <a:gd name="connsiteX3408" fmla="*/ 4778106 w 6891715"/>
                <a:gd name="connsiteY3408" fmla="*/ 430187 h 6367455"/>
                <a:gd name="connsiteX3409" fmla="*/ 4739999 w 6891715"/>
                <a:gd name="connsiteY3409" fmla="*/ 424156 h 6367455"/>
                <a:gd name="connsiteX3410" fmla="*/ 4711102 w 6891715"/>
                <a:gd name="connsiteY3410" fmla="*/ 399078 h 6367455"/>
                <a:gd name="connsiteX3411" fmla="*/ 4693319 w 6891715"/>
                <a:gd name="connsiteY3411" fmla="*/ 422251 h 6367455"/>
                <a:gd name="connsiteX3412" fmla="*/ 4699670 w 6891715"/>
                <a:gd name="connsiteY3412" fmla="*/ 444472 h 6367455"/>
                <a:gd name="connsiteX3413" fmla="*/ 4717771 w 6891715"/>
                <a:gd name="connsiteY3413" fmla="*/ 429870 h 6367455"/>
                <a:gd name="connsiteX3414" fmla="*/ 4725392 w 6891715"/>
                <a:gd name="connsiteY3414" fmla="*/ 440028 h 6367455"/>
                <a:gd name="connsiteX3415" fmla="*/ 4739047 w 6891715"/>
                <a:gd name="connsiteY3415" fmla="*/ 444155 h 6367455"/>
                <a:gd name="connsiteX3416" fmla="*/ 4718088 w 6891715"/>
                <a:gd name="connsiteY3416" fmla="*/ 463201 h 6367455"/>
                <a:gd name="connsiteX3417" fmla="*/ 4727615 w 6891715"/>
                <a:gd name="connsiteY3417" fmla="*/ 474629 h 6367455"/>
                <a:gd name="connsiteX3418" fmla="*/ 4751749 w 6891715"/>
                <a:gd name="connsiteY3418" fmla="*/ 458757 h 6367455"/>
                <a:gd name="connsiteX3419" fmla="*/ 4799700 w 6891715"/>
                <a:gd name="connsiteY3419" fmla="*/ 462566 h 6367455"/>
                <a:gd name="connsiteX3420" fmla="*/ 4782869 w 6891715"/>
                <a:gd name="connsiteY3420" fmla="*/ 493358 h 6367455"/>
                <a:gd name="connsiteX3421" fmla="*/ 4787315 w 6891715"/>
                <a:gd name="connsiteY3421" fmla="*/ 502564 h 6367455"/>
                <a:gd name="connsiteX3422" fmla="*/ 4815577 w 6891715"/>
                <a:gd name="connsiteY3422" fmla="*/ 474946 h 6367455"/>
                <a:gd name="connsiteX3423" fmla="*/ 4817800 w 6891715"/>
                <a:gd name="connsiteY3423" fmla="*/ 502564 h 6367455"/>
                <a:gd name="connsiteX3424" fmla="*/ 4839076 w 6891715"/>
                <a:gd name="connsiteY3424" fmla="*/ 525420 h 6367455"/>
                <a:gd name="connsiteX3425" fmla="*/ 4829867 w 6891715"/>
                <a:gd name="connsiteY3425" fmla="*/ 551767 h 6367455"/>
                <a:gd name="connsiteX3426" fmla="*/ 4808591 w 6891715"/>
                <a:gd name="connsiteY3426" fmla="*/ 559386 h 6367455"/>
                <a:gd name="connsiteX3427" fmla="*/ 4796207 w 6891715"/>
                <a:gd name="connsiteY3427" fmla="*/ 572401 h 6367455"/>
                <a:gd name="connsiteX3428" fmla="*/ 4795571 w 6891715"/>
                <a:gd name="connsiteY3428" fmla="*/ 616525 h 6367455"/>
                <a:gd name="connsiteX3429" fmla="*/ 4770485 w 6891715"/>
                <a:gd name="connsiteY3429" fmla="*/ 639698 h 6367455"/>
                <a:gd name="connsiteX3430" fmla="*/ 4779059 w 6891715"/>
                <a:gd name="connsiteY3430" fmla="*/ 656523 h 6367455"/>
                <a:gd name="connsiteX3431" fmla="*/ 4802240 w 6891715"/>
                <a:gd name="connsiteY3431" fmla="*/ 643825 h 6367455"/>
                <a:gd name="connsiteX3432" fmla="*/ 4812402 w 6891715"/>
                <a:gd name="connsiteY3432" fmla="*/ 577162 h 6367455"/>
                <a:gd name="connsiteX3433" fmla="*/ 4848920 w 6891715"/>
                <a:gd name="connsiteY3433" fmla="*/ 563512 h 6367455"/>
                <a:gd name="connsiteX3434" fmla="*/ 4858130 w 6891715"/>
                <a:gd name="connsiteY3434" fmla="*/ 516849 h 6367455"/>
                <a:gd name="connsiteX3435" fmla="*/ 4876230 w 6891715"/>
                <a:gd name="connsiteY3435" fmla="*/ 514627 h 6367455"/>
                <a:gd name="connsiteX3436" fmla="*/ 4887662 w 6891715"/>
                <a:gd name="connsiteY3436" fmla="*/ 506056 h 6367455"/>
                <a:gd name="connsiteX3437" fmla="*/ 4939741 w 6891715"/>
                <a:gd name="connsiteY3437" fmla="*/ 519071 h 6367455"/>
                <a:gd name="connsiteX3438" fmla="*/ 4983246 w 6891715"/>
                <a:gd name="connsiteY3438" fmla="*/ 527324 h 6367455"/>
                <a:gd name="connsiteX3439" fmla="*/ 4993090 w 6891715"/>
                <a:gd name="connsiteY3439" fmla="*/ 547005 h 6367455"/>
                <a:gd name="connsiteX3440" fmla="*/ 5003252 w 6891715"/>
                <a:gd name="connsiteY3440" fmla="*/ 537482 h 6367455"/>
                <a:gd name="connsiteX3441" fmla="*/ 5007697 w 6891715"/>
                <a:gd name="connsiteY3441" fmla="*/ 519706 h 6367455"/>
                <a:gd name="connsiteX3442" fmla="*/ 5044851 w 6891715"/>
                <a:gd name="connsiteY3442" fmla="*/ 530816 h 6367455"/>
                <a:gd name="connsiteX3443" fmla="*/ 5063904 w 6891715"/>
                <a:gd name="connsiteY3443" fmla="*/ 545418 h 6367455"/>
                <a:gd name="connsiteX3444" fmla="*/ 5070256 w 6891715"/>
                <a:gd name="connsiteY3444" fmla="*/ 536847 h 6367455"/>
                <a:gd name="connsiteX3445" fmla="*/ 5077559 w 6891715"/>
                <a:gd name="connsiteY3445" fmla="*/ 557164 h 6367455"/>
                <a:gd name="connsiteX3446" fmla="*/ 5105186 w 6891715"/>
                <a:gd name="connsiteY3446" fmla="*/ 555576 h 6367455"/>
                <a:gd name="connsiteX3447" fmla="*/ 5125510 w 6891715"/>
                <a:gd name="connsiteY3447" fmla="*/ 567957 h 6367455"/>
                <a:gd name="connsiteX3448" fmla="*/ 5144563 w 6891715"/>
                <a:gd name="connsiteY3448" fmla="*/ 587955 h 6367455"/>
                <a:gd name="connsiteX3449" fmla="*/ 5164569 w 6891715"/>
                <a:gd name="connsiteY3449" fmla="*/ 596209 h 6367455"/>
                <a:gd name="connsiteX3450" fmla="*/ 5181082 w 6891715"/>
                <a:gd name="connsiteY3450" fmla="*/ 617160 h 6367455"/>
                <a:gd name="connsiteX3451" fmla="*/ 5206486 w 6891715"/>
                <a:gd name="connsiteY3451" fmla="*/ 626366 h 6367455"/>
                <a:gd name="connsiteX3452" fmla="*/ 5212837 w 6891715"/>
                <a:gd name="connsiteY3452" fmla="*/ 641285 h 6367455"/>
                <a:gd name="connsiteX3453" fmla="*/ 5241417 w 6891715"/>
                <a:gd name="connsiteY3453" fmla="*/ 661602 h 6367455"/>
                <a:gd name="connsiteX3454" fmla="*/ 5311279 w 6891715"/>
                <a:gd name="connsiteY3454" fmla="*/ 734930 h 6367455"/>
                <a:gd name="connsiteX3455" fmla="*/ 5318583 w 6891715"/>
                <a:gd name="connsiteY3455" fmla="*/ 756199 h 6367455"/>
                <a:gd name="connsiteX3456" fmla="*/ 5332555 w 6891715"/>
                <a:gd name="connsiteY3456" fmla="*/ 761278 h 6367455"/>
                <a:gd name="connsiteX3457" fmla="*/ 5346210 w 6891715"/>
                <a:gd name="connsiteY3457" fmla="*/ 775880 h 6367455"/>
                <a:gd name="connsiteX3458" fmla="*/ 5352561 w 6891715"/>
                <a:gd name="connsiteY3458" fmla="*/ 771436 h 6367455"/>
                <a:gd name="connsiteX3459" fmla="*/ 5337636 w 6891715"/>
                <a:gd name="connsiteY3459" fmla="*/ 755881 h 6367455"/>
                <a:gd name="connsiteX3460" fmla="*/ 5337636 w 6891715"/>
                <a:gd name="connsiteY3460" fmla="*/ 740009 h 6367455"/>
                <a:gd name="connsiteX3461" fmla="*/ 5366533 w 6891715"/>
                <a:gd name="connsiteY3461" fmla="*/ 765087 h 6367455"/>
                <a:gd name="connsiteX3462" fmla="*/ 5366533 w 6891715"/>
                <a:gd name="connsiteY3462" fmla="*/ 776832 h 6367455"/>
                <a:gd name="connsiteX3463" fmla="*/ 5379553 w 6891715"/>
                <a:gd name="connsiteY3463" fmla="*/ 795561 h 6367455"/>
                <a:gd name="connsiteX3464" fmla="*/ 5431632 w 6891715"/>
                <a:gd name="connsiteY3464" fmla="*/ 816195 h 6367455"/>
                <a:gd name="connsiteX3465" fmla="*/ 5448462 w 6891715"/>
                <a:gd name="connsiteY3465" fmla="*/ 830797 h 6367455"/>
                <a:gd name="connsiteX3466" fmla="*/ 5444969 w 6891715"/>
                <a:gd name="connsiteY3466" fmla="*/ 806354 h 6367455"/>
                <a:gd name="connsiteX3467" fmla="*/ 5491014 w 6891715"/>
                <a:gd name="connsiteY3467" fmla="*/ 852383 h 6367455"/>
                <a:gd name="connsiteX3468" fmla="*/ 5494190 w 6891715"/>
                <a:gd name="connsiteY3468" fmla="*/ 864129 h 6367455"/>
                <a:gd name="connsiteX3469" fmla="*/ 5506257 w 6891715"/>
                <a:gd name="connsiteY3469" fmla="*/ 873334 h 6367455"/>
                <a:gd name="connsiteX3470" fmla="*/ 5503081 w 6891715"/>
                <a:gd name="connsiteY3470" fmla="*/ 891429 h 6367455"/>
                <a:gd name="connsiteX3471" fmla="*/ 5514513 w 6891715"/>
                <a:gd name="connsiteY3471" fmla="*/ 906031 h 6367455"/>
                <a:gd name="connsiteX3472" fmla="*/ 5526263 w 6891715"/>
                <a:gd name="connsiteY3472" fmla="*/ 892381 h 6367455"/>
                <a:gd name="connsiteX3473" fmla="*/ 5547539 w 6891715"/>
                <a:gd name="connsiteY3473" fmla="*/ 910158 h 6367455"/>
                <a:gd name="connsiteX3474" fmla="*/ 5572943 w 6891715"/>
                <a:gd name="connsiteY3474" fmla="*/ 919363 h 6367455"/>
                <a:gd name="connsiteX3475" fmla="*/ 5563734 w 6891715"/>
                <a:gd name="connsiteY3475" fmla="*/ 963488 h 6367455"/>
                <a:gd name="connsiteX3476" fmla="*/ 5578977 w 6891715"/>
                <a:gd name="connsiteY3476" fmla="*/ 981264 h 6367455"/>
                <a:gd name="connsiteX3477" fmla="*/ 5575166 w 6891715"/>
                <a:gd name="connsiteY3477" fmla="*/ 1032056 h 6367455"/>
                <a:gd name="connsiteX3478" fmla="*/ 5580565 w 6891715"/>
                <a:gd name="connsiteY3478" fmla="*/ 1047610 h 6367455"/>
                <a:gd name="connsiteX3479" fmla="*/ 5598348 w 6891715"/>
                <a:gd name="connsiteY3479" fmla="*/ 1037135 h 6367455"/>
                <a:gd name="connsiteX3480" fmla="*/ 5602158 w 6891715"/>
                <a:gd name="connsiteY3480" fmla="*/ 1068561 h 6367455"/>
                <a:gd name="connsiteX3481" fmla="*/ 5560241 w 6891715"/>
                <a:gd name="connsiteY3481" fmla="*/ 1152366 h 6367455"/>
                <a:gd name="connsiteX3482" fmla="*/ 5498636 w 6891715"/>
                <a:gd name="connsiteY3482" fmla="*/ 1245376 h 6367455"/>
                <a:gd name="connsiteX3483" fmla="*/ 5427186 w 6891715"/>
                <a:gd name="connsiteY3483" fmla="*/ 1279660 h 6367455"/>
                <a:gd name="connsiteX3484" fmla="*/ 5357642 w 6891715"/>
                <a:gd name="connsiteY3484" fmla="*/ 1305690 h 6367455"/>
                <a:gd name="connsiteX3485" fmla="*/ 5268727 w 6891715"/>
                <a:gd name="connsiteY3485" fmla="*/ 1295849 h 6367455"/>
                <a:gd name="connsiteX3486" fmla="*/ 5197277 w 6891715"/>
                <a:gd name="connsiteY3486" fmla="*/ 1259661 h 6367455"/>
                <a:gd name="connsiteX3487" fmla="*/ 5135037 w 6891715"/>
                <a:gd name="connsiteY3487" fmla="*/ 1254900 h 6367455"/>
                <a:gd name="connsiteX3488" fmla="*/ 5093119 w 6891715"/>
                <a:gd name="connsiteY3488" fmla="*/ 1236488 h 6367455"/>
                <a:gd name="connsiteX3489" fmla="*/ 5080735 w 6891715"/>
                <a:gd name="connsiteY3489" fmla="*/ 1242837 h 6367455"/>
                <a:gd name="connsiteX3490" fmla="*/ 5045804 w 6891715"/>
                <a:gd name="connsiteY3490" fmla="*/ 1221886 h 6367455"/>
                <a:gd name="connsiteX3491" fmla="*/ 5036277 w 6891715"/>
                <a:gd name="connsiteY3491" fmla="*/ 1231409 h 6367455"/>
                <a:gd name="connsiteX3492" fmla="*/ 5026433 w 6891715"/>
                <a:gd name="connsiteY3492" fmla="*/ 1206331 h 6367455"/>
                <a:gd name="connsiteX3493" fmla="*/ 5001346 w 6891715"/>
                <a:gd name="connsiteY3493" fmla="*/ 1207918 h 6367455"/>
                <a:gd name="connsiteX3494" fmla="*/ 4972131 w 6891715"/>
                <a:gd name="connsiteY3494" fmla="*/ 1180618 h 6367455"/>
                <a:gd name="connsiteX3495" fmla="*/ 4954666 w 6891715"/>
                <a:gd name="connsiteY3495" fmla="*/ 1206966 h 6367455"/>
                <a:gd name="connsiteX3496" fmla="*/ 4930214 w 6891715"/>
                <a:gd name="connsiteY3496" fmla="*/ 1185063 h 6367455"/>
                <a:gd name="connsiteX3497" fmla="*/ 4939423 w 6891715"/>
                <a:gd name="connsiteY3497" fmla="*/ 1161889 h 6367455"/>
                <a:gd name="connsiteX3498" fmla="*/ 4920053 w 6891715"/>
                <a:gd name="connsiteY3498" fmla="*/ 1156810 h 6367455"/>
                <a:gd name="connsiteX3499" fmla="*/ 4915924 w 6891715"/>
                <a:gd name="connsiteY3499" fmla="*/ 1144113 h 6367455"/>
                <a:gd name="connsiteX3500" fmla="*/ 4900047 w 6891715"/>
                <a:gd name="connsiteY3500" fmla="*/ 1147604 h 6367455"/>
                <a:gd name="connsiteX3501" fmla="*/ 4886074 w 6891715"/>
                <a:gd name="connsiteY3501" fmla="*/ 1166651 h 6367455"/>
                <a:gd name="connsiteX3502" fmla="*/ 4856542 w 6891715"/>
                <a:gd name="connsiteY3502" fmla="*/ 1143795 h 6367455"/>
                <a:gd name="connsiteX3503" fmla="*/ 4852414 w 6891715"/>
                <a:gd name="connsiteY3503" fmla="*/ 1151096 h 6367455"/>
                <a:gd name="connsiteX3504" fmla="*/ 4820341 w 6891715"/>
                <a:gd name="connsiteY3504" fmla="*/ 1139986 h 6367455"/>
                <a:gd name="connsiteX3505" fmla="*/ 4815260 w 6891715"/>
                <a:gd name="connsiteY3505" fmla="*/ 1127288 h 6367455"/>
                <a:gd name="connsiteX3506" fmla="*/ 4794936 w 6891715"/>
                <a:gd name="connsiteY3506" fmla="*/ 1123161 h 6367455"/>
                <a:gd name="connsiteX3507" fmla="*/ 4782869 w 6891715"/>
                <a:gd name="connsiteY3507" fmla="*/ 1074910 h 6367455"/>
                <a:gd name="connsiteX3508" fmla="*/ 4758418 w 6891715"/>
                <a:gd name="connsiteY3508" fmla="*/ 1057134 h 6367455"/>
                <a:gd name="connsiteX3509" fmla="*/ 4710785 w 6891715"/>
                <a:gd name="connsiteY3509" fmla="*/ 1055229 h 6367455"/>
                <a:gd name="connsiteX3510" fmla="*/ 4706339 w 6891715"/>
                <a:gd name="connsiteY3510" fmla="*/ 1060626 h 6367455"/>
                <a:gd name="connsiteX3511" fmla="*/ 4718088 w 6891715"/>
                <a:gd name="connsiteY3511" fmla="*/ 1066022 h 6367455"/>
                <a:gd name="connsiteX3512" fmla="*/ 4736506 w 6891715"/>
                <a:gd name="connsiteY3512" fmla="*/ 1087926 h 6367455"/>
                <a:gd name="connsiteX3513" fmla="*/ 4752067 w 6891715"/>
                <a:gd name="connsiteY3513" fmla="*/ 1083799 h 6367455"/>
                <a:gd name="connsiteX3514" fmla="*/ 4746033 w 6891715"/>
                <a:gd name="connsiteY3514" fmla="*/ 1108877 h 6367455"/>
                <a:gd name="connsiteX3515" fmla="*/ 4759053 w 6891715"/>
                <a:gd name="connsiteY3515" fmla="*/ 1138081 h 6367455"/>
                <a:gd name="connsiteX3516" fmla="*/ 4770802 w 6891715"/>
                <a:gd name="connsiteY3516" fmla="*/ 1142526 h 6367455"/>
                <a:gd name="connsiteX3517" fmla="*/ 4787950 w 6891715"/>
                <a:gd name="connsiteY3517" fmla="*/ 1166334 h 6367455"/>
                <a:gd name="connsiteX3518" fmla="*/ 4812402 w 6891715"/>
                <a:gd name="connsiteY3518" fmla="*/ 1176809 h 6367455"/>
                <a:gd name="connsiteX3519" fmla="*/ 4798747 w 6891715"/>
                <a:gd name="connsiteY3519" fmla="*/ 1188237 h 6367455"/>
                <a:gd name="connsiteX3520" fmla="*/ 4800017 w 6891715"/>
                <a:gd name="connsiteY3520" fmla="*/ 1204427 h 6367455"/>
                <a:gd name="connsiteX3521" fmla="*/ 4820976 w 6891715"/>
                <a:gd name="connsiteY3521" fmla="*/ 1203157 h 6367455"/>
                <a:gd name="connsiteX3522" fmla="*/ 4861305 w 6891715"/>
                <a:gd name="connsiteY3522" fmla="*/ 1231092 h 6367455"/>
                <a:gd name="connsiteX3523" fmla="*/ 4857494 w 6891715"/>
                <a:gd name="connsiteY3523" fmla="*/ 1245059 h 6367455"/>
                <a:gd name="connsiteX3524" fmla="*/ 4829867 w 6891715"/>
                <a:gd name="connsiteY3524" fmla="*/ 1250138 h 6367455"/>
                <a:gd name="connsiteX3525" fmla="*/ 4842569 w 6891715"/>
                <a:gd name="connsiteY3525" fmla="*/ 1262836 h 6367455"/>
                <a:gd name="connsiteX3526" fmla="*/ 4866068 w 6891715"/>
                <a:gd name="connsiteY3526" fmla="*/ 1259344 h 6367455"/>
                <a:gd name="connsiteX3527" fmla="*/ 4900047 w 6891715"/>
                <a:gd name="connsiteY3527" fmla="*/ 1267597 h 6367455"/>
                <a:gd name="connsiteX3528" fmla="*/ 4911796 w 6891715"/>
                <a:gd name="connsiteY3528" fmla="*/ 1281247 h 6367455"/>
                <a:gd name="connsiteX3529" fmla="*/ 4907668 w 6891715"/>
                <a:gd name="connsiteY3529" fmla="*/ 1299976 h 6367455"/>
                <a:gd name="connsiteX3530" fmla="*/ 4925769 w 6891715"/>
                <a:gd name="connsiteY3530" fmla="*/ 1296802 h 6367455"/>
                <a:gd name="connsiteX3531" fmla="*/ 4955619 w 6891715"/>
                <a:gd name="connsiteY3531" fmla="*/ 1312356 h 6367455"/>
                <a:gd name="connsiteX3532" fmla="*/ 4965145 w 6891715"/>
                <a:gd name="connsiteY3532" fmla="*/ 1341878 h 6367455"/>
                <a:gd name="connsiteX3533" fmla="*/ 4974989 w 6891715"/>
                <a:gd name="connsiteY3533" fmla="*/ 1352354 h 6367455"/>
                <a:gd name="connsiteX3534" fmla="*/ 4953078 w 6891715"/>
                <a:gd name="connsiteY3534" fmla="*/ 1385050 h 6367455"/>
                <a:gd name="connsiteX3535" fmla="*/ 4964828 w 6891715"/>
                <a:gd name="connsiteY3535" fmla="*/ 1413620 h 6367455"/>
                <a:gd name="connsiteX3536" fmla="*/ 4955301 w 6891715"/>
                <a:gd name="connsiteY3536" fmla="*/ 1422191 h 6367455"/>
                <a:gd name="connsiteX3537" fmla="*/ 4953396 w 6891715"/>
                <a:gd name="connsiteY3537" fmla="*/ 1459966 h 6367455"/>
                <a:gd name="connsiteX3538" fmla="*/ 4928309 w 6891715"/>
                <a:gd name="connsiteY3538" fmla="*/ 1458061 h 6367455"/>
                <a:gd name="connsiteX3539" fmla="*/ 4919735 w 6891715"/>
                <a:gd name="connsiteY3539" fmla="*/ 1476155 h 6367455"/>
                <a:gd name="connsiteX3540" fmla="*/ 4937836 w 6891715"/>
                <a:gd name="connsiteY3540" fmla="*/ 1485361 h 6367455"/>
                <a:gd name="connsiteX3541" fmla="*/ 4938153 w 6891715"/>
                <a:gd name="connsiteY3541" fmla="*/ 1501233 h 6367455"/>
                <a:gd name="connsiteX3542" fmla="*/ 4949903 w 6891715"/>
                <a:gd name="connsiteY3542" fmla="*/ 1508534 h 6367455"/>
                <a:gd name="connsiteX3543" fmla="*/ 4966415 w 6891715"/>
                <a:gd name="connsiteY3543" fmla="*/ 1581863 h 6367455"/>
                <a:gd name="connsiteX3544" fmla="*/ 4984198 w 6891715"/>
                <a:gd name="connsiteY3544" fmla="*/ 1575514 h 6367455"/>
                <a:gd name="connsiteX3545" fmla="*/ 4987692 w 6891715"/>
                <a:gd name="connsiteY3545" fmla="*/ 1601862 h 6367455"/>
                <a:gd name="connsiteX3546" fmla="*/ 4976260 w 6891715"/>
                <a:gd name="connsiteY3546" fmla="*/ 1619956 h 6367455"/>
                <a:gd name="connsiteX3547" fmla="*/ 4996583 w 6891715"/>
                <a:gd name="connsiteY3547" fmla="*/ 1643764 h 6367455"/>
                <a:gd name="connsiteX3548" fmla="*/ 4983881 w 6891715"/>
                <a:gd name="connsiteY3548" fmla="*/ 1654557 h 6367455"/>
                <a:gd name="connsiteX3549" fmla="*/ 4949267 w 6891715"/>
                <a:gd name="connsiteY3549" fmla="*/ 1672968 h 6367455"/>
                <a:gd name="connsiteX3550" fmla="*/ 4924498 w 6891715"/>
                <a:gd name="connsiteY3550" fmla="*/ 1736139 h 6367455"/>
                <a:gd name="connsiteX3551" fmla="*/ 4927991 w 6891715"/>
                <a:gd name="connsiteY3551" fmla="*/ 1790104 h 6367455"/>
                <a:gd name="connsiteX3552" fmla="*/ 4928309 w 6891715"/>
                <a:gd name="connsiteY3552" fmla="*/ 1829785 h 6367455"/>
                <a:gd name="connsiteX3553" fmla="*/ 4920053 w 6891715"/>
                <a:gd name="connsiteY3553" fmla="*/ 1845973 h 6367455"/>
                <a:gd name="connsiteX3554" fmla="*/ 4939423 w 6891715"/>
                <a:gd name="connsiteY3554" fmla="*/ 1862481 h 6367455"/>
                <a:gd name="connsiteX3555" fmla="*/ 4939106 w 6891715"/>
                <a:gd name="connsiteY3555" fmla="*/ 1842800 h 6367455"/>
                <a:gd name="connsiteX3556" fmla="*/ 4946410 w 6891715"/>
                <a:gd name="connsiteY3556" fmla="*/ 1838354 h 6367455"/>
                <a:gd name="connsiteX3557" fmla="*/ 4965145 w 6891715"/>
                <a:gd name="connsiteY3557" fmla="*/ 1902478 h 6367455"/>
                <a:gd name="connsiteX3558" fmla="*/ 4980070 w 6891715"/>
                <a:gd name="connsiteY3558" fmla="*/ 1903113 h 6367455"/>
                <a:gd name="connsiteX3559" fmla="*/ 4985786 w 6891715"/>
                <a:gd name="connsiteY3559" fmla="*/ 1955808 h 6367455"/>
                <a:gd name="connsiteX3560" fmla="*/ 4994043 w 6891715"/>
                <a:gd name="connsiteY3560" fmla="*/ 1967553 h 6367455"/>
                <a:gd name="connsiteX3561" fmla="*/ 4985151 w 6891715"/>
                <a:gd name="connsiteY3561" fmla="*/ 1984060 h 6367455"/>
                <a:gd name="connsiteX3562" fmla="*/ 4988009 w 6891715"/>
                <a:gd name="connsiteY3562" fmla="*/ 1998028 h 6367455"/>
                <a:gd name="connsiteX3563" fmla="*/ 4976895 w 6891715"/>
                <a:gd name="connsiteY3563" fmla="*/ 1987870 h 6367455"/>
                <a:gd name="connsiteX3564" fmla="*/ 4965780 w 6891715"/>
                <a:gd name="connsiteY3564" fmla="*/ 1999297 h 6367455"/>
                <a:gd name="connsiteX3565" fmla="*/ 4957206 w 6891715"/>
                <a:gd name="connsiteY3565" fmla="*/ 1998028 h 6367455"/>
                <a:gd name="connsiteX3566" fmla="*/ 4946727 w 6891715"/>
                <a:gd name="connsiteY3566" fmla="*/ 1994853 h 6367455"/>
                <a:gd name="connsiteX3567" fmla="*/ 4939423 w 6891715"/>
                <a:gd name="connsiteY3567" fmla="*/ 2005011 h 6367455"/>
                <a:gd name="connsiteX3568" fmla="*/ 4955936 w 6891715"/>
                <a:gd name="connsiteY3568" fmla="*/ 2009455 h 6367455"/>
                <a:gd name="connsiteX3569" fmla="*/ 4958477 w 6891715"/>
                <a:gd name="connsiteY3569" fmla="*/ 2033898 h 6367455"/>
                <a:gd name="connsiteX3570" fmla="*/ 4972131 w 6891715"/>
                <a:gd name="connsiteY3570" fmla="*/ 2042785 h 6367455"/>
                <a:gd name="connsiteX3571" fmla="*/ 4983881 w 6891715"/>
                <a:gd name="connsiteY3571" fmla="*/ 2034851 h 6367455"/>
                <a:gd name="connsiteX3572" fmla="*/ 4997218 w 6891715"/>
                <a:gd name="connsiteY3572" fmla="*/ 2049452 h 6367455"/>
                <a:gd name="connsiteX3573" fmla="*/ 5015319 w 6891715"/>
                <a:gd name="connsiteY3573" fmla="*/ 2044054 h 6367455"/>
                <a:gd name="connsiteX3574" fmla="*/ 5030244 w 6891715"/>
                <a:gd name="connsiteY3574" fmla="*/ 2048499 h 6367455"/>
                <a:gd name="connsiteX3575" fmla="*/ 5025798 w 6891715"/>
                <a:gd name="connsiteY3575" fmla="*/ 2064052 h 6367455"/>
                <a:gd name="connsiteX3576" fmla="*/ 5043581 w 6891715"/>
                <a:gd name="connsiteY3576" fmla="*/ 2102463 h 6367455"/>
                <a:gd name="connsiteX3577" fmla="*/ 5045169 w 6891715"/>
                <a:gd name="connsiteY3577" fmla="*/ 2118018 h 6367455"/>
                <a:gd name="connsiteX3578" fmla="*/ 5040405 w 6891715"/>
                <a:gd name="connsiteY3578" fmla="*/ 2132937 h 6367455"/>
                <a:gd name="connsiteX3579" fmla="*/ 5028974 w 6891715"/>
                <a:gd name="connsiteY3579" fmla="*/ 2133890 h 6367455"/>
                <a:gd name="connsiteX3580" fmla="*/ 5026751 w 6891715"/>
                <a:gd name="connsiteY3580" fmla="*/ 2141191 h 6367455"/>
                <a:gd name="connsiteX3581" fmla="*/ 5018177 w 6891715"/>
                <a:gd name="connsiteY3581" fmla="*/ 2138652 h 6367455"/>
                <a:gd name="connsiteX3582" fmla="*/ 5012143 w 6891715"/>
                <a:gd name="connsiteY3582" fmla="*/ 2125955 h 6367455"/>
                <a:gd name="connsiteX3583" fmla="*/ 5004204 w 6891715"/>
                <a:gd name="connsiteY3583" fmla="*/ 2117065 h 6367455"/>
                <a:gd name="connsiteX3584" fmla="*/ 4996583 w 6891715"/>
                <a:gd name="connsiteY3584" fmla="*/ 2118018 h 6367455"/>
                <a:gd name="connsiteX3585" fmla="*/ 4998488 w 6891715"/>
                <a:gd name="connsiteY3585" fmla="*/ 2132937 h 6367455"/>
                <a:gd name="connsiteX3586" fmla="*/ 5006427 w 6891715"/>
                <a:gd name="connsiteY3586" fmla="*/ 2136113 h 6367455"/>
                <a:gd name="connsiteX3587" fmla="*/ 5004204 w 6891715"/>
                <a:gd name="connsiteY3587" fmla="*/ 2151032 h 6367455"/>
                <a:gd name="connsiteX3588" fmla="*/ 5001981 w 6891715"/>
                <a:gd name="connsiteY3588" fmla="*/ 2160238 h 6367455"/>
                <a:gd name="connsiteX3589" fmla="*/ 5005792 w 6891715"/>
                <a:gd name="connsiteY3589" fmla="*/ 2170080 h 6367455"/>
                <a:gd name="connsiteX3590" fmla="*/ 4995313 w 6891715"/>
                <a:gd name="connsiteY3590" fmla="*/ 2165635 h 6367455"/>
                <a:gd name="connsiteX3591" fmla="*/ 4988009 w 6891715"/>
                <a:gd name="connsiteY3591" fmla="*/ 2158969 h 6367455"/>
                <a:gd name="connsiteX3592" fmla="*/ 4981976 w 6891715"/>
                <a:gd name="connsiteY3592" fmla="*/ 2138652 h 6367455"/>
                <a:gd name="connsiteX3593" fmla="*/ 4976260 w 6891715"/>
                <a:gd name="connsiteY3593" fmla="*/ 2125002 h 6367455"/>
                <a:gd name="connsiteX3594" fmla="*/ 4967051 w 6891715"/>
                <a:gd name="connsiteY3594" fmla="*/ 2115479 h 6367455"/>
                <a:gd name="connsiteX3595" fmla="*/ 4967686 w 6891715"/>
                <a:gd name="connsiteY3595" fmla="*/ 2094209 h 6367455"/>
                <a:gd name="connsiteX3596" fmla="*/ 4958477 w 6891715"/>
                <a:gd name="connsiteY3596" fmla="*/ 2072941 h 6367455"/>
                <a:gd name="connsiteX3597" fmla="*/ 4947362 w 6891715"/>
                <a:gd name="connsiteY3597" fmla="*/ 2050720 h 6367455"/>
                <a:gd name="connsiteX3598" fmla="*/ 4944822 w 6891715"/>
                <a:gd name="connsiteY3598" fmla="*/ 2070402 h 6367455"/>
                <a:gd name="connsiteX3599" fmla="*/ 4943552 w 6891715"/>
                <a:gd name="connsiteY3599" fmla="*/ 2082147 h 6367455"/>
                <a:gd name="connsiteX3600" fmla="*/ 4965145 w 6891715"/>
                <a:gd name="connsiteY3600" fmla="*/ 2104685 h 6367455"/>
                <a:gd name="connsiteX3601" fmla="*/ 4967051 w 6891715"/>
                <a:gd name="connsiteY3601" fmla="*/ 2115479 h 6367455"/>
                <a:gd name="connsiteX3602" fmla="*/ 4967686 w 6891715"/>
                <a:gd name="connsiteY3602" fmla="*/ 2132303 h 6367455"/>
                <a:gd name="connsiteX3603" fmla="*/ 4957206 w 6891715"/>
                <a:gd name="connsiteY3603" fmla="*/ 2125637 h 6367455"/>
                <a:gd name="connsiteX3604" fmla="*/ 4952443 w 6891715"/>
                <a:gd name="connsiteY3604" fmla="*/ 2108495 h 6367455"/>
                <a:gd name="connsiteX3605" fmla="*/ 4940058 w 6891715"/>
                <a:gd name="connsiteY3605" fmla="*/ 2096748 h 6367455"/>
                <a:gd name="connsiteX3606" fmla="*/ 4937518 w 6891715"/>
                <a:gd name="connsiteY3606" fmla="*/ 2110399 h 6367455"/>
                <a:gd name="connsiteX3607" fmla="*/ 4956889 w 6891715"/>
                <a:gd name="connsiteY3607" fmla="*/ 2131033 h 6367455"/>
                <a:gd name="connsiteX3608" fmla="*/ 4965145 w 6891715"/>
                <a:gd name="connsiteY3608" fmla="*/ 2146905 h 6367455"/>
                <a:gd name="connsiteX3609" fmla="*/ 4949267 w 6891715"/>
                <a:gd name="connsiteY3609" fmla="*/ 2143413 h 6367455"/>
                <a:gd name="connsiteX3610" fmla="*/ 4949903 w 6891715"/>
                <a:gd name="connsiteY3610" fmla="*/ 2154842 h 6367455"/>
                <a:gd name="connsiteX3611" fmla="*/ 4963240 w 6891715"/>
                <a:gd name="connsiteY3611" fmla="*/ 2169127 h 6367455"/>
                <a:gd name="connsiteX3612" fmla="*/ 4973402 w 6891715"/>
                <a:gd name="connsiteY3612" fmla="*/ 2196745 h 6367455"/>
                <a:gd name="connsiteX3613" fmla="*/ 4967051 w 6891715"/>
                <a:gd name="connsiteY3613" fmla="*/ 2196428 h 6367455"/>
                <a:gd name="connsiteX3614" fmla="*/ 4953396 w 6891715"/>
                <a:gd name="connsiteY3614" fmla="*/ 2182460 h 6367455"/>
                <a:gd name="connsiteX3615" fmla="*/ 4945457 w 6891715"/>
                <a:gd name="connsiteY3615" fmla="*/ 2181190 h 6367455"/>
                <a:gd name="connsiteX3616" fmla="*/ 4938153 w 6891715"/>
                <a:gd name="connsiteY3616" fmla="*/ 2167222 h 6367455"/>
                <a:gd name="connsiteX3617" fmla="*/ 4928626 w 6891715"/>
                <a:gd name="connsiteY3617" fmla="*/ 2161826 h 6367455"/>
                <a:gd name="connsiteX3618" fmla="*/ 4927356 w 6891715"/>
                <a:gd name="connsiteY3618" fmla="*/ 2180872 h 6367455"/>
                <a:gd name="connsiteX3619" fmla="*/ 4943869 w 6891715"/>
                <a:gd name="connsiteY3619" fmla="*/ 2184364 h 6367455"/>
                <a:gd name="connsiteX3620" fmla="*/ 4950855 w 6891715"/>
                <a:gd name="connsiteY3620" fmla="*/ 2196110 h 6367455"/>
                <a:gd name="connsiteX3621" fmla="*/ 4953713 w 6891715"/>
                <a:gd name="connsiteY3621" fmla="*/ 2212935 h 6367455"/>
                <a:gd name="connsiteX3622" fmla="*/ 4942599 w 6891715"/>
                <a:gd name="connsiteY3622" fmla="*/ 2203094 h 6367455"/>
                <a:gd name="connsiteX3623" fmla="*/ 4937836 w 6891715"/>
                <a:gd name="connsiteY3623" fmla="*/ 2210394 h 6367455"/>
                <a:gd name="connsiteX3624" fmla="*/ 4943234 w 6891715"/>
                <a:gd name="connsiteY3624" fmla="*/ 2216745 h 6367455"/>
                <a:gd name="connsiteX3625" fmla="*/ 4929262 w 6891715"/>
                <a:gd name="connsiteY3625" fmla="*/ 2217696 h 6367455"/>
                <a:gd name="connsiteX3626" fmla="*/ 4928944 w 6891715"/>
                <a:gd name="connsiteY3626" fmla="*/ 2225950 h 6367455"/>
                <a:gd name="connsiteX3627" fmla="*/ 4964510 w 6891715"/>
                <a:gd name="connsiteY3627" fmla="*/ 2254202 h 6367455"/>
                <a:gd name="connsiteX3628" fmla="*/ 5023893 w 6891715"/>
                <a:gd name="connsiteY3628" fmla="*/ 2285313 h 6367455"/>
                <a:gd name="connsiteX3629" fmla="*/ 5039770 w 6891715"/>
                <a:gd name="connsiteY3629" fmla="*/ 2294200 h 6367455"/>
                <a:gd name="connsiteX3630" fmla="*/ 5049297 w 6891715"/>
                <a:gd name="connsiteY3630" fmla="*/ 2332612 h 6367455"/>
                <a:gd name="connsiteX3631" fmla="*/ 5048979 w 6891715"/>
                <a:gd name="connsiteY3631" fmla="*/ 2345945 h 6367455"/>
                <a:gd name="connsiteX3632" fmla="*/ 5039770 w 6891715"/>
                <a:gd name="connsiteY3632" fmla="*/ 2368801 h 6367455"/>
                <a:gd name="connsiteX3633" fmla="*/ 5044851 w 6891715"/>
                <a:gd name="connsiteY3633" fmla="*/ 2386896 h 6367455"/>
                <a:gd name="connsiteX3634" fmla="*/ 5065492 w 6891715"/>
                <a:gd name="connsiteY3634" fmla="*/ 2398325 h 6367455"/>
                <a:gd name="connsiteX3635" fmla="*/ 5096612 w 6891715"/>
                <a:gd name="connsiteY3635" fmla="*/ 2379912 h 6367455"/>
                <a:gd name="connsiteX3636" fmla="*/ 5105822 w 6891715"/>
                <a:gd name="connsiteY3636" fmla="*/ 2353882 h 6367455"/>
                <a:gd name="connsiteX3637" fmla="*/ 5123922 w 6891715"/>
                <a:gd name="connsiteY3637" fmla="*/ 2344994 h 6367455"/>
                <a:gd name="connsiteX3638" fmla="*/ 5134719 w 6891715"/>
                <a:gd name="connsiteY3638" fmla="*/ 2303725 h 6367455"/>
                <a:gd name="connsiteX3639" fmla="*/ 5125510 w 6891715"/>
                <a:gd name="connsiteY3639" fmla="*/ 2289122 h 6367455"/>
                <a:gd name="connsiteX3640" fmla="*/ 5135037 w 6891715"/>
                <a:gd name="connsiteY3640" fmla="*/ 2287218 h 6367455"/>
                <a:gd name="connsiteX3641" fmla="*/ 5136307 w 6891715"/>
                <a:gd name="connsiteY3641" fmla="*/ 2275472 h 6367455"/>
                <a:gd name="connsiteX3642" fmla="*/ 5108362 w 6891715"/>
                <a:gd name="connsiteY3642" fmla="*/ 2253568 h 6367455"/>
                <a:gd name="connsiteX3643" fmla="*/ 5102011 w 6891715"/>
                <a:gd name="connsiteY3643" fmla="*/ 2215792 h 6367455"/>
                <a:gd name="connsiteX3644" fmla="*/ 5089626 w 6891715"/>
                <a:gd name="connsiteY3644" fmla="*/ 2202777 h 6367455"/>
                <a:gd name="connsiteX3645" fmla="*/ 5053743 w 6891715"/>
                <a:gd name="connsiteY3645" fmla="*/ 2169127 h 6367455"/>
                <a:gd name="connsiteX3646" fmla="*/ 5050885 w 6891715"/>
                <a:gd name="connsiteY3646" fmla="*/ 2151985 h 6367455"/>
                <a:gd name="connsiteX3647" fmla="*/ 5054378 w 6891715"/>
                <a:gd name="connsiteY3647" fmla="*/ 2136430 h 6367455"/>
                <a:gd name="connsiteX3648" fmla="*/ 5063269 w 6891715"/>
                <a:gd name="connsiteY3648" fmla="*/ 2119922 h 6367455"/>
                <a:gd name="connsiteX3649" fmla="*/ 5062317 w 6891715"/>
                <a:gd name="connsiteY3649" fmla="*/ 2108177 h 6367455"/>
                <a:gd name="connsiteX3650" fmla="*/ 5053108 w 6891715"/>
                <a:gd name="connsiteY3650" fmla="*/ 2100558 h 6367455"/>
                <a:gd name="connsiteX3651" fmla="*/ 5054378 w 6891715"/>
                <a:gd name="connsiteY3651" fmla="*/ 2089131 h 6367455"/>
                <a:gd name="connsiteX3652" fmla="*/ 5061046 w 6891715"/>
                <a:gd name="connsiteY3652" fmla="*/ 2078655 h 6367455"/>
                <a:gd name="connsiteX3653" fmla="*/ 5058506 w 6891715"/>
                <a:gd name="connsiteY3653" fmla="*/ 2054530 h 6367455"/>
                <a:gd name="connsiteX3654" fmla="*/ 5041993 w 6891715"/>
                <a:gd name="connsiteY3654" fmla="*/ 2037070 h 6367455"/>
                <a:gd name="connsiteX3655" fmla="*/ 5029291 w 6891715"/>
                <a:gd name="connsiteY3655" fmla="*/ 2038023 h 6367455"/>
                <a:gd name="connsiteX3656" fmla="*/ 5023575 w 6891715"/>
                <a:gd name="connsiteY3656" fmla="*/ 2023105 h 6367455"/>
                <a:gd name="connsiteX3657" fmla="*/ 5007697 w 6891715"/>
                <a:gd name="connsiteY3657" fmla="*/ 2018344 h 6367455"/>
                <a:gd name="connsiteX3658" fmla="*/ 4999123 w 6891715"/>
                <a:gd name="connsiteY3658" fmla="*/ 2020248 h 6367455"/>
                <a:gd name="connsiteX3659" fmla="*/ 4983246 w 6891715"/>
                <a:gd name="connsiteY3659" fmla="*/ 2015487 h 6367455"/>
                <a:gd name="connsiteX3660" fmla="*/ 4982611 w 6891715"/>
                <a:gd name="connsiteY3660" fmla="*/ 2008186 h 6367455"/>
                <a:gd name="connsiteX3661" fmla="*/ 4988009 w 6891715"/>
                <a:gd name="connsiteY3661" fmla="*/ 1998028 h 6367455"/>
                <a:gd name="connsiteX3662" fmla="*/ 5000076 w 6891715"/>
                <a:gd name="connsiteY3662" fmla="*/ 1981203 h 6367455"/>
                <a:gd name="connsiteX3663" fmla="*/ 4994043 w 6891715"/>
                <a:gd name="connsiteY3663" fmla="*/ 1967553 h 6367455"/>
                <a:gd name="connsiteX3664" fmla="*/ 5002617 w 6891715"/>
                <a:gd name="connsiteY3664" fmla="*/ 1951682 h 6367455"/>
                <a:gd name="connsiteX3665" fmla="*/ 4999123 w 6891715"/>
                <a:gd name="connsiteY3665" fmla="*/ 1929461 h 6367455"/>
                <a:gd name="connsiteX3666" fmla="*/ 4995630 w 6891715"/>
                <a:gd name="connsiteY3666" fmla="*/ 1894542 h 6367455"/>
                <a:gd name="connsiteX3667" fmla="*/ 5009285 w 6891715"/>
                <a:gd name="connsiteY3667" fmla="*/ 1902161 h 6367455"/>
                <a:gd name="connsiteX3668" fmla="*/ 5047709 w 6891715"/>
                <a:gd name="connsiteY3668" fmla="*/ 1893273 h 6367455"/>
                <a:gd name="connsiteX3669" fmla="*/ 5039135 w 6891715"/>
                <a:gd name="connsiteY3669" fmla="*/ 1881527 h 6367455"/>
                <a:gd name="connsiteX3670" fmla="*/ 5005157 w 6891715"/>
                <a:gd name="connsiteY3670" fmla="*/ 1876766 h 6367455"/>
                <a:gd name="connsiteX3671" fmla="*/ 5002617 w 6891715"/>
                <a:gd name="connsiteY3671" fmla="*/ 1850418 h 6367455"/>
                <a:gd name="connsiteX3672" fmla="*/ 4992137 w 6891715"/>
                <a:gd name="connsiteY3672" fmla="*/ 1848195 h 6367455"/>
                <a:gd name="connsiteX3673" fmla="*/ 4983563 w 6891715"/>
                <a:gd name="connsiteY3673" fmla="*/ 1833911 h 6367455"/>
                <a:gd name="connsiteX3674" fmla="*/ 4946092 w 6891715"/>
                <a:gd name="connsiteY3674" fmla="*/ 1793913 h 6367455"/>
                <a:gd name="connsiteX3675" fmla="*/ 4935295 w 6891715"/>
                <a:gd name="connsiteY3675" fmla="*/ 1787882 h 6367455"/>
                <a:gd name="connsiteX3676" fmla="*/ 4931167 w 6891715"/>
                <a:gd name="connsiteY3676" fmla="*/ 1776771 h 6367455"/>
                <a:gd name="connsiteX3677" fmla="*/ 4927674 w 6891715"/>
                <a:gd name="connsiteY3677" fmla="*/ 1736774 h 6367455"/>
                <a:gd name="connsiteX3678" fmla="*/ 4952125 w 6891715"/>
                <a:gd name="connsiteY3678" fmla="*/ 1676460 h 6367455"/>
                <a:gd name="connsiteX3679" fmla="*/ 4991820 w 6891715"/>
                <a:gd name="connsiteY3679" fmla="*/ 1677730 h 6367455"/>
                <a:gd name="connsiteX3680" fmla="*/ 4996901 w 6891715"/>
                <a:gd name="connsiteY3680" fmla="*/ 1692332 h 6367455"/>
                <a:gd name="connsiteX3681" fmla="*/ 5009603 w 6891715"/>
                <a:gd name="connsiteY3681" fmla="*/ 1701855 h 6367455"/>
                <a:gd name="connsiteX3682" fmla="*/ 5029926 w 6891715"/>
                <a:gd name="connsiteY3682" fmla="*/ 1718680 h 6367455"/>
                <a:gd name="connsiteX3683" fmla="*/ 5046757 w 6891715"/>
                <a:gd name="connsiteY3683" fmla="*/ 1713283 h 6367455"/>
                <a:gd name="connsiteX3684" fmla="*/ 5056283 w 6891715"/>
                <a:gd name="connsiteY3684" fmla="*/ 1697411 h 6367455"/>
                <a:gd name="connsiteX3685" fmla="*/ 5071208 w 6891715"/>
                <a:gd name="connsiteY3685" fmla="*/ 1709791 h 6367455"/>
                <a:gd name="connsiteX3686" fmla="*/ 5083910 w 6891715"/>
                <a:gd name="connsiteY3686" fmla="*/ 1736774 h 6367455"/>
                <a:gd name="connsiteX3687" fmla="*/ 5105504 w 6891715"/>
                <a:gd name="connsiteY3687" fmla="*/ 1744075 h 6367455"/>
                <a:gd name="connsiteX3688" fmla="*/ 5111855 w 6891715"/>
                <a:gd name="connsiteY3688" fmla="*/ 1778041 h 6367455"/>
                <a:gd name="connsiteX3689" fmla="*/ 5136307 w 6891715"/>
                <a:gd name="connsiteY3689" fmla="*/ 1784072 h 6367455"/>
                <a:gd name="connsiteX3690" fmla="*/ 5148056 w 6891715"/>
                <a:gd name="connsiteY3690" fmla="*/ 1794230 h 6367455"/>
                <a:gd name="connsiteX3691" fmla="*/ 5180129 w 6891715"/>
                <a:gd name="connsiteY3691" fmla="*/ 1806611 h 6367455"/>
                <a:gd name="connsiteX3692" fmla="*/ 5208709 w 6891715"/>
                <a:gd name="connsiteY3692" fmla="*/ 1806293 h 6367455"/>
                <a:gd name="connsiteX3693" fmla="*/ 5222364 w 6891715"/>
                <a:gd name="connsiteY3693" fmla="*/ 1819944 h 6367455"/>
                <a:gd name="connsiteX3694" fmla="*/ 5236019 w 6891715"/>
                <a:gd name="connsiteY3694" fmla="*/ 1815817 h 6367455"/>
                <a:gd name="connsiteX3695" fmla="*/ 5246815 w 6891715"/>
                <a:gd name="connsiteY3695" fmla="*/ 1797723 h 6367455"/>
                <a:gd name="connsiteX3696" fmla="*/ 5282381 w 6891715"/>
                <a:gd name="connsiteY3696" fmla="*/ 1793278 h 6367455"/>
                <a:gd name="connsiteX3697" fmla="*/ 5296671 w 6891715"/>
                <a:gd name="connsiteY3697" fmla="*/ 1809785 h 6367455"/>
                <a:gd name="connsiteX3698" fmla="*/ 5313184 w 6891715"/>
                <a:gd name="connsiteY3698" fmla="*/ 1798040 h 6367455"/>
                <a:gd name="connsiteX3699" fmla="*/ 5292226 w 6891715"/>
                <a:gd name="connsiteY3699" fmla="*/ 1784707 h 6367455"/>
                <a:gd name="connsiteX3700" fmla="*/ 5274760 w 6891715"/>
                <a:gd name="connsiteY3700" fmla="*/ 1738361 h 6367455"/>
                <a:gd name="connsiteX3701" fmla="*/ 5283969 w 6891715"/>
                <a:gd name="connsiteY3701" fmla="*/ 1720267 h 6367455"/>
                <a:gd name="connsiteX3702" fmla="*/ 5266821 w 6891715"/>
                <a:gd name="connsiteY3702" fmla="*/ 1700585 h 6367455"/>
                <a:gd name="connsiteX3703" fmla="*/ 5264598 w 6891715"/>
                <a:gd name="connsiteY3703" fmla="*/ 1678682 h 6367455"/>
                <a:gd name="connsiteX3704" fmla="*/ 5249038 w 6891715"/>
                <a:gd name="connsiteY3704" fmla="*/ 1678682 h 6367455"/>
                <a:gd name="connsiteX3705" fmla="*/ 5216013 w 6891715"/>
                <a:gd name="connsiteY3705" fmla="*/ 1694871 h 6367455"/>
                <a:gd name="connsiteX3706" fmla="*/ 5195689 w 6891715"/>
                <a:gd name="connsiteY3706" fmla="*/ 1687253 h 6367455"/>
                <a:gd name="connsiteX3707" fmla="*/ 5162346 w 6891715"/>
                <a:gd name="connsiteY3707" fmla="*/ 1627892 h 6367455"/>
                <a:gd name="connsiteX3708" fmla="*/ 5139482 w 6891715"/>
                <a:gd name="connsiteY3708" fmla="*/ 1617734 h 6367455"/>
                <a:gd name="connsiteX3709" fmla="*/ 5136307 w 6891715"/>
                <a:gd name="connsiteY3709" fmla="*/ 1584085 h 6367455"/>
                <a:gd name="connsiteX3710" fmla="*/ 5167745 w 6891715"/>
                <a:gd name="connsiteY3710" fmla="*/ 1561229 h 6367455"/>
                <a:gd name="connsiteX3711" fmla="*/ 5170920 w 6891715"/>
                <a:gd name="connsiteY3711" fmla="*/ 1527581 h 6367455"/>
                <a:gd name="connsiteX3712" fmla="*/ 5189021 w 6891715"/>
                <a:gd name="connsiteY3712" fmla="*/ 1518057 h 6367455"/>
                <a:gd name="connsiteX3713" fmla="*/ 5249673 w 6891715"/>
                <a:gd name="connsiteY3713" fmla="*/ 1546944 h 6367455"/>
                <a:gd name="connsiteX3714" fmla="*/ 5252214 w 6891715"/>
                <a:gd name="connsiteY3714" fmla="*/ 1563769 h 6367455"/>
                <a:gd name="connsiteX3715" fmla="*/ 5266821 w 6891715"/>
                <a:gd name="connsiteY3715" fmla="*/ 1584402 h 6367455"/>
                <a:gd name="connsiteX3716" fmla="*/ 5281746 w 6891715"/>
                <a:gd name="connsiteY3716" fmla="*/ 1579323 h 6367455"/>
                <a:gd name="connsiteX3717" fmla="*/ 5310326 w 6891715"/>
                <a:gd name="connsiteY3717" fmla="*/ 1590434 h 6367455"/>
                <a:gd name="connsiteX3718" fmla="*/ 5314772 w 6891715"/>
                <a:gd name="connsiteY3718" fmla="*/ 1601227 h 6367455"/>
                <a:gd name="connsiteX3719" fmla="*/ 5280794 w 6891715"/>
                <a:gd name="connsiteY3719" fmla="*/ 1607893 h 6367455"/>
                <a:gd name="connsiteX3720" fmla="*/ 5286510 w 6891715"/>
                <a:gd name="connsiteY3720" fmla="*/ 1619003 h 6367455"/>
                <a:gd name="connsiteX3721" fmla="*/ 5284287 w 6891715"/>
                <a:gd name="connsiteY3721" fmla="*/ 1632971 h 6367455"/>
                <a:gd name="connsiteX3722" fmla="*/ 5296036 w 6891715"/>
                <a:gd name="connsiteY3722" fmla="*/ 1632971 h 6367455"/>
                <a:gd name="connsiteX3723" fmla="*/ 5308421 w 6891715"/>
                <a:gd name="connsiteY3723" fmla="*/ 1613924 h 6367455"/>
                <a:gd name="connsiteX3724" fmla="*/ 5325251 w 6891715"/>
                <a:gd name="connsiteY3724" fmla="*/ 1609163 h 6367455"/>
                <a:gd name="connsiteX3725" fmla="*/ 5326521 w 6891715"/>
                <a:gd name="connsiteY3725" fmla="*/ 1595830 h 6367455"/>
                <a:gd name="connsiteX3726" fmla="*/ 5336048 w 6891715"/>
                <a:gd name="connsiteY3726" fmla="*/ 1605988 h 6367455"/>
                <a:gd name="connsiteX3727" fmla="*/ 5363675 w 6891715"/>
                <a:gd name="connsiteY3727" fmla="*/ 1608845 h 6367455"/>
                <a:gd name="connsiteX3728" fmla="*/ 5398606 w 6891715"/>
                <a:gd name="connsiteY3728" fmla="*/ 1632971 h 6367455"/>
                <a:gd name="connsiteX3729" fmla="*/ 5415437 w 6891715"/>
                <a:gd name="connsiteY3729" fmla="*/ 1632971 h 6367455"/>
                <a:gd name="connsiteX3730" fmla="*/ 5434807 w 6891715"/>
                <a:gd name="connsiteY3730" fmla="*/ 1646303 h 6367455"/>
                <a:gd name="connsiteX3731" fmla="*/ 5449415 w 6891715"/>
                <a:gd name="connsiteY3731" fmla="*/ 1645351 h 6367455"/>
                <a:gd name="connsiteX3732" fmla="*/ 5457036 w 6891715"/>
                <a:gd name="connsiteY3732" fmla="*/ 1630431 h 6367455"/>
                <a:gd name="connsiteX3733" fmla="*/ 5479265 w 6891715"/>
                <a:gd name="connsiteY3733" fmla="*/ 1650112 h 6367455"/>
                <a:gd name="connsiteX3734" fmla="*/ 5532296 w 6891715"/>
                <a:gd name="connsiteY3734" fmla="*/ 1657096 h 6367455"/>
                <a:gd name="connsiteX3735" fmla="*/ 5561829 w 6891715"/>
                <a:gd name="connsiteY3735" fmla="*/ 1686618 h 6367455"/>
                <a:gd name="connsiteX3736" fmla="*/ 5580247 w 6891715"/>
                <a:gd name="connsiteY3736" fmla="*/ 1706299 h 6367455"/>
                <a:gd name="connsiteX3737" fmla="*/ 5605016 w 6891715"/>
                <a:gd name="connsiteY3737" fmla="*/ 1717410 h 6367455"/>
                <a:gd name="connsiteX3738" fmla="*/ 5625975 w 6891715"/>
                <a:gd name="connsiteY3738" fmla="*/ 1744710 h 6367455"/>
                <a:gd name="connsiteX3739" fmla="*/ 5623117 w 6891715"/>
                <a:gd name="connsiteY3739" fmla="*/ 1777089 h 6367455"/>
                <a:gd name="connsiteX3740" fmla="*/ 5640265 w 6891715"/>
                <a:gd name="connsiteY3740" fmla="*/ 1768836 h 6367455"/>
                <a:gd name="connsiteX3741" fmla="*/ 5644075 w 6891715"/>
                <a:gd name="connsiteY3741" fmla="*/ 1753915 h 6367455"/>
                <a:gd name="connsiteX3742" fmla="*/ 5659000 w 6891715"/>
                <a:gd name="connsiteY3742" fmla="*/ 1752963 h 6367455"/>
                <a:gd name="connsiteX3743" fmla="*/ 5658683 w 6891715"/>
                <a:gd name="connsiteY3743" fmla="*/ 1700268 h 6367455"/>
                <a:gd name="connsiteX3744" fmla="*/ 5642805 w 6891715"/>
                <a:gd name="connsiteY3744" fmla="*/ 1692967 h 6367455"/>
                <a:gd name="connsiteX3745" fmla="*/ 5625657 w 6891715"/>
                <a:gd name="connsiteY3745" fmla="*/ 1702490 h 6367455"/>
                <a:gd name="connsiteX3746" fmla="*/ 5612955 w 6891715"/>
                <a:gd name="connsiteY3746" fmla="*/ 1698364 h 6367455"/>
                <a:gd name="connsiteX3747" fmla="*/ 5586598 w 6891715"/>
                <a:gd name="connsiteY3747" fmla="*/ 1681856 h 6367455"/>
                <a:gd name="connsiteX3748" fmla="*/ 5563099 w 6891715"/>
                <a:gd name="connsiteY3748" fmla="*/ 1673603 h 6367455"/>
                <a:gd name="connsiteX3749" fmla="*/ 5536107 w 6891715"/>
                <a:gd name="connsiteY3749" fmla="*/ 1639954 h 6367455"/>
                <a:gd name="connsiteX3750" fmla="*/ 5533884 w 6891715"/>
                <a:gd name="connsiteY3750" fmla="*/ 1614877 h 6367455"/>
                <a:gd name="connsiteX3751" fmla="*/ 5525310 w 6891715"/>
                <a:gd name="connsiteY3751" fmla="*/ 1606306 h 6367455"/>
                <a:gd name="connsiteX3752" fmla="*/ 5520864 w 6891715"/>
                <a:gd name="connsiteY3752" fmla="*/ 1587577 h 6367455"/>
                <a:gd name="connsiteX3753" fmla="*/ 5506892 w 6891715"/>
                <a:gd name="connsiteY3753" fmla="*/ 1553928 h 6367455"/>
                <a:gd name="connsiteX3754" fmla="*/ 5487839 w 6891715"/>
                <a:gd name="connsiteY3754" fmla="*/ 1548849 h 6367455"/>
                <a:gd name="connsiteX3755" fmla="*/ 5479265 w 6891715"/>
                <a:gd name="connsiteY3755" fmla="*/ 1536469 h 6367455"/>
                <a:gd name="connsiteX3756" fmla="*/ 5447510 w 6891715"/>
                <a:gd name="connsiteY3756" fmla="*/ 1422825 h 6367455"/>
                <a:gd name="connsiteX3757" fmla="*/ 5517689 w 6891715"/>
                <a:gd name="connsiteY3757" fmla="*/ 1368543 h 6367455"/>
                <a:gd name="connsiteX3758" fmla="*/ 5523087 w 6891715"/>
                <a:gd name="connsiteY3758" fmla="*/ 1350766 h 6367455"/>
                <a:gd name="connsiteX3759" fmla="*/ 5550397 w 6891715"/>
                <a:gd name="connsiteY3759" fmla="*/ 1326958 h 6367455"/>
                <a:gd name="connsiteX3760" fmla="*/ 5594537 w 6891715"/>
                <a:gd name="connsiteY3760" fmla="*/ 1318070 h 6367455"/>
                <a:gd name="connsiteX3761" fmla="*/ 5668209 w 6891715"/>
                <a:gd name="connsiteY3761" fmla="*/ 1243789 h 6367455"/>
                <a:gd name="connsiteX3762" fmla="*/ 5664081 w 6891715"/>
                <a:gd name="connsiteY3762" fmla="*/ 1233314 h 6367455"/>
                <a:gd name="connsiteX3763" fmla="*/ 5682817 w 6891715"/>
                <a:gd name="connsiteY3763" fmla="*/ 1223790 h 6367455"/>
                <a:gd name="connsiteX3764" fmla="*/ 5685992 w 6891715"/>
                <a:gd name="connsiteY3764" fmla="*/ 1203474 h 6367455"/>
                <a:gd name="connsiteX3765" fmla="*/ 5706633 w 6891715"/>
                <a:gd name="connsiteY3765" fmla="*/ 1206649 h 6367455"/>
                <a:gd name="connsiteX3766" fmla="*/ 5719971 w 6891715"/>
                <a:gd name="connsiteY3766" fmla="*/ 1231726 h 6367455"/>
                <a:gd name="connsiteX3767" fmla="*/ 5752361 w 6891715"/>
                <a:gd name="connsiteY3767" fmla="*/ 1223156 h 6367455"/>
                <a:gd name="connsiteX3768" fmla="*/ 5769827 w 6891715"/>
                <a:gd name="connsiteY3768" fmla="*/ 1239662 h 6367455"/>
                <a:gd name="connsiteX3769" fmla="*/ 5782211 w 6891715"/>
                <a:gd name="connsiteY3769" fmla="*/ 1231092 h 6367455"/>
                <a:gd name="connsiteX3770" fmla="*/ 5791103 w 6891715"/>
                <a:gd name="connsiteY3770" fmla="*/ 1248233 h 6367455"/>
                <a:gd name="connsiteX3771" fmla="*/ 5821906 w 6891715"/>
                <a:gd name="connsiteY3771" fmla="*/ 1271724 h 6367455"/>
                <a:gd name="connsiteX3772" fmla="*/ 5786975 w 6891715"/>
                <a:gd name="connsiteY3772" fmla="*/ 1286961 h 6367455"/>
                <a:gd name="connsiteX3773" fmla="*/ 5791738 w 6891715"/>
                <a:gd name="connsiteY3773" fmla="*/ 1317435 h 6367455"/>
                <a:gd name="connsiteX3774" fmla="*/ 5799994 w 6891715"/>
                <a:gd name="connsiteY3774" fmla="*/ 1301563 h 6367455"/>
                <a:gd name="connsiteX3775" fmla="*/ 5830162 w 6891715"/>
                <a:gd name="connsiteY3775" fmla="*/ 1286644 h 6367455"/>
                <a:gd name="connsiteX3776" fmla="*/ 5851756 w 6891715"/>
                <a:gd name="connsiteY3776" fmla="*/ 1302198 h 6367455"/>
                <a:gd name="connsiteX3777" fmla="*/ 5844452 w 6891715"/>
                <a:gd name="connsiteY3777" fmla="*/ 1320292 h 6367455"/>
                <a:gd name="connsiteX3778" fmla="*/ 5862870 w 6891715"/>
                <a:gd name="connsiteY3778" fmla="*/ 1361242 h 6367455"/>
                <a:gd name="connsiteX3779" fmla="*/ 5894943 w 6891715"/>
                <a:gd name="connsiteY3779" fmla="*/ 1415842 h 6367455"/>
                <a:gd name="connsiteX3780" fmla="*/ 5903517 w 6891715"/>
                <a:gd name="connsiteY3780" fmla="*/ 1406319 h 6367455"/>
                <a:gd name="connsiteX3781" fmla="*/ 5872397 w 6891715"/>
                <a:gd name="connsiteY3781" fmla="*/ 1365051 h 6367455"/>
                <a:gd name="connsiteX3782" fmla="*/ 5876842 w 6891715"/>
                <a:gd name="connsiteY3782" fmla="*/ 1291723 h 6367455"/>
                <a:gd name="connsiteX3783" fmla="*/ 5860965 w 6891715"/>
                <a:gd name="connsiteY3783" fmla="*/ 1271406 h 6367455"/>
                <a:gd name="connsiteX3784" fmla="*/ 5870174 w 6891715"/>
                <a:gd name="connsiteY3784" fmla="*/ 1250455 h 6367455"/>
                <a:gd name="connsiteX3785" fmla="*/ 5882558 w 6891715"/>
                <a:gd name="connsiteY3785" fmla="*/ 1205061 h 6367455"/>
                <a:gd name="connsiteX3786" fmla="*/ 5897166 w 6891715"/>
                <a:gd name="connsiteY3786" fmla="*/ 1192364 h 6367455"/>
                <a:gd name="connsiteX3787" fmla="*/ 5902882 w 6891715"/>
                <a:gd name="connsiteY3787" fmla="*/ 1094274 h 6367455"/>
                <a:gd name="connsiteX3788" fmla="*/ 5870491 w 6891715"/>
                <a:gd name="connsiteY3788" fmla="*/ 1042849 h 6367455"/>
                <a:gd name="connsiteX3789" fmla="*/ 5859059 w 6891715"/>
                <a:gd name="connsiteY3789" fmla="*/ 1052689 h 6367455"/>
                <a:gd name="connsiteX3790" fmla="*/ 5833337 w 6891715"/>
                <a:gd name="connsiteY3790" fmla="*/ 1047610 h 6367455"/>
                <a:gd name="connsiteX3791" fmla="*/ 5835878 w 6891715"/>
                <a:gd name="connsiteY3791" fmla="*/ 979042 h 6367455"/>
                <a:gd name="connsiteX3792" fmla="*/ 5853067 w 6891715"/>
                <a:gd name="connsiteY3792" fmla="*/ 949041 h 6367455"/>
                <a:gd name="connsiteX3793" fmla="*/ 6060620 w 6891715"/>
                <a:gd name="connsiteY3793" fmla="*/ 1177406 h 6367455"/>
                <a:gd name="connsiteX3794" fmla="*/ 6891715 w 6891715"/>
                <a:gd name="connsiteY3794" fmla="*/ 3492496 h 6367455"/>
                <a:gd name="connsiteX3795" fmla="*/ 6728088 w 6891715"/>
                <a:gd name="connsiteY3795" fmla="*/ 4574786 h 6367455"/>
                <a:gd name="connsiteX3796" fmla="*/ 6699847 w 6891715"/>
                <a:gd name="connsiteY3796" fmla="*/ 4651948 h 6367455"/>
                <a:gd name="connsiteX3797" fmla="*/ 6676768 w 6891715"/>
                <a:gd name="connsiteY3797" fmla="*/ 4648009 h 6367455"/>
                <a:gd name="connsiteX3798" fmla="*/ 6661525 w 6891715"/>
                <a:gd name="connsiteY3798" fmla="*/ 4656897 h 6367455"/>
                <a:gd name="connsiteX3799" fmla="*/ 6642472 w 6891715"/>
                <a:gd name="connsiteY3799" fmla="*/ 4667056 h 6367455"/>
                <a:gd name="connsiteX3800" fmla="*/ 6630405 w 6891715"/>
                <a:gd name="connsiteY3800" fmla="*/ 4672135 h 6367455"/>
                <a:gd name="connsiteX3801" fmla="*/ 6623101 w 6891715"/>
                <a:gd name="connsiteY3801" fmla="*/ 4666421 h 6367455"/>
                <a:gd name="connsiteX3802" fmla="*/ 6612622 w 6891715"/>
                <a:gd name="connsiteY3802" fmla="*/ 4665151 h 6367455"/>
                <a:gd name="connsiteX3803" fmla="*/ 6615162 w 6891715"/>
                <a:gd name="connsiteY3803" fmla="*/ 4650548 h 6367455"/>
                <a:gd name="connsiteX3804" fmla="*/ 6607541 w 6891715"/>
                <a:gd name="connsiteY3804" fmla="*/ 4646104 h 6367455"/>
                <a:gd name="connsiteX3805" fmla="*/ 6593251 w 6891715"/>
                <a:gd name="connsiteY3805" fmla="*/ 4644517 h 6367455"/>
                <a:gd name="connsiteX3806" fmla="*/ 6562448 w 6891715"/>
                <a:gd name="connsiteY3806" fmla="*/ 4645787 h 6367455"/>
                <a:gd name="connsiteX3807" fmla="*/ 6541172 w 6891715"/>
                <a:gd name="connsiteY3807" fmla="*/ 4642295 h 6367455"/>
                <a:gd name="connsiteX3808" fmla="*/ 6527200 w 6891715"/>
                <a:gd name="connsiteY3808" fmla="*/ 4650548 h 6367455"/>
                <a:gd name="connsiteX3809" fmla="*/ 6501161 w 6891715"/>
                <a:gd name="connsiteY3809" fmla="*/ 4671818 h 6367455"/>
                <a:gd name="connsiteX3810" fmla="*/ 6482743 w 6891715"/>
                <a:gd name="connsiteY3810" fmla="*/ 4687373 h 6367455"/>
                <a:gd name="connsiteX3811" fmla="*/ 6482425 w 6891715"/>
                <a:gd name="connsiteY3811" fmla="*/ 4699753 h 6367455"/>
                <a:gd name="connsiteX3812" fmla="*/ 6465277 w 6891715"/>
                <a:gd name="connsiteY3812" fmla="*/ 4709912 h 6367455"/>
                <a:gd name="connsiteX3813" fmla="*/ 6458926 w 6891715"/>
                <a:gd name="connsiteY3813" fmla="*/ 4706737 h 6367455"/>
                <a:gd name="connsiteX3814" fmla="*/ 6448447 w 6891715"/>
                <a:gd name="connsiteY3814" fmla="*/ 4706420 h 6367455"/>
                <a:gd name="connsiteX3815" fmla="*/ 6438920 w 6891715"/>
                <a:gd name="connsiteY3815" fmla="*/ 4710229 h 6367455"/>
                <a:gd name="connsiteX3816" fmla="*/ 6430346 w 6891715"/>
                <a:gd name="connsiteY3816" fmla="*/ 4707689 h 6367455"/>
                <a:gd name="connsiteX3817" fmla="*/ 6405895 w 6891715"/>
                <a:gd name="connsiteY3817" fmla="*/ 4713403 h 6367455"/>
                <a:gd name="connsiteX3818" fmla="*/ 6398591 w 6891715"/>
                <a:gd name="connsiteY3818" fmla="*/ 4710229 h 6367455"/>
                <a:gd name="connsiteX3819" fmla="*/ 6382714 w 6891715"/>
                <a:gd name="connsiteY3819" fmla="*/ 4715308 h 6367455"/>
                <a:gd name="connsiteX3820" fmla="*/ 6364296 w 6891715"/>
                <a:gd name="connsiteY3820" fmla="*/ 4728324 h 6367455"/>
                <a:gd name="connsiteX3821" fmla="*/ 6358897 w 6891715"/>
                <a:gd name="connsiteY3821" fmla="*/ 4725149 h 6367455"/>
                <a:gd name="connsiteX3822" fmla="*/ 6348418 w 6891715"/>
                <a:gd name="connsiteY3822" fmla="*/ 4731181 h 6367455"/>
                <a:gd name="connsiteX3823" fmla="*/ 6361755 w 6891715"/>
                <a:gd name="connsiteY3823" fmla="*/ 4741022 h 6367455"/>
                <a:gd name="connsiteX3824" fmla="*/ 6358580 w 6891715"/>
                <a:gd name="connsiteY3824" fmla="*/ 4749275 h 6367455"/>
                <a:gd name="connsiteX3825" fmla="*/ 6347783 w 6891715"/>
                <a:gd name="connsiteY3825" fmla="*/ 4740704 h 6367455"/>
                <a:gd name="connsiteX3826" fmla="*/ 6342702 w 6891715"/>
                <a:gd name="connsiteY3826" fmla="*/ 4740387 h 6367455"/>
                <a:gd name="connsiteX3827" fmla="*/ 6347783 w 6891715"/>
                <a:gd name="connsiteY3827" fmla="*/ 4750863 h 6367455"/>
                <a:gd name="connsiteX3828" fmla="*/ 6348711 w 6891715"/>
                <a:gd name="connsiteY3828" fmla="*/ 4763242 h 6367455"/>
                <a:gd name="connsiteX3829" fmla="*/ 6348727 w 6891715"/>
                <a:gd name="connsiteY3829" fmla="*/ 4763250 h 6367455"/>
                <a:gd name="connsiteX3830" fmla="*/ 6348713 w 6891715"/>
                <a:gd name="connsiteY3830" fmla="*/ 4763266 h 6367455"/>
                <a:gd name="connsiteX3831" fmla="*/ 6348735 w 6891715"/>
                <a:gd name="connsiteY3831" fmla="*/ 4763561 h 6367455"/>
                <a:gd name="connsiteX3832" fmla="*/ 6348545 w 6891715"/>
                <a:gd name="connsiteY3832" fmla="*/ 4763458 h 6367455"/>
                <a:gd name="connsiteX3833" fmla="*/ 6342059 w 6891715"/>
                <a:gd name="connsiteY3833" fmla="*/ 4770869 h 6367455"/>
                <a:gd name="connsiteX3834" fmla="*/ 6330309 w 6891715"/>
                <a:gd name="connsiteY3834" fmla="*/ 4769282 h 6367455"/>
                <a:gd name="connsiteX3835" fmla="*/ 6323958 w 6891715"/>
                <a:gd name="connsiteY3835" fmla="*/ 4777535 h 6367455"/>
                <a:gd name="connsiteX3836" fmla="*/ 6316337 w 6891715"/>
                <a:gd name="connsiteY3836" fmla="*/ 4778488 h 6367455"/>
                <a:gd name="connsiteX3837" fmla="*/ 6317925 w 6891715"/>
                <a:gd name="connsiteY3837" fmla="*/ 4768964 h 6367455"/>
                <a:gd name="connsiteX3838" fmla="*/ 6305858 w 6891715"/>
                <a:gd name="connsiteY3838" fmla="*/ 4774043 h 6367455"/>
                <a:gd name="connsiteX3839" fmla="*/ 6301094 w 6891715"/>
                <a:gd name="connsiteY3839" fmla="*/ 4786424 h 6367455"/>
                <a:gd name="connsiteX3840" fmla="*/ 6296013 w 6891715"/>
                <a:gd name="connsiteY3840" fmla="*/ 4788328 h 6367455"/>
                <a:gd name="connsiteX3841" fmla="*/ 6299189 w 6891715"/>
                <a:gd name="connsiteY3841" fmla="*/ 4797852 h 6367455"/>
                <a:gd name="connsiteX3842" fmla="*/ 6295696 w 6891715"/>
                <a:gd name="connsiteY3842" fmla="*/ 4809597 h 6367455"/>
                <a:gd name="connsiteX3843" fmla="*/ 6283946 w 6891715"/>
                <a:gd name="connsiteY3843" fmla="*/ 4807057 h 6367455"/>
                <a:gd name="connsiteX3844" fmla="*/ 6280771 w 6891715"/>
                <a:gd name="connsiteY3844" fmla="*/ 4811184 h 6367455"/>
                <a:gd name="connsiteX3845" fmla="*/ 6283629 w 6891715"/>
                <a:gd name="connsiteY3845" fmla="*/ 4820707 h 6367455"/>
                <a:gd name="connsiteX3846" fmla="*/ 6276008 w 6891715"/>
                <a:gd name="connsiteY3846" fmla="*/ 4824834 h 6367455"/>
                <a:gd name="connsiteX3847" fmla="*/ 6262353 w 6891715"/>
                <a:gd name="connsiteY3847" fmla="*/ 4822294 h 6367455"/>
                <a:gd name="connsiteX3848" fmla="*/ 6252826 w 6891715"/>
                <a:gd name="connsiteY3848" fmla="*/ 4817850 h 6367455"/>
                <a:gd name="connsiteX3849" fmla="*/ 6238219 w 6891715"/>
                <a:gd name="connsiteY3849" fmla="*/ 4805788 h 6367455"/>
                <a:gd name="connsiteX3850" fmla="*/ 6229645 w 6891715"/>
                <a:gd name="connsiteY3850" fmla="*/ 4806740 h 6367455"/>
                <a:gd name="connsiteX3851" fmla="*/ 6234090 w 6891715"/>
                <a:gd name="connsiteY3851" fmla="*/ 4816263 h 6367455"/>
                <a:gd name="connsiteX3852" fmla="*/ 6241077 w 6891715"/>
                <a:gd name="connsiteY3852" fmla="*/ 4819437 h 6367455"/>
                <a:gd name="connsiteX3853" fmla="*/ 6235678 w 6891715"/>
                <a:gd name="connsiteY3853" fmla="*/ 4830230 h 6367455"/>
                <a:gd name="connsiteX3854" fmla="*/ 6222023 w 6891715"/>
                <a:gd name="connsiteY3854" fmla="*/ 4829913 h 6367455"/>
                <a:gd name="connsiteX3855" fmla="*/ 6214402 w 6891715"/>
                <a:gd name="connsiteY3855" fmla="*/ 4824199 h 6367455"/>
                <a:gd name="connsiteX3856" fmla="*/ 6210274 w 6891715"/>
                <a:gd name="connsiteY3856" fmla="*/ 4832770 h 6367455"/>
                <a:gd name="connsiteX3857" fmla="*/ 6222659 w 6891715"/>
                <a:gd name="connsiteY3857" fmla="*/ 4840389 h 6367455"/>
                <a:gd name="connsiteX3858" fmla="*/ 6215990 w 6891715"/>
                <a:gd name="connsiteY3858" fmla="*/ 4849594 h 6367455"/>
                <a:gd name="connsiteX3859" fmla="*/ 6210591 w 6891715"/>
                <a:gd name="connsiteY3859" fmla="*/ 4852769 h 6367455"/>
                <a:gd name="connsiteX3860" fmla="*/ 6213767 w 6891715"/>
                <a:gd name="connsiteY3860" fmla="*/ 4861340 h 6367455"/>
                <a:gd name="connsiteX3861" fmla="*/ 6204558 w 6891715"/>
                <a:gd name="connsiteY3861" fmla="*/ 4877847 h 6367455"/>
                <a:gd name="connsiteX3862" fmla="*/ 6200747 w 6891715"/>
                <a:gd name="connsiteY3862" fmla="*/ 4872133 h 6367455"/>
                <a:gd name="connsiteX3863" fmla="*/ 6195666 w 6891715"/>
                <a:gd name="connsiteY3863" fmla="*/ 4852134 h 6367455"/>
                <a:gd name="connsiteX3864" fmla="*/ 6187410 w 6891715"/>
                <a:gd name="connsiteY3864" fmla="*/ 4861657 h 6367455"/>
                <a:gd name="connsiteX3865" fmla="*/ 6179154 w 6891715"/>
                <a:gd name="connsiteY3865" fmla="*/ 4880386 h 6367455"/>
                <a:gd name="connsiteX3866" fmla="*/ 6191538 w 6891715"/>
                <a:gd name="connsiteY3866" fmla="*/ 4903877 h 6367455"/>
                <a:gd name="connsiteX3867" fmla="*/ 6190268 w 6891715"/>
                <a:gd name="connsiteY3867" fmla="*/ 4915305 h 6367455"/>
                <a:gd name="connsiteX3868" fmla="*/ 6178201 w 6891715"/>
                <a:gd name="connsiteY3868" fmla="*/ 4924510 h 6367455"/>
                <a:gd name="connsiteX3869" fmla="*/ 6178519 w 6891715"/>
                <a:gd name="connsiteY3869" fmla="*/ 4914035 h 6367455"/>
                <a:gd name="connsiteX3870" fmla="*/ 6176296 w 6891715"/>
                <a:gd name="connsiteY3870" fmla="*/ 4909591 h 6367455"/>
                <a:gd name="connsiteX3871" fmla="*/ 6160418 w 6891715"/>
                <a:gd name="connsiteY3871" fmla="*/ 4917844 h 6367455"/>
                <a:gd name="connsiteX3872" fmla="*/ 6158830 w 6891715"/>
                <a:gd name="connsiteY3872" fmla="*/ 4927050 h 6367455"/>
                <a:gd name="connsiteX3873" fmla="*/ 6158513 w 6891715"/>
                <a:gd name="connsiteY3873" fmla="*/ 4934034 h 6367455"/>
                <a:gd name="connsiteX3874" fmla="*/ 6158513 w 6891715"/>
                <a:gd name="connsiteY3874" fmla="*/ 4936891 h 6367455"/>
                <a:gd name="connsiteX3875" fmla="*/ 6158513 w 6891715"/>
                <a:gd name="connsiteY3875" fmla="*/ 4938795 h 6367455"/>
                <a:gd name="connsiteX3876" fmla="*/ 6161688 w 6891715"/>
                <a:gd name="connsiteY3876" fmla="*/ 4947366 h 6367455"/>
                <a:gd name="connsiteX3877" fmla="*/ 6154067 w 6891715"/>
                <a:gd name="connsiteY3877" fmla="*/ 4956572 h 6367455"/>
                <a:gd name="connsiteX3878" fmla="*/ 6141365 w 6891715"/>
                <a:gd name="connsiteY3878" fmla="*/ 4963556 h 6367455"/>
                <a:gd name="connsiteX3879" fmla="*/ 6135649 w 6891715"/>
                <a:gd name="connsiteY3879" fmla="*/ 4978475 h 6367455"/>
                <a:gd name="connsiteX3880" fmla="*/ 6122312 w 6891715"/>
                <a:gd name="connsiteY3880" fmla="*/ 4993712 h 6367455"/>
                <a:gd name="connsiteX3881" fmla="*/ 6129933 w 6891715"/>
                <a:gd name="connsiteY3881" fmla="*/ 5024187 h 6367455"/>
                <a:gd name="connsiteX3882" fmla="*/ 6136919 w 6891715"/>
                <a:gd name="connsiteY3882" fmla="*/ 5038472 h 6367455"/>
                <a:gd name="connsiteX3883" fmla="*/ 6148668 w 6891715"/>
                <a:gd name="connsiteY3883" fmla="*/ 5036250 h 6367455"/>
                <a:gd name="connsiteX3884" fmla="*/ 6154384 w 6891715"/>
                <a:gd name="connsiteY3884" fmla="*/ 5027044 h 6367455"/>
                <a:gd name="connsiteX3885" fmla="*/ 6170897 w 6891715"/>
                <a:gd name="connsiteY3885" fmla="*/ 5030853 h 6367455"/>
                <a:gd name="connsiteX3886" fmla="*/ 6175661 w 6891715"/>
                <a:gd name="connsiteY3886" fmla="*/ 5059423 h 6367455"/>
                <a:gd name="connsiteX3887" fmla="*/ 6177248 w 6891715"/>
                <a:gd name="connsiteY3887" fmla="*/ 5069898 h 6367455"/>
                <a:gd name="connsiteX3888" fmla="*/ 6190268 w 6891715"/>
                <a:gd name="connsiteY3888" fmla="*/ 5079739 h 6367455"/>
                <a:gd name="connsiteX3889" fmla="*/ 6194396 w 6891715"/>
                <a:gd name="connsiteY3889" fmla="*/ 5079739 h 6367455"/>
                <a:gd name="connsiteX3890" fmla="*/ 6197254 w 6891715"/>
                <a:gd name="connsiteY3890" fmla="*/ 5089262 h 6367455"/>
                <a:gd name="connsiteX3891" fmla="*/ 6190586 w 6891715"/>
                <a:gd name="connsiteY3891" fmla="*/ 5103864 h 6367455"/>
                <a:gd name="connsiteX3892" fmla="*/ 6188680 w 6891715"/>
                <a:gd name="connsiteY3892" fmla="*/ 5128307 h 6367455"/>
                <a:gd name="connsiteX3893" fmla="*/ 6195031 w 6891715"/>
                <a:gd name="connsiteY3893" fmla="*/ 5132434 h 6367455"/>
                <a:gd name="connsiteX3894" fmla="*/ 6206146 w 6891715"/>
                <a:gd name="connsiteY3894" fmla="*/ 5113705 h 6367455"/>
                <a:gd name="connsiteX3895" fmla="*/ 6212814 w 6891715"/>
                <a:gd name="connsiteY3895" fmla="*/ 5101325 h 6367455"/>
                <a:gd name="connsiteX3896" fmla="*/ 6214085 w 6891715"/>
                <a:gd name="connsiteY3896" fmla="*/ 5089897 h 6367455"/>
                <a:gd name="connsiteX3897" fmla="*/ 6218213 w 6891715"/>
                <a:gd name="connsiteY3897" fmla="*/ 5103547 h 6367455"/>
                <a:gd name="connsiteX3898" fmla="*/ 6212179 w 6891715"/>
                <a:gd name="connsiteY3898" fmla="*/ 5126403 h 6367455"/>
                <a:gd name="connsiteX3899" fmla="*/ 6204240 w 6891715"/>
                <a:gd name="connsiteY3899" fmla="*/ 5141957 h 6367455"/>
                <a:gd name="connsiteX3900" fmla="*/ 6206146 w 6891715"/>
                <a:gd name="connsiteY3900" fmla="*/ 5154972 h 6367455"/>
                <a:gd name="connsiteX3901" fmla="*/ 6212814 w 6891715"/>
                <a:gd name="connsiteY3901" fmla="*/ 5145767 h 6367455"/>
                <a:gd name="connsiteX3902" fmla="*/ 6213449 w 6891715"/>
                <a:gd name="connsiteY3902" fmla="*/ 5158464 h 6367455"/>
                <a:gd name="connsiteX3903" fmla="*/ 6203605 w 6891715"/>
                <a:gd name="connsiteY3903" fmla="*/ 5169575 h 6367455"/>
                <a:gd name="connsiteX3904" fmla="*/ 6197889 w 6891715"/>
                <a:gd name="connsiteY3904" fmla="*/ 5184177 h 6367455"/>
                <a:gd name="connsiteX3905" fmla="*/ 6202970 w 6891715"/>
                <a:gd name="connsiteY3905" fmla="*/ 5201319 h 6367455"/>
                <a:gd name="connsiteX3906" fmla="*/ 6235678 w 6891715"/>
                <a:gd name="connsiteY3906" fmla="*/ 5233698 h 6367455"/>
                <a:gd name="connsiteX3907" fmla="*/ 6249333 w 6891715"/>
                <a:gd name="connsiteY3907" fmla="*/ 5251157 h 6367455"/>
                <a:gd name="connsiteX3908" fmla="*/ 6260130 w 6891715"/>
                <a:gd name="connsiteY3908" fmla="*/ 5274330 h 6367455"/>
                <a:gd name="connsiteX3909" fmla="*/ 6275690 w 6891715"/>
                <a:gd name="connsiteY3909" fmla="*/ 5324168 h 6367455"/>
                <a:gd name="connsiteX3910" fmla="*/ 6291250 w 6891715"/>
                <a:gd name="connsiteY3910" fmla="*/ 5336232 h 6367455"/>
                <a:gd name="connsiteX3911" fmla="*/ 6303952 w 6891715"/>
                <a:gd name="connsiteY3911" fmla="*/ 5347977 h 6367455"/>
                <a:gd name="connsiteX3912" fmla="*/ 6297190 w 6891715"/>
                <a:gd name="connsiteY3912" fmla="*/ 5360853 h 6367455"/>
                <a:gd name="connsiteX3913" fmla="*/ 6297448 w 6891715"/>
                <a:gd name="connsiteY3913" fmla="*/ 5360940 h 6367455"/>
                <a:gd name="connsiteX3914" fmla="*/ 6303928 w 6891715"/>
                <a:gd name="connsiteY3914" fmla="*/ 5348597 h 6367455"/>
                <a:gd name="connsiteX3915" fmla="*/ 6326471 w 6891715"/>
                <a:gd name="connsiteY3915" fmla="*/ 5368282 h 6367455"/>
                <a:gd name="connsiteX3916" fmla="*/ 6343298 w 6891715"/>
                <a:gd name="connsiteY3916" fmla="*/ 5377172 h 6367455"/>
                <a:gd name="connsiteX3917" fmla="*/ 6352738 w 6891715"/>
                <a:gd name="connsiteY3917" fmla="*/ 5391437 h 6367455"/>
                <a:gd name="connsiteX3918" fmla="*/ 6270138 w 6891715"/>
                <a:gd name="connsiteY3918" fmla="*/ 5527402 h 6367455"/>
                <a:gd name="connsiteX3919" fmla="*/ 6157685 w 6891715"/>
                <a:gd name="connsiteY3919" fmla="*/ 5677783 h 6367455"/>
                <a:gd name="connsiteX3920" fmla="*/ 6151028 w 6891715"/>
                <a:gd name="connsiteY3920" fmla="*/ 5680333 h 6367455"/>
                <a:gd name="connsiteX3921" fmla="*/ 6151528 w 6891715"/>
                <a:gd name="connsiteY3921" fmla="*/ 5680898 h 6367455"/>
                <a:gd name="connsiteX3922" fmla="*/ 6124790 w 6891715"/>
                <a:gd name="connsiteY3922" fmla="*/ 5702235 h 6367455"/>
                <a:gd name="connsiteX3923" fmla="*/ 6108874 w 6891715"/>
                <a:gd name="connsiteY3923" fmla="*/ 5721342 h 6367455"/>
                <a:gd name="connsiteX3924" fmla="*/ 6108664 w 6891715"/>
                <a:gd name="connsiteY3924" fmla="*/ 5720387 h 6367455"/>
                <a:gd name="connsiteX3925" fmla="*/ 6071278 w 6891715"/>
                <a:gd name="connsiteY3925" fmla="*/ 5721342 h 6367455"/>
                <a:gd name="connsiteX3926" fmla="*/ 6010443 w 6891715"/>
                <a:gd name="connsiteY3926" fmla="*/ 5705105 h 6367455"/>
                <a:gd name="connsiteX3927" fmla="*/ 5965134 w 6891715"/>
                <a:gd name="connsiteY3927" fmla="*/ 5657668 h 6367455"/>
                <a:gd name="connsiteX3928" fmla="*/ 5954821 w 6891715"/>
                <a:gd name="connsiteY3928" fmla="*/ 5617474 h 6367455"/>
                <a:gd name="connsiteX3929" fmla="*/ 5954631 w 6891715"/>
                <a:gd name="connsiteY3929" fmla="*/ 5617583 h 6367455"/>
                <a:gd name="connsiteX3930" fmla="*/ 5954678 w 6891715"/>
                <a:gd name="connsiteY3930" fmla="*/ 5617604 h 6367455"/>
                <a:gd name="connsiteX3931" fmla="*/ 5954550 w 6891715"/>
                <a:gd name="connsiteY3931" fmla="*/ 5617629 h 6367455"/>
                <a:gd name="connsiteX3932" fmla="*/ 5954176 w 6891715"/>
                <a:gd name="connsiteY3932" fmla="*/ 5617843 h 6367455"/>
                <a:gd name="connsiteX3933" fmla="*/ 5953959 w 6891715"/>
                <a:gd name="connsiteY3933" fmla="*/ 5617746 h 6367455"/>
                <a:gd name="connsiteX3934" fmla="*/ 5903234 w 6891715"/>
                <a:gd name="connsiteY3934" fmla="*/ 5627755 h 6367455"/>
                <a:gd name="connsiteX3935" fmla="*/ 5903869 w 6891715"/>
                <a:gd name="connsiteY3935" fmla="*/ 5633783 h 6367455"/>
                <a:gd name="connsiteX3936" fmla="*/ 5906092 w 6891715"/>
                <a:gd name="connsiteY3936" fmla="*/ 5648375 h 6367455"/>
                <a:gd name="connsiteX3937" fmla="*/ 5907044 w 6891715"/>
                <a:gd name="connsiteY3937" fmla="*/ 5656623 h 6367455"/>
                <a:gd name="connsiteX3938" fmla="*/ 5908632 w 6891715"/>
                <a:gd name="connsiteY3938" fmla="*/ 5664871 h 6367455"/>
                <a:gd name="connsiteX3939" fmla="*/ 5910220 w 6891715"/>
                <a:gd name="connsiteY3939" fmla="*/ 5671850 h 6367455"/>
                <a:gd name="connsiteX3940" fmla="*/ 5911808 w 6891715"/>
                <a:gd name="connsiteY3940" fmla="*/ 5677243 h 6367455"/>
                <a:gd name="connsiteX3941" fmla="*/ 5914031 w 6891715"/>
                <a:gd name="connsiteY3941" fmla="*/ 5683270 h 6367455"/>
                <a:gd name="connsiteX3942" fmla="*/ 5916253 w 6891715"/>
                <a:gd name="connsiteY3942" fmla="*/ 5691835 h 6367455"/>
                <a:gd name="connsiteX3943" fmla="*/ 5919111 w 6891715"/>
                <a:gd name="connsiteY3943" fmla="*/ 5701987 h 6367455"/>
                <a:gd name="connsiteX3944" fmla="*/ 5921017 w 6891715"/>
                <a:gd name="connsiteY3944" fmla="*/ 5712772 h 6367455"/>
                <a:gd name="connsiteX3945" fmla="*/ 5923240 w 6891715"/>
                <a:gd name="connsiteY3945" fmla="*/ 5723558 h 6367455"/>
                <a:gd name="connsiteX3946" fmla="*/ 5925145 w 6891715"/>
                <a:gd name="connsiteY3946" fmla="*/ 5733075 h 6367455"/>
                <a:gd name="connsiteX3947" fmla="*/ 5925780 w 6891715"/>
                <a:gd name="connsiteY3947" fmla="*/ 5740371 h 6367455"/>
                <a:gd name="connsiteX3948" fmla="*/ 5925780 w 6891715"/>
                <a:gd name="connsiteY3948" fmla="*/ 5743226 h 6367455"/>
                <a:gd name="connsiteX3949" fmla="*/ 5925463 w 6891715"/>
                <a:gd name="connsiteY3949" fmla="*/ 5745130 h 6367455"/>
                <a:gd name="connsiteX3950" fmla="*/ 5924828 w 6891715"/>
                <a:gd name="connsiteY3950" fmla="*/ 5749888 h 6367455"/>
                <a:gd name="connsiteX3951" fmla="*/ 5923875 w 6891715"/>
                <a:gd name="connsiteY3951" fmla="*/ 5758453 h 6367455"/>
                <a:gd name="connsiteX3952" fmla="*/ 5923240 w 6891715"/>
                <a:gd name="connsiteY3952" fmla="*/ 5769874 h 6367455"/>
                <a:gd name="connsiteX3953" fmla="*/ 5922605 w 6891715"/>
                <a:gd name="connsiteY3953" fmla="*/ 5782563 h 6367455"/>
                <a:gd name="connsiteX3954" fmla="*/ 5922605 w 6891715"/>
                <a:gd name="connsiteY3954" fmla="*/ 5795252 h 6367455"/>
                <a:gd name="connsiteX3955" fmla="*/ 5922287 w 6891715"/>
                <a:gd name="connsiteY3955" fmla="*/ 5806989 h 6367455"/>
                <a:gd name="connsiteX3956" fmla="*/ 5922605 w 6891715"/>
                <a:gd name="connsiteY3956" fmla="*/ 5816189 h 6367455"/>
                <a:gd name="connsiteX3957" fmla="*/ 5922922 w 6891715"/>
                <a:gd name="connsiteY3957" fmla="*/ 5819361 h 6367455"/>
                <a:gd name="connsiteX3958" fmla="*/ 5923240 w 6891715"/>
                <a:gd name="connsiteY3958" fmla="*/ 5821899 h 6367455"/>
                <a:gd name="connsiteX3959" fmla="*/ 5924192 w 6891715"/>
                <a:gd name="connsiteY3959" fmla="*/ 5826975 h 6367455"/>
                <a:gd name="connsiteX3960" fmla="*/ 5925463 w 6891715"/>
                <a:gd name="connsiteY3960" fmla="*/ 5836175 h 6367455"/>
                <a:gd name="connsiteX3961" fmla="*/ 5928321 w 6891715"/>
                <a:gd name="connsiteY3961" fmla="*/ 5859015 h 6367455"/>
                <a:gd name="connsiteX3962" fmla="*/ 5931496 w 6891715"/>
                <a:gd name="connsiteY3962" fmla="*/ 5889786 h 6367455"/>
                <a:gd name="connsiteX3963" fmla="*/ 5891802 w 6891715"/>
                <a:gd name="connsiteY3963" fmla="*/ 5911675 h 6367455"/>
                <a:gd name="connsiteX3964" fmla="*/ 5867985 w 6891715"/>
                <a:gd name="connsiteY3964" fmla="*/ 5892007 h 6367455"/>
                <a:gd name="connsiteX3965" fmla="*/ 5834006 w 6891715"/>
                <a:gd name="connsiteY3965" fmla="*/ 5896131 h 6367455"/>
                <a:gd name="connsiteX3966" fmla="*/ 5807014 w 6891715"/>
                <a:gd name="connsiteY3966" fmla="*/ 5906282 h 6367455"/>
                <a:gd name="connsiteX3967" fmla="*/ 5779387 w 6891715"/>
                <a:gd name="connsiteY3967" fmla="*/ 5900572 h 6367455"/>
                <a:gd name="connsiteX3968" fmla="*/ 5720956 w 6891715"/>
                <a:gd name="connsiteY3968" fmla="*/ 5935467 h 6367455"/>
                <a:gd name="connsiteX3969" fmla="*/ 5698092 w 6891715"/>
                <a:gd name="connsiteY3969" fmla="*/ 5915164 h 6367455"/>
                <a:gd name="connsiteX3970" fmla="*/ 5652047 w 6891715"/>
                <a:gd name="connsiteY3970" fmla="*/ 5929440 h 6367455"/>
                <a:gd name="connsiteX3971" fmla="*/ 5585360 w 6891715"/>
                <a:gd name="connsiteY3971" fmla="*/ 5938322 h 6367455"/>
                <a:gd name="connsiteX3972" fmla="*/ 5474215 w 6891715"/>
                <a:gd name="connsiteY3972" fmla="*/ 5985272 h 6367455"/>
                <a:gd name="connsiteX3973" fmla="*/ 5431027 w 6891715"/>
                <a:gd name="connsiteY3973" fmla="*/ 5995741 h 6367455"/>
                <a:gd name="connsiteX3974" fmla="*/ 5379583 w 6891715"/>
                <a:gd name="connsiteY3974" fmla="*/ 5956721 h 6367455"/>
                <a:gd name="connsiteX3975" fmla="*/ 5337983 w 6891715"/>
                <a:gd name="connsiteY3975" fmla="*/ 5954818 h 6367455"/>
                <a:gd name="connsiteX3976" fmla="*/ 5261452 w 6891715"/>
                <a:gd name="connsiteY3976" fmla="*/ 5985907 h 6367455"/>
                <a:gd name="connsiteX3977" fmla="*/ 5234142 w 6891715"/>
                <a:gd name="connsiteY3977" fmla="*/ 5983369 h 6367455"/>
                <a:gd name="connsiteX3978" fmla="*/ 5210961 w 6891715"/>
                <a:gd name="connsiteY3978" fmla="*/ 5957356 h 6367455"/>
                <a:gd name="connsiteX3979" fmla="*/ 5197623 w 6891715"/>
                <a:gd name="connsiteY3979" fmla="*/ 5967824 h 6367455"/>
                <a:gd name="connsiteX3980" fmla="*/ 5173489 w 6891715"/>
                <a:gd name="connsiteY3980" fmla="*/ 5994154 h 6367455"/>
                <a:gd name="connsiteX3981" fmla="*/ 5174759 w 6891715"/>
                <a:gd name="connsiteY3981" fmla="*/ 6030953 h 6367455"/>
                <a:gd name="connsiteX3982" fmla="*/ 5150625 w 6891715"/>
                <a:gd name="connsiteY3982" fmla="*/ 6049987 h 6367455"/>
                <a:gd name="connsiteX3983" fmla="*/ 5148720 w 6891715"/>
                <a:gd name="connsiteY3983" fmla="*/ 6075682 h 6367455"/>
                <a:gd name="connsiteX3984" fmla="*/ 5130619 w 6891715"/>
                <a:gd name="connsiteY3984" fmla="*/ 6078855 h 6367455"/>
                <a:gd name="connsiteX3985" fmla="*/ 5123633 w 6891715"/>
                <a:gd name="connsiteY3985" fmla="*/ 6088054 h 6367455"/>
                <a:gd name="connsiteX3986" fmla="*/ 5108708 w 6891715"/>
                <a:gd name="connsiteY3986" fmla="*/ 6085834 h 6367455"/>
                <a:gd name="connsiteX3987" fmla="*/ 5112518 w 6891715"/>
                <a:gd name="connsiteY3987" fmla="*/ 6077903 h 6367455"/>
                <a:gd name="connsiteX3988" fmla="*/ 5105214 w 6891715"/>
                <a:gd name="connsiteY3988" fmla="*/ 6066483 h 6367455"/>
                <a:gd name="connsiteX3989" fmla="*/ 5097911 w 6891715"/>
                <a:gd name="connsiteY3989" fmla="*/ 6052842 h 6367455"/>
                <a:gd name="connsiteX3990" fmla="*/ 5104897 w 6891715"/>
                <a:gd name="connsiteY3990" fmla="*/ 6028415 h 6367455"/>
                <a:gd name="connsiteX3991" fmla="*/ 5133159 w 6891715"/>
                <a:gd name="connsiteY3991" fmla="*/ 6005257 h 6367455"/>
                <a:gd name="connsiteX3992" fmla="*/ 5134112 w 6891715"/>
                <a:gd name="connsiteY3992" fmla="*/ 5986224 h 6367455"/>
                <a:gd name="connsiteX3993" fmla="*/ 5116329 w 6891715"/>
                <a:gd name="connsiteY3993" fmla="*/ 5973852 h 6367455"/>
                <a:gd name="connsiteX3994" fmla="*/ 5093782 w 6891715"/>
                <a:gd name="connsiteY3994" fmla="*/ 5989713 h 6367455"/>
                <a:gd name="connsiteX3995" fmla="*/ 5084573 w 6891715"/>
                <a:gd name="connsiteY3995" fmla="*/ 6005575 h 6367455"/>
                <a:gd name="connsiteX3996" fmla="*/ 5073141 w 6891715"/>
                <a:gd name="connsiteY3996" fmla="*/ 6016043 h 6367455"/>
                <a:gd name="connsiteX3997" fmla="*/ 5035987 w 6891715"/>
                <a:gd name="connsiteY3997" fmla="*/ 6013505 h 6367455"/>
                <a:gd name="connsiteX3998" fmla="*/ 5021062 w 6891715"/>
                <a:gd name="connsiteY3998" fmla="*/ 5997644 h 6367455"/>
                <a:gd name="connsiteX3999" fmla="*/ 4988036 w 6891715"/>
                <a:gd name="connsiteY3999" fmla="*/ 5989713 h 6367455"/>
                <a:gd name="connsiteX4000" fmla="*/ 4966125 w 6891715"/>
                <a:gd name="connsiteY4000" fmla="*/ 6007795 h 6367455"/>
                <a:gd name="connsiteX4001" fmla="*/ 4944848 w 6891715"/>
                <a:gd name="connsiteY4001" fmla="*/ 6018264 h 6367455"/>
                <a:gd name="connsiteX4002" fmla="*/ 4934687 w 6891715"/>
                <a:gd name="connsiteY4002" fmla="*/ 6043642 h 6367455"/>
                <a:gd name="connsiteX4003" fmla="*/ 4913410 w 6891715"/>
                <a:gd name="connsiteY4003" fmla="*/ 6049035 h 6367455"/>
                <a:gd name="connsiteX4004" fmla="*/ 4903249 w 6891715"/>
                <a:gd name="connsiteY4004" fmla="*/ 6067117 h 6367455"/>
                <a:gd name="connsiteX4005" fmla="*/ 4857520 w 6891715"/>
                <a:gd name="connsiteY4005" fmla="*/ 6070607 h 6367455"/>
                <a:gd name="connsiteX4006" fmla="*/ 4836562 w 6891715"/>
                <a:gd name="connsiteY4006" fmla="*/ 6068703 h 6367455"/>
                <a:gd name="connsiteX4007" fmla="*/ 4823859 w 6891715"/>
                <a:gd name="connsiteY4007" fmla="*/ 6077268 h 6367455"/>
                <a:gd name="connsiteX4008" fmla="*/ 4801630 w 6891715"/>
                <a:gd name="connsiteY4008" fmla="*/ 6085199 h 6367455"/>
                <a:gd name="connsiteX4009" fmla="*/ 4774003 w 6891715"/>
                <a:gd name="connsiteY4009" fmla="*/ 6068386 h 6367455"/>
                <a:gd name="connsiteX4010" fmla="*/ 4750821 w 6891715"/>
                <a:gd name="connsiteY4010" fmla="*/ 6037932 h 6367455"/>
                <a:gd name="connsiteX4011" fmla="*/ 4727957 w 6891715"/>
                <a:gd name="connsiteY4011" fmla="*/ 6027781 h 6367455"/>
                <a:gd name="connsiteX4012" fmla="*/ 4707951 w 6891715"/>
                <a:gd name="connsiteY4012" fmla="*/ 6010968 h 6367455"/>
                <a:gd name="connsiteX4013" fmla="*/ 4689851 w 6891715"/>
                <a:gd name="connsiteY4013" fmla="*/ 6006844 h 6367455"/>
                <a:gd name="connsiteX4014" fmla="*/ 4665399 w 6891715"/>
                <a:gd name="connsiteY4014" fmla="*/ 5992568 h 6367455"/>
                <a:gd name="connsiteX4015" fmla="*/ 4627292 w 6891715"/>
                <a:gd name="connsiteY4015" fmla="*/ 5989713 h 6367455"/>
                <a:gd name="connsiteX4016" fmla="*/ 4610462 w 6891715"/>
                <a:gd name="connsiteY4016" fmla="*/ 6002402 h 6367455"/>
                <a:gd name="connsiteX4017" fmla="*/ 4606333 w 6891715"/>
                <a:gd name="connsiteY4017" fmla="*/ 6020484 h 6367455"/>
                <a:gd name="connsiteX4018" fmla="*/ 4605698 w 6891715"/>
                <a:gd name="connsiteY4018" fmla="*/ 6034125 h 6367455"/>
                <a:gd name="connsiteX4019" fmla="*/ 4582517 w 6891715"/>
                <a:gd name="connsiteY4019" fmla="*/ 6058552 h 6367455"/>
                <a:gd name="connsiteX4020" fmla="*/ 4568862 w 6891715"/>
                <a:gd name="connsiteY4020" fmla="*/ 6058552 h 6367455"/>
                <a:gd name="connsiteX4021" fmla="*/ 4569497 w 6891715"/>
                <a:gd name="connsiteY4021" fmla="*/ 6051256 h 6367455"/>
                <a:gd name="connsiteX4022" fmla="*/ 4563463 w 6891715"/>
                <a:gd name="connsiteY4022" fmla="*/ 6051256 h 6367455"/>
                <a:gd name="connsiteX4023" fmla="*/ 4557112 w 6891715"/>
                <a:gd name="connsiteY4023" fmla="*/ 6066165 h 6367455"/>
                <a:gd name="connsiteX4024" fmla="*/ 4544410 w 6891715"/>
                <a:gd name="connsiteY4024" fmla="*/ 6071241 h 6367455"/>
                <a:gd name="connsiteX4025" fmla="*/ 4526309 w 6891715"/>
                <a:gd name="connsiteY4025" fmla="*/ 6076951 h 6367455"/>
                <a:gd name="connsiteX4026" fmla="*/ 4501222 w 6891715"/>
                <a:gd name="connsiteY4026" fmla="*/ 6073144 h 6367455"/>
                <a:gd name="connsiteX4027" fmla="*/ 4480581 w 6891715"/>
                <a:gd name="connsiteY4027" fmla="*/ 6058235 h 6367455"/>
                <a:gd name="connsiteX4028" fmla="*/ 4455176 w 6891715"/>
                <a:gd name="connsiteY4028" fmla="*/ 6030319 h 6367455"/>
                <a:gd name="connsiteX4029" fmla="*/ 4452636 w 6891715"/>
                <a:gd name="connsiteY4029" fmla="*/ 6011285 h 6367455"/>
                <a:gd name="connsiteX4030" fmla="*/ 4435805 w 6891715"/>
                <a:gd name="connsiteY4030" fmla="*/ 6006209 h 6367455"/>
                <a:gd name="connsiteX4031" fmla="*/ 4440251 w 6891715"/>
                <a:gd name="connsiteY4031" fmla="*/ 6023974 h 6367455"/>
                <a:gd name="connsiteX4032" fmla="*/ 4422151 w 6891715"/>
                <a:gd name="connsiteY4032" fmla="*/ 6025243 h 6367455"/>
                <a:gd name="connsiteX4033" fmla="*/ 4409448 w 6891715"/>
                <a:gd name="connsiteY4033" fmla="*/ 6012554 h 6367455"/>
                <a:gd name="connsiteX4034" fmla="*/ 4402144 w 6891715"/>
                <a:gd name="connsiteY4034" fmla="*/ 5999230 h 6367455"/>
                <a:gd name="connsiteX4035" fmla="*/ 4394841 w 6891715"/>
                <a:gd name="connsiteY4035" fmla="*/ 6000182 h 6367455"/>
                <a:gd name="connsiteX4036" fmla="*/ 4383091 w 6891715"/>
                <a:gd name="connsiteY4036" fmla="*/ 5992886 h 6367455"/>
                <a:gd name="connsiteX4037" fmla="*/ 4374517 w 6891715"/>
                <a:gd name="connsiteY4037" fmla="*/ 6004623 h 6367455"/>
                <a:gd name="connsiteX4038" fmla="*/ 4377693 w 6891715"/>
                <a:gd name="connsiteY4038" fmla="*/ 6021436 h 6367455"/>
                <a:gd name="connsiteX4039" fmla="*/ 4365308 w 6891715"/>
                <a:gd name="connsiteY4039" fmla="*/ 6035394 h 6367455"/>
                <a:gd name="connsiteX4040" fmla="*/ 4358957 w 6891715"/>
                <a:gd name="connsiteY4040" fmla="*/ 6041739 h 6367455"/>
                <a:gd name="connsiteX4041" fmla="*/ 4352606 w 6891715"/>
                <a:gd name="connsiteY4041" fmla="*/ 6040470 h 6367455"/>
                <a:gd name="connsiteX4042" fmla="*/ 4361180 w 6891715"/>
                <a:gd name="connsiteY4042" fmla="*/ 6029050 h 6367455"/>
                <a:gd name="connsiteX4043" fmla="*/ 4355781 w 6891715"/>
                <a:gd name="connsiteY4043" fmla="*/ 6026829 h 6367455"/>
                <a:gd name="connsiteX4044" fmla="*/ 4347207 w 6891715"/>
                <a:gd name="connsiteY4044" fmla="*/ 6033174 h 6367455"/>
                <a:gd name="connsiteX4045" fmla="*/ 4347207 w 6891715"/>
                <a:gd name="connsiteY4045" fmla="*/ 6019850 h 6367455"/>
                <a:gd name="connsiteX4046" fmla="*/ 4356416 w 6891715"/>
                <a:gd name="connsiteY4046" fmla="*/ 6010016 h 6367455"/>
                <a:gd name="connsiteX4047" fmla="*/ 4353241 w 6891715"/>
                <a:gd name="connsiteY4047" fmla="*/ 6008113 h 6367455"/>
                <a:gd name="connsiteX4048" fmla="*/ 4334187 w 6891715"/>
                <a:gd name="connsiteY4048" fmla="*/ 6009064 h 6367455"/>
                <a:gd name="connsiteX4049" fmla="*/ 4319580 w 6891715"/>
                <a:gd name="connsiteY4049" fmla="*/ 6020802 h 6367455"/>
                <a:gd name="connsiteX4050" fmla="*/ 4303702 w 6891715"/>
                <a:gd name="connsiteY4050" fmla="*/ 6016995 h 6367455"/>
                <a:gd name="connsiteX4051" fmla="*/ 4298304 w 6891715"/>
                <a:gd name="connsiteY4051" fmla="*/ 6022071 h 6367455"/>
                <a:gd name="connsiteX4052" fmla="*/ 4293223 w 6891715"/>
                <a:gd name="connsiteY4052" fmla="*/ 6018898 h 6367455"/>
                <a:gd name="connsiteX4053" fmla="*/ 4293223 w 6891715"/>
                <a:gd name="connsiteY4053" fmla="*/ 6010650 h 6367455"/>
                <a:gd name="connsiteX4054" fmla="*/ 4303384 w 6891715"/>
                <a:gd name="connsiteY4054" fmla="*/ 6002085 h 6367455"/>
                <a:gd name="connsiteX4055" fmla="*/ 4318310 w 6891715"/>
                <a:gd name="connsiteY4055" fmla="*/ 6001134 h 6367455"/>
                <a:gd name="connsiteX4056" fmla="*/ 4331965 w 6891715"/>
                <a:gd name="connsiteY4056" fmla="*/ 6001768 h 6367455"/>
                <a:gd name="connsiteX4057" fmla="*/ 4349113 w 6891715"/>
                <a:gd name="connsiteY4057" fmla="*/ 6003671 h 6367455"/>
                <a:gd name="connsiteX4058" fmla="*/ 4354511 w 6891715"/>
                <a:gd name="connsiteY4058" fmla="*/ 5993203 h 6367455"/>
                <a:gd name="connsiteX4059" fmla="*/ 4349113 w 6891715"/>
                <a:gd name="connsiteY4059" fmla="*/ 5983686 h 6367455"/>
                <a:gd name="connsiteX4060" fmla="*/ 4356099 w 6891715"/>
                <a:gd name="connsiteY4060" fmla="*/ 5978293 h 6367455"/>
                <a:gd name="connsiteX4061" fmla="*/ 4363720 w 6891715"/>
                <a:gd name="connsiteY4061" fmla="*/ 5982734 h 6367455"/>
                <a:gd name="connsiteX4062" fmla="*/ 4371977 w 6891715"/>
                <a:gd name="connsiteY4062" fmla="*/ 5974169 h 6367455"/>
                <a:gd name="connsiteX4063" fmla="*/ 4387854 w 6891715"/>
                <a:gd name="connsiteY4063" fmla="*/ 5968776 h 6367455"/>
                <a:gd name="connsiteX4064" fmla="*/ 4386902 w 6891715"/>
                <a:gd name="connsiteY4064" fmla="*/ 5965604 h 6367455"/>
                <a:gd name="connsiteX4065" fmla="*/ 4356099 w 6891715"/>
                <a:gd name="connsiteY4065" fmla="*/ 5966556 h 6367455"/>
                <a:gd name="connsiteX4066" fmla="*/ 4343397 w 6891715"/>
                <a:gd name="connsiteY4066" fmla="*/ 5965921 h 6367455"/>
                <a:gd name="connsiteX4067" fmla="*/ 4334823 w 6891715"/>
                <a:gd name="connsiteY4067" fmla="*/ 5975438 h 6367455"/>
                <a:gd name="connsiteX4068" fmla="*/ 4331012 w 6891715"/>
                <a:gd name="connsiteY4068" fmla="*/ 5976707 h 6367455"/>
                <a:gd name="connsiteX4069" fmla="*/ 4322438 w 6891715"/>
                <a:gd name="connsiteY4069" fmla="*/ 5976707 h 6367455"/>
                <a:gd name="connsiteX4070" fmla="*/ 4312911 w 6891715"/>
                <a:gd name="connsiteY4070" fmla="*/ 5972266 h 6367455"/>
                <a:gd name="connsiteX4071" fmla="*/ 4303384 w 6891715"/>
                <a:gd name="connsiteY4071" fmla="*/ 5973852 h 6367455"/>
                <a:gd name="connsiteX4072" fmla="*/ 4292905 w 6891715"/>
                <a:gd name="connsiteY4072" fmla="*/ 5986541 h 6367455"/>
                <a:gd name="connsiteX4073" fmla="*/ 4285284 w 6891715"/>
                <a:gd name="connsiteY4073" fmla="*/ 5983369 h 6367455"/>
                <a:gd name="connsiteX4074" fmla="*/ 4281156 w 6891715"/>
                <a:gd name="connsiteY4074" fmla="*/ 5969411 h 6367455"/>
                <a:gd name="connsiteX4075" fmla="*/ 4285919 w 6891715"/>
                <a:gd name="connsiteY4075" fmla="*/ 5958942 h 6367455"/>
                <a:gd name="connsiteX4076" fmla="*/ 4303067 w 6891715"/>
                <a:gd name="connsiteY4076" fmla="*/ 5956721 h 6367455"/>
                <a:gd name="connsiteX4077" fmla="*/ 4308465 w 6891715"/>
                <a:gd name="connsiteY4077" fmla="*/ 5955770 h 6367455"/>
                <a:gd name="connsiteX4078" fmla="*/ 4308465 w 6891715"/>
                <a:gd name="connsiteY4078" fmla="*/ 5947205 h 6367455"/>
                <a:gd name="connsiteX4079" fmla="*/ 4309418 w 6891715"/>
                <a:gd name="connsiteY4079" fmla="*/ 5937688 h 6367455"/>
                <a:gd name="connsiteX4080" fmla="*/ 4298939 w 6891715"/>
                <a:gd name="connsiteY4080" fmla="*/ 5937688 h 6367455"/>
                <a:gd name="connsiteX4081" fmla="*/ 4293540 w 6891715"/>
                <a:gd name="connsiteY4081" fmla="*/ 5939274 h 6367455"/>
                <a:gd name="connsiteX4082" fmla="*/ 4281791 w 6891715"/>
                <a:gd name="connsiteY4082" fmla="*/ 5928488 h 6367455"/>
                <a:gd name="connsiteX4083" fmla="*/ 4280838 w 6891715"/>
                <a:gd name="connsiteY4083" fmla="*/ 5918971 h 6367455"/>
                <a:gd name="connsiteX4084" fmla="*/ 4277345 w 6891715"/>
                <a:gd name="connsiteY4084" fmla="*/ 5909772 h 6367455"/>
                <a:gd name="connsiteX4085" fmla="*/ 4262420 w 6891715"/>
                <a:gd name="connsiteY4085" fmla="*/ 5897082 h 6367455"/>
                <a:gd name="connsiteX4086" fmla="*/ 4267818 w 6891715"/>
                <a:gd name="connsiteY4086" fmla="*/ 5891690 h 6367455"/>
                <a:gd name="connsiteX4087" fmla="*/ 4276075 w 6891715"/>
                <a:gd name="connsiteY4087" fmla="*/ 5896131 h 6367455"/>
                <a:gd name="connsiteX4088" fmla="*/ 4281473 w 6891715"/>
                <a:gd name="connsiteY4088" fmla="*/ 5884393 h 6367455"/>
                <a:gd name="connsiteX4089" fmla="*/ 4277027 w 6891715"/>
                <a:gd name="connsiteY4089" fmla="*/ 5870435 h 6367455"/>
                <a:gd name="connsiteX4090" fmla="*/ 4270359 w 6891715"/>
                <a:gd name="connsiteY4090" fmla="*/ 5863456 h 6367455"/>
                <a:gd name="connsiteX4091" fmla="*/ 4253528 w 6891715"/>
                <a:gd name="connsiteY4091" fmla="*/ 5853939 h 6367455"/>
                <a:gd name="connsiteX4092" fmla="*/ 4236380 w 6891715"/>
                <a:gd name="connsiteY4092" fmla="*/ 5828878 h 6367455"/>
                <a:gd name="connsiteX4093" fmla="*/ 4223678 w 6891715"/>
                <a:gd name="connsiteY4093" fmla="*/ 5829195 h 6367455"/>
                <a:gd name="connsiteX4094" fmla="*/ 4219550 w 6891715"/>
                <a:gd name="connsiteY4094" fmla="*/ 5843788 h 6367455"/>
                <a:gd name="connsiteX4095" fmla="*/ 4212246 w 6891715"/>
                <a:gd name="connsiteY4095" fmla="*/ 5840933 h 6367455"/>
                <a:gd name="connsiteX4096" fmla="*/ 4197321 w 6891715"/>
                <a:gd name="connsiteY4096" fmla="*/ 5826975 h 6367455"/>
                <a:gd name="connsiteX4097" fmla="*/ 4182395 w 6891715"/>
                <a:gd name="connsiteY4097" fmla="*/ 5823168 h 6367455"/>
                <a:gd name="connsiteX4098" fmla="*/ 4187476 w 6891715"/>
                <a:gd name="connsiteY4098" fmla="*/ 5806355 h 6367455"/>
                <a:gd name="connsiteX4099" fmla="*/ 4195733 w 6891715"/>
                <a:gd name="connsiteY4099" fmla="*/ 5808258 h 6367455"/>
                <a:gd name="connsiteX4100" fmla="*/ 4194145 w 6891715"/>
                <a:gd name="connsiteY4100" fmla="*/ 5814603 h 6367455"/>
                <a:gd name="connsiteX4101" fmla="*/ 4199226 w 6891715"/>
                <a:gd name="connsiteY4101" fmla="*/ 5816506 h 6367455"/>
                <a:gd name="connsiteX4102" fmla="*/ 4208435 w 6891715"/>
                <a:gd name="connsiteY4102" fmla="*/ 5805721 h 6367455"/>
                <a:gd name="connsiteX4103" fmla="*/ 4203354 w 6891715"/>
                <a:gd name="connsiteY4103" fmla="*/ 5798742 h 6367455"/>
                <a:gd name="connsiteX4104" fmla="*/ 4194780 w 6891715"/>
                <a:gd name="connsiteY4104" fmla="*/ 5794618 h 6367455"/>
                <a:gd name="connsiteX4105" fmla="*/ 4190652 w 6891715"/>
                <a:gd name="connsiteY4105" fmla="*/ 5777487 h 6367455"/>
                <a:gd name="connsiteX4106" fmla="*/ 4197956 w 6891715"/>
                <a:gd name="connsiteY4106" fmla="*/ 5775584 h 6367455"/>
                <a:gd name="connsiteX4107" fmla="*/ 4209388 w 6891715"/>
                <a:gd name="connsiteY4107" fmla="*/ 5778756 h 6367455"/>
                <a:gd name="connsiteX4108" fmla="*/ 4212881 w 6891715"/>
                <a:gd name="connsiteY4108" fmla="*/ 5790176 h 6367455"/>
                <a:gd name="connsiteX4109" fmla="*/ 4211611 w 6891715"/>
                <a:gd name="connsiteY4109" fmla="*/ 5800645 h 6367455"/>
                <a:gd name="connsiteX4110" fmla="*/ 4216056 w 6891715"/>
                <a:gd name="connsiteY4110" fmla="*/ 5809210 h 6367455"/>
                <a:gd name="connsiteX4111" fmla="*/ 4226536 w 6891715"/>
                <a:gd name="connsiteY4111" fmla="*/ 5812382 h 6367455"/>
                <a:gd name="connsiteX4112" fmla="*/ 4223360 w 6891715"/>
                <a:gd name="connsiteY4112" fmla="*/ 5800645 h 6367455"/>
                <a:gd name="connsiteX4113" fmla="*/ 4225583 w 6891715"/>
                <a:gd name="connsiteY4113" fmla="*/ 5795252 h 6367455"/>
                <a:gd name="connsiteX4114" fmla="*/ 4229711 w 6891715"/>
                <a:gd name="connsiteY4114" fmla="*/ 5798424 h 6367455"/>
                <a:gd name="connsiteX4115" fmla="*/ 4230982 w 6891715"/>
                <a:gd name="connsiteY4115" fmla="*/ 5812382 h 6367455"/>
                <a:gd name="connsiteX4116" fmla="*/ 4242414 w 6891715"/>
                <a:gd name="connsiteY4116" fmla="*/ 5805403 h 6367455"/>
                <a:gd name="connsiteX4117" fmla="*/ 4256386 w 6891715"/>
                <a:gd name="connsiteY4117" fmla="*/ 5807624 h 6367455"/>
                <a:gd name="connsiteX4118" fmla="*/ 4273217 w 6891715"/>
                <a:gd name="connsiteY4118" fmla="*/ 5807624 h 6367455"/>
                <a:gd name="connsiteX4119" fmla="*/ 4266865 w 6891715"/>
                <a:gd name="connsiteY4119" fmla="*/ 5799059 h 6367455"/>
                <a:gd name="connsiteX4120" fmla="*/ 4252258 w 6891715"/>
                <a:gd name="connsiteY4120" fmla="*/ 5798107 h 6367455"/>
                <a:gd name="connsiteX4121" fmla="*/ 4244637 w 6891715"/>
                <a:gd name="connsiteY4121" fmla="*/ 5797473 h 6367455"/>
                <a:gd name="connsiteX4122" fmla="*/ 4238285 w 6891715"/>
                <a:gd name="connsiteY4122" fmla="*/ 5789859 h 6367455"/>
                <a:gd name="connsiteX4123" fmla="*/ 4227488 w 6891715"/>
                <a:gd name="connsiteY4123" fmla="*/ 5772412 h 6367455"/>
                <a:gd name="connsiteX4124" fmla="*/ 4233840 w 6891715"/>
                <a:gd name="connsiteY4124" fmla="*/ 5763846 h 6367455"/>
                <a:gd name="connsiteX4125" fmla="*/ 4241143 w 6891715"/>
                <a:gd name="connsiteY4125" fmla="*/ 5767653 h 6367455"/>
                <a:gd name="connsiteX4126" fmla="*/ 4251623 w 6891715"/>
                <a:gd name="connsiteY4126" fmla="*/ 5754964 h 6367455"/>
                <a:gd name="connsiteX4127" fmla="*/ 4255751 w 6891715"/>
                <a:gd name="connsiteY4127" fmla="*/ 5744495 h 6367455"/>
                <a:gd name="connsiteX4128" fmla="*/ 4252575 w 6891715"/>
                <a:gd name="connsiteY4128" fmla="*/ 5740371 h 6367455"/>
                <a:gd name="connsiteX4129" fmla="*/ 4238603 w 6891715"/>
                <a:gd name="connsiteY4129" fmla="*/ 5746716 h 6367455"/>
                <a:gd name="connsiteX4130" fmla="*/ 4234475 w 6891715"/>
                <a:gd name="connsiteY4130" fmla="*/ 5742592 h 6367455"/>
                <a:gd name="connsiteX4131" fmla="*/ 4233204 w 6891715"/>
                <a:gd name="connsiteY4131" fmla="*/ 5727682 h 6367455"/>
                <a:gd name="connsiteX4132" fmla="*/ 4239873 w 6891715"/>
                <a:gd name="connsiteY4132" fmla="*/ 5720386 h 6367455"/>
                <a:gd name="connsiteX4133" fmla="*/ 4233204 w 6891715"/>
                <a:gd name="connsiteY4133" fmla="*/ 5713407 h 6367455"/>
                <a:gd name="connsiteX4134" fmla="*/ 4222725 w 6891715"/>
                <a:gd name="connsiteY4134" fmla="*/ 5707062 h 6367455"/>
                <a:gd name="connsiteX4135" fmla="*/ 4219232 w 6891715"/>
                <a:gd name="connsiteY4135" fmla="*/ 5699449 h 6367455"/>
                <a:gd name="connsiteX4136" fmla="*/ 4212881 w 6891715"/>
                <a:gd name="connsiteY4136" fmla="*/ 5699449 h 6367455"/>
                <a:gd name="connsiteX4137" fmla="*/ 4212881 w 6891715"/>
                <a:gd name="connsiteY4137" fmla="*/ 5690249 h 6367455"/>
                <a:gd name="connsiteX4138" fmla="*/ 4220185 w 6891715"/>
                <a:gd name="connsiteY4138" fmla="*/ 5690884 h 6367455"/>
                <a:gd name="connsiteX4139" fmla="*/ 4235110 w 6891715"/>
                <a:gd name="connsiteY4139" fmla="*/ 5686760 h 6367455"/>
                <a:gd name="connsiteX4140" fmla="*/ 4235110 w 6891715"/>
                <a:gd name="connsiteY4140" fmla="*/ 5682636 h 6367455"/>
                <a:gd name="connsiteX4141" fmla="*/ 4246859 w 6891715"/>
                <a:gd name="connsiteY4141" fmla="*/ 5681367 h 6367455"/>
                <a:gd name="connsiteX4142" fmla="*/ 4251623 w 6891715"/>
                <a:gd name="connsiteY4142" fmla="*/ 5673119 h 6367455"/>
                <a:gd name="connsiteX4143" fmla="*/ 4248447 w 6891715"/>
                <a:gd name="connsiteY4143" fmla="*/ 5663285 h 6367455"/>
                <a:gd name="connsiteX4144" fmla="*/ 4221455 w 6891715"/>
                <a:gd name="connsiteY4144" fmla="*/ 5672167 h 6367455"/>
                <a:gd name="connsiteX4145" fmla="*/ 4208435 w 6891715"/>
                <a:gd name="connsiteY4145" fmla="*/ 5672167 h 6367455"/>
                <a:gd name="connsiteX4146" fmla="*/ 4193827 w 6891715"/>
                <a:gd name="connsiteY4146" fmla="*/ 5671216 h 6367455"/>
                <a:gd name="connsiteX4147" fmla="*/ 4182078 w 6891715"/>
                <a:gd name="connsiteY4147" fmla="*/ 5684856 h 6367455"/>
                <a:gd name="connsiteX4148" fmla="*/ 4167153 w 6891715"/>
                <a:gd name="connsiteY4148" fmla="*/ 5685491 h 6367455"/>
                <a:gd name="connsiteX4149" fmla="*/ 4168105 w 6891715"/>
                <a:gd name="connsiteY4149" fmla="*/ 5672484 h 6367455"/>
                <a:gd name="connsiteX4150" fmla="*/ 4172551 w 6891715"/>
                <a:gd name="connsiteY4150" fmla="*/ 5665188 h 6367455"/>
                <a:gd name="connsiteX4151" fmla="*/ 4173504 w 6891715"/>
                <a:gd name="connsiteY4151" fmla="*/ 5651547 h 6367455"/>
                <a:gd name="connsiteX4152" fmla="*/ 4169058 w 6891715"/>
                <a:gd name="connsiteY4152" fmla="*/ 5637906 h 6367455"/>
                <a:gd name="connsiteX4153" fmla="*/ 4176362 w 6891715"/>
                <a:gd name="connsiteY4153" fmla="*/ 5618873 h 6367455"/>
                <a:gd name="connsiteX4154" fmla="*/ 4195098 w 6891715"/>
                <a:gd name="connsiteY4154" fmla="*/ 5603011 h 6367455"/>
                <a:gd name="connsiteX4155" fmla="*/ 4196050 w 6891715"/>
                <a:gd name="connsiteY4155" fmla="*/ 5595715 h 6367455"/>
                <a:gd name="connsiteX4156" fmla="*/ 4205260 w 6891715"/>
                <a:gd name="connsiteY4156" fmla="*/ 5583978 h 6367455"/>
                <a:gd name="connsiteX4157" fmla="*/ 4219232 w 6891715"/>
                <a:gd name="connsiteY4157" fmla="*/ 5580805 h 6367455"/>
                <a:gd name="connsiteX4158" fmla="*/ 4230982 w 6891715"/>
                <a:gd name="connsiteY4158" fmla="*/ 5565896 h 6367455"/>
                <a:gd name="connsiteX4159" fmla="*/ 4244637 w 6891715"/>
                <a:gd name="connsiteY4159" fmla="*/ 5563358 h 6367455"/>
                <a:gd name="connsiteX4160" fmla="*/ 4257021 w 6891715"/>
                <a:gd name="connsiteY4160" fmla="*/ 5561454 h 6367455"/>
                <a:gd name="connsiteX4161" fmla="*/ 4264643 w 6891715"/>
                <a:gd name="connsiteY4161" fmla="*/ 5553841 h 6367455"/>
                <a:gd name="connsiteX4162" fmla="*/ 4280520 w 6891715"/>
                <a:gd name="connsiteY4162" fmla="*/ 5557013 h 6367455"/>
                <a:gd name="connsiteX4163" fmla="*/ 4286872 w 6891715"/>
                <a:gd name="connsiteY4163" fmla="*/ 5570337 h 6367455"/>
                <a:gd name="connsiteX4164" fmla="*/ 4295128 w 6891715"/>
                <a:gd name="connsiteY4164" fmla="*/ 5575730 h 6367455"/>
                <a:gd name="connsiteX4165" fmla="*/ 4318627 w 6891715"/>
                <a:gd name="connsiteY4165" fmla="*/ 5575412 h 6367455"/>
                <a:gd name="connsiteX4166" fmla="*/ 4327201 w 6891715"/>
                <a:gd name="connsiteY4166" fmla="*/ 5566847 h 6367455"/>
                <a:gd name="connsiteX4167" fmla="*/ 4310053 w 6891715"/>
                <a:gd name="connsiteY4167" fmla="*/ 5556696 h 6367455"/>
                <a:gd name="connsiteX4168" fmla="*/ 4311323 w 6891715"/>
                <a:gd name="connsiteY4168" fmla="*/ 5550351 h 6367455"/>
                <a:gd name="connsiteX4169" fmla="*/ 4326884 w 6891715"/>
                <a:gd name="connsiteY4169" fmla="*/ 5547813 h 6367455"/>
                <a:gd name="connsiteX4170" fmla="*/ 4345937 w 6891715"/>
                <a:gd name="connsiteY4170" fmla="*/ 5550034 h 6367455"/>
                <a:gd name="connsiteX4171" fmla="*/ 4345302 w 6891715"/>
                <a:gd name="connsiteY4171" fmla="*/ 5558599 h 6367455"/>
                <a:gd name="connsiteX4172" fmla="*/ 4334505 w 6891715"/>
                <a:gd name="connsiteY4172" fmla="*/ 5560503 h 6367455"/>
                <a:gd name="connsiteX4173" fmla="*/ 4358957 w 6891715"/>
                <a:gd name="connsiteY4173" fmla="*/ 5572875 h 6367455"/>
                <a:gd name="connsiteX4174" fmla="*/ 4384361 w 6891715"/>
                <a:gd name="connsiteY4174" fmla="*/ 5570971 h 6367455"/>
                <a:gd name="connsiteX4175" fmla="*/ 4414847 w 6891715"/>
                <a:gd name="connsiteY4175" fmla="*/ 5562089 h 6367455"/>
                <a:gd name="connsiteX4176" fmla="*/ 4437076 w 6891715"/>
                <a:gd name="connsiteY4176" fmla="*/ 5559551 h 6367455"/>
                <a:gd name="connsiteX4177" fmla="*/ 4446602 w 6891715"/>
                <a:gd name="connsiteY4177" fmla="*/ 5562723 h 6367455"/>
                <a:gd name="connsiteX4178" fmla="*/ 4458352 w 6891715"/>
                <a:gd name="connsiteY4178" fmla="*/ 5562723 h 6367455"/>
                <a:gd name="connsiteX4179" fmla="*/ 4458034 w 6891715"/>
                <a:gd name="connsiteY4179" fmla="*/ 5550034 h 6367455"/>
                <a:gd name="connsiteX4180" fmla="*/ 4452636 w 6891715"/>
                <a:gd name="connsiteY4180" fmla="*/ 5546862 h 6367455"/>
                <a:gd name="connsiteX4181" fmla="*/ 4438346 w 6891715"/>
                <a:gd name="connsiteY4181" fmla="*/ 5551303 h 6367455"/>
                <a:gd name="connsiteX4182" fmla="*/ 4430725 w 6891715"/>
                <a:gd name="connsiteY4182" fmla="*/ 5547179 h 6367455"/>
                <a:gd name="connsiteX4183" fmla="*/ 4421198 w 6891715"/>
                <a:gd name="connsiteY4183" fmla="*/ 5540834 h 6367455"/>
                <a:gd name="connsiteX4184" fmla="*/ 4438981 w 6891715"/>
                <a:gd name="connsiteY4184" fmla="*/ 5533221 h 6367455"/>
                <a:gd name="connsiteX4185" fmla="*/ 4442157 w 6891715"/>
                <a:gd name="connsiteY4185" fmla="*/ 5528145 h 6367455"/>
                <a:gd name="connsiteX4186" fmla="*/ 4469784 w 6891715"/>
                <a:gd name="connsiteY4186" fmla="*/ 5528780 h 6367455"/>
                <a:gd name="connsiteX4187" fmla="*/ 4481534 w 6891715"/>
                <a:gd name="connsiteY4187" fmla="*/ 5527828 h 6367455"/>
                <a:gd name="connsiteX4188" fmla="*/ 4484074 w 6891715"/>
                <a:gd name="connsiteY4188" fmla="*/ 5521483 h 6367455"/>
                <a:gd name="connsiteX4189" fmla="*/ 4503445 w 6891715"/>
                <a:gd name="connsiteY4189" fmla="*/ 5522118 h 6367455"/>
                <a:gd name="connsiteX4190" fmla="*/ 4525674 w 6891715"/>
                <a:gd name="connsiteY4190" fmla="*/ 5523070 h 6367455"/>
                <a:gd name="connsiteX4191" fmla="*/ 4518053 w 6891715"/>
                <a:gd name="connsiteY4191" fmla="*/ 5517677 h 6367455"/>
                <a:gd name="connsiteX4192" fmla="*/ 4503445 w 6891715"/>
                <a:gd name="connsiteY4192" fmla="*/ 5516091 h 6367455"/>
                <a:gd name="connsiteX4193" fmla="*/ 4489473 w 6891715"/>
                <a:gd name="connsiteY4193" fmla="*/ 5516091 h 6367455"/>
                <a:gd name="connsiteX4194" fmla="*/ 4484074 w 6891715"/>
                <a:gd name="connsiteY4194" fmla="*/ 5521483 h 6367455"/>
                <a:gd name="connsiteX4195" fmla="*/ 4471372 w 6891715"/>
                <a:gd name="connsiteY4195" fmla="*/ 5518311 h 6367455"/>
                <a:gd name="connsiteX4196" fmla="*/ 4466291 w 6891715"/>
                <a:gd name="connsiteY4196" fmla="*/ 5513236 h 6367455"/>
                <a:gd name="connsiteX4197" fmla="*/ 4467244 w 6891715"/>
                <a:gd name="connsiteY4197" fmla="*/ 5502767 h 6367455"/>
                <a:gd name="connsiteX4198" fmla="*/ 4457717 w 6891715"/>
                <a:gd name="connsiteY4198" fmla="*/ 5498326 h 6367455"/>
                <a:gd name="connsiteX4199" fmla="*/ 4449143 w 6891715"/>
                <a:gd name="connsiteY4199" fmla="*/ 5491030 h 6367455"/>
                <a:gd name="connsiteX4200" fmla="*/ 4451366 w 6891715"/>
                <a:gd name="connsiteY4200" fmla="*/ 5488174 h 6367455"/>
                <a:gd name="connsiteX4201" fmla="*/ 4445967 w 6891715"/>
                <a:gd name="connsiteY4201" fmla="*/ 5484050 h 6367455"/>
                <a:gd name="connsiteX4202" fmla="*/ 4450413 w 6891715"/>
                <a:gd name="connsiteY4202" fmla="*/ 5474216 h 6367455"/>
                <a:gd name="connsiteX4203" fmla="*/ 4454224 w 6891715"/>
                <a:gd name="connsiteY4203" fmla="*/ 5462796 h 6367455"/>
                <a:gd name="connsiteX4204" fmla="*/ 4471054 w 6891715"/>
                <a:gd name="connsiteY4204" fmla="*/ 5460576 h 6367455"/>
                <a:gd name="connsiteX4205" fmla="*/ 4485979 w 6891715"/>
                <a:gd name="connsiteY4205" fmla="*/ 5470727 h 6367455"/>
                <a:gd name="connsiteX4206" fmla="*/ 4497729 w 6891715"/>
                <a:gd name="connsiteY4206" fmla="*/ 5466603 h 6367455"/>
                <a:gd name="connsiteX4207" fmla="*/ 4519005 w 6891715"/>
                <a:gd name="connsiteY4207" fmla="*/ 5472630 h 6367455"/>
                <a:gd name="connsiteX4208" fmla="*/ 4540282 w 6891715"/>
                <a:gd name="connsiteY4208" fmla="*/ 5474216 h 6367455"/>
                <a:gd name="connsiteX4209" fmla="*/ 4576801 w 6891715"/>
                <a:gd name="connsiteY4209" fmla="*/ 5462796 h 6367455"/>
                <a:gd name="connsiteX4210" fmla="*/ 4615225 w 6891715"/>
                <a:gd name="connsiteY4210" fmla="*/ 5473899 h 6367455"/>
                <a:gd name="connsiteX4211" fmla="*/ 4632055 w 6891715"/>
                <a:gd name="connsiteY4211" fmla="*/ 5472630 h 6367455"/>
                <a:gd name="connsiteX4212" fmla="*/ 4660635 w 6891715"/>
                <a:gd name="connsiteY4212" fmla="*/ 5469141 h 6367455"/>
                <a:gd name="connsiteX4213" fmla="*/ 4667939 w 6891715"/>
                <a:gd name="connsiteY4213" fmla="*/ 5447252 h 6367455"/>
                <a:gd name="connsiteX4214" fmla="*/ 4721606 w 6891715"/>
                <a:gd name="connsiteY4214" fmla="*/ 5417115 h 6367455"/>
                <a:gd name="connsiteX4215" fmla="*/ 4777179 w 6891715"/>
                <a:gd name="connsiteY4215" fmla="*/ 5385075 h 6367455"/>
                <a:gd name="connsiteX4216" fmla="*/ 4808934 w 6891715"/>
                <a:gd name="connsiteY4216" fmla="*/ 5377144 h 6367455"/>
                <a:gd name="connsiteX4217" fmla="*/ 4837197 w 6891715"/>
                <a:gd name="connsiteY4217" fmla="*/ 5363504 h 6367455"/>
                <a:gd name="connsiteX4218" fmla="*/ 4847994 w 6891715"/>
                <a:gd name="connsiteY4218" fmla="*/ 5354938 h 6367455"/>
                <a:gd name="connsiteX4219" fmla="*/ 4929288 w 6891715"/>
                <a:gd name="connsiteY4219" fmla="*/ 5357476 h 6367455"/>
                <a:gd name="connsiteX4220" fmla="*/ 4984543 w 6891715"/>
                <a:gd name="connsiteY4220" fmla="*/ 5364138 h 6367455"/>
                <a:gd name="connsiteX4221" fmla="*/ 5002644 w 6891715"/>
                <a:gd name="connsiteY4221" fmla="*/ 5359697 h 6367455"/>
                <a:gd name="connsiteX4222" fmla="*/ 5014076 w 6891715"/>
                <a:gd name="connsiteY4222" fmla="*/ 5347008 h 6367455"/>
                <a:gd name="connsiteX4223" fmla="*/ 5026778 w 6891715"/>
                <a:gd name="connsiteY4223" fmla="*/ 5345104 h 6367455"/>
                <a:gd name="connsiteX4224" fmla="*/ 5042021 w 6891715"/>
                <a:gd name="connsiteY4224" fmla="*/ 5383489 h 6367455"/>
                <a:gd name="connsiteX4225" fmla="*/ 5058851 w 6891715"/>
                <a:gd name="connsiteY4225" fmla="*/ 5387613 h 6367455"/>
                <a:gd name="connsiteX4226" fmla="*/ 5071553 w 6891715"/>
                <a:gd name="connsiteY4226" fmla="*/ 5399033 h 6367455"/>
                <a:gd name="connsiteX4227" fmla="*/ 5089654 w 6891715"/>
                <a:gd name="connsiteY4227" fmla="*/ 5402205 h 6367455"/>
                <a:gd name="connsiteX4228" fmla="*/ 5111883 w 6891715"/>
                <a:gd name="connsiteY4228" fmla="*/ 5391420 h 6367455"/>
                <a:gd name="connsiteX4229" fmla="*/ 5119504 w 6891715"/>
                <a:gd name="connsiteY4229" fmla="*/ 5394592 h 6367455"/>
                <a:gd name="connsiteX4230" fmla="*/ 5129031 w 6891715"/>
                <a:gd name="connsiteY4230" fmla="*/ 5401888 h 6367455"/>
                <a:gd name="connsiteX4231" fmla="*/ 5145227 w 6891715"/>
                <a:gd name="connsiteY4231" fmla="*/ 5438687 h 6367455"/>
                <a:gd name="connsiteX4232" fmla="*/ 5162057 w 6891715"/>
                <a:gd name="connsiteY4232" fmla="*/ 5443445 h 6367455"/>
                <a:gd name="connsiteX4233" fmla="*/ 5170313 w 6891715"/>
                <a:gd name="connsiteY4233" fmla="*/ 5439321 h 6367455"/>
                <a:gd name="connsiteX4234" fmla="*/ 5178570 w 6891715"/>
                <a:gd name="connsiteY4234" fmla="*/ 5438687 h 6367455"/>
                <a:gd name="connsiteX4235" fmla="*/ 5189049 w 6891715"/>
                <a:gd name="connsiteY4235" fmla="*/ 5448204 h 6367455"/>
                <a:gd name="connsiteX4236" fmla="*/ 5199211 w 6891715"/>
                <a:gd name="connsiteY4236" fmla="*/ 5454548 h 6367455"/>
                <a:gd name="connsiteX4237" fmla="*/ 5223345 w 6891715"/>
                <a:gd name="connsiteY4237" fmla="*/ 5460576 h 6367455"/>
                <a:gd name="connsiteX4238" fmla="*/ 5241129 w 6891715"/>
                <a:gd name="connsiteY4238" fmla="*/ 5475168 h 6367455"/>
                <a:gd name="connsiteX4239" fmla="*/ 5251608 w 6891715"/>
                <a:gd name="connsiteY4239" fmla="*/ 5480561 h 6367455"/>
                <a:gd name="connsiteX4240" fmla="*/ 5253831 w 6891715"/>
                <a:gd name="connsiteY4240" fmla="*/ 5470727 h 6367455"/>
                <a:gd name="connsiteX4241" fmla="*/ 5262087 w 6891715"/>
                <a:gd name="connsiteY4241" fmla="*/ 5470727 h 6367455"/>
                <a:gd name="connsiteX4242" fmla="*/ 5290032 w 6891715"/>
                <a:gd name="connsiteY4242" fmla="*/ 5485954 h 6367455"/>
                <a:gd name="connsiteX4243" fmla="*/ 5318930 w 6891715"/>
                <a:gd name="connsiteY4243" fmla="*/ 5495471 h 6367455"/>
                <a:gd name="connsiteX4244" fmla="*/ 5356084 w 6891715"/>
                <a:gd name="connsiteY4244" fmla="*/ 5482464 h 6367455"/>
                <a:gd name="connsiteX4245" fmla="*/ 5421501 w 6891715"/>
                <a:gd name="connsiteY4245" fmla="*/ 5468824 h 6367455"/>
                <a:gd name="connsiteX4246" fmla="*/ 5495174 w 6891715"/>
                <a:gd name="connsiteY4246" fmla="*/ 5479927 h 6367455"/>
                <a:gd name="connsiteX4247" fmla="*/ 5517720 w 6891715"/>
                <a:gd name="connsiteY4247" fmla="*/ 5481830 h 6367455"/>
                <a:gd name="connsiteX4248" fmla="*/ 5564401 w 6891715"/>
                <a:gd name="connsiteY4248" fmla="*/ 5452645 h 6367455"/>
                <a:gd name="connsiteX4249" fmla="*/ 5579961 w 6891715"/>
                <a:gd name="connsiteY4249" fmla="*/ 5450424 h 6367455"/>
                <a:gd name="connsiteX4250" fmla="*/ 5598062 w 6891715"/>
                <a:gd name="connsiteY4250" fmla="*/ 5437735 h 6367455"/>
                <a:gd name="connsiteX4251" fmla="*/ 5650459 w 6891715"/>
                <a:gd name="connsiteY4251" fmla="*/ 5377144 h 6367455"/>
                <a:gd name="connsiteX4252" fmla="*/ 5660621 w 6891715"/>
                <a:gd name="connsiteY4252" fmla="*/ 5382854 h 6367455"/>
                <a:gd name="connsiteX4253" fmla="*/ 5660866 w 6891715"/>
                <a:gd name="connsiteY4253" fmla="*/ 5382796 h 6367455"/>
                <a:gd name="connsiteX4254" fmla="*/ 5650740 w 6891715"/>
                <a:gd name="connsiteY4254" fmla="*/ 5377092 h 6367455"/>
                <a:gd name="connsiteX4255" fmla="*/ 5651375 w 6891715"/>
                <a:gd name="connsiteY4255" fmla="*/ 5348489 h 6367455"/>
                <a:gd name="connsiteX4256" fmla="*/ 5636460 w 6891715"/>
                <a:gd name="connsiteY4256" fmla="*/ 5328467 h 6367455"/>
                <a:gd name="connsiteX4257" fmla="*/ 5629479 w 6891715"/>
                <a:gd name="connsiteY4257" fmla="*/ 5271897 h 6367455"/>
                <a:gd name="connsiteX4258" fmla="*/ 5604092 w 6891715"/>
                <a:gd name="connsiteY4258" fmla="*/ 5243611 h 6367455"/>
                <a:gd name="connsiteX4259" fmla="*/ 5598380 w 6891715"/>
                <a:gd name="connsiteY4259" fmla="*/ 5224543 h 6367455"/>
                <a:gd name="connsiteX4260" fmla="*/ 5585686 w 6891715"/>
                <a:gd name="connsiteY4260" fmla="*/ 5214373 h 6367455"/>
                <a:gd name="connsiteX4261" fmla="*/ 5545384 w 6891715"/>
                <a:gd name="connsiteY4261" fmla="*/ 5211513 h 6367455"/>
                <a:gd name="connsiteX4262" fmla="*/ 5520949 w 6891715"/>
                <a:gd name="connsiteY4262" fmla="*/ 5202296 h 6367455"/>
                <a:gd name="connsiteX4263" fmla="*/ 5511429 w 6891715"/>
                <a:gd name="connsiteY4263" fmla="*/ 5181956 h 6367455"/>
                <a:gd name="connsiteX4264" fmla="*/ 5512381 w 6891715"/>
                <a:gd name="connsiteY4264" fmla="*/ 5175600 h 6367455"/>
                <a:gd name="connsiteX4265" fmla="*/ 5502861 w 6891715"/>
                <a:gd name="connsiteY4265" fmla="*/ 5178142 h 6367455"/>
                <a:gd name="connsiteX4266" fmla="*/ 5482869 w 6891715"/>
                <a:gd name="connsiteY4266" fmla="*/ 5165430 h 6367455"/>
                <a:gd name="connsiteX4267" fmla="*/ 5475253 w 6891715"/>
                <a:gd name="connsiteY4267" fmla="*/ 5146997 h 6367455"/>
                <a:gd name="connsiteX4268" fmla="*/ 5474184 w 6891715"/>
                <a:gd name="connsiteY4268" fmla="*/ 5146401 h 6367455"/>
                <a:gd name="connsiteX4269" fmla="*/ 5451638 w 6891715"/>
                <a:gd name="connsiteY4269" fmla="*/ 5128307 h 6367455"/>
                <a:gd name="connsiteX4270" fmla="*/ 5417342 w 6891715"/>
                <a:gd name="connsiteY4270" fmla="*/ 5083548 h 6367455"/>
                <a:gd name="connsiteX4271" fmla="*/ 5373837 w 6891715"/>
                <a:gd name="connsiteY4271" fmla="*/ 5054026 h 6367455"/>
                <a:gd name="connsiteX4272" fmla="*/ 5345257 w 6891715"/>
                <a:gd name="connsiteY4272" fmla="*/ 5042598 h 6367455"/>
                <a:gd name="connsiteX4273" fmla="*/ 5320806 w 6891715"/>
                <a:gd name="connsiteY4273" fmla="*/ 5037837 h 6367455"/>
                <a:gd name="connsiteX4274" fmla="*/ 5300482 w 6891715"/>
                <a:gd name="connsiteY4274" fmla="*/ 5026409 h 6367455"/>
                <a:gd name="connsiteX4275" fmla="*/ 5300165 w 6891715"/>
                <a:gd name="connsiteY4275" fmla="*/ 5016886 h 6367455"/>
                <a:gd name="connsiteX4276" fmla="*/ 5286510 w 6891715"/>
                <a:gd name="connsiteY4276" fmla="*/ 5008632 h 6367455"/>
                <a:gd name="connsiteX4277" fmla="*/ 5282381 w 6891715"/>
                <a:gd name="connsiteY4277" fmla="*/ 5016886 h 6367455"/>
                <a:gd name="connsiteX4278" fmla="*/ 5270950 w 6891715"/>
                <a:gd name="connsiteY4278" fmla="*/ 5014029 h 6367455"/>
                <a:gd name="connsiteX4279" fmla="*/ 5255072 w 6891715"/>
                <a:gd name="connsiteY4279" fmla="*/ 5010854 h 6367455"/>
                <a:gd name="connsiteX4280" fmla="*/ 5245228 w 6891715"/>
                <a:gd name="connsiteY4280" fmla="*/ 5009267 h 6367455"/>
                <a:gd name="connsiteX4281" fmla="*/ 5229032 w 6891715"/>
                <a:gd name="connsiteY4281" fmla="*/ 4980697 h 6367455"/>
                <a:gd name="connsiteX4282" fmla="*/ 5211885 w 6891715"/>
                <a:gd name="connsiteY4282" fmla="*/ 4944192 h 6367455"/>
                <a:gd name="connsiteX4283" fmla="*/ 5193784 w 6891715"/>
                <a:gd name="connsiteY4283" fmla="*/ 4938795 h 6367455"/>
                <a:gd name="connsiteX4284" fmla="*/ 5176636 w 6891715"/>
                <a:gd name="connsiteY4284" fmla="*/ 4938160 h 6367455"/>
                <a:gd name="connsiteX4285" fmla="*/ 5171555 w 6891715"/>
                <a:gd name="connsiteY4285" fmla="*/ 4925145 h 6367455"/>
                <a:gd name="connsiteX4286" fmla="*/ 5202358 w 6891715"/>
                <a:gd name="connsiteY4286" fmla="*/ 4917844 h 6367455"/>
                <a:gd name="connsiteX4287" fmla="*/ 5199817 w 6891715"/>
                <a:gd name="connsiteY4287" fmla="*/ 4907369 h 6367455"/>
                <a:gd name="connsiteX4288" fmla="*/ 5190291 w 6891715"/>
                <a:gd name="connsiteY4288" fmla="*/ 4906099 h 6367455"/>
                <a:gd name="connsiteX4289" fmla="*/ 5185210 w 6891715"/>
                <a:gd name="connsiteY4289" fmla="*/ 4911495 h 6367455"/>
                <a:gd name="connsiteX4290" fmla="*/ 5188068 w 6891715"/>
                <a:gd name="connsiteY4290" fmla="*/ 4894671 h 6367455"/>
                <a:gd name="connsiteX4291" fmla="*/ 5207121 w 6891715"/>
                <a:gd name="connsiteY4291" fmla="*/ 4898798 h 6367455"/>
                <a:gd name="connsiteX4292" fmla="*/ 5217918 w 6891715"/>
                <a:gd name="connsiteY4292" fmla="*/ 4907051 h 6367455"/>
                <a:gd name="connsiteX4293" fmla="*/ 5216965 w 6891715"/>
                <a:gd name="connsiteY4293" fmla="*/ 4915305 h 6367455"/>
                <a:gd name="connsiteX4294" fmla="*/ 5234748 w 6891715"/>
                <a:gd name="connsiteY4294" fmla="*/ 4917527 h 6367455"/>
                <a:gd name="connsiteX4295" fmla="*/ 5225222 w 6891715"/>
                <a:gd name="connsiteY4295" fmla="*/ 4907051 h 6367455"/>
                <a:gd name="connsiteX4296" fmla="*/ 5243322 w 6891715"/>
                <a:gd name="connsiteY4296" fmla="*/ 4908956 h 6367455"/>
                <a:gd name="connsiteX4297" fmla="*/ 5249673 w 6891715"/>
                <a:gd name="connsiteY4297" fmla="*/ 4901655 h 6367455"/>
                <a:gd name="connsiteX4298" fmla="*/ 5252531 w 6891715"/>
                <a:gd name="connsiteY4298" fmla="*/ 4881338 h 6367455"/>
                <a:gd name="connsiteX4299" fmla="*/ 5262058 w 6891715"/>
                <a:gd name="connsiteY4299" fmla="*/ 4868641 h 6367455"/>
                <a:gd name="connsiteX4300" fmla="*/ 5276983 w 6891715"/>
                <a:gd name="connsiteY4300" fmla="*/ 4862292 h 6367455"/>
                <a:gd name="connsiteX4301" fmla="*/ 5279841 w 6891715"/>
                <a:gd name="connsiteY4301" fmla="*/ 4842293 h 6367455"/>
                <a:gd name="connsiteX4302" fmla="*/ 5300482 w 6891715"/>
                <a:gd name="connsiteY4302" fmla="*/ 4809279 h 6367455"/>
                <a:gd name="connsiteX4303" fmla="*/ 5309056 w 6891715"/>
                <a:gd name="connsiteY4303" fmla="*/ 4810232 h 6367455"/>
                <a:gd name="connsiteX4304" fmla="*/ 5302705 w 6891715"/>
                <a:gd name="connsiteY4304" fmla="*/ 4819755 h 6367455"/>
                <a:gd name="connsiteX4305" fmla="*/ 5305245 w 6891715"/>
                <a:gd name="connsiteY4305" fmla="*/ 4831500 h 6367455"/>
                <a:gd name="connsiteX4306" fmla="*/ 5318900 w 6891715"/>
                <a:gd name="connsiteY4306" fmla="*/ 4840706 h 6367455"/>
                <a:gd name="connsiteX4307" fmla="*/ 5328109 w 6891715"/>
                <a:gd name="connsiteY4307" fmla="*/ 4832135 h 6367455"/>
                <a:gd name="connsiteX4308" fmla="*/ 5327157 w 6891715"/>
                <a:gd name="connsiteY4308" fmla="*/ 4827056 h 6367455"/>
                <a:gd name="connsiteX4309" fmla="*/ 5322711 w 6891715"/>
                <a:gd name="connsiteY4309" fmla="*/ 4821660 h 6367455"/>
                <a:gd name="connsiteX4310" fmla="*/ 5323981 w 6891715"/>
                <a:gd name="connsiteY4310" fmla="*/ 4831183 h 6367455"/>
                <a:gd name="connsiteX4311" fmla="*/ 5316360 w 6891715"/>
                <a:gd name="connsiteY4311" fmla="*/ 4823882 h 6367455"/>
                <a:gd name="connsiteX4312" fmla="*/ 5314454 w 6891715"/>
                <a:gd name="connsiteY4312" fmla="*/ 4815628 h 6367455"/>
                <a:gd name="connsiteX4313" fmla="*/ 5317630 w 6891715"/>
                <a:gd name="connsiteY4313" fmla="*/ 4811501 h 6367455"/>
                <a:gd name="connsiteX4314" fmla="*/ 5327157 w 6891715"/>
                <a:gd name="connsiteY4314" fmla="*/ 4801978 h 6367455"/>
                <a:gd name="connsiteX4315" fmla="*/ 5333508 w 6891715"/>
                <a:gd name="connsiteY4315" fmla="*/ 4801661 h 6367455"/>
                <a:gd name="connsiteX4316" fmla="*/ 5342082 w 6891715"/>
                <a:gd name="connsiteY4316" fmla="*/ 4813089 h 6367455"/>
                <a:gd name="connsiteX4317" fmla="*/ 5351608 w 6891715"/>
                <a:gd name="connsiteY4317" fmla="*/ 4815311 h 6367455"/>
                <a:gd name="connsiteX4318" fmla="*/ 5359547 w 6891715"/>
                <a:gd name="connsiteY4318" fmla="*/ 4808010 h 6367455"/>
                <a:gd name="connsiteX4319" fmla="*/ 5342717 w 6891715"/>
                <a:gd name="connsiteY4319" fmla="*/ 4796264 h 6367455"/>
                <a:gd name="connsiteX4320" fmla="*/ 5340494 w 6891715"/>
                <a:gd name="connsiteY4320" fmla="*/ 4790868 h 6367455"/>
                <a:gd name="connsiteX4321" fmla="*/ 5309691 w 6891715"/>
                <a:gd name="connsiteY4321" fmla="*/ 4767060 h 6367455"/>
                <a:gd name="connsiteX4322" fmla="*/ 5305563 w 6891715"/>
                <a:gd name="connsiteY4322" fmla="*/ 4772456 h 6367455"/>
                <a:gd name="connsiteX4323" fmla="*/ 5292861 w 6891715"/>
                <a:gd name="connsiteY4323" fmla="*/ 4758806 h 6367455"/>
                <a:gd name="connsiteX4324" fmla="*/ 5283969 w 6891715"/>
                <a:gd name="connsiteY4324" fmla="*/ 4741030 h 6367455"/>
                <a:gd name="connsiteX4325" fmla="*/ 5280794 w 6891715"/>
                <a:gd name="connsiteY4325" fmla="*/ 4721983 h 6367455"/>
                <a:gd name="connsiteX4326" fmla="*/ 5298894 w 6891715"/>
                <a:gd name="connsiteY4326" fmla="*/ 4732459 h 6367455"/>
                <a:gd name="connsiteX4327" fmla="*/ 5315725 w 6891715"/>
                <a:gd name="connsiteY4327" fmla="*/ 4725792 h 6367455"/>
                <a:gd name="connsiteX4328" fmla="*/ 5318900 w 6891715"/>
                <a:gd name="connsiteY4328" fmla="*/ 4719444 h 6367455"/>
                <a:gd name="connsiteX4329" fmla="*/ 5328427 w 6891715"/>
                <a:gd name="connsiteY4329" fmla="*/ 4721666 h 6367455"/>
                <a:gd name="connsiteX4330" fmla="*/ 5336048 w 6891715"/>
                <a:gd name="connsiteY4330" fmla="*/ 4728967 h 6367455"/>
                <a:gd name="connsiteX4331" fmla="*/ 5356689 w 6891715"/>
                <a:gd name="connsiteY4331" fmla="*/ 4728649 h 6367455"/>
                <a:gd name="connsiteX4332" fmla="*/ 5356689 w 6891715"/>
                <a:gd name="connsiteY4332" fmla="*/ 4718491 h 6367455"/>
                <a:gd name="connsiteX4333" fmla="*/ 5343987 w 6891715"/>
                <a:gd name="connsiteY4333" fmla="*/ 4709920 h 6367455"/>
                <a:gd name="connsiteX4334" fmla="*/ 5337636 w 6891715"/>
                <a:gd name="connsiteY4334" fmla="*/ 4718491 h 6367455"/>
                <a:gd name="connsiteX4335" fmla="*/ 5331285 w 6891715"/>
                <a:gd name="connsiteY4335" fmla="*/ 4708968 h 6367455"/>
                <a:gd name="connsiteX4336" fmla="*/ 5334460 w 6891715"/>
                <a:gd name="connsiteY4336" fmla="*/ 4700397 h 6367455"/>
                <a:gd name="connsiteX4337" fmla="*/ 5339859 w 6891715"/>
                <a:gd name="connsiteY4337" fmla="*/ 4696270 h 6367455"/>
                <a:gd name="connsiteX4338" fmla="*/ 5363358 w 6891715"/>
                <a:gd name="connsiteY4338" fmla="*/ 4697223 h 6367455"/>
                <a:gd name="connsiteX4339" fmla="*/ 5375742 w 6891715"/>
                <a:gd name="connsiteY4339" fmla="*/ 4686430 h 6367455"/>
                <a:gd name="connsiteX4340" fmla="*/ 5386222 w 6891715"/>
                <a:gd name="connsiteY4340" fmla="*/ 4681986 h 6367455"/>
                <a:gd name="connsiteX4341" fmla="*/ 5430362 w 6891715"/>
                <a:gd name="connsiteY4341" fmla="*/ 4672462 h 6367455"/>
                <a:gd name="connsiteX4342" fmla="*/ 5430362 w 6891715"/>
                <a:gd name="connsiteY4342" fmla="*/ 4663892 h 6367455"/>
                <a:gd name="connsiteX4343" fmla="*/ 5418612 w 6891715"/>
                <a:gd name="connsiteY4343" fmla="*/ 4657543 h 6367455"/>
                <a:gd name="connsiteX4344" fmla="*/ 5420835 w 6891715"/>
                <a:gd name="connsiteY4344" fmla="*/ 4648019 h 6367455"/>
                <a:gd name="connsiteX4345" fmla="*/ 5416707 w 6891715"/>
                <a:gd name="connsiteY4345" fmla="*/ 4641036 h 6367455"/>
                <a:gd name="connsiteX4346" fmla="*/ 5393208 w 6891715"/>
                <a:gd name="connsiteY4346" fmla="*/ 4645163 h 6367455"/>
                <a:gd name="connsiteX4347" fmla="*/ 5379553 w 6891715"/>
                <a:gd name="connsiteY4347" fmla="*/ 4654686 h 6367455"/>
                <a:gd name="connsiteX4348" fmla="*/ 5352243 w 6891715"/>
                <a:gd name="connsiteY4348" fmla="*/ 4657225 h 6367455"/>
                <a:gd name="connsiteX4349" fmla="*/ 5331230 w 6891715"/>
                <a:gd name="connsiteY4349" fmla="*/ 4660361 h 6367455"/>
                <a:gd name="connsiteX4350" fmla="*/ 5331109 w 6891715"/>
                <a:gd name="connsiteY4350" fmla="*/ 4661094 h 6367455"/>
                <a:gd name="connsiteX4351" fmla="*/ 5315234 w 6891715"/>
                <a:gd name="connsiteY4351" fmla="*/ 4676033 h 6367455"/>
                <a:gd name="connsiteX4352" fmla="*/ 5309836 w 6891715"/>
                <a:gd name="connsiteY4352" fmla="*/ 4676351 h 6367455"/>
                <a:gd name="connsiteX4353" fmla="*/ 5314281 w 6891715"/>
                <a:gd name="connsiteY4353" fmla="*/ 4666816 h 6367455"/>
                <a:gd name="connsiteX4354" fmla="*/ 5285389 w 6891715"/>
                <a:gd name="connsiteY4354" fmla="*/ 4662366 h 6367455"/>
                <a:gd name="connsiteX4355" fmla="*/ 5258401 w 6891715"/>
                <a:gd name="connsiteY4355" fmla="*/ 4676669 h 6367455"/>
                <a:gd name="connsiteX4356" fmla="*/ 5249829 w 6891715"/>
                <a:gd name="connsiteY4356" fmla="*/ 4690337 h 6367455"/>
                <a:gd name="connsiteX4357" fmla="*/ 5242844 w 6891715"/>
                <a:gd name="connsiteY4357" fmla="*/ 4694787 h 6367455"/>
                <a:gd name="connsiteX4358" fmla="*/ 5238399 w 6891715"/>
                <a:gd name="connsiteY4358" fmla="*/ 4692562 h 6367455"/>
                <a:gd name="connsiteX4359" fmla="*/ 5206649 w 6891715"/>
                <a:gd name="connsiteY4359" fmla="*/ 4704640 h 6367455"/>
                <a:gd name="connsiteX4360" fmla="*/ 5195219 w 6891715"/>
                <a:gd name="connsiteY4360" fmla="*/ 4725936 h 6367455"/>
                <a:gd name="connsiteX4361" fmla="*/ 5184741 w 6891715"/>
                <a:gd name="connsiteY4361" fmla="*/ 4732293 h 6367455"/>
                <a:gd name="connsiteX4362" fmla="*/ 5178391 w 6891715"/>
                <a:gd name="connsiteY4362" fmla="*/ 4719579 h 6367455"/>
                <a:gd name="connsiteX4363" fmla="*/ 5164421 w 6891715"/>
                <a:gd name="connsiteY4363" fmla="*/ 4717672 h 6367455"/>
                <a:gd name="connsiteX4364" fmla="*/ 5151721 w 6891715"/>
                <a:gd name="connsiteY4364" fmla="*/ 4719897 h 6367455"/>
                <a:gd name="connsiteX4365" fmla="*/ 5147594 w 6891715"/>
                <a:gd name="connsiteY4365" fmla="*/ 4731657 h 6367455"/>
                <a:gd name="connsiteX4366" fmla="*/ 5144736 w 6891715"/>
                <a:gd name="connsiteY4366" fmla="*/ 4744053 h 6367455"/>
                <a:gd name="connsiteX4367" fmla="*/ 5132036 w 6891715"/>
                <a:gd name="connsiteY4367" fmla="*/ 4746596 h 6367455"/>
                <a:gd name="connsiteX4368" fmla="*/ 5132036 w 6891715"/>
                <a:gd name="connsiteY4368" fmla="*/ 4739921 h 6367455"/>
                <a:gd name="connsiteX4369" fmla="*/ 5116161 w 6891715"/>
                <a:gd name="connsiteY4369" fmla="*/ 4732611 h 6367455"/>
                <a:gd name="connsiteX4370" fmla="*/ 5101239 w 6891715"/>
                <a:gd name="connsiteY4370" fmla="*/ 4750728 h 6367455"/>
                <a:gd name="connsiteX4371" fmla="*/ 5080284 w 6891715"/>
                <a:gd name="connsiteY4371" fmla="*/ 4761535 h 6367455"/>
                <a:gd name="connsiteX4372" fmla="*/ 5055836 w 6891715"/>
                <a:gd name="connsiteY4372" fmla="*/ 4769164 h 6367455"/>
                <a:gd name="connsiteX4373" fmla="*/ 5050756 w 6891715"/>
                <a:gd name="connsiteY4373" fmla="*/ 4763124 h 6367455"/>
                <a:gd name="connsiteX4374" fmla="*/ 5045994 w 6891715"/>
                <a:gd name="connsiteY4374" fmla="*/ 4736425 h 6367455"/>
                <a:gd name="connsiteX4375" fmla="*/ 5040914 w 6891715"/>
                <a:gd name="connsiteY4375" fmla="*/ 4745960 h 6367455"/>
                <a:gd name="connsiteX4376" fmla="*/ 5045359 w 6891715"/>
                <a:gd name="connsiteY4376" fmla="*/ 4773296 h 6367455"/>
                <a:gd name="connsiteX4377" fmla="*/ 5051709 w 6891715"/>
                <a:gd name="connsiteY4377" fmla="*/ 4774567 h 6367455"/>
                <a:gd name="connsiteX4378" fmla="*/ 5042501 w 6891715"/>
                <a:gd name="connsiteY4378" fmla="*/ 4780924 h 6367455"/>
                <a:gd name="connsiteX4379" fmla="*/ 5039961 w 6891715"/>
                <a:gd name="connsiteY4379" fmla="*/ 4775838 h 6367455"/>
                <a:gd name="connsiteX4380" fmla="*/ 5039009 w 6891715"/>
                <a:gd name="connsiteY4380" fmla="*/ 4766303 h 6367455"/>
                <a:gd name="connsiteX4381" fmla="*/ 5033611 w 6891715"/>
                <a:gd name="connsiteY4381" fmla="*/ 4758992 h 6367455"/>
                <a:gd name="connsiteX4382" fmla="*/ 5028531 w 6891715"/>
                <a:gd name="connsiteY4382" fmla="*/ 4776792 h 6367455"/>
                <a:gd name="connsiteX4383" fmla="*/ 5032976 w 6891715"/>
                <a:gd name="connsiteY4383" fmla="*/ 4779017 h 6367455"/>
                <a:gd name="connsiteX4384" fmla="*/ 5019006 w 6891715"/>
                <a:gd name="connsiteY4384" fmla="*/ 4792684 h 6367455"/>
                <a:gd name="connsiteX4385" fmla="*/ 5004401 w 6891715"/>
                <a:gd name="connsiteY4385" fmla="*/ 4799359 h 6367455"/>
                <a:gd name="connsiteX4386" fmla="*/ 4999004 w 6891715"/>
                <a:gd name="connsiteY4386" fmla="*/ 4803491 h 6367455"/>
                <a:gd name="connsiteX4387" fmla="*/ 4987574 w 6891715"/>
                <a:gd name="connsiteY4387" fmla="*/ 4805716 h 6367455"/>
                <a:gd name="connsiteX4388" fmla="*/ 4983446 w 6891715"/>
                <a:gd name="connsiteY4388" fmla="*/ 4824787 h 6367455"/>
                <a:gd name="connsiteX4389" fmla="*/ 4974874 w 6891715"/>
                <a:gd name="connsiteY4389" fmla="*/ 4829873 h 6367455"/>
                <a:gd name="connsiteX4390" fmla="*/ 4968524 w 6891715"/>
                <a:gd name="connsiteY4390" fmla="*/ 4826694 h 6367455"/>
                <a:gd name="connsiteX4391" fmla="*/ 4965349 w 6891715"/>
                <a:gd name="connsiteY4391" fmla="*/ 4818748 h 6367455"/>
                <a:gd name="connsiteX4392" fmla="*/ 4974874 w 6891715"/>
                <a:gd name="connsiteY4392" fmla="*/ 4813980 h 6367455"/>
                <a:gd name="connsiteX4393" fmla="*/ 4974874 w 6891715"/>
                <a:gd name="connsiteY4393" fmla="*/ 4810166 h 6367455"/>
                <a:gd name="connsiteX4394" fmla="*/ 4965349 w 6891715"/>
                <a:gd name="connsiteY4394" fmla="*/ 4815570 h 6367455"/>
                <a:gd name="connsiteX4395" fmla="*/ 4952649 w 6891715"/>
                <a:gd name="connsiteY4395" fmla="*/ 4800631 h 6367455"/>
                <a:gd name="connsiteX4396" fmla="*/ 4941854 w 6891715"/>
                <a:gd name="connsiteY4396" fmla="*/ 4801902 h 6367455"/>
                <a:gd name="connsiteX4397" fmla="*/ 4938679 w 6891715"/>
                <a:gd name="connsiteY4397" fmla="*/ 4810166 h 6367455"/>
                <a:gd name="connsiteX4398" fmla="*/ 4930424 w 6891715"/>
                <a:gd name="connsiteY4398" fmla="*/ 4803173 h 6367455"/>
                <a:gd name="connsiteX4399" fmla="*/ 4922804 w 6891715"/>
                <a:gd name="connsiteY4399" fmla="*/ 4814934 h 6367455"/>
                <a:gd name="connsiteX4400" fmla="*/ 4917724 w 6891715"/>
                <a:gd name="connsiteY4400" fmla="*/ 4801902 h 6367455"/>
                <a:gd name="connsiteX4401" fmla="*/ 4910104 w 6891715"/>
                <a:gd name="connsiteY4401" fmla="*/ 4792684 h 6367455"/>
                <a:gd name="connsiteX4402" fmla="*/ 4896451 w 6891715"/>
                <a:gd name="connsiteY4402" fmla="*/ 4784420 h 6367455"/>
                <a:gd name="connsiteX4403" fmla="*/ 4893276 w 6891715"/>
                <a:gd name="connsiteY4403" fmla="*/ 4803491 h 6367455"/>
                <a:gd name="connsiteX4404" fmla="*/ 4900896 w 6891715"/>
                <a:gd name="connsiteY4404" fmla="*/ 4812709 h 6367455"/>
                <a:gd name="connsiteX4405" fmla="*/ 4907246 w 6891715"/>
                <a:gd name="connsiteY4405" fmla="*/ 4819066 h 6367455"/>
                <a:gd name="connsiteX4406" fmla="*/ 4916771 w 6891715"/>
                <a:gd name="connsiteY4406" fmla="*/ 4820020 h 6367455"/>
                <a:gd name="connsiteX4407" fmla="*/ 4929471 w 6891715"/>
                <a:gd name="connsiteY4407" fmla="*/ 4827330 h 6367455"/>
                <a:gd name="connsiteX4408" fmla="*/ 4932646 w 6891715"/>
                <a:gd name="connsiteY4408" fmla="*/ 4840044 h 6367455"/>
                <a:gd name="connsiteX4409" fmla="*/ 4939314 w 6891715"/>
                <a:gd name="connsiteY4409" fmla="*/ 4841951 h 6367455"/>
                <a:gd name="connsiteX4410" fmla="*/ 4937091 w 6891715"/>
                <a:gd name="connsiteY4410" fmla="*/ 4826059 h 6367455"/>
                <a:gd name="connsiteX4411" fmla="*/ 4938679 w 6891715"/>
                <a:gd name="connsiteY4411" fmla="*/ 4819702 h 6367455"/>
                <a:gd name="connsiteX4412" fmla="*/ 4960269 w 6891715"/>
                <a:gd name="connsiteY4412" fmla="*/ 4833051 h 6367455"/>
                <a:gd name="connsiteX4413" fmla="*/ 4969794 w 6891715"/>
                <a:gd name="connsiteY4413" fmla="*/ 4836548 h 6367455"/>
                <a:gd name="connsiteX4414" fmla="*/ 4977414 w 6891715"/>
                <a:gd name="connsiteY4414" fmla="*/ 4841633 h 6367455"/>
                <a:gd name="connsiteX4415" fmla="*/ 4964714 w 6891715"/>
                <a:gd name="connsiteY4415" fmla="*/ 4854347 h 6367455"/>
                <a:gd name="connsiteX4416" fmla="*/ 4963444 w 6891715"/>
                <a:gd name="connsiteY4416" fmla="*/ 4857526 h 6367455"/>
                <a:gd name="connsiteX4417" fmla="*/ 4982811 w 6891715"/>
                <a:gd name="connsiteY4417" fmla="*/ 4855301 h 6367455"/>
                <a:gd name="connsiteX4418" fmla="*/ 4990114 w 6891715"/>
                <a:gd name="connsiteY4418" fmla="*/ 4859433 h 6367455"/>
                <a:gd name="connsiteX4419" fmla="*/ 4983764 w 6891715"/>
                <a:gd name="connsiteY4419" fmla="*/ 4865790 h 6367455"/>
                <a:gd name="connsiteX4420" fmla="*/ 4999639 w 6891715"/>
                <a:gd name="connsiteY4420" fmla="*/ 4865790 h 6367455"/>
                <a:gd name="connsiteX4421" fmla="*/ 5011386 w 6891715"/>
                <a:gd name="connsiteY4421" fmla="*/ 4870876 h 6367455"/>
                <a:gd name="connsiteX4422" fmla="*/ 5021864 w 6891715"/>
                <a:gd name="connsiteY4422" fmla="*/ 4883590 h 6367455"/>
                <a:gd name="connsiteX4423" fmla="*/ 5015831 w 6891715"/>
                <a:gd name="connsiteY4423" fmla="*/ 4909653 h 6367455"/>
                <a:gd name="connsiteX4424" fmla="*/ 5036151 w 6891715"/>
                <a:gd name="connsiteY4424" fmla="*/ 4910607 h 6367455"/>
                <a:gd name="connsiteX4425" fmla="*/ 5076474 w 6891715"/>
                <a:gd name="connsiteY4425" fmla="*/ 4925228 h 6367455"/>
                <a:gd name="connsiteX4426" fmla="*/ 5079649 w 6891715"/>
                <a:gd name="connsiteY4426" fmla="*/ 4917917 h 6367455"/>
                <a:gd name="connsiteX4427" fmla="*/ 5052979 w 6891715"/>
                <a:gd name="connsiteY4427" fmla="*/ 4901071 h 6367455"/>
                <a:gd name="connsiteX4428" fmla="*/ 5031389 w 6891715"/>
                <a:gd name="connsiteY4428" fmla="*/ 4869604 h 6367455"/>
                <a:gd name="connsiteX4429" fmla="*/ 5012974 w 6891715"/>
                <a:gd name="connsiteY4429" fmla="*/ 4834005 h 6367455"/>
                <a:gd name="connsiteX4430" fmla="*/ 5004719 w 6891715"/>
                <a:gd name="connsiteY4430" fmla="*/ 4842269 h 6367455"/>
                <a:gd name="connsiteX4431" fmla="*/ 4999321 w 6891715"/>
                <a:gd name="connsiteY4431" fmla="*/ 4834005 h 6367455"/>
                <a:gd name="connsiteX4432" fmla="*/ 4995194 w 6891715"/>
                <a:gd name="connsiteY4432" fmla="*/ 4819384 h 6367455"/>
                <a:gd name="connsiteX4433" fmla="*/ 5002496 w 6891715"/>
                <a:gd name="connsiteY4433" fmla="*/ 4816205 h 6367455"/>
                <a:gd name="connsiteX4434" fmla="*/ 5001544 w 6891715"/>
                <a:gd name="connsiteY4434" fmla="*/ 4809848 h 6367455"/>
                <a:gd name="connsiteX4435" fmla="*/ 5004719 w 6891715"/>
                <a:gd name="connsiteY4435" fmla="*/ 4807623 h 6367455"/>
                <a:gd name="connsiteX4436" fmla="*/ 5036786 w 6891715"/>
                <a:gd name="connsiteY4436" fmla="*/ 4869604 h 6367455"/>
                <a:gd name="connsiteX4437" fmla="*/ 5057106 w 6891715"/>
                <a:gd name="connsiteY4437" fmla="*/ 4899164 h 6367455"/>
                <a:gd name="connsiteX4438" fmla="*/ 5078696 w 6891715"/>
                <a:gd name="connsiteY4438" fmla="*/ 4909335 h 6367455"/>
                <a:gd name="connsiteX4439" fmla="*/ 5085999 w 6891715"/>
                <a:gd name="connsiteY4439" fmla="*/ 4911560 h 6367455"/>
                <a:gd name="connsiteX4440" fmla="*/ 5094254 w 6891715"/>
                <a:gd name="connsiteY4440" fmla="*/ 4912196 h 6367455"/>
                <a:gd name="connsiteX4441" fmla="*/ 5098381 w 6891715"/>
                <a:gd name="connsiteY4441" fmla="*/ 4905839 h 6367455"/>
                <a:gd name="connsiteX4442" fmla="*/ 5106954 w 6891715"/>
                <a:gd name="connsiteY4442" fmla="*/ 4896304 h 6367455"/>
                <a:gd name="connsiteX4443" fmla="*/ 5116479 w 6891715"/>
                <a:gd name="connsiteY4443" fmla="*/ 4911243 h 6367455"/>
                <a:gd name="connsiteX4444" fmla="*/ 5126004 w 6891715"/>
                <a:gd name="connsiteY4444" fmla="*/ 4904886 h 6367455"/>
                <a:gd name="connsiteX4445" fmla="*/ 5130131 w 6891715"/>
                <a:gd name="connsiteY4445" fmla="*/ 4898211 h 6367455"/>
                <a:gd name="connsiteX4446" fmla="*/ 5148864 w 6891715"/>
                <a:gd name="connsiteY4446" fmla="*/ 4893761 h 6367455"/>
                <a:gd name="connsiteX4447" fmla="*/ 5162834 w 6891715"/>
                <a:gd name="connsiteY4447" fmla="*/ 4895986 h 6367455"/>
                <a:gd name="connsiteX4448" fmla="*/ 5181249 w 6891715"/>
                <a:gd name="connsiteY4448" fmla="*/ 4909335 h 6367455"/>
                <a:gd name="connsiteX4449" fmla="*/ 5175534 w 6891715"/>
                <a:gd name="connsiteY4449" fmla="*/ 4914739 h 6367455"/>
                <a:gd name="connsiteX4450" fmla="*/ 5160929 w 6891715"/>
                <a:gd name="connsiteY4450" fmla="*/ 4912832 h 6367455"/>
                <a:gd name="connsiteX4451" fmla="*/ 5156801 w 6891715"/>
                <a:gd name="connsiteY4451" fmla="*/ 4915057 h 6367455"/>
                <a:gd name="connsiteX4452" fmla="*/ 5156166 w 6891715"/>
                <a:gd name="connsiteY4452" fmla="*/ 4934763 h 6367455"/>
                <a:gd name="connsiteX4453" fmla="*/ 5151721 w 6891715"/>
                <a:gd name="connsiteY4453" fmla="*/ 4947477 h 6367455"/>
                <a:gd name="connsiteX4454" fmla="*/ 5144419 w 6891715"/>
                <a:gd name="connsiteY4454" fmla="*/ 4948749 h 6367455"/>
                <a:gd name="connsiteX4455" fmla="*/ 5131719 w 6891715"/>
                <a:gd name="connsiteY4455" fmla="*/ 4950974 h 6367455"/>
                <a:gd name="connsiteX4456" fmla="*/ 5117114 w 6891715"/>
                <a:gd name="connsiteY4456" fmla="*/ 4960827 h 6367455"/>
                <a:gd name="connsiteX4457" fmla="*/ 5094571 w 6891715"/>
                <a:gd name="connsiteY4457" fmla="*/ 4943028 h 6367455"/>
                <a:gd name="connsiteX4458" fmla="*/ 5071076 w 6891715"/>
                <a:gd name="connsiteY4458" fmla="*/ 4943981 h 6367455"/>
                <a:gd name="connsiteX4459" fmla="*/ 5061869 w 6891715"/>
                <a:gd name="connsiteY4459" fmla="*/ 4955742 h 6367455"/>
                <a:gd name="connsiteX4460" fmla="*/ 5055519 w 6891715"/>
                <a:gd name="connsiteY4460" fmla="*/ 4969409 h 6367455"/>
                <a:gd name="connsiteX4461" fmla="*/ 5033611 w 6891715"/>
                <a:gd name="connsiteY4461" fmla="*/ 4976402 h 6367455"/>
                <a:gd name="connsiteX4462" fmla="*/ 5025039 w 6891715"/>
                <a:gd name="connsiteY4462" fmla="*/ 4986891 h 6367455"/>
                <a:gd name="connsiteX4463" fmla="*/ 5012339 w 6891715"/>
                <a:gd name="connsiteY4463" fmla="*/ 4987845 h 6367455"/>
                <a:gd name="connsiteX4464" fmla="*/ 5002814 w 6891715"/>
                <a:gd name="connsiteY4464" fmla="*/ 4981488 h 6367455"/>
                <a:gd name="connsiteX4465" fmla="*/ 4994241 w 6891715"/>
                <a:gd name="connsiteY4465" fmla="*/ 4986255 h 6367455"/>
                <a:gd name="connsiteX4466" fmla="*/ 4972334 w 6891715"/>
                <a:gd name="connsiteY4466" fmla="*/ 5008505 h 6367455"/>
                <a:gd name="connsiteX4467" fmla="*/ 4941854 w 6891715"/>
                <a:gd name="connsiteY4467" fmla="*/ 5033933 h 6367455"/>
                <a:gd name="connsiteX4468" fmla="*/ 4914866 w 6891715"/>
                <a:gd name="connsiteY4468" fmla="*/ 5053004 h 6367455"/>
                <a:gd name="connsiteX4469" fmla="*/ 4887879 w 6891715"/>
                <a:gd name="connsiteY4469" fmla="*/ 5037429 h 6367455"/>
                <a:gd name="connsiteX4470" fmla="*/ 4861526 w 6891715"/>
                <a:gd name="connsiteY4470" fmla="*/ 5034568 h 6367455"/>
                <a:gd name="connsiteX4471" fmla="*/ 4859304 w 6891715"/>
                <a:gd name="connsiteY4471" fmla="*/ 5027258 h 6367455"/>
                <a:gd name="connsiteX4472" fmla="*/ 4877401 w 6891715"/>
                <a:gd name="connsiteY4472" fmla="*/ 5013590 h 6367455"/>
                <a:gd name="connsiteX4473" fmla="*/ 4873909 w 6891715"/>
                <a:gd name="connsiteY4473" fmla="*/ 4995473 h 6367455"/>
                <a:gd name="connsiteX4474" fmla="*/ 4881211 w 6891715"/>
                <a:gd name="connsiteY4474" fmla="*/ 4992294 h 6367455"/>
                <a:gd name="connsiteX4475" fmla="*/ 4885339 w 6891715"/>
                <a:gd name="connsiteY4475" fmla="*/ 4962734 h 6367455"/>
                <a:gd name="connsiteX4476" fmla="*/ 4870099 w 6891715"/>
                <a:gd name="connsiteY4476" fmla="*/ 4939849 h 6367455"/>
                <a:gd name="connsiteX4477" fmla="*/ 4854224 w 6891715"/>
                <a:gd name="connsiteY4477" fmla="*/ 4945253 h 6367455"/>
                <a:gd name="connsiteX4478" fmla="*/ 4851049 w 6891715"/>
                <a:gd name="connsiteY4478" fmla="*/ 4936671 h 6367455"/>
                <a:gd name="connsiteX4479" fmla="*/ 4831046 w 6891715"/>
                <a:gd name="connsiteY4479" fmla="*/ 4919825 h 6367455"/>
                <a:gd name="connsiteX4480" fmla="*/ 4818029 w 6891715"/>
                <a:gd name="connsiteY4480" fmla="*/ 4918871 h 6367455"/>
                <a:gd name="connsiteX4481" fmla="*/ 4810726 w 6891715"/>
                <a:gd name="connsiteY4481" fmla="*/ 4929678 h 6367455"/>
                <a:gd name="connsiteX4482" fmla="*/ 4797074 w 6891715"/>
                <a:gd name="connsiteY4482" fmla="*/ 4924592 h 6367455"/>
                <a:gd name="connsiteX4483" fmla="*/ 4784056 w 6891715"/>
                <a:gd name="connsiteY4483" fmla="*/ 4917282 h 6367455"/>
                <a:gd name="connsiteX4484" fmla="*/ 4780881 w 6891715"/>
                <a:gd name="connsiteY4484" fmla="*/ 4909018 h 6367455"/>
                <a:gd name="connsiteX4485" fmla="*/ 4787549 w 6891715"/>
                <a:gd name="connsiteY4485" fmla="*/ 4904250 h 6367455"/>
                <a:gd name="connsiteX4486" fmla="*/ 4808186 w 6891715"/>
                <a:gd name="connsiteY4486" fmla="*/ 4888357 h 6367455"/>
                <a:gd name="connsiteX4487" fmla="*/ 4836444 w 6891715"/>
                <a:gd name="connsiteY4487" fmla="*/ 4865154 h 6367455"/>
                <a:gd name="connsiteX4488" fmla="*/ 4839619 w 6891715"/>
                <a:gd name="connsiteY4488" fmla="*/ 4855619 h 6367455"/>
                <a:gd name="connsiteX4489" fmla="*/ 4844064 w 6891715"/>
                <a:gd name="connsiteY4489" fmla="*/ 4862929 h 6367455"/>
                <a:gd name="connsiteX4490" fmla="*/ 4866289 w 6891715"/>
                <a:gd name="connsiteY4490" fmla="*/ 4854030 h 6367455"/>
                <a:gd name="connsiteX4491" fmla="*/ 4894546 w 6891715"/>
                <a:gd name="connsiteY4491" fmla="*/ 4846719 h 6367455"/>
                <a:gd name="connsiteX4492" fmla="*/ 4905341 w 6891715"/>
                <a:gd name="connsiteY4492" fmla="*/ 4849897 h 6367455"/>
                <a:gd name="connsiteX4493" fmla="*/ 4899944 w 6891715"/>
                <a:gd name="connsiteY4493" fmla="*/ 4839091 h 6367455"/>
                <a:gd name="connsiteX4494" fmla="*/ 4909469 w 6891715"/>
                <a:gd name="connsiteY4494" fmla="*/ 4829555 h 6367455"/>
                <a:gd name="connsiteX4495" fmla="*/ 4891371 w 6891715"/>
                <a:gd name="connsiteY4495" fmla="*/ 4835912 h 6367455"/>
                <a:gd name="connsiteX4496" fmla="*/ 4890419 w 6891715"/>
                <a:gd name="connsiteY4496" fmla="*/ 4824469 h 6367455"/>
                <a:gd name="connsiteX4497" fmla="*/ 4885021 w 6891715"/>
                <a:gd name="connsiteY4497" fmla="*/ 4817159 h 6367455"/>
                <a:gd name="connsiteX4498" fmla="*/ 4882481 w 6891715"/>
                <a:gd name="connsiteY4498" fmla="*/ 4795863 h 6367455"/>
                <a:gd name="connsiteX4499" fmla="*/ 4877719 w 6891715"/>
                <a:gd name="connsiteY4499" fmla="*/ 4809848 h 6367455"/>
                <a:gd name="connsiteX4500" fmla="*/ 4870099 w 6891715"/>
                <a:gd name="connsiteY4500" fmla="*/ 4812073 h 6367455"/>
                <a:gd name="connsiteX4501" fmla="*/ 4875496 w 6891715"/>
                <a:gd name="connsiteY4501" fmla="*/ 4825741 h 6367455"/>
                <a:gd name="connsiteX4502" fmla="*/ 4871369 w 6891715"/>
                <a:gd name="connsiteY4502" fmla="*/ 4824787 h 6367455"/>
                <a:gd name="connsiteX4503" fmla="*/ 4861526 w 6891715"/>
                <a:gd name="connsiteY4503" fmla="*/ 4818430 h 6367455"/>
                <a:gd name="connsiteX4504" fmla="*/ 4855176 w 6891715"/>
                <a:gd name="connsiteY4504" fmla="*/ 4819384 h 6367455"/>
                <a:gd name="connsiteX4505" fmla="*/ 4847874 w 6891715"/>
                <a:gd name="connsiteY4505" fmla="*/ 4815570 h 6367455"/>
                <a:gd name="connsiteX4506" fmla="*/ 4846921 w 6891715"/>
                <a:gd name="connsiteY4506" fmla="*/ 4803809 h 6367455"/>
                <a:gd name="connsiteX4507" fmla="*/ 4839301 w 6891715"/>
                <a:gd name="connsiteY4507" fmla="*/ 4809213 h 6367455"/>
                <a:gd name="connsiteX4508" fmla="*/ 4829776 w 6891715"/>
                <a:gd name="connsiteY4508" fmla="*/ 4801584 h 6367455"/>
                <a:gd name="connsiteX4509" fmla="*/ 4826601 w 6891715"/>
                <a:gd name="connsiteY4509" fmla="*/ 4807941 h 6367455"/>
                <a:gd name="connsiteX4510" fmla="*/ 4821204 w 6891715"/>
                <a:gd name="connsiteY4510" fmla="*/ 4809213 h 6367455"/>
                <a:gd name="connsiteX4511" fmla="*/ 4808504 w 6891715"/>
                <a:gd name="connsiteY4511" fmla="*/ 4811755 h 6367455"/>
                <a:gd name="connsiteX4512" fmla="*/ 4795169 w 6891715"/>
                <a:gd name="connsiteY4512" fmla="*/ 4816841 h 6367455"/>
                <a:gd name="connsiteX4513" fmla="*/ 4794216 w 6891715"/>
                <a:gd name="connsiteY4513" fmla="*/ 4824469 h 6367455"/>
                <a:gd name="connsiteX4514" fmla="*/ 4816441 w 6891715"/>
                <a:gd name="connsiteY4514" fmla="*/ 4828284 h 6367455"/>
                <a:gd name="connsiteX4515" fmla="*/ 4808821 w 6891715"/>
                <a:gd name="connsiteY4515" fmla="*/ 4830509 h 6367455"/>
                <a:gd name="connsiteX4516" fmla="*/ 4785644 w 6891715"/>
                <a:gd name="connsiteY4516" fmla="*/ 4826377 h 6367455"/>
                <a:gd name="connsiteX4517" fmla="*/ 4775166 w 6891715"/>
                <a:gd name="connsiteY4517" fmla="*/ 4828602 h 6367455"/>
                <a:gd name="connsiteX4518" fmla="*/ 4701824 w 6891715"/>
                <a:gd name="connsiteY4518" fmla="*/ 4809530 h 6367455"/>
                <a:gd name="connsiteX4519" fmla="*/ 4699601 w 6891715"/>
                <a:gd name="connsiteY4519" fmla="*/ 4797770 h 6367455"/>
                <a:gd name="connsiteX4520" fmla="*/ 4704999 w 6891715"/>
                <a:gd name="connsiteY4520" fmla="*/ 4808259 h 6367455"/>
                <a:gd name="connsiteX4521" fmla="*/ 4765324 w 6891715"/>
                <a:gd name="connsiteY4521" fmla="*/ 4822562 h 6367455"/>
                <a:gd name="connsiteX4522" fmla="*/ 4776119 w 6891715"/>
                <a:gd name="connsiteY4522" fmla="*/ 4823198 h 6367455"/>
                <a:gd name="connsiteX4523" fmla="*/ 4746274 w 6891715"/>
                <a:gd name="connsiteY4523" fmla="*/ 4799677 h 6367455"/>
                <a:gd name="connsiteX4524" fmla="*/ 4729446 w 6891715"/>
                <a:gd name="connsiteY4524" fmla="*/ 4799677 h 6367455"/>
                <a:gd name="connsiteX4525" fmla="*/ 4726271 w 6891715"/>
                <a:gd name="connsiteY4525" fmla="*/ 4807941 h 6367455"/>
                <a:gd name="connsiteX4526" fmla="*/ 4713571 w 6891715"/>
                <a:gd name="connsiteY4526" fmla="*/ 4802856 h 6367455"/>
                <a:gd name="connsiteX4527" fmla="*/ 4712301 w 6891715"/>
                <a:gd name="connsiteY4527" fmla="*/ 4792367 h 6367455"/>
                <a:gd name="connsiteX4528" fmla="*/ 4740559 w 6891715"/>
                <a:gd name="connsiteY4528" fmla="*/ 4785692 h 6367455"/>
                <a:gd name="connsiteX4529" fmla="*/ 4746909 w 6891715"/>
                <a:gd name="connsiteY4529" fmla="*/ 4784738 h 6367455"/>
                <a:gd name="connsiteX4530" fmla="*/ 4737384 w 6891715"/>
                <a:gd name="connsiteY4530" fmla="*/ 4768846 h 6367455"/>
                <a:gd name="connsiteX4531" fmla="*/ 4717381 w 6891715"/>
                <a:gd name="connsiteY4531" fmla="*/ 4764714 h 6367455"/>
                <a:gd name="connsiteX4532" fmla="*/ 4706586 w 6891715"/>
                <a:gd name="connsiteY4532" fmla="*/ 4770117 h 6367455"/>
                <a:gd name="connsiteX4533" fmla="*/ 4689759 w 6891715"/>
                <a:gd name="connsiteY4533" fmla="*/ 4756767 h 6367455"/>
                <a:gd name="connsiteX4534" fmla="*/ 4687536 w 6891715"/>
                <a:gd name="connsiteY4534" fmla="*/ 4752317 h 6367455"/>
                <a:gd name="connsiteX4535" fmla="*/ 4704681 w 6891715"/>
                <a:gd name="connsiteY4535" fmla="*/ 4757721 h 6367455"/>
                <a:gd name="connsiteX4536" fmla="*/ 4709761 w 6891715"/>
                <a:gd name="connsiteY4536" fmla="*/ 4754225 h 6367455"/>
                <a:gd name="connsiteX4537" fmla="*/ 4729129 w 6891715"/>
                <a:gd name="connsiteY4537" fmla="*/ 4759628 h 6367455"/>
                <a:gd name="connsiteX4538" fmla="*/ 4748179 w 6891715"/>
                <a:gd name="connsiteY4538" fmla="*/ 4763442 h 6367455"/>
                <a:gd name="connsiteX4539" fmla="*/ 4764054 w 6891715"/>
                <a:gd name="connsiteY4539" fmla="*/ 4769799 h 6367455"/>
                <a:gd name="connsiteX4540" fmla="*/ 4808821 w 6891715"/>
                <a:gd name="connsiteY4540" fmla="*/ 4724982 h 6367455"/>
                <a:gd name="connsiteX4541" fmla="*/ 4767864 w 6891715"/>
                <a:gd name="connsiteY4541" fmla="*/ 4752953 h 6367455"/>
                <a:gd name="connsiteX4542" fmla="*/ 4745956 w 6891715"/>
                <a:gd name="connsiteY4542" fmla="*/ 4759310 h 6367455"/>
                <a:gd name="connsiteX4543" fmla="*/ 4735161 w 6891715"/>
                <a:gd name="connsiteY4543" fmla="*/ 4747868 h 6367455"/>
                <a:gd name="connsiteX4544" fmla="*/ 4727541 w 6891715"/>
                <a:gd name="connsiteY4544" fmla="*/ 4738332 h 6367455"/>
                <a:gd name="connsiteX4545" fmla="*/ 4725636 w 6891715"/>
                <a:gd name="connsiteY4545" fmla="*/ 4731339 h 6367455"/>
                <a:gd name="connsiteX4546" fmla="*/ 4723414 w 6891715"/>
                <a:gd name="connsiteY4546" fmla="*/ 4717354 h 6367455"/>
                <a:gd name="connsiteX4547" fmla="*/ 4731351 w 6891715"/>
                <a:gd name="connsiteY4547" fmla="*/ 4710043 h 6367455"/>
                <a:gd name="connsiteX4548" fmla="*/ 4726271 w 6891715"/>
                <a:gd name="connsiteY4548" fmla="*/ 4699236 h 6367455"/>
                <a:gd name="connsiteX4549" fmla="*/ 4725001 w 6891715"/>
                <a:gd name="connsiteY4549" fmla="*/ 4688747 h 6367455"/>
                <a:gd name="connsiteX4550" fmla="*/ 4720874 w 6891715"/>
                <a:gd name="connsiteY4550" fmla="*/ 4703686 h 6367455"/>
                <a:gd name="connsiteX4551" fmla="*/ 4725001 w 6891715"/>
                <a:gd name="connsiteY4551" fmla="*/ 4708772 h 6367455"/>
                <a:gd name="connsiteX4552" fmla="*/ 4714841 w 6891715"/>
                <a:gd name="connsiteY4552" fmla="*/ 4717354 h 6367455"/>
                <a:gd name="connsiteX4553" fmla="*/ 4717064 w 6891715"/>
                <a:gd name="connsiteY4553" fmla="*/ 4729114 h 6367455"/>
                <a:gd name="connsiteX4554" fmla="*/ 4722144 w 6891715"/>
                <a:gd name="connsiteY4554" fmla="*/ 4737378 h 6367455"/>
                <a:gd name="connsiteX4555" fmla="*/ 4720239 w 6891715"/>
                <a:gd name="connsiteY4555" fmla="*/ 4744689 h 6367455"/>
                <a:gd name="connsiteX4556" fmla="*/ 4708809 w 6891715"/>
                <a:gd name="connsiteY4556" fmla="*/ 4749139 h 6367455"/>
                <a:gd name="connsiteX4557" fmla="*/ 4701189 w 6891715"/>
                <a:gd name="connsiteY4557" fmla="*/ 4742782 h 6367455"/>
                <a:gd name="connsiteX4558" fmla="*/ 4696109 w 6891715"/>
                <a:gd name="connsiteY4558" fmla="*/ 4747232 h 6367455"/>
                <a:gd name="connsiteX4559" fmla="*/ 4683409 w 6891715"/>
                <a:gd name="connsiteY4559" fmla="*/ 4747232 h 6367455"/>
                <a:gd name="connsiteX4560" fmla="*/ 4695791 w 6891715"/>
                <a:gd name="connsiteY4560" fmla="*/ 4725936 h 6367455"/>
                <a:gd name="connsiteX4561" fmla="*/ 4684044 w 6891715"/>
                <a:gd name="connsiteY4561" fmla="*/ 4726254 h 6367455"/>
                <a:gd name="connsiteX4562" fmla="*/ 4679916 w 6891715"/>
                <a:gd name="connsiteY4562" fmla="*/ 4718943 h 6367455"/>
                <a:gd name="connsiteX4563" fmla="*/ 4682456 w 6891715"/>
                <a:gd name="connsiteY4563" fmla="*/ 4738650 h 6367455"/>
                <a:gd name="connsiteX4564" fmla="*/ 4676106 w 6891715"/>
                <a:gd name="connsiteY4564" fmla="*/ 4744371 h 6367455"/>
                <a:gd name="connsiteX4565" fmla="*/ 4659914 w 6891715"/>
                <a:gd name="connsiteY4565" fmla="*/ 4746596 h 6367455"/>
                <a:gd name="connsiteX4566" fmla="*/ 4649436 w 6891715"/>
                <a:gd name="connsiteY4566" fmla="*/ 4751682 h 6367455"/>
                <a:gd name="connsiteX4567" fmla="*/ 4619591 w 6891715"/>
                <a:gd name="connsiteY4567" fmla="*/ 4753271 h 6367455"/>
                <a:gd name="connsiteX4568" fmla="*/ 4614829 w 6891715"/>
                <a:gd name="connsiteY4568" fmla="*/ 4759628 h 6367455"/>
                <a:gd name="connsiteX4569" fmla="*/ 4618956 w 6891715"/>
                <a:gd name="connsiteY4569" fmla="*/ 4769799 h 6367455"/>
                <a:gd name="connsiteX4570" fmla="*/ 4611654 w 6891715"/>
                <a:gd name="connsiteY4570" fmla="*/ 4781560 h 6367455"/>
                <a:gd name="connsiteX4571" fmla="*/ 4609749 w 6891715"/>
                <a:gd name="connsiteY4571" fmla="*/ 4797452 h 6367455"/>
                <a:gd name="connsiteX4572" fmla="*/ 4597049 w 6891715"/>
                <a:gd name="connsiteY4572" fmla="*/ 4809213 h 6367455"/>
                <a:gd name="connsiteX4573" fmla="*/ 4587524 w 6891715"/>
                <a:gd name="connsiteY4573" fmla="*/ 4820655 h 6367455"/>
                <a:gd name="connsiteX4574" fmla="*/ 4587524 w 6891715"/>
                <a:gd name="connsiteY4574" fmla="*/ 4816523 h 6367455"/>
                <a:gd name="connsiteX4575" fmla="*/ 4592921 w 6891715"/>
                <a:gd name="connsiteY4575" fmla="*/ 4807941 h 6367455"/>
                <a:gd name="connsiteX4576" fmla="*/ 4583396 w 6891715"/>
                <a:gd name="connsiteY4576" fmla="*/ 4805081 h 6367455"/>
                <a:gd name="connsiteX4577" fmla="*/ 4575776 w 6891715"/>
                <a:gd name="connsiteY4577" fmla="*/ 4799995 h 6367455"/>
                <a:gd name="connsiteX4578" fmla="*/ 4572601 w 6891715"/>
                <a:gd name="connsiteY4578" fmla="*/ 4788235 h 6367455"/>
                <a:gd name="connsiteX4579" fmla="*/ 4568474 w 6891715"/>
                <a:gd name="connsiteY4579" fmla="*/ 4796816 h 6367455"/>
                <a:gd name="connsiteX4580" fmla="*/ 4565299 w 6891715"/>
                <a:gd name="connsiteY4580" fmla="*/ 4787599 h 6367455"/>
                <a:gd name="connsiteX4581" fmla="*/ 4556726 w 6891715"/>
                <a:gd name="connsiteY4581" fmla="*/ 4784420 h 6367455"/>
                <a:gd name="connsiteX4582" fmla="*/ 4553551 w 6891715"/>
                <a:gd name="connsiteY4582" fmla="*/ 4798088 h 6367455"/>
                <a:gd name="connsiteX4583" fmla="*/ 4566251 w 6891715"/>
                <a:gd name="connsiteY4583" fmla="*/ 4811755 h 6367455"/>
                <a:gd name="connsiteX4584" fmla="*/ 4574824 w 6891715"/>
                <a:gd name="connsiteY4584" fmla="*/ 4815887 h 6367455"/>
                <a:gd name="connsiteX4585" fmla="*/ 4580539 w 6891715"/>
                <a:gd name="connsiteY4585" fmla="*/ 4820020 h 6367455"/>
                <a:gd name="connsiteX4586" fmla="*/ 4581491 w 6891715"/>
                <a:gd name="connsiteY4586" fmla="*/ 4832416 h 6367455"/>
                <a:gd name="connsiteX4587" fmla="*/ 4576094 w 6891715"/>
                <a:gd name="connsiteY4587" fmla="*/ 4845130 h 6367455"/>
                <a:gd name="connsiteX4588" fmla="*/ 4564664 w 6891715"/>
                <a:gd name="connsiteY4588" fmla="*/ 4848308 h 6367455"/>
                <a:gd name="connsiteX4589" fmla="*/ 4557361 w 6891715"/>
                <a:gd name="connsiteY4589" fmla="*/ 4856890 h 6367455"/>
                <a:gd name="connsiteX4590" fmla="*/ 4552281 w 6891715"/>
                <a:gd name="connsiteY4590" fmla="*/ 4857844 h 6367455"/>
                <a:gd name="connsiteX4591" fmla="*/ 4539264 w 6891715"/>
                <a:gd name="connsiteY4591" fmla="*/ 4858479 h 6367455"/>
                <a:gd name="connsiteX4592" fmla="*/ 4523388 w 6891715"/>
                <a:gd name="connsiteY4592" fmla="*/ 4862611 h 6367455"/>
                <a:gd name="connsiteX4593" fmla="*/ 4531961 w 6891715"/>
                <a:gd name="connsiteY4593" fmla="*/ 4871193 h 6367455"/>
                <a:gd name="connsiteX4594" fmla="*/ 4513228 w 6891715"/>
                <a:gd name="connsiteY4594" fmla="*/ 4882636 h 6367455"/>
                <a:gd name="connsiteX4595" fmla="*/ 4507831 w 6891715"/>
                <a:gd name="connsiteY4595" fmla="*/ 4875325 h 6367455"/>
                <a:gd name="connsiteX4596" fmla="*/ 4504338 w 6891715"/>
                <a:gd name="connsiteY4596" fmla="*/ 4865154 h 6367455"/>
                <a:gd name="connsiteX4597" fmla="*/ 4508466 w 6891715"/>
                <a:gd name="connsiteY4597" fmla="*/ 4859751 h 6367455"/>
                <a:gd name="connsiteX4598" fmla="*/ 4508466 w 6891715"/>
                <a:gd name="connsiteY4598" fmla="*/ 4849262 h 6367455"/>
                <a:gd name="connsiteX4599" fmla="*/ 4502116 w 6891715"/>
                <a:gd name="connsiteY4599" fmla="*/ 4843858 h 6367455"/>
                <a:gd name="connsiteX4600" fmla="*/ 4493861 w 6891715"/>
                <a:gd name="connsiteY4600" fmla="*/ 4868333 h 6367455"/>
                <a:gd name="connsiteX4601" fmla="*/ 4492908 w 6891715"/>
                <a:gd name="connsiteY4601" fmla="*/ 4884861 h 6367455"/>
                <a:gd name="connsiteX4602" fmla="*/ 4503703 w 6891715"/>
                <a:gd name="connsiteY4602" fmla="*/ 4891218 h 6367455"/>
                <a:gd name="connsiteX4603" fmla="*/ 4505926 w 6891715"/>
                <a:gd name="connsiteY4603" fmla="*/ 4905203 h 6367455"/>
                <a:gd name="connsiteX4604" fmla="*/ 4497671 w 6891715"/>
                <a:gd name="connsiteY4604" fmla="*/ 4910289 h 6367455"/>
                <a:gd name="connsiteX4605" fmla="*/ 4499868 w 6891715"/>
                <a:gd name="connsiteY4605" fmla="*/ 4919360 h 6367455"/>
                <a:gd name="connsiteX4606" fmla="*/ 4500840 w 6891715"/>
                <a:gd name="connsiteY4606" fmla="*/ 4920286 h 6367455"/>
                <a:gd name="connsiteX4607" fmla="*/ 4506875 w 6891715"/>
                <a:gd name="connsiteY4607" fmla="*/ 4943464 h 6367455"/>
                <a:gd name="connsiteX4608" fmla="*/ 4505922 w 6891715"/>
                <a:gd name="connsiteY4608" fmla="*/ 4967594 h 6367455"/>
                <a:gd name="connsiteX4609" fmla="*/ 4499570 w 6891715"/>
                <a:gd name="connsiteY4609" fmla="*/ 4964736 h 6367455"/>
                <a:gd name="connsiteX4610" fmla="*/ 4505922 w 6891715"/>
                <a:gd name="connsiteY4610" fmla="*/ 4976166 h 6367455"/>
                <a:gd name="connsiteX4611" fmla="*/ 4504969 w 6891715"/>
                <a:gd name="connsiteY4611" fmla="*/ 4987596 h 6367455"/>
                <a:gd name="connsiteX4612" fmla="*/ 4487183 w 6891715"/>
                <a:gd name="connsiteY4612" fmla="*/ 4995216 h 6367455"/>
                <a:gd name="connsiteX4613" fmla="*/ 4475749 w 6891715"/>
                <a:gd name="connsiteY4613" fmla="*/ 5001884 h 6367455"/>
                <a:gd name="connsiteX4614" fmla="*/ 4460821 w 6891715"/>
                <a:gd name="connsiteY4614" fmla="*/ 5005059 h 6367455"/>
                <a:gd name="connsiteX4615" fmla="*/ 4447164 w 6891715"/>
                <a:gd name="connsiteY4615" fmla="*/ 5022204 h 6367455"/>
                <a:gd name="connsiteX4616" fmla="*/ 4430330 w 6891715"/>
                <a:gd name="connsiteY4616" fmla="*/ 5038079 h 6367455"/>
                <a:gd name="connsiteX4617" fmla="*/ 4433506 w 6891715"/>
                <a:gd name="connsiteY4617" fmla="*/ 5029506 h 6367455"/>
                <a:gd name="connsiteX4618" fmla="*/ 4443988 w 6891715"/>
                <a:gd name="connsiteY4618" fmla="*/ 5017759 h 6367455"/>
                <a:gd name="connsiteX4619" fmla="*/ 4443988 w 6891715"/>
                <a:gd name="connsiteY4619" fmla="*/ 5008234 h 6367455"/>
                <a:gd name="connsiteX4620" fmla="*/ 4454469 w 6891715"/>
                <a:gd name="connsiteY4620" fmla="*/ 5000931 h 6367455"/>
                <a:gd name="connsiteX4621" fmla="*/ 4464950 w 6891715"/>
                <a:gd name="connsiteY4621" fmla="*/ 4992359 h 6367455"/>
                <a:gd name="connsiteX4622" fmla="*/ 4463997 w 6891715"/>
                <a:gd name="connsiteY4622" fmla="*/ 4986961 h 6367455"/>
                <a:gd name="connsiteX4623" fmla="*/ 4449069 w 6891715"/>
                <a:gd name="connsiteY4623" fmla="*/ 4990136 h 6367455"/>
                <a:gd name="connsiteX4624" fmla="*/ 4452245 w 6891715"/>
                <a:gd name="connsiteY4624" fmla="*/ 4980929 h 6367455"/>
                <a:gd name="connsiteX4625" fmla="*/ 4449069 w 6891715"/>
                <a:gd name="connsiteY4625" fmla="*/ 4971404 h 6367455"/>
                <a:gd name="connsiteX4626" fmla="*/ 4439223 w 6891715"/>
                <a:gd name="connsiteY4626" fmla="*/ 4964101 h 6367455"/>
                <a:gd name="connsiteX4627" fmla="*/ 4429060 w 6891715"/>
                <a:gd name="connsiteY4627" fmla="*/ 4968229 h 6367455"/>
                <a:gd name="connsiteX4628" fmla="*/ 4424613 w 6891715"/>
                <a:gd name="connsiteY4628" fmla="*/ 4976801 h 6367455"/>
                <a:gd name="connsiteX4629" fmla="*/ 4411909 w 6891715"/>
                <a:gd name="connsiteY4629" fmla="*/ 4972991 h 6367455"/>
                <a:gd name="connsiteX4630" fmla="*/ 4410956 w 6891715"/>
                <a:gd name="connsiteY4630" fmla="*/ 4981246 h 6367455"/>
                <a:gd name="connsiteX4631" fmla="*/ 4432236 w 6891715"/>
                <a:gd name="connsiteY4631" fmla="*/ 4983151 h 6367455"/>
                <a:gd name="connsiteX4632" fmla="*/ 4435412 w 6891715"/>
                <a:gd name="connsiteY4632" fmla="*/ 4985374 h 6367455"/>
                <a:gd name="connsiteX4633" fmla="*/ 4438588 w 6891715"/>
                <a:gd name="connsiteY4633" fmla="*/ 4991724 h 6367455"/>
                <a:gd name="connsiteX4634" fmla="*/ 4428107 w 6891715"/>
                <a:gd name="connsiteY4634" fmla="*/ 5004424 h 6367455"/>
                <a:gd name="connsiteX4635" fmla="*/ 4426201 w 6891715"/>
                <a:gd name="connsiteY4635" fmla="*/ 5009821 h 6367455"/>
                <a:gd name="connsiteX4636" fmla="*/ 4420802 w 6891715"/>
                <a:gd name="connsiteY4636" fmla="*/ 5011726 h 6367455"/>
                <a:gd name="connsiteX4637" fmla="*/ 4417626 w 6891715"/>
                <a:gd name="connsiteY4637" fmla="*/ 5007599 h 6367455"/>
                <a:gd name="connsiteX4638" fmla="*/ 4413497 w 6891715"/>
                <a:gd name="connsiteY4638" fmla="*/ 5011726 h 6367455"/>
                <a:gd name="connsiteX4639" fmla="*/ 4420802 w 6891715"/>
                <a:gd name="connsiteY4639" fmla="*/ 5021251 h 6367455"/>
                <a:gd name="connsiteX4640" fmla="*/ 4420802 w 6891715"/>
                <a:gd name="connsiteY4640" fmla="*/ 5028554 h 6367455"/>
                <a:gd name="connsiteX4641" fmla="*/ 4410638 w 6891715"/>
                <a:gd name="connsiteY4641" fmla="*/ 5035221 h 6367455"/>
                <a:gd name="connsiteX4642" fmla="*/ 4411591 w 6891715"/>
                <a:gd name="connsiteY4642" fmla="*/ 5046334 h 6367455"/>
                <a:gd name="connsiteX4643" fmla="*/ 4416673 w 6891715"/>
                <a:gd name="connsiteY4643" fmla="*/ 5034904 h 6367455"/>
                <a:gd name="connsiteX4644" fmla="*/ 4430330 w 6891715"/>
                <a:gd name="connsiteY4644" fmla="*/ 5031729 h 6367455"/>
                <a:gd name="connsiteX4645" fmla="*/ 4430330 w 6891715"/>
                <a:gd name="connsiteY4645" fmla="*/ 5038079 h 6367455"/>
                <a:gd name="connsiteX4646" fmla="*/ 4408415 w 6891715"/>
                <a:gd name="connsiteY4646" fmla="*/ 5059351 h 6367455"/>
                <a:gd name="connsiteX4647" fmla="*/ 4409368 w 6891715"/>
                <a:gd name="connsiteY4647" fmla="*/ 5066654 h 6367455"/>
                <a:gd name="connsiteX4648" fmla="*/ 4410956 w 6891715"/>
                <a:gd name="connsiteY4648" fmla="*/ 5082529 h 6367455"/>
                <a:gd name="connsiteX4649" fmla="*/ 4409050 w 6891715"/>
                <a:gd name="connsiteY4649" fmla="*/ 5116184 h 6367455"/>
                <a:gd name="connsiteX4650" fmla="*/ 4416673 w 6891715"/>
                <a:gd name="connsiteY4650" fmla="*/ 5138091 h 6367455"/>
                <a:gd name="connsiteX4651" fmla="*/ 4416388 w 6891715"/>
                <a:gd name="connsiteY4651" fmla="*/ 5137963 h 6367455"/>
                <a:gd name="connsiteX4652" fmla="*/ 4413532 w 6891715"/>
                <a:gd name="connsiteY4652" fmla="*/ 5157060 h 6367455"/>
                <a:gd name="connsiteX4653" fmla="*/ 4399569 w 6891715"/>
                <a:gd name="connsiteY4653" fmla="*/ 5177430 h 6367455"/>
                <a:gd name="connsiteX4654" fmla="*/ 4398617 w 6891715"/>
                <a:gd name="connsiteY4654" fmla="*/ 5183796 h 6367455"/>
                <a:gd name="connsiteX4655" fmla="*/ 4376721 w 6891715"/>
                <a:gd name="connsiteY4655" fmla="*/ 5181886 h 6367455"/>
                <a:gd name="connsiteX4656" fmla="*/ 4365932 w 6891715"/>
                <a:gd name="connsiteY4656" fmla="*/ 5188252 h 6367455"/>
                <a:gd name="connsiteX4657" fmla="*/ 4345306 w 6891715"/>
                <a:gd name="connsiteY4657" fmla="*/ 5219125 h 6367455"/>
                <a:gd name="connsiteX4658" fmla="*/ 4332930 w 6891715"/>
                <a:gd name="connsiteY4658" fmla="*/ 5259229 h 6367455"/>
                <a:gd name="connsiteX4659" fmla="*/ 4330709 w 6891715"/>
                <a:gd name="connsiteY4659" fmla="*/ 5271960 h 6367455"/>
                <a:gd name="connsiteX4660" fmla="*/ 4323093 w 6891715"/>
                <a:gd name="connsiteY4660" fmla="*/ 5274188 h 6367455"/>
                <a:gd name="connsiteX4661" fmla="*/ 4314207 w 6891715"/>
                <a:gd name="connsiteY4661" fmla="*/ 5282782 h 6367455"/>
                <a:gd name="connsiteX4662" fmla="*/ 4314207 w 6891715"/>
                <a:gd name="connsiteY4662" fmla="*/ 5291057 h 6367455"/>
                <a:gd name="connsiteX4663" fmla="*/ 4306591 w 6891715"/>
                <a:gd name="connsiteY4663" fmla="*/ 5287874 h 6367455"/>
                <a:gd name="connsiteX4664" fmla="*/ 4298024 w 6891715"/>
                <a:gd name="connsiteY4664" fmla="*/ 5290102 h 6367455"/>
                <a:gd name="connsiteX4665" fmla="*/ 4297072 w 6891715"/>
                <a:gd name="connsiteY4665" fmla="*/ 5298696 h 6367455"/>
                <a:gd name="connsiteX4666" fmla="*/ 4290725 w 6891715"/>
                <a:gd name="connsiteY4666" fmla="*/ 5302834 h 6367455"/>
                <a:gd name="connsiteX4667" fmla="*/ 4296437 w 6891715"/>
                <a:gd name="connsiteY4667" fmla="*/ 5306016 h 6367455"/>
                <a:gd name="connsiteX4668" fmla="*/ 4304370 w 6891715"/>
                <a:gd name="connsiteY4668" fmla="*/ 5300606 h 6367455"/>
                <a:gd name="connsiteX4669" fmla="*/ 4317381 w 6891715"/>
                <a:gd name="connsiteY4669" fmla="*/ 5301879 h 6367455"/>
                <a:gd name="connsiteX4670" fmla="*/ 4324679 w 6891715"/>
                <a:gd name="connsiteY4670" fmla="*/ 5304743 h 6367455"/>
                <a:gd name="connsiteX4671" fmla="*/ 4327853 w 6891715"/>
                <a:gd name="connsiteY4671" fmla="*/ 5312064 h 6367455"/>
                <a:gd name="connsiteX4672" fmla="*/ 4329122 w 6891715"/>
                <a:gd name="connsiteY4672" fmla="*/ 5321612 h 6367455"/>
                <a:gd name="connsiteX4673" fmla="*/ 4331343 w 6891715"/>
                <a:gd name="connsiteY4673" fmla="*/ 5327023 h 6367455"/>
                <a:gd name="connsiteX4674" fmla="*/ 4343084 w 6891715"/>
                <a:gd name="connsiteY4674" fmla="*/ 5338163 h 6367455"/>
                <a:gd name="connsiteX4675" fmla="*/ 4348479 w 6891715"/>
                <a:gd name="connsiteY4675" fmla="*/ 5349939 h 6367455"/>
                <a:gd name="connsiteX4676" fmla="*/ 4347949 w 6891715"/>
                <a:gd name="connsiteY4676" fmla="*/ 5350022 h 6367455"/>
                <a:gd name="connsiteX4677" fmla="*/ 4354478 w 6891715"/>
                <a:gd name="connsiteY4677" fmla="*/ 5386173 h 6367455"/>
                <a:gd name="connsiteX4678" fmla="*/ 4367495 w 6891715"/>
                <a:gd name="connsiteY4678" fmla="*/ 5416728 h 6367455"/>
                <a:gd name="connsiteX4679" fmla="*/ 4394165 w 6891715"/>
                <a:gd name="connsiteY4679" fmla="*/ 5435506 h 6367455"/>
                <a:gd name="connsiteX4680" fmla="*/ 4426868 w 6891715"/>
                <a:gd name="connsiteY4680" fmla="*/ 5452056 h 6367455"/>
                <a:gd name="connsiteX4681" fmla="*/ 4440838 w 6891715"/>
                <a:gd name="connsiteY4681" fmla="*/ 5454920 h 6367455"/>
                <a:gd name="connsiteX4682" fmla="*/ 4447188 w 6891715"/>
                <a:gd name="connsiteY4682" fmla="*/ 5451738 h 6367455"/>
                <a:gd name="connsiteX4683" fmla="*/ 4452903 w 6891715"/>
                <a:gd name="connsiteY4683" fmla="*/ 5461604 h 6367455"/>
                <a:gd name="connsiteX4684" fmla="*/ 4450680 w 6891715"/>
                <a:gd name="connsiteY4684" fmla="*/ 5467969 h 6367455"/>
                <a:gd name="connsiteX4685" fmla="*/ 4447505 w 6891715"/>
                <a:gd name="connsiteY4685" fmla="*/ 5471470 h 6367455"/>
                <a:gd name="connsiteX4686" fmla="*/ 4449093 w 6891715"/>
                <a:gd name="connsiteY4686" fmla="*/ 5473380 h 6367455"/>
                <a:gd name="connsiteX4687" fmla="*/ 4444330 w 6891715"/>
                <a:gd name="connsiteY4687" fmla="*/ 5483883 h 6367455"/>
                <a:gd name="connsiteX4688" fmla="*/ 4442108 w 6891715"/>
                <a:gd name="connsiteY4688" fmla="*/ 5490248 h 6367455"/>
                <a:gd name="connsiteX4689" fmla="*/ 4426233 w 6891715"/>
                <a:gd name="connsiteY4689" fmla="*/ 5488021 h 6367455"/>
                <a:gd name="connsiteX4690" fmla="*/ 4416708 w 6891715"/>
                <a:gd name="connsiteY4690" fmla="*/ 5487066 h 6367455"/>
                <a:gd name="connsiteX4691" fmla="*/ 4398610 w 6891715"/>
                <a:gd name="connsiteY4691" fmla="*/ 5486111 h 6367455"/>
                <a:gd name="connsiteX4692" fmla="*/ 4374163 w 6891715"/>
                <a:gd name="connsiteY4692" fmla="*/ 5482292 h 6367455"/>
                <a:gd name="connsiteX4693" fmla="*/ 4361463 w 6891715"/>
                <a:gd name="connsiteY4693" fmla="*/ 5481337 h 6367455"/>
                <a:gd name="connsiteX4694" fmla="*/ 4336380 w 6891715"/>
                <a:gd name="connsiteY4694" fmla="*/ 5489612 h 6367455"/>
                <a:gd name="connsiteX4695" fmla="*/ 4311933 w 6891715"/>
                <a:gd name="connsiteY4695" fmla="*/ 5483883 h 6367455"/>
                <a:gd name="connsiteX4696" fmla="*/ 4298280 w 6891715"/>
                <a:gd name="connsiteY4696" fmla="*/ 5488021 h 6367455"/>
                <a:gd name="connsiteX4697" fmla="*/ 4289073 w 6891715"/>
                <a:gd name="connsiteY4697" fmla="*/ 5510300 h 6367455"/>
                <a:gd name="connsiteX4698" fmla="*/ 4278278 w 6891715"/>
                <a:gd name="connsiteY4698" fmla="*/ 5522076 h 6367455"/>
                <a:gd name="connsiteX4699" fmla="*/ 4253195 w 6891715"/>
                <a:gd name="connsiteY4699" fmla="*/ 5536080 h 6367455"/>
                <a:gd name="connsiteX4700" fmla="*/ 4224620 w 6891715"/>
                <a:gd name="connsiteY4700" fmla="*/ 5550084 h 6367455"/>
                <a:gd name="connsiteX4701" fmla="*/ 4209063 w 6891715"/>
                <a:gd name="connsiteY4701" fmla="*/ 5568225 h 6367455"/>
                <a:gd name="connsiteX4702" fmla="*/ 4191283 w 6891715"/>
                <a:gd name="connsiteY4702" fmla="*/ 5582866 h 6367455"/>
                <a:gd name="connsiteX4703" fmla="*/ 4191283 w 6891715"/>
                <a:gd name="connsiteY4703" fmla="*/ 5592732 h 6367455"/>
                <a:gd name="connsiteX4704" fmla="*/ 4172233 w 6891715"/>
                <a:gd name="connsiteY4704" fmla="*/ 5602280 h 6367455"/>
                <a:gd name="connsiteX4705" fmla="*/ 4169058 w 6891715"/>
                <a:gd name="connsiteY4705" fmla="*/ 5601007 h 6367455"/>
                <a:gd name="connsiteX4706" fmla="*/ 4173185 w 6891715"/>
                <a:gd name="connsiteY4706" fmla="*/ 5594642 h 6367455"/>
                <a:gd name="connsiteX4707" fmla="*/ 4175408 w 6891715"/>
                <a:gd name="connsiteY4707" fmla="*/ 5585412 h 6367455"/>
                <a:gd name="connsiteX4708" fmla="*/ 4168105 w 6891715"/>
                <a:gd name="connsiteY4708" fmla="*/ 5578092 h 6367455"/>
                <a:gd name="connsiteX4709" fmla="*/ 4173820 w 6891715"/>
                <a:gd name="connsiteY4709" fmla="*/ 5569498 h 6367455"/>
                <a:gd name="connsiteX4710" fmla="*/ 4185568 w 6891715"/>
                <a:gd name="connsiteY4710" fmla="*/ 5564088 h 6367455"/>
                <a:gd name="connsiteX4711" fmla="*/ 4204618 w 6891715"/>
                <a:gd name="connsiteY4711" fmla="*/ 5551357 h 6367455"/>
                <a:gd name="connsiteX4712" fmla="*/ 4226843 w 6891715"/>
                <a:gd name="connsiteY4712" fmla="*/ 5537353 h 6367455"/>
                <a:gd name="connsiteX4713" fmla="*/ 4235098 w 6891715"/>
                <a:gd name="connsiteY4713" fmla="*/ 5534170 h 6367455"/>
                <a:gd name="connsiteX4714" fmla="*/ 4235098 w 6891715"/>
                <a:gd name="connsiteY4714" fmla="*/ 5524622 h 6367455"/>
                <a:gd name="connsiteX4715" fmla="*/ 4224620 w 6891715"/>
                <a:gd name="connsiteY4715" fmla="*/ 5528123 h 6367455"/>
                <a:gd name="connsiteX4716" fmla="*/ 4202395 w 6891715"/>
                <a:gd name="connsiteY4716" fmla="*/ 5533215 h 6367455"/>
                <a:gd name="connsiteX4717" fmla="*/ 4184615 w 6891715"/>
                <a:gd name="connsiteY4717" fmla="*/ 5544036 h 6367455"/>
                <a:gd name="connsiteX4718" fmla="*/ 4167470 w 6891715"/>
                <a:gd name="connsiteY4718" fmla="*/ 5537989 h 6367455"/>
                <a:gd name="connsiteX4719" fmla="*/ 4163025 w 6891715"/>
                <a:gd name="connsiteY4719" fmla="*/ 5522076 h 6367455"/>
                <a:gd name="connsiteX4720" fmla="*/ 4160928 w 6891715"/>
                <a:gd name="connsiteY4720" fmla="*/ 5513064 h 6367455"/>
                <a:gd name="connsiteX4721" fmla="*/ 4150640 w 6891715"/>
                <a:gd name="connsiteY4721" fmla="*/ 5513376 h 6367455"/>
                <a:gd name="connsiteX4722" fmla="*/ 4135718 w 6891715"/>
                <a:gd name="connsiteY4722" fmla="*/ 5512423 h 6367455"/>
                <a:gd name="connsiteX4723" fmla="*/ 4123970 w 6891715"/>
                <a:gd name="connsiteY4723" fmla="*/ 5504168 h 6367455"/>
                <a:gd name="connsiteX4724" fmla="*/ 4098570 w 6891715"/>
                <a:gd name="connsiteY4724" fmla="*/ 5493373 h 6367455"/>
                <a:gd name="connsiteX4725" fmla="*/ 4080473 w 6891715"/>
                <a:gd name="connsiteY4725" fmla="*/ 5491786 h 6367455"/>
                <a:gd name="connsiteX4726" fmla="*/ 4071900 w 6891715"/>
                <a:gd name="connsiteY4726" fmla="*/ 5495913 h 6367455"/>
                <a:gd name="connsiteX4727" fmla="*/ 4066820 w 6891715"/>
                <a:gd name="connsiteY4727" fmla="*/ 5485436 h 6367455"/>
                <a:gd name="connsiteX4728" fmla="*/ 4073170 w 6891715"/>
                <a:gd name="connsiteY4728" fmla="*/ 5474641 h 6367455"/>
                <a:gd name="connsiteX4729" fmla="*/ 4059200 w 6891715"/>
                <a:gd name="connsiteY4729" fmla="*/ 5477181 h 6367455"/>
                <a:gd name="connsiteX4730" fmla="*/ 4060470 w 6891715"/>
                <a:gd name="connsiteY4730" fmla="*/ 5486706 h 6367455"/>
                <a:gd name="connsiteX4731" fmla="*/ 4055073 w 6891715"/>
                <a:gd name="connsiteY4731" fmla="*/ 5494326 h 6367455"/>
                <a:gd name="connsiteX4732" fmla="*/ 4044913 w 6891715"/>
                <a:gd name="connsiteY4732" fmla="*/ 5497501 h 6367455"/>
                <a:gd name="connsiteX4733" fmla="*/ 4033165 w 6891715"/>
                <a:gd name="connsiteY4733" fmla="*/ 5498453 h 6367455"/>
                <a:gd name="connsiteX4734" fmla="*/ 4027768 w 6891715"/>
                <a:gd name="connsiteY4734" fmla="*/ 5493056 h 6367455"/>
                <a:gd name="connsiteX4735" fmla="*/ 3999193 w 6891715"/>
                <a:gd name="connsiteY4735" fmla="*/ 5494643 h 6367455"/>
                <a:gd name="connsiteX4736" fmla="*/ 3999193 w 6891715"/>
                <a:gd name="connsiteY4736" fmla="*/ 5501946 h 6367455"/>
                <a:gd name="connsiteX4737" fmla="*/ 3989668 w 6891715"/>
                <a:gd name="connsiteY4737" fmla="*/ 5512741 h 6367455"/>
                <a:gd name="connsiteX4738" fmla="*/ 3974110 w 6891715"/>
                <a:gd name="connsiteY4738" fmla="*/ 5516868 h 6367455"/>
                <a:gd name="connsiteX4739" fmla="*/ 3968713 w 6891715"/>
                <a:gd name="connsiteY4739" fmla="*/ 5516868 h 6367455"/>
                <a:gd name="connsiteX4740" fmla="*/ 3951885 w 6891715"/>
                <a:gd name="connsiteY4740" fmla="*/ 5506708 h 6367455"/>
                <a:gd name="connsiteX4741" fmla="*/ 3940138 w 6891715"/>
                <a:gd name="connsiteY4741" fmla="*/ 5520361 h 6367455"/>
                <a:gd name="connsiteX4742" fmla="*/ 3941090 w 6891715"/>
                <a:gd name="connsiteY4742" fmla="*/ 5532108 h 6367455"/>
                <a:gd name="connsiteX4743" fmla="*/ 3953790 w 6891715"/>
                <a:gd name="connsiteY4743" fmla="*/ 5537188 h 6367455"/>
                <a:gd name="connsiteX4744" fmla="*/ 3946805 w 6891715"/>
                <a:gd name="connsiteY4744" fmla="*/ 5544491 h 6367455"/>
                <a:gd name="connsiteX4745" fmla="*/ 3950933 w 6891715"/>
                <a:gd name="connsiteY4745" fmla="*/ 5551793 h 6367455"/>
                <a:gd name="connsiteX4746" fmla="*/ 3963950 w 6891715"/>
                <a:gd name="connsiteY4746" fmla="*/ 5554016 h 6367455"/>
                <a:gd name="connsiteX4747" fmla="*/ 3964903 w 6891715"/>
                <a:gd name="connsiteY4747" fmla="*/ 5545443 h 6367455"/>
                <a:gd name="connsiteX4748" fmla="*/ 3976650 w 6891715"/>
                <a:gd name="connsiteY4748" fmla="*/ 5562271 h 6367455"/>
                <a:gd name="connsiteX4749" fmla="*/ 3991255 w 6891715"/>
                <a:gd name="connsiteY4749" fmla="*/ 5570526 h 6367455"/>
                <a:gd name="connsiteX4750" fmla="*/ 4001098 w 6891715"/>
                <a:gd name="connsiteY4750" fmla="*/ 5579733 h 6367455"/>
                <a:gd name="connsiteX4751" fmla="*/ 3989350 w 6891715"/>
                <a:gd name="connsiteY4751" fmla="*/ 5589258 h 6367455"/>
                <a:gd name="connsiteX4752" fmla="*/ 3971253 w 6891715"/>
                <a:gd name="connsiteY4752" fmla="*/ 5569573 h 6367455"/>
                <a:gd name="connsiteX4753" fmla="*/ 3963950 w 6891715"/>
                <a:gd name="connsiteY4753" fmla="*/ 5569573 h 6367455"/>
                <a:gd name="connsiteX4754" fmla="*/ 3955378 w 6891715"/>
                <a:gd name="connsiteY4754" fmla="*/ 5561318 h 6367455"/>
                <a:gd name="connsiteX4755" fmla="*/ 3934105 w 6891715"/>
                <a:gd name="connsiteY4755" fmla="*/ 5568938 h 6367455"/>
                <a:gd name="connsiteX4756" fmla="*/ 3935375 w 6891715"/>
                <a:gd name="connsiteY4756" fmla="*/ 5582591 h 6367455"/>
                <a:gd name="connsiteX4757" fmla="*/ 3962045 w 6891715"/>
                <a:gd name="connsiteY4757" fmla="*/ 5598148 h 6367455"/>
                <a:gd name="connsiteX4758" fmla="*/ 3962045 w 6891715"/>
                <a:gd name="connsiteY4758" fmla="*/ 5610848 h 6367455"/>
                <a:gd name="connsiteX4759" fmla="*/ 3947123 w 6891715"/>
                <a:gd name="connsiteY4759" fmla="*/ 5613071 h 6367455"/>
                <a:gd name="connsiteX4760" fmla="*/ 3932200 w 6891715"/>
                <a:gd name="connsiteY4760" fmla="*/ 5599736 h 6367455"/>
                <a:gd name="connsiteX4761" fmla="*/ 3931248 w 6891715"/>
                <a:gd name="connsiteY4761" fmla="*/ 5587036 h 6367455"/>
                <a:gd name="connsiteX4762" fmla="*/ 3920770 w 6891715"/>
                <a:gd name="connsiteY4762" fmla="*/ 5580686 h 6367455"/>
                <a:gd name="connsiteX4763" fmla="*/ 3910928 w 6891715"/>
                <a:gd name="connsiteY4763" fmla="*/ 5584813 h 6367455"/>
                <a:gd name="connsiteX4764" fmla="*/ 3907753 w 6891715"/>
                <a:gd name="connsiteY4764" fmla="*/ 5595291 h 6367455"/>
                <a:gd name="connsiteX4765" fmla="*/ 3939185 w 6891715"/>
                <a:gd name="connsiteY4765" fmla="*/ 5620373 h 6367455"/>
                <a:gd name="connsiteX4766" fmla="*/ 3926168 w 6891715"/>
                <a:gd name="connsiteY4766" fmla="*/ 5627041 h 6367455"/>
                <a:gd name="connsiteX4767" fmla="*/ 3911563 w 6891715"/>
                <a:gd name="connsiteY4767" fmla="*/ 5616563 h 6367455"/>
                <a:gd name="connsiteX4768" fmla="*/ 3908388 w 6891715"/>
                <a:gd name="connsiteY4768" fmla="*/ 5621961 h 6367455"/>
                <a:gd name="connsiteX4769" fmla="*/ 3899815 w 6891715"/>
                <a:gd name="connsiteY4769" fmla="*/ 5614658 h 6367455"/>
                <a:gd name="connsiteX4770" fmla="*/ 3903625 w 6891715"/>
                <a:gd name="connsiteY4770" fmla="*/ 5598466 h 6367455"/>
                <a:gd name="connsiteX4771" fmla="*/ 3899498 w 6891715"/>
                <a:gd name="connsiteY4771" fmla="*/ 5587353 h 6367455"/>
                <a:gd name="connsiteX4772" fmla="*/ 3880448 w 6891715"/>
                <a:gd name="connsiteY4772" fmla="*/ 5582908 h 6367455"/>
                <a:gd name="connsiteX4773" fmla="*/ 3876003 w 6891715"/>
                <a:gd name="connsiteY4773" fmla="*/ 5568621 h 6367455"/>
                <a:gd name="connsiteX4774" fmla="*/ 3863303 w 6891715"/>
                <a:gd name="connsiteY4774" fmla="*/ 5570526 h 6367455"/>
                <a:gd name="connsiteX4775" fmla="*/ 3860128 w 6891715"/>
                <a:gd name="connsiteY4775" fmla="*/ 5562271 h 6367455"/>
                <a:gd name="connsiteX4776" fmla="*/ 3856953 w 6891715"/>
                <a:gd name="connsiteY4776" fmla="*/ 5551793 h 6367455"/>
                <a:gd name="connsiteX4777" fmla="*/ 3862033 w 6891715"/>
                <a:gd name="connsiteY4777" fmla="*/ 5543538 h 6367455"/>
                <a:gd name="connsiteX4778" fmla="*/ 3865208 w 6891715"/>
                <a:gd name="connsiteY4778" fmla="*/ 5531791 h 6367455"/>
                <a:gd name="connsiteX4779" fmla="*/ 3849015 w 6891715"/>
                <a:gd name="connsiteY4779" fmla="*/ 5527346 h 6367455"/>
                <a:gd name="connsiteX4780" fmla="*/ 3847110 w 6891715"/>
                <a:gd name="connsiteY4780" fmla="*/ 5539093 h 6367455"/>
                <a:gd name="connsiteX4781" fmla="*/ 3836633 w 6891715"/>
                <a:gd name="connsiteY4781" fmla="*/ 5545443 h 6367455"/>
                <a:gd name="connsiteX4782" fmla="*/ 3827108 w 6891715"/>
                <a:gd name="connsiteY4782" fmla="*/ 5560366 h 6367455"/>
                <a:gd name="connsiteX4783" fmla="*/ 3832505 w 6891715"/>
                <a:gd name="connsiteY4783" fmla="*/ 5577511 h 6367455"/>
                <a:gd name="connsiteX4784" fmla="*/ 3827743 w 6891715"/>
                <a:gd name="connsiteY4784" fmla="*/ 5593068 h 6367455"/>
                <a:gd name="connsiteX4785" fmla="*/ 3834410 w 6891715"/>
                <a:gd name="connsiteY4785" fmla="*/ 5617198 h 6367455"/>
                <a:gd name="connsiteX4786" fmla="*/ 3857588 w 6891715"/>
                <a:gd name="connsiteY4786" fmla="*/ 5639423 h 6367455"/>
                <a:gd name="connsiteX4787" fmla="*/ 3861080 w 6891715"/>
                <a:gd name="connsiteY4787" fmla="*/ 5666411 h 6367455"/>
                <a:gd name="connsiteX4788" fmla="*/ 3875050 w 6891715"/>
                <a:gd name="connsiteY4788" fmla="*/ 5671808 h 6367455"/>
                <a:gd name="connsiteX4789" fmla="*/ 3903625 w 6891715"/>
                <a:gd name="connsiteY4789" fmla="*/ 5700701 h 6367455"/>
                <a:gd name="connsiteX4790" fmla="*/ 3900768 w 6891715"/>
                <a:gd name="connsiteY4790" fmla="*/ 5730546 h 6367455"/>
                <a:gd name="connsiteX4791" fmla="*/ 3881718 w 6891715"/>
                <a:gd name="connsiteY4791" fmla="*/ 5726418 h 6367455"/>
                <a:gd name="connsiteX4792" fmla="*/ 3881718 w 6891715"/>
                <a:gd name="connsiteY4792" fmla="*/ 5719116 h 6367455"/>
                <a:gd name="connsiteX4793" fmla="*/ 3893465 w 6891715"/>
                <a:gd name="connsiteY4793" fmla="*/ 5716893 h 6367455"/>
                <a:gd name="connsiteX4794" fmla="*/ 3884575 w 6891715"/>
                <a:gd name="connsiteY4794" fmla="*/ 5706416 h 6367455"/>
                <a:gd name="connsiteX4795" fmla="*/ 3868700 w 6891715"/>
                <a:gd name="connsiteY4795" fmla="*/ 5688318 h 6367455"/>
                <a:gd name="connsiteX4796" fmla="*/ 3856953 w 6891715"/>
                <a:gd name="connsiteY4796" fmla="*/ 5700383 h 6367455"/>
                <a:gd name="connsiteX4797" fmla="*/ 3862668 w 6891715"/>
                <a:gd name="connsiteY4797" fmla="*/ 5709591 h 6367455"/>
                <a:gd name="connsiteX4798" fmla="*/ 3858223 w 6891715"/>
                <a:gd name="connsiteY4798" fmla="*/ 5714988 h 6367455"/>
                <a:gd name="connsiteX4799" fmla="*/ 3863620 w 6891715"/>
                <a:gd name="connsiteY4799" fmla="*/ 5721338 h 6367455"/>
                <a:gd name="connsiteX4800" fmla="*/ 3877590 w 6891715"/>
                <a:gd name="connsiteY4800" fmla="*/ 5724513 h 6367455"/>
                <a:gd name="connsiteX4801" fmla="*/ 3866795 w 6891715"/>
                <a:gd name="connsiteY4801" fmla="*/ 5742293 h 6367455"/>
                <a:gd name="connsiteX4802" fmla="*/ 3856635 w 6891715"/>
                <a:gd name="connsiteY4802" fmla="*/ 5748008 h 6367455"/>
                <a:gd name="connsiteX4803" fmla="*/ 3842665 w 6891715"/>
                <a:gd name="connsiteY4803" fmla="*/ 5744833 h 6367455"/>
                <a:gd name="connsiteX4804" fmla="*/ 3826790 w 6891715"/>
                <a:gd name="connsiteY4804" fmla="*/ 5741341 h 6367455"/>
                <a:gd name="connsiteX4805" fmla="*/ 3824885 w 6891715"/>
                <a:gd name="connsiteY4805" fmla="*/ 5753088 h 6367455"/>
                <a:gd name="connsiteX4806" fmla="*/ 3843935 w 6891715"/>
                <a:gd name="connsiteY4806" fmla="*/ 5754358 h 6367455"/>
                <a:gd name="connsiteX4807" fmla="*/ 3859810 w 6891715"/>
                <a:gd name="connsiteY4807" fmla="*/ 5761343 h 6367455"/>
                <a:gd name="connsiteX4808" fmla="*/ 3859810 w 6891715"/>
                <a:gd name="connsiteY4808" fmla="*/ 5770868 h 6367455"/>
                <a:gd name="connsiteX4809" fmla="*/ 3873463 w 6891715"/>
                <a:gd name="connsiteY4809" fmla="*/ 5773091 h 6367455"/>
                <a:gd name="connsiteX4810" fmla="*/ 3873463 w 6891715"/>
                <a:gd name="connsiteY4810" fmla="*/ 5765471 h 6367455"/>
                <a:gd name="connsiteX4811" fmla="*/ 3896958 w 6891715"/>
                <a:gd name="connsiteY4811" fmla="*/ 5779123 h 6367455"/>
                <a:gd name="connsiteX4812" fmla="*/ 3902673 w 6891715"/>
                <a:gd name="connsiteY4812" fmla="*/ 5794681 h 6367455"/>
                <a:gd name="connsiteX4813" fmla="*/ 3910928 w 6891715"/>
                <a:gd name="connsiteY4813" fmla="*/ 5801031 h 6367455"/>
                <a:gd name="connsiteX4814" fmla="*/ 3926803 w 6891715"/>
                <a:gd name="connsiteY4814" fmla="*/ 5801983 h 6367455"/>
                <a:gd name="connsiteX4815" fmla="*/ 3934423 w 6891715"/>
                <a:gd name="connsiteY4815" fmla="*/ 5814366 h 6367455"/>
                <a:gd name="connsiteX4816" fmla="*/ 3958870 w 6891715"/>
                <a:gd name="connsiteY4816" fmla="*/ 5825796 h 6367455"/>
                <a:gd name="connsiteX4817" fmla="*/ 3967443 w 6891715"/>
                <a:gd name="connsiteY4817" fmla="*/ 5835321 h 6367455"/>
                <a:gd name="connsiteX4818" fmla="*/ 3962045 w 6891715"/>
                <a:gd name="connsiteY4818" fmla="*/ 5852148 h 6367455"/>
                <a:gd name="connsiteX4819" fmla="*/ 3965538 w 6891715"/>
                <a:gd name="connsiteY4819" fmla="*/ 5857546 h 6367455"/>
                <a:gd name="connsiteX4820" fmla="*/ 3961410 w 6891715"/>
                <a:gd name="connsiteY4820" fmla="*/ 5863896 h 6367455"/>
                <a:gd name="connsiteX4821" fmla="*/ 3971888 w 6891715"/>
                <a:gd name="connsiteY4821" fmla="*/ 5877231 h 6367455"/>
                <a:gd name="connsiteX4822" fmla="*/ 3979508 w 6891715"/>
                <a:gd name="connsiteY4822" fmla="*/ 5891201 h 6367455"/>
                <a:gd name="connsiteX4823" fmla="*/ 3962680 w 6891715"/>
                <a:gd name="connsiteY4823" fmla="*/ 5894376 h 6367455"/>
                <a:gd name="connsiteX4824" fmla="*/ 3953790 w 6891715"/>
                <a:gd name="connsiteY4824" fmla="*/ 5883581 h 6367455"/>
                <a:gd name="connsiteX4825" fmla="*/ 3943313 w 6891715"/>
                <a:gd name="connsiteY4825" fmla="*/ 5883898 h 6367455"/>
                <a:gd name="connsiteX4826" fmla="*/ 3931565 w 6891715"/>
                <a:gd name="connsiteY4826" fmla="*/ 5869293 h 6367455"/>
                <a:gd name="connsiteX4827" fmla="*/ 3922993 w 6891715"/>
                <a:gd name="connsiteY4827" fmla="*/ 5864213 h 6367455"/>
                <a:gd name="connsiteX4828" fmla="*/ 3926168 w 6891715"/>
                <a:gd name="connsiteY4828" fmla="*/ 5853736 h 6367455"/>
                <a:gd name="connsiteX4829" fmla="*/ 3912515 w 6891715"/>
                <a:gd name="connsiteY4829" fmla="*/ 5851513 h 6367455"/>
                <a:gd name="connsiteX4830" fmla="*/ 3896640 w 6891715"/>
                <a:gd name="connsiteY4830" fmla="*/ 5857863 h 6367455"/>
                <a:gd name="connsiteX4831" fmla="*/ 3902038 w 6891715"/>
                <a:gd name="connsiteY4831" fmla="*/ 5864213 h 6367455"/>
                <a:gd name="connsiteX4832" fmla="*/ 3876638 w 6891715"/>
                <a:gd name="connsiteY4832" fmla="*/ 5865801 h 6367455"/>
                <a:gd name="connsiteX4833" fmla="*/ 3869676 w 6891715"/>
                <a:gd name="connsiteY4833" fmla="*/ 5859999 h 6367455"/>
                <a:gd name="connsiteX4834" fmla="*/ 3872889 w 6891715"/>
                <a:gd name="connsiteY4834" fmla="*/ 5872612 h 6367455"/>
                <a:gd name="connsiteX4835" fmla="*/ 3882402 w 6891715"/>
                <a:gd name="connsiteY4835" fmla="*/ 5876432 h 6367455"/>
                <a:gd name="connsiteX4836" fmla="*/ 3876060 w 6891715"/>
                <a:gd name="connsiteY4836" fmla="*/ 5884073 h 6367455"/>
                <a:gd name="connsiteX4837" fmla="*/ 3885572 w 6891715"/>
                <a:gd name="connsiteY4837" fmla="*/ 5885983 h 6367455"/>
                <a:gd name="connsiteX4838" fmla="*/ 3890012 w 6891715"/>
                <a:gd name="connsiteY4838" fmla="*/ 5900946 h 6367455"/>
                <a:gd name="connsiteX4839" fmla="*/ 3899524 w 6891715"/>
                <a:gd name="connsiteY4839" fmla="*/ 5904766 h 6367455"/>
                <a:gd name="connsiteX4840" fmla="*/ 3904597 w 6891715"/>
                <a:gd name="connsiteY4840" fmla="*/ 5906039 h 6367455"/>
                <a:gd name="connsiteX4841" fmla="*/ 3900475 w 6891715"/>
                <a:gd name="connsiteY4841" fmla="*/ 5893623 h 6367455"/>
                <a:gd name="connsiteX4842" fmla="*/ 3905865 w 6891715"/>
                <a:gd name="connsiteY4842" fmla="*/ 5891076 h 6367455"/>
                <a:gd name="connsiteX4843" fmla="*/ 3914109 w 6891715"/>
                <a:gd name="connsiteY4843" fmla="*/ 5897444 h 6367455"/>
                <a:gd name="connsiteX4844" fmla="*/ 3915378 w 6891715"/>
                <a:gd name="connsiteY4844" fmla="*/ 5910178 h 6367455"/>
                <a:gd name="connsiteX4845" fmla="*/ 3919500 w 6891715"/>
                <a:gd name="connsiteY4845" fmla="*/ 5911133 h 6367455"/>
                <a:gd name="connsiteX4846" fmla="*/ 3917914 w 6891715"/>
                <a:gd name="connsiteY4846" fmla="*/ 5917500 h 6367455"/>
                <a:gd name="connsiteX4847" fmla="*/ 3909353 w 6891715"/>
                <a:gd name="connsiteY4847" fmla="*/ 5928325 h 6367455"/>
                <a:gd name="connsiteX4848" fmla="*/ 3900792 w 6891715"/>
                <a:gd name="connsiteY4848" fmla="*/ 5927370 h 6367455"/>
                <a:gd name="connsiteX4849" fmla="*/ 3896670 w 6891715"/>
                <a:gd name="connsiteY4849" fmla="*/ 5934692 h 6367455"/>
                <a:gd name="connsiteX4850" fmla="*/ 3888109 w 6891715"/>
                <a:gd name="connsiteY4850" fmla="*/ 5943288 h 6367455"/>
                <a:gd name="connsiteX4851" fmla="*/ 3885255 w 6891715"/>
                <a:gd name="connsiteY4851" fmla="*/ 5943288 h 6367455"/>
                <a:gd name="connsiteX4852" fmla="*/ 3877646 w 6891715"/>
                <a:gd name="connsiteY4852" fmla="*/ 5931508 h 6367455"/>
                <a:gd name="connsiteX4853" fmla="*/ 3885890 w 6891715"/>
                <a:gd name="connsiteY4853" fmla="*/ 5928325 h 6367455"/>
                <a:gd name="connsiteX4854" fmla="*/ 3869084 w 6891715"/>
                <a:gd name="connsiteY4854" fmla="*/ 5922276 h 6367455"/>
                <a:gd name="connsiteX4855" fmla="*/ 3867816 w 6891715"/>
                <a:gd name="connsiteY4855" fmla="*/ 5915909 h 6367455"/>
                <a:gd name="connsiteX4856" fmla="*/ 3855133 w 6891715"/>
                <a:gd name="connsiteY4856" fmla="*/ 5918137 h 6367455"/>
                <a:gd name="connsiteX4857" fmla="*/ 3854182 w 6891715"/>
                <a:gd name="connsiteY4857" fmla="*/ 5924504 h 6367455"/>
                <a:gd name="connsiteX4858" fmla="*/ 3863060 w 6891715"/>
                <a:gd name="connsiteY4858" fmla="*/ 5935010 h 6367455"/>
                <a:gd name="connsiteX4859" fmla="*/ 3860840 w 6891715"/>
                <a:gd name="connsiteY4859" fmla="*/ 5953794 h 6367455"/>
                <a:gd name="connsiteX4860" fmla="*/ 3870353 w 6891715"/>
                <a:gd name="connsiteY4860" fmla="*/ 5967801 h 6367455"/>
                <a:gd name="connsiteX4861" fmla="*/ 3875109 w 6891715"/>
                <a:gd name="connsiteY4861" fmla="*/ 5982128 h 6367455"/>
                <a:gd name="connsiteX4862" fmla="*/ 3877011 w 6891715"/>
                <a:gd name="connsiteY4862" fmla="*/ 6000274 h 6367455"/>
                <a:gd name="connsiteX4863" fmla="*/ 3872255 w 6891715"/>
                <a:gd name="connsiteY4863" fmla="*/ 6015237 h 6367455"/>
                <a:gd name="connsiteX4864" fmla="*/ 3882719 w 6891715"/>
                <a:gd name="connsiteY4864" fmla="*/ 6024470 h 6367455"/>
                <a:gd name="connsiteX4865" fmla="*/ 3879548 w 6891715"/>
                <a:gd name="connsiteY4865" fmla="*/ 6031792 h 6367455"/>
                <a:gd name="connsiteX4866" fmla="*/ 3895402 w 6891715"/>
                <a:gd name="connsiteY4866" fmla="*/ 6043571 h 6367455"/>
                <a:gd name="connsiteX4867" fmla="*/ 3883987 w 6891715"/>
                <a:gd name="connsiteY4867" fmla="*/ 6049938 h 6367455"/>
                <a:gd name="connsiteX4868" fmla="*/ 3876377 w 6891715"/>
                <a:gd name="connsiteY4868" fmla="*/ 6034975 h 6367455"/>
                <a:gd name="connsiteX4869" fmla="*/ 3869084 w 6891715"/>
                <a:gd name="connsiteY4869" fmla="*/ 6033384 h 6367455"/>
                <a:gd name="connsiteX4870" fmla="*/ 3870987 w 6891715"/>
                <a:gd name="connsiteY4870" fmla="*/ 6043571 h 6367455"/>
                <a:gd name="connsiteX4871" fmla="*/ 3861475 w 6891715"/>
                <a:gd name="connsiteY4871" fmla="*/ 6043890 h 6367455"/>
                <a:gd name="connsiteX4872" fmla="*/ 3862743 w 6891715"/>
                <a:gd name="connsiteY4872" fmla="*/ 6038477 h 6367455"/>
                <a:gd name="connsiteX4873" fmla="*/ 3855133 w 6891715"/>
                <a:gd name="connsiteY4873" fmla="*/ 6021604 h 6367455"/>
                <a:gd name="connsiteX4874" fmla="*/ 3844352 w 6891715"/>
                <a:gd name="connsiteY4874" fmla="*/ 6001866 h 6367455"/>
                <a:gd name="connsiteX4875" fmla="*/ 3829767 w 6891715"/>
                <a:gd name="connsiteY4875" fmla="*/ 6006960 h 6367455"/>
                <a:gd name="connsiteX4876" fmla="*/ 3819303 w 6891715"/>
                <a:gd name="connsiteY4876" fmla="*/ 6033702 h 6367455"/>
                <a:gd name="connsiteX4877" fmla="*/ 3822791 w 6891715"/>
                <a:gd name="connsiteY4877" fmla="*/ 6054714 h 6367455"/>
                <a:gd name="connsiteX4878" fmla="*/ 3818352 w 6891715"/>
                <a:gd name="connsiteY4878" fmla="*/ 6048665 h 6367455"/>
                <a:gd name="connsiteX4879" fmla="*/ 3813279 w 6891715"/>
                <a:gd name="connsiteY4879" fmla="*/ 6051849 h 6367455"/>
                <a:gd name="connsiteX4880" fmla="*/ 3807889 w 6891715"/>
                <a:gd name="connsiteY4880" fmla="*/ 6038796 h 6367455"/>
                <a:gd name="connsiteX4881" fmla="*/ 3800279 w 6891715"/>
                <a:gd name="connsiteY4881" fmla="*/ 5999956 h 6367455"/>
                <a:gd name="connsiteX4882" fmla="*/ 3792669 w 6891715"/>
                <a:gd name="connsiteY4882" fmla="*/ 5995817 h 6367455"/>
                <a:gd name="connsiteX4883" fmla="*/ 3790132 w 6891715"/>
                <a:gd name="connsiteY4883" fmla="*/ 5987540 h 6367455"/>
                <a:gd name="connsiteX4884" fmla="*/ 3779986 w 6891715"/>
                <a:gd name="connsiteY4884" fmla="*/ 5986585 h 6367455"/>
                <a:gd name="connsiteX4885" fmla="*/ 3777449 w 6891715"/>
                <a:gd name="connsiteY4885" fmla="*/ 5971622 h 6367455"/>
                <a:gd name="connsiteX4886" fmla="*/ 3764132 w 6891715"/>
                <a:gd name="connsiteY4886" fmla="*/ 5978944 h 6367455"/>
                <a:gd name="connsiteX4887" fmla="*/ 3758742 w 6891715"/>
                <a:gd name="connsiteY4887" fmla="*/ 6006641 h 6367455"/>
                <a:gd name="connsiteX4888" fmla="*/ 3753351 w 6891715"/>
                <a:gd name="connsiteY4888" fmla="*/ 5998046 h 6367455"/>
                <a:gd name="connsiteX4889" fmla="*/ 3745107 w 6891715"/>
                <a:gd name="connsiteY4889" fmla="*/ 6002503 h 6367455"/>
                <a:gd name="connsiteX4890" fmla="*/ 3734327 w 6891715"/>
                <a:gd name="connsiteY4890" fmla="*/ 5982446 h 6367455"/>
                <a:gd name="connsiteX4891" fmla="*/ 3733058 w 6891715"/>
                <a:gd name="connsiteY4891" fmla="*/ 5960479 h 6367455"/>
                <a:gd name="connsiteX4892" fmla="*/ 3742571 w 6891715"/>
                <a:gd name="connsiteY4892" fmla="*/ 5949973 h 6367455"/>
                <a:gd name="connsiteX4893" fmla="*/ 3737814 w 6891715"/>
                <a:gd name="connsiteY4893" fmla="*/ 5927688 h 6367455"/>
                <a:gd name="connsiteX4894" fmla="*/ 3721961 w 6891715"/>
                <a:gd name="connsiteY4894" fmla="*/ 5903493 h 6367455"/>
                <a:gd name="connsiteX4895" fmla="*/ 3708326 w 6891715"/>
                <a:gd name="connsiteY4895" fmla="*/ 5898080 h 6367455"/>
                <a:gd name="connsiteX4896" fmla="*/ 3701985 w 6891715"/>
                <a:gd name="connsiteY4896" fmla="*/ 5903493 h 6367455"/>
                <a:gd name="connsiteX4897" fmla="*/ 3694375 w 6891715"/>
                <a:gd name="connsiteY4897" fmla="*/ 5879297 h 6367455"/>
                <a:gd name="connsiteX4898" fmla="*/ 3681692 w 6891715"/>
                <a:gd name="connsiteY4898" fmla="*/ 5876432 h 6367455"/>
                <a:gd name="connsiteX4899" fmla="*/ 3681375 w 6891715"/>
                <a:gd name="connsiteY4899" fmla="*/ 5862742 h 6367455"/>
                <a:gd name="connsiteX4900" fmla="*/ 3690887 w 6891715"/>
                <a:gd name="connsiteY4900" fmla="*/ 5862742 h 6367455"/>
                <a:gd name="connsiteX4901" fmla="*/ 3711814 w 6891715"/>
                <a:gd name="connsiteY4901" fmla="*/ 5839820 h 6367455"/>
                <a:gd name="connsiteX4902" fmla="*/ 3709595 w 6891715"/>
                <a:gd name="connsiteY4902" fmla="*/ 5824221 h 6367455"/>
                <a:gd name="connsiteX4903" fmla="*/ 3710863 w 6891715"/>
                <a:gd name="connsiteY4903" fmla="*/ 5820082 h 6367455"/>
                <a:gd name="connsiteX4904" fmla="*/ 3725448 w 6891715"/>
                <a:gd name="connsiteY4904" fmla="*/ 5835682 h 6367455"/>
                <a:gd name="connsiteX4905" fmla="*/ 3740351 w 6891715"/>
                <a:gd name="connsiteY4905" fmla="*/ 5836637 h 6367455"/>
                <a:gd name="connsiteX4906" fmla="*/ 3746693 w 6891715"/>
                <a:gd name="connsiteY4906" fmla="*/ 5826131 h 6367455"/>
                <a:gd name="connsiteX4907" fmla="*/ 3762547 w 6891715"/>
                <a:gd name="connsiteY4907" fmla="*/ 5819764 h 6367455"/>
                <a:gd name="connsiteX4908" fmla="*/ 3788230 w 6891715"/>
                <a:gd name="connsiteY4908" fmla="*/ 5838547 h 6367455"/>
                <a:gd name="connsiteX4909" fmla="*/ 3812328 w 6891715"/>
                <a:gd name="connsiteY4909" fmla="*/ 5846824 h 6367455"/>
                <a:gd name="connsiteX4910" fmla="*/ 3836426 w 6891715"/>
                <a:gd name="connsiteY4910" fmla="*/ 5846506 h 6367455"/>
                <a:gd name="connsiteX4911" fmla="*/ 3849426 w 6891715"/>
                <a:gd name="connsiteY4911" fmla="*/ 5860196 h 6367455"/>
                <a:gd name="connsiteX4912" fmla="*/ 3857036 w 6891715"/>
                <a:gd name="connsiteY4912" fmla="*/ 5860832 h 6367455"/>
                <a:gd name="connsiteX4913" fmla="*/ 3868367 w 6891715"/>
                <a:gd name="connsiteY4913" fmla="*/ 5859082 h 6367455"/>
                <a:gd name="connsiteX4914" fmla="*/ 3859493 w 6891715"/>
                <a:gd name="connsiteY4914" fmla="*/ 5854053 h 6367455"/>
                <a:gd name="connsiteX4915" fmla="*/ 3872193 w 6891715"/>
                <a:gd name="connsiteY4915" fmla="*/ 5847703 h 6367455"/>
                <a:gd name="connsiteX4916" fmla="*/ 3883940 w 6891715"/>
                <a:gd name="connsiteY4916" fmla="*/ 5850878 h 6367455"/>
                <a:gd name="connsiteX4917" fmla="*/ 3893465 w 6891715"/>
                <a:gd name="connsiteY4917" fmla="*/ 5849608 h 6367455"/>
                <a:gd name="connsiteX4918" fmla="*/ 3889020 w 6891715"/>
                <a:gd name="connsiteY4918" fmla="*/ 5840083 h 6367455"/>
                <a:gd name="connsiteX4919" fmla="*/ 3876320 w 6891715"/>
                <a:gd name="connsiteY4919" fmla="*/ 5835003 h 6367455"/>
                <a:gd name="connsiteX4920" fmla="*/ 3868065 w 6891715"/>
                <a:gd name="connsiteY4920" fmla="*/ 5837226 h 6367455"/>
                <a:gd name="connsiteX4921" fmla="*/ 3859493 w 6891715"/>
                <a:gd name="connsiteY4921" fmla="*/ 5833098 h 6367455"/>
                <a:gd name="connsiteX4922" fmla="*/ 3843618 w 6891715"/>
                <a:gd name="connsiteY4922" fmla="*/ 5815318 h 6367455"/>
                <a:gd name="connsiteX4923" fmla="*/ 3845523 w 6891715"/>
                <a:gd name="connsiteY4923" fmla="*/ 5828971 h 6367455"/>
                <a:gd name="connsiteX4924" fmla="*/ 3830918 w 6891715"/>
                <a:gd name="connsiteY4924" fmla="*/ 5828018 h 6367455"/>
                <a:gd name="connsiteX4925" fmla="*/ 3827743 w 6891715"/>
                <a:gd name="connsiteY4925" fmla="*/ 5814366 h 6367455"/>
                <a:gd name="connsiteX4926" fmla="*/ 3823298 w 6891715"/>
                <a:gd name="connsiteY4926" fmla="*/ 5817541 h 6367455"/>
                <a:gd name="connsiteX4927" fmla="*/ 3811550 w 6891715"/>
                <a:gd name="connsiteY4927" fmla="*/ 5810556 h 6367455"/>
                <a:gd name="connsiteX4928" fmla="*/ 3797898 w 6891715"/>
                <a:gd name="connsiteY4928" fmla="*/ 5817858 h 6367455"/>
                <a:gd name="connsiteX4929" fmla="*/ 3787420 w 6891715"/>
                <a:gd name="connsiteY4929" fmla="*/ 5809286 h 6367455"/>
                <a:gd name="connsiteX4930" fmla="*/ 3761703 w 6891715"/>
                <a:gd name="connsiteY4930" fmla="*/ 5813096 h 6367455"/>
                <a:gd name="connsiteX4931" fmla="*/ 3753765 w 6891715"/>
                <a:gd name="connsiteY4931" fmla="*/ 5811826 h 6367455"/>
                <a:gd name="connsiteX4932" fmla="*/ 3747415 w 6891715"/>
                <a:gd name="connsiteY4932" fmla="*/ 5811191 h 6367455"/>
                <a:gd name="connsiteX4933" fmla="*/ 3742653 w 6891715"/>
                <a:gd name="connsiteY4933" fmla="*/ 5810873 h 6367455"/>
                <a:gd name="connsiteX4934" fmla="*/ 3741383 w 6891715"/>
                <a:gd name="connsiteY4934" fmla="*/ 5811191 h 6367455"/>
                <a:gd name="connsiteX4935" fmla="*/ 3739478 w 6891715"/>
                <a:gd name="connsiteY4935" fmla="*/ 5812461 h 6367455"/>
                <a:gd name="connsiteX4936" fmla="*/ 3735985 w 6891715"/>
                <a:gd name="connsiteY4936" fmla="*/ 5815636 h 6367455"/>
                <a:gd name="connsiteX4937" fmla="*/ 3732810 w 6891715"/>
                <a:gd name="connsiteY4937" fmla="*/ 5818811 h 6367455"/>
                <a:gd name="connsiteX4938" fmla="*/ 3731223 w 6891715"/>
                <a:gd name="connsiteY4938" fmla="*/ 5820398 h 6367455"/>
                <a:gd name="connsiteX4939" fmla="*/ 3715348 w 6891715"/>
                <a:gd name="connsiteY4939" fmla="*/ 5816588 h 6367455"/>
                <a:gd name="connsiteX4940" fmla="*/ 3704553 w 6891715"/>
                <a:gd name="connsiteY4940" fmla="*/ 5800713 h 6367455"/>
                <a:gd name="connsiteX4941" fmla="*/ 3697250 w 6891715"/>
                <a:gd name="connsiteY4941" fmla="*/ 5808968 h 6367455"/>
                <a:gd name="connsiteX4942" fmla="*/ 3695345 w 6891715"/>
                <a:gd name="connsiteY4942" fmla="*/ 5816588 h 6367455"/>
                <a:gd name="connsiteX4943" fmla="*/ 3687725 w 6891715"/>
                <a:gd name="connsiteY4943" fmla="*/ 5812461 h 6367455"/>
                <a:gd name="connsiteX4944" fmla="*/ 3684550 w 6891715"/>
                <a:gd name="connsiteY4944" fmla="*/ 5801031 h 6367455"/>
                <a:gd name="connsiteX4945" fmla="*/ 3675978 w 6891715"/>
                <a:gd name="connsiteY4945" fmla="*/ 5789283 h 6367455"/>
                <a:gd name="connsiteX4946" fmla="*/ 3676930 w 6891715"/>
                <a:gd name="connsiteY4946" fmla="*/ 5779123 h 6367455"/>
                <a:gd name="connsiteX4947" fmla="*/ 3668358 w 6891715"/>
                <a:gd name="connsiteY4947" fmla="*/ 5781028 h 6367455"/>
                <a:gd name="connsiteX4948" fmla="*/ 3665183 w 6891715"/>
                <a:gd name="connsiteY4948" fmla="*/ 5764201 h 6367455"/>
                <a:gd name="connsiteX4949" fmla="*/ 3650260 w 6891715"/>
                <a:gd name="connsiteY4949" fmla="*/ 5761343 h 6367455"/>
                <a:gd name="connsiteX4950" fmla="*/ 3646133 w 6891715"/>
                <a:gd name="connsiteY4950" fmla="*/ 5750548 h 6367455"/>
                <a:gd name="connsiteX4951" fmla="*/ 3652165 w 6891715"/>
                <a:gd name="connsiteY4951" fmla="*/ 5740071 h 6367455"/>
                <a:gd name="connsiteX4952" fmla="*/ 3667088 w 6891715"/>
                <a:gd name="connsiteY4952" fmla="*/ 5735943 h 6367455"/>
                <a:gd name="connsiteX4953" fmla="*/ 3675343 w 6891715"/>
                <a:gd name="connsiteY4953" fmla="*/ 5743881 h 6367455"/>
                <a:gd name="connsiteX4954" fmla="*/ 3683915 w 6891715"/>
                <a:gd name="connsiteY4954" fmla="*/ 5747056 h 6367455"/>
                <a:gd name="connsiteX4955" fmla="*/ 3681693 w 6891715"/>
                <a:gd name="connsiteY4955" fmla="*/ 5733403 h 6367455"/>
                <a:gd name="connsiteX4956" fmla="*/ 3676613 w 6891715"/>
                <a:gd name="connsiteY4956" fmla="*/ 5727371 h 6367455"/>
                <a:gd name="connsiteX4957" fmla="*/ 3660738 w 6891715"/>
                <a:gd name="connsiteY4957" fmla="*/ 5728323 h 6367455"/>
                <a:gd name="connsiteX4958" fmla="*/ 3654388 w 6891715"/>
                <a:gd name="connsiteY4958" fmla="*/ 5720068 h 6367455"/>
                <a:gd name="connsiteX4959" fmla="*/ 3648990 w 6891715"/>
                <a:gd name="connsiteY4959" fmla="*/ 5730546 h 6367455"/>
                <a:gd name="connsiteX4960" fmla="*/ 3645815 w 6891715"/>
                <a:gd name="connsiteY4960" fmla="*/ 5739118 h 6367455"/>
                <a:gd name="connsiteX4961" fmla="*/ 3641370 w 6891715"/>
                <a:gd name="connsiteY4961" fmla="*/ 5733721 h 6367455"/>
                <a:gd name="connsiteX4962" fmla="*/ 3639465 w 6891715"/>
                <a:gd name="connsiteY4962" fmla="*/ 5722291 h 6367455"/>
                <a:gd name="connsiteX4963" fmla="*/ 3631845 w 6891715"/>
                <a:gd name="connsiteY4963" fmla="*/ 5709591 h 6367455"/>
                <a:gd name="connsiteX4964" fmla="*/ 3615018 w 6891715"/>
                <a:gd name="connsiteY4964" fmla="*/ 5708956 h 6367455"/>
                <a:gd name="connsiteX4965" fmla="*/ 3602000 w 6891715"/>
                <a:gd name="connsiteY4965" fmla="*/ 5689906 h 6367455"/>
                <a:gd name="connsiteX4966" fmla="*/ 3606128 w 6891715"/>
                <a:gd name="connsiteY4966" fmla="*/ 5683556 h 6367455"/>
                <a:gd name="connsiteX4967" fmla="*/ 3595968 w 6891715"/>
                <a:gd name="connsiteY4967" fmla="*/ 5682286 h 6367455"/>
                <a:gd name="connsiteX4968" fmla="*/ 3595015 w 6891715"/>
                <a:gd name="connsiteY4968" fmla="*/ 5666093 h 6367455"/>
                <a:gd name="connsiteX4969" fmla="*/ 3588665 w 6891715"/>
                <a:gd name="connsiteY4969" fmla="*/ 5656886 h 6367455"/>
                <a:gd name="connsiteX4970" fmla="*/ 3589618 w 6891715"/>
                <a:gd name="connsiteY4970" fmla="*/ 5650536 h 6367455"/>
                <a:gd name="connsiteX4971" fmla="*/ 3582315 w 6891715"/>
                <a:gd name="connsiteY4971" fmla="*/ 5649583 h 6367455"/>
                <a:gd name="connsiteX4972" fmla="*/ 3578188 w 6891715"/>
                <a:gd name="connsiteY4972" fmla="*/ 5641963 h 6367455"/>
                <a:gd name="connsiteX4973" fmla="*/ 3578378 w 6891715"/>
                <a:gd name="connsiteY4973" fmla="*/ 5641929 h 6367455"/>
                <a:gd name="connsiteX4974" fmla="*/ 3574656 w 6891715"/>
                <a:gd name="connsiteY4974" fmla="*/ 5639745 h 6367455"/>
                <a:gd name="connsiteX4975" fmla="*/ 3577496 w 6891715"/>
                <a:gd name="connsiteY4975" fmla="*/ 5632442 h 6367455"/>
                <a:gd name="connsiteX4976" fmla="*/ 3571816 w 6891715"/>
                <a:gd name="connsiteY4976" fmla="*/ 5618155 h 6367455"/>
                <a:gd name="connsiteX4977" fmla="*/ 3557613 w 6891715"/>
                <a:gd name="connsiteY4977" fmla="*/ 5606090 h 6367455"/>
                <a:gd name="connsiteX4978" fmla="*/ 3537414 w 6891715"/>
                <a:gd name="connsiteY4978" fmla="*/ 5597200 h 6367455"/>
                <a:gd name="connsiteX4979" fmla="*/ 3526999 w 6891715"/>
                <a:gd name="connsiteY4979" fmla="*/ 5579420 h 6367455"/>
                <a:gd name="connsiteX4980" fmla="*/ 3525737 w 6891715"/>
                <a:gd name="connsiteY4980" fmla="*/ 5573387 h 6367455"/>
                <a:gd name="connsiteX4981" fmla="*/ 3515006 w 6891715"/>
                <a:gd name="connsiteY4981" fmla="*/ 5557830 h 6367455"/>
                <a:gd name="connsiteX4982" fmla="*/ 3517847 w 6891715"/>
                <a:gd name="connsiteY4982" fmla="*/ 5553067 h 6367455"/>
                <a:gd name="connsiteX4983" fmla="*/ 3527946 w 6891715"/>
                <a:gd name="connsiteY4983" fmla="*/ 5560052 h 6367455"/>
                <a:gd name="connsiteX4984" fmla="*/ 3526684 w 6891715"/>
                <a:gd name="connsiteY4984" fmla="*/ 5550845 h 6367455"/>
                <a:gd name="connsiteX4985" fmla="*/ 3527315 w 6891715"/>
                <a:gd name="connsiteY4985" fmla="*/ 5546717 h 6367455"/>
                <a:gd name="connsiteX4986" fmla="*/ 3520372 w 6891715"/>
                <a:gd name="connsiteY4986" fmla="*/ 5543860 h 6367455"/>
                <a:gd name="connsiteX4987" fmla="*/ 3514691 w 6891715"/>
                <a:gd name="connsiteY4987" fmla="*/ 5534970 h 6367455"/>
                <a:gd name="connsiteX4988" fmla="*/ 3514691 w 6891715"/>
                <a:gd name="connsiteY4988" fmla="*/ 5523540 h 6367455"/>
                <a:gd name="connsiteX4989" fmla="*/ 3522581 w 6891715"/>
                <a:gd name="connsiteY4989" fmla="*/ 5513062 h 6367455"/>
                <a:gd name="connsiteX4990" fmla="*/ 3527946 w 6891715"/>
                <a:gd name="connsiteY4990" fmla="*/ 5504490 h 6367455"/>
                <a:gd name="connsiteX4991" fmla="*/ 3529840 w 6891715"/>
                <a:gd name="connsiteY4991" fmla="*/ 5490202 h 6367455"/>
                <a:gd name="connsiteX4992" fmla="*/ 3531418 w 6891715"/>
                <a:gd name="connsiteY4992" fmla="*/ 5480995 h 6367455"/>
                <a:gd name="connsiteX4993" fmla="*/ 3523843 w 6891715"/>
                <a:gd name="connsiteY4993" fmla="*/ 5473057 h 6367455"/>
                <a:gd name="connsiteX4994" fmla="*/ 3532365 w 6891715"/>
                <a:gd name="connsiteY4994" fmla="*/ 5464485 h 6367455"/>
                <a:gd name="connsiteX4995" fmla="*/ 3526053 w 6891715"/>
                <a:gd name="connsiteY4995" fmla="*/ 5451784 h 6367455"/>
                <a:gd name="connsiteX4996" fmla="*/ 3523212 w 6891715"/>
                <a:gd name="connsiteY4996" fmla="*/ 5445434 h 6367455"/>
                <a:gd name="connsiteX4997" fmla="*/ 3529524 w 6891715"/>
                <a:gd name="connsiteY4997" fmla="*/ 5441307 h 6367455"/>
                <a:gd name="connsiteX4998" fmla="*/ 3524159 w 6891715"/>
                <a:gd name="connsiteY4998" fmla="*/ 5427337 h 6367455"/>
                <a:gd name="connsiteX4999" fmla="*/ 3527946 w 6891715"/>
                <a:gd name="connsiteY4999" fmla="*/ 5420352 h 6367455"/>
                <a:gd name="connsiteX5000" fmla="*/ 3540570 w 6891715"/>
                <a:gd name="connsiteY5000" fmla="*/ 5404794 h 6367455"/>
                <a:gd name="connsiteX5001" fmla="*/ 3535836 w 6891715"/>
                <a:gd name="connsiteY5001" fmla="*/ 5397809 h 6367455"/>
                <a:gd name="connsiteX5002" fmla="*/ 3526053 w 6891715"/>
                <a:gd name="connsiteY5002" fmla="*/ 5394952 h 6367455"/>
                <a:gd name="connsiteX5003" fmla="*/ 3525643 w 6891715"/>
                <a:gd name="connsiteY5003" fmla="*/ 5394317 h 6367455"/>
                <a:gd name="connsiteX5004" fmla="*/ 3516101 w 6891715"/>
                <a:gd name="connsiteY5004" fmla="*/ 5394317 h 6367455"/>
                <a:gd name="connsiteX5005" fmla="*/ 3512284 w 6891715"/>
                <a:gd name="connsiteY5005" fmla="*/ 5386716 h 6367455"/>
                <a:gd name="connsiteX5006" fmla="*/ 3510694 w 6891715"/>
                <a:gd name="connsiteY5006" fmla="*/ 5374048 h 6367455"/>
                <a:gd name="connsiteX5007" fmla="*/ 3492882 w 6891715"/>
                <a:gd name="connsiteY5007" fmla="*/ 5352511 h 6367455"/>
                <a:gd name="connsiteX5008" fmla="*/ 3469663 w 6891715"/>
                <a:gd name="connsiteY5008" fmla="*/ 5340159 h 6367455"/>
                <a:gd name="connsiteX5009" fmla="*/ 3460121 w 6891715"/>
                <a:gd name="connsiteY5009" fmla="*/ 5329707 h 6367455"/>
                <a:gd name="connsiteX5010" fmla="*/ 3445809 w 6891715"/>
                <a:gd name="connsiteY5010" fmla="*/ 5327807 h 6367455"/>
                <a:gd name="connsiteX5011" fmla="*/ 3441674 w 6891715"/>
                <a:gd name="connsiteY5011" fmla="*/ 5318622 h 6367455"/>
                <a:gd name="connsiteX5012" fmla="*/ 3448671 w 6891715"/>
                <a:gd name="connsiteY5012" fmla="*/ 5320839 h 6367455"/>
                <a:gd name="connsiteX5013" fmla="*/ 3454396 w 6891715"/>
                <a:gd name="connsiteY5013" fmla="*/ 5318939 h 6367455"/>
                <a:gd name="connsiteX5014" fmla="*/ 3455032 w 6891715"/>
                <a:gd name="connsiteY5014" fmla="*/ 5310071 h 6367455"/>
                <a:gd name="connsiteX5015" fmla="*/ 3445596 w 6891715"/>
                <a:gd name="connsiteY5015" fmla="*/ 5305079 h 6367455"/>
                <a:gd name="connsiteX5016" fmla="*/ 3448013 w 6891715"/>
                <a:gd name="connsiteY5016" fmla="*/ 5314939 h 6367455"/>
                <a:gd name="connsiteX5017" fmla="*/ 3441636 w 6891715"/>
                <a:gd name="connsiteY5017" fmla="*/ 5312732 h 6367455"/>
                <a:gd name="connsiteX5018" fmla="*/ 3436217 w 6891715"/>
                <a:gd name="connsiteY5018" fmla="*/ 5308949 h 6367455"/>
                <a:gd name="connsiteX5019" fmla="*/ 3431434 w 6891715"/>
                <a:gd name="connsiteY5019" fmla="*/ 5305166 h 6367455"/>
                <a:gd name="connsiteX5020" fmla="*/ 3427927 w 6891715"/>
                <a:gd name="connsiteY5020" fmla="*/ 5302014 h 6367455"/>
                <a:gd name="connsiteX5021" fmla="*/ 3425696 w 6891715"/>
                <a:gd name="connsiteY5021" fmla="*/ 5298861 h 6367455"/>
                <a:gd name="connsiteX5022" fmla="*/ 3423145 w 6891715"/>
                <a:gd name="connsiteY5022" fmla="*/ 5296654 h 6367455"/>
                <a:gd name="connsiteX5023" fmla="*/ 3420913 w 6891715"/>
                <a:gd name="connsiteY5023" fmla="*/ 5295078 h 6367455"/>
                <a:gd name="connsiteX5024" fmla="*/ 3393814 w 6891715"/>
                <a:gd name="connsiteY5024" fmla="*/ 5279000 h 6367455"/>
                <a:gd name="connsiteX5025" fmla="*/ 3380105 w 6891715"/>
                <a:gd name="connsiteY5025" fmla="*/ 5263238 h 6367455"/>
                <a:gd name="connsiteX5026" fmla="*/ 3365758 w 6891715"/>
                <a:gd name="connsiteY5026" fmla="*/ 5256303 h 6367455"/>
                <a:gd name="connsiteX5027" fmla="*/ 3371178 w 6891715"/>
                <a:gd name="connsiteY5027" fmla="*/ 5268913 h 6367455"/>
                <a:gd name="connsiteX5028" fmla="*/ 3355875 w 6891715"/>
                <a:gd name="connsiteY5028" fmla="*/ 5258509 h 6367455"/>
                <a:gd name="connsiteX5029" fmla="*/ 3332601 w 6891715"/>
                <a:gd name="connsiteY5029" fmla="*/ 5247476 h 6367455"/>
                <a:gd name="connsiteX5030" fmla="*/ 3320486 w 6891715"/>
                <a:gd name="connsiteY5030" fmla="*/ 5245269 h 6367455"/>
                <a:gd name="connsiteX5031" fmla="*/ 3301995 w 6891715"/>
                <a:gd name="connsiteY5031" fmla="*/ 5240855 h 6367455"/>
                <a:gd name="connsiteX5032" fmla="*/ 3294025 w 6891715"/>
                <a:gd name="connsiteY5032" fmla="*/ 5229506 h 6367455"/>
                <a:gd name="connsiteX5033" fmla="*/ 3321124 w 6891715"/>
                <a:gd name="connsiteY5033" fmla="*/ 5232974 h 6367455"/>
                <a:gd name="connsiteX5034" fmla="*/ 3333877 w 6891715"/>
                <a:gd name="connsiteY5034" fmla="*/ 5237072 h 6367455"/>
                <a:gd name="connsiteX5035" fmla="*/ 3352368 w 6891715"/>
                <a:gd name="connsiteY5035" fmla="*/ 5241171 h 6367455"/>
                <a:gd name="connsiteX5036" fmla="*/ 3357469 w 6891715"/>
                <a:gd name="connsiteY5036" fmla="*/ 5244954 h 6367455"/>
                <a:gd name="connsiteX5037" fmla="*/ 3355237 w 6891715"/>
                <a:gd name="connsiteY5037" fmla="*/ 5235496 h 6367455"/>
                <a:gd name="connsiteX5038" fmla="*/ 3357761 w 6891715"/>
                <a:gd name="connsiteY5038" fmla="*/ 5233854 h 6367455"/>
                <a:gd name="connsiteX5039" fmla="*/ 3374251 w 6891715"/>
                <a:gd name="connsiteY5039" fmla="*/ 5226890 h 6367455"/>
                <a:gd name="connsiteX5040" fmla="*/ 3376538 w 6891715"/>
                <a:gd name="connsiteY5040" fmla="*/ 5226649 h 6367455"/>
                <a:gd name="connsiteX5041" fmla="*/ 3376390 w 6891715"/>
                <a:gd name="connsiteY5041" fmla="*/ 5225986 h 6367455"/>
                <a:gd name="connsiteX5042" fmla="*/ 3374251 w 6891715"/>
                <a:gd name="connsiteY5042" fmla="*/ 5226890 h 6367455"/>
                <a:gd name="connsiteX5043" fmla="*/ 3367352 w 6891715"/>
                <a:gd name="connsiteY5043" fmla="*/ 5227615 h 6367455"/>
                <a:gd name="connsiteX5044" fmla="*/ 3357761 w 6891715"/>
                <a:gd name="connsiteY5044" fmla="*/ 5233854 h 6367455"/>
                <a:gd name="connsiteX5045" fmla="*/ 3355306 w 6891715"/>
                <a:gd name="connsiteY5045" fmla="*/ 5234891 h 6367455"/>
                <a:gd name="connsiteX5046" fmla="*/ 3346733 w 6891715"/>
                <a:gd name="connsiteY5046" fmla="*/ 5230124 h 6367455"/>
                <a:gd name="connsiteX5047" fmla="*/ 3354671 w 6891715"/>
                <a:gd name="connsiteY5047" fmla="*/ 5222815 h 6367455"/>
                <a:gd name="connsiteX5048" fmla="*/ 3358798 w 6891715"/>
                <a:gd name="connsiteY5048" fmla="*/ 5218366 h 6367455"/>
                <a:gd name="connsiteX5049" fmla="*/ 3358436 w 6891715"/>
                <a:gd name="connsiteY5049" fmla="*/ 5217784 h 6367455"/>
                <a:gd name="connsiteX5050" fmla="*/ 3354315 w 6891715"/>
                <a:gd name="connsiteY5050" fmla="*/ 5222229 h 6367455"/>
                <a:gd name="connsiteX5051" fmla="*/ 3340052 w 6891715"/>
                <a:gd name="connsiteY5051" fmla="*/ 5224452 h 6367455"/>
                <a:gd name="connsiteX5052" fmla="*/ 3327374 w 6891715"/>
                <a:gd name="connsiteY5052" fmla="*/ 5222547 h 6367455"/>
                <a:gd name="connsiteX5053" fmla="*/ 3291558 w 6891715"/>
                <a:gd name="connsiteY5053" fmla="*/ 5197464 h 6367455"/>
                <a:gd name="connsiteX5054" fmla="*/ 3284585 w 6891715"/>
                <a:gd name="connsiteY5054" fmla="*/ 5183177 h 6367455"/>
                <a:gd name="connsiteX5055" fmla="*/ 3262715 w 6891715"/>
                <a:gd name="connsiteY5055" fmla="*/ 5167619 h 6367455"/>
                <a:gd name="connsiteX5056" fmla="*/ 3236724 w 6891715"/>
                <a:gd name="connsiteY5056" fmla="*/ 5163492 h 6367455"/>
                <a:gd name="connsiteX5057" fmla="*/ 3223095 w 6891715"/>
                <a:gd name="connsiteY5057" fmla="*/ 5169842 h 6367455"/>
                <a:gd name="connsiteX5058" fmla="*/ 3197105 w 6891715"/>
                <a:gd name="connsiteY5058" fmla="*/ 5168889 h 6367455"/>
                <a:gd name="connsiteX5059" fmla="*/ 3185694 w 6891715"/>
                <a:gd name="connsiteY5059" fmla="*/ 5151744 h 6367455"/>
                <a:gd name="connsiteX5060" fmla="*/ 3187913 w 6891715"/>
                <a:gd name="connsiteY5060" fmla="*/ 5144442 h 6367455"/>
                <a:gd name="connsiteX5061" fmla="*/ 3160338 w 6891715"/>
                <a:gd name="connsiteY5061" fmla="*/ 5123804 h 6367455"/>
                <a:gd name="connsiteX5062" fmla="*/ 3116598 w 6891715"/>
                <a:gd name="connsiteY5062" fmla="*/ 5068242 h 6367455"/>
                <a:gd name="connsiteX5063" fmla="*/ 3116281 w 6891715"/>
                <a:gd name="connsiteY5063" fmla="*/ 5063797 h 6367455"/>
                <a:gd name="connsiteX5064" fmla="*/ 3125790 w 6891715"/>
                <a:gd name="connsiteY5064" fmla="*/ 5065067 h 6367455"/>
                <a:gd name="connsiteX5065" fmla="*/ 3132129 w 6891715"/>
                <a:gd name="connsiteY5065" fmla="*/ 5063797 h 6367455"/>
                <a:gd name="connsiteX5066" fmla="*/ 3125790 w 6891715"/>
                <a:gd name="connsiteY5066" fmla="*/ 5056494 h 6367455"/>
                <a:gd name="connsiteX5067" fmla="*/ 3125790 w 6891715"/>
                <a:gd name="connsiteY5067" fmla="*/ 5052049 h 6367455"/>
                <a:gd name="connsiteX5068" fmla="*/ 3141637 w 6891715"/>
                <a:gd name="connsiteY5068" fmla="*/ 5060622 h 6367455"/>
                <a:gd name="connsiteX5069" fmla="*/ 3152097 w 6891715"/>
                <a:gd name="connsiteY5069" fmla="*/ 5071099 h 6367455"/>
                <a:gd name="connsiteX5070" fmla="*/ 3154316 w 6891715"/>
                <a:gd name="connsiteY5070" fmla="*/ 5061257 h 6367455"/>
                <a:gd name="connsiteX5071" fmla="*/ 3144807 w 6891715"/>
                <a:gd name="connsiteY5071" fmla="*/ 5059669 h 6367455"/>
                <a:gd name="connsiteX5072" fmla="*/ 3123571 w 6891715"/>
                <a:gd name="connsiteY5072" fmla="*/ 5040937 h 6367455"/>
                <a:gd name="connsiteX5073" fmla="*/ 3111844 w 6891715"/>
                <a:gd name="connsiteY5073" fmla="*/ 5026014 h 6367455"/>
                <a:gd name="connsiteX5074" fmla="*/ 3105187 w 6891715"/>
                <a:gd name="connsiteY5074" fmla="*/ 5012679 h 6367455"/>
                <a:gd name="connsiteX5075" fmla="*/ 3100750 w 6891715"/>
                <a:gd name="connsiteY5075" fmla="*/ 4980612 h 6367455"/>
                <a:gd name="connsiteX5076" fmla="*/ 3093143 w 6891715"/>
                <a:gd name="connsiteY5076" fmla="*/ 4963149 h 6367455"/>
                <a:gd name="connsiteX5077" fmla="*/ 3070005 w 6891715"/>
                <a:gd name="connsiteY5077" fmla="*/ 4933621 h 6367455"/>
                <a:gd name="connsiteX5078" fmla="*/ 3053524 w 6891715"/>
                <a:gd name="connsiteY5078" fmla="*/ 4927589 h 6367455"/>
                <a:gd name="connsiteX5079" fmla="*/ 3045283 w 6891715"/>
                <a:gd name="connsiteY5079" fmla="*/ 4918064 h 6367455"/>
                <a:gd name="connsiteX5080" fmla="*/ 3030703 w 6891715"/>
                <a:gd name="connsiteY5080" fmla="*/ 4921239 h 6367455"/>
                <a:gd name="connsiteX5081" fmla="*/ 3025314 w 6891715"/>
                <a:gd name="connsiteY5081" fmla="*/ 4945686 h 6367455"/>
                <a:gd name="connsiteX5082" fmla="*/ 3027850 w 6891715"/>
                <a:gd name="connsiteY5082" fmla="*/ 4958386 h 6367455"/>
                <a:gd name="connsiteX5083" fmla="*/ 3018341 w 6891715"/>
                <a:gd name="connsiteY5083" fmla="*/ 4971086 h 6367455"/>
                <a:gd name="connsiteX5084" fmla="*/ 3016123 w 6891715"/>
                <a:gd name="connsiteY5084" fmla="*/ 4966006 h 6367455"/>
                <a:gd name="connsiteX5085" fmla="*/ 3012953 w 6891715"/>
                <a:gd name="connsiteY5085" fmla="*/ 4975531 h 6367455"/>
                <a:gd name="connsiteX5086" fmla="*/ 3006931 w 6891715"/>
                <a:gd name="connsiteY5086" fmla="*/ 4990137 h 6367455"/>
                <a:gd name="connsiteX5087" fmla="*/ 3005980 w 6891715"/>
                <a:gd name="connsiteY5087" fmla="*/ 4995217 h 6367455"/>
                <a:gd name="connsiteX5088" fmla="*/ 2992351 w 6891715"/>
                <a:gd name="connsiteY5088" fmla="*/ 4986962 h 6367455"/>
                <a:gd name="connsiteX5089" fmla="*/ 2988547 w 6891715"/>
                <a:gd name="connsiteY5089" fmla="*/ 4967276 h 6367455"/>
                <a:gd name="connsiteX5090" fmla="*/ 2977137 w 6891715"/>
                <a:gd name="connsiteY5090" fmla="*/ 4958704 h 6367455"/>
                <a:gd name="connsiteX5091" fmla="*/ 2971749 w 6891715"/>
                <a:gd name="connsiteY5091" fmla="*/ 4946004 h 6367455"/>
                <a:gd name="connsiteX5092" fmla="*/ 2974601 w 6891715"/>
                <a:gd name="connsiteY5092" fmla="*/ 4927271 h 6367455"/>
                <a:gd name="connsiteX5093" fmla="*/ 2963825 w 6891715"/>
                <a:gd name="connsiteY5093" fmla="*/ 4910444 h 6367455"/>
                <a:gd name="connsiteX5094" fmla="*/ 2963825 w 6891715"/>
                <a:gd name="connsiteY5094" fmla="*/ 4899649 h 6367455"/>
                <a:gd name="connsiteX5095" fmla="*/ 2976186 w 6891715"/>
                <a:gd name="connsiteY5095" fmla="*/ 4893299 h 6367455"/>
                <a:gd name="connsiteX5096" fmla="*/ 2976672 w 6891715"/>
                <a:gd name="connsiteY5096" fmla="*/ 4893377 h 6367455"/>
                <a:gd name="connsiteX5097" fmla="*/ 2981824 w 6891715"/>
                <a:gd name="connsiteY5097" fmla="*/ 4881196 h 6367455"/>
                <a:gd name="connsiteX5098" fmla="*/ 2977710 w 6891715"/>
                <a:gd name="connsiteY5098" fmla="*/ 4874199 h 6367455"/>
                <a:gd name="connsiteX5099" fmla="*/ 2986888 w 6891715"/>
                <a:gd name="connsiteY5099" fmla="*/ 4875471 h 6367455"/>
                <a:gd name="connsiteX5100" fmla="*/ 2990656 w 6891715"/>
                <a:gd name="connsiteY5100" fmla="*/ 4865568 h 6367455"/>
                <a:gd name="connsiteX5101" fmla="*/ 2977241 w 6891715"/>
                <a:gd name="connsiteY5101" fmla="*/ 4873821 h 6367455"/>
                <a:gd name="connsiteX5102" fmla="*/ 2960110 w 6891715"/>
                <a:gd name="connsiteY5102" fmla="*/ 4867464 h 6367455"/>
                <a:gd name="connsiteX5103" fmla="*/ 2943297 w 6891715"/>
                <a:gd name="connsiteY5103" fmla="*/ 4876364 h 6367455"/>
                <a:gd name="connsiteX5104" fmla="*/ 2927436 w 6891715"/>
                <a:gd name="connsiteY5104" fmla="*/ 4870960 h 6367455"/>
                <a:gd name="connsiteX5105" fmla="*/ 2894761 w 6891715"/>
                <a:gd name="connsiteY5105" fmla="*/ 4889077 h 6367455"/>
                <a:gd name="connsiteX5106" fmla="*/ 2863038 w 6891715"/>
                <a:gd name="connsiteY5106" fmla="*/ 4899884 h 6367455"/>
                <a:gd name="connsiteX5107" fmla="*/ 2852887 w 6891715"/>
                <a:gd name="connsiteY5107" fmla="*/ 4901155 h 6367455"/>
                <a:gd name="connsiteX5108" fmla="*/ 2843053 w 6891715"/>
                <a:gd name="connsiteY5108" fmla="*/ 4922132 h 6367455"/>
                <a:gd name="connsiteX5109" fmla="*/ 2844639 w 6891715"/>
                <a:gd name="connsiteY5109" fmla="*/ 4939296 h 6367455"/>
                <a:gd name="connsiteX5110" fmla="*/ 2862721 w 6891715"/>
                <a:gd name="connsiteY5110" fmla="*/ 4962180 h 6367455"/>
                <a:gd name="connsiteX5111" fmla="*/ 2862721 w 6891715"/>
                <a:gd name="connsiteY5111" fmla="*/ 4977118 h 6367455"/>
                <a:gd name="connsiteX5112" fmla="*/ 2850349 w 6891715"/>
                <a:gd name="connsiteY5112" fmla="*/ 4994282 h 6367455"/>
                <a:gd name="connsiteX5113" fmla="*/ 2849397 w 6891715"/>
                <a:gd name="connsiteY5113" fmla="*/ 5023523 h 6367455"/>
                <a:gd name="connsiteX5114" fmla="*/ 2857011 w 6891715"/>
                <a:gd name="connsiteY5114" fmla="*/ 5056260 h 6367455"/>
                <a:gd name="connsiteX5115" fmla="*/ 2892223 w 6891715"/>
                <a:gd name="connsiteY5115" fmla="*/ 5094718 h 6367455"/>
                <a:gd name="connsiteX5116" fmla="*/ 2944566 w 6891715"/>
                <a:gd name="connsiteY5116" fmla="*/ 5138580 h 6367455"/>
                <a:gd name="connsiteX5117" fmla="*/ 2977558 w 6891715"/>
                <a:gd name="connsiteY5117" fmla="*/ 5157332 h 6367455"/>
                <a:gd name="connsiteX5118" fmla="*/ 3003571 w 6891715"/>
                <a:gd name="connsiteY5118" fmla="*/ 5234249 h 6367455"/>
                <a:gd name="connsiteX5119" fmla="*/ 3036880 w 6891715"/>
                <a:gd name="connsiteY5119" fmla="*/ 5295274 h 6367455"/>
                <a:gd name="connsiteX5120" fmla="*/ 3070189 w 6891715"/>
                <a:gd name="connsiteY5120" fmla="*/ 5330554 h 6367455"/>
                <a:gd name="connsiteX5121" fmla="*/ 3108256 w 6891715"/>
                <a:gd name="connsiteY5121" fmla="*/ 5352485 h 6367455"/>
                <a:gd name="connsiteX5122" fmla="*/ 3135855 w 6891715"/>
                <a:gd name="connsiteY5122" fmla="*/ 5374416 h 6367455"/>
                <a:gd name="connsiteX5123" fmla="*/ 3163454 w 6891715"/>
                <a:gd name="connsiteY5123" fmla="*/ 5357252 h 6367455"/>
                <a:gd name="connsiteX5124" fmla="*/ 3164406 w 6891715"/>
                <a:gd name="connsiteY5124" fmla="*/ 5364563 h 6367455"/>
                <a:gd name="connsiteX5125" fmla="*/ 3172019 w 6891715"/>
                <a:gd name="connsiteY5125" fmla="*/ 5366787 h 6367455"/>
                <a:gd name="connsiteX5126" fmla="*/ 3176778 w 6891715"/>
                <a:gd name="connsiteY5126" fmla="*/ 5355981 h 6367455"/>
                <a:gd name="connsiteX5127" fmla="*/ 3188515 w 6891715"/>
                <a:gd name="connsiteY5127" fmla="*/ 5351849 h 6367455"/>
                <a:gd name="connsiteX5128" fmla="*/ 3200252 w 6891715"/>
                <a:gd name="connsiteY5128" fmla="*/ 5351531 h 6367455"/>
                <a:gd name="connsiteX5129" fmla="*/ 3213259 w 6891715"/>
                <a:gd name="connsiteY5129" fmla="*/ 5373780 h 6367455"/>
                <a:gd name="connsiteX5130" fmla="*/ 3204694 w 6891715"/>
                <a:gd name="connsiteY5130" fmla="*/ 5384269 h 6367455"/>
                <a:gd name="connsiteX5131" fmla="*/ 3194225 w 6891715"/>
                <a:gd name="connsiteY5131" fmla="*/ 5398253 h 6367455"/>
                <a:gd name="connsiteX5132" fmla="*/ 3192322 w 6891715"/>
                <a:gd name="connsiteY5132" fmla="*/ 5409696 h 6367455"/>
                <a:gd name="connsiteX5133" fmla="*/ 3203108 w 6891715"/>
                <a:gd name="connsiteY5133" fmla="*/ 5431944 h 6367455"/>
                <a:gd name="connsiteX5134" fmla="*/ 3222141 w 6891715"/>
                <a:gd name="connsiteY5134" fmla="*/ 5436712 h 6367455"/>
                <a:gd name="connsiteX5135" fmla="*/ 3271946 w 6891715"/>
                <a:gd name="connsiteY5135" fmla="*/ 5456418 h 6367455"/>
                <a:gd name="connsiteX5136" fmla="*/ 3322703 w 6891715"/>
                <a:gd name="connsiteY5136" fmla="*/ 5478349 h 6367455"/>
                <a:gd name="connsiteX5137" fmla="*/ 3357281 w 6891715"/>
                <a:gd name="connsiteY5137" fmla="*/ 5513629 h 6367455"/>
                <a:gd name="connsiteX5138" fmla="*/ 3391224 w 6891715"/>
                <a:gd name="connsiteY5138" fmla="*/ 5526024 h 6367455"/>
                <a:gd name="connsiteX5139" fmla="*/ 3404865 w 6891715"/>
                <a:gd name="connsiteY5139" fmla="*/ 5541598 h 6367455"/>
                <a:gd name="connsiteX5140" fmla="*/ 3429609 w 6891715"/>
                <a:gd name="connsiteY5140" fmla="*/ 5562576 h 6367455"/>
                <a:gd name="connsiteX5141" fmla="*/ 3443250 w 6891715"/>
                <a:gd name="connsiteY5141" fmla="*/ 5581646 h 6367455"/>
                <a:gd name="connsiteX5142" fmla="*/ 3435319 w 6891715"/>
                <a:gd name="connsiteY5142" fmla="*/ 5601352 h 6367455"/>
                <a:gd name="connsiteX5143" fmla="*/ 3429926 w 6891715"/>
                <a:gd name="connsiteY5143" fmla="*/ 5619469 h 6367455"/>
                <a:gd name="connsiteX5144" fmla="*/ 3396934 w 6891715"/>
                <a:gd name="connsiteY5144" fmla="*/ 5603894 h 6367455"/>
                <a:gd name="connsiteX5145" fmla="*/ 3382976 w 6891715"/>
                <a:gd name="connsiteY5145" fmla="*/ 5572429 h 6367455"/>
                <a:gd name="connsiteX5146" fmla="*/ 3329999 w 6891715"/>
                <a:gd name="connsiteY5146" fmla="*/ 5563529 h 6367455"/>
                <a:gd name="connsiteX5147" fmla="*/ 3328730 w 6891715"/>
                <a:gd name="connsiteY5147" fmla="*/ 5550816 h 6367455"/>
                <a:gd name="connsiteX5148" fmla="*/ 3336344 w 6891715"/>
                <a:gd name="connsiteY5148" fmla="*/ 5546684 h 6367455"/>
                <a:gd name="connsiteX5149" fmla="*/ 3325558 w 6891715"/>
                <a:gd name="connsiteY5149" fmla="*/ 5541280 h 6367455"/>
                <a:gd name="connsiteX5150" fmla="*/ 3285270 w 6891715"/>
                <a:gd name="connsiteY5150" fmla="*/ 5547955 h 6367455"/>
                <a:gd name="connsiteX5151" fmla="*/ 3262429 w 6891715"/>
                <a:gd name="connsiteY5151" fmla="*/ 5574653 h 6367455"/>
                <a:gd name="connsiteX5152" fmla="*/ 3270043 w 6891715"/>
                <a:gd name="connsiteY5152" fmla="*/ 5591499 h 6367455"/>
                <a:gd name="connsiteX5153" fmla="*/ 3249423 w 6891715"/>
                <a:gd name="connsiteY5153" fmla="*/ 5626779 h 6367455"/>
                <a:gd name="connsiteX5154" fmla="*/ 3268457 w 6891715"/>
                <a:gd name="connsiteY5154" fmla="*/ 5643306 h 6367455"/>
                <a:gd name="connsiteX5155" fmla="*/ 3299228 w 6891715"/>
                <a:gd name="connsiteY5155" fmla="*/ 5662059 h 6367455"/>
                <a:gd name="connsiteX5156" fmla="*/ 3308110 w 6891715"/>
                <a:gd name="connsiteY5156" fmla="*/ 5681765 h 6367455"/>
                <a:gd name="connsiteX5157" fmla="*/ 3314455 w 6891715"/>
                <a:gd name="connsiteY5157" fmla="*/ 5708145 h 6367455"/>
                <a:gd name="connsiteX5158" fmla="*/ 3313820 w 6891715"/>
                <a:gd name="connsiteY5158" fmla="*/ 5724991 h 6367455"/>
                <a:gd name="connsiteX5159" fmla="*/ 3292566 w 6891715"/>
                <a:gd name="connsiteY5159" fmla="*/ 5728487 h 6367455"/>
                <a:gd name="connsiteX5160" fmla="*/ 3262112 w 6891715"/>
                <a:gd name="connsiteY5160" fmla="*/ 5744697 h 6367455"/>
                <a:gd name="connsiteX5161" fmla="*/ 3263064 w 6891715"/>
                <a:gd name="connsiteY5161" fmla="*/ 5768534 h 6367455"/>
                <a:gd name="connsiteX5162" fmla="*/ 3262429 w 6891715"/>
                <a:gd name="connsiteY5162" fmla="*/ 5799365 h 6367455"/>
                <a:gd name="connsiteX5163" fmla="*/ 3221824 w 6891715"/>
                <a:gd name="connsiteY5163" fmla="*/ 5842909 h 6367455"/>
                <a:gd name="connsiteX5164" fmla="*/ 3205963 w 6891715"/>
                <a:gd name="connsiteY5164" fmla="*/ 5867382 h 6367455"/>
                <a:gd name="connsiteX5165" fmla="*/ 3189149 w 6891715"/>
                <a:gd name="connsiteY5165" fmla="*/ 5873739 h 6367455"/>
                <a:gd name="connsiteX5166" fmla="*/ 3175509 w 6891715"/>
                <a:gd name="connsiteY5166" fmla="*/ 5861343 h 6367455"/>
                <a:gd name="connsiteX5167" fmla="*/ 3164406 w 6891715"/>
                <a:gd name="connsiteY5167" fmla="*/ 5830831 h 6367455"/>
                <a:gd name="connsiteX5168" fmla="*/ 3164406 w 6891715"/>
                <a:gd name="connsiteY5168" fmla="*/ 5821296 h 6367455"/>
                <a:gd name="connsiteX5169" fmla="*/ 3185343 w 6891715"/>
                <a:gd name="connsiteY5169" fmla="*/ 5813985 h 6367455"/>
                <a:gd name="connsiteX5170" fmla="*/ 3192639 w 6891715"/>
                <a:gd name="connsiteY5170" fmla="*/ 5799047 h 6367455"/>
                <a:gd name="connsiteX5171" fmla="*/ 3182805 w 6891715"/>
                <a:gd name="connsiteY5171" fmla="*/ 5784109 h 6367455"/>
                <a:gd name="connsiteX5172" fmla="*/ 3187246 w 6891715"/>
                <a:gd name="connsiteY5172" fmla="*/ 5774573 h 6367455"/>
                <a:gd name="connsiteX5173" fmla="*/ 3204059 w 6891715"/>
                <a:gd name="connsiteY5173" fmla="*/ 5767263 h 6367455"/>
                <a:gd name="connsiteX5174" fmla="*/ 3218017 w 6891715"/>
                <a:gd name="connsiteY5174" fmla="*/ 5761860 h 6367455"/>
                <a:gd name="connsiteX5175" fmla="*/ 3220555 w 6891715"/>
                <a:gd name="connsiteY5175" fmla="*/ 5742790 h 6367455"/>
                <a:gd name="connsiteX5176" fmla="*/ 3219603 w 6891715"/>
                <a:gd name="connsiteY5176" fmla="*/ 5728805 h 6367455"/>
                <a:gd name="connsiteX5177" fmla="*/ 3207549 w 6891715"/>
                <a:gd name="connsiteY5177" fmla="*/ 5710052 h 6367455"/>
                <a:gd name="connsiteX5178" fmla="*/ 3188198 w 6891715"/>
                <a:gd name="connsiteY5178" fmla="*/ 5667144 h 6367455"/>
                <a:gd name="connsiteX5179" fmla="*/ 3177095 w 6891715"/>
                <a:gd name="connsiteY5179" fmla="*/ 5628050 h 6367455"/>
                <a:gd name="connsiteX5180" fmla="*/ 3159330 w 6891715"/>
                <a:gd name="connsiteY5180" fmla="*/ 5606119 h 6367455"/>
                <a:gd name="connsiteX5181" fmla="*/ 3131731 w 6891715"/>
                <a:gd name="connsiteY5181" fmla="*/ 5611840 h 6367455"/>
                <a:gd name="connsiteX5182" fmla="*/ 3108256 w 6891715"/>
                <a:gd name="connsiteY5182" fmla="*/ 5600398 h 6367455"/>
                <a:gd name="connsiteX5183" fmla="*/ 3096519 w 6891715"/>
                <a:gd name="connsiteY5183" fmla="*/ 5576243 h 6367455"/>
                <a:gd name="connsiteX5184" fmla="*/ 3097788 w 6891715"/>
                <a:gd name="connsiteY5184" fmla="*/ 5564800 h 6367455"/>
                <a:gd name="connsiteX5185" fmla="*/ 3079388 w 6891715"/>
                <a:gd name="connsiteY5185" fmla="*/ 5534288 h 6367455"/>
                <a:gd name="connsiteX5186" fmla="*/ 3052741 w 6891715"/>
                <a:gd name="connsiteY5186" fmla="*/ 5543823 h 6367455"/>
                <a:gd name="connsiteX5187" fmla="*/ 3044176 w 6891715"/>
                <a:gd name="connsiteY5187" fmla="*/ 5537784 h 6367455"/>
                <a:gd name="connsiteX5188" fmla="*/ 3052741 w 6891715"/>
                <a:gd name="connsiteY5188" fmla="*/ 5519667 h 6367455"/>
                <a:gd name="connsiteX5189" fmla="*/ 3034659 w 6891715"/>
                <a:gd name="connsiteY5189" fmla="*/ 5516489 h 6367455"/>
                <a:gd name="connsiteX5190" fmla="*/ 3010232 w 6891715"/>
                <a:gd name="connsiteY5190" fmla="*/ 5496783 h 6367455"/>
                <a:gd name="connsiteX5191" fmla="*/ 2983585 w 6891715"/>
                <a:gd name="connsiteY5191" fmla="*/ 5462457 h 6367455"/>
                <a:gd name="connsiteX5192" fmla="*/ 2953766 w 6891715"/>
                <a:gd name="connsiteY5192" fmla="*/ 5469767 h 6367455"/>
                <a:gd name="connsiteX5193" fmla="*/ 2933780 w 6891715"/>
                <a:gd name="connsiteY5193" fmla="*/ 5458325 h 6367455"/>
                <a:gd name="connsiteX5194" fmla="*/ 2913478 w 6891715"/>
                <a:gd name="connsiteY5194" fmla="*/ 5460867 h 6367455"/>
                <a:gd name="connsiteX5195" fmla="*/ 2861452 w 6891715"/>
                <a:gd name="connsiteY5195" fmla="*/ 5422409 h 6367455"/>
                <a:gd name="connsiteX5196" fmla="*/ 2823067 w 6891715"/>
                <a:gd name="connsiteY5196" fmla="*/ 5379501 h 6367455"/>
                <a:gd name="connsiteX5197" fmla="*/ 2802765 w 6891715"/>
                <a:gd name="connsiteY5197" fmla="*/ 5362338 h 6367455"/>
                <a:gd name="connsiteX5198" fmla="*/ 2789758 w 6891715"/>
                <a:gd name="connsiteY5198" fmla="*/ 5336275 h 6367455"/>
                <a:gd name="connsiteX5199" fmla="*/ 2765332 w 6891715"/>
                <a:gd name="connsiteY5199" fmla="*/ 5308941 h 6367455"/>
                <a:gd name="connsiteX5200" fmla="*/ 2739953 w 6891715"/>
                <a:gd name="connsiteY5200" fmla="*/ 5313709 h 6367455"/>
                <a:gd name="connsiteX5201" fmla="*/ 2730437 w 6891715"/>
                <a:gd name="connsiteY5201" fmla="*/ 5321972 h 6367455"/>
                <a:gd name="connsiteX5202" fmla="*/ 2725044 w 6891715"/>
                <a:gd name="connsiteY5202" fmla="*/ 5309259 h 6367455"/>
                <a:gd name="connsiteX5203" fmla="*/ 2736781 w 6891715"/>
                <a:gd name="connsiteY5203" fmla="*/ 5299724 h 6367455"/>
                <a:gd name="connsiteX5204" fmla="*/ 2719968 w 6891715"/>
                <a:gd name="connsiteY5204" fmla="*/ 5285103 h 6367455"/>
                <a:gd name="connsiteX5205" fmla="*/ 2702838 w 6891715"/>
                <a:gd name="connsiteY5205" fmla="*/ 5280336 h 6367455"/>
                <a:gd name="connsiteX5206" fmla="*/ 2707913 w 6891715"/>
                <a:gd name="connsiteY5206" fmla="*/ 5265397 h 6367455"/>
                <a:gd name="connsiteX5207" fmla="*/ 2688880 w 6891715"/>
                <a:gd name="connsiteY5207" fmla="*/ 5254909 h 6367455"/>
                <a:gd name="connsiteX5208" fmla="*/ 2675873 w 6891715"/>
                <a:gd name="connsiteY5208" fmla="*/ 5257133 h 6367455"/>
                <a:gd name="connsiteX5209" fmla="*/ 2673970 w 6891715"/>
                <a:gd name="connsiteY5209" fmla="*/ 5252048 h 6367455"/>
                <a:gd name="connsiteX5210" fmla="*/ 2681266 w 6891715"/>
                <a:gd name="connsiteY5210" fmla="*/ 5238063 h 6367455"/>
                <a:gd name="connsiteX5211" fmla="*/ 2675556 w 6891715"/>
                <a:gd name="connsiteY5211" fmla="*/ 5215179 h 6367455"/>
                <a:gd name="connsiteX5212" fmla="*/ 2658426 w 6891715"/>
                <a:gd name="connsiteY5212" fmla="*/ 5162418 h 6367455"/>
                <a:gd name="connsiteX5213" fmla="*/ 2652716 w 6891715"/>
                <a:gd name="connsiteY5213" fmla="*/ 5132859 h 6367455"/>
                <a:gd name="connsiteX5214" fmla="*/ 2649543 w 6891715"/>
                <a:gd name="connsiteY5214" fmla="*/ 5105207 h 6367455"/>
                <a:gd name="connsiteX5215" fmla="*/ 2626068 w 6891715"/>
                <a:gd name="connsiteY5215" fmla="*/ 5097261 h 6367455"/>
                <a:gd name="connsiteX5216" fmla="*/ 2593394 w 6891715"/>
                <a:gd name="connsiteY5216" fmla="*/ 5088997 h 6367455"/>
                <a:gd name="connsiteX5217" fmla="*/ 2560085 w 6891715"/>
                <a:gd name="connsiteY5217" fmla="*/ 5061027 h 6367455"/>
                <a:gd name="connsiteX5218" fmla="*/ 2538830 w 6891715"/>
                <a:gd name="connsiteY5218" fmla="*/ 5057849 h 6367455"/>
                <a:gd name="connsiteX5219" fmla="*/ 2522017 w 6891715"/>
                <a:gd name="connsiteY5219" fmla="*/ 5051810 h 6367455"/>
                <a:gd name="connsiteX5220" fmla="*/ 2489343 w 6891715"/>
                <a:gd name="connsiteY5220" fmla="*/ 5055306 h 6367455"/>
                <a:gd name="connsiteX5221" fmla="*/ 2475702 w 6891715"/>
                <a:gd name="connsiteY5221" fmla="*/ 5070245 h 6367455"/>
                <a:gd name="connsiteX5222" fmla="*/ 2452544 w 6891715"/>
                <a:gd name="connsiteY5222" fmla="*/ 5107432 h 6367455"/>
                <a:gd name="connsiteX5223" fmla="*/ 2438269 w 6891715"/>
                <a:gd name="connsiteY5223" fmla="*/ 5122370 h 6367455"/>
                <a:gd name="connsiteX5224" fmla="*/ 2419235 w 6891715"/>
                <a:gd name="connsiteY5224" fmla="*/ 5126502 h 6367455"/>
                <a:gd name="connsiteX5225" fmla="*/ 2419155 w 6891715"/>
                <a:gd name="connsiteY5225" fmla="*/ 5126339 h 6367455"/>
                <a:gd name="connsiteX5226" fmla="*/ 2414212 w 6891715"/>
                <a:gd name="connsiteY5226" fmla="*/ 5127883 h 6367455"/>
                <a:gd name="connsiteX5227" fmla="*/ 2409765 w 6891715"/>
                <a:gd name="connsiteY5227" fmla="*/ 5122167 h 6367455"/>
                <a:gd name="connsiteX5228" fmla="*/ 2400235 w 6891715"/>
                <a:gd name="connsiteY5228" fmla="*/ 5125343 h 6367455"/>
                <a:gd name="connsiteX5229" fmla="*/ 2400223 w 6891715"/>
                <a:gd name="connsiteY5229" fmla="*/ 5125369 h 6367455"/>
                <a:gd name="connsiteX5230" fmla="*/ 2408524 w 6891715"/>
                <a:gd name="connsiteY5230" fmla="*/ 5122854 h 6367455"/>
                <a:gd name="connsiteX5231" fmla="*/ 2412969 w 6891715"/>
                <a:gd name="connsiteY5231" fmla="*/ 5128049 h 6367455"/>
                <a:gd name="connsiteX5232" fmla="*/ 2397053 w 6891715"/>
                <a:gd name="connsiteY5232" fmla="*/ 5131996 h 6367455"/>
                <a:gd name="connsiteX5233" fmla="*/ 2396741 w 6891715"/>
                <a:gd name="connsiteY5233" fmla="*/ 5132647 h 6367455"/>
                <a:gd name="connsiteX5234" fmla="*/ 2385305 w 6891715"/>
                <a:gd name="connsiteY5234" fmla="*/ 5136458 h 6367455"/>
                <a:gd name="connsiteX5235" fmla="*/ 2383717 w 6891715"/>
                <a:gd name="connsiteY5235" fmla="*/ 5137411 h 6367455"/>
                <a:gd name="connsiteX5236" fmla="*/ 2384034 w 6891715"/>
                <a:gd name="connsiteY5236" fmla="*/ 5136458 h 6367455"/>
                <a:gd name="connsiteX5237" fmla="*/ 2380858 w 6891715"/>
                <a:gd name="connsiteY5237" fmla="*/ 5135823 h 6367455"/>
                <a:gd name="connsiteX5238" fmla="*/ 2379587 w 6891715"/>
                <a:gd name="connsiteY5238" fmla="*/ 5136458 h 6367455"/>
                <a:gd name="connsiteX5239" fmla="*/ 2377999 w 6891715"/>
                <a:gd name="connsiteY5239" fmla="*/ 5136458 h 6367455"/>
                <a:gd name="connsiteX5240" fmla="*/ 2377046 w 6891715"/>
                <a:gd name="connsiteY5240" fmla="*/ 5136776 h 6367455"/>
                <a:gd name="connsiteX5241" fmla="*/ 2375775 w 6891715"/>
                <a:gd name="connsiteY5241" fmla="*/ 5137411 h 6367455"/>
                <a:gd name="connsiteX5242" fmla="*/ 2375140 w 6891715"/>
                <a:gd name="connsiteY5242" fmla="*/ 5138046 h 6367455"/>
                <a:gd name="connsiteX5243" fmla="*/ 2374822 w 6891715"/>
                <a:gd name="connsiteY5243" fmla="*/ 5138999 h 6367455"/>
                <a:gd name="connsiteX5244" fmla="*/ 2374187 w 6891715"/>
                <a:gd name="connsiteY5244" fmla="*/ 5141857 h 6367455"/>
                <a:gd name="connsiteX5245" fmla="*/ 2374504 w 6891715"/>
                <a:gd name="connsiteY5245" fmla="*/ 5141857 h 6367455"/>
                <a:gd name="connsiteX5246" fmla="*/ 2375140 w 6891715"/>
                <a:gd name="connsiteY5246" fmla="*/ 5142175 h 6367455"/>
                <a:gd name="connsiteX5247" fmla="*/ 2377363 w 6891715"/>
                <a:gd name="connsiteY5247" fmla="*/ 5141540 h 6367455"/>
                <a:gd name="connsiteX5248" fmla="*/ 2351950 w 6891715"/>
                <a:gd name="connsiteY5248" fmla="*/ 5159642 h 6367455"/>
                <a:gd name="connsiteX5249" fmla="*/ 2327490 w 6891715"/>
                <a:gd name="connsiteY5249" fmla="*/ 5172345 h 6367455"/>
                <a:gd name="connsiteX5250" fmla="*/ 2305572 w 6891715"/>
                <a:gd name="connsiteY5250" fmla="*/ 5206327 h 6367455"/>
                <a:gd name="connsiteX5251" fmla="*/ 2275076 w 6891715"/>
                <a:gd name="connsiteY5251" fmla="*/ 5219348 h 6367455"/>
                <a:gd name="connsiteX5252" fmla="*/ 2232509 w 6891715"/>
                <a:gd name="connsiteY5252" fmla="*/ 5220936 h 6367455"/>
                <a:gd name="connsiteX5253" fmla="*/ 2188037 w 6891715"/>
                <a:gd name="connsiteY5253" fmla="*/ 5202198 h 6367455"/>
                <a:gd name="connsiteX5254" fmla="*/ 2180413 w 6891715"/>
                <a:gd name="connsiteY5254" fmla="*/ 5189812 h 6367455"/>
                <a:gd name="connsiteX5255" fmla="*/ 2143246 w 6891715"/>
                <a:gd name="connsiteY5255" fmla="*/ 5174251 h 6367455"/>
                <a:gd name="connsiteX5256" fmla="*/ 2120057 w 6891715"/>
                <a:gd name="connsiteY5256" fmla="*/ 5189177 h 6367455"/>
                <a:gd name="connsiteX5257" fmla="*/ 2104174 w 6891715"/>
                <a:gd name="connsiteY5257" fmla="*/ 5175521 h 6367455"/>
                <a:gd name="connsiteX5258" fmla="*/ 2082891 w 6891715"/>
                <a:gd name="connsiteY5258" fmla="*/ 5171710 h 6367455"/>
                <a:gd name="connsiteX5259" fmla="*/ 2058431 w 6891715"/>
                <a:gd name="connsiteY5259" fmla="*/ 5159324 h 6367455"/>
                <a:gd name="connsiteX5260" fmla="*/ 2040324 w 6891715"/>
                <a:gd name="connsiteY5260" fmla="*/ 5164723 h 6367455"/>
                <a:gd name="connsiteX5261" fmla="*/ 2022535 w 6891715"/>
                <a:gd name="connsiteY5261" fmla="*/ 5181555 h 6367455"/>
                <a:gd name="connsiteX5262" fmla="*/ 2004746 w 6891715"/>
                <a:gd name="connsiteY5262" fmla="*/ 5192353 h 6367455"/>
                <a:gd name="connsiteX5263" fmla="*/ 1967897 w 6891715"/>
                <a:gd name="connsiteY5263" fmla="*/ 5205374 h 6367455"/>
                <a:gd name="connsiteX5264" fmla="*/ 1959638 w 6891715"/>
                <a:gd name="connsiteY5264" fmla="*/ 5239356 h 6367455"/>
                <a:gd name="connsiteX5265" fmla="*/ 1951061 w 6891715"/>
                <a:gd name="connsiteY5265" fmla="*/ 5251106 h 6367455"/>
                <a:gd name="connsiteX5266" fmla="*/ 1959638 w 6891715"/>
                <a:gd name="connsiteY5266" fmla="*/ 5255870 h 6367455"/>
                <a:gd name="connsiteX5267" fmla="*/ 1960591 w 6891715"/>
                <a:gd name="connsiteY5267" fmla="*/ 5245390 h 6367455"/>
                <a:gd name="connsiteX5268" fmla="*/ 1963767 w 6891715"/>
                <a:gd name="connsiteY5268" fmla="*/ 5259046 h 6367455"/>
                <a:gd name="connsiteX5269" fmla="*/ 1959955 w 6891715"/>
                <a:gd name="connsiteY5269" fmla="*/ 5274925 h 6367455"/>
                <a:gd name="connsiteX5270" fmla="*/ 1964720 w 6891715"/>
                <a:gd name="connsiteY5270" fmla="*/ 5288899 h 6367455"/>
                <a:gd name="connsiteX5271" fmla="*/ 1963974 w 6891715"/>
                <a:gd name="connsiteY5271" fmla="*/ 5289811 h 6367455"/>
                <a:gd name="connsiteX5272" fmla="*/ 1973866 w 6891715"/>
                <a:gd name="connsiteY5272" fmla="*/ 5295679 h 6367455"/>
                <a:gd name="connsiteX5273" fmla="*/ 1970058 w 6891715"/>
                <a:gd name="connsiteY5273" fmla="*/ 5311533 h 6367455"/>
                <a:gd name="connsiteX5274" fmla="*/ 1985925 w 6891715"/>
                <a:gd name="connsiteY5274" fmla="*/ 5317557 h 6367455"/>
                <a:gd name="connsiteX5275" fmla="*/ 1980530 w 6891715"/>
                <a:gd name="connsiteY5275" fmla="*/ 5325801 h 6367455"/>
                <a:gd name="connsiteX5276" fmla="*/ 1973232 w 6891715"/>
                <a:gd name="connsiteY5276" fmla="*/ 5324216 h 6367455"/>
                <a:gd name="connsiteX5277" fmla="*/ 1965616 w 6891715"/>
                <a:gd name="connsiteY5277" fmla="*/ 5329606 h 6367455"/>
                <a:gd name="connsiteX5278" fmla="*/ 1962760 w 6891715"/>
                <a:gd name="connsiteY5278" fmla="*/ 5341972 h 6367455"/>
                <a:gd name="connsiteX5279" fmla="*/ 1975770 w 6891715"/>
                <a:gd name="connsiteY5279" fmla="*/ 5354655 h 6367455"/>
                <a:gd name="connsiteX5280" fmla="*/ 1971328 w 6891715"/>
                <a:gd name="connsiteY5280" fmla="*/ 5366070 h 6367455"/>
                <a:gd name="connsiteX5281" fmla="*/ 1965298 w 6891715"/>
                <a:gd name="connsiteY5281" fmla="*/ 5380022 h 6367455"/>
                <a:gd name="connsiteX5282" fmla="*/ 1926267 w 6891715"/>
                <a:gd name="connsiteY5282" fmla="*/ 5399046 h 6367455"/>
                <a:gd name="connsiteX5283" fmla="*/ 1896755 w 6891715"/>
                <a:gd name="connsiteY5283" fmla="*/ 5413315 h 6367455"/>
                <a:gd name="connsiteX5284" fmla="*/ 1868513 w 6891715"/>
                <a:gd name="connsiteY5284" fmla="*/ 5449144 h 6367455"/>
                <a:gd name="connsiteX5285" fmla="*/ 1823135 w 6891715"/>
                <a:gd name="connsiteY5285" fmla="*/ 5464364 h 6367455"/>
                <a:gd name="connsiteX5286" fmla="*/ 1755543 w 6891715"/>
                <a:gd name="connsiteY5286" fmla="*/ 5485925 h 6367455"/>
                <a:gd name="connsiteX5287" fmla="*/ 1738090 w 6891715"/>
                <a:gd name="connsiteY5287" fmla="*/ 5508121 h 6367455"/>
                <a:gd name="connsiteX5288" fmla="*/ 1753957 w 6891715"/>
                <a:gd name="connsiteY5288" fmla="*/ 5520487 h 6367455"/>
                <a:gd name="connsiteX5289" fmla="*/ 1746341 w 6891715"/>
                <a:gd name="connsiteY5289" fmla="*/ 5534438 h 6367455"/>
                <a:gd name="connsiteX5290" fmla="*/ 1742215 w 6891715"/>
                <a:gd name="connsiteY5290" fmla="*/ 5529048 h 6367455"/>
                <a:gd name="connsiteX5291" fmla="*/ 1744437 w 6891715"/>
                <a:gd name="connsiteY5291" fmla="*/ 5522706 h 6367455"/>
                <a:gd name="connsiteX5292" fmla="*/ 1726666 w 6891715"/>
                <a:gd name="connsiteY5292" fmla="*/ 5536975 h 6367455"/>
                <a:gd name="connsiteX5293" fmla="*/ 1643844 w 6891715"/>
                <a:gd name="connsiteY5293" fmla="*/ 5654293 h 6367455"/>
                <a:gd name="connsiteX5294" fmla="*/ 1644161 w 6891715"/>
                <a:gd name="connsiteY5294" fmla="*/ 5684733 h 6367455"/>
                <a:gd name="connsiteX5295" fmla="*/ 1633689 w 6891715"/>
                <a:gd name="connsiteY5295" fmla="*/ 5691391 h 6367455"/>
                <a:gd name="connsiteX5296" fmla="*/ 1645748 w 6891715"/>
                <a:gd name="connsiteY5296" fmla="*/ 5699318 h 6367455"/>
                <a:gd name="connsiteX5297" fmla="*/ 1664787 w 6891715"/>
                <a:gd name="connsiteY5297" fmla="*/ 5741490 h 6367455"/>
                <a:gd name="connsiteX5298" fmla="*/ 1679702 w 6891715"/>
                <a:gd name="connsiteY5298" fmla="*/ 5743392 h 6367455"/>
                <a:gd name="connsiteX5299" fmla="*/ 1685413 w 6891715"/>
                <a:gd name="connsiteY5299" fmla="*/ 5754807 h 6367455"/>
                <a:gd name="connsiteX5300" fmla="*/ 1692712 w 6891715"/>
                <a:gd name="connsiteY5300" fmla="*/ 5763368 h 6367455"/>
                <a:gd name="connsiteX5301" fmla="*/ 1677798 w 6891715"/>
                <a:gd name="connsiteY5301" fmla="*/ 5769709 h 6367455"/>
                <a:gd name="connsiteX5302" fmla="*/ 1658124 w 6891715"/>
                <a:gd name="connsiteY5302" fmla="*/ 5794124 h 6367455"/>
                <a:gd name="connsiteX5303" fmla="*/ 1636862 w 6891715"/>
                <a:gd name="connsiteY5303" fmla="*/ 5800783 h 6367455"/>
                <a:gd name="connsiteX5304" fmla="*/ 1631785 w 6891715"/>
                <a:gd name="connsiteY5304" fmla="*/ 5814100 h 6367455"/>
                <a:gd name="connsiteX5305" fmla="*/ 1617188 w 6891715"/>
                <a:gd name="connsiteY5305" fmla="*/ 5833125 h 6367455"/>
                <a:gd name="connsiteX5306" fmla="*/ 1613063 w 6891715"/>
                <a:gd name="connsiteY5306" fmla="*/ 5852467 h 6367455"/>
                <a:gd name="connsiteX5307" fmla="*/ 1596562 w 6891715"/>
                <a:gd name="connsiteY5307" fmla="*/ 5884174 h 6367455"/>
                <a:gd name="connsiteX5308" fmla="*/ 1605130 w 6891715"/>
                <a:gd name="connsiteY5308" fmla="*/ 5897809 h 6367455"/>
                <a:gd name="connsiteX5309" fmla="*/ 1600687 w 6891715"/>
                <a:gd name="connsiteY5309" fmla="*/ 5905101 h 6367455"/>
                <a:gd name="connsiteX5310" fmla="*/ 1584820 w 6891715"/>
                <a:gd name="connsiteY5310" fmla="*/ 5900979 h 6367455"/>
                <a:gd name="connsiteX5311" fmla="*/ 1557530 w 6891715"/>
                <a:gd name="connsiteY5311" fmla="*/ 5907638 h 6367455"/>
                <a:gd name="connsiteX5312" fmla="*/ 1535317 w 6891715"/>
                <a:gd name="connsiteY5312" fmla="*/ 5905736 h 6367455"/>
                <a:gd name="connsiteX5313" fmla="*/ 1530239 w 6891715"/>
                <a:gd name="connsiteY5313" fmla="*/ 5923809 h 6367455"/>
                <a:gd name="connsiteX5314" fmla="*/ 1507072 w 6891715"/>
                <a:gd name="connsiteY5314" fmla="*/ 5931102 h 6367455"/>
                <a:gd name="connsiteX5315" fmla="*/ 1506120 w 6891715"/>
                <a:gd name="connsiteY5315" fmla="*/ 5957736 h 6367455"/>
                <a:gd name="connsiteX5316" fmla="*/ 1494697 w 6891715"/>
                <a:gd name="connsiteY5316" fmla="*/ 5973590 h 6367455"/>
                <a:gd name="connsiteX5317" fmla="*/ 1485495 w 6891715"/>
                <a:gd name="connsiteY5317" fmla="*/ 5998956 h 6367455"/>
                <a:gd name="connsiteX5318" fmla="*/ 1475974 w 6891715"/>
                <a:gd name="connsiteY5318" fmla="*/ 6005298 h 6367455"/>
                <a:gd name="connsiteX5319" fmla="*/ 1453762 w 6891715"/>
                <a:gd name="connsiteY5319" fmla="*/ 5996737 h 6367455"/>
                <a:gd name="connsiteX5320" fmla="*/ 1414731 w 6891715"/>
                <a:gd name="connsiteY5320" fmla="*/ 6016396 h 6367455"/>
                <a:gd name="connsiteX5321" fmla="*/ 1392517 w 6891715"/>
                <a:gd name="connsiteY5321" fmla="*/ 6005932 h 6367455"/>
                <a:gd name="connsiteX5322" fmla="*/ 1351261 w 6891715"/>
                <a:gd name="connsiteY5322" fmla="*/ 6013859 h 6367455"/>
                <a:gd name="connsiteX5323" fmla="*/ 1318258 w 6891715"/>
                <a:gd name="connsiteY5323" fmla="*/ 6008786 h 6367455"/>
                <a:gd name="connsiteX5324" fmla="*/ 1261457 w 6891715"/>
                <a:gd name="connsiteY5324" fmla="*/ 6005932 h 6367455"/>
                <a:gd name="connsiteX5325" fmla="*/ 1248764 w 6891715"/>
                <a:gd name="connsiteY5325" fmla="*/ 6019883 h 6367455"/>
                <a:gd name="connsiteX5326" fmla="*/ 1228772 w 6891715"/>
                <a:gd name="connsiteY5326" fmla="*/ 6032884 h 6367455"/>
                <a:gd name="connsiteX5327" fmla="*/ 1189741 w 6891715"/>
                <a:gd name="connsiteY5327" fmla="*/ 6033835 h 6367455"/>
                <a:gd name="connsiteX5328" fmla="*/ 1159276 w 6891715"/>
                <a:gd name="connsiteY5328" fmla="*/ 6073152 h 6367455"/>
                <a:gd name="connsiteX5329" fmla="*/ 1151026 w 6891715"/>
                <a:gd name="connsiteY5329" fmla="*/ 6091226 h 6367455"/>
                <a:gd name="connsiteX5330" fmla="*/ 1140553 w 6891715"/>
                <a:gd name="connsiteY5330" fmla="*/ 6083933 h 6367455"/>
                <a:gd name="connsiteX5331" fmla="*/ 1124369 w 6891715"/>
                <a:gd name="connsiteY5331" fmla="*/ 6080762 h 6367455"/>
                <a:gd name="connsiteX5332" fmla="*/ 1118023 w 6891715"/>
                <a:gd name="connsiteY5332" fmla="*/ 6075689 h 6367455"/>
                <a:gd name="connsiteX5333" fmla="*/ 1104377 w 6891715"/>
                <a:gd name="connsiteY5333" fmla="*/ 6071567 h 6367455"/>
                <a:gd name="connsiteX5334" fmla="*/ 1095809 w 6891715"/>
                <a:gd name="connsiteY5334" fmla="*/ 6070616 h 6367455"/>
                <a:gd name="connsiteX5335" fmla="*/ 1074230 w 6891715"/>
                <a:gd name="connsiteY5335" fmla="*/ 6036054 h 6367455"/>
                <a:gd name="connsiteX5336" fmla="*/ 1076453 w 6891715"/>
                <a:gd name="connsiteY5336" fmla="*/ 6024640 h 6367455"/>
                <a:gd name="connsiteX5337" fmla="*/ 1067884 w 6891715"/>
                <a:gd name="connsiteY5337" fmla="*/ 6017347 h 6367455"/>
                <a:gd name="connsiteX5338" fmla="*/ 1072961 w 6891715"/>
                <a:gd name="connsiteY5338" fmla="*/ 5991981 h 6367455"/>
                <a:gd name="connsiteX5339" fmla="*/ 1032343 w 6891715"/>
                <a:gd name="connsiteY5339" fmla="*/ 5954565 h 6367455"/>
                <a:gd name="connsiteX5340" fmla="*/ 1005051 w 6891715"/>
                <a:gd name="connsiteY5340" fmla="*/ 5952663 h 6367455"/>
                <a:gd name="connsiteX5341" fmla="*/ 995213 w 6891715"/>
                <a:gd name="connsiteY5341" fmla="*/ 5944102 h 6367455"/>
                <a:gd name="connsiteX5342" fmla="*/ 987921 w 6891715"/>
                <a:gd name="connsiteY5342" fmla="*/ 5953614 h 6367455"/>
                <a:gd name="connsiteX5343" fmla="*/ 984747 w 6891715"/>
                <a:gd name="connsiteY5343" fmla="*/ 5946639 h 6367455"/>
                <a:gd name="connsiteX5344" fmla="*/ 967371 w 6891715"/>
                <a:gd name="connsiteY5344" fmla="*/ 5951909 h 6367455"/>
                <a:gd name="connsiteX5345" fmla="*/ 967494 w 6891715"/>
                <a:gd name="connsiteY5345" fmla="*/ 5953094 h 6367455"/>
                <a:gd name="connsiteX5346" fmla="*/ 945223 w 6891715"/>
                <a:gd name="connsiteY5346" fmla="*/ 5968032 h 6367455"/>
                <a:gd name="connsiteX5347" fmla="*/ 924225 w 6891715"/>
                <a:gd name="connsiteY5347" fmla="*/ 5969303 h 6367455"/>
                <a:gd name="connsiteX5348" fmla="*/ 909272 w 6891715"/>
                <a:gd name="connsiteY5348" fmla="*/ 5963900 h 6367455"/>
                <a:gd name="connsiteX5349" fmla="*/ 887955 w 6891715"/>
                <a:gd name="connsiteY5349" fmla="*/ 5962311 h 6367455"/>
                <a:gd name="connsiteX5350" fmla="*/ 866639 w 6891715"/>
                <a:gd name="connsiteY5350" fmla="*/ 5955955 h 6367455"/>
                <a:gd name="connsiteX5351" fmla="*/ 841188 w 6891715"/>
                <a:gd name="connsiteY5351" fmla="*/ 5968032 h 6367455"/>
                <a:gd name="connsiteX5352" fmla="*/ 822417 w 6891715"/>
                <a:gd name="connsiteY5352" fmla="*/ 5972164 h 6367455"/>
                <a:gd name="connsiteX5353" fmla="*/ 813826 w 6891715"/>
                <a:gd name="connsiteY5353" fmla="*/ 5968986 h 6367455"/>
                <a:gd name="connsiteX5354" fmla="*/ 822099 w 6891715"/>
                <a:gd name="connsiteY5354" fmla="*/ 5960404 h 6367455"/>
                <a:gd name="connsiteX5355" fmla="*/ 832598 w 6891715"/>
                <a:gd name="connsiteY5355" fmla="*/ 5933071 h 6367455"/>
                <a:gd name="connsiteX5356" fmla="*/ 836416 w 6891715"/>
                <a:gd name="connsiteY5356" fmla="*/ 5909870 h 6367455"/>
                <a:gd name="connsiteX5357" fmla="*/ 829735 w 6891715"/>
                <a:gd name="connsiteY5357" fmla="*/ 5863468 h 6367455"/>
                <a:gd name="connsiteX5358" fmla="*/ 838007 w 6891715"/>
                <a:gd name="connsiteY5358" fmla="*/ 5825647 h 6367455"/>
                <a:gd name="connsiteX5359" fmla="*/ 826871 w 6891715"/>
                <a:gd name="connsiteY5359" fmla="*/ 5806260 h 6367455"/>
                <a:gd name="connsiteX5360" fmla="*/ 839598 w 6891715"/>
                <a:gd name="connsiteY5360" fmla="*/ 5797996 h 6367455"/>
                <a:gd name="connsiteX5361" fmla="*/ 847232 w 6891715"/>
                <a:gd name="connsiteY5361" fmla="*/ 5804353 h 6367455"/>
                <a:gd name="connsiteX5362" fmla="*/ 840870 w 6891715"/>
                <a:gd name="connsiteY5362" fmla="*/ 5790369 h 6367455"/>
                <a:gd name="connsiteX5363" fmla="*/ 822735 w 6891715"/>
                <a:gd name="connsiteY5363" fmla="*/ 5790686 h 6367455"/>
                <a:gd name="connsiteX5364" fmla="*/ 806827 w 6891715"/>
                <a:gd name="connsiteY5364" fmla="*/ 5803717 h 6367455"/>
                <a:gd name="connsiteX5365" fmla="*/ 795372 w 6891715"/>
                <a:gd name="connsiteY5365" fmla="*/ 5810074 h 6367455"/>
                <a:gd name="connsiteX5366" fmla="*/ 797281 w 6891715"/>
                <a:gd name="connsiteY5366" fmla="*/ 5786873 h 6367455"/>
                <a:gd name="connsiteX5367" fmla="*/ 790918 w 6891715"/>
                <a:gd name="connsiteY5367" fmla="*/ 5777338 h 6367455"/>
                <a:gd name="connsiteX5368" fmla="*/ 800463 w 6891715"/>
                <a:gd name="connsiteY5368" fmla="*/ 5776384 h 6367455"/>
                <a:gd name="connsiteX5369" fmla="*/ 817326 w 6891715"/>
                <a:gd name="connsiteY5369" fmla="*/ 5773842 h 6367455"/>
                <a:gd name="connsiteX5370" fmla="*/ 826553 w 6891715"/>
                <a:gd name="connsiteY5370" fmla="*/ 5752548 h 6367455"/>
                <a:gd name="connsiteX5371" fmla="*/ 839280 w 6891715"/>
                <a:gd name="connsiteY5371" fmla="*/ 5740788 h 6367455"/>
                <a:gd name="connsiteX5372" fmla="*/ 840234 w 6891715"/>
                <a:gd name="connsiteY5372" fmla="*/ 5734432 h 6367455"/>
                <a:gd name="connsiteX5373" fmla="*/ 820189 w 6891715"/>
                <a:gd name="connsiteY5373" fmla="*/ 5748734 h 6367455"/>
                <a:gd name="connsiteX5374" fmla="*/ 807462 w 6891715"/>
                <a:gd name="connsiteY5374" fmla="*/ 5754137 h 6367455"/>
                <a:gd name="connsiteX5375" fmla="*/ 799190 w 6891715"/>
                <a:gd name="connsiteY5375" fmla="*/ 5764625 h 6367455"/>
                <a:gd name="connsiteX5376" fmla="*/ 801418 w 6891715"/>
                <a:gd name="connsiteY5376" fmla="*/ 5771935 h 6367455"/>
                <a:gd name="connsiteX5377" fmla="*/ 783283 w 6891715"/>
                <a:gd name="connsiteY5377" fmla="*/ 5770028 h 6367455"/>
                <a:gd name="connsiteX5378" fmla="*/ 776921 w 6891715"/>
                <a:gd name="connsiteY5378" fmla="*/ 5773206 h 6367455"/>
                <a:gd name="connsiteX5379" fmla="*/ 768331 w 6891715"/>
                <a:gd name="connsiteY5379" fmla="*/ 5770346 h 6367455"/>
                <a:gd name="connsiteX5380" fmla="*/ 765150 w 6891715"/>
                <a:gd name="connsiteY5380" fmla="*/ 5765896 h 6367455"/>
                <a:gd name="connsiteX5381" fmla="*/ 782010 w 6891715"/>
                <a:gd name="connsiteY5381" fmla="*/ 5735385 h 6367455"/>
                <a:gd name="connsiteX5382" fmla="*/ 781692 w 6891715"/>
                <a:gd name="connsiteY5382" fmla="*/ 5699471 h 6367455"/>
                <a:gd name="connsiteX5383" fmla="*/ 807781 w 6891715"/>
                <a:gd name="connsiteY5383" fmla="*/ 5671820 h 6367455"/>
                <a:gd name="connsiteX5384" fmla="*/ 810008 w 6891715"/>
                <a:gd name="connsiteY5384" fmla="*/ 5656883 h 6367455"/>
                <a:gd name="connsiteX5385" fmla="*/ 820189 w 6891715"/>
                <a:gd name="connsiteY5385" fmla="*/ 5642263 h 6367455"/>
                <a:gd name="connsiteX5386" fmla="*/ 838643 w 6891715"/>
                <a:gd name="connsiteY5386" fmla="*/ 5544691 h 6367455"/>
                <a:gd name="connsiteX5387" fmla="*/ 846597 w 6891715"/>
                <a:gd name="connsiteY5387" fmla="*/ 5489707 h 6367455"/>
                <a:gd name="connsiteX5388" fmla="*/ 828780 w 6891715"/>
                <a:gd name="connsiteY5388" fmla="*/ 5408662 h 6367455"/>
                <a:gd name="connsiteX5389" fmla="*/ 828147 w 6891715"/>
                <a:gd name="connsiteY5389" fmla="*/ 5385266 h 6367455"/>
                <a:gd name="connsiteX5390" fmla="*/ 827984 w 6891715"/>
                <a:gd name="connsiteY5390" fmla="*/ 5385412 h 6367455"/>
                <a:gd name="connsiteX5391" fmla="*/ 827032 w 6891715"/>
                <a:gd name="connsiteY5391" fmla="*/ 5365753 h 6367455"/>
                <a:gd name="connsiteX5392" fmla="*/ 829888 w 6891715"/>
                <a:gd name="connsiteY5392" fmla="*/ 5330240 h 6367455"/>
                <a:gd name="connsiteX5393" fmla="*/ 841630 w 6891715"/>
                <a:gd name="connsiteY5393" fmla="*/ 5324850 h 6367455"/>
                <a:gd name="connsiteX5394" fmla="*/ 831157 w 6891715"/>
                <a:gd name="connsiteY5394" fmla="*/ 5309947 h 6367455"/>
                <a:gd name="connsiteX5395" fmla="*/ 820051 w 6891715"/>
                <a:gd name="connsiteY5395" fmla="*/ 5303923 h 6367455"/>
                <a:gd name="connsiteX5396" fmla="*/ 826397 w 6891715"/>
                <a:gd name="connsiteY5396" fmla="*/ 5284898 h 6367455"/>
                <a:gd name="connsiteX5397" fmla="*/ 807357 w 6891715"/>
                <a:gd name="connsiteY5397" fmla="*/ 5286167 h 6367455"/>
                <a:gd name="connsiteX5398" fmla="*/ 812434 w 6891715"/>
                <a:gd name="connsiteY5398" fmla="*/ 5264288 h 6367455"/>
                <a:gd name="connsiteX5399" fmla="*/ 795615 w 6891715"/>
                <a:gd name="connsiteY5399" fmla="*/ 5265240 h 6367455"/>
                <a:gd name="connsiteX5400" fmla="*/ 796250 w 6891715"/>
                <a:gd name="connsiteY5400" fmla="*/ 5254459 h 6367455"/>
                <a:gd name="connsiteX5401" fmla="*/ 789903 w 6891715"/>
                <a:gd name="connsiteY5401" fmla="*/ 5247166 h 6367455"/>
                <a:gd name="connsiteX5402" fmla="*/ 782604 w 6891715"/>
                <a:gd name="connsiteY5402" fmla="*/ 5251922 h 6367455"/>
                <a:gd name="connsiteX5403" fmla="*/ 783556 w 6891715"/>
                <a:gd name="connsiteY5403" fmla="*/ 5237971 h 6367455"/>
                <a:gd name="connsiteX5404" fmla="*/ 800375 w 6891715"/>
                <a:gd name="connsiteY5404" fmla="*/ 5212605 h 6367455"/>
                <a:gd name="connsiteX5405" fmla="*/ 813069 w 6891715"/>
                <a:gd name="connsiteY5405" fmla="*/ 5212605 h 6367455"/>
                <a:gd name="connsiteX5406" fmla="*/ 815290 w 6891715"/>
                <a:gd name="connsiteY5406" fmla="*/ 5206263 h 6367455"/>
                <a:gd name="connsiteX5407" fmla="*/ 825763 w 6891715"/>
                <a:gd name="connsiteY5407" fmla="*/ 5193580 h 6367455"/>
                <a:gd name="connsiteX5408" fmla="*/ 843851 w 6891715"/>
                <a:gd name="connsiteY5408" fmla="*/ 5199605 h 6367455"/>
                <a:gd name="connsiteX5409" fmla="*/ 862573 w 6891715"/>
                <a:gd name="connsiteY5409" fmla="*/ 5188824 h 6367455"/>
                <a:gd name="connsiteX5410" fmla="*/ 876218 w 6891715"/>
                <a:gd name="connsiteY5410" fmla="*/ 5185653 h 6367455"/>
                <a:gd name="connsiteX5411" fmla="*/ 877488 w 6891715"/>
                <a:gd name="connsiteY5411" fmla="*/ 5192629 h 6367455"/>
                <a:gd name="connsiteX5412" fmla="*/ 891133 w 6891715"/>
                <a:gd name="connsiteY5412" fmla="*/ 5191678 h 6367455"/>
                <a:gd name="connsiteX5413" fmla="*/ 884786 w 6891715"/>
                <a:gd name="connsiteY5413" fmla="*/ 5183117 h 6367455"/>
                <a:gd name="connsiteX5414" fmla="*/ 891133 w 6891715"/>
                <a:gd name="connsiteY5414" fmla="*/ 5176775 h 6367455"/>
                <a:gd name="connsiteX5415" fmla="*/ 881613 w 6891715"/>
                <a:gd name="connsiteY5415" fmla="*/ 5179946 h 6367455"/>
                <a:gd name="connsiteX5416" fmla="*/ 878122 w 6891715"/>
                <a:gd name="connsiteY5416" fmla="*/ 5168848 h 6367455"/>
                <a:gd name="connsiteX5417" fmla="*/ 890816 w 6891715"/>
                <a:gd name="connsiteY5417" fmla="*/ 5159336 h 6367455"/>
                <a:gd name="connsiteX5418" fmla="*/ 910808 w 6891715"/>
                <a:gd name="connsiteY5418" fmla="*/ 5144116 h 6367455"/>
                <a:gd name="connsiteX5419" fmla="*/ 926675 w 6891715"/>
                <a:gd name="connsiteY5419" fmla="*/ 5140945 h 6367455"/>
                <a:gd name="connsiteX5420" fmla="*/ 933974 w 6891715"/>
                <a:gd name="connsiteY5420" fmla="*/ 5145067 h 6367455"/>
                <a:gd name="connsiteX5421" fmla="*/ 936195 w 6891715"/>
                <a:gd name="connsiteY5421" fmla="*/ 5138726 h 6367455"/>
                <a:gd name="connsiteX5422" fmla="*/ 949841 w 6891715"/>
                <a:gd name="connsiteY5422" fmla="*/ 5139677 h 6367455"/>
                <a:gd name="connsiteX5423" fmla="*/ 959361 w 6891715"/>
                <a:gd name="connsiteY5423" fmla="*/ 5151092 h 6367455"/>
                <a:gd name="connsiteX5424" fmla="*/ 989190 w 6891715"/>
                <a:gd name="connsiteY5424" fmla="*/ 5165677 h 6367455"/>
                <a:gd name="connsiteX5425" fmla="*/ 1095809 w 6891715"/>
                <a:gd name="connsiteY5425" fmla="*/ 5163458 h 6367455"/>
                <a:gd name="connsiteX5426" fmla="*/ 1111676 w 6891715"/>
                <a:gd name="connsiteY5426" fmla="*/ 5152994 h 6367455"/>
                <a:gd name="connsiteX5427" fmla="*/ 1121196 w 6891715"/>
                <a:gd name="connsiteY5427" fmla="*/ 5154897 h 6367455"/>
                <a:gd name="connsiteX5428" fmla="*/ 1124369 w 6891715"/>
                <a:gd name="connsiteY5428" fmla="*/ 5158067 h 6367455"/>
                <a:gd name="connsiteX5429" fmla="*/ 1140553 w 6891715"/>
                <a:gd name="connsiteY5429" fmla="*/ 5165360 h 6367455"/>
                <a:gd name="connsiteX5430" fmla="*/ 1168162 w 6891715"/>
                <a:gd name="connsiteY5430" fmla="*/ 5169165 h 6367455"/>
                <a:gd name="connsiteX5431" fmla="*/ 1217983 w 6891715"/>
                <a:gd name="connsiteY5431" fmla="*/ 5179312 h 6367455"/>
                <a:gd name="connsiteX5432" fmla="*/ 1264313 w 6891715"/>
                <a:gd name="connsiteY5432" fmla="*/ 5181214 h 6367455"/>
                <a:gd name="connsiteX5433" fmla="*/ 1293825 w 6891715"/>
                <a:gd name="connsiteY5433" fmla="*/ 5175507 h 6367455"/>
                <a:gd name="connsiteX5434" fmla="*/ 1307788 w 6891715"/>
                <a:gd name="connsiteY5434" fmla="*/ 5178677 h 6367455"/>
                <a:gd name="connsiteX5435" fmla="*/ 1323653 w 6891715"/>
                <a:gd name="connsiteY5435" fmla="*/ 5168848 h 6367455"/>
                <a:gd name="connsiteX5436" fmla="*/ 1329999 w 6891715"/>
                <a:gd name="connsiteY5436" fmla="*/ 5169799 h 6367455"/>
                <a:gd name="connsiteX5437" fmla="*/ 1339519 w 6891715"/>
                <a:gd name="connsiteY5437" fmla="*/ 5182482 h 6367455"/>
                <a:gd name="connsiteX5438" fmla="*/ 1351261 w 6891715"/>
                <a:gd name="connsiteY5438" fmla="*/ 5183117 h 6367455"/>
                <a:gd name="connsiteX5439" fmla="*/ 1367129 w 6891715"/>
                <a:gd name="connsiteY5439" fmla="*/ 5187556 h 6367455"/>
                <a:gd name="connsiteX5440" fmla="*/ 1385853 w 6891715"/>
                <a:gd name="connsiteY5440" fmla="*/ 5184068 h 6367455"/>
                <a:gd name="connsiteX5441" fmla="*/ 1405846 w 6891715"/>
                <a:gd name="connsiteY5441" fmla="*/ 5182799 h 6367455"/>
                <a:gd name="connsiteX5442" fmla="*/ 1422030 w 6891715"/>
                <a:gd name="connsiteY5442" fmla="*/ 5187873 h 6367455"/>
                <a:gd name="connsiteX5443" fmla="*/ 1439800 w 6891715"/>
                <a:gd name="connsiteY5443" fmla="*/ 5194214 h 6367455"/>
                <a:gd name="connsiteX5444" fmla="*/ 1449320 w 6891715"/>
                <a:gd name="connsiteY5444" fmla="*/ 5199288 h 6367455"/>
                <a:gd name="connsiteX5445" fmla="*/ 1476608 w 6891715"/>
                <a:gd name="connsiteY5445" fmla="*/ 5198336 h 6367455"/>
                <a:gd name="connsiteX5446" fmla="*/ 1488033 w 6891715"/>
                <a:gd name="connsiteY5446" fmla="*/ 5187873 h 6367455"/>
                <a:gd name="connsiteX5447" fmla="*/ 1493746 w 6891715"/>
                <a:gd name="connsiteY5447" fmla="*/ 5184702 h 6367455"/>
                <a:gd name="connsiteX5448" fmla="*/ 1492160 w 6891715"/>
                <a:gd name="connsiteY5448" fmla="*/ 5187556 h 6367455"/>
                <a:gd name="connsiteX5449" fmla="*/ 1498188 w 6891715"/>
                <a:gd name="connsiteY5449" fmla="*/ 5189141 h 6367455"/>
                <a:gd name="connsiteX5450" fmla="*/ 1499774 w 6891715"/>
                <a:gd name="connsiteY5450" fmla="*/ 5188190 h 6367455"/>
                <a:gd name="connsiteX5451" fmla="*/ 1505485 w 6891715"/>
                <a:gd name="connsiteY5451" fmla="*/ 5182165 h 6367455"/>
                <a:gd name="connsiteX5452" fmla="*/ 1506437 w 6891715"/>
                <a:gd name="connsiteY5452" fmla="*/ 5185019 h 6367455"/>
                <a:gd name="connsiteX5453" fmla="*/ 1509292 w 6891715"/>
                <a:gd name="connsiteY5453" fmla="*/ 5185336 h 6367455"/>
                <a:gd name="connsiteX5454" fmla="*/ 1509613 w 6891715"/>
                <a:gd name="connsiteY5454" fmla="*/ 5182165 h 6367455"/>
                <a:gd name="connsiteX5455" fmla="*/ 1513104 w 6891715"/>
                <a:gd name="connsiteY5455" fmla="*/ 5183117 h 6367455"/>
                <a:gd name="connsiteX5456" fmla="*/ 1513644 w 6891715"/>
                <a:gd name="connsiteY5456" fmla="*/ 5182190 h 6367455"/>
                <a:gd name="connsiteX5457" fmla="*/ 1521585 w 6891715"/>
                <a:gd name="connsiteY5457" fmla="*/ 5173933 h 6367455"/>
                <a:gd name="connsiteX5458" fmla="*/ 1536516 w 6891715"/>
                <a:gd name="connsiteY5458" fmla="*/ 5137729 h 6367455"/>
                <a:gd name="connsiteX5459" fmla="*/ 1551446 w 6891715"/>
                <a:gd name="connsiteY5459" fmla="*/ 5066590 h 6367455"/>
                <a:gd name="connsiteX5460" fmla="*/ 1559070 w 6891715"/>
                <a:gd name="connsiteY5460" fmla="*/ 5017364 h 6367455"/>
                <a:gd name="connsiteX5461" fmla="*/ 1564788 w 6891715"/>
                <a:gd name="connsiteY5461" fmla="*/ 5032291 h 6367455"/>
                <a:gd name="connsiteX5462" fmla="*/ 1571141 w 6891715"/>
                <a:gd name="connsiteY5462" fmla="*/ 5024351 h 6367455"/>
                <a:gd name="connsiteX5463" fmla="*/ 1567011 w 6891715"/>
                <a:gd name="connsiteY5463" fmla="*/ 5014506 h 6367455"/>
                <a:gd name="connsiteX5464" fmla="*/ 1560022 w 6891715"/>
                <a:gd name="connsiteY5464" fmla="*/ 5012600 h 6367455"/>
                <a:gd name="connsiteX5465" fmla="*/ 1570506 w 6891715"/>
                <a:gd name="connsiteY5465" fmla="*/ 4932569 h 6367455"/>
                <a:gd name="connsiteX5466" fmla="*/ 1570188 w 6891715"/>
                <a:gd name="connsiteY5466" fmla="*/ 4911609 h 6367455"/>
                <a:gd name="connsiteX5467" fmla="*/ 1572094 w 6891715"/>
                <a:gd name="connsiteY5467" fmla="*/ 4904939 h 6367455"/>
                <a:gd name="connsiteX5468" fmla="*/ 1577177 w 6891715"/>
                <a:gd name="connsiteY5468" fmla="*/ 4904939 h 6367455"/>
                <a:gd name="connsiteX5469" fmla="*/ 1579082 w 6891715"/>
                <a:gd name="connsiteY5469" fmla="*/ 4921136 h 6367455"/>
                <a:gd name="connsiteX5470" fmla="*/ 1600683 w 6891715"/>
                <a:gd name="connsiteY5470" fmla="*/ 4948448 h 6367455"/>
                <a:gd name="connsiteX5471" fmla="*/ 1607672 w 6891715"/>
                <a:gd name="connsiteY5471" fmla="*/ 4967186 h 6367455"/>
                <a:gd name="connsiteX5472" fmla="*/ 1616884 w 6891715"/>
                <a:gd name="connsiteY5472" fmla="*/ 4974173 h 6367455"/>
                <a:gd name="connsiteX5473" fmla="*/ 1609895 w 6891715"/>
                <a:gd name="connsiteY5473" fmla="*/ 4964963 h 6367455"/>
                <a:gd name="connsiteX5474" fmla="*/ 1606719 w 6891715"/>
                <a:gd name="connsiteY5474" fmla="*/ 4945908 h 6367455"/>
                <a:gd name="connsiteX5475" fmla="*/ 1598142 w 6891715"/>
                <a:gd name="connsiteY5475" fmla="*/ 4918595 h 6367455"/>
                <a:gd name="connsiteX5476" fmla="*/ 1586706 w 6891715"/>
                <a:gd name="connsiteY5476" fmla="*/ 4902081 h 6367455"/>
                <a:gd name="connsiteX5477" fmla="*/ 1583847 w 6891715"/>
                <a:gd name="connsiteY5477" fmla="*/ 4888425 h 6367455"/>
                <a:gd name="connsiteX5478" fmla="*/ 1561293 w 6891715"/>
                <a:gd name="connsiteY5478" fmla="*/ 4874769 h 6367455"/>
                <a:gd name="connsiteX5479" fmla="*/ 1560340 w 6891715"/>
                <a:gd name="connsiteY5479" fmla="*/ 4864288 h 6367455"/>
                <a:gd name="connsiteX5480" fmla="*/ 1569552 w 6891715"/>
                <a:gd name="connsiteY5480" fmla="*/ 4855714 h 6367455"/>
                <a:gd name="connsiteX5481" fmla="*/ 1574953 w 6891715"/>
                <a:gd name="connsiteY5481" fmla="*/ 4843963 h 6367455"/>
                <a:gd name="connsiteX5482" fmla="*/ 1584483 w 6891715"/>
                <a:gd name="connsiteY5482" fmla="*/ 4838882 h 6367455"/>
                <a:gd name="connsiteX5483" fmla="*/ 1568282 w 6891715"/>
                <a:gd name="connsiteY5483" fmla="*/ 4816651 h 6367455"/>
                <a:gd name="connsiteX5484" fmla="*/ 1556528 w 6891715"/>
                <a:gd name="connsiteY5484" fmla="*/ 4810299 h 6367455"/>
                <a:gd name="connsiteX5485" fmla="*/ 1561929 w 6891715"/>
                <a:gd name="connsiteY5485" fmla="*/ 4800136 h 6367455"/>
                <a:gd name="connsiteX5486" fmla="*/ 1546999 w 6891715"/>
                <a:gd name="connsiteY5486" fmla="*/ 4799184 h 6367455"/>
                <a:gd name="connsiteX5487" fmla="*/ 1503477 w 6891715"/>
                <a:gd name="connsiteY5487" fmla="*/ 4766790 h 6367455"/>
                <a:gd name="connsiteX5488" fmla="*/ 1501253 w 6891715"/>
                <a:gd name="connsiteY5488" fmla="*/ 4758533 h 6367455"/>
                <a:gd name="connsiteX5489" fmla="*/ 1482828 w 6891715"/>
                <a:gd name="connsiteY5489" fmla="*/ 4728998 h 6367455"/>
                <a:gd name="connsiteX5490" fmla="*/ 1470123 w 6891715"/>
                <a:gd name="connsiteY5490" fmla="*/ 4717565 h 6367455"/>
                <a:gd name="connsiteX5491" fmla="*/ 1482512 w 6891715"/>
                <a:gd name="connsiteY5491" fmla="*/ 4692158 h 6367455"/>
                <a:gd name="connsiteX5492" fmla="*/ 1466629 w 6891715"/>
                <a:gd name="connsiteY5492" fmla="*/ 4685806 h 6367455"/>
                <a:gd name="connsiteX5493" fmla="*/ 1479018 w 6891715"/>
                <a:gd name="connsiteY5493" fmla="*/ 4672150 h 6367455"/>
                <a:gd name="connsiteX5494" fmla="*/ 1491724 w 6891715"/>
                <a:gd name="connsiteY5494" fmla="*/ 4676279 h 6367455"/>
                <a:gd name="connsiteX5495" fmla="*/ 1500301 w 6891715"/>
                <a:gd name="connsiteY5495" fmla="*/ 4678502 h 6367455"/>
                <a:gd name="connsiteX5496" fmla="*/ 1494902 w 6891715"/>
                <a:gd name="connsiteY5496" fmla="*/ 4667704 h 6367455"/>
                <a:gd name="connsiteX5497" fmla="*/ 1478064 w 6891715"/>
                <a:gd name="connsiteY5497" fmla="*/ 4658494 h 6367455"/>
                <a:gd name="connsiteX5498" fmla="*/ 1458688 w 6891715"/>
                <a:gd name="connsiteY5498" fmla="*/ 4663893 h 6367455"/>
                <a:gd name="connsiteX5499" fmla="*/ 1434865 w 6891715"/>
                <a:gd name="connsiteY5499" fmla="*/ 4663258 h 6367455"/>
                <a:gd name="connsiteX5500" fmla="*/ 1431053 w 6891715"/>
                <a:gd name="connsiteY5500" fmla="*/ 4648331 h 6367455"/>
                <a:gd name="connsiteX5501" fmla="*/ 1447253 w 6891715"/>
                <a:gd name="connsiteY5501" fmla="*/ 4637851 h 6367455"/>
                <a:gd name="connsiteX5502" fmla="*/ 1430100 w 6891715"/>
                <a:gd name="connsiteY5502" fmla="*/ 4631499 h 6367455"/>
                <a:gd name="connsiteX5503" fmla="*/ 1413264 w 6891715"/>
                <a:gd name="connsiteY5503" fmla="*/ 4620066 h 6367455"/>
                <a:gd name="connsiteX5504" fmla="*/ 1405640 w 6891715"/>
                <a:gd name="connsiteY5504" fmla="*/ 4628641 h 6367455"/>
                <a:gd name="connsiteX5505" fmla="*/ 1402464 w 6891715"/>
                <a:gd name="connsiteY5505" fmla="*/ 4629594 h 6367455"/>
                <a:gd name="connsiteX5506" fmla="*/ 1396110 w 6891715"/>
                <a:gd name="connsiteY5506" fmla="*/ 4616890 h 6367455"/>
                <a:gd name="connsiteX5507" fmla="*/ 1387533 w 6891715"/>
                <a:gd name="connsiteY5507" fmla="*/ 4626735 h 6367455"/>
                <a:gd name="connsiteX5508" fmla="*/ 1376095 w 6891715"/>
                <a:gd name="connsiteY5508" fmla="*/ 4627688 h 6367455"/>
                <a:gd name="connsiteX5509" fmla="*/ 1354811 w 6891715"/>
                <a:gd name="connsiteY5509" fmla="*/ 4600694 h 6367455"/>
                <a:gd name="connsiteX5510" fmla="*/ 1342103 w 6891715"/>
                <a:gd name="connsiteY5510" fmla="*/ 4601646 h 6367455"/>
                <a:gd name="connsiteX5511" fmla="*/ 1327174 w 6891715"/>
                <a:gd name="connsiteY5511" fmla="*/ 4594659 h 6367455"/>
                <a:gd name="connsiteX5512" fmla="*/ 1309068 w 6891715"/>
                <a:gd name="connsiteY5512" fmla="*/ 4591484 h 6367455"/>
                <a:gd name="connsiteX5513" fmla="*/ 1300491 w 6891715"/>
                <a:gd name="connsiteY5513" fmla="*/ 4580051 h 6367455"/>
                <a:gd name="connsiteX5514" fmla="*/ 1287785 w 6891715"/>
                <a:gd name="connsiteY5514" fmla="*/ 4575922 h 6367455"/>
                <a:gd name="connsiteX5515" fmla="*/ 1268726 w 6891715"/>
                <a:gd name="connsiteY5515" fmla="*/ 4589578 h 6367455"/>
                <a:gd name="connsiteX5516" fmla="*/ 1251889 w 6891715"/>
                <a:gd name="connsiteY5516" fmla="*/ 4592119 h 6367455"/>
                <a:gd name="connsiteX5517" fmla="*/ 1247443 w 6891715"/>
                <a:gd name="connsiteY5517" fmla="*/ 4573064 h 6367455"/>
                <a:gd name="connsiteX5518" fmla="*/ 1240136 w 6891715"/>
                <a:gd name="connsiteY5518" fmla="*/ 4568618 h 6367455"/>
                <a:gd name="connsiteX5519" fmla="*/ 1221077 w 6891715"/>
                <a:gd name="connsiteY5519" fmla="*/ 4564807 h 6367455"/>
                <a:gd name="connsiteX5520" fmla="*/ 1217899 w 6891715"/>
                <a:gd name="connsiteY5520" fmla="*/ 4559408 h 6367455"/>
                <a:gd name="connsiteX5521" fmla="*/ 1233465 w 6891715"/>
                <a:gd name="connsiteY5521" fmla="*/ 4552103 h 6367455"/>
                <a:gd name="connsiteX5522" fmla="*/ 1251254 w 6891715"/>
                <a:gd name="connsiteY5522" fmla="*/ 4552103 h 6367455"/>
                <a:gd name="connsiteX5523" fmla="*/ 1257608 w 6891715"/>
                <a:gd name="connsiteY5523" fmla="*/ 4544481 h 6367455"/>
                <a:gd name="connsiteX5524" fmla="*/ 1242994 w 6891715"/>
                <a:gd name="connsiteY5524" fmla="*/ 4534001 h 6367455"/>
                <a:gd name="connsiteX5525" fmla="*/ 1232194 w 6891715"/>
                <a:gd name="connsiteY5525" fmla="*/ 4537177 h 6367455"/>
                <a:gd name="connsiteX5526" fmla="*/ 1225841 w 6891715"/>
                <a:gd name="connsiteY5526" fmla="*/ 4545751 h 6367455"/>
                <a:gd name="connsiteX5527" fmla="*/ 1223618 w 6891715"/>
                <a:gd name="connsiteY5527" fmla="*/ 4521615 h 6367455"/>
                <a:gd name="connsiteX5528" fmla="*/ 1230288 w 6891715"/>
                <a:gd name="connsiteY5528" fmla="*/ 4516534 h 6367455"/>
                <a:gd name="connsiteX5529" fmla="*/ 1236642 w 6891715"/>
                <a:gd name="connsiteY5529" fmla="*/ 4520345 h 6367455"/>
                <a:gd name="connsiteX5530" fmla="*/ 1251254 w 6891715"/>
                <a:gd name="connsiteY5530" fmla="*/ 4524473 h 6367455"/>
                <a:gd name="connsiteX5531" fmla="*/ 1260784 w 6891715"/>
                <a:gd name="connsiteY5531" fmla="*/ 4524473 h 6367455"/>
                <a:gd name="connsiteX5532" fmla="*/ 1246807 w 6891715"/>
                <a:gd name="connsiteY5532" fmla="*/ 4509547 h 6367455"/>
                <a:gd name="connsiteX5533" fmla="*/ 1235053 w 6891715"/>
                <a:gd name="connsiteY5533" fmla="*/ 4512088 h 6367455"/>
                <a:gd name="connsiteX5534" fmla="*/ 1228700 w 6891715"/>
                <a:gd name="connsiteY5534" fmla="*/ 4506689 h 6367455"/>
                <a:gd name="connsiteX5535" fmla="*/ 1219488 w 6891715"/>
                <a:gd name="connsiteY5535" fmla="*/ 4515263 h 6367455"/>
                <a:gd name="connsiteX5536" fmla="*/ 1210911 w 6891715"/>
                <a:gd name="connsiteY5536" fmla="*/ 4511135 h 6367455"/>
                <a:gd name="connsiteX5537" fmla="*/ 1209640 w 6891715"/>
                <a:gd name="connsiteY5537" fmla="*/ 4500972 h 6367455"/>
                <a:gd name="connsiteX5538" fmla="*/ 1215040 w 6891715"/>
                <a:gd name="connsiteY5538" fmla="*/ 4495573 h 6367455"/>
                <a:gd name="connsiteX5539" fmla="*/ 1224570 w 6891715"/>
                <a:gd name="connsiteY5539" fmla="*/ 4486681 h 6367455"/>
                <a:gd name="connsiteX5540" fmla="*/ 1245219 w 6891715"/>
                <a:gd name="connsiteY5540" fmla="*/ 4468578 h 6367455"/>
                <a:gd name="connsiteX5541" fmla="*/ 1268726 w 6891715"/>
                <a:gd name="connsiteY5541" fmla="*/ 4469531 h 6367455"/>
                <a:gd name="connsiteX5542" fmla="*/ 1283656 w 6891715"/>
                <a:gd name="connsiteY5542" fmla="*/ 4465085 h 6367455"/>
                <a:gd name="connsiteX5543" fmla="*/ 1299538 w 6891715"/>
                <a:gd name="connsiteY5543" fmla="*/ 4471437 h 6367455"/>
                <a:gd name="connsiteX5544" fmla="*/ 1299538 w 6891715"/>
                <a:gd name="connsiteY5544" fmla="*/ 4464132 h 6367455"/>
                <a:gd name="connsiteX5545" fmla="*/ 1310974 w 6891715"/>
                <a:gd name="connsiteY5545" fmla="*/ 4460956 h 6367455"/>
                <a:gd name="connsiteX5546" fmla="*/ 1324633 w 6891715"/>
                <a:gd name="connsiteY5546" fmla="*/ 4463815 h 6367455"/>
                <a:gd name="connsiteX5547" fmla="*/ 1327809 w 6891715"/>
                <a:gd name="connsiteY5547" fmla="*/ 4450159 h 6367455"/>
                <a:gd name="connsiteX5548" fmla="*/ 1331938 w 6891715"/>
                <a:gd name="connsiteY5548" fmla="*/ 4442854 h 6367455"/>
                <a:gd name="connsiteX5549" fmla="*/ 1346869 w 6891715"/>
                <a:gd name="connsiteY5549" fmla="*/ 4448888 h 6367455"/>
                <a:gd name="connsiteX5550" fmla="*/ 1379908 w 6891715"/>
                <a:gd name="connsiteY5550" fmla="*/ 4448571 h 6367455"/>
                <a:gd name="connsiteX5551" fmla="*/ 1388485 w 6891715"/>
                <a:gd name="connsiteY5551" fmla="*/ 4460004 h 6367455"/>
                <a:gd name="connsiteX5552" fmla="*/ 1411675 w 6891715"/>
                <a:gd name="connsiteY5552" fmla="*/ 4485093 h 6367455"/>
                <a:gd name="connsiteX5553" fmla="*/ 1430735 w 6891715"/>
                <a:gd name="connsiteY5553" fmla="*/ 4474295 h 6367455"/>
                <a:gd name="connsiteX5554" fmla="*/ 1447570 w 6891715"/>
                <a:gd name="connsiteY5554" fmla="*/ 4466991 h 6367455"/>
                <a:gd name="connsiteX5555" fmla="*/ 1462817 w 6891715"/>
                <a:gd name="connsiteY5555" fmla="*/ 4477471 h 6367455"/>
                <a:gd name="connsiteX5556" fmla="*/ 1481559 w 6891715"/>
                <a:gd name="connsiteY5556" fmla="*/ 4465403 h 6367455"/>
                <a:gd name="connsiteX5557" fmla="*/ 1497442 w 6891715"/>
                <a:gd name="connsiteY5557" fmla="*/ 4462227 h 6367455"/>
                <a:gd name="connsiteX5558" fmla="*/ 1506018 w 6891715"/>
                <a:gd name="connsiteY5558" fmla="*/ 4476836 h 6367455"/>
                <a:gd name="connsiteX5559" fmla="*/ 1522855 w 6891715"/>
                <a:gd name="connsiteY5559" fmla="*/ 4478741 h 6367455"/>
                <a:gd name="connsiteX5560" fmla="*/ 1532386 w 6891715"/>
                <a:gd name="connsiteY5560" fmla="*/ 4480964 h 6367455"/>
                <a:gd name="connsiteX5561" fmla="*/ 1536516 w 6891715"/>
                <a:gd name="connsiteY5561" fmla="*/ 4472389 h 6367455"/>
                <a:gd name="connsiteX5562" fmla="*/ 1529209 w 6891715"/>
                <a:gd name="connsiteY5562" fmla="*/ 4466038 h 6367455"/>
                <a:gd name="connsiteX5563" fmla="*/ 1519361 w 6891715"/>
                <a:gd name="connsiteY5563" fmla="*/ 4448571 h 6367455"/>
                <a:gd name="connsiteX5564" fmla="*/ 1512690 w 6891715"/>
                <a:gd name="connsiteY5564" fmla="*/ 4384101 h 6367455"/>
                <a:gd name="connsiteX5565" fmla="*/ 1511104 w 6891715"/>
                <a:gd name="connsiteY5565" fmla="*/ 4368222 h 6367455"/>
                <a:gd name="connsiteX5566" fmla="*/ 1498395 w 6891715"/>
                <a:gd name="connsiteY5566" fmla="*/ 4357742 h 6367455"/>
                <a:gd name="connsiteX5567" fmla="*/ 1492996 w 6891715"/>
                <a:gd name="connsiteY5567" fmla="*/ 4334875 h 6367455"/>
                <a:gd name="connsiteX5568" fmla="*/ 1478064 w 6891715"/>
                <a:gd name="connsiteY5568" fmla="*/ 4314550 h 6367455"/>
                <a:gd name="connsiteX5569" fmla="*/ 1478064 w 6891715"/>
                <a:gd name="connsiteY5569" fmla="*/ 4307563 h 6367455"/>
                <a:gd name="connsiteX5570" fmla="*/ 1484418 w 6891715"/>
                <a:gd name="connsiteY5570" fmla="*/ 4310422 h 6367455"/>
                <a:gd name="connsiteX5571" fmla="*/ 1497125 w 6891715"/>
                <a:gd name="connsiteY5571" fmla="*/ 4312645 h 6367455"/>
                <a:gd name="connsiteX5572" fmla="*/ 1513961 w 6891715"/>
                <a:gd name="connsiteY5572" fmla="*/ 4325030 h 6367455"/>
                <a:gd name="connsiteX5573" fmla="*/ 1526668 w 6891715"/>
                <a:gd name="connsiteY5573" fmla="*/ 4319631 h 6367455"/>
                <a:gd name="connsiteX5574" fmla="*/ 1545728 w 6891715"/>
                <a:gd name="connsiteY5574" fmla="*/ 4317408 h 6367455"/>
                <a:gd name="connsiteX5575" fmla="*/ 1550175 w 6891715"/>
                <a:gd name="connsiteY5575" fmla="*/ 4328841 h 6367455"/>
                <a:gd name="connsiteX5576" fmla="*/ 1542551 w 6891715"/>
                <a:gd name="connsiteY5576" fmla="*/ 4339322 h 6367455"/>
                <a:gd name="connsiteX5577" fmla="*/ 1555893 w 6891715"/>
                <a:gd name="connsiteY5577" fmla="*/ 4358694 h 6367455"/>
                <a:gd name="connsiteX5578" fmla="*/ 1569552 w 6891715"/>
                <a:gd name="connsiteY5578" fmla="*/ 4364728 h 6367455"/>
                <a:gd name="connsiteX5579" fmla="*/ 1589565 w 6891715"/>
                <a:gd name="connsiteY5579" fmla="*/ 4358377 h 6367455"/>
                <a:gd name="connsiteX5580" fmla="*/ 1610531 w 6891715"/>
                <a:gd name="connsiteY5580" fmla="*/ 4367269 h 6367455"/>
                <a:gd name="connsiteX5581" fmla="*/ 1625460 w 6891715"/>
                <a:gd name="connsiteY5581" fmla="*/ 4369492 h 6367455"/>
                <a:gd name="connsiteX5582" fmla="*/ 1659450 w 6891715"/>
                <a:gd name="connsiteY5582" fmla="*/ 4368222 h 6367455"/>
                <a:gd name="connsiteX5583" fmla="*/ 1677556 w 6891715"/>
                <a:gd name="connsiteY5583" fmla="*/ 4356154 h 6367455"/>
                <a:gd name="connsiteX5584" fmla="*/ 1690898 w 6891715"/>
                <a:gd name="connsiteY5584" fmla="*/ 4346626 h 6367455"/>
                <a:gd name="connsiteX5585" fmla="*/ 1720758 w 6891715"/>
                <a:gd name="connsiteY5585" fmla="*/ 4349484 h 6367455"/>
                <a:gd name="connsiteX5586" fmla="*/ 1694075 w 6891715"/>
                <a:gd name="connsiteY5586" fmla="*/ 4341227 h 6367455"/>
                <a:gd name="connsiteX5587" fmla="*/ 1679463 w 6891715"/>
                <a:gd name="connsiteY5587" fmla="*/ 4339322 h 6367455"/>
                <a:gd name="connsiteX5588" fmla="*/ 1680416 w 6891715"/>
                <a:gd name="connsiteY5588" fmla="*/ 4328841 h 6367455"/>
                <a:gd name="connsiteX5589" fmla="*/ 1688675 w 6891715"/>
                <a:gd name="connsiteY5589" fmla="*/ 4312009 h 6367455"/>
                <a:gd name="connsiteX5590" fmla="*/ 1722347 w 6891715"/>
                <a:gd name="connsiteY5590" fmla="*/ 4291684 h 6367455"/>
                <a:gd name="connsiteX5591" fmla="*/ 1748712 w 6891715"/>
                <a:gd name="connsiteY5591" fmla="*/ 4285015 h 6367455"/>
                <a:gd name="connsiteX5592" fmla="*/ 1771901 w 6891715"/>
                <a:gd name="connsiteY5592" fmla="*/ 4278663 h 6367455"/>
                <a:gd name="connsiteX5593" fmla="*/ 1801444 w 6891715"/>
                <a:gd name="connsiteY5593" fmla="*/ 4257067 h 6367455"/>
                <a:gd name="connsiteX5594" fmla="*/ 1820186 w 6891715"/>
                <a:gd name="connsiteY5594" fmla="*/ 4234836 h 6367455"/>
                <a:gd name="connsiteX5595" fmla="*/ 1828762 w 6891715"/>
                <a:gd name="connsiteY5595" fmla="*/ 4230390 h 6367455"/>
                <a:gd name="connsiteX5596" fmla="*/ 1817962 w 6891715"/>
                <a:gd name="connsiteY5596" fmla="*/ 4222451 h 6367455"/>
                <a:gd name="connsiteX5597" fmla="*/ 1816056 w 6891715"/>
                <a:gd name="connsiteY5597" fmla="*/ 4208477 h 6367455"/>
                <a:gd name="connsiteX5598" fmla="*/ 1820821 w 6891715"/>
                <a:gd name="connsiteY5598" fmla="*/ 4198949 h 6367455"/>
                <a:gd name="connsiteX5599" fmla="*/ 1818280 w 6891715"/>
                <a:gd name="connsiteY5599" fmla="*/ 4157981 h 6367455"/>
                <a:gd name="connsiteX5600" fmla="*/ 1815103 w 6891715"/>
                <a:gd name="connsiteY5600" fmla="*/ 4152582 h 6367455"/>
                <a:gd name="connsiteX5601" fmla="*/ 1832892 w 6891715"/>
                <a:gd name="connsiteY5601" fmla="*/ 4132574 h 6367455"/>
                <a:gd name="connsiteX5602" fmla="*/ 1847822 w 6891715"/>
                <a:gd name="connsiteY5602" fmla="*/ 4124952 h 6367455"/>
                <a:gd name="connsiteX5603" fmla="*/ 1866881 w 6891715"/>
                <a:gd name="connsiteY5603" fmla="*/ 4121459 h 6367455"/>
                <a:gd name="connsiteX5604" fmla="*/ 1901506 w 6891715"/>
                <a:gd name="connsiteY5604" fmla="*/ 4114790 h 6367455"/>
                <a:gd name="connsiteX5605" fmla="*/ 1920566 w 6891715"/>
                <a:gd name="connsiteY5605" fmla="*/ 4111614 h 6367455"/>
                <a:gd name="connsiteX5606" fmla="*/ 1920836 w 6891715"/>
                <a:gd name="connsiteY5606" fmla="*/ 4111854 h 6367455"/>
                <a:gd name="connsiteX5607" fmla="*/ 1949386 w 6891715"/>
                <a:gd name="connsiteY5607" fmla="*/ 4094630 h 6367455"/>
                <a:gd name="connsiteX5608" fmla="*/ 1978517 w 6891715"/>
                <a:gd name="connsiteY5608" fmla="*/ 4070064 h 6367455"/>
                <a:gd name="connsiteX5609" fmla="*/ 1977988 w 6891715"/>
                <a:gd name="connsiteY5609" fmla="*/ 4069704 h 6367455"/>
                <a:gd name="connsiteX5610" fmla="*/ 1995753 w 6891715"/>
                <a:gd name="connsiteY5610" fmla="*/ 4059226 h 6367455"/>
                <a:gd name="connsiteX5611" fmla="*/ 2007174 w 6891715"/>
                <a:gd name="connsiteY5611" fmla="*/ 4057321 h 6367455"/>
                <a:gd name="connsiteX5612" fmla="*/ 2015422 w 6891715"/>
                <a:gd name="connsiteY5612" fmla="*/ 4063036 h 6367455"/>
                <a:gd name="connsiteX5613" fmla="*/ 2018911 w 6891715"/>
                <a:gd name="connsiteY5613" fmla="*/ 4062084 h 6367455"/>
                <a:gd name="connsiteX5614" fmla="*/ 2024622 w 6891715"/>
                <a:gd name="connsiteY5614" fmla="*/ 4061449 h 6367455"/>
                <a:gd name="connsiteX5615" fmla="*/ 2022084 w 6891715"/>
                <a:gd name="connsiteY5615" fmla="*/ 4070339 h 6367455"/>
                <a:gd name="connsiteX5616" fmla="*/ 2031283 w 6891715"/>
                <a:gd name="connsiteY5616" fmla="*/ 4070339 h 6367455"/>
                <a:gd name="connsiteX5617" fmla="*/ 2036676 w 6891715"/>
                <a:gd name="connsiteY5617" fmla="*/ 4065894 h 6367455"/>
                <a:gd name="connsiteX5618" fmla="*/ 2025890 w 6891715"/>
                <a:gd name="connsiteY5618" fmla="*/ 4052876 h 6367455"/>
                <a:gd name="connsiteX5619" fmla="*/ 2022084 w 6891715"/>
                <a:gd name="connsiteY5619" fmla="*/ 4052876 h 6367455"/>
                <a:gd name="connsiteX5620" fmla="*/ 2012567 w 6891715"/>
                <a:gd name="connsiteY5620" fmla="*/ 4055099 h 6367455"/>
                <a:gd name="connsiteX5621" fmla="*/ 2003049 w 6891715"/>
                <a:gd name="connsiteY5621" fmla="*/ 4043351 h 6367455"/>
                <a:gd name="connsiteX5622" fmla="*/ 2004318 w 6891715"/>
                <a:gd name="connsiteY5622" fmla="*/ 4036049 h 6367455"/>
                <a:gd name="connsiteX5623" fmla="*/ 2013518 w 6891715"/>
                <a:gd name="connsiteY5623" fmla="*/ 4031604 h 6367455"/>
                <a:gd name="connsiteX5624" fmla="*/ 2023035 w 6891715"/>
                <a:gd name="connsiteY5624" fmla="*/ 4026206 h 6367455"/>
                <a:gd name="connsiteX5625" fmla="*/ 2023987 w 6891715"/>
                <a:gd name="connsiteY5625" fmla="*/ 4018904 h 6367455"/>
                <a:gd name="connsiteX5626" fmla="*/ 2023035 w 6891715"/>
                <a:gd name="connsiteY5626" fmla="*/ 4009379 h 6367455"/>
                <a:gd name="connsiteX5627" fmla="*/ 2032235 w 6891715"/>
                <a:gd name="connsiteY5627" fmla="*/ 4000806 h 6367455"/>
                <a:gd name="connsiteX5628" fmla="*/ 2048097 w 6891715"/>
                <a:gd name="connsiteY5628" fmla="*/ 3994456 h 6367455"/>
                <a:gd name="connsiteX5629" fmla="*/ 2058566 w 6891715"/>
                <a:gd name="connsiteY5629" fmla="*/ 4003029 h 6367455"/>
                <a:gd name="connsiteX5630" fmla="*/ 2064910 w 6891715"/>
                <a:gd name="connsiteY5630" fmla="*/ 3996679 h 6367455"/>
                <a:gd name="connsiteX5631" fmla="*/ 2067131 w 6891715"/>
                <a:gd name="connsiteY5631" fmla="*/ 3998266 h 6367455"/>
                <a:gd name="connsiteX5632" fmla="*/ 2061421 w 6891715"/>
                <a:gd name="connsiteY5632" fmla="*/ 4005569 h 6367455"/>
                <a:gd name="connsiteX5633" fmla="*/ 2062690 w 6891715"/>
                <a:gd name="connsiteY5633" fmla="*/ 4012554 h 6367455"/>
                <a:gd name="connsiteX5634" fmla="*/ 2060469 w 6891715"/>
                <a:gd name="connsiteY5634" fmla="*/ 4021761 h 6367455"/>
                <a:gd name="connsiteX5635" fmla="*/ 2056028 w 6891715"/>
                <a:gd name="connsiteY5635" fmla="*/ 4024619 h 6367455"/>
                <a:gd name="connsiteX5636" fmla="*/ 2053807 w 6891715"/>
                <a:gd name="connsiteY5636" fmla="*/ 4024619 h 6367455"/>
                <a:gd name="connsiteX5637" fmla="*/ 2046511 w 6891715"/>
                <a:gd name="connsiteY5637" fmla="*/ 4018269 h 6367455"/>
                <a:gd name="connsiteX5638" fmla="*/ 2041752 w 6891715"/>
                <a:gd name="connsiteY5638" fmla="*/ 4003346 h 6367455"/>
                <a:gd name="connsiteX5639" fmla="*/ 2029697 w 6891715"/>
                <a:gd name="connsiteY5639" fmla="*/ 4007474 h 6367455"/>
                <a:gd name="connsiteX5640" fmla="*/ 2026842 w 6891715"/>
                <a:gd name="connsiteY5640" fmla="*/ 4014776 h 6367455"/>
                <a:gd name="connsiteX5641" fmla="*/ 2040166 w 6891715"/>
                <a:gd name="connsiteY5641" fmla="*/ 4024619 h 6367455"/>
                <a:gd name="connsiteX5642" fmla="*/ 2046511 w 6891715"/>
                <a:gd name="connsiteY5642" fmla="*/ 4020491 h 6367455"/>
                <a:gd name="connsiteX5643" fmla="*/ 2041118 w 6891715"/>
                <a:gd name="connsiteY5643" fmla="*/ 4028111 h 6367455"/>
                <a:gd name="connsiteX5644" fmla="*/ 2040483 w 6891715"/>
                <a:gd name="connsiteY5644" fmla="*/ 4035414 h 6367455"/>
                <a:gd name="connsiteX5645" fmla="*/ 2036042 w 6891715"/>
                <a:gd name="connsiteY5645" fmla="*/ 4039859 h 6367455"/>
                <a:gd name="connsiteX5646" fmla="*/ 2037311 w 6891715"/>
                <a:gd name="connsiteY5646" fmla="*/ 4034144 h 6367455"/>
                <a:gd name="connsiteX5647" fmla="*/ 2024939 w 6891715"/>
                <a:gd name="connsiteY5647" fmla="*/ 4027159 h 6367455"/>
                <a:gd name="connsiteX5648" fmla="*/ 2017325 w 6891715"/>
                <a:gd name="connsiteY5648" fmla="*/ 4035414 h 6367455"/>
                <a:gd name="connsiteX5649" fmla="*/ 2033187 w 6891715"/>
                <a:gd name="connsiteY5649" fmla="*/ 4041764 h 6367455"/>
                <a:gd name="connsiteX5650" fmla="*/ 2034139 w 6891715"/>
                <a:gd name="connsiteY5650" fmla="*/ 4049066 h 6367455"/>
                <a:gd name="connsiteX5651" fmla="*/ 2039214 w 6891715"/>
                <a:gd name="connsiteY5651" fmla="*/ 4062084 h 6367455"/>
                <a:gd name="connsiteX5652" fmla="*/ 2042387 w 6891715"/>
                <a:gd name="connsiteY5652" fmla="*/ 4058909 h 6367455"/>
                <a:gd name="connsiteX5653" fmla="*/ 2047780 w 6891715"/>
                <a:gd name="connsiteY5653" fmla="*/ 4059861 h 6367455"/>
                <a:gd name="connsiteX5654" fmla="*/ 2064593 w 6891715"/>
                <a:gd name="connsiteY5654" fmla="*/ 4064941 h 6367455"/>
                <a:gd name="connsiteX5655" fmla="*/ 2067766 w 6891715"/>
                <a:gd name="connsiteY5655" fmla="*/ 4065894 h 6367455"/>
                <a:gd name="connsiteX5656" fmla="*/ 2066497 w 6891715"/>
                <a:gd name="connsiteY5656" fmla="*/ 4055416 h 6367455"/>
                <a:gd name="connsiteX5657" fmla="*/ 2038263 w 6891715"/>
                <a:gd name="connsiteY5657" fmla="*/ 4049384 h 6367455"/>
                <a:gd name="connsiteX5658" fmla="*/ 2042069 w 6891715"/>
                <a:gd name="connsiteY5658" fmla="*/ 4043034 h 6367455"/>
                <a:gd name="connsiteX5659" fmla="*/ 2052538 w 6891715"/>
                <a:gd name="connsiteY5659" fmla="*/ 4043034 h 6367455"/>
                <a:gd name="connsiteX5660" fmla="*/ 2062055 w 6891715"/>
                <a:gd name="connsiteY5660" fmla="*/ 4044939 h 6367455"/>
                <a:gd name="connsiteX5661" fmla="*/ 2063324 w 6891715"/>
                <a:gd name="connsiteY5661" fmla="*/ 4040811 h 6367455"/>
                <a:gd name="connsiteX5662" fmla="*/ 2047462 w 6891715"/>
                <a:gd name="connsiteY5662" fmla="*/ 4038589 h 6367455"/>
                <a:gd name="connsiteX5663" fmla="*/ 2043021 w 6891715"/>
                <a:gd name="connsiteY5663" fmla="*/ 4032239 h 6367455"/>
                <a:gd name="connsiteX5664" fmla="*/ 2050635 w 6891715"/>
                <a:gd name="connsiteY5664" fmla="*/ 4028111 h 6367455"/>
                <a:gd name="connsiteX5665" fmla="*/ 2062055 w 6891715"/>
                <a:gd name="connsiteY5665" fmla="*/ 4031286 h 6367455"/>
                <a:gd name="connsiteX5666" fmla="*/ 2066497 w 6891715"/>
                <a:gd name="connsiteY5666" fmla="*/ 4023984 h 6367455"/>
                <a:gd name="connsiteX5667" fmla="*/ 2076648 w 6891715"/>
                <a:gd name="connsiteY5667" fmla="*/ 4016364 h 6367455"/>
                <a:gd name="connsiteX5668" fmla="*/ 2083945 w 6891715"/>
                <a:gd name="connsiteY5668" fmla="*/ 4016364 h 6367455"/>
                <a:gd name="connsiteX5669" fmla="*/ 2102027 w 6891715"/>
                <a:gd name="connsiteY5669" fmla="*/ 4010649 h 6367455"/>
                <a:gd name="connsiteX5670" fmla="*/ 2114716 w 6891715"/>
                <a:gd name="connsiteY5670" fmla="*/ 4016999 h 6367455"/>
                <a:gd name="connsiteX5671" fmla="*/ 2129627 w 6891715"/>
                <a:gd name="connsiteY5671" fmla="*/ 4011919 h 6367455"/>
                <a:gd name="connsiteX5672" fmla="*/ 2117889 w 6891715"/>
                <a:gd name="connsiteY5672" fmla="*/ 4011919 h 6367455"/>
                <a:gd name="connsiteX5673" fmla="*/ 2126454 w 6891715"/>
                <a:gd name="connsiteY5673" fmla="*/ 4004299 h 6367455"/>
                <a:gd name="connsiteX5674" fmla="*/ 2108372 w 6891715"/>
                <a:gd name="connsiteY5674" fmla="*/ 4009696 h 6367455"/>
                <a:gd name="connsiteX5675" fmla="*/ 2113765 w 6891715"/>
                <a:gd name="connsiteY5675" fmla="*/ 3997949 h 6367455"/>
                <a:gd name="connsiteX5676" fmla="*/ 2103296 w 6891715"/>
                <a:gd name="connsiteY5676" fmla="*/ 4007474 h 6367455"/>
                <a:gd name="connsiteX5677" fmla="*/ 2096951 w 6891715"/>
                <a:gd name="connsiteY5677" fmla="*/ 4010014 h 6367455"/>
                <a:gd name="connsiteX5678" fmla="*/ 2087434 w 6891715"/>
                <a:gd name="connsiteY5678" fmla="*/ 4010014 h 6367455"/>
                <a:gd name="connsiteX5679" fmla="*/ 2076648 w 6891715"/>
                <a:gd name="connsiteY5679" fmla="*/ 4004616 h 6367455"/>
                <a:gd name="connsiteX5680" fmla="*/ 2064910 w 6891715"/>
                <a:gd name="connsiteY5680" fmla="*/ 3996679 h 6367455"/>
                <a:gd name="connsiteX5681" fmla="*/ 2050318 w 6891715"/>
                <a:gd name="connsiteY5681" fmla="*/ 3984931 h 6367455"/>
                <a:gd name="connsiteX5682" fmla="*/ 2061421 w 6891715"/>
                <a:gd name="connsiteY5682" fmla="*/ 3974454 h 6367455"/>
                <a:gd name="connsiteX5683" fmla="*/ 2077600 w 6891715"/>
                <a:gd name="connsiteY5683" fmla="*/ 3987154 h 6367455"/>
                <a:gd name="connsiteX5684" fmla="*/ 2099806 w 6891715"/>
                <a:gd name="connsiteY5684" fmla="*/ 3980486 h 6367455"/>
                <a:gd name="connsiteX5685" fmla="*/ 2076648 w 6891715"/>
                <a:gd name="connsiteY5685" fmla="*/ 3982709 h 6367455"/>
                <a:gd name="connsiteX5686" fmla="*/ 2062690 w 6891715"/>
                <a:gd name="connsiteY5686" fmla="*/ 3969056 h 6367455"/>
                <a:gd name="connsiteX5687" fmla="*/ 2073159 w 6891715"/>
                <a:gd name="connsiteY5687" fmla="*/ 3946831 h 6367455"/>
                <a:gd name="connsiteX5688" fmla="*/ 2103296 w 6891715"/>
                <a:gd name="connsiteY5688" fmla="*/ 3908414 h 6367455"/>
                <a:gd name="connsiteX5689" fmla="*/ 2110275 w 6891715"/>
                <a:gd name="connsiteY5689" fmla="*/ 3875076 h 6367455"/>
                <a:gd name="connsiteX5690" fmla="*/ 2107103 w 6891715"/>
                <a:gd name="connsiteY5690" fmla="*/ 3848406 h 6367455"/>
                <a:gd name="connsiteX5691" fmla="*/ 2114082 w 6891715"/>
                <a:gd name="connsiteY5691" fmla="*/ 3831896 h 6367455"/>
                <a:gd name="connsiteX5692" fmla="*/ 2119475 w 6891715"/>
                <a:gd name="connsiteY5692" fmla="*/ 3819196 h 6367455"/>
                <a:gd name="connsiteX5693" fmla="*/ 2129944 w 6891715"/>
                <a:gd name="connsiteY5693" fmla="*/ 3819196 h 6367455"/>
                <a:gd name="connsiteX5694" fmla="*/ 2131213 w 6891715"/>
                <a:gd name="connsiteY5694" fmla="*/ 3826181 h 6367455"/>
                <a:gd name="connsiteX5695" fmla="*/ 2138509 w 6891715"/>
                <a:gd name="connsiteY5695" fmla="*/ 3828403 h 6367455"/>
                <a:gd name="connsiteX5696" fmla="*/ 2151199 w 6891715"/>
                <a:gd name="connsiteY5696" fmla="*/ 3823958 h 6367455"/>
                <a:gd name="connsiteX5697" fmla="*/ 2153419 w 6891715"/>
                <a:gd name="connsiteY5697" fmla="*/ 3831578 h 6367455"/>
                <a:gd name="connsiteX5698" fmla="*/ 2155640 w 6891715"/>
                <a:gd name="connsiteY5698" fmla="*/ 3837293 h 6367455"/>
                <a:gd name="connsiteX5699" fmla="*/ 2171502 w 6891715"/>
                <a:gd name="connsiteY5699" fmla="*/ 3844913 h 6367455"/>
                <a:gd name="connsiteX5700" fmla="*/ 2166426 w 6891715"/>
                <a:gd name="connsiteY5700" fmla="*/ 3860789 h 6367455"/>
                <a:gd name="connsiteX5701" fmla="*/ 2156909 w 6891715"/>
                <a:gd name="connsiteY5701" fmla="*/ 3861741 h 6367455"/>
                <a:gd name="connsiteX5702" fmla="*/ 2146440 w 6891715"/>
                <a:gd name="connsiteY5702" fmla="*/ 3874441 h 6367455"/>
                <a:gd name="connsiteX5703" fmla="*/ 2156909 w 6891715"/>
                <a:gd name="connsiteY5703" fmla="*/ 3884284 h 6367455"/>
                <a:gd name="connsiteX5704" fmla="*/ 2154688 w 6891715"/>
                <a:gd name="connsiteY5704" fmla="*/ 3892221 h 6367455"/>
                <a:gd name="connsiteX5705" fmla="*/ 2159447 w 6891715"/>
                <a:gd name="connsiteY5705" fmla="*/ 3901746 h 6367455"/>
                <a:gd name="connsiteX5706" fmla="*/ 2178481 w 6891715"/>
                <a:gd name="connsiteY5706" fmla="*/ 3913176 h 6367455"/>
                <a:gd name="connsiteX5707" fmla="*/ 2196563 w 6891715"/>
                <a:gd name="connsiteY5707" fmla="*/ 3910954 h 6367455"/>
                <a:gd name="connsiteX5708" fmla="*/ 2208935 w 6891715"/>
                <a:gd name="connsiteY5708" fmla="*/ 3887776 h 6367455"/>
                <a:gd name="connsiteX5709" fmla="*/ 2194343 w 6891715"/>
                <a:gd name="connsiteY5709" fmla="*/ 3907779 h 6367455"/>
                <a:gd name="connsiteX5710" fmla="*/ 2185777 w 6891715"/>
                <a:gd name="connsiteY5710" fmla="*/ 3910954 h 6367455"/>
                <a:gd name="connsiteX5711" fmla="*/ 2174357 w 6891715"/>
                <a:gd name="connsiteY5711" fmla="*/ 3909366 h 6367455"/>
                <a:gd name="connsiteX5712" fmla="*/ 2168329 w 6891715"/>
                <a:gd name="connsiteY5712" fmla="*/ 3904921 h 6367455"/>
                <a:gd name="connsiteX5713" fmla="*/ 2162302 w 6891715"/>
                <a:gd name="connsiteY5713" fmla="*/ 3892221 h 6367455"/>
                <a:gd name="connsiteX5714" fmla="*/ 2178164 w 6891715"/>
                <a:gd name="connsiteY5714" fmla="*/ 3889046 h 6367455"/>
                <a:gd name="connsiteX5715" fmla="*/ 2184508 w 6891715"/>
                <a:gd name="connsiteY5715" fmla="*/ 3884919 h 6367455"/>
                <a:gd name="connsiteX5716" fmla="*/ 2193074 w 6891715"/>
                <a:gd name="connsiteY5716" fmla="*/ 3879521 h 6367455"/>
                <a:gd name="connsiteX5717" fmla="*/ 2208935 w 6891715"/>
                <a:gd name="connsiteY5717" fmla="*/ 3885871 h 6367455"/>
                <a:gd name="connsiteX5718" fmla="*/ 2205763 w 6891715"/>
                <a:gd name="connsiteY5718" fmla="*/ 3876981 h 6367455"/>
                <a:gd name="connsiteX5719" fmla="*/ 2213694 w 6891715"/>
                <a:gd name="connsiteY5719" fmla="*/ 3872854 h 6367455"/>
                <a:gd name="connsiteX5720" fmla="*/ 2202591 w 6891715"/>
                <a:gd name="connsiteY5720" fmla="*/ 3875394 h 6367455"/>
                <a:gd name="connsiteX5721" fmla="*/ 2194025 w 6891715"/>
                <a:gd name="connsiteY5721" fmla="*/ 3875394 h 6367455"/>
                <a:gd name="connsiteX5722" fmla="*/ 2187681 w 6891715"/>
                <a:gd name="connsiteY5722" fmla="*/ 3869044 h 6367455"/>
                <a:gd name="connsiteX5723" fmla="*/ 2189584 w 6891715"/>
                <a:gd name="connsiteY5723" fmla="*/ 3859519 h 6367455"/>
                <a:gd name="connsiteX5724" fmla="*/ 2196880 w 6891715"/>
                <a:gd name="connsiteY5724" fmla="*/ 3840151 h 6367455"/>
                <a:gd name="connsiteX5725" fmla="*/ 2209570 w 6891715"/>
                <a:gd name="connsiteY5725" fmla="*/ 3839198 h 6367455"/>
                <a:gd name="connsiteX5726" fmla="*/ 2202273 w 6891715"/>
                <a:gd name="connsiteY5726" fmla="*/ 3836023 h 6367455"/>
                <a:gd name="connsiteX5727" fmla="*/ 2181970 w 6891715"/>
                <a:gd name="connsiteY5727" fmla="*/ 3834118 h 6367455"/>
                <a:gd name="connsiteX5728" fmla="*/ 2175626 w 6891715"/>
                <a:gd name="connsiteY5728" fmla="*/ 3829038 h 6367455"/>
                <a:gd name="connsiteX5729" fmla="*/ 2178798 w 6891715"/>
                <a:gd name="connsiteY5729" fmla="*/ 3825863 h 6367455"/>
                <a:gd name="connsiteX5730" fmla="*/ 2182605 w 6891715"/>
                <a:gd name="connsiteY5730" fmla="*/ 3803638 h 6367455"/>
                <a:gd name="connsiteX5731" fmla="*/ 2194977 w 6891715"/>
                <a:gd name="connsiteY5731" fmla="*/ 3774111 h 6367455"/>
                <a:gd name="connsiteX5732" fmla="*/ 2216866 w 6891715"/>
                <a:gd name="connsiteY5732" fmla="*/ 3757918 h 6367455"/>
                <a:gd name="connsiteX5733" fmla="*/ 2247638 w 6891715"/>
                <a:gd name="connsiteY5733" fmla="*/ 3753473 h 6367455"/>
                <a:gd name="connsiteX5734" fmla="*/ 2265721 w 6891715"/>
                <a:gd name="connsiteY5734" fmla="*/ 3754426 h 6367455"/>
                <a:gd name="connsiteX5735" fmla="*/ 2278410 w 6891715"/>
                <a:gd name="connsiteY5735" fmla="*/ 3745853 h 6367455"/>
                <a:gd name="connsiteX5736" fmla="*/ 2300299 w 6891715"/>
                <a:gd name="connsiteY5736" fmla="*/ 3741726 h 6367455"/>
                <a:gd name="connsiteX5737" fmla="*/ 2314258 w 6891715"/>
                <a:gd name="connsiteY5737" fmla="*/ 3744266 h 6367455"/>
                <a:gd name="connsiteX5738" fmla="*/ 2323775 w 6891715"/>
                <a:gd name="connsiteY5738" fmla="*/ 3755061 h 6367455"/>
                <a:gd name="connsiteX5739" fmla="*/ 2335830 w 6891715"/>
                <a:gd name="connsiteY5739" fmla="*/ 3763316 h 6367455"/>
                <a:gd name="connsiteX5740" fmla="*/ 2350422 w 6891715"/>
                <a:gd name="connsiteY5740" fmla="*/ 3764268 h 6367455"/>
                <a:gd name="connsiteX5741" fmla="*/ 2346298 w 6891715"/>
                <a:gd name="connsiteY5741" fmla="*/ 3768396 h 6367455"/>
                <a:gd name="connsiteX5742" fmla="*/ 2350740 w 6891715"/>
                <a:gd name="connsiteY5742" fmla="*/ 3776016 h 6367455"/>
                <a:gd name="connsiteX5743" fmla="*/ 2358988 w 6891715"/>
                <a:gd name="connsiteY5743" fmla="*/ 3777603 h 6367455"/>
                <a:gd name="connsiteX5744" fmla="*/ 2356026 w 6891715"/>
                <a:gd name="connsiteY5744" fmla="*/ 3787144 h 6367455"/>
                <a:gd name="connsiteX5745" fmla="*/ 2357058 w 6891715"/>
                <a:gd name="connsiteY5745" fmla="*/ 3787213 h 6367455"/>
                <a:gd name="connsiteX5746" fmla="*/ 2359897 w 6891715"/>
                <a:gd name="connsiteY5746" fmla="*/ 3778078 h 6367455"/>
                <a:gd name="connsiteX5747" fmla="*/ 2359579 w 6891715"/>
                <a:gd name="connsiteY5747" fmla="*/ 3767923 h 6367455"/>
                <a:gd name="connsiteX5748" fmla="*/ 2364975 w 6891715"/>
                <a:gd name="connsiteY5748" fmla="*/ 3761577 h 6367455"/>
                <a:gd name="connsiteX5749" fmla="*/ 2373544 w 6891715"/>
                <a:gd name="connsiteY5749" fmla="*/ 3762211 h 6367455"/>
                <a:gd name="connsiteX5750" fmla="*/ 2381796 w 6891715"/>
                <a:gd name="connsiteY5750" fmla="*/ 3769510 h 6367455"/>
                <a:gd name="connsiteX5751" fmla="*/ 2390683 w 6891715"/>
                <a:gd name="connsiteY5751" fmla="*/ 3780299 h 6367455"/>
                <a:gd name="connsiteX5752" fmla="*/ 2383066 w 6891715"/>
                <a:gd name="connsiteY5752" fmla="*/ 3765384 h 6367455"/>
                <a:gd name="connsiteX5753" fmla="*/ 2374496 w 6891715"/>
                <a:gd name="connsiteY5753" fmla="*/ 3750787 h 6367455"/>
                <a:gd name="connsiteX5754" fmla="*/ 2361801 w 6891715"/>
                <a:gd name="connsiteY5754" fmla="*/ 3752057 h 6367455"/>
                <a:gd name="connsiteX5755" fmla="*/ 2347836 w 6891715"/>
                <a:gd name="connsiteY5755" fmla="*/ 3753961 h 6367455"/>
                <a:gd name="connsiteX5756" fmla="*/ 2338315 w 6891715"/>
                <a:gd name="connsiteY5756" fmla="*/ 3752374 h 6367455"/>
                <a:gd name="connsiteX5757" fmla="*/ 2337363 w 6891715"/>
                <a:gd name="connsiteY5757" fmla="*/ 3735239 h 6367455"/>
                <a:gd name="connsiteX5758" fmla="*/ 2344662 w 6891715"/>
                <a:gd name="connsiteY5758" fmla="*/ 3727940 h 6367455"/>
                <a:gd name="connsiteX5759" fmla="*/ 2352279 w 6891715"/>
                <a:gd name="connsiteY5759" fmla="*/ 3730161 h 6367455"/>
                <a:gd name="connsiteX5760" fmla="*/ 2349740 w 6891715"/>
                <a:gd name="connsiteY5760" fmla="*/ 3721593 h 6367455"/>
                <a:gd name="connsiteX5761" fmla="*/ 2365610 w 6891715"/>
                <a:gd name="connsiteY5761" fmla="*/ 3702554 h 6367455"/>
                <a:gd name="connsiteX5762" fmla="*/ 2440512 w 6891715"/>
                <a:gd name="connsiteY5762" fmla="*/ 3699698 h 6367455"/>
                <a:gd name="connsiteX5763" fmla="*/ 2436386 w 6891715"/>
                <a:gd name="connsiteY5763" fmla="*/ 3709218 h 6367455"/>
                <a:gd name="connsiteX5764" fmla="*/ 2444321 w 6891715"/>
                <a:gd name="connsiteY5764" fmla="*/ 3743806 h 6367455"/>
                <a:gd name="connsiteX5765" fmla="*/ 2460190 w 6891715"/>
                <a:gd name="connsiteY5765" fmla="*/ 3745710 h 6367455"/>
                <a:gd name="connsiteX5766" fmla="*/ 2466537 w 6891715"/>
                <a:gd name="connsiteY5766" fmla="*/ 3736508 h 6367455"/>
                <a:gd name="connsiteX5767" fmla="*/ 2452572 w 6891715"/>
                <a:gd name="connsiteY5767" fmla="*/ 3724767 h 6367455"/>
                <a:gd name="connsiteX5768" fmla="*/ 2453525 w 6891715"/>
                <a:gd name="connsiteY5768" fmla="*/ 3717468 h 6367455"/>
                <a:gd name="connsiteX5769" fmla="*/ 2470346 w 6891715"/>
                <a:gd name="connsiteY5769" fmla="*/ 3721593 h 6367455"/>
                <a:gd name="connsiteX5770" fmla="*/ 2480185 w 6891715"/>
                <a:gd name="connsiteY5770" fmla="*/ 3738094 h 6367455"/>
                <a:gd name="connsiteX5771" fmla="*/ 2479233 w 6891715"/>
                <a:gd name="connsiteY5771" fmla="*/ 3745710 h 6367455"/>
                <a:gd name="connsiteX5772" fmla="*/ 2487802 w 6891715"/>
                <a:gd name="connsiteY5772" fmla="*/ 3738094 h 6367455"/>
                <a:gd name="connsiteX5773" fmla="*/ 2478915 w 6891715"/>
                <a:gd name="connsiteY5773" fmla="*/ 3729844 h 6367455"/>
                <a:gd name="connsiteX5774" fmla="*/ 2472568 w 6891715"/>
                <a:gd name="connsiteY5774" fmla="*/ 3708900 h 6367455"/>
                <a:gd name="connsiteX5775" fmla="*/ 2476376 w 6891715"/>
                <a:gd name="connsiteY5775" fmla="*/ 3689861 h 6367455"/>
                <a:gd name="connsiteX5776" fmla="*/ 2492245 w 6891715"/>
                <a:gd name="connsiteY5776" fmla="*/ 3674947 h 6367455"/>
                <a:gd name="connsiteX5777" fmla="*/ 2527157 w 6891715"/>
                <a:gd name="connsiteY5777" fmla="*/ 3678754 h 6367455"/>
                <a:gd name="connsiteX5778" fmla="*/ 2553818 w 6891715"/>
                <a:gd name="connsiteY5778" fmla="*/ 3681610 h 6367455"/>
                <a:gd name="connsiteX5779" fmla="*/ 2572861 w 6891715"/>
                <a:gd name="connsiteY5779" fmla="*/ 3699698 h 6367455"/>
                <a:gd name="connsiteX5780" fmla="*/ 2597299 w 6891715"/>
                <a:gd name="connsiteY5780" fmla="*/ 3730161 h 6367455"/>
                <a:gd name="connsiteX5781" fmla="*/ 2620785 w 6891715"/>
                <a:gd name="connsiteY5781" fmla="*/ 3733017 h 6367455"/>
                <a:gd name="connsiteX5782" fmla="*/ 2598251 w 6891715"/>
                <a:gd name="connsiteY5782" fmla="*/ 3722228 h 6367455"/>
                <a:gd name="connsiteX5783" fmla="*/ 2585873 w 6891715"/>
                <a:gd name="connsiteY5783" fmla="*/ 3712391 h 6367455"/>
                <a:gd name="connsiteX5784" fmla="*/ 2585556 w 6891715"/>
                <a:gd name="connsiteY5784" fmla="*/ 3696207 h 6367455"/>
                <a:gd name="connsiteX5785" fmla="*/ 2573495 w 6891715"/>
                <a:gd name="connsiteY5785" fmla="*/ 3681610 h 6367455"/>
                <a:gd name="connsiteX5786" fmla="*/ 2558896 w 6891715"/>
                <a:gd name="connsiteY5786" fmla="*/ 3676216 h 6367455"/>
                <a:gd name="connsiteX5787" fmla="*/ 2536362 w 6891715"/>
                <a:gd name="connsiteY5787" fmla="*/ 3671456 h 6367455"/>
                <a:gd name="connsiteX5788" fmla="*/ 2510971 w 6891715"/>
                <a:gd name="connsiteY5788" fmla="*/ 3660032 h 6367455"/>
                <a:gd name="connsiteX5789" fmla="*/ 2511923 w 6891715"/>
                <a:gd name="connsiteY5789" fmla="*/ 3646387 h 6367455"/>
                <a:gd name="connsiteX5790" fmla="*/ 2514145 w 6891715"/>
                <a:gd name="connsiteY5790" fmla="*/ 3643214 h 6367455"/>
                <a:gd name="connsiteX5791" fmla="*/ 2525888 w 6891715"/>
                <a:gd name="connsiteY5791" fmla="*/ 3649560 h 6367455"/>
                <a:gd name="connsiteX5792" fmla="*/ 2529062 w 6891715"/>
                <a:gd name="connsiteY5792" fmla="*/ 3643214 h 6367455"/>
                <a:gd name="connsiteX5793" fmla="*/ 2531283 w 6891715"/>
                <a:gd name="connsiteY5793" fmla="*/ 3637819 h 6367455"/>
                <a:gd name="connsiteX5794" fmla="*/ 2508749 w 6891715"/>
                <a:gd name="connsiteY5794" fmla="*/ 3625444 h 6367455"/>
                <a:gd name="connsiteX5795" fmla="*/ 2505258 w 6891715"/>
                <a:gd name="connsiteY5795" fmla="*/ 3612751 h 6367455"/>
                <a:gd name="connsiteX5796" fmla="*/ 2520175 w 6891715"/>
                <a:gd name="connsiteY5796" fmla="*/ 3598788 h 6367455"/>
                <a:gd name="connsiteX5797" fmla="*/ 2511606 w 6891715"/>
                <a:gd name="connsiteY5797" fmla="*/ 3590538 h 6367455"/>
                <a:gd name="connsiteX5798" fmla="*/ 2508432 w 6891715"/>
                <a:gd name="connsiteY5798" fmla="*/ 3597836 h 6367455"/>
                <a:gd name="connsiteX5799" fmla="*/ 2497006 w 6891715"/>
                <a:gd name="connsiteY5799" fmla="*/ 3601010 h 6367455"/>
                <a:gd name="connsiteX5800" fmla="*/ 2493832 w 6891715"/>
                <a:gd name="connsiteY5800" fmla="*/ 3589586 h 6367455"/>
                <a:gd name="connsiteX5801" fmla="*/ 2500815 w 6891715"/>
                <a:gd name="connsiteY5801" fmla="*/ 3580066 h 6367455"/>
                <a:gd name="connsiteX5802" fmla="*/ 2511288 w 6891715"/>
                <a:gd name="connsiteY5802" fmla="*/ 3576893 h 6367455"/>
                <a:gd name="connsiteX5803" fmla="*/ 2523031 w 6891715"/>
                <a:gd name="connsiteY5803" fmla="*/ 3577527 h 6367455"/>
                <a:gd name="connsiteX5804" fmla="*/ 2529379 w 6891715"/>
                <a:gd name="connsiteY5804" fmla="*/ 3564834 h 6367455"/>
                <a:gd name="connsiteX5805" fmla="*/ 2518906 w 6891715"/>
                <a:gd name="connsiteY5805" fmla="*/ 3556901 h 6367455"/>
                <a:gd name="connsiteX5806" fmla="*/ 2506845 w 6891715"/>
                <a:gd name="connsiteY5806" fmla="*/ 3545160 h 6367455"/>
                <a:gd name="connsiteX5807" fmla="*/ 2505575 w 6891715"/>
                <a:gd name="connsiteY5807" fmla="*/ 3535958 h 6367455"/>
                <a:gd name="connsiteX5808" fmla="*/ 2500497 w 6891715"/>
                <a:gd name="connsiteY5808" fmla="*/ 3524217 h 6367455"/>
                <a:gd name="connsiteX5809" fmla="*/ 2492880 w 6891715"/>
                <a:gd name="connsiteY5809" fmla="*/ 3516918 h 6367455"/>
                <a:gd name="connsiteX5810" fmla="*/ 2480185 w 6891715"/>
                <a:gd name="connsiteY5810" fmla="*/ 3519457 h 6367455"/>
                <a:gd name="connsiteX5811" fmla="*/ 2466537 w 6891715"/>
                <a:gd name="connsiteY5811" fmla="*/ 3513110 h 6367455"/>
                <a:gd name="connsiteX5812" fmla="*/ 2464316 w 6891715"/>
                <a:gd name="connsiteY5812" fmla="*/ 3524534 h 6367455"/>
                <a:gd name="connsiteX5813" fmla="*/ 2462094 w 6891715"/>
                <a:gd name="connsiteY5813" fmla="*/ 3527707 h 6367455"/>
                <a:gd name="connsiteX5814" fmla="*/ 2458920 w 6891715"/>
                <a:gd name="connsiteY5814" fmla="*/ 3516283 h 6367455"/>
                <a:gd name="connsiteX5815" fmla="*/ 2458920 w 6891715"/>
                <a:gd name="connsiteY5815" fmla="*/ 3499148 h 6367455"/>
                <a:gd name="connsiteX5816" fmla="*/ 2463046 w 6891715"/>
                <a:gd name="connsiteY5816" fmla="*/ 3484551 h 6367455"/>
                <a:gd name="connsiteX5817" fmla="*/ 2469394 w 6891715"/>
                <a:gd name="connsiteY5817" fmla="*/ 3486455 h 6367455"/>
                <a:gd name="connsiteX5818" fmla="*/ 2469394 w 6891715"/>
                <a:gd name="connsiteY5818" fmla="*/ 3493753 h 6367455"/>
                <a:gd name="connsiteX5819" fmla="*/ 2471615 w 6891715"/>
                <a:gd name="connsiteY5819" fmla="*/ 3505494 h 6367455"/>
                <a:gd name="connsiteX5820" fmla="*/ 2482406 w 6891715"/>
                <a:gd name="connsiteY5820" fmla="*/ 3516283 h 6367455"/>
                <a:gd name="connsiteX5821" fmla="*/ 2489706 w 6891715"/>
                <a:gd name="connsiteY5821" fmla="*/ 3512476 h 6367455"/>
                <a:gd name="connsiteX5822" fmla="*/ 2501882 w 6891715"/>
                <a:gd name="connsiteY5822" fmla="*/ 3508519 h 6367455"/>
                <a:gd name="connsiteX5823" fmla="*/ 2502823 w 6891715"/>
                <a:gd name="connsiteY5823" fmla="*/ 3499157 h 6367455"/>
                <a:gd name="connsiteX5824" fmla="*/ 2495167 w 6891715"/>
                <a:gd name="connsiteY5824" fmla="*/ 3475027 h 6367455"/>
                <a:gd name="connsiteX5825" fmla="*/ 2497081 w 6891715"/>
                <a:gd name="connsiteY5825" fmla="*/ 3463279 h 6367455"/>
                <a:gd name="connsiteX5826" fmla="*/ 2493891 w 6891715"/>
                <a:gd name="connsiteY5826" fmla="*/ 3442642 h 6367455"/>
                <a:gd name="connsiteX5827" fmla="*/ 2491339 w 6891715"/>
                <a:gd name="connsiteY5827" fmla="*/ 3419147 h 6367455"/>
                <a:gd name="connsiteX5828" fmla="*/ 2484002 w 6891715"/>
                <a:gd name="connsiteY5828" fmla="*/ 3408034 h 6367455"/>
                <a:gd name="connsiteX5829" fmla="*/ 2470923 w 6891715"/>
                <a:gd name="connsiteY5829" fmla="*/ 3409939 h 6367455"/>
                <a:gd name="connsiteX5830" fmla="*/ 2464543 w 6891715"/>
                <a:gd name="connsiteY5830" fmla="*/ 3399462 h 6367455"/>
                <a:gd name="connsiteX5831" fmla="*/ 2464543 w 6891715"/>
                <a:gd name="connsiteY5831" fmla="*/ 3381682 h 6367455"/>
                <a:gd name="connsiteX5832" fmla="*/ 2453059 w 6891715"/>
                <a:gd name="connsiteY5832" fmla="*/ 3384857 h 6367455"/>
                <a:gd name="connsiteX5833" fmla="*/ 2457206 w 6891715"/>
                <a:gd name="connsiteY5833" fmla="*/ 3396604 h 6367455"/>
                <a:gd name="connsiteX5834" fmla="*/ 2447636 w 6891715"/>
                <a:gd name="connsiteY5834" fmla="*/ 3398827 h 6367455"/>
                <a:gd name="connsiteX5835" fmla="*/ 2433600 w 6891715"/>
                <a:gd name="connsiteY5835" fmla="*/ 3383904 h 6367455"/>
                <a:gd name="connsiteX5836" fmla="*/ 2437109 w 6891715"/>
                <a:gd name="connsiteY5836" fmla="*/ 3371523 h 6367455"/>
                <a:gd name="connsiteX5837" fmla="*/ 2438385 w 6891715"/>
                <a:gd name="connsiteY5837" fmla="*/ 3324850 h 6367455"/>
                <a:gd name="connsiteX5838" fmla="*/ 2441575 w 6891715"/>
                <a:gd name="connsiteY5838" fmla="*/ 3324850 h 6367455"/>
                <a:gd name="connsiteX5839" fmla="*/ 2439661 w 6891715"/>
                <a:gd name="connsiteY5839" fmla="*/ 3347075 h 6367455"/>
                <a:gd name="connsiteX5840" fmla="*/ 2450507 w 6891715"/>
                <a:gd name="connsiteY5840" fmla="*/ 3352472 h 6367455"/>
                <a:gd name="connsiteX5841" fmla="*/ 2456887 w 6891715"/>
                <a:gd name="connsiteY5841" fmla="*/ 3340725 h 6367455"/>
                <a:gd name="connsiteX5842" fmla="*/ 2455292 w 6891715"/>
                <a:gd name="connsiteY5842" fmla="*/ 3322627 h 6367455"/>
                <a:gd name="connsiteX5843" fmla="*/ 2450188 w 6891715"/>
                <a:gd name="connsiteY5843" fmla="*/ 3306117 h 6367455"/>
                <a:gd name="connsiteX5844" fmla="*/ 2440618 w 6891715"/>
                <a:gd name="connsiteY5844" fmla="*/ 3309292 h 6367455"/>
                <a:gd name="connsiteX5845" fmla="*/ 2439023 w 6891715"/>
                <a:gd name="connsiteY5845" fmla="*/ 3261667 h 6367455"/>
                <a:gd name="connsiteX5846" fmla="*/ 2444446 w 6891715"/>
                <a:gd name="connsiteY5846" fmla="*/ 3273097 h 6367455"/>
                <a:gd name="connsiteX5847" fmla="*/ 2445403 w 6891715"/>
                <a:gd name="connsiteY5847" fmla="*/ 3257540 h 6367455"/>
                <a:gd name="connsiteX5848" fmla="*/ 2440937 w 6891715"/>
                <a:gd name="connsiteY5848" fmla="*/ 3252143 h 6367455"/>
                <a:gd name="connsiteX5849" fmla="*/ 2436471 w 6891715"/>
                <a:gd name="connsiteY5849" fmla="*/ 3223884 h 6367455"/>
                <a:gd name="connsiteX5850" fmla="*/ 2445722 w 6891715"/>
                <a:gd name="connsiteY5850" fmla="*/ 3200706 h 6367455"/>
                <a:gd name="connsiteX5851" fmla="*/ 2451145 w 6891715"/>
                <a:gd name="connsiteY5851" fmla="*/ 3205469 h 6367455"/>
                <a:gd name="connsiteX5852" fmla="*/ 2451145 w 6891715"/>
                <a:gd name="connsiteY5852" fmla="*/ 3214042 h 6367455"/>
                <a:gd name="connsiteX5853" fmla="*/ 2462310 w 6891715"/>
                <a:gd name="connsiteY5853" fmla="*/ 3226742 h 6367455"/>
                <a:gd name="connsiteX5854" fmla="*/ 2471880 w 6891715"/>
                <a:gd name="connsiteY5854" fmla="*/ 3225789 h 6367455"/>
                <a:gd name="connsiteX5855" fmla="*/ 2486235 w 6891715"/>
                <a:gd name="connsiteY5855" fmla="*/ 3229599 h 6367455"/>
                <a:gd name="connsiteX5856" fmla="*/ 2495167 w 6891715"/>
                <a:gd name="connsiteY5856" fmla="*/ 3247697 h 6367455"/>
                <a:gd name="connsiteX5857" fmla="*/ 2495805 w 6891715"/>
                <a:gd name="connsiteY5857" fmla="*/ 3230552 h 6367455"/>
                <a:gd name="connsiteX5858" fmla="*/ 2503461 w 6891715"/>
                <a:gd name="connsiteY5858" fmla="*/ 3227377 h 6367455"/>
                <a:gd name="connsiteX5859" fmla="*/ 2498038 w 6891715"/>
                <a:gd name="connsiteY5859" fmla="*/ 3224202 h 6367455"/>
                <a:gd name="connsiteX5860" fmla="*/ 2497081 w 6891715"/>
                <a:gd name="connsiteY5860" fmla="*/ 3209597 h 6367455"/>
                <a:gd name="connsiteX5861" fmla="*/ 2510479 w 6891715"/>
                <a:gd name="connsiteY5861" fmla="*/ 3195626 h 6367455"/>
                <a:gd name="connsiteX5862" fmla="*/ 2524515 w 6891715"/>
                <a:gd name="connsiteY5862" fmla="*/ 3189277 h 6367455"/>
                <a:gd name="connsiteX5863" fmla="*/ 2530895 w 6891715"/>
                <a:gd name="connsiteY5863" fmla="*/ 3199754 h 6367455"/>
                <a:gd name="connsiteX5864" fmla="*/ 2531214 w 6891715"/>
                <a:gd name="connsiteY5864" fmla="*/ 3216582 h 6367455"/>
                <a:gd name="connsiteX5865" fmla="*/ 2549397 w 6891715"/>
                <a:gd name="connsiteY5865" fmla="*/ 3227059 h 6367455"/>
                <a:gd name="connsiteX5866" fmla="*/ 2554182 w 6891715"/>
                <a:gd name="connsiteY5866" fmla="*/ 3207056 h 6367455"/>
                <a:gd name="connsiteX5867" fmla="*/ 2545569 w 6891715"/>
                <a:gd name="connsiteY5867" fmla="*/ 3199436 h 6367455"/>
                <a:gd name="connsiteX5868" fmla="*/ 2539189 w 6891715"/>
                <a:gd name="connsiteY5868" fmla="*/ 3199436 h 6367455"/>
                <a:gd name="connsiteX5869" fmla="*/ 2544612 w 6891715"/>
                <a:gd name="connsiteY5869" fmla="*/ 3188959 h 6367455"/>
                <a:gd name="connsiteX5870" fmla="*/ 2540465 w 6891715"/>
                <a:gd name="connsiteY5870" fmla="*/ 3176577 h 6367455"/>
                <a:gd name="connsiteX5871" fmla="*/ 2545250 w 6891715"/>
                <a:gd name="connsiteY5871" fmla="*/ 3157527 h 6367455"/>
                <a:gd name="connsiteX5872" fmla="*/ 2561200 w 6891715"/>
                <a:gd name="connsiteY5872" fmla="*/ 3153082 h 6367455"/>
                <a:gd name="connsiteX5873" fmla="*/ 2580659 w 6891715"/>
                <a:gd name="connsiteY5873" fmla="*/ 3158162 h 6367455"/>
                <a:gd name="connsiteX5874" fmla="*/ 2591824 w 6891715"/>
                <a:gd name="connsiteY5874" fmla="*/ 3147684 h 6367455"/>
                <a:gd name="connsiteX5875" fmla="*/ 2614474 w 6891715"/>
                <a:gd name="connsiteY5875" fmla="*/ 3143239 h 6367455"/>
                <a:gd name="connsiteX5876" fmla="*/ 2634571 w 6891715"/>
                <a:gd name="connsiteY5876" fmla="*/ 3153399 h 6367455"/>
                <a:gd name="connsiteX5877" fmla="*/ 2636804 w 6891715"/>
                <a:gd name="connsiteY5877" fmla="*/ 3161972 h 6367455"/>
                <a:gd name="connsiteX5878" fmla="*/ 2637123 w 6891715"/>
                <a:gd name="connsiteY5878" fmla="*/ 3186102 h 6367455"/>
                <a:gd name="connsiteX5879" fmla="*/ 2642546 w 6891715"/>
                <a:gd name="connsiteY5879" fmla="*/ 3190229 h 6367455"/>
                <a:gd name="connsiteX5880" fmla="*/ 2643503 w 6891715"/>
                <a:gd name="connsiteY5880" fmla="*/ 3202929 h 6367455"/>
                <a:gd name="connsiteX5881" fmla="*/ 2633295 w 6891715"/>
                <a:gd name="connsiteY5881" fmla="*/ 3206421 h 6367455"/>
                <a:gd name="connsiteX5882" fmla="*/ 2625639 w 6891715"/>
                <a:gd name="connsiteY5882" fmla="*/ 3209597 h 6367455"/>
                <a:gd name="connsiteX5883" fmla="*/ 2625639 w 6891715"/>
                <a:gd name="connsiteY5883" fmla="*/ 3221027 h 6367455"/>
                <a:gd name="connsiteX5884" fmla="*/ 2643822 w 6891715"/>
                <a:gd name="connsiteY5884" fmla="*/ 3208326 h 6367455"/>
                <a:gd name="connsiteX5885" fmla="*/ 2646055 w 6891715"/>
                <a:gd name="connsiteY5885" fmla="*/ 3214359 h 6367455"/>
                <a:gd name="connsiteX5886" fmla="*/ 2637442 w 6891715"/>
                <a:gd name="connsiteY5886" fmla="*/ 3225154 h 6367455"/>
                <a:gd name="connsiteX5887" fmla="*/ 2633614 w 6891715"/>
                <a:gd name="connsiteY5887" fmla="*/ 3228329 h 6367455"/>
                <a:gd name="connsiteX5888" fmla="*/ 2630424 w 6891715"/>
                <a:gd name="connsiteY5888" fmla="*/ 3230870 h 6367455"/>
                <a:gd name="connsiteX5889" fmla="*/ 2627872 w 6891715"/>
                <a:gd name="connsiteY5889" fmla="*/ 3233410 h 6367455"/>
                <a:gd name="connsiteX5890" fmla="*/ 2626277 w 6891715"/>
                <a:gd name="connsiteY5890" fmla="*/ 3236584 h 6367455"/>
                <a:gd name="connsiteX5891" fmla="*/ 2625001 w 6891715"/>
                <a:gd name="connsiteY5891" fmla="*/ 3240712 h 6367455"/>
                <a:gd name="connsiteX5892" fmla="*/ 2624044 w 6891715"/>
                <a:gd name="connsiteY5892" fmla="*/ 3245157 h 6367455"/>
                <a:gd name="connsiteX5893" fmla="*/ 2634571 w 6891715"/>
                <a:gd name="connsiteY5893" fmla="*/ 3241029 h 6367455"/>
                <a:gd name="connsiteX5894" fmla="*/ 2644779 w 6891715"/>
                <a:gd name="connsiteY5894" fmla="*/ 3229282 h 6367455"/>
                <a:gd name="connsiteX5895" fmla="*/ 2660729 w 6891715"/>
                <a:gd name="connsiteY5895" fmla="*/ 3233410 h 6367455"/>
                <a:gd name="connsiteX5896" fmla="*/ 2673808 w 6891715"/>
                <a:gd name="connsiteY5896" fmla="*/ 3229917 h 6367455"/>
                <a:gd name="connsiteX5897" fmla="*/ 2689758 w 6891715"/>
                <a:gd name="connsiteY5897" fmla="*/ 3226742 h 6367455"/>
                <a:gd name="connsiteX5898" fmla="*/ 2703475 w 6891715"/>
                <a:gd name="connsiteY5898" fmla="*/ 3244522 h 6367455"/>
                <a:gd name="connsiteX5899" fmla="*/ 2699647 w 6891715"/>
                <a:gd name="connsiteY5899" fmla="*/ 3276273 h 6367455"/>
                <a:gd name="connsiteX5900" fmla="*/ 2684654 w 6891715"/>
                <a:gd name="connsiteY5900" fmla="*/ 3287068 h 6367455"/>
                <a:gd name="connsiteX5901" fmla="*/ 2683059 w 6891715"/>
                <a:gd name="connsiteY5901" fmla="*/ 3296592 h 6367455"/>
                <a:gd name="connsiteX5902" fmla="*/ 2678593 w 6891715"/>
                <a:gd name="connsiteY5902" fmla="*/ 3295322 h 6367455"/>
                <a:gd name="connsiteX5903" fmla="*/ 2677317 w 6891715"/>
                <a:gd name="connsiteY5903" fmla="*/ 3280400 h 6367455"/>
                <a:gd name="connsiteX5904" fmla="*/ 2665514 w 6891715"/>
                <a:gd name="connsiteY5904" fmla="*/ 3281669 h 6367455"/>
                <a:gd name="connsiteX5905" fmla="*/ 2650840 w 6891715"/>
                <a:gd name="connsiteY5905" fmla="*/ 3297862 h 6367455"/>
                <a:gd name="connsiteX5906" fmla="*/ 2653711 w 6891715"/>
                <a:gd name="connsiteY5906" fmla="*/ 3273415 h 6367455"/>
                <a:gd name="connsiteX5907" fmla="*/ 2643184 w 6891715"/>
                <a:gd name="connsiteY5907" fmla="*/ 3281035 h 6367455"/>
                <a:gd name="connsiteX5908" fmla="*/ 2637123 w 6891715"/>
                <a:gd name="connsiteY5908" fmla="*/ 3292465 h 6367455"/>
                <a:gd name="connsiteX5909" fmla="*/ 2631700 w 6891715"/>
                <a:gd name="connsiteY5909" fmla="*/ 3308340 h 6367455"/>
                <a:gd name="connsiteX5910" fmla="*/ 2642546 w 6891715"/>
                <a:gd name="connsiteY5910" fmla="*/ 3317547 h 6367455"/>
                <a:gd name="connsiteX5911" fmla="*/ 2641589 w 6891715"/>
                <a:gd name="connsiteY5911" fmla="*/ 3329295 h 6367455"/>
                <a:gd name="connsiteX5912" fmla="*/ 2633295 w 6891715"/>
                <a:gd name="connsiteY5912" fmla="*/ 3341995 h 6367455"/>
                <a:gd name="connsiteX5913" fmla="*/ 2611922 w 6891715"/>
                <a:gd name="connsiteY5913" fmla="*/ 3326437 h 6367455"/>
                <a:gd name="connsiteX5914" fmla="*/ 2610646 w 6891715"/>
                <a:gd name="connsiteY5914" fmla="*/ 3332788 h 6367455"/>
                <a:gd name="connsiteX5915" fmla="*/ 2600118 w 6891715"/>
                <a:gd name="connsiteY5915" fmla="*/ 3338185 h 6367455"/>
                <a:gd name="connsiteX5916" fmla="*/ 2613836 w 6891715"/>
                <a:gd name="connsiteY5916" fmla="*/ 3345487 h 6367455"/>
                <a:gd name="connsiteX5917" fmla="*/ 2623406 w 6891715"/>
                <a:gd name="connsiteY5917" fmla="*/ 3351521 h 6367455"/>
                <a:gd name="connsiteX5918" fmla="*/ 2619578 w 6891715"/>
                <a:gd name="connsiteY5918" fmla="*/ 3361362 h 6367455"/>
                <a:gd name="connsiteX5919" fmla="*/ 2601394 w 6891715"/>
                <a:gd name="connsiteY5919" fmla="*/ 3364538 h 6367455"/>
                <a:gd name="connsiteX5920" fmla="*/ 2589910 w 6891715"/>
                <a:gd name="connsiteY5920" fmla="*/ 3350885 h 6367455"/>
                <a:gd name="connsiteX5921" fmla="*/ 2585444 w 6891715"/>
                <a:gd name="connsiteY5921" fmla="*/ 3365808 h 6367455"/>
                <a:gd name="connsiteX5922" fmla="*/ 2574917 w 6891715"/>
                <a:gd name="connsiteY5922" fmla="*/ 3368983 h 6367455"/>
                <a:gd name="connsiteX5923" fmla="*/ 2595014 w 6891715"/>
                <a:gd name="connsiteY5923" fmla="*/ 3377237 h 6367455"/>
                <a:gd name="connsiteX5924" fmla="*/ 2582573 w 6891715"/>
                <a:gd name="connsiteY5924" fmla="*/ 3389937 h 6367455"/>
                <a:gd name="connsiteX5925" fmla="*/ 2569813 w 6891715"/>
                <a:gd name="connsiteY5925" fmla="*/ 3402954 h 6367455"/>
                <a:gd name="connsiteX5926" fmla="*/ 2585763 w 6891715"/>
                <a:gd name="connsiteY5926" fmla="*/ 3402637 h 6367455"/>
                <a:gd name="connsiteX5927" fmla="*/ 2588953 w 6891715"/>
                <a:gd name="connsiteY5927" fmla="*/ 3413114 h 6367455"/>
                <a:gd name="connsiteX5928" fmla="*/ 2577788 w 6891715"/>
                <a:gd name="connsiteY5928" fmla="*/ 3423909 h 6367455"/>
                <a:gd name="connsiteX5929" fmla="*/ 2575874 w 6891715"/>
                <a:gd name="connsiteY5929" fmla="*/ 3453119 h 6367455"/>
                <a:gd name="connsiteX5930" fmla="*/ 2562157 w 6891715"/>
                <a:gd name="connsiteY5930" fmla="*/ 3465819 h 6367455"/>
                <a:gd name="connsiteX5931" fmla="*/ 2563114 w 6891715"/>
                <a:gd name="connsiteY5931" fmla="*/ 3482964 h 6367455"/>
                <a:gd name="connsiteX5932" fmla="*/ 2585444 w 6891715"/>
                <a:gd name="connsiteY5932" fmla="*/ 3482964 h 6367455"/>
                <a:gd name="connsiteX5933" fmla="*/ 2587996 w 6891715"/>
                <a:gd name="connsiteY5933" fmla="*/ 3499474 h 6367455"/>
                <a:gd name="connsiteX5934" fmla="*/ 2580659 w 6891715"/>
                <a:gd name="connsiteY5934" fmla="*/ 3508999 h 6367455"/>
                <a:gd name="connsiteX5935" fmla="*/ 2566623 w 6891715"/>
                <a:gd name="connsiteY5935" fmla="*/ 3502967 h 6367455"/>
                <a:gd name="connsiteX5936" fmla="*/ 2560243 w 6891715"/>
                <a:gd name="connsiteY5936" fmla="*/ 3513762 h 6367455"/>
                <a:gd name="connsiteX5937" fmla="*/ 2567491 w 6891715"/>
                <a:gd name="connsiteY5937" fmla="*/ 3516467 h 6367455"/>
                <a:gd name="connsiteX5938" fmla="*/ 2568100 w 6891715"/>
                <a:gd name="connsiteY5938" fmla="*/ 3516283 h 6367455"/>
                <a:gd name="connsiteX5939" fmla="*/ 2562070 w 6891715"/>
                <a:gd name="connsiteY5939" fmla="*/ 3526755 h 6367455"/>
                <a:gd name="connsiteX5940" fmla="*/ 2582699 w 6891715"/>
                <a:gd name="connsiteY5940" fmla="*/ 3515014 h 6367455"/>
                <a:gd name="connsiteX5941" fmla="*/ 2599838 w 6891715"/>
                <a:gd name="connsiteY5941" fmla="*/ 3521043 h 6367455"/>
                <a:gd name="connsiteX5942" fmla="*/ 2608407 w 6891715"/>
                <a:gd name="connsiteY5942" fmla="*/ 3520091 h 6367455"/>
                <a:gd name="connsiteX5943" fmla="*/ 2614755 w 6891715"/>
                <a:gd name="connsiteY5943" fmla="*/ 3530563 h 6367455"/>
                <a:gd name="connsiteX5944" fmla="*/ 2615707 w 6891715"/>
                <a:gd name="connsiteY5944" fmla="*/ 3540083 h 6367455"/>
                <a:gd name="connsiteX5945" fmla="*/ 2613803 w 6891715"/>
                <a:gd name="connsiteY5945" fmla="*/ 3551507 h 6367455"/>
                <a:gd name="connsiteX5946" fmla="*/ 2601108 w 6891715"/>
                <a:gd name="connsiteY5946" fmla="*/ 3567373 h 6367455"/>
                <a:gd name="connsiteX5947" fmla="*/ 2625546 w 6891715"/>
                <a:gd name="connsiteY5947" fmla="*/ 3572768 h 6367455"/>
                <a:gd name="connsiteX5948" fmla="*/ 2632211 w 6891715"/>
                <a:gd name="connsiteY5948" fmla="*/ 3589268 h 6367455"/>
                <a:gd name="connsiteX5949" fmla="*/ 2641415 w 6891715"/>
                <a:gd name="connsiteY5949" fmla="*/ 3572450 h 6367455"/>
                <a:gd name="connsiteX5950" fmla="*/ 2656332 w 6891715"/>
                <a:gd name="connsiteY5950" fmla="*/ 3581970 h 6367455"/>
                <a:gd name="connsiteX5951" fmla="*/ 2676645 w 6891715"/>
                <a:gd name="connsiteY5951" fmla="*/ 3598471 h 6367455"/>
                <a:gd name="connsiteX5952" fmla="*/ 2687118 w 6891715"/>
                <a:gd name="connsiteY5952" fmla="*/ 3589903 h 6367455"/>
                <a:gd name="connsiteX5953" fmla="*/ 2716952 w 6891715"/>
                <a:gd name="connsiteY5953" fmla="*/ 3583239 h 6367455"/>
                <a:gd name="connsiteX5954" fmla="*/ 2718857 w 6891715"/>
                <a:gd name="connsiteY5954" fmla="*/ 3591807 h 6367455"/>
                <a:gd name="connsiteX5955" fmla="*/ 2705527 w 6891715"/>
                <a:gd name="connsiteY5955" fmla="*/ 3618462 h 6367455"/>
                <a:gd name="connsiteX5956" fmla="*/ 2698227 w 6891715"/>
                <a:gd name="connsiteY5956" fmla="*/ 3624809 h 6367455"/>
                <a:gd name="connsiteX5957" fmla="*/ 2683310 w 6891715"/>
                <a:gd name="connsiteY5957" fmla="*/ 3633059 h 6367455"/>
                <a:gd name="connsiteX5958" fmla="*/ 2687753 w 6891715"/>
                <a:gd name="connsiteY5958" fmla="*/ 3662571 h 6367455"/>
                <a:gd name="connsiteX5959" fmla="*/ 2695370 w 6891715"/>
                <a:gd name="connsiteY5959" fmla="*/ 3664792 h 6367455"/>
                <a:gd name="connsiteX5960" fmla="*/ 2708066 w 6891715"/>
                <a:gd name="connsiteY5960" fmla="*/ 3651782 h 6367455"/>
                <a:gd name="connsiteX5961" fmla="*/ 2732187 w 6891715"/>
                <a:gd name="connsiteY5961" fmla="*/ 3647339 h 6367455"/>
                <a:gd name="connsiteX5962" fmla="*/ 2758530 w 6891715"/>
                <a:gd name="connsiteY5962" fmla="*/ 3660032 h 6367455"/>
                <a:gd name="connsiteX5963" fmla="*/ 2754404 w 6891715"/>
                <a:gd name="connsiteY5963" fmla="*/ 3641945 h 6367455"/>
                <a:gd name="connsiteX5964" fmla="*/ 2768051 w 6891715"/>
                <a:gd name="connsiteY5964" fmla="*/ 3643214 h 6367455"/>
                <a:gd name="connsiteX5965" fmla="*/ 2768686 w 6891715"/>
                <a:gd name="connsiteY5965" fmla="*/ 3631473 h 6367455"/>
                <a:gd name="connsiteX5966" fmla="*/ 2805820 w 6891715"/>
                <a:gd name="connsiteY5966" fmla="*/ 3609895 h 6367455"/>
                <a:gd name="connsiteX5967" fmla="*/ 2817563 w 6891715"/>
                <a:gd name="connsiteY5967" fmla="*/ 3614020 h 6367455"/>
                <a:gd name="connsiteX5968" fmla="*/ 2814389 w 6891715"/>
                <a:gd name="connsiteY5968" fmla="*/ 3622588 h 6367455"/>
                <a:gd name="connsiteX5969" fmla="*/ 2828989 w 6891715"/>
                <a:gd name="connsiteY5969" fmla="*/ 3614020 h 6367455"/>
                <a:gd name="connsiteX5970" fmla="*/ 2832162 w 6891715"/>
                <a:gd name="connsiteY5970" fmla="*/ 3598154 h 6367455"/>
                <a:gd name="connsiteX5971" fmla="*/ 2850888 w 6891715"/>
                <a:gd name="connsiteY5971" fmla="*/ 3576893 h 6367455"/>
                <a:gd name="connsiteX5972" fmla="*/ 2881674 w 6891715"/>
                <a:gd name="connsiteY5972" fmla="*/ 3576575 h 6367455"/>
                <a:gd name="connsiteX5973" fmla="*/ 2881674 w 6891715"/>
                <a:gd name="connsiteY5973" fmla="*/ 3581970 h 6367455"/>
                <a:gd name="connsiteX5974" fmla="*/ 2859457 w 6891715"/>
                <a:gd name="connsiteY5974" fmla="*/ 3581335 h 6367455"/>
                <a:gd name="connsiteX5975" fmla="*/ 2855331 w 6891715"/>
                <a:gd name="connsiteY5975" fmla="*/ 3595615 h 6367455"/>
                <a:gd name="connsiteX5976" fmla="*/ 2845810 w 6891715"/>
                <a:gd name="connsiteY5976" fmla="*/ 3601010 h 6367455"/>
                <a:gd name="connsiteX5977" fmla="*/ 2847079 w 6891715"/>
                <a:gd name="connsiteY5977" fmla="*/ 3608308 h 6367455"/>
                <a:gd name="connsiteX5978" fmla="*/ 2854379 w 6891715"/>
                <a:gd name="connsiteY5978" fmla="*/ 3613703 h 6367455"/>
                <a:gd name="connsiteX5979" fmla="*/ 2871518 w 6891715"/>
                <a:gd name="connsiteY5979" fmla="*/ 3593711 h 6367455"/>
                <a:gd name="connsiteX5980" fmla="*/ 2890243 w 6891715"/>
                <a:gd name="connsiteY5980" fmla="*/ 3590538 h 6367455"/>
                <a:gd name="connsiteX5981" fmla="*/ 2893417 w 6891715"/>
                <a:gd name="connsiteY5981" fmla="*/ 3582922 h 6367455"/>
                <a:gd name="connsiteX5982" fmla="*/ 2899765 w 6891715"/>
                <a:gd name="connsiteY5982" fmla="*/ 3580383 h 6367455"/>
                <a:gd name="connsiteX5983" fmla="*/ 2913412 w 6891715"/>
                <a:gd name="connsiteY5983" fmla="*/ 3595298 h 6367455"/>
                <a:gd name="connsiteX5984" fmla="*/ 2926425 w 6891715"/>
                <a:gd name="connsiteY5984" fmla="*/ 3613068 h 6367455"/>
                <a:gd name="connsiteX5985" fmla="*/ 2931821 w 6891715"/>
                <a:gd name="connsiteY5985" fmla="*/ 3619414 h 6367455"/>
                <a:gd name="connsiteX5986" fmla="*/ 2941342 w 6891715"/>
                <a:gd name="connsiteY5986" fmla="*/ 3618462 h 6367455"/>
                <a:gd name="connsiteX5987" fmla="*/ 2949911 w 6891715"/>
                <a:gd name="connsiteY5987" fmla="*/ 3630838 h 6367455"/>
                <a:gd name="connsiteX5988" fmla="*/ 2953085 w 6891715"/>
                <a:gd name="connsiteY5988" fmla="*/ 3623222 h 6367455"/>
                <a:gd name="connsiteX5989" fmla="*/ 2964828 w 6891715"/>
                <a:gd name="connsiteY5989" fmla="*/ 3624492 h 6367455"/>
                <a:gd name="connsiteX5990" fmla="*/ 2968954 w 6891715"/>
                <a:gd name="connsiteY5990" fmla="*/ 3637185 h 6367455"/>
                <a:gd name="connsiteX5991" fmla="*/ 2976572 w 6891715"/>
                <a:gd name="connsiteY5991" fmla="*/ 3640041 h 6367455"/>
                <a:gd name="connsiteX5992" fmla="*/ 2969907 w 6891715"/>
                <a:gd name="connsiteY5992" fmla="*/ 3643214 h 6367455"/>
                <a:gd name="connsiteX5993" fmla="*/ 2980698 w 6891715"/>
                <a:gd name="connsiteY5993" fmla="*/ 3654638 h 6367455"/>
                <a:gd name="connsiteX5994" fmla="*/ 2976572 w 6891715"/>
                <a:gd name="connsiteY5994" fmla="*/ 3663205 h 6367455"/>
                <a:gd name="connsiteX5995" fmla="*/ 2967368 w 6891715"/>
                <a:gd name="connsiteY5995" fmla="*/ 3668600 h 6367455"/>
                <a:gd name="connsiteX5996" fmla="*/ 2996884 w 6891715"/>
                <a:gd name="connsiteY5996" fmla="*/ 3682880 h 6367455"/>
                <a:gd name="connsiteX5997" fmla="*/ 3010849 w 6891715"/>
                <a:gd name="connsiteY5997" fmla="*/ 3681928 h 6367455"/>
                <a:gd name="connsiteX5998" fmla="*/ 3020370 w 6891715"/>
                <a:gd name="connsiteY5998" fmla="*/ 3682562 h 6367455"/>
                <a:gd name="connsiteX5999" fmla="*/ 3025449 w 6891715"/>
                <a:gd name="connsiteY5999" fmla="*/ 3695255 h 6367455"/>
                <a:gd name="connsiteX6000" fmla="*/ 3034018 w 6891715"/>
                <a:gd name="connsiteY6000" fmla="*/ 3687957 h 6367455"/>
                <a:gd name="connsiteX6001" fmla="*/ 3042587 w 6891715"/>
                <a:gd name="connsiteY6001" fmla="*/ 3696525 h 6367455"/>
                <a:gd name="connsiteX6002" fmla="*/ 3047983 w 6891715"/>
                <a:gd name="connsiteY6002" fmla="*/ 3697477 h 6367455"/>
                <a:gd name="connsiteX6003" fmla="*/ 3048253 w 6891715"/>
                <a:gd name="connsiteY6003" fmla="*/ 3697418 h 6367455"/>
                <a:gd name="connsiteX6004" fmla="*/ 3053010 w 6891715"/>
                <a:gd name="connsiteY6004" fmla="*/ 3686615 h 6367455"/>
                <a:gd name="connsiteX6005" fmla="*/ 3058403 w 6891715"/>
                <a:gd name="connsiteY6005" fmla="*/ 3678990 h 6367455"/>
                <a:gd name="connsiteX6006" fmla="*/ 3051107 w 6891715"/>
                <a:gd name="connsiteY6006" fmla="*/ 3676130 h 6367455"/>
                <a:gd name="connsiteX6007" fmla="*/ 3044446 w 6891715"/>
                <a:gd name="connsiteY6007" fmla="*/ 3662468 h 6367455"/>
                <a:gd name="connsiteX6008" fmla="*/ 3053010 w 6891715"/>
                <a:gd name="connsiteY6008" fmla="*/ 3651665 h 6367455"/>
                <a:gd name="connsiteX6009" fmla="*/ 3065698 w 6891715"/>
                <a:gd name="connsiteY6009" fmla="*/ 3656113 h 6367455"/>
                <a:gd name="connsiteX6010" fmla="*/ 3076165 w 6891715"/>
                <a:gd name="connsiteY6010" fmla="*/ 3645310 h 6367455"/>
                <a:gd name="connsiteX6011" fmla="*/ 3086632 w 6891715"/>
                <a:gd name="connsiteY6011" fmla="*/ 3630695 h 6367455"/>
                <a:gd name="connsiteX6012" fmla="*/ 3141504 w 6891715"/>
                <a:gd name="connsiteY6012" fmla="*/ 3610996 h 6367455"/>
                <a:gd name="connsiteX6013" fmla="*/ 3188765 w 6891715"/>
                <a:gd name="connsiteY6013" fmla="*/ 3602099 h 6367455"/>
                <a:gd name="connsiteX6014" fmla="*/ 3213822 w 6891715"/>
                <a:gd name="connsiteY6014" fmla="*/ 3577316 h 6367455"/>
                <a:gd name="connsiteX6015" fmla="*/ 3238880 w 6891715"/>
                <a:gd name="connsiteY6015" fmla="*/ 3549991 h 6367455"/>
                <a:gd name="connsiteX6016" fmla="*/ 3272818 w 6891715"/>
                <a:gd name="connsiteY6016" fmla="*/ 3544590 h 6367455"/>
                <a:gd name="connsiteX6017" fmla="*/ 3302317 w 6891715"/>
                <a:gd name="connsiteY6017" fmla="*/ 3522031 h 6367455"/>
                <a:gd name="connsiteX6018" fmla="*/ 3339110 w 6891715"/>
                <a:gd name="connsiteY6018" fmla="*/ 3514088 h 6367455"/>
                <a:gd name="connsiteX6019" fmla="*/ 3386687 w 6891715"/>
                <a:gd name="connsiteY6019" fmla="*/ 3502014 h 6367455"/>
                <a:gd name="connsiteX6020" fmla="*/ 3430776 w 6891715"/>
                <a:gd name="connsiteY6020" fmla="*/ 3504873 h 6367455"/>
                <a:gd name="connsiteX6021" fmla="*/ 3456785 w 6891715"/>
                <a:gd name="connsiteY6021" fmla="*/ 3522666 h 6367455"/>
                <a:gd name="connsiteX6022" fmla="*/ 3463129 w 6891715"/>
                <a:gd name="connsiteY6022" fmla="*/ 3542683 h 6367455"/>
                <a:gd name="connsiteX6023" fmla="*/ 3461860 w 6891715"/>
                <a:gd name="connsiteY6023" fmla="*/ 3548085 h 6367455"/>
                <a:gd name="connsiteX6024" fmla="*/ 3456785 w 6891715"/>
                <a:gd name="connsiteY6024" fmla="*/ 3538553 h 6367455"/>
                <a:gd name="connsiteX6025" fmla="*/ 3446001 w 6891715"/>
                <a:gd name="connsiteY6025" fmla="*/ 3522031 h 6367455"/>
                <a:gd name="connsiteX6026" fmla="*/ 3437754 w 6891715"/>
                <a:gd name="connsiteY6026" fmla="*/ 3516629 h 6367455"/>
                <a:gd name="connsiteX6027" fmla="*/ 3427921 w 6891715"/>
                <a:gd name="connsiteY6027" fmla="*/ 3526161 h 6367455"/>
                <a:gd name="connsiteX6028" fmla="*/ 3431093 w 6891715"/>
                <a:gd name="connsiteY6028" fmla="*/ 3542048 h 6367455"/>
                <a:gd name="connsiteX6029" fmla="*/ 3434899 w 6891715"/>
                <a:gd name="connsiteY6029" fmla="*/ 3563971 h 6367455"/>
                <a:gd name="connsiteX6030" fmla="*/ 3458054 w 6891715"/>
                <a:gd name="connsiteY6030" fmla="*/ 3574139 h 6367455"/>
                <a:gd name="connsiteX6031" fmla="*/ 3465666 w 6891715"/>
                <a:gd name="connsiteY6031" fmla="*/ 3582718 h 6367455"/>
                <a:gd name="connsiteX6032" fmla="*/ 3486600 w 6891715"/>
                <a:gd name="connsiteY6032" fmla="*/ 3581447 h 6367455"/>
                <a:gd name="connsiteX6033" fmla="*/ 3509120 w 6891715"/>
                <a:gd name="connsiteY6033" fmla="*/ 3573821 h 6367455"/>
                <a:gd name="connsiteX6034" fmla="*/ 3545596 w 6891715"/>
                <a:gd name="connsiteY6034" fmla="*/ 3546178 h 6367455"/>
                <a:gd name="connsiteX6035" fmla="*/ 3551623 w 6891715"/>
                <a:gd name="connsiteY6035" fmla="*/ 3527115 h 6367455"/>
                <a:gd name="connsiteX6036" fmla="*/ 3556063 w 6891715"/>
                <a:gd name="connsiteY6036" fmla="*/ 3529339 h 6367455"/>
                <a:gd name="connsiteX6037" fmla="*/ 3553843 w 6891715"/>
                <a:gd name="connsiteY6037" fmla="*/ 3545861 h 6367455"/>
                <a:gd name="connsiteX6038" fmla="*/ 3537350 w 6891715"/>
                <a:gd name="connsiteY6038" fmla="*/ 3563018 h 6367455"/>
                <a:gd name="connsiteX6039" fmla="*/ 3512292 w 6891715"/>
                <a:gd name="connsiteY6039" fmla="*/ 3580176 h 6367455"/>
                <a:gd name="connsiteX6040" fmla="*/ 3500556 w 6891715"/>
                <a:gd name="connsiteY6040" fmla="*/ 3581447 h 6367455"/>
                <a:gd name="connsiteX6041" fmla="*/ 3506900 w 6891715"/>
                <a:gd name="connsiteY6041" fmla="*/ 3602099 h 6367455"/>
                <a:gd name="connsiteX6042" fmla="*/ 3515464 w 6891715"/>
                <a:gd name="connsiteY6042" fmla="*/ 3595744 h 6367455"/>
                <a:gd name="connsiteX6043" fmla="*/ 3533226 w 6891715"/>
                <a:gd name="connsiteY6043" fmla="*/ 3583035 h 6367455"/>
                <a:gd name="connsiteX6044" fmla="*/ 3547817 w 6891715"/>
                <a:gd name="connsiteY6044" fmla="*/ 3570008 h 6367455"/>
                <a:gd name="connsiteX6045" fmla="*/ 3548486 w 6891715"/>
                <a:gd name="connsiteY6045" fmla="*/ 3570035 h 6367455"/>
                <a:gd name="connsiteX6046" fmla="*/ 3560714 w 6891715"/>
                <a:gd name="connsiteY6046" fmla="*/ 3555040 h 6367455"/>
                <a:gd name="connsiteX6047" fmla="*/ 3566741 w 6891715"/>
                <a:gd name="connsiteY6047" fmla="*/ 3539165 h 6367455"/>
                <a:gd name="connsiteX6048" fmla="*/ 3585771 w 6891715"/>
                <a:gd name="connsiteY6048" fmla="*/ 3539165 h 6367455"/>
                <a:gd name="connsiteX6049" fmla="*/ 3609241 w 6891715"/>
                <a:gd name="connsiteY6049" fmla="*/ 3538847 h 6367455"/>
                <a:gd name="connsiteX6050" fmla="*/ 3606704 w 6891715"/>
                <a:gd name="connsiteY6050" fmla="*/ 3518845 h 6367455"/>
                <a:gd name="connsiteX6051" fmla="*/ 3596555 w 6891715"/>
                <a:gd name="connsiteY6051" fmla="*/ 3527417 h 6367455"/>
                <a:gd name="connsiteX6052" fmla="*/ 3585771 w 6891715"/>
                <a:gd name="connsiteY6052" fmla="*/ 3521067 h 6367455"/>
                <a:gd name="connsiteX6053" fmla="*/ 3578159 w 6891715"/>
                <a:gd name="connsiteY6053" fmla="*/ 3514717 h 6367455"/>
                <a:gd name="connsiteX6054" fmla="*/ 3562617 w 6891715"/>
                <a:gd name="connsiteY6054" fmla="*/ 3528370 h 6367455"/>
                <a:gd name="connsiteX6055" fmla="*/ 3556274 w 6891715"/>
                <a:gd name="connsiteY6055" fmla="*/ 3522655 h 6367455"/>
                <a:gd name="connsiteX6056" fmla="*/ 3566424 w 6891715"/>
                <a:gd name="connsiteY6056" fmla="*/ 3510907 h 6367455"/>
                <a:gd name="connsiteX6057" fmla="*/ 3567375 w 6891715"/>
                <a:gd name="connsiteY6057" fmla="*/ 3495032 h 6367455"/>
                <a:gd name="connsiteX6058" fmla="*/ 3567375 w 6891715"/>
                <a:gd name="connsiteY6058" fmla="*/ 3487412 h 6367455"/>
                <a:gd name="connsiteX6059" fmla="*/ 3575939 w 6891715"/>
                <a:gd name="connsiteY6059" fmla="*/ 3481062 h 6367455"/>
                <a:gd name="connsiteX6060" fmla="*/ 3586722 w 6891715"/>
                <a:gd name="connsiteY6060" fmla="*/ 3486460 h 6367455"/>
                <a:gd name="connsiteX6061" fmla="*/ 3611779 w 6891715"/>
                <a:gd name="connsiteY6061" fmla="*/ 3480745 h 6367455"/>
                <a:gd name="connsiteX6062" fmla="*/ 3634932 w 6891715"/>
                <a:gd name="connsiteY6062" fmla="*/ 3463917 h 6367455"/>
                <a:gd name="connsiteX6063" fmla="*/ 3654914 w 6891715"/>
                <a:gd name="connsiteY6063" fmla="*/ 3438200 h 6367455"/>
                <a:gd name="connsiteX6064" fmla="*/ 3667283 w 6891715"/>
                <a:gd name="connsiteY6064" fmla="*/ 3406449 h 6367455"/>
                <a:gd name="connsiteX6065" fmla="*/ 3670138 w 6891715"/>
                <a:gd name="connsiteY6065" fmla="*/ 3375969 h 6367455"/>
                <a:gd name="connsiteX6066" fmla="*/ 3668869 w 6891715"/>
                <a:gd name="connsiteY6066" fmla="*/ 3359142 h 6367455"/>
                <a:gd name="connsiteX6067" fmla="*/ 3678384 w 6891715"/>
                <a:gd name="connsiteY6067" fmla="*/ 3375969 h 6367455"/>
                <a:gd name="connsiteX6068" fmla="*/ 3674578 w 6891715"/>
                <a:gd name="connsiteY6068" fmla="*/ 3399147 h 6367455"/>
                <a:gd name="connsiteX6069" fmla="*/ 3669186 w 6891715"/>
                <a:gd name="connsiteY6069" fmla="*/ 3428675 h 6367455"/>
                <a:gd name="connsiteX6070" fmla="*/ 3653645 w 6891715"/>
                <a:gd name="connsiteY6070" fmla="*/ 3454392 h 6367455"/>
                <a:gd name="connsiteX6071" fmla="*/ 3630809 w 6891715"/>
                <a:gd name="connsiteY6071" fmla="*/ 3477570 h 6367455"/>
                <a:gd name="connsiteX6072" fmla="*/ 3645716 w 6891715"/>
                <a:gd name="connsiteY6072" fmla="*/ 3486777 h 6367455"/>
                <a:gd name="connsiteX6073" fmla="*/ 3655231 w 6891715"/>
                <a:gd name="connsiteY6073" fmla="*/ 3484555 h 6367455"/>
                <a:gd name="connsiteX6074" fmla="*/ 3666966 w 6891715"/>
                <a:gd name="connsiteY6074" fmla="*/ 3492810 h 6367455"/>
                <a:gd name="connsiteX6075" fmla="*/ 3674261 w 6891715"/>
                <a:gd name="connsiteY6075" fmla="*/ 3493762 h 6367455"/>
                <a:gd name="connsiteX6076" fmla="*/ 3685996 w 6891715"/>
                <a:gd name="connsiteY6076" fmla="*/ 3483285 h 6367455"/>
                <a:gd name="connsiteX6077" fmla="*/ 3685679 w 6891715"/>
                <a:gd name="connsiteY6077" fmla="*/ 3440105 h 6367455"/>
                <a:gd name="connsiteX6078" fmla="*/ 3704392 w 6891715"/>
                <a:gd name="connsiteY6078" fmla="*/ 3434707 h 6367455"/>
                <a:gd name="connsiteX6079" fmla="*/ 3704870 w 6891715"/>
                <a:gd name="connsiteY6079" fmla="*/ 3434453 h 6367455"/>
                <a:gd name="connsiteX6080" fmla="*/ 3687725 w 6891715"/>
                <a:gd name="connsiteY6080" fmla="*/ 3417674 h 6367455"/>
                <a:gd name="connsiteX6081" fmla="*/ 3695980 w 6891715"/>
                <a:gd name="connsiteY6081" fmla="*/ 3386333 h 6367455"/>
                <a:gd name="connsiteX6082" fmla="*/ 3693757 w 6891715"/>
                <a:gd name="connsiteY6082" fmla="*/ 3363862 h 6367455"/>
                <a:gd name="connsiteX6083" fmla="*/ 3677565 w 6891715"/>
                <a:gd name="connsiteY6083" fmla="*/ 3340116 h 6367455"/>
                <a:gd name="connsiteX6084" fmla="*/ 3675025 w 6891715"/>
                <a:gd name="connsiteY6084" fmla="*/ 3289461 h 6367455"/>
                <a:gd name="connsiteX6085" fmla="*/ 3674090 w 6891715"/>
                <a:gd name="connsiteY6085" fmla="*/ 3289477 h 6367455"/>
                <a:gd name="connsiteX6086" fmla="*/ 3655659 w 6891715"/>
                <a:gd name="connsiteY6086" fmla="*/ 3250015 h 6367455"/>
                <a:gd name="connsiteX6087" fmla="*/ 3654388 w 6891715"/>
                <a:gd name="connsiteY6087" fmla="*/ 3204505 h 6367455"/>
                <a:gd name="connsiteX6088" fmla="*/ 3668688 w 6891715"/>
                <a:gd name="connsiteY6088" fmla="*/ 3170454 h 6367455"/>
                <a:gd name="connsiteX6089" fmla="*/ 3696652 w 6891715"/>
                <a:gd name="connsiteY6089" fmla="*/ 3126857 h 6367455"/>
                <a:gd name="connsiteX6090" fmla="*/ 3697606 w 6891715"/>
                <a:gd name="connsiteY6090" fmla="*/ 3085805 h 6367455"/>
                <a:gd name="connsiteX6091" fmla="*/ 3709046 w 6891715"/>
                <a:gd name="connsiteY6091" fmla="*/ 3063529 h 6367455"/>
                <a:gd name="connsiteX6092" fmla="*/ 3745590 w 6891715"/>
                <a:gd name="connsiteY6092" fmla="*/ 3029479 h 6367455"/>
                <a:gd name="connsiteX6093" fmla="*/ 3771013 w 6891715"/>
                <a:gd name="connsiteY6093" fmla="*/ 3028842 h 6367455"/>
                <a:gd name="connsiteX6094" fmla="*/ 3796753 w 6891715"/>
                <a:gd name="connsiteY6094" fmla="*/ 3017386 h 6367455"/>
                <a:gd name="connsiteX6095" fmla="*/ 3810100 w 6891715"/>
                <a:gd name="connsiteY6095" fmla="*/ 3007203 h 6367455"/>
                <a:gd name="connsiteX6096" fmla="*/ 3815502 w 6891715"/>
                <a:gd name="connsiteY6096" fmla="*/ 3012612 h 6367455"/>
                <a:gd name="connsiteX6097" fmla="*/ 3816773 w 6891715"/>
                <a:gd name="connsiteY6097" fmla="*/ 3032979 h 6367455"/>
                <a:gd name="connsiteX6098" fmla="*/ 3826307 w 6891715"/>
                <a:gd name="connsiteY6098" fmla="*/ 3045390 h 6367455"/>
                <a:gd name="connsiteX6099" fmla="*/ 3859673 w 6891715"/>
                <a:gd name="connsiteY6099" fmla="*/ 3073712 h 6367455"/>
                <a:gd name="connsiteX6100" fmla="*/ 3854271 w 6891715"/>
                <a:gd name="connsiteY6100" fmla="*/ 3098216 h 6367455"/>
                <a:gd name="connsiteX6101" fmla="*/ 3863805 w 6891715"/>
                <a:gd name="connsiteY6101" fmla="*/ 3104262 h 6367455"/>
                <a:gd name="connsiteX6102" fmla="*/ 3860627 w 6891715"/>
                <a:gd name="connsiteY6102" fmla="*/ 3083260 h 6367455"/>
                <a:gd name="connsiteX6103" fmla="*/ 3862851 w 6891715"/>
                <a:gd name="connsiteY6103" fmla="*/ 3077850 h 6367455"/>
                <a:gd name="connsiteX6104" fmla="*/ 3872385 w 6891715"/>
                <a:gd name="connsiteY6104" fmla="*/ 3090261 h 6367455"/>
                <a:gd name="connsiteX6105" fmla="*/ 3874609 w 6891715"/>
                <a:gd name="connsiteY6105" fmla="*/ 3098853 h 6367455"/>
                <a:gd name="connsiteX6106" fmla="*/ 3877787 w 6891715"/>
                <a:gd name="connsiteY6106" fmla="*/ 3109354 h 6367455"/>
                <a:gd name="connsiteX6107" fmla="*/ 3882236 w 6891715"/>
                <a:gd name="connsiteY6107" fmla="*/ 3117628 h 6367455"/>
                <a:gd name="connsiteX6108" fmla="*/ 3891769 w 6891715"/>
                <a:gd name="connsiteY6108" fmla="*/ 3131312 h 6367455"/>
                <a:gd name="connsiteX6109" fmla="*/ 3922594 w 6891715"/>
                <a:gd name="connsiteY6109" fmla="*/ 3142768 h 6367455"/>
                <a:gd name="connsiteX6110" fmla="*/ 3948969 w 6891715"/>
                <a:gd name="connsiteY6110" fmla="*/ 3135131 h 6367455"/>
                <a:gd name="connsiteX6111" fmla="*/ 3957232 w 6891715"/>
                <a:gd name="connsiteY6111" fmla="*/ 3136085 h 6367455"/>
                <a:gd name="connsiteX6112" fmla="*/ 3960410 w 6891715"/>
                <a:gd name="connsiteY6112" fmla="*/ 3122083 h 6367455"/>
                <a:gd name="connsiteX6113" fmla="*/ 3982654 w 6891715"/>
                <a:gd name="connsiteY6113" fmla="*/ 3104262 h 6367455"/>
                <a:gd name="connsiteX6114" fmla="*/ 3985832 w 6891715"/>
                <a:gd name="connsiteY6114" fmla="*/ 3076895 h 6367455"/>
                <a:gd name="connsiteX6115" fmla="*/ 3981383 w 6891715"/>
                <a:gd name="connsiteY6115" fmla="*/ 2976653 h 6367455"/>
                <a:gd name="connsiteX6116" fmla="*/ 3982501 w 6891715"/>
                <a:gd name="connsiteY6116" fmla="*/ 2975985 h 6367455"/>
                <a:gd name="connsiteX6117" fmla="*/ 3991573 w 6891715"/>
                <a:gd name="connsiteY6117" fmla="*/ 2935037 h 6367455"/>
                <a:gd name="connsiteX6118" fmla="*/ 3999828 w 6891715"/>
                <a:gd name="connsiteY6118" fmla="*/ 2921399 h 6367455"/>
                <a:gd name="connsiteX6119" fmla="*/ 4005225 w 6891715"/>
                <a:gd name="connsiteY6119" fmla="*/ 2901414 h 6367455"/>
                <a:gd name="connsiteX6120" fmla="*/ 3997605 w 6891715"/>
                <a:gd name="connsiteY6120" fmla="*/ 2889994 h 6367455"/>
                <a:gd name="connsiteX6121" fmla="*/ 3978555 w 6891715"/>
                <a:gd name="connsiteY6121" fmla="*/ 2901414 h 6367455"/>
                <a:gd name="connsiteX6122" fmla="*/ 3973475 w 6891715"/>
                <a:gd name="connsiteY6122" fmla="*/ 2914104 h 6367455"/>
                <a:gd name="connsiteX6123" fmla="*/ 3963950 w 6891715"/>
                <a:gd name="connsiteY6123" fmla="*/ 2918545 h 6367455"/>
                <a:gd name="connsiteX6124" fmla="*/ 3940455 w 6891715"/>
                <a:gd name="connsiteY6124" fmla="*/ 2894434 h 6367455"/>
                <a:gd name="connsiteX6125" fmla="*/ 3928073 w 6891715"/>
                <a:gd name="connsiteY6125" fmla="*/ 2902364 h 6367455"/>
                <a:gd name="connsiteX6126" fmla="*/ 3921723 w 6891715"/>
                <a:gd name="connsiteY6126" fmla="*/ 2899193 h 6367455"/>
                <a:gd name="connsiteX6127" fmla="*/ 3919500 w 6891715"/>
                <a:gd name="connsiteY6127" fmla="*/ 2896020 h 6367455"/>
                <a:gd name="connsiteX6128" fmla="*/ 3916960 w 6891715"/>
                <a:gd name="connsiteY6128" fmla="*/ 2868741 h 6367455"/>
                <a:gd name="connsiteX6129" fmla="*/ 3900133 w 6891715"/>
                <a:gd name="connsiteY6129" fmla="*/ 2852882 h 6367455"/>
                <a:gd name="connsiteX6130" fmla="*/ 3898545 w 6891715"/>
                <a:gd name="connsiteY6130" fmla="*/ 2845269 h 6367455"/>
                <a:gd name="connsiteX6131" fmla="*/ 3912515 w 6891715"/>
                <a:gd name="connsiteY6131" fmla="*/ 2834801 h 6367455"/>
                <a:gd name="connsiteX6132" fmla="*/ 3932518 w 6891715"/>
                <a:gd name="connsiteY6132" fmla="*/ 2828459 h 6367455"/>
                <a:gd name="connsiteX6133" fmla="*/ 3930295 w 6891715"/>
                <a:gd name="connsiteY6133" fmla="*/ 2824018 h 6367455"/>
                <a:gd name="connsiteX6134" fmla="*/ 3908070 w 6891715"/>
                <a:gd name="connsiteY6134" fmla="*/ 2817036 h 6367455"/>
                <a:gd name="connsiteX6135" fmla="*/ 3901403 w 6891715"/>
                <a:gd name="connsiteY6135" fmla="*/ 2808469 h 6367455"/>
                <a:gd name="connsiteX6136" fmla="*/ 3902355 w 6891715"/>
                <a:gd name="connsiteY6136" fmla="*/ 2786583 h 6367455"/>
                <a:gd name="connsiteX6137" fmla="*/ 3911880 w 6891715"/>
                <a:gd name="connsiteY6137" fmla="*/ 2779921 h 6367455"/>
                <a:gd name="connsiteX6138" fmla="*/ 3895688 w 6891715"/>
                <a:gd name="connsiteY6138" fmla="*/ 2767550 h 6367455"/>
                <a:gd name="connsiteX6139" fmla="*/ 3898863 w 6891715"/>
                <a:gd name="connsiteY6139" fmla="*/ 2748515 h 6367455"/>
                <a:gd name="connsiteX6140" fmla="*/ 3935693 w 6891715"/>
                <a:gd name="connsiteY6140" fmla="*/ 2730435 h 6367455"/>
                <a:gd name="connsiteX6141" fmla="*/ 3953790 w 6891715"/>
                <a:gd name="connsiteY6141" fmla="*/ 2723772 h 6367455"/>
                <a:gd name="connsiteX6142" fmla="*/ 3954425 w 6891715"/>
                <a:gd name="connsiteY6142" fmla="*/ 2708229 h 6367455"/>
                <a:gd name="connsiteX6143" fmla="*/ 3974745 w 6891715"/>
                <a:gd name="connsiteY6143" fmla="*/ 2704740 h 6367455"/>
                <a:gd name="connsiteX6144" fmla="*/ 3988398 w 6891715"/>
                <a:gd name="connsiteY6144" fmla="*/ 2696176 h 6367455"/>
                <a:gd name="connsiteX6145" fmla="*/ 4018878 w 6891715"/>
                <a:gd name="connsiteY6145" fmla="*/ 2695858 h 6367455"/>
                <a:gd name="connsiteX6146" fmla="*/ 4031578 w 6891715"/>
                <a:gd name="connsiteY6146" fmla="*/ 2681900 h 6367455"/>
                <a:gd name="connsiteX6147" fmla="*/ 4043325 w 6891715"/>
                <a:gd name="connsiteY6147" fmla="*/ 2689514 h 6367455"/>
                <a:gd name="connsiteX6148" fmla="*/ 4051898 w 6891715"/>
                <a:gd name="connsiteY6148" fmla="*/ 2686343 h 6367455"/>
                <a:gd name="connsiteX6149" fmla="*/ 4094125 w 6891715"/>
                <a:gd name="connsiteY6149" fmla="*/ 2683804 h 6367455"/>
                <a:gd name="connsiteX6150" fmla="*/ 4084283 w 6891715"/>
                <a:gd name="connsiteY6150" fmla="*/ 2673338 h 6367455"/>
                <a:gd name="connsiteX6151" fmla="*/ 4090633 w 6891715"/>
                <a:gd name="connsiteY6151" fmla="*/ 2665722 h 6367455"/>
                <a:gd name="connsiteX6152" fmla="*/ 4100158 w 6891715"/>
                <a:gd name="connsiteY6152" fmla="*/ 2670164 h 6367455"/>
                <a:gd name="connsiteX6153" fmla="*/ 4106508 w 6891715"/>
                <a:gd name="connsiteY6153" fmla="*/ 2664770 h 6367455"/>
                <a:gd name="connsiteX6154" fmla="*/ 4121431 w 6891715"/>
                <a:gd name="connsiteY6154" fmla="*/ 2670800 h 6367455"/>
                <a:gd name="connsiteX6155" fmla="*/ 4137306 w 6891715"/>
                <a:gd name="connsiteY6155" fmla="*/ 2662232 h 6367455"/>
                <a:gd name="connsiteX6156" fmla="*/ 4172548 w 6891715"/>
                <a:gd name="connsiteY6156" fmla="*/ 2675557 h 6367455"/>
                <a:gd name="connsiteX6157" fmla="*/ 4198583 w 6891715"/>
                <a:gd name="connsiteY6157" fmla="*/ 2678411 h 6367455"/>
                <a:gd name="connsiteX6158" fmla="*/ 4233826 w 6891715"/>
                <a:gd name="connsiteY6158" fmla="*/ 2701568 h 6367455"/>
                <a:gd name="connsiteX6159" fmla="*/ 4281451 w 6891715"/>
                <a:gd name="connsiteY6159" fmla="*/ 2699030 h 6367455"/>
                <a:gd name="connsiteX6160" fmla="*/ 4298278 w 6891715"/>
                <a:gd name="connsiteY6160" fmla="*/ 2706010 h 6367455"/>
                <a:gd name="connsiteX6161" fmla="*/ 4304311 w 6891715"/>
                <a:gd name="connsiteY6161" fmla="*/ 2704740 h 6367455"/>
                <a:gd name="connsiteX6162" fmla="*/ 4319503 w 6891715"/>
                <a:gd name="connsiteY6162" fmla="*/ 2701170 h 6367455"/>
                <a:gd name="connsiteX6163" fmla="*/ 4319241 w 6891715"/>
                <a:gd name="connsiteY6163" fmla="*/ 2700844 h 6367455"/>
                <a:gd name="connsiteX6164" fmla="*/ 4330673 w 6891715"/>
                <a:gd name="connsiteY6164" fmla="*/ 2684654 h 6367455"/>
                <a:gd name="connsiteX6165" fmla="*/ 4340199 w 6891715"/>
                <a:gd name="connsiteY6165" fmla="*/ 2673226 h 6367455"/>
                <a:gd name="connsiteX6166" fmla="*/ 4327179 w 6891715"/>
                <a:gd name="connsiteY6166" fmla="*/ 2643387 h 6367455"/>
                <a:gd name="connsiteX6167" fmla="*/ 4338929 w 6891715"/>
                <a:gd name="connsiteY6167" fmla="*/ 2636086 h 6367455"/>
                <a:gd name="connsiteX6168" fmla="*/ 4358935 w 6891715"/>
                <a:gd name="connsiteY6168" fmla="*/ 2655767 h 6367455"/>
                <a:gd name="connsiteX6169" fmla="*/ 4370684 w 6891715"/>
                <a:gd name="connsiteY6169" fmla="*/ 2637673 h 6367455"/>
                <a:gd name="connsiteX6170" fmla="*/ 4385609 w 6891715"/>
                <a:gd name="connsiteY6170" fmla="*/ 2629102 h 6367455"/>
                <a:gd name="connsiteX6171" fmla="*/ 4403710 w 6891715"/>
                <a:gd name="connsiteY6171" fmla="*/ 2637673 h 6367455"/>
                <a:gd name="connsiteX6172" fmla="*/ 4434830 w 6891715"/>
                <a:gd name="connsiteY6172" fmla="*/ 2595137 h 6367455"/>
                <a:gd name="connsiteX6173" fmla="*/ 4447532 w 6891715"/>
                <a:gd name="connsiteY6173" fmla="*/ 2602438 h 6367455"/>
                <a:gd name="connsiteX6174" fmla="*/ 4488814 w 6891715"/>
                <a:gd name="connsiteY6174" fmla="*/ 2603073 h 6367455"/>
                <a:gd name="connsiteX6175" fmla="*/ 4533589 w 6891715"/>
                <a:gd name="connsiteY6175" fmla="*/ 2606882 h 6367455"/>
                <a:gd name="connsiteX6176" fmla="*/ 4546292 w 6891715"/>
                <a:gd name="connsiteY6176" fmla="*/ 2604978 h 6367455"/>
                <a:gd name="connsiteX6177" fmla="*/ 4545974 w 6891715"/>
                <a:gd name="connsiteY6177" fmla="*/ 2601803 h 6367455"/>
                <a:gd name="connsiteX6178" fmla="*/ 4542799 w 6891715"/>
                <a:gd name="connsiteY6178" fmla="*/ 2596406 h 6367455"/>
                <a:gd name="connsiteX6179" fmla="*/ 4551055 w 6891715"/>
                <a:gd name="connsiteY6179" fmla="*/ 2591010 h 6367455"/>
                <a:gd name="connsiteX6180" fmla="*/ 4552325 w 6891715"/>
                <a:gd name="connsiteY6180" fmla="*/ 2587835 h 6367455"/>
                <a:gd name="connsiteX6181" fmla="*/ 4513901 w 6891715"/>
                <a:gd name="connsiteY6181" fmla="*/ 2580852 h 6367455"/>
                <a:gd name="connsiteX6182" fmla="*/ 4525651 w 6891715"/>
                <a:gd name="connsiteY6182" fmla="*/ 2574503 h 6367455"/>
                <a:gd name="connsiteX6183" fmla="*/ 4517077 w 6891715"/>
                <a:gd name="connsiteY6183" fmla="*/ 2563711 h 6367455"/>
                <a:gd name="connsiteX6184" fmla="*/ 4471666 w 6891715"/>
                <a:gd name="connsiteY6184" fmla="*/ 2553870 h 6367455"/>
                <a:gd name="connsiteX6185" fmla="*/ 4444992 w 6891715"/>
                <a:gd name="connsiteY6185" fmla="*/ 2563393 h 6367455"/>
                <a:gd name="connsiteX6186" fmla="*/ 4436418 w 6891715"/>
                <a:gd name="connsiteY6186" fmla="*/ 2563393 h 6367455"/>
                <a:gd name="connsiteX6187" fmla="*/ 4401487 w 6891715"/>
                <a:gd name="connsiteY6187" fmla="*/ 2524983 h 6367455"/>
                <a:gd name="connsiteX6188" fmla="*/ 4387832 w 6891715"/>
                <a:gd name="connsiteY6188" fmla="*/ 2528158 h 6367455"/>
                <a:gd name="connsiteX6189" fmla="*/ 4373860 w 6891715"/>
                <a:gd name="connsiteY6189" fmla="*/ 2514506 h 6367455"/>
                <a:gd name="connsiteX6190" fmla="*/ 4379893 w 6891715"/>
                <a:gd name="connsiteY6190" fmla="*/ 2501808 h 6367455"/>
                <a:gd name="connsiteX6191" fmla="*/ 4369414 w 6891715"/>
                <a:gd name="connsiteY6191" fmla="*/ 2499904 h 6367455"/>
                <a:gd name="connsiteX6192" fmla="*/ 4375765 w 6891715"/>
                <a:gd name="connsiteY6192" fmla="*/ 2491335 h 6367455"/>
                <a:gd name="connsiteX6193" fmla="*/ 4396724 w 6891715"/>
                <a:gd name="connsiteY6193" fmla="*/ 2507842 h 6367455"/>
                <a:gd name="connsiteX6194" fmla="*/ 4403392 w 6891715"/>
                <a:gd name="connsiteY6194" fmla="*/ 2503713 h 6367455"/>
                <a:gd name="connsiteX6195" fmla="*/ 4391325 w 6891715"/>
                <a:gd name="connsiteY6195" fmla="*/ 2471016 h 6367455"/>
                <a:gd name="connsiteX6196" fmla="*/ 4401805 w 6891715"/>
                <a:gd name="connsiteY6196" fmla="*/ 2451021 h 6367455"/>
                <a:gd name="connsiteX6197" fmla="*/ 4397676 w 6891715"/>
                <a:gd name="connsiteY6197" fmla="*/ 2448164 h 6367455"/>
                <a:gd name="connsiteX6198" fmla="*/ 4380528 w 6891715"/>
                <a:gd name="connsiteY6198" fmla="*/ 2468480 h 6367455"/>
                <a:gd name="connsiteX6199" fmla="*/ 4359570 w 6891715"/>
                <a:gd name="connsiteY6199" fmla="*/ 2472606 h 6367455"/>
                <a:gd name="connsiteX6200" fmla="*/ 4349091 w 6891715"/>
                <a:gd name="connsiteY6200" fmla="*/ 2486252 h 6367455"/>
                <a:gd name="connsiteX6201" fmla="*/ 4327179 w 6891715"/>
                <a:gd name="connsiteY6201" fmla="*/ 2492603 h 6367455"/>
                <a:gd name="connsiteX6202" fmla="*/ 4309714 w 6891715"/>
                <a:gd name="connsiteY6202" fmla="*/ 2479268 h 6367455"/>
                <a:gd name="connsiteX6203" fmla="*/ 4297606 w 6891715"/>
                <a:gd name="connsiteY6203" fmla="*/ 2480204 h 6367455"/>
                <a:gd name="connsiteX6204" fmla="*/ 4286617 w 6891715"/>
                <a:gd name="connsiteY6204" fmla="*/ 2491790 h 6367455"/>
                <a:gd name="connsiteX6205" fmla="*/ 4260884 w 6891715"/>
                <a:gd name="connsiteY6205" fmla="*/ 2493060 h 6367455"/>
                <a:gd name="connsiteX6206" fmla="*/ 4248176 w 6891715"/>
                <a:gd name="connsiteY6206" fmla="*/ 2488934 h 6367455"/>
                <a:gd name="connsiteX6207" fmla="*/ 4217677 w 6891715"/>
                <a:gd name="connsiteY6207" fmla="*/ 2493380 h 6367455"/>
                <a:gd name="connsiteX6208" fmla="*/ 4197662 w 6891715"/>
                <a:gd name="connsiteY6208" fmla="*/ 2505443 h 6367455"/>
                <a:gd name="connsiteX6209" fmla="*/ 4175423 w 6891715"/>
                <a:gd name="connsiteY6209" fmla="*/ 2500996 h 6367455"/>
                <a:gd name="connsiteX6210" fmla="*/ 4168116 w 6891715"/>
                <a:gd name="connsiteY6210" fmla="*/ 2513693 h 6367455"/>
                <a:gd name="connsiteX6211" fmla="*/ 4140793 w 6891715"/>
                <a:gd name="connsiteY6211" fmla="*/ 2519406 h 6367455"/>
                <a:gd name="connsiteX6212" fmla="*/ 4136028 w 6891715"/>
                <a:gd name="connsiteY6212" fmla="*/ 2493060 h 6367455"/>
                <a:gd name="connsiteX6213" fmla="*/ 4129674 w 6891715"/>
                <a:gd name="connsiteY6213" fmla="*/ 2500363 h 6367455"/>
                <a:gd name="connsiteX6214" fmla="*/ 4135393 w 6891715"/>
                <a:gd name="connsiteY6214" fmla="*/ 2520675 h 6367455"/>
                <a:gd name="connsiteX6215" fmla="*/ 4122685 w 6891715"/>
                <a:gd name="connsiteY6215" fmla="*/ 2517183 h 6367455"/>
                <a:gd name="connsiteX6216" fmla="*/ 4110930 w 6891715"/>
                <a:gd name="connsiteY6216" fmla="*/ 2528926 h 6367455"/>
                <a:gd name="connsiteX6217" fmla="*/ 4100446 w 6891715"/>
                <a:gd name="connsiteY6217" fmla="*/ 2519722 h 6367455"/>
                <a:gd name="connsiteX6218" fmla="*/ 4091232 w 6891715"/>
                <a:gd name="connsiteY6218" fmla="*/ 2531465 h 6367455"/>
                <a:gd name="connsiteX6219" fmla="*/ 4071853 w 6891715"/>
                <a:gd name="connsiteY6219" fmla="*/ 2540033 h 6367455"/>
                <a:gd name="connsiteX6220" fmla="*/ 4057556 w 6891715"/>
                <a:gd name="connsiteY6220" fmla="*/ 2554947 h 6367455"/>
                <a:gd name="connsiteX6221" fmla="*/ 4033093 w 6891715"/>
                <a:gd name="connsiteY6221" fmla="*/ 2553995 h 6367455"/>
                <a:gd name="connsiteX6222" fmla="*/ 4005454 w 6891715"/>
                <a:gd name="connsiteY6222" fmla="*/ 2564786 h 6367455"/>
                <a:gd name="connsiteX6223" fmla="*/ 3997193 w 6891715"/>
                <a:gd name="connsiteY6223" fmla="*/ 2587000 h 6367455"/>
                <a:gd name="connsiteX6224" fmla="*/ 3968601 w 6891715"/>
                <a:gd name="connsiteY6224" fmla="*/ 2580018 h 6367455"/>
                <a:gd name="connsiteX6225" fmla="*/ 3940325 w 6891715"/>
                <a:gd name="connsiteY6225" fmla="*/ 2599060 h 6367455"/>
                <a:gd name="connsiteX6226" fmla="*/ 3921263 w 6891715"/>
                <a:gd name="connsiteY6226" fmla="*/ 2586682 h 6367455"/>
                <a:gd name="connsiteX6227" fmla="*/ 3913639 w 6891715"/>
                <a:gd name="connsiteY6227" fmla="*/ 2593030 h 6367455"/>
                <a:gd name="connsiteX6228" fmla="*/ 3908555 w 6891715"/>
                <a:gd name="connsiteY6228" fmla="*/ 2611121 h 6367455"/>
                <a:gd name="connsiteX6229" fmla="*/ 3893624 w 6891715"/>
                <a:gd name="connsiteY6229" fmla="*/ 2604774 h 6367455"/>
                <a:gd name="connsiteX6230" fmla="*/ 3904108 w 6891715"/>
                <a:gd name="connsiteY6230" fmla="*/ 2599378 h 6367455"/>
                <a:gd name="connsiteX6231" fmla="*/ 3907285 w 6891715"/>
                <a:gd name="connsiteY6231" fmla="*/ 2589856 h 6367455"/>
                <a:gd name="connsiteX6232" fmla="*/ 3896801 w 6891715"/>
                <a:gd name="connsiteY6232" fmla="*/ 2579699 h 6367455"/>
                <a:gd name="connsiteX6233" fmla="*/ 3872655 w 6891715"/>
                <a:gd name="connsiteY6233" fmla="*/ 2612391 h 6367455"/>
                <a:gd name="connsiteX6234" fmla="*/ 3866301 w 6891715"/>
                <a:gd name="connsiteY6234" fmla="*/ 2624133 h 6367455"/>
                <a:gd name="connsiteX6235" fmla="*/ 3845016 w 6891715"/>
                <a:gd name="connsiteY6235" fmla="*/ 2624133 h 6367455"/>
                <a:gd name="connsiteX6236" fmla="*/ 3854547 w 6891715"/>
                <a:gd name="connsiteY6236" fmla="*/ 2611439 h 6367455"/>
                <a:gd name="connsiteX6237" fmla="*/ 3867255 w 6891715"/>
                <a:gd name="connsiteY6237" fmla="*/ 2610486 h 6367455"/>
                <a:gd name="connsiteX6238" fmla="*/ 3865984 w 6891715"/>
                <a:gd name="connsiteY6238" fmla="*/ 2600647 h 6367455"/>
                <a:gd name="connsiteX6239" fmla="*/ 3858359 w 6891715"/>
                <a:gd name="connsiteY6239" fmla="*/ 2592712 h 6367455"/>
                <a:gd name="connsiteX6240" fmla="*/ 3845651 w 6891715"/>
                <a:gd name="connsiteY6240" fmla="*/ 2599060 h 6367455"/>
                <a:gd name="connsiteX6241" fmla="*/ 3830084 w 6891715"/>
                <a:gd name="connsiteY6241" fmla="*/ 2598109 h 6367455"/>
                <a:gd name="connsiteX6242" fmla="*/ 3819600 w 6891715"/>
                <a:gd name="connsiteY6242" fmla="*/ 2590809 h 6367455"/>
                <a:gd name="connsiteX6243" fmla="*/ 3814834 w 6891715"/>
                <a:gd name="connsiteY6243" fmla="*/ 2580335 h 6367455"/>
                <a:gd name="connsiteX6244" fmla="*/ 3824365 w 6891715"/>
                <a:gd name="connsiteY6244" fmla="*/ 2563198 h 6367455"/>
                <a:gd name="connsiteX6245" fmla="*/ 3836120 w 6891715"/>
                <a:gd name="connsiteY6245" fmla="*/ 2558122 h 6367455"/>
                <a:gd name="connsiteX6246" fmla="*/ 3845333 w 6891715"/>
                <a:gd name="connsiteY6246" fmla="*/ 2543206 h 6367455"/>
                <a:gd name="connsiteX6247" fmla="*/ 3856135 w 6891715"/>
                <a:gd name="connsiteY6247" fmla="*/ 2529243 h 6367455"/>
                <a:gd name="connsiteX6248" fmla="*/ 3858994 w 6891715"/>
                <a:gd name="connsiteY6248" fmla="*/ 2516550 h 6367455"/>
                <a:gd name="connsiteX6249" fmla="*/ 3840250 w 6891715"/>
                <a:gd name="connsiteY6249" fmla="*/ 2527339 h 6367455"/>
                <a:gd name="connsiteX6250" fmla="*/ 3817694 w 6891715"/>
                <a:gd name="connsiteY6250" fmla="*/ 2538129 h 6367455"/>
                <a:gd name="connsiteX6251" fmla="*/ 3803079 w 6891715"/>
                <a:gd name="connsiteY6251" fmla="*/ 2531782 h 6367455"/>
                <a:gd name="connsiteX6252" fmla="*/ 3806256 w 6891715"/>
                <a:gd name="connsiteY6252" fmla="*/ 2518136 h 6367455"/>
                <a:gd name="connsiteX6253" fmla="*/ 3760508 w 6891715"/>
                <a:gd name="connsiteY6253" fmla="*/ 2501630 h 6367455"/>
                <a:gd name="connsiteX6254" fmla="*/ 3730326 w 6891715"/>
                <a:gd name="connsiteY6254" fmla="*/ 2472435 h 6367455"/>
                <a:gd name="connsiteX6255" fmla="*/ 3696650 w 6891715"/>
                <a:gd name="connsiteY6255" fmla="*/ 2474972 h 6367455"/>
                <a:gd name="connsiteX6256" fmla="*/ 3686802 w 6891715"/>
                <a:gd name="connsiteY6256" fmla="*/ 2461331 h 6367455"/>
                <a:gd name="connsiteX6257" fmla="*/ 3699509 w 6891715"/>
                <a:gd name="connsiteY6257" fmla="*/ 2449589 h 6367455"/>
                <a:gd name="connsiteX6258" fmla="*/ 3689978 w 6891715"/>
                <a:gd name="connsiteY6258" fmla="*/ 2434032 h 6367455"/>
                <a:gd name="connsiteX6259" fmla="*/ 3693791 w 6891715"/>
                <a:gd name="connsiteY6259" fmla="*/ 2412762 h 6367455"/>
                <a:gd name="connsiteX6260" fmla="*/ 3683942 w 6891715"/>
                <a:gd name="connsiteY6260" fmla="*/ 2389600 h 6367455"/>
                <a:gd name="connsiteX6261" fmla="*/ 3698874 w 6891715"/>
                <a:gd name="connsiteY6261" fmla="*/ 2372780 h 6367455"/>
                <a:gd name="connsiteX6262" fmla="*/ 3700780 w 6891715"/>
                <a:gd name="connsiteY6262" fmla="*/ 2332789 h 6367455"/>
                <a:gd name="connsiteX6263" fmla="*/ 3695062 w 6891715"/>
                <a:gd name="connsiteY6263" fmla="*/ 2303276 h 6367455"/>
                <a:gd name="connsiteX6264" fmla="*/ 3708723 w 6891715"/>
                <a:gd name="connsiteY6264" fmla="*/ 2284230 h 6367455"/>
                <a:gd name="connsiteX6265" fmla="*/ 3720478 w 6891715"/>
                <a:gd name="connsiteY6265" fmla="*/ 2299784 h 6367455"/>
                <a:gd name="connsiteX6266" fmla="*/ 3723655 w 6891715"/>
                <a:gd name="connsiteY6266" fmla="*/ 2295656 h 6367455"/>
                <a:gd name="connsiteX6267" fmla="*/ 3702051 w 6891715"/>
                <a:gd name="connsiteY6267" fmla="*/ 2262014 h 6367455"/>
                <a:gd name="connsiteX6268" fmla="*/ 3703957 w 6891715"/>
                <a:gd name="connsiteY6268" fmla="*/ 2226471 h 6367455"/>
                <a:gd name="connsiteX6269" fmla="*/ 3675047 w 6891715"/>
                <a:gd name="connsiteY6269" fmla="*/ 2201079 h 6367455"/>
                <a:gd name="connsiteX6270" fmla="*/ 3674729 w 6891715"/>
                <a:gd name="connsiteY6270" fmla="*/ 2184258 h 6367455"/>
                <a:gd name="connsiteX6271" fmla="*/ 3688390 w 6891715"/>
                <a:gd name="connsiteY6271" fmla="*/ 2153791 h 6367455"/>
                <a:gd name="connsiteX6272" fmla="*/ 3681718 w 6891715"/>
                <a:gd name="connsiteY6272" fmla="*/ 2126176 h 6367455"/>
                <a:gd name="connsiteX6273" fmla="*/ 3675364 w 6891715"/>
                <a:gd name="connsiteY6273" fmla="*/ 2132525 h 6367455"/>
                <a:gd name="connsiteX6274" fmla="*/ 3665833 w 6891715"/>
                <a:gd name="connsiteY6274" fmla="*/ 2128717 h 6367455"/>
                <a:gd name="connsiteX6275" fmla="*/ 3668693 w 6891715"/>
                <a:gd name="connsiteY6275" fmla="*/ 2095708 h 6367455"/>
                <a:gd name="connsiteX6276" fmla="*/ 3661068 w 6891715"/>
                <a:gd name="connsiteY6276" fmla="*/ 2067465 h 6367455"/>
                <a:gd name="connsiteX6277" fmla="*/ 3670281 w 6891715"/>
                <a:gd name="connsiteY6277" fmla="*/ 2027488 h 6367455"/>
                <a:gd name="connsiteX6278" fmla="*/ 3687119 w 6891715"/>
                <a:gd name="connsiteY6278" fmla="*/ 2023045 h 6367455"/>
                <a:gd name="connsiteX6279" fmla="*/ 3701733 w 6891715"/>
                <a:gd name="connsiteY6279" fmla="*/ 1999556 h 6367455"/>
                <a:gd name="connsiteX6280" fmla="*/ 3716665 w 6891715"/>
                <a:gd name="connsiteY6280" fmla="*/ 1992256 h 6367455"/>
                <a:gd name="connsiteX6281" fmla="*/ 3702686 w 6891715"/>
                <a:gd name="connsiteY6281" fmla="*/ 1976706 h 6367455"/>
                <a:gd name="connsiteX6282" fmla="*/ 3709676 w 6891715"/>
                <a:gd name="connsiteY6282" fmla="*/ 1961792 h 6367455"/>
                <a:gd name="connsiteX6283" fmla="*/ 3723655 w 6891715"/>
                <a:gd name="connsiteY6283" fmla="*/ 1952272 h 6367455"/>
                <a:gd name="connsiteX6284" fmla="*/ 3740493 w 6891715"/>
                <a:gd name="connsiteY6284" fmla="*/ 1964647 h 6367455"/>
                <a:gd name="connsiteX6285" fmla="*/ 3732232 w 6891715"/>
                <a:gd name="connsiteY6285" fmla="*/ 1946877 h 6367455"/>
                <a:gd name="connsiteX6286" fmla="*/ 3752248 w 6891715"/>
                <a:gd name="connsiteY6286" fmla="*/ 1956080 h 6367455"/>
                <a:gd name="connsiteX6287" fmla="*/ 3750341 w 6891715"/>
                <a:gd name="connsiteY6287" fmla="*/ 1966869 h 6367455"/>
                <a:gd name="connsiteX6288" fmla="*/ 3767815 w 6891715"/>
                <a:gd name="connsiteY6288" fmla="*/ 1951955 h 6367455"/>
                <a:gd name="connsiteX6289" fmla="*/ 3779570 w 6891715"/>
                <a:gd name="connsiteY6289" fmla="*/ 1938309 h 6367455"/>
                <a:gd name="connsiteX6290" fmla="*/ 3793231 w 6891715"/>
                <a:gd name="connsiteY6290" fmla="*/ 1933549 h 6367455"/>
                <a:gd name="connsiteX6291" fmla="*/ 3783382 w 6891715"/>
                <a:gd name="connsiteY6291" fmla="*/ 1907526 h 6367455"/>
                <a:gd name="connsiteX6292" fmla="*/ 3783382 w 6891715"/>
                <a:gd name="connsiteY6292" fmla="*/ 1889437 h 6367455"/>
                <a:gd name="connsiteX6293" fmla="*/ 3800538 w 6891715"/>
                <a:gd name="connsiteY6293" fmla="*/ 1903083 h 6367455"/>
                <a:gd name="connsiteX6294" fmla="*/ 3800220 w 6891715"/>
                <a:gd name="connsiteY6294" fmla="*/ 1880866 h 6367455"/>
                <a:gd name="connsiteX6295" fmla="*/ 3824365 w 6891715"/>
                <a:gd name="connsiteY6295" fmla="*/ 1856429 h 6367455"/>
                <a:gd name="connsiteX6296" fmla="*/ 3834849 w 6891715"/>
                <a:gd name="connsiteY6296" fmla="*/ 1857380 h 6367455"/>
                <a:gd name="connsiteX6297" fmla="*/ 3844380 w 6891715"/>
                <a:gd name="connsiteY6297" fmla="*/ 1837386 h 6367455"/>
                <a:gd name="connsiteX6298" fmla="*/ 3852958 w 6891715"/>
                <a:gd name="connsiteY6298" fmla="*/ 1834212 h 6367455"/>
                <a:gd name="connsiteX6299" fmla="*/ 3860901 w 6891715"/>
                <a:gd name="connsiteY6299" fmla="*/ 1820246 h 6367455"/>
                <a:gd name="connsiteX6300" fmla="*/ 3871702 w 6891715"/>
                <a:gd name="connsiteY6300" fmla="*/ 1820246 h 6367455"/>
                <a:gd name="connsiteX6301" fmla="*/ 3885999 w 6891715"/>
                <a:gd name="connsiteY6301" fmla="*/ 1799300 h 6367455"/>
                <a:gd name="connsiteX6302" fmla="*/ 3890447 w 6891715"/>
                <a:gd name="connsiteY6302" fmla="*/ 1772641 h 6367455"/>
                <a:gd name="connsiteX6303" fmla="*/ 3900931 w 6891715"/>
                <a:gd name="connsiteY6303" fmla="*/ 1778037 h 6367455"/>
                <a:gd name="connsiteX6304" fmla="*/ 3911097 w 6891715"/>
                <a:gd name="connsiteY6304" fmla="*/ 1757726 h 6367455"/>
                <a:gd name="connsiteX6305" fmla="*/ 3930477 w 6891715"/>
                <a:gd name="connsiteY6305" fmla="*/ 1745031 h 6367455"/>
                <a:gd name="connsiteX6306" fmla="*/ 3934289 w 6891715"/>
                <a:gd name="connsiteY6306" fmla="*/ 1728211 h 6367455"/>
                <a:gd name="connsiteX6307" fmla="*/ 3947950 w 6891715"/>
                <a:gd name="connsiteY6307" fmla="*/ 1720594 h 6367455"/>
                <a:gd name="connsiteX6308" fmla="*/ 3944773 w 6891715"/>
                <a:gd name="connsiteY6308" fmla="*/ 1706947 h 6367455"/>
                <a:gd name="connsiteX6309" fmla="*/ 3964788 w 6891715"/>
                <a:gd name="connsiteY6309" fmla="*/ 1684730 h 6367455"/>
                <a:gd name="connsiteX6310" fmla="*/ 3993699 w 6891715"/>
                <a:gd name="connsiteY6310" fmla="*/ 1633635 h 6367455"/>
                <a:gd name="connsiteX6311" fmla="*/ 4000688 w 6891715"/>
                <a:gd name="connsiteY6311" fmla="*/ 1602214 h 6367455"/>
                <a:gd name="connsiteX6312" fmla="*/ 4016891 w 6891715"/>
                <a:gd name="connsiteY6312" fmla="*/ 1605070 h 6367455"/>
                <a:gd name="connsiteX6313" fmla="*/ 4030552 w 6891715"/>
                <a:gd name="connsiteY6313" fmla="*/ 1589202 h 6367455"/>
                <a:gd name="connsiteX6314" fmla="*/ 4050885 w 6891715"/>
                <a:gd name="connsiteY6314" fmla="*/ 1586029 h 6367455"/>
                <a:gd name="connsiteX6315" fmla="*/ 4057239 w 6891715"/>
                <a:gd name="connsiteY6315" fmla="*/ 1589837 h 6367455"/>
                <a:gd name="connsiteX6316" fmla="*/ 4067723 w 6891715"/>
                <a:gd name="connsiteY6316" fmla="*/ 1608878 h 6367455"/>
                <a:gd name="connsiteX6317" fmla="*/ 4073124 w 6891715"/>
                <a:gd name="connsiteY6317" fmla="*/ 1610149 h 6367455"/>
                <a:gd name="connsiteX6318" fmla="*/ 4070900 w 6891715"/>
                <a:gd name="connsiteY6318" fmla="*/ 1601579 h 6367455"/>
                <a:gd name="connsiteX6319" fmla="*/ 4071535 w 6891715"/>
                <a:gd name="connsiteY6319" fmla="*/ 1580315 h 6367455"/>
                <a:gd name="connsiteX6320" fmla="*/ 4056603 w 6891715"/>
                <a:gd name="connsiteY6320" fmla="*/ 1562543 h 6367455"/>
                <a:gd name="connsiteX6321" fmla="*/ 4055650 w 6891715"/>
                <a:gd name="connsiteY6321" fmla="*/ 1551117 h 6367455"/>
                <a:gd name="connsiteX6322" fmla="*/ 4061051 w 6891715"/>
                <a:gd name="connsiteY6322" fmla="*/ 1549848 h 6367455"/>
                <a:gd name="connsiteX6323" fmla="*/ 4071535 w 6891715"/>
                <a:gd name="connsiteY6323" fmla="*/ 1563813 h 6367455"/>
                <a:gd name="connsiteX6324" fmla="*/ 4083290 w 6891715"/>
                <a:gd name="connsiteY6324" fmla="*/ 1563495 h 6367455"/>
                <a:gd name="connsiteX6325" fmla="*/ 4086149 w 6891715"/>
                <a:gd name="connsiteY6325" fmla="*/ 1553656 h 6367455"/>
                <a:gd name="connsiteX6326" fmla="*/ 4071217 w 6891715"/>
                <a:gd name="connsiteY6326" fmla="*/ 1530806 h 6367455"/>
                <a:gd name="connsiteX6327" fmla="*/ 4070900 w 6891715"/>
                <a:gd name="connsiteY6327" fmla="*/ 1503512 h 6367455"/>
                <a:gd name="connsiteX6328" fmla="*/ 4082655 w 6891715"/>
                <a:gd name="connsiteY6328" fmla="*/ 1489865 h 6367455"/>
                <a:gd name="connsiteX6329" fmla="*/ 4076936 w 6891715"/>
                <a:gd name="connsiteY6329" fmla="*/ 1468601 h 6367455"/>
                <a:gd name="connsiteX6330" fmla="*/ 4048343 w 6891715"/>
                <a:gd name="connsiteY6330" fmla="*/ 1449877 h 6367455"/>
                <a:gd name="connsiteX6331" fmla="*/ 4045801 w 6891715"/>
                <a:gd name="connsiteY6331" fmla="*/ 1420361 h 6367455"/>
                <a:gd name="connsiteX6332" fmla="*/ 4029916 w 6891715"/>
                <a:gd name="connsiteY6332" fmla="*/ 1417505 h 6367455"/>
                <a:gd name="connsiteX6333" fmla="*/ 4012761 w 6891715"/>
                <a:gd name="connsiteY6333" fmla="*/ 1400684 h 6367455"/>
                <a:gd name="connsiteX6334" fmla="*/ 4003865 w 6891715"/>
                <a:gd name="connsiteY6334" fmla="*/ 1361648 h 6367455"/>
                <a:gd name="connsiteX6335" fmla="*/ 3991157 w 6891715"/>
                <a:gd name="connsiteY6335" fmla="*/ 1369582 h 6367455"/>
                <a:gd name="connsiteX6336" fmla="*/ 3980038 w 6891715"/>
                <a:gd name="connsiteY6336" fmla="*/ 1379104 h 6367455"/>
                <a:gd name="connsiteX6337" fmla="*/ 3962882 w 6891715"/>
                <a:gd name="connsiteY6337" fmla="*/ 1368630 h 6367455"/>
                <a:gd name="connsiteX6338" fmla="*/ 3959387 w 6891715"/>
                <a:gd name="connsiteY6338" fmla="*/ 1359427 h 6367455"/>
                <a:gd name="connsiteX6339" fmla="*/ 3959188 w 6891715"/>
                <a:gd name="connsiteY6339" fmla="*/ 1359168 h 6367455"/>
                <a:gd name="connsiteX6340" fmla="*/ 3952201 w 6891715"/>
                <a:gd name="connsiteY6340" fmla="*/ 1362344 h 6367455"/>
                <a:gd name="connsiteX6341" fmla="*/ 3941403 w 6891715"/>
                <a:gd name="connsiteY6341" fmla="*/ 1376002 h 6367455"/>
                <a:gd name="connsiteX6342" fmla="*/ 3915044 w 6891715"/>
                <a:gd name="connsiteY6342" fmla="*/ 1360439 h 6367455"/>
                <a:gd name="connsiteX6343" fmla="*/ 3881063 w 6891715"/>
                <a:gd name="connsiteY6343" fmla="*/ 1366791 h 6367455"/>
                <a:gd name="connsiteX6344" fmla="*/ 3869312 w 6891715"/>
                <a:gd name="connsiteY6344" fmla="*/ 1362979 h 6367455"/>
                <a:gd name="connsiteX6345" fmla="*/ 3854704 w 6891715"/>
                <a:gd name="connsiteY6345" fmla="*/ 1387435 h 6367455"/>
                <a:gd name="connsiteX6346" fmla="*/ 3828344 w 6891715"/>
                <a:gd name="connsiteY6346" fmla="*/ 1376954 h 6367455"/>
                <a:gd name="connsiteX6347" fmla="*/ 3828344 w 6891715"/>
                <a:gd name="connsiteY6347" fmla="*/ 1360121 h 6367455"/>
                <a:gd name="connsiteX6348" fmla="*/ 3818817 w 6891715"/>
                <a:gd name="connsiteY6348" fmla="*/ 1354721 h 6367455"/>
                <a:gd name="connsiteX6349" fmla="*/ 3804843 w 6891715"/>
                <a:gd name="connsiteY6349" fmla="*/ 1381400 h 6367455"/>
                <a:gd name="connsiteX6350" fmla="*/ 3788964 w 6891715"/>
                <a:gd name="connsiteY6350" fmla="*/ 1355040 h 6367455"/>
                <a:gd name="connsiteX6351" fmla="*/ 3780390 w 6891715"/>
                <a:gd name="connsiteY6351" fmla="*/ 1364568 h 6367455"/>
                <a:gd name="connsiteX6352" fmla="*/ 3782930 w 6891715"/>
                <a:gd name="connsiteY6352" fmla="*/ 1385847 h 6367455"/>
                <a:gd name="connsiteX6353" fmla="*/ 3774356 w 6891715"/>
                <a:gd name="connsiteY6353" fmla="*/ 1395375 h 6367455"/>
                <a:gd name="connsiteX6354" fmla="*/ 3763240 w 6891715"/>
                <a:gd name="connsiteY6354" fmla="*/ 1413479 h 6367455"/>
                <a:gd name="connsiteX6355" fmla="*/ 3727036 w 6891715"/>
                <a:gd name="connsiteY6355" fmla="*/ 1400138 h 6367455"/>
                <a:gd name="connsiteX6356" fmla="*/ 3760064 w 6891715"/>
                <a:gd name="connsiteY6356" fmla="*/ 1424912 h 6367455"/>
                <a:gd name="connsiteX6357" fmla="*/ 3753713 w 6891715"/>
                <a:gd name="connsiteY6357" fmla="*/ 1435393 h 6367455"/>
                <a:gd name="connsiteX6358" fmla="*/ 3735611 w 6891715"/>
                <a:gd name="connsiteY6358" fmla="*/ 1437934 h 6367455"/>
                <a:gd name="connsiteX6359" fmla="*/ 3746408 w 6891715"/>
                <a:gd name="connsiteY6359" fmla="*/ 1462072 h 6367455"/>
                <a:gd name="connsiteX6360" fmla="*/ 3731800 w 6891715"/>
                <a:gd name="connsiteY6360" fmla="*/ 1465249 h 6367455"/>
                <a:gd name="connsiteX6361" fmla="*/ 3714650 w 6891715"/>
                <a:gd name="connsiteY6361" fmla="*/ 1451909 h 6367455"/>
                <a:gd name="connsiteX6362" fmla="*/ 3708616 w 6891715"/>
                <a:gd name="connsiteY6362" fmla="*/ 1472871 h 6367455"/>
                <a:gd name="connsiteX6363" fmla="*/ 3682257 w 6891715"/>
                <a:gd name="connsiteY6363" fmla="*/ 1485893 h 6367455"/>
                <a:gd name="connsiteX6364" fmla="*/ 3708934 w 6891715"/>
                <a:gd name="connsiteY6364" fmla="*/ 1518288 h 6367455"/>
                <a:gd name="connsiteX6365" fmla="*/ 3705123 w 6891715"/>
                <a:gd name="connsiteY6365" fmla="*/ 1556084 h 6367455"/>
                <a:gd name="connsiteX6366" fmla="*/ 3694643 w 6891715"/>
                <a:gd name="connsiteY6366" fmla="*/ 1561483 h 6367455"/>
                <a:gd name="connsiteX6367" fmla="*/ 3684798 w 6891715"/>
                <a:gd name="connsiteY6367" fmla="*/ 1576411 h 6367455"/>
                <a:gd name="connsiteX6368" fmla="*/ 3671459 w 6891715"/>
                <a:gd name="connsiteY6368" fmla="*/ 1575775 h 6367455"/>
                <a:gd name="connsiteX6369" fmla="*/ 3657803 w 6891715"/>
                <a:gd name="connsiteY6369" fmla="*/ 1604995 h 6367455"/>
                <a:gd name="connsiteX6370" fmla="*/ 3676223 w 6891715"/>
                <a:gd name="connsiteY6370" fmla="*/ 1623099 h 6367455"/>
                <a:gd name="connsiteX6371" fmla="*/ 3670824 w 6891715"/>
                <a:gd name="connsiteY6371" fmla="*/ 1633580 h 6367455"/>
                <a:gd name="connsiteX6372" fmla="*/ 3659074 w 6891715"/>
                <a:gd name="connsiteY6372" fmla="*/ 1627227 h 6367455"/>
                <a:gd name="connsiteX6373" fmla="*/ 3678446 w 6891715"/>
                <a:gd name="connsiteY6373" fmla="*/ 1657718 h 6367455"/>
                <a:gd name="connsiteX6374" fmla="*/ 3698771 w 6891715"/>
                <a:gd name="connsiteY6374" fmla="*/ 1661529 h 6367455"/>
                <a:gd name="connsiteX6375" fmla="*/ 3700994 w 6891715"/>
                <a:gd name="connsiteY6375" fmla="*/ 1676457 h 6367455"/>
                <a:gd name="connsiteX6376" fmla="*/ 3693372 w 6891715"/>
                <a:gd name="connsiteY6376" fmla="*/ 1683761 h 6367455"/>
                <a:gd name="connsiteX6377" fmla="*/ 3693372 w 6891715"/>
                <a:gd name="connsiteY6377" fmla="*/ 1695513 h 6367455"/>
                <a:gd name="connsiteX6378" fmla="*/ 3710522 w 6891715"/>
                <a:gd name="connsiteY6378" fmla="*/ 1688843 h 6367455"/>
                <a:gd name="connsiteX6379" fmla="*/ 3714650 w 6891715"/>
                <a:gd name="connsiteY6379" fmla="*/ 1694243 h 6367455"/>
                <a:gd name="connsiteX6380" fmla="*/ 3704488 w 6891715"/>
                <a:gd name="connsiteY6380" fmla="*/ 1702501 h 6367455"/>
                <a:gd name="connsiteX6381" fmla="*/ 3694960 w 6891715"/>
                <a:gd name="connsiteY6381" fmla="*/ 1705995 h 6367455"/>
                <a:gd name="connsiteX6382" fmla="*/ 3682257 w 6891715"/>
                <a:gd name="connsiteY6382" fmla="*/ 1708218 h 6367455"/>
                <a:gd name="connsiteX6383" fmla="*/ 3671777 w 6891715"/>
                <a:gd name="connsiteY6383" fmla="*/ 1729497 h 6367455"/>
                <a:gd name="connsiteX6384" fmla="*/ 3652087 w 6891715"/>
                <a:gd name="connsiteY6384" fmla="*/ 1779996 h 6367455"/>
                <a:gd name="connsiteX6385" fmla="*/ 3576820 w 6891715"/>
                <a:gd name="connsiteY6385" fmla="*/ 1860986 h 6367455"/>
                <a:gd name="connsiteX6386" fmla="*/ 3567928 w 6891715"/>
                <a:gd name="connsiteY6386" fmla="*/ 1845105 h 6367455"/>
                <a:gd name="connsiteX6387" fmla="*/ 3546015 w 6891715"/>
                <a:gd name="connsiteY6387" fmla="*/ 1867657 h 6367455"/>
                <a:gd name="connsiteX6388" fmla="*/ 3545062 w 6891715"/>
                <a:gd name="connsiteY6388" fmla="*/ 1887668 h 6367455"/>
                <a:gd name="connsiteX6389" fmla="*/ 3531406 w 6891715"/>
                <a:gd name="connsiteY6389" fmla="*/ 1901641 h 6367455"/>
                <a:gd name="connsiteX6390" fmla="*/ 3510128 w 6891715"/>
                <a:gd name="connsiteY6390" fmla="*/ 1879726 h 6367455"/>
                <a:gd name="connsiteX6391" fmla="*/ 3503776 w 6891715"/>
                <a:gd name="connsiteY6391" fmla="*/ 1895608 h 6367455"/>
                <a:gd name="connsiteX6392" fmla="*/ 3498377 w 6891715"/>
                <a:gd name="connsiteY6392" fmla="*/ 1891162 h 6367455"/>
                <a:gd name="connsiteX6393" fmla="*/ 3488850 w 6891715"/>
                <a:gd name="connsiteY6393" fmla="*/ 1898783 h 6367455"/>
                <a:gd name="connsiteX6394" fmla="*/ 3484086 w 6891715"/>
                <a:gd name="connsiteY6394" fmla="*/ 1927049 h 6367455"/>
                <a:gd name="connsiteX6395" fmla="*/ 3467254 w 6891715"/>
                <a:gd name="connsiteY6395" fmla="*/ 1937846 h 6367455"/>
                <a:gd name="connsiteX6396" fmla="*/ 3438672 w 6891715"/>
                <a:gd name="connsiteY6396" fmla="*/ 1937846 h 6367455"/>
                <a:gd name="connsiteX6397" fmla="*/ 3429462 w 6891715"/>
                <a:gd name="connsiteY6397" fmla="*/ 1971827 h 6367455"/>
                <a:gd name="connsiteX6398" fmla="*/ 3416759 w 6891715"/>
                <a:gd name="connsiteY6398" fmla="*/ 1980402 h 6367455"/>
                <a:gd name="connsiteX6399" fmla="*/ 3401198 w 6891715"/>
                <a:gd name="connsiteY6399" fmla="*/ 2000727 h 6367455"/>
                <a:gd name="connsiteX6400" fmla="*/ 3407549 w 6891715"/>
                <a:gd name="connsiteY6400" fmla="*/ 2019785 h 6367455"/>
                <a:gd name="connsiteX6401" fmla="*/ 3399292 w 6891715"/>
                <a:gd name="connsiteY6401" fmla="*/ 2032491 h 6367455"/>
                <a:gd name="connsiteX6402" fmla="*/ 3382460 w 6891715"/>
                <a:gd name="connsiteY6402" fmla="*/ 2026138 h 6367455"/>
                <a:gd name="connsiteX6403" fmla="*/ 3379284 w 6891715"/>
                <a:gd name="connsiteY6403" fmla="*/ 2046137 h 6367455"/>
                <a:gd name="connsiteX6404" fmla="*/ 3369757 w 6891715"/>
                <a:gd name="connsiteY6404" fmla="*/ 2047409 h 6367455"/>
                <a:gd name="connsiteX6405" fmla="*/ 3368487 w 6891715"/>
                <a:gd name="connsiteY6405" fmla="*/ 2035657 h 6367455"/>
                <a:gd name="connsiteX6406" fmla="*/ 3358959 w 6891715"/>
                <a:gd name="connsiteY6406" fmla="*/ 2035031 h 6367455"/>
                <a:gd name="connsiteX6407" fmla="*/ 3346256 w 6891715"/>
                <a:gd name="connsiteY6407" fmla="*/ 2020103 h 6367455"/>
                <a:gd name="connsiteX6408" fmla="*/ 3350702 w 6891715"/>
                <a:gd name="connsiteY6408" fmla="*/ 2042326 h 6367455"/>
                <a:gd name="connsiteX6409" fmla="*/ 3359277 w 6891715"/>
                <a:gd name="connsiteY6409" fmla="*/ 2063286 h 6367455"/>
                <a:gd name="connsiteX6410" fmla="*/ 3352290 w 6891715"/>
                <a:gd name="connsiteY6410" fmla="*/ 2095679 h 6367455"/>
                <a:gd name="connsiteX6411" fmla="*/ 3334188 w 6891715"/>
                <a:gd name="connsiteY6411" fmla="*/ 2104571 h 6367455"/>
                <a:gd name="connsiteX6412" fmla="*/ 3326248 w 6891715"/>
                <a:gd name="connsiteY6412" fmla="*/ 2118549 h 6367455"/>
                <a:gd name="connsiteX6413" fmla="*/ 3308781 w 6891715"/>
                <a:gd name="connsiteY6413" fmla="*/ 2102349 h 6367455"/>
                <a:gd name="connsiteX6414" fmla="*/ 3299572 w 6891715"/>
                <a:gd name="connsiteY6414" fmla="*/ 2113148 h 6367455"/>
                <a:gd name="connsiteX6415" fmla="*/ 3301795 w 6891715"/>
                <a:gd name="connsiteY6415" fmla="*/ 2136336 h 6367455"/>
                <a:gd name="connsiteX6416" fmla="*/ 3327201 w 6891715"/>
                <a:gd name="connsiteY6416" fmla="*/ 2150945 h 6367455"/>
                <a:gd name="connsiteX6417" fmla="*/ 3326566 w 6891715"/>
                <a:gd name="connsiteY6417" fmla="*/ 2168096 h 6367455"/>
                <a:gd name="connsiteX6418" fmla="*/ 3313863 w 6891715"/>
                <a:gd name="connsiteY6418" fmla="*/ 2182708 h 6367455"/>
                <a:gd name="connsiteX6419" fmla="*/ 3304653 w 6891715"/>
                <a:gd name="connsiteY6419" fmla="*/ 2213199 h 6367455"/>
                <a:gd name="connsiteX6420" fmla="*/ 3297349 w 6891715"/>
                <a:gd name="connsiteY6420" fmla="*/ 2224950 h 6367455"/>
                <a:gd name="connsiteX6421" fmla="*/ 3303700 w 6891715"/>
                <a:gd name="connsiteY6421" fmla="*/ 2239878 h 6367455"/>
                <a:gd name="connsiteX6422" fmla="*/ 3303700 w 6891715"/>
                <a:gd name="connsiteY6422" fmla="*/ 2260838 h 6367455"/>
                <a:gd name="connsiteX6423" fmla="*/ 3315768 w 6891715"/>
                <a:gd name="connsiteY6423" fmla="*/ 2269099 h 6367455"/>
                <a:gd name="connsiteX6424" fmla="*/ 3311640 w 6891715"/>
                <a:gd name="connsiteY6424" fmla="*/ 2280851 h 6367455"/>
                <a:gd name="connsiteX6425" fmla="*/ 3304335 w 6891715"/>
                <a:gd name="connsiteY6425" fmla="*/ 2265921 h 6367455"/>
                <a:gd name="connsiteX6426" fmla="*/ 3280834 w 6891715"/>
                <a:gd name="connsiteY6426" fmla="*/ 2265288 h 6367455"/>
                <a:gd name="connsiteX6427" fmla="*/ 3282105 w 6891715"/>
                <a:gd name="connsiteY6427" fmla="*/ 2321187 h 6367455"/>
                <a:gd name="connsiteX6428" fmla="*/ 3290044 w 6891715"/>
                <a:gd name="connsiteY6428" fmla="*/ 2339928 h 6367455"/>
                <a:gd name="connsiteX6429" fmla="*/ 3280517 w 6891715"/>
                <a:gd name="connsiteY6429" fmla="*/ 2351672 h 6367455"/>
                <a:gd name="connsiteX6430" fmla="*/ 3293538 w 6891715"/>
                <a:gd name="connsiteY6430" fmla="*/ 2394871 h 6367455"/>
                <a:gd name="connsiteX6431" fmla="*/ 3286233 w 6891715"/>
                <a:gd name="connsiteY6431" fmla="*/ 2412969 h 6367455"/>
                <a:gd name="connsiteX6432" fmla="*/ 3305606 w 6891715"/>
                <a:gd name="connsiteY6432" fmla="*/ 2448552 h 6367455"/>
                <a:gd name="connsiteX6433" fmla="*/ 3306876 w 6891715"/>
                <a:gd name="connsiteY6433" fmla="*/ 2458715 h 6367455"/>
                <a:gd name="connsiteX6434" fmla="*/ 3290044 w 6891715"/>
                <a:gd name="connsiteY6434" fmla="*/ 2459350 h 6367455"/>
                <a:gd name="connsiteX6435" fmla="*/ 3285916 w 6891715"/>
                <a:gd name="connsiteY6435" fmla="*/ 2469829 h 6367455"/>
                <a:gd name="connsiteX6436" fmla="*/ 3305923 w 6891715"/>
                <a:gd name="connsiteY6436" fmla="*/ 2474908 h 6367455"/>
                <a:gd name="connsiteX6437" fmla="*/ 3300524 w 6891715"/>
                <a:gd name="connsiteY6437" fmla="*/ 2492694 h 6367455"/>
                <a:gd name="connsiteX6438" fmla="*/ 3306241 w 6891715"/>
                <a:gd name="connsiteY6438" fmla="*/ 2501270 h 6367455"/>
                <a:gd name="connsiteX6439" fmla="*/ 3317674 w 6891715"/>
                <a:gd name="connsiteY6439" fmla="*/ 2484436 h 6367455"/>
                <a:gd name="connsiteX6440" fmla="*/ 3328154 w 6891715"/>
                <a:gd name="connsiteY6440" fmla="*/ 2477450 h 6367455"/>
                <a:gd name="connsiteX6441" fmla="*/ 3340857 w 6891715"/>
                <a:gd name="connsiteY6441" fmla="*/ 2495552 h 6367455"/>
                <a:gd name="connsiteX6442" fmla="*/ 3355783 w 6891715"/>
                <a:gd name="connsiteY6442" fmla="*/ 2490468 h 6367455"/>
                <a:gd name="connsiteX6443" fmla="*/ 3365311 w 6891715"/>
                <a:gd name="connsiteY6443" fmla="*/ 2502854 h 6367455"/>
                <a:gd name="connsiteX6444" fmla="*/ 3383413 w 6891715"/>
                <a:gd name="connsiteY6444" fmla="*/ 2519375 h 6367455"/>
                <a:gd name="connsiteX6445" fmla="*/ 3390082 w 6891715"/>
                <a:gd name="connsiteY6445" fmla="*/ 2533030 h 6367455"/>
                <a:gd name="connsiteX6446" fmla="*/ 3401833 w 6891715"/>
                <a:gd name="connsiteY6446" fmla="*/ 2529855 h 6367455"/>
                <a:gd name="connsiteX6447" fmla="*/ 3408184 w 6891715"/>
                <a:gd name="connsiteY6447" fmla="*/ 2535889 h 6367455"/>
                <a:gd name="connsiteX6448" fmla="*/ 3414536 w 6891715"/>
                <a:gd name="connsiteY6448" fmla="*/ 2547640 h 6367455"/>
                <a:gd name="connsiteX6449" fmla="*/ 3404056 w 6891715"/>
                <a:gd name="connsiteY6449" fmla="*/ 2554944 h 6367455"/>
                <a:gd name="connsiteX6450" fmla="*/ 3411360 w 6891715"/>
                <a:gd name="connsiteY6450" fmla="*/ 2563519 h 6367455"/>
                <a:gd name="connsiteX6451" fmla="*/ 3432638 w 6891715"/>
                <a:gd name="connsiteY6451" fmla="*/ 2574950 h 6367455"/>
                <a:gd name="connsiteX6452" fmla="*/ 3442483 w 6891715"/>
                <a:gd name="connsiteY6452" fmla="*/ 2593690 h 6367455"/>
                <a:gd name="connsiteX6453" fmla="*/ 3448200 w 6891715"/>
                <a:gd name="connsiteY6453" fmla="*/ 2629264 h 6367455"/>
                <a:gd name="connsiteX6454" fmla="*/ 3440895 w 6891715"/>
                <a:gd name="connsiteY6454" fmla="*/ 2640062 h 6367455"/>
                <a:gd name="connsiteX6455" fmla="*/ 3445024 w 6891715"/>
                <a:gd name="connsiteY6455" fmla="*/ 2649591 h 6367455"/>
                <a:gd name="connsiteX6456" fmla="*/ 3433591 w 6891715"/>
                <a:gd name="connsiteY6456" fmla="*/ 2663247 h 6367455"/>
                <a:gd name="connsiteX6457" fmla="*/ 3429462 w 6891715"/>
                <a:gd name="connsiteY6457" fmla="*/ 2674998 h 6367455"/>
                <a:gd name="connsiteX6458" fmla="*/ 3405326 w 6891715"/>
                <a:gd name="connsiteY6458" fmla="*/ 2690880 h 6367455"/>
                <a:gd name="connsiteX6459" fmla="*/ 3380872 w 6891715"/>
                <a:gd name="connsiteY6459" fmla="*/ 2699772 h 6367455"/>
                <a:gd name="connsiteX6460" fmla="*/ 3372615 w 6891715"/>
                <a:gd name="connsiteY6460" fmla="*/ 2697548 h 6367455"/>
                <a:gd name="connsiteX6461" fmla="*/ 3361182 w 6891715"/>
                <a:gd name="connsiteY6461" fmla="*/ 2712475 h 6367455"/>
                <a:gd name="connsiteX6462" fmla="*/ 3352290 w 6891715"/>
                <a:gd name="connsiteY6462" fmla="*/ 2706124 h 6367455"/>
                <a:gd name="connsiteX6463" fmla="*/ 3351972 w 6891715"/>
                <a:gd name="connsiteY6463" fmla="*/ 2658801 h 6367455"/>
                <a:gd name="connsiteX6464" fmla="*/ 3336093 w 6891715"/>
                <a:gd name="connsiteY6464" fmla="*/ 2656896 h 6367455"/>
                <a:gd name="connsiteX6465" fmla="*/ 3317991 w 6891715"/>
                <a:gd name="connsiteY6465" fmla="*/ 2636251 h 6367455"/>
                <a:gd name="connsiteX6466" fmla="*/ 3311640 w 6891715"/>
                <a:gd name="connsiteY6466" fmla="*/ 2649591 h 6367455"/>
                <a:gd name="connsiteX6467" fmla="*/ 3338634 w 6891715"/>
                <a:gd name="connsiteY6467" fmla="*/ 2676905 h 6367455"/>
                <a:gd name="connsiteX6468" fmla="*/ 3342763 w 6891715"/>
                <a:gd name="connsiteY6468" fmla="*/ 2698183 h 6367455"/>
                <a:gd name="connsiteX6469" fmla="*/ 3334506 w 6891715"/>
                <a:gd name="connsiteY6469" fmla="*/ 2708664 h 6367455"/>
                <a:gd name="connsiteX6470" fmla="*/ 3330377 w 6891715"/>
                <a:gd name="connsiteY6470" fmla="*/ 2702315 h 6367455"/>
                <a:gd name="connsiteX6471" fmla="*/ 3303383 w 6891715"/>
                <a:gd name="connsiteY6471" fmla="*/ 2671824 h 6367455"/>
                <a:gd name="connsiteX6472" fmla="*/ 3311322 w 6891715"/>
                <a:gd name="connsiteY6472" fmla="*/ 2696279 h 6367455"/>
                <a:gd name="connsiteX6473" fmla="*/ 3300524 w 6891715"/>
                <a:gd name="connsiteY6473" fmla="*/ 2698501 h 6367455"/>
                <a:gd name="connsiteX6474" fmla="*/ 3272577 w 6891715"/>
                <a:gd name="connsiteY6474" fmla="*/ 2674366 h 6367455"/>
                <a:gd name="connsiteX6475" fmla="*/ 3251934 w 6891715"/>
                <a:gd name="connsiteY6475" fmla="*/ 2684845 h 6367455"/>
                <a:gd name="connsiteX6476" fmla="*/ 3231609 w 6891715"/>
                <a:gd name="connsiteY6476" fmla="*/ 2677858 h 6367455"/>
                <a:gd name="connsiteX6477" fmla="*/ 3228433 w 6891715"/>
                <a:gd name="connsiteY6477" fmla="*/ 2691833 h 6367455"/>
                <a:gd name="connsiteX6478" fmla="*/ 3195405 w 6891715"/>
                <a:gd name="connsiteY6478" fmla="*/ 2684527 h 6367455"/>
                <a:gd name="connsiteX6479" fmla="*/ 3179843 w 6891715"/>
                <a:gd name="connsiteY6479" fmla="*/ 2692150 h 6367455"/>
                <a:gd name="connsiteX6480" fmla="*/ 3196993 w 6891715"/>
                <a:gd name="connsiteY6480" fmla="*/ 2705488 h 6367455"/>
                <a:gd name="connsiteX6481" fmla="*/ 3237008 w 6891715"/>
                <a:gd name="connsiteY6481" fmla="*/ 2701043 h 6367455"/>
                <a:gd name="connsiteX6482" fmla="*/ 3247488 w 6891715"/>
                <a:gd name="connsiteY6482" fmla="*/ 2695643 h 6367455"/>
                <a:gd name="connsiteX6483" fmla="*/ 3257016 w 6891715"/>
                <a:gd name="connsiteY6483" fmla="*/ 2707394 h 6367455"/>
                <a:gd name="connsiteX6484" fmla="*/ 3280517 w 6891715"/>
                <a:gd name="connsiteY6484" fmla="*/ 2717556 h 6367455"/>
                <a:gd name="connsiteX6485" fmla="*/ 3284645 w 6891715"/>
                <a:gd name="connsiteY6485" fmla="*/ 2705806 h 6367455"/>
                <a:gd name="connsiteX6486" fmla="*/ 3293220 w 6891715"/>
                <a:gd name="connsiteY6486" fmla="*/ 2720734 h 6367455"/>
                <a:gd name="connsiteX6487" fmla="*/ 3289409 w 6891715"/>
                <a:gd name="connsiteY6487" fmla="*/ 2735344 h 6367455"/>
                <a:gd name="connsiteX6488" fmla="*/ 3297666 w 6891715"/>
                <a:gd name="connsiteY6488" fmla="*/ 2743602 h 6367455"/>
                <a:gd name="connsiteX6489" fmla="*/ 3308464 w 6891715"/>
                <a:gd name="connsiteY6489" fmla="*/ 2732167 h 6367455"/>
                <a:gd name="connsiteX6490" fmla="*/ 3338952 w 6891715"/>
                <a:gd name="connsiteY6490" fmla="*/ 2737884 h 6367455"/>
                <a:gd name="connsiteX6491" fmla="*/ 3361182 w 6891715"/>
                <a:gd name="connsiteY6491" fmla="*/ 2733755 h 6367455"/>
                <a:gd name="connsiteX6492" fmla="*/ 3380237 w 6891715"/>
                <a:gd name="connsiteY6492" fmla="*/ 2723910 h 6367455"/>
                <a:gd name="connsiteX6493" fmla="*/ 3392940 w 6891715"/>
                <a:gd name="connsiteY6493" fmla="*/ 2732485 h 6367455"/>
                <a:gd name="connsiteX6494" fmla="*/ 3391035 w 6891715"/>
                <a:gd name="connsiteY6494" fmla="*/ 2745190 h 6367455"/>
                <a:gd name="connsiteX6495" fmla="*/ 3398339 w 6891715"/>
                <a:gd name="connsiteY6495" fmla="*/ 2753129 h 6367455"/>
                <a:gd name="connsiteX6496" fmla="*/ 3411360 w 6891715"/>
                <a:gd name="connsiteY6496" fmla="*/ 2767104 h 6367455"/>
                <a:gd name="connsiteX6497" fmla="*/ 3411360 w 6891715"/>
                <a:gd name="connsiteY6497" fmla="*/ 2775043 h 6367455"/>
                <a:gd name="connsiteX6498" fmla="*/ 3405009 w 6891715"/>
                <a:gd name="connsiteY6498" fmla="*/ 2786794 h 6367455"/>
                <a:gd name="connsiteX6499" fmla="*/ 3396434 w 6891715"/>
                <a:gd name="connsiteY6499" fmla="*/ 2782031 h 6367455"/>
                <a:gd name="connsiteX6500" fmla="*/ 3385954 w 6891715"/>
                <a:gd name="connsiteY6500" fmla="*/ 2773455 h 6367455"/>
                <a:gd name="connsiteX6501" fmla="*/ 3390082 w 6891715"/>
                <a:gd name="connsiteY6501" fmla="*/ 2764880 h 6367455"/>
                <a:gd name="connsiteX6502" fmla="*/ 3384366 w 6891715"/>
                <a:gd name="connsiteY6502" fmla="*/ 2753764 h 6367455"/>
                <a:gd name="connsiteX6503" fmla="*/ 3380555 w 6891715"/>
                <a:gd name="connsiteY6503" fmla="*/ 2772502 h 6367455"/>
                <a:gd name="connsiteX6504" fmla="*/ 3370075 w 6891715"/>
                <a:gd name="connsiteY6504" fmla="*/ 2775678 h 6367455"/>
                <a:gd name="connsiteX6505" fmla="*/ 3363088 w 6891715"/>
                <a:gd name="connsiteY6505" fmla="*/ 2799814 h 6367455"/>
                <a:gd name="connsiteX6506" fmla="*/ 3346891 w 6891715"/>
                <a:gd name="connsiteY6506" fmla="*/ 2801402 h 6367455"/>
                <a:gd name="connsiteX6507" fmla="*/ 3344986 w 6891715"/>
                <a:gd name="connsiteY6507" fmla="*/ 2785525 h 6367455"/>
                <a:gd name="connsiteX6508" fmla="*/ 3337046 w 6891715"/>
                <a:gd name="connsiteY6508" fmla="*/ 2777904 h 6367455"/>
                <a:gd name="connsiteX6509" fmla="*/ 3329107 w 6891715"/>
                <a:gd name="connsiteY6509" fmla="*/ 2802355 h 6367455"/>
                <a:gd name="connsiteX6510" fmla="*/ 3309099 w 6891715"/>
                <a:gd name="connsiteY6510" fmla="*/ 2823640 h 6367455"/>
                <a:gd name="connsiteX6511" fmla="*/ 3280517 w 6891715"/>
                <a:gd name="connsiteY6511" fmla="*/ 2828405 h 6367455"/>
                <a:gd name="connsiteX6512" fmla="*/ 3279882 w 6891715"/>
                <a:gd name="connsiteY6512" fmla="*/ 2844917 h 6367455"/>
                <a:gd name="connsiteX6513" fmla="*/ 3262732 w 6891715"/>
                <a:gd name="connsiteY6513" fmla="*/ 2853812 h 6367455"/>
                <a:gd name="connsiteX6514" fmla="*/ 3207473 w 6891715"/>
                <a:gd name="connsiteY6514" fmla="*/ 2844601 h 6367455"/>
                <a:gd name="connsiteX6515" fmla="*/ 3193182 w 6891715"/>
                <a:gd name="connsiteY6515" fmla="*/ 2851905 h 6367455"/>
                <a:gd name="connsiteX6516" fmla="*/ 3204615 w 6891715"/>
                <a:gd name="connsiteY6516" fmla="*/ 2865880 h 6367455"/>
                <a:gd name="connsiteX6517" fmla="*/ 3250029 w 6891715"/>
                <a:gd name="connsiteY6517" fmla="*/ 2864292 h 6367455"/>
                <a:gd name="connsiteX6518" fmla="*/ 3257968 w 6891715"/>
                <a:gd name="connsiteY6518" fmla="*/ 2884298 h 6367455"/>
                <a:gd name="connsiteX6519" fmla="*/ 3247171 w 6891715"/>
                <a:gd name="connsiteY6519" fmla="*/ 2891602 h 6367455"/>
                <a:gd name="connsiteX6520" fmla="*/ 3222717 w 6891715"/>
                <a:gd name="connsiteY6520" fmla="*/ 2881440 h 6367455"/>
                <a:gd name="connsiteX6521" fmla="*/ 3221764 w 6891715"/>
                <a:gd name="connsiteY6521" fmla="*/ 2888744 h 6367455"/>
                <a:gd name="connsiteX6522" fmla="*/ 3210014 w 6891715"/>
                <a:gd name="connsiteY6522" fmla="*/ 2894461 h 6367455"/>
                <a:gd name="connsiteX6523" fmla="*/ 3195087 w 6891715"/>
                <a:gd name="connsiteY6523" fmla="*/ 2897319 h 6367455"/>
                <a:gd name="connsiteX6524" fmla="*/ 3184607 w 6891715"/>
                <a:gd name="connsiteY6524" fmla="*/ 2891602 h 6367455"/>
                <a:gd name="connsiteX6525" fmla="*/ 3176032 w 6891715"/>
                <a:gd name="connsiteY6525" fmla="*/ 2895731 h 6367455"/>
                <a:gd name="connsiteX6526" fmla="*/ 3178891 w 6891715"/>
                <a:gd name="connsiteY6526" fmla="*/ 2903354 h 6367455"/>
                <a:gd name="connsiteX6527" fmla="*/ 3189053 w 6891715"/>
                <a:gd name="connsiteY6527" fmla="*/ 2912884 h 6367455"/>
                <a:gd name="connsiteX6528" fmla="*/ 3200169 w 6891715"/>
                <a:gd name="connsiteY6528" fmla="*/ 2910024 h 6367455"/>
                <a:gd name="connsiteX6529" fmla="*/ 3207155 w 6891715"/>
                <a:gd name="connsiteY6529" fmla="*/ 2911295 h 6367455"/>
                <a:gd name="connsiteX6530" fmla="*/ 3213507 w 6891715"/>
                <a:gd name="connsiteY6530" fmla="*/ 2921142 h 6367455"/>
                <a:gd name="connsiteX6531" fmla="*/ 3219541 w 6891715"/>
                <a:gd name="connsiteY6531" fmla="*/ 2924316 h 6367455"/>
                <a:gd name="connsiteX6532" fmla="*/ 3223034 w 6891715"/>
                <a:gd name="connsiteY6532" fmla="*/ 2920189 h 6367455"/>
                <a:gd name="connsiteX6533" fmla="*/ 3219859 w 6891715"/>
                <a:gd name="connsiteY6533" fmla="*/ 2909707 h 6367455"/>
                <a:gd name="connsiteX6534" fmla="*/ 3216048 w 6891715"/>
                <a:gd name="connsiteY6534" fmla="*/ 2903038 h 6367455"/>
                <a:gd name="connsiteX6535" fmla="*/ 3221447 w 6891715"/>
                <a:gd name="connsiteY6535" fmla="*/ 2895731 h 6367455"/>
                <a:gd name="connsiteX6536" fmla="*/ 3221764 w 6891715"/>
                <a:gd name="connsiteY6536" fmla="*/ 2888744 h 6367455"/>
                <a:gd name="connsiteX6537" fmla="*/ 3253840 w 6891715"/>
                <a:gd name="connsiteY6537" fmla="*/ 2909707 h 6367455"/>
                <a:gd name="connsiteX6538" fmla="*/ 3257016 w 6891715"/>
                <a:gd name="connsiteY6538" fmla="*/ 2929395 h 6367455"/>
                <a:gd name="connsiteX6539" fmla="*/ 3243360 w 6891715"/>
                <a:gd name="connsiteY6539" fmla="*/ 2931935 h 6367455"/>
                <a:gd name="connsiteX6540" fmla="*/ 3250982 w 6891715"/>
                <a:gd name="connsiteY6540" fmla="*/ 2947504 h 6367455"/>
                <a:gd name="connsiteX6541" fmla="*/ 3239549 w 6891715"/>
                <a:gd name="connsiteY6541" fmla="*/ 2962430 h 6367455"/>
                <a:gd name="connsiteX6542" fmla="*/ 3252252 w 6891715"/>
                <a:gd name="connsiteY6542" fmla="*/ 2975770 h 6367455"/>
                <a:gd name="connsiteX6543" fmla="*/ 3240819 w 6891715"/>
                <a:gd name="connsiteY6543" fmla="*/ 2987839 h 6367455"/>
                <a:gd name="connsiteX6544" fmla="*/ 3227163 w 6891715"/>
                <a:gd name="connsiteY6544" fmla="*/ 2976087 h 6367455"/>
                <a:gd name="connsiteX6545" fmla="*/ 3220811 w 6891715"/>
                <a:gd name="connsiteY6545" fmla="*/ 2995144 h 6367455"/>
                <a:gd name="connsiteX6546" fmla="*/ 3241772 w 6891715"/>
                <a:gd name="connsiteY6546" fmla="*/ 3009753 h 6367455"/>
                <a:gd name="connsiteX6547" fmla="*/ 3246536 w 6891715"/>
                <a:gd name="connsiteY6547" fmla="*/ 3023727 h 6367455"/>
                <a:gd name="connsiteX6548" fmla="*/ 3232562 w 6891715"/>
                <a:gd name="connsiteY6548" fmla="*/ 3038337 h 6367455"/>
                <a:gd name="connsiteX6549" fmla="*/ 3243360 w 6891715"/>
                <a:gd name="connsiteY6549" fmla="*/ 3047547 h 6367455"/>
                <a:gd name="connsiteX6550" fmla="*/ 3242725 w 6891715"/>
                <a:gd name="connsiteY6550" fmla="*/ 3067873 h 6367455"/>
                <a:gd name="connsiteX6551" fmla="*/ 3223352 w 6891715"/>
                <a:gd name="connsiteY6551" fmla="*/ 3086930 h 6367455"/>
                <a:gd name="connsiteX6552" fmla="*/ 3222717 w 6891715"/>
                <a:gd name="connsiteY6552" fmla="*/ 3101857 h 6367455"/>
                <a:gd name="connsiteX6553" fmla="*/ 3229069 w 6891715"/>
                <a:gd name="connsiteY6553" fmla="*/ 3125994 h 6367455"/>
                <a:gd name="connsiteX6554" fmla="*/ 3217953 w 6891715"/>
                <a:gd name="connsiteY6554" fmla="*/ 3149179 h 6367455"/>
                <a:gd name="connsiteX6555" fmla="*/ 3218271 w 6891715"/>
                <a:gd name="connsiteY6555" fmla="*/ 3179668 h 6367455"/>
                <a:gd name="connsiteX6556" fmla="*/ 3203662 w 6891715"/>
                <a:gd name="connsiteY6556" fmla="*/ 3231756 h 6367455"/>
                <a:gd name="connsiteX6557" fmla="*/ 3173492 w 6891715"/>
                <a:gd name="connsiteY6557" fmla="*/ 3297185 h 6367455"/>
                <a:gd name="connsiteX6558" fmla="*/ 3148085 w 6891715"/>
                <a:gd name="connsiteY6558" fmla="*/ 3285752 h 6367455"/>
                <a:gd name="connsiteX6559" fmla="*/ 3114422 w 6891715"/>
                <a:gd name="connsiteY6559" fmla="*/ 3290515 h 6367455"/>
                <a:gd name="connsiteX6560" fmla="*/ 3104577 w 6891715"/>
                <a:gd name="connsiteY6560" fmla="*/ 3278763 h 6367455"/>
                <a:gd name="connsiteX6561" fmla="*/ 3065832 w 6891715"/>
                <a:gd name="connsiteY6561" fmla="*/ 3286386 h 6367455"/>
                <a:gd name="connsiteX6562" fmla="*/ 3055352 w 6891715"/>
                <a:gd name="connsiteY6562" fmla="*/ 3310842 h 6367455"/>
                <a:gd name="connsiteX6563" fmla="*/ 3036297 w 6891715"/>
                <a:gd name="connsiteY6563" fmla="*/ 3305761 h 6367455"/>
                <a:gd name="connsiteX6564" fmla="*/ 3032168 w 6891715"/>
                <a:gd name="connsiteY6564" fmla="*/ 3332122 h 6367455"/>
                <a:gd name="connsiteX6565" fmla="*/ 3008985 w 6891715"/>
                <a:gd name="connsiteY6565" fmla="*/ 3359754 h 6367455"/>
                <a:gd name="connsiteX6566" fmla="*/ 3025499 w 6891715"/>
                <a:gd name="connsiteY6566" fmla="*/ 3391193 h 6367455"/>
                <a:gd name="connsiteX6567" fmla="*/ 3022641 w 6891715"/>
                <a:gd name="connsiteY6567" fmla="*/ 3416601 h 6367455"/>
                <a:gd name="connsiteX6568" fmla="*/ 3009620 w 6891715"/>
                <a:gd name="connsiteY6568" fmla="*/ 3418824 h 6367455"/>
                <a:gd name="connsiteX6569" fmla="*/ 2977862 w 6891715"/>
                <a:gd name="connsiteY6569" fmla="*/ 3411837 h 6367455"/>
                <a:gd name="connsiteX6570" fmla="*/ 2930542 w 6891715"/>
                <a:gd name="connsiteY6570" fmla="*/ 3432164 h 6367455"/>
                <a:gd name="connsiteX6571" fmla="*/ 2918792 w 6891715"/>
                <a:gd name="connsiteY6571" fmla="*/ 3423906 h 6367455"/>
                <a:gd name="connsiteX6572" fmla="*/ 2882588 w 6891715"/>
                <a:gd name="connsiteY6572" fmla="*/ 3426447 h 6367455"/>
                <a:gd name="connsiteX6573" fmla="*/ 2883858 w 6891715"/>
                <a:gd name="connsiteY6573" fmla="*/ 3408344 h 6367455"/>
                <a:gd name="connsiteX6574" fmla="*/ 2899419 w 6891715"/>
                <a:gd name="connsiteY6574" fmla="*/ 3403897 h 6367455"/>
                <a:gd name="connsiteX6575" fmla="*/ 2893068 w 6891715"/>
                <a:gd name="connsiteY6575" fmla="*/ 3392463 h 6367455"/>
                <a:gd name="connsiteX6576" fmla="*/ 2903230 w 6891715"/>
                <a:gd name="connsiteY6576" fmla="*/ 3368330 h 6367455"/>
                <a:gd name="connsiteX6577" fmla="*/ 2852100 w 6891715"/>
                <a:gd name="connsiteY6577" fmla="*/ 3293691 h 6367455"/>
                <a:gd name="connsiteX6578" fmla="*/ 2857181 w 6891715"/>
                <a:gd name="connsiteY6578" fmla="*/ 3281306 h 6367455"/>
                <a:gd name="connsiteX6579" fmla="*/ 2867979 w 6891715"/>
                <a:gd name="connsiteY6579" fmla="*/ 3290515 h 6367455"/>
                <a:gd name="connsiteX6580" fmla="*/ 2875283 w 6891715"/>
                <a:gd name="connsiteY6580" fmla="*/ 3289244 h 6367455"/>
                <a:gd name="connsiteX6581" fmla="*/ 2882270 w 6891715"/>
                <a:gd name="connsiteY6581" fmla="*/ 3276541 h 6367455"/>
                <a:gd name="connsiteX6582" fmla="*/ 2867661 w 6891715"/>
                <a:gd name="connsiteY6582" fmla="*/ 3252402 h 6367455"/>
                <a:gd name="connsiteX6583" fmla="*/ 2867661 w 6891715"/>
                <a:gd name="connsiteY6583" fmla="*/ 3241921 h 6367455"/>
                <a:gd name="connsiteX6584" fmla="*/ 2890527 w 6891715"/>
                <a:gd name="connsiteY6584" fmla="*/ 3243826 h 6367455"/>
                <a:gd name="connsiteX6585" fmla="*/ 2892750 w 6891715"/>
                <a:gd name="connsiteY6585" fmla="*/ 3222863 h 6367455"/>
                <a:gd name="connsiteX6586" fmla="*/ 2821930 w 6891715"/>
                <a:gd name="connsiteY6586" fmla="*/ 3147590 h 6367455"/>
                <a:gd name="connsiteX6587" fmla="*/ 2812084 w 6891715"/>
                <a:gd name="connsiteY6587" fmla="*/ 3089788 h 6367455"/>
                <a:gd name="connsiteX6588" fmla="*/ 2795888 w 6891715"/>
                <a:gd name="connsiteY6588" fmla="*/ 3080260 h 6367455"/>
                <a:gd name="connsiteX6589" fmla="*/ 2787313 w 6891715"/>
                <a:gd name="connsiteY6589" fmla="*/ 3042465 h 6367455"/>
                <a:gd name="connsiteX6590" fmla="*/ 2772387 w 6891715"/>
                <a:gd name="connsiteY6590" fmla="*/ 3022457 h 6367455"/>
                <a:gd name="connsiteX6591" fmla="*/ 2790171 w 6891715"/>
                <a:gd name="connsiteY6591" fmla="*/ 3018328 h 6367455"/>
                <a:gd name="connsiteX6592" fmla="*/ 2793347 w 6891715"/>
                <a:gd name="connsiteY6592" fmla="*/ 3008801 h 6367455"/>
                <a:gd name="connsiteX6593" fmla="*/ 2779374 w 6891715"/>
                <a:gd name="connsiteY6593" fmla="*/ 2996097 h 6367455"/>
                <a:gd name="connsiteX6594" fmla="*/ 2775245 w 6891715"/>
                <a:gd name="connsiteY6594" fmla="*/ 2979263 h 6367455"/>
                <a:gd name="connsiteX6595" fmla="*/ 2779056 w 6891715"/>
                <a:gd name="connsiteY6595" fmla="*/ 2969736 h 6367455"/>
                <a:gd name="connsiteX6596" fmla="*/ 2779056 w 6891715"/>
                <a:gd name="connsiteY6596" fmla="*/ 2956077 h 6367455"/>
                <a:gd name="connsiteX6597" fmla="*/ 2768576 w 6891715"/>
                <a:gd name="connsiteY6597" fmla="*/ 2951632 h 6367455"/>
                <a:gd name="connsiteX6598" fmla="*/ 2756825 w 6891715"/>
                <a:gd name="connsiteY6598" fmla="*/ 2957348 h 6367455"/>
                <a:gd name="connsiteX6599" fmla="*/ 2739676 w 6891715"/>
                <a:gd name="connsiteY6599" fmla="*/ 2952267 h 6367455"/>
                <a:gd name="connsiteX6600" fmla="*/ 2741899 w 6891715"/>
                <a:gd name="connsiteY6600" fmla="*/ 2941467 h 6367455"/>
                <a:gd name="connsiteX6601" fmla="*/ 2779691 w 6891715"/>
                <a:gd name="connsiteY6601" fmla="*/ 2919236 h 6367455"/>
                <a:gd name="connsiteX6602" fmla="*/ 2763812 w 6891715"/>
                <a:gd name="connsiteY6602" fmla="*/ 2902720 h 6367455"/>
                <a:gd name="connsiteX6603" fmla="*/ 2759684 w 6891715"/>
                <a:gd name="connsiteY6603" fmla="*/ 2902720 h 6367455"/>
                <a:gd name="connsiteX6604" fmla="*/ 2756190 w 6891715"/>
                <a:gd name="connsiteY6604" fmla="*/ 2903038 h 6367455"/>
                <a:gd name="connsiteX6605" fmla="*/ 2753332 w 6891715"/>
                <a:gd name="connsiteY6605" fmla="*/ 2903672 h 6367455"/>
                <a:gd name="connsiteX6606" fmla="*/ 2752379 w 6891715"/>
                <a:gd name="connsiteY6606" fmla="*/ 2903989 h 6367455"/>
                <a:gd name="connsiteX6607" fmla="*/ 2752062 w 6891715"/>
                <a:gd name="connsiteY6607" fmla="*/ 2904623 h 6367455"/>
                <a:gd name="connsiteX6608" fmla="*/ 2751426 w 6891715"/>
                <a:gd name="connsiteY6608" fmla="*/ 2906529 h 6367455"/>
                <a:gd name="connsiteX6609" fmla="*/ 2751109 w 6891715"/>
                <a:gd name="connsiteY6609" fmla="*/ 2909072 h 6367455"/>
                <a:gd name="connsiteX6610" fmla="*/ 2751109 w 6891715"/>
                <a:gd name="connsiteY6610" fmla="*/ 2911930 h 6367455"/>
                <a:gd name="connsiteX6611" fmla="*/ 2751109 w 6891715"/>
                <a:gd name="connsiteY6611" fmla="*/ 2917011 h 6367455"/>
                <a:gd name="connsiteX6612" fmla="*/ 2751109 w 6891715"/>
                <a:gd name="connsiteY6612" fmla="*/ 2919236 h 6367455"/>
                <a:gd name="connsiteX6613" fmla="*/ 2745710 w 6891715"/>
                <a:gd name="connsiteY6613" fmla="*/ 2915423 h 6367455"/>
                <a:gd name="connsiteX6614" fmla="*/ 2746980 w 6891715"/>
                <a:gd name="connsiteY6614" fmla="*/ 2898272 h 6367455"/>
                <a:gd name="connsiteX6615" fmla="*/ 2733642 w 6891715"/>
                <a:gd name="connsiteY6615" fmla="*/ 2887156 h 6367455"/>
                <a:gd name="connsiteX6616" fmla="*/ 2729513 w 6891715"/>
                <a:gd name="connsiteY6616" fmla="*/ 2872231 h 6367455"/>
                <a:gd name="connsiteX6617" fmla="*/ 2720621 w 6891715"/>
                <a:gd name="connsiteY6617" fmla="*/ 2826815 h 6367455"/>
                <a:gd name="connsiteX6618" fmla="*/ 2717763 w 6891715"/>
                <a:gd name="connsiteY6618" fmla="*/ 2769962 h 6367455"/>
                <a:gd name="connsiteX6619" fmla="*/ 2718432 w 6891715"/>
                <a:gd name="connsiteY6619" fmla="*/ 2770111 h 6367455"/>
                <a:gd name="connsiteX6620" fmla="*/ 2705803 w 6891715"/>
                <a:gd name="connsiteY6620" fmla="*/ 2755583 h 6367455"/>
                <a:gd name="connsiteX6621" fmla="*/ 2681365 w 6891715"/>
                <a:gd name="connsiteY6621" fmla="*/ 2751773 h 6367455"/>
                <a:gd name="connsiteX6622" fmla="*/ 2680413 w 6891715"/>
                <a:gd name="connsiteY6622" fmla="*/ 2744153 h 6367455"/>
                <a:gd name="connsiteX6623" fmla="*/ 2666449 w 6891715"/>
                <a:gd name="connsiteY6623" fmla="*/ 2735898 h 6367455"/>
                <a:gd name="connsiteX6624" fmla="*/ 2677874 w 6891715"/>
                <a:gd name="connsiteY6624" fmla="*/ 2696847 h 6367455"/>
                <a:gd name="connsiteX6625" fmla="*/ 2668353 w 6891715"/>
                <a:gd name="connsiteY6625" fmla="*/ 2675893 h 6367455"/>
                <a:gd name="connsiteX6626" fmla="*/ 2668988 w 6891715"/>
                <a:gd name="connsiteY6626" fmla="*/ 2646365 h 6367455"/>
                <a:gd name="connsiteX6627" fmla="*/ 2675335 w 6891715"/>
                <a:gd name="connsiteY6627" fmla="*/ 2662240 h 6367455"/>
                <a:gd name="connsiteX6628" fmla="*/ 2678509 w 6891715"/>
                <a:gd name="connsiteY6628" fmla="*/ 2640968 h 6367455"/>
                <a:gd name="connsiteX6629" fmla="*/ 2676288 w 6891715"/>
                <a:gd name="connsiteY6629" fmla="*/ 2617791 h 6367455"/>
                <a:gd name="connsiteX6630" fmla="*/ 2655976 w 6891715"/>
                <a:gd name="connsiteY6630" fmla="*/ 2621282 h 6367455"/>
                <a:gd name="connsiteX6631" fmla="*/ 2646771 w 6891715"/>
                <a:gd name="connsiteY6631" fmla="*/ 2635889 h 6367455"/>
                <a:gd name="connsiteX6632" fmla="*/ 2659784 w 6891715"/>
                <a:gd name="connsiteY6632" fmla="*/ 2674939 h 6367455"/>
                <a:gd name="connsiteX6633" fmla="*/ 2657879 w 6891715"/>
                <a:gd name="connsiteY6633" fmla="*/ 2686687 h 6367455"/>
                <a:gd name="connsiteX6634" fmla="*/ 2649310 w 6891715"/>
                <a:gd name="connsiteY6634" fmla="*/ 2693036 h 6367455"/>
                <a:gd name="connsiteX6635" fmla="*/ 2646136 w 6891715"/>
                <a:gd name="connsiteY6635" fmla="*/ 2672717 h 6367455"/>
                <a:gd name="connsiteX6636" fmla="*/ 2642962 w 6891715"/>
                <a:gd name="connsiteY6636" fmla="*/ 2665414 h 6367455"/>
                <a:gd name="connsiteX6637" fmla="*/ 2643597 w 6891715"/>
                <a:gd name="connsiteY6637" fmla="*/ 2657159 h 6367455"/>
                <a:gd name="connsiteX6638" fmla="*/ 2631854 w 6891715"/>
                <a:gd name="connsiteY6638" fmla="*/ 2658430 h 6367455"/>
                <a:gd name="connsiteX6639" fmla="*/ 2637567 w 6891715"/>
                <a:gd name="connsiteY6639" fmla="*/ 2679067 h 6367455"/>
                <a:gd name="connsiteX6640" fmla="*/ 2632489 w 6891715"/>
                <a:gd name="connsiteY6640" fmla="*/ 2705737 h 6367455"/>
                <a:gd name="connsiteX6641" fmla="*/ 2650579 w 6891715"/>
                <a:gd name="connsiteY6641" fmla="*/ 2720341 h 6367455"/>
                <a:gd name="connsiteX6642" fmla="*/ 2647722 w 6891715"/>
                <a:gd name="connsiteY6642" fmla="*/ 2746693 h 6367455"/>
                <a:gd name="connsiteX6643" fmla="*/ 2636298 w 6891715"/>
                <a:gd name="connsiteY6643" fmla="*/ 2747963 h 6367455"/>
                <a:gd name="connsiteX6644" fmla="*/ 2633124 w 6891715"/>
                <a:gd name="connsiteY6644" fmla="*/ 2773998 h 6367455"/>
                <a:gd name="connsiteX6645" fmla="*/ 2623920 w 6891715"/>
                <a:gd name="connsiteY6645" fmla="*/ 2784475 h 6367455"/>
                <a:gd name="connsiteX6646" fmla="*/ 2600434 w 6891715"/>
                <a:gd name="connsiteY6646" fmla="*/ 2781934 h 6367455"/>
                <a:gd name="connsiteX6647" fmla="*/ 2586787 w 6891715"/>
                <a:gd name="connsiteY6647" fmla="*/ 2789236 h 6367455"/>
                <a:gd name="connsiteX6648" fmla="*/ 2571870 w 6891715"/>
                <a:gd name="connsiteY6648" fmla="*/ 2774633 h 6367455"/>
                <a:gd name="connsiteX6649" fmla="*/ 2577583 w 6891715"/>
                <a:gd name="connsiteY6649" fmla="*/ 2799714 h 6367455"/>
                <a:gd name="connsiteX6650" fmla="*/ 2549970 w 6891715"/>
                <a:gd name="connsiteY6650" fmla="*/ 2818130 h 6367455"/>
                <a:gd name="connsiteX6651" fmla="*/ 2544893 w 6891715"/>
                <a:gd name="connsiteY6651" fmla="*/ 2839084 h 6367455"/>
                <a:gd name="connsiteX6652" fmla="*/ 2529023 w 6891715"/>
                <a:gd name="connsiteY6652" fmla="*/ 2837179 h 6367455"/>
                <a:gd name="connsiteX6653" fmla="*/ 2524898 w 6891715"/>
                <a:gd name="connsiteY6653" fmla="*/ 2843846 h 6367455"/>
                <a:gd name="connsiteX6654" fmla="*/ 2536322 w 6891715"/>
                <a:gd name="connsiteY6654" fmla="*/ 2852736 h 6367455"/>
                <a:gd name="connsiteX6655" fmla="*/ 2528389 w 6891715"/>
                <a:gd name="connsiteY6655" fmla="*/ 2862578 h 6367455"/>
                <a:gd name="connsiteX6656" fmla="*/ 2517598 w 6891715"/>
                <a:gd name="connsiteY6656" fmla="*/ 2864483 h 6367455"/>
                <a:gd name="connsiteX6657" fmla="*/ 2509981 w 6891715"/>
                <a:gd name="connsiteY6657" fmla="*/ 2866389 h 6367455"/>
                <a:gd name="connsiteX6658" fmla="*/ 2506807 w 6891715"/>
                <a:gd name="connsiteY6658" fmla="*/ 2867023 h 6367455"/>
                <a:gd name="connsiteX6659" fmla="*/ 2504903 w 6891715"/>
                <a:gd name="connsiteY6659" fmla="*/ 2867975 h 6367455"/>
                <a:gd name="connsiteX6660" fmla="*/ 2504268 w 6891715"/>
                <a:gd name="connsiteY6660" fmla="*/ 2868928 h 6367455"/>
                <a:gd name="connsiteX6661" fmla="*/ 2503952 w 6891715"/>
                <a:gd name="connsiteY6661" fmla="*/ 2869563 h 6367455"/>
                <a:gd name="connsiteX6662" fmla="*/ 2502999 w 6891715"/>
                <a:gd name="connsiteY6662" fmla="*/ 2872103 h 6367455"/>
                <a:gd name="connsiteX6663" fmla="*/ 2501730 w 6891715"/>
                <a:gd name="connsiteY6663" fmla="*/ 2875277 h 6367455"/>
                <a:gd name="connsiteX6664" fmla="*/ 2500777 w 6891715"/>
                <a:gd name="connsiteY6664" fmla="*/ 2879088 h 6367455"/>
                <a:gd name="connsiteX6665" fmla="*/ 2499190 w 6891715"/>
                <a:gd name="connsiteY6665" fmla="*/ 2885437 h 6367455"/>
                <a:gd name="connsiteX6666" fmla="*/ 2498873 w 6891715"/>
                <a:gd name="connsiteY6666" fmla="*/ 2888295 h 6367455"/>
                <a:gd name="connsiteX6667" fmla="*/ 2479196 w 6891715"/>
                <a:gd name="connsiteY6667" fmla="*/ 2919092 h 6367455"/>
                <a:gd name="connsiteX6668" fmla="*/ 2452536 w 6891715"/>
                <a:gd name="connsiteY6668" fmla="*/ 2925442 h 6367455"/>
                <a:gd name="connsiteX6669" fmla="*/ 2434445 w 6891715"/>
                <a:gd name="connsiteY6669" fmla="*/ 2941316 h 6367455"/>
                <a:gd name="connsiteX6670" fmla="*/ 2412546 w 6891715"/>
                <a:gd name="connsiteY6670" fmla="*/ 2943856 h 6367455"/>
                <a:gd name="connsiteX6671" fmla="*/ 2406199 w 6891715"/>
                <a:gd name="connsiteY6671" fmla="*/ 2961954 h 6367455"/>
                <a:gd name="connsiteX6672" fmla="*/ 2358910 w 6891715"/>
                <a:gd name="connsiteY6672" fmla="*/ 2965446 h 6367455"/>
                <a:gd name="connsiteX6673" fmla="*/ 2325902 w 6891715"/>
                <a:gd name="connsiteY6673" fmla="*/ 2956239 h 6367455"/>
                <a:gd name="connsiteX6674" fmla="*/ 2291942 w 6891715"/>
                <a:gd name="connsiteY6674" fmla="*/ 2950206 h 6367455"/>
                <a:gd name="connsiteX6675" fmla="*/ 2297020 w 6891715"/>
                <a:gd name="connsiteY6675" fmla="*/ 2924807 h 6367455"/>
                <a:gd name="connsiteX6676" fmla="*/ 2267822 w 6891715"/>
                <a:gd name="connsiteY6676" fmla="*/ 2929252 h 6367455"/>
                <a:gd name="connsiteX6677" fmla="*/ 2226879 w 6891715"/>
                <a:gd name="connsiteY6677" fmla="*/ 2886389 h 6367455"/>
                <a:gd name="connsiteX6678" fmla="*/ 2197364 w 6891715"/>
                <a:gd name="connsiteY6678" fmla="*/ 2883216 h 6367455"/>
                <a:gd name="connsiteX6679" fmla="*/ 2191016 w 6891715"/>
                <a:gd name="connsiteY6679" fmla="*/ 2862578 h 6367455"/>
                <a:gd name="connsiteX6680" fmla="*/ 2178955 w 6891715"/>
                <a:gd name="connsiteY6680" fmla="*/ 2853371 h 6367455"/>
                <a:gd name="connsiteX6681" fmla="*/ 2188477 w 6891715"/>
                <a:gd name="connsiteY6681" fmla="*/ 2836226 h 6367455"/>
                <a:gd name="connsiteX6682" fmla="*/ 2197681 w 6891715"/>
                <a:gd name="connsiteY6682" fmla="*/ 2806700 h 6367455"/>
                <a:gd name="connsiteX6683" fmla="*/ 2216723 w 6891715"/>
                <a:gd name="connsiteY6683" fmla="*/ 2820034 h 6367455"/>
                <a:gd name="connsiteX6684" fmla="*/ 2224022 w 6891715"/>
                <a:gd name="connsiteY6684" fmla="*/ 2809240 h 6367455"/>
                <a:gd name="connsiteX6685" fmla="*/ 2253857 w 6891715"/>
                <a:gd name="connsiteY6685" fmla="*/ 2822891 h 6367455"/>
                <a:gd name="connsiteX6686" fmla="*/ 2244334 w 6891715"/>
                <a:gd name="connsiteY6686" fmla="*/ 2811462 h 6367455"/>
                <a:gd name="connsiteX6687" fmla="*/ 2243066 w 6891715"/>
                <a:gd name="connsiteY6687" fmla="*/ 2799714 h 6367455"/>
                <a:gd name="connsiteX6688" fmla="*/ 2283373 w 6891715"/>
                <a:gd name="connsiteY6688" fmla="*/ 2782569 h 6367455"/>
                <a:gd name="connsiteX6689" fmla="*/ 2235450 w 6891715"/>
                <a:gd name="connsiteY6689" fmla="*/ 2793365 h 6367455"/>
                <a:gd name="connsiteX6690" fmla="*/ 2224976 w 6891715"/>
                <a:gd name="connsiteY6690" fmla="*/ 2773679 h 6367455"/>
                <a:gd name="connsiteX6691" fmla="*/ 2235132 w 6891715"/>
                <a:gd name="connsiteY6691" fmla="*/ 2752408 h 6367455"/>
                <a:gd name="connsiteX6692" fmla="*/ 2251001 w 6891715"/>
                <a:gd name="connsiteY6692" fmla="*/ 2748280 h 6367455"/>
                <a:gd name="connsiteX6693" fmla="*/ 2258618 w 6891715"/>
                <a:gd name="connsiteY6693" fmla="*/ 2737486 h 6367455"/>
                <a:gd name="connsiteX6694" fmla="*/ 2242432 w 6891715"/>
                <a:gd name="connsiteY6694" fmla="*/ 2730184 h 6367455"/>
                <a:gd name="connsiteX6695" fmla="*/ 2245287 w 6891715"/>
                <a:gd name="connsiteY6695" fmla="*/ 2720658 h 6367455"/>
                <a:gd name="connsiteX6696" fmla="*/ 2261156 w 6891715"/>
                <a:gd name="connsiteY6696" fmla="*/ 2707958 h 6367455"/>
                <a:gd name="connsiteX6697" fmla="*/ 2261156 w 6891715"/>
                <a:gd name="connsiteY6697" fmla="*/ 2703514 h 6367455"/>
                <a:gd name="connsiteX6698" fmla="*/ 2245287 w 6891715"/>
                <a:gd name="connsiteY6698" fmla="*/ 2694307 h 6367455"/>
                <a:gd name="connsiteX6699" fmla="*/ 2232909 w 6891715"/>
                <a:gd name="connsiteY6699" fmla="*/ 2720024 h 6367455"/>
                <a:gd name="connsiteX6700" fmla="*/ 2214502 w 6891715"/>
                <a:gd name="connsiteY6700" fmla="*/ 2707641 h 6367455"/>
                <a:gd name="connsiteX6701" fmla="*/ 2211646 w 6891715"/>
                <a:gd name="connsiteY6701" fmla="*/ 2733675 h 6367455"/>
                <a:gd name="connsiteX6702" fmla="*/ 2197998 w 6891715"/>
                <a:gd name="connsiteY6702" fmla="*/ 2725421 h 6367455"/>
                <a:gd name="connsiteX6703" fmla="*/ 2197046 w 6891715"/>
                <a:gd name="connsiteY6703" fmla="*/ 2711768 h 6367455"/>
                <a:gd name="connsiteX6704" fmla="*/ 2191333 w 6891715"/>
                <a:gd name="connsiteY6704" fmla="*/ 2703196 h 6367455"/>
                <a:gd name="connsiteX6705" fmla="*/ 2204980 w 6891715"/>
                <a:gd name="connsiteY6705" fmla="*/ 2676845 h 6367455"/>
                <a:gd name="connsiteX6706" fmla="*/ 2223072 w 6891715"/>
                <a:gd name="connsiteY6706" fmla="*/ 2685099 h 6367455"/>
                <a:gd name="connsiteX6707" fmla="*/ 2224976 w 6891715"/>
                <a:gd name="connsiteY6707" fmla="*/ 2659700 h 6367455"/>
                <a:gd name="connsiteX6708" fmla="*/ 2227833 w 6891715"/>
                <a:gd name="connsiteY6708" fmla="*/ 2657478 h 6367455"/>
                <a:gd name="connsiteX6709" fmla="*/ 2233862 w 6891715"/>
                <a:gd name="connsiteY6709" fmla="*/ 2652715 h 6367455"/>
                <a:gd name="connsiteX6710" fmla="*/ 2237035 w 6891715"/>
                <a:gd name="connsiteY6710" fmla="*/ 2649540 h 6367455"/>
                <a:gd name="connsiteX6711" fmla="*/ 2239257 w 6891715"/>
                <a:gd name="connsiteY6711" fmla="*/ 2646683 h 6367455"/>
                <a:gd name="connsiteX6712" fmla="*/ 2241161 w 6891715"/>
                <a:gd name="connsiteY6712" fmla="*/ 2644460 h 6367455"/>
                <a:gd name="connsiteX6713" fmla="*/ 2241479 w 6891715"/>
                <a:gd name="connsiteY6713" fmla="*/ 2643508 h 6367455"/>
                <a:gd name="connsiteX6714" fmla="*/ 2241479 w 6891715"/>
                <a:gd name="connsiteY6714" fmla="*/ 2642873 h 6367455"/>
                <a:gd name="connsiteX6715" fmla="*/ 2241479 w 6891715"/>
                <a:gd name="connsiteY6715" fmla="*/ 2642555 h 6367455"/>
                <a:gd name="connsiteX6716" fmla="*/ 2241798 w 6891715"/>
                <a:gd name="connsiteY6716" fmla="*/ 2642555 h 6367455"/>
                <a:gd name="connsiteX6717" fmla="*/ 2243702 w 6891715"/>
                <a:gd name="connsiteY6717" fmla="*/ 2642873 h 6367455"/>
                <a:gd name="connsiteX6718" fmla="*/ 2248461 w 6891715"/>
                <a:gd name="connsiteY6718" fmla="*/ 2646048 h 6367455"/>
                <a:gd name="connsiteX6719" fmla="*/ 2256713 w 6891715"/>
                <a:gd name="connsiteY6719" fmla="*/ 2651127 h 6367455"/>
                <a:gd name="connsiteX6720" fmla="*/ 2264966 w 6891715"/>
                <a:gd name="connsiteY6720" fmla="*/ 2632078 h 6367455"/>
                <a:gd name="connsiteX6721" fmla="*/ 2259571 w 6891715"/>
                <a:gd name="connsiteY6721" fmla="*/ 2626999 h 6367455"/>
                <a:gd name="connsiteX6722" fmla="*/ 2242432 w 6891715"/>
                <a:gd name="connsiteY6722" fmla="*/ 2639698 h 6367455"/>
                <a:gd name="connsiteX6723" fmla="*/ 2232909 w 6891715"/>
                <a:gd name="connsiteY6723" fmla="*/ 2632395 h 6367455"/>
                <a:gd name="connsiteX6724" fmla="*/ 2216406 w 6891715"/>
                <a:gd name="connsiteY6724" fmla="*/ 2645095 h 6367455"/>
                <a:gd name="connsiteX6725" fmla="*/ 2211646 w 6891715"/>
                <a:gd name="connsiteY6725" fmla="*/ 2633665 h 6367455"/>
                <a:gd name="connsiteX6726" fmla="*/ 2225609 w 6891715"/>
                <a:gd name="connsiteY6726" fmla="*/ 2614615 h 6367455"/>
                <a:gd name="connsiteX6727" fmla="*/ 2237035 w 6891715"/>
                <a:gd name="connsiteY6727" fmla="*/ 2592073 h 6367455"/>
                <a:gd name="connsiteX6728" fmla="*/ 2260205 w 6891715"/>
                <a:gd name="connsiteY6728" fmla="*/ 2583819 h 6367455"/>
                <a:gd name="connsiteX6729" fmla="*/ 2263060 w 6891715"/>
                <a:gd name="connsiteY6729" fmla="*/ 2568896 h 6367455"/>
                <a:gd name="connsiteX6730" fmla="*/ 2245287 w 6891715"/>
                <a:gd name="connsiteY6730" fmla="*/ 2569214 h 6367455"/>
                <a:gd name="connsiteX6731" fmla="*/ 2264013 w 6891715"/>
                <a:gd name="connsiteY6731" fmla="*/ 2548576 h 6367455"/>
                <a:gd name="connsiteX6732" fmla="*/ 2274486 w 6891715"/>
                <a:gd name="connsiteY6732" fmla="*/ 2524764 h 6367455"/>
                <a:gd name="connsiteX6733" fmla="*/ 2276390 w 6891715"/>
                <a:gd name="connsiteY6733" fmla="*/ 2521589 h 6367455"/>
                <a:gd name="connsiteX6734" fmla="*/ 2288133 w 6891715"/>
                <a:gd name="connsiteY6734" fmla="*/ 2517779 h 6367455"/>
                <a:gd name="connsiteX6735" fmla="*/ 2285278 w 6891715"/>
                <a:gd name="connsiteY6735" fmla="*/ 2560324 h 6367455"/>
                <a:gd name="connsiteX6736" fmla="*/ 2292893 w 6891715"/>
                <a:gd name="connsiteY6736" fmla="*/ 2570485 h 6367455"/>
                <a:gd name="connsiteX6737" fmla="*/ 2297656 w 6891715"/>
                <a:gd name="connsiteY6737" fmla="*/ 2512700 h 6367455"/>
                <a:gd name="connsiteX6738" fmla="*/ 2328123 w 6891715"/>
                <a:gd name="connsiteY6738" fmla="*/ 2498726 h 6367455"/>
                <a:gd name="connsiteX6739" fmla="*/ 2315429 w 6891715"/>
                <a:gd name="connsiteY6739" fmla="*/ 2494594 h 6367455"/>
                <a:gd name="connsiteX6740" fmla="*/ 2290038 w 6891715"/>
                <a:gd name="connsiteY6740" fmla="*/ 2503489 h 6367455"/>
                <a:gd name="connsiteX6741" fmla="*/ 2293212 w 6891715"/>
                <a:gd name="connsiteY6741" fmla="*/ 2487610 h 6367455"/>
                <a:gd name="connsiteX6742" fmla="*/ 2278612 w 6891715"/>
                <a:gd name="connsiteY6742" fmla="*/ 2503489 h 6367455"/>
                <a:gd name="connsiteX6743" fmla="*/ 2250048 w 6891715"/>
                <a:gd name="connsiteY6743" fmla="*/ 2517144 h 6367455"/>
                <a:gd name="connsiteX6744" fmla="*/ 2241798 w 6891715"/>
                <a:gd name="connsiteY6744" fmla="*/ 2546990 h 6367455"/>
                <a:gd name="connsiteX6745" fmla="*/ 2213550 w 6891715"/>
                <a:gd name="connsiteY6745" fmla="*/ 2566039 h 6367455"/>
                <a:gd name="connsiteX6746" fmla="*/ 2206249 w 6891715"/>
                <a:gd name="connsiteY6746" fmla="*/ 2575564 h 6367455"/>
                <a:gd name="connsiteX6747" fmla="*/ 2183715 w 6891715"/>
                <a:gd name="connsiteY6747" fmla="*/ 2563182 h 6367455"/>
                <a:gd name="connsiteX6748" fmla="*/ 2169117 w 6891715"/>
                <a:gd name="connsiteY6748" fmla="*/ 2573658 h 6367455"/>
                <a:gd name="connsiteX6749" fmla="*/ 2149756 w 6891715"/>
                <a:gd name="connsiteY6749" fmla="*/ 2544449 h 6367455"/>
                <a:gd name="connsiteX6750" fmla="*/ 2149439 w 6891715"/>
                <a:gd name="connsiteY6750" fmla="*/ 2535242 h 6367455"/>
                <a:gd name="connsiteX6751" fmla="*/ 2166578 w 6891715"/>
                <a:gd name="connsiteY6751" fmla="*/ 2537146 h 6367455"/>
                <a:gd name="connsiteX6752" fmla="*/ 2168800 w 6891715"/>
                <a:gd name="connsiteY6752" fmla="*/ 2516191 h 6367455"/>
                <a:gd name="connsiteX6753" fmla="*/ 2183399 w 6891715"/>
                <a:gd name="connsiteY6753" fmla="*/ 2530480 h 6367455"/>
                <a:gd name="connsiteX6754" fmla="*/ 2216088 w 6891715"/>
                <a:gd name="connsiteY6754" fmla="*/ 2509202 h 6367455"/>
                <a:gd name="connsiteX6755" fmla="*/ 2187842 w 6891715"/>
                <a:gd name="connsiteY6755" fmla="*/ 2511428 h 6367455"/>
                <a:gd name="connsiteX6756" fmla="*/ 2178955 w 6891715"/>
                <a:gd name="connsiteY6756" fmla="*/ 2506347 h 6367455"/>
                <a:gd name="connsiteX6757" fmla="*/ 2176734 w 6891715"/>
                <a:gd name="connsiteY6757" fmla="*/ 2489517 h 6367455"/>
                <a:gd name="connsiteX6758" fmla="*/ 2203076 w 6891715"/>
                <a:gd name="connsiteY6758" fmla="*/ 2475554 h 6367455"/>
                <a:gd name="connsiteX6759" fmla="*/ 2181178 w 6891715"/>
                <a:gd name="connsiteY6759" fmla="*/ 2477773 h 6367455"/>
                <a:gd name="connsiteX6760" fmla="*/ 2181813 w 6891715"/>
                <a:gd name="connsiteY6760" fmla="*/ 2465073 h 6367455"/>
                <a:gd name="connsiteX6761" fmla="*/ 2169117 w 6891715"/>
                <a:gd name="connsiteY6761" fmla="*/ 2453962 h 6367455"/>
                <a:gd name="connsiteX6762" fmla="*/ 2180543 w 6891715"/>
                <a:gd name="connsiteY6762" fmla="*/ 2439040 h 6367455"/>
                <a:gd name="connsiteX6763" fmla="*/ 2172290 w 6891715"/>
                <a:gd name="connsiteY6763" fmla="*/ 2438087 h 6367455"/>
                <a:gd name="connsiteX6764" fmla="*/ 2159594 w 6891715"/>
                <a:gd name="connsiteY6764" fmla="*/ 2444438 h 6367455"/>
                <a:gd name="connsiteX6765" fmla="*/ 2141505 w 6891715"/>
                <a:gd name="connsiteY6765" fmla="*/ 2433007 h 6367455"/>
                <a:gd name="connsiteX6766" fmla="*/ 2149756 w 6891715"/>
                <a:gd name="connsiteY6766" fmla="*/ 2422530 h 6367455"/>
                <a:gd name="connsiteX6767" fmla="*/ 2138331 w 6891715"/>
                <a:gd name="connsiteY6767" fmla="*/ 2421258 h 6367455"/>
                <a:gd name="connsiteX6768" fmla="*/ 2143091 w 6891715"/>
                <a:gd name="connsiteY6768" fmla="*/ 2403163 h 6367455"/>
                <a:gd name="connsiteX6769" fmla="*/ 2158959 w 6891715"/>
                <a:gd name="connsiteY6769" fmla="*/ 2402208 h 6367455"/>
                <a:gd name="connsiteX6770" fmla="*/ 2184669 w 6891715"/>
                <a:gd name="connsiteY6770" fmla="*/ 2408243 h 6367455"/>
                <a:gd name="connsiteX6771" fmla="*/ 2209741 w 6891715"/>
                <a:gd name="connsiteY6771" fmla="*/ 2392366 h 6367455"/>
                <a:gd name="connsiteX6772" fmla="*/ 2253223 w 6891715"/>
                <a:gd name="connsiteY6772" fmla="*/ 2401575 h 6367455"/>
                <a:gd name="connsiteX6773" fmla="*/ 2274486 w 6891715"/>
                <a:gd name="connsiteY6773" fmla="*/ 2389510 h 6367455"/>
                <a:gd name="connsiteX6774" fmla="*/ 2317968 w 6891715"/>
                <a:gd name="connsiteY6774" fmla="*/ 2416815 h 6367455"/>
                <a:gd name="connsiteX6775" fmla="*/ 2312891 w 6891715"/>
                <a:gd name="connsiteY6775" fmla="*/ 2438722 h 6367455"/>
                <a:gd name="connsiteX6776" fmla="*/ 2328441 w 6891715"/>
                <a:gd name="connsiteY6776" fmla="*/ 2426022 h 6367455"/>
                <a:gd name="connsiteX6777" fmla="*/ 2341136 w 6891715"/>
                <a:gd name="connsiteY6777" fmla="*/ 2440627 h 6367455"/>
                <a:gd name="connsiteX6778" fmla="*/ 2347484 w 6891715"/>
                <a:gd name="connsiteY6778" fmla="*/ 2426022 h 6367455"/>
                <a:gd name="connsiteX6779" fmla="*/ 2329710 w 6891715"/>
                <a:gd name="connsiteY6779" fmla="*/ 2412053 h 6367455"/>
                <a:gd name="connsiteX6780" fmla="*/ 2325902 w 6891715"/>
                <a:gd name="connsiteY6780" fmla="*/ 2398716 h 6367455"/>
                <a:gd name="connsiteX6781" fmla="*/ 2386204 w 6891715"/>
                <a:gd name="connsiteY6781" fmla="*/ 2376172 h 6367455"/>
                <a:gd name="connsiteX6782" fmla="*/ 2384935 w 6891715"/>
                <a:gd name="connsiteY6782" fmla="*/ 2359030 h 6367455"/>
                <a:gd name="connsiteX6783" fmla="*/ 2353197 w 6891715"/>
                <a:gd name="connsiteY6783" fmla="*/ 2371094 h 6367455"/>
                <a:gd name="connsiteX6784" fmla="*/ 2361765 w 6891715"/>
                <a:gd name="connsiteY6784" fmla="*/ 2356172 h 6367455"/>
                <a:gd name="connsiteX6785" fmla="*/ 2361448 w 6891715"/>
                <a:gd name="connsiteY6785" fmla="*/ 2331725 h 6367455"/>
                <a:gd name="connsiteX6786" fmla="*/ 2383348 w 6891715"/>
                <a:gd name="connsiteY6786" fmla="*/ 2299021 h 6367455"/>
                <a:gd name="connsiteX6787" fmla="*/ 2345898 w 6891715"/>
                <a:gd name="connsiteY6787" fmla="*/ 2332040 h 6367455"/>
                <a:gd name="connsiteX6788" fmla="*/ 2345898 w 6891715"/>
                <a:gd name="connsiteY6788" fmla="*/ 2368872 h 6367455"/>
                <a:gd name="connsiteX6789" fmla="*/ 2330346 w 6891715"/>
                <a:gd name="connsiteY6789" fmla="*/ 2378397 h 6367455"/>
                <a:gd name="connsiteX6790" fmla="*/ 2320824 w 6891715"/>
                <a:gd name="connsiteY6790" fmla="*/ 2367285 h 6367455"/>
                <a:gd name="connsiteX6791" fmla="*/ 2313208 w 6891715"/>
                <a:gd name="connsiteY6791" fmla="*/ 2374587 h 6367455"/>
                <a:gd name="connsiteX6792" fmla="*/ 2271948 w 6891715"/>
                <a:gd name="connsiteY6792" fmla="*/ 2374904 h 6367455"/>
                <a:gd name="connsiteX6793" fmla="*/ 2271948 w 6891715"/>
                <a:gd name="connsiteY6793" fmla="*/ 2363157 h 6367455"/>
                <a:gd name="connsiteX6794" fmla="*/ 2287500 w 6891715"/>
                <a:gd name="connsiteY6794" fmla="*/ 2339979 h 6367455"/>
                <a:gd name="connsiteX6795" fmla="*/ 2263378 w 6891715"/>
                <a:gd name="connsiteY6795" fmla="*/ 2359030 h 6367455"/>
                <a:gd name="connsiteX6796" fmla="*/ 2263378 w 6891715"/>
                <a:gd name="connsiteY6796" fmla="*/ 2376172 h 6367455"/>
                <a:gd name="connsiteX6797" fmla="*/ 2245605 w 6891715"/>
                <a:gd name="connsiteY6797" fmla="*/ 2379350 h 6367455"/>
                <a:gd name="connsiteX6798" fmla="*/ 2210694 w 6891715"/>
                <a:gd name="connsiteY6798" fmla="*/ 2377443 h 6367455"/>
                <a:gd name="connsiteX6799" fmla="*/ 2176100 w 6891715"/>
                <a:gd name="connsiteY6799" fmla="*/ 2399987 h 6367455"/>
                <a:gd name="connsiteX6800" fmla="*/ 2153882 w 6891715"/>
                <a:gd name="connsiteY6800" fmla="*/ 2391732 h 6367455"/>
                <a:gd name="connsiteX6801" fmla="*/ 2145948 w 6891715"/>
                <a:gd name="connsiteY6801" fmla="*/ 2379350 h 6367455"/>
                <a:gd name="connsiteX6802" fmla="*/ 2160864 w 6891715"/>
                <a:gd name="connsiteY6802" fmla="*/ 2371729 h 6367455"/>
                <a:gd name="connsiteX6803" fmla="*/ 2136427 w 6891715"/>
                <a:gd name="connsiteY6803" fmla="*/ 2362204 h 6367455"/>
                <a:gd name="connsiteX6804" fmla="*/ 2178639 w 6891715"/>
                <a:gd name="connsiteY6804" fmla="*/ 2342201 h 6367455"/>
                <a:gd name="connsiteX6805" fmla="*/ 2167847 w 6891715"/>
                <a:gd name="connsiteY6805" fmla="*/ 2339979 h 6367455"/>
                <a:gd name="connsiteX6806" fmla="*/ 2173243 w 6891715"/>
                <a:gd name="connsiteY6806" fmla="*/ 2326326 h 6367455"/>
                <a:gd name="connsiteX6807" fmla="*/ 2188160 w 6891715"/>
                <a:gd name="connsiteY6807" fmla="*/ 2322834 h 6367455"/>
                <a:gd name="connsiteX6808" fmla="*/ 2158008 w 6891715"/>
                <a:gd name="connsiteY6808" fmla="*/ 2303150 h 6367455"/>
                <a:gd name="connsiteX6809" fmla="*/ 2166578 w 6891715"/>
                <a:gd name="connsiteY6809" fmla="*/ 2294574 h 6367455"/>
                <a:gd name="connsiteX6810" fmla="*/ 2133571 w 6891715"/>
                <a:gd name="connsiteY6810" fmla="*/ 2274889 h 6367455"/>
                <a:gd name="connsiteX6811" fmla="*/ 2157057 w 6891715"/>
                <a:gd name="connsiteY6811" fmla="*/ 2271715 h 6367455"/>
                <a:gd name="connsiteX6812" fmla="*/ 2154518 w 6891715"/>
                <a:gd name="connsiteY6812" fmla="*/ 2256790 h 6367455"/>
                <a:gd name="connsiteX6813" fmla="*/ 2160864 w 6891715"/>
                <a:gd name="connsiteY6813" fmla="*/ 2256790 h 6367455"/>
                <a:gd name="connsiteX6814" fmla="*/ 2173560 w 6891715"/>
                <a:gd name="connsiteY6814" fmla="*/ 2244090 h 6367455"/>
                <a:gd name="connsiteX6815" fmla="*/ 2187525 w 6891715"/>
                <a:gd name="connsiteY6815" fmla="*/ 2258697 h 6367455"/>
                <a:gd name="connsiteX6816" fmla="*/ 2200219 w 6891715"/>
                <a:gd name="connsiteY6816" fmla="*/ 2265998 h 6367455"/>
                <a:gd name="connsiteX6817" fmla="*/ 2203395 w 6891715"/>
                <a:gd name="connsiteY6817" fmla="*/ 2253298 h 6367455"/>
                <a:gd name="connsiteX6818" fmla="*/ 2226246 w 6891715"/>
                <a:gd name="connsiteY6818" fmla="*/ 2245361 h 6367455"/>
                <a:gd name="connsiteX6819" fmla="*/ 2252906 w 6891715"/>
                <a:gd name="connsiteY6819" fmla="*/ 2258377 h 6367455"/>
                <a:gd name="connsiteX6820" fmla="*/ 2266552 w 6891715"/>
                <a:gd name="connsiteY6820" fmla="*/ 2244090 h 6367455"/>
                <a:gd name="connsiteX6821" fmla="*/ 2266552 w 6891715"/>
                <a:gd name="connsiteY6821" fmla="*/ 2235835 h 6367455"/>
                <a:gd name="connsiteX6822" fmla="*/ 2213550 w 6891715"/>
                <a:gd name="connsiteY6822" fmla="*/ 2243773 h 6367455"/>
                <a:gd name="connsiteX6823" fmla="*/ 2197681 w 6891715"/>
                <a:gd name="connsiteY6823" fmla="*/ 2239644 h 6367455"/>
                <a:gd name="connsiteX6824" fmla="*/ 2204029 w 6891715"/>
                <a:gd name="connsiteY6824" fmla="*/ 2231072 h 6367455"/>
                <a:gd name="connsiteX6825" fmla="*/ 2233862 w 6891715"/>
                <a:gd name="connsiteY6825" fmla="*/ 2227898 h 6367455"/>
                <a:gd name="connsiteX6826" fmla="*/ 2254492 w 6891715"/>
                <a:gd name="connsiteY6826" fmla="*/ 2222181 h 6367455"/>
                <a:gd name="connsiteX6827" fmla="*/ 2236401 w 6891715"/>
                <a:gd name="connsiteY6827" fmla="*/ 2212020 h 6367455"/>
                <a:gd name="connsiteX6828" fmla="*/ 2249414 w 6891715"/>
                <a:gd name="connsiteY6828" fmla="*/ 2203448 h 6367455"/>
                <a:gd name="connsiteX6829" fmla="*/ 2244970 w 6891715"/>
                <a:gd name="connsiteY6829" fmla="*/ 2194876 h 6367455"/>
                <a:gd name="connsiteX6830" fmla="*/ 2230053 w 6891715"/>
                <a:gd name="connsiteY6830" fmla="*/ 2187889 h 6367455"/>
                <a:gd name="connsiteX6831" fmla="*/ 2238304 w 6891715"/>
                <a:gd name="connsiteY6831" fmla="*/ 2165664 h 6367455"/>
                <a:gd name="connsiteX6832" fmla="*/ 2261791 w 6891715"/>
                <a:gd name="connsiteY6832" fmla="*/ 2150423 h 6367455"/>
                <a:gd name="connsiteX6833" fmla="*/ 2278612 w 6891715"/>
                <a:gd name="connsiteY6833" fmla="*/ 2184079 h 6367455"/>
                <a:gd name="connsiteX6834" fmla="*/ 2285912 w 6891715"/>
                <a:gd name="connsiteY6834" fmla="*/ 2178682 h 6367455"/>
                <a:gd name="connsiteX6835" fmla="*/ 2279565 w 6891715"/>
                <a:gd name="connsiteY6835" fmla="*/ 2166298 h 6367455"/>
                <a:gd name="connsiteX6836" fmla="*/ 2281469 w 6891715"/>
                <a:gd name="connsiteY6836" fmla="*/ 2138677 h 6367455"/>
                <a:gd name="connsiteX6837" fmla="*/ 2300512 w 6891715"/>
                <a:gd name="connsiteY6837" fmla="*/ 2135500 h 6367455"/>
                <a:gd name="connsiteX6838" fmla="*/ 2314476 w 6891715"/>
                <a:gd name="connsiteY6838" fmla="*/ 2151058 h 6367455"/>
                <a:gd name="connsiteX6839" fmla="*/ 2307177 w 6891715"/>
                <a:gd name="connsiteY6839" fmla="*/ 2195194 h 6367455"/>
                <a:gd name="connsiteX6840" fmla="*/ 2318920 w 6891715"/>
                <a:gd name="connsiteY6840" fmla="*/ 2195194 h 6367455"/>
                <a:gd name="connsiteX6841" fmla="*/ 2329076 w 6891715"/>
                <a:gd name="connsiteY6841" fmla="*/ 2158361 h 6367455"/>
                <a:gd name="connsiteX6842" fmla="*/ 2356688 w 6891715"/>
                <a:gd name="connsiteY6842" fmla="*/ 2158044 h 6367455"/>
                <a:gd name="connsiteX6843" fmla="*/ 2361131 w 6891715"/>
                <a:gd name="connsiteY6843" fmla="*/ 2146612 h 6367455"/>
                <a:gd name="connsiteX6844" fmla="*/ 2321776 w 6891715"/>
                <a:gd name="connsiteY6844" fmla="*/ 2142486 h 6367455"/>
                <a:gd name="connsiteX6845" fmla="*/ 2319237 w 6891715"/>
                <a:gd name="connsiteY6845" fmla="*/ 2125021 h 6367455"/>
                <a:gd name="connsiteX6846" fmla="*/ 2297020 w 6891715"/>
                <a:gd name="connsiteY6846" fmla="*/ 2113274 h 6367455"/>
                <a:gd name="connsiteX6847" fmla="*/ 2285594 w 6891715"/>
                <a:gd name="connsiteY6847" fmla="*/ 2125021 h 6367455"/>
                <a:gd name="connsiteX6848" fmla="*/ 2278294 w 6891715"/>
                <a:gd name="connsiteY6848" fmla="*/ 2118988 h 6367455"/>
                <a:gd name="connsiteX6849" fmla="*/ 2283373 w 6891715"/>
                <a:gd name="connsiteY6849" fmla="*/ 2109465 h 6367455"/>
                <a:gd name="connsiteX6850" fmla="*/ 2297973 w 6891715"/>
                <a:gd name="connsiteY6850" fmla="*/ 2100891 h 6367455"/>
                <a:gd name="connsiteX6851" fmla="*/ 2310667 w 6891715"/>
                <a:gd name="connsiteY6851" fmla="*/ 2099304 h 6367455"/>
                <a:gd name="connsiteX6852" fmla="*/ 2326855 w 6891715"/>
                <a:gd name="connsiteY6852" fmla="*/ 2092953 h 6367455"/>
                <a:gd name="connsiteX6853" fmla="*/ 2344627 w 6891715"/>
                <a:gd name="connsiteY6853" fmla="*/ 2103432 h 6367455"/>
                <a:gd name="connsiteX6854" fmla="*/ 2352880 w 6891715"/>
                <a:gd name="connsiteY6854" fmla="*/ 2098033 h 6367455"/>
                <a:gd name="connsiteX6855" fmla="*/ 2373509 w 6891715"/>
                <a:gd name="connsiteY6855" fmla="*/ 2117719 h 6367455"/>
                <a:gd name="connsiteX6856" fmla="*/ 2388426 w 6891715"/>
                <a:gd name="connsiteY6856" fmla="*/ 2113591 h 6367455"/>
                <a:gd name="connsiteX6857" fmla="*/ 2390965 w 6891715"/>
                <a:gd name="connsiteY6857" fmla="*/ 2100891 h 6367455"/>
                <a:gd name="connsiteX6858" fmla="*/ 2364623 w 6891715"/>
                <a:gd name="connsiteY6858" fmla="*/ 2097082 h 6367455"/>
                <a:gd name="connsiteX6859" fmla="*/ 2364623 w 6891715"/>
                <a:gd name="connsiteY6859" fmla="*/ 2087237 h 6367455"/>
                <a:gd name="connsiteX6860" fmla="*/ 2392868 w 6891715"/>
                <a:gd name="connsiteY6860" fmla="*/ 2073585 h 6367455"/>
                <a:gd name="connsiteX6861" fmla="*/ 2361131 w 6891715"/>
                <a:gd name="connsiteY6861" fmla="*/ 2063426 h 6367455"/>
                <a:gd name="connsiteX6862" fmla="*/ 2344309 w 6891715"/>
                <a:gd name="connsiteY6862" fmla="*/ 2067553 h 6367455"/>
                <a:gd name="connsiteX6863" fmla="*/ 2321141 w 6891715"/>
                <a:gd name="connsiteY6863" fmla="*/ 2069141 h 6367455"/>
                <a:gd name="connsiteX6864" fmla="*/ 2338915 w 6891715"/>
                <a:gd name="connsiteY6864" fmla="*/ 2050726 h 6367455"/>
                <a:gd name="connsiteX6865" fmla="*/ 2320824 w 6891715"/>
                <a:gd name="connsiteY6865" fmla="*/ 2045646 h 6367455"/>
                <a:gd name="connsiteX6866" fmla="*/ 2318602 w 6891715"/>
                <a:gd name="connsiteY6866" fmla="*/ 2029776 h 6367455"/>
                <a:gd name="connsiteX6867" fmla="*/ 2346849 w 6891715"/>
                <a:gd name="connsiteY6867" fmla="*/ 2010726 h 6367455"/>
                <a:gd name="connsiteX6868" fmla="*/ 2363987 w 6891715"/>
                <a:gd name="connsiteY6868" fmla="*/ 2025013 h 6367455"/>
                <a:gd name="connsiteX6869" fmla="*/ 2377953 w 6891715"/>
                <a:gd name="connsiteY6869" fmla="*/ 2033586 h 6367455"/>
                <a:gd name="connsiteX6870" fmla="*/ 2390330 w 6891715"/>
                <a:gd name="connsiteY6870" fmla="*/ 2019933 h 6367455"/>
                <a:gd name="connsiteX6871" fmla="*/ 2395725 w 6891715"/>
                <a:gd name="connsiteY6871" fmla="*/ 2026918 h 6367455"/>
                <a:gd name="connsiteX6872" fmla="*/ 2422068 w 6891715"/>
                <a:gd name="connsiteY6872" fmla="*/ 2016441 h 6367455"/>
                <a:gd name="connsiteX6873" fmla="*/ 2401756 w 6891715"/>
                <a:gd name="connsiteY6873" fmla="*/ 1998661 h 6367455"/>
                <a:gd name="connsiteX6874" fmla="*/ 2384935 w 6891715"/>
                <a:gd name="connsiteY6874" fmla="*/ 2011360 h 6367455"/>
                <a:gd name="connsiteX6875" fmla="*/ 2370336 w 6891715"/>
                <a:gd name="connsiteY6875" fmla="*/ 2004376 h 6367455"/>
                <a:gd name="connsiteX6876" fmla="*/ 2373191 w 6891715"/>
                <a:gd name="connsiteY6876" fmla="*/ 1984056 h 6367455"/>
                <a:gd name="connsiteX6877" fmla="*/ 2394138 w 6891715"/>
                <a:gd name="connsiteY6877" fmla="*/ 1977706 h 6367455"/>
                <a:gd name="connsiteX6878" fmla="*/ 2409055 w 6891715"/>
                <a:gd name="connsiteY6878" fmla="*/ 1966911 h 6367455"/>
                <a:gd name="connsiteX6879" fmla="*/ 2423655 w 6891715"/>
                <a:gd name="connsiteY6879" fmla="*/ 1967864 h 6367455"/>
                <a:gd name="connsiteX6880" fmla="*/ 2424608 w 6891715"/>
                <a:gd name="connsiteY6880" fmla="*/ 1955164 h 6367455"/>
                <a:gd name="connsiteX6881" fmla="*/ 2438570 w 6891715"/>
                <a:gd name="connsiteY6881" fmla="*/ 1958338 h 6367455"/>
                <a:gd name="connsiteX6882" fmla="*/ 2445870 w 6891715"/>
                <a:gd name="connsiteY6882" fmla="*/ 1965324 h 6367455"/>
                <a:gd name="connsiteX6883" fmla="*/ 2460787 w 6891715"/>
                <a:gd name="connsiteY6883" fmla="*/ 1944051 h 6367455"/>
                <a:gd name="connsiteX6884" fmla="*/ 2480465 w 6891715"/>
                <a:gd name="connsiteY6884" fmla="*/ 1914841 h 6367455"/>
                <a:gd name="connsiteX6885" fmla="*/ 2502364 w 6891715"/>
                <a:gd name="connsiteY6885" fmla="*/ 1913254 h 6367455"/>
                <a:gd name="connsiteX6886" fmla="*/ 2520455 w 6891715"/>
                <a:gd name="connsiteY6886" fmla="*/ 1906904 h 6367455"/>
                <a:gd name="connsiteX6887" fmla="*/ 2529341 w 6891715"/>
                <a:gd name="connsiteY6887" fmla="*/ 1928811 h 6367455"/>
                <a:gd name="connsiteX6888" fmla="*/ 2553461 w 6891715"/>
                <a:gd name="connsiteY6888" fmla="*/ 1919286 h 6367455"/>
                <a:gd name="connsiteX6889" fmla="*/ 2543941 w 6891715"/>
                <a:gd name="connsiteY6889" fmla="*/ 1902459 h 6367455"/>
                <a:gd name="connsiteX6890" fmla="*/ 2538228 w 6891715"/>
                <a:gd name="connsiteY6890" fmla="*/ 1886901 h 6367455"/>
                <a:gd name="connsiteX6891" fmla="*/ 2585518 w 6891715"/>
                <a:gd name="connsiteY6891" fmla="*/ 1865312 h 6367455"/>
                <a:gd name="connsiteX6892" fmla="*/ 2609319 w 6891715"/>
                <a:gd name="connsiteY6892" fmla="*/ 1891347 h 6367455"/>
                <a:gd name="connsiteX6893" fmla="*/ 2603925 w 6891715"/>
                <a:gd name="connsiteY6893" fmla="*/ 1913254 h 6367455"/>
                <a:gd name="connsiteX6894" fmla="*/ 2607415 w 6891715"/>
                <a:gd name="connsiteY6894" fmla="*/ 1925954 h 6367455"/>
                <a:gd name="connsiteX6895" fmla="*/ 2630902 w 6891715"/>
                <a:gd name="connsiteY6895" fmla="*/ 1923731 h 6367455"/>
                <a:gd name="connsiteX6896" fmla="*/ 2619793 w 6891715"/>
                <a:gd name="connsiteY6896" fmla="*/ 1910079 h 6367455"/>
                <a:gd name="connsiteX6897" fmla="*/ 2626141 w 6891715"/>
                <a:gd name="connsiteY6897" fmla="*/ 1900554 h 6367455"/>
                <a:gd name="connsiteX6898" fmla="*/ 2665497 w 6891715"/>
                <a:gd name="connsiteY6898" fmla="*/ 1901189 h 6367455"/>
                <a:gd name="connsiteX6899" fmla="*/ 2678826 w 6891715"/>
                <a:gd name="connsiteY6899" fmla="*/ 1889759 h 6367455"/>
                <a:gd name="connsiteX6900" fmla="*/ 2665179 w 6891715"/>
                <a:gd name="connsiteY6900" fmla="*/ 1871979 h 6367455"/>
                <a:gd name="connsiteX6901" fmla="*/ 2684856 w 6891715"/>
                <a:gd name="connsiteY6901" fmla="*/ 1851658 h 6367455"/>
                <a:gd name="connsiteX6902" fmla="*/ 2739762 w 6891715"/>
                <a:gd name="connsiteY6902" fmla="*/ 1824989 h 6367455"/>
                <a:gd name="connsiteX6903" fmla="*/ 2727702 w 6891715"/>
                <a:gd name="connsiteY6903" fmla="*/ 1843086 h 6367455"/>
                <a:gd name="connsiteX6904" fmla="*/ 2755314 w 6891715"/>
                <a:gd name="connsiteY6904" fmla="*/ 1832928 h 6367455"/>
                <a:gd name="connsiteX6905" fmla="*/ 2757853 w 6891715"/>
                <a:gd name="connsiteY6905" fmla="*/ 1817369 h 6367455"/>
                <a:gd name="connsiteX6906" fmla="*/ 2733732 w 6891715"/>
                <a:gd name="connsiteY6906" fmla="*/ 1816734 h 6367455"/>
                <a:gd name="connsiteX6907" fmla="*/ 2743254 w 6891715"/>
                <a:gd name="connsiteY6907" fmla="*/ 1805304 h 6367455"/>
                <a:gd name="connsiteX6908" fmla="*/ 2743571 w 6891715"/>
                <a:gd name="connsiteY6908" fmla="*/ 1795779 h 6367455"/>
                <a:gd name="connsiteX6909" fmla="*/ 2735636 w 6891715"/>
                <a:gd name="connsiteY6909" fmla="*/ 1791334 h 6367455"/>
                <a:gd name="connsiteX6910" fmla="*/ 2750553 w 6891715"/>
                <a:gd name="connsiteY6910" fmla="*/ 1786571 h 6367455"/>
                <a:gd name="connsiteX6911" fmla="*/ 2749283 w 6891715"/>
                <a:gd name="connsiteY6911" fmla="*/ 1782443 h 6367455"/>
                <a:gd name="connsiteX6912" fmla="*/ 2732463 w 6891715"/>
                <a:gd name="connsiteY6912" fmla="*/ 1785936 h 6367455"/>
                <a:gd name="connsiteX6913" fmla="*/ 2723576 w 6891715"/>
                <a:gd name="connsiteY6913" fmla="*/ 1801494 h 6367455"/>
                <a:gd name="connsiteX6914" fmla="*/ 2655341 w 6891715"/>
                <a:gd name="connsiteY6914" fmla="*/ 1817686 h 6367455"/>
                <a:gd name="connsiteX6915" fmla="*/ 2652167 w 6891715"/>
                <a:gd name="connsiteY6915" fmla="*/ 1822131 h 6367455"/>
                <a:gd name="connsiteX6916" fmla="*/ 2724211 w 6891715"/>
                <a:gd name="connsiteY6916" fmla="*/ 1806891 h 6367455"/>
                <a:gd name="connsiteX6917" fmla="*/ 2726114 w 6891715"/>
                <a:gd name="connsiteY6917" fmla="*/ 1817369 h 6367455"/>
                <a:gd name="connsiteX6918" fmla="*/ 2673431 w 6891715"/>
                <a:gd name="connsiteY6918" fmla="*/ 1835784 h 6367455"/>
                <a:gd name="connsiteX6919" fmla="*/ 2648041 w 6891715"/>
                <a:gd name="connsiteY6919" fmla="*/ 1871979 h 6367455"/>
                <a:gd name="connsiteX6920" fmla="*/ 2615668 w 6891715"/>
                <a:gd name="connsiteY6920" fmla="*/ 1886267 h 6367455"/>
                <a:gd name="connsiteX6921" fmla="*/ 2597261 w 6891715"/>
                <a:gd name="connsiteY6921" fmla="*/ 1856739 h 6367455"/>
                <a:gd name="connsiteX6922" fmla="*/ 2607415 w 6891715"/>
                <a:gd name="connsiteY6922" fmla="*/ 1833245 h 6367455"/>
                <a:gd name="connsiteX6923" fmla="*/ 2587739 w 6891715"/>
                <a:gd name="connsiteY6923" fmla="*/ 1846261 h 6367455"/>
                <a:gd name="connsiteX6924" fmla="*/ 2578217 w 6891715"/>
                <a:gd name="connsiteY6924" fmla="*/ 1843086 h 6367455"/>
                <a:gd name="connsiteX6925" fmla="*/ 2577900 w 6891715"/>
                <a:gd name="connsiteY6925" fmla="*/ 1811336 h 6367455"/>
                <a:gd name="connsiteX6926" fmla="*/ 2599165 w 6891715"/>
                <a:gd name="connsiteY6926" fmla="*/ 1807209 h 6367455"/>
                <a:gd name="connsiteX6927" fmla="*/ 2622967 w 6891715"/>
                <a:gd name="connsiteY6927" fmla="*/ 1785619 h 6367455"/>
                <a:gd name="connsiteX6928" fmla="*/ 2598530 w 6891715"/>
                <a:gd name="connsiteY6928" fmla="*/ 1780538 h 6367455"/>
                <a:gd name="connsiteX6929" fmla="*/ 2596625 w 6891715"/>
                <a:gd name="connsiteY6929" fmla="*/ 1767839 h 6367455"/>
                <a:gd name="connsiteX6930" fmla="*/ 2627094 w 6891715"/>
                <a:gd name="connsiteY6930" fmla="*/ 1760536 h 6367455"/>
                <a:gd name="connsiteX6931" fmla="*/ 2619476 w 6891715"/>
                <a:gd name="connsiteY6931" fmla="*/ 1751963 h 6367455"/>
                <a:gd name="connsiteX6932" fmla="*/ 2625823 w 6891715"/>
                <a:gd name="connsiteY6932" fmla="*/ 1733866 h 6367455"/>
                <a:gd name="connsiteX6933" fmla="*/ 2644550 w 6891715"/>
                <a:gd name="connsiteY6933" fmla="*/ 1726564 h 6367455"/>
                <a:gd name="connsiteX6934" fmla="*/ 2656927 w 6891715"/>
                <a:gd name="connsiteY6934" fmla="*/ 1685606 h 6367455"/>
                <a:gd name="connsiteX6935" fmla="*/ 2672796 w 6891715"/>
                <a:gd name="connsiteY6935" fmla="*/ 1686241 h 6367455"/>
                <a:gd name="connsiteX6936" fmla="*/ 2677239 w 6891715"/>
                <a:gd name="connsiteY6936" fmla="*/ 1672588 h 6367455"/>
                <a:gd name="connsiteX6937" fmla="*/ 2695013 w 6891715"/>
                <a:gd name="connsiteY6937" fmla="*/ 1652269 h 6367455"/>
                <a:gd name="connsiteX6938" fmla="*/ 2703264 w 6891715"/>
                <a:gd name="connsiteY6938" fmla="*/ 1658619 h 6367455"/>
                <a:gd name="connsiteX6939" fmla="*/ 2721355 w 6891715"/>
                <a:gd name="connsiteY6939" fmla="*/ 1676398 h 6367455"/>
                <a:gd name="connsiteX6940" fmla="*/ 2735320 w 6891715"/>
                <a:gd name="connsiteY6940" fmla="*/ 1675128 h 6367455"/>
                <a:gd name="connsiteX6941" fmla="*/ 2719133 w 6891715"/>
                <a:gd name="connsiteY6941" fmla="*/ 1659253 h 6367455"/>
                <a:gd name="connsiteX6942" fmla="*/ 2721355 w 6891715"/>
                <a:gd name="connsiteY6942" fmla="*/ 1651316 h 6367455"/>
                <a:gd name="connsiteX6943" fmla="*/ 2745793 w 6891715"/>
                <a:gd name="connsiteY6943" fmla="*/ 1659253 h 6367455"/>
                <a:gd name="connsiteX6944" fmla="*/ 2749918 w 6891715"/>
                <a:gd name="connsiteY6944" fmla="*/ 1656079 h 6367455"/>
                <a:gd name="connsiteX6945" fmla="*/ 2743254 w 6891715"/>
                <a:gd name="connsiteY6945" fmla="*/ 1642426 h 6367455"/>
                <a:gd name="connsiteX6946" fmla="*/ 2741349 w 6891715"/>
                <a:gd name="connsiteY6946" fmla="*/ 1624646 h 6367455"/>
                <a:gd name="connsiteX6947" fmla="*/ 2750870 w 6891715"/>
                <a:gd name="connsiteY6947" fmla="*/ 1620201 h 6367455"/>
                <a:gd name="connsiteX6948" fmla="*/ 2771499 w 6891715"/>
                <a:gd name="connsiteY6948" fmla="*/ 1600833 h 6367455"/>
                <a:gd name="connsiteX6949" fmla="*/ 2763248 w 6891715"/>
                <a:gd name="connsiteY6949" fmla="*/ 1591944 h 6367455"/>
                <a:gd name="connsiteX6950" fmla="*/ 2742936 w 6891715"/>
                <a:gd name="connsiteY6950" fmla="*/ 1608771 h 6367455"/>
                <a:gd name="connsiteX6951" fmla="*/ 2733732 w 6891715"/>
                <a:gd name="connsiteY6951" fmla="*/ 1609723 h 6367455"/>
                <a:gd name="connsiteX6952" fmla="*/ 2730241 w 6891715"/>
                <a:gd name="connsiteY6952" fmla="*/ 1603374 h 6367455"/>
                <a:gd name="connsiteX6953" fmla="*/ 2741983 w 6891715"/>
                <a:gd name="connsiteY6953" fmla="*/ 1579561 h 6367455"/>
                <a:gd name="connsiteX6954" fmla="*/ 2752459 w 6891715"/>
                <a:gd name="connsiteY6954" fmla="*/ 1580196 h 6367455"/>
                <a:gd name="connsiteX6955" fmla="*/ 2769278 w 6891715"/>
                <a:gd name="connsiteY6955" fmla="*/ 1572576 h 6367455"/>
                <a:gd name="connsiteX6956" fmla="*/ 2766105 w 6891715"/>
                <a:gd name="connsiteY6956" fmla="*/ 1549399 h 6367455"/>
                <a:gd name="connsiteX6957" fmla="*/ 2779435 w 6891715"/>
                <a:gd name="connsiteY6957" fmla="*/ 1533524 h 6367455"/>
                <a:gd name="connsiteX6958" fmla="*/ 2799430 w 6891715"/>
                <a:gd name="connsiteY6958" fmla="*/ 1528127 h 6367455"/>
                <a:gd name="connsiteX6959" fmla="*/ 2804825 w 6891715"/>
                <a:gd name="connsiteY6959" fmla="*/ 1517649 h 6367455"/>
                <a:gd name="connsiteX6960" fmla="*/ 2813077 w 6891715"/>
                <a:gd name="connsiteY6960" fmla="*/ 1509077 h 6367455"/>
                <a:gd name="connsiteX6961" fmla="*/ 2818790 w 6891715"/>
                <a:gd name="connsiteY6961" fmla="*/ 1531937 h 6367455"/>
                <a:gd name="connsiteX6962" fmla="*/ 2830215 w 6891715"/>
                <a:gd name="connsiteY6962" fmla="*/ 1541461 h 6367455"/>
                <a:gd name="connsiteX6963" fmla="*/ 2842592 w 6891715"/>
                <a:gd name="connsiteY6963" fmla="*/ 1520189 h 6367455"/>
                <a:gd name="connsiteX6964" fmla="*/ 2837515 w 6891715"/>
                <a:gd name="connsiteY6964" fmla="*/ 1515109 h 6367455"/>
                <a:gd name="connsiteX6965" fmla="*/ 2855288 w 6891715"/>
                <a:gd name="connsiteY6965" fmla="*/ 1505584 h 6367455"/>
                <a:gd name="connsiteX6966" fmla="*/ 2863540 w 6891715"/>
                <a:gd name="connsiteY6966" fmla="*/ 1493836 h 6367455"/>
                <a:gd name="connsiteX6967" fmla="*/ 2859414 w 6891715"/>
                <a:gd name="connsiteY6967" fmla="*/ 1486534 h 6367455"/>
                <a:gd name="connsiteX6968" fmla="*/ 2845767 w 6891715"/>
                <a:gd name="connsiteY6968" fmla="*/ 1504314 h 6367455"/>
                <a:gd name="connsiteX6969" fmla="*/ 2832120 w 6891715"/>
                <a:gd name="connsiteY6969" fmla="*/ 1513204 h 6367455"/>
                <a:gd name="connsiteX6970" fmla="*/ 2828945 w 6891715"/>
                <a:gd name="connsiteY6970" fmla="*/ 1481137 h 6367455"/>
                <a:gd name="connsiteX6971" fmla="*/ 2828628 w 6891715"/>
                <a:gd name="connsiteY6971" fmla="*/ 1479232 h 6367455"/>
                <a:gd name="connsiteX6972" fmla="*/ 2825772 w 6891715"/>
                <a:gd name="connsiteY6972" fmla="*/ 1481137 h 6367455"/>
                <a:gd name="connsiteX6973" fmla="*/ 2819425 w 6891715"/>
                <a:gd name="connsiteY6973" fmla="*/ 1484629 h 6367455"/>
                <a:gd name="connsiteX6974" fmla="*/ 2806729 w 6891715"/>
                <a:gd name="connsiteY6974" fmla="*/ 1509077 h 6367455"/>
                <a:gd name="connsiteX6975" fmla="*/ 2794987 w 6891715"/>
                <a:gd name="connsiteY6975" fmla="*/ 1503996 h 6367455"/>
                <a:gd name="connsiteX6976" fmla="*/ 2801335 w 6891715"/>
                <a:gd name="connsiteY6976" fmla="*/ 1488122 h 6367455"/>
                <a:gd name="connsiteX6977" fmla="*/ 2807047 w 6891715"/>
                <a:gd name="connsiteY6977" fmla="*/ 1481137 h 6367455"/>
                <a:gd name="connsiteX6978" fmla="*/ 2815933 w 6891715"/>
                <a:gd name="connsiteY6978" fmla="*/ 1470024 h 6367455"/>
                <a:gd name="connsiteX6979" fmla="*/ 2827359 w 6891715"/>
                <a:gd name="connsiteY6979" fmla="*/ 1465897 h 6367455"/>
                <a:gd name="connsiteX6980" fmla="*/ 2821012 w 6891715"/>
                <a:gd name="connsiteY6980" fmla="*/ 1454149 h 6367455"/>
                <a:gd name="connsiteX6981" fmla="*/ 2825137 w 6891715"/>
                <a:gd name="connsiteY6981" fmla="*/ 1438274 h 6367455"/>
                <a:gd name="connsiteX6982" fmla="*/ 2832436 w 6891715"/>
                <a:gd name="connsiteY6982" fmla="*/ 1441449 h 6367455"/>
                <a:gd name="connsiteX6983" fmla="*/ 2833706 w 6891715"/>
                <a:gd name="connsiteY6983" fmla="*/ 1461134 h 6367455"/>
                <a:gd name="connsiteX6984" fmla="*/ 2840371 w 6891715"/>
                <a:gd name="connsiteY6984" fmla="*/ 1467484 h 6367455"/>
                <a:gd name="connsiteX6985" fmla="*/ 2859414 w 6891715"/>
                <a:gd name="connsiteY6985" fmla="*/ 1481137 h 6367455"/>
                <a:gd name="connsiteX6986" fmla="*/ 2862588 w 6891715"/>
                <a:gd name="connsiteY6986" fmla="*/ 1483042 h 6367455"/>
                <a:gd name="connsiteX6987" fmla="*/ 2862271 w 6891715"/>
                <a:gd name="connsiteY6987" fmla="*/ 1481137 h 6367455"/>
                <a:gd name="connsiteX6988" fmla="*/ 2860366 w 6891715"/>
                <a:gd name="connsiteY6988" fmla="*/ 1474152 h 6367455"/>
                <a:gd name="connsiteX6989" fmla="*/ 2854653 w 6891715"/>
                <a:gd name="connsiteY6989" fmla="*/ 1441132 h 6367455"/>
                <a:gd name="connsiteX6990" fmla="*/ 2836563 w 6891715"/>
                <a:gd name="connsiteY6990" fmla="*/ 1430972 h 6367455"/>
                <a:gd name="connsiteX6991" fmla="*/ 2833072 w 6891715"/>
                <a:gd name="connsiteY6991" fmla="*/ 1410017 h 6367455"/>
                <a:gd name="connsiteX6992" fmla="*/ 2847036 w 6891715"/>
                <a:gd name="connsiteY6992" fmla="*/ 1405255 h 6367455"/>
                <a:gd name="connsiteX6993" fmla="*/ 2852749 w 6891715"/>
                <a:gd name="connsiteY6993" fmla="*/ 1426527 h 6367455"/>
                <a:gd name="connsiteX6994" fmla="*/ 2864174 w 6891715"/>
                <a:gd name="connsiteY6994" fmla="*/ 1423987 h 6367455"/>
                <a:gd name="connsiteX6995" fmla="*/ 2868300 w 6891715"/>
                <a:gd name="connsiteY6995" fmla="*/ 1403350 h 6367455"/>
                <a:gd name="connsiteX6996" fmla="*/ 2848941 w 6891715"/>
                <a:gd name="connsiteY6996" fmla="*/ 1392554 h 6367455"/>
                <a:gd name="connsiteX6997" fmla="*/ 2854970 w 6891715"/>
                <a:gd name="connsiteY6997" fmla="*/ 1378267 h 6367455"/>
                <a:gd name="connsiteX6998" fmla="*/ 2874013 w 6891715"/>
                <a:gd name="connsiteY6998" fmla="*/ 1375727 h 6367455"/>
                <a:gd name="connsiteX6999" fmla="*/ 2865761 w 6891715"/>
                <a:gd name="connsiteY6999" fmla="*/ 1360170 h 6367455"/>
                <a:gd name="connsiteX7000" fmla="*/ 2872744 w 6891715"/>
                <a:gd name="connsiteY7000" fmla="*/ 1346200 h 6367455"/>
                <a:gd name="connsiteX7001" fmla="*/ 2899721 w 6891715"/>
                <a:gd name="connsiteY7001" fmla="*/ 1361757 h 6367455"/>
                <a:gd name="connsiteX7002" fmla="*/ 2904482 w 6891715"/>
                <a:gd name="connsiteY7002" fmla="*/ 1355407 h 6367455"/>
                <a:gd name="connsiteX7003" fmla="*/ 2886390 w 6891715"/>
                <a:gd name="connsiteY7003" fmla="*/ 1337945 h 6367455"/>
                <a:gd name="connsiteX7004" fmla="*/ 2887660 w 6891715"/>
                <a:gd name="connsiteY7004" fmla="*/ 1321752 h 6367455"/>
                <a:gd name="connsiteX7005" fmla="*/ 2864174 w 6891715"/>
                <a:gd name="connsiteY7005" fmla="*/ 1337945 h 6367455"/>
                <a:gd name="connsiteX7006" fmla="*/ 2844496 w 6891715"/>
                <a:gd name="connsiteY7006" fmla="*/ 1366519 h 6367455"/>
                <a:gd name="connsiteX7007" fmla="*/ 2834976 w 6891715"/>
                <a:gd name="connsiteY7007" fmla="*/ 1356360 h 6367455"/>
                <a:gd name="connsiteX7008" fmla="*/ 2854970 w 6891715"/>
                <a:gd name="connsiteY7008" fmla="*/ 1345247 h 6367455"/>
                <a:gd name="connsiteX7009" fmla="*/ 2850527 w 6891715"/>
                <a:gd name="connsiteY7009" fmla="*/ 1331912 h 6367455"/>
                <a:gd name="connsiteX7010" fmla="*/ 2827041 w 6891715"/>
                <a:gd name="connsiteY7010" fmla="*/ 1327467 h 6367455"/>
                <a:gd name="connsiteX7011" fmla="*/ 2834659 w 6891715"/>
                <a:gd name="connsiteY7011" fmla="*/ 1308735 h 6367455"/>
                <a:gd name="connsiteX7012" fmla="*/ 2850527 w 6891715"/>
                <a:gd name="connsiteY7012" fmla="*/ 1323340 h 6367455"/>
                <a:gd name="connsiteX7013" fmla="*/ 2888296 w 6891715"/>
                <a:gd name="connsiteY7013" fmla="*/ 1308100 h 6367455"/>
                <a:gd name="connsiteX7014" fmla="*/ 2890518 w 6891715"/>
                <a:gd name="connsiteY7014" fmla="*/ 1278890 h 6367455"/>
                <a:gd name="connsiteX7015" fmla="*/ 2898768 w 6891715"/>
                <a:gd name="connsiteY7015" fmla="*/ 1278255 h 6367455"/>
                <a:gd name="connsiteX7016" fmla="*/ 2925112 w 6891715"/>
                <a:gd name="connsiteY7016" fmla="*/ 1271905 h 6367455"/>
                <a:gd name="connsiteX7017" fmla="*/ 2936854 w 6891715"/>
                <a:gd name="connsiteY7017" fmla="*/ 1286510 h 6367455"/>
                <a:gd name="connsiteX7018" fmla="*/ 2945741 w 6891715"/>
                <a:gd name="connsiteY7018" fmla="*/ 1306830 h 6367455"/>
                <a:gd name="connsiteX7019" fmla="*/ 2953675 w 6891715"/>
                <a:gd name="connsiteY7019" fmla="*/ 1290637 h 6367455"/>
                <a:gd name="connsiteX7020" fmla="*/ 2975891 w 6891715"/>
                <a:gd name="connsiteY7020" fmla="*/ 1279843 h 6367455"/>
                <a:gd name="connsiteX7021" fmla="*/ 2984143 w 6891715"/>
                <a:gd name="connsiteY7021" fmla="*/ 1264285 h 6367455"/>
                <a:gd name="connsiteX7022" fmla="*/ 2954945 w 6891715"/>
                <a:gd name="connsiteY7022" fmla="*/ 1267460 h 6367455"/>
                <a:gd name="connsiteX7023" fmla="*/ 2946376 w 6891715"/>
                <a:gd name="connsiteY7023" fmla="*/ 1276033 h 6367455"/>
                <a:gd name="connsiteX7024" fmla="*/ 2925746 w 6891715"/>
                <a:gd name="connsiteY7024" fmla="*/ 1242377 h 6367455"/>
                <a:gd name="connsiteX7025" fmla="*/ 2918447 w 6891715"/>
                <a:gd name="connsiteY7025" fmla="*/ 1238250 h 6367455"/>
                <a:gd name="connsiteX7026" fmla="*/ 2920351 w 6891715"/>
                <a:gd name="connsiteY7026" fmla="*/ 1219200 h 6367455"/>
                <a:gd name="connsiteX7027" fmla="*/ 2935267 w 6891715"/>
                <a:gd name="connsiteY7027" fmla="*/ 1221423 h 6367455"/>
                <a:gd name="connsiteX7028" fmla="*/ 2941297 w 6891715"/>
                <a:gd name="connsiteY7028" fmla="*/ 1202373 h 6367455"/>
                <a:gd name="connsiteX7029" fmla="*/ 2907338 w 6891715"/>
                <a:gd name="connsiteY7029" fmla="*/ 1198563 h 6367455"/>
                <a:gd name="connsiteX7030" fmla="*/ 2908607 w 6891715"/>
                <a:gd name="connsiteY7030" fmla="*/ 1184593 h 6367455"/>
                <a:gd name="connsiteX7031" fmla="*/ 2939394 w 6891715"/>
                <a:gd name="connsiteY7031" fmla="*/ 1183323 h 6367455"/>
                <a:gd name="connsiteX7032" fmla="*/ 2919081 w 6891715"/>
                <a:gd name="connsiteY7032" fmla="*/ 1175068 h 6367455"/>
                <a:gd name="connsiteX7033" fmla="*/ 2926063 w 6891715"/>
                <a:gd name="connsiteY7033" fmla="*/ 1166495 h 6367455"/>
                <a:gd name="connsiteX7034" fmla="*/ 2943202 w 6891715"/>
                <a:gd name="connsiteY7034" fmla="*/ 1173798 h 6367455"/>
                <a:gd name="connsiteX7035" fmla="*/ 2948280 w 6891715"/>
                <a:gd name="connsiteY7035" fmla="*/ 1164273 h 6367455"/>
                <a:gd name="connsiteX7036" fmla="*/ 2940980 w 6891715"/>
                <a:gd name="connsiteY7036" fmla="*/ 1155065 h 6367455"/>
                <a:gd name="connsiteX7037" fmla="*/ 2943202 w 6891715"/>
                <a:gd name="connsiteY7037" fmla="*/ 1143318 h 6367455"/>
                <a:gd name="connsiteX7038" fmla="*/ 2968273 w 6891715"/>
                <a:gd name="connsiteY7038" fmla="*/ 1139825 h 6367455"/>
                <a:gd name="connsiteX7039" fmla="*/ 2953358 w 6891715"/>
                <a:gd name="connsiteY7039" fmla="*/ 1131570 h 6367455"/>
                <a:gd name="connsiteX7040" fmla="*/ 2942884 w 6891715"/>
                <a:gd name="connsiteY7040" fmla="*/ 1119187 h 6367455"/>
                <a:gd name="connsiteX7041" fmla="*/ 2946058 w 6891715"/>
                <a:gd name="connsiteY7041" fmla="*/ 1109662 h 6367455"/>
                <a:gd name="connsiteX7042" fmla="*/ 2965102 w 6891715"/>
                <a:gd name="connsiteY7042" fmla="*/ 1113473 h 6367455"/>
                <a:gd name="connsiteX7043" fmla="*/ 2969862 w 6891715"/>
                <a:gd name="connsiteY7043" fmla="*/ 1100772 h 6367455"/>
                <a:gd name="connsiteX7044" fmla="*/ 2984778 w 6891715"/>
                <a:gd name="connsiteY7044" fmla="*/ 1106170 h 6367455"/>
                <a:gd name="connsiteX7045" fmla="*/ 2996522 w 6891715"/>
                <a:gd name="connsiteY7045" fmla="*/ 1093470 h 6367455"/>
                <a:gd name="connsiteX7046" fmla="*/ 3010169 w 6891715"/>
                <a:gd name="connsiteY7046" fmla="*/ 1094105 h 6367455"/>
                <a:gd name="connsiteX7047" fmla="*/ 3014294 w 6891715"/>
                <a:gd name="connsiteY7047" fmla="*/ 1066800 h 6367455"/>
                <a:gd name="connsiteX7048" fmla="*/ 3027942 w 6891715"/>
                <a:gd name="connsiteY7048" fmla="*/ 1062355 h 6367455"/>
                <a:gd name="connsiteX7049" fmla="*/ 3034289 w 6891715"/>
                <a:gd name="connsiteY7049" fmla="*/ 1054735 h 6367455"/>
                <a:gd name="connsiteX7050" fmla="*/ 3062536 w 6891715"/>
                <a:gd name="connsiteY7050" fmla="*/ 1052830 h 6367455"/>
                <a:gd name="connsiteX7051" fmla="*/ 3082848 w 6891715"/>
                <a:gd name="connsiteY7051" fmla="*/ 1044892 h 6367455"/>
                <a:gd name="connsiteX7052" fmla="*/ 3104107 w 6891715"/>
                <a:gd name="connsiteY7052" fmla="*/ 1064577 h 6367455"/>
                <a:gd name="connsiteX7053" fmla="*/ 3119976 w 6891715"/>
                <a:gd name="connsiteY7053" fmla="*/ 1045527 h 6367455"/>
                <a:gd name="connsiteX7054" fmla="*/ 3102520 w 6891715"/>
                <a:gd name="connsiteY7054" fmla="*/ 1029017 h 6367455"/>
                <a:gd name="connsiteX7055" fmla="*/ 3083799 w 6891715"/>
                <a:gd name="connsiteY7055" fmla="*/ 1030287 h 6367455"/>
                <a:gd name="connsiteX7056" fmla="*/ 3074913 w 6891715"/>
                <a:gd name="connsiteY7056" fmla="*/ 1017587 h 6367455"/>
                <a:gd name="connsiteX7057" fmla="*/ 3058410 w 6891715"/>
                <a:gd name="connsiteY7057" fmla="*/ 1028382 h 6367455"/>
                <a:gd name="connsiteX7058" fmla="*/ 3052697 w 6891715"/>
                <a:gd name="connsiteY7058" fmla="*/ 1010602 h 6367455"/>
                <a:gd name="connsiteX7059" fmla="*/ 3043175 w 6891715"/>
                <a:gd name="connsiteY7059" fmla="*/ 1005204 h 6367455"/>
                <a:gd name="connsiteX7060" fmla="*/ 3049206 w 6891715"/>
                <a:gd name="connsiteY7060" fmla="*/ 973770 h 6367455"/>
                <a:gd name="connsiteX7061" fmla="*/ 3072057 w 6891715"/>
                <a:gd name="connsiteY7061" fmla="*/ 948370 h 6367455"/>
                <a:gd name="connsiteX7062" fmla="*/ 3079991 w 6891715"/>
                <a:gd name="connsiteY7062" fmla="*/ 969325 h 6367455"/>
                <a:gd name="connsiteX7063" fmla="*/ 3093634 w 6891715"/>
                <a:gd name="connsiteY7063" fmla="*/ 972500 h 6367455"/>
                <a:gd name="connsiteX7064" fmla="*/ 3099029 w 6891715"/>
                <a:gd name="connsiteY7064" fmla="*/ 980437 h 6367455"/>
                <a:gd name="connsiteX7065" fmla="*/ 3110772 w 6891715"/>
                <a:gd name="connsiteY7065" fmla="*/ 974087 h 6367455"/>
                <a:gd name="connsiteX7066" fmla="*/ 3125689 w 6891715"/>
                <a:gd name="connsiteY7066" fmla="*/ 985517 h 6367455"/>
                <a:gd name="connsiteX7067" fmla="*/ 3140605 w 6891715"/>
                <a:gd name="connsiteY7067" fmla="*/ 979167 h 6367455"/>
                <a:gd name="connsiteX7068" fmla="*/ 3133623 w 6891715"/>
                <a:gd name="connsiteY7068" fmla="*/ 967737 h 6367455"/>
                <a:gd name="connsiteX7069" fmla="*/ 3150762 w 6891715"/>
                <a:gd name="connsiteY7069" fmla="*/ 948687 h 6367455"/>
                <a:gd name="connsiteX7070" fmla="*/ 3128545 w 6891715"/>
                <a:gd name="connsiteY7070" fmla="*/ 959165 h 6367455"/>
                <a:gd name="connsiteX7071" fmla="*/ 3107598 w 6891715"/>
                <a:gd name="connsiteY7071" fmla="*/ 961387 h 6367455"/>
                <a:gd name="connsiteX7072" fmla="*/ 3100933 w 6891715"/>
                <a:gd name="connsiteY7072" fmla="*/ 952180 h 6367455"/>
                <a:gd name="connsiteX7073" fmla="*/ 3120928 w 6891715"/>
                <a:gd name="connsiteY7073" fmla="*/ 940432 h 6367455"/>
                <a:gd name="connsiteX7074" fmla="*/ 3136480 w 6891715"/>
                <a:gd name="connsiteY7074" fmla="*/ 921065 h 6367455"/>
                <a:gd name="connsiteX7075" fmla="*/ 3125054 w 6891715"/>
                <a:gd name="connsiteY7075" fmla="*/ 914080 h 6367455"/>
                <a:gd name="connsiteX7076" fmla="*/ 3137749 w 6891715"/>
                <a:gd name="connsiteY7076" fmla="*/ 903285 h 6367455"/>
                <a:gd name="connsiteX7077" fmla="*/ 3126006 w 6891715"/>
                <a:gd name="connsiteY7077" fmla="*/ 895982 h 6367455"/>
                <a:gd name="connsiteX7078" fmla="*/ 3117437 w 6891715"/>
                <a:gd name="connsiteY7078" fmla="*/ 886775 h 6367455"/>
                <a:gd name="connsiteX7079" fmla="*/ 3130767 w 6891715"/>
                <a:gd name="connsiteY7079" fmla="*/ 865502 h 6367455"/>
                <a:gd name="connsiteX7080" fmla="*/ 3139971 w 6891715"/>
                <a:gd name="connsiteY7080" fmla="*/ 846453 h 6367455"/>
                <a:gd name="connsiteX7081" fmla="*/ 3158061 w 6891715"/>
                <a:gd name="connsiteY7081" fmla="*/ 839150 h 6367455"/>
                <a:gd name="connsiteX7082" fmla="*/ 3169487 w 6891715"/>
                <a:gd name="connsiteY7082" fmla="*/ 806130 h 6367455"/>
                <a:gd name="connsiteX7083" fmla="*/ 3179008 w 6891715"/>
                <a:gd name="connsiteY7083" fmla="*/ 806130 h 6367455"/>
                <a:gd name="connsiteX7084" fmla="*/ 3174882 w 6891715"/>
                <a:gd name="connsiteY7084" fmla="*/ 816607 h 6367455"/>
                <a:gd name="connsiteX7085" fmla="*/ 3180278 w 6891715"/>
                <a:gd name="connsiteY7085" fmla="*/ 839785 h 6367455"/>
                <a:gd name="connsiteX7086" fmla="*/ 3190116 w 6891715"/>
                <a:gd name="connsiteY7086" fmla="*/ 854390 h 6367455"/>
                <a:gd name="connsiteX7087" fmla="*/ 3192021 w 6891715"/>
                <a:gd name="connsiteY7087" fmla="*/ 868995 h 6367455"/>
                <a:gd name="connsiteX7088" fmla="*/ 3200590 w 6891715"/>
                <a:gd name="connsiteY7088" fmla="*/ 852167 h 6367455"/>
                <a:gd name="connsiteX7089" fmla="*/ 3218680 w 6891715"/>
                <a:gd name="connsiteY7089" fmla="*/ 858518 h 6367455"/>
                <a:gd name="connsiteX7090" fmla="*/ 3225028 w 6891715"/>
                <a:gd name="connsiteY7090" fmla="*/ 849945 h 6367455"/>
                <a:gd name="connsiteX7091" fmla="*/ 3219315 w 6891715"/>
                <a:gd name="connsiteY7091" fmla="*/ 840420 h 6367455"/>
                <a:gd name="connsiteX7092" fmla="*/ 3191069 w 6891715"/>
                <a:gd name="connsiteY7092" fmla="*/ 848357 h 6367455"/>
                <a:gd name="connsiteX7093" fmla="*/ 3195194 w 6891715"/>
                <a:gd name="connsiteY7093" fmla="*/ 835340 h 6367455"/>
                <a:gd name="connsiteX7094" fmla="*/ 3209794 w 6891715"/>
                <a:gd name="connsiteY7094" fmla="*/ 835023 h 6367455"/>
                <a:gd name="connsiteX7095" fmla="*/ 3217094 w 6891715"/>
                <a:gd name="connsiteY7095" fmla="*/ 827720 h 6367455"/>
                <a:gd name="connsiteX7096" fmla="*/ 3204398 w 6891715"/>
                <a:gd name="connsiteY7096" fmla="*/ 809940 h 6367455"/>
                <a:gd name="connsiteX7097" fmla="*/ 3218046 w 6891715"/>
                <a:gd name="connsiteY7097" fmla="*/ 803590 h 6367455"/>
                <a:gd name="connsiteX7098" fmla="*/ 3208207 w 6891715"/>
                <a:gd name="connsiteY7098" fmla="*/ 786762 h 6367455"/>
                <a:gd name="connsiteX7099" fmla="*/ 3190434 w 6891715"/>
                <a:gd name="connsiteY7099" fmla="*/ 777555 h 6367455"/>
                <a:gd name="connsiteX7100" fmla="*/ 3204716 w 6891715"/>
                <a:gd name="connsiteY7100" fmla="*/ 760410 h 6367455"/>
                <a:gd name="connsiteX7101" fmla="*/ 3237723 w 6891715"/>
                <a:gd name="connsiteY7101" fmla="*/ 746440 h 6367455"/>
                <a:gd name="connsiteX7102" fmla="*/ 3256766 w 6891715"/>
                <a:gd name="connsiteY7102" fmla="*/ 757870 h 6367455"/>
                <a:gd name="connsiteX7103" fmla="*/ 3273904 w 6891715"/>
                <a:gd name="connsiteY7103" fmla="*/ 744853 h 6367455"/>
                <a:gd name="connsiteX7104" fmla="*/ 3287551 w 6891715"/>
                <a:gd name="connsiteY7104" fmla="*/ 776285 h 6367455"/>
                <a:gd name="connsiteX7105" fmla="*/ 3305642 w 6891715"/>
                <a:gd name="connsiteY7105" fmla="*/ 776285 h 6367455"/>
                <a:gd name="connsiteX7106" fmla="*/ 3294851 w 6891715"/>
                <a:gd name="connsiteY7106" fmla="*/ 757553 h 6367455"/>
                <a:gd name="connsiteX7107" fmla="*/ 3315798 w 6891715"/>
                <a:gd name="connsiteY7107" fmla="*/ 744535 h 6367455"/>
                <a:gd name="connsiteX7108" fmla="*/ 3326589 w 6891715"/>
                <a:gd name="connsiteY7108" fmla="*/ 729613 h 6367455"/>
                <a:gd name="connsiteX7109" fmla="*/ 3312624 w 6891715"/>
                <a:gd name="connsiteY7109" fmla="*/ 723580 h 6367455"/>
                <a:gd name="connsiteX7110" fmla="*/ 3320876 w 6891715"/>
                <a:gd name="connsiteY7110" fmla="*/ 705800 h 6367455"/>
                <a:gd name="connsiteX7111" fmla="*/ 3310085 w 6891715"/>
                <a:gd name="connsiteY7111" fmla="*/ 703578 h 6367455"/>
                <a:gd name="connsiteX7112" fmla="*/ 3281839 w 6891715"/>
                <a:gd name="connsiteY7112" fmla="*/ 732470 h 6367455"/>
                <a:gd name="connsiteX7113" fmla="*/ 3269143 w 6891715"/>
                <a:gd name="connsiteY7113" fmla="*/ 728343 h 6367455"/>
                <a:gd name="connsiteX7114" fmla="*/ 3263748 w 6891715"/>
                <a:gd name="connsiteY7114" fmla="*/ 710245 h 6367455"/>
                <a:gd name="connsiteX7115" fmla="*/ 3249149 w 6891715"/>
                <a:gd name="connsiteY7115" fmla="*/ 709610 h 6367455"/>
                <a:gd name="connsiteX7116" fmla="*/ 3244705 w 6891715"/>
                <a:gd name="connsiteY7116" fmla="*/ 728660 h 6367455"/>
                <a:gd name="connsiteX7117" fmla="*/ 3220267 w 6891715"/>
                <a:gd name="connsiteY7117" fmla="*/ 720088 h 6367455"/>
                <a:gd name="connsiteX7118" fmla="*/ 3219315 w 6891715"/>
                <a:gd name="connsiteY7118" fmla="*/ 706753 h 6367455"/>
                <a:gd name="connsiteX7119" fmla="*/ 3252005 w 6891715"/>
                <a:gd name="connsiteY7119" fmla="*/ 666430 h 6367455"/>
                <a:gd name="connsiteX7120" fmla="*/ 3262161 w 6891715"/>
                <a:gd name="connsiteY7120" fmla="*/ 634680 h 6367455"/>
                <a:gd name="connsiteX7121" fmla="*/ 3284060 w 6891715"/>
                <a:gd name="connsiteY7121" fmla="*/ 628330 h 6367455"/>
                <a:gd name="connsiteX7122" fmla="*/ 3281839 w 6891715"/>
                <a:gd name="connsiteY7122" fmla="*/ 615313 h 6367455"/>
                <a:gd name="connsiteX7123" fmla="*/ 3314529 w 6891715"/>
                <a:gd name="connsiteY7123" fmla="*/ 598168 h 6367455"/>
                <a:gd name="connsiteX7124" fmla="*/ 3322780 w 6891715"/>
                <a:gd name="connsiteY7124" fmla="*/ 579435 h 6367455"/>
                <a:gd name="connsiteX7125" fmla="*/ 3375782 w 6891715"/>
                <a:gd name="connsiteY7125" fmla="*/ 550225 h 6367455"/>
                <a:gd name="connsiteX7126" fmla="*/ 3368800 w 6891715"/>
                <a:gd name="connsiteY7126" fmla="*/ 538795 h 6367455"/>
                <a:gd name="connsiteX7127" fmla="*/ 3365626 w 6891715"/>
                <a:gd name="connsiteY7127" fmla="*/ 509268 h 6367455"/>
                <a:gd name="connsiteX7128" fmla="*/ 3383082 w 6891715"/>
                <a:gd name="connsiteY7128" fmla="*/ 459420 h 6367455"/>
                <a:gd name="connsiteX7129" fmla="*/ 3397999 w 6891715"/>
                <a:gd name="connsiteY7129" fmla="*/ 475295 h 6367455"/>
                <a:gd name="connsiteX7130" fmla="*/ 3382447 w 6891715"/>
                <a:gd name="connsiteY7130" fmla="*/ 500695 h 6367455"/>
                <a:gd name="connsiteX7131" fmla="*/ 3392921 w 6891715"/>
                <a:gd name="connsiteY7131" fmla="*/ 506728 h 6367455"/>
                <a:gd name="connsiteX7132" fmla="*/ 3396095 w 6891715"/>
                <a:gd name="connsiteY7132" fmla="*/ 496250 h 6367455"/>
                <a:gd name="connsiteX7133" fmla="*/ 3407838 w 6891715"/>
                <a:gd name="connsiteY7133" fmla="*/ 499425 h 6367455"/>
                <a:gd name="connsiteX7134" fmla="*/ 3415137 w 6891715"/>
                <a:gd name="connsiteY7134" fmla="*/ 518158 h 6367455"/>
                <a:gd name="connsiteX7135" fmla="*/ 3420533 w 6891715"/>
                <a:gd name="connsiteY7135" fmla="*/ 500378 h 6367455"/>
                <a:gd name="connsiteX7136" fmla="*/ 3437671 w 6891715"/>
                <a:gd name="connsiteY7136" fmla="*/ 512760 h 6367455"/>
                <a:gd name="connsiteX7137" fmla="*/ 3449097 w 6891715"/>
                <a:gd name="connsiteY7137" fmla="*/ 499108 h 6367455"/>
                <a:gd name="connsiteX7138" fmla="*/ 3423389 w 6891715"/>
                <a:gd name="connsiteY7138" fmla="*/ 483550 h 6367455"/>
                <a:gd name="connsiteX7139" fmla="*/ 3422437 w 6891715"/>
                <a:gd name="connsiteY7139" fmla="*/ 465453 h 6367455"/>
                <a:gd name="connsiteX7140" fmla="*/ 3417042 w 6891715"/>
                <a:gd name="connsiteY7140" fmla="*/ 452118 h 6367455"/>
                <a:gd name="connsiteX7141" fmla="*/ 3442114 w 6891715"/>
                <a:gd name="connsiteY7141" fmla="*/ 451800 h 6367455"/>
                <a:gd name="connsiteX7142" fmla="*/ 3461792 w 6891715"/>
                <a:gd name="connsiteY7142" fmla="*/ 498155 h 6367455"/>
                <a:gd name="connsiteX7143" fmla="*/ 3488452 w 6891715"/>
                <a:gd name="connsiteY7143" fmla="*/ 508315 h 6367455"/>
                <a:gd name="connsiteX7144" fmla="*/ 3491625 w 6891715"/>
                <a:gd name="connsiteY7144" fmla="*/ 528000 h 6367455"/>
                <a:gd name="connsiteX7145" fmla="*/ 3516063 w 6891715"/>
                <a:gd name="connsiteY7145" fmla="*/ 538478 h 6367455"/>
                <a:gd name="connsiteX7146" fmla="*/ 3518285 w 6891715"/>
                <a:gd name="connsiteY7146" fmla="*/ 524825 h 6367455"/>
                <a:gd name="connsiteX7147" fmla="*/ 3488134 w 6891715"/>
                <a:gd name="connsiteY7147" fmla="*/ 483868 h 6367455"/>
                <a:gd name="connsiteX7148" fmla="*/ 3477343 w 6891715"/>
                <a:gd name="connsiteY7148" fmla="*/ 482915 h 6367455"/>
                <a:gd name="connsiteX7149" fmla="*/ 3464648 w 6891715"/>
                <a:gd name="connsiteY7149" fmla="*/ 467358 h 6367455"/>
                <a:gd name="connsiteX7150" fmla="*/ 3469726 w 6891715"/>
                <a:gd name="connsiteY7150" fmla="*/ 443863 h 6367455"/>
                <a:gd name="connsiteX7151" fmla="*/ 3455762 w 6891715"/>
                <a:gd name="connsiteY7151" fmla="*/ 430528 h 6367455"/>
                <a:gd name="connsiteX7152" fmla="*/ 3478930 w 6891715"/>
                <a:gd name="connsiteY7152" fmla="*/ 391158 h 6367455"/>
                <a:gd name="connsiteX7153" fmla="*/ 3499877 w 6891715"/>
                <a:gd name="connsiteY7153" fmla="*/ 392110 h 6367455"/>
                <a:gd name="connsiteX7154" fmla="*/ 3504955 w 6891715"/>
                <a:gd name="connsiteY7154" fmla="*/ 382586 h 6367455"/>
                <a:gd name="connsiteX7155" fmla="*/ 3519872 w 6891715"/>
                <a:gd name="connsiteY7155" fmla="*/ 382268 h 6367455"/>
                <a:gd name="connsiteX7156" fmla="*/ 3513842 w 6891715"/>
                <a:gd name="connsiteY7156" fmla="*/ 401318 h 6367455"/>
                <a:gd name="connsiteX7157" fmla="*/ 3521459 w 6891715"/>
                <a:gd name="connsiteY7157" fmla="*/ 416240 h 6367455"/>
                <a:gd name="connsiteX7158" fmla="*/ 3521776 w 6891715"/>
                <a:gd name="connsiteY7158" fmla="*/ 474978 h 6367455"/>
                <a:gd name="connsiteX7159" fmla="*/ 3539232 w 6891715"/>
                <a:gd name="connsiteY7159" fmla="*/ 441323 h 6367455"/>
                <a:gd name="connsiteX7160" fmla="*/ 3545262 w 6891715"/>
                <a:gd name="connsiteY7160" fmla="*/ 385443 h 6367455"/>
                <a:gd name="connsiteX7161" fmla="*/ 3559862 w 6891715"/>
                <a:gd name="connsiteY7161" fmla="*/ 374013 h 6367455"/>
                <a:gd name="connsiteX7162" fmla="*/ 3560814 w 6891715"/>
                <a:gd name="connsiteY7162" fmla="*/ 355915 h 6367455"/>
                <a:gd name="connsiteX7163" fmla="*/ 3577000 w 6891715"/>
                <a:gd name="connsiteY7163" fmla="*/ 346390 h 6367455"/>
                <a:gd name="connsiteX7164" fmla="*/ 3584934 w 6891715"/>
                <a:gd name="connsiteY7164" fmla="*/ 337818 h 6367455"/>
                <a:gd name="connsiteX7165" fmla="*/ 3583347 w 6891715"/>
                <a:gd name="connsiteY7165" fmla="*/ 378775 h 6367455"/>
                <a:gd name="connsiteX7166" fmla="*/ 3572874 w 6891715"/>
                <a:gd name="connsiteY7166" fmla="*/ 405445 h 6367455"/>
                <a:gd name="connsiteX7167" fmla="*/ 3584934 w 6891715"/>
                <a:gd name="connsiteY7167" fmla="*/ 431480 h 6367455"/>
                <a:gd name="connsiteX7168" fmla="*/ 3584934 w 6891715"/>
                <a:gd name="connsiteY7168" fmla="*/ 456563 h 6367455"/>
                <a:gd name="connsiteX7169" fmla="*/ 3565574 w 6891715"/>
                <a:gd name="connsiteY7169" fmla="*/ 494980 h 6367455"/>
                <a:gd name="connsiteX7170" fmla="*/ 3565574 w 6891715"/>
                <a:gd name="connsiteY7170" fmla="*/ 505458 h 6367455"/>
                <a:gd name="connsiteX7171" fmla="*/ 3590647 w 6891715"/>
                <a:gd name="connsiteY7171" fmla="*/ 478788 h 6367455"/>
                <a:gd name="connsiteX7172" fmla="*/ 3597629 w 6891715"/>
                <a:gd name="connsiteY7172" fmla="*/ 443863 h 6367455"/>
                <a:gd name="connsiteX7173" fmla="*/ 3607151 w 6891715"/>
                <a:gd name="connsiteY7173" fmla="*/ 440688 h 6367455"/>
                <a:gd name="connsiteX7174" fmla="*/ 3619846 w 6891715"/>
                <a:gd name="connsiteY7174" fmla="*/ 457198 h 6367455"/>
                <a:gd name="connsiteX7175" fmla="*/ 3627463 w 6891715"/>
                <a:gd name="connsiteY7175" fmla="*/ 443545 h 6367455"/>
                <a:gd name="connsiteX7176" fmla="*/ 3610007 w 6891715"/>
                <a:gd name="connsiteY7176" fmla="*/ 428940 h 6367455"/>
                <a:gd name="connsiteX7177" fmla="*/ 3605881 w 6891715"/>
                <a:gd name="connsiteY7177" fmla="*/ 393380 h 6367455"/>
                <a:gd name="connsiteX7178" fmla="*/ 3626828 w 6891715"/>
                <a:gd name="connsiteY7178" fmla="*/ 379410 h 6367455"/>
                <a:gd name="connsiteX7179" fmla="*/ 3629685 w 6891715"/>
                <a:gd name="connsiteY7179" fmla="*/ 350835 h 6367455"/>
                <a:gd name="connsiteX7180" fmla="*/ 3642380 w 6891715"/>
                <a:gd name="connsiteY7180" fmla="*/ 337183 h 6367455"/>
                <a:gd name="connsiteX7181" fmla="*/ 3652853 w 6891715"/>
                <a:gd name="connsiteY7181" fmla="*/ 342263 h 6367455"/>
                <a:gd name="connsiteX7182" fmla="*/ 3641428 w 6891715"/>
                <a:gd name="connsiteY7182" fmla="*/ 366710 h 6367455"/>
                <a:gd name="connsiteX7183" fmla="*/ 3662692 w 6891715"/>
                <a:gd name="connsiteY7183" fmla="*/ 378140 h 6367455"/>
                <a:gd name="connsiteX7184" fmla="*/ 3668722 w 6891715"/>
                <a:gd name="connsiteY7184" fmla="*/ 349565 h 6367455"/>
                <a:gd name="connsiteX7185" fmla="*/ 3689986 w 6891715"/>
                <a:gd name="connsiteY7185" fmla="*/ 351471 h 6367455"/>
                <a:gd name="connsiteX7186" fmla="*/ 3669357 w 6891715"/>
                <a:gd name="connsiteY7186" fmla="*/ 331785 h 6367455"/>
                <a:gd name="connsiteX7187" fmla="*/ 3676974 w 6891715"/>
                <a:gd name="connsiteY7187" fmla="*/ 316863 h 6367455"/>
                <a:gd name="connsiteX7188" fmla="*/ 3692843 w 6891715"/>
                <a:gd name="connsiteY7188" fmla="*/ 327023 h 6367455"/>
                <a:gd name="connsiteX7189" fmla="*/ 3703951 w 6891715"/>
                <a:gd name="connsiteY7189" fmla="*/ 353375 h 6367455"/>
                <a:gd name="connsiteX7190" fmla="*/ 3718550 w 6891715"/>
                <a:gd name="connsiteY7190" fmla="*/ 355598 h 6367455"/>
                <a:gd name="connsiteX7191" fmla="*/ 3728072 w 6891715"/>
                <a:gd name="connsiteY7191" fmla="*/ 377505 h 6367455"/>
                <a:gd name="connsiteX7192" fmla="*/ 3747432 w 6891715"/>
                <a:gd name="connsiteY7192" fmla="*/ 396238 h 6367455"/>
                <a:gd name="connsiteX7193" fmla="*/ 3742671 w 6891715"/>
                <a:gd name="connsiteY7193" fmla="*/ 347660 h 6367455"/>
                <a:gd name="connsiteX7194" fmla="*/ 3755366 w 6891715"/>
                <a:gd name="connsiteY7194" fmla="*/ 329563 h 6367455"/>
                <a:gd name="connsiteX7195" fmla="*/ 3741402 w 6891715"/>
                <a:gd name="connsiteY7195" fmla="*/ 310831 h 6367455"/>
                <a:gd name="connsiteX7196" fmla="*/ 3754097 w 6891715"/>
                <a:gd name="connsiteY7196" fmla="*/ 299083 h 6367455"/>
                <a:gd name="connsiteX7197" fmla="*/ 3732832 w 6891715"/>
                <a:gd name="connsiteY7197" fmla="*/ 284796 h 6367455"/>
                <a:gd name="connsiteX7198" fmla="*/ 3722042 w 6891715"/>
                <a:gd name="connsiteY7198" fmla="*/ 307020 h 6367455"/>
                <a:gd name="connsiteX7199" fmla="*/ 3702047 w 6891715"/>
                <a:gd name="connsiteY7199" fmla="*/ 286066 h 6367455"/>
                <a:gd name="connsiteX7200" fmla="*/ 3702682 w 6891715"/>
                <a:gd name="connsiteY7200" fmla="*/ 262888 h 6367455"/>
                <a:gd name="connsiteX7201" fmla="*/ 3679830 w 6891715"/>
                <a:gd name="connsiteY7201" fmla="*/ 270191 h 6367455"/>
                <a:gd name="connsiteX7202" fmla="*/ 3669992 w 6891715"/>
                <a:gd name="connsiteY7202" fmla="*/ 254633 h 6367455"/>
                <a:gd name="connsiteX7203" fmla="*/ 3686813 w 6891715"/>
                <a:gd name="connsiteY7203" fmla="*/ 249236 h 6367455"/>
                <a:gd name="connsiteX7204" fmla="*/ 3699508 w 6891715"/>
                <a:gd name="connsiteY7204" fmla="*/ 257491 h 6367455"/>
                <a:gd name="connsiteX7205" fmla="*/ 3701729 w 6891715"/>
                <a:gd name="connsiteY7205" fmla="*/ 235583 h 6367455"/>
                <a:gd name="connsiteX7206" fmla="*/ 3716646 w 6891715"/>
                <a:gd name="connsiteY7206" fmla="*/ 253363 h 6367455"/>
                <a:gd name="connsiteX7207" fmla="*/ 3718550 w 6891715"/>
                <a:gd name="connsiteY7207" fmla="*/ 269238 h 6367455"/>
                <a:gd name="connsiteX7208" fmla="*/ 3734419 w 6891715"/>
                <a:gd name="connsiteY7208" fmla="*/ 275271 h 6367455"/>
                <a:gd name="connsiteX7209" fmla="*/ 3730293 w 6891715"/>
                <a:gd name="connsiteY7209" fmla="*/ 265746 h 6367455"/>
                <a:gd name="connsiteX7210" fmla="*/ 3744893 w 6891715"/>
                <a:gd name="connsiteY7210" fmla="*/ 235266 h 6367455"/>
                <a:gd name="connsiteX7211" fmla="*/ 3771235 w 6891715"/>
                <a:gd name="connsiteY7211" fmla="*/ 242251 h 6367455"/>
                <a:gd name="connsiteX7212" fmla="*/ 3769648 w 6891715"/>
                <a:gd name="connsiteY7212" fmla="*/ 285431 h 6367455"/>
                <a:gd name="connsiteX7213" fmla="*/ 3794086 w 6891715"/>
                <a:gd name="connsiteY7213" fmla="*/ 289241 h 6367455"/>
                <a:gd name="connsiteX7214" fmla="*/ 3783295 w 6891715"/>
                <a:gd name="connsiteY7214" fmla="*/ 269556 h 6367455"/>
                <a:gd name="connsiteX7215" fmla="*/ 3790913 w 6891715"/>
                <a:gd name="connsiteY7215" fmla="*/ 260031 h 6367455"/>
                <a:gd name="connsiteX7216" fmla="*/ 3798212 w 6891715"/>
                <a:gd name="connsiteY7216" fmla="*/ 266381 h 6367455"/>
                <a:gd name="connsiteX7217" fmla="*/ 3841376 w 6891715"/>
                <a:gd name="connsiteY7217" fmla="*/ 274001 h 6367455"/>
                <a:gd name="connsiteX7218" fmla="*/ 3828998 w 6891715"/>
                <a:gd name="connsiteY7218" fmla="*/ 295273 h 6367455"/>
                <a:gd name="connsiteX7219" fmla="*/ 3855658 w 6891715"/>
                <a:gd name="connsiteY7219" fmla="*/ 294321 h 6367455"/>
                <a:gd name="connsiteX7220" fmla="*/ 3838837 w 6891715"/>
                <a:gd name="connsiteY7220" fmla="*/ 314323 h 6367455"/>
                <a:gd name="connsiteX7221" fmla="*/ 3855975 w 6891715"/>
                <a:gd name="connsiteY7221" fmla="*/ 341628 h 6367455"/>
                <a:gd name="connsiteX7222" fmla="*/ 3871844 w 6891715"/>
                <a:gd name="connsiteY7222" fmla="*/ 335913 h 6367455"/>
                <a:gd name="connsiteX7223" fmla="*/ 3865179 w 6891715"/>
                <a:gd name="connsiteY7223" fmla="*/ 301306 h 6367455"/>
                <a:gd name="connsiteX7224" fmla="*/ 3879461 w 6891715"/>
                <a:gd name="connsiteY7224" fmla="*/ 284478 h 6367455"/>
                <a:gd name="connsiteX7225" fmla="*/ 3862640 w 6891715"/>
                <a:gd name="connsiteY7225" fmla="*/ 279398 h 6367455"/>
                <a:gd name="connsiteX7226" fmla="*/ 3866766 w 6891715"/>
                <a:gd name="connsiteY7226" fmla="*/ 252728 h 6367455"/>
                <a:gd name="connsiteX7227" fmla="*/ 3885809 w 6891715"/>
                <a:gd name="connsiteY7227" fmla="*/ 256856 h 6367455"/>
                <a:gd name="connsiteX7228" fmla="*/ 3891839 w 6891715"/>
                <a:gd name="connsiteY7228" fmla="*/ 239076 h 6367455"/>
                <a:gd name="connsiteX7229" fmla="*/ 3894060 w 6891715"/>
                <a:gd name="connsiteY7229" fmla="*/ 225423 h 6367455"/>
                <a:gd name="connsiteX7230" fmla="*/ 3904534 w 6891715"/>
                <a:gd name="connsiteY7230" fmla="*/ 220978 h 6367455"/>
                <a:gd name="connsiteX7231" fmla="*/ 3929289 w 6891715"/>
                <a:gd name="connsiteY7231" fmla="*/ 187006 h 6367455"/>
                <a:gd name="connsiteX7232" fmla="*/ 3943254 w 6891715"/>
                <a:gd name="connsiteY7232" fmla="*/ 185736 h 6367455"/>
                <a:gd name="connsiteX7233" fmla="*/ 3965470 w 6891715"/>
                <a:gd name="connsiteY7233" fmla="*/ 200658 h 6367455"/>
                <a:gd name="connsiteX7234" fmla="*/ 3976261 w 6891715"/>
                <a:gd name="connsiteY7234" fmla="*/ 187641 h 6367455"/>
                <a:gd name="connsiteX7235" fmla="*/ 3960075 w 6891715"/>
                <a:gd name="connsiteY7235" fmla="*/ 171766 h 6367455"/>
                <a:gd name="connsiteX7236" fmla="*/ 3972453 w 6891715"/>
                <a:gd name="connsiteY7236" fmla="*/ 131761 h 6367455"/>
                <a:gd name="connsiteX7237" fmla="*/ 3994986 w 6891715"/>
                <a:gd name="connsiteY7237" fmla="*/ 144143 h 6367455"/>
                <a:gd name="connsiteX7238" fmla="*/ 3999747 w 6891715"/>
                <a:gd name="connsiteY7238" fmla="*/ 129538 h 6367455"/>
                <a:gd name="connsiteX7239" fmla="*/ 3988004 w 6891715"/>
                <a:gd name="connsiteY7239" fmla="*/ 110806 h 6367455"/>
                <a:gd name="connsiteX7240" fmla="*/ 3959440 w 6891715"/>
                <a:gd name="connsiteY7240" fmla="*/ 105726 h 6367455"/>
                <a:gd name="connsiteX7241" fmla="*/ 3959440 w 6891715"/>
                <a:gd name="connsiteY7241" fmla="*/ 84453 h 6367455"/>
                <a:gd name="connsiteX7242" fmla="*/ 3967692 w 6891715"/>
                <a:gd name="connsiteY7242" fmla="*/ 78103 h 6367455"/>
                <a:gd name="connsiteX7243" fmla="*/ 3995621 w 6891715"/>
                <a:gd name="connsiteY7243" fmla="*/ 102233 h 6367455"/>
                <a:gd name="connsiteX7244" fmla="*/ 4004825 w 6891715"/>
                <a:gd name="connsiteY7244" fmla="*/ 96836 h 6367455"/>
                <a:gd name="connsiteX7245" fmla="*/ 3998478 w 6891715"/>
                <a:gd name="connsiteY7245" fmla="*/ 80008 h 6367455"/>
                <a:gd name="connsiteX7246" fmla="*/ 4002286 w 6891715"/>
                <a:gd name="connsiteY7246" fmla="*/ 45083 h 6367455"/>
                <a:gd name="connsiteX7247" fmla="*/ 4010855 w 6891715"/>
                <a:gd name="connsiteY7247" fmla="*/ 49211 h 6367455"/>
                <a:gd name="connsiteX7248" fmla="*/ 4021646 w 6891715"/>
                <a:gd name="connsiteY7248" fmla="*/ 71436 h 6367455"/>
                <a:gd name="connsiteX7249" fmla="*/ 4027676 w 6891715"/>
                <a:gd name="connsiteY7249" fmla="*/ 42861 h 6367455"/>
                <a:gd name="connsiteX7250" fmla="*/ 4035293 w 6891715"/>
                <a:gd name="connsiteY7250" fmla="*/ 40638 h 6367455"/>
                <a:gd name="connsiteX7251" fmla="*/ 4041641 w 6891715"/>
                <a:gd name="connsiteY7251" fmla="*/ 66673 h 6367455"/>
                <a:gd name="connsiteX7252" fmla="*/ 4054336 w 6891715"/>
                <a:gd name="connsiteY7252" fmla="*/ 69848 h 6367455"/>
                <a:gd name="connsiteX7253" fmla="*/ 4064175 w 6891715"/>
                <a:gd name="connsiteY7253" fmla="*/ 95248 h 6367455"/>
                <a:gd name="connsiteX7254" fmla="*/ 4079726 w 6891715"/>
                <a:gd name="connsiteY7254" fmla="*/ 78103 h 6367455"/>
                <a:gd name="connsiteX7255" fmla="*/ 4104164 w 6891715"/>
                <a:gd name="connsiteY7255" fmla="*/ 67626 h 6367455"/>
                <a:gd name="connsiteX7256" fmla="*/ 4108290 w 6891715"/>
                <a:gd name="connsiteY7256" fmla="*/ 85088 h 6367455"/>
                <a:gd name="connsiteX7257" fmla="*/ 4059097 w 6891715"/>
                <a:gd name="connsiteY7257" fmla="*/ 155256 h 6367455"/>
                <a:gd name="connsiteX7258" fmla="*/ 4042276 w 6891715"/>
                <a:gd name="connsiteY7258" fmla="*/ 238758 h 6367455"/>
                <a:gd name="connsiteX7259" fmla="*/ 4027676 w 6891715"/>
                <a:gd name="connsiteY7259" fmla="*/ 261936 h 6367455"/>
                <a:gd name="connsiteX7260" fmla="*/ 4034024 w 6891715"/>
                <a:gd name="connsiteY7260" fmla="*/ 290510 h 6367455"/>
                <a:gd name="connsiteX7261" fmla="*/ 4046719 w 6891715"/>
                <a:gd name="connsiteY7261" fmla="*/ 293685 h 6367455"/>
                <a:gd name="connsiteX7262" fmla="*/ 4057510 w 6891715"/>
                <a:gd name="connsiteY7262" fmla="*/ 275588 h 6367455"/>
                <a:gd name="connsiteX7263" fmla="*/ 4081631 w 6891715"/>
                <a:gd name="connsiteY7263" fmla="*/ 245743 h 6367455"/>
                <a:gd name="connsiteX7264" fmla="*/ 4063540 w 6891715"/>
                <a:gd name="connsiteY7264" fmla="*/ 247013 h 6367455"/>
                <a:gd name="connsiteX7265" fmla="*/ 4064175 w 6891715"/>
                <a:gd name="connsiteY7265" fmla="*/ 232091 h 6367455"/>
                <a:gd name="connsiteX7266" fmla="*/ 4126063 w 6891715"/>
                <a:gd name="connsiteY7266" fmla="*/ 154621 h 6367455"/>
                <a:gd name="connsiteX7267" fmla="*/ 4140663 w 6891715"/>
                <a:gd name="connsiteY7267" fmla="*/ 113663 h 6367455"/>
                <a:gd name="connsiteX7268" fmla="*/ 4166688 w 6891715"/>
                <a:gd name="connsiteY7268" fmla="*/ 90168 h 6367455"/>
                <a:gd name="connsiteX7269" fmla="*/ 4171766 w 6891715"/>
                <a:gd name="connsiteY7269" fmla="*/ 66673 h 6367455"/>
                <a:gd name="connsiteX7270" fmla="*/ 4189856 w 6891715"/>
                <a:gd name="connsiteY7270" fmla="*/ 50798 h 6367455"/>
                <a:gd name="connsiteX7271" fmla="*/ 4187635 w 6891715"/>
                <a:gd name="connsiteY7271" fmla="*/ 75881 h 6367455"/>
                <a:gd name="connsiteX7272" fmla="*/ 4197473 w 6891715"/>
                <a:gd name="connsiteY7272" fmla="*/ 93026 h 6367455"/>
                <a:gd name="connsiteX7273" fmla="*/ 4195252 w 6891715"/>
                <a:gd name="connsiteY7273" fmla="*/ 106678 h 6367455"/>
                <a:gd name="connsiteX7274" fmla="*/ 4179383 w 6891715"/>
                <a:gd name="connsiteY7274" fmla="*/ 116203 h 6367455"/>
                <a:gd name="connsiteX7275" fmla="*/ 4170179 w 6891715"/>
                <a:gd name="connsiteY7275" fmla="*/ 139381 h 6367455"/>
                <a:gd name="connsiteX7276" fmla="*/ 4197791 w 6891715"/>
                <a:gd name="connsiteY7276" fmla="*/ 131761 h 6367455"/>
                <a:gd name="connsiteX7277" fmla="*/ 4185731 w 6891715"/>
                <a:gd name="connsiteY7277" fmla="*/ 200658 h 6367455"/>
                <a:gd name="connsiteX7278" fmla="*/ 4200330 w 6891715"/>
                <a:gd name="connsiteY7278" fmla="*/ 201293 h 6367455"/>
                <a:gd name="connsiteX7279" fmla="*/ 4222546 w 6891715"/>
                <a:gd name="connsiteY7279" fmla="*/ 187323 h 6367455"/>
                <a:gd name="connsiteX7280" fmla="*/ 4238098 w 6891715"/>
                <a:gd name="connsiteY7280" fmla="*/ 143191 h 6367455"/>
                <a:gd name="connsiteX7281" fmla="*/ 4246667 w 6891715"/>
                <a:gd name="connsiteY7281" fmla="*/ 155573 h 6367455"/>
                <a:gd name="connsiteX7282" fmla="*/ 4250476 w 6891715"/>
                <a:gd name="connsiteY7282" fmla="*/ 141921 h 6367455"/>
                <a:gd name="connsiteX7283" fmla="*/ 4236828 w 6891715"/>
                <a:gd name="connsiteY7283" fmla="*/ 126363 h 6367455"/>
                <a:gd name="connsiteX7284" fmla="*/ 4240954 w 6891715"/>
                <a:gd name="connsiteY7284" fmla="*/ 106043 h 6367455"/>
                <a:gd name="connsiteX7285" fmla="*/ 4258727 w 6891715"/>
                <a:gd name="connsiteY7285" fmla="*/ 101916 h 6367455"/>
                <a:gd name="connsiteX7286" fmla="*/ 4264123 w 6891715"/>
                <a:gd name="connsiteY7286" fmla="*/ 93343 h 6367455"/>
                <a:gd name="connsiteX7287" fmla="*/ 4277770 w 6891715"/>
                <a:gd name="connsiteY7287" fmla="*/ 74293 h 6367455"/>
                <a:gd name="connsiteX7288" fmla="*/ 4268884 w 6891715"/>
                <a:gd name="connsiteY7288" fmla="*/ 63498 h 6367455"/>
                <a:gd name="connsiteX7289" fmla="*/ 4274279 w 6891715"/>
                <a:gd name="connsiteY7289" fmla="*/ 39686 h 6367455"/>
                <a:gd name="connsiteX7290" fmla="*/ 4286657 w 6891715"/>
                <a:gd name="connsiteY7290" fmla="*/ 33336 h 6367455"/>
                <a:gd name="connsiteX7291" fmla="*/ 4277135 w 6891715"/>
                <a:gd name="connsiteY7291" fmla="*/ 19366 h 6367455"/>
                <a:gd name="connsiteX7292" fmla="*/ 4105211 w 6891715"/>
                <a:gd name="connsiteY7292" fmla="*/ 0 h 6367455"/>
                <a:gd name="connsiteX7293" fmla="*/ 4132404 w 6891715"/>
                <a:gd name="connsiteY7293" fmla="*/ 29210 h 6367455"/>
                <a:gd name="connsiteX7294" fmla="*/ 4151279 w 6891715"/>
                <a:gd name="connsiteY7294" fmla="*/ 20320 h 6367455"/>
                <a:gd name="connsiteX7295" fmla="*/ 4142001 w 6891715"/>
                <a:gd name="connsiteY7295" fmla="*/ 37465 h 6367455"/>
                <a:gd name="connsiteX7296" fmla="*/ 4118327 w 6891715"/>
                <a:gd name="connsiteY7296" fmla="*/ 43180 h 6367455"/>
                <a:gd name="connsiteX7297" fmla="*/ 4092734 w 6891715"/>
                <a:gd name="connsiteY7297" fmla="*/ 44133 h 6367455"/>
                <a:gd name="connsiteX7298" fmla="*/ 4070660 w 6891715"/>
                <a:gd name="connsiteY7298" fmla="*/ 57150 h 6367455"/>
                <a:gd name="connsiteX7299" fmla="*/ 4067141 w 6891715"/>
                <a:gd name="connsiteY7299" fmla="*/ 41275 h 6367455"/>
                <a:gd name="connsiteX7300" fmla="*/ 4088575 w 6891715"/>
                <a:gd name="connsiteY7300" fmla="*/ 39370 h 6367455"/>
                <a:gd name="connsiteX7301" fmla="*/ 4087295 w 6891715"/>
                <a:gd name="connsiteY7301" fmla="*/ 29528 h 6367455"/>
                <a:gd name="connsiteX7302" fmla="*/ 4068100 w 6891715"/>
                <a:gd name="connsiteY7302" fmla="*/ 26353 h 6367455"/>
                <a:gd name="connsiteX7303" fmla="*/ 4072259 w 6891715"/>
                <a:gd name="connsiteY7303" fmla="*/ 12065 h 6367455"/>
                <a:gd name="connsiteX7304" fmla="*/ 4098812 w 6891715"/>
                <a:gd name="connsiteY7304" fmla="*/ 10478 h 6367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</a:cxnLst>
              <a:rect l="l" t="t" r="r" b="b"/>
              <a:pathLst>
                <a:path w="6891715" h="6367455">
                  <a:moveTo>
                    <a:pt x="2683163" y="6337292"/>
                  </a:moveTo>
                  <a:lnTo>
                    <a:pt x="2693958" y="6353978"/>
                  </a:lnTo>
                  <a:lnTo>
                    <a:pt x="2680624" y="6366813"/>
                  </a:lnTo>
                  <a:lnTo>
                    <a:pt x="2668876" y="6367455"/>
                  </a:lnTo>
                  <a:lnTo>
                    <a:pt x="2665383" y="6352695"/>
                  </a:lnTo>
                  <a:close/>
                  <a:moveTo>
                    <a:pt x="2700308" y="6256329"/>
                  </a:moveTo>
                  <a:lnTo>
                    <a:pt x="2695228" y="6265854"/>
                  </a:lnTo>
                  <a:lnTo>
                    <a:pt x="2687608" y="6263949"/>
                  </a:lnTo>
                  <a:lnTo>
                    <a:pt x="2690784" y="6256647"/>
                  </a:lnTo>
                  <a:close/>
                  <a:moveTo>
                    <a:pt x="2722533" y="6238867"/>
                  </a:moveTo>
                  <a:lnTo>
                    <a:pt x="2720891" y="6254742"/>
                  </a:lnTo>
                  <a:lnTo>
                    <a:pt x="2713008" y="6251567"/>
                  </a:lnTo>
                  <a:lnTo>
                    <a:pt x="2714322" y="6242360"/>
                  </a:lnTo>
                  <a:close/>
                  <a:moveTo>
                    <a:pt x="4255139" y="6154726"/>
                  </a:moveTo>
                  <a:lnTo>
                    <a:pt x="4256051" y="6161076"/>
                  </a:lnTo>
                  <a:lnTo>
                    <a:pt x="4243891" y="6173776"/>
                  </a:lnTo>
                  <a:lnTo>
                    <a:pt x="4241763" y="6166474"/>
                  </a:lnTo>
                  <a:lnTo>
                    <a:pt x="4245715" y="6156949"/>
                  </a:lnTo>
                  <a:lnTo>
                    <a:pt x="4249971" y="6160124"/>
                  </a:lnTo>
                  <a:close/>
                  <a:moveTo>
                    <a:pt x="3939210" y="6130914"/>
                  </a:moveTo>
                  <a:lnTo>
                    <a:pt x="3946521" y="6130914"/>
                  </a:lnTo>
                  <a:lnTo>
                    <a:pt x="3948746" y="6144521"/>
                  </a:lnTo>
                  <a:lnTo>
                    <a:pt x="3956057" y="6150849"/>
                  </a:lnTo>
                  <a:lnTo>
                    <a:pt x="3965594" y="6141356"/>
                  </a:lnTo>
                  <a:lnTo>
                    <a:pt x="3975130" y="6138192"/>
                  </a:lnTo>
                  <a:lnTo>
                    <a:pt x="3984666" y="6141989"/>
                  </a:lnTo>
                  <a:lnTo>
                    <a:pt x="3987845" y="6149267"/>
                  </a:lnTo>
                  <a:lnTo>
                    <a:pt x="3978309" y="6154646"/>
                  </a:lnTo>
                  <a:lnTo>
                    <a:pt x="3978309" y="6160026"/>
                  </a:lnTo>
                  <a:lnTo>
                    <a:pt x="3992295" y="6161924"/>
                  </a:lnTo>
                  <a:lnTo>
                    <a:pt x="3996427" y="6160975"/>
                  </a:lnTo>
                  <a:lnTo>
                    <a:pt x="4004056" y="6173316"/>
                  </a:lnTo>
                  <a:lnTo>
                    <a:pt x="4011367" y="6170151"/>
                  </a:lnTo>
                  <a:lnTo>
                    <a:pt x="4028214" y="6170151"/>
                  </a:lnTo>
                  <a:lnTo>
                    <a:pt x="4038069" y="6164772"/>
                  </a:lnTo>
                  <a:lnTo>
                    <a:pt x="4054916" y="6162557"/>
                  </a:lnTo>
                  <a:lnTo>
                    <a:pt x="4060320" y="6158127"/>
                  </a:lnTo>
                  <a:lnTo>
                    <a:pt x="4068584" y="6161291"/>
                  </a:lnTo>
                  <a:lnTo>
                    <a:pt x="4073988" y="6169835"/>
                  </a:lnTo>
                  <a:lnTo>
                    <a:pt x="4082571" y="6170468"/>
                  </a:lnTo>
                  <a:lnTo>
                    <a:pt x="4100371" y="6165089"/>
                  </a:lnTo>
                  <a:lnTo>
                    <a:pt x="4109908" y="6170468"/>
                  </a:lnTo>
                  <a:lnTo>
                    <a:pt x="4119444" y="6170151"/>
                  </a:lnTo>
                  <a:lnTo>
                    <a:pt x="4128980" y="6163823"/>
                  </a:lnTo>
                  <a:lnTo>
                    <a:pt x="4137563" y="6166038"/>
                  </a:lnTo>
                  <a:lnTo>
                    <a:pt x="4135337" y="6172366"/>
                  </a:lnTo>
                  <a:lnTo>
                    <a:pt x="4137563" y="6180594"/>
                  </a:lnTo>
                  <a:lnTo>
                    <a:pt x="4142013" y="6188821"/>
                  </a:lnTo>
                  <a:lnTo>
                    <a:pt x="4149324" y="6191985"/>
                  </a:lnTo>
                  <a:lnTo>
                    <a:pt x="4156635" y="6184707"/>
                  </a:lnTo>
                  <a:lnTo>
                    <a:pt x="4163946" y="6181543"/>
                  </a:lnTo>
                  <a:lnTo>
                    <a:pt x="4175707" y="6184707"/>
                  </a:lnTo>
                  <a:lnTo>
                    <a:pt x="4179840" y="6177113"/>
                  </a:lnTo>
                  <a:lnTo>
                    <a:pt x="4181111" y="6169835"/>
                  </a:lnTo>
                  <a:lnTo>
                    <a:pt x="4185243" y="6167620"/>
                  </a:lnTo>
                  <a:lnTo>
                    <a:pt x="4184290" y="6176164"/>
                  </a:lnTo>
                  <a:lnTo>
                    <a:pt x="4189376" y="6184391"/>
                  </a:lnTo>
                  <a:lnTo>
                    <a:pt x="4188422" y="6188504"/>
                  </a:lnTo>
                  <a:lnTo>
                    <a:pt x="4186197" y="6195782"/>
                  </a:lnTo>
                  <a:lnTo>
                    <a:pt x="4179204" y="6206541"/>
                  </a:lnTo>
                  <a:lnTo>
                    <a:pt x="4170621" y="6210654"/>
                  </a:lnTo>
                  <a:lnTo>
                    <a:pt x="4164264" y="6205908"/>
                  </a:lnTo>
                  <a:lnTo>
                    <a:pt x="4152820" y="6212237"/>
                  </a:lnTo>
                  <a:lnTo>
                    <a:pt x="4144238" y="6213186"/>
                  </a:lnTo>
                  <a:lnTo>
                    <a:pt x="4128344" y="6207807"/>
                  </a:lnTo>
                  <a:lnTo>
                    <a:pt x="4114358" y="6212553"/>
                  </a:lnTo>
                  <a:lnTo>
                    <a:pt x="4103232" y="6208123"/>
                  </a:lnTo>
                  <a:lnTo>
                    <a:pt x="4085114" y="6208756"/>
                  </a:lnTo>
                  <a:lnTo>
                    <a:pt x="4074306" y="6218249"/>
                  </a:lnTo>
                  <a:lnTo>
                    <a:pt x="4066995" y="6221413"/>
                  </a:lnTo>
                  <a:lnTo>
                    <a:pt x="4051101" y="6221413"/>
                  </a:lnTo>
                  <a:lnTo>
                    <a:pt x="4045697" y="6224577"/>
                  </a:lnTo>
                  <a:lnTo>
                    <a:pt x="4041565" y="6222362"/>
                  </a:lnTo>
                  <a:lnTo>
                    <a:pt x="4045697" y="6211920"/>
                  </a:lnTo>
                  <a:lnTo>
                    <a:pt x="4037115" y="6202744"/>
                  </a:lnTo>
                  <a:lnTo>
                    <a:pt x="4024400" y="6194200"/>
                  </a:lnTo>
                  <a:lnTo>
                    <a:pt x="4014864" y="6197681"/>
                  </a:lnTo>
                  <a:lnTo>
                    <a:pt x="4003103" y="6194516"/>
                  </a:lnTo>
                  <a:lnTo>
                    <a:pt x="3992613" y="6191352"/>
                  </a:lnTo>
                  <a:lnTo>
                    <a:pt x="3979898" y="6192618"/>
                  </a:lnTo>
                  <a:lnTo>
                    <a:pt x="3970362" y="6184391"/>
                  </a:lnTo>
                  <a:lnTo>
                    <a:pt x="3954468" y="6179961"/>
                  </a:lnTo>
                  <a:lnTo>
                    <a:pt x="3944614" y="6184707"/>
                  </a:lnTo>
                  <a:lnTo>
                    <a:pt x="3933171" y="6188821"/>
                  </a:lnTo>
                  <a:lnTo>
                    <a:pt x="3925542" y="6178379"/>
                  </a:lnTo>
                  <a:lnTo>
                    <a:pt x="3923634" y="6167620"/>
                  </a:lnTo>
                  <a:lnTo>
                    <a:pt x="3924588" y="6157494"/>
                  </a:lnTo>
                  <a:lnTo>
                    <a:pt x="3919184" y="6148951"/>
                  </a:lnTo>
                  <a:lnTo>
                    <a:pt x="3919820" y="6142622"/>
                  </a:lnTo>
                  <a:lnTo>
                    <a:pt x="3917913" y="6136294"/>
                  </a:lnTo>
                  <a:lnTo>
                    <a:pt x="3925224" y="6139458"/>
                  </a:lnTo>
                  <a:lnTo>
                    <a:pt x="3932853" y="6150216"/>
                  </a:lnTo>
                  <a:lnTo>
                    <a:pt x="3938257" y="6154014"/>
                  </a:lnTo>
                  <a:lnTo>
                    <a:pt x="3943343" y="6148634"/>
                  </a:lnTo>
                  <a:lnTo>
                    <a:pt x="3934760" y="6140407"/>
                  </a:lnTo>
                  <a:close/>
                  <a:moveTo>
                    <a:pt x="4979304" y="6116626"/>
                  </a:moveTo>
                  <a:lnTo>
                    <a:pt x="4987888" y="6116626"/>
                  </a:lnTo>
                  <a:lnTo>
                    <a:pt x="4983755" y="6126107"/>
                  </a:lnTo>
                  <a:lnTo>
                    <a:pt x="4969765" y="6130216"/>
                  </a:lnTo>
                  <a:lnTo>
                    <a:pt x="4970719" y="6138748"/>
                  </a:lnTo>
                  <a:lnTo>
                    <a:pt x="4955140" y="6149177"/>
                  </a:lnTo>
                  <a:lnTo>
                    <a:pt x="4944648" y="6155498"/>
                  </a:lnTo>
                  <a:lnTo>
                    <a:pt x="4934155" y="6168139"/>
                  </a:lnTo>
                  <a:lnTo>
                    <a:pt x="4919530" y="6180148"/>
                  </a:lnTo>
                  <a:lnTo>
                    <a:pt x="4919848" y="6181412"/>
                  </a:lnTo>
                  <a:lnTo>
                    <a:pt x="4922709" y="6190577"/>
                  </a:lnTo>
                  <a:lnTo>
                    <a:pt x="4925889" y="6194370"/>
                  </a:lnTo>
                  <a:lnTo>
                    <a:pt x="4932248" y="6201954"/>
                  </a:lnTo>
                  <a:lnTo>
                    <a:pt x="4934473" y="6211435"/>
                  </a:lnTo>
                  <a:lnTo>
                    <a:pt x="4927161" y="6212699"/>
                  </a:lnTo>
                  <a:lnTo>
                    <a:pt x="4924935" y="6206379"/>
                  </a:lnTo>
                  <a:lnTo>
                    <a:pt x="4916351" y="6206379"/>
                  </a:lnTo>
                  <a:lnTo>
                    <a:pt x="4909356" y="6208275"/>
                  </a:lnTo>
                  <a:lnTo>
                    <a:pt x="4902997" y="6214596"/>
                  </a:lnTo>
                  <a:lnTo>
                    <a:pt x="4892187" y="6226289"/>
                  </a:lnTo>
                  <a:lnTo>
                    <a:pt x="4871202" y="6238298"/>
                  </a:lnTo>
                  <a:lnTo>
                    <a:pt x="4851172" y="6240510"/>
                  </a:lnTo>
                  <a:lnTo>
                    <a:pt x="4835274" y="6238614"/>
                  </a:lnTo>
                  <a:lnTo>
                    <a:pt x="4826690" y="6246199"/>
                  </a:lnTo>
                  <a:lnTo>
                    <a:pt x="4828916" y="6253151"/>
                  </a:lnTo>
                  <a:lnTo>
                    <a:pt x="4821285" y="6251255"/>
                  </a:lnTo>
                  <a:lnTo>
                    <a:pt x="4806341" y="6248095"/>
                  </a:lnTo>
                  <a:lnTo>
                    <a:pt x="4781224" y="6246515"/>
                  </a:lnTo>
                  <a:lnTo>
                    <a:pt x="4776773" y="6237982"/>
                  </a:lnTo>
                  <a:lnTo>
                    <a:pt x="4773593" y="6228501"/>
                  </a:lnTo>
                  <a:lnTo>
                    <a:pt x="4764055" y="6220284"/>
                  </a:lnTo>
                  <a:lnTo>
                    <a:pt x="4762783" y="6209855"/>
                  </a:lnTo>
                  <a:lnTo>
                    <a:pt x="4760875" y="6201322"/>
                  </a:lnTo>
                  <a:lnTo>
                    <a:pt x="4772321" y="6203535"/>
                  </a:lnTo>
                  <a:lnTo>
                    <a:pt x="4778998" y="6206695"/>
                  </a:lnTo>
                  <a:lnTo>
                    <a:pt x="4789172" y="6189629"/>
                  </a:lnTo>
                  <a:lnTo>
                    <a:pt x="4796803" y="6186469"/>
                  </a:lnTo>
                  <a:lnTo>
                    <a:pt x="4806023" y="6182993"/>
                  </a:lnTo>
                  <a:lnTo>
                    <a:pt x="4826372" y="6185205"/>
                  </a:lnTo>
                  <a:lnTo>
                    <a:pt x="4827008" y="6177620"/>
                  </a:lnTo>
                  <a:lnTo>
                    <a:pt x="4827008" y="6175724"/>
                  </a:lnTo>
                  <a:lnTo>
                    <a:pt x="4826054" y="6164031"/>
                  </a:lnTo>
                  <a:lnTo>
                    <a:pt x="4837500" y="6164979"/>
                  </a:lnTo>
                  <a:lnTo>
                    <a:pt x="4845131" y="6171299"/>
                  </a:lnTo>
                  <a:lnTo>
                    <a:pt x="4864207" y="6173196"/>
                  </a:lnTo>
                  <a:lnTo>
                    <a:pt x="4882330" y="6165927"/>
                  </a:lnTo>
                  <a:lnTo>
                    <a:pt x="4914761" y="6154866"/>
                  </a:lnTo>
                  <a:lnTo>
                    <a:pt x="4939243" y="6145385"/>
                  </a:lnTo>
                  <a:lnTo>
                    <a:pt x="4957048" y="6130532"/>
                  </a:lnTo>
                  <a:lnTo>
                    <a:pt x="4970719" y="6126107"/>
                  </a:lnTo>
                  <a:close/>
                  <a:moveTo>
                    <a:pt x="4269809" y="6099164"/>
                  </a:moveTo>
                  <a:lnTo>
                    <a:pt x="4278081" y="6107690"/>
                  </a:lnTo>
                  <a:lnTo>
                    <a:pt x="4273179" y="6110848"/>
                  </a:lnTo>
                  <a:lnTo>
                    <a:pt x="4273179" y="6119059"/>
                  </a:lnTo>
                  <a:lnTo>
                    <a:pt x="4271341" y="6131691"/>
                  </a:lnTo>
                  <a:lnTo>
                    <a:pt x="4281451" y="6138955"/>
                  </a:lnTo>
                  <a:lnTo>
                    <a:pt x="4275630" y="6154744"/>
                  </a:lnTo>
                  <a:lnTo>
                    <a:pt x="4266439" y="6157902"/>
                  </a:lnTo>
                  <a:lnTo>
                    <a:pt x="4265520" y="6154744"/>
                  </a:lnTo>
                  <a:lnTo>
                    <a:pt x="4271341" y="6143376"/>
                  </a:lnTo>
                  <a:lnTo>
                    <a:pt x="4263988" y="6135797"/>
                  </a:lnTo>
                  <a:lnTo>
                    <a:pt x="4265213" y="6129481"/>
                  </a:lnTo>
                  <a:lnTo>
                    <a:pt x="4267051" y="6122533"/>
                  </a:lnTo>
                  <a:lnTo>
                    <a:pt x="4267051" y="6114954"/>
                  </a:lnTo>
                  <a:lnTo>
                    <a:pt x="4271953" y="6107690"/>
                  </a:lnTo>
                  <a:close/>
                  <a:moveTo>
                    <a:pt x="3049239" y="6092814"/>
                  </a:moveTo>
                  <a:lnTo>
                    <a:pt x="3061023" y="6092814"/>
                  </a:lnTo>
                  <a:lnTo>
                    <a:pt x="3070188" y="6099703"/>
                  </a:lnTo>
                  <a:lnTo>
                    <a:pt x="3064623" y="6107790"/>
                  </a:lnTo>
                  <a:lnTo>
                    <a:pt x="3052513" y="6108689"/>
                  </a:lnTo>
                  <a:lnTo>
                    <a:pt x="3048257" y="6107790"/>
                  </a:lnTo>
                  <a:lnTo>
                    <a:pt x="3038438" y="6097007"/>
                  </a:lnTo>
                  <a:close/>
                  <a:moveTo>
                    <a:pt x="3038243" y="6081701"/>
                  </a:moveTo>
                  <a:lnTo>
                    <a:pt x="3041613" y="6088628"/>
                  </a:lnTo>
                  <a:lnTo>
                    <a:pt x="3032422" y="6094401"/>
                  </a:lnTo>
                  <a:lnTo>
                    <a:pt x="3024150" y="6082855"/>
                  </a:lnTo>
                  <a:close/>
                  <a:moveTo>
                    <a:pt x="3863987" y="6053126"/>
                  </a:moveTo>
                  <a:lnTo>
                    <a:pt x="3875919" y="6056271"/>
                  </a:lnTo>
                  <a:lnTo>
                    <a:pt x="3881401" y="6066964"/>
                  </a:lnTo>
                  <a:lnTo>
                    <a:pt x="3875919" y="6067908"/>
                  </a:lnTo>
                  <a:lnTo>
                    <a:pt x="3880111" y="6079230"/>
                  </a:lnTo>
                  <a:lnTo>
                    <a:pt x="3876886" y="6086464"/>
                  </a:lnTo>
                  <a:lnTo>
                    <a:pt x="3865277" y="6084891"/>
                  </a:lnTo>
                  <a:lnTo>
                    <a:pt x="3860763" y="6066021"/>
                  </a:lnTo>
                  <a:close/>
                  <a:moveTo>
                    <a:pt x="4100970" y="6043601"/>
                  </a:moveTo>
                  <a:lnTo>
                    <a:pt x="4111588" y="6057374"/>
                  </a:lnTo>
                  <a:lnTo>
                    <a:pt x="4101282" y="6065826"/>
                  </a:lnTo>
                  <a:lnTo>
                    <a:pt x="4103156" y="6054244"/>
                  </a:lnTo>
                  <a:lnTo>
                    <a:pt x="4098784" y="6049861"/>
                  </a:lnTo>
                  <a:lnTo>
                    <a:pt x="4092850" y="6051113"/>
                  </a:lnTo>
                  <a:lnTo>
                    <a:pt x="4092538" y="6046105"/>
                  </a:lnTo>
                  <a:close/>
                  <a:moveTo>
                    <a:pt x="4379876" y="6040426"/>
                  </a:moveTo>
                  <a:lnTo>
                    <a:pt x="4379876" y="6051117"/>
                  </a:lnTo>
                  <a:lnTo>
                    <a:pt x="4366858" y="6060550"/>
                  </a:lnTo>
                  <a:lnTo>
                    <a:pt x="4364318" y="6075014"/>
                  </a:lnTo>
                  <a:lnTo>
                    <a:pt x="4352888" y="6098282"/>
                  </a:lnTo>
                  <a:lnTo>
                    <a:pt x="4333838" y="6105514"/>
                  </a:lnTo>
                  <a:lnTo>
                    <a:pt x="4335425" y="6088849"/>
                  </a:lnTo>
                  <a:lnTo>
                    <a:pt x="4324313" y="6089163"/>
                  </a:lnTo>
                  <a:lnTo>
                    <a:pt x="4328123" y="6083818"/>
                  </a:lnTo>
                  <a:lnTo>
                    <a:pt x="4333520" y="6070297"/>
                  </a:lnTo>
                  <a:lnTo>
                    <a:pt x="4345903" y="6053318"/>
                  </a:lnTo>
                  <a:lnTo>
                    <a:pt x="4360508" y="6048287"/>
                  </a:lnTo>
                  <a:close/>
                  <a:moveTo>
                    <a:pt x="4333108" y="6021376"/>
                  </a:moveTo>
                  <a:lnTo>
                    <a:pt x="4337013" y="6023281"/>
                  </a:lnTo>
                  <a:lnTo>
                    <a:pt x="4334610" y="6030266"/>
                  </a:lnTo>
                  <a:lnTo>
                    <a:pt x="4325900" y="6030901"/>
                  </a:lnTo>
                  <a:close/>
                  <a:moveTo>
                    <a:pt x="4191713" y="6019789"/>
                  </a:moveTo>
                  <a:lnTo>
                    <a:pt x="4195726" y="6021376"/>
                  </a:lnTo>
                  <a:lnTo>
                    <a:pt x="4187700" y="6034077"/>
                  </a:lnTo>
                  <a:lnTo>
                    <a:pt x="4184613" y="6029314"/>
                  </a:lnTo>
                  <a:close/>
                  <a:moveTo>
                    <a:pt x="3752636" y="6002326"/>
                  </a:moveTo>
                  <a:lnTo>
                    <a:pt x="3754400" y="6015026"/>
                  </a:lnTo>
                  <a:lnTo>
                    <a:pt x="3748050" y="6006165"/>
                  </a:lnTo>
                  <a:close/>
                  <a:moveTo>
                    <a:pt x="4012798" y="5995976"/>
                  </a:moveTo>
                  <a:lnTo>
                    <a:pt x="4024276" y="6005183"/>
                  </a:lnTo>
                  <a:lnTo>
                    <a:pt x="4014970" y="6022011"/>
                  </a:lnTo>
                  <a:lnTo>
                    <a:pt x="4008145" y="6026139"/>
                  </a:lnTo>
                  <a:lnTo>
                    <a:pt x="4001941" y="6024234"/>
                  </a:lnTo>
                  <a:lnTo>
                    <a:pt x="3997288" y="6018201"/>
                  </a:lnTo>
                  <a:lnTo>
                    <a:pt x="4005663" y="6015661"/>
                  </a:lnTo>
                  <a:lnTo>
                    <a:pt x="3998218" y="6010581"/>
                  </a:lnTo>
                  <a:lnTo>
                    <a:pt x="4001320" y="6007406"/>
                  </a:lnTo>
                  <a:lnTo>
                    <a:pt x="4011867" y="6008358"/>
                  </a:lnTo>
                  <a:lnTo>
                    <a:pt x="4015900" y="6008358"/>
                  </a:lnTo>
                  <a:lnTo>
                    <a:pt x="4011867" y="6001056"/>
                  </a:lnTo>
                  <a:close/>
                  <a:moveTo>
                    <a:pt x="4097132" y="5994389"/>
                  </a:moveTo>
                  <a:lnTo>
                    <a:pt x="4100476" y="6005330"/>
                  </a:lnTo>
                  <a:lnTo>
                    <a:pt x="4097740" y="6018202"/>
                  </a:lnTo>
                  <a:lnTo>
                    <a:pt x="4086188" y="6005652"/>
                  </a:lnTo>
                  <a:lnTo>
                    <a:pt x="4086188" y="5997929"/>
                  </a:lnTo>
                  <a:close/>
                  <a:moveTo>
                    <a:pt x="4278593" y="5988039"/>
                  </a:moveTo>
                  <a:lnTo>
                    <a:pt x="4284943" y="5988039"/>
                  </a:lnTo>
                  <a:lnTo>
                    <a:pt x="4292563" y="5991214"/>
                  </a:lnTo>
                  <a:lnTo>
                    <a:pt x="4286213" y="5994389"/>
                  </a:lnTo>
                  <a:lnTo>
                    <a:pt x="4282085" y="5999786"/>
                  </a:lnTo>
                  <a:lnTo>
                    <a:pt x="4270655" y="5997564"/>
                  </a:lnTo>
                  <a:lnTo>
                    <a:pt x="4256685" y="6003914"/>
                  </a:lnTo>
                  <a:lnTo>
                    <a:pt x="4258908" y="6019789"/>
                  </a:lnTo>
                  <a:lnTo>
                    <a:pt x="4251288" y="6013439"/>
                  </a:lnTo>
                  <a:lnTo>
                    <a:pt x="4253510" y="6000739"/>
                  </a:lnTo>
                  <a:lnTo>
                    <a:pt x="4262718" y="5989309"/>
                  </a:lnTo>
                  <a:close/>
                  <a:moveTo>
                    <a:pt x="4044769" y="5988039"/>
                  </a:moveTo>
                  <a:lnTo>
                    <a:pt x="4050157" y="5994389"/>
                  </a:lnTo>
                  <a:lnTo>
                    <a:pt x="4052851" y="6001691"/>
                  </a:lnTo>
                  <a:lnTo>
                    <a:pt x="4042748" y="6007089"/>
                  </a:lnTo>
                  <a:lnTo>
                    <a:pt x="4041738" y="6002009"/>
                  </a:lnTo>
                  <a:close/>
                  <a:moveTo>
                    <a:pt x="2784354" y="5988039"/>
                  </a:moveTo>
                  <a:lnTo>
                    <a:pt x="2798725" y="5999034"/>
                  </a:lnTo>
                  <a:lnTo>
                    <a:pt x="2788699" y="6005502"/>
                  </a:lnTo>
                  <a:lnTo>
                    <a:pt x="2779675" y="5992566"/>
                  </a:lnTo>
                  <a:close/>
                  <a:moveTo>
                    <a:pt x="4162388" y="5973751"/>
                  </a:moveTo>
                  <a:lnTo>
                    <a:pt x="4157943" y="5978006"/>
                  </a:lnTo>
                  <a:lnTo>
                    <a:pt x="4156038" y="5991099"/>
                  </a:lnTo>
                  <a:lnTo>
                    <a:pt x="4147783" y="6000918"/>
                  </a:lnTo>
                  <a:lnTo>
                    <a:pt x="4133813" y="6005501"/>
                  </a:lnTo>
                  <a:lnTo>
                    <a:pt x="4136035" y="5994372"/>
                  </a:lnTo>
                  <a:lnTo>
                    <a:pt x="4150640" y="5986844"/>
                  </a:lnTo>
                  <a:cubicBezTo>
                    <a:pt x="4150958" y="5982807"/>
                    <a:pt x="4151275" y="5978770"/>
                    <a:pt x="4151593" y="5974733"/>
                  </a:cubicBezTo>
                  <a:close/>
                  <a:moveTo>
                    <a:pt x="4248322" y="5964226"/>
                  </a:moveTo>
                  <a:lnTo>
                    <a:pt x="4257308" y="5967568"/>
                  </a:lnTo>
                  <a:lnTo>
                    <a:pt x="4262400" y="5977594"/>
                  </a:lnTo>
                  <a:lnTo>
                    <a:pt x="4250419" y="5983276"/>
                  </a:lnTo>
                  <a:lnTo>
                    <a:pt x="4248322" y="5979934"/>
                  </a:lnTo>
                  <a:lnTo>
                    <a:pt x="4252515" y="5971913"/>
                  </a:lnTo>
                  <a:lnTo>
                    <a:pt x="4246525" y="5970910"/>
                  </a:lnTo>
                  <a:close/>
                  <a:moveTo>
                    <a:pt x="4031293" y="5961051"/>
                  </a:moveTo>
                  <a:lnTo>
                    <a:pt x="4036975" y="5972352"/>
                  </a:lnTo>
                  <a:lnTo>
                    <a:pt x="4031293" y="5980101"/>
                  </a:lnTo>
                  <a:lnTo>
                    <a:pt x="4020264" y="5978163"/>
                  </a:lnTo>
                  <a:lnTo>
                    <a:pt x="4017925" y="5969446"/>
                  </a:lnTo>
                  <a:lnTo>
                    <a:pt x="4020264" y="5964280"/>
                  </a:lnTo>
                  <a:close/>
                  <a:moveTo>
                    <a:pt x="4088954" y="5956289"/>
                  </a:moveTo>
                  <a:lnTo>
                    <a:pt x="4090951" y="5968530"/>
                  </a:lnTo>
                  <a:lnTo>
                    <a:pt x="4086956" y="5976792"/>
                  </a:lnTo>
                  <a:lnTo>
                    <a:pt x="4079300" y="5981689"/>
                  </a:lnTo>
                  <a:lnTo>
                    <a:pt x="4070313" y="5972814"/>
                  </a:lnTo>
                  <a:lnTo>
                    <a:pt x="4074307" y="5961797"/>
                  </a:lnTo>
                  <a:close/>
                  <a:moveTo>
                    <a:pt x="4116516" y="5949939"/>
                  </a:moveTo>
                  <a:lnTo>
                    <a:pt x="4121773" y="5953928"/>
                  </a:lnTo>
                  <a:cubicBezTo>
                    <a:pt x="4122082" y="5958939"/>
                    <a:pt x="4122392" y="5963951"/>
                    <a:pt x="4122701" y="5968962"/>
                  </a:cubicBezTo>
                  <a:lnTo>
                    <a:pt x="4112804" y="5983383"/>
                  </a:lnTo>
                  <a:lnTo>
                    <a:pt x="4107547" y="5986452"/>
                  </a:lnTo>
                  <a:lnTo>
                    <a:pt x="4098888" y="5969269"/>
                  </a:lnTo>
                  <a:lnTo>
                    <a:pt x="4104145" y="5953928"/>
                  </a:lnTo>
                  <a:close/>
                  <a:moveTo>
                    <a:pt x="3879813" y="5943589"/>
                  </a:moveTo>
                  <a:lnTo>
                    <a:pt x="3887751" y="5947117"/>
                  </a:lnTo>
                  <a:lnTo>
                    <a:pt x="3881136" y="5953114"/>
                  </a:lnTo>
                  <a:close/>
                  <a:moveTo>
                    <a:pt x="4230772" y="5937239"/>
                  </a:moveTo>
                  <a:lnTo>
                    <a:pt x="4237000" y="5943884"/>
                  </a:lnTo>
                  <a:lnTo>
                    <a:pt x="4235901" y="5950530"/>
                  </a:lnTo>
                  <a:lnTo>
                    <a:pt x="4228574" y="5951527"/>
                  </a:lnTo>
                  <a:lnTo>
                    <a:pt x="4227475" y="5946210"/>
                  </a:lnTo>
                  <a:close/>
                  <a:moveTo>
                    <a:pt x="4015702" y="5929301"/>
                  </a:moveTo>
                  <a:lnTo>
                    <a:pt x="4021100" y="5932476"/>
                  </a:lnTo>
                  <a:cubicBezTo>
                    <a:pt x="4020782" y="5935651"/>
                    <a:pt x="4020465" y="5938826"/>
                    <a:pt x="4020147" y="5942001"/>
                  </a:cubicBezTo>
                  <a:lnTo>
                    <a:pt x="4015067" y="5948351"/>
                  </a:lnTo>
                  <a:lnTo>
                    <a:pt x="4011575" y="5945176"/>
                  </a:lnTo>
                  <a:lnTo>
                    <a:pt x="4011575" y="5932476"/>
                  </a:lnTo>
                  <a:close/>
                  <a:moveTo>
                    <a:pt x="3920838" y="5926126"/>
                  </a:moveTo>
                  <a:lnTo>
                    <a:pt x="3922676" y="5931232"/>
                  </a:lnTo>
                  <a:lnTo>
                    <a:pt x="3912566" y="5937239"/>
                  </a:lnTo>
                  <a:lnTo>
                    <a:pt x="3905213" y="5935437"/>
                  </a:lnTo>
                  <a:lnTo>
                    <a:pt x="3909502" y="5932433"/>
                  </a:lnTo>
                  <a:close/>
                  <a:moveTo>
                    <a:pt x="4101110" y="5921364"/>
                  </a:moveTo>
                  <a:lnTo>
                    <a:pt x="4111588" y="5922290"/>
                  </a:lnTo>
                  <a:lnTo>
                    <a:pt x="4111588" y="5927229"/>
                  </a:lnTo>
                  <a:lnTo>
                    <a:pt x="4102063" y="5932477"/>
                  </a:lnTo>
                  <a:lnTo>
                    <a:pt x="4092538" y="5930625"/>
                  </a:lnTo>
                  <a:close/>
                  <a:moveTo>
                    <a:pt x="4052850" y="5919776"/>
                  </a:moveTo>
                  <a:lnTo>
                    <a:pt x="4063963" y="5927797"/>
                  </a:lnTo>
                  <a:lnTo>
                    <a:pt x="4054952" y="5938826"/>
                  </a:lnTo>
                  <a:lnTo>
                    <a:pt x="4052850" y="5932142"/>
                  </a:lnTo>
                  <a:close/>
                  <a:moveTo>
                    <a:pt x="4071020" y="5907076"/>
                  </a:moveTo>
                  <a:lnTo>
                    <a:pt x="4081640" y="5907076"/>
                  </a:lnTo>
                  <a:lnTo>
                    <a:pt x="4089363" y="5911287"/>
                  </a:lnTo>
                  <a:lnTo>
                    <a:pt x="4088397" y="5919711"/>
                  </a:lnTo>
                  <a:lnTo>
                    <a:pt x="4079709" y="5922951"/>
                  </a:lnTo>
                  <a:lnTo>
                    <a:pt x="4065550" y="5910316"/>
                  </a:lnTo>
                  <a:close/>
                  <a:moveTo>
                    <a:pt x="4007267" y="5895964"/>
                  </a:moveTo>
                  <a:lnTo>
                    <a:pt x="4014411" y="5903050"/>
                  </a:lnTo>
                  <a:cubicBezTo>
                    <a:pt x="4014524" y="5905519"/>
                    <a:pt x="4014638" y="5907989"/>
                    <a:pt x="4014751" y="5910458"/>
                  </a:cubicBezTo>
                  <a:lnTo>
                    <a:pt x="4005566" y="5918189"/>
                  </a:lnTo>
                  <a:lnTo>
                    <a:pt x="4005566" y="5907559"/>
                  </a:lnTo>
                  <a:lnTo>
                    <a:pt x="4000463" y="5900151"/>
                  </a:lnTo>
                  <a:close/>
                  <a:moveTo>
                    <a:pt x="4201841" y="5892789"/>
                  </a:moveTo>
                  <a:lnTo>
                    <a:pt x="4210013" y="5899073"/>
                  </a:lnTo>
                  <a:lnTo>
                    <a:pt x="4198900" y="5900727"/>
                  </a:lnTo>
                  <a:close/>
                  <a:moveTo>
                    <a:pt x="4190963" y="5889614"/>
                  </a:moveTo>
                  <a:lnTo>
                    <a:pt x="4183660" y="5905999"/>
                  </a:lnTo>
                  <a:lnTo>
                    <a:pt x="4173818" y="5905999"/>
                  </a:lnTo>
                  <a:lnTo>
                    <a:pt x="4159213" y="5916602"/>
                  </a:lnTo>
                  <a:lnTo>
                    <a:pt x="4163340" y="5901823"/>
                  </a:lnTo>
                  <a:lnTo>
                    <a:pt x="4173818" y="5899574"/>
                  </a:lnTo>
                  <a:close/>
                  <a:moveTo>
                    <a:pt x="3983882" y="5889614"/>
                  </a:moveTo>
                  <a:lnTo>
                    <a:pt x="3990938" y="5892617"/>
                  </a:lnTo>
                  <a:lnTo>
                    <a:pt x="3980707" y="5900727"/>
                  </a:lnTo>
                  <a:lnTo>
                    <a:pt x="3978238" y="5897723"/>
                  </a:lnTo>
                  <a:close/>
                  <a:moveTo>
                    <a:pt x="4234460" y="5870564"/>
                  </a:moveTo>
                  <a:lnTo>
                    <a:pt x="4239858" y="5870564"/>
                  </a:lnTo>
                  <a:lnTo>
                    <a:pt x="4244938" y="5873567"/>
                  </a:lnTo>
                  <a:lnTo>
                    <a:pt x="4253510" y="5873567"/>
                  </a:lnTo>
                  <a:lnTo>
                    <a:pt x="4254463" y="5881676"/>
                  </a:lnTo>
                  <a:lnTo>
                    <a:pt x="4238588" y="5880775"/>
                  </a:lnTo>
                  <a:lnTo>
                    <a:pt x="4239858" y="5888584"/>
                  </a:lnTo>
                  <a:lnTo>
                    <a:pt x="4232238" y="5892789"/>
                  </a:lnTo>
                  <a:lnTo>
                    <a:pt x="4225888" y="5886782"/>
                  </a:lnTo>
                  <a:lnTo>
                    <a:pt x="4213188" y="5887082"/>
                  </a:lnTo>
                  <a:lnTo>
                    <a:pt x="4218585" y="5875069"/>
                  </a:lnTo>
                  <a:close/>
                  <a:moveTo>
                    <a:pt x="3641967" y="5862626"/>
                  </a:moveTo>
                  <a:lnTo>
                    <a:pt x="3650372" y="5864489"/>
                  </a:lnTo>
                  <a:lnTo>
                    <a:pt x="3649127" y="5869770"/>
                  </a:lnTo>
                  <a:lnTo>
                    <a:pt x="3663757" y="5872565"/>
                  </a:lnTo>
                  <a:lnTo>
                    <a:pt x="3671850" y="5887784"/>
                  </a:lnTo>
                  <a:lnTo>
                    <a:pt x="3659399" y="5883746"/>
                  </a:lnTo>
                  <a:lnTo>
                    <a:pt x="3656597" y="5891201"/>
                  </a:lnTo>
                  <a:lnTo>
                    <a:pt x="3647570" y="5884989"/>
                  </a:lnTo>
                  <a:lnTo>
                    <a:pt x="3640100" y="5873497"/>
                  </a:lnTo>
                  <a:close/>
                  <a:moveTo>
                    <a:pt x="4038979" y="5856276"/>
                  </a:moveTo>
                  <a:lnTo>
                    <a:pt x="4043930" y="5866368"/>
                  </a:lnTo>
                  <a:lnTo>
                    <a:pt x="4048262" y="5865422"/>
                  </a:lnTo>
                  <a:lnTo>
                    <a:pt x="4057545" y="5871730"/>
                  </a:lnTo>
                  <a:lnTo>
                    <a:pt x="4057545" y="5878038"/>
                  </a:lnTo>
                  <a:lnTo>
                    <a:pt x="4063734" y="5884346"/>
                  </a:lnTo>
                  <a:lnTo>
                    <a:pt x="4064972" y="5897593"/>
                  </a:lnTo>
                  <a:lnTo>
                    <a:pt x="4067138" y="5902955"/>
                  </a:lnTo>
                  <a:lnTo>
                    <a:pt x="4060949" y="5903901"/>
                  </a:lnTo>
                  <a:lnTo>
                    <a:pt x="4049500" y="5894754"/>
                  </a:lnTo>
                  <a:lnTo>
                    <a:pt x="4049500" y="5884346"/>
                  </a:lnTo>
                  <a:lnTo>
                    <a:pt x="4038051" y="5879931"/>
                  </a:lnTo>
                  <a:lnTo>
                    <a:pt x="4030625" y="5872046"/>
                  </a:lnTo>
                  <a:lnTo>
                    <a:pt x="4033719" y="5860376"/>
                  </a:lnTo>
                  <a:close/>
                  <a:moveTo>
                    <a:pt x="3149881" y="5826114"/>
                  </a:moveTo>
                  <a:lnTo>
                    <a:pt x="3157501" y="5826114"/>
                  </a:lnTo>
                  <a:lnTo>
                    <a:pt x="3153373" y="5832443"/>
                  </a:lnTo>
                  <a:lnTo>
                    <a:pt x="3156548" y="5844152"/>
                  </a:lnTo>
                  <a:lnTo>
                    <a:pt x="3139721" y="5873583"/>
                  </a:lnTo>
                  <a:lnTo>
                    <a:pt x="3130831" y="5891938"/>
                  </a:lnTo>
                  <a:lnTo>
                    <a:pt x="3124798" y="5905229"/>
                  </a:lnTo>
                  <a:lnTo>
                    <a:pt x="3122893" y="5909976"/>
                  </a:lnTo>
                  <a:lnTo>
                    <a:pt x="3121941" y="5912508"/>
                  </a:lnTo>
                  <a:lnTo>
                    <a:pt x="3123528" y="5936876"/>
                  </a:lnTo>
                  <a:lnTo>
                    <a:pt x="3137181" y="5954597"/>
                  </a:lnTo>
                  <a:lnTo>
                    <a:pt x="3133371" y="5977699"/>
                  </a:lnTo>
                  <a:lnTo>
                    <a:pt x="3117813" y="5997953"/>
                  </a:lnTo>
                  <a:lnTo>
                    <a:pt x="3124163" y="6015358"/>
                  </a:lnTo>
                  <a:lnTo>
                    <a:pt x="3115591" y="6019789"/>
                  </a:lnTo>
                  <a:lnTo>
                    <a:pt x="3102891" y="6012510"/>
                  </a:lnTo>
                  <a:lnTo>
                    <a:pt x="3079713" y="6004282"/>
                  </a:lnTo>
                  <a:lnTo>
                    <a:pt x="3056218" y="5995105"/>
                  </a:lnTo>
                  <a:lnTo>
                    <a:pt x="3026691" y="5965990"/>
                  </a:lnTo>
                  <a:lnTo>
                    <a:pt x="2989543" y="5965357"/>
                  </a:lnTo>
                  <a:lnTo>
                    <a:pt x="2947633" y="5933078"/>
                  </a:lnTo>
                  <a:lnTo>
                    <a:pt x="2912708" y="5916622"/>
                  </a:lnTo>
                  <a:lnTo>
                    <a:pt x="2905088" y="5909343"/>
                  </a:lnTo>
                  <a:lnTo>
                    <a:pt x="2869210" y="5903331"/>
                  </a:lnTo>
                  <a:lnTo>
                    <a:pt x="2860638" y="5874216"/>
                  </a:lnTo>
                  <a:lnTo>
                    <a:pt x="2873973" y="5853962"/>
                  </a:lnTo>
                  <a:lnTo>
                    <a:pt x="2885720" y="5848583"/>
                  </a:lnTo>
                  <a:cubicBezTo>
                    <a:pt x="2885614" y="5845102"/>
                    <a:pt x="2885509" y="5841620"/>
                    <a:pt x="2885403" y="5838139"/>
                  </a:cubicBezTo>
                  <a:lnTo>
                    <a:pt x="2894928" y="5839722"/>
                  </a:lnTo>
                  <a:lnTo>
                    <a:pt x="2898420" y="5846367"/>
                  </a:lnTo>
                  <a:lnTo>
                    <a:pt x="2907945" y="5857760"/>
                  </a:lnTo>
                  <a:lnTo>
                    <a:pt x="2917470" y="5854595"/>
                  </a:lnTo>
                  <a:lnTo>
                    <a:pt x="2933028" y="5839722"/>
                  </a:lnTo>
                  <a:lnTo>
                    <a:pt x="2946046" y="5847000"/>
                  </a:lnTo>
                  <a:lnTo>
                    <a:pt x="2958746" y="5847950"/>
                  </a:lnTo>
                  <a:lnTo>
                    <a:pt x="2968271" y="5862507"/>
                  </a:lnTo>
                  <a:lnTo>
                    <a:pt x="2990496" y="5860292"/>
                  </a:lnTo>
                  <a:lnTo>
                    <a:pt x="3014943" y="5851431"/>
                  </a:lnTo>
                  <a:lnTo>
                    <a:pt x="3037168" y="5857444"/>
                  </a:lnTo>
                  <a:lnTo>
                    <a:pt x="3064473" y="5851114"/>
                  </a:lnTo>
                  <a:lnTo>
                    <a:pt x="3086698" y="5839405"/>
                  </a:lnTo>
                  <a:lnTo>
                    <a:pt x="3113368" y="5842253"/>
                  </a:lnTo>
                  <a:lnTo>
                    <a:pt x="3123528" y="5834975"/>
                  </a:lnTo>
                  <a:lnTo>
                    <a:pt x="3141626" y="5833392"/>
                  </a:lnTo>
                  <a:close/>
                  <a:moveTo>
                    <a:pt x="3635338" y="5800714"/>
                  </a:moveTo>
                  <a:lnTo>
                    <a:pt x="3644716" y="5802964"/>
                  </a:lnTo>
                  <a:lnTo>
                    <a:pt x="3643422" y="5813575"/>
                  </a:lnTo>
                  <a:lnTo>
                    <a:pt x="3652801" y="5819040"/>
                  </a:lnTo>
                  <a:lnTo>
                    <a:pt x="3652477" y="5826114"/>
                  </a:lnTo>
                  <a:lnTo>
                    <a:pt x="3643422" y="5820648"/>
                  </a:lnTo>
                  <a:lnTo>
                    <a:pt x="3636308" y="5816468"/>
                  </a:lnTo>
                  <a:cubicBezTo>
                    <a:pt x="3635985" y="5811217"/>
                    <a:pt x="3635661" y="5805965"/>
                    <a:pt x="3635338" y="5800714"/>
                  </a:cubicBezTo>
                  <a:close/>
                  <a:moveTo>
                    <a:pt x="3630817" y="5799126"/>
                  </a:moveTo>
                  <a:lnTo>
                    <a:pt x="3632059" y="5810705"/>
                  </a:lnTo>
                  <a:cubicBezTo>
                    <a:pt x="3632163" y="5813600"/>
                    <a:pt x="3632266" y="5816495"/>
                    <a:pt x="3632370" y="5819390"/>
                  </a:cubicBezTo>
                  <a:lnTo>
                    <a:pt x="3635787" y="5830004"/>
                  </a:lnTo>
                  <a:lnTo>
                    <a:pt x="3639514" y="5825180"/>
                  </a:lnTo>
                  <a:lnTo>
                    <a:pt x="3655976" y="5833221"/>
                  </a:lnTo>
                  <a:lnTo>
                    <a:pt x="3655355" y="5847052"/>
                  </a:lnTo>
                  <a:lnTo>
                    <a:pt x="3644794" y="5844801"/>
                  </a:lnTo>
                  <a:lnTo>
                    <a:pt x="3642309" y="5848339"/>
                  </a:lnTo>
                  <a:lnTo>
                    <a:pt x="3630506" y="5843514"/>
                  </a:lnTo>
                  <a:lnTo>
                    <a:pt x="3629575" y="5835794"/>
                  </a:lnTo>
                  <a:lnTo>
                    <a:pt x="3624294" y="5825823"/>
                  </a:lnTo>
                  <a:lnTo>
                    <a:pt x="3622741" y="5836438"/>
                  </a:lnTo>
                  <a:lnTo>
                    <a:pt x="3613113" y="5827110"/>
                  </a:lnTo>
                  <a:lnTo>
                    <a:pt x="3616840" y="5811349"/>
                  </a:lnTo>
                  <a:lnTo>
                    <a:pt x="3624294" y="5817782"/>
                  </a:lnTo>
                  <a:close/>
                  <a:moveTo>
                    <a:pt x="3095553" y="5791189"/>
                  </a:moveTo>
                  <a:lnTo>
                    <a:pt x="3106700" y="5794813"/>
                  </a:lnTo>
                  <a:lnTo>
                    <a:pt x="3099944" y="5808652"/>
                  </a:lnTo>
                  <a:lnTo>
                    <a:pt x="3090825" y="5795472"/>
                  </a:lnTo>
                  <a:close/>
                  <a:moveTo>
                    <a:pt x="4154133" y="5781664"/>
                  </a:moveTo>
                  <a:lnTo>
                    <a:pt x="4166833" y="5782604"/>
                  </a:lnTo>
                  <a:lnTo>
                    <a:pt x="4171913" y="5800150"/>
                  </a:lnTo>
                  <a:lnTo>
                    <a:pt x="4173501" y="5810489"/>
                  </a:lnTo>
                  <a:lnTo>
                    <a:pt x="4166198" y="5815816"/>
                  </a:lnTo>
                  <a:lnTo>
                    <a:pt x="4161753" y="5829289"/>
                  </a:lnTo>
                  <a:lnTo>
                    <a:pt x="4149053" y="5818009"/>
                  </a:lnTo>
                  <a:lnTo>
                    <a:pt x="4157625" y="5803596"/>
                  </a:lnTo>
                  <a:lnTo>
                    <a:pt x="4143338" y="5794197"/>
                  </a:lnTo>
                  <a:lnTo>
                    <a:pt x="4144608" y="5783544"/>
                  </a:lnTo>
                  <a:close/>
                  <a:moveTo>
                    <a:pt x="3652252" y="5780076"/>
                  </a:moveTo>
                  <a:lnTo>
                    <a:pt x="3658821" y="5780076"/>
                  </a:lnTo>
                  <a:lnTo>
                    <a:pt x="3654223" y="5787061"/>
                  </a:lnTo>
                  <a:lnTo>
                    <a:pt x="3659150" y="5794364"/>
                  </a:lnTo>
                  <a:lnTo>
                    <a:pt x="3649625" y="5789919"/>
                  </a:lnTo>
                  <a:close/>
                  <a:moveTo>
                    <a:pt x="1810406" y="5757851"/>
                  </a:moveTo>
                  <a:lnTo>
                    <a:pt x="1816824" y="5766824"/>
                  </a:lnTo>
                  <a:lnTo>
                    <a:pt x="1832868" y="5767422"/>
                  </a:lnTo>
                  <a:lnTo>
                    <a:pt x="1835114" y="5778489"/>
                  </a:lnTo>
                  <a:lnTo>
                    <a:pt x="1829659" y="5772507"/>
                  </a:lnTo>
                  <a:lnTo>
                    <a:pt x="1816824" y="5771909"/>
                  </a:lnTo>
                  <a:lnTo>
                    <a:pt x="1809444" y="5775797"/>
                  </a:lnTo>
                  <a:lnTo>
                    <a:pt x="1804951" y="5768918"/>
                  </a:lnTo>
                  <a:close/>
                  <a:moveTo>
                    <a:pt x="3645223" y="5754676"/>
                  </a:moveTo>
                  <a:lnTo>
                    <a:pt x="3645223" y="5762230"/>
                  </a:lnTo>
                  <a:lnTo>
                    <a:pt x="3648038" y="5769470"/>
                  </a:lnTo>
                  <a:lnTo>
                    <a:pt x="3646162" y="5785838"/>
                  </a:lnTo>
                  <a:lnTo>
                    <a:pt x="3640533" y="5785838"/>
                  </a:lnTo>
                  <a:lnTo>
                    <a:pt x="3639595" y="5781746"/>
                  </a:lnTo>
                  <a:lnTo>
                    <a:pt x="3630839" y="5791189"/>
                  </a:lnTo>
                  <a:lnTo>
                    <a:pt x="3627400" y="5788356"/>
                  </a:lnTo>
                  <a:cubicBezTo>
                    <a:pt x="3627608" y="5785523"/>
                    <a:pt x="3627817" y="5782690"/>
                    <a:pt x="3628025" y="5779857"/>
                  </a:cubicBezTo>
                  <a:lnTo>
                    <a:pt x="3632716" y="5772303"/>
                  </a:lnTo>
                  <a:lnTo>
                    <a:pt x="3633966" y="5761601"/>
                  </a:lnTo>
                  <a:close/>
                  <a:moveTo>
                    <a:pt x="4003575" y="5735626"/>
                  </a:moveTo>
                  <a:lnTo>
                    <a:pt x="4014159" y="5735626"/>
                  </a:lnTo>
                  <a:lnTo>
                    <a:pt x="4019139" y="5746117"/>
                  </a:lnTo>
                  <a:lnTo>
                    <a:pt x="4029723" y="5752674"/>
                  </a:lnTo>
                  <a:lnTo>
                    <a:pt x="4032213" y="5759232"/>
                  </a:lnTo>
                  <a:lnTo>
                    <a:pt x="4021629" y="5765789"/>
                  </a:lnTo>
                  <a:lnTo>
                    <a:pt x="4014470" y="5761527"/>
                  </a:lnTo>
                  <a:lnTo>
                    <a:pt x="4017583" y="5753986"/>
                  </a:lnTo>
                  <a:lnTo>
                    <a:pt x="4002953" y="5749724"/>
                  </a:lnTo>
                  <a:lnTo>
                    <a:pt x="4000463" y="5742183"/>
                  </a:lnTo>
                  <a:close/>
                  <a:moveTo>
                    <a:pt x="3888209" y="5732451"/>
                  </a:moveTo>
                  <a:lnTo>
                    <a:pt x="3904177" y="5735657"/>
                  </a:lnTo>
                  <a:lnTo>
                    <a:pt x="3915036" y="5750404"/>
                  </a:lnTo>
                  <a:lnTo>
                    <a:pt x="3923658" y="5764189"/>
                  </a:lnTo>
                  <a:lnTo>
                    <a:pt x="3940904" y="5769319"/>
                  </a:lnTo>
                  <a:lnTo>
                    <a:pt x="3947291" y="5776692"/>
                  </a:lnTo>
                  <a:lnTo>
                    <a:pt x="3975714" y="5776372"/>
                  </a:lnTo>
                  <a:lnTo>
                    <a:pt x="3978269" y="5781822"/>
                  </a:lnTo>
                  <a:lnTo>
                    <a:pt x="3978269" y="5793684"/>
                  </a:lnTo>
                  <a:lnTo>
                    <a:pt x="3983698" y="5799454"/>
                  </a:lnTo>
                  <a:lnTo>
                    <a:pt x="3981463" y="5809393"/>
                  </a:lnTo>
                  <a:lnTo>
                    <a:pt x="3986892" y="5816766"/>
                  </a:lnTo>
                  <a:lnTo>
                    <a:pt x="3999986" y="5826063"/>
                  </a:lnTo>
                  <a:lnTo>
                    <a:pt x="4010205" y="5829269"/>
                  </a:lnTo>
                  <a:lnTo>
                    <a:pt x="4027451" y="5832475"/>
                  </a:lnTo>
                  <a:lnTo>
                    <a:pt x="4026812" y="5854596"/>
                  </a:lnTo>
                  <a:lnTo>
                    <a:pt x="4015954" y="5864214"/>
                  </a:lnTo>
                  <a:lnTo>
                    <a:pt x="4000944" y="5860367"/>
                  </a:lnTo>
                  <a:lnTo>
                    <a:pt x="3993598" y="5852672"/>
                  </a:lnTo>
                  <a:lnTo>
                    <a:pt x="3991363" y="5839849"/>
                  </a:lnTo>
                  <a:lnTo>
                    <a:pt x="3975395" y="5831834"/>
                  </a:lnTo>
                  <a:cubicBezTo>
                    <a:pt x="3975714" y="5828201"/>
                    <a:pt x="3976034" y="5824567"/>
                    <a:pt x="3976353" y="5820934"/>
                  </a:cubicBezTo>
                  <a:lnTo>
                    <a:pt x="3963259" y="5812919"/>
                  </a:lnTo>
                  <a:lnTo>
                    <a:pt x="3959107" y="5804263"/>
                  </a:lnTo>
                  <a:lnTo>
                    <a:pt x="3927171" y="5801378"/>
                  </a:lnTo>
                  <a:lnTo>
                    <a:pt x="3922700" y="5794004"/>
                  </a:lnTo>
                  <a:cubicBezTo>
                    <a:pt x="3923019" y="5790050"/>
                    <a:pt x="3923339" y="5786096"/>
                    <a:pt x="3923658" y="5782142"/>
                  </a:cubicBezTo>
                  <a:lnTo>
                    <a:pt x="3914077" y="5772845"/>
                  </a:lnTo>
                  <a:lnTo>
                    <a:pt x="3881183" y="5751686"/>
                  </a:lnTo>
                  <a:lnTo>
                    <a:pt x="3881183" y="5747519"/>
                  </a:lnTo>
                  <a:lnTo>
                    <a:pt x="3876712" y="5749442"/>
                  </a:lnTo>
                  <a:lnTo>
                    <a:pt x="3863938" y="5752648"/>
                  </a:lnTo>
                  <a:lnTo>
                    <a:pt x="3873199" y="5742068"/>
                  </a:lnTo>
                  <a:lnTo>
                    <a:pt x="3880864" y="5741107"/>
                  </a:lnTo>
                  <a:close/>
                  <a:moveTo>
                    <a:pt x="1831939" y="5713401"/>
                  </a:moveTo>
                  <a:cubicBezTo>
                    <a:pt x="1831617" y="5716218"/>
                    <a:pt x="1831294" y="5719034"/>
                    <a:pt x="1830972" y="5721851"/>
                  </a:cubicBezTo>
                  <a:lnTo>
                    <a:pt x="1812925" y="5752401"/>
                  </a:lnTo>
                  <a:lnTo>
                    <a:pt x="1808736" y="5754676"/>
                  </a:lnTo>
                  <a:lnTo>
                    <a:pt x="1805191" y="5748176"/>
                  </a:lnTo>
                  <a:lnTo>
                    <a:pt x="1794877" y="5751751"/>
                  </a:lnTo>
                  <a:lnTo>
                    <a:pt x="1789076" y="5743951"/>
                  </a:lnTo>
                  <a:lnTo>
                    <a:pt x="1796489" y="5727701"/>
                  </a:lnTo>
                  <a:lnTo>
                    <a:pt x="1813892" y="5714701"/>
                  </a:lnTo>
                  <a:close/>
                  <a:moveTo>
                    <a:pt x="3909022" y="5707051"/>
                  </a:moveTo>
                  <a:lnTo>
                    <a:pt x="3919500" y="5708956"/>
                  </a:lnTo>
                  <a:lnTo>
                    <a:pt x="3906800" y="5716576"/>
                  </a:lnTo>
                  <a:close/>
                  <a:moveTo>
                    <a:pt x="3933152" y="5702289"/>
                  </a:moveTo>
                  <a:lnTo>
                    <a:pt x="3938550" y="5710397"/>
                  </a:lnTo>
                  <a:lnTo>
                    <a:pt x="3943947" y="5710397"/>
                  </a:lnTo>
                  <a:lnTo>
                    <a:pt x="3944900" y="5717569"/>
                  </a:lnTo>
                  <a:lnTo>
                    <a:pt x="3936327" y="5719752"/>
                  </a:lnTo>
                  <a:lnTo>
                    <a:pt x="3929025" y="5713515"/>
                  </a:lnTo>
                  <a:lnTo>
                    <a:pt x="3925850" y="5706343"/>
                  </a:lnTo>
                  <a:close/>
                  <a:moveTo>
                    <a:pt x="3950898" y="5691176"/>
                  </a:moveTo>
                  <a:lnTo>
                    <a:pt x="3954426" y="5700557"/>
                  </a:lnTo>
                  <a:lnTo>
                    <a:pt x="3948252" y="5711814"/>
                  </a:lnTo>
                  <a:lnTo>
                    <a:pt x="3946488" y="5707749"/>
                  </a:lnTo>
                  <a:lnTo>
                    <a:pt x="3949428" y="5700557"/>
                  </a:lnTo>
                  <a:close/>
                  <a:moveTo>
                    <a:pt x="4188559" y="5689589"/>
                  </a:moveTo>
                  <a:lnTo>
                    <a:pt x="4200260" y="5693688"/>
                  </a:lnTo>
                  <a:lnTo>
                    <a:pt x="4201525" y="5703148"/>
                  </a:lnTo>
                  <a:lnTo>
                    <a:pt x="4222713" y="5713554"/>
                  </a:lnTo>
                  <a:lnTo>
                    <a:pt x="4207850" y="5720806"/>
                  </a:lnTo>
                  <a:lnTo>
                    <a:pt x="4198363" y="5712608"/>
                  </a:lnTo>
                  <a:lnTo>
                    <a:pt x="4203739" y="5728059"/>
                  </a:lnTo>
                  <a:lnTo>
                    <a:pt x="4197414" y="5735627"/>
                  </a:lnTo>
                  <a:lnTo>
                    <a:pt x="4179705" y="5734996"/>
                  </a:lnTo>
                  <a:lnTo>
                    <a:pt x="4168953" y="5725221"/>
                  </a:lnTo>
                  <a:lnTo>
                    <a:pt x="4186662" y="5713869"/>
                  </a:lnTo>
                  <a:lnTo>
                    <a:pt x="4173064" y="5710716"/>
                  </a:lnTo>
                  <a:lnTo>
                    <a:pt x="4164525" y="5723329"/>
                  </a:lnTo>
                  <a:lnTo>
                    <a:pt x="4144603" y="5715130"/>
                  </a:lnTo>
                  <a:lnTo>
                    <a:pt x="4143338" y="5702517"/>
                  </a:lnTo>
                  <a:lnTo>
                    <a:pt x="4165790" y="5703463"/>
                  </a:lnTo>
                  <a:lnTo>
                    <a:pt x="4167688" y="5696211"/>
                  </a:lnTo>
                  <a:lnTo>
                    <a:pt x="4181602" y="5695895"/>
                  </a:lnTo>
                  <a:close/>
                  <a:moveTo>
                    <a:pt x="3560407" y="5638789"/>
                  </a:moveTo>
                  <a:lnTo>
                    <a:pt x="3566757" y="5641629"/>
                  </a:lnTo>
                  <a:lnTo>
                    <a:pt x="3572790" y="5648572"/>
                  </a:lnTo>
                  <a:lnTo>
                    <a:pt x="3560725" y="5652675"/>
                  </a:lnTo>
                  <a:lnTo>
                    <a:pt x="3562312" y="5664667"/>
                  </a:lnTo>
                  <a:lnTo>
                    <a:pt x="3572155" y="5670663"/>
                  </a:lnTo>
                  <a:cubicBezTo>
                    <a:pt x="3571943" y="5673714"/>
                    <a:pt x="3571732" y="5676764"/>
                    <a:pt x="3571520" y="5679815"/>
                  </a:cubicBezTo>
                  <a:lnTo>
                    <a:pt x="3582950" y="5680447"/>
                  </a:lnTo>
                  <a:lnTo>
                    <a:pt x="3581680" y="5691177"/>
                  </a:lnTo>
                  <a:lnTo>
                    <a:pt x="3563265" y="5680447"/>
                  </a:lnTo>
                  <a:lnTo>
                    <a:pt x="3561677" y="5668770"/>
                  </a:lnTo>
                  <a:lnTo>
                    <a:pt x="3541675" y="5647310"/>
                  </a:lnTo>
                  <a:lnTo>
                    <a:pt x="3543262" y="5640367"/>
                  </a:lnTo>
                  <a:lnTo>
                    <a:pt x="3558185" y="5642891"/>
                  </a:lnTo>
                  <a:close/>
                  <a:moveTo>
                    <a:pt x="1988465" y="5605451"/>
                  </a:moveTo>
                  <a:lnTo>
                    <a:pt x="1990687" y="5609261"/>
                  </a:lnTo>
                  <a:lnTo>
                    <a:pt x="1976082" y="5621326"/>
                  </a:lnTo>
                  <a:lnTo>
                    <a:pt x="1975130" y="5626406"/>
                  </a:lnTo>
                  <a:lnTo>
                    <a:pt x="1985607" y="5621008"/>
                  </a:lnTo>
                  <a:lnTo>
                    <a:pt x="1979257" y="5631486"/>
                  </a:lnTo>
                  <a:lnTo>
                    <a:pt x="1981480" y="5638153"/>
                  </a:lnTo>
                  <a:lnTo>
                    <a:pt x="1998307" y="5636883"/>
                  </a:lnTo>
                  <a:lnTo>
                    <a:pt x="2005927" y="5638788"/>
                  </a:lnTo>
                  <a:lnTo>
                    <a:pt x="2008150" y="5651488"/>
                  </a:lnTo>
                  <a:lnTo>
                    <a:pt x="1999895" y="5666411"/>
                  </a:lnTo>
                  <a:lnTo>
                    <a:pt x="1993545" y="5677841"/>
                  </a:lnTo>
                  <a:lnTo>
                    <a:pt x="1987195" y="5690859"/>
                  </a:lnTo>
                  <a:lnTo>
                    <a:pt x="1965287" y="5699114"/>
                  </a:lnTo>
                  <a:lnTo>
                    <a:pt x="1965287" y="5694986"/>
                  </a:lnTo>
                  <a:lnTo>
                    <a:pt x="1954492" y="5688954"/>
                  </a:lnTo>
                  <a:lnTo>
                    <a:pt x="1937665" y="5683556"/>
                  </a:lnTo>
                  <a:cubicBezTo>
                    <a:pt x="1937877" y="5678370"/>
                    <a:pt x="1938088" y="5673185"/>
                    <a:pt x="1938300" y="5667999"/>
                  </a:cubicBezTo>
                  <a:lnTo>
                    <a:pt x="1928775" y="5660696"/>
                  </a:lnTo>
                  <a:lnTo>
                    <a:pt x="1912900" y="5662601"/>
                  </a:lnTo>
                  <a:cubicBezTo>
                    <a:pt x="1912688" y="5667258"/>
                    <a:pt x="1912477" y="5671914"/>
                    <a:pt x="1912265" y="5676571"/>
                  </a:cubicBezTo>
                  <a:lnTo>
                    <a:pt x="1902740" y="5674349"/>
                  </a:lnTo>
                  <a:lnTo>
                    <a:pt x="1900200" y="5650536"/>
                  </a:lnTo>
                  <a:lnTo>
                    <a:pt x="1917027" y="5641963"/>
                  </a:lnTo>
                  <a:lnTo>
                    <a:pt x="1937982" y="5626723"/>
                  </a:lnTo>
                  <a:lnTo>
                    <a:pt x="1952905" y="5619103"/>
                  </a:lnTo>
                  <a:close/>
                  <a:moveTo>
                    <a:pt x="4089680" y="5599101"/>
                  </a:moveTo>
                  <a:lnTo>
                    <a:pt x="4100475" y="5606038"/>
                  </a:lnTo>
                  <a:lnTo>
                    <a:pt x="4089045" y="5624958"/>
                  </a:lnTo>
                  <a:lnTo>
                    <a:pt x="4092220" y="5642931"/>
                  </a:lnTo>
                  <a:lnTo>
                    <a:pt x="4079520" y="5637571"/>
                  </a:lnTo>
                  <a:lnTo>
                    <a:pt x="4081742" y="5630318"/>
                  </a:lnTo>
                  <a:lnTo>
                    <a:pt x="4076345" y="5630318"/>
                  </a:lnTo>
                  <a:lnTo>
                    <a:pt x="4069042" y="5645139"/>
                  </a:lnTo>
                  <a:lnTo>
                    <a:pt x="4060470" y="5631580"/>
                  </a:lnTo>
                  <a:lnTo>
                    <a:pt x="4056025" y="5615813"/>
                  </a:lnTo>
                  <a:lnTo>
                    <a:pt x="4073805" y="5615813"/>
                  </a:lnTo>
                  <a:lnTo>
                    <a:pt x="4084600" y="5619597"/>
                  </a:lnTo>
                  <a:close/>
                  <a:moveTo>
                    <a:pt x="2070698" y="5599101"/>
                  </a:moveTo>
                  <a:lnTo>
                    <a:pt x="2091018" y="5613433"/>
                  </a:lnTo>
                  <a:lnTo>
                    <a:pt x="2092288" y="5624649"/>
                  </a:lnTo>
                  <a:lnTo>
                    <a:pt x="2079588" y="5632439"/>
                  </a:lnTo>
                  <a:lnTo>
                    <a:pt x="2067840" y="5622780"/>
                  </a:lnTo>
                  <a:lnTo>
                    <a:pt x="2041488" y="5624338"/>
                  </a:lnTo>
                  <a:lnTo>
                    <a:pt x="2040218" y="5614056"/>
                  </a:lnTo>
                  <a:lnTo>
                    <a:pt x="2033868" y="5614056"/>
                  </a:lnTo>
                  <a:lnTo>
                    <a:pt x="2031963" y="5604397"/>
                  </a:lnTo>
                  <a:close/>
                  <a:moveTo>
                    <a:pt x="4138765" y="5576879"/>
                  </a:moveTo>
                  <a:lnTo>
                    <a:pt x="4144990" y="5580100"/>
                  </a:lnTo>
                  <a:lnTo>
                    <a:pt x="4148103" y="5590408"/>
                  </a:lnTo>
                  <a:lnTo>
                    <a:pt x="4140943" y="5599104"/>
                  </a:lnTo>
                  <a:lnTo>
                    <a:pt x="4116353" y="5598138"/>
                  </a:lnTo>
                  <a:lnTo>
                    <a:pt x="4121956" y="5588475"/>
                  </a:lnTo>
                  <a:close/>
                  <a:moveTo>
                    <a:pt x="4302091" y="5553067"/>
                  </a:moveTo>
                  <a:lnTo>
                    <a:pt x="4302091" y="5561005"/>
                  </a:lnTo>
                  <a:lnTo>
                    <a:pt x="4297328" y="5558934"/>
                  </a:lnTo>
                  <a:close/>
                  <a:moveTo>
                    <a:pt x="4108553" y="5551476"/>
                  </a:moveTo>
                  <a:lnTo>
                    <a:pt x="4122700" y="5555898"/>
                  </a:lnTo>
                  <a:lnTo>
                    <a:pt x="4121735" y="5565764"/>
                  </a:lnTo>
                  <a:lnTo>
                    <a:pt x="4108874" y="5563723"/>
                  </a:lnTo>
                  <a:lnTo>
                    <a:pt x="4097300" y="5562702"/>
                  </a:lnTo>
                  <a:lnTo>
                    <a:pt x="4099229" y="5556919"/>
                  </a:lnTo>
                  <a:close/>
                  <a:moveTo>
                    <a:pt x="4289391" y="5540367"/>
                  </a:moveTo>
                  <a:lnTo>
                    <a:pt x="4308441" y="5541002"/>
                  </a:lnTo>
                  <a:lnTo>
                    <a:pt x="4301337" y="5548305"/>
                  </a:lnTo>
                  <a:lnTo>
                    <a:pt x="4292620" y="5551480"/>
                  </a:lnTo>
                  <a:lnTo>
                    <a:pt x="4289391" y="5548305"/>
                  </a:lnTo>
                  <a:close/>
                  <a:moveTo>
                    <a:pt x="4022925" y="5514964"/>
                  </a:moveTo>
                  <a:lnTo>
                    <a:pt x="4031881" y="5519920"/>
                  </a:lnTo>
                  <a:cubicBezTo>
                    <a:pt x="4031992" y="5524360"/>
                    <a:pt x="4032102" y="5528799"/>
                    <a:pt x="4032213" y="5533239"/>
                  </a:cubicBezTo>
                  <a:lnTo>
                    <a:pt x="4022261" y="5540364"/>
                  </a:lnTo>
                  <a:lnTo>
                    <a:pt x="4009988" y="5532310"/>
                  </a:lnTo>
                  <a:lnTo>
                    <a:pt x="4011315" y="5525186"/>
                  </a:lnTo>
                  <a:close/>
                  <a:moveTo>
                    <a:pt x="2542105" y="5470514"/>
                  </a:moveTo>
                  <a:lnTo>
                    <a:pt x="2547481" y="5470514"/>
                  </a:lnTo>
                  <a:lnTo>
                    <a:pt x="2566456" y="5478769"/>
                  </a:lnTo>
                  <a:lnTo>
                    <a:pt x="2578157" y="5478769"/>
                  </a:lnTo>
                  <a:lnTo>
                    <a:pt x="2586696" y="5503851"/>
                  </a:lnTo>
                  <a:cubicBezTo>
                    <a:pt x="2586380" y="5509460"/>
                    <a:pt x="2586063" y="5515070"/>
                    <a:pt x="2585747" y="5520679"/>
                  </a:cubicBezTo>
                  <a:lnTo>
                    <a:pt x="2601876" y="5547031"/>
                  </a:lnTo>
                  <a:cubicBezTo>
                    <a:pt x="2601560" y="5556450"/>
                    <a:pt x="2601243" y="5565870"/>
                    <a:pt x="2600927" y="5575289"/>
                  </a:cubicBezTo>
                  <a:lnTo>
                    <a:pt x="2590491" y="5584814"/>
                  </a:lnTo>
                  <a:lnTo>
                    <a:pt x="2586696" y="5599736"/>
                  </a:lnTo>
                  <a:lnTo>
                    <a:pt x="2600295" y="5611484"/>
                  </a:lnTo>
                  <a:lnTo>
                    <a:pt x="2592388" y="5641646"/>
                  </a:lnTo>
                  <a:lnTo>
                    <a:pt x="2584166" y="5676889"/>
                  </a:lnTo>
                  <a:cubicBezTo>
                    <a:pt x="2584271" y="5688425"/>
                    <a:pt x="2584377" y="5699960"/>
                    <a:pt x="2584482" y="5711496"/>
                  </a:cubicBezTo>
                  <a:lnTo>
                    <a:pt x="2570884" y="5732769"/>
                  </a:lnTo>
                  <a:lnTo>
                    <a:pt x="2561080" y="5721974"/>
                  </a:lnTo>
                  <a:lnTo>
                    <a:pt x="2550644" y="5711814"/>
                  </a:lnTo>
                  <a:lnTo>
                    <a:pt x="2532934" y="5723561"/>
                  </a:lnTo>
                  <a:cubicBezTo>
                    <a:pt x="2532618" y="5730229"/>
                    <a:pt x="2532301" y="5736896"/>
                    <a:pt x="2531985" y="5743564"/>
                  </a:cubicBezTo>
                  <a:lnTo>
                    <a:pt x="2523446" y="5752136"/>
                  </a:lnTo>
                  <a:lnTo>
                    <a:pt x="2510796" y="5753089"/>
                  </a:lnTo>
                  <a:lnTo>
                    <a:pt x="2496249" y="5756264"/>
                  </a:lnTo>
                  <a:lnTo>
                    <a:pt x="2484864" y="5748326"/>
                  </a:lnTo>
                  <a:lnTo>
                    <a:pt x="2476325" y="5751501"/>
                  </a:lnTo>
                  <a:lnTo>
                    <a:pt x="2472846" y="5740706"/>
                  </a:lnTo>
                  <a:lnTo>
                    <a:pt x="2481385" y="5740706"/>
                  </a:lnTo>
                  <a:lnTo>
                    <a:pt x="2474744" y="5735626"/>
                  </a:lnTo>
                  <a:cubicBezTo>
                    <a:pt x="2474428" y="5727265"/>
                    <a:pt x="2474111" y="5718905"/>
                    <a:pt x="2473795" y="5710544"/>
                  </a:cubicBezTo>
                  <a:lnTo>
                    <a:pt x="2460829" y="5693716"/>
                  </a:lnTo>
                  <a:lnTo>
                    <a:pt x="2477274" y="5644821"/>
                  </a:lnTo>
                  <a:lnTo>
                    <a:pt x="2481701" y="5631169"/>
                  </a:lnTo>
                  <a:lnTo>
                    <a:pt x="2467470" y="5619739"/>
                  </a:lnTo>
                  <a:lnTo>
                    <a:pt x="2476009" y="5598466"/>
                  </a:lnTo>
                  <a:lnTo>
                    <a:pt x="2469684" y="5588941"/>
                  </a:lnTo>
                  <a:lnTo>
                    <a:pt x="2475693" y="5575606"/>
                  </a:lnTo>
                  <a:lnTo>
                    <a:pt x="2466205" y="5557509"/>
                  </a:lnTo>
                  <a:lnTo>
                    <a:pt x="2450393" y="5547349"/>
                  </a:lnTo>
                  <a:lnTo>
                    <a:pt x="2445965" y="5556874"/>
                  </a:lnTo>
                  <a:lnTo>
                    <a:pt x="2441538" y="5535601"/>
                  </a:lnTo>
                  <a:lnTo>
                    <a:pt x="2447863" y="5521949"/>
                  </a:lnTo>
                  <a:lnTo>
                    <a:pt x="2442170" y="5497819"/>
                  </a:lnTo>
                  <a:lnTo>
                    <a:pt x="2450709" y="5492421"/>
                  </a:lnTo>
                  <a:lnTo>
                    <a:pt x="2454820" y="5477499"/>
                  </a:lnTo>
                  <a:lnTo>
                    <a:pt x="2461145" y="5482896"/>
                  </a:lnTo>
                  <a:lnTo>
                    <a:pt x="2451658" y="5497819"/>
                  </a:lnTo>
                  <a:lnTo>
                    <a:pt x="2459248" y="5509249"/>
                  </a:lnTo>
                  <a:lnTo>
                    <a:pt x="2476325" y="5517504"/>
                  </a:lnTo>
                  <a:lnTo>
                    <a:pt x="2496249" y="5519409"/>
                  </a:lnTo>
                  <a:lnTo>
                    <a:pt x="2503523" y="5503534"/>
                  </a:lnTo>
                  <a:lnTo>
                    <a:pt x="2524711" y="5490834"/>
                  </a:lnTo>
                  <a:lnTo>
                    <a:pt x="2537994" y="5481309"/>
                  </a:lnTo>
                  <a:close/>
                  <a:moveTo>
                    <a:pt x="3282913" y="5260964"/>
                  </a:moveTo>
                  <a:lnTo>
                    <a:pt x="3294026" y="5262084"/>
                  </a:lnTo>
                  <a:lnTo>
                    <a:pt x="3287964" y="5265727"/>
                  </a:lnTo>
                  <a:close/>
                  <a:moveTo>
                    <a:pt x="3328248" y="5257789"/>
                  </a:moveTo>
                  <a:lnTo>
                    <a:pt x="3340739" y="5264892"/>
                  </a:lnTo>
                  <a:lnTo>
                    <a:pt x="3362288" y="5271027"/>
                  </a:lnTo>
                  <a:lnTo>
                    <a:pt x="3361039" y="5276839"/>
                  </a:lnTo>
                  <a:lnTo>
                    <a:pt x="3336680" y="5270704"/>
                  </a:lnTo>
                  <a:lnTo>
                    <a:pt x="3324188" y="5259726"/>
                  </a:lnTo>
                  <a:close/>
                  <a:moveTo>
                    <a:pt x="2671407" y="5257789"/>
                  </a:moveTo>
                  <a:lnTo>
                    <a:pt x="2674900" y="5266657"/>
                  </a:lnTo>
                  <a:lnTo>
                    <a:pt x="2673947" y="5273226"/>
                  </a:lnTo>
                  <a:lnTo>
                    <a:pt x="2667597" y="5275197"/>
                  </a:lnTo>
                  <a:lnTo>
                    <a:pt x="2671725" y="5284722"/>
                  </a:lnTo>
                  <a:lnTo>
                    <a:pt x="2664422" y="5286364"/>
                  </a:lnTo>
                  <a:lnTo>
                    <a:pt x="2659977" y="5276510"/>
                  </a:lnTo>
                  <a:lnTo>
                    <a:pt x="2643150" y="5278481"/>
                  </a:lnTo>
                  <a:lnTo>
                    <a:pt x="2636800" y="5268956"/>
                  </a:lnTo>
                  <a:lnTo>
                    <a:pt x="2659977" y="5266657"/>
                  </a:lnTo>
                  <a:close/>
                  <a:moveTo>
                    <a:pt x="3264815" y="5237151"/>
                  </a:moveTo>
                  <a:lnTo>
                    <a:pt x="3282277" y="5247144"/>
                  </a:lnTo>
                  <a:lnTo>
                    <a:pt x="3295930" y="5244334"/>
                  </a:lnTo>
                  <a:lnTo>
                    <a:pt x="3316250" y="5251204"/>
                  </a:lnTo>
                  <a:lnTo>
                    <a:pt x="3295930" y="5249955"/>
                  </a:lnTo>
                  <a:lnTo>
                    <a:pt x="3283865" y="5256201"/>
                  </a:lnTo>
                  <a:lnTo>
                    <a:pt x="3252750" y="5239337"/>
                  </a:lnTo>
                  <a:close/>
                  <a:moveTo>
                    <a:pt x="2572585" y="5232389"/>
                  </a:moveTo>
                  <a:cubicBezTo>
                    <a:pt x="2573224" y="5246022"/>
                    <a:pt x="2573864" y="5259654"/>
                    <a:pt x="2574503" y="5273287"/>
                  </a:cubicBezTo>
                  <a:lnTo>
                    <a:pt x="2571306" y="5288188"/>
                  </a:lnTo>
                  <a:lnTo>
                    <a:pt x="2584413" y="5315453"/>
                  </a:lnTo>
                  <a:lnTo>
                    <a:pt x="2581536" y="5359522"/>
                  </a:lnTo>
                  <a:lnTo>
                    <a:pt x="2570028" y="5388373"/>
                  </a:lnTo>
                  <a:lnTo>
                    <a:pt x="2566831" y="5402957"/>
                  </a:lnTo>
                  <a:lnTo>
                    <a:pt x="2557561" y="5426101"/>
                  </a:lnTo>
                  <a:lnTo>
                    <a:pt x="2549249" y="5445123"/>
                  </a:lnTo>
                  <a:lnTo>
                    <a:pt x="2547971" y="5451464"/>
                  </a:lnTo>
                  <a:lnTo>
                    <a:pt x="2539659" y="5446391"/>
                  </a:lnTo>
                  <a:lnTo>
                    <a:pt x="2531987" y="5444489"/>
                  </a:lnTo>
                  <a:lnTo>
                    <a:pt x="2531028" y="5439099"/>
                  </a:lnTo>
                  <a:lnTo>
                    <a:pt x="2521438" y="5434978"/>
                  </a:lnTo>
                  <a:lnTo>
                    <a:pt x="2510569" y="5426735"/>
                  </a:lnTo>
                  <a:lnTo>
                    <a:pt x="2518241" y="5408663"/>
                  </a:lnTo>
                  <a:lnTo>
                    <a:pt x="2511209" y="5405493"/>
                  </a:lnTo>
                  <a:lnTo>
                    <a:pt x="2499701" y="5400103"/>
                  </a:lnTo>
                  <a:lnTo>
                    <a:pt x="2503856" y="5393762"/>
                  </a:lnTo>
                  <a:lnTo>
                    <a:pt x="2504815" y="5384568"/>
                  </a:lnTo>
                  <a:lnTo>
                    <a:pt x="2501619" y="5381398"/>
                  </a:lnTo>
                  <a:lnTo>
                    <a:pt x="2501619" y="5366814"/>
                  </a:lnTo>
                  <a:lnTo>
                    <a:pt x="2497143" y="5356035"/>
                  </a:lnTo>
                  <a:lnTo>
                    <a:pt x="2490750" y="5342719"/>
                  </a:lnTo>
                  <a:cubicBezTo>
                    <a:pt x="2491070" y="5338492"/>
                    <a:pt x="2491389" y="5334264"/>
                    <a:pt x="2491709" y="5330037"/>
                  </a:cubicBezTo>
                  <a:lnTo>
                    <a:pt x="2501299" y="5327818"/>
                  </a:lnTo>
                  <a:cubicBezTo>
                    <a:pt x="2500873" y="5320420"/>
                    <a:pt x="2500446" y="5313023"/>
                    <a:pt x="2500020" y="5305625"/>
                  </a:cubicBezTo>
                  <a:lnTo>
                    <a:pt x="2520159" y="5294846"/>
                  </a:lnTo>
                  <a:lnTo>
                    <a:pt x="2524315" y="5283432"/>
                  </a:lnTo>
                  <a:lnTo>
                    <a:pt x="2538061" y="5272653"/>
                  </a:lnTo>
                  <a:lnTo>
                    <a:pt x="2550848" y="5278994"/>
                  </a:lnTo>
                  <a:lnTo>
                    <a:pt x="2558520" y="5271702"/>
                  </a:lnTo>
                  <a:lnTo>
                    <a:pt x="2554684" y="5255850"/>
                  </a:lnTo>
                  <a:lnTo>
                    <a:pt x="2562356" y="5235559"/>
                  </a:lnTo>
                  <a:close/>
                  <a:moveTo>
                    <a:pt x="3216274" y="5219689"/>
                  </a:moveTo>
                  <a:lnTo>
                    <a:pt x="3221000" y="5221547"/>
                  </a:lnTo>
                  <a:lnTo>
                    <a:pt x="3210958" y="5232389"/>
                  </a:lnTo>
                  <a:lnTo>
                    <a:pt x="3210367" y="5228052"/>
                  </a:lnTo>
                  <a:lnTo>
                    <a:pt x="3208300" y="5222477"/>
                  </a:lnTo>
                  <a:close/>
                  <a:moveTo>
                    <a:pt x="3236875" y="5199051"/>
                  </a:moveTo>
                  <a:lnTo>
                    <a:pt x="3266104" y="5206144"/>
                  </a:lnTo>
                  <a:lnTo>
                    <a:pt x="3297200" y="5210197"/>
                  </a:lnTo>
                  <a:lnTo>
                    <a:pt x="3297200" y="5214926"/>
                  </a:lnTo>
                  <a:lnTo>
                    <a:pt x="3266726" y="5213912"/>
                  </a:lnTo>
                  <a:lnTo>
                    <a:pt x="3239673" y="5206819"/>
                  </a:lnTo>
                  <a:close/>
                  <a:moveTo>
                    <a:pt x="3261468" y="5180001"/>
                  </a:moveTo>
                  <a:lnTo>
                    <a:pt x="3278151" y="5188077"/>
                  </a:lnTo>
                  <a:lnTo>
                    <a:pt x="3274688" y="5194289"/>
                  </a:lnTo>
                  <a:lnTo>
                    <a:pt x="3257376" y="5193046"/>
                  </a:lnTo>
                  <a:lnTo>
                    <a:pt x="3245415" y="5189630"/>
                  </a:lnTo>
                  <a:lnTo>
                    <a:pt x="3241953" y="5184970"/>
                  </a:lnTo>
                  <a:lnTo>
                    <a:pt x="3241638" y="5180311"/>
                  </a:lnTo>
                  <a:close/>
                  <a:moveTo>
                    <a:pt x="3220023" y="5175239"/>
                  </a:moveTo>
                  <a:lnTo>
                    <a:pt x="3235288" y="5184764"/>
                  </a:lnTo>
                  <a:lnTo>
                    <a:pt x="3225824" y="5183535"/>
                  </a:lnTo>
                  <a:lnTo>
                    <a:pt x="3211475" y="5175546"/>
                  </a:lnTo>
                  <a:close/>
                  <a:moveTo>
                    <a:pt x="2421121" y="5104145"/>
                  </a:moveTo>
                  <a:lnTo>
                    <a:pt x="2412624" y="5112639"/>
                  </a:lnTo>
                  <a:cubicBezTo>
                    <a:pt x="2412640" y="5112672"/>
                    <a:pt x="2412656" y="5112704"/>
                    <a:pt x="2412672" y="5112737"/>
                  </a:cubicBezTo>
                  <a:lnTo>
                    <a:pt x="2421138" y="5104253"/>
                  </a:lnTo>
                  <a:cubicBezTo>
                    <a:pt x="2421132" y="5104217"/>
                    <a:pt x="2421127" y="5104181"/>
                    <a:pt x="2421121" y="5104145"/>
                  </a:cubicBezTo>
                  <a:close/>
                  <a:moveTo>
                    <a:pt x="3071775" y="5056176"/>
                  </a:moveTo>
                  <a:lnTo>
                    <a:pt x="3095705" y="5079407"/>
                  </a:lnTo>
                  <a:lnTo>
                    <a:pt x="3109875" y="5094276"/>
                  </a:lnTo>
                  <a:lnTo>
                    <a:pt x="3092242" y="5084364"/>
                  </a:lnTo>
                  <a:lnTo>
                    <a:pt x="3080277" y="5069805"/>
                  </a:lnTo>
                  <a:close/>
                  <a:moveTo>
                    <a:pt x="3087650" y="5051414"/>
                  </a:moveTo>
                  <a:lnTo>
                    <a:pt x="3115887" y="5070981"/>
                  </a:lnTo>
                  <a:lnTo>
                    <a:pt x="3117813" y="5079989"/>
                  </a:lnTo>
                  <a:close/>
                  <a:moveTo>
                    <a:pt x="3100350" y="5049826"/>
                  </a:moveTo>
                  <a:lnTo>
                    <a:pt x="3114638" y="5056224"/>
                  </a:lnTo>
                  <a:lnTo>
                    <a:pt x="3110215" y="5060939"/>
                  </a:lnTo>
                  <a:close/>
                  <a:moveTo>
                    <a:pt x="3085812" y="5013314"/>
                  </a:moveTo>
                  <a:lnTo>
                    <a:pt x="3107082" y="5026331"/>
                  </a:lnTo>
                  <a:lnTo>
                    <a:pt x="3109016" y="5031411"/>
                  </a:lnTo>
                  <a:lnTo>
                    <a:pt x="3102570" y="5029824"/>
                  </a:lnTo>
                  <a:lnTo>
                    <a:pt x="3115461" y="5041254"/>
                  </a:lnTo>
                  <a:lnTo>
                    <a:pt x="3124163" y="5047921"/>
                  </a:lnTo>
                  <a:lnTo>
                    <a:pt x="3122874" y="5051414"/>
                  </a:lnTo>
                  <a:lnTo>
                    <a:pt x="3104182" y="5037126"/>
                  </a:lnTo>
                  <a:lnTo>
                    <a:pt x="3105471" y="5045381"/>
                  </a:lnTo>
                  <a:lnTo>
                    <a:pt x="3093224" y="5033316"/>
                  </a:lnTo>
                  <a:lnTo>
                    <a:pt x="3084523" y="5021886"/>
                  </a:lnTo>
                  <a:lnTo>
                    <a:pt x="3081300" y="5013949"/>
                  </a:lnTo>
                  <a:close/>
                  <a:moveTo>
                    <a:pt x="3043982" y="5011726"/>
                  </a:moveTo>
                  <a:lnTo>
                    <a:pt x="3058460" y="5028318"/>
                  </a:lnTo>
                  <a:cubicBezTo>
                    <a:pt x="3058665" y="5032005"/>
                    <a:pt x="3058871" y="5035692"/>
                    <a:pt x="3059076" y="5039379"/>
                  </a:cubicBezTo>
                  <a:lnTo>
                    <a:pt x="3055071" y="5040301"/>
                  </a:lnTo>
                  <a:lnTo>
                    <a:pt x="3052299" y="5032927"/>
                  </a:lnTo>
                  <a:lnTo>
                    <a:pt x="3046139" y="5030161"/>
                  </a:lnTo>
                  <a:lnTo>
                    <a:pt x="3039978" y="5022173"/>
                  </a:lnTo>
                  <a:lnTo>
                    <a:pt x="3038438" y="5013877"/>
                  </a:lnTo>
                  <a:close/>
                  <a:moveTo>
                    <a:pt x="3081196" y="4995851"/>
                  </a:moveTo>
                  <a:lnTo>
                    <a:pt x="3089628" y="5007599"/>
                  </a:lnTo>
                  <a:lnTo>
                    <a:pt x="3094000" y="5013314"/>
                  </a:lnTo>
                  <a:lnTo>
                    <a:pt x="3077761" y="5004106"/>
                  </a:lnTo>
                  <a:lnTo>
                    <a:pt x="3074950" y="4998708"/>
                  </a:lnTo>
                  <a:close/>
                  <a:moveTo>
                    <a:pt x="6495127" y="4986728"/>
                  </a:moveTo>
                  <a:lnTo>
                    <a:pt x="6506559" y="4995299"/>
                  </a:lnTo>
                  <a:lnTo>
                    <a:pt x="6517991" y="4992442"/>
                  </a:lnTo>
                  <a:lnTo>
                    <a:pt x="6525612" y="4997204"/>
                  </a:lnTo>
                  <a:lnTo>
                    <a:pt x="6540537" y="4999426"/>
                  </a:lnTo>
                  <a:lnTo>
                    <a:pt x="6557050" y="5002918"/>
                  </a:lnTo>
                  <a:lnTo>
                    <a:pt x="6561450" y="5001033"/>
                  </a:lnTo>
                  <a:lnTo>
                    <a:pt x="6527292" y="5071939"/>
                  </a:lnTo>
                  <a:lnTo>
                    <a:pt x="6524977" y="5069582"/>
                  </a:lnTo>
                  <a:lnTo>
                    <a:pt x="6514815" y="5041964"/>
                  </a:lnTo>
                  <a:lnTo>
                    <a:pt x="6504336" y="5039424"/>
                  </a:lnTo>
                  <a:lnTo>
                    <a:pt x="6495762" y="5044821"/>
                  </a:lnTo>
                  <a:lnTo>
                    <a:pt x="6487506" y="5041329"/>
                  </a:lnTo>
                  <a:cubicBezTo>
                    <a:pt x="6487188" y="5037731"/>
                    <a:pt x="6486871" y="5034134"/>
                    <a:pt x="6486553" y="5030536"/>
                  </a:cubicBezTo>
                  <a:lnTo>
                    <a:pt x="6470993" y="5017520"/>
                  </a:lnTo>
                  <a:lnTo>
                    <a:pt x="6473534" y="4998791"/>
                  </a:lnTo>
                  <a:lnTo>
                    <a:pt x="6484648" y="4994981"/>
                  </a:lnTo>
                  <a:close/>
                  <a:moveTo>
                    <a:pt x="3034945" y="4948226"/>
                  </a:moveTo>
                  <a:lnTo>
                    <a:pt x="3042883" y="4949174"/>
                  </a:lnTo>
                  <a:lnTo>
                    <a:pt x="3044153" y="4962446"/>
                  </a:lnTo>
                  <a:lnTo>
                    <a:pt x="3048915" y="4968133"/>
                  </a:lnTo>
                  <a:lnTo>
                    <a:pt x="3055265" y="4979509"/>
                  </a:lnTo>
                  <a:lnTo>
                    <a:pt x="3060663" y="5014901"/>
                  </a:lnTo>
                  <a:lnTo>
                    <a:pt x="3054313" y="5014269"/>
                  </a:lnTo>
                  <a:lnTo>
                    <a:pt x="3049868" y="5008581"/>
                  </a:lnTo>
                  <a:lnTo>
                    <a:pt x="3040342" y="4999101"/>
                  </a:lnTo>
                  <a:lnTo>
                    <a:pt x="3036850" y="4987725"/>
                  </a:lnTo>
                  <a:lnTo>
                    <a:pt x="3039072" y="4981405"/>
                  </a:lnTo>
                  <a:lnTo>
                    <a:pt x="3044788" y="4985829"/>
                  </a:lnTo>
                  <a:lnTo>
                    <a:pt x="3046058" y="4981405"/>
                  </a:lnTo>
                  <a:lnTo>
                    <a:pt x="3046058" y="4972241"/>
                  </a:lnTo>
                  <a:lnTo>
                    <a:pt x="3033675" y="4958022"/>
                  </a:lnTo>
                  <a:close/>
                  <a:moveTo>
                    <a:pt x="3060662" y="4941876"/>
                  </a:moveTo>
                  <a:lnTo>
                    <a:pt x="3066377" y="4941876"/>
                  </a:lnTo>
                  <a:lnTo>
                    <a:pt x="3081300" y="4964101"/>
                  </a:lnTo>
                  <a:lnTo>
                    <a:pt x="3086062" y="4968228"/>
                  </a:lnTo>
                  <a:lnTo>
                    <a:pt x="3081935" y="4974578"/>
                  </a:lnTo>
                  <a:lnTo>
                    <a:pt x="3089872" y="4983786"/>
                  </a:lnTo>
                  <a:lnTo>
                    <a:pt x="3097175" y="4999026"/>
                  </a:lnTo>
                  <a:lnTo>
                    <a:pt x="3094317" y="4994263"/>
                  </a:lnTo>
                  <a:lnTo>
                    <a:pt x="3087967" y="4991406"/>
                  </a:lnTo>
                  <a:lnTo>
                    <a:pt x="3075902" y="4984738"/>
                  </a:lnTo>
                  <a:lnTo>
                    <a:pt x="3072092" y="4972673"/>
                  </a:lnTo>
                  <a:lnTo>
                    <a:pt x="3068917" y="4972038"/>
                  </a:lnTo>
                  <a:lnTo>
                    <a:pt x="3054312" y="4962196"/>
                  </a:lnTo>
                  <a:lnTo>
                    <a:pt x="3052725" y="4951083"/>
                  </a:lnTo>
                  <a:lnTo>
                    <a:pt x="3060662" y="4950448"/>
                  </a:lnTo>
                  <a:close/>
                  <a:moveTo>
                    <a:pt x="6600872" y="4906095"/>
                  </a:moveTo>
                  <a:lnTo>
                    <a:pt x="6598649" y="4911492"/>
                  </a:lnTo>
                  <a:lnTo>
                    <a:pt x="6602058" y="4916735"/>
                  </a:lnTo>
                  <a:lnTo>
                    <a:pt x="6570401" y="4982451"/>
                  </a:lnTo>
                  <a:lnTo>
                    <a:pt x="6569434" y="4982283"/>
                  </a:lnTo>
                  <a:lnTo>
                    <a:pt x="6564036" y="4977839"/>
                  </a:lnTo>
                  <a:lnTo>
                    <a:pt x="6564354" y="4967363"/>
                  </a:lnTo>
                  <a:lnTo>
                    <a:pt x="6569752" y="4961332"/>
                  </a:lnTo>
                  <a:lnTo>
                    <a:pt x="6573563" y="4943237"/>
                  </a:lnTo>
                  <a:lnTo>
                    <a:pt x="6567212" y="4935936"/>
                  </a:lnTo>
                  <a:lnTo>
                    <a:pt x="6568799" y="4924190"/>
                  </a:lnTo>
                  <a:lnTo>
                    <a:pt x="6582772" y="4909905"/>
                  </a:lnTo>
                  <a:close/>
                  <a:moveTo>
                    <a:pt x="4951102" y="4806942"/>
                  </a:moveTo>
                  <a:lnTo>
                    <a:pt x="4954554" y="4813479"/>
                  </a:lnTo>
                  <a:lnTo>
                    <a:pt x="4953518" y="4818055"/>
                  </a:lnTo>
                  <a:lnTo>
                    <a:pt x="4946616" y="4810210"/>
                  </a:lnTo>
                  <a:close/>
                  <a:moveTo>
                    <a:pt x="5054566" y="4779954"/>
                  </a:moveTo>
                  <a:lnTo>
                    <a:pt x="5046311" y="4792539"/>
                  </a:lnTo>
                  <a:lnTo>
                    <a:pt x="5039961" y="4814879"/>
                  </a:lnTo>
                  <a:lnTo>
                    <a:pt x="5029166" y="4805125"/>
                  </a:lnTo>
                  <a:lnTo>
                    <a:pt x="5032341" y="4797888"/>
                  </a:lnTo>
                  <a:lnTo>
                    <a:pt x="5048533" y="4785303"/>
                  </a:lnTo>
                  <a:close/>
                  <a:moveTo>
                    <a:pt x="4546749" y="4760722"/>
                  </a:moveTo>
                  <a:lnTo>
                    <a:pt x="4546260" y="4761212"/>
                  </a:lnTo>
                  <a:lnTo>
                    <a:pt x="4546884" y="4760899"/>
                  </a:lnTo>
                  <a:close/>
                  <a:moveTo>
                    <a:pt x="5140291" y="4749792"/>
                  </a:moveTo>
                  <a:lnTo>
                    <a:pt x="5127591" y="4759317"/>
                  </a:lnTo>
                  <a:lnTo>
                    <a:pt x="5130477" y="4751021"/>
                  </a:lnTo>
                  <a:close/>
                  <a:moveTo>
                    <a:pt x="6342270" y="4710093"/>
                  </a:moveTo>
                  <a:lnTo>
                    <a:pt x="6339836" y="4714047"/>
                  </a:lnTo>
                  <a:lnTo>
                    <a:pt x="6301729" y="4718809"/>
                  </a:lnTo>
                  <a:cubicBezTo>
                    <a:pt x="6301306" y="4724946"/>
                    <a:pt x="6300882" y="4731083"/>
                    <a:pt x="6300459" y="4737220"/>
                  </a:cubicBezTo>
                  <a:cubicBezTo>
                    <a:pt x="6300469" y="4737225"/>
                    <a:pt x="6300478" y="4737230"/>
                    <a:pt x="6300488" y="4737235"/>
                  </a:cubicBezTo>
                  <a:cubicBezTo>
                    <a:pt x="6300905" y="4731196"/>
                    <a:pt x="6301321" y="4725157"/>
                    <a:pt x="6301738" y="4719118"/>
                  </a:cubicBezTo>
                  <a:lnTo>
                    <a:pt x="6339844" y="4714356"/>
                  </a:lnTo>
                  <a:lnTo>
                    <a:pt x="6342384" y="4710229"/>
                  </a:lnTo>
                  <a:close/>
                  <a:moveTo>
                    <a:pt x="1472534" y="4375142"/>
                  </a:moveTo>
                  <a:lnTo>
                    <a:pt x="1482060" y="4376139"/>
                  </a:lnTo>
                  <a:lnTo>
                    <a:pt x="1487457" y="4385110"/>
                  </a:lnTo>
                  <a:lnTo>
                    <a:pt x="1484282" y="4388433"/>
                  </a:lnTo>
                  <a:lnTo>
                    <a:pt x="1476662" y="4385110"/>
                  </a:lnTo>
                  <a:lnTo>
                    <a:pt x="1467137" y="4389430"/>
                  </a:lnTo>
                  <a:lnTo>
                    <a:pt x="1465232" y="4381787"/>
                  </a:lnTo>
                  <a:close/>
                  <a:moveTo>
                    <a:pt x="1435070" y="4357679"/>
                  </a:moveTo>
                  <a:lnTo>
                    <a:pt x="1446184" y="4359584"/>
                  </a:lnTo>
                  <a:lnTo>
                    <a:pt x="1443096" y="4363711"/>
                  </a:lnTo>
                  <a:lnTo>
                    <a:pt x="1435996" y="4364029"/>
                  </a:lnTo>
                  <a:close/>
                  <a:moveTo>
                    <a:pt x="1538093" y="4154476"/>
                  </a:moveTo>
                  <a:lnTo>
                    <a:pt x="1543523" y="4158725"/>
                  </a:lnTo>
                  <a:lnTo>
                    <a:pt x="1561405" y="4162647"/>
                  </a:lnTo>
                  <a:lnTo>
                    <a:pt x="1566834" y="4170491"/>
                  </a:lnTo>
                  <a:lnTo>
                    <a:pt x="1564918" y="4178008"/>
                  </a:lnTo>
                  <a:lnTo>
                    <a:pt x="1557251" y="4185526"/>
                  </a:lnTo>
                  <a:lnTo>
                    <a:pt x="1549910" y="4187814"/>
                  </a:lnTo>
                  <a:lnTo>
                    <a:pt x="1525320" y="4175067"/>
                  </a:lnTo>
                  <a:lnTo>
                    <a:pt x="1511272" y="4175067"/>
                  </a:lnTo>
                  <a:lnTo>
                    <a:pt x="1515740" y="4171798"/>
                  </a:lnTo>
                  <a:close/>
                  <a:moveTo>
                    <a:pt x="2133803" y="3771889"/>
                  </a:moveTo>
                  <a:lnTo>
                    <a:pt x="2135150" y="3783636"/>
                  </a:lnTo>
                  <a:lnTo>
                    <a:pt x="2131782" y="3794114"/>
                  </a:lnTo>
                  <a:lnTo>
                    <a:pt x="2129762" y="3813164"/>
                  </a:lnTo>
                  <a:lnTo>
                    <a:pt x="2112925" y="3813164"/>
                  </a:lnTo>
                  <a:lnTo>
                    <a:pt x="2114609" y="3788081"/>
                  </a:lnTo>
                  <a:lnTo>
                    <a:pt x="2124711" y="3775381"/>
                  </a:lnTo>
                  <a:close/>
                  <a:moveTo>
                    <a:pt x="2166583" y="3746489"/>
                  </a:moveTo>
                  <a:lnTo>
                    <a:pt x="2171663" y="3748735"/>
                  </a:lnTo>
                  <a:lnTo>
                    <a:pt x="2153883" y="3759324"/>
                  </a:lnTo>
                  <a:lnTo>
                    <a:pt x="2146263" y="3767988"/>
                  </a:lnTo>
                  <a:lnTo>
                    <a:pt x="2140230" y="3776652"/>
                  </a:lnTo>
                  <a:lnTo>
                    <a:pt x="2136738" y="3766705"/>
                  </a:lnTo>
                  <a:lnTo>
                    <a:pt x="2146263" y="3757078"/>
                  </a:lnTo>
                  <a:close/>
                  <a:moveTo>
                    <a:pt x="1246315" y="3744901"/>
                  </a:moveTo>
                  <a:lnTo>
                    <a:pt x="1253753" y="3753473"/>
                  </a:lnTo>
                  <a:lnTo>
                    <a:pt x="1263448" y="3760458"/>
                  </a:lnTo>
                  <a:lnTo>
                    <a:pt x="1273144" y="3759506"/>
                  </a:lnTo>
                  <a:lnTo>
                    <a:pt x="1263448" y="3772206"/>
                  </a:lnTo>
                  <a:lnTo>
                    <a:pt x="1258277" y="3783953"/>
                  </a:lnTo>
                  <a:lnTo>
                    <a:pt x="1250844" y="3789351"/>
                  </a:lnTo>
                  <a:lnTo>
                    <a:pt x="1222724" y="3780143"/>
                  </a:lnTo>
                  <a:lnTo>
                    <a:pt x="1219167" y="3767443"/>
                  </a:lnTo>
                  <a:lnTo>
                    <a:pt x="1225632" y="3765221"/>
                  </a:lnTo>
                  <a:lnTo>
                    <a:pt x="1222400" y="3762046"/>
                  </a:lnTo>
                  <a:lnTo>
                    <a:pt x="1220461" y="3748393"/>
                  </a:lnTo>
                  <a:close/>
                  <a:moveTo>
                    <a:pt x="2215160" y="3730614"/>
                  </a:moveTo>
                  <a:lnTo>
                    <a:pt x="2216113" y="3734660"/>
                  </a:lnTo>
                  <a:lnTo>
                    <a:pt x="2207540" y="3735594"/>
                  </a:lnTo>
                  <a:lnTo>
                    <a:pt x="2194840" y="3739952"/>
                  </a:lnTo>
                  <a:lnTo>
                    <a:pt x="2188490" y="3744933"/>
                  </a:lnTo>
                  <a:lnTo>
                    <a:pt x="2178330" y="3746489"/>
                  </a:lnTo>
                  <a:lnTo>
                    <a:pt x="2171663" y="3739330"/>
                  </a:lnTo>
                  <a:lnTo>
                    <a:pt x="2200238" y="3732482"/>
                  </a:lnTo>
                  <a:close/>
                  <a:moveTo>
                    <a:pt x="2265326" y="3727439"/>
                  </a:moveTo>
                  <a:lnTo>
                    <a:pt x="2248622" y="3736964"/>
                  </a:lnTo>
                  <a:lnTo>
                    <a:pt x="2235070" y="3735232"/>
                  </a:lnTo>
                  <a:lnTo>
                    <a:pt x="2222463" y="3736387"/>
                  </a:lnTo>
                  <a:lnTo>
                    <a:pt x="2227821" y="3730614"/>
                  </a:lnTo>
                  <a:lnTo>
                    <a:pt x="2243579" y="3730325"/>
                  </a:lnTo>
                  <a:lnTo>
                    <a:pt x="2256816" y="3729171"/>
                  </a:lnTo>
                  <a:close/>
                  <a:moveTo>
                    <a:pt x="2293901" y="3721089"/>
                  </a:moveTo>
                  <a:lnTo>
                    <a:pt x="2284247" y="3726436"/>
                  </a:lnTo>
                  <a:lnTo>
                    <a:pt x="2270088" y="3733789"/>
                  </a:lnTo>
                  <a:lnTo>
                    <a:pt x="2275558" y="3723763"/>
                  </a:lnTo>
                  <a:close/>
                  <a:moveTo>
                    <a:pt x="2314928" y="3706801"/>
                  </a:moveTo>
                  <a:lnTo>
                    <a:pt x="2327813" y="3706801"/>
                  </a:lnTo>
                  <a:lnTo>
                    <a:pt x="2332000" y="3711192"/>
                  </a:lnTo>
                  <a:lnTo>
                    <a:pt x="2322337" y="3713556"/>
                  </a:lnTo>
                  <a:lnTo>
                    <a:pt x="2315251" y="3722676"/>
                  </a:lnTo>
                  <a:lnTo>
                    <a:pt x="2309775" y="3715921"/>
                  </a:lnTo>
                  <a:close/>
                  <a:moveTo>
                    <a:pt x="2362163" y="3689339"/>
                  </a:moveTo>
                  <a:lnTo>
                    <a:pt x="2358194" y="3694310"/>
                  </a:lnTo>
                  <a:lnTo>
                    <a:pt x="2338350" y="3700452"/>
                  </a:lnTo>
                  <a:lnTo>
                    <a:pt x="2351579" y="3693433"/>
                  </a:lnTo>
                  <a:close/>
                  <a:moveTo>
                    <a:pt x="2392325" y="3682989"/>
                  </a:moveTo>
                  <a:lnTo>
                    <a:pt x="2388983" y="3687752"/>
                  </a:lnTo>
                  <a:lnTo>
                    <a:pt x="2373275" y="3685187"/>
                  </a:lnTo>
                  <a:close/>
                  <a:moveTo>
                    <a:pt x="2415017" y="3681401"/>
                  </a:moveTo>
                  <a:lnTo>
                    <a:pt x="2422488" y="3682866"/>
                  </a:lnTo>
                  <a:lnTo>
                    <a:pt x="2406613" y="3684576"/>
                  </a:lnTo>
                  <a:close/>
                  <a:moveTo>
                    <a:pt x="2985194" y="3619489"/>
                  </a:moveTo>
                  <a:lnTo>
                    <a:pt x="3001933" y="3643179"/>
                  </a:lnTo>
                  <a:lnTo>
                    <a:pt x="3012555" y="3653563"/>
                  </a:lnTo>
                  <a:lnTo>
                    <a:pt x="3031868" y="3655835"/>
                  </a:lnTo>
                  <a:lnTo>
                    <a:pt x="3043778" y="3654212"/>
                  </a:lnTo>
                  <a:lnTo>
                    <a:pt x="3041525" y="3658756"/>
                  </a:lnTo>
                  <a:lnTo>
                    <a:pt x="3047963" y="3678227"/>
                  </a:lnTo>
                  <a:lnTo>
                    <a:pt x="3036375" y="3670438"/>
                  </a:lnTo>
                  <a:lnTo>
                    <a:pt x="3022212" y="3667518"/>
                  </a:lnTo>
                  <a:lnTo>
                    <a:pt x="3011589" y="3675306"/>
                  </a:lnTo>
                  <a:lnTo>
                    <a:pt x="3000645" y="3667518"/>
                  </a:lnTo>
                  <a:lnTo>
                    <a:pt x="3000001" y="3667193"/>
                  </a:lnTo>
                  <a:lnTo>
                    <a:pt x="2997426" y="3665895"/>
                  </a:lnTo>
                  <a:lnTo>
                    <a:pt x="2995495" y="3663624"/>
                  </a:lnTo>
                  <a:lnTo>
                    <a:pt x="2994529" y="3662650"/>
                  </a:lnTo>
                  <a:cubicBezTo>
                    <a:pt x="2994422" y="3662109"/>
                    <a:pt x="2994314" y="3661568"/>
                    <a:pt x="2994207" y="3661027"/>
                  </a:cubicBezTo>
                  <a:lnTo>
                    <a:pt x="2995173" y="3651292"/>
                  </a:lnTo>
                  <a:cubicBezTo>
                    <a:pt x="2995280" y="3648912"/>
                    <a:pt x="2995388" y="3646532"/>
                    <a:pt x="2995495" y="3644152"/>
                  </a:cubicBezTo>
                  <a:lnTo>
                    <a:pt x="2987770" y="3639934"/>
                  </a:lnTo>
                  <a:lnTo>
                    <a:pt x="2978113" y="3632145"/>
                  </a:lnTo>
                  <a:close/>
                  <a:moveTo>
                    <a:pt x="720699" y="3606789"/>
                  </a:moveTo>
                  <a:lnTo>
                    <a:pt x="731812" y="3609057"/>
                  </a:lnTo>
                  <a:lnTo>
                    <a:pt x="730831" y="3622664"/>
                  </a:lnTo>
                  <a:lnTo>
                    <a:pt x="721027" y="3617480"/>
                  </a:lnTo>
                  <a:cubicBezTo>
                    <a:pt x="720918" y="3613916"/>
                    <a:pt x="720808" y="3610353"/>
                    <a:pt x="720699" y="3606789"/>
                  </a:cubicBezTo>
                  <a:close/>
                  <a:moveTo>
                    <a:pt x="1246157" y="3590917"/>
                  </a:moveTo>
                  <a:lnTo>
                    <a:pt x="1252507" y="3593139"/>
                  </a:lnTo>
                  <a:lnTo>
                    <a:pt x="1244887" y="3604569"/>
                  </a:lnTo>
                  <a:lnTo>
                    <a:pt x="1247109" y="3615999"/>
                  </a:lnTo>
                  <a:lnTo>
                    <a:pt x="1242030" y="3631874"/>
                  </a:lnTo>
                  <a:lnTo>
                    <a:pt x="1231552" y="3641399"/>
                  </a:lnTo>
                  <a:lnTo>
                    <a:pt x="1216630" y="3640764"/>
                  </a:lnTo>
                  <a:lnTo>
                    <a:pt x="1208057" y="3644892"/>
                  </a:lnTo>
                  <a:lnTo>
                    <a:pt x="1208057" y="3636637"/>
                  </a:lnTo>
                  <a:lnTo>
                    <a:pt x="1218852" y="3627112"/>
                  </a:lnTo>
                  <a:lnTo>
                    <a:pt x="1229012" y="3599489"/>
                  </a:lnTo>
                  <a:close/>
                  <a:moveTo>
                    <a:pt x="2722963" y="3559164"/>
                  </a:moveTo>
                  <a:lnTo>
                    <a:pt x="2736813" y="3571070"/>
                  </a:lnTo>
                  <a:lnTo>
                    <a:pt x="2734558" y="3579759"/>
                  </a:lnTo>
                  <a:lnTo>
                    <a:pt x="2724251" y="3582977"/>
                  </a:lnTo>
                  <a:lnTo>
                    <a:pt x="2714588" y="3577506"/>
                  </a:lnTo>
                  <a:cubicBezTo>
                    <a:pt x="2714803" y="3571928"/>
                    <a:pt x="2715017" y="3566351"/>
                    <a:pt x="2715232" y="3560773"/>
                  </a:cubicBezTo>
                  <a:close/>
                  <a:moveTo>
                    <a:pt x="2492338" y="3549639"/>
                  </a:moveTo>
                  <a:lnTo>
                    <a:pt x="2485435" y="3560752"/>
                  </a:lnTo>
                  <a:lnTo>
                    <a:pt x="2484400" y="3551741"/>
                  </a:lnTo>
                  <a:close/>
                  <a:moveTo>
                    <a:pt x="2463763" y="3543289"/>
                  </a:moveTo>
                  <a:lnTo>
                    <a:pt x="2473288" y="3549484"/>
                  </a:lnTo>
                  <a:lnTo>
                    <a:pt x="2469760" y="3555989"/>
                  </a:lnTo>
                  <a:close/>
                  <a:moveTo>
                    <a:pt x="2922455" y="3533764"/>
                  </a:moveTo>
                  <a:lnTo>
                    <a:pt x="2937199" y="3536647"/>
                  </a:lnTo>
                  <a:lnTo>
                    <a:pt x="2937199" y="3548500"/>
                  </a:lnTo>
                  <a:lnTo>
                    <a:pt x="2943473" y="3553946"/>
                  </a:lnTo>
                  <a:lnTo>
                    <a:pt x="2956021" y="3552665"/>
                  </a:lnTo>
                  <a:lnTo>
                    <a:pt x="2961354" y="3560033"/>
                  </a:lnTo>
                  <a:lnTo>
                    <a:pt x="2959158" y="3566440"/>
                  </a:lnTo>
                  <a:lnTo>
                    <a:pt x="2953825" y="3573808"/>
                  </a:lnTo>
                  <a:lnTo>
                    <a:pt x="2960099" y="3577011"/>
                  </a:lnTo>
                  <a:lnTo>
                    <a:pt x="2967001" y="3589825"/>
                  </a:lnTo>
                  <a:lnTo>
                    <a:pt x="2960727" y="3595271"/>
                  </a:lnTo>
                  <a:lnTo>
                    <a:pt x="2952257" y="3591106"/>
                  </a:lnTo>
                  <a:lnTo>
                    <a:pt x="2943787" y="3589825"/>
                  </a:lnTo>
                  <a:lnTo>
                    <a:pt x="2939709" y="3595591"/>
                  </a:lnTo>
                  <a:lnTo>
                    <a:pt x="2936572" y="3600397"/>
                  </a:lnTo>
                  <a:lnTo>
                    <a:pt x="2933435" y="3603920"/>
                  </a:lnTo>
                  <a:lnTo>
                    <a:pt x="2932180" y="3604882"/>
                  </a:lnTo>
                  <a:lnTo>
                    <a:pt x="2931239" y="3605202"/>
                  </a:lnTo>
                  <a:lnTo>
                    <a:pt x="2930612" y="3605202"/>
                  </a:lnTo>
                  <a:lnTo>
                    <a:pt x="2929357" y="3605202"/>
                  </a:lnTo>
                  <a:lnTo>
                    <a:pt x="2928416" y="3604561"/>
                  </a:lnTo>
                  <a:lnTo>
                    <a:pt x="2928102" y="3603920"/>
                  </a:lnTo>
                  <a:lnTo>
                    <a:pt x="2914613" y="3592388"/>
                  </a:lnTo>
                  <a:lnTo>
                    <a:pt x="2918691" y="3582777"/>
                  </a:lnTo>
                  <a:lnTo>
                    <a:pt x="2924024" y="3576370"/>
                  </a:lnTo>
                  <a:lnTo>
                    <a:pt x="2919318" y="3566760"/>
                  </a:lnTo>
                  <a:lnTo>
                    <a:pt x="2925592" y="3562595"/>
                  </a:lnTo>
                  <a:lnTo>
                    <a:pt x="2936258" y="3572206"/>
                  </a:lnTo>
                  <a:lnTo>
                    <a:pt x="2945669" y="3569002"/>
                  </a:lnTo>
                  <a:lnTo>
                    <a:pt x="2946610" y="3561314"/>
                  </a:lnTo>
                  <a:lnTo>
                    <a:pt x="2931866" y="3551703"/>
                  </a:lnTo>
                  <a:lnTo>
                    <a:pt x="2918377" y="3550102"/>
                  </a:lnTo>
                  <a:lnTo>
                    <a:pt x="2917122" y="3541452"/>
                  </a:lnTo>
                  <a:close/>
                  <a:moveTo>
                    <a:pt x="2474421" y="3527414"/>
                  </a:moveTo>
                  <a:lnTo>
                    <a:pt x="2483607" y="3527414"/>
                  </a:lnTo>
                  <a:lnTo>
                    <a:pt x="2485988" y="3538409"/>
                  </a:lnTo>
                  <a:lnTo>
                    <a:pt x="2479524" y="3544877"/>
                  </a:lnTo>
                  <a:lnTo>
                    <a:pt x="2471700" y="3536145"/>
                  </a:lnTo>
                  <a:close/>
                  <a:moveTo>
                    <a:pt x="2643150" y="3494076"/>
                  </a:moveTo>
                  <a:lnTo>
                    <a:pt x="2665375" y="3502206"/>
                  </a:lnTo>
                  <a:lnTo>
                    <a:pt x="2662200" y="3514714"/>
                  </a:lnTo>
                  <a:lnTo>
                    <a:pt x="2649500" y="3510649"/>
                  </a:lnTo>
                  <a:close/>
                  <a:moveTo>
                    <a:pt x="2724430" y="3492489"/>
                  </a:moveTo>
                  <a:lnTo>
                    <a:pt x="2735543" y="3498204"/>
                  </a:lnTo>
                  <a:lnTo>
                    <a:pt x="2744115" y="3502331"/>
                  </a:lnTo>
                  <a:lnTo>
                    <a:pt x="2748878" y="3504871"/>
                  </a:lnTo>
                  <a:lnTo>
                    <a:pt x="2751100" y="3505189"/>
                  </a:lnTo>
                  <a:lnTo>
                    <a:pt x="2753958" y="3505189"/>
                  </a:lnTo>
                  <a:lnTo>
                    <a:pt x="2761260" y="3505189"/>
                  </a:lnTo>
                  <a:lnTo>
                    <a:pt x="2768880" y="3505506"/>
                  </a:lnTo>
                  <a:lnTo>
                    <a:pt x="2771738" y="3505824"/>
                  </a:lnTo>
                  <a:lnTo>
                    <a:pt x="2773325" y="3506776"/>
                  </a:lnTo>
                  <a:lnTo>
                    <a:pt x="2774595" y="3508046"/>
                  </a:lnTo>
                  <a:lnTo>
                    <a:pt x="2775548" y="3510269"/>
                  </a:lnTo>
                  <a:lnTo>
                    <a:pt x="2776183" y="3512809"/>
                  </a:lnTo>
                  <a:lnTo>
                    <a:pt x="2776818" y="3515349"/>
                  </a:lnTo>
                  <a:lnTo>
                    <a:pt x="2777770" y="3520429"/>
                  </a:lnTo>
                  <a:lnTo>
                    <a:pt x="2778088" y="3522651"/>
                  </a:lnTo>
                  <a:lnTo>
                    <a:pt x="2784438" y="3536939"/>
                  </a:lnTo>
                  <a:lnTo>
                    <a:pt x="2762213" y="3536304"/>
                  </a:lnTo>
                  <a:lnTo>
                    <a:pt x="2744115" y="3536304"/>
                  </a:lnTo>
                  <a:lnTo>
                    <a:pt x="2737765" y="3529319"/>
                  </a:lnTo>
                  <a:lnTo>
                    <a:pt x="2713317" y="3520746"/>
                  </a:lnTo>
                  <a:lnTo>
                    <a:pt x="2713317" y="3513761"/>
                  </a:lnTo>
                  <a:lnTo>
                    <a:pt x="2728240" y="3512174"/>
                  </a:lnTo>
                  <a:lnTo>
                    <a:pt x="2713317" y="3502014"/>
                  </a:lnTo>
                  <a:cubicBezTo>
                    <a:pt x="2713211" y="3499897"/>
                    <a:pt x="2713106" y="3497781"/>
                    <a:pt x="2713000" y="3495664"/>
                  </a:cubicBezTo>
                  <a:close/>
                  <a:moveTo>
                    <a:pt x="2782388" y="3486139"/>
                  </a:moveTo>
                  <a:lnTo>
                    <a:pt x="2791163" y="3498169"/>
                  </a:lnTo>
                  <a:lnTo>
                    <a:pt x="2801888" y="3491666"/>
                  </a:lnTo>
                  <a:lnTo>
                    <a:pt x="2816188" y="3506623"/>
                  </a:lnTo>
                  <a:lnTo>
                    <a:pt x="2806113" y="3520605"/>
                  </a:lnTo>
                  <a:lnTo>
                    <a:pt x="2798963" y="3530359"/>
                  </a:lnTo>
                  <a:lnTo>
                    <a:pt x="2791488" y="3540114"/>
                  </a:lnTo>
                  <a:lnTo>
                    <a:pt x="2784663" y="3519955"/>
                  </a:lnTo>
                  <a:lnTo>
                    <a:pt x="2787913" y="3512151"/>
                  </a:lnTo>
                  <a:lnTo>
                    <a:pt x="2774913" y="3487765"/>
                  </a:lnTo>
                  <a:close/>
                  <a:moveTo>
                    <a:pt x="2829351" y="3475026"/>
                  </a:moveTo>
                  <a:lnTo>
                    <a:pt x="2856571" y="3483401"/>
                  </a:lnTo>
                  <a:lnTo>
                    <a:pt x="2860638" y="3490226"/>
                  </a:lnTo>
                  <a:lnTo>
                    <a:pt x="2848123" y="3488675"/>
                  </a:lnTo>
                  <a:lnTo>
                    <a:pt x="2837798" y="3492708"/>
                  </a:lnTo>
                  <a:lnTo>
                    <a:pt x="2828725" y="3502014"/>
                  </a:lnTo>
                  <a:lnTo>
                    <a:pt x="2817775" y="3492708"/>
                  </a:lnTo>
                  <a:lnTo>
                    <a:pt x="2834670" y="3485573"/>
                  </a:lnTo>
                  <a:close/>
                  <a:moveTo>
                    <a:pt x="2682838" y="3473439"/>
                  </a:moveTo>
                  <a:lnTo>
                    <a:pt x="2673630" y="3492489"/>
                  </a:lnTo>
                  <a:lnTo>
                    <a:pt x="2670138" y="3482964"/>
                  </a:lnTo>
                  <a:close/>
                  <a:moveTo>
                    <a:pt x="2591080" y="3467089"/>
                  </a:moveTo>
                  <a:lnTo>
                    <a:pt x="2613622" y="3486353"/>
                  </a:lnTo>
                  <a:cubicBezTo>
                    <a:pt x="2613940" y="3489509"/>
                    <a:pt x="2614257" y="3492666"/>
                    <a:pt x="2614575" y="3495822"/>
                  </a:cubicBezTo>
                  <a:lnTo>
                    <a:pt x="2607590" y="3513127"/>
                  </a:lnTo>
                  <a:lnTo>
                    <a:pt x="2592667" y="3501699"/>
                  </a:lnTo>
                  <a:cubicBezTo>
                    <a:pt x="2592879" y="3499522"/>
                    <a:pt x="2593090" y="3497346"/>
                    <a:pt x="2593302" y="3495169"/>
                  </a:cubicBezTo>
                  <a:lnTo>
                    <a:pt x="2589175" y="3480802"/>
                  </a:lnTo>
                  <a:lnTo>
                    <a:pt x="2594255" y="3479823"/>
                  </a:lnTo>
                  <a:close/>
                  <a:moveTo>
                    <a:pt x="2706015" y="3457564"/>
                  </a:moveTo>
                  <a:cubicBezTo>
                    <a:pt x="2706227" y="3462094"/>
                    <a:pt x="2706438" y="3466623"/>
                    <a:pt x="2706650" y="3471153"/>
                  </a:cubicBezTo>
                  <a:lnTo>
                    <a:pt x="2699030" y="3490747"/>
                  </a:lnTo>
                  <a:lnTo>
                    <a:pt x="2687917" y="3516346"/>
                  </a:lnTo>
                  <a:lnTo>
                    <a:pt x="2680297" y="3525827"/>
                  </a:lnTo>
                  <a:lnTo>
                    <a:pt x="2678075" y="3512237"/>
                  </a:lnTo>
                  <a:lnTo>
                    <a:pt x="2680297" y="3496436"/>
                  </a:lnTo>
                  <a:lnTo>
                    <a:pt x="2688552" y="3480634"/>
                  </a:lnTo>
                  <a:close/>
                  <a:moveTo>
                    <a:pt x="2475289" y="3449626"/>
                  </a:moveTo>
                  <a:lnTo>
                    <a:pt x="2478050" y="3458932"/>
                  </a:lnTo>
                  <a:lnTo>
                    <a:pt x="2477222" y="3468238"/>
                  </a:lnTo>
                  <a:lnTo>
                    <a:pt x="2471700" y="3476614"/>
                  </a:lnTo>
                  <a:lnTo>
                    <a:pt x="2471700" y="3466377"/>
                  </a:lnTo>
                  <a:close/>
                  <a:moveTo>
                    <a:pt x="967714" y="3435339"/>
                  </a:moveTo>
                  <a:lnTo>
                    <a:pt x="989940" y="3455054"/>
                  </a:lnTo>
                  <a:lnTo>
                    <a:pt x="985812" y="3462368"/>
                  </a:lnTo>
                  <a:lnTo>
                    <a:pt x="968032" y="3473180"/>
                  </a:lnTo>
                  <a:lnTo>
                    <a:pt x="962634" y="3489079"/>
                  </a:lnTo>
                  <a:lnTo>
                    <a:pt x="967080" y="3491305"/>
                  </a:lnTo>
                  <a:lnTo>
                    <a:pt x="958824" y="3496075"/>
                  </a:lnTo>
                  <a:cubicBezTo>
                    <a:pt x="959036" y="3502011"/>
                    <a:pt x="959247" y="3507947"/>
                    <a:pt x="959459" y="3513883"/>
                  </a:cubicBezTo>
                  <a:lnTo>
                    <a:pt x="958921" y="3514329"/>
                  </a:lnTo>
                  <a:lnTo>
                    <a:pt x="960134" y="3514827"/>
                  </a:lnTo>
                  <a:cubicBezTo>
                    <a:pt x="960095" y="3508757"/>
                    <a:pt x="960057" y="3502686"/>
                    <a:pt x="960018" y="3496616"/>
                  </a:cubicBezTo>
                  <a:lnTo>
                    <a:pt x="968262" y="3491854"/>
                  </a:lnTo>
                  <a:lnTo>
                    <a:pt x="983166" y="3482329"/>
                  </a:lnTo>
                  <a:lnTo>
                    <a:pt x="991410" y="3468359"/>
                  </a:lnTo>
                  <a:lnTo>
                    <a:pt x="995838" y="3472804"/>
                  </a:lnTo>
                  <a:lnTo>
                    <a:pt x="1009154" y="3465819"/>
                  </a:lnTo>
                  <a:lnTo>
                    <a:pt x="1019621" y="3457564"/>
                  </a:lnTo>
                  <a:lnTo>
                    <a:pt x="1064328" y="3458199"/>
                  </a:lnTo>
                  <a:lnTo>
                    <a:pt x="1077011" y="3466771"/>
                  </a:lnTo>
                  <a:lnTo>
                    <a:pt x="1089060" y="3499156"/>
                  </a:lnTo>
                  <a:lnTo>
                    <a:pt x="1101744" y="3523287"/>
                  </a:lnTo>
                  <a:lnTo>
                    <a:pt x="1111257" y="3532494"/>
                  </a:lnTo>
                  <a:lnTo>
                    <a:pt x="1110306" y="3537892"/>
                  </a:lnTo>
                  <a:lnTo>
                    <a:pt x="1099842" y="3546147"/>
                  </a:lnTo>
                  <a:lnTo>
                    <a:pt x="1088427" y="3560434"/>
                  </a:lnTo>
                  <a:lnTo>
                    <a:pt x="1092549" y="3570594"/>
                  </a:lnTo>
                  <a:lnTo>
                    <a:pt x="1097939" y="3561069"/>
                  </a:lnTo>
                  <a:lnTo>
                    <a:pt x="1113794" y="3549322"/>
                  </a:lnTo>
                  <a:lnTo>
                    <a:pt x="1125526" y="3549322"/>
                  </a:lnTo>
                  <a:lnTo>
                    <a:pt x="1138210" y="3559799"/>
                  </a:lnTo>
                  <a:lnTo>
                    <a:pt x="1135990" y="3569324"/>
                  </a:lnTo>
                  <a:lnTo>
                    <a:pt x="1141381" y="3587422"/>
                  </a:lnTo>
                  <a:lnTo>
                    <a:pt x="1135356" y="3594724"/>
                  </a:lnTo>
                  <a:lnTo>
                    <a:pt x="1125843" y="3590597"/>
                  </a:lnTo>
                  <a:lnTo>
                    <a:pt x="1123306" y="3571229"/>
                  </a:lnTo>
                  <a:lnTo>
                    <a:pt x="1117916" y="3574404"/>
                  </a:lnTo>
                  <a:lnTo>
                    <a:pt x="1120453" y="3597899"/>
                  </a:lnTo>
                  <a:lnTo>
                    <a:pt x="1129014" y="3601074"/>
                  </a:lnTo>
                  <a:lnTo>
                    <a:pt x="1126794" y="3611234"/>
                  </a:lnTo>
                  <a:lnTo>
                    <a:pt x="1120453" y="3622029"/>
                  </a:lnTo>
                  <a:lnTo>
                    <a:pt x="1102696" y="3624569"/>
                  </a:lnTo>
                  <a:lnTo>
                    <a:pt x="1099525" y="3629649"/>
                  </a:lnTo>
                  <a:lnTo>
                    <a:pt x="1099525" y="3643619"/>
                  </a:lnTo>
                  <a:lnTo>
                    <a:pt x="1098252" y="3643570"/>
                  </a:lnTo>
                  <a:lnTo>
                    <a:pt x="1091214" y="3650619"/>
                  </a:lnTo>
                  <a:lnTo>
                    <a:pt x="1084229" y="3656978"/>
                  </a:lnTo>
                  <a:lnTo>
                    <a:pt x="1075656" y="3662384"/>
                  </a:lnTo>
                  <a:lnTo>
                    <a:pt x="1075339" y="3663020"/>
                  </a:lnTo>
                  <a:lnTo>
                    <a:pt x="1075022" y="3663338"/>
                  </a:lnTo>
                  <a:lnTo>
                    <a:pt x="1074069" y="3663974"/>
                  </a:lnTo>
                  <a:lnTo>
                    <a:pt x="1073116" y="3664928"/>
                  </a:lnTo>
                  <a:lnTo>
                    <a:pt x="1071846" y="3664928"/>
                  </a:lnTo>
                  <a:lnTo>
                    <a:pt x="1069624" y="3664928"/>
                  </a:lnTo>
                  <a:lnTo>
                    <a:pt x="1067084" y="3664610"/>
                  </a:lnTo>
                  <a:lnTo>
                    <a:pt x="1062322" y="3663020"/>
                  </a:lnTo>
                  <a:lnTo>
                    <a:pt x="1058829" y="3661748"/>
                  </a:lnTo>
                  <a:lnTo>
                    <a:pt x="1056608" y="3660158"/>
                  </a:lnTo>
                  <a:lnTo>
                    <a:pt x="1053430" y="3671924"/>
                  </a:lnTo>
                  <a:lnTo>
                    <a:pt x="1058829" y="3705631"/>
                  </a:lnTo>
                  <a:lnTo>
                    <a:pt x="1075339" y="3726618"/>
                  </a:lnTo>
                  <a:lnTo>
                    <a:pt x="1065813" y="3745698"/>
                  </a:lnTo>
                  <a:lnTo>
                    <a:pt x="1071211" y="3771137"/>
                  </a:lnTo>
                  <a:lnTo>
                    <a:pt x="1085499" y="3832191"/>
                  </a:lnTo>
                  <a:lnTo>
                    <a:pt x="1076291" y="3856359"/>
                  </a:lnTo>
                  <a:lnTo>
                    <a:pt x="1058512" y="3904057"/>
                  </a:lnTo>
                  <a:lnTo>
                    <a:pt x="1054703" y="3919957"/>
                  </a:lnTo>
                  <a:lnTo>
                    <a:pt x="1045176" y="3919957"/>
                  </a:lnTo>
                  <a:lnTo>
                    <a:pt x="1047398" y="3927271"/>
                  </a:lnTo>
                  <a:lnTo>
                    <a:pt x="1061051" y="3946032"/>
                  </a:lnTo>
                  <a:lnTo>
                    <a:pt x="1047398" y="3948576"/>
                  </a:lnTo>
                  <a:lnTo>
                    <a:pt x="1026443" y="3943170"/>
                  </a:lnTo>
                  <a:lnTo>
                    <a:pt x="1005171" y="3951120"/>
                  </a:lnTo>
                  <a:lnTo>
                    <a:pt x="1001043" y="3935220"/>
                  </a:lnTo>
                  <a:lnTo>
                    <a:pt x="993433" y="3940308"/>
                  </a:lnTo>
                  <a:lnTo>
                    <a:pt x="987082" y="3954300"/>
                  </a:lnTo>
                  <a:lnTo>
                    <a:pt x="955649" y="3964157"/>
                  </a:lnTo>
                  <a:lnTo>
                    <a:pt x="934376" y="3975923"/>
                  </a:lnTo>
                  <a:lnTo>
                    <a:pt x="925169" y="3988643"/>
                  </a:lnTo>
                  <a:lnTo>
                    <a:pt x="913738" y="3985463"/>
                  </a:lnTo>
                  <a:lnTo>
                    <a:pt x="907071" y="3998182"/>
                  </a:lnTo>
                  <a:lnTo>
                    <a:pt x="893418" y="4000726"/>
                  </a:lnTo>
                  <a:lnTo>
                    <a:pt x="882940" y="4010266"/>
                  </a:lnTo>
                  <a:lnTo>
                    <a:pt x="873098" y="4001680"/>
                  </a:lnTo>
                  <a:lnTo>
                    <a:pt x="877543" y="3986735"/>
                  </a:lnTo>
                  <a:lnTo>
                    <a:pt x="869922" y="3993095"/>
                  </a:lnTo>
                  <a:lnTo>
                    <a:pt x="862620" y="3992459"/>
                  </a:lnTo>
                  <a:lnTo>
                    <a:pt x="859762" y="4004224"/>
                  </a:lnTo>
                  <a:lnTo>
                    <a:pt x="865795" y="4004860"/>
                  </a:lnTo>
                  <a:lnTo>
                    <a:pt x="864208" y="4013446"/>
                  </a:lnTo>
                  <a:lnTo>
                    <a:pt x="867382" y="4022986"/>
                  </a:lnTo>
                  <a:lnTo>
                    <a:pt x="849285" y="4022032"/>
                  </a:lnTo>
                  <a:lnTo>
                    <a:pt x="843888" y="4031571"/>
                  </a:lnTo>
                  <a:lnTo>
                    <a:pt x="832140" y="4031889"/>
                  </a:lnTo>
                  <a:lnTo>
                    <a:pt x="825155" y="4042383"/>
                  </a:lnTo>
                  <a:lnTo>
                    <a:pt x="813407" y="4045563"/>
                  </a:lnTo>
                  <a:lnTo>
                    <a:pt x="799754" y="4050015"/>
                  </a:lnTo>
                  <a:lnTo>
                    <a:pt x="769909" y="4045881"/>
                  </a:lnTo>
                  <a:lnTo>
                    <a:pt x="762607" y="4042701"/>
                  </a:lnTo>
                  <a:lnTo>
                    <a:pt x="756575" y="4048107"/>
                  </a:lnTo>
                  <a:lnTo>
                    <a:pt x="737526" y="4052877"/>
                  </a:lnTo>
                  <a:lnTo>
                    <a:pt x="737526" y="4045245"/>
                  </a:lnTo>
                  <a:lnTo>
                    <a:pt x="725779" y="4042065"/>
                  </a:lnTo>
                  <a:lnTo>
                    <a:pt x="735938" y="4033479"/>
                  </a:lnTo>
                  <a:lnTo>
                    <a:pt x="743558" y="4033479"/>
                  </a:lnTo>
                  <a:lnTo>
                    <a:pt x="764512" y="4022986"/>
                  </a:lnTo>
                  <a:lnTo>
                    <a:pt x="750860" y="4020760"/>
                  </a:lnTo>
                  <a:lnTo>
                    <a:pt x="758162" y="4013446"/>
                  </a:lnTo>
                  <a:lnTo>
                    <a:pt x="735938" y="4019806"/>
                  </a:lnTo>
                  <a:lnTo>
                    <a:pt x="724191" y="4021396"/>
                  </a:lnTo>
                  <a:lnTo>
                    <a:pt x="714667" y="4031889"/>
                  </a:lnTo>
                  <a:lnTo>
                    <a:pt x="704507" y="4040475"/>
                  </a:lnTo>
                  <a:lnTo>
                    <a:pt x="691809" y="4039203"/>
                  </a:lnTo>
                  <a:lnTo>
                    <a:pt x="707683" y="4032843"/>
                  </a:lnTo>
                  <a:lnTo>
                    <a:pt x="716889" y="4012810"/>
                  </a:lnTo>
                  <a:lnTo>
                    <a:pt x="739113" y="4005178"/>
                  </a:lnTo>
                  <a:lnTo>
                    <a:pt x="744193" y="4001044"/>
                  </a:lnTo>
                  <a:lnTo>
                    <a:pt x="733399" y="3994685"/>
                  </a:lnTo>
                  <a:lnTo>
                    <a:pt x="710540" y="4005178"/>
                  </a:lnTo>
                  <a:lnTo>
                    <a:pt x="703238" y="4010584"/>
                  </a:lnTo>
                  <a:lnTo>
                    <a:pt x="693396" y="3999136"/>
                  </a:lnTo>
                  <a:lnTo>
                    <a:pt x="673394" y="4000408"/>
                  </a:lnTo>
                  <a:lnTo>
                    <a:pt x="686093" y="3986417"/>
                  </a:lnTo>
                  <a:lnTo>
                    <a:pt x="703873" y="3973697"/>
                  </a:lnTo>
                  <a:lnTo>
                    <a:pt x="712444" y="3970517"/>
                  </a:lnTo>
                  <a:lnTo>
                    <a:pt x="728319" y="3965111"/>
                  </a:lnTo>
                  <a:lnTo>
                    <a:pt x="726097" y="3960978"/>
                  </a:lnTo>
                  <a:lnTo>
                    <a:pt x="713397" y="3960978"/>
                  </a:lnTo>
                  <a:lnTo>
                    <a:pt x="697523" y="3959388"/>
                  </a:lnTo>
                  <a:lnTo>
                    <a:pt x="671807" y="3958116"/>
                  </a:lnTo>
                  <a:lnTo>
                    <a:pt x="666727" y="3950166"/>
                  </a:lnTo>
                  <a:lnTo>
                    <a:pt x="671489" y="3936174"/>
                  </a:lnTo>
                  <a:lnTo>
                    <a:pt x="679109" y="3935220"/>
                  </a:lnTo>
                  <a:lnTo>
                    <a:pt x="702286" y="3929496"/>
                  </a:lnTo>
                  <a:lnTo>
                    <a:pt x="695936" y="3944442"/>
                  </a:lnTo>
                  <a:lnTo>
                    <a:pt x="708635" y="3933630"/>
                  </a:lnTo>
                  <a:lnTo>
                    <a:pt x="714032" y="3941898"/>
                  </a:lnTo>
                  <a:lnTo>
                    <a:pt x="723556" y="3945078"/>
                  </a:lnTo>
                  <a:lnTo>
                    <a:pt x="744828" y="3944124"/>
                  </a:lnTo>
                  <a:lnTo>
                    <a:pt x="729906" y="3937764"/>
                  </a:lnTo>
                  <a:lnTo>
                    <a:pt x="721335" y="3924091"/>
                  </a:lnTo>
                  <a:lnTo>
                    <a:pt x="735938" y="3917413"/>
                  </a:lnTo>
                  <a:lnTo>
                    <a:pt x="738161" y="3899605"/>
                  </a:lnTo>
                  <a:lnTo>
                    <a:pt x="748638" y="3896425"/>
                  </a:lnTo>
                  <a:lnTo>
                    <a:pt x="772766" y="3895153"/>
                  </a:lnTo>
                  <a:lnTo>
                    <a:pt x="801341" y="3884024"/>
                  </a:lnTo>
                  <a:lnTo>
                    <a:pt x="818487" y="3880844"/>
                  </a:lnTo>
                  <a:lnTo>
                    <a:pt x="842936" y="3884978"/>
                  </a:lnTo>
                  <a:lnTo>
                    <a:pt x="838491" y="3879890"/>
                  </a:lnTo>
                  <a:lnTo>
                    <a:pt x="818487" y="3875756"/>
                  </a:lnTo>
                  <a:lnTo>
                    <a:pt x="806739" y="3872576"/>
                  </a:lnTo>
                  <a:lnTo>
                    <a:pt x="809597" y="3861128"/>
                  </a:lnTo>
                  <a:lnTo>
                    <a:pt x="815947" y="3846183"/>
                  </a:lnTo>
                  <a:lnTo>
                    <a:pt x="805469" y="3851589"/>
                  </a:lnTo>
                  <a:lnTo>
                    <a:pt x="790863" y="3871622"/>
                  </a:lnTo>
                  <a:lnTo>
                    <a:pt x="780068" y="3876074"/>
                  </a:lnTo>
                  <a:lnTo>
                    <a:pt x="761019" y="3880526"/>
                  </a:lnTo>
                  <a:lnTo>
                    <a:pt x="753717" y="3881798"/>
                  </a:lnTo>
                  <a:lnTo>
                    <a:pt x="755940" y="3886568"/>
                  </a:lnTo>
                  <a:lnTo>
                    <a:pt x="738161" y="3886886"/>
                  </a:lnTo>
                  <a:lnTo>
                    <a:pt x="719112" y="3895471"/>
                  </a:lnTo>
                  <a:lnTo>
                    <a:pt x="715937" y="3888476"/>
                  </a:lnTo>
                  <a:lnTo>
                    <a:pt x="752765" y="3870032"/>
                  </a:lnTo>
                  <a:lnTo>
                    <a:pt x="760702" y="3848727"/>
                  </a:lnTo>
                  <a:lnTo>
                    <a:pt x="776576" y="3837915"/>
                  </a:lnTo>
                  <a:lnTo>
                    <a:pt x="774672" y="3832827"/>
                  </a:lnTo>
                  <a:lnTo>
                    <a:pt x="762925" y="3833781"/>
                  </a:lnTo>
                  <a:lnTo>
                    <a:pt x="774037" y="3807706"/>
                  </a:lnTo>
                  <a:lnTo>
                    <a:pt x="792133" y="3795622"/>
                  </a:lnTo>
                  <a:lnTo>
                    <a:pt x="816582" y="3799756"/>
                  </a:lnTo>
                  <a:lnTo>
                    <a:pt x="808962" y="3783857"/>
                  </a:lnTo>
                  <a:lnTo>
                    <a:pt x="810867" y="3772091"/>
                  </a:lnTo>
                  <a:lnTo>
                    <a:pt x="796261" y="3781949"/>
                  </a:lnTo>
                  <a:lnTo>
                    <a:pt x="754035" y="3782585"/>
                  </a:lnTo>
                  <a:lnTo>
                    <a:pt x="746733" y="3776225"/>
                  </a:lnTo>
                  <a:cubicBezTo>
                    <a:pt x="746521" y="3770819"/>
                    <a:pt x="746310" y="3765413"/>
                    <a:pt x="746098" y="3760007"/>
                  </a:cubicBezTo>
                  <a:lnTo>
                    <a:pt x="733716" y="3772727"/>
                  </a:lnTo>
                  <a:lnTo>
                    <a:pt x="725462" y="3773363"/>
                  </a:lnTo>
                  <a:lnTo>
                    <a:pt x="722922" y="3762551"/>
                  </a:lnTo>
                  <a:lnTo>
                    <a:pt x="708317" y="3761597"/>
                  </a:lnTo>
                  <a:lnTo>
                    <a:pt x="703873" y="3755238"/>
                  </a:lnTo>
                  <a:lnTo>
                    <a:pt x="689903" y="3743790"/>
                  </a:lnTo>
                  <a:lnTo>
                    <a:pt x="702603" y="3727890"/>
                  </a:lnTo>
                  <a:lnTo>
                    <a:pt x="717207" y="3722484"/>
                  </a:lnTo>
                  <a:lnTo>
                    <a:pt x="723556" y="3704359"/>
                  </a:lnTo>
                  <a:lnTo>
                    <a:pt x="752130" y="3696727"/>
                  </a:lnTo>
                  <a:lnTo>
                    <a:pt x="745463" y="3691639"/>
                  </a:lnTo>
                  <a:cubicBezTo>
                    <a:pt x="745146" y="3688459"/>
                    <a:pt x="744828" y="3685280"/>
                    <a:pt x="744511" y="3682100"/>
                  </a:cubicBezTo>
                  <a:lnTo>
                    <a:pt x="727366" y="3684326"/>
                  </a:lnTo>
                  <a:lnTo>
                    <a:pt x="719429" y="3690685"/>
                  </a:lnTo>
                  <a:lnTo>
                    <a:pt x="711492" y="3679238"/>
                  </a:lnTo>
                  <a:lnTo>
                    <a:pt x="713137" y="3667467"/>
                  </a:lnTo>
                  <a:lnTo>
                    <a:pt x="709077" y="3678226"/>
                  </a:lnTo>
                  <a:lnTo>
                    <a:pt x="687363" y="3666796"/>
                  </a:lnTo>
                  <a:lnTo>
                    <a:pt x="708146" y="3662351"/>
                  </a:lnTo>
                  <a:lnTo>
                    <a:pt x="713618" y="3664031"/>
                  </a:lnTo>
                  <a:cubicBezTo>
                    <a:pt x="713650" y="3663800"/>
                    <a:pt x="713683" y="3663569"/>
                    <a:pt x="713715" y="3663338"/>
                  </a:cubicBezTo>
                  <a:lnTo>
                    <a:pt x="731811" y="3667790"/>
                  </a:lnTo>
                  <a:lnTo>
                    <a:pt x="728637" y="3656978"/>
                  </a:lnTo>
                  <a:lnTo>
                    <a:pt x="717842" y="3653798"/>
                  </a:lnTo>
                  <a:lnTo>
                    <a:pt x="713397" y="3637263"/>
                  </a:lnTo>
                  <a:lnTo>
                    <a:pt x="731493" y="3629313"/>
                  </a:lnTo>
                  <a:lnTo>
                    <a:pt x="734351" y="3608644"/>
                  </a:lnTo>
                  <a:lnTo>
                    <a:pt x="756575" y="3612460"/>
                  </a:lnTo>
                  <a:lnTo>
                    <a:pt x="769274" y="3610234"/>
                  </a:lnTo>
                  <a:lnTo>
                    <a:pt x="781974" y="3619456"/>
                  </a:lnTo>
                  <a:lnTo>
                    <a:pt x="783244" y="3628995"/>
                  </a:lnTo>
                  <a:lnTo>
                    <a:pt x="797214" y="3634401"/>
                  </a:lnTo>
                  <a:lnTo>
                    <a:pt x="792451" y="3621681"/>
                  </a:lnTo>
                  <a:lnTo>
                    <a:pt x="805469" y="3610870"/>
                  </a:lnTo>
                  <a:lnTo>
                    <a:pt x="823250" y="3618184"/>
                  </a:lnTo>
                  <a:lnTo>
                    <a:pt x="839443" y="3627723"/>
                  </a:lnTo>
                  <a:lnTo>
                    <a:pt x="845792" y="3628359"/>
                  </a:lnTo>
                  <a:lnTo>
                    <a:pt x="846428" y="3609598"/>
                  </a:lnTo>
                  <a:lnTo>
                    <a:pt x="837855" y="3592426"/>
                  </a:lnTo>
                  <a:lnTo>
                    <a:pt x="850555" y="3578753"/>
                  </a:lnTo>
                  <a:lnTo>
                    <a:pt x="867382" y="3578753"/>
                  </a:lnTo>
                  <a:lnTo>
                    <a:pt x="877860" y="3557447"/>
                  </a:lnTo>
                  <a:lnTo>
                    <a:pt x="861985" y="3554267"/>
                  </a:lnTo>
                  <a:lnTo>
                    <a:pt x="841666" y="3559991"/>
                  </a:lnTo>
                  <a:lnTo>
                    <a:pt x="823567" y="3549180"/>
                  </a:lnTo>
                  <a:lnTo>
                    <a:pt x="830235" y="3539004"/>
                  </a:lnTo>
                  <a:lnTo>
                    <a:pt x="840396" y="3528192"/>
                  </a:lnTo>
                  <a:lnTo>
                    <a:pt x="862620" y="3519606"/>
                  </a:lnTo>
                  <a:lnTo>
                    <a:pt x="858492" y="3510067"/>
                  </a:lnTo>
                  <a:lnTo>
                    <a:pt x="855318" y="3497665"/>
                  </a:lnTo>
                  <a:lnTo>
                    <a:pt x="870875" y="3480494"/>
                  </a:lnTo>
                  <a:lnTo>
                    <a:pt x="886750" y="3474770"/>
                  </a:lnTo>
                  <a:lnTo>
                    <a:pt x="892783" y="3461096"/>
                  </a:lnTo>
                  <a:lnTo>
                    <a:pt x="911833" y="3464276"/>
                  </a:lnTo>
                  <a:lnTo>
                    <a:pt x="908658" y="3456962"/>
                  </a:lnTo>
                  <a:lnTo>
                    <a:pt x="924533" y="3451556"/>
                  </a:lnTo>
                  <a:lnTo>
                    <a:pt x="941679" y="3470318"/>
                  </a:lnTo>
                  <a:lnTo>
                    <a:pt x="931201" y="3495757"/>
                  </a:lnTo>
                  <a:lnTo>
                    <a:pt x="943901" y="3496393"/>
                  </a:lnTo>
                  <a:lnTo>
                    <a:pt x="952157" y="3479858"/>
                  </a:lnTo>
                  <a:lnTo>
                    <a:pt x="948029" y="3453464"/>
                  </a:lnTo>
                  <a:lnTo>
                    <a:pt x="961364" y="3453464"/>
                  </a:lnTo>
                  <a:close/>
                  <a:moveTo>
                    <a:pt x="3068524" y="3432164"/>
                  </a:moveTo>
                  <a:lnTo>
                    <a:pt x="3099111" y="3458846"/>
                  </a:lnTo>
                  <a:lnTo>
                    <a:pt x="3103526" y="3464378"/>
                  </a:lnTo>
                  <a:lnTo>
                    <a:pt x="3097535" y="3484552"/>
                  </a:lnTo>
                  <a:lnTo>
                    <a:pt x="3057488" y="3462425"/>
                  </a:lnTo>
                  <a:lnTo>
                    <a:pt x="3059065" y="3441926"/>
                  </a:lnTo>
                  <a:close/>
                  <a:moveTo>
                    <a:pt x="2463763" y="3408351"/>
                  </a:moveTo>
                  <a:lnTo>
                    <a:pt x="2474876" y="3421051"/>
                  </a:lnTo>
                  <a:lnTo>
                    <a:pt x="2466303" y="3420165"/>
                  </a:lnTo>
                  <a:lnTo>
                    <a:pt x="2454238" y="3410123"/>
                  </a:lnTo>
                  <a:close/>
                  <a:moveTo>
                    <a:pt x="2674737" y="3390889"/>
                  </a:moveTo>
                  <a:lnTo>
                    <a:pt x="2681250" y="3409169"/>
                  </a:lnTo>
                  <a:lnTo>
                    <a:pt x="2674086" y="3422639"/>
                  </a:lnTo>
                  <a:lnTo>
                    <a:pt x="2668550" y="3409169"/>
                  </a:lnTo>
                  <a:lnTo>
                    <a:pt x="2669201" y="3392172"/>
                  </a:lnTo>
                  <a:close/>
                  <a:moveTo>
                    <a:pt x="2629274" y="3381364"/>
                  </a:moveTo>
                  <a:lnTo>
                    <a:pt x="2653567" y="3390766"/>
                  </a:lnTo>
                  <a:lnTo>
                    <a:pt x="2656722" y="3399854"/>
                  </a:lnTo>
                  <a:lnTo>
                    <a:pt x="2660193" y="3406122"/>
                  </a:lnTo>
                  <a:lnTo>
                    <a:pt x="2664610" y="3411449"/>
                  </a:lnTo>
                  <a:lnTo>
                    <a:pt x="2668711" y="3422732"/>
                  </a:lnTo>
                  <a:lnTo>
                    <a:pt x="2689849" y="3430880"/>
                  </a:lnTo>
                  <a:lnTo>
                    <a:pt x="2693951" y="3446236"/>
                  </a:lnTo>
                  <a:lnTo>
                    <a:pt x="2687956" y="3460025"/>
                  </a:lnTo>
                  <a:lnTo>
                    <a:pt x="2677545" y="3468173"/>
                  </a:lnTo>
                  <a:lnTo>
                    <a:pt x="2660508" y="3478202"/>
                  </a:lnTo>
                  <a:lnTo>
                    <a:pt x="2640001" y="3476008"/>
                  </a:lnTo>
                  <a:lnTo>
                    <a:pt x="2627065" y="3461592"/>
                  </a:lnTo>
                  <a:lnTo>
                    <a:pt x="2634322" y="3455324"/>
                  </a:lnTo>
                  <a:lnTo>
                    <a:pt x="2622648" y="3453131"/>
                  </a:lnTo>
                  <a:lnTo>
                    <a:pt x="2620440" y="3436834"/>
                  </a:lnTo>
                  <a:lnTo>
                    <a:pt x="2603718" y="3425239"/>
                  </a:lnTo>
                  <a:lnTo>
                    <a:pt x="2593938" y="3412076"/>
                  </a:lnTo>
                  <a:lnTo>
                    <a:pt x="2595831" y="3394213"/>
                  </a:lnTo>
                  <a:lnTo>
                    <a:pt x="2608766" y="3400481"/>
                  </a:lnTo>
                  <a:lnTo>
                    <a:pt x="2620124" y="3397033"/>
                  </a:lnTo>
                  <a:close/>
                  <a:moveTo>
                    <a:pt x="1157482" y="3378189"/>
                  </a:moveTo>
                  <a:lnTo>
                    <a:pt x="1165647" y="3378189"/>
                  </a:lnTo>
                  <a:lnTo>
                    <a:pt x="1168671" y="3387857"/>
                  </a:lnTo>
                  <a:lnTo>
                    <a:pt x="1174719" y="3404938"/>
                  </a:lnTo>
                  <a:lnTo>
                    <a:pt x="1171090" y="3417829"/>
                  </a:lnTo>
                  <a:lnTo>
                    <a:pt x="1165949" y="3421052"/>
                  </a:lnTo>
                  <a:lnTo>
                    <a:pt x="1153854" y="3413639"/>
                  </a:lnTo>
                  <a:lnTo>
                    <a:pt x="1149318" y="3400748"/>
                  </a:lnTo>
                  <a:lnTo>
                    <a:pt x="1151435" y="3387857"/>
                  </a:lnTo>
                  <a:close/>
                  <a:moveTo>
                    <a:pt x="1072072" y="3340094"/>
                  </a:moveTo>
                  <a:lnTo>
                    <a:pt x="1080383" y="3351711"/>
                  </a:lnTo>
                  <a:lnTo>
                    <a:pt x="1080383" y="3364272"/>
                  </a:lnTo>
                  <a:lnTo>
                    <a:pt x="1085817" y="3378398"/>
                  </a:lnTo>
                  <a:lnTo>
                    <a:pt x="1073351" y="3387819"/>
                  </a:lnTo>
                  <a:lnTo>
                    <a:pt x="1067917" y="3397239"/>
                  </a:lnTo>
                  <a:lnTo>
                    <a:pt x="1057373" y="3394727"/>
                  </a:lnTo>
                  <a:lnTo>
                    <a:pt x="1055132" y="3384992"/>
                  </a:lnTo>
                  <a:lnTo>
                    <a:pt x="1061206" y="3368354"/>
                  </a:lnTo>
                  <a:lnTo>
                    <a:pt x="1051616" y="3368354"/>
                  </a:lnTo>
                  <a:lnTo>
                    <a:pt x="1043305" y="3377770"/>
                  </a:lnTo>
                  <a:lnTo>
                    <a:pt x="1039151" y="3384050"/>
                  </a:lnTo>
                  <a:lnTo>
                    <a:pt x="1038191" y="3371807"/>
                  </a:lnTo>
                  <a:lnTo>
                    <a:pt x="1047461" y="3350769"/>
                  </a:lnTo>
                  <a:lnTo>
                    <a:pt x="1055772" y="3356735"/>
                  </a:lnTo>
                  <a:lnTo>
                    <a:pt x="1062484" y="3348571"/>
                  </a:lnTo>
                  <a:close/>
                  <a:moveTo>
                    <a:pt x="2665169" y="3319452"/>
                  </a:moveTo>
                  <a:lnTo>
                    <a:pt x="2676488" y="3339638"/>
                  </a:lnTo>
                  <a:lnTo>
                    <a:pt x="2670990" y="3354377"/>
                  </a:lnTo>
                  <a:lnTo>
                    <a:pt x="2659025" y="3347008"/>
                  </a:lnTo>
                  <a:lnTo>
                    <a:pt x="2670990" y="3338356"/>
                  </a:lnTo>
                  <a:close/>
                  <a:moveTo>
                    <a:pt x="1084228" y="3309929"/>
                  </a:moveTo>
                  <a:lnTo>
                    <a:pt x="1082061" y="3317834"/>
                  </a:lnTo>
                  <a:lnTo>
                    <a:pt x="1071529" y="3324217"/>
                  </a:lnTo>
                  <a:lnTo>
                    <a:pt x="1074936" y="3316010"/>
                  </a:lnTo>
                  <a:close/>
                  <a:moveTo>
                    <a:pt x="1113472" y="3303579"/>
                  </a:moveTo>
                  <a:lnTo>
                    <a:pt x="1114392" y="3311286"/>
                  </a:lnTo>
                  <a:lnTo>
                    <a:pt x="1103653" y="3330557"/>
                  </a:lnTo>
                  <a:lnTo>
                    <a:pt x="1101505" y="3345010"/>
                  </a:lnTo>
                  <a:lnTo>
                    <a:pt x="1089538" y="3359143"/>
                  </a:lnTo>
                  <a:lnTo>
                    <a:pt x="1082481" y="3355288"/>
                  </a:lnTo>
                  <a:lnTo>
                    <a:pt x="1083095" y="3352398"/>
                  </a:lnTo>
                  <a:lnTo>
                    <a:pt x="1077879" y="3344048"/>
                  </a:lnTo>
                  <a:lnTo>
                    <a:pt x="1094448" y="3331521"/>
                  </a:lnTo>
                  <a:lnTo>
                    <a:pt x="1089232" y="3330557"/>
                  </a:lnTo>
                  <a:lnTo>
                    <a:pt x="1102425" y="3314499"/>
                  </a:lnTo>
                  <a:close/>
                  <a:moveTo>
                    <a:pt x="2832915" y="3290876"/>
                  </a:moveTo>
                  <a:lnTo>
                    <a:pt x="2848659" y="3298814"/>
                  </a:lnTo>
                  <a:lnTo>
                    <a:pt x="2852437" y="3323262"/>
                  </a:lnTo>
                  <a:lnTo>
                    <a:pt x="2858735" y="3340090"/>
                  </a:lnTo>
                  <a:lnTo>
                    <a:pt x="2859050" y="3355965"/>
                  </a:lnTo>
                  <a:lnTo>
                    <a:pt x="2825673" y="3386761"/>
                  </a:lnTo>
                  <a:lnTo>
                    <a:pt x="2826618" y="3404859"/>
                  </a:lnTo>
                  <a:lnTo>
                    <a:pt x="2846770" y="3426766"/>
                  </a:lnTo>
                  <a:lnTo>
                    <a:pt x="2831341" y="3449944"/>
                  </a:lnTo>
                  <a:lnTo>
                    <a:pt x="2814337" y="3447721"/>
                  </a:lnTo>
                  <a:lnTo>
                    <a:pt x="2814652" y="3457564"/>
                  </a:lnTo>
                  <a:lnTo>
                    <a:pt x="2807095" y="3449944"/>
                  </a:lnTo>
                  <a:lnTo>
                    <a:pt x="2805206" y="3460739"/>
                  </a:lnTo>
                  <a:lnTo>
                    <a:pt x="2820005" y="3480741"/>
                  </a:lnTo>
                  <a:lnTo>
                    <a:pt x="2804261" y="3482964"/>
                  </a:lnTo>
                  <a:lnTo>
                    <a:pt x="2793871" y="3473439"/>
                  </a:lnTo>
                  <a:lnTo>
                    <a:pt x="2782220" y="3471534"/>
                  </a:lnTo>
                  <a:lnTo>
                    <a:pt x="2775923" y="3459786"/>
                  </a:lnTo>
                  <a:lnTo>
                    <a:pt x="2790722" y="3456611"/>
                  </a:lnTo>
                  <a:lnTo>
                    <a:pt x="2777497" y="3440736"/>
                  </a:lnTo>
                  <a:lnTo>
                    <a:pt x="2776237" y="3442641"/>
                  </a:lnTo>
                  <a:lnTo>
                    <a:pt x="2772774" y="3445816"/>
                  </a:lnTo>
                  <a:lnTo>
                    <a:pt x="2770570" y="3447086"/>
                  </a:lnTo>
                  <a:lnTo>
                    <a:pt x="2768366" y="3448674"/>
                  </a:lnTo>
                  <a:lnTo>
                    <a:pt x="2766791" y="3449309"/>
                  </a:lnTo>
                  <a:lnTo>
                    <a:pt x="2766161" y="3449626"/>
                  </a:lnTo>
                  <a:lnTo>
                    <a:pt x="2765217" y="3449626"/>
                  </a:lnTo>
                  <a:lnTo>
                    <a:pt x="2761438" y="3447721"/>
                  </a:lnTo>
                  <a:lnTo>
                    <a:pt x="2756400" y="3445499"/>
                  </a:lnTo>
                  <a:lnTo>
                    <a:pt x="2750733" y="3442324"/>
                  </a:lnTo>
                  <a:lnTo>
                    <a:pt x="2739082" y="3445499"/>
                  </a:lnTo>
                  <a:lnTo>
                    <a:pt x="2730580" y="3434069"/>
                  </a:lnTo>
                  <a:lnTo>
                    <a:pt x="2726172" y="3419146"/>
                  </a:lnTo>
                  <a:lnTo>
                    <a:pt x="2732470" y="3410574"/>
                  </a:lnTo>
                  <a:lnTo>
                    <a:pt x="2721764" y="3395016"/>
                  </a:lnTo>
                  <a:lnTo>
                    <a:pt x="2728691" y="3382316"/>
                  </a:lnTo>
                  <a:lnTo>
                    <a:pt x="2706650" y="3359457"/>
                  </a:lnTo>
                  <a:lnTo>
                    <a:pt x="2712003" y="3352155"/>
                  </a:lnTo>
                  <a:lnTo>
                    <a:pt x="2742546" y="3359140"/>
                  </a:lnTo>
                  <a:lnTo>
                    <a:pt x="2751677" y="3348344"/>
                  </a:lnTo>
                  <a:lnTo>
                    <a:pt x="2760179" y="3334692"/>
                  </a:lnTo>
                  <a:lnTo>
                    <a:pt x="2739082" y="3323262"/>
                  </a:lnTo>
                  <a:lnTo>
                    <a:pt x="2739082" y="3315959"/>
                  </a:lnTo>
                  <a:lnTo>
                    <a:pt x="2755771" y="3325166"/>
                  </a:lnTo>
                  <a:lnTo>
                    <a:pt x="2785054" y="3317547"/>
                  </a:lnTo>
                  <a:lnTo>
                    <a:pt x="2767421" y="3335644"/>
                  </a:lnTo>
                  <a:lnTo>
                    <a:pt x="2773718" y="3341677"/>
                  </a:lnTo>
                  <a:lnTo>
                    <a:pt x="2771514" y="3351202"/>
                  </a:lnTo>
                  <a:lnTo>
                    <a:pt x="2790722" y="3363903"/>
                  </a:lnTo>
                  <a:lnTo>
                    <a:pt x="2795760" y="3341677"/>
                  </a:lnTo>
                  <a:lnTo>
                    <a:pt x="2802057" y="3337549"/>
                  </a:lnTo>
                  <a:lnTo>
                    <a:pt x="2811504" y="3346757"/>
                  </a:lnTo>
                  <a:lnTo>
                    <a:pt x="2811189" y="3334374"/>
                  </a:lnTo>
                  <a:lnTo>
                    <a:pt x="2803002" y="3321674"/>
                  </a:lnTo>
                  <a:close/>
                  <a:moveTo>
                    <a:pt x="1020731" y="3233728"/>
                  </a:moveTo>
                  <a:lnTo>
                    <a:pt x="1016076" y="3241030"/>
                  </a:lnTo>
                  <a:lnTo>
                    <a:pt x="1012090" y="3246428"/>
                  </a:lnTo>
                  <a:lnTo>
                    <a:pt x="1006440" y="3243253"/>
                  </a:lnTo>
                  <a:lnTo>
                    <a:pt x="1012755" y="3234680"/>
                  </a:lnTo>
                  <a:close/>
                  <a:moveTo>
                    <a:pt x="1074260" y="3214677"/>
                  </a:moveTo>
                  <a:lnTo>
                    <a:pt x="1089658" y="3239024"/>
                  </a:lnTo>
                  <a:lnTo>
                    <a:pt x="1106981" y="3246073"/>
                  </a:lnTo>
                  <a:lnTo>
                    <a:pt x="1103774" y="3257926"/>
                  </a:lnTo>
                  <a:lnTo>
                    <a:pt x="1117568" y="3267537"/>
                  </a:lnTo>
                  <a:lnTo>
                    <a:pt x="1101849" y="3281632"/>
                  </a:lnTo>
                  <a:lnTo>
                    <a:pt x="1099603" y="3275225"/>
                  </a:lnTo>
                  <a:lnTo>
                    <a:pt x="1084526" y="3280350"/>
                  </a:lnTo>
                  <a:lnTo>
                    <a:pt x="1077147" y="3285797"/>
                  </a:lnTo>
                  <a:lnTo>
                    <a:pt x="1063353" y="3286117"/>
                  </a:lnTo>
                  <a:lnTo>
                    <a:pt x="1055655" y="3277467"/>
                  </a:lnTo>
                  <a:lnTo>
                    <a:pt x="1067523" y="3266897"/>
                  </a:lnTo>
                  <a:lnTo>
                    <a:pt x="1082601" y="3267856"/>
                  </a:lnTo>
                  <a:lnTo>
                    <a:pt x="1082280" y="3262730"/>
                  </a:lnTo>
                  <a:lnTo>
                    <a:pt x="1070732" y="3261449"/>
                  </a:lnTo>
                  <a:lnTo>
                    <a:pt x="1073618" y="3254081"/>
                  </a:lnTo>
                  <a:lnTo>
                    <a:pt x="1082280" y="3253121"/>
                  </a:lnTo>
                  <a:lnTo>
                    <a:pt x="1087412" y="3242227"/>
                  </a:lnTo>
                  <a:lnTo>
                    <a:pt x="1073618" y="3243190"/>
                  </a:lnTo>
                  <a:lnTo>
                    <a:pt x="1059505" y="3236141"/>
                  </a:lnTo>
                  <a:lnTo>
                    <a:pt x="1056296" y="3224288"/>
                  </a:lnTo>
                  <a:lnTo>
                    <a:pt x="1068165" y="3226530"/>
                  </a:lnTo>
                  <a:lnTo>
                    <a:pt x="1064636" y="3217881"/>
                  </a:lnTo>
                  <a:close/>
                  <a:moveTo>
                    <a:pt x="1036556" y="3211501"/>
                  </a:moveTo>
                  <a:lnTo>
                    <a:pt x="1042954" y="3212454"/>
                  </a:lnTo>
                  <a:lnTo>
                    <a:pt x="1032178" y="3225472"/>
                  </a:lnTo>
                  <a:lnTo>
                    <a:pt x="1020731" y="3227377"/>
                  </a:lnTo>
                  <a:lnTo>
                    <a:pt x="1025442" y="3219122"/>
                  </a:lnTo>
                  <a:close/>
                  <a:moveTo>
                    <a:pt x="1065497" y="3170226"/>
                  </a:moveTo>
                  <a:lnTo>
                    <a:pt x="1066766" y="3176576"/>
                  </a:lnTo>
                  <a:lnTo>
                    <a:pt x="1060416" y="3174354"/>
                  </a:lnTo>
                  <a:close/>
                  <a:moveTo>
                    <a:pt x="2496621" y="3159114"/>
                  </a:moveTo>
                  <a:lnTo>
                    <a:pt x="2512976" y="3161291"/>
                  </a:lnTo>
                  <a:lnTo>
                    <a:pt x="2507000" y="3179948"/>
                  </a:lnTo>
                  <a:lnTo>
                    <a:pt x="2488130" y="3189277"/>
                  </a:lnTo>
                  <a:lnTo>
                    <a:pt x="2479638" y="3174662"/>
                  </a:lnTo>
                  <a:lnTo>
                    <a:pt x="2481839" y="3166888"/>
                  </a:lnTo>
                  <a:lnTo>
                    <a:pt x="2494420" y="3169687"/>
                  </a:lnTo>
                  <a:close/>
                  <a:moveTo>
                    <a:pt x="949493" y="3151177"/>
                  </a:moveTo>
                  <a:lnTo>
                    <a:pt x="957238" y="3156257"/>
                  </a:lnTo>
                  <a:lnTo>
                    <a:pt x="946125" y="3170226"/>
                  </a:lnTo>
                  <a:close/>
                  <a:moveTo>
                    <a:pt x="1053951" y="3149590"/>
                  </a:moveTo>
                  <a:lnTo>
                    <a:pt x="1060416" y="3156763"/>
                  </a:lnTo>
                  <a:lnTo>
                    <a:pt x="1060416" y="3162999"/>
                  </a:lnTo>
                  <a:lnTo>
                    <a:pt x="1052656" y="3167053"/>
                  </a:lnTo>
                  <a:lnTo>
                    <a:pt x="1043924" y="3161127"/>
                  </a:lnTo>
                  <a:lnTo>
                    <a:pt x="1042953" y="3151773"/>
                  </a:lnTo>
                  <a:close/>
                  <a:moveTo>
                    <a:pt x="957696" y="3089266"/>
                  </a:moveTo>
                  <a:lnTo>
                    <a:pt x="969937" y="3097932"/>
                  </a:lnTo>
                  <a:lnTo>
                    <a:pt x="966877" y="3107561"/>
                  </a:lnTo>
                  <a:lnTo>
                    <a:pt x="958002" y="3112696"/>
                  </a:lnTo>
                  <a:lnTo>
                    <a:pt x="965041" y="3133881"/>
                  </a:lnTo>
                  <a:lnTo>
                    <a:pt x="960144" y="3148003"/>
                  </a:lnTo>
                  <a:lnTo>
                    <a:pt x="950657" y="3139337"/>
                  </a:lnTo>
                  <a:lnTo>
                    <a:pt x="946679" y="3129066"/>
                  </a:lnTo>
                  <a:lnTo>
                    <a:pt x="944536" y="3110771"/>
                  </a:lnTo>
                  <a:lnTo>
                    <a:pt x="945148" y="3090550"/>
                  </a:lnTo>
                  <a:close/>
                  <a:moveTo>
                    <a:pt x="2717252" y="3084501"/>
                  </a:moveTo>
                  <a:lnTo>
                    <a:pt x="2722526" y="3100947"/>
                  </a:lnTo>
                  <a:lnTo>
                    <a:pt x="2711048" y="3096433"/>
                  </a:lnTo>
                  <a:lnTo>
                    <a:pt x="2700501" y="3105139"/>
                  </a:lnTo>
                  <a:lnTo>
                    <a:pt x="2695538" y="3099658"/>
                  </a:lnTo>
                  <a:lnTo>
                    <a:pt x="2702673" y="3089016"/>
                  </a:lnTo>
                  <a:close/>
                  <a:moveTo>
                    <a:pt x="1081056" y="3082917"/>
                  </a:moveTo>
                  <a:lnTo>
                    <a:pt x="1085552" y="3084822"/>
                  </a:lnTo>
                  <a:lnTo>
                    <a:pt x="1087404" y="3093394"/>
                  </a:lnTo>
                  <a:lnTo>
                    <a:pt x="1083700" y="3105141"/>
                  </a:lnTo>
                  <a:lnTo>
                    <a:pt x="1081056" y="3095617"/>
                  </a:lnTo>
                  <a:close/>
                  <a:moveTo>
                    <a:pt x="3278151" y="3081329"/>
                  </a:moveTo>
                  <a:lnTo>
                    <a:pt x="3281326" y="3085759"/>
                  </a:lnTo>
                  <a:lnTo>
                    <a:pt x="3275928" y="3099048"/>
                  </a:lnTo>
                  <a:lnTo>
                    <a:pt x="3272118" y="3137019"/>
                  </a:lnTo>
                  <a:lnTo>
                    <a:pt x="3272436" y="3161067"/>
                  </a:lnTo>
                  <a:lnTo>
                    <a:pt x="3256561" y="3174673"/>
                  </a:lnTo>
                  <a:lnTo>
                    <a:pt x="3251481" y="3207581"/>
                  </a:lnTo>
                  <a:lnTo>
                    <a:pt x="3245448" y="3235745"/>
                  </a:lnTo>
                  <a:lnTo>
                    <a:pt x="3232113" y="3264226"/>
                  </a:lnTo>
                  <a:lnTo>
                    <a:pt x="3220365" y="3268655"/>
                  </a:lnTo>
                  <a:cubicBezTo>
                    <a:pt x="3220048" y="3264119"/>
                    <a:pt x="3219730" y="3259584"/>
                    <a:pt x="3219413" y="3255048"/>
                  </a:cubicBezTo>
                  <a:lnTo>
                    <a:pt x="3232430" y="3179419"/>
                  </a:lnTo>
                  <a:lnTo>
                    <a:pt x="3249258" y="3154106"/>
                  </a:lnTo>
                  <a:lnTo>
                    <a:pt x="3259418" y="3133854"/>
                  </a:lnTo>
                  <a:lnTo>
                    <a:pt x="3265768" y="3118034"/>
                  </a:lnTo>
                  <a:lnTo>
                    <a:pt x="3264498" y="3103479"/>
                  </a:lnTo>
                  <a:close/>
                  <a:moveTo>
                    <a:pt x="963890" y="3071804"/>
                  </a:moveTo>
                  <a:lnTo>
                    <a:pt x="974701" y="3076971"/>
                  </a:lnTo>
                  <a:lnTo>
                    <a:pt x="969132" y="3086091"/>
                  </a:lnTo>
                  <a:lnTo>
                    <a:pt x="961597" y="3083963"/>
                  </a:lnTo>
                  <a:lnTo>
                    <a:pt x="954063" y="3080315"/>
                  </a:lnTo>
                  <a:lnTo>
                    <a:pt x="955045" y="3073020"/>
                  </a:lnTo>
                  <a:close/>
                  <a:moveTo>
                    <a:pt x="960350" y="3040054"/>
                  </a:moveTo>
                  <a:lnTo>
                    <a:pt x="976288" y="3041016"/>
                  </a:lnTo>
                  <a:lnTo>
                    <a:pt x="974100" y="3051920"/>
                  </a:lnTo>
                  <a:lnTo>
                    <a:pt x="968788" y="3050637"/>
                  </a:lnTo>
                  <a:lnTo>
                    <a:pt x="970975" y="3059296"/>
                  </a:lnTo>
                  <a:lnTo>
                    <a:pt x="974100" y="3058975"/>
                  </a:lnTo>
                  <a:cubicBezTo>
                    <a:pt x="974413" y="3063251"/>
                    <a:pt x="974725" y="3067528"/>
                    <a:pt x="975038" y="3071804"/>
                  </a:cubicBezTo>
                  <a:lnTo>
                    <a:pt x="960350" y="3064748"/>
                  </a:lnTo>
                  <a:cubicBezTo>
                    <a:pt x="960037" y="3061862"/>
                    <a:pt x="959725" y="3058975"/>
                    <a:pt x="959412" y="3056089"/>
                  </a:cubicBezTo>
                  <a:lnTo>
                    <a:pt x="941600" y="3052882"/>
                  </a:lnTo>
                  <a:lnTo>
                    <a:pt x="936599" y="3043582"/>
                  </a:lnTo>
                  <a:close/>
                  <a:moveTo>
                    <a:pt x="1047716" y="3033705"/>
                  </a:moveTo>
                  <a:lnTo>
                    <a:pt x="1067084" y="3048347"/>
                  </a:lnTo>
                  <a:lnTo>
                    <a:pt x="1069307" y="3077949"/>
                  </a:lnTo>
                  <a:lnTo>
                    <a:pt x="1066132" y="3087498"/>
                  </a:lnTo>
                  <a:lnTo>
                    <a:pt x="1076926" y="3092590"/>
                  </a:lnTo>
                  <a:lnTo>
                    <a:pt x="1079466" y="3109460"/>
                  </a:lnTo>
                  <a:lnTo>
                    <a:pt x="1084229" y="3109460"/>
                  </a:lnTo>
                  <a:lnTo>
                    <a:pt x="1082642" y="3121874"/>
                  </a:lnTo>
                  <a:lnTo>
                    <a:pt x="1108678" y="3115508"/>
                  </a:lnTo>
                  <a:lnTo>
                    <a:pt x="1111218" y="3125057"/>
                  </a:lnTo>
                  <a:lnTo>
                    <a:pt x="1097247" y="3135879"/>
                  </a:lnTo>
                  <a:lnTo>
                    <a:pt x="1089310" y="3154022"/>
                  </a:lnTo>
                  <a:lnTo>
                    <a:pt x="1080737" y="3159115"/>
                  </a:lnTo>
                  <a:lnTo>
                    <a:pt x="1079784" y="3152749"/>
                  </a:lnTo>
                  <a:lnTo>
                    <a:pt x="1081372" y="3135879"/>
                  </a:lnTo>
                  <a:lnTo>
                    <a:pt x="1066766" y="3136198"/>
                  </a:lnTo>
                  <a:lnTo>
                    <a:pt x="1059148" y="3139381"/>
                  </a:lnTo>
                  <a:lnTo>
                    <a:pt x="1055971" y="3132060"/>
                  </a:lnTo>
                  <a:lnTo>
                    <a:pt x="1045494" y="3119009"/>
                  </a:lnTo>
                  <a:lnTo>
                    <a:pt x="1046446" y="3112006"/>
                  </a:lnTo>
                  <a:lnTo>
                    <a:pt x="1044224" y="3098320"/>
                  </a:lnTo>
                  <a:lnTo>
                    <a:pt x="1032158" y="3089726"/>
                  </a:lnTo>
                  <a:cubicBezTo>
                    <a:pt x="1032370" y="3093970"/>
                    <a:pt x="1032581" y="3098213"/>
                    <a:pt x="1032793" y="3102457"/>
                  </a:cubicBezTo>
                  <a:lnTo>
                    <a:pt x="1019777" y="3099275"/>
                  </a:lnTo>
                  <a:lnTo>
                    <a:pt x="1012474" y="3087816"/>
                  </a:lnTo>
                  <a:lnTo>
                    <a:pt x="1008027" y="3077312"/>
                  </a:lnTo>
                  <a:lnTo>
                    <a:pt x="1015331" y="3068718"/>
                  </a:lnTo>
                  <a:lnTo>
                    <a:pt x="1023904" y="3075084"/>
                  </a:lnTo>
                  <a:lnTo>
                    <a:pt x="1028031" y="3071901"/>
                  </a:lnTo>
                  <a:lnTo>
                    <a:pt x="1023904" y="3055031"/>
                  </a:lnTo>
                  <a:lnTo>
                    <a:pt x="1025491" y="3045482"/>
                  </a:lnTo>
                  <a:lnTo>
                    <a:pt x="1032158" y="3060123"/>
                  </a:lnTo>
                  <a:lnTo>
                    <a:pt x="1049304" y="3065217"/>
                  </a:lnTo>
                  <a:lnTo>
                    <a:pt x="1039462" y="3043254"/>
                  </a:lnTo>
                  <a:close/>
                  <a:moveTo>
                    <a:pt x="2663477" y="3014652"/>
                  </a:moveTo>
                  <a:lnTo>
                    <a:pt x="2668550" y="3015608"/>
                  </a:lnTo>
                  <a:lnTo>
                    <a:pt x="2660624" y="3025162"/>
                  </a:lnTo>
                  <a:lnTo>
                    <a:pt x="2651113" y="3049369"/>
                  </a:lnTo>
                  <a:lnTo>
                    <a:pt x="2659673" y="3062110"/>
                  </a:lnTo>
                  <a:lnTo>
                    <a:pt x="2667282" y="3079946"/>
                  </a:lnTo>
                  <a:lnTo>
                    <a:pt x="2665379" y="3098101"/>
                  </a:lnTo>
                  <a:lnTo>
                    <a:pt x="2651747" y="3118168"/>
                  </a:lnTo>
                  <a:lnTo>
                    <a:pt x="2641284" y="3138552"/>
                  </a:lnTo>
                  <a:lnTo>
                    <a:pt x="2639382" y="3148107"/>
                  </a:lnTo>
                  <a:lnTo>
                    <a:pt x="2633992" y="3144922"/>
                  </a:lnTo>
                  <a:lnTo>
                    <a:pt x="2624481" y="3135367"/>
                  </a:lnTo>
                  <a:lnTo>
                    <a:pt x="2607361" y="3133456"/>
                  </a:lnTo>
                  <a:lnTo>
                    <a:pt x="2591509" y="3129315"/>
                  </a:lnTo>
                  <a:lnTo>
                    <a:pt x="2583266" y="3137596"/>
                  </a:lnTo>
                  <a:lnTo>
                    <a:pt x="2569316" y="3133775"/>
                  </a:lnTo>
                  <a:lnTo>
                    <a:pt x="2548392" y="3148744"/>
                  </a:lnTo>
                  <a:lnTo>
                    <a:pt x="2533808" y="3141738"/>
                  </a:lnTo>
                  <a:lnTo>
                    <a:pt x="2530003" y="3127723"/>
                  </a:lnTo>
                  <a:lnTo>
                    <a:pt x="2504006" y="3142693"/>
                  </a:lnTo>
                  <a:lnTo>
                    <a:pt x="2496714" y="3155433"/>
                  </a:lnTo>
                  <a:lnTo>
                    <a:pt x="2471351" y="3164352"/>
                  </a:lnTo>
                  <a:lnTo>
                    <a:pt x="2468180" y="3181551"/>
                  </a:lnTo>
                  <a:lnTo>
                    <a:pt x="2479277" y="3189514"/>
                  </a:lnTo>
                  <a:lnTo>
                    <a:pt x="2479277" y="3193973"/>
                  </a:lnTo>
                  <a:lnTo>
                    <a:pt x="2485617" y="3200343"/>
                  </a:lnTo>
                  <a:lnTo>
                    <a:pt x="2484666" y="3214677"/>
                  </a:lnTo>
                  <a:lnTo>
                    <a:pt x="2473887" y="3211809"/>
                  </a:lnTo>
                  <a:lnTo>
                    <a:pt x="2477057" y="3200343"/>
                  </a:lnTo>
                  <a:lnTo>
                    <a:pt x="2468814" y="3205439"/>
                  </a:lnTo>
                  <a:lnTo>
                    <a:pt x="2458986" y="3192062"/>
                  </a:lnTo>
                  <a:lnTo>
                    <a:pt x="2449475" y="3187921"/>
                  </a:lnTo>
                  <a:lnTo>
                    <a:pt x="2452328" y="3178047"/>
                  </a:lnTo>
                  <a:lnTo>
                    <a:pt x="2456767" y="3149381"/>
                  </a:lnTo>
                  <a:lnTo>
                    <a:pt x="2481813" y="3128041"/>
                  </a:lnTo>
                  <a:lnTo>
                    <a:pt x="2509396" y="3122945"/>
                  </a:lnTo>
                  <a:lnTo>
                    <a:pt x="2521760" y="3114345"/>
                  </a:lnTo>
                  <a:lnTo>
                    <a:pt x="2562024" y="3109568"/>
                  </a:lnTo>
                  <a:lnTo>
                    <a:pt x="2582632" y="3077717"/>
                  </a:lnTo>
                  <a:lnTo>
                    <a:pt x="2602605" y="3055421"/>
                  </a:lnTo>
                  <a:lnTo>
                    <a:pt x="2615287" y="3047459"/>
                  </a:lnTo>
                  <a:lnTo>
                    <a:pt x="2630188" y="3047459"/>
                  </a:lnTo>
                  <a:lnTo>
                    <a:pt x="2642553" y="3036947"/>
                  </a:lnTo>
                  <a:close/>
                  <a:moveTo>
                    <a:pt x="3448413" y="2979732"/>
                  </a:moveTo>
                  <a:lnTo>
                    <a:pt x="3453791" y="2990488"/>
                  </a:lnTo>
                  <a:lnTo>
                    <a:pt x="3465498" y="2979732"/>
                  </a:lnTo>
                  <a:lnTo>
                    <a:pt x="3471826" y="2991437"/>
                  </a:lnTo>
                  <a:lnTo>
                    <a:pt x="3467396" y="3010102"/>
                  </a:lnTo>
                  <a:lnTo>
                    <a:pt x="3453159" y="3013582"/>
                  </a:lnTo>
                  <a:lnTo>
                    <a:pt x="3450311" y="3061035"/>
                  </a:lnTo>
                  <a:lnTo>
                    <a:pt x="3458537" y="3074321"/>
                  </a:lnTo>
                  <a:lnTo>
                    <a:pt x="3441769" y="3080016"/>
                  </a:lnTo>
                  <a:cubicBezTo>
                    <a:pt x="3441874" y="3085816"/>
                    <a:pt x="3441980" y="3091615"/>
                    <a:pt x="3442085" y="3097415"/>
                  </a:cubicBezTo>
                  <a:lnTo>
                    <a:pt x="3430378" y="3099630"/>
                  </a:lnTo>
                  <a:lnTo>
                    <a:pt x="3407598" y="3133480"/>
                  </a:lnTo>
                  <a:cubicBezTo>
                    <a:pt x="3407914" y="3138752"/>
                    <a:pt x="3408231" y="3144024"/>
                    <a:pt x="3408547" y="3149296"/>
                  </a:cubicBezTo>
                  <a:lnTo>
                    <a:pt x="3381338" y="3155940"/>
                  </a:lnTo>
                  <a:lnTo>
                    <a:pt x="3399056" y="3131898"/>
                  </a:lnTo>
                  <a:lnTo>
                    <a:pt x="3405384" y="3121142"/>
                  </a:lnTo>
                  <a:lnTo>
                    <a:pt x="3388615" y="3129683"/>
                  </a:lnTo>
                  <a:lnTo>
                    <a:pt x="3390197" y="3106272"/>
                  </a:lnTo>
                  <a:lnTo>
                    <a:pt x="3384818" y="3092037"/>
                  </a:lnTo>
                  <a:lnTo>
                    <a:pt x="3394626" y="3078118"/>
                  </a:lnTo>
                  <a:lnTo>
                    <a:pt x="3384502" y="3050912"/>
                  </a:lnTo>
                  <a:lnTo>
                    <a:pt x="3412977" y="3012000"/>
                  </a:lnTo>
                  <a:lnTo>
                    <a:pt x="3414559" y="2994917"/>
                  </a:lnTo>
                  <a:lnTo>
                    <a:pt x="3442085" y="2991437"/>
                  </a:lnTo>
                  <a:close/>
                  <a:moveTo>
                    <a:pt x="3493415" y="2962270"/>
                  </a:moveTo>
                  <a:lnTo>
                    <a:pt x="3495638" y="2975755"/>
                  </a:lnTo>
                  <a:lnTo>
                    <a:pt x="3483890" y="2974150"/>
                  </a:lnTo>
                  <a:lnTo>
                    <a:pt x="3475318" y="2990845"/>
                  </a:lnTo>
                  <a:lnTo>
                    <a:pt x="3473413" y="2976076"/>
                  </a:lnTo>
                  <a:close/>
                  <a:moveTo>
                    <a:pt x="2769847" y="2960682"/>
                  </a:moveTo>
                  <a:lnTo>
                    <a:pt x="2770150" y="2978807"/>
                  </a:lnTo>
                  <a:lnTo>
                    <a:pt x="2761986" y="2994019"/>
                  </a:lnTo>
                  <a:lnTo>
                    <a:pt x="2751100" y="2971363"/>
                  </a:lnTo>
                  <a:lnTo>
                    <a:pt x="2754728" y="2961977"/>
                  </a:lnTo>
                  <a:close/>
                  <a:moveTo>
                    <a:pt x="1053114" y="2895591"/>
                  </a:moveTo>
                  <a:lnTo>
                    <a:pt x="1060733" y="2896547"/>
                  </a:lnTo>
                  <a:lnTo>
                    <a:pt x="1066448" y="2921057"/>
                  </a:lnTo>
                  <a:lnTo>
                    <a:pt x="1051527" y="2933787"/>
                  </a:lnTo>
                  <a:lnTo>
                    <a:pt x="1053749" y="2941110"/>
                  </a:lnTo>
                  <a:lnTo>
                    <a:pt x="1068353" y="2926149"/>
                  </a:lnTo>
                  <a:lnTo>
                    <a:pt x="1071528" y="2931239"/>
                  </a:lnTo>
                  <a:lnTo>
                    <a:pt x="1063274" y="2946204"/>
                  </a:lnTo>
                  <a:lnTo>
                    <a:pt x="1051844" y="2947478"/>
                  </a:lnTo>
                  <a:lnTo>
                    <a:pt x="1042318" y="2957981"/>
                  </a:lnTo>
                  <a:lnTo>
                    <a:pt x="1030571" y="2965621"/>
                  </a:lnTo>
                  <a:lnTo>
                    <a:pt x="1041365" y="2967849"/>
                  </a:lnTo>
                  <a:lnTo>
                    <a:pt x="1043271" y="2977080"/>
                  </a:lnTo>
                  <a:lnTo>
                    <a:pt x="1040413" y="2983446"/>
                  </a:lnTo>
                  <a:lnTo>
                    <a:pt x="1028983" y="2991722"/>
                  </a:lnTo>
                  <a:lnTo>
                    <a:pt x="1020413" y="2991085"/>
                  </a:lnTo>
                  <a:lnTo>
                    <a:pt x="1010885" y="2990130"/>
                  </a:lnTo>
                  <a:lnTo>
                    <a:pt x="1009614" y="2997451"/>
                  </a:lnTo>
                  <a:lnTo>
                    <a:pt x="1004853" y="3013366"/>
                  </a:lnTo>
                  <a:lnTo>
                    <a:pt x="987717" y="3021006"/>
                  </a:lnTo>
                  <a:lnTo>
                    <a:pt x="976287" y="3013366"/>
                  </a:lnTo>
                  <a:lnTo>
                    <a:pt x="986765" y="3006045"/>
                  </a:lnTo>
                  <a:lnTo>
                    <a:pt x="995010" y="2991085"/>
                  </a:lnTo>
                  <a:lnTo>
                    <a:pt x="986447" y="2987266"/>
                  </a:lnTo>
                  <a:lnTo>
                    <a:pt x="983272" y="2980900"/>
                  </a:lnTo>
                  <a:lnTo>
                    <a:pt x="991845" y="2974534"/>
                  </a:lnTo>
                  <a:lnTo>
                    <a:pt x="980097" y="2974534"/>
                  </a:lnTo>
                  <a:lnTo>
                    <a:pt x="976605" y="2955434"/>
                  </a:lnTo>
                  <a:lnTo>
                    <a:pt x="989305" y="2938244"/>
                  </a:lnTo>
                  <a:lnTo>
                    <a:pt x="995645" y="2945568"/>
                  </a:lnTo>
                  <a:lnTo>
                    <a:pt x="996597" y="2940473"/>
                  </a:lnTo>
                  <a:lnTo>
                    <a:pt x="1009297" y="2942384"/>
                  </a:lnTo>
                  <a:lnTo>
                    <a:pt x="1012473" y="2950025"/>
                  </a:lnTo>
                  <a:lnTo>
                    <a:pt x="1012473" y="2939200"/>
                  </a:lnTo>
                  <a:lnTo>
                    <a:pt x="1014377" y="2930921"/>
                  </a:lnTo>
                  <a:lnTo>
                    <a:pt x="1042000" y="2909597"/>
                  </a:lnTo>
                  <a:lnTo>
                    <a:pt x="1051209" y="2904186"/>
                  </a:lnTo>
                  <a:close/>
                  <a:moveTo>
                    <a:pt x="1350059" y="2857495"/>
                  </a:moveTo>
                  <a:lnTo>
                    <a:pt x="1357674" y="2864802"/>
                  </a:lnTo>
                  <a:lnTo>
                    <a:pt x="1355452" y="2876239"/>
                  </a:lnTo>
                  <a:lnTo>
                    <a:pt x="1359577" y="2883863"/>
                  </a:lnTo>
                  <a:lnTo>
                    <a:pt x="1370365" y="2885769"/>
                  </a:lnTo>
                  <a:lnTo>
                    <a:pt x="1361164" y="2908962"/>
                  </a:lnTo>
                  <a:lnTo>
                    <a:pt x="1339906" y="2921989"/>
                  </a:lnTo>
                  <a:lnTo>
                    <a:pt x="1307551" y="2950584"/>
                  </a:lnTo>
                  <a:lnTo>
                    <a:pt x="1298350" y="2965517"/>
                  </a:lnTo>
                  <a:lnTo>
                    <a:pt x="1284393" y="2971871"/>
                  </a:lnTo>
                  <a:lnTo>
                    <a:pt x="1283441" y="2979495"/>
                  </a:lnTo>
                  <a:lnTo>
                    <a:pt x="1266628" y="2996334"/>
                  </a:lnTo>
                  <a:lnTo>
                    <a:pt x="1259332" y="2995381"/>
                  </a:lnTo>
                  <a:lnTo>
                    <a:pt x="1243469" y="2999829"/>
                  </a:lnTo>
                  <a:lnTo>
                    <a:pt x="1258381" y="3002688"/>
                  </a:lnTo>
                  <a:lnTo>
                    <a:pt x="1261553" y="3008089"/>
                  </a:lnTo>
                  <a:lnTo>
                    <a:pt x="1290103" y="2999193"/>
                  </a:lnTo>
                  <a:lnTo>
                    <a:pt x="1295496" y="3001417"/>
                  </a:lnTo>
                  <a:lnTo>
                    <a:pt x="1278683" y="3023657"/>
                  </a:lnTo>
                  <a:lnTo>
                    <a:pt x="1272973" y="3016667"/>
                  </a:lnTo>
                  <a:lnTo>
                    <a:pt x="1246006" y="3027152"/>
                  </a:lnTo>
                  <a:lnTo>
                    <a:pt x="1232366" y="3043037"/>
                  </a:lnTo>
                  <a:lnTo>
                    <a:pt x="1233635" y="3047167"/>
                  </a:lnTo>
                  <a:lnTo>
                    <a:pt x="1246006" y="3037636"/>
                  </a:lnTo>
                  <a:lnTo>
                    <a:pt x="1261870" y="3031282"/>
                  </a:lnTo>
                  <a:lnTo>
                    <a:pt x="1267262" y="3030964"/>
                  </a:lnTo>
                  <a:lnTo>
                    <a:pt x="1261870" y="3052251"/>
                  </a:lnTo>
                  <a:lnTo>
                    <a:pt x="1251719" y="3057652"/>
                  </a:lnTo>
                  <a:lnTo>
                    <a:pt x="1240931" y="3060193"/>
                  </a:lnTo>
                  <a:lnTo>
                    <a:pt x="1234586" y="3058923"/>
                  </a:lnTo>
                  <a:lnTo>
                    <a:pt x="1231415" y="3062099"/>
                  </a:lnTo>
                  <a:lnTo>
                    <a:pt x="1248227" y="3072584"/>
                  </a:lnTo>
                  <a:lnTo>
                    <a:pt x="1255844" y="3071313"/>
                  </a:lnTo>
                  <a:lnTo>
                    <a:pt x="1272656" y="3057652"/>
                  </a:lnTo>
                  <a:lnTo>
                    <a:pt x="1267262" y="3051297"/>
                  </a:lnTo>
                  <a:lnTo>
                    <a:pt x="1289468" y="3046849"/>
                  </a:lnTo>
                  <a:lnTo>
                    <a:pt x="1293592" y="3042719"/>
                  </a:lnTo>
                  <a:lnTo>
                    <a:pt x="1308502" y="3041448"/>
                  </a:lnTo>
                  <a:lnTo>
                    <a:pt x="1318970" y="3038271"/>
                  </a:lnTo>
                  <a:lnTo>
                    <a:pt x="1327217" y="3031599"/>
                  </a:lnTo>
                  <a:lnTo>
                    <a:pt x="1342126" y="3025245"/>
                  </a:lnTo>
                  <a:lnTo>
                    <a:pt x="1358942" y="3031282"/>
                  </a:lnTo>
                  <a:lnTo>
                    <a:pt x="1371634" y="3035730"/>
                  </a:lnTo>
                  <a:lnTo>
                    <a:pt x="1382421" y="3030011"/>
                  </a:lnTo>
                  <a:lnTo>
                    <a:pt x="1401459" y="3024610"/>
                  </a:lnTo>
                  <a:lnTo>
                    <a:pt x="1414150" y="3030964"/>
                  </a:lnTo>
                  <a:lnTo>
                    <a:pt x="1437305" y="3028423"/>
                  </a:lnTo>
                  <a:lnTo>
                    <a:pt x="1461412" y="3029375"/>
                  </a:lnTo>
                  <a:lnTo>
                    <a:pt x="1474101" y="3033506"/>
                  </a:lnTo>
                  <a:lnTo>
                    <a:pt x="1481080" y="3052568"/>
                  </a:lnTo>
                  <a:lnTo>
                    <a:pt x="1479176" y="3086245"/>
                  </a:lnTo>
                  <a:lnTo>
                    <a:pt x="1459192" y="3112932"/>
                  </a:lnTo>
                  <a:lnTo>
                    <a:pt x="1455069" y="3142162"/>
                  </a:lnTo>
                  <a:lnTo>
                    <a:pt x="1440795" y="3172026"/>
                  </a:lnTo>
                  <a:lnTo>
                    <a:pt x="1437940" y="3193312"/>
                  </a:lnTo>
                  <a:lnTo>
                    <a:pt x="1422080" y="3203797"/>
                  </a:lnTo>
                  <a:lnTo>
                    <a:pt x="1420812" y="3217460"/>
                  </a:lnTo>
                  <a:lnTo>
                    <a:pt x="1406535" y="3226990"/>
                  </a:lnTo>
                  <a:lnTo>
                    <a:pt x="1402092" y="3238747"/>
                  </a:lnTo>
                  <a:lnTo>
                    <a:pt x="1394161" y="3252727"/>
                  </a:lnTo>
                  <a:lnTo>
                    <a:pt x="1371634" y="3245102"/>
                  </a:lnTo>
                  <a:lnTo>
                    <a:pt x="1358942" y="3257175"/>
                  </a:lnTo>
                  <a:lnTo>
                    <a:pt x="1361164" y="3262260"/>
                  </a:lnTo>
                  <a:lnTo>
                    <a:pt x="1370682" y="3255904"/>
                  </a:lnTo>
                  <a:lnTo>
                    <a:pt x="1383373" y="3254634"/>
                  </a:lnTo>
                  <a:lnTo>
                    <a:pt x="1391940" y="3260035"/>
                  </a:lnTo>
                  <a:lnTo>
                    <a:pt x="1389718" y="3266390"/>
                  </a:lnTo>
                  <a:lnTo>
                    <a:pt x="1401459" y="3270203"/>
                  </a:lnTo>
                  <a:lnTo>
                    <a:pt x="1404631" y="3277827"/>
                  </a:lnTo>
                  <a:lnTo>
                    <a:pt x="1403679" y="3283230"/>
                  </a:lnTo>
                  <a:lnTo>
                    <a:pt x="1399237" y="3289581"/>
                  </a:lnTo>
                  <a:lnTo>
                    <a:pt x="1385911" y="3289581"/>
                  </a:lnTo>
                  <a:lnTo>
                    <a:pt x="1374172" y="3288629"/>
                  </a:lnTo>
                  <a:lnTo>
                    <a:pt x="1371000" y="3297844"/>
                  </a:lnTo>
                  <a:lnTo>
                    <a:pt x="1363702" y="3307374"/>
                  </a:lnTo>
                  <a:lnTo>
                    <a:pt x="1348790" y="3314363"/>
                  </a:lnTo>
                  <a:lnTo>
                    <a:pt x="1338636" y="3312140"/>
                  </a:lnTo>
                  <a:lnTo>
                    <a:pt x="1312944" y="3312457"/>
                  </a:lnTo>
                  <a:lnTo>
                    <a:pt x="1288834" y="3314682"/>
                  </a:lnTo>
                  <a:lnTo>
                    <a:pt x="1288834" y="3319766"/>
                  </a:lnTo>
                  <a:lnTo>
                    <a:pt x="1303426" y="3317859"/>
                  </a:lnTo>
                  <a:lnTo>
                    <a:pt x="1319287" y="3319448"/>
                  </a:lnTo>
                  <a:lnTo>
                    <a:pt x="1331022" y="3323896"/>
                  </a:lnTo>
                  <a:lnTo>
                    <a:pt x="1346886" y="3328663"/>
                  </a:lnTo>
                  <a:lnTo>
                    <a:pt x="1369412" y="3330886"/>
                  </a:lnTo>
                  <a:lnTo>
                    <a:pt x="1377662" y="3328663"/>
                  </a:lnTo>
                  <a:lnTo>
                    <a:pt x="1392257" y="3315000"/>
                  </a:lnTo>
                  <a:lnTo>
                    <a:pt x="1403996" y="3315635"/>
                  </a:lnTo>
                  <a:lnTo>
                    <a:pt x="1415736" y="3321989"/>
                  </a:lnTo>
                  <a:lnTo>
                    <a:pt x="1426204" y="3333427"/>
                  </a:lnTo>
                  <a:lnTo>
                    <a:pt x="1441112" y="3338512"/>
                  </a:lnTo>
                  <a:lnTo>
                    <a:pt x="1459192" y="3345818"/>
                  </a:lnTo>
                  <a:lnTo>
                    <a:pt x="1482666" y="3379492"/>
                  </a:lnTo>
                  <a:lnTo>
                    <a:pt x="1484252" y="3380763"/>
                  </a:lnTo>
                  <a:lnTo>
                    <a:pt x="1486474" y="3382034"/>
                  </a:lnTo>
                  <a:lnTo>
                    <a:pt x="1492503" y="3385847"/>
                  </a:lnTo>
                  <a:lnTo>
                    <a:pt x="1500748" y="3389659"/>
                  </a:lnTo>
                  <a:lnTo>
                    <a:pt x="1512809" y="3414758"/>
                  </a:lnTo>
                  <a:lnTo>
                    <a:pt x="1502335" y="3420477"/>
                  </a:lnTo>
                  <a:lnTo>
                    <a:pt x="1497895" y="3429056"/>
                  </a:lnTo>
                  <a:lnTo>
                    <a:pt x="1508679" y="3433821"/>
                  </a:lnTo>
                  <a:lnTo>
                    <a:pt x="1515344" y="3449707"/>
                  </a:lnTo>
                  <a:lnTo>
                    <a:pt x="1519468" y="3486562"/>
                  </a:lnTo>
                  <a:lnTo>
                    <a:pt x="1529300" y="3508484"/>
                  </a:lnTo>
                  <a:lnTo>
                    <a:pt x="1526130" y="3514838"/>
                  </a:lnTo>
                  <a:lnTo>
                    <a:pt x="1538820" y="3520239"/>
                  </a:lnTo>
                  <a:lnTo>
                    <a:pt x="1544213" y="3527229"/>
                  </a:lnTo>
                  <a:lnTo>
                    <a:pt x="1553094" y="3538031"/>
                  </a:lnTo>
                  <a:lnTo>
                    <a:pt x="1546752" y="3549469"/>
                  </a:lnTo>
                  <a:lnTo>
                    <a:pt x="1540406" y="3565672"/>
                  </a:lnTo>
                  <a:lnTo>
                    <a:pt x="1546752" y="3559318"/>
                  </a:lnTo>
                  <a:lnTo>
                    <a:pt x="1557220" y="3557730"/>
                  </a:lnTo>
                  <a:lnTo>
                    <a:pt x="1560393" y="3552328"/>
                  </a:lnTo>
                  <a:lnTo>
                    <a:pt x="1569910" y="3552328"/>
                  </a:lnTo>
                  <a:lnTo>
                    <a:pt x="1578475" y="3560907"/>
                  </a:lnTo>
                  <a:lnTo>
                    <a:pt x="1594337" y="3572344"/>
                  </a:lnTo>
                  <a:lnTo>
                    <a:pt x="1618764" y="3594267"/>
                  </a:lnTo>
                  <a:lnTo>
                    <a:pt x="1629867" y="3618413"/>
                  </a:lnTo>
                  <a:lnTo>
                    <a:pt x="1648901" y="3631121"/>
                  </a:lnTo>
                  <a:lnTo>
                    <a:pt x="1640335" y="3642559"/>
                  </a:lnTo>
                  <a:lnTo>
                    <a:pt x="1655563" y="3681320"/>
                  </a:lnTo>
                  <a:lnTo>
                    <a:pt x="1679355" y="3704196"/>
                  </a:lnTo>
                  <a:lnTo>
                    <a:pt x="1685700" y="3721352"/>
                  </a:lnTo>
                  <a:lnTo>
                    <a:pt x="1674914" y="3709597"/>
                  </a:lnTo>
                  <a:lnTo>
                    <a:pt x="1654928" y="3713092"/>
                  </a:lnTo>
                  <a:lnTo>
                    <a:pt x="1649535" y="3708961"/>
                  </a:lnTo>
                  <a:lnTo>
                    <a:pt x="1635894" y="3708961"/>
                  </a:lnTo>
                  <a:lnTo>
                    <a:pt x="1620032" y="3699748"/>
                  </a:lnTo>
                  <a:lnTo>
                    <a:pt x="1602902" y="3700701"/>
                  </a:lnTo>
                  <a:lnTo>
                    <a:pt x="1589261" y="3700065"/>
                  </a:lnTo>
                  <a:lnTo>
                    <a:pt x="1586406" y="3706420"/>
                  </a:lnTo>
                  <a:lnTo>
                    <a:pt x="1599730" y="3705149"/>
                  </a:lnTo>
                  <a:lnTo>
                    <a:pt x="1612419" y="3705149"/>
                  </a:lnTo>
                  <a:lnTo>
                    <a:pt x="1620984" y="3712456"/>
                  </a:lnTo>
                  <a:lnTo>
                    <a:pt x="1633674" y="3713092"/>
                  </a:lnTo>
                  <a:lnTo>
                    <a:pt x="1646363" y="3712138"/>
                  </a:lnTo>
                  <a:lnTo>
                    <a:pt x="1653976" y="3722623"/>
                  </a:lnTo>
                  <a:lnTo>
                    <a:pt x="1668569" y="3729930"/>
                  </a:lnTo>
                  <a:lnTo>
                    <a:pt x="1683796" y="3745498"/>
                  </a:lnTo>
                  <a:lnTo>
                    <a:pt x="1692361" y="3760113"/>
                  </a:lnTo>
                  <a:lnTo>
                    <a:pt x="1694899" y="3787436"/>
                  </a:lnTo>
                  <a:lnTo>
                    <a:pt x="1687286" y="3799192"/>
                  </a:lnTo>
                  <a:lnTo>
                    <a:pt x="1673962" y="3811900"/>
                  </a:lnTo>
                  <a:lnTo>
                    <a:pt x="1665397" y="3830963"/>
                  </a:lnTo>
                  <a:lnTo>
                    <a:pt x="1673962" y="3841766"/>
                  </a:lnTo>
                  <a:lnTo>
                    <a:pt x="1692044" y="3848755"/>
                  </a:lnTo>
                  <a:lnTo>
                    <a:pt x="1697437" y="3846531"/>
                  </a:lnTo>
                  <a:lnTo>
                    <a:pt x="1701561" y="3831599"/>
                  </a:lnTo>
                  <a:lnTo>
                    <a:pt x="1705368" y="3820161"/>
                  </a:lnTo>
                  <a:lnTo>
                    <a:pt x="1720278" y="3816984"/>
                  </a:lnTo>
                  <a:lnTo>
                    <a:pt x="1733918" y="3814760"/>
                  </a:lnTo>
                  <a:lnTo>
                    <a:pt x="1755173" y="3818572"/>
                  </a:lnTo>
                  <a:lnTo>
                    <a:pt x="1800854" y="3826833"/>
                  </a:lnTo>
                  <a:lnTo>
                    <a:pt x="1812592" y="3845578"/>
                  </a:lnTo>
                  <a:lnTo>
                    <a:pt x="1835115" y="3887516"/>
                  </a:lnTo>
                  <a:lnTo>
                    <a:pt x="1831308" y="3910709"/>
                  </a:lnTo>
                  <a:lnTo>
                    <a:pt x="1824964" y="3936126"/>
                  </a:lnTo>
                  <a:lnTo>
                    <a:pt x="1809419" y="3962814"/>
                  </a:lnTo>
                  <a:lnTo>
                    <a:pt x="1796730" y="3960590"/>
                  </a:lnTo>
                  <a:lnTo>
                    <a:pt x="1785310" y="3966945"/>
                  </a:lnTo>
                  <a:lnTo>
                    <a:pt x="1785310" y="3980606"/>
                  </a:lnTo>
                  <a:lnTo>
                    <a:pt x="1791655" y="3986007"/>
                  </a:lnTo>
                  <a:lnTo>
                    <a:pt x="1788482" y="3996810"/>
                  </a:lnTo>
                  <a:lnTo>
                    <a:pt x="1776745" y="3999987"/>
                  </a:lnTo>
                  <a:lnTo>
                    <a:pt x="1765642" y="3998716"/>
                  </a:lnTo>
                  <a:lnTo>
                    <a:pt x="1759297" y="3994903"/>
                  </a:lnTo>
                  <a:lnTo>
                    <a:pt x="1753904" y="4003482"/>
                  </a:lnTo>
                  <a:lnTo>
                    <a:pt x="1741215" y="4002211"/>
                  </a:lnTo>
                  <a:lnTo>
                    <a:pt x="1734870" y="4005388"/>
                  </a:lnTo>
                  <a:lnTo>
                    <a:pt x="1750732" y="4014602"/>
                  </a:lnTo>
                  <a:lnTo>
                    <a:pt x="1749780" y="4023180"/>
                  </a:lnTo>
                  <a:lnTo>
                    <a:pt x="1741532" y="4031758"/>
                  </a:lnTo>
                  <a:lnTo>
                    <a:pt x="1737408" y="4046691"/>
                  </a:lnTo>
                  <a:lnTo>
                    <a:pt x="1728843" y="4053998"/>
                  </a:lnTo>
                  <a:lnTo>
                    <a:pt x="1712981" y="4047962"/>
                  </a:lnTo>
                  <a:lnTo>
                    <a:pt x="1726622" y="4058128"/>
                  </a:lnTo>
                  <a:lnTo>
                    <a:pt x="1714250" y="4069884"/>
                  </a:lnTo>
                  <a:lnTo>
                    <a:pt x="1719643" y="4075285"/>
                  </a:lnTo>
                  <a:lnTo>
                    <a:pt x="1730112" y="4063530"/>
                  </a:lnTo>
                  <a:lnTo>
                    <a:pt x="1740898" y="4072743"/>
                  </a:lnTo>
                  <a:lnTo>
                    <a:pt x="1762152" y="4075920"/>
                  </a:lnTo>
                  <a:lnTo>
                    <a:pt x="1773255" y="4070519"/>
                  </a:lnTo>
                  <a:lnTo>
                    <a:pt x="1794510" y="4063847"/>
                  </a:lnTo>
                  <a:lnTo>
                    <a:pt x="1804027" y="4065118"/>
                  </a:lnTo>
                  <a:lnTo>
                    <a:pt x="1797682" y="4074650"/>
                  </a:lnTo>
                  <a:lnTo>
                    <a:pt x="1801171" y="4096572"/>
                  </a:lnTo>
                  <a:lnTo>
                    <a:pt x="1793875" y="4105150"/>
                  </a:lnTo>
                  <a:lnTo>
                    <a:pt x="1761200" y="4113728"/>
                  </a:lnTo>
                  <a:lnTo>
                    <a:pt x="1756125" y="4134062"/>
                  </a:lnTo>
                  <a:lnTo>
                    <a:pt x="1726622" y="4139463"/>
                  </a:lnTo>
                  <a:lnTo>
                    <a:pt x="1673010" y="4158844"/>
                  </a:lnTo>
                  <a:lnTo>
                    <a:pt x="1660956" y="4150583"/>
                  </a:lnTo>
                  <a:lnTo>
                    <a:pt x="1611468" y="4149948"/>
                  </a:lnTo>
                  <a:lnTo>
                    <a:pt x="1601950" y="4165833"/>
                  </a:lnTo>
                  <a:lnTo>
                    <a:pt x="1583868" y="4158844"/>
                  </a:lnTo>
                  <a:lnTo>
                    <a:pt x="1579744" y="4148041"/>
                  </a:lnTo>
                  <a:lnTo>
                    <a:pt x="1568958" y="4147088"/>
                  </a:lnTo>
                  <a:lnTo>
                    <a:pt x="1564834" y="4144229"/>
                  </a:lnTo>
                  <a:lnTo>
                    <a:pt x="1557220" y="4153760"/>
                  </a:lnTo>
                  <a:lnTo>
                    <a:pt x="1548972" y="4149630"/>
                  </a:lnTo>
                  <a:lnTo>
                    <a:pt x="1535013" y="4131838"/>
                  </a:lnTo>
                  <a:lnTo>
                    <a:pt x="1520103" y="4131838"/>
                  </a:lnTo>
                  <a:lnTo>
                    <a:pt x="1528668" y="4139463"/>
                  </a:lnTo>
                  <a:lnTo>
                    <a:pt x="1532792" y="4145500"/>
                  </a:lnTo>
                  <a:lnTo>
                    <a:pt x="1530254" y="4151854"/>
                  </a:lnTo>
                  <a:lnTo>
                    <a:pt x="1514075" y="4162656"/>
                  </a:lnTo>
                  <a:lnTo>
                    <a:pt x="1509948" y="4168057"/>
                  </a:lnTo>
                  <a:lnTo>
                    <a:pt x="1494090" y="4165833"/>
                  </a:lnTo>
                  <a:lnTo>
                    <a:pt x="1478224" y="4159479"/>
                  </a:lnTo>
                  <a:lnTo>
                    <a:pt x="1472832" y="4168057"/>
                  </a:lnTo>
                  <a:lnTo>
                    <a:pt x="1485838" y="4176636"/>
                  </a:lnTo>
                  <a:lnTo>
                    <a:pt x="1474101" y="4191250"/>
                  </a:lnTo>
                  <a:lnTo>
                    <a:pt x="1469977" y="4187120"/>
                  </a:lnTo>
                  <a:lnTo>
                    <a:pt x="1450946" y="4184261"/>
                  </a:lnTo>
                  <a:lnTo>
                    <a:pt x="1430645" y="4191886"/>
                  </a:lnTo>
                  <a:lnTo>
                    <a:pt x="1416053" y="4168693"/>
                  </a:lnTo>
                  <a:lnTo>
                    <a:pt x="1375758" y="4165833"/>
                  </a:lnTo>
                  <a:lnTo>
                    <a:pt x="1351645" y="4183943"/>
                  </a:lnTo>
                  <a:lnTo>
                    <a:pt x="1339906" y="4182037"/>
                  </a:lnTo>
                  <a:lnTo>
                    <a:pt x="1335781" y="4172505"/>
                  </a:lnTo>
                  <a:lnTo>
                    <a:pt x="1324997" y="4196969"/>
                  </a:lnTo>
                  <a:cubicBezTo>
                    <a:pt x="1325525" y="4208513"/>
                    <a:pt x="1326054" y="4220056"/>
                    <a:pt x="1326582" y="4231600"/>
                  </a:cubicBezTo>
                  <a:lnTo>
                    <a:pt x="1311992" y="4234777"/>
                  </a:lnTo>
                  <a:lnTo>
                    <a:pt x="1296130" y="4227787"/>
                  </a:lnTo>
                  <a:lnTo>
                    <a:pt x="1271704" y="4224928"/>
                  </a:lnTo>
                  <a:lnTo>
                    <a:pt x="1243152" y="4215397"/>
                  </a:lnTo>
                  <a:lnTo>
                    <a:pt x="1218725" y="4217938"/>
                  </a:lnTo>
                  <a:lnTo>
                    <a:pt x="1211112" y="4233824"/>
                  </a:lnTo>
                  <a:lnTo>
                    <a:pt x="1181926" y="4251934"/>
                  </a:lnTo>
                  <a:lnTo>
                    <a:pt x="1187319" y="4266866"/>
                  </a:lnTo>
                  <a:lnTo>
                    <a:pt x="1184464" y="4275127"/>
                  </a:lnTo>
                  <a:lnTo>
                    <a:pt x="1171774" y="4270043"/>
                  </a:lnTo>
                  <a:lnTo>
                    <a:pt x="1150519" y="4257653"/>
                  </a:lnTo>
                  <a:lnTo>
                    <a:pt x="1135608" y="4262736"/>
                  </a:lnTo>
                  <a:lnTo>
                    <a:pt x="1134657" y="4274491"/>
                  </a:lnTo>
                  <a:lnTo>
                    <a:pt x="1120698" y="4263371"/>
                  </a:lnTo>
                  <a:lnTo>
                    <a:pt x="1125139" y="4249392"/>
                  </a:lnTo>
                  <a:lnTo>
                    <a:pt x="1137512" y="4250027"/>
                  </a:lnTo>
                  <a:lnTo>
                    <a:pt x="1141636" y="4243038"/>
                  </a:lnTo>
                  <a:lnTo>
                    <a:pt x="1175264" y="4223657"/>
                  </a:lnTo>
                  <a:lnTo>
                    <a:pt x="1200326" y="4180130"/>
                  </a:lnTo>
                  <a:lnTo>
                    <a:pt x="1230146" y="4169328"/>
                  </a:lnTo>
                  <a:lnTo>
                    <a:pt x="1238711" y="4117541"/>
                  </a:lnTo>
                  <a:lnTo>
                    <a:pt x="1249498" y="4116270"/>
                  </a:lnTo>
                  <a:lnTo>
                    <a:pt x="1262187" y="4123895"/>
                  </a:lnTo>
                  <a:lnTo>
                    <a:pt x="1279000" y="4109916"/>
                  </a:lnTo>
                  <a:lnTo>
                    <a:pt x="1263138" y="4114364"/>
                  </a:lnTo>
                  <a:lnTo>
                    <a:pt x="1259967" y="4107692"/>
                  </a:lnTo>
                  <a:lnTo>
                    <a:pt x="1264090" y="4094030"/>
                  </a:lnTo>
                  <a:lnTo>
                    <a:pt x="1306282" y="4087358"/>
                  </a:lnTo>
                  <a:lnTo>
                    <a:pt x="1355135" y="4095301"/>
                  </a:lnTo>
                  <a:lnTo>
                    <a:pt x="1376076" y="4093077"/>
                  </a:lnTo>
                  <a:lnTo>
                    <a:pt x="1382421" y="4064800"/>
                  </a:lnTo>
                  <a:lnTo>
                    <a:pt x="1413832" y="4045102"/>
                  </a:lnTo>
                  <a:lnTo>
                    <a:pt x="1418908" y="4026357"/>
                  </a:lnTo>
                  <a:lnTo>
                    <a:pt x="1444918" y="4000622"/>
                  </a:lnTo>
                  <a:lnTo>
                    <a:pt x="1447139" y="3991409"/>
                  </a:lnTo>
                  <a:lnTo>
                    <a:pt x="1438574" y="4001893"/>
                  </a:lnTo>
                  <a:lnTo>
                    <a:pt x="1418908" y="4017779"/>
                  </a:lnTo>
                  <a:lnTo>
                    <a:pt x="1405900" y="4024451"/>
                  </a:lnTo>
                  <a:lnTo>
                    <a:pt x="1392575" y="4039066"/>
                  </a:lnTo>
                  <a:lnTo>
                    <a:pt x="1376711" y="4041290"/>
                  </a:lnTo>
                  <a:lnTo>
                    <a:pt x="1358942" y="4059717"/>
                  </a:lnTo>
                  <a:lnTo>
                    <a:pt x="1334512" y="4065118"/>
                  </a:lnTo>
                  <a:lnTo>
                    <a:pt x="1314530" y="4043196"/>
                  </a:lnTo>
                  <a:lnTo>
                    <a:pt x="1297082" y="4025404"/>
                  </a:lnTo>
                  <a:lnTo>
                    <a:pt x="1281538" y="4039066"/>
                  </a:lnTo>
                  <a:lnTo>
                    <a:pt x="1257112" y="4038430"/>
                  </a:lnTo>
                  <a:lnTo>
                    <a:pt x="1242517" y="4032076"/>
                  </a:lnTo>
                  <a:lnTo>
                    <a:pt x="1272656" y="4013966"/>
                  </a:lnTo>
                  <a:lnTo>
                    <a:pt x="1243152" y="4013013"/>
                  </a:lnTo>
                  <a:lnTo>
                    <a:pt x="1243152" y="4002846"/>
                  </a:lnTo>
                  <a:lnTo>
                    <a:pt x="1227608" y="4016508"/>
                  </a:lnTo>
                  <a:lnTo>
                    <a:pt x="1206353" y="4023815"/>
                  </a:lnTo>
                  <a:lnTo>
                    <a:pt x="1200008" y="4034618"/>
                  </a:lnTo>
                  <a:lnTo>
                    <a:pt x="1184464" y="4034935"/>
                  </a:lnTo>
                  <a:lnTo>
                    <a:pt x="1178754" y="4020003"/>
                  </a:lnTo>
                  <a:lnTo>
                    <a:pt x="1165112" y="4013649"/>
                  </a:lnTo>
                  <a:lnTo>
                    <a:pt x="1165112" y="4005388"/>
                  </a:lnTo>
                  <a:lnTo>
                    <a:pt x="1175580" y="3994903"/>
                  </a:lnTo>
                  <a:lnTo>
                    <a:pt x="1156546" y="3991726"/>
                  </a:lnTo>
                  <a:lnTo>
                    <a:pt x="1155277" y="3988549"/>
                  </a:lnTo>
                  <a:lnTo>
                    <a:pt x="1166064" y="3989502"/>
                  </a:lnTo>
                  <a:lnTo>
                    <a:pt x="1170823" y="3982195"/>
                  </a:lnTo>
                  <a:lnTo>
                    <a:pt x="1182560" y="3972663"/>
                  </a:lnTo>
                  <a:lnTo>
                    <a:pt x="1204767" y="3971075"/>
                  </a:lnTo>
                  <a:lnTo>
                    <a:pt x="1220312" y="3958366"/>
                  </a:lnTo>
                  <a:lnTo>
                    <a:pt x="1239663" y="3944705"/>
                  </a:lnTo>
                  <a:lnTo>
                    <a:pt x="1261553" y="3933902"/>
                  </a:lnTo>
                  <a:lnTo>
                    <a:pt x="1274242" y="3911662"/>
                  </a:lnTo>
                  <a:lnTo>
                    <a:pt x="1288834" y="3879891"/>
                  </a:lnTo>
                  <a:lnTo>
                    <a:pt x="1275828" y="3878938"/>
                  </a:lnTo>
                  <a:lnTo>
                    <a:pt x="1278683" y="3858922"/>
                  </a:lnTo>
                  <a:lnTo>
                    <a:pt x="1269166" y="3851615"/>
                  </a:lnTo>
                  <a:lnTo>
                    <a:pt x="1267262" y="3837635"/>
                  </a:lnTo>
                  <a:lnTo>
                    <a:pt x="1269801" y="3828104"/>
                  </a:lnTo>
                  <a:lnTo>
                    <a:pt x="1259650" y="3833823"/>
                  </a:lnTo>
                  <a:lnTo>
                    <a:pt x="1237441" y="3837953"/>
                  </a:lnTo>
                  <a:lnTo>
                    <a:pt x="1234269" y="3848755"/>
                  </a:lnTo>
                  <a:lnTo>
                    <a:pt x="1227925" y="3852885"/>
                  </a:lnTo>
                  <a:lnTo>
                    <a:pt x="1213967" y="3846849"/>
                  </a:lnTo>
                  <a:lnTo>
                    <a:pt x="1201594" y="3857651"/>
                  </a:lnTo>
                  <a:lnTo>
                    <a:pt x="1196519" y="3853203"/>
                  </a:lnTo>
                  <a:lnTo>
                    <a:pt x="1221580" y="3825562"/>
                  </a:lnTo>
                  <a:lnTo>
                    <a:pt x="1232049" y="3823656"/>
                  </a:lnTo>
                  <a:lnTo>
                    <a:pt x="1243469" y="3817937"/>
                  </a:lnTo>
                  <a:lnTo>
                    <a:pt x="1256160" y="3805228"/>
                  </a:lnTo>
                  <a:cubicBezTo>
                    <a:pt x="1255843" y="3799721"/>
                    <a:pt x="1255527" y="3794214"/>
                    <a:pt x="1255210" y="3788707"/>
                  </a:cubicBezTo>
                  <a:lnTo>
                    <a:pt x="1266312" y="3780129"/>
                  </a:lnTo>
                  <a:lnTo>
                    <a:pt x="1297082" y="3762655"/>
                  </a:lnTo>
                  <a:lnTo>
                    <a:pt x="1311992" y="3769009"/>
                  </a:lnTo>
                  <a:lnTo>
                    <a:pt x="1329120" y="3774093"/>
                  </a:lnTo>
                  <a:lnTo>
                    <a:pt x="1342444" y="3764561"/>
                  </a:lnTo>
                  <a:lnTo>
                    <a:pt x="1351962" y="3769645"/>
                  </a:lnTo>
                  <a:lnTo>
                    <a:pt x="1376393" y="3774728"/>
                  </a:lnTo>
                  <a:lnTo>
                    <a:pt x="1355135" y="3762337"/>
                  </a:lnTo>
                  <a:lnTo>
                    <a:pt x="1359260" y="3755030"/>
                  </a:lnTo>
                  <a:lnTo>
                    <a:pt x="1373855" y="3742957"/>
                  </a:lnTo>
                  <a:lnTo>
                    <a:pt x="1377345" y="3759795"/>
                  </a:lnTo>
                  <a:lnTo>
                    <a:pt x="1390036" y="3766150"/>
                  </a:lnTo>
                  <a:lnTo>
                    <a:pt x="1398602" y="3760431"/>
                  </a:lnTo>
                  <a:lnTo>
                    <a:pt x="1383691" y="3752488"/>
                  </a:lnTo>
                  <a:lnTo>
                    <a:pt x="1373855" y="3737873"/>
                  </a:lnTo>
                  <a:lnTo>
                    <a:pt x="1371634" y="3718810"/>
                  </a:lnTo>
                  <a:lnTo>
                    <a:pt x="1379883" y="3698794"/>
                  </a:lnTo>
                  <a:lnTo>
                    <a:pt x="1391622" y="3694346"/>
                  </a:lnTo>
                  <a:lnTo>
                    <a:pt x="1377662" y="3693393"/>
                  </a:lnTo>
                  <a:lnTo>
                    <a:pt x="1375758" y="3673377"/>
                  </a:lnTo>
                  <a:lnTo>
                    <a:pt x="1384960" y="3665117"/>
                  </a:lnTo>
                  <a:lnTo>
                    <a:pt x="1394478" y="3663846"/>
                  </a:lnTo>
                  <a:lnTo>
                    <a:pt x="1396382" y="3656539"/>
                  </a:lnTo>
                  <a:lnTo>
                    <a:pt x="1383691" y="3640653"/>
                  </a:lnTo>
                  <a:lnTo>
                    <a:pt x="1380201" y="3632392"/>
                  </a:lnTo>
                  <a:lnTo>
                    <a:pt x="1392891" y="3621590"/>
                  </a:lnTo>
                  <a:lnTo>
                    <a:pt x="1387815" y="3614283"/>
                  </a:lnTo>
                  <a:lnTo>
                    <a:pt x="1382421" y="3623814"/>
                  </a:lnTo>
                  <a:lnTo>
                    <a:pt x="1372902" y="3629215"/>
                  </a:lnTo>
                  <a:lnTo>
                    <a:pt x="1371634" y="3623814"/>
                  </a:lnTo>
                  <a:lnTo>
                    <a:pt x="1364653" y="3633663"/>
                  </a:lnTo>
                  <a:lnTo>
                    <a:pt x="1360529" y="3640017"/>
                  </a:lnTo>
                  <a:lnTo>
                    <a:pt x="1351645" y="3622861"/>
                  </a:lnTo>
                  <a:lnTo>
                    <a:pt x="1353866" y="3611423"/>
                  </a:lnTo>
                  <a:lnTo>
                    <a:pt x="1343079" y="3620001"/>
                  </a:lnTo>
                  <a:lnTo>
                    <a:pt x="1332609" y="3615871"/>
                  </a:lnTo>
                  <a:lnTo>
                    <a:pt x="1326265" y="3603480"/>
                  </a:lnTo>
                  <a:lnTo>
                    <a:pt x="1317384" y="3570438"/>
                  </a:lnTo>
                  <a:lnTo>
                    <a:pt x="1325948" y="3541208"/>
                  </a:lnTo>
                  <a:lnTo>
                    <a:pt x="1334830" y="3527229"/>
                  </a:lnTo>
                  <a:lnTo>
                    <a:pt x="1341492" y="3513567"/>
                  </a:lnTo>
                  <a:lnTo>
                    <a:pt x="1352597" y="3504989"/>
                  </a:lnTo>
                  <a:lnTo>
                    <a:pt x="1372902" y="3506895"/>
                  </a:lnTo>
                  <a:lnTo>
                    <a:pt x="1381152" y="3499270"/>
                  </a:lnTo>
                  <a:lnTo>
                    <a:pt x="1371634" y="3502447"/>
                  </a:lnTo>
                  <a:lnTo>
                    <a:pt x="1363385" y="3497682"/>
                  </a:lnTo>
                  <a:lnTo>
                    <a:pt x="1351645" y="3495458"/>
                  </a:lnTo>
                  <a:lnTo>
                    <a:pt x="1335781" y="3492281"/>
                  </a:lnTo>
                  <a:lnTo>
                    <a:pt x="1330388" y="3484020"/>
                  </a:lnTo>
                  <a:lnTo>
                    <a:pt x="1324045" y="3498953"/>
                  </a:lnTo>
                  <a:lnTo>
                    <a:pt x="1315799" y="3512932"/>
                  </a:lnTo>
                  <a:lnTo>
                    <a:pt x="1295812" y="3513885"/>
                  </a:lnTo>
                  <a:lnTo>
                    <a:pt x="1292640" y="3508484"/>
                  </a:lnTo>
                  <a:lnTo>
                    <a:pt x="1283124" y="3520239"/>
                  </a:lnTo>
                  <a:lnTo>
                    <a:pt x="1262187" y="3526911"/>
                  </a:lnTo>
                  <a:lnTo>
                    <a:pt x="1251719" y="3515156"/>
                  </a:lnTo>
                  <a:lnTo>
                    <a:pt x="1249180" y="3506895"/>
                  </a:lnTo>
                  <a:lnTo>
                    <a:pt x="1243152" y="3514203"/>
                  </a:lnTo>
                  <a:lnTo>
                    <a:pt x="1253623" y="3533266"/>
                  </a:lnTo>
                  <a:lnTo>
                    <a:pt x="1245054" y="3545021"/>
                  </a:lnTo>
                  <a:lnTo>
                    <a:pt x="1230463" y="3544068"/>
                  </a:lnTo>
                  <a:lnTo>
                    <a:pt x="1221898" y="3539620"/>
                  </a:lnTo>
                  <a:lnTo>
                    <a:pt x="1210160" y="3515474"/>
                  </a:lnTo>
                  <a:lnTo>
                    <a:pt x="1191125" y="3522463"/>
                  </a:lnTo>
                  <a:lnTo>
                    <a:pt x="1193663" y="3538984"/>
                  </a:lnTo>
                  <a:lnTo>
                    <a:pt x="1203181" y="3547563"/>
                  </a:lnTo>
                  <a:lnTo>
                    <a:pt x="1203181" y="3554870"/>
                  </a:lnTo>
                  <a:lnTo>
                    <a:pt x="1189222" y="3547563"/>
                  </a:lnTo>
                  <a:lnTo>
                    <a:pt x="1181609" y="3526594"/>
                  </a:lnTo>
                  <a:lnTo>
                    <a:pt x="1165747" y="3516109"/>
                  </a:lnTo>
                  <a:lnTo>
                    <a:pt x="1162574" y="3505625"/>
                  </a:lnTo>
                  <a:lnTo>
                    <a:pt x="1169871" y="3495140"/>
                  </a:lnTo>
                  <a:lnTo>
                    <a:pt x="1177485" y="3496729"/>
                  </a:lnTo>
                  <a:lnTo>
                    <a:pt x="1183830" y="3510708"/>
                  </a:lnTo>
                  <a:lnTo>
                    <a:pt x="1187002" y="3507531"/>
                  </a:lnTo>
                  <a:lnTo>
                    <a:pt x="1180022" y="3484338"/>
                  </a:lnTo>
                  <a:lnTo>
                    <a:pt x="1186367" y="3466546"/>
                  </a:lnTo>
                  <a:lnTo>
                    <a:pt x="1202229" y="3426196"/>
                  </a:lnTo>
                  <a:lnTo>
                    <a:pt x="1207939" y="3419842"/>
                  </a:lnTo>
                  <a:lnTo>
                    <a:pt x="1212381" y="3402685"/>
                  </a:lnTo>
                  <a:lnTo>
                    <a:pt x="1199691" y="3396649"/>
                  </a:lnTo>
                  <a:lnTo>
                    <a:pt x="1198422" y="3388071"/>
                  </a:lnTo>
                  <a:lnTo>
                    <a:pt x="1190809" y="3370600"/>
                  </a:lnTo>
                  <a:lnTo>
                    <a:pt x="1190809" y="3354714"/>
                  </a:lnTo>
                  <a:lnTo>
                    <a:pt x="1203181" y="3331203"/>
                  </a:lnTo>
                  <a:lnTo>
                    <a:pt x="1212698" y="3335335"/>
                  </a:lnTo>
                  <a:lnTo>
                    <a:pt x="1223166" y="3330249"/>
                  </a:lnTo>
                  <a:lnTo>
                    <a:pt x="1224436" y="3327073"/>
                  </a:lnTo>
                  <a:lnTo>
                    <a:pt x="1198739" y="3324849"/>
                  </a:lnTo>
                  <a:lnTo>
                    <a:pt x="1188905" y="3297525"/>
                  </a:lnTo>
                  <a:cubicBezTo>
                    <a:pt x="1189011" y="3305362"/>
                    <a:pt x="1189116" y="3313200"/>
                    <a:pt x="1189222" y="3321037"/>
                  </a:cubicBezTo>
                  <a:lnTo>
                    <a:pt x="1187319" y="3331521"/>
                  </a:lnTo>
                  <a:lnTo>
                    <a:pt x="1176850" y="3334699"/>
                  </a:lnTo>
                  <a:lnTo>
                    <a:pt x="1170506" y="3332474"/>
                  </a:lnTo>
                  <a:lnTo>
                    <a:pt x="1166381" y="3340101"/>
                  </a:lnTo>
                  <a:lnTo>
                    <a:pt x="1157816" y="3331521"/>
                  </a:lnTo>
                  <a:lnTo>
                    <a:pt x="1157498" y="3321037"/>
                  </a:lnTo>
                  <a:lnTo>
                    <a:pt x="1173995" y="3287358"/>
                  </a:lnTo>
                  <a:lnTo>
                    <a:pt x="1175264" y="3277827"/>
                  </a:lnTo>
                  <a:lnTo>
                    <a:pt x="1148933" y="3315000"/>
                  </a:lnTo>
                  <a:lnTo>
                    <a:pt x="1144808" y="3311823"/>
                  </a:lnTo>
                  <a:lnTo>
                    <a:pt x="1139733" y="3326755"/>
                  </a:lnTo>
                  <a:lnTo>
                    <a:pt x="1147346" y="3336923"/>
                  </a:lnTo>
                  <a:lnTo>
                    <a:pt x="1154643" y="3346454"/>
                  </a:lnTo>
                  <a:lnTo>
                    <a:pt x="1151471" y="3362341"/>
                  </a:lnTo>
                  <a:lnTo>
                    <a:pt x="1143540" y="3374096"/>
                  </a:lnTo>
                  <a:lnTo>
                    <a:pt x="1137512" y="3404592"/>
                  </a:lnTo>
                  <a:lnTo>
                    <a:pt x="1134340" y="3421430"/>
                  </a:lnTo>
                  <a:lnTo>
                    <a:pt x="1128312" y="3441764"/>
                  </a:lnTo>
                  <a:lnTo>
                    <a:pt x="1117526" y="3446848"/>
                  </a:lnTo>
                  <a:lnTo>
                    <a:pt x="1105787" y="3446848"/>
                  </a:lnTo>
                  <a:lnTo>
                    <a:pt x="1101663" y="3432550"/>
                  </a:lnTo>
                  <a:lnTo>
                    <a:pt x="1107691" y="3416665"/>
                  </a:lnTo>
                  <a:lnTo>
                    <a:pt x="1118160" y="3395378"/>
                  </a:lnTo>
                  <a:lnTo>
                    <a:pt x="1128629" y="3369647"/>
                  </a:lnTo>
                  <a:lnTo>
                    <a:pt x="1128629" y="3362341"/>
                  </a:lnTo>
                  <a:lnTo>
                    <a:pt x="1117842" y="3365834"/>
                  </a:lnTo>
                  <a:lnTo>
                    <a:pt x="1115939" y="3358527"/>
                  </a:lnTo>
                  <a:lnTo>
                    <a:pt x="1122919" y="3348995"/>
                  </a:lnTo>
                  <a:lnTo>
                    <a:pt x="1127043" y="3328663"/>
                  </a:lnTo>
                  <a:lnTo>
                    <a:pt x="1117526" y="3330886"/>
                  </a:lnTo>
                  <a:lnTo>
                    <a:pt x="1124505" y="3315000"/>
                  </a:lnTo>
                  <a:lnTo>
                    <a:pt x="1133070" y="3302291"/>
                  </a:lnTo>
                  <a:lnTo>
                    <a:pt x="1138463" y="3290852"/>
                  </a:lnTo>
                  <a:lnTo>
                    <a:pt x="1126409" y="3277191"/>
                  </a:lnTo>
                  <a:lnTo>
                    <a:pt x="1126409" y="3265435"/>
                  </a:lnTo>
                  <a:lnTo>
                    <a:pt x="1142270" y="3262260"/>
                  </a:lnTo>
                  <a:lnTo>
                    <a:pt x="1141319" y="3252727"/>
                  </a:lnTo>
                  <a:lnTo>
                    <a:pt x="1146712" y="3254634"/>
                  </a:lnTo>
                  <a:lnTo>
                    <a:pt x="1145126" y="3241924"/>
                  </a:lnTo>
                  <a:lnTo>
                    <a:pt x="1162257" y="3228261"/>
                  </a:lnTo>
                  <a:lnTo>
                    <a:pt x="1159085" y="3221908"/>
                  </a:lnTo>
                  <a:lnTo>
                    <a:pt x="1162891" y="3213329"/>
                  </a:lnTo>
                  <a:lnTo>
                    <a:pt x="1158450" y="3202844"/>
                  </a:lnTo>
                  <a:lnTo>
                    <a:pt x="1156546" y="3201890"/>
                  </a:lnTo>
                  <a:lnTo>
                    <a:pt x="1145126" y="3210469"/>
                  </a:lnTo>
                  <a:lnTo>
                    <a:pt x="1145126" y="3224449"/>
                  </a:lnTo>
                  <a:lnTo>
                    <a:pt x="1130215" y="3234934"/>
                  </a:lnTo>
                  <a:lnTo>
                    <a:pt x="1125457" y="3243513"/>
                  </a:lnTo>
                  <a:lnTo>
                    <a:pt x="1113719" y="3242242"/>
                  </a:lnTo>
                  <a:lnTo>
                    <a:pt x="1103884" y="3231121"/>
                  </a:lnTo>
                  <a:lnTo>
                    <a:pt x="1091194" y="3223496"/>
                  </a:lnTo>
                  <a:lnTo>
                    <a:pt x="1092463" y="3210787"/>
                  </a:lnTo>
                  <a:lnTo>
                    <a:pt x="1108008" y="3205703"/>
                  </a:lnTo>
                  <a:lnTo>
                    <a:pt x="1091511" y="3203480"/>
                  </a:lnTo>
                  <a:cubicBezTo>
                    <a:pt x="1091300" y="3205492"/>
                    <a:pt x="1091088" y="3207504"/>
                    <a:pt x="1090877" y="3209516"/>
                  </a:cubicBezTo>
                  <a:lnTo>
                    <a:pt x="1082628" y="3212375"/>
                  </a:lnTo>
                  <a:lnTo>
                    <a:pt x="1066766" y="3204750"/>
                  </a:lnTo>
                  <a:lnTo>
                    <a:pt x="1067718" y="3197444"/>
                  </a:lnTo>
                  <a:lnTo>
                    <a:pt x="1088022" y="3193312"/>
                  </a:lnTo>
                  <a:lnTo>
                    <a:pt x="1098491" y="3195854"/>
                  </a:lnTo>
                  <a:lnTo>
                    <a:pt x="1107057" y="3194901"/>
                  </a:lnTo>
                  <a:lnTo>
                    <a:pt x="1108643" y="3183146"/>
                  </a:lnTo>
                  <a:lnTo>
                    <a:pt x="1099126" y="3170755"/>
                  </a:lnTo>
                  <a:lnTo>
                    <a:pt x="1103249" y="3157411"/>
                  </a:lnTo>
                  <a:lnTo>
                    <a:pt x="1123236" y="3154870"/>
                  </a:lnTo>
                  <a:lnTo>
                    <a:pt x="1104201" y="3145338"/>
                  </a:lnTo>
                  <a:lnTo>
                    <a:pt x="1119112" y="3135807"/>
                  </a:lnTo>
                  <a:lnTo>
                    <a:pt x="1131802" y="3142162"/>
                  </a:lnTo>
                  <a:lnTo>
                    <a:pt x="1116891" y="3125323"/>
                  </a:lnTo>
                  <a:lnTo>
                    <a:pt x="1122919" y="3116745"/>
                  </a:lnTo>
                  <a:lnTo>
                    <a:pt x="1139733" y="3113568"/>
                  </a:lnTo>
                  <a:lnTo>
                    <a:pt x="1141002" y="3108167"/>
                  </a:lnTo>
                  <a:lnTo>
                    <a:pt x="1123870" y="3102131"/>
                  </a:lnTo>
                  <a:lnTo>
                    <a:pt x="1147981" y="3086881"/>
                  </a:lnTo>
                  <a:lnTo>
                    <a:pt x="1126091" y="3094823"/>
                  </a:lnTo>
                  <a:lnTo>
                    <a:pt x="1126091" y="3086245"/>
                  </a:lnTo>
                  <a:lnTo>
                    <a:pt x="1114353" y="3102131"/>
                  </a:lnTo>
                  <a:lnTo>
                    <a:pt x="1100711" y="3083385"/>
                  </a:lnTo>
                  <a:lnTo>
                    <a:pt x="1095953" y="3062099"/>
                  </a:lnTo>
                  <a:lnTo>
                    <a:pt x="1104518" y="3057969"/>
                  </a:lnTo>
                  <a:lnTo>
                    <a:pt x="1122601" y="3068136"/>
                  </a:lnTo>
                  <a:lnTo>
                    <a:pt x="1134340" y="3067183"/>
                  </a:lnTo>
                  <a:lnTo>
                    <a:pt x="1121332" y="3062099"/>
                  </a:lnTo>
                  <a:lnTo>
                    <a:pt x="1101981" y="3038271"/>
                  </a:lnTo>
                  <a:lnTo>
                    <a:pt x="1106422" y="3031599"/>
                  </a:lnTo>
                  <a:lnTo>
                    <a:pt x="1114670" y="3030329"/>
                  </a:lnTo>
                  <a:lnTo>
                    <a:pt x="1100077" y="3010631"/>
                  </a:lnTo>
                  <a:lnTo>
                    <a:pt x="1108960" y="3001100"/>
                  </a:lnTo>
                  <a:lnTo>
                    <a:pt x="1121967" y="3001100"/>
                  </a:lnTo>
                  <a:lnTo>
                    <a:pt x="1145126" y="3001735"/>
                  </a:lnTo>
                  <a:lnTo>
                    <a:pt x="1141002" y="2996334"/>
                  </a:lnTo>
                  <a:lnTo>
                    <a:pt x="1144174" y="2992204"/>
                  </a:lnTo>
                  <a:lnTo>
                    <a:pt x="1156864" y="3000464"/>
                  </a:lnTo>
                  <a:lnTo>
                    <a:pt x="1160988" y="2996334"/>
                  </a:lnTo>
                  <a:lnTo>
                    <a:pt x="1150519" y="2978543"/>
                  </a:lnTo>
                  <a:lnTo>
                    <a:pt x="1136243" y="2967105"/>
                  </a:lnTo>
                  <a:lnTo>
                    <a:pt x="1136243" y="2960751"/>
                  </a:lnTo>
                  <a:lnTo>
                    <a:pt x="1143857" y="2958526"/>
                  </a:lnTo>
                  <a:lnTo>
                    <a:pt x="1153374" y="2963928"/>
                  </a:lnTo>
                  <a:lnTo>
                    <a:pt x="1155277" y="2958526"/>
                  </a:lnTo>
                  <a:lnTo>
                    <a:pt x="1147029" y="2943593"/>
                  </a:lnTo>
                  <a:lnTo>
                    <a:pt x="1156229" y="2935012"/>
                  </a:lnTo>
                  <a:lnTo>
                    <a:pt x="1166699" y="2928659"/>
                  </a:lnTo>
                  <a:lnTo>
                    <a:pt x="1181609" y="2937873"/>
                  </a:lnTo>
                  <a:lnTo>
                    <a:pt x="1181609" y="2931834"/>
                  </a:lnTo>
                  <a:lnTo>
                    <a:pt x="1163526" y="2922306"/>
                  </a:lnTo>
                  <a:lnTo>
                    <a:pt x="1161305" y="2911186"/>
                  </a:lnTo>
                  <a:cubicBezTo>
                    <a:pt x="1161622" y="2907267"/>
                    <a:pt x="1161940" y="2903349"/>
                    <a:pt x="1162257" y="2899430"/>
                  </a:cubicBezTo>
                  <a:lnTo>
                    <a:pt x="1174947" y="2882275"/>
                  </a:lnTo>
                  <a:lnTo>
                    <a:pt x="1176850" y="2869567"/>
                  </a:lnTo>
                  <a:lnTo>
                    <a:pt x="1181926" y="2869567"/>
                  </a:lnTo>
                  <a:lnTo>
                    <a:pt x="1192395" y="2865437"/>
                  </a:lnTo>
                  <a:lnTo>
                    <a:pt x="1202229" y="2871474"/>
                  </a:lnTo>
                  <a:lnTo>
                    <a:pt x="1213649" y="2881003"/>
                  </a:lnTo>
                  <a:lnTo>
                    <a:pt x="1216822" y="2874650"/>
                  </a:lnTo>
                  <a:lnTo>
                    <a:pt x="1224436" y="2874650"/>
                  </a:lnTo>
                  <a:lnTo>
                    <a:pt x="1233952" y="2881639"/>
                  </a:lnTo>
                  <a:lnTo>
                    <a:pt x="1241249" y="2885769"/>
                  </a:lnTo>
                  <a:lnTo>
                    <a:pt x="1253941" y="2879415"/>
                  </a:lnTo>
                  <a:lnTo>
                    <a:pt x="1279635" y="2869567"/>
                  </a:lnTo>
                  <a:lnTo>
                    <a:pt x="1295496" y="2879097"/>
                  </a:lnTo>
                  <a:lnTo>
                    <a:pt x="1311040" y="2868614"/>
                  </a:lnTo>
                  <a:close/>
                  <a:moveTo>
                    <a:pt x="3854360" y="2852734"/>
                  </a:moveTo>
                  <a:lnTo>
                    <a:pt x="3865180" y="2862282"/>
                  </a:lnTo>
                  <a:lnTo>
                    <a:pt x="3876638" y="2875649"/>
                  </a:lnTo>
                  <a:cubicBezTo>
                    <a:pt x="3876426" y="2878832"/>
                    <a:pt x="3876213" y="2882015"/>
                    <a:pt x="3876001" y="2885198"/>
                  </a:cubicBezTo>
                  <a:lnTo>
                    <a:pt x="3865499" y="2882333"/>
                  </a:lnTo>
                  <a:lnTo>
                    <a:pt x="3855951" y="2890927"/>
                  </a:lnTo>
                  <a:lnTo>
                    <a:pt x="3847358" y="2901431"/>
                  </a:lnTo>
                  <a:lnTo>
                    <a:pt x="3832718" y="2908115"/>
                  </a:lnTo>
                  <a:lnTo>
                    <a:pt x="3829536" y="2924031"/>
                  </a:lnTo>
                  <a:lnTo>
                    <a:pt x="3797710" y="2916709"/>
                  </a:lnTo>
                  <a:lnTo>
                    <a:pt x="3790390" y="2923077"/>
                  </a:lnTo>
                  <a:lnTo>
                    <a:pt x="3787526" y="2947269"/>
                  </a:lnTo>
                  <a:lnTo>
                    <a:pt x="3764293" y="2978145"/>
                  </a:lnTo>
                  <a:lnTo>
                    <a:pt x="3751562" y="2960319"/>
                  </a:lnTo>
                  <a:lnTo>
                    <a:pt x="3758564" y="2947588"/>
                  </a:lnTo>
                  <a:lnTo>
                    <a:pt x="3777978" y="2940264"/>
                  </a:lnTo>
                  <a:lnTo>
                    <a:pt x="3778933" y="2933896"/>
                  </a:lnTo>
                  <a:lnTo>
                    <a:pt x="3755063" y="2912890"/>
                  </a:lnTo>
                  <a:lnTo>
                    <a:pt x="3743288" y="2896019"/>
                  </a:lnTo>
                  <a:lnTo>
                    <a:pt x="3761428" y="2894747"/>
                  </a:lnTo>
                  <a:lnTo>
                    <a:pt x="3746152" y="2870875"/>
                  </a:lnTo>
                  <a:lnTo>
                    <a:pt x="3751562" y="2865465"/>
                  </a:lnTo>
                  <a:lnTo>
                    <a:pt x="3772886" y="2879787"/>
                  </a:lnTo>
                  <a:lnTo>
                    <a:pt x="3775114" y="2869284"/>
                  </a:lnTo>
                  <a:lnTo>
                    <a:pt x="3789753" y="2876604"/>
                  </a:lnTo>
                  <a:lnTo>
                    <a:pt x="3779251" y="2869284"/>
                  </a:lnTo>
                  <a:lnTo>
                    <a:pt x="3802165" y="2853370"/>
                  </a:lnTo>
                  <a:lnTo>
                    <a:pt x="3818397" y="2857190"/>
                  </a:lnTo>
                  <a:close/>
                  <a:moveTo>
                    <a:pt x="3881509" y="2838447"/>
                  </a:moveTo>
                  <a:lnTo>
                    <a:pt x="3889338" y="2856748"/>
                  </a:lnTo>
                  <a:lnTo>
                    <a:pt x="3879552" y="2865433"/>
                  </a:lnTo>
                  <a:lnTo>
                    <a:pt x="3866503" y="2857058"/>
                  </a:lnTo>
                  <a:lnTo>
                    <a:pt x="3865525" y="2845582"/>
                  </a:lnTo>
                  <a:close/>
                  <a:moveTo>
                    <a:pt x="1378190" y="2819397"/>
                  </a:moveTo>
                  <a:lnTo>
                    <a:pt x="1384271" y="2826202"/>
                  </a:lnTo>
                  <a:lnTo>
                    <a:pt x="1377514" y="2838446"/>
                  </a:lnTo>
                  <a:lnTo>
                    <a:pt x="1370758" y="2834024"/>
                  </a:lnTo>
                  <a:lnTo>
                    <a:pt x="1368393" y="2823820"/>
                  </a:lnTo>
                  <a:close/>
                  <a:moveTo>
                    <a:pt x="1342224" y="2803518"/>
                  </a:moveTo>
                  <a:lnTo>
                    <a:pt x="1357279" y="2821795"/>
                  </a:lnTo>
                  <a:lnTo>
                    <a:pt x="1344734" y="2828923"/>
                  </a:lnTo>
                  <a:lnTo>
                    <a:pt x="1331875" y="2819010"/>
                  </a:lnTo>
                  <a:lnTo>
                    <a:pt x="1331875" y="2809712"/>
                  </a:lnTo>
                  <a:close/>
                  <a:moveTo>
                    <a:pt x="3807906" y="2778119"/>
                  </a:moveTo>
                  <a:lnTo>
                    <a:pt x="3833399" y="2780025"/>
                  </a:lnTo>
                  <a:lnTo>
                    <a:pt x="3843278" y="2793676"/>
                  </a:lnTo>
                  <a:lnTo>
                    <a:pt x="3849651" y="2810504"/>
                  </a:lnTo>
                  <a:lnTo>
                    <a:pt x="3844552" y="2813998"/>
                  </a:lnTo>
                  <a:lnTo>
                    <a:pt x="3839135" y="2808599"/>
                  </a:lnTo>
                  <a:lnTo>
                    <a:pt x="3830531" y="2814950"/>
                  </a:lnTo>
                  <a:lnTo>
                    <a:pt x="3823521" y="2827653"/>
                  </a:lnTo>
                  <a:lnTo>
                    <a:pt x="3817147" y="2838447"/>
                  </a:lnTo>
                  <a:lnTo>
                    <a:pt x="3804401" y="2838447"/>
                  </a:lnTo>
                  <a:lnTo>
                    <a:pt x="3793566" y="2829241"/>
                  </a:lnTo>
                  <a:lnTo>
                    <a:pt x="3795478" y="2813362"/>
                  </a:lnTo>
                  <a:lnTo>
                    <a:pt x="3778908" y="2810187"/>
                  </a:lnTo>
                  <a:lnTo>
                    <a:pt x="3765843" y="2808281"/>
                  </a:lnTo>
                  <a:lnTo>
                    <a:pt x="3762338" y="2800976"/>
                  </a:lnTo>
                  <a:lnTo>
                    <a:pt x="3780501" y="2795579"/>
                  </a:lnTo>
                  <a:lnTo>
                    <a:pt x="3793248" y="2795262"/>
                  </a:lnTo>
                  <a:lnTo>
                    <a:pt x="3802808" y="2786692"/>
                  </a:lnTo>
                  <a:close/>
                  <a:moveTo>
                    <a:pt x="1396971" y="2773356"/>
                  </a:moveTo>
                  <a:lnTo>
                    <a:pt x="1389329" y="2781295"/>
                  </a:lnTo>
                  <a:lnTo>
                    <a:pt x="1382682" y="2776589"/>
                  </a:lnTo>
                  <a:close/>
                  <a:moveTo>
                    <a:pt x="2732096" y="2773211"/>
                  </a:moveTo>
                  <a:lnTo>
                    <a:pt x="2750156" y="2804578"/>
                  </a:lnTo>
                  <a:lnTo>
                    <a:pt x="2750581" y="2804292"/>
                  </a:lnTo>
                  <a:lnTo>
                    <a:pt x="2732780" y="2773363"/>
                  </a:lnTo>
                  <a:close/>
                  <a:moveTo>
                    <a:pt x="3884258" y="2770182"/>
                  </a:moveTo>
                  <a:lnTo>
                    <a:pt x="3886163" y="2783610"/>
                  </a:lnTo>
                  <a:lnTo>
                    <a:pt x="3875685" y="2782673"/>
                  </a:lnTo>
                  <a:cubicBezTo>
                    <a:pt x="3875579" y="2782985"/>
                    <a:pt x="3875474" y="2783298"/>
                    <a:pt x="3875368" y="2783610"/>
                  </a:cubicBezTo>
                  <a:lnTo>
                    <a:pt x="3874098" y="2785484"/>
                  </a:lnTo>
                  <a:lnTo>
                    <a:pt x="3872510" y="2787358"/>
                  </a:lnTo>
                  <a:lnTo>
                    <a:pt x="3871240" y="2788607"/>
                  </a:lnTo>
                  <a:lnTo>
                    <a:pt x="3870288" y="2788920"/>
                  </a:lnTo>
                  <a:lnTo>
                    <a:pt x="3869653" y="2789232"/>
                  </a:lnTo>
                  <a:lnTo>
                    <a:pt x="3869335" y="2788920"/>
                  </a:lnTo>
                  <a:lnTo>
                    <a:pt x="3868065" y="2787983"/>
                  </a:lnTo>
                  <a:lnTo>
                    <a:pt x="3866795" y="2786421"/>
                  </a:lnTo>
                  <a:lnTo>
                    <a:pt x="3866160" y="2784860"/>
                  </a:lnTo>
                  <a:lnTo>
                    <a:pt x="3864573" y="2781112"/>
                  </a:lnTo>
                  <a:lnTo>
                    <a:pt x="3863938" y="2779863"/>
                  </a:lnTo>
                  <a:lnTo>
                    <a:pt x="3866160" y="2771431"/>
                  </a:lnTo>
                  <a:close/>
                  <a:moveTo>
                    <a:pt x="1338644" y="2765421"/>
                  </a:moveTo>
                  <a:lnTo>
                    <a:pt x="1354715" y="2768237"/>
                  </a:lnTo>
                  <a:lnTo>
                    <a:pt x="1360499" y="2776688"/>
                  </a:lnTo>
                  <a:lnTo>
                    <a:pt x="1357286" y="2788270"/>
                  </a:lnTo>
                  <a:lnTo>
                    <a:pt x="1363714" y="2796720"/>
                  </a:lnTo>
                  <a:lnTo>
                    <a:pt x="1379783" y="2783575"/>
                  </a:lnTo>
                  <a:lnTo>
                    <a:pt x="1389426" y="2792027"/>
                  </a:lnTo>
                  <a:lnTo>
                    <a:pt x="1395855" y="2797346"/>
                  </a:lnTo>
                  <a:lnTo>
                    <a:pt x="1409674" y="2792965"/>
                  </a:lnTo>
                  <a:lnTo>
                    <a:pt x="1404532" y="2806422"/>
                  </a:lnTo>
                  <a:lnTo>
                    <a:pt x="1389426" y="2809869"/>
                  </a:lnTo>
                  <a:lnTo>
                    <a:pt x="1382998" y="2792027"/>
                  </a:lnTo>
                  <a:lnTo>
                    <a:pt x="1357286" y="2807990"/>
                  </a:lnTo>
                  <a:lnTo>
                    <a:pt x="1349572" y="2801727"/>
                  </a:lnTo>
                  <a:lnTo>
                    <a:pt x="1338965" y="2800786"/>
                  </a:lnTo>
                  <a:lnTo>
                    <a:pt x="1330289" y="2789522"/>
                  </a:lnTo>
                  <a:close/>
                  <a:moveTo>
                    <a:pt x="4266528" y="2764378"/>
                  </a:moveTo>
                  <a:lnTo>
                    <a:pt x="4255416" y="2776749"/>
                  </a:lnTo>
                  <a:lnTo>
                    <a:pt x="4246843" y="2786583"/>
                  </a:lnTo>
                  <a:lnTo>
                    <a:pt x="4240493" y="2794194"/>
                  </a:lnTo>
                  <a:lnTo>
                    <a:pt x="4238588" y="2797365"/>
                  </a:lnTo>
                  <a:lnTo>
                    <a:pt x="4237001" y="2801168"/>
                  </a:lnTo>
                  <a:lnTo>
                    <a:pt x="4236048" y="2805297"/>
                  </a:lnTo>
                  <a:cubicBezTo>
                    <a:pt x="4235836" y="2806776"/>
                    <a:pt x="4235625" y="2808256"/>
                    <a:pt x="4235413" y="2809735"/>
                  </a:cubicBezTo>
                  <a:cubicBezTo>
                    <a:pt x="4235201" y="2811957"/>
                    <a:pt x="4234990" y="2814178"/>
                    <a:pt x="4234778" y="2816400"/>
                  </a:cubicBezTo>
                  <a:cubicBezTo>
                    <a:pt x="4234672" y="2817457"/>
                    <a:pt x="4234567" y="2818515"/>
                    <a:pt x="4234461" y="2819572"/>
                  </a:cubicBezTo>
                  <a:lnTo>
                    <a:pt x="4254146" y="2828459"/>
                  </a:lnTo>
                  <a:lnTo>
                    <a:pt x="4251606" y="2849076"/>
                  </a:lnTo>
                  <a:lnTo>
                    <a:pt x="4262401" y="2891579"/>
                  </a:lnTo>
                  <a:lnTo>
                    <a:pt x="4276371" y="2915372"/>
                  </a:lnTo>
                  <a:lnTo>
                    <a:pt x="4285578" y="2923936"/>
                  </a:lnTo>
                  <a:lnTo>
                    <a:pt x="4290658" y="2940748"/>
                  </a:lnTo>
                  <a:lnTo>
                    <a:pt x="4301453" y="2941065"/>
                  </a:lnTo>
                  <a:lnTo>
                    <a:pt x="4301578" y="2941217"/>
                  </a:lnTo>
                  <a:lnTo>
                    <a:pt x="4306221" y="2941461"/>
                  </a:lnTo>
                  <a:lnTo>
                    <a:pt x="4319241" y="2956380"/>
                  </a:lnTo>
                  <a:lnTo>
                    <a:pt x="4323369" y="2975426"/>
                  </a:lnTo>
                  <a:lnTo>
                    <a:pt x="4340199" y="2977966"/>
                  </a:lnTo>
                  <a:lnTo>
                    <a:pt x="4348773" y="2967807"/>
                  </a:lnTo>
                  <a:cubicBezTo>
                    <a:pt x="4348667" y="2962093"/>
                    <a:pt x="4348562" y="2956380"/>
                    <a:pt x="4348456" y="2950666"/>
                  </a:cubicBezTo>
                  <a:lnTo>
                    <a:pt x="4341787" y="2924319"/>
                  </a:lnTo>
                  <a:lnTo>
                    <a:pt x="4330990" y="2916701"/>
                  </a:lnTo>
                  <a:lnTo>
                    <a:pt x="4315112" y="2924002"/>
                  </a:lnTo>
                  <a:lnTo>
                    <a:pt x="4298282" y="2924319"/>
                  </a:lnTo>
                  <a:lnTo>
                    <a:pt x="4287803" y="2904956"/>
                  </a:lnTo>
                  <a:lnTo>
                    <a:pt x="4291296" y="2892258"/>
                  </a:lnTo>
                  <a:lnTo>
                    <a:pt x="4296059" y="2881148"/>
                  </a:lnTo>
                  <a:lnTo>
                    <a:pt x="4313525" y="2869719"/>
                  </a:lnTo>
                  <a:cubicBezTo>
                    <a:pt x="4313313" y="2860302"/>
                    <a:pt x="4313102" y="2850885"/>
                    <a:pt x="4312890" y="2841468"/>
                  </a:cubicBezTo>
                  <a:lnTo>
                    <a:pt x="4309396" y="2811629"/>
                  </a:lnTo>
                  <a:lnTo>
                    <a:pt x="4314477" y="2787822"/>
                  </a:lnTo>
                  <a:lnTo>
                    <a:pt x="4313842" y="2784012"/>
                  </a:lnTo>
                  <a:lnTo>
                    <a:pt x="4314747" y="2782557"/>
                  </a:lnTo>
                  <a:lnTo>
                    <a:pt x="4312883" y="2774845"/>
                  </a:lnTo>
                  <a:lnTo>
                    <a:pt x="4295421" y="2783093"/>
                  </a:lnTo>
                  <a:lnTo>
                    <a:pt x="4293833" y="2772624"/>
                  </a:lnTo>
                  <a:close/>
                  <a:moveTo>
                    <a:pt x="1361090" y="2755895"/>
                  </a:moveTo>
                  <a:lnTo>
                    <a:pt x="1374745" y="2758673"/>
                  </a:lnTo>
                  <a:lnTo>
                    <a:pt x="1365217" y="2767009"/>
                  </a:lnTo>
                  <a:lnTo>
                    <a:pt x="1358867" y="2760834"/>
                  </a:lnTo>
                  <a:close/>
                  <a:moveTo>
                    <a:pt x="1409438" y="2754306"/>
                  </a:moveTo>
                  <a:lnTo>
                    <a:pt x="1411262" y="2765420"/>
                  </a:lnTo>
                  <a:lnTo>
                    <a:pt x="1396971" y="2761379"/>
                  </a:lnTo>
                  <a:close/>
                  <a:moveTo>
                    <a:pt x="1423961" y="2730494"/>
                  </a:moveTo>
                  <a:lnTo>
                    <a:pt x="1419616" y="2737694"/>
                  </a:lnTo>
                  <a:lnTo>
                    <a:pt x="1398559" y="2752719"/>
                  </a:lnTo>
                  <a:cubicBezTo>
                    <a:pt x="1398782" y="2748545"/>
                    <a:pt x="1399004" y="2744372"/>
                    <a:pt x="1399227" y="2740198"/>
                  </a:cubicBezTo>
                  <a:lnTo>
                    <a:pt x="1410592" y="2730808"/>
                  </a:lnTo>
                  <a:close/>
                  <a:moveTo>
                    <a:pt x="1377050" y="2728907"/>
                  </a:moveTo>
                  <a:lnTo>
                    <a:pt x="1374767" y="2734996"/>
                  </a:lnTo>
                  <a:lnTo>
                    <a:pt x="1385859" y="2743825"/>
                  </a:lnTo>
                  <a:lnTo>
                    <a:pt x="1382923" y="2751131"/>
                  </a:lnTo>
                  <a:lnTo>
                    <a:pt x="1372483" y="2741391"/>
                  </a:lnTo>
                  <a:lnTo>
                    <a:pt x="1362043" y="2739260"/>
                  </a:lnTo>
                  <a:lnTo>
                    <a:pt x="1368241" y="2731039"/>
                  </a:lnTo>
                  <a:close/>
                  <a:moveTo>
                    <a:pt x="2164892" y="2724151"/>
                  </a:moveTo>
                  <a:lnTo>
                    <a:pt x="2168495" y="2736589"/>
                  </a:lnTo>
                  <a:lnTo>
                    <a:pt x="2163389" y="2754314"/>
                  </a:lnTo>
                  <a:lnTo>
                    <a:pt x="2157383" y="2749028"/>
                  </a:lnTo>
                  <a:lnTo>
                    <a:pt x="2160986" y="2729437"/>
                  </a:lnTo>
                  <a:close/>
                  <a:moveTo>
                    <a:pt x="4327488" y="2719966"/>
                  </a:moveTo>
                  <a:lnTo>
                    <a:pt x="4324631" y="2731387"/>
                  </a:lnTo>
                  <a:lnTo>
                    <a:pt x="4318281" y="2738683"/>
                  </a:lnTo>
                  <a:lnTo>
                    <a:pt x="4321773" y="2741538"/>
                  </a:lnTo>
                  <a:lnTo>
                    <a:pt x="4328442" y="2741272"/>
                  </a:lnTo>
                  <a:cubicBezTo>
                    <a:pt x="4328445" y="2741234"/>
                    <a:pt x="4328447" y="2741196"/>
                    <a:pt x="4328450" y="2741158"/>
                  </a:cubicBezTo>
                  <a:lnTo>
                    <a:pt x="4334483" y="2740523"/>
                  </a:lnTo>
                  <a:lnTo>
                    <a:pt x="4337341" y="2744333"/>
                  </a:lnTo>
                  <a:lnTo>
                    <a:pt x="4332578" y="2758299"/>
                  </a:lnTo>
                  <a:lnTo>
                    <a:pt x="4344962" y="2741476"/>
                  </a:lnTo>
                  <a:lnTo>
                    <a:pt x="4339564" y="2735126"/>
                  </a:lnTo>
                  <a:lnTo>
                    <a:pt x="4346233" y="2732904"/>
                  </a:lnTo>
                  <a:lnTo>
                    <a:pt x="4338929" y="2726874"/>
                  </a:lnTo>
                  <a:lnTo>
                    <a:pt x="4330355" y="2721794"/>
                  </a:lnTo>
                  <a:cubicBezTo>
                    <a:pt x="4330371" y="2721633"/>
                    <a:pt x="4330388" y="2721471"/>
                    <a:pt x="4330404" y="2721310"/>
                  </a:cubicBezTo>
                  <a:close/>
                  <a:moveTo>
                    <a:pt x="3421026" y="2717795"/>
                  </a:moveTo>
                  <a:lnTo>
                    <a:pt x="3419502" y="2733233"/>
                  </a:lnTo>
                  <a:lnTo>
                    <a:pt x="3412190" y="2746371"/>
                  </a:lnTo>
                  <a:lnTo>
                    <a:pt x="3403050" y="2734218"/>
                  </a:lnTo>
                  <a:lnTo>
                    <a:pt x="3396042" y="2735861"/>
                  </a:lnTo>
                  <a:lnTo>
                    <a:pt x="3390863" y="2722724"/>
                  </a:lnTo>
                  <a:lnTo>
                    <a:pt x="3403050" y="2724693"/>
                  </a:lnTo>
                  <a:close/>
                  <a:moveTo>
                    <a:pt x="3342285" y="2709858"/>
                  </a:moveTo>
                  <a:lnTo>
                    <a:pt x="3349588" y="2718830"/>
                  </a:lnTo>
                  <a:lnTo>
                    <a:pt x="3337840" y="2725733"/>
                  </a:lnTo>
                  <a:lnTo>
                    <a:pt x="3327363" y="2714687"/>
                  </a:lnTo>
                  <a:close/>
                  <a:moveTo>
                    <a:pt x="3433725" y="2679697"/>
                  </a:moveTo>
                  <a:lnTo>
                    <a:pt x="3429527" y="2689174"/>
                  </a:lnTo>
                  <a:lnTo>
                    <a:pt x="3426298" y="2696367"/>
                  </a:lnTo>
                  <a:lnTo>
                    <a:pt x="3424361" y="2701596"/>
                  </a:lnTo>
                  <a:lnTo>
                    <a:pt x="3424038" y="2701922"/>
                  </a:lnTo>
                  <a:lnTo>
                    <a:pt x="3423715" y="2701922"/>
                  </a:lnTo>
                  <a:lnTo>
                    <a:pt x="3422101" y="2701268"/>
                  </a:lnTo>
                  <a:lnTo>
                    <a:pt x="3420809" y="2699306"/>
                  </a:lnTo>
                  <a:lnTo>
                    <a:pt x="3418872" y="2697020"/>
                  </a:lnTo>
                  <a:lnTo>
                    <a:pt x="3415643" y="2692771"/>
                  </a:lnTo>
                  <a:lnTo>
                    <a:pt x="3414675" y="2690483"/>
                  </a:lnTo>
                  <a:close/>
                  <a:moveTo>
                    <a:pt x="2171036" y="2678115"/>
                  </a:moveTo>
                  <a:lnTo>
                    <a:pt x="2181830" y="2678115"/>
                  </a:lnTo>
                  <a:lnTo>
                    <a:pt x="2174210" y="2694674"/>
                  </a:lnTo>
                  <a:lnTo>
                    <a:pt x="2185958" y="2700844"/>
                  </a:lnTo>
                  <a:lnTo>
                    <a:pt x="2190720" y="2708312"/>
                  </a:lnTo>
                  <a:lnTo>
                    <a:pt x="2182149" y="2715780"/>
                  </a:lnTo>
                  <a:lnTo>
                    <a:pt x="2188498" y="2735262"/>
                  </a:lnTo>
                  <a:lnTo>
                    <a:pt x="2181194" y="2732015"/>
                  </a:lnTo>
                  <a:lnTo>
                    <a:pt x="2166272" y="2715130"/>
                  </a:lnTo>
                  <a:lnTo>
                    <a:pt x="2163733" y="2692401"/>
                  </a:lnTo>
                  <a:close/>
                  <a:moveTo>
                    <a:pt x="2164568" y="2619379"/>
                  </a:moveTo>
                  <a:lnTo>
                    <a:pt x="2170249" y="2620019"/>
                  </a:lnTo>
                  <a:lnTo>
                    <a:pt x="2179607" y="2637322"/>
                  </a:lnTo>
                  <a:lnTo>
                    <a:pt x="2175263" y="2654303"/>
                  </a:lnTo>
                  <a:lnTo>
                    <a:pt x="2160558" y="2630913"/>
                  </a:lnTo>
                  <a:close/>
                  <a:moveTo>
                    <a:pt x="2201425" y="2586041"/>
                  </a:moveTo>
                  <a:lnTo>
                    <a:pt x="2209771" y="2586041"/>
                  </a:lnTo>
                  <a:lnTo>
                    <a:pt x="2207915" y="2605552"/>
                  </a:lnTo>
                  <a:lnTo>
                    <a:pt x="2181644" y="2628902"/>
                  </a:lnTo>
                  <a:lnTo>
                    <a:pt x="2174844" y="2611949"/>
                  </a:lnTo>
                  <a:lnTo>
                    <a:pt x="2180100" y="2596276"/>
                  </a:lnTo>
                  <a:close/>
                  <a:moveTo>
                    <a:pt x="2148426" y="2586041"/>
                  </a:moveTo>
                  <a:lnTo>
                    <a:pt x="2154587" y="2587629"/>
                  </a:lnTo>
                  <a:lnTo>
                    <a:pt x="2166908" y="2597153"/>
                  </a:lnTo>
                  <a:lnTo>
                    <a:pt x="2158593" y="2609854"/>
                  </a:lnTo>
                  <a:lnTo>
                    <a:pt x="2152430" y="2613028"/>
                  </a:lnTo>
                  <a:lnTo>
                    <a:pt x="2146270" y="2598423"/>
                  </a:lnTo>
                  <a:close/>
                  <a:moveTo>
                    <a:pt x="3682894" y="2570157"/>
                  </a:moveTo>
                  <a:lnTo>
                    <a:pt x="3694076" y="2582121"/>
                  </a:lnTo>
                  <a:lnTo>
                    <a:pt x="3689417" y="2587620"/>
                  </a:lnTo>
                  <a:lnTo>
                    <a:pt x="3679788" y="2582121"/>
                  </a:lnTo>
                  <a:close/>
                  <a:moveTo>
                    <a:pt x="3730905" y="2559046"/>
                  </a:moveTo>
                  <a:lnTo>
                    <a:pt x="3735350" y="2566983"/>
                  </a:lnTo>
                  <a:lnTo>
                    <a:pt x="3733445" y="2579682"/>
                  </a:lnTo>
                  <a:lnTo>
                    <a:pt x="3722650" y="2562220"/>
                  </a:lnTo>
                  <a:close/>
                  <a:moveTo>
                    <a:pt x="3713237" y="2559046"/>
                  </a:moveTo>
                  <a:lnTo>
                    <a:pt x="3716301" y="2571115"/>
                  </a:lnTo>
                  <a:lnTo>
                    <a:pt x="3704965" y="2582856"/>
                  </a:lnTo>
                  <a:lnTo>
                    <a:pt x="3698838" y="2569810"/>
                  </a:lnTo>
                  <a:lnTo>
                    <a:pt x="3699757" y="2564591"/>
                  </a:lnTo>
                  <a:close/>
                  <a:moveTo>
                    <a:pt x="3751833" y="2544760"/>
                  </a:moveTo>
                  <a:lnTo>
                    <a:pt x="3757575" y="2551108"/>
                  </a:lnTo>
                  <a:lnTo>
                    <a:pt x="3756224" y="2566981"/>
                  </a:lnTo>
                  <a:lnTo>
                    <a:pt x="3748793" y="2573332"/>
                  </a:lnTo>
                  <a:lnTo>
                    <a:pt x="3741700" y="2562855"/>
                  </a:lnTo>
                  <a:close/>
                  <a:moveTo>
                    <a:pt x="3826834" y="2541584"/>
                  </a:moveTo>
                  <a:lnTo>
                    <a:pt x="3829013" y="2550995"/>
                  </a:lnTo>
                  <a:lnTo>
                    <a:pt x="3819052" y="2563541"/>
                  </a:lnTo>
                  <a:lnTo>
                    <a:pt x="3813760" y="2568873"/>
                  </a:lnTo>
                  <a:lnTo>
                    <a:pt x="3810648" y="2582361"/>
                  </a:lnTo>
                  <a:lnTo>
                    <a:pt x="3808780" y="2593970"/>
                  </a:lnTo>
                  <a:lnTo>
                    <a:pt x="3795395" y="2588949"/>
                  </a:lnTo>
                  <a:lnTo>
                    <a:pt x="3790103" y="2582361"/>
                  </a:lnTo>
                  <a:lnTo>
                    <a:pt x="3781388" y="2570128"/>
                  </a:lnTo>
                  <a:lnTo>
                    <a:pt x="3787925" y="2563854"/>
                  </a:lnTo>
                  <a:lnTo>
                    <a:pt x="3815939" y="2550995"/>
                  </a:lnTo>
                  <a:close/>
                  <a:moveTo>
                    <a:pt x="2138139" y="2532068"/>
                  </a:moveTo>
                  <a:lnTo>
                    <a:pt x="2144896" y="2548103"/>
                  </a:lnTo>
                  <a:lnTo>
                    <a:pt x="2152621" y="2563818"/>
                  </a:lnTo>
                  <a:lnTo>
                    <a:pt x="2132025" y="2553556"/>
                  </a:lnTo>
                  <a:lnTo>
                    <a:pt x="2128806" y="2539442"/>
                  </a:lnTo>
                  <a:close/>
                  <a:moveTo>
                    <a:pt x="3770127" y="2525711"/>
                  </a:moveTo>
                  <a:lnTo>
                    <a:pt x="3779801" y="2530439"/>
                  </a:lnTo>
                  <a:lnTo>
                    <a:pt x="3779801" y="2539220"/>
                  </a:lnTo>
                  <a:lnTo>
                    <a:pt x="3769482" y="2541584"/>
                  </a:lnTo>
                  <a:lnTo>
                    <a:pt x="3759163" y="2530439"/>
                  </a:lnTo>
                  <a:close/>
                  <a:moveTo>
                    <a:pt x="1526042" y="2514597"/>
                  </a:moveTo>
                  <a:lnTo>
                    <a:pt x="1532424" y="2520947"/>
                  </a:lnTo>
                  <a:lnTo>
                    <a:pt x="1541994" y="2516503"/>
                  </a:lnTo>
                  <a:lnTo>
                    <a:pt x="1549652" y="2522534"/>
                  </a:lnTo>
                  <a:lnTo>
                    <a:pt x="1540399" y="2528884"/>
                  </a:lnTo>
                  <a:lnTo>
                    <a:pt x="1547738" y="2543806"/>
                  </a:lnTo>
                  <a:lnTo>
                    <a:pt x="1540399" y="2547933"/>
                  </a:lnTo>
                  <a:lnTo>
                    <a:pt x="1539123" y="2555552"/>
                  </a:lnTo>
                  <a:lnTo>
                    <a:pt x="1557308" y="2564759"/>
                  </a:lnTo>
                  <a:lnTo>
                    <a:pt x="1554436" y="2573331"/>
                  </a:lnTo>
                  <a:lnTo>
                    <a:pt x="1550289" y="2567934"/>
                  </a:lnTo>
                  <a:lnTo>
                    <a:pt x="1544866" y="2576505"/>
                  </a:lnTo>
                  <a:lnTo>
                    <a:pt x="1544866" y="2598732"/>
                  </a:lnTo>
                  <a:lnTo>
                    <a:pt x="1535614" y="2612385"/>
                  </a:lnTo>
                  <a:lnTo>
                    <a:pt x="1530190" y="2627309"/>
                  </a:lnTo>
                  <a:lnTo>
                    <a:pt x="1518705" y="2620005"/>
                  </a:lnTo>
                  <a:lnTo>
                    <a:pt x="1529870" y="2595556"/>
                  </a:lnTo>
                  <a:lnTo>
                    <a:pt x="1532104" y="2571426"/>
                  </a:lnTo>
                  <a:lnTo>
                    <a:pt x="1531147" y="2564124"/>
                  </a:lnTo>
                  <a:lnTo>
                    <a:pt x="1522534" y="2562855"/>
                  </a:lnTo>
                  <a:lnTo>
                    <a:pt x="1510728" y="2578728"/>
                  </a:lnTo>
                  <a:lnTo>
                    <a:pt x="1490631" y="2561267"/>
                  </a:lnTo>
                  <a:cubicBezTo>
                    <a:pt x="1490950" y="2557669"/>
                    <a:pt x="1491268" y="2554070"/>
                    <a:pt x="1491587" y="2550472"/>
                  </a:cubicBezTo>
                  <a:lnTo>
                    <a:pt x="1513604" y="2544123"/>
                  </a:lnTo>
                  <a:lnTo>
                    <a:pt x="1519023" y="2550472"/>
                  </a:lnTo>
                  <a:lnTo>
                    <a:pt x="1520938" y="2544123"/>
                  </a:lnTo>
                  <a:lnTo>
                    <a:pt x="1516791" y="2536822"/>
                  </a:lnTo>
                  <a:lnTo>
                    <a:pt x="1520938" y="2521900"/>
                  </a:lnTo>
                  <a:close/>
                  <a:moveTo>
                    <a:pt x="3554357" y="2513011"/>
                  </a:moveTo>
                  <a:lnTo>
                    <a:pt x="3581363" y="2544986"/>
                  </a:lnTo>
                  <a:lnTo>
                    <a:pt x="3565842" y="2543105"/>
                  </a:lnTo>
                  <a:lnTo>
                    <a:pt x="3567084" y="2558779"/>
                  </a:lnTo>
                  <a:lnTo>
                    <a:pt x="3559013" y="2560659"/>
                  </a:lnTo>
                  <a:cubicBezTo>
                    <a:pt x="3559324" y="2563794"/>
                    <a:pt x="3559634" y="2566929"/>
                    <a:pt x="3559945" y="2570064"/>
                  </a:cubicBezTo>
                  <a:lnTo>
                    <a:pt x="3575465" y="2578214"/>
                  </a:lnTo>
                  <a:lnTo>
                    <a:pt x="3568636" y="2587620"/>
                  </a:lnTo>
                  <a:lnTo>
                    <a:pt x="3559945" y="2574453"/>
                  </a:lnTo>
                  <a:lnTo>
                    <a:pt x="3542562" y="2576647"/>
                  </a:lnTo>
                  <a:lnTo>
                    <a:pt x="3533870" y="2561286"/>
                  </a:lnTo>
                  <a:lnTo>
                    <a:pt x="3525800" y="2545299"/>
                  </a:lnTo>
                  <a:lnTo>
                    <a:pt x="3525800" y="2535895"/>
                  </a:lnTo>
                  <a:lnTo>
                    <a:pt x="3538216" y="2547493"/>
                  </a:lnTo>
                  <a:lnTo>
                    <a:pt x="3542251" y="2538089"/>
                  </a:lnTo>
                  <a:lnTo>
                    <a:pt x="3544114" y="2526491"/>
                  </a:lnTo>
                  <a:lnTo>
                    <a:pt x="3553426" y="2531820"/>
                  </a:lnTo>
                  <a:lnTo>
                    <a:pt x="3555599" y="2521476"/>
                  </a:lnTo>
                  <a:lnTo>
                    <a:pt x="3550322" y="2514892"/>
                  </a:lnTo>
                  <a:close/>
                  <a:moveTo>
                    <a:pt x="3405150" y="2508248"/>
                  </a:moveTo>
                  <a:lnTo>
                    <a:pt x="3421025" y="2526734"/>
                  </a:lnTo>
                  <a:lnTo>
                    <a:pt x="3417850" y="2532062"/>
                  </a:lnTo>
                  <a:lnTo>
                    <a:pt x="3407372" y="2523916"/>
                  </a:lnTo>
                  <a:close/>
                  <a:moveTo>
                    <a:pt x="3729877" y="2501897"/>
                  </a:moveTo>
                  <a:lnTo>
                    <a:pt x="3742150" y="2505753"/>
                  </a:lnTo>
                  <a:lnTo>
                    <a:pt x="3746463" y="2525336"/>
                  </a:lnTo>
                  <a:lnTo>
                    <a:pt x="3731204" y="2530473"/>
                  </a:lnTo>
                  <a:lnTo>
                    <a:pt x="3724569" y="2524053"/>
                  </a:lnTo>
                  <a:cubicBezTo>
                    <a:pt x="3724459" y="2518167"/>
                    <a:pt x="3724348" y="2512280"/>
                    <a:pt x="3724238" y="2506394"/>
                  </a:cubicBezTo>
                  <a:close/>
                  <a:moveTo>
                    <a:pt x="1524271" y="2489194"/>
                  </a:moveTo>
                  <a:cubicBezTo>
                    <a:pt x="1524699" y="2495957"/>
                    <a:pt x="1525128" y="2502719"/>
                    <a:pt x="1525556" y="2509482"/>
                  </a:cubicBezTo>
                  <a:lnTo>
                    <a:pt x="1516234" y="2518173"/>
                  </a:lnTo>
                  <a:lnTo>
                    <a:pt x="1508511" y="2535234"/>
                  </a:lnTo>
                  <a:lnTo>
                    <a:pt x="1500155" y="2531049"/>
                  </a:lnTo>
                  <a:lnTo>
                    <a:pt x="1512699" y="2514954"/>
                  </a:lnTo>
                  <a:lnTo>
                    <a:pt x="1506262" y="2504322"/>
                  </a:lnTo>
                  <a:lnTo>
                    <a:pt x="1510444" y="2490483"/>
                  </a:lnTo>
                  <a:close/>
                  <a:moveTo>
                    <a:pt x="1565246" y="2471735"/>
                  </a:moveTo>
                  <a:lnTo>
                    <a:pt x="1558483" y="2484432"/>
                  </a:lnTo>
                  <a:lnTo>
                    <a:pt x="1557308" y="2473640"/>
                  </a:lnTo>
                  <a:close/>
                  <a:moveTo>
                    <a:pt x="2108170" y="2470155"/>
                  </a:moveTo>
                  <a:lnTo>
                    <a:pt x="2128143" y="2489058"/>
                  </a:lnTo>
                  <a:cubicBezTo>
                    <a:pt x="2128364" y="2494397"/>
                    <a:pt x="2128586" y="2499737"/>
                    <a:pt x="2128807" y="2505076"/>
                  </a:cubicBezTo>
                  <a:lnTo>
                    <a:pt x="2111832" y="2493538"/>
                  </a:lnTo>
                  <a:close/>
                  <a:moveTo>
                    <a:pt x="1542198" y="2470150"/>
                  </a:moveTo>
                  <a:lnTo>
                    <a:pt x="1550929" y="2477076"/>
                  </a:lnTo>
                  <a:lnTo>
                    <a:pt x="1552544" y="2495974"/>
                  </a:lnTo>
                  <a:lnTo>
                    <a:pt x="1548020" y="2504475"/>
                  </a:lnTo>
                  <a:lnTo>
                    <a:pt x="1537345" y="2509836"/>
                  </a:lnTo>
                  <a:lnTo>
                    <a:pt x="1535082" y="2498175"/>
                  </a:lnTo>
                  <a:lnTo>
                    <a:pt x="1538963" y="2477393"/>
                  </a:lnTo>
                  <a:close/>
                  <a:moveTo>
                    <a:pt x="2122457" y="2457455"/>
                  </a:moveTo>
                  <a:lnTo>
                    <a:pt x="2138153" y="2465247"/>
                  </a:lnTo>
                  <a:lnTo>
                    <a:pt x="2142234" y="2459012"/>
                  </a:lnTo>
                  <a:lnTo>
                    <a:pt x="2154791" y="2472733"/>
                  </a:lnTo>
                  <a:lnTo>
                    <a:pt x="2169545" y="2474291"/>
                  </a:lnTo>
                  <a:lnTo>
                    <a:pt x="2178021" y="2481772"/>
                  </a:lnTo>
                  <a:lnTo>
                    <a:pt x="2148512" y="2492376"/>
                  </a:lnTo>
                  <a:lnTo>
                    <a:pt x="2127481" y="2475850"/>
                  </a:lnTo>
                  <a:close/>
                  <a:moveTo>
                    <a:pt x="1550604" y="2444749"/>
                  </a:moveTo>
                  <a:lnTo>
                    <a:pt x="1557308" y="2453507"/>
                  </a:lnTo>
                  <a:lnTo>
                    <a:pt x="1550019" y="2466975"/>
                  </a:lnTo>
                  <a:lnTo>
                    <a:pt x="1543021" y="2460578"/>
                  </a:lnTo>
                  <a:close/>
                  <a:moveTo>
                    <a:pt x="2109853" y="2386019"/>
                  </a:moveTo>
                  <a:lnTo>
                    <a:pt x="2120870" y="2400025"/>
                  </a:lnTo>
                  <a:lnTo>
                    <a:pt x="2108936" y="2417767"/>
                  </a:lnTo>
                  <a:lnTo>
                    <a:pt x="2097918" y="2409675"/>
                  </a:lnTo>
                  <a:lnTo>
                    <a:pt x="2095470" y="2397535"/>
                  </a:lnTo>
                  <a:lnTo>
                    <a:pt x="2105570" y="2395357"/>
                  </a:lnTo>
                  <a:close/>
                  <a:moveTo>
                    <a:pt x="2152737" y="2320930"/>
                  </a:moveTo>
                  <a:lnTo>
                    <a:pt x="2168495" y="2326823"/>
                  </a:lnTo>
                  <a:lnTo>
                    <a:pt x="2162192" y="2336131"/>
                  </a:lnTo>
                  <a:lnTo>
                    <a:pt x="2146118" y="2334268"/>
                  </a:lnTo>
                  <a:lnTo>
                    <a:pt x="2127524" y="2347918"/>
                  </a:lnTo>
                  <a:lnTo>
                    <a:pt x="2125633" y="2341713"/>
                  </a:lnTo>
                  <a:close/>
                  <a:moveTo>
                    <a:pt x="2132312" y="2239963"/>
                  </a:moveTo>
                  <a:lnTo>
                    <a:pt x="2144684" y="2252345"/>
                  </a:lnTo>
                  <a:lnTo>
                    <a:pt x="2123344" y="2265364"/>
                  </a:lnTo>
                  <a:lnTo>
                    <a:pt x="2120870" y="2251711"/>
                  </a:lnTo>
                  <a:close/>
                  <a:moveTo>
                    <a:pt x="2164060" y="2190748"/>
                  </a:moveTo>
                  <a:lnTo>
                    <a:pt x="2173257" y="2205972"/>
                  </a:lnTo>
                  <a:lnTo>
                    <a:pt x="2159135" y="2212976"/>
                  </a:lnTo>
                  <a:lnTo>
                    <a:pt x="2150266" y="2203839"/>
                  </a:lnTo>
                  <a:lnTo>
                    <a:pt x="2144683" y="2191052"/>
                  </a:lnTo>
                  <a:close/>
                  <a:moveTo>
                    <a:pt x="2180785" y="2185982"/>
                  </a:moveTo>
                  <a:lnTo>
                    <a:pt x="2193581" y="2195133"/>
                  </a:lnTo>
                  <a:lnTo>
                    <a:pt x="2196141" y="2205858"/>
                  </a:lnTo>
                  <a:lnTo>
                    <a:pt x="2215976" y="2190085"/>
                  </a:lnTo>
                  <a:lnTo>
                    <a:pt x="2231972" y="2195762"/>
                  </a:lnTo>
                  <a:lnTo>
                    <a:pt x="2235170" y="2202388"/>
                  </a:lnTo>
                  <a:lnTo>
                    <a:pt x="2219175" y="2206490"/>
                  </a:lnTo>
                  <a:lnTo>
                    <a:pt x="2232931" y="2212798"/>
                  </a:lnTo>
                  <a:lnTo>
                    <a:pt x="2230372" y="2220054"/>
                  </a:lnTo>
                  <a:lnTo>
                    <a:pt x="2182064" y="2224786"/>
                  </a:lnTo>
                  <a:lnTo>
                    <a:pt x="2162230" y="2235198"/>
                  </a:lnTo>
                  <a:lnTo>
                    <a:pt x="2151032" y="2219738"/>
                  </a:lnTo>
                  <a:lnTo>
                    <a:pt x="2166069" y="2217846"/>
                  </a:lnTo>
                  <a:lnTo>
                    <a:pt x="2176626" y="2207119"/>
                  </a:lnTo>
                  <a:lnTo>
                    <a:pt x="2186223" y="2207750"/>
                  </a:lnTo>
                  <a:close/>
                  <a:moveTo>
                    <a:pt x="2198341" y="2157407"/>
                  </a:moveTo>
                  <a:lnTo>
                    <a:pt x="2201832" y="2171006"/>
                  </a:lnTo>
                  <a:lnTo>
                    <a:pt x="2185958" y="2179632"/>
                  </a:lnTo>
                  <a:lnTo>
                    <a:pt x="2188815" y="2160724"/>
                  </a:lnTo>
                  <a:close/>
                  <a:moveTo>
                    <a:pt x="5024403" y="2154231"/>
                  </a:moveTo>
                  <a:lnTo>
                    <a:pt x="5025991" y="2172774"/>
                  </a:lnTo>
                  <a:lnTo>
                    <a:pt x="5021228" y="2190992"/>
                  </a:lnTo>
                  <a:lnTo>
                    <a:pt x="5011703" y="2193919"/>
                  </a:lnTo>
                  <a:lnTo>
                    <a:pt x="5006941" y="2170172"/>
                  </a:lnTo>
                  <a:lnTo>
                    <a:pt x="5013608" y="2158460"/>
                  </a:lnTo>
                  <a:close/>
                  <a:moveTo>
                    <a:pt x="2249459" y="2125656"/>
                  </a:moveTo>
                  <a:lnTo>
                    <a:pt x="2249459" y="2130622"/>
                  </a:lnTo>
                  <a:lnTo>
                    <a:pt x="2228670" y="2146449"/>
                  </a:lnTo>
                  <a:lnTo>
                    <a:pt x="2227725" y="2156692"/>
                  </a:lnTo>
                  <a:lnTo>
                    <a:pt x="2218275" y="2166932"/>
                  </a:lnTo>
                  <a:lnTo>
                    <a:pt x="2210715" y="2153898"/>
                  </a:lnTo>
                  <a:cubicBezTo>
                    <a:pt x="2210400" y="2147691"/>
                    <a:pt x="2210086" y="2141484"/>
                    <a:pt x="2209771" y="2135277"/>
                  </a:cubicBezTo>
                  <a:lnTo>
                    <a:pt x="2222370" y="2136209"/>
                  </a:lnTo>
                  <a:close/>
                  <a:moveTo>
                    <a:pt x="2273905" y="2119307"/>
                  </a:moveTo>
                  <a:lnTo>
                    <a:pt x="2281208" y="2129645"/>
                  </a:lnTo>
                  <a:lnTo>
                    <a:pt x="2263110" y="2132006"/>
                  </a:lnTo>
                  <a:lnTo>
                    <a:pt x="2258983" y="2121079"/>
                  </a:lnTo>
                  <a:close/>
                  <a:moveTo>
                    <a:pt x="2280256" y="2095494"/>
                  </a:moveTo>
                  <a:lnTo>
                    <a:pt x="2287559" y="2097758"/>
                  </a:lnTo>
                  <a:lnTo>
                    <a:pt x="2274858" y="2112957"/>
                  </a:lnTo>
                  <a:lnTo>
                    <a:pt x="2258983" y="2108752"/>
                  </a:lnTo>
                  <a:lnTo>
                    <a:pt x="2261205" y="2097110"/>
                  </a:lnTo>
                  <a:close/>
                  <a:moveTo>
                    <a:pt x="2292002" y="2065330"/>
                  </a:moveTo>
                  <a:lnTo>
                    <a:pt x="2312959" y="2076808"/>
                  </a:lnTo>
                  <a:lnTo>
                    <a:pt x="2302798" y="2092318"/>
                  </a:lnTo>
                  <a:lnTo>
                    <a:pt x="2285972" y="2083011"/>
                  </a:lnTo>
                  <a:close/>
                  <a:moveTo>
                    <a:pt x="3672802" y="1939932"/>
                  </a:moveTo>
                  <a:lnTo>
                    <a:pt x="3695345" y="1940896"/>
                  </a:lnTo>
                  <a:lnTo>
                    <a:pt x="3700425" y="1952481"/>
                  </a:lnTo>
                  <a:lnTo>
                    <a:pt x="3688995" y="1950871"/>
                  </a:lnTo>
                  <a:lnTo>
                    <a:pt x="3692170" y="1959881"/>
                  </a:lnTo>
                  <a:lnTo>
                    <a:pt x="3677247" y="1963742"/>
                  </a:lnTo>
                  <a:lnTo>
                    <a:pt x="3668675" y="1946366"/>
                  </a:lnTo>
                  <a:close/>
                  <a:moveTo>
                    <a:pt x="2423473" y="1893885"/>
                  </a:moveTo>
                  <a:lnTo>
                    <a:pt x="2443134" y="1915792"/>
                  </a:lnTo>
                  <a:lnTo>
                    <a:pt x="2443134" y="1924364"/>
                  </a:lnTo>
                  <a:lnTo>
                    <a:pt x="2432836" y="1928810"/>
                  </a:lnTo>
                  <a:lnTo>
                    <a:pt x="2423473" y="1914204"/>
                  </a:lnTo>
                  <a:lnTo>
                    <a:pt x="2406622" y="1904997"/>
                  </a:lnTo>
                  <a:lnTo>
                    <a:pt x="2424410" y="1904679"/>
                  </a:lnTo>
                  <a:cubicBezTo>
                    <a:pt x="2424098" y="1901081"/>
                    <a:pt x="2423785" y="1897483"/>
                    <a:pt x="2423473" y="1893885"/>
                  </a:cubicBezTo>
                  <a:close/>
                  <a:moveTo>
                    <a:pt x="2486201" y="1830386"/>
                  </a:moveTo>
                  <a:lnTo>
                    <a:pt x="2497270" y="1855692"/>
                  </a:lnTo>
                  <a:lnTo>
                    <a:pt x="2519408" y="1854731"/>
                  </a:lnTo>
                  <a:lnTo>
                    <a:pt x="2519408" y="1862100"/>
                  </a:lnTo>
                  <a:lnTo>
                    <a:pt x="2538384" y="1871390"/>
                  </a:lnTo>
                  <a:lnTo>
                    <a:pt x="2526683" y="1872351"/>
                  </a:lnTo>
                  <a:lnTo>
                    <a:pt x="2515613" y="1886447"/>
                  </a:lnTo>
                  <a:lnTo>
                    <a:pt x="2494424" y="1884524"/>
                  </a:lnTo>
                  <a:lnTo>
                    <a:pt x="2481773" y="1899581"/>
                  </a:lnTo>
                  <a:lnTo>
                    <a:pt x="2466909" y="1901823"/>
                  </a:lnTo>
                  <a:lnTo>
                    <a:pt x="2457421" y="1886126"/>
                  </a:lnTo>
                  <a:lnTo>
                    <a:pt x="2465643" y="1873312"/>
                  </a:lnTo>
                  <a:lnTo>
                    <a:pt x="2489996" y="1878117"/>
                  </a:lnTo>
                  <a:lnTo>
                    <a:pt x="2480192" y="1861459"/>
                  </a:lnTo>
                  <a:lnTo>
                    <a:pt x="2492842" y="1857935"/>
                  </a:lnTo>
                  <a:lnTo>
                    <a:pt x="2459002" y="1847363"/>
                  </a:lnTo>
                  <a:lnTo>
                    <a:pt x="2482407" y="1843199"/>
                  </a:lnTo>
                  <a:close/>
                  <a:moveTo>
                    <a:pt x="3837960" y="1809756"/>
                  </a:moveTo>
                  <a:lnTo>
                    <a:pt x="3848063" y="1824547"/>
                  </a:lnTo>
                  <a:lnTo>
                    <a:pt x="3840654" y="1835157"/>
                  </a:lnTo>
                  <a:lnTo>
                    <a:pt x="3825838" y="1826797"/>
                  </a:lnTo>
                  <a:close/>
                  <a:moveTo>
                    <a:pt x="4013480" y="1541468"/>
                  </a:moveTo>
                  <a:lnTo>
                    <a:pt x="4030625" y="1544222"/>
                  </a:lnTo>
                  <a:lnTo>
                    <a:pt x="4046500" y="1546364"/>
                  </a:lnTo>
                  <a:lnTo>
                    <a:pt x="4042372" y="1550343"/>
                  </a:lnTo>
                  <a:lnTo>
                    <a:pt x="4030625" y="1554627"/>
                  </a:lnTo>
                  <a:lnTo>
                    <a:pt x="4032847" y="1564726"/>
                  </a:lnTo>
                  <a:lnTo>
                    <a:pt x="4027450" y="1566868"/>
                  </a:lnTo>
                  <a:lnTo>
                    <a:pt x="4018877" y="1554627"/>
                  </a:lnTo>
                  <a:lnTo>
                    <a:pt x="4016655" y="1563808"/>
                  </a:lnTo>
                  <a:lnTo>
                    <a:pt x="4005225" y="1557687"/>
                  </a:lnTo>
                  <a:lnTo>
                    <a:pt x="4005225" y="1546670"/>
                  </a:lnTo>
                  <a:close/>
                  <a:moveTo>
                    <a:pt x="5063053" y="1519232"/>
                  </a:moveTo>
                  <a:lnTo>
                    <a:pt x="5070842" y="1527746"/>
                  </a:lnTo>
                  <a:lnTo>
                    <a:pt x="5067414" y="1537522"/>
                  </a:lnTo>
                  <a:lnTo>
                    <a:pt x="5075204" y="1546351"/>
                  </a:lnTo>
                  <a:lnTo>
                    <a:pt x="5068349" y="1565270"/>
                  </a:lnTo>
                  <a:lnTo>
                    <a:pt x="5062741" y="1548243"/>
                  </a:lnTo>
                  <a:lnTo>
                    <a:pt x="5041866" y="1538152"/>
                  </a:lnTo>
                  <a:lnTo>
                    <a:pt x="5048720" y="1523332"/>
                  </a:lnTo>
                  <a:lnTo>
                    <a:pt x="5056198" y="1530584"/>
                  </a:lnTo>
                  <a:close/>
                  <a:moveTo>
                    <a:pt x="5070441" y="1517646"/>
                  </a:moveTo>
                  <a:lnTo>
                    <a:pt x="5086316" y="1521333"/>
                  </a:lnTo>
                  <a:lnTo>
                    <a:pt x="5074652" y="1527171"/>
                  </a:lnTo>
                  <a:close/>
                  <a:moveTo>
                    <a:pt x="2793654" y="1403349"/>
                  </a:moveTo>
                  <a:lnTo>
                    <a:pt x="2808259" y="1420428"/>
                  </a:lnTo>
                  <a:lnTo>
                    <a:pt x="2796829" y="1431595"/>
                  </a:lnTo>
                  <a:lnTo>
                    <a:pt x="2778096" y="1431924"/>
                  </a:lnTo>
                  <a:lnTo>
                    <a:pt x="2782859" y="1409918"/>
                  </a:lnTo>
                  <a:close/>
                  <a:moveTo>
                    <a:pt x="303818" y="1397948"/>
                  </a:moveTo>
                  <a:lnTo>
                    <a:pt x="310168" y="1402076"/>
                  </a:lnTo>
                  <a:lnTo>
                    <a:pt x="305088" y="1417633"/>
                  </a:lnTo>
                  <a:lnTo>
                    <a:pt x="309215" y="1431603"/>
                  </a:lnTo>
                  <a:lnTo>
                    <a:pt x="316518" y="1433826"/>
                  </a:lnTo>
                  <a:lnTo>
                    <a:pt x="315882" y="1449383"/>
                  </a:lnTo>
                  <a:lnTo>
                    <a:pt x="327630" y="1448113"/>
                  </a:lnTo>
                  <a:lnTo>
                    <a:pt x="329218" y="1426206"/>
                  </a:lnTo>
                  <a:lnTo>
                    <a:pt x="336838" y="1413506"/>
                  </a:lnTo>
                  <a:lnTo>
                    <a:pt x="350490" y="1432238"/>
                  </a:lnTo>
                  <a:cubicBezTo>
                    <a:pt x="350278" y="1437212"/>
                    <a:pt x="350067" y="1442187"/>
                    <a:pt x="349855" y="1447161"/>
                  </a:cubicBezTo>
                  <a:lnTo>
                    <a:pt x="367635" y="1441446"/>
                  </a:lnTo>
                  <a:lnTo>
                    <a:pt x="357158" y="1456368"/>
                  </a:lnTo>
                  <a:lnTo>
                    <a:pt x="368905" y="1466845"/>
                  </a:lnTo>
                  <a:lnTo>
                    <a:pt x="365095" y="1497326"/>
                  </a:lnTo>
                  <a:lnTo>
                    <a:pt x="350173" y="1511296"/>
                  </a:lnTo>
                  <a:lnTo>
                    <a:pt x="365095" y="1514471"/>
                  </a:lnTo>
                  <a:lnTo>
                    <a:pt x="368587" y="1537331"/>
                  </a:lnTo>
                  <a:lnTo>
                    <a:pt x="372397" y="1525583"/>
                  </a:lnTo>
                  <a:lnTo>
                    <a:pt x="385098" y="1524630"/>
                  </a:lnTo>
                  <a:lnTo>
                    <a:pt x="390495" y="1536378"/>
                  </a:lnTo>
                  <a:lnTo>
                    <a:pt x="372715" y="1545903"/>
                  </a:lnTo>
                  <a:lnTo>
                    <a:pt x="383510" y="1544633"/>
                  </a:lnTo>
                  <a:cubicBezTo>
                    <a:pt x="383193" y="1551300"/>
                    <a:pt x="382875" y="1557968"/>
                    <a:pt x="382558" y="1564635"/>
                  </a:cubicBezTo>
                  <a:lnTo>
                    <a:pt x="365413" y="1565905"/>
                  </a:lnTo>
                  <a:lnTo>
                    <a:pt x="352078" y="1579875"/>
                  </a:lnTo>
                  <a:lnTo>
                    <a:pt x="361603" y="1593210"/>
                  </a:lnTo>
                  <a:lnTo>
                    <a:pt x="349220" y="1608133"/>
                  </a:lnTo>
                  <a:lnTo>
                    <a:pt x="347950" y="1621785"/>
                  </a:lnTo>
                  <a:lnTo>
                    <a:pt x="336520" y="1623055"/>
                  </a:lnTo>
                  <a:lnTo>
                    <a:pt x="327313" y="1634485"/>
                  </a:lnTo>
                  <a:lnTo>
                    <a:pt x="318740" y="1639248"/>
                  </a:lnTo>
                  <a:lnTo>
                    <a:pt x="313025" y="1622103"/>
                  </a:lnTo>
                  <a:lnTo>
                    <a:pt x="298103" y="1602418"/>
                  </a:lnTo>
                  <a:lnTo>
                    <a:pt x="291753" y="1616388"/>
                  </a:lnTo>
                  <a:lnTo>
                    <a:pt x="300643" y="1628770"/>
                  </a:lnTo>
                  <a:lnTo>
                    <a:pt x="301913" y="1637025"/>
                  </a:lnTo>
                  <a:lnTo>
                    <a:pt x="286990" y="1645598"/>
                  </a:lnTo>
                  <a:lnTo>
                    <a:pt x="285085" y="1666870"/>
                  </a:lnTo>
                  <a:lnTo>
                    <a:pt x="313343" y="1651630"/>
                  </a:lnTo>
                  <a:lnTo>
                    <a:pt x="317788" y="1655758"/>
                  </a:lnTo>
                  <a:lnTo>
                    <a:pt x="295880" y="1676078"/>
                  </a:lnTo>
                  <a:lnTo>
                    <a:pt x="279053" y="1708781"/>
                  </a:lnTo>
                  <a:lnTo>
                    <a:pt x="255875" y="1711320"/>
                  </a:lnTo>
                  <a:lnTo>
                    <a:pt x="242223" y="1742753"/>
                  </a:lnTo>
                  <a:lnTo>
                    <a:pt x="220950" y="1748468"/>
                  </a:lnTo>
                  <a:lnTo>
                    <a:pt x="217775" y="1744340"/>
                  </a:lnTo>
                  <a:lnTo>
                    <a:pt x="228570" y="1739896"/>
                  </a:lnTo>
                  <a:lnTo>
                    <a:pt x="231745" y="1730370"/>
                  </a:lnTo>
                  <a:lnTo>
                    <a:pt x="224125" y="1722115"/>
                  </a:lnTo>
                  <a:cubicBezTo>
                    <a:pt x="223702" y="1715871"/>
                    <a:pt x="223278" y="1709627"/>
                    <a:pt x="222855" y="1703383"/>
                  </a:cubicBezTo>
                  <a:lnTo>
                    <a:pt x="207933" y="1701160"/>
                  </a:lnTo>
                  <a:lnTo>
                    <a:pt x="204123" y="1710685"/>
                  </a:lnTo>
                  <a:lnTo>
                    <a:pt x="207298" y="1720210"/>
                  </a:lnTo>
                  <a:lnTo>
                    <a:pt x="199995" y="1729736"/>
                  </a:lnTo>
                  <a:lnTo>
                    <a:pt x="175865" y="1737355"/>
                  </a:lnTo>
                  <a:lnTo>
                    <a:pt x="163165" y="1761486"/>
                  </a:lnTo>
                  <a:lnTo>
                    <a:pt x="110778" y="1815778"/>
                  </a:lnTo>
                  <a:lnTo>
                    <a:pt x="87283" y="1817048"/>
                  </a:lnTo>
                  <a:lnTo>
                    <a:pt x="63470" y="1831018"/>
                  </a:lnTo>
                  <a:lnTo>
                    <a:pt x="35848" y="1825938"/>
                  </a:lnTo>
                  <a:lnTo>
                    <a:pt x="40293" y="1849433"/>
                  </a:lnTo>
                  <a:lnTo>
                    <a:pt x="0" y="1865398"/>
                  </a:lnTo>
                  <a:lnTo>
                    <a:pt x="51895" y="1757672"/>
                  </a:lnTo>
                  <a:cubicBezTo>
                    <a:pt x="107924" y="1654532"/>
                    <a:pt x="168793" y="1554404"/>
                    <a:pt x="234199" y="1457591"/>
                  </a:cubicBezTo>
                  <a:lnTo>
                    <a:pt x="269276" y="1410682"/>
                  </a:lnTo>
                  <a:lnTo>
                    <a:pt x="273020" y="1407473"/>
                  </a:lnTo>
                  <a:close/>
                  <a:moveTo>
                    <a:pt x="3781388" y="1397007"/>
                  </a:moveTo>
                  <a:cubicBezTo>
                    <a:pt x="3781176" y="1404671"/>
                    <a:pt x="3780965" y="1412335"/>
                    <a:pt x="3780753" y="1419999"/>
                  </a:cubicBezTo>
                  <a:lnTo>
                    <a:pt x="3775672" y="1425582"/>
                  </a:lnTo>
                  <a:lnTo>
                    <a:pt x="3770275" y="1413431"/>
                  </a:lnTo>
                  <a:lnTo>
                    <a:pt x="3776308" y="1403577"/>
                  </a:lnTo>
                  <a:close/>
                  <a:moveTo>
                    <a:pt x="2893984" y="1212850"/>
                  </a:moveTo>
                  <a:lnTo>
                    <a:pt x="2912798" y="1234757"/>
                  </a:lnTo>
                  <a:lnTo>
                    <a:pt x="2919384" y="1260157"/>
                  </a:lnTo>
                  <a:lnTo>
                    <a:pt x="2902763" y="1260475"/>
                  </a:lnTo>
                  <a:lnTo>
                    <a:pt x="2904646" y="1246504"/>
                  </a:lnTo>
                  <a:lnTo>
                    <a:pt x="2894924" y="1231582"/>
                  </a:lnTo>
                  <a:cubicBezTo>
                    <a:pt x="2894611" y="1225338"/>
                    <a:pt x="2894297" y="1219094"/>
                    <a:pt x="2893984" y="1212850"/>
                  </a:cubicBezTo>
                  <a:close/>
                  <a:moveTo>
                    <a:pt x="5710203" y="1139822"/>
                  </a:moveTo>
                  <a:lnTo>
                    <a:pt x="5727666" y="1152205"/>
                  </a:lnTo>
                  <a:lnTo>
                    <a:pt x="5723382" y="1173160"/>
                  </a:lnTo>
                  <a:lnTo>
                    <a:pt x="5711521" y="1162048"/>
                  </a:lnTo>
                  <a:cubicBezTo>
                    <a:pt x="5711082" y="1154639"/>
                    <a:pt x="5710642" y="1147231"/>
                    <a:pt x="5710203" y="1139822"/>
                  </a:cubicBezTo>
                  <a:close/>
                  <a:moveTo>
                    <a:pt x="3040668" y="1009652"/>
                  </a:moveTo>
                  <a:lnTo>
                    <a:pt x="3052733" y="1019177"/>
                  </a:lnTo>
                  <a:lnTo>
                    <a:pt x="3020983" y="1028702"/>
                  </a:lnTo>
                  <a:lnTo>
                    <a:pt x="3017808" y="1020765"/>
                  </a:lnTo>
                  <a:close/>
                  <a:moveTo>
                    <a:pt x="3072139" y="911226"/>
                  </a:moveTo>
                  <a:lnTo>
                    <a:pt x="3073371" y="926933"/>
                  </a:lnTo>
                  <a:lnTo>
                    <a:pt x="3052733" y="930276"/>
                  </a:lnTo>
                  <a:close/>
                  <a:moveTo>
                    <a:pt x="3107021" y="901700"/>
                  </a:moveTo>
                  <a:lnTo>
                    <a:pt x="3120991" y="928449"/>
                  </a:lnTo>
                  <a:lnTo>
                    <a:pt x="3105116" y="944563"/>
                  </a:lnTo>
                  <a:lnTo>
                    <a:pt x="3098766" y="934895"/>
                  </a:lnTo>
                  <a:lnTo>
                    <a:pt x="3098766" y="925226"/>
                  </a:lnTo>
                  <a:lnTo>
                    <a:pt x="3105751" y="916525"/>
                  </a:lnTo>
                  <a:close/>
                  <a:moveTo>
                    <a:pt x="3099360" y="876300"/>
                  </a:moveTo>
                  <a:lnTo>
                    <a:pt x="3105116" y="884929"/>
                  </a:lnTo>
                  <a:lnTo>
                    <a:pt x="3093284" y="896433"/>
                  </a:lnTo>
                  <a:lnTo>
                    <a:pt x="3091365" y="914648"/>
                  </a:lnTo>
                  <a:lnTo>
                    <a:pt x="3079858" y="925513"/>
                  </a:lnTo>
                  <a:cubicBezTo>
                    <a:pt x="3079751" y="918696"/>
                    <a:pt x="3079645" y="911878"/>
                    <a:pt x="3079538" y="905061"/>
                  </a:cubicBezTo>
                  <a:lnTo>
                    <a:pt x="3060671" y="906659"/>
                  </a:lnTo>
                  <a:lnTo>
                    <a:pt x="3062270" y="893877"/>
                  </a:lnTo>
                  <a:lnTo>
                    <a:pt x="3082736" y="885248"/>
                  </a:lnTo>
                  <a:close/>
                  <a:moveTo>
                    <a:pt x="2895676" y="835022"/>
                  </a:moveTo>
                  <a:lnTo>
                    <a:pt x="2900080" y="843367"/>
                  </a:lnTo>
                  <a:lnTo>
                    <a:pt x="2899450" y="855243"/>
                  </a:lnTo>
                  <a:lnTo>
                    <a:pt x="2906370" y="852034"/>
                  </a:lnTo>
                  <a:cubicBezTo>
                    <a:pt x="2906475" y="854923"/>
                    <a:pt x="2906579" y="857811"/>
                    <a:pt x="2906684" y="860700"/>
                  </a:cubicBezTo>
                  <a:lnTo>
                    <a:pt x="2893160" y="863910"/>
                  </a:lnTo>
                  <a:lnTo>
                    <a:pt x="2884040" y="886378"/>
                  </a:lnTo>
                  <a:lnTo>
                    <a:pt x="2873346" y="893760"/>
                  </a:lnTo>
                  <a:lnTo>
                    <a:pt x="2879321" y="876748"/>
                  </a:lnTo>
                  <a:lnTo>
                    <a:pt x="2877121" y="857490"/>
                  </a:lnTo>
                  <a:lnTo>
                    <a:pt x="2890959" y="854280"/>
                  </a:lnTo>
                  <a:close/>
                  <a:moveTo>
                    <a:pt x="2912575" y="822322"/>
                  </a:moveTo>
                  <a:lnTo>
                    <a:pt x="2923896" y="829854"/>
                  </a:lnTo>
                  <a:lnTo>
                    <a:pt x="2925733" y="836130"/>
                  </a:lnTo>
                  <a:lnTo>
                    <a:pt x="2922673" y="849310"/>
                  </a:lnTo>
                  <a:lnTo>
                    <a:pt x="2912575" y="848682"/>
                  </a:lnTo>
                  <a:lnTo>
                    <a:pt x="2904312" y="841465"/>
                  </a:lnTo>
                  <a:lnTo>
                    <a:pt x="2900333" y="830795"/>
                  </a:lnTo>
                  <a:lnTo>
                    <a:pt x="2915634" y="832050"/>
                  </a:lnTo>
                  <a:close/>
                  <a:moveTo>
                    <a:pt x="3115497" y="820737"/>
                  </a:moveTo>
                  <a:lnTo>
                    <a:pt x="3128970" y="829700"/>
                  </a:lnTo>
                  <a:lnTo>
                    <a:pt x="3132104" y="840826"/>
                  </a:lnTo>
                  <a:lnTo>
                    <a:pt x="3125211" y="850098"/>
                  </a:lnTo>
                  <a:lnTo>
                    <a:pt x="3108291" y="855662"/>
                  </a:lnTo>
                  <a:lnTo>
                    <a:pt x="3112364" y="841135"/>
                  </a:lnTo>
                  <a:close/>
                  <a:moveTo>
                    <a:pt x="2986079" y="784222"/>
                  </a:moveTo>
                  <a:lnTo>
                    <a:pt x="2989234" y="792794"/>
                  </a:lnTo>
                  <a:lnTo>
                    <a:pt x="2950732" y="835022"/>
                  </a:lnTo>
                  <a:lnTo>
                    <a:pt x="2938108" y="829942"/>
                  </a:lnTo>
                  <a:lnTo>
                    <a:pt x="2936846" y="815337"/>
                  </a:lnTo>
                  <a:lnTo>
                    <a:pt x="2944104" y="803589"/>
                  </a:lnTo>
                  <a:lnTo>
                    <a:pt x="2956728" y="805494"/>
                  </a:lnTo>
                  <a:lnTo>
                    <a:pt x="2963040" y="796922"/>
                  </a:lnTo>
                  <a:lnTo>
                    <a:pt x="2969036" y="784539"/>
                  </a:lnTo>
                  <a:close/>
                  <a:moveTo>
                    <a:pt x="3181826" y="777876"/>
                  </a:moveTo>
                  <a:lnTo>
                    <a:pt x="3189253" y="786862"/>
                  </a:lnTo>
                  <a:lnTo>
                    <a:pt x="3181181" y="793751"/>
                  </a:lnTo>
                  <a:lnTo>
                    <a:pt x="3170203" y="787760"/>
                  </a:lnTo>
                  <a:close/>
                  <a:moveTo>
                    <a:pt x="2989234" y="760410"/>
                  </a:moveTo>
                  <a:lnTo>
                    <a:pt x="3000346" y="771020"/>
                  </a:lnTo>
                  <a:lnTo>
                    <a:pt x="2997078" y="785810"/>
                  </a:lnTo>
                  <a:lnTo>
                    <a:pt x="2989559" y="779380"/>
                  </a:lnTo>
                  <a:cubicBezTo>
                    <a:pt x="2989451" y="773057"/>
                    <a:pt x="2989342" y="766733"/>
                    <a:pt x="2989234" y="760410"/>
                  </a:cubicBezTo>
                  <a:close/>
                  <a:moveTo>
                    <a:pt x="3084673" y="733425"/>
                  </a:moveTo>
                  <a:lnTo>
                    <a:pt x="3095591" y="744629"/>
                  </a:lnTo>
                  <a:lnTo>
                    <a:pt x="3089491" y="761915"/>
                  </a:lnTo>
                  <a:lnTo>
                    <a:pt x="3078568" y="778881"/>
                  </a:lnTo>
                  <a:lnTo>
                    <a:pt x="3073427" y="784323"/>
                  </a:lnTo>
                  <a:lnTo>
                    <a:pt x="3061541" y="788805"/>
                  </a:lnTo>
                  <a:lnTo>
                    <a:pt x="3062825" y="799369"/>
                  </a:lnTo>
                  <a:lnTo>
                    <a:pt x="3065074" y="811213"/>
                  </a:lnTo>
                  <a:lnTo>
                    <a:pt x="3056400" y="808972"/>
                  </a:lnTo>
                  <a:lnTo>
                    <a:pt x="3054472" y="788805"/>
                  </a:lnTo>
                  <a:lnTo>
                    <a:pt x="3063789" y="766077"/>
                  </a:lnTo>
                  <a:lnTo>
                    <a:pt x="3045477" y="773119"/>
                  </a:lnTo>
                  <a:lnTo>
                    <a:pt x="3028448" y="802890"/>
                  </a:lnTo>
                  <a:lnTo>
                    <a:pt x="3016882" y="795527"/>
                  </a:lnTo>
                  <a:lnTo>
                    <a:pt x="3014633" y="784643"/>
                  </a:lnTo>
                  <a:lnTo>
                    <a:pt x="3028127" y="766397"/>
                  </a:lnTo>
                  <a:lnTo>
                    <a:pt x="3045477" y="749431"/>
                  </a:lnTo>
                  <a:lnTo>
                    <a:pt x="3065396" y="743989"/>
                  </a:lnTo>
                  <a:close/>
                  <a:moveTo>
                    <a:pt x="3205129" y="719138"/>
                  </a:moveTo>
                  <a:lnTo>
                    <a:pt x="3203253" y="736387"/>
                  </a:lnTo>
                  <a:lnTo>
                    <a:pt x="3189807" y="739776"/>
                  </a:lnTo>
                  <a:lnTo>
                    <a:pt x="3184491" y="726222"/>
                  </a:lnTo>
                  <a:close/>
                  <a:moveTo>
                    <a:pt x="3048002" y="700087"/>
                  </a:moveTo>
                  <a:lnTo>
                    <a:pt x="3055726" y="703262"/>
                  </a:lnTo>
                  <a:lnTo>
                    <a:pt x="3059084" y="711517"/>
                  </a:lnTo>
                  <a:lnTo>
                    <a:pt x="3057069" y="725170"/>
                  </a:lnTo>
                  <a:lnTo>
                    <a:pt x="3044980" y="725487"/>
                  </a:lnTo>
                  <a:lnTo>
                    <a:pt x="3041621" y="709612"/>
                  </a:lnTo>
                  <a:close/>
                  <a:moveTo>
                    <a:pt x="3147591" y="608011"/>
                  </a:moveTo>
                  <a:lnTo>
                    <a:pt x="3157047" y="609291"/>
                  </a:lnTo>
                  <a:lnTo>
                    <a:pt x="3163667" y="632651"/>
                  </a:lnTo>
                  <a:lnTo>
                    <a:pt x="3154210" y="648332"/>
                  </a:lnTo>
                  <a:lnTo>
                    <a:pt x="3165873" y="659212"/>
                  </a:lnTo>
                  <a:lnTo>
                    <a:pt x="3165873" y="666572"/>
                  </a:lnTo>
                  <a:lnTo>
                    <a:pt x="3150428" y="687053"/>
                  </a:lnTo>
                  <a:lnTo>
                    <a:pt x="3152319" y="699533"/>
                  </a:lnTo>
                  <a:lnTo>
                    <a:pt x="3167134" y="696333"/>
                  </a:lnTo>
                  <a:lnTo>
                    <a:pt x="3173439" y="675853"/>
                  </a:lnTo>
                  <a:lnTo>
                    <a:pt x="3178482" y="657932"/>
                  </a:lnTo>
                  <a:lnTo>
                    <a:pt x="3193298" y="651212"/>
                  </a:lnTo>
                  <a:lnTo>
                    <a:pt x="3183211" y="634571"/>
                  </a:lnTo>
                  <a:lnTo>
                    <a:pt x="3192983" y="621771"/>
                  </a:lnTo>
                  <a:lnTo>
                    <a:pt x="3196765" y="625611"/>
                  </a:lnTo>
                  <a:lnTo>
                    <a:pt x="3199602" y="629131"/>
                  </a:lnTo>
                  <a:lnTo>
                    <a:pt x="3200548" y="631051"/>
                  </a:lnTo>
                  <a:lnTo>
                    <a:pt x="3201178" y="632331"/>
                  </a:lnTo>
                  <a:lnTo>
                    <a:pt x="3202124" y="632971"/>
                  </a:lnTo>
                  <a:lnTo>
                    <a:pt x="3203070" y="633611"/>
                  </a:lnTo>
                  <a:lnTo>
                    <a:pt x="3204015" y="632971"/>
                  </a:lnTo>
                  <a:lnTo>
                    <a:pt x="3205592" y="632651"/>
                  </a:lnTo>
                  <a:lnTo>
                    <a:pt x="3207483" y="631691"/>
                  </a:lnTo>
                  <a:lnTo>
                    <a:pt x="3208744" y="631051"/>
                  </a:lnTo>
                  <a:lnTo>
                    <a:pt x="3220092" y="642572"/>
                  </a:lnTo>
                  <a:lnTo>
                    <a:pt x="3225766" y="654092"/>
                  </a:lnTo>
                  <a:lnTo>
                    <a:pt x="3206852" y="678093"/>
                  </a:lnTo>
                  <a:lnTo>
                    <a:pt x="3205276" y="700173"/>
                  </a:lnTo>
                  <a:lnTo>
                    <a:pt x="3185102" y="698253"/>
                  </a:lnTo>
                  <a:lnTo>
                    <a:pt x="3181319" y="716174"/>
                  </a:lnTo>
                  <a:lnTo>
                    <a:pt x="3173754" y="726734"/>
                  </a:lnTo>
                  <a:lnTo>
                    <a:pt x="3184472" y="743055"/>
                  </a:lnTo>
                  <a:lnTo>
                    <a:pt x="3173754" y="746255"/>
                  </a:lnTo>
                  <a:lnTo>
                    <a:pt x="3160199" y="738895"/>
                  </a:lnTo>
                  <a:lnTo>
                    <a:pt x="3157047" y="722894"/>
                  </a:lnTo>
                  <a:lnTo>
                    <a:pt x="3154525" y="730894"/>
                  </a:lnTo>
                  <a:lnTo>
                    <a:pt x="3152949" y="736974"/>
                  </a:lnTo>
                  <a:lnTo>
                    <a:pt x="3152004" y="739215"/>
                  </a:lnTo>
                  <a:cubicBezTo>
                    <a:pt x="3151899" y="739855"/>
                    <a:pt x="3151793" y="740495"/>
                    <a:pt x="3151688" y="741135"/>
                  </a:cubicBezTo>
                  <a:lnTo>
                    <a:pt x="3151373" y="743375"/>
                  </a:lnTo>
                  <a:lnTo>
                    <a:pt x="3149482" y="746895"/>
                  </a:lnTo>
                  <a:lnTo>
                    <a:pt x="3144123" y="756495"/>
                  </a:lnTo>
                  <a:lnTo>
                    <a:pt x="3136243" y="769935"/>
                  </a:lnTo>
                  <a:lnTo>
                    <a:pt x="3126786" y="760335"/>
                  </a:lnTo>
                  <a:lnTo>
                    <a:pt x="3129623" y="727694"/>
                  </a:lnTo>
                  <a:lnTo>
                    <a:pt x="3116384" y="740495"/>
                  </a:lnTo>
                  <a:lnTo>
                    <a:pt x="3105036" y="768975"/>
                  </a:lnTo>
                  <a:lnTo>
                    <a:pt x="3097785" y="767055"/>
                  </a:lnTo>
                  <a:lnTo>
                    <a:pt x="3107873" y="742415"/>
                  </a:lnTo>
                  <a:lnTo>
                    <a:pt x="3096209" y="740495"/>
                  </a:lnTo>
                  <a:lnTo>
                    <a:pt x="3094003" y="734094"/>
                  </a:lnTo>
                  <a:lnTo>
                    <a:pt x="3107557" y="727694"/>
                  </a:lnTo>
                  <a:lnTo>
                    <a:pt x="3099992" y="717134"/>
                  </a:lnTo>
                  <a:lnTo>
                    <a:pt x="3127101" y="687053"/>
                  </a:lnTo>
                  <a:lnTo>
                    <a:pt x="3127101" y="668172"/>
                  </a:lnTo>
                  <a:lnTo>
                    <a:pt x="3135297" y="656332"/>
                  </a:lnTo>
                  <a:lnTo>
                    <a:pt x="3128992" y="646732"/>
                  </a:lnTo>
                  <a:close/>
                  <a:moveTo>
                    <a:pt x="3086809" y="601662"/>
                  </a:moveTo>
                  <a:lnTo>
                    <a:pt x="3100900" y="618490"/>
                  </a:lnTo>
                  <a:lnTo>
                    <a:pt x="3095575" y="628967"/>
                  </a:lnTo>
                  <a:lnTo>
                    <a:pt x="3100274" y="649287"/>
                  </a:lnTo>
                  <a:lnTo>
                    <a:pt x="3095888" y="658812"/>
                  </a:lnTo>
                  <a:lnTo>
                    <a:pt x="3117816" y="663575"/>
                  </a:lnTo>
                  <a:lnTo>
                    <a:pt x="3107478" y="680720"/>
                  </a:lnTo>
                  <a:lnTo>
                    <a:pt x="3092755" y="682625"/>
                  </a:lnTo>
                  <a:lnTo>
                    <a:pt x="3067073" y="700087"/>
                  </a:lnTo>
                  <a:lnTo>
                    <a:pt x="3054544" y="696912"/>
                  </a:lnTo>
                  <a:lnTo>
                    <a:pt x="3082423" y="661987"/>
                  </a:lnTo>
                  <a:lnTo>
                    <a:pt x="3052351" y="679767"/>
                  </a:lnTo>
                  <a:lnTo>
                    <a:pt x="3042953" y="679132"/>
                  </a:lnTo>
                  <a:lnTo>
                    <a:pt x="3029170" y="697230"/>
                  </a:lnTo>
                  <a:lnTo>
                    <a:pt x="3024158" y="683577"/>
                  </a:lnTo>
                  <a:lnTo>
                    <a:pt x="3034495" y="675957"/>
                  </a:lnTo>
                  <a:lnTo>
                    <a:pt x="3031050" y="662305"/>
                  </a:lnTo>
                  <a:lnTo>
                    <a:pt x="3042640" y="652780"/>
                  </a:lnTo>
                  <a:lnTo>
                    <a:pt x="3057363" y="649605"/>
                  </a:lnTo>
                  <a:lnTo>
                    <a:pt x="3071460" y="629285"/>
                  </a:lnTo>
                  <a:lnTo>
                    <a:pt x="3083990" y="628332"/>
                  </a:lnTo>
                  <a:lnTo>
                    <a:pt x="3079917" y="611187"/>
                  </a:lnTo>
                  <a:close/>
                  <a:moveTo>
                    <a:pt x="3198778" y="596901"/>
                  </a:moveTo>
                  <a:lnTo>
                    <a:pt x="3208960" y="597864"/>
                  </a:lnTo>
                  <a:lnTo>
                    <a:pt x="3214215" y="603322"/>
                  </a:lnTo>
                  <a:lnTo>
                    <a:pt x="3219798" y="601074"/>
                  </a:lnTo>
                  <a:lnTo>
                    <a:pt x="3227353" y="611349"/>
                  </a:lnTo>
                  <a:lnTo>
                    <a:pt x="3217828" y="625476"/>
                  </a:lnTo>
                  <a:lnTo>
                    <a:pt x="3201405" y="609743"/>
                  </a:lnTo>
                  <a:close/>
                  <a:moveTo>
                    <a:pt x="3164907" y="504825"/>
                  </a:moveTo>
                  <a:lnTo>
                    <a:pt x="3188311" y="509905"/>
                  </a:lnTo>
                  <a:lnTo>
                    <a:pt x="3190841" y="523558"/>
                  </a:lnTo>
                  <a:lnTo>
                    <a:pt x="3182302" y="535305"/>
                  </a:lnTo>
                  <a:lnTo>
                    <a:pt x="3184516" y="554355"/>
                  </a:lnTo>
                  <a:lnTo>
                    <a:pt x="3172181" y="566103"/>
                  </a:lnTo>
                  <a:lnTo>
                    <a:pt x="3164591" y="582930"/>
                  </a:lnTo>
                  <a:lnTo>
                    <a:pt x="3136444" y="592455"/>
                  </a:lnTo>
                  <a:lnTo>
                    <a:pt x="3124110" y="622300"/>
                  </a:lnTo>
                  <a:lnTo>
                    <a:pt x="3119998" y="619125"/>
                  </a:lnTo>
                  <a:lnTo>
                    <a:pt x="3120631" y="611823"/>
                  </a:lnTo>
                  <a:lnTo>
                    <a:pt x="3109878" y="602615"/>
                  </a:lnTo>
                  <a:lnTo>
                    <a:pt x="3132965" y="578803"/>
                  </a:lnTo>
                  <a:lnTo>
                    <a:pt x="3136127" y="555943"/>
                  </a:lnTo>
                  <a:lnTo>
                    <a:pt x="3151941" y="553403"/>
                  </a:lnTo>
                  <a:lnTo>
                    <a:pt x="3155736" y="542925"/>
                  </a:lnTo>
                  <a:lnTo>
                    <a:pt x="3151624" y="531495"/>
                  </a:lnTo>
                  <a:lnTo>
                    <a:pt x="3157950" y="523875"/>
                  </a:lnTo>
                  <a:close/>
                  <a:moveTo>
                    <a:pt x="4364771" y="471424"/>
                  </a:moveTo>
                  <a:lnTo>
                    <a:pt x="4352063" y="473328"/>
                  </a:lnTo>
                  <a:lnTo>
                    <a:pt x="4349204" y="492370"/>
                  </a:lnTo>
                  <a:lnTo>
                    <a:pt x="4353334" y="505065"/>
                  </a:lnTo>
                  <a:lnTo>
                    <a:pt x="4345709" y="514269"/>
                  </a:lnTo>
                  <a:lnTo>
                    <a:pt x="4338402" y="505383"/>
                  </a:lnTo>
                  <a:lnTo>
                    <a:pt x="4341579" y="493005"/>
                  </a:lnTo>
                  <a:lnTo>
                    <a:pt x="4337131" y="479358"/>
                  </a:lnTo>
                  <a:lnTo>
                    <a:pt x="4322835" y="489514"/>
                  </a:lnTo>
                  <a:lnTo>
                    <a:pt x="4315210" y="501892"/>
                  </a:lnTo>
                  <a:lnTo>
                    <a:pt x="4319976" y="515538"/>
                  </a:lnTo>
                  <a:lnTo>
                    <a:pt x="4326647" y="515538"/>
                  </a:lnTo>
                  <a:lnTo>
                    <a:pt x="4334590" y="522203"/>
                  </a:lnTo>
                  <a:lnTo>
                    <a:pt x="4333319" y="536167"/>
                  </a:lnTo>
                  <a:lnTo>
                    <a:pt x="4321882" y="530455"/>
                  </a:lnTo>
                  <a:lnTo>
                    <a:pt x="4315210" y="539658"/>
                  </a:lnTo>
                  <a:lnTo>
                    <a:pt x="4297419" y="537119"/>
                  </a:lnTo>
                  <a:lnTo>
                    <a:pt x="4292971" y="550766"/>
                  </a:lnTo>
                  <a:lnTo>
                    <a:pt x="4282805" y="553940"/>
                  </a:lnTo>
                  <a:lnTo>
                    <a:pt x="4274862" y="552353"/>
                  </a:lnTo>
                  <a:lnTo>
                    <a:pt x="4260566" y="563778"/>
                  </a:lnTo>
                  <a:lnTo>
                    <a:pt x="4263425" y="579647"/>
                  </a:lnTo>
                  <a:lnTo>
                    <a:pt x="4256754" y="585677"/>
                  </a:lnTo>
                  <a:lnTo>
                    <a:pt x="4246270" y="586312"/>
                  </a:lnTo>
                  <a:lnTo>
                    <a:pt x="4233244" y="586946"/>
                  </a:lnTo>
                  <a:lnTo>
                    <a:pt x="4227843" y="601863"/>
                  </a:lnTo>
                  <a:lnTo>
                    <a:pt x="4232926" y="608210"/>
                  </a:lnTo>
                  <a:lnTo>
                    <a:pt x="4241504" y="605036"/>
                  </a:lnTo>
                  <a:lnTo>
                    <a:pt x="4247858" y="609797"/>
                  </a:lnTo>
                  <a:lnTo>
                    <a:pt x="4239280" y="612653"/>
                  </a:lnTo>
                  <a:lnTo>
                    <a:pt x="4244363" y="622174"/>
                  </a:lnTo>
                  <a:lnTo>
                    <a:pt x="4254530" y="624396"/>
                  </a:lnTo>
                  <a:lnTo>
                    <a:pt x="4259295" y="613288"/>
                  </a:lnTo>
                  <a:lnTo>
                    <a:pt x="4260248" y="619635"/>
                  </a:lnTo>
                  <a:lnTo>
                    <a:pt x="4269462" y="628204"/>
                  </a:lnTo>
                  <a:lnTo>
                    <a:pt x="4263108" y="631378"/>
                  </a:lnTo>
                  <a:lnTo>
                    <a:pt x="4252624" y="629791"/>
                  </a:lnTo>
                  <a:lnTo>
                    <a:pt x="4260566" y="643755"/>
                  </a:lnTo>
                  <a:lnTo>
                    <a:pt x="4275180" y="653594"/>
                  </a:lnTo>
                  <a:lnTo>
                    <a:pt x="4289477" y="646612"/>
                  </a:lnTo>
                  <a:lnTo>
                    <a:pt x="4287570" y="633599"/>
                  </a:lnTo>
                  <a:lnTo>
                    <a:pt x="4297101" y="628839"/>
                  </a:lnTo>
                  <a:lnTo>
                    <a:pt x="4302185" y="638360"/>
                  </a:lnTo>
                  <a:lnTo>
                    <a:pt x="4312669" y="637725"/>
                  </a:lnTo>
                  <a:lnTo>
                    <a:pt x="4312033" y="628204"/>
                  </a:lnTo>
                  <a:lnTo>
                    <a:pt x="4308221" y="616462"/>
                  </a:lnTo>
                  <a:lnTo>
                    <a:pt x="4317752" y="615827"/>
                  </a:lnTo>
                  <a:lnTo>
                    <a:pt x="4332048" y="624396"/>
                  </a:lnTo>
                  <a:lnTo>
                    <a:pt x="4339673" y="624396"/>
                  </a:lnTo>
                  <a:lnTo>
                    <a:pt x="4339547" y="624461"/>
                  </a:lnTo>
                  <a:lnTo>
                    <a:pt x="4339882" y="624461"/>
                  </a:lnTo>
                  <a:lnTo>
                    <a:pt x="4340199" y="623826"/>
                  </a:lnTo>
                  <a:lnTo>
                    <a:pt x="4341172" y="623340"/>
                  </a:lnTo>
                  <a:lnTo>
                    <a:pt x="4347298" y="612018"/>
                  </a:lnTo>
                  <a:lnTo>
                    <a:pt x="4332366" y="604402"/>
                  </a:lnTo>
                  <a:lnTo>
                    <a:pt x="4328236" y="605354"/>
                  </a:lnTo>
                  <a:lnTo>
                    <a:pt x="4317434" y="588216"/>
                  </a:lnTo>
                  <a:lnTo>
                    <a:pt x="4329189" y="567587"/>
                  </a:lnTo>
                  <a:lnTo>
                    <a:pt x="4344121" y="564731"/>
                  </a:lnTo>
                  <a:lnTo>
                    <a:pt x="4350793" y="555210"/>
                  </a:lnTo>
                  <a:lnTo>
                    <a:pt x="4348886" y="549814"/>
                  </a:lnTo>
                  <a:lnTo>
                    <a:pt x="4361912" y="539976"/>
                  </a:lnTo>
                  <a:lnTo>
                    <a:pt x="4359053" y="525059"/>
                  </a:lnTo>
                  <a:lnTo>
                    <a:pt x="4355876" y="522838"/>
                  </a:lnTo>
                  <a:lnTo>
                    <a:pt x="4355240" y="513634"/>
                  </a:lnTo>
                  <a:lnTo>
                    <a:pt x="4380021" y="502526"/>
                  </a:lnTo>
                  <a:lnTo>
                    <a:pt x="4384151" y="488879"/>
                  </a:lnTo>
                  <a:lnTo>
                    <a:pt x="4380339" y="476185"/>
                  </a:lnTo>
                  <a:lnTo>
                    <a:pt x="4369537" y="489514"/>
                  </a:lnTo>
                  <a:lnTo>
                    <a:pt x="4360959" y="501892"/>
                  </a:lnTo>
                  <a:lnTo>
                    <a:pt x="4359053" y="486023"/>
                  </a:lnTo>
                  <a:lnTo>
                    <a:pt x="4366360" y="478724"/>
                  </a:lnTo>
                  <a:close/>
                  <a:moveTo>
                    <a:pt x="3304349" y="431801"/>
                  </a:moveTo>
                  <a:lnTo>
                    <a:pt x="3318916" y="437795"/>
                  </a:lnTo>
                  <a:lnTo>
                    <a:pt x="3327783" y="453570"/>
                  </a:lnTo>
                  <a:lnTo>
                    <a:pt x="3334751" y="432432"/>
                  </a:lnTo>
                  <a:lnTo>
                    <a:pt x="3344568" y="440950"/>
                  </a:lnTo>
                  <a:lnTo>
                    <a:pt x="3340451" y="462719"/>
                  </a:lnTo>
                  <a:lnTo>
                    <a:pt x="3344885" y="472183"/>
                  </a:lnTo>
                  <a:lnTo>
                    <a:pt x="3354069" y="456409"/>
                  </a:lnTo>
                  <a:lnTo>
                    <a:pt x="3367053" y="470290"/>
                  </a:lnTo>
                  <a:lnTo>
                    <a:pt x="3355335" y="475338"/>
                  </a:lnTo>
                  <a:lnTo>
                    <a:pt x="3360719" y="488904"/>
                  </a:lnTo>
                  <a:lnTo>
                    <a:pt x="3347101" y="510988"/>
                  </a:lnTo>
                  <a:cubicBezTo>
                    <a:pt x="3346784" y="517298"/>
                    <a:pt x="3346468" y="523607"/>
                    <a:pt x="3346151" y="529917"/>
                  </a:cubicBezTo>
                  <a:lnTo>
                    <a:pt x="3358185" y="549477"/>
                  </a:lnTo>
                  <a:lnTo>
                    <a:pt x="3320183" y="551055"/>
                  </a:lnTo>
                  <a:lnTo>
                    <a:pt x="3317016" y="534649"/>
                  </a:lnTo>
                  <a:lnTo>
                    <a:pt x="3296748" y="556733"/>
                  </a:lnTo>
                  <a:lnTo>
                    <a:pt x="3274897" y="555471"/>
                  </a:lnTo>
                  <a:lnTo>
                    <a:pt x="3256845" y="581026"/>
                  </a:lnTo>
                  <a:lnTo>
                    <a:pt x="3243228" y="566513"/>
                  </a:lnTo>
                  <a:lnTo>
                    <a:pt x="3249562" y="556102"/>
                  </a:lnTo>
                  <a:lnTo>
                    <a:pt x="3270780" y="552317"/>
                  </a:lnTo>
                  <a:lnTo>
                    <a:pt x="3271413" y="539066"/>
                  </a:lnTo>
                  <a:lnTo>
                    <a:pt x="3255579" y="533703"/>
                  </a:lnTo>
                  <a:lnTo>
                    <a:pt x="3252412" y="523292"/>
                  </a:lnTo>
                  <a:lnTo>
                    <a:pt x="3267296" y="516036"/>
                  </a:lnTo>
                  <a:lnTo>
                    <a:pt x="3250828" y="500261"/>
                  </a:lnTo>
                  <a:lnTo>
                    <a:pt x="3264763" y="481332"/>
                  </a:lnTo>
                  <a:lnTo>
                    <a:pt x="3300548" y="488588"/>
                  </a:lnTo>
                  <a:lnTo>
                    <a:pt x="3308782" y="480070"/>
                  </a:lnTo>
                  <a:lnTo>
                    <a:pt x="3286614" y="469975"/>
                  </a:lnTo>
                  <a:lnTo>
                    <a:pt x="3288831" y="456093"/>
                  </a:lnTo>
                  <a:lnTo>
                    <a:pt x="3310999" y="462088"/>
                  </a:lnTo>
                  <a:close/>
                  <a:moveTo>
                    <a:pt x="3435951" y="361951"/>
                  </a:moveTo>
                  <a:lnTo>
                    <a:pt x="3459129" y="379352"/>
                  </a:lnTo>
                  <a:cubicBezTo>
                    <a:pt x="3458917" y="383993"/>
                    <a:pt x="3458706" y="388633"/>
                    <a:pt x="3458494" y="393274"/>
                  </a:cubicBezTo>
                  <a:lnTo>
                    <a:pt x="3438491" y="404980"/>
                  </a:lnTo>
                  <a:lnTo>
                    <a:pt x="3440714" y="424913"/>
                  </a:lnTo>
                  <a:lnTo>
                    <a:pt x="3394358" y="452439"/>
                  </a:lnTo>
                  <a:lnTo>
                    <a:pt x="3382928" y="442314"/>
                  </a:lnTo>
                  <a:lnTo>
                    <a:pt x="3371816" y="427444"/>
                  </a:lnTo>
                  <a:lnTo>
                    <a:pt x="3393088" y="427444"/>
                  </a:lnTo>
                  <a:lnTo>
                    <a:pt x="3385468" y="404031"/>
                  </a:lnTo>
                  <a:lnTo>
                    <a:pt x="3411821" y="400867"/>
                  </a:lnTo>
                  <a:lnTo>
                    <a:pt x="3418171" y="384098"/>
                  </a:lnTo>
                  <a:lnTo>
                    <a:pt x="3424521" y="395805"/>
                  </a:lnTo>
                  <a:lnTo>
                    <a:pt x="3429919" y="395488"/>
                  </a:lnTo>
                  <a:lnTo>
                    <a:pt x="3424521" y="373657"/>
                  </a:lnTo>
                  <a:close/>
                  <a:moveTo>
                    <a:pt x="3528661" y="334961"/>
                  </a:moveTo>
                  <a:lnTo>
                    <a:pt x="3536916" y="337252"/>
                  </a:lnTo>
                  <a:lnTo>
                    <a:pt x="3529613" y="364093"/>
                  </a:lnTo>
                  <a:lnTo>
                    <a:pt x="3509928" y="366711"/>
                  </a:lnTo>
                  <a:lnTo>
                    <a:pt x="3505166" y="354600"/>
                  </a:lnTo>
                  <a:lnTo>
                    <a:pt x="3523263" y="347072"/>
                  </a:lnTo>
                  <a:close/>
                  <a:moveTo>
                    <a:pt x="4276189" y="308170"/>
                  </a:moveTo>
                  <a:lnTo>
                    <a:pt x="4271925" y="310848"/>
                  </a:lnTo>
                  <a:cubicBezTo>
                    <a:pt x="4271963" y="310963"/>
                    <a:pt x="4272002" y="311077"/>
                    <a:pt x="4272040" y="311192"/>
                  </a:cubicBezTo>
                  <a:close/>
                  <a:moveTo>
                    <a:pt x="3488655" y="279400"/>
                  </a:moveTo>
                  <a:lnTo>
                    <a:pt x="3501355" y="287882"/>
                  </a:lnTo>
                  <a:lnTo>
                    <a:pt x="3495958" y="298248"/>
                  </a:lnTo>
                  <a:lnTo>
                    <a:pt x="3498180" y="309557"/>
                  </a:lnTo>
                  <a:lnTo>
                    <a:pt x="3516278" y="322123"/>
                  </a:lnTo>
                  <a:lnTo>
                    <a:pt x="3497545" y="345054"/>
                  </a:lnTo>
                  <a:lnTo>
                    <a:pt x="3490560" y="364845"/>
                  </a:lnTo>
                  <a:lnTo>
                    <a:pt x="3473415" y="368300"/>
                  </a:lnTo>
                  <a:lnTo>
                    <a:pt x="3448015" y="342541"/>
                  </a:lnTo>
                  <a:lnTo>
                    <a:pt x="3445475" y="316468"/>
                  </a:lnTo>
                  <a:lnTo>
                    <a:pt x="3433728" y="314269"/>
                  </a:lnTo>
                  <a:lnTo>
                    <a:pt x="3433728" y="302960"/>
                  </a:lnTo>
                  <a:lnTo>
                    <a:pt x="3438808" y="289138"/>
                  </a:lnTo>
                  <a:lnTo>
                    <a:pt x="3454683" y="296678"/>
                  </a:lnTo>
                  <a:lnTo>
                    <a:pt x="3479130" y="296364"/>
                  </a:lnTo>
                  <a:lnTo>
                    <a:pt x="3466748" y="317096"/>
                  </a:lnTo>
                  <a:lnTo>
                    <a:pt x="3478495" y="340028"/>
                  </a:lnTo>
                  <a:lnTo>
                    <a:pt x="3478495" y="328719"/>
                  </a:lnTo>
                  <a:lnTo>
                    <a:pt x="3494053" y="309557"/>
                  </a:lnTo>
                  <a:close/>
                  <a:moveTo>
                    <a:pt x="3621053" y="250824"/>
                  </a:moveTo>
                  <a:lnTo>
                    <a:pt x="3633753" y="259353"/>
                  </a:lnTo>
                  <a:lnTo>
                    <a:pt x="3618195" y="280201"/>
                  </a:lnTo>
                  <a:lnTo>
                    <a:pt x="3627720" y="304208"/>
                  </a:lnTo>
                  <a:lnTo>
                    <a:pt x="3615973" y="312737"/>
                  </a:lnTo>
                  <a:lnTo>
                    <a:pt x="3601050" y="303577"/>
                  </a:lnTo>
                  <a:lnTo>
                    <a:pt x="3603273" y="292837"/>
                  </a:lnTo>
                  <a:lnTo>
                    <a:pt x="3595653" y="274199"/>
                  </a:lnTo>
                  <a:lnTo>
                    <a:pt x="3604860" y="268830"/>
                  </a:lnTo>
                  <a:lnTo>
                    <a:pt x="3610258" y="258405"/>
                  </a:lnTo>
                  <a:close/>
                  <a:moveTo>
                    <a:pt x="3463697" y="247649"/>
                  </a:moveTo>
                  <a:lnTo>
                    <a:pt x="3468654" y="252812"/>
                  </a:lnTo>
                  <a:lnTo>
                    <a:pt x="3466904" y="273140"/>
                  </a:lnTo>
                  <a:lnTo>
                    <a:pt x="3463988" y="287337"/>
                  </a:lnTo>
                  <a:lnTo>
                    <a:pt x="3454366" y="273140"/>
                  </a:lnTo>
                  <a:close/>
                  <a:moveTo>
                    <a:pt x="3514243" y="244475"/>
                  </a:moveTo>
                  <a:lnTo>
                    <a:pt x="3523940" y="256388"/>
                  </a:lnTo>
                  <a:lnTo>
                    <a:pt x="3525232" y="268946"/>
                  </a:lnTo>
                  <a:lnTo>
                    <a:pt x="3543655" y="271200"/>
                  </a:lnTo>
                  <a:lnTo>
                    <a:pt x="3546887" y="284080"/>
                  </a:lnTo>
                  <a:lnTo>
                    <a:pt x="3557553" y="287944"/>
                  </a:lnTo>
                  <a:lnTo>
                    <a:pt x="3554644" y="304044"/>
                  </a:lnTo>
                  <a:lnTo>
                    <a:pt x="3540746" y="312737"/>
                  </a:lnTo>
                  <a:lnTo>
                    <a:pt x="3524586" y="294706"/>
                  </a:lnTo>
                  <a:lnTo>
                    <a:pt x="3514890" y="285046"/>
                  </a:lnTo>
                  <a:lnTo>
                    <a:pt x="3517476" y="269268"/>
                  </a:lnTo>
                  <a:lnTo>
                    <a:pt x="3503578" y="253168"/>
                  </a:lnTo>
                  <a:close/>
                  <a:moveTo>
                    <a:pt x="3570253" y="234949"/>
                  </a:moveTo>
                  <a:lnTo>
                    <a:pt x="3579778" y="251203"/>
                  </a:lnTo>
                  <a:lnTo>
                    <a:pt x="3571205" y="257174"/>
                  </a:lnTo>
                  <a:lnTo>
                    <a:pt x="3563903" y="249213"/>
                  </a:lnTo>
                  <a:lnTo>
                    <a:pt x="3564855" y="239261"/>
                  </a:lnTo>
                  <a:close/>
                  <a:moveTo>
                    <a:pt x="3805219" y="211137"/>
                  </a:moveTo>
                  <a:lnTo>
                    <a:pt x="3835518" y="224790"/>
                  </a:lnTo>
                  <a:lnTo>
                    <a:pt x="3846478" y="244792"/>
                  </a:lnTo>
                  <a:lnTo>
                    <a:pt x="3843254" y="252412"/>
                  </a:lnTo>
                  <a:lnTo>
                    <a:pt x="3818435" y="250190"/>
                  </a:lnTo>
                  <a:lnTo>
                    <a:pt x="3782978" y="229552"/>
                  </a:lnTo>
                  <a:close/>
                  <a:moveTo>
                    <a:pt x="3716499" y="206375"/>
                  </a:moveTo>
                  <a:lnTo>
                    <a:pt x="3732178" y="217487"/>
                  </a:lnTo>
                  <a:lnTo>
                    <a:pt x="3721516" y="233363"/>
                  </a:lnTo>
                  <a:lnTo>
                    <a:pt x="3706778" y="208280"/>
                  </a:lnTo>
                  <a:close/>
                  <a:moveTo>
                    <a:pt x="3892555" y="152400"/>
                  </a:moveTo>
                  <a:lnTo>
                    <a:pt x="3891607" y="170764"/>
                  </a:lnTo>
                  <a:lnTo>
                    <a:pt x="3900454" y="183652"/>
                  </a:lnTo>
                  <a:lnTo>
                    <a:pt x="3893187" y="195573"/>
                  </a:lnTo>
                  <a:lnTo>
                    <a:pt x="3880232" y="211682"/>
                  </a:lnTo>
                  <a:lnTo>
                    <a:pt x="3858431" y="239713"/>
                  </a:lnTo>
                  <a:lnTo>
                    <a:pt x="3847056" y="236491"/>
                  </a:lnTo>
                  <a:lnTo>
                    <a:pt x="3847056" y="209749"/>
                  </a:lnTo>
                  <a:lnTo>
                    <a:pt x="3835366" y="197184"/>
                  </a:lnTo>
                  <a:lnTo>
                    <a:pt x="3845477" y="175597"/>
                  </a:lnTo>
                  <a:lnTo>
                    <a:pt x="3859379" y="186230"/>
                  </a:lnTo>
                  <a:lnTo>
                    <a:pt x="3862538" y="172376"/>
                  </a:lnTo>
                  <a:lnTo>
                    <a:pt x="3883076" y="158199"/>
                  </a:lnTo>
                  <a:close/>
                  <a:moveTo>
                    <a:pt x="3911566" y="117476"/>
                  </a:moveTo>
                  <a:lnTo>
                    <a:pt x="3927580" y="122238"/>
                  </a:lnTo>
                  <a:lnTo>
                    <a:pt x="3940141" y="148591"/>
                  </a:lnTo>
                  <a:lnTo>
                    <a:pt x="3932918" y="162243"/>
                  </a:lnTo>
                  <a:lnTo>
                    <a:pt x="3918474" y="169864"/>
                  </a:lnTo>
                  <a:lnTo>
                    <a:pt x="3912822" y="142558"/>
                  </a:lnTo>
                  <a:cubicBezTo>
                    <a:pt x="3912403" y="134197"/>
                    <a:pt x="3911985" y="125837"/>
                    <a:pt x="3911566" y="117476"/>
                  </a:cubicBezTo>
                  <a:close/>
                  <a:moveTo>
                    <a:pt x="3882623" y="82550"/>
                  </a:moveTo>
                  <a:lnTo>
                    <a:pt x="3889341" y="101343"/>
                  </a:lnTo>
                  <a:lnTo>
                    <a:pt x="3872388" y="111216"/>
                  </a:lnTo>
                  <a:lnTo>
                    <a:pt x="3852236" y="124912"/>
                  </a:lnTo>
                  <a:lnTo>
                    <a:pt x="3842640" y="147527"/>
                  </a:lnTo>
                  <a:lnTo>
                    <a:pt x="3811932" y="167593"/>
                  </a:lnTo>
                  <a:lnTo>
                    <a:pt x="3800417" y="182563"/>
                  </a:lnTo>
                  <a:lnTo>
                    <a:pt x="3792740" y="163771"/>
                  </a:lnTo>
                  <a:lnTo>
                    <a:pt x="3782184" y="174282"/>
                  </a:lnTo>
                  <a:lnTo>
                    <a:pt x="3762352" y="178741"/>
                  </a:lnTo>
                  <a:lnTo>
                    <a:pt x="3763951" y="163771"/>
                  </a:lnTo>
                  <a:lnTo>
                    <a:pt x="3760753" y="144979"/>
                  </a:lnTo>
                  <a:lnTo>
                    <a:pt x="3783783" y="138290"/>
                  </a:lnTo>
                  <a:lnTo>
                    <a:pt x="3794659" y="121409"/>
                  </a:lnTo>
                  <a:lnTo>
                    <a:pt x="3808413" y="128735"/>
                  </a:lnTo>
                  <a:lnTo>
                    <a:pt x="3806494" y="142431"/>
                  </a:lnTo>
                  <a:lnTo>
                    <a:pt x="3826646" y="134468"/>
                  </a:lnTo>
                  <a:lnTo>
                    <a:pt x="3823447" y="118861"/>
                  </a:lnTo>
                  <a:lnTo>
                    <a:pt x="3858313" y="100706"/>
                  </a:lnTo>
                  <a:lnTo>
                    <a:pt x="3867909" y="104846"/>
                  </a:lnTo>
                  <a:lnTo>
                    <a:pt x="3873987" y="88921"/>
                  </a:lnTo>
                  <a:close/>
                  <a:moveTo>
                    <a:pt x="3954178" y="46037"/>
                  </a:moveTo>
                  <a:lnTo>
                    <a:pt x="3965541" y="53654"/>
                  </a:lnTo>
                  <a:cubicBezTo>
                    <a:pt x="3965095" y="60458"/>
                    <a:pt x="3964650" y="67263"/>
                    <a:pt x="3964204" y="74067"/>
                  </a:cubicBezTo>
                  <a:lnTo>
                    <a:pt x="3953175" y="76200"/>
                  </a:lnTo>
                  <a:lnTo>
                    <a:pt x="3955514" y="67974"/>
                  </a:lnTo>
                  <a:lnTo>
                    <a:pt x="3946491" y="64318"/>
                  </a:lnTo>
                  <a:close/>
                  <a:moveTo>
                    <a:pt x="4240178" y="42862"/>
                  </a:moveTo>
                  <a:lnTo>
                    <a:pt x="4253469" y="43488"/>
                  </a:lnTo>
                  <a:cubicBezTo>
                    <a:pt x="4253801" y="50159"/>
                    <a:pt x="4254134" y="56829"/>
                    <a:pt x="4254466" y="63500"/>
                  </a:cubicBezTo>
                  <a:close/>
                  <a:moveTo>
                    <a:pt x="4283567" y="2124"/>
                  </a:moveTo>
                  <a:lnTo>
                    <a:pt x="4289750" y="3880"/>
                  </a:lnTo>
                  <a:lnTo>
                    <a:pt x="4307921" y="26351"/>
                  </a:lnTo>
                  <a:lnTo>
                    <a:pt x="4311095" y="16826"/>
                  </a:lnTo>
                  <a:lnTo>
                    <a:pt x="4314150" y="10809"/>
                  </a:lnTo>
                  <a:lnTo>
                    <a:pt x="4334458" y="16576"/>
                  </a:lnTo>
                  <a:lnTo>
                    <a:pt x="4344797" y="20074"/>
                  </a:lnTo>
                  <a:lnTo>
                    <a:pt x="4331090" y="40956"/>
                  </a:lnTo>
                  <a:lnTo>
                    <a:pt x="4363145" y="29208"/>
                  </a:lnTo>
                  <a:lnTo>
                    <a:pt x="4366319" y="54291"/>
                  </a:lnTo>
                  <a:lnTo>
                    <a:pt x="4331407" y="89533"/>
                  </a:lnTo>
                  <a:lnTo>
                    <a:pt x="4304430" y="84453"/>
                  </a:lnTo>
                  <a:lnTo>
                    <a:pt x="4322203" y="103186"/>
                  </a:lnTo>
                  <a:lnTo>
                    <a:pt x="4318077" y="112711"/>
                  </a:lnTo>
                  <a:lnTo>
                    <a:pt x="4296178" y="128586"/>
                  </a:lnTo>
                  <a:lnTo>
                    <a:pt x="4289830" y="141603"/>
                  </a:lnTo>
                  <a:lnTo>
                    <a:pt x="4330772" y="120331"/>
                  </a:lnTo>
                  <a:lnTo>
                    <a:pt x="4344737" y="116838"/>
                  </a:lnTo>
                  <a:lnTo>
                    <a:pt x="4334263" y="162241"/>
                  </a:lnTo>
                  <a:lnTo>
                    <a:pt x="4311412" y="184466"/>
                  </a:lnTo>
                  <a:lnTo>
                    <a:pt x="4315538" y="192086"/>
                  </a:lnTo>
                  <a:lnTo>
                    <a:pt x="4331407" y="180338"/>
                  </a:lnTo>
                  <a:lnTo>
                    <a:pt x="4337755" y="183196"/>
                  </a:lnTo>
                  <a:lnTo>
                    <a:pt x="4336168" y="219391"/>
                  </a:lnTo>
                  <a:lnTo>
                    <a:pt x="4318712" y="285748"/>
                  </a:lnTo>
                  <a:lnTo>
                    <a:pt x="4278405" y="298766"/>
                  </a:lnTo>
                  <a:lnTo>
                    <a:pt x="4304430" y="295591"/>
                  </a:lnTo>
                  <a:lnTo>
                    <a:pt x="4326329" y="288606"/>
                  </a:lnTo>
                  <a:lnTo>
                    <a:pt x="4333946" y="251458"/>
                  </a:lnTo>
                  <a:lnTo>
                    <a:pt x="4359654" y="182561"/>
                  </a:lnTo>
                  <a:lnTo>
                    <a:pt x="4377109" y="186053"/>
                  </a:lnTo>
                  <a:lnTo>
                    <a:pt x="4357749" y="157796"/>
                  </a:lnTo>
                  <a:lnTo>
                    <a:pt x="4379331" y="98741"/>
                  </a:lnTo>
                  <a:lnTo>
                    <a:pt x="4394248" y="92391"/>
                  </a:lnTo>
                  <a:cubicBezTo>
                    <a:pt x="4394460" y="82443"/>
                    <a:pt x="4394671" y="72494"/>
                    <a:pt x="4394883" y="62546"/>
                  </a:cubicBezTo>
                  <a:lnTo>
                    <a:pt x="4419321" y="81278"/>
                  </a:lnTo>
                  <a:lnTo>
                    <a:pt x="4435189" y="79056"/>
                  </a:lnTo>
                  <a:lnTo>
                    <a:pt x="4449154" y="100011"/>
                  </a:lnTo>
                  <a:lnTo>
                    <a:pt x="4437729" y="117156"/>
                  </a:lnTo>
                  <a:lnTo>
                    <a:pt x="4451376" y="126681"/>
                  </a:lnTo>
                  <a:lnTo>
                    <a:pt x="4458675" y="120013"/>
                  </a:lnTo>
                  <a:lnTo>
                    <a:pt x="4482161" y="111441"/>
                  </a:lnTo>
                  <a:lnTo>
                    <a:pt x="4488509" y="142873"/>
                  </a:lnTo>
                  <a:lnTo>
                    <a:pt x="4505647" y="127951"/>
                  </a:lnTo>
                  <a:cubicBezTo>
                    <a:pt x="4505859" y="122342"/>
                    <a:pt x="4506070" y="116732"/>
                    <a:pt x="4506282" y="111123"/>
                  </a:cubicBezTo>
                  <a:lnTo>
                    <a:pt x="4521516" y="136523"/>
                  </a:lnTo>
                  <a:lnTo>
                    <a:pt x="4540559" y="139381"/>
                  </a:lnTo>
                  <a:cubicBezTo>
                    <a:pt x="4540242" y="142873"/>
                    <a:pt x="4539924" y="146366"/>
                    <a:pt x="4539607" y="149858"/>
                  </a:cubicBezTo>
                  <a:lnTo>
                    <a:pt x="4514217" y="161606"/>
                  </a:lnTo>
                  <a:lnTo>
                    <a:pt x="4529133" y="173353"/>
                  </a:lnTo>
                  <a:lnTo>
                    <a:pt x="4551032" y="160336"/>
                  </a:lnTo>
                  <a:lnTo>
                    <a:pt x="4578644" y="163511"/>
                  </a:lnTo>
                  <a:lnTo>
                    <a:pt x="4584357" y="186371"/>
                  </a:lnTo>
                  <a:lnTo>
                    <a:pt x="4600226" y="183196"/>
                  </a:lnTo>
                  <a:lnTo>
                    <a:pt x="4606891" y="226376"/>
                  </a:lnTo>
                  <a:lnTo>
                    <a:pt x="4574201" y="233678"/>
                  </a:lnTo>
                  <a:lnTo>
                    <a:pt x="4536116" y="270826"/>
                  </a:lnTo>
                  <a:lnTo>
                    <a:pt x="4517390" y="274318"/>
                  </a:lnTo>
                  <a:lnTo>
                    <a:pt x="4494222" y="287336"/>
                  </a:lnTo>
                  <a:lnTo>
                    <a:pt x="4451693" y="276223"/>
                  </a:lnTo>
                  <a:lnTo>
                    <a:pt x="4412656" y="272413"/>
                  </a:lnTo>
                  <a:lnTo>
                    <a:pt x="4376475" y="260031"/>
                  </a:lnTo>
                  <a:lnTo>
                    <a:pt x="4383140" y="276541"/>
                  </a:lnTo>
                  <a:lnTo>
                    <a:pt x="4374570" y="288288"/>
                  </a:lnTo>
                  <a:lnTo>
                    <a:pt x="4402182" y="287336"/>
                  </a:lnTo>
                  <a:lnTo>
                    <a:pt x="4435189" y="298131"/>
                  </a:lnTo>
                  <a:lnTo>
                    <a:pt x="4464706" y="321308"/>
                  </a:lnTo>
                  <a:lnTo>
                    <a:pt x="4459945" y="338135"/>
                  </a:lnTo>
                  <a:lnTo>
                    <a:pt x="4498665" y="340040"/>
                  </a:lnTo>
                  <a:lnTo>
                    <a:pt x="4507552" y="363853"/>
                  </a:lnTo>
                  <a:lnTo>
                    <a:pt x="4491048" y="379728"/>
                  </a:lnTo>
                  <a:lnTo>
                    <a:pt x="4511043" y="395920"/>
                  </a:lnTo>
                  <a:lnTo>
                    <a:pt x="4513582" y="424178"/>
                  </a:lnTo>
                  <a:lnTo>
                    <a:pt x="4502474" y="461325"/>
                  </a:lnTo>
                  <a:lnTo>
                    <a:pt x="4444711" y="494345"/>
                  </a:lnTo>
                  <a:lnTo>
                    <a:pt x="4432650" y="482915"/>
                  </a:lnTo>
                  <a:lnTo>
                    <a:pt x="4441220" y="501648"/>
                  </a:lnTo>
                  <a:lnTo>
                    <a:pt x="4435824" y="513078"/>
                  </a:lnTo>
                  <a:lnTo>
                    <a:pt x="4445346" y="501330"/>
                  </a:lnTo>
                  <a:lnTo>
                    <a:pt x="4506917" y="470533"/>
                  </a:lnTo>
                  <a:lnTo>
                    <a:pt x="4524373" y="436560"/>
                  </a:lnTo>
                  <a:lnTo>
                    <a:pt x="4529133" y="400683"/>
                  </a:lnTo>
                  <a:lnTo>
                    <a:pt x="4549445" y="412113"/>
                  </a:lnTo>
                  <a:lnTo>
                    <a:pt x="4552302" y="390205"/>
                  </a:lnTo>
                  <a:lnTo>
                    <a:pt x="4541511" y="379410"/>
                  </a:lnTo>
                  <a:lnTo>
                    <a:pt x="4532942" y="380680"/>
                  </a:lnTo>
                  <a:lnTo>
                    <a:pt x="4534211" y="355598"/>
                  </a:lnTo>
                  <a:lnTo>
                    <a:pt x="4555476" y="379410"/>
                  </a:lnTo>
                  <a:lnTo>
                    <a:pt x="4577692" y="375918"/>
                  </a:lnTo>
                  <a:lnTo>
                    <a:pt x="4584992" y="388618"/>
                  </a:lnTo>
                  <a:cubicBezTo>
                    <a:pt x="4586215" y="390732"/>
                    <a:pt x="4580951" y="388976"/>
                    <a:pt x="4585033" y="388603"/>
                  </a:cubicBezTo>
                  <a:lnTo>
                    <a:pt x="4609485" y="386381"/>
                  </a:lnTo>
                  <a:lnTo>
                    <a:pt x="4641240" y="393364"/>
                  </a:lnTo>
                  <a:lnTo>
                    <a:pt x="4647591" y="411458"/>
                  </a:lnTo>
                  <a:lnTo>
                    <a:pt x="4631078" y="429235"/>
                  </a:lnTo>
                  <a:lnTo>
                    <a:pt x="4635207" y="434631"/>
                  </a:lnTo>
                  <a:lnTo>
                    <a:pt x="4660611" y="409871"/>
                  </a:lnTo>
                  <a:lnTo>
                    <a:pt x="4681570" y="407649"/>
                  </a:lnTo>
                  <a:lnTo>
                    <a:pt x="4669820" y="397173"/>
                  </a:lnTo>
                  <a:lnTo>
                    <a:pt x="4676171" y="367969"/>
                  </a:lnTo>
                  <a:lnTo>
                    <a:pt x="4692049" y="374000"/>
                  </a:lnTo>
                  <a:lnTo>
                    <a:pt x="4702211" y="354002"/>
                  </a:lnTo>
                  <a:lnTo>
                    <a:pt x="4694907" y="338130"/>
                  </a:lnTo>
                  <a:lnTo>
                    <a:pt x="4696495" y="325432"/>
                  </a:lnTo>
                  <a:lnTo>
                    <a:pt x="4741270" y="344161"/>
                  </a:lnTo>
                  <a:lnTo>
                    <a:pt x="4764769" y="374318"/>
                  </a:lnTo>
                  <a:lnTo>
                    <a:pt x="4780646" y="374318"/>
                  </a:lnTo>
                  <a:lnTo>
                    <a:pt x="4789220" y="387968"/>
                  </a:lnTo>
                  <a:lnTo>
                    <a:pt x="4804145" y="387650"/>
                  </a:lnTo>
                  <a:lnTo>
                    <a:pt x="4778106" y="430187"/>
                  </a:lnTo>
                  <a:lnTo>
                    <a:pt x="4739999" y="424156"/>
                  </a:lnTo>
                  <a:lnTo>
                    <a:pt x="4711102" y="399078"/>
                  </a:lnTo>
                  <a:lnTo>
                    <a:pt x="4693319" y="422251"/>
                  </a:lnTo>
                  <a:lnTo>
                    <a:pt x="4699670" y="444472"/>
                  </a:lnTo>
                  <a:lnTo>
                    <a:pt x="4717771" y="429870"/>
                  </a:lnTo>
                  <a:lnTo>
                    <a:pt x="4725392" y="440028"/>
                  </a:lnTo>
                  <a:lnTo>
                    <a:pt x="4739047" y="444155"/>
                  </a:lnTo>
                  <a:lnTo>
                    <a:pt x="4718088" y="463201"/>
                  </a:lnTo>
                  <a:lnTo>
                    <a:pt x="4727615" y="474629"/>
                  </a:lnTo>
                  <a:lnTo>
                    <a:pt x="4751749" y="458757"/>
                  </a:lnTo>
                  <a:lnTo>
                    <a:pt x="4799700" y="462566"/>
                  </a:lnTo>
                  <a:lnTo>
                    <a:pt x="4782869" y="493358"/>
                  </a:lnTo>
                  <a:lnTo>
                    <a:pt x="4787315" y="502564"/>
                  </a:lnTo>
                  <a:lnTo>
                    <a:pt x="4815577" y="474946"/>
                  </a:lnTo>
                  <a:lnTo>
                    <a:pt x="4817800" y="502564"/>
                  </a:lnTo>
                  <a:lnTo>
                    <a:pt x="4839076" y="525420"/>
                  </a:lnTo>
                  <a:lnTo>
                    <a:pt x="4829867" y="551767"/>
                  </a:lnTo>
                  <a:lnTo>
                    <a:pt x="4808591" y="559386"/>
                  </a:lnTo>
                  <a:lnTo>
                    <a:pt x="4796207" y="572401"/>
                  </a:lnTo>
                  <a:lnTo>
                    <a:pt x="4795571" y="616525"/>
                  </a:lnTo>
                  <a:lnTo>
                    <a:pt x="4770485" y="639698"/>
                  </a:lnTo>
                  <a:lnTo>
                    <a:pt x="4779059" y="656523"/>
                  </a:lnTo>
                  <a:lnTo>
                    <a:pt x="4802240" y="643825"/>
                  </a:lnTo>
                  <a:lnTo>
                    <a:pt x="4812402" y="577162"/>
                  </a:lnTo>
                  <a:lnTo>
                    <a:pt x="4848920" y="563512"/>
                  </a:lnTo>
                  <a:lnTo>
                    <a:pt x="4858130" y="516849"/>
                  </a:lnTo>
                  <a:lnTo>
                    <a:pt x="4876230" y="514627"/>
                  </a:lnTo>
                  <a:lnTo>
                    <a:pt x="4887662" y="506056"/>
                  </a:lnTo>
                  <a:lnTo>
                    <a:pt x="4939741" y="519071"/>
                  </a:lnTo>
                  <a:lnTo>
                    <a:pt x="4983246" y="527324"/>
                  </a:lnTo>
                  <a:lnTo>
                    <a:pt x="4993090" y="547005"/>
                  </a:lnTo>
                  <a:lnTo>
                    <a:pt x="5003252" y="537482"/>
                  </a:lnTo>
                  <a:lnTo>
                    <a:pt x="5007697" y="519706"/>
                  </a:lnTo>
                  <a:lnTo>
                    <a:pt x="5044851" y="530816"/>
                  </a:lnTo>
                  <a:lnTo>
                    <a:pt x="5063904" y="545418"/>
                  </a:lnTo>
                  <a:lnTo>
                    <a:pt x="5070256" y="536847"/>
                  </a:lnTo>
                  <a:lnTo>
                    <a:pt x="5077559" y="557164"/>
                  </a:lnTo>
                  <a:lnTo>
                    <a:pt x="5105186" y="555576"/>
                  </a:lnTo>
                  <a:lnTo>
                    <a:pt x="5125510" y="567957"/>
                  </a:lnTo>
                  <a:lnTo>
                    <a:pt x="5144563" y="587955"/>
                  </a:lnTo>
                  <a:lnTo>
                    <a:pt x="5164569" y="596209"/>
                  </a:lnTo>
                  <a:lnTo>
                    <a:pt x="5181082" y="617160"/>
                  </a:lnTo>
                  <a:lnTo>
                    <a:pt x="5206486" y="626366"/>
                  </a:lnTo>
                  <a:lnTo>
                    <a:pt x="5212837" y="641285"/>
                  </a:lnTo>
                  <a:lnTo>
                    <a:pt x="5241417" y="661602"/>
                  </a:lnTo>
                  <a:lnTo>
                    <a:pt x="5311279" y="734930"/>
                  </a:lnTo>
                  <a:lnTo>
                    <a:pt x="5318583" y="756199"/>
                  </a:lnTo>
                  <a:lnTo>
                    <a:pt x="5332555" y="761278"/>
                  </a:lnTo>
                  <a:lnTo>
                    <a:pt x="5346210" y="775880"/>
                  </a:lnTo>
                  <a:lnTo>
                    <a:pt x="5352561" y="771436"/>
                  </a:lnTo>
                  <a:lnTo>
                    <a:pt x="5337636" y="755881"/>
                  </a:lnTo>
                  <a:lnTo>
                    <a:pt x="5337636" y="740009"/>
                  </a:lnTo>
                  <a:lnTo>
                    <a:pt x="5366533" y="765087"/>
                  </a:lnTo>
                  <a:lnTo>
                    <a:pt x="5366533" y="776832"/>
                  </a:lnTo>
                  <a:lnTo>
                    <a:pt x="5379553" y="795561"/>
                  </a:lnTo>
                  <a:lnTo>
                    <a:pt x="5431632" y="816195"/>
                  </a:lnTo>
                  <a:lnTo>
                    <a:pt x="5448462" y="830797"/>
                  </a:lnTo>
                  <a:lnTo>
                    <a:pt x="5444969" y="806354"/>
                  </a:lnTo>
                  <a:lnTo>
                    <a:pt x="5491014" y="852383"/>
                  </a:lnTo>
                  <a:lnTo>
                    <a:pt x="5494190" y="864129"/>
                  </a:lnTo>
                  <a:lnTo>
                    <a:pt x="5506257" y="873334"/>
                  </a:lnTo>
                  <a:lnTo>
                    <a:pt x="5503081" y="891429"/>
                  </a:lnTo>
                  <a:lnTo>
                    <a:pt x="5514513" y="906031"/>
                  </a:lnTo>
                  <a:lnTo>
                    <a:pt x="5526263" y="892381"/>
                  </a:lnTo>
                  <a:lnTo>
                    <a:pt x="5547539" y="910158"/>
                  </a:lnTo>
                  <a:lnTo>
                    <a:pt x="5572943" y="919363"/>
                  </a:lnTo>
                  <a:lnTo>
                    <a:pt x="5563734" y="963488"/>
                  </a:lnTo>
                  <a:lnTo>
                    <a:pt x="5578977" y="981264"/>
                  </a:lnTo>
                  <a:lnTo>
                    <a:pt x="5575166" y="1032056"/>
                  </a:lnTo>
                  <a:lnTo>
                    <a:pt x="5580565" y="1047610"/>
                  </a:lnTo>
                  <a:lnTo>
                    <a:pt x="5598348" y="1037135"/>
                  </a:lnTo>
                  <a:lnTo>
                    <a:pt x="5602158" y="1068561"/>
                  </a:lnTo>
                  <a:lnTo>
                    <a:pt x="5560241" y="1152366"/>
                  </a:lnTo>
                  <a:lnTo>
                    <a:pt x="5498636" y="1245376"/>
                  </a:lnTo>
                  <a:lnTo>
                    <a:pt x="5427186" y="1279660"/>
                  </a:lnTo>
                  <a:lnTo>
                    <a:pt x="5357642" y="1305690"/>
                  </a:lnTo>
                  <a:lnTo>
                    <a:pt x="5268727" y="1295849"/>
                  </a:lnTo>
                  <a:lnTo>
                    <a:pt x="5197277" y="1259661"/>
                  </a:lnTo>
                  <a:lnTo>
                    <a:pt x="5135037" y="1254900"/>
                  </a:lnTo>
                  <a:lnTo>
                    <a:pt x="5093119" y="1236488"/>
                  </a:lnTo>
                  <a:lnTo>
                    <a:pt x="5080735" y="1242837"/>
                  </a:lnTo>
                  <a:lnTo>
                    <a:pt x="5045804" y="1221886"/>
                  </a:lnTo>
                  <a:lnTo>
                    <a:pt x="5036277" y="1231409"/>
                  </a:lnTo>
                  <a:lnTo>
                    <a:pt x="5026433" y="1206331"/>
                  </a:lnTo>
                  <a:lnTo>
                    <a:pt x="5001346" y="1207918"/>
                  </a:lnTo>
                  <a:lnTo>
                    <a:pt x="4972131" y="1180618"/>
                  </a:lnTo>
                  <a:lnTo>
                    <a:pt x="4954666" y="1206966"/>
                  </a:lnTo>
                  <a:lnTo>
                    <a:pt x="4930214" y="1185063"/>
                  </a:lnTo>
                  <a:lnTo>
                    <a:pt x="4939423" y="1161889"/>
                  </a:lnTo>
                  <a:lnTo>
                    <a:pt x="4920053" y="1156810"/>
                  </a:lnTo>
                  <a:lnTo>
                    <a:pt x="4915924" y="1144113"/>
                  </a:lnTo>
                  <a:lnTo>
                    <a:pt x="4900047" y="1147604"/>
                  </a:lnTo>
                  <a:lnTo>
                    <a:pt x="4886074" y="1166651"/>
                  </a:lnTo>
                  <a:lnTo>
                    <a:pt x="4856542" y="1143795"/>
                  </a:lnTo>
                  <a:lnTo>
                    <a:pt x="4852414" y="1151096"/>
                  </a:lnTo>
                  <a:lnTo>
                    <a:pt x="4820341" y="1139986"/>
                  </a:lnTo>
                  <a:lnTo>
                    <a:pt x="4815260" y="1127288"/>
                  </a:lnTo>
                  <a:lnTo>
                    <a:pt x="4794936" y="1123161"/>
                  </a:lnTo>
                  <a:lnTo>
                    <a:pt x="4782869" y="1074910"/>
                  </a:lnTo>
                  <a:lnTo>
                    <a:pt x="4758418" y="1057134"/>
                  </a:lnTo>
                  <a:lnTo>
                    <a:pt x="4710785" y="1055229"/>
                  </a:lnTo>
                  <a:lnTo>
                    <a:pt x="4706339" y="1060626"/>
                  </a:lnTo>
                  <a:lnTo>
                    <a:pt x="4718088" y="1066022"/>
                  </a:lnTo>
                  <a:lnTo>
                    <a:pt x="4736506" y="1087926"/>
                  </a:lnTo>
                  <a:lnTo>
                    <a:pt x="4752067" y="1083799"/>
                  </a:lnTo>
                  <a:lnTo>
                    <a:pt x="4746033" y="1108877"/>
                  </a:lnTo>
                  <a:lnTo>
                    <a:pt x="4759053" y="1138081"/>
                  </a:lnTo>
                  <a:lnTo>
                    <a:pt x="4770802" y="1142526"/>
                  </a:lnTo>
                  <a:lnTo>
                    <a:pt x="4787950" y="1166334"/>
                  </a:lnTo>
                  <a:lnTo>
                    <a:pt x="4812402" y="1176809"/>
                  </a:lnTo>
                  <a:lnTo>
                    <a:pt x="4798747" y="1188237"/>
                  </a:lnTo>
                  <a:cubicBezTo>
                    <a:pt x="4799170" y="1193634"/>
                    <a:pt x="4799594" y="1199030"/>
                    <a:pt x="4800017" y="1204427"/>
                  </a:cubicBezTo>
                  <a:lnTo>
                    <a:pt x="4820976" y="1203157"/>
                  </a:lnTo>
                  <a:lnTo>
                    <a:pt x="4861305" y="1231092"/>
                  </a:lnTo>
                  <a:lnTo>
                    <a:pt x="4857494" y="1245059"/>
                  </a:lnTo>
                  <a:lnTo>
                    <a:pt x="4829867" y="1250138"/>
                  </a:lnTo>
                  <a:lnTo>
                    <a:pt x="4842569" y="1262836"/>
                  </a:lnTo>
                  <a:lnTo>
                    <a:pt x="4866068" y="1259344"/>
                  </a:lnTo>
                  <a:lnTo>
                    <a:pt x="4900047" y="1267597"/>
                  </a:lnTo>
                  <a:lnTo>
                    <a:pt x="4911796" y="1281247"/>
                  </a:lnTo>
                  <a:lnTo>
                    <a:pt x="4907668" y="1299976"/>
                  </a:lnTo>
                  <a:lnTo>
                    <a:pt x="4925769" y="1296802"/>
                  </a:lnTo>
                  <a:lnTo>
                    <a:pt x="4955619" y="1312356"/>
                  </a:lnTo>
                  <a:lnTo>
                    <a:pt x="4965145" y="1341878"/>
                  </a:lnTo>
                  <a:lnTo>
                    <a:pt x="4974989" y="1352354"/>
                  </a:lnTo>
                  <a:lnTo>
                    <a:pt x="4953078" y="1385050"/>
                  </a:lnTo>
                  <a:lnTo>
                    <a:pt x="4964828" y="1413620"/>
                  </a:lnTo>
                  <a:lnTo>
                    <a:pt x="4955301" y="1422191"/>
                  </a:lnTo>
                  <a:lnTo>
                    <a:pt x="4953396" y="1459966"/>
                  </a:lnTo>
                  <a:lnTo>
                    <a:pt x="4928309" y="1458061"/>
                  </a:lnTo>
                  <a:lnTo>
                    <a:pt x="4919735" y="1476155"/>
                  </a:lnTo>
                  <a:lnTo>
                    <a:pt x="4937836" y="1485361"/>
                  </a:lnTo>
                  <a:cubicBezTo>
                    <a:pt x="4937942" y="1490652"/>
                    <a:pt x="4938047" y="1495942"/>
                    <a:pt x="4938153" y="1501233"/>
                  </a:cubicBezTo>
                  <a:lnTo>
                    <a:pt x="4949903" y="1508534"/>
                  </a:lnTo>
                  <a:lnTo>
                    <a:pt x="4966415" y="1581863"/>
                  </a:lnTo>
                  <a:lnTo>
                    <a:pt x="4984198" y="1575514"/>
                  </a:lnTo>
                  <a:lnTo>
                    <a:pt x="4987692" y="1601862"/>
                  </a:lnTo>
                  <a:lnTo>
                    <a:pt x="4976260" y="1619956"/>
                  </a:lnTo>
                  <a:lnTo>
                    <a:pt x="4996583" y="1643764"/>
                  </a:lnTo>
                  <a:lnTo>
                    <a:pt x="4983881" y="1654557"/>
                  </a:lnTo>
                  <a:lnTo>
                    <a:pt x="4949267" y="1672968"/>
                  </a:lnTo>
                  <a:lnTo>
                    <a:pt x="4924498" y="1736139"/>
                  </a:lnTo>
                  <a:lnTo>
                    <a:pt x="4927991" y="1790104"/>
                  </a:lnTo>
                  <a:lnTo>
                    <a:pt x="4928309" y="1829785"/>
                  </a:lnTo>
                  <a:lnTo>
                    <a:pt x="4920053" y="1845973"/>
                  </a:lnTo>
                  <a:lnTo>
                    <a:pt x="4939423" y="1862481"/>
                  </a:lnTo>
                  <a:cubicBezTo>
                    <a:pt x="4939317" y="1855921"/>
                    <a:pt x="4939212" y="1849360"/>
                    <a:pt x="4939106" y="1842800"/>
                  </a:cubicBezTo>
                  <a:lnTo>
                    <a:pt x="4946410" y="1838354"/>
                  </a:lnTo>
                  <a:lnTo>
                    <a:pt x="4965145" y="1902478"/>
                  </a:lnTo>
                  <a:lnTo>
                    <a:pt x="4980070" y="1903113"/>
                  </a:lnTo>
                  <a:lnTo>
                    <a:pt x="4985786" y="1955808"/>
                  </a:lnTo>
                  <a:lnTo>
                    <a:pt x="4994043" y="1967553"/>
                  </a:lnTo>
                  <a:lnTo>
                    <a:pt x="4985151" y="1984060"/>
                  </a:lnTo>
                  <a:lnTo>
                    <a:pt x="4988009" y="1998028"/>
                  </a:lnTo>
                  <a:lnTo>
                    <a:pt x="4976895" y="1987870"/>
                  </a:lnTo>
                  <a:lnTo>
                    <a:pt x="4965780" y="1999297"/>
                  </a:lnTo>
                  <a:lnTo>
                    <a:pt x="4957206" y="1998028"/>
                  </a:lnTo>
                  <a:lnTo>
                    <a:pt x="4946727" y="1994853"/>
                  </a:lnTo>
                  <a:lnTo>
                    <a:pt x="4939423" y="2005011"/>
                  </a:lnTo>
                  <a:lnTo>
                    <a:pt x="4955936" y="2009455"/>
                  </a:lnTo>
                  <a:lnTo>
                    <a:pt x="4958477" y="2033898"/>
                  </a:lnTo>
                  <a:lnTo>
                    <a:pt x="4972131" y="2042785"/>
                  </a:lnTo>
                  <a:lnTo>
                    <a:pt x="4983881" y="2034851"/>
                  </a:lnTo>
                  <a:lnTo>
                    <a:pt x="4997218" y="2049452"/>
                  </a:lnTo>
                  <a:lnTo>
                    <a:pt x="5015319" y="2044054"/>
                  </a:lnTo>
                  <a:lnTo>
                    <a:pt x="5030244" y="2048499"/>
                  </a:lnTo>
                  <a:lnTo>
                    <a:pt x="5025798" y="2064052"/>
                  </a:lnTo>
                  <a:lnTo>
                    <a:pt x="5043581" y="2102463"/>
                  </a:lnTo>
                  <a:lnTo>
                    <a:pt x="5045169" y="2118018"/>
                  </a:lnTo>
                  <a:lnTo>
                    <a:pt x="5040405" y="2132937"/>
                  </a:lnTo>
                  <a:lnTo>
                    <a:pt x="5028974" y="2133890"/>
                  </a:lnTo>
                  <a:lnTo>
                    <a:pt x="5026751" y="2141191"/>
                  </a:lnTo>
                  <a:lnTo>
                    <a:pt x="5018177" y="2138652"/>
                  </a:lnTo>
                  <a:lnTo>
                    <a:pt x="5012143" y="2125955"/>
                  </a:lnTo>
                  <a:lnTo>
                    <a:pt x="5004204" y="2117065"/>
                  </a:lnTo>
                  <a:lnTo>
                    <a:pt x="4996583" y="2118018"/>
                  </a:lnTo>
                  <a:lnTo>
                    <a:pt x="4998488" y="2132937"/>
                  </a:lnTo>
                  <a:lnTo>
                    <a:pt x="5006427" y="2136113"/>
                  </a:lnTo>
                  <a:lnTo>
                    <a:pt x="5004204" y="2151032"/>
                  </a:lnTo>
                  <a:lnTo>
                    <a:pt x="5001981" y="2160238"/>
                  </a:lnTo>
                  <a:lnTo>
                    <a:pt x="5005792" y="2170080"/>
                  </a:lnTo>
                  <a:lnTo>
                    <a:pt x="4995313" y="2165635"/>
                  </a:lnTo>
                  <a:lnTo>
                    <a:pt x="4988009" y="2158969"/>
                  </a:lnTo>
                  <a:lnTo>
                    <a:pt x="4981976" y="2138652"/>
                  </a:lnTo>
                  <a:lnTo>
                    <a:pt x="4976260" y="2125002"/>
                  </a:lnTo>
                  <a:lnTo>
                    <a:pt x="4967051" y="2115479"/>
                  </a:lnTo>
                  <a:cubicBezTo>
                    <a:pt x="4967263" y="2108389"/>
                    <a:pt x="4967474" y="2101299"/>
                    <a:pt x="4967686" y="2094209"/>
                  </a:cubicBezTo>
                  <a:lnTo>
                    <a:pt x="4958477" y="2072941"/>
                  </a:lnTo>
                  <a:lnTo>
                    <a:pt x="4947362" y="2050720"/>
                  </a:lnTo>
                  <a:lnTo>
                    <a:pt x="4944822" y="2070402"/>
                  </a:lnTo>
                  <a:lnTo>
                    <a:pt x="4943552" y="2082147"/>
                  </a:lnTo>
                  <a:lnTo>
                    <a:pt x="4965145" y="2104685"/>
                  </a:lnTo>
                  <a:lnTo>
                    <a:pt x="4967051" y="2115479"/>
                  </a:lnTo>
                  <a:cubicBezTo>
                    <a:pt x="4967263" y="2121087"/>
                    <a:pt x="4967474" y="2126695"/>
                    <a:pt x="4967686" y="2132303"/>
                  </a:cubicBezTo>
                  <a:lnTo>
                    <a:pt x="4957206" y="2125637"/>
                  </a:lnTo>
                  <a:lnTo>
                    <a:pt x="4952443" y="2108495"/>
                  </a:lnTo>
                  <a:lnTo>
                    <a:pt x="4940058" y="2096748"/>
                  </a:lnTo>
                  <a:lnTo>
                    <a:pt x="4937518" y="2110399"/>
                  </a:lnTo>
                  <a:lnTo>
                    <a:pt x="4956889" y="2131033"/>
                  </a:lnTo>
                  <a:lnTo>
                    <a:pt x="4965145" y="2146905"/>
                  </a:lnTo>
                  <a:lnTo>
                    <a:pt x="4949267" y="2143413"/>
                  </a:lnTo>
                  <a:lnTo>
                    <a:pt x="4949903" y="2154842"/>
                  </a:lnTo>
                  <a:lnTo>
                    <a:pt x="4963240" y="2169127"/>
                  </a:lnTo>
                  <a:lnTo>
                    <a:pt x="4973402" y="2196745"/>
                  </a:lnTo>
                  <a:lnTo>
                    <a:pt x="4967051" y="2196428"/>
                  </a:lnTo>
                  <a:lnTo>
                    <a:pt x="4953396" y="2182460"/>
                  </a:lnTo>
                  <a:lnTo>
                    <a:pt x="4945457" y="2181190"/>
                  </a:lnTo>
                  <a:lnTo>
                    <a:pt x="4938153" y="2167222"/>
                  </a:lnTo>
                  <a:lnTo>
                    <a:pt x="4928626" y="2161826"/>
                  </a:lnTo>
                  <a:cubicBezTo>
                    <a:pt x="4928203" y="2168175"/>
                    <a:pt x="4927779" y="2174523"/>
                    <a:pt x="4927356" y="2180872"/>
                  </a:cubicBezTo>
                  <a:lnTo>
                    <a:pt x="4943869" y="2184364"/>
                  </a:lnTo>
                  <a:lnTo>
                    <a:pt x="4950855" y="2196110"/>
                  </a:lnTo>
                  <a:lnTo>
                    <a:pt x="4953713" y="2212935"/>
                  </a:lnTo>
                  <a:lnTo>
                    <a:pt x="4942599" y="2203094"/>
                  </a:lnTo>
                  <a:lnTo>
                    <a:pt x="4937836" y="2210394"/>
                  </a:lnTo>
                  <a:lnTo>
                    <a:pt x="4943234" y="2216745"/>
                  </a:lnTo>
                  <a:lnTo>
                    <a:pt x="4929262" y="2217696"/>
                  </a:lnTo>
                  <a:lnTo>
                    <a:pt x="4928944" y="2225950"/>
                  </a:lnTo>
                  <a:lnTo>
                    <a:pt x="4964510" y="2254202"/>
                  </a:lnTo>
                  <a:lnTo>
                    <a:pt x="5023893" y="2285313"/>
                  </a:lnTo>
                  <a:lnTo>
                    <a:pt x="5039770" y="2294200"/>
                  </a:lnTo>
                  <a:lnTo>
                    <a:pt x="5049297" y="2332612"/>
                  </a:lnTo>
                  <a:lnTo>
                    <a:pt x="5048979" y="2345945"/>
                  </a:lnTo>
                  <a:lnTo>
                    <a:pt x="5039770" y="2368801"/>
                  </a:lnTo>
                  <a:lnTo>
                    <a:pt x="5044851" y="2386896"/>
                  </a:lnTo>
                  <a:lnTo>
                    <a:pt x="5065492" y="2398325"/>
                  </a:lnTo>
                  <a:lnTo>
                    <a:pt x="5096612" y="2379912"/>
                  </a:lnTo>
                  <a:lnTo>
                    <a:pt x="5105822" y="2353882"/>
                  </a:lnTo>
                  <a:lnTo>
                    <a:pt x="5123922" y="2344994"/>
                  </a:lnTo>
                  <a:lnTo>
                    <a:pt x="5134719" y="2303725"/>
                  </a:lnTo>
                  <a:lnTo>
                    <a:pt x="5125510" y="2289122"/>
                  </a:lnTo>
                  <a:lnTo>
                    <a:pt x="5135037" y="2287218"/>
                  </a:lnTo>
                  <a:lnTo>
                    <a:pt x="5136307" y="2275472"/>
                  </a:lnTo>
                  <a:lnTo>
                    <a:pt x="5108362" y="2253568"/>
                  </a:lnTo>
                  <a:lnTo>
                    <a:pt x="5102011" y="2215792"/>
                  </a:lnTo>
                  <a:lnTo>
                    <a:pt x="5089626" y="2202777"/>
                  </a:lnTo>
                  <a:lnTo>
                    <a:pt x="5053743" y="2169127"/>
                  </a:lnTo>
                  <a:lnTo>
                    <a:pt x="5050885" y="2151985"/>
                  </a:lnTo>
                  <a:lnTo>
                    <a:pt x="5054378" y="2136430"/>
                  </a:lnTo>
                  <a:lnTo>
                    <a:pt x="5063269" y="2119922"/>
                  </a:lnTo>
                  <a:cubicBezTo>
                    <a:pt x="5062952" y="2116007"/>
                    <a:pt x="5062634" y="2112092"/>
                    <a:pt x="5062317" y="2108177"/>
                  </a:cubicBezTo>
                  <a:lnTo>
                    <a:pt x="5053108" y="2100558"/>
                  </a:lnTo>
                  <a:lnTo>
                    <a:pt x="5054378" y="2089131"/>
                  </a:lnTo>
                  <a:lnTo>
                    <a:pt x="5061046" y="2078655"/>
                  </a:lnTo>
                  <a:lnTo>
                    <a:pt x="5058506" y="2054530"/>
                  </a:lnTo>
                  <a:lnTo>
                    <a:pt x="5041993" y="2037070"/>
                  </a:lnTo>
                  <a:lnTo>
                    <a:pt x="5029291" y="2038023"/>
                  </a:lnTo>
                  <a:lnTo>
                    <a:pt x="5023575" y="2023105"/>
                  </a:lnTo>
                  <a:lnTo>
                    <a:pt x="5007697" y="2018344"/>
                  </a:lnTo>
                  <a:lnTo>
                    <a:pt x="4999123" y="2020248"/>
                  </a:lnTo>
                  <a:lnTo>
                    <a:pt x="4983246" y="2015487"/>
                  </a:lnTo>
                  <a:cubicBezTo>
                    <a:pt x="4983034" y="2013053"/>
                    <a:pt x="4982823" y="2010620"/>
                    <a:pt x="4982611" y="2008186"/>
                  </a:cubicBezTo>
                  <a:lnTo>
                    <a:pt x="4988009" y="1998028"/>
                  </a:lnTo>
                  <a:lnTo>
                    <a:pt x="5000076" y="1981203"/>
                  </a:lnTo>
                  <a:lnTo>
                    <a:pt x="4994043" y="1967553"/>
                  </a:lnTo>
                  <a:lnTo>
                    <a:pt x="5002617" y="1951682"/>
                  </a:lnTo>
                  <a:lnTo>
                    <a:pt x="4999123" y="1929461"/>
                  </a:lnTo>
                  <a:lnTo>
                    <a:pt x="4995630" y="1894542"/>
                  </a:lnTo>
                  <a:lnTo>
                    <a:pt x="5009285" y="1902161"/>
                  </a:lnTo>
                  <a:lnTo>
                    <a:pt x="5047709" y="1893273"/>
                  </a:lnTo>
                  <a:lnTo>
                    <a:pt x="5039135" y="1881527"/>
                  </a:lnTo>
                  <a:lnTo>
                    <a:pt x="5005157" y="1876766"/>
                  </a:lnTo>
                  <a:lnTo>
                    <a:pt x="5002617" y="1850418"/>
                  </a:lnTo>
                  <a:lnTo>
                    <a:pt x="4992137" y="1848195"/>
                  </a:lnTo>
                  <a:lnTo>
                    <a:pt x="4983563" y="1833911"/>
                  </a:lnTo>
                  <a:lnTo>
                    <a:pt x="4946092" y="1793913"/>
                  </a:lnTo>
                  <a:lnTo>
                    <a:pt x="4935295" y="1787882"/>
                  </a:lnTo>
                  <a:lnTo>
                    <a:pt x="4931167" y="1776771"/>
                  </a:lnTo>
                  <a:lnTo>
                    <a:pt x="4927674" y="1736774"/>
                  </a:lnTo>
                  <a:lnTo>
                    <a:pt x="4952125" y="1676460"/>
                  </a:lnTo>
                  <a:lnTo>
                    <a:pt x="4991820" y="1677730"/>
                  </a:lnTo>
                  <a:lnTo>
                    <a:pt x="4996901" y="1692332"/>
                  </a:lnTo>
                  <a:lnTo>
                    <a:pt x="5009603" y="1701855"/>
                  </a:lnTo>
                  <a:lnTo>
                    <a:pt x="5029926" y="1718680"/>
                  </a:lnTo>
                  <a:lnTo>
                    <a:pt x="5046757" y="1713283"/>
                  </a:lnTo>
                  <a:lnTo>
                    <a:pt x="5056283" y="1697411"/>
                  </a:lnTo>
                  <a:lnTo>
                    <a:pt x="5071208" y="1709791"/>
                  </a:lnTo>
                  <a:lnTo>
                    <a:pt x="5083910" y="1736774"/>
                  </a:lnTo>
                  <a:lnTo>
                    <a:pt x="5105504" y="1744075"/>
                  </a:lnTo>
                  <a:lnTo>
                    <a:pt x="5111855" y="1778041"/>
                  </a:lnTo>
                  <a:lnTo>
                    <a:pt x="5136307" y="1784072"/>
                  </a:lnTo>
                  <a:lnTo>
                    <a:pt x="5148056" y="1794230"/>
                  </a:lnTo>
                  <a:lnTo>
                    <a:pt x="5180129" y="1806611"/>
                  </a:lnTo>
                  <a:lnTo>
                    <a:pt x="5208709" y="1806293"/>
                  </a:lnTo>
                  <a:lnTo>
                    <a:pt x="5222364" y="1819944"/>
                  </a:lnTo>
                  <a:lnTo>
                    <a:pt x="5236019" y="1815817"/>
                  </a:lnTo>
                  <a:lnTo>
                    <a:pt x="5246815" y="1797723"/>
                  </a:lnTo>
                  <a:lnTo>
                    <a:pt x="5282381" y="1793278"/>
                  </a:lnTo>
                  <a:lnTo>
                    <a:pt x="5296671" y="1809785"/>
                  </a:lnTo>
                  <a:lnTo>
                    <a:pt x="5313184" y="1798040"/>
                  </a:lnTo>
                  <a:lnTo>
                    <a:pt x="5292226" y="1784707"/>
                  </a:lnTo>
                  <a:lnTo>
                    <a:pt x="5274760" y="1738361"/>
                  </a:lnTo>
                  <a:lnTo>
                    <a:pt x="5283969" y="1720267"/>
                  </a:lnTo>
                  <a:lnTo>
                    <a:pt x="5266821" y="1700585"/>
                  </a:lnTo>
                  <a:lnTo>
                    <a:pt x="5264598" y="1678682"/>
                  </a:lnTo>
                  <a:lnTo>
                    <a:pt x="5249038" y="1678682"/>
                  </a:lnTo>
                  <a:lnTo>
                    <a:pt x="5216013" y="1694871"/>
                  </a:lnTo>
                  <a:lnTo>
                    <a:pt x="5195689" y="1687253"/>
                  </a:lnTo>
                  <a:lnTo>
                    <a:pt x="5162346" y="1627892"/>
                  </a:lnTo>
                  <a:lnTo>
                    <a:pt x="5139482" y="1617734"/>
                  </a:lnTo>
                  <a:lnTo>
                    <a:pt x="5136307" y="1584085"/>
                  </a:lnTo>
                  <a:lnTo>
                    <a:pt x="5167745" y="1561229"/>
                  </a:lnTo>
                  <a:lnTo>
                    <a:pt x="5170920" y="1527581"/>
                  </a:lnTo>
                  <a:lnTo>
                    <a:pt x="5189021" y="1518057"/>
                  </a:lnTo>
                  <a:lnTo>
                    <a:pt x="5249673" y="1546944"/>
                  </a:lnTo>
                  <a:lnTo>
                    <a:pt x="5252214" y="1563769"/>
                  </a:lnTo>
                  <a:lnTo>
                    <a:pt x="5266821" y="1584402"/>
                  </a:lnTo>
                  <a:lnTo>
                    <a:pt x="5281746" y="1579323"/>
                  </a:lnTo>
                  <a:lnTo>
                    <a:pt x="5310326" y="1590434"/>
                  </a:lnTo>
                  <a:lnTo>
                    <a:pt x="5314772" y="1601227"/>
                  </a:lnTo>
                  <a:lnTo>
                    <a:pt x="5280794" y="1607893"/>
                  </a:lnTo>
                  <a:lnTo>
                    <a:pt x="5286510" y="1619003"/>
                  </a:lnTo>
                  <a:lnTo>
                    <a:pt x="5284287" y="1632971"/>
                  </a:lnTo>
                  <a:lnTo>
                    <a:pt x="5296036" y="1632971"/>
                  </a:lnTo>
                  <a:lnTo>
                    <a:pt x="5308421" y="1613924"/>
                  </a:lnTo>
                  <a:lnTo>
                    <a:pt x="5325251" y="1609163"/>
                  </a:lnTo>
                  <a:lnTo>
                    <a:pt x="5326521" y="1595830"/>
                  </a:lnTo>
                  <a:lnTo>
                    <a:pt x="5336048" y="1605988"/>
                  </a:lnTo>
                  <a:lnTo>
                    <a:pt x="5363675" y="1608845"/>
                  </a:lnTo>
                  <a:lnTo>
                    <a:pt x="5398606" y="1632971"/>
                  </a:lnTo>
                  <a:lnTo>
                    <a:pt x="5415437" y="1632971"/>
                  </a:lnTo>
                  <a:lnTo>
                    <a:pt x="5434807" y="1646303"/>
                  </a:lnTo>
                  <a:lnTo>
                    <a:pt x="5449415" y="1645351"/>
                  </a:lnTo>
                  <a:lnTo>
                    <a:pt x="5457036" y="1630431"/>
                  </a:lnTo>
                  <a:lnTo>
                    <a:pt x="5479265" y="1650112"/>
                  </a:lnTo>
                  <a:lnTo>
                    <a:pt x="5532296" y="1657096"/>
                  </a:lnTo>
                  <a:lnTo>
                    <a:pt x="5561829" y="1686618"/>
                  </a:lnTo>
                  <a:lnTo>
                    <a:pt x="5580247" y="1706299"/>
                  </a:lnTo>
                  <a:lnTo>
                    <a:pt x="5605016" y="1717410"/>
                  </a:lnTo>
                  <a:lnTo>
                    <a:pt x="5625975" y="1744710"/>
                  </a:lnTo>
                  <a:lnTo>
                    <a:pt x="5623117" y="1777089"/>
                  </a:lnTo>
                  <a:lnTo>
                    <a:pt x="5640265" y="1768836"/>
                  </a:lnTo>
                  <a:lnTo>
                    <a:pt x="5644075" y="1753915"/>
                  </a:lnTo>
                  <a:lnTo>
                    <a:pt x="5659000" y="1752963"/>
                  </a:lnTo>
                  <a:cubicBezTo>
                    <a:pt x="5658894" y="1735398"/>
                    <a:pt x="5658789" y="1717833"/>
                    <a:pt x="5658683" y="1700268"/>
                  </a:cubicBezTo>
                  <a:lnTo>
                    <a:pt x="5642805" y="1692967"/>
                  </a:lnTo>
                  <a:lnTo>
                    <a:pt x="5625657" y="1702490"/>
                  </a:lnTo>
                  <a:lnTo>
                    <a:pt x="5612955" y="1698364"/>
                  </a:lnTo>
                  <a:lnTo>
                    <a:pt x="5586598" y="1681856"/>
                  </a:lnTo>
                  <a:lnTo>
                    <a:pt x="5563099" y="1673603"/>
                  </a:lnTo>
                  <a:lnTo>
                    <a:pt x="5536107" y="1639954"/>
                  </a:lnTo>
                  <a:lnTo>
                    <a:pt x="5533884" y="1614877"/>
                  </a:lnTo>
                  <a:lnTo>
                    <a:pt x="5525310" y="1606306"/>
                  </a:lnTo>
                  <a:lnTo>
                    <a:pt x="5520864" y="1587577"/>
                  </a:lnTo>
                  <a:lnTo>
                    <a:pt x="5506892" y="1553928"/>
                  </a:lnTo>
                  <a:lnTo>
                    <a:pt x="5487839" y="1548849"/>
                  </a:lnTo>
                  <a:lnTo>
                    <a:pt x="5479265" y="1536469"/>
                  </a:lnTo>
                  <a:lnTo>
                    <a:pt x="5447510" y="1422825"/>
                  </a:lnTo>
                  <a:lnTo>
                    <a:pt x="5517689" y="1368543"/>
                  </a:lnTo>
                  <a:lnTo>
                    <a:pt x="5523087" y="1350766"/>
                  </a:lnTo>
                  <a:lnTo>
                    <a:pt x="5550397" y="1326958"/>
                  </a:lnTo>
                  <a:lnTo>
                    <a:pt x="5594537" y="1318070"/>
                  </a:lnTo>
                  <a:lnTo>
                    <a:pt x="5668209" y="1243789"/>
                  </a:lnTo>
                  <a:lnTo>
                    <a:pt x="5664081" y="1233314"/>
                  </a:lnTo>
                  <a:lnTo>
                    <a:pt x="5682817" y="1223790"/>
                  </a:lnTo>
                  <a:lnTo>
                    <a:pt x="5685992" y="1203474"/>
                  </a:lnTo>
                  <a:lnTo>
                    <a:pt x="5706633" y="1206649"/>
                  </a:lnTo>
                  <a:lnTo>
                    <a:pt x="5719971" y="1231726"/>
                  </a:lnTo>
                  <a:lnTo>
                    <a:pt x="5752361" y="1223156"/>
                  </a:lnTo>
                  <a:lnTo>
                    <a:pt x="5769827" y="1239662"/>
                  </a:lnTo>
                  <a:lnTo>
                    <a:pt x="5782211" y="1231092"/>
                  </a:lnTo>
                  <a:lnTo>
                    <a:pt x="5791103" y="1248233"/>
                  </a:lnTo>
                  <a:lnTo>
                    <a:pt x="5821906" y="1271724"/>
                  </a:lnTo>
                  <a:lnTo>
                    <a:pt x="5786975" y="1286961"/>
                  </a:lnTo>
                  <a:lnTo>
                    <a:pt x="5791738" y="1317435"/>
                  </a:lnTo>
                  <a:lnTo>
                    <a:pt x="5799994" y="1301563"/>
                  </a:lnTo>
                  <a:lnTo>
                    <a:pt x="5830162" y="1286644"/>
                  </a:lnTo>
                  <a:lnTo>
                    <a:pt x="5851756" y="1302198"/>
                  </a:lnTo>
                  <a:lnTo>
                    <a:pt x="5844452" y="1320292"/>
                  </a:lnTo>
                  <a:lnTo>
                    <a:pt x="5862870" y="1361242"/>
                  </a:lnTo>
                  <a:lnTo>
                    <a:pt x="5894943" y="1415842"/>
                  </a:lnTo>
                  <a:lnTo>
                    <a:pt x="5903517" y="1406319"/>
                  </a:lnTo>
                  <a:lnTo>
                    <a:pt x="5872397" y="1365051"/>
                  </a:lnTo>
                  <a:lnTo>
                    <a:pt x="5876842" y="1291723"/>
                  </a:lnTo>
                  <a:lnTo>
                    <a:pt x="5860965" y="1271406"/>
                  </a:lnTo>
                  <a:lnTo>
                    <a:pt x="5870174" y="1250455"/>
                  </a:lnTo>
                  <a:lnTo>
                    <a:pt x="5882558" y="1205061"/>
                  </a:lnTo>
                  <a:lnTo>
                    <a:pt x="5897166" y="1192364"/>
                  </a:lnTo>
                  <a:lnTo>
                    <a:pt x="5902882" y="1094274"/>
                  </a:lnTo>
                  <a:lnTo>
                    <a:pt x="5870491" y="1042849"/>
                  </a:lnTo>
                  <a:lnTo>
                    <a:pt x="5859059" y="1052689"/>
                  </a:lnTo>
                  <a:lnTo>
                    <a:pt x="5833337" y="1047610"/>
                  </a:lnTo>
                  <a:lnTo>
                    <a:pt x="5835878" y="979042"/>
                  </a:lnTo>
                  <a:lnTo>
                    <a:pt x="5853067" y="949041"/>
                  </a:lnTo>
                  <a:lnTo>
                    <a:pt x="6060620" y="1177406"/>
                  </a:lnTo>
                  <a:cubicBezTo>
                    <a:pt x="6579822" y="1806535"/>
                    <a:pt x="6891715" y="2613092"/>
                    <a:pt x="6891715" y="3492496"/>
                  </a:cubicBezTo>
                  <a:cubicBezTo>
                    <a:pt x="6891715" y="3869384"/>
                    <a:pt x="6834429" y="4232891"/>
                    <a:pt x="6728088" y="4574786"/>
                  </a:cubicBezTo>
                  <a:lnTo>
                    <a:pt x="6699847" y="4651948"/>
                  </a:lnTo>
                  <a:lnTo>
                    <a:pt x="6676768" y="4648009"/>
                  </a:lnTo>
                  <a:lnTo>
                    <a:pt x="6661525" y="4656897"/>
                  </a:lnTo>
                  <a:lnTo>
                    <a:pt x="6642472" y="4667056"/>
                  </a:lnTo>
                  <a:lnTo>
                    <a:pt x="6630405" y="4672135"/>
                  </a:lnTo>
                  <a:lnTo>
                    <a:pt x="6623101" y="4666421"/>
                  </a:lnTo>
                  <a:lnTo>
                    <a:pt x="6612622" y="4665151"/>
                  </a:lnTo>
                  <a:lnTo>
                    <a:pt x="6615162" y="4650548"/>
                  </a:lnTo>
                  <a:lnTo>
                    <a:pt x="6607541" y="4646104"/>
                  </a:lnTo>
                  <a:lnTo>
                    <a:pt x="6593251" y="4644517"/>
                  </a:lnTo>
                  <a:lnTo>
                    <a:pt x="6562448" y="4645787"/>
                  </a:lnTo>
                  <a:lnTo>
                    <a:pt x="6541172" y="4642295"/>
                  </a:lnTo>
                  <a:lnTo>
                    <a:pt x="6527200" y="4650548"/>
                  </a:lnTo>
                  <a:lnTo>
                    <a:pt x="6501161" y="4671818"/>
                  </a:lnTo>
                  <a:lnTo>
                    <a:pt x="6482743" y="4687373"/>
                  </a:lnTo>
                  <a:lnTo>
                    <a:pt x="6482425" y="4699753"/>
                  </a:lnTo>
                  <a:lnTo>
                    <a:pt x="6465277" y="4709912"/>
                  </a:lnTo>
                  <a:lnTo>
                    <a:pt x="6458926" y="4706737"/>
                  </a:lnTo>
                  <a:lnTo>
                    <a:pt x="6448447" y="4706420"/>
                  </a:lnTo>
                  <a:lnTo>
                    <a:pt x="6438920" y="4710229"/>
                  </a:lnTo>
                  <a:lnTo>
                    <a:pt x="6430346" y="4707689"/>
                  </a:lnTo>
                  <a:lnTo>
                    <a:pt x="6405895" y="4713403"/>
                  </a:lnTo>
                  <a:lnTo>
                    <a:pt x="6398591" y="4710229"/>
                  </a:lnTo>
                  <a:lnTo>
                    <a:pt x="6382714" y="4715308"/>
                  </a:lnTo>
                  <a:lnTo>
                    <a:pt x="6364296" y="4728324"/>
                  </a:lnTo>
                  <a:lnTo>
                    <a:pt x="6358897" y="4725149"/>
                  </a:lnTo>
                  <a:lnTo>
                    <a:pt x="6348418" y="4731181"/>
                  </a:lnTo>
                  <a:lnTo>
                    <a:pt x="6361755" y="4741022"/>
                  </a:lnTo>
                  <a:lnTo>
                    <a:pt x="6358580" y="4749275"/>
                  </a:lnTo>
                  <a:lnTo>
                    <a:pt x="6347783" y="4740704"/>
                  </a:lnTo>
                  <a:lnTo>
                    <a:pt x="6342702" y="4740387"/>
                  </a:lnTo>
                  <a:lnTo>
                    <a:pt x="6347783" y="4750863"/>
                  </a:lnTo>
                  <a:cubicBezTo>
                    <a:pt x="6348092" y="4754989"/>
                    <a:pt x="6348402" y="4759116"/>
                    <a:pt x="6348711" y="4763242"/>
                  </a:cubicBezTo>
                  <a:cubicBezTo>
                    <a:pt x="6348716" y="4763245"/>
                    <a:pt x="6348722" y="4763247"/>
                    <a:pt x="6348727" y="4763250"/>
                  </a:cubicBezTo>
                  <a:cubicBezTo>
                    <a:pt x="6348722" y="4763255"/>
                    <a:pt x="6348718" y="4763261"/>
                    <a:pt x="6348713" y="4763266"/>
                  </a:cubicBezTo>
                  <a:cubicBezTo>
                    <a:pt x="6348720" y="4763364"/>
                    <a:pt x="6348728" y="4763463"/>
                    <a:pt x="6348735" y="4763561"/>
                  </a:cubicBezTo>
                  <a:lnTo>
                    <a:pt x="6348545" y="4763458"/>
                  </a:lnTo>
                  <a:lnTo>
                    <a:pt x="6342059" y="4770869"/>
                  </a:lnTo>
                  <a:lnTo>
                    <a:pt x="6330309" y="4769282"/>
                  </a:lnTo>
                  <a:lnTo>
                    <a:pt x="6323958" y="4777535"/>
                  </a:lnTo>
                  <a:lnTo>
                    <a:pt x="6316337" y="4778488"/>
                  </a:lnTo>
                  <a:lnTo>
                    <a:pt x="6317925" y="4768964"/>
                  </a:lnTo>
                  <a:lnTo>
                    <a:pt x="6305858" y="4774043"/>
                  </a:lnTo>
                  <a:lnTo>
                    <a:pt x="6301094" y="4786424"/>
                  </a:lnTo>
                  <a:lnTo>
                    <a:pt x="6296013" y="4788328"/>
                  </a:lnTo>
                  <a:lnTo>
                    <a:pt x="6299189" y="4797852"/>
                  </a:lnTo>
                  <a:lnTo>
                    <a:pt x="6295696" y="4809597"/>
                  </a:lnTo>
                  <a:lnTo>
                    <a:pt x="6283946" y="4807057"/>
                  </a:lnTo>
                  <a:lnTo>
                    <a:pt x="6280771" y="4811184"/>
                  </a:lnTo>
                  <a:lnTo>
                    <a:pt x="6283629" y="4820707"/>
                  </a:lnTo>
                  <a:lnTo>
                    <a:pt x="6276008" y="4824834"/>
                  </a:lnTo>
                  <a:lnTo>
                    <a:pt x="6262353" y="4822294"/>
                  </a:lnTo>
                  <a:lnTo>
                    <a:pt x="6252826" y="4817850"/>
                  </a:lnTo>
                  <a:lnTo>
                    <a:pt x="6238219" y="4805788"/>
                  </a:lnTo>
                  <a:lnTo>
                    <a:pt x="6229645" y="4806740"/>
                  </a:lnTo>
                  <a:lnTo>
                    <a:pt x="6234090" y="4816263"/>
                  </a:lnTo>
                  <a:lnTo>
                    <a:pt x="6241077" y="4819437"/>
                  </a:lnTo>
                  <a:lnTo>
                    <a:pt x="6235678" y="4830230"/>
                  </a:lnTo>
                  <a:lnTo>
                    <a:pt x="6222023" y="4829913"/>
                  </a:lnTo>
                  <a:lnTo>
                    <a:pt x="6214402" y="4824199"/>
                  </a:lnTo>
                  <a:lnTo>
                    <a:pt x="6210274" y="4832770"/>
                  </a:lnTo>
                  <a:lnTo>
                    <a:pt x="6222659" y="4840389"/>
                  </a:lnTo>
                  <a:lnTo>
                    <a:pt x="6215990" y="4849594"/>
                  </a:lnTo>
                  <a:lnTo>
                    <a:pt x="6210591" y="4852769"/>
                  </a:lnTo>
                  <a:lnTo>
                    <a:pt x="6213767" y="4861340"/>
                  </a:lnTo>
                  <a:lnTo>
                    <a:pt x="6204558" y="4877847"/>
                  </a:lnTo>
                  <a:lnTo>
                    <a:pt x="6200747" y="4872133"/>
                  </a:lnTo>
                  <a:lnTo>
                    <a:pt x="6195666" y="4852134"/>
                  </a:lnTo>
                  <a:lnTo>
                    <a:pt x="6187410" y="4861657"/>
                  </a:lnTo>
                  <a:lnTo>
                    <a:pt x="6179154" y="4880386"/>
                  </a:lnTo>
                  <a:lnTo>
                    <a:pt x="6191538" y="4903877"/>
                  </a:lnTo>
                  <a:lnTo>
                    <a:pt x="6190268" y="4915305"/>
                  </a:lnTo>
                  <a:lnTo>
                    <a:pt x="6178201" y="4924510"/>
                  </a:lnTo>
                  <a:lnTo>
                    <a:pt x="6178519" y="4914035"/>
                  </a:lnTo>
                  <a:lnTo>
                    <a:pt x="6176296" y="4909591"/>
                  </a:lnTo>
                  <a:lnTo>
                    <a:pt x="6160418" y="4917844"/>
                  </a:lnTo>
                  <a:lnTo>
                    <a:pt x="6158830" y="4927050"/>
                  </a:lnTo>
                  <a:cubicBezTo>
                    <a:pt x="6158724" y="4929378"/>
                    <a:pt x="6158619" y="4931706"/>
                    <a:pt x="6158513" y="4934034"/>
                  </a:cubicBezTo>
                  <a:lnTo>
                    <a:pt x="6158513" y="4936891"/>
                  </a:lnTo>
                  <a:lnTo>
                    <a:pt x="6158513" y="4938795"/>
                  </a:lnTo>
                  <a:lnTo>
                    <a:pt x="6161688" y="4947366"/>
                  </a:lnTo>
                  <a:lnTo>
                    <a:pt x="6154067" y="4956572"/>
                  </a:lnTo>
                  <a:lnTo>
                    <a:pt x="6141365" y="4963556"/>
                  </a:lnTo>
                  <a:lnTo>
                    <a:pt x="6135649" y="4978475"/>
                  </a:lnTo>
                  <a:lnTo>
                    <a:pt x="6122312" y="4993712"/>
                  </a:lnTo>
                  <a:lnTo>
                    <a:pt x="6129933" y="5024187"/>
                  </a:lnTo>
                  <a:lnTo>
                    <a:pt x="6136919" y="5038472"/>
                  </a:lnTo>
                  <a:lnTo>
                    <a:pt x="6148668" y="5036250"/>
                  </a:lnTo>
                  <a:lnTo>
                    <a:pt x="6154384" y="5027044"/>
                  </a:lnTo>
                  <a:lnTo>
                    <a:pt x="6170897" y="5030853"/>
                  </a:lnTo>
                  <a:lnTo>
                    <a:pt x="6175661" y="5059423"/>
                  </a:lnTo>
                  <a:lnTo>
                    <a:pt x="6177248" y="5069898"/>
                  </a:lnTo>
                  <a:lnTo>
                    <a:pt x="6190268" y="5079739"/>
                  </a:lnTo>
                  <a:lnTo>
                    <a:pt x="6194396" y="5079739"/>
                  </a:lnTo>
                  <a:lnTo>
                    <a:pt x="6197254" y="5089262"/>
                  </a:lnTo>
                  <a:lnTo>
                    <a:pt x="6190586" y="5103864"/>
                  </a:lnTo>
                  <a:lnTo>
                    <a:pt x="6188680" y="5128307"/>
                  </a:lnTo>
                  <a:lnTo>
                    <a:pt x="6195031" y="5132434"/>
                  </a:lnTo>
                  <a:lnTo>
                    <a:pt x="6206146" y="5113705"/>
                  </a:lnTo>
                  <a:lnTo>
                    <a:pt x="6212814" y="5101325"/>
                  </a:lnTo>
                  <a:lnTo>
                    <a:pt x="6214085" y="5089897"/>
                  </a:lnTo>
                  <a:lnTo>
                    <a:pt x="6218213" y="5103547"/>
                  </a:lnTo>
                  <a:lnTo>
                    <a:pt x="6212179" y="5126403"/>
                  </a:lnTo>
                  <a:lnTo>
                    <a:pt x="6204240" y="5141957"/>
                  </a:lnTo>
                  <a:lnTo>
                    <a:pt x="6206146" y="5154972"/>
                  </a:lnTo>
                  <a:lnTo>
                    <a:pt x="6212814" y="5145767"/>
                  </a:lnTo>
                  <a:cubicBezTo>
                    <a:pt x="6213026" y="5149999"/>
                    <a:pt x="6213237" y="5154232"/>
                    <a:pt x="6213449" y="5158464"/>
                  </a:cubicBezTo>
                  <a:lnTo>
                    <a:pt x="6203605" y="5169575"/>
                  </a:lnTo>
                  <a:lnTo>
                    <a:pt x="6197889" y="5184177"/>
                  </a:lnTo>
                  <a:lnTo>
                    <a:pt x="6202970" y="5201319"/>
                  </a:lnTo>
                  <a:lnTo>
                    <a:pt x="6235678" y="5233698"/>
                  </a:lnTo>
                  <a:lnTo>
                    <a:pt x="6249333" y="5251157"/>
                  </a:lnTo>
                  <a:lnTo>
                    <a:pt x="6260130" y="5274330"/>
                  </a:lnTo>
                  <a:lnTo>
                    <a:pt x="6275690" y="5324168"/>
                  </a:lnTo>
                  <a:lnTo>
                    <a:pt x="6291250" y="5336232"/>
                  </a:lnTo>
                  <a:lnTo>
                    <a:pt x="6303952" y="5347977"/>
                  </a:lnTo>
                  <a:lnTo>
                    <a:pt x="6297190" y="5360853"/>
                  </a:lnTo>
                  <a:lnTo>
                    <a:pt x="6297448" y="5360940"/>
                  </a:lnTo>
                  <a:lnTo>
                    <a:pt x="6303928" y="5348597"/>
                  </a:lnTo>
                  <a:lnTo>
                    <a:pt x="6326471" y="5368282"/>
                  </a:lnTo>
                  <a:lnTo>
                    <a:pt x="6343298" y="5377172"/>
                  </a:lnTo>
                  <a:lnTo>
                    <a:pt x="6352738" y="5391437"/>
                  </a:lnTo>
                  <a:lnTo>
                    <a:pt x="6270138" y="5527402"/>
                  </a:lnTo>
                  <a:lnTo>
                    <a:pt x="6157685" y="5677783"/>
                  </a:lnTo>
                  <a:lnTo>
                    <a:pt x="6151028" y="5680333"/>
                  </a:lnTo>
                  <a:lnTo>
                    <a:pt x="6151528" y="5680898"/>
                  </a:lnTo>
                  <a:lnTo>
                    <a:pt x="6124790" y="5702235"/>
                  </a:lnTo>
                  <a:lnTo>
                    <a:pt x="6108874" y="5721342"/>
                  </a:lnTo>
                  <a:lnTo>
                    <a:pt x="6108664" y="5720387"/>
                  </a:lnTo>
                  <a:lnTo>
                    <a:pt x="6071278" y="5721342"/>
                  </a:lnTo>
                  <a:lnTo>
                    <a:pt x="6010443" y="5705105"/>
                  </a:lnTo>
                  <a:lnTo>
                    <a:pt x="5965134" y="5657668"/>
                  </a:lnTo>
                  <a:lnTo>
                    <a:pt x="5954821" y="5617474"/>
                  </a:lnTo>
                  <a:lnTo>
                    <a:pt x="5954631" y="5617583"/>
                  </a:lnTo>
                  <a:lnTo>
                    <a:pt x="5954678" y="5617604"/>
                  </a:lnTo>
                  <a:lnTo>
                    <a:pt x="5954550" y="5617629"/>
                  </a:lnTo>
                  <a:lnTo>
                    <a:pt x="5954176" y="5617843"/>
                  </a:lnTo>
                  <a:lnTo>
                    <a:pt x="5953959" y="5617746"/>
                  </a:lnTo>
                  <a:lnTo>
                    <a:pt x="5903234" y="5627755"/>
                  </a:lnTo>
                  <a:cubicBezTo>
                    <a:pt x="5903446" y="5629764"/>
                    <a:pt x="5903657" y="5631774"/>
                    <a:pt x="5903869" y="5633783"/>
                  </a:cubicBezTo>
                  <a:lnTo>
                    <a:pt x="5906092" y="5648375"/>
                  </a:lnTo>
                  <a:lnTo>
                    <a:pt x="5907044" y="5656623"/>
                  </a:lnTo>
                  <a:lnTo>
                    <a:pt x="5908632" y="5664871"/>
                  </a:lnTo>
                  <a:lnTo>
                    <a:pt x="5910220" y="5671850"/>
                  </a:lnTo>
                  <a:lnTo>
                    <a:pt x="5911808" y="5677243"/>
                  </a:lnTo>
                  <a:lnTo>
                    <a:pt x="5914031" y="5683270"/>
                  </a:lnTo>
                  <a:lnTo>
                    <a:pt x="5916253" y="5691835"/>
                  </a:lnTo>
                  <a:lnTo>
                    <a:pt x="5919111" y="5701987"/>
                  </a:lnTo>
                  <a:lnTo>
                    <a:pt x="5921017" y="5712772"/>
                  </a:lnTo>
                  <a:lnTo>
                    <a:pt x="5923240" y="5723558"/>
                  </a:lnTo>
                  <a:lnTo>
                    <a:pt x="5925145" y="5733075"/>
                  </a:lnTo>
                  <a:cubicBezTo>
                    <a:pt x="5925357" y="5735507"/>
                    <a:pt x="5925568" y="5737939"/>
                    <a:pt x="5925780" y="5740371"/>
                  </a:cubicBezTo>
                  <a:lnTo>
                    <a:pt x="5925780" y="5743226"/>
                  </a:lnTo>
                  <a:cubicBezTo>
                    <a:pt x="5925674" y="5743861"/>
                    <a:pt x="5925569" y="5744495"/>
                    <a:pt x="5925463" y="5745130"/>
                  </a:cubicBezTo>
                  <a:cubicBezTo>
                    <a:pt x="5925251" y="5746716"/>
                    <a:pt x="5925040" y="5748302"/>
                    <a:pt x="5924828" y="5749888"/>
                  </a:cubicBezTo>
                  <a:lnTo>
                    <a:pt x="5923875" y="5758453"/>
                  </a:lnTo>
                  <a:cubicBezTo>
                    <a:pt x="5923663" y="5762260"/>
                    <a:pt x="5923452" y="5766067"/>
                    <a:pt x="5923240" y="5769874"/>
                  </a:cubicBezTo>
                  <a:cubicBezTo>
                    <a:pt x="5923028" y="5774104"/>
                    <a:pt x="5922817" y="5778333"/>
                    <a:pt x="5922605" y="5782563"/>
                  </a:cubicBezTo>
                  <a:lnTo>
                    <a:pt x="5922605" y="5795252"/>
                  </a:lnTo>
                  <a:lnTo>
                    <a:pt x="5922287" y="5806989"/>
                  </a:lnTo>
                  <a:lnTo>
                    <a:pt x="5922605" y="5816189"/>
                  </a:lnTo>
                  <a:cubicBezTo>
                    <a:pt x="5922711" y="5817246"/>
                    <a:pt x="5922816" y="5818304"/>
                    <a:pt x="5922922" y="5819361"/>
                  </a:cubicBezTo>
                  <a:lnTo>
                    <a:pt x="5923240" y="5821899"/>
                  </a:lnTo>
                  <a:lnTo>
                    <a:pt x="5924192" y="5826975"/>
                  </a:lnTo>
                  <a:lnTo>
                    <a:pt x="5925463" y="5836175"/>
                  </a:lnTo>
                  <a:lnTo>
                    <a:pt x="5928321" y="5859015"/>
                  </a:lnTo>
                  <a:lnTo>
                    <a:pt x="5931496" y="5889786"/>
                  </a:lnTo>
                  <a:lnTo>
                    <a:pt x="5891802" y="5911675"/>
                  </a:lnTo>
                  <a:lnTo>
                    <a:pt x="5867985" y="5892007"/>
                  </a:lnTo>
                  <a:lnTo>
                    <a:pt x="5834006" y="5896131"/>
                  </a:lnTo>
                  <a:lnTo>
                    <a:pt x="5807014" y="5906282"/>
                  </a:lnTo>
                  <a:lnTo>
                    <a:pt x="5779387" y="5900572"/>
                  </a:lnTo>
                  <a:lnTo>
                    <a:pt x="5720956" y="5935467"/>
                  </a:lnTo>
                  <a:lnTo>
                    <a:pt x="5698092" y="5915164"/>
                  </a:lnTo>
                  <a:lnTo>
                    <a:pt x="5652047" y="5929440"/>
                  </a:lnTo>
                  <a:lnTo>
                    <a:pt x="5585360" y="5938322"/>
                  </a:lnTo>
                  <a:lnTo>
                    <a:pt x="5474215" y="5985272"/>
                  </a:lnTo>
                  <a:lnTo>
                    <a:pt x="5431027" y="5995741"/>
                  </a:lnTo>
                  <a:lnTo>
                    <a:pt x="5379583" y="5956721"/>
                  </a:lnTo>
                  <a:lnTo>
                    <a:pt x="5337983" y="5954818"/>
                  </a:lnTo>
                  <a:lnTo>
                    <a:pt x="5261452" y="5985907"/>
                  </a:lnTo>
                  <a:lnTo>
                    <a:pt x="5234142" y="5983369"/>
                  </a:lnTo>
                  <a:lnTo>
                    <a:pt x="5210961" y="5957356"/>
                  </a:lnTo>
                  <a:lnTo>
                    <a:pt x="5197623" y="5967824"/>
                  </a:lnTo>
                  <a:lnTo>
                    <a:pt x="5173489" y="5994154"/>
                  </a:lnTo>
                  <a:cubicBezTo>
                    <a:pt x="5173912" y="6006420"/>
                    <a:pt x="5174336" y="6018687"/>
                    <a:pt x="5174759" y="6030953"/>
                  </a:cubicBezTo>
                  <a:lnTo>
                    <a:pt x="5150625" y="6049987"/>
                  </a:lnTo>
                  <a:lnTo>
                    <a:pt x="5148720" y="6075682"/>
                  </a:lnTo>
                  <a:lnTo>
                    <a:pt x="5130619" y="6078855"/>
                  </a:lnTo>
                  <a:lnTo>
                    <a:pt x="5123633" y="6088054"/>
                  </a:lnTo>
                  <a:lnTo>
                    <a:pt x="5108708" y="6085834"/>
                  </a:lnTo>
                  <a:lnTo>
                    <a:pt x="5112518" y="6077903"/>
                  </a:lnTo>
                  <a:lnTo>
                    <a:pt x="5105214" y="6066483"/>
                  </a:lnTo>
                  <a:lnTo>
                    <a:pt x="5097911" y="6052842"/>
                  </a:lnTo>
                  <a:lnTo>
                    <a:pt x="5104897" y="6028415"/>
                  </a:lnTo>
                  <a:lnTo>
                    <a:pt x="5133159" y="6005257"/>
                  </a:lnTo>
                  <a:cubicBezTo>
                    <a:pt x="5133477" y="5998913"/>
                    <a:pt x="5133794" y="5992568"/>
                    <a:pt x="5134112" y="5986224"/>
                  </a:cubicBezTo>
                  <a:lnTo>
                    <a:pt x="5116329" y="5973852"/>
                  </a:lnTo>
                  <a:lnTo>
                    <a:pt x="5093782" y="5989713"/>
                  </a:lnTo>
                  <a:lnTo>
                    <a:pt x="5084573" y="6005575"/>
                  </a:lnTo>
                  <a:lnTo>
                    <a:pt x="5073141" y="6016043"/>
                  </a:lnTo>
                  <a:lnTo>
                    <a:pt x="5035987" y="6013505"/>
                  </a:lnTo>
                  <a:lnTo>
                    <a:pt x="5021062" y="5997644"/>
                  </a:lnTo>
                  <a:lnTo>
                    <a:pt x="4988036" y="5989713"/>
                  </a:lnTo>
                  <a:lnTo>
                    <a:pt x="4966125" y="6007795"/>
                  </a:lnTo>
                  <a:lnTo>
                    <a:pt x="4944848" y="6018264"/>
                  </a:lnTo>
                  <a:lnTo>
                    <a:pt x="4934687" y="6043642"/>
                  </a:lnTo>
                  <a:lnTo>
                    <a:pt x="4913410" y="6049035"/>
                  </a:lnTo>
                  <a:lnTo>
                    <a:pt x="4903249" y="6067117"/>
                  </a:lnTo>
                  <a:lnTo>
                    <a:pt x="4857520" y="6070607"/>
                  </a:lnTo>
                  <a:lnTo>
                    <a:pt x="4836562" y="6068703"/>
                  </a:lnTo>
                  <a:lnTo>
                    <a:pt x="4823859" y="6077268"/>
                  </a:lnTo>
                  <a:lnTo>
                    <a:pt x="4801630" y="6085199"/>
                  </a:lnTo>
                  <a:lnTo>
                    <a:pt x="4774003" y="6068386"/>
                  </a:lnTo>
                  <a:lnTo>
                    <a:pt x="4750821" y="6037932"/>
                  </a:lnTo>
                  <a:lnTo>
                    <a:pt x="4727957" y="6027781"/>
                  </a:lnTo>
                  <a:lnTo>
                    <a:pt x="4707951" y="6010968"/>
                  </a:lnTo>
                  <a:lnTo>
                    <a:pt x="4689851" y="6006844"/>
                  </a:lnTo>
                  <a:lnTo>
                    <a:pt x="4665399" y="5992568"/>
                  </a:lnTo>
                  <a:lnTo>
                    <a:pt x="4627292" y="5989713"/>
                  </a:lnTo>
                  <a:lnTo>
                    <a:pt x="4610462" y="6002402"/>
                  </a:lnTo>
                  <a:lnTo>
                    <a:pt x="4606333" y="6020484"/>
                  </a:lnTo>
                  <a:cubicBezTo>
                    <a:pt x="4606121" y="6025031"/>
                    <a:pt x="4605910" y="6029578"/>
                    <a:pt x="4605698" y="6034125"/>
                  </a:cubicBezTo>
                  <a:lnTo>
                    <a:pt x="4582517" y="6058552"/>
                  </a:lnTo>
                  <a:lnTo>
                    <a:pt x="4568862" y="6058552"/>
                  </a:lnTo>
                  <a:cubicBezTo>
                    <a:pt x="4569074" y="6056120"/>
                    <a:pt x="4569285" y="6053688"/>
                    <a:pt x="4569497" y="6051256"/>
                  </a:cubicBezTo>
                  <a:lnTo>
                    <a:pt x="4563463" y="6051256"/>
                  </a:lnTo>
                  <a:lnTo>
                    <a:pt x="4557112" y="6066165"/>
                  </a:lnTo>
                  <a:lnTo>
                    <a:pt x="4544410" y="6071241"/>
                  </a:lnTo>
                  <a:lnTo>
                    <a:pt x="4526309" y="6076951"/>
                  </a:lnTo>
                  <a:lnTo>
                    <a:pt x="4501222" y="6073144"/>
                  </a:lnTo>
                  <a:lnTo>
                    <a:pt x="4480581" y="6058235"/>
                  </a:lnTo>
                  <a:lnTo>
                    <a:pt x="4455176" y="6030319"/>
                  </a:lnTo>
                  <a:lnTo>
                    <a:pt x="4452636" y="6011285"/>
                  </a:lnTo>
                  <a:lnTo>
                    <a:pt x="4435805" y="6006209"/>
                  </a:lnTo>
                  <a:lnTo>
                    <a:pt x="4440251" y="6023974"/>
                  </a:lnTo>
                  <a:lnTo>
                    <a:pt x="4422151" y="6025243"/>
                  </a:lnTo>
                  <a:lnTo>
                    <a:pt x="4409448" y="6012554"/>
                  </a:lnTo>
                  <a:lnTo>
                    <a:pt x="4402144" y="5999230"/>
                  </a:lnTo>
                  <a:lnTo>
                    <a:pt x="4394841" y="6000182"/>
                  </a:lnTo>
                  <a:lnTo>
                    <a:pt x="4383091" y="5992886"/>
                  </a:lnTo>
                  <a:lnTo>
                    <a:pt x="4374517" y="6004623"/>
                  </a:lnTo>
                  <a:lnTo>
                    <a:pt x="4377693" y="6021436"/>
                  </a:lnTo>
                  <a:lnTo>
                    <a:pt x="4365308" y="6035394"/>
                  </a:lnTo>
                  <a:lnTo>
                    <a:pt x="4358957" y="6041739"/>
                  </a:lnTo>
                  <a:lnTo>
                    <a:pt x="4352606" y="6040470"/>
                  </a:lnTo>
                  <a:lnTo>
                    <a:pt x="4361180" y="6029050"/>
                  </a:lnTo>
                  <a:lnTo>
                    <a:pt x="4355781" y="6026829"/>
                  </a:lnTo>
                  <a:lnTo>
                    <a:pt x="4347207" y="6033174"/>
                  </a:lnTo>
                  <a:lnTo>
                    <a:pt x="4347207" y="6019850"/>
                  </a:lnTo>
                  <a:lnTo>
                    <a:pt x="4356416" y="6010016"/>
                  </a:lnTo>
                  <a:lnTo>
                    <a:pt x="4353241" y="6008113"/>
                  </a:lnTo>
                  <a:lnTo>
                    <a:pt x="4334187" y="6009064"/>
                  </a:lnTo>
                  <a:lnTo>
                    <a:pt x="4319580" y="6020802"/>
                  </a:lnTo>
                  <a:lnTo>
                    <a:pt x="4303702" y="6016995"/>
                  </a:lnTo>
                  <a:lnTo>
                    <a:pt x="4298304" y="6022071"/>
                  </a:lnTo>
                  <a:lnTo>
                    <a:pt x="4293223" y="6018898"/>
                  </a:lnTo>
                  <a:lnTo>
                    <a:pt x="4293223" y="6010650"/>
                  </a:lnTo>
                  <a:lnTo>
                    <a:pt x="4303384" y="6002085"/>
                  </a:lnTo>
                  <a:lnTo>
                    <a:pt x="4318310" y="6001134"/>
                  </a:lnTo>
                  <a:lnTo>
                    <a:pt x="4331965" y="6001768"/>
                  </a:lnTo>
                  <a:lnTo>
                    <a:pt x="4349113" y="6003671"/>
                  </a:lnTo>
                  <a:lnTo>
                    <a:pt x="4354511" y="5993203"/>
                  </a:lnTo>
                  <a:lnTo>
                    <a:pt x="4349113" y="5983686"/>
                  </a:lnTo>
                  <a:lnTo>
                    <a:pt x="4356099" y="5978293"/>
                  </a:lnTo>
                  <a:lnTo>
                    <a:pt x="4363720" y="5982734"/>
                  </a:lnTo>
                  <a:lnTo>
                    <a:pt x="4371977" y="5974169"/>
                  </a:lnTo>
                  <a:lnTo>
                    <a:pt x="4387854" y="5968776"/>
                  </a:lnTo>
                  <a:lnTo>
                    <a:pt x="4386902" y="5965604"/>
                  </a:lnTo>
                  <a:lnTo>
                    <a:pt x="4356099" y="5966556"/>
                  </a:lnTo>
                  <a:lnTo>
                    <a:pt x="4343397" y="5965921"/>
                  </a:lnTo>
                  <a:lnTo>
                    <a:pt x="4334823" y="5975438"/>
                  </a:lnTo>
                  <a:lnTo>
                    <a:pt x="4331012" y="5976707"/>
                  </a:lnTo>
                  <a:lnTo>
                    <a:pt x="4322438" y="5976707"/>
                  </a:lnTo>
                  <a:lnTo>
                    <a:pt x="4312911" y="5972266"/>
                  </a:lnTo>
                  <a:lnTo>
                    <a:pt x="4303384" y="5973852"/>
                  </a:lnTo>
                  <a:lnTo>
                    <a:pt x="4292905" y="5986541"/>
                  </a:lnTo>
                  <a:lnTo>
                    <a:pt x="4285284" y="5983369"/>
                  </a:lnTo>
                  <a:lnTo>
                    <a:pt x="4281156" y="5969411"/>
                  </a:lnTo>
                  <a:lnTo>
                    <a:pt x="4285919" y="5958942"/>
                  </a:lnTo>
                  <a:lnTo>
                    <a:pt x="4303067" y="5956721"/>
                  </a:lnTo>
                  <a:lnTo>
                    <a:pt x="4308465" y="5955770"/>
                  </a:lnTo>
                  <a:lnTo>
                    <a:pt x="4308465" y="5947205"/>
                  </a:lnTo>
                  <a:cubicBezTo>
                    <a:pt x="4308783" y="5944033"/>
                    <a:pt x="4309100" y="5940860"/>
                    <a:pt x="4309418" y="5937688"/>
                  </a:cubicBezTo>
                  <a:lnTo>
                    <a:pt x="4298939" y="5937688"/>
                  </a:lnTo>
                  <a:lnTo>
                    <a:pt x="4293540" y="5939274"/>
                  </a:lnTo>
                  <a:lnTo>
                    <a:pt x="4281791" y="5928488"/>
                  </a:lnTo>
                  <a:cubicBezTo>
                    <a:pt x="4281473" y="5925316"/>
                    <a:pt x="4281156" y="5922143"/>
                    <a:pt x="4280838" y="5918971"/>
                  </a:cubicBezTo>
                  <a:lnTo>
                    <a:pt x="4277345" y="5909772"/>
                  </a:lnTo>
                  <a:lnTo>
                    <a:pt x="4262420" y="5897082"/>
                  </a:lnTo>
                  <a:lnTo>
                    <a:pt x="4267818" y="5891690"/>
                  </a:lnTo>
                  <a:lnTo>
                    <a:pt x="4276075" y="5896131"/>
                  </a:lnTo>
                  <a:lnTo>
                    <a:pt x="4281473" y="5884393"/>
                  </a:lnTo>
                  <a:lnTo>
                    <a:pt x="4277027" y="5870435"/>
                  </a:lnTo>
                  <a:lnTo>
                    <a:pt x="4270359" y="5863456"/>
                  </a:lnTo>
                  <a:lnTo>
                    <a:pt x="4253528" y="5853939"/>
                  </a:lnTo>
                  <a:lnTo>
                    <a:pt x="4236380" y="5828878"/>
                  </a:lnTo>
                  <a:lnTo>
                    <a:pt x="4223678" y="5829195"/>
                  </a:lnTo>
                  <a:lnTo>
                    <a:pt x="4219550" y="5843788"/>
                  </a:lnTo>
                  <a:lnTo>
                    <a:pt x="4212246" y="5840933"/>
                  </a:lnTo>
                  <a:lnTo>
                    <a:pt x="4197321" y="5826975"/>
                  </a:lnTo>
                  <a:lnTo>
                    <a:pt x="4182395" y="5823168"/>
                  </a:lnTo>
                  <a:lnTo>
                    <a:pt x="4187476" y="5806355"/>
                  </a:lnTo>
                  <a:lnTo>
                    <a:pt x="4195733" y="5808258"/>
                  </a:lnTo>
                  <a:lnTo>
                    <a:pt x="4194145" y="5814603"/>
                  </a:lnTo>
                  <a:lnTo>
                    <a:pt x="4199226" y="5816506"/>
                  </a:lnTo>
                  <a:lnTo>
                    <a:pt x="4208435" y="5805721"/>
                  </a:lnTo>
                  <a:lnTo>
                    <a:pt x="4203354" y="5798742"/>
                  </a:lnTo>
                  <a:lnTo>
                    <a:pt x="4194780" y="5794618"/>
                  </a:lnTo>
                  <a:lnTo>
                    <a:pt x="4190652" y="5777487"/>
                  </a:lnTo>
                  <a:lnTo>
                    <a:pt x="4197956" y="5775584"/>
                  </a:lnTo>
                  <a:lnTo>
                    <a:pt x="4209388" y="5778756"/>
                  </a:lnTo>
                  <a:lnTo>
                    <a:pt x="4212881" y="5790176"/>
                  </a:lnTo>
                  <a:lnTo>
                    <a:pt x="4211611" y="5800645"/>
                  </a:lnTo>
                  <a:lnTo>
                    <a:pt x="4216056" y="5809210"/>
                  </a:lnTo>
                  <a:lnTo>
                    <a:pt x="4226536" y="5812382"/>
                  </a:lnTo>
                  <a:lnTo>
                    <a:pt x="4223360" y="5800645"/>
                  </a:lnTo>
                  <a:lnTo>
                    <a:pt x="4225583" y="5795252"/>
                  </a:lnTo>
                  <a:lnTo>
                    <a:pt x="4229711" y="5798424"/>
                  </a:lnTo>
                  <a:lnTo>
                    <a:pt x="4230982" y="5812382"/>
                  </a:lnTo>
                  <a:lnTo>
                    <a:pt x="4242414" y="5805403"/>
                  </a:lnTo>
                  <a:lnTo>
                    <a:pt x="4256386" y="5807624"/>
                  </a:lnTo>
                  <a:lnTo>
                    <a:pt x="4273217" y="5807624"/>
                  </a:lnTo>
                  <a:lnTo>
                    <a:pt x="4266865" y="5799059"/>
                  </a:lnTo>
                  <a:lnTo>
                    <a:pt x="4252258" y="5798107"/>
                  </a:lnTo>
                  <a:lnTo>
                    <a:pt x="4244637" y="5797473"/>
                  </a:lnTo>
                  <a:lnTo>
                    <a:pt x="4238285" y="5789859"/>
                  </a:lnTo>
                  <a:lnTo>
                    <a:pt x="4227488" y="5772412"/>
                  </a:lnTo>
                  <a:lnTo>
                    <a:pt x="4233840" y="5763846"/>
                  </a:lnTo>
                  <a:lnTo>
                    <a:pt x="4241143" y="5767653"/>
                  </a:lnTo>
                  <a:lnTo>
                    <a:pt x="4251623" y="5754964"/>
                  </a:lnTo>
                  <a:lnTo>
                    <a:pt x="4255751" y="5744495"/>
                  </a:lnTo>
                  <a:lnTo>
                    <a:pt x="4252575" y="5740371"/>
                  </a:lnTo>
                  <a:lnTo>
                    <a:pt x="4238603" y="5746716"/>
                  </a:lnTo>
                  <a:lnTo>
                    <a:pt x="4234475" y="5742592"/>
                  </a:lnTo>
                  <a:lnTo>
                    <a:pt x="4233204" y="5727682"/>
                  </a:lnTo>
                  <a:lnTo>
                    <a:pt x="4239873" y="5720386"/>
                  </a:lnTo>
                  <a:lnTo>
                    <a:pt x="4233204" y="5713407"/>
                  </a:lnTo>
                  <a:lnTo>
                    <a:pt x="4222725" y="5707062"/>
                  </a:lnTo>
                  <a:lnTo>
                    <a:pt x="4219232" y="5699449"/>
                  </a:lnTo>
                  <a:lnTo>
                    <a:pt x="4212881" y="5699449"/>
                  </a:lnTo>
                  <a:lnTo>
                    <a:pt x="4212881" y="5690249"/>
                  </a:lnTo>
                  <a:lnTo>
                    <a:pt x="4220185" y="5690884"/>
                  </a:lnTo>
                  <a:lnTo>
                    <a:pt x="4235110" y="5686760"/>
                  </a:lnTo>
                  <a:lnTo>
                    <a:pt x="4235110" y="5682636"/>
                  </a:lnTo>
                  <a:lnTo>
                    <a:pt x="4246859" y="5681367"/>
                  </a:lnTo>
                  <a:lnTo>
                    <a:pt x="4251623" y="5673119"/>
                  </a:lnTo>
                  <a:lnTo>
                    <a:pt x="4248447" y="5663285"/>
                  </a:lnTo>
                  <a:lnTo>
                    <a:pt x="4221455" y="5672167"/>
                  </a:lnTo>
                  <a:lnTo>
                    <a:pt x="4208435" y="5672167"/>
                  </a:lnTo>
                  <a:lnTo>
                    <a:pt x="4193827" y="5671216"/>
                  </a:lnTo>
                  <a:lnTo>
                    <a:pt x="4182078" y="5684856"/>
                  </a:lnTo>
                  <a:lnTo>
                    <a:pt x="4167153" y="5685491"/>
                  </a:lnTo>
                  <a:cubicBezTo>
                    <a:pt x="4167470" y="5681155"/>
                    <a:pt x="4167788" y="5676820"/>
                    <a:pt x="4168105" y="5672484"/>
                  </a:cubicBezTo>
                  <a:lnTo>
                    <a:pt x="4172551" y="5665188"/>
                  </a:lnTo>
                  <a:cubicBezTo>
                    <a:pt x="4172869" y="5660641"/>
                    <a:pt x="4173186" y="5656094"/>
                    <a:pt x="4173504" y="5651547"/>
                  </a:cubicBezTo>
                  <a:lnTo>
                    <a:pt x="4169058" y="5637906"/>
                  </a:lnTo>
                  <a:lnTo>
                    <a:pt x="4176362" y="5618873"/>
                  </a:lnTo>
                  <a:lnTo>
                    <a:pt x="4195098" y="5603011"/>
                  </a:lnTo>
                  <a:lnTo>
                    <a:pt x="4196050" y="5595715"/>
                  </a:lnTo>
                  <a:lnTo>
                    <a:pt x="4205260" y="5583978"/>
                  </a:lnTo>
                  <a:lnTo>
                    <a:pt x="4219232" y="5580805"/>
                  </a:lnTo>
                  <a:lnTo>
                    <a:pt x="4230982" y="5565896"/>
                  </a:lnTo>
                  <a:lnTo>
                    <a:pt x="4244637" y="5563358"/>
                  </a:lnTo>
                  <a:lnTo>
                    <a:pt x="4257021" y="5561454"/>
                  </a:lnTo>
                  <a:lnTo>
                    <a:pt x="4264643" y="5553841"/>
                  </a:lnTo>
                  <a:lnTo>
                    <a:pt x="4280520" y="5557013"/>
                  </a:lnTo>
                  <a:lnTo>
                    <a:pt x="4286872" y="5570337"/>
                  </a:lnTo>
                  <a:lnTo>
                    <a:pt x="4295128" y="5575730"/>
                  </a:lnTo>
                  <a:lnTo>
                    <a:pt x="4318627" y="5575412"/>
                  </a:lnTo>
                  <a:lnTo>
                    <a:pt x="4327201" y="5566847"/>
                  </a:lnTo>
                  <a:lnTo>
                    <a:pt x="4310053" y="5556696"/>
                  </a:lnTo>
                  <a:lnTo>
                    <a:pt x="4311323" y="5550351"/>
                  </a:lnTo>
                  <a:lnTo>
                    <a:pt x="4326884" y="5547813"/>
                  </a:lnTo>
                  <a:lnTo>
                    <a:pt x="4345937" y="5550034"/>
                  </a:lnTo>
                  <a:cubicBezTo>
                    <a:pt x="4345725" y="5552889"/>
                    <a:pt x="4345514" y="5555744"/>
                    <a:pt x="4345302" y="5558599"/>
                  </a:cubicBezTo>
                  <a:lnTo>
                    <a:pt x="4334505" y="5560503"/>
                  </a:lnTo>
                  <a:lnTo>
                    <a:pt x="4358957" y="5572875"/>
                  </a:lnTo>
                  <a:lnTo>
                    <a:pt x="4384361" y="5570971"/>
                  </a:lnTo>
                  <a:lnTo>
                    <a:pt x="4414847" y="5562089"/>
                  </a:lnTo>
                  <a:lnTo>
                    <a:pt x="4437076" y="5559551"/>
                  </a:lnTo>
                  <a:lnTo>
                    <a:pt x="4446602" y="5562723"/>
                  </a:lnTo>
                  <a:lnTo>
                    <a:pt x="4458352" y="5562723"/>
                  </a:lnTo>
                  <a:lnTo>
                    <a:pt x="4458034" y="5550034"/>
                  </a:lnTo>
                  <a:lnTo>
                    <a:pt x="4452636" y="5546862"/>
                  </a:lnTo>
                  <a:lnTo>
                    <a:pt x="4438346" y="5551303"/>
                  </a:lnTo>
                  <a:lnTo>
                    <a:pt x="4430725" y="5547179"/>
                  </a:lnTo>
                  <a:lnTo>
                    <a:pt x="4421198" y="5540834"/>
                  </a:lnTo>
                  <a:lnTo>
                    <a:pt x="4438981" y="5533221"/>
                  </a:lnTo>
                  <a:lnTo>
                    <a:pt x="4442157" y="5528145"/>
                  </a:lnTo>
                  <a:lnTo>
                    <a:pt x="4469784" y="5528780"/>
                  </a:lnTo>
                  <a:lnTo>
                    <a:pt x="4481534" y="5527828"/>
                  </a:lnTo>
                  <a:lnTo>
                    <a:pt x="4484074" y="5521483"/>
                  </a:lnTo>
                  <a:lnTo>
                    <a:pt x="4503445" y="5522118"/>
                  </a:lnTo>
                  <a:lnTo>
                    <a:pt x="4525674" y="5523070"/>
                  </a:lnTo>
                  <a:lnTo>
                    <a:pt x="4518053" y="5517677"/>
                  </a:lnTo>
                  <a:lnTo>
                    <a:pt x="4503445" y="5516091"/>
                  </a:lnTo>
                  <a:lnTo>
                    <a:pt x="4489473" y="5516091"/>
                  </a:lnTo>
                  <a:lnTo>
                    <a:pt x="4484074" y="5521483"/>
                  </a:lnTo>
                  <a:lnTo>
                    <a:pt x="4471372" y="5518311"/>
                  </a:lnTo>
                  <a:lnTo>
                    <a:pt x="4466291" y="5513236"/>
                  </a:lnTo>
                  <a:cubicBezTo>
                    <a:pt x="4466609" y="5509746"/>
                    <a:pt x="4466926" y="5506257"/>
                    <a:pt x="4467244" y="5502767"/>
                  </a:cubicBezTo>
                  <a:lnTo>
                    <a:pt x="4457717" y="5498326"/>
                  </a:lnTo>
                  <a:lnTo>
                    <a:pt x="4449143" y="5491030"/>
                  </a:lnTo>
                  <a:lnTo>
                    <a:pt x="4451366" y="5488174"/>
                  </a:lnTo>
                  <a:lnTo>
                    <a:pt x="4445967" y="5484050"/>
                  </a:lnTo>
                  <a:lnTo>
                    <a:pt x="4450413" y="5474216"/>
                  </a:lnTo>
                  <a:lnTo>
                    <a:pt x="4454224" y="5462796"/>
                  </a:lnTo>
                  <a:lnTo>
                    <a:pt x="4471054" y="5460576"/>
                  </a:lnTo>
                  <a:lnTo>
                    <a:pt x="4485979" y="5470727"/>
                  </a:lnTo>
                  <a:lnTo>
                    <a:pt x="4497729" y="5466603"/>
                  </a:lnTo>
                  <a:lnTo>
                    <a:pt x="4519005" y="5472630"/>
                  </a:lnTo>
                  <a:lnTo>
                    <a:pt x="4540282" y="5474216"/>
                  </a:lnTo>
                  <a:lnTo>
                    <a:pt x="4576801" y="5462796"/>
                  </a:lnTo>
                  <a:lnTo>
                    <a:pt x="4615225" y="5473899"/>
                  </a:lnTo>
                  <a:lnTo>
                    <a:pt x="4632055" y="5472630"/>
                  </a:lnTo>
                  <a:lnTo>
                    <a:pt x="4660635" y="5469141"/>
                  </a:lnTo>
                  <a:lnTo>
                    <a:pt x="4667939" y="5447252"/>
                  </a:lnTo>
                  <a:lnTo>
                    <a:pt x="4721606" y="5417115"/>
                  </a:lnTo>
                  <a:lnTo>
                    <a:pt x="4777179" y="5385075"/>
                  </a:lnTo>
                  <a:lnTo>
                    <a:pt x="4808934" y="5377144"/>
                  </a:lnTo>
                  <a:lnTo>
                    <a:pt x="4837197" y="5363504"/>
                  </a:lnTo>
                  <a:lnTo>
                    <a:pt x="4847994" y="5354938"/>
                  </a:lnTo>
                  <a:lnTo>
                    <a:pt x="4929288" y="5357476"/>
                  </a:lnTo>
                  <a:lnTo>
                    <a:pt x="4984543" y="5364138"/>
                  </a:lnTo>
                  <a:lnTo>
                    <a:pt x="5002644" y="5359697"/>
                  </a:lnTo>
                  <a:lnTo>
                    <a:pt x="5014076" y="5347008"/>
                  </a:lnTo>
                  <a:lnTo>
                    <a:pt x="5026778" y="5345104"/>
                  </a:lnTo>
                  <a:lnTo>
                    <a:pt x="5042021" y="5383489"/>
                  </a:lnTo>
                  <a:lnTo>
                    <a:pt x="5058851" y="5387613"/>
                  </a:lnTo>
                  <a:lnTo>
                    <a:pt x="5071553" y="5399033"/>
                  </a:lnTo>
                  <a:lnTo>
                    <a:pt x="5089654" y="5402205"/>
                  </a:lnTo>
                  <a:lnTo>
                    <a:pt x="5111883" y="5391420"/>
                  </a:lnTo>
                  <a:lnTo>
                    <a:pt x="5119504" y="5394592"/>
                  </a:lnTo>
                  <a:lnTo>
                    <a:pt x="5129031" y="5401888"/>
                  </a:lnTo>
                  <a:lnTo>
                    <a:pt x="5145227" y="5438687"/>
                  </a:lnTo>
                  <a:lnTo>
                    <a:pt x="5162057" y="5443445"/>
                  </a:lnTo>
                  <a:lnTo>
                    <a:pt x="5170313" y="5439321"/>
                  </a:lnTo>
                  <a:lnTo>
                    <a:pt x="5178570" y="5438687"/>
                  </a:lnTo>
                  <a:lnTo>
                    <a:pt x="5189049" y="5448204"/>
                  </a:lnTo>
                  <a:lnTo>
                    <a:pt x="5199211" y="5454548"/>
                  </a:lnTo>
                  <a:lnTo>
                    <a:pt x="5223345" y="5460576"/>
                  </a:lnTo>
                  <a:lnTo>
                    <a:pt x="5241129" y="5475168"/>
                  </a:lnTo>
                  <a:lnTo>
                    <a:pt x="5251608" y="5480561"/>
                  </a:lnTo>
                  <a:lnTo>
                    <a:pt x="5253831" y="5470727"/>
                  </a:lnTo>
                  <a:lnTo>
                    <a:pt x="5262087" y="5470727"/>
                  </a:lnTo>
                  <a:lnTo>
                    <a:pt x="5290032" y="5485954"/>
                  </a:lnTo>
                  <a:lnTo>
                    <a:pt x="5318930" y="5495471"/>
                  </a:lnTo>
                  <a:lnTo>
                    <a:pt x="5356084" y="5482464"/>
                  </a:lnTo>
                  <a:lnTo>
                    <a:pt x="5421501" y="5468824"/>
                  </a:lnTo>
                  <a:lnTo>
                    <a:pt x="5495174" y="5479927"/>
                  </a:lnTo>
                  <a:lnTo>
                    <a:pt x="5517720" y="5481830"/>
                  </a:lnTo>
                  <a:lnTo>
                    <a:pt x="5564401" y="5452645"/>
                  </a:lnTo>
                  <a:lnTo>
                    <a:pt x="5579961" y="5450424"/>
                  </a:lnTo>
                  <a:lnTo>
                    <a:pt x="5598062" y="5437735"/>
                  </a:lnTo>
                  <a:lnTo>
                    <a:pt x="5650459" y="5377144"/>
                  </a:lnTo>
                  <a:lnTo>
                    <a:pt x="5660621" y="5382854"/>
                  </a:lnTo>
                  <a:lnTo>
                    <a:pt x="5660866" y="5382796"/>
                  </a:lnTo>
                  <a:lnTo>
                    <a:pt x="5650740" y="5377092"/>
                  </a:lnTo>
                  <a:cubicBezTo>
                    <a:pt x="5650952" y="5367558"/>
                    <a:pt x="5651163" y="5358023"/>
                    <a:pt x="5651375" y="5348489"/>
                  </a:cubicBezTo>
                  <a:lnTo>
                    <a:pt x="5636460" y="5328467"/>
                  </a:lnTo>
                  <a:lnTo>
                    <a:pt x="5629479" y="5271897"/>
                  </a:lnTo>
                  <a:lnTo>
                    <a:pt x="5604092" y="5243611"/>
                  </a:lnTo>
                  <a:lnTo>
                    <a:pt x="5598380" y="5224543"/>
                  </a:lnTo>
                  <a:lnTo>
                    <a:pt x="5585686" y="5214373"/>
                  </a:lnTo>
                  <a:lnTo>
                    <a:pt x="5545384" y="5211513"/>
                  </a:lnTo>
                  <a:lnTo>
                    <a:pt x="5520949" y="5202296"/>
                  </a:lnTo>
                  <a:lnTo>
                    <a:pt x="5511429" y="5181956"/>
                  </a:lnTo>
                  <a:lnTo>
                    <a:pt x="5512381" y="5175600"/>
                  </a:lnTo>
                  <a:lnTo>
                    <a:pt x="5502861" y="5178142"/>
                  </a:lnTo>
                  <a:lnTo>
                    <a:pt x="5482869" y="5165430"/>
                  </a:lnTo>
                  <a:lnTo>
                    <a:pt x="5475253" y="5146997"/>
                  </a:lnTo>
                  <a:lnTo>
                    <a:pt x="5474184" y="5146401"/>
                  </a:lnTo>
                  <a:lnTo>
                    <a:pt x="5451638" y="5128307"/>
                  </a:lnTo>
                  <a:lnTo>
                    <a:pt x="5417342" y="5083548"/>
                  </a:lnTo>
                  <a:lnTo>
                    <a:pt x="5373837" y="5054026"/>
                  </a:lnTo>
                  <a:lnTo>
                    <a:pt x="5345257" y="5042598"/>
                  </a:lnTo>
                  <a:lnTo>
                    <a:pt x="5320806" y="5037837"/>
                  </a:lnTo>
                  <a:lnTo>
                    <a:pt x="5300482" y="5026409"/>
                  </a:lnTo>
                  <a:cubicBezTo>
                    <a:pt x="5300376" y="5023235"/>
                    <a:pt x="5300271" y="5020060"/>
                    <a:pt x="5300165" y="5016886"/>
                  </a:cubicBezTo>
                  <a:lnTo>
                    <a:pt x="5286510" y="5008632"/>
                  </a:lnTo>
                  <a:lnTo>
                    <a:pt x="5282381" y="5016886"/>
                  </a:lnTo>
                  <a:lnTo>
                    <a:pt x="5270950" y="5014029"/>
                  </a:lnTo>
                  <a:lnTo>
                    <a:pt x="5255072" y="5010854"/>
                  </a:lnTo>
                  <a:lnTo>
                    <a:pt x="5245228" y="5009267"/>
                  </a:lnTo>
                  <a:lnTo>
                    <a:pt x="5229032" y="4980697"/>
                  </a:lnTo>
                  <a:lnTo>
                    <a:pt x="5211885" y="4944192"/>
                  </a:lnTo>
                  <a:lnTo>
                    <a:pt x="5193784" y="4938795"/>
                  </a:lnTo>
                  <a:lnTo>
                    <a:pt x="5176636" y="4938160"/>
                  </a:lnTo>
                  <a:lnTo>
                    <a:pt x="5171555" y="4925145"/>
                  </a:lnTo>
                  <a:lnTo>
                    <a:pt x="5202358" y="4917844"/>
                  </a:lnTo>
                  <a:lnTo>
                    <a:pt x="5199817" y="4907369"/>
                  </a:lnTo>
                  <a:lnTo>
                    <a:pt x="5190291" y="4906099"/>
                  </a:lnTo>
                  <a:lnTo>
                    <a:pt x="5185210" y="4911495"/>
                  </a:lnTo>
                  <a:lnTo>
                    <a:pt x="5188068" y="4894671"/>
                  </a:lnTo>
                  <a:lnTo>
                    <a:pt x="5207121" y="4898798"/>
                  </a:lnTo>
                  <a:lnTo>
                    <a:pt x="5217918" y="4907051"/>
                  </a:lnTo>
                  <a:cubicBezTo>
                    <a:pt x="5217600" y="4909802"/>
                    <a:pt x="5217283" y="4912554"/>
                    <a:pt x="5216965" y="4915305"/>
                  </a:cubicBezTo>
                  <a:lnTo>
                    <a:pt x="5234748" y="4917527"/>
                  </a:lnTo>
                  <a:lnTo>
                    <a:pt x="5225222" y="4907051"/>
                  </a:lnTo>
                  <a:lnTo>
                    <a:pt x="5243322" y="4908956"/>
                  </a:lnTo>
                  <a:lnTo>
                    <a:pt x="5249673" y="4901655"/>
                  </a:lnTo>
                  <a:lnTo>
                    <a:pt x="5252531" y="4881338"/>
                  </a:lnTo>
                  <a:lnTo>
                    <a:pt x="5262058" y="4868641"/>
                  </a:lnTo>
                  <a:lnTo>
                    <a:pt x="5276983" y="4862292"/>
                  </a:lnTo>
                  <a:lnTo>
                    <a:pt x="5279841" y="4842293"/>
                  </a:lnTo>
                  <a:lnTo>
                    <a:pt x="5300482" y="4809279"/>
                  </a:lnTo>
                  <a:lnTo>
                    <a:pt x="5309056" y="4810232"/>
                  </a:lnTo>
                  <a:lnTo>
                    <a:pt x="5302705" y="4819755"/>
                  </a:lnTo>
                  <a:lnTo>
                    <a:pt x="5305245" y="4831500"/>
                  </a:lnTo>
                  <a:lnTo>
                    <a:pt x="5318900" y="4840706"/>
                  </a:lnTo>
                  <a:lnTo>
                    <a:pt x="5328109" y="4832135"/>
                  </a:lnTo>
                  <a:lnTo>
                    <a:pt x="5327157" y="4827056"/>
                  </a:lnTo>
                  <a:lnTo>
                    <a:pt x="5322711" y="4821660"/>
                  </a:lnTo>
                  <a:lnTo>
                    <a:pt x="5323981" y="4831183"/>
                  </a:lnTo>
                  <a:lnTo>
                    <a:pt x="5316360" y="4823882"/>
                  </a:lnTo>
                  <a:lnTo>
                    <a:pt x="5314454" y="4815628"/>
                  </a:lnTo>
                  <a:lnTo>
                    <a:pt x="5317630" y="4811501"/>
                  </a:lnTo>
                  <a:lnTo>
                    <a:pt x="5327157" y="4801978"/>
                  </a:lnTo>
                  <a:lnTo>
                    <a:pt x="5333508" y="4801661"/>
                  </a:lnTo>
                  <a:lnTo>
                    <a:pt x="5342082" y="4813089"/>
                  </a:lnTo>
                  <a:lnTo>
                    <a:pt x="5351608" y="4815311"/>
                  </a:lnTo>
                  <a:lnTo>
                    <a:pt x="5359547" y="4808010"/>
                  </a:lnTo>
                  <a:lnTo>
                    <a:pt x="5342717" y="4796264"/>
                  </a:lnTo>
                  <a:lnTo>
                    <a:pt x="5340494" y="4790868"/>
                  </a:lnTo>
                  <a:lnTo>
                    <a:pt x="5309691" y="4767060"/>
                  </a:lnTo>
                  <a:lnTo>
                    <a:pt x="5305563" y="4772456"/>
                  </a:lnTo>
                  <a:lnTo>
                    <a:pt x="5292861" y="4758806"/>
                  </a:lnTo>
                  <a:lnTo>
                    <a:pt x="5283969" y="4741030"/>
                  </a:lnTo>
                  <a:lnTo>
                    <a:pt x="5280794" y="4721983"/>
                  </a:lnTo>
                  <a:lnTo>
                    <a:pt x="5298894" y="4732459"/>
                  </a:lnTo>
                  <a:lnTo>
                    <a:pt x="5315725" y="4725792"/>
                  </a:lnTo>
                  <a:lnTo>
                    <a:pt x="5318900" y="4719444"/>
                  </a:lnTo>
                  <a:lnTo>
                    <a:pt x="5328427" y="4721666"/>
                  </a:lnTo>
                  <a:lnTo>
                    <a:pt x="5336048" y="4728967"/>
                  </a:lnTo>
                  <a:lnTo>
                    <a:pt x="5356689" y="4728649"/>
                  </a:lnTo>
                  <a:lnTo>
                    <a:pt x="5356689" y="4718491"/>
                  </a:lnTo>
                  <a:lnTo>
                    <a:pt x="5343987" y="4709920"/>
                  </a:lnTo>
                  <a:lnTo>
                    <a:pt x="5337636" y="4718491"/>
                  </a:lnTo>
                  <a:lnTo>
                    <a:pt x="5331285" y="4708968"/>
                  </a:lnTo>
                  <a:lnTo>
                    <a:pt x="5334460" y="4700397"/>
                  </a:lnTo>
                  <a:lnTo>
                    <a:pt x="5339859" y="4696270"/>
                  </a:lnTo>
                  <a:lnTo>
                    <a:pt x="5363358" y="4697223"/>
                  </a:lnTo>
                  <a:lnTo>
                    <a:pt x="5375742" y="4686430"/>
                  </a:lnTo>
                  <a:lnTo>
                    <a:pt x="5386222" y="4681986"/>
                  </a:lnTo>
                  <a:lnTo>
                    <a:pt x="5430362" y="4672462"/>
                  </a:lnTo>
                  <a:lnTo>
                    <a:pt x="5430362" y="4663892"/>
                  </a:lnTo>
                  <a:lnTo>
                    <a:pt x="5418612" y="4657543"/>
                  </a:lnTo>
                  <a:lnTo>
                    <a:pt x="5420835" y="4648019"/>
                  </a:lnTo>
                  <a:lnTo>
                    <a:pt x="5416707" y="4641036"/>
                  </a:lnTo>
                  <a:lnTo>
                    <a:pt x="5393208" y="4645163"/>
                  </a:lnTo>
                  <a:lnTo>
                    <a:pt x="5379553" y="4654686"/>
                  </a:lnTo>
                  <a:lnTo>
                    <a:pt x="5352243" y="4657225"/>
                  </a:lnTo>
                  <a:lnTo>
                    <a:pt x="5331230" y="4660361"/>
                  </a:lnTo>
                  <a:cubicBezTo>
                    <a:pt x="5331190" y="4660605"/>
                    <a:pt x="5331149" y="4660850"/>
                    <a:pt x="5331109" y="4661094"/>
                  </a:cubicBezTo>
                  <a:lnTo>
                    <a:pt x="5315234" y="4676033"/>
                  </a:lnTo>
                  <a:lnTo>
                    <a:pt x="5309836" y="4676351"/>
                  </a:lnTo>
                  <a:lnTo>
                    <a:pt x="5314281" y="4666816"/>
                  </a:lnTo>
                  <a:lnTo>
                    <a:pt x="5285389" y="4662366"/>
                  </a:lnTo>
                  <a:lnTo>
                    <a:pt x="5258401" y="4676669"/>
                  </a:lnTo>
                  <a:lnTo>
                    <a:pt x="5249829" y="4690337"/>
                  </a:lnTo>
                  <a:lnTo>
                    <a:pt x="5242844" y="4694787"/>
                  </a:lnTo>
                  <a:lnTo>
                    <a:pt x="5238399" y="4692562"/>
                  </a:lnTo>
                  <a:lnTo>
                    <a:pt x="5206649" y="4704640"/>
                  </a:lnTo>
                  <a:lnTo>
                    <a:pt x="5195219" y="4725936"/>
                  </a:lnTo>
                  <a:lnTo>
                    <a:pt x="5184741" y="4732293"/>
                  </a:lnTo>
                  <a:lnTo>
                    <a:pt x="5178391" y="4719579"/>
                  </a:lnTo>
                  <a:lnTo>
                    <a:pt x="5164421" y="4717672"/>
                  </a:lnTo>
                  <a:lnTo>
                    <a:pt x="5151721" y="4719897"/>
                  </a:lnTo>
                  <a:lnTo>
                    <a:pt x="5147594" y="4731657"/>
                  </a:lnTo>
                  <a:lnTo>
                    <a:pt x="5144736" y="4744053"/>
                  </a:lnTo>
                  <a:lnTo>
                    <a:pt x="5132036" y="4746596"/>
                  </a:lnTo>
                  <a:lnTo>
                    <a:pt x="5132036" y="4739921"/>
                  </a:lnTo>
                  <a:lnTo>
                    <a:pt x="5116161" y="4732611"/>
                  </a:lnTo>
                  <a:lnTo>
                    <a:pt x="5101239" y="4750728"/>
                  </a:lnTo>
                  <a:lnTo>
                    <a:pt x="5080284" y="4761535"/>
                  </a:lnTo>
                  <a:lnTo>
                    <a:pt x="5055836" y="4769164"/>
                  </a:lnTo>
                  <a:lnTo>
                    <a:pt x="5050756" y="4763124"/>
                  </a:lnTo>
                  <a:lnTo>
                    <a:pt x="5045994" y="4736425"/>
                  </a:lnTo>
                  <a:lnTo>
                    <a:pt x="5040914" y="4745960"/>
                  </a:lnTo>
                  <a:lnTo>
                    <a:pt x="5045359" y="4773296"/>
                  </a:lnTo>
                  <a:lnTo>
                    <a:pt x="5051709" y="4774567"/>
                  </a:lnTo>
                  <a:lnTo>
                    <a:pt x="5042501" y="4780924"/>
                  </a:lnTo>
                  <a:lnTo>
                    <a:pt x="5039961" y="4775838"/>
                  </a:lnTo>
                  <a:lnTo>
                    <a:pt x="5039009" y="4766303"/>
                  </a:lnTo>
                  <a:lnTo>
                    <a:pt x="5033611" y="4758992"/>
                  </a:lnTo>
                  <a:lnTo>
                    <a:pt x="5028531" y="4776792"/>
                  </a:lnTo>
                  <a:lnTo>
                    <a:pt x="5032976" y="4779017"/>
                  </a:lnTo>
                  <a:lnTo>
                    <a:pt x="5019006" y="4792684"/>
                  </a:lnTo>
                  <a:lnTo>
                    <a:pt x="5004401" y="4799359"/>
                  </a:lnTo>
                  <a:lnTo>
                    <a:pt x="4999004" y="4803491"/>
                  </a:lnTo>
                  <a:lnTo>
                    <a:pt x="4987574" y="4805716"/>
                  </a:lnTo>
                  <a:lnTo>
                    <a:pt x="4983446" y="4824787"/>
                  </a:lnTo>
                  <a:lnTo>
                    <a:pt x="4974874" y="4829873"/>
                  </a:lnTo>
                  <a:lnTo>
                    <a:pt x="4968524" y="4826694"/>
                  </a:lnTo>
                  <a:lnTo>
                    <a:pt x="4965349" y="4818748"/>
                  </a:lnTo>
                  <a:lnTo>
                    <a:pt x="4974874" y="4813980"/>
                  </a:lnTo>
                  <a:lnTo>
                    <a:pt x="4974874" y="4810166"/>
                  </a:lnTo>
                  <a:lnTo>
                    <a:pt x="4965349" y="4815570"/>
                  </a:lnTo>
                  <a:lnTo>
                    <a:pt x="4952649" y="4800631"/>
                  </a:lnTo>
                  <a:lnTo>
                    <a:pt x="4941854" y="4801902"/>
                  </a:lnTo>
                  <a:lnTo>
                    <a:pt x="4938679" y="4810166"/>
                  </a:lnTo>
                  <a:lnTo>
                    <a:pt x="4930424" y="4803173"/>
                  </a:lnTo>
                  <a:lnTo>
                    <a:pt x="4922804" y="4814934"/>
                  </a:lnTo>
                  <a:lnTo>
                    <a:pt x="4917724" y="4801902"/>
                  </a:lnTo>
                  <a:lnTo>
                    <a:pt x="4910104" y="4792684"/>
                  </a:lnTo>
                  <a:lnTo>
                    <a:pt x="4896451" y="4784420"/>
                  </a:lnTo>
                  <a:lnTo>
                    <a:pt x="4893276" y="4803491"/>
                  </a:lnTo>
                  <a:lnTo>
                    <a:pt x="4900896" y="4812709"/>
                  </a:lnTo>
                  <a:lnTo>
                    <a:pt x="4907246" y="4819066"/>
                  </a:lnTo>
                  <a:lnTo>
                    <a:pt x="4916771" y="4820020"/>
                  </a:lnTo>
                  <a:lnTo>
                    <a:pt x="4929471" y="4827330"/>
                  </a:lnTo>
                  <a:lnTo>
                    <a:pt x="4932646" y="4840044"/>
                  </a:lnTo>
                  <a:lnTo>
                    <a:pt x="4939314" y="4841951"/>
                  </a:lnTo>
                  <a:lnTo>
                    <a:pt x="4937091" y="4826059"/>
                  </a:lnTo>
                  <a:lnTo>
                    <a:pt x="4938679" y="4819702"/>
                  </a:lnTo>
                  <a:lnTo>
                    <a:pt x="4960269" y="4833051"/>
                  </a:lnTo>
                  <a:lnTo>
                    <a:pt x="4969794" y="4836548"/>
                  </a:lnTo>
                  <a:lnTo>
                    <a:pt x="4977414" y="4841633"/>
                  </a:lnTo>
                  <a:lnTo>
                    <a:pt x="4964714" y="4854347"/>
                  </a:lnTo>
                  <a:lnTo>
                    <a:pt x="4963444" y="4857526"/>
                  </a:lnTo>
                  <a:lnTo>
                    <a:pt x="4982811" y="4855301"/>
                  </a:lnTo>
                  <a:lnTo>
                    <a:pt x="4990114" y="4859433"/>
                  </a:lnTo>
                  <a:lnTo>
                    <a:pt x="4983764" y="4865790"/>
                  </a:lnTo>
                  <a:lnTo>
                    <a:pt x="4999639" y="4865790"/>
                  </a:lnTo>
                  <a:lnTo>
                    <a:pt x="5011386" y="4870876"/>
                  </a:lnTo>
                  <a:lnTo>
                    <a:pt x="5021864" y="4883590"/>
                  </a:lnTo>
                  <a:lnTo>
                    <a:pt x="5015831" y="4909653"/>
                  </a:lnTo>
                  <a:lnTo>
                    <a:pt x="5036151" y="4910607"/>
                  </a:lnTo>
                  <a:lnTo>
                    <a:pt x="5076474" y="4925228"/>
                  </a:lnTo>
                  <a:lnTo>
                    <a:pt x="5079649" y="4917917"/>
                  </a:lnTo>
                  <a:lnTo>
                    <a:pt x="5052979" y="4901071"/>
                  </a:lnTo>
                  <a:lnTo>
                    <a:pt x="5031389" y="4869604"/>
                  </a:lnTo>
                  <a:lnTo>
                    <a:pt x="5012974" y="4834005"/>
                  </a:lnTo>
                  <a:lnTo>
                    <a:pt x="5004719" y="4842269"/>
                  </a:lnTo>
                  <a:lnTo>
                    <a:pt x="4999321" y="4834005"/>
                  </a:lnTo>
                  <a:lnTo>
                    <a:pt x="4995194" y="4819384"/>
                  </a:lnTo>
                  <a:lnTo>
                    <a:pt x="5002496" y="4816205"/>
                  </a:lnTo>
                  <a:lnTo>
                    <a:pt x="5001544" y="4809848"/>
                  </a:lnTo>
                  <a:lnTo>
                    <a:pt x="5004719" y="4807623"/>
                  </a:lnTo>
                  <a:lnTo>
                    <a:pt x="5036786" y="4869604"/>
                  </a:lnTo>
                  <a:lnTo>
                    <a:pt x="5057106" y="4899164"/>
                  </a:lnTo>
                  <a:lnTo>
                    <a:pt x="5078696" y="4909335"/>
                  </a:lnTo>
                  <a:lnTo>
                    <a:pt x="5085999" y="4911560"/>
                  </a:lnTo>
                  <a:lnTo>
                    <a:pt x="5094254" y="4912196"/>
                  </a:lnTo>
                  <a:lnTo>
                    <a:pt x="5098381" y="4905839"/>
                  </a:lnTo>
                  <a:lnTo>
                    <a:pt x="5106954" y="4896304"/>
                  </a:lnTo>
                  <a:lnTo>
                    <a:pt x="5116479" y="4911243"/>
                  </a:lnTo>
                  <a:lnTo>
                    <a:pt x="5126004" y="4904886"/>
                  </a:lnTo>
                  <a:lnTo>
                    <a:pt x="5130131" y="4898211"/>
                  </a:lnTo>
                  <a:lnTo>
                    <a:pt x="5148864" y="4893761"/>
                  </a:lnTo>
                  <a:lnTo>
                    <a:pt x="5162834" y="4895986"/>
                  </a:lnTo>
                  <a:lnTo>
                    <a:pt x="5181249" y="4909335"/>
                  </a:lnTo>
                  <a:lnTo>
                    <a:pt x="5175534" y="4914739"/>
                  </a:lnTo>
                  <a:lnTo>
                    <a:pt x="5160929" y="4912832"/>
                  </a:lnTo>
                  <a:lnTo>
                    <a:pt x="5156801" y="4915057"/>
                  </a:lnTo>
                  <a:cubicBezTo>
                    <a:pt x="5156589" y="4921626"/>
                    <a:pt x="5156378" y="4928194"/>
                    <a:pt x="5156166" y="4934763"/>
                  </a:cubicBezTo>
                  <a:lnTo>
                    <a:pt x="5151721" y="4947477"/>
                  </a:lnTo>
                  <a:lnTo>
                    <a:pt x="5144419" y="4948749"/>
                  </a:lnTo>
                  <a:lnTo>
                    <a:pt x="5131719" y="4950974"/>
                  </a:lnTo>
                  <a:lnTo>
                    <a:pt x="5117114" y="4960827"/>
                  </a:lnTo>
                  <a:lnTo>
                    <a:pt x="5094571" y="4943028"/>
                  </a:lnTo>
                  <a:lnTo>
                    <a:pt x="5071076" y="4943981"/>
                  </a:lnTo>
                  <a:lnTo>
                    <a:pt x="5061869" y="4955742"/>
                  </a:lnTo>
                  <a:lnTo>
                    <a:pt x="5055519" y="4969409"/>
                  </a:lnTo>
                  <a:lnTo>
                    <a:pt x="5033611" y="4976402"/>
                  </a:lnTo>
                  <a:lnTo>
                    <a:pt x="5025039" y="4986891"/>
                  </a:lnTo>
                  <a:lnTo>
                    <a:pt x="5012339" y="4987845"/>
                  </a:lnTo>
                  <a:lnTo>
                    <a:pt x="5002814" y="4981488"/>
                  </a:lnTo>
                  <a:lnTo>
                    <a:pt x="4994241" y="4986255"/>
                  </a:lnTo>
                  <a:lnTo>
                    <a:pt x="4972334" y="5008505"/>
                  </a:lnTo>
                  <a:lnTo>
                    <a:pt x="4941854" y="5033933"/>
                  </a:lnTo>
                  <a:lnTo>
                    <a:pt x="4914866" y="5053004"/>
                  </a:lnTo>
                  <a:lnTo>
                    <a:pt x="4887879" y="5037429"/>
                  </a:lnTo>
                  <a:lnTo>
                    <a:pt x="4861526" y="5034568"/>
                  </a:lnTo>
                  <a:lnTo>
                    <a:pt x="4859304" y="5027258"/>
                  </a:lnTo>
                  <a:lnTo>
                    <a:pt x="4877401" y="5013590"/>
                  </a:lnTo>
                  <a:lnTo>
                    <a:pt x="4873909" y="4995473"/>
                  </a:lnTo>
                  <a:lnTo>
                    <a:pt x="4881211" y="4992294"/>
                  </a:lnTo>
                  <a:lnTo>
                    <a:pt x="4885339" y="4962734"/>
                  </a:lnTo>
                  <a:lnTo>
                    <a:pt x="4870099" y="4939849"/>
                  </a:lnTo>
                  <a:lnTo>
                    <a:pt x="4854224" y="4945253"/>
                  </a:lnTo>
                  <a:lnTo>
                    <a:pt x="4851049" y="4936671"/>
                  </a:lnTo>
                  <a:lnTo>
                    <a:pt x="4831046" y="4919825"/>
                  </a:lnTo>
                  <a:lnTo>
                    <a:pt x="4818029" y="4918871"/>
                  </a:lnTo>
                  <a:lnTo>
                    <a:pt x="4810726" y="4929678"/>
                  </a:lnTo>
                  <a:lnTo>
                    <a:pt x="4797074" y="4924592"/>
                  </a:lnTo>
                  <a:lnTo>
                    <a:pt x="4784056" y="4917282"/>
                  </a:lnTo>
                  <a:lnTo>
                    <a:pt x="4780881" y="4909018"/>
                  </a:lnTo>
                  <a:lnTo>
                    <a:pt x="4787549" y="4904250"/>
                  </a:lnTo>
                  <a:lnTo>
                    <a:pt x="4808186" y="4888357"/>
                  </a:lnTo>
                  <a:lnTo>
                    <a:pt x="4836444" y="4865154"/>
                  </a:lnTo>
                  <a:lnTo>
                    <a:pt x="4839619" y="4855619"/>
                  </a:lnTo>
                  <a:lnTo>
                    <a:pt x="4844064" y="4862929"/>
                  </a:lnTo>
                  <a:lnTo>
                    <a:pt x="4866289" y="4854030"/>
                  </a:lnTo>
                  <a:lnTo>
                    <a:pt x="4894546" y="4846719"/>
                  </a:lnTo>
                  <a:lnTo>
                    <a:pt x="4905341" y="4849897"/>
                  </a:lnTo>
                  <a:lnTo>
                    <a:pt x="4899944" y="4839091"/>
                  </a:lnTo>
                  <a:lnTo>
                    <a:pt x="4909469" y="4829555"/>
                  </a:lnTo>
                  <a:lnTo>
                    <a:pt x="4891371" y="4835912"/>
                  </a:lnTo>
                  <a:cubicBezTo>
                    <a:pt x="4891054" y="4832098"/>
                    <a:pt x="4890736" y="4828283"/>
                    <a:pt x="4890419" y="4824469"/>
                  </a:cubicBezTo>
                  <a:lnTo>
                    <a:pt x="4885021" y="4817159"/>
                  </a:lnTo>
                  <a:lnTo>
                    <a:pt x="4882481" y="4795863"/>
                  </a:lnTo>
                  <a:lnTo>
                    <a:pt x="4877719" y="4809848"/>
                  </a:lnTo>
                  <a:lnTo>
                    <a:pt x="4870099" y="4812073"/>
                  </a:lnTo>
                  <a:lnTo>
                    <a:pt x="4875496" y="4825741"/>
                  </a:lnTo>
                  <a:lnTo>
                    <a:pt x="4871369" y="4824787"/>
                  </a:lnTo>
                  <a:lnTo>
                    <a:pt x="4861526" y="4818430"/>
                  </a:lnTo>
                  <a:lnTo>
                    <a:pt x="4855176" y="4819384"/>
                  </a:lnTo>
                  <a:lnTo>
                    <a:pt x="4847874" y="4815570"/>
                  </a:lnTo>
                  <a:cubicBezTo>
                    <a:pt x="4847556" y="4811650"/>
                    <a:pt x="4847239" y="4807729"/>
                    <a:pt x="4846921" y="4803809"/>
                  </a:cubicBezTo>
                  <a:lnTo>
                    <a:pt x="4839301" y="4809213"/>
                  </a:lnTo>
                  <a:lnTo>
                    <a:pt x="4829776" y="4801584"/>
                  </a:lnTo>
                  <a:lnTo>
                    <a:pt x="4826601" y="4807941"/>
                  </a:lnTo>
                  <a:lnTo>
                    <a:pt x="4821204" y="4809213"/>
                  </a:lnTo>
                  <a:lnTo>
                    <a:pt x="4808504" y="4811755"/>
                  </a:lnTo>
                  <a:lnTo>
                    <a:pt x="4795169" y="4816841"/>
                  </a:lnTo>
                  <a:lnTo>
                    <a:pt x="4794216" y="4824469"/>
                  </a:lnTo>
                  <a:lnTo>
                    <a:pt x="4816441" y="4828284"/>
                  </a:lnTo>
                  <a:lnTo>
                    <a:pt x="4808821" y="4830509"/>
                  </a:lnTo>
                  <a:lnTo>
                    <a:pt x="4785644" y="4826377"/>
                  </a:lnTo>
                  <a:lnTo>
                    <a:pt x="4775166" y="4828602"/>
                  </a:lnTo>
                  <a:lnTo>
                    <a:pt x="4701824" y="4809530"/>
                  </a:lnTo>
                  <a:lnTo>
                    <a:pt x="4699601" y="4797770"/>
                  </a:lnTo>
                  <a:lnTo>
                    <a:pt x="4704999" y="4808259"/>
                  </a:lnTo>
                  <a:lnTo>
                    <a:pt x="4765324" y="4822562"/>
                  </a:lnTo>
                  <a:lnTo>
                    <a:pt x="4776119" y="4823198"/>
                  </a:lnTo>
                  <a:lnTo>
                    <a:pt x="4746274" y="4799677"/>
                  </a:lnTo>
                  <a:lnTo>
                    <a:pt x="4729446" y="4799677"/>
                  </a:lnTo>
                  <a:lnTo>
                    <a:pt x="4726271" y="4807941"/>
                  </a:lnTo>
                  <a:lnTo>
                    <a:pt x="4713571" y="4802856"/>
                  </a:lnTo>
                  <a:lnTo>
                    <a:pt x="4712301" y="4792367"/>
                  </a:lnTo>
                  <a:lnTo>
                    <a:pt x="4740559" y="4785692"/>
                  </a:lnTo>
                  <a:lnTo>
                    <a:pt x="4746909" y="4784738"/>
                  </a:lnTo>
                  <a:lnTo>
                    <a:pt x="4737384" y="4768846"/>
                  </a:lnTo>
                  <a:lnTo>
                    <a:pt x="4717381" y="4764714"/>
                  </a:lnTo>
                  <a:lnTo>
                    <a:pt x="4706586" y="4770117"/>
                  </a:lnTo>
                  <a:lnTo>
                    <a:pt x="4689759" y="4756767"/>
                  </a:lnTo>
                  <a:lnTo>
                    <a:pt x="4687536" y="4752317"/>
                  </a:lnTo>
                  <a:lnTo>
                    <a:pt x="4704681" y="4757721"/>
                  </a:lnTo>
                  <a:lnTo>
                    <a:pt x="4709761" y="4754225"/>
                  </a:lnTo>
                  <a:lnTo>
                    <a:pt x="4729129" y="4759628"/>
                  </a:lnTo>
                  <a:lnTo>
                    <a:pt x="4748179" y="4763442"/>
                  </a:lnTo>
                  <a:lnTo>
                    <a:pt x="4764054" y="4769799"/>
                  </a:lnTo>
                  <a:lnTo>
                    <a:pt x="4808821" y="4724982"/>
                  </a:lnTo>
                  <a:lnTo>
                    <a:pt x="4767864" y="4752953"/>
                  </a:lnTo>
                  <a:lnTo>
                    <a:pt x="4745956" y="4759310"/>
                  </a:lnTo>
                  <a:lnTo>
                    <a:pt x="4735161" y="4747868"/>
                  </a:lnTo>
                  <a:lnTo>
                    <a:pt x="4727541" y="4738332"/>
                  </a:lnTo>
                  <a:lnTo>
                    <a:pt x="4725636" y="4731339"/>
                  </a:lnTo>
                  <a:lnTo>
                    <a:pt x="4723414" y="4717354"/>
                  </a:lnTo>
                  <a:lnTo>
                    <a:pt x="4731351" y="4710043"/>
                  </a:lnTo>
                  <a:lnTo>
                    <a:pt x="4726271" y="4699236"/>
                  </a:lnTo>
                  <a:lnTo>
                    <a:pt x="4725001" y="4688747"/>
                  </a:lnTo>
                  <a:lnTo>
                    <a:pt x="4720874" y="4703686"/>
                  </a:lnTo>
                  <a:lnTo>
                    <a:pt x="4725001" y="4708772"/>
                  </a:lnTo>
                  <a:lnTo>
                    <a:pt x="4714841" y="4717354"/>
                  </a:lnTo>
                  <a:lnTo>
                    <a:pt x="4717064" y="4729114"/>
                  </a:lnTo>
                  <a:lnTo>
                    <a:pt x="4722144" y="4737378"/>
                  </a:lnTo>
                  <a:lnTo>
                    <a:pt x="4720239" y="4744689"/>
                  </a:lnTo>
                  <a:lnTo>
                    <a:pt x="4708809" y="4749139"/>
                  </a:lnTo>
                  <a:lnTo>
                    <a:pt x="4701189" y="4742782"/>
                  </a:lnTo>
                  <a:lnTo>
                    <a:pt x="4696109" y="4747232"/>
                  </a:lnTo>
                  <a:lnTo>
                    <a:pt x="4683409" y="4747232"/>
                  </a:lnTo>
                  <a:lnTo>
                    <a:pt x="4695791" y="4725936"/>
                  </a:lnTo>
                  <a:lnTo>
                    <a:pt x="4684044" y="4726254"/>
                  </a:lnTo>
                  <a:lnTo>
                    <a:pt x="4679916" y="4718943"/>
                  </a:lnTo>
                  <a:lnTo>
                    <a:pt x="4682456" y="4738650"/>
                  </a:lnTo>
                  <a:lnTo>
                    <a:pt x="4676106" y="4744371"/>
                  </a:lnTo>
                  <a:lnTo>
                    <a:pt x="4659914" y="4746596"/>
                  </a:lnTo>
                  <a:lnTo>
                    <a:pt x="4649436" y="4751682"/>
                  </a:lnTo>
                  <a:lnTo>
                    <a:pt x="4619591" y="4753271"/>
                  </a:lnTo>
                  <a:lnTo>
                    <a:pt x="4614829" y="4759628"/>
                  </a:lnTo>
                  <a:lnTo>
                    <a:pt x="4618956" y="4769799"/>
                  </a:lnTo>
                  <a:lnTo>
                    <a:pt x="4611654" y="4781560"/>
                  </a:lnTo>
                  <a:lnTo>
                    <a:pt x="4609749" y="4797452"/>
                  </a:lnTo>
                  <a:lnTo>
                    <a:pt x="4597049" y="4809213"/>
                  </a:lnTo>
                  <a:lnTo>
                    <a:pt x="4587524" y="4820655"/>
                  </a:lnTo>
                  <a:lnTo>
                    <a:pt x="4587524" y="4816523"/>
                  </a:lnTo>
                  <a:lnTo>
                    <a:pt x="4592921" y="4807941"/>
                  </a:lnTo>
                  <a:lnTo>
                    <a:pt x="4583396" y="4805081"/>
                  </a:lnTo>
                  <a:lnTo>
                    <a:pt x="4575776" y="4799995"/>
                  </a:lnTo>
                  <a:lnTo>
                    <a:pt x="4572601" y="4788235"/>
                  </a:lnTo>
                  <a:lnTo>
                    <a:pt x="4568474" y="4796816"/>
                  </a:lnTo>
                  <a:lnTo>
                    <a:pt x="4565299" y="4787599"/>
                  </a:lnTo>
                  <a:lnTo>
                    <a:pt x="4556726" y="4784420"/>
                  </a:lnTo>
                  <a:lnTo>
                    <a:pt x="4553551" y="4798088"/>
                  </a:lnTo>
                  <a:lnTo>
                    <a:pt x="4566251" y="4811755"/>
                  </a:lnTo>
                  <a:lnTo>
                    <a:pt x="4574824" y="4815887"/>
                  </a:lnTo>
                  <a:lnTo>
                    <a:pt x="4580539" y="4820020"/>
                  </a:lnTo>
                  <a:cubicBezTo>
                    <a:pt x="4580856" y="4824152"/>
                    <a:pt x="4581174" y="4828284"/>
                    <a:pt x="4581491" y="4832416"/>
                  </a:cubicBezTo>
                  <a:lnTo>
                    <a:pt x="4576094" y="4845130"/>
                  </a:lnTo>
                  <a:lnTo>
                    <a:pt x="4564664" y="4848308"/>
                  </a:lnTo>
                  <a:lnTo>
                    <a:pt x="4557361" y="4856890"/>
                  </a:lnTo>
                  <a:lnTo>
                    <a:pt x="4552281" y="4857844"/>
                  </a:lnTo>
                  <a:lnTo>
                    <a:pt x="4539264" y="4858479"/>
                  </a:lnTo>
                  <a:lnTo>
                    <a:pt x="4523388" y="4862611"/>
                  </a:lnTo>
                  <a:lnTo>
                    <a:pt x="4531961" y="4871193"/>
                  </a:lnTo>
                  <a:lnTo>
                    <a:pt x="4513228" y="4882636"/>
                  </a:lnTo>
                  <a:lnTo>
                    <a:pt x="4507831" y="4875325"/>
                  </a:lnTo>
                  <a:lnTo>
                    <a:pt x="4504338" y="4865154"/>
                  </a:lnTo>
                  <a:lnTo>
                    <a:pt x="4508466" y="4859751"/>
                  </a:lnTo>
                  <a:lnTo>
                    <a:pt x="4508466" y="4849262"/>
                  </a:lnTo>
                  <a:lnTo>
                    <a:pt x="4502116" y="4843858"/>
                  </a:lnTo>
                  <a:lnTo>
                    <a:pt x="4493861" y="4868333"/>
                  </a:lnTo>
                  <a:cubicBezTo>
                    <a:pt x="4493543" y="4873842"/>
                    <a:pt x="4493226" y="4879352"/>
                    <a:pt x="4492908" y="4884861"/>
                  </a:cubicBezTo>
                  <a:lnTo>
                    <a:pt x="4503703" y="4891218"/>
                  </a:lnTo>
                  <a:lnTo>
                    <a:pt x="4505926" y="4905203"/>
                  </a:lnTo>
                  <a:lnTo>
                    <a:pt x="4497671" y="4910289"/>
                  </a:lnTo>
                  <a:lnTo>
                    <a:pt x="4499868" y="4919360"/>
                  </a:lnTo>
                  <a:lnTo>
                    <a:pt x="4500840" y="4920286"/>
                  </a:lnTo>
                  <a:lnTo>
                    <a:pt x="4506875" y="4943464"/>
                  </a:lnTo>
                  <a:cubicBezTo>
                    <a:pt x="4506557" y="4951507"/>
                    <a:pt x="4506240" y="4959551"/>
                    <a:pt x="4505922" y="4967594"/>
                  </a:cubicBezTo>
                  <a:lnTo>
                    <a:pt x="4499570" y="4964736"/>
                  </a:lnTo>
                  <a:lnTo>
                    <a:pt x="4505922" y="4976166"/>
                  </a:lnTo>
                  <a:cubicBezTo>
                    <a:pt x="4505604" y="4979976"/>
                    <a:pt x="4505287" y="4983786"/>
                    <a:pt x="4504969" y="4987596"/>
                  </a:cubicBezTo>
                  <a:lnTo>
                    <a:pt x="4487183" y="4995216"/>
                  </a:lnTo>
                  <a:lnTo>
                    <a:pt x="4475749" y="5001884"/>
                  </a:lnTo>
                  <a:lnTo>
                    <a:pt x="4460821" y="5005059"/>
                  </a:lnTo>
                  <a:lnTo>
                    <a:pt x="4447164" y="5022204"/>
                  </a:lnTo>
                  <a:lnTo>
                    <a:pt x="4430330" y="5038079"/>
                  </a:lnTo>
                  <a:lnTo>
                    <a:pt x="4433506" y="5029506"/>
                  </a:lnTo>
                  <a:lnTo>
                    <a:pt x="4443988" y="5017759"/>
                  </a:lnTo>
                  <a:lnTo>
                    <a:pt x="4443988" y="5008234"/>
                  </a:lnTo>
                  <a:lnTo>
                    <a:pt x="4454469" y="5000931"/>
                  </a:lnTo>
                  <a:lnTo>
                    <a:pt x="4464950" y="4992359"/>
                  </a:lnTo>
                  <a:lnTo>
                    <a:pt x="4463997" y="4986961"/>
                  </a:lnTo>
                  <a:lnTo>
                    <a:pt x="4449069" y="4990136"/>
                  </a:lnTo>
                  <a:lnTo>
                    <a:pt x="4452245" y="4980929"/>
                  </a:lnTo>
                  <a:lnTo>
                    <a:pt x="4449069" y="4971404"/>
                  </a:lnTo>
                  <a:lnTo>
                    <a:pt x="4439223" y="4964101"/>
                  </a:lnTo>
                  <a:lnTo>
                    <a:pt x="4429060" y="4968229"/>
                  </a:lnTo>
                  <a:lnTo>
                    <a:pt x="4424613" y="4976801"/>
                  </a:lnTo>
                  <a:lnTo>
                    <a:pt x="4411909" y="4972991"/>
                  </a:lnTo>
                  <a:lnTo>
                    <a:pt x="4410956" y="4981246"/>
                  </a:lnTo>
                  <a:lnTo>
                    <a:pt x="4432236" y="4983151"/>
                  </a:lnTo>
                  <a:lnTo>
                    <a:pt x="4435412" y="4985374"/>
                  </a:lnTo>
                  <a:lnTo>
                    <a:pt x="4438588" y="4991724"/>
                  </a:lnTo>
                  <a:lnTo>
                    <a:pt x="4428107" y="5004424"/>
                  </a:lnTo>
                  <a:lnTo>
                    <a:pt x="4426201" y="5009821"/>
                  </a:lnTo>
                  <a:lnTo>
                    <a:pt x="4420802" y="5011726"/>
                  </a:lnTo>
                  <a:lnTo>
                    <a:pt x="4417626" y="5007599"/>
                  </a:lnTo>
                  <a:lnTo>
                    <a:pt x="4413497" y="5011726"/>
                  </a:lnTo>
                  <a:lnTo>
                    <a:pt x="4420802" y="5021251"/>
                  </a:lnTo>
                  <a:lnTo>
                    <a:pt x="4420802" y="5028554"/>
                  </a:lnTo>
                  <a:lnTo>
                    <a:pt x="4410638" y="5035221"/>
                  </a:lnTo>
                  <a:cubicBezTo>
                    <a:pt x="4410956" y="5038925"/>
                    <a:pt x="4411273" y="5042630"/>
                    <a:pt x="4411591" y="5046334"/>
                  </a:cubicBezTo>
                  <a:lnTo>
                    <a:pt x="4416673" y="5034904"/>
                  </a:lnTo>
                  <a:lnTo>
                    <a:pt x="4430330" y="5031729"/>
                  </a:lnTo>
                  <a:lnTo>
                    <a:pt x="4430330" y="5038079"/>
                  </a:lnTo>
                  <a:lnTo>
                    <a:pt x="4408415" y="5059351"/>
                  </a:lnTo>
                  <a:lnTo>
                    <a:pt x="4409368" y="5066654"/>
                  </a:lnTo>
                  <a:lnTo>
                    <a:pt x="4410956" y="5082529"/>
                  </a:lnTo>
                  <a:lnTo>
                    <a:pt x="4409050" y="5116184"/>
                  </a:lnTo>
                  <a:lnTo>
                    <a:pt x="4416673" y="5138091"/>
                  </a:lnTo>
                  <a:lnTo>
                    <a:pt x="4416388" y="5137963"/>
                  </a:lnTo>
                  <a:lnTo>
                    <a:pt x="4413532" y="5157060"/>
                  </a:lnTo>
                  <a:lnTo>
                    <a:pt x="4399569" y="5177430"/>
                  </a:lnTo>
                  <a:lnTo>
                    <a:pt x="4398617" y="5183796"/>
                  </a:lnTo>
                  <a:lnTo>
                    <a:pt x="4376721" y="5181886"/>
                  </a:lnTo>
                  <a:lnTo>
                    <a:pt x="4365932" y="5188252"/>
                  </a:lnTo>
                  <a:lnTo>
                    <a:pt x="4345306" y="5219125"/>
                  </a:lnTo>
                  <a:lnTo>
                    <a:pt x="4332930" y="5259229"/>
                  </a:lnTo>
                  <a:lnTo>
                    <a:pt x="4330709" y="5271960"/>
                  </a:lnTo>
                  <a:lnTo>
                    <a:pt x="4323093" y="5274188"/>
                  </a:lnTo>
                  <a:lnTo>
                    <a:pt x="4314207" y="5282782"/>
                  </a:lnTo>
                  <a:lnTo>
                    <a:pt x="4314207" y="5291057"/>
                  </a:lnTo>
                  <a:lnTo>
                    <a:pt x="4306591" y="5287874"/>
                  </a:lnTo>
                  <a:lnTo>
                    <a:pt x="4298024" y="5290102"/>
                  </a:lnTo>
                  <a:cubicBezTo>
                    <a:pt x="4297707" y="5292967"/>
                    <a:pt x="4297389" y="5295831"/>
                    <a:pt x="4297072" y="5298696"/>
                  </a:cubicBezTo>
                  <a:lnTo>
                    <a:pt x="4290725" y="5302834"/>
                  </a:lnTo>
                  <a:lnTo>
                    <a:pt x="4296437" y="5306016"/>
                  </a:lnTo>
                  <a:lnTo>
                    <a:pt x="4304370" y="5300606"/>
                  </a:lnTo>
                  <a:lnTo>
                    <a:pt x="4317381" y="5301879"/>
                  </a:lnTo>
                  <a:lnTo>
                    <a:pt x="4324679" y="5304743"/>
                  </a:lnTo>
                  <a:lnTo>
                    <a:pt x="4327853" y="5312064"/>
                  </a:lnTo>
                  <a:lnTo>
                    <a:pt x="4329122" y="5321612"/>
                  </a:lnTo>
                  <a:lnTo>
                    <a:pt x="4331343" y="5327023"/>
                  </a:lnTo>
                  <a:lnTo>
                    <a:pt x="4343084" y="5338163"/>
                  </a:lnTo>
                  <a:lnTo>
                    <a:pt x="4348479" y="5349939"/>
                  </a:lnTo>
                  <a:lnTo>
                    <a:pt x="4347949" y="5350022"/>
                  </a:lnTo>
                  <a:lnTo>
                    <a:pt x="4354478" y="5386173"/>
                  </a:lnTo>
                  <a:lnTo>
                    <a:pt x="4367495" y="5416728"/>
                  </a:lnTo>
                  <a:lnTo>
                    <a:pt x="4394165" y="5435506"/>
                  </a:lnTo>
                  <a:lnTo>
                    <a:pt x="4426868" y="5452056"/>
                  </a:lnTo>
                  <a:lnTo>
                    <a:pt x="4440838" y="5454920"/>
                  </a:lnTo>
                  <a:lnTo>
                    <a:pt x="4447188" y="5451738"/>
                  </a:lnTo>
                  <a:lnTo>
                    <a:pt x="4452903" y="5461604"/>
                  </a:lnTo>
                  <a:lnTo>
                    <a:pt x="4450680" y="5467969"/>
                  </a:lnTo>
                  <a:lnTo>
                    <a:pt x="4447505" y="5471470"/>
                  </a:lnTo>
                  <a:lnTo>
                    <a:pt x="4449093" y="5473380"/>
                  </a:lnTo>
                  <a:lnTo>
                    <a:pt x="4444330" y="5483883"/>
                  </a:lnTo>
                  <a:lnTo>
                    <a:pt x="4442108" y="5490248"/>
                  </a:lnTo>
                  <a:lnTo>
                    <a:pt x="4426233" y="5488021"/>
                  </a:lnTo>
                  <a:lnTo>
                    <a:pt x="4416708" y="5487066"/>
                  </a:lnTo>
                  <a:lnTo>
                    <a:pt x="4398610" y="5486111"/>
                  </a:lnTo>
                  <a:lnTo>
                    <a:pt x="4374163" y="5482292"/>
                  </a:lnTo>
                  <a:lnTo>
                    <a:pt x="4361463" y="5481337"/>
                  </a:lnTo>
                  <a:lnTo>
                    <a:pt x="4336380" y="5489612"/>
                  </a:lnTo>
                  <a:lnTo>
                    <a:pt x="4311933" y="5483883"/>
                  </a:lnTo>
                  <a:lnTo>
                    <a:pt x="4298280" y="5488021"/>
                  </a:lnTo>
                  <a:lnTo>
                    <a:pt x="4289073" y="5510300"/>
                  </a:lnTo>
                  <a:lnTo>
                    <a:pt x="4278278" y="5522076"/>
                  </a:lnTo>
                  <a:lnTo>
                    <a:pt x="4253195" y="5536080"/>
                  </a:lnTo>
                  <a:lnTo>
                    <a:pt x="4224620" y="5550084"/>
                  </a:lnTo>
                  <a:lnTo>
                    <a:pt x="4209063" y="5568225"/>
                  </a:lnTo>
                  <a:lnTo>
                    <a:pt x="4191283" y="5582866"/>
                  </a:lnTo>
                  <a:lnTo>
                    <a:pt x="4191283" y="5592732"/>
                  </a:lnTo>
                  <a:lnTo>
                    <a:pt x="4172233" y="5602280"/>
                  </a:lnTo>
                  <a:lnTo>
                    <a:pt x="4169058" y="5601007"/>
                  </a:lnTo>
                  <a:lnTo>
                    <a:pt x="4173185" y="5594642"/>
                  </a:lnTo>
                  <a:lnTo>
                    <a:pt x="4175408" y="5585412"/>
                  </a:lnTo>
                  <a:lnTo>
                    <a:pt x="4168105" y="5578092"/>
                  </a:lnTo>
                  <a:lnTo>
                    <a:pt x="4173820" y="5569498"/>
                  </a:lnTo>
                  <a:lnTo>
                    <a:pt x="4185568" y="5564088"/>
                  </a:lnTo>
                  <a:lnTo>
                    <a:pt x="4204618" y="5551357"/>
                  </a:lnTo>
                  <a:lnTo>
                    <a:pt x="4226843" y="5537353"/>
                  </a:lnTo>
                  <a:lnTo>
                    <a:pt x="4235098" y="5534170"/>
                  </a:lnTo>
                  <a:lnTo>
                    <a:pt x="4235098" y="5524622"/>
                  </a:lnTo>
                  <a:lnTo>
                    <a:pt x="4224620" y="5528123"/>
                  </a:lnTo>
                  <a:lnTo>
                    <a:pt x="4202395" y="5533215"/>
                  </a:lnTo>
                  <a:lnTo>
                    <a:pt x="4184615" y="5544036"/>
                  </a:lnTo>
                  <a:lnTo>
                    <a:pt x="4167470" y="5537989"/>
                  </a:lnTo>
                  <a:lnTo>
                    <a:pt x="4163025" y="5522076"/>
                  </a:lnTo>
                  <a:lnTo>
                    <a:pt x="4160928" y="5513064"/>
                  </a:lnTo>
                  <a:lnTo>
                    <a:pt x="4150640" y="5513376"/>
                  </a:lnTo>
                  <a:lnTo>
                    <a:pt x="4135718" y="5512423"/>
                  </a:lnTo>
                  <a:lnTo>
                    <a:pt x="4123970" y="5504168"/>
                  </a:lnTo>
                  <a:lnTo>
                    <a:pt x="4098570" y="5493373"/>
                  </a:lnTo>
                  <a:lnTo>
                    <a:pt x="4080473" y="5491786"/>
                  </a:lnTo>
                  <a:lnTo>
                    <a:pt x="4071900" y="5495913"/>
                  </a:lnTo>
                  <a:lnTo>
                    <a:pt x="4066820" y="5485436"/>
                  </a:lnTo>
                  <a:lnTo>
                    <a:pt x="4073170" y="5474641"/>
                  </a:lnTo>
                  <a:lnTo>
                    <a:pt x="4059200" y="5477181"/>
                  </a:lnTo>
                  <a:lnTo>
                    <a:pt x="4060470" y="5486706"/>
                  </a:lnTo>
                  <a:lnTo>
                    <a:pt x="4055073" y="5494326"/>
                  </a:lnTo>
                  <a:lnTo>
                    <a:pt x="4044913" y="5497501"/>
                  </a:lnTo>
                  <a:lnTo>
                    <a:pt x="4033165" y="5498453"/>
                  </a:lnTo>
                  <a:lnTo>
                    <a:pt x="4027768" y="5493056"/>
                  </a:lnTo>
                  <a:lnTo>
                    <a:pt x="3999193" y="5494643"/>
                  </a:lnTo>
                  <a:lnTo>
                    <a:pt x="3999193" y="5501946"/>
                  </a:lnTo>
                  <a:lnTo>
                    <a:pt x="3989668" y="5512741"/>
                  </a:lnTo>
                  <a:lnTo>
                    <a:pt x="3974110" y="5516868"/>
                  </a:lnTo>
                  <a:lnTo>
                    <a:pt x="3968713" y="5516868"/>
                  </a:lnTo>
                  <a:lnTo>
                    <a:pt x="3951885" y="5506708"/>
                  </a:lnTo>
                  <a:lnTo>
                    <a:pt x="3940138" y="5520361"/>
                  </a:lnTo>
                  <a:cubicBezTo>
                    <a:pt x="3940455" y="5524277"/>
                    <a:pt x="3940773" y="5528192"/>
                    <a:pt x="3941090" y="5532108"/>
                  </a:cubicBezTo>
                  <a:lnTo>
                    <a:pt x="3953790" y="5537188"/>
                  </a:lnTo>
                  <a:lnTo>
                    <a:pt x="3946805" y="5544491"/>
                  </a:lnTo>
                  <a:lnTo>
                    <a:pt x="3950933" y="5551793"/>
                  </a:lnTo>
                  <a:lnTo>
                    <a:pt x="3963950" y="5554016"/>
                  </a:lnTo>
                  <a:lnTo>
                    <a:pt x="3964903" y="5545443"/>
                  </a:lnTo>
                  <a:lnTo>
                    <a:pt x="3976650" y="5562271"/>
                  </a:lnTo>
                  <a:lnTo>
                    <a:pt x="3991255" y="5570526"/>
                  </a:lnTo>
                  <a:lnTo>
                    <a:pt x="4001098" y="5579733"/>
                  </a:lnTo>
                  <a:lnTo>
                    <a:pt x="3989350" y="5589258"/>
                  </a:lnTo>
                  <a:lnTo>
                    <a:pt x="3971253" y="5569573"/>
                  </a:lnTo>
                  <a:lnTo>
                    <a:pt x="3963950" y="5569573"/>
                  </a:lnTo>
                  <a:lnTo>
                    <a:pt x="3955378" y="5561318"/>
                  </a:lnTo>
                  <a:lnTo>
                    <a:pt x="3934105" y="5568938"/>
                  </a:lnTo>
                  <a:lnTo>
                    <a:pt x="3935375" y="5582591"/>
                  </a:lnTo>
                  <a:lnTo>
                    <a:pt x="3962045" y="5598148"/>
                  </a:lnTo>
                  <a:lnTo>
                    <a:pt x="3962045" y="5610848"/>
                  </a:lnTo>
                  <a:lnTo>
                    <a:pt x="3947123" y="5613071"/>
                  </a:lnTo>
                  <a:lnTo>
                    <a:pt x="3932200" y="5599736"/>
                  </a:lnTo>
                  <a:cubicBezTo>
                    <a:pt x="3931883" y="5595503"/>
                    <a:pt x="3931565" y="5591269"/>
                    <a:pt x="3931248" y="5587036"/>
                  </a:cubicBezTo>
                  <a:lnTo>
                    <a:pt x="3920770" y="5580686"/>
                  </a:lnTo>
                  <a:lnTo>
                    <a:pt x="3910928" y="5584813"/>
                  </a:lnTo>
                  <a:lnTo>
                    <a:pt x="3907753" y="5595291"/>
                  </a:lnTo>
                  <a:lnTo>
                    <a:pt x="3939185" y="5620373"/>
                  </a:lnTo>
                  <a:lnTo>
                    <a:pt x="3926168" y="5627041"/>
                  </a:lnTo>
                  <a:lnTo>
                    <a:pt x="3911563" y="5616563"/>
                  </a:lnTo>
                  <a:lnTo>
                    <a:pt x="3908388" y="5621961"/>
                  </a:lnTo>
                  <a:lnTo>
                    <a:pt x="3899815" y="5614658"/>
                  </a:lnTo>
                  <a:lnTo>
                    <a:pt x="3903625" y="5598466"/>
                  </a:lnTo>
                  <a:lnTo>
                    <a:pt x="3899498" y="5587353"/>
                  </a:lnTo>
                  <a:lnTo>
                    <a:pt x="3880448" y="5582908"/>
                  </a:lnTo>
                  <a:lnTo>
                    <a:pt x="3876003" y="5568621"/>
                  </a:lnTo>
                  <a:lnTo>
                    <a:pt x="3863303" y="5570526"/>
                  </a:lnTo>
                  <a:lnTo>
                    <a:pt x="3860128" y="5562271"/>
                  </a:lnTo>
                  <a:lnTo>
                    <a:pt x="3856953" y="5551793"/>
                  </a:lnTo>
                  <a:lnTo>
                    <a:pt x="3862033" y="5543538"/>
                  </a:lnTo>
                  <a:lnTo>
                    <a:pt x="3865208" y="5531791"/>
                  </a:lnTo>
                  <a:lnTo>
                    <a:pt x="3849015" y="5527346"/>
                  </a:lnTo>
                  <a:lnTo>
                    <a:pt x="3847110" y="5539093"/>
                  </a:lnTo>
                  <a:lnTo>
                    <a:pt x="3836633" y="5545443"/>
                  </a:lnTo>
                  <a:lnTo>
                    <a:pt x="3827108" y="5560366"/>
                  </a:lnTo>
                  <a:lnTo>
                    <a:pt x="3832505" y="5577511"/>
                  </a:lnTo>
                  <a:lnTo>
                    <a:pt x="3827743" y="5593068"/>
                  </a:lnTo>
                  <a:lnTo>
                    <a:pt x="3834410" y="5617198"/>
                  </a:lnTo>
                  <a:lnTo>
                    <a:pt x="3857588" y="5639423"/>
                  </a:lnTo>
                  <a:lnTo>
                    <a:pt x="3861080" y="5666411"/>
                  </a:lnTo>
                  <a:lnTo>
                    <a:pt x="3875050" y="5671808"/>
                  </a:lnTo>
                  <a:lnTo>
                    <a:pt x="3903625" y="5700701"/>
                  </a:lnTo>
                  <a:lnTo>
                    <a:pt x="3900768" y="5730546"/>
                  </a:lnTo>
                  <a:lnTo>
                    <a:pt x="3881718" y="5726418"/>
                  </a:lnTo>
                  <a:lnTo>
                    <a:pt x="3881718" y="5719116"/>
                  </a:lnTo>
                  <a:lnTo>
                    <a:pt x="3893465" y="5716893"/>
                  </a:lnTo>
                  <a:lnTo>
                    <a:pt x="3884575" y="5706416"/>
                  </a:lnTo>
                  <a:lnTo>
                    <a:pt x="3868700" y="5688318"/>
                  </a:lnTo>
                  <a:lnTo>
                    <a:pt x="3856953" y="5700383"/>
                  </a:lnTo>
                  <a:lnTo>
                    <a:pt x="3862668" y="5709591"/>
                  </a:lnTo>
                  <a:lnTo>
                    <a:pt x="3858223" y="5714988"/>
                  </a:lnTo>
                  <a:lnTo>
                    <a:pt x="3863620" y="5721338"/>
                  </a:lnTo>
                  <a:lnTo>
                    <a:pt x="3877590" y="5724513"/>
                  </a:lnTo>
                  <a:lnTo>
                    <a:pt x="3866795" y="5742293"/>
                  </a:lnTo>
                  <a:lnTo>
                    <a:pt x="3856635" y="5748008"/>
                  </a:lnTo>
                  <a:lnTo>
                    <a:pt x="3842665" y="5744833"/>
                  </a:lnTo>
                  <a:lnTo>
                    <a:pt x="3826790" y="5741341"/>
                  </a:lnTo>
                  <a:lnTo>
                    <a:pt x="3824885" y="5753088"/>
                  </a:lnTo>
                  <a:lnTo>
                    <a:pt x="3843935" y="5754358"/>
                  </a:lnTo>
                  <a:lnTo>
                    <a:pt x="3859810" y="5761343"/>
                  </a:lnTo>
                  <a:lnTo>
                    <a:pt x="3859810" y="5770868"/>
                  </a:lnTo>
                  <a:lnTo>
                    <a:pt x="3873463" y="5773091"/>
                  </a:lnTo>
                  <a:lnTo>
                    <a:pt x="3873463" y="5765471"/>
                  </a:lnTo>
                  <a:lnTo>
                    <a:pt x="3896958" y="5779123"/>
                  </a:lnTo>
                  <a:lnTo>
                    <a:pt x="3902673" y="5794681"/>
                  </a:lnTo>
                  <a:lnTo>
                    <a:pt x="3910928" y="5801031"/>
                  </a:lnTo>
                  <a:lnTo>
                    <a:pt x="3926803" y="5801983"/>
                  </a:lnTo>
                  <a:lnTo>
                    <a:pt x="3934423" y="5814366"/>
                  </a:lnTo>
                  <a:lnTo>
                    <a:pt x="3958870" y="5825796"/>
                  </a:lnTo>
                  <a:lnTo>
                    <a:pt x="3967443" y="5835321"/>
                  </a:lnTo>
                  <a:lnTo>
                    <a:pt x="3962045" y="5852148"/>
                  </a:lnTo>
                  <a:lnTo>
                    <a:pt x="3965538" y="5857546"/>
                  </a:lnTo>
                  <a:lnTo>
                    <a:pt x="3961410" y="5863896"/>
                  </a:lnTo>
                  <a:lnTo>
                    <a:pt x="3971888" y="5877231"/>
                  </a:lnTo>
                  <a:lnTo>
                    <a:pt x="3979508" y="5891201"/>
                  </a:lnTo>
                  <a:lnTo>
                    <a:pt x="3962680" y="5894376"/>
                  </a:lnTo>
                  <a:lnTo>
                    <a:pt x="3953790" y="5883581"/>
                  </a:lnTo>
                  <a:lnTo>
                    <a:pt x="3943313" y="5883898"/>
                  </a:lnTo>
                  <a:lnTo>
                    <a:pt x="3931565" y="5869293"/>
                  </a:lnTo>
                  <a:lnTo>
                    <a:pt x="3922993" y="5864213"/>
                  </a:lnTo>
                  <a:lnTo>
                    <a:pt x="3926168" y="5853736"/>
                  </a:lnTo>
                  <a:lnTo>
                    <a:pt x="3912515" y="5851513"/>
                  </a:lnTo>
                  <a:lnTo>
                    <a:pt x="3896640" y="5857863"/>
                  </a:lnTo>
                  <a:lnTo>
                    <a:pt x="3902038" y="5864213"/>
                  </a:lnTo>
                  <a:lnTo>
                    <a:pt x="3876638" y="5865801"/>
                  </a:lnTo>
                  <a:lnTo>
                    <a:pt x="3869676" y="5859999"/>
                  </a:lnTo>
                  <a:lnTo>
                    <a:pt x="3872889" y="5872612"/>
                  </a:lnTo>
                  <a:lnTo>
                    <a:pt x="3882402" y="5876432"/>
                  </a:lnTo>
                  <a:lnTo>
                    <a:pt x="3876060" y="5884073"/>
                  </a:lnTo>
                  <a:lnTo>
                    <a:pt x="3885572" y="5885983"/>
                  </a:lnTo>
                  <a:lnTo>
                    <a:pt x="3890012" y="5900946"/>
                  </a:lnTo>
                  <a:lnTo>
                    <a:pt x="3899524" y="5904766"/>
                  </a:lnTo>
                  <a:lnTo>
                    <a:pt x="3904597" y="5906039"/>
                  </a:lnTo>
                  <a:lnTo>
                    <a:pt x="3900475" y="5893623"/>
                  </a:lnTo>
                  <a:lnTo>
                    <a:pt x="3905865" y="5891076"/>
                  </a:lnTo>
                  <a:lnTo>
                    <a:pt x="3914109" y="5897444"/>
                  </a:lnTo>
                  <a:lnTo>
                    <a:pt x="3915378" y="5910178"/>
                  </a:lnTo>
                  <a:lnTo>
                    <a:pt x="3919500" y="5911133"/>
                  </a:lnTo>
                  <a:lnTo>
                    <a:pt x="3917914" y="5917500"/>
                  </a:lnTo>
                  <a:lnTo>
                    <a:pt x="3909353" y="5928325"/>
                  </a:lnTo>
                  <a:lnTo>
                    <a:pt x="3900792" y="5927370"/>
                  </a:lnTo>
                  <a:lnTo>
                    <a:pt x="3896670" y="5934692"/>
                  </a:lnTo>
                  <a:lnTo>
                    <a:pt x="3888109" y="5943288"/>
                  </a:lnTo>
                  <a:lnTo>
                    <a:pt x="3885255" y="5943288"/>
                  </a:lnTo>
                  <a:lnTo>
                    <a:pt x="3877646" y="5931508"/>
                  </a:lnTo>
                  <a:lnTo>
                    <a:pt x="3885890" y="5928325"/>
                  </a:lnTo>
                  <a:lnTo>
                    <a:pt x="3869084" y="5922276"/>
                  </a:lnTo>
                  <a:lnTo>
                    <a:pt x="3867816" y="5915909"/>
                  </a:lnTo>
                  <a:lnTo>
                    <a:pt x="3855133" y="5918137"/>
                  </a:lnTo>
                  <a:lnTo>
                    <a:pt x="3854182" y="5924504"/>
                  </a:lnTo>
                  <a:lnTo>
                    <a:pt x="3863060" y="5935010"/>
                  </a:lnTo>
                  <a:lnTo>
                    <a:pt x="3860840" y="5953794"/>
                  </a:lnTo>
                  <a:lnTo>
                    <a:pt x="3870353" y="5967801"/>
                  </a:lnTo>
                  <a:lnTo>
                    <a:pt x="3875109" y="5982128"/>
                  </a:lnTo>
                  <a:lnTo>
                    <a:pt x="3877011" y="6000274"/>
                  </a:lnTo>
                  <a:lnTo>
                    <a:pt x="3872255" y="6015237"/>
                  </a:lnTo>
                  <a:lnTo>
                    <a:pt x="3882719" y="6024470"/>
                  </a:lnTo>
                  <a:lnTo>
                    <a:pt x="3879548" y="6031792"/>
                  </a:lnTo>
                  <a:lnTo>
                    <a:pt x="3895402" y="6043571"/>
                  </a:lnTo>
                  <a:lnTo>
                    <a:pt x="3883987" y="6049938"/>
                  </a:lnTo>
                  <a:lnTo>
                    <a:pt x="3876377" y="6034975"/>
                  </a:lnTo>
                  <a:lnTo>
                    <a:pt x="3869084" y="6033384"/>
                  </a:lnTo>
                  <a:lnTo>
                    <a:pt x="3870987" y="6043571"/>
                  </a:lnTo>
                  <a:lnTo>
                    <a:pt x="3861475" y="6043890"/>
                  </a:lnTo>
                  <a:lnTo>
                    <a:pt x="3862743" y="6038477"/>
                  </a:lnTo>
                  <a:lnTo>
                    <a:pt x="3855133" y="6021604"/>
                  </a:lnTo>
                  <a:lnTo>
                    <a:pt x="3844352" y="6001866"/>
                  </a:lnTo>
                  <a:lnTo>
                    <a:pt x="3829767" y="6006960"/>
                  </a:lnTo>
                  <a:lnTo>
                    <a:pt x="3819303" y="6033702"/>
                  </a:lnTo>
                  <a:lnTo>
                    <a:pt x="3822791" y="6054714"/>
                  </a:lnTo>
                  <a:lnTo>
                    <a:pt x="3818352" y="6048665"/>
                  </a:lnTo>
                  <a:lnTo>
                    <a:pt x="3813279" y="6051849"/>
                  </a:lnTo>
                  <a:lnTo>
                    <a:pt x="3807889" y="6038796"/>
                  </a:lnTo>
                  <a:lnTo>
                    <a:pt x="3800279" y="5999956"/>
                  </a:lnTo>
                  <a:lnTo>
                    <a:pt x="3792669" y="5995817"/>
                  </a:lnTo>
                  <a:lnTo>
                    <a:pt x="3790132" y="5987540"/>
                  </a:lnTo>
                  <a:lnTo>
                    <a:pt x="3779986" y="5986585"/>
                  </a:lnTo>
                  <a:lnTo>
                    <a:pt x="3777449" y="5971622"/>
                  </a:lnTo>
                  <a:lnTo>
                    <a:pt x="3764132" y="5978944"/>
                  </a:lnTo>
                  <a:lnTo>
                    <a:pt x="3758742" y="6006641"/>
                  </a:lnTo>
                  <a:lnTo>
                    <a:pt x="3753351" y="5998046"/>
                  </a:lnTo>
                  <a:lnTo>
                    <a:pt x="3745107" y="6002503"/>
                  </a:lnTo>
                  <a:lnTo>
                    <a:pt x="3734327" y="5982446"/>
                  </a:lnTo>
                  <a:lnTo>
                    <a:pt x="3733058" y="5960479"/>
                  </a:lnTo>
                  <a:lnTo>
                    <a:pt x="3742571" y="5949973"/>
                  </a:lnTo>
                  <a:lnTo>
                    <a:pt x="3737814" y="5927688"/>
                  </a:lnTo>
                  <a:lnTo>
                    <a:pt x="3721961" y="5903493"/>
                  </a:lnTo>
                  <a:lnTo>
                    <a:pt x="3708326" y="5898080"/>
                  </a:lnTo>
                  <a:lnTo>
                    <a:pt x="3701985" y="5903493"/>
                  </a:lnTo>
                  <a:lnTo>
                    <a:pt x="3694375" y="5879297"/>
                  </a:lnTo>
                  <a:lnTo>
                    <a:pt x="3681692" y="5876432"/>
                  </a:lnTo>
                  <a:cubicBezTo>
                    <a:pt x="3681586" y="5871869"/>
                    <a:pt x="3681481" y="5867305"/>
                    <a:pt x="3681375" y="5862742"/>
                  </a:cubicBezTo>
                  <a:lnTo>
                    <a:pt x="3690887" y="5862742"/>
                  </a:lnTo>
                  <a:lnTo>
                    <a:pt x="3711814" y="5839820"/>
                  </a:lnTo>
                  <a:lnTo>
                    <a:pt x="3709595" y="5824221"/>
                  </a:lnTo>
                  <a:lnTo>
                    <a:pt x="3710863" y="5820082"/>
                  </a:lnTo>
                  <a:lnTo>
                    <a:pt x="3725448" y="5835682"/>
                  </a:lnTo>
                  <a:lnTo>
                    <a:pt x="3740351" y="5836637"/>
                  </a:lnTo>
                  <a:lnTo>
                    <a:pt x="3746693" y="5826131"/>
                  </a:lnTo>
                  <a:lnTo>
                    <a:pt x="3762547" y="5819764"/>
                  </a:lnTo>
                  <a:lnTo>
                    <a:pt x="3788230" y="5838547"/>
                  </a:lnTo>
                  <a:lnTo>
                    <a:pt x="3812328" y="5846824"/>
                  </a:lnTo>
                  <a:lnTo>
                    <a:pt x="3836426" y="5846506"/>
                  </a:lnTo>
                  <a:lnTo>
                    <a:pt x="3849426" y="5860196"/>
                  </a:lnTo>
                  <a:lnTo>
                    <a:pt x="3857036" y="5860832"/>
                  </a:lnTo>
                  <a:lnTo>
                    <a:pt x="3868367" y="5859082"/>
                  </a:lnTo>
                  <a:lnTo>
                    <a:pt x="3859493" y="5854053"/>
                  </a:lnTo>
                  <a:lnTo>
                    <a:pt x="3872193" y="5847703"/>
                  </a:lnTo>
                  <a:lnTo>
                    <a:pt x="3883940" y="5850878"/>
                  </a:lnTo>
                  <a:lnTo>
                    <a:pt x="3893465" y="5849608"/>
                  </a:lnTo>
                  <a:lnTo>
                    <a:pt x="3889020" y="5840083"/>
                  </a:lnTo>
                  <a:lnTo>
                    <a:pt x="3876320" y="5835003"/>
                  </a:lnTo>
                  <a:lnTo>
                    <a:pt x="3868065" y="5837226"/>
                  </a:lnTo>
                  <a:lnTo>
                    <a:pt x="3859493" y="5833098"/>
                  </a:lnTo>
                  <a:lnTo>
                    <a:pt x="3843618" y="5815318"/>
                  </a:lnTo>
                  <a:lnTo>
                    <a:pt x="3845523" y="5828971"/>
                  </a:lnTo>
                  <a:lnTo>
                    <a:pt x="3830918" y="5828018"/>
                  </a:lnTo>
                  <a:lnTo>
                    <a:pt x="3827743" y="5814366"/>
                  </a:lnTo>
                  <a:lnTo>
                    <a:pt x="3823298" y="5817541"/>
                  </a:lnTo>
                  <a:lnTo>
                    <a:pt x="3811550" y="5810556"/>
                  </a:lnTo>
                  <a:lnTo>
                    <a:pt x="3797898" y="5817858"/>
                  </a:lnTo>
                  <a:lnTo>
                    <a:pt x="3787420" y="5809286"/>
                  </a:lnTo>
                  <a:lnTo>
                    <a:pt x="3761703" y="5813096"/>
                  </a:lnTo>
                  <a:lnTo>
                    <a:pt x="3753765" y="5811826"/>
                  </a:lnTo>
                  <a:lnTo>
                    <a:pt x="3747415" y="5811191"/>
                  </a:lnTo>
                  <a:lnTo>
                    <a:pt x="3742653" y="5810873"/>
                  </a:lnTo>
                  <a:lnTo>
                    <a:pt x="3741383" y="5811191"/>
                  </a:lnTo>
                  <a:lnTo>
                    <a:pt x="3739478" y="5812461"/>
                  </a:lnTo>
                  <a:lnTo>
                    <a:pt x="3735985" y="5815636"/>
                  </a:lnTo>
                  <a:lnTo>
                    <a:pt x="3732810" y="5818811"/>
                  </a:lnTo>
                  <a:lnTo>
                    <a:pt x="3731223" y="5820398"/>
                  </a:lnTo>
                  <a:lnTo>
                    <a:pt x="3715348" y="5816588"/>
                  </a:lnTo>
                  <a:lnTo>
                    <a:pt x="3704553" y="5800713"/>
                  </a:lnTo>
                  <a:lnTo>
                    <a:pt x="3697250" y="5808968"/>
                  </a:lnTo>
                  <a:lnTo>
                    <a:pt x="3695345" y="5816588"/>
                  </a:lnTo>
                  <a:lnTo>
                    <a:pt x="3687725" y="5812461"/>
                  </a:lnTo>
                  <a:lnTo>
                    <a:pt x="3684550" y="5801031"/>
                  </a:lnTo>
                  <a:lnTo>
                    <a:pt x="3675978" y="5789283"/>
                  </a:lnTo>
                  <a:cubicBezTo>
                    <a:pt x="3676295" y="5785896"/>
                    <a:pt x="3676613" y="5782510"/>
                    <a:pt x="3676930" y="5779123"/>
                  </a:cubicBezTo>
                  <a:lnTo>
                    <a:pt x="3668358" y="5781028"/>
                  </a:lnTo>
                  <a:lnTo>
                    <a:pt x="3665183" y="5764201"/>
                  </a:lnTo>
                  <a:lnTo>
                    <a:pt x="3650260" y="5761343"/>
                  </a:lnTo>
                  <a:lnTo>
                    <a:pt x="3646133" y="5750548"/>
                  </a:lnTo>
                  <a:lnTo>
                    <a:pt x="3652165" y="5740071"/>
                  </a:lnTo>
                  <a:lnTo>
                    <a:pt x="3667088" y="5735943"/>
                  </a:lnTo>
                  <a:lnTo>
                    <a:pt x="3675343" y="5743881"/>
                  </a:lnTo>
                  <a:lnTo>
                    <a:pt x="3683915" y="5747056"/>
                  </a:lnTo>
                  <a:lnTo>
                    <a:pt x="3681693" y="5733403"/>
                  </a:lnTo>
                  <a:lnTo>
                    <a:pt x="3676613" y="5727371"/>
                  </a:lnTo>
                  <a:lnTo>
                    <a:pt x="3660738" y="5728323"/>
                  </a:lnTo>
                  <a:lnTo>
                    <a:pt x="3654388" y="5720068"/>
                  </a:lnTo>
                  <a:lnTo>
                    <a:pt x="3648990" y="5730546"/>
                  </a:lnTo>
                  <a:lnTo>
                    <a:pt x="3645815" y="5739118"/>
                  </a:lnTo>
                  <a:lnTo>
                    <a:pt x="3641370" y="5733721"/>
                  </a:lnTo>
                  <a:lnTo>
                    <a:pt x="3639465" y="5722291"/>
                  </a:lnTo>
                  <a:lnTo>
                    <a:pt x="3631845" y="5709591"/>
                  </a:lnTo>
                  <a:lnTo>
                    <a:pt x="3615018" y="5708956"/>
                  </a:lnTo>
                  <a:lnTo>
                    <a:pt x="3602000" y="5689906"/>
                  </a:lnTo>
                  <a:lnTo>
                    <a:pt x="3606128" y="5683556"/>
                  </a:lnTo>
                  <a:lnTo>
                    <a:pt x="3595968" y="5682286"/>
                  </a:lnTo>
                  <a:cubicBezTo>
                    <a:pt x="3595650" y="5676888"/>
                    <a:pt x="3595333" y="5671491"/>
                    <a:pt x="3595015" y="5666093"/>
                  </a:cubicBezTo>
                  <a:lnTo>
                    <a:pt x="3588665" y="5656886"/>
                  </a:lnTo>
                  <a:lnTo>
                    <a:pt x="3589618" y="5650536"/>
                  </a:lnTo>
                  <a:lnTo>
                    <a:pt x="3582315" y="5649583"/>
                  </a:lnTo>
                  <a:lnTo>
                    <a:pt x="3578188" y="5641963"/>
                  </a:lnTo>
                  <a:lnTo>
                    <a:pt x="3578378" y="5641929"/>
                  </a:lnTo>
                  <a:lnTo>
                    <a:pt x="3574656" y="5639745"/>
                  </a:lnTo>
                  <a:lnTo>
                    <a:pt x="3577496" y="5632442"/>
                  </a:lnTo>
                  <a:lnTo>
                    <a:pt x="3571816" y="5618155"/>
                  </a:lnTo>
                  <a:lnTo>
                    <a:pt x="3557613" y="5606090"/>
                  </a:lnTo>
                  <a:lnTo>
                    <a:pt x="3537414" y="5597200"/>
                  </a:lnTo>
                  <a:lnTo>
                    <a:pt x="3526999" y="5579420"/>
                  </a:lnTo>
                  <a:lnTo>
                    <a:pt x="3525737" y="5573387"/>
                  </a:lnTo>
                  <a:lnTo>
                    <a:pt x="3515006" y="5557830"/>
                  </a:lnTo>
                  <a:lnTo>
                    <a:pt x="3517847" y="5553067"/>
                  </a:lnTo>
                  <a:lnTo>
                    <a:pt x="3527946" y="5560052"/>
                  </a:lnTo>
                  <a:lnTo>
                    <a:pt x="3526684" y="5550845"/>
                  </a:lnTo>
                  <a:cubicBezTo>
                    <a:pt x="3526894" y="5549469"/>
                    <a:pt x="3527105" y="5548093"/>
                    <a:pt x="3527315" y="5546717"/>
                  </a:cubicBezTo>
                  <a:lnTo>
                    <a:pt x="3520372" y="5543860"/>
                  </a:lnTo>
                  <a:lnTo>
                    <a:pt x="3514691" y="5534970"/>
                  </a:lnTo>
                  <a:lnTo>
                    <a:pt x="3514691" y="5523540"/>
                  </a:lnTo>
                  <a:lnTo>
                    <a:pt x="3522581" y="5513062"/>
                  </a:lnTo>
                  <a:lnTo>
                    <a:pt x="3527946" y="5504490"/>
                  </a:lnTo>
                  <a:lnTo>
                    <a:pt x="3529840" y="5490202"/>
                  </a:lnTo>
                  <a:lnTo>
                    <a:pt x="3531418" y="5480995"/>
                  </a:lnTo>
                  <a:lnTo>
                    <a:pt x="3523843" y="5473057"/>
                  </a:lnTo>
                  <a:lnTo>
                    <a:pt x="3532365" y="5464485"/>
                  </a:lnTo>
                  <a:lnTo>
                    <a:pt x="3526053" y="5451784"/>
                  </a:lnTo>
                  <a:lnTo>
                    <a:pt x="3523212" y="5445434"/>
                  </a:lnTo>
                  <a:lnTo>
                    <a:pt x="3529524" y="5441307"/>
                  </a:lnTo>
                  <a:lnTo>
                    <a:pt x="3524159" y="5427337"/>
                  </a:lnTo>
                  <a:lnTo>
                    <a:pt x="3527946" y="5420352"/>
                  </a:lnTo>
                  <a:lnTo>
                    <a:pt x="3540570" y="5404794"/>
                  </a:lnTo>
                  <a:lnTo>
                    <a:pt x="3535836" y="5397809"/>
                  </a:lnTo>
                  <a:lnTo>
                    <a:pt x="3526053" y="5394952"/>
                  </a:lnTo>
                  <a:lnTo>
                    <a:pt x="3525643" y="5394317"/>
                  </a:lnTo>
                  <a:lnTo>
                    <a:pt x="3516101" y="5394317"/>
                  </a:lnTo>
                  <a:lnTo>
                    <a:pt x="3512284" y="5386716"/>
                  </a:lnTo>
                  <a:lnTo>
                    <a:pt x="3510694" y="5374048"/>
                  </a:lnTo>
                  <a:lnTo>
                    <a:pt x="3492882" y="5352511"/>
                  </a:lnTo>
                  <a:lnTo>
                    <a:pt x="3469663" y="5340159"/>
                  </a:lnTo>
                  <a:lnTo>
                    <a:pt x="3460121" y="5329707"/>
                  </a:lnTo>
                  <a:lnTo>
                    <a:pt x="3445809" y="5327807"/>
                  </a:lnTo>
                  <a:lnTo>
                    <a:pt x="3441674" y="5318622"/>
                  </a:lnTo>
                  <a:lnTo>
                    <a:pt x="3448671" y="5320839"/>
                  </a:lnTo>
                  <a:lnTo>
                    <a:pt x="3454396" y="5318939"/>
                  </a:lnTo>
                  <a:lnTo>
                    <a:pt x="3455032" y="5310071"/>
                  </a:lnTo>
                  <a:lnTo>
                    <a:pt x="3445596" y="5305079"/>
                  </a:lnTo>
                  <a:lnTo>
                    <a:pt x="3448013" y="5314939"/>
                  </a:lnTo>
                  <a:lnTo>
                    <a:pt x="3441636" y="5312732"/>
                  </a:lnTo>
                  <a:lnTo>
                    <a:pt x="3436217" y="5308949"/>
                  </a:lnTo>
                  <a:lnTo>
                    <a:pt x="3431434" y="5305166"/>
                  </a:lnTo>
                  <a:lnTo>
                    <a:pt x="3427927" y="5302014"/>
                  </a:lnTo>
                  <a:lnTo>
                    <a:pt x="3425696" y="5298861"/>
                  </a:lnTo>
                  <a:lnTo>
                    <a:pt x="3423145" y="5296654"/>
                  </a:lnTo>
                  <a:lnTo>
                    <a:pt x="3420913" y="5295078"/>
                  </a:lnTo>
                  <a:lnTo>
                    <a:pt x="3393814" y="5279000"/>
                  </a:lnTo>
                  <a:lnTo>
                    <a:pt x="3380105" y="5263238"/>
                  </a:lnTo>
                  <a:lnTo>
                    <a:pt x="3365758" y="5256303"/>
                  </a:lnTo>
                  <a:lnTo>
                    <a:pt x="3371178" y="5268913"/>
                  </a:lnTo>
                  <a:lnTo>
                    <a:pt x="3355875" y="5258509"/>
                  </a:lnTo>
                  <a:lnTo>
                    <a:pt x="3332601" y="5247476"/>
                  </a:lnTo>
                  <a:lnTo>
                    <a:pt x="3320486" y="5245269"/>
                  </a:lnTo>
                  <a:lnTo>
                    <a:pt x="3301995" y="5240855"/>
                  </a:lnTo>
                  <a:lnTo>
                    <a:pt x="3294025" y="5229506"/>
                  </a:lnTo>
                  <a:lnTo>
                    <a:pt x="3321124" y="5232974"/>
                  </a:lnTo>
                  <a:lnTo>
                    <a:pt x="3333877" y="5237072"/>
                  </a:lnTo>
                  <a:lnTo>
                    <a:pt x="3352368" y="5241171"/>
                  </a:lnTo>
                  <a:lnTo>
                    <a:pt x="3357469" y="5244954"/>
                  </a:lnTo>
                  <a:lnTo>
                    <a:pt x="3355237" y="5235496"/>
                  </a:lnTo>
                  <a:lnTo>
                    <a:pt x="3357761" y="5233854"/>
                  </a:lnTo>
                  <a:lnTo>
                    <a:pt x="3374251" y="5226890"/>
                  </a:lnTo>
                  <a:lnTo>
                    <a:pt x="3376538" y="5226649"/>
                  </a:lnTo>
                  <a:cubicBezTo>
                    <a:pt x="3376489" y="5226428"/>
                    <a:pt x="3376439" y="5226207"/>
                    <a:pt x="3376390" y="5225986"/>
                  </a:cubicBezTo>
                  <a:lnTo>
                    <a:pt x="3374251" y="5226890"/>
                  </a:lnTo>
                  <a:lnTo>
                    <a:pt x="3367352" y="5227615"/>
                  </a:lnTo>
                  <a:lnTo>
                    <a:pt x="3357761" y="5233854"/>
                  </a:lnTo>
                  <a:lnTo>
                    <a:pt x="3355306" y="5234891"/>
                  </a:lnTo>
                  <a:lnTo>
                    <a:pt x="3346733" y="5230124"/>
                  </a:lnTo>
                  <a:lnTo>
                    <a:pt x="3354671" y="5222815"/>
                  </a:lnTo>
                  <a:lnTo>
                    <a:pt x="3358798" y="5218366"/>
                  </a:lnTo>
                  <a:cubicBezTo>
                    <a:pt x="3359425" y="5217528"/>
                    <a:pt x="3359183" y="5217140"/>
                    <a:pt x="3358436" y="5217784"/>
                  </a:cubicBezTo>
                  <a:lnTo>
                    <a:pt x="3354315" y="5222229"/>
                  </a:lnTo>
                  <a:lnTo>
                    <a:pt x="3340052" y="5224452"/>
                  </a:lnTo>
                  <a:lnTo>
                    <a:pt x="3327374" y="5222547"/>
                  </a:lnTo>
                  <a:lnTo>
                    <a:pt x="3291558" y="5197464"/>
                  </a:lnTo>
                  <a:lnTo>
                    <a:pt x="3284585" y="5183177"/>
                  </a:lnTo>
                  <a:lnTo>
                    <a:pt x="3262715" y="5167619"/>
                  </a:lnTo>
                  <a:lnTo>
                    <a:pt x="3236724" y="5163492"/>
                  </a:lnTo>
                  <a:lnTo>
                    <a:pt x="3223095" y="5169842"/>
                  </a:lnTo>
                  <a:lnTo>
                    <a:pt x="3197105" y="5168889"/>
                  </a:lnTo>
                  <a:lnTo>
                    <a:pt x="3185694" y="5151744"/>
                  </a:lnTo>
                  <a:lnTo>
                    <a:pt x="3187913" y="5144442"/>
                  </a:lnTo>
                  <a:lnTo>
                    <a:pt x="3160338" y="5123804"/>
                  </a:lnTo>
                  <a:lnTo>
                    <a:pt x="3116598" y="5068242"/>
                  </a:lnTo>
                  <a:cubicBezTo>
                    <a:pt x="3116492" y="5066760"/>
                    <a:pt x="3116387" y="5065279"/>
                    <a:pt x="3116281" y="5063797"/>
                  </a:cubicBezTo>
                  <a:lnTo>
                    <a:pt x="3125790" y="5065067"/>
                  </a:lnTo>
                  <a:lnTo>
                    <a:pt x="3132129" y="5063797"/>
                  </a:lnTo>
                  <a:lnTo>
                    <a:pt x="3125790" y="5056494"/>
                  </a:lnTo>
                  <a:lnTo>
                    <a:pt x="3125790" y="5052049"/>
                  </a:lnTo>
                  <a:lnTo>
                    <a:pt x="3141637" y="5060622"/>
                  </a:lnTo>
                  <a:lnTo>
                    <a:pt x="3152097" y="5071099"/>
                  </a:lnTo>
                  <a:lnTo>
                    <a:pt x="3154316" y="5061257"/>
                  </a:lnTo>
                  <a:lnTo>
                    <a:pt x="3144807" y="5059669"/>
                  </a:lnTo>
                  <a:lnTo>
                    <a:pt x="3123571" y="5040937"/>
                  </a:lnTo>
                  <a:lnTo>
                    <a:pt x="3111844" y="5026014"/>
                  </a:lnTo>
                  <a:lnTo>
                    <a:pt x="3105187" y="5012679"/>
                  </a:lnTo>
                  <a:lnTo>
                    <a:pt x="3100750" y="4980612"/>
                  </a:lnTo>
                  <a:lnTo>
                    <a:pt x="3093143" y="4963149"/>
                  </a:lnTo>
                  <a:lnTo>
                    <a:pt x="3070005" y="4933621"/>
                  </a:lnTo>
                  <a:lnTo>
                    <a:pt x="3053524" y="4927589"/>
                  </a:lnTo>
                  <a:lnTo>
                    <a:pt x="3045283" y="4918064"/>
                  </a:lnTo>
                  <a:lnTo>
                    <a:pt x="3030703" y="4921239"/>
                  </a:lnTo>
                  <a:lnTo>
                    <a:pt x="3025314" y="4945686"/>
                  </a:lnTo>
                  <a:lnTo>
                    <a:pt x="3027850" y="4958386"/>
                  </a:lnTo>
                  <a:lnTo>
                    <a:pt x="3018341" y="4971086"/>
                  </a:lnTo>
                  <a:lnTo>
                    <a:pt x="3016123" y="4966006"/>
                  </a:lnTo>
                  <a:lnTo>
                    <a:pt x="3012953" y="4975531"/>
                  </a:lnTo>
                  <a:lnTo>
                    <a:pt x="3006931" y="4990137"/>
                  </a:lnTo>
                  <a:lnTo>
                    <a:pt x="3005980" y="4995217"/>
                  </a:lnTo>
                  <a:lnTo>
                    <a:pt x="2992351" y="4986962"/>
                  </a:lnTo>
                  <a:lnTo>
                    <a:pt x="2988547" y="4967276"/>
                  </a:lnTo>
                  <a:lnTo>
                    <a:pt x="2977137" y="4958704"/>
                  </a:lnTo>
                  <a:lnTo>
                    <a:pt x="2971749" y="4946004"/>
                  </a:lnTo>
                  <a:lnTo>
                    <a:pt x="2974601" y="4927271"/>
                  </a:lnTo>
                  <a:lnTo>
                    <a:pt x="2963825" y="4910444"/>
                  </a:lnTo>
                  <a:lnTo>
                    <a:pt x="2963825" y="4899649"/>
                  </a:lnTo>
                  <a:lnTo>
                    <a:pt x="2976186" y="4893299"/>
                  </a:lnTo>
                  <a:lnTo>
                    <a:pt x="2976672" y="4893377"/>
                  </a:lnTo>
                  <a:lnTo>
                    <a:pt x="2981824" y="4881196"/>
                  </a:lnTo>
                  <a:lnTo>
                    <a:pt x="2977710" y="4874199"/>
                  </a:lnTo>
                  <a:lnTo>
                    <a:pt x="2986888" y="4875471"/>
                  </a:lnTo>
                  <a:lnTo>
                    <a:pt x="2990656" y="4865568"/>
                  </a:lnTo>
                  <a:lnTo>
                    <a:pt x="2977241" y="4873821"/>
                  </a:lnTo>
                  <a:lnTo>
                    <a:pt x="2960110" y="4867464"/>
                  </a:lnTo>
                  <a:lnTo>
                    <a:pt x="2943297" y="4876364"/>
                  </a:lnTo>
                  <a:lnTo>
                    <a:pt x="2927436" y="4870960"/>
                  </a:lnTo>
                  <a:lnTo>
                    <a:pt x="2894761" y="4889077"/>
                  </a:lnTo>
                  <a:lnTo>
                    <a:pt x="2863038" y="4899884"/>
                  </a:lnTo>
                  <a:lnTo>
                    <a:pt x="2852887" y="4901155"/>
                  </a:lnTo>
                  <a:lnTo>
                    <a:pt x="2843053" y="4922132"/>
                  </a:lnTo>
                  <a:lnTo>
                    <a:pt x="2844639" y="4939296"/>
                  </a:lnTo>
                  <a:lnTo>
                    <a:pt x="2862721" y="4962180"/>
                  </a:lnTo>
                  <a:lnTo>
                    <a:pt x="2862721" y="4977118"/>
                  </a:lnTo>
                  <a:lnTo>
                    <a:pt x="2850349" y="4994282"/>
                  </a:lnTo>
                  <a:cubicBezTo>
                    <a:pt x="2850032" y="5004029"/>
                    <a:pt x="2849714" y="5013776"/>
                    <a:pt x="2849397" y="5023523"/>
                  </a:cubicBezTo>
                  <a:lnTo>
                    <a:pt x="2857011" y="5056260"/>
                  </a:lnTo>
                  <a:lnTo>
                    <a:pt x="2892223" y="5094718"/>
                  </a:lnTo>
                  <a:lnTo>
                    <a:pt x="2944566" y="5138580"/>
                  </a:lnTo>
                  <a:lnTo>
                    <a:pt x="2977558" y="5157332"/>
                  </a:lnTo>
                  <a:lnTo>
                    <a:pt x="3003571" y="5234249"/>
                  </a:lnTo>
                  <a:lnTo>
                    <a:pt x="3036880" y="5295274"/>
                  </a:lnTo>
                  <a:lnTo>
                    <a:pt x="3070189" y="5330554"/>
                  </a:lnTo>
                  <a:lnTo>
                    <a:pt x="3108256" y="5352485"/>
                  </a:lnTo>
                  <a:lnTo>
                    <a:pt x="3135855" y="5374416"/>
                  </a:lnTo>
                  <a:lnTo>
                    <a:pt x="3163454" y="5357252"/>
                  </a:lnTo>
                  <a:lnTo>
                    <a:pt x="3164406" y="5364563"/>
                  </a:lnTo>
                  <a:lnTo>
                    <a:pt x="3172019" y="5366787"/>
                  </a:lnTo>
                  <a:lnTo>
                    <a:pt x="3176778" y="5355981"/>
                  </a:lnTo>
                  <a:lnTo>
                    <a:pt x="3188515" y="5351849"/>
                  </a:lnTo>
                  <a:lnTo>
                    <a:pt x="3200252" y="5351531"/>
                  </a:lnTo>
                  <a:lnTo>
                    <a:pt x="3213259" y="5373780"/>
                  </a:lnTo>
                  <a:lnTo>
                    <a:pt x="3204694" y="5384269"/>
                  </a:lnTo>
                  <a:lnTo>
                    <a:pt x="3194225" y="5398253"/>
                  </a:lnTo>
                  <a:lnTo>
                    <a:pt x="3192322" y="5409696"/>
                  </a:lnTo>
                  <a:lnTo>
                    <a:pt x="3203108" y="5431944"/>
                  </a:lnTo>
                  <a:lnTo>
                    <a:pt x="3222141" y="5436712"/>
                  </a:lnTo>
                  <a:lnTo>
                    <a:pt x="3271946" y="5456418"/>
                  </a:lnTo>
                  <a:lnTo>
                    <a:pt x="3322703" y="5478349"/>
                  </a:lnTo>
                  <a:lnTo>
                    <a:pt x="3357281" y="5513629"/>
                  </a:lnTo>
                  <a:lnTo>
                    <a:pt x="3391224" y="5526024"/>
                  </a:lnTo>
                  <a:lnTo>
                    <a:pt x="3404865" y="5541598"/>
                  </a:lnTo>
                  <a:lnTo>
                    <a:pt x="3429609" y="5562576"/>
                  </a:lnTo>
                  <a:lnTo>
                    <a:pt x="3443250" y="5581646"/>
                  </a:lnTo>
                  <a:lnTo>
                    <a:pt x="3435319" y="5601352"/>
                  </a:lnTo>
                  <a:lnTo>
                    <a:pt x="3429926" y="5619469"/>
                  </a:lnTo>
                  <a:lnTo>
                    <a:pt x="3396934" y="5603894"/>
                  </a:lnTo>
                  <a:lnTo>
                    <a:pt x="3382976" y="5572429"/>
                  </a:lnTo>
                  <a:lnTo>
                    <a:pt x="3329999" y="5563529"/>
                  </a:lnTo>
                  <a:lnTo>
                    <a:pt x="3328730" y="5550816"/>
                  </a:lnTo>
                  <a:lnTo>
                    <a:pt x="3336344" y="5546684"/>
                  </a:lnTo>
                  <a:lnTo>
                    <a:pt x="3325558" y="5541280"/>
                  </a:lnTo>
                  <a:lnTo>
                    <a:pt x="3285270" y="5547955"/>
                  </a:lnTo>
                  <a:lnTo>
                    <a:pt x="3262429" y="5574653"/>
                  </a:lnTo>
                  <a:lnTo>
                    <a:pt x="3270043" y="5591499"/>
                  </a:lnTo>
                  <a:lnTo>
                    <a:pt x="3249423" y="5626779"/>
                  </a:lnTo>
                  <a:lnTo>
                    <a:pt x="3268457" y="5643306"/>
                  </a:lnTo>
                  <a:lnTo>
                    <a:pt x="3299228" y="5662059"/>
                  </a:lnTo>
                  <a:lnTo>
                    <a:pt x="3308110" y="5681765"/>
                  </a:lnTo>
                  <a:lnTo>
                    <a:pt x="3314455" y="5708145"/>
                  </a:lnTo>
                  <a:cubicBezTo>
                    <a:pt x="3314243" y="5713760"/>
                    <a:pt x="3314032" y="5719376"/>
                    <a:pt x="3313820" y="5724991"/>
                  </a:cubicBezTo>
                  <a:lnTo>
                    <a:pt x="3292566" y="5728487"/>
                  </a:lnTo>
                  <a:lnTo>
                    <a:pt x="3262112" y="5744697"/>
                  </a:lnTo>
                  <a:cubicBezTo>
                    <a:pt x="3262429" y="5752643"/>
                    <a:pt x="3262747" y="5760588"/>
                    <a:pt x="3263064" y="5768534"/>
                  </a:cubicBezTo>
                  <a:cubicBezTo>
                    <a:pt x="3262852" y="5778811"/>
                    <a:pt x="3262641" y="5789088"/>
                    <a:pt x="3262429" y="5799365"/>
                  </a:cubicBezTo>
                  <a:lnTo>
                    <a:pt x="3221824" y="5842909"/>
                  </a:lnTo>
                  <a:lnTo>
                    <a:pt x="3205963" y="5867382"/>
                  </a:lnTo>
                  <a:lnTo>
                    <a:pt x="3189149" y="5873739"/>
                  </a:lnTo>
                  <a:lnTo>
                    <a:pt x="3175509" y="5861343"/>
                  </a:lnTo>
                  <a:lnTo>
                    <a:pt x="3164406" y="5830831"/>
                  </a:lnTo>
                  <a:lnTo>
                    <a:pt x="3164406" y="5821296"/>
                  </a:lnTo>
                  <a:lnTo>
                    <a:pt x="3185343" y="5813985"/>
                  </a:lnTo>
                  <a:lnTo>
                    <a:pt x="3192639" y="5799047"/>
                  </a:lnTo>
                  <a:lnTo>
                    <a:pt x="3182805" y="5784109"/>
                  </a:lnTo>
                  <a:lnTo>
                    <a:pt x="3187246" y="5774573"/>
                  </a:lnTo>
                  <a:lnTo>
                    <a:pt x="3204059" y="5767263"/>
                  </a:lnTo>
                  <a:lnTo>
                    <a:pt x="3218017" y="5761860"/>
                  </a:lnTo>
                  <a:lnTo>
                    <a:pt x="3220555" y="5742790"/>
                  </a:lnTo>
                  <a:cubicBezTo>
                    <a:pt x="3220238" y="5738128"/>
                    <a:pt x="3219920" y="5733467"/>
                    <a:pt x="3219603" y="5728805"/>
                  </a:cubicBezTo>
                  <a:lnTo>
                    <a:pt x="3207549" y="5710052"/>
                  </a:lnTo>
                  <a:lnTo>
                    <a:pt x="3188198" y="5667144"/>
                  </a:lnTo>
                  <a:lnTo>
                    <a:pt x="3177095" y="5628050"/>
                  </a:lnTo>
                  <a:lnTo>
                    <a:pt x="3159330" y="5606119"/>
                  </a:lnTo>
                  <a:lnTo>
                    <a:pt x="3131731" y="5611840"/>
                  </a:lnTo>
                  <a:lnTo>
                    <a:pt x="3108256" y="5600398"/>
                  </a:lnTo>
                  <a:lnTo>
                    <a:pt x="3096519" y="5576243"/>
                  </a:lnTo>
                  <a:lnTo>
                    <a:pt x="3097788" y="5564800"/>
                  </a:lnTo>
                  <a:lnTo>
                    <a:pt x="3079388" y="5534288"/>
                  </a:lnTo>
                  <a:lnTo>
                    <a:pt x="3052741" y="5543823"/>
                  </a:lnTo>
                  <a:lnTo>
                    <a:pt x="3044176" y="5537784"/>
                  </a:lnTo>
                  <a:lnTo>
                    <a:pt x="3052741" y="5519667"/>
                  </a:lnTo>
                  <a:lnTo>
                    <a:pt x="3034659" y="5516489"/>
                  </a:lnTo>
                  <a:lnTo>
                    <a:pt x="3010232" y="5496783"/>
                  </a:lnTo>
                  <a:lnTo>
                    <a:pt x="2983585" y="5462457"/>
                  </a:lnTo>
                  <a:lnTo>
                    <a:pt x="2953766" y="5469767"/>
                  </a:lnTo>
                  <a:lnTo>
                    <a:pt x="2933780" y="5458325"/>
                  </a:lnTo>
                  <a:lnTo>
                    <a:pt x="2913478" y="5460867"/>
                  </a:lnTo>
                  <a:lnTo>
                    <a:pt x="2861452" y="5422409"/>
                  </a:lnTo>
                  <a:lnTo>
                    <a:pt x="2823067" y="5379501"/>
                  </a:lnTo>
                  <a:lnTo>
                    <a:pt x="2802765" y="5362338"/>
                  </a:lnTo>
                  <a:lnTo>
                    <a:pt x="2789758" y="5336275"/>
                  </a:lnTo>
                  <a:lnTo>
                    <a:pt x="2765332" y="5308941"/>
                  </a:lnTo>
                  <a:lnTo>
                    <a:pt x="2739953" y="5313709"/>
                  </a:lnTo>
                  <a:lnTo>
                    <a:pt x="2730437" y="5321972"/>
                  </a:lnTo>
                  <a:lnTo>
                    <a:pt x="2725044" y="5309259"/>
                  </a:lnTo>
                  <a:lnTo>
                    <a:pt x="2736781" y="5299724"/>
                  </a:lnTo>
                  <a:lnTo>
                    <a:pt x="2719968" y="5285103"/>
                  </a:lnTo>
                  <a:lnTo>
                    <a:pt x="2702838" y="5280336"/>
                  </a:lnTo>
                  <a:lnTo>
                    <a:pt x="2707913" y="5265397"/>
                  </a:lnTo>
                  <a:lnTo>
                    <a:pt x="2688880" y="5254909"/>
                  </a:lnTo>
                  <a:lnTo>
                    <a:pt x="2675873" y="5257133"/>
                  </a:lnTo>
                  <a:lnTo>
                    <a:pt x="2673970" y="5252048"/>
                  </a:lnTo>
                  <a:lnTo>
                    <a:pt x="2681266" y="5238063"/>
                  </a:lnTo>
                  <a:lnTo>
                    <a:pt x="2675556" y="5215179"/>
                  </a:lnTo>
                  <a:lnTo>
                    <a:pt x="2658426" y="5162418"/>
                  </a:lnTo>
                  <a:lnTo>
                    <a:pt x="2652716" y="5132859"/>
                  </a:lnTo>
                  <a:lnTo>
                    <a:pt x="2649543" y="5105207"/>
                  </a:lnTo>
                  <a:lnTo>
                    <a:pt x="2626068" y="5097261"/>
                  </a:lnTo>
                  <a:lnTo>
                    <a:pt x="2593394" y="5088997"/>
                  </a:lnTo>
                  <a:lnTo>
                    <a:pt x="2560085" y="5061027"/>
                  </a:lnTo>
                  <a:lnTo>
                    <a:pt x="2538830" y="5057849"/>
                  </a:lnTo>
                  <a:lnTo>
                    <a:pt x="2522017" y="5051810"/>
                  </a:lnTo>
                  <a:lnTo>
                    <a:pt x="2489343" y="5055306"/>
                  </a:lnTo>
                  <a:lnTo>
                    <a:pt x="2475702" y="5070245"/>
                  </a:lnTo>
                  <a:lnTo>
                    <a:pt x="2452544" y="5107432"/>
                  </a:lnTo>
                  <a:lnTo>
                    <a:pt x="2438269" y="5122370"/>
                  </a:lnTo>
                  <a:lnTo>
                    <a:pt x="2419235" y="5126502"/>
                  </a:lnTo>
                  <a:cubicBezTo>
                    <a:pt x="2419208" y="5126448"/>
                    <a:pt x="2419182" y="5126393"/>
                    <a:pt x="2419155" y="5126339"/>
                  </a:cubicBezTo>
                  <a:lnTo>
                    <a:pt x="2414212" y="5127883"/>
                  </a:lnTo>
                  <a:lnTo>
                    <a:pt x="2409765" y="5122167"/>
                  </a:lnTo>
                  <a:lnTo>
                    <a:pt x="2400235" y="5125343"/>
                  </a:lnTo>
                  <a:cubicBezTo>
                    <a:pt x="2400231" y="5125352"/>
                    <a:pt x="2400227" y="5125360"/>
                    <a:pt x="2400223" y="5125369"/>
                  </a:cubicBezTo>
                  <a:lnTo>
                    <a:pt x="2408524" y="5122854"/>
                  </a:lnTo>
                  <a:lnTo>
                    <a:pt x="2412969" y="5128049"/>
                  </a:lnTo>
                  <a:lnTo>
                    <a:pt x="2397053" y="5131996"/>
                  </a:lnTo>
                  <a:lnTo>
                    <a:pt x="2396741" y="5132647"/>
                  </a:lnTo>
                  <a:lnTo>
                    <a:pt x="2385305" y="5136458"/>
                  </a:lnTo>
                  <a:lnTo>
                    <a:pt x="2383717" y="5137411"/>
                  </a:lnTo>
                  <a:lnTo>
                    <a:pt x="2384034" y="5136458"/>
                  </a:lnTo>
                  <a:lnTo>
                    <a:pt x="2380858" y="5135823"/>
                  </a:lnTo>
                  <a:lnTo>
                    <a:pt x="2379587" y="5136458"/>
                  </a:lnTo>
                  <a:lnTo>
                    <a:pt x="2377999" y="5136458"/>
                  </a:lnTo>
                  <a:lnTo>
                    <a:pt x="2377046" y="5136776"/>
                  </a:lnTo>
                  <a:lnTo>
                    <a:pt x="2375775" y="5137411"/>
                  </a:lnTo>
                  <a:lnTo>
                    <a:pt x="2375140" y="5138046"/>
                  </a:lnTo>
                  <a:lnTo>
                    <a:pt x="2374822" y="5138999"/>
                  </a:lnTo>
                  <a:lnTo>
                    <a:pt x="2374187" y="5141857"/>
                  </a:lnTo>
                  <a:lnTo>
                    <a:pt x="2374504" y="5141857"/>
                  </a:lnTo>
                  <a:lnTo>
                    <a:pt x="2375140" y="5142175"/>
                  </a:lnTo>
                  <a:lnTo>
                    <a:pt x="2377363" y="5141540"/>
                  </a:lnTo>
                  <a:lnTo>
                    <a:pt x="2351950" y="5159642"/>
                  </a:lnTo>
                  <a:lnTo>
                    <a:pt x="2327490" y="5172345"/>
                  </a:lnTo>
                  <a:lnTo>
                    <a:pt x="2305572" y="5206327"/>
                  </a:lnTo>
                  <a:lnTo>
                    <a:pt x="2275076" y="5219348"/>
                  </a:lnTo>
                  <a:lnTo>
                    <a:pt x="2232509" y="5220936"/>
                  </a:lnTo>
                  <a:lnTo>
                    <a:pt x="2188037" y="5202198"/>
                  </a:lnTo>
                  <a:lnTo>
                    <a:pt x="2180413" y="5189812"/>
                  </a:lnTo>
                  <a:lnTo>
                    <a:pt x="2143246" y="5174251"/>
                  </a:lnTo>
                  <a:lnTo>
                    <a:pt x="2120057" y="5189177"/>
                  </a:lnTo>
                  <a:lnTo>
                    <a:pt x="2104174" y="5175521"/>
                  </a:lnTo>
                  <a:lnTo>
                    <a:pt x="2082891" y="5171710"/>
                  </a:lnTo>
                  <a:lnTo>
                    <a:pt x="2058431" y="5159324"/>
                  </a:lnTo>
                  <a:lnTo>
                    <a:pt x="2040324" y="5164723"/>
                  </a:lnTo>
                  <a:lnTo>
                    <a:pt x="2022535" y="5181555"/>
                  </a:lnTo>
                  <a:lnTo>
                    <a:pt x="2004746" y="5192353"/>
                  </a:lnTo>
                  <a:lnTo>
                    <a:pt x="1967897" y="5205374"/>
                  </a:lnTo>
                  <a:lnTo>
                    <a:pt x="1959638" y="5239356"/>
                  </a:lnTo>
                  <a:lnTo>
                    <a:pt x="1951061" y="5251106"/>
                  </a:lnTo>
                  <a:lnTo>
                    <a:pt x="1959638" y="5255870"/>
                  </a:lnTo>
                  <a:cubicBezTo>
                    <a:pt x="1959956" y="5252377"/>
                    <a:pt x="1960273" y="5248883"/>
                    <a:pt x="1960591" y="5245390"/>
                  </a:cubicBezTo>
                  <a:lnTo>
                    <a:pt x="1963767" y="5259046"/>
                  </a:lnTo>
                  <a:lnTo>
                    <a:pt x="1959955" y="5274925"/>
                  </a:lnTo>
                  <a:lnTo>
                    <a:pt x="1964720" y="5288899"/>
                  </a:lnTo>
                  <a:lnTo>
                    <a:pt x="1963974" y="5289811"/>
                  </a:lnTo>
                  <a:lnTo>
                    <a:pt x="1973866" y="5295679"/>
                  </a:lnTo>
                  <a:lnTo>
                    <a:pt x="1970058" y="5311533"/>
                  </a:lnTo>
                  <a:lnTo>
                    <a:pt x="1985925" y="5317557"/>
                  </a:lnTo>
                  <a:lnTo>
                    <a:pt x="1980530" y="5325801"/>
                  </a:lnTo>
                  <a:lnTo>
                    <a:pt x="1973232" y="5324216"/>
                  </a:lnTo>
                  <a:lnTo>
                    <a:pt x="1965616" y="5329606"/>
                  </a:lnTo>
                  <a:lnTo>
                    <a:pt x="1962760" y="5341972"/>
                  </a:lnTo>
                  <a:lnTo>
                    <a:pt x="1975770" y="5354655"/>
                  </a:lnTo>
                  <a:lnTo>
                    <a:pt x="1971328" y="5366070"/>
                  </a:lnTo>
                  <a:lnTo>
                    <a:pt x="1965298" y="5380022"/>
                  </a:lnTo>
                  <a:lnTo>
                    <a:pt x="1926267" y="5399046"/>
                  </a:lnTo>
                  <a:lnTo>
                    <a:pt x="1896755" y="5413315"/>
                  </a:lnTo>
                  <a:lnTo>
                    <a:pt x="1868513" y="5449144"/>
                  </a:lnTo>
                  <a:lnTo>
                    <a:pt x="1823135" y="5464364"/>
                  </a:lnTo>
                  <a:lnTo>
                    <a:pt x="1755543" y="5485925"/>
                  </a:lnTo>
                  <a:lnTo>
                    <a:pt x="1738090" y="5508121"/>
                  </a:lnTo>
                  <a:lnTo>
                    <a:pt x="1753957" y="5520487"/>
                  </a:lnTo>
                  <a:lnTo>
                    <a:pt x="1746341" y="5534438"/>
                  </a:lnTo>
                  <a:lnTo>
                    <a:pt x="1742215" y="5529048"/>
                  </a:lnTo>
                  <a:lnTo>
                    <a:pt x="1744437" y="5522706"/>
                  </a:lnTo>
                  <a:lnTo>
                    <a:pt x="1726666" y="5536975"/>
                  </a:lnTo>
                  <a:lnTo>
                    <a:pt x="1643844" y="5654293"/>
                  </a:lnTo>
                  <a:cubicBezTo>
                    <a:pt x="1643950" y="5664440"/>
                    <a:pt x="1644055" y="5674586"/>
                    <a:pt x="1644161" y="5684733"/>
                  </a:cubicBezTo>
                  <a:lnTo>
                    <a:pt x="1633689" y="5691391"/>
                  </a:lnTo>
                  <a:lnTo>
                    <a:pt x="1645748" y="5699318"/>
                  </a:lnTo>
                  <a:lnTo>
                    <a:pt x="1664787" y="5741490"/>
                  </a:lnTo>
                  <a:lnTo>
                    <a:pt x="1679702" y="5743392"/>
                  </a:lnTo>
                  <a:lnTo>
                    <a:pt x="1685413" y="5754807"/>
                  </a:lnTo>
                  <a:lnTo>
                    <a:pt x="1692712" y="5763368"/>
                  </a:lnTo>
                  <a:lnTo>
                    <a:pt x="1677798" y="5769709"/>
                  </a:lnTo>
                  <a:lnTo>
                    <a:pt x="1658124" y="5794124"/>
                  </a:lnTo>
                  <a:lnTo>
                    <a:pt x="1636862" y="5800783"/>
                  </a:lnTo>
                  <a:lnTo>
                    <a:pt x="1631785" y="5814100"/>
                  </a:lnTo>
                  <a:lnTo>
                    <a:pt x="1617188" y="5833125"/>
                  </a:lnTo>
                  <a:lnTo>
                    <a:pt x="1613063" y="5852467"/>
                  </a:lnTo>
                  <a:lnTo>
                    <a:pt x="1596562" y="5884174"/>
                  </a:lnTo>
                  <a:lnTo>
                    <a:pt x="1605130" y="5897809"/>
                  </a:lnTo>
                  <a:lnTo>
                    <a:pt x="1600687" y="5905101"/>
                  </a:lnTo>
                  <a:lnTo>
                    <a:pt x="1584820" y="5900979"/>
                  </a:lnTo>
                  <a:lnTo>
                    <a:pt x="1557530" y="5907638"/>
                  </a:lnTo>
                  <a:lnTo>
                    <a:pt x="1535317" y="5905736"/>
                  </a:lnTo>
                  <a:lnTo>
                    <a:pt x="1530239" y="5923809"/>
                  </a:lnTo>
                  <a:lnTo>
                    <a:pt x="1507072" y="5931102"/>
                  </a:lnTo>
                  <a:cubicBezTo>
                    <a:pt x="1506755" y="5939980"/>
                    <a:pt x="1506437" y="5948858"/>
                    <a:pt x="1506120" y="5957736"/>
                  </a:cubicBezTo>
                  <a:lnTo>
                    <a:pt x="1494697" y="5973590"/>
                  </a:lnTo>
                  <a:lnTo>
                    <a:pt x="1485495" y="5998956"/>
                  </a:lnTo>
                  <a:lnTo>
                    <a:pt x="1475974" y="6005298"/>
                  </a:lnTo>
                  <a:lnTo>
                    <a:pt x="1453762" y="5996737"/>
                  </a:lnTo>
                  <a:lnTo>
                    <a:pt x="1414731" y="6016396"/>
                  </a:lnTo>
                  <a:lnTo>
                    <a:pt x="1392517" y="6005932"/>
                  </a:lnTo>
                  <a:lnTo>
                    <a:pt x="1351261" y="6013859"/>
                  </a:lnTo>
                  <a:lnTo>
                    <a:pt x="1318258" y="6008786"/>
                  </a:lnTo>
                  <a:lnTo>
                    <a:pt x="1261457" y="6005932"/>
                  </a:lnTo>
                  <a:lnTo>
                    <a:pt x="1248764" y="6019883"/>
                  </a:lnTo>
                  <a:lnTo>
                    <a:pt x="1228772" y="6032884"/>
                  </a:lnTo>
                  <a:lnTo>
                    <a:pt x="1189741" y="6033835"/>
                  </a:lnTo>
                  <a:lnTo>
                    <a:pt x="1159276" y="6073152"/>
                  </a:lnTo>
                  <a:lnTo>
                    <a:pt x="1151026" y="6091226"/>
                  </a:lnTo>
                  <a:lnTo>
                    <a:pt x="1140553" y="6083933"/>
                  </a:lnTo>
                  <a:lnTo>
                    <a:pt x="1124369" y="6080762"/>
                  </a:lnTo>
                  <a:lnTo>
                    <a:pt x="1118023" y="6075689"/>
                  </a:lnTo>
                  <a:lnTo>
                    <a:pt x="1104377" y="6071567"/>
                  </a:lnTo>
                  <a:lnTo>
                    <a:pt x="1095809" y="6070616"/>
                  </a:lnTo>
                  <a:lnTo>
                    <a:pt x="1074230" y="6036054"/>
                  </a:lnTo>
                  <a:lnTo>
                    <a:pt x="1076453" y="6024640"/>
                  </a:lnTo>
                  <a:lnTo>
                    <a:pt x="1067884" y="6017347"/>
                  </a:lnTo>
                  <a:lnTo>
                    <a:pt x="1072961" y="5991981"/>
                  </a:lnTo>
                  <a:lnTo>
                    <a:pt x="1032343" y="5954565"/>
                  </a:lnTo>
                  <a:lnTo>
                    <a:pt x="1005051" y="5952663"/>
                  </a:lnTo>
                  <a:lnTo>
                    <a:pt x="995213" y="5944102"/>
                  </a:lnTo>
                  <a:lnTo>
                    <a:pt x="987921" y="5953614"/>
                  </a:lnTo>
                  <a:lnTo>
                    <a:pt x="984747" y="5946639"/>
                  </a:lnTo>
                  <a:lnTo>
                    <a:pt x="967371" y="5951909"/>
                  </a:lnTo>
                  <a:lnTo>
                    <a:pt x="967494" y="5953094"/>
                  </a:lnTo>
                  <a:lnTo>
                    <a:pt x="945223" y="5968032"/>
                  </a:lnTo>
                  <a:lnTo>
                    <a:pt x="924225" y="5969303"/>
                  </a:lnTo>
                  <a:lnTo>
                    <a:pt x="909272" y="5963900"/>
                  </a:lnTo>
                  <a:lnTo>
                    <a:pt x="887955" y="5962311"/>
                  </a:lnTo>
                  <a:lnTo>
                    <a:pt x="866639" y="5955955"/>
                  </a:lnTo>
                  <a:lnTo>
                    <a:pt x="841188" y="5968032"/>
                  </a:lnTo>
                  <a:lnTo>
                    <a:pt x="822417" y="5972164"/>
                  </a:lnTo>
                  <a:lnTo>
                    <a:pt x="813826" y="5968986"/>
                  </a:lnTo>
                  <a:lnTo>
                    <a:pt x="822099" y="5960404"/>
                  </a:lnTo>
                  <a:lnTo>
                    <a:pt x="832598" y="5933071"/>
                  </a:lnTo>
                  <a:lnTo>
                    <a:pt x="836416" y="5909870"/>
                  </a:lnTo>
                  <a:lnTo>
                    <a:pt x="829735" y="5863468"/>
                  </a:lnTo>
                  <a:lnTo>
                    <a:pt x="838007" y="5825647"/>
                  </a:lnTo>
                  <a:lnTo>
                    <a:pt x="826871" y="5806260"/>
                  </a:lnTo>
                  <a:lnTo>
                    <a:pt x="839598" y="5797996"/>
                  </a:lnTo>
                  <a:lnTo>
                    <a:pt x="847232" y="5804353"/>
                  </a:lnTo>
                  <a:lnTo>
                    <a:pt x="840870" y="5790369"/>
                  </a:lnTo>
                  <a:lnTo>
                    <a:pt x="822735" y="5790686"/>
                  </a:lnTo>
                  <a:lnTo>
                    <a:pt x="806827" y="5803717"/>
                  </a:lnTo>
                  <a:lnTo>
                    <a:pt x="795372" y="5810074"/>
                  </a:lnTo>
                  <a:lnTo>
                    <a:pt x="797281" y="5786873"/>
                  </a:lnTo>
                  <a:lnTo>
                    <a:pt x="790918" y="5777338"/>
                  </a:lnTo>
                  <a:lnTo>
                    <a:pt x="800463" y="5776384"/>
                  </a:lnTo>
                  <a:lnTo>
                    <a:pt x="817326" y="5773842"/>
                  </a:lnTo>
                  <a:lnTo>
                    <a:pt x="826553" y="5752548"/>
                  </a:lnTo>
                  <a:lnTo>
                    <a:pt x="839280" y="5740788"/>
                  </a:lnTo>
                  <a:lnTo>
                    <a:pt x="840234" y="5734432"/>
                  </a:lnTo>
                  <a:lnTo>
                    <a:pt x="820189" y="5748734"/>
                  </a:lnTo>
                  <a:lnTo>
                    <a:pt x="807462" y="5754137"/>
                  </a:lnTo>
                  <a:lnTo>
                    <a:pt x="799190" y="5764625"/>
                  </a:lnTo>
                  <a:lnTo>
                    <a:pt x="801418" y="5771935"/>
                  </a:lnTo>
                  <a:lnTo>
                    <a:pt x="783283" y="5770028"/>
                  </a:lnTo>
                  <a:lnTo>
                    <a:pt x="776921" y="5773206"/>
                  </a:lnTo>
                  <a:lnTo>
                    <a:pt x="768331" y="5770346"/>
                  </a:lnTo>
                  <a:lnTo>
                    <a:pt x="765150" y="5765896"/>
                  </a:lnTo>
                  <a:lnTo>
                    <a:pt x="782010" y="5735385"/>
                  </a:lnTo>
                  <a:lnTo>
                    <a:pt x="781692" y="5699471"/>
                  </a:lnTo>
                  <a:lnTo>
                    <a:pt x="807781" y="5671820"/>
                  </a:lnTo>
                  <a:lnTo>
                    <a:pt x="810008" y="5656883"/>
                  </a:lnTo>
                  <a:lnTo>
                    <a:pt x="820189" y="5642263"/>
                  </a:lnTo>
                  <a:lnTo>
                    <a:pt x="838643" y="5544691"/>
                  </a:lnTo>
                  <a:lnTo>
                    <a:pt x="846597" y="5489707"/>
                  </a:lnTo>
                  <a:lnTo>
                    <a:pt x="828780" y="5408662"/>
                  </a:lnTo>
                  <a:lnTo>
                    <a:pt x="828147" y="5385266"/>
                  </a:lnTo>
                  <a:cubicBezTo>
                    <a:pt x="828093" y="5385315"/>
                    <a:pt x="828038" y="5385363"/>
                    <a:pt x="827984" y="5385412"/>
                  </a:cubicBezTo>
                  <a:cubicBezTo>
                    <a:pt x="827667" y="5378859"/>
                    <a:pt x="827349" y="5372306"/>
                    <a:pt x="827032" y="5365753"/>
                  </a:cubicBezTo>
                  <a:lnTo>
                    <a:pt x="829888" y="5330240"/>
                  </a:lnTo>
                  <a:lnTo>
                    <a:pt x="841630" y="5324850"/>
                  </a:lnTo>
                  <a:lnTo>
                    <a:pt x="831157" y="5309947"/>
                  </a:lnTo>
                  <a:lnTo>
                    <a:pt x="820051" y="5303923"/>
                  </a:lnTo>
                  <a:lnTo>
                    <a:pt x="826397" y="5284898"/>
                  </a:lnTo>
                  <a:lnTo>
                    <a:pt x="807357" y="5286167"/>
                  </a:lnTo>
                  <a:lnTo>
                    <a:pt x="812434" y="5264288"/>
                  </a:lnTo>
                  <a:lnTo>
                    <a:pt x="795615" y="5265240"/>
                  </a:lnTo>
                  <a:cubicBezTo>
                    <a:pt x="795827" y="5261646"/>
                    <a:pt x="796038" y="5258053"/>
                    <a:pt x="796250" y="5254459"/>
                  </a:cubicBezTo>
                  <a:lnTo>
                    <a:pt x="789903" y="5247166"/>
                  </a:lnTo>
                  <a:lnTo>
                    <a:pt x="782604" y="5251922"/>
                  </a:lnTo>
                  <a:cubicBezTo>
                    <a:pt x="782921" y="5247272"/>
                    <a:pt x="783239" y="5242621"/>
                    <a:pt x="783556" y="5237971"/>
                  </a:cubicBezTo>
                  <a:lnTo>
                    <a:pt x="800375" y="5212605"/>
                  </a:lnTo>
                  <a:lnTo>
                    <a:pt x="813069" y="5212605"/>
                  </a:lnTo>
                  <a:lnTo>
                    <a:pt x="815290" y="5206263"/>
                  </a:lnTo>
                  <a:lnTo>
                    <a:pt x="825763" y="5193580"/>
                  </a:lnTo>
                  <a:lnTo>
                    <a:pt x="843851" y="5199605"/>
                  </a:lnTo>
                  <a:lnTo>
                    <a:pt x="862573" y="5188824"/>
                  </a:lnTo>
                  <a:lnTo>
                    <a:pt x="876218" y="5185653"/>
                  </a:lnTo>
                  <a:lnTo>
                    <a:pt x="877488" y="5192629"/>
                  </a:lnTo>
                  <a:lnTo>
                    <a:pt x="891133" y="5191678"/>
                  </a:lnTo>
                  <a:lnTo>
                    <a:pt x="884786" y="5183117"/>
                  </a:lnTo>
                  <a:lnTo>
                    <a:pt x="891133" y="5176775"/>
                  </a:lnTo>
                  <a:lnTo>
                    <a:pt x="881613" y="5179946"/>
                  </a:lnTo>
                  <a:lnTo>
                    <a:pt x="878122" y="5168848"/>
                  </a:lnTo>
                  <a:lnTo>
                    <a:pt x="890816" y="5159336"/>
                  </a:lnTo>
                  <a:lnTo>
                    <a:pt x="910808" y="5144116"/>
                  </a:lnTo>
                  <a:lnTo>
                    <a:pt x="926675" y="5140945"/>
                  </a:lnTo>
                  <a:lnTo>
                    <a:pt x="933974" y="5145067"/>
                  </a:lnTo>
                  <a:lnTo>
                    <a:pt x="936195" y="5138726"/>
                  </a:lnTo>
                  <a:lnTo>
                    <a:pt x="949841" y="5139677"/>
                  </a:lnTo>
                  <a:lnTo>
                    <a:pt x="959361" y="5151092"/>
                  </a:lnTo>
                  <a:lnTo>
                    <a:pt x="989190" y="5165677"/>
                  </a:lnTo>
                  <a:lnTo>
                    <a:pt x="1095809" y="5163458"/>
                  </a:lnTo>
                  <a:lnTo>
                    <a:pt x="1111676" y="5152994"/>
                  </a:lnTo>
                  <a:lnTo>
                    <a:pt x="1121196" y="5154897"/>
                  </a:lnTo>
                  <a:lnTo>
                    <a:pt x="1124369" y="5158067"/>
                  </a:lnTo>
                  <a:lnTo>
                    <a:pt x="1140553" y="5165360"/>
                  </a:lnTo>
                  <a:lnTo>
                    <a:pt x="1168162" y="5169165"/>
                  </a:lnTo>
                  <a:lnTo>
                    <a:pt x="1217983" y="5179312"/>
                  </a:lnTo>
                  <a:lnTo>
                    <a:pt x="1264313" y="5181214"/>
                  </a:lnTo>
                  <a:lnTo>
                    <a:pt x="1293825" y="5175507"/>
                  </a:lnTo>
                  <a:lnTo>
                    <a:pt x="1307788" y="5178677"/>
                  </a:lnTo>
                  <a:lnTo>
                    <a:pt x="1323653" y="5168848"/>
                  </a:lnTo>
                  <a:lnTo>
                    <a:pt x="1329999" y="5169799"/>
                  </a:lnTo>
                  <a:lnTo>
                    <a:pt x="1339519" y="5182482"/>
                  </a:lnTo>
                  <a:lnTo>
                    <a:pt x="1351261" y="5183117"/>
                  </a:lnTo>
                  <a:lnTo>
                    <a:pt x="1367129" y="5187556"/>
                  </a:lnTo>
                  <a:lnTo>
                    <a:pt x="1385853" y="5184068"/>
                  </a:lnTo>
                  <a:lnTo>
                    <a:pt x="1405846" y="5182799"/>
                  </a:lnTo>
                  <a:lnTo>
                    <a:pt x="1422030" y="5187873"/>
                  </a:lnTo>
                  <a:lnTo>
                    <a:pt x="1439800" y="5194214"/>
                  </a:lnTo>
                  <a:lnTo>
                    <a:pt x="1449320" y="5199288"/>
                  </a:lnTo>
                  <a:lnTo>
                    <a:pt x="1476608" y="5198336"/>
                  </a:lnTo>
                  <a:lnTo>
                    <a:pt x="1488033" y="5187873"/>
                  </a:lnTo>
                  <a:lnTo>
                    <a:pt x="1493746" y="5184702"/>
                  </a:lnTo>
                  <a:lnTo>
                    <a:pt x="1492160" y="5187556"/>
                  </a:lnTo>
                  <a:lnTo>
                    <a:pt x="1498188" y="5189141"/>
                  </a:lnTo>
                  <a:lnTo>
                    <a:pt x="1499774" y="5188190"/>
                  </a:lnTo>
                  <a:lnTo>
                    <a:pt x="1505485" y="5182165"/>
                  </a:lnTo>
                  <a:lnTo>
                    <a:pt x="1506437" y="5185019"/>
                  </a:lnTo>
                  <a:lnTo>
                    <a:pt x="1509292" y="5185336"/>
                  </a:lnTo>
                  <a:lnTo>
                    <a:pt x="1509613" y="5182165"/>
                  </a:lnTo>
                  <a:lnTo>
                    <a:pt x="1513104" y="5183117"/>
                  </a:lnTo>
                  <a:lnTo>
                    <a:pt x="1513644" y="5182190"/>
                  </a:lnTo>
                  <a:lnTo>
                    <a:pt x="1521585" y="5173933"/>
                  </a:lnTo>
                  <a:lnTo>
                    <a:pt x="1536516" y="5137729"/>
                  </a:lnTo>
                  <a:lnTo>
                    <a:pt x="1551446" y="5066590"/>
                  </a:lnTo>
                  <a:lnTo>
                    <a:pt x="1559070" y="5017364"/>
                  </a:lnTo>
                  <a:lnTo>
                    <a:pt x="1564788" y="5032291"/>
                  </a:lnTo>
                  <a:lnTo>
                    <a:pt x="1571141" y="5024351"/>
                  </a:lnTo>
                  <a:lnTo>
                    <a:pt x="1567011" y="5014506"/>
                  </a:lnTo>
                  <a:lnTo>
                    <a:pt x="1560022" y="5012600"/>
                  </a:lnTo>
                  <a:lnTo>
                    <a:pt x="1570506" y="4932569"/>
                  </a:lnTo>
                  <a:lnTo>
                    <a:pt x="1570188" y="4911609"/>
                  </a:lnTo>
                  <a:lnTo>
                    <a:pt x="1572094" y="4904939"/>
                  </a:lnTo>
                  <a:lnTo>
                    <a:pt x="1577177" y="4904939"/>
                  </a:lnTo>
                  <a:lnTo>
                    <a:pt x="1579082" y="4921136"/>
                  </a:lnTo>
                  <a:lnTo>
                    <a:pt x="1600683" y="4948448"/>
                  </a:lnTo>
                  <a:lnTo>
                    <a:pt x="1607672" y="4967186"/>
                  </a:lnTo>
                  <a:lnTo>
                    <a:pt x="1616884" y="4974173"/>
                  </a:lnTo>
                  <a:lnTo>
                    <a:pt x="1609895" y="4964963"/>
                  </a:lnTo>
                  <a:lnTo>
                    <a:pt x="1606719" y="4945908"/>
                  </a:lnTo>
                  <a:lnTo>
                    <a:pt x="1598142" y="4918595"/>
                  </a:lnTo>
                  <a:lnTo>
                    <a:pt x="1586706" y="4902081"/>
                  </a:lnTo>
                  <a:lnTo>
                    <a:pt x="1583847" y="4888425"/>
                  </a:lnTo>
                  <a:lnTo>
                    <a:pt x="1561293" y="4874769"/>
                  </a:lnTo>
                  <a:cubicBezTo>
                    <a:pt x="1560975" y="4871275"/>
                    <a:pt x="1560658" y="4867782"/>
                    <a:pt x="1560340" y="4864288"/>
                  </a:cubicBezTo>
                  <a:lnTo>
                    <a:pt x="1569552" y="4855714"/>
                  </a:lnTo>
                  <a:lnTo>
                    <a:pt x="1574953" y="4843963"/>
                  </a:lnTo>
                  <a:lnTo>
                    <a:pt x="1584483" y="4838882"/>
                  </a:lnTo>
                  <a:lnTo>
                    <a:pt x="1568282" y="4816651"/>
                  </a:lnTo>
                  <a:lnTo>
                    <a:pt x="1556528" y="4810299"/>
                  </a:lnTo>
                  <a:lnTo>
                    <a:pt x="1561929" y="4800136"/>
                  </a:lnTo>
                  <a:lnTo>
                    <a:pt x="1546999" y="4799184"/>
                  </a:lnTo>
                  <a:lnTo>
                    <a:pt x="1503477" y="4766790"/>
                  </a:lnTo>
                  <a:lnTo>
                    <a:pt x="1501253" y="4758533"/>
                  </a:lnTo>
                  <a:lnTo>
                    <a:pt x="1482828" y="4728998"/>
                  </a:lnTo>
                  <a:lnTo>
                    <a:pt x="1470123" y="4717565"/>
                  </a:lnTo>
                  <a:lnTo>
                    <a:pt x="1482512" y="4692158"/>
                  </a:lnTo>
                  <a:lnTo>
                    <a:pt x="1466629" y="4685806"/>
                  </a:lnTo>
                  <a:lnTo>
                    <a:pt x="1479018" y="4672150"/>
                  </a:lnTo>
                  <a:lnTo>
                    <a:pt x="1491724" y="4676279"/>
                  </a:lnTo>
                  <a:lnTo>
                    <a:pt x="1500301" y="4678502"/>
                  </a:lnTo>
                  <a:lnTo>
                    <a:pt x="1494902" y="4667704"/>
                  </a:lnTo>
                  <a:lnTo>
                    <a:pt x="1478064" y="4658494"/>
                  </a:lnTo>
                  <a:lnTo>
                    <a:pt x="1458688" y="4663893"/>
                  </a:lnTo>
                  <a:lnTo>
                    <a:pt x="1434865" y="4663258"/>
                  </a:lnTo>
                  <a:lnTo>
                    <a:pt x="1431053" y="4648331"/>
                  </a:lnTo>
                  <a:lnTo>
                    <a:pt x="1447253" y="4637851"/>
                  </a:lnTo>
                  <a:lnTo>
                    <a:pt x="1430100" y="4631499"/>
                  </a:lnTo>
                  <a:lnTo>
                    <a:pt x="1413264" y="4620066"/>
                  </a:lnTo>
                  <a:lnTo>
                    <a:pt x="1405640" y="4628641"/>
                  </a:lnTo>
                  <a:lnTo>
                    <a:pt x="1402464" y="4629594"/>
                  </a:lnTo>
                  <a:lnTo>
                    <a:pt x="1396110" y="4616890"/>
                  </a:lnTo>
                  <a:lnTo>
                    <a:pt x="1387533" y="4626735"/>
                  </a:lnTo>
                  <a:lnTo>
                    <a:pt x="1376095" y="4627688"/>
                  </a:lnTo>
                  <a:lnTo>
                    <a:pt x="1354811" y="4600694"/>
                  </a:lnTo>
                  <a:lnTo>
                    <a:pt x="1342103" y="4601646"/>
                  </a:lnTo>
                  <a:lnTo>
                    <a:pt x="1327174" y="4594659"/>
                  </a:lnTo>
                  <a:lnTo>
                    <a:pt x="1309068" y="4591484"/>
                  </a:lnTo>
                  <a:lnTo>
                    <a:pt x="1300491" y="4580051"/>
                  </a:lnTo>
                  <a:lnTo>
                    <a:pt x="1287785" y="4575922"/>
                  </a:lnTo>
                  <a:lnTo>
                    <a:pt x="1268726" y="4589578"/>
                  </a:lnTo>
                  <a:lnTo>
                    <a:pt x="1251889" y="4592119"/>
                  </a:lnTo>
                  <a:lnTo>
                    <a:pt x="1247443" y="4573064"/>
                  </a:lnTo>
                  <a:lnTo>
                    <a:pt x="1240136" y="4568618"/>
                  </a:lnTo>
                  <a:lnTo>
                    <a:pt x="1221077" y="4564807"/>
                  </a:lnTo>
                  <a:lnTo>
                    <a:pt x="1217899" y="4559408"/>
                  </a:lnTo>
                  <a:lnTo>
                    <a:pt x="1233465" y="4552103"/>
                  </a:lnTo>
                  <a:lnTo>
                    <a:pt x="1251254" y="4552103"/>
                  </a:lnTo>
                  <a:lnTo>
                    <a:pt x="1257608" y="4544481"/>
                  </a:lnTo>
                  <a:lnTo>
                    <a:pt x="1242994" y="4534001"/>
                  </a:lnTo>
                  <a:lnTo>
                    <a:pt x="1232194" y="4537177"/>
                  </a:lnTo>
                  <a:lnTo>
                    <a:pt x="1225841" y="4545751"/>
                  </a:lnTo>
                  <a:lnTo>
                    <a:pt x="1223618" y="4521615"/>
                  </a:lnTo>
                  <a:lnTo>
                    <a:pt x="1230288" y="4516534"/>
                  </a:lnTo>
                  <a:lnTo>
                    <a:pt x="1236642" y="4520345"/>
                  </a:lnTo>
                  <a:lnTo>
                    <a:pt x="1251254" y="4524473"/>
                  </a:lnTo>
                  <a:lnTo>
                    <a:pt x="1260784" y="4524473"/>
                  </a:lnTo>
                  <a:lnTo>
                    <a:pt x="1246807" y="4509547"/>
                  </a:lnTo>
                  <a:lnTo>
                    <a:pt x="1235053" y="4512088"/>
                  </a:lnTo>
                  <a:lnTo>
                    <a:pt x="1228700" y="4506689"/>
                  </a:lnTo>
                  <a:lnTo>
                    <a:pt x="1219488" y="4515263"/>
                  </a:lnTo>
                  <a:lnTo>
                    <a:pt x="1210911" y="4511135"/>
                  </a:lnTo>
                  <a:lnTo>
                    <a:pt x="1209640" y="4500972"/>
                  </a:lnTo>
                  <a:lnTo>
                    <a:pt x="1215040" y="4495573"/>
                  </a:lnTo>
                  <a:lnTo>
                    <a:pt x="1224570" y="4486681"/>
                  </a:lnTo>
                  <a:lnTo>
                    <a:pt x="1245219" y="4468578"/>
                  </a:lnTo>
                  <a:lnTo>
                    <a:pt x="1268726" y="4469531"/>
                  </a:lnTo>
                  <a:lnTo>
                    <a:pt x="1283656" y="4465085"/>
                  </a:lnTo>
                  <a:lnTo>
                    <a:pt x="1299538" y="4471437"/>
                  </a:lnTo>
                  <a:lnTo>
                    <a:pt x="1299538" y="4464132"/>
                  </a:lnTo>
                  <a:lnTo>
                    <a:pt x="1310974" y="4460956"/>
                  </a:lnTo>
                  <a:lnTo>
                    <a:pt x="1324633" y="4463815"/>
                  </a:lnTo>
                  <a:lnTo>
                    <a:pt x="1327809" y="4450159"/>
                  </a:lnTo>
                  <a:lnTo>
                    <a:pt x="1331938" y="4442854"/>
                  </a:lnTo>
                  <a:lnTo>
                    <a:pt x="1346869" y="4448888"/>
                  </a:lnTo>
                  <a:lnTo>
                    <a:pt x="1379908" y="4448571"/>
                  </a:lnTo>
                  <a:lnTo>
                    <a:pt x="1388485" y="4460004"/>
                  </a:lnTo>
                  <a:lnTo>
                    <a:pt x="1411675" y="4485093"/>
                  </a:lnTo>
                  <a:lnTo>
                    <a:pt x="1430735" y="4474295"/>
                  </a:lnTo>
                  <a:lnTo>
                    <a:pt x="1447570" y="4466991"/>
                  </a:lnTo>
                  <a:lnTo>
                    <a:pt x="1462817" y="4477471"/>
                  </a:lnTo>
                  <a:lnTo>
                    <a:pt x="1481559" y="4465403"/>
                  </a:lnTo>
                  <a:lnTo>
                    <a:pt x="1497442" y="4462227"/>
                  </a:lnTo>
                  <a:lnTo>
                    <a:pt x="1506018" y="4476836"/>
                  </a:lnTo>
                  <a:lnTo>
                    <a:pt x="1522855" y="4478741"/>
                  </a:lnTo>
                  <a:lnTo>
                    <a:pt x="1532386" y="4480964"/>
                  </a:lnTo>
                  <a:lnTo>
                    <a:pt x="1536516" y="4472389"/>
                  </a:lnTo>
                  <a:lnTo>
                    <a:pt x="1529209" y="4466038"/>
                  </a:lnTo>
                  <a:lnTo>
                    <a:pt x="1519361" y="4448571"/>
                  </a:lnTo>
                  <a:lnTo>
                    <a:pt x="1512690" y="4384101"/>
                  </a:lnTo>
                  <a:lnTo>
                    <a:pt x="1511104" y="4368222"/>
                  </a:lnTo>
                  <a:lnTo>
                    <a:pt x="1498395" y="4357742"/>
                  </a:lnTo>
                  <a:lnTo>
                    <a:pt x="1492996" y="4334875"/>
                  </a:lnTo>
                  <a:lnTo>
                    <a:pt x="1478064" y="4314550"/>
                  </a:lnTo>
                  <a:lnTo>
                    <a:pt x="1478064" y="4307563"/>
                  </a:lnTo>
                  <a:lnTo>
                    <a:pt x="1484418" y="4310422"/>
                  </a:lnTo>
                  <a:lnTo>
                    <a:pt x="1497125" y="4312645"/>
                  </a:lnTo>
                  <a:lnTo>
                    <a:pt x="1513961" y="4325030"/>
                  </a:lnTo>
                  <a:lnTo>
                    <a:pt x="1526668" y="4319631"/>
                  </a:lnTo>
                  <a:lnTo>
                    <a:pt x="1545728" y="4317408"/>
                  </a:lnTo>
                  <a:lnTo>
                    <a:pt x="1550175" y="4328841"/>
                  </a:lnTo>
                  <a:lnTo>
                    <a:pt x="1542551" y="4339322"/>
                  </a:lnTo>
                  <a:lnTo>
                    <a:pt x="1555893" y="4358694"/>
                  </a:lnTo>
                  <a:lnTo>
                    <a:pt x="1569552" y="4364728"/>
                  </a:lnTo>
                  <a:lnTo>
                    <a:pt x="1589565" y="4358377"/>
                  </a:lnTo>
                  <a:lnTo>
                    <a:pt x="1610531" y="4367269"/>
                  </a:lnTo>
                  <a:lnTo>
                    <a:pt x="1625460" y="4369492"/>
                  </a:lnTo>
                  <a:lnTo>
                    <a:pt x="1659450" y="4368222"/>
                  </a:lnTo>
                  <a:lnTo>
                    <a:pt x="1677556" y="4356154"/>
                  </a:lnTo>
                  <a:lnTo>
                    <a:pt x="1690898" y="4346626"/>
                  </a:lnTo>
                  <a:lnTo>
                    <a:pt x="1720758" y="4349484"/>
                  </a:lnTo>
                  <a:lnTo>
                    <a:pt x="1694075" y="4341227"/>
                  </a:lnTo>
                  <a:lnTo>
                    <a:pt x="1679463" y="4339322"/>
                  </a:lnTo>
                  <a:cubicBezTo>
                    <a:pt x="1679781" y="4335828"/>
                    <a:pt x="1680098" y="4332335"/>
                    <a:pt x="1680416" y="4328841"/>
                  </a:cubicBezTo>
                  <a:lnTo>
                    <a:pt x="1688675" y="4312009"/>
                  </a:lnTo>
                  <a:lnTo>
                    <a:pt x="1722347" y="4291684"/>
                  </a:lnTo>
                  <a:lnTo>
                    <a:pt x="1748712" y="4285015"/>
                  </a:lnTo>
                  <a:lnTo>
                    <a:pt x="1771901" y="4278663"/>
                  </a:lnTo>
                  <a:lnTo>
                    <a:pt x="1801444" y="4257067"/>
                  </a:lnTo>
                  <a:lnTo>
                    <a:pt x="1820186" y="4234836"/>
                  </a:lnTo>
                  <a:lnTo>
                    <a:pt x="1828762" y="4230390"/>
                  </a:lnTo>
                  <a:lnTo>
                    <a:pt x="1817962" y="4222451"/>
                  </a:lnTo>
                  <a:lnTo>
                    <a:pt x="1816056" y="4208477"/>
                  </a:lnTo>
                  <a:lnTo>
                    <a:pt x="1820821" y="4198949"/>
                  </a:lnTo>
                  <a:lnTo>
                    <a:pt x="1818280" y="4157981"/>
                  </a:lnTo>
                  <a:lnTo>
                    <a:pt x="1815103" y="4152582"/>
                  </a:lnTo>
                  <a:lnTo>
                    <a:pt x="1832892" y="4132574"/>
                  </a:lnTo>
                  <a:lnTo>
                    <a:pt x="1847822" y="4124952"/>
                  </a:lnTo>
                  <a:lnTo>
                    <a:pt x="1866881" y="4121459"/>
                  </a:lnTo>
                  <a:lnTo>
                    <a:pt x="1901506" y="4114790"/>
                  </a:lnTo>
                  <a:lnTo>
                    <a:pt x="1920566" y="4111614"/>
                  </a:lnTo>
                  <a:lnTo>
                    <a:pt x="1920836" y="4111854"/>
                  </a:lnTo>
                  <a:lnTo>
                    <a:pt x="1949386" y="4094630"/>
                  </a:lnTo>
                  <a:lnTo>
                    <a:pt x="1978517" y="4070064"/>
                  </a:lnTo>
                  <a:lnTo>
                    <a:pt x="1977988" y="4069704"/>
                  </a:lnTo>
                  <a:lnTo>
                    <a:pt x="1995753" y="4059226"/>
                  </a:lnTo>
                  <a:lnTo>
                    <a:pt x="2007174" y="4057321"/>
                  </a:lnTo>
                  <a:lnTo>
                    <a:pt x="2015422" y="4063036"/>
                  </a:lnTo>
                  <a:lnTo>
                    <a:pt x="2018911" y="4062084"/>
                  </a:lnTo>
                  <a:lnTo>
                    <a:pt x="2024622" y="4061449"/>
                  </a:lnTo>
                  <a:lnTo>
                    <a:pt x="2022084" y="4070339"/>
                  </a:lnTo>
                  <a:lnTo>
                    <a:pt x="2031283" y="4070339"/>
                  </a:lnTo>
                  <a:lnTo>
                    <a:pt x="2036676" y="4065894"/>
                  </a:lnTo>
                  <a:lnTo>
                    <a:pt x="2025890" y="4052876"/>
                  </a:lnTo>
                  <a:lnTo>
                    <a:pt x="2022084" y="4052876"/>
                  </a:lnTo>
                  <a:lnTo>
                    <a:pt x="2012567" y="4055099"/>
                  </a:lnTo>
                  <a:lnTo>
                    <a:pt x="2003049" y="4043351"/>
                  </a:lnTo>
                  <a:lnTo>
                    <a:pt x="2004318" y="4036049"/>
                  </a:lnTo>
                  <a:lnTo>
                    <a:pt x="2013518" y="4031604"/>
                  </a:lnTo>
                  <a:lnTo>
                    <a:pt x="2023035" y="4026206"/>
                  </a:lnTo>
                  <a:lnTo>
                    <a:pt x="2023987" y="4018904"/>
                  </a:lnTo>
                  <a:cubicBezTo>
                    <a:pt x="2023670" y="4015729"/>
                    <a:pt x="2023352" y="4012554"/>
                    <a:pt x="2023035" y="4009379"/>
                  </a:cubicBezTo>
                  <a:lnTo>
                    <a:pt x="2032235" y="4000806"/>
                  </a:lnTo>
                  <a:lnTo>
                    <a:pt x="2048097" y="3994456"/>
                  </a:lnTo>
                  <a:lnTo>
                    <a:pt x="2058566" y="4003029"/>
                  </a:lnTo>
                  <a:lnTo>
                    <a:pt x="2064910" y="3996679"/>
                  </a:lnTo>
                  <a:lnTo>
                    <a:pt x="2067131" y="3998266"/>
                  </a:lnTo>
                  <a:lnTo>
                    <a:pt x="2061421" y="4005569"/>
                  </a:lnTo>
                  <a:lnTo>
                    <a:pt x="2062690" y="4012554"/>
                  </a:lnTo>
                  <a:lnTo>
                    <a:pt x="2060469" y="4021761"/>
                  </a:lnTo>
                  <a:lnTo>
                    <a:pt x="2056028" y="4024619"/>
                  </a:lnTo>
                  <a:lnTo>
                    <a:pt x="2053807" y="4024619"/>
                  </a:lnTo>
                  <a:lnTo>
                    <a:pt x="2046511" y="4018269"/>
                  </a:lnTo>
                  <a:lnTo>
                    <a:pt x="2041752" y="4003346"/>
                  </a:lnTo>
                  <a:lnTo>
                    <a:pt x="2029697" y="4007474"/>
                  </a:lnTo>
                  <a:lnTo>
                    <a:pt x="2026842" y="4014776"/>
                  </a:lnTo>
                  <a:lnTo>
                    <a:pt x="2040166" y="4024619"/>
                  </a:lnTo>
                  <a:lnTo>
                    <a:pt x="2046511" y="4020491"/>
                  </a:lnTo>
                  <a:lnTo>
                    <a:pt x="2041118" y="4028111"/>
                  </a:lnTo>
                  <a:cubicBezTo>
                    <a:pt x="2040906" y="4030545"/>
                    <a:pt x="2040695" y="4032980"/>
                    <a:pt x="2040483" y="4035414"/>
                  </a:cubicBezTo>
                  <a:lnTo>
                    <a:pt x="2036042" y="4039859"/>
                  </a:lnTo>
                  <a:lnTo>
                    <a:pt x="2037311" y="4034144"/>
                  </a:lnTo>
                  <a:lnTo>
                    <a:pt x="2024939" y="4027159"/>
                  </a:lnTo>
                  <a:lnTo>
                    <a:pt x="2017325" y="4035414"/>
                  </a:lnTo>
                  <a:lnTo>
                    <a:pt x="2033187" y="4041764"/>
                  </a:lnTo>
                  <a:lnTo>
                    <a:pt x="2034139" y="4049066"/>
                  </a:lnTo>
                  <a:lnTo>
                    <a:pt x="2039214" y="4062084"/>
                  </a:lnTo>
                  <a:lnTo>
                    <a:pt x="2042387" y="4058909"/>
                  </a:lnTo>
                  <a:lnTo>
                    <a:pt x="2047780" y="4059861"/>
                  </a:lnTo>
                  <a:lnTo>
                    <a:pt x="2064593" y="4064941"/>
                  </a:lnTo>
                  <a:lnTo>
                    <a:pt x="2067766" y="4065894"/>
                  </a:lnTo>
                  <a:lnTo>
                    <a:pt x="2066497" y="4055416"/>
                  </a:lnTo>
                  <a:lnTo>
                    <a:pt x="2038263" y="4049384"/>
                  </a:lnTo>
                  <a:lnTo>
                    <a:pt x="2042069" y="4043034"/>
                  </a:lnTo>
                  <a:lnTo>
                    <a:pt x="2052538" y="4043034"/>
                  </a:lnTo>
                  <a:lnTo>
                    <a:pt x="2062055" y="4044939"/>
                  </a:lnTo>
                  <a:lnTo>
                    <a:pt x="2063324" y="4040811"/>
                  </a:lnTo>
                  <a:lnTo>
                    <a:pt x="2047462" y="4038589"/>
                  </a:lnTo>
                  <a:lnTo>
                    <a:pt x="2043021" y="4032239"/>
                  </a:lnTo>
                  <a:lnTo>
                    <a:pt x="2050635" y="4028111"/>
                  </a:lnTo>
                  <a:lnTo>
                    <a:pt x="2062055" y="4031286"/>
                  </a:lnTo>
                  <a:lnTo>
                    <a:pt x="2066497" y="4023984"/>
                  </a:lnTo>
                  <a:lnTo>
                    <a:pt x="2076648" y="4016364"/>
                  </a:lnTo>
                  <a:lnTo>
                    <a:pt x="2083945" y="4016364"/>
                  </a:lnTo>
                  <a:lnTo>
                    <a:pt x="2102027" y="4010649"/>
                  </a:lnTo>
                  <a:lnTo>
                    <a:pt x="2114716" y="4016999"/>
                  </a:lnTo>
                  <a:lnTo>
                    <a:pt x="2129627" y="4011919"/>
                  </a:lnTo>
                  <a:lnTo>
                    <a:pt x="2117889" y="4011919"/>
                  </a:lnTo>
                  <a:lnTo>
                    <a:pt x="2126454" y="4004299"/>
                  </a:lnTo>
                  <a:lnTo>
                    <a:pt x="2108372" y="4009696"/>
                  </a:lnTo>
                  <a:lnTo>
                    <a:pt x="2113765" y="3997949"/>
                  </a:lnTo>
                  <a:lnTo>
                    <a:pt x="2103296" y="4007474"/>
                  </a:lnTo>
                  <a:lnTo>
                    <a:pt x="2096951" y="4010014"/>
                  </a:lnTo>
                  <a:lnTo>
                    <a:pt x="2087434" y="4010014"/>
                  </a:lnTo>
                  <a:lnTo>
                    <a:pt x="2076648" y="4004616"/>
                  </a:lnTo>
                  <a:lnTo>
                    <a:pt x="2064910" y="3996679"/>
                  </a:lnTo>
                  <a:lnTo>
                    <a:pt x="2050318" y="3984931"/>
                  </a:lnTo>
                  <a:lnTo>
                    <a:pt x="2061421" y="3974454"/>
                  </a:lnTo>
                  <a:lnTo>
                    <a:pt x="2077600" y="3987154"/>
                  </a:lnTo>
                  <a:lnTo>
                    <a:pt x="2099806" y="3980486"/>
                  </a:lnTo>
                  <a:lnTo>
                    <a:pt x="2076648" y="3982709"/>
                  </a:lnTo>
                  <a:lnTo>
                    <a:pt x="2062690" y="3969056"/>
                  </a:lnTo>
                  <a:lnTo>
                    <a:pt x="2073159" y="3946831"/>
                  </a:lnTo>
                  <a:lnTo>
                    <a:pt x="2103296" y="3908414"/>
                  </a:lnTo>
                  <a:lnTo>
                    <a:pt x="2110275" y="3875076"/>
                  </a:lnTo>
                  <a:lnTo>
                    <a:pt x="2107103" y="3848406"/>
                  </a:lnTo>
                  <a:lnTo>
                    <a:pt x="2114082" y="3831896"/>
                  </a:lnTo>
                  <a:lnTo>
                    <a:pt x="2119475" y="3819196"/>
                  </a:lnTo>
                  <a:lnTo>
                    <a:pt x="2129944" y="3819196"/>
                  </a:lnTo>
                  <a:lnTo>
                    <a:pt x="2131213" y="3826181"/>
                  </a:lnTo>
                  <a:lnTo>
                    <a:pt x="2138509" y="3828403"/>
                  </a:lnTo>
                  <a:lnTo>
                    <a:pt x="2151199" y="3823958"/>
                  </a:lnTo>
                  <a:lnTo>
                    <a:pt x="2153419" y="3831578"/>
                  </a:lnTo>
                  <a:lnTo>
                    <a:pt x="2155640" y="3837293"/>
                  </a:lnTo>
                  <a:lnTo>
                    <a:pt x="2171502" y="3844913"/>
                  </a:lnTo>
                  <a:lnTo>
                    <a:pt x="2166426" y="3860789"/>
                  </a:lnTo>
                  <a:lnTo>
                    <a:pt x="2156909" y="3861741"/>
                  </a:lnTo>
                  <a:lnTo>
                    <a:pt x="2146440" y="3874441"/>
                  </a:lnTo>
                  <a:lnTo>
                    <a:pt x="2156909" y="3884284"/>
                  </a:lnTo>
                  <a:lnTo>
                    <a:pt x="2154688" y="3892221"/>
                  </a:lnTo>
                  <a:lnTo>
                    <a:pt x="2159447" y="3901746"/>
                  </a:lnTo>
                  <a:lnTo>
                    <a:pt x="2178481" y="3913176"/>
                  </a:lnTo>
                  <a:lnTo>
                    <a:pt x="2196563" y="3910954"/>
                  </a:lnTo>
                  <a:lnTo>
                    <a:pt x="2208935" y="3887776"/>
                  </a:lnTo>
                  <a:lnTo>
                    <a:pt x="2194343" y="3907779"/>
                  </a:lnTo>
                  <a:lnTo>
                    <a:pt x="2185777" y="3910954"/>
                  </a:lnTo>
                  <a:lnTo>
                    <a:pt x="2174357" y="3909366"/>
                  </a:lnTo>
                  <a:lnTo>
                    <a:pt x="2168329" y="3904921"/>
                  </a:lnTo>
                  <a:lnTo>
                    <a:pt x="2162302" y="3892221"/>
                  </a:lnTo>
                  <a:lnTo>
                    <a:pt x="2178164" y="3889046"/>
                  </a:lnTo>
                  <a:lnTo>
                    <a:pt x="2184508" y="3884919"/>
                  </a:lnTo>
                  <a:lnTo>
                    <a:pt x="2193074" y="3879521"/>
                  </a:lnTo>
                  <a:lnTo>
                    <a:pt x="2208935" y="3885871"/>
                  </a:lnTo>
                  <a:lnTo>
                    <a:pt x="2205763" y="3876981"/>
                  </a:lnTo>
                  <a:lnTo>
                    <a:pt x="2213694" y="3872854"/>
                  </a:lnTo>
                  <a:lnTo>
                    <a:pt x="2202591" y="3875394"/>
                  </a:lnTo>
                  <a:lnTo>
                    <a:pt x="2194025" y="3875394"/>
                  </a:lnTo>
                  <a:lnTo>
                    <a:pt x="2187681" y="3869044"/>
                  </a:lnTo>
                  <a:lnTo>
                    <a:pt x="2189584" y="3859519"/>
                  </a:lnTo>
                  <a:lnTo>
                    <a:pt x="2196880" y="3840151"/>
                  </a:lnTo>
                  <a:lnTo>
                    <a:pt x="2209570" y="3839198"/>
                  </a:lnTo>
                  <a:lnTo>
                    <a:pt x="2202273" y="3836023"/>
                  </a:lnTo>
                  <a:lnTo>
                    <a:pt x="2181970" y="3834118"/>
                  </a:lnTo>
                  <a:lnTo>
                    <a:pt x="2175626" y="3829038"/>
                  </a:lnTo>
                  <a:lnTo>
                    <a:pt x="2178798" y="3825863"/>
                  </a:lnTo>
                  <a:lnTo>
                    <a:pt x="2182605" y="3803638"/>
                  </a:lnTo>
                  <a:lnTo>
                    <a:pt x="2194977" y="3774111"/>
                  </a:lnTo>
                  <a:lnTo>
                    <a:pt x="2216866" y="3757918"/>
                  </a:lnTo>
                  <a:lnTo>
                    <a:pt x="2247638" y="3753473"/>
                  </a:lnTo>
                  <a:lnTo>
                    <a:pt x="2265721" y="3754426"/>
                  </a:lnTo>
                  <a:lnTo>
                    <a:pt x="2278410" y="3745853"/>
                  </a:lnTo>
                  <a:lnTo>
                    <a:pt x="2300299" y="3741726"/>
                  </a:lnTo>
                  <a:lnTo>
                    <a:pt x="2314258" y="3744266"/>
                  </a:lnTo>
                  <a:lnTo>
                    <a:pt x="2323775" y="3755061"/>
                  </a:lnTo>
                  <a:lnTo>
                    <a:pt x="2335830" y="3763316"/>
                  </a:lnTo>
                  <a:lnTo>
                    <a:pt x="2350422" y="3764268"/>
                  </a:lnTo>
                  <a:lnTo>
                    <a:pt x="2346298" y="3768396"/>
                  </a:lnTo>
                  <a:lnTo>
                    <a:pt x="2350740" y="3776016"/>
                  </a:lnTo>
                  <a:lnTo>
                    <a:pt x="2358988" y="3777603"/>
                  </a:lnTo>
                  <a:lnTo>
                    <a:pt x="2356026" y="3787144"/>
                  </a:lnTo>
                  <a:lnTo>
                    <a:pt x="2357058" y="3787213"/>
                  </a:lnTo>
                  <a:lnTo>
                    <a:pt x="2359897" y="3778078"/>
                  </a:lnTo>
                  <a:lnTo>
                    <a:pt x="2359579" y="3767923"/>
                  </a:lnTo>
                  <a:lnTo>
                    <a:pt x="2364975" y="3761577"/>
                  </a:lnTo>
                  <a:lnTo>
                    <a:pt x="2373544" y="3762211"/>
                  </a:lnTo>
                  <a:lnTo>
                    <a:pt x="2381796" y="3769510"/>
                  </a:lnTo>
                  <a:lnTo>
                    <a:pt x="2390683" y="3780299"/>
                  </a:lnTo>
                  <a:lnTo>
                    <a:pt x="2383066" y="3765384"/>
                  </a:lnTo>
                  <a:lnTo>
                    <a:pt x="2374496" y="3750787"/>
                  </a:lnTo>
                  <a:lnTo>
                    <a:pt x="2361801" y="3752057"/>
                  </a:lnTo>
                  <a:lnTo>
                    <a:pt x="2347836" y="3753961"/>
                  </a:lnTo>
                  <a:lnTo>
                    <a:pt x="2338315" y="3752374"/>
                  </a:lnTo>
                  <a:cubicBezTo>
                    <a:pt x="2337998" y="3746662"/>
                    <a:pt x="2337680" y="3740951"/>
                    <a:pt x="2337363" y="3735239"/>
                  </a:cubicBezTo>
                  <a:lnTo>
                    <a:pt x="2344662" y="3727940"/>
                  </a:lnTo>
                  <a:lnTo>
                    <a:pt x="2352279" y="3730161"/>
                  </a:lnTo>
                  <a:lnTo>
                    <a:pt x="2349740" y="3721593"/>
                  </a:lnTo>
                  <a:lnTo>
                    <a:pt x="2365610" y="3702554"/>
                  </a:lnTo>
                  <a:lnTo>
                    <a:pt x="2440512" y="3699698"/>
                  </a:lnTo>
                  <a:lnTo>
                    <a:pt x="2436386" y="3709218"/>
                  </a:lnTo>
                  <a:lnTo>
                    <a:pt x="2444321" y="3743806"/>
                  </a:lnTo>
                  <a:lnTo>
                    <a:pt x="2460190" y="3745710"/>
                  </a:lnTo>
                  <a:lnTo>
                    <a:pt x="2466537" y="3736508"/>
                  </a:lnTo>
                  <a:lnTo>
                    <a:pt x="2452572" y="3724767"/>
                  </a:lnTo>
                  <a:lnTo>
                    <a:pt x="2453525" y="3717468"/>
                  </a:lnTo>
                  <a:lnTo>
                    <a:pt x="2470346" y="3721593"/>
                  </a:lnTo>
                  <a:lnTo>
                    <a:pt x="2480185" y="3738094"/>
                  </a:lnTo>
                  <a:lnTo>
                    <a:pt x="2479233" y="3745710"/>
                  </a:lnTo>
                  <a:lnTo>
                    <a:pt x="2487802" y="3738094"/>
                  </a:lnTo>
                  <a:lnTo>
                    <a:pt x="2478915" y="3729844"/>
                  </a:lnTo>
                  <a:lnTo>
                    <a:pt x="2472568" y="3708900"/>
                  </a:lnTo>
                  <a:lnTo>
                    <a:pt x="2476376" y="3689861"/>
                  </a:lnTo>
                  <a:lnTo>
                    <a:pt x="2492245" y="3674947"/>
                  </a:lnTo>
                  <a:lnTo>
                    <a:pt x="2527157" y="3678754"/>
                  </a:lnTo>
                  <a:lnTo>
                    <a:pt x="2553818" y="3681610"/>
                  </a:lnTo>
                  <a:lnTo>
                    <a:pt x="2572861" y="3699698"/>
                  </a:lnTo>
                  <a:lnTo>
                    <a:pt x="2597299" y="3730161"/>
                  </a:lnTo>
                  <a:lnTo>
                    <a:pt x="2620785" y="3733017"/>
                  </a:lnTo>
                  <a:lnTo>
                    <a:pt x="2598251" y="3722228"/>
                  </a:lnTo>
                  <a:lnTo>
                    <a:pt x="2585873" y="3712391"/>
                  </a:lnTo>
                  <a:cubicBezTo>
                    <a:pt x="2585767" y="3706996"/>
                    <a:pt x="2585662" y="3701602"/>
                    <a:pt x="2585556" y="3696207"/>
                  </a:cubicBezTo>
                  <a:lnTo>
                    <a:pt x="2573495" y="3681610"/>
                  </a:lnTo>
                  <a:lnTo>
                    <a:pt x="2558896" y="3676216"/>
                  </a:lnTo>
                  <a:lnTo>
                    <a:pt x="2536362" y="3671456"/>
                  </a:lnTo>
                  <a:lnTo>
                    <a:pt x="2510971" y="3660032"/>
                  </a:lnTo>
                  <a:cubicBezTo>
                    <a:pt x="2511288" y="3655484"/>
                    <a:pt x="2511606" y="3650935"/>
                    <a:pt x="2511923" y="3646387"/>
                  </a:cubicBezTo>
                  <a:lnTo>
                    <a:pt x="2514145" y="3643214"/>
                  </a:lnTo>
                  <a:lnTo>
                    <a:pt x="2525888" y="3649560"/>
                  </a:lnTo>
                  <a:lnTo>
                    <a:pt x="2529062" y="3643214"/>
                  </a:lnTo>
                  <a:lnTo>
                    <a:pt x="2531283" y="3637819"/>
                  </a:lnTo>
                  <a:lnTo>
                    <a:pt x="2508749" y="3625444"/>
                  </a:lnTo>
                  <a:lnTo>
                    <a:pt x="2505258" y="3612751"/>
                  </a:lnTo>
                  <a:lnTo>
                    <a:pt x="2520175" y="3598788"/>
                  </a:lnTo>
                  <a:lnTo>
                    <a:pt x="2511606" y="3590538"/>
                  </a:lnTo>
                  <a:lnTo>
                    <a:pt x="2508432" y="3597836"/>
                  </a:lnTo>
                  <a:lnTo>
                    <a:pt x="2497006" y="3601010"/>
                  </a:lnTo>
                  <a:lnTo>
                    <a:pt x="2493832" y="3589586"/>
                  </a:lnTo>
                  <a:lnTo>
                    <a:pt x="2500815" y="3580066"/>
                  </a:lnTo>
                  <a:lnTo>
                    <a:pt x="2511288" y="3576893"/>
                  </a:lnTo>
                  <a:lnTo>
                    <a:pt x="2523031" y="3577527"/>
                  </a:lnTo>
                  <a:lnTo>
                    <a:pt x="2529379" y="3564834"/>
                  </a:lnTo>
                  <a:lnTo>
                    <a:pt x="2518906" y="3556901"/>
                  </a:lnTo>
                  <a:lnTo>
                    <a:pt x="2506845" y="3545160"/>
                  </a:lnTo>
                  <a:lnTo>
                    <a:pt x="2505575" y="3535958"/>
                  </a:lnTo>
                  <a:lnTo>
                    <a:pt x="2500497" y="3524217"/>
                  </a:lnTo>
                  <a:lnTo>
                    <a:pt x="2492880" y="3516918"/>
                  </a:lnTo>
                  <a:lnTo>
                    <a:pt x="2480185" y="3519457"/>
                  </a:lnTo>
                  <a:lnTo>
                    <a:pt x="2466537" y="3513110"/>
                  </a:lnTo>
                  <a:lnTo>
                    <a:pt x="2464316" y="3524534"/>
                  </a:lnTo>
                  <a:lnTo>
                    <a:pt x="2462094" y="3527707"/>
                  </a:lnTo>
                  <a:lnTo>
                    <a:pt x="2458920" y="3516283"/>
                  </a:lnTo>
                  <a:lnTo>
                    <a:pt x="2458920" y="3499148"/>
                  </a:lnTo>
                  <a:lnTo>
                    <a:pt x="2463046" y="3484551"/>
                  </a:lnTo>
                  <a:lnTo>
                    <a:pt x="2469394" y="3486455"/>
                  </a:lnTo>
                  <a:lnTo>
                    <a:pt x="2469394" y="3493753"/>
                  </a:lnTo>
                  <a:lnTo>
                    <a:pt x="2471615" y="3505494"/>
                  </a:lnTo>
                  <a:lnTo>
                    <a:pt x="2482406" y="3516283"/>
                  </a:lnTo>
                  <a:lnTo>
                    <a:pt x="2489706" y="3512476"/>
                  </a:lnTo>
                  <a:lnTo>
                    <a:pt x="2501882" y="3508519"/>
                  </a:lnTo>
                  <a:lnTo>
                    <a:pt x="2502823" y="3499157"/>
                  </a:lnTo>
                  <a:lnTo>
                    <a:pt x="2495167" y="3475027"/>
                  </a:lnTo>
                  <a:lnTo>
                    <a:pt x="2497081" y="3463279"/>
                  </a:lnTo>
                  <a:lnTo>
                    <a:pt x="2493891" y="3442642"/>
                  </a:lnTo>
                  <a:lnTo>
                    <a:pt x="2491339" y="3419147"/>
                  </a:lnTo>
                  <a:lnTo>
                    <a:pt x="2484002" y="3408034"/>
                  </a:lnTo>
                  <a:lnTo>
                    <a:pt x="2470923" y="3409939"/>
                  </a:lnTo>
                  <a:lnTo>
                    <a:pt x="2464543" y="3399462"/>
                  </a:lnTo>
                  <a:lnTo>
                    <a:pt x="2464543" y="3381682"/>
                  </a:lnTo>
                  <a:lnTo>
                    <a:pt x="2453059" y="3384857"/>
                  </a:lnTo>
                  <a:lnTo>
                    <a:pt x="2457206" y="3396604"/>
                  </a:lnTo>
                  <a:lnTo>
                    <a:pt x="2447636" y="3398827"/>
                  </a:lnTo>
                  <a:lnTo>
                    <a:pt x="2433600" y="3383904"/>
                  </a:lnTo>
                  <a:lnTo>
                    <a:pt x="2437109" y="3371523"/>
                  </a:lnTo>
                  <a:cubicBezTo>
                    <a:pt x="2437534" y="3355965"/>
                    <a:pt x="2437960" y="3340408"/>
                    <a:pt x="2438385" y="3324850"/>
                  </a:cubicBezTo>
                  <a:lnTo>
                    <a:pt x="2441575" y="3324850"/>
                  </a:lnTo>
                  <a:lnTo>
                    <a:pt x="2439661" y="3347075"/>
                  </a:lnTo>
                  <a:lnTo>
                    <a:pt x="2450507" y="3352472"/>
                  </a:lnTo>
                  <a:lnTo>
                    <a:pt x="2456887" y="3340725"/>
                  </a:lnTo>
                  <a:lnTo>
                    <a:pt x="2455292" y="3322627"/>
                  </a:lnTo>
                  <a:lnTo>
                    <a:pt x="2450188" y="3306117"/>
                  </a:lnTo>
                  <a:lnTo>
                    <a:pt x="2440618" y="3309292"/>
                  </a:lnTo>
                  <a:cubicBezTo>
                    <a:pt x="2440086" y="3293417"/>
                    <a:pt x="2439555" y="3277542"/>
                    <a:pt x="2439023" y="3261667"/>
                  </a:cubicBezTo>
                  <a:lnTo>
                    <a:pt x="2444446" y="3273097"/>
                  </a:lnTo>
                  <a:lnTo>
                    <a:pt x="2445403" y="3257540"/>
                  </a:lnTo>
                  <a:lnTo>
                    <a:pt x="2440937" y="3252143"/>
                  </a:lnTo>
                  <a:lnTo>
                    <a:pt x="2436471" y="3223884"/>
                  </a:lnTo>
                  <a:lnTo>
                    <a:pt x="2445722" y="3200706"/>
                  </a:lnTo>
                  <a:lnTo>
                    <a:pt x="2451145" y="3205469"/>
                  </a:lnTo>
                  <a:lnTo>
                    <a:pt x="2451145" y="3214042"/>
                  </a:lnTo>
                  <a:lnTo>
                    <a:pt x="2462310" y="3226742"/>
                  </a:lnTo>
                  <a:lnTo>
                    <a:pt x="2471880" y="3225789"/>
                  </a:lnTo>
                  <a:lnTo>
                    <a:pt x="2486235" y="3229599"/>
                  </a:lnTo>
                  <a:lnTo>
                    <a:pt x="2495167" y="3247697"/>
                  </a:lnTo>
                  <a:cubicBezTo>
                    <a:pt x="2495380" y="3241982"/>
                    <a:pt x="2495592" y="3236267"/>
                    <a:pt x="2495805" y="3230552"/>
                  </a:cubicBezTo>
                  <a:lnTo>
                    <a:pt x="2503461" y="3227377"/>
                  </a:lnTo>
                  <a:lnTo>
                    <a:pt x="2498038" y="3224202"/>
                  </a:lnTo>
                  <a:lnTo>
                    <a:pt x="2497081" y="3209597"/>
                  </a:lnTo>
                  <a:lnTo>
                    <a:pt x="2510479" y="3195626"/>
                  </a:lnTo>
                  <a:lnTo>
                    <a:pt x="2524515" y="3189277"/>
                  </a:lnTo>
                  <a:lnTo>
                    <a:pt x="2530895" y="3199754"/>
                  </a:lnTo>
                  <a:cubicBezTo>
                    <a:pt x="2531001" y="3205363"/>
                    <a:pt x="2531108" y="3210973"/>
                    <a:pt x="2531214" y="3216582"/>
                  </a:cubicBezTo>
                  <a:lnTo>
                    <a:pt x="2549397" y="3227059"/>
                  </a:lnTo>
                  <a:lnTo>
                    <a:pt x="2554182" y="3207056"/>
                  </a:lnTo>
                  <a:lnTo>
                    <a:pt x="2545569" y="3199436"/>
                  </a:lnTo>
                  <a:lnTo>
                    <a:pt x="2539189" y="3199436"/>
                  </a:lnTo>
                  <a:lnTo>
                    <a:pt x="2544612" y="3188959"/>
                  </a:lnTo>
                  <a:lnTo>
                    <a:pt x="2540465" y="3176577"/>
                  </a:lnTo>
                  <a:lnTo>
                    <a:pt x="2545250" y="3157527"/>
                  </a:lnTo>
                  <a:lnTo>
                    <a:pt x="2561200" y="3153082"/>
                  </a:lnTo>
                  <a:lnTo>
                    <a:pt x="2580659" y="3158162"/>
                  </a:lnTo>
                  <a:lnTo>
                    <a:pt x="2591824" y="3147684"/>
                  </a:lnTo>
                  <a:lnTo>
                    <a:pt x="2614474" y="3143239"/>
                  </a:lnTo>
                  <a:lnTo>
                    <a:pt x="2634571" y="3153399"/>
                  </a:lnTo>
                  <a:lnTo>
                    <a:pt x="2636804" y="3161972"/>
                  </a:lnTo>
                  <a:cubicBezTo>
                    <a:pt x="2636910" y="3170015"/>
                    <a:pt x="2637017" y="3178059"/>
                    <a:pt x="2637123" y="3186102"/>
                  </a:cubicBezTo>
                  <a:lnTo>
                    <a:pt x="2642546" y="3190229"/>
                  </a:lnTo>
                  <a:lnTo>
                    <a:pt x="2643503" y="3202929"/>
                  </a:lnTo>
                  <a:lnTo>
                    <a:pt x="2633295" y="3206421"/>
                  </a:lnTo>
                  <a:lnTo>
                    <a:pt x="2625639" y="3209597"/>
                  </a:lnTo>
                  <a:lnTo>
                    <a:pt x="2625639" y="3221027"/>
                  </a:lnTo>
                  <a:lnTo>
                    <a:pt x="2643822" y="3208326"/>
                  </a:lnTo>
                  <a:lnTo>
                    <a:pt x="2646055" y="3214359"/>
                  </a:lnTo>
                  <a:lnTo>
                    <a:pt x="2637442" y="3225154"/>
                  </a:lnTo>
                  <a:lnTo>
                    <a:pt x="2633614" y="3228329"/>
                  </a:lnTo>
                  <a:lnTo>
                    <a:pt x="2630424" y="3230870"/>
                  </a:lnTo>
                  <a:lnTo>
                    <a:pt x="2627872" y="3233410"/>
                  </a:lnTo>
                  <a:lnTo>
                    <a:pt x="2626277" y="3236584"/>
                  </a:lnTo>
                  <a:lnTo>
                    <a:pt x="2625001" y="3240712"/>
                  </a:lnTo>
                  <a:lnTo>
                    <a:pt x="2624044" y="3245157"/>
                  </a:lnTo>
                  <a:lnTo>
                    <a:pt x="2634571" y="3241029"/>
                  </a:lnTo>
                  <a:lnTo>
                    <a:pt x="2644779" y="3229282"/>
                  </a:lnTo>
                  <a:lnTo>
                    <a:pt x="2660729" y="3233410"/>
                  </a:lnTo>
                  <a:lnTo>
                    <a:pt x="2673808" y="3229917"/>
                  </a:lnTo>
                  <a:lnTo>
                    <a:pt x="2689758" y="3226742"/>
                  </a:lnTo>
                  <a:lnTo>
                    <a:pt x="2703475" y="3244522"/>
                  </a:lnTo>
                  <a:lnTo>
                    <a:pt x="2699647" y="3276273"/>
                  </a:lnTo>
                  <a:lnTo>
                    <a:pt x="2684654" y="3287068"/>
                  </a:lnTo>
                  <a:lnTo>
                    <a:pt x="2683059" y="3296592"/>
                  </a:lnTo>
                  <a:lnTo>
                    <a:pt x="2678593" y="3295322"/>
                  </a:lnTo>
                  <a:lnTo>
                    <a:pt x="2677317" y="3280400"/>
                  </a:lnTo>
                  <a:lnTo>
                    <a:pt x="2665514" y="3281669"/>
                  </a:lnTo>
                  <a:lnTo>
                    <a:pt x="2650840" y="3297862"/>
                  </a:lnTo>
                  <a:lnTo>
                    <a:pt x="2653711" y="3273415"/>
                  </a:lnTo>
                  <a:lnTo>
                    <a:pt x="2643184" y="3281035"/>
                  </a:lnTo>
                  <a:lnTo>
                    <a:pt x="2637123" y="3292465"/>
                  </a:lnTo>
                  <a:lnTo>
                    <a:pt x="2631700" y="3308340"/>
                  </a:lnTo>
                  <a:lnTo>
                    <a:pt x="2642546" y="3317547"/>
                  </a:lnTo>
                  <a:lnTo>
                    <a:pt x="2641589" y="3329295"/>
                  </a:lnTo>
                  <a:lnTo>
                    <a:pt x="2633295" y="3341995"/>
                  </a:lnTo>
                  <a:lnTo>
                    <a:pt x="2611922" y="3326437"/>
                  </a:lnTo>
                  <a:lnTo>
                    <a:pt x="2610646" y="3332788"/>
                  </a:lnTo>
                  <a:lnTo>
                    <a:pt x="2600118" y="3338185"/>
                  </a:lnTo>
                  <a:lnTo>
                    <a:pt x="2613836" y="3345487"/>
                  </a:lnTo>
                  <a:lnTo>
                    <a:pt x="2623406" y="3351521"/>
                  </a:lnTo>
                  <a:lnTo>
                    <a:pt x="2619578" y="3361362"/>
                  </a:lnTo>
                  <a:lnTo>
                    <a:pt x="2601394" y="3364538"/>
                  </a:lnTo>
                  <a:lnTo>
                    <a:pt x="2589910" y="3350885"/>
                  </a:lnTo>
                  <a:lnTo>
                    <a:pt x="2585444" y="3365808"/>
                  </a:lnTo>
                  <a:lnTo>
                    <a:pt x="2574917" y="3368983"/>
                  </a:lnTo>
                  <a:lnTo>
                    <a:pt x="2595014" y="3377237"/>
                  </a:lnTo>
                  <a:lnTo>
                    <a:pt x="2582573" y="3389937"/>
                  </a:lnTo>
                  <a:lnTo>
                    <a:pt x="2569813" y="3402954"/>
                  </a:lnTo>
                  <a:lnTo>
                    <a:pt x="2585763" y="3402637"/>
                  </a:lnTo>
                  <a:lnTo>
                    <a:pt x="2588953" y="3413114"/>
                  </a:lnTo>
                  <a:lnTo>
                    <a:pt x="2577788" y="3423909"/>
                  </a:lnTo>
                  <a:lnTo>
                    <a:pt x="2575874" y="3453119"/>
                  </a:lnTo>
                  <a:lnTo>
                    <a:pt x="2562157" y="3465819"/>
                  </a:lnTo>
                  <a:lnTo>
                    <a:pt x="2563114" y="3482964"/>
                  </a:lnTo>
                  <a:lnTo>
                    <a:pt x="2585444" y="3482964"/>
                  </a:lnTo>
                  <a:lnTo>
                    <a:pt x="2587996" y="3499474"/>
                  </a:lnTo>
                  <a:lnTo>
                    <a:pt x="2580659" y="3508999"/>
                  </a:lnTo>
                  <a:lnTo>
                    <a:pt x="2566623" y="3502967"/>
                  </a:lnTo>
                  <a:lnTo>
                    <a:pt x="2560243" y="3513762"/>
                  </a:lnTo>
                  <a:lnTo>
                    <a:pt x="2567491" y="3516467"/>
                  </a:lnTo>
                  <a:lnTo>
                    <a:pt x="2568100" y="3516283"/>
                  </a:lnTo>
                  <a:lnTo>
                    <a:pt x="2562070" y="3526755"/>
                  </a:lnTo>
                  <a:lnTo>
                    <a:pt x="2582699" y="3515014"/>
                  </a:lnTo>
                  <a:lnTo>
                    <a:pt x="2599838" y="3521043"/>
                  </a:lnTo>
                  <a:lnTo>
                    <a:pt x="2608407" y="3520091"/>
                  </a:lnTo>
                  <a:lnTo>
                    <a:pt x="2614755" y="3530563"/>
                  </a:lnTo>
                  <a:lnTo>
                    <a:pt x="2615707" y="3540083"/>
                  </a:lnTo>
                  <a:lnTo>
                    <a:pt x="2613803" y="3551507"/>
                  </a:lnTo>
                  <a:lnTo>
                    <a:pt x="2601108" y="3567373"/>
                  </a:lnTo>
                  <a:lnTo>
                    <a:pt x="2625546" y="3572768"/>
                  </a:lnTo>
                  <a:lnTo>
                    <a:pt x="2632211" y="3589268"/>
                  </a:lnTo>
                  <a:lnTo>
                    <a:pt x="2641415" y="3572450"/>
                  </a:lnTo>
                  <a:lnTo>
                    <a:pt x="2656332" y="3581970"/>
                  </a:lnTo>
                  <a:lnTo>
                    <a:pt x="2676645" y="3598471"/>
                  </a:lnTo>
                  <a:lnTo>
                    <a:pt x="2687118" y="3589903"/>
                  </a:lnTo>
                  <a:lnTo>
                    <a:pt x="2716952" y="3583239"/>
                  </a:lnTo>
                  <a:lnTo>
                    <a:pt x="2718857" y="3591807"/>
                  </a:lnTo>
                  <a:lnTo>
                    <a:pt x="2705527" y="3618462"/>
                  </a:lnTo>
                  <a:lnTo>
                    <a:pt x="2698227" y="3624809"/>
                  </a:lnTo>
                  <a:lnTo>
                    <a:pt x="2683310" y="3633059"/>
                  </a:lnTo>
                  <a:lnTo>
                    <a:pt x="2687753" y="3662571"/>
                  </a:lnTo>
                  <a:lnTo>
                    <a:pt x="2695370" y="3664792"/>
                  </a:lnTo>
                  <a:lnTo>
                    <a:pt x="2708066" y="3651782"/>
                  </a:lnTo>
                  <a:lnTo>
                    <a:pt x="2732187" y="3647339"/>
                  </a:lnTo>
                  <a:lnTo>
                    <a:pt x="2758530" y="3660032"/>
                  </a:lnTo>
                  <a:lnTo>
                    <a:pt x="2754404" y="3641945"/>
                  </a:lnTo>
                  <a:lnTo>
                    <a:pt x="2768051" y="3643214"/>
                  </a:lnTo>
                  <a:cubicBezTo>
                    <a:pt x="2768263" y="3639300"/>
                    <a:pt x="2768474" y="3635387"/>
                    <a:pt x="2768686" y="3631473"/>
                  </a:cubicBezTo>
                  <a:lnTo>
                    <a:pt x="2805820" y="3609895"/>
                  </a:lnTo>
                  <a:lnTo>
                    <a:pt x="2817563" y="3614020"/>
                  </a:lnTo>
                  <a:lnTo>
                    <a:pt x="2814389" y="3622588"/>
                  </a:lnTo>
                  <a:lnTo>
                    <a:pt x="2828989" y="3614020"/>
                  </a:lnTo>
                  <a:lnTo>
                    <a:pt x="2832162" y="3598154"/>
                  </a:lnTo>
                  <a:lnTo>
                    <a:pt x="2850888" y="3576893"/>
                  </a:lnTo>
                  <a:lnTo>
                    <a:pt x="2881674" y="3576575"/>
                  </a:lnTo>
                  <a:lnTo>
                    <a:pt x="2881674" y="3581970"/>
                  </a:lnTo>
                  <a:lnTo>
                    <a:pt x="2859457" y="3581335"/>
                  </a:lnTo>
                  <a:lnTo>
                    <a:pt x="2855331" y="3595615"/>
                  </a:lnTo>
                  <a:lnTo>
                    <a:pt x="2845810" y="3601010"/>
                  </a:lnTo>
                  <a:lnTo>
                    <a:pt x="2847079" y="3608308"/>
                  </a:lnTo>
                  <a:lnTo>
                    <a:pt x="2854379" y="3613703"/>
                  </a:lnTo>
                  <a:lnTo>
                    <a:pt x="2871518" y="3593711"/>
                  </a:lnTo>
                  <a:lnTo>
                    <a:pt x="2890243" y="3590538"/>
                  </a:lnTo>
                  <a:lnTo>
                    <a:pt x="2893417" y="3582922"/>
                  </a:lnTo>
                  <a:lnTo>
                    <a:pt x="2899765" y="3580383"/>
                  </a:lnTo>
                  <a:lnTo>
                    <a:pt x="2913412" y="3595298"/>
                  </a:lnTo>
                  <a:lnTo>
                    <a:pt x="2926425" y="3613068"/>
                  </a:lnTo>
                  <a:lnTo>
                    <a:pt x="2931821" y="3619414"/>
                  </a:lnTo>
                  <a:lnTo>
                    <a:pt x="2941342" y="3618462"/>
                  </a:lnTo>
                  <a:lnTo>
                    <a:pt x="2949911" y="3630838"/>
                  </a:lnTo>
                  <a:lnTo>
                    <a:pt x="2953085" y="3623222"/>
                  </a:lnTo>
                  <a:lnTo>
                    <a:pt x="2964828" y="3624492"/>
                  </a:lnTo>
                  <a:lnTo>
                    <a:pt x="2968954" y="3637185"/>
                  </a:lnTo>
                  <a:lnTo>
                    <a:pt x="2976572" y="3640041"/>
                  </a:lnTo>
                  <a:lnTo>
                    <a:pt x="2969907" y="3643214"/>
                  </a:lnTo>
                  <a:lnTo>
                    <a:pt x="2980698" y="3654638"/>
                  </a:lnTo>
                  <a:lnTo>
                    <a:pt x="2976572" y="3663205"/>
                  </a:lnTo>
                  <a:lnTo>
                    <a:pt x="2967368" y="3668600"/>
                  </a:lnTo>
                  <a:lnTo>
                    <a:pt x="2996884" y="3682880"/>
                  </a:lnTo>
                  <a:lnTo>
                    <a:pt x="3010849" y="3681928"/>
                  </a:lnTo>
                  <a:lnTo>
                    <a:pt x="3020370" y="3682562"/>
                  </a:lnTo>
                  <a:lnTo>
                    <a:pt x="3025449" y="3695255"/>
                  </a:lnTo>
                  <a:lnTo>
                    <a:pt x="3034018" y="3687957"/>
                  </a:lnTo>
                  <a:lnTo>
                    <a:pt x="3042587" y="3696525"/>
                  </a:lnTo>
                  <a:lnTo>
                    <a:pt x="3047983" y="3697477"/>
                  </a:lnTo>
                  <a:cubicBezTo>
                    <a:pt x="3048927" y="3697626"/>
                    <a:pt x="3047415" y="3699228"/>
                    <a:pt x="3048253" y="3697418"/>
                  </a:cubicBezTo>
                  <a:lnTo>
                    <a:pt x="3053010" y="3686615"/>
                  </a:lnTo>
                  <a:lnTo>
                    <a:pt x="3058403" y="3678990"/>
                  </a:lnTo>
                  <a:lnTo>
                    <a:pt x="3051107" y="3676130"/>
                  </a:lnTo>
                  <a:lnTo>
                    <a:pt x="3044446" y="3662468"/>
                  </a:lnTo>
                  <a:lnTo>
                    <a:pt x="3053010" y="3651665"/>
                  </a:lnTo>
                  <a:lnTo>
                    <a:pt x="3065698" y="3656113"/>
                  </a:lnTo>
                  <a:lnTo>
                    <a:pt x="3076165" y="3645310"/>
                  </a:lnTo>
                  <a:lnTo>
                    <a:pt x="3086632" y="3630695"/>
                  </a:lnTo>
                  <a:lnTo>
                    <a:pt x="3141504" y="3610996"/>
                  </a:lnTo>
                  <a:lnTo>
                    <a:pt x="3188765" y="3602099"/>
                  </a:lnTo>
                  <a:lnTo>
                    <a:pt x="3213822" y="3577316"/>
                  </a:lnTo>
                  <a:lnTo>
                    <a:pt x="3238880" y="3549991"/>
                  </a:lnTo>
                  <a:lnTo>
                    <a:pt x="3272818" y="3544590"/>
                  </a:lnTo>
                  <a:lnTo>
                    <a:pt x="3302317" y="3522031"/>
                  </a:lnTo>
                  <a:lnTo>
                    <a:pt x="3339110" y="3514088"/>
                  </a:lnTo>
                  <a:lnTo>
                    <a:pt x="3386687" y="3502014"/>
                  </a:lnTo>
                  <a:lnTo>
                    <a:pt x="3430776" y="3504873"/>
                  </a:lnTo>
                  <a:lnTo>
                    <a:pt x="3456785" y="3522666"/>
                  </a:lnTo>
                  <a:lnTo>
                    <a:pt x="3463129" y="3542683"/>
                  </a:lnTo>
                  <a:lnTo>
                    <a:pt x="3461860" y="3548085"/>
                  </a:lnTo>
                  <a:lnTo>
                    <a:pt x="3456785" y="3538553"/>
                  </a:lnTo>
                  <a:lnTo>
                    <a:pt x="3446001" y="3522031"/>
                  </a:lnTo>
                  <a:lnTo>
                    <a:pt x="3437754" y="3516629"/>
                  </a:lnTo>
                  <a:lnTo>
                    <a:pt x="3427921" y="3526161"/>
                  </a:lnTo>
                  <a:lnTo>
                    <a:pt x="3431093" y="3542048"/>
                  </a:lnTo>
                  <a:lnTo>
                    <a:pt x="3434899" y="3563971"/>
                  </a:lnTo>
                  <a:lnTo>
                    <a:pt x="3458054" y="3574139"/>
                  </a:lnTo>
                  <a:lnTo>
                    <a:pt x="3465666" y="3582718"/>
                  </a:lnTo>
                  <a:lnTo>
                    <a:pt x="3486600" y="3581447"/>
                  </a:lnTo>
                  <a:lnTo>
                    <a:pt x="3509120" y="3573821"/>
                  </a:lnTo>
                  <a:lnTo>
                    <a:pt x="3545596" y="3546178"/>
                  </a:lnTo>
                  <a:lnTo>
                    <a:pt x="3551623" y="3527115"/>
                  </a:lnTo>
                  <a:lnTo>
                    <a:pt x="3556063" y="3529339"/>
                  </a:lnTo>
                  <a:lnTo>
                    <a:pt x="3553843" y="3545861"/>
                  </a:lnTo>
                  <a:lnTo>
                    <a:pt x="3537350" y="3563018"/>
                  </a:lnTo>
                  <a:lnTo>
                    <a:pt x="3512292" y="3580176"/>
                  </a:lnTo>
                  <a:lnTo>
                    <a:pt x="3500556" y="3581447"/>
                  </a:lnTo>
                  <a:lnTo>
                    <a:pt x="3506900" y="3602099"/>
                  </a:lnTo>
                  <a:lnTo>
                    <a:pt x="3515464" y="3595744"/>
                  </a:lnTo>
                  <a:lnTo>
                    <a:pt x="3533226" y="3583035"/>
                  </a:lnTo>
                  <a:lnTo>
                    <a:pt x="3547817" y="3570008"/>
                  </a:lnTo>
                  <a:lnTo>
                    <a:pt x="3548486" y="3570035"/>
                  </a:lnTo>
                  <a:lnTo>
                    <a:pt x="3560714" y="3555040"/>
                  </a:lnTo>
                  <a:lnTo>
                    <a:pt x="3566741" y="3539165"/>
                  </a:lnTo>
                  <a:lnTo>
                    <a:pt x="3585771" y="3539165"/>
                  </a:lnTo>
                  <a:lnTo>
                    <a:pt x="3609241" y="3538847"/>
                  </a:lnTo>
                  <a:lnTo>
                    <a:pt x="3606704" y="3518845"/>
                  </a:lnTo>
                  <a:lnTo>
                    <a:pt x="3596555" y="3527417"/>
                  </a:lnTo>
                  <a:lnTo>
                    <a:pt x="3585771" y="3521067"/>
                  </a:lnTo>
                  <a:lnTo>
                    <a:pt x="3578159" y="3514717"/>
                  </a:lnTo>
                  <a:lnTo>
                    <a:pt x="3562617" y="3528370"/>
                  </a:lnTo>
                  <a:lnTo>
                    <a:pt x="3556274" y="3522655"/>
                  </a:lnTo>
                  <a:lnTo>
                    <a:pt x="3566424" y="3510907"/>
                  </a:lnTo>
                  <a:lnTo>
                    <a:pt x="3567375" y="3495032"/>
                  </a:lnTo>
                  <a:lnTo>
                    <a:pt x="3567375" y="3487412"/>
                  </a:lnTo>
                  <a:lnTo>
                    <a:pt x="3575939" y="3481062"/>
                  </a:lnTo>
                  <a:lnTo>
                    <a:pt x="3586722" y="3486460"/>
                  </a:lnTo>
                  <a:lnTo>
                    <a:pt x="3611779" y="3480745"/>
                  </a:lnTo>
                  <a:lnTo>
                    <a:pt x="3634932" y="3463917"/>
                  </a:lnTo>
                  <a:lnTo>
                    <a:pt x="3654914" y="3438200"/>
                  </a:lnTo>
                  <a:lnTo>
                    <a:pt x="3667283" y="3406449"/>
                  </a:lnTo>
                  <a:lnTo>
                    <a:pt x="3670138" y="3375969"/>
                  </a:lnTo>
                  <a:lnTo>
                    <a:pt x="3668869" y="3359142"/>
                  </a:lnTo>
                  <a:lnTo>
                    <a:pt x="3678384" y="3375969"/>
                  </a:lnTo>
                  <a:lnTo>
                    <a:pt x="3674578" y="3399147"/>
                  </a:lnTo>
                  <a:lnTo>
                    <a:pt x="3669186" y="3428675"/>
                  </a:lnTo>
                  <a:lnTo>
                    <a:pt x="3653645" y="3454392"/>
                  </a:lnTo>
                  <a:lnTo>
                    <a:pt x="3630809" y="3477570"/>
                  </a:lnTo>
                  <a:lnTo>
                    <a:pt x="3645716" y="3486777"/>
                  </a:lnTo>
                  <a:lnTo>
                    <a:pt x="3655231" y="3484555"/>
                  </a:lnTo>
                  <a:lnTo>
                    <a:pt x="3666966" y="3492810"/>
                  </a:lnTo>
                  <a:lnTo>
                    <a:pt x="3674261" y="3493762"/>
                  </a:lnTo>
                  <a:lnTo>
                    <a:pt x="3685996" y="3483285"/>
                  </a:lnTo>
                  <a:cubicBezTo>
                    <a:pt x="3685890" y="3468892"/>
                    <a:pt x="3685785" y="3454498"/>
                    <a:pt x="3685679" y="3440105"/>
                  </a:cubicBezTo>
                  <a:lnTo>
                    <a:pt x="3704392" y="3434707"/>
                  </a:lnTo>
                  <a:lnTo>
                    <a:pt x="3704870" y="3434453"/>
                  </a:lnTo>
                  <a:lnTo>
                    <a:pt x="3687725" y="3417674"/>
                  </a:lnTo>
                  <a:lnTo>
                    <a:pt x="3695980" y="3386333"/>
                  </a:lnTo>
                  <a:lnTo>
                    <a:pt x="3693757" y="3363862"/>
                  </a:lnTo>
                  <a:lnTo>
                    <a:pt x="3677565" y="3340116"/>
                  </a:lnTo>
                  <a:lnTo>
                    <a:pt x="3675025" y="3289461"/>
                  </a:lnTo>
                  <a:lnTo>
                    <a:pt x="3674090" y="3289477"/>
                  </a:lnTo>
                  <a:lnTo>
                    <a:pt x="3655659" y="3250015"/>
                  </a:lnTo>
                  <a:cubicBezTo>
                    <a:pt x="3655235" y="3234845"/>
                    <a:pt x="3654812" y="3219675"/>
                    <a:pt x="3654388" y="3204505"/>
                  </a:cubicBezTo>
                  <a:lnTo>
                    <a:pt x="3668688" y="3170454"/>
                  </a:lnTo>
                  <a:lnTo>
                    <a:pt x="3696652" y="3126857"/>
                  </a:lnTo>
                  <a:lnTo>
                    <a:pt x="3697606" y="3085805"/>
                  </a:lnTo>
                  <a:lnTo>
                    <a:pt x="3709046" y="3063529"/>
                  </a:lnTo>
                  <a:lnTo>
                    <a:pt x="3745590" y="3029479"/>
                  </a:lnTo>
                  <a:lnTo>
                    <a:pt x="3771013" y="3028842"/>
                  </a:lnTo>
                  <a:lnTo>
                    <a:pt x="3796753" y="3017386"/>
                  </a:lnTo>
                  <a:lnTo>
                    <a:pt x="3810100" y="3007203"/>
                  </a:lnTo>
                  <a:lnTo>
                    <a:pt x="3815502" y="3012612"/>
                  </a:lnTo>
                  <a:cubicBezTo>
                    <a:pt x="3815926" y="3019401"/>
                    <a:pt x="3816349" y="3026190"/>
                    <a:pt x="3816773" y="3032979"/>
                  </a:cubicBezTo>
                  <a:lnTo>
                    <a:pt x="3826307" y="3045390"/>
                  </a:lnTo>
                  <a:lnTo>
                    <a:pt x="3859673" y="3073712"/>
                  </a:lnTo>
                  <a:lnTo>
                    <a:pt x="3854271" y="3098216"/>
                  </a:lnTo>
                  <a:lnTo>
                    <a:pt x="3863805" y="3104262"/>
                  </a:lnTo>
                  <a:lnTo>
                    <a:pt x="3860627" y="3083260"/>
                  </a:lnTo>
                  <a:lnTo>
                    <a:pt x="3862851" y="3077850"/>
                  </a:lnTo>
                  <a:lnTo>
                    <a:pt x="3872385" y="3090261"/>
                  </a:lnTo>
                  <a:lnTo>
                    <a:pt x="3874609" y="3098853"/>
                  </a:lnTo>
                  <a:lnTo>
                    <a:pt x="3877787" y="3109354"/>
                  </a:lnTo>
                  <a:lnTo>
                    <a:pt x="3882236" y="3117628"/>
                  </a:lnTo>
                  <a:lnTo>
                    <a:pt x="3891769" y="3131312"/>
                  </a:lnTo>
                  <a:lnTo>
                    <a:pt x="3922594" y="3142768"/>
                  </a:lnTo>
                  <a:lnTo>
                    <a:pt x="3948969" y="3135131"/>
                  </a:lnTo>
                  <a:lnTo>
                    <a:pt x="3957232" y="3136085"/>
                  </a:lnTo>
                  <a:lnTo>
                    <a:pt x="3960410" y="3122083"/>
                  </a:lnTo>
                  <a:lnTo>
                    <a:pt x="3982654" y="3104262"/>
                  </a:lnTo>
                  <a:lnTo>
                    <a:pt x="3985832" y="3076895"/>
                  </a:lnTo>
                  <a:lnTo>
                    <a:pt x="3981383" y="2976653"/>
                  </a:lnTo>
                  <a:lnTo>
                    <a:pt x="3982501" y="2975985"/>
                  </a:lnTo>
                  <a:lnTo>
                    <a:pt x="3991573" y="2935037"/>
                  </a:lnTo>
                  <a:lnTo>
                    <a:pt x="3999828" y="2921399"/>
                  </a:lnTo>
                  <a:lnTo>
                    <a:pt x="4005225" y="2901414"/>
                  </a:lnTo>
                  <a:lnTo>
                    <a:pt x="3997605" y="2889994"/>
                  </a:lnTo>
                  <a:lnTo>
                    <a:pt x="3978555" y="2901414"/>
                  </a:lnTo>
                  <a:lnTo>
                    <a:pt x="3973475" y="2914104"/>
                  </a:lnTo>
                  <a:lnTo>
                    <a:pt x="3963950" y="2918545"/>
                  </a:lnTo>
                  <a:lnTo>
                    <a:pt x="3940455" y="2894434"/>
                  </a:lnTo>
                  <a:lnTo>
                    <a:pt x="3928073" y="2902364"/>
                  </a:lnTo>
                  <a:lnTo>
                    <a:pt x="3921723" y="2899193"/>
                  </a:lnTo>
                  <a:lnTo>
                    <a:pt x="3919500" y="2896020"/>
                  </a:lnTo>
                  <a:lnTo>
                    <a:pt x="3916960" y="2868741"/>
                  </a:lnTo>
                  <a:lnTo>
                    <a:pt x="3900133" y="2852882"/>
                  </a:lnTo>
                  <a:lnTo>
                    <a:pt x="3898545" y="2845269"/>
                  </a:lnTo>
                  <a:lnTo>
                    <a:pt x="3912515" y="2834801"/>
                  </a:lnTo>
                  <a:lnTo>
                    <a:pt x="3932518" y="2828459"/>
                  </a:lnTo>
                  <a:lnTo>
                    <a:pt x="3930295" y="2824018"/>
                  </a:lnTo>
                  <a:lnTo>
                    <a:pt x="3908070" y="2817036"/>
                  </a:lnTo>
                  <a:lnTo>
                    <a:pt x="3901403" y="2808469"/>
                  </a:lnTo>
                  <a:cubicBezTo>
                    <a:pt x="3901720" y="2801174"/>
                    <a:pt x="3902038" y="2793878"/>
                    <a:pt x="3902355" y="2786583"/>
                  </a:cubicBezTo>
                  <a:lnTo>
                    <a:pt x="3911880" y="2779921"/>
                  </a:lnTo>
                  <a:lnTo>
                    <a:pt x="3895688" y="2767550"/>
                  </a:lnTo>
                  <a:lnTo>
                    <a:pt x="3898863" y="2748515"/>
                  </a:lnTo>
                  <a:lnTo>
                    <a:pt x="3935693" y="2730435"/>
                  </a:lnTo>
                  <a:lnTo>
                    <a:pt x="3953790" y="2723772"/>
                  </a:lnTo>
                  <a:cubicBezTo>
                    <a:pt x="3954002" y="2718591"/>
                    <a:pt x="3954213" y="2713410"/>
                    <a:pt x="3954425" y="2708229"/>
                  </a:cubicBezTo>
                  <a:lnTo>
                    <a:pt x="3974745" y="2704740"/>
                  </a:lnTo>
                  <a:lnTo>
                    <a:pt x="3988398" y="2696176"/>
                  </a:lnTo>
                  <a:lnTo>
                    <a:pt x="4018878" y="2695858"/>
                  </a:lnTo>
                  <a:lnTo>
                    <a:pt x="4031578" y="2681900"/>
                  </a:lnTo>
                  <a:lnTo>
                    <a:pt x="4043325" y="2689514"/>
                  </a:lnTo>
                  <a:lnTo>
                    <a:pt x="4051898" y="2686343"/>
                  </a:lnTo>
                  <a:lnTo>
                    <a:pt x="4094125" y="2683804"/>
                  </a:lnTo>
                  <a:lnTo>
                    <a:pt x="4084283" y="2673338"/>
                  </a:lnTo>
                  <a:lnTo>
                    <a:pt x="4090633" y="2665722"/>
                  </a:lnTo>
                  <a:lnTo>
                    <a:pt x="4100158" y="2670164"/>
                  </a:lnTo>
                  <a:lnTo>
                    <a:pt x="4106508" y="2664770"/>
                  </a:lnTo>
                  <a:lnTo>
                    <a:pt x="4121431" y="2670800"/>
                  </a:lnTo>
                  <a:lnTo>
                    <a:pt x="4137306" y="2662232"/>
                  </a:lnTo>
                  <a:lnTo>
                    <a:pt x="4172548" y="2675557"/>
                  </a:lnTo>
                  <a:lnTo>
                    <a:pt x="4198583" y="2678411"/>
                  </a:lnTo>
                  <a:lnTo>
                    <a:pt x="4233826" y="2701568"/>
                  </a:lnTo>
                  <a:lnTo>
                    <a:pt x="4281451" y="2699030"/>
                  </a:lnTo>
                  <a:lnTo>
                    <a:pt x="4298278" y="2706010"/>
                  </a:lnTo>
                  <a:lnTo>
                    <a:pt x="4304311" y="2704740"/>
                  </a:lnTo>
                  <a:lnTo>
                    <a:pt x="4319503" y="2701170"/>
                  </a:lnTo>
                  <a:lnTo>
                    <a:pt x="4319241" y="2700844"/>
                  </a:lnTo>
                  <a:lnTo>
                    <a:pt x="4330673" y="2684654"/>
                  </a:lnTo>
                  <a:lnTo>
                    <a:pt x="4340199" y="2673226"/>
                  </a:lnTo>
                  <a:lnTo>
                    <a:pt x="4327179" y="2643387"/>
                  </a:lnTo>
                  <a:lnTo>
                    <a:pt x="4338929" y="2636086"/>
                  </a:lnTo>
                  <a:lnTo>
                    <a:pt x="4358935" y="2655767"/>
                  </a:lnTo>
                  <a:lnTo>
                    <a:pt x="4370684" y="2637673"/>
                  </a:lnTo>
                  <a:lnTo>
                    <a:pt x="4385609" y="2629102"/>
                  </a:lnTo>
                  <a:lnTo>
                    <a:pt x="4403710" y="2637673"/>
                  </a:lnTo>
                  <a:lnTo>
                    <a:pt x="4434830" y="2595137"/>
                  </a:lnTo>
                  <a:lnTo>
                    <a:pt x="4447532" y="2602438"/>
                  </a:lnTo>
                  <a:lnTo>
                    <a:pt x="4488814" y="2603073"/>
                  </a:lnTo>
                  <a:lnTo>
                    <a:pt x="4533589" y="2606882"/>
                  </a:lnTo>
                  <a:lnTo>
                    <a:pt x="4546292" y="2604978"/>
                  </a:lnTo>
                  <a:lnTo>
                    <a:pt x="4545974" y="2601803"/>
                  </a:lnTo>
                  <a:lnTo>
                    <a:pt x="4542799" y="2596406"/>
                  </a:lnTo>
                  <a:lnTo>
                    <a:pt x="4551055" y="2591010"/>
                  </a:lnTo>
                  <a:lnTo>
                    <a:pt x="4552325" y="2587835"/>
                  </a:lnTo>
                  <a:lnTo>
                    <a:pt x="4513901" y="2580852"/>
                  </a:lnTo>
                  <a:lnTo>
                    <a:pt x="4525651" y="2574503"/>
                  </a:lnTo>
                  <a:lnTo>
                    <a:pt x="4517077" y="2563711"/>
                  </a:lnTo>
                  <a:lnTo>
                    <a:pt x="4471666" y="2553870"/>
                  </a:lnTo>
                  <a:lnTo>
                    <a:pt x="4444992" y="2563393"/>
                  </a:lnTo>
                  <a:lnTo>
                    <a:pt x="4436418" y="2563393"/>
                  </a:lnTo>
                  <a:lnTo>
                    <a:pt x="4401487" y="2524983"/>
                  </a:lnTo>
                  <a:lnTo>
                    <a:pt x="4387832" y="2528158"/>
                  </a:lnTo>
                  <a:lnTo>
                    <a:pt x="4373860" y="2514506"/>
                  </a:lnTo>
                  <a:lnTo>
                    <a:pt x="4379893" y="2501808"/>
                  </a:lnTo>
                  <a:lnTo>
                    <a:pt x="4369414" y="2499904"/>
                  </a:lnTo>
                  <a:lnTo>
                    <a:pt x="4375765" y="2491335"/>
                  </a:lnTo>
                  <a:lnTo>
                    <a:pt x="4396724" y="2507842"/>
                  </a:lnTo>
                  <a:lnTo>
                    <a:pt x="4403392" y="2503713"/>
                  </a:lnTo>
                  <a:lnTo>
                    <a:pt x="4391325" y="2471016"/>
                  </a:lnTo>
                  <a:lnTo>
                    <a:pt x="4401805" y="2451021"/>
                  </a:lnTo>
                  <a:lnTo>
                    <a:pt x="4397676" y="2448164"/>
                  </a:lnTo>
                  <a:lnTo>
                    <a:pt x="4380528" y="2468480"/>
                  </a:lnTo>
                  <a:lnTo>
                    <a:pt x="4359570" y="2472606"/>
                  </a:lnTo>
                  <a:lnTo>
                    <a:pt x="4349091" y="2486252"/>
                  </a:lnTo>
                  <a:lnTo>
                    <a:pt x="4327179" y="2492603"/>
                  </a:lnTo>
                  <a:lnTo>
                    <a:pt x="4309714" y="2479268"/>
                  </a:lnTo>
                  <a:lnTo>
                    <a:pt x="4297606" y="2480204"/>
                  </a:lnTo>
                  <a:lnTo>
                    <a:pt x="4286617" y="2491790"/>
                  </a:lnTo>
                  <a:lnTo>
                    <a:pt x="4260884" y="2493060"/>
                  </a:lnTo>
                  <a:lnTo>
                    <a:pt x="4248176" y="2488934"/>
                  </a:lnTo>
                  <a:lnTo>
                    <a:pt x="4217677" y="2493380"/>
                  </a:lnTo>
                  <a:lnTo>
                    <a:pt x="4197662" y="2505443"/>
                  </a:lnTo>
                  <a:lnTo>
                    <a:pt x="4175423" y="2500996"/>
                  </a:lnTo>
                  <a:lnTo>
                    <a:pt x="4168116" y="2513693"/>
                  </a:lnTo>
                  <a:lnTo>
                    <a:pt x="4140793" y="2519406"/>
                  </a:lnTo>
                  <a:lnTo>
                    <a:pt x="4136028" y="2493060"/>
                  </a:lnTo>
                  <a:lnTo>
                    <a:pt x="4129674" y="2500363"/>
                  </a:lnTo>
                  <a:lnTo>
                    <a:pt x="4135393" y="2520675"/>
                  </a:lnTo>
                  <a:lnTo>
                    <a:pt x="4122685" y="2517183"/>
                  </a:lnTo>
                  <a:lnTo>
                    <a:pt x="4110930" y="2528926"/>
                  </a:lnTo>
                  <a:lnTo>
                    <a:pt x="4100446" y="2519722"/>
                  </a:lnTo>
                  <a:lnTo>
                    <a:pt x="4091232" y="2531465"/>
                  </a:lnTo>
                  <a:lnTo>
                    <a:pt x="4071853" y="2540033"/>
                  </a:lnTo>
                  <a:lnTo>
                    <a:pt x="4057556" y="2554947"/>
                  </a:lnTo>
                  <a:lnTo>
                    <a:pt x="4033093" y="2553995"/>
                  </a:lnTo>
                  <a:lnTo>
                    <a:pt x="4005454" y="2564786"/>
                  </a:lnTo>
                  <a:lnTo>
                    <a:pt x="3997193" y="2587000"/>
                  </a:lnTo>
                  <a:lnTo>
                    <a:pt x="3968601" y="2580018"/>
                  </a:lnTo>
                  <a:lnTo>
                    <a:pt x="3940325" y="2599060"/>
                  </a:lnTo>
                  <a:lnTo>
                    <a:pt x="3921263" y="2586682"/>
                  </a:lnTo>
                  <a:lnTo>
                    <a:pt x="3913639" y="2593030"/>
                  </a:lnTo>
                  <a:lnTo>
                    <a:pt x="3908555" y="2611121"/>
                  </a:lnTo>
                  <a:lnTo>
                    <a:pt x="3893624" y="2604774"/>
                  </a:lnTo>
                  <a:lnTo>
                    <a:pt x="3904108" y="2599378"/>
                  </a:lnTo>
                  <a:lnTo>
                    <a:pt x="3907285" y="2589856"/>
                  </a:lnTo>
                  <a:lnTo>
                    <a:pt x="3896801" y="2579699"/>
                  </a:lnTo>
                  <a:lnTo>
                    <a:pt x="3872655" y="2612391"/>
                  </a:lnTo>
                  <a:lnTo>
                    <a:pt x="3866301" y="2624133"/>
                  </a:lnTo>
                  <a:lnTo>
                    <a:pt x="3845016" y="2624133"/>
                  </a:lnTo>
                  <a:lnTo>
                    <a:pt x="3854547" y="2611439"/>
                  </a:lnTo>
                  <a:lnTo>
                    <a:pt x="3867255" y="2610486"/>
                  </a:lnTo>
                  <a:lnTo>
                    <a:pt x="3865984" y="2600647"/>
                  </a:lnTo>
                  <a:lnTo>
                    <a:pt x="3858359" y="2592712"/>
                  </a:lnTo>
                  <a:lnTo>
                    <a:pt x="3845651" y="2599060"/>
                  </a:lnTo>
                  <a:lnTo>
                    <a:pt x="3830084" y="2598109"/>
                  </a:lnTo>
                  <a:lnTo>
                    <a:pt x="3819600" y="2590809"/>
                  </a:lnTo>
                  <a:lnTo>
                    <a:pt x="3814834" y="2580335"/>
                  </a:lnTo>
                  <a:lnTo>
                    <a:pt x="3824365" y="2563198"/>
                  </a:lnTo>
                  <a:lnTo>
                    <a:pt x="3836120" y="2558122"/>
                  </a:lnTo>
                  <a:lnTo>
                    <a:pt x="3845333" y="2543206"/>
                  </a:lnTo>
                  <a:lnTo>
                    <a:pt x="3856135" y="2529243"/>
                  </a:lnTo>
                  <a:lnTo>
                    <a:pt x="3858994" y="2516550"/>
                  </a:lnTo>
                  <a:lnTo>
                    <a:pt x="3840250" y="2527339"/>
                  </a:lnTo>
                  <a:lnTo>
                    <a:pt x="3817694" y="2538129"/>
                  </a:lnTo>
                  <a:lnTo>
                    <a:pt x="3803079" y="2531782"/>
                  </a:lnTo>
                  <a:lnTo>
                    <a:pt x="3806256" y="2518136"/>
                  </a:lnTo>
                  <a:lnTo>
                    <a:pt x="3760508" y="2501630"/>
                  </a:lnTo>
                  <a:lnTo>
                    <a:pt x="3730326" y="2472435"/>
                  </a:lnTo>
                  <a:lnTo>
                    <a:pt x="3696650" y="2474972"/>
                  </a:lnTo>
                  <a:lnTo>
                    <a:pt x="3686802" y="2461331"/>
                  </a:lnTo>
                  <a:lnTo>
                    <a:pt x="3699509" y="2449589"/>
                  </a:lnTo>
                  <a:lnTo>
                    <a:pt x="3689978" y="2434032"/>
                  </a:lnTo>
                  <a:lnTo>
                    <a:pt x="3693791" y="2412762"/>
                  </a:lnTo>
                  <a:lnTo>
                    <a:pt x="3683942" y="2389600"/>
                  </a:lnTo>
                  <a:lnTo>
                    <a:pt x="3698874" y="2372780"/>
                  </a:lnTo>
                  <a:cubicBezTo>
                    <a:pt x="3699509" y="2359450"/>
                    <a:pt x="3700145" y="2346119"/>
                    <a:pt x="3700780" y="2332789"/>
                  </a:cubicBezTo>
                  <a:lnTo>
                    <a:pt x="3695062" y="2303276"/>
                  </a:lnTo>
                  <a:lnTo>
                    <a:pt x="3708723" y="2284230"/>
                  </a:lnTo>
                  <a:lnTo>
                    <a:pt x="3720478" y="2299784"/>
                  </a:lnTo>
                  <a:lnTo>
                    <a:pt x="3723655" y="2295656"/>
                  </a:lnTo>
                  <a:lnTo>
                    <a:pt x="3702051" y="2262014"/>
                  </a:lnTo>
                  <a:cubicBezTo>
                    <a:pt x="3702686" y="2250166"/>
                    <a:pt x="3703322" y="2238319"/>
                    <a:pt x="3703957" y="2226471"/>
                  </a:cubicBezTo>
                  <a:lnTo>
                    <a:pt x="3675047" y="2201079"/>
                  </a:lnTo>
                  <a:lnTo>
                    <a:pt x="3674729" y="2184258"/>
                  </a:lnTo>
                  <a:lnTo>
                    <a:pt x="3688390" y="2153791"/>
                  </a:lnTo>
                  <a:lnTo>
                    <a:pt x="3681718" y="2126176"/>
                  </a:lnTo>
                  <a:lnTo>
                    <a:pt x="3675364" y="2132525"/>
                  </a:lnTo>
                  <a:lnTo>
                    <a:pt x="3665833" y="2128717"/>
                  </a:lnTo>
                  <a:lnTo>
                    <a:pt x="3668693" y="2095708"/>
                  </a:lnTo>
                  <a:lnTo>
                    <a:pt x="3661068" y="2067465"/>
                  </a:lnTo>
                  <a:lnTo>
                    <a:pt x="3670281" y="2027488"/>
                  </a:lnTo>
                  <a:lnTo>
                    <a:pt x="3687119" y="2023045"/>
                  </a:lnTo>
                  <a:lnTo>
                    <a:pt x="3701733" y="1999556"/>
                  </a:lnTo>
                  <a:lnTo>
                    <a:pt x="3716665" y="1992256"/>
                  </a:lnTo>
                  <a:lnTo>
                    <a:pt x="3702686" y="1976706"/>
                  </a:lnTo>
                  <a:lnTo>
                    <a:pt x="3709676" y="1961792"/>
                  </a:lnTo>
                  <a:lnTo>
                    <a:pt x="3723655" y="1952272"/>
                  </a:lnTo>
                  <a:lnTo>
                    <a:pt x="3740493" y="1964647"/>
                  </a:lnTo>
                  <a:lnTo>
                    <a:pt x="3732232" y="1946877"/>
                  </a:lnTo>
                  <a:lnTo>
                    <a:pt x="3752248" y="1956080"/>
                  </a:lnTo>
                  <a:lnTo>
                    <a:pt x="3750341" y="1966869"/>
                  </a:lnTo>
                  <a:lnTo>
                    <a:pt x="3767815" y="1951955"/>
                  </a:lnTo>
                  <a:lnTo>
                    <a:pt x="3779570" y="1938309"/>
                  </a:lnTo>
                  <a:lnTo>
                    <a:pt x="3793231" y="1933549"/>
                  </a:lnTo>
                  <a:lnTo>
                    <a:pt x="3783382" y="1907526"/>
                  </a:lnTo>
                  <a:lnTo>
                    <a:pt x="3783382" y="1889437"/>
                  </a:lnTo>
                  <a:lnTo>
                    <a:pt x="3800538" y="1903083"/>
                  </a:lnTo>
                  <a:lnTo>
                    <a:pt x="3800220" y="1880866"/>
                  </a:lnTo>
                  <a:lnTo>
                    <a:pt x="3824365" y="1856429"/>
                  </a:lnTo>
                  <a:lnTo>
                    <a:pt x="3834849" y="1857380"/>
                  </a:lnTo>
                  <a:lnTo>
                    <a:pt x="3844380" y="1837386"/>
                  </a:lnTo>
                  <a:lnTo>
                    <a:pt x="3852958" y="1834212"/>
                  </a:lnTo>
                  <a:lnTo>
                    <a:pt x="3860901" y="1820246"/>
                  </a:lnTo>
                  <a:lnTo>
                    <a:pt x="3871702" y="1820246"/>
                  </a:lnTo>
                  <a:lnTo>
                    <a:pt x="3885999" y="1799300"/>
                  </a:lnTo>
                  <a:lnTo>
                    <a:pt x="3890447" y="1772641"/>
                  </a:lnTo>
                  <a:lnTo>
                    <a:pt x="3900931" y="1778037"/>
                  </a:lnTo>
                  <a:lnTo>
                    <a:pt x="3911097" y="1757726"/>
                  </a:lnTo>
                  <a:lnTo>
                    <a:pt x="3930477" y="1745031"/>
                  </a:lnTo>
                  <a:lnTo>
                    <a:pt x="3934289" y="1728211"/>
                  </a:lnTo>
                  <a:lnTo>
                    <a:pt x="3947950" y="1720594"/>
                  </a:lnTo>
                  <a:lnTo>
                    <a:pt x="3944773" y="1706947"/>
                  </a:lnTo>
                  <a:lnTo>
                    <a:pt x="3964788" y="1684730"/>
                  </a:lnTo>
                  <a:lnTo>
                    <a:pt x="3993699" y="1633635"/>
                  </a:lnTo>
                  <a:lnTo>
                    <a:pt x="4000688" y="1602214"/>
                  </a:lnTo>
                  <a:lnTo>
                    <a:pt x="4016891" y="1605070"/>
                  </a:lnTo>
                  <a:lnTo>
                    <a:pt x="4030552" y="1589202"/>
                  </a:lnTo>
                  <a:lnTo>
                    <a:pt x="4050885" y="1586029"/>
                  </a:lnTo>
                  <a:lnTo>
                    <a:pt x="4057239" y="1589837"/>
                  </a:lnTo>
                  <a:lnTo>
                    <a:pt x="4067723" y="1608878"/>
                  </a:lnTo>
                  <a:lnTo>
                    <a:pt x="4073124" y="1610149"/>
                  </a:lnTo>
                  <a:lnTo>
                    <a:pt x="4070900" y="1601579"/>
                  </a:lnTo>
                  <a:cubicBezTo>
                    <a:pt x="4071112" y="1594491"/>
                    <a:pt x="4071323" y="1587403"/>
                    <a:pt x="4071535" y="1580315"/>
                  </a:cubicBezTo>
                  <a:lnTo>
                    <a:pt x="4056603" y="1562543"/>
                  </a:lnTo>
                  <a:cubicBezTo>
                    <a:pt x="4056285" y="1558734"/>
                    <a:pt x="4055968" y="1554926"/>
                    <a:pt x="4055650" y="1551117"/>
                  </a:cubicBezTo>
                  <a:lnTo>
                    <a:pt x="4061051" y="1549848"/>
                  </a:lnTo>
                  <a:lnTo>
                    <a:pt x="4071535" y="1563813"/>
                  </a:lnTo>
                  <a:lnTo>
                    <a:pt x="4083290" y="1563495"/>
                  </a:lnTo>
                  <a:lnTo>
                    <a:pt x="4086149" y="1553656"/>
                  </a:lnTo>
                  <a:lnTo>
                    <a:pt x="4071217" y="1530806"/>
                  </a:lnTo>
                  <a:cubicBezTo>
                    <a:pt x="4071111" y="1521708"/>
                    <a:pt x="4071006" y="1512610"/>
                    <a:pt x="4070900" y="1503512"/>
                  </a:cubicBezTo>
                  <a:lnTo>
                    <a:pt x="4082655" y="1489865"/>
                  </a:lnTo>
                  <a:lnTo>
                    <a:pt x="4076936" y="1468601"/>
                  </a:lnTo>
                  <a:lnTo>
                    <a:pt x="4048343" y="1449877"/>
                  </a:lnTo>
                  <a:lnTo>
                    <a:pt x="4045801" y="1420361"/>
                  </a:lnTo>
                  <a:lnTo>
                    <a:pt x="4029916" y="1417505"/>
                  </a:lnTo>
                  <a:lnTo>
                    <a:pt x="4012761" y="1400684"/>
                  </a:lnTo>
                  <a:lnTo>
                    <a:pt x="4003865" y="1361648"/>
                  </a:lnTo>
                  <a:lnTo>
                    <a:pt x="3991157" y="1369582"/>
                  </a:lnTo>
                  <a:lnTo>
                    <a:pt x="3980038" y="1379104"/>
                  </a:lnTo>
                  <a:lnTo>
                    <a:pt x="3962882" y="1368630"/>
                  </a:lnTo>
                  <a:lnTo>
                    <a:pt x="3959387" y="1359427"/>
                  </a:lnTo>
                  <a:lnTo>
                    <a:pt x="3959188" y="1359168"/>
                  </a:lnTo>
                  <a:lnTo>
                    <a:pt x="3952201" y="1362344"/>
                  </a:lnTo>
                  <a:lnTo>
                    <a:pt x="3941403" y="1376002"/>
                  </a:lnTo>
                  <a:lnTo>
                    <a:pt x="3915044" y="1360439"/>
                  </a:lnTo>
                  <a:lnTo>
                    <a:pt x="3881063" y="1366791"/>
                  </a:lnTo>
                  <a:lnTo>
                    <a:pt x="3869312" y="1362979"/>
                  </a:lnTo>
                  <a:lnTo>
                    <a:pt x="3854704" y="1387435"/>
                  </a:lnTo>
                  <a:lnTo>
                    <a:pt x="3828344" y="1376954"/>
                  </a:lnTo>
                  <a:lnTo>
                    <a:pt x="3828344" y="1360121"/>
                  </a:lnTo>
                  <a:lnTo>
                    <a:pt x="3818817" y="1354721"/>
                  </a:lnTo>
                  <a:lnTo>
                    <a:pt x="3804843" y="1381400"/>
                  </a:lnTo>
                  <a:lnTo>
                    <a:pt x="3788964" y="1355040"/>
                  </a:lnTo>
                  <a:lnTo>
                    <a:pt x="3780390" y="1364568"/>
                  </a:lnTo>
                  <a:lnTo>
                    <a:pt x="3782930" y="1385847"/>
                  </a:lnTo>
                  <a:lnTo>
                    <a:pt x="3774356" y="1395375"/>
                  </a:lnTo>
                  <a:lnTo>
                    <a:pt x="3763240" y="1413479"/>
                  </a:lnTo>
                  <a:lnTo>
                    <a:pt x="3727036" y="1400138"/>
                  </a:lnTo>
                  <a:lnTo>
                    <a:pt x="3760064" y="1424912"/>
                  </a:lnTo>
                  <a:lnTo>
                    <a:pt x="3753713" y="1435393"/>
                  </a:lnTo>
                  <a:lnTo>
                    <a:pt x="3735611" y="1437934"/>
                  </a:lnTo>
                  <a:lnTo>
                    <a:pt x="3746408" y="1462072"/>
                  </a:lnTo>
                  <a:lnTo>
                    <a:pt x="3731800" y="1465249"/>
                  </a:lnTo>
                  <a:lnTo>
                    <a:pt x="3714650" y="1451909"/>
                  </a:lnTo>
                  <a:lnTo>
                    <a:pt x="3708616" y="1472871"/>
                  </a:lnTo>
                  <a:lnTo>
                    <a:pt x="3682257" y="1485893"/>
                  </a:lnTo>
                  <a:lnTo>
                    <a:pt x="3708934" y="1518288"/>
                  </a:lnTo>
                  <a:lnTo>
                    <a:pt x="3705123" y="1556084"/>
                  </a:lnTo>
                  <a:lnTo>
                    <a:pt x="3694643" y="1561483"/>
                  </a:lnTo>
                  <a:lnTo>
                    <a:pt x="3684798" y="1576411"/>
                  </a:lnTo>
                  <a:lnTo>
                    <a:pt x="3671459" y="1575775"/>
                  </a:lnTo>
                  <a:lnTo>
                    <a:pt x="3657803" y="1604995"/>
                  </a:lnTo>
                  <a:lnTo>
                    <a:pt x="3676223" y="1623099"/>
                  </a:lnTo>
                  <a:lnTo>
                    <a:pt x="3670824" y="1633580"/>
                  </a:lnTo>
                  <a:lnTo>
                    <a:pt x="3659074" y="1627227"/>
                  </a:lnTo>
                  <a:lnTo>
                    <a:pt x="3678446" y="1657718"/>
                  </a:lnTo>
                  <a:lnTo>
                    <a:pt x="3698771" y="1661529"/>
                  </a:lnTo>
                  <a:lnTo>
                    <a:pt x="3700994" y="1676457"/>
                  </a:lnTo>
                  <a:lnTo>
                    <a:pt x="3693372" y="1683761"/>
                  </a:lnTo>
                  <a:lnTo>
                    <a:pt x="3693372" y="1695513"/>
                  </a:lnTo>
                  <a:lnTo>
                    <a:pt x="3710522" y="1688843"/>
                  </a:lnTo>
                  <a:lnTo>
                    <a:pt x="3714650" y="1694243"/>
                  </a:lnTo>
                  <a:lnTo>
                    <a:pt x="3704488" y="1702501"/>
                  </a:lnTo>
                  <a:lnTo>
                    <a:pt x="3694960" y="1705995"/>
                  </a:lnTo>
                  <a:lnTo>
                    <a:pt x="3682257" y="1708218"/>
                  </a:lnTo>
                  <a:lnTo>
                    <a:pt x="3671777" y="1729497"/>
                  </a:lnTo>
                  <a:lnTo>
                    <a:pt x="3652087" y="1779996"/>
                  </a:lnTo>
                  <a:lnTo>
                    <a:pt x="3576820" y="1860986"/>
                  </a:lnTo>
                  <a:lnTo>
                    <a:pt x="3567928" y="1845105"/>
                  </a:lnTo>
                  <a:lnTo>
                    <a:pt x="3546015" y="1867657"/>
                  </a:lnTo>
                  <a:cubicBezTo>
                    <a:pt x="3545697" y="1874327"/>
                    <a:pt x="3545380" y="1880998"/>
                    <a:pt x="3545062" y="1887668"/>
                  </a:cubicBezTo>
                  <a:lnTo>
                    <a:pt x="3531406" y="1901641"/>
                  </a:lnTo>
                  <a:lnTo>
                    <a:pt x="3510128" y="1879726"/>
                  </a:lnTo>
                  <a:lnTo>
                    <a:pt x="3503776" y="1895608"/>
                  </a:lnTo>
                  <a:lnTo>
                    <a:pt x="3498377" y="1891162"/>
                  </a:lnTo>
                  <a:lnTo>
                    <a:pt x="3488850" y="1898783"/>
                  </a:lnTo>
                  <a:lnTo>
                    <a:pt x="3484086" y="1927049"/>
                  </a:lnTo>
                  <a:lnTo>
                    <a:pt x="3467254" y="1937846"/>
                  </a:lnTo>
                  <a:lnTo>
                    <a:pt x="3438672" y="1937846"/>
                  </a:lnTo>
                  <a:lnTo>
                    <a:pt x="3429462" y="1971827"/>
                  </a:lnTo>
                  <a:lnTo>
                    <a:pt x="3416759" y="1980402"/>
                  </a:lnTo>
                  <a:lnTo>
                    <a:pt x="3401198" y="2000727"/>
                  </a:lnTo>
                  <a:lnTo>
                    <a:pt x="3407549" y="2019785"/>
                  </a:lnTo>
                  <a:lnTo>
                    <a:pt x="3399292" y="2032491"/>
                  </a:lnTo>
                  <a:lnTo>
                    <a:pt x="3382460" y="2026138"/>
                  </a:lnTo>
                  <a:lnTo>
                    <a:pt x="3379284" y="2046137"/>
                  </a:lnTo>
                  <a:lnTo>
                    <a:pt x="3369757" y="2047409"/>
                  </a:lnTo>
                  <a:lnTo>
                    <a:pt x="3368487" y="2035657"/>
                  </a:lnTo>
                  <a:lnTo>
                    <a:pt x="3358959" y="2035031"/>
                  </a:lnTo>
                  <a:lnTo>
                    <a:pt x="3346256" y="2020103"/>
                  </a:lnTo>
                  <a:lnTo>
                    <a:pt x="3350702" y="2042326"/>
                  </a:lnTo>
                  <a:lnTo>
                    <a:pt x="3359277" y="2063286"/>
                  </a:lnTo>
                  <a:lnTo>
                    <a:pt x="3352290" y="2095679"/>
                  </a:lnTo>
                  <a:lnTo>
                    <a:pt x="3334188" y="2104571"/>
                  </a:lnTo>
                  <a:lnTo>
                    <a:pt x="3326248" y="2118549"/>
                  </a:lnTo>
                  <a:lnTo>
                    <a:pt x="3308781" y="2102349"/>
                  </a:lnTo>
                  <a:lnTo>
                    <a:pt x="3299572" y="2113148"/>
                  </a:lnTo>
                  <a:lnTo>
                    <a:pt x="3301795" y="2136336"/>
                  </a:lnTo>
                  <a:lnTo>
                    <a:pt x="3327201" y="2150945"/>
                  </a:lnTo>
                  <a:cubicBezTo>
                    <a:pt x="3326989" y="2156662"/>
                    <a:pt x="3326778" y="2162379"/>
                    <a:pt x="3326566" y="2168096"/>
                  </a:cubicBezTo>
                  <a:lnTo>
                    <a:pt x="3313863" y="2182708"/>
                  </a:lnTo>
                  <a:lnTo>
                    <a:pt x="3304653" y="2213199"/>
                  </a:lnTo>
                  <a:lnTo>
                    <a:pt x="3297349" y="2224950"/>
                  </a:lnTo>
                  <a:lnTo>
                    <a:pt x="3303700" y="2239878"/>
                  </a:lnTo>
                  <a:lnTo>
                    <a:pt x="3303700" y="2260838"/>
                  </a:lnTo>
                  <a:lnTo>
                    <a:pt x="3315768" y="2269099"/>
                  </a:lnTo>
                  <a:lnTo>
                    <a:pt x="3311640" y="2280851"/>
                  </a:lnTo>
                  <a:lnTo>
                    <a:pt x="3304335" y="2265921"/>
                  </a:lnTo>
                  <a:lnTo>
                    <a:pt x="3280834" y="2265288"/>
                  </a:lnTo>
                  <a:cubicBezTo>
                    <a:pt x="3281258" y="2283921"/>
                    <a:pt x="3281681" y="2302554"/>
                    <a:pt x="3282105" y="2321187"/>
                  </a:cubicBezTo>
                  <a:lnTo>
                    <a:pt x="3290044" y="2339928"/>
                  </a:lnTo>
                  <a:lnTo>
                    <a:pt x="3280517" y="2351672"/>
                  </a:lnTo>
                  <a:lnTo>
                    <a:pt x="3293538" y="2394871"/>
                  </a:lnTo>
                  <a:lnTo>
                    <a:pt x="3286233" y="2412969"/>
                  </a:lnTo>
                  <a:lnTo>
                    <a:pt x="3305606" y="2448552"/>
                  </a:lnTo>
                  <a:lnTo>
                    <a:pt x="3306876" y="2458715"/>
                  </a:lnTo>
                  <a:lnTo>
                    <a:pt x="3290044" y="2459350"/>
                  </a:lnTo>
                  <a:lnTo>
                    <a:pt x="3285916" y="2469829"/>
                  </a:lnTo>
                  <a:lnTo>
                    <a:pt x="3305923" y="2474908"/>
                  </a:lnTo>
                  <a:lnTo>
                    <a:pt x="3300524" y="2492694"/>
                  </a:lnTo>
                  <a:lnTo>
                    <a:pt x="3306241" y="2501270"/>
                  </a:lnTo>
                  <a:lnTo>
                    <a:pt x="3317674" y="2484436"/>
                  </a:lnTo>
                  <a:lnTo>
                    <a:pt x="3328154" y="2477450"/>
                  </a:lnTo>
                  <a:lnTo>
                    <a:pt x="3340857" y="2495552"/>
                  </a:lnTo>
                  <a:lnTo>
                    <a:pt x="3355783" y="2490468"/>
                  </a:lnTo>
                  <a:lnTo>
                    <a:pt x="3365311" y="2502854"/>
                  </a:lnTo>
                  <a:lnTo>
                    <a:pt x="3383413" y="2519375"/>
                  </a:lnTo>
                  <a:lnTo>
                    <a:pt x="3390082" y="2533030"/>
                  </a:lnTo>
                  <a:lnTo>
                    <a:pt x="3401833" y="2529855"/>
                  </a:lnTo>
                  <a:lnTo>
                    <a:pt x="3408184" y="2535889"/>
                  </a:lnTo>
                  <a:lnTo>
                    <a:pt x="3414536" y="2547640"/>
                  </a:lnTo>
                  <a:lnTo>
                    <a:pt x="3404056" y="2554944"/>
                  </a:lnTo>
                  <a:lnTo>
                    <a:pt x="3411360" y="2563519"/>
                  </a:lnTo>
                  <a:lnTo>
                    <a:pt x="3432638" y="2574950"/>
                  </a:lnTo>
                  <a:lnTo>
                    <a:pt x="3442483" y="2593690"/>
                  </a:lnTo>
                  <a:lnTo>
                    <a:pt x="3448200" y="2629264"/>
                  </a:lnTo>
                  <a:lnTo>
                    <a:pt x="3440895" y="2640062"/>
                  </a:lnTo>
                  <a:lnTo>
                    <a:pt x="3445024" y="2649591"/>
                  </a:lnTo>
                  <a:lnTo>
                    <a:pt x="3433591" y="2663247"/>
                  </a:lnTo>
                  <a:lnTo>
                    <a:pt x="3429462" y="2674998"/>
                  </a:lnTo>
                  <a:lnTo>
                    <a:pt x="3405326" y="2690880"/>
                  </a:lnTo>
                  <a:lnTo>
                    <a:pt x="3380872" y="2699772"/>
                  </a:lnTo>
                  <a:lnTo>
                    <a:pt x="3372615" y="2697548"/>
                  </a:lnTo>
                  <a:lnTo>
                    <a:pt x="3361182" y="2712475"/>
                  </a:lnTo>
                  <a:lnTo>
                    <a:pt x="3352290" y="2706124"/>
                  </a:lnTo>
                  <a:lnTo>
                    <a:pt x="3351972" y="2658801"/>
                  </a:lnTo>
                  <a:lnTo>
                    <a:pt x="3336093" y="2656896"/>
                  </a:lnTo>
                  <a:lnTo>
                    <a:pt x="3317991" y="2636251"/>
                  </a:lnTo>
                  <a:lnTo>
                    <a:pt x="3311640" y="2649591"/>
                  </a:lnTo>
                  <a:lnTo>
                    <a:pt x="3338634" y="2676905"/>
                  </a:lnTo>
                  <a:lnTo>
                    <a:pt x="3342763" y="2698183"/>
                  </a:lnTo>
                  <a:lnTo>
                    <a:pt x="3334506" y="2708664"/>
                  </a:lnTo>
                  <a:lnTo>
                    <a:pt x="3330377" y="2702315"/>
                  </a:lnTo>
                  <a:lnTo>
                    <a:pt x="3303383" y="2671824"/>
                  </a:lnTo>
                  <a:lnTo>
                    <a:pt x="3311322" y="2696279"/>
                  </a:lnTo>
                  <a:lnTo>
                    <a:pt x="3300524" y="2698501"/>
                  </a:lnTo>
                  <a:lnTo>
                    <a:pt x="3272577" y="2674366"/>
                  </a:lnTo>
                  <a:lnTo>
                    <a:pt x="3251934" y="2684845"/>
                  </a:lnTo>
                  <a:lnTo>
                    <a:pt x="3231609" y="2677858"/>
                  </a:lnTo>
                  <a:lnTo>
                    <a:pt x="3228433" y="2691833"/>
                  </a:lnTo>
                  <a:lnTo>
                    <a:pt x="3195405" y="2684527"/>
                  </a:lnTo>
                  <a:lnTo>
                    <a:pt x="3179843" y="2692150"/>
                  </a:lnTo>
                  <a:lnTo>
                    <a:pt x="3196993" y="2705488"/>
                  </a:lnTo>
                  <a:lnTo>
                    <a:pt x="3237008" y="2701043"/>
                  </a:lnTo>
                  <a:lnTo>
                    <a:pt x="3247488" y="2695643"/>
                  </a:lnTo>
                  <a:lnTo>
                    <a:pt x="3257016" y="2707394"/>
                  </a:lnTo>
                  <a:lnTo>
                    <a:pt x="3280517" y="2717556"/>
                  </a:lnTo>
                  <a:lnTo>
                    <a:pt x="3284645" y="2705806"/>
                  </a:lnTo>
                  <a:lnTo>
                    <a:pt x="3293220" y="2720734"/>
                  </a:lnTo>
                  <a:lnTo>
                    <a:pt x="3289409" y="2735344"/>
                  </a:lnTo>
                  <a:lnTo>
                    <a:pt x="3297666" y="2743602"/>
                  </a:lnTo>
                  <a:lnTo>
                    <a:pt x="3308464" y="2732167"/>
                  </a:lnTo>
                  <a:lnTo>
                    <a:pt x="3338952" y="2737884"/>
                  </a:lnTo>
                  <a:lnTo>
                    <a:pt x="3361182" y="2733755"/>
                  </a:lnTo>
                  <a:lnTo>
                    <a:pt x="3380237" y="2723910"/>
                  </a:lnTo>
                  <a:lnTo>
                    <a:pt x="3392940" y="2732485"/>
                  </a:lnTo>
                  <a:lnTo>
                    <a:pt x="3391035" y="2745190"/>
                  </a:lnTo>
                  <a:lnTo>
                    <a:pt x="3398339" y="2753129"/>
                  </a:lnTo>
                  <a:lnTo>
                    <a:pt x="3411360" y="2767104"/>
                  </a:lnTo>
                  <a:lnTo>
                    <a:pt x="3411360" y="2775043"/>
                  </a:lnTo>
                  <a:lnTo>
                    <a:pt x="3405009" y="2786794"/>
                  </a:lnTo>
                  <a:lnTo>
                    <a:pt x="3396434" y="2782031"/>
                  </a:lnTo>
                  <a:lnTo>
                    <a:pt x="3385954" y="2773455"/>
                  </a:lnTo>
                  <a:lnTo>
                    <a:pt x="3390082" y="2764880"/>
                  </a:lnTo>
                  <a:lnTo>
                    <a:pt x="3384366" y="2753764"/>
                  </a:lnTo>
                  <a:lnTo>
                    <a:pt x="3380555" y="2772502"/>
                  </a:lnTo>
                  <a:lnTo>
                    <a:pt x="3370075" y="2775678"/>
                  </a:lnTo>
                  <a:lnTo>
                    <a:pt x="3363088" y="2799814"/>
                  </a:lnTo>
                  <a:lnTo>
                    <a:pt x="3346891" y="2801402"/>
                  </a:lnTo>
                  <a:lnTo>
                    <a:pt x="3344986" y="2785525"/>
                  </a:lnTo>
                  <a:lnTo>
                    <a:pt x="3337046" y="2777904"/>
                  </a:lnTo>
                  <a:lnTo>
                    <a:pt x="3329107" y="2802355"/>
                  </a:lnTo>
                  <a:lnTo>
                    <a:pt x="3309099" y="2823640"/>
                  </a:lnTo>
                  <a:lnTo>
                    <a:pt x="3280517" y="2828405"/>
                  </a:lnTo>
                  <a:cubicBezTo>
                    <a:pt x="3280305" y="2833909"/>
                    <a:pt x="3280094" y="2839413"/>
                    <a:pt x="3279882" y="2844917"/>
                  </a:cubicBezTo>
                  <a:lnTo>
                    <a:pt x="3262732" y="2853812"/>
                  </a:lnTo>
                  <a:lnTo>
                    <a:pt x="3207473" y="2844601"/>
                  </a:lnTo>
                  <a:lnTo>
                    <a:pt x="3193182" y="2851905"/>
                  </a:lnTo>
                  <a:lnTo>
                    <a:pt x="3204615" y="2865880"/>
                  </a:lnTo>
                  <a:lnTo>
                    <a:pt x="3250029" y="2864292"/>
                  </a:lnTo>
                  <a:lnTo>
                    <a:pt x="3257968" y="2884298"/>
                  </a:lnTo>
                  <a:lnTo>
                    <a:pt x="3247171" y="2891602"/>
                  </a:lnTo>
                  <a:lnTo>
                    <a:pt x="3222717" y="2881440"/>
                  </a:lnTo>
                  <a:lnTo>
                    <a:pt x="3221764" y="2888744"/>
                  </a:lnTo>
                  <a:lnTo>
                    <a:pt x="3210014" y="2894461"/>
                  </a:lnTo>
                  <a:lnTo>
                    <a:pt x="3195087" y="2897319"/>
                  </a:lnTo>
                  <a:lnTo>
                    <a:pt x="3184607" y="2891602"/>
                  </a:lnTo>
                  <a:lnTo>
                    <a:pt x="3176032" y="2895731"/>
                  </a:lnTo>
                  <a:lnTo>
                    <a:pt x="3178891" y="2903354"/>
                  </a:lnTo>
                  <a:lnTo>
                    <a:pt x="3189053" y="2912884"/>
                  </a:lnTo>
                  <a:lnTo>
                    <a:pt x="3200169" y="2910024"/>
                  </a:lnTo>
                  <a:lnTo>
                    <a:pt x="3207155" y="2911295"/>
                  </a:lnTo>
                  <a:lnTo>
                    <a:pt x="3213507" y="2921142"/>
                  </a:lnTo>
                  <a:lnTo>
                    <a:pt x="3219541" y="2924316"/>
                  </a:lnTo>
                  <a:lnTo>
                    <a:pt x="3223034" y="2920189"/>
                  </a:lnTo>
                  <a:lnTo>
                    <a:pt x="3219859" y="2909707"/>
                  </a:lnTo>
                  <a:lnTo>
                    <a:pt x="3216048" y="2903038"/>
                  </a:lnTo>
                  <a:lnTo>
                    <a:pt x="3221447" y="2895731"/>
                  </a:lnTo>
                  <a:cubicBezTo>
                    <a:pt x="3221553" y="2893402"/>
                    <a:pt x="3221658" y="2891073"/>
                    <a:pt x="3221764" y="2888744"/>
                  </a:cubicBezTo>
                  <a:lnTo>
                    <a:pt x="3253840" y="2909707"/>
                  </a:lnTo>
                  <a:lnTo>
                    <a:pt x="3257016" y="2929395"/>
                  </a:lnTo>
                  <a:lnTo>
                    <a:pt x="3243360" y="2931935"/>
                  </a:lnTo>
                  <a:lnTo>
                    <a:pt x="3250982" y="2947504"/>
                  </a:lnTo>
                  <a:lnTo>
                    <a:pt x="3239549" y="2962430"/>
                  </a:lnTo>
                  <a:lnTo>
                    <a:pt x="3252252" y="2975770"/>
                  </a:lnTo>
                  <a:lnTo>
                    <a:pt x="3240819" y="2987839"/>
                  </a:lnTo>
                  <a:lnTo>
                    <a:pt x="3227163" y="2976087"/>
                  </a:lnTo>
                  <a:lnTo>
                    <a:pt x="3220811" y="2995144"/>
                  </a:lnTo>
                  <a:lnTo>
                    <a:pt x="3241772" y="3009753"/>
                  </a:lnTo>
                  <a:lnTo>
                    <a:pt x="3246536" y="3023727"/>
                  </a:lnTo>
                  <a:lnTo>
                    <a:pt x="3232562" y="3038337"/>
                  </a:lnTo>
                  <a:lnTo>
                    <a:pt x="3243360" y="3047547"/>
                  </a:lnTo>
                  <a:cubicBezTo>
                    <a:pt x="3243148" y="3054322"/>
                    <a:pt x="3242937" y="3061098"/>
                    <a:pt x="3242725" y="3067873"/>
                  </a:cubicBezTo>
                  <a:lnTo>
                    <a:pt x="3223352" y="3086930"/>
                  </a:lnTo>
                  <a:cubicBezTo>
                    <a:pt x="3223140" y="3091906"/>
                    <a:pt x="3222929" y="3096881"/>
                    <a:pt x="3222717" y="3101857"/>
                  </a:cubicBezTo>
                  <a:lnTo>
                    <a:pt x="3229069" y="3125994"/>
                  </a:lnTo>
                  <a:lnTo>
                    <a:pt x="3217953" y="3149179"/>
                  </a:lnTo>
                  <a:lnTo>
                    <a:pt x="3218271" y="3179668"/>
                  </a:lnTo>
                  <a:lnTo>
                    <a:pt x="3203662" y="3231756"/>
                  </a:lnTo>
                  <a:lnTo>
                    <a:pt x="3173492" y="3297185"/>
                  </a:lnTo>
                  <a:lnTo>
                    <a:pt x="3148085" y="3285752"/>
                  </a:lnTo>
                  <a:lnTo>
                    <a:pt x="3114422" y="3290515"/>
                  </a:lnTo>
                  <a:lnTo>
                    <a:pt x="3104577" y="3278763"/>
                  </a:lnTo>
                  <a:lnTo>
                    <a:pt x="3065832" y="3286386"/>
                  </a:lnTo>
                  <a:lnTo>
                    <a:pt x="3055352" y="3310842"/>
                  </a:lnTo>
                  <a:lnTo>
                    <a:pt x="3036297" y="3305761"/>
                  </a:lnTo>
                  <a:lnTo>
                    <a:pt x="3032168" y="3332122"/>
                  </a:lnTo>
                  <a:lnTo>
                    <a:pt x="3008985" y="3359754"/>
                  </a:lnTo>
                  <a:lnTo>
                    <a:pt x="3025499" y="3391193"/>
                  </a:lnTo>
                  <a:lnTo>
                    <a:pt x="3022641" y="3416601"/>
                  </a:lnTo>
                  <a:lnTo>
                    <a:pt x="3009620" y="3418824"/>
                  </a:lnTo>
                  <a:lnTo>
                    <a:pt x="2977862" y="3411837"/>
                  </a:lnTo>
                  <a:lnTo>
                    <a:pt x="2930542" y="3432164"/>
                  </a:lnTo>
                  <a:lnTo>
                    <a:pt x="2918792" y="3423906"/>
                  </a:lnTo>
                  <a:lnTo>
                    <a:pt x="2882588" y="3426447"/>
                  </a:lnTo>
                  <a:cubicBezTo>
                    <a:pt x="2883011" y="3420413"/>
                    <a:pt x="2883435" y="3414378"/>
                    <a:pt x="2883858" y="3408344"/>
                  </a:cubicBezTo>
                  <a:lnTo>
                    <a:pt x="2899419" y="3403897"/>
                  </a:lnTo>
                  <a:lnTo>
                    <a:pt x="2893068" y="3392463"/>
                  </a:lnTo>
                  <a:lnTo>
                    <a:pt x="2903230" y="3368330"/>
                  </a:lnTo>
                  <a:lnTo>
                    <a:pt x="2852100" y="3293691"/>
                  </a:lnTo>
                  <a:lnTo>
                    <a:pt x="2857181" y="3281306"/>
                  </a:lnTo>
                  <a:lnTo>
                    <a:pt x="2867979" y="3290515"/>
                  </a:lnTo>
                  <a:lnTo>
                    <a:pt x="2875283" y="3289244"/>
                  </a:lnTo>
                  <a:lnTo>
                    <a:pt x="2882270" y="3276541"/>
                  </a:lnTo>
                  <a:lnTo>
                    <a:pt x="2867661" y="3252402"/>
                  </a:lnTo>
                  <a:lnTo>
                    <a:pt x="2867661" y="3241921"/>
                  </a:lnTo>
                  <a:lnTo>
                    <a:pt x="2890527" y="3243826"/>
                  </a:lnTo>
                  <a:lnTo>
                    <a:pt x="2892750" y="3222863"/>
                  </a:lnTo>
                  <a:lnTo>
                    <a:pt x="2821930" y="3147590"/>
                  </a:lnTo>
                  <a:lnTo>
                    <a:pt x="2812084" y="3089788"/>
                  </a:lnTo>
                  <a:lnTo>
                    <a:pt x="2795888" y="3080260"/>
                  </a:lnTo>
                  <a:lnTo>
                    <a:pt x="2787313" y="3042465"/>
                  </a:lnTo>
                  <a:lnTo>
                    <a:pt x="2772387" y="3022457"/>
                  </a:lnTo>
                  <a:lnTo>
                    <a:pt x="2790171" y="3018328"/>
                  </a:lnTo>
                  <a:lnTo>
                    <a:pt x="2793347" y="3008801"/>
                  </a:lnTo>
                  <a:lnTo>
                    <a:pt x="2779374" y="2996097"/>
                  </a:lnTo>
                  <a:lnTo>
                    <a:pt x="2775245" y="2979263"/>
                  </a:lnTo>
                  <a:lnTo>
                    <a:pt x="2779056" y="2969736"/>
                  </a:lnTo>
                  <a:lnTo>
                    <a:pt x="2779056" y="2956077"/>
                  </a:lnTo>
                  <a:lnTo>
                    <a:pt x="2768576" y="2951632"/>
                  </a:lnTo>
                  <a:lnTo>
                    <a:pt x="2756825" y="2957348"/>
                  </a:lnTo>
                  <a:lnTo>
                    <a:pt x="2739676" y="2952267"/>
                  </a:lnTo>
                  <a:lnTo>
                    <a:pt x="2741899" y="2941467"/>
                  </a:lnTo>
                  <a:lnTo>
                    <a:pt x="2779691" y="2919236"/>
                  </a:lnTo>
                  <a:lnTo>
                    <a:pt x="2763812" y="2902720"/>
                  </a:lnTo>
                  <a:lnTo>
                    <a:pt x="2759684" y="2902720"/>
                  </a:lnTo>
                  <a:lnTo>
                    <a:pt x="2756190" y="2903038"/>
                  </a:lnTo>
                  <a:lnTo>
                    <a:pt x="2753332" y="2903672"/>
                  </a:lnTo>
                  <a:lnTo>
                    <a:pt x="2752379" y="2903989"/>
                  </a:lnTo>
                  <a:lnTo>
                    <a:pt x="2752062" y="2904623"/>
                  </a:lnTo>
                  <a:lnTo>
                    <a:pt x="2751426" y="2906529"/>
                  </a:lnTo>
                  <a:cubicBezTo>
                    <a:pt x="2751320" y="2907377"/>
                    <a:pt x="2751215" y="2908224"/>
                    <a:pt x="2751109" y="2909072"/>
                  </a:cubicBezTo>
                  <a:lnTo>
                    <a:pt x="2751109" y="2911930"/>
                  </a:lnTo>
                  <a:lnTo>
                    <a:pt x="2751109" y="2917011"/>
                  </a:lnTo>
                  <a:lnTo>
                    <a:pt x="2751109" y="2919236"/>
                  </a:lnTo>
                  <a:lnTo>
                    <a:pt x="2745710" y="2915423"/>
                  </a:lnTo>
                  <a:cubicBezTo>
                    <a:pt x="2746133" y="2909706"/>
                    <a:pt x="2746557" y="2903989"/>
                    <a:pt x="2746980" y="2898272"/>
                  </a:cubicBezTo>
                  <a:lnTo>
                    <a:pt x="2733642" y="2887156"/>
                  </a:lnTo>
                  <a:lnTo>
                    <a:pt x="2729513" y="2872231"/>
                  </a:lnTo>
                  <a:lnTo>
                    <a:pt x="2720621" y="2826815"/>
                  </a:lnTo>
                  <a:lnTo>
                    <a:pt x="2717763" y="2769962"/>
                  </a:lnTo>
                  <a:lnTo>
                    <a:pt x="2718432" y="2770111"/>
                  </a:lnTo>
                  <a:lnTo>
                    <a:pt x="2705803" y="2755583"/>
                  </a:lnTo>
                  <a:lnTo>
                    <a:pt x="2681365" y="2751773"/>
                  </a:lnTo>
                  <a:lnTo>
                    <a:pt x="2680413" y="2744153"/>
                  </a:lnTo>
                  <a:lnTo>
                    <a:pt x="2666449" y="2735898"/>
                  </a:lnTo>
                  <a:lnTo>
                    <a:pt x="2677874" y="2696847"/>
                  </a:lnTo>
                  <a:lnTo>
                    <a:pt x="2668353" y="2675893"/>
                  </a:lnTo>
                  <a:cubicBezTo>
                    <a:pt x="2668565" y="2666050"/>
                    <a:pt x="2668776" y="2656208"/>
                    <a:pt x="2668988" y="2646365"/>
                  </a:cubicBezTo>
                  <a:lnTo>
                    <a:pt x="2675335" y="2662240"/>
                  </a:lnTo>
                  <a:lnTo>
                    <a:pt x="2678509" y="2640968"/>
                  </a:lnTo>
                  <a:lnTo>
                    <a:pt x="2676288" y="2617791"/>
                  </a:lnTo>
                  <a:lnTo>
                    <a:pt x="2655976" y="2621282"/>
                  </a:lnTo>
                  <a:lnTo>
                    <a:pt x="2646771" y="2635889"/>
                  </a:lnTo>
                  <a:lnTo>
                    <a:pt x="2659784" y="2674939"/>
                  </a:lnTo>
                  <a:lnTo>
                    <a:pt x="2657879" y="2686687"/>
                  </a:lnTo>
                  <a:lnTo>
                    <a:pt x="2649310" y="2693036"/>
                  </a:lnTo>
                  <a:lnTo>
                    <a:pt x="2646136" y="2672717"/>
                  </a:lnTo>
                  <a:lnTo>
                    <a:pt x="2642962" y="2665414"/>
                  </a:lnTo>
                  <a:cubicBezTo>
                    <a:pt x="2643174" y="2662662"/>
                    <a:pt x="2643385" y="2659911"/>
                    <a:pt x="2643597" y="2657159"/>
                  </a:cubicBezTo>
                  <a:lnTo>
                    <a:pt x="2631854" y="2658430"/>
                  </a:lnTo>
                  <a:lnTo>
                    <a:pt x="2637567" y="2679067"/>
                  </a:lnTo>
                  <a:lnTo>
                    <a:pt x="2632489" y="2705737"/>
                  </a:lnTo>
                  <a:lnTo>
                    <a:pt x="2650579" y="2720341"/>
                  </a:lnTo>
                  <a:lnTo>
                    <a:pt x="2647722" y="2746693"/>
                  </a:lnTo>
                  <a:lnTo>
                    <a:pt x="2636298" y="2747963"/>
                  </a:lnTo>
                  <a:lnTo>
                    <a:pt x="2633124" y="2773998"/>
                  </a:lnTo>
                  <a:lnTo>
                    <a:pt x="2623920" y="2784475"/>
                  </a:lnTo>
                  <a:lnTo>
                    <a:pt x="2600434" y="2781934"/>
                  </a:lnTo>
                  <a:lnTo>
                    <a:pt x="2586787" y="2789236"/>
                  </a:lnTo>
                  <a:lnTo>
                    <a:pt x="2571870" y="2774633"/>
                  </a:lnTo>
                  <a:lnTo>
                    <a:pt x="2577583" y="2799714"/>
                  </a:lnTo>
                  <a:lnTo>
                    <a:pt x="2549970" y="2818130"/>
                  </a:lnTo>
                  <a:lnTo>
                    <a:pt x="2544893" y="2839084"/>
                  </a:lnTo>
                  <a:lnTo>
                    <a:pt x="2529023" y="2837179"/>
                  </a:lnTo>
                  <a:lnTo>
                    <a:pt x="2524898" y="2843846"/>
                  </a:lnTo>
                  <a:lnTo>
                    <a:pt x="2536322" y="2852736"/>
                  </a:lnTo>
                  <a:lnTo>
                    <a:pt x="2528389" y="2862578"/>
                  </a:lnTo>
                  <a:lnTo>
                    <a:pt x="2517598" y="2864483"/>
                  </a:lnTo>
                  <a:lnTo>
                    <a:pt x="2509981" y="2866389"/>
                  </a:lnTo>
                  <a:lnTo>
                    <a:pt x="2506807" y="2867023"/>
                  </a:lnTo>
                  <a:lnTo>
                    <a:pt x="2504903" y="2867975"/>
                  </a:lnTo>
                  <a:lnTo>
                    <a:pt x="2504268" y="2868928"/>
                  </a:lnTo>
                  <a:lnTo>
                    <a:pt x="2503952" y="2869563"/>
                  </a:lnTo>
                  <a:lnTo>
                    <a:pt x="2502999" y="2872103"/>
                  </a:lnTo>
                  <a:lnTo>
                    <a:pt x="2501730" y="2875277"/>
                  </a:lnTo>
                  <a:lnTo>
                    <a:pt x="2500777" y="2879088"/>
                  </a:lnTo>
                  <a:lnTo>
                    <a:pt x="2499190" y="2885437"/>
                  </a:lnTo>
                  <a:cubicBezTo>
                    <a:pt x="2499084" y="2886390"/>
                    <a:pt x="2498979" y="2887342"/>
                    <a:pt x="2498873" y="2888295"/>
                  </a:cubicBezTo>
                  <a:lnTo>
                    <a:pt x="2479196" y="2919092"/>
                  </a:lnTo>
                  <a:lnTo>
                    <a:pt x="2452536" y="2925442"/>
                  </a:lnTo>
                  <a:lnTo>
                    <a:pt x="2434445" y="2941316"/>
                  </a:lnTo>
                  <a:lnTo>
                    <a:pt x="2412546" y="2943856"/>
                  </a:lnTo>
                  <a:lnTo>
                    <a:pt x="2406199" y="2961954"/>
                  </a:lnTo>
                  <a:lnTo>
                    <a:pt x="2358910" y="2965446"/>
                  </a:lnTo>
                  <a:lnTo>
                    <a:pt x="2325902" y="2956239"/>
                  </a:lnTo>
                  <a:lnTo>
                    <a:pt x="2291942" y="2950206"/>
                  </a:lnTo>
                  <a:lnTo>
                    <a:pt x="2297020" y="2924807"/>
                  </a:lnTo>
                  <a:lnTo>
                    <a:pt x="2267822" y="2929252"/>
                  </a:lnTo>
                  <a:lnTo>
                    <a:pt x="2226879" y="2886389"/>
                  </a:lnTo>
                  <a:lnTo>
                    <a:pt x="2197364" y="2883216"/>
                  </a:lnTo>
                  <a:lnTo>
                    <a:pt x="2191016" y="2862578"/>
                  </a:lnTo>
                  <a:lnTo>
                    <a:pt x="2178955" y="2853371"/>
                  </a:lnTo>
                  <a:lnTo>
                    <a:pt x="2188477" y="2836226"/>
                  </a:lnTo>
                  <a:lnTo>
                    <a:pt x="2197681" y="2806700"/>
                  </a:lnTo>
                  <a:lnTo>
                    <a:pt x="2216723" y="2820034"/>
                  </a:lnTo>
                  <a:lnTo>
                    <a:pt x="2224022" y="2809240"/>
                  </a:lnTo>
                  <a:lnTo>
                    <a:pt x="2253857" y="2822891"/>
                  </a:lnTo>
                  <a:lnTo>
                    <a:pt x="2244334" y="2811462"/>
                  </a:lnTo>
                  <a:lnTo>
                    <a:pt x="2243066" y="2799714"/>
                  </a:lnTo>
                  <a:lnTo>
                    <a:pt x="2283373" y="2782569"/>
                  </a:lnTo>
                  <a:lnTo>
                    <a:pt x="2235450" y="2793365"/>
                  </a:lnTo>
                  <a:lnTo>
                    <a:pt x="2224976" y="2773679"/>
                  </a:lnTo>
                  <a:lnTo>
                    <a:pt x="2235132" y="2752408"/>
                  </a:lnTo>
                  <a:lnTo>
                    <a:pt x="2251001" y="2748280"/>
                  </a:lnTo>
                  <a:lnTo>
                    <a:pt x="2258618" y="2737486"/>
                  </a:lnTo>
                  <a:lnTo>
                    <a:pt x="2242432" y="2730184"/>
                  </a:lnTo>
                  <a:lnTo>
                    <a:pt x="2245287" y="2720658"/>
                  </a:lnTo>
                  <a:lnTo>
                    <a:pt x="2261156" y="2707958"/>
                  </a:lnTo>
                  <a:lnTo>
                    <a:pt x="2261156" y="2703514"/>
                  </a:lnTo>
                  <a:lnTo>
                    <a:pt x="2245287" y="2694307"/>
                  </a:lnTo>
                  <a:lnTo>
                    <a:pt x="2232909" y="2720024"/>
                  </a:lnTo>
                  <a:lnTo>
                    <a:pt x="2214502" y="2707641"/>
                  </a:lnTo>
                  <a:lnTo>
                    <a:pt x="2211646" y="2733675"/>
                  </a:lnTo>
                  <a:lnTo>
                    <a:pt x="2197998" y="2725421"/>
                  </a:lnTo>
                  <a:cubicBezTo>
                    <a:pt x="2197681" y="2720870"/>
                    <a:pt x="2197363" y="2716319"/>
                    <a:pt x="2197046" y="2711768"/>
                  </a:cubicBezTo>
                  <a:lnTo>
                    <a:pt x="2191333" y="2703196"/>
                  </a:lnTo>
                  <a:lnTo>
                    <a:pt x="2204980" y="2676845"/>
                  </a:lnTo>
                  <a:lnTo>
                    <a:pt x="2223072" y="2685099"/>
                  </a:lnTo>
                  <a:lnTo>
                    <a:pt x="2224976" y="2659700"/>
                  </a:lnTo>
                  <a:lnTo>
                    <a:pt x="2227833" y="2657478"/>
                  </a:lnTo>
                  <a:lnTo>
                    <a:pt x="2233862" y="2652715"/>
                  </a:lnTo>
                  <a:lnTo>
                    <a:pt x="2237035" y="2649540"/>
                  </a:lnTo>
                  <a:lnTo>
                    <a:pt x="2239257" y="2646683"/>
                  </a:lnTo>
                  <a:lnTo>
                    <a:pt x="2241161" y="2644460"/>
                  </a:lnTo>
                  <a:lnTo>
                    <a:pt x="2241479" y="2643508"/>
                  </a:lnTo>
                  <a:lnTo>
                    <a:pt x="2241479" y="2642873"/>
                  </a:lnTo>
                  <a:lnTo>
                    <a:pt x="2241479" y="2642555"/>
                  </a:lnTo>
                  <a:lnTo>
                    <a:pt x="2241798" y="2642555"/>
                  </a:lnTo>
                  <a:lnTo>
                    <a:pt x="2243702" y="2642873"/>
                  </a:lnTo>
                  <a:lnTo>
                    <a:pt x="2248461" y="2646048"/>
                  </a:lnTo>
                  <a:lnTo>
                    <a:pt x="2256713" y="2651127"/>
                  </a:lnTo>
                  <a:lnTo>
                    <a:pt x="2264966" y="2632078"/>
                  </a:lnTo>
                  <a:lnTo>
                    <a:pt x="2259571" y="2626999"/>
                  </a:lnTo>
                  <a:lnTo>
                    <a:pt x="2242432" y="2639698"/>
                  </a:lnTo>
                  <a:lnTo>
                    <a:pt x="2232909" y="2632395"/>
                  </a:lnTo>
                  <a:lnTo>
                    <a:pt x="2216406" y="2645095"/>
                  </a:lnTo>
                  <a:lnTo>
                    <a:pt x="2211646" y="2633665"/>
                  </a:lnTo>
                  <a:lnTo>
                    <a:pt x="2225609" y="2614615"/>
                  </a:lnTo>
                  <a:lnTo>
                    <a:pt x="2237035" y="2592073"/>
                  </a:lnTo>
                  <a:lnTo>
                    <a:pt x="2260205" y="2583819"/>
                  </a:lnTo>
                  <a:lnTo>
                    <a:pt x="2263060" y="2568896"/>
                  </a:lnTo>
                  <a:lnTo>
                    <a:pt x="2245287" y="2569214"/>
                  </a:lnTo>
                  <a:lnTo>
                    <a:pt x="2264013" y="2548576"/>
                  </a:lnTo>
                  <a:lnTo>
                    <a:pt x="2274486" y="2524764"/>
                  </a:lnTo>
                  <a:lnTo>
                    <a:pt x="2276390" y="2521589"/>
                  </a:lnTo>
                  <a:lnTo>
                    <a:pt x="2288133" y="2517779"/>
                  </a:lnTo>
                  <a:lnTo>
                    <a:pt x="2285278" y="2560324"/>
                  </a:lnTo>
                  <a:lnTo>
                    <a:pt x="2292893" y="2570485"/>
                  </a:lnTo>
                  <a:lnTo>
                    <a:pt x="2297656" y="2512700"/>
                  </a:lnTo>
                  <a:lnTo>
                    <a:pt x="2328123" y="2498726"/>
                  </a:lnTo>
                  <a:lnTo>
                    <a:pt x="2315429" y="2494594"/>
                  </a:lnTo>
                  <a:lnTo>
                    <a:pt x="2290038" y="2503489"/>
                  </a:lnTo>
                  <a:lnTo>
                    <a:pt x="2293212" y="2487610"/>
                  </a:lnTo>
                  <a:lnTo>
                    <a:pt x="2278612" y="2503489"/>
                  </a:lnTo>
                  <a:lnTo>
                    <a:pt x="2250048" y="2517144"/>
                  </a:lnTo>
                  <a:lnTo>
                    <a:pt x="2241798" y="2546990"/>
                  </a:lnTo>
                  <a:lnTo>
                    <a:pt x="2213550" y="2566039"/>
                  </a:lnTo>
                  <a:lnTo>
                    <a:pt x="2206249" y="2575564"/>
                  </a:lnTo>
                  <a:lnTo>
                    <a:pt x="2183715" y="2563182"/>
                  </a:lnTo>
                  <a:lnTo>
                    <a:pt x="2169117" y="2573658"/>
                  </a:lnTo>
                  <a:lnTo>
                    <a:pt x="2149756" y="2544449"/>
                  </a:lnTo>
                  <a:cubicBezTo>
                    <a:pt x="2149650" y="2541380"/>
                    <a:pt x="2149545" y="2538311"/>
                    <a:pt x="2149439" y="2535242"/>
                  </a:cubicBezTo>
                  <a:lnTo>
                    <a:pt x="2166578" y="2537146"/>
                  </a:lnTo>
                  <a:lnTo>
                    <a:pt x="2168800" y="2516191"/>
                  </a:lnTo>
                  <a:lnTo>
                    <a:pt x="2183399" y="2530480"/>
                  </a:lnTo>
                  <a:lnTo>
                    <a:pt x="2216088" y="2509202"/>
                  </a:lnTo>
                  <a:lnTo>
                    <a:pt x="2187842" y="2511428"/>
                  </a:lnTo>
                  <a:lnTo>
                    <a:pt x="2178955" y="2506347"/>
                  </a:lnTo>
                  <a:lnTo>
                    <a:pt x="2176734" y="2489517"/>
                  </a:lnTo>
                  <a:lnTo>
                    <a:pt x="2203076" y="2475554"/>
                  </a:lnTo>
                  <a:lnTo>
                    <a:pt x="2181178" y="2477773"/>
                  </a:lnTo>
                  <a:cubicBezTo>
                    <a:pt x="2181390" y="2473540"/>
                    <a:pt x="2181601" y="2469306"/>
                    <a:pt x="2181813" y="2465073"/>
                  </a:cubicBezTo>
                  <a:lnTo>
                    <a:pt x="2169117" y="2453962"/>
                  </a:lnTo>
                  <a:lnTo>
                    <a:pt x="2180543" y="2439040"/>
                  </a:lnTo>
                  <a:lnTo>
                    <a:pt x="2172290" y="2438087"/>
                  </a:lnTo>
                  <a:lnTo>
                    <a:pt x="2159594" y="2444438"/>
                  </a:lnTo>
                  <a:lnTo>
                    <a:pt x="2141505" y="2433007"/>
                  </a:lnTo>
                  <a:lnTo>
                    <a:pt x="2149756" y="2422530"/>
                  </a:lnTo>
                  <a:lnTo>
                    <a:pt x="2138331" y="2421258"/>
                  </a:lnTo>
                  <a:lnTo>
                    <a:pt x="2143091" y="2403163"/>
                  </a:lnTo>
                  <a:lnTo>
                    <a:pt x="2158959" y="2402208"/>
                  </a:lnTo>
                  <a:lnTo>
                    <a:pt x="2184669" y="2408243"/>
                  </a:lnTo>
                  <a:lnTo>
                    <a:pt x="2209741" y="2392366"/>
                  </a:lnTo>
                  <a:lnTo>
                    <a:pt x="2253223" y="2401575"/>
                  </a:lnTo>
                  <a:lnTo>
                    <a:pt x="2274486" y="2389510"/>
                  </a:lnTo>
                  <a:lnTo>
                    <a:pt x="2317968" y="2416815"/>
                  </a:lnTo>
                  <a:lnTo>
                    <a:pt x="2312891" y="2438722"/>
                  </a:lnTo>
                  <a:lnTo>
                    <a:pt x="2328441" y="2426022"/>
                  </a:lnTo>
                  <a:lnTo>
                    <a:pt x="2341136" y="2440627"/>
                  </a:lnTo>
                  <a:lnTo>
                    <a:pt x="2347484" y="2426022"/>
                  </a:lnTo>
                  <a:lnTo>
                    <a:pt x="2329710" y="2412053"/>
                  </a:lnTo>
                  <a:lnTo>
                    <a:pt x="2325902" y="2398716"/>
                  </a:lnTo>
                  <a:lnTo>
                    <a:pt x="2386204" y="2376172"/>
                  </a:lnTo>
                  <a:lnTo>
                    <a:pt x="2384935" y="2359030"/>
                  </a:lnTo>
                  <a:lnTo>
                    <a:pt x="2353197" y="2371094"/>
                  </a:lnTo>
                  <a:lnTo>
                    <a:pt x="2361765" y="2356172"/>
                  </a:lnTo>
                  <a:cubicBezTo>
                    <a:pt x="2361659" y="2348023"/>
                    <a:pt x="2361554" y="2339874"/>
                    <a:pt x="2361448" y="2331725"/>
                  </a:cubicBezTo>
                  <a:lnTo>
                    <a:pt x="2383348" y="2299021"/>
                  </a:lnTo>
                  <a:lnTo>
                    <a:pt x="2345898" y="2332040"/>
                  </a:lnTo>
                  <a:lnTo>
                    <a:pt x="2345898" y="2368872"/>
                  </a:lnTo>
                  <a:lnTo>
                    <a:pt x="2330346" y="2378397"/>
                  </a:lnTo>
                  <a:lnTo>
                    <a:pt x="2320824" y="2367285"/>
                  </a:lnTo>
                  <a:lnTo>
                    <a:pt x="2313208" y="2374587"/>
                  </a:lnTo>
                  <a:lnTo>
                    <a:pt x="2271948" y="2374904"/>
                  </a:lnTo>
                  <a:lnTo>
                    <a:pt x="2271948" y="2363157"/>
                  </a:lnTo>
                  <a:lnTo>
                    <a:pt x="2287500" y="2339979"/>
                  </a:lnTo>
                  <a:lnTo>
                    <a:pt x="2263378" y="2359030"/>
                  </a:lnTo>
                  <a:lnTo>
                    <a:pt x="2263378" y="2376172"/>
                  </a:lnTo>
                  <a:lnTo>
                    <a:pt x="2245605" y="2379350"/>
                  </a:lnTo>
                  <a:lnTo>
                    <a:pt x="2210694" y="2377443"/>
                  </a:lnTo>
                  <a:lnTo>
                    <a:pt x="2176100" y="2399987"/>
                  </a:lnTo>
                  <a:lnTo>
                    <a:pt x="2153882" y="2391732"/>
                  </a:lnTo>
                  <a:lnTo>
                    <a:pt x="2145948" y="2379350"/>
                  </a:lnTo>
                  <a:lnTo>
                    <a:pt x="2160864" y="2371729"/>
                  </a:lnTo>
                  <a:lnTo>
                    <a:pt x="2136427" y="2362204"/>
                  </a:lnTo>
                  <a:lnTo>
                    <a:pt x="2178639" y="2342201"/>
                  </a:lnTo>
                  <a:lnTo>
                    <a:pt x="2167847" y="2339979"/>
                  </a:lnTo>
                  <a:lnTo>
                    <a:pt x="2173243" y="2326326"/>
                  </a:lnTo>
                  <a:lnTo>
                    <a:pt x="2188160" y="2322834"/>
                  </a:lnTo>
                  <a:lnTo>
                    <a:pt x="2158008" y="2303150"/>
                  </a:lnTo>
                  <a:lnTo>
                    <a:pt x="2166578" y="2294574"/>
                  </a:lnTo>
                  <a:lnTo>
                    <a:pt x="2133571" y="2274889"/>
                  </a:lnTo>
                  <a:lnTo>
                    <a:pt x="2157057" y="2271715"/>
                  </a:lnTo>
                  <a:lnTo>
                    <a:pt x="2154518" y="2256790"/>
                  </a:lnTo>
                  <a:lnTo>
                    <a:pt x="2160864" y="2256790"/>
                  </a:lnTo>
                  <a:lnTo>
                    <a:pt x="2173560" y="2244090"/>
                  </a:lnTo>
                  <a:lnTo>
                    <a:pt x="2187525" y="2258697"/>
                  </a:lnTo>
                  <a:lnTo>
                    <a:pt x="2200219" y="2265998"/>
                  </a:lnTo>
                  <a:lnTo>
                    <a:pt x="2203395" y="2253298"/>
                  </a:lnTo>
                  <a:lnTo>
                    <a:pt x="2226246" y="2245361"/>
                  </a:lnTo>
                  <a:lnTo>
                    <a:pt x="2252906" y="2258377"/>
                  </a:lnTo>
                  <a:lnTo>
                    <a:pt x="2266552" y="2244090"/>
                  </a:lnTo>
                  <a:lnTo>
                    <a:pt x="2266552" y="2235835"/>
                  </a:lnTo>
                  <a:lnTo>
                    <a:pt x="2213550" y="2243773"/>
                  </a:lnTo>
                  <a:lnTo>
                    <a:pt x="2197681" y="2239644"/>
                  </a:lnTo>
                  <a:lnTo>
                    <a:pt x="2204029" y="2231072"/>
                  </a:lnTo>
                  <a:lnTo>
                    <a:pt x="2233862" y="2227898"/>
                  </a:lnTo>
                  <a:lnTo>
                    <a:pt x="2254492" y="2222181"/>
                  </a:lnTo>
                  <a:lnTo>
                    <a:pt x="2236401" y="2212020"/>
                  </a:lnTo>
                  <a:lnTo>
                    <a:pt x="2249414" y="2203448"/>
                  </a:lnTo>
                  <a:lnTo>
                    <a:pt x="2244970" y="2194876"/>
                  </a:lnTo>
                  <a:lnTo>
                    <a:pt x="2230053" y="2187889"/>
                  </a:lnTo>
                  <a:lnTo>
                    <a:pt x="2238304" y="2165664"/>
                  </a:lnTo>
                  <a:lnTo>
                    <a:pt x="2261791" y="2150423"/>
                  </a:lnTo>
                  <a:lnTo>
                    <a:pt x="2278612" y="2184079"/>
                  </a:lnTo>
                  <a:lnTo>
                    <a:pt x="2285912" y="2178682"/>
                  </a:lnTo>
                  <a:lnTo>
                    <a:pt x="2279565" y="2166298"/>
                  </a:lnTo>
                  <a:lnTo>
                    <a:pt x="2281469" y="2138677"/>
                  </a:lnTo>
                  <a:lnTo>
                    <a:pt x="2300512" y="2135500"/>
                  </a:lnTo>
                  <a:lnTo>
                    <a:pt x="2314476" y="2151058"/>
                  </a:lnTo>
                  <a:lnTo>
                    <a:pt x="2307177" y="2195194"/>
                  </a:lnTo>
                  <a:lnTo>
                    <a:pt x="2318920" y="2195194"/>
                  </a:lnTo>
                  <a:lnTo>
                    <a:pt x="2329076" y="2158361"/>
                  </a:lnTo>
                  <a:lnTo>
                    <a:pt x="2356688" y="2158044"/>
                  </a:lnTo>
                  <a:lnTo>
                    <a:pt x="2361131" y="2146612"/>
                  </a:lnTo>
                  <a:lnTo>
                    <a:pt x="2321776" y="2142486"/>
                  </a:lnTo>
                  <a:lnTo>
                    <a:pt x="2319237" y="2125021"/>
                  </a:lnTo>
                  <a:lnTo>
                    <a:pt x="2297020" y="2113274"/>
                  </a:lnTo>
                  <a:lnTo>
                    <a:pt x="2285594" y="2125021"/>
                  </a:lnTo>
                  <a:lnTo>
                    <a:pt x="2278294" y="2118988"/>
                  </a:lnTo>
                  <a:lnTo>
                    <a:pt x="2283373" y="2109465"/>
                  </a:lnTo>
                  <a:lnTo>
                    <a:pt x="2297973" y="2100891"/>
                  </a:lnTo>
                  <a:lnTo>
                    <a:pt x="2310667" y="2099304"/>
                  </a:lnTo>
                  <a:lnTo>
                    <a:pt x="2326855" y="2092953"/>
                  </a:lnTo>
                  <a:lnTo>
                    <a:pt x="2344627" y="2103432"/>
                  </a:lnTo>
                  <a:lnTo>
                    <a:pt x="2352880" y="2098033"/>
                  </a:lnTo>
                  <a:lnTo>
                    <a:pt x="2373509" y="2117719"/>
                  </a:lnTo>
                  <a:lnTo>
                    <a:pt x="2388426" y="2113591"/>
                  </a:lnTo>
                  <a:lnTo>
                    <a:pt x="2390965" y="2100891"/>
                  </a:lnTo>
                  <a:lnTo>
                    <a:pt x="2364623" y="2097082"/>
                  </a:lnTo>
                  <a:lnTo>
                    <a:pt x="2364623" y="2087237"/>
                  </a:lnTo>
                  <a:lnTo>
                    <a:pt x="2392868" y="2073585"/>
                  </a:lnTo>
                  <a:lnTo>
                    <a:pt x="2361131" y="2063426"/>
                  </a:lnTo>
                  <a:lnTo>
                    <a:pt x="2344309" y="2067553"/>
                  </a:lnTo>
                  <a:lnTo>
                    <a:pt x="2321141" y="2069141"/>
                  </a:lnTo>
                  <a:lnTo>
                    <a:pt x="2338915" y="2050726"/>
                  </a:lnTo>
                  <a:lnTo>
                    <a:pt x="2320824" y="2045646"/>
                  </a:lnTo>
                  <a:lnTo>
                    <a:pt x="2318602" y="2029776"/>
                  </a:lnTo>
                  <a:lnTo>
                    <a:pt x="2346849" y="2010726"/>
                  </a:lnTo>
                  <a:lnTo>
                    <a:pt x="2363987" y="2025013"/>
                  </a:lnTo>
                  <a:lnTo>
                    <a:pt x="2377953" y="2033586"/>
                  </a:lnTo>
                  <a:lnTo>
                    <a:pt x="2390330" y="2019933"/>
                  </a:lnTo>
                  <a:lnTo>
                    <a:pt x="2395725" y="2026918"/>
                  </a:lnTo>
                  <a:lnTo>
                    <a:pt x="2422068" y="2016441"/>
                  </a:lnTo>
                  <a:lnTo>
                    <a:pt x="2401756" y="1998661"/>
                  </a:lnTo>
                  <a:lnTo>
                    <a:pt x="2384935" y="2011360"/>
                  </a:lnTo>
                  <a:lnTo>
                    <a:pt x="2370336" y="2004376"/>
                  </a:lnTo>
                  <a:lnTo>
                    <a:pt x="2373191" y="1984056"/>
                  </a:lnTo>
                  <a:lnTo>
                    <a:pt x="2394138" y="1977706"/>
                  </a:lnTo>
                  <a:lnTo>
                    <a:pt x="2409055" y="1966911"/>
                  </a:lnTo>
                  <a:lnTo>
                    <a:pt x="2423655" y="1967864"/>
                  </a:lnTo>
                  <a:cubicBezTo>
                    <a:pt x="2423973" y="1963631"/>
                    <a:pt x="2424290" y="1959397"/>
                    <a:pt x="2424608" y="1955164"/>
                  </a:cubicBezTo>
                  <a:lnTo>
                    <a:pt x="2438570" y="1958338"/>
                  </a:lnTo>
                  <a:lnTo>
                    <a:pt x="2445870" y="1965324"/>
                  </a:lnTo>
                  <a:lnTo>
                    <a:pt x="2460787" y="1944051"/>
                  </a:lnTo>
                  <a:lnTo>
                    <a:pt x="2480465" y="1914841"/>
                  </a:lnTo>
                  <a:lnTo>
                    <a:pt x="2502364" y="1913254"/>
                  </a:lnTo>
                  <a:lnTo>
                    <a:pt x="2520455" y="1906904"/>
                  </a:lnTo>
                  <a:lnTo>
                    <a:pt x="2529341" y="1928811"/>
                  </a:lnTo>
                  <a:lnTo>
                    <a:pt x="2553461" y="1919286"/>
                  </a:lnTo>
                  <a:lnTo>
                    <a:pt x="2543941" y="1902459"/>
                  </a:lnTo>
                  <a:lnTo>
                    <a:pt x="2538228" y="1886901"/>
                  </a:lnTo>
                  <a:lnTo>
                    <a:pt x="2585518" y="1865312"/>
                  </a:lnTo>
                  <a:lnTo>
                    <a:pt x="2609319" y="1891347"/>
                  </a:lnTo>
                  <a:lnTo>
                    <a:pt x="2603925" y="1913254"/>
                  </a:lnTo>
                  <a:lnTo>
                    <a:pt x="2607415" y="1925954"/>
                  </a:lnTo>
                  <a:lnTo>
                    <a:pt x="2630902" y="1923731"/>
                  </a:lnTo>
                  <a:lnTo>
                    <a:pt x="2619793" y="1910079"/>
                  </a:lnTo>
                  <a:lnTo>
                    <a:pt x="2626141" y="1900554"/>
                  </a:lnTo>
                  <a:lnTo>
                    <a:pt x="2665497" y="1901189"/>
                  </a:lnTo>
                  <a:lnTo>
                    <a:pt x="2678826" y="1889759"/>
                  </a:lnTo>
                  <a:lnTo>
                    <a:pt x="2665179" y="1871979"/>
                  </a:lnTo>
                  <a:lnTo>
                    <a:pt x="2684856" y="1851658"/>
                  </a:lnTo>
                  <a:lnTo>
                    <a:pt x="2739762" y="1824989"/>
                  </a:lnTo>
                  <a:lnTo>
                    <a:pt x="2727702" y="1843086"/>
                  </a:lnTo>
                  <a:lnTo>
                    <a:pt x="2755314" y="1832928"/>
                  </a:lnTo>
                  <a:lnTo>
                    <a:pt x="2757853" y="1817369"/>
                  </a:lnTo>
                  <a:lnTo>
                    <a:pt x="2733732" y="1816734"/>
                  </a:lnTo>
                  <a:lnTo>
                    <a:pt x="2743254" y="1805304"/>
                  </a:lnTo>
                  <a:cubicBezTo>
                    <a:pt x="2743360" y="1802129"/>
                    <a:pt x="2743465" y="1798954"/>
                    <a:pt x="2743571" y="1795779"/>
                  </a:cubicBezTo>
                  <a:lnTo>
                    <a:pt x="2735636" y="1791334"/>
                  </a:lnTo>
                  <a:lnTo>
                    <a:pt x="2750553" y="1786571"/>
                  </a:lnTo>
                  <a:lnTo>
                    <a:pt x="2749283" y="1782443"/>
                  </a:lnTo>
                  <a:lnTo>
                    <a:pt x="2732463" y="1785936"/>
                  </a:lnTo>
                  <a:lnTo>
                    <a:pt x="2723576" y="1801494"/>
                  </a:lnTo>
                  <a:lnTo>
                    <a:pt x="2655341" y="1817686"/>
                  </a:lnTo>
                  <a:lnTo>
                    <a:pt x="2652167" y="1822131"/>
                  </a:lnTo>
                  <a:lnTo>
                    <a:pt x="2724211" y="1806891"/>
                  </a:lnTo>
                  <a:lnTo>
                    <a:pt x="2726114" y="1817369"/>
                  </a:lnTo>
                  <a:lnTo>
                    <a:pt x="2673431" y="1835784"/>
                  </a:lnTo>
                  <a:lnTo>
                    <a:pt x="2648041" y="1871979"/>
                  </a:lnTo>
                  <a:lnTo>
                    <a:pt x="2615668" y="1886267"/>
                  </a:lnTo>
                  <a:lnTo>
                    <a:pt x="2597261" y="1856739"/>
                  </a:lnTo>
                  <a:lnTo>
                    <a:pt x="2607415" y="1833245"/>
                  </a:lnTo>
                  <a:lnTo>
                    <a:pt x="2587739" y="1846261"/>
                  </a:lnTo>
                  <a:lnTo>
                    <a:pt x="2578217" y="1843086"/>
                  </a:lnTo>
                  <a:cubicBezTo>
                    <a:pt x="2578111" y="1832503"/>
                    <a:pt x="2578006" y="1821919"/>
                    <a:pt x="2577900" y="1811336"/>
                  </a:cubicBezTo>
                  <a:lnTo>
                    <a:pt x="2599165" y="1807209"/>
                  </a:lnTo>
                  <a:lnTo>
                    <a:pt x="2622967" y="1785619"/>
                  </a:lnTo>
                  <a:lnTo>
                    <a:pt x="2598530" y="1780538"/>
                  </a:lnTo>
                  <a:lnTo>
                    <a:pt x="2596625" y="1767839"/>
                  </a:lnTo>
                  <a:lnTo>
                    <a:pt x="2627094" y="1760536"/>
                  </a:lnTo>
                  <a:lnTo>
                    <a:pt x="2619476" y="1751963"/>
                  </a:lnTo>
                  <a:lnTo>
                    <a:pt x="2625823" y="1733866"/>
                  </a:lnTo>
                  <a:lnTo>
                    <a:pt x="2644550" y="1726564"/>
                  </a:lnTo>
                  <a:lnTo>
                    <a:pt x="2656927" y="1685606"/>
                  </a:lnTo>
                  <a:lnTo>
                    <a:pt x="2672796" y="1686241"/>
                  </a:lnTo>
                  <a:lnTo>
                    <a:pt x="2677239" y="1672588"/>
                  </a:lnTo>
                  <a:lnTo>
                    <a:pt x="2695013" y="1652269"/>
                  </a:lnTo>
                  <a:lnTo>
                    <a:pt x="2703264" y="1658619"/>
                  </a:lnTo>
                  <a:lnTo>
                    <a:pt x="2721355" y="1676398"/>
                  </a:lnTo>
                  <a:lnTo>
                    <a:pt x="2735320" y="1675128"/>
                  </a:lnTo>
                  <a:lnTo>
                    <a:pt x="2719133" y="1659253"/>
                  </a:lnTo>
                  <a:lnTo>
                    <a:pt x="2721355" y="1651316"/>
                  </a:lnTo>
                  <a:lnTo>
                    <a:pt x="2745793" y="1659253"/>
                  </a:lnTo>
                  <a:lnTo>
                    <a:pt x="2749918" y="1656079"/>
                  </a:lnTo>
                  <a:lnTo>
                    <a:pt x="2743254" y="1642426"/>
                  </a:lnTo>
                  <a:lnTo>
                    <a:pt x="2741349" y="1624646"/>
                  </a:lnTo>
                  <a:lnTo>
                    <a:pt x="2750870" y="1620201"/>
                  </a:lnTo>
                  <a:lnTo>
                    <a:pt x="2771499" y="1600833"/>
                  </a:lnTo>
                  <a:lnTo>
                    <a:pt x="2763248" y="1591944"/>
                  </a:lnTo>
                  <a:lnTo>
                    <a:pt x="2742936" y="1608771"/>
                  </a:lnTo>
                  <a:lnTo>
                    <a:pt x="2733732" y="1609723"/>
                  </a:lnTo>
                  <a:lnTo>
                    <a:pt x="2730241" y="1603374"/>
                  </a:lnTo>
                  <a:lnTo>
                    <a:pt x="2741983" y="1579561"/>
                  </a:lnTo>
                  <a:lnTo>
                    <a:pt x="2752459" y="1580196"/>
                  </a:lnTo>
                  <a:lnTo>
                    <a:pt x="2769278" y="1572576"/>
                  </a:lnTo>
                  <a:lnTo>
                    <a:pt x="2766105" y="1549399"/>
                  </a:lnTo>
                  <a:lnTo>
                    <a:pt x="2779435" y="1533524"/>
                  </a:lnTo>
                  <a:lnTo>
                    <a:pt x="2799430" y="1528127"/>
                  </a:lnTo>
                  <a:lnTo>
                    <a:pt x="2804825" y="1517649"/>
                  </a:lnTo>
                  <a:lnTo>
                    <a:pt x="2813077" y="1509077"/>
                  </a:lnTo>
                  <a:lnTo>
                    <a:pt x="2818790" y="1531937"/>
                  </a:lnTo>
                  <a:lnTo>
                    <a:pt x="2830215" y="1541461"/>
                  </a:lnTo>
                  <a:lnTo>
                    <a:pt x="2842592" y="1520189"/>
                  </a:lnTo>
                  <a:lnTo>
                    <a:pt x="2837515" y="1515109"/>
                  </a:lnTo>
                  <a:lnTo>
                    <a:pt x="2855288" y="1505584"/>
                  </a:lnTo>
                  <a:lnTo>
                    <a:pt x="2863540" y="1493836"/>
                  </a:lnTo>
                  <a:lnTo>
                    <a:pt x="2859414" y="1486534"/>
                  </a:lnTo>
                  <a:lnTo>
                    <a:pt x="2845767" y="1504314"/>
                  </a:lnTo>
                  <a:lnTo>
                    <a:pt x="2832120" y="1513204"/>
                  </a:lnTo>
                  <a:lnTo>
                    <a:pt x="2828945" y="1481137"/>
                  </a:lnTo>
                  <a:cubicBezTo>
                    <a:pt x="2828839" y="1480502"/>
                    <a:pt x="2828734" y="1479867"/>
                    <a:pt x="2828628" y="1479232"/>
                  </a:cubicBezTo>
                  <a:lnTo>
                    <a:pt x="2825772" y="1481137"/>
                  </a:lnTo>
                  <a:lnTo>
                    <a:pt x="2819425" y="1484629"/>
                  </a:lnTo>
                  <a:lnTo>
                    <a:pt x="2806729" y="1509077"/>
                  </a:lnTo>
                  <a:lnTo>
                    <a:pt x="2794987" y="1503996"/>
                  </a:lnTo>
                  <a:lnTo>
                    <a:pt x="2801335" y="1488122"/>
                  </a:lnTo>
                  <a:lnTo>
                    <a:pt x="2807047" y="1481137"/>
                  </a:lnTo>
                  <a:lnTo>
                    <a:pt x="2815933" y="1470024"/>
                  </a:lnTo>
                  <a:lnTo>
                    <a:pt x="2827359" y="1465897"/>
                  </a:lnTo>
                  <a:lnTo>
                    <a:pt x="2821012" y="1454149"/>
                  </a:lnTo>
                  <a:lnTo>
                    <a:pt x="2825137" y="1438274"/>
                  </a:lnTo>
                  <a:lnTo>
                    <a:pt x="2832436" y="1441449"/>
                  </a:lnTo>
                  <a:cubicBezTo>
                    <a:pt x="2832859" y="1448011"/>
                    <a:pt x="2833283" y="1454572"/>
                    <a:pt x="2833706" y="1461134"/>
                  </a:cubicBezTo>
                  <a:lnTo>
                    <a:pt x="2840371" y="1467484"/>
                  </a:lnTo>
                  <a:lnTo>
                    <a:pt x="2859414" y="1481137"/>
                  </a:lnTo>
                  <a:lnTo>
                    <a:pt x="2862588" y="1483042"/>
                  </a:lnTo>
                  <a:cubicBezTo>
                    <a:pt x="2862482" y="1482407"/>
                    <a:pt x="2862377" y="1481772"/>
                    <a:pt x="2862271" y="1481137"/>
                  </a:cubicBezTo>
                  <a:lnTo>
                    <a:pt x="2860366" y="1474152"/>
                  </a:lnTo>
                  <a:lnTo>
                    <a:pt x="2854653" y="1441132"/>
                  </a:lnTo>
                  <a:lnTo>
                    <a:pt x="2836563" y="1430972"/>
                  </a:lnTo>
                  <a:lnTo>
                    <a:pt x="2833072" y="1410017"/>
                  </a:lnTo>
                  <a:lnTo>
                    <a:pt x="2847036" y="1405255"/>
                  </a:lnTo>
                  <a:lnTo>
                    <a:pt x="2852749" y="1426527"/>
                  </a:lnTo>
                  <a:lnTo>
                    <a:pt x="2864174" y="1423987"/>
                  </a:lnTo>
                  <a:lnTo>
                    <a:pt x="2868300" y="1403350"/>
                  </a:lnTo>
                  <a:lnTo>
                    <a:pt x="2848941" y="1392554"/>
                  </a:lnTo>
                  <a:lnTo>
                    <a:pt x="2854970" y="1378267"/>
                  </a:lnTo>
                  <a:lnTo>
                    <a:pt x="2874013" y="1375727"/>
                  </a:lnTo>
                  <a:lnTo>
                    <a:pt x="2865761" y="1360170"/>
                  </a:lnTo>
                  <a:lnTo>
                    <a:pt x="2872744" y="1346200"/>
                  </a:lnTo>
                  <a:lnTo>
                    <a:pt x="2899721" y="1361757"/>
                  </a:lnTo>
                  <a:lnTo>
                    <a:pt x="2904482" y="1355407"/>
                  </a:lnTo>
                  <a:lnTo>
                    <a:pt x="2886390" y="1337945"/>
                  </a:lnTo>
                  <a:cubicBezTo>
                    <a:pt x="2886813" y="1332547"/>
                    <a:pt x="2887237" y="1327150"/>
                    <a:pt x="2887660" y="1321752"/>
                  </a:cubicBezTo>
                  <a:lnTo>
                    <a:pt x="2864174" y="1337945"/>
                  </a:lnTo>
                  <a:lnTo>
                    <a:pt x="2844496" y="1366519"/>
                  </a:lnTo>
                  <a:lnTo>
                    <a:pt x="2834976" y="1356360"/>
                  </a:lnTo>
                  <a:lnTo>
                    <a:pt x="2854970" y="1345247"/>
                  </a:lnTo>
                  <a:lnTo>
                    <a:pt x="2850527" y="1331912"/>
                  </a:lnTo>
                  <a:lnTo>
                    <a:pt x="2827041" y="1327467"/>
                  </a:lnTo>
                  <a:lnTo>
                    <a:pt x="2834659" y="1308735"/>
                  </a:lnTo>
                  <a:lnTo>
                    <a:pt x="2850527" y="1323340"/>
                  </a:lnTo>
                  <a:lnTo>
                    <a:pt x="2888296" y="1308100"/>
                  </a:lnTo>
                  <a:lnTo>
                    <a:pt x="2890518" y="1278890"/>
                  </a:lnTo>
                  <a:lnTo>
                    <a:pt x="2898768" y="1278255"/>
                  </a:lnTo>
                  <a:lnTo>
                    <a:pt x="2925112" y="1271905"/>
                  </a:lnTo>
                  <a:lnTo>
                    <a:pt x="2936854" y="1286510"/>
                  </a:lnTo>
                  <a:lnTo>
                    <a:pt x="2945741" y="1306830"/>
                  </a:lnTo>
                  <a:lnTo>
                    <a:pt x="2953675" y="1290637"/>
                  </a:lnTo>
                  <a:lnTo>
                    <a:pt x="2975891" y="1279843"/>
                  </a:lnTo>
                  <a:lnTo>
                    <a:pt x="2984143" y="1264285"/>
                  </a:lnTo>
                  <a:lnTo>
                    <a:pt x="2954945" y="1267460"/>
                  </a:lnTo>
                  <a:lnTo>
                    <a:pt x="2946376" y="1276033"/>
                  </a:lnTo>
                  <a:lnTo>
                    <a:pt x="2925746" y="1242377"/>
                  </a:lnTo>
                  <a:lnTo>
                    <a:pt x="2918447" y="1238250"/>
                  </a:lnTo>
                  <a:lnTo>
                    <a:pt x="2920351" y="1219200"/>
                  </a:lnTo>
                  <a:lnTo>
                    <a:pt x="2935267" y="1221423"/>
                  </a:lnTo>
                  <a:lnTo>
                    <a:pt x="2941297" y="1202373"/>
                  </a:lnTo>
                  <a:lnTo>
                    <a:pt x="2907338" y="1198563"/>
                  </a:lnTo>
                  <a:lnTo>
                    <a:pt x="2908607" y="1184593"/>
                  </a:lnTo>
                  <a:lnTo>
                    <a:pt x="2939394" y="1183323"/>
                  </a:lnTo>
                  <a:lnTo>
                    <a:pt x="2919081" y="1175068"/>
                  </a:lnTo>
                  <a:lnTo>
                    <a:pt x="2926063" y="1166495"/>
                  </a:lnTo>
                  <a:lnTo>
                    <a:pt x="2943202" y="1173798"/>
                  </a:lnTo>
                  <a:lnTo>
                    <a:pt x="2948280" y="1164273"/>
                  </a:lnTo>
                  <a:lnTo>
                    <a:pt x="2940980" y="1155065"/>
                  </a:lnTo>
                  <a:lnTo>
                    <a:pt x="2943202" y="1143318"/>
                  </a:lnTo>
                  <a:lnTo>
                    <a:pt x="2968273" y="1139825"/>
                  </a:lnTo>
                  <a:lnTo>
                    <a:pt x="2953358" y="1131570"/>
                  </a:lnTo>
                  <a:lnTo>
                    <a:pt x="2942884" y="1119187"/>
                  </a:lnTo>
                  <a:lnTo>
                    <a:pt x="2946058" y="1109662"/>
                  </a:lnTo>
                  <a:lnTo>
                    <a:pt x="2965102" y="1113473"/>
                  </a:lnTo>
                  <a:lnTo>
                    <a:pt x="2969862" y="1100772"/>
                  </a:lnTo>
                  <a:lnTo>
                    <a:pt x="2984778" y="1106170"/>
                  </a:lnTo>
                  <a:lnTo>
                    <a:pt x="2996522" y="1093470"/>
                  </a:lnTo>
                  <a:lnTo>
                    <a:pt x="3010169" y="1094105"/>
                  </a:lnTo>
                  <a:lnTo>
                    <a:pt x="3014294" y="1066800"/>
                  </a:lnTo>
                  <a:lnTo>
                    <a:pt x="3027942" y="1062355"/>
                  </a:lnTo>
                  <a:lnTo>
                    <a:pt x="3034289" y="1054735"/>
                  </a:lnTo>
                  <a:lnTo>
                    <a:pt x="3062536" y="1052830"/>
                  </a:lnTo>
                  <a:lnTo>
                    <a:pt x="3082848" y="1044892"/>
                  </a:lnTo>
                  <a:lnTo>
                    <a:pt x="3104107" y="1064577"/>
                  </a:lnTo>
                  <a:lnTo>
                    <a:pt x="3119976" y="1045527"/>
                  </a:lnTo>
                  <a:lnTo>
                    <a:pt x="3102520" y="1029017"/>
                  </a:lnTo>
                  <a:lnTo>
                    <a:pt x="3083799" y="1030287"/>
                  </a:lnTo>
                  <a:lnTo>
                    <a:pt x="3074913" y="1017587"/>
                  </a:lnTo>
                  <a:lnTo>
                    <a:pt x="3058410" y="1028382"/>
                  </a:lnTo>
                  <a:lnTo>
                    <a:pt x="3052697" y="1010602"/>
                  </a:lnTo>
                  <a:lnTo>
                    <a:pt x="3043175" y="1005204"/>
                  </a:lnTo>
                  <a:lnTo>
                    <a:pt x="3049206" y="973770"/>
                  </a:lnTo>
                  <a:lnTo>
                    <a:pt x="3072057" y="948370"/>
                  </a:lnTo>
                  <a:lnTo>
                    <a:pt x="3079991" y="969325"/>
                  </a:lnTo>
                  <a:lnTo>
                    <a:pt x="3093634" y="972500"/>
                  </a:lnTo>
                  <a:lnTo>
                    <a:pt x="3099029" y="980437"/>
                  </a:lnTo>
                  <a:lnTo>
                    <a:pt x="3110772" y="974087"/>
                  </a:lnTo>
                  <a:lnTo>
                    <a:pt x="3125689" y="985517"/>
                  </a:lnTo>
                  <a:lnTo>
                    <a:pt x="3140605" y="979167"/>
                  </a:lnTo>
                  <a:lnTo>
                    <a:pt x="3133623" y="967737"/>
                  </a:lnTo>
                  <a:lnTo>
                    <a:pt x="3150762" y="948687"/>
                  </a:lnTo>
                  <a:lnTo>
                    <a:pt x="3128545" y="959165"/>
                  </a:lnTo>
                  <a:lnTo>
                    <a:pt x="3107598" y="961387"/>
                  </a:lnTo>
                  <a:lnTo>
                    <a:pt x="3100933" y="952180"/>
                  </a:lnTo>
                  <a:lnTo>
                    <a:pt x="3120928" y="940432"/>
                  </a:lnTo>
                  <a:lnTo>
                    <a:pt x="3136480" y="921065"/>
                  </a:lnTo>
                  <a:lnTo>
                    <a:pt x="3125054" y="914080"/>
                  </a:lnTo>
                  <a:lnTo>
                    <a:pt x="3137749" y="903285"/>
                  </a:lnTo>
                  <a:lnTo>
                    <a:pt x="3126006" y="895982"/>
                  </a:lnTo>
                  <a:lnTo>
                    <a:pt x="3117437" y="886775"/>
                  </a:lnTo>
                  <a:lnTo>
                    <a:pt x="3130767" y="865502"/>
                  </a:lnTo>
                  <a:lnTo>
                    <a:pt x="3139971" y="846453"/>
                  </a:lnTo>
                  <a:lnTo>
                    <a:pt x="3158061" y="839150"/>
                  </a:lnTo>
                  <a:lnTo>
                    <a:pt x="3169487" y="806130"/>
                  </a:lnTo>
                  <a:lnTo>
                    <a:pt x="3179008" y="806130"/>
                  </a:lnTo>
                  <a:lnTo>
                    <a:pt x="3174882" y="816607"/>
                  </a:lnTo>
                  <a:lnTo>
                    <a:pt x="3180278" y="839785"/>
                  </a:lnTo>
                  <a:lnTo>
                    <a:pt x="3190116" y="854390"/>
                  </a:lnTo>
                  <a:lnTo>
                    <a:pt x="3192021" y="868995"/>
                  </a:lnTo>
                  <a:lnTo>
                    <a:pt x="3200590" y="852167"/>
                  </a:lnTo>
                  <a:lnTo>
                    <a:pt x="3218680" y="858518"/>
                  </a:lnTo>
                  <a:lnTo>
                    <a:pt x="3225028" y="849945"/>
                  </a:lnTo>
                  <a:lnTo>
                    <a:pt x="3219315" y="840420"/>
                  </a:lnTo>
                  <a:lnTo>
                    <a:pt x="3191069" y="848357"/>
                  </a:lnTo>
                  <a:lnTo>
                    <a:pt x="3195194" y="835340"/>
                  </a:lnTo>
                  <a:lnTo>
                    <a:pt x="3209794" y="835023"/>
                  </a:lnTo>
                  <a:lnTo>
                    <a:pt x="3217094" y="827720"/>
                  </a:lnTo>
                  <a:lnTo>
                    <a:pt x="3204398" y="809940"/>
                  </a:lnTo>
                  <a:lnTo>
                    <a:pt x="3218046" y="803590"/>
                  </a:lnTo>
                  <a:lnTo>
                    <a:pt x="3208207" y="786762"/>
                  </a:lnTo>
                  <a:lnTo>
                    <a:pt x="3190434" y="777555"/>
                  </a:lnTo>
                  <a:lnTo>
                    <a:pt x="3204716" y="760410"/>
                  </a:lnTo>
                  <a:lnTo>
                    <a:pt x="3237723" y="746440"/>
                  </a:lnTo>
                  <a:lnTo>
                    <a:pt x="3256766" y="757870"/>
                  </a:lnTo>
                  <a:lnTo>
                    <a:pt x="3273904" y="744853"/>
                  </a:lnTo>
                  <a:lnTo>
                    <a:pt x="3287551" y="776285"/>
                  </a:lnTo>
                  <a:lnTo>
                    <a:pt x="3305642" y="776285"/>
                  </a:lnTo>
                  <a:lnTo>
                    <a:pt x="3294851" y="757553"/>
                  </a:lnTo>
                  <a:lnTo>
                    <a:pt x="3315798" y="744535"/>
                  </a:lnTo>
                  <a:lnTo>
                    <a:pt x="3326589" y="729613"/>
                  </a:lnTo>
                  <a:lnTo>
                    <a:pt x="3312624" y="723580"/>
                  </a:lnTo>
                  <a:lnTo>
                    <a:pt x="3320876" y="705800"/>
                  </a:lnTo>
                  <a:lnTo>
                    <a:pt x="3310085" y="703578"/>
                  </a:lnTo>
                  <a:lnTo>
                    <a:pt x="3281839" y="732470"/>
                  </a:lnTo>
                  <a:lnTo>
                    <a:pt x="3269143" y="728343"/>
                  </a:lnTo>
                  <a:lnTo>
                    <a:pt x="3263748" y="710245"/>
                  </a:lnTo>
                  <a:lnTo>
                    <a:pt x="3249149" y="709610"/>
                  </a:lnTo>
                  <a:lnTo>
                    <a:pt x="3244705" y="728660"/>
                  </a:lnTo>
                  <a:lnTo>
                    <a:pt x="3220267" y="720088"/>
                  </a:lnTo>
                  <a:cubicBezTo>
                    <a:pt x="3219950" y="715643"/>
                    <a:pt x="3219632" y="711198"/>
                    <a:pt x="3219315" y="706753"/>
                  </a:cubicBezTo>
                  <a:lnTo>
                    <a:pt x="3252005" y="666430"/>
                  </a:lnTo>
                  <a:lnTo>
                    <a:pt x="3262161" y="634680"/>
                  </a:lnTo>
                  <a:lnTo>
                    <a:pt x="3284060" y="628330"/>
                  </a:lnTo>
                  <a:lnTo>
                    <a:pt x="3281839" y="615313"/>
                  </a:lnTo>
                  <a:lnTo>
                    <a:pt x="3314529" y="598168"/>
                  </a:lnTo>
                  <a:lnTo>
                    <a:pt x="3322780" y="579435"/>
                  </a:lnTo>
                  <a:lnTo>
                    <a:pt x="3375782" y="550225"/>
                  </a:lnTo>
                  <a:lnTo>
                    <a:pt x="3368800" y="538795"/>
                  </a:lnTo>
                  <a:lnTo>
                    <a:pt x="3365626" y="509268"/>
                  </a:lnTo>
                  <a:lnTo>
                    <a:pt x="3383082" y="459420"/>
                  </a:lnTo>
                  <a:lnTo>
                    <a:pt x="3397999" y="475295"/>
                  </a:lnTo>
                  <a:lnTo>
                    <a:pt x="3382447" y="500695"/>
                  </a:lnTo>
                  <a:lnTo>
                    <a:pt x="3392921" y="506728"/>
                  </a:lnTo>
                  <a:lnTo>
                    <a:pt x="3396095" y="496250"/>
                  </a:lnTo>
                  <a:lnTo>
                    <a:pt x="3407838" y="499425"/>
                  </a:lnTo>
                  <a:lnTo>
                    <a:pt x="3415137" y="518158"/>
                  </a:lnTo>
                  <a:lnTo>
                    <a:pt x="3420533" y="500378"/>
                  </a:lnTo>
                  <a:lnTo>
                    <a:pt x="3437671" y="512760"/>
                  </a:lnTo>
                  <a:lnTo>
                    <a:pt x="3449097" y="499108"/>
                  </a:lnTo>
                  <a:lnTo>
                    <a:pt x="3423389" y="483550"/>
                  </a:lnTo>
                  <a:cubicBezTo>
                    <a:pt x="3423072" y="477518"/>
                    <a:pt x="3422754" y="471485"/>
                    <a:pt x="3422437" y="465453"/>
                  </a:cubicBezTo>
                  <a:lnTo>
                    <a:pt x="3417042" y="452118"/>
                  </a:lnTo>
                  <a:lnTo>
                    <a:pt x="3442114" y="451800"/>
                  </a:lnTo>
                  <a:lnTo>
                    <a:pt x="3461792" y="498155"/>
                  </a:lnTo>
                  <a:lnTo>
                    <a:pt x="3488452" y="508315"/>
                  </a:lnTo>
                  <a:lnTo>
                    <a:pt x="3491625" y="528000"/>
                  </a:lnTo>
                  <a:lnTo>
                    <a:pt x="3516063" y="538478"/>
                  </a:lnTo>
                  <a:lnTo>
                    <a:pt x="3518285" y="524825"/>
                  </a:lnTo>
                  <a:lnTo>
                    <a:pt x="3488134" y="483868"/>
                  </a:lnTo>
                  <a:lnTo>
                    <a:pt x="3477343" y="482915"/>
                  </a:lnTo>
                  <a:lnTo>
                    <a:pt x="3464648" y="467358"/>
                  </a:lnTo>
                  <a:lnTo>
                    <a:pt x="3469726" y="443863"/>
                  </a:lnTo>
                  <a:lnTo>
                    <a:pt x="3455762" y="430528"/>
                  </a:lnTo>
                  <a:lnTo>
                    <a:pt x="3478930" y="391158"/>
                  </a:lnTo>
                  <a:lnTo>
                    <a:pt x="3499877" y="392110"/>
                  </a:lnTo>
                  <a:lnTo>
                    <a:pt x="3504955" y="382586"/>
                  </a:lnTo>
                  <a:lnTo>
                    <a:pt x="3519872" y="382268"/>
                  </a:lnTo>
                  <a:lnTo>
                    <a:pt x="3513842" y="401318"/>
                  </a:lnTo>
                  <a:lnTo>
                    <a:pt x="3521459" y="416240"/>
                  </a:lnTo>
                  <a:cubicBezTo>
                    <a:pt x="3521565" y="435819"/>
                    <a:pt x="3521670" y="455399"/>
                    <a:pt x="3521776" y="474978"/>
                  </a:cubicBezTo>
                  <a:lnTo>
                    <a:pt x="3539232" y="441323"/>
                  </a:lnTo>
                  <a:lnTo>
                    <a:pt x="3545262" y="385443"/>
                  </a:lnTo>
                  <a:lnTo>
                    <a:pt x="3559862" y="374013"/>
                  </a:lnTo>
                  <a:cubicBezTo>
                    <a:pt x="3560179" y="367980"/>
                    <a:pt x="3560497" y="361948"/>
                    <a:pt x="3560814" y="355915"/>
                  </a:cubicBezTo>
                  <a:lnTo>
                    <a:pt x="3577000" y="346390"/>
                  </a:lnTo>
                  <a:lnTo>
                    <a:pt x="3584934" y="337818"/>
                  </a:lnTo>
                  <a:lnTo>
                    <a:pt x="3583347" y="378775"/>
                  </a:lnTo>
                  <a:lnTo>
                    <a:pt x="3572874" y="405445"/>
                  </a:lnTo>
                  <a:lnTo>
                    <a:pt x="3584934" y="431480"/>
                  </a:lnTo>
                  <a:lnTo>
                    <a:pt x="3584934" y="456563"/>
                  </a:lnTo>
                  <a:lnTo>
                    <a:pt x="3565574" y="494980"/>
                  </a:lnTo>
                  <a:lnTo>
                    <a:pt x="3565574" y="505458"/>
                  </a:lnTo>
                  <a:lnTo>
                    <a:pt x="3590647" y="478788"/>
                  </a:lnTo>
                  <a:lnTo>
                    <a:pt x="3597629" y="443863"/>
                  </a:lnTo>
                  <a:lnTo>
                    <a:pt x="3607151" y="440688"/>
                  </a:lnTo>
                  <a:lnTo>
                    <a:pt x="3619846" y="457198"/>
                  </a:lnTo>
                  <a:lnTo>
                    <a:pt x="3627463" y="443545"/>
                  </a:lnTo>
                  <a:lnTo>
                    <a:pt x="3610007" y="428940"/>
                  </a:lnTo>
                  <a:lnTo>
                    <a:pt x="3605881" y="393380"/>
                  </a:lnTo>
                  <a:lnTo>
                    <a:pt x="3626828" y="379410"/>
                  </a:lnTo>
                  <a:lnTo>
                    <a:pt x="3629685" y="350835"/>
                  </a:lnTo>
                  <a:lnTo>
                    <a:pt x="3642380" y="337183"/>
                  </a:lnTo>
                  <a:lnTo>
                    <a:pt x="3652853" y="342263"/>
                  </a:lnTo>
                  <a:lnTo>
                    <a:pt x="3641428" y="366710"/>
                  </a:lnTo>
                  <a:lnTo>
                    <a:pt x="3662692" y="378140"/>
                  </a:lnTo>
                  <a:lnTo>
                    <a:pt x="3668722" y="349565"/>
                  </a:lnTo>
                  <a:lnTo>
                    <a:pt x="3689986" y="351471"/>
                  </a:lnTo>
                  <a:lnTo>
                    <a:pt x="3669357" y="331785"/>
                  </a:lnTo>
                  <a:lnTo>
                    <a:pt x="3676974" y="316863"/>
                  </a:lnTo>
                  <a:lnTo>
                    <a:pt x="3692843" y="327023"/>
                  </a:lnTo>
                  <a:lnTo>
                    <a:pt x="3703951" y="353375"/>
                  </a:lnTo>
                  <a:lnTo>
                    <a:pt x="3718550" y="355598"/>
                  </a:lnTo>
                  <a:lnTo>
                    <a:pt x="3728072" y="377505"/>
                  </a:lnTo>
                  <a:lnTo>
                    <a:pt x="3747432" y="396238"/>
                  </a:lnTo>
                  <a:lnTo>
                    <a:pt x="3742671" y="347660"/>
                  </a:lnTo>
                  <a:lnTo>
                    <a:pt x="3755366" y="329563"/>
                  </a:lnTo>
                  <a:lnTo>
                    <a:pt x="3741402" y="310831"/>
                  </a:lnTo>
                  <a:lnTo>
                    <a:pt x="3754097" y="299083"/>
                  </a:lnTo>
                  <a:lnTo>
                    <a:pt x="3732832" y="284796"/>
                  </a:lnTo>
                  <a:lnTo>
                    <a:pt x="3722042" y="307020"/>
                  </a:lnTo>
                  <a:lnTo>
                    <a:pt x="3702047" y="286066"/>
                  </a:lnTo>
                  <a:cubicBezTo>
                    <a:pt x="3702259" y="278340"/>
                    <a:pt x="3702470" y="270614"/>
                    <a:pt x="3702682" y="262888"/>
                  </a:cubicBezTo>
                  <a:lnTo>
                    <a:pt x="3679830" y="270191"/>
                  </a:lnTo>
                  <a:lnTo>
                    <a:pt x="3669992" y="254633"/>
                  </a:lnTo>
                  <a:lnTo>
                    <a:pt x="3686813" y="249236"/>
                  </a:lnTo>
                  <a:lnTo>
                    <a:pt x="3699508" y="257491"/>
                  </a:lnTo>
                  <a:lnTo>
                    <a:pt x="3701729" y="235583"/>
                  </a:lnTo>
                  <a:lnTo>
                    <a:pt x="3716646" y="253363"/>
                  </a:lnTo>
                  <a:lnTo>
                    <a:pt x="3718550" y="269238"/>
                  </a:lnTo>
                  <a:lnTo>
                    <a:pt x="3734419" y="275271"/>
                  </a:lnTo>
                  <a:lnTo>
                    <a:pt x="3730293" y="265746"/>
                  </a:lnTo>
                  <a:lnTo>
                    <a:pt x="3744893" y="235266"/>
                  </a:lnTo>
                  <a:lnTo>
                    <a:pt x="3771235" y="242251"/>
                  </a:lnTo>
                  <a:lnTo>
                    <a:pt x="3769648" y="285431"/>
                  </a:lnTo>
                  <a:lnTo>
                    <a:pt x="3794086" y="289241"/>
                  </a:lnTo>
                  <a:lnTo>
                    <a:pt x="3783295" y="269556"/>
                  </a:lnTo>
                  <a:lnTo>
                    <a:pt x="3790913" y="260031"/>
                  </a:lnTo>
                  <a:lnTo>
                    <a:pt x="3798212" y="266381"/>
                  </a:lnTo>
                  <a:lnTo>
                    <a:pt x="3841376" y="274001"/>
                  </a:lnTo>
                  <a:lnTo>
                    <a:pt x="3828998" y="295273"/>
                  </a:lnTo>
                  <a:lnTo>
                    <a:pt x="3855658" y="294321"/>
                  </a:lnTo>
                  <a:lnTo>
                    <a:pt x="3838837" y="314323"/>
                  </a:lnTo>
                  <a:lnTo>
                    <a:pt x="3855975" y="341628"/>
                  </a:lnTo>
                  <a:lnTo>
                    <a:pt x="3871844" y="335913"/>
                  </a:lnTo>
                  <a:lnTo>
                    <a:pt x="3865179" y="301306"/>
                  </a:lnTo>
                  <a:lnTo>
                    <a:pt x="3879461" y="284478"/>
                  </a:lnTo>
                  <a:lnTo>
                    <a:pt x="3862640" y="279398"/>
                  </a:lnTo>
                  <a:lnTo>
                    <a:pt x="3866766" y="252728"/>
                  </a:lnTo>
                  <a:lnTo>
                    <a:pt x="3885809" y="256856"/>
                  </a:lnTo>
                  <a:lnTo>
                    <a:pt x="3891839" y="239076"/>
                  </a:lnTo>
                  <a:lnTo>
                    <a:pt x="3894060" y="225423"/>
                  </a:lnTo>
                  <a:lnTo>
                    <a:pt x="3904534" y="220978"/>
                  </a:lnTo>
                  <a:lnTo>
                    <a:pt x="3929289" y="187006"/>
                  </a:lnTo>
                  <a:lnTo>
                    <a:pt x="3943254" y="185736"/>
                  </a:lnTo>
                  <a:lnTo>
                    <a:pt x="3965470" y="200658"/>
                  </a:lnTo>
                  <a:lnTo>
                    <a:pt x="3976261" y="187641"/>
                  </a:lnTo>
                  <a:lnTo>
                    <a:pt x="3960075" y="171766"/>
                  </a:lnTo>
                  <a:lnTo>
                    <a:pt x="3972453" y="131761"/>
                  </a:lnTo>
                  <a:lnTo>
                    <a:pt x="3994986" y="144143"/>
                  </a:lnTo>
                  <a:lnTo>
                    <a:pt x="3999747" y="129538"/>
                  </a:lnTo>
                  <a:lnTo>
                    <a:pt x="3988004" y="110806"/>
                  </a:lnTo>
                  <a:lnTo>
                    <a:pt x="3959440" y="105726"/>
                  </a:lnTo>
                  <a:lnTo>
                    <a:pt x="3959440" y="84453"/>
                  </a:lnTo>
                  <a:lnTo>
                    <a:pt x="3967692" y="78103"/>
                  </a:lnTo>
                  <a:lnTo>
                    <a:pt x="3995621" y="102233"/>
                  </a:lnTo>
                  <a:lnTo>
                    <a:pt x="4004825" y="96836"/>
                  </a:lnTo>
                  <a:lnTo>
                    <a:pt x="3998478" y="80008"/>
                  </a:lnTo>
                  <a:lnTo>
                    <a:pt x="4002286" y="45083"/>
                  </a:lnTo>
                  <a:lnTo>
                    <a:pt x="4010855" y="49211"/>
                  </a:lnTo>
                  <a:lnTo>
                    <a:pt x="4021646" y="71436"/>
                  </a:lnTo>
                  <a:lnTo>
                    <a:pt x="4027676" y="42861"/>
                  </a:lnTo>
                  <a:lnTo>
                    <a:pt x="4035293" y="40638"/>
                  </a:lnTo>
                  <a:lnTo>
                    <a:pt x="4041641" y="66673"/>
                  </a:lnTo>
                  <a:lnTo>
                    <a:pt x="4054336" y="69848"/>
                  </a:lnTo>
                  <a:lnTo>
                    <a:pt x="4064175" y="95248"/>
                  </a:lnTo>
                  <a:lnTo>
                    <a:pt x="4079726" y="78103"/>
                  </a:lnTo>
                  <a:lnTo>
                    <a:pt x="4104164" y="67626"/>
                  </a:lnTo>
                  <a:lnTo>
                    <a:pt x="4108290" y="85088"/>
                  </a:lnTo>
                  <a:lnTo>
                    <a:pt x="4059097" y="155256"/>
                  </a:lnTo>
                  <a:lnTo>
                    <a:pt x="4042276" y="238758"/>
                  </a:lnTo>
                  <a:lnTo>
                    <a:pt x="4027676" y="261936"/>
                  </a:lnTo>
                  <a:lnTo>
                    <a:pt x="4034024" y="290510"/>
                  </a:lnTo>
                  <a:lnTo>
                    <a:pt x="4046719" y="293685"/>
                  </a:lnTo>
                  <a:lnTo>
                    <a:pt x="4057510" y="275588"/>
                  </a:lnTo>
                  <a:lnTo>
                    <a:pt x="4081631" y="245743"/>
                  </a:lnTo>
                  <a:lnTo>
                    <a:pt x="4063540" y="247013"/>
                  </a:lnTo>
                  <a:cubicBezTo>
                    <a:pt x="4063752" y="242039"/>
                    <a:pt x="4063963" y="237065"/>
                    <a:pt x="4064175" y="232091"/>
                  </a:cubicBezTo>
                  <a:lnTo>
                    <a:pt x="4126063" y="154621"/>
                  </a:lnTo>
                  <a:lnTo>
                    <a:pt x="4140663" y="113663"/>
                  </a:lnTo>
                  <a:lnTo>
                    <a:pt x="4166688" y="90168"/>
                  </a:lnTo>
                  <a:lnTo>
                    <a:pt x="4171766" y="66673"/>
                  </a:lnTo>
                  <a:lnTo>
                    <a:pt x="4189856" y="50798"/>
                  </a:lnTo>
                  <a:lnTo>
                    <a:pt x="4187635" y="75881"/>
                  </a:lnTo>
                  <a:lnTo>
                    <a:pt x="4197473" y="93026"/>
                  </a:lnTo>
                  <a:lnTo>
                    <a:pt x="4195252" y="106678"/>
                  </a:lnTo>
                  <a:lnTo>
                    <a:pt x="4179383" y="116203"/>
                  </a:lnTo>
                  <a:lnTo>
                    <a:pt x="4170179" y="139381"/>
                  </a:lnTo>
                  <a:lnTo>
                    <a:pt x="4197791" y="131761"/>
                  </a:lnTo>
                  <a:lnTo>
                    <a:pt x="4185731" y="200658"/>
                  </a:lnTo>
                  <a:lnTo>
                    <a:pt x="4200330" y="201293"/>
                  </a:lnTo>
                  <a:lnTo>
                    <a:pt x="4222546" y="187323"/>
                  </a:lnTo>
                  <a:lnTo>
                    <a:pt x="4238098" y="143191"/>
                  </a:lnTo>
                  <a:lnTo>
                    <a:pt x="4246667" y="155573"/>
                  </a:lnTo>
                  <a:lnTo>
                    <a:pt x="4250476" y="141921"/>
                  </a:lnTo>
                  <a:lnTo>
                    <a:pt x="4236828" y="126363"/>
                  </a:lnTo>
                  <a:lnTo>
                    <a:pt x="4240954" y="106043"/>
                  </a:lnTo>
                  <a:lnTo>
                    <a:pt x="4258727" y="101916"/>
                  </a:lnTo>
                  <a:lnTo>
                    <a:pt x="4264123" y="93343"/>
                  </a:lnTo>
                  <a:lnTo>
                    <a:pt x="4277770" y="74293"/>
                  </a:lnTo>
                  <a:lnTo>
                    <a:pt x="4268884" y="63498"/>
                  </a:lnTo>
                  <a:lnTo>
                    <a:pt x="4274279" y="39686"/>
                  </a:lnTo>
                  <a:lnTo>
                    <a:pt x="4286657" y="33336"/>
                  </a:lnTo>
                  <a:lnTo>
                    <a:pt x="4277135" y="19366"/>
                  </a:lnTo>
                  <a:close/>
                  <a:moveTo>
                    <a:pt x="4105211" y="0"/>
                  </a:moveTo>
                  <a:lnTo>
                    <a:pt x="4132404" y="29210"/>
                  </a:lnTo>
                  <a:lnTo>
                    <a:pt x="4151279" y="20320"/>
                  </a:lnTo>
                  <a:lnTo>
                    <a:pt x="4142001" y="37465"/>
                  </a:lnTo>
                  <a:lnTo>
                    <a:pt x="4118327" y="43180"/>
                  </a:lnTo>
                  <a:lnTo>
                    <a:pt x="4092734" y="44133"/>
                  </a:lnTo>
                  <a:lnTo>
                    <a:pt x="4070660" y="57150"/>
                  </a:lnTo>
                  <a:lnTo>
                    <a:pt x="4067141" y="41275"/>
                  </a:lnTo>
                  <a:lnTo>
                    <a:pt x="4088575" y="39370"/>
                  </a:lnTo>
                  <a:lnTo>
                    <a:pt x="4087295" y="29528"/>
                  </a:lnTo>
                  <a:lnTo>
                    <a:pt x="4068100" y="26353"/>
                  </a:lnTo>
                  <a:lnTo>
                    <a:pt x="4072259" y="12065"/>
                  </a:lnTo>
                  <a:lnTo>
                    <a:pt x="4098812" y="10478"/>
                  </a:lnTo>
                  <a:close/>
                </a:path>
              </a:pathLst>
            </a:custGeom>
            <a:solidFill>
              <a:srgbClr val="D2D2D4"/>
            </a:solidFill>
            <a:ln w="19050"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18" name="Oval 17"/>
            <p:cNvSpPr/>
            <p:nvPr/>
          </p:nvSpPr>
          <p:spPr>
            <a:xfrm>
              <a:off x="733869" y="-85134"/>
              <a:ext cx="7279094" cy="7279094"/>
            </a:xfrm>
            <a:prstGeom prst="ellipse">
              <a:avLst/>
            </a:prstGeom>
            <a:noFill/>
            <a:ln w="285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" name="Freeform 115"/>
            <p:cNvSpPr>
              <a:spLocks/>
            </p:cNvSpPr>
            <p:nvPr/>
          </p:nvSpPr>
          <p:spPr bwMode="auto">
            <a:xfrm>
              <a:off x="5005832" y="3346450"/>
              <a:ext cx="912813" cy="788988"/>
            </a:xfrm>
            <a:custGeom>
              <a:avLst/>
              <a:gdLst>
                <a:gd name="T0" fmla="*/ 1268 w 2872"/>
                <a:gd name="T1" fmla="*/ 179 h 2487"/>
                <a:gd name="T2" fmla="*/ 1028 w 2872"/>
                <a:gd name="T3" fmla="*/ 194 h 2487"/>
                <a:gd name="T4" fmla="*/ 1004 w 2872"/>
                <a:gd name="T5" fmla="*/ 420 h 2487"/>
                <a:gd name="T6" fmla="*/ 894 w 2872"/>
                <a:gd name="T7" fmla="*/ 513 h 2487"/>
                <a:gd name="T8" fmla="*/ 804 w 2872"/>
                <a:gd name="T9" fmla="*/ 577 h 2487"/>
                <a:gd name="T10" fmla="*/ 661 w 2872"/>
                <a:gd name="T11" fmla="*/ 843 h 2487"/>
                <a:gd name="T12" fmla="*/ 657 w 2872"/>
                <a:gd name="T13" fmla="*/ 994 h 2487"/>
                <a:gd name="T14" fmla="*/ 476 w 2872"/>
                <a:gd name="T15" fmla="*/ 1009 h 2487"/>
                <a:gd name="T16" fmla="*/ 427 w 2872"/>
                <a:gd name="T17" fmla="*/ 1049 h 2487"/>
                <a:gd name="T18" fmla="*/ 304 w 2872"/>
                <a:gd name="T19" fmla="*/ 1196 h 2487"/>
                <a:gd name="T20" fmla="*/ 127 w 2872"/>
                <a:gd name="T21" fmla="*/ 1238 h 2487"/>
                <a:gd name="T22" fmla="*/ 192 w 2872"/>
                <a:gd name="T23" fmla="*/ 1512 h 2487"/>
                <a:gd name="T24" fmla="*/ 219 w 2872"/>
                <a:gd name="T25" fmla="*/ 1666 h 2487"/>
                <a:gd name="T26" fmla="*/ 30 w 2872"/>
                <a:gd name="T27" fmla="*/ 1880 h 2487"/>
                <a:gd name="T28" fmla="*/ 151 w 2872"/>
                <a:gd name="T29" fmla="*/ 2070 h 2487"/>
                <a:gd name="T30" fmla="*/ 133 w 2872"/>
                <a:gd name="T31" fmla="*/ 2385 h 2487"/>
                <a:gd name="T32" fmla="*/ 193 w 2872"/>
                <a:gd name="T33" fmla="*/ 2355 h 2487"/>
                <a:gd name="T34" fmla="*/ 255 w 2872"/>
                <a:gd name="T35" fmla="*/ 2357 h 2487"/>
                <a:gd name="T36" fmla="*/ 328 w 2872"/>
                <a:gd name="T37" fmla="*/ 2207 h 2487"/>
                <a:gd name="T38" fmla="*/ 738 w 2872"/>
                <a:gd name="T39" fmla="*/ 2207 h 2487"/>
                <a:gd name="T40" fmla="*/ 1055 w 2872"/>
                <a:gd name="T41" fmla="*/ 2287 h 2487"/>
                <a:gd name="T42" fmla="*/ 1214 w 2872"/>
                <a:gd name="T43" fmla="*/ 2249 h 2487"/>
                <a:gd name="T44" fmla="*/ 1502 w 2872"/>
                <a:gd name="T45" fmla="*/ 2323 h 2487"/>
                <a:gd name="T46" fmla="*/ 1665 w 2872"/>
                <a:gd name="T47" fmla="*/ 2332 h 2487"/>
                <a:gd name="T48" fmla="*/ 1762 w 2872"/>
                <a:gd name="T49" fmla="*/ 2300 h 2487"/>
                <a:gd name="T50" fmla="*/ 1818 w 2872"/>
                <a:gd name="T51" fmla="*/ 2370 h 2487"/>
                <a:gd name="T52" fmla="*/ 1909 w 2872"/>
                <a:gd name="T53" fmla="*/ 2388 h 2487"/>
                <a:gd name="T54" fmla="*/ 2079 w 2872"/>
                <a:gd name="T55" fmla="*/ 2466 h 2487"/>
                <a:gd name="T56" fmla="*/ 2176 w 2872"/>
                <a:gd name="T57" fmla="*/ 2487 h 2487"/>
                <a:gd name="T58" fmla="*/ 2183 w 2872"/>
                <a:gd name="T59" fmla="*/ 2400 h 2487"/>
                <a:gd name="T60" fmla="*/ 2342 w 2872"/>
                <a:gd name="T61" fmla="*/ 2053 h 2487"/>
                <a:gd name="T62" fmla="*/ 2545 w 2872"/>
                <a:gd name="T63" fmla="*/ 1918 h 2487"/>
                <a:gd name="T64" fmla="*/ 2517 w 2872"/>
                <a:gd name="T65" fmla="*/ 1856 h 2487"/>
                <a:gd name="T66" fmla="*/ 2485 w 2872"/>
                <a:gd name="T67" fmla="*/ 1630 h 2487"/>
                <a:gd name="T68" fmla="*/ 2688 w 2872"/>
                <a:gd name="T69" fmla="*/ 1568 h 2487"/>
                <a:gd name="T70" fmla="*/ 2872 w 2872"/>
                <a:gd name="T71" fmla="*/ 1311 h 2487"/>
                <a:gd name="T72" fmla="*/ 2771 w 2872"/>
                <a:gd name="T73" fmla="*/ 1210 h 2487"/>
                <a:gd name="T74" fmla="*/ 2628 w 2872"/>
                <a:gd name="T75" fmla="*/ 1214 h 2487"/>
                <a:gd name="T76" fmla="*/ 2603 w 2872"/>
                <a:gd name="T77" fmla="*/ 1068 h 2487"/>
                <a:gd name="T78" fmla="*/ 2455 w 2872"/>
                <a:gd name="T79" fmla="*/ 900 h 2487"/>
                <a:gd name="T80" fmla="*/ 2358 w 2872"/>
                <a:gd name="T81" fmla="*/ 473 h 2487"/>
                <a:gd name="T82" fmla="*/ 2329 w 2872"/>
                <a:gd name="T83" fmla="*/ 221 h 2487"/>
                <a:gd name="T84" fmla="*/ 2055 w 2872"/>
                <a:gd name="T85" fmla="*/ 140 h 2487"/>
                <a:gd name="T86" fmla="*/ 1922 w 2872"/>
                <a:gd name="T87" fmla="*/ 181 h 2487"/>
                <a:gd name="T88" fmla="*/ 1781 w 2872"/>
                <a:gd name="T89" fmla="*/ 30 h 2487"/>
                <a:gd name="T90" fmla="*/ 1665 w 2872"/>
                <a:gd name="T91" fmla="*/ 58 h 2487"/>
                <a:gd name="T92" fmla="*/ 1534 w 2872"/>
                <a:gd name="T93" fmla="*/ 32 h 2487"/>
                <a:gd name="T94" fmla="*/ 1387 w 2872"/>
                <a:gd name="T95" fmla="*/ 67 h 24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872" h="2487">
                  <a:moveTo>
                    <a:pt x="1343" y="156"/>
                  </a:moveTo>
                  <a:lnTo>
                    <a:pt x="1268" y="179"/>
                  </a:lnTo>
                  <a:lnTo>
                    <a:pt x="1161" y="122"/>
                  </a:lnTo>
                  <a:lnTo>
                    <a:pt x="1028" y="194"/>
                  </a:lnTo>
                  <a:lnTo>
                    <a:pt x="945" y="390"/>
                  </a:lnTo>
                  <a:lnTo>
                    <a:pt x="1004" y="420"/>
                  </a:lnTo>
                  <a:lnTo>
                    <a:pt x="990" y="504"/>
                  </a:lnTo>
                  <a:lnTo>
                    <a:pt x="894" y="513"/>
                  </a:lnTo>
                  <a:lnTo>
                    <a:pt x="876" y="580"/>
                  </a:lnTo>
                  <a:lnTo>
                    <a:pt x="804" y="577"/>
                  </a:lnTo>
                  <a:lnTo>
                    <a:pt x="752" y="626"/>
                  </a:lnTo>
                  <a:lnTo>
                    <a:pt x="661" y="843"/>
                  </a:lnTo>
                  <a:lnTo>
                    <a:pt x="684" y="976"/>
                  </a:lnTo>
                  <a:lnTo>
                    <a:pt x="657" y="994"/>
                  </a:lnTo>
                  <a:lnTo>
                    <a:pt x="604" y="946"/>
                  </a:lnTo>
                  <a:lnTo>
                    <a:pt x="476" y="1009"/>
                  </a:lnTo>
                  <a:lnTo>
                    <a:pt x="480" y="1040"/>
                  </a:lnTo>
                  <a:lnTo>
                    <a:pt x="427" y="1049"/>
                  </a:lnTo>
                  <a:lnTo>
                    <a:pt x="383" y="1170"/>
                  </a:lnTo>
                  <a:lnTo>
                    <a:pt x="304" y="1196"/>
                  </a:lnTo>
                  <a:lnTo>
                    <a:pt x="157" y="1211"/>
                  </a:lnTo>
                  <a:lnTo>
                    <a:pt x="127" y="1238"/>
                  </a:lnTo>
                  <a:lnTo>
                    <a:pt x="118" y="1282"/>
                  </a:lnTo>
                  <a:lnTo>
                    <a:pt x="192" y="1512"/>
                  </a:lnTo>
                  <a:lnTo>
                    <a:pt x="237" y="1626"/>
                  </a:lnTo>
                  <a:lnTo>
                    <a:pt x="219" y="1666"/>
                  </a:lnTo>
                  <a:lnTo>
                    <a:pt x="212" y="1781"/>
                  </a:lnTo>
                  <a:lnTo>
                    <a:pt x="30" y="1880"/>
                  </a:lnTo>
                  <a:lnTo>
                    <a:pt x="0" y="2000"/>
                  </a:lnTo>
                  <a:lnTo>
                    <a:pt x="151" y="2070"/>
                  </a:lnTo>
                  <a:lnTo>
                    <a:pt x="109" y="2225"/>
                  </a:lnTo>
                  <a:lnTo>
                    <a:pt x="133" y="2385"/>
                  </a:lnTo>
                  <a:lnTo>
                    <a:pt x="193" y="2374"/>
                  </a:lnTo>
                  <a:lnTo>
                    <a:pt x="193" y="2355"/>
                  </a:lnTo>
                  <a:lnTo>
                    <a:pt x="205" y="2332"/>
                  </a:lnTo>
                  <a:lnTo>
                    <a:pt x="255" y="2357"/>
                  </a:lnTo>
                  <a:lnTo>
                    <a:pt x="338" y="2250"/>
                  </a:lnTo>
                  <a:lnTo>
                    <a:pt x="328" y="2207"/>
                  </a:lnTo>
                  <a:lnTo>
                    <a:pt x="368" y="2173"/>
                  </a:lnTo>
                  <a:lnTo>
                    <a:pt x="738" y="2207"/>
                  </a:lnTo>
                  <a:lnTo>
                    <a:pt x="878" y="2206"/>
                  </a:lnTo>
                  <a:lnTo>
                    <a:pt x="1055" y="2287"/>
                  </a:lnTo>
                  <a:lnTo>
                    <a:pt x="1128" y="2273"/>
                  </a:lnTo>
                  <a:lnTo>
                    <a:pt x="1214" y="2249"/>
                  </a:lnTo>
                  <a:lnTo>
                    <a:pt x="1291" y="2328"/>
                  </a:lnTo>
                  <a:lnTo>
                    <a:pt x="1502" y="2323"/>
                  </a:lnTo>
                  <a:lnTo>
                    <a:pt x="1549" y="2358"/>
                  </a:lnTo>
                  <a:lnTo>
                    <a:pt x="1665" y="2332"/>
                  </a:lnTo>
                  <a:lnTo>
                    <a:pt x="1703" y="2371"/>
                  </a:lnTo>
                  <a:lnTo>
                    <a:pt x="1762" y="2300"/>
                  </a:lnTo>
                  <a:lnTo>
                    <a:pt x="1825" y="2329"/>
                  </a:lnTo>
                  <a:lnTo>
                    <a:pt x="1818" y="2370"/>
                  </a:lnTo>
                  <a:lnTo>
                    <a:pt x="1885" y="2359"/>
                  </a:lnTo>
                  <a:lnTo>
                    <a:pt x="1909" y="2388"/>
                  </a:lnTo>
                  <a:lnTo>
                    <a:pt x="2022" y="2365"/>
                  </a:lnTo>
                  <a:lnTo>
                    <a:pt x="2079" y="2466"/>
                  </a:lnTo>
                  <a:lnTo>
                    <a:pt x="2149" y="2470"/>
                  </a:lnTo>
                  <a:lnTo>
                    <a:pt x="2176" y="2487"/>
                  </a:lnTo>
                  <a:lnTo>
                    <a:pt x="2213" y="2426"/>
                  </a:lnTo>
                  <a:lnTo>
                    <a:pt x="2183" y="2400"/>
                  </a:lnTo>
                  <a:lnTo>
                    <a:pt x="2204" y="2247"/>
                  </a:lnTo>
                  <a:lnTo>
                    <a:pt x="2342" y="2053"/>
                  </a:lnTo>
                  <a:lnTo>
                    <a:pt x="2602" y="2017"/>
                  </a:lnTo>
                  <a:lnTo>
                    <a:pt x="2545" y="1918"/>
                  </a:lnTo>
                  <a:lnTo>
                    <a:pt x="2554" y="1868"/>
                  </a:lnTo>
                  <a:lnTo>
                    <a:pt x="2517" y="1856"/>
                  </a:lnTo>
                  <a:lnTo>
                    <a:pt x="2563" y="1759"/>
                  </a:lnTo>
                  <a:lnTo>
                    <a:pt x="2485" y="1630"/>
                  </a:lnTo>
                  <a:lnTo>
                    <a:pt x="2532" y="1547"/>
                  </a:lnTo>
                  <a:lnTo>
                    <a:pt x="2688" y="1568"/>
                  </a:lnTo>
                  <a:lnTo>
                    <a:pt x="2860" y="1428"/>
                  </a:lnTo>
                  <a:lnTo>
                    <a:pt x="2872" y="1311"/>
                  </a:lnTo>
                  <a:lnTo>
                    <a:pt x="2792" y="1265"/>
                  </a:lnTo>
                  <a:lnTo>
                    <a:pt x="2771" y="1210"/>
                  </a:lnTo>
                  <a:lnTo>
                    <a:pt x="2688" y="1197"/>
                  </a:lnTo>
                  <a:lnTo>
                    <a:pt x="2628" y="1214"/>
                  </a:lnTo>
                  <a:lnTo>
                    <a:pt x="2634" y="1174"/>
                  </a:lnTo>
                  <a:lnTo>
                    <a:pt x="2603" y="1068"/>
                  </a:lnTo>
                  <a:lnTo>
                    <a:pt x="2456" y="937"/>
                  </a:lnTo>
                  <a:lnTo>
                    <a:pt x="2455" y="900"/>
                  </a:lnTo>
                  <a:lnTo>
                    <a:pt x="2315" y="596"/>
                  </a:lnTo>
                  <a:lnTo>
                    <a:pt x="2358" y="473"/>
                  </a:lnTo>
                  <a:lnTo>
                    <a:pt x="2318" y="411"/>
                  </a:lnTo>
                  <a:lnTo>
                    <a:pt x="2329" y="221"/>
                  </a:lnTo>
                  <a:lnTo>
                    <a:pt x="2222" y="142"/>
                  </a:lnTo>
                  <a:lnTo>
                    <a:pt x="2055" y="140"/>
                  </a:lnTo>
                  <a:lnTo>
                    <a:pt x="2009" y="187"/>
                  </a:lnTo>
                  <a:lnTo>
                    <a:pt x="1922" y="181"/>
                  </a:lnTo>
                  <a:lnTo>
                    <a:pt x="1871" y="55"/>
                  </a:lnTo>
                  <a:lnTo>
                    <a:pt x="1781" y="30"/>
                  </a:lnTo>
                  <a:lnTo>
                    <a:pt x="1764" y="57"/>
                  </a:lnTo>
                  <a:lnTo>
                    <a:pt x="1665" y="58"/>
                  </a:lnTo>
                  <a:lnTo>
                    <a:pt x="1614" y="12"/>
                  </a:lnTo>
                  <a:lnTo>
                    <a:pt x="1534" y="32"/>
                  </a:lnTo>
                  <a:lnTo>
                    <a:pt x="1484" y="0"/>
                  </a:lnTo>
                  <a:lnTo>
                    <a:pt x="1387" y="67"/>
                  </a:lnTo>
                  <a:lnTo>
                    <a:pt x="1343" y="156"/>
                  </a:lnTo>
                  <a:close/>
                </a:path>
              </a:pathLst>
            </a:custGeom>
            <a:solidFill>
              <a:srgbClr val="9FD55B"/>
            </a:solidFill>
            <a:ln w="3175">
              <a:solidFill>
                <a:srgbClr val="80AB49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6722988" y="2102125"/>
            <a:ext cx="833628" cy="833628"/>
            <a:chOff x="5198988" y="2102125"/>
            <a:chExt cx="833628" cy="833628"/>
          </a:xfrm>
        </p:grpSpPr>
        <p:sp>
          <p:nvSpPr>
            <p:cNvPr id="12" name="Oval 11"/>
            <p:cNvSpPr/>
            <p:nvPr/>
          </p:nvSpPr>
          <p:spPr>
            <a:xfrm>
              <a:off x="5198988" y="2102125"/>
              <a:ext cx="833628" cy="833628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" name="Freeform 19"/>
            <p:cNvSpPr/>
            <p:nvPr/>
          </p:nvSpPr>
          <p:spPr>
            <a:xfrm>
              <a:off x="5615793" y="2102125"/>
              <a:ext cx="416823" cy="833628"/>
            </a:xfrm>
            <a:custGeom>
              <a:avLst/>
              <a:gdLst>
                <a:gd name="connsiteX0" fmla="*/ 9 w 416823"/>
                <a:gd name="connsiteY0" fmla="*/ 0 h 833628"/>
                <a:gd name="connsiteX1" fmla="*/ 416823 w 416823"/>
                <a:gd name="connsiteY1" fmla="*/ 416814 h 833628"/>
                <a:gd name="connsiteX2" fmla="*/ 9 w 416823"/>
                <a:gd name="connsiteY2" fmla="*/ 833628 h 833628"/>
                <a:gd name="connsiteX3" fmla="*/ 0 w 416823"/>
                <a:gd name="connsiteY3" fmla="*/ 833627 h 833628"/>
                <a:gd name="connsiteX4" fmla="*/ 0 w 416823"/>
                <a:gd name="connsiteY4" fmla="*/ 1 h 833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6823" h="833628">
                  <a:moveTo>
                    <a:pt x="9" y="0"/>
                  </a:moveTo>
                  <a:cubicBezTo>
                    <a:pt x="230209" y="0"/>
                    <a:pt x="416823" y="186614"/>
                    <a:pt x="416823" y="416814"/>
                  </a:cubicBezTo>
                  <a:cubicBezTo>
                    <a:pt x="416823" y="647014"/>
                    <a:pt x="230209" y="833628"/>
                    <a:pt x="9" y="833628"/>
                  </a:cubicBezTo>
                  <a:lnTo>
                    <a:pt x="0" y="83362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tx1">
                <a:alpha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16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8797322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 smtClean="0"/>
              <a:t>Belgium</a:t>
            </a:r>
            <a:endParaRPr lang="en-US" dirty="0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Editable Pins for Maps</a:t>
            </a:r>
            <a:endParaRPr lang="en-US" dirty="0"/>
          </a:p>
        </p:txBody>
      </p:sp>
      <p:grpSp>
        <p:nvGrpSpPr>
          <p:cNvPr id="35" name="Group 34"/>
          <p:cNvGrpSpPr/>
          <p:nvPr/>
        </p:nvGrpSpPr>
        <p:grpSpPr>
          <a:xfrm>
            <a:off x="2628801" y="1628801"/>
            <a:ext cx="1316895" cy="2235991"/>
            <a:chOff x="4381388" y="1557338"/>
            <a:chExt cx="1676624" cy="2846784"/>
          </a:xfrm>
        </p:grpSpPr>
        <p:sp>
          <p:nvSpPr>
            <p:cNvPr id="56" name="Freeform 5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Oval 5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Oval 5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Freeform 5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4033721" y="1628801"/>
            <a:ext cx="1316895" cy="2235991"/>
            <a:chOff x="4381388" y="1557338"/>
            <a:chExt cx="1676624" cy="2846784"/>
          </a:xfrm>
        </p:grpSpPr>
        <p:sp>
          <p:nvSpPr>
            <p:cNvPr id="52" name="Freeform 5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Oval 5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Oval 5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Freeform 5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5438641" y="1628801"/>
            <a:ext cx="1316895" cy="2235991"/>
            <a:chOff x="4381388" y="1557338"/>
            <a:chExt cx="1676624" cy="2846784"/>
          </a:xfrm>
        </p:grpSpPr>
        <p:sp>
          <p:nvSpPr>
            <p:cNvPr id="48" name="Freeform 4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Oval 4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Oval 4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Freeform 5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6843561" y="1628801"/>
            <a:ext cx="1316895" cy="2235991"/>
            <a:chOff x="4381388" y="1557338"/>
            <a:chExt cx="1676624" cy="2846784"/>
          </a:xfrm>
        </p:grpSpPr>
        <p:sp>
          <p:nvSpPr>
            <p:cNvPr id="44" name="Freeform 4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Oval 4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Oval 4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Freeform 4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8248482" y="1628801"/>
            <a:ext cx="1316895" cy="2235991"/>
            <a:chOff x="4381388" y="1557338"/>
            <a:chExt cx="1676624" cy="2846784"/>
          </a:xfrm>
        </p:grpSpPr>
        <p:sp>
          <p:nvSpPr>
            <p:cNvPr id="40" name="Freeform 3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Oval 4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Oval 4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Freeform 4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6" name="Group 65"/>
          <p:cNvGrpSpPr/>
          <p:nvPr/>
        </p:nvGrpSpPr>
        <p:grpSpPr>
          <a:xfrm>
            <a:off x="2628800" y="3999733"/>
            <a:ext cx="1987436" cy="2281887"/>
            <a:chOff x="4381388" y="1557338"/>
            <a:chExt cx="2528210" cy="2902781"/>
          </a:xfrm>
        </p:grpSpPr>
        <p:pic>
          <p:nvPicPr>
            <p:cNvPr id="67" name="Picture 66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68" name="Freeform 6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rgbClr val="3F4855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69" name="Oval 6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0" name="Oval 6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1" name="Freeform 7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90" name="Group 89"/>
          <p:cNvGrpSpPr/>
          <p:nvPr/>
        </p:nvGrpSpPr>
        <p:grpSpPr>
          <a:xfrm>
            <a:off x="4032209" y="3999733"/>
            <a:ext cx="1987436" cy="2281887"/>
            <a:chOff x="4381388" y="1557338"/>
            <a:chExt cx="2528210" cy="2902781"/>
          </a:xfrm>
        </p:grpSpPr>
        <p:pic>
          <p:nvPicPr>
            <p:cNvPr id="91" name="Picture 90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92" name="Freeform 9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3" name="Oval 9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4" name="Oval 9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5" name="Freeform 9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5435618" y="3999733"/>
            <a:ext cx="1987436" cy="2281887"/>
            <a:chOff x="4381388" y="1557338"/>
            <a:chExt cx="2528210" cy="2902781"/>
          </a:xfrm>
        </p:grpSpPr>
        <p:pic>
          <p:nvPicPr>
            <p:cNvPr id="85" name="Picture 84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6" name="Freeform 8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7" name="Oval 8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8" name="Oval 8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9" name="Freeform 8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8" name="Group 77"/>
          <p:cNvGrpSpPr/>
          <p:nvPr/>
        </p:nvGrpSpPr>
        <p:grpSpPr>
          <a:xfrm>
            <a:off x="6839027" y="3999733"/>
            <a:ext cx="1987436" cy="2281887"/>
            <a:chOff x="4381388" y="1557338"/>
            <a:chExt cx="2528210" cy="2902781"/>
          </a:xfrm>
        </p:grpSpPr>
        <p:pic>
          <p:nvPicPr>
            <p:cNvPr id="79" name="Picture 78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0" name="Freeform 7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1" name="Oval 8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2" name="Oval 8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3" name="Freeform 8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8242434" y="3999733"/>
            <a:ext cx="1987436" cy="2281887"/>
            <a:chOff x="4381388" y="1557338"/>
            <a:chExt cx="2528210" cy="2902781"/>
          </a:xfrm>
        </p:grpSpPr>
        <p:pic>
          <p:nvPicPr>
            <p:cNvPr id="73" name="Picture 72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74" name="Freeform 7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5" name="Oval 7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6" name="Oval 7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7" name="Freeform 7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sp>
        <p:nvSpPr>
          <p:cNvPr id="60" name="TextBox 59"/>
          <p:cNvSpPr txBox="1"/>
          <p:nvPr/>
        </p:nvSpPr>
        <p:spPr>
          <a:xfrm>
            <a:off x="1539465" y="3893286"/>
            <a:ext cx="110117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With shadow:</a:t>
            </a:r>
            <a:endParaRPr lang="en-US" dirty="0"/>
          </a:p>
        </p:txBody>
      </p:sp>
      <p:sp>
        <p:nvSpPr>
          <p:cNvPr id="61" name="Oval 60"/>
          <p:cNvSpPr/>
          <p:nvPr/>
        </p:nvSpPr>
        <p:spPr>
          <a:xfrm>
            <a:off x="8832305" y="606866"/>
            <a:ext cx="336307" cy="336307"/>
          </a:xfrm>
          <a:prstGeom prst="ellipse">
            <a:avLst/>
          </a:prstGeom>
          <a:blipFill>
            <a:blip r:embed="rId5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17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0970015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ubtitle 4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Your Subtitle Here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Belgium</a:t>
            </a:r>
            <a:endParaRPr lang="en-US" dirty="0"/>
          </a:p>
        </p:txBody>
      </p:sp>
      <p:sp>
        <p:nvSpPr>
          <p:cNvPr id="716" name="TextBox 715"/>
          <p:cNvSpPr txBox="1"/>
          <p:nvPr/>
        </p:nvSpPr>
        <p:spPr>
          <a:xfrm>
            <a:off x="6657106" y="1436822"/>
            <a:ext cx="368042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fr-FR"/>
            </a:defPPr>
          </a:lstStyle>
          <a:p>
            <a:r>
              <a:rPr lang="en-US" sz="28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Lorem Ipsum</a:t>
            </a:r>
          </a:p>
        </p:txBody>
      </p:sp>
      <p:sp>
        <p:nvSpPr>
          <p:cNvPr id="11" name="Rectangle 10"/>
          <p:cNvSpPr/>
          <p:nvPr/>
        </p:nvSpPr>
        <p:spPr>
          <a:xfrm>
            <a:off x="6657106" y="2060849"/>
            <a:ext cx="3680420" cy="36933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lorem ipsum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fui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tristique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tortor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turpis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dui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nunciti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eros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mauris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donec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odio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itsup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sodales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magna dolor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Id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evedin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venenatis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lacus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magnis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Felis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arcu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in tempus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praesent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est. 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enim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risunit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quisque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vitae, dolor magna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phasellus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Vestibulum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est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vinee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platea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tempor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dis.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Curabitur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interdum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placerat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luctus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ut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a,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orci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nam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mattis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loremi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tincidunt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aptent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malesuada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</a:t>
            </a:r>
          </a:p>
        </p:txBody>
      </p:sp>
      <p:grpSp>
        <p:nvGrpSpPr>
          <p:cNvPr id="16" name="Group 15"/>
          <p:cNvGrpSpPr>
            <a:grpSpLocks noChangeAspect="1"/>
          </p:cNvGrpSpPr>
          <p:nvPr/>
        </p:nvGrpSpPr>
        <p:grpSpPr>
          <a:xfrm>
            <a:off x="1711854" y="1236927"/>
            <a:ext cx="4389120" cy="4389120"/>
            <a:chOff x="733869" y="-85134"/>
            <a:chExt cx="7279094" cy="7279094"/>
          </a:xfrm>
        </p:grpSpPr>
        <p:sp>
          <p:nvSpPr>
            <p:cNvPr id="17" name="Freeform 16"/>
            <p:cNvSpPr/>
            <p:nvPr/>
          </p:nvSpPr>
          <p:spPr>
            <a:xfrm>
              <a:off x="1121248" y="61918"/>
              <a:ext cx="6891715" cy="6367455"/>
            </a:xfrm>
            <a:custGeom>
              <a:avLst/>
              <a:gdLst>
                <a:gd name="connsiteX0" fmla="*/ 2683163 w 6891715"/>
                <a:gd name="connsiteY0" fmla="*/ 6337292 h 6367455"/>
                <a:gd name="connsiteX1" fmla="*/ 2693958 w 6891715"/>
                <a:gd name="connsiteY1" fmla="*/ 6353978 h 6367455"/>
                <a:gd name="connsiteX2" fmla="*/ 2680624 w 6891715"/>
                <a:gd name="connsiteY2" fmla="*/ 6366813 h 6367455"/>
                <a:gd name="connsiteX3" fmla="*/ 2668876 w 6891715"/>
                <a:gd name="connsiteY3" fmla="*/ 6367455 h 6367455"/>
                <a:gd name="connsiteX4" fmla="*/ 2665383 w 6891715"/>
                <a:gd name="connsiteY4" fmla="*/ 6352695 h 6367455"/>
                <a:gd name="connsiteX5" fmla="*/ 2700308 w 6891715"/>
                <a:gd name="connsiteY5" fmla="*/ 6256329 h 6367455"/>
                <a:gd name="connsiteX6" fmla="*/ 2695228 w 6891715"/>
                <a:gd name="connsiteY6" fmla="*/ 6265854 h 6367455"/>
                <a:gd name="connsiteX7" fmla="*/ 2687608 w 6891715"/>
                <a:gd name="connsiteY7" fmla="*/ 6263949 h 6367455"/>
                <a:gd name="connsiteX8" fmla="*/ 2690784 w 6891715"/>
                <a:gd name="connsiteY8" fmla="*/ 6256647 h 6367455"/>
                <a:gd name="connsiteX9" fmla="*/ 2722533 w 6891715"/>
                <a:gd name="connsiteY9" fmla="*/ 6238867 h 6367455"/>
                <a:gd name="connsiteX10" fmla="*/ 2720891 w 6891715"/>
                <a:gd name="connsiteY10" fmla="*/ 6254742 h 6367455"/>
                <a:gd name="connsiteX11" fmla="*/ 2713008 w 6891715"/>
                <a:gd name="connsiteY11" fmla="*/ 6251567 h 6367455"/>
                <a:gd name="connsiteX12" fmla="*/ 2714322 w 6891715"/>
                <a:gd name="connsiteY12" fmla="*/ 6242360 h 6367455"/>
                <a:gd name="connsiteX13" fmla="*/ 4255139 w 6891715"/>
                <a:gd name="connsiteY13" fmla="*/ 6154726 h 6367455"/>
                <a:gd name="connsiteX14" fmla="*/ 4256051 w 6891715"/>
                <a:gd name="connsiteY14" fmla="*/ 6161076 h 6367455"/>
                <a:gd name="connsiteX15" fmla="*/ 4243891 w 6891715"/>
                <a:gd name="connsiteY15" fmla="*/ 6173776 h 6367455"/>
                <a:gd name="connsiteX16" fmla="*/ 4241763 w 6891715"/>
                <a:gd name="connsiteY16" fmla="*/ 6166474 h 6367455"/>
                <a:gd name="connsiteX17" fmla="*/ 4245715 w 6891715"/>
                <a:gd name="connsiteY17" fmla="*/ 6156949 h 6367455"/>
                <a:gd name="connsiteX18" fmla="*/ 4249971 w 6891715"/>
                <a:gd name="connsiteY18" fmla="*/ 6160124 h 6367455"/>
                <a:gd name="connsiteX19" fmla="*/ 3939210 w 6891715"/>
                <a:gd name="connsiteY19" fmla="*/ 6130914 h 6367455"/>
                <a:gd name="connsiteX20" fmla="*/ 3946521 w 6891715"/>
                <a:gd name="connsiteY20" fmla="*/ 6130914 h 6367455"/>
                <a:gd name="connsiteX21" fmla="*/ 3948746 w 6891715"/>
                <a:gd name="connsiteY21" fmla="*/ 6144521 h 6367455"/>
                <a:gd name="connsiteX22" fmla="*/ 3956057 w 6891715"/>
                <a:gd name="connsiteY22" fmla="*/ 6150849 h 6367455"/>
                <a:gd name="connsiteX23" fmla="*/ 3965594 w 6891715"/>
                <a:gd name="connsiteY23" fmla="*/ 6141356 h 6367455"/>
                <a:gd name="connsiteX24" fmla="*/ 3975130 w 6891715"/>
                <a:gd name="connsiteY24" fmla="*/ 6138192 h 6367455"/>
                <a:gd name="connsiteX25" fmla="*/ 3984666 w 6891715"/>
                <a:gd name="connsiteY25" fmla="*/ 6141989 h 6367455"/>
                <a:gd name="connsiteX26" fmla="*/ 3987845 w 6891715"/>
                <a:gd name="connsiteY26" fmla="*/ 6149267 h 6367455"/>
                <a:gd name="connsiteX27" fmla="*/ 3978309 w 6891715"/>
                <a:gd name="connsiteY27" fmla="*/ 6154646 h 6367455"/>
                <a:gd name="connsiteX28" fmla="*/ 3978309 w 6891715"/>
                <a:gd name="connsiteY28" fmla="*/ 6160026 h 6367455"/>
                <a:gd name="connsiteX29" fmla="*/ 3992295 w 6891715"/>
                <a:gd name="connsiteY29" fmla="*/ 6161924 h 6367455"/>
                <a:gd name="connsiteX30" fmla="*/ 3996427 w 6891715"/>
                <a:gd name="connsiteY30" fmla="*/ 6160975 h 6367455"/>
                <a:gd name="connsiteX31" fmla="*/ 4004056 w 6891715"/>
                <a:gd name="connsiteY31" fmla="*/ 6173316 h 6367455"/>
                <a:gd name="connsiteX32" fmla="*/ 4011367 w 6891715"/>
                <a:gd name="connsiteY32" fmla="*/ 6170151 h 6367455"/>
                <a:gd name="connsiteX33" fmla="*/ 4028214 w 6891715"/>
                <a:gd name="connsiteY33" fmla="*/ 6170151 h 6367455"/>
                <a:gd name="connsiteX34" fmla="*/ 4038069 w 6891715"/>
                <a:gd name="connsiteY34" fmla="*/ 6164772 h 6367455"/>
                <a:gd name="connsiteX35" fmla="*/ 4054916 w 6891715"/>
                <a:gd name="connsiteY35" fmla="*/ 6162557 h 6367455"/>
                <a:gd name="connsiteX36" fmla="*/ 4060320 w 6891715"/>
                <a:gd name="connsiteY36" fmla="*/ 6158127 h 6367455"/>
                <a:gd name="connsiteX37" fmla="*/ 4068584 w 6891715"/>
                <a:gd name="connsiteY37" fmla="*/ 6161291 h 6367455"/>
                <a:gd name="connsiteX38" fmla="*/ 4073988 w 6891715"/>
                <a:gd name="connsiteY38" fmla="*/ 6169835 h 6367455"/>
                <a:gd name="connsiteX39" fmla="*/ 4082571 w 6891715"/>
                <a:gd name="connsiteY39" fmla="*/ 6170468 h 6367455"/>
                <a:gd name="connsiteX40" fmla="*/ 4100371 w 6891715"/>
                <a:gd name="connsiteY40" fmla="*/ 6165089 h 6367455"/>
                <a:gd name="connsiteX41" fmla="*/ 4109908 w 6891715"/>
                <a:gd name="connsiteY41" fmla="*/ 6170468 h 6367455"/>
                <a:gd name="connsiteX42" fmla="*/ 4119444 w 6891715"/>
                <a:gd name="connsiteY42" fmla="*/ 6170151 h 6367455"/>
                <a:gd name="connsiteX43" fmla="*/ 4128980 w 6891715"/>
                <a:gd name="connsiteY43" fmla="*/ 6163823 h 6367455"/>
                <a:gd name="connsiteX44" fmla="*/ 4137563 w 6891715"/>
                <a:gd name="connsiteY44" fmla="*/ 6166038 h 6367455"/>
                <a:gd name="connsiteX45" fmla="*/ 4135337 w 6891715"/>
                <a:gd name="connsiteY45" fmla="*/ 6172366 h 6367455"/>
                <a:gd name="connsiteX46" fmla="*/ 4137563 w 6891715"/>
                <a:gd name="connsiteY46" fmla="*/ 6180594 h 6367455"/>
                <a:gd name="connsiteX47" fmla="*/ 4142013 w 6891715"/>
                <a:gd name="connsiteY47" fmla="*/ 6188821 h 6367455"/>
                <a:gd name="connsiteX48" fmla="*/ 4149324 w 6891715"/>
                <a:gd name="connsiteY48" fmla="*/ 6191985 h 6367455"/>
                <a:gd name="connsiteX49" fmla="*/ 4156635 w 6891715"/>
                <a:gd name="connsiteY49" fmla="*/ 6184707 h 6367455"/>
                <a:gd name="connsiteX50" fmla="*/ 4163946 w 6891715"/>
                <a:gd name="connsiteY50" fmla="*/ 6181543 h 6367455"/>
                <a:gd name="connsiteX51" fmla="*/ 4175707 w 6891715"/>
                <a:gd name="connsiteY51" fmla="*/ 6184707 h 6367455"/>
                <a:gd name="connsiteX52" fmla="*/ 4179840 w 6891715"/>
                <a:gd name="connsiteY52" fmla="*/ 6177113 h 6367455"/>
                <a:gd name="connsiteX53" fmla="*/ 4181111 w 6891715"/>
                <a:gd name="connsiteY53" fmla="*/ 6169835 h 6367455"/>
                <a:gd name="connsiteX54" fmla="*/ 4185243 w 6891715"/>
                <a:gd name="connsiteY54" fmla="*/ 6167620 h 6367455"/>
                <a:gd name="connsiteX55" fmla="*/ 4184290 w 6891715"/>
                <a:gd name="connsiteY55" fmla="*/ 6176164 h 6367455"/>
                <a:gd name="connsiteX56" fmla="*/ 4189376 w 6891715"/>
                <a:gd name="connsiteY56" fmla="*/ 6184391 h 6367455"/>
                <a:gd name="connsiteX57" fmla="*/ 4188422 w 6891715"/>
                <a:gd name="connsiteY57" fmla="*/ 6188504 h 6367455"/>
                <a:gd name="connsiteX58" fmla="*/ 4186197 w 6891715"/>
                <a:gd name="connsiteY58" fmla="*/ 6195782 h 6367455"/>
                <a:gd name="connsiteX59" fmla="*/ 4179204 w 6891715"/>
                <a:gd name="connsiteY59" fmla="*/ 6206541 h 6367455"/>
                <a:gd name="connsiteX60" fmla="*/ 4170621 w 6891715"/>
                <a:gd name="connsiteY60" fmla="*/ 6210654 h 6367455"/>
                <a:gd name="connsiteX61" fmla="*/ 4164264 w 6891715"/>
                <a:gd name="connsiteY61" fmla="*/ 6205908 h 6367455"/>
                <a:gd name="connsiteX62" fmla="*/ 4152820 w 6891715"/>
                <a:gd name="connsiteY62" fmla="*/ 6212237 h 6367455"/>
                <a:gd name="connsiteX63" fmla="*/ 4144238 w 6891715"/>
                <a:gd name="connsiteY63" fmla="*/ 6213186 h 6367455"/>
                <a:gd name="connsiteX64" fmla="*/ 4128344 w 6891715"/>
                <a:gd name="connsiteY64" fmla="*/ 6207807 h 6367455"/>
                <a:gd name="connsiteX65" fmla="*/ 4114358 w 6891715"/>
                <a:gd name="connsiteY65" fmla="*/ 6212553 h 6367455"/>
                <a:gd name="connsiteX66" fmla="*/ 4103232 w 6891715"/>
                <a:gd name="connsiteY66" fmla="*/ 6208123 h 6367455"/>
                <a:gd name="connsiteX67" fmla="*/ 4085114 w 6891715"/>
                <a:gd name="connsiteY67" fmla="*/ 6208756 h 6367455"/>
                <a:gd name="connsiteX68" fmla="*/ 4074306 w 6891715"/>
                <a:gd name="connsiteY68" fmla="*/ 6218249 h 6367455"/>
                <a:gd name="connsiteX69" fmla="*/ 4066995 w 6891715"/>
                <a:gd name="connsiteY69" fmla="*/ 6221413 h 6367455"/>
                <a:gd name="connsiteX70" fmla="*/ 4051101 w 6891715"/>
                <a:gd name="connsiteY70" fmla="*/ 6221413 h 6367455"/>
                <a:gd name="connsiteX71" fmla="*/ 4045697 w 6891715"/>
                <a:gd name="connsiteY71" fmla="*/ 6224577 h 6367455"/>
                <a:gd name="connsiteX72" fmla="*/ 4041565 w 6891715"/>
                <a:gd name="connsiteY72" fmla="*/ 6222362 h 6367455"/>
                <a:gd name="connsiteX73" fmla="*/ 4045697 w 6891715"/>
                <a:gd name="connsiteY73" fmla="*/ 6211920 h 6367455"/>
                <a:gd name="connsiteX74" fmla="*/ 4037115 w 6891715"/>
                <a:gd name="connsiteY74" fmla="*/ 6202744 h 6367455"/>
                <a:gd name="connsiteX75" fmla="*/ 4024400 w 6891715"/>
                <a:gd name="connsiteY75" fmla="*/ 6194200 h 6367455"/>
                <a:gd name="connsiteX76" fmla="*/ 4014864 w 6891715"/>
                <a:gd name="connsiteY76" fmla="*/ 6197681 h 6367455"/>
                <a:gd name="connsiteX77" fmla="*/ 4003103 w 6891715"/>
                <a:gd name="connsiteY77" fmla="*/ 6194516 h 6367455"/>
                <a:gd name="connsiteX78" fmla="*/ 3992613 w 6891715"/>
                <a:gd name="connsiteY78" fmla="*/ 6191352 h 6367455"/>
                <a:gd name="connsiteX79" fmla="*/ 3979898 w 6891715"/>
                <a:gd name="connsiteY79" fmla="*/ 6192618 h 6367455"/>
                <a:gd name="connsiteX80" fmla="*/ 3970362 w 6891715"/>
                <a:gd name="connsiteY80" fmla="*/ 6184391 h 6367455"/>
                <a:gd name="connsiteX81" fmla="*/ 3954468 w 6891715"/>
                <a:gd name="connsiteY81" fmla="*/ 6179961 h 6367455"/>
                <a:gd name="connsiteX82" fmla="*/ 3944614 w 6891715"/>
                <a:gd name="connsiteY82" fmla="*/ 6184707 h 6367455"/>
                <a:gd name="connsiteX83" fmla="*/ 3933171 w 6891715"/>
                <a:gd name="connsiteY83" fmla="*/ 6188821 h 6367455"/>
                <a:gd name="connsiteX84" fmla="*/ 3925542 w 6891715"/>
                <a:gd name="connsiteY84" fmla="*/ 6178379 h 6367455"/>
                <a:gd name="connsiteX85" fmla="*/ 3923634 w 6891715"/>
                <a:gd name="connsiteY85" fmla="*/ 6167620 h 6367455"/>
                <a:gd name="connsiteX86" fmla="*/ 3924588 w 6891715"/>
                <a:gd name="connsiteY86" fmla="*/ 6157494 h 6367455"/>
                <a:gd name="connsiteX87" fmla="*/ 3919184 w 6891715"/>
                <a:gd name="connsiteY87" fmla="*/ 6148951 h 6367455"/>
                <a:gd name="connsiteX88" fmla="*/ 3919820 w 6891715"/>
                <a:gd name="connsiteY88" fmla="*/ 6142622 h 6367455"/>
                <a:gd name="connsiteX89" fmla="*/ 3917913 w 6891715"/>
                <a:gd name="connsiteY89" fmla="*/ 6136294 h 6367455"/>
                <a:gd name="connsiteX90" fmla="*/ 3925224 w 6891715"/>
                <a:gd name="connsiteY90" fmla="*/ 6139458 h 6367455"/>
                <a:gd name="connsiteX91" fmla="*/ 3932853 w 6891715"/>
                <a:gd name="connsiteY91" fmla="*/ 6150216 h 6367455"/>
                <a:gd name="connsiteX92" fmla="*/ 3938257 w 6891715"/>
                <a:gd name="connsiteY92" fmla="*/ 6154014 h 6367455"/>
                <a:gd name="connsiteX93" fmla="*/ 3943343 w 6891715"/>
                <a:gd name="connsiteY93" fmla="*/ 6148634 h 6367455"/>
                <a:gd name="connsiteX94" fmla="*/ 3934760 w 6891715"/>
                <a:gd name="connsiteY94" fmla="*/ 6140407 h 6367455"/>
                <a:gd name="connsiteX95" fmla="*/ 4979304 w 6891715"/>
                <a:gd name="connsiteY95" fmla="*/ 6116626 h 6367455"/>
                <a:gd name="connsiteX96" fmla="*/ 4987888 w 6891715"/>
                <a:gd name="connsiteY96" fmla="*/ 6116626 h 6367455"/>
                <a:gd name="connsiteX97" fmla="*/ 4983755 w 6891715"/>
                <a:gd name="connsiteY97" fmla="*/ 6126107 h 6367455"/>
                <a:gd name="connsiteX98" fmla="*/ 4969765 w 6891715"/>
                <a:gd name="connsiteY98" fmla="*/ 6130216 h 6367455"/>
                <a:gd name="connsiteX99" fmla="*/ 4970719 w 6891715"/>
                <a:gd name="connsiteY99" fmla="*/ 6138748 h 6367455"/>
                <a:gd name="connsiteX100" fmla="*/ 4955140 w 6891715"/>
                <a:gd name="connsiteY100" fmla="*/ 6149177 h 6367455"/>
                <a:gd name="connsiteX101" fmla="*/ 4944648 w 6891715"/>
                <a:gd name="connsiteY101" fmla="*/ 6155498 h 6367455"/>
                <a:gd name="connsiteX102" fmla="*/ 4934155 w 6891715"/>
                <a:gd name="connsiteY102" fmla="*/ 6168139 h 6367455"/>
                <a:gd name="connsiteX103" fmla="*/ 4919530 w 6891715"/>
                <a:gd name="connsiteY103" fmla="*/ 6180148 h 6367455"/>
                <a:gd name="connsiteX104" fmla="*/ 4919848 w 6891715"/>
                <a:gd name="connsiteY104" fmla="*/ 6181412 h 6367455"/>
                <a:gd name="connsiteX105" fmla="*/ 4922709 w 6891715"/>
                <a:gd name="connsiteY105" fmla="*/ 6190577 h 6367455"/>
                <a:gd name="connsiteX106" fmla="*/ 4925889 w 6891715"/>
                <a:gd name="connsiteY106" fmla="*/ 6194370 h 6367455"/>
                <a:gd name="connsiteX107" fmla="*/ 4932248 w 6891715"/>
                <a:gd name="connsiteY107" fmla="*/ 6201954 h 6367455"/>
                <a:gd name="connsiteX108" fmla="*/ 4934473 w 6891715"/>
                <a:gd name="connsiteY108" fmla="*/ 6211435 h 6367455"/>
                <a:gd name="connsiteX109" fmla="*/ 4927161 w 6891715"/>
                <a:gd name="connsiteY109" fmla="*/ 6212699 h 6367455"/>
                <a:gd name="connsiteX110" fmla="*/ 4924935 w 6891715"/>
                <a:gd name="connsiteY110" fmla="*/ 6206379 h 6367455"/>
                <a:gd name="connsiteX111" fmla="*/ 4916351 w 6891715"/>
                <a:gd name="connsiteY111" fmla="*/ 6206379 h 6367455"/>
                <a:gd name="connsiteX112" fmla="*/ 4909356 w 6891715"/>
                <a:gd name="connsiteY112" fmla="*/ 6208275 h 6367455"/>
                <a:gd name="connsiteX113" fmla="*/ 4902997 w 6891715"/>
                <a:gd name="connsiteY113" fmla="*/ 6214596 h 6367455"/>
                <a:gd name="connsiteX114" fmla="*/ 4892187 w 6891715"/>
                <a:gd name="connsiteY114" fmla="*/ 6226289 h 6367455"/>
                <a:gd name="connsiteX115" fmla="*/ 4871202 w 6891715"/>
                <a:gd name="connsiteY115" fmla="*/ 6238298 h 6367455"/>
                <a:gd name="connsiteX116" fmla="*/ 4851172 w 6891715"/>
                <a:gd name="connsiteY116" fmla="*/ 6240510 h 6367455"/>
                <a:gd name="connsiteX117" fmla="*/ 4835274 w 6891715"/>
                <a:gd name="connsiteY117" fmla="*/ 6238614 h 6367455"/>
                <a:gd name="connsiteX118" fmla="*/ 4826690 w 6891715"/>
                <a:gd name="connsiteY118" fmla="*/ 6246199 h 6367455"/>
                <a:gd name="connsiteX119" fmla="*/ 4828916 w 6891715"/>
                <a:gd name="connsiteY119" fmla="*/ 6253151 h 6367455"/>
                <a:gd name="connsiteX120" fmla="*/ 4821285 w 6891715"/>
                <a:gd name="connsiteY120" fmla="*/ 6251255 h 6367455"/>
                <a:gd name="connsiteX121" fmla="*/ 4806341 w 6891715"/>
                <a:gd name="connsiteY121" fmla="*/ 6248095 h 6367455"/>
                <a:gd name="connsiteX122" fmla="*/ 4781224 w 6891715"/>
                <a:gd name="connsiteY122" fmla="*/ 6246515 h 6367455"/>
                <a:gd name="connsiteX123" fmla="*/ 4776773 w 6891715"/>
                <a:gd name="connsiteY123" fmla="*/ 6237982 h 6367455"/>
                <a:gd name="connsiteX124" fmla="*/ 4773593 w 6891715"/>
                <a:gd name="connsiteY124" fmla="*/ 6228501 h 6367455"/>
                <a:gd name="connsiteX125" fmla="*/ 4764055 w 6891715"/>
                <a:gd name="connsiteY125" fmla="*/ 6220284 h 6367455"/>
                <a:gd name="connsiteX126" fmla="*/ 4762783 w 6891715"/>
                <a:gd name="connsiteY126" fmla="*/ 6209855 h 6367455"/>
                <a:gd name="connsiteX127" fmla="*/ 4760875 w 6891715"/>
                <a:gd name="connsiteY127" fmla="*/ 6201322 h 6367455"/>
                <a:gd name="connsiteX128" fmla="*/ 4772321 w 6891715"/>
                <a:gd name="connsiteY128" fmla="*/ 6203535 h 6367455"/>
                <a:gd name="connsiteX129" fmla="*/ 4778998 w 6891715"/>
                <a:gd name="connsiteY129" fmla="*/ 6206695 h 6367455"/>
                <a:gd name="connsiteX130" fmla="*/ 4789172 w 6891715"/>
                <a:gd name="connsiteY130" fmla="*/ 6189629 h 6367455"/>
                <a:gd name="connsiteX131" fmla="*/ 4796803 w 6891715"/>
                <a:gd name="connsiteY131" fmla="*/ 6186469 h 6367455"/>
                <a:gd name="connsiteX132" fmla="*/ 4806023 w 6891715"/>
                <a:gd name="connsiteY132" fmla="*/ 6182993 h 6367455"/>
                <a:gd name="connsiteX133" fmla="*/ 4826372 w 6891715"/>
                <a:gd name="connsiteY133" fmla="*/ 6185205 h 6367455"/>
                <a:gd name="connsiteX134" fmla="*/ 4827008 w 6891715"/>
                <a:gd name="connsiteY134" fmla="*/ 6177620 h 6367455"/>
                <a:gd name="connsiteX135" fmla="*/ 4827008 w 6891715"/>
                <a:gd name="connsiteY135" fmla="*/ 6175724 h 6367455"/>
                <a:gd name="connsiteX136" fmla="*/ 4826054 w 6891715"/>
                <a:gd name="connsiteY136" fmla="*/ 6164031 h 6367455"/>
                <a:gd name="connsiteX137" fmla="*/ 4837500 w 6891715"/>
                <a:gd name="connsiteY137" fmla="*/ 6164979 h 6367455"/>
                <a:gd name="connsiteX138" fmla="*/ 4845131 w 6891715"/>
                <a:gd name="connsiteY138" fmla="*/ 6171299 h 6367455"/>
                <a:gd name="connsiteX139" fmla="*/ 4864207 w 6891715"/>
                <a:gd name="connsiteY139" fmla="*/ 6173196 h 6367455"/>
                <a:gd name="connsiteX140" fmla="*/ 4882330 w 6891715"/>
                <a:gd name="connsiteY140" fmla="*/ 6165927 h 6367455"/>
                <a:gd name="connsiteX141" fmla="*/ 4914761 w 6891715"/>
                <a:gd name="connsiteY141" fmla="*/ 6154866 h 6367455"/>
                <a:gd name="connsiteX142" fmla="*/ 4939243 w 6891715"/>
                <a:gd name="connsiteY142" fmla="*/ 6145385 h 6367455"/>
                <a:gd name="connsiteX143" fmla="*/ 4957048 w 6891715"/>
                <a:gd name="connsiteY143" fmla="*/ 6130532 h 6367455"/>
                <a:gd name="connsiteX144" fmla="*/ 4970719 w 6891715"/>
                <a:gd name="connsiteY144" fmla="*/ 6126107 h 6367455"/>
                <a:gd name="connsiteX145" fmla="*/ 4269809 w 6891715"/>
                <a:gd name="connsiteY145" fmla="*/ 6099164 h 6367455"/>
                <a:gd name="connsiteX146" fmla="*/ 4278081 w 6891715"/>
                <a:gd name="connsiteY146" fmla="*/ 6107690 h 6367455"/>
                <a:gd name="connsiteX147" fmla="*/ 4273179 w 6891715"/>
                <a:gd name="connsiteY147" fmla="*/ 6110848 h 6367455"/>
                <a:gd name="connsiteX148" fmla="*/ 4273179 w 6891715"/>
                <a:gd name="connsiteY148" fmla="*/ 6119059 h 6367455"/>
                <a:gd name="connsiteX149" fmla="*/ 4271341 w 6891715"/>
                <a:gd name="connsiteY149" fmla="*/ 6131691 h 6367455"/>
                <a:gd name="connsiteX150" fmla="*/ 4281451 w 6891715"/>
                <a:gd name="connsiteY150" fmla="*/ 6138955 h 6367455"/>
                <a:gd name="connsiteX151" fmla="*/ 4275630 w 6891715"/>
                <a:gd name="connsiteY151" fmla="*/ 6154744 h 6367455"/>
                <a:gd name="connsiteX152" fmla="*/ 4266439 w 6891715"/>
                <a:gd name="connsiteY152" fmla="*/ 6157902 h 6367455"/>
                <a:gd name="connsiteX153" fmla="*/ 4265520 w 6891715"/>
                <a:gd name="connsiteY153" fmla="*/ 6154744 h 6367455"/>
                <a:gd name="connsiteX154" fmla="*/ 4271341 w 6891715"/>
                <a:gd name="connsiteY154" fmla="*/ 6143376 h 6367455"/>
                <a:gd name="connsiteX155" fmla="*/ 4263988 w 6891715"/>
                <a:gd name="connsiteY155" fmla="*/ 6135797 h 6367455"/>
                <a:gd name="connsiteX156" fmla="*/ 4265213 w 6891715"/>
                <a:gd name="connsiteY156" fmla="*/ 6129481 h 6367455"/>
                <a:gd name="connsiteX157" fmla="*/ 4267051 w 6891715"/>
                <a:gd name="connsiteY157" fmla="*/ 6122533 h 6367455"/>
                <a:gd name="connsiteX158" fmla="*/ 4267051 w 6891715"/>
                <a:gd name="connsiteY158" fmla="*/ 6114954 h 6367455"/>
                <a:gd name="connsiteX159" fmla="*/ 4271953 w 6891715"/>
                <a:gd name="connsiteY159" fmla="*/ 6107690 h 6367455"/>
                <a:gd name="connsiteX160" fmla="*/ 3049239 w 6891715"/>
                <a:gd name="connsiteY160" fmla="*/ 6092814 h 6367455"/>
                <a:gd name="connsiteX161" fmla="*/ 3061023 w 6891715"/>
                <a:gd name="connsiteY161" fmla="*/ 6092814 h 6367455"/>
                <a:gd name="connsiteX162" fmla="*/ 3070188 w 6891715"/>
                <a:gd name="connsiteY162" fmla="*/ 6099703 h 6367455"/>
                <a:gd name="connsiteX163" fmla="*/ 3064623 w 6891715"/>
                <a:gd name="connsiteY163" fmla="*/ 6107790 h 6367455"/>
                <a:gd name="connsiteX164" fmla="*/ 3052513 w 6891715"/>
                <a:gd name="connsiteY164" fmla="*/ 6108689 h 6367455"/>
                <a:gd name="connsiteX165" fmla="*/ 3048257 w 6891715"/>
                <a:gd name="connsiteY165" fmla="*/ 6107790 h 6367455"/>
                <a:gd name="connsiteX166" fmla="*/ 3038438 w 6891715"/>
                <a:gd name="connsiteY166" fmla="*/ 6097007 h 6367455"/>
                <a:gd name="connsiteX167" fmla="*/ 3038243 w 6891715"/>
                <a:gd name="connsiteY167" fmla="*/ 6081701 h 6367455"/>
                <a:gd name="connsiteX168" fmla="*/ 3041613 w 6891715"/>
                <a:gd name="connsiteY168" fmla="*/ 6088628 h 6367455"/>
                <a:gd name="connsiteX169" fmla="*/ 3032422 w 6891715"/>
                <a:gd name="connsiteY169" fmla="*/ 6094401 h 6367455"/>
                <a:gd name="connsiteX170" fmla="*/ 3024150 w 6891715"/>
                <a:gd name="connsiteY170" fmla="*/ 6082855 h 6367455"/>
                <a:gd name="connsiteX171" fmla="*/ 3863987 w 6891715"/>
                <a:gd name="connsiteY171" fmla="*/ 6053126 h 6367455"/>
                <a:gd name="connsiteX172" fmla="*/ 3875919 w 6891715"/>
                <a:gd name="connsiteY172" fmla="*/ 6056271 h 6367455"/>
                <a:gd name="connsiteX173" fmla="*/ 3881401 w 6891715"/>
                <a:gd name="connsiteY173" fmla="*/ 6066964 h 6367455"/>
                <a:gd name="connsiteX174" fmla="*/ 3875919 w 6891715"/>
                <a:gd name="connsiteY174" fmla="*/ 6067908 h 6367455"/>
                <a:gd name="connsiteX175" fmla="*/ 3880111 w 6891715"/>
                <a:gd name="connsiteY175" fmla="*/ 6079230 h 6367455"/>
                <a:gd name="connsiteX176" fmla="*/ 3876886 w 6891715"/>
                <a:gd name="connsiteY176" fmla="*/ 6086464 h 6367455"/>
                <a:gd name="connsiteX177" fmla="*/ 3865277 w 6891715"/>
                <a:gd name="connsiteY177" fmla="*/ 6084891 h 6367455"/>
                <a:gd name="connsiteX178" fmla="*/ 3860763 w 6891715"/>
                <a:gd name="connsiteY178" fmla="*/ 6066021 h 6367455"/>
                <a:gd name="connsiteX179" fmla="*/ 4100970 w 6891715"/>
                <a:gd name="connsiteY179" fmla="*/ 6043601 h 6367455"/>
                <a:gd name="connsiteX180" fmla="*/ 4111588 w 6891715"/>
                <a:gd name="connsiteY180" fmla="*/ 6057374 h 6367455"/>
                <a:gd name="connsiteX181" fmla="*/ 4101282 w 6891715"/>
                <a:gd name="connsiteY181" fmla="*/ 6065826 h 6367455"/>
                <a:gd name="connsiteX182" fmla="*/ 4103156 w 6891715"/>
                <a:gd name="connsiteY182" fmla="*/ 6054244 h 6367455"/>
                <a:gd name="connsiteX183" fmla="*/ 4098784 w 6891715"/>
                <a:gd name="connsiteY183" fmla="*/ 6049861 h 6367455"/>
                <a:gd name="connsiteX184" fmla="*/ 4092850 w 6891715"/>
                <a:gd name="connsiteY184" fmla="*/ 6051113 h 6367455"/>
                <a:gd name="connsiteX185" fmla="*/ 4092538 w 6891715"/>
                <a:gd name="connsiteY185" fmla="*/ 6046105 h 6367455"/>
                <a:gd name="connsiteX186" fmla="*/ 4379876 w 6891715"/>
                <a:gd name="connsiteY186" fmla="*/ 6040426 h 6367455"/>
                <a:gd name="connsiteX187" fmla="*/ 4379876 w 6891715"/>
                <a:gd name="connsiteY187" fmla="*/ 6051117 h 6367455"/>
                <a:gd name="connsiteX188" fmla="*/ 4366858 w 6891715"/>
                <a:gd name="connsiteY188" fmla="*/ 6060550 h 6367455"/>
                <a:gd name="connsiteX189" fmla="*/ 4364318 w 6891715"/>
                <a:gd name="connsiteY189" fmla="*/ 6075014 h 6367455"/>
                <a:gd name="connsiteX190" fmla="*/ 4352888 w 6891715"/>
                <a:gd name="connsiteY190" fmla="*/ 6098282 h 6367455"/>
                <a:gd name="connsiteX191" fmla="*/ 4333838 w 6891715"/>
                <a:gd name="connsiteY191" fmla="*/ 6105514 h 6367455"/>
                <a:gd name="connsiteX192" fmla="*/ 4335425 w 6891715"/>
                <a:gd name="connsiteY192" fmla="*/ 6088849 h 6367455"/>
                <a:gd name="connsiteX193" fmla="*/ 4324313 w 6891715"/>
                <a:gd name="connsiteY193" fmla="*/ 6089163 h 6367455"/>
                <a:gd name="connsiteX194" fmla="*/ 4328123 w 6891715"/>
                <a:gd name="connsiteY194" fmla="*/ 6083818 h 6367455"/>
                <a:gd name="connsiteX195" fmla="*/ 4333520 w 6891715"/>
                <a:gd name="connsiteY195" fmla="*/ 6070297 h 6367455"/>
                <a:gd name="connsiteX196" fmla="*/ 4345903 w 6891715"/>
                <a:gd name="connsiteY196" fmla="*/ 6053318 h 6367455"/>
                <a:gd name="connsiteX197" fmla="*/ 4360508 w 6891715"/>
                <a:gd name="connsiteY197" fmla="*/ 6048287 h 6367455"/>
                <a:gd name="connsiteX198" fmla="*/ 4333108 w 6891715"/>
                <a:gd name="connsiteY198" fmla="*/ 6021376 h 6367455"/>
                <a:gd name="connsiteX199" fmla="*/ 4337013 w 6891715"/>
                <a:gd name="connsiteY199" fmla="*/ 6023281 h 6367455"/>
                <a:gd name="connsiteX200" fmla="*/ 4334610 w 6891715"/>
                <a:gd name="connsiteY200" fmla="*/ 6030266 h 6367455"/>
                <a:gd name="connsiteX201" fmla="*/ 4325900 w 6891715"/>
                <a:gd name="connsiteY201" fmla="*/ 6030901 h 6367455"/>
                <a:gd name="connsiteX202" fmla="*/ 4191713 w 6891715"/>
                <a:gd name="connsiteY202" fmla="*/ 6019789 h 6367455"/>
                <a:gd name="connsiteX203" fmla="*/ 4195726 w 6891715"/>
                <a:gd name="connsiteY203" fmla="*/ 6021376 h 6367455"/>
                <a:gd name="connsiteX204" fmla="*/ 4187700 w 6891715"/>
                <a:gd name="connsiteY204" fmla="*/ 6034077 h 6367455"/>
                <a:gd name="connsiteX205" fmla="*/ 4184613 w 6891715"/>
                <a:gd name="connsiteY205" fmla="*/ 6029314 h 6367455"/>
                <a:gd name="connsiteX206" fmla="*/ 3752636 w 6891715"/>
                <a:gd name="connsiteY206" fmla="*/ 6002326 h 6367455"/>
                <a:gd name="connsiteX207" fmla="*/ 3754400 w 6891715"/>
                <a:gd name="connsiteY207" fmla="*/ 6015026 h 6367455"/>
                <a:gd name="connsiteX208" fmla="*/ 3748050 w 6891715"/>
                <a:gd name="connsiteY208" fmla="*/ 6006165 h 6367455"/>
                <a:gd name="connsiteX209" fmla="*/ 4012798 w 6891715"/>
                <a:gd name="connsiteY209" fmla="*/ 5995976 h 6367455"/>
                <a:gd name="connsiteX210" fmla="*/ 4024276 w 6891715"/>
                <a:gd name="connsiteY210" fmla="*/ 6005183 h 6367455"/>
                <a:gd name="connsiteX211" fmla="*/ 4014970 w 6891715"/>
                <a:gd name="connsiteY211" fmla="*/ 6022011 h 6367455"/>
                <a:gd name="connsiteX212" fmla="*/ 4008145 w 6891715"/>
                <a:gd name="connsiteY212" fmla="*/ 6026139 h 6367455"/>
                <a:gd name="connsiteX213" fmla="*/ 4001941 w 6891715"/>
                <a:gd name="connsiteY213" fmla="*/ 6024234 h 6367455"/>
                <a:gd name="connsiteX214" fmla="*/ 3997288 w 6891715"/>
                <a:gd name="connsiteY214" fmla="*/ 6018201 h 6367455"/>
                <a:gd name="connsiteX215" fmla="*/ 4005663 w 6891715"/>
                <a:gd name="connsiteY215" fmla="*/ 6015661 h 6367455"/>
                <a:gd name="connsiteX216" fmla="*/ 3998218 w 6891715"/>
                <a:gd name="connsiteY216" fmla="*/ 6010581 h 6367455"/>
                <a:gd name="connsiteX217" fmla="*/ 4001320 w 6891715"/>
                <a:gd name="connsiteY217" fmla="*/ 6007406 h 6367455"/>
                <a:gd name="connsiteX218" fmla="*/ 4011867 w 6891715"/>
                <a:gd name="connsiteY218" fmla="*/ 6008358 h 6367455"/>
                <a:gd name="connsiteX219" fmla="*/ 4015900 w 6891715"/>
                <a:gd name="connsiteY219" fmla="*/ 6008358 h 6367455"/>
                <a:gd name="connsiteX220" fmla="*/ 4011867 w 6891715"/>
                <a:gd name="connsiteY220" fmla="*/ 6001056 h 6367455"/>
                <a:gd name="connsiteX221" fmla="*/ 4097132 w 6891715"/>
                <a:gd name="connsiteY221" fmla="*/ 5994389 h 6367455"/>
                <a:gd name="connsiteX222" fmla="*/ 4100476 w 6891715"/>
                <a:gd name="connsiteY222" fmla="*/ 6005330 h 6367455"/>
                <a:gd name="connsiteX223" fmla="*/ 4097740 w 6891715"/>
                <a:gd name="connsiteY223" fmla="*/ 6018202 h 6367455"/>
                <a:gd name="connsiteX224" fmla="*/ 4086188 w 6891715"/>
                <a:gd name="connsiteY224" fmla="*/ 6005652 h 6367455"/>
                <a:gd name="connsiteX225" fmla="*/ 4086188 w 6891715"/>
                <a:gd name="connsiteY225" fmla="*/ 5997929 h 6367455"/>
                <a:gd name="connsiteX226" fmla="*/ 4278593 w 6891715"/>
                <a:gd name="connsiteY226" fmla="*/ 5988039 h 6367455"/>
                <a:gd name="connsiteX227" fmla="*/ 4284943 w 6891715"/>
                <a:gd name="connsiteY227" fmla="*/ 5988039 h 6367455"/>
                <a:gd name="connsiteX228" fmla="*/ 4292563 w 6891715"/>
                <a:gd name="connsiteY228" fmla="*/ 5991214 h 6367455"/>
                <a:gd name="connsiteX229" fmla="*/ 4286213 w 6891715"/>
                <a:gd name="connsiteY229" fmla="*/ 5994389 h 6367455"/>
                <a:gd name="connsiteX230" fmla="*/ 4282085 w 6891715"/>
                <a:gd name="connsiteY230" fmla="*/ 5999786 h 6367455"/>
                <a:gd name="connsiteX231" fmla="*/ 4270655 w 6891715"/>
                <a:gd name="connsiteY231" fmla="*/ 5997564 h 6367455"/>
                <a:gd name="connsiteX232" fmla="*/ 4256685 w 6891715"/>
                <a:gd name="connsiteY232" fmla="*/ 6003914 h 6367455"/>
                <a:gd name="connsiteX233" fmla="*/ 4258908 w 6891715"/>
                <a:gd name="connsiteY233" fmla="*/ 6019789 h 6367455"/>
                <a:gd name="connsiteX234" fmla="*/ 4251288 w 6891715"/>
                <a:gd name="connsiteY234" fmla="*/ 6013439 h 6367455"/>
                <a:gd name="connsiteX235" fmla="*/ 4253510 w 6891715"/>
                <a:gd name="connsiteY235" fmla="*/ 6000739 h 6367455"/>
                <a:gd name="connsiteX236" fmla="*/ 4262718 w 6891715"/>
                <a:gd name="connsiteY236" fmla="*/ 5989309 h 6367455"/>
                <a:gd name="connsiteX237" fmla="*/ 4044769 w 6891715"/>
                <a:gd name="connsiteY237" fmla="*/ 5988039 h 6367455"/>
                <a:gd name="connsiteX238" fmla="*/ 4050157 w 6891715"/>
                <a:gd name="connsiteY238" fmla="*/ 5994389 h 6367455"/>
                <a:gd name="connsiteX239" fmla="*/ 4052851 w 6891715"/>
                <a:gd name="connsiteY239" fmla="*/ 6001691 h 6367455"/>
                <a:gd name="connsiteX240" fmla="*/ 4042748 w 6891715"/>
                <a:gd name="connsiteY240" fmla="*/ 6007089 h 6367455"/>
                <a:gd name="connsiteX241" fmla="*/ 4041738 w 6891715"/>
                <a:gd name="connsiteY241" fmla="*/ 6002009 h 6367455"/>
                <a:gd name="connsiteX242" fmla="*/ 2784354 w 6891715"/>
                <a:gd name="connsiteY242" fmla="*/ 5988039 h 6367455"/>
                <a:gd name="connsiteX243" fmla="*/ 2798725 w 6891715"/>
                <a:gd name="connsiteY243" fmla="*/ 5999034 h 6367455"/>
                <a:gd name="connsiteX244" fmla="*/ 2788699 w 6891715"/>
                <a:gd name="connsiteY244" fmla="*/ 6005502 h 6367455"/>
                <a:gd name="connsiteX245" fmla="*/ 2779675 w 6891715"/>
                <a:gd name="connsiteY245" fmla="*/ 5992566 h 6367455"/>
                <a:gd name="connsiteX246" fmla="*/ 4162388 w 6891715"/>
                <a:gd name="connsiteY246" fmla="*/ 5973751 h 6367455"/>
                <a:gd name="connsiteX247" fmla="*/ 4157943 w 6891715"/>
                <a:gd name="connsiteY247" fmla="*/ 5978006 h 6367455"/>
                <a:gd name="connsiteX248" fmla="*/ 4156038 w 6891715"/>
                <a:gd name="connsiteY248" fmla="*/ 5991099 h 6367455"/>
                <a:gd name="connsiteX249" fmla="*/ 4147783 w 6891715"/>
                <a:gd name="connsiteY249" fmla="*/ 6000918 h 6367455"/>
                <a:gd name="connsiteX250" fmla="*/ 4133813 w 6891715"/>
                <a:gd name="connsiteY250" fmla="*/ 6005501 h 6367455"/>
                <a:gd name="connsiteX251" fmla="*/ 4136035 w 6891715"/>
                <a:gd name="connsiteY251" fmla="*/ 5994372 h 6367455"/>
                <a:gd name="connsiteX252" fmla="*/ 4150640 w 6891715"/>
                <a:gd name="connsiteY252" fmla="*/ 5986844 h 6367455"/>
                <a:gd name="connsiteX253" fmla="*/ 4151593 w 6891715"/>
                <a:gd name="connsiteY253" fmla="*/ 5974733 h 6367455"/>
                <a:gd name="connsiteX254" fmla="*/ 4248322 w 6891715"/>
                <a:gd name="connsiteY254" fmla="*/ 5964226 h 6367455"/>
                <a:gd name="connsiteX255" fmla="*/ 4257308 w 6891715"/>
                <a:gd name="connsiteY255" fmla="*/ 5967568 h 6367455"/>
                <a:gd name="connsiteX256" fmla="*/ 4262400 w 6891715"/>
                <a:gd name="connsiteY256" fmla="*/ 5977594 h 6367455"/>
                <a:gd name="connsiteX257" fmla="*/ 4250419 w 6891715"/>
                <a:gd name="connsiteY257" fmla="*/ 5983276 h 6367455"/>
                <a:gd name="connsiteX258" fmla="*/ 4248322 w 6891715"/>
                <a:gd name="connsiteY258" fmla="*/ 5979934 h 6367455"/>
                <a:gd name="connsiteX259" fmla="*/ 4252515 w 6891715"/>
                <a:gd name="connsiteY259" fmla="*/ 5971913 h 6367455"/>
                <a:gd name="connsiteX260" fmla="*/ 4246525 w 6891715"/>
                <a:gd name="connsiteY260" fmla="*/ 5970910 h 6367455"/>
                <a:gd name="connsiteX261" fmla="*/ 4031293 w 6891715"/>
                <a:gd name="connsiteY261" fmla="*/ 5961051 h 6367455"/>
                <a:gd name="connsiteX262" fmla="*/ 4036975 w 6891715"/>
                <a:gd name="connsiteY262" fmla="*/ 5972352 h 6367455"/>
                <a:gd name="connsiteX263" fmla="*/ 4031293 w 6891715"/>
                <a:gd name="connsiteY263" fmla="*/ 5980101 h 6367455"/>
                <a:gd name="connsiteX264" fmla="*/ 4020264 w 6891715"/>
                <a:gd name="connsiteY264" fmla="*/ 5978163 h 6367455"/>
                <a:gd name="connsiteX265" fmla="*/ 4017925 w 6891715"/>
                <a:gd name="connsiteY265" fmla="*/ 5969446 h 6367455"/>
                <a:gd name="connsiteX266" fmla="*/ 4020264 w 6891715"/>
                <a:gd name="connsiteY266" fmla="*/ 5964280 h 6367455"/>
                <a:gd name="connsiteX267" fmla="*/ 4088954 w 6891715"/>
                <a:gd name="connsiteY267" fmla="*/ 5956289 h 6367455"/>
                <a:gd name="connsiteX268" fmla="*/ 4090951 w 6891715"/>
                <a:gd name="connsiteY268" fmla="*/ 5968530 h 6367455"/>
                <a:gd name="connsiteX269" fmla="*/ 4086956 w 6891715"/>
                <a:gd name="connsiteY269" fmla="*/ 5976792 h 6367455"/>
                <a:gd name="connsiteX270" fmla="*/ 4079300 w 6891715"/>
                <a:gd name="connsiteY270" fmla="*/ 5981689 h 6367455"/>
                <a:gd name="connsiteX271" fmla="*/ 4070313 w 6891715"/>
                <a:gd name="connsiteY271" fmla="*/ 5972814 h 6367455"/>
                <a:gd name="connsiteX272" fmla="*/ 4074307 w 6891715"/>
                <a:gd name="connsiteY272" fmla="*/ 5961797 h 6367455"/>
                <a:gd name="connsiteX273" fmla="*/ 4116516 w 6891715"/>
                <a:gd name="connsiteY273" fmla="*/ 5949939 h 6367455"/>
                <a:gd name="connsiteX274" fmla="*/ 4121773 w 6891715"/>
                <a:gd name="connsiteY274" fmla="*/ 5953928 h 6367455"/>
                <a:gd name="connsiteX275" fmla="*/ 4122701 w 6891715"/>
                <a:gd name="connsiteY275" fmla="*/ 5968962 h 6367455"/>
                <a:gd name="connsiteX276" fmla="*/ 4112804 w 6891715"/>
                <a:gd name="connsiteY276" fmla="*/ 5983383 h 6367455"/>
                <a:gd name="connsiteX277" fmla="*/ 4107547 w 6891715"/>
                <a:gd name="connsiteY277" fmla="*/ 5986452 h 6367455"/>
                <a:gd name="connsiteX278" fmla="*/ 4098888 w 6891715"/>
                <a:gd name="connsiteY278" fmla="*/ 5969269 h 6367455"/>
                <a:gd name="connsiteX279" fmla="*/ 4104145 w 6891715"/>
                <a:gd name="connsiteY279" fmla="*/ 5953928 h 6367455"/>
                <a:gd name="connsiteX280" fmla="*/ 3879813 w 6891715"/>
                <a:gd name="connsiteY280" fmla="*/ 5943589 h 6367455"/>
                <a:gd name="connsiteX281" fmla="*/ 3887751 w 6891715"/>
                <a:gd name="connsiteY281" fmla="*/ 5947117 h 6367455"/>
                <a:gd name="connsiteX282" fmla="*/ 3881136 w 6891715"/>
                <a:gd name="connsiteY282" fmla="*/ 5953114 h 6367455"/>
                <a:gd name="connsiteX283" fmla="*/ 4230772 w 6891715"/>
                <a:gd name="connsiteY283" fmla="*/ 5937239 h 6367455"/>
                <a:gd name="connsiteX284" fmla="*/ 4237000 w 6891715"/>
                <a:gd name="connsiteY284" fmla="*/ 5943884 h 6367455"/>
                <a:gd name="connsiteX285" fmla="*/ 4235901 w 6891715"/>
                <a:gd name="connsiteY285" fmla="*/ 5950530 h 6367455"/>
                <a:gd name="connsiteX286" fmla="*/ 4228574 w 6891715"/>
                <a:gd name="connsiteY286" fmla="*/ 5951527 h 6367455"/>
                <a:gd name="connsiteX287" fmla="*/ 4227475 w 6891715"/>
                <a:gd name="connsiteY287" fmla="*/ 5946210 h 6367455"/>
                <a:gd name="connsiteX288" fmla="*/ 4015702 w 6891715"/>
                <a:gd name="connsiteY288" fmla="*/ 5929301 h 6367455"/>
                <a:gd name="connsiteX289" fmla="*/ 4021100 w 6891715"/>
                <a:gd name="connsiteY289" fmla="*/ 5932476 h 6367455"/>
                <a:gd name="connsiteX290" fmla="*/ 4020147 w 6891715"/>
                <a:gd name="connsiteY290" fmla="*/ 5942001 h 6367455"/>
                <a:gd name="connsiteX291" fmla="*/ 4015067 w 6891715"/>
                <a:gd name="connsiteY291" fmla="*/ 5948351 h 6367455"/>
                <a:gd name="connsiteX292" fmla="*/ 4011575 w 6891715"/>
                <a:gd name="connsiteY292" fmla="*/ 5945176 h 6367455"/>
                <a:gd name="connsiteX293" fmla="*/ 4011575 w 6891715"/>
                <a:gd name="connsiteY293" fmla="*/ 5932476 h 6367455"/>
                <a:gd name="connsiteX294" fmla="*/ 3920838 w 6891715"/>
                <a:gd name="connsiteY294" fmla="*/ 5926126 h 6367455"/>
                <a:gd name="connsiteX295" fmla="*/ 3922676 w 6891715"/>
                <a:gd name="connsiteY295" fmla="*/ 5931232 h 6367455"/>
                <a:gd name="connsiteX296" fmla="*/ 3912566 w 6891715"/>
                <a:gd name="connsiteY296" fmla="*/ 5937239 h 6367455"/>
                <a:gd name="connsiteX297" fmla="*/ 3905213 w 6891715"/>
                <a:gd name="connsiteY297" fmla="*/ 5935437 h 6367455"/>
                <a:gd name="connsiteX298" fmla="*/ 3909502 w 6891715"/>
                <a:gd name="connsiteY298" fmla="*/ 5932433 h 6367455"/>
                <a:gd name="connsiteX299" fmla="*/ 4101110 w 6891715"/>
                <a:gd name="connsiteY299" fmla="*/ 5921364 h 6367455"/>
                <a:gd name="connsiteX300" fmla="*/ 4111588 w 6891715"/>
                <a:gd name="connsiteY300" fmla="*/ 5922290 h 6367455"/>
                <a:gd name="connsiteX301" fmla="*/ 4111588 w 6891715"/>
                <a:gd name="connsiteY301" fmla="*/ 5927229 h 6367455"/>
                <a:gd name="connsiteX302" fmla="*/ 4102063 w 6891715"/>
                <a:gd name="connsiteY302" fmla="*/ 5932477 h 6367455"/>
                <a:gd name="connsiteX303" fmla="*/ 4092538 w 6891715"/>
                <a:gd name="connsiteY303" fmla="*/ 5930625 h 6367455"/>
                <a:gd name="connsiteX304" fmla="*/ 4052850 w 6891715"/>
                <a:gd name="connsiteY304" fmla="*/ 5919776 h 6367455"/>
                <a:gd name="connsiteX305" fmla="*/ 4063963 w 6891715"/>
                <a:gd name="connsiteY305" fmla="*/ 5927797 h 6367455"/>
                <a:gd name="connsiteX306" fmla="*/ 4054952 w 6891715"/>
                <a:gd name="connsiteY306" fmla="*/ 5938826 h 6367455"/>
                <a:gd name="connsiteX307" fmla="*/ 4052850 w 6891715"/>
                <a:gd name="connsiteY307" fmla="*/ 5932142 h 6367455"/>
                <a:gd name="connsiteX308" fmla="*/ 4071020 w 6891715"/>
                <a:gd name="connsiteY308" fmla="*/ 5907076 h 6367455"/>
                <a:gd name="connsiteX309" fmla="*/ 4081640 w 6891715"/>
                <a:gd name="connsiteY309" fmla="*/ 5907076 h 6367455"/>
                <a:gd name="connsiteX310" fmla="*/ 4089363 w 6891715"/>
                <a:gd name="connsiteY310" fmla="*/ 5911287 h 6367455"/>
                <a:gd name="connsiteX311" fmla="*/ 4088397 w 6891715"/>
                <a:gd name="connsiteY311" fmla="*/ 5919711 h 6367455"/>
                <a:gd name="connsiteX312" fmla="*/ 4079709 w 6891715"/>
                <a:gd name="connsiteY312" fmla="*/ 5922951 h 6367455"/>
                <a:gd name="connsiteX313" fmla="*/ 4065550 w 6891715"/>
                <a:gd name="connsiteY313" fmla="*/ 5910316 h 6367455"/>
                <a:gd name="connsiteX314" fmla="*/ 4007267 w 6891715"/>
                <a:gd name="connsiteY314" fmla="*/ 5895964 h 6367455"/>
                <a:gd name="connsiteX315" fmla="*/ 4014411 w 6891715"/>
                <a:gd name="connsiteY315" fmla="*/ 5903050 h 6367455"/>
                <a:gd name="connsiteX316" fmla="*/ 4014751 w 6891715"/>
                <a:gd name="connsiteY316" fmla="*/ 5910458 h 6367455"/>
                <a:gd name="connsiteX317" fmla="*/ 4005566 w 6891715"/>
                <a:gd name="connsiteY317" fmla="*/ 5918189 h 6367455"/>
                <a:gd name="connsiteX318" fmla="*/ 4005566 w 6891715"/>
                <a:gd name="connsiteY318" fmla="*/ 5907559 h 6367455"/>
                <a:gd name="connsiteX319" fmla="*/ 4000463 w 6891715"/>
                <a:gd name="connsiteY319" fmla="*/ 5900151 h 6367455"/>
                <a:gd name="connsiteX320" fmla="*/ 4201841 w 6891715"/>
                <a:gd name="connsiteY320" fmla="*/ 5892789 h 6367455"/>
                <a:gd name="connsiteX321" fmla="*/ 4210013 w 6891715"/>
                <a:gd name="connsiteY321" fmla="*/ 5899073 h 6367455"/>
                <a:gd name="connsiteX322" fmla="*/ 4198900 w 6891715"/>
                <a:gd name="connsiteY322" fmla="*/ 5900727 h 6367455"/>
                <a:gd name="connsiteX323" fmla="*/ 4190963 w 6891715"/>
                <a:gd name="connsiteY323" fmla="*/ 5889614 h 6367455"/>
                <a:gd name="connsiteX324" fmla="*/ 4183660 w 6891715"/>
                <a:gd name="connsiteY324" fmla="*/ 5905999 h 6367455"/>
                <a:gd name="connsiteX325" fmla="*/ 4173818 w 6891715"/>
                <a:gd name="connsiteY325" fmla="*/ 5905999 h 6367455"/>
                <a:gd name="connsiteX326" fmla="*/ 4159213 w 6891715"/>
                <a:gd name="connsiteY326" fmla="*/ 5916602 h 6367455"/>
                <a:gd name="connsiteX327" fmla="*/ 4163340 w 6891715"/>
                <a:gd name="connsiteY327" fmla="*/ 5901823 h 6367455"/>
                <a:gd name="connsiteX328" fmla="*/ 4173818 w 6891715"/>
                <a:gd name="connsiteY328" fmla="*/ 5899574 h 6367455"/>
                <a:gd name="connsiteX329" fmla="*/ 3983882 w 6891715"/>
                <a:gd name="connsiteY329" fmla="*/ 5889614 h 6367455"/>
                <a:gd name="connsiteX330" fmla="*/ 3990938 w 6891715"/>
                <a:gd name="connsiteY330" fmla="*/ 5892617 h 6367455"/>
                <a:gd name="connsiteX331" fmla="*/ 3980707 w 6891715"/>
                <a:gd name="connsiteY331" fmla="*/ 5900727 h 6367455"/>
                <a:gd name="connsiteX332" fmla="*/ 3978238 w 6891715"/>
                <a:gd name="connsiteY332" fmla="*/ 5897723 h 6367455"/>
                <a:gd name="connsiteX333" fmla="*/ 4234460 w 6891715"/>
                <a:gd name="connsiteY333" fmla="*/ 5870564 h 6367455"/>
                <a:gd name="connsiteX334" fmla="*/ 4239858 w 6891715"/>
                <a:gd name="connsiteY334" fmla="*/ 5870564 h 6367455"/>
                <a:gd name="connsiteX335" fmla="*/ 4244938 w 6891715"/>
                <a:gd name="connsiteY335" fmla="*/ 5873567 h 6367455"/>
                <a:gd name="connsiteX336" fmla="*/ 4253510 w 6891715"/>
                <a:gd name="connsiteY336" fmla="*/ 5873567 h 6367455"/>
                <a:gd name="connsiteX337" fmla="*/ 4254463 w 6891715"/>
                <a:gd name="connsiteY337" fmla="*/ 5881676 h 6367455"/>
                <a:gd name="connsiteX338" fmla="*/ 4238588 w 6891715"/>
                <a:gd name="connsiteY338" fmla="*/ 5880775 h 6367455"/>
                <a:gd name="connsiteX339" fmla="*/ 4239858 w 6891715"/>
                <a:gd name="connsiteY339" fmla="*/ 5888584 h 6367455"/>
                <a:gd name="connsiteX340" fmla="*/ 4232238 w 6891715"/>
                <a:gd name="connsiteY340" fmla="*/ 5892789 h 6367455"/>
                <a:gd name="connsiteX341" fmla="*/ 4225888 w 6891715"/>
                <a:gd name="connsiteY341" fmla="*/ 5886782 h 6367455"/>
                <a:gd name="connsiteX342" fmla="*/ 4213188 w 6891715"/>
                <a:gd name="connsiteY342" fmla="*/ 5887082 h 6367455"/>
                <a:gd name="connsiteX343" fmla="*/ 4218585 w 6891715"/>
                <a:gd name="connsiteY343" fmla="*/ 5875069 h 6367455"/>
                <a:gd name="connsiteX344" fmla="*/ 3641967 w 6891715"/>
                <a:gd name="connsiteY344" fmla="*/ 5862626 h 6367455"/>
                <a:gd name="connsiteX345" fmla="*/ 3650372 w 6891715"/>
                <a:gd name="connsiteY345" fmla="*/ 5864489 h 6367455"/>
                <a:gd name="connsiteX346" fmla="*/ 3649127 w 6891715"/>
                <a:gd name="connsiteY346" fmla="*/ 5869770 h 6367455"/>
                <a:gd name="connsiteX347" fmla="*/ 3663757 w 6891715"/>
                <a:gd name="connsiteY347" fmla="*/ 5872565 h 6367455"/>
                <a:gd name="connsiteX348" fmla="*/ 3671850 w 6891715"/>
                <a:gd name="connsiteY348" fmla="*/ 5887784 h 6367455"/>
                <a:gd name="connsiteX349" fmla="*/ 3659399 w 6891715"/>
                <a:gd name="connsiteY349" fmla="*/ 5883746 h 6367455"/>
                <a:gd name="connsiteX350" fmla="*/ 3656597 w 6891715"/>
                <a:gd name="connsiteY350" fmla="*/ 5891201 h 6367455"/>
                <a:gd name="connsiteX351" fmla="*/ 3647570 w 6891715"/>
                <a:gd name="connsiteY351" fmla="*/ 5884989 h 6367455"/>
                <a:gd name="connsiteX352" fmla="*/ 3640100 w 6891715"/>
                <a:gd name="connsiteY352" fmla="*/ 5873497 h 6367455"/>
                <a:gd name="connsiteX353" fmla="*/ 4038979 w 6891715"/>
                <a:gd name="connsiteY353" fmla="*/ 5856276 h 6367455"/>
                <a:gd name="connsiteX354" fmla="*/ 4043930 w 6891715"/>
                <a:gd name="connsiteY354" fmla="*/ 5866368 h 6367455"/>
                <a:gd name="connsiteX355" fmla="*/ 4048262 w 6891715"/>
                <a:gd name="connsiteY355" fmla="*/ 5865422 h 6367455"/>
                <a:gd name="connsiteX356" fmla="*/ 4057545 w 6891715"/>
                <a:gd name="connsiteY356" fmla="*/ 5871730 h 6367455"/>
                <a:gd name="connsiteX357" fmla="*/ 4057545 w 6891715"/>
                <a:gd name="connsiteY357" fmla="*/ 5878038 h 6367455"/>
                <a:gd name="connsiteX358" fmla="*/ 4063734 w 6891715"/>
                <a:gd name="connsiteY358" fmla="*/ 5884346 h 6367455"/>
                <a:gd name="connsiteX359" fmla="*/ 4064972 w 6891715"/>
                <a:gd name="connsiteY359" fmla="*/ 5897593 h 6367455"/>
                <a:gd name="connsiteX360" fmla="*/ 4067138 w 6891715"/>
                <a:gd name="connsiteY360" fmla="*/ 5902955 h 6367455"/>
                <a:gd name="connsiteX361" fmla="*/ 4060949 w 6891715"/>
                <a:gd name="connsiteY361" fmla="*/ 5903901 h 6367455"/>
                <a:gd name="connsiteX362" fmla="*/ 4049500 w 6891715"/>
                <a:gd name="connsiteY362" fmla="*/ 5894754 h 6367455"/>
                <a:gd name="connsiteX363" fmla="*/ 4049500 w 6891715"/>
                <a:gd name="connsiteY363" fmla="*/ 5884346 h 6367455"/>
                <a:gd name="connsiteX364" fmla="*/ 4038051 w 6891715"/>
                <a:gd name="connsiteY364" fmla="*/ 5879931 h 6367455"/>
                <a:gd name="connsiteX365" fmla="*/ 4030625 w 6891715"/>
                <a:gd name="connsiteY365" fmla="*/ 5872046 h 6367455"/>
                <a:gd name="connsiteX366" fmla="*/ 4033719 w 6891715"/>
                <a:gd name="connsiteY366" fmla="*/ 5860376 h 6367455"/>
                <a:gd name="connsiteX367" fmla="*/ 3149881 w 6891715"/>
                <a:gd name="connsiteY367" fmla="*/ 5826114 h 6367455"/>
                <a:gd name="connsiteX368" fmla="*/ 3157501 w 6891715"/>
                <a:gd name="connsiteY368" fmla="*/ 5826114 h 6367455"/>
                <a:gd name="connsiteX369" fmla="*/ 3153373 w 6891715"/>
                <a:gd name="connsiteY369" fmla="*/ 5832443 h 6367455"/>
                <a:gd name="connsiteX370" fmla="*/ 3156548 w 6891715"/>
                <a:gd name="connsiteY370" fmla="*/ 5844152 h 6367455"/>
                <a:gd name="connsiteX371" fmla="*/ 3139721 w 6891715"/>
                <a:gd name="connsiteY371" fmla="*/ 5873583 h 6367455"/>
                <a:gd name="connsiteX372" fmla="*/ 3130831 w 6891715"/>
                <a:gd name="connsiteY372" fmla="*/ 5891938 h 6367455"/>
                <a:gd name="connsiteX373" fmla="*/ 3124798 w 6891715"/>
                <a:gd name="connsiteY373" fmla="*/ 5905229 h 6367455"/>
                <a:gd name="connsiteX374" fmla="*/ 3122893 w 6891715"/>
                <a:gd name="connsiteY374" fmla="*/ 5909976 h 6367455"/>
                <a:gd name="connsiteX375" fmla="*/ 3121941 w 6891715"/>
                <a:gd name="connsiteY375" fmla="*/ 5912508 h 6367455"/>
                <a:gd name="connsiteX376" fmla="*/ 3123528 w 6891715"/>
                <a:gd name="connsiteY376" fmla="*/ 5936876 h 6367455"/>
                <a:gd name="connsiteX377" fmla="*/ 3137181 w 6891715"/>
                <a:gd name="connsiteY377" fmla="*/ 5954597 h 6367455"/>
                <a:gd name="connsiteX378" fmla="*/ 3133371 w 6891715"/>
                <a:gd name="connsiteY378" fmla="*/ 5977699 h 6367455"/>
                <a:gd name="connsiteX379" fmla="*/ 3117813 w 6891715"/>
                <a:gd name="connsiteY379" fmla="*/ 5997953 h 6367455"/>
                <a:gd name="connsiteX380" fmla="*/ 3124163 w 6891715"/>
                <a:gd name="connsiteY380" fmla="*/ 6015358 h 6367455"/>
                <a:gd name="connsiteX381" fmla="*/ 3115591 w 6891715"/>
                <a:gd name="connsiteY381" fmla="*/ 6019789 h 6367455"/>
                <a:gd name="connsiteX382" fmla="*/ 3102891 w 6891715"/>
                <a:gd name="connsiteY382" fmla="*/ 6012510 h 6367455"/>
                <a:gd name="connsiteX383" fmla="*/ 3079713 w 6891715"/>
                <a:gd name="connsiteY383" fmla="*/ 6004282 h 6367455"/>
                <a:gd name="connsiteX384" fmla="*/ 3056218 w 6891715"/>
                <a:gd name="connsiteY384" fmla="*/ 5995105 h 6367455"/>
                <a:gd name="connsiteX385" fmla="*/ 3026691 w 6891715"/>
                <a:gd name="connsiteY385" fmla="*/ 5965990 h 6367455"/>
                <a:gd name="connsiteX386" fmla="*/ 2989543 w 6891715"/>
                <a:gd name="connsiteY386" fmla="*/ 5965357 h 6367455"/>
                <a:gd name="connsiteX387" fmla="*/ 2947633 w 6891715"/>
                <a:gd name="connsiteY387" fmla="*/ 5933078 h 6367455"/>
                <a:gd name="connsiteX388" fmla="*/ 2912708 w 6891715"/>
                <a:gd name="connsiteY388" fmla="*/ 5916622 h 6367455"/>
                <a:gd name="connsiteX389" fmla="*/ 2905088 w 6891715"/>
                <a:gd name="connsiteY389" fmla="*/ 5909343 h 6367455"/>
                <a:gd name="connsiteX390" fmla="*/ 2869210 w 6891715"/>
                <a:gd name="connsiteY390" fmla="*/ 5903331 h 6367455"/>
                <a:gd name="connsiteX391" fmla="*/ 2860638 w 6891715"/>
                <a:gd name="connsiteY391" fmla="*/ 5874216 h 6367455"/>
                <a:gd name="connsiteX392" fmla="*/ 2873973 w 6891715"/>
                <a:gd name="connsiteY392" fmla="*/ 5853962 h 6367455"/>
                <a:gd name="connsiteX393" fmla="*/ 2885720 w 6891715"/>
                <a:gd name="connsiteY393" fmla="*/ 5848583 h 6367455"/>
                <a:gd name="connsiteX394" fmla="*/ 2885403 w 6891715"/>
                <a:gd name="connsiteY394" fmla="*/ 5838139 h 6367455"/>
                <a:gd name="connsiteX395" fmla="*/ 2894928 w 6891715"/>
                <a:gd name="connsiteY395" fmla="*/ 5839722 h 6367455"/>
                <a:gd name="connsiteX396" fmla="*/ 2898420 w 6891715"/>
                <a:gd name="connsiteY396" fmla="*/ 5846367 h 6367455"/>
                <a:gd name="connsiteX397" fmla="*/ 2907945 w 6891715"/>
                <a:gd name="connsiteY397" fmla="*/ 5857760 h 6367455"/>
                <a:gd name="connsiteX398" fmla="*/ 2917470 w 6891715"/>
                <a:gd name="connsiteY398" fmla="*/ 5854595 h 6367455"/>
                <a:gd name="connsiteX399" fmla="*/ 2933028 w 6891715"/>
                <a:gd name="connsiteY399" fmla="*/ 5839722 h 6367455"/>
                <a:gd name="connsiteX400" fmla="*/ 2946046 w 6891715"/>
                <a:gd name="connsiteY400" fmla="*/ 5847000 h 6367455"/>
                <a:gd name="connsiteX401" fmla="*/ 2958746 w 6891715"/>
                <a:gd name="connsiteY401" fmla="*/ 5847950 h 6367455"/>
                <a:gd name="connsiteX402" fmla="*/ 2968271 w 6891715"/>
                <a:gd name="connsiteY402" fmla="*/ 5862507 h 6367455"/>
                <a:gd name="connsiteX403" fmla="*/ 2990496 w 6891715"/>
                <a:gd name="connsiteY403" fmla="*/ 5860292 h 6367455"/>
                <a:gd name="connsiteX404" fmla="*/ 3014943 w 6891715"/>
                <a:gd name="connsiteY404" fmla="*/ 5851431 h 6367455"/>
                <a:gd name="connsiteX405" fmla="*/ 3037168 w 6891715"/>
                <a:gd name="connsiteY405" fmla="*/ 5857444 h 6367455"/>
                <a:gd name="connsiteX406" fmla="*/ 3064473 w 6891715"/>
                <a:gd name="connsiteY406" fmla="*/ 5851114 h 6367455"/>
                <a:gd name="connsiteX407" fmla="*/ 3086698 w 6891715"/>
                <a:gd name="connsiteY407" fmla="*/ 5839405 h 6367455"/>
                <a:gd name="connsiteX408" fmla="*/ 3113368 w 6891715"/>
                <a:gd name="connsiteY408" fmla="*/ 5842253 h 6367455"/>
                <a:gd name="connsiteX409" fmla="*/ 3123528 w 6891715"/>
                <a:gd name="connsiteY409" fmla="*/ 5834975 h 6367455"/>
                <a:gd name="connsiteX410" fmla="*/ 3141626 w 6891715"/>
                <a:gd name="connsiteY410" fmla="*/ 5833392 h 6367455"/>
                <a:gd name="connsiteX411" fmla="*/ 3635338 w 6891715"/>
                <a:gd name="connsiteY411" fmla="*/ 5800714 h 6367455"/>
                <a:gd name="connsiteX412" fmla="*/ 3644716 w 6891715"/>
                <a:gd name="connsiteY412" fmla="*/ 5802964 h 6367455"/>
                <a:gd name="connsiteX413" fmla="*/ 3643422 w 6891715"/>
                <a:gd name="connsiteY413" fmla="*/ 5813575 h 6367455"/>
                <a:gd name="connsiteX414" fmla="*/ 3652801 w 6891715"/>
                <a:gd name="connsiteY414" fmla="*/ 5819040 h 6367455"/>
                <a:gd name="connsiteX415" fmla="*/ 3652477 w 6891715"/>
                <a:gd name="connsiteY415" fmla="*/ 5826114 h 6367455"/>
                <a:gd name="connsiteX416" fmla="*/ 3643422 w 6891715"/>
                <a:gd name="connsiteY416" fmla="*/ 5820648 h 6367455"/>
                <a:gd name="connsiteX417" fmla="*/ 3636308 w 6891715"/>
                <a:gd name="connsiteY417" fmla="*/ 5816468 h 6367455"/>
                <a:gd name="connsiteX418" fmla="*/ 3635338 w 6891715"/>
                <a:gd name="connsiteY418" fmla="*/ 5800714 h 6367455"/>
                <a:gd name="connsiteX419" fmla="*/ 3630817 w 6891715"/>
                <a:gd name="connsiteY419" fmla="*/ 5799126 h 6367455"/>
                <a:gd name="connsiteX420" fmla="*/ 3632059 w 6891715"/>
                <a:gd name="connsiteY420" fmla="*/ 5810705 h 6367455"/>
                <a:gd name="connsiteX421" fmla="*/ 3632370 w 6891715"/>
                <a:gd name="connsiteY421" fmla="*/ 5819390 h 6367455"/>
                <a:gd name="connsiteX422" fmla="*/ 3635787 w 6891715"/>
                <a:gd name="connsiteY422" fmla="*/ 5830004 h 6367455"/>
                <a:gd name="connsiteX423" fmla="*/ 3639514 w 6891715"/>
                <a:gd name="connsiteY423" fmla="*/ 5825180 h 6367455"/>
                <a:gd name="connsiteX424" fmla="*/ 3655976 w 6891715"/>
                <a:gd name="connsiteY424" fmla="*/ 5833221 h 6367455"/>
                <a:gd name="connsiteX425" fmla="*/ 3655355 w 6891715"/>
                <a:gd name="connsiteY425" fmla="*/ 5847052 h 6367455"/>
                <a:gd name="connsiteX426" fmla="*/ 3644794 w 6891715"/>
                <a:gd name="connsiteY426" fmla="*/ 5844801 h 6367455"/>
                <a:gd name="connsiteX427" fmla="*/ 3642309 w 6891715"/>
                <a:gd name="connsiteY427" fmla="*/ 5848339 h 6367455"/>
                <a:gd name="connsiteX428" fmla="*/ 3630506 w 6891715"/>
                <a:gd name="connsiteY428" fmla="*/ 5843514 h 6367455"/>
                <a:gd name="connsiteX429" fmla="*/ 3629575 w 6891715"/>
                <a:gd name="connsiteY429" fmla="*/ 5835794 h 6367455"/>
                <a:gd name="connsiteX430" fmla="*/ 3624294 w 6891715"/>
                <a:gd name="connsiteY430" fmla="*/ 5825823 h 6367455"/>
                <a:gd name="connsiteX431" fmla="*/ 3622741 w 6891715"/>
                <a:gd name="connsiteY431" fmla="*/ 5836438 h 6367455"/>
                <a:gd name="connsiteX432" fmla="*/ 3613113 w 6891715"/>
                <a:gd name="connsiteY432" fmla="*/ 5827110 h 6367455"/>
                <a:gd name="connsiteX433" fmla="*/ 3616840 w 6891715"/>
                <a:gd name="connsiteY433" fmla="*/ 5811349 h 6367455"/>
                <a:gd name="connsiteX434" fmla="*/ 3624294 w 6891715"/>
                <a:gd name="connsiteY434" fmla="*/ 5817782 h 6367455"/>
                <a:gd name="connsiteX435" fmla="*/ 3095553 w 6891715"/>
                <a:gd name="connsiteY435" fmla="*/ 5791189 h 6367455"/>
                <a:gd name="connsiteX436" fmla="*/ 3106700 w 6891715"/>
                <a:gd name="connsiteY436" fmla="*/ 5794813 h 6367455"/>
                <a:gd name="connsiteX437" fmla="*/ 3099944 w 6891715"/>
                <a:gd name="connsiteY437" fmla="*/ 5808652 h 6367455"/>
                <a:gd name="connsiteX438" fmla="*/ 3090825 w 6891715"/>
                <a:gd name="connsiteY438" fmla="*/ 5795472 h 6367455"/>
                <a:gd name="connsiteX439" fmla="*/ 4154133 w 6891715"/>
                <a:gd name="connsiteY439" fmla="*/ 5781664 h 6367455"/>
                <a:gd name="connsiteX440" fmla="*/ 4166833 w 6891715"/>
                <a:gd name="connsiteY440" fmla="*/ 5782604 h 6367455"/>
                <a:gd name="connsiteX441" fmla="*/ 4171913 w 6891715"/>
                <a:gd name="connsiteY441" fmla="*/ 5800150 h 6367455"/>
                <a:gd name="connsiteX442" fmla="*/ 4173501 w 6891715"/>
                <a:gd name="connsiteY442" fmla="*/ 5810489 h 6367455"/>
                <a:gd name="connsiteX443" fmla="*/ 4166198 w 6891715"/>
                <a:gd name="connsiteY443" fmla="*/ 5815816 h 6367455"/>
                <a:gd name="connsiteX444" fmla="*/ 4161753 w 6891715"/>
                <a:gd name="connsiteY444" fmla="*/ 5829289 h 6367455"/>
                <a:gd name="connsiteX445" fmla="*/ 4149053 w 6891715"/>
                <a:gd name="connsiteY445" fmla="*/ 5818009 h 6367455"/>
                <a:gd name="connsiteX446" fmla="*/ 4157625 w 6891715"/>
                <a:gd name="connsiteY446" fmla="*/ 5803596 h 6367455"/>
                <a:gd name="connsiteX447" fmla="*/ 4143338 w 6891715"/>
                <a:gd name="connsiteY447" fmla="*/ 5794197 h 6367455"/>
                <a:gd name="connsiteX448" fmla="*/ 4144608 w 6891715"/>
                <a:gd name="connsiteY448" fmla="*/ 5783544 h 6367455"/>
                <a:gd name="connsiteX449" fmla="*/ 3652252 w 6891715"/>
                <a:gd name="connsiteY449" fmla="*/ 5780076 h 6367455"/>
                <a:gd name="connsiteX450" fmla="*/ 3658821 w 6891715"/>
                <a:gd name="connsiteY450" fmla="*/ 5780076 h 6367455"/>
                <a:gd name="connsiteX451" fmla="*/ 3654223 w 6891715"/>
                <a:gd name="connsiteY451" fmla="*/ 5787061 h 6367455"/>
                <a:gd name="connsiteX452" fmla="*/ 3659150 w 6891715"/>
                <a:gd name="connsiteY452" fmla="*/ 5794364 h 6367455"/>
                <a:gd name="connsiteX453" fmla="*/ 3649625 w 6891715"/>
                <a:gd name="connsiteY453" fmla="*/ 5789919 h 6367455"/>
                <a:gd name="connsiteX454" fmla="*/ 1810406 w 6891715"/>
                <a:gd name="connsiteY454" fmla="*/ 5757851 h 6367455"/>
                <a:gd name="connsiteX455" fmla="*/ 1816824 w 6891715"/>
                <a:gd name="connsiteY455" fmla="*/ 5766824 h 6367455"/>
                <a:gd name="connsiteX456" fmla="*/ 1832868 w 6891715"/>
                <a:gd name="connsiteY456" fmla="*/ 5767422 h 6367455"/>
                <a:gd name="connsiteX457" fmla="*/ 1835114 w 6891715"/>
                <a:gd name="connsiteY457" fmla="*/ 5778489 h 6367455"/>
                <a:gd name="connsiteX458" fmla="*/ 1829659 w 6891715"/>
                <a:gd name="connsiteY458" fmla="*/ 5772507 h 6367455"/>
                <a:gd name="connsiteX459" fmla="*/ 1816824 w 6891715"/>
                <a:gd name="connsiteY459" fmla="*/ 5771909 h 6367455"/>
                <a:gd name="connsiteX460" fmla="*/ 1809444 w 6891715"/>
                <a:gd name="connsiteY460" fmla="*/ 5775797 h 6367455"/>
                <a:gd name="connsiteX461" fmla="*/ 1804951 w 6891715"/>
                <a:gd name="connsiteY461" fmla="*/ 5768918 h 6367455"/>
                <a:gd name="connsiteX462" fmla="*/ 3645223 w 6891715"/>
                <a:gd name="connsiteY462" fmla="*/ 5754676 h 6367455"/>
                <a:gd name="connsiteX463" fmla="*/ 3645223 w 6891715"/>
                <a:gd name="connsiteY463" fmla="*/ 5762230 h 6367455"/>
                <a:gd name="connsiteX464" fmla="*/ 3648038 w 6891715"/>
                <a:gd name="connsiteY464" fmla="*/ 5769470 h 6367455"/>
                <a:gd name="connsiteX465" fmla="*/ 3646162 w 6891715"/>
                <a:gd name="connsiteY465" fmla="*/ 5785838 h 6367455"/>
                <a:gd name="connsiteX466" fmla="*/ 3640533 w 6891715"/>
                <a:gd name="connsiteY466" fmla="*/ 5785838 h 6367455"/>
                <a:gd name="connsiteX467" fmla="*/ 3639595 w 6891715"/>
                <a:gd name="connsiteY467" fmla="*/ 5781746 h 6367455"/>
                <a:gd name="connsiteX468" fmla="*/ 3630839 w 6891715"/>
                <a:gd name="connsiteY468" fmla="*/ 5791189 h 6367455"/>
                <a:gd name="connsiteX469" fmla="*/ 3627400 w 6891715"/>
                <a:gd name="connsiteY469" fmla="*/ 5788356 h 6367455"/>
                <a:gd name="connsiteX470" fmla="*/ 3628025 w 6891715"/>
                <a:gd name="connsiteY470" fmla="*/ 5779857 h 6367455"/>
                <a:gd name="connsiteX471" fmla="*/ 3632716 w 6891715"/>
                <a:gd name="connsiteY471" fmla="*/ 5772303 h 6367455"/>
                <a:gd name="connsiteX472" fmla="*/ 3633966 w 6891715"/>
                <a:gd name="connsiteY472" fmla="*/ 5761601 h 6367455"/>
                <a:gd name="connsiteX473" fmla="*/ 4003575 w 6891715"/>
                <a:gd name="connsiteY473" fmla="*/ 5735626 h 6367455"/>
                <a:gd name="connsiteX474" fmla="*/ 4014159 w 6891715"/>
                <a:gd name="connsiteY474" fmla="*/ 5735626 h 6367455"/>
                <a:gd name="connsiteX475" fmla="*/ 4019139 w 6891715"/>
                <a:gd name="connsiteY475" fmla="*/ 5746117 h 6367455"/>
                <a:gd name="connsiteX476" fmla="*/ 4029723 w 6891715"/>
                <a:gd name="connsiteY476" fmla="*/ 5752674 h 6367455"/>
                <a:gd name="connsiteX477" fmla="*/ 4032213 w 6891715"/>
                <a:gd name="connsiteY477" fmla="*/ 5759232 h 6367455"/>
                <a:gd name="connsiteX478" fmla="*/ 4021629 w 6891715"/>
                <a:gd name="connsiteY478" fmla="*/ 5765789 h 6367455"/>
                <a:gd name="connsiteX479" fmla="*/ 4014470 w 6891715"/>
                <a:gd name="connsiteY479" fmla="*/ 5761527 h 6367455"/>
                <a:gd name="connsiteX480" fmla="*/ 4017583 w 6891715"/>
                <a:gd name="connsiteY480" fmla="*/ 5753986 h 6367455"/>
                <a:gd name="connsiteX481" fmla="*/ 4002953 w 6891715"/>
                <a:gd name="connsiteY481" fmla="*/ 5749724 h 6367455"/>
                <a:gd name="connsiteX482" fmla="*/ 4000463 w 6891715"/>
                <a:gd name="connsiteY482" fmla="*/ 5742183 h 6367455"/>
                <a:gd name="connsiteX483" fmla="*/ 3888209 w 6891715"/>
                <a:gd name="connsiteY483" fmla="*/ 5732451 h 6367455"/>
                <a:gd name="connsiteX484" fmla="*/ 3904177 w 6891715"/>
                <a:gd name="connsiteY484" fmla="*/ 5735657 h 6367455"/>
                <a:gd name="connsiteX485" fmla="*/ 3915036 w 6891715"/>
                <a:gd name="connsiteY485" fmla="*/ 5750404 h 6367455"/>
                <a:gd name="connsiteX486" fmla="*/ 3923658 w 6891715"/>
                <a:gd name="connsiteY486" fmla="*/ 5764189 h 6367455"/>
                <a:gd name="connsiteX487" fmla="*/ 3940904 w 6891715"/>
                <a:gd name="connsiteY487" fmla="*/ 5769319 h 6367455"/>
                <a:gd name="connsiteX488" fmla="*/ 3947291 w 6891715"/>
                <a:gd name="connsiteY488" fmla="*/ 5776692 h 6367455"/>
                <a:gd name="connsiteX489" fmla="*/ 3975714 w 6891715"/>
                <a:gd name="connsiteY489" fmla="*/ 5776372 h 6367455"/>
                <a:gd name="connsiteX490" fmla="*/ 3978269 w 6891715"/>
                <a:gd name="connsiteY490" fmla="*/ 5781822 h 6367455"/>
                <a:gd name="connsiteX491" fmla="*/ 3978269 w 6891715"/>
                <a:gd name="connsiteY491" fmla="*/ 5793684 h 6367455"/>
                <a:gd name="connsiteX492" fmla="*/ 3983698 w 6891715"/>
                <a:gd name="connsiteY492" fmla="*/ 5799454 h 6367455"/>
                <a:gd name="connsiteX493" fmla="*/ 3981463 w 6891715"/>
                <a:gd name="connsiteY493" fmla="*/ 5809393 h 6367455"/>
                <a:gd name="connsiteX494" fmla="*/ 3986892 w 6891715"/>
                <a:gd name="connsiteY494" fmla="*/ 5816766 h 6367455"/>
                <a:gd name="connsiteX495" fmla="*/ 3999986 w 6891715"/>
                <a:gd name="connsiteY495" fmla="*/ 5826063 h 6367455"/>
                <a:gd name="connsiteX496" fmla="*/ 4010205 w 6891715"/>
                <a:gd name="connsiteY496" fmla="*/ 5829269 h 6367455"/>
                <a:gd name="connsiteX497" fmla="*/ 4027451 w 6891715"/>
                <a:gd name="connsiteY497" fmla="*/ 5832475 h 6367455"/>
                <a:gd name="connsiteX498" fmla="*/ 4026812 w 6891715"/>
                <a:gd name="connsiteY498" fmla="*/ 5854596 h 6367455"/>
                <a:gd name="connsiteX499" fmla="*/ 4015954 w 6891715"/>
                <a:gd name="connsiteY499" fmla="*/ 5864214 h 6367455"/>
                <a:gd name="connsiteX500" fmla="*/ 4000944 w 6891715"/>
                <a:gd name="connsiteY500" fmla="*/ 5860367 h 6367455"/>
                <a:gd name="connsiteX501" fmla="*/ 3993598 w 6891715"/>
                <a:gd name="connsiteY501" fmla="*/ 5852672 h 6367455"/>
                <a:gd name="connsiteX502" fmla="*/ 3991363 w 6891715"/>
                <a:gd name="connsiteY502" fmla="*/ 5839849 h 6367455"/>
                <a:gd name="connsiteX503" fmla="*/ 3975395 w 6891715"/>
                <a:gd name="connsiteY503" fmla="*/ 5831834 h 6367455"/>
                <a:gd name="connsiteX504" fmla="*/ 3976353 w 6891715"/>
                <a:gd name="connsiteY504" fmla="*/ 5820934 h 6367455"/>
                <a:gd name="connsiteX505" fmla="*/ 3963259 w 6891715"/>
                <a:gd name="connsiteY505" fmla="*/ 5812919 h 6367455"/>
                <a:gd name="connsiteX506" fmla="*/ 3959107 w 6891715"/>
                <a:gd name="connsiteY506" fmla="*/ 5804263 h 6367455"/>
                <a:gd name="connsiteX507" fmla="*/ 3927171 w 6891715"/>
                <a:gd name="connsiteY507" fmla="*/ 5801378 h 6367455"/>
                <a:gd name="connsiteX508" fmla="*/ 3922700 w 6891715"/>
                <a:gd name="connsiteY508" fmla="*/ 5794004 h 6367455"/>
                <a:gd name="connsiteX509" fmla="*/ 3923658 w 6891715"/>
                <a:gd name="connsiteY509" fmla="*/ 5782142 h 6367455"/>
                <a:gd name="connsiteX510" fmla="*/ 3914077 w 6891715"/>
                <a:gd name="connsiteY510" fmla="*/ 5772845 h 6367455"/>
                <a:gd name="connsiteX511" fmla="*/ 3881183 w 6891715"/>
                <a:gd name="connsiteY511" fmla="*/ 5751686 h 6367455"/>
                <a:gd name="connsiteX512" fmla="*/ 3881183 w 6891715"/>
                <a:gd name="connsiteY512" fmla="*/ 5747519 h 6367455"/>
                <a:gd name="connsiteX513" fmla="*/ 3876712 w 6891715"/>
                <a:gd name="connsiteY513" fmla="*/ 5749442 h 6367455"/>
                <a:gd name="connsiteX514" fmla="*/ 3863938 w 6891715"/>
                <a:gd name="connsiteY514" fmla="*/ 5752648 h 6367455"/>
                <a:gd name="connsiteX515" fmla="*/ 3873199 w 6891715"/>
                <a:gd name="connsiteY515" fmla="*/ 5742068 h 6367455"/>
                <a:gd name="connsiteX516" fmla="*/ 3880864 w 6891715"/>
                <a:gd name="connsiteY516" fmla="*/ 5741107 h 6367455"/>
                <a:gd name="connsiteX517" fmla="*/ 1831939 w 6891715"/>
                <a:gd name="connsiteY517" fmla="*/ 5713401 h 6367455"/>
                <a:gd name="connsiteX518" fmla="*/ 1830972 w 6891715"/>
                <a:gd name="connsiteY518" fmla="*/ 5721851 h 6367455"/>
                <a:gd name="connsiteX519" fmla="*/ 1812925 w 6891715"/>
                <a:gd name="connsiteY519" fmla="*/ 5752401 h 6367455"/>
                <a:gd name="connsiteX520" fmla="*/ 1808736 w 6891715"/>
                <a:gd name="connsiteY520" fmla="*/ 5754676 h 6367455"/>
                <a:gd name="connsiteX521" fmla="*/ 1805191 w 6891715"/>
                <a:gd name="connsiteY521" fmla="*/ 5748176 h 6367455"/>
                <a:gd name="connsiteX522" fmla="*/ 1794877 w 6891715"/>
                <a:gd name="connsiteY522" fmla="*/ 5751751 h 6367455"/>
                <a:gd name="connsiteX523" fmla="*/ 1789076 w 6891715"/>
                <a:gd name="connsiteY523" fmla="*/ 5743951 h 6367455"/>
                <a:gd name="connsiteX524" fmla="*/ 1796489 w 6891715"/>
                <a:gd name="connsiteY524" fmla="*/ 5727701 h 6367455"/>
                <a:gd name="connsiteX525" fmla="*/ 1813892 w 6891715"/>
                <a:gd name="connsiteY525" fmla="*/ 5714701 h 6367455"/>
                <a:gd name="connsiteX526" fmla="*/ 3909022 w 6891715"/>
                <a:gd name="connsiteY526" fmla="*/ 5707051 h 6367455"/>
                <a:gd name="connsiteX527" fmla="*/ 3919500 w 6891715"/>
                <a:gd name="connsiteY527" fmla="*/ 5708956 h 6367455"/>
                <a:gd name="connsiteX528" fmla="*/ 3906800 w 6891715"/>
                <a:gd name="connsiteY528" fmla="*/ 5716576 h 6367455"/>
                <a:gd name="connsiteX529" fmla="*/ 3933152 w 6891715"/>
                <a:gd name="connsiteY529" fmla="*/ 5702289 h 6367455"/>
                <a:gd name="connsiteX530" fmla="*/ 3938550 w 6891715"/>
                <a:gd name="connsiteY530" fmla="*/ 5710397 h 6367455"/>
                <a:gd name="connsiteX531" fmla="*/ 3943947 w 6891715"/>
                <a:gd name="connsiteY531" fmla="*/ 5710397 h 6367455"/>
                <a:gd name="connsiteX532" fmla="*/ 3944900 w 6891715"/>
                <a:gd name="connsiteY532" fmla="*/ 5717569 h 6367455"/>
                <a:gd name="connsiteX533" fmla="*/ 3936327 w 6891715"/>
                <a:gd name="connsiteY533" fmla="*/ 5719752 h 6367455"/>
                <a:gd name="connsiteX534" fmla="*/ 3929025 w 6891715"/>
                <a:gd name="connsiteY534" fmla="*/ 5713515 h 6367455"/>
                <a:gd name="connsiteX535" fmla="*/ 3925850 w 6891715"/>
                <a:gd name="connsiteY535" fmla="*/ 5706343 h 6367455"/>
                <a:gd name="connsiteX536" fmla="*/ 3950898 w 6891715"/>
                <a:gd name="connsiteY536" fmla="*/ 5691176 h 6367455"/>
                <a:gd name="connsiteX537" fmla="*/ 3954426 w 6891715"/>
                <a:gd name="connsiteY537" fmla="*/ 5700557 h 6367455"/>
                <a:gd name="connsiteX538" fmla="*/ 3948252 w 6891715"/>
                <a:gd name="connsiteY538" fmla="*/ 5711814 h 6367455"/>
                <a:gd name="connsiteX539" fmla="*/ 3946488 w 6891715"/>
                <a:gd name="connsiteY539" fmla="*/ 5707749 h 6367455"/>
                <a:gd name="connsiteX540" fmla="*/ 3949428 w 6891715"/>
                <a:gd name="connsiteY540" fmla="*/ 5700557 h 6367455"/>
                <a:gd name="connsiteX541" fmla="*/ 4188559 w 6891715"/>
                <a:gd name="connsiteY541" fmla="*/ 5689589 h 6367455"/>
                <a:gd name="connsiteX542" fmla="*/ 4200260 w 6891715"/>
                <a:gd name="connsiteY542" fmla="*/ 5693688 h 6367455"/>
                <a:gd name="connsiteX543" fmla="*/ 4201525 w 6891715"/>
                <a:gd name="connsiteY543" fmla="*/ 5703148 h 6367455"/>
                <a:gd name="connsiteX544" fmla="*/ 4222713 w 6891715"/>
                <a:gd name="connsiteY544" fmla="*/ 5713554 h 6367455"/>
                <a:gd name="connsiteX545" fmla="*/ 4207850 w 6891715"/>
                <a:gd name="connsiteY545" fmla="*/ 5720806 h 6367455"/>
                <a:gd name="connsiteX546" fmla="*/ 4198363 w 6891715"/>
                <a:gd name="connsiteY546" fmla="*/ 5712608 h 6367455"/>
                <a:gd name="connsiteX547" fmla="*/ 4203739 w 6891715"/>
                <a:gd name="connsiteY547" fmla="*/ 5728059 h 6367455"/>
                <a:gd name="connsiteX548" fmla="*/ 4197414 w 6891715"/>
                <a:gd name="connsiteY548" fmla="*/ 5735627 h 6367455"/>
                <a:gd name="connsiteX549" fmla="*/ 4179705 w 6891715"/>
                <a:gd name="connsiteY549" fmla="*/ 5734996 h 6367455"/>
                <a:gd name="connsiteX550" fmla="*/ 4168953 w 6891715"/>
                <a:gd name="connsiteY550" fmla="*/ 5725221 h 6367455"/>
                <a:gd name="connsiteX551" fmla="*/ 4186662 w 6891715"/>
                <a:gd name="connsiteY551" fmla="*/ 5713869 h 6367455"/>
                <a:gd name="connsiteX552" fmla="*/ 4173064 w 6891715"/>
                <a:gd name="connsiteY552" fmla="*/ 5710716 h 6367455"/>
                <a:gd name="connsiteX553" fmla="*/ 4164525 w 6891715"/>
                <a:gd name="connsiteY553" fmla="*/ 5723329 h 6367455"/>
                <a:gd name="connsiteX554" fmla="*/ 4144603 w 6891715"/>
                <a:gd name="connsiteY554" fmla="*/ 5715130 h 6367455"/>
                <a:gd name="connsiteX555" fmla="*/ 4143338 w 6891715"/>
                <a:gd name="connsiteY555" fmla="*/ 5702517 h 6367455"/>
                <a:gd name="connsiteX556" fmla="*/ 4165790 w 6891715"/>
                <a:gd name="connsiteY556" fmla="*/ 5703463 h 6367455"/>
                <a:gd name="connsiteX557" fmla="*/ 4167688 w 6891715"/>
                <a:gd name="connsiteY557" fmla="*/ 5696211 h 6367455"/>
                <a:gd name="connsiteX558" fmla="*/ 4181602 w 6891715"/>
                <a:gd name="connsiteY558" fmla="*/ 5695895 h 6367455"/>
                <a:gd name="connsiteX559" fmla="*/ 3560407 w 6891715"/>
                <a:gd name="connsiteY559" fmla="*/ 5638789 h 6367455"/>
                <a:gd name="connsiteX560" fmla="*/ 3566757 w 6891715"/>
                <a:gd name="connsiteY560" fmla="*/ 5641629 h 6367455"/>
                <a:gd name="connsiteX561" fmla="*/ 3572790 w 6891715"/>
                <a:gd name="connsiteY561" fmla="*/ 5648572 h 6367455"/>
                <a:gd name="connsiteX562" fmla="*/ 3560725 w 6891715"/>
                <a:gd name="connsiteY562" fmla="*/ 5652675 h 6367455"/>
                <a:gd name="connsiteX563" fmla="*/ 3562312 w 6891715"/>
                <a:gd name="connsiteY563" fmla="*/ 5664667 h 6367455"/>
                <a:gd name="connsiteX564" fmla="*/ 3572155 w 6891715"/>
                <a:gd name="connsiteY564" fmla="*/ 5670663 h 6367455"/>
                <a:gd name="connsiteX565" fmla="*/ 3571520 w 6891715"/>
                <a:gd name="connsiteY565" fmla="*/ 5679815 h 6367455"/>
                <a:gd name="connsiteX566" fmla="*/ 3582950 w 6891715"/>
                <a:gd name="connsiteY566" fmla="*/ 5680447 h 6367455"/>
                <a:gd name="connsiteX567" fmla="*/ 3581680 w 6891715"/>
                <a:gd name="connsiteY567" fmla="*/ 5691177 h 6367455"/>
                <a:gd name="connsiteX568" fmla="*/ 3563265 w 6891715"/>
                <a:gd name="connsiteY568" fmla="*/ 5680447 h 6367455"/>
                <a:gd name="connsiteX569" fmla="*/ 3561677 w 6891715"/>
                <a:gd name="connsiteY569" fmla="*/ 5668770 h 6367455"/>
                <a:gd name="connsiteX570" fmla="*/ 3541675 w 6891715"/>
                <a:gd name="connsiteY570" fmla="*/ 5647310 h 6367455"/>
                <a:gd name="connsiteX571" fmla="*/ 3543262 w 6891715"/>
                <a:gd name="connsiteY571" fmla="*/ 5640367 h 6367455"/>
                <a:gd name="connsiteX572" fmla="*/ 3558185 w 6891715"/>
                <a:gd name="connsiteY572" fmla="*/ 5642891 h 6367455"/>
                <a:gd name="connsiteX573" fmla="*/ 1988465 w 6891715"/>
                <a:gd name="connsiteY573" fmla="*/ 5605451 h 6367455"/>
                <a:gd name="connsiteX574" fmla="*/ 1990687 w 6891715"/>
                <a:gd name="connsiteY574" fmla="*/ 5609261 h 6367455"/>
                <a:gd name="connsiteX575" fmla="*/ 1976082 w 6891715"/>
                <a:gd name="connsiteY575" fmla="*/ 5621326 h 6367455"/>
                <a:gd name="connsiteX576" fmla="*/ 1975130 w 6891715"/>
                <a:gd name="connsiteY576" fmla="*/ 5626406 h 6367455"/>
                <a:gd name="connsiteX577" fmla="*/ 1985607 w 6891715"/>
                <a:gd name="connsiteY577" fmla="*/ 5621008 h 6367455"/>
                <a:gd name="connsiteX578" fmla="*/ 1979257 w 6891715"/>
                <a:gd name="connsiteY578" fmla="*/ 5631486 h 6367455"/>
                <a:gd name="connsiteX579" fmla="*/ 1981480 w 6891715"/>
                <a:gd name="connsiteY579" fmla="*/ 5638153 h 6367455"/>
                <a:gd name="connsiteX580" fmla="*/ 1998307 w 6891715"/>
                <a:gd name="connsiteY580" fmla="*/ 5636883 h 6367455"/>
                <a:gd name="connsiteX581" fmla="*/ 2005927 w 6891715"/>
                <a:gd name="connsiteY581" fmla="*/ 5638788 h 6367455"/>
                <a:gd name="connsiteX582" fmla="*/ 2008150 w 6891715"/>
                <a:gd name="connsiteY582" fmla="*/ 5651488 h 6367455"/>
                <a:gd name="connsiteX583" fmla="*/ 1999895 w 6891715"/>
                <a:gd name="connsiteY583" fmla="*/ 5666411 h 6367455"/>
                <a:gd name="connsiteX584" fmla="*/ 1993545 w 6891715"/>
                <a:gd name="connsiteY584" fmla="*/ 5677841 h 6367455"/>
                <a:gd name="connsiteX585" fmla="*/ 1987195 w 6891715"/>
                <a:gd name="connsiteY585" fmla="*/ 5690859 h 6367455"/>
                <a:gd name="connsiteX586" fmla="*/ 1965287 w 6891715"/>
                <a:gd name="connsiteY586" fmla="*/ 5699114 h 6367455"/>
                <a:gd name="connsiteX587" fmla="*/ 1965287 w 6891715"/>
                <a:gd name="connsiteY587" fmla="*/ 5694986 h 6367455"/>
                <a:gd name="connsiteX588" fmla="*/ 1954492 w 6891715"/>
                <a:gd name="connsiteY588" fmla="*/ 5688954 h 6367455"/>
                <a:gd name="connsiteX589" fmla="*/ 1937665 w 6891715"/>
                <a:gd name="connsiteY589" fmla="*/ 5683556 h 6367455"/>
                <a:gd name="connsiteX590" fmla="*/ 1938300 w 6891715"/>
                <a:gd name="connsiteY590" fmla="*/ 5667999 h 6367455"/>
                <a:gd name="connsiteX591" fmla="*/ 1928775 w 6891715"/>
                <a:gd name="connsiteY591" fmla="*/ 5660696 h 6367455"/>
                <a:gd name="connsiteX592" fmla="*/ 1912900 w 6891715"/>
                <a:gd name="connsiteY592" fmla="*/ 5662601 h 6367455"/>
                <a:gd name="connsiteX593" fmla="*/ 1912265 w 6891715"/>
                <a:gd name="connsiteY593" fmla="*/ 5676571 h 6367455"/>
                <a:gd name="connsiteX594" fmla="*/ 1902740 w 6891715"/>
                <a:gd name="connsiteY594" fmla="*/ 5674349 h 6367455"/>
                <a:gd name="connsiteX595" fmla="*/ 1900200 w 6891715"/>
                <a:gd name="connsiteY595" fmla="*/ 5650536 h 6367455"/>
                <a:gd name="connsiteX596" fmla="*/ 1917027 w 6891715"/>
                <a:gd name="connsiteY596" fmla="*/ 5641963 h 6367455"/>
                <a:gd name="connsiteX597" fmla="*/ 1937982 w 6891715"/>
                <a:gd name="connsiteY597" fmla="*/ 5626723 h 6367455"/>
                <a:gd name="connsiteX598" fmla="*/ 1952905 w 6891715"/>
                <a:gd name="connsiteY598" fmla="*/ 5619103 h 6367455"/>
                <a:gd name="connsiteX599" fmla="*/ 4089680 w 6891715"/>
                <a:gd name="connsiteY599" fmla="*/ 5599101 h 6367455"/>
                <a:gd name="connsiteX600" fmla="*/ 4100475 w 6891715"/>
                <a:gd name="connsiteY600" fmla="*/ 5606038 h 6367455"/>
                <a:gd name="connsiteX601" fmla="*/ 4089045 w 6891715"/>
                <a:gd name="connsiteY601" fmla="*/ 5624958 h 6367455"/>
                <a:gd name="connsiteX602" fmla="*/ 4092220 w 6891715"/>
                <a:gd name="connsiteY602" fmla="*/ 5642931 h 6367455"/>
                <a:gd name="connsiteX603" fmla="*/ 4079520 w 6891715"/>
                <a:gd name="connsiteY603" fmla="*/ 5637571 h 6367455"/>
                <a:gd name="connsiteX604" fmla="*/ 4081742 w 6891715"/>
                <a:gd name="connsiteY604" fmla="*/ 5630318 h 6367455"/>
                <a:gd name="connsiteX605" fmla="*/ 4076345 w 6891715"/>
                <a:gd name="connsiteY605" fmla="*/ 5630318 h 6367455"/>
                <a:gd name="connsiteX606" fmla="*/ 4069042 w 6891715"/>
                <a:gd name="connsiteY606" fmla="*/ 5645139 h 6367455"/>
                <a:gd name="connsiteX607" fmla="*/ 4060470 w 6891715"/>
                <a:gd name="connsiteY607" fmla="*/ 5631580 h 6367455"/>
                <a:gd name="connsiteX608" fmla="*/ 4056025 w 6891715"/>
                <a:gd name="connsiteY608" fmla="*/ 5615813 h 6367455"/>
                <a:gd name="connsiteX609" fmla="*/ 4073805 w 6891715"/>
                <a:gd name="connsiteY609" fmla="*/ 5615813 h 6367455"/>
                <a:gd name="connsiteX610" fmla="*/ 4084600 w 6891715"/>
                <a:gd name="connsiteY610" fmla="*/ 5619597 h 6367455"/>
                <a:gd name="connsiteX611" fmla="*/ 2070698 w 6891715"/>
                <a:gd name="connsiteY611" fmla="*/ 5599101 h 6367455"/>
                <a:gd name="connsiteX612" fmla="*/ 2091018 w 6891715"/>
                <a:gd name="connsiteY612" fmla="*/ 5613433 h 6367455"/>
                <a:gd name="connsiteX613" fmla="*/ 2092288 w 6891715"/>
                <a:gd name="connsiteY613" fmla="*/ 5624649 h 6367455"/>
                <a:gd name="connsiteX614" fmla="*/ 2079588 w 6891715"/>
                <a:gd name="connsiteY614" fmla="*/ 5632439 h 6367455"/>
                <a:gd name="connsiteX615" fmla="*/ 2067840 w 6891715"/>
                <a:gd name="connsiteY615" fmla="*/ 5622780 h 6367455"/>
                <a:gd name="connsiteX616" fmla="*/ 2041488 w 6891715"/>
                <a:gd name="connsiteY616" fmla="*/ 5624338 h 6367455"/>
                <a:gd name="connsiteX617" fmla="*/ 2040218 w 6891715"/>
                <a:gd name="connsiteY617" fmla="*/ 5614056 h 6367455"/>
                <a:gd name="connsiteX618" fmla="*/ 2033868 w 6891715"/>
                <a:gd name="connsiteY618" fmla="*/ 5614056 h 6367455"/>
                <a:gd name="connsiteX619" fmla="*/ 2031963 w 6891715"/>
                <a:gd name="connsiteY619" fmla="*/ 5604397 h 6367455"/>
                <a:gd name="connsiteX620" fmla="*/ 4138765 w 6891715"/>
                <a:gd name="connsiteY620" fmla="*/ 5576879 h 6367455"/>
                <a:gd name="connsiteX621" fmla="*/ 4144990 w 6891715"/>
                <a:gd name="connsiteY621" fmla="*/ 5580100 h 6367455"/>
                <a:gd name="connsiteX622" fmla="*/ 4148103 w 6891715"/>
                <a:gd name="connsiteY622" fmla="*/ 5590408 h 6367455"/>
                <a:gd name="connsiteX623" fmla="*/ 4140943 w 6891715"/>
                <a:gd name="connsiteY623" fmla="*/ 5599104 h 6367455"/>
                <a:gd name="connsiteX624" fmla="*/ 4116353 w 6891715"/>
                <a:gd name="connsiteY624" fmla="*/ 5598138 h 6367455"/>
                <a:gd name="connsiteX625" fmla="*/ 4121956 w 6891715"/>
                <a:gd name="connsiteY625" fmla="*/ 5588475 h 6367455"/>
                <a:gd name="connsiteX626" fmla="*/ 4302091 w 6891715"/>
                <a:gd name="connsiteY626" fmla="*/ 5553067 h 6367455"/>
                <a:gd name="connsiteX627" fmla="*/ 4302091 w 6891715"/>
                <a:gd name="connsiteY627" fmla="*/ 5561005 h 6367455"/>
                <a:gd name="connsiteX628" fmla="*/ 4297328 w 6891715"/>
                <a:gd name="connsiteY628" fmla="*/ 5558934 h 6367455"/>
                <a:gd name="connsiteX629" fmla="*/ 4108553 w 6891715"/>
                <a:gd name="connsiteY629" fmla="*/ 5551476 h 6367455"/>
                <a:gd name="connsiteX630" fmla="*/ 4122700 w 6891715"/>
                <a:gd name="connsiteY630" fmla="*/ 5555898 h 6367455"/>
                <a:gd name="connsiteX631" fmla="*/ 4121735 w 6891715"/>
                <a:gd name="connsiteY631" fmla="*/ 5565764 h 6367455"/>
                <a:gd name="connsiteX632" fmla="*/ 4108874 w 6891715"/>
                <a:gd name="connsiteY632" fmla="*/ 5563723 h 6367455"/>
                <a:gd name="connsiteX633" fmla="*/ 4097300 w 6891715"/>
                <a:gd name="connsiteY633" fmla="*/ 5562702 h 6367455"/>
                <a:gd name="connsiteX634" fmla="*/ 4099229 w 6891715"/>
                <a:gd name="connsiteY634" fmla="*/ 5556919 h 6367455"/>
                <a:gd name="connsiteX635" fmla="*/ 4289391 w 6891715"/>
                <a:gd name="connsiteY635" fmla="*/ 5540367 h 6367455"/>
                <a:gd name="connsiteX636" fmla="*/ 4308441 w 6891715"/>
                <a:gd name="connsiteY636" fmla="*/ 5541002 h 6367455"/>
                <a:gd name="connsiteX637" fmla="*/ 4301337 w 6891715"/>
                <a:gd name="connsiteY637" fmla="*/ 5548305 h 6367455"/>
                <a:gd name="connsiteX638" fmla="*/ 4292620 w 6891715"/>
                <a:gd name="connsiteY638" fmla="*/ 5551480 h 6367455"/>
                <a:gd name="connsiteX639" fmla="*/ 4289391 w 6891715"/>
                <a:gd name="connsiteY639" fmla="*/ 5548305 h 6367455"/>
                <a:gd name="connsiteX640" fmla="*/ 4022925 w 6891715"/>
                <a:gd name="connsiteY640" fmla="*/ 5514964 h 6367455"/>
                <a:gd name="connsiteX641" fmla="*/ 4031881 w 6891715"/>
                <a:gd name="connsiteY641" fmla="*/ 5519920 h 6367455"/>
                <a:gd name="connsiteX642" fmla="*/ 4032213 w 6891715"/>
                <a:gd name="connsiteY642" fmla="*/ 5533239 h 6367455"/>
                <a:gd name="connsiteX643" fmla="*/ 4022261 w 6891715"/>
                <a:gd name="connsiteY643" fmla="*/ 5540364 h 6367455"/>
                <a:gd name="connsiteX644" fmla="*/ 4009988 w 6891715"/>
                <a:gd name="connsiteY644" fmla="*/ 5532310 h 6367455"/>
                <a:gd name="connsiteX645" fmla="*/ 4011315 w 6891715"/>
                <a:gd name="connsiteY645" fmla="*/ 5525186 h 6367455"/>
                <a:gd name="connsiteX646" fmla="*/ 2542105 w 6891715"/>
                <a:gd name="connsiteY646" fmla="*/ 5470514 h 6367455"/>
                <a:gd name="connsiteX647" fmla="*/ 2547481 w 6891715"/>
                <a:gd name="connsiteY647" fmla="*/ 5470514 h 6367455"/>
                <a:gd name="connsiteX648" fmla="*/ 2566456 w 6891715"/>
                <a:gd name="connsiteY648" fmla="*/ 5478769 h 6367455"/>
                <a:gd name="connsiteX649" fmla="*/ 2578157 w 6891715"/>
                <a:gd name="connsiteY649" fmla="*/ 5478769 h 6367455"/>
                <a:gd name="connsiteX650" fmla="*/ 2586696 w 6891715"/>
                <a:gd name="connsiteY650" fmla="*/ 5503851 h 6367455"/>
                <a:gd name="connsiteX651" fmla="*/ 2585747 w 6891715"/>
                <a:gd name="connsiteY651" fmla="*/ 5520679 h 6367455"/>
                <a:gd name="connsiteX652" fmla="*/ 2601876 w 6891715"/>
                <a:gd name="connsiteY652" fmla="*/ 5547031 h 6367455"/>
                <a:gd name="connsiteX653" fmla="*/ 2600927 w 6891715"/>
                <a:gd name="connsiteY653" fmla="*/ 5575289 h 6367455"/>
                <a:gd name="connsiteX654" fmla="*/ 2590491 w 6891715"/>
                <a:gd name="connsiteY654" fmla="*/ 5584814 h 6367455"/>
                <a:gd name="connsiteX655" fmla="*/ 2586696 w 6891715"/>
                <a:gd name="connsiteY655" fmla="*/ 5599736 h 6367455"/>
                <a:gd name="connsiteX656" fmla="*/ 2600295 w 6891715"/>
                <a:gd name="connsiteY656" fmla="*/ 5611484 h 6367455"/>
                <a:gd name="connsiteX657" fmla="*/ 2592388 w 6891715"/>
                <a:gd name="connsiteY657" fmla="*/ 5641646 h 6367455"/>
                <a:gd name="connsiteX658" fmla="*/ 2584166 w 6891715"/>
                <a:gd name="connsiteY658" fmla="*/ 5676889 h 6367455"/>
                <a:gd name="connsiteX659" fmla="*/ 2584482 w 6891715"/>
                <a:gd name="connsiteY659" fmla="*/ 5711496 h 6367455"/>
                <a:gd name="connsiteX660" fmla="*/ 2570884 w 6891715"/>
                <a:gd name="connsiteY660" fmla="*/ 5732769 h 6367455"/>
                <a:gd name="connsiteX661" fmla="*/ 2561080 w 6891715"/>
                <a:gd name="connsiteY661" fmla="*/ 5721974 h 6367455"/>
                <a:gd name="connsiteX662" fmla="*/ 2550644 w 6891715"/>
                <a:gd name="connsiteY662" fmla="*/ 5711814 h 6367455"/>
                <a:gd name="connsiteX663" fmla="*/ 2532934 w 6891715"/>
                <a:gd name="connsiteY663" fmla="*/ 5723561 h 6367455"/>
                <a:gd name="connsiteX664" fmla="*/ 2531985 w 6891715"/>
                <a:gd name="connsiteY664" fmla="*/ 5743564 h 6367455"/>
                <a:gd name="connsiteX665" fmla="*/ 2523446 w 6891715"/>
                <a:gd name="connsiteY665" fmla="*/ 5752136 h 6367455"/>
                <a:gd name="connsiteX666" fmla="*/ 2510796 w 6891715"/>
                <a:gd name="connsiteY666" fmla="*/ 5753089 h 6367455"/>
                <a:gd name="connsiteX667" fmla="*/ 2496249 w 6891715"/>
                <a:gd name="connsiteY667" fmla="*/ 5756264 h 6367455"/>
                <a:gd name="connsiteX668" fmla="*/ 2484864 w 6891715"/>
                <a:gd name="connsiteY668" fmla="*/ 5748326 h 6367455"/>
                <a:gd name="connsiteX669" fmla="*/ 2476325 w 6891715"/>
                <a:gd name="connsiteY669" fmla="*/ 5751501 h 6367455"/>
                <a:gd name="connsiteX670" fmla="*/ 2472846 w 6891715"/>
                <a:gd name="connsiteY670" fmla="*/ 5740706 h 6367455"/>
                <a:gd name="connsiteX671" fmla="*/ 2481385 w 6891715"/>
                <a:gd name="connsiteY671" fmla="*/ 5740706 h 6367455"/>
                <a:gd name="connsiteX672" fmla="*/ 2474744 w 6891715"/>
                <a:gd name="connsiteY672" fmla="*/ 5735626 h 6367455"/>
                <a:gd name="connsiteX673" fmla="*/ 2473795 w 6891715"/>
                <a:gd name="connsiteY673" fmla="*/ 5710544 h 6367455"/>
                <a:gd name="connsiteX674" fmla="*/ 2460829 w 6891715"/>
                <a:gd name="connsiteY674" fmla="*/ 5693716 h 6367455"/>
                <a:gd name="connsiteX675" fmla="*/ 2477274 w 6891715"/>
                <a:gd name="connsiteY675" fmla="*/ 5644821 h 6367455"/>
                <a:gd name="connsiteX676" fmla="*/ 2481701 w 6891715"/>
                <a:gd name="connsiteY676" fmla="*/ 5631169 h 6367455"/>
                <a:gd name="connsiteX677" fmla="*/ 2467470 w 6891715"/>
                <a:gd name="connsiteY677" fmla="*/ 5619739 h 6367455"/>
                <a:gd name="connsiteX678" fmla="*/ 2476009 w 6891715"/>
                <a:gd name="connsiteY678" fmla="*/ 5598466 h 6367455"/>
                <a:gd name="connsiteX679" fmla="*/ 2469684 w 6891715"/>
                <a:gd name="connsiteY679" fmla="*/ 5588941 h 6367455"/>
                <a:gd name="connsiteX680" fmla="*/ 2475693 w 6891715"/>
                <a:gd name="connsiteY680" fmla="*/ 5575606 h 6367455"/>
                <a:gd name="connsiteX681" fmla="*/ 2466205 w 6891715"/>
                <a:gd name="connsiteY681" fmla="*/ 5557509 h 6367455"/>
                <a:gd name="connsiteX682" fmla="*/ 2450393 w 6891715"/>
                <a:gd name="connsiteY682" fmla="*/ 5547349 h 6367455"/>
                <a:gd name="connsiteX683" fmla="*/ 2445965 w 6891715"/>
                <a:gd name="connsiteY683" fmla="*/ 5556874 h 6367455"/>
                <a:gd name="connsiteX684" fmla="*/ 2441538 w 6891715"/>
                <a:gd name="connsiteY684" fmla="*/ 5535601 h 6367455"/>
                <a:gd name="connsiteX685" fmla="*/ 2447863 w 6891715"/>
                <a:gd name="connsiteY685" fmla="*/ 5521949 h 6367455"/>
                <a:gd name="connsiteX686" fmla="*/ 2442170 w 6891715"/>
                <a:gd name="connsiteY686" fmla="*/ 5497819 h 6367455"/>
                <a:gd name="connsiteX687" fmla="*/ 2450709 w 6891715"/>
                <a:gd name="connsiteY687" fmla="*/ 5492421 h 6367455"/>
                <a:gd name="connsiteX688" fmla="*/ 2454820 w 6891715"/>
                <a:gd name="connsiteY688" fmla="*/ 5477499 h 6367455"/>
                <a:gd name="connsiteX689" fmla="*/ 2461145 w 6891715"/>
                <a:gd name="connsiteY689" fmla="*/ 5482896 h 6367455"/>
                <a:gd name="connsiteX690" fmla="*/ 2451658 w 6891715"/>
                <a:gd name="connsiteY690" fmla="*/ 5497819 h 6367455"/>
                <a:gd name="connsiteX691" fmla="*/ 2459248 w 6891715"/>
                <a:gd name="connsiteY691" fmla="*/ 5509249 h 6367455"/>
                <a:gd name="connsiteX692" fmla="*/ 2476325 w 6891715"/>
                <a:gd name="connsiteY692" fmla="*/ 5517504 h 6367455"/>
                <a:gd name="connsiteX693" fmla="*/ 2496249 w 6891715"/>
                <a:gd name="connsiteY693" fmla="*/ 5519409 h 6367455"/>
                <a:gd name="connsiteX694" fmla="*/ 2503523 w 6891715"/>
                <a:gd name="connsiteY694" fmla="*/ 5503534 h 6367455"/>
                <a:gd name="connsiteX695" fmla="*/ 2524711 w 6891715"/>
                <a:gd name="connsiteY695" fmla="*/ 5490834 h 6367455"/>
                <a:gd name="connsiteX696" fmla="*/ 2537994 w 6891715"/>
                <a:gd name="connsiteY696" fmla="*/ 5481309 h 6367455"/>
                <a:gd name="connsiteX697" fmla="*/ 3282913 w 6891715"/>
                <a:gd name="connsiteY697" fmla="*/ 5260964 h 6367455"/>
                <a:gd name="connsiteX698" fmla="*/ 3294026 w 6891715"/>
                <a:gd name="connsiteY698" fmla="*/ 5262084 h 6367455"/>
                <a:gd name="connsiteX699" fmla="*/ 3287964 w 6891715"/>
                <a:gd name="connsiteY699" fmla="*/ 5265727 h 6367455"/>
                <a:gd name="connsiteX700" fmla="*/ 3328248 w 6891715"/>
                <a:gd name="connsiteY700" fmla="*/ 5257789 h 6367455"/>
                <a:gd name="connsiteX701" fmla="*/ 3340739 w 6891715"/>
                <a:gd name="connsiteY701" fmla="*/ 5264892 h 6367455"/>
                <a:gd name="connsiteX702" fmla="*/ 3362288 w 6891715"/>
                <a:gd name="connsiteY702" fmla="*/ 5271027 h 6367455"/>
                <a:gd name="connsiteX703" fmla="*/ 3361039 w 6891715"/>
                <a:gd name="connsiteY703" fmla="*/ 5276839 h 6367455"/>
                <a:gd name="connsiteX704" fmla="*/ 3336680 w 6891715"/>
                <a:gd name="connsiteY704" fmla="*/ 5270704 h 6367455"/>
                <a:gd name="connsiteX705" fmla="*/ 3324188 w 6891715"/>
                <a:gd name="connsiteY705" fmla="*/ 5259726 h 6367455"/>
                <a:gd name="connsiteX706" fmla="*/ 2671407 w 6891715"/>
                <a:gd name="connsiteY706" fmla="*/ 5257789 h 6367455"/>
                <a:gd name="connsiteX707" fmla="*/ 2674900 w 6891715"/>
                <a:gd name="connsiteY707" fmla="*/ 5266657 h 6367455"/>
                <a:gd name="connsiteX708" fmla="*/ 2673947 w 6891715"/>
                <a:gd name="connsiteY708" fmla="*/ 5273226 h 6367455"/>
                <a:gd name="connsiteX709" fmla="*/ 2667597 w 6891715"/>
                <a:gd name="connsiteY709" fmla="*/ 5275197 h 6367455"/>
                <a:gd name="connsiteX710" fmla="*/ 2671725 w 6891715"/>
                <a:gd name="connsiteY710" fmla="*/ 5284722 h 6367455"/>
                <a:gd name="connsiteX711" fmla="*/ 2664422 w 6891715"/>
                <a:gd name="connsiteY711" fmla="*/ 5286364 h 6367455"/>
                <a:gd name="connsiteX712" fmla="*/ 2659977 w 6891715"/>
                <a:gd name="connsiteY712" fmla="*/ 5276510 h 6367455"/>
                <a:gd name="connsiteX713" fmla="*/ 2643150 w 6891715"/>
                <a:gd name="connsiteY713" fmla="*/ 5278481 h 6367455"/>
                <a:gd name="connsiteX714" fmla="*/ 2636800 w 6891715"/>
                <a:gd name="connsiteY714" fmla="*/ 5268956 h 6367455"/>
                <a:gd name="connsiteX715" fmla="*/ 2659977 w 6891715"/>
                <a:gd name="connsiteY715" fmla="*/ 5266657 h 6367455"/>
                <a:gd name="connsiteX716" fmla="*/ 3264815 w 6891715"/>
                <a:gd name="connsiteY716" fmla="*/ 5237151 h 6367455"/>
                <a:gd name="connsiteX717" fmla="*/ 3282277 w 6891715"/>
                <a:gd name="connsiteY717" fmla="*/ 5247144 h 6367455"/>
                <a:gd name="connsiteX718" fmla="*/ 3295930 w 6891715"/>
                <a:gd name="connsiteY718" fmla="*/ 5244334 h 6367455"/>
                <a:gd name="connsiteX719" fmla="*/ 3316250 w 6891715"/>
                <a:gd name="connsiteY719" fmla="*/ 5251204 h 6367455"/>
                <a:gd name="connsiteX720" fmla="*/ 3295930 w 6891715"/>
                <a:gd name="connsiteY720" fmla="*/ 5249955 h 6367455"/>
                <a:gd name="connsiteX721" fmla="*/ 3283865 w 6891715"/>
                <a:gd name="connsiteY721" fmla="*/ 5256201 h 6367455"/>
                <a:gd name="connsiteX722" fmla="*/ 3252750 w 6891715"/>
                <a:gd name="connsiteY722" fmla="*/ 5239337 h 6367455"/>
                <a:gd name="connsiteX723" fmla="*/ 2572585 w 6891715"/>
                <a:gd name="connsiteY723" fmla="*/ 5232389 h 6367455"/>
                <a:gd name="connsiteX724" fmla="*/ 2574503 w 6891715"/>
                <a:gd name="connsiteY724" fmla="*/ 5273287 h 6367455"/>
                <a:gd name="connsiteX725" fmla="*/ 2571306 w 6891715"/>
                <a:gd name="connsiteY725" fmla="*/ 5288188 h 6367455"/>
                <a:gd name="connsiteX726" fmla="*/ 2584413 w 6891715"/>
                <a:gd name="connsiteY726" fmla="*/ 5315453 h 6367455"/>
                <a:gd name="connsiteX727" fmla="*/ 2581536 w 6891715"/>
                <a:gd name="connsiteY727" fmla="*/ 5359522 h 6367455"/>
                <a:gd name="connsiteX728" fmla="*/ 2570028 w 6891715"/>
                <a:gd name="connsiteY728" fmla="*/ 5388373 h 6367455"/>
                <a:gd name="connsiteX729" fmla="*/ 2566831 w 6891715"/>
                <a:gd name="connsiteY729" fmla="*/ 5402957 h 6367455"/>
                <a:gd name="connsiteX730" fmla="*/ 2557561 w 6891715"/>
                <a:gd name="connsiteY730" fmla="*/ 5426101 h 6367455"/>
                <a:gd name="connsiteX731" fmla="*/ 2549249 w 6891715"/>
                <a:gd name="connsiteY731" fmla="*/ 5445123 h 6367455"/>
                <a:gd name="connsiteX732" fmla="*/ 2547971 w 6891715"/>
                <a:gd name="connsiteY732" fmla="*/ 5451464 h 6367455"/>
                <a:gd name="connsiteX733" fmla="*/ 2539659 w 6891715"/>
                <a:gd name="connsiteY733" fmla="*/ 5446391 h 6367455"/>
                <a:gd name="connsiteX734" fmla="*/ 2531987 w 6891715"/>
                <a:gd name="connsiteY734" fmla="*/ 5444489 h 6367455"/>
                <a:gd name="connsiteX735" fmla="*/ 2531028 w 6891715"/>
                <a:gd name="connsiteY735" fmla="*/ 5439099 h 6367455"/>
                <a:gd name="connsiteX736" fmla="*/ 2521438 w 6891715"/>
                <a:gd name="connsiteY736" fmla="*/ 5434978 h 6367455"/>
                <a:gd name="connsiteX737" fmla="*/ 2510569 w 6891715"/>
                <a:gd name="connsiteY737" fmla="*/ 5426735 h 6367455"/>
                <a:gd name="connsiteX738" fmla="*/ 2518241 w 6891715"/>
                <a:gd name="connsiteY738" fmla="*/ 5408663 h 6367455"/>
                <a:gd name="connsiteX739" fmla="*/ 2511209 w 6891715"/>
                <a:gd name="connsiteY739" fmla="*/ 5405493 h 6367455"/>
                <a:gd name="connsiteX740" fmla="*/ 2499701 w 6891715"/>
                <a:gd name="connsiteY740" fmla="*/ 5400103 h 6367455"/>
                <a:gd name="connsiteX741" fmla="*/ 2503856 w 6891715"/>
                <a:gd name="connsiteY741" fmla="*/ 5393762 h 6367455"/>
                <a:gd name="connsiteX742" fmla="*/ 2504815 w 6891715"/>
                <a:gd name="connsiteY742" fmla="*/ 5384568 h 6367455"/>
                <a:gd name="connsiteX743" fmla="*/ 2501619 w 6891715"/>
                <a:gd name="connsiteY743" fmla="*/ 5381398 h 6367455"/>
                <a:gd name="connsiteX744" fmla="*/ 2501619 w 6891715"/>
                <a:gd name="connsiteY744" fmla="*/ 5366814 h 6367455"/>
                <a:gd name="connsiteX745" fmla="*/ 2497143 w 6891715"/>
                <a:gd name="connsiteY745" fmla="*/ 5356035 h 6367455"/>
                <a:gd name="connsiteX746" fmla="*/ 2490750 w 6891715"/>
                <a:gd name="connsiteY746" fmla="*/ 5342719 h 6367455"/>
                <a:gd name="connsiteX747" fmla="*/ 2491709 w 6891715"/>
                <a:gd name="connsiteY747" fmla="*/ 5330037 h 6367455"/>
                <a:gd name="connsiteX748" fmla="*/ 2501299 w 6891715"/>
                <a:gd name="connsiteY748" fmla="*/ 5327818 h 6367455"/>
                <a:gd name="connsiteX749" fmla="*/ 2500020 w 6891715"/>
                <a:gd name="connsiteY749" fmla="*/ 5305625 h 6367455"/>
                <a:gd name="connsiteX750" fmla="*/ 2520159 w 6891715"/>
                <a:gd name="connsiteY750" fmla="*/ 5294846 h 6367455"/>
                <a:gd name="connsiteX751" fmla="*/ 2524315 w 6891715"/>
                <a:gd name="connsiteY751" fmla="*/ 5283432 h 6367455"/>
                <a:gd name="connsiteX752" fmla="*/ 2538061 w 6891715"/>
                <a:gd name="connsiteY752" fmla="*/ 5272653 h 6367455"/>
                <a:gd name="connsiteX753" fmla="*/ 2550848 w 6891715"/>
                <a:gd name="connsiteY753" fmla="*/ 5278994 h 6367455"/>
                <a:gd name="connsiteX754" fmla="*/ 2558520 w 6891715"/>
                <a:gd name="connsiteY754" fmla="*/ 5271702 h 6367455"/>
                <a:gd name="connsiteX755" fmla="*/ 2554684 w 6891715"/>
                <a:gd name="connsiteY755" fmla="*/ 5255850 h 6367455"/>
                <a:gd name="connsiteX756" fmla="*/ 2562356 w 6891715"/>
                <a:gd name="connsiteY756" fmla="*/ 5235559 h 6367455"/>
                <a:gd name="connsiteX757" fmla="*/ 3216274 w 6891715"/>
                <a:gd name="connsiteY757" fmla="*/ 5219689 h 6367455"/>
                <a:gd name="connsiteX758" fmla="*/ 3221000 w 6891715"/>
                <a:gd name="connsiteY758" fmla="*/ 5221547 h 6367455"/>
                <a:gd name="connsiteX759" fmla="*/ 3210958 w 6891715"/>
                <a:gd name="connsiteY759" fmla="*/ 5232389 h 6367455"/>
                <a:gd name="connsiteX760" fmla="*/ 3210367 w 6891715"/>
                <a:gd name="connsiteY760" fmla="*/ 5228052 h 6367455"/>
                <a:gd name="connsiteX761" fmla="*/ 3208300 w 6891715"/>
                <a:gd name="connsiteY761" fmla="*/ 5222477 h 6367455"/>
                <a:gd name="connsiteX762" fmla="*/ 3236875 w 6891715"/>
                <a:gd name="connsiteY762" fmla="*/ 5199051 h 6367455"/>
                <a:gd name="connsiteX763" fmla="*/ 3266104 w 6891715"/>
                <a:gd name="connsiteY763" fmla="*/ 5206144 h 6367455"/>
                <a:gd name="connsiteX764" fmla="*/ 3297200 w 6891715"/>
                <a:gd name="connsiteY764" fmla="*/ 5210197 h 6367455"/>
                <a:gd name="connsiteX765" fmla="*/ 3297200 w 6891715"/>
                <a:gd name="connsiteY765" fmla="*/ 5214926 h 6367455"/>
                <a:gd name="connsiteX766" fmla="*/ 3266726 w 6891715"/>
                <a:gd name="connsiteY766" fmla="*/ 5213912 h 6367455"/>
                <a:gd name="connsiteX767" fmla="*/ 3239673 w 6891715"/>
                <a:gd name="connsiteY767" fmla="*/ 5206819 h 6367455"/>
                <a:gd name="connsiteX768" fmla="*/ 3261468 w 6891715"/>
                <a:gd name="connsiteY768" fmla="*/ 5180001 h 6367455"/>
                <a:gd name="connsiteX769" fmla="*/ 3278151 w 6891715"/>
                <a:gd name="connsiteY769" fmla="*/ 5188077 h 6367455"/>
                <a:gd name="connsiteX770" fmla="*/ 3274688 w 6891715"/>
                <a:gd name="connsiteY770" fmla="*/ 5194289 h 6367455"/>
                <a:gd name="connsiteX771" fmla="*/ 3257376 w 6891715"/>
                <a:gd name="connsiteY771" fmla="*/ 5193046 h 6367455"/>
                <a:gd name="connsiteX772" fmla="*/ 3245415 w 6891715"/>
                <a:gd name="connsiteY772" fmla="*/ 5189630 h 6367455"/>
                <a:gd name="connsiteX773" fmla="*/ 3241953 w 6891715"/>
                <a:gd name="connsiteY773" fmla="*/ 5184970 h 6367455"/>
                <a:gd name="connsiteX774" fmla="*/ 3241638 w 6891715"/>
                <a:gd name="connsiteY774" fmla="*/ 5180311 h 6367455"/>
                <a:gd name="connsiteX775" fmla="*/ 3220023 w 6891715"/>
                <a:gd name="connsiteY775" fmla="*/ 5175239 h 6367455"/>
                <a:gd name="connsiteX776" fmla="*/ 3235288 w 6891715"/>
                <a:gd name="connsiteY776" fmla="*/ 5184764 h 6367455"/>
                <a:gd name="connsiteX777" fmla="*/ 3225824 w 6891715"/>
                <a:gd name="connsiteY777" fmla="*/ 5183535 h 6367455"/>
                <a:gd name="connsiteX778" fmla="*/ 3211475 w 6891715"/>
                <a:gd name="connsiteY778" fmla="*/ 5175546 h 6367455"/>
                <a:gd name="connsiteX779" fmla="*/ 2421121 w 6891715"/>
                <a:gd name="connsiteY779" fmla="*/ 5104145 h 6367455"/>
                <a:gd name="connsiteX780" fmla="*/ 2412624 w 6891715"/>
                <a:gd name="connsiteY780" fmla="*/ 5112639 h 6367455"/>
                <a:gd name="connsiteX781" fmla="*/ 2412672 w 6891715"/>
                <a:gd name="connsiteY781" fmla="*/ 5112737 h 6367455"/>
                <a:gd name="connsiteX782" fmla="*/ 2421138 w 6891715"/>
                <a:gd name="connsiteY782" fmla="*/ 5104253 h 6367455"/>
                <a:gd name="connsiteX783" fmla="*/ 2421121 w 6891715"/>
                <a:gd name="connsiteY783" fmla="*/ 5104145 h 6367455"/>
                <a:gd name="connsiteX784" fmla="*/ 3071775 w 6891715"/>
                <a:gd name="connsiteY784" fmla="*/ 5056176 h 6367455"/>
                <a:gd name="connsiteX785" fmla="*/ 3095705 w 6891715"/>
                <a:gd name="connsiteY785" fmla="*/ 5079407 h 6367455"/>
                <a:gd name="connsiteX786" fmla="*/ 3109875 w 6891715"/>
                <a:gd name="connsiteY786" fmla="*/ 5094276 h 6367455"/>
                <a:gd name="connsiteX787" fmla="*/ 3092242 w 6891715"/>
                <a:gd name="connsiteY787" fmla="*/ 5084364 h 6367455"/>
                <a:gd name="connsiteX788" fmla="*/ 3080277 w 6891715"/>
                <a:gd name="connsiteY788" fmla="*/ 5069805 h 6367455"/>
                <a:gd name="connsiteX789" fmla="*/ 3087650 w 6891715"/>
                <a:gd name="connsiteY789" fmla="*/ 5051414 h 6367455"/>
                <a:gd name="connsiteX790" fmla="*/ 3115887 w 6891715"/>
                <a:gd name="connsiteY790" fmla="*/ 5070981 h 6367455"/>
                <a:gd name="connsiteX791" fmla="*/ 3117813 w 6891715"/>
                <a:gd name="connsiteY791" fmla="*/ 5079989 h 6367455"/>
                <a:gd name="connsiteX792" fmla="*/ 3100350 w 6891715"/>
                <a:gd name="connsiteY792" fmla="*/ 5049826 h 6367455"/>
                <a:gd name="connsiteX793" fmla="*/ 3114638 w 6891715"/>
                <a:gd name="connsiteY793" fmla="*/ 5056224 h 6367455"/>
                <a:gd name="connsiteX794" fmla="*/ 3110215 w 6891715"/>
                <a:gd name="connsiteY794" fmla="*/ 5060939 h 6367455"/>
                <a:gd name="connsiteX795" fmla="*/ 3085812 w 6891715"/>
                <a:gd name="connsiteY795" fmla="*/ 5013314 h 6367455"/>
                <a:gd name="connsiteX796" fmla="*/ 3107082 w 6891715"/>
                <a:gd name="connsiteY796" fmla="*/ 5026331 h 6367455"/>
                <a:gd name="connsiteX797" fmla="*/ 3109016 w 6891715"/>
                <a:gd name="connsiteY797" fmla="*/ 5031411 h 6367455"/>
                <a:gd name="connsiteX798" fmla="*/ 3102570 w 6891715"/>
                <a:gd name="connsiteY798" fmla="*/ 5029824 h 6367455"/>
                <a:gd name="connsiteX799" fmla="*/ 3115461 w 6891715"/>
                <a:gd name="connsiteY799" fmla="*/ 5041254 h 6367455"/>
                <a:gd name="connsiteX800" fmla="*/ 3124163 w 6891715"/>
                <a:gd name="connsiteY800" fmla="*/ 5047921 h 6367455"/>
                <a:gd name="connsiteX801" fmla="*/ 3122874 w 6891715"/>
                <a:gd name="connsiteY801" fmla="*/ 5051414 h 6367455"/>
                <a:gd name="connsiteX802" fmla="*/ 3104182 w 6891715"/>
                <a:gd name="connsiteY802" fmla="*/ 5037126 h 6367455"/>
                <a:gd name="connsiteX803" fmla="*/ 3105471 w 6891715"/>
                <a:gd name="connsiteY803" fmla="*/ 5045381 h 6367455"/>
                <a:gd name="connsiteX804" fmla="*/ 3093224 w 6891715"/>
                <a:gd name="connsiteY804" fmla="*/ 5033316 h 6367455"/>
                <a:gd name="connsiteX805" fmla="*/ 3084523 w 6891715"/>
                <a:gd name="connsiteY805" fmla="*/ 5021886 h 6367455"/>
                <a:gd name="connsiteX806" fmla="*/ 3081300 w 6891715"/>
                <a:gd name="connsiteY806" fmla="*/ 5013949 h 6367455"/>
                <a:gd name="connsiteX807" fmla="*/ 3043982 w 6891715"/>
                <a:gd name="connsiteY807" fmla="*/ 5011726 h 6367455"/>
                <a:gd name="connsiteX808" fmla="*/ 3058460 w 6891715"/>
                <a:gd name="connsiteY808" fmla="*/ 5028318 h 6367455"/>
                <a:gd name="connsiteX809" fmla="*/ 3059076 w 6891715"/>
                <a:gd name="connsiteY809" fmla="*/ 5039379 h 6367455"/>
                <a:gd name="connsiteX810" fmla="*/ 3055071 w 6891715"/>
                <a:gd name="connsiteY810" fmla="*/ 5040301 h 6367455"/>
                <a:gd name="connsiteX811" fmla="*/ 3052299 w 6891715"/>
                <a:gd name="connsiteY811" fmla="*/ 5032927 h 6367455"/>
                <a:gd name="connsiteX812" fmla="*/ 3046139 w 6891715"/>
                <a:gd name="connsiteY812" fmla="*/ 5030161 h 6367455"/>
                <a:gd name="connsiteX813" fmla="*/ 3039978 w 6891715"/>
                <a:gd name="connsiteY813" fmla="*/ 5022173 h 6367455"/>
                <a:gd name="connsiteX814" fmla="*/ 3038438 w 6891715"/>
                <a:gd name="connsiteY814" fmla="*/ 5013877 h 6367455"/>
                <a:gd name="connsiteX815" fmla="*/ 3081196 w 6891715"/>
                <a:gd name="connsiteY815" fmla="*/ 4995851 h 6367455"/>
                <a:gd name="connsiteX816" fmla="*/ 3089628 w 6891715"/>
                <a:gd name="connsiteY816" fmla="*/ 5007599 h 6367455"/>
                <a:gd name="connsiteX817" fmla="*/ 3094000 w 6891715"/>
                <a:gd name="connsiteY817" fmla="*/ 5013314 h 6367455"/>
                <a:gd name="connsiteX818" fmla="*/ 3077761 w 6891715"/>
                <a:gd name="connsiteY818" fmla="*/ 5004106 h 6367455"/>
                <a:gd name="connsiteX819" fmla="*/ 3074950 w 6891715"/>
                <a:gd name="connsiteY819" fmla="*/ 4998708 h 6367455"/>
                <a:gd name="connsiteX820" fmla="*/ 6495127 w 6891715"/>
                <a:gd name="connsiteY820" fmla="*/ 4986728 h 6367455"/>
                <a:gd name="connsiteX821" fmla="*/ 6506559 w 6891715"/>
                <a:gd name="connsiteY821" fmla="*/ 4995299 h 6367455"/>
                <a:gd name="connsiteX822" fmla="*/ 6517991 w 6891715"/>
                <a:gd name="connsiteY822" fmla="*/ 4992442 h 6367455"/>
                <a:gd name="connsiteX823" fmla="*/ 6525612 w 6891715"/>
                <a:gd name="connsiteY823" fmla="*/ 4997204 h 6367455"/>
                <a:gd name="connsiteX824" fmla="*/ 6540537 w 6891715"/>
                <a:gd name="connsiteY824" fmla="*/ 4999426 h 6367455"/>
                <a:gd name="connsiteX825" fmla="*/ 6557050 w 6891715"/>
                <a:gd name="connsiteY825" fmla="*/ 5002918 h 6367455"/>
                <a:gd name="connsiteX826" fmla="*/ 6561450 w 6891715"/>
                <a:gd name="connsiteY826" fmla="*/ 5001033 h 6367455"/>
                <a:gd name="connsiteX827" fmla="*/ 6527292 w 6891715"/>
                <a:gd name="connsiteY827" fmla="*/ 5071939 h 6367455"/>
                <a:gd name="connsiteX828" fmla="*/ 6524977 w 6891715"/>
                <a:gd name="connsiteY828" fmla="*/ 5069582 h 6367455"/>
                <a:gd name="connsiteX829" fmla="*/ 6514815 w 6891715"/>
                <a:gd name="connsiteY829" fmla="*/ 5041964 h 6367455"/>
                <a:gd name="connsiteX830" fmla="*/ 6504336 w 6891715"/>
                <a:gd name="connsiteY830" fmla="*/ 5039424 h 6367455"/>
                <a:gd name="connsiteX831" fmla="*/ 6495762 w 6891715"/>
                <a:gd name="connsiteY831" fmla="*/ 5044821 h 6367455"/>
                <a:gd name="connsiteX832" fmla="*/ 6487506 w 6891715"/>
                <a:gd name="connsiteY832" fmla="*/ 5041329 h 6367455"/>
                <a:gd name="connsiteX833" fmla="*/ 6486553 w 6891715"/>
                <a:gd name="connsiteY833" fmla="*/ 5030536 h 6367455"/>
                <a:gd name="connsiteX834" fmla="*/ 6470993 w 6891715"/>
                <a:gd name="connsiteY834" fmla="*/ 5017520 h 6367455"/>
                <a:gd name="connsiteX835" fmla="*/ 6473534 w 6891715"/>
                <a:gd name="connsiteY835" fmla="*/ 4998791 h 6367455"/>
                <a:gd name="connsiteX836" fmla="*/ 6484648 w 6891715"/>
                <a:gd name="connsiteY836" fmla="*/ 4994981 h 6367455"/>
                <a:gd name="connsiteX837" fmla="*/ 3034945 w 6891715"/>
                <a:gd name="connsiteY837" fmla="*/ 4948226 h 6367455"/>
                <a:gd name="connsiteX838" fmla="*/ 3042883 w 6891715"/>
                <a:gd name="connsiteY838" fmla="*/ 4949174 h 6367455"/>
                <a:gd name="connsiteX839" fmla="*/ 3044153 w 6891715"/>
                <a:gd name="connsiteY839" fmla="*/ 4962446 h 6367455"/>
                <a:gd name="connsiteX840" fmla="*/ 3048915 w 6891715"/>
                <a:gd name="connsiteY840" fmla="*/ 4968133 h 6367455"/>
                <a:gd name="connsiteX841" fmla="*/ 3055265 w 6891715"/>
                <a:gd name="connsiteY841" fmla="*/ 4979509 h 6367455"/>
                <a:gd name="connsiteX842" fmla="*/ 3060663 w 6891715"/>
                <a:gd name="connsiteY842" fmla="*/ 5014901 h 6367455"/>
                <a:gd name="connsiteX843" fmla="*/ 3054313 w 6891715"/>
                <a:gd name="connsiteY843" fmla="*/ 5014269 h 6367455"/>
                <a:gd name="connsiteX844" fmla="*/ 3049868 w 6891715"/>
                <a:gd name="connsiteY844" fmla="*/ 5008581 h 6367455"/>
                <a:gd name="connsiteX845" fmla="*/ 3040342 w 6891715"/>
                <a:gd name="connsiteY845" fmla="*/ 4999101 h 6367455"/>
                <a:gd name="connsiteX846" fmla="*/ 3036850 w 6891715"/>
                <a:gd name="connsiteY846" fmla="*/ 4987725 h 6367455"/>
                <a:gd name="connsiteX847" fmla="*/ 3039072 w 6891715"/>
                <a:gd name="connsiteY847" fmla="*/ 4981405 h 6367455"/>
                <a:gd name="connsiteX848" fmla="*/ 3044788 w 6891715"/>
                <a:gd name="connsiteY848" fmla="*/ 4985829 h 6367455"/>
                <a:gd name="connsiteX849" fmla="*/ 3046058 w 6891715"/>
                <a:gd name="connsiteY849" fmla="*/ 4981405 h 6367455"/>
                <a:gd name="connsiteX850" fmla="*/ 3046058 w 6891715"/>
                <a:gd name="connsiteY850" fmla="*/ 4972241 h 6367455"/>
                <a:gd name="connsiteX851" fmla="*/ 3033675 w 6891715"/>
                <a:gd name="connsiteY851" fmla="*/ 4958022 h 6367455"/>
                <a:gd name="connsiteX852" fmla="*/ 3060662 w 6891715"/>
                <a:gd name="connsiteY852" fmla="*/ 4941876 h 6367455"/>
                <a:gd name="connsiteX853" fmla="*/ 3066377 w 6891715"/>
                <a:gd name="connsiteY853" fmla="*/ 4941876 h 6367455"/>
                <a:gd name="connsiteX854" fmla="*/ 3081300 w 6891715"/>
                <a:gd name="connsiteY854" fmla="*/ 4964101 h 6367455"/>
                <a:gd name="connsiteX855" fmla="*/ 3086062 w 6891715"/>
                <a:gd name="connsiteY855" fmla="*/ 4968228 h 6367455"/>
                <a:gd name="connsiteX856" fmla="*/ 3081935 w 6891715"/>
                <a:gd name="connsiteY856" fmla="*/ 4974578 h 6367455"/>
                <a:gd name="connsiteX857" fmla="*/ 3089872 w 6891715"/>
                <a:gd name="connsiteY857" fmla="*/ 4983786 h 6367455"/>
                <a:gd name="connsiteX858" fmla="*/ 3097175 w 6891715"/>
                <a:gd name="connsiteY858" fmla="*/ 4999026 h 6367455"/>
                <a:gd name="connsiteX859" fmla="*/ 3094317 w 6891715"/>
                <a:gd name="connsiteY859" fmla="*/ 4994263 h 6367455"/>
                <a:gd name="connsiteX860" fmla="*/ 3087967 w 6891715"/>
                <a:gd name="connsiteY860" fmla="*/ 4991406 h 6367455"/>
                <a:gd name="connsiteX861" fmla="*/ 3075902 w 6891715"/>
                <a:gd name="connsiteY861" fmla="*/ 4984738 h 6367455"/>
                <a:gd name="connsiteX862" fmla="*/ 3072092 w 6891715"/>
                <a:gd name="connsiteY862" fmla="*/ 4972673 h 6367455"/>
                <a:gd name="connsiteX863" fmla="*/ 3068917 w 6891715"/>
                <a:gd name="connsiteY863" fmla="*/ 4972038 h 6367455"/>
                <a:gd name="connsiteX864" fmla="*/ 3054312 w 6891715"/>
                <a:gd name="connsiteY864" fmla="*/ 4962196 h 6367455"/>
                <a:gd name="connsiteX865" fmla="*/ 3052725 w 6891715"/>
                <a:gd name="connsiteY865" fmla="*/ 4951083 h 6367455"/>
                <a:gd name="connsiteX866" fmla="*/ 3060662 w 6891715"/>
                <a:gd name="connsiteY866" fmla="*/ 4950448 h 6367455"/>
                <a:gd name="connsiteX867" fmla="*/ 6600872 w 6891715"/>
                <a:gd name="connsiteY867" fmla="*/ 4906095 h 6367455"/>
                <a:gd name="connsiteX868" fmla="*/ 6598649 w 6891715"/>
                <a:gd name="connsiteY868" fmla="*/ 4911492 h 6367455"/>
                <a:gd name="connsiteX869" fmla="*/ 6602058 w 6891715"/>
                <a:gd name="connsiteY869" fmla="*/ 4916735 h 6367455"/>
                <a:gd name="connsiteX870" fmla="*/ 6570401 w 6891715"/>
                <a:gd name="connsiteY870" fmla="*/ 4982451 h 6367455"/>
                <a:gd name="connsiteX871" fmla="*/ 6569434 w 6891715"/>
                <a:gd name="connsiteY871" fmla="*/ 4982283 h 6367455"/>
                <a:gd name="connsiteX872" fmla="*/ 6564036 w 6891715"/>
                <a:gd name="connsiteY872" fmla="*/ 4977839 h 6367455"/>
                <a:gd name="connsiteX873" fmla="*/ 6564354 w 6891715"/>
                <a:gd name="connsiteY873" fmla="*/ 4967363 h 6367455"/>
                <a:gd name="connsiteX874" fmla="*/ 6569752 w 6891715"/>
                <a:gd name="connsiteY874" fmla="*/ 4961332 h 6367455"/>
                <a:gd name="connsiteX875" fmla="*/ 6573563 w 6891715"/>
                <a:gd name="connsiteY875" fmla="*/ 4943237 h 6367455"/>
                <a:gd name="connsiteX876" fmla="*/ 6567212 w 6891715"/>
                <a:gd name="connsiteY876" fmla="*/ 4935936 h 6367455"/>
                <a:gd name="connsiteX877" fmla="*/ 6568799 w 6891715"/>
                <a:gd name="connsiteY877" fmla="*/ 4924190 h 6367455"/>
                <a:gd name="connsiteX878" fmla="*/ 6582772 w 6891715"/>
                <a:gd name="connsiteY878" fmla="*/ 4909905 h 6367455"/>
                <a:gd name="connsiteX879" fmla="*/ 4951102 w 6891715"/>
                <a:gd name="connsiteY879" fmla="*/ 4806942 h 6367455"/>
                <a:gd name="connsiteX880" fmla="*/ 4954554 w 6891715"/>
                <a:gd name="connsiteY880" fmla="*/ 4813479 h 6367455"/>
                <a:gd name="connsiteX881" fmla="*/ 4953518 w 6891715"/>
                <a:gd name="connsiteY881" fmla="*/ 4818055 h 6367455"/>
                <a:gd name="connsiteX882" fmla="*/ 4946616 w 6891715"/>
                <a:gd name="connsiteY882" fmla="*/ 4810210 h 6367455"/>
                <a:gd name="connsiteX883" fmla="*/ 5054566 w 6891715"/>
                <a:gd name="connsiteY883" fmla="*/ 4779954 h 6367455"/>
                <a:gd name="connsiteX884" fmla="*/ 5046311 w 6891715"/>
                <a:gd name="connsiteY884" fmla="*/ 4792539 h 6367455"/>
                <a:gd name="connsiteX885" fmla="*/ 5039961 w 6891715"/>
                <a:gd name="connsiteY885" fmla="*/ 4814879 h 6367455"/>
                <a:gd name="connsiteX886" fmla="*/ 5029166 w 6891715"/>
                <a:gd name="connsiteY886" fmla="*/ 4805125 h 6367455"/>
                <a:gd name="connsiteX887" fmla="*/ 5032341 w 6891715"/>
                <a:gd name="connsiteY887" fmla="*/ 4797888 h 6367455"/>
                <a:gd name="connsiteX888" fmla="*/ 5048533 w 6891715"/>
                <a:gd name="connsiteY888" fmla="*/ 4785303 h 6367455"/>
                <a:gd name="connsiteX889" fmla="*/ 4546749 w 6891715"/>
                <a:gd name="connsiteY889" fmla="*/ 4760722 h 6367455"/>
                <a:gd name="connsiteX890" fmla="*/ 4546260 w 6891715"/>
                <a:gd name="connsiteY890" fmla="*/ 4761212 h 6367455"/>
                <a:gd name="connsiteX891" fmla="*/ 4546884 w 6891715"/>
                <a:gd name="connsiteY891" fmla="*/ 4760899 h 6367455"/>
                <a:gd name="connsiteX892" fmla="*/ 5140291 w 6891715"/>
                <a:gd name="connsiteY892" fmla="*/ 4749792 h 6367455"/>
                <a:gd name="connsiteX893" fmla="*/ 5127591 w 6891715"/>
                <a:gd name="connsiteY893" fmla="*/ 4759317 h 6367455"/>
                <a:gd name="connsiteX894" fmla="*/ 5130477 w 6891715"/>
                <a:gd name="connsiteY894" fmla="*/ 4751021 h 6367455"/>
                <a:gd name="connsiteX895" fmla="*/ 6342270 w 6891715"/>
                <a:gd name="connsiteY895" fmla="*/ 4710093 h 6367455"/>
                <a:gd name="connsiteX896" fmla="*/ 6339836 w 6891715"/>
                <a:gd name="connsiteY896" fmla="*/ 4714047 h 6367455"/>
                <a:gd name="connsiteX897" fmla="*/ 6301729 w 6891715"/>
                <a:gd name="connsiteY897" fmla="*/ 4718809 h 6367455"/>
                <a:gd name="connsiteX898" fmla="*/ 6300459 w 6891715"/>
                <a:gd name="connsiteY898" fmla="*/ 4737220 h 6367455"/>
                <a:gd name="connsiteX899" fmla="*/ 6300488 w 6891715"/>
                <a:gd name="connsiteY899" fmla="*/ 4737235 h 6367455"/>
                <a:gd name="connsiteX900" fmla="*/ 6301738 w 6891715"/>
                <a:gd name="connsiteY900" fmla="*/ 4719118 h 6367455"/>
                <a:gd name="connsiteX901" fmla="*/ 6339844 w 6891715"/>
                <a:gd name="connsiteY901" fmla="*/ 4714356 h 6367455"/>
                <a:gd name="connsiteX902" fmla="*/ 6342384 w 6891715"/>
                <a:gd name="connsiteY902" fmla="*/ 4710229 h 6367455"/>
                <a:gd name="connsiteX903" fmla="*/ 1472534 w 6891715"/>
                <a:gd name="connsiteY903" fmla="*/ 4375142 h 6367455"/>
                <a:gd name="connsiteX904" fmla="*/ 1482060 w 6891715"/>
                <a:gd name="connsiteY904" fmla="*/ 4376139 h 6367455"/>
                <a:gd name="connsiteX905" fmla="*/ 1487457 w 6891715"/>
                <a:gd name="connsiteY905" fmla="*/ 4385110 h 6367455"/>
                <a:gd name="connsiteX906" fmla="*/ 1484282 w 6891715"/>
                <a:gd name="connsiteY906" fmla="*/ 4388433 h 6367455"/>
                <a:gd name="connsiteX907" fmla="*/ 1476662 w 6891715"/>
                <a:gd name="connsiteY907" fmla="*/ 4385110 h 6367455"/>
                <a:gd name="connsiteX908" fmla="*/ 1467137 w 6891715"/>
                <a:gd name="connsiteY908" fmla="*/ 4389430 h 6367455"/>
                <a:gd name="connsiteX909" fmla="*/ 1465232 w 6891715"/>
                <a:gd name="connsiteY909" fmla="*/ 4381787 h 6367455"/>
                <a:gd name="connsiteX910" fmla="*/ 1435070 w 6891715"/>
                <a:gd name="connsiteY910" fmla="*/ 4357679 h 6367455"/>
                <a:gd name="connsiteX911" fmla="*/ 1446184 w 6891715"/>
                <a:gd name="connsiteY911" fmla="*/ 4359584 h 6367455"/>
                <a:gd name="connsiteX912" fmla="*/ 1443096 w 6891715"/>
                <a:gd name="connsiteY912" fmla="*/ 4363711 h 6367455"/>
                <a:gd name="connsiteX913" fmla="*/ 1435996 w 6891715"/>
                <a:gd name="connsiteY913" fmla="*/ 4364029 h 6367455"/>
                <a:gd name="connsiteX914" fmla="*/ 1538093 w 6891715"/>
                <a:gd name="connsiteY914" fmla="*/ 4154476 h 6367455"/>
                <a:gd name="connsiteX915" fmla="*/ 1543523 w 6891715"/>
                <a:gd name="connsiteY915" fmla="*/ 4158725 h 6367455"/>
                <a:gd name="connsiteX916" fmla="*/ 1561405 w 6891715"/>
                <a:gd name="connsiteY916" fmla="*/ 4162647 h 6367455"/>
                <a:gd name="connsiteX917" fmla="*/ 1566834 w 6891715"/>
                <a:gd name="connsiteY917" fmla="*/ 4170491 h 6367455"/>
                <a:gd name="connsiteX918" fmla="*/ 1564918 w 6891715"/>
                <a:gd name="connsiteY918" fmla="*/ 4178008 h 6367455"/>
                <a:gd name="connsiteX919" fmla="*/ 1557251 w 6891715"/>
                <a:gd name="connsiteY919" fmla="*/ 4185526 h 6367455"/>
                <a:gd name="connsiteX920" fmla="*/ 1549910 w 6891715"/>
                <a:gd name="connsiteY920" fmla="*/ 4187814 h 6367455"/>
                <a:gd name="connsiteX921" fmla="*/ 1525320 w 6891715"/>
                <a:gd name="connsiteY921" fmla="*/ 4175067 h 6367455"/>
                <a:gd name="connsiteX922" fmla="*/ 1511272 w 6891715"/>
                <a:gd name="connsiteY922" fmla="*/ 4175067 h 6367455"/>
                <a:gd name="connsiteX923" fmla="*/ 1515740 w 6891715"/>
                <a:gd name="connsiteY923" fmla="*/ 4171798 h 6367455"/>
                <a:gd name="connsiteX924" fmla="*/ 2133803 w 6891715"/>
                <a:gd name="connsiteY924" fmla="*/ 3771889 h 6367455"/>
                <a:gd name="connsiteX925" fmla="*/ 2135150 w 6891715"/>
                <a:gd name="connsiteY925" fmla="*/ 3783636 h 6367455"/>
                <a:gd name="connsiteX926" fmla="*/ 2131782 w 6891715"/>
                <a:gd name="connsiteY926" fmla="*/ 3794114 h 6367455"/>
                <a:gd name="connsiteX927" fmla="*/ 2129762 w 6891715"/>
                <a:gd name="connsiteY927" fmla="*/ 3813164 h 6367455"/>
                <a:gd name="connsiteX928" fmla="*/ 2112925 w 6891715"/>
                <a:gd name="connsiteY928" fmla="*/ 3813164 h 6367455"/>
                <a:gd name="connsiteX929" fmla="*/ 2114609 w 6891715"/>
                <a:gd name="connsiteY929" fmla="*/ 3788081 h 6367455"/>
                <a:gd name="connsiteX930" fmla="*/ 2124711 w 6891715"/>
                <a:gd name="connsiteY930" fmla="*/ 3775381 h 6367455"/>
                <a:gd name="connsiteX931" fmla="*/ 2166583 w 6891715"/>
                <a:gd name="connsiteY931" fmla="*/ 3746489 h 6367455"/>
                <a:gd name="connsiteX932" fmla="*/ 2171663 w 6891715"/>
                <a:gd name="connsiteY932" fmla="*/ 3748735 h 6367455"/>
                <a:gd name="connsiteX933" fmla="*/ 2153883 w 6891715"/>
                <a:gd name="connsiteY933" fmla="*/ 3759324 h 6367455"/>
                <a:gd name="connsiteX934" fmla="*/ 2146263 w 6891715"/>
                <a:gd name="connsiteY934" fmla="*/ 3767988 h 6367455"/>
                <a:gd name="connsiteX935" fmla="*/ 2140230 w 6891715"/>
                <a:gd name="connsiteY935" fmla="*/ 3776652 h 6367455"/>
                <a:gd name="connsiteX936" fmla="*/ 2136738 w 6891715"/>
                <a:gd name="connsiteY936" fmla="*/ 3766705 h 6367455"/>
                <a:gd name="connsiteX937" fmla="*/ 2146263 w 6891715"/>
                <a:gd name="connsiteY937" fmla="*/ 3757078 h 6367455"/>
                <a:gd name="connsiteX938" fmla="*/ 1246315 w 6891715"/>
                <a:gd name="connsiteY938" fmla="*/ 3744901 h 6367455"/>
                <a:gd name="connsiteX939" fmla="*/ 1253753 w 6891715"/>
                <a:gd name="connsiteY939" fmla="*/ 3753473 h 6367455"/>
                <a:gd name="connsiteX940" fmla="*/ 1263448 w 6891715"/>
                <a:gd name="connsiteY940" fmla="*/ 3760458 h 6367455"/>
                <a:gd name="connsiteX941" fmla="*/ 1273144 w 6891715"/>
                <a:gd name="connsiteY941" fmla="*/ 3759506 h 6367455"/>
                <a:gd name="connsiteX942" fmla="*/ 1263448 w 6891715"/>
                <a:gd name="connsiteY942" fmla="*/ 3772206 h 6367455"/>
                <a:gd name="connsiteX943" fmla="*/ 1258277 w 6891715"/>
                <a:gd name="connsiteY943" fmla="*/ 3783953 h 6367455"/>
                <a:gd name="connsiteX944" fmla="*/ 1250844 w 6891715"/>
                <a:gd name="connsiteY944" fmla="*/ 3789351 h 6367455"/>
                <a:gd name="connsiteX945" fmla="*/ 1222724 w 6891715"/>
                <a:gd name="connsiteY945" fmla="*/ 3780143 h 6367455"/>
                <a:gd name="connsiteX946" fmla="*/ 1219167 w 6891715"/>
                <a:gd name="connsiteY946" fmla="*/ 3767443 h 6367455"/>
                <a:gd name="connsiteX947" fmla="*/ 1225632 w 6891715"/>
                <a:gd name="connsiteY947" fmla="*/ 3765221 h 6367455"/>
                <a:gd name="connsiteX948" fmla="*/ 1222400 w 6891715"/>
                <a:gd name="connsiteY948" fmla="*/ 3762046 h 6367455"/>
                <a:gd name="connsiteX949" fmla="*/ 1220461 w 6891715"/>
                <a:gd name="connsiteY949" fmla="*/ 3748393 h 6367455"/>
                <a:gd name="connsiteX950" fmla="*/ 2215160 w 6891715"/>
                <a:gd name="connsiteY950" fmla="*/ 3730614 h 6367455"/>
                <a:gd name="connsiteX951" fmla="*/ 2216113 w 6891715"/>
                <a:gd name="connsiteY951" fmla="*/ 3734660 h 6367455"/>
                <a:gd name="connsiteX952" fmla="*/ 2207540 w 6891715"/>
                <a:gd name="connsiteY952" fmla="*/ 3735594 h 6367455"/>
                <a:gd name="connsiteX953" fmla="*/ 2194840 w 6891715"/>
                <a:gd name="connsiteY953" fmla="*/ 3739952 h 6367455"/>
                <a:gd name="connsiteX954" fmla="*/ 2188490 w 6891715"/>
                <a:gd name="connsiteY954" fmla="*/ 3744933 h 6367455"/>
                <a:gd name="connsiteX955" fmla="*/ 2178330 w 6891715"/>
                <a:gd name="connsiteY955" fmla="*/ 3746489 h 6367455"/>
                <a:gd name="connsiteX956" fmla="*/ 2171663 w 6891715"/>
                <a:gd name="connsiteY956" fmla="*/ 3739330 h 6367455"/>
                <a:gd name="connsiteX957" fmla="*/ 2200238 w 6891715"/>
                <a:gd name="connsiteY957" fmla="*/ 3732482 h 6367455"/>
                <a:gd name="connsiteX958" fmla="*/ 2265326 w 6891715"/>
                <a:gd name="connsiteY958" fmla="*/ 3727439 h 6367455"/>
                <a:gd name="connsiteX959" fmla="*/ 2248622 w 6891715"/>
                <a:gd name="connsiteY959" fmla="*/ 3736964 h 6367455"/>
                <a:gd name="connsiteX960" fmla="*/ 2235070 w 6891715"/>
                <a:gd name="connsiteY960" fmla="*/ 3735232 h 6367455"/>
                <a:gd name="connsiteX961" fmla="*/ 2222463 w 6891715"/>
                <a:gd name="connsiteY961" fmla="*/ 3736387 h 6367455"/>
                <a:gd name="connsiteX962" fmla="*/ 2227821 w 6891715"/>
                <a:gd name="connsiteY962" fmla="*/ 3730614 h 6367455"/>
                <a:gd name="connsiteX963" fmla="*/ 2243579 w 6891715"/>
                <a:gd name="connsiteY963" fmla="*/ 3730325 h 6367455"/>
                <a:gd name="connsiteX964" fmla="*/ 2256816 w 6891715"/>
                <a:gd name="connsiteY964" fmla="*/ 3729171 h 6367455"/>
                <a:gd name="connsiteX965" fmla="*/ 2293901 w 6891715"/>
                <a:gd name="connsiteY965" fmla="*/ 3721089 h 6367455"/>
                <a:gd name="connsiteX966" fmla="*/ 2284247 w 6891715"/>
                <a:gd name="connsiteY966" fmla="*/ 3726436 h 6367455"/>
                <a:gd name="connsiteX967" fmla="*/ 2270088 w 6891715"/>
                <a:gd name="connsiteY967" fmla="*/ 3733789 h 6367455"/>
                <a:gd name="connsiteX968" fmla="*/ 2275558 w 6891715"/>
                <a:gd name="connsiteY968" fmla="*/ 3723763 h 6367455"/>
                <a:gd name="connsiteX969" fmla="*/ 2314928 w 6891715"/>
                <a:gd name="connsiteY969" fmla="*/ 3706801 h 6367455"/>
                <a:gd name="connsiteX970" fmla="*/ 2327813 w 6891715"/>
                <a:gd name="connsiteY970" fmla="*/ 3706801 h 6367455"/>
                <a:gd name="connsiteX971" fmla="*/ 2332000 w 6891715"/>
                <a:gd name="connsiteY971" fmla="*/ 3711192 h 6367455"/>
                <a:gd name="connsiteX972" fmla="*/ 2322337 w 6891715"/>
                <a:gd name="connsiteY972" fmla="*/ 3713556 h 6367455"/>
                <a:gd name="connsiteX973" fmla="*/ 2315251 w 6891715"/>
                <a:gd name="connsiteY973" fmla="*/ 3722676 h 6367455"/>
                <a:gd name="connsiteX974" fmla="*/ 2309775 w 6891715"/>
                <a:gd name="connsiteY974" fmla="*/ 3715921 h 6367455"/>
                <a:gd name="connsiteX975" fmla="*/ 2362163 w 6891715"/>
                <a:gd name="connsiteY975" fmla="*/ 3689339 h 6367455"/>
                <a:gd name="connsiteX976" fmla="*/ 2358194 w 6891715"/>
                <a:gd name="connsiteY976" fmla="*/ 3694310 h 6367455"/>
                <a:gd name="connsiteX977" fmla="*/ 2338350 w 6891715"/>
                <a:gd name="connsiteY977" fmla="*/ 3700452 h 6367455"/>
                <a:gd name="connsiteX978" fmla="*/ 2351579 w 6891715"/>
                <a:gd name="connsiteY978" fmla="*/ 3693433 h 6367455"/>
                <a:gd name="connsiteX979" fmla="*/ 2392325 w 6891715"/>
                <a:gd name="connsiteY979" fmla="*/ 3682989 h 6367455"/>
                <a:gd name="connsiteX980" fmla="*/ 2388983 w 6891715"/>
                <a:gd name="connsiteY980" fmla="*/ 3687752 h 6367455"/>
                <a:gd name="connsiteX981" fmla="*/ 2373275 w 6891715"/>
                <a:gd name="connsiteY981" fmla="*/ 3685187 h 6367455"/>
                <a:gd name="connsiteX982" fmla="*/ 2415017 w 6891715"/>
                <a:gd name="connsiteY982" fmla="*/ 3681401 h 6367455"/>
                <a:gd name="connsiteX983" fmla="*/ 2422488 w 6891715"/>
                <a:gd name="connsiteY983" fmla="*/ 3682866 h 6367455"/>
                <a:gd name="connsiteX984" fmla="*/ 2406613 w 6891715"/>
                <a:gd name="connsiteY984" fmla="*/ 3684576 h 6367455"/>
                <a:gd name="connsiteX985" fmla="*/ 2985194 w 6891715"/>
                <a:gd name="connsiteY985" fmla="*/ 3619489 h 6367455"/>
                <a:gd name="connsiteX986" fmla="*/ 3001933 w 6891715"/>
                <a:gd name="connsiteY986" fmla="*/ 3643179 h 6367455"/>
                <a:gd name="connsiteX987" fmla="*/ 3012555 w 6891715"/>
                <a:gd name="connsiteY987" fmla="*/ 3653563 h 6367455"/>
                <a:gd name="connsiteX988" fmla="*/ 3031868 w 6891715"/>
                <a:gd name="connsiteY988" fmla="*/ 3655835 h 6367455"/>
                <a:gd name="connsiteX989" fmla="*/ 3043778 w 6891715"/>
                <a:gd name="connsiteY989" fmla="*/ 3654212 h 6367455"/>
                <a:gd name="connsiteX990" fmla="*/ 3041525 w 6891715"/>
                <a:gd name="connsiteY990" fmla="*/ 3658756 h 6367455"/>
                <a:gd name="connsiteX991" fmla="*/ 3047963 w 6891715"/>
                <a:gd name="connsiteY991" fmla="*/ 3678227 h 6367455"/>
                <a:gd name="connsiteX992" fmla="*/ 3036375 w 6891715"/>
                <a:gd name="connsiteY992" fmla="*/ 3670438 h 6367455"/>
                <a:gd name="connsiteX993" fmla="*/ 3022212 w 6891715"/>
                <a:gd name="connsiteY993" fmla="*/ 3667518 h 6367455"/>
                <a:gd name="connsiteX994" fmla="*/ 3011589 w 6891715"/>
                <a:gd name="connsiteY994" fmla="*/ 3675306 h 6367455"/>
                <a:gd name="connsiteX995" fmla="*/ 3000645 w 6891715"/>
                <a:gd name="connsiteY995" fmla="*/ 3667518 h 6367455"/>
                <a:gd name="connsiteX996" fmla="*/ 3000001 w 6891715"/>
                <a:gd name="connsiteY996" fmla="*/ 3667193 h 6367455"/>
                <a:gd name="connsiteX997" fmla="*/ 2997426 w 6891715"/>
                <a:gd name="connsiteY997" fmla="*/ 3665895 h 6367455"/>
                <a:gd name="connsiteX998" fmla="*/ 2995495 w 6891715"/>
                <a:gd name="connsiteY998" fmla="*/ 3663624 h 6367455"/>
                <a:gd name="connsiteX999" fmla="*/ 2994529 w 6891715"/>
                <a:gd name="connsiteY999" fmla="*/ 3662650 h 6367455"/>
                <a:gd name="connsiteX1000" fmla="*/ 2994207 w 6891715"/>
                <a:gd name="connsiteY1000" fmla="*/ 3661027 h 6367455"/>
                <a:gd name="connsiteX1001" fmla="*/ 2995173 w 6891715"/>
                <a:gd name="connsiteY1001" fmla="*/ 3651292 h 6367455"/>
                <a:gd name="connsiteX1002" fmla="*/ 2995495 w 6891715"/>
                <a:gd name="connsiteY1002" fmla="*/ 3644152 h 6367455"/>
                <a:gd name="connsiteX1003" fmla="*/ 2987770 w 6891715"/>
                <a:gd name="connsiteY1003" fmla="*/ 3639934 h 6367455"/>
                <a:gd name="connsiteX1004" fmla="*/ 2978113 w 6891715"/>
                <a:gd name="connsiteY1004" fmla="*/ 3632145 h 6367455"/>
                <a:gd name="connsiteX1005" fmla="*/ 720699 w 6891715"/>
                <a:gd name="connsiteY1005" fmla="*/ 3606789 h 6367455"/>
                <a:gd name="connsiteX1006" fmla="*/ 731812 w 6891715"/>
                <a:gd name="connsiteY1006" fmla="*/ 3609057 h 6367455"/>
                <a:gd name="connsiteX1007" fmla="*/ 730831 w 6891715"/>
                <a:gd name="connsiteY1007" fmla="*/ 3622664 h 6367455"/>
                <a:gd name="connsiteX1008" fmla="*/ 721027 w 6891715"/>
                <a:gd name="connsiteY1008" fmla="*/ 3617480 h 6367455"/>
                <a:gd name="connsiteX1009" fmla="*/ 720699 w 6891715"/>
                <a:gd name="connsiteY1009" fmla="*/ 3606789 h 6367455"/>
                <a:gd name="connsiteX1010" fmla="*/ 1246157 w 6891715"/>
                <a:gd name="connsiteY1010" fmla="*/ 3590917 h 6367455"/>
                <a:gd name="connsiteX1011" fmla="*/ 1252507 w 6891715"/>
                <a:gd name="connsiteY1011" fmla="*/ 3593139 h 6367455"/>
                <a:gd name="connsiteX1012" fmla="*/ 1244887 w 6891715"/>
                <a:gd name="connsiteY1012" fmla="*/ 3604569 h 6367455"/>
                <a:gd name="connsiteX1013" fmla="*/ 1247109 w 6891715"/>
                <a:gd name="connsiteY1013" fmla="*/ 3615999 h 6367455"/>
                <a:gd name="connsiteX1014" fmla="*/ 1242030 w 6891715"/>
                <a:gd name="connsiteY1014" fmla="*/ 3631874 h 6367455"/>
                <a:gd name="connsiteX1015" fmla="*/ 1231552 w 6891715"/>
                <a:gd name="connsiteY1015" fmla="*/ 3641399 h 6367455"/>
                <a:gd name="connsiteX1016" fmla="*/ 1216630 w 6891715"/>
                <a:gd name="connsiteY1016" fmla="*/ 3640764 h 6367455"/>
                <a:gd name="connsiteX1017" fmla="*/ 1208057 w 6891715"/>
                <a:gd name="connsiteY1017" fmla="*/ 3644892 h 6367455"/>
                <a:gd name="connsiteX1018" fmla="*/ 1208057 w 6891715"/>
                <a:gd name="connsiteY1018" fmla="*/ 3636637 h 6367455"/>
                <a:gd name="connsiteX1019" fmla="*/ 1218852 w 6891715"/>
                <a:gd name="connsiteY1019" fmla="*/ 3627112 h 6367455"/>
                <a:gd name="connsiteX1020" fmla="*/ 1229012 w 6891715"/>
                <a:gd name="connsiteY1020" fmla="*/ 3599489 h 6367455"/>
                <a:gd name="connsiteX1021" fmla="*/ 2722963 w 6891715"/>
                <a:gd name="connsiteY1021" fmla="*/ 3559164 h 6367455"/>
                <a:gd name="connsiteX1022" fmla="*/ 2736813 w 6891715"/>
                <a:gd name="connsiteY1022" fmla="*/ 3571070 h 6367455"/>
                <a:gd name="connsiteX1023" fmla="*/ 2734558 w 6891715"/>
                <a:gd name="connsiteY1023" fmla="*/ 3579759 h 6367455"/>
                <a:gd name="connsiteX1024" fmla="*/ 2724251 w 6891715"/>
                <a:gd name="connsiteY1024" fmla="*/ 3582977 h 6367455"/>
                <a:gd name="connsiteX1025" fmla="*/ 2714588 w 6891715"/>
                <a:gd name="connsiteY1025" fmla="*/ 3577506 h 6367455"/>
                <a:gd name="connsiteX1026" fmla="*/ 2715232 w 6891715"/>
                <a:gd name="connsiteY1026" fmla="*/ 3560773 h 6367455"/>
                <a:gd name="connsiteX1027" fmla="*/ 2492338 w 6891715"/>
                <a:gd name="connsiteY1027" fmla="*/ 3549639 h 6367455"/>
                <a:gd name="connsiteX1028" fmla="*/ 2485435 w 6891715"/>
                <a:gd name="connsiteY1028" fmla="*/ 3560752 h 6367455"/>
                <a:gd name="connsiteX1029" fmla="*/ 2484400 w 6891715"/>
                <a:gd name="connsiteY1029" fmla="*/ 3551741 h 6367455"/>
                <a:gd name="connsiteX1030" fmla="*/ 2463763 w 6891715"/>
                <a:gd name="connsiteY1030" fmla="*/ 3543289 h 6367455"/>
                <a:gd name="connsiteX1031" fmla="*/ 2473288 w 6891715"/>
                <a:gd name="connsiteY1031" fmla="*/ 3549484 h 6367455"/>
                <a:gd name="connsiteX1032" fmla="*/ 2469760 w 6891715"/>
                <a:gd name="connsiteY1032" fmla="*/ 3555989 h 6367455"/>
                <a:gd name="connsiteX1033" fmla="*/ 2922455 w 6891715"/>
                <a:gd name="connsiteY1033" fmla="*/ 3533764 h 6367455"/>
                <a:gd name="connsiteX1034" fmla="*/ 2937199 w 6891715"/>
                <a:gd name="connsiteY1034" fmla="*/ 3536647 h 6367455"/>
                <a:gd name="connsiteX1035" fmla="*/ 2937199 w 6891715"/>
                <a:gd name="connsiteY1035" fmla="*/ 3548500 h 6367455"/>
                <a:gd name="connsiteX1036" fmla="*/ 2943473 w 6891715"/>
                <a:gd name="connsiteY1036" fmla="*/ 3553946 h 6367455"/>
                <a:gd name="connsiteX1037" fmla="*/ 2956021 w 6891715"/>
                <a:gd name="connsiteY1037" fmla="*/ 3552665 h 6367455"/>
                <a:gd name="connsiteX1038" fmla="*/ 2961354 w 6891715"/>
                <a:gd name="connsiteY1038" fmla="*/ 3560033 h 6367455"/>
                <a:gd name="connsiteX1039" fmla="*/ 2959158 w 6891715"/>
                <a:gd name="connsiteY1039" fmla="*/ 3566440 h 6367455"/>
                <a:gd name="connsiteX1040" fmla="*/ 2953825 w 6891715"/>
                <a:gd name="connsiteY1040" fmla="*/ 3573808 h 6367455"/>
                <a:gd name="connsiteX1041" fmla="*/ 2960099 w 6891715"/>
                <a:gd name="connsiteY1041" fmla="*/ 3577011 h 6367455"/>
                <a:gd name="connsiteX1042" fmla="*/ 2967001 w 6891715"/>
                <a:gd name="connsiteY1042" fmla="*/ 3589825 h 6367455"/>
                <a:gd name="connsiteX1043" fmla="*/ 2960727 w 6891715"/>
                <a:gd name="connsiteY1043" fmla="*/ 3595271 h 6367455"/>
                <a:gd name="connsiteX1044" fmla="*/ 2952257 w 6891715"/>
                <a:gd name="connsiteY1044" fmla="*/ 3591106 h 6367455"/>
                <a:gd name="connsiteX1045" fmla="*/ 2943787 w 6891715"/>
                <a:gd name="connsiteY1045" fmla="*/ 3589825 h 6367455"/>
                <a:gd name="connsiteX1046" fmla="*/ 2939709 w 6891715"/>
                <a:gd name="connsiteY1046" fmla="*/ 3595591 h 6367455"/>
                <a:gd name="connsiteX1047" fmla="*/ 2936572 w 6891715"/>
                <a:gd name="connsiteY1047" fmla="*/ 3600397 h 6367455"/>
                <a:gd name="connsiteX1048" fmla="*/ 2933435 w 6891715"/>
                <a:gd name="connsiteY1048" fmla="*/ 3603920 h 6367455"/>
                <a:gd name="connsiteX1049" fmla="*/ 2932180 w 6891715"/>
                <a:gd name="connsiteY1049" fmla="*/ 3604882 h 6367455"/>
                <a:gd name="connsiteX1050" fmla="*/ 2931239 w 6891715"/>
                <a:gd name="connsiteY1050" fmla="*/ 3605202 h 6367455"/>
                <a:gd name="connsiteX1051" fmla="*/ 2930612 w 6891715"/>
                <a:gd name="connsiteY1051" fmla="*/ 3605202 h 6367455"/>
                <a:gd name="connsiteX1052" fmla="*/ 2929357 w 6891715"/>
                <a:gd name="connsiteY1052" fmla="*/ 3605202 h 6367455"/>
                <a:gd name="connsiteX1053" fmla="*/ 2928416 w 6891715"/>
                <a:gd name="connsiteY1053" fmla="*/ 3604561 h 6367455"/>
                <a:gd name="connsiteX1054" fmla="*/ 2928102 w 6891715"/>
                <a:gd name="connsiteY1054" fmla="*/ 3603920 h 6367455"/>
                <a:gd name="connsiteX1055" fmla="*/ 2914613 w 6891715"/>
                <a:gd name="connsiteY1055" fmla="*/ 3592388 h 6367455"/>
                <a:gd name="connsiteX1056" fmla="*/ 2918691 w 6891715"/>
                <a:gd name="connsiteY1056" fmla="*/ 3582777 h 6367455"/>
                <a:gd name="connsiteX1057" fmla="*/ 2924024 w 6891715"/>
                <a:gd name="connsiteY1057" fmla="*/ 3576370 h 6367455"/>
                <a:gd name="connsiteX1058" fmla="*/ 2919318 w 6891715"/>
                <a:gd name="connsiteY1058" fmla="*/ 3566760 h 6367455"/>
                <a:gd name="connsiteX1059" fmla="*/ 2925592 w 6891715"/>
                <a:gd name="connsiteY1059" fmla="*/ 3562595 h 6367455"/>
                <a:gd name="connsiteX1060" fmla="*/ 2936258 w 6891715"/>
                <a:gd name="connsiteY1060" fmla="*/ 3572206 h 6367455"/>
                <a:gd name="connsiteX1061" fmla="*/ 2945669 w 6891715"/>
                <a:gd name="connsiteY1061" fmla="*/ 3569002 h 6367455"/>
                <a:gd name="connsiteX1062" fmla="*/ 2946610 w 6891715"/>
                <a:gd name="connsiteY1062" fmla="*/ 3561314 h 6367455"/>
                <a:gd name="connsiteX1063" fmla="*/ 2931866 w 6891715"/>
                <a:gd name="connsiteY1063" fmla="*/ 3551703 h 6367455"/>
                <a:gd name="connsiteX1064" fmla="*/ 2918377 w 6891715"/>
                <a:gd name="connsiteY1064" fmla="*/ 3550102 h 6367455"/>
                <a:gd name="connsiteX1065" fmla="*/ 2917122 w 6891715"/>
                <a:gd name="connsiteY1065" fmla="*/ 3541452 h 6367455"/>
                <a:gd name="connsiteX1066" fmla="*/ 2474421 w 6891715"/>
                <a:gd name="connsiteY1066" fmla="*/ 3527414 h 6367455"/>
                <a:gd name="connsiteX1067" fmla="*/ 2483607 w 6891715"/>
                <a:gd name="connsiteY1067" fmla="*/ 3527414 h 6367455"/>
                <a:gd name="connsiteX1068" fmla="*/ 2485988 w 6891715"/>
                <a:gd name="connsiteY1068" fmla="*/ 3538409 h 6367455"/>
                <a:gd name="connsiteX1069" fmla="*/ 2479524 w 6891715"/>
                <a:gd name="connsiteY1069" fmla="*/ 3544877 h 6367455"/>
                <a:gd name="connsiteX1070" fmla="*/ 2471700 w 6891715"/>
                <a:gd name="connsiteY1070" fmla="*/ 3536145 h 6367455"/>
                <a:gd name="connsiteX1071" fmla="*/ 2643150 w 6891715"/>
                <a:gd name="connsiteY1071" fmla="*/ 3494076 h 6367455"/>
                <a:gd name="connsiteX1072" fmla="*/ 2665375 w 6891715"/>
                <a:gd name="connsiteY1072" fmla="*/ 3502206 h 6367455"/>
                <a:gd name="connsiteX1073" fmla="*/ 2662200 w 6891715"/>
                <a:gd name="connsiteY1073" fmla="*/ 3514714 h 6367455"/>
                <a:gd name="connsiteX1074" fmla="*/ 2649500 w 6891715"/>
                <a:gd name="connsiteY1074" fmla="*/ 3510649 h 6367455"/>
                <a:gd name="connsiteX1075" fmla="*/ 2724430 w 6891715"/>
                <a:gd name="connsiteY1075" fmla="*/ 3492489 h 6367455"/>
                <a:gd name="connsiteX1076" fmla="*/ 2735543 w 6891715"/>
                <a:gd name="connsiteY1076" fmla="*/ 3498204 h 6367455"/>
                <a:gd name="connsiteX1077" fmla="*/ 2744115 w 6891715"/>
                <a:gd name="connsiteY1077" fmla="*/ 3502331 h 6367455"/>
                <a:gd name="connsiteX1078" fmla="*/ 2748878 w 6891715"/>
                <a:gd name="connsiteY1078" fmla="*/ 3504871 h 6367455"/>
                <a:gd name="connsiteX1079" fmla="*/ 2751100 w 6891715"/>
                <a:gd name="connsiteY1079" fmla="*/ 3505189 h 6367455"/>
                <a:gd name="connsiteX1080" fmla="*/ 2753958 w 6891715"/>
                <a:gd name="connsiteY1080" fmla="*/ 3505189 h 6367455"/>
                <a:gd name="connsiteX1081" fmla="*/ 2761260 w 6891715"/>
                <a:gd name="connsiteY1081" fmla="*/ 3505189 h 6367455"/>
                <a:gd name="connsiteX1082" fmla="*/ 2768880 w 6891715"/>
                <a:gd name="connsiteY1082" fmla="*/ 3505506 h 6367455"/>
                <a:gd name="connsiteX1083" fmla="*/ 2771738 w 6891715"/>
                <a:gd name="connsiteY1083" fmla="*/ 3505824 h 6367455"/>
                <a:gd name="connsiteX1084" fmla="*/ 2773325 w 6891715"/>
                <a:gd name="connsiteY1084" fmla="*/ 3506776 h 6367455"/>
                <a:gd name="connsiteX1085" fmla="*/ 2774595 w 6891715"/>
                <a:gd name="connsiteY1085" fmla="*/ 3508046 h 6367455"/>
                <a:gd name="connsiteX1086" fmla="*/ 2775548 w 6891715"/>
                <a:gd name="connsiteY1086" fmla="*/ 3510269 h 6367455"/>
                <a:gd name="connsiteX1087" fmla="*/ 2776183 w 6891715"/>
                <a:gd name="connsiteY1087" fmla="*/ 3512809 h 6367455"/>
                <a:gd name="connsiteX1088" fmla="*/ 2776818 w 6891715"/>
                <a:gd name="connsiteY1088" fmla="*/ 3515349 h 6367455"/>
                <a:gd name="connsiteX1089" fmla="*/ 2777770 w 6891715"/>
                <a:gd name="connsiteY1089" fmla="*/ 3520429 h 6367455"/>
                <a:gd name="connsiteX1090" fmla="*/ 2778088 w 6891715"/>
                <a:gd name="connsiteY1090" fmla="*/ 3522651 h 6367455"/>
                <a:gd name="connsiteX1091" fmla="*/ 2784438 w 6891715"/>
                <a:gd name="connsiteY1091" fmla="*/ 3536939 h 6367455"/>
                <a:gd name="connsiteX1092" fmla="*/ 2762213 w 6891715"/>
                <a:gd name="connsiteY1092" fmla="*/ 3536304 h 6367455"/>
                <a:gd name="connsiteX1093" fmla="*/ 2744115 w 6891715"/>
                <a:gd name="connsiteY1093" fmla="*/ 3536304 h 6367455"/>
                <a:gd name="connsiteX1094" fmla="*/ 2737765 w 6891715"/>
                <a:gd name="connsiteY1094" fmla="*/ 3529319 h 6367455"/>
                <a:gd name="connsiteX1095" fmla="*/ 2713317 w 6891715"/>
                <a:gd name="connsiteY1095" fmla="*/ 3520746 h 6367455"/>
                <a:gd name="connsiteX1096" fmla="*/ 2713317 w 6891715"/>
                <a:gd name="connsiteY1096" fmla="*/ 3513761 h 6367455"/>
                <a:gd name="connsiteX1097" fmla="*/ 2728240 w 6891715"/>
                <a:gd name="connsiteY1097" fmla="*/ 3512174 h 6367455"/>
                <a:gd name="connsiteX1098" fmla="*/ 2713317 w 6891715"/>
                <a:gd name="connsiteY1098" fmla="*/ 3502014 h 6367455"/>
                <a:gd name="connsiteX1099" fmla="*/ 2713000 w 6891715"/>
                <a:gd name="connsiteY1099" fmla="*/ 3495664 h 6367455"/>
                <a:gd name="connsiteX1100" fmla="*/ 2782388 w 6891715"/>
                <a:gd name="connsiteY1100" fmla="*/ 3486139 h 6367455"/>
                <a:gd name="connsiteX1101" fmla="*/ 2791163 w 6891715"/>
                <a:gd name="connsiteY1101" fmla="*/ 3498169 h 6367455"/>
                <a:gd name="connsiteX1102" fmla="*/ 2801888 w 6891715"/>
                <a:gd name="connsiteY1102" fmla="*/ 3491666 h 6367455"/>
                <a:gd name="connsiteX1103" fmla="*/ 2816188 w 6891715"/>
                <a:gd name="connsiteY1103" fmla="*/ 3506623 h 6367455"/>
                <a:gd name="connsiteX1104" fmla="*/ 2806113 w 6891715"/>
                <a:gd name="connsiteY1104" fmla="*/ 3520605 h 6367455"/>
                <a:gd name="connsiteX1105" fmla="*/ 2798963 w 6891715"/>
                <a:gd name="connsiteY1105" fmla="*/ 3530359 h 6367455"/>
                <a:gd name="connsiteX1106" fmla="*/ 2791488 w 6891715"/>
                <a:gd name="connsiteY1106" fmla="*/ 3540114 h 6367455"/>
                <a:gd name="connsiteX1107" fmla="*/ 2784663 w 6891715"/>
                <a:gd name="connsiteY1107" fmla="*/ 3519955 h 6367455"/>
                <a:gd name="connsiteX1108" fmla="*/ 2787913 w 6891715"/>
                <a:gd name="connsiteY1108" fmla="*/ 3512151 h 6367455"/>
                <a:gd name="connsiteX1109" fmla="*/ 2774913 w 6891715"/>
                <a:gd name="connsiteY1109" fmla="*/ 3487765 h 6367455"/>
                <a:gd name="connsiteX1110" fmla="*/ 2829351 w 6891715"/>
                <a:gd name="connsiteY1110" fmla="*/ 3475026 h 6367455"/>
                <a:gd name="connsiteX1111" fmla="*/ 2856571 w 6891715"/>
                <a:gd name="connsiteY1111" fmla="*/ 3483401 h 6367455"/>
                <a:gd name="connsiteX1112" fmla="*/ 2860638 w 6891715"/>
                <a:gd name="connsiteY1112" fmla="*/ 3490226 h 6367455"/>
                <a:gd name="connsiteX1113" fmla="*/ 2848123 w 6891715"/>
                <a:gd name="connsiteY1113" fmla="*/ 3488675 h 6367455"/>
                <a:gd name="connsiteX1114" fmla="*/ 2837798 w 6891715"/>
                <a:gd name="connsiteY1114" fmla="*/ 3492708 h 6367455"/>
                <a:gd name="connsiteX1115" fmla="*/ 2828725 w 6891715"/>
                <a:gd name="connsiteY1115" fmla="*/ 3502014 h 6367455"/>
                <a:gd name="connsiteX1116" fmla="*/ 2817775 w 6891715"/>
                <a:gd name="connsiteY1116" fmla="*/ 3492708 h 6367455"/>
                <a:gd name="connsiteX1117" fmla="*/ 2834670 w 6891715"/>
                <a:gd name="connsiteY1117" fmla="*/ 3485573 h 6367455"/>
                <a:gd name="connsiteX1118" fmla="*/ 2682838 w 6891715"/>
                <a:gd name="connsiteY1118" fmla="*/ 3473439 h 6367455"/>
                <a:gd name="connsiteX1119" fmla="*/ 2673630 w 6891715"/>
                <a:gd name="connsiteY1119" fmla="*/ 3492489 h 6367455"/>
                <a:gd name="connsiteX1120" fmla="*/ 2670138 w 6891715"/>
                <a:gd name="connsiteY1120" fmla="*/ 3482964 h 6367455"/>
                <a:gd name="connsiteX1121" fmla="*/ 2591080 w 6891715"/>
                <a:gd name="connsiteY1121" fmla="*/ 3467089 h 6367455"/>
                <a:gd name="connsiteX1122" fmla="*/ 2613622 w 6891715"/>
                <a:gd name="connsiteY1122" fmla="*/ 3486353 h 6367455"/>
                <a:gd name="connsiteX1123" fmla="*/ 2614575 w 6891715"/>
                <a:gd name="connsiteY1123" fmla="*/ 3495822 h 6367455"/>
                <a:gd name="connsiteX1124" fmla="*/ 2607590 w 6891715"/>
                <a:gd name="connsiteY1124" fmla="*/ 3513127 h 6367455"/>
                <a:gd name="connsiteX1125" fmla="*/ 2592667 w 6891715"/>
                <a:gd name="connsiteY1125" fmla="*/ 3501699 h 6367455"/>
                <a:gd name="connsiteX1126" fmla="*/ 2593302 w 6891715"/>
                <a:gd name="connsiteY1126" fmla="*/ 3495169 h 6367455"/>
                <a:gd name="connsiteX1127" fmla="*/ 2589175 w 6891715"/>
                <a:gd name="connsiteY1127" fmla="*/ 3480802 h 6367455"/>
                <a:gd name="connsiteX1128" fmla="*/ 2594255 w 6891715"/>
                <a:gd name="connsiteY1128" fmla="*/ 3479823 h 6367455"/>
                <a:gd name="connsiteX1129" fmla="*/ 2706015 w 6891715"/>
                <a:gd name="connsiteY1129" fmla="*/ 3457564 h 6367455"/>
                <a:gd name="connsiteX1130" fmla="*/ 2706650 w 6891715"/>
                <a:gd name="connsiteY1130" fmla="*/ 3471153 h 6367455"/>
                <a:gd name="connsiteX1131" fmla="*/ 2699030 w 6891715"/>
                <a:gd name="connsiteY1131" fmla="*/ 3490747 h 6367455"/>
                <a:gd name="connsiteX1132" fmla="*/ 2687917 w 6891715"/>
                <a:gd name="connsiteY1132" fmla="*/ 3516346 h 6367455"/>
                <a:gd name="connsiteX1133" fmla="*/ 2680297 w 6891715"/>
                <a:gd name="connsiteY1133" fmla="*/ 3525827 h 6367455"/>
                <a:gd name="connsiteX1134" fmla="*/ 2678075 w 6891715"/>
                <a:gd name="connsiteY1134" fmla="*/ 3512237 h 6367455"/>
                <a:gd name="connsiteX1135" fmla="*/ 2680297 w 6891715"/>
                <a:gd name="connsiteY1135" fmla="*/ 3496436 h 6367455"/>
                <a:gd name="connsiteX1136" fmla="*/ 2688552 w 6891715"/>
                <a:gd name="connsiteY1136" fmla="*/ 3480634 h 6367455"/>
                <a:gd name="connsiteX1137" fmla="*/ 2475289 w 6891715"/>
                <a:gd name="connsiteY1137" fmla="*/ 3449626 h 6367455"/>
                <a:gd name="connsiteX1138" fmla="*/ 2478050 w 6891715"/>
                <a:gd name="connsiteY1138" fmla="*/ 3458932 h 6367455"/>
                <a:gd name="connsiteX1139" fmla="*/ 2477222 w 6891715"/>
                <a:gd name="connsiteY1139" fmla="*/ 3468238 h 6367455"/>
                <a:gd name="connsiteX1140" fmla="*/ 2471700 w 6891715"/>
                <a:gd name="connsiteY1140" fmla="*/ 3476614 h 6367455"/>
                <a:gd name="connsiteX1141" fmla="*/ 2471700 w 6891715"/>
                <a:gd name="connsiteY1141" fmla="*/ 3466377 h 6367455"/>
                <a:gd name="connsiteX1142" fmla="*/ 967714 w 6891715"/>
                <a:gd name="connsiteY1142" fmla="*/ 3435339 h 6367455"/>
                <a:gd name="connsiteX1143" fmla="*/ 989940 w 6891715"/>
                <a:gd name="connsiteY1143" fmla="*/ 3455054 h 6367455"/>
                <a:gd name="connsiteX1144" fmla="*/ 985812 w 6891715"/>
                <a:gd name="connsiteY1144" fmla="*/ 3462368 h 6367455"/>
                <a:gd name="connsiteX1145" fmla="*/ 968032 w 6891715"/>
                <a:gd name="connsiteY1145" fmla="*/ 3473180 h 6367455"/>
                <a:gd name="connsiteX1146" fmla="*/ 962634 w 6891715"/>
                <a:gd name="connsiteY1146" fmla="*/ 3489079 h 6367455"/>
                <a:gd name="connsiteX1147" fmla="*/ 967080 w 6891715"/>
                <a:gd name="connsiteY1147" fmla="*/ 3491305 h 6367455"/>
                <a:gd name="connsiteX1148" fmla="*/ 958824 w 6891715"/>
                <a:gd name="connsiteY1148" fmla="*/ 3496075 h 6367455"/>
                <a:gd name="connsiteX1149" fmla="*/ 959459 w 6891715"/>
                <a:gd name="connsiteY1149" fmla="*/ 3513883 h 6367455"/>
                <a:gd name="connsiteX1150" fmla="*/ 958921 w 6891715"/>
                <a:gd name="connsiteY1150" fmla="*/ 3514329 h 6367455"/>
                <a:gd name="connsiteX1151" fmla="*/ 960134 w 6891715"/>
                <a:gd name="connsiteY1151" fmla="*/ 3514827 h 6367455"/>
                <a:gd name="connsiteX1152" fmla="*/ 960018 w 6891715"/>
                <a:gd name="connsiteY1152" fmla="*/ 3496616 h 6367455"/>
                <a:gd name="connsiteX1153" fmla="*/ 968262 w 6891715"/>
                <a:gd name="connsiteY1153" fmla="*/ 3491854 h 6367455"/>
                <a:gd name="connsiteX1154" fmla="*/ 983166 w 6891715"/>
                <a:gd name="connsiteY1154" fmla="*/ 3482329 h 6367455"/>
                <a:gd name="connsiteX1155" fmla="*/ 991410 w 6891715"/>
                <a:gd name="connsiteY1155" fmla="*/ 3468359 h 6367455"/>
                <a:gd name="connsiteX1156" fmla="*/ 995838 w 6891715"/>
                <a:gd name="connsiteY1156" fmla="*/ 3472804 h 6367455"/>
                <a:gd name="connsiteX1157" fmla="*/ 1009154 w 6891715"/>
                <a:gd name="connsiteY1157" fmla="*/ 3465819 h 6367455"/>
                <a:gd name="connsiteX1158" fmla="*/ 1019621 w 6891715"/>
                <a:gd name="connsiteY1158" fmla="*/ 3457564 h 6367455"/>
                <a:gd name="connsiteX1159" fmla="*/ 1064328 w 6891715"/>
                <a:gd name="connsiteY1159" fmla="*/ 3458199 h 6367455"/>
                <a:gd name="connsiteX1160" fmla="*/ 1077011 w 6891715"/>
                <a:gd name="connsiteY1160" fmla="*/ 3466771 h 6367455"/>
                <a:gd name="connsiteX1161" fmla="*/ 1089060 w 6891715"/>
                <a:gd name="connsiteY1161" fmla="*/ 3499156 h 6367455"/>
                <a:gd name="connsiteX1162" fmla="*/ 1101744 w 6891715"/>
                <a:gd name="connsiteY1162" fmla="*/ 3523287 h 6367455"/>
                <a:gd name="connsiteX1163" fmla="*/ 1111257 w 6891715"/>
                <a:gd name="connsiteY1163" fmla="*/ 3532494 h 6367455"/>
                <a:gd name="connsiteX1164" fmla="*/ 1110306 w 6891715"/>
                <a:gd name="connsiteY1164" fmla="*/ 3537892 h 6367455"/>
                <a:gd name="connsiteX1165" fmla="*/ 1099842 w 6891715"/>
                <a:gd name="connsiteY1165" fmla="*/ 3546147 h 6367455"/>
                <a:gd name="connsiteX1166" fmla="*/ 1088427 w 6891715"/>
                <a:gd name="connsiteY1166" fmla="*/ 3560434 h 6367455"/>
                <a:gd name="connsiteX1167" fmla="*/ 1092549 w 6891715"/>
                <a:gd name="connsiteY1167" fmla="*/ 3570594 h 6367455"/>
                <a:gd name="connsiteX1168" fmla="*/ 1097939 w 6891715"/>
                <a:gd name="connsiteY1168" fmla="*/ 3561069 h 6367455"/>
                <a:gd name="connsiteX1169" fmla="*/ 1113794 w 6891715"/>
                <a:gd name="connsiteY1169" fmla="*/ 3549322 h 6367455"/>
                <a:gd name="connsiteX1170" fmla="*/ 1125526 w 6891715"/>
                <a:gd name="connsiteY1170" fmla="*/ 3549322 h 6367455"/>
                <a:gd name="connsiteX1171" fmla="*/ 1138210 w 6891715"/>
                <a:gd name="connsiteY1171" fmla="*/ 3559799 h 6367455"/>
                <a:gd name="connsiteX1172" fmla="*/ 1135990 w 6891715"/>
                <a:gd name="connsiteY1172" fmla="*/ 3569324 h 6367455"/>
                <a:gd name="connsiteX1173" fmla="*/ 1141381 w 6891715"/>
                <a:gd name="connsiteY1173" fmla="*/ 3587422 h 6367455"/>
                <a:gd name="connsiteX1174" fmla="*/ 1135356 w 6891715"/>
                <a:gd name="connsiteY1174" fmla="*/ 3594724 h 6367455"/>
                <a:gd name="connsiteX1175" fmla="*/ 1125843 w 6891715"/>
                <a:gd name="connsiteY1175" fmla="*/ 3590597 h 6367455"/>
                <a:gd name="connsiteX1176" fmla="*/ 1123306 w 6891715"/>
                <a:gd name="connsiteY1176" fmla="*/ 3571229 h 6367455"/>
                <a:gd name="connsiteX1177" fmla="*/ 1117916 w 6891715"/>
                <a:gd name="connsiteY1177" fmla="*/ 3574404 h 6367455"/>
                <a:gd name="connsiteX1178" fmla="*/ 1120453 w 6891715"/>
                <a:gd name="connsiteY1178" fmla="*/ 3597899 h 6367455"/>
                <a:gd name="connsiteX1179" fmla="*/ 1129014 w 6891715"/>
                <a:gd name="connsiteY1179" fmla="*/ 3601074 h 6367455"/>
                <a:gd name="connsiteX1180" fmla="*/ 1126794 w 6891715"/>
                <a:gd name="connsiteY1180" fmla="*/ 3611234 h 6367455"/>
                <a:gd name="connsiteX1181" fmla="*/ 1120453 w 6891715"/>
                <a:gd name="connsiteY1181" fmla="*/ 3622029 h 6367455"/>
                <a:gd name="connsiteX1182" fmla="*/ 1102696 w 6891715"/>
                <a:gd name="connsiteY1182" fmla="*/ 3624569 h 6367455"/>
                <a:gd name="connsiteX1183" fmla="*/ 1099525 w 6891715"/>
                <a:gd name="connsiteY1183" fmla="*/ 3629649 h 6367455"/>
                <a:gd name="connsiteX1184" fmla="*/ 1099525 w 6891715"/>
                <a:gd name="connsiteY1184" fmla="*/ 3643619 h 6367455"/>
                <a:gd name="connsiteX1185" fmla="*/ 1098252 w 6891715"/>
                <a:gd name="connsiteY1185" fmla="*/ 3643570 h 6367455"/>
                <a:gd name="connsiteX1186" fmla="*/ 1091214 w 6891715"/>
                <a:gd name="connsiteY1186" fmla="*/ 3650619 h 6367455"/>
                <a:gd name="connsiteX1187" fmla="*/ 1084229 w 6891715"/>
                <a:gd name="connsiteY1187" fmla="*/ 3656978 h 6367455"/>
                <a:gd name="connsiteX1188" fmla="*/ 1075656 w 6891715"/>
                <a:gd name="connsiteY1188" fmla="*/ 3662384 h 6367455"/>
                <a:gd name="connsiteX1189" fmla="*/ 1075339 w 6891715"/>
                <a:gd name="connsiteY1189" fmla="*/ 3663020 h 6367455"/>
                <a:gd name="connsiteX1190" fmla="*/ 1075022 w 6891715"/>
                <a:gd name="connsiteY1190" fmla="*/ 3663338 h 6367455"/>
                <a:gd name="connsiteX1191" fmla="*/ 1074069 w 6891715"/>
                <a:gd name="connsiteY1191" fmla="*/ 3663974 h 6367455"/>
                <a:gd name="connsiteX1192" fmla="*/ 1073116 w 6891715"/>
                <a:gd name="connsiteY1192" fmla="*/ 3664928 h 6367455"/>
                <a:gd name="connsiteX1193" fmla="*/ 1071846 w 6891715"/>
                <a:gd name="connsiteY1193" fmla="*/ 3664928 h 6367455"/>
                <a:gd name="connsiteX1194" fmla="*/ 1069624 w 6891715"/>
                <a:gd name="connsiteY1194" fmla="*/ 3664928 h 6367455"/>
                <a:gd name="connsiteX1195" fmla="*/ 1067084 w 6891715"/>
                <a:gd name="connsiteY1195" fmla="*/ 3664610 h 6367455"/>
                <a:gd name="connsiteX1196" fmla="*/ 1062322 w 6891715"/>
                <a:gd name="connsiteY1196" fmla="*/ 3663020 h 6367455"/>
                <a:gd name="connsiteX1197" fmla="*/ 1058829 w 6891715"/>
                <a:gd name="connsiteY1197" fmla="*/ 3661748 h 6367455"/>
                <a:gd name="connsiteX1198" fmla="*/ 1056608 w 6891715"/>
                <a:gd name="connsiteY1198" fmla="*/ 3660158 h 6367455"/>
                <a:gd name="connsiteX1199" fmla="*/ 1053430 w 6891715"/>
                <a:gd name="connsiteY1199" fmla="*/ 3671924 h 6367455"/>
                <a:gd name="connsiteX1200" fmla="*/ 1058829 w 6891715"/>
                <a:gd name="connsiteY1200" fmla="*/ 3705631 h 6367455"/>
                <a:gd name="connsiteX1201" fmla="*/ 1075339 w 6891715"/>
                <a:gd name="connsiteY1201" fmla="*/ 3726618 h 6367455"/>
                <a:gd name="connsiteX1202" fmla="*/ 1065813 w 6891715"/>
                <a:gd name="connsiteY1202" fmla="*/ 3745698 h 6367455"/>
                <a:gd name="connsiteX1203" fmla="*/ 1071211 w 6891715"/>
                <a:gd name="connsiteY1203" fmla="*/ 3771137 h 6367455"/>
                <a:gd name="connsiteX1204" fmla="*/ 1085499 w 6891715"/>
                <a:gd name="connsiteY1204" fmla="*/ 3832191 h 6367455"/>
                <a:gd name="connsiteX1205" fmla="*/ 1076291 w 6891715"/>
                <a:gd name="connsiteY1205" fmla="*/ 3856359 h 6367455"/>
                <a:gd name="connsiteX1206" fmla="*/ 1058512 w 6891715"/>
                <a:gd name="connsiteY1206" fmla="*/ 3904057 h 6367455"/>
                <a:gd name="connsiteX1207" fmla="*/ 1054703 w 6891715"/>
                <a:gd name="connsiteY1207" fmla="*/ 3919957 h 6367455"/>
                <a:gd name="connsiteX1208" fmla="*/ 1045176 w 6891715"/>
                <a:gd name="connsiteY1208" fmla="*/ 3919957 h 6367455"/>
                <a:gd name="connsiteX1209" fmla="*/ 1047398 w 6891715"/>
                <a:gd name="connsiteY1209" fmla="*/ 3927271 h 6367455"/>
                <a:gd name="connsiteX1210" fmla="*/ 1061051 w 6891715"/>
                <a:gd name="connsiteY1210" fmla="*/ 3946032 h 6367455"/>
                <a:gd name="connsiteX1211" fmla="*/ 1047398 w 6891715"/>
                <a:gd name="connsiteY1211" fmla="*/ 3948576 h 6367455"/>
                <a:gd name="connsiteX1212" fmla="*/ 1026443 w 6891715"/>
                <a:gd name="connsiteY1212" fmla="*/ 3943170 h 6367455"/>
                <a:gd name="connsiteX1213" fmla="*/ 1005171 w 6891715"/>
                <a:gd name="connsiteY1213" fmla="*/ 3951120 h 6367455"/>
                <a:gd name="connsiteX1214" fmla="*/ 1001043 w 6891715"/>
                <a:gd name="connsiteY1214" fmla="*/ 3935220 h 6367455"/>
                <a:gd name="connsiteX1215" fmla="*/ 993433 w 6891715"/>
                <a:gd name="connsiteY1215" fmla="*/ 3940308 h 6367455"/>
                <a:gd name="connsiteX1216" fmla="*/ 987082 w 6891715"/>
                <a:gd name="connsiteY1216" fmla="*/ 3954300 h 6367455"/>
                <a:gd name="connsiteX1217" fmla="*/ 955649 w 6891715"/>
                <a:gd name="connsiteY1217" fmla="*/ 3964157 h 6367455"/>
                <a:gd name="connsiteX1218" fmla="*/ 934376 w 6891715"/>
                <a:gd name="connsiteY1218" fmla="*/ 3975923 h 6367455"/>
                <a:gd name="connsiteX1219" fmla="*/ 925169 w 6891715"/>
                <a:gd name="connsiteY1219" fmla="*/ 3988643 h 6367455"/>
                <a:gd name="connsiteX1220" fmla="*/ 913738 w 6891715"/>
                <a:gd name="connsiteY1220" fmla="*/ 3985463 h 6367455"/>
                <a:gd name="connsiteX1221" fmla="*/ 907071 w 6891715"/>
                <a:gd name="connsiteY1221" fmla="*/ 3998182 h 6367455"/>
                <a:gd name="connsiteX1222" fmla="*/ 893418 w 6891715"/>
                <a:gd name="connsiteY1222" fmla="*/ 4000726 h 6367455"/>
                <a:gd name="connsiteX1223" fmla="*/ 882940 w 6891715"/>
                <a:gd name="connsiteY1223" fmla="*/ 4010266 h 6367455"/>
                <a:gd name="connsiteX1224" fmla="*/ 873098 w 6891715"/>
                <a:gd name="connsiteY1224" fmla="*/ 4001680 h 6367455"/>
                <a:gd name="connsiteX1225" fmla="*/ 877543 w 6891715"/>
                <a:gd name="connsiteY1225" fmla="*/ 3986735 h 6367455"/>
                <a:gd name="connsiteX1226" fmla="*/ 869922 w 6891715"/>
                <a:gd name="connsiteY1226" fmla="*/ 3993095 h 6367455"/>
                <a:gd name="connsiteX1227" fmla="*/ 862620 w 6891715"/>
                <a:gd name="connsiteY1227" fmla="*/ 3992459 h 6367455"/>
                <a:gd name="connsiteX1228" fmla="*/ 859762 w 6891715"/>
                <a:gd name="connsiteY1228" fmla="*/ 4004224 h 6367455"/>
                <a:gd name="connsiteX1229" fmla="*/ 865795 w 6891715"/>
                <a:gd name="connsiteY1229" fmla="*/ 4004860 h 6367455"/>
                <a:gd name="connsiteX1230" fmla="*/ 864208 w 6891715"/>
                <a:gd name="connsiteY1230" fmla="*/ 4013446 h 6367455"/>
                <a:gd name="connsiteX1231" fmla="*/ 867382 w 6891715"/>
                <a:gd name="connsiteY1231" fmla="*/ 4022986 h 6367455"/>
                <a:gd name="connsiteX1232" fmla="*/ 849285 w 6891715"/>
                <a:gd name="connsiteY1232" fmla="*/ 4022032 h 6367455"/>
                <a:gd name="connsiteX1233" fmla="*/ 843888 w 6891715"/>
                <a:gd name="connsiteY1233" fmla="*/ 4031571 h 6367455"/>
                <a:gd name="connsiteX1234" fmla="*/ 832140 w 6891715"/>
                <a:gd name="connsiteY1234" fmla="*/ 4031889 h 6367455"/>
                <a:gd name="connsiteX1235" fmla="*/ 825155 w 6891715"/>
                <a:gd name="connsiteY1235" fmla="*/ 4042383 h 6367455"/>
                <a:gd name="connsiteX1236" fmla="*/ 813407 w 6891715"/>
                <a:gd name="connsiteY1236" fmla="*/ 4045563 h 6367455"/>
                <a:gd name="connsiteX1237" fmla="*/ 799754 w 6891715"/>
                <a:gd name="connsiteY1237" fmla="*/ 4050015 h 6367455"/>
                <a:gd name="connsiteX1238" fmla="*/ 769909 w 6891715"/>
                <a:gd name="connsiteY1238" fmla="*/ 4045881 h 6367455"/>
                <a:gd name="connsiteX1239" fmla="*/ 762607 w 6891715"/>
                <a:gd name="connsiteY1239" fmla="*/ 4042701 h 6367455"/>
                <a:gd name="connsiteX1240" fmla="*/ 756575 w 6891715"/>
                <a:gd name="connsiteY1240" fmla="*/ 4048107 h 6367455"/>
                <a:gd name="connsiteX1241" fmla="*/ 737526 w 6891715"/>
                <a:gd name="connsiteY1241" fmla="*/ 4052877 h 6367455"/>
                <a:gd name="connsiteX1242" fmla="*/ 737526 w 6891715"/>
                <a:gd name="connsiteY1242" fmla="*/ 4045245 h 6367455"/>
                <a:gd name="connsiteX1243" fmla="*/ 725779 w 6891715"/>
                <a:gd name="connsiteY1243" fmla="*/ 4042065 h 6367455"/>
                <a:gd name="connsiteX1244" fmla="*/ 735938 w 6891715"/>
                <a:gd name="connsiteY1244" fmla="*/ 4033479 h 6367455"/>
                <a:gd name="connsiteX1245" fmla="*/ 743558 w 6891715"/>
                <a:gd name="connsiteY1245" fmla="*/ 4033479 h 6367455"/>
                <a:gd name="connsiteX1246" fmla="*/ 764512 w 6891715"/>
                <a:gd name="connsiteY1246" fmla="*/ 4022986 h 6367455"/>
                <a:gd name="connsiteX1247" fmla="*/ 750860 w 6891715"/>
                <a:gd name="connsiteY1247" fmla="*/ 4020760 h 6367455"/>
                <a:gd name="connsiteX1248" fmla="*/ 758162 w 6891715"/>
                <a:gd name="connsiteY1248" fmla="*/ 4013446 h 6367455"/>
                <a:gd name="connsiteX1249" fmla="*/ 735938 w 6891715"/>
                <a:gd name="connsiteY1249" fmla="*/ 4019806 h 6367455"/>
                <a:gd name="connsiteX1250" fmla="*/ 724191 w 6891715"/>
                <a:gd name="connsiteY1250" fmla="*/ 4021396 h 6367455"/>
                <a:gd name="connsiteX1251" fmla="*/ 714667 w 6891715"/>
                <a:gd name="connsiteY1251" fmla="*/ 4031889 h 6367455"/>
                <a:gd name="connsiteX1252" fmla="*/ 704507 w 6891715"/>
                <a:gd name="connsiteY1252" fmla="*/ 4040475 h 6367455"/>
                <a:gd name="connsiteX1253" fmla="*/ 691809 w 6891715"/>
                <a:gd name="connsiteY1253" fmla="*/ 4039203 h 6367455"/>
                <a:gd name="connsiteX1254" fmla="*/ 707683 w 6891715"/>
                <a:gd name="connsiteY1254" fmla="*/ 4032843 h 6367455"/>
                <a:gd name="connsiteX1255" fmla="*/ 716889 w 6891715"/>
                <a:gd name="connsiteY1255" fmla="*/ 4012810 h 6367455"/>
                <a:gd name="connsiteX1256" fmla="*/ 739113 w 6891715"/>
                <a:gd name="connsiteY1256" fmla="*/ 4005178 h 6367455"/>
                <a:gd name="connsiteX1257" fmla="*/ 744193 w 6891715"/>
                <a:gd name="connsiteY1257" fmla="*/ 4001044 h 6367455"/>
                <a:gd name="connsiteX1258" fmla="*/ 733399 w 6891715"/>
                <a:gd name="connsiteY1258" fmla="*/ 3994685 h 6367455"/>
                <a:gd name="connsiteX1259" fmla="*/ 710540 w 6891715"/>
                <a:gd name="connsiteY1259" fmla="*/ 4005178 h 6367455"/>
                <a:gd name="connsiteX1260" fmla="*/ 703238 w 6891715"/>
                <a:gd name="connsiteY1260" fmla="*/ 4010584 h 6367455"/>
                <a:gd name="connsiteX1261" fmla="*/ 693396 w 6891715"/>
                <a:gd name="connsiteY1261" fmla="*/ 3999136 h 6367455"/>
                <a:gd name="connsiteX1262" fmla="*/ 673394 w 6891715"/>
                <a:gd name="connsiteY1262" fmla="*/ 4000408 h 6367455"/>
                <a:gd name="connsiteX1263" fmla="*/ 686093 w 6891715"/>
                <a:gd name="connsiteY1263" fmla="*/ 3986417 h 6367455"/>
                <a:gd name="connsiteX1264" fmla="*/ 703873 w 6891715"/>
                <a:gd name="connsiteY1264" fmla="*/ 3973697 h 6367455"/>
                <a:gd name="connsiteX1265" fmla="*/ 712444 w 6891715"/>
                <a:gd name="connsiteY1265" fmla="*/ 3970517 h 6367455"/>
                <a:gd name="connsiteX1266" fmla="*/ 728319 w 6891715"/>
                <a:gd name="connsiteY1266" fmla="*/ 3965111 h 6367455"/>
                <a:gd name="connsiteX1267" fmla="*/ 726097 w 6891715"/>
                <a:gd name="connsiteY1267" fmla="*/ 3960978 h 6367455"/>
                <a:gd name="connsiteX1268" fmla="*/ 713397 w 6891715"/>
                <a:gd name="connsiteY1268" fmla="*/ 3960978 h 6367455"/>
                <a:gd name="connsiteX1269" fmla="*/ 697523 w 6891715"/>
                <a:gd name="connsiteY1269" fmla="*/ 3959388 h 6367455"/>
                <a:gd name="connsiteX1270" fmla="*/ 671807 w 6891715"/>
                <a:gd name="connsiteY1270" fmla="*/ 3958116 h 6367455"/>
                <a:gd name="connsiteX1271" fmla="*/ 666727 w 6891715"/>
                <a:gd name="connsiteY1271" fmla="*/ 3950166 h 6367455"/>
                <a:gd name="connsiteX1272" fmla="*/ 671489 w 6891715"/>
                <a:gd name="connsiteY1272" fmla="*/ 3936174 h 6367455"/>
                <a:gd name="connsiteX1273" fmla="*/ 679109 w 6891715"/>
                <a:gd name="connsiteY1273" fmla="*/ 3935220 h 6367455"/>
                <a:gd name="connsiteX1274" fmla="*/ 702286 w 6891715"/>
                <a:gd name="connsiteY1274" fmla="*/ 3929496 h 6367455"/>
                <a:gd name="connsiteX1275" fmla="*/ 695936 w 6891715"/>
                <a:gd name="connsiteY1275" fmla="*/ 3944442 h 6367455"/>
                <a:gd name="connsiteX1276" fmla="*/ 708635 w 6891715"/>
                <a:gd name="connsiteY1276" fmla="*/ 3933630 h 6367455"/>
                <a:gd name="connsiteX1277" fmla="*/ 714032 w 6891715"/>
                <a:gd name="connsiteY1277" fmla="*/ 3941898 h 6367455"/>
                <a:gd name="connsiteX1278" fmla="*/ 723556 w 6891715"/>
                <a:gd name="connsiteY1278" fmla="*/ 3945078 h 6367455"/>
                <a:gd name="connsiteX1279" fmla="*/ 744828 w 6891715"/>
                <a:gd name="connsiteY1279" fmla="*/ 3944124 h 6367455"/>
                <a:gd name="connsiteX1280" fmla="*/ 729906 w 6891715"/>
                <a:gd name="connsiteY1280" fmla="*/ 3937764 h 6367455"/>
                <a:gd name="connsiteX1281" fmla="*/ 721335 w 6891715"/>
                <a:gd name="connsiteY1281" fmla="*/ 3924091 h 6367455"/>
                <a:gd name="connsiteX1282" fmla="*/ 735938 w 6891715"/>
                <a:gd name="connsiteY1282" fmla="*/ 3917413 h 6367455"/>
                <a:gd name="connsiteX1283" fmla="*/ 738161 w 6891715"/>
                <a:gd name="connsiteY1283" fmla="*/ 3899605 h 6367455"/>
                <a:gd name="connsiteX1284" fmla="*/ 748638 w 6891715"/>
                <a:gd name="connsiteY1284" fmla="*/ 3896425 h 6367455"/>
                <a:gd name="connsiteX1285" fmla="*/ 772766 w 6891715"/>
                <a:gd name="connsiteY1285" fmla="*/ 3895153 h 6367455"/>
                <a:gd name="connsiteX1286" fmla="*/ 801341 w 6891715"/>
                <a:gd name="connsiteY1286" fmla="*/ 3884024 h 6367455"/>
                <a:gd name="connsiteX1287" fmla="*/ 818487 w 6891715"/>
                <a:gd name="connsiteY1287" fmla="*/ 3880844 h 6367455"/>
                <a:gd name="connsiteX1288" fmla="*/ 842936 w 6891715"/>
                <a:gd name="connsiteY1288" fmla="*/ 3884978 h 6367455"/>
                <a:gd name="connsiteX1289" fmla="*/ 838491 w 6891715"/>
                <a:gd name="connsiteY1289" fmla="*/ 3879890 h 6367455"/>
                <a:gd name="connsiteX1290" fmla="*/ 818487 w 6891715"/>
                <a:gd name="connsiteY1290" fmla="*/ 3875756 h 6367455"/>
                <a:gd name="connsiteX1291" fmla="*/ 806739 w 6891715"/>
                <a:gd name="connsiteY1291" fmla="*/ 3872576 h 6367455"/>
                <a:gd name="connsiteX1292" fmla="*/ 809597 w 6891715"/>
                <a:gd name="connsiteY1292" fmla="*/ 3861128 h 6367455"/>
                <a:gd name="connsiteX1293" fmla="*/ 815947 w 6891715"/>
                <a:gd name="connsiteY1293" fmla="*/ 3846183 h 6367455"/>
                <a:gd name="connsiteX1294" fmla="*/ 805469 w 6891715"/>
                <a:gd name="connsiteY1294" fmla="*/ 3851589 h 6367455"/>
                <a:gd name="connsiteX1295" fmla="*/ 790863 w 6891715"/>
                <a:gd name="connsiteY1295" fmla="*/ 3871622 h 6367455"/>
                <a:gd name="connsiteX1296" fmla="*/ 780068 w 6891715"/>
                <a:gd name="connsiteY1296" fmla="*/ 3876074 h 6367455"/>
                <a:gd name="connsiteX1297" fmla="*/ 761019 w 6891715"/>
                <a:gd name="connsiteY1297" fmla="*/ 3880526 h 6367455"/>
                <a:gd name="connsiteX1298" fmla="*/ 753717 w 6891715"/>
                <a:gd name="connsiteY1298" fmla="*/ 3881798 h 6367455"/>
                <a:gd name="connsiteX1299" fmla="*/ 755940 w 6891715"/>
                <a:gd name="connsiteY1299" fmla="*/ 3886568 h 6367455"/>
                <a:gd name="connsiteX1300" fmla="*/ 738161 w 6891715"/>
                <a:gd name="connsiteY1300" fmla="*/ 3886886 h 6367455"/>
                <a:gd name="connsiteX1301" fmla="*/ 719112 w 6891715"/>
                <a:gd name="connsiteY1301" fmla="*/ 3895471 h 6367455"/>
                <a:gd name="connsiteX1302" fmla="*/ 715937 w 6891715"/>
                <a:gd name="connsiteY1302" fmla="*/ 3888476 h 6367455"/>
                <a:gd name="connsiteX1303" fmla="*/ 752765 w 6891715"/>
                <a:gd name="connsiteY1303" fmla="*/ 3870032 h 6367455"/>
                <a:gd name="connsiteX1304" fmla="*/ 760702 w 6891715"/>
                <a:gd name="connsiteY1304" fmla="*/ 3848727 h 6367455"/>
                <a:gd name="connsiteX1305" fmla="*/ 776576 w 6891715"/>
                <a:gd name="connsiteY1305" fmla="*/ 3837915 h 6367455"/>
                <a:gd name="connsiteX1306" fmla="*/ 774672 w 6891715"/>
                <a:gd name="connsiteY1306" fmla="*/ 3832827 h 6367455"/>
                <a:gd name="connsiteX1307" fmla="*/ 762925 w 6891715"/>
                <a:gd name="connsiteY1307" fmla="*/ 3833781 h 6367455"/>
                <a:gd name="connsiteX1308" fmla="*/ 774037 w 6891715"/>
                <a:gd name="connsiteY1308" fmla="*/ 3807706 h 6367455"/>
                <a:gd name="connsiteX1309" fmla="*/ 792133 w 6891715"/>
                <a:gd name="connsiteY1309" fmla="*/ 3795622 h 6367455"/>
                <a:gd name="connsiteX1310" fmla="*/ 816582 w 6891715"/>
                <a:gd name="connsiteY1310" fmla="*/ 3799756 h 6367455"/>
                <a:gd name="connsiteX1311" fmla="*/ 808962 w 6891715"/>
                <a:gd name="connsiteY1311" fmla="*/ 3783857 h 6367455"/>
                <a:gd name="connsiteX1312" fmla="*/ 810867 w 6891715"/>
                <a:gd name="connsiteY1312" fmla="*/ 3772091 h 6367455"/>
                <a:gd name="connsiteX1313" fmla="*/ 796261 w 6891715"/>
                <a:gd name="connsiteY1313" fmla="*/ 3781949 h 6367455"/>
                <a:gd name="connsiteX1314" fmla="*/ 754035 w 6891715"/>
                <a:gd name="connsiteY1314" fmla="*/ 3782585 h 6367455"/>
                <a:gd name="connsiteX1315" fmla="*/ 746733 w 6891715"/>
                <a:gd name="connsiteY1315" fmla="*/ 3776225 h 6367455"/>
                <a:gd name="connsiteX1316" fmla="*/ 746098 w 6891715"/>
                <a:gd name="connsiteY1316" fmla="*/ 3760007 h 6367455"/>
                <a:gd name="connsiteX1317" fmla="*/ 733716 w 6891715"/>
                <a:gd name="connsiteY1317" fmla="*/ 3772727 h 6367455"/>
                <a:gd name="connsiteX1318" fmla="*/ 725462 w 6891715"/>
                <a:gd name="connsiteY1318" fmla="*/ 3773363 h 6367455"/>
                <a:gd name="connsiteX1319" fmla="*/ 722922 w 6891715"/>
                <a:gd name="connsiteY1319" fmla="*/ 3762551 h 6367455"/>
                <a:gd name="connsiteX1320" fmla="*/ 708317 w 6891715"/>
                <a:gd name="connsiteY1320" fmla="*/ 3761597 h 6367455"/>
                <a:gd name="connsiteX1321" fmla="*/ 703873 w 6891715"/>
                <a:gd name="connsiteY1321" fmla="*/ 3755238 h 6367455"/>
                <a:gd name="connsiteX1322" fmla="*/ 689903 w 6891715"/>
                <a:gd name="connsiteY1322" fmla="*/ 3743790 h 6367455"/>
                <a:gd name="connsiteX1323" fmla="*/ 702603 w 6891715"/>
                <a:gd name="connsiteY1323" fmla="*/ 3727890 h 6367455"/>
                <a:gd name="connsiteX1324" fmla="*/ 717207 w 6891715"/>
                <a:gd name="connsiteY1324" fmla="*/ 3722484 h 6367455"/>
                <a:gd name="connsiteX1325" fmla="*/ 723556 w 6891715"/>
                <a:gd name="connsiteY1325" fmla="*/ 3704359 h 6367455"/>
                <a:gd name="connsiteX1326" fmla="*/ 752130 w 6891715"/>
                <a:gd name="connsiteY1326" fmla="*/ 3696727 h 6367455"/>
                <a:gd name="connsiteX1327" fmla="*/ 745463 w 6891715"/>
                <a:gd name="connsiteY1327" fmla="*/ 3691639 h 6367455"/>
                <a:gd name="connsiteX1328" fmla="*/ 744511 w 6891715"/>
                <a:gd name="connsiteY1328" fmla="*/ 3682100 h 6367455"/>
                <a:gd name="connsiteX1329" fmla="*/ 727366 w 6891715"/>
                <a:gd name="connsiteY1329" fmla="*/ 3684326 h 6367455"/>
                <a:gd name="connsiteX1330" fmla="*/ 719429 w 6891715"/>
                <a:gd name="connsiteY1330" fmla="*/ 3690685 h 6367455"/>
                <a:gd name="connsiteX1331" fmla="*/ 711492 w 6891715"/>
                <a:gd name="connsiteY1331" fmla="*/ 3679238 h 6367455"/>
                <a:gd name="connsiteX1332" fmla="*/ 713137 w 6891715"/>
                <a:gd name="connsiteY1332" fmla="*/ 3667467 h 6367455"/>
                <a:gd name="connsiteX1333" fmla="*/ 709077 w 6891715"/>
                <a:gd name="connsiteY1333" fmla="*/ 3678226 h 6367455"/>
                <a:gd name="connsiteX1334" fmla="*/ 687363 w 6891715"/>
                <a:gd name="connsiteY1334" fmla="*/ 3666796 h 6367455"/>
                <a:gd name="connsiteX1335" fmla="*/ 708146 w 6891715"/>
                <a:gd name="connsiteY1335" fmla="*/ 3662351 h 6367455"/>
                <a:gd name="connsiteX1336" fmla="*/ 713618 w 6891715"/>
                <a:gd name="connsiteY1336" fmla="*/ 3664031 h 6367455"/>
                <a:gd name="connsiteX1337" fmla="*/ 713715 w 6891715"/>
                <a:gd name="connsiteY1337" fmla="*/ 3663338 h 6367455"/>
                <a:gd name="connsiteX1338" fmla="*/ 731811 w 6891715"/>
                <a:gd name="connsiteY1338" fmla="*/ 3667790 h 6367455"/>
                <a:gd name="connsiteX1339" fmla="*/ 728637 w 6891715"/>
                <a:gd name="connsiteY1339" fmla="*/ 3656978 h 6367455"/>
                <a:gd name="connsiteX1340" fmla="*/ 717842 w 6891715"/>
                <a:gd name="connsiteY1340" fmla="*/ 3653798 h 6367455"/>
                <a:gd name="connsiteX1341" fmla="*/ 713397 w 6891715"/>
                <a:gd name="connsiteY1341" fmla="*/ 3637263 h 6367455"/>
                <a:gd name="connsiteX1342" fmla="*/ 731493 w 6891715"/>
                <a:gd name="connsiteY1342" fmla="*/ 3629313 h 6367455"/>
                <a:gd name="connsiteX1343" fmla="*/ 734351 w 6891715"/>
                <a:gd name="connsiteY1343" fmla="*/ 3608644 h 6367455"/>
                <a:gd name="connsiteX1344" fmla="*/ 756575 w 6891715"/>
                <a:gd name="connsiteY1344" fmla="*/ 3612460 h 6367455"/>
                <a:gd name="connsiteX1345" fmla="*/ 769274 w 6891715"/>
                <a:gd name="connsiteY1345" fmla="*/ 3610234 h 6367455"/>
                <a:gd name="connsiteX1346" fmla="*/ 781974 w 6891715"/>
                <a:gd name="connsiteY1346" fmla="*/ 3619456 h 6367455"/>
                <a:gd name="connsiteX1347" fmla="*/ 783244 w 6891715"/>
                <a:gd name="connsiteY1347" fmla="*/ 3628995 h 6367455"/>
                <a:gd name="connsiteX1348" fmla="*/ 797214 w 6891715"/>
                <a:gd name="connsiteY1348" fmla="*/ 3634401 h 6367455"/>
                <a:gd name="connsiteX1349" fmla="*/ 792451 w 6891715"/>
                <a:gd name="connsiteY1349" fmla="*/ 3621681 h 6367455"/>
                <a:gd name="connsiteX1350" fmla="*/ 805469 w 6891715"/>
                <a:gd name="connsiteY1350" fmla="*/ 3610870 h 6367455"/>
                <a:gd name="connsiteX1351" fmla="*/ 823250 w 6891715"/>
                <a:gd name="connsiteY1351" fmla="*/ 3618184 h 6367455"/>
                <a:gd name="connsiteX1352" fmla="*/ 839443 w 6891715"/>
                <a:gd name="connsiteY1352" fmla="*/ 3627723 h 6367455"/>
                <a:gd name="connsiteX1353" fmla="*/ 845792 w 6891715"/>
                <a:gd name="connsiteY1353" fmla="*/ 3628359 h 6367455"/>
                <a:gd name="connsiteX1354" fmla="*/ 846428 w 6891715"/>
                <a:gd name="connsiteY1354" fmla="*/ 3609598 h 6367455"/>
                <a:gd name="connsiteX1355" fmla="*/ 837855 w 6891715"/>
                <a:gd name="connsiteY1355" fmla="*/ 3592426 h 6367455"/>
                <a:gd name="connsiteX1356" fmla="*/ 850555 w 6891715"/>
                <a:gd name="connsiteY1356" fmla="*/ 3578753 h 6367455"/>
                <a:gd name="connsiteX1357" fmla="*/ 867382 w 6891715"/>
                <a:gd name="connsiteY1357" fmla="*/ 3578753 h 6367455"/>
                <a:gd name="connsiteX1358" fmla="*/ 877860 w 6891715"/>
                <a:gd name="connsiteY1358" fmla="*/ 3557447 h 6367455"/>
                <a:gd name="connsiteX1359" fmla="*/ 861985 w 6891715"/>
                <a:gd name="connsiteY1359" fmla="*/ 3554267 h 6367455"/>
                <a:gd name="connsiteX1360" fmla="*/ 841666 w 6891715"/>
                <a:gd name="connsiteY1360" fmla="*/ 3559991 h 6367455"/>
                <a:gd name="connsiteX1361" fmla="*/ 823567 w 6891715"/>
                <a:gd name="connsiteY1361" fmla="*/ 3549180 h 6367455"/>
                <a:gd name="connsiteX1362" fmla="*/ 830235 w 6891715"/>
                <a:gd name="connsiteY1362" fmla="*/ 3539004 h 6367455"/>
                <a:gd name="connsiteX1363" fmla="*/ 840396 w 6891715"/>
                <a:gd name="connsiteY1363" fmla="*/ 3528192 h 6367455"/>
                <a:gd name="connsiteX1364" fmla="*/ 862620 w 6891715"/>
                <a:gd name="connsiteY1364" fmla="*/ 3519606 h 6367455"/>
                <a:gd name="connsiteX1365" fmla="*/ 858492 w 6891715"/>
                <a:gd name="connsiteY1365" fmla="*/ 3510067 h 6367455"/>
                <a:gd name="connsiteX1366" fmla="*/ 855318 w 6891715"/>
                <a:gd name="connsiteY1366" fmla="*/ 3497665 h 6367455"/>
                <a:gd name="connsiteX1367" fmla="*/ 870875 w 6891715"/>
                <a:gd name="connsiteY1367" fmla="*/ 3480494 h 6367455"/>
                <a:gd name="connsiteX1368" fmla="*/ 886750 w 6891715"/>
                <a:gd name="connsiteY1368" fmla="*/ 3474770 h 6367455"/>
                <a:gd name="connsiteX1369" fmla="*/ 892783 w 6891715"/>
                <a:gd name="connsiteY1369" fmla="*/ 3461096 h 6367455"/>
                <a:gd name="connsiteX1370" fmla="*/ 911833 w 6891715"/>
                <a:gd name="connsiteY1370" fmla="*/ 3464276 h 6367455"/>
                <a:gd name="connsiteX1371" fmla="*/ 908658 w 6891715"/>
                <a:gd name="connsiteY1371" fmla="*/ 3456962 h 6367455"/>
                <a:gd name="connsiteX1372" fmla="*/ 924533 w 6891715"/>
                <a:gd name="connsiteY1372" fmla="*/ 3451556 h 6367455"/>
                <a:gd name="connsiteX1373" fmla="*/ 941679 w 6891715"/>
                <a:gd name="connsiteY1373" fmla="*/ 3470318 h 6367455"/>
                <a:gd name="connsiteX1374" fmla="*/ 931201 w 6891715"/>
                <a:gd name="connsiteY1374" fmla="*/ 3495757 h 6367455"/>
                <a:gd name="connsiteX1375" fmla="*/ 943901 w 6891715"/>
                <a:gd name="connsiteY1375" fmla="*/ 3496393 h 6367455"/>
                <a:gd name="connsiteX1376" fmla="*/ 952157 w 6891715"/>
                <a:gd name="connsiteY1376" fmla="*/ 3479858 h 6367455"/>
                <a:gd name="connsiteX1377" fmla="*/ 948029 w 6891715"/>
                <a:gd name="connsiteY1377" fmla="*/ 3453464 h 6367455"/>
                <a:gd name="connsiteX1378" fmla="*/ 961364 w 6891715"/>
                <a:gd name="connsiteY1378" fmla="*/ 3453464 h 6367455"/>
                <a:gd name="connsiteX1379" fmla="*/ 3068524 w 6891715"/>
                <a:gd name="connsiteY1379" fmla="*/ 3432164 h 6367455"/>
                <a:gd name="connsiteX1380" fmla="*/ 3099111 w 6891715"/>
                <a:gd name="connsiteY1380" fmla="*/ 3458846 h 6367455"/>
                <a:gd name="connsiteX1381" fmla="*/ 3103526 w 6891715"/>
                <a:gd name="connsiteY1381" fmla="*/ 3464378 h 6367455"/>
                <a:gd name="connsiteX1382" fmla="*/ 3097535 w 6891715"/>
                <a:gd name="connsiteY1382" fmla="*/ 3484552 h 6367455"/>
                <a:gd name="connsiteX1383" fmla="*/ 3057488 w 6891715"/>
                <a:gd name="connsiteY1383" fmla="*/ 3462425 h 6367455"/>
                <a:gd name="connsiteX1384" fmla="*/ 3059065 w 6891715"/>
                <a:gd name="connsiteY1384" fmla="*/ 3441926 h 6367455"/>
                <a:gd name="connsiteX1385" fmla="*/ 2463763 w 6891715"/>
                <a:gd name="connsiteY1385" fmla="*/ 3408351 h 6367455"/>
                <a:gd name="connsiteX1386" fmla="*/ 2474876 w 6891715"/>
                <a:gd name="connsiteY1386" fmla="*/ 3421051 h 6367455"/>
                <a:gd name="connsiteX1387" fmla="*/ 2466303 w 6891715"/>
                <a:gd name="connsiteY1387" fmla="*/ 3420165 h 6367455"/>
                <a:gd name="connsiteX1388" fmla="*/ 2454238 w 6891715"/>
                <a:gd name="connsiteY1388" fmla="*/ 3410123 h 6367455"/>
                <a:gd name="connsiteX1389" fmla="*/ 2674737 w 6891715"/>
                <a:gd name="connsiteY1389" fmla="*/ 3390889 h 6367455"/>
                <a:gd name="connsiteX1390" fmla="*/ 2681250 w 6891715"/>
                <a:gd name="connsiteY1390" fmla="*/ 3409169 h 6367455"/>
                <a:gd name="connsiteX1391" fmla="*/ 2674086 w 6891715"/>
                <a:gd name="connsiteY1391" fmla="*/ 3422639 h 6367455"/>
                <a:gd name="connsiteX1392" fmla="*/ 2668550 w 6891715"/>
                <a:gd name="connsiteY1392" fmla="*/ 3409169 h 6367455"/>
                <a:gd name="connsiteX1393" fmla="*/ 2669201 w 6891715"/>
                <a:gd name="connsiteY1393" fmla="*/ 3392172 h 6367455"/>
                <a:gd name="connsiteX1394" fmla="*/ 2629274 w 6891715"/>
                <a:gd name="connsiteY1394" fmla="*/ 3381364 h 6367455"/>
                <a:gd name="connsiteX1395" fmla="*/ 2653567 w 6891715"/>
                <a:gd name="connsiteY1395" fmla="*/ 3390766 h 6367455"/>
                <a:gd name="connsiteX1396" fmla="*/ 2656722 w 6891715"/>
                <a:gd name="connsiteY1396" fmla="*/ 3399854 h 6367455"/>
                <a:gd name="connsiteX1397" fmla="*/ 2660193 w 6891715"/>
                <a:gd name="connsiteY1397" fmla="*/ 3406122 h 6367455"/>
                <a:gd name="connsiteX1398" fmla="*/ 2664610 w 6891715"/>
                <a:gd name="connsiteY1398" fmla="*/ 3411449 h 6367455"/>
                <a:gd name="connsiteX1399" fmla="*/ 2668711 w 6891715"/>
                <a:gd name="connsiteY1399" fmla="*/ 3422732 h 6367455"/>
                <a:gd name="connsiteX1400" fmla="*/ 2689849 w 6891715"/>
                <a:gd name="connsiteY1400" fmla="*/ 3430880 h 6367455"/>
                <a:gd name="connsiteX1401" fmla="*/ 2693951 w 6891715"/>
                <a:gd name="connsiteY1401" fmla="*/ 3446236 h 6367455"/>
                <a:gd name="connsiteX1402" fmla="*/ 2687956 w 6891715"/>
                <a:gd name="connsiteY1402" fmla="*/ 3460025 h 6367455"/>
                <a:gd name="connsiteX1403" fmla="*/ 2677545 w 6891715"/>
                <a:gd name="connsiteY1403" fmla="*/ 3468173 h 6367455"/>
                <a:gd name="connsiteX1404" fmla="*/ 2660508 w 6891715"/>
                <a:gd name="connsiteY1404" fmla="*/ 3478202 h 6367455"/>
                <a:gd name="connsiteX1405" fmla="*/ 2640001 w 6891715"/>
                <a:gd name="connsiteY1405" fmla="*/ 3476008 h 6367455"/>
                <a:gd name="connsiteX1406" fmla="*/ 2627065 w 6891715"/>
                <a:gd name="connsiteY1406" fmla="*/ 3461592 h 6367455"/>
                <a:gd name="connsiteX1407" fmla="*/ 2634322 w 6891715"/>
                <a:gd name="connsiteY1407" fmla="*/ 3455324 h 6367455"/>
                <a:gd name="connsiteX1408" fmla="*/ 2622648 w 6891715"/>
                <a:gd name="connsiteY1408" fmla="*/ 3453131 h 6367455"/>
                <a:gd name="connsiteX1409" fmla="*/ 2620440 w 6891715"/>
                <a:gd name="connsiteY1409" fmla="*/ 3436834 h 6367455"/>
                <a:gd name="connsiteX1410" fmla="*/ 2603718 w 6891715"/>
                <a:gd name="connsiteY1410" fmla="*/ 3425239 h 6367455"/>
                <a:gd name="connsiteX1411" fmla="*/ 2593938 w 6891715"/>
                <a:gd name="connsiteY1411" fmla="*/ 3412076 h 6367455"/>
                <a:gd name="connsiteX1412" fmla="*/ 2595831 w 6891715"/>
                <a:gd name="connsiteY1412" fmla="*/ 3394213 h 6367455"/>
                <a:gd name="connsiteX1413" fmla="*/ 2608766 w 6891715"/>
                <a:gd name="connsiteY1413" fmla="*/ 3400481 h 6367455"/>
                <a:gd name="connsiteX1414" fmla="*/ 2620124 w 6891715"/>
                <a:gd name="connsiteY1414" fmla="*/ 3397033 h 6367455"/>
                <a:gd name="connsiteX1415" fmla="*/ 1157482 w 6891715"/>
                <a:gd name="connsiteY1415" fmla="*/ 3378189 h 6367455"/>
                <a:gd name="connsiteX1416" fmla="*/ 1165647 w 6891715"/>
                <a:gd name="connsiteY1416" fmla="*/ 3378189 h 6367455"/>
                <a:gd name="connsiteX1417" fmla="*/ 1168671 w 6891715"/>
                <a:gd name="connsiteY1417" fmla="*/ 3387857 h 6367455"/>
                <a:gd name="connsiteX1418" fmla="*/ 1174719 w 6891715"/>
                <a:gd name="connsiteY1418" fmla="*/ 3404938 h 6367455"/>
                <a:gd name="connsiteX1419" fmla="*/ 1171090 w 6891715"/>
                <a:gd name="connsiteY1419" fmla="*/ 3417829 h 6367455"/>
                <a:gd name="connsiteX1420" fmla="*/ 1165949 w 6891715"/>
                <a:gd name="connsiteY1420" fmla="*/ 3421052 h 6367455"/>
                <a:gd name="connsiteX1421" fmla="*/ 1153854 w 6891715"/>
                <a:gd name="connsiteY1421" fmla="*/ 3413639 h 6367455"/>
                <a:gd name="connsiteX1422" fmla="*/ 1149318 w 6891715"/>
                <a:gd name="connsiteY1422" fmla="*/ 3400748 h 6367455"/>
                <a:gd name="connsiteX1423" fmla="*/ 1151435 w 6891715"/>
                <a:gd name="connsiteY1423" fmla="*/ 3387857 h 6367455"/>
                <a:gd name="connsiteX1424" fmla="*/ 1072072 w 6891715"/>
                <a:gd name="connsiteY1424" fmla="*/ 3340094 h 6367455"/>
                <a:gd name="connsiteX1425" fmla="*/ 1080383 w 6891715"/>
                <a:gd name="connsiteY1425" fmla="*/ 3351711 h 6367455"/>
                <a:gd name="connsiteX1426" fmla="*/ 1080383 w 6891715"/>
                <a:gd name="connsiteY1426" fmla="*/ 3364272 h 6367455"/>
                <a:gd name="connsiteX1427" fmla="*/ 1085817 w 6891715"/>
                <a:gd name="connsiteY1427" fmla="*/ 3378398 h 6367455"/>
                <a:gd name="connsiteX1428" fmla="*/ 1073351 w 6891715"/>
                <a:gd name="connsiteY1428" fmla="*/ 3387819 h 6367455"/>
                <a:gd name="connsiteX1429" fmla="*/ 1067917 w 6891715"/>
                <a:gd name="connsiteY1429" fmla="*/ 3397239 h 6367455"/>
                <a:gd name="connsiteX1430" fmla="*/ 1057373 w 6891715"/>
                <a:gd name="connsiteY1430" fmla="*/ 3394727 h 6367455"/>
                <a:gd name="connsiteX1431" fmla="*/ 1055132 w 6891715"/>
                <a:gd name="connsiteY1431" fmla="*/ 3384992 h 6367455"/>
                <a:gd name="connsiteX1432" fmla="*/ 1061206 w 6891715"/>
                <a:gd name="connsiteY1432" fmla="*/ 3368354 h 6367455"/>
                <a:gd name="connsiteX1433" fmla="*/ 1051616 w 6891715"/>
                <a:gd name="connsiteY1433" fmla="*/ 3368354 h 6367455"/>
                <a:gd name="connsiteX1434" fmla="*/ 1043305 w 6891715"/>
                <a:gd name="connsiteY1434" fmla="*/ 3377770 h 6367455"/>
                <a:gd name="connsiteX1435" fmla="*/ 1039151 w 6891715"/>
                <a:gd name="connsiteY1435" fmla="*/ 3384050 h 6367455"/>
                <a:gd name="connsiteX1436" fmla="*/ 1038191 w 6891715"/>
                <a:gd name="connsiteY1436" fmla="*/ 3371807 h 6367455"/>
                <a:gd name="connsiteX1437" fmla="*/ 1047461 w 6891715"/>
                <a:gd name="connsiteY1437" fmla="*/ 3350769 h 6367455"/>
                <a:gd name="connsiteX1438" fmla="*/ 1055772 w 6891715"/>
                <a:gd name="connsiteY1438" fmla="*/ 3356735 h 6367455"/>
                <a:gd name="connsiteX1439" fmla="*/ 1062484 w 6891715"/>
                <a:gd name="connsiteY1439" fmla="*/ 3348571 h 6367455"/>
                <a:gd name="connsiteX1440" fmla="*/ 2665169 w 6891715"/>
                <a:gd name="connsiteY1440" fmla="*/ 3319452 h 6367455"/>
                <a:gd name="connsiteX1441" fmla="*/ 2676488 w 6891715"/>
                <a:gd name="connsiteY1441" fmla="*/ 3339638 h 6367455"/>
                <a:gd name="connsiteX1442" fmla="*/ 2670990 w 6891715"/>
                <a:gd name="connsiteY1442" fmla="*/ 3354377 h 6367455"/>
                <a:gd name="connsiteX1443" fmla="*/ 2659025 w 6891715"/>
                <a:gd name="connsiteY1443" fmla="*/ 3347008 h 6367455"/>
                <a:gd name="connsiteX1444" fmla="*/ 2670990 w 6891715"/>
                <a:gd name="connsiteY1444" fmla="*/ 3338356 h 6367455"/>
                <a:gd name="connsiteX1445" fmla="*/ 1084228 w 6891715"/>
                <a:gd name="connsiteY1445" fmla="*/ 3309929 h 6367455"/>
                <a:gd name="connsiteX1446" fmla="*/ 1082061 w 6891715"/>
                <a:gd name="connsiteY1446" fmla="*/ 3317834 h 6367455"/>
                <a:gd name="connsiteX1447" fmla="*/ 1071529 w 6891715"/>
                <a:gd name="connsiteY1447" fmla="*/ 3324217 h 6367455"/>
                <a:gd name="connsiteX1448" fmla="*/ 1074936 w 6891715"/>
                <a:gd name="connsiteY1448" fmla="*/ 3316010 h 6367455"/>
                <a:gd name="connsiteX1449" fmla="*/ 1113472 w 6891715"/>
                <a:gd name="connsiteY1449" fmla="*/ 3303579 h 6367455"/>
                <a:gd name="connsiteX1450" fmla="*/ 1114392 w 6891715"/>
                <a:gd name="connsiteY1450" fmla="*/ 3311286 h 6367455"/>
                <a:gd name="connsiteX1451" fmla="*/ 1103653 w 6891715"/>
                <a:gd name="connsiteY1451" fmla="*/ 3330557 h 6367455"/>
                <a:gd name="connsiteX1452" fmla="*/ 1101505 w 6891715"/>
                <a:gd name="connsiteY1452" fmla="*/ 3345010 h 6367455"/>
                <a:gd name="connsiteX1453" fmla="*/ 1089538 w 6891715"/>
                <a:gd name="connsiteY1453" fmla="*/ 3359143 h 6367455"/>
                <a:gd name="connsiteX1454" fmla="*/ 1082481 w 6891715"/>
                <a:gd name="connsiteY1454" fmla="*/ 3355288 h 6367455"/>
                <a:gd name="connsiteX1455" fmla="*/ 1083095 w 6891715"/>
                <a:gd name="connsiteY1455" fmla="*/ 3352398 h 6367455"/>
                <a:gd name="connsiteX1456" fmla="*/ 1077879 w 6891715"/>
                <a:gd name="connsiteY1456" fmla="*/ 3344048 h 6367455"/>
                <a:gd name="connsiteX1457" fmla="*/ 1094448 w 6891715"/>
                <a:gd name="connsiteY1457" fmla="*/ 3331521 h 6367455"/>
                <a:gd name="connsiteX1458" fmla="*/ 1089232 w 6891715"/>
                <a:gd name="connsiteY1458" fmla="*/ 3330557 h 6367455"/>
                <a:gd name="connsiteX1459" fmla="*/ 1102425 w 6891715"/>
                <a:gd name="connsiteY1459" fmla="*/ 3314499 h 6367455"/>
                <a:gd name="connsiteX1460" fmla="*/ 2832915 w 6891715"/>
                <a:gd name="connsiteY1460" fmla="*/ 3290876 h 6367455"/>
                <a:gd name="connsiteX1461" fmla="*/ 2848659 w 6891715"/>
                <a:gd name="connsiteY1461" fmla="*/ 3298814 h 6367455"/>
                <a:gd name="connsiteX1462" fmla="*/ 2852437 w 6891715"/>
                <a:gd name="connsiteY1462" fmla="*/ 3323262 h 6367455"/>
                <a:gd name="connsiteX1463" fmla="*/ 2858735 w 6891715"/>
                <a:gd name="connsiteY1463" fmla="*/ 3340090 h 6367455"/>
                <a:gd name="connsiteX1464" fmla="*/ 2859050 w 6891715"/>
                <a:gd name="connsiteY1464" fmla="*/ 3355965 h 6367455"/>
                <a:gd name="connsiteX1465" fmla="*/ 2825673 w 6891715"/>
                <a:gd name="connsiteY1465" fmla="*/ 3386761 h 6367455"/>
                <a:gd name="connsiteX1466" fmla="*/ 2826618 w 6891715"/>
                <a:gd name="connsiteY1466" fmla="*/ 3404859 h 6367455"/>
                <a:gd name="connsiteX1467" fmla="*/ 2846770 w 6891715"/>
                <a:gd name="connsiteY1467" fmla="*/ 3426766 h 6367455"/>
                <a:gd name="connsiteX1468" fmla="*/ 2831341 w 6891715"/>
                <a:gd name="connsiteY1468" fmla="*/ 3449944 h 6367455"/>
                <a:gd name="connsiteX1469" fmla="*/ 2814337 w 6891715"/>
                <a:gd name="connsiteY1469" fmla="*/ 3447721 h 6367455"/>
                <a:gd name="connsiteX1470" fmla="*/ 2814652 w 6891715"/>
                <a:gd name="connsiteY1470" fmla="*/ 3457564 h 6367455"/>
                <a:gd name="connsiteX1471" fmla="*/ 2807095 w 6891715"/>
                <a:gd name="connsiteY1471" fmla="*/ 3449944 h 6367455"/>
                <a:gd name="connsiteX1472" fmla="*/ 2805206 w 6891715"/>
                <a:gd name="connsiteY1472" fmla="*/ 3460739 h 6367455"/>
                <a:gd name="connsiteX1473" fmla="*/ 2820005 w 6891715"/>
                <a:gd name="connsiteY1473" fmla="*/ 3480741 h 6367455"/>
                <a:gd name="connsiteX1474" fmla="*/ 2804261 w 6891715"/>
                <a:gd name="connsiteY1474" fmla="*/ 3482964 h 6367455"/>
                <a:gd name="connsiteX1475" fmla="*/ 2793871 w 6891715"/>
                <a:gd name="connsiteY1475" fmla="*/ 3473439 h 6367455"/>
                <a:gd name="connsiteX1476" fmla="*/ 2782220 w 6891715"/>
                <a:gd name="connsiteY1476" fmla="*/ 3471534 h 6367455"/>
                <a:gd name="connsiteX1477" fmla="*/ 2775923 w 6891715"/>
                <a:gd name="connsiteY1477" fmla="*/ 3459786 h 6367455"/>
                <a:gd name="connsiteX1478" fmla="*/ 2790722 w 6891715"/>
                <a:gd name="connsiteY1478" fmla="*/ 3456611 h 6367455"/>
                <a:gd name="connsiteX1479" fmla="*/ 2777497 w 6891715"/>
                <a:gd name="connsiteY1479" fmla="*/ 3440736 h 6367455"/>
                <a:gd name="connsiteX1480" fmla="*/ 2776237 w 6891715"/>
                <a:gd name="connsiteY1480" fmla="*/ 3442641 h 6367455"/>
                <a:gd name="connsiteX1481" fmla="*/ 2772774 w 6891715"/>
                <a:gd name="connsiteY1481" fmla="*/ 3445816 h 6367455"/>
                <a:gd name="connsiteX1482" fmla="*/ 2770570 w 6891715"/>
                <a:gd name="connsiteY1482" fmla="*/ 3447086 h 6367455"/>
                <a:gd name="connsiteX1483" fmla="*/ 2768366 w 6891715"/>
                <a:gd name="connsiteY1483" fmla="*/ 3448674 h 6367455"/>
                <a:gd name="connsiteX1484" fmla="*/ 2766791 w 6891715"/>
                <a:gd name="connsiteY1484" fmla="*/ 3449309 h 6367455"/>
                <a:gd name="connsiteX1485" fmla="*/ 2766161 w 6891715"/>
                <a:gd name="connsiteY1485" fmla="*/ 3449626 h 6367455"/>
                <a:gd name="connsiteX1486" fmla="*/ 2765217 w 6891715"/>
                <a:gd name="connsiteY1486" fmla="*/ 3449626 h 6367455"/>
                <a:gd name="connsiteX1487" fmla="*/ 2761438 w 6891715"/>
                <a:gd name="connsiteY1487" fmla="*/ 3447721 h 6367455"/>
                <a:gd name="connsiteX1488" fmla="*/ 2756400 w 6891715"/>
                <a:gd name="connsiteY1488" fmla="*/ 3445499 h 6367455"/>
                <a:gd name="connsiteX1489" fmla="*/ 2750733 w 6891715"/>
                <a:gd name="connsiteY1489" fmla="*/ 3442324 h 6367455"/>
                <a:gd name="connsiteX1490" fmla="*/ 2739082 w 6891715"/>
                <a:gd name="connsiteY1490" fmla="*/ 3445499 h 6367455"/>
                <a:gd name="connsiteX1491" fmla="*/ 2730580 w 6891715"/>
                <a:gd name="connsiteY1491" fmla="*/ 3434069 h 6367455"/>
                <a:gd name="connsiteX1492" fmla="*/ 2726172 w 6891715"/>
                <a:gd name="connsiteY1492" fmla="*/ 3419146 h 6367455"/>
                <a:gd name="connsiteX1493" fmla="*/ 2732470 w 6891715"/>
                <a:gd name="connsiteY1493" fmla="*/ 3410574 h 6367455"/>
                <a:gd name="connsiteX1494" fmla="*/ 2721764 w 6891715"/>
                <a:gd name="connsiteY1494" fmla="*/ 3395016 h 6367455"/>
                <a:gd name="connsiteX1495" fmla="*/ 2728691 w 6891715"/>
                <a:gd name="connsiteY1495" fmla="*/ 3382316 h 6367455"/>
                <a:gd name="connsiteX1496" fmla="*/ 2706650 w 6891715"/>
                <a:gd name="connsiteY1496" fmla="*/ 3359457 h 6367455"/>
                <a:gd name="connsiteX1497" fmla="*/ 2712003 w 6891715"/>
                <a:gd name="connsiteY1497" fmla="*/ 3352155 h 6367455"/>
                <a:gd name="connsiteX1498" fmla="*/ 2742546 w 6891715"/>
                <a:gd name="connsiteY1498" fmla="*/ 3359140 h 6367455"/>
                <a:gd name="connsiteX1499" fmla="*/ 2751677 w 6891715"/>
                <a:gd name="connsiteY1499" fmla="*/ 3348344 h 6367455"/>
                <a:gd name="connsiteX1500" fmla="*/ 2760179 w 6891715"/>
                <a:gd name="connsiteY1500" fmla="*/ 3334692 h 6367455"/>
                <a:gd name="connsiteX1501" fmla="*/ 2739082 w 6891715"/>
                <a:gd name="connsiteY1501" fmla="*/ 3323262 h 6367455"/>
                <a:gd name="connsiteX1502" fmla="*/ 2739082 w 6891715"/>
                <a:gd name="connsiteY1502" fmla="*/ 3315959 h 6367455"/>
                <a:gd name="connsiteX1503" fmla="*/ 2755771 w 6891715"/>
                <a:gd name="connsiteY1503" fmla="*/ 3325166 h 6367455"/>
                <a:gd name="connsiteX1504" fmla="*/ 2785054 w 6891715"/>
                <a:gd name="connsiteY1504" fmla="*/ 3317547 h 6367455"/>
                <a:gd name="connsiteX1505" fmla="*/ 2767421 w 6891715"/>
                <a:gd name="connsiteY1505" fmla="*/ 3335644 h 6367455"/>
                <a:gd name="connsiteX1506" fmla="*/ 2773718 w 6891715"/>
                <a:gd name="connsiteY1506" fmla="*/ 3341677 h 6367455"/>
                <a:gd name="connsiteX1507" fmla="*/ 2771514 w 6891715"/>
                <a:gd name="connsiteY1507" fmla="*/ 3351202 h 6367455"/>
                <a:gd name="connsiteX1508" fmla="*/ 2790722 w 6891715"/>
                <a:gd name="connsiteY1508" fmla="*/ 3363903 h 6367455"/>
                <a:gd name="connsiteX1509" fmla="*/ 2795760 w 6891715"/>
                <a:gd name="connsiteY1509" fmla="*/ 3341677 h 6367455"/>
                <a:gd name="connsiteX1510" fmla="*/ 2802057 w 6891715"/>
                <a:gd name="connsiteY1510" fmla="*/ 3337549 h 6367455"/>
                <a:gd name="connsiteX1511" fmla="*/ 2811504 w 6891715"/>
                <a:gd name="connsiteY1511" fmla="*/ 3346757 h 6367455"/>
                <a:gd name="connsiteX1512" fmla="*/ 2811189 w 6891715"/>
                <a:gd name="connsiteY1512" fmla="*/ 3334374 h 6367455"/>
                <a:gd name="connsiteX1513" fmla="*/ 2803002 w 6891715"/>
                <a:gd name="connsiteY1513" fmla="*/ 3321674 h 6367455"/>
                <a:gd name="connsiteX1514" fmla="*/ 1020731 w 6891715"/>
                <a:gd name="connsiteY1514" fmla="*/ 3233728 h 6367455"/>
                <a:gd name="connsiteX1515" fmla="*/ 1016076 w 6891715"/>
                <a:gd name="connsiteY1515" fmla="*/ 3241030 h 6367455"/>
                <a:gd name="connsiteX1516" fmla="*/ 1012090 w 6891715"/>
                <a:gd name="connsiteY1516" fmla="*/ 3246428 h 6367455"/>
                <a:gd name="connsiteX1517" fmla="*/ 1006440 w 6891715"/>
                <a:gd name="connsiteY1517" fmla="*/ 3243253 h 6367455"/>
                <a:gd name="connsiteX1518" fmla="*/ 1012755 w 6891715"/>
                <a:gd name="connsiteY1518" fmla="*/ 3234680 h 6367455"/>
                <a:gd name="connsiteX1519" fmla="*/ 1074260 w 6891715"/>
                <a:gd name="connsiteY1519" fmla="*/ 3214677 h 6367455"/>
                <a:gd name="connsiteX1520" fmla="*/ 1089658 w 6891715"/>
                <a:gd name="connsiteY1520" fmla="*/ 3239024 h 6367455"/>
                <a:gd name="connsiteX1521" fmla="*/ 1106981 w 6891715"/>
                <a:gd name="connsiteY1521" fmla="*/ 3246073 h 6367455"/>
                <a:gd name="connsiteX1522" fmla="*/ 1103774 w 6891715"/>
                <a:gd name="connsiteY1522" fmla="*/ 3257926 h 6367455"/>
                <a:gd name="connsiteX1523" fmla="*/ 1117568 w 6891715"/>
                <a:gd name="connsiteY1523" fmla="*/ 3267537 h 6367455"/>
                <a:gd name="connsiteX1524" fmla="*/ 1101849 w 6891715"/>
                <a:gd name="connsiteY1524" fmla="*/ 3281632 h 6367455"/>
                <a:gd name="connsiteX1525" fmla="*/ 1099603 w 6891715"/>
                <a:gd name="connsiteY1525" fmla="*/ 3275225 h 6367455"/>
                <a:gd name="connsiteX1526" fmla="*/ 1084526 w 6891715"/>
                <a:gd name="connsiteY1526" fmla="*/ 3280350 h 6367455"/>
                <a:gd name="connsiteX1527" fmla="*/ 1077147 w 6891715"/>
                <a:gd name="connsiteY1527" fmla="*/ 3285797 h 6367455"/>
                <a:gd name="connsiteX1528" fmla="*/ 1063353 w 6891715"/>
                <a:gd name="connsiteY1528" fmla="*/ 3286117 h 6367455"/>
                <a:gd name="connsiteX1529" fmla="*/ 1055655 w 6891715"/>
                <a:gd name="connsiteY1529" fmla="*/ 3277467 h 6367455"/>
                <a:gd name="connsiteX1530" fmla="*/ 1067523 w 6891715"/>
                <a:gd name="connsiteY1530" fmla="*/ 3266897 h 6367455"/>
                <a:gd name="connsiteX1531" fmla="*/ 1082601 w 6891715"/>
                <a:gd name="connsiteY1531" fmla="*/ 3267856 h 6367455"/>
                <a:gd name="connsiteX1532" fmla="*/ 1082280 w 6891715"/>
                <a:gd name="connsiteY1532" fmla="*/ 3262730 h 6367455"/>
                <a:gd name="connsiteX1533" fmla="*/ 1070732 w 6891715"/>
                <a:gd name="connsiteY1533" fmla="*/ 3261449 h 6367455"/>
                <a:gd name="connsiteX1534" fmla="*/ 1073618 w 6891715"/>
                <a:gd name="connsiteY1534" fmla="*/ 3254081 h 6367455"/>
                <a:gd name="connsiteX1535" fmla="*/ 1082280 w 6891715"/>
                <a:gd name="connsiteY1535" fmla="*/ 3253121 h 6367455"/>
                <a:gd name="connsiteX1536" fmla="*/ 1087412 w 6891715"/>
                <a:gd name="connsiteY1536" fmla="*/ 3242227 h 6367455"/>
                <a:gd name="connsiteX1537" fmla="*/ 1073618 w 6891715"/>
                <a:gd name="connsiteY1537" fmla="*/ 3243190 h 6367455"/>
                <a:gd name="connsiteX1538" fmla="*/ 1059505 w 6891715"/>
                <a:gd name="connsiteY1538" fmla="*/ 3236141 h 6367455"/>
                <a:gd name="connsiteX1539" fmla="*/ 1056296 w 6891715"/>
                <a:gd name="connsiteY1539" fmla="*/ 3224288 h 6367455"/>
                <a:gd name="connsiteX1540" fmla="*/ 1068165 w 6891715"/>
                <a:gd name="connsiteY1540" fmla="*/ 3226530 h 6367455"/>
                <a:gd name="connsiteX1541" fmla="*/ 1064636 w 6891715"/>
                <a:gd name="connsiteY1541" fmla="*/ 3217881 h 6367455"/>
                <a:gd name="connsiteX1542" fmla="*/ 1036556 w 6891715"/>
                <a:gd name="connsiteY1542" fmla="*/ 3211501 h 6367455"/>
                <a:gd name="connsiteX1543" fmla="*/ 1042954 w 6891715"/>
                <a:gd name="connsiteY1543" fmla="*/ 3212454 h 6367455"/>
                <a:gd name="connsiteX1544" fmla="*/ 1032178 w 6891715"/>
                <a:gd name="connsiteY1544" fmla="*/ 3225472 h 6367455"/>
                <a:gd name="connsiteX1545" fmla="*/ 1020731 w 6891715"/>
                <a:gd name="connsiteY1545" fmla="*/ 3227377 h 6367455"/>
                <a:gd name="connsiteX1546" fmla="*/ 1025442 w 6891715"/>
                <a:gd name="connsiteY1546" fmla="*/ 3219122 h 6367455"/>
                <a:gd name="connsiteX1547" fmla="*/ 1065497 w 6891715"/>
                <a:gd name="connsiteY1547" fmla="*/ 3170226 h 6367455"/>
                <a:gd name="connsiteX1548" fmla="*/ 1066766 w 6891715"/>
                <a:gd name="connsiteY1548" fmla="*/ 3176576 h 6367455"/>
                <a:gd name="connsiteX1549" fmla="*/ 1060416 w 6891715"/>
                <a:gd name="connsiteY1549" fmla="*/ 3174354 h 6367455"/>
                <a:gd name="connsiteX1550" fmla="*/ 2496621 w 6891715"/>
                <a:gd name="connsiteY1550" fmla="*/ 3159114 h 6367455"/>
                <a:gd name="connsiteX1551" fmla="*/ 2512976 w 6891715"/>
                <a:gd name="connsiteY1551" fmla="*/ 3161291 h 6367455"/>
                <a:gd name="connsiteX1552" fmla="*/ 2507000 w 6891715"/>
                <a:gd name="connsiteY1552" fmla="*/ 3179948 h 6367455"/>
                <a:gd name="connsiteX1553" fmla="*/ 2488130 w 6891715"/>
                <a:gd name="connsiteY1553" fmla="*/ 3189277 h 6367455"/>
                <a:gd name="connsiteX1554" fmla="*/ 2479638 w 6891715"/>
                <a:gd name="connsiteY1554" fmla="*/ 3174662 h 6367455"/>
                <a:gd name="connsiteX1555" fmla="*/ 2481839 w 6891715"/>
                <a:gd name="connsiteY1555" fmla="*/ 3166888 h 6367455"/>
                <a:gd name="connsiteX1556" fmla="*/ 2494420 w 6891715"/>
                <a:gd name="connsiteY1556" fmla="*/ 3169687 h 6367455"/>
                <a:gd name="connsiteX1557" fmla="*/ 949493 w 6891715"/>
                <a:gd name="connsiteY1557" fmla="*/ 3151177 h 6367455"/>
                <a:gd name="connsiteX1558" fmla="*/ 957238 w 6891715"/>
                <a:gd name="connsiteY1558" fmla="*/ 3156257 h 6367455"/>
                <a:gd name="connsiteX1559" fmla="*/ 946125 w 6891715"/>
                <a:gd name="connsiteY1559" fmla="*/ 3170226 h 6367455"/>
                <a:gd name="connsiteX1560" fmla="*/ 1053951 w 6891715"/>
                <a:gd name="connsiteY1560" fmla="*/ 3149590 h 6367455"/>
                <a:gd name="connsiteX1561" fmla="*/ 1060416 w 6891715"/>
                <a:gd name="connsiteY1561" fmla="*/ 3156763 h 6367455"/>
                <a:gd name="connsiteX1562" fmla="*/ 1060416 w 6891715"/>
                <a:gd name="connsiteY1562" fmla="*/ 3162999 h 6367455"/>
                <a:gd name="connsiteX1563" fmla="*/ 1052656 w 6891715"/>
                <a:gd name="connsiteY1563" fmla="*/ 3167053 h 6367455"/>
                <a:gd name="connsiteX1564" fmla="*/ 1043924 w 6891715"/>
                <a:gd name="connsiteY1564" fmla="*/ 3161127 h 6367455"/>
                <a:gd name="connsiteX1565" fmla="*/ 1042953 w 6891715"/>
                <a:gd name="connsiteY1565" fmla="*/ 3151773 h 6367455"/>
                <a:gd name="connsiteX1566" fmla="*/ 957696 w 6891715"/>
                <a:gd name="connsiteY1566" fmla="*/ 3089266 h 6367455"/>
                <a:gd name="connsiteX1567" fmla="*/ 969937 w 6891715"/>
                <a:gd name="connsiteY1567" fmla="*/ 3097932 h 6367455"/>
                <a:gd name="connsiteX1568" fmla="*/ 966877 w 6891715"/>
                <a:gd name="connsiteY1568" fmla="*/ 3107561 h 6367455"/>
                <a:gd name="connsiteX1569" fmla="*/ 958002 w 6891715"/>
                <a:gd name="connsiteY1569" fmla="*/ 3112696 h 6367455"/>
                <a:gd name="connsiteX1570" fmla="*/ 965041 w 6891715"/>
                <a:gd name="connsiteY1570" fmla="*/ 3133881 h 6367455"/>
                <a:gd name="connsiteX1571" fmla="*/ 960144 w 6891715"/>
                <a:gd name="connsiteY1571" fmla="*/ 3148003 h 6367455"/>
                <a:gd name="connsiteX1572" fmla="*/ 950657 w 6891715"/>
                <a:gd name="connsiteY1572" fmla="*/ 3139337 h 6367455"/>
                <a:gd name="connsiteX1573" fmla="*/ 946679 w 6891715"/>
                <a:gd name="connsiteY1573" fmla="*/ 3129066 h 6367455"/>
                <a:gd name="connsiteX1574" fmla="*/ 944536 w 6891715"/>
                <a:gd name="connsiteY1574" fmla="*/ 3110771 h 6367455"/>
                <a:gd name="connsiteX1575" fmla="*/ 945148 w 6891715"/>
                <a:gd name="connsiteY1575" fmla="*/ 3090550 h 6367455"/>
                <a:gd name="connsiteX1576" fmla="*/ 2717252 w 6891715"/>
                <a:gd name="connsiteY1576" fmla="*/ 3084501 h 6367455"/>
                <a:gd name="connsiteX1577" fmla="*/ 2722526 w 6891715"/>
                <a:gd name="connsiteY1577" fmla="*/ 3100947 h 6367455"/>
                <a:gd name="connsiteX1578" fmla="*/ 2711048 w 6891715"/>
                <a:gd name="connsiteY1578" fmla="*/ 3096433 h 6367455"/>
                <a:gd name="connsiteX1579" fmla="*/ 2700501 w 6891715"/>
                <a:gd name="connsiteY1579" fmla="*/ 3105139 h 6367455"/>
                <a:gd name="connsiteX1580" fmla="*/ 2695538 w 6891715"/>
                <a:gd name="connsiteY1580" fmla="*/ 3099658 h 6367455"/>
                <a:gd name="connsiteX1581" fmla="*/ 2702673 w 6891715"/>
                <a:gd name="connsiteY1581" fmla="*/ 3089016 h 6367455"/>
                <a:gd name="connsiteX1582" fmla="*/ 1081056 w 6891715"/>
                <a:gd name="connsiteY1582" fmla="*/ 3082917 h 6367455"/>
                <a:gd name="connsiteX1583" fmla="*/ 1085552 w 6891715"/>
                <a:gd name="connsiteY1583" fmla="*/ 3084822 h 6367455"/>
                <a:gd name="connsiteX1584" fmla="*/ 1087404 w 6891715"/>
                <a:gd name="connsiteY1584" fmla="*/ 3093394 h 6367455"/>
                <a:gd name="connsiteX1585" fmla="*/ 1083700 w 6891715"/>
                <a:gd name="connsiteY1585" fmla="*/ 3105141 h 6367455"/>
                <a:gd name="connsiteX1586" fmla="*/ 1081056 w 6891715"/>
                <a:gd name="connsiteY1586" fmla="*/ 3095617 h 6367455"/>
                <a:gd name="connsiteX1587" fmla="*/ 3278151 w 6891715"/>
                <a:gd name="connsiteY1587" fmla="*/ 3081329 h 6367455"/>
                <a:gd name="connsiteX1588" fmla="*/ 3281326 w 6891715"/>
                <a:gd name="connsiteY1588" fmla="*/ 3085759 h 6367455"/>
                <a:gd name="connsiteX1589" fmla="*/ 3275928 w 6891715"/>
                <a:gd name="connsiteY1589" fmla="*/ 3099048 h 6367455"/>
                <a:gd name="connsiteX1590" fmla="*/ 3272118 w 6891715"/>
                <a:gd name="connsiteY1590" fmla="*/ 3137019 h 6367455"/>
                <a:gd name="connsiteX1591" fmla="*/ 3272436 w 6891715"/>
                <a:gd name="connsiteY1591" fmla="*/ 3161067 h 6367455"/>
                <a:gd name="connsiteX1592" fmla="*/ 3256561 w 6891715"/>
                <a:gd name="connsiteY1592" fmla="*/ 3174673 h 6367455"/>
                <a:gd name="connsiteX1593" fmla="*/ 3251481 w 6891715"/>
                <a:gd name="connsiteY1593" fmla="*/ 3207581 h 6367455"/>
                <a:gd name="connsiteX1594" fmla="*/ 3245448 w 6891715"/>
                <a:gd name="connsiteY1594" fmla="*/ 3235745 h 6367455"/>
                <a:gd name="connsiteX1595" fmla="*/ 3232113 w 6891715"/>
                <a:gd name="connsiteY1595" fmla="*/ 3264226 h 6367455"/>
                <a:gd name="connsiteX1596" fmla="*/ 3220365 w 6891715"/>
                <a:gd name="connsiteY1596" fmla="*/ 3268655 h 6367455"/>
                <a:gd name="connsiteX1597" fmla="*/ 3219413 w 6891715"/>
                <a:gd name="connsiteY1597" fmla="*/ 3255048 h 6367455"/>
                <a:gd name="connsiteX1598" fmla="*/ 3232430 w 6891715"/>
                <a:gd name="connsiteY1598" fmla="*/ 3179419 h 6367455"/>
                <a:gd name="connsiteX1599" fmla="*/ 3249258 w 6891715"/>
                <a:gd name="connsiteY1599" fmla="*/ 3154106 h 6367455"/>
                <a:gd name="connsiteX1600" fmla="*/ 3259418 w 6891715"/>
                <a:gd name="connsiteY1600" fmla="*/ 3133854 h 6367455"/>
                <a:gd name="connsiteX1601" fmla="*/ 3265768 w 6891715"/>
                <a:gd name="connsiteY1601" fmla="*/ 3118034 h 6367455"/>
                <a:gd name="connsiteX1602" fmla="*/ 3264498 w 6891715"/>
                <a:gd name="connsiteY1602" fmla="*/ 3103479 h 6367455"/>
                <a:gd name="connsiteX1603" fmla="*/ 963890 w 6891715"/>
                <a:gd name="connsiteY1603" fmla="*/ 3071804 h 6367455"/>
                <a:gd name="connsiteX1604" fmla="*/ 974701 w 6891715"/>
                <a:gd name="connsiteY1604" fmla="*/ 3076971 h 6367455"/>
                <a:gd name="connsiteX1605" fmla="*/ 969132 w 6891715"/>
                <a:gd name="connsiteY1605" fmla="*/ 3086091 h 6367455"/>
                <a:gd name="connsiteX1606" fmla="*/ 961597 w 6891715"/>
                <a:gd name="connsiteY1606" fmla="*/ 3083963 h 6367455"/>
                <a:gd name="connsiteX1607" fmla="*/ 954063 w 6891715"/>
                <a:gd name="connsiteY1607" fmla="*/ 3080315 h 6367455"/>
                <a:gd name="connsiteX1608" fmla="*/ 955045 w 6891715"/>
                <a:gd name="connsiteY1608" fmla="*/ 3073020 h 6367455"/>
                <a:gd name="connsiteX1609" fmla="*/ 960350 w 6891715"/>
                <a:gd name="connsiteY1609" fmla="*/ 3040054 h 6367455"/>
                <a:gd name="connsiteX1610" fmla="*/ 976288 w 6891715"/>
                <a:gd name="connsiteY1610" fmla="*/ 3041016 h 6367455"/>
                <a:gd name="connsiteX1611" fmla="*/ 974100 w 6891715"/>
                <a:gd name="connsiteY1611" fmla="*/ 3051920 h 6367455"/>
                <a:gd name="connsiteX1612" fmla="*/ 968788 w 6891715"/>
                <a:gd name="connsiteY1612" fmla="*/ 3050637 h 6367455"/>
                <a:gd name="connsiteX1613" fmla="*/ 970975 w 6891715"/>
                <a:gd name="connsiteY1613" fmla="*/ 3059296 h 6367455"/>
                <a:gd name="connsiteX1614" fmla="*/ 974100 w 6891715"/>
                <a:gd name="connsiteY1614" fmla="*/ 3058975 h 6367455"/>
                <a:gd name="connsiteX1615" fmla="*/ 975038 w 6891715"/>
                <a:gd name="connsiteY1615" fmla="*/ 3071804 h 6367455"/>
                <a:gd name="connsiteX1616" fmla="*/ 960350 w 6891715"/>
                <a:gd name="connsiteY1616" fmla="*/ 3064748 h 6367455"/>
                <a:gd name="connsiteX1617" fmla="*/ 959412 w 6891715"/>
                <a:gd name="connsiteY1617" fmla="*/ 3056089 h 6367455"/>
                <a:gd name="connsiteX1618" fmla="*/ 941600 w 6891715"/>
                <a:gd name="connsiteY1618" fmla="*/ 3052882 h 6367455"/>
                <a:gd name="connsiteX1619" fmla="*/ 936599 w 6891715"/>
                <a:gd name="connsiteY1619" fmla="*/ 3043582 h 6367455"/>
                <a:gd name="connsiteX1620" fmla="*/ 1047716 w 6891715"/>
                <a:gd name="connsiteY1620" fmla="*/ 3033705 h 6367455"/>
                <a:gd name="connsiteX1621" fmla="*/ 1067084 w 6891715"/>
                <a:gd name="connsiteY1621" fmla="*/ 3048347 h 6367455"/>
                <a:gd name="connsiteX1622" fmla="*/ 1069307 w 6891715"/>
                <a:gd name="connsiteY1622" fmla="*/ 3077949 h 6367455"/>
                <a:gd name="connsiteX1623" fmla="*/ 1066132 w 6891715"/>
                <a:gd name="connsiteY1623" fmla="*/ 3087498 h 6367455"/>
                <a:gd name="connsiteX1624" fmla="*/ 1076926 w 6891715"/>
                <a:gd name="connsiteY1624" fmla="*/ 3092590 h 6367455"/>
                <a:gd name="connsiteX1625" fmla="*/ 1079466 w 6891715"/>
                <a:gd name="connsiteY1625" fmla="*/ 3109460 h 6367455"/>
                <a:gd name="connsiteX1626" fmla="*/ 1084229 w 6891715"/>
                <a:gd name="connsiteY1626" fmla="*/ 3109460 h 6367455"/>
                <a:gd name="connsiteX1627" fmla="*/ 1082642 w 6891715"/>
                <a:gd name="connsiteY1627" fmla="*/ 3121874 h 6367455"/>
                <a:gd name="connsiteX1628" fmla="*/ 1108678 w 6891715"/>
                <a:gd name="connsiteY1628" fmla="*/ 3115508 h 6367455"/>
                <a:gd name="connsiteX1629" fmla="*/ 1111218 w 6891715"/>
                <a:gd name="connsiteY1629" fmla="*/ 3125057 h 6367455"/>
                <a:gd name="connsiteX1630" fmla="*/ 1097247 w 6891715"/>
                <a:gd name="connsiteY1630" fmla="*/ 3135879 h 6367455"/>
                <a:gd name="connsiteX1631" fmla="*/ 1089310 w 6891715"/>
                <a:gd name="connsiteY1631" fmla="*/ 3154022 h 6367455"/>
                <a:gd name="connsiteX1632" fmla="*/ 1080737 w 6891715"/>
                <a:gd name="connsiteY1632" fmla="*/ 3159115 h 6367455"/>
                <a:gd name="connsiteX1633" fmla="*/ 1079784 w 6891715"/>
                <a:gd name="connsiteY1633" fmla="*/ 3152749 h 6367455"/>
                <a:gd name="connsiteX1634" fmla="*/ 1081372 w 6891715"/>
                <a:gd name="connsiteY1634" fmla="*/ 3135879 h 6367455"/>
                <a:gd name="connsiteX1635" fmla="*/ 1066766 w 6891715"/>
                <a:gd name="connsiteY1635" fmla="*/ 3136198 h 6367455"/>
                <a:gd name="connsiteX1636" fmla="*/ 1059148 w 6891715"/>
                <a:gd name="connsiteY1636" fmla="*/ 3139381 h 6367455"/>
                <a:gd name="connsiteX1637" fmla="*/ 1055971 w 6891715"/>
                <a:gd name="connsiteY1637" fmla="*/ 3132060 h 6367455"/>
                <a:gd name="connsiteX1638" fmla="*/ 1045494 w 6891715"/>
                <a:gd name="connsiteY1638" fmla="*/ 3119009 h 6367455"/>
                <a:gd name="connsiteX1639" fmla="*/ 1046446 w 6891715"/>
                <a:gd name="connsiteY1639" fmla="*/ 3112006 h 6367455"/>
                <a:gd name="connsiteX1640" fmla="*/ 1044224 w 6891715"/>
                <a:gd name="connsiteY1640" fmla="*/ 3098320 h 6367455"/>
                <a:gd name="connsiteX1641" fmla="*/ 1032158 w 6891715"/>
                <a:gd name="connsiteY1641" fmla="*/ 3089726 h 6367455"/>
                <a:gd name="connsiteX1642" fmla="*/ 1032793 w 6891715"/>
                <a:gd name="connsiteY1642" fmla="*/ 3102457 h 6367455"/>
                <a:gd name="connsiteX1643" fmla="*/ 1019777 w 6891715"/>
                <a:gd name="connsiteY1643" fmla="*/ 3099275 h 6367455"/>
                <a:gd name="connsiteX1644" fmla="*/ 1012474 w 6891715"/>
                <a:gd name="connsiteY1644" fmla="*/ 3087816 h 6367455"/>
                <a:gd name="connsiteX1645" fmla="*/ 1008027 w 6891715"/>
                <a:gd name="connsiteY1645" fmla="*/ 3077312 h 6367455"/>
                <a:gd name="connsiteX1646" fmla="*/ 1015331 w 6891715"/>
                <a:gd name="connsiteY1646" fmla="*/ 3068718 h 6367455"/>
                <a:gd name="connsiteX1647" fmla="*/ 1023904 w 6891715"/>
                <a:gd name="connsiteY1647" fmla="*/ 3075084 h 6367455"/>
                <a:gd name="connsiteX1648" fmla="*/ 1028031 w 6891715"/>
                <a:gd name="connsiteY1648" fmla="*/ 3071901 h 6367455"/>
                <a:gd name="connsiteX1649" fmla="*/ 1023904 w 6891715"/>
                <a:gd name="connsiteY1649" fmla="*/ 3055031 h 6367455"/>
                <a:gd name="connsiteX1650" fmla="*/ 1025491 w 6891715"/>
                <a:gd name="connsiteY1650" fmla="*/ 3045482 h 6367455"/>
                <a:gd name="connsiteX1651" fmla="*/ 1032158 w 6891715"/>
                <a:gd name="connsiteY1651" fmla="*/ 3060123 h 6367455"/>
                <a:gd name="connsiteX1652" fmla="*/ 1049304 w 6891715"/>
                <a:gd name="connsiteY1652" fmla="*/ 3065217 h 6367455"/>
                <a:gd name="connsiteX1653" fmla="*/ 1039462 w 6891715"/>
                <a:gd name="connsiteY1653" fmla="*/ 3043254 h 6367455"/>
                <a:gd name="connsiteX1654" fmla="*/ 2663477 w 6891715"/>
                <a:gd name="connsiteY1654" fmla="*/ 3014652 h 6367455"/>
                <a:gd name="connsiteX1655" fmla="*/ 2668550 w 6891715"/>
                <a:gd name="connsiteY1655" fmla="*/ 3015608 h 6367455"/>
                <a:gd name="connsiteX1656" fmla="*/ 2660624 w 6891715"/>
                <a:gd name="connsiteY1656" fmla="*/ 3025162 h 6367455"/>
                <a:gd name="connsiteX1657" fmla="*/ 2651113 w 6891715"/>
                <a:gd name="connsiteY1657" fmla="*/ 3049369 h 6367455"/>
                <a:gd name="connsiteX1658" fmla="*/ 2659673 w 6891715"/>
                <a:gd name="connsiteY1658" fmla="*/ 3062110 h 6367455"/>
                <a:gd name="connsiteX1659" fmla="*/ 2667282 w 6891715"/>
                <a:gd name="connsiteY1659" fmla="*/ 3079946 h 6367455"/>
                <a:gd name="connsiteX1660" fmla="*/ 2665379 w 6891715"/>
                <a:gd name="connsiteY1660" fmla="*/ 3098101 h 6367455"/>
                <a:gd name="connsiteX1661" fmla="*/ 2651747 w 6891715"/>
                <a:gd name="connsiteY1661" fmla="*/ 3118168 h 6367455"/>
                <a:gd name="connsiteX1662" fmla="*/ 2641284 w 6891715"/>
                <a:gd name="connsiteY1662" fmla="*/ 3138552 h 6367455"/>
                <a:gd name="connsiteX1663" fmla="*/ 2639382 w 6891715"/>
                <a:gd name="connsiteY1663" fmla="*/ 3148107 h 6367455"/>
                <a:gd name="connsiteX1664" fmla="*/ 2633992 w 6891715"/>
                <a:gd name="connsiteY1664" fmla="*/ 3144922 h 6367455"/>
                <a:gd name="connsiteX1665" fmla="*/ 2624481 w 6891715"/>
                <a:gd name="connsiteY1665" fmla="*/ 3135367 h 6367455"/>
                <a:gd name="connsiteX1666" fmla="*/ 2607361 w 6891715"/>
                <a:gd name="connsiteY1666" fmla="*/ 3133456 h 6367455"/>
                <a:gd name="connsiteX1667" fmla="*/ 2591509 w 6891715"/>
                <a:gd name="connsiteY1667" fmla="*/ 3129315 h 6367455"/>
                <a:gd name="connsiteX1668" fmla="*/ 2583266 w 6891715"/>
                <a:gd name="connsiteY1668" fmla="*/ 3137596 h 6367455"/>
                <a:gd name="connsiteX1669" fmla="*/ 2569316 w 6891715"/>
                <a:gd name="connsiteY1669" fmla="*/ 3133775 h 6367455"/>
                <a:gd name="connsiteX1670" fmla="*/ 2548392 w 6891715"/>
                <a:gd name="connsiteY1670" fmla="*/ 3148744 h 6367455"/>
                <a:gd name="connsiteX1671" fmla="*/ 2533808 w 6891715"/>
                <a:gd name="connsiteY1671" fmla="*/ 3141738 h 6367455"/>
                <a:gd name="connsiteX1672" fmla="*/ 2530003 w 6891715"/>
                <a:gd name="connsiteY1672" fmla="*/ 3127723 h 6367455"/>
                <a:gd name="connsiteX1673" fmla="*/ 2504006 w 6891715"/>
                <a:gd name="connsiteY1673" fmla="*/ 3142693 h 6367455"/>
                <a:gd name="connsiteX1674" fmla="*/ 2496714 w 6891715"/>
                <a:gd name="connsiteY1674" fmla="*/ 3155433 h 6367455"/>
                <a:gd name="connsiteX1675" fmla="*/ 2471351 w 6891715"/>
                <a:gd name="connsiteY1675" fmla="*/ 3164352 h 6367455"/>
                <a:gd name="connsiteX1676" fmla="*/ 2468180 w 6891715"/>
                <a:gd name="connsiteY1676" fmla="*/ 3181551 h 6367455"/>
                <a:gd name="connsiteX1677" fmla="*/ 2479277 w 6891715"/>
                <a:gd name="connsiteY1677" fmla="*/ 3189514 h 6367455"/>
                <a:gd name="connsiteX1678" fmla="*/ 2479277 w 6891715"/>
                <a:gd name="connsiteY1678" fmla="*/ 3193973 h 6367455"/>
                <a:gd name="connsiteX1679" fmla="*/ 2485617 w 6891715"/>
                <a:gd name="connsiteY1679" fmla="*/ 3200343 h 6367455"/>
                <a:gd name="connsiteX1680" fmla="*/ 2484666 w 6891715"/>
                <a:gd name="connsiteY1680" fmla="*/ 3214677 h 6367455"/>
                <a:gd name="connsiteX1681" fmla="*/ 2473887 w 6891715"/>
                <a:gd name="connsiteY1681" fmla="*/ 3211809 h 6367455"/>
                <a:gd name="connsiteX1682" fmla="*/ 2477057 w 6891715"/>
                <a:gd name="connsiteY1682" fmla="*/ 3200343 h 6367455"/>
                <a:gd name="connsiteX1683" fmla="*/ 2468814 w 6891715"/>
                <a:gd name="connsiteY1683" fmla="*/ 3205439 h 6367455"/>
                <a:gd name="connsiteX1684" fmla="*/ 2458986 w 6891715"/>
                <a:gd name="connsiteY1684" fmla="*/ 3192062 h 6367455"/>
                <a:gd name="connsiteX1685" fmla="*/ 2449475 w 6891715"/>
                <a:gd name="connsiteY1685" fmla="*/ 3187921 h 6367455"/>
                <a:gd name="connsiteX1686" fmla="*/ 2452328 w 6891715"/>
                <a:gd name="connsiteY1686" fmla="*/ 3178047 h 6367455"/>
                <a:gd name="connsiteX1687" fmla="*/ 2456767 w 6891715"/>
                <a:gd name="connsiteY1687" fmla="*/ 3149381 h 6367455"/>
                <a:gd name="connsiteX1688" fmla="*/ 2481813 w 6891715"/>
                <a:gd name="connsiteY1688" fmla="*/ 3128041 h 6367455"/>
                <a:gd name="connsiteX1689" fmla="*/ 2509396 w 6891715"/>
                <a:gd name="connsiteY1689" fmla="*/ 3122945 h 6367455"/>
                <a:gd name="connsiteX1690" fmla="*/ 2521760 w 6891715"/>
                <a:gd name="connsiteY1690" fmla="*/ 3114345 h 6367455"/>
                <a:gd name="connsiteX1691" fmla="*/ 2562024 w 6891715"/>
                <a:gd name="connsiteY1691" fmla="*/ 3109568 h 6367455"/>
                <a:gd name="connsiteX1692" fmla="*/ 2582632 w 6891715"/>
                <a:gd name="connsiteY1692" fmla="*/ 3077717 h 6367455"/>
                <a:gd name="connsiteX1693" fmla="*/ 2602605 w 6891715"/>
                <a:gd name="connsiteY1693" fmla="*/ 3055421 h 6367455"/>
                <a:gd name="connsiteX1694" fmla="*/ 2615287 w 6891715"/>
                <a:gd name="connsiteY1694" fmla="*/ 3047459 h 6367455"/>
                <a:gd name="connsiteX1695" fmla="*/ 2630188 w 6891715"/>
                <a:gd name="connsiteY1695" fmla="*/ 3047459 h 6367455"/>
                <a:gd name="connsiteX1696" fmla="*/ 2642553 w 6891715"/>
                <a:gd name="connsiteY1696" fmla="*/ 3036947 h 6367455"/>
                <a:gd name="connsiteX1697" fmla="*/ 3448413 w 6891715"/>
                <a:gd name="connsiteY1697" fmla="*/ 2979732 h 6367455"/>
                <a:gd name="connsiteX1698" fmla="*/ 3453791 w 6891715"/>
                <a:gd name="connsiteY1698" fmla="*/ 2990488 h 6367455"/>
                <a:gd name="connsiteX1699" fmla="*/ 3465498 w 6891715"/>
                <a:gd name="connsiteY1699" fmla="*/ 2979732 h 6367455"/>
                <a:gd name="connsiteX1700" fmla="*/ 3471826 w 6891715"/>
                <a:gd name="connsiteY1700" fmla="*/ 2991437 h 6367455"/>
                <a:gd name="connsiteX1701" fmla="*/ 3467396 w 6891715"/>
                <a:gd name="connsiteY1701" fmla="*/ 3010102 h 6367455"/>
                <a:gd name="connsiteX1702" fmla="*/ 3453159 w 6891715"/>
                <a:gd name="connsiteY1702" fmla="*/ 3013582 h 6367455"/>
                <a:gd name="connsiteX1703" fmla="*/ 3450311 w 6891715"/>
                <a:gd name="connsiteY1703" fmla="*/ 3061035 h 6367455"/>
                <a:gd name="connsiteX1704" fmla="*/ 3458537 w 6891715"/>
                <a:gd name="connsiteY1704" fmla="*/ 3074321 h 6367455"/>
                <a:gd name="connsiteX1705" fmla="*/ 3441769 w 6891715"/>
                <a:gd name="connsiteY1705" fmla="*/ 3080016 h 6367455"/>
                <a:gd name="connsiteX1706" fmla="*/ 3442085 w 6891715"/>
                <a:gd name="connsiteY1706" fmla="*/ 3097415 h 6367455"/>
                <a:gd name="connsiteX1707" fmla="*/ 3430378 w 6891715"/>
                <a:gd name="connsiteY1707" fmla="*/ 3099630 h 6367455"/>
                <a:gd name="connsiteX1708" fmla="*/ 3407598 w 6891715"/>
                <a:gd name="connsiteY1708" fmla="*/ 3133480 h 6367455"/>
                <a:gd name="connsiteX1709" fmla="*/ 3408547 w 6891715"/>
                <a:gd name="connsiteY1709" fmla="*/ 3149296 h 6367455"/>
                <a:gd name="connsiteX1710" fmla="*/ 3381338 w 6891715"/>
                <a:gd name="connsiteY1710" fmla="*/ 3155940 h 6367455"/>
                <a:gd name="connsiteX1711" fmla="*/ 3399056 w 6891715"/>
                <a:gd name="connsiteY1711" fmla="*/ 3131898 h 6367455"/>
                <a:gd name="connsiteX1712" fmla="*/ 3405384 w 6891715"/>
                <a:gd name="connsiteY1712" fmla="*/ 3121142 h 6367455"/>
                <a:gd name="connsiteX1713" fmla="*/ 3388615 w 6891715"/>
                <a:gd name="connsiteY1713" fmla="*/ 3129683 h 6367455"/>
                <a:gd name="connsiteX1714" fmla="*/ 3390197 w 6891715"/>
                <a:gd name="connsiteY1714" fmla="*/ 3106272 h 6367455"/>
                <a:gd name="connsiteX1715" fmla="*/ 3384818 w 6891715"/>
                <a:gd name="connsiteY1715" fmla="*/ 3092037 h 6367455"/>
                <a:gd name="connsiteX1716" fmla="*/ 3394626 w 6891715"/>
                <a:gd name="connsiteY1716" fmla="*/ 3078118 h 6367455"/>
                <a:gd name="connsiteX1717" fmla="*/ 3384502 w 6891715"/>
                <a:gd name="connsiteY1717" fmla="*/ 3050912 h 6367455"/>
                <a:gd name="connsiteX1718" fmla="*/ 3412977 w 6891715"/>
                <a:gd name="connsiteY1718" fmla="*/ 3012000 h 6367455"/>
                <a:gd name="connsiteX1719" fmla="*/ 3414559 w 6891715"/>
                <a:gd name="connsiteY1719" fmla="*/ 2994917 h 6367455"/>
                <a:gd name="connsiteX1720" fmla="*/ 3442085 w 6891715"/>
                <a:gd name="connsiteY1720" fmla="*/ 2991437 h 6367455"/>
                <a:gd name="connsiteX1721" fmla="*/ 3493415 w 6891715"/>
                <a:gd name="connsiteY1721" fmla="*/ 2962270 h 6367455"/>
                <a:gd name="connsiteX1722" fmla="*/ 3495638 w 6891715"/>
                <a:gd name="connsiteY1722" fmla="*/ 2975755 h 6367455"/>
                <a:gd name="connsiteX1723" fmla="*/ 3483890 w 6891715"/>
                <a:gd name="connsiteY1723" fmla="*/ 2974150 h 6367455"/>
                <a:gd name="connsiteX1724" fmla="*/ 3475318 w 6891715"/>
                <a:gd name="connsiteY1724" fmla="*/ 2990845 h 6367455"/>
                <a:gd name="connsiteX1725" fmla="*/ 3473413 w 6891715"/>
                <a:gd name="connsiteY1725" fmla="*/ 2976076 h 6367455"/>
                <a:gd name="connsiteX1726" fmla="*/ 2769847 w 6891715"/>
                <a:gd name="connsiteY1726" fmla="*/ 2960682 h 6367455"/>
                <a:gd name="connsiteX1727" fmla="*/ 2770150 w 6891715"/>
                <a:gd name="connsiteY1727" fmla="*/ 2978807 h 6367455"/>
                <a:gd name="connsiteX1728" fmla="*/ 2761986 w 6891715"/>
                <a:gd name="connsiteY1728" fmla="*/ 2994019 h 6367455"/>
                <a:gd name="connsiteX1729" fmla="*/ 2751100 w 6891715"/>
                <a:gd name="connsiteY1729" fmla="*/ 2971363 h 6367455"/>
                <a:gd name="connsiteX1730" fmla="*/ 2754728 w 6891715"/>
                <a:gd name="connsiteY1730" fmla="*/ 2961977 h 6367455"/>
                <a:gd name="connsiteX1731" fmla="*/ 1053114 w 6891715"/>
                <a:gd name="connsiteY1731" fmla="*/ 2895591 h 6367455"/>
                <a:gd name="connsiteX1732" fmla="*/ 1060733 w 6891715"/>
                <a:gd name="connsiteY1732" fmla="*/ 2896547 h 6367455"/>
                <a:gd name="connsiteX1733" fmla="*/ 1066448 w 6891715"/>
                <a:gd name="connsiteY1733" fmla="*/ 2921057 h 6367455"/>
                <a:gd name="connsiteX1734" fmla="*/ 1051527 w 6891715"/>
                <a:gd name="connsiteY1734" fmla="*/ 2933787 h 6367455"/>
                <a:gd name="connsiteX1735" fmla="*/ 1053749 w 6891715"/>
                <a:gd name="connsiteY1735" fmla="*/ 2941110 h 6367455"/>
                <a:gd name="connsiteX1736" fmla="*/ 1068353 w 6891715"/>
                <a:gd name="connsiteY1736" fmla="*/ 2926149 h 6367455"/>
                <a:gd name="connsiteX1737" fmla="*/ 1071528 w 6891715"/>
                <a:gd name="connsiteY1737" fmla="*/ 2931239 h 6367455"/>
                <a:gd name="connsiteX1738" fmla="*/ 1063274 w 6891715"/>
                <a:gd name="connsiteY1738" fmla="*/ 2946204 h 6367455"/>
                <a:gd name="connsiteX1739" fmla="*/ 1051844 w 6891715"/>
                <a:gd name="connsiteY1739" fmla="*/ 2947478 h 6367455"/>
                <a:gd name="connsiteX1740" fmla="*/ 1042318 w 6891715"/>
                <a:gd name="connsiteY1740" fmla="*/ 2957981 h 6367455"/>
                <a:gd name="connsiteX1741" fmla="*/ 1030571 w 6891715"/>
                <a:gd name="connsiteY1741" fmla="*/ 2965621 h 6367455"/>
                <a:gd name="connsiteX1742" fmla="*/ 1041365 w 6891715"/>
                <a:gd name="connsiteY1742" fmla="*/ 2967849 h 6367455"/>
                <a:gd name="connsiteX1743" fmla="*/ 1043271 w 6891715"/>
                <a:gd name="connsiteY1743" fmla="*/ 2977080 h 6367455"/>
                <a:gd name="connsiteX1744" fmla="*/ 1040413 w 6891715"/>
                <a:gd name="connsiteY1744" fmla="*/ 2983446 h 6367455"/>
                <a:gd name="connsiteX1745" fmla="*/ 1028983 w 6891715"/>
                <a:gd name="connsiteY1745" fmla="*/ 2991722 h 6367455"/>
                <a:gd name="connsiteX1746" fmla="*/ 1020413 w 6891715"/>
                <a:gd name="connsiteY1746" fmla="*/ 2991085 h 6367455"/>
                <a:gd name="connsiteX1747" fmla="*/ 1010885 w 6891715"/>
                <a:gd name="connsiteY1747" fmla="*/ 2990130 h 6367455"/>
                <a:gd name="connsiteX1748" fmla="*/ 1009614 w 6891715"/>
                <a:gd name="connsiteY1748" fmla="*/ 2997451 h 6367455"/>
                <a:gd name="connsiteX1749" fmla="*/ 1004853 w 6891715"/>
                <a:gd name="connsiteY1749" fmla="*/ 3013366 h 6367455"/>
                <a:gd name="connsiteX1750" fmla="*/ 987717 w 6891715"/>
                <a:gd name="connsiteY1750" fmla="*/ 3021006 h 6367455"/>
                <a:gd name="connsiteX1751" fmla="*/ 976287 w 6891715"/>
                <a:gd name="connsiteY1751" fmla="*/ 3013366 h 6367455"/>
                <a:gd name="connsiteX1752" fmla="*/ 986765 w 6891715"/>
                <a:gd name="connsiteY1752" fmla="*/ 3006045 h 6367455"/>
                <a:gd name="connsiteX1753" fmla="*/ 995010 w 6891715"/>
                <a:gd name="connsiteY1753" fmla="*/ 2991085 h 6367455"/>
                <a:gd name="connsiteX1754" fmla="*/ 986447 w 6891715"/>
                <a:gd name="connsiteY1754" fmla="*/ 2987266 h 6367455"/>
                <a:gd name="connsiteX1755" fmla="*/ 983272 w 6891715"/>
                <a:gd name="connsiteY1755" fmla="*/ 2980900 h 6367455"/>
                <a:gd name="connsiteX1756" fmla="*/ 991845 w 6891715"/>
                <a:gd name="connsiteY1756" fmla="*/ 2974534 h 6367455"/>
                <a:gd name="connsiteX1757" fmla="*/ 980097 w 6891715"/>
                <a:gd name="connsiteY1757" fmla="*/ 2974534 h 6367455"/>
                <a:gd name="connsiteX1758" fmla="*/ 976605 w 6891715"/>
                <a:gd name="connsiteY1758" fmla="*/ 2955434 h 6367455"/>
                <a:gd name="connsiteX1759" fmla="*/ 989305 w 6891715"/>
                <a:gd name="connsiteY1759" fmla="*/ 2938244 h 6367455"/>
                <a:gd name="connsiteX1760" fmla="*/ 995645 w 6891715"/>
                <a:gd name="connsiteY1760" fmla="*/ 2945568 h 6367455"/>
                <a:gd name="connsiteX1761" fmla="*/ 996597 w 6891715"/>
                <a:gd name="connsiteY1761" fmla="*/ 2940473 h 6367455"/>
                <a:gd name="connsiteX1762" fmla="*/ 1009297 w 6891715"/>
                <a:gd name="connsiteY1762" fmla="*/ 2942384 h 6367455"/>
                <a:gd name="connsiteX1763" fmla="*/ 1012473 w 6891715"/>
                <a:gd name="connsiteY1763" fmla="*/ 2950025 h 6367455"/>
                <a:gd name="connsiteX1764" fmla="*/ 1012473 w 6891715"/>
                <a:gd name="connsiteY1764" fmla="*/ 2939200 h 6367455"/>
                <a:gd name="connsiteX1765" fmla="*/ 1014377 w 6891715"/>
                <a:gd name="connsiteY1765" fmla="*/ 2930921 h 6367455"/>
                <a:gd name="connsiteX1766" fmla="*/ 1042000 w 6891715"/>
                <a:gd name="connsiteY1766" fmla="*/ 2909597 h 6367455"/>
                <a:gd name="connsiteX1767" fmla="*/ 1051209 w 6891715"/>
                <a:gd name="connsiteY1767" fmla="*/ 2904186 h 6367455"/>
                <a:gd name="connsiteX1768" fmla="*/ 1350059 w 6891715"/>
                <a:gd name="connsiteY1768" fmla="*/ 2857495 h 6367455"/>
                <a:gd name="connsiteX1769" fmla="*/ 1357674 w 6891715"/>
                <a:gd name="connsiteY1769" fmla="*/ 2864802 h 6367455"/>
                <a:gd name="connsiteX1770" fmla="*/ 1355452 w 6891715"/>
                <a:gd name="connsiteY1770" fmla="*/ 2876239 h 6367455"/>
                <a:gd name="connsiteX1771" fmla="*/ 1359577 w 6891715"/>
                <a:gd name="connsiteY1771" fmla="*/ 2883863 h 6367455"/>
                <a:gd name="connsiteX1772" fmla="*/ 1370365 w 6891715"/>
                <a:gd name="connsiteY1772" fmla="*/ 2885769 h 6367455"/>
                <a:gd name="connsiteX1773" fmla="*/ 1361164 w 6891715"/>
                <a:gd name="connsiteY1773" fmla="*/ 2908962 h 6367455"/>
                <a:gd name="connsiteX1774" fmla="*/ 1339906 w 6891715"/>
                <a:gd name="connsiteY1774" fmla="*/ 2921989 h 6367455"/>
                <a:gd name="connsiteX1775" fmla="*/ 1307551 w 6891715"/>
                <a:gd name="connsiteY1775" fmla="*/ 2950584 h 6367455"/>
                <a:gd name="connsiteX1776" fmla="*/ 1298350 w 6891715"/>
                <a:gd name="connsiteY1776" fmla="*/ 2965517 h 6367455"/>
                <a:gd name="connsiteX1777" fmla="*/ 1284393 w 6891715"/>
                <a:gd name="connsiteY1777" fmla="*/ 2971871 h 6367455"/>
                <a:gd name="connsiteX1778" fmla="*/ 1283441 w 6891715"/>
                <a:gd name="connsiteY1778" fmla="*/ 2979495 h 6367455"/>
                <a:gd name="connsiteX1779" fmla="*/ 1266628 w 6891715"/>
                <a:gd name="connsiteY1779" fmla="*/ 2996334 h 6367455"/>
                <a:gd name="connsiteX1780" fmla="*/ 1259332 w 6891715"/>
                <a:gd name="connsiteY1780" fmla="*/ 2995381 h 6367455"/>
                <a:gd name="connsiteX1781" fmla="*/ 1243469 w 6891715"/>
                <a:gd name="connsiteY1781" fmla="*/ 2999829 h 6367455"/>
                <a:gd name="connsiteX1782" fmla="*/ 1258381 w 6891715"/>
                <a:gd name="connsiteY1782" fmla="*/ 3002688 h 6367455"/>
                <a:gd name="connsiteX1783" fmla="*/ 1261553 w 6891715"/>
                <a:gd name="connsiteY1783" fmla="*/ 3008089 h 6367455"/>
                <a:gd name="connsiteX1784" fmla="*/ 1290103 w 6891715"/>
                <a:gd name="connsiteY1784" fmla="*/ 2999193 h 6367455"/>
                <a:gd name="connsiteX1785" fmla="*/ 1295496 w 6891715"/>
                <a:gd name="connsiteY1785" fmla="*/ 3001417 h 6367455"/>
                <a:gd name="connsiteX1786" fmla="*/ 1278683 w 6891715"/>
                <a:gd name="connsiteY1786" fmla="*/ 3023657 h 6367455"/>
                <a:gd name="connsiteX1787" fmla="*/ 1272973 w 6891715"/>
                <a:gd name="connsiteY1787" fmla="*/ 3016667 h 6367455"/>
                <a:gd name="connsiteX1788" fmla="*/ 1246006 w 6891715"/>
                <a:gd name="connsiteY1788" fmla="*/ 3027152 h 6367455"/>
                <a:gd name="connsiteX1789" fmla="*/ 1232366 w 6891715"/>
                <a:gd name="connsiteY1789" fmla="*/ 3043037 h 6367455"/>
                <a:gd name="connsiteX1790" fmla="*/ 1233635 w 6891715"/>
                <a:gd name="connsiteY1790" fmla="*/ 3047167 h 6367455"/>
                <a:gd name="connsiteX1791" fmla="*/ 1246006 w 6891715"/>
                <a:gd name="connsiteY1791" fmla="*/ 3037636 h 6367455"/>
                <a:gd name="connsiteX1792" fmla="*/ 1261870 w 6891715"/>
                <a:gd name="connsiteY1792" fmla="*/ 3031282 h 6367455"/>
                <a:gd name="connsiteX1793" fmla="*/ 1267262 w 6891715"/>
                <a:gd name="connsiteY1793" fmla="*/ 3030964 h 6367455"/>
                <a:gd name="connsiteX1794" fmla="*/ 1261870 w 6891715"/>
                <a:gd name="connsiteY1794" fmla="*/ 3052251 h 6367455"/>
                <a:gd name="connsiteX1795" fmla="*/ 1251719 w 6891715"/>
                <a:gd name="connsiteY1795" fmla="*/ 3057652 h 6367455"/>
                <a:gd name="connsiteX1796" fmla="*/ 1240931 w 6891715"/>
                <a:gd name="connsiteY1796" fmla="*/ 3060193 h 6367455"/>
                <a:gd name="connsiteX1797" fmla="*/ 1234586 w 6891715"/>
                <a:gd name="connsiteY1797" fmla="*/ 3058923 h 6367455"/>
                <a:gd name="connsiteX1798" fmla="*/ 1231415 w 6891715"/>
                <a:gd name="connsiteY1798" fmla="*/ 3062099 h 6367455"/>
                <a:gd name="connsiteX1799" fmla="*/ 1248227 w 6891715"/>
                <a:gd name="connsiteY1799" fmla="*/ 3072584 h 6367455"/>
                <a:gd name="connsiteX1800" fmla="*/ 1255844 w 6891715"/>
                <a:gd name="connsiteY1800" fmla="*/ 3071313 h 6367455"/>
                <a:gd name="connsiteX1801" fmla="*/ 1272656 w 6891715"/>
                <a:gd name="connsiteY1801" fmla="*/ 3057652 h 6367455"/>
                <a:gd name="connsiteX1802" fmla="*/ 1267262 w 6891715"/>
                <a:gd name="connsiteY1802" fmla="*/ 3051297 h 6367455"/>
                <a:gd name="connsiteX1803" fmla="*/ 1289468 w 6891715"/>
                <a:gd name="connsiteY1803" fmla="*/ 3046849 h 6367455"/>
                <a:gd name="connsiteX1804" fmla="*/ 1293592 w 6891715"/>
                <a:gd name="connsiteY1804" fmla="*/ 3042719 h 6367455"/>
                <a:gd name="connsiteX1805" fmla="*/ 1308502 w 6891715"/>
                <a:gd name="connsiteY1805" fmla="*/ 3041448 h 6367455"/>
                <a:gd name="connsiteX1806" fmla="*/ 1318970 w 6891715"/>
                <a:gd name="connsiteY1806" fmla="*/ 3038271 h 6367455"/>
                <a:gd name="connsiteX1807" fmla="*/ 1327217 w 6891715"/>
                <a:gd name="connsiteY1807" fmla="*/ 3031599 h 6367455"/>
                <a:gd name="connsiteX1808" fmla="*/ 1342126 w 6891715"/>
                <a:gd name="connsiteY1808" fmla="*/ 3025245 h 6367455"/>
                <a:gd name="connsiteX1809" fmla="*/ 1358942 w 6891715"/>
                <a:gd name="connsiteY1809" fmla="*/ 3031282 h 6367455"/>
                <a:gd name="connsiteX1810" fmla="*/ 1371634 w 6891715"/>
                <a:gd name="connsiteY1810" fmla="*/ 3035730 h 6367455"/>
                <a:gd name="connsiteX1811" fmla="*/ 1382421 w 6891715"/>
                <a:gd name="connsiteY1811" fmla="*/ 3030011 h 6367455"/>
                <a:gd name="connsiteX1812" fmla="*/ 1401459 w 6891715"/>
                <a:gd name="connsiteY1812" fmla="*/ 3024610 h 6367455"/>
                <a:gd name="connsiteX1813" fmla="*/ 1414150 w 6891715"/>
                <a:gd name="connsiteY1813" fmla="*/ 3030964 h 6367455"/>
                <a:gd name="connsiteX1814" fmla="*/ 1437305 w 6891715"/>
                <a:gd name="connsiteY1814" fmla="*/ 3028423 h 6367455"/>
                <a:gd name="connsiteX1815" fmla="*/ 1461412 w 6891715"/>
                <a:gd name="connsiteY1815" fmla="*/ 3029375 h 6367455"/>
                <a:gd name="connsiteX1816" fmla="*/ 1474101 w 6891715"/>
                <a:gd name="connsiteY1816" fmla="*/ 3033506 h 6367455"/>
                <a:gd name="connsiteX1817" fmla="*/ 1481080 w 6891715"/>
                <a:gd name="connsiteY1817" fmla="*/ 3052568 h 6367455"/>
                <a:gd name="connsiteX1818" fmla="*/ 1479176 w 6891715"/>
                <a:gd name="connsiteY1818" fmla="*/ 3086245 h 6367455"/>
                <a:gd name="connsiteX1819" fmla="*/ 1459192 w 6891715"/>
                <a:gd name="connsiteY1819" fmla="*/ 3112932 h 6367455"/>
                <a:gd name="connsiteX1820" fmla="*/ 1455069 w 6891715"/>
                <a:gd name="connsiteY1820" fmla="*/ 3142162 h 6367455"/>
                <a:gd name="connsiteX1821" fmla="*/ 1440795 w 6891715"/>
                <a:gd name="connsiteY1821" fmla="*/ 3172026 h 6367455"/>
                <a:gd name="connsiteX1822" fmla="*/ 1437940 w 6891715"/>
                <a:gd name="connsiteY1822" fmla="*/ 3193312 h 6367455"/>
                <a:gd name="connsiteX1823" fmla="*/ 1422080 w 6891715"/>
                <a:gd name="connsiteY1823" fmla="*/ 3203797 h 6367455"/>
                <a:gd name="connsiteX1824" fmla="*/ 1420812 w 6891715"/>
                <a:gd name="connsiteY1824" fmla="*/ 3217460 h 6367455"/>
                <a:gd name="connsiteX1825" fmla="*/ 1406535 w 6891715"/>
                <a:gd name="connsiteY1825" fmla="*/ 3226990 h 6367455"/>
                <a:gd name="connsiteX1826" fmla="*/ 1402092 w 6891715"/>
                <a:gd name="connsiteY1826" fmla="*/ 3238747 h 6367455"/>
                <a:gd name="connsiteX1827" fmla="*/ 1394161 w 6891715"/>
                <a:gd name="connsiteY1827" fmla="*/ 3252727 h 6367455"/>
                <a:gd name="connsiteX1828" fmla="*/ 1371634 w 6891715"/>
                <a:gd name="connsiteY1828" fmla="*/ 3245102 h 6367455"/>
                <a:gd name="connsiteX1829" fmla="*/ 1358942 w 6891715"/>
                <a:gd name="connsiteY1829" fmla="*/ 3257175 h 6367455"/>
                <a:gd name="connsiteX1830" fmla="*/ 1361164 w 6891715"/>
                <a:gd name="connsiteY1830" fmla="*/ 3262260 h 6367455"/>
                <a:gd name="connsiteX1831" fmla="*/ 1370682 w 6891715"/>
                <a:gd name="connsiteY1831" fmla="*/ 3255904 h 6367455"/>
                <a:gd name="connsiteX1832" fmla="*/ 1383373 w 6891715"/>
                <a:gd name="connsiteY1832" fmla="*/ 3254634 h 6367455"/>
                <a:gd name="connsiteX1833" fmla="*/ 1391940 w 6891715"/>
                <a:gd name="connsiteY1833" fmla="*/ 3260035 h 6367455"/>
                <a:gd name="connsiteX1834" fmla="*/ 1389718 w 6891715"/>
                <a:gd name="connsiteY1834" fmla="*/ 3266390 h 6367455"/>
                <a:gd name="connsiteX1835" fmla="*/ 1401459 w 6891715"/>
                <a:gd name="connsiteY1835" fmla="*/ 3270203 h 6367455"/>
                <a:gd name="connsiteX1836" fmla="*/ 1404631 w 6891715"/>
                <a:gd name="connsiteY1836" fmla="*/ 3277827 h 6367455"/>
                <a:gd name="connsiteX1837" fmla="*/ 1403679 w 6891715"/>
                <a:gd name="connsiteY1837" fmla="*/ 3283230 h 6367455"/>
                <a:gd name="connsiteX1838" fmla="*/ 1399237 w 6891715"/>
                <a:gd name="connsiteY1838" fmla="*/ 3289581 h 6367455"/>
                <a:gd name="connsiteX1839" fmla="*/ 1385911 w 6891715"/>
                <a:gd name="connsiteY1839" fmla="*/ 3289581 h 6367455"/>
                <a:gd name="connsiteX1840" fmla="*/ 1374172 w 6891715"/>
                <a:gd name="connsiteY1840" fmla="*/ 3288629 h 6367455"/>
                <a:gd name="connsiteX1841" fmla="*/ 1371000 w 6891715"/>
                <a:gd name="connsiteY1841" fmla="*/ 3297844 h 6367455"/>
                <a:gd name="connsiteX1842" fmla="*/ 1363702 w 6891715"/>
                <a:gd name="connsiteY1842" fmla="*/ 3307374 h 6367455"/>
                <a:gd name="connsiteX1843" fmla="*/ 1348790 w 6891715"/>
                <a:gd name="connsiteY1843" fmla="*/ 3314363 h 6367455"/>
                <a:gd name="connsiteX1844" fmla="*/ 1338636 w 6891715"/>
                <a:gd name="connsiteY1844" fmla="*/ 3312140 h 6367455"/>
                <a:gd name="connsiteX1845" fmla="*/ 1312944 w 6891715"/>
                <a:gd name="connsiteY1845" fmla="*/ 3312457 h 6367455"/>
                <a:gd name="connsiteX1846" fmla="*/ 1288834 w 6891715"/>
                <a:gd name="connsiteY1846" fmla="*/ 3314682 h 6367455"/>
                <a:gd name="connsiteX1847" fmla="*/ 1288834 w 6891715"/>
                <a:gd name="connsiteY1847" fmla="*/ 3319766 h 6367455"/>
                <a:gd name="connsiteX1848" fmla="*/ 1303426 w 6891715"/>
                <a:gd name="connsiteY1848" fmla="*/ 3317859 h 6367455"/>
                <a:gd name="connsiteX1849" fmla="*/ 1319287 w 6891715"/>
                <a:gd name="connsiteY1849" fmla="*/ 3319448 h 6367455"/>
                <a:gd name="connsiteX1850" fmla="*/ 1331022 w 6891715"/>
                <a:gd name="connsiteY1850" fmla="*/ 3323896 h 6367455"/>
                <a:gd name="connsiteX1851" fmla="*/ 1346886 w 6891715"/>
                <a:gd name="connsiteY1851" fmla="*/ 3328663 h 6367455"/>
                <a:gd name="connsiteX1852" fmla="*/ 1369412 w 6891715"/>
                <a:gd name="connsiteY1852" fmla="*/ 3330886 h 6367455"/>
                <a:gd name="connsiteX1853" fmla="*/ 1377662 w 6891715"/>
                <a:gd name="connsiteY1853" fmla="*/ 3328663 h 6367455"/>
                <a:gd name="connsiteX1854" fmla="*/ 1392257 w 6891715"/>
                <a:gd name="connsiteY1854" fmla="*/ 3315000 h 6367455"/>
                <a:gd name="connsiteX1855" fmla="*/ 1403996 w 6891715"/>
                <a:gd name="connsiteY1855" fmla="*/ 3315635 h 6367455"/>
                <a:gd name="connsiteX1856" fmla="*/ 1415736 w 6891715"/>
                <a:gd name="connsiteY1856" fmla="*/ 3321989 h 6367455"/>
                <a:gd name="connsiteX1857" fmla="*/ 1426204 w 6891715"/>
                <a:gd name="connsiteY1857" fmla="*/ 3333427 h 6367455"/>
                <a:gd name="connsiteX1858" fmla="*/ 1441112 w 6891715"/>
                <a:gd name="connsiteY1858" fmla="*/ 3338512 h 6367455"/>
                <a:gd name="connsiteX1859" fmla="*/ 1459192 w 6891715"/>
                <a:gd name="connsiteY1859" fmla="*/ 3345818 h 6367455"/>
                <a:gd name="connsiteX1860" fmla="*/ 1482666 w 6891715"/>
                <a:gd name="connsiteY1860" fmla="*/ 3379492 h 6367455"/>
                <a:gd name="connsiteX1861" fmla="*/ 1484252 w 6891715"/>
                <a:gd name="connsiteY1861" fmla="*/ 3380763 h 6367455"/>
                <a:gd name="connsiteX1862" fmla="*/ 1486474 w 6891715"/>
                <a:gd name="connsiteY1862" fmla="*/ 3382034 h 6367455"/>
                <a:gd name="connsiteX1863" fmla="*/ 1492503 w 6891715"/>
                <a:gd name="connsiteY1863" fmla="*/ 3385847 h 6367455"/>
                <a:gd name="connsiteX1864" fmla="*/ 1500748 w 6891715"/>
                <a:gd name="connsiteY1864" fmla="*/ 3389659 h 6367455"/>
                <a:gd name="connsiteX1865" fmla="*/ 1512809 w 6891715"/>
                <a:gd name="connsiteY1865" fmla="*/ 3414758 h 6367455"/>
                <a:gd name="connsiteX1866" fmla="*/ 1502335 w 6891715"/>
                <a:gd name="connsiteY1866" fmla="*/ 3420477 h 6367455"/>
                <a:gd name="connsiteX1867" fmla="*/ 1497895 w 6891715"/>
                <a:gd name="connsiteY1867" fmla="*/ 3429056 h 6367455"/>
                <a:gd name="connsiteX1868" fmla="*/ 1508679 w 6891715"/>
                <a:gd name="connsiteY1868" fmla="*/ 3433821 h 6367455"/>
                <a:gd name="connsiteX1869" fmla="*/ 1515344 w 6891715"/>
                <a:gd name="connsiteY1869" fmla="*/ 3449707 h 6367455"/>
                <a:gd name="connsiteX1870" fmla="*/ 1519468 w 6891715"/>
                <a:gd name="connsiteY1870" fmla="*/ 3486562 h 6367455"/>
                <a:gd name="connsiteX1871" fmla="*/ 1529300 w 6891715"/>
                <a:gd name="connsiteY1871" fmla="*/ 3508484 h 6367455"/>
                <a:gd name="connsiteX1872" fmla="*/ 1526130 w 6891715"/>
                <a:gd name="connsiteY1872" fmla="*/ 3514838 h 6367455"/>
                <a:gd name="connsiteX1873" fmla="*/ 1538820 w 6891715"/>
                <a:gd name="connsiteY1873" fmla="*/ 3520239 h 6367455"/>
                <a:gd name="connsiteX1874" fmla="*/ 1544213 w 6891715"/>
                <a:gd name="connsiteY1874" fmla="*/ 3527229 h 6367455"/>
                <a:gd name="connsiteX1875" fmla="*/ 1553094 w 6891715"/>
                <a:gd name="connsiteY1875" fmla="*/ 3538031 h 6367455"/>
                <a:gd name="connsiteX1876" fmla="*/ 1546752 w 6891715"/>
                <a:gd name="connsiteY1876" fmla="*/ 3549469 h 6367455"/>
                <a:gd name="connsiteX1877" fmla="*/ 1540406 w 6891715"/>
                <a:gd name="connsiteY1877" fmla="*/ 3565672 h 6367455"/>
                <a:gd name="connsiteX1878" fmla="*/ 1546752 w 6891715"/>
                <a:gd name="connsiteY1878" fmla="*/ 3559318 h 6367455"/>
                <a:gd name="connsiteX1879" fmla="*/ 1557220 w 6891715"/>
                <a:gd name="connsiteY1879" fmla="*/ 3557730 h 6367455"/>
                <a:gd name="connsiteX1880" fmla="*/ 1560393 w 6891715"/>
                <a:gd name="connsiteY1880" fmla="*/ 3552328 h 6367455"/>
                <a:gd name="connsiteX1881" fmla="*/ 1569910 w 6891715"/>
                <a:gd name="connsiteY1881" fmla="*/ 3552328 h 6367455"/>
                <a:gd name="connsiteX1882" fmla="*/ 1578475 w 6891715"/>
                <a:gd name="connsiteY1882" fmla="*/ 3560907 h 6367455"/>
                <a:gd name="connsiteX1883" fmla="*/ 1594337 w 6891715"/>
                <a:gd name="connsiteY1883" fmla="*/ 3572344 h 6367455"/>
                <a:gd name="connsiteX1884" fmla="*/ 1618764 w 6891715"/>
                <a:gd name="connsiteY1884" fmla="*/ 3594267 h 6367455"/>
                <a:gd name="connsiteX1885" fmla="*/ 1629867 w 6891715"/>
                <a:gd name="connsiteY1885" fmla="*/ 3618413 h 6367455"/>
                <a:gd name="connsiteX1886" fmla="*/ 1648901 w 6891715"/>
                <a:gd name="connsiteY1886" fmla="*/ 3631121 h 6367455"/>
                <a:gd name="connsiteX1887" fmla="*/ 1640335 w 6891715"/>
                <a:gd name="connsiteY1887" fmla="*/ 3642559 h 6367455"/>
                <a:gd name="connsiteX1888" fmla="*/ 1655563 w 6891715"/>
                <a:gd name="connsiteY1888" fmla="*/ 3681320 h 6367455"/>
                <a:gd name="connsiteX1889" fmla="*/ 1679355 w 6891715"/>
                <a:gd name="connsiteY1889" fmla="*/ 3704196 h 6367455"/>
                <a:gd name="connsiteX1890" fmla="*/ 1685700 w 6891715"/>
                <a:gd name="connsiteY1890" fmla="*/ 3721352 h 6367455"/>
                <a:gd name="connsiteX1891" fmla="*/ 1674914 w 6891715"/>
                <a:gd name="connsiteY1891" fmla="*/ 3709597 h 6367455"/>
                <a:gd name="connsiteX1892" fmla="*/ 1654928 w 6891715"/>
                <a:gd name="connsiteY1892" fmla="*/ 3713092 h 6367455"/>
                <a:gd name="connsiteX1893" fmla="*/ 1649535 w 6891715"/>
                <a:gd name="connsiteY1893" fmla="*/ 3708961 h 6367455"/>
                <a:gd name="connsiteX1894" fmla="*/ 1635894 w 6891715"/>
                <a:gd name="connsiteY1894" fmla="*/ 3708961 h 6367455"/>
                <a:gd name="connsiteX1895" fmla="*/ 1620032 w 6891715"/>
                <a:gd name="connsiteY1895" fmla="*/ 3699748 h 6367455"/>
                <a:gd name="connsiteX1896" fmla="*/ 1602902 w 6891715"/>
                <a:gd name="connsiteY1896" fmla="*/ 3700701 h 6367455"/>
                <a:gd name="connsiteX1897" fmla="*/ 1589261 w 6891715"/>
                <a:gd name="connsiteY1897" fmla="*/ 3700065 h 6367455"/>
                <a:gd name="connsiteX1898" fmla="*/ 1586406 w 6891715"/>
                <a:gd name="connsiteY1898" fmla="*/ 3706420 h 6367455"/>
                <a:gd name="connsiteX1899" fmla="*/ 1599730 w 6891715"/>
                <a:gd name="connsiteY1899" fmla="*/ 3705149 h 6367455"/>
                <a:gd name="connsiteX1900" fmla="*/ 1612419 w 6891715"/>
                <a:gd name="connsiteY1900" fmla="*/ 3705149 h 6367455"/>
                <a:gd name="connsiteX1901" fmla="*/ 1620984 w 6891715"/>
                <a:gd name="connsiteY1901" fmla="*/ 3712456 h 6367455"/>
                <a:gd name="connsiteX1902" fmla="*/ 1633674 w 6891715"/>
                <a:gd name="connsiteY1902" fmla="*/ 3713092 h 6367455"/>
                <a:gd name="connsiteX1903" fmla="*/ 1646363 w 6891715"/>
                <a:gd name="connsiteY1903" fmla="*/ 3712138 h 6367455"/>
                <a:gd name="connsiteX1904" fmla="*/ 1653976 w 6891715"/>
                <a:gd name="connsiteY1904" fmla="*/ 3722623 h 6367455"/>
                <a:gd name="connsiteX1905" fmla="*/ 1668569 w 6891715"/>
                <a:gd name="connsiteY1905" fmla="*/ 3729930 h 6367455"/>
                <a:gd name="connsiteX1906" fmla="*/ 1683796 w 6891715"/>
                <a:gd name="connsiteY1906" fmla="*/ 3745498 h 6367455"/>
                <a:gd name="connsiteX1907" fmla="*/ 1692361 w 6891715"/>
                <a:gd name="connsiteY1907" fmla="*/ 3760113 h 6367455"/>
                <a:gd name="connsiteX1908" fmla="*/ 1694899 w 6891715"/>
                <a:gd name="connsiteY1908" fmla="*/ 3787436 h 6367455"/>
                <a:gd name="connsiteX1909" fmla="*/ 1687286 w 6891715"/>
                <a:gd name="connsiteY1909" fmla="*/ 3799192 h 6367455"/>
                <a:gd name="connsiteX1910" fmla="*/ 1673962 w 6891715"/>
                <a:gd name="connsiteY1910" fmla="*/ 3811900 h 6367455"/>
                <a:gd name="connsiteX1911" fmla="*/ 1665397 w 6891715"/>
                <a:gd name="connsiteY1911" fmla="*/ 3830963 h 6367455"/>
                <a:gd name="connsiteX1912" fmla="*/ 1673962 w 6891715"/>
                <a:gd name="connsiteY1912" fmla="*/ 3841766 h 6367455"/>
                <a:gd name="connsiteX1913" fmla="*/ 1692044 w 6891715"/>
                <a:gd name="connsiteY1913" fmla="*/ 3848755 h 6367455"/>
                <a:gd name="connsiteX1914" fmla="*/ 1697437 w 6891715"/>
                <a:gd name="connsiteY1914" fmla="*/ 3846531 h 6367455"/>
                <a:gd name="connsiteX1915" fmla="*/ 1701561 w 6891715"/>
                <a:gd name="connsiteY1915" fmla="*/ 3831599 h 6367455"/>
                <a:gd name="connsiteX1916" fmla="*/ 1705368 w 6891715"/>
                <a:gd name="connsiteY1916" fmla="*/ 3820161 h 6367455"/>
                <a:gd name="connsiteX1917" fmla="*/ 1720278 w 6891715"/>
                <a:gd name="connsiteY1917" fmla="*/ 3816984 h 6367455"/>
                <a:gd name="connsiteX1918" fmla="*/ 1733918 w 6891715"/>
                <a:gd name="connsiteY1918" fmla="*/ 3814760 h 6367455"/>
                <a:gd name="connsiteX1919" fmla="*/ 1755173 w 6891715"/>
                <a:gd name="connsiteY1919" fmla="*/ 3818572 h 6367455"/>
                <a:gd name="connsiteX1920" fmla="*/ 1800854 w 6891715"/>
                <a:gd name="connsiteY1920" fmla="*/ 3826833 h 6367455"/>
                <a:gd name="connsiteX1921" fmla="*/ 1812592 w 6891715"/>
                <a:gd name="connsiteY1921" fmla="*/ 3845578 h 6367455"/>
                <a:gd name="connsiteX1922" fmla="*/ 1835115 w 6891715"/>
                <a:gd name="connsiteY1922" fmla="*/ 3887516 h 6367455"/>
                <a:gd name="connsiteX1923" fmla="*/ 1831308 w 6891715"/>
                <a:gd name="connsiteY1923" fmla="*/ 3910709 h 6367455"/>
                <a:gd name="connsiteX1924" fmla="*/ 1824964 w 6891715"/>
                <a:gd name="connsiteY1924" fmla="*/ 3936126 h 6367455"/>
                <a:gd name="connsiteX1925" fmla="*/ 1809419 w 6891715"/>
                <a:gd name="connsiteY1925" fmla="*/ 3962814 h 6367455"/>
                <a:gd name="connsiteX1926" fmla="*/ 1796730 w 6891715"/>
                <a:gd name="connsiteY1926" fmla="*/ 3960590 h 6367455"/>
                <a:gd name="connsiteX1927" fmla="*/ 1785310 w 6891715"/>
                <a:gd name="connsiteY1927" fmla="*/ 3966945 h 6367455"/>
                <a:gd name="connsiteX1928" fmla="*/ 1785310 w 6891715"/>
                <a:gd name="connsiteY1928" fmla="*/ 3980606 h 6367455"/>
                <a:gd name="connsiteX1929" fmla="*/ 1791655 w 6891715"/>
                <a:gd name="connsiteY1929" fmla="*/ 3986007 h 6367455"/>
                <a:gd name="connsiteX1930" fmla="*/ 1788482 w 6891715"/>
                <a:gd name="connsiteY1930" fmla="*/ 3996810 h 6367455"/>
                <a:gd name="connsiteX1931" fmla="*/ 1776745 w 6891715"/>
                <a:gd name="connsiteY1931" fmla="*/ 3999987 h 6367455"/>
                <a:gd name="connsiteX1932" fmla="*/ 1765642 w 6891715"/>
                <a:gd name="connsiteY1932" fmla="*/ 3998716 h 6367455"/>
                <a:gd name="connsiteX1933" fmla="*/ 1759297 w 6891715"/>
                <a:gd name="connsiteY1933" fmla="*/ 3994903 h 6367455"/>
                <a:gd name="connsiteX1934" fmla="*/ 1753904 w 6891715"/>
                <a:gd name="connsiteY1934" fmla="*/ 4003482 h 6367455"/>
                <a:gd name="connsiteX1935" fmla="*/ 1741215 w 6891715"/>
                <a:gd name="connsiteY1935" fmla="*/ 4002211 h 6367455"/>
                <a:gd name="connsiteX1936" fmla="*/ 1734870 w 6891715"/>
                <a:gd name="connsiteY1936" fmla="*/ 4005388 h 6367455"/>
                <a:gd name="connsiteX1937" fmla="*/ 1750732 w 6891715"/>
                <a:gd name="connsiteY1937" fmla="*/ 4014602 h 6367455"/>
                <a:gd name="connsiteX1938" fmla="*/ 1749780 w 6891715"/>
                <a:gd name="connsiteY1938" fmla="*/ 4023180 h 6367455"/>
                <a:gd name="connsiteX1939" fmla="*/ 1741532 w 6891715"/>
                <a:gd name="connsiteY1939" fmla="*/ 4031758 h 6367455"/>
                <a:gd name="connsiteX1940" fmla="*/ 1737408 w 6891715"/>
                <a:gd name="connsiteY1940" fmla="*/ 4046691 h 6367455"/>
                <a:gd name="connsiteX1941" fmla="*/ 1728843 w 6891715"/>
                <a:gd name="connsiteY1941" fmla="*/ 4053998 h 6367455"/>
                <a:gd name="connsiteX1942" fmla="*/ 1712981 w 6891715"/>
                <a:gd name="connsiteY1942" fmla="*/ 4047962 h 6367455"/>
                <a:gd name="connsiteX1943" fmla="*/ 1726622 w 6891715"/>
                <a:gd name="connsiteY1943" fmla="*/ 4058128 h 6367455"/>
                <a:gd name="connsiteX1944" fmla="*/ 1714250 w 6891715"/>
                <a:gd name="connsiteY1944" fmla="*/ 4069884 h 6367455"/>
                <a:gd name="connsiteX1945" fmla="*/ 1719643 w 6891715"/>
                <a:gd name="connsiteY1945" fmla="*/ 4075285 h 6367455"/>
                <a:gd name="connsiteX1946" fmla="*/ 1730112 w 6891715"/>
                <a:gd name="connsiteY1946" fmla="*/ 4063530 h 6367455"/>
                <a:gd name="connsiteX1947" fmla="*/ 1740898 w 6891715"/>
                <a:gd name="connsiteY1947" fmla="*/ 4072743 h 6367455"/>
                <a:gd name="connsiteX1948" fmla="*/ 1762152 w 6891715"/>
                <a:gd name="connsiteY1948" fmla="*/ 4075920 h 6367455"/>
                <a:gd name="connsiteX1949" fmla="*/ 1773255 w 6891715"/>
                <a:gd name="connsiteY1949" fmla="*/ 4070519 h 6367455"/>
                <a:gd name="connsiteX1950" fmla="*/ 1794510 w 6891715"/>
                <a:gd name="connsiteY1950" fmla="*/ 4063847 h 6367455"/>
                <a:gd name="connsiteX1951" fmla="*/ 1804027 w 6891715"/>
                <a:gd name="connsiteY1951" fmla="*/ 4065118 h 6367455"/>
                <a:gd name="connsiteX1952" fmla="*/ 1797682 w 6891715"/>
                <a:gd name="connsiteY1952" fmla="*/ 4074650 h 6367455"/>
                <a:gd name="connsiteX1953" fmla="*/ 1801171 w 6891715"/>
                <a:gd name="connsiteY1953" fmla="*/ 4096572 h 6367455"/>
                <a:gd name="connsiteX1954" fmla="*/ 1793875 w 6891715"/>
                <a:gd name="connsiteY1954" fmla="*/ 4105150 h 6367455"/>
                <a:gd name="connsiteX1955" fmla="*/ 1761200 w 6891715"/>
                <a:gd name="connsiteY1955" fmla="*/ 4113728 h 6367455"/>
                <a:gd name="connsiteX1956" fmla="*/ 1756125 w 6891715"/>
                <a:gd name="connsiteY1956" fmla="*/ 4134062 h 6367455"/>
                <a:gd name="connsiteX1957" fmla="*/ 1726622 w 6891715"/>
                <a:gd name="connsiteY1957" fmla="*/ 4139463 h 6367455"/>
                <a:gd name="connsiteX1958" fmla="*/ 1673010 w 6891715"/>
                <a:gd name="connsiteY1958" fmla="*/ 4158844 h 6367455"/>
                <a:gd name="connsiteX1959" fmla="*/ 1660956 w 6891715"/>
                <a:gd name="connsiteY1959" fmla="*/ 4150583 h 6367455"/>
                <a:gd name="connsiteX1960" fmla="*/ 1611468 w 6891715"/>
                <a:gd name="connsiteY1960" fmla="*/ 4149948 h 6367455"/>
                <a:gd name="connsiteX1961" fmla="*/ 1601950 w 6891715"/>
                <a:gd name="connsiteY1961" fmla="*/ 4165833 h 6367455"/>
                <a:gd name="connsiteX1962" fmla="*/ 1583868 w 6891715"/>
                <a:gd name="connsiteY1962" fmla="*/ 4158844 h 6367455"/>
                <a:gd name="connsiteX1963" fmla="*/ 1579744 w 6891715"/>
                <a:gd name="connsiteY1963" fmla="*/ 4148041 h 6367455"/>
                <a:gd name="connsiteX1964" fmla="*/ 1568958 w 6891715"/>
                <a:gd name="connsiteY1964" fmla="*/ 4147088 h 6367455"/>
                <a:gd name="connsiteX1965" fmla="*/ 1564834 w 6891715"/>
                <a:gd name="connsiteY1965" fmla="*/ 4144229 h 6367455"/>
                <a:gd name="connsiteX1966" fmla="*/ 1557220 w 6891715"/>
                <a:gd name="connsiteY1966" fmla="*/ 4153760 h 6367455"/>
                <a:gd name="connsiteX1967" fmla="*/ 1548972 w 6891715"/>
                <a:gd name="connsiteY1967" fmla="*/ 4149630 h 6367455"/>
                <a:gd name="connsiteX1968" fmla="*/ 1535013 w 6891715"/>
                <a:gd name="connsiteY1968" fmla="*/ 4131838 h 6367455"/>
                <a:gd name="connsiteX1969" fmla="*/ 1520103 w 6891715"/>
                <a:gd name="connsiteY1969" fmla="*/ 4131838 h 6367455"/>
                <a:gd name="connsiteX1970" fmla="*/ 1528668 w 6891715"/>
                <a:gd name="connsiteY1970" fmla="*/ 4139463 h 6367455"/>
                <a:gd name="connsiteX1971" fmla="*/ 1532792 w 6891715"/>
                <a:gd name="connsiteY1971" fmla="*/ 4145500 h 6367455"/>
                <a:gd name="connsiteX1972" fmla="*/ 1530254 w 6891715"/>
                <a:gd name="connsiteY1972" fmla="*/ 4151854 h 6367455"/>
                <a:gd name="connsiteX1973" fmla="*/ 1514075 w 6891715"/>
                <a:gd name="connsiteY1973" fmla="*/ 4162656 h 6367455"/>
                <a:gd name="connsiteX1974" fmla="*/ 1509948 w 6891715"/>
                <a:gd name="connsiteY1974" fmla="*/ 4168057 h 6367455"/>
                <a:gd name="connsiteX1975" fmla="*/ 1494090 w 6891715"/>
                <a:gd name="connsiteY1975" fmla="*/ 4165833 h 6367455"/>
                <a:gd name="connsiteX1976" fmla="*/ 1478224 w 6891715"/>
                <a:gd name="connsiteY1976" fmla="*/ 4159479 h 6367455"/>
                <a:gd name="connsiteX1977" fmla="*/ 1472832 w 6891715"/>
                <a:gd name="connsiteY1977" fmla="*/ 4168057 h 6367455"/>
                <a:gd name="connsiteX1978" fmla="*/ 1485838 w 6891715"/>
                <a:gd name="connsiteY1978" fmla="*/ 4176636 h 6367455"/>
                <a:gd name="connsiteX1979" fmla="*/ 1474101 w 6891715"/>
                <a:gd name="connsiteY1979" fmla="*/ 4191250 h 6367455"/>
                <a:gd name="connsiteX1980" fmla="*/ 1469977 w 6891715"/>
                <a:gd name="connsiteY1980" fmla="*/ 4187120 h 6367455"/>
                <a:gd name="connsiteX1981" fmla="*/ 1450946 w 6891715"/>
                <a:gd name="connsiteY1981" fmla="*/ 4184261 h 6367455"/>
                <a:gd name="connsiteX1982" fmla="*/ 1430645 w 6891715"/>
                <a:gd name="connsiteY1982" fmla="*/ 4191886 h 6367455"/>
                <a:gd name="connsiteX1983" fmla="*/ 1416053 w 6891715"/>
                <a:gd name="connsiteY1983" fmla="*/ 4168693 h 6367455"/>
                <a:gd name="connsiteX1984" fmla="*/ 1375758 w 6891715"/>
                <a:gd name="connsiteY1984" fmla="*/ 4165833 h 6367455"/>
                <a:gd name="connsiteX1985" fmla="*/ 1351645 w 6891715"/>
                <a:gd name="connsiteY1985" fmla="*/ 4183943 h 6367455"/>
                <a:gd name="connsiteX1986" fmla="*/ 1339906 w 6891715"/>
                <a:gd name="connsiteY1986" fmla="*/ 4182037 h 6367455"/>
                <a:gd name="connsiteX1987" fmla="*/ 1335781 w 6891715"/>
                <a:gd name="connsiteY1987" fmla="*/ 4172505 h 6367455"/>
                <a:gd name="connsiteX1988" fmla="*/ 1324997 w 6891715"/>
                <a:gd name="connsiteY1988" fmla="*/ 4196969 h 6367455"/>
                <a:gd name="connsiteX1989" fmla="*/ 1326582 w 6891715"/>
                <a:gd name="connsiteY1989" fmla="*/ 4231600 h 6367455"/>
                <a:gd name="connsiteX1990" fmla="*/ 1311992 w 6891715"/>
                <a:gd name="connsiteY1990" fmla="*/ 4234777 h 6367455"/>
                <a:gd name="connsiteX1991" fmla="*/ 1296130 w 6891715"/>
                <a:gd name="connsiteY1991" fmla="*/ 4227787 h 6367455"/>
                <a:gd name="connsiteX1992" fmla="*/ 1271704 w 6891715"/>
                <a:gd name="connsiteY1992" fmla="*/ 4224928 h 6367455"/>
                <a:gd name="connsiteX1993" fmla="*/ 1243152 w 6891715"/>
                <a:gd name="connsiteY1993" fmla="*/ 4215397 h 6367455"/>
                <a:gd name="connsiteX1994" fmla="*/ 1218725 w 6891715"/>
                <a:gd name="connsiteY1994" fmla="*/ 4217938 h 6367455"/>
                <a:gd name="connsiteX1995" fmla="*/ 1211112 w 6891715"/>
                <a:gd name="connsiteY1995" fmla="*/ 4233824 h 6367455"/>
                <a:gd name="connsiteX1996" fmla="*/ 1181926 w 6891715"/>
                <a:gd name="connsiteY1996" fmla="*/ 4251934 h 6367455"/>
                <a:gd name="connsiteX1997" fmla="*/ 1187319 w 6891715"/>
                <a:gd name="connsiteY1997" fmla="*/ 4266866 h 6367455"/>
                <a:gd name="connsiteX1998" fmla="*/ 1184464 w 6891715"/>
                <a:gd name="connsiteY1998" fmla="*/ 4275127 h 6367455"/>
                <a:gd name="connsiteX1999" fmla="*/ 1171774 w 6891715"/>
                <a:gd name="connsiteY1999" fmla="*/ 4270043 h 6367455"/>
                <a:gd name="connsiteX2000" fmla="*/ 1150519 w 6891715"/>
                <a:gd name="connsiteY2000" fmla="*/ 4257653 h 6367455"/>
                <a:gd name="connsiteX2001" fmla="*/ 1135608 w 6891715"/>
                <a:gd name="connsiteY2001" fmla="*/ 4262736 h 6367455"/>
                <a:gd name="connsiteX2002" fmla="*/ 1134657 w 6891715"/>
                <a:gd name="connsiteY2002" fmla="*/ 4274491 h 6367455"/>
                <a:gd name="connsiteX2003" fmla="*/ 1120698 w 6891715"/>
                <a:gd name="connsiteY2003" fmla="*/ 4263371 h 6367455"/>
                <a:gd name="connsiteX2004" fmla="*/ 1125139 w 6891715"/>
                <a:gd name="connsiteY2004" fmla="*/ 4249392 h 6367455"/>
                <a:gd name="connsiteX2005" fmla="*/ 1137512 w 6891715"/>
                <a:gd name="connsiteY2005" fmla="*/ 4250027 h 6367455"/>
                <a:gd name="connsiteX2006" fmla="*/ 1141636 w 6891715"/>
                <a:gd name="connsiteY2006" fmla="*/ 4243038 h 6367455"/>
                <a:gd name="connsiteX2007" fmla="*/ 1175264 w 6891715"/>
                <a:gd name="connsiteY2007" fmla="*/ 4223657 h 6367455"/>
                <a:gd name="connsiteX2008" fmla="*/ 1200326 w 6891715"/>
                <a:gd name="connsiteY2008" fmla="*/ 4180130 h 6367455"/>
                <a:gd name="connsiteX2009" fmla="*/ 1230146 w 6891715"/>
                <a:gd name="connsiteY2009" fmla="*/ 4169328 h 6367455"/>
                <a:gd name="connsiteX2010" fmla="*/ 1238711 w 6891715"/>
                <a:gd name="connsiteY2010" fmla="*/ 4117541 h 6367455"/>
                <a:gd name="connsiteX2011" fmla="*/ 1249498 w 6891715"/>
                <a:gd name="connsiteY2011" fmla="*/ 4116270 h 6367455"/>
                <a:gd name="connsiteX2012" fmla="*/ 1262187 w 6891715"/>
                <a:gd name="connsiteY2012" fmla="*/ 4123895 h 6367455"/>
                <a:gd name="connsiteX2013" fmla="*/ 1279000 w 6891715"/>
                <a:gd name="connsiteY2013" fmla="*/ 4109916 h 6367455"/>
                <a:gd name="connsiteX2014" fmla="*/ 1263138 w 6891715"/>
                <a:gd name="connsiteY2014" fmla="*/ 4114364 h 6367455"/>
                <a:gd name="connsiteX2015" fmla="*/ 1259967 w 6891715"/>
                <a:gd name="connsiteY2015" fmla="*/ 4107692 h 6367455"/>
                <a:gd name="connsiteX2016" fmla="*/ 1264090 w 6891715"/>
                <a:gd name="connsiteY2016" fmla="*/ 4094030 h 6367455"/>
                <a:gd name="connsiteX2017" fmla="*/ 1306282 w 6891715"/>
                <a:gd name="connsiteY2017" fmla="*/ 4087358 h 6367455"/>
                <a:gd name="connsiteX2018" fmla="*/ 1355135 w 6891715"/>
                <a:gd name="connsiteY2018" fmla="*/ 4095301 h 6367455"/>
                <a:gd name="connsiteX2019" fmla="*/ 1376076 w 6891715"/>
                <a:gd name="connsiteY2019" fmla="*/ 4093077 h 6367455"/>
                <a:gd name="connsiteX2020" fmla="*/ 1382421 w 6891715"/>
                <a:gd name="connsiteY2020" fmla="*/ 4064800 h 6367455"/>
                <a:gd name="connsiteX2021" fmla="*/ 1413832 w 6891715"/>
                <a:gd name="connsiteY2021" fmla="*/ 4045102 h 6367455"/>
                <a:gd name="connsiteX2022" fmla="*/ 1418908 w 6891715"/>
                <a:gd name="connsiteY2022" fmla="*/ 4026357 h 6367455"/>
                <a:gd name="connsiteX2023" fmla="*/ 1444918 w 6891715"/>
                <a:gd name="connsiteY2023" fmla="*/ 4000622 h 6367455"/>
                <a:gd name="connsiteX2024" fmla="*/ 1447139 w 6891715"/>
                <a:gd name="connsiteY2024" fmla="*/ 3991409 h 6367455"/>
                <a:gd name="connsiteX2025" fmla="*/ 1438574 w 6891715"/>
                <a:gd name="connsiteY2025" fmla="*/ 4001893 h 6367455"/>
                <a:gd name="connsiteX2026" fmla="*/ 1418908 w 6891715"/>
                <a:gd name="connsiteY2026" fmla="*/ 4017779 h 6367455"/>
                <a:gd name="connsiteX2027" fmla="*/ 1405900 w 6891715"/>
                <a:gd name="connsiteY2027" fmla="*/ 4024451 h 6367455"/>
                <a:gd name="connsiteX2028" fmla="*/ 1392575 w 6891715"/>
                <a:gd name="connsiteY2028" fmla="*/ 4039066 h 6367455"/>
                <a:gd name="connsiteX2029" fmla="*/ 1376711 w 6891715"/>
                <a:gd name="connsiteY2029" fmla="*/ 4041290 h 6367455"/>
                <a:gd name="connsiteX2030" fmla="*/ 1358942 w 6891715"/>
                <a:gd name="connsiteY2030" fmla="*/ 4059717 h 6367455"/>
                <a:gd name="connsiteX2031" fmla="*/ 1334512 w 6891715"/>
                <a:gd name="connsiteY2031" fmla="*/ 4065118 h 6367455"/>
                <a:gd name="connsiteX2032" fmla="*/ 1314530 w 6891715"/>
                <a:gd name="connsiteY2032" fmla="*/ 4043196 h 6367455"/>
                <a:gd name="connsiteX2033" fmla="*/ 1297082 w 6891715"/>
                <a:gd name="connsiteY2033" fmla="*/ 4025404 h 6367455"/>
                <a:gd name="connsiteX2034" fmla="*/ 1281538 w 6891715"/>
                <a:gd name="connsiteY2034" fmla="*/ 4039066 h 6367455"/>
                <a:gd name="connsiteX2035" fmla="*/ 1257112 w 6891715"/>
                <a:gd name="connsiteY2035" fmla="*/ 4038430 h 6367455"/>
                <a:gd name="connsiteX2036" fmla="*/ 1242517 w 6891715"/>
                <a:gd name="connsiteY2036" fmla="*/ 4032076 h 6367455"/>
                <a:gd name="connsiteX2037" fmla="*/ 1272656 w 6891715"/>
                <a:gd name="connsiteY2037" fmla="*/ 4013966 h 6367455"/>
                <a:gd name="connsiteX2038" fmla="*/ 1243152 w 6891715"/>
                <a:gd name="connsiteY2038" fmla="*/ 4013013 h 6367455"/>
                <a:gd name="connsiteX2039" fmla="*/ 1243152 w 6891715"/>
                <a:gd name="connsiteY2039" fmla="*/ 4002846 h 6367455"/>
                <a:gd name="connsiteX2040" fmla="*/ 1227608 w 6891715"/>
                <a:gd name="connsiteY2040" fmla="*/ 4016508 h 6367455"/>
                <a:gd name="connsiteX2041" fmla="*/ 1206353 w 6891715"/>
                <a:gd name="connsiteY2041" fmla="*/ 4023815 h 6367455"/>
                <a:gd name="connsiteX2042" fmla="*/ 1200008 w 6891715"/>
                <a:gd name="connsiteY2042" fmla="*/ 4034618 h 6367455"/>
                <a:gd name="connsiteX2043" fmla="*/ 1184464 w 6891715"/>
                <a:gd name="connsiteY2043" fmla="*/ 4034935 h 6367455"/>
                <a:gd name="connsiteX2044" fmla="*/ 1178754 w 6891715"/>
                <a:gd name="connsiteY2044" fmla="*/ 4020003 h 6367455"/>
                <a:gd name="connsiteX2045" fmla="*/ 1165112 w 6891715"/>
                <a:gd name="connsiteY2045" fmla="*/ 4013649 h 6367455"/>
                <a:gd name="connsiteX2046" fmla="*/ 1165112 w 6891715"/>
                <a:gd name="connsiteY2046" fmla="*/ 4005388 h 6367455"/>
                <a:gd name="connsiteX2047" fmla="*/ 1175580 w 6891715"/>
                <a:gd name="connsiteY2047" fmla="*/ 3994903 h 6367455"/>
                <a:gd name="connsiteX2048" fmla="*/ 1156546 w 6891715"/>
                <a:gd name="connsiteY2048" fmla="*/ 3991726 h 6367455"/>
                <a:gd name="connsiteX2049" fmla="*/ 1155277 w 6891715"/>
                <a:gd name="connsiteY2049" fmla="*/ 3988549 h 6367455"/>
                <a:gd name="connsiteX2050" fmla="*/ 1166064 w 6891715"/>
                <a:gd name="connsiteY2050" fmla="*/ 3989502 h 6367455"/>
                <a:gd name="connsiteX2051" fmla="*/ 1170823 w 6891715"/>
                <a:gd name="connsiteY2051" fmla="*/ 3982195 h 6367455"/>
                <a:gd name="connsiteX2052" fmla="*/ 1182560 w 6891715"/>
                <a:gd name="connsiteY2052" fmla="*/ 3972663 h 6367455"/>
                <a:gd name="connsiteX2053" fmla="*/ 1204767 w 6891715"/>
                <a:gd name="connsiteY2053" fmla="*/ 3971075 h 6367455"/>
                <a:gd name="connsiteX2054" fmla="*/ 1220312 w 6891715"/>
                <a:gd name="connsiteY2054" fmla="*/ 3958366 h 6367455"/>
                <a:gd name="connsiteX2055" fmla="*/ 1239663 w 6891715"/>
                <a:gd name="connsiteY2055" fmla="*/ 3944705 h 6367455"/>
                <a:gd name="connsiteX2056" fmla="*/ 1261553 w 6891715"/>
                <a:gd name="connsiteY2056" fmla="*/ 3933902 h 6367455"/>
                <a:gd name="connsiteX2057" fmla="*/ 1274242 w 6891715"/>
                <a:gd name="connsiteY2057" fmla="*/ 3911662 h 6367455"/>
                <a:gd name="connsiteX2058" fmla="*/ 1288834 w 6891715"/>
                <a:gd name="connsiteY2058" fmla="*/ 3879891 h 6367455"/>
                <a:gd name="connsiteX2059" fmla="*/ 1275828 w 6891715"/>
                <a:gd name="connsiteY2059" fmla="*/ 3878938 h 6367455"/>
                <a:gd name="connsiteX2060" fmla="*/ 1278683 w 6891715"/>
                <a:gd name="connsiteY2060" fmla="*/ 3858922 h 6367455"/>
                <a:gd name="connsiteX2061" fmla="*/ 1269166 w 6891715"/>
                <a:gd name="connsiteY2061" fmla="*/ 3851615 h 6367455"/>
                <a:gd name="connsiteX2062" fmla="*/ 1267262 w 6891715"/>
                <a:gd name="connsiteY2062" fmla="*/ 3837635 h 6367455"/>
                <a:gd name="connsiteX2063" fmla="*/ 1269801 w 6891715"/>
                <a:gd name="connsiteY2063" fmla="*/ 3828104 h 6367455"/>
                <a:gd name="connsiteX2064" fmla="*/ 1259650 w 6891715"/>
                <a:gd name="connsiteY2064" fmla="*/ 3833823 h 6367455"/>
                <a:gd name="connsiteX2065" fmla="*/ 1237441 w 6891715"/>
                <a:gd name="connsiteY2065" fmla="*/ 3837953 h 6367455"/>
                <a:gd name="connsiteX2066" fmla="*/ 1234269 w 6891715"/>
                <a:gd name="connsiteY2066" fmla="*/ 3848755 h 6367455"/>
                <a:gd name="connsiteX2067" fmla="*/ 1227925 w 6891715"/>
                <a:gd name="connsiteY2067" fmla="*/ 3852885 h 6367455"/>
                <a:gd name="connsiteX2068" fmla="*/ 1213967 w 6891715"/>
                <a:gd name="connsiteY2068" fmla="*/ 3846849 h 6367455"/>
                <a:gd name="connsiteX2069" fmla="*/ 1201594 w 6891715"/>
                <a:gd name="connsiteY2069" fmla="*/ 3857651 h 6367455"/>
                <a:gd name="connsiteX2070" fmla="*/ 1196519 w 6891715"/>
                <a:gd name="connsiteY2070" fmla="*/ 3853203 h 6367455"/>
                <a:gd name="connsiteX2071" fmla="*/ 1221580 w 6891715"/>
                <a:gd name="connsiteY2071" fmla="*/ 3825562 h 6367455"/>
                <a:gd name="connsiteX2072" fmla="*/ 1232049 w 6891715"/>
                <a:gd name="connsiteY2072" fmla="*/ 3823656 h 6367455"/>
                <a:gd name="connsiteX2073" fmla="*/ 1243469 w 6891715"/>
                <a:gd name="connsiteY2073" fmla="*/ 3817937 h 6367455"/>
                <a:gd name="connsiteX2074" fmla="*/ 1256160 w 6891715"/>
                <a:gd name="connsiteY2074" fmla="*/ 3805228 h 6367455"/>
                <a:gd name="connsiteX2075" fmla="*/ 1255210 w 6891715"/>
                <a:gd name="connsiteY2075" fmla="*/ 3788707 h 6367455"/>
                <a:gd name="connsiteX2076" fmla="*/ 1266312 w 6891715"/>
                <a:gd name="connsiteY2076" fmla="*/ 3780129 h 6367455"/>
                <a:gd name="connsiteX2077" fmla="*/ 1297082 w 6891715"/>
                <a:gd name="connsiteY2077" fmla="*/ 3762655 h 6367455"/>
                <a:gd name="connsiteX2078" fmla="*/ 1311992 w 6891715"/>
                <a:gd name="connsiteY2078" fmla="*/ 3769009 h 6367455"/>
                <a:gd name="connsiteX2079" fmla="*/ 1329120 w 6891715"/>
                <a:gd name="connsiteY2079" fmla="*/ 3774093 h 6367455"/>
                <a:gd name="connsiteX2080" fmla="*/ 1342444 w 6891715"/>
                <a:gd name="connsiteY2080" fmla="*/ 3764561 h 6367455"/>
                <a:gd name="connsiteX2081" fmla="*/ 1351962 w 6891715"/>
                <a:gd name="connsiteY2081" fmla="*/ 3769645 h 6367455"/>
                <a:gd name="connsiteX2082" fmla="*/ 1376393 w 6891715"/>
                <a:gd name="connsiteY2082" fmla="*/ 3774728 h 6367455"/>
                <a:gd name="connsiteX2083" fmla="*/ 1355135 w 6891715"/>
                <a:gd name="connsiteY2083" fmla="*/ 3762337 h 6367455"/>
                <a:gd name="connsiteX2084" fmla="*/ 1359260 w 6891715"/>
                <a:gd name="connsiteY2084" fmla="*/ 3755030 h 6367455"/>
                <a:gd name="connsiteX2085" fmla="*/ 1373855 w 6891715"/>
                <a:gd name="connsiteY2085" fmla="*/ 3742957 h 6367455"/>
                <a:gd name="connsiteX2086" fmla="*/ 1377345 w 6891715"/>
                <a:gd name="connsiteY2086" fmla="*/ 3759795 h 6367455"/>
                <a:gd name="connsiteX2087" fmla="*/ 1390036 w 6891715"/>
                <a:gd name="connsiteY2087" fmla="*/ 3766150 h 6367455"/>
                <a:gd name="connsiteX2088" fmla="*/ 1398602 w 6891715"/>
                <a:gd name="connsiteY2088" fmla="*/ 3760431 h 6367455"/>
                <a:gd name="connsiteX2089" fmla="*/ 1383691 w 6891715"/>
                <a:gd name="connsiteY2089" fmla="*/ 3752488 h 6367455"/>
                <a:gd name="connsiteX2090" fmla="*/ 1373855 w 6891715"/>
                <a:gd name="connsiteY2090" fmla="*/ 3737873 h 6367455"/>
                <a:gd name="connsiteX2091" fmla="*/ 1371634 w 6891715"/>
                <a:gd name="connsiteY2091" fmla="*/ 3718810 h 6367455"/>
                <a:gd name="connsiteX2092" fmla="*/ 1379883 w 6891715"/>
                <a:gd name="connsiteY2092" fmla="*/ 3698794 h 6367455"/>
                <a:gd name="connsiteX2093" fmla="*/ 1391622 w 6891715"/>
                <a:gd name="connsiteY2093" fmla="*/ 3694346 h 6367455"/>
                <a:gd name="connsiteX2094" fmla="*/ 1377662 w 6891715"/>
                <a:gd name="connsiteY2094" fmla="*/ 3693393 h 6367455"/>
                <a:gd name="connsiteX2095" fmla="*/ 1375758 w 6891715"/>
                <a:gd name="connsiteY2095" fmla="*/ 3673377 h 6367455"/>
                <a:gd name="connsiteX2096" fmla="*/ 1384960 w 6891715"/>
                <a:gd name="connsiteY2096" fmla="*/ 3665117 h 6367455"/>
                <a:gd name="connsiteX2097" fmla="*/ 1394478 w 6891715"/>
                <a:gd name="connsiteY2097" fmla="*/ 3663846 h 6367455"/>
                <a:gd name="connsiteX2098" fmla="*/ 1396382 w 6891715"/>
                <a:gd name="connsiteY2098" fmla="*/ 3656539 h 6367455"/>
                <a:gd name="connsiteX2099" fmla="*/ 1383691 w 6891715"/>
                <a:gd name="connsiteY2099" fmla="*/ 3640653 h 6367455"/>
                <a:gd name="connsiteX2100" fmla="*/ 1380201 w 6891715"/>
                <a:gd name="connsiteY2100" fmla="*/ 3632392 h 6367455"/>
                <a:gd name="connsiteX2101" fmla="*/ 1392891 w 6891715"/>
                <a:gd name="connsiteY2101" fmla="*/ 3621590 h 6367455"/>
                <a:gd name="connsiteX2102" fmla="*/ 1387815 w 6891715"/>
                <a:gd name="connsiteY2102" fmla="*/ 3614283 h 6367455"/>
                <a:gd name="connsiteX2103" fmla="*/ 1382421 w 6891715"/>
                <a:gd name="connsiteY2103" fmla="*/ 3623814 h 6367455"/>
                <a:gd name="connsiteX2104" fmla="*/ 1372902 w 6891715"/>
                <a:gd name="connsiteY2104" fmla="*/ 3629215 h 6367455"/>
                <a:gd name="connsiteX2105" fmla="*/ 1371634 w 6891715"/>
                <a:gd name="connsiteY2105" fmla="*/ 3623814 h 6367455"/>
                <a:gd name="connsiteX2106" fmla="*/ 1364653 w 6891715"/>
                <a:gd name="connsiteY2106" fmla="*/ 3633663 h 6367455"/>
                <a:gd name="connsiteX2107" fmla="*/ 1360529 w 6891715"/>
                <a:gd name="connsiteY2107" fmla="*/ 3640017 h 6367455"/>
                <a:gd name="connsiteX2108" fmla="*/ 1351645 w 6891715"/>
                <a:gd name="connsiteY2108" fmla="*/ 3622861 h 6367455"/>
                <a:gd name="connsiteX2109" fmla="*/ 1353866 w 6891715"/>
                <a:gd name="connsiteY2109" fmla="*/ 3611423 h 6367455"/>
                <a:gd name="connsiteX2110" fmla="*/ 1343079 w 6891715"/>
                <a:gd name="connsiteY2110" fmla="*/ 3620001 h 6367455"/>
                <a:gd name="connsiteX2111" fmla="*/ 1332609 w 6891715"/>
                <a:gd name="connsiteY2111" fmla="*/ 3615871 h 6367455"/>
                <a:gd name="connsiteX2112" fmla="*/ 1326265 w 6891715"/>
                <a:gd name="connsiteY2112" fmla="*/ 3603480 h 6367455"/>
                <a:gd name="connsiteX2113" fmla="*/ 1317384 w 6891715"/>
                <a:gd name="connsiteY2113" fmla="*/ 3570438 h 6367455"/>
                <a:gd name="connsiteX2114" fmla="*/ 1325948 w 6891715"/>
                <a:gd name="connsiteY2114" fmla="*/ 3541208 h 6367455"/>
                <a:gd name="connsiteX2115" fmla="*/ 1334830 w 6891715"/>
                <a:gd name="connsiteY2115" fmla="*/ 3527229 h 6367455"/>
                <a:gd name="connsiteX2116" fmla="*/ 1341492 w 6891715"/>
                <a:gd name="connsiteY2116" fmla="*/ 3513567 h 6367455"/>
                <a:gd name="connsiteX2117" fmla="*/ 1352597 w 6891715"/>
                <a:gd name="connsiteY2117" fmla="*/ 3504989 h 6367455"/>
                <a:gd name="connsiteX2118" fmla="*/ 1372902 w 6891715"/>
                <a:gd name="connsiteY2118" fmla="*/ 3506895 h 6367455"/>
                <a:gd name="connsiteX2119" fmla="*/ 1381152 w 6891715"/>
                <a:gd name="connsiteY2119" fmla="*/ 3499270 h 6367455"/>
                <a:gd name="connsiteX2120" fmla="*/ 1371634 w 6891715"/>
                <a:gd name="connsiteY2120" fmla="*/ 3502447 h 6367455"/>
                <a:gd name="connsiteX2121" fmla="*/ 1363385 w 6891715"/>
                <a:gd name="connsiteY2121" fmla="*/ 3497682 h 6367455"/>
                <a:gd name="connsiteX2122" fmla="*/ 1351645 w 6891715"/>
                <a:gd name="connsiteY2122" fmla="*/ 3495458 h 6367455"/>
                <a:gd name="connsiteX2123" fmla="*/ 1335781 w 6891715"/>
                <a:gd name="connsiteY2123" fmla="*/ 3492281 h 6367455"/>
                <a:gd name="connsiteX2124" fmla="*/ 1330388 w 6891715"/>
                <a:gd name="connsiteY2124" fmla="*/ 3484020 h 6367455"/>
                <a:gd name="connsiteX2125" fmla="*/ 1324045 w 6891715"/>
                <a:gd name="connsiteY2125" fmla="*/ 3498953 h 6367455"/>
                <a:gd name="connsiteX2126" fmla="*/ 1315799 w 6891715"/>
                <a:gd name="connsiteY2126" fmla="*/ 3512932 h 6367455"/>
                <a:gd name="connsiteX2127" fmla="*/ 1295812 w 6891715"/>
                <a:gd name="connsiteY2127" fmla="*/ 3513885 h 6367455"/>
                <a:gd name="connsiteX2128" fmla="*/ 1292640 w 6891715"/>
                <a:gd name="connsiteY2128" fmla="*/ 3508484 h 6367455"/>
                <a:gd name="connsiteX2129" fmla="*/ 1283124 w 6891715"/>
                <a:gd name="connsiteY2129" fmla="*/ 3520239 h 6367455"/>
                <a:gd name="connsiteX2130" fmla="*/ 1262187 w 6891715"/>
                <a:gd name="connsiteY2130" fmla="*/ 3526911 h 6367455"/>
                <a:gd name="connsiteX2131" fmla="*/ 1251719 w 6891715"/>
                <a:gd name="connsiteY2131" fmla="*/ 3515156 h 6367455"/>
                <a:gd name="connsiteX2132" fmla="*/ 1249180 w 6891715"/>
                <a:gd name="connsiteY2132" fmla="*/ 3506895 h 6367455"/>
                <a:gd name="connsiteX2133" fmla="*/ 1243152 w 6891715"/>
                <a:gd name="connsiteY2133" fmla="*/ 3514203 h 6367455"/>
                <a:gd name="connsiteX2134" fmla="*/ 1253623 w 6891715"/>
                <a:gd name="connsiteY2134" fmla="*/ 3533266 h 6367455"/>
                <a:gd name="connsiteX2135" fmla="*/ 1245054 w 6891715"/>
                <a:gd name="connsiteY2135" fmla="*/ 3545021 h 6367455"/>
                <a:gd name="connsiteX2136" fmla="*/ 1230463 w 6891715"/>
                <a:gd name="connsiteY2136" fmla="*/ 3544068 h 6367455"/>
                <a:gd name="connsiteX2137" fmla="*/ 1221898 w 6891715"/>
                <a:gd name="connsiteY2137" fmla="*/ 3539620 h 6367455"/>
                <a:gd name="connsiteX2138" fmla="*/ 1210160 w 6891715"/>
                <a:gd name="connsiteY2138" fmla="*/ 3515474 h 6367455"/>
                <a:gd name="connsiteX2139" fmla="*/ 1191125 w 6891715"/>
                <a:gd name="connsiteY2139" fmla="*/ 3522463 h 6367455"/>
                <a:gd name="connsiteX2140" fmla="*/ 1193663 w 6891715"/>
                <a:gd name="connsiteY2140" fmla="*/ 3538984 h 6367455"/>
                <a:gd name="connsiteX2141" fmla="*/ 1203181 w 6891715"/>
                <a:gd name="connsiteY2141" fmla="*/ 3547563 h 6367455"/>
                <a:gd name="connsiteX2142" fmla="*/ 1203181 w 6891715"/>
                <a:gd name="connsiteY2142" fmla="*/ 3554870 h 6367455"/>
                <a:gd name="connsiteX2143" fmla="*/ 1189222 w 6891715"/>
                <a:gd name="connsiteY2143" fmla="*/ 3547563 h 6367455"/>
                <a:gd name="connsiteX2144" fmla="*/ 1181609 w 6891715"/>
                <a:gd name="connsiteY2144" fmla="*/ 3526594 h 6367455"/>
                <a:gd name="connsiteX2145" fmla="*/ 1165747 w 6891715"/>
                <a:gd name="connsiteY2145" fmla="*/ 3516109 h 6367455"/>
                <a:gd name="connsiteX2146" fmla="*/ 1162574 w 6891715"/>
                <a:gd name="connsiteY2146" fmla="*/ 3505625 h 6367455"/>
                <a:gd name="connsiteX2147" fmla="*/ 1169871 w 6891715"/>
                <a:gd name="connsiteY2147" fmla="*/ 3495140 h 6367455"/>
                <a:gd name="connsiteX2148" fmla="*/ 1177485 w 6891715"/>
                <a:gd name="connsiteY2148" fmla="*/ 3496729 h 6367455"/>
                <a:gd name="connsiteX2149" fmla="*/ 1183830 w 6891715"/>
                <a:gd name="connsiteY2149" fmla="*/ 3510708 h 6367455"/>
                <a:gd name="connsiteX2150" fmla="*/ 1187002 w 6891715"/>
                <a:gd name="connsiteY2150" fmla="*/ 3507531 h 6367455"/>
                <a:gd name="connsiteX2151" fmla="*/ 1180022 w 6891715"/>
                <a:gd name="connsiteY2151" fmla="*/ 3484338 h 6367455"/>
                <a:gd name="connsiteX2152" fmla="*/ 1186367 w 6891715"/>
                <a:gd name="connsiteY2152" fmla="*/ 3466546 h 6367455"/>
                <a:gd name="connsiteX2153" fmla="*/ 1202229 w 6891715"/>
                <a:gd name="connsiteY2153" fmla="*/ 3426196 h 6367455"/>
                <a:gd name="connsiteX2154" fmla="*/ 1207939 w 6891715"/>
                <a:gd name="connsiteY2154" fmla="*/ 3419842 h 6367455"/>
                <a:gd name="connsiteX2155" fmla="*/ 1212381 w 6891715"/>
                <a:gd name="connsiteY2155" fmla="*/ 3402685 h 6367455"/>
                <a:gd name="connsiteX2156" fmla="*/ 1199691 w 6891715"/>
                <a:gd name="connsiteY2156" fmla="*/ 3396649 h 6367455"/>
                <a:gd name="connsiteX2157" fmla="*/ 1198422 w 6891715"/>
                <a:gd name="connsiteY2157" fmla="*/ 3388071 h 6367455"/>
                <a:gd name="connsiteX2158" fmla="*/ 1190809 w 6891715"/>
                <a:gd name="connsiteY2158" fmla="*/ 3370600 h 6367455"/>
                <a:gd name="connsiteX2159" fmla="*/ 1190809 w 6891715"/>
                <a:gd name="connsiteY2159" fmla="*/ 3354714 h 6367455"/>
                <a:gd name="connsiteX2160" fmla="*/ 1203181 w 6891715"/>
                <a:gd name="connsiteY2160" fmla="*/ 3331203 h 6367455"/>
                <a:gd name="connsiteX2161" fmla="*/ 1212698 w 6891715"/>
                <a:gd name="connsiteY2161" fmla="*/ 3335335 h 6367455"/>
                <a:gd name="connsiteX2162" fmla="*/ 1223166 w 6891715"/>
                <a:gd name="connsiteY2162" fmla="*/ 3330249 h 6367455"/>
                <a:gd name="connsiteX2163" fmla="*/ 1224436 w 6891715"/>
                <a:gd name="connsiteY2163" fmla="*/ 3327073 h 6367455"/>
                <a:gd name="connsiteX2164" fmla="*/ 1198739 w 6891715"/>
                <a:gd name="connsiteY2164" fmla="*/ 3324849 h 6367455"/>
                <a:gd name="connsiteX2165" fmla="*/ 1188905 w 6891715"/>
                <a:gd name="connsiteY2165" fmla="*/ 3297525 h 6367455"/>
                <a:gd name="connsiteX2166" fmla="*/ 1189222 w 6891715"/>
                <a:gd name="connsiteY2166" fmla="*/ 3321037 h 6367455"/>
                <a:gd name="connsiteX2167" fmla="*/ 1187319 w 6891715"/>
                <a:gd name="connsiteY2167" fmla="*/ 3331521 h 6367455"/>
                <a:gd name="connsiteX2168" fmla="*/ 1176850 w 6891715"/>
                <a:gd name="connsiteY2168" fmla="*/ 3334699 h 6367455"/>
                <a:gd name="connsiteX2169" fmla="*/ 1170506 w 6891715"/>
                <a:gd name="connsiteY2169" fmla="*/ 3332474 h 6367455"/>
                <a:gd name="connsiteX2170" fmla="*/ 1166381 w 6891715"/>
                <a:gd name="connsiteY2170" fmla="*/ 3340101 h 6367455"/>
                <a:gd name="connsiteX2171" fmla="*/ 1157816 w 6891715"/>
                <a:gd name="connsiteY2171" fmla="*/ 3331521 h 6367455"/>
                <a:gd name="connsiteX2172" fmla="*/ 1157498 w 6891715"/>
                <a:gd name="connsiteY2172" fmla="*/ 3321037 h 6367455"/>
                <a:gd name="connsiteX2173" fmla="*/ 1173995 w 6891715"/>
                <a:gd name="connsiteY2173" fmla="*/ 3287358 h 6367455"/>
                <a:gd name="connsiteX2174" fmla="*/ 1175264 w 6891715"/>
                <a:gd name="connsiteY2174" fmla="*/ 3277827 h 6367455"/>
                <a:gd name="connsiteX2175" fmla="*/ 1148933 w 6891715"/>
                <a:gd name="connsiteY2175" fmla="*/ 3315000 h 6367455"/>
                <a:gd name="connsiteX2176" fmla="*/ 1144808 w 6891715"/>
                <a:gd name="connsiteY2176" fmla="*/ 3311823 h 6367455"/>
                <a:gd name="connsiteX2177" fmla="*/ 1139733 w 6891715"/>
                <a:gd name="connsiteY2177" fmla="*/ 3326755 h 6367455"/>
                <a:gd name="connsiteX2178" fmla="*/ 1147346 w 6891715"/>
                <a:gd name="connsiteY2178" fmla="*/ 3336923 h 6367455"/>
                <a:gd name="connsiteX2179" fmla="*/ 1154643 w 6891715"/>
                <a:gd name="connsiteY2179" fmla="*/ 3346454 h 6367455"/>
                <a:gd name="connsiteX2180" fmla="*/ 1151471 w 6891715"/>
                <a:gd name="connsiteY2180" fmla="*/ 3362341 h 6367455"/>
                <a:gd name="connsiteX2181" fmla="*/ 1143540 w 6891715"/>
                <a:gd name="connsiteY2181" fmla="*/ 3374096 h 6367455"/>
                <a:gd name="connsiteX2182" fmla="*/ 1137512 w 6891715"/>
                <a:gd name="connsiteY2182" fmla="*/ 3404592 h 6367455"/>
                <a:gd name="connsiteX2183" fmla="*/ 1134340 w 6891715"/>
                <a:gd name="connsiteY2183" fmla="*/ 3421430 h 6367455"/>
                <a:gd name="connsiteX2184" fmla="*/ 1128312 w 6891715"/>
                <a:gd name="connsiteY2184" fmla="*/ 3441764 h 6367455"/>
                <a:gd name="connsiteX2185" fmla="*/ 1117526 w 6891715"/>
                <a:gd name="connsiteY2185" fmla="*/ 3446848 h 6367455"/>
                <a:gd name="connsiteX2186" fmla="*/ 1105787 w 6891715"/>
                <a:gd name="connsiteY2186" fmla="*/ 3446848 h 6367455"/>
                <a:gd name="connsiteX2187" fmla="*/ 1101663 w 6891715"/>
                <a:gd name="connsiteY2187" fmla="*/ 3432550 h 6367455"/>
                <a:gd name="connsiteX2188" fmla="*/ 1107691 w 6891715"/>
                <a:gd name="connsiteY2188" fmla="*/ 3416665 h 6367455"/>
                <a:gd name="connsiteX2189" fmla="*/ 1118160 w 6891715"/>
                <a:gd name="connsiteY2189" fmla="*/ 3395378 h 6367455"/>
                <a:gd name="connsiteX2190" fmla="*/ 1128629 w 6891715"/>
                <a:gd name="connsiteY2190" fmla="*/ 3369647 h 6367455"/>
                <a:gd name="connsiteX2191" fmla="*/ 1128629 w 6891715"/>
                <a:gd name="connsiteY2191" fmla="*/ 3362341 h 6367455"/>
                <a:gd name="connsiteX2192" fmla="*/ 1117842 w 6891715"/>
                <a:gd name="connsiteY2192" fmla="*/ 3365834 h 6367455"/>
                <a:gd name="connsiteX2193" fmla="*/ 1115939 w 6891715"/>
                <a:gd name="connsiteY2193" fmla="*/ 3358527 h 6367455"/>
                <a:gd name="connsiteX2194" fmla="*/ 1122919 w 6891715"/>
                <a:gd name="connsiteY2194" fmla="*/ 3348995 h 6367455"/>
                <a:gd name="connsiteX2195" fmla="*/ 1127043 w 6891715"/>
                <a:gd name="connsiteY2195" fmla="*/ 3328663 h 6367455"/>
                <a:gd name="connsiteX2196" fmla="*/ 1117526 w 6891715"/>
                <a:gd name="connsiteY2196" fmla="*/ 3330886 h 6367455"/>
                <a:gd name="connsiteX2197" fmla="*/ 1124505 w 6891715"/>
                <a:gd name="connsiteY2197" fmla="*/ 3315000 h 6367455"/>
                <a:gd name="connsiteX2198" fmla="*/ 1133070 w 6891715"/>
                <a:gd name="connsiteY2198" fmla="*/ 3302291 h 6367455"/>
                <a:gd name="connsiteX2199" fmla="*/ 1138463 w 6891715"/>
                <a:gd name="connsiteY2199" fmla="*/ 3290852 h 6367455"/>
                <a:gd name="connsiteX2200" fmla="*/ 1126409 w 6891715"/>
                <a:gd name="connsiteY2200" fmla="*/ 3277191 h 6367455"/>
                <a:gd name="connsiteX2201" fmla="*/ 1126409 w 6891715"/>
                <a:gd name="connsiteY2201" fmla="*/ 3265435 h 6367455"/>
                <a:gd name="connsiteX2202" fmla="*/ 1142270 w 6891715"/>
                <a:gd name="connsiteY2202" fmla="*/ 3262260 h 6367455"/>
                <a:gd name="connsiteX2203" fmla="*/ 1141319 w 6891715"/>
                <a:gd name="connsiteY2203" fmla="*/ 3252727 h 6367455"/>
                <a:gd name="connsiteX2204" fmla="*/ 1146712 w 6891715"/>
                <a:gd name="connsiteY2204" fmla="*/ 3254634 h 6367455"/>
                <a:gd name="connsiteX2205" fmla="*/ 1145126 w 6891715"/>
                <a:gd name="connsiteY2205" fmla="*/ 3241924 h 6367455"/>
                <a:gd name="connsiteX2206" fmla="*/ 1162257 w 6891715"/>
                <a:gd name="connsiteY2206" fmla="*/ 3228261 h 6367455"/>
                <a:gd name="connsiteX2207" fmla="*/ 1159085 w 6891715"/>
                <a:gd name="connsiteY2207" fmla="*/ 3221908 h 6367455"/>
                <a:gd name="connsiteX2208" fmla="*/ 1162891 w 6891715"/>
                <a:gd name="connsiteY2208" fmla="*/ 3213329 h 6367455"/>
                <a:gd name="connsiteX2209" fmla="*/ 1158450 w 6891715"/>
                <a:gd name="connsiteY2209" fmla="*/ 3202844 h 6367455"/>
                <a:gd name="connsiteX2210" fmla="*/ 1156546 w 6891715"/>
                <a:gd name="connsiteY2210" fmla="*/ 3201890 h 6367455"/>
                <a:gd name="connsiteX2211" fmla="*/ 1145126 w 6891715"/>
                <a:gd name="connsiteY2211" fmla="*/ 3210469 h 6367455"/>
                <a:gd name="connsiteX2212" fmla="*/ 1145126 w 6891715"/>
                <a:gd name="connsiteY2212" fmla="*/ 3224449 h 6367455"/>
                <a:gd name="connsiteX2213" fmla="*/ 1130215 w 6891715"/>
                <a:gd name="connsiteY2213" fmla="*/ 3234934 h 6367455"/>
                <a:gd name="connsiteX2214" fmla="*/ 1125457 w 6891715"/>
                <a:gd name="connsiteY2214" fmla="*/ 3243513 h 6367455"/>
                <a:gd name="connsiteX2215" fmla="*/ 1113719 w 6891715"/>
                <a:gd name="connsiteY2215" fmla="*/ 3242242 h 6367455"/>
                <a:gd name="connsiteX2216" fmla="*/ 1103884 w 6891715"/>
                <a:gd name="connsiteY2216" fmla="*/ 3231121 h 6367455"/>
                <a:gd name="connsiteX2217" fmla="*/ 1091194 w 6891715"/>
                <a:gd name="connsiteY2217" fmla="*/ 3223496 h 6367455"/>
                <a:gd name="connsiteX2218" fmla="*/ 1092463 w 6891715"/>
                <a:gd name="connsiteY2218" fmla="*/ 3210787 h 6367455"/>
                <a:gd name="connsiteX2219" fmla="*/ 1108008 w 6891715"/>
                <a:gd name="connsiteY2219" fmla="*/ 3205703 h 6367455"/>
                <a:gd name="connsiteX2220" fmla="*/ 1091511 w 6891715"/>
                <a:gd name="connsiteY2220" fmla="*/ 3203480 h 6367455"/>
                <a:gd name="connsiteX2221" fmla="*/ 1090877 w 6891715"/>
                <a:gd name="connsiteY2221" fmla="*/ 3209516 h 6367455"/>
                <a:gd name="connsiteX2222" fmla="*/ 1082628 w 6891715"/>
                <a:gd name="connsiteY2222" fmla="*/ 3212375 h 6367455"/>
                <a:gd name="connsiteX2223" fmla="*/ 1066766 w 6891715"/>
                <a:gd name="connsiteY2223" fmla="*/ 3204750 h 6367455"/>
                <a:gd name="connsiteX2224" fmla="*/ 1067718 w 6891715"/>
                <a:gd name="connsiteY2224" fmla="*/ 3197444 h 6367455"/>
                <a:gd name="connsiteX2225" fmla="*/ 1088022 w 6891715"/>
                <a:gd name="connsiteY2225" fmla="*/ 3193312 h 6367455"/>
                <a:gd name="connsiteX2226" fmla="*/ 1098491 w 6891715"/>
                <a:gd name="connsiteY2226" fmla="*/ 3195854 h 6367455"/>
                <a:gd name="connsiteX2227" fmla="*/ 1107057 w 6891715"/>
                <a:gd name="connsiteY2227" fmla="*/ 3194901 h 6367455"/>
                <a:gd name="connsiteX2228" fmla="*/ 1108643 w 6891715"/>
                <a:gd name="connsiteY2228" fmla="*/ 3183146 h 6367455"/>
                <a:gd name="connsiteX2229" fmla="*/ 1099126 w 6891715"/>
                <a:gd name="connsiteY2229" fmla="*/ 3170755 h 6367455"/>
                <a:gd name="connsiteX2230" fmla="*/ 1103249 w 6891715"/>
                <a:gd name="connsiteY2230" fmla="*/ 3157411 h 6367455"/>
                <a:gd name="connsiteX2231" fmla="*/ 1123236 w 6891715"/>
                <a:gd name="connsiteY2231" fmla="*/ 3154870 h 6367455"/>
                <a:gd name="connsiteX2232" fmla="*/ 1104201 w 6891715"/>
                <a:gd name="connsiteY2232" fmla="*/ 3145338 h 6367455"/>
                <a:gd name="connsiteX2233" fmla="*/ 1119112 w 6891715"/>
                <a:gd name="connsiteY2233" fmla="*/ 3135807 h 6367455"/>
                <a:gd name="connsiteX2234" fmla="*/ 1131802 w 6891715"/>
                <a:gd name="connsiteY2234" fmla="*/ 3142162 h 6367455"/>
                <a:gd name="connsiteX2235" fmla="*/ 1116891 w 6891715"/>
                <a:gd name="connsiteY2235" fmla="*/ 3125323 h 6367455"/>
                <a:gd name="connsiteX2236" fmla="*/ 1122919 w 6891715"/>
                <a:gd name="connsiteY2236" fmla="*/ 3116745 h 6367455"/>
                <a:gd name="connsiteX2237" fmla="*/ 1139733 w 6891715"/>
                <a:gd name="connsiteY2237" fmla="*/ 3113568 h 6367455"/>
                <a:gd name="connsiteX2238" fmla="*/ 1141002 w 6891715"/>
                <a:gd name="connsiteY2238" fmla="*/ 3108167 h 6367455"/>
                <a:gd name="connsiteX2239" fmla="*/ 1123870 w 6891715"/>
                <a:gd name="connsiteY2239" fmla="*/ 3102131 h 6367455"/>
                <a:gd name="connsiteX2240" fmla="*/ 1147981 w 6891715"/>
                <a:gd name="connsiteY2240" fmla="*/ 3086881 h 6367455"/>
                <a:gd name="connsiteX2241" fmla="*/ 1126091 w 6891715"/>
                <a:gd name="connsiteY2241" fmla="*/ 3094823 h 6367455"/>
                <a:gd name="connsiteX2242" fmla="*/ 1126091 w 6891715"/>
                <a:gd name="connsiteY2242" fmla="*/ 3086245 h 6367455"/>
                <a:gd name="connsiteX2243" fmla="*/ 1114353 w 6891715"/>
                <a:gd name="connsiteY2243" fmla="*/ 3102131 h 6367455"/>
                <a:gd name="connsiteX2244" fmla="*/ 1100711 w 6891715"/>
                <a:gd name="connsiteY2244" fmla="*/ 3083385 h 6367455"/>
                <a:gd name="connsiteX2245" fmla="*/ 1095953 w 6891715"/>
                <a:gd name="connsiteY2245" fmla="*/ 3062099 h 6367455"/>
                <a:gd name="connsiteX2246" fmla="*/ 1104518 w 6891715"/>
                <a:gd name="connsiteY2246" fmla="*/ 3057969 h 6367455"/>
                <a:gd name="connsiteX2247" fmla="*/ 1122601 w 6891715"/>
                <a:gd name="connsiteY2247" fmla="*/ 3068136 h 6367455"/>
                <a:gd name="connsiteX2248" fmla="*/ 1134340 w 6891715"/>
                <a:gd name="connsiteY2248" fmla="*/ 3067183 h 6367455"/>
                <a:gd name="connsiteX2249" fmla="*/ 1121332 w 6891715"/>
                <a:gd name="connsiteY2249" fmla="*/ 3062099 h 6367455"/>
                <a:gd name="connsiteX2250" fmla="*/ 1101981 w 6891715"/>
                <a:gd name="connsiteY2250" fmla="*/ 3038271 h 6367455"/>
                <a:gd name="connsiteX2251" fmla="*/ 1106422 w 6891715"/>
                <a:gd name="connsiteY2251" fmla="*/ 3031599 h 6367455"/>
                <a:gd name="connsiteX2252" fmla="*/ 1114670 w 6891715"/>
                <a:gd name="connsiteY2252" fmla="*/ 3030329 h 6367455"/>
                <a:gd name="connsiteX2253" fmla="*/ 1100077 w 6891715"/>
                <a:gd name="connsiteY2253" fmla="*/ 3010631 h 6367455"/>
                <a:gd name="connsiteX2254" fmla="*/ 1108960 w 6891715"/>
                <a:gd name="connsiteY2254" fmla="*/ 3001100 h 6367455"/>
                <a:gd name="connsiteX2255" fmla="*/ 1121967 w 6891715"/>
                <a:gd name="connsiteY2255" fmla="*/ 3001100 h 6367455"/>
                <a:gd name="connsiteX2256" fmla="*/ 1145126 w 6891715"/>
                <a:gd name="connsiteY2256" fmla="*/ 3001735 h 6367455"/>
                <a:gd name="connsiteX2257" fmla="*/ 1141002 w 6891715"/>
                <a:gd name="connsiteY2257" fmla="*/ 2996334 h 6367455"/>
                <a:gd name="connsiteX2258" fmla="*/ 1144174 w 6891715"/>
                <a:gd name="connsiteY2258" fmla="*/ 2992204 h 6367455"/>
                <a:gd name="connsiteX2259" fmla="*/ 1156864 w 6891715"/>
                <a:gd name="connsiteY2259" fmla="*/ 3000464 h 6367455"/>
                <a:gd name="connsiteX2260" fmla="*/ 1160988 w 6891715"/>
                <a:gd name="connsiteY2260" fmla="*/ 2996334 h 6367455"/>
                <a:gd name="connsiteX2261" fmla="*/ 1150519 w 6891715"/>
                <a:gd name="connsiteY2261" fmla="*/ 2978543 h 6367455"/>
                <a:gd name="connsiteX2262" fmla="*/ 1136243 w 6891715"/>
                <a:gd name="connsiteY2262" fmla="*/ 2967105 h 6367455"/>
                <a:gd name="connsiteX2263" fmla="*/ 1136243 w 6891715"/>
                <a:gd name="connsiteY2263" fmla="*/ 2960751 h 6367455"/>
                <a:gd name="connsiteX2264" fmla="*/ 1143857 w 6891715"/>
                <a:gd name="connsiteY2264" fmla="*/ 2958526 h 6367455"/>
                <a:gd name="connsiteX2265" fmla="*/ 1153374 w 6891715"/>
                <a:gd name="connsiteY2265" fmla="*/ 2963928 h 6367455"/>
                <a:gd name="connsiteX2266" fmla="*/ 1155277 w 6891715"/>
                <a:gd name="connsiteY2266" fmla="*/ 2958526 h 6367455"/>
                <a:gd name="connsiteX2267" fmla="*/ 1147029 w 6891715"/>
                <a:gd name="connsiteY2267" fmla="*/ 2943593 h 6367455"/>
                <a:gd name="connsiteX2268" fmla="*/ 1156229 w 6891715"/>
                <a:gd name="connsiteY2268" fmla="*/ 2935012 h 6367455"/>
                <a:gd name="connsiteX2269" fmla="*/ 1166699 w 6891715"/>
                <a:gd name="connsiteY2269" fmla="*/ 2928659 h 6367455"/>
                <a:gd name="connsiteX2270" fmla="*/ 1181609 w 6891715"/>
                <a:gd name="connsiteY2270" fmla="*/ 2937873 h 6367455"/>
                <a:gd name="connsiteX2271" fmla="*/ 1181609 w 6891715"/>
                <a:gd name="connsiteY2271" fmla="*/ 2931834 h 6367455"/>
                <a:gd name="connsiteX2272" fmla="*/ 1163526 w 6891715"/>
                <a:gd name="connsiteY2272" fmla="*/ 2922306 h 6367455"/>
                <a:gd name="connsiteX2273" fmla="*/ 1161305 w 6891715"/>
                <a:gd name="connsiteY2273" fmla="*/ 2911186 h 6367455"/>
                <a:gd name="connsiteX2274" fmla="*/ 1162257 w 6891715"/>
                <a:gd name="connsiteY2274" fmla="*/ 2899430 h 6367455"/>
                <a:gd name="connsiteX2275" fmla="*/ 1174947 w 6891715"/>
                <a:gd name="connsiteY2275" fmla="*/ 2882275 h 6367455"/>
                <a:gd name="connsiteX2276" fmla="*/ 1176850 w 6891715"/>
                <a:gd name="connsiteY2276" fmla="*/ 2869567 h 6367455"/>
                <a:gd name="connsiteX2277" fmla="*/ 1181926 w 6891715"/>
                <a:gd name="connsiteY2277" fmla="*/ 2869567 h 6367455"/>
                <a:gd name="connsiteX2278" fmla="*/ 1192395 w 6891715"/>
                <a:gd name="connsiteY2278" fmla="*/ 2865437 h 6367455"/>
                <a:gd name="connsiteX2279" fmla="*/ 1202229 w 6891715"/>
                <a:gd name="connsiteY2279" fmla="*/ 2871474 h 6367455"/>
                <a:gd name="connsiteX2280" fmla="*/ 1213649 w 6891715"/>
                <a:gd name="connsiteY2280" fmla="*/ 2881003 h 6367455"/>
                <a:gd name="connsiteX2281" fmla="*/ 1216822 w 6891715"/>
                <a:gd name="connsiteY2281" fmla="*/ 2874650 h 6367455"/>
                <a:gd name="connsiteX2282" fmla="*/ 1224436 w 6891715"/>
                <a:gd name="connsiteY2282" fmla="*/ 2874650 h 6367455"/>
                <a:gd name="connsiteX2283" fmla="*/ 1233952 w 6891715"/>
                <a:gd name="connsiteY2283" fmla="*/ 2881639 h 6367455"/>
                <a:gd name="connsiteX2284" fmla="*/ 1241249 w 6891715"/>
                <a:gd name="connsiteY2284" fmla="*/ 2885769 h 6367455"/>
                <a:gd name="connsiteX2285" fmla="*/ 1253941 w 6891715"/>
                <a:gd name="connsiteY2285" fmla="*/ 2879415 h 6367455"/>
                <a:gd name="connsiteX2286" fmla="*/ 1279635 w 6891715"/>
                <a:gd name="connsiteY2286" fmla="*/ 2869567 h 6367455"/>
                <a:gd name="connsiteX2287" fmla="*/ 1295496 w 6891715"/>
                <a:gd name="connsiteY2287" fmla="*/ 2879097 h 6367455"/>
                <a:gd name="connsiteX2288" fmla="*/ 1311040 w 6891715"/>
                <a:gd name="connsiteY2288" fmla="*/ 2868614 h 6367455"/>
                <a:gd name="connsiteX2289" fmla="*/ 3854360 w 6891715"/>
                <a:gd name="connsiteY2289" fmla="*/ 2852734 h 6367455"/>
                <a:gd name="connsiteX2290" fmla="*/ 3865180 w 6891715"/>
                <a:gd name="connsiteY2290" fmla="*/ 2862282 h 6367455"/>
                <a:gd name="connsiteX2291" fmla="*/ 3876638 w 6891715"/>
                <a:gd name="connsiteY2291" fmla="*/ 2875649 h 6367455"/>
                <a:gd name="connsiteX2292" fmla="*/ 3876001 w 6891715"/>
                <a:gd name="connsiteY2292" fmla="*/ 2885198 h 6367455"/>
                <a:gd name="connsiteX2293" fmla="*/ 3865499 w 6891715"/>
                <a:gd name="connsiteY2293" fmla="*/ 2882333 h 6367455"/>
                <a:gd name="connsiteX2294" fmla="*/ 3855951 w 6891715"/>
                <a:gd name="connsiteY2294" fmla="*/ 2890927 h 6367455"/>
                <a:gd name="connsiteX2295" fmla="*/ 3847358 w 6891715"/>
                <a:gd name="connsiteY2295" fmla="*/ 2901431 h 6367455"/>
                <a:gd name="connsiteX2296" fmla="*/ 3832718 w 6891715"/>
                <a:gd name="connsiteY2296" fmla="*/ 2908115 h 6367455"/>
                <a:gd name="connsiteX2297" fmla="*/ 3829536 w 6891715"/>
                <a:gd name="connsiteY2297" fmla="*/ 2924031 h 6367455"/>
                <a:gd name="connsiteX2298" fmla="*/ 3797710 w 6891715"/>
                <a:gd name="connsiteY2298" fmla="*/ 2916709 h 6367455"/>
                <a:gd name="connsiteX2299" fmla="*/ 3790390 w 6891715"/>
                <a:gd name="connsiteY2299" fmla="*/ 2923077 h 6367455"/>
                <a:gd name="connsiteX2300" fmla="*/ 3787526 w 6891715"/>
                <a:gd name="connsiteY2300" fmla="*/ 2947269 h 6367455"/>
                <a:gd name="connsiteX2301" fmla="*/ 3764293 w 6891715"/>
                <a:gd name="connsiteY2301" fmla="*/ 2978145 h 6367455"/>
                <a:gd name="connsiteX2302" fmla="*/ 3751562 w 6891715"/>
                <a:gd name="connsiteY2302" fmla="*/ 2960319 h 6367455"/>
                <a:gd name="connsiteX2303" fmla="*/ 3758564 w 6891715"/>
                <a:gd name="connsiteY2303" fmla="*/ 2947588 h 6367455"/>
                <a:gd name="connsiteX2304" fmla="*/ 3777978 w 6891715"/>
                <a:gd name="connsiteY2304" fmla="*/ 2940264 h 6367455"/>
                <a:gd name="connsiteX2305" fmla="*/ 3778933 w 6891715"/>
                <a:gd name="connsiteY2305" fmla="*/ 2933896 h 6367455"/>
                <a:gd name="connsiteX2306" fmla="*/ 3755063 w 6891715"/>
                <a:gd name="connsiteY2306" fmla="*/ 2912890 h 6367455"/>
                <a:gd name="connsiteX2307" fmla="*/ 3743288 w 6891715"/>
                <a:gd name="connsiteY2307" fmla="*/ 2896019 h 6367455"/>
                <a:gd name="connsiteX2308" fmla="*/ 3761428 w 6891715"/>
                <a:gd name="connsiteY2308" fmla="*/ 2894747 h 6367455"/>
                <a:gd name="connsiteX2309" fmla="*/ 3746152 w 6891715"/>
                <a:gd name="connsiteY2309" fmla="*/ 2870875 h 6367455"/>
                <a:gd name="connsiteX2310" fmla="*/ 3751562 w 6891715"/>
                <a:gd name="connsiteY2310" fmla="*/ 2865465 h 6367455"/>
                <a:gd name="connsiteX2311" fmla="*/ 3772886 w 6891715"/>
                <a:gd name="connsiteY2311" fmla="*/ 2879787 h 6367455"/>
                <a:gd name="connsiteX2312" fmla="*/ 3775114 w 6891715"/>
                <a:gd name="connsiteY2312" fmla="*/ 2869284 h 6367455"/>
                <a:gd name="connsiteX2313" fmla="*/ 3789753 w 6891715"/>
                <a:gd name="connsiteY2313" fmla="*/ 2876604 h 6367455"/>
                <a:gd name="connsiteX2314" fmla="*/ 3779251 w 6891715"/>
                <a:gd name="connsiteY2314" fmla="*/ 2869284 h 6367455"/>
                <a:gd name="connsiteX2315" fmla="*/ 3802165 w 6891715"/>
                <a:gd name="connsiteY2315" fmla="*/ 2853370 h 6367455"/>
                <a:gd name="connsiteX2316" fmla="*/ 3818397 w 6891715"/>
                <a:gd name="connsiteY2316" fmla="*/ 2857190 h 6367455"/>
                <a:gd name="connsiteX2317" fmla="*/ 3881509 w 6891715"/>
                <a:gd name="connsiteY2317" fmla="*/ 2838447 h 6367455"/>
                <a:gd name="connsiteX2318" fmla="*/ 3889338 w 6891715"/>
                <a:gd name="connsiteY2318" fmla="*/ 2856748 h 6367455"/>
                <a:gd name="connsiteX2319" fmla="*/ 3879552 w 6891715"/>
                <a:gd name="connsiteY2319" fmla="*/ 2865433 h 6367455"/>
                <a:gd name="connsiteX2320" fmla="*/ 3866503 w 6891715"/>
                <a:gd name="connsiteY2320" fmla="*/ 2857058 h 6367455"/>
                <a:gd name="connsiteX2321" fmla="*/ 3865525 w 6891715"/>
                <a:gd name="connsiteY2321" fmla="*/ 2845582 h 6367455"/>
                <a:gd name="connsiteX2322" fmla="*/ 1378190 w 6891715"/>
                <a:gd name="connsiteY2322" fmla="*/ 2819397 h 6367455"/>
                <a:gd name="connsiteX2323" fmla="*/ 1384271 w 6891715"/>
                <a:gd name="connsiteY2323" fmla="*/ 2826202 h 6367455"/>
                <a:gd name="connsiteX2324" fmla="*/ 1377514 w 6891715"/>
                <a:gd name="connsiteY2324" fmla="*/ 2838446 h 6367455"/>
                <a:gd name="connsiteX2325" fmla="*/ 1370758 w 6891715"/>
                <a:gd name="connsiteY2325" fmla="*/ 2834024 h 6367455"/>
                <a:gd name="connsiteX2326" fmla="*/ 1368393 w 6891715"/>
                <a:gd name="connsiteY2326" fmla="*/ 2823820 h 6367455"/>
                <a:gd name="connsiteX2327" fmla="*/ 1342224 w 6891715"/>
                <a:gd name="connsiteY2327" fmla="*/ 2803518 h 6367455"/>
                <a:gd name="connsiteX2328" fmla="*/ 1357279 w 6891715"/>
                <a:gd name="connsiteY2328" fmla="*/ 2821795 h 6367455"/>
                <a:gd name="connsiteX2329" fmla="*/ 1344734 w 6891715"/>
                <a:gd name="connsiteY2329" fmla="*/ 2828923 h 6367455"/>
                <a:gd name="connsiteX2330" fmla="*/ 1331875 w 6891715"/>
                <a:gd name="connsiteY2330" fmla="*/ 2819010 h 6367455"/>
                <a:gd name="connsiteX2331" fmla="*/ 1331875 w 6891715"/>
                <a:gd name="connsiteY2331" fmla="*/ 2809712 h 6367455"/>
                <a:gd name="connsiteX2332" fmla="*/ 3807906 w 6891715"/>
                <a:gd name="connsiteY2332" fmla="*/ 2778119 h 6367455"/>
                <a:gd name="connsiteX2333" fmla="*/ 3833399 w 6891715"/>
                <a:gd name="connsiteY2333" fmla="*/ 2780025 h 6367455"/>
                <a:gd name="connsiteX2334" fmla="*/ 3843278 w 6891715"/>
                <a:gd name="connsiteY2334" fmla="*/ 2793676 h 6367455"/>
                <a:gd name="connsiteX2335" fmla="*/ 3849651 w 6891715"/>
                <a:gd name="connsiteY2335" fmla="*/ 2810504 h 6367455"/>
                <a:gd name="connsiteX2336" fmla="*/ 3844552 w 6891715"/>
                <a:gd name="connsiteY2336" fmla="*/ 2813998 h 6367455"/>
                <a:gd name="connsiteX2337" fmla="*/ 3839135 w 6891715"/>
                <a:gd name="connsiteY2337" fmla="*/ 2808599 h 6367455"/>
                <a:gd name="connsiteX2338" fmla="*/ 3830531 w 6891715"/>
                <a:gd name="connsiteY2338" fmla="*/ 2814950 h 6367455"/>
                <a:gd name="connsiteX2339" fmla="*/ 3823521 w 6891715"/>
                <a:gd name="connsiteY2339" fmla="*/ 2827653 h 6367455"/>
                <a:gd name="connsiteX2340" fmla="*/ 3817147 w 6891715"/>
                <a:gd name="connsiteY2340" fmla="*/ 2838447 h 6367455"/>
                <a:gd name="connsiteX2341" fmla="*/ 3804401 w 6891715"/>
                <a:gd name="connsiteY2341" fmla="*/ 2838447 h 6367455"/>
                <a:gd name="connsiteX2342" fmla="*/ 3793566 w 6891715"/>
                <a:gd name="connsiteY2342" fmla="*/ 2829241 h 6367455"/>
                <a:gd name="connsiteX2343" fmla="*/ 3795478 w 6891715"/>
                <a:gd name="connsiteY2343" fmla="*/ 2813362 h 6367455"/>
                <a:gd name="connsiteX2344" fmla="*/ 3778908 w 6891715"/>
                <a:gd name="connsiteY2344" fmla="*/ 2810187 h 6367455"/>
                <a:gd name="connsiteX2345" fmla="*/ 3765843 w 6891715"/>
                <a:gd name="connsiteY2345" fmla="*/ 2808281 h 6367455"/>
                <a:gd name="connsiteX2346" fmla="*/ 3762338 w 6891715"/>
                <a:gd name="connsiteY2346" fmla="*/ 2800976 h 6367455"/>
                <a:gd name="connsiteX2347" fmla="*/ 3780501 w 6891715"/>
                <a:gd name="connsiteY2347" fmla="*/ 2795579 h 6367455"/>
                <a:gd name="connsiteX2348" fmla="*/ 3793248 w 6891715"/>
                <a:gd name="connsiteY2348" fmla="*/ 2795262 h 6367455"/>
                <a:gd name="connsiteX2349" fmla="*/ 3802808 w 6891715"/>
                <a:gd name="connsiteY2349" fmla="*/ 2786692 h 6367455"/>
                <a:gd name="connsiteX2350" fmla="*/ 1396971 w 6891715"/>
                <a:gd name="connsiteY2350" fmla="*/ 2773356 h 6367455"/>
                <a:gd name="connsiteX2351" fmla="*/ 1389329 w 6891715"/>
                <a:gd name="connsiteY2351" fmla="*/ 2781295 h 6367455"/>
                <a:gd name="connsiteX2352" fmla="*/ 1382682 w 6891715"/>
                <a:gd name="connsiteY2352" fmla="*/ 2776589 h 6367455"/>
                <a:gd name="connsiteX2353" fmla="*/ 2732096 w 6891715"/>
                <a:gd name="connsiteY2353" fmla="*/ 2773211 h 6367455"/>
                <a:gd name="connsiteX2354" fmla="*/ 2750156 w 6891715"/>
                <a:gd name="connsiteY2354" fmla="*/ 2804578 h 6367455"/>
                <a:gd name="connsiteX2355" fmla="*/ 2750581 w 6891715"/>
                <a:gd name="connsiteY2355" fmla="*/ 2804292 h 6367455"/>
                <a:gd name="connsiteX2356" fmla="*/ 2732780 w 6891715"/>
                <a:gd name="connsiteY2356" fmla="*/ 2773363 h 6367455"/>
                <a:gd name="connsiteX2357" fmla="*/ 3884258 w 6891715"/>
                <a:gd name="connsiteY2357" fmla="*/ 2770182 h 6367455"/>
                <a:gd name="connsiteX2358" fmla="*/ 3886163 w 6891715"/>
                <a:gd name="connsiteY2358" fmla="*/ 2783610 h 6367455"/>
                <a:gd name="connsiteX2359" fmla="*/ 3875685 w 6891715"/>
                <a:gd name="connsiteY2359" fmla="*/ 2782673 h 6367455"/>
                <a:gd name="connsiteX2360" fmla="*/ 3875368 w 6891715"/>
                <a:gd name="connsiteY2360" fmla="*/ 2783610 h 6367455"/>
                <a:gd name="connsiteX2361" fmla="*/ 3874098 w 6891715"/>
                <a:gd name="connsiteY2361" fmla="*/ 2785484 h 6367455"/>
                <a:gd name="connsiteX2362" fmla="*/ 3872510 w 6891715"/>
                <a:gd name="connsiteY2362" fmla="*/ 2787358 h 6367455"/>
                <a:gd name="connsiteX2363" fmla="*/ 3871240 w 6891715"/>
                <a:gd name="connsiteY2363" fmla="*/ 2788607 h 6367455"/>
                <a:gd name="connsiteX2364" fmla="*/ 3870288 w 6891715"/>
                <a:gd name="connsiteY2364" fmla="*/ 2788920 h 6367455"/>
                <a:gd name="connsiteX2365" fmla="*/ 3869653 w 6891715"/>
                <a:gd name="connsiteY2365" fmla="*/ 2789232 h 6367455"/>
                <a:gd name="connsiteX2366" fmla="*/ 3869335 w 6891715"/>
                <a:gd name="connsiteY2366" fmla="*/ 2788920 h 6367455"/>
                <a:gd name="connsiteX2367" fmla="*/ 3868065 w 6891715"/>
                <a:gd name="connsiteY2367" fmla="*/ 2787983 h 6367455"/>
                <a:gd name="connsiteX2368" fmla="*/ 3866795 w 6891715"/>
                <a:gd name="connsiteY2368" fmla="*/ 2786421 h 6367455"/>
                <a:gd name="connsiteX2369" fmla="*/ 3866160 w 6891715"/>
                <a:gd name="connsiteY2369" fmla="*/ 2784860 h 6367455"/>
                <a:gd name="connsiteX2370" fmla="*/ 3864573 w 6891715"/>
                <a:gd name="connsiteY2370" fmla="*/ 2781112 h 6367455"/>
                <a:gd name="connsiteX2371" fmla="*/ 3863938 w 6891715"/>
                <a:gd name="connsiteY2371" fmla="*/ 2779863 h 6367455"/>
                <a:gd name="connsiteX2372" fmla="*/ 3866160 w 6891715"/>
                <a:gd name="connsiteY2372" fmla="*/ 2771431 h 6367455"/>
                <a:gd name="connsiteX2373" fmla="*/ 1338644 w 6891715"/>
                <a:gd name="connsiteY2373" fmla="*/ 2765421 h 6367455"/>
                <a:gd name="connsiteX2374" fmla="*/ 1354715 w 6891715"/>
                <a:gd name="connsiteY2374" fmla="*/ 2768237 h 6367455"/>
                <a:gd name="connsiteX2375" fmla="*/ 1360499 w 6891715"/>
                <a:gd name="connsiteY2375" fmla="*/ 2776688 h 6367455"/>
                <a:gd name="connsiteX2376" fmla="*/ 1357286 w 6891715"/>
                <a:gd name="connsiteY2376" fmla="*/ 2788270 h 6367455"/>
                <a:gd name="connsiteX2377" fmla="*/ 1363714 w 6891715"/>
                <a:gd name="connsiteY2377" fmla="*/ 2796720 h 6367455"/>
                <a:gd name="connsiteX2378" fmla="*/ 1379783 w 6891715"/>
                <a:gd name="connsiteY2378" fmla="*/ 2783575 h 6367455"/>
                <a:gd name="connsiteX2379" fmla="*/ 1389426 w 6891715"/>
                <a:gd name="connsiteY2379" fmla="*/ 2792027 h 6367455"/>
                <a:gd name="connsiteX2380" fmla="*/ 1395855 w 6891715"/>
                <a:gd name="connsiteY2380" fmla="*/ 2797346 h 6367455"/>
                <a:gd name="connsiteX2381" fmla="*/ 1409674 w 6891715"/>
                <a:gd name="connsiteY2381" fmla="*/ 2792965 h 6367455"/>
                <a:gd name="connsiteX2382" fmla="*/ 1404532 w 6891715"/>
                <a:gd name="connsiteY2382" fmla="*/ 2806422 h 6367455"/>
                <a:gd name="connsiteX2383" fmla="*/ 1389426 w 6891715"/>
                <a:gd name="connsiteY2383" fmla="*/ 2809869 h 6367455"/>
                <a:gd name="connsiteX2384" fmla="*/ 1382998 w 6891715"/>
                <a:gd name="connsiteY2384" fmla="*/ 2792027 h 6367455"/>
                <a:gd name="connsiteX2385" fmla="*/ 1357286 w 6891715"/>
                <a:gd name="connsiteY2385" fmla="*/ 2807990 h 6367455"/>
                <a:gd name="connsiteX2386" fmla="*/ 1349572 w 6891715"/>
                <a:gd name="connsiteY2386" fmla="*/ 2801727 h 6367455"/>
                <a:gd name="connsiteX2387" fmla="*/ 1338965 w 6891715"/>
                <a:gd name="connsiteY2387" fmla="*/ 2800786 h 6367455"/>
                <a:gd name="connsiteX2388" fmla="*/ 1330289 w 6891715"/>
                <a:gd name="connsiteY2388" fmla="*/ 2789522 h 6367455"/>
                <a:gd name="connsiteX2389" fmla="*/ 4266528 w 6891715"/>
                <a:gd name="connsiteY2389" fmla="*/ 2764378 h 6367455"/>
                <a:gd name="connsiteX2390" fmla="*/ 4255416 w 6891715"/>
                <a:gd name="connsiteY2390" fmla="*/ 2776749 h 6367455"/>
                <a:gd name="connsiteX2391" fmla="*/ 4246843 w 6891715"/>
                <a:gd name="connsiteY2391" fmla="*/ 2786583 h 6367455"/>
                <a:gd name="connsiteX2392" fmla="*/ 4240493 w 6891715"/>
                <a:gd name="connsiteY2392" fmla="*/ 2794194 h 6367455"/>
                <a:gd name="connsiteX2393" fmla="*/ 4238588 w 6891715"/>
                <a:gd name="connsiteY2393" fmla="*/ 2797365 h 6367455"/>
                <a:gd name="connsiteX2394" fmla="*/ 4237001 w 6891715"/>
                <a:gd name="connsiteY2394" fmla="*/ 2801168 h 6367455"/>
                <a:gd name="connsiteX2395" fmla="*/ 4236048 w 6891715"/>
                <a:gd name="connsiteY2395" fmla="*/ 2805297 h 6367455"/>
                <a:gd name="connsiteX2396" fmla="*/ 4235413 w 6891715"/>
                <a:gd name="connsiteY2396" fmla="*/ 2809735 h 6367455"/>
                <a:gd name="connsiteX2397" fmla="*/ 4234778 w 6891715"/>
                <a:gd name="connsiteY2397" fmla="*/ 2816400 h 6367455"/>
                <a:gd name="connsiteX2398" fmla="*/ 4234461 w 6891715"/>
                <a:gd name="connsiteY2398" fmla="*/ 2819572 h 6367455"/>
                <a:gd name="connsiteX2399" fmla="*/ 4254146 w 6891715"/>
                <a:gd name="connsiteY2399" fmla="*/ 2828459 h 6367455"/>
                <a:gd name="connsiteX2400" fmla="*/ 4251606 w 6891715"/>
                <a:gd name="connsiteY2400" fmla="*/ 2849076 h 6367455"/>
                <a:gd name="connsiteX2401" fmla="*/ 4262401 w 6891715"/>
                <a:gd name="connsiteY2401" fmla="*/ 2891579 h 6367455"/>
                <a:gd name="connsiteX2402" fmla="*/ 4276371 w 6891715"/>
                <a:gd name="connsiteY2402" fmla="*/ 2915372 h 6367455"/>
                <a:gd name="connsiteX2403" fmla="*/ 4285578 w 6891715"/>
                <a:gd name="connsiteY2403" fmla="*/ 2923936 h 6367455"/>
                <a:gd name="connsiteX2404" fmla="*/ 4290658 w 6891715"/>
                <a:gd name="connsiteY2404" fmla="*/ 2940748 h 6367455"/>
                <a:gd name="connsiteX2405" fmla="*/ 4301453 w 6891715"/>
                <a:gd name="connsiteY2405" fmla="*/ 2941065 h 6367455"/>
                <a:gd name="connsiteX2406" fmla="*/ 4301578 w 6891715"/>
                <a:gd name="connsiteY2406" fmla="*/ 2941217 h 6367455"/>
                <a:gd name="connsiteX2407" fmla="*/ 4306221 w 6891715"/>
                <a:gd name="connsiteY2407" fmla="*/ 2941461 h 6367455"/>
                <a:gd name="connsiteX2408" fmla="*/ 4319241 w 6891715"/>
                <a:gd name="connsiteY2408" fmla="*/ 2956380 h 6367455"/>
                <a:gd name="connsiteX2409" fmla="*/ 4323369 w 6891715"/>
                <a:gd name="connsiteY2409" fmla="*/ 2975426 h 6367455"/>
                <a:gd name="connsiteX2410" fmla="*/ 4340199 w 6891715"/>
                <a:gd name="connsiteY2410" fmla="*/ 2977966 h 6367455"/>
                <a:gd name="connsiteX2411" fmla="*/ 4348773 w 6891715"/>
                <a:gd name="connsiteY2411" fmla="*/ 2967807 h 6367455"/>
                <a:gd name="connsiteX2412" fmla="*/ 4348456 w 6891715"/>
                <a:gd name="connsiteY2412" fmla="*/ 2950666 h 6367455"/>
                <a:gd name="connsiteX2413" fmla="*/ 4341787 w 6891715"/>
                <a:gd name="connsiteY2413" fmla="*/ 2924319 h 6367455"/>
                <a:gd name="connsiteX2414" fmla="*/ 4330990 w 6891715"/>
                <a:gd name="connsiteY2414" fmla="*/ 2916701 h 6367455"/>
                <a:gd name="connsiteX2415" fmla="*/ 4315112 w 6891715"/>
                <a:gd name="connsiteY2415" fmla="*/ 2924002 h 6367455"/>
                <a:gd name="connsiteX2416" fmla="*/ 4298282 w 6891715"/>
                <a:gd name="connsiteY2416" fmla="*/ 2924319 h 6367455"/>
                <a:gd name="connsiteX2417" fmla="*/ 4287803 w 6891715"/>
                <a:gd name="connsiteY2417" fmla="*/ 2904956 h 6367455"/>
                <a:gd name="connsiteX2418" fmla="*/ 4291296 w 6891715"/>
                <a:gd name="connsiteY2418" fmla="*/ 2892258 h 6367455"/>
                <a:gd name="connsiteX2419" fmla="*/ 4296059 w 6891715"/>
                <a:gd name="connsiteY2419" fmla="*/ 2881148 h 6367455"/>
                <a:gd name="connsiteX2420" fmla="*/ 4313525 w 6891715"/>
                <a:gd name="connsiteY2420" fmla="*/ 2869719 h 6367455"/>
                <a:gd name="connsiteX2421" fmla="*/ 4312890 w 6891715"/>
                <a:gd name="connsiteY2421" fmla="*/ 2841468 h 6367455"/>
                <a:gd name="connsiteX2422" fmla="*/ 4309396 w 6891715"/>
                <a:gd name="connsiteY2422" fmla="*/ 2811629 h 6367455"/>
                <a:gd name="connsiteX2423" fmla="*/ 4314477 w 6891715"/>
                <a:gd name="connsiteY2423" fmla="*/ 2787822 h 6367455"/>
                <a:gd name="connsiteX2424" fmla="*/ 4313842 w 6891715"/>
                <a:gd name="connsiteY2424" fmla="*/ 2784012 h 6367455"/>
                <a:gd name="connsiteX2425" fmla="*/ 4314747 w 6891715"/>
                <a:gd name="connsiteY2425" fmla="*/ 2782557 h 6367455"/>
                <a:gd name="connsiteX2426" fmla="*/ 4312883 w 6891715"/>
                <a:gd name="connsiteY2426" fmla="*/ 2774845 h 6367455"/>
                <a:gd name="connsiteX2427" fmla="*/ 4295421 w 6891715"/>
                <a:gd name="connsiteY2427" fmla="*/ 2783093 h 6367455"/>
                <a:gd name="connsiteX2428" fmla="*/ 4293833 w 6891715"/>
                <a:gd name="connsiteY2428" fmla="*/ 2772624 h 6367455"/>
                <a:gd name="connsiteX2429" fmla="*/ 1361090 w 6891715"/>
                <a:gd name="connsiteY2429" fmla="*/ 2755895 h 6367455"/>
                <a:gd name="connsiteX2430" fmla="*/ 1374745 w 6891715"/>
                <a:gd name="connsiteY2430" fmla="*/ 2758673 h 6367455"/>
                <a:gd name="connsiteX2431" fmla="*/ 1365217 w 6891715"/>
                <a:gd name="connsiteY2431" fmla="*/ 2767009 h 6367455"/>
                <a:gd name="connsiteX2432" fmla="*/ 1358867 w 6891715"/>
                <a:gd name="connsiteY2432" fmla="*/ 2760834 h 6367455"/>
                <a:gd name="connsiteX2433" fmla="*/ 1409438 w 6891715"/>
                <a:gd name="connsiteY2433" fmla="*/ 2754306 h 6367455"/>
                <a:gd name="connsiteX2434" fmla="*/ 1411262 w 6891715"/>
                <a:gd name="connsiteY2434" fmla="*/ 2765420 h 6367455"/>
                <a:gd name="connsiteX2435" fmla="*/ 1396971 w 6891715"/>
                <a:gd name="connsiteY2435" fmla="*/ 2761379 h 6367455"/>
                <a:gd name="connsiteX2436" fmla="*/ 1423961 w 6891715"/>
                <a:gd name="connsiteY2436" fmla="*/ 2730494 h 6367455"/>
                <a:gd name="connsiteX2437" fmla="*/ 1419616 w 6891715"/>
                <a:gd name="connsiteY2437" fmla="*/ 2737694 h 6367455"/>
                <a:gd name="connsiteX2438" fmla="*/ 1398559 w 6891715"/>
                <a:gd name="connsiteY2438" fmla="*/ 2752719 h 6367455"/>
                <a:gd name="connsiteX2439" fmla="*/ 1399227 w 6891715"/>
                <a:gd name="connsiteY2439" fmla="*/ 2740198 h 6367455"/>
                <a:gd name="connsiteX2440" fmla="*/ 1410592 w 6891715"/>
                <a:gd name="connsiteY2440" fmla="*/ 2730808 h 6367455"/>
                <a:gd name="connsiteX2441" fmla="*/ 1377050 w 6891715"/>
                <a:gd name="connsiteY2441" fmla="*/ 2728907 h 6367455"/>
                <a:gd name="connsiteX2442" fmla="*/ 1374767 w 6891715"/>
                <a:gd name="connsiteY2442" fmla="*/ 2734996 h 6367455"/>
                <a:gd name="connsiteX2443" fmla="*/ 1385859 w 6891715"/>
                <a:gd name="connsiteY2443" fmla="*/ 2743825 h 6367455"/>
                <a:gd name="connsiteX2444" fmla="*/ 1382923 w 6891715"/>
                <a:gd name="connsiteY2444" fmla="*/ 2751131 h 6367455"/>
                <a:gd name="connsiteX2445" fmla="*/ 1372483 w 6891715"/>
                <a:gd name="connsiteY2445" fmla="*/ 2741391 h 6367455"/>
                <a:gd name="connsiteX2446" fmla="*/ 1362043 w 6891715"/>
                <a:gd name="connsiteY2446" fmla="*/ 2739260 h 6367455"/>
                <a:gd name="connsiteX2447" fmla="*/ 1368241 w 6891715"/>
                <a:gd name="connsiteY2447" fmla="*/ 2731039 h 6367455"/>
                <a:gd name="connsiteX2448" fmla="*/ 2164892 w 6891715"/>
                <a:gd name="connsiteY2448" fmla="*/ 2724151 h 6367455"/>
                <a:gd name="connsiteX2449" fmla="*/ 2168495 w 6891715"/>
                <a:gd name="connsiteY2449" fmla="*/ 2736589 h 6367455"/>
                <a:gd name="connsiteX2450" fmla="*/ 2163389 w 6891715"/>
                <a:gd name="connsiteY2450" fmla="*/ 2754314 h 6367455"/>
                <a:gd name="connsiteX2451" fmla="*/ 2157383 w 6891715"/>
                <a:gd name="connsiteY2451" fmla="*/ 2749028 h 6367455"/>
                <a:gd name="connsiteX2452" fmla="*/ 2160986 w 6891715"/>
                <a:gd name="connsiteY2452" fmla="*/ 2729437 h 6367455"/>
                <a:gd name="connsiteX2453" fmla="*/ 4327488 w 6891715"/>
                <a:gd name="connsiteY2453" fmla="*/ 2719966 h 6367455"/>
                <a:gd name="connsiteX2454" fmla="*/ 4324631 w 6891715"/>
                <a:gd name="connsiteY2454" fmla="*/ 2731387 h 6367455"/>
                <a:gd name="connsiteX2455" fmla="*/ 4318281 w 6891715"/>
                <a:gd name="connsiteY2455" fmla="*/ 2738683 h 6367455"/>
                <a:gd name="connsiteX2456" fmla="*/ 4321773 w 6891715"/>
                <a:gd name="connsiteY2456" fmla="*/ 2741538 h 6367455"/>
                <a:gd name="connsiteX2457" fmla="*/ 4328442 w 6891715"/>
                <a:gd name="connsiteY2457" fmla="*/ 2741272 h 6367455"/>
                <a:gd name="connsiteX2458" fmla="*/ 4328450 w 6891715"/>
                <a:gd name="connsiteY2458" fmla="*/ 2741158 h 6367455"/>
                <a:gd name="connsiteX2459" fmla="*/ 4334483 w 6891715"/>
                <a:gd name="connsiteY2459" fmla="*/ 2740523 h 6367455"/>
                <a:gd name="connsiteX2460" fmla="*/ 4337341 w 6891715"/>
                <a:gd name="connsiteY2460" fmla="*/ 2744333 h 6367455"/>
                <a:gd name="connsiteX2461" fmla="*/ 4332578 w 6891715"/>
                <a:gd name="connsiteY2461" fmla="*/ 2758299 h 6367455"/>
                <a:gd name="connsiteX2462" fmla="*/ 4344962 w 6891715"/>
                <a:gd name="connsiteY2462" fmla="*/ 2741476 h 6367455"/>
                <a:gd name="connsiteX2463" fmla="*/ 4339564 w 6891715"/>
                <a:gd name="connsiteY2463" fmla="*/ 2735126 h 6367455"/>
                <a:gd name="connsiteX2464" fmla="*/ 4346233 w 6891715"/>
                <a:gd name="connsiteY2464" fmla="*/ 2732904 h 6367455"/>
                <a:gd name="connsiteX2465" fmla="*/ 4338929 w 6891715"/>
                <a:gd name="connsiteY2465" fmla="*/ 2726874 h 6367455"/>
                <a:gd name="connsiteX2466" fmla="*/ 4330355 w 6891715"/>
                <a:gd name="connsiteY2466" fmla="*/ 2721794 h 6367455"/>
                <a:gd name="connsiteX2467" fmla="*/ 4330404 w 6891715"/>
                <a:gd name="connsiteY2467" fmla="*/ 2721310 h 6367455"/>
                <a:gd name="connsiteX2468" fmla="*/ 3421026 w 6891715"/>
                <a:gd name="connsiteY2468" fmla="*/ 2717795 h 6367455"/>
                <a:gd name="connsiteX2469" fmla="*/ 3419502 w 6891715"/>
                <a:gd name="connsiteY2469" fmla="*/ 2733233 h 6367455"/>
                <a:gd name="connsiteX2470" fmla="*/ 3412190 w 6891715"/>
                <a:gd name="connsiteY2470" fmla="*/ 2746371 h 6367455"/>
                <a:gd name="connsiteX2471" fmla="*/ 3403050 w 6891715"/>
                <a:gd name="connsiteY2471" fmla="*/ 2734218 h 6367455"/>
                <a:gd name="connsiteX2472" fmla="*/ 3396042 w 6891715"/>
                <a:gd name="connsiteY2472" fmla="*/ 2735861 h 6367455"/>
                <a:gd name="connsiteX2473" fmla="*/ 3390863 w 6891715"/>
                <a:gd name="connsiteY2473" fmla="*/ 2722724 h 6367455"/>
                <a:gd name="connsiteX2474" fmla="*/ 3403050 w 6891715"/>
                <a:gd name="connsiteY2474" fmla="*/ 2724693 h 6367455"/>
                <a:gd name="connsiteX2475" fmla="*/ 3342285 w 6891715"/>
                <a:gd name="connsiteY2475" fmla="*/ 2709858 h 6367455"/>
                <a:gd name="connsiteX2476" fmla="*/ 3349588 w 6891715"/>
                <a:gd name="connsiteY2476" fmla="*/ 2718830 h 6367455"/>
                <a:gd name="connsiteX2477" fmla="*/ 3337840 w 6891715"/>
                <a:gd name="connsiteY2477" fmla="*/ 2725733 h 6367455"/>
                <a:gd name="connsiteX2478" fmla="*/ 3327363 w 6891715"/>
                <a:gd name="connsiteY2478" fmla="*/ 2714687 h 6367455"/>
                <a:gd name="connsiteX2479" fmla="*/ 3433725 w 6891715"/>
                <a:gd name="connsiteY2479" fmla="*/ 2679697 h 6367455"/>
                <a:gd name="connsiteX2480" fmla="*/ 3429527 w 6891715"/>
                <a:gd name="connsiteY2480" fmla="*/ 2689174 h 6367455"/>
                <a:gd name="connsiteX2481" fmla="*/ 3426298 w 6891715"/>
                <a:gd name="connsiteY2481" fmla="*/ 2696367 h 6367455"/>
                <a:gd name="connsiteX2482" fmla="*/ 3424361 w 6891715"/>
                <a:gd name="connsiteY2482" fmla="*/ 2701596 h 6367455"/>
                <a:gd name="connsiteX2483" fmla="*/ 3424038 w 6891715"/>
                <a:gd name="connsiteY2483" fmla="*/ 2701922 h 6367455"/>
                <a:gd name="connsiteX2484" fmla="*/ 3423715 w 6891715"/>
                <a:gd name="connsiteY2484" fmla="*/ 2701922 h 6367455"/>
                <a:gd name="connsiteX2485" fmla="*/ 3422101 w 6891715"/>
                <a:gd name="connsiteY2485" fmla="*/ 2701268 h 6367455"/>
                <a:gd name="connsiteX2486" fmla="*/ 3420809 w 6891715"/>
                <a:gd name="connsiteY2486" fmla="*/ 2699306 h 6367455"/>
                <a:gd name="connsiteX2487" fmla="*/ 3418872 w 6891715"/>
                <a:gd name="connsiteY2487" fmla="*/ 2697020 h 6367455"/>
                <a:gd name="connsiteX2488" fmla="*/ 3415643 w 6891715"/>
                <a:gd name="connsiteY2488" fmla="*/ 2692771 h 6367455"/>
                <a:gd name="connsiteX2489" fmla="*/ 3414675 w 6891715"/>
                <a:gd name="connsiteY2489" fmla="*/ 2690483 h 6367455"/>
                <a:gd name="connsiteX2490" fmla="*/ 2171036 w 6891715"/>
                <a:gd name="connsiteY2490" fmla="*/ 2678115 h 6367455"/>
                <a:gd name="connsiteX2491" fmla="*/ 2181830 w 6891715"/>
                <a:gd name="connsiteY2491" fmla="*/ 2678115 h 6367455"/>
                <a:gd name="connsiteX2492" fmla="*/ 2174210 w 6891715"/>
                <a:gd name="connsiteY2492" fmla="*/ 2694674 h 6367455"/>
                <a:gd name="connsiteX2493" fmla="*/ 2185958 w 6891715"/>
                <a:gd name="connsiteY2493" fmla="*/ 2700844 h 6367455"/>
                <a:gd name="connsiteX2494" fmla="*/ 2190720 w 6891715"/>
                <a:gd name="connsiteY2494" fmla="*/ 2708312 h 6367455"/>
                <a:gd name="connsiteX2495" fmla="*/ 2182149 w 6891715"/>
                <a:gd name="connsiteY2495" fmla="*/ 2715780 h 6367455"/>
                <a:gd name="connsiteX2496" fmla="*/ 2188498 w 6891715"/>
                <a:gd name="connsiteY2496" fmla="*/ 2735262 h 6367455"/>
                <a:gd name="connsiteX2497" fmla="*/ 2181194 w 6891715"/>
                <a:gd name="connsiteY2497" fmla="*/ 2732015 h 6367455"/>
                <a:gd name="connsiteX2498" fmla="*/ 2166272 w 6891715"/>
                <a:gd name="connsiteY2498" fmla="*/ 2715130 h 6367455"/>
                <a:gd name="connsiteX2499" fmla="*/ 2163733 w 6891715"/>
                <a:gd name="connsiteY2499" fmla="*/ 2692401 h 6367455"/>
                <a:gd name="connsiteX2500" fmla="*/ 2164568 w 6891715"/>
                <a:gd name="connsiteY2500" fmla="*/ 2619379 h 6367455"/>
                <a:gd name="connsiteX2501" fmla="*/ 2170249 w 6891715"/>
                <a:gd name="connsiteY2501" fmla="*/ 2620019 h 6367455"/>
                <a:gd name="connsiteX2502" fmla="*/ 2179607 w 6891715"/>
                <a:gd name="connsiteY2502" fmla="*/ 2637322 h 6367455"/>
                <a:gd name="connsiteX2503" fmla="*/ 2175263 w 6891715"/>
                <a:gd name="connsiteY2503" fmla="*/ 2654303 h 6367455"/>
                <a:gd name="connsiteX2504" fmla="*/ 2160558 w 6891715"/>
                <a:gd name="connsiteY2504" fmla="*/ 2630913 h 6367455"/>
                <a:gd name="connsiteX2505" fmla="*/ 2201425 w 6891715"/>
                <a:gd name="connsiteY2505" fmla="*/ 2586041 h 6367455"/>
                <a:gd name="connsiteX2506" fmla="*/ 2209771 w 6891715"/>
                <a:gd name="connsiteY2506" fmla="*/ 2586041 h 6367455"/>
                <a:gd name="connsiteX2507" fmla="*/ 2207915 w 6891715"/>
                <a:gd name="connsiteY2507" fmla="*/ 2605552 h 6367455"/>
                <a:gd name="connsiteX2508" fmla="*/ 2181644 w 6891715"/>
                <a:gd name="connsiteY2508" fmla="*/ 2628902 h 6367455"/>
                <a:gd name="connsiteX2509" fmla="*/ 2174844 w 6891715"/>
                <a:gd name="connsiteY2509" fmla="*/ 2611949 h 6367455"/>
                <a:gd name="connsiteX2510" fmla="*/ 2180100 w 6891715"/>
                <a:gd name="connsiteY2510" fmla="*/ 2596276 h 6367455"/>
                <a:gd name="connsiteX2511" fmla="*/ 2148426 w 6891715"/>
                <a:gd name="connsiteY2511" fmla="*/ 2586041 h 6367455"/>
                <a:gd name="connsiteX2512" fmla="*/ 2154587 w 6891715"/>
                <a:gd name="connsiteY2512" fmla="*/ 2587629 h 6367455"/>
                <a:gd name="connsiteX2513" fmla="*/ 2166908 w 6891715"/>
                <a:gd name="connsiteY2513" fmla="*/ 2597153 h 6367455"/>
                <a:gd name="connsiteX2514" fmla="*/ 2158593 w 6891715"/>
                <a:gd name="connsiteY2514" fmla="*/ 2609854 h 6367455"/>
                <a:gd name="connsiteX2515" fmla="*/ 2152430 w 6891715"/>
                <a:gd name="connsiteY2515" fmla="*/ 2613028 h 6367455"/>
                <a:gd name="connsiteX2516" fmla="*/ 2146270 w 6891715"/>
                <a:gd name="connsiteY2516" fmla="*/ 2598423 h 6367455"/>
                <a:gd name="connsiteX2517" fmla="*/ 3682894 w 6891715"/>
                <a:gd name="connsiteY2517" fmla="*/ 2570157 h 6367455"/>
                <a:gd name="connsiteX2518" fmla="*/ 3694076 w 6891715"/>
                <a:gd name="connsiteY2518" fmla="*/ 2582121 h 6367455"/>
                <a:gd name="connsiteX2519" fmla="*/ 3689417 w 6891715"/>
                <a:gd name="connsiteY2519" fmla="*/ 2587620 h 6367455"/>
                <a:gd name="connsiteX2520" fmla="*/ 3679788 w 6891715"/>
                <a:gd name="connsiteY2520" fmla="*/ 2582121 h 6367455"/>
                <a:gd name="connsiteX2521" fmla="*/ 3730905 w 6891715"/>
                <a:gd name="connsiteY2521" fmla="*/ 2559046 h 6367455"/>
                <a:gd name="connsiteX2522" fmla="*/ 3735350 w 6891715"/>
                <a:gd name="connsiteY2522" fmla="*/ 2566983 h 6367455"/>
                <a:gd name="connsiteX2523" fmla="*/ 3733445 w 6891715"/>
                <a:gd name="connsiteY2523" fmla="*/ 2579682 h 6367455"/>
                <a:gd name="connsiteX2524" fmla="*/ 3722650 w 6891715"/>
                <a:gd name="connsiteY2524" fmla="*/ 2562220 h 6367455"/>
                <a:gd name="connsiteX2525" fmla="*/ 3713237 w 6891715"/>
                <a:gd name="connsiteY2525" fmla="*/ 2559046 h 6367455"/>
                <a:gd name="connsiteX2526" fmla="*/ 3716301 w 6891715"/>
                <a:gd name="connsiteY2526" fmla="*/ 2571115 h 6367455"/>
                <a:gd name="connsiteX2527" fmla="*/ 3704965 w 6891715"/>
                <a:gd name="connsiteY2527" fmla="*/ 2582856 h 6367455"/>
                <a:gd name="connsiteX2528" fmla="*/ 3698838 w 6891715"/>
                <a:gd name="connsiteY2528" fmla="*/ 2569810 h 6367455"/>
                <a:gd name="connsiteX2529" fmla="*/ 3699757 w 6891715"/>
                <a:gd name="connsiteY2529" fmla="*/ 2564591 h 6367455"/>
                <a:gd name="connsiteX2530" fmla="*/ 3751833 w 6891715"/>
                <a:gd name="connsiteY2530" fmla="*/ 2544760 h 6367455"/>
                <a:gd name="connsiteX2531" fmla="*/ 3757575 w 6891715"/>
                <a:gd name="connsiteY2531" fmla="*/ 2551108 h 6367455"/>
                <a:gd name="connsiteX2532" fmla="*/ 3756224 w 6891715"/>
                <a:gd name="connsiteY2532" fmla="*/ 2566981 h 6367455"/>
                <a:gd name="connsiteX2533" fmla="*/ 3748793 w 6891715"/>
                <a:gd name="connsiteY2533" fmla="*/ 2573332 h 6367455"/>
                <a:gd name="connsiteX2534" fmla="*/ 3741700 w 6891715"/>
                <a:gd name="connsiteY2534" fmla="*/ 2562855 h 6367455"/>
                <a:gd name="connsiteX2535" fmla="*/ 3826834 w 6891715"/>
                <a:gd name="connsiteY2535" fmla="*/ 2541584 h 6367455"/>
                <a:gd name="connsiteX2536" fmla="*/ 3829013 w 6891715"/>
                <a:gd name="connsiteY2536" fmla="*/ 2550995 h 6367455"/>
                <a:gd name="connsiteX2537" fmla="*/ 3819052 w 6891715"/>
                <a:gd name="connsiteY2537" fmla="*/ 2563541 h 6367455"/>
                <a:gd name="connsiteX2538" fmla="*/ 3813760 w 6891715"/>
                <a:gd name="connsiteY2538" fmla="*/ 2568873 h 6367455"/>
                <a:gd name="connsiteX2539" fmla="*/ 3810648 w 6891715"/>
                <a:gd name="connsiteY2539" fmla="*/ 2582361 h 6367455"/>
                <a:gd name="connsiteX2540" fmla="*/ 3808780 w 6891715"/>
                <a:gd name="connsiteY2540" fmla="*/ 2593970 h 6367455"/>
                <a:gd name="connsiteX2541" fmla="*/ 3795395 w 6891715"/>
                <a:gd name="connsiteY2541" fmla="*/ 2588949 h 6367455"/>
                <a:gd name="connsiteX2542" fmla="*/ 3790103 w 6891715"/>
                <a:gd name="connsiteY2542" fmla="*/ 2582361 h 6367455"/>
                <a:gd name="connsiteX2543" fmla="*/ 3781388 w 6891715"/>
                <a:gd name="connsiteY2543" fmla="*/ 2570128 h 6367455"/>
                <a:gd name="connsiteX2544" fmla="*/ 3787925 w 6891715"/>
                <a:gd name="connsiteY2544" fmla="*/ 2563854 h 6367455"/>
                <a:gd name="connsiteX2545" fmla="*/ 3815939 w 6891715"/>
                <a:gd name="connsiteY2545" fmla="*/ 2550995 h 6367455"/>
                <a:gd name="connsiteX2546" fmla="*/ 2138139 w 6891715"/>
                <a:gd name="connsiteY2546" fmla="*/ 2532068 h 6367455"/>
                <a:gd name="connsiteX2547" fmla="*/ 2144896 w 6891715"/>
                <a:gd name="connsiteY2547" fmla="*/ 2548103 h 6367455"/>
                <a:gd name="connsiteX2548" fmla="*/ 2152621 w 6891715"/>
                <a:gd name="connsiteY2548" fmla="*/ 2563818 h 6367455"/>
                <a:gd name="connsiteX2549" fmla="*/ 2132025 w 6891715"/>
                <a:gd name="connsiteY2549" fmla="*/ 2553556 h 6367455"/>
                <a:gd name="connsiteX2550" fmla="*/ 2128806 w 6891715"/>
                <a:gd name="connsiteY2550" fmla="*/ 2539442 h 6367455"/>
                <a:gd name="connsiteX2551" fmla="*/ 3770127 w 6891715"/>
                <a:gd name="connsiteY2551" fmla="*/ 2525711 h 6367455"/>
                <a:gd name="connsiteX2552" fmla="*/ 3779801 w 6891715"/>
                <a:gd name="connsiteY2552" fmla="*/ 2530439 h 6367455"/>
                <a:gd name="connsiteX2553" fmla="*/ 3779801 w 6891715"/>
                <a:gd name="connsiteY2553" fmla="*/ 2539220 h 6367455"/>
                <a:gd name="connsiteX2554" fmla="*/ 3769482 w 6891715"/>
                <a:gd name="connsiteY2554" fmla="*/ 2541584 h 6367455"/>
                <a:gd name="connsiteX2555" fmla="*/ 3759163 w 6891715"/>
                <a:gd name="connsiteY2555" fmla="*/ 2530439 h 6367455"/>
                <a:gd name="connsiteX2556" fmla="*/ 1526042 w 6891715"/>
                <a:gd name="connsiteY2556" fmla="*/ 2514597 h 6367455"/>
                <a:gd name="connsiteX2557" fmla="*/ 1532424 w 6891715"/>
                <a:gd name="connsiteY2557" fmla="*/ 2520947 h 6367455"/>
                <a:gd name="connsiteX2558" fmla="*/ 1541994 w 6891715"/>
                <a:gd name="connsiteY2558" fmla="*/ 2516503 h 6367455"/>
                <a:gd name="connsiteX2559" fmla="*/ 1549652 w 6891715"/>
                <a:gd name="connsiteY2559" fmla="*/ 2522534 h 6367455"/>
                <a:gd name="connsiteX2560" fmla="*/ 1540399 w 6891715"/>
                <a:gd name="connsiteY2560" fmla="*/ 2528884 h 6367455"/>
                <a:gd name="connsiteX2561" fmla="*/ 1547738 w 6891715"/>
                <a:gd name="connsiteY2561" fmla="*/ 2543806 h 6367455"/>
                <a:gd name="connsiteX2562" fmla="*/ 1540399 w 6891715"/>
                <a:gd name="connsiteY2562" fmla="*/ 2547933 h 6367455"/>
                <a:gd name="connsiteX2563" fmla="*/ 1539123 w 6891715"/>
                <a:gd name="connsiteY2563" fmla="*/ 2555552 h 6367455"/>
                <a:gd name="connsiteX2564" fmla="*/ 1557308 w 6891715"/>
                <a:gd name="connsiteY2564" fmla="*/ 2564759 h 6367455"/>
                <a:gd name="connsiteX2565" fmla="*/ 1554436 w 6891715"/>
                <a:gd name="connsiteY2565" fmla="*/ 2573331 h 6367455"/>
                <a:gd name="connsiteX2566" fmla="*/ 1550289 w 6891715"/>
                <a:gd name="connsiteY2566" fmla="*/ 2567934 h 6367455"/>
                <a:gd name="connsiteX2567" fmla="*/ 1544866 w 6891715"/>
                <a:gd name="connsiteY2567" fmla="*/ 2576505 h 6367455"/>
                <a:gd name="connsiteX2568" fmla="*/ 1544866 w 6891715"/>
                <a:gd name="connsiteY2568" fmla="*/ 2598732 h 6367455"/>
                <a:gd name="connsiteX2569" fmla="*/ 1535614 w 6891715"/>
                <a:gd name="connsiteY2569" fmla="*/ 2612385 h 6367455"/>
                <a:gd name="connsiteX2570" fmla="*/ 1530190 w 6891715"/>
                <a:gd name="connsiteY2570" fmla="*/ 2627309 h 6367455"/>
                <a:gd name="connsiteX2571" fmla="*/ 1518705 w 6891715"/>
                <a:gd name="connsiteY2571" fmla="*/ 2620005 h 6367455"/>
                <a:gd name="connsiteX2572" fmla="*/ 1529870 w 6891715"/>
                <a:gd name="connsiteY2572" fmla="*/ 2595556 h 6367455"/>
                <a:gd name="connsiteX2573" fmla="*/ 1532104 w 6891715"/>
                <a:gd name="connsiteY2573" fmla="*/ 2571426 h 6367455"/>
                <a:gd name="connsiteX2574" fmla="*/ 1531147 w 6891715"/>
                <a:gd name="connsiteY2574" fmla="*/ 2564124 h 6367455"/>
                <a:gd name="connsiteX2575" fmla="*/ 1522534 w 6891715"/>
                <a:gd name="connsiteY2575" fmla="*/ 2562855 h 6367455"/>
                <a:gd name="connsiteX2576" fmla="*/ 1510728 w 6891715"/>
                <a:gd name="connsiteY2576" fmla="*/ 2578728 h 6367455"/>
                <a:gd name="connsiteX2577" fmla="*/ 1490631 w 6891715"/>
                <a:gd name="connsiteY2577" fmla="*/ 2561267 h 6367455"/>
                <a:gd name="connsiteX2578" fmla="*/ 1491587 w 6891715"/>
                <a:gd name="connsiteY2578" fmla="*/ 2550472 h 6367455"/>
                <a:gd name="connsiteX2579" fmla="*/ 1513604 w 6891715"/>
                <a:gd name="connsiteY2579" fmla="*/ 2544123 h 6367455"/>
                <a:gd name="connsiteX2580" fmla="*/ 1519023 w 6891715"/>
                <a:gd name="connsiteY2580" fmla="*/ 2550472 h 6367455"/>
                <a:gd name="connsiteX2581" fmla="*/ 1520938 w 6891715"/>
                <a:gd name="connsiteY2581" fmla="*/ 2544123 h 6367455"/>
                <a:gd name="connsiteX2582" fmla="*/ 1516791 w 6891715"/>
                <a:gd name="connsiteY2582" fmla="*/ 2536822 h 6367455"/>
                <a:gd name="connsiteX2583" fmla="*/ 1520938 w 6891715"/>
                <a:gd name="connsiteY2583" fmla="*/ 2521900 h 6367455"/>
                <a:gd name="connsiteX2584" fmla="*/ 3554357 w 6891715"/>
                <a:gd name="connsiteY2584" fmla="*/ 2513011 h 6367455"/>
                <a:gd name="connsiteX2585" fmla="*/ 3581363 w 6891715"/>
                <a:gd name="connsiteY2585" fmla="*/ 2544986 h 6367455"/>
                <a:gd name="connsiteX2586" fmla="*/ 3565842 w 6891715"/>
                <a:gd name="connsiteY2586" fmla="*/ 2543105 h 6367455"/>
                <a:gd name="connsiteX2587" fmla="*/ 3567084 w 6891715"/>
                <a:gd name="connsiteY2587" fmla="*/ 2558779 h 6367455"/>
                <a:gd name="connsiteX2588" fmla="*/ 3559013 w 6891715"/>
                <a:gd name="connsiteY2588" fmla="*/ 2560659 h 6367455"/>
                <a:gd name="connsiteX2589" fmla="*/ 3559945 w 6891715"/>
                <a:gd name="connsiteY2589" fmla="*/ 2570064 h 6367455"/>
                <a:gd name="connsiteX2590" fmla="*/ 3575465 w 6891715"/>
                <a:gd name="connsiteY2590" fmla="*/ 2578214 h 6367455"/>
                <a:gd name="connsiteX2591" fmla="*/ 3568636 w 6891715"/>
                <a:gd name="connsiteY2591" fmla="*/ 2587620 h 6367455"/>
                <a:gd name="connsiteX2592" fmla="*/ 3559945 w 6891715"/>
                <a:gd name="connsiteY2592" fmla="*/ 2574453 h 6367455"/>
                <a:gd name="connsiteX2593" fmla="*/ 3542562 w 6891715"/>
                <a:gd name="connsiteY2593" fmla="*/ 2576647 h 6367455"/>
                <a:gd name="connsiteX2594" fmla="*/ 3533870 w 6891715"/>
                <a:gd name="connsiteY2594" fmla="*/ 2561286 h 6367455"/>
                <a:gd name="connsiteX2595" fmla="*/ 3525800 w 6891715"/>
                <a:gd name="connsiteY2595" fmla="*/ 2545299 h 6367455"/>
                <a:gd name="connsiteX2596" fmla="*/ 3525800 w 6891715"/>
                <a:gd name="connsiteY2596" fmla="*/ 2535895 h 6367455"/>
                <a:gd name="connsiteX2597" fmla="*/ 3538216 w 6891715"/>
                <a:gd name="connsiteY2597" fmla="*/ 2547493 h 6367455"/>
                <a:gd name="connsiteX2598" fmla="*/ 3542251 w 6891715"/>
                <a:gd name="connsiteY2598" fmla="*/ 2538089 h 6367455"/>
                <a:gd name="connsiteX2599" fmla="*/ 3544114 w 6891715"/>
                <a:gd name="connsiteY2599" fmla="*/ 2526491 h 6367455"/>
                <a:gd name="connsiteX2600" fmla="*/ 3553426 w 6891715"/>
                <a:gd name="connsiteY2600" fmla="*/ 2531820 h 6367455"/>
                <a:gd name="connsiteX2601" fmla="*/ 3555599 w 6891715"/>
                <a:gd name="connsiteY2601" fmla="*/ 2521476 h 6367455"/>
                <a:gd name="connsiteX2602" fmla="*/ 3550322 w 6891715"/>
                <a:gd name="connsiteY2602" fmla="*/ 2514892 h 6367455"/>
                <a:gd name="connsiteX2603" fmla="*/ 3405150 w 6891715"/>
                <a:gd name="connsiteY2603" fmla="*/ 2508248 h 6367455"/>
                <a:gd name="connsiteX2604" fmla="*/ 3421025 w 6891715"/>
                <a:gd name="connsiteY2604" fmla="*/ 2526734 h 6367455"/>
                <a:gd name="connsiteX2605" fmla="*/ 3417850 w 6891715"/>
                <a:gd name="connsiteY2605" fmla="*/ 2532062 h 6367455"/>
                <a:gd name="connsiteX2606" fmla="*/ 3407372 w 6891715"/>
                <a:gd name="connsiteY2606" fmla="*/ 2523916 h 6367455"/>
                <a:gd name="connsiteX2607" fmla="*/ 3729877 w 6891715"/>
                <a:gd name="connsiteY2607" fmla="*/ 2501897 h 6367455"/>
                <a:gd name="connsiteX2608" fmla="*/ 3742150 w 6891715"/>
                <a:gd name="connsiteY2608" fmla="*/ 2505753 h 6367455"/>
                <a:gd name="connsiteX2609" fmla="*/ 3746463 w 6891715"/>
                <a:gd name="connsiteY2609" fmla="*/ 2525336 h 6367455"/>
                <a:gd name="connsiteX2610" fmla="*/ 3731204 w 6891715"/>
                <a:gd name="connsiteY2610" fmla="*/ 2530473 h 6367455"/>
                <a:gd name="connsiteX2611" fmla="*/ 3724569 w 6891715"/>
                <a:gd name="connsiteY2611" fmla="*/ 2524053 h 6367455"/>
                <a:gd name="connsiteX2612" fmla="*/ 3724238 w 6891715"/>
                <a:gd name="connsiteY2612" fmla="*/ 2506394 h 6367455"/>
                <a:gd name="connsiteX2613" fmla="*/ 1524271 w 6891715"/>
                <a:gd name="connsiteY2613" fmla="*/ 2489194 h 6367455"/>
                <a:gd name="connsiteX2614" fmla="*/ 1525556 w 6891715"/>
                <a:gd name="connsiteY2614" fmla="*/ 2509482 h 6367455"/>
                <a:gd name="connsiteX2615" fmla="*/ 1516234 w 6891715"/>
                <a:gd name="connsiteY2615" fmla="*/ 2518173 h 6367455"/>
                <a:gd name="connsiteX2616" fmla="*/ 1508511 w 6891715"/>
                <a:gd name="connsiteY2616" fmla="*/ 2535234 h 6367455"/>
                <a:gd name="connsiteX2617" fmla="*/ 1500155 w 6891715"/>
                <a:gd name="connsiteY2617" fmla="*/ 2531049 h 6367455"/>
                <a:gd name="connsiteX2618" fmla="*/ 1512699 w 6891715"/>
                <a:gd name="connsiteY2618" fmla="*/ 2514954 h 6367455"/>
                <a:gd name="connsiteX2619" fmla="*/ 1506262 w 6891715"/>
                <a:gd name="connsiteY2619" fmla="*/ 2504322 h 6367455"/>
                <a:gd name="connsiteX2620" fmla="*/ 1510444 w 6891715"/>
                <a:gd name="connsiteY2620" fmla="*/ 2490483 h 6367455"/>
                <a:gd name="connsiteX2621" fmla="*/ 1565246 w 6891715"/>
                <a:gd name="connsiteY2621" fmla="*/ 2471735 h 6367455"/>
                <a:gd name="connsiteX2622" fmla="*/ 1558483 w 6891715"/>
                <a:gd name="connsiteY2622" fmla="*/ 2484432 h 6367455"/>
                <a:gd name="connsiteX2623" fmla="*/ 1557308 w 6891715"/>
                <a:gd name="connsiteY2623" fmla="*/ 2473640 h 6367455"/>
                <a:gd name="connsiteX2624" fmla="*/ 2108170 w 6891715"/>
                <a:gd name="connsiteY2624" fmla="*/ 2470155 h 6367455"/>
                <a:gd name="connsiteX2625" fmla="*/ 2128143 w 6891715"/>
                <a:gd name="connsiteY2625" fmla="*/ 2489058 h 6367455"/>
                <a:gd name="connsiteX2626" fmla="*/ 2128807 w 6891715"/>
                <a:gd name="connsiteY2626" fmla="*/ 2505076 h 6367455"/>
                <a:gd name="connsiteX2627" fmla="*/ 2111832 w 6891715"/>
                <a:gd name="connsiteY2627" fmla="*/ 2493538 h 6367455"/>
                <a:gd name="connsiteX2628" fmla="*/ 1542198 w 6891715"/>
                <a:gd name="connsiteY2628" fmla="*/ 2470150 h 6367455"/>
                <a:gd name="connsiteX2629" fmla="*/ 1550929 w 6891715"/>
                <a:gd name="connsiteY2629" fmla="*/ 2477076 h 6367455"/>
                <a:gd name="connsiteX2630" fmla="*/ 1552544 w 6891715"/>
                <a:gd name="connsiteY2630" fmla="*/ 2495974 h 6367455"/>
                <a:gd name="connsiteX2631" fmla="*/ 1548020 w 6891715"/>
                <a:gd name="connsiteY2631" fmla="*/ 2504475 h 6367455"/>
                <a:gd name="connsiteX2632" fmla="*/ 1537345 w 6891715"/>
                <a:gd name="connsiteY2632" fmla="*/ 2509836 h 6367455"/>
                <a:gd name="connsiteX2633" fmla="*/ 1535082 w 6891715"/>
                <a:gd name="connsiteY2633" fmla="*/ 2498175 h 6367455"/>
                <a:gd name="connsiteX2634" fmla="*/ 1538963 w 6891715"/>
                <a:gd name="connsiteY2634" fmla="*/ 2477393 h 6367455"/>
                <a:gd name="connsiteX2635" fmla="*/ 2122457 w 6891715"/>
                <a:gd name="connsiteY2635" fmla="*/ 2457455 h 6367455"/>
                <a:gd name="connsiteX2636" fmla="*/ 2138153 w 6891715"/>
                <a:gd name="connsiteY2636" fmla="*/ 2465247 h 6367455"/>
                <a:gd name="connsiteX2637" fmla="*/ 2142234 w 6891715"/>
                <a:gd name="connsiteY2637" fmla="*/ 2459012 h 6367455"/>
                <a:gd name="connsiteX2638" fmla="*/ 2154791 w 6891715"/>
                <a:gd name="connsiteY2638" fmla="*/ 2472733 h 6367455"/>
                <a:gd name="connsiteX2639" fmla="*/ 2169545 w 6891715"/>
                <a:gd name="connsiteY2639" fmla="*/ 2474291 h 6367455"/>
                <a:gd name="connsiteX2640" fmla="*/ 2178021 w 6891715"/>
                <a:gd name="connsiteY2640" fmla="*/ 2481772 h 6367455"/>
                <a:gd name="connsiteX2641" fmla="*/ 2148512 w 6891715"/>
                <a:gd name="connsiteY2641" fmla="*/ 2492376 h 6367455"/>
                <a:gd name="connsiteX2642" fmla="*/ 2127481 w 6891715"/>
                <a:gd name="connsiteY2642" fmla="*/ 2475850 h 6367455"/>
                <a:gd name="connsiteX2643" fmla="*/ 1550604 w 6891715"/>
                <a:gd name="connsiteY2643" fmla="*/ 2444749 h 6367455"/>
                <a:gd name="connsiteX2644" fmla="*/ 1557308 w 6891715"/>
                <a:gd name="connsiteY2644" fmla="*/ 2453507 h 6367455"/>
                <a:gd name="connsiteX2645" fmla="*/ 1550019 w 6891715"/>
                <a:gd name="connsiteY2645" fmla="*/ 2466975 h 6367455"/>
                <a:gd name="connsiteX2646" fmla="*/ 1543021 w 6891715"/>
                <a:gd name="connsiteY2646" fmla="*/ 2460578 h 6367455"/>
                <a:gd name="connsiteX2647" fmla="*/ 2109853 w 6891715"/>
                <a:gd name="connsiteY2647" fmla="*/ 2386019 h 6367455"/>
                <a:gd name="connsiteX2648" fmla="*/ 2120870 w 6891715"/>
                <a:gd name="connsiteY2648" fmla="*/ 2400025 h 6367455"/>
                <a:gd name="connsiteX2649" fmla="*/ 2108936 w 6891715"/>
                <a:gd name="connsiteY2649" fmla="*/ 2417767 h 6367455"/>
                <a:gd name="connsiteX2650" fmla="*/ 2097918 w 6891715"/>
                <a:gd name="connsiteY2650" fmla="*/ 2409675 h 6367455"/>
                <a:gd name="connsiteX2651" fmla="*/ 2095470 w 6891715"/>
                <a:gd name="connsiteY2651" fmla="*/ 2397535 h 6367455"/>
                <a:gd name="connsiteX2652" fmla="*/ 2105570 w 6891715"/>
                <a:gd name="connsiteY2652" fmla="*/ 2395357 h 6367455"/>
                <a:gd name="connsiteX2653" fmla="*/ 2152737 w 6891715"/>
                <a:gd name="connsiteY2653" fmla="*/ 2320930 h 6367455"/>
                <a:gd name="connsiteX2654" fmla="*/ 2168495 w 6891715"/>
                <a:gd name="connsiteY2654" fmla="*/ 2326823 h 6367455"/>
                <a:gd name="connsiteX2655" fmla="*/ 2162192 w 6891715"/>
                <a:gd name="connsiteY2655" fmla="*/ 2336131 h 6367455"/>
                <a:gd name="connsiteX2656" fmla="*/ 2146118 w 6891715"/>
                <a:gd name="connsiteY2656" fmla="*/ 2334268 h 6367455"/>
                <a:gd name="connsiteX2657" fmla="*/ 2127524 w 6891715"/>
                <a:gd name="connsiteY2657" fmla="*/ 2347918 h 6367455"/>
                <a:gd name="connsiteX2658" fmla="*/ 2125633 w 6891715"/>
                <a:gd name="connsiteY2658" fmla="*/ 2341713 h 6367455"/>
                <a:gd name="connsiteX2659" fmla="*/ 2132312 w 6891715"/>
                <a:gd name="connsiteY2659" fmla="*/ 2239963 h 6367455"/>
                <a:gd name="connsiteX2660" fmla="*/ 2144684 w 6891715"/>
                <a:gd name="connsiteY2660" fmla="*/ 2252345 h 6367455"/>
                <a:gd name="connsiteX2661" fmla="*/ 2123344 w 6891715"/>
                <a:gd name="connsiteY2661" fmla="*/ 2265364 h 6367455"/>
                <a:gd name="connsiteX2662" fmla="*/ 2120870 w 6891715"/>
                <a:gd name="connsiteY2662" fmla="*/ 2251711 h 6367455"/>
                <a:gd name="connsiteX2663" fmla="*/ 2164060 w 6891715"/>
                <a:gd name="connsiteY2663" fmla="*/ 2190748 h 6367455"/>
                <a:gd name="connsiteX2664" fmla="*/ 2173257 w 6891715"/>
                <a:gd name="connsiteY2664" fmla="*/ 2205972 h 6367455"/>
                <a:gd name="connsiteX2665" fmla="*/ 2159135 w 6891715"/>
                <a:gd name="connsiteY2665" fmla="*/ 2212976 h 6367455"/>
                <a:gd name="connsiteX2666" fmla="*/ 2150266 w 6891715"/>
                <a:gd name="connsiteY2666" fmla="*/ 2203839 h 6367455"/>
                <a:gd name="connsiteX2667" fmla="*/ 2144683 w 6891715"/>
                <a:gd name="connsiteY2667" fmla="*/ 2191052 h 6367455"/>
                <a:gd name="connsiteX2668" fmla="*/ 2180785 w 6891715"/>
                <a:gd name="connsiteY2668" fmla="*/ 2185982 h 6367455"/>
                <a:gd name="connsiteX2669" fmla="*/ 2193581 w 6891715"/>
                <a:gd name="connsiteY2669" fmla="*/ 2195133 h 6367455"/>
                <a:gd name="connsiteX2670" fmla="*/ 2196141 w 6891715"/>
                <a:gd name="connsiteY2670" fmla="*/ 2205858 h 6367455"/>
                <a:gd name="connsiteX2671" fmla="*/ 2215976 w 6891715"/>
                <a:gd name="connsiteY2671" fmla="*/ 2190085 h 6367455"/>
                <a:gd name="connsiteX2672" fmla="*/ 2231972 w 6891715"/>
                <a:gd name="connsiteY2672" fmla="*/ 2195762 h 6367455"/>
                <a:gd name="connsiteX2673" fmla="*/ 2235170 w 6891715"/>
                <a:gd name="connsiteY2673" fmla="*/ 2202388 h 6367455"/>
                <a:gd name="connsiteX2674" fmla="*/ 2219175 w 6891715"/>
                <a:gd name="connsiteY2674" fmla="*/ 2206490 h 6367455"/>
                <a:gd name="connsiteX2675" fmla="*/ 2232931 w 6891715"/>
                <a:gd name="connsiteY2675" fmla="*/ 2212798 h 6367455"/>
                <a:gd name="connsiteX2676" fmla="*/ 2230372 w 6891715"/>
                <a:gd name="connsiteY2676" fmla="*/ 2220054 h 6367455"/>
                <a:gd name="connsiteX2677" fmla="*/ 2182064 w 6891715"/>
                <a:gd name="connsiteY2677" fmla="*/ 2224786 h 6367455"/>
                <a:gd name="connsiteX2678" fmla="*/ 2162230 w 6891715"/>
                <a:gd name="connsiteY2678" fmla="*/ 2235198 h 6367455"/>
                <a:gd name="connsiteX2679" fmla="*/ 2151032 w 6891715"/>
                <a:gd name="connsiteY2679" fmla="*/ 2219738 h 6367455"/>
                <a:gd name="connsiteX2680" fmla="*/ 2166069 w 6891715"/>
                <a:gd name="connsiteY2680" fmla="*/ 2217846 h 6367455"/>
                <a:gd name="connsiteX2681" fmla="*/ 2176626 w 6891715"/>
                <a:gd name="connsiteY2681" fmla="*/ 2207119 h 6367455"/>
                <a:gd name="connsiteX2682" fmla="*/ 2186223 w 6891715"/>
                <a:gd name="connsiteY2682" fmla="*/ 2207750 h 6367455"/>
                <a:gd name="connsiteX2683" fmla="*/ 2198341 w 6891715"/>
                <a:gd name="connsiteY2683" fmla="*/ 2157407 h 6367455"/>
                <a:gd name="connsiteX2684" fmla="*/ 2201832 w 6891715"/>
                <a:gd name="connsiteY2684" fmla="*/ 2171006 h 6367455"/>
                <a:gd name="connsiteX2685" fmla="*/ 2185958 w 6891715"/>
                <a:gd name="connsiteY2685" fmla="*/ 2179632 h 6367455"/>
                <a:gd name="connsiteX2686" fmla="*/ 2188815 w 6891715"/>
                <a:gd name="connsiteY2686" fmla="*/ 2160724 h 6367455"/>
                <a:gd name="connsiteX2687" fmla="*/ 5024403 w 6891715"/>
                <a:gd name="connsiteY2687" fmla="*/ 2154231 h 6367455"/>
                <a:gd name="connsiteX2688" fmla="*/ 5025991 w 6891715"/>
                <a:gd name="connsiteY2688" fmla="*/ 2172774 h 6367455"/>
                <a:gd name="connsiteX2689" fmla="*/ 5021228 w 6891715"/>
                <a:gd name="connsiteY2689" fmla="*/ 2190992 h 6367455"/>
                <a:gd name="connsiteX2690" fmla="*/ 5011703 w 6891715"/>
                <a:gd name="connsiteY2690" fmla="*/ 2193919 h 6367455"/>
                <a:gd name="connsiteX2691" fmla="*/ 5006941 w 6891715"/>
                <a:gd name="connsiteY2691" fmla="*/ 2170172 h 6367455"/>
                <a:gd name="connsiteX2692" fmla="*/ 5013608 w 6891715"/>
                <a:gd name="connsiteY2692" fmla="*/ 2158460 h 6367455"/>
                <a:gd name="connsiteX2693" fmla="*/ 2249459 w 6891715"/>
                <a:gd name="connsiteY2693" fmla="*/ 2125656 h 6367455"/>
                <a:gd name="connsiteX2694" fmla="*/ 2249459 w 6891715"/>
                <a:gd name="connsiteY2694" fmla="*/ 2130622 h 6367455"/>
                <a:gd name="connsiteX2695" fmla="*/ 2228670 w 6891715"/>
                <a:gd name="connsiteY2695" fmla="*/ 2146449 h 6367455"/>
                <a:gd name="connsiteX2696" fmla="*/ 2227725 w 6891715"/>
                <a:gd name="connsiteY2696" fmla="*/ 2156692 h 6367455"/>
                <a:gd name="connsiteX2697" fmla="*/ 2218275 w 6891715"/>
                <a:gd name="connsiteY2697" fmla="*/ 2166932 h 6367455"/>
                <a:gd name="connsiteX2698" fmla="*/ 2210715 w 6891715"/>
                <a:gd name="connsiteY2698" fmla="*/ 2153898 h 6367455"/>
                <a:gd name="connsiteX2699" fmla="*/ 2209771 w 6891715"/>
                <a:gd name="connsiteY2699" fmla="*/ 2135277 h 6367455"/>
                <a:gd name="connsiteX2700" fmla="*/ 2222370 w 6891715"/>
                <a:gd name="connsiteY2700" fmla="*/ 2136209 h 6367455"/>
                <a:gd name="connsiteX2701" fmla="*/ 2273905 w 6891715"/>
                <a:gd name="connsiteY2701" fmla="*/ 2119307 h 6367455"/>
                <a:gd name="connsiteX2702" fmla="*/ 2281208 w 6891715"/>
                <a:gd name="connsiteY2702" fmla="*/ 2129645 h 6367455"/>
                <a:gd name="connsiteX2703" fmla="*/ 2263110 w 6891715"/>
                <a:gd name="connsiteY2703" fmla="*/ 2132006 h 6367455"/>
                <a:gd name="connsiteX2704" fmla="*/ 2258983 w 6891715"/>
                <a:gd name="connsiteY2704" fmla="*/ 2121079 h 6367455"/>
                <a:gd name="connsiteX2705" fmla="*/ 2280256 w 6891715"/>
                <a:gd name="connsiteY2705" fmla="*/ 2095494 h 6367455"/>
                <a:gd name="connsiteX2706" fmla="*/ 2287559 w 6891715"/>
                <a:gd name="connsiteY2706" fmla="*/ 2097758 h 6367455"/>
                <a:gd name="connsiteX2707" fmla="*/ 2274858 w 6891715"/>
                <a:gd name="connsiteY2707" fmla="*/ 2112957 h 6367455"/>
                <a:gd name="connsiteX2708" fmla="*/ 2258983 w 6891715"/>
                <a:gd name="connsiteY2708" fmla="*/ 2108752 h 6367455"/>
                <a:gd name="connsiteX2709" fmla="*/ 2261205 w 6891715"/>
                <a:gd name="connsiteY2709" fmla="*/ 2097110 h 6367455"/>
                <a:gd name="connsiteX2710" fmla="*/ 2292002 w 6891715"/>
                <a:gd name="connsiteY2710" fmla="*/ 2065330 h 6367455"/>
                <a:gd name="connsiteX2711" fmla="*/ 2312959 w 6891715"/>
                <a:gd name="connsiteY2711" fmla="*/ 2076808 h 6367455"/>
                <a:gd name="connsiteX2712" fmla="*/ 2302798 w 6891715"/>
                <a:gd name="connsiteY2712" fmla="*/ 2092318 h 6367455"/>
                <a:gd name="connsiteX2713" fmla="*/ 2285972 w 6891715"/>
                <a:gd name="connsiteY2713" fmla="*/ 2083011 h 6367455"/>
                <a:gd name="connsiteX2714" fmla="*/ 3672802 w 6891715"/>
                <a:gd name="connsiteY2714" fmla="*/ 1939932 h 6367455"/>
                <a:gd name="connsiteX2715" fmla="*/ 3695345 w 6891715"/>
                <a:gd name="connsiteY2715" fmla="*/ 1940896 h 6367455"/>
                <a:gd name="connsiteX2716" fmla="*/ 3700425 w 6891715"/>
                <a:gd name="connsiteY2716" fmla="*/ 1952481 h 6367455"/>
                <a:gd name="connsiteX2717" fmla="*/ 3688995 w 6891715"/>
                <a:gd name="connsiteY2717" fmla="*/ 1950871 h 6367455"/>
                <a:gd name="connsiteX2718" fmla="*/ 3692170 w 6891715"/>
                <a:gd name="connsiteY2718" fmla="*/ 1959881 h 6367455"/>
                <a:gd name="connsiteX2719" fmla="*/ 3677247 w 6891715"/>
                <a:gd name="connsiteY2719" fmla="*/ 1963742 h 6367455"/>
                <a:gd name="connsiteX2720" fmla="*/ 3668675 w 6891715"/>
                <a:gd name="connsiteY2720" fmla="*/ 1946366 h 6367455"/>
                <a:gd name="connsiteX2721" fmla="*/ 2423473 w 6891715"/>
                <a:gd name="connsiteY2721" fmla="*/ 1893885 h 6367455"/>
                <a:gd name="connsiteX2722" fmla="*/ 2443134 w 6891715"/>
                <a:gd name="connsiteY2722" fmla="*/ 1915792 h 6367455"/>
                <a:gd name="connsiteX2723" fmla="*/ 2443134 w 6891715"/>
                <a:gd name="connsiteY2723" fmla="*/ 1924364 h 6367455"/>
                <a:gd name="connsiteX2724" fmla="*/ 2432836 w 6891715"/>
                <a:gd name="connsiteY2724" fmla="*/ 1928810 h 6367455"/>
                <a:gd name="connsiteX2725" fmla="*/ 2423473 w 6891715"/>
                <a:gd name="connsiteY2725" fmla="*/ 1914204 h 6367455"/>
                <a:gd name="connsiteX2726" fmla="*/ 2406622 w 6891715"/>
                <a:gd name="connsiteY2726" fmla="*/ 1904997 h 6367455"/>
                <a:gd name="connsiteX2727" fmla="*/ 2424410 w 6891715"/>
                <a:gd name="connsiteY2727" fmla="*/ 1904679 h 6367455"/>
                <a:gd name="connsiteX2728" fmla="*/ 2423473 w 6891715"/>
                <a:gd name="connsiteY2728" fmla="*/ 1893885 h 6367455"/>
                <a:gd name="connsiteX2729" fmla="*/ 2486201 w 6891715"/>
                <a:gd name="connsiteY2729" fmla="*/ 1830386 h 6367455"/>
                <a:gd name="connsiteX2730" fmla="*/ 2497270 w 6891715"/>
                <a:gd name="connsiteY2730" fmla="*/ 1855692 h 6367455"/>
                <a:gd name="connsiteX2731" fmla="*/ 2519408 w 6891715"/>
                <a:gd name="connsiteY2731" fmla="*/ 1854731 h 6367455"/>
                <a:gd name="connsiteX2732" fmla="*/ 2519408 w 6891715"/>
                <a:gd name="connsiteY2732" fmla="*/ 1862100 h 6367455"/>
                <a:gd name="connsiteX2733" fmla="*/ 2538384 w 6891715"/>
                <a:gd name="connsiteY2733" fmla="*/ 1871390 h 6367455"/>
                <a:gd name="connsiteX2734" fmla="*/ 2526683 w 6891715"/>
                <a:gd name="connsiteY2734" fmla="*/ 1872351 h 6367455"/>
                <a:gd name="connsiteX2735" fmla="*/ 2515613 w 6891715"/>
                <a:gd name="connsiteY2735" fmla="*/ 1886447 h 6367455"/>
                <a:gd name="connsiteX2736" fmla="*/ 2494424 w 6891715"/>
                <a:gd name="connsiteY2736" fmla="*/ 1884524 h 6367455"/>
                <a:gd name="connsiteX2737" fmla="*/ 2481773 w 6891715"/>
                <a:gd name="connsiteY2737" fmla="*/ 1899581 h 6367455"/>
                <a:gd name="connsiteX2738" fmla="*/ 2466909 w 6891715"/>
                <a:gd name="connsiteY2738" fmla="*/ 1901823 h 6367455"/>
                <a:gd name="connsiteX2739" fmla="*/ 2457421 w 6891715"/>
                <a:gd name="connsiteY2739" fmla="*/ 1886126 h 6367455"/>
                <a:gd name="connsiteX2740" fmla="*/ 2465643 w 6891715"/>
                <a:gd name="connsiteY2740" fmla="*/ 1873312 h 6367455"/>
                <a:gd name="connsiteX2741" fmla="*/ 2489996 w 6891715"/>
                <a:gd name="connsiteY2741" fmla="*/ 1878117 h 6367455"/>
                <a:gd name="connsiteX2742" fmla="*/ 2480192 w 6891715"/>
                <a:gd name="connsiteY2742" fmla="*/ 1861459 h 6367455"/>
                <a:gd name="connsiteX2743" fmla="*/ 2492842 w 6891715"/>
                <a:gd name="connsiteY2743" fmla="*/ 1857935 h 6367455"/>
                <a:gd name="connsiteX2744" fmla="*/ 2459002 w 6891715"/>
                <a:gd name="connsiteY2744" fmla="*/ 1847363 h 6367455"/>
                <a:gd name="connsiteX2745" fmla="*/ 2482407 w 6891715"/>
                <a:gd name="connsiteY2745" fmla="*/ 1843199 h 6367455"/>
                <a:gd name="connsiteX2746" fmla="*/ 3837960 w 6891715"/>
                <a:gd name="connsiteY2746" fmla="*/ 1809756 h 6367455"/>
                <a:gd name="connsiteX2747" fmla="*/ 3848063 w 6891715"/>
                <a:gd name="connsiteY2747" fmla="*/ 1824547 h 6367455"/>
                <a:gd name="connsiteX2748" fmla="*/ 3840654 w 6891715"/>
                <a:gd name="connsiteY2748" fmla="*/ 1835157 h 6367455"/>
                <a:gd name="connsiteX2749" fmla="*/ 3825838 w 6891715"/>
                <a:gd name="connsiteY2749" fmla="*/ 1826797 h 6367455"/>
                <a:gd name="connsiteX2750" fmla="*/ 4013480 w 6891715"/>
                <a:gd name="connsiteY2750" fmla="*/ 1541468 h 6367455"/>
                <a:gd name="connsiteX2751" fmla="*/ 4030625 w 6891715"/>
                <a:gd name="connsiteY2751" fmla="*/ 1544222 h 6367455"/>
                <a:gd name="connsiteX2752" fmla="*/ 4046500 w 6891715"/>
                <a:gd name="connsiteY2752" fmla="*/ 1546364 h 6367455"/>
                <a:gd name="connsiteX2753" fmla="*/ 4042372 w 6891715"/>
                <a:gd name="connsiteY2753" fmla="*/ 1550343 h 6367455"/>
                <a:gd name="connsiteX2754" fmla="*/ 4030625 w 6891715"/>
                <a:gd name="connsiteY2754" fmla="*/ 1554627 h 6367455"/>
                <a:gd name="connsiteX2755" fmla="*/ 4032847 w 6891715"/>
                <a:gd name="connsiteY2755" fmla="*/ 1564726 h 6367455"/>
                <a:gd name="connsiteX2756" fmla="*/ 4027450 w 6891715"/>
                <a:gd name="connsiteY2756" fmla="*/ 1566868 h 6367455"/>
                <a:gd name="connsiteX2757" fmla="*/ 4018877 w 6891715"/>
                <a:gd name="connsiteY2757" fmla="*/ 1554627 h 6367455"/>
                <a:gd name="connsiteX2758" fmla="*/ 4016655 w 6891715"/>
                <a:gd name="connsiteY2758" fmla="*/ 1563808 h 6367455"/>
                <a:gd name="connsiteX2759" fmla="*/ 4005225 w 6891715"/>
                <a:gd name="connsiteY2759" fmla="*/ 1557687 h 6367455"/>
                <a:gd name="connsiteX2760" fmla="*/ 4005225 w 6891715"/>
                <a:gd name="connsiteY2760" fmla="*/ 1546670 h 6367455"/>
                <a:gd name="connsiteX2761" fmla="*/ 5063053 w 6891715"/>
                <a:gd name="connsiteY2761" fmla="*/ 1519232 h 6367455"/>
                <a:gd name="connsiteX2762" fmla="*/ 5070842 w 6891715"/>
                <a:gd name="connsiteY2762" fmla="*/ 1527746 h 6367455"/>
                <a:gd name="connsiteX2763" fmla="*/ 5067414 w 6891715"/>
                <a:gd name="connsiteY2763" fmla="*/ 1537522 h 6367455"/>
                <a:gd name="connsiteX2764" fmla="*/ 5075204 w 6891715"/>
                <a:gd name="connsiteY2764" fmla="*/ 1546351 h 6367455"/>
                <a:gd name="connsiteX2765" fmla="*/ 5068349 w 6891715"/>
                <a:gd name="connsiteY2765" fmla="*/ 1565270 h 6367455"/>
                <a:gd name="connsiteX2766" fmla="*/ 5062741 w 6891715"/>
                <a:gd name="connsiteY2766" fmla="*/ 1548243 h 6367455"/>
                <a:gd name="connsiteX2767" fmla="*/ 5041866 w 6891715"/>
                <a:gd name="connsiteY2767" fmla="*/ 1538152 h 6367455"/>
                <a:gd name="connsiteX2768" fmla="*/ 5048720 w 6891715"/>
                <a:gd name="connsiteY2768" fmla="*/ 1523332 h 6367455"/>
                <a:gd name="connsiteX2769" fmla="*/ 5056198 w 6891715"/>
                <a:gd name="connsiteY2769" fmla="*/ 1530584 h 6367455"/>
                <a:gd name="connsiteX2770" fmla="*/ 5070441 w 6891715"/>
                <a:gd name="connsiteY2770" fmla="*/ 1517646 h 6367455"/>
                <a:gd name="connsiteX2771" fmla="*/ 5086316 w 6891715"/>
                <a:gd name="connsiteY2771" fmla="*/ 1521333 h 6367455"/>
                <a:gd name="connsiteX2772" fmla="*/ 5074652 w 6891715"/>
                <a:gd name="connsiteY2772" fmla="*/ 1527171 h 6367455"/>
                <a:gd name="connsiteX2773" fmla="*/ 2793654 w 6891715"/>
                <a:gd name="connsiteY2773" fmla="*/ 1403349 h 6367455"/>
                <a:gd name="connsiteX2774" fmla="*/ 2808259 w 6891715"/>
                <a:gd name="connsiteY2774" fmla="*/ 1420428 h 6367455"/>
                <a:gd name="connsiteX2775" fmla="*/ 2796829 w 6891715"/>
                <a:gd name="connsiteY2775" fmla="*/ 1431595 h 6367455"/>
                <a:gd name="connsiteX2776" fmla="*/ 2778096 w 6891715"/>
                <a:gd name="connsiteY2776" fmla="*/ 1431924 h 6367455"/>
                <a:gd name="connsiteX2777" fmla="*/ 2782859 w 6891715"/>
                <a:gd name="connsiteY2777" fmla="*/ 1409918 h 6367455"/>
                <a:gd name="connsiteX2778" fmla="*/ 303818 w 6891715"/>
                <a:gd name="connsiteY2778" fmla="*/ 1397948 h 6367455"/>
                <a:gd name="connsiteX2779" fmla="*/ 310168 w 6891715"/>
                <a:gd name="connsiteY2779" fmla="*/ 1402076 h 6367455"/>
                <a:gd name="connsiteX2780" fmla="*/ 305088 w 6891715"/>
                <a:gd name="connsiteY2780" fmla="*/ 1417633 h 6367455"/>
                <a:gd name="connsiteX2781" fmla="*/ 309215 w 6891715"/>
                <a:gd name="connsiteY2781" fmla="*/ 1431603 h 6367455"/>
                <a:gd name="connsiteX2782" fmla="*/ 316518 w 6891715"/>
                <a:gd name="connsiteY2782" fmla="*/ 1433826 h 6367455"/>
                <a:gd name="connsiteX2783" fmla="*/ 315882 w 6891715"/>
                <a:gd name="connsiteY2783" fmla="*/ 1449383 h 6367455"/>
                <a:gd name="connsiteX2784" fmla="*/ 327630 w 6891715"/>
                <a:gd name="connsiteY2784" fmla="*/ 1448113 h 6367455"/>
                <a:gd name="connsiteX2785" fmla="*/ 329218 w 6891715"/>
                <a:gd name="connsiteY2785" fmla="*/ 1426206 h 6367455"/>
                <a:gd name="connsiteX2786" fmla="*/ 336838 w 6891715"/>
                <a:gd name="connsiteY2786" fmla="*/ 1413506 h 6367455"/>
                <a:gd name="connsiteX2787" fmla="*/ 350490 w 6891715"/>
                <a:gd name="connsiteY2787" fmla="*/ 1432238 h 6367455"/>
                <a:gd name="connsiteX2788" fmla="*/ 349855 w 6891715"/>
                <a:gd name="connsiteY2788" fmla="*/ 1447161 h 6367455"/>
                <a:gd name="connsiteX2789" fmla="*/ 367635 w 6891715"/>
                <a:gd name="connsiteY2789" fmla="*/ 1441446 h 6367455"/>
                <a:gd name="connsiteX2790" fmla="*/ 357158 w 6891715"/>
                <a:gd name="connsiteY2790" fmla="*/ 1456368 h 6367455"/>
                <a:gd name="connsiteX2791" fmla="*/ 368905 w 6891715"/>
                <a:gd name="connsiteY2791" fmla="*/ 1466845 h 6367455"/>
                <a:gd name="connsiteX2792" fmla="*/ 365095 w 6891715"/>
                <a:gd name="connsiteY2792" fmla="*/ 1497326 h 6367455"/>
                <a:gd name="connsiteX2793" fmla="*/ 350173 w 6891715"/>
                <a:gd name="connsiteY2793" fmla="*/ 1511296 h 6367455"/>
                <a:gd name="connsiteX2794" fmla="*/ 365095 w 6891715"/>
                <a:gd name="connsiteY2794" fmla="*/ 1514471 h 6367455"/>
                <a:gd name="connsiteX2795" fmla="*/ 368587 w 6891715"/>
                <a:gd name="connsiteY2795" fmla="*/ 1537331 h 6367455"/>
                <a:gd name="connsiteX2796" fmla="*/ 372397 w 6891715"/>
                <a:gd name="connsiteY2796" fmla="*/ 1525583 h 6367455"/>
                <a:gd name="connsiteX2797" fmla="*/ 385098 w 6891715"/>
                <a:gd name="connsiteY2797" fmla="*/ 1524630 h 6367455"/>
                <a:gd name="connsiteX2798" fmla="*/ 390495 w 6891715"/>
                <a:gd name="connsiteY2798" fmla="*/ 1536378 h 6367455"/>
                <a:gd name="connsiteX2799" fmla="*/ 372715 w 6891715"/>
                <a:gd name="connsiteY2799" fmla="*/ 1545903 h 6367455"/>
                <a:gd name="connsiteX2800" fmla="*/ 383510 w 6891715"/>
                <a:gd name="connsiteY2800" fmla="*/ 1544633 h 6367455"/>
                <a:gd name="connsiteX2801" fmla="*/ 382558 w 6891715"/>
                <a:gd name="connsiteY2801" fmla="*/ 1564635 h 6367455"/>
                <a:gd name="connsiteX2802" fmla="*/ 365413 w 6891715"/>
                <a:gd name="connsiteY2802" fmla="*/ 1565905 h 6367455"/>
                <a:gd name="connsiteX2803" fmla="*/ 352078 w 6891715"/>
                <a:gd name="connsiteY2803" fmla="*/ 1579875 h 6367455"/>
                <a:gd name="connsiteX2804" fmla="*/ 361603 w 6891715"/>
                <a:gd name="connsiteY2804" fmla="*/ 1593210 h 6367455"/>
                <a:gd name="connsiteX2805" fmla="*/ 349220 w 6891715"/>
                <a:gd name="connsiteY2805" fmla="*/ 1608133 h 6367455"/>
                <a:gd name="connsiteX2806" fmla="*/ 347950 w 6891715"/>
                <a:gd name="connsiteY2806" fmla="*/ 1621785 h 6367455"/>
                <a:gd name="connsiteX2807" fmla="*/ 336520 w 6891715"/>
                <a:gd name="connsiteY2807" fmla="*/ 1623055 h 6367455"/>
                <a:gd name="connsiteX2808" fmla="*/ 327313 w 6891715"/>
                <a:gd name="connsiteY2808" fmla="*/ 1634485 h 6367455"/>
                <a:gd name="connsiteX2809" fmla="*/ 318740 w 6891715"/>
                <a:gd name="connsiteY2809" fmla="*/ 1639248 h 6367455"/>
                <a:gd name="connsiteX2810" fmla="*/ 313025 w 6891715"/>
                <a:gd name="connsiteY2810" fmla="*/ 1622103 h 6367455"/>
                <a:gd name="connsiteX2811" fmla="*/ 298103 w 6891715"/>
                <a:gd name="connsiteY2811" fmla="*/ 1602418 h 6367455"/>
                <a:gd name="connsiteX2812" fmla="*/ 291753 w 6891715"/>
                <a:gd name="connsiteY2812" fmla="*/ 1616388 h 6367455"/>
                <a:gd name="connsiteX2813" fmla="*/ 300643 w 6891715"/>
                <a:gd name="connsiteY2813" fmla="*/ 1628770 h 6367455"/>
                <a:gd name="connsiteX2814" fmla="*/ 301913 w 6891715"/>
                <a:gd name="connsiteY2814" fmla="*/ 1637025 h 6367455"/>
                <a:gd name="connsiteX2815" fmla="*/ 286990 w 6891715"/>
                <a:gd name="connsiteY2815" fmla="*/ 1645598 h 6367455"/>
                <a:gd name="connsiteX2816" fmla="*/ 285085 w 6891715"/>
                <a:gd name="connsiteY2816" fmla="*/ 1666870 h 6367455"/>
                <a:gd name="connsiteX2817" fmla="*/ 313343 w 6891715"/>
                <a:gd name="connsiteY2817" fmla="*/ 1651630 h 6367455"/>
                <a:gd name="connsiteX2818" fmla="*/ 317788 w 6891715"/>
                <a:gd name="connsiteY2818" fmla="*/ 1655758 h 6367455"/>
                <a:gd name="connsiteX2819" fmla="*/ 295880 w 6891715"/>
                <a:gd name="connsiteY2819" fmla="*/ 1676078 h 6367455"/>
                <a:gd name="connsiteX2820" fmla="*/ 279053 w 6891715"/>
                <a:gd name="connsiteY2820" fmla="*/ 1708781 h 6367455"/>
                <a:gd name="connsiteX2821" fmla="*/ 255875 w 6891715"/>
                <a:gd name="connsiteY2821" fmla="*/ 1711320 h 6367455"/>
                <a:gd name="connsiteX2822" fmla="*/ 242223 w 6891715"/>
                <a:gd name="connsiteY2822" fmla="*/ 1742753 h 6367455"/>
                <a:gd name="connsiteX2823" fmla="*/ 220950 w 6891715"/>
                <a:gd name="connsiteY2823" fmla="*/ 1748468 h 6367455"/>
                <a:gd name="connsiteX2824" fmla="*/ 217775 w 6891715"/>
                <a:gd name="connsiteY2824" fmla="*/ 1744340 h 6367455"/>
                <a:gd name="connsiteX2825" fmla="*/ 228570 w 6891715"/>
                <a:gd name="connsiteY2825" fmla="*/ 1739896 h 6367455"/>
                <a:gd name="connsiteX2826" fmla="*/ 231745 w 6891715"/>
                <a:gd name="connsiteY2826" fmla="*/ 1730370 h 6367455"/>
                <a:gd name="connsiteX2827" fmla="*/ 224125 w 6891715"/>
                <a:gd name="connsiteY2827" fmla="*/ 1722115 h 6367455"/>
                <a:gd name="connsiteX2828" fmla="*/ 222855 w 6891715"/>
                <a:gd name="connsiteY2828" fmla="*/ 1703383 h 6367455"/>
                <a:gd name="connsiteX2829" fmla="*/ 207933 w 6891715"/>
                <a:gd name="connsiteY2829" fmla="*/ 1701160 h 6367455"/>
                <a:gd name="connsiteX2830" fmla="*/ 204123 w 6891715"/>
                <a:gd name="connsiteY2830" fmla="*/ 1710685 h 6367455"/>
                <a:gd name="connsiteX2831" fmla="*/ 207298 w 6891715"/>
                <a:gd name="connsiteY2831" fmla="*/ 1720210 h 6367455"/>
                <a:gd name="connsiteX2832" fmla="*/ 199995 w 6891715"/>
                <a:gd name="connsiteY2832" fmla="*/ 1729736 h 6367455"/>
                <a:gd name="connsiteX2833" fmla="*/ 175865 w 6891715"/>
                <a:gd name="connsiteY2833" fmla="*/ 1737355 h 6367455"/>
                <a:gd name="connsiteX2834" fmla="*/ 163165 w 6891715"/>
                <a:gd name="connsiteY2834" fmla="*/ 1761486 h 6367455"/>
                <a:gd name="connsiteX2835" fmla="*/ 110778 w 6891715"/>
                <a:gd name="connsiteY2835" fmla="*/ 1815778 h 6367455"/>
                <a:gd name="connsiteX2836" fmla="*/ 87283 w 6891715"/>
                <a:gd name="connsiteY2836" fmla="*/ 1817048 h 6367455"/>
                <a:gd name="connsiteX2837" fmla="*/ 63470 w 6891715"/>
                <a:gd name="connsiteY2837" fmla="*/ 1831018 h 6367455"/>
                <a:gd name="connsiteX2838" fmla="*/ 35848 w 6891715"/>
                <a:gd name="connsiteY2838" fmla="*/ 1825938 h 6367455"/>
                <a:gd name="connsiteX2839" fmla="*/ 40293 w 6891715"/>
                <a:gd name="connsiteY2839" fmla="*/ 1849433 h 6367455"/>
                <a:gd name="connsiteX2840" fmla="*/ 0 w 6891715"/>
                <a:gd name="connsiteY2840" fmla="*/ 1865398 h 6367455"/>
                <a:gd name="connsiteX2841" fmla="*/ 51895 w 6891715"/>
                <a:gd name="connsiteY2841" fmla="*/ 1757672 h 6367455"/>
                <a:gd name="connsiteX2842" fmla="*/ 234199 w 6891715"/>
                <a:gd name="connsiteY2842" fmla="*/ 1457591 h 6367455"/>
                <a:gd name="connsiteX2843" fmla="*/ 269276 w 6891715"/>
                <a:gd name="connsiteY2843" fmla="*/ 1410682 h 6367455"/>
                <a:gd name="connsiteX2844" fmla="*/ 273020 w 6891715"/>
                <a:gd name="connsiteY2844" fmla="*/ 1407473 h 6367455"/>
                <a:gd name="connsiteX2845" fmla="*/ 3781388 w 6891715"/>
                <a:gd name="connsiteY2845" fmla="*/ 1397007 h 6367455"/>
                <a:gd name="connsiteX2846" fmla="*/ 3780753 w 6891715"/>
                <a:gd name="connsiteY2846" fmla="*/ 1419999 h 6367455"/>
                <a:gd name="connsiteX2847" fmla="*/ 3775672 w 6891715"/>
                <a:gd name="connsiteY2847" fmla="*/ 1425582 h 6367455"/>
                <a:gd name="connsiteX2848" fmla="*/ 3770275 w 6891715"/>
                <a:gd name="connsiteY2848" fmla="*/ 1413431 h 6367455"/>
                <a:gd name="connsiteX2849" fmla="*/ 3776308 w 6891715"/>
                <a:gd name="connsiteY2849" fmla="*/ 1403577 h 6367455"/>
                <a:gd name="connsiteX2850" fmla="*/ 2893984 w 6891715"/>
                <a:gd name="connsiteY2850" fmla="*/ 1212850 h 6367455"/>
                <a:gd name="connsiteX2851" fmla="*/ 2912798 w 6891715"/>
                <a:gd name="connsiteY2851" fmla="*/ 1234757 h 6367455"/>
                <a:gd name="connsiteX2852" fmla="*/ 2919384 w 6891715"/>
                <a:gd name="connsiteY2852" fmla="*/ 1260157 h 6367455"/>
                <a:gd name="connsiteX2853" fmla="*/ 2902763 w 6891715"/>
                <a:gd name="connsiteY2853" fmla="*/ 1260475 h 6367455"/>
                <a:gd name="connsiteX2854" fmla="*/ 2904646 w 6891715"/>
                <a:gd name="connsiteY2854" fmla="*/ 1246504 h 6367455"/>
                <a:gd name="connsiteX2855" fmla="*/ 2894924 w 6891715"/>
                <a:gd name="connsiteY2855" fmla="*/ 1231582 h 6367455"/>
                <a:gd name="connsiteX2856" fmla="*/ 2893984 w 6891715"/>
                <a:gd name="connsiteY2856" fmla="*/ 1212850 h 6367455"/>
                <a:gd name="connsiteX2857" fmla="*/ 5710203 w 6891715"/>
                <a:gd name="connsiteY2857" fmla="*/ 1139822 h 6367455"/>
                <a:gd name="connsiteX2858" fmla="*/ 5727666 w 6891715"/>
                <a:gd name="connsiteY2858" fmla="*/ 1152205 h 6367455"/>
                <a:gd name="connsiteX2859" fmla="*/ 5723382 w 6891715"/>
                <a:gd name="connsiteY2859" fmla="*/ 1173160 h 6367455"/>
                <a:gd name="connsiteX2860" fmla="*/ 5711521 w 6891715"/>
                <a:gd name="connsiteY2860" fmla="*/ 1162048 h 6367455"/>
                <a:gd name="connsiteX2861" fmla="*/ 5710203 w 6891715"/>
                <a:gd name="connsiteY2861" fmla="*/ 1139822 h 6367455"/>
                <a:gd name="connsiteX2862" fmla="*/ 3040668 w 6891715"/>
                <a:gd name="connsiteY2862" fmla="*/ 1009652 h 6367455"/>
                <a:gd name="connsiteX2863" fmla="*/ 3052733 w 6891715"/>
                <a:gd name="connsiteY2863" fmla="*/ 1019177 h 6367455"/>
                <a:gd name="connsiteX2864" fmla="*/ 3020983 w 6891715"/>
                <a:gd name="connsiteY2864" fmla="*/ 1028702 h 6367455"/>
                <a:gd name="connsiteX2865" fmla="*/ 3017808 w 6891715"/>
                <a:gd name="connsiteY2865" fmla="*/ 1020765 h 6367455"/>
                <a:gd name="connsiteX2866" fmla="*/ 3072139 w 6891715"/>
                <a:gd name="connsiteY2866" fmla="*/ 911226 h 6367455"/>
                <a:gd name="connsiteX2867" fmla="*/ 3073371 w 6891715"/>
                <a:gd name="connsiteY2867" fmla="*/ 926933 h 6367455"/>
                <a:gd name="connsiteX2868" fmla="*/ 3052733 w 6891715"/>
                <a:gd name="connsiteY2868" fmla="*/ 930276 h 6367455"/>
                <a:gd name="connsiteX2869" fmla="*/ 3107021 w 6891715"/>
                <a:gd name="connsiteY2869" fmla="*/ 901700 h 6367455"/>
                <a:gd name="connsiteX2870" fmla="*/ 3120991 w 6891715"/>
                <a:gd name="connsiteY2870" fmla="*/ 928449 h 6367455"/>
                <a:gd name="connsiteX2871" fmla="*/ 3105116 w 6891715"/>
                <a:gd name="connsiteY2871" fmla="*/ 944563 h 6367455"/>
                <a:gd name="connsiteX2872" fmla="*/ 3098766 w 6891715"/>
                <a:gd name="connsiteY2872" fmla="*/ 934895 h 6367455"/>
                <a:gd name="connsiteX2873" fmla="*/ 3098766 w 6891715"/>
                <a:gd name="connsiteY2873" fmla="*/ 925226 h 6367455"/>
                <a:gd name="connsiteX2874" fmla="*/ 3105751 w 6891715"/>
                <a:gd name="connsiteY2874" fmla="*/ 916525 h 6367455"/>
                <a:gd name="connsiteX2875" fmla="*/ 3099360 w 6891715"/>
                <a:gd name="connsiteY2875" fmla="*/ 876300 h 6367455"/>
                <a:gd name="connsiteX2876" fmla="*/ 3105116 w 6891715"/>
                <a:gd name="connsiteY2876" fmla="*/ 884929 h 6367455"/>
                <a:gd name="connsiteX2877" fmla="*/ 3093284 w 6891715"/>
                <a:gd name="connsiteY2877" fmla="*/ 896433 h 6367455"/>
                <a:gd name="connsiteX2878" fmla="*/ 3091365 w 6891715"/>
                <a:gd name="connsiteY2878" fmla="*/ 914648 h 6367455"/>
                <a:gd name="connsiteX2879" fmla="*/ 3079858 w 6891715"/>
                <a:gd name="connsiteY2879" fmla="*/ 925513 h 6367455"/>
                <a:gd name="connsiteX2880" fmla="*/ 3079538 w 6891715"/>
                <a:gd name="connsiteY2880" fmla="*/ 905061 h 6367455"/>
                <a:gd name="connsiteX2881" fmla="*/ 3060671 w 6891715"/>
                <a:gd name="connsiteY2881" fmla="*/ 906659 h 6367455"/>
                <a:gd name="connsiteX2882" fmla="*/ 3062270 w 6891715"/>
                <a:gd name="connsiteY2882" fmla="*/ 893877 h 6367455"/>
                <a:gd name="connsiteX2883" fmla="*/ 3082736 w 6891715"/>
                <a:gd name="connsiteY2883" fmla="*/ 885248 h 6367455"/>
                <a:gd name="connsiteX2884" fmla="*/ 2895676 w 6891715"/>
                <a:gd name="connsiteY2884" fmla="*/ 835022 h 6367455"/>
                <a:gd name="connsiteX2885" fmla="*/ 2900080 w 6891715"/>
                <a:gd name="connsiteY2885" fmla="*/ 843367 h 6367455"/>
                <a:gd name="connsiteX2886" fmla="*/ 2899450 w 6891715"/>
                <a:gd name="connsiteY2886" fmla="*/ 855243 h 6367455"/>
                <a:gd name="connsiteX2887" fmla="*/ 2906370 w 6891715"/>
                <a:gd name="connsiteY2887" fmla="*/ 852034 h 6367455"/>
                <a:gd name="connsiteX2888" fmla="*/ 2906684 w 6891715"/>
                <a:gd name="connsiteY2888" fmla="*/ 860700 h 6367455"/>
                <a:gd name="connsiteX2889" fmla="*/ 2893160 w 6891715"/>
                <a:gd name="connsiteY2889" fmla="*/ 863910 h 6367455"/>
                <a:gd name="connsiteX2890" fmla="*/ 2884040 w 6891715"/>
                <a:gd name="connsiteY2890" fmla="*/ 886378 h 6367455"/>
                <a:gd name="connsiteX2891" fmla="*/ 2873346 w 6891715"/>
                <a:gd name="connsiteY2891" fmla="*/ 893760 h 6367455"/>
                <a:gd name="connsiteX2892" fmla="*/ 2879321 w 6891715"/>
                <a:gd name="connsiteY2892" fmla="*/ 876748 h 6367455"/>
                <a:gd name="connsiteX2893" fmla="*/ 2877121 w 6891715"/>
                <a:gd name="connsiteY2893" fmla="*/ 857490 h 6367455"/>
                <a:gd name="connsiteX2894" fmla="*/ 2890959 w 6891715"/>
                <a:gd name="connsiteY2894" fmla="*/ 854280 h 6367455"/>
                <a:gd name="connsiteX2895" fmla="*/ 2912575 w 6891715"/>
                <a:gd name="connsiteY2895" fmla="*/ 822322 h 6367455"/>
                <a:gd name="connsiteX2896" fmla="*/ 2923896 w 6891715"/>
                <a:gd name="connsiteY2896" fmla="*/ 829854 h 6367455"/>
                <a:gd name="connsiteX2897" fmla="*/ 2925733 w 6891715"/>
                <a:gd name="connsiteY2897" fmla="*/ 836130 h 6367455"/>
                <a:gd name="connsiteX2898" fmla="*/ 2922673 w 6891715"/>
                <a:gd name="connsiteY2898" fmla="*/ 849310 h 6367455"/>
                <a:gd name="connsiteX2899" fmla="*/ 2912575 w 6891715"/>
                <a:gd name="connsiteY2899" fmla="*/ 848682 h 6367455"/>
                <a:gd name="connsiteX2900" fmla="*/ 2904312 w 6891715"/>
                <a:gd name="connsiteY2900" fmla="*/ 841465 h 6367455"/>
                <a:gd name="connsiteX2901" fmla="*/ 2900333 w 6891715"/>
                <a:gd name="connsiteY2901" fmla="*/ 830795 h 6367455"/>
                <a:gd name="connsiteX2902" fmla="*/ 2915634 w 6891715"/>
                <a:gd name="connsiteY2902" fmla="*/ 832050 h 6367455"/>
                <a:gd name="connsiteX2903" fmla="*/ 3115497 w 6891715"/>
                <a:gd name="connsiteY2903" fmla="*/ 820737 h 6367455"/>
                <a:gd name="connsiteX2904" fmla="*/ 3128970 w 6891715"/>
                <a:gd name="connsiteY2904" fmla="*/ 829700 h 6367455"/>
                <a:gd name="connsiteX2905" fmla="*/ 3132104 w 6891715"/>
                <a:gd name="connsiteY2905" fmla="*/ 840826 h 6367455"/>
                <a:gd name="connsiteX2906" fmla="*/ 3125211 w 6891715"/>
                <a:gd name="connsiteY2906" fmla="*/ 850098 h 6367455"/>
                <a:gd name="connsiteX2907" fmla="*/ 3108291 w 6891715"/>
                <a:gd name="connsiteY2907" fmla="*/ 855662 h 6367455"/>
                <a:gd name="connsiteX2908" fmla="*/ 3112364 w 6891715"/>
                <a:gd name="connsiteY2908" fmla="*/ 841135 h 6367455"/>
                <a:gd name="connsiteX2909" fmla="*/ 2986079 w 6891715"/>
                <a:gd name="connsiteY2909" fmla="*/ 784222 h 6367455"/>
                <a:gd name="connsiteX2910" fmla="*/ 2989234 w 6891715"/>
                <a:gd name="connsiteY2910" fmla="*/ 792794 h 6367455"/>
                <a:gd name="connsiteX2911" fmla="*/ 2950732 w 6891715"/>
                <a:gd name="connsiteY2911" fmla="*/ 835022 h 6367455"/>
                <a:gd name="connsiteX2912" fmla="*/ 2938108 w 6891715"/>
                <a:gd name="connsiteY2912" fmla="*/ 829942 h 6367455"/>
                <a:gd name="connsiteX2913" fmla="*/ 2936846 w 6891715"/>
                <a:gd name="connsiteY2913" fmla="*/ 815337 h 6367455"/>
                <a:gd name="connsiteX2914" fmla="*/ 2944104 w 6891715"/>
                <a:gd name="connsiteY2914" fmla="*/ 803589 h 6367455"/>
                <a:gd name="connsiteX2915" fmla="*/ 2956728 w 6891715"/>
                <a:gd name="connsiteY2915" fmla="*/ 805494 h 6367455"/>
                <a:gd name="connsiteX2916" fmla="*/ 2963040 w 6891715"/>
                <a:gd name="connsiteY2916" fmla="*/ 796922 h 6367455"/>
                <a:gd name="connsiteX2917" fmla="*/ 2969036 w 6891715"/>
                <a:gd name="connsiteY2917" fmla="*/ 784539 h 6367455"/>
                <a:gd name="connsiteX2918" fmla="*/ 3181826 w 6891715"/>
                <a:gd name="connsiteY2918" fmla="*/ 777876 h 6367455"/>
                <a:gd name="connsiteX2919" fmla="*/ 3189253 w 6891715"/>
                <a:gd name="connsiteY2919" fmla="*/ 786862 h 6367455"/>
                <a:gd name="connsiteX2920" fmla="*/ 3181181 w 6891715"/>
                <a:gd name="connsiteY2920" fmla="*/ 793751 h 6367455"/>
                <a:gd name="connsiteX2921" fmla="*/ 3170203 w 6891715"/>
                <a:gd name="connsiteY2921" fmla="*/ 787760 h 6367455"/>
                <a:gd name="connsiteX2922" fmla="*/ 2989234 w 6891715"/>
                <a:gd name="connsiteY2922" fmla="*/ 760410 h 6367455"/>
                <a:gd name="connsiteX2923" fmla="*/ 3000346 w 6891715"/>
                <a:gd name="connsiteY2923" fmla="*/ 771020 h 6367455"/>
                <a:gd name="connsiteX2924" fmla="*/ 2997078 w 6891715"/>
                <a:gd name="connsiteY2924" fmla="*/ 785810 h 6367455"/>
                <a:gd name="connsiteX2925" fmla="*/ 2989559 w 6891715"/>
                <a:gd name="connsiteY2925" fmla="*/ 779380 h 6367455"/>
                <a:gd name="connsiteX2926" fmla="*/ 2989234 w 6891715"/>
                <a:gd name="connsiteY2926" fmla="*/ 760410 h 6367455"/>
                <a:gd name="connsiteX2927" fmla="*/ 3084673 w 6891715"/>
                <a:gd name="connsiteY2927" fmla="*/ 733425 h 6367455"/>
                <a:gd name="connsiteX2928" fmla="*/ 3095591 w 6891715"/>
                <a:gd name="connsiteY2928" fmla="*/ 744629 h 6367455"/>
                <a:gd name="connsiteX2929" fmla="*/ 3089491 w 6891715"/>
                <a:gd name="connsiteY2929" fmla="*/ 761915 h 6367455"/>
                <a:gd name="connsiteX2930" fmla="*/ 3078568 w 6891715"/>
                <a:gd name="connsiteY2930" fmla="*/ 778881 h 6367455"/>
                <a:gd name="connsiteX2931" fmla="*/ 3073427 w 6891715"/>
                <a:gd name="connsiteY2931" fmla="*/ 784323 h 6367455"/>
                <a:gd name="connsiteX2932" fmla="*/ 3061541 w 6891715"/>
                <a:gd name="connsiteY2932" fmla="*/ 788805 h 6367455"/>
                <a:gd name="connsiteX2933" fmla="*/ 3062825 w 6891715"/>
                <a:gd name="connsiteY2933" fmla="*/ 799369 h 6367455"/>
                <a:gd name="connsiteX2934" fmla="*/ 3065074 w 6891715"/>
                <a:gd name="connsiteY2934" fmla="*/ 811213 h 6367455"/>
                <a:gd name="connsiteX2935" fmla="*/ 3056400 w 6891715"/>
                <a:gd name="connsiteY2935" fmla="*/ 808972 h 6367455"/>
                <a:gd name="connsiteX2936" fmla="*/ 3054472 w 6891715"/>
                <a:gd name="connsiteY2936" fmla="*/ 788805 h 6367455"/>
                <a:gd name="connsiteX2937" fmla="*/ 3063789 w 6891715"/>
                <a:gd name="connsiteY2937" fmla="*/ 766077 h 6367455"/>
                <a:gd name="connsiteX2938" fmla="*/ 3045477 w 6891715"/>
                <a:gd name="connsiteY2938" fmla="*/ 773119 h 6367455"/>
                <a:gd name="connsiteX2939" fmla="*/ 3028448 w 6891715"/>
                <a:gd name="connsiteY2939" fmla="*/ 802890 h 6367455"/>
                <a:gd name="connsiteX2940" fmla="*/ 3016882 w 6891715"/>
                <a:gd name="connsiteY2940" fmla="*/ 795527 h 6367455"/>
                <a:gd name="connsiteX2941" fmla="*/ 3014633 w 6891715"/>
                <a:gd name="connsiteY2941" fmla="*/ 784643 h 6367455"/>
                <a:gd name="connsiteX2942" fmla="*/ 3028127 w 6891715"/>
                <a:gd name="connsiteY2942" fmla="*/ 766397 h 6367455"/>
                <a:gd name="connsiteX2943" fmla="*/ 3045477 w 6891715"/>
                <a:gd name="connsiteY2943" fmla="*/ 749431 h 6367455"/>
                <a:gd name="connsiteX2944" fmla="*/ 3065396 w 6891715"/>
                <a:gd name="connsiteY2944" fmla="*/ 743989 h 6367455"/>
                <a:gd name="connsiteX2945" fmla="*/ 3205129 w 6891715"/>
                <a:gd name="connsiteY2945" fmla="*/ 719138 h 6367455"/>
                <a:gd name="connsiteX2946" fmla="*/ 3203253 w 6891715"/>
                <a:gd name="connsiteY2946" fmla="*/ 736387 h 6367455"/>
                <a:gd name="connsiteX2947" fmla="*/ 3189807 w 6891715"/>
                <a:gd name="connsiteY2947" fmla="*/ 739776 h 6367455"/>
                <a:gd name="connsiteX2948" fmla="*/ 3184491 w 6891715"/>
                <a:gd name="connsiteY2948" fmla="*/ 726222 h 6367455"/>
                <a:gd name="connsiteX2949" fmla="*/ 3048002 w 6891715"/>
                <a:gd name="connsiteY2949" fmla="*/ 700087 h 6367455"/>
                <a:gd name="connsiteX2950" fmla="*/ 3055726 w 6891715"/>
                <a:gd name="connsiteY2950" fmla="*/ 703262 h 6367455"/>
                <a:gd name="connsiteX2951" fmla="*/ 3059084 w 6891715"/>
                <a:gd name="connsiteY2951" fmla="*/ 711517 h 6367455"/>
                <a:gd name="connsiteX2952" fmla="*/ 3057069 w 6891715"/>
                <a:gd name="connsiteY2952" fmla="*/ 725170 h 6367455"/>
                <a:gd name="connsiteX2953" fmla="*/ 3044980 w 6891715"/>
                <a:gd name="connsiteY2953" fmla="*/ 725487 h 6367455"/>
                <a:gd name="connsiteX2954" fmla="*/ 3041621 w 6891715"/>
                <a:gd name="connsiteY2954" fmla="*/ 709612 h 6367455"/>
                <a:gd name="connsiteX2955" fmla="*/ 3147591 w 6891715"/>
                <a:gd name="connsiteY2955" fmla="*/ 608011 h 6367455"/>
                <a:gd name="connsiteX2956" fmla="*/ 3157047 w 6891715"/>
                <a:gd name="connsiteY2956" fmla="*/ 609291 h 6367455"/>
                <a:gd name="connsiteX2957" fmla="*/ 3163667 w 6891715"/>
                <a:gd name="connsiteY2957" fmla="*/ 632651 h 6367455"/>
                <a:gd name="connsiteX2958" fmla="*/ 3154210 w 6891715"/>
                <a:gd name="connsiteY2958" fmla="*/ 648332 h 6367455"/>
                <a:gd name="connsiteX2959" fmla="*/ 3165873 w 6891715"/>
                <a:gd name="connsiteY2959" fmla="*/ 659212 h 6367455"/>
                <a:gd name="connsiteX2960" fmla="*/ 3165873 w 6891715"/>
                <a:gd name="connsiteY2960" fmla="*/ 666572 h 6367455"/>
                <a:gd name="connsiteX2961" fmla="*/ 3150428 w 6891715"/>
                <a:gd name="connsiteY2961" fmla="*/ 687053 h 6367455"/>
                <a:gd name="connsiteX2962" fmla="*/ 3152319 w 6891715"/>
                <a:gd name="connsiteY2962" fmla="*/ 699533 h 6367455"/>
                <a:gd name="connsiteX2963" fmla="*/ 3167134 w 6891715"/>
                <a:gd name="connsiteY2963" fmla="*/ 696333 h 6367455"/>
                <a:gd name="connsiteX2964" fmla="*/ 3173439 w 6891715"/>
                <a:gd name="connsiteY2964" fmla="*/ 675853 h 6367455"/>
                <a:gd name="connsiteX2965" fmla="*/ 3178482 w 6891715"/>
                <a:gd name="connsiteY2965" fmla="*/ 657932 h 6367455"/>
                <a:gd name="connsiteX2966" fmla="*/ 3193298 w 6891715"/>
                <a:gd name="connsiteY2966" fmla="*/ 651212 h 6367455"/>
                <a:gd name="connsiteX2967" fmla="*/ 3183211 w 6891715"/>
                <a:gd name="connsiteY2967" fmla="*/ 634571 h 6367455"/>
                <a:gd name="connsiteX2968" fmla="*/ 3192983 w 6891715"/>
                <a:gd name="connsiteY2968" fmla="*/ 621771 h 6367455"/>
                <a:gd name="connsiteX2969" fmla="*/ 3196765 w 6891715"/>
                <a:gd name="connsiteY2969" fmla="*/ 625611 h 6367455"/>
                <a:gd name="connsiteX2970" fmla="*/ 3199602 w 6891715"/>
                <a:gd name="connsiteY2970" fmla="*/ 629131 h 6367455"/>
                <a:gd name="connsiteX2971" fmla="*/ 3200548 w 6891715"/>
                <a:gd name="connsiteY2971" fmla="*/ 631051 h 6367455"/>
                <a:gd name="connsiteX2972" fmla="*/ 3201178 w 6891715"/>
                <a:gd name="connsiteY2972" fmla="*/ 632331 h 6367455"/>
                <a:gd name="connsiteX2973" fmla="*/ 3202124 w 6891715"/>
                <a:gd name="connsiteY2973" fmla="*/ 632971 h 6367455"/>
                <a:gd name="connsiteX2974" fmla="*/ 3203070 w 6891715"/>
                <a:gd name="connsiteY2974" fmla="*/ 633611 h 6367455"/>
                <a:gd name="connsiteX2975" fmla="*/ 3204015 w 6891715"/>
                <a:gd name="connsiteY2975" fmla="*/ 632971 h 6367455"/>
                <a:gd name="connsiteX2976" fmla="*/ 3205592 w 6891715"/>
                <a:gd name="connsiteY2976" fmla="*/ 632651 h 6367455"/>
                <a:gd name="connsiteX2977" fmla="*/ 3207483 w 6891715"/>
                <a:gd name="connsiteY2977" fmla="*/ 631691 h 6367455"/>
                <a:gd name="connsiteX2978" fmla="*/ 3208744 w 6891715"/>
                <a:gd name="connsiteY2978" fmla="*/ 631051 h 6367455"/>
                <a:gd name="connsiteX2979" fmla="*/ 3220092 w 6891715"/>
                <a:gd name="connsiteY2979" fmla="*/ 642572 h 6367455"/>
                <a:gd name="connsiteX2980" fmla="*/ 3225766 w 6891715"/>
                <a:gd name="connsiteY2980" fmla="*/ 654092 h 6367455"/>
                <a:gd name="connsiteX2981" fmla="*/ 3206852 w 6891715"/>
                <a:gd name="connsiteY2981" fmla="*/ 678093 h 6367455"/>
                <a:gd name="connsiteX2982" fmla="*/ 3205276 w 6891715"/>
                <a:gd name="connsiteY2982" fmla="*/ 700173 h 6367455"/>
                <a:gd name="connsiteX2983" fmla="*/ 3185102 w 6891715"/>
                <a:gd name="connsiteY2983" fmla="*/ 698253 h 6367455"/>
                <a:gd name="connsiteX2984" fmla="*/ 3181319 w 6891715"/>
                <a:gd name="connsiteY2984" fmla="*/ 716174 h 6367455"/>
                <a:gd name="connsiteX2985" fmla="*/ 3173754 w 6891715"/>
                <a:gd name="connsiteY2985" fmla="*/ 726734 h 6367455"/>
                <a:gd name="connsiteX2986" fmla="*/ 3184472 w 6891715"/>
                <a:gd name="connsiteY2986" fmla="*/ 743055 h 6367455"/>
                <a:gd name="connsiteX2987" fmla="*/ 3173754 w 6891715"/>
                <a:gd name="connsiteY2987" fmla="*/ 746255 h 6367455"/>
                <a:gd name="connsiteX2988" fmla="*/ 3160199 w 6891715"/>
                <a:gd name="connsiteY2988" fmla="*/ 738895 h 6367455"/>
                <a:gd name="connsiteX2989" fmla="*/ 3157047 w 6891715"/>
                <a:gd name="connsiteY2989" fmla="*/ 722894 h 6367455"/>
                <a:gd name="connsiteX2990" fmla="*/ 3154525 w 6891715"/>
                <a:gd name="connsiteY2990" fmla="*/ 730894 h 6367455"/>
                <a:gd name="connsiteX2991" fmla="*/ 3152949 w 6891715"/>
                <a:gd name="connsiteY2991" fmla="*/ 736974 h 6367455"/>
                <a:gd name="connsiteX2992" fmla="*/ 3152004 w 6891715"/>
                <a:gd name="connsiteY2992" fmla="*/ 739215 h 6367455"/>
                <a:gd name="connsiteX2993" fmla="*/ 3151688 w 6891715"/>
                <a:gd name="connsiteY2993" fmla="*/ 741135 h 6367455"/>
                <a:gd name="connsiteX2994" fmla="*/ 3151373 w 6891715"/>
                <a:gd name="connsiteY2994" fmla="*/ 743375 h 6367455"/>
                <a:gd name="connsiteX2995" fmla="*/ 3149482 w 6891715"/>
                <a:gd name="connsiteY2995" fmla="*/ 746895 h 6367455"/>
                <a:gd name="connsiteX2996" fmla="*/ 3144123 w 6891715"/>
                <a:gd name="connsiteY2996" fmla="*/ 756495 h 6367455"/>
                <a:gd name="connsiteX2997" fmla="*/ 3136243 w 6891715"/>
                <a:gd name="connsiteY2997" fmla="*/ 769935 h 6367455"/>
                <a:gd name="connsiteX2998" fmla="*/ 3126786 w 6891715"/>
                <a:gd name="connsiteY2998" fmla="*/ 760335 h 6367455"/>
                <a:gd name="connsiteX2999" fmla="*/ 3129623 w 6891715"/>
                <a:gd name="connsiteY2999" fmla="*/ 727694 h 6367455"/>
                <a:gd name="connsiteX3000" fmla="*/ 3116384 w 6891715"/>
                <a:gd name="connsiteY3000" fmla="*/ 740495 h 6367455"/>
                <a:gd name="connsiteX3001" fmla="*/ 3105036 w 6891715"/>
                <a:gd name="connsiteY3001" fmla="*/ 768975 h 6367455"/>
                <a:gd name="connsiteX3002" fmla="*/ 3097785 w 6891715"/>
                <a:gd name="connsiteY3002" fmla="*/ 767055 h 6367455"/>
                <a:gd name="connsiteX3003" fmla="*/ 3107873 w 6891715"/>
                <a:gd name="connsiteY3003" fmla="*/ 742415 h 6367455"/>
                <a:gd name="connsiteX3004" fmla="*/ 3096209 w 6891715"/>
                <a:gd name="connsiteY3004" fmla="*/ 740495 h 6367455"/>
                <a:gd name="connsiteX3005" fmla="*/ 3094003 w 6891715"/>
                <a:gd name="connsiteY3005" fmla="*/ 734094 h 6367455"/>
                <a:gd name="connsiteX3006" fmla="*/ 3107557 w 6891715"/>
                <a:gd name="connsiteY3006" fmla="*/ 727694 h 6367455"/>
                <a:gd name="connsiteX3007" fmla="*/ 3099992 w 6891715"/>
                <a:gd name="connsiteY3007" fmla="*/ 717134 h 6367455"/>
                <a:gd name="connsiteX3008" fmla="*/ 3127101 w 6891715"/>
                <a:gd name="connsiteY3008" fmla="*/ 687053 h 6367455"/>
                <a:gd name="connsiteX3009" fmla="*/ 3127101 w 6891715"/>
                <a:gd name="connsiteY3009" fmla="*/ 668172 h 6367455"/>
                <a:gd name="connsiteX3010" fmla="*/ 3135297 w 6891715"/>
                <a:gd name="connsiteY3010" fmla="*/ 656332 h 6367455"/>
                <a:gd name="connsiteX3011" fmla="*/ 3128992 w 6891715"/>
                <a:gd name="connsiteY3011" fmla="*/ 646732 h 6367455"/>
                <a:gd name="connsiteX3012" fmla="*/ 3086809 w 6891715"/>
                <a:gd name="connsiteY3012" fmla="*/ 601662 h 6367455"/>
                <a:gd name="connsiteX3013" fmla="*/ 3100900 w 6891715"/>
                <a:gd name="connsiteY3013" fmla="*/ 618490 h 6367455"/>
                <a:gd name="connsiteX3014" fmla="*/ 3095575 w 6891715"/>
                <a:gd name="connsiteY3014" fmla="*/ 628967 h 6367455"/>
                <a:gd name="connsiteX3015" fmla="*/ 3100274 w 6891715"/>
                <a:gd name="connsiteY3015" fmla="*/ 649287 h 6367455"/>
                <a:gd name="connsiteX3016" fmla="*/ 3095888 w 6891715"/>
                <a:gd name="connsiteY3016" fmla="*/ 658812 h 6367455"/>
                <a:gd name="connsiteX3017" fmla="*/ 3117816 w 6891715"/>
                <a:gd name="connsiteY3017" fmla="*/ 663575 h 6367455"/>
                <a:gd name="connsiteX3018" fmla="*/ 3107478 w 6891715"/>
                <a:gd name="connsiteY3018" fmla="*/ 680720 h 6367455"/>
                <a:gd name="connsiteX3019" fmla="*/ 3092755 w 6891715"/>
                <a:gd name="connsiteY3019" fmla="*/ 682625 h 6367455"/>
                <a:gd name="connsiteX3020" fmla="*/ 3067073 w 6891715"/>
                <a:gd name="connsiteY3020" fmla="*/ 700087 h 6367455"/>
                <a:gd name="connsiteX3021" fmla="*/ 3054544 w 6891715"/>
                <a:gd name="connsiteY3021" fmla="*/ 696912 h 6367455"/>
                <a:gd name="connsiteX3022" fmla="*/ 3082423 w 6891715"/>
                <a:gd name="connsiteY3022" fmla="*/ 661987 h 6367455"/>
                <a:gd name="connsiteX3023" fmla="*/ 3052351 w 6891715"/>
                <a:gd name="connsiteY3023" fmla="*/ 679767 h 6367455"/>
                <a:gd name="connsiteX3024" fmla="*/ 3042953 w 6891715"/>
                <a:gd name="connsiteY3024" fmla="*/ 679132 h 6367455"/>
                <a:gd name="connsiteX3025" fmla="*/ 3029170 w 6891715"/>
                <a:gd name="connsiteY3025" fmla="*/ 697230 h 6367455"/>
                <a:gd name="connsiteX3026" fmla="*/ 3024158 w 6891715"/>
                <a:gd name="connsiteY3026" fmla="*/ 683577 h 6367455"/>
                <a:gd name="connsiteX3027" fmla="*/ 3034495 w 6891715"/>
                <a:gd name="connsiteY3027" fmla="*/ 675957 h 6367455"/>
                <a:gd name="connsiteX3028" fmla="*/ 3031050 w 6891715"/>
                <a:gd name="connsiteY3028" fmla="*/ 662305 h 6367455"/>
                <a:gd name="connsiteX3029" fmla="*/ 3042640 w 6891715"/>
                <a:gd name="connsiteY3029" fmla="*/ 652780 h 6367455"/>
                <a:gd name="connsiteX3030" fmla="*/ 3057363 w 6891715"/>
                <a:gd name="connsiteY3030" fmla="*/ 649605 h 6367455"/>
                <a:gd name="connsiteX3031" fmla="*/ 3071460 w 6891715"/>
                <a:gd name="connsiteY3031" fmla="*/ 629285 h 6367455"/>
                <a:gd name="connsiteX3032" fmla="*/ 3083990 w 6891715"/>
                <a:gd name="connsiteY3032" fmla="*/ 628332 h 6367455"/>
                <a:gd name="connsiteX3033" fmla="*/ 3079917 w 6891715"/>
                <a:gd name="connsiteY3033" fmla="*/ 611187 h 6367455"/>
                <a:gd name="connsiteX3034" fmla="*/ 3198778 w 6891715"/>
                <a:gd name="connsiteY3034" fmla="*/ 596901 h 6367455"/>
                <a:gd name="connsiteX3035" fmla="*/ 3208960 w 6891715"/>
                <a:gd name="connsiteY3035" fmla="*/ 597864 h 6367455"/>
                <a:gd name="connsiteX3036" fmla="*/ 3214215 w 6891715"/>
                <a:gd name="connsiteY3036" fmla="*/ 603322 h 6367455"/>
                <a:gd name="connsiteX3037" fmla="*/ 3219798 w 6891715"/>
                <a:gd name="connsiteY3037" fmla="*/ 601074 h 6367455"/>
                <a:gd name="connsiteX3038" fmla="*/ 3227353 w 6891715"/>
                <a:gd name="connsiteY3038" fmla="*/ 611349 h 6367455"/>
                <a:gd name="connsiteX3039" fmla="*/ 3217828 w 6891715"/>
                <a:gd name="connsiteY3039" fmla="*/ 625476 h 6367455"/>
                <a:gd name="connsiteX3040" fmla="*/ 3201405 w 6891715"/>
                <a:gd name="connsiteY3040" fmla="*/ 609743 h 6367455"/>
                <a:gd name="connsiteX3041" fmla="*/ 3164907 w 6891715"/>
                <a:gd name="connsiteY3041" fmla="*/ 504825 h 6367455"/>
                <a:gd name="connsiteX3042" fmla="*/ 3188311 w 6891715"/>
                <a:gd name="connsiteY3042" fmla="*/ 509905 h 6367455"/>
                <a:gd name="connsiteX3043" fmla="*/ 3190841 w 6891715"/>
                <a:gd name="connsiteY3043" fmla="*/ 523558 h 6367455"/>
                <a:gd name="connsiteX3044" fmla="*/ 3182302 w 6891715"/>
                <a:gd name="connsiteY3044" fmla="*/ 535305 h 6367455"/>
                <a:gd name="connsiteX3045" fmla="*/ 3184516 w 6891715"/>
                <a:gd name="connsiteY3045" fmla="*/ 554355 h 6367455"/>
                <a:gd name="connsiteX3046" fmla="*/ 3172181 w 6891715"/>
                <a:gd name="connsiteY3046" fmla="*/ 566103 h 6367455"/>
                <a:gd name="connsiteX3047" fmla="*/ 3164591 w 6891715"/>
                <a:gd name="connsiteY3047" fmla="*/ 582930 h 6367455"/>
                <a:gd name="connsiteX3048" fmla="*/ 3136444 w 6891715"/>
                <a:gd name="connsiteY3048" fmla="*/ 592455 h 6367455"/>
                <a:gd name="connsiteX3049" fmla="*/ 3124110 w 6891715"/>
                <a:gd name="connsiteY3049" fmla="*/ 622300 h 6367455"/>
                <a:gd name="connsiteX3050" fmla="*/ 3119998 w 6891715"/>
                <a:gd name="connsiteY3050" fmla="*/ 619125 h 6367455"/>
                <a:gd name="connsiteX3051" fmla="*/ 3120631 w 6891715"/>
                <a:gd name="connsiteY3051" fmla="*/ 611823 h 6367455"/>
                <a:gd name="connsiteX3052" fmla="*/ 3109878 w 6891715"/>
                <a:gd name="connsiteY3052" fmla="*/ 602615 h 6367455"/>
                <a:gd name="connsiteX3053" fmla="*/ 3132965 w 6891715"/>
                <a:gd name="connsiteY3053" fmla="*/ 578803 h 6367455"/>
                <a:gd name="connsiteX3054" fmla="*/ 3136127 w 6891715"/>
                <a:gd name="connsiteY3054" fmla="*/ 555943 h 6367455"/>
                <a:gd name="connsiteX3055" fmla="*/ 3151941 w 6891715"/>
                <a:gd name="connsiteY3055" fmla="*/ 553403 h 6367455"/>
                <a:gd name="connsiteX3056" fmla="*/ 3155736 w 6891715"/>
                <a:gd name="connsiteY3056" fmla="*/ 542925 h 6367455"/>
                <a:gd name="connsiteX3057" fmla="*/ 3151624 w 6891715"/>
                <a:gd name="connsiteY3057" fmla="*/ 531495 h 6367455"/>
                <a:gd name="connsiteX3058" fmla="*/ 3157950 w 6891715"/>
                <a:gd name="connsiteY3058" fmla="*/ 523875 h 6367455"/>
                <a:gd name="connsiteX3059" fmla="*/ 4364771 w 6891715"/>
                <a:gd name="connsiteY3059" fmla="*/ 471424 h 6367455"/>
                <a:gd name="connsiteX3060" fmla="*/ 4352063 w 6891715"/>
                <a:gd name="connsiteY3060" fmla="*/ 473328 h 6367455"/>
                <a:gd name="connsiteX3061" fmla="*/ 4349204 w 6891715"/>
                <a:gd name="connsiteY3061" fmla="*/ 492370 h 6367455"/>
                <a:gd name="connsiteX3062" fmla="*/ 4353334 w 6891715"/>
                <a:gd name="connsiteY3062" fmla="*/ 505065 h 6367455"/>
                <a:gd name="connsiteX3063" fmla="*/ 4345709 w 6891715"/>
                <a:gd name="connsiteY3063" fmla="*/ 514269 h 6367455"/>
                <a:gd name="connsiteX3064" fmla="*/ 4338402 w 6891715"/>
                <a:gd name="connsiteY3064" fmla="*/ 505383 h 6367455"/>
                <a:gd name="connsiteX3065" fmla="*/ 4341579 w 6891715"/>
                <a:gd name="connsiteY3065" fmla="*/ 493005 h 6367455"/>
                <a:gd name="connsiteX3066" fmla="*/ 4337131 w 6891715"/>
                <a:gd name="connsiteY3066" fmla="*/ 479358 h 6367455"/>
                <a:gd name="connsiteX3067" fmla="*/ 4322835 w 6891715"/>
                <a:gd name="connsiteY3067" fmla="*/ 489514 h 6367455"/>
                <a:gd name="connsiteX3068" fmla="*/ 4315210 w 6891715"/>
                <a:gd name="connsiteY3068" fmla="*/ 501892 h 6367455"/>
                <a:gd name="connsiteX3069" fmla="*/ 4319976 w 6891715"/>
                <a:gd name="connsiteY3069" fmla="*/ 515538 h 6367455"/>
                <a:gd name="connsiteX3070" fmla="*/ 4326647 w 6891715"/>
                <a:gd name="connsiteY3070" fmla="*/ 515538 h 6367455"/>
                <a:gd name="connsiteX3071" fmla="*/ 4334590 w 6891715"/>
                <a:gd name="connsiteY3071" fmla="*/ 522203 h 6367455"/>
                <a:gd name="connsiteX3072" fmla="*/ 4333319 w 6891715"/>
                <a:gd name="connsiteY3072" fmla="*/ 536167 h 6367455"/>
                <a:gd name="connsiteX3073" fmla="*/ 4321882 w 6891715"/>
                <a:gd name="connsiteY3073" fmla="*/ 530455 h 6367455"/>
                <a:gd name="connsiteX3074" fmla="*/ 4315210 w 6891715"/>
                <a:gd name="connsiteY3074" fmla="*/ 539658 h 6367455"/>
                <a:gd name="connsiteX3075" fmla="*/ 4297419 w 6891715"/>
                <a:gd name="connsiteY3075" fmla="*/ 537119 h 6367455"/>
                <a:gd name="connsiteX3076" fmla="*/ 4292971 w 6891715"/>
                <a:gd name="connsiteY3076" fmla="*/ 550766 h 6367455"/>
                <a:gd name="connsiteX3077" fmla="*/ 4282805 w 6891715"/>
                <a:gd name="connsiteY3077" fmla="*/ 553940 h 6367455"/>
                <a:gd name="connsiteX3078" fmla="*/ 4274862 w 6891715"/>
                <a:gd name="connsiteY3078" fmla="*/ 552353 h 6367455"/>
                <a:gd name="connsiteX3079" fmla="*/ 4260566 w 6891715"/>
                <a:gd name="connsiteY3079" fmla="*/ 563778 h 6367455"/>
                <a:gd name="connsiteX3080" fmla="*/ 4263425 w 6891715"/>
                <a:gd name="connsiteY3080" fmla="*/ 579647 h 6367455"/>
                <a:gd name="connsiteX3081" fmla="*/ 4256754 w 6891715"/>
                <a:gd name="connsiteY3081" fmla="*/ 585677 h 6367455"/>
                <a:gd name="connsiteX3082" fmla="*/ 4246270 w 6891715"/>
                <a:gd name="connsiteY3082" fmla="*/ 586312 h 6367455"/>
                <a:gd name="connsiteX3083" fmla="*/ 4233244 w 6891715"/>
                <a:gd name="connsiteY3083" fmla="*/ 586946 h 6367455"/>
                <a:gd name="connsiteX3084" fmla="*/ 4227843 w 6891715"/>
                <a:gd name="connsiteY3084" fmla="*/ 601863 h 6367455"/>
                <a:gd name="connsiteX3085" fmla="*/ 4232926 w 6891715"/>
                <a:gd name="connsiteY3085" fmla="*/ 608210 h 6367455"/>
                <a:gd name="connsiteX3086" fmla="*/ 4241504 w 6891715"/>
                <a:gd name="connsiteY3086" fmla="*/ 605036 h 6367455"/>
                <a:gd name="connsiteX3087" fmla="*/ 4247858 w 6891715"/>
                <a:gd name="connsiteY3087" fmla="*/ 609797 h 6367455"/>
                <a:gd name="connsiteX3088" fmla="*/ 4239280 w 6891715"/>
                <a:gd name="connsiteY3088" fmla="*/ 612653 h 6367455"/>
                <a:gd name="connsiteX3089" fmla="*/ 4244363 w 6891715"/>
                <a:gd name="connsiteY3089" fmla="*/ 622174 h 6367455"/>
                <a:gd name="connsiteX3090" fmla="*/ 4254530 w 6891715"/>
                <a:gd name="connsiteY3090" fmla="*/ 624396 h 6367455"/>
                <a:gd name="connsiteX3091" fmla="*/ 4259295 w 6891715"/>
                <a:gd name="connsiteY3091" fmla="*/ 613288 h 6367455"/>
                <a:gd name="connsiteX3092" fmla="*/ 4260248 w 6891715"/>
                <a:gd name="connsiteY3092" fmla="*/ 619635 h 6367455"/>
                <a:gd name="connsiteX3093" fmla="*/ 4269462 w 6891715"/>
                <a:gd name="connsiteY3093" fmla="*/ 628204 h 6367455"/>
                <a:gd name="connsiteX3094" fmla="*/ 4263108 w 6891715"/>
                <a:gd name="connsiteY3094" fmla="*/ 631378 h 6367455"/>
                <a:gd name="connsiteX3095" fmla="*/ 4252624 w 6891715"/>
                <a:gd name="connsiteY3095" fmla="*/ 629791 h 6367455"/>
                <a:gd name="connsiteX3096" fmla="*/ 4260566 w 6891715"/>
                <a:gd name="connsiteY3096" fmla="*/ 643755 h 6367455"/>
                <a:gd name="connsiteX3097" fmla="*/ 4275180 w 6891715"/>
                <a:gd name="connsiteY3097" fmla="*/ 653594 h 6367455"/>
                <a:gd name="connsiteX3098" fmla="*/ 4289477 w 6891715"/>
                <a:gd name="connsiteY3098" fmla="*/ 646612 h 6367455"/>
                <a:gd name="connsiteX3099" fmla="*/ 4287570 w 6891715"/>
                <a:gd name="connsiteY3099" fmla="*/ 633599 h 6367455"/>
                <a:gd name="connsiteX3100" fmla="*/ 4297101 w 6891715"/>
                <a:gd name="connsiteY3100" fmla="*/ 628839 h 6367455"/>
                <a:gd name="connsiteX3101" fmla="*/ 4302185 w 6891715"/>
                <a:gd name="connsiteY3101" fmla="*/ 638360 h 6367455"/>
                <a:gd name="connsiteX3102" fmla="*/ 4312669 w 6891715"/>
                <a:gd name="connsiteY3102" fmla="*/ 637725 h 6367455"/>
                <a:gd name="connsiteX3103" fmla="*/ 4312033 w 6891715"/>
                <a:gd name="connsiteY3103" fmla="*/ 628204 h 6367455"/>
                <a:gd name="connsiteX3104" fmla="*/ 4308221 w 6891715"/>
                <a:gd name="connsiteY3104" fmla="*/ 616462 h 6367455"/>
                <a:gd name="connsiteX3105" fmla="*/ 4317752 w 6891715"/>
                <a:gd name="connsiteY3105" fmla="*/ 615827 h 6367455"/>
                <a:gd name="connsiteX3106" fmla="*/ 4332048 w 6891715"/>
                <a:gd name="connsiteY3106" fmla="*/ 624396 h 6367455"/>
                <a:gd name="connsiteX3107" fmla="*/ 4339673 w 6891715"/>
                <a:gd name="connsiteY3107" fmla="*/ 624396 h 6367455"/>
                <a:gd name="connsiteX3108" fmla="*/ 4339547 w 6891715"/>
                <a:gd name="connsiteY3108" fmla="*/ 624461 h 6367455"/>
                <a:gd name="connsiteX3109" fmla="*/ 4339882 w 6891715"/>
                <a:gd name="connsiteY3109" fmla="*/ 624461 h 6367455"/>
                <a:gd name="connsiteX3110" fmla="*/ 4340199 w 6891715"/>
                <a:gd name="connsiteY3110" fmla="*/ 623826 h 6367455"/>
                <a:gd name="connsiteX3111" fmla="*/ 4341172 w 6891715"/>
                <a:gd name="connsiteY3111" fmla="*/ 623340 h 6367455"/>
                <a:gd name="connsiteX3112" fmla="*/ 4347298 w 6891715"/>
                <a:gd name="connsiteY3112" fmla="*/ 612018 h 6367455"/>
                <a:gd name="connsiteX3113" fmla="*/ 4332366 w 6891715"/>
                <a:gd name="connsiteY3113" fmla="*/ 604402 h 6367455"/>
                <a:gd name="connsiteX3114" fmla="*/ 4328236 w 6891715"/>
                <a:gd name="connsiteY3114" fmla="*/ 605354 h 6367455"/>
                <a:gd name="connsiteX3115" fmla="*/ 4317434 w 6891715"/>
                <a:gd name="connsiteY3115" fmla="*/ 588216 h 6367455"/>
                <a:gd name="connsiteX3116" fmla="*/ 4329189 w 6891715"/>
                <a:gd name="connsiteY3116" fmla="*/ 567587 h 6367455"/>
                <a:gd name="connsiteX3117" fmla="*/ 4344121 w 6891715"/>
                <a:gd name="connsiteY3117" fmla="*/ 564731 h 6367455"/>
                <a:gd name="connsiteX3118" fmla="*/ 4350793 w 6891715"/>
                <a:gd name="connsiteY3118" fmla="*/ 555210 h 6367455"/>
                <a:gd name="connsiteX3119" fmla="*/ 4348886 w 6891715"/>
                <a:gd name="connsiteY3119" fmla="*/ 549814 h 6367455"/>
                <a:gd name="connsiteX3120" fmla="*/ 4361912 w 6891715"/>
                <a:gd name="connsiteY3120" fmla="*/ 539976 h 6367455"/>
                <a:gd name="connsiteX3121" fmla="*/ 4359053 w 6891715"/>
                <a:gd name="connsiteY3121" fmla="*/ 525059 h 6367455"/>
                <a:gd name="connsiteX3122" fmla="*/ 4355876 w 6891715"/>
                <a:gd name="connsiteY3122" fmla="*/ 522838 h 6367455"/>
                <a:gd name="connsiteX3123" fmla="*/ 4355240 w 6891715"/>
                <a:gd name="connsiteY3123" fmla="*/ 513634 h 6367455"/>
                <a:gd name="connsiteX3124" fmla="*/ 4380021 w 6891715"/>
                <a:gd name="connsiteY3124" fmla="*/ 502526 h 6367455"/>
                <a:gd name="connsiteX3125" fmla="*/ 4384151 w 6891715"/>
                <a:gd name="connsiteY3125" fmla="*/ 488879 h 6367455"/>
                <a:gd name="connsiteX3126" fmla="*/ 4380339 w 6891715"/>
                <a:gd name="connsiteY3126" fmla="*/ 476185 h 6367455"/>
                <a:gd name="connsiteX3127" fmla="*/ 4369537 w 6891715"/>
                <a:gd name="connsiteY3127" fmla="*/ 489514 h 6367455"/>
                <a:gd name="connsiteX3128" fmla="*/ 4360959 w 6891715"/>
                <a:gd name="connsiteY3128" fmla="*/ 501892 h 6367455"/>
                <a:gd name="connsiteX3129" fmla="*/ 4359053 w 6891715"/>
                <a:gd name="connsiteY3129" fmla="*/ 486023 h 6367455"/>
                <a:gd name="connsiteX3130" fmla="*/ 4366360 w 6891715"/>
                <a:gd name="connsiteY3130" fmla="*/ 478724 h 6367455"/>
                <a:gd name="connsiteX3131" fmla="*/ 3304349 w 6891715"/>
                <a:gd name="connsiteY3131" fmla="*/ 431801 h 6367455"/>
                <a:gd name="connsiteX3132" fmla="*/ 3318916 w 6891715"/>
                <a:gd name="connsiteY3132" fmla="*/ 437795 h 6367455"/>
                <a:gd name="connsiteX3133" fmla="*/ 3327783 w 6891715"/>
                <a:gd name="connsiteY3133" fmla="*/ 453570 h 6367455"/>
                <a:gd name="connsiteX3134" fmla="*/ 3334751 w 6891715"/>
                <a:gd name="connsiteY3134" fmla="*/ 432432 h 6367455"/>
                <a:gd name="connsiteX3135" fmla="*/ 3344568 w 6891715"/>
                <a:gd name="connsiteY3135" fmla="*/ 440950 h 6367455"/>
                <a:gd name="connsiteX3136" fmla="*/ 3340451 w 6891715"/>
                <a:gd name="connsiteY3136" fmla="*/ 462719 h 6367455"/>
                <a:gd name="connsiteX3137" fmla="*/ 3344885 w 6891715"/>
                <a:gd name="connsiteY3137" fmla="*/ 472183 h 6367455"/>
                <a:gd name="connsiteX3138" fmla="*/ 3354069 w 6891715"/>
                <a:gd name="connsiteY3138" fmla="*/ 456409 h 6367455"/>
                <a:gd name="connsiteX3139" fmla="*/ 3367053 w 6891715"/>
                <a:gd name="connsiteY3139" fmla="*/ 470290 h 6367455"/>
                <a:gd name="connsiteX3140" fmla="*/ 3355335 w 6891715"/>
                <a:gd name="connsiteY3140" fmla="*/ 475338 h 6367455"/>
                <a:gd name="connsiteX3141" fmla="*/ 3360719 w 6891715"/>
                <a:gd name="connsiteY3141" fmla="*/ 488904 h 6367455"/>
                <a:gd name="connsiteX3142" fmla="*/ 3347101 w 6891715"/>
                <a:gd name="connsiteY3142" fmla="*/ 510988 h 6367455"/>
                <a:gd name="connsiteX3143" fmla="*/ 3346151 w 6891715"/>
                <a:gd name="connsiteY3143" fmla="*/ 529917 h 6367455"/>
                <a:gd name="connsiteX3144" fmla="*/ 3358185 w 6891715"/>
                <a:gd name="connsiteY3144" fmla="*/ 549477 h 6367455"/>
                <a:gd name="connsiteX3145" fmla="*/ 3320183 w 6891715"/>
                <a:gd name="connsiteY3145" fmla="*/ 551055 h 6367455"/>
                <a:gd name="connsiteX3146" fmla="*/ 3317016 w 6891715"/>
                <a:gd name="connsiteY3146" fmla="*/ 534649 h 6367455"/>
                <a:gd name="connsiteX3147" fmla="*/ 3296748 w 6891715"/>
                <a:gd name="connsiteY3147" fmla="*/ 556733 h 6367455"/>
                <a:gd name="connsiteX3148" fmla="*/ 3274897 w 6891715"/>
                <a:gd name="connsiteY3148" fmla="*/ 555471 h 6367455"/>
                <a:gd name="connsiteX3149" fmla="*/ 3256845 w 6891715"/>
                <a:gd name="connsiteY3149" fmla="*/ 581026 h 6367455"/>
                <a:gd name="connsiteX3150" fmla="*/ 3243228 w 6891715"/>
                <a:gd name="connsiteY3150" fmla="*/ 566513 h 6367455"/>
                <a:gd name="connsiteX3151" fmla="*/ 3249562 w 6891715"/>
                <a:gd name="connsiteY3151" fmla="*/ 556102 h 6367455"/>
                <a:gd name="connsiteX3152" fmla="*/ 3270780 w 6891715"/>
                <a:gd name="connsiteY3152" fmla="*/ 552317 h 6367455"/>
                <a:gd name="connsiteX3153" fmla="*/ 3271413 w 6891715"/>
                <a:gd name="connsiteY3153" fmla="*/ 539066 h 6367455"/>
                <a:gd name="connsiteX3154" fmla="*/ 3255579 w 6891715"/>
                <a:gd name="connsiteY3154" fmla="*/ 533703 h 6367455"/>
                <a:gd name="connsiteX3155" fmla="*/ 3252412 w 6891715"/>
                <a:gd name="connsiteY3155" fmla="*/ 523292 h 6367455"/>
                <a:gd name="connsiteX3156" fmla="*/ 3267296 w 6891715"/>
                <a:gd name="connsiteY3156" fmla="*/ 516036 h 6367455"/>
                <a:gd name="connsiteX3157" fmla="*/ 3250828 w 6891715"/>
                <a:gd name="connsiteY3157" fmla="*/ 500261 h 6367455"/>
                <a:gd name="connsiteX3158" fmla="*/ 3264763 w 6891715"/>
                <a:gd name="connsiteY3158" fmla="*/ 481332 h 6367455"/>
                <a:gd name="connsiteX3159" fmla="*/ 3300548 w 6891715"/>
                <a:gd name="connsiteY3159" fmla="*/ 488588 h 6367455"/>
                <a:gd name="connsiteX3160" fmla="*/ 3308782 w 6891715"/>
                <a:gd name="connsiteY3160" fmla="*/ 480070 h 6367455"/>
                <a:gd name="connsiteX3161" fmla="*/ 3286614 w 6891715"/>
                <a:gd name="connsiteY3161" fmla="*/ 469975 h 6367455"/>
                <a:gd name="connsiteX3162" fmla="*/ 3288831 w 6891715"/>
                <a:gd name="connsiteY3162" fmla="*/ 456093 h 6367455"/>
                <a:gd name="connsiteX3163" fmla="*/ 3310999 w 6891715"/>
                <a:gd name="connsiteY3163" fmla="*/ 462088 h 6367455"/>
                <a:gd name="connsiteX3164" fmla="*/ 3435951 w 6891715"/>
                <a:gd name="connsiteY3164" fmla="*/ 361951 h 6367455"/>
                <a:gd name="connsiteX3165" fmla="*/ 3459129 w 6891715"/>
                <a:gd name="connsiteY3165" fmla="*/ 379352 h 6367455"/>
                <a:gd name="connsiteX3166" fmla="*/ 3458494 w 6891715"/>
                <a:gd name="connsiteY3166" fmla="*/ 393274 h 6367455"/>
                <a:gd name="connsiteX3167" fmla="*/ 3438491 w 6891715"/>
                <a:gd name="connsiteY3167" fmla="*/ 404980 h 6367455"/>
                <a:gd name="connsiteX3168" fmla="*/ 3440714 w 6891715"/>
                <a:gd name="connsiteY3168" fmla="*/ 424913 h 6367455"/>
                <a:gd name="connsiteX3169" fmla="*/ 3394358 w 6891715"/>
                <a:gd name="connsiteY3169" fmla="*/ 452439 h 6367455"/>
                <a:gd name="connsiteX3170" fmla="*/ 3382928 w 6891715"/>
                <a:gd name="connsiteY3170" fmla="*/ 442314 h 6367455"/>
                <a:gd name="connsiteX3171" fmla="*/ 3371816 w 6891715"/>
                <a:gd name="connsiteY3171" fmla="*/ 427444 h 6367455"/>
                <a:gd name="connsiteX3172" fmla="*/ 3393088 w 6891715"/>
                <a:gd name="connsiteY3172" fmla="*/ 427444 h 6367455"/>
                <a:gd name="connsiteX3173" fmla="*/ 3385468 w 6891715"/>
                <a:gd name="connsiteY3173" fmla="*/ 404031 h 6367455"/>
                <a:gd name="connsiteX3174" fmla="*/ 3411821 w 6891715"/>
                <a:gd name="connsiteY3174" fmla="*/ 400867 h 6367455"/>
                <a:gd name="connsiteX3175" fmla="*/ 3418171 w 6891715"/>
                <a:gd name="connsiteY3175" fmla="*/ 384098 h 6367455"/>
                <a:gd name="connsiteX3176" fmla="*/ 3424521 w 6891715"/>
                <a:gd name="connsiteY3176" fmla="*/ 395805 h 6367455"/>
                <a:gd name="connsiteX3177" fmla="*/ 3429919 w 6891715"/>
                <a:gd name="connsiteY3177" fmla="*/ 395488 h 6367455"/>
                <a:gd name="connsiteX3178" fmla="*/ 3424521 w 6891715"/>
                <a:gd name="connsiteY3178" fmla="*/ 373657 h 6367455"/>
                <a:gd name="connsiteX3179" fmla="*/ 3528661 w 6891715"/>
                <a:gd name="connsiteY3179" fmla="*/ 334961 h 6367455"/>
                <a:gd name="connsiteX3180" fmla="*/ 3536916 w 6891715"/>
                <a:gd name="connsiteY3180" fmla="*/ 337252 h 6367455"/>
                <a:gd name="connsiteX3181" fmla="*/ 3529613 w 6891715"/>
                <a:gd name="connsiteY3181" fmla="*/ 364093 h 6367455"/>
                <a:gd name="connsiteX3182" fmla="*/ 3509928 w 6891715"/>
                <a:gd name="connsiteY3182" fmla="*/ 366711 h 6367455"/>
                <a:gd name="connsiteX3183" fmla="*/ 3505166 w 6891715"/>
                <a:gd name="connsiteY3183" fmla="*/ 354600 h 6367455"/>
                <a:gd name="connsiteX3184" fmla="*/ 3523263 w 6891715"/>
                <a:gd name="connsiteY3184" fmla="*/ 347072 h 6367455"/>
                <a:gd name="connsiteX3185" fmla="*/ 4276189 w 6891715"/>
                <a:gd name="connsiteY3185" fmla="*/ 308170 h 6367455"/>
                <a:gd name="connsiteX3186" fmla="*/ 4271925 w 6891715"/>
                <a:gd name="connsiteY3186" fmla="*/ 310848 h 6367455"/>
                <a:gd name="connsiteX3187" fmla="*/ 4272040 w 6891715"/>
                <a:gd name="connsiteY3187" fmla="*/ 311192 h 6367455"/>
                <a:gd name="connsiteX3188" fmla="*/ 3488655 w 6891715"/>
                <a:gd name="connsiteY3188" fmla="*/ 279400 h 6367455"/>
                <a:gd name="connsiteX3189" fmla="*/ 3501355 w 6891715"/>
                <a:gd name="connsiteY3189" fmla="*/ 287882 h 6367455"/>
                <a:gd name="connsiteX3190" fmla="*/ 3495958 w 6891715"/>
                <a:gd name="connsiteY3190" fmla="*/ 298248 h 6367455"/>
                <a:gd name="connsiteX3191" fmla="*/ 3498180 w 6891715"/>
                <a:gd name="connsiteY3191" fmla="*/ 309557 h 6367455"/>
                <a:gd name="connsiteX3192" fmla="*/ 3516278 w 6891715"/>
                <a:gd name="connsiteY3192" fmla="*/ 322123 h 6367455"/>
                <a:gd name="connsiteX3193" fmla="*/ 3497545 w 6891715"/>
                <a:gd name="connsiteY3193" fmla="*/ 345054 h 6367455"/>
                <a:gd name="connsiteX3194" fmla="*/ 3490560 w 6891715"/>
                <a:gd name="connsiteY3194" fmla="*/ 364845 h 6367455"/>
                <a:gd name="connsiteX3195" fmla="*/ 3473415 w 6891715"/>
                <a:gd name="connsiteY3195" fmla="*/ 368300 h 6367455"/>
                <a:gd name="connsiteX3196" fmla="*/ 3448015 w 6891715"/>
                <a:gd name="connsiteY3196" fmla="*/ 342541 h 6367455"/>
                <a:gd name="connsiteX3197" fmla="*/ 3445475 w 6891715"/>
                <a:gd name="connsiteY3197" fmla="*/ 316468 h 6367455"/>
                <a:gd name="connsiteX3198" fmla="*/ 3433728 w 6891715"/>
                <a:gd name="connsiteY3198" fmla="*/ 314269 h 6367455"/>
                <a:gd name="connsiteX3199" fmla="*/ 3433728 w 6891715"/>
                <a:gd name="connsiteY3199" fmla="*/ 302960 h 6367455"/>
                <a:gd name="connsiteX3200" fmla="*/ 3438808 w 6891715"/>
                <a:gd name="connsiteY3200" fmla="*/ 289138 h 6367455"/>
                <a:gd name="connsiteX3201" fmla="*/ 3454683 w 6891715"/>
                <a:gd name="connsiteY3201" fmla="*/ 296678 h 6367455"/>
                <a:gd name="connsiteX3202" fmla="*/ 3479130 w 6891715"/>
                <a:gd name="connsiteY3202" fmla="*/ 296364 h 6367455"/>
                <a:gd name="connsiteX3203" fmla="*/ 3466748 w 6891715"/>
                <a:gd name="connsiteY3203" fmla="*/ 317096 h 6367455"/>
                <a:gd name="connsiteX3204" fmla="*/ 3478495 w 6891715"/>
                <a:gd name="connsiteY3204" fmla="*/ 340028 h 6367455"/>
                <a:gd name="connsiteX3205" fmla="*/ 3478495 w 6891715"/>
                <a:gd name="connsiteY3205" fmla="*/ 328719 h 6367455"/>
                <a:gd name="connsiteX3206" fmla="*/ 3494053 w 6891715"/>
                <a:gd name="connsiteY3206" fmla="*/ 309557 h 6367455"/>
                <a:gd name="connsiteX3207" fmla="*/ 3621053 w 6891715"/>
                <a:gd name="connsiteY3207" fmla="*/ 250824 h 6367455"/>
                <a:gd name="connsiteX3208" fmla="*/ 3633753 w 6891715"/>
                <a:gd name="connsiteY3208" fmla="*/ 259353 h 6367455"/>
                <a:gd name="connsiteX3209" fmla="*/ 3618195 w 6891715"/>
                <a:gd name="connsiteY3209" fmla="*/ 280201 h 6367455"/>
                <a:gd name="connsiteX3210" fmla="*/ 3627720 w 6891715"/>
                <a:gd name="connsiteY3210" fmla="*/ 304208 h 6367455"/>
                <a:gd name="connsiteX3211" fmla="*/ 3615973 w 6891715"/>
                <a:gd name="connsiteY3211" fmla="*/ 312737 h 6367455"/>
                <a:gd name="connsiteX3212" fmla="*/ 3601050 w 6891715"/>
                <a:gd name="connsiteY3212" fmla="*/ 303577 h 6367455"/>
                <a:gd name="connsiteX3213" fmla="*/ 3603273 w 6891715"/>
                <a:gd name="connsiteY3213" fmla="*/ 292837 h 6367455"/>
                <a:gd name="connsiteX3214" fmla="*/ 3595653 w 6891715"/>
                <a:gd name="connsiteY3214" fmla="*/ 274199 h 6367455"/>
                <a:gd name="connsiteX3215" fmla="*/ 3604860 w 6891715"/>
                <a:gd name="connsiteY3215" fmla="*/ 268830 h 6367455"/>
                <a:gd name="connsiteX3216" fmla="*/ 3610258 w 6891715"/>
                <a:gd name="connsiteY3216" fmla="*/ 258405 h 6367455"/>
                <a:gd name="connsiteX3217" fmla="*/ 3463697 w 6891715"/>
                <a:gd name="connsiteY3217" fmla="*/ 247649 h 6367455"/>
                <a:gd name="connsiteX3218" fmla="*/ 3468654 w 6891715"/>
                <a:gd name="connsiteY3218" fmla="*/ 252812 h 6367455"/>
                <a:gd name="connsiteX3219" fmla="*/ 3466904 w 6891715"/>
                <a:gd name="connsiteY3219" fmla="*/ 273140 h 6367455"/>
                <a:gd name="connsiteX3220" fmla="*/ 3463988 w 6891715"/>
                <a:gd name="connsiteY3220" fmla="*/ 287337 h 6367455"/>
                <a:gd name="connsiteX3221" fmla="*/ 3454366 w 6891715"/>
                <a:gd name="connsiteY3221" fmla="*/ 273140 h 6367455"/>
                <a:gd name="connsiteX3222" fmla="*/ 3514243 w 6891715"/>
                <a:gd name="connsiteY3222" fmla="*/ 244475 h 6367455"/>
                <a:gd name="connsiteX3223" fmla="*/ 3523940 w 6891715"/>
                <a:gd name="connsiteY3223" fmla="*/ 256388 h 6367455"/>
                <a:gd name="connsiteX3224" fmla="*/ 3525232 w 6891715"/>
                <a:gd name="connsiteY3224" fmla="*/ 268946 h 6367455"/>
                <a:gd name="connsiteX3225" fmla="*/ 3543655 w 6891715"/>
                <a:gd name="connsiteY3225" fmla="*/ 271200 h 6367455"/>
                <a:gd name="connsiteX3226" fmla="*/ 3546887 w 6891715"/>
                <a:gd name="connsiteY3226" fmla="*/ 284080 h 6367455"/>
                <a:gd name="connsiteX3227" fmla="*/ 3557553 w 6891715"/>
                <a:gd name="connsiteY3227" fmla="*/ 287944 h 6367455"/>
                <a:gd name="connsiteX3228" fmla="*/ 3554644 w 6891715"/>
                <a:gd name="connsiteY3228" fmla="*/ 304044 h 6367455"/>
                <a:gd name="connsiteX3229" fmla="*/ 3540746 w 6891715"/>
                <a:gd name="connsiteY3229" fmla="*/ 312737 h 6367455"/>
                <a:gd name="connsiteX3230" fmla="*/ 3524586 w 6891715"/>
                <a:gd name="connsiteY3230" fmla="*/ 294706 h 6367455"/>
                <a:gd name="connsiteX3231" fmla="*/ 3514890 w 6891715"/>
                <a:gd name="connsiteY3231" fmla="*/ 285046 h 6367455"/>
                <a:gd name="connsiteX3232" fmla="*/ 3517476 w 6891715"/>
                <a:gd name="connsiteY3232" fmla="*/ 269268 h 6367455"/>
                <a:gd name="connsiteX3233" fmla="*/ 3503578 w 6891715"/>
                <a:gd name="connsiteY3233" fmla="*/ 253168 h 6367455"/>
                <a:gd name="connsiteX3234" fmla="*/ 3570253 w 6891715"/>
                <a:gd name="connsiteY3234" fmla="*/ 234949 h 6367455"/>
                <a:gd name="connsiteX3235" fmla="*/ 3579778 w 6891715"/>
                <a:gd name="connsiteY3235" fmla="*/ 251203 h 6367455"/>
                <a:gd name="connsiteX3236" fmla="*/ 3571205 w 6891715"/>
                <a:gd name="connsiteY3236" fmla="*/ 257174 h 6367455"/>
                <a:gd name="connsiteX3237" fmla="*/ 3563903 w 6891715"/>
                <a:gd name="connsiteY3237" fmla="*/ 249213 h 6367455"/>
                <a:gd name="connsiteX3238" fmla="*/ 3564855 w 6891715"/>
                <a:gd name="connsiteY3238" fmla="*/ 239261 h 6367455"/>
                <a:gd name="connsiteX3239" fmla="*/ 3805219 w 6891715"/>
                <a:gd name="connsiteY3239" fmla="*/ 211137 h 6367455"/>
                <a:gd name="connsiteX3240" fmla="*/ 3835518 w 6891715"/>
                <a:gd name="connsiteY3240" fmla="*/ 224790 h 6367455"/>
                <a:gd name="connsiteX3241" fmla="*/ 3846478 w 6891715"/>
                <a:gd name="connsiteY3241" fmla="*/ 244792 h 6367455"/>
                <a:gd name="connsiteX3242" fmla="*/ 3843254 w 6891715"/>
                <a:gd name="connsiteY3242" fmla="*/ 252412 h 6367455"/>
                <a:gd name="connsiteX3243" fmla="*/ 3818435 w 6891715"/>
                <a:gd name="connsiteY3243" fmla="*/ 250190 h 6367455"/>
                <a:gd name="connsiteX3244" fmla="*/ 3782978 w 6891715"/>
                <a:gd name="connsiteY3244" fmla="*/ 229552 h 6367455"/>
                <a:gd name="connsiteX3245" fmla="*/ 3716499 w 6891715"/>
                <a:gd name="connsiteY3245" fmla="*/ 206375 h 6367455"/>
                <a:gd name="connsiteX3246" fmla="*/ 3732178 w 6891715"/>
                <a:gd name="connsiteY3246" fmla="*/ 217487 h 6367455"/>
                <a:gd name="connsiteX3247" fmla="*/ 3721516 w 6891715"/>
                <a:gd name="connsiteY3247" fmla="*/ 233363 h 6367455"/>
                <a:gd name="connsiteX3248" fmla="*/ 3706778 w 6891715"/>
                <a:gd name="connsiteY3248" fmla="*/ 208280 h 6367455"/>
                <a:gd name="connsiteX3249" fmla="*/ 3892555 w 6891715"/>
                <a:gd name="connsiteY3249" fmla="*/ 152400 h 6367455"/>
                <a:gd name="connsiteX3250" fmla="*/ 3891607 w 6891715"/>
                <a:gd name="connsiteY3250" fmla="*/ 170764 h 6367455"/>
                <a:gd name="connsiteX3251" fmla="*/ 3900454 w 6891715"/>
                <a:gd name="connsiteY3251" fmla="*/ 183652 h 6367455"/>
                <a:gd name="connsiteX3252" fmla="*/ 3893187 w 6891715"/>
                <a:gd name="connsiteY3252" fmla="*/ 195573 h 6367455"/>
                <a:gd name="connsiteX3253" fmla="*/ 3880232 w 6891715"/>
                <a:gd name="connsiteY3253" fmla="*/ 211682 h 6367455"/>
                <a:gd name="connsiteX3254" fmla="*/ 3858431 w 6891715"/>
                <a:gd name="connsiteY3254" fmla="*/ 239713 h 6367455"/>
                <a:gd name="connsiteX3255" fmla="*/ 3847056 w 6891715"/>
                <a:gd name="connsiteY3255" fmla="*/ 236491 h 6367455"/>
                <a:gd name="connsiteX3256" fmla="*/ 3847056 w 6891715"/>
                <a:gd name="connsiteY3256" fmla="*/ 209749 h 6367455"/>
                <a:gd name="connsiteX3257" fmla="*/ 3835366 w 6891715"/>
                <a:gd name="connsiteY3257" fmla="*/ 197184 h 6367455"/>
                <a:gd name="connsiteX3258" fmla="*/ 3845477 w 6891715"/>
                <a:gd name="connsiteY3258" fmla="*/ 175597 h 6367455"/>
                <a:gd name="connsiteX3259" fmla="*/ 3859379 w 6891715"/>
                <a:gd name="connsiteY3259" fmla="*/ 186230 h 6367455"/>
                <a:gd name="connsiteX3260" fmla="*/ 3862538 w 6891715"/>
                <a:gd name="connsiteY3260" fmla="*/ 172376 h 6367455"/>
                <a:gd name="connsiteX3261" fmla="*/ 3883076 w 6891715"/>
                <a:gd name="connsiteY3261" fmla="*/ 158199 h 6367455"/>
                <a:gd name="connsiteX3262" fmla="*/ 3911566 w 6891715"/>
                <a:gd name="connsiteY3262" fmla="*/ 117476 h 6367455"/>
                <a:gd name="connsiteX3263" fmla="*/ 3927580 w 6891715"/>
                <a:gd name="connsiteY3263" fmla="*/ 122238 h 6367455"/>
                <a:gd name="connsiteX3264" fmla="*/ 3940141 w 6891715"/>
                <a:gd name="connsiteY3264" fmla="*/ 148591 h 6367455"/>
                <a:gd name="connsiteX3265" fmla="*/ 3932918 w 6891715"/>
                <a:gd name="connsiteY3265" fmla="*/ 162243 h 6367455"/>
                <a:gd name="connsiteX3266" fmla="*/ 3918474 w 6891715"/>
                <a:gd name="connsiteY3266" fmla="*/ 169864 h 6367455"/>
                <a:gd name="connsiteX3267" fmla="*/ 3912822 w 6891715"/>
                <a:gd name="connsiteY3267" fmla="*/ 142558 h 6367455"/>
                <a:gd name="connsiteX3268" fmla="*/ 3911566 w 6891715"/>
                <a:gd name="connsiteY3268" fmla="*/ 117476 h 6367455"/>
                <a:gd name="connsiteX3269" fmla="*/ 3882623 w 6891715"/>
                <a:gd name="connsiteY3269" fmla="*/ 82550 h 6367455"/>
                <a:gd name="connsiteX3270" fmla="*/ 3889341 w 6891715"/>
                <a:gd name="connsiteY3270" fmla="*/ 101343 h 6367455"/>
                <a:gd name="connsiteX3271" fmla="*/ 3872388 w 6891715"/>
                <a:gd name="connsiteY3271" fmla="*/ 111216 h 6367455"/>
                <a:gd name="connsiteX3272" fmla="*/ 3852236 w 6891715"/>
                <a:gd name="connsiteY3272" fmla="*/ 124912 h 6367455"/>
                <a:gd name="connsiteX3273" fmla="*/ 3842640 w 6891715"/>
                <a:gd name="connsiteY3273" fmla="*/ 147527 h 6367455"/>
                <a:gd name="connsiteX3274" fmla="*/ 3811932 w 6891715"/>
                <a:gd name="connsiteY3274" fmla="*/ 167593 h 6367455"/>
                <a:gd name="connsiteX3275" fmla="*/ 3800417 w 6891715"/>
                <a:gd name="connsiteY3275" fmla="*/ 182563 h 6367455"/>
                <a:gd name="connsiteX3276" fmla="*/ 3792740 w 6891715"/>
                <a:gd name="connsiteY3276" fmla="*/ 163771 h 6367455"/>
                <a:gd name="connsiteX3277" fmla="*/ 3782184 w 6891715"/>
                <a:gd name="connsiteY3277" fmla="*/ 174282 h 6367455"/>
                <a:gd name="connsiteX3278" fmla="*/ 3762352 w 6891715"/>
                <a:gd name="connsiteY3278" fmla="*/ 178741 h 6367455"/>
                <a:gd name="connsiteX3279" fmla="*/ 3763951 w 6891715"/>
                <a:gd name="connsiteY3279" fmla="*/ 163771 h 6367455"/>
                <a:gd name="connsiteX3280" fmla="*/ 3760753 w 6891715"/>
                <a:gd name="connsiteY3280" fmla="*/ 144979 h 6367455"/>
                <a:gd name="connsiteX3281" fmla="*/ 3783783 w 6891715"/>
                <a:gd name="connsiteY3281" fmla="*/ 138290 h 6367455"/>
                <a:gd name="connsiteX3282" fmla="*/ 3794659 w 6891715"/>
                <a:gd name="connsiteY3282" fmla="*/ 121409 h 6367455"/>
                <a:gd name="connsiteX3283" fmla="*/ 3808413 w 6891715"/>
                <a:gd name="connsiteY3283" fmla="*/ 128735 h 6367455"/>
                <a:gd name="connsiteX3284" fmla="*/ 3806494 w 6891715"/>
                <a:gd name="connsiteY3284" fmla="*/ 142431 h 6367455"/>
                <a:gd name="connsiteX3285" fmla="*/ 3826646 w 6891715"/>
                <a:gd name="connsiteY3285" fmla="*/ 134468 h 6367455"/>
                <a:gd name="connsiteX3286" fmla="*/ 3823447 w 6891715"/>
                <a:gd name="connsiteY3286" fmla="*/ 118861 h 6367455"/>
                <a:gd name="connsiteX3287" fmla="*/ 3858313 w 6891715"/>
                <a:gd name="connsiteY3287" fmla="*/ 100706 h 6367455"/>
                <a:gd name="connsiteX3288" fmla="*/ 3867909 w 6891715"/>
                <a:gd name="connsiteY3288" fmla="*/ 104846 h 6367455"/>
                <a:gd name="connsiteX3289" fmla="*/ 3873987 w 6891715"/>
                <a:gd name="connsiteY3289" fmla="*/ 88921 h 6367455"/>
                <a:gd name="connsiteX3290" fmla="*/ 3954178 w 6891715"/>
                <a:gd name="connsiteY3290" fmla="*/ 46037 h 6367455"/>
                <a:gd name="connsiteX3291" fmla="*/ 3965541 w 6891715"/>
                <a:gd name="connsiteY3291" fmla="*/ 53654 h 6367455"/>
                <a:gd name="connsiteX3292" fmla="*/ 3964204 w 6891715"/>
                <a:gd name="connsiteY3292" fmla="*/ 74067 h 6367455"/>
                <a:gd name="connsiteX3293" fmla="*/ 3953175 w 6891715"/>
                <a:gd name="connsiteY3293" fmla="*/ 76200 h 6367455"/>
                <a:gd name="connsiteX3294" fmla="*/ 3955514 w 6891715"/>
                <a:gd name="connsiteY3294" fmla="*/ 67974 h 6367455"/>
                <a:gd name="connsiteX3295" fmla="*/ 3946491 w 6891715"/>
                <a:gd name="connsiteY3295" fmla="*/ 64318 h 6367455"/>
                <a:gd name="connsiteX3296" fmla="*/ 4240178 w 6891715"/>
                <a:gd name="connsiteY3296" fmla="*/ 42862 h 6367455"/>
                <a:gd name="connsiteX3297" fmla="*/ 4253469 w 6891715"/>
                <a:gd name="connsiteY3297" fmla="*/ 43488 h 6367455"/>
                <a:gd name="connsiteX3298" fmla="*/ 4254466 w 6891715"/>
                <a:gd name="connsiteY3298" fmla="*/ 63500 h 6367455"/>
                <a:gd name="connsiteX3299" fmla="*/ 4283567 w 6891715"/>
                <a:gd name="connsiteY3299" fmla="*/ 2124 h 6367455"/>
                <a:gd name="connsiteX3300" fmla="*/ 4289750 w 6891715"/>
                <a:gd name="connsiteY3300" fmla="*/ 3880 h 6367455"/>
                <a:gd name="connsiteX3301" fmla="*/ 4307921 w 6891715"/>
                <a:gd name="connsiteY3301" fmla="*/ 26351 h 6367455"/>
                <a:gd name="connsiteX3302" fmla="*/ 4311095 w 6891715"/>
                <a:gd name="connsiteY3302" fmla="*/ 16826 h 6367455"/>
                <a:gd name="connsiteX3303" fmla="*/ 4314150 w 6891715"/>
                <a:gd name="connsiteY3303" fmla="*/ 10809 h 6367455"/>
                <a:gd name="connsiteX3304" fmla="*/ 4334458 w 6891715"/>
                <a:gd name="connsiteY3304" fmla="*/ 16576 h 6367455"/>
                <a:gd name="connsiteX3305" fmla="*/ 4344797 w 6891715"/>
                <a:gd name="connsiteY3305" fmla="*/ 20074 h 6367455"/>
                <a:gd name="connsiteX3306" fmla="*/ 4331090 w 6891715"/>
                <a:gd name="connsiteY3306" fmla="*/ 40956 h 6367455"/>
                <a:gd name="connsiteX3307" fmla="*/ 4363145 w 6891715"/>
                <a:gd name="connsiteY3307" fmla="*/ 29208 h 6367455"/>
                <a:gd name="connsiteX3308" fmla="*/ 4366319 w 6891715"/>
                <a:gd name="connsiteY3308" fmla="*/ 54291 h 6367455"/>
                <a:gd name="connsiteX3309" fmla="*/ 4331407 w 6891715"/>
                <a:gd name="connsiteY3309" fmla="*/ 89533 h 6367455"/>
                <a:gd name="connsiteX3310" fmla="*/ 4304430 w 6891715"/>
                <a:gd name="connsiteY3310" fmla="*/ 84453 h 6367455"/>
                <a:gd name="connsiteX3311" fmla="*/ 4322203 w 6891715"/>
                <a:gd name="connsiteY3311" fmla="*/ 103186 h 6367455"/>
                <a:gd name="connsiteX3312" fmla="*/ 4318077 w 6891715"/>
                <a:gd name="connsiteY3312" fmla="*/ 112711 h 6367455"/>
                <a:gd name="connsiteX3313" fmla="*/ 4296178 w 6891715"/>
                <a:gd name="connsiteY3313" fmla="*/ 128586 h 6367455"/>
                <a:gd name="connsiteX3314" fmla="*/ 4289830 w 6891715"/>
                <a:gd name="connsiteY3314" fmla="*/ 141603 h 6367455"/>
                <a:gd name="connsiteX3315" fmla="*/ 4330772 w 6891715"/>
                <a:gd name="connsiteY3315" fmla="*/ 120331 h 6367455"/>
                <a:gd name="connsiteX3316" fmla="*/ 4344737 w 6891715"/>
                <a:gd name="connsiteY3316" fmla="*/ 116838 h 6367455"/>
                <a:gd name="connsiteX3317" fmla="*/ 4334263 w 6891715"/>
                <a:gd name="connsiteY3317" fmla="*/ 162241 h 6367455"/>
                <a:gd name="connsiteX3318" fmla="*/ 4311412 w 6891715"/>
                <a:gd name="connsiteY3318" fmla="*/ 184466 h 6367455"/>
                <a:gd name="connsiteX3319" fmla="*/ 4315538 w 6891715"/>
                <a:gd name="connsiteY3319" fmla="*/ 192086 h 6367455"/>
                <a:gd name="connsiteX3320" fmla="*/ 4331407 w 6891715"/>
                <a:gd name="connsiteY3320" fmla="*/ 180338 h 6367455"/>
                <a:gd name="connsiteX3321" fmla="*/ 4337755 w 6891715"/>
                <a:gd name="connsiteY3321" fmla="*/ 183196 h 6367455"/>
                <a:gd name="connsiteX3322" fmla="*/ 4336168 w 6891715"/>
                <a:gd name="connsiteY3322" fmla="*/ 219391 h 6367455"/>
                <a:gd name="connsiteX3323" fmla="*/ 4318712 w 6891715"/>
                <a:gd name="connsiteY3323" fmla="*/ 285748 h 6367455"/>
                <a:gd name="connsiteX3324" fmla="*/ 4278405 w 6891715"/>
                <a:gd name="connsiteY3324" fmla="*/ 298766 h 6367455"/>
                <a:gd name="connsiteX3325" fmla="*/ 4304430 w 6891715"/>
                <a:gd name="connsiteY3325" fmla="*/ 295591 h 6367455"/>
                <a:gd name="connsiteX3326" fmla="*/ 4326329 w 6891715"/>
                <a:gd name="connsiteY3326" fmla="*/ 288606 h 6367455"/>
                <a:gd name="connsiteX3327" fmla="*/ 4333946 w 6891715"/>
                <a:gd name="connsiteY3327" fmla="*/ 251458 h 6367455"/>
                <a:gd name="connsiteX3328" fmla="*/ 4359654 w 6891715"/>
                <a:gd name="connsiteY3328" fmla="*/ 182561 h 6367455"/>
                <a:gd name="connsiteX3329" fmla="*/ 4377109 w 6891715"/>
                <a:gd name="connsiteY3329" fmla="*/ 186053 h 6367455"/>
                <a:gd name="connsiteX3330" fmla="*/ 4357749 w 6891715"/>
                <a:gd name="connsiteY3330" fmla="*/ 157796 h 6367455"/>
                <a:gd name="connsiteX3331" fmla="*/ 4379331 w 6891715"/>
                <a:gd name="connsiteY3331" fmla="*/ 98741 h 6367455"/>
                <a:gd name="connsiteX3332" fmla="*/ 4394248 w 6891715"/>
                <a:gd name="connsiteY3332" fmla="*/ 92391 h 6367455"/>
                <a:gd name="connsiteX3333" fmla="*/ 4394883 w 6891715"/>
                <a:gd name="connsiteY3333" fmla="*/ 62546 h 6367455"/>
                <a:gd name="connsiteX3334" fmla="*/ 4419321 w 6891715"/>
                <a:gd name="connsiteY3334" fmla="*/ 81278 h 6367455"/>
                <a:gd name="connsiteX3335" fmla="*/ 4435189 w 6891715"/>
                <a:gd name="connsiteY3335" fmla="*/ 79056 h 6367455"/>
                <a:gd name="connsiteX3336" fmla="*/ 4449154 w 6891715"/>
                <a:gd name="connsiteY3336" fmla="*/ 100011 h 6367455"/>
                <a:gd name="connsiteX3337" fmla="*/ 4437729 w 6891715"/>
                <a:gd name="connsiteY3337" fmla="*/ 117156 h 6367455"/>
                <a:gd name="connsiteX3338" fmla="*/ 4451376 w 6891715"/>
                <a:gd name="connsiteY3338" fmla="*/ 126681 h 6367455"/>
                <a:gd name="connsiteX3339" fmla="*/ 4458675 w 6891715"/>
                <a:gd name="connsiteY3339" fmla="*/ 120013 h 6367455"/>
                <a:gd name="connsiteX3340" fmla="*/ 4482161 w 6891715"/>
                <a:gd name="connsiteY3340" fmla="*/ 111441 h 6367455"/>
                <a:gd name="connsiteX3341" fmla="*/ 4488509 w 6891715"/>
                <a:gd name="connsiteY3341" fmla="*/ 142873 h 6367455"/>
                <a:gd name="connsiteX3342" fmla="*/ 4505647 w 6891715"/>
                <a:gd name="connsiteY3342" fmla="*/ 127951 h 6367455"/>
                <a:gd name="connsiteX3343" fmla="*/ 4506282 w 6891715"/>
                <a:gd name="connsiteY3343" fmla="*/ 111123 h 6367455"/>
                <a:gd name="connsiteX3344" fmla="*/ 4521516 w 6891715"/>
                <a:gd name="connsiteY3344" fmla="*/ 136523 h 6367455"/>
                <a:gd name="connsiteX3345" fmla="*/ 4540559 w 6891715"/>
                <a:gd name="connsiteY3345" fmla="*/ 139381 h 6367455"/>
                <a:gd name="connsiteX3346" fmla="*/ 4539607 w 6891715"/>
                <a:gd name="connsiteY3346" fmla="*/ 149858 h 6367455"/>
                <a:gd name="connsiteX3347" fmla="*/ 4514217 w 6891715"/>
                <a:gd name="connsiteY3347" fmla="*/ 161606 h 6367455"/>
                <a:gd name="connsiteX3348" fmla="*/ 4529133 w 6891715"/>
                <a:gd name="connsiteY3348" fmla="*/ 173353 h 6367455"/>
                <a:gd name="connsiteX3349" fmla="*/ 4551032 w 6891715"/>
                <a:gd name="connsiteY3349" fmla="*/ 160336 h 6367455"/>
                <a:gd name="connsiteX3350" fmla="*/ 4578644 w 6891715"/>
                <a:gd name="connsiteY3350" fmla="*/ 163511 h 6367455"/>
                <a:gd name="connsiteX3351" fmla="*/ 4584357 w 6891715"/>
                <a:gd name="connsiteY3351" fmla="*/ 186371 h 6367455"/>
                <a:gd name="connsiteX3352" fmla="*/ 4600226 w 6891715"/>
                <a:gd name="connsiteY3352" fmla="*/ 183196 h 6367455"/>
                <a:gd name="connsiteX3353" fmla="*/ 4606891 w 6891715"/>
                <a:gd name="connsiteY3353" fmla="*/ 226376 h 6367455"/>
                <a:gd name="connsiteX3354" fmla="*/ 4574201 w 6891715"/>
                <a:gd name="connsiteY3354" fmla="*/ 233678 h 6367455"/>
                <a:gd name="connsiteX3355" fmla="*/ 4536116 w 6891715"/>
                <a:gd name="connsiteY3355" fmla="*/ 270826 h 6367455"/>
                <a:gd name="connsiteX3356" fmla="*/ 4517390 w 6891715"/>
                <a:gd name="connsiteY3356" fmla="*/ 274318 h 6367455"/>
                <a:gd name="connsiteX3357" fmla="*/ 4494222 w 6891715"/>
                <a:gd name="connsiteY3357" fmla="*/ 287336 h 6367455"/>
                <a:gd name="connsiteX3358" fmla="*/ 4451693 w 6891715"/>
                <a:gd name="connsiteY3358" fmla="*/ 276223 h 6367455"/>
                <a:gd name="connsiteX3359" fmla="*/ 4412656 w 6891715"/>
                <a:gd name="connsiteY3359" fmla="*/ 272413 h 6367455"/>
                <a:gd name="connsiteX3360" fmla="*/ 4376475 w 6891715"/>
                <a:gd name="connsiteY3360" fmla="*/ 260031 h 6367455"/>
                <a:gd name="connsiteX3361" fmla="*/ 4383140 w 6891715"/>
                <a:gd name="connsiteY3361" fmla="*/ 276541 h 6367455"/>
                <a:gd name="connsiteX3362" fmla="*/ 4374570 w 6891715"/>
                <a:gd name="connsiteY3362" fmla="*/ 288288 h 6367455"/>
                <a:gd name="connsiteX3363" fmla="*/ 4402182 w 6891715"/>
                <a:gd name="connsiteY3363" fmla="*/ 287336 h 6367455"/>
                <a:gd name="connsiteX3364" fmla="*/ 4435189 w 6891715"/>
                <a:gd name="connsiteY3364" fmla="*/ 298131 h 6367455"/>
                <a:gd name="connsiteX3365" fmla="*/ 4464706 w 6891715"/>
                <a:gd name="connsiteY3365" fmla="*/ 321308 h 6367455"/>
                <a:gd name="connsiteX3366" fmla="*/ 4459945 w 6891715"/>
                <a:gd name="connsiteY3366" fmla="*/ 338135 h 6367455"/>
                <a:gd name="connsiteX3367" fmla="*/ 4498665 w 6891715"/>
                <a:gd name="connsiteY3367" fmla="*/ 340040 h 6367455"/>
                <a:gd name="connsiteX3368" fmla="*/ 4507552 w 6891715"/>
                <a:gd name="connsiteY3368" fmla="*/ 363853 h 6367455"/>
                <a:gd name="connsiteX3369" fmla="*/ 4491048 w 6891715"/>
                <a:gd name="connsiteY3369" fmla="*/ 379728 h 6367455"/>
                <a:gd name="connsiteX3370" fmla="*/ 4511043 w 6891715"/>
                <a:gd name="connsiteY3370" fmla="*/ 395920 h 6367455"/>
                <a:gd name="connsiteX3371" fmla="*/ 4513582 w 6891715"/>
                <a:gd name="connsiteY3371" fmla="*/ 424178 h 6367455"/>
                <a:gd name="connsiteX3372" fmla="*/ 4502474 w 6891715"/>
                <a:gd name="connsiteY3372" fmla="*/ 461325 h 6367455"/>
                <a:gd name="connsiteX3373" fmla="*/ 4444711 w 6891715"/>
                <a:gd name="connsiteY3373" fmla="*/ 494345 h 6367455"/>
                <a:gd name="connsiteX3374" fmla="*/ 4432650 w 6891715"/>
                <a:gd name="connsiteY3374" fmla="*/ 482915 h 6367455"/>
                <a:gd name="connsiteX3375" fmla="*/ 4441220 w 6891715"/>
                <a:gd name="connsiteY3375" fmla="*/ 501648 h 6367455"/>
                <a:gd name="connsiteX3376" fmla="*/ 4435824 w 6891715"/>
                <a:gd name="connsiteY3376" fmla="*/ 513078 h 6367455"/>
                <a:gd name="connsiteX3377" fmla="*/ 4445346 w 6891715"/>
                <a:gd name="connsiteY3377" fmla="*/ 501330 h 6367455"/>
                <a:gd name="connsiteX3378" fmla="*/ 4506917 w 6891715"/>
                <a:gd name="connsiteY3378" fmla="*/ 470533 h 6367455"/>
                <a:gd name="connsiteX3379" fmla="*/ 4524373 w 6891715"/>
                <a:gd name="connsiteY3379" fmla="*/ 436560 h 6367455"/>
                <a:gd name="connsiteX3380" fmla="*/ 4529133 w 6891715"/>
                <a:gd name="connsiteY3380" fmla="*/ 400683 h 6367455"/>
                <a:gd name="connsiteX3381" fmla="*/ 4549445 w 6891715"/>
                <a:gd name="connsiteY3381" fmla="*/ 412113 h 6367455"/>
                <a:gd name="connsiteX3382" fmla="*/ 4552302 w 6891715"/>
                <a:gd name="connsiteY3382" fmla="*/ 390205 h 6367455"/>
                <a:gd name="connsiteX3383" fmla="*/ 4541511 w 6891715"/>
                <a:gd name="connsiteY3383" fmla="*/ 379410 h 6367455"/>
                <a:gd name="connsiteX3384" fmla="*/ 4532942 w 6891715"/>
                <a:gd name="connsiteY3384" fmla="*/ 380680 h 6367455"/>
                <a:gd name="connsiteX3385" fmla="*/ 4534211 w 6891715"/>
                <a:gd name="connsiteY3385" fmla="*/ 355598 h 6367455"/>
                <a:gd name="connsiteX3386" fmla="*/ 4555476 w 6891715"/>
                <a:gd name="connsiteY3386" fmla="*/ 379410 h 6367455"/>
                <a:gd name="connsiteX3387" fmla="*/ 4577692 w 6891715"/>
                <a:gd name="connsiteY3387" fmla="*/ 375918 h 6367455"/>
                <a:gd name="connsiteX3388" fmla="*/ 4584992 w 6891715"/>
                <a:gd name="connsiteY3388" fmla="*/ 388618 h 6367455"/>
                <a:gd name="connsiteX3389" fmla="*/ 4585033 w 6891715"/>
                <a:gd name="connsiteY3389" fmla="*/ 388603 h 6367455"/>
                <a:gd name="connsiteX3390" fmla="*/ 4609485 w 6891715"/>
                <a:gd name="connsiteY3390" fmla="*/ 386381 h 6367455"/>
                <a:gd name="connsiteX3391" fmla="*/ 4641240 w 6891715"/>
                <a:gd name="connsiteY3391" fmla="*/ 393364 h 6367455"/>
                <a:gd name="connsiteX3392" fmla="*/ 4647591 w 6891715"/>
                <a:gd name="connsiteY3392" fmla="*/ 411458 h 6367455"/>
                <a:gd name="connsiteX3393" fmla="*/ 4631078 w 6891715"/>
                <a:gd name="connsiteY3393" fmla="*/ 429235 h 6367455"/>
                <a:gd name="connsiteX3394" fmla="*/ 4635207 w 6891715"/>
                <a:gd name="connsiteY3394" fmla="*/ 434631 h 6367455"/>
                <a:gd name="connsiteX3395" fmla="*/ 4660611 w 6891715"/>
                <a:gd name="connsiteY3395" fmla="*/ 409871 h 6367455"/>
                <a:gd name="connsiteX3396" fmla="*/ 4681570 w 6891715"/>
                <a:gd name="connsiteY3396" fmla="*/ 407649 h 6367455"/>
                <a:gd name="connsiteX3397" fmla="*/ 4669820 w 6891715"/>
                <a:gd name="connsiteY3397" fmla="*/ 397173 h 6367455"/>
                <a:gd name="connsiteX3398" fmla="*/ 4676171 w 6891715"/>
                <a:gd name="connsiteY3398" fmla="*/ 367969 h 6367455"/>
                <a:gd name="connsiteX3399" fmla="*/ 4692049 w 6891715"/>
                <a:gd name="connsiteY3399" fmla="*/ 374000 h 6367455"/>
                <a:gd name="connsiteX3400" fmla="*/ 4702211 w 6891715"/>
                <a:gd name="connsiteY3400" fmla="*/ 354002 h 6367455"/>
                <a:gd name="connsiteX3401" fmla="*/ 4694907 w 6891715"/>
                <a:gd name="connsiteY3401" fmla="*/ 338130 h 6367455"/>
                <a:gd name="connsiteX3402" fmla="*/ 4696495 w 6891715"/>
                <a:gd name="connsiteY3402" fmla="*/ 325432 h 6367455"/>
                <a:gd name="connsiteX3403" fmla="*/ 4741270 w 6891715"/>
                <a:gd name="connsiteY3403" fmla="*/ 344161 h 6367455"/>
                <a:gd name="connsiteX3404" fmla="*/ 4764769 w 6891715"/>
                <a:gd name="connsiteY3404" fmla="*/ 374318 h 6367455"/>
                <a:gd name="connsiteX3405" fmla="*/ 4780646 w 6891715"/>
                <a:gd name="connsiteY3405" fmla="*/ 374318 h 6367455"/>
                <a:gd name="connsiteX3406" fmla="*/ 4789220 w 6891715"/>
                <a:gd name="connsiteY3406" fmla="*/ 387968 h 6367455"/>
                <a:gd name="connsiteX3407" fmla="*/ 4804145 w 6891715"/>
                <a:gd name="connsiteY3407" fmla="*/ 387650 h 6367455"/>
                <a:gd name="connsiteX3408" fmla="*/ 4778106 w 6891715"/>
                <a:gd name="connsiteY3408" fmla="*/ 430187 h 6367455"/>
                <a:gd name="connsiteX3409" fmla="*/ 4739999 w 6891715"/>
                <a:gd name="connsiteY3409" fmla="*/ 424156 h 6367455"/>
                <a:gd name="connsiteX3410" fmla="*/ 4711102 w 6891715"/>
                <a:gd name="connsiteY3410" fmla="*/ 399078 h 6367455"/>
                <a:gd name="connsiteX3411" fmla="*/ 4693319 w 6891715"/>
                <a:gd name="connsiteY3411" fmla="*/ 422251 h 6367455"/>
                <a:gd name="connsiteX3412" fmla="*/ 4699670 w 6891715"/>
                <a:gd name="connsiteY3412" fmla="*/ 444472 h 6367455"/>
                <a:gd name="connsiteX3413" fmla="*/ 4717771 w 6891715"/>
                <a:gd name="connsiteY3413" fmla="*/ 429870 h 6367455"/>
                <a:gd name="connsiteX3414" fmla="*/ 4725392 w 6891715"/>
                <a:gd name="connsiteY3414" fmla="*/ 440028 h 6367455"/>
                <a:gd name="connsiteX3415" fmla="*/ 4739047 w 6891715"/>
                <a:gd name="connsiteY3415" fmla="*/ 444155 h 6367455"/>
                <a:gd name="connsiteX3416" fmla="*/ 4718088 w 6891715"/>
                <a:gd name="connsiteY3416" fmla="*/ 463201 h 6367455"/>
                <a:gd name="connsiteX3417" fmla="*/ 4727615 w 6891715"/>
                <a:gd name="connsiteY3417" fmla="*/ 474629 h 6367455"/>
                <a:gd name="connsiteX3418" fmla="*/ 4751749 w 6891715"/>
                <a:gd name="connsiteY3418" fmla="*/ 458757 h 6367455"/>
                <a:gd name="connsiteX3419" fmla="*/ 4799700 w 6891715"/>
                <a:gd name="connsiteY3419" fmla="*/ 462566 h 6367455"/>
                <a:gd name="connsiteX3420" fmla="*/ 4782869 w 6891715"/>
                <a:gd name="connsiteY3420" fmla="*/ 493358 h 6367455"/>
                <a:gd name="connsiteX3421" fmla="*/ 4787315 w 6891715"/>
                <a:gd name="connsiteY3421" fmla="*/ 502564 h 6367455"/>
                <a:gd name="connsiteX3422" fmla="*/ 4815577 w 6891715"/>
                <a:gd name="connsiteY3422" fmla="*/ 474946 h 6367455"/>
                <a:gd name="connsiteX3423" fmla="*/ 4817800 w 6891715"/>
                <a:gd name="connsiteY3423" fmla="*/ 502564 h 6367455"/>
                <a:gd name="connsiteX3424" fmla="*/ 4839076 w 6891715"/>
                <a:gd name="connsiteY3424" fmla="*/ 525420 h 6367455"/>
                <a:gd name="connsiteX3425" fmla="*/ 4829867 w 6891715"/>
                <a:gd name="connsiteY3425" fmla="*/ 551767 h 6367455"/>
                <a:gd name="connsiteX3426" fmla="*/ 4808591 w 6891715"/>
                <a:gd name="connsiteY3426" fmla="*/ 559386 h 6367455"/>
                <a:gd name="connsiteX3427" fmla="*/ 4796207 w 6891715"/>
                <a:gd name="connsiteY3427" fmla="*/ 572401 h 6367455"/>
                <a:gd name="connsiteX3428" fmla="*/ 4795571 w 6891715"/>
                <a:gd name="connsiteY3428" fmla="*/ 616525 h 6367455"/>
                <a:gd name="connsiteX3429" fmla="*/ 4770485 w 6891715"/>
                <a:gd name="connsiteY3429" fmla="*/ 639698 h 6367455"/>
                <a:gd name="connsiteX3430" fmla="*/ 4779059 w 6891715"/>
                <a:gd name="connsiteY3430" fmla="*/ 656523 h 6367455"/>
                <a:gd name="connsiteX3431" fmla="*/ 4802240 w 6891715"/>
                <a:gd name="connsiteY3431" fmla="*/ 643825 h 6367455"/>
                <a:gd name="connsiteX3432" fmla="*/ 4812402 w 6891715"/>
                <a:gd name="connsiteY3432" fmla="*/ 577162 h 6367455"/>
                <a:gd name="connsiteX3433" fmla="*/ 4848920 w 6891715"/>
                <a:gd name="connsiteY3433" fmla="*/ 563512 h 6367455"/>
                <a:gd name="connsiteX3434" fmla="*/ 4858130 w 6891715"/>
                <a:gd name="connsiteY3434" fmla="*/ 516849 h 6367455"/>
                <a:gd name="connsiteX3435" fmla="*/ 4876230 w 6891715"/>
                <a:gd name="connsiteY3435" fmla="*/ 514627 h 6367455"/>
                <a:gd name="connsiteX3436" fmla="*/ 4887662 w 6891715"/>
                <a:gd name="connsiteY3436" fmla="*/ 506056 h 6367455"/>
                <a:gd name="connsiteX3437" fmla="*/ 4939741 w 6891715"/>
                <a:gd name="connsiteY3437" fmla="*/ 519071 h 6367455"/>
                <a:gd name="connsiteX3438" fmla="*/ 4983246 w 6891715"/>
                <a:gd name="connsiteY3438" fmla="*/ 527324 h 6367455"/>
                <a:gd name="connsiteX3439" fmla="*/ 4993090 w 6891715"/>
                <a:gd name="connsiteY3439" fmla="*/ 547005 h 6367455"/>
                <a:gd name="connsiteX3440" fmla="*/ 5003252 w 6891715"/>
                <a:gd name="connsiteY3440" fmla="*/ 537482 h 6367455"/>
                <a:gd name="connsiteX3441" fmla="*/ 5007697 w 6891715"/>
                <a:gd name="connsiteY3441" fmla="*/ 519706 h 6367455"/>
                <a:gd name="connsiteX3442" fmla="*/ 5044851 w 6891715"/>
                <a:gd name="connsiteY3442" fmla="*/ 530816 h 6367455"/>
                <a:gd name="connsiteX3443" fmla="*/ 5063904 w 6891715"/>
                <a:gd name="connsiteY3443" fmla="*/ 545418 h 6367455"/>
                <a:gd name="connsiteX3444" fmla="*/ 5070256 w 6891715"/>
                <a:gd name="connsiteY3444" fmla="*/ 536847 h 6367455"/>
                <a:gd name="connsiteX3445" fmla="*/ 5077559 w 6891715"/>
                <a:gd name="connsiteY3445" fmla="*/ 557164 h 6367455"/>
                <a:gd name="connsiteX3446" fmla="*/ 5105186 w 6891715"/>
                <a:gd name="connsiteY3446" fmla="*/ 555576 h 6367455"/>
                <a:gd name="connsiteX3447" fmla="*/ 5125510 w 6891715"/>
                <a:gd name="connsiteY3447" fmla="*/ 567957 h 6367455"/>
                <a:gd name="connsiteX3448" fmla="*/ 5144563 w 6891715"/>
                <a:gd name="connsiteY3448" fmla="*/ 587955 h 6367455"/>
                <a:gd name="connsiteX3449" fmla="*/ 5164569 w 6891715"/>
                <a:gd name="connsiteY3449" fmla="*/ 596209 h 6367455"/>
                <a:gd name="connsiteX3450" fmla="*/ 5181082 w 6891715"/>
                <a:gd name="connsiteY3450" fmla="*/ 617160 h 6367455"/>
                <a:gd name="connsiteX3451" fmla="*/ 5206486 w 6891715"/>
                <a:gd name="connsiteY3451" fmla="*/ 626366 h 6367455"/>
                <a:gd name="connsiteX3452" fmla="*/ 5212837 w 6891715"/>
                <a:gd name="connsiteY3452" fmla="*/ 641285 h 6367455"/>
                <a:gd name="connsiteX3453" fmla="*/ 5241417 w 6891715"/>
                <a:gd name="connsiteY3453" fmla="*/ 661602 h 6367455"/>
                <a:gd name="connsiteX3454" fmla="*/ 5311279 w 6891715"/>
                <a:gd name="connsiteY3454" fmla="*/ 734930 h 6367455"/>
                <a:gd name="connsiteX3455" fmla="*/ 5318583 w 6891715"/>
                <a:gd name="connsiteY3455" fmla="*/ 756199 h 6367455"/>
                <a:gd name="connsiteX3456" fmla="*/ 5332555 w 6891715"/>
                <a:gd name="connsiteY3456" fmla="*/ 761278 h 6367455"/>
                <a:gd name="connsiteX3457" fmla="*/ 5346210 w 6891715"/>
                <a:gd name="connsiteY3457" fmla="*/ 775880 h 6367455"/>
                <a:gd name="connsiteX3458" fmla="*/ 5352561 w 6891715"/>
                <a:gd name="connsiteY3458" fmla="*/ 771436 h 6367455"/>
                <a:gd name="connsiteX3459" fmla="*/ 5337636 w 6891715"/>
                <a:gd name="connsiteY3459" fmla="*/ 755881 h 6367455"/>
                <a:gd name="connsiteX3460" fmla="*/ 5337636 w 6891715"/>
                <a:gd name="connsiteY3460" fmla="*/ 740009 h 6367455"/>
                <a:gd name="connsiteX3461" fmla="*/ 5366533 w 6891715"/>
                <a:gd name="connsiteY3461" fmla="*/ 765087 h 6367455"/>
                <a:gd name="connsiteX3462" fmla="*/ 5366533 w 6891715"/>
                <a:gd name="connsiteY3462" fmla="*/ 776832 h 6367455"/>
                <a:gd name="connsiteX3463" fmla="*/ 5379553 w 6891715"/>
                <a:gd name="connsiteY3463" fmla="*/ 795561 h 6367455"/>
                <a:gd name="connsiteX3464" fmla="*/ 5431632 w 6891715"/>
                <a:gd name="connsiteY3464" fmla="*/ 816195 h 6367455"/>
                <a:gd name="connsiteX3465" fmla="*/ 5448462 w 6891715"/>
                <a:gd name="connsiteY3465" fmla="*/ 830797 h 6367455"/>
                <a:gd name="connsiteX3466" fmla="*/ 5444969 w 6891715"/>
                <a:gd name="connsiteY3466" fmla="*/ 806354 h 6367455"/>
                <a:gd name="connsiteX3467" fmla="*/ 5491014 w 6891715"/>
                <a:gd name="connsiteY3467" fmla="*/ 852383 h 6367455"/>
                <a:gd name="connsiteX3468" fmla="*/ 5494190 w 6891715"/>
                <a:gd name="connsiteY3468" fmla="*/ 864129 h 6367455"/>
                <a:gd name="connsiteX3469" fmla="*/ 5506257 w 6891715"/>
                <a:gd name="connsiteY3469" fmla="*/ 873334 h 6367455"/>
                <a:gd name="connsiteX3470" fmla="*/ 5503081 w 6891715"/>
                <a:gd name="connsiteY3470" fmla="*/ 891429 h 6367455"/>
                <a:gd name="connsiteX3471" fmla="*/ 5514513 w 6891715"/>
                <a:gd name="connsiteY3471" fmla="*/ 906031 h 6367455"/>
                <a:gd name="connsiteX3472" fmla="*/ 5526263 w 6891715"/>
                <a:gd name="connsiteY3472" fmla="*/ 892381 h 6367455"/>
                <a:gd name="connsiteX3473" fmla="*/ 5547539 w 6891715"/>
                <a:gd name="connsiteY3473" fmla="*/ 910158 h 6367455"/>
                <a:gd name="connsiteX3474" fmla="*/ 5572943 w 6891715"/>
                <a:gd name="connsiteY3474" fmla="*/ 919363 h 6367455"/>
                <a:gd name="connsiteX3475" fmla="*/ 5563734 w 6891715"/>
                <a:gd name="connsiteY3475" fmla="*/ 963488 h 6367455"/>
                <a:gd name="connsiteX3476" fmla="*/ 5578977 w 6891715"/>
                <a:gd name="connsiteY3476" fmla="*/ 981264 h 6367455"/>
                <a:gd name="connsiteX3477" fmla="*/ 5575166 w 6891715"/>
                <a:gd name="connsiteY3477" fmla="*/ 1032056 h 6367455"/>
                <a:gd name="connsiteX3478" fmla="*/ 5580565 w 6891715"/>
                <a:gd name="connsiteY3478" fmla="*/ 1047610 h 6367455"/>
                <a:gd name="connsiteX3479" fmla="*/ 5598348 w 6891715"/>
                <a:gd name="connsiteY3479" fmla="*/ 1037135 h 6367455"/>
                <a:gd name="connsiteX3480" fmla="*/ 5602158 w 6891715"/>
                <a:gd name="connsiteY3480" fmla="*/ 1068561 h 6367455"/>
                <a:gd name="connsiteX3481" fmla="*/ 5560241 w 6891715"/>
                <a:gd name="connsiteY3481" fmla="*/ 1152366 h 6367455"/>
                <a:gd name="connsiteX3482" fmla="*/ 5498636 w 6891715"/>
                <a:gd name="connsiteY3482" fmla="*/ 1245376 h 6367455"/>
                <a:gd name="connsiteX3483" fmla="*/ 5427186 w 6891715"/>
                <a:gd name="connsiteY3483" fmla="*/ 1279660 h 6367455"/>
                <a:gd name="connsiteX3484" fmla="*/ 5357642 w 6891715"/>
                <a:gd name="connsiteY3484" fmla="*/ 1305690 h 6367455"/>
                <a:gd name="connsiteX3485" fmla="*/ 5268727 w 6891715"/>
                <a:gd name="connsiteY3485" fmla="*/ 1295849 h 6367455"/>
                <a:gd name="connsiteX3486" fmla="*/ 5197277 w 6891715"/>
                <a:gd name="connsiteY3486" fmla="*/ 1259661 h 6367455"/>
                <a:gd name="connsiteX3487" fmla="*/ 5135037 w 6891715"/>
                <a:gd name="connsiteY3487" fmla="*/ 1254900 h 6367455"/>
                <a:gd name="connsiteX3488" fmla="*/ 5093119 w 6891715"/>
                <a:gd name="connsiteY3488" fmla="*/ 1236488 h 6367455"/>
                <a:gd name="connsiteX3489" fmla="*/ 5080735 w 6891715"/>
                <a:gd name="connsiteY3489" fmla="*/ 1242837 h 6367455"/>
                <a:gd name="connsiteX3490" fmla="*/ 5045804 w 6891715"/>
                <a:gd name="connsiteY3490" fmla="*/ 1221886 h 6367455"/>
                <a:gd name="connsiteX3491" fmla="*/ 5036277 w 6891715"/>
                <a:gd name="connsiteY3491" fmla="*/ 1231409 h 6367455"/>
                <a:gd name="connsiteX3492" fmla="*/ 5026433 w 6891715"/>
                <a:gd name="connsiteY3492" fmla="*/ 1206331 h 6367455"/>
                <a:gd name="connsiteX3493" fmla="*/ 5001346 w 6891715"/>
                <a:gd name="connsiteY3493" fmla="*/ 1207918 h 6367455"/>
                <a:gd name="connsiteX3494" fmla="*/ 4972131 w 6891715"/>
                <a:gd name="connsiteY3494" fmla="*/ 1180618 h 6367455"/>
                <a:gd name="connsiteX3495" fmla="*/ 4954666 w 6891715"/>
                <a:gd name="connsiteY3495" fmla="*/ 1206966 h 6367455"/>
                <a:gd name="connsiteX3496" fmla="*/ 4930214 w 6891715"/>
                <a:gd name="connsiteY3496" fmla="*/ 1185063 h 6367455"/>
                <a:gd name="connsiteX3497" fmla="*/ 4939423 w 6891715"/>
                <a:gd name="connsiteY3497" fmla="*/ 1161889 h 6367455"/>
                <a:gd name="connsiteX3498" fmla="*/ 4920053 w 6891715"/>
                <a:gd name="connsiteY3498" fmla="*/ 1156810 h 6367455"/>
                <a:gd name="connsiteX3499" fmla="*/ 4915924 w 6891715"/>
                <a:gd name="connsiteY3499" fmla="*/ 1144113 h 6367455"/>
                <a:gd name="connsiteX3500" fmla="*/ 4900047 w 6891715"/>
                <a:gd name="connsiteY3500" fmla="*/ 1147604 h 6367455"/>
                <a:gd name="connsiteX3501" fmla="*/ 4886074 w 6891715"/>
                <a:gd name="connsiteY3501" fmla="*/ 1166651 h 6367455"/>
                <a:gd name="connsiteX3502" fmla="*/ 4856542 w 6891715"/>
                <a:gd name="connsiteY3502" fmla="*/ 1143795 h 6367455"/>
                <a:gd name="connsiteX3503" fmla="*/ 4852414 w 6891715"/>
                <a:gd name="connsiteY3503" fmla="*/ 1151096 h 6367455"/>
                <a:gd name="connsiteX3504" fmla="*/ 4820341 w 6891715"/>
                <a:gd name="connsiteY3504" fmla="*/ 1139986 h 6367455"/>
                <a:gd name="connsiteX3505" fmla="*/ 4815260 w 6891715"/>
                <a:gd name="connsiteY3505" fmla="*/ 1127288 h 6367455"/>
                <a:gd name="connsiteX3506" fmla="*/ 4794936 w 6891715"/>
                <a:gd name="connsiteY3506" fmla="*/ 1123161 h 6367455"/>
                <a:gd name="connsiteX3507" fmla="*/ 4782869 w 6891715"/>
                <a:gd name="connsiteY3507" fmla="*/ 1074910 h 6367455"/>
                <a:gd name="connsiteX3508" fmla="*/ 4758418 w 6891715"/>
                <a:gd name="connsiteY3508" fmla="*/ 1057134 h 6367455"/>
                <a:gd name="connsiteX3509" fmla="*/ 4710785 w 6891715"/>
                <a:gd name="connsiteY3509" fmla="*/ 1055229 h 6367455"/>
                <a:gd name="connsiteX3510" fmla="*/ 4706339 w 6891715"/>
                <a:gd name="connsiteY3510" fmla="*/ 1060626 h 6367455"/>
                <a:gd name="connsiteX3511" fmla="*/ 4718088 w 6891715"/>
                <a:gd name="connsiteY3511" fmla="*/ 1066022 h 6367455"/>
                <a:gd name="connsiteX3512" fmla="*/ 4736506 w 6891715"/>
                <a:gd name="connsiteY3512" fmla="*/ 1087926 h 6367455"/>
                <a:gd name="connsiteX3513" fmla="*/ 4752067 w 6891715"/>
                <a:gd name="connsiteY3513" fmla="*/ 1083799 h 6367455"/>
                <a:gd name="connsiteX3514" fmla="*/ 4746033 w 6891715"/>
                <a:gd name="connsiteY3514" fmla="*/ 1108877 h 6367455"/>
                <a:gd name="connsiteX3515" fmla="*/ 4759053 w 6891715"/>
                <a:gd name="connsiteY3515" fmla="*/ 1138081 h 6367455"/>
                <a:gd name="connsiteX3516" fmla="*/ 4770802 w 6891715"/>
                <a:gd name="connsiteY3516" fmla="*/ 1142526 h 6367455"/>
                <a:gd name="connsiteX3517" fmla="*/ 4787950 w 6891715"/>
                <a:gd name="connsiteY3517" fmla="*/ 1166334 h 6367455"/>
                <a:gd name="connsiteX3518" fmla="*/ 4812402 w 6891715"/>
                <a:gd name="connsiteY3518" fmla="*/ 1176809 h 6367455"/>
                <a:gd name="connsiteX3519" fmla="*/ 4798747 w 6891715"/>
                <a:gd name="connsiteY3519" fmla="*/ 1188237 h 6367455"/>
                <a:gd name="connsiteX3520" fmla="*/ 4800017 w 6891715"/>
                <a:gd name="connsiteY3520" fmla="*/ 1204427 h 6367455"/>
                <a:gd name="connsiteX3521" fmla="*/ 4820976 w 6891715"/>
                <a:gd name="connsiteY3521" fmla="*/ 1203157 h 6367455"/>
                <a:gd name="connsiteX3522" fmla="*/ 4861305 w 6891715"/>
                <a:gd name="connsiteY3522" fmla="*/ 1231092 h 6367455"/>
                <a:gd name="connsiteX3523" fmla="*/ 4857494 w 6891715"/>
                <a:gd name="connsiteY3523" fmla="*/ 1245059 h 6367455"/>
                <a:gd name="connsiteX3524" fmla="*/ 4829867 w 6891715"/>
                <a:gd name="connsiteY3524" fmla="*/ 1250138 h 6367455"/>
                <a:gd name="connsiteX3525" fmla="*/ 4842569 w 6891715"/>
                <a:gd name="connsiteY3525" fmla="*/ 1262836 h 6367455"/>
                <a:gd name="connsiteX3526" fmla="*/ 4866068 w 6891715"/>
                <a:gd name="connsiteY3526" fmla="*/ 1259344 h 6367455"/>
                <a:gd name="connsiteX3527" fmla="*/ 4900047 w 6891715"/>
                <a:gd name="connsiteY3527" fmla="*/ 1267597 h 6367455"/>
                <a:gd name="connsiteX3528" fmla="*/ 4911796 w 6891715"/>
                <a:gd name="connsiteY3528" fmla="*/ 1281247 h 6367455"/>
                <a:gd name="connsiteX3529" fmla="*/ 4907668 w 6891715"/>
                <a:gd name="connsiteY3529" fmla="*/ 1299976 h 6367455"/>
                <a:gd name="connsiteX3530" fmla="*/ 4925769 w 6891715"/>
                <a:gd name="connsiteY3530" fmla="*/ 1296802 h 6367455"/>
                <a:gd name="connsiteX3531" fmla="*/ 4955619 w 6891715"/>
                <a:gd name="connsiteY3531" fmla="*/ 1312356 h 6367455"/>
                <a:gd name="connsiteX3532" fmla="*/ 4965145 w 6891715"/>
                <a:gd name="connsiteY3532" fmla="*/ 1341878 h 6367455"/>
                <a:gd name="connsiteX3533" fmla="*/ 4974989 w 6891715"/>
                <a:gd name="connsiteY3533" fmla="*/ 1352354 h 6367455"/>
                <a:gd name="connsiteX3534" fmla="*/ 4953078 w 6891715"/>
                <a:gd name="connsiteY3534" fmla="*/ 1385050 h 6367455"/>
                <a:gd name="connsiteX3535" fmla="*/ 4964828 w 6891715"/>
                <a:gd name="connsiteY3535" fmla="*/ 1413620 h 6367455"/>
                <a:gd name="connsiteX3536" fmla="*/ 4955301 w 6891715"/>
                <a:gd name="connsiteY3536" fmla="*/ 1422191 h 6367455"/>
                <a:gd name="connsiteX3537" fmla="*/ 4953396 w 6891715"/>
                <a:gd name="connsiteY3537" fmla="*/ 1459966 h 6367455"/>
                <a:gd name="connsiteX3538" fmla="*/ 4928309 w 6891715"/>
                <a:gd name="connsiteY3538" fmla="*/ 1458061 h 6367455"/>
                <a:gd name="connsiteX3539" fmla="*/ 4919735 w 6891715"/>
                <a:gd name="connsiteY3539" fmla="*/ 1476155 h 6367455"/>
                <a:gd name="connsiteX3540" fmla="*/ 4937836 w 6891715"/>
                <a:gd name="connsiteY3540" fmla="*/ 1485361 h 6367455"/>
                <a:gd name="connsiteX3541" fmla="*/ 4938153 w 6891715"/>
                <a:gd name="connsiteY3541" fmla="*/ 1501233 h 6367455"/>
                <a:gd name="connsiteX3542" fmla="*/ 4949903 w 6891715"/>
                <a:gd name="connsiteY3542" fmla="*/ 1508534 h 6367455"/>
                <a:gd name="connsiteX3543" fmla="*/ 4966415 w 6891715"/>
                <a:gd name="connsiteY3543" fmla="*/ 1581863 h 6367455"/>
                <a:gd name="connsiteX3544" fmla="*/ 4984198 w 6891715"/>
                <a:gd name="connsiteY3544" fmla="*/ 1575514 h 6367455"/>
                <a:gd name="connsiteX3545" fmla="*/ 4987692 w 6891715"/>
                <a:gd name="connsiteY3545" fmla="*/ 1601862 h 6367455"/>
                <a:gd name="connsiteX3546" fmla="*/ 4976260 w 6891715"/>
                <a:gd name="connsiteY3546" fmla="*/ 1619956 h 6367455"/>
                <a:gd name="connsiteX3547" fmla="*/ 4996583 w 6891715"/>
                <a:gd name="connsiteY3547" fmla="*/ 1643764 h 6367455"/>
                <a:gd name="connsiteX3548" fmla="*/ 4983881 w 6891715"/>
                <a:gd name="connsiteY3548" fmla="*/ 1654557 h 6367455"/>
                <a:gd name="connsiteX3549" fmla="*/ 4949267 w 6891715"/>
                <a:gd name="connsiteY3549" fmla="*/ 1672968 h 6367455"/>
                <a:gd name="connsiteX3550" fmla="*/ 4924498 w 6891715"/>
                <a:gd name="connsiteY3550" fmla="*/ 1736139 h 6367455"/>
                <a:gd name="connsiteX3551" fmla="*/ 4927991 w 6891715"/>
                <a:gd name="connsiteY3551" fmla="*/ 1790104 h 6367455"/>
                <a:gd name="connsiteX3552" fmla="*/ 4928309 w 6891715"/>
                <a:gd name="connsiteY3552" fmla="*/ 1829785 h 6367455"/>
                <a:gd name="connsiteX3553" fmla="*/ 4920053 w 6891715"/>
                <a:gd name="connsiteY3553" fmla="*/ 1845973 h 6367455"/>
                <a:gd name="connsiteX3554" fmla="*/ 4939423 w 6891715"/>
                <a:gd name="connsiteY3554" fmla="*/ 1862481 h 6367455"/>
                <a:gd name="connsiteX3555" fmla="*/ 4939106 w 6891715"/>
                <a:gd name="connsiteY3555" fmla="*/ 1842800 h 6367455"/>
                <a:gd name="connsiteX3556" fmla="*/ 4946410 w 6891715"/>
                <a:gd name="connsiteY3556" fmla="*/ 1838354 h 6367455"/>
                <a:gd name="connsiteX3557" fmla="*/ 4965145 w 6891715"/>
                <a:gd name="connsiteY3557" fmla="*/ 1902478 h 6367455"/>
                <a:gd name="connsiteX3558" fmla="*/ 4980070 w 6891715"/>
                <a:gd name="connsiteY3558" fmla="*/ 1903113 h 6367455"/>
                <a:gd name="connsiteX3559" fmla="*/ 4985786 w 6891715"/>
                <a:gd name="connsiteY3559" fmla="*/ 1955808 h 6367455"/>
                <a:gd name="connsiteX3560" fmla="*/ 4994043 w 6891715"/>
                <a:gd name="connsiteY3560" fmla="*/ 1967553 h 6367455"/>
                <a:gd name="connsiteX3561" fmla="*/ 4985151 w 6891715"/>
                <a:gd name="connsiteY3561" fmla="*/ 1984060 h 6367455"/>
                <a:gd name="connsiteX3562" fmla="*/ 4988009 w 6891715"/>
                <a:gd name="connsiteY3562" fmla="*/ 1998028 h 6367455"/>
                <a:gd name="connsiteX3563" fmla="*/ 4976895 w 6891715"/>
                <a:gd name="connsiteY3563" fmla="*/ 1987870 h 6367455"/>
                <a:gd name="connsiteX3564" fmla="*/ 4965780 w 6891715"/>
                <a:gd name="connsiteY3564" fmla="*/ 1999297 h 6367455"/>
                <a:gd name="connsiteX3565" fmla="*/ 4957206 w 6891715"/>
                <a:gd name="connsiteY3565" fmla="*/ 1998028 h 6367455"/>
                <a:gd name="connsiteX3566" fmla="*/ 4946727 w 6891715"/>
                <a:gd name="connsiteY3566" fmla="*/ 1994853 h 6367455"/>
                <a:gd name="connsiteX3567" fmla="*/ 4939423 w 6891715"/>
                <a:gd name="connsiteY3567" fmla="*/ 2005011 h 6367455"/>
                <a:gd name="connsiteX3568" fmla="*/ 4955936 w 6891715"/>
                <a:gd name="connsiteY3568" fmla="*/ 2009455 h 6367455"/>
                <a:gd name="connsiteX3569" fmla="*/ 4958477 w 6891715"/>
                <a:gd name="connsiteY3569" fmla="*/ 2033898 h 6367455"/>
                <a:gd name="connsiteX3570" fmla="*/ 4972131 w 6891715"/>
                <a:gd name="connsiteY3570" fmla="*/ 2042785 h 6367455"/>
                <a:gd name="connsiteX3571" fmla="*/ 4983881 w 6891715"/>
                <a:gd name="connsiteY3571" fmla="*/ 2034851 h 6367455"/>
                <a:gd name="connsiteX3572" fmla="*/ 4997218 w 6891715"/>
                <a:gd name="connsiteY3572" fmla="*/ 2049452 h 6367455"/>
                <a:gd name="connsiteX3573" fmla="*/ 5015319 w 6891715"/>
                <a:gd name="connsiteY3573" fmla="*/ 2044054 h 6367455"/>
                <a:gd name="connsiteX3574" fmla="*/ 5030244 w 6891715"/>
                <a:gd name="connsiteY3574" fmla="*/ 2048499 h 6367455"/>
                <a:gd name="connsiteX3575" fmla="*/ 5025798 w 6891715"/>
                <a:gd name="connsiteY3575" fmla="*/ 2064052 h 6367455"/>
                <a:gd name="connsiteX3576" fmla="*/ 5043581 w 6891715"/>
                <a:gd name="connsiteY3576" fmla="*/ 2102463 h 6367455"/>
                <a:gd name="connsiteX3577" fmla="*/ 5045169 w 6891715"/>
                <a:gd name="connsiteY3577" fmla="*/ 2118018 h 6367455"/>
                <a:gd name="connsiteX3578" fmla="*/ 5040405 w 6891715"/>
                <a:gd name="connsiteY3578" fmla="*/ 2132937 h 6367455"/>
                <a:gd name="connsiteX3579" fmla="*/ 5028974 w 6891715"/>
                <a:gd name="connsiteY3579" fmla="*/ 2133890 h 6367455"/>
                <a:gd name="connsiteX3580" fmla="*/ 5026751 w 6891715"/>
                <a:gd name="connsiteY3580" fmla="*/ 2141191 h 6367455"/>
                <a:gd name="connsiteX3581" fmla="*/ 5018177 w 6891715"/>
                <a:gd name="connsiteY3581" fmla="*/ 2138652 h 6367455"/>
                <a:gd name="connsiteX3582" fmla="*/ 5012143 w 6891715"/>
                <a:gd name="connsiteY3582" fmla="*/ 2125955 h 6367455"/>
                <a:gd name="connsiteX3583" fmla="*/ 5004204 w 6891715"/>
                <a:gd name="connsiteY3583" fmla="*/ 2117065 h 6367455"/>
                <a:gd name="connsiteX3584" fmla="*/ 4996583 w 6891715"/>
                <a:gd name="connsiteY3584" fmla="*/ 2118018 h 6367455"/>
                <a:gd name="connsiteX3585" fmla="*/ 4998488 w 6891715"/>
                <a:gd name="connsiteY3585" fmla="*/ 2132937 h 6367455"/>
                <a:gd name="connsiteX3586" fmla="*/ 5006427 w 6891715"/>
                <a:gd name="connsiteY3586" fmla="*/ 2136113 h 6367455"/>
                <a:gd name="connsiteX3587" fmla="*/ 5004204 w 6891715"/>
                <a:gd name="connsiteY3587" fmla="*/ 2151032 h 6367455"/>
                <a:gd name="connsiteX3588" fmla="*/ 5001981 w 6891715"/>
                <a:gd name="connsiteY3588" fmla="*/ 2160238 h 6367455"/>
                <a:gd name="connsiteX3589" fmla="*/ 5005792 w 6891715"/>
                <a:gd name="connsiteY3589" fmla="*/ 2170080 h 6367455"/>
                <a:gd name="connsiteX3590" fmla="*/ 4995313 w 6891715"/>
                <a:gd name="connsiteY3590" fmla="*/ 2165635 h 6367455"/>
                <a:gd name="connsiteX3591" fmla="*/ 4988009 w 6891715"/>
                <a:gd name="connsiteY3591" fmla="*/ 2158969 h 6367455"/>
                <a:gd name="connsiteX3592" fmla="*/ 4981976 w 6891715"/>
                <a:gd name="connsiteY3592" fmla="*/ 2138652 h 6367455"/>
                <a:gd name="connsiteX3593" fmla="*/ 4976260 w 6891715"/>
                <a:gd name="connsiteY3593" fmla="*/ 2125002 h 6367455"/>
                <a:gd name="connsiteX3594" fmla="*/ 4967051 w 6891715"/>
                <a:gd name="connsiteY3594" fmla="*/ 2115479 h 6367455"/>
                <a:gd name="connsiteX3595" fmla="*/ 4967686 w 6891715"/>
                <a:gd name="connsiteY3595" fmla="*/ 2094209 h 6367455"/>
                <a:gd name="connsiteX3596" fmla="*/ 4958477 w 6891715"/>
                <a:gd name="connsiteY3596" fmla="*/ 2072941 h 6367455"/>
                <a:gd name="connsiteX3597" fmla="*/ 4947362 w 6891715"/>
                <a:gd name="connsiteY3597" fmla="*/ 2050720 h 6367455"/>
                <a:gd name="connsiteX3598" fmla="*/ 4944822 w 6891715"/>
                <a:gd name="connsiteY3598" fmla="*/ 2070402 h 6367455"/>
                <a:gd name="connsiteX3599" fmla="*/ 4943552 w 6891715"/>
                <a:gd name="connsiteY3599" fmla="*/ 2082147 h 6367455"/>
                <a:gd name="connsiteX3600" fmla="*/ 4965145 w 6891715"/>
                <a:gd name="connsiteY3600" fmla="*/ 2104685 h 6367455"/>
                <a:gd name="connsiteX3601" fmla="*/ 4967051 w 6891715"/>
                <a:gd name="connsiteY3601" fmla="*/ 2115479 h 6367455"/>
                <a:gd name="connsiteX3602" fmla="*/ 4967686 w 6891715"/>
                <a:gd name="connsiteY3602" fmla="*/ 2132303 h 6367455"/>
                <a:gd name="connsiteX3603" fmla="*/ 4957206 w 6891715"/>
                <a:gd name="connsiteY3603" fmla="*/ 2125637 h 6367455"/>
                <a:gd name="connsiteX3604" fmla="*/ 4952443 w 6891715"/>
                <a:gd name="connsiteY3604" fmla="*/ 2108495 h 6367455"/>
                <a:gd name="connsiteX3605" fmla="*/ 4940058 w 6891715"/>
                <a:gd name="connsiteY3605" fmla="*/ 2096748 h 6367455"/>
                <a:gd name="connsiteX3606" fmla="*/ 4937518 w 6891715"/>
                <a:gd name="connsiteY3606" fmla="*/ 2110399 h 6367455"/>
                <a:gd name="connsiteX3607" fmla="*/ 4956889 w 6891715"/>
                <a:gd name="connsiteY3607" fmla="*/ 2131033 h 6367455"/>
                <a:gd name="connsiteX3608" fmla="*/ 4965145 w 6891715"/>
                <a:gd name="connsiteY3608" fmla="*/ 2146905 h 6367455"/>
                <a:gd name="connsiteX3609" fmla="*/ 4949267 w 6891715"/>
                <a:gd name="connsiteY3609" fmla="*/ 2143413 h 6367455"/>
                <a:gd name="connsiteX3610" fmla="*/ 4949903 w 6891715"/>
                <a:gd name="connsiteY3610" fmla="*/ 2154842 h 6367455"/>
                <a:gd name="connsiteX3611" fmla="*/ 4963240 w 6891715"/>
                <a:gd name="connsiteY3611" fmla="*/ 2169127 h 6367455"/>
                <a:gd name="connsiteX3612" fmla="*/ 4973402 w 6891715"/>
                <a:gd name="connsiteY3612" fmla="*/ 2196745 h 6367455"/>
                <a:gd name="connsiteX3613" fmla="*/ 4967051 w 6891715"/>
                <a:gd name="connsiteY3613" fmla="*/ 2196428 h 6367455"/>
                <a:gd name="connsiteX3614" fmla="*/ 4953396 w 6891715"/>
                <a:gd name="connsiteY3614" fmla="*/ 2182460 h 6367455"/>
                <a:gd name="connsiteX3615" fmla="*/ 4945457 w 6891715"/>
                <a:gd name="connsiteY3615" fmla="*/ 2181190 h 6367455"/>
                <a:gd name="connsiteX3616" fmla="*/ 4938153 w 6891715"/>
                <a:gd name="connsiteY3616" fmla="*/ 2167222 h 6367455"/>
                <a:gd name="connsiteX3617" fmla="*/ 4928626 w 6891715"/>
                <a:gd name="connsiteY3617" fmla="*/ 2161826 h 6367455"/>
                <a:gd name="connsiteX3618" fmla="*/ 4927356 w 6891715"/>
                <a:gd name="connsiteY3618" fmla="*/ 2180872 h 6367455"/>
                <a:gd name="connsiteX3619" fmla="*/ 4943869 w 6891715"/>
                <a:gd name="connsiteY3619" fmla="*/ 2184364 h 6367455"/>
                <a:gd name="connsiteX3620" fmla="*/ 4950855 w 6891715"/>
                <a:gd name="connsiteY3620" fmla="*/ 2196110 h 6367455"/>
                <a:gd name="connsiteX3621" fmla="*/ 4953713 w 6891715"/>
                <a:gd name="connsiteY3621" fmla="*/ 2212935 h 6367455"/>
                <a:gd name="connsiteX3622" fmla="*/ 4942599 w 6891715"/>
                <a:gd name="connsiteY3622" fmla="*/ 2203094 h 6367455"/>
                <a:gd name="connsiteX3623" fmla="*/ 4937836 w 6891715"/>
                <a:gd name="connsiteY3623" fmla="*/ 2210394 h 6367455"/>
                <a:gd name="connsiteX3624" fmla="*/ 4943234 w 6891715"/>
                <a:gd name="connsiteY3624" fmla="*/ 2216745 h 6367455"/>
                <a:gd name="connsiteX3625" fmla="*/ 4929262 w 6891715"/>
                <a:gd name="connsiteY3625" fmla="*/ 2217696 h 6367455"/>
                <a:gd name="connsiteX3626" fmla="*/ 4928944 w 6891715"/>
                <a:gd name="connsiteY3626" fmla="*/ 2225950 h 6367455"/>
                <a:gd name="connsiteX3627" fmla="*/ 4964510 w 6891715"/>
                <a:gd name="connsiteY3627" fmla="*/ 2254202 h 6367455"/>
                <a:gd name="connsiteX3628" fmla="*/ 5023893 w 6891715"/>
                <a:gd name="connsiteY3628" fmla="*/ 2285313 h 6367455"/>
                <a:gd name="connsiteX3629" fmla="*/ 5039770 w 6891715"/>
                <a:gd name="connsiteY3629" fmla="*/ 2294200 h 6367455"/>
                <a:gd name="connsiteX3630" fmla="*/ 5049297 w 6891715"/>
                <a:gd name="connsiteY3630" fmla="*/ 2332612 h 6367455"/>
                <a:gd name="connsiteX3631" fmla="*/ 5048979 w 6891715"/>
                <a:gd name="connsiteY3631" fmla="*/ 2345945 h 6367455"/>
                <a:gd name="connsiteX3632" fmla="*/ 5039770 w 6891715"/>
                <a:gd name="connsiteY3632" fmla="*/ 2368801 h 6367455"/>
                <a:gd name="connsiteX3633" fmla="*/ 5044851 w 6891715"/>
                <a:gd name="connsiteY3633" fmla="*/ 2386896 h 6367455"/>
                <a:gd name="connsiteX3634" fmla="*/ 5065492 w 6891715"/>
                <a:gd name="connsiteY3634" fmla="*/ 2398325 h 6367455"/>
                <a:gd name="connsiteX3635" fmla="*/ 5096612 w 6891715"/>
                <a:gd name="connsiteY3635" fmla="*/ 2379912 h 6367455"/>
                <a:gd name="connsiteX3636" fmla="*/ 5105822 w 6891715"/>
                <a:gd name="connsiteY3636" fmla="*/ 2353882 h 6367455"/>
                <a:gd name="connsiteX3637" fmla="*/ 5123922 w 6891715"/>
                <a:gd name="connsiteY3637" fmla="*/ 2344994 h 6367455"/>
                <a:gd name="connsiteX3638" fmla="*/ 5134719 w 6891715"/>
                <a:gd name="connsiteY3638" fmla="*/ 2303725 h 6367455"/>
                <a:gd name="connsiteX3639" fmla="*/ 5125510 w 6891715"/>
                <a:gd name="connsiteY3639" fmla="*/ 2289122 h 6367455"/>
                <a:gd name="connsiteX3640" fmla="*/ 5135037 w 6891715"/>
                <a:gd name="connsiteY3640" fmla="*/ 2287218 h 6367455"/>
                <a:gd name="connsiteX3641" fmla="*/ 5136307 w 6891715"/>
                <a:gd name="connsiteY3641" fmla="*/ 2275472 h 6367455"/>
                <a:gd name="connsiteX3642" fmla="*/ 5108362 w 6891715"/>
                <a:gd name="connsiteY3642" fmla="*/ 2253568 h 6367455"/>
                <a:gd name="connsiteX3643" fmla="*/ 5102011 w 6891715"/>
                <a:gd name="connsiteY3643" fmla="*/ 2215792 h 6367455"/>
                <a:gd name="connsiteX3644" fmla="*/ 5089626 w 6891715"/>
                <a:gd name="connsiteY3644" fmla="*/ 2202777 h 6367455"/>
                <a:gd name="connsiteX3645" fmla="*/ 5053743 w 6891715"/>
                <a:gd name="connsiteY3645" fmla="*/ 2169127 h 6367455"/>
                <a:gd name="connsiteX3646" fmla="*/ 5050885 w 6891715"/>
                <a:gd name="connsiteY3646" fmla="*/ 2151985 h 6367455"/>
                <a:gd name="connsiteX3647" fmla="*/ 5054378 w 6891715"/>
                <a:gd name="connsiteY3647" fmla="*/ 2136430 h 6367455"/>
                <a:gd name="connsiteX3648" fmla="*/ 5063269 w 6891715"/>
                <a:gd name="connsiteY3648" fmla="*/ 2119922 h 6367455"/>
                <a:gd name="connsiteX3649" fmla="*/ 5062317 w 6891715"/>
                <a:gd name="connsiteY3649" fmla="*/ 2108177 h 6367455"/>
                <a:gd name="connsiteX3650" fmla="*/ 5053108 w 6891715"/>
                <a:gd name="connsiteY3650" fmla="*/ 2100558 h 6367455"/>
                <a:gd name="connsiteX3651" fmla="*/ 5054378 w 6891715"/>
                <a:gd name="connsiteY3651" fmla="*/ 2089131 h 6367455"/>
                <a:gd name="connsiteX3652" fmla="*/ 5061046 w 6891715"/>
                <a:gd name="connsiteY3652" fmla="*/ 2078655 h 6367455"/>
                <a:gd name="connsiteX3653" fmla="*/ 5058506 w 6891715"/>
                <a:gd name="connsiteY3653" fmla="*/ 2054530 h 6367455"/>
                <a:gd name="connsiteX3654" fmla="*/ 5041993 w 6891715"/>
                <a:gd name="connsiteY3654" fmla="*/ 2037070 h 6367455"/>
                <a:gd name="connsiteX3655" fmla="*/ 5029291 w 6891715"/>
                <a:gd name="connsiteY3655" fmla="*/ 2038023 h 6367455"/>
                <a:gd name="connsiteX3656" fmla="*/ 5023575 w 6891715"/>
                <a:gd name="connsiteY3656" fmla="*/ 2023105 h 6367455"/>
                <a:gd name="connsiteX3657" fmla="*/ 5007697 w 6891715"/>
                <a:gd name="connsiteY3657" fmla="*/ 2018344 h 6367455"/>
                <a:gd name="connsiteX3658" fmla="*/ 4999123 w 6891715"/>
                <a:gd name="connsiteY3658" fmla="*/ 2020248 h 6367455"/>
                <a:gd name="connsiteX3659" fmla="*/ 4983246 w 6891715"/>
                <a:gd name="connsiteY3659" fmla="*/ 2015487 h 6367455"/>
                <a:gd name="connsiteX3660" fmla="*/ 4982611 w 6891715"/>
                <a:gd name="connsiteY3660" fmla="*/ 2008186 h 6367455"/>
                <a:gd name="connsiteX3661" fmla="*/ 4988009 w 6891715"/>
                <a:gd name="connsiteY3661" fmla="*/ 1998028 h 6367455"/>
                <a:gd name="connsiteX3662" fmla="*/ 5000076 w 6891715"/>
                <a:gd name="connsiteY3662" fmla="*/ 1981203 h 6367455"/>
                <a:gd name="connsiteX3663" fmla="*/ 4994043 w 6891715"/>
                <a:gd name="connsiteY3663" fmla="*/ 1967553 h 6367455"/>
                <a:gd name="connsiteX3664" fmla="*/ 5002617 w 6891715"/>
                <a:gd name="connsiteY3664" fmla="*/ 1951682 h 6367455"/>
                <a:gd name="connsiteX3665" fmla="*/ 4999123 w 6891715"/>
                <a:gd name="connsiteY3665" fmla="*/ 1929461 h 6367455"/>
                <a:gd name="connsiteX3666" fmla="*/ 4995630 w 6891715"/>
                <a:gd name="connsiteY3666" fmla="*/ 1894542 h 6367455"/>
                <a:gd name="connsiteX3667" fmla="*/ 5009285 w 6891715"/>
                <a:gd name="connsiteY3667" fmla="*/ 1902161 h 6367455"/>
                <a:gd name="connsiteX3668" fmla="*/ 5047709 w 6891715"/>
                <a:gd name="connsiteY3668" fmla="*/ 1893273 h 6367455"/>
                <a:gd name="connsiteX3669" fmla="*/ 5039135 w 6891715"/>
                <a:gd name="connsiteY3669" fmla="*/ 1881527 h 6367455"/>
                <a:gd name="connsiteX3670" fmla="*/ 5005157 w 6891715"/>
                <a:gd name="connsiteY3670" fmla="*/ 1876766 h 6367455"/>
                <a:gd name="connsiteX3671" fmla="*/ 5002617 w 6891715"/>
                <a:gd name="connsiteY3671" fmla="*/ 1850418 h 6367455"/>
                <a:gd name="connsiteX3672" fmla="*/ 4992137 w 6891715"/>
                <a:gd name="connsiteY3672" fmla="*/ 1848195 h 6367455"/>
                <a:gd name="connsiteX3673" fmla="*/ 4983563 w 6891715"/>
                <a:gd name="connsiteY3673" fmla="*/ 1833911 h 6367455"/>
                <a:gd name="connsiteX3674" fmla="*/ 4946092 w 6891715"/>
                <a:gd name="connsiteY3674" fmla="*/ 1793913 h 6367455"/>
                <a:gd name="connsiteX3675" fmla="*/ 4935295 w 6891715"/>
                <a:gd name="connsiteY3675" fmla="*/ 1787882 h 6367455"/>
                <a:gd name="connsiteX3676" fmla="*/ 4931167 w 6891715"/>
                <a:gd name="connsiteY3676" fmla="*/ 1776771 h 6367455"/>
                <a:gd name="connsiteX3677" fmla="*/ 4927674 w 6891715"/>
                <a:gd name="connsiteY3677" fmla="*/ 1736774 h 6367455"/>
                <a:gd name="connsiteX3678" fmla="*/ 4952125 w 6891715"/>
                <a:gd name="connsiteY3678" fmla="*/ 1676460 h 6367455"/>
                <a:gd name="connsiteX3679" fmla="*/ 4991820 w 6891715"/>
                <a:gd name="connsiteY3679" fmla="*/ 1677730 h 6367455"/>
                <a:gd name="connsiteX3680" fmla="*/ 4996901 w 6891715"/>
                <a:gd name="connsiteY3680" fmla="*/ 1692332 h 6367455"/>
                <a:gd name="connsiteX3681" fmla="*/ 5009603 w 6891715"/>
                <a:gd name="connsiteY3681" fmla="*/ 1701855 h 6367455"/>
                <a:gd name="connsiteX3682" fmla="*/ 5029926 w 6891715"/>
                <a:gd name="connsiteY3682" fmla="*/ 1718680 h 6367455"/>
                <a:gd name="connsiteX3683" fmla="*/ 5046757 w 6891715"/>
                <a:gd name="connsiteY3683" fmla="*/ 1713283 h 6367455"/>
                <a:gd name="connsiteX3684" fmla="*/ 5056283 w 6891715"/>
                <a:gd name="connsiteY3684" fmla="*/ 1697411 h 6367455"/>
                <a:gd name="connsiteX3685" fmla="*/ 5071208 w 6891715"/>
                <a:gd name="connsiteY3685" fmla="*/ 1709791 h 6367455"/>
                <a:gd name="connsiteX3686" fmla="*/ 5083910 w 6891715"/>
                <a:gd name="connsiteY3686" fmla="*/ 1736774 h 6367455"/>
                <a:gd name="connsiteX3687" fmla="*/ 5105504 w 6891715"/>
                <a:gd name="connsiteY3687" fmla="*/ 1744075 h 6367455"/>
                <a:gd name="connsiteX3688" fmla="*/ 5111855 w 6891715"/>
                <a:gd name="connsiteY3688" fmla="*/ 1778041 h 6367455"/>
                <a:gd name="connsiteX3689" fmla="*/ 5136307 w 6891715"/>
                <a:gd name="connsiteY3689" fmla="*/ 1784072 h 6367455"/>
                <a:gd name="connsiteX3690" fmla="*/ 5148056 w 6891715"/>
                <a:gd name="connsiteY3690" fmla="*/ 1794230 h 6367455"/>
                <a:gd name="connsiteX3691" fmla="*/ 5180129 w 6891715"/>
                <a:gd name="connsiteY3691" fmla="*/ 1806611 h 6367455"/>
                <a:gd name="connsiteX3692" fmla="*/ 5208709 w 6891715"/>
                <a:gd name="connsiteY3692" fmla="*/ 1806293 h 6367455"/>
                <a:gd name="connsiteX3693" fmla="*/ 5222364 w 6891715"/>
                <a:gd name="connsiteY3693" fmla="*/ 1819944 h 6367455"/>
                <a:gd name="connsiteX3694" fmla="*/ 5236019 w 6891715"/>
                <a:gd name="connsiteY3694" fmla="*/ 1815817 h 6367455"/>
                <a:gd name="connsiteX3695" fmla="*/ 5246815 w 6891715"/>
                <a:gd name="connsiteY3695" fmla="*/ 1797723 h 6367455"/>
                <a:gd name="connsiteX3696" fmla="*/ 5282381 w 6891715"/>
                <a:gd name="connsiteY3696" fmla="*/ 1793278 h 6367455"/>
                <a:gd name="connsiteX3697" fmla="*/ 5296671 w 6891715"/>
                <a:gd name="connsiteY3697" fmla="*/ 1809785 h 6367455"/>
                <a:gd name="connsiteX3698" fmla="*/ 5313184 w 6891715"/>
                <a:gd name="connsiteY3698" fmla="*/ 1798040 h 6367455"/>
                <a:gd name="connsiteX3699" fmla="*/ 5292226 w 6891715"/>
                <a:gd name="connsiteY3699" fmla="*/ 1784707 h 6367455"/>
                <a:gd name="connsiteX3700" fmla="*/ 5274760 w 6891715"/>
                <a:gd name="connsiteY3700" fmla="*/ 1738361 h 6367455"/>
                <a:gd name="connsiteX3701" fmla="*/ 5283969 w 6891715"/>
                <a:gd name="connsiteY3701" fmla="*/ 1720267 h 6367455"/>
                <a:gd name="connsiteX3702" fmla="*/ 5266821 w 6891715"/>
                <a:gd name="connsiteY3702" fmla="*/ 1700585 h 6367455"/>
                <a:gd name="connsiteX3703" fmla="*/ 5264598 w 6891715"/>
                <a:gd name="connsiteY3703" fmla="*/ 1678682 h 6367455"/>
                <a:gd name="connsiteX3704" fmla="*/ 5249038 w 6891715"/>
                <a:gd name="connsiteY3704" fmla="*/ 1678682 h 6367455"/>
                <a:gd name="connsiteX3705" fmla="*/ 5216013 w 6891715"/>
                <a:gd name="connsiteY3705" fmla="*/ 1694871 h 6367455"/>
                <a:gd name="connsiteX3706" fmla="*/ 5195689 w 6891715"/>
                <a:gd name="connsiteY3706" fmla="*/ 1687253 h 6367455"/>
                <a:gd name="connsiteX3707" fmla="*/ 5162346 w 6891715"/>
                <a:gd name="connsiteY3707" fmla="*/ 1627892 h 6367455"/>
                <a:gd name="connsiteX3708" fmla="*/ 5139482 w 6891715"/>
                <a:gd name="connsiteY3708" fmla="*/ 1617734 h 6367455"/>
                <a:gd name="connsiteX3709" fmla="*/ 5136307 w 6891715"/>
                <a:gd name="connsiteY3709" fmla="*/ 1584085 h 6367455"/>
                <a:gd name="connsiteX3710" fmla="*/ 5167745 w 6891715"/>
                <a:gd name="connsiteY3710" fmla="*/ 1561229 h 6367455"/>
                <a:gd name="connsiteX3711" fmla="*/ 5170920 w 6891715"/>
                <a:gd name="connsiteY3711" fmla="*/ 1527581 h 6367455"/>
                <a:gd name="connsiteX3712" fmla="*/ 5189021 w 6891715"/>
                <a:gd name="connsiteY3712" fmla="*/ 1518057 h 6367455"/>
                <a:gd name="connsiteX3713" fmla="*/ 5249673 w 6891715"/>
                <a:gd name="connsiteY3713" fmla="*/ 1546944 h 6367455"/>
                <a:gd name="connsiteX3714" fmla="*/ 5252214 w 6891715"/>
                <a:gd name="connsiteY3714" fmla="*/ 1563769 h 6367455"/>
                <a:gd name="connsiteX3715" fmla="*/ 5266821 w 6891715"/>
                <a:gd name="connsiteY3715" fmla="*/ 1584402 h 6367455"/>
                <a:gd name="connsiteX3716" fmla="*/ 5281746 w 6891715"/>
                <a:gd name="connsiteY3716" fmla="*/ 1579323 h 6367455"/>
                <a:gd name="connsiteX3717" fmla="*/ 5310326 w 6891715"/>
                <a:gd name="connsiteY3717" fmla="*/ 1590434 h 6367455"/>
                <a:gd name="connsiteX3718" fmla="*/ 5314772 w 6891715"/>
                <a:gd name="connsiteY3718" fmla="*/ 1601227 h 6367455"/>
                <a:gd name="connsiteX3719" fmla="*/ 5280794 w 6891715"/>
                <a:gd name="connsiteY3719" fmla="*/ 1607893 h 6367455"/>
                <a:gd name="connsiteX3720" fmla="*/ 5286510 w 6891715"/>
                <a:gd name="connsiteY3720" fmla="*/ 1619003 h 6367455"/>
                <a:gd name="connsiteX3721" fmla="*/ 5284287 w 6891715"/>
                <a:gd name="connsiteY3721" fmla="*/ 1632971 h 6367455"/>
                <a:gd name="connsiteX3722" fmla="*/ 5296036 w 6891715"/>
                <a:gd name="connsiteY3722" fmla="*/ 1632971 h 6367455"/>
                <a:gd name="connsiteX3723" fmla="*/ 5308421 w 6891715"/>
                <a:gd name="connsiteY3723" fmla="*/ 1613924 h 6367455"/>
                <a:gd name="connsiteX3724" fmla="*/ 5325251 w 6891715"/>
                <a:gd name="connsiteY3724" fmla="*/ 1609163 h 6367455"/>
                <a:gd name="connsiteX3725" fmla="*/ 5326521 w 6891715"/>
                <a:gd name="connsiteY3725" fmla="*/ 1595830 h 6367455"/>
                <a:gd name="connsiteX3726" fmla="*/ 5336048 w 6891715"/>
                <a:gd name="connsiteY3726" fmla="*/ 1605988 h 6367455"/>
                <a:gd name="connsiteX3727" fmla="*/ 5363675 w 6891715"/>
                <a:gd name="connsiteY3727" fmla="*/ 1608845 h 6367455"/>
                <a:gd name="connsiteX3728" fmla="*/ 5398606 w 6891715"/>
                <a:gd name="connsiteY3728" fmla="*/ 1632971 h 6367455"/>
                <a:gd name="connsiteX3729" fmla="*/ 5415437 w 6891715"/>
                <a:gd name="connsiteY3729" fmla="*/ 1632971 h 6367455"/>
                <a:gd name="connsiteX3730" fmla="*/ 5434807 w 6891715"/>
                <a:gd name="connsiteY3730" fmla="*/ 1646303 h 6367455"/>
                <a:gd name="connsiteX3731" fmla="*/ 5449415 w 6891715"/>
                <a:gd name="connsiteY3731" fmla="*/ 1645351 h 6367455"/>
                <a:gd name="connsiteX3732" fmla="*/ 5457036 w 6891715"/>
                <a:gd name="connsiteY3732" fmla="*/ 1630431 h 6367455"/>
                <a:gd name="connsiteX3733" fmla="*/ 5479265 w 6891715"/>
                <a:gd name="connsiteY3733" fmla="*/ 1650112 h 6367455"/>
                <a:gd name="connsiteX3734" fmla="*/ 5532296 w 6891715"/>
                <a:gd name="connsiteY3734" fmla="*/ 1657096 h 6367455"/>
                <a:gd name="connsiteX3735" fmla="*/ 5561829 w 6891715"/>
                <a:gd name="connsiteY3735" fmla="*/ 1686618 h 6367455"/>
                <a:gd name="connsiteX3736" fmla="*/ 5580247 w 6891715"/>
                <a:gd name="connsiteY3736" fmla="*/ 1706299 h 6367455"/>
                <a:gd name="connsiteX3737" fmla="*/ 5605016 w 6891715"/>
                <a:gd name="connsiteY3737" fmla="*/ 1717410 h 6367455"/>
                <a:gd name="connsiteX3738" fmla="*/ 5625975 w 6891715"/>
                <a:gd name="connsiteY3738" fmla="*/ 1744710 h 6367455"/>
                <a:gd name="connsiteX3739" fmla="*/ 5623117 w 6891715"/>
                <a:gd name="connsiteY3739" fmla="*/ 1777089 h 6367455"/>
                <a:gd name="connsiteX3740" fmla="*/ 5640265 w 6891715"/>
                <a:gd name="connsiteY3740" fmla="*/ 1768836 h 6367455"/>
                <a:gd name="connsiteX3741" fmla="*/ 5644075 w 6891715"/>
                <a:gd name="connsiteY3741" fmla="*/ 1753915 h 6367455"/>
                <a:gd name="connsiteX3742" fmla="*/ 5659000 w 6891715"/>
                <a:gd name="connsiteY3742" fmla="*/ 1752963 h 6367455"/>
                <a:gd name="connsiteX3743" fmla="*/ 5658683 w 6891715"/>
                <a:gd name="connsiteY3743" fmla="*/ 1700268 h 6367455"/>
                <a:gd name="connsiteX3744" fmla="*/ 5642805 w 6891715"/>
                <a:gd name="connsiteY3744" fmla="*/ 1692967 h 6367455"/>
                <a:gd name="connsiteX3745" fmla="*/ 5625657 w 6891715"/>
                <a:gd name="connsiteY3745" fmla="*/ 1702490 h 6367455"/>
                <a:gd name="connsiteX3746" fmla="*/ 5612955 w 6891715"/>
                <a:gd name="connsiteY3746" fmla="*/ 1698364 h 6367455"/>
                <a:gd name="connsiteX3747" fmla="*/ 5586598 w 6891715"/>
                <a:gd name="connsiteY3747" fmla="*/ 1681856 h 6367455"/>
                <a:gd name="connsiteX3748" fmla="*/ 5563099 w 6891715"/>
                <a:gd name="connsiteY3748" fmla="*/ 1673603 h 6367455"/>
                <a:gd name="connsiteX3749" fmla="*/ 5536107 w 6891715"/>
                <a:gd name="connsiteY3749" fmla="*/ 1639954 h 6367455"/>
                <a:gd name="connsiteX3750" fmla="*/ 5533884 w 6891715"/>
                <a:gd name="connsiteY3750" fmla="*/ 1614877 h 6367455"/>
                <a:gd name="connsiteX3751" fmla="*/ 5525310 w 6891715"/>
                <a:gd name="connsiteY3751" fmla="*/ 1606306 h 6367455"/>
                <a:gd name="connsiteX3752" fmla="*/ 5520864 w 6891715"/>
                <a:gd name="connsiteY3752" fmla="*/ 1587577 h 6367455"/>
                <a:gd name="connsiteX3753" fmla="*/ 5506892 w 6891715"/>
                <a:gd name="connsiteY3753" fmla="*/ 1553928 h 6367455"/>
                <a:gd name="connsiteX3754" fmla="*/ 5487839 w 6891715"/>
                <a:gd name="connsiteY3754" fmla="*/ 1548849 h 6367455"/>
                <a:gd name="connsiteX3755" fmla="*/ 5479265 w 6891715"/>
                <a:gd name="connsiteY3755" fmla="*/ 1536469 h 6367455"/>
                <a:gd name="connsiteX3756" fmla="*/ 5447510 w 6891715"/>
                <a:gd name="connsiteY3756" fmla="*/ 1422825 h 6367455"/>
                <a:gd name="connsiteX3757" fmla="*/ 5517689 w 6891715"/>
                <a:gd name="connsiteY3757" fmla="*/ 1368543 h 6367455"/>
                <a:gd name="connsiteX3758" fmla="*/ 5523087 w 6891715"/>
                <a:gd name="connsiteY3758" fmla="*/ 1350766 h 6367455"/>
                <a:gd name="connsiteX3759" fmla="*/ 5550397 w 6891715"/>
                <a:gd name="connsiteY3759" fmla="*/ 1326958 h 6367455"/>
                <a:gd name="connsiteX3760" fmla="*/ 5594537 w 6891715"/>
                <a:gd name="connsiteY3760" fmla="*/ 1318070 h 6367455"/>
                <a:gd name="connsiteX3761" fmla="*/ 5668209 w 6891715"/>
                <a:gd name="connsiteY3761" fmla="*/ 1243789 h 6367455"/>
                <a:gd name="connsiteX3762" fmla="*/ 5664081 w 6891715"/>
                <a:gd name="connsiteY3762" fmla="*/ 1233314 h 6367455"/>
                <a:gd name="connsiteX3763" fmla="*/ 5682817 w 6891715"/>
                <a:gd name="connsiteY3763" fmla="*/ 1223790 h 6367455"/>
                <a:gd name="connsiteX3764" fmla="*/ 5685992 w 6891715"/>
                <a:gd name="connsiteY3764" fmla="*/ 1203474 h 6367455"/>
                <a:gd name="connsiteX3765" fmla="*/ 5706633 w 6891715"/>
                <a:gd name="connsiteY3765" fmla="*/ 1206649 h 6367455"/>
                <a:gd name="connsiteX3766" fmla="*/ 5719971 w 6891715"/>
                <a:gd name="connsiteY3766" fmla="*/ 1231726 h 6367455"/>
                <a:gd name="connsiteX3767" fmla="*/ 5752361 w 6891715"/>
                <a:gd name="connsiteY3767" fmla="*/ 1223156 h 6367455"/>
                <a:gd name="connsiteX3768" fmla="*/ 5769827 w 6891715"/>
                <a:gd name="connsiteY3768" fmla="*/ 1239662 h 6367455"/>
                <a:gd name="connsiteX3769" fmla="*/ 5782211 w 6891715"/>
                <a:gd name="connsiteY3769" fmla="*/ 1231092 h 6367455"/>
                <a:gd name="connsiteX3770" fmla="*/ 5791103 w 6891715"/>
                <a:gd name="connsiteY3770" fmla="*/ 1248233 h 6367455"/>
                <a:gd name="connsiteX3771" fmla="*/ 5821906 w 6891715"/>
                <a:gd name="connsiteY3771" fmla="*/ 1271724 h 6367455"/>
                <a:gd name="connsiteX3772" fmla="*/ 5786975 w 6891715"/>
                <a:gd name="connsiteY3772" fmla="*/ 1286961 h 6367455"/>
                <a:gd name="connsiteX3773" fmla="*/ 5791738 w 6891715"/>
                <a:gd name="connsiteY3773" fmla="*/ 1317435 h 6367455"/>
                <a:gd name="connsiteX3774" fmla="*/ 5799994 w 6891715"/>
                <a:gd name="connsiteY3774" fmla="*/ 1301563 h 6367455"/>
                <a:gd name="connsiteX3775" fmla="*/ 5830162 w 6891715"/>
                <a:gd name="connsiteY3775" fmla="*/ 1286644 h 6367455"/>
                <a:gd name="connsiteX3776" fmla="*/ 5851756 w 6891715"/>
                <a:gd name="connsiteY3776" fmla="*/ 1302198 h 6367455"/>
                <a:gd name="connsiteX3777" fmla="*/ 5844452 w 6891715"/>
                <a:gd name="connsiteY3777" fmla="*/ 1320292 h 6367455"/>
                <a:gd name="connsiteX3778" fmla="*/ 5862870 w 6891715"/>
                <a:gd name="connsiteY3778" fmla="*/ 1361242 h 6367455"/>
                <a:gd name="connsiteX3779" fmla="*/ 5894943 w 6891715"/>
                <a:gd name="connsiteY3779" fmla="*/ 1415842 h 6367455"/>
                <a:gd name="connsiteX3780" fmla="*/ 5903517 w 6891715"/>
                <a:gd name="connsiteY3780" fmla="*/ 1406319 h 6367455"/>
                <a:gd name="connsiteX3781" fmla="*/ 5872397 w 6891715"/>
                <a:gd name="connsiteY3781" fmla="*/ 1365051 h 6367455"/>
                <a:gd name="connsiteX3782" fmla="*/ 5876842 w 6891715"/>
                <a:gd name="connsiteY3782" fmla="*/ 1291723 h 6367455"/>
                <a:gd name="connsiteX3783" fmla="*/ 5860965 w 6891715"/>
                <a:gd name="connsiteY3783" fmla="*/ 1271406 h 6367455"/>
                <a:gd name="connsiteX3784" fmla="*/ 5870174 w 6891715"/>
                <a:gd name="connsiteY3784" fmla="*/ 1250455 h 6367455"/>
                <a:gd name="connsiteX3785" fmla="*/ 5882558 w 6891715"/>
                <a:gd name="connsiteY3785" fmla="*/ 1205061 h 6367455"/>
                <a:gd name="connsiteX3786" fmla="*/ 5897166 w 6891715"/>
                <a:gd name="connsiteY3786" fmla="*/ 1192364 h 6367455"/>
                <a:gd name="connsiteX3787" fmla="*/ 5902882 w 6891715"/>
                <a:gd name="connsiteY3787" fmla="*/ 1094274 h 6367455"/>
                <a:gd name="connsiteX3788" fmla="*/ 5870491 w 6891715"/>
                <a:gd name="connsiteY3788" fmla="*/ 1042849 h 6367455"/>
                <a:gd name="connsiteX3789" fmla="*/ 5859059 w 6891715"/>
                <a:gd name="connsiteY3789" fmla="*/ 1052689 h 6367455"/>
                <a:gd name="connsiteX3790" fmla="*/ 5833337 w 6891715"/>
                <a:gd name="connsiteY3790" fmla="*/ 1047610 h 6367455"/>
                <a:gd name="connsiteX3791" fmla="*/ 5835878 w 6891715"/>
                <a:gd name="connsiteY3791" fmla="*/ 979042 h 6367455"/>
                <a:gd name="connsiteX3792" fmla="*/ 5853067 w 6891715"/>
                <a:gd name="connsiteY3792" fmla="*/ 949041 h 6367455"/>
                <a:gd name="connsiteX3793" fmla="*/ 6060620 w 6891715"/>
                <a:gd name="connsiteY3793" fmla="*/ 1177406 h 6367455"/>
                <a:gd name="connsiteX3794" fmla="*/ 6891715 w 6891715"/>
                <a:gd name="connsiteY3794" fmla="*/ 3492496 h 6367455"/>
                <a:gd name="connsiteX3795" fmla="*/ 6728088 w 6891715"/>
                <a:gd name="connsiteY3795" fmla="*/ 4574786 h 6367455"/>
                <a:gd name="connsiteX3796" fmla="*/ 6699847 w 6891715"/>
                <a:gd name="connsiteY3796" fmla="*/ 4651948 h 6367455"/>
                <a:gd name="connsiteX3797" fmla="*/ 6676768 w 6891715"/>
                <a:gd name="connsiteY3797" fmla="*/ 4648009 h 6367455"/>
                <a:gd name="connsiteX3798" fmla="*/ 6661525 w 6891715"/>
                <a:gd name="connsiteY3798" fmla="*/ 4656897 h 6367455"/>
                <a:gd name="connsiteX3799" fmla="*/ 6642472 w 6891715"/>
                <a:gd name="connsiteY3799" fmla="*/ 4667056 h 6367455"/>
                <a:gd name="connsiteX3800" fmla="*/ 6630405 w 6891715"/>
                <a:gd name="connsiteY3800" fmla="*/ 4672135 h 6367455"/>
                <a:gd name="connsiteX3801" fmla="*/ 6623101 w 6891715"/>
                <a:gd name="connsiteY3801" fmla="*/ 4666421 h 6367455"/>
                <a:gd name="connsiteX3802" fmla="*/ 6612622 w 6891715"/>
                <a:gd name="connsiteY3802" fmla="*/ 4665151 h 6367455"/>
                <a:gd name="connsiteX3803" fmla="*/ 6615162 w 6891715"/>
                <a:gd name="connsiteY3803" fmla="*/ 4650548 h 6367455"/>
                <a:gd name="connsiteX3804" fmla="*/ 6607541 w 6891715"/>
                <a:gd name="connsiteY3804" fmla="*/ 4646104 h 6367455"/>
                <a:gd name="connsiteX3805" fmla="*/ 6593251 w 6891715"/>
                <a:gd name="connsiteY3805" fmla="*/ 4644517 h 6367455"/>
                <a:gd name="connsiteX3806" fmla="*/ 6562448 w 6891715"/>
                <a:gd name="connsiteY3806" fmla="*/ 4645787 h 6367455"/>
                <a:gd name="connsiteX3807" fmla="*/ 6541172 w 6891715"/>
                <a:gd name="connsiteY3807" fmla="*/ 4642295 h 6367455"/>
                <a:gd name="connsiteX3808" fmla="*/ 6527200 w 6891715"/>
                <a:gd name="connsiteY3808" fmla="*/ 4650548 h 6367455"/>
                <a:gd name="connsiteX3809" fmla="*/ 6501161 w 6891715"/>
                <a:gd name="connsiteY3809" fmla="*/ 4671818 h 6367455"/>
                <a:gd name="connsiteX3810" fmla="*/ 6482743 w 6891715"/>
                <a:gd name="connsiteY3810" fmla="*/ 4687373 h 6367455"/>
                <a:gd name="connsiteX3811" fmla="*/ 6482425 w 6891715"/>
                <a:gd name="connsiteY3811" fmla="*/ 4699753 h 6367455"/>
                <a:gd name="connsiteX3812" fmla="*/ 6465277 w 6891715"/>
                <a:gd name="connsiteY3812" fmla="*/ 4709912 h 6367455"/>
                <a:gd name="connsiteX3813" fmla="*/ 6458926 w 6891715"/>
                <a:gd name="connsiteY3813" fmla="*/ 4706737 h 6367455"/>
                <a:gd name="connsiteX3814" fmla="*/ 6448447 w 6891715"/>
                <a:gd name="connsiteY3814" fmla="*/ 4706420 h 6367455"/>
                <a:gd name="connsiteX3815" fmla="*/ 6438920 w 6891715"/>
                <a:gd name="connsiteY3815" fmla="*/ 4710229 h 6367455"/>
                <a:gd name="connsiteX3816" fmla="*/ 6430346 w 6891715"/>
                <a:gd name="connsiteY3816" fmla="*/ 4707689 h 6367455"/>
                <a:gd name="connsiteX3817" fmla="*/ 6405895 w 6891715"/>
                <a:gd name="connsiteY3817" fmla="*/ 4713403 h 6367455"/>
                <a:gd name="connsiteX3818" fmla="*/ 6398591 w 6891715"/>
                <a:gd name="connsiteY3818" fmla="*/ 4710229 h 6367455"/>
                <a:gd name="connsiteX3819" fmla="*/ 6382714 w 6891715"/>
                <a:gd name="connsiteY3819" fmla="*/ 4715308 h 6367455"/>
                <a:gd name="connsiteX3820" fmla="*/ 6364296 w 6891715"/>
                <a:gd name="connsiteY3820" fmla="*/ 4728324 h 6367455"/>
                <a:gd name="connsiteX3821" fmla="*/ 6358897 w 6891715"/>
                <a:gd name="connsiteY3821" fmla="*/ 4725149 h 6367455"/>
                <a:gd name="connsiteX3822" fmla="*/ 6348418 w 6891715"/>
                <a:gd name="connsiteY3822" fmla="*/ 4731181 h 6367455"/>
                <a:gd name="connsiteX3823" fmla="*/ 6361755 w 6891715"/>
                <a:gd name="connsiteY3823" fmla="*/ 4741022 h 6367455"/>
                <a:gd name="connsiteX3824" fmla="*/ 6358580 w 6891715"/>
                <a:gd name="connsiteY3824" fmla="*/ 4749275 h 6367455"/>
                <a:gd name="connsiteX3825" fmla="*/ 6347783 w 6891715"/>
                <a:gd name="connsiteY3825" fmla="*/ 4740704 h 6367455"/>
                <a:gd name="connsiteX3826" fmla="*/ 6342702 w 6891715"/>
                <a:gd name="connsiteY3826" fmla="*/ 4740387 h 6367455"/>
                <a:gd name="connsiteX3827" fmla="*/ 6347783 w 6891715"/>
                <a:gd name="connsiteY3827" fmla="*/ 4750863 h 6367455"/>
                <a:gd name="connsiteX3828" fmla="*/ 6348711 w 6891715"/>
                <a:gd name="connsiteY3828" fmla="*/ 4763242 h 6367455"/>
                <a:gd name="connsiteX3829" fmla="*/ 6348727 w 6891715"/>
                <a:gd name="connsiteY3829" fmla="*/ 4763250 h 6367455"/>
                <a:gd name="connsiteX3830" fmla="*/ 6348713 w 6891715"/>
                <a:gd name="connsiteY3830" fmla="*/ 4763266 h 6367455"/>
                <a:gd name="connsiteX3831" fmla="*/ 6348735 w 6891715"/>
                <a:gd name="connsiteY3831" fmla="*/ 4763561 h 6367455"/>
                <a:gd name="connsiteX3832" fmla="*/ 6348545 w 6891715"/>
                <a:gd name="connsiteY3832" fmla="*/ 4763458 h 6367455"/>
                <a:gd name="connsiteX3833" fmla="*/ 6342059 w 6891715"/>
                <a:gd name="connsiteY3833" fmla="*/ 4770869 h 6367455"/>
                <a:gd name="connsiteX3834" fmla="*/ 6330309 w 6891715"/>
                <a:gd name="connsiteY3834" fmla="*/ 4769282 h 6367455"/>
                <a:gd name="connsiteX3835" fmla="*/ 6323958 w 6891715"/>
                <a:gd name="connsiteY3835" fmla="*/ 4777535 h 6367455"/>
                <a:gd name="connsiteX3836" fmla="*/ 6316337 w 6891715"/>
                <a:gd name="connsiteY3836" fmla="*/ 4778488 h 6367455"/>
                <a:gd name="connsiteX3837" fmla="*/ 6317925 w 6891715"/>
                <a:gd name="connsiteY3837" fmla="*/ 4768964 h 6367455"/>
                <a:gd name="connsiteX3838" fmla="*/ 6305858 w 6891715"/>
                <a:gd name="connsiteY3838" fmla="*/ 4774043 h 6367455"/>
                <a:gd name="connsiteX3839" fmla="*/ 6301094 w 6891715"/>
                <a:gd name="connsiteY3839" fmla="*/ 4786424 h 6367455"/>
                <a:gd name="connsiteX3840" fmla="*/ 6296013 w 6891715"/>
                <a:gd name="connsiteY3840" fmla="*/ 4788328 h 6367455"/>
                <a:gd name="connsiteX3841" fmla="*/ 6299189 w 6891715"/>
                <a:gd name="connsiteY3841" fmla="*/ 4797852 h 6367455"/>
                <a:gd name="connsiteX3842" fmla="*/ 6295696 w 6891715"/>
                <a:gd name="connsiteY3842" fmla="*/ 4809597 h 6367455"/>
                <a:gd name="connsiteX3843" fmla="*/ 6283946 w 6891715"/>
                <a:gd name="connsiteY3843" fmla="*/ 4807057 h 6367455"/>
                <a:gd name="connsiteX3844" fmla="*/ 6280771 w 6891715"/>
                <a:gd name="connsiteY3844" fmla="*/ 4811184 h 6367455"/>
                <a:gd name="connsiteX3845" fmla="*/ 6283629 w 6891715"/>
                <a:gd name="connsiteY3845" fmla="*/ 4820707 h 6367455"/>
                <a:gd name="connsiteX3846" fmla="*/ 6276008 w 6891715"/>
                <a:gd name="connsiteY3846" fmla="*/ 4824834 h 6367455"/>
                <a:gd name="connsiteX3847" fmla="*/ 6262353 w 6891715"/>
                <a:gd name="connsiteY3847" fmla="*/ 4822294 h 6367455"/>
                <a:gd name="connsiteX3848" fmla="*/ 6252826 w 6891715"/>
                <a:gd name="connsiteY3848" fmla="*/ 4817850 h 6367455"/>
                <a:gd name="connsiteX3849" fmla="*/ 6238219 w 6891715"/>
                <a:gd name="connsiteY3849" fmla="*/ 4805788 h 6367455"/>
                <a:gd name="connsiteX3850" fmla="*/ 6229645 w 6891715"/>
                <a:gd name="connsiteY3850" fmla="*/ 4806740 h 6367455"/>
                <a:gd name="connsiteX3851" fmla="*/ 6234090 w 6891715"/>
                <a:gd name="connsiteY3851" fmla="*/ 4816263 h 6367455"/>
                <a:gd name="connsiteX3852" fmla="*/ 6241077 w 6891715"/>
                <a:gd name="connsiteY3852" fmla="*/ 4819437 h 6367455"/>
                <a:gd name="connsiteX3853" fmla="*/ 6235678 w 6891715"/>
                <a:gd name="connsiteY3853" fmla="*/ 4830230 h 6367455"/>
                <a:gd name="connsiteX3854" fmla="*/ 6222023 w 6891715"/>
                <a:gd name="connsiteY3854" fmla="*/ 4829913 h 6367455"/>
                <a:gd name="connsiteX3855" fmla="*/ 6214402 w 6891715"/>
                <a:gd name="connsiteY3855" fmla="*/ 4824199 h 6367455"/>
                <a:gd name="connsiteX3856" fmla="*/ 6210274 w 6891715"/>
                <a:gd name="connsiteY3856" fmla="*/ 4832770 h 6367455"/>
                <a:gd name="connsiteX3857" fmla="*/ 6222659 w 6891715"/>
                <a:gd name="connsiteY3857" fmla="*/ 4840389 h 6367455"/>
                <a:gd name="connsiteX3858" fmla="*/ 6215990 w 6891715"/>
                <a:gd name="connsiteY3858" fmla="*/ 4849594 h 6367455"/>
                <a:gd name="connsiteX3859" fmla="*/ 6210591 w 6891715"/>
                <a:gd name="connsiteY3859" fmla="*/ 4852769 h 6367455"/>
                <a:gd name="connsiteX3860" fmla="*/ 6213767 w 6891715"/>
                <a:gd name="connsiteY3860" fmla="*/ 4861340 h 6367455"/>
                <a:gd name="connsiteX3861" fmla="*/ 6204558 w 6891715"/>
                <a:gd name="connsiteY3861" fmla="*/ 4877847 h 6367455"/>
                <a:gd name="connsiteX3862" fmla="*/ 6200747 w 6891715"/>
                <a:gd name="connsiteY3862" fmla="*/ 4872133 h 6367455"/>
                <a:gd name="connsiteX3863" fmla="*/ 6195666 w 6891715"/>
                <a:gd name="connsiteY3863" fmla="*/ 4852134 h 6367455"/>
                <a:gd name="connsiteX3864" fmla="*/ 6187410 w 6891715"/>
                <a:gd name="connsiteY3864" fmla="*/ 4861657 h 6367455"/>
                <a:gd name="connsiteX3865" fmla="*/ 6179154 w 6891715"/>
                <a:gd name="connsiteY3865" fmla="*/ 4880386 h 6367455"/>
                <a:gd name="connsiteX3866" fmla="*/ 6191538 w 6891715"/>
                <a:gd name="connsiteY3866" fmla="*/ 4903877 h 6367455"/>
                <a:gd name="connsiteX3867" fmla="*/ 6190268 w 6891715"/>
                <a:gd name="connsiteY3867" fmla="*/ 4915305 h 6367455"/>
                <a:gd name="connsiteX3868" fmla="*/ 6178201 w 6891715"/>
                <a:gd name="connsiteY3868" fmla="*/ 4924510 h 6367455"/>
                <a:gd name="connsiteX3869" fmla="*/ 6178519 w 6891715"/>
                <a:gd name="connsiteY3869" fmla="*/ 4914035 h 6367455"/>
                <a:gd name="connsiteX3870" fmla="*/ 6176296 w 6891715"/>
                <a:gd name="connsiteY3870" fmla="*/ 4909591 h 6367455"/>
                <a:gd name="connsiteX3871" fmla="*/ 6160418 w 6891715"/>
                <a:gd name="connsiteY3871" fmla="*/ 4917844 h 6367455"/>
                <a:gd name="connsiteX3872" fmla="*/ 6158830 w 6891715"/>
                <a:gd name="connsiteY3872" fmla="*/ 4927050 h 6367455"/>
                <a:gd name="connsiteX3873" fmla="*/ 6158513 w 6891715"/>
                <a:gd name="connsiteY3873" fmla="*/ 4934034 h 6367455"/>
                <a:gd name="connsiteX3874" fmla="*/ 6158513 w 6891715"/>
                <a:gd name="connsiteY3874" fmla="*/ 4936891 h 6367455"/>
                <a:gd name="connsiteX3875" fmla="*/ 6158513 w 6891715"/>
                <a:gd name="connsiteY3875" fmla="*/ 4938795 h 6367455"/>
                <a:gd name="connsiteX3876" fmla="*/ 6161688 w 6891715"/>
                <a:gd name="connsiteY3876" fmla="*/ 4947366 h 6367455"/>
                <a:gd name="connsiteX3877" fmla="*/ 6154067 w 6891715"/>
                <a:gd name="connsiteY3877" fmla="*/ 4956572 h 6367455"/>
                <a:gd name="connsiteX3878" fmla="*/ 6141365 w 6891715"/>
                <a:gd name="connsiteY3878" fmla="*/ 4963556 h 6367455"/>
                <a:gd name="connsiteX3879" fmla="*/ 6135649 w 6891715"/>
                <a:gd name="connsiteY3879" fmla="*/ 4978475 h 6367455"/>
                <a:gd name="connsiteX3880" fmla="*/ 6122312 w 6891715"/>
                <a:gd name="connsiteY3880" fmla="*/ 4993712 h 6367455"/>
                <a:gd name="connsiteX3881" fmla="*/ 6129933 w 6891715"/>
                <a:gd name="connsiteY3881" fmla="*/ 5024187 h 6367455"/>
                <a:gd name="connsiteX3882" fmla="*/ 6136919 w 6891715"/>
                <a:gd name="connsiteY3882" fmla="*/ 5038472 h 6367455"/>
                <a:gd name="connsiteX3883" fmla="*/ 6148668 w 6891715"/>
                <a:gd name="connsiteY3883" fmla="*/ 5036250 h 6367455"/>
                <a:gd name="connsiteX3884" fmla="*/ 6154384 w 6891715"/>
                <a:gd name="connsiteY3884" fmla="*/ 5027044 h 6367455"/>
                <a:gd name="connsiteX3885" fmla="*/ 6170897 w 6891715"/>
                <a:gd name="connsiteY3885" fmla="*/ 5030853 h 6367455"/>
                <a:gd name="connsiteX3886" fmla="*/ 6175661 w 6891715"/>
                <a:gd name="connsiteY3886" fmla="*/ 5059423 h 6367455"/>
                <a:gd name="connsiteX3887" fmla="*/ 6177248 w 6891715"/>
                <a:gd name="connsiteY3887" fmla="*/ 5069898 h 6367455"/>
                <a:gd name="connsiteX3888" fmla="*/ 6190268 w 6891715"/>
                <a:gd name="connsiteY3888" fmla="*/ 5079739 h 6367455"/>
                <a:gd name="connsiteX3889" fmla="*/ 6194396 w 6891715"/>
                <a:gd name="connsiteY3889" fmla="*/ 5079739 h 6367455"/>
                <a:gd name="connsiteX3890" fmla="*/ 6197254 w 6891715"/>
                <a:gd name="connsiteY3890" fmla="*/ 5089262 h 6367455"/>
                <a:gd name="connsiteX3891" fmla="*/ 6190586 w 6891715"/>
                <a:gd name="connsiteY3891" fmla="*/ 5103864 h 6367455"/>
                <a:gd name="connsiteX3892" fmla="*/ 6188680 w 6891715"/>
                <a:gd name="connsiteY3892" fmla="*/ 5128307 h 6367455"/>
                <a:gd name="connsiteX3893" fmla="*/ 6195031 w 6891715"/>
                <a:gd name="connsiteY3893" fmla="*/ 5132434 h 6367455"/>
                <a:gd name="connsiteX3894" fmla="*/ 6206146 w 6891715"/>
                <a:gd name="connsiteY3894" fmla="*/ 5113705 h 6367455"/>
                <a:gd name="connsiteX3895" fmla="*/ 6212814 w 6891715"/>
                <a:gd name="connsiteY3895" fmla="*/ 5101325 h 6367455"/>
                <a:gd name="connsiteX3896" fmla="*/ 6214085 w 6891715"/>
                <a:gd name="connsiteY3896" fmla="*/ 5089897 h 6367455"/>
                <a:gd name="connsiteX3897" fmla="*/ 6218213 w 6891715"/>
                <a:gd name="connsiteY3897" fmla="*/ 5103547 h 6367455"/>
                <a:gd name="connsiteX3898" fmla="*/ 6212179 w 6891715"/>
                <a:gd name="connsiteY3898" fmla="*/ 5126403 h 6367455"/>
                <a:gd name="connsiteX3899" fmla="*/ 6204240 w 6891715"/>
                <a:gd name="connsiteY3899" fmla="*/ 5141957 h 6367455"/>
                <a:gd name="connsiteX3900" fmla="*/ 6206146 w 6891715"/>
                <a:gd name="connsiteY3900" fmla="*/ 5154972 h 6367455"/>
                <a:gd name="connsiteX3901" fmla="*/ 6212814 w 6891715"/>
                <a:gd name="connsiteY3901" fmla="*/ 5145767 h 6367455"/>
                <a:gd name="connsiteX3902" fmla="*/ 6213449 w 6891715"/>
                <a:gd name="connsiteY3902" fmla="*/ 5158464 h 6367455"/>
                <a:gd name="connsiteX3903" fmla="*/ 6203605 w 6891715"/>
                <a:gd name="connsiteY3903" fmla="*/ 5169575 h 6367455"/>
                <a:gd name="connsiteX3904" fmla="*/ 6197889 w 6891715"/>
                <a:gd name="connsiteY3904" fmla="*/ 5184177 h 6367455"/>
                <a:gd name="connsiteX3905" fmla="*/ 6202970 w 6891715"/>
                <a:gd name="connsiteY3905" fmla="*/ 5201319 h 6367455"/>
                <a:gd name="connsiteX3906" fmla="*/ 6235678 w 6891715"/>
                <a:gd name="connsiteY3906" fmla="*/ 5233698 h 6367455"/>
                <a:gd name="connsiteX3907" fmla="*/ 6249333 w 6891715"/>
                <a:gd name="connsiteY3907" fmla="*/ 5251157 h 6367455"/>
                <a:gd name="connsiteX3908" fmla="*/ 6260130 w 6891715"/>
                <a:gd name="connsiteY3908" fmla="*/ 5274330 h 6367455"/>
                <a:gd name="connsiteX3909" fmla="*/ 6275690 w 6891715"/>
                <a:gd name="connsiteY3909" fmla="*/ 5324168 h 6367455"/>
                <a:gd name="connsiteX3910" fmla="*/ 6291250 w 6891715"/>
                <a:gd name="connsiteY3910" fmla="*/ 5336232 h 6367455"/>
                <a:gd name="connsiteX3911" fmla="*/ 6303952 w 6891715"/>
                <a:gd name="connsiteY3911" fmla="*/ 5347977 h 6367455"/>
                <a:gd name="connsiteX3912" fmla="*/ 6297190 w 6891715"/>
                <a:gd name="connsiteY3912" fmla="*/ 5360853 h 6367455"/>
                <a:gd name="connsiteX3913" fmla="*/ 6297448 w 6891715"/>
                <a:gd name="connsiteY3913" fmla="*/ 5360940 h 6367455"/>
                <a:gd name="connsiteX3914" fmla="*/ 6303928 w 6891715"/>
                <a:gd name="connsiteY3914" fmla="*/ 5348597 h 6367455"/>
                <a:gd name="connsiteX3915" fmla="*/ 6326471 w 6891715"/>
                <a:gd name="connsiteY3915" fmla="*/ 5368282 h 6367455"/>
                <a:gd name="connsiteX3916" fmla="*/ 6343298 w 6891715"/>
                <a:gd name="connsiteY3916" fmla="*/ 5377172 h 6367455"/>
                <a:gd name="connsiteX3917" fmla="*/ 6352738 w 6891715"/>
                <a:gd name="connsiteY3917" fmla="*/ 5391437 h 6367455"/>
                <a:gd name="connsiteX3918" fmla="*/ 6270138 w 6891715"/>
                <a:gd name="connsiteY3918" fmla="*/ 5527402 h 6367455"/>
                <a:gd name="connsiteX3919" fmla="*/ 6157685 w 6891715"/>
                <a:gd name="connsiteY3919" fmla="*/ 5677783 h 6367455"/>
                <a:gd name="connsiteX3920" fmla="*/ 6151028 w 6891715"/>
                <a:gd name="connsiteY3920" fmla="*/ 5680333 h 6367455"/>
                <a:gd name="connsiteX3921" fmla="*/ 6151528 w 6891715"/>
                <a:gd name="connsiteY3921" fmla="*/ 5680898 h 6367455"/>
                <a:gd name="connsiteX3922" fmla="*/ 6124790 w 6891715"/>
                <a:gd name="connsiteY3922" fmla="*/ 5702235 h 6367455"/>
                <a:gd name="connsiteX3923" fmla="*/ 6108874 w 6891715"/>
                <a:gd name="connsiteY3923" fmla="*/ 5721342 h 6367455"/>
                <a:gd name="connsiteX3924" fmla="*/ 6108664 w 6891715"/>
                <a:gd name="connsiteY3924" fmla="*/ 5720387 h 6367455"/>
                <a:gd name="connsiteX3925" fmla="*/ 6071278 w 6891715"/>
                <a:gd name="connsiteY3925" fmla="*/ 5721342 h 6367455"/>
                <a:gd name="connsiteX3926" fmla="*/ 6010443 w 6891715"/>
                <a:gd name="connsiteY3926" fmla="*/ 5705105 h 6367455"/>
                <a:gd name="connsiteX3927" fmla="*/ 5965134 w 6891715"/>
                <a:gd name="connsiteY3927" fmla="*/ 5657668 h 6367455"/>
                <a:gd name="connsiteX3928" fmla="*/ 5954821 w 6891715"/>
                <a:gd name="connsiteY3928" fmla="*/ 5617474 h 6367455"/>
                <a:gd name="connsiteX3929" fmla="*/ 5954631 w 6891715"/>
                <a:gd name="connsiteY3929" fmla="*/ 5617583 h 6367455"/>
                <a:gd name="connsiteX3930" fmla="*/ 5954678 w 6891715"/>
                <a:gd name="connsiteY3930" fmla="*/ 5617604 h 6367455"/>
                <a:gd name="connsiteX3931" fmla="*/ 5954550 w 6891715"/>
                <a:gd name="connsiteY3931" fmla="*/ 5617629 h 6367455"/>
                <a:gd name="connsiteX3932" fmla="*/ 5954176 w 6891715"/>
                <a:gd name="connsiteY3932" fmla="*/ 5617843 h 6367455"/>
                <a:gd name="connsiteX3933" fmla="*/ 5953959 w 6891715"/>
                <a:gd name="connsiteY3933" fmla="*/ 5617746 h 6367455"/>
                <a:gd name="connsiteX3934" fmla="*/ 5903234 w 6891715"/>
                <a:gd name="connsiteY3934" fmla="*/ 5627755 h 6367455"/>
                <a:gd name="connsiteX3935" fmla="*/ 5903869 w 6891715"/>
                <a:gd name="connsiteY3935" fmla="*/ 5633783 h 6367455"/>
                <a:gd name="connsiteX3936" fmla="*/ 5906092 w 6891715"/>
                <a:gd name="connsiteY3936" fmla="*/ 5648375 h 6367455"/>
                <a:gd name="connsiteX3937" fmla="*/ 5907044 w 6891715"/>
                <a:gd name="connsiteY3937" fmla="*/ 5656623 h 6367455"/>
                <a:gd name="connsiteX3938" fmla="*/ 5908632 w 6891715"/>
                <a:gd name="connsiteY3938" fmla="*/ 5664871 h 6367455"/>
                <a:gd name="connsiteX3939" fmla="*/ 5910220 w 6891715"/>
                <a:gd name="connsiteY3939" fmla="*/ 5671850 h 6367455"/>
                <a:gd name="connsiteX3940" fmla="*/ 5911808 w 6891715"/>
                <a:gd name="connsiteY3940" fmla="*/ 5677243 h 6367455"/>
                <a:gd name="connsiteX3941" fmla="*/ 5914031 w 6891715"/>
                <a:gd name="connsiteY3941" fmla="*/ 5683270 h 6367455"/>
                <a:gd name="connsiteX3942" fmla="*/ 5916253 w 6891715"/>
                <a:gd name="connsiteY3942" fmla="*/ 5691835 h 6367455"/>
                <a:gd name="connsiteX3943" fmla="*/ 5919111 w 6891715"/>
                <a:gd name="connsiteY3943" fmla="*/ 5701987 h 6367455"/>
                <a:gd name="connsiteX3944" fmla="*/ 5921017 w 6891715"/>
                <a:gd name="connsiteY3944" fmla="*/ 5712772 h 6367455"/>
                <a:gd name="connsiteX3945" fmla="*/ 5923240 w 6891715"/>
                <a:gd name="connsiteY3945" fmla="*/ 5723558 h 6367455"/>
                <a:gd name="connsiteX3946" fmla="*/ 5925145 w 6891715"/>
                <a:gd name="connsiteY3946" fmla="*/ 5733075 h 6367455"/>
                <a:gd name="connsiteX3947" fmla="*/ 5925780 w 6891715"/>
                <a:gd name="connsiteY3947" fmla="*/ 5740371 h 6367455"/>
                <a:gd name="connsiteX3948" fmla="*/ 5925780 w 6891715"/>
                <a:gd name="connsiteY3948" fmla="*/ 5743226 h 6367455"/>
                <a:gd name="connsiteX3949" fmla="*/ 5925463 w 6891715"/>
                <a:gd name="connsiteY3949" fmla="*/ 5745130 h 6367455"/>
                <a:gd name="connsiteX3950" fmla="*/ 5924828 w 6891715"/>
                <a:gd name="connsiteY3950" fmla="*/ 5749888 h 6367455"/>
                <a:gd name="connsiteX3951" fmla="*/ 5923875 w 6891715"/>
                <a:gd name="connsiteY3951" fmla="*/ 5758453 h 6367455"/>
                <a:gd name="connsiteX3952" fmla="*/ 5923240 w 6891715"/>
                <a:gd name="connsiteY3952" fmla="*/ 5769874 h 6367455"/>
                <a:gd name="connsiteX3953" fmla="*/ 5922605 w 6891715"/>
                <a:gd name="connsiteY3953" fmla="*/ 5782563 h 6367455"/>
                <a:gd name="connsiteX3954" fmla="*/ 5922605 w 6891715"/>
                <a:gd name="connsiteY3954" fmla="*/ 5795252 h 6367455"/>
                <a:gd name="connsiteX3955" fmla="*/ 5922287 w 6891715"/>
                <a:gd name="connsiteY3955" fmla="*/ 5806989 h 6367455"/>
                <a:gd name="connsiteX3956" fmla="*/ 5922605 w 6891715"/>
                <a:gd name="connsiteY3956" fmla="*/ 5816189 h 6367455"/>
                <a:gd name="connsiteX3957" fmla="*/ 5922922 w 6891715"/>
                <a:gd name="connsiteY3957" fmla="*/ 5819361 h 6367455"/>
                <a:gd name="connsiteX3958" fmla="*/ 5923240 w 6891715"/>
                <a:gd name="connsiteY3958" fmla="*/ 5821899 h 6367455"/>
                <a:gd name="connsiteX3959" fmla="*/ 5924192 w 6891715"/>
                <a:gd name="connsiteY3959" fmla="*/ 5826975 h 6367455"/>
                <a:gd name="connsiteX3960" fmla="*/ 5925463 w 6891715"/>
                <a:gd name="connsiteY3960" fmla="*/ 5836175 h 6367455"/>
                <a:gd name="connsiteX3961" fmla="*/ 5928321 w 6891715"/>
                <a:gd name="connsiteY3961" fmla="*/ 5859015 h 6367455"/>
                <a:gd name="connsiteX3962" fmla="*/ 5931496 w 6891715"/>
                <a:gd name="connsiteY3962" fmla="*/ 5889786 h 6367455"/>
                <a:gd name="connsiteX3963" fmla="*/ 5891802 w 6891715"/>
                <a:gd name="connsiteY3963" fmla="*/ 5911675 h 6367455"/>
                <a:gd name="connsiteX3964" fmla="*/ 5867985 w 6891715"/>
                <a:gd name="connsiteY3964" fmla="*/ 5892007 h 6367455"/>
                <a:gd name="connsiteX3965" fmla="*/ 5834006 w 6891715"/>
                <a:gd name="connsiteY3965" fmla="*/ 5896131 h 6367455"/>
                <a:gd name="connsiteX3966" fmla="*/ 5807014 w 6891715"/>
                <a:gd name="connsiteY3966" fmla="*/ 5906282 h 6367455"/>
                <a:gd name="connsiteX3967" fmla="*/ 5779387 w 6891715"/>
                <a:gd name="connsiteY3967" fmla="*/ 5900572 h 6367455"/>
                <a:gd name="connsiteX3968" fmla="*/ 5720956 w 6891715"/>
                <a:gd name="connsiteY3968" fmla="*/ 5935467 h 6367455"/>
                <a:gd name="connsiteX3969" fmla="*/ 5698092 w 6891715"/>
                <a:gd name="connsiteY3969" fmla="*/ 5915164 h 6367455"/>
                <a:gd name="connsiteX3970" fmla="*/ 5652047 w 6891715"/>
                <a:gd name="connsiteY3970" fmla="*/ 5929440 h 6367455"/>
                <a:gd name="connsiteX3971" fmla="*/ 5585360 w 6891715"/>
                <a:gd name="connsiteY3971" fmla="*/ 5938322 h 6367455"/>
                <a:gd name="connsiteX3972" fmla="*/ 5474215 w 6891715"/>
                <a:gd name="connsiteY3972" fmla="*/ 5985272 h 6367455"/>
                <a:gd name="connsiteX3973" fmla="*/ 5431027 w 6891715"/>
                <a:gd name="connsiteY3973" fmla="*/ 5995741 h 6367455"/>
                <a:gd name="connsiteX3974" fmla="*/ 5379583 w 6891715"/>
                <a:gd name="connsiteY3974" fmla="*/ 5956721 h 6367455"/>
                <a:gd name="connsiteX3975" fmla="*/ 5337983 w 6891715"/>
                <a:gd name="connsiteY3975" fmla="*/ 5954818 h 6367455"/>
                <a:gd name="connsiteX3976" fmla="*/ 5261452 w 6891715"/>
                <a:gd name="connsiteY3976" fmla="*/ 5985907 h 6367455"/>
                <a:gd name="connsiteX3977" fmla="*/ 5234142 w 6891715"/>
                <a:gd name="connsiteY3977" fmla="*/ 5983369 h 6367455"/>
                <a:gd name="connsiteX3978" fmla="*/ 5210961 w 6891715"/>
                <a:gd name="connsiteY3978" fmla="*/ 5957356 h 6367455"/>
                <a:gd name="connsiteX3979" fmla="*/ 5197623 w 6891715"/>
                <a:gd name="connsiteY3979" fmla="*/ 5967824 h 6367455"/>
                <a:gd name="connsiteX3980" fmla="*/ 5173489 w 6891715"/>
                <a:gd name="connsiteY3980" fmla="*/ 5994154 h 6367455"/>
                <a:gd name="connsiteX3981" fmla="*/ 5174759 w 6891715"/>
                <a:gd name="connsiteY3981" fmla="*/ 6030953 h 6367455"/>
                <a:gd name="connsiteX3982" fmla="*/ 5150625 w 6891715"/>
                <a:gd name="connsiteY3982" fmla="*/ 6049987 h 6367455"/>
                <a:gd name="connsiteX3983" fmla="*/ 5148720 w 6891715"/>
                <a:gd name="connsiteY3983" fmla="*/ 6075682 h 6367455"/>
                <a:gd name="connsiteX3984" fmla="*/ 5130619 w 6891715"/>
                <a:gd name="connsiteY3984" fmla="*/ 6078855 h 6367455"/>
                <a:gd name="connsiteX3985" fmla="*/ 5123633 w 6891715"/>
                <a:gd name="connsiteY3985" fmla="*/ 6088054 h 6367455"/>
                <a:gd name="connsiteX3986" fmla="*/ 5108708 w 6891715"/>
                <a:gd name="connsiteY3986" fmla="*/ 6085834 h 6367455"/>
                <a:gd name="connsiteX3987" fmla="*/ 5112518 w 6891715"/>
                <a:gd name="connsiteY3987" fmla="*/ 6077903 h 6367455"/>
                <a:gd name="connsiteX3988" fmla="*/ 5105214 w 6891715"/>
                <a:gd name="connsiteY3988" fmla="*/ 6066483 h 6367455"/>
                <a:gd name="connsiteX3989" fmla="*/ 5097911 w 6891715"/>
                <a:gd name="connsiteY3989" fmla="*/ 6052842 h 6367455"/>
                <a:gd name="connsiteX3990" fmla="*/ 5104897 w 6891715"/>
                <a:gd name="connsiteY3990" fmla="*/ 6028415 h 6367455"/>
                <a:gd name="connsiteX3991" fmla="*/ 5133159 w 6891715"/>
                <a:gd name="connsiteY3991" fmla="*/ 6005257 h 6367455"/>
                <a:gd name="connsiteX3992" fmla="*/ 5134112 w 6891715"/>
                <a:gd name="connsiteY3992" fmla="*/ 5986224 h 6367455"/>
                <a:gd name="connsiteX3993" fmla="*/ 5116329 w 6891715"/>
                <a:gd name="connsiteY3993" fmla="*/ 5973852 h 6367455"/>
                <a:gd name="connsiteX3994" fmla="*/ 5093782 w 6891715"/>
                <a:gd name="connsiteY3994" fmla="*/ 5989713 h 6367455"/>
                <a:gd name="connsiteX3995" fmla="*/ 5084573 w 6891715"/>
                <a:gd name="connsiteY3995" fmla="*/ 6005575 h 6367455"/>
                <a:gd name="connsiteX3996" fmla="*/ 5073141 w 6891715"/>
                <a:gd name="connsiteY3996" fmla="*/ 6016043 h 6367455"/>
                <a:gd name="connsiteX3997" fmla="*/ 5035987 w 6891715"/>
                <a:gd name="connsiteY3997" fmla="*/ 6013505 h 6367455"/>
                <a:gd name="connsiteX3998" fmla="*/ 5021062 w 6891715"/>
                <a:gd name="connsiteY3998" fmla="*/ 5997644 h 6367455"/>
                <a:gd name="connsiteX3999" fmla="*/ 4988036 w 6891715"/>
                <a:gd name="connsiteY3999" fmla="*/ 5989713 h 6367455"/>
                <a:gd name="connsiteX4000" fmla="*/ 4966125 w 6891715"/>
                <a:gd name="connsiteY4000" fmla="*/ 6007795 h 6367455"/>
                <a:gd name="connsiteX4001" fmla="*/ 4944848 w 6891715"/>
                <a:gd name="connsiteY4001" fmla="*/ 6018264 h 6367455"/>
                <a:gd name="connsiteX4002" fmla="*/ 4934687 w 6891715"/>
                <a:gd name="connsiteY4002" fmla="*/ 6043642 h 6367455"/>
                <a:gd name="connsiteX4003" fmla="*/ 4913410 w 6891715"/>
                <a:gd name="connsiteY4003" fmla="*/ 6049035 h 6367455"/>
                <a:gd name="connsiteX4004" fmla="*/ 4903249 w 6891715"/>
                <a:gd name="connsiteY4004" fmla="*/ 6067117 h 6367455"/>
                <a:gd name="connsiteX4005" fmla="*/ 4857520 w 6891715"/>
                <a:gd name="connsiteY4005" fmla="*/ 6070607 h 6367455"/>
                <a:gd name="connsiteX4006" fmla="*/ 4836562 w 6891715"/>
                <a:gd name="connsiteY4006" fmla="*/ 6068703 h 6367455"/>
                <a:gd name="connsiteX4007" fmla="*/ 4823859 w 6891715"/>
                <a:gd name="connsiteY4007" fmla="*/ 6077268 h 6367455"/>
                <a:gd name="connsiteX4008" fmla="*/ 4801630 w 6891715"/>
                <a:gd name="connsiteY4008" fmla="*/ 6085199 h 6367455"/>
                <a:gd name="connsiteX4009" fmla="*/ 4774003 w 6891715"/>
                <a:gd name="connsiteY4009" fmla="*/ 6068386 h 6367455"/>
                <a:gd name="connsiteX4010" fmla="*/ 4750821 w 6891715"/>
                <a:gd name="connsiteY4010" fmla="*/ 6037932 h 6367455"/>
                <a:gd name="connsiteX4011" fmla="*/ 4727957 w 6891715"/>
                <a:gd name="connsiteY4011" fmla="*/ 6027781 h 6367455"/>
                <a:gd name="connsiteX4012" fmla="*/ 4707951 w 6891715"/>
                <a:gd name="connsiteY4012" fmla="*/ 6010968 h 6367455"/>
                <a:gd name="connsiteX4013" fmla="*/ 4689851 w 6891715"/>
                <a:gd name="connsiteY4013" fmla="*/ 6006844 h 6367455"/>
                <a:gd name="connsiteX4014" fmla="*/ 4665399 w 6891715"/>
                <a:gd name="connsiteY4014" fmla="*/ 5992568 h 6367455"/>
                <a:gd name="connsiteX4015" fmla="*/ 4627292 w 6891715"/>
                <a:gd name="connsiteY4015" fmla="*/ 5989713 h 6367455"/>
                <a:gd name="connsiteX4016" fmla="*/ 4610462 w 6891715"/>
                <a:gd name="connsiteY4016" fmla="*/ 6002402 h 6367455"/>
                <a:gd name="connsiteX4017" fmla="*/ 4606333 w 6891715"/>
                <a:gd name="connsiteY4017" fmla="*/ 6020484 h 6367455"/>
                <a:gd name="connsiteX4018" fmla="*/ 4605698 w 6891715"/>
                <a:gd name="connsiteY4018" fmla="*/ 6034125 h 6367455"/>
                <a:gd name="connsiteX4019" fmla="*/ 4582517 w 6891715"/>
                <a:gd name="connsiteY4019" fmla="*/ 6058552 h 6367455"/>
                <a:gd name="connsiteX4020" fmla="*/ 4568862 w 6891715"/>
                <a:gd name="connsiteY4020" fmla="*/ 6058552 h 6367455"/>
                <a:gd name="connsiteX4021" fmla="*/ 4569497 w 6891715"/>
                <a:gd name="connsiteY4021" fmla="*/ 6051256 h 6367455"/>
                <a:gd name="connsiteX4022" fmla="*/ 4563463 w 6891715"/>
                <a:gd name="connsiteY4022" fmla="*/ 6051256 h 6367455"/>
                <a:gd name="connsiteX4023" fmla="*/ 4557112 w 6891715"/>
                <a:gd name="connsiteY4023" fmla="*/ 6066165 h 6367455"/>
                <a:gd name="connsiteX4024" fmla="*/ 4544410 w 6891715"/>
                <a:gd name="connsiteY4024" fmla="*/ 6071241 h 6367455"/>
                <a:gd name="connsiteX4025" fmla="*/ 4526309 w 6891715"/>
                <a:gd name="connsiteY4025" fmla="*/ 6076951 h 6367455"/>
                <a:gd name="connsiteX4026" fmla="*/ 4501222 w 6891715"/>
                <a:gd name="connsiteY4026" fmla="*/ 6073144 h 6367455"/>
                <a:gd name="connsiteX4027" fmla="*/ 4480581 w 6891715"/>
                <a:gd name="connsiteY4027" fmla="*/ 6058235 h 6367455"/>
                <a:gd name="connsiteX4028" fmla="*/ 4455176 w 6891715"/>
                <a:gd name="connsiteY4028" fmla="*/ 6030319 h 6367455"/>
                <a:gd name="connsiteX4029" fmla="*/ 4452636 w 6891715"/>
                <a:gd name="connsiteY4029" fmla="*/ 6011285 h 6367455"/>
                <a:gd name="connsiteX4030" fmla="*/ 4435805 w 6891715"/>
                <a:gd name="connsiteY4030" fmla="*/ 6006209 h 6367455"/>
                <a:gd name="connsiteX4031" fmla="*/ 4440251 w 6891715"/>
                <a:gd name="connsiteY4031" fmla="*/ 6023974 h 6367455"/>
                <a:gd name="connsiteX4032" fmla="*/ 4422151 w 6891715"/>
                <a:gd name="connsiteY4032" fmla="*/ 6025243 h 6367455"/>
                <a:gd name="connsiteX4033" fmla="*/ 4409448 w 6891715"/>
                <a:gd name="connsiteY4033" fmla="*/ 6012554 h 6367455"/>
                <a:gd name="connsiteX4034" fmla="*/ 4402144 w 6891715"/>
                <a:gd name="connsiteY4034" fmla="*/ 5999230 h 6367455"/>
                <a:gd name="connsiteX4035" fmla="*/ 4394841 w 6891715"/>
                <a:gd name="connsiteY4035" fmla="*/ 6000182 h 6367455"/>
                <a:gd name="connsiteX4036" fmla="*/ 4383091 w 6891715"/>
                <a:gd name="connsiteY4036" fmla="*/ 5992886 h 6367455"/>
                <a:gd name="connsiteX4037" fmla="*/ 4374517 w 6891715"/>
                <a:gd name="connsiteY4037" fmla="*/ 6004623 h 6367455"/>
                <a:gd name="connsiteX4038" fmla="*/ 4377693 w 6891715"/>
                <a:gd name="connsiteY4038" fmla="*/ 6021436 h 6367455"/>
                <a:gd name="connsiteX4039" fmla="*/ 4365308 w 6891715"/>
                <a:gd name="connsiteY4039" fmla="*/ 6035394 h 6367455"/>
                <a:gd name="connsiteX4040" fmla="*/ 4358957 w 6891715"/>
                <a:gd name="connsiteY4040" fmla="*/ 6041739 h 6367455"/>
                <a:gd name="connsiteX4041" fmla="*/ 4352606 w 6891715"/>
                <a:gd name="connsiteY4041" fmla="*/ 6040470 h 6367455"/>
                <a:gd name="connsiteX4042" fmla="*/ 4361180 w 6891715"/>
                <a:gd name="connsiteY4042" fmla="*/ 6029050 h 6367455"/>
                <a:gd name="connsiteX4043" fmla="*/ 4355781 w 6891715"/>
                <a:gd name="connsiteY4043" fmla="*/ 6026829 h 6367455"/>
                <a:gd name="connsiteX4044" fmla="*/ 4347207 w 6891715"/>
                <a:gd name="connsiteY4044" fmla="*/ 6033174 h 6367455"/>
                <a:gd name="connsiteX4045" fmla="*/ 4347207 w 6891715"/>
                <a:gd name="connsiteY4045" fmla="*/ 6019850 h 6367455"/>
                <a:gd name="connsiteX4046" fmla="*/ 4356416 w 6891715"/>
                <a:gd name="connsiteY4046" fmla="*/ 6010016 h 6367455"/>
                <a:gd name="connsiteX4047" fmla="*/ 4353241 w 6891715"/>
                <a:gd name="connsiteY4047" fmla="*/ 6008113 h 6367455"/>
                <a:gd name="connsiteX4048" fmla="*/ 4334187 w 6891715"/>
                <a:gd name="connsiteY4048" fmla="*/ 6009064 h 6367455"/>
                <a:gd name="connsiteX4049" fmla="*/ 4319580 w 6891715"/>
                <a:gd name="connsiteY4049" fmla="*/ 6020802 h 6367455"/>
                <a:gd name="connsiteX4050" fmla="*/ 4303702 w 6891715"/>
                <a:gd name="connsiteY4050" fmla="*/ 6016995 h 6367455"/>
                <a:gd name="connsiteX4051" fmla="*/ 4298304 w 6891715"/>
                <a:gd name="connsiteY4051" fmla="*/ 6022071 h 6367455"/>
                <a:gd name="connsiteX4052" fmla="*/ 4293223 w 6891715"/>
                <a:gd name="connsiteY4052" fmla="*/ 6018898 h 6367455"/>
                <a:gd name="connsiteX4053" fmla="*/ 4293223 w 6891715"/>
                <a:gd name="connsiteY4053" fmla="*/ 6010650 h 6367455"/>
                <a:gd name="connsiteX4054" fmla="*/ 4303384 w 6891715"/>
                <a:gd name="connsiteY4054" fmla="*/ 6002085 h 6367455"/>
                <a:gd name="connsiteX4055" fmla="*/ 4318310 w 6891715"/>
                <a:gd name="connsiteY4055" fmla="*/ 6001134 h 6367455"/>
                <a:gd name="connsiteX4056" fmla="*/ 4331965 w 6891715"/>
                <a:gd name="connsiteY4056" fmla="*/ 6001768 h 6367455"/>
                <a:gd name="connsiteX4057" fmla="*/ 4349113 w 6891715"/>
                <a:gd name="connsiteY4057" fmla="*/ 6003671 h 6367455"/>
                <a:gd name="connsiteX4058" fmla="*/ 4354511 w 6891715"/>
                <a:gd name="connsiteY4058" fmla="*/ 5993203 h 6367455"/>
                <a:gd name="connsiteX4059" fmla="*/ 4349113 w 6891715"/>
                <a:gd name="connsiteY4059" fmla="*/ 5983686 h 6367455"/>
                <a:gd name="connsiteX4060" fmla="*/ 4356099 w 6891715"/>
                <a:gd name="connsiteY4060" fmla="*/ 5978293 h 6367455"/>
                <a:gd name="connsiteX4061" fmla="*/ 4363720 w 6891715"/>
                <a:gd name="connsiteY4061" fmla="*/ 5982734 h 6367455"/>
                <a:gd name="connsiteX4062" fmla="*/ 4371977 w 6891715"/>
                <a:gd name="connsiteY4062" fmla="*/ 5974169 h 6367455"/>
                <a:gd name="connsiteX4063" fmla="*/ 4387854 w 6891715"/>
                <a:gd name="connsiteY4063" fmla="*/ 5968776 h 6367455"/>
                <a:gd name="connsiteX4064" fmla="*/ 4386902 w 6891715"/>
                <a:gd name="connsiteY4064" fmla="*/ 5965604 h 6367455"/>
                <a:gd name="connsiteX4065" fmla="*/ 4356099 w 6891715"/>
                <a:gd name="connsiteY4065" fmla="*/ 5966556 h 6367455"/>
                <a:gd name="connsiteX4066" fmla="*/ 4343397 w 6891715"/>
                <a:gd name="connsiteY4066" fmla="*/ 5965921 h 6367455"/>
                <a:gd name="connsiteX4067" fmla="*/ 4334823 w 6891715"/>
                <a:gd name="connsiteY4067" fmla="*/ 5975438 h 6367455"/>
                <a:gd name="connsiteX4068" fmla="*/ 4331012 w 6891715"/>
                <a:gd name="connsiteY4068" fmla="*/ 5976707 h 6367455"/>
                <a:gd name="connsiteX4069" fmla="*/ 4322438 w 6891715"/>
                <a:gd name="connsiteY4069" fmla="*/ 5976707 h 6367455"/>
                <a:gd name="connsiteX4070" fmla="*/ 4312911 w 6891715"/>
                <a:gd name="connsiteY4070" fmla="*/ 5972266 h 6367455"/>
                <a:gd name="connsiteX4071" fmla="*/ 4303384 w 6891715"/>
                <a:gd name="connsiteY4071" fmla="*/ 5973852 h 6367455"/>
                <a:gd name="connsiteX4072" fmla="*/ 4292905 w 6891715"/>
                <a:gd name="connsiteY4072" fmla="*/ 5986541 h 6367455"/>
                <a:gd name="connsiteX4073" fmla="*/ 4285284 w 6891715"/>
                <a:gd name="connsiteY4073" fmla="*/ 5983369 h 6367455"/>
                <a:gd name="connsiteX4074" fmla="*/ 4281156 w 6891715"/>
                <a:gd name="connsiteY4074" fmla="*/ 5969411 h 6367455"/>
                <a:gd name="connsiteX4075" fmla="*/ 4285919 w 6891715"/>
                <a:gd name="connsiteY4075" fmla="*/ 5958942 h 6367455"/>
                <a:gd name="connsiteX4076" fmla="*/ 4303067 w 6891715"/>
                <a:gd name="connsiteY4076" fmla="*/ 5956721 h 6367455"/>
                <a:gd name="connsiteX4077" fmla="*/ 4308465 w 6891715"/>
                <a:gd name="connsiteY4077" fmla="*/ 5955770 h 6367455"/>
                <a:gd name="connsiteX4078" fmla="*/ 4308465 w 6891715"/>
                <a:gd name="connsiteY4078" fmla="*/ 5947205 h 6367455"/>
                <a:gd name="connsiteX4079" fmla="*/ 4309418 w 6891715"/>
                <a:gd name="connsiteY4079" fmla="*/ 5937688 h 6367455"/>
                <a:gd name="connsiteX4080" fmla="*/ 4298939 w 6891715"/>
                <a:gd name="connsiteY4080" fmla="*/ 5937688 h 6367455"/>
                <a:gd name="connsiteX4081" fmla="*/ 4293540 w 6891715"/>
                <a:gd name="connsiteY4081" fmla="*/ 5939274 h 6367455"/>
                <a:gd name="connsiteX4082" fmla="*/ 4281791 w 6891715"/>
                <a:gd name="connsiteY4082" fmla="*/ 5928488 h 6367455"/>
                <a:gd name="connsiteX4083" fmla="*/ 4280838 w 6891715"/>
                <a:gd name="connsiteY4083" fmla="*/ 5918971 h 6367455"/>
                <a:gd name="connsiteX4084" fmla="*/ 4277345 w 6891715"/>
                <a:gd name="connsiteY4084" fmla="*/ 5909772 h 6367455"/>
                <a:gd name="connsiteX4085" fmla="*/ 4262420 w 6891715"/>
                <a:gd name="connsiteY4085" fmla="*/ 5897082 h 6367455"/>
                <a:gd name="connsiteX4086" fmla="*/ 4267818 w 6891715"/>
                <a:gd name="connsiteY4086" fmla="*/ 5891690 h 6367455"/>
                <a:gd name="connsiteX4087" fmla="*/ 4276075 w 6891715"/>
                <a:gd name="connsiteY4087" fmla="*/ 5896131 h 6367455"/>
                <a:gd name="connsiteX4088" fmla="*/ 4281473 w 6891715"/>
                <a:gd name="connsiteY4088" fmla="*/ 5884393 h 6367455"/>
                <a:gd name="connsiteX4089" fmla="*/ 4277027 w 6891715"/>
                <a:gd name="connsiteY4089" fmla="*/ 5870435 h 6367455"/>
                <a:gd name="connsiteX4090" fmla="*/ 4270359 w 6891715"/>
                <a:gd name="connsiteY4090" fmla="*/ 5863456 h 6367455"/>
                <a:gd name="connsiteX4091" fmla="*/ 4253528 w 6891715"/>
                <a:gd name="connsiteY4091" fmla="*/ 5853939 h 6367455"/>
                <a:gd name="connsiteX4092" fmla="*/ 4236380 w 6891715"/>
                <a:gd name="connsiteY4092" fmla="*/ 5828878 h 6367455"/>
                <a:gd name="connsiteX4093" fmla="*/ 4223678 w 6891715"/>
                <a:gd name="connsiteY4093" fmla="*/ 5829195 h 6367455"/>
                <a:gd name="connsiteX4094" fmla="*/ 4219550 w 6891715"/>
                <a:gd name="connsiteY4094" fmla="*/ 5843788 h 6367455"/>
                <a:gd name="connsiteX4095" fmla="*/ 4212246 w 6891715"/>
                <a:gd name="connsiteY4095" fmla="*/ 5840933 h 6367455"/>
                <a:gd name="connsiteX4096" fmla="*/ 4197321 w 6891715"/>
                <a:gd name="connsiteY4096" fmla="*/ 5826975 h 6367455"/>
                <a:gd name="connsiteX4097" fmla="*/ 4182395 w 6891715"/>
                <a:gd name="connsiteY4097" fmla="*/ 5823168 h 6367455"/>
                <a:gd name="connsiteX4098" fmla="*/ 4187476 w 6891715"/>
                <a:gd name="connsiteY4098" fmla="*/ 5806355 h 6367455"/>
                <a:gd name="connsiteX4099" fmla="*/ 4195733 w 6891715"/>
                <a:gd name="connsiteY4099" fmla="*/ 5808258 h 6367455"/>
                <a:gd name="connsiteX4100" fmla="*/ 4194145 w 6891715"/>
                <a:gd name="connsiteY4100" fmla="*/ 5814603 h 6367455"/>
                <a:gd name="connsiteX4101" fmla="*/ 4199226 w 6891715"/>
                <a:gd name="connsiteY4101" fmla="*/ 5816506 h 6367455"/>
                <a:gd name="connsiteX4102" fmla="*/ 4208435 w 6891715"/>
                <a:gd name="connsiteY4102" fmla="*/ 5805721 h 6367455"/>
                <a:gd name="connsiteX4103" fmla="*/ 4203354 w 6891715"/>
                <a:gd name="connsiteY4103" fmla="*/ 5798742 h 6367455"/>
                <a:gd name="connsiteX4104" fmla="*/ 4194780 w 6891715"/>
                <a:gd name="connsiteY4104" fmla="*/ 5794618 h 6367455"/>
                <a:gd name="connsiteX4105" fmla="*/ 4190652 w 6891715"/>
                <a:gd name="connsiteY4105" fmla="*/ 5777487 h 6367455"/>
                <a:gd name="connsiteX4106" fmla="*/ 4197956 w 6891715"/>
                <a:gd name="connsiteY4106" fmla="*/ 5775584 h 6367455"/>
                <a:gd name="connsiteX4107" fmla="*/ 4209388 w 6891715"/>
                <a:gd name="connsiteY4107" fmla="*/ 5778756 h 6367455"/>
                <a:gd name="connsiteX4108" fmla="*/ 4212881 w 6891715"/>
                <a:gd name="connsiteY4108" fmla="*/ 5790176 h 6367455"/>
                <a:gd name="connsiteX4109" fmla="*/ 4211611 w 6891715"/>
                <a:gd name="connsiteY4109" fmla="*/ 5800645 h 6367455"/>
                <a:gd name="connsiteX4110" fmla="*/ 4216056 w 6891715"/>
                <a:gd name="connsiteY4110" fmla="*/ 5809210 h 6367455"/>
                <a:gd name="connsiteX4111" fmla="*/ 4226536 w 6891715"/>
                <a:gd name="connsiteY4111" fmla="*/ 5812382 h 6367455"/>
                <a:gd name="connsiteX4112" fmla="*/ 4223360 w 6891715"/>
                <a:gd name="connsiteY4112" fmla="*/ 5800645 h 6367455"/>
                <a:gd name="connsiteX4113" fmla="*/ 4225583 w 6891715"/>
                <a:gd name="connsiteY4113" fmla="*/ 5795252 h 6367455"/>
                <a:gd name="connsiteX4114" fmla="*/ 4229711 w 6891715"/>
                <a:gd name="connsiteY4114" fmla="*/ 5798424 h 6367455"/>
                <a:gd name="connsiteX4115" fmla="*/ 4230982 w 6891715"/>
                <a:gd name="connsiteY4115" fmla="*/ 5812382 h 6367455"/>
                <a:gd name="connsiteX4116" fmla="*/ 4242414 w 6891715"/>
                <a:gd name="connsiteY4116" fmla="*/ 5805403 h 6367455"/>
                <a:gd name="connsiteX4117" fmla="*/ 4256386 w 6891715"/>
                <a:gd name="connsiteY4117" fmla="*/ 5807624 h 6367455"/>
                <a:gd name="connsiteX4118" fmla="*/ 4273217 w 6891715"/>
                <a:gd name="connsiteY4118" fmla="*/ 5807624 h 6367455"/>
                <a:gd name="connsiteX4119" fmla="*/ 4266865 w 6891715"/>
                <a:gd name="connsiteY4119" fmla="*/ 5799059 h 6367455"/>
                <a:gd name="connsiteX4120" fmla="*/ 4252258 w 6891715"/>
                <a:gd name="connsiteY4120" fmla="*/ 5798107 h 6367455"/>
                <a:gd name="connsiteX4121" fmla="*/ 4244637 w 6891715"/>
                <a:gd name="connsiteY4121" fmla="*/ 5797473 h 6367455"/>
                <a:gd name="connsiteX4122" fmla="*/ 4238285 w 6891715"/>
                <a:gd name="connsiteY4122" fmla="*/ 5789859 h 6367455"/>
                <a:gd name="connsiteX4123" fmla="*/ 4227488 w 6891715"/>
                <a:gd name="connsiteY4123" fmla="*/ 5772412 h 6367455"/>
                <a:gd name="connsiteX4124" fmla="*/ 4233840 w 6891715"/>
                <a:gd name="connsiteY4124" fmla="*/ 5763846 h 6367455"/>
                <a:gd name="connsiteX4125" fmla="*/ 4241143 w 6891715"/>
                <a:gd name="connsiteY4125" fmla="*/ 5767653 h 6367455"/>
                <a:gd name="connsiteX4126" fmla="*/ 4251623 w 6891715"/>
                <a:gd name="connsiteY4126" fmla="*/ 5754964 h 6367455"/>
                <a:gd name="connsiteX4127" fmla="*/ 4255751 w 6891715"/>
                <a:gd name="connsiteY4127" fmla="*/ 5744495 h 6367455"/>
                <a:gd name="connsiteX4128" fmla="*/ 4252575 w 6891715"/>
                <a:gd name="connsiteY4128" fmla="*/ 5740371 h 6367455"/>
                <a:gd name="connsiteX4129" fmla="*/ 4238603 w 6891715"/>
                <a:gd name="connsiteY4129" fmla="*/ 5746716 h 6367455"/>
                <a:gd name="connsiteX4130" fmla="*/ 4234475 w 6891715"/>
                <a:gd name="connsiteY4130" fmla="*/ 5742592 h 6367455"/>
                <a:gd name="connsiteX4131" fmla="*/ 4233204 w 6891715"/>
                <a:gd name="connsiteY4131" fmla="*/ 5727682 h 6367455"/>
                <a:gd name="connsiteX4132" fmla="*/ 4239873 w 6891715"/>
                <a:gd name="connsiteY4132" fmla="*/ 5720386 h 6367455"/>
                <a:gd name="connsiteX4133" fmla="*/ 4233204 w 6891715"/>
                <a:gd name="connsiteY4133" fmla="*/ 5713407 h 6367455"/>
                <a:gd name="connsiteX4134" fmla="*/ 4222725 w 6891715"/>
                <a:gd name="connsiteY4134" fmla="*/ 5707062 h 6367455"/>
                <a:gd name="connsiteX4135" fmla="*/ 4219232 w 6891715"/>
                <a:gd name="connsiteY4135" fmla="*/ 5699449 h 6367455"/>
                <a:gd name="connsiteX4136" fmla="*/ 4212881 w 6891715"/>
                <a:gd name="connsiteY4136" fmla="*/ 5699449 h 6367455"/>
                <a:gd name="connsiteX4137" fmla="*/ 4212881 w 6891715"/>
                <a:gd name="connsiteY4137" fmla="*/ 5690249 h 6367455"/>
                <a:gd name="connsiteX4138" fmla="*/ 4220185 w 6891715"/>
                <a:gd name="connsiteY4138" fmla="*/ 5690884 h 6367455"/>
                <a:gd name="connsiteX4139" fmla="*/ 4235110 w 6891715"/>
                <a:gd name="connsiteY4139" fmla="*/ 5686760 h 6367455"/>
                <a:gd name="connsiteX4140" fmla="*/ 4235110 w 6891715"/>
                <a:gd name="connsiteY4140" fmla="*/ 5682636 h 6367455"/>
                <a:gd name="connsiteX4141" fmla="*/ 4246859 w 6891715"/>
                <a:gd name="connsiteY4141" fmla="*/ 5681367 h 6367455"/>
                <a:gd name="connsiteX4142" fmla="*/ 4251623 w 6891715"/>
                <a:gd name="connsiteY4142" fmla="*/ 5673119 h 6367455"/>
                <a:gd name="connsiteX4143" fmla="*/ 4248447 w 6891715"/>
                <a:gd name="connsiteY4143" fmla="*/ 5663285 h 6367455"/>
                <a:gd name="connsiteX4144" fmla="*/ 4221455 w 6891715"/>
                <a:gd name="connsiteY4144" fmla="*/ 5672167 h 6367455"/>
                <a:gd name="connsiteX4145" fmla="*/ 4208435 w 6891715"/>
                <a:gd name="connsiteY4145" fmla="*/ 5672167 h 6367455"/>
                <a:gd name="connsiteX4146" fmla="*/ 4193827 w 6891715"/>
                <a:gd name="connsiteY4146" fmla="*/ 5671216 h 6367455"/>
                <a:gd name="connsiteX4147" fmla="*/ 4182078 w 6891715"/>
                <a:gd name="connsiteY4147" fmla="*/ 5684856 h 6367455"/>
                <a:gd name="connsiteX4148" fmla="*/ 4167153 w 6891715"/>
                <a:gd name="connsiteY4148" fmla="*/ 5685491 h 6367455"/>
                <a:gd name="connsiteX4149" fmla="*/ 4168105 w 6891715"/>
                <a:gd name="connsiteY4149" fmla="*/ 5672484 h 6367455"/>
                <a:gd name="connsiteX4150" fmla="*/ 4172551 w 6891715"/>
                <a:gd name="connsiteY4150" fmla="*/ 5665188 h 6367455"/>
                <a:gd name="connsiteX4151" fmla="*/ 4173504 w 6891715"/>
                <a:gd name="connsiteY4151" fmla="*/ 5651547 h 6367455"/>
                <a:gd name="connsiteX4152" fmla="*/ 4169058 w 6891715"/>
                <a:gd name="connsiteY4152" fmla="*/ 5637906 h 6367455"/>
                <a:gd name="connsiteX4153" fmla="*/ 4176362 w 6891715"/>
                <a:gd name="connsiteY4153" fmla="*/ 5618873 h 6367455"/>
                <a:gd name="connsiteX4154" fmla="*/ 4195098 w 6891715"/>
                <a:gd name="connsiteY4154" fmla="*/ 5603011 h 6367455"/>
                <a:gd name="connsiteX4155" fmla="*/ 4196050 w 6891715"/>
                <a:gd name="connsiteY4155" fmla="*/ 5595715 h 6367455"/>
                <a:gd name="connsiteX4156" fmla="*/ 4205260 w 6891715"/>
                <a:gd name="connsiteY4156" fmla="*/ 5583978 h 6367455"/>
                <a:gd name="connsiteX4157" fmla="*/ 4219232 w 6891715"/>
                <a:gd name="connsiteY4157" fmla="*/ 5580805 h 6367455"/>
                <a:gd name="connsiteX4158" fmla="*/ 4230982 w 6891715"/>
                <a:gd name="connsiteY4158" fmla="*/ 5565896 h 6367455"/>
                <a:gd name="connsiteX4159" fmla="*/ 4244637 w 6891715"/>
                <a:gd name="connsiteY4159" fmla="*/ 5563358 h 6367455"/>
                <a:gd name="connsiteX4160" fmla="*/ 4257021 w 6891715"/>
                <a:gd name="connsiteY4160" fmla="*/ 5561454 h 6367455"/>
                <a:gd name="connsiteX4161" fmla="*/ 4264643 w 6891715"/>
                <a:gd name="connsiteY4161" fmla="*/ 5553841 h 6367455"/>
                <a:gd name="connsiteX4162" fmla="*/ 4280520 w 6891715"/>
                <a:gd name="connsiteY4162" fmla="*/ 5557013 h 6367455"/>
                <a:gd name="connsiteX4163" fmla="*/ 4286872 w 6891715"/>
                <a:gd name="connsiteY4163" fmla="*/ 5570337 h 6367455"/>
                <a:gd name="connsiteX4164" fmla="*/ 4295128 w 6891715"/>
                <a:gd name="connsiteY4164" fmla="*/ 5575730 h 6367455"/>
                <a:gd name="connsiteX4165" fmla="*/ 4318627 w 6891715"/>
                <a:gd name="connsiteY4165" fmla="*/ 5575412 h 6367455"/>
                <a:gd name="connsiteX4166" fmla="*/ 4327201 w 6891715"/>
                <a:gd name="connsiteY4166" fmla="*/ 5566847 h 6367455"/>
                <a:gd name="connsiteX4167" fmla="*/ 4310053 w 6891715"/>
                <a:gd name="connsiteY4167" fmla="*/ 5556696 h 6367455"/>
                <a:gd name="connsiteX4168" fmla="*/ 4311323 w 6891715"/>
                <a:gd name="connsiteY4168" fmla="*/ 5550351 h 6367455"/>
                <a:gd name="connsiteX4169" fmla="*/ 4326884 w 6891715"/>
                <a:gd name="connsiteY4169" fmla="*/ 5547813 h 6367455"/>
                <a:gd name="connsiteX4170" fmla="*/ 4345937 w 6891715"/>
                <a:gd name="connsiteY4170" fmla="*/ 5550034 h 6367455"/>
                <a:gd name="connsiteX4171" fmla="*/ 4345302 w 6891715"/>
                <a:gd name="connsiteY4171" fmla="*/ 5558599 h 6367455"/>
                <a:gd name="connsiteX4172" fmla="*/ 4334505 w 6891715"/>
                <a:gd name="connsiteY4172" fmla="*/ 5560503 h 6367455"/>
                <a:gd name="connsiteX4173" fmla="*/ 4358957 w 6891715"/>
                <a:gd name="connsiteY4173" fmla="*/ 5572875 h 6367455"/>
                <a:gd name="connsiteX4174" fmla="*/ 4384361 w 6891715"/>
                <a:gd name="connsiteY4174" fmla="*/ 5570971 h 6367455"/>
                <a:gd name="connsiteX4175" fmla="*/ 4414847 w 6891715"/>
                <a:gd name="connsiteY4175" fmla="*/ 5562089 h 6367455"/>
                <a:gd name="connsiteX4176" fmla="*/ 4437076 w 6891715"/>
                <a:gd name="connsiteY4176" fmla="*/ 5559551 h 6367455"/>
                <a:gd name="connsiteX4177" fmla="*/ 4446602 w 6891715"/>
                <a:gd name="connsiteY4177" fmla="*/ 5562723 h 6367455"/>
                <a:gd name="connsiteX4178" fmla="*/ 4458352 w 6891715"/>
                <a:gd name="connsiteY4178" fmla="*/ 5562723 h 6367455"/>
                <a:gd name="connsiteX4179" fmla="*/ 4458034 w 6891715"/>
                <a:gd name="connsiteY4179" fmla="*/ 5550034 h 6367455"/>
                <a:gd name="connsiteX4180" fmla="*/ 4452636 w 6891715"/>
                <a:gd name="connsiteY4180" fmla="*/ 5546862 h 6367455"/>
                <a:gd name="connsiteX4181" fmla="*/ 4438346 w 6891715"/>
                <a:gd name="connsiteY4181" fmla="*/ 5551303 h 6367455"/>
                <a:gd name="connsiteX4182" fmla="*/ 4430725 w 6891715"/>
                <a:gd name="connsiteY4182" fmla="*/ 5547179 h 6367455"/>
                <a:gd name="connsiteX4183" fmla="*/ 4421198 w 6891715"/>
                <a:gd name="connsiteY4183" fmla="*/ 5540834 h 6367455"/>
                <a:gd name="connsiteX4184" fmla="*/ 4438981 w 6891715"/>
                <a:gd name="connsiteY4184" fmla="*/ 5533221 h 6367455"/>
                <a:gd name="connsiteX4185" fmla="*/ 4442157 w 6891715"/>
                <a:gd name="connsiteY4185" fmla="*/ 5528145 h 6367455"/>
                <a:gd name="connsiteX4186" fmla="*/ 4469784 w 6891715"/>
                <a:gd name="connsiteY4186" fmla="*/ 5528780 h 6367455"/>
                <a:gd name="connsiteX4187" fmla="*/ 4481534 w 6891715"/>
                <a:gd name="connsiteY4187" fmla="*/ 5527828 h 6367455"/>
                <a:gd name="connsiteX4188" fmla="*/ 4484074 w 6891715"/>
                <a:gd name="connsiteY4188" fmla="*/ 5521483 h 6367455"/>
                <a:gd name="connsiteX4189" fmla="*/ 4503445 w 6891715"/>
                <a:gd name="connsiteY4189" fmla="*/ 5522118 h 6367455"/>
                <a:gd name="connsiteX4190" fmla="*/ 4525674 w 6891715"/>
                <a:gd name="connsiteY4190" fmla="*/ 5523070 h 6367455"/>
                <a:gd name="connsiteX4191" fmla="*/ 4518053 w 6891715"/>
                <a:gd name="connsiteY4191" fmla="*/ 5517677 h 6367455"/>
                <a:gd name="connsiteX4192" fmla="*/ 4503445 w 6891715"/>
                <a:gd name="connsiteY4192" fmla="*/ 5516091 h 6367455"/>
                <a:gd name="connsiteX4193" fmla="*/ 4489473 w 6891715"/>
                <a:gd name="connsiteY4193" fmla="*/ 5516091 h 6367455"/>
                <a:gd name="connsiteX4194" fmla="*/ 4484074 w 6891715"/>
                <a:gd name="connsiteY4194" fmla="*/ 5521483 h 6367455"/>
                <a:gd name="connsiteX4195" fmla="*/ 4471372 w 6891715"/>
                <a:gd name="connsiteY4195" fmla="*/ 5518311 h 6367455"/>
                <a:gd name="connsiteX4196" fmla="*/ 4466291 w 6891715"/>
                <a:gd name="connsiteY4196" fmla="*/ 5513236 h 6367455"/>
                <a:gd name="connsiteX4197" fmla="*/ 4467244 w 6891715"/>
                <a:gd name="connsiteY4197" fmla="*/ 5502767 h 6367455"/>
                <a:gd name="connsiteX4198" fmla="*/ 4457717 w 6891715"/>
                <a:gd name="connsiteY4198" fmla="*/ 5498326 h 6367455"/>
                <a:gd name="connsiteX4199" fmla="*/ 4449143 w 6891715"/>
                <a:gd name="connsiteY4199" fmla="*/ 5491030 h 6367455"/>
                <a:gd name="connsiteX4200" fmla="*/ 4451366 w 6891715"/>
                <a:gd name="connsiteY4200" fmla="*/ 5488174 h 6367455"/>
                <a:gd name="connsiteX4201" fmla="*/ 4445967 w 6891715"/>
                <a:gd name="connsiteY4201" fmla="*/ 5484050 h 6367455"/>
                <a:gd name="connsiteX4202" fmla="*/ 4450413 w 6891715"/>
                <a:gd name="connsiteY4202" fmla="*/ 5474216 h 6367455"/>
                <a:gd name="connsiteX4203" fmla="*/ 4454224 w 6891715"/>
                <a:gd name="connsiteY4203" fmla="*/ 5462796 h 6367455"/>
                <a:gd name="connsiteX4204" fmla="*/ 4471054 w 6891715"/>
                <a:gd name="connsiteY4204" fmla="*/ 5460576 h 6367455"/>
                <a:gd name="connsiteX4205" fmla="*/ 4485979 w 6891715"/>
                <a:gd name="connsiteY4205" fmla="*/ 5470727 h 6367455"/>
                <a:gd name="connsiteX4206" fmla="*/ 4497729 w 6891715"/>
                <a:gd name="connsiteY4206" fmla="*/ 5466603 h 6367455"/>
                <a:gd name="connsiteX4207" fmla="*/ 4519005 w 6891715"/>
                <a:gd name="connsiteY4207" fmla="*/ 5472630 h 6367455"/>
                <a:gd name="connsiteX4208" fmla="*/ 4540282 w 6891715"/>
                <a:gd name="connsiteY4208" fmla="*/ 5474216 h 6367455"/>
                <a:gd name="connsiteX4209" fmla="*/ 4576801 w 6891715"/>
                <a:gd name="connsiteY4209" fmla="*/ 5462796 h 6367455"/>
                <a:gd name="connsiteX4210" fmla="*/ 4615225 w 6891715"/>
                <a:gd name="connsiteY4210" fmla="*/ 5473899 h 6367455"/>
                <a:gd name="connsiteX4211" fmla="*/ 4632055 w 6891715"/>
                <a:gd name="connsiteY4211" fmla="*/ 5472630 h 6367455"/>
                <a:gd name="connsiteX4212" fmla="*/ 4660635 w 6891715"/>
                <a:gd name="connsiteY4212" fmla="*/ 5469141 h 6367455"/>
                <a:gd name="connsiteX4213" fmla="*/ 4667939 w 6891715"/>
                <a:gd name="connsiteY4213" fmla="*/ 5447252 h 6367455"/>
                <a:gd name="connsiteX4214" fmla="*/ 4721606 w 6891715"/>
                <a:gd name="connsiteY4214" fmla="*/ 5417115 h 6367455"/>
                <a:gd name="connsiteX4215" fmla="*/ 4777179 w 6891715"/>
                <a:gd name="connsiteY4215" fmla="*/ 5385075 h 6367455"/>
                <a:gd name="connsiteX4216" fmla="*/ 4808934 w 6891715"/>
                <a:gd name="connsiteY4216" fmla="*/ 5377144 h 6367455"/>
                <a:gd name="connsiteX4217" fmla="*/ 4837197 w 6891715"/>
                <a:gd name="connsiteY4217" fmla="*/ 5363504 h 6367455"/>
                <a:gd name="connsiteX4218" fmla="*/ 4847994 w 6891715"/>
                <a:gd name="connsiteY4218" fmla="*/ 5354938 h 6367455"/>
                <a:gd name="connsiteX4219" fmla="*/ 4929288 w 6891715"/>
                <a:gd name="connsiteY4219" fmla="*/ 5357476 h 6367455"/>
                <a:gd name="connsiteX4220" fmla="*/ 4984543 w 6891715"/>
                <a:gd name="connsiteY4220" fmla="*/ 5364138 h 6367455"/>
                <a:gd name="connsiteX4221" fmla="*/ 5002644 w 6891715"/>
                <a:gd name="connsiteY4221" fmla="*/ 5359697 h 6367455"/>
                <a:gd name="connsiteX4222" fmla="*/ 5014076 w 6891715"/>
                <a:gd name="connsiteY4222" fmla="*/ 5347008 h 6367455"/>
                <a:gd name="connsiteX4223" fmla="*/ 5026778 w 6891715"/>
                <a:gd name="connsiteY4223" fmla="*/ 5345104 h 6367455"/>
                <a:gd name="connsiteX4224" fmla="*/ 5042021 w 6891715"/>
                <a:gd name="connsiteY4224" fmla="*/ 5383489 h 6367455"/>
                <a:gd name="connsiteX4225" fmla="*/ 5058851 w 6891715"/>
                <a:gd name="connsiteY4225" fmla="*/ 5387613 h 6367455"/>
                <a:gd name="connsiteX4226" fmla="*/ 5071553 w 6891715"/>
                <a:gd name="connsiteY4226" fmla="*/ 5399033 h 6367455"/>
                <a:gd name="connsiteX4227" fmla="*/ 5089654 w 6891715"/>
                <a:gd name="connsiteY4227" fmla="*/ 5402205 h 6367455"/>
                <a:gd name="connsiteX4228" fmla="*/ 5111883 w 6891715"/>
                <a:gd name="connsiteY4228" fmla="*/ 5391420 h 6367455"/>
                <a:gd name="connsiteX4229" fmla="*/ 5119504 w 6891715"/>
                <a:gd name="connsiteY4229" fmla="*/ 5394592 h 6367455"/>
                <a:gd name="connsiteX4230" fmla="*/ 5129031 w 6891715"/>
                <a:gd name="connsiteY4230" fmla="*/ 5401888 h 6367455"/>
                <a:gd name="connsiteX4231" fmla="*/ 5145227 w 6891715"/>
                <a:gd name="connsiteY4231" fmla="*/ 5438687 h 6367455"/>
                <a:gd name="connsiteX4232" fmla="*/ 5162057 w 6891715"/>
                <a:gd name="connsiteY4232" fmla="*/ 5443445 h 6367455"/>
                <a:gd name="connsiteX4233" fmla="*/ 5170313 w 6891715"/>
                <a:gd name="connsiteY4233" fmla="*/ 5439321 h 6367455"/>
                <a:gd name="connsiteX4234" fmla="*/ 5178570 w 6891715"/>
                <a:gd name="connsiteY4234" fmla="*/ 5438687 h 6367455"/>
                <a:gd name="connsiteX4235" fmla="*/ 5189049 w 6891715"/>
                <a:gd name="connsiteY4235" fmla="*/ 5448204 h 6367455"/>
                <a:gd name="connsiteX4236" fmla="*/ 5199211 w 6891715"/>
                <a:gd name="connsiteY4236" fmla="*/ 5454548 h 6367455"/>
                <a:gd name="connsiteX4237" fmla="*/ 5223345 w 6891715"/>
                <a:gd name="connsiteY4237" fmla="*/ 5460576 h 6367455"/>
                <a:gd name="connsiteX4238" fmla="*/ 5241129 w 6891715"/>
                <a:gd name="connsiteY4238" fmla="*/ 5475168 h 6367455"/>
                <a:gd name="connsiteX4239" fmla="*/ 5251608 w 6891715"/>
                <a:gd name="connsiteY4239" fmla="*/ 5480561 h 6367455"/>
                <a:gd name="connsiteX4240" fmla="*/ 5253831 w 6891715"/>
                <a:gd name="connsiteY4240" fmla="*/ 5470727 h 6367455"/>
                <a:gd name="connsiteX4241" fmla="*/ 5262087 w 6891715"/>
                <a:gd name="connsiteY4241" fmla="*/ 5470727 h 6367455"/>
                <a:gd name="connsiteX4242" fmla="*/ 5290032 w 6891715"/>
                <a:gd name="connsiteY4242" fmla="*/ 5485954 h 6367455"/>
                <a:gd name="connsiteX4243" fmla="*/ 5318930 w 6891715"/>
                <a:gd name="connsiteY4243" fmla="*/ 5495471 h 6367455"/>
                <a:gd name="connsiteX4244" fmla="*/ 5356084 w 6891715"/>
                <a:gd name="connsiteY4244" fmla="*/ 5482464 h 6367455"/>
                <a:gd name="connsiteX4245" fmla="*/ 5421501 w 6891715"/>
                <a:gd name="connsiteY4245" fmla="*/ 5468824 h 6367455"/>
                <a:gd name="connsiteX4246" fmla="*/ 5495174 w 6891715"/>
                <a:gd name="connsiteY4246" fmla="*/ 5479927 h 6367455"/>
                <a:gd name="connsiteX4247" fmla="*/ 5517720 w 6891715"/>
                <a:gd name="connsiteY4247" fmla="*/ 5481830 h 6367455"/>
                <a:gd name="connsiteX4248" fmla="*/ 5564401 w 6891715"/>
                <a:gd name="connsiteY4248" fmla="*/ 5452645 h 6367455"/>
                <a:gd name="connsiteX4249" fmla="*/ 5579961 w 6891715"/>
                <a:gd name="connsiteY4249" fmla="*/ 5450424 h 6367455"/>
                <a:gd name="connsiteX4250" fmla="*/ 5598062 w 6891715"/>
                <a:gd name="connsiteY4250" fmla="*/ 5437735 h 6367455"/>
                <a:gd name="connsiteX4251" fmla="*/ 5650459 w 6891715"/>
                <a:gd name="connsiteY4251" fmla="*/ 5377144 h 6367455"/>
                <a:gd name="connsiteX4252" fmla="*/ 5660621 w 6891715"/>
                <a:gd name="connsiteY4252" fmla="*/ 5382854 h 6367455"/>
                <a:gd name="connsiteX4253" fmla="*/ 5660866 w 6891715"/>
                <a:gd name="connsiteY4253" fmla="*/ 5382796 h 6367455"/>
                <a:gd name="connsiteX4254" fmla="*/ 5650740 w 6891715"/>
                <a:gd name="connsiteY4254" fmla="*/ 5377092 h 6367455"/>
                <a:gd name="connsiteX4255" fmla="*/ 5651375 w 6891715"/>
                <a:gd name="connsiteY4255" fmla="*/ 5348489 h 6367455"/>
                <a:gd name="connsiteX4256" fmla="*/ 5636460 w 6891715"/>
                <a:gd name="connsiteY4256" fmla="*/ 5328467 h 6367455"/>
                <a:gd name="connsiteX4257" fmla="*/ 5629479 w 6891715"/>
                <a:gd name="connsiteY4257" fmla="*/ 5271897 h 6367455"/>
                <a:gd name="connsiteX4258" fmla="*/ 5604092 w 6891715"/>
                <a:gd name="connsiteY4258" fmla="*/ 5243611 h 6367455"/>
                <a:gd name="connsiteX4259" fmla="*/ 5598380 w 6891715"/>
                <a:gd name="connsiteY4259" fmla="*/ 5224543 h 6367455"/>
                <a:gd name="connsiteX4260" fmla="*/ 5585686 w 6891715"/>
                <a:gd name="connsiteY4260" fmla="*/ 5214373 h 6367455"/>
                <a:gd name="connsiteX4261" fmla="*/ 5545384 w 6891715"/>
                <a:gd name="connsiteY4261" fmla="*/ 5211513 h 6367455"/>
                <a:gd name="connsiteX4262" fmla="*/ 5520949 w 6891715"/>
                <a:gd name="connsiteY4262" fmla="*/ 5202296 h 6367455"/>
                <a:gd name="connsiteX4263" fmla="*/ 5511429 w 6891715"/>
                <a:gd name="connsiteY4263" fmla="*/ 5181956 h 6367455"/>
                <a:gd name="connsiteX4264" fmla="*/ 5512381 w 6891715"/>
                <a:gd name="connsiteY4264" fmla="*/ 5175600 h 6367455"/>
                <a:gd name="connsiteX4265" fmla="*/ 5502861 w 6891715"/>
                <a:gd name="connsiteY4265" fmla="*/ 5178142 h 6367455"/>
                <a:gd name="connsiteX4266" fmla="*/ 5482869 w 6891715"/>
                <a:gd name="connsiteY4266" fmla="*/ 5165430 h 6367455"/>
                <a:gd name="connsiteX4267" fmla="*/ 5475253 w 6891715"/>
                <a:gd name="connsiteY4267" fmla="*/ 5146997 h 6367455"/>
                <a:gd name="connsiteX4268" fmla="*/ 5474184 w 6891715"/>
                <a:gd name="connsiteY4268" fmla="*/ 5146401 h 6367455"/>
                <a:gd name="connsiteX4269" fmla="*/ 5451638 w 6891715"/>
                <a:gd name="connsiteY4269" fmla="*/ 5128307 h 6367455"/>
                <a:gd name="connsiteX4270" fmla="*/ 5417342 w 6891715"/>
                <a:gd name="connsiteY4270" fmla="*/ 5083548 h 6367455"/>
                <a:gd name="connsiteX4271" fmla="*/ 5373837 w 6891715"/>
                <a:gd name="connsiteY4271" fmla="*/ 5054026 h 6367455"/>
                <a:gd name="connsiteX4272" fmla="*/ 5345257 w 6891715"/>
                <a:gd name="connsiteY4272" fmla="*/ 5042598 h 6367455"/>
                <a:gd name="connsiteX4273" fmla="*/ 5320806 w 6891715"/>
                <a:gd name="connsiteY4273" fmla="*/ 5037837 h 6367455"/>
                <a:gd name="connsiteX4274" fmla="*/ 5300482 w 6891715"/>
                <a:gd name="connsiteY4274" fmla="*/ 5026409 h 6367455"/>
                <a:gd name="connsiteX4275" fmla="*/ 5300165 w 6891715"/>
                <a:gd name="connsiteY4275" fmla="*/ 5016886 h 6367455"/>
                <a:gd name="connsiteX4276" fmla="*/ 5286510 w 6891715"/>
                <a:gd name="connsiteY4276" fmla="*/ 5008632 h 6367455"/>
                <a:gd name="connsiteX4277" fmla="*/ 5282381 w 6891715"/>
                <a:gd name="connsiteY4277" fmla="*/ 5016886 h 6367455"/>
                <a:gd name="connsiteX4278" fmla="*/ 5270950 w 6891715"/>
                <a:gd name="connsiteY4278" fmla="*/ 5014029 h 6367455"/>
                <a:gd name="connsiteX4279" fmla="*/ 5255072 w 6891715"/>
                <a:gd name="connsiteY4279" fmla="*/ 5010854 h 6367455"/>
                <a:gd name="connsiteX4280" fmla="*/ 5245228 w 6891715"/>
                <a:gd name="connsiteY4280" fmla="*/ 5009267 h 6367455"/>
                <a:gd name="connsiteX4281" fmla="*/ 5229032 w 6891715"/>
                <a:gd name="connsiteY4281" fmla="*/ 4980697 h 6367455"/>
                <a:gd name="connsiteX4282" fmla="*/ 5211885 w 6891715"/>
                <a:gd name="connsiteY4282" fmla="*/ 4944192 h 6367455"/>
                <a:gd name="connsiteX4283" fmla="*/ 5193784 w 6891715"/>
                <a:gd name="connsiteY4283" fmla="*/ 4938795 h 6367455"/>
                <a:gd name="connsiteX4284" fmla="*/ 5176636 w 6891715"/>
                <a:gd name="connsiteY4284" fmla="*/ 4938160 h 6367455"/>
                <a:gd name="connsiteX4285" fmla="*/ 5171555 w 6891715"/>
                <a:gd name="connsiteY4285" fmla="*/ 4925145 h 6367455"/>
                <a:gd name="connsiteX4286" fmla="*/ 5202358 w 6891715"/>
                <a:gd name="connsiteY4286" fmla="*/ 4917844 h 6367455"/>
                <a:gd name="connsiteX4287" fmla="*/ 5199817 w 6891715"/>
                <a:gd name="connsiteY4287" fmla="*/ 4907369 h 6367455"/>
                <a:gd name="connsiteX4288" fmla="*/ 5190291 w 6891715"/>
                <a:gd name="connsiteY4288" fmla="*/ 4906099 h 6367455"/>
                <a:gd name="connsiteX4289" fmla="*/ 5185210 w 6891715"/>
                <a:gd name="connsiteY4289" fmla="*/ 4911495 h 6367455"/>
                <a:gd name="connsiteX4290" fmla="*/ 5188068 w 6891715"/>
                <a:gd name="connsiteY4290" fmla="*/ 4894671 h 6367455"/>
                <a:gd name="connsiteX4291" fmla="*/ 5207121 w 6891715"/>
                <a:gd name="connsiteY4291" fmla="*/ 4898798 h 6367455"/>
                <a:gd name="connsiteX4292" fmla="*/ 5217918 w 6891715"/>
                <a:gd name="connsiteY4292" fmla="*/ 4907051 h 6367455"/>
                <a:gd name="connsiteX4293" fmla="*/ 5216965 w 6891715"/>
                <a:gd name="connsiteY4293" fmla="*/ 4915305 h 6367455"/>
                <a:gd name="connsiteX4294" fmla="*/ 5234748 w 6891715"/>
                <a:gd name="connsiteY4294" fmla="*/ 4917527 h 6367455"/>
                <a:gd name="connsiteX4295" fmla="*/ 5225222 w 6891715"/>
                <a:gd name="connsiteY4295" fmla="*/ 4907051 h 6367455"/>
                <a:gd name="connsiteX4296" fmla="*/ 5243322 w 6891715"/>
                <a:gd name="connsiteY4296" fmla="*/ 4908956 h 6367455"/>
                <a:gd name="connsiteX4297" fmla="*/ 5249673 w 6891715"/>
                <a:gd name="connsiteY4297" fmla="*/ 4901655 h 6367455"/>
                <a:gd name="connsiteX4298" fmla="*/ 5252531 w 6891715"/>
                <a:gd name="connsiteY4298" fmla="*/ 4881338 h 6367455"/>
                <a:gd name="connsiteX4299" fmla="*/ 5262058 w 6891715"/>
                <a:gd name="connsiteY4299" fmla="*/ 4868641 h 6367455"/>
                <a:gd name="connsiteX4300" fmla="*/ 5276983 w 6891715"/>
                <a:gd name="connsiteY4300" fmla="*/ 4862292 h 6367455"/>
                <a:gd name="connsiteX4301" fmla="*/ 5279841 w 6891715"/>
                <a:gd name="connsiteY4301" fmla="*/ 4842293 h 6367455"/>
                <a:gd name="connsiteX4302" fmla="*/ 5300482 w 6891715"/>
                <a:gd name="connsiteY4302" fmla="*/ 4809279 h 6367455"/>
                <a:gd name="connsiteX4303" fmla="*/ 5309056 w 6891715"/>
                <a:gd name="connsiteY4303" fmla="*/ 4810232 h 6367455"/>
                <a:gd name="connsiteX4304" fmla="*/ 5302705 w 6891715"/>
                <a:gd name="connsiteY4304" fmla="*/ 4819755 h 6367455"/>
                <a:gd name="connsiteX4305" fmla="*/ 5305245 w 6891715"/>
                <a:gd name="connsiteY4305" fmla="*/ 4831500 h 6367455"/>
                <a:gd name="connsiteX4306" fmla="*/ 5318900 w 6891715"/>
                <a:gd name="connsiteY4306" fmla="*/ 4840706 h 6367455"/>
                <a:gd name="connsiteX4307" fmla="*/ 5328109 w 6891715"/>
                <a:gd name="connsiteY4307" fmla="*/ 4832135 h 6367455"/>
                <a:gd name="connsiteX4308" fmla="*/ 5327157 w 6891715"/>
                <a:gd name="connsiteY4308" fmla="*/ 4827056 h 6367455"/>
                <a:gd name="connsiteX4309" fmla="*/ 5322711 w 6891715"/>
                <a:gd name="connsiteY4309" fmla="*/ 4821660 h 6367455"/>
                <a:gd name="connsiteX4310" fmla="*/ 5323981 w 6891715"/>
                <a:gd name="connsiteY4310" fmla="*/ 4831183 h 6367455"/>
                <a:gd name="connsiteX4311" fmla="*/ 5316360 w 6891715"/>
                <a:gd name="connsiteY4311" fmla="*/ 4823882 h 6367455"/>
                <a:gd name="connsiteX4312" fmla="*/ 5314454 w 6891715"/>
                <a:gd name="connsiteY4312" fmla="*/ 4815628 h 6367455"/>
                <a:gd name="connsiteX4313" fmla="*/ 5317630 w 6891715"/>
                <a:gd name="connsiteY4313" fmla="*/ 4811501 h 6367455"/>
                <a:gd name="connsiteX4314" fmla="*/ 5327157 w 6891715"/>
                <a:gd name="connsiteY4314" fmla="*/ 4801978 h 6367455"/>
                <a:gd name="connsiteX4315" fmla="*/ 5333508 w 6891715"/>
                <a:gd name="connsiteY4315" fmla="*/ 4801661 h 6367455"/>
                <a:gd name="connsiteX4316" fmla="*/ 5342082 w 6891715"/>
                <a:gd name="connsiteY4316" fmla="*/ 4813089 h 6367455"/>
                <a:gd name="connsiteX4317" fmla="*/ 5351608 w 6891715"/>
                <a:gd name="connsiteY4317" fmla="*/ 4815311 h 6367455"/>
                <a:gd name="connsiteX4318" fmla="*/ 5359547 w 6891715"/>
                <a:gd name="connsiteY4318" fmla="*/ 4808010 h 6367455"/>
                <a:gd name="connsiteX4319" fmla="*/ 5342717 w 6891715"/>
                <a:gd name="connsiteY4319" fmla="*/ 4796264 h 6367455"/>
                <a:gd name="connsiteX4320" fmla="*/ 5340494 w 6891715"/>
                <a:gd name="connsiteY4320" fmla="*/ 4790868 h 6367455"/>
                <a:gd name="connsiteX4321" fmla="*/ 5309691 w 6891715"/>
                <a:gd name="connsiteY4321" fmla="*/ 4767060 h 6367455"/>
                <a:gd name="connsiteX4322" fmla="*/ 5305563 w 6891715"/>
                <a:gd name="connsiteY4322" fmla="*/ 4772456 h 6367455"/>
                <a:gd name="connsiteX4323" fmla="*/ 5292861 w 6891715"/>
                <a:gd name="connsiteY4323" fmla="*/ 4758806 h 6367455"/>
                <a:gd name="connsiteX4324" fmla="*/ 5283969 w 6891715"/>
                <a:gd name="connsiteY4324" fmla="*/ 4741030 h 6367455"/>
                <a:gd name="connsiteX4325" fmla="*/ 5280794 w 6891715"/>
                <a:gd name="connsiteY4325" fmla="*/ 4721983 h 6367455"/>
                <a:gd name="connsiteX4326" fmla="*/ 5298894 w 6891715"/>
                <a:gd name="connsiteY4326" fmla="*/ 4732459 h 6367455"/>
                <a:gd name="connsiteX4327" fmla="*/ 5315725 w 6891715"/>
                <a:gd name="connsiteY4327" fmla="*/ 4725792 h 6367455"/>
                <a:gd name="connsiteX4328" fmla="*/ 5318900 w 6891715"/>
                <a:gd name="connsiteY4328" fmla="*/ 4719444 h 6367455"/>
                <a:gd name="connsiteX4329" fmla="*/ 5328427 w 6891715"/>
                <a:gd name="connsiteY4329" fmla="*/ 4721666 h 6367455"/>
                <a:gd name="connsiteX4330" fmla="*/ 5336048 w 6891715"/>
                <a:gd name="connsiteY4330" fmla="*/ 4728967 h 6367455"/>
                <a:gd name="connsiteX4331" fmla="*/ 5356689 w 6891715"/>
                <a:gd name="connsiteY4331" fmla="*/ 4728649 h 6367455"/>
                <a:gd name="connsiteX4332" fmla="*/ 5356689 w 6891715"/>
                <a:gd name="connsiteY4332" fmla="*/ 4718491 h 6367455"/>
                <a:gd name="connsiteX4333" fmla="*/ 5343987 w 6891715"/>
                <a:gd name="connsiteY4333" fmla="*/ 4709920 h 6367455"/>
                <a:gd name="connsiteX4334" fmla="*/ 5337636 w 6891715"/>
                <a:gd name="connsiteY4334" fmla="*/ 4718491 h 6367455"/>
                <a:gd name="connsiteX4335" fmla="*/ 5331285 w 6891715"/>
                <a:gd name="connsiteY4335" fmla="*/ 4708968 h 6367455"/>
                <a:gd name="connsiteX4336" fmla="*/ 5334460 w 6891715"/>
                <a:gd name="connsiteY4336" fmla="*/ 4700397 h 6367455"/>
                <a:gd name="connsiteX4337" fmla="*/ 5339859 w 6891715"/>
                <a:gd name="connsiteY4337" fmla="*/ 4696270 h 6367455"/>
                <a:gd name="connsiteX4338" fmla="*/ 5363358 w 6891715"/>
                <a:gd name="connsiteY4338" fmla="*/ 4697223 h 6367455"/>
                <a:gd name="connsiteX4339" fmla="*/ 5375742 w 6891715"/>
                <a:gd name="connsiteY4339" fmla="*/ 4686430 h 6367455"/>
                <a:gd name="connsiteX4340" fmla="*/ 5386222 w 6891715"/>
                <a:gd name="connsiteY4340" fmla="*/ 4681986 h 6367455"/>
                <a:gd name="connsiteX4341" fmla="*/ 5430362 w 6891715"/>
                <a:gd name="connsiteY4341" fmla="*/ 4672462 h 6367455"/>
                <a:gd name="connsiteX4342" fmla="*/ 5430362 w 6891715"/>
                <a:gd name="connsiteY4342" fmla="*/ 4663892 h 6367455"/>
                <a:gd name="connsiteX4343" fmla="*/ 5418612 w 6891715"/>
                <a:gd name="connsiteY4343" fmla="*/ 4657543 h 6367455"/>
                <a:gd name="connsiteX4344" fmla="*/ 5420835 w 6891715"/>
                <a:gd name="connsiteY4344" fmla="*/ 4648019 h 6367455"/>
                <a:gd name="connsiteX4345" fmla="*/ 5416707 w 6891715"/>
                <a:gd name="connsiteY4345" fmla="*/ 4641036 h 6367455"/>
                <a:gd name="connsiteX4346" fmla="*/ 5393208 w 6891715"/>
                <a:gd name="connsiteY4346" fmla="*/ 4645163 h 6367455"/>
                <a:gd name="connsiteX4347" fmla="*/ 5379553 w 6891715"/>
                <a:gd name="connsiteY4347" fmla="*/ 4654686 h 6367455"/>
                <a:gd name="connsiteX4348" fmla="*/ 5352243 w 6891715"/>
                <a:gd name="connsiteY4348" fmla="*/ 4657225 h 6367455"/>
                <a:gd name="connsiteX4349" fmla="*/ 5331230 w 6891715"/>
                <a:gd name="connsiteY4349" fmla="*/ 4660361 h 6367455"/>
                <a:gd name="connsiteX4350" fmla="*/ 5331109 w 6891715"/>
                <a:gd name="connsiteY4350" fmla="*/ 4661094 h 6367455"/>
                <a:gd name="connsiteX4351" fmla="*/ 5315234 w 6891715"/>
                <a:gd name="connsiteY4351" fmla="*/ 4676033 h 6367455"/>
                <a:gd name="connsiteX4352" fmla="*/ 5309836 w 6891715"/>
                <a:gd name="connsiteY4352" fmla="*/ 4676351 h 6367455"/>
                <a:gd name="connsiteX4353" fmla="*/ 5314281 w 6891715"/>
                <a:gd name="connsiteY4353" fmla="*/ 4666816 h 6367455"/>
                <a:gd name="connsiteX4354" fmla="*/ 5285389 w 6891715"/>
                <a:gd name="connsiteY4354" fmla="*/ 4662366 h 6367455"/>
                <a:gd name="connsiteX4355" fmla="*/ 5258401 w 6891715"/>
                <a:gd name="connsiteY4355" fmla="*/ 4676669 h 6367455"/>
                <a:gd name="connsiteX4356" fmla="*/ 5249829 w 6891715"/>
                <a:gd name="connsiteY4356" fmla="*/ 4690337 h 6367455"/>
                <a:gd name="connsiteX4357" fmla="*/ 5242844 w 6891715"/>
                <a:gd name="connsiteY4357" fmla="*/ 4694787 h 6367455"/>
                <a:gd name="connsiteX4358" fmla="*/ 5238399 w 6891715"/>
                <a:gd name="connsiteY4358" fmla="*/ 4692562 h 6367455"/>
                <a:gd name="connsiteX4359" fmla="*/ 5206649 w 6891715"/>
                <a:gd name="connsiteY4359" fmla="*/ 4704640 h 6367455"/>
                <a:gd name="connsiteX4360" fmla="*/ 5195219 w 6891715"/>
                <a:gd name="connsiteY4360" fmla="*/ 4725936 h 6367455"/>
                <a:gd name="connsiteX4361" fmla="*/ 5184741 w 6891715"/>
                <a:gd name="connsiteY4361" fmla="*/ 4732293 h 6367455"/>
                <a:gd name="connsiteX4362" fmla="*/ 5178391 w 6891715"/>
                <a:gd name="connsiteY4362" fmla="*/ 4719579 h 6367455"/>
                <a:gd name="connsiteX4363" fmla="*/ 5164421 w 6891715"/>
                <a:gd name="connsiteY4363" fmla="*/ 4717672 h 6367455"/>
                <a:gd name="connsiteX4364" fmla="*/ 5151721 w 6891715"/>
                <a:gd name="connsiteY4364" fmla="*/ 4719897 h 6367455"/>
                <a:gd name="connsiteX4365" fmla="*/ 5147594 w 6891715"/>
                <a:gd name="connsiteY4365" fmla="*/ 4731657 h 6367455"/>
                <a:gd name="connsiteX4366" fmla="*/ 5144736 w 6891715"/>
                <a:gd name="connsiteY4366" fmla="*/ 4744053 h 6367455"/>
                <a:gd name="connsiteX4367" fmla="*/ 5132036 w 6891715"/>
                <a:gd name="connsiteY4367" fmla="*/ 4746596 h 6367455"/>
                <a:gd name="connsiteX4368" fmla="*/ 5132036 w 6891715"/>
                <a:gd name="connsiteY4368" fmla="*/ 4739921 h 6367455"/>
                <a:gd name="connsiteX4369" fmla="*/ 5116161 w 6891715"/>
                <a:gd name="connsiteY4369" fmla="*/ 4732611 h 6367455"/>
                <a:gd name="connsiteX4370" fmla="*/ 5101239 w 6891715"/>
                <a:gd name="connsiteY4370" fmla="*/ 4750728 h 6367455"/>
                <a:gd name="connsiteX4371" fmla="*/ 5080284 w 6891715"/>
                <a:gd name="connsiteY4371" fmla="*/ 4761535 h 6367455"/>
                <a:gd name="connsiteX4372" fmla="*/ 5055836 w 6891715"/>
                <a:gd name="connsiteY4372" fmla="*/ 4769164 h 6367455"/>
                <a:gd name="connsiteX4373" fmla="*/ 5050756 w 6891715"/>
                <a:gd name="connsiteY4373" fmla="*/ 4763124 h 6367455"/>
                <a:gd name="connsiteX4374" fmla="*/ 5045994 w 6891715"/>
                <a:gd name="connsiteY4374" fmla="*/ 4736425 h 6367455"/>
                <a:gd name="connsiteX4375" fmla="*/ 5040914 w 6891715"/>
                <a:gd name="connsiteY4375" fmla="*/ 4745960 h 6367455"/>
                <a:gd name="connsiteX4376" fmla="*/ 5045359 w 6891715"/>
                <a:gd name="connsiteY4376" fmla="*/ 4773296 h 6367455"/>
                <a:gd name="connsiteX4377" fmla="*/ 5051709 w 6891715"/>
                <a:gd name="connsiteY4377" fmla="*/ 4774567 h 6367455"/>
                <a:gd name="connsiteX4378" fmla="*/ 5042501 w 6891715"/>
                <a:gd name="connsiteY4378" fmla="*/ 4780924 h 6367455"/>
                <a:gd name="connsiteX4379" fmla="*/ 5039961 w 6891715"/>
                <a:gd name="connsiteY4379" fmla="*/ 4775838 h 6367455"/>
                <a:gd name="connsiteX4380" fmla="*/ 5039009 w 6891715"/>
                <a:gd name="connsiteY4380" fmla="*/ 4766303 h 6367455"/>
                <a:gd name="connsiteX4381" fmla="*/ 5033611 w 6891715"/>
                <a:gd name="connsiteY4381" fmla="*/ 4758992 h 6367455"/>
                <a:gd name="connsiteX4382" fmla="*/ 5028531 w 6891715"/>
                <a:gd name="connsiteY4382" fmla="*/ 4776792 h 6367455"/>
                <a:gd name="connsiteX4383" fmla="*/ 5032976 w 6891715"/>
                <a:gd name="connsiteY4383" fmla="*/ 4779017 h 6367455"/>
                <a:gd name="connsiteX4384" fmla="*/ 5019006 w 6891715"/>
                <a:gd name="connsiteY4384" fmla="*/ 4792684 h 6367455"/>
                <a:gd name="connsiteX4385" fmla="*/ 5004401 w 6891715"/>
                <a:gd name="connsiteY4385" fmla="*/ 4799359 h 6367455"/>
                <a:gd name="connsiteX4386" fmla="*/ 4999004 w 6891715"/>
                <a:gd name="connsiteY4386" fmla="*/ 4803491 h 6367455"/>
                <a:gd name="connsiteX4387" fmla="*/ 4987574 w 6891715"/>
                <a:gd name="connsiteY4387" fmla="*/ 4805716 h 6367455"/>
                <a:gd name="connsiteX4388" fmla="*/ 4983446 w 6891715"/>
                <a:gd name="connsiteY4388" fmla="*/ 4824787 h 6367455"/>
                <a:gd name="connsiteX4389" fmla="*/ 4974874 w 6891715"/>
                <a:gd name="connsiteY4389" fmla="*/ 4829873 h 6367455"/>
                <a:gd name="connsiteX4390" fmla="*/ 4968524 w 6891715"/>
                <a:gd name="connsiteY4390" fmla="*/ 4826694 h 6367455"/>
                <a:gd name="connsiteX4391" fmla="*/ 4965349 w 6891715"/>
                <a:gd name="connsiteY4391" fmla="*/ 4818748 h 6367455"/>
                <a:gd name="connsiteX4392" fmla="*/ 4974874 w 6891715"/>
                <a:gd name="connsiteY4392" fmla="*/ 4813980 h 6367455"/>
                <a:gd name="connsiteX4393" fmla="*/ 4974874 w 6891715"/>
                <a:gd name="connsiteY4393" fmla="*/ 4810166 h 6367455"/>
                <a:gd name="connsiteX4394" fmla="*/ 4965349 w 6891715"/>
                <a:gd name="connsiteY4394" fmla="*/ 4815570 h 6367455"/>
                <a:gd name="connsiteX4395" fmla="*/ 4952649 w 6891715"/>
                <a:gd name="connsiteY4395" fmla="*/ 4800631 h 6367455"/>
                <a:gd name="connsiteX4396" fmla="*/ 4941854 w 6891715"/>
                <a:gd name="connsiteY4396" fmla="*/ 4801902 h 6367455"/>
                <a:gd name="connsiteX4397" fmla="*/ 4938679 w 6891715"/>
                <a:gd name="connsiteY4397" fmla="*/ 4810166 h 6367455"/>
                <a:gd name="connsiteX4398" fmla="*/ 4930424 w 6891715"/>
                <a:gd name="connsiteY4398" fmla="*/ 4803173 h 6367455"/>
                <a:gd name="connsiteX4399" fmla="*/ 4922804 w 6891715"/>
                <a:gd name="connsiteY4399" fmla="*/ 4814934 h 6367455"/>
                <a:gd name="connsiteX4400" fmla="*/ 4917724 w 6891715"/>
                <a:gd name="connsiteY4400" fmla="*/ 4801902 h 6367455"/>
                <a:gd name="connsiteX4401" fmla="*/ 4910104 w 6891715"/>
                <a:gd name="connsiteY4401" fmla="*/ 4792684 h 6367455"/>
                <a:gd name="connsiteX4402" fmla="*/ 4896451 w 6891715"/>
                <a:gd name="connsiteY4402" fmla="*/ 4784420 h 6367455"/>
                <a:gd name="connsiteX4403" fmla="*/ 4893276 w 6891715"/>
                <a:gd name="connsiteY4403" fmla="*/ 4803491 h 6367455"/>
                <a:gd name="connsiteX4404" fmla="*/ 4900896 w 6891715"/>
                <a:gd name="connsiteY4404" fmla="*/ 4812709 h 6367455"/>
                <a:gd name="connsiteX4405" fmla="*/ 4907246 w 6891715"/>
                <a:gd name="connsiteY4405" fmla="*/ 4819066 h 6367455"/>
                <a:gd name="connsiteX4406" fmla="*/ 4916771 w 6891715"/>
                <a:gd name="connsiteY4406" fmla="*/ 4820020 h 6367455"/>
                <a:gd name="connsiteX4407" fmla="*/ 4929471 w 6891715"/>
                <a:gd name="connsiteY4407" fmla="*/ 4827330 h 6367455"/>
                <a:gd name="connsiteX4408" fmla="*/ 4932646 w 6891715"/>
                <a:gd name="connsiteY4408" fmla="*/ 4840044 h 6367455"/>
                <a:gd name="connsiteX4409" fmla="*/ 4939314 w 6891715"/>
                <a:gd name="connsiteY4409" fmla="*/ 4841951 h 6367455"/>
                <a:gd name="connsiteX4410" fmla="*/ 4937091 w 6891715"/>
                <a:gd name="connsiteY4410" fmla="*/ 4826059 h 6367455"/>
                <a:gd name="connsiteX4411" fmla="*/ 4938679 w 6891715"/>
                <a:gd name="connsiteY4411" fmla="*/ 4819702 h 6367455"/>
                <a:gd name="connsiteX4412" fmla="*/ 4960269 w 6891715"/>
                <a:gd name="connsiteY4412" fmla="*/ 4833051 h 6367455"/>
                <a:gd name="connsiteX4413" fmla="*/ 4969794 w 6891715"/>
                <a:gd name="connsiteY4413" fmla="*/ 4836548 h 6367455"/>
                <a:gd name="connsiteX4414" fmla="*/ 4977414 w 6891715"/>
                <a:gd name="connsiteY4414" fmla="*/ 4841633 h 6367455"/>
                <a:gd name="connsiteX4415" fmla="*/ 4964714 w 6891715"/>
                <a:gd name="connsiteY4415" fmla="*/ 4854347 h 6367455"/>
                <a:gd name="connsiteX4416" fmla="*/ 4963444 w 6891715"/>
                <a:gd name="connsiteY4416" fmla="*/ 4857526 h 6367455"/>
                <a:gd name="connsiteX4417" fmla="*/ 4982811 w 6891715"/>
                <a:gd name="connsiteY4417" fmla="*/ 4855301 h 6367455"/>
                <a:gd name="connsiteX4418" fmla="*/ 4990114 w 6891715"/>
                <a:gd name="connsiteY4418" fmla="*/ 4859433 h 6367455"/>
                <a:gd name="connsiteX4419" fmla="*/ 4983764 w 6891715"/>
                <a:gd name="connsiteY4419" fmla="*/ 4865790 h 6367455"/>
                <a:gd name="connsiteX4420" fmla="*/ 4999639 w 6891715"/>
                <a:gd name="connsiteY4420" fmla="*/ 4865790 h 6367455"/>
                <a:gd name="connsiteX4421" fmla="*/ 5011386 w 6891715"/>
                <a:gd name="connsiteY4421" fmla="*/ 4870876 h 6367455"/>
                <a:gd name="connsiteX4422" fmla="*/ 5021864 w 6891715"/>
                <a:gd name="connsiteY4422" fmla="*/ 4883590 h 6367455"/>
                <a:gd name="connsiteX4423" fmla="*/ 5015831 w 6891715"/>
                <a:gd name="connsiteY4423" fmla="*/ 4909653 h 6367455"/>
                <a:gd name="connsiteX4424" fmla="*/ 5036151 w 6891715"/>
                <a:gd name="connsiteY4424" fmla="*/ 4910607 h 6367455"/>
                <a:gd name="connsiteX4425" fmla="*/ 5076474 w 6891715"/>
                <a:gd name="connsiteY4425" fmla="*/ 4925228 h 6367455"/>
                <a:gd name="connsiteX4426" fmla="*/ 5079649 w 6891715"/>
                <a:gd name="connsiteY4426" fmla="*/ 4917917 h 6367455"/>
                <a:gd name="connsiteX4427" fmla="*/ 5052979 w 6891715"/>
                <a:gd name="connsiteY4427" fmla="*/ 4901071 h 6367455"/>
                <a:gd name="connsiteX4428" fmla="*/ 5031389 w 6891715"/>
                <a:gd name="connsiteY4428" fmla="*/ 4869604 h 6367455"/>
                <a:gd name="connsiteX4429" fmla="*/ 5012974 w 6891715"/>
                <a:gd name="connsiteY4429" fmla="*/ 4834005 h 6367455"/>
                <a:gd name="connsiteX4430" fmla="*/ 5004719 w 6891715"/>
                <a:gd name="connsiteY4430" fmla="*/ 4842269 h 6367455"/>
                <a:gd name="connsiteX4431" fmla="*/ 4999321 w 6891715"/>
                <a:gd name="connsiteY4431" fmla="*/ 4834005 h 6367455"/>
                <a:gd name="connsiteX4432" fmla="*/ 4995194 w 6891715"/>
                <a:gd name="connsiteY4432" fmla="*/ 4819384 h 6367455"/>
                <a:gd name="connsiteX4433" fmla="*/ 5002496 w 6891715"/>
                <a:gd name="connsiteY4433" fmla="*/ 4816205 h 6367455"/>
                <a:gd name="connsiteX4434" fmla="*/ 5001544 w 6891715"/>
                <a:gd name="connsiteY4434" fmla="*/ 4809848 h 6367455"/>
                <a:gd name="connsiteX4435" fmla="*/ 5004719 w 6891715"/>
                <a:gd name="connsiteY4435" fmla="*/ 4807623 h 6367455"/>
                <a:gd name="connsiteX4436" fmla="*/ 5036786 w 6891715"/>
                <a:gd name="connsiteY4436" fmla="*/ 4869604 h 6367455"/>
                <a:gd name="connsiteX4437" fmla="*/ 5057106 w 6891715"/>
                <a:gd name="connsiteY4437" fmla="*/ 4899164 h 6367455"/>
                <a:gd name="connsiteX4438" fmla="*/ 5078696 w 6891715"/>
                <a:gd name="connsiteY4438" fmla="*/ 4909335 h 6367455"/>
                <a:gd name="connsiteX4439" fmla="*/ 5085999 w 6891715"/>
                <a:gd name="connsiteY4439" fmla="*/ 4911560 h 6367455"/>
                <a:gd name="connsiteX4440" fmla="*/ 5094254 w 6891715"/>
                <a:gd name="connsiteY4440" fmla="*/ 4912196 h 6367455"/>
                <a:gd name="connsiteX4441" fmla="*/ 5098381 w 6891715"/>
                <a:gd name="connsiteY4441" fmla="*/ 4905839 h 6367455"/>
                <a:gd name="connsiteX4442" fmla="*/ 5106954 w 6891715"/>
                <a:gd name="connsiteY4442" fmla="*/ 4896304 h 6367455"/>
                <a:gd name="connsiteX4443" fmla="*/ 5116479 w 6891715"/>
                <a:gd name="connsiteY4443" fmla="*/ 4911243 h 6367455"/>
                <a:gd name="connsiteX4444" fmla="*/ 5126004 w 6891715"/>
                <a:gd name="connsiteY4444" fmla="*/ 4904886 h 6367455"/>
                <a:gd name="connsiteX4445" fmla="*/ 5130131 w 6891715"/>
                <a:gd name="connsiteY4445" fmla="*/ 4898211 h 6367455"/>
                <a:gd name="connsiteX4446" fmla="*/ 5148864 w 6891715"/>
                <a:gd name="connsiteY4446" fmla="*/ 4893761 h 6367455"/>
                <a:gd name="connsiteX4447" fmla="*/ 5162834 w 6891715"/>
                <a:gd name="connsiteY4447" fmla="*/ 4895986 h 6367455"/>
                <a:gd name="connsiteX4448" fmla="*/ 5181249 w 6891715"/>
                <a:gd name="connsiteY4448" fmla="*/ 4909335 h 6367455"/>
                <a:gd name="connsiteX4449" fmla="*/ 5175534 w 6891715"/>
                <a:gd name="connsiteY4449" fmla="*/ 4914739 h 6367455"/>
                <a:gd name="connsiteX4450" fmla="*/ 5160929 w 6891715"/>
                <a:gd name="connsiteY4450" fmla="*/ 4912832 h 6367455"/>
                <a:gd name="connsiteX4451" fmla="*/ 5156801 w 6891715"/>
                <a:gd name="connsiteY4451" fmla="*/ 4915057 h 6367455"/>
                <a:gd name="connsiteX4452" fmla="*/ 5156166 w 6891715"/>
                <a:gd name="connsiteY4452" fmla="*/ 4934763 h 6367455"/>
                <a:gd name="connsiteX4453" fmla="*/ 5151721 w 6891715"/>
                <a:gd name="connsiteY4453" fmla="*/ 4947477 h 6367455"/>
                <a:gd name="connsiteX4454" fmla="*/ 5144419 w 6891715"/>
                <a:gd name="connsiteY4454" fmla="*/ 4948749 h 6367455"/>
                <a:gd name="connsiteX4455" fmla="*/ 5131719 w 6891715"/>
                <a:gd name="connsiteY4455" fmla="*/ 4950974 h 6367455"/>
                <a:gd name="connsiteX4456" fmla="*/ 5117114 w 6891715"/>
                <a:gd name="connsiteY4456" fmla="*/ 4960827 h 6367455"/>
                <a:gd name="connsiteX4457" fmla="*/ 5094571 w 6891715"/>
                <a:gd name="connsiteY4457" fmla="*/ 4943028 h 6367455"/>
                <a:gd name="connsiteX4458" fmla="*/ 5071076 w 6891715"/>
                <a:gd name="connsiteY4458" fmla="*/ 4943981 h 6367455"/>
                <a:gd name="connsiteX4459" fmla="*/ 5061869 w 6891715"/>
                <a:gd name="connsiteY4459" fmla="*/ 4955742 h 6367455"/>
                <a:gd name="connsiteX4460" fmla="*/ 5055519 w 6891715"/>
                <a:gd name="connsiteY4460" fmla="*/ 4969409 h 6367455"/>
                <a:gd name="connsiteX4461" fmla="*/ 5033611 w 6891715"/>
                <a:gd name="connsiteY4461" fmla="*/ 4976402 h 6367455"/>
                <a:gd name="connsiteX4462" fmla="*/ 5025039 w 6891715"/>
                <a:gd name="connsiteY4462" fmla="*/ 4986891 h 6367455"/>
                <a:gd name="connsiteX4463" fmla="*/ 5012339 w 6891715"/>
                <a:gd name="connsiteY4463" fmla="*/ 4987845 h 6367455"/>
                <a:gd name="connsiteX4464" fmla="*/ 5002814 w 6891715"/>
                <a:gd name="connsiteY4464" fmla="*/ 4981488 h 6367455"/>
                <a:gd name="connsiteX4465" fmla="*/ 4994241 w 6891715"/>
                <a:gd name="connsiteY4465" fmla="*/ 4986255 h 6367455"/>
                <a:gd name="connsiteX4466" fmla="*/ 4972334 w 6891715"/>
                <a:gd name="connsiteY4466" fmla="*/ 5008505 h 6367455"/>
                <a:gd name="connsiteX4467" fmla="*/ 4941854 w 6891715"/>
                <a:gd name="connsiteY4467" fmla="*/ 5033933 h 6367455"/>
                <a:gd name="connsiteX4468" fmla="*/ 4914866 w 6891715"/>
                <a:gd name="connsiteY4468" fmla="*/ 5053004 h 6367455"/>
                <a:gd name="connsiteX4469" fmla="*/ 4887879 w 6891715"/>
                <a:gd name="connsiteY4469" fmla="*/ 5037429 h 6367455"/>
                <a:gd name="connsiteX4470" fmla="*/ 4861526 w 6891715"/>
                <a:gd name="connsiteY4470" fmla="*/ 5034568 h 6367455"/>
                <a:gd name="connsiteX4471" fmla="*/ 4859304 w 6891715"/>
                <a:gd name="connsiteY4471" fmla="*/ 5027258 h 6367455"/>
                <a:gd name="connsiteX4472" fmla="*/ 4877401 w 6891715"/>
                <a:gd name="connsiteY4472" fmla="*/ 5013590 h 6367455"/>
                <a:gd name="connsiteX4473" fmla="*/ 4873909 w 6891715"/>
                <a:gd name="connsiteY4473" fmla="*/ 4995473 h 6367455"/>
                <a:gd name="connsiteX4474" fmla="*/ 4881211 w 6891715"/>
                <a:gd name="connsiteY4474" fmla="*/ 4992294 h 6367455"/>
                <a:gd name="connsiteX4475" fmla="*/ 4885339 w 6891715"/>
                <a:gd name="connsiteY4475" fmla="*/ 4962734 h 6367455"/>
                <a:gd name="connsiteX4476" fmla="*/ 4870099 w 6891715"/>
                <a:gd name="connsiteY4476" fmla="*/ 4939849 h 6367455"/>
                <a:gd name="connsiteX4477" fmla="*/ 4854224 w 6891715"/>
                <a:gd name="connsiteY4477" fmla="*/ 4945253 h 6367455"/>
                <a:gd name="connsiteX4478" fmla="*/ 4851049 w 6891715"/>
                <a:gd name="connsiteY4478" fmla="*/ 4936671 h 6367455"/>
                <a:gd name="connsiteX4479" fmla="*/ 4831046 w 6891715"/>
                <a:gd name="connsiteY4479" fmla="*/ 4919825 h 6367455"/>
                <a:gd name="connsiteX4480" fmla="*/ 4818029 w 6891715"/>
                <a:gd name="connsiteY4480" fmla="*/ 4918871 h 6367455"/>
                <a:gd name="connsiteX4481" fmla="*/ 4810726 w 6891715"/>
                <a:gd name="connsiteY4481" fmla="*/ 4929678 h 6367455"/>
                <a:gd name="connsiteX4482" fmla="*/ 4797074 w 6891715"/>
                <a:gd name="connsiteY4482" fmla="*/ 4924592 h 6367455"/>
                <a:gd name="connsiteX4483" fmla="*/ 4784056 w 6891715"/>
                <a:gd name="connsiteY4483" fmla="*/ 4917282 h 6367455"/>
                <a:gd name="connsiteX4484" fmla="*/ 4780881 w 6891715"/>
                <a:gd name="connsiteY4484" fmla="*/ 4909018 h 6367455"/>
                <a:gd name="connsiteX4485" fmla="*/ 4787549 w 6891715"/>
                <a:gd name="connsiteY4485" fmla="*/ 4904250 h 6367455"/>
                <a:gd name="connsiteX4486" fmla="*/ 4808186 w 6891715"/>
                <a:gd name="connsiteY4486" fmla="*/ 4888357 h 6367455"/>
                <a:gd name="connsiteX4487" fmla="*/ 4836444 w 6891715"/>
                <a:gd name="connsiteY4487" fmla="*/ 4865154 h 6367455"/>
                <a:gd name="connsiteX4488" fmla="*/ 4839619 w 6891715"/>
                <a:gd name="connsiteY4488" fmla="*/ 4855619 h 6367455"/>
                <a:gd name="connsiteX4489" fmla="*/ 4844064 w 6891715"/>
                <a:gd name="connsiteY4489" fmla="*/ 4862929 h 6367455"/>
                <a:gd name="connsiteX4490" fmla="*/ 4866289 w 6891715"/>
                <a:gd name="connsiteY4490" fmla="*/ 4854030 h 6367455"/>
                <a:gd name="connsiteX4491" fmla="*/ 4894546 w 6891715"/>
                <a:gd name="connsiteY4491" fmla="*/ 4846719 h 6367455"/>
                <a:gd name="connsiteX4492" fmla="*/ 4905341 w 6891715"/>
                <a:gd name="connsiteY4492" fmla="*/ 4849897 h 6367455"/>
                <a:gd name="connsiteX4493" fmla="*/ 4899944 w 6891715"/>
                <a:gd name="connsiteY4493" fmla="*/ 4839091 h 6367455"/>
                <a:gd name="connsiteX4494" fmla="*/ 4909469 w 6891715"/>
                <a:gd name="connsiteY4494" fmla="*/ 4829555 h 6367455"/>
                <a:gd name="connsiteX4495" fmla="*/ 4891371 w 6891715"/>
                <a:gd name="connsiteY4495" fmla="*/ 4835912 h 6367455"/>
                <a:gd name="connsiteX4496" fmla="*/ 4890419 w 6891715"/>
                <a:gd name="connsiteY4496" fmla="*/ 4824469 h 6367455"/>
                <a:gd name="connsiteX4497" fmla="*/ 4885021 w 6891715"/>
                <a:gd name="connsiteY4497" fmla="*/ 4817159 h 6367455"/>
                <a:gd name="connsiteX4498" fmla="*/ 4882481 w 6891715"/>
                <a:gd name="connsiteY4498" fmla="*/ 4795863 h 6367455"/>
                <a:gd name="connsiteX4499" fmla="*/ 4877719 w 6891715"/>
                <a:gd name="connsiteY4499" fmla="*/ 4809848 h 6367455"/>
                <a:gd name="connsiteX4500" fmla="*/ 4870099 w 6891715"/>
                <a:gd name="connsiteY4500" fmla="*/ 4812073 h 6367455"/>
                <a:gd name="connsiteX4501" fmla="*/ 4875496 w 6891715"/>
                <a:gd name="connsiteY4501" fmla="*/ 4825741 h 6367455"/>
                <a:gd name="connsiteX4502" fmla="*/ 4871369 w 6891715"/>
                <a:gd name="connsiteY4502" fmla="*/ 4824787 h 6367455"/>
                <a:gd name="connsiteX4503" fmla="*/ 4861526 w 6891715"/>
                <a:gd name="connsiteY4503" fmla="*/ 4818430 h 6367455"/>
                <a:gd name="connsiteX4504" fmla="*/ 4855176 w 6891715"/>
                <a:gd name="connsiteY4504" fmla="*/ 4819384 h 6367455"/>
                <a:gd name="connsiteX4505" fmla="*/ 4847874 w 6891715"/>
                <a:gd name="connsiteY4505" fmla="*/ 4815570 h 6367455"/>
                <a:gd name="connsiteX4506" fmla="*/ 4846921 w 6891715"/>
                <a:gd name="connsiteY4506" fmla="*/ 4803809 h 6367455"/>
                <a:gd name="connsiteX4507" fmla="*/ 4839301 w 6891715"/>
                <a:gd name="connsiteY4507" fmla="*/ 4809213 h 6367455"/>
                <a:gd name="connsiteX4508" fmla="*/ 4829776 w 6891715"/>
                <a:gd name="connsiteY4508" fmla="*/ 4801584 h 6367455"/>
                <a:gd name="connsiteX4509" fmla="*/ 4826601 w 6891715"/>
                <a:gd name="connsiteY4509" fmla="*/ 4807941 h 6367455"/>
                <a:gd name="connsiteX4510" fmla="*/ 4821204 w 6891715"/>
                <a:gd name="connsiteY4510" fmla="*/ 4809213 h 6367455"/>
                <a:gd name="connsiteX4511" fmla="*/ 4808504 w 6891715"/>
                <a:gd name="connsiteY4511" fmla="*/ 4811755 h 6367455"/>
                <a:gd name="connsiteX4512" fmla="*/ 4795169 w 6891715"/>
                <a:gd name="connsiteY4512" fmla="*/ 4816841 h 6367455"/>
                <a:gd name="connsiteX4513" fmla="*/ 4794216 w 6891715"/>
                <a:gd name="connsiteY4513" fmla="*/ 4824469 h 6367455"/>
                <a:gd name="connsiteX4514" fmla="*/ 4816441 w 6891715"/>
                <a:gd name="connsiteY4514" fmla="*/ 4828284 h 6367455"/>
                <a:gd name="connsiteX4515" fmla="*/ 4808821 w 6891715"/>
                <a:gd name="connsiteY4515" fmla="*/ 4830509 h 6367455"/>
                <a:gd name="connsiteX4516" fmla="*/ 4785644 w 6891715"/>
                <a:gd name="connsiteY4516" fmla="*/ 4826377 h 6367455"/>
                <a:gd name="connsiteX4517" fmla="*/ 4775166 w 6891715"/>
                <a:gd name="connsiteY4517" fmla="*/ 4828602 h 6367455"/>
                <a:gd name="connsiteX4518" fmla="*/ 4701824 w 6891715"/>
                <a:gd name="connsiteY4518" fmla="*/ 4809530 h 6367455"/>
                <a:gd name="connsiteX4519" fmla="*/ 4699601 w 6891715"/>
                <a:gd name="connsiteY4519" fmla="*/ 4797770 h 6367455"/>
                <a:gd name="connsiteX4520" fmla="*/ 4704999 w 6891715"/>
                <a:gd name="connsiteY4520" fmla="*/ 4808259 h 6367455"/>
                <a:gd name="connsiteX4521" fmla="*/ 4765324 w 6891715"/>
                <a:gd name="connsiteY4521" fmla="*/ 4822562 h 6367455"/>
                <a:gd name="connsiteX4522" fmla="*/ 4776119 w 6891715"/>
                <a:gd name="connsiteY4522" fmla="*/ 4823198 h 6367455"/>
                <a:gd name="connsiteX4523" fmla="*/ 4746274 w 6891715"/>
                <a:gd name="connsiteY4523" fmla="*/ 4799677 h 6367455"/>
                <a:gd name="connsiteX4524" fmla="*/ 4729446 w 6891715"/>
                <a:gd name="connsiteY4524" fmla="*/ 4799677 h 6367455"/>
                <a:gd name="connsiteX4525" fmla="*/ 4726271 w 6891715"/>
                <a:gd name="connsiteY4525" fmla="*/ 4807941 h 6367455"/>
                <a:gd name="connsiteX4526" fmla="*/ 4713571 w 6891715"/>
                <a:gd name="connsiteY4526" fmla="*/ 4802856 h 6367455"/>
                <a:gd name="connsiteX4527" fmla="*/ 4712301 w 6891715"/>
                <a:gd name="connsiteY4527" fmla="*/ 4792367 h 6367455"/>
                <a:gd name="connsiteX4528" fmla="*/ 4740559 w 6891715"/>
                <a:gd name="connsiteY4528" fmla="*/ 4785692 h 6367455"/>
                <a:gd name="connsiteX4529" fmla="*/ 4746909 w 6891715"/>
                <a:gd name="connsiteY4529" fmla="*/ 4784738 h 6367455"/>
                <a:gd name="connsiteX4530" fmla="*/ 4737384 w 6891715"/>
                <a:gd name="connsiteY4530" fmla="*/ 4768846 h 6367455"/>
                <a:gd name="connsiteX4531" fmla="*/ 4717381 w 6891715"/>
                <a:gd name="connsiteY4531" fmla="*/ 4764714 h 6367455"/>
                <a:gd name="connsiteX4532" fmla="*/ 4706586 w 6891715"/>
                <a:gd name="connsiteY4532" fmla="*/ 4770117 h 6367455"/>
                <a:gd name="connsiteX4533" fmla="*/ 4689759 w 6891715"/>
                <a:gd name="connsiteY4533" fmla="*/ 4756767 h 6367455"/>
                <a:gd name="connsiteX4534" fmla="*/ 4687536 w 6891715"/>
                <a:gd name="connsiteY4534" fmla="*/ 4752317 h 6367455"/>
                <a:gd name="connsiteX4535" fmla="*/ 4704681 w 6891715"/>
                <a:gd name="connsiteY4535" fmla="*/ 4757721 h 6367455"/>
                <a:gd name="connsiteX4536" fmla="*/ 4709761 w 6891715"/>
                <a:gd name="connsiteY4536" fmla="*/ 4754225 h 6367455"/>
                <a:gd name="connsiteX4537" fmla="*/ 4729129 w 6891715"/>
                <a:gd name="connsiteY4537" fmla="*/ 4759628 h 6367455"/>
                <a:gd name="connsiteX4538" fmla="*/ 4748179 w 6891715"/>
                <a:gd name="connsiteY4538" fmla="*/ 4763442 h 6367455"/>
                <a:gd name="connsiteX4539" fmla="*/ 4764054 w 6891715"/>
                <a:gd name="connsiteY4539" fmla="*/ 4769799 h 6367455"/>
                <a:gd name="connsiteX4540" fmla="*/ 4808821 w 6891715"/>
                <a:gd name="connsiteY4540" fmla="*/ 4724982 h 6367455"/>
                <a:gd name="connsiteX4541" fmla="*/ 4767864 w 6891715"/>
                <a:gd name="connsiteY4541" fmla="*/ 4752953 h 6367455"/>
                <a:gd name="connsiteX4542" fmla="*/ 4745956 w 6891715"/>
                <a:gd name="connsiteY4542" fmla="*/ 4759310 h 6367455"/>
                <a:gd name="connsiteX4543" fmla="*/ 4735161 w 6891715"/>
                <a:gd name="connsiteY4543" fmla="*/ 4747868 h 6367455"/>
                <a:gd name="connsiteX4544" fmla="*/ 4727541 w 6891715"/>
                <a:gd name="connsiteY4544" fmla="*/ 4738332 h 6367455"/>
                <a:gd name="connsiteX4545" fmla="*/ 4725636 w 6891715"/>
                <a:gd name="connsiteY4545" fmla="*/ 4731339 h 6367455"/>
                <a:gd name="connsiteX4546" fmla="*/ 4723414 w 6891715"/>
                <a:gd name="connsiteY4546" fmla="*/ 4717354 h 6367455"/>
                <a:gd name="connsiteX4547" fmla="*/ 4731351 w 6891715"/>
                <a:gd name="connsiteY4547" fmla="*/ 4710043 h 6367455"/>
                <a:gd name="connsiteX4548" fmla="*/ 4726271 w 6891715"/>
                <a:gd name="connsiteY4548" fmla="*/ 4699236 h 6367455"/>
                <a:gd name="connsiteX4549" fmla="*/ 4725001 w 6891715"/>
                <a:gd name="connsiteY4549" fmla="*/ 4688747 h 6367455"/>
                <a:gd name="connsiteX4550" fmla="*/ 4720874 w 6891715"/>
                <a:gd name="connsiteY4550" fmla="*/ 4703686 h 6367455"/>
                <a:gd name="connsiteX4551" fmla="*/ 4725001 w 6891715"/>
                <a:gd name="connsiteY4551" fmla="*/ 4708772 h 6367455"/>
                <a:gd name="connsiteX4552" fmla="*/ 4714841 w 6891715"/>
                <a:gd name="connsiteY4552" fmla="*/ 4717354 h 6367455"/>
                <a:gd name="connsiteX4553" fmla="*/ 4717064 w 6891715"/>
                <a:gd name="connsiteY4553" fmla="*/ 4729114 h 6367455"/>
                <a:gd name="connsiteX4554" fmla="*/ 4722144 w 6891715"/>
                <a:gd name="connsiteY4554" fmla="*/ 4737378 h 6367455"/>
                <a:gd name="connsiteX4555" fmla="*/ 4720239 w 6891715"/>
                <a:gd name="connsiteY4555" fmla="*/ 4744689 h 6367455"/>
                <a:gd name="connsiteX4556" fmla="*/ 4708809 w 6891715"/>
                <a:gd name="connsiteY4556" fmla="*/ 4749139 h 6367455"/>
                <a:gd name="connsiteX4557" fmla="*/ 4701189 w 6891715"/>
                <a:gd name="connsiteY4557" fmla="*/ 4742782 h 6367455"/>
                <a:gd name="connsiteX4558" fmla="*/ 4696109 w 6891715"/>
                <a:gd name="connsiteY4558" fmla="*/ 4747232 h 6367455"/>
                <a:gd name="connsiteX4559" fmla="*/ 4683409 w 6891715"/>
                <a:gd name="connsiteY4559" fmla="*/ 4747232 h 6367455"/>
                <a:gd name="connsiteX4560" fmla="*/ 4695791 w 6891715"/>
                <a:gd name="connsiteY4560" fmla="*/ 4725936 h 6367455"/>
                <a:gd name="connsiteX4561" fmla="*/ 4684044 w 6891715"/>
                <a:gd name="connsiteY4561" fmla="*/ 4726254 h 6367455"/>
                <a:gd name="connsiteX4562" fmla="*/ 4679916 w 6891715"/>
                <a:gd name="connsiteY4562" fmla="*/ 4718943 h 6367455"/>
                <a:gd name="connsiteX4563" fmla="*/ 4682456 w 6891715"/>
                <a:gd name="connsiteY4563" fmla="*/ 4738650 h 6367455"/>
                <a:gd name="connsiteX4564" fmla="*/ 4676106 w 6891715"/>
                <a:gd name="connsiteY4564" fmla="*/ 4744371 h 6367455"/>
                <a:gd name="connsiteX4565" fmla="*/ 4659914 w 6891715"/>
                <a:gd name="connsiteY4565" fmla="*/ 4746596 h 6367455"/>
                <a:gd name="connsiteX4566" fmla="*/ 4649436 w 6891715"/>
                <a:gd name="connsiteY4566" fmla="*/ 4751682 h 6367455"/>
                <a:gd name="connsiteX4567" fmla="*/ 4619591 w 6891715"/>
                <a:gd name="connsiteY4567" fmla="*/ 4753271 h 6367455"/>
                <a:gd name="connsiteX4568" fmla="*/ 4614829 w 6891715"/>
                <a:gd name="connsiteY4568" fmla="*/ 4759628 h 6367455"/>
                <a:gd name="connsiteX4569" fmla="*/ 4618956 w 6891715"/>
                <a:gd name="connsiteY4569" fmla="*/ 4769799 h 6367455"/>
                <a:gd name="connsiteX4570" fmla="*/ 4611654 w 6891715"/>
                <a:gd name="connsiteY4570" fmla="*/ 4781560 h 6367455"/>
                <a:gd name="connsiteX4571" fmla="*/ 4609749 w 6891715"/>
                <a:gd name="connsiteY4571" fmla="*/ 4797452 h 6367455"/>
                <a:gd name="connsiteX4572" fmla="*/ 4597049 w 6891715"/>
                <a:gd name="connsiteY4572" fmla="*/ 4809213 h 6367455"/>
                <a:gd name="connsiteX4573" fmla="*/ 4587524 w 6891715"/>
                <a:gd name="connsiteY4573" fmla="*/ 4820655 h 6367455"/>
                <a:gd name="connsiteX4574" fmla="*/ 4587524 w 6891715"/>
                <a:gd name="connsiteY4574" fmla="*/ 4816523 h 6367455"/>
                <a:gd name="connsiteX4575" fmla="*/ 4592921 w 6891715"/>
                <a:gd name="connsiteY4575" fmla="*/ 4807941 h 6367455"/>
                <a:gd name="connsiteX4576" fmla="*/ 4583396 w 6891715"/>
                <a:gd name="connsiteY4576" fmla="*/ 4805081 h 6367455"/>
                <a:gd name="connsiteX4577" fmla="*/ 4575776 w 6891715"/>
                <a:gd name="connsiteY4577" fmla="*/ 4799995 h 6367455"/>
                <a:gd name="connsiteX4578" fmla="*/ 4572601 w 6891715"/>
                <a:gd name="connsiteY4578" fmla="*/ 4788235 h 6367455"/>
                <a:gd name="connsiteX4579" fmla="*/ 4568474 w 6891715"/>
                <a:gd name="connsiteY4579" fmla="*/ 4796816 h 6367455"/>
                <a:gd name="connsiteX4580" fmla="*/ 4565299 w 6891715"/>
                <a:gd name="connsiteY4580" fmla="*/ 4787599 h 6367455"/>
                <a:gd name="connsiteX4581" fmla="*/ 4556726 w 6891715"/>
                <a:gd name="connsiteY4581" fmla="*/ 4784420 h 6367455"/>
                <a:gd name="connsiteX4582" fmla="*/ 4553551 w 6891715"/>
                <a:gd name="connsiteY4582" fmla="*/ 4798088 h 6367455"/>
                <a:gd name="connsiteX4583" fmla="*/ 4566251 w 6891715"/>
                <a:gd name="connsiteY4583" fmla="*/ 4811755 h 6367455"/>
                <a:gd name="connsiteX4584" fmla="*/ 4574824 w 6891715"/>
                <a:gd name="connsiteY4584" fmla="*/ 4815887 h 6367455"/>
                <a:gd name="connsiteX4585" fmla="*/ 4580539 w 6891715"/>
                <a:gd name="connsiteY4585" fmla="*/ 4820020 h 6367455"/>
                <a:gd name="connsiteX4586" fmla="*/ 4581491 w 6891715"/>
                <a:gd name="connsiteY4586" fmla="*/ 4832416 h 6367455"/>
                <a:gd name="connsiteX4587" fmla="*/ 4576094 w 6891715"/>
                <a:gd name="connsiteY4587" fmla="*/ 4845130 h 6367455"/>
                <a:gd name="connsiteX4588" fmla="*/ 4564664 w 6891715"/>
                <a:gd name="connsiteY4588" fmla="*/ 4848308 h 6367455"/>
                <a:gd name="connsiteX4589" fmla="*/ 4557361 w 6891715"/>
                <a:gd name="connsiteY4589" fmla="*/ 4856890 h 6367455"/>
                <a:gd name="connsiteX4590" fmla="*/ 4552281 w 6891715"/>
                <a:gd name="connsiteY4590" fmla="*/ 4857844 h 6367455"/>
                <a:gd name="connsiteX4591" fmla="*/ 4539264 w 6891715"/>
                <a:gd name="connsiteY4591" fmla="*/ 4858479 h 6367455"/>
                <a:gd name="connsiteX4592" fmla="*/ 4523388 w 6891715"/>
                <a:gd name="connsiteY4592" fmla="*/ 4862611 h 6367455"/>
                <a:gd name="connsiteX4593" fmla="*/ 4531961 w 6891715"/>
                <a:gd name="connsiteY4593" fmla="*/ 4871193 h 6367455"/>
                <a:gd name="connsiteX4594" fmla="*/ 4513228 w 6891715"/>
                <a:gd name="connsiteY4594" fmla="*/ 4882636 h 6367455"/>
                <a:gd name="connsiteX4595" fmla="*/ 4507831 w 6891715"/>
                <a:gd name="connsiteY4595" fmla="*/ 4875325 h 6367455"/>
                <a:gd name="connsiteX4596" fmla="*/ 4504338 w 6891715"/>
                <a:gd name="connsiteY4596" fmla="*/ 4865154 h 6367455"/>
                <a:gd name="connsiteX4597" fmla="*/ 4508466 w 6891715"/>
                <a:gd name="connsiteY4597" fmla="*/ 4859751 h 6367455"/>
                <a:gd name="connsiteX4598" fmla="*/ 4508466 w 6891715"/>
                <a:gd name="connsiteY4598" fmla="*/ 4849262 h 6367455"/>
                <a:gd name="connsiteX4599" fmla="*/ 4502116 w 6891715"/>
                <a:gd name="connsiteY4599" fmla="*/ 4843858 h 6367455"/>
                <a:gd name="connsiteX4600" fmla="*/ 4493861 w 6891715"/>
                <a:gd name="connsiteY4600" fmla="*/ 4868333 h 6367455"/>
                <a:gd name="connsiteX4601" fmla="*/ 4492908 w 6891715"/>
                <a:gd name="connsiteY4601" fmla="*/ 4884861 h 6367455"/>
                <a:gd name="connsiteX4602" fmla="*/ 4503703 w 6891715"/>
                <a:gd name="connsiteY4602" fmla="*/ 4891218 h 6367455"/>
                <a:gd name="connsiteX4603" fmla="*/ 4505926 w 6891715"/>
                <a:gd name="connsiteY4603" fmla="*/ 4905203 h 6367455"/>
                <a:gd name="connsiteX4604" fmla="*/ 4497671 w 6891715"/>
                <a:gd name="connsiteY4604" fmla="*/ 4910289 h 6367455"/>
                <a:gd name="connsiteX4605" fmla="*/ 4499868 w 6891715"/>
                <a:gd name="connsiteY4605" fmla="*/ 4919360 h 6367455"/>
                <a:gd name="connsiteX4606" fmla="*/ 4500840 w 6891715"/>
                <a:gd name="connsiteY4606" fmla="*/ 4920286 h 6367455"/>
                <a:gd name="connsiteX4607" fmla="*/ 4506875 w 6891715"/>
                <a:gd name="connsiteY4607" fmla="*/ 4943464 h 6367455"/>
                <a:gd name="connsiteX4608" fmla="*/ 4505922 w 6891715"/>
                <a:gd name="connsiteY4608" fmla="*/ 4967594 h 6367455"/>
                <a:gd name="connsiteX4609" fmla="*/ 4499570 w 6891715"/>
                <a:gd name="connsiteY4609" fmla="*/ 4964736 h 6367455"/>
                <a:gd name="connsiteX4610" fmla="*/ 4505922 w 6891715"/>
                <a:gd name="connsiteY4610" fmla="*/ 4976166 h 6367455"/>
                <a:gd name="connsiteX4611" fmla="*/ 4504969 w 6891715"/>
                <a:gd name="connsiteY4611" fmla="*/ 4987596 h 6367455"/>
                <a:gd name="connsiteX4612" fmla="*/ 4487183 w 6891715"/>
                <a:gd name="connsiteY4612" fmla="*/ 4995216 h 6367455"/>
                <a:gd name="connsiteX4613" fmla="*/ 4475749 w 6891715"/>
                <a:gd name="connsiteY4613" fmla="*/ 5001884 h 6367455"/>
                <a:gd name="connsiteX4614" fmla="*/ 4460821 w 6891715"/>
                <a:gd name="connsiteY4614" fmla="*/ 5005059 h 6367455"/>
                <a:gd name="connsiteX4615" fmla="*/ 4447164 w 6891715"/>
                <a:gd name="connsiteY4615" fmla="*/ 5022204 h 6367455"/>
                <a:gd name="connsiteX4616" fmla="*/ 4430330 w 6891715"/>
                <a:gd name="connsiteY4616" fmla="*/ 5038079 h 6367455"/>
                <a:gd name="connsiteX4617" fmla="*/ 4433506 w 6891715"/>
                <a:gd name="connsiteY4617" fmla="*/ 5029506 h 6367455"/>
                <a:gd name="connsiteX4618" fmla="*/ 4443988 w 6891715"/>
                <a:gd name="connsiteY4618" fmla="*/ 5017759 h 6367455"/>
                <a:gd name="connsiteX4619" fmla="*/ 4443988 w 6891715"/>
                <a:gd name="connsiteY4619" fmla="*/ 5008234 h 6367455"/>
                <a:gd name="connsiteX4620" fmla="*/ 4454469 w 6891715"/>
                <a:gd name="connsiteY4620" fmla="*/ 5000931 h 6367455"/>
                <a:gd name="connsiteX4621" fmla="*/ 4464950 w 6891715"/>
                <a:gd name="connsiteY4621" fmla="*/ 4992359 h 6367455"/>
                <a:gd name="connsiteX4622" fmla="*/ 4463997 w 6891715"/>
                <a:gd name="connsiteY4622" fmla="*/ 4986961 h 6367455"/>
                <a:gd name="connsiteX4623" fmla="*/ 4449069 w 6891715"/>
                <a:gd name="connsiteY4623" fmla="*/ 4990136 h 6367455"/>
                <a:gd name="connsiteX4624" fmla="*/ 4452245 w 6891715"/>
                <a:gd name="connsiteY4624" fmla="*/ 4980929 h 6367455"/>
                <a:gd name="connsiteX4625" fmla="*/ 4449069 w 6891715"/>
                <a:gd name="connsiteY4625" fmla="*/ 4971404 h 6367455"/>
                <a:gd name="connsiteX4626" fmla="*/ 4439223 w 6891715"/>
                <a:gd name="connsiteY4626" fmla="*/ 4964101 h 6367455"/>
                <a:gd name="connsiteX4627" fmla="*/ 4429060 w 6891715"/>
                <a:gd name="connsiteY4627" fmla="*/ 4968229 h 6367455"/>
                <a:gd name="connsiteX4628" fmla="*/ 4424613 w 6891715"/>
                <a:gd name="connsiteY4628" fmla="*/ 4976801 h 6367455"/>
                <a:gd name="connsiteX4629" fmla="*/ 4411909 w 6891715"/>
                <a:gd name="connsiteY4629" fmla="*/ 4972991 h 6367455"/>
                <a:gd name="connsiteX4630" fmla="*/ 4410956 w 6891715"/>
                <a:gd name="connsiteY4630" fmla="*/ 4981246 h 6367455"/>
                <a:gd name="connsiteX4631" fmla="*/ 4432236 w 6891715"/>
                <a:gd name="connsiteY4631" fmla="*/ 4983151 h 6367455"/>
                <a:gd name="connsiteX4632" fmla="*/ 4435412 w 6891715"/>
                <a:gd name="connsiteY4632" fmla="*/ 4985374 h 6367455"/>
                <a:gd name="connsiteX4633" fmla="*/ 4438588 w 6891715"/>
                <a:gd name="connsiteY4633" fmla="*/ 4991724 h 6367455"/>
                <a:gd name="connsiteX4634" fmla="*/ 4428107 w 6891715"/>
                <a:gd name="connsiteY4634" fmla="*/ 5004424 h 6367455"/>
                <a:gd name="connsiteX4635" fmla="*/ 4426201 w 6891715"/>
                <a:gd name="connsiteY4635" fmla="*/ 5009821 h 6367455"/>
                <a:gd name="connsiteX4636" fmla="*/ 4420802 w 6891715"/>
                <a:gd name="connsiteY4636" fmla="*/ 5011726 h 6367455"/>
                <a:gd name="connsiteX4637" fmla="*/ 4417626 w 6891715"/>
                <a:gd name="connsiteY4637" fmla="*/ 5007599 h 6367455"/>
                <a:gd name="connsiteX4638" fmla="*/ 4413497 w 6891715"/>
                <a:gd name="connsiteY4638" fmla="*/ 5011726 h 6367455"/>
                <a:gd name="connsiteX4639" fmla="*/ 4420802 w 6891715"/>
                <a:gd name="connsiteY4639" fmla="*/ 5021251 h 6367455"/>
                <a:gd name="connsiteX4640" fmla="*/ 4420802 w 6891715"/>
                <a:gd name="connsiteY4640" fmla="*/ 5028554 h 6367455"/>
                <a:gd name="connsiteX4641" fmla="*/ 4410638 w 6891715"/>
                <a:gd name="connsiteY4641" fmla="*/ 5035221 h 6367455"/>
                <a:gd name="connsiteX4642" fmla="*/ 4411591 w 6891715"/>
                <a:gd name="connsiteY4642" fmla="*/ 5046334 h 6367455"/>
                <a:gd name="connsiteX4643" fmla="*/ 4416673 w 6891715"/>
                <a:gd name="connsiteY4643" fmla="*/ 5034904 h 6367455"/>
                <a:gd name="connsiteX4644" fmla="*/ 4430330 w 6891715"/>
                <a:gd name="connsiteY4644" fmla="*/ 5031729 h 6367455"/>
                <a:gd name="connsiteX4645" fmla="*/ 4430330 w 6891715"/>
                <a:gd name="connsiteY4645" fmla="*/ 5038079 h 6367455"/>
                <a:gd name="connsiteX4646" fmla="*/ 4408415 w 6891715"/>
                <a:gd name="connsiteY4646" fmla="*/ 5059351 h 6367455"/>
                <a:gd name="connsiteX4647" fmla="*/ 4409368 w 6891715"/>
                <a:gd name="connsiteY4647" fmla="*/ 5066654 h 6367455"/>
                <a:gd name="connsiteX4648" fmla="*/ 4410956 w 6891715"/>
                <a:gd name="connsiteY4648" fmla="*/ 5082529 h 6367455"/>
                <a:gd name="connsiteX4649" fmla="*/ 4409050 w 6891715"/>
                <a:gd name="connsiteY4649" fmla="*/ 5116184 h 6367455"/>
                <a:gd name="connsiteX4650" fmla="*/ 4416673 w 6891715"/>
                <a:gd name="connsiteY4650" fmla="*/ 5138091 h 6367455"/>
                <a:gd name="connsiteX4651" fmla="*/ 4416388 w 6891715"/>
                <a:gd name="connsiteY4651" fmla="*/ 5137963 h 6367455"/>
                <a:gd name="connsiteX4652" fmla="*/ 4413532 w 6891715"/>
                <a:gd name="connsiteY4652" fmla="*/ 5157060 h 6367455"/>
                <a:gd name="connsiteX4653" fmla="*/ 4399569 w 6891715"/>
                <a:gd name="connsiteY4653" fmla="*/ 5177430 h 6367455"/>
                <a:gd name="connsiteX4654" fmla="*/ 4398617 w 6891715"/>
                <a:gd name="connsiteY4654" fmla="*/ 5183796 h 6367455"/>
                <a:gd name="connsiteX4655" fmla="*/ 4376721 w 6891715"/>
                <a:gd name="connsiteY4655" fmla="*/ 5181886 h 6367455"/>
                <a:gd name="connsiteX4656" fmla="*/ 4365932 w 6891715"/>
                <a:gd name="connsiteY4656" fmla="*/ 5188252 h 6367455"/>
                <a:gd name="connsiteX4657" fmla="*/ 4345306 w 6891715"/>
                <a:gd name="connsiteY4657" fmla="*/ 5219125 h 6367455"/>
                <a:gd name="connsiteX4658" fmla="*/ 4332930 w 6891715"/>
                <a:gd name="connsiteY4658" fmla="*/ 5259229 h 6367455"/>
                <a:gd name="connsiteX4659" fmla="*/ 4330709 w 6891715"/>
                <a:gd name="connsiteY4659" fmla="*/ 5271960 h 6367455"/>
                <a:gd name="connsiteX4660" fmla="*/ 4323093 w 6891715"/>
                <a:gd name="connsiteY4660" fmla="*/ 5274188 h 6367455"/>
                <a:gd name="connsiteX4661" fmla="*/ 4314207 w 6891715"/>
                <a:gd name="connsiteY4661" fmla="*/ 5282782 h 6367455"/>
                <a:gd name="connsiteX4662" fmla="*/ 4314207 w 6891715"/>
                <a:gd name="connsiteY4662" fmla="*/ 5291057 h 6367455"/>
                <a:gd name="connsiteX4663" fmla="*/ 4306591 w 6891715"/>
                <a:gd name="connsiteY4663" fmla="*/ 5287874 h 6367455"/>
                <a:gd name="connsiteX4664" fmla="*/ 4298024 w 6891715"/>
                <a:gd name="connsiteY4664" fmla="*/ 5290102 h 6367455"/>
                <a:gd name="connsiteX4665" fmla="*/ 4297072 w 6891715"/>
                <a:gd name="connsiteY4665" fmla="*/ 5298696 h 6367455"/>
                <a:gd name="connsiteX4666" fmla="*/ 4290725 w 6891715"/>
                <a:gd name="connsiteY4666" fmla="*/ 5302834 h 6367455"/>
                <a:gd name="connsiteX4667" fmla="*/ 4296437 w 6891715"/>
                <a:gd name="connsiteY4667" fmla="*/ 5306016 h 6367455"/>
                <a:gd name="connsiteX4668" fmla="*/ 4304370 w 6891715"/>
                <a:gd name="connsiteY4668" fmla="*/ 5300606 h 6367455"/>
                <a:gd name="connsiteX4669" fmla="*/ 4317381 w 6891715"/>
                <a:gd name="connsiteY4669" fmla="*/ 5301879 h 6367455"/>
                <a:gd name="connsiteX4670" fmla="*/ 4324679 w 6891715"/>
                <a:gd name="connsiteY4670" fmla="*/ 5304743 h 6367455"/>
                <a:gd name="connsiteX4671" fmla="*/ 4327853 w 6891715"/>
                <a:gd name="connsiteY4671" fmla="*/ 5312064 h 6367455"/>
                <a:gd name="connsiteX4672" fmla="*/ 4329122 w 6891715"/>
                <a:gd name="connsiteY4672" fmla="*/ 5321612 h 6367455"/>
                <a:gd name="connsiteX4673" fmla="*/ 4331343 w 6891715"/>
                <a:gd name="connsiteY4673" fmla="*/ 5327023 h 6367455"/>
                <a:gd name="connsiteX4674" fmla="*/ 4343084 w 6891715"/>
                <a:gd name="connsiteY4674" fmla="*/ 5338163 h 6367455"/>
                <a:gd name="connsiteX4675" fmla="*/ 4348479 w 6891715"/>
                <a:gd name="connsiteY4675" fmla="*/ 5349939 h 6367455"/>
                <a:gd name="connsiteX4676" fmla="*/ 4347949 w 6891715"/>
                <a:gd name="connsiteY4676" fmla="*/ 5350022 h 6367455"/>
                <a:gd name="connsiteX4677" fmla="*/ 4354478 w 6891715"/>
                <a:gd name="connsiteY4677" fmla="*/ 5386173 h 6367455"/>
                <a:gd name="connsiteX4678" fmla="*/ 4367495 w 6891715"/>
                <a:gd name="connsiteY4678" fmla="*/ 5416728 h 6367455"/>
                <a:gd name="connsiteX4679" fmla="*/ 4394165 w 6891715"/>
                <a:gd name="connsiteY4679" fmla="*/ 5435506 h 6367455"/>
                <a:gd name="connsiteX4680" fmla="*/ 4426868 w 6891715"/>
                <a:gd name="connsiteY4680" fmla="*/ 5452056 h 6367455"/>
                <a:gd name="connsiteX4681" fmla="*/ 4440838 w 6891715"/>
                <a:gd name="connsiteY4681" fmla="*/ 5454920 h 6367455"/>
                <a:gd name="connsiteX4682" fmla="*/ 4447188 w 6891715"/>
                <a:gd name="connsiteY4682" fmla="*/ 5451738 h 6367455"/>
                <a:gd name="connsiteX4683" fmla="*/ 4452903 w 6891715"/>
                <a:gd name="connsiteY4683" fmla="*/ 5461604 h 6367455"/>
                <a:gd name="connsiteX4684" fmla="*/ 4450680 w 6891715"/>
                <a:gd name="connsiteY4684" fmla="*/ 5467969 h 6367455"/>
                <a:gd name="connsiteX4685" fmla="*/ 4447505 w 6891715"/>
                <a:gd name="connsiteY4685" fmla="*/ 5471470 h 6367455"/>
                <a:gd name="connsiteX4686" fmla="*/ 4449093 w 6891715"/>
                <a:gd name="connsiteY4686" fmla="*/ 5473380 h 6367455"/>
                <a:gd name="connsiteX4687" fmla="*/ 4444330 w 6891715"/>
                <a:gd name="connsiteY4687" fmla="*/ 5483883 h 6367455"/>
                <a:gd name="connsiteX4688" fmla="*/ 4442108 w 6891715"/>
                <a:gd name="connsiteY4688" fmla="*/ 5490248 h 6367455"/>
                <a:gd name="connsiteX4689" fmla="*/ 4426233 w 6891715"/>
                <a:gd name="connsiteY4689" fmla="*/ 5488021 h 6367455"/>
                <a:gd name="connsiteX4690" fmla="*/ 4416708 w 6891715"/>
                <a:gd name="connsiteY4690" fmla="*/ 5487066 h 6367455"/>
                <a:gd name="connsiteX4691" fmla="*/ 4398610 w 6891715"/>
                <a:gd name="connsiteY4691" fmla="*/ 5486111 h 6367455"/>
                <a:gd name="connsiteX4692" fmla="*/ 4374163 w 6891715"/>
                <a:gd name="connsiteY4692" fmla="*/ 5482292 h 6367455"/>
                <a:gd name="connsiteX4693" fmla="*/ 4361463 w 6891715"/>
                <a:gd name="connsiteY4693" fmla="*/ 5481337 h 6367455"/>
                <a:gd name="connsiteX4694" fmla="*/ 4336380 w 6891715"/>
                <a:gd name="connsiteY4694" fmla="*/ 5489612 h 6367455"/>
                <a:gd name="connsiteX4695" fmla="*/ 4311933 w 6891715"/>
                <a:gd name="connsiteY4695" fmla="*/ 5483883 h 6367455"/>
                <a:gd name="connsiteX4696" fmla="*/ 4298280 w 6891715"/>
                <a:gd name="connsiteY4696" fmla="*/ 5488021 h 6367455"/>
                <a:gd name="connsiteX4697" fmla="*/ 4289073 w 6891715"/>
                <a:gd name="connsiteY4697" fmla="*/ 5510300 h 6367455"/>
                <a:gd name="connsiteX4698" fmla="*/ 4278278 w 6891715"/>
                <a:gd name="connsiteY4698" fmla="*/ 5522076 h 6367455"/>
                <a:gd name="connsiteX4699" fmla="*/ 4253195 w 6891715"/>
                <a:gd name="connsiteY4699" fmla="*/ 5536080 h 6367455"/>
                <a:gd name="connsiteX4700" fmla="*/ 4224620 w 6891715"/>
                <a:gd name="connsiteY4700" fmla="*/ 5550084 h 6367455"/>
                <a:gd name="connsiteX4701" fmla="*/ 4209063 w 6891715"/>
                <a:gd name="connsiteY4701" fmla="*/ 5568225 h 6367455"/>
                <a:gd name="connsiteX4702" fmla="*/ 4191283 w 6891715"/>
                <a:gd name="connsiteY4702" fmla="*/ 5582866 h 6367455"/>
                <a:gd name="connsiteX4703" fmla="*/ 4191283 w 6891715"/>
                <a:gd name="connsiteY4703" fmla="*/ 5592732 h 6367455"/>
                <a:gd name="connsiteX4704" fmla="*/ 4172233 w 6891715"/>
                <a:gd name="connsiteY4704" fmla="*/ 5602280 h 6367455"/>
                <a:gd name="connsiteX4705" fmla="*/ 4169058 w 6891715"/>
                <a:gd name="connsiteY4705" fmla="*/ 5601007 h 6367455"/>
                <a:gd name="connsiteX4706" fmla="*/ 4173185 w 6891715"/>
                <a:gd name="connsiteY4706" fmla="*/ 5594642 h 6367455"/>
                <a:gd name="connsiteX4707" fmla="*/ 4175408 w 6891715"/>
                <a:gd name="connsiteY4707" fmla="*/ 5585412 h 6367455"/>
                <a:gd name="connsiteX4708" fmla="*/ 4168105 w 6891715"/>
                <a:gd name="connsiteY4708" fmla="*/ 5578092 h 6367455"/>
                <a:gd name="connsiteX4709" fmla="*/ 4173820 w 6891715"/>
                <a:gd name="connsiteY4709" fmla="*/ 5569498 h 6367455"/>
                <a:gd name="connsiteX4710" fmla="*/ 4185568 w 6891715"/>
                <a:gd name="connsiteY4710" fmla="*/ 5564088 h 6367455"/>
                <a:gd name="connsiteX4711" fmla="*/ 4204618 w 6891715"/>
                <a:gd name="connsiteY4711" fmla="*/ 5551357 h 6367455"/>
                <a:gd name="connsiteX4712" fmla="*/ 4226843 w 6891715"/>
                <a:gd name="connsiteY4712" fmla="*/ 5537353 h 6367455"/>
                <a:gd name="connsiteX4713" fmla="*/ 4235098 w 6891715"/>
                <a:gd name="connsiteY4713" fmla="*/ 5534170 h 6367455"/>
                <a:gd name="connsiteX4714" fmla="*/ 4235098 w 6891715"/>
                <a:gd name="connsiteY4714" fmla="*/ 5524622 h 6367455"/>
                <a:gd name="connsiteX4715" fmla="*/ 4224620 w 6891715"/>
                <a:gd name="connsiteY4715" fmla="*/ 5528123 h 6367455"/>
                <a:gd name="connsiteX4716" fmla="*/ 4202395 w 6891715"/>
                <a:gd name="connsiteY4716" fmla="*/ 5533215 h 6367455"/>
                <a:gd name="connsiteX4717" fmla="*/ 4184615 w 6891715"/>
                <a:gd name="connsiteY4717" fmla="*/ 5544036 h 6367455"/>
                <a:gd name="connsiteX4718" fmla="*/ 4167470 w 6891715"/>
                <a:gd name="connsiteY4718" fmla="*/ 5537989 h 6367455"/>
                <a:gd name="connsiteX4719" fmla="*/ 4163025 w 6891715"/>
                <a:gd name="connsiteY4719" fmla="*/ 5522076 h 6367455"/>
                <a:gd name="connsiteX4720" fmla="*/ 4160928 w 6891715"/>
                <a:gd name="connsiteY4720" fmla="*/ 5513064 h 6367455"/>
                <a:gd name="connsiteX4721" fmla="*/ 4150640 w 6891715"/>
                <a:gd name="connsiteY4721" fmla="*/ 5513376 h 6367455"/>
                <a:gd name="connsiteX4722" fmla="*/ 4135718 w 6891715"/>
                <a:gd name="connsiteY4722" fmla="*/ 5512423 h 6367455"/>
                <a:gd name="connsiteX4723" fmla="*/ 4123970 w 6891715"/>
                <a:gd name="connsiteY4723" fmla="*/ 5504168 h 6367455"/>
                <a:gd name="connsiteX4724" fmla="*/ 4098570 w 6891715"/>
                <a:gd name="connsiteY4724" fmla="*/ 5493373 h 6367455"/>
                <a:gd name="connsiteX4725" fmla="*/ 4080473 w 6891715"/>
                <a:gd name="connsiteY4725" fmla="*/ 5491786 h 6367455"/>
                <a:gd name="connsiteX4726" fmla="*/ 4071900 w 6891715"/>
                <a:gd name="connsiteY4726" fmla="*/ 5495913 h 6367455"/>
                <a:gd name="connsiteX4727" fmla="*/ 4066820 w 6891715"/>
                <a:gd name="connsiteY4727" fmla="*/ 5485436 h 6367455"/>
                <a:gd name="connsiteX4728" fmla="*/ 4073170 w 6891715"/>
                <a:gd name="connsiteY4728" fmla="*/ 5474641 h 6367455"/>
                <a:gd name="connsiteX4729" fmla="*/ 4059200 w 6891715"/>
                <a:gd name="connsiteY4729" fmla="*/ 5477181 h 6367455"/>
                <a:gd name="connsiteX4730" fmla="*/ 4060470 w 6891715"/>
                <a:gd name="connsiteY4730" fmla="*/ 5486706 h 6367455"/>
                <a:gd name="connsiteX4731" fmla="*/ 4055073 w 6891715"/>
                <a:gd name="connsiteY4731" fmla="*/ 5494326 h 6367455"/>
                <a:gd name="connsiteX4732" fmla="*/ 4044913 w 6891715"/>
                <a:gd name="connsiteY4732" fmla="*/ 5497501 h 6367455"/>
                <a:gd name="connsiteX4733" fmla="*/ 4033165 w 6891715"/>
                <a:gd name="connsiteY4733" fmla="*/ 5498453 h 6367455"/>
                <a:gd name="connsiteX4734" fmla="*/ 4027768 w 6891715"/>
                <a:gd name="connsiteY4734" fmla="*/ 5493056 h 6367455"/>
                <a:gd name="connsiteX4735" fmla="*/ 3999193 w 6891715"/>
                <a:gd name="connsiteY4735" fmla="*/ 5494643 h 6367455"/>
                <a:gd name="connsiteX4736" fmla="*/ 3999193 w 6891715"/>
                <a:gd name="connsiteY4736" fmla="*/ 5501946 h 6367455"/>
                <a:gd name="connsiteX4737" fmla="*/ 3989668 w 6891715"/>
                <a:gd name="connsiteY4737" fmla="*/ 5512741 h 6367455"/>
                <a:gd name="connsiteX4738" fmla="*/ 3974110 w 6891715"/>
                <a:gd name="connsiteY4738" fmla="*/ 5516868 h 6367455"/>
                <a:gd name="connsiteX4739" fmla="*/ 3968713 w 6891715"/>
                <a:gd name="connsiteY4739" fmla="*/ 5516868 h 6367455"/>
                <a:gd name="connsiteX4740" fmla="*/ 3951885 w 6891715"/>
                <a:gd name="connsiteY4740" fmla="*/ 5506708 h 6367455"/>
                <a:gd name="connsiteX4741" fmla="*/ 3940138 w 6891715"/>
                <a:gd name="connsiteY4741" fmla="*/ 5520361 h 6367455"/>
                <a:gd name="connsiteX4742" fmla="*/ 3941090 w 6891715"/>
                <a:gd name="connsiteY4742" fmla="*/ 5532108 h 6367455"/>
                <a:gd name="connsiteX4743" fmla="*/ 3953790 w 6891715"/>
                <a:gd name="connsiteY4743" fmla="*/ 5537188 h 6367455"/>
                <a:gd name="connsiteX4744" fmla="*/ 3946805 w 6891715"/>
                <a:gd name="connsiteY4744" fmla="*/ 5544491 h 6367455"/>
                <a:gd name="connsiteX4745" fmla="*/ 3950933 w 6891715"/>
                <a:gd name="connsiteY4745" fmla="*/ 5551793 h 6367455"/>
                <a:gd name="connsiteX4746" fmla="*/ 3963950 w 6891715"/>
                <a:gd name="connsiteY4746" fmla="*/ 5554016 h 6367455"/>
                <a:gd name="connsiteX4747" fmla="*/ 3964903 w 6891715"/>
                <a:gd name="connsiteY4747" fmla="*/ 5545443 h 6367455"/>
                <a:gd name="connsiteX4748" fmla="*/ 3976650 w 6891715"/>
                <a:gd name="connsiteY4748" fmla="*/ 5562271 h 6367455"/>
                <a:gd name="connsiteX4749" fmla="*/ 3991255 w 6891715"/>
                <a:gd name="connsiteY4749" fmla="*/ 5570526 h 6367455"/>
                <a:gd name="connsiteX4750" fmla="*/ 4001098 w 6891715"/>
                <a:gd name="connsiteY4750" fmla="*/ 5579733 h 6367455"/>
                <a:gd name="connsiteX4751" fmla="*/ 3989350 w 6891715"/>
                <a:gd name="connsiteY4751" fmla="*/ 5589258 h 6367455"/>
                <a:gd name="connsiteX4752" fmla="*/ 3971253 w 6891715"/>
                <a:gd name="connsiteY4752" fmla="*/ 5569573 h 6367455"/>
                <a:gd name="connsiteX4753" fmla="*/ 3963950 w 6891715"/>
                <a:gd name="connsiteY4753" fmla="*/ 5569573 h 6367455"/>
                <a:gd name="connsiteX4754" fmla="*/ 3955378 w 6891715"/>
                <a:gd name="connsiteY4754" fmla="*/ 5561318 h 6367455"/>
                <a:gd name="connsiteX4755" fmla="*/ 3934105 w 6891715"/>
                <a:gd name="connsiteY4755" fmla="*/ 5568938 h 6367455"/>
                <a:gd name="connsiteX4756" fmla="*/ 3935375 w 6891715"/>
                <a:gd name="connsiteY4756" fmla="*/ 5582591 h 6367455"/>
                <a:gd name="connsiteX4757" fmla="*/ 3962045 w 6891715"/>
                <a:gd name="connsiteY4757" fmla="*/ 5598148 h 6367455"/>
                <a:gd name="connsiteX4758" fmla="*/ 3962045 w 6891715"/>
                <a:gd name="connsiteY4758" fmla="*/ 5610848 h 6367455"/>
                <a:gd name="connsiteX4759" fmla="*/ 3947123 w 6891715"/>
                <a:gd name="connsiteY4759" fmla="*/ 5613071 h 6367455"/>
                <a:gd name="connsiteX4760" fmla="*/ 3932200 w 6891715"/>
                <a:gd name="connsiteY4760" fmla="*/ 5599736 h 6367455"/>
                <a:gd name="connsiteX4761" fmla="*/ 3931248 w 6891715"/>
                <a:gd name="connsiteY4761" fmla="*/ 5587036 h 6367455"/>
                <a:gd name="connsiteX4762" fmla="*/ 3920770 w 6891715"/>
                <a:gd name="connsiteY4762" fmla="*/ 5580686 h 6367455"/>
                <a:gd name="connsiteX4763" fmla="*/ 3910928 w 6891715"/>
                <a:gd name="connsiteY4763" fmla="*/ 5584813 h 6367455"/>
                <a:gd name="connsiteX4764" fmla="*/ 3907753 w 6891715"/>
                <a:gd name="connsiteY4764" fmla="*/ 5595291 h 6367455"/>
                <a:gd name="connsiteX4765" fmla="*/ 3939185 w 6891715"/>
                <a:gd name="connsiteY4765" fmla="*/ 5620373 h 6367455"/>
                <a:gd name="connsiteX4766" fmla="*/ 3926168 w 6891715"/>
                <a:gd name="connsiteY4766" fmla="*/ 5627041 h 6367455"/>
                <a:gd name="connsiteX4767" fmla="*/ 3911563 w 6891715"/>
                <a:gd name="connsiteY4767" fmla="*/ 5616563 h 6367455"/>
                <a:gd name="connsiteX4768" fmla="*/ 3908388 w 6891715"/>
                <a:gd name="connsiteY4768" fmla="*/ 5621961 h 6367455"/>
                <a:gd name="connsiteX4769" fmla="*/ 3899815 w 6891715"/>
                <a:gd name="connsiteY4769" fmla="*/ 5614658 h 6367455"/>
                <a:gd name="connsiteX4770" fmla="*/ 3903625 w 6891715"/>
                <a:gd name="connsiteY4770" fmla="*/ 5598466 h 6367455"/>
                <a:gd name="connsiteX4771" fmla="*/ 3899498 w 6891715"/>
                <a:gd name="connsiteY4771" fmla="*/ 5587353 h 6367455"/>
                <a:gd name="connsiteX4772" fmla="*/ 3880448 w 6891715"/>
                <a:gd name="connsiteY4772" fmla="*/ 5582908 h 6367455"/>
                <a:gd name="connsiteX4773" fmla="*/ 3876003 w 6891715"/>
                <a:gd name="connsiteY4773" fmla="*/ 5568621 h 6367455"/>
                <a:gd name="connsiteX4774" fmla="*/ 3863303 w 6891715"/>
                <a:gd name="connsiteY4774" fmla="*/ 5570526 h 6367455"/>
                <a:gd name="connsiteX4775" fmla="*/ 3860128 w 6891715"/>
                <a:gd name="connsiteY4775" fmla="*/ 5562271 h 6367455"/>
                <a:gd name="connsiteX4776" fmla="*/ 3856953 w 6891715"/>
                <a:gd name="connsiteY4776" fmla="*/ 5551793 h 6367455"/>
                <a:gd name="connsiteX4777" fmla="*/ 3862033 w 6891715"/>
                <a:gd name="connsiteY4777" fmla="*/ 5543538 h 6367455"/>
                <a:gd name="connsiteX4778" fmla="*/ 3865208 w 6891715"/>
                <a:gd name="connsiteY4778" fmla="*/ 5531791 h 6367455"/>
                <a:gd name="connsiteX4779" fmla="*/ 3849015 w 6891715"/>
                <a:gd name="connsiteY4779" fmla="*/ 5527346 h 6367455"/>
                <a:gd name="connsiteX4780" fmla="*/ 3847110 w 6891715"/>
                <a:gd name="connsiteY4780" fmla="*/ 5539093 h 6367455"/>
                <a:gd name="connsiteX4781" fmla="*/ 3836633 w 6891715"/>
                <a:gd name="connsiteY4781" fmla="*/ 5545443 h 6367455"/>
                <a:gd name="connsiteX4782" fmla="*/ 3827108 w 6891715"/>
                <a:gd name="connsiteY4782" fmla="*/ 5560366 h 6367455"/>
                <a:gd name="connsiteX4783" fmla="*/ 3832505 w 6891715"/>
                <a:gd name="connsiteY4783" fmla="*/ 5577511 h 6367455"/>
                <a:gd name="connsiteX4784" fmla="*/ 3827743 w 6891715"/>
                <a:gd name="connsiteY4784" fmla="*/ 5593068 h 6367455"/>
                <a:gd name="connsiteX4785" fmla="*/ 3834410 w 6891715"/>
                <a:gd name="connsiteY4785" fmla="*/ 5617198 h 6367455"/>
                <a:gd name="connsiteX4786" fmla="*/ 3857588 w 6891715"/>
                <a:gd name="connsiteY4786" fmla="*/ 5639423 h 6367455"/>
                <a:gd name="connsiteX4787" fmla="*/ 3861080 w 6891715"/>
                <a:gd name="connsiteY4787" fmla="*/ 5666411 h 6367455"/>
                <a:gd name="connsiteX4788" fmla="*/ 3875050 w 6891715"/>
                <a:gd name="connsiteY4788" fmla="*/ 5671808 h 6367455"/>
                <a:gd name="connsiteX4789" fmla="*/ 3903625 w 6891715"/>
                <a:gd name="connsiteY4789" fmla="*/ 5700701 h 6367455"/>
                <a:gd name="connsiteX4790" fmla="*/ 3900768 w 6891715"/>
                <a:gd name="connsiteY4790" fmla="*/ 5730546 h 6367455"/>
                <a:gd name="connsiteX4791" fmla="*/ 3881718 w 6891715"/>
                <a:gd name="connsiteY4791" fmla="*/ 5726418 h 6367455"/>
                <a:gd name="connsiteX4792" fmla="*/ 3881718 w 6891715"/>
                <a:gd name="connsiteY4792" fmla="*/ 5719116 h 6367455"/>
                <a:gd name="connsiteX4793" fmla="*/ 3893465 w 6891715"/>
                <a:gd name="connsiteY4793" fmla="*/ 5716893 h 6367455"/>
                <a:gd name="connsiteX4794" fmla="*/ 3884575 w 6891715"/>
                <a:gd name="connsiteY4794" fmla="*/ 5706416 h 6367455"/>
                <a:gd name="connsiteX4795" fmla="*/ 3868700 w 6891715"/>
                <a:gd name="connsiteY4795" fmla="*/ 5688318 h 6367455"/>
                <a:gd name="connsiteX4796" fmla="*/ 3856953 w 6891715"/>
                <a:gd name="connsiteY4796" fmla="*/ 5700383 h 6367455"/>
                <a:gd name="connsiteX4797" fmla="*/ 3862668 w 6891715"/>
                <a:gd name="connsiteY4797" fmla="*/ 5709591 h 6367455"/>
                <a:gd name="connsiteX4798" fmla="*/ 3858223 w 6891715"/>
                <a:gd name="connsiteY4798" fmla="*/ 5714988 h 6367455"/>
                <a:gd name="connsiteX4799" fmla="*/ 3863620 w 6891715"/>
                <a:gd name="connsiteY4799" fmla="*/ 5721338 h 6367455"/>
                <a:gd name="connsiteX4800" fmla="*/ 3877590 w 6891715"/>
                <a:gd name="connsiteY4800" fmla="*/ 5724513 h 6367455"/>
                <a:gd name="connsiteX4801" fmla="*/ 3866795 w 6891715"/>
                <a:gd name="connsiteY4801" fmla="*/ 5742293 h 6367455"/>
                <a:gd name="connsiteX4802" fmla="*/ 3856635 w 6891715"/>
                <a:gd name="connsiteY4802" fmla="*/ 5748008 h 6367455"/>
                <a:gd name="connsiteX4803" fmla="*/ 3842665 w 6891715"/>
                <a:gd name="connsiteY4803" fmla="*/ 5744833 h 6367455"/>
                <a:gd name="connsiteX4804" fmla="*/ 3826790 w 6891715"/>
                <a:gd name="connsiteY4804" fmla="*/ 5741341 h 6367455"/>
                <a:gd name="connsiteX4805" fmla="*/ 3824885 w 6891715"/>
                <a:gd name="connsiteY4805" fmla="*/ 5753088 h 6367455"/>
                <a:gd name="connsiteX4806" fmla="*/ 3843935 w 6891715"/>
                <a:gd name="connsiteY4806" fmla="*/ 5754358 h 6367455"/>
                <a:gd name="connsiteX4807" fmla="*/ 3859810 w 6891715"/>
                <a:gd name="connsiteY4807" fmla="*/ 5761343 h 6367455"/>
                <a:gd name="connsiteX4808" fmla="*/ 3859810 w 6891715"/>
                <a:gd name="connsiteY4808" fmla="*/ 5770868 h 6367455"/>
                <a:gd name="connsiteX4809" fmla="*/ 3873463 w 6891715"/>
                <a:gd name="connsiteY4809" fmla="*/ 5773091 h 6367455"/>
                <a:gd name="connsiteX4810" fmla="*/ 3873463 w 6891715"/>
                <a:gd name="connsiteY4810" fmla="*/ 5765471 h 6367455"/>
                <a:gd name="connsiteX4811" fmla="*/ 3896958 w 6891715"/>
                <a:gd name="connsiteY4811" fmla="*/ 5779123 h 6367455"/>
                <a:gd name="connsiteX4812" fmla="*/ 3902673 w 6891715"/>
                <a:gd name="connsiteY4812" fmla="*/ 5794681 h 6367455"/>
                <a:gd name="connsiteX4813" fmla="*/ 3910928 w 6891715"/>
                <a:gd name="connsiteY4813" fmla="*/ 5801031 h 6367455"/>
                <a:gd name="connsiteX4814" fmla="*/ 3926803 w 6891715"/>
                <a:gd name="connsiteY4814" fmla="*/ 5801983 h 6367455"/>
                <a:gd name="connsiteX4815" fmla="*/ 3934423 w 6891715"/>
                <a:gd name="connsiteY4815" fmla="*/ 5814366 h 6367455"/>
                <a:gd name="connsiteX4816" fmla="*/ 3958870 w 6891715"/>
                <a:gd name="connsiteY4816" fmla="*/ 5825796 h 6367455"/>
                <a:gd name="connsiteX4817" fmla="*/ 3967443 w 6891715"/>
                <a:gd name="connsiteY4817" fmla="*/ 5835321 h 6367455"/>
                <a:gd name="connsiteX4818" fmla="*/ 3962045 w 6891715"/>
                <a:gd name="connsiteY4818" fmla="*/ 5852148 h 6367455"/>
                <a:gd name="connsiteX4819" fmla="*/ 3965538 w 6891715"/>
                <a:gd name="connsiteY4819" fmla="*/ 5857546 h 6367455"/>
                <a:gd name="connsiteX4820" fmla="*/ 3961410 w 6891715"/>
                <a:gd name="connsiteY4820" fmla="*/ 5863896 h 6367455"/>
                <a:gd name="connsiteX4821" fmla="*/ 3971888 w 6891715"/>
                <a:gd name="connsiteY4821" fmla="*/ 5877231 h 6367455"/>
                <a:gd name="connsiteX4822" fmla="*/ 3979508 w 6891715"/>
                <a:gd name="connsiteY4822" fmla="*/ 5891201 h 6367455"/>
                <a:gd name="connsiteX4823" fmla="*/ 3962680 w 6891715"/>
                <a:gd name="connsiteY4823" fmla="*/ 5894376 h 6367455"/>
                <a:gd name="connsiteX4824" fmla="*/ 3953790 w 6891715"/>
                <a:gd name="connsiteY4824" fmla="*/ 5883581 h 6367455"/>
                <a:gd name="connsiteX4825" fmla="*/ 3943313 w 6891715"/>
                <a:gd name="connsiteY4825" fmla="*/ 5883898 h 6367455"/>
                <a:gd name="connsiteX4826" fmla="*/ 3931565 w 6891715"/>
                <a:gd name="connsiteY4826" fmla="*/ 5869293 h 6367455"/>
                <a:gd name="connsiteX4827" fmla="*/ 3922993 w 6891715"/>
                <a:gd name="connsiteY4827" fmla="*/ 5864213 h 6367455"/>
                <a:gd name="connsiteX4828" fmla="*/ 3926168 w 6891715"/>
                <a:gd name="connsiteY4828" fmla="*/ 5853736 h 6367455"/>
                <a:gd name="connsiteX4829" fmla="*/ 3912515 w 6891715"/>
                <a:gd name="connsiteY4829" fmla="*/ 5851513 h 6367455"/>
                <a:gd name="connsiteX4830" fmla="*/ 3896640 w 6891715"/>
                <a:gd name="connsiteY4830" fmla="*/ 5857863 h 6367455"/>
                <a:gd name="connsiteX4831" fmla="*/ 3902038 w 6891715"/>
                <a:gd name="connsiteY4831" fmla="*/ 5864213 h 6367455"/>
                <a:gd name="connsiteX4832" fmla="*/ 3876638 w 6891715"/>
                <a:gd name="connsiteY4832" fmla="*/ 5865801 h 6367455"/>
                <a:gd name="connsiteX4833" fmla="*/ 3869676 w 6891715"/>
                <a:gd name="connsiteY4833" fmla="*/ 5859999 h 6367455"/>
                <a:gd name="connsiteX4834" fmla="*/ 3872889 w 6891715"/>
                <a:gd name="connsiteY4834" fmla="*/ 5872612 h 6367455"/>
                <a:gd name="connsiteX4835" fmla="*/ 3882402 w 6891715"/>
                <a:gd name="connsiteY4835" fmla="*/ 5876432 h 6367455"/>
                <a:gd name="connsiteX4836" fmla="*/ 3876060 w 6891715"/>
                <a:gd name="connsiteY4836" fmla="*/ 5884073 h 6367455"/>
                <a:gd name="connsiteX4837" fmla="*/ 3885572 w 6891715"/>
                <a:gd name="connsiteY4837" fmla="*/ 5885983 h 6367455"/>
                <a:gd name="connsiteX4838" fmla="*/ 3890012 w 6891715"/>
                <a:gd name="connsiteY4838" fmla="*/ 5900946 h 6367455"/>
                <a:gd name="connsiteX4839" fmla="*/ 3899524 w 6891715"/>
                <a:gd name="connsiteY4839" fmla="*/ 5904766 h 6367455"/>
                <a:gd name="connsiteX4840" fmla="*/ 3904597 w 6891715"/>
                <a:gd name="connsiteY4840" fmla="*/ 5906039 h 6367455"/>
                <a:gd name="connsiteX4841" fmla="*/ 3900475 w 6891715"/>
                <a:gd name="connsiteY4841" fmla="*/ 5893623 h 6367455"/>
                <a:gd name="connsiteX4842" fmla="*/ 3905865 w 6891715"/>
                <a:gd name="connsiteY4842" fmla="*/ 5891076 h 6367455"/>
                <a:gd name="connsiteX4843" fmla="*/ 3914109 w 6891715"/>
                <a:gd name="connsiteY4843" fmla="*/ 5897444 h 6367455"/>
                <a:gd name="connsiteX4844" fmla="*/ 3915378 w 6891715"/>
                <a:gd name="connsiteY4844" fmla="*/ 5910178 h 6367455"/>
                <a:gd name="connsiteX4845" fmla="*/ 3919500 w 6891715"/>
                <a:gd name="connsiteY4845" fmla="*/ 5911133 h 6367455"/>
                <a:gd name="connsiteX4846" fmla="*/ 3917914 w 6891715"/>
                <a:gd name="connsiteY4846" fmla="*/ 5917500 h 6367455"/>
                <a:gd name="connsiteX4847" fmla="*/ 3909353 w 6891715"/>
                <a:gd name="connsiteY4847" fmla="*/ 5928325 h 6367455"/>
                <a:gd name="connsiteX4848" fmla="*/ 3900792 w 6891715"/>
                <a:gd name="connsiteY4848" fmla="*/ 5927370 h 6367455"/>
                <a:gd name="connsiteX4849" fmla="*/ 3896670 w 6891715"/>
                <a:gd name="connsiteY4849" fmla="*/ 5934692 h 6367455"/>
                <a:gd name="connsiteX4850" fmla="*/ 3888109 w 6891715"/>
                <a:gd name="connsiteY4850" fmla="*/ 5943288 h 6367455"/>
                <a:gd name="connsiteX4851" fmla="*/ 3885255 w 6891715"/>
                <a:gd name="connsiteY4851" fmla="*/ 5943288 h 6367455"/>
                <a:gd name="connsiteX4852" fmla="*/ 3877646 w 6891715"/>
                <a:gd name="connsiteY4852" fmla="*/ 5931508 h 6367455"/>
                <a:gd name="connsiteX4853" fmla="*/ 3885890 w 6891715"/>
                <a:gd name="connsiteY4853" fmla="*/ 5928325 h 6367455"/>
                <a:gd name="connsiteX4854" fmla="*/ 3869084 w 6891715"/>
                <a:gd name="connsiteY4854" fmla="*/ 5922276 h 6367455"/>
                <a:gd name="connsiteX4855" fmla="*/ 3867816 w 6891715"/>
                <a:gd name="connsiteY4855" fmla="*/ 5915909 h 6367455"/>
                <a:gd name="connsiteX4856" fmla="*/ 3855133 w 6891715"/>
                <a:gd name="connsiteY4856" fmla="*/ 5918137 h 6367455"/>
                <a:gd name="connsiteX4857" fmla="*/ 3854182 w 6891715"/>
                <a:gd name="connsiteY4857" fmla="*/ 5924504 h 6367455"/>
                <a:gd name="connsiteX4858" fmla="*/ 3863060 w 6891715"/>
                <a:gd name="connsiteY4858" fmla="*/ 5935010 h 6367455"/>
                <a:gd name="connsiteX4859" fmla="*/ 3860840 w 6891715"/>
                <a:gd name="connsiteY4859" fmla="*/ 5953794 h 6367455"/>
                <a:gd name="connsiteX4860" fmla="*/ 3870353 w 6891715"/>
                <a:gd name="connsiteY4860" fmla="*/ 5967801 h 6367455"/>
                <a:gd name="connsiteX4861" fmla="*/ 3875109 w 6891715"/>
                <a:gd name="connsiteY4861" fmla="*/ 5982128 h 6367455"/>
                <a:gd name="connsiteX4862" fmla="*/ 3877011 w 6891715"/>
                <a:gd name="connsiteY4862" fmla="*/ 6000274 h 6367455"/>
                <a:gd name="connsiteX4863" fmla="*/ 3872255 w 6891715"/>
                <a:gd name="connsiteY4863" fmla="*/ 6015237 h 6367455"/>
                <a:gd name="connsiteX4864" fmla="*/ 3882719 w 6891715"/>
                <a:gd name="connsiteY4864" fmla="*/ 6024470 h 6367455"/>
                <a:gd name="connsiteX4865" fmla="*/ 3879548 w 6891715"/>
                <a:gd name="connsiteY4865" fmla="*/ 6031792 h 6367455"/>
                <a:gd name="connsiteX4866" fmla="*/ 3895402 w 6891715"/>
                <a:gd name="connsiteY4866" fmla="*/ 6043571 h 6367455"/>
                <a:gd name="connsiteX4867" fmla="*/ 3883987 w 6891715"/>
                <a:gd name="connsiteY4867" fmla="*/ 6049938 h 6367455"/>
                <a:gd name="connsiteX4868" fmla="*/ 3876377 w 6891715"/>
                <a:gd name="connsiteY4868" fmla="*/ 6034975 h 6367455"/>
                <a:gd name="connsiteX4869" fmla="*/ 3869084 w 6891715"/>
                <a:gd name="connsiteY4869" fmla="*/ 6033384 h 6367455"/>
                <a:gd name="connsiteX4870" fmla="*/ 3870987 w 6891715"/>
                <a:gd name="connsiteY4870" fmla="*/ 6043571 h 6367455"/>
                <a:gd name="connsiteX4871" fmla="*/ 3861475 w 6891715"/>
                <a:gd name="connsiteY4871" fmla="*/ 6043890 h 6367455"/>
                <a:gd name="connsiteX4872" fmla="*/ 3862743 w 6891715"/>
                <a:gd name="connsiteY4872" fmla="*/ 6038477 h 6367455"/>
                <a:gd name="connsiteX4873" fmla="*/ 3855133 w 6891715"/>
                <a:gd name="connsiteY4873" fmla="*/ 6021604 h 6367455"/>
                <a:gd name="connsiteX4874" fmla="*/ 3844352 w 6891715"/>
                <a:gd name="connsiteY4874" fmla="*/ 6001866 h 6367455"/>
                <a:gd name="connsiteX4875" fmla="*/ 3829767 w 6891715"/>
                <a:gd name="connsiteY4875" fmla="*/ 6006960 h 6367455"/>
                <a:gd name="connsiteX4876" fmla="*/ 3819303 w 6891715"/>
                <a:gd name="connsiteY4876" fmla="*/ 6033702 h 6367455"/>
                <a:gd name="connsiteX4877" fmla="*/ 3822791 w 6891715"/>
                <a:gd name="connsiteY4877" fmla="*/ 6054714 h 6367455"/>
                <a:gd name="connsiteX4878" fmla="*/ 3818352 w 6891715"/>
                <a:gd name="connsiteY4878" fmla="*/ 6048665 h 6367455"/>
                <a:gd name="connsiteX4879" fmla="*/ 3813279 w 6891715"/>
                <a:gd name="connsiteY4879" fmla="*/ 6051849 h 6367455"/>
                <a:gd name="connsiteX4880" fmla="*/ 3807889 w 6891715"/>
                <a:gd name="connsiteY4880" fmla="*/ 6038796 h 6367455"/>
                <a:gd name="connsiteX4881" fmla="*/ 3800279 w 6891715"/>
                <a:gd name="connsiteY4881" fmla="*/ 5999956 h 6367455"/>
                <a:gd name="connsiteX4882" fmla="*/ 3792669 w 6891715"/>
                <a:gd name="connsiteY4882" fmla="*/ 5995817 h 6367455"/>
                <a:gd name="connsiteX4883" fmla="*/ 3790132 w 6891715"/>
                <a:gd name="connsiteY4883" fmla="*/ 5987540 h 6367455"/>
                <a:gd name="connsiteX4884" fmla="*/ 3779986 w 6891715"/>
                <a:gd name="connsiteY4884" fmla="*/ 5986585 h 6367455"/>
                <a:gd name="connsiteX4885" fmla="*/ 3777449 w 6891715"/>
                <a:gd name="connsiteY4885" fmla="*/ 5971622 h 6367455"/>
                <a:gd name="connsiteX4886" fmla="*/ 3764132 w 6891715"/>
                <a:gd name="connsiteY4886" fmla="*/ 5978944 h 6367455"/>
                <a:gd name="connsiteX4887" fmla="*/ 3758742 w 6891715"/>
                <a:gd name="connsiteY4887" fmla="*/ 6006641 h 6367455"/>
                <a:gd name="connsiteX4888" fmla="*/ 3753351 w 6891715"/>
                <a:gd name="connsiteY4888" fmla="*/ 5998046 h 6367455"/>
                <a:gd name="connsiteX4889" fmla="*/ 3745107 w 6891715"/>
                <a:gd name="connsiteY4889" fmla="*/ 6002503 h 6367455"/>
                <a:gd name="connsiteX4890" fmla="*/ 3734327 w 6891715"/>
                <a:gd name="connsiteY4890" fmla="*/ 5982446 h 6367455"/>
                <a:gd name="connsiteX4891" fmla="*/ 3733058 w 6891715"/>
                <a:gd name="connsiteY4891" fmla="*/ 5960479 h 6367455"/>
                <a:gd name="connsiteX4892" fmla="*/ 3742571 w 6891715"/>
                <a:gd name="connsiteY4892" fmla="*/ 5949973 h 6367455"/>
                <a:gd name="connsiteX4893" fmla="*/ 3737814 w 6891715"/>
                <a:gd name="connsiteY4893" fmla="*/ 5927688 h 6367455"/>
                <a:gd name="connsiteX4894" fmla="*/ 3721961 w 6891715"/>
                <a:gd name="connsiteY4894" fmla="*/ 5903493 h 6367455"/>
                <a:gd name="connsiteX4895" fmla="*/ 3708326 w 6891715"/>
                <a:gd name="connsiteY4895" fmla="*/ 5898080 h 6367455"/>
                <a:gd name="connsiteX4896" fmla="*/ 3701985 w 6891715"/>
                <a:gd name="connsiteY4896" fmla="*/ 5903493 h 6367455"/>
                <a:gd name="connsiteX4897" fmla="*/ 3694375 w 6891715"/>
                <a:gd name="connsiteY4897" fmla="*/ 5879297 h 6367455"/>
                <a:gd name="connsiteX4898" fmla="*/ 3681692 w 6891715"/>
                <a:gd name="connsiteY4898" fmla="*/ 5876432 h 6367455"/>
                <a:gd name="connsiteX4899" fmla="*/ 3681375 w 6891715"/>
                <a:gd name="connsiteY4899" fmla="*/ 5862742 h 6367455"/>
                <a:gd name="connsiteX4900" fmla="*/ 3690887 w 6891715"/>
                <a:gd name="connsiteY4900" fmla="*/ 5862742 h 6367455"/>
                <a:gd name="connsiteX4901" fmla="*/ 3711814 w 6891715"/>
                <a:gd name="connsiteY4901" fmla="*/ 5839820 h 6367455"/>
                <a:gd name="connsiteX4902" fmla="*/ 3709595 w 6891715"/>
                <a:gd name="connsiteY4902" fmla="*/ 5824221 h 6367455"/>
                <a:gd name="connsiteX4903" fmla="*/ 3710863 w 6891715"/>
                <a:gd name="connsiteY4903" fmla="*/ 5820082 h 6367455"/>
                <a:gd name="connsiteX4904" fmla="*/ 3725448 w 6891715"/>
                <a:gd name="connsiteY4904" fmla="*/ 5835682 h 6367455"/>
                <a:gd name="connsiteX4905" fmla="*/ 3740351 w 6891715"/>
                <a:gd name="connsiteY4905" fmla="*/ 5836637 h 6367455"/>
                <a:gd name="connsiteX4906" fmla="*/ 3746693 w 6891715"/>
                <a:gd name="connsiteY4906" fmla="*/ 5826131 h 6367455"/>
                <a:gd name="connsiteX4907" fmla="*/ 3762547 w 6891715"/>
                <a:gd name="connsiteY4907" fmla="*/ 5819764 h 6367455"/>
                <a:gd name="connsiteX4908" fmla="*/ 3788230 w 6891715"/>
                <a:gd name="connsiteY4908" fmla="*/ 5838547 h 6367455"/>
                <a:gd name="connsiteX4909" fmla="*/ 3812328 w 6891715"/>
                <a:gd name="connsiteY4909" fmla="*/ 5846824 h 6367455"/>
                <a:gd name="connsiteX4910" fmla="*/ 3836426 w 6891715"/>
                <a:gd name="connsiteY4910" fmla="*/ 5846506 h 6367455"/>
                <a:gd name="connsiteX4911" fmla="*/ 3849426 w 6891715"/>
                <a:gd name="connsiteY4911" fmla="*/ 5860196 h 6367455"/>
                <a:gd name="connsiteX4912" fmla="*/ 3857036 w 6891715"/>
                <a:gd name="connsiteY4912" fmla="*/ 5860832 h 6367455"/>
                <a:gd name="connsiteX4913" fmla="*/ 3868367 w 6891715"/>
                <a:gd name="connsiteY4913" fmla="*/ 5859082 h 6367455"/>
                <a:gd name="connsiteX4914" fmla="*/ 3859493 w 6891715"/>
                <a:gd name="connsiteY4914" fmla="*/ 5854053 h 6367455"/>
                <a:gd name="connsiteX4915" fmla="*/ 3872193 w 6891715"/>
                <a:gd name="connsiteY4915" fmla="*/ 5847703 h 6367455"/>
                <a:gd name="connsiteX4916" fmla="*/ 3883940 w 6891715"/>
                <a:gd name="connsiteY4916" fmla="*/ 5850878 h 6367455"/>
                <a:gd name="connsiteX4917" fmla="*/ 3893465 w 6891715"/>
                <a:gd name="connsiteY4917" fmla="*/ 5849608 h 6367455"/>
                <a:gd name="connsiteX4918" fmla="*/ 3889020 w 6891715"/>
                <a:gd name="connsiteY4918" fmla="*/ 5840083 h 6367455"/>
                <a:gd name="connsiteX4919" fmla="*/ 3876320 w 6891715"/>
                <a:gd name="connsiteY4919" fmla="*/ 5835003 h 6367455"/>
                <a:gd name="connsiteX4920" fmla="*/ 3868065 w 6891715"/>
                <a:gd name="connsiteY4920" fmla="*/ 5837226 h 6367455"/>
                <a:gd name="connsiteX4921" fmla="*/ 3859493 w 6891715"/>
                <a:gd name="connsiteY4921" fmla="*/ 5833098 h 6367455"/>
                <a:gd name="connsiteX4922" fmla="*/ 3843618 w 6891715"/>
                <a:gd name="connsiteY4922" fmla="*/ 5815318 h 6367455"/>
                <a:gd name="connsiteX4923" fmla="*/ 3845523 w 6891715"/>
                <a:gd name="connsiteY4923" fmla="*/ 5828971 h 6367455"/>
                <a:gd name="connsiteX4924" fmla="*/ 3830918 w 6891715"/>
                <a:gd name="connsiteY4924" fmla="*/ 5828018 h 6367455"/>
                <a:gd name="connsiteX4925" fmla="*/ 3827743 w 6891715"/>
                <a:gd name="connsiteY4925" fmla="*/ 5814366 h 6367455"/>
                <a:gd name="connsiteX4926" fmla="*/ 3823298 w 6891715"/>
                <a:gd name="connsiteY4926" fmla="*/ 5817541 h 6367455"/>
                <a:gd name="connsiteX4927" fmla="*/ 3811550 w 6891715"/>
                <a:gd name="connsiteY4927" fmla="*/ 5810556 h 6367455"/>
                <a:gd name="connsiteX4928" fmla="*/ 3797898 w 6891715"/>
                <a:gd name="connsiteY4928" fmla="*/ 5817858 h 6367455"/>
                <a:gd name="connsiteX4929" fmla="*/ 3787420 w 6891715"/>
                <a:gd name="connsiteY4929" fmla="*/ 5809286 h 6367455"/>
                <a:gd name="connsiteX4930" fmla="*/ 3761703 w 6891715"/>
                <a:gd name="connsiteY4930" fmla="*/ 5813096 h 6367455"/>
                <a:gd name="connsiteX4931" fmla="*/ 3753765 w 6891715"/>
                <a:gd name="connsiteY4931" fmla="*/ 5811826 h 6367455"/>
                <a:gd name="connsiteX4932" fmla="*/ 3747415 w 6891715"/>
                <a:gd name="connsiteY4932" fmla="*/ 5811191 h 6367455"/>
                <a:gd name="connsiteX4933" fmla="*/ 3742653 w 6891715"/>
                <a:gd name="connsiteY4933" fmla="*/ 5810873 h 6367455"/>
                <a:gd name="connsiteX4934" fmla="*/ 3741383 w 6891715"/>
                <a:gd name="connsiteY4934" fmla="*/ 5811191 h 6367455"/>
                <a:gd name="connsiteX4935" fmla="*/ 3739478 w 6891715"/>
                <a:gd name="connsiteY4935" fmla="*/ 5812461 h 6367455"/>
                <a:gd name="connsiteX4936" fmla="*/ 3735985 w 6891715"/>
                <a:gd name="connsiteY4936" fmla="*/ 5815636 h 6367455"/>
                <a:gd name="connsiteX4937" fmla="*/ 3732810 w 6891715"/>
                <a:gd name="connsiteY4937" fmla="*/ 5818811 h 6367455"/>
                <a:gd name="connsiteX4938" fmla="*/ 3731223 w 6891715"/>
                <a:gd name="connsiteY4938" fmla="*/ 5820398 h 6367455"/>
                <a:gd name="connsiteX4939" fmla="*/ 3715348 w 6891715"/>
                <a:gd name="connsiteY4939" fmla="*/ 5816588 h 6367455"/>
                <a:gd name="connsiteX4940" fmla="*/ 3704553 w 6891715"/>
                <a:gd name="connsiteY4940" fmla="*/ 5800713 h 6367455"/>
                <a:gd name="connsiteX4941" fmla="*/ 3697250 w 6891715"/>
                <a:gd name="connsiteY4941" fmla="*/ 5808968 h 6367455"/>
                <a:gd name="connsiteX4942" fmla="*/ 3695345 w 6891715"/>
                <a:gd name="connsiteY4942" fmla="*/ 5816588 h 6367455"/>
                <a:gd name="connsiteX4943" fmla="*/ 3687725 w 6891715"/>
                <a:gd name="connsiteY4943" fmla="*/ 5812461 h 6367455"/>
                <a:gd name="connsiteX4944" fmla="*/ 3684550 w 6891715"/>
                <a:gd name="connsiteY4944" fmla="*/ 5801031 h 6367455"/>
                <a:gd name="connsiteX4945" fmla="*/ 3675978 w 6891715"/>
                <a:gd name="connsiteY4945" fmla="*/ 5789283 h 6367455"/>
                <a:gd name="connsiteX4946" fmla="*/ 3676930 w 6891715"/>
                <a:gd name="connsiteY4946" fmla="*/ 5779123 h 6367455"/>
                <a:gd name="connsiteX4947" fmla="*/ 3668358 w 6891715"/>
                <a:gd name="connsiteY4947" fmla="*/ 5781028 h 6367455"/>
                <a:gd name="connsiteX4948" fmla="*/ 3665183 w 6891715"/>
                <a:gd name="connsiteY4948" fmla="*/ 5764201 h 6367455"/>
                <a:gd name="connsiteX4949" fmla="*/ 3650260 w 6891715"/>
                <a:gd name="connsiteY4949" fmla="*/ 5761343 h 6367455"/>
                <a:gd name="connsiteX4950" fmla="*/ 3646133 w 6891715"/>
                <a:gd name="connsiteY4950" fmla="*/ 5750548 h 6367455"/>
                <a:gd name="connsiteX4951" fmla="*/ 3652165 w 6891715"/>
                <a:gd name="connsiteY4951" fmla="*/ 5740071 h 6367455"/>
                <a:gd name="connsiteX4952" fmla="*/ 3667088 w 6891715"/>
                <a:gd name="connsiteY4952" fmla="*/ 5735943 h 6367455"/>
                <a:gd name="connsiteX4953" fmla="*/ 3675343 w 6891715"/>
                <a:gd name="connsiteY4953" fmla="*/ 5743881 h 6367455"/>
                <a:gd name="connsiteX4954" fmla="*/ 3683915 w 6891715"/>
                <a:gd name="connsiteY4954" fmla="*/ 5747056 h 6367455"/>
                <a:gd name="connsiteX4955" fmla="*/ 3681693 w 6891715"/>
                <a:gd name="connsiteY4955" fmla="*/ 5733403 h 6367455"/>
                <a:gd name="connsiteX4956" fmla="*/ 3676613 w 6891715"/>
                <a:gd name="connsiteY4956" fmla="*/ 5727371 h 6367455"/>
                <a:gd name="connsiteX4957" fmla="*/ 3660738 w 6891715"/>
                <a:gd name="connsiteY4957" fmla="*/ 5728323 h 6367455"/>
                <a:gd name="connsiteX4958" fmla="*/ 3654388 w 6891715"/>
                <a:gd name="connsiteY4958" fmla="*/ 5720068 h 6367455"/>
                <a:gd name="connsiteX4959" fmla="*/ 3648990 w 6891715"/>
                <a:gd name="connsiteY4959" fmla="*/ 5730546 h 6367455"/>
                <a:gd name="connsiteX4960" fmla="*/ 3645815 w 6891715"/>
                <a:gd name="connsiteY4960" fmla="*/ 5739118 h 6367455"/>
                <a:gd name="connsiteX4961" fmla="*/ 3641370 w 6891715"/>
                <a:gd name="connsiteY4961" fmla="*/ 5733721 h 6367455"/>
                <a:gd name="connsiteX4962" fmla="*/ 3639465 w 6891715"/>
                <a:gd name="connsiteY4962" fmla="*/ 5722291 h 6367455"/>
                <a:gd name="connsiteX4963" fmla="*/ 3631845 w 6891715"/>
                <a:gd name="connsiteY4963" fmla="*/ 5709591 h 6367455"/>
                <a:gd name="connsiteX4964" fmla="*/ 3615018 w 6891715"/>
                <a:gd name="connsiteY4964" fmla="*/ 5708956 h 6367455"/>
                <a:gd name="connsiteX4965" fmla="*/ 3602000 w 6891715"/>
                <a:gd name="connsiteY4965" fmla="*/ 5689906 h 6367455"/>
                <a:gd name="connsiteX4966" fmla="*/ 3606128 w 6891715"/>
                <a:gd name="connsiteY4966" fmla="*/ 5683556 h 6367455"/>
                <a:gd name="connsiteX4967" fmla="*/ 3595968 w 6891715"/>
                <a:gd name="connsiteY4967" fmla="*/ 5682286 h 6367455"/>
                <a:gd name="connsiteX4968" fmla="*/ 3595015 w 6891715"/>
                <a:gd name="connsiteY4968" fmla="*/ 5666093 h 6367455"/>
                <a:gd name="connsiteX4969" fmla="*/ 3588665 w 6891715"/>
                <a:gd name="connsiteY4969" fmla="*/ 5656886 h 6367455"/>
                <a:gd name="connsiteX4970" fmla="*/ 3589618 w 6891715"/>
                <a:gd name="connsiteY4970" fmla="*/ 5650536 h 6367455"/>
                <a:gd name="connsiteX4971" fmla="*/ 3582315 w 6891715"/>
                <a:gd name="connsiteY4971" fmla="*/ 5649583 h 6367455"/>
                <a:gd name="connsiteX4972" fmla="*/ 3578188 w 6891715"/>
                <a:gd name="connsiteY4972" fmla="*/ 5641963 h 6367455"/>
                <a:gd name="connsiteX4973" fmla="*/ 3578378 w 6891715"/>
                <a:gd name="connsiteY4973" fmla="*/ 5641929 h 6367455"/>
                <a:gd name="connsiteX4974" fmla="*/ 3574656 w 6891715"/>
                <a:gd name="connsiteY4974" fmla="*/ 5639745 h 6367455"/>
                <a:gd name="connsiteX4975" fmla="*/ 3577496 w 6891715"/>
                <a:gd name="connsiteY4975" fmla="*/ 5632442 h 6367455"/>
                <a:gd name="connsiteX4976" fmla="*/ 3571816 w 6891715"/>
                <a:gd name="connsiteY4976" fmla="*/ 5618155 h 6367455"/>
                <a:gd name="connsiteX4977" fmla="*/ 3557613 w 6891715"/>
                <a:gd name="connsiteY4977" fmla="*/ 5606090 h 6367455"/>
                <a:gd name="connsiteX4978" fmla="*/ 3537414 w 6891715"/>
                <a:gd name="connsiteY4978" fmla="*/ 5597200 h 6367455"/>
                <a:gd name="connsiteX4979" fmla="*/ 3526999 w 6891715"/>
                <a:gd name="connsiteY4979" fmla="*/ 5579420 h 6367455"/>
                <a:gd name="connsiteX4980" fmla="*/ 3525737 w 6891715"/>
                <a:gd name="connsiteY4980" fmla="*/ 5573387 h 6367455"/>
                <a:gd name="connsiteX4981" fmla="*/ 3515006 w 6891715"/>
                <a:gd name="connsiteY4981" fmla="*/ 5557830 h 6367455"/>
                <a:gd name="connsiteX4982" fmla="*/ 3517847 w 6891715"/>
                <a:gd name="connsiteY4982" fmla="*/ 5553067 h 6367455"/>
                <a:gd name="connsiteX4983" fmla="*/ 3527946 w 6891715"/>
                <a:gd name="connsiteY4983" fmla="*/ 5560052 h 6367455"/>
                <a:gd name="connsiteX4984" fmla="*/ 3526684 w 6891715"/>
                <a:gd name="connsiteY4984" fmla="*/ 5550845 h 6367455"/>
                <a:gd name="connsiteX4985" fmla="*/ 3527315 w 6891715"/>
                <a:gd name="connsiteY4985" fmla="*/ 5546717 h 6367455"/>
                <a:gd name="connsiteX4986" fmla="*/ 3520372 w 6891715"/>
                <a:gd name="connsiteY4986" fmla="*/ 5543860 h 6367455"/>
                <a:gd name="connsiteX4987" fmla="*/ 3514691 w 6891715"/>
                <a:gd name="connsiteY4987" fmla="*/ 5534970 h 6367455"/>
                <a:gd name="connsiteX4988" fmla="*/ 3514691 w 6891715"/>
                <a:gd name="connsiteY4988" fmla="*/ 5523540 h 6367455"/>
                <a:gd name="connsiteX4989" fmla="*/ 3522581 w 6891715"/>
                <a:gd name="connsiteY4989" fmla="*/ 5513062 h 6367455"/>
                <a:gd name="connsiteX4990" fmla="*/ 3527946 w 6891715"/>
                <a:gd name="connsiteY4990" fmla="*/ 5504490 h 6367455"/>
                <a:gd name="connsiteX4991" fmla="*/ 3529840 w 6891715"/>
                <a:gd name="connsiteY4991" fmla="*/ 5490202 h 6367455"/>
                <a:gd name="connsiteX4992" fmla="*/ 3531418 w 6891715"/>
                <a:gd name="connsiteY4992" fmla="*/ 5480995 h 6367455"/>
                <a:gd name="connsiteX4993" fmla="*/ 3523843 w 6891715"/>
                <a:gd name="connsiteY4993" fmla="*/ 5473057 h 6367455"/>
                <a:gd name="connsiteX4994" fmla="*/ 3532365 w 6891715"/>
                <a:gd name="connsiteY4994" fmla="*/ 5464485 h 6367455"/>
                <a:gd name="connsiteX4995" fmla="*/ 3526053 w 6891715"/>
                <a:gd name="connsiteY4995" fmla="*/ 5451784 h 6367455"/>
                <a:gd name="connsiteX4996" fmla="*/ 3523212 w 6891715"/>
                <a:gd name="connsiteY4996" fmla="*/ 5445434 h 6367455"/>
                <a:gd name="connsiteX4997" fmla="*/ 3529524 w 6891715"/>
                <a:gd name="connsiteY4997" fmla="*/ 5441307 h 6367455"/>
                <a:gd name="connsiteX4998" fmla="*/ 3524159 w 6891715"/>
                <a:gd name="connsiteY4998" fmla="*/ 5427337 h 6367455"/>
                <a:gd name="connsiteX4999" fmla="*/ 3527946 w 6891715"/>
                <a:gd name="connsiteY4999" fmla="*/ 5420352 h 6367455"/>
                <a:gd name="connsiteX5000" fmla="*/ 3540570 w 6891715"/>
                <a:gd name="connsiteY5000" fmla="*/ 5404794 h 6367455"/>
                <a:gd name="connsiteX5001" fmla="*/ 3535836 w 6891715"/>
                <a:gd name="connsiteY5001" fmla="*/ 5397809 h 6367455"/>
                <a:gd name="connsiteX5002" fmla="*/ 3526053 w 6891715"/>
                <a:gd name="connsiteY5002" fmla="*/ 5394952 h 6367455"/>
                <a:gd name="connsiteX5003" fmla="*/ 3525643 w 6891715"/>
                <a:gd name="connsiteY5003" fmla="*/ 5394317 h 6367455"/>
                <a:gd name="connsiteX5004" fmla="*/ 3516101 w 6891715"/>
                <a:gd name="connsiteY5004" fmla="*/ 5394317 h 6367455"/>
                <a:gd name="connsiteX5005" fmla="*/ 3512284 w 6891715"/>
                <a:gd name="connsiteY5005" fmla="*/ 5386716 h 6367455"/>
                <a:gd name="connsiteX5006" fmla="*/ 3510694 w 6891715"/>
                <a:gd name="connsiteY5006" fmla="*/ 5374048 h 6367455"/>
                <a:gd name="connsiteX5007" fmla="*/ 3492882 w 6891715"/>
                <a:gd name="connsiteY5007" fmla="*/ 5352511 h 6367455"/>
                <a:gd name="connsiteX5008" fmla="*/ 3469663 w 6891715"/>
                <a:gd name="connsiteY5008" fmla="*/ 5340159 h 6367455"/>
                <a:gd name="connsiteX5009" fmla="*/ 3460121 w 6891715"/>
                <a:gd name="connsiteY5009" fmla="*/ 5329707 h 6367455"/>
                <a:gd name="connsiteX5010" fmla="*/ 3445809 w 6891715"/>
                <a:gd name="connsiteY5010" fmla="*/ 5327807 h 6367455"/>
                <a:gd name="connsiteX5011" fmla="*/ 3441674 w 6891715"/>
                <a:gd name="connsiteY5011" fmla="*/ 5318622 h 6367455"/>
                <a:gd name="connsiteX5012" fmla="*/ 3448671 w 6891715"/>
                <a:gd name="connsiteY5012" fmla="*/ 5320839 h 6367455"/>
                <a:gd name="connsiteX5013" fmla="*/ 3454396 w 6891715"/>
                <a:gd name="connsiteY5013" fmla="*/ 5318939 h 6367455"/>
                <a:gd name="connsiteX5014" fmla="*/ 3455032 w 6891715"/>
                <a:gd name="connsiteY5014" fmla="*/ 5310071 h 6367455"/>
                <a:gd name="connsiteX5015" fmla="*/ 3445596 w 6891715"/>
                <a:gd name="connsiteY5015" fmla="*/ 5305079 h 6367455"/>
                <a:gd name="connsiteX5016" fmla="*/ 3448013 w 6891715"/>
                <a:gd name="connsiteY5016" fmla="*/ 5314939 h 6367455"/>
                <a:gd name="connsiteX5017" fmla="*/ 3441636 w 6891715"/>
                <a:gd name="connsiteY5017" fmla="*/ 5312732 h 6367455"/>
                <a:gd name="connsiteX5018" fmla="*/ 3436217 w 6891715"/>
                <a:gd name="connsiteY5018" fmla="*/ 5308949 h 6367455"/>
                <a:gd name="connsiteX5019" fmla="*/ 3431434 w 6891715"/>
                <a:gd name="connsiteY5019" fmla="*/ 5305166 h 6367455"/>
                <a:gd name="connsiteX5020" fmla="*/ 3427927 w 6891715"/>
                <a:gd name="connsiteY5020" fmla="*/ 5302014 h 6367455"/>
                <a:gd name="connsiteX5021" fmla="*/ 3425696 w 6891715"/>
                <a:gd name="connsiteY5021" fmla="*/ 5298861 h 6367455"/>
                <a:gd name="connsiteX5022" fmla="*/ 3423145 w 6891715"/>
                <a:gd name="connsiteY5022" fmla="*/ 5296654 h 6367455"/>
                <a:gd name="connsiteX5023" fmla="*/ 3420913 w 6891715"/>
                <a:gd name="connsiteY5023" fmla="*/ 5295078 h 6367455"/>
                <a:gd name="connsiteX5024" fmla="*/ 3393814 w 6891715"/>
                <a:gd name="connsiteY5024" fmla="*/ 5279000 h 6367455"/>
                <a:gd name="connsiteX5025" fmla="*/ 3380105 w 6891715"/>
                <a:gd name="connsiteY5025" fmla="*/ 5263238 h 6367455"/>
                <a:gd name="connsiteX5026" fmla="*/ 3365758 w 6891715"/>
                <a:gd name="connsiteY5026" fmla="*/ 5256303 h 6367455"/>
                <a:gd name="connsiteX5027" fmla="*/ 3371178 w 6891715"/>
                <a:gd name="connsiteY5027" fmla="*/ 5268913 h 6367455"/>
                <a:gd name="connsiteX5028" fmla="*/ 3355875 w 6891715"/>
                <a:gd name="connsiteY5028" fmla="*/ 5258509 h 6367455"/>
                <a:gd name="connsiteX5029" fmla="*/ 3332601 w 6891715"/>
                <a:gd name="connsiteY5029" fmla="*/ 5247476 h 6367455"/>
                <a:gd name="connsiteX5030" fmla="*/ 3320486 w 6891715"/>
                <a:gd name="connsiteY5030" fmla="*/ 5245269 h 6367455"/>
                <a:gd name="connsiteX5031" fmla="*/ 3301995 w 6891715"/>
                <a:gd name="connsiteY5031" fmla="*/ 5240855 h 6367455"/>
                <a:gd name="connsiteX5032" fmla="*/ 3294025 w 6891715"/>
                <a:gd name="connsiteY5032" fmla="*/ 5229506 h 6367455"/>
                <a:gd name="connsiteX5033" fmla="*/ 3321124 w 6891715"/>
                <a:gd name="connsiteY5033" fmla="*/ 5232974 h 6367455"/>
                <a:gd name="connsiteX5034" fmla="*/ 3333877 w 6891715"/>
                <a:gd name="connsiteY5034" fmla="*/ 5237072 h 6367455"/>
                <a:gd name="connsiteX5035" fmla="*/ 3352368 w 6891715"/>
                <a:gd name="connsiteY5035" fmla="*/ 5241171 h 6367455"/>
                <a:gd name="connsiteX5036" fmla="*/ 3357469 w 6891715"/>
                <a:gd name="connsiteY5036" fmla="*/ 5244954 h 6367455"/>
                <a:gd name="connsiteX5037" fmla="*/ 3355237 w 6891715"/>
                <a:gd name="connsiteY5037" fmla="*/ 5235496 h 6367455"/>
                <a:gd name="connsiteX5038" fmla="*/ 3357761 w 6891715"/>
                <a:gd name="connsiteY5038" fmla="*/ 5233854 h 6367455"/>
                <a:gd name="connsiteX5039" fmla="*/ 3374251 w 6891715"/>
                <a:gd name="connsiteY5039" fmla="*/ 5226890 h 6367455"/>
                <a:gd name="connsiteX5040" fmla="*/ 3376538 w 6891715"/>
                <a:gd name="connsiteY5040" fmla="*/ 5226649 h 6367455"/>
                <a:gd name="connsiteX5041" fmla="*/ 3376390 w 6891715"/>
                <a:gd name="connsiteY5041" fmla="*/ 5225986 h 6367455"/>
                <a:gd name="connsiteX5042" fmla="*/ 3374251 w 6891715"/>
                <a:gd name="connsiteY5042" fmla="*/ 5226890 h 6367455"/>
                <a:gd name="connsiteX5043" fmla="*/ 3367352 w 6891715"/>
                <a:gd name="connsiteY5043" fmla="*/ 5227615 h 6367455"/>
                <a:gd name="connsiteX5044" fmla="*/ 3357761 w 6891715"/>
                <a:gd name="connsiteY5044" fmla="*/ 5233854 h 6367455"/>
                <a:gd name="connsiteX5045" fmla="*/ 3355306 w 6891715"/>
                <a:gd name="connsiteY5045" fmla="*/ 5234891 h 6367455"/>
                <a:gd name="connsiteX5046" fmla="*/ 3346733 w 6891715"/>
                <a:gd name="connsiteY5046" fmla="*/ 5230124 h 6367455"/>
                <a:gd name="connsiteX5047" fmla="*/ 3354671 w 6891715"/>
                <a:gd name="connsiteY5047" fmla="*/ 5222815 h 6367455"/>
                <a:gd name="connsiteX5048" fmla="*/ 3358798 w 6891715"/>
                <a:gd name="connsiteY5048" fmla="*/ 5218366 h 6367455"/>
                <a:gd name="connsiteX5049" fmla="*/ 3358436 w 6891715"/>
                <a:gd name="connsiteY5049" fmla="*/ 5217784 h 6367455"/>
                <a:gd name="connsiteX5050" fmla="*/ 3354315 w 6891715"/>
                <a:gd name="connsiteY5050" fmla="*/ 5222229 h 6367455"/>
                <a:gd name="connsiteX5051" fmla="*/ 3340052 w 6891715"/>
                <a:gd name="connsiteY5051" fmla="*/ 5224452 h 6367455"/>
                <a:gd name="connsiteX5052" fmla="*/ 3327374 w 6891715"/>
                <a:gd name="connsiteY5052" fmla="*/ 5222547 h 6367455"/>
                <a:gd name="connsiteX5053" fmla="*/ 3291558 w 6891715"/>
                <a:gd name="connsiteY5053" fmla="*/ 5197464 h 6367455"/>
                <a:gd name="connsiteX5054" fmla="*/ 3284585 w 6891715"/>
                <a:gd name="connsiteY5054" fmla="*/ 5183177 h 6367455"/>
                <a:gd name="connsiteX5055" fmla="*/ 3262715 w 6891715"/>
                <a:gd name="connsiteY5055" fmla="*/ 5167619 h 6367455"/>
                <a:gd name="connsiteX5056" fmla="*/ 3236724 w 6891715"/>
                <a:gd name="connsiteY5056" fmla="*/ 5163492 h 6367455"/>
                <a:gd name="connsiteX5057" fmla="*/ 3223095 w 6891715"/>
                <a:gd name="connsiteY5057" fmla="*/ 5169842 h 6367455"/>
                <a:gd name="connsiteX5058" fmla="*/ 3197105 w 6891715"/>
                <a:gd name="connsiteY5058" fmla="*/ 5168889 h 6367455"/>
                <a:gd name="connsiteX5059" fmla="*/ 3185694 w 6891715"/>
                <a:gd name="connsiteY5059" fmla="*/ 5151744 h 6367455"/>
                <a:gd name="connsiteX5060" fmla="*/ 3187913 w 6891715"/>
                <a:gd name="connsiteY5060" fmla="*/ 5144442 h 6367455"/>
                <a:gd name="connsiteX5061" fmla="*/ 3160338 w 6891715"/>
                <a:gd name="connsiteY5061" fmla="*/ 5123804 h 6367455"/>
                <a:gd name="connsiteX5062" fmla="*/ 3116598 w 6891715"/>
                <a:gd name="connsiteY5062" fmla="*/ 5068242 h 6367455"/>
                <a:gd name="connsiteX5063" fmla="*/ 3116281 w 6891715"/>
                <a:gd name="connsiteY5063" fmla="*/ 5063797 h 6367455"/>
                <a:gd name="connsiteX5064" fmla="*/ 3125790 w 6891715"/>
                <a:gd name="connsiteY5064" fmla="*/ 5065067 h 6367455"/>
                <a:gd name="connsiteX5065" fmla="*/ 3132129 w 6891715"/>
                <a:gd name="connsiteY5065" fmla="*/ 5063797 h 6367455"/>
                <a:gd name="connsiteX5066" fmla="*/ 3125790 w 6891715"/>
                <a:gd name="connsiteY5066" fmla="*/ 5056494 h 6367455"/>
                <a:gd name="connsiteX5067" fmla="*/ 3125790 w 6891715"/>
                <a:gd name="connsiteY5067" fmla="*/ 5052049 h 6367455"/>
                <a:gd name="connsiteX5068" fmla="*/ 3141637 w 6891715"/>
                <a:gd name="connsiteY5068" fmla="*/ 5060622 h 6367455"/>
                <a:gd name="connsiteX5069" fmla="*/ 3152097 w 6891715"/>
                <a:gd name="connsiteY5069" fmla="*/ 5071099 h 6367455"/>
                <a:gd name="connsiteX5070" fmla="*/ 3154316 w 6891715"/>
                <a:gd name="connsiteY5070" fmla="*/ 5061257 h 6367455"/>
                <a:gd name="connsiteX5071" fmla="*/ 3144807 w 6891715"/>
                <a:gd name="connsiteY5071" fmla="*/ 5059669 h 6367455"/>
                <a:gd name="connsiteX5072" fmla="*/ 3123571 w 6891715"/>
                <a:gd name="connsiteY5072" fmla="*/ 5040937 h 6367455"/>
                <a:gd name="connsiteX5073" fmla="*/ 3111844 w 6891715"/>
                <a:gd name="connsiteY5073" fmla="*/ 5026014 h 6367455"/>
                <a:gd name="connsiteX5074" fmla="*/ 3105187 w 6891715"/>
                <a:gd name="connsiteY5074" fmla="*/ 5012679 h 6367455"/>
                <a:gd name="connsiteX5075" fmla="*/ 3100750 w 6891715"/>
                <a:gd name="connsiteY5075" fmla="*/ 4980612 h 6367455"/>
                <a:gd name="connsiteX5076" fmla="*/ 3093143 w 6891715"/>
                <a:gd name="connsiteY5076" fmla="*/ 4963149 h 6367455"/>
                <a:gd name="connsiteX5077" fmla="*/ 3070005 w 6891715"/>
                <a:gd name="connsiteY5077" fmla="*/ 4933621 h 6367455"/>
                <a:gd name="connsiteX5078" fmla="*/ 3053524 w 6891715"/>
                <a:gd name="connsiteY5078" fmla="*/ 4927589 h 6367455"/>
                <a:gd name="connsiteX5079" fmla="*/ 3045283 w 6891715"/>
                <a:gd name="connsiteY5079" fmla="*/ 4918064 h 6367455"/>
                <a:gd name="connsiteX5080" fmla="*/ 3030703 w 6891715"/>
                <a:gd name="connsiteY5080" fmla="*/ 4921239 h 6367455"/>
                <a:gd name="connsiteX5081" fmla="*/ 3025314 w 6891715"/>
                <a:gd name="connsiteY5081" fmla="*/ 4945686 h 6367455"/>
                <a:gd name="connsiteX5082" fmla="*/ 3027850 w 6891715"/>
                <a:gd name="connsiteY5082" fmla="*/ 4958386 h 6367455"/>
                <a:gd name="connsiteX5083" fmla="*/ 3018341 w 6891715"/>
                <a:gd name="connsiteY5083" fmla="*/ 4971086 h 6367455"/>
                <a:gd name="connsiteX5084" fmla="*/ 3016123 w 6891715"/>
                <a:gd name="connsiteY5084" fmla="*/ 4966006 h 6367455"/>
                <a:gd name="connsiteX5085" fmla="*/ 3012953 w 6891715"/>
                <a:gd name="connsiteY5085" fmla="*/ 4975531 h 6367455"/>
                <a:gd name="connsiteX5086" fmla="*/ 3006931 w 6891715"/>
                <a:gd name="connsiteY5086" fmla="*/ 4990137 h 6367455"/>
                <a:gd name="connsiteX5087" fmla="*/ 3005980 w 6891715"/>
                <a:gd name="connsiteY5087" fmla="*/ 4995217 h 6367455"/>
                <a:gd name="connsiteX5088" fmla="*/ 2992351 w 6891715"/>
                <a:gd name="connsiteY5088" fmla="*/ 4986962 h 6367455"/>
                <a:gd name="connsiteX5089" fmla="*/ 2988547 w 6891715"/>
                <a:gd name="connsiteY5089" fmla="*/ 4967276 h 6367455"/>
                <a:gd name="connsiteX5090" fmla="*/ 2977137 w 6891715"/>
                <a:gd name="connsiteY5090" fmla="*/ 4958704 h 6367455"/>
                <a:gd name="connsiteX5091" fmla="*/ 2971749 w 6891715"/>
                <a:gd name="connsiteY5091" fmla="*/ 4946004 h 6367455"/>
                <a:gd name="connsiteX5092" fmla="*/ 2974601 w 6891715"/>
                <a:gd name="connsiteY5092" fmla="*/ 4927271 h 6367455"/>
                <a:gd name="connsiteX5093" fmla="*/ 2963825 w 6891715"/>
                <a:gd name="connsiteY5093" fmla="*/ 4910444 h 6367455"/>
                <a:gd name="connsiteX5094" fmla="*/ 2963825 w 6891715"/>
                <a:gd name="connsiteY5094" fmla="*/ 4899649 h 6367455"/>
                <a:gd name="connsiteX5095" fmla="*/ 2976186 w 6891715"/>
                <a:gd name="connsiteY5095" fmla="*/ 4893299 h 6367455"/>
                <a:gd name="connsiteX5096" fmla="*/ 2976672 w 6891715"/>
                <a:gd name="connsiteY5096" fmla="*/ 4893377 h 6367455"/>
                <a:gd name="connsiteX5097" fmla="*/ 2981824 w 6891715"/>
                <a:gd name="connsiteY5097" fmla="*/ 4881196 h 6367455"/>
                <a:gd name="connsiteX5098" fmla="*/ 2977710 w 6891715"/>
                <a:gd name="connsiteY5098" fmla="*/ 4874199 h 6367455"/>
                <a:gd name="connsiteX5099" fmla="*/ 2986888 w 6891715"/>
                <a:gd name="connsiteY5099" fmla="*/ 4875471 h 6367455"/>
                <a:gd name="connsiteX5100" fmla="*/ 2990656 w 6891715"/>
                <a:gd name="connsiteY5100" fmla="*/ 4865568 h 6367455"/>
                <a:gd name="connsiteX5101" fmla="*/ 2977241 w 6891715"/>
                <a:gd name="connsiteY5101" fmla="*/ 4873821 h 6367455"/>
                <a:gd name="connsiteX5102" fmla="*/ 2960110 w 6891715"/>
                <a:gd name="connsiteY5102" fmla="*/ 4867464 h 6367455"/>
                <a:gd name="connsiteX5103" fmla="*/ 2943297 w 6891715"/>
                <a:gd name="connsiteY5103" fmla="*/ 4876364 h 6367455"/>
                <a:gd name="connsiteX5104" fmla="*/ 2927436 w 6891715"/>
                <a:gd name="connsiteY5104" fmla="*/ 4870960 h 6367455"/>
                <a:gd name="connsiteX5105" fmla="*/ 2894761 w 6891715"/>
                <a:gd name="connsiteY5105" fmla="*/ 4889077 h 6367455"/>
                <a:gd name="connsiteX5106" fmla="*/ 2863038 w 6891715"/>
                <a:gd name="connsiteY5106" fmla="*/ 4899884 h 6367455"/>
                <a:gd name="connsiteX5107" fmla="*/ 2852887 w 6891715"/>
                <a:gd name="connsiteY5107" fmla="*/ 4901155 h 6367455"/>
                <a:gd name="connsiteX5108" fmla="*/ 2843053 w 6891715"/>
                <a:gd name="connsiteY5108" fmla="*/ 4922132 h 6367455"/>
                <a:gd name="connsiteX5109" fmla="*/ 2844639 w 6891715"/>
                <a:gd name="connsiteY5109" fmla="*/ 4939296 h 6367455"/>
                <a:gd name="connsiteX5110" fmla="*/ 2862721 w 6891715"/>
                <a:gd name="connsiteY5110" fmla="*/ 4962180 h 6367455"/>
                <a:gd name="connsiteX5111" fmla="*/ 2862721 w 6891715"/>
                <a:gd name="connsiteY5111" fmla="*/ 4977118 h 6367455"/>
                <a:gd name="connsiteX5112" fmla="*/ 2850349 w 6891715"/>
                <a:gd name="connsiteY5112" fmla="*/ 4994282 h 6367455"/>
                <a:gd name="connsiteX5113" fmla="*/ 2849397 w 6891715"/>
                <a:gd name="connsiteY5113" fmla="*/ 5023523 h 6367455"/>
                <a:gd name="connsiteX5114" fmla="*/ 2857011 w 6891715"/>
                <a:gd name="connsiteY5114" fmla="*/ 5056260 h 6367455"/>
                <a:gd name="connsiteX5115" fmla="*/ 2892223 w 6891715"/>
                <a:gd name="connsiteY5115" fmla="*/ 5094718 h 6367455"/>
                <a:gd name="connsiteX5116" fmla="*/ 2944566 w 6891715"/>
                <a:gd name="connsiteY5116" fmla="*/ 5138580 h 6367455"/>
                <a:gd name="connsiteX5117" fmla="*/ 2977558 w 6891715"/>
                <a:gd name="connsiteY5117" fmla="*/ 5157332 h 6367455"/>
                <a:gd name="connsiteX5118" fmla="*/ 3003571 w 6891715"/>
                <a:gd name="connsiteY5118" fmla="*/ 5234249 h 6367455"/>
                <a:gd name="connsiteX5119" fmla="*/ 3036880 w 6891715"/>
                <a:gd name="connsiteY5119" fmla="*/ 5295274 h 6367455"/>
                <a:gd name="connsiteX5120" fmla="*/ 3070189 w 6891715"/>
                <a:gd name="connsiteY5120" fmla="*/ 5330554 h 6367455"/>
                <a:gd name="connsiteX5121" fmla="*/ 3108256 w 6891715"/>
                <a:gd name="connsiteY5121" fmla="*/ 5352485 h 6367455"/>
                <a:gd name="connsiteX5122" fmla="*/ 3135855 w 6891715"/>
                <a:gd name="connsiteY5122" fmla="*/ 5374416 h 6367455"/>
                <a:gd name="connsiteX5123" fmla="*/ 3163454 w 6891715"/>
                <a:gd name="connsiteY5123" fmla="*/ 5357252 h 6367455"/>
                <a:gd name="connsiteX5124" fmla="*/ 3164406 w 6891715"/>
                <a:gd name="connsiteY5124" fmla="*/ 5364563 h 6367455"/>
                <a:gd name="connsiteX5125" fmla="*/ 3172019 w 6891715"/>
                <a:gd name="connsiteY5125" fmla="*/ 5366787 h 6367455"/>
                <a:gd name="connsiteX5126" fmla="*/ 3176778 w 6891715"/>
                <a:gd name="connsiteY5126" fmla="*/ 5355981 h 6367455"/>
                <a:gd name="connsiteX5127" fmla="*/ 3188515 w 6891715"/>
                <a:gd name="connsiteY5127" fmla="*/ 5351849 h 6367455"/>
                <a:gd name="connsiteX5128" fmla="*/ 3200252 w 6891715"/>
                <a:gd name="connsiteY5128" fmla="*/ 5351531 h 6367455"/>
                <a:gd name="connsiteX5129" fmla="*/ 3213259 w 6891715"/>
                <a:gd name="connsiteY5129" fmla="*/ 5373780 h 6367455"/>
                <a:gd name="connsiteX5130" fmla="*/ 3204694 w 6891715"/>
                <a:gd name="connsiteY5130" fmla="*/ 5384269 h 6367455"/>
                <a:gd name="connsiteX5131" fmla="*/ 3194225 w 6891715"/>
                <a:gd name="connsiteY5131" fmla="*/ 5398253 h 6367455"/>
                <a:gd name="connsiteX5132" fmla="*/ 3192322 w 6891715"/>
                <a:gd name="connsiteY5132" fmla="*/ 5409696 h 6367455"/>
                <a:gd name="connsiteX5133" fmla="*/ 3203108 w 6891715"/>
                <a:gd name="connsiteY5133" fmla="*/ 5431944 h 6367455"/>
                <a:gd name="connsiteX5134" fmla="*/ 3222141 w 6891715"/>
                <a:gd name="connsiteY5134" fmla="*/ 5436712 h 6367455"/>
                <a:gd name="connsiteX5135" fmla="*/ 3271946 w 6891715"/>
                <a:gd name="connsiteY5135" fmla="*/ 5456418 h 6367455"/>
                <a:gd name="connsiteX5136" fmla="*/ 3322703 w 6891715"/>
                <a:gd name="connsiteY5136" fmla="*/ 5478349 h 6367455"/>
                <a:gd name="connsiteX5137" fmla="*/ 3357281 w 6891715"/>
                <a:gd name="connsiteY5137" fmla="*/ 5513629 h 6367455"/>
                <a:gd name="connsiteX5138" fmla="*/ 3391224 w 6891715"/>
                <a:gd name="connsiteY5138" fmla="*/ 5526024 h 6367455"/>
                <a:gd name="connsiteX5139" fmla="*/ 3404865 w 6891715"/>
                <a:gd name="connsiteY5139" fmla="*/ 5541598 h 6367455"/>
                <a:gd name="connsiteX5140" fmla="*/ 3429609 w 6891715"/>
                <a:gd name="connsiteY5140" fmla="*/ 5562576 h 6367455"/>
                <a:gd name="connsiteX5141" fmla="*/ 3443250 w 6891715"/>
                <a:gd name="connsiteY5141" fmla="*/ 5581646 h 6367455"/>
                <a:gd name="connsiteX5142" fmla="*/ 3435319 w 6891715"/>
                <a:gd name="connsiteY5142" fmla="*/ 5601352 h 6367455"/>
                <a:gd name="connsiteX5143" fmla="*/ 3429926 w 6891715"/>
                <a:gd name="connsiteY5143" fmla="*/ 5619469 h 6367455"/>
                <a:gd name="connsiteX5144" fmla="*/ 3396934 w 6891715"/>
                <a:gd name="connsiteY5144" fmla="*/ 5603894 h 6367455"/>
                <a:gd name="connsiteX5145" fmla="*/ 3382976 w 6891715"/>
                <a:gd name="connsiteY5145" fmla="*/ 5572429 h 6367455"/>
                <a:gd name="connsiteX5146" fmla="*/ 3329999 w 6891715"/>
                <a:gd name="connsiteY5146" fmla="*/ 5563529 h 6367455"/>
                <a:gd name="connsiteX5147" fmla="*/ 3328730 w 6891715"/>
                <a:gd name="connsiteY5147" fmla="*/ 5550816 h 6367455"/>
                <a:gd name="connsiteX5148" fmla="*/ 3336344 w 6891715"/>
                <a:gd name="connsiteY5148" fmla="*/ 5546684 h 6367455"/>
                <a:gd name="connsiteX5149" fmla="*/ 3325558 w 6891715"/>
                <a:gd name="connsiteY5149" fmla="*/ 5541280 h 6367455"/>
                <a:gd name="connsiteX5150" fmla="*/ 3285270 w 6891715"/>
                <a:gd name="connsiteY5150" fmla="*/ 5547955 h 6367455"/>
                <a:gd name="connsiteX5151" fmla="*/ 3262429 w 6891715"/>
                <a:gd name="connsiteY5151" fmla="*/ 5574653 h 6367455"/>
                <a:gd name="connsiteX5152" fmla="*/ 3270043 w 6891715"/>
                <a:gd name="connsiteY5152" fmla="*/ 5591499 h 6367455"/>
                <a:gd name="connsiteX5153" fmla="*/ 3249423 w 6891715"/>
                <a:gd name="connsiteY5153" fmla="*/ 5626779 h 6367455"/>
                <a:gd name="connsiteX5154" fmla="*/ 3268457 w 6891715"/>
                <a:gd name="connsiteY5154" fmla="*/ 5643306 h 6367455"/>
                <a:gd name="connsiteX5155" fmla="*/ 3299228 w 6891715"/>
                <a:gd name="connsiteY5155" fmla="*/ 5662059 h 6367455"/>
                <a:gd name="connsiteX5156" fmla="*/ 3308110 w 6891715"/>
                <a:gd name="connsiteY5156" fmla="*/ 5681765 h 6367455"/>
                <a:gd name="connsiteX5157" fmla="*/ 3314455 w 6891715"/>
                <a:gd name="connsiteY5157" fmla="*/ 5708145 h 6367455"/>
                <a:gd name="connsiteX5158" fmla="*/ 3313820 w 6891715"/>
                <a:gd name="connsiteY5158" fmla="*/ 5724991 h 6367455"/>
                <a:gd name="connsiteX5159" fmla="*/ 3292566 w 6891715"/>
                <a:gd name="connsiteY5159" fmla="*/ 5728487 h 6367455"/>
                <a:gd name="connsiteX5160" fmla="*/ 3262112 w 6891715"/>
                <a:gd name="connsiteY5160" fmla="*/ 5744697 h 6367455"/>
                <a:gd name="connsiteX5161" fmla="*/ 3263064 w 6891715"/>
                <a:gd name="connsiteY5161" fmla="*/ 5768534 h 6367455"/>
                <a:gd name="connsiteX5162" fmla="*/ 3262429 w 6891715"/>
                <a:gd name="connsiteY5162" fmla="*/ 5799365 h 6367455"/>
                <a:gd name="connsiteX5163" fmla="*/ 3221824 w 6891715"/>
                <a:gd name="connsiteY5163" fmla="*/ 5842909 h 6367455"/>
                <a:gd name="connsiteX5164" fmla="*/ 3205963 w 6891715"/>
                <a:gd name="connsiteY5164" fmla="*/ 5867382 h 6367455"/>
                <a:gd name="connsiteX5165" fmla="*/ 3189149 w 6891715"/>
                <a:gd name="connsiteY5165" fmla="*/ 5873739 h 6367455"/>
                <a:gd name="connsiteX5166" fmla="*/ 3175509 w 6891715"/>
                <a:gd name="connsiteY5166" fmla="*/ 5861343 h 6367455"/>
                <a:gd name="connsiteX5167" fmla="*/ 3164406 w 6891715"/>
                <a:gd name="connsiteY5167" fmla="*/ 5830831 h 6367455"/>
                <a:gd name="connsiteX5168" fmla="*/ 3164406 w 6891715"/>
                <a:gd name="connsiteY5168" fmla="*/ 5821296 h 6367455"/>
                <a:gd name="connsiteX5169" fmla="*/ 3185343 w 6891715"/>
                <a:gd name="connsiteY5169" fmla="*/ 5813985 h 6367455"/>
                <a:gd name="connsiteX5170" fmla="*/ 3192639 w 6891715"/>
                <a:gd name="connsiteY5170" fmla="*/ 5799047 h 6367455"/>
                <a:gd name="connsiteX5171" fmla="*/ 3182805 w 6891715"/>
                <a:gd name="connsiteY5171" fmla="*/ 5784109 h 6367455"/>
                <a:gd name="connsiteX5172" fmla="*/ 3187246 w 6891715"/>
                <a:gd name="connsiteY5172" fmla="*/ 5774573 h 6367455"/>
                <a:gd name="connsiteX5173" fmla="*/ 3204059 w 6891715"/>
                <a:gd name="connsiteY5173" fmla="*/ 5767263 h 6367455"/>
                <a:gd name="connsiteX5174" fmla="*/ 3218017 w 6891715"/>
                <a:gd name="connsiteY5174" fmla="*/ 5761860 h 6367455"/>
                <a:gd name="connsiteX5175" fmla="*/ 3220555 w 6891715"/>
                <a:gd name="connsiteY5175" fmla="*/ 5742790 h 6367455"/>
                <a:gd name="connsiteX5176" fmla="*/ 3219603 w 6891715"/>
                <a:gd name="connsiteY5176" fmla="*/ 5728805 h 6367455"/>
                <a:gd name="connsiteX5177" fmla="*/ 3207549 w 6891715"/>
                <a:gd name="connsiteY5177" fmla="*/ 5710052 h 6367455"/>
                <a:gd name="connsiteX5178" fmla="*/ 3188198 w 6891715"/>
                <a:gd name="connsiteY5178" fmla="*/ 5667144 h 6367455"/>
                <a:gd name="connsiteX5179" fmla="*/ 3177095 w 6891715"/>
                <a:gd name="connsiteY5179" fmla="*/ 5628050 h 6367455"/>
                <a:gd name="connsiteX5180" fmla="*/ 3159330 w 6891715"/>
                <a:gd name="connsiteY5180" fmla="*/ 5606119 h 6367455"/>
                <a:gd name="connsiteX5181" fmla="*/ 3131731 w 6891715"/>
                <a:gd name="connsiteY5181" fmla="*/ 5611840 h 6367455"/>
                <a:gd name="connsiteX5182" fmla="*/ 3108256 w 6891715"/>
                <a:gd name="connsiteY5182" fmla="*/ 5600398 h 6367455"/>
                <a:gd name="connsiteX5183" fmla="*/ 3096519 w 6891715"/>
                <a:gd name="connsiteY5183" fmla="*/ 5576243 h 6367455"/>
                <a:gd name="connsiteX5184" fmla="*/ 3097788 w 6891715"/>
                <a:gd name="connsiteY5184" fmla="*/ 5564800 h 6367455"/>
                <a:gd name="connsiteX5185" fmla="*/ 3079388 w 6891715"/>
                <a:gd name="connsiteY5185" fmla="*/ 5534288 h 6367455"/>
                <a:gd name="connsiteX5186" fmla="*/ 3052741 w 6891715"/>
                <a:gd name="connsiteY5186" fmla="*/ 5543823 h 6367455"/>
                <a:gd name="connsiteX5187" fmla="*/ 3044176 w 6891715"/>
                <a:gd name="connsiteY5187" fmla="*/ 5537784 h 6367455"/>
                <a:gd name="connsiteX5188" fmla="*/ 3052741 w 6891715"/>
                <a:gd name="connsiteY5188" fmla="*/ 5519667 h 6367455"/>
                <a:gd name="connsiteX5189" fmla="*/ 3034659 w 6891715"/>
                <a:gd name="connsiteY5189" fmla="*/ 5516489 h 6367455"/>
                <a:gd name="connsiteX5190" fmla="*/ 3010232 w 6891715"/>
                <a:gd name="connsiteY5190" fmla="*/ 5496783 h 6367455"/>
                <a:gd name="connsiteX5191" fmla="*/ 2983585 w 6891715"/>
                <a:gd name="connsiteY5191" fmla="*/ 5462457 h 6367455"/>
                <a:gd name="connsiteX5192" fmla="*/ 2953766 w 6891715"/>
                <a:gd name="connsiteY5192" fmla="*/ 5469767 h 6367455"/>
                <a:gd name="connsiteX5193" fmla="*/ 2933780 w 6891715"/>
                <a:gd name="connsiteY5193" fmla="*/ 5458325 h 6367455"/>
                <a:gd name="connsiteX5194" fmla="*/ 2913478 w 6891715"/>
                <a:gd name="connsiteY5194" fmla="*/ 5460867 h 6367455"/>
                <a:gd name="connsiteX5195" fmla="*/ 2861452 w 6891715"/>
                <a:gd name="connsiteY5195" fmla="*/ 5422409 h 6367455"/>
                <a:gd name="connsiteX5196" fmla="*/ 2823067 w 6891715"/>
                <a:gd name="connsiteY5196" fmla="*/ 5379501 h 6367455"/>
                <a:gd name="connsiteX5197" fmla="*/ 2802765 w 6891715"/>
                <a:gd name="connsiteY5197" fmla="*/ 5362338 h 6367455"/>
                <a:gd name="connsiteX5198" fmla="*/ 2789758 w 6891715"/>
                <a:gd name="connsiteY5198" fmla="*/ 5336275 h 6367455"/>
                <a:gd name="connsiteX5199" fmla="*/ 2765332 w 6891715"/>
                <a:gd name="connsiteY5199" fmla="*/ 5308941 h 6367455"/>
                <a:gd name="connsiteX5200" fmla="*/ 2739953 w 6891715"/>
                <a:gd name="connsiteY5200" fmla="*/ 5313709 h 6367455"/>
                <a:gd name="connsiteX5201" fmla="*/ 2730437 w 6891715"/>
                <a:gd name="connsiteY5201" fmla="*/ 5321972 h 6367455"/>
                <a:gd name="connsiteX5202" fmla="*/ 2725044 w 6891715"/>
                <a:gd name="connsiteY5202" fmla="*/ 5309259 h 6367455"/>
                <a:gd name="connsiteX5203" fmla="*/ 2736781 w 6891715"/>
                <a:gd name="connsiteY5203" fmla="*/ 5299724 h 6367455"/>
                <a:gd name="connsiteX5204" fmla="*/ 2719968 w 6891715"/>
                <a:gd name="connsiteY5204" fmla="*/ 5285103 h 6367455"/>
                <a:gd name="connsiteX5205" fmla="*/ 2702838 w 6891715"/>
                <a:gd name="connsiteY5205" fmla="*/ 5280336 h 6367455"/>
                <a:gd name="connsiteX5206" fmla="*/ 2707913 w 6891715"/>
                <a:gd name="connsiteY5206" fmla="*/ 5265397 h 6367455"/>
                <a:gd name="connsiteX5207" fmla="*/ 2688880 w 6891715"/>
                <a:gd name="connsiteY5207" fmla="*/ 5254909 h 6367455"/>
                <a:gd name="connsiteX5208" fmla="*/ 2675873 w 6891715"/>
                <a:gd name="connsiteY5208" fmla="*/ 5257133 h 6367455"/>
                <a:gd name="connsiteX5209" fmla="*/ 2673970 w 6891715"/>
                <a:gd name="connsiteY5209" fmla="*/ 5252048 h 6367455"/>
                <a:gd name="connsiteX5210" fmla="*/ 2681266 w 6891715"/>
                <a:gd name="connsiteY5210" fmla="*/ 5238063 h 6367455"/>
                <a:gd name="connsiteX5211" fmla="*/ 2675556 w 6891715"/>
                <a:gd name="connsiteY5211" fmla="*/ 5215179 h 6367455"/>
                <a:gd name="connsiteX5212" fmla="*/ 2658426 w 6891715"/>
                <a:gd name="connsiteY5212" fmla="*/ 5162418 h 6367455"/>
                <a:gd name="connsiteX5213" fmla="*/ 2652716 w 6891715"/>
                <a:gd name="connsiteY5213" fmla="*/ 5132859 h 6367455"/>
                <a:gd name="connsiteX5214" fmla="*/ 2649543 w 6891715"/>
                <a:gd name="connsiteY5214" fmla="*/ 5105207 h 6367455"/>
                <a:gd name="connsiteX5215" fmla="*/ 2626068 w 6891715"/>
                <a:gd name="connsiteY5215" fmla="*/ 5097261 h 6367455"/>
                <a:gd name="connsiteX5216" fmla="*/ 2593394 w 6891715"/>
                <a:gd name="connsiteY5216" fmla="*/ 5088997 h 6367455"/>
                <a:gd name="connsiteX5217" fmla="*/ 2560085 w 6891715"/>
                <a:gd name="connsiteY5217" fmla="*/ 5061027 h 6367455"/>
                <a:gd name="connsiteX5218" fmla="*/ 2538830 w 6891715"/>
                <a:gd name="connsiteY5218" fmla="*/ 5057849 h 6367455"/>
                <a:gd name="connsiteX5219" fmla="*/ 2522017 w 6891715"/>
                <a:gd name="connsiteY5219" fmla="*/ 5051810 h 6367455"/>
                <a:gd name="connsiteX5220" fmla="*/ 2489343 w 6891715"/>
                <a:gd name="connsiteY5220" fmla="*/ 5055306 h 6367455"/>
                <a:gd name="connsiteX5221" fmla="*/ 2475702 w 6891715"/>
                <a:gd name="connsiteY5221" fmla="*/ 5070245 h 6367455"/>
                <a:gd name="connsiteX5222" fmla="*/ 2452544 w 6891715"/>
                <a:gd name="connsiteY5222" fmla="*/ 5107432 h 6367455"/>
                <a:gd name="connsiteX5223" fmla="*/ 2438269 w 6891715"/>
                <a:gd name="connsiteY5223" fmla="*/ 5122370 h 6367455"/>
                <a:gd name="connsiteX5224" fmla="*/ 2419235 w 6891715"/>
                <a:gd name="connsiteY5224" fmla="*/ 5126502 h 6367455"/>
                <a:gd name="connsiteX5225" fmla="*/ 2419155 w 6891715"/>
                <a:gd name="connsiteY5225" fmla="*/ 5126339 h 6367455"/>
                <a:gd name="connsiteX5226" fmla="*/ 2414212 w 6891715"/>
                <a:gd name="connsiteY5226" fmla="*/ 5127883 h 6367455"/>
                <a:gd name="connsiteX5227" fmla="*/ 2409765 w 6891715"/>
                <a:gd name="connsiteY5227" fmla="*/ 5122167 h 6367455"/>
                <a:gd name="connsiteX5228" fmla="*/ 2400235 w 6891715"/>
                <a:gd name="connsiteY5228" fmla="*/ 5125343 h 6367455"/>
                <a:gd name="connsiteX5229" fmla="*/ 2400223 w 6891715"/>
                <a:gd name="connsiteY5229" fmla="*/ 5125369 h 6367455"/>
                <a:gd name="connsiteX5230" fmla="*/ 2408524 w 6891715"/>
                <a:gd name="connsiteY5230" fmla="*/ 5122854 h 6367455"/>
                <a:gd name="connsiteX5231" fmla="*/ 2412969 w 6891715"/>
                <a:gd name="connsiteY5231" fmla="*/ 5128049 h 6367455"/>
                <a:gd name="connsiteX5232" fmla="*/ 2397053 w 6891715"/>
                <a:gd name="connsiteY5232" fmla="*/ 5131996 h 6367455"/>
                <a:gd name="connsiteX5233" fmla="*/ 2396741 w 6891715"/>
                <a:gd name="connsiteY5233" fmla="*/ 5132647 h 6367455"/>
                <a:gd name="connsiteX5234" fmla="*/ 2385305 w 6891715"/>
                <a:gd name="connsiteY5234" fmla="*/ 5136458 h 6367455"/>
                <a:gd name="connsiteX5235" fmla="*/ 2383717 w 6891715"/>
                <a:gd name="connsiteY5235" fmla="*/ 5137411 h 6367455"/>
                <a:gd name="connsiteX5236" fmla="*/ 2384034 w 6891715"/>
                <a:gd name="connsiteY5236" fmla="*/ 5136458 h 6367455"/>
                <a:gd name="connsiteX5237" fmla="*/ 2380858 w 6891715"/>
                <a:gd name="connsiteY5237" fmla="*/ 5135823 h 6367455"/>
                <a:gd name="connsiteX5238" fmla="*/ 2379587 w 6891715"/>
                <a:gd name="connsiteY5238" fmla="*/ 5136458 h 6367455"/>
                <a:gd name="connsiteX5239" fmla="*/ 2377999 w 6891715"/>
                <a:gd name="connsiteY5239" fmla="*/ 5136458 h 6367455"/>
                <a:gd name="connsiteX5240" fmla="*/ 2377046 w 6891715"/>
                <a:gd name="connsiteY5240" fmla="*/ 5136776 h 6367455"/>
                <a:gd name="connsiteX5241" fmla="*/ 2375775 w 6891715"/>
                <a:gd name="connsiteY5241" fmla="*/ 5137411 h 6367455"/>
                <a:gd name="connsiteX5242" fmla="*/ 2375140 w 6891715"/>
                <a:gd name="connsiteY5242" fmla="*/ 5138046 h 6367455"/>
                <a:gd name="connsiteX5243" fmla="*/ 2374822 w 6891715"/>
                <a:gd name="connsiteY5243" fmla="*/ 5138999 h 6367455"/>
                <a:gd name="connsiteX5244" fmla="*/ 2374187 w 6891715"/>
                <a:gd name="connsiteY5244" fmla="*/ 5141857 h 6367455"/>
                <a:gd name="connsiteX5245" fmla="*/ 2374504 w 6891715"/>
                <a:gd name="connsiteY5245" fmla="*/ 5141857 h 6367455"/>
                <a:gd name="connsiteX5246" fmla="*/ 2375140 w 6891715"/>
                <a:gd name="connsiteY5246" fmla="*/ 5142175 h 6367455"/>
                <a:gd name="connsiteX5247" fmla="*/ 2377363 w 6891715"/>
                <a:gd name="connsiteY5247" fmla="*/ 5141540 h 6367455"/>
                <a:gd name="connsiteX5248" fmla="*/ 2351950 w 6891715"/>
                <a:gd name="connsiteY5248" fmla="*/ 5159642 h 6367455"/>
                <a:gd name="connsiteX5249" fmla="*/ 2327490 w 6891715"/>
                <a:gd name="connsiteY5249" fmla="*/ 5172345 h 6367455"/>
                <a:gd name="connsiteX5250" fmla="*/ 2305572 w 6891715"/>
                <a:gd name="connsiteY5250" fmla="*/ 5206327 h 6367455"/>
                <a:gd name="connsiteX5251" fmla="*/ 2275076 w 6891715"/>
                <a:gd name="connsiteY5251" fmla="*/ 5219348 h 6367455"/>
                <a:gd name="connsiteX5252" fmla="*/ 2232509 w 6891715"/>
                <a:gd name="connsiteY5252" fmla="*/ 5220936 h 6367455"/>
                <a:gd name="connsiteX5253" fmla="*/ 2188037 w 6891715"/>
                <a:gd name="connsiteY5253" fmla="*/ 5202198 h 6367455"/>
                <a:gd name="connsiteX5254" fmla="*/ 2180413 w 6891715"/>
                <a:gd name="connsiteY5254" fmla="*/ 5189812 h 6367455"/>
                <a:gd name="connsiteX5255" fmla="*/ 2143246 w 6891715"/>
                <a:gd name="connsiteY5255" fmla="*/ 5174251 h 6367455"/>
                <a:gd name="connsiteX5256" fmla="*/ 2120057 w 6891715"/>
                <a:gd name="connsiteY5256" fmla="*/ 5189177 h 6367455"/>
                <a:gd name="connsiteX5257" fmla="*/ 2104174 w 6891715"/>
                <a:gd name="connsiteY5257" fmla="*/ 5175521 h 6367455"/>
                <a:gd name="connsiteX5258" fmla="*/ 2082891 w 6891715"/>
                <a:gd name="connsiteY5258" fmla="*/ 5171710 h 6367455"/>
                <a:gd name="connsiteX5259" fmla="*/ 2058431 w 6891715"/>
                <a:gd name="connsiteY5259" fmla="*/ 5159324 h 6367455"/>
                <a:gd name="connsiteX5260" fmla="*/ 2040324 w 6891715"/>
                <a:gd name="connsiteY5260" fmla="*/ 5164723 h 6367455"/>
                <a:gd name="connsiteX5261" fmla="*/ 2022535 w 6891715"/>
                <a:gd name="connsiteY5261" fmla="*/ 5181555 h 6367455"/>
                <a:gd name="connsiteX5262" fmla="*/ 2004746 w 6891715"/>
                <a:gd name="connsiteY5262" fmla="*/ 5192353 h 6367455"/>
                <a:gd name="connsiteX5263" fmla="*/ 1967897 w 6891715"/>
                <a:gd name="connsiteY5263" fmla="*/ 5205374 h 6367455"/>
                <a:gd name="connsiteX5264" fmla="*/ 1959638 w 6891715"/>
                <a:gd name="connsiteY5264" fmla="*/ 5239356 h 6367455"/>
                <a:gd name="connsiteX5265" fmla="*/ 1951061 w 6891715"/>
                <a:gd name="connsiteY5265" fmla="*/ 5251106 h 6367455"/>
                <a:gd name="connsiteX5266" fmla="*/ 1959638 w 6891715"/>
                <a:gd name="connsiteY5266" fmla="*/ 5255870 h 6367455"/>
                <a:gd name="connsiteX5267" fmla="*/ 1960591 w 6891715"/>
                <a:gd name="connsiteY5267" fmla="*/ 5245390 h 6367455"/>
                <a:gd name="connsiteX5268" fmla="*/ 1963767 w 6891715"/>
                <a:gd name="connsiteY5268" fmla="*/ 5259046 h 6367455"/>
                <a:gd name="connsiteX5269" fmla="*/ 1959955 w 6891715"/>
                <a:gd name="connsiteY5269" fmla="*/ 5274925 h 6367455"/>
                <a:gd name="connsiteX5270" fmla="*/ 1964720 w 6891715"/>
                <a:gd name="connsiteY5270" fmla="*/ 5288899 h 6367455"/>
                <a:gd name="connsiteX5271" fmla="*/ 1963974 w 6891715"/>
                <a:gd name="connsiteY5271" fmla="*/ 5289811 h 6367455"/>
                <a:gd name="connsiteX5272" fmla="*/ 1973866 w 6891715"/>
                <a:gd name="connsiteY5272" fmla="*/ 5295679 h 6367455"/>
                <a:gd name="connsiteX5273" fmla="*/ 1970058 w 6891715"/>
                <a:gd name="connsiteY5273" fmla="*/ 5311533 h 6367455"/>
                <a:gd name="connsiteX5274" fmla="*/ 1985925 w 6891715"/>
                <a:gd name="connsiteY5274" fmla="*/ 5317557 h 6367455"/>
                <a:gd name="connsiteX5275" fmla="*/ 1980530 w 6891715"/>
                <a:gd name="connsiteY5275" fmla="*/ 5325801 h 6367455"/>
                <a:gd name="connsiteX5276" fmla="*/ 1973232 w 6891715"/>
                <a:gd name="connsiteY5276" fmla="*/ 5324216 h 6367455"/>
                <a:gd name="connsiteX5277" fmla="*/ 1965616 w 6891715"/>
                <a:gd name="connsiteY5277" fmla="*/ 5329606 h 6367455"/>
                <a:gd name="connsiteX5278" fmla="*/ 1962760 w 6891715"/>
                <a:gd name="connsiteY5278" fmla="*/ 5341972 h 6367455"/>
                <a:gd name="connsiteX5279" fmla="*/ 1975770 w 6891715"/>
                <a:gd name="connsiteY5279" fmla="*/ 5354655 h 6367455"/>
                <a:gd name="connsiteX5280" fmla="*/ 1971328 w 6891715"/>
                <a:gd name="connsiteY5280" fmla="*/ 5366070 h 6367455"/>
                <a:gd name="connsiteX5281" fmla="*/ 1965298 w 6891715"/>
                <a:gd name="connsiteY5281" fmla="*/ 5380022 h 6367455"/>
                <a:gd name="connsiteX5282" fmla="*/ 1926267 w 6891715"/>
                <a:gd name="connsiteY5282" fmla="*/ 5399046 h 6367455"/>
                <a:gd name="connsiteX5283" fmla="*/ 1896755 w 6891715"/>
                <a:gd name="connsiteY5283" fmla="*/ 5413315 h 6367455"/>
                <a:gd name="connsiteX5284" fmla="*/ 1868513 w 6891715"/>
                <a:gd name="connsiteY5284" fmla="*/ 5449144 h 6367455"/>
                <a:gd name="connsiteX5285" fmla="*/ 1823135 w 6891715"/>
                <a:gd name="connsiteY5285" fmla="*/ 5464364 h 6367455"/>
                <a:gd name="connsiteX5286" fmla="*/ 1755543 w 6891715"/>
                <a:gd name="connsiteY5286" fmla="*/ 5485925 h 6367455"/>
                <a:gd name="connsiteX5287" fmla="*/ 1738090 w 6891715"/>
                <a:gd name="connsiteY5287" fmla="*/ 5508121 h 6367455"/>
                <a:gd name="connsiteX5288" fmla="*/ 1753957 w 6891715"/>
                <a:gd name="connsiteY5288" fmla="*/ 5520487 h 6367455"/>
                <a:gd name="connsiteX5289" fmla="*/ 1746341 w 6891715"/>
                <a:gd name="connsiteY5289" fmla="*/ 5534438 h 6367455"/>
                <a:gd name="connsiteX5290" fmla="*/ 1742215 w 6891715"/>
                <a:gd name="connsiteY5290" fmla="*/ 5529048 h 6367455"/>
                <a:gd name="connsiteX5291" fmla="*/ 1744437 w 6891715"/>
                <a:gd name="connsiteY5291" fmla="*/ 5522706 h 6367455"/>
                <a:gd name="connsiteX5292" fmla="*/ 1726666 w 6891715"/>
                <a:gd name="connsiteY5292" fmla="*/ 5536975 h 6367455"/>
                <a:gd name="connsiteX5293" fmla="*/ 1643844 w 6891715"/>
                <a:gd name="connsiteY5293" fmla="*/ 5654293 h 6367455"/>
                <a:gd name="connsiteX5294" fmla="*/ 1644161 w 6891715"/>
                <a:gd name="connsiteY5294" fmla="*/ 5684733 h 6367455"/>
                <a:gd name="connsiteX5295" fmla="*/ 1633689 w 6891715"/>
                <a:gd name="connsiteY5295" fmla="*/ 5691391 h 6367455"/>
                <a:gd name="connsiteX5296" fmla="*/ 1645748 w 6891715"/>
                <a:gd name="connsiteY5296" fmla="*/ 5699318 h 6367455"/>
                <a:gd name="connsiteX5297" fmla="*/ 1664787 w 6891715"/>
                <a:gd name="connsiteY5297" fmla="*/ 5741490 h 6367455"/>
                <a:gd name="connsiteX5298" fmla="*/ 1679702 w 6891715"/>
                <a:gd name="connsiteY5298" fmla="*/ 5743392 h 6367455"/>
                <a:gd name="connsiteX5299" fmla="*/ 1685413 w 6891715"/>
                <a:gd name="connsiteY5299" fmla="*/ 5754807 h 6367455"/>
                <a:gd name="connsiteX5300" fmla="*/ 1692712 w 6891715"/>
                <a:gd name="connsiteY5300" fmla="*/ 5763368 h 6367455"/>
                <a:gd name="connsiteX5301" fmla="*/ 1677798 w 6891715"/>
                <a:gd name="connsiteY5301" fmla="*/ 5769709 h 6367455"/>
                <a:gd name="connsiteX5302" fmla="*/ 1658124 w 6891715"/>
                <a:gd name="connsiteY5302" fmla="*/ 5794124 h 6367455"/>
                <a:gd name="connsiteX5303" fmla="*/ 1636862 w 6891715"/>
                <a:gd name="connsiteY5303" fmla="*/ 5800783 h 6367455"/>
                <a:gd name="connsiteX5304" fmla="*/ 1631785 w 6891715"/>
                <a:gd name="connsiteY5304" fmla="*/ 5814100 h 6367455"/>
                <a:gd name="connsiteX5305" fmla="*/ 1617188 w 6891715"/>
                <a:gd name="connsiteY5305" fmla="*/ 5833125 h 6367455"/>
                <a:gd name="connsiteX5306" fmla="*/ 1613063 w 6891715"/>
                <a:gd name="connsiteY5306" fmla="*/ 5852467 h 6367455"/>
                <a:gd name="connsiteX5307" fmla="*/ 1596562 w 6891715"/>
                <a:gd name="connsiteY5307" fmla="*/ 5884174 h 6367455"/>
                <a:gd name="connsiteX5308" fmla="*/ 1605130 w 6891715"/>
                <a:gd name="connsiteY5308" fmla="*/ 5897809 h 6367455"/>
                <a:gd name="connsiteX5309" fmla="*/ 1600687 w 6891715"/>
                <a:gd name="connsiteY5309" fmla="*/ 5905101 h 6367455"/>
                <a:gd name="connsiteX5310" fmla="*/ 1584820 w 6891715"/>
                <a:gd name="connsiteY5310" fmla="*/ 5900979 h 6367455"/>
                <a:gd name="connsiteX5311" fmla="*/ 1557530 w 6891715"/>
                <a:gd name="connsiteY5311" fmla="*/ 5907638 h 6367455"/>
                <a:gd name="connsiteX5312" fmla="*/ 1535317 w 6891715"/>
                <a:gd name="connsiteY5312" fmla="*/ 5905736 h 6367455"/>
                <a:gd name="connsiteX5313" fmla="*/ 1530239 w 6891715"/>
                <a:gd name="connsiteY5313" fmla="*/ 5923809 h 6367455"/>
                <a:gd name="connsiteX5314" fmla="*/ 1507072 w 6891715"/>
                <a:gd name="connsiteY5314" fmla="*/ 5931102 h 6367455"/>
                <a:gd name="connsiteX5315" fmla="*/ 1506120 w 6891715"/>
                <a:gd name="connsiteY5315" fmla="*/ 5957736 h 6367455"/>
                <a:gd name="connsiteX5316" fmla="*/ 1494697 w 6891715"/>
                <a:gd name="connsiteY5316" fmla="*/ 5973590 h 6367455"/>
                <a:gd name="connsiteX5317" fmla="*/ 1485495 w 6891715"/>
                <a:gd name="connsiteY5317" fmla="*/ 5998956 h 6367455"/>
                <a:gd name="connsiteX5318" fmla="*/ 1475974 w 6891715"/>
                <a:gd name="connsiteY5318" fmla="*/ 6005298 h 6367455"/>
                <a:gd name="connsiteX5319" fmla="*/ 1453762 w 6891715"/>
                <a:gd name="connsiteY5319" fmla="*/ 5996737 h 6367455"/>
                <a:gd name="connsiteX5320" fmla="*/ 1414731 w 6891715"/>
                <a:gd name="connsiteY5320" fmla="*/ 6016396 h 6367455"/>
                <a:gd name="connsiteX5321" fmla="*/ 1392517 w 6891715"/>
                <a:gd name="connsiteY5321" fmla="*/ 6005932 h 6367455"/>
                <a:gd name="connsiteX5322" fmla="*/ 1351261 w 6891715"/>
                <a:gd name="connsiteY5322" fmla="*/ 6013859 h 6367455"/>
                <a:gd name="connsiteX5323" fmla="*/ 1318258 w 6891715"/>
                <a:gd name="connsiteY5323" fmla="*/ 6008786 h 6367455"/>
                <a:gd name="connsiteX5324" fmla="*/ 1261457 w 6891715"/>
                <a:gd name="connsiteY5324" fmla="*/ 6005932 h 6367455"/>
                <a:gd name="connsiteX5325" fmla="*/ 1248764 w 6891715"/>
                <a:gd name="connsiteY5325" fmla="*/ 6019883 h 6367455"/>
                <a:gd name="connsiteX5326" fmla="*/ 1228772 w 6891715"/>
                <a:gd name="connsiteY5326" fmla="*/ 6032884 h 6367455"/>
                <a:gd name="connsiteX5327" fmla="*/ 1189741 w 6891715"/>
                <a:gd name="connsiteY5327" fmla="*/ 6033835 h 6367455"/>
                <a:gd name="connsiteX5328" fmla="*/ 1159276 w 6891715"/>
                <a:gd name="connsiteY5328" fmla="*/ 6073152 h 6367455"/>
                <a:gd name="connsiteX5329" fmla="*/ 1151026 w 6891715"/>
                <a:gd name="connsiteY5329" fmla="*/ 6091226 h 6367455"/>
                <a:gd name="connsiteX5330" fmla="*/ 1140553 w 6891715"/>
                <a:gd name="connsiteY5330" fmla="*/ 6083933 h 6367455"/>
                <a:gd name="connsiteX5331" fmla="*/ 1124369 w 6891715"/>
                <a:gd name="connsiteY5331" fmla="*/ 6080762 h 6367455"/>
                <a:gd name="connsiteX5332" fmla="*/ 1118023 w 6891715"/>
                <a:gd name="connsiteY5332" fmla="*/ 6075689 h 6367455"/>
                <a:gd name="connsiteX5333" fmla="*/ 1104377 w 6891715"/>
                <a:gd name="connsiteY5333" fmla="*/ 6071567 h 6367455"/>
                <a:gd name="connsiteX5334" fmla="*/ 1095809 w 6891715"/>
                <a:gd name="connsiteY5334" fmla="*/ 6070616 h 6367455"/>
                <a:gd name="connsiteX5335" fmla="*/ 1074230 w 6891715"/>
                <a:gd name="connsiteY5335" fmla="*/ 6036054 h 6367455"/>
                <a:gd name="connsiteX5336" fmla="*/ 1076453 w 6891715"/>
                <a:gd name="connsiteY5336" fmla="*/ 6024640 h 6367455"/>
                <a:gd name="connsiteX5337" fmla="*/ 1067884 w 6891715"/>
                <a:gd name="connsiteY5337" fmla="*/ 6017347 h 6367455"/>
                <a:gd name="connsiteX5338" fmla="*/ 1072961 w 6891715"/>
                <a:gd name="connsiteY5338" fmla="*/ 5991981 h 6367455"/>
                <a:gd name="connsiteX5339" fmla="*/ 1032343 w 6891715"/>
                <a:gd name="connsiteY5339" fmla="*/ 5954565 h 6367455"/>
                <a:gd name="connsiteX5340" fmla="*/ 1005051 w 6891715"/>
                <a:gd name="connsiteY5340" fmla="*/ 5952663 h 6367455"/>
                <a:gd name="connsiteX5341" fmla="*/ 995213 w 6891715"/>
                <a:gd name="connsiteY5341" fmla="*/ 5944102 h 6367455"/>
                <a:gd name="connsiteX5342" fmla="*/ 987921 w 6891715"/>
                <a:gd name="connsiteY5342" fmla="*/ 5953614 h 6367455"/>
                <a:gd name="connsiteX5343" fmla="*/ 984747 w 6891715"/>
                <a:gd name="connsiteY5343" fmla="*/ 5946639 h 6367455"/>
                <a:gd name="connsiteX5344" fmla="*/ 967371 w 6891715"/>
                <a:gd name="connsiteY5344" fmla="*/ 5951909 h 6367455"/>
                <a:gd name="connsiteX5345" fmla="*/ 967494 w 6891715"/>
                <a:gd name="connsiteY5345" fmla="*/ 5953094 h 6367455"/>
                <a:gd name="connsiteX5346" fmla="*/ 945223 w 6891715"/>
                <a:gd name="connsiteY5346" fmla="*/ 5968032 h 6367455"/>
                <a:gd name="connsiteX5347" fmla="*/ 924225 w 6891715"/>
                <a:gd name="connsiteY5347" fmla="*/ 5969303 h 6367455"/>
                <a:gd name="connsiteX5348" fmla="*/ 909272 w 6891715"/>
                <a:gd name="connsiteY5348" fmla="*/ 5963900 h 6367455"/>
                <a:gd name="connsiteX5349" fmla="*/ 887955 w 6891715"/>
                <a:gd name="connsiteY5349" fmla="*/ 5962311 h 6367455"/>
                <a:gd name="connsiteX5350" fmla="*/ 866639 w 6891715"/>
                <a:gd name="connsiteY5350" fmla="*/ 5955955 h 6367455"/>
                <a:gd name="connsiteX5351" fmla="*/ 841188 w 6891715"/>
                <a:gd name="connsiteY5351" fmla="*/ 5968032 h 6367455"/>
                <a:gd name="connsiteX5352" fmla="*/ 822417 w 6891715"/>
                <a:gd name="connsiteY5352" fmla="*/ 5972164 h 6367455"/>
                <a:gd name="connsiteX5353" fmla="*/ 813826 w 6891715"/>
                <a:gd name="connsiteY5353" fmla="*/ 5968986 h 6367455"/>
                <a:gd name="connsiteX5354" fmla="*/ 822099 w 6891715"/>
                <a:gd name="connsiteY5354" fmla="*/ 5960404 h 6367455"/>
                <a:gd name="connsiteX5355" fmla="*/ 832598 w 6891715"/>
                <a:gd name="connsiteY5355" fmla="*/ 5933071 h 6367455"/>
                <a:gd name="connsiteX5356" fmla="*/ 836416 w 6891715"/>
                <a:gd name="connsiteY5356" fmla="*/ 5909870 h 6367455"/>
                <a:gd name="connsiteX5357" fmla="*/ 829735 w 6891715"/>
                <a:gd name="connsiteY5357" fmla="*/ 5863468 h 6367455"/>
                <a:gd name="connsiteX5358" fmla="*/ 838007 w 6891715"/>
                <a:gd name="connsiteY5358" fmla="*/ 5825647 h 6367455"/>
                <a:gd name="connsiteX5359" fmla="*/ 826871 w 6891715"/>
                <a:gd name="connsiteY5359" fmla="*/ 5806260 h 6367455"/>
                <a:gd name="connsiteX5360" fmla="*/ 839598 w 6891715"/>
                <a:gd name="connsiteY5360" fmla="*/ 5797996 h 6367455"/>
                <a:gd name="connsiteX5361" fmla="*/ 847232 w 6891715"/>
                <a:gd name="connsiteY5361" fmla="*/ 5804353 h 6367455"/>
                <a:gd name="connsiteX5362" fmla="*/ 840870 w 6891715"/>
                <a:gd name="connsiteY5362" fmla="*/ 5790369 h 6367455"/>
                <a:gd name="connsiteX5363" fmla="*/ 822735 w 6891715"/>
                <a:gd name="connsiteY5363" fmla="*/ 5790686 h 6367455"/>
                <a:gd name="connsiteX5364" fmla="*/ 806827 w 6891715"/>
                <a:gd name="connsiteY5364" fmla="*/ 5803717 h 6367455"/>
                <a:gd name="connsiteX5365" fmla="*/ 795372 w 6891715"/>
                <a:gd name="connsiteY5365" fmla="*/ 5810074 h 6367455"/>
                <a:gd name="connsiteX5366" fmla="*/ 797281 w 6891715"/>
                <a:gd name="connsiteY5366" fmla="*/ 5786873 h 6367455"/>
                <a:gd name="connsiteX5367" fmla="*/ 790918 w 6891715"/>
                <a:gd name="connsiteY5367" fmla="*/ 5777338 h 6367455"/>
                <a:gd name="connsiteX5368" fmla="*/ 800463 w 6891715"/>
                <a:gd name="connsiteY5368" fmla="*/ 5776384 h 6367455"/>
                <a:gd name="connsiteX5369" fmla="*/ 817326 w 6891715"/>
                <a:gd name="connsiteY5369" fmla="*/ 5773842 h 6367455"/>
                <a:gd name="connsiteX5370" fmla="*/ 826553 w 6891715"/>
                <a:gd name="connsiteY5370" fmla="*/ 5752548 h 6367455"/>
                <a:gd name="connsiteX5371" fmla="*/ 839280 w 6891715"/>
                <a:gd name="connsiteY5371" fmla="*/ 5740788 h 6367455"/>
                <a:gd name="connsiteX5372" fmla="*/ 840234 w 6891715"/>
                <a:gd name="connsiteY5372" fmla="*/ 5734432 h 6367455"/>
                <a:gd name="connsiteX5373" fmla="*/ 820189 w 6891715"/>
                <a:gd name="connsiteY5373" fmla="*/ 5748734 h 6367455"/>
                <a:gd name="connsiteX5374" fmla="*/ 807462 w 6891715"/>
                <a:gd name="connsiteY5374" fmla="*/ 5754137 h 6367455"/>
                <a:gd name="connsiteX5375" fmla="*/ 799190 w 6891715"/>
                <a:gd name="connsiteY5375" fmla="*/ 5764625 h 6367455"/>
                <a:gd name="connsiteX5376" fmla="*/ 801418 w 6891715"/>
                <a:gd name="connsiteY5376" fmla="*/ 5771935 h 6367455"/>
                <a:gd name="connsiteX5377" fmla="*/ 783283 w 6891715"/>
                <a:gd name="connsiteY5377" fmla="*/ 5770028 h 6367455"/>
                <a:gd name="connsiteX5378" fmla="*/ 776921 w 6891715"/>
                <a:gd name="connsiteY5378" fmla="*/ 5773206 h 6367455"/>
                <a:gd name="connsiteX5379" fmla="*/ 768331 w 6891715"/>
                <a:gd name="connsiteY5379" fmla="*/ 5770346 h 6367455"/>
                <a:gd name="connsiteX5380" fmla="*/ 765150 w 6891715"/>
                <a:gd name="connsiteY5380" fmla="*/ 5765896 h 6367455"/>
                <a:gd name="connsiteX5381" fmla="*/ 782010 w 6891715"/>
                <a:gd name="connsiteY5381" fmla="*/ 5735385 h 6367455"/>
                <a:gd name="connsiteX5382" fmla="*/ 781692 w 6891715"/>
                <a:gd name="connsiteY5382" fmla="*/ 5699471 h 6367455"/>
                <a:gd name="connsiteX5383" fmla="*/ 807781 w 6891715"/>
                <a:gd name="connsiteY5383" fmla="*/ 5671820 h 6367455"/>
                <a:gd name="connsiteX5384" fmla="*/ 810008 w 6891715"/>
                <a:gd name="connsiteY5384" fmla="*/ 5656883 h 6367455"/>
                <a:gd name="connsiteX5385" fmla="*/ 820189 w 6891715"/>
                <a:gd name="connsiteY5385" fmla="*/ 5642263 h 6367455"/>
                <a:gd name="connsiteX5386" fmla="*/ 838643 w 6891715"/>
                <a:gd name="connsiteY5386" fmla="*/ 5544691 h 6367455"/>
                <a:gd name="connsiteX5387" fmla="*/ 846597 w 6891715"/>
                <a:gd name="connsiteY5387" fmla="*/ 5489707 h 6367455"/>
                <a:gd name="connsiteX5388" fmla="*/ 828780 w 6891715"/>
                <a:gd name="connsiteY5388" fmla="*/ 5408662 h 6367455"/>
                <a:gd name="connsiteX5389" fmla="*/ 828147 w 6891715"/>
                <a:gd name="connsiteY5389" fmla="*/ 5385266 h 6367455"/>
                <a:gd name="connsiteX5390" fmla="*/ 827984 w 6891715"/>
                <a:gd name="connsiteY5390" fmla="*/ 5385412 h 6367455"/>
                <a:gd name="connsiteX5391" fmla="*/ 827032 w 6891715"/>
                <a:gd name="connsiteY5391" fmla="*/ 5365753 h 6367455"/>
                <a:gd name="connsiteX5392" fmla="*/ 829888 w 6891715"/>
                <a:gd name="connsiteY5392" fmla="*/ 5330240 h 6367455"/>
                <a:gd name="connsiteX5393" fmla="*/ 841630 w 6891715"/>
                <a:gd name="connsiteY5393" fmla="*/ 5324850 h 6367455"/>
                <a:gd name="connsiteX5394" fmla="*/ 831157 w 6891715"/>
                <a:gd name="connsiteY5394" fmla="*/ 5309947 h 6367455"/>
                <a:gd name="connsiteX5395" fmla="*/ 820051 w 6891715"/>
                <a:gd name="connsiteY5395" fmla="*/ 5303923 h 6367455"/>
                <a:gd name="connsiteX5396" fmla="*/ 826397 w 6891715"/>
                <a:gd name="connsiteY5396" fmla="*/ 5284898 h 6367455"/>
                <a:gd name="connsiteX5397" fmla="*/ 807357 w 6891715"/>
                <a:gd name="connsiteY5397" fmla="*/ 5286167 h 6367455"/>
                <a:gd name="connsiteX5398" fmla="*/ 812434 w 6891715"/>
                <a:gd name="connsiteY5398" fmla="*/ 5264288 h 6367455"/>
                <a:gd name="connsiteX5399" fmla="*/ 795615 w 6891715"/>
                <a:gd name="connsiteY5399" fmla="*/ 5265240 h 6367455"/>
                <a:gd name="connsiteX5400" fmla="*/ 796250 w 6891715"/>
                <a:gd name="connsiteY5400" fmla="*/ 5254459 h 6367455"/>
                <a:gd name="connsiteX5401" fmla="*/ 789903 w 6891715"/>
                <a:gd name="connsiteY5401" fmla="*/ 5247166 h 6367455"/>
                <a:gd name="connsiteX5402" fmla="*/ 782604 w 6891715"/>
                <a:gd name="connsiteY5402" fmla="*/ 5251922 h 6367455"/>
                <a:gd name="connsiteX5403" fmla="*/ 783556 w 6891715"/>
                <a:gd name="connsiteY5403" fmla="*/ 5237971 h 6367455"/>
                <a:gd name="connsiteX5404" fmla="*/ 800375 w 6891715"/>
                <a:gd name="connsiteY5404" fmla="*/ 5212605 h 6367455"/>
                <a:gd name="connsiteX5405" fmla="*/ 813069 w 6891715"/>
                <a:gd name="connsiteY5405" fmla="*/ 5212605 h 6367455"/>
                <a:gd name="connsiteX5406" fmla="*/ 815290 w 6891715"/>
                <a:gd name="connsiteY5406" fmla="*/ 5206263 h 6367455"/>
                <a:gd name="connsiteX5407" fmla="*/ 825763 w 6891715"/>
                <a:gd name="connsiteY5407" fmla="*/ 5193580 h 6367455"/>
                <a:gd name="connsiteX5408" fmla="*/ 843851 w 6891715"/>
                <a:gd name="connsiteY5408" fmla="*/ 5199605 h 6367455"/>
                <a:gd name="connsiteX5409" fmla="*/ 862573 w 6891715"/>
                <a:gd name="connsiteY5409" fmla="*/ 5188824 h 6367455"/>
                <a:gd name="connsiteX5410" fmla="*/ 876218 w 6891715"/>
                <a:gd name="connsiteY5410" fmla="*/ 5185653 h 6367455"/>
                <a:gd name="connsiteX5411" fmla="*/ 877488 w 6891715"/>
                <a:gd name="connsiteY5411" fmla="*/ 5192629 h 6367455"/>
                <a:gd name="connsiteX5412" fmla="*/ 891133 w 6891715"/>
                <a:gd name="connsiteY5412" fmla="*/ 5191678 h 6367455"/>
                <a:gd name="connsiteX5413" fmla="*/ 884786 w 6891715"/>
                <a:gd name="connsiteY5413" fmla="*/ 5183117 h 6367455"/>
                <a:gd name="connsiteX5414" fmla="*/ 891133 w 6891715"/>
                <a:gd name="connsiteY5414" fmla="*/ 5176775 h 6367455"/>
                <a:gd name="connsiteX5415" fmla="*/ 881613 w 6891715"/>
                <a:gd name="connsiteY5415" fmla="*/ 5179946 h 6367455"/>
                <a:gd name="connsiteX5416" fmla="*/ 878122 w 6891715"/>
                <a:gd name="connsiteY5416" fmla="*/ 5168848 h 6367455"/>
                <a:gd name="connsiteX5417" fmla="*/ 890816 w 6891715"/>
                <a:gd name="connsiteY5417" fmla="*/ 5159336 h 6367455"/>
                <a:gd name="connsiteX5418" fmla="*/ 910808 w 6891715"/>
                <a:gd name="connsiteY5418" fmla="*/ 5144116 h 6367455"/>
                <a:gd name="connsiteX5419" fmla="*/ 926675 w 6891715"/>
                <a:gd name="connsiteY5419" fmla="*/ 5140945 h 6367455"/>
                <a:gd name="connsiteX5420" fmla="*/ 933974 w 6891715"/>
                <a:gd name="connsiteY5420" fmla="*/ 5145067 h 6367455"/>
                <a:gd name="connsiteX5421" fmla="*/ 936195 w 6891715"/>
                <a:gd name="connsiteY5421" fmla="*/ 5138726 h 6367455"/>
                <a:gd name="connsiteX5422" fmla="*/ 949841 w 6891715"/>
                <a:gd name="connsiteY5422" fmla="*/ 5139677 h 6367455"/>
                <a:gd name="connsiteX5423" fmla="*/ 959361 w 6891715"/>
                <a:gd name="connsiteY5423" fmla="*/ 5151092 h 6367455"/>
                <a:gd name="connsiteX5424" fmla="*/ 989190 w 6891715"/>
                <a:gd name="connsiteY5424" fmla="*/ 5165677 h 6367455"/>
                <a:gd name="connsiteX5425" fmla="*/ 1095809 w 6891715"/>
                <a:gd name="connsiteY5425" fmla="*/ 5163458 h 6367455"/>
                <a:gd name="connsiteX5426" fmla="*/ 1111676 w 6891715"/>
                <a:gd name="connsiteY5426" fmla="*/ 5152994 h 6367455"/>
                <a:gd name="connsiteX5427" fmla="*/ 1121196 w 6891715"/>
                <a:gd name="connsiteY5427" fmla="*/ 5154897 h 6367455"/>
                <a:gd name="connsiteX5428" fmla="*/ 1124369 w 6891715"/>
                <a:gd name="connsiteY5428" fmla="*/ 5158067 h 6367455"/>
                <a:gd name="connsiteX5429" fmla="*/ 1140553 w 6891715"/>
                <a:gd name="connsiteY5429" fmla="*/ 5165360 h 6367455"/>
                <a:gd name="connsiteX5430" fmla="*/ 1168162 w 6891715"/>
                <a:gd name="connsiteY5430" fmla="*/ 5169165 h 6367455"/>
                <a:gd name="connsiteX5431" fmla="*/ 1217983 w 6891715"/>
                <a:gd name="connsiteY5431" fmla="*/ 5179312 h 6367455"/>
                <a:gd name="connsiteX5432" fmla="*/ 1264313 w 6891715"/>
                <a:gd name="connsiteY5432" fmla="*/ 5181214 h 6367455"/>
                <a:gd name="connsiteX5433" fmla="*/ 1293825 w 6891715"/>
                <a:gd name="connsiteY5433" fmla="*/ 5175507 h 6367455"/>
                <a:gd name="connsiteX5434" fmla="*/ 1307788 w 6891715"/>
                <a:gd name="connsiteY5434" fmla="*/ 5178677 h 6367455"/>
                <a:gd name="connsiteX5435" fmla="*/ 1323653 w 6891715"/>
                <a:gd name="connsiteY5435" fmla="*/ 5168848 h 6367455"/>
                <a:gd name="connsiteX5436" fmla="*/ 1329999 w 6891715"/>
                <a:gd name="connsiteY5436" fmla="*/ 5169799 h 6367455"/>
                <a:gd name="connsiteX5437" fmla="*/ 1339519 w 6891715"/>
                <a:gd name="connsiteY5437" fmla="*/ 5182482 h 6367455"/>
                <a:gd name="connsiteX5438" fmla="*/ 1351261 w 6891715"/>
                <a:gd name="connsiteY5438" fmla="*/ 5183117 h 6367455"/>
                <a:gd name="connsiteX5439" fmla="*/ 1367129 w 6891715"/>
                <a:gd name="connsiteY5439" fmla="*/ 5187556 h 6367455"/>
                <a:gd name="connsiteX5440" fmla="*/ 1385853 w 6891715"/>
                <a:gd name="connsiteY5440" fmla="*/ 5184068 h 6367455"/>
                <a:gd name="connsiteX5441" fmla="*/ 1405846 w 6891715"/>
                <a:gd name="connsiteY5441" fmla="*/ 5182799 h 6367455"/>
                <a:gd name="connsiteX5442" fmla="*/ 1422030 w 6891715"/>
                <a:gd name="connsiteY5442" fmla="*/ 5187873 h 6367455"/>
                <a:gd name="connsiteX5443" fmla="*/ 1439800 w 6891715"/>
                <a:gd name="connsiteY5443" fmla="*/ 5194214 h 6367455"/>
                <a:gd name="connsiteX5444" fmla="*/ 1449320 w 6891715"/>
                <a:gd name="connsiteY5444" fmla="*/ 5199288 h 6367455"/>
                <a:gd name="connsiteX5445" fmla="*/ 1476608 w 6891715"/>
                <a:gd name="connsiteY5445" fmla="*/ 5198336 h 6367455"/>
                <a:gd name="connsiteX5446" fmla="*/ 1488033 w 6891715"/>
                <a:gd name="connsiteY5446" fmla="*/ 5187873 h 6367455"/>
                <a:gd name="connsiteX5447" fmla="*/ 1493746 w 6891715"/>
                <a:gd name="connsiteY5447" fmla="*/ 5184702 h 6367455"/>
                <a:gd name="connsiteX5448" fmla="*/ 1492160 w 6891715"/>
                <a:gd name="connsiteY5448" fmla="*/ 5187556 h 6367455"/>
                <a:gd name="connsiteX5449" fmla="*/ 1498188 w 6891715"/>
                <a:gd name="connsiteY5449" fmla="*/ 5189141 h 6367455"/>
                <a:gd name="connsiteX5450" fmla="*/ 1499774 w 6891715"/>
                <a:gd name="connsiteY5450" fmla="*/ 5188190 h 6367455"/>
                <a:gd name="connsiteX5451" fmla="*/ 1505485 w 6891715"/>
                <a:gd name="connsiteY5451" fmla="*/ 5182165 h 6367455"/>
                <a:gd name="connsiteX5452" fmla="*/ 1506437 w 6891715"/>
                <a:gd name="connsiteY5452" fmla="*/ 5185019 h 6367455"/>
                <a:gd name="connsiteX5453" fmla="*/ 1509292 w 6891715"/>
                <a:gd name="connsiteY5453" fmla="*/ 5185336 h 6367455"/>
                <a:gd name="connsiteX5454" fmla="*/ 1509613 w 6891715"/>
                <a:gd name="connsiteY5454" fmla="*/ 5182165 h 6367455"/>
                <a:gd name="connsiteX5455" fmla="*/ 1513104 w 6891715"/>
                <a:gd name="connsiteY5455" fmla="*/ 5183117 h 6367455"/>
                <a:gd name="connsiteX5456" fmla="*/ 1513644 w 6891715"/>
                <a:gd name="connsiteY5456" fmla="*/ 5182190 h 6367455"/>
                <a:gd name="connsiteX5457" fmla="*/ 1521585 w 6891715"/>
                <a:gd name="connsiteY5457" fmla="*/ 5173933 h 6367455"/>
                <a:gd name="connsiteX5458" fmla="*/ 1536516 w 6891715"/>
                <a:gd name="connsiteY5458" fmla="*/ 5137729 h 6367455"/>
                <a:gd name="connsiteX5459" fmla="*/ 1551446 w 6891715"/>
                <a:gd name="connsiteY5459" fmla="*/ 5066590 h 6367455"/>
                <a:gd name="connsiteX5460" fmla="*/ 1559070 w 6891715"/>
                <a:gd name="connsiteY5460" fmla="*/ 5017364 h 6367455"/>
                <a:gd name="connsiteX5461" fmla="*/ 1564788 w 6891715"/>
                <a:gd name="connsiteY5461" fmla="*/ 5032291 h 6367455"/>
                <a:gd name="connsiteX5462" fmla="*/ 1571141 w 6891715"/>
                <a:gd name="connsiteY5462" fmla="*/ 5024351 h 6367455"/>
                <a:gd name="connsiteX5463" fmla="*/ 1567011 w 6891715"/>
                <a:gd name="connsiteY5463" fmla="*/ 5014506 h 6367455"/>
                <a:gd name="connsiteX5464" fmla="*/ 1560022 w 6891715"/>
                <a:gd name="connsiteY5464" fmla="*/ 5012600 h 6367455"/>
                <a:gd name="connsiteX5465" fmla="*/ 1570506 w 6891715"/>
                <a:gd name="connsiteY5465" fmla="*/ 4932569 h 6367455"/>
                <a:gd name="connsiteX5466" fmla="*/ 1570188 w 6891715"/>
                <a:gd name="connsiteY5466" fmla="*/ 4911609 h 6367455"/>
                <a:gd name="connsiteX5467" fmla="*/ 1572094 w 6891715"/>
                <a:gd name="connsiteY5467" fmla="*/ 4904939 h 6367455"/>
                <a:gd name="connsiteX5468" fmla="*/ 1577177 w 6891715"/>
                <a:gd name="connsiteY5468" fmla="*/ 4904939 h 6367455"/>
                <a:gd name="connsiteX5469" fmla="*/ 1579082 w 6891715"/>
                <a:gd name="connsiteY5469" fmla="*/ 4921136 h 6367455"/>
                <a:gd name="connsiteX5470" fmla="*/ 1600683 w 6891715"/>
                <a:gd name="connsiteY5470" fmla="*/ 4948448 h 6367455"/>
                <a:gd name="connsiteX5471" fmla="*/ 1607672 w 6891715"/>
                <a:gd name="connsiteY5471" fmla="*/ 4967186 h 6367455"/>
                <a:gd name="connsiteX5472" fmla="*/ 1616884 w 6891715"/>
                <a:gd name="connsiteY5472" fmla="*/ 4974173 h 6367455"/>
                <a:gd name="connsiteX5473" fmla="*/ 1609895 w 6891715"/>
                <a:gd name="connsiteY5473" fmla="*/ 4964963 h 6367455"/>
                <a:gd name="connsiteX5474" fmla="*/ 1606719 w 6891715"/>
                <a:gd name="connsiteY5474" fmla="*/ 4945908 h 6367455"/>
                <a:gd name="connsiteX5475" fmla="*/ 1598142 w 6891715"/>
                <a:gd name="connsiteY5475" fmla="*/ 4918595 h 6367455"/>
                <a:gd name="connsiteX5476" fmla="*/ 1586706 w 6891715"/>
                <a:gd name="connsiteY5476" fmla="*/ 4902081 h 6367455"/>
                <a:gd name="connsiteX5477" fmla="*/ 1583847 w 6891715"/>
                <a:gd name="connsiteY5477" fmla="*/ 4888425 h 6367455"/>
                <a:gd name="connsiteX5478" fmla="*/ 1561293 w 6891715"/>
                <a:gd name="connsiteY5478" fmla="*/ 4874769 h 6367455"/>
                <a:gd name="connsiteX5479" fmla="*/ 1560340 w 6891715"/>
                <a:gd name="connsiteY5479" fmla="*/ 4864288 h 6367455"/>
                <a:gd name="connsiteX5480" fmla="*/ 1569552 w 6891715"/>
                <a:gd name="connsiteY5480" fmla="*/ 4855714 h 6367455"/>
                <a:gd name="connsiteX5481" fmla="*/ 1574953 w 6891715"/>
                <a:gd name="connsiteY5481" fmla="*/ 4843963 h 6367455"/>
                <a:gd name="connsiteX5482" fmla="*/ 1584483 w 6891715"/>
                <a:gd name="connsiteY5482" fmla="*/ 4838882 h 6367455"/>
                <a:gd name="connsiteX5483" fmla="*/ 1568282 w 6891715"/>
                <a:gd name="connsiteY5483" fmla="*/ 4816651 h 6367455"/>
                <a:gd name="connsiteX5484" fmla="*/ 1556528 w 6891715"/>
                <a:gd name="connsiteY5484" fmla="*/ 4810299 h 6367455"/>
                <a:gd name="connsiteX5485" fmla="*/ 1561929 w 6891715"/>
                <a:gd name="connsiteY5485" fmla="*/ 4800136 h 6367455"/>
                <a:gd name="connsiteX5486" fmla="*/ 1546999 w 6891715"/>
                <a:gd name="connsiteY5486" fmla="*/ 4799184 h 6367455"/>
                <a:gd name="connsiteX5487" fmla="*/ 1503477 w 6891715"/>
                <a:gd name="connsiteY5487" fmla="*/ 4766790 h 6367455"/>
                <a:gd name="connsiteX5488" fmla="*/ 1501253 w 6891715"/>
                <a:gd name="connsiteY5488" fmla="*/ 4758533 h 6367455"/>
                <a:gd name="connsiteX5489" fmla="*/ 1482828 w 6891715"/>
                <a:gd name="connsiteY5489" fmla="*/ 4728998 h 6367455"/>
                <a:gd name="connsiteX5490" fmla="*/ 1470123 w 6891715"/>
                <a:gd name="connsiteY5490" fmla="*/ 4717565 h 6367455"/>
                <a:gd name="connsiteX5491" fmla="*/ 1482512 w 6891715"/>
                <a:gd name="connsiteY5491" fmla="*/ 4692158 h 6367455"/>
                <a:gd name="connsiteX5492" fmla="*/ 1466629 w 6891715"/>
                <a:gd name="connsiteY5492" fmla="*/ 4685806 h 6367455"/>
                <a:gd name="connsiteX5493" fmla="*/ 1479018 w 6891715"/>
                <a:gd name="connsiteY5493" fmla="*/ 4672150 h 6367455"/>
                <a:gd name="connsiteX5494" fmla="*/ 1491724 w 6891715"/>
                <a:gd name="connsiteY5494" fmla="*/ 4676279 h 6367455"/>
                <a:gd name="connsiteX5495" fmla="*/ 1500301 w 6891715"/>
                <a:gd name="connsiteY5495" fmla="*/ 4678502 h 6367455"/>
                <a:gd name="connsiteX5496" fmla="*/ 1494902 w 6891715"/>
                <a:gd name="connsiteY5496" fmla="*/ 4667704 h 6367455"/>
                <a:gd name="connsiteX5497" fmla="*/ 1478064 w 6891715"/>
                <a:gd name="connsiteY5497" fmla="*/ 4658494 h 6367455"/>
                <a:gd name="connsiteX5498" fmla="*/ 1458688 w 6891715"/>
                <a:gd name="connsiteY5498" fmla="*/ 4663893 h 6367455"/>
                <a:gd name="connsiteX5499" fmla="*/ 1434865 w 6891715"/>
                <a:gd name="connsiteY5499" fmla="*/ 4663258 h 6367455"/>
                <a:gd name="connsiteX5500" fmla="*/ 1431053 w 6891715"/>
                <a:gd name="connsiteY5500" fmla="*/ 4648331 h 6367455"/>
                <a:gd name="connsiteX5501" fmla="*/ 1447253 w 6891715"/>
                <a:gd name="connsiteY5501" fmla="*/ 4637851 h 6367455"/>
                <a:gd name="connsiteX5502" fmla="*/ 1430100 w 6891715"/>
                <a:gd name="connsiteY5502" fmla="*/ 4631499 h 6367455"/>
                <a:gd name="connsiteX5503" fmla="*/ 1413264 w 6891715"/>
                <a:gd name="connsiteY5503" fmla="*/ 4620066 h 6367455"/>
                <a:gd name="connsiteX5504" fmla="*/ 1405640 w 6891715"/>
                <a:gd name="connsiteY5504" fmla="*/ 4628641 h 6367455"/>
                <a:gd name="connsiteX5505" fmla="*/ 1402464 w 6891715"/>
                <a:gd name="connsiteY5505" fmla="*/ 4629594 h 6367455"/>
                <a:gd name="connsiteX5506" fmla="*/ 1396110 w 6891715"/>
                <a:gd name="connsiteY5506" fmla="*/ 4616890 h 6367455"/>
                <a:gd name="connsiteX5507" fmla="*/ 1387533 w 6891715"/>
                <a:gd name="connsiteY5507" fmla="*/ 4626735 h 6367455"/>
                <a:gd name="connsiteX5508" fmla="*/ 1376095 w 6891715"/>
                <a:gd name="connsiteY5508" fmla="*/ 4627688 h 6367455"/>
                <a:gd name="connsiteX5509" fmla="*/ 1354811 w 6891715"/>
                <a:gd name="connsiteY5509" fmla="*/ 4600694 h 6367455"/>
                <a:gd name="connsiteX5510" fmla="*/ 1342103 w 6891715"/>
                <a:gd name="connsiteY5510" fmla="*/ 4601646 h 6367455"/>
                <a:gd name="connsiteX5511" fmla="*/ 1327174 w 6891715"/>
                <a:gd name="connsiteY5511" fmla="*/ 4594659 h 6367455"/>
                <a:gd name="connsiteX5512" fmla="*/ 1309068 w 6891715"/>
                <a:gd name="connsiteY5512" fmla="*/ 4591484 h 6367455"/>
                <a:gd name="connsiteX5513" fmla="*/ 1300491 w 6891715"/>
                <a:gd name="connsiteY5513" fmla="*/ 4580051 h 6367455"/>
                <a:gd name="connsiteX5514" fmla="*/ 1287785 w 6891715"/>
                <a:gd name="connsiteY5514" fmla="*/ 4575922 h 6367455"/>
                <a:gd name="connsiteX5515" fmla="*/ 1268726 w 6891715"/>
                <a:gd name="connsiteY5515" fmla="*/ 4589578 h 6367455"/>
                <a:gd name="connsiteX5516" fmla="*/ 1251889 w 6891715"/>
                <a:gd name="connsiteY5516" fmla="*/ 4592119 h 6367455"/>
                <a:gd name="connsiteX5517" fmla="*/ 1247443 w 6891715"/>
                <a:gd name="connsiteY5517" fmla="*/ 4573064 h 6367455"/>
                <a:gd name="connsiteX5518" fmla="*/ 1240136 w 6891715"/>
                <a:gd name="connsiteY5518" fmla="*/ 4568618 h 6367455"/>
                <a:gd name="connsiteX5519" fmla="*/ 1221077 w 6891715"/>
                <a:gd name="connsiteY5519" fmla="*/ 4564807 h 6367455"/>
                <a:gd name="connsiteX5520" fmla="*/ 1217899 w 6891715"/>
                <a:gd name="connsiteY5520" fmla="*/ 4559408 h 6367455"/>
                <a:gd name="connsiteX5521" fmla="*/ 1233465 w 6891715"/>
                <a:gd name="connsiteY5521" fmla="*/ 4552103 h 6367455"/>
                <a:gd name="connsiteX5522" fmla="*/ 1251254 w 6891715"/>
                <a:gd name="connsiteY5522" fmla="*/ 4552103 h 6367455"/>
                <a:gd name="connsiteX5523" fmla="*/ 1257608 w 6891715"/>
                <a:gd name="connsiteY5523" fmla="*/ 4544481 h 6367455"/>
                <a:gd name="connsiteX5524" fmla="*/ 1242994 w 6891715"/>
                <a:gd name="connsiteY5524" fmla="*/ 4534001 h 6367455"/>
                <a:gd name="connsiteX5525" fmla="*/ 1232194 w 6891715"/>
                <a:gd name="connsiteY5525" fmla="*/ 4537177 h 6367455"/>
                <a:gd name="connsiteX5526" fmla="*/ 1225841 w 6891715"/>
                <a:gd name="connsiteY5526" fmla="*/ 4545751 h 6367455"/>
                <a:gd name="connsiteX5527" fmla="*/ 1223618 w 6891715"/>
                <a:gd name="connsiteY5527" fmla="*/ 4521615 h 6367455"/>
                <a:gd name="connsiteX5528" fmla="*/ 1230288 w 6891715"/>
                <a:gd name="connsiteY5528" fmla="*/ 4516534 h 6367455"/>
                <a:gd name="connsiteX5529" fmla="*/ 1236642 w 6891715"/>
                <a:gd name="connsiteY5529" fmla="*/ 4520345 h 6367455"/>
                <a:gd name="connsiteX5530" fmla="*/ 1251254 w 6891715"/>
                <a:gd name="connsiteY5530" fmla="*/ 4524473 h 6367455"/>
                <a:gd name="connsiteX5531" fmla="*/ 1260784 w 6891715"/>
                <a:gd name="connsiteY5531" fmla="*/ 4524473 h 6367455"/>
                <a:gd name="connsiteX5532" fmla="*/ 1246807 w 6891715"/>
                <a:gd name="connsiteY5532" fmla="*/ 4509547 h 6367455"/>
                <a:gd name="connsiteX5533" fmla="*/ 1235053 w 6891715"/>
                <a:gd name="connsiteY5533" fmla="*/ 4512088 h 6367455"/>
                <a:gd name="connsiteX5534" fmla="*/ 1228700 w 6891715"/>
                <a:gd name="connsiteY5534" fmla="*/ 4506689 h 6367455"/>
                <a:gd name="connsiteX5535" fmla="*/ 1219488 w 6891715"/>
                <a:gd name="connsiteY5535" fmla="*/ 4515263 h 6367455"/>
                <a:gd name="connsiteX5536" fmla="*/ 1210911 w 6891715"/>
                <a:gd name="connsiteY5536" fmla="*/ 4511135 h 6367455"/>
                <a:gd name="connsiteX5537" fmla="*/ 1209640 w 6891715"/>
                <a:gd name="connsiteY5537" fmla="*/ 4500972 h 6367455"/>
                <a:gd name="connsiteX5538" fmla="*/ 1215040 w 6891715"/>
                <a:gd name="connsiteY5538" fmla="*/ 4495573 h 6367455"/>
                <a:gd name="connsiteX5539" fmla="*/ 1224570 w 6891715"/>
                <a:gd name="connsiteY5539" fmla="*/ 4486681 h 6367455"/>
                <a:gd name="connsiteX5540" fmla="*/ 1245219 w 6891715"/>
                <a:gd name="connsiteY5540" fmla="*/ 4468578 h 6367455"/>
                <a:gd name="connsiteX5541" fmla="*/ 1268726 w 6891715"/>
                <a:gd name="connsiteY5541" fmla="*/ 4469531 h 6367455"/>
                <a:gd name="connsiteX5542" fmla="*/ 1283656 w 6891715"/>
                <a:gd name="connsiteY5542" fmla="*/ 4465085 h 6367455"/>
                <a:gd name="connsiteX5543" fmla="*/ 1299538 w 6891715"/>
                <a:gd name="connsiteY5543" fmla="*/ 4471437 h 6367455"/>
                <a:gd name="connsiteX5544" fmla="*/ 1299538 w 6891715"/>
                <a:gd name="connsiteY5544" fmla="*/ 4464132 h 6367455"/>
                <a:gd name="connsiteX5545" fmla="*/ 1310974 w 6891715"/>
                <a:gd name="connsiteY5545" fmla="*/ 4460956 h 6367455"/>
                <a:gd name="connsiteX5546" fmla="*/ 1324633 w 6891715"/>
                <a:gd name="connsiteY5546" fmla="*/ 4463815 h 6367455"/>
                <a:gd name="connsiteX5547" fmla="*/ 1327809 w 6891715"/>
                <a:gd name="connsiteY5547" fmla="*/ 4450159 h 6367455"/>
                <a:gd name="connsiteX5548" fmla="*/ 1331938 w 6891715"/>
                <a:gd name="connsiteY5548" fmla="*/ 4442854 h 6367455"/>
                <a:gd name="connsiteX5549" fmla="*/ 1346869 w 6891715"/>
                <a:gd name="connsiteY5549" fmla="*/ 4448888 h 6367455"/>
                <a:gd name="connsiteX5550" fmla="*/ 1379908 w 6891715"/>
                <a:gd name="connsiteY5550" fmla="*/ 4448571 h 6367455"/>
                <a:gd name="connsiteX5551" fmla="*/ 1388485 w 6891715"/>
                <a:gd name="connsiteY5551" fmla="*/ 4460004 h 6367455"/>
                <a:gd name="connsiteX5552" fmla="*/ 1411675 w 6891715"/>
                <a:gd name="connsiteY5552" fmla="*/ 4485093 h 6367455"/>
                <a:gd name="connsiteX5553" fmla="*/ 1430735 w 6891715"/>
                <a:gd name="connsiteY5553" fmla="*/ 4474295 h 6367455"/>
                <a:gd name="connsiteX5554" fmla="*/ 1447570 w 6891715"/>
                <a:gd name="connsiteY5554" fmla="*/ 4466991 h 6367455"/>
                <a:gd name="connsiteX5555" fmla="*/ 1462817 w 6891715"/>
                <a:gd name="connsiteY5555" fmla="*/ 4477471 h 6367455"/>
                <a:gd name="connsiteX5556" fmla="*/ 1481559 w 6891715"/>
                <a:gd name="connsiteY5556" fmla="*/ 4465403 h 6367455"/>
                <a:gd name="connsiteX5557" fmla="*/ 1497442 w 6891715"/>
                <a:gd name="connsiteY5557" fmla="*/ 4462227 h 6367455"/>
                <a:gd name="connsiteX5558" fmla="*/ 1506018 w 6891715"/>
                <a:gd name="connsiteY5558" fmla="*/ 4476836 h 6367455"/>
                <a:gd name="connsiteX5559" fmla="*/ 1522855 w 6891715"/>
                <a:gd name="connsiteY5559" fmla="*/ 4478741 h 6367455"/>
                <a:gd name="connsiteX5560" fmla="*/ 1532386 w 6891715"/>
                <a:gd name="connsiteY5560" fmla="*/ 4480964 h 6367455"/>
                <a:gd name="connsiteX5561" fmla="*/ 1536516 w 6891715"/>
                <a:gd name="connsiteY5561" fmla="*/ 4472389 h 6367455"/>
                <a:gd name="connsiteX5562" fmla="*/ 1529209 w 6891715"/>
                <a:gd name="connsiteY5562" fmla="*/ 4466038 h 6367455"/>
                <a:gd name="connsiteX5563" fmla="*/ 1519361 w 6891715"/>
                <a:gd name="connsiteY5563" fmla="*/ 4448571 h 6367455"/>
                <a:gd name="connsiteX5564" fmla="*/ 1512690 w 6891715"/>
                <a:gd name="connsiteY5564" fmla="*/ 4384101 h 6367455"/>
                <a:gd name="connsiteX5565" fmla="*/ 1511104 w 6891715"/>
                <a:gd name="connsiteY5565" fmla="*/ 4368222 h 6367455"/>
                <a:gd name="connsiteX5566" fmla="*/ 1498395 w 6891715"/>
                <a:gd name="connsiteY5566" fmla="*/ 4357742 h 6367455"/>
                <a:gd name="connsiteX5567" fmla="*/ 1492996 w 6891715"/>
                <a:gd name="connsiteY5567" fmla="*/ 4334875 h 6367455"/>
                <a:gd name="connsiteX5568" fmla="*/ 1478064 w 6891715"/>
                <a:gd name="connsiteY5568" fmla="*/ 4314550 h 6367455"/>
                <a:gd name="connsiteX5569" fmla="*/ 1478064 w 6891715"/>
                <a:gd name="connsiteY5569" fmla="*/ 4307563 h 6367455"/>
                <a:gd name="connsiteX5570" fmla="*/ 1484418 w 6891715"/>
                <a:gd name="connsiteY5570" fmla="*/ 4310422 h 6367455"/>
                <a:gd name="connsiteX5571" fmla="*/ 1497125 w 6891715"/>
                <a:gd name="connsiteY5571" fmla="*/ 4312645 h 6367455"/>
                <a:gd name="connsiteX5572" fmla="*/ 1513961 w 6891715"/>
                <a:gd name="connsiteY5572" fmla="*/ 4325030 h 6367455"/>
                <a:gd name="connsiteX5573" fmla="*/ 1526668 w 6891715"/>
                <a:gd name="connsiteY5573" fmla="*/ 4319631 h 6367455"/>
                <a:gd name="connsiteX5574" fmla="*/ 1545728 w 6891715"/>
                <a:gd name="connsiteY5574" fmla="*/ 4317408 h 6367455"/>
                <a:gd name="connsiteX5575" fmla="*/ 1550175 w 6891715"/>
                <a:gd name="connsiteY5575" fmla="*/ 4328841 h 6367455"/>
                <a:gd name="connsiteX5576" fmla="*/ 1542551 w 6891715"/>
                <a:gd name="connsiteY5576" fmla="*/ 4339322 h 6367455"/>
                <a:gd name="connsiteX5577" fmla="*/ 1555893 w 6891715"/>
                <a:gd name="connsiteY5577" fmla="*/ 4358694 h 6367455"/>
                <a:gd name="connsiteX5578" fmla="*/ 1569552 w 6891715"/>
                <a:gd name="connsiteY5578" fmla="*/ 4364728 h 6367455"/>
                <a:gd name="connsiteX5579" fmla="*/ 1589565 w 6891715"/>
                <a:gd name="connsiteY5579" fmla="*/ 4358377 h 6367455"/>
                <a:gd name="connsiteX5580" fmla="*/ 1610531 w 6891715"/>
                <a:gd name="connsiteY5580" fmla="*/ 4367269 h 6367455"/>
                <a:gd name="connsiteX5581" fmla="*/ 1625460 w 6891715"/>
                <a:gd name="connsiteY5581" fmla="*/ 4369492 h 6367455"/>
                <a:gd name="connsiteX5582" fmla="*/ 1659450 w 6891715"/>
                <a:gd name="connsiteY5582" fmla="*/ 4368222 h 6367455"/>
                <a:gd name="connsiteX5583" fmla="*/ 1677556 w 6891715"/>
                <a:gd name="connsiteY5583" fmla="*/ 4356154 h 6367455"/>
                <a:gd name="connsiteX5584" fmla="*/ 1690898 w 6891715"/>
                <a:gd name="connsiteY5584" fmla="*/ 4346626 h 6367455"/>
                <a:gd name="connsiteX5585" fmla="*/ 1720758 w 6891715"/>
                <a:gd name="connsiteY5585" fmla="*/ 4349484 h 6367455"/>
                <a:gd name="connsiteX5586" fmla="*/ 1694075 w 6891715"/>
                <a:gd name="connsiteY5586" fmla="*/ 4341227 h 6367455"/>
                <a:gd name="connsiteX5587" fmla="*/ 1679463 w 6891715"/>
                <a:gd name="connsiteY5587" fmla="*/ 4339322 h 6367455"/>
                <a:gd name="connsiteX5588" fmla="*/ 1680416 w 6891715"/>
                <a:gd name="connsiteY5588" fmla="*/ 4328841 h 6367455"/>
                <a:gd name="connsiteX5589" fmla="*/ 1688675 w 6891715"/>
                <a:gd name="connsiteY5589" fmla="*/ 4312009 h 6367455"/>
                <a:gd name="connsiteX5590" fmla="*/ 1722347 w 6891715"/>
                <a:gd name="connsiteY5590" fmla="*/ 4291684 h 6367455"/>
                <a:gd name="connsiteX5591" fmla="*/ 1748712 w 6891715"/>
                <a:gd name="connsiteY5591" fmla="*/ 4285015 h 6367455"/>
                <a:gd name="connsiteX5592" fmla="*/ 1771901 w 6891715"/>
                <a:gd name="connsiteY5592" fmla="*/ 4278663 h 6367455"/>
                <a:gd name="connsiteX5593" fmla="*/ 1801444 w 6891715"/>
                <a:gd name="connsiteY5593" fmla="*/ 4257067 h 6367455"/>
                <a:gd name="connsiteX5594" fmla="*/ 1820186 w 6891715"/>
                <a:gd name="connsiteY5594" fmla="*/ 4234836 h 6367455"/>
                <a:gd name="connsiteX5595" fmla="*/ 1828762 w 6891715"/>
                <a:gd name="connsiteY5595" fmla="*/ 4230390 h 6367455"/>
                <a:gd name="connsiteX5596" fmla="*/ 1817962 w 6891715"/>
                <a:gd name="connsiteY5596" fmla="*/ 4222451 h 6367455"/>
                <a:gd name="connsiteX5597" fmla="*/ 1816056 w 6891715"/>
                <a:gd name="connsiteY5597" fmla="*/ 4208477 h 6367455"/>
                <a:gd name="connsiteX5598" fmla="*/ 1820821 w 6891715"/>
                <a:gd name="connsiteY5598" fmla="*/ 4198949 h 6367455"/>
                <a:gd name="connsiteX5599" fmla="*/ 1818280 w 6891715"/>
                <a:gd name="connsiteY5599" fmla="*/ 4157981 h 6367455"/>
                <a:gd name="connsiteX5600" fmla="*/ 1815103 w 6891715"/>
                <a:gd name="connsiteY5600" fmla="*/ 4152582 h 6367455"/>
                <a:gd name="connsiteX5601" fmla="*/ 1832892 w 6891715"/>
                <a:gd name="connsiteY5601" fmla="*/ 4132574 h 6367455"/>
                <a:gd name="connsiteX5602" fmla="*/ 1847822 w 6891715"/>
                <a:gd name="connsiteY5602" fmla="*/ 4124952 h 6367455"/>
                <a:gd name="connsiteX5603" fmla="*/ 1866881 w 6891715"/>
                <a:gd name="connsiteY5603" fmla="*/ 4121459 h 6367455"/>
                <a:gd name="connsiteX5604" fmla="*/ 1901506 w 6891715"/>
                <a:gd name="connsiteY5604" fmla="*/ 4114790 h 6367455"/>
                <a:gd name="connsiteX5605" fmla="*/ 1920566 w 6891715"/>
                <a:gd name="connsiteY5605" fmla="*/ 4111614 h 6367455"/>
                <a:gd name="connsiteX5606" fmla="*/ 1920836 w 6891715"/>
                <a:gd name="connsiteY5606" fmla="*/ 4111854 h 6367455"/>
                <a:gd name="connsiteX5607" fmla="*/ 1949386 w 6891715"/>
                <a:gd name="connsiteY5607" fmla="*/ 4094630 h 6367455"/>
                <a:gd name="connsiteX5608" fmla="*/ 1978517 w 6891715"/>
                <a:gd name="connsiteY5608" fmla="*/ 4070064 h 6367455"/>
                <a:gd name="connsiteX5609" fmla="*/ 1977988 w 6891715"/>
                <a:gd name="connsiteY5609" fmla="*/ 4069704 h 6367455"/>
                <a:gd name="connsiteX5610" fmla="*/ 1995753 w 6891715"/>
                <a:gd name="connsiteY5610" fmla="*/ 4059226 h 6367455"/>
                <a:gd name="connsiteX5611" fmla="*/ 2007174 w 6891715"/>
                <a:gd name="connsiteY5611" fmla="*/ 4057321 h 6367455"/>
                <a:gd name="connsiteX5612" fmla="*/ 2015422 w 6891715"/>
                <a:gd name="connsiteY5612" fmla="*/ 4063036 h 6367455"/>
                <a:gd name="connsiteX5613" fmla="*/ 2018911 w 6891715"/>
                <a:gd name="connsiteY5613" fmla="*/ 4062084 h 6367455"/>
                <a:gd name="connsiteX5614" fmla="*/ 2024622 w 6891715"/>
                <a:gd name="connsiteY5614" fmla="*/ 4061449 h 6367455"/>
                <a:gd name="connsiteX5615" fmla="*/ 2022084 w 6891715"/>
                <a:gd name="connsiteY5615" fmla="*/ 4070339 h 6367455"/>
                <a:gd name="connsiteX5616" fmla="*/ 2031283 w 6891715"/>
                <a:gd name="connsiteY5616" fmla="*/ 4070339 h 6367455"/>
                <a:gd name="connsiteX5617" fmla="*/ 2036676 w 6891715"/>
                <a:gd name="connsiteY5617" fmla="*/ 4065894 h 6367455"/>
                <a:gd name="connsiteX5618" fmla="*/ 2025890 w 6891715"/>
                <a:gd name="connsiteY5618" fmla="*/ 4052876 h 6367455"/>
                <a:gd name="connsiteX5619" fmla="*/ 2022084 w 6891715"/>
                <a:gd name="connsiteY5619" fmla="*/ 4052876 h 6367455"/>
                <a:gd name="connsiteX5620" fmla="*/ 2012567 w 6891715"/>
                <a:gd name="connsiteY5620" fmla="*/ 4055099 h 6367455"/>
                <a:gd name="connsiteX5621" fmla="*/ 2003049 w 6891715"/>
                <a:gd name="connsiteY5621" fmla="*/ 4043351 h 6367455"/>
                <a:gd name="connsiteX5622" fmla="*/ 2004318 w 6891715"/>
                <a:gd name="connsiteY5622" fmla="*/ 4036049 h 6367455"/>
                <a:gd name="connsiteX5623" fmla="*/ 2013518 w 6891715"/>
                <a:gd name="connsiteY5623" fmla="*/ 4031604 h 6367455"/>
                <a:gd name="connsiteX5624" fmla="*/ 2023035 w 6891715"/>
                <a:gd name="connsiteY5624" fmla="*/ 4026206 h 6367455"/>
                <a:gd name="connsiteX5625" fmla="*/ 2023987 w 6891715"/>
                <a:gd name="connsiteY5625" fmla="*/ 4018904 h 6367455"/>
                <a:gd name="connsiteX5626" fmla="*/ 2023035 w 6891715"/>
                <a:gd name="connsiteY5626" fmla="*/ 4009379 h 6367455"/>
                <a:gd name="connsiteX5627" fmla="*/ 2032235 w 6891715"/>
                <a:gd name="connsiteY5627" fmla="*/ 4000806 h 6367455"/>
                <a:gd name="connsiteX5628" fmla="*/ 2048097 w 6891715"/>
                <a:gd name="connsiteY5628" fmla="*/ 3994456 h 6367455"/>
                <a:gd name="connsiteX5629" fmla="*/ 2058566 w 6891715"/>
                <a:gd name="connsiteY5629" fmla="*/ 4003029 h 6367455"/>
                <a:gd name="connsiteX5630" fmla="*/ 2064910 w 6891715"/>
                <a:gd name="connsiteY5630" fmla="*/ 3996679 h 6367455"/>
                <a:gd name="connsiteX5631" fmla="*/ 2067131 w 6891715"/>
                <a:gd name="connsiteY5631" fmla="*/ 3998266 h 6367455"/>
                <a:gd name="connsiteX5632" fmla="*/ 2061421 w 6891715"/>
                <a:gd name="connsiteY5632" fmla="*/ 4005569 h 6367455"/>
                <a:gd name="connsiteX5633" fmla="*/ 2062690 w 6891715"/>
                <a:gd name="connsiteY5633" fmla="*/ 4012554 h 6367455"/>
                <a:gd name="connsiteX5634" fmla="*/ 2060469 w 6891715"/>
                <a:gd name="connsiteY5634" fmla="*/ 4021761 h 6367455"/>
                <a:gd name="connsiteX5635" fmla="*/ 2056028 w 6891715"/>
                <a:gd name="connsiteY5635" fmla="*/ 4024619 h 6367455"/>
                <a:gd name="connsiteX5636" fmla="*/ 2053807 w 6891715"/>
                <a:gd name="connsiteY5636" fmla="*/ 4024619 h 6367455"/>
                <a:gd name="connsiteX5637" fmla="*/ 2046511 w 6891715"/>
                <a:gd name="connsiteY5637" fmla="*/ 4018269 h 6367455"/>
                <a:gd name="connsiteX5638" fmla="*/ 2041752 w 6891715"/>
                <a:gd name="connsiteY5638" fmla="*/ 4003346 h 6367455"/>
                <a:gd name="connsiteX5639" fmla="*/ 2029697 w 6891715"/>
                <a:gd name="connsiteY5639" fmla="*/ 4007474 h 6367455"/>
                <a:gd name="connsiteX5640" fmla="*/ 2026842 w 6891715"/>
                <a:gd name="connsiteY5640" fmla="*/ 4014776 h 6367455"/>
                <a:gd name="connsiteX5641" fmla="*/ 2040166 w 6891715"/>
                <a:gd name="connsiteY5641" fmla="*/ 4024619 h 6367455"/>
                <a:gd name="connsiteX5642" fmla="*/ 2046511 w 6891715"/>
                <a:gd name="connsiteY5642" fmla="*/ 4020491 h 6367455"/>
                <a:gd name="connsiteX5643" fmla="*/ 2041118 w 6891715"/>
                <a:gd name="connsiteY5643" fmla="*/ 4028111 h 6367455"/>
                <a:gd name="connsiteX5644" fmla="*/ 2040483 w 6891715"/>
                <a:gd name="connsiteY5644" fmla="*/ 4035414 h 6367455"/>
                <a:gd name="connsiteX5645" fmla="*/ 2036042 w 6891715"/>
                <a:gd name="connsiteY5645" fmla="*/ 4039859 h 6367455"/>
                <a:gd name="connsiteX5646" fmla="*/ 2037311 w 6891715"/>
                <a:gd name="connsiteY5646" fmla="*/ 4034144 h 6367455"/>
                <a:gd name="connsiteX5647" fmla="*/ 2024939 w 6891715"/>
                <a:gd name="connsiteY5647" fmla="*/ 4027159 h 6367455"/>
                <a:gd name="connsiteX5648" fmla="*/ 2017325 w 6891715"/>
                <a:gd name="connsiteY5648" fmla="*/ 4035414 h 6367455"/>
                <a:gd name="connsiteX5649" fmla="*/ 2033187 w 6891715"/>
                <a:gd name="connsiteY5649" fmla="*/ 4041764 h 6367455"/>
                <a:gd name="connsiteX5650" fmla="*/ 2034139 w 6891715"/>
                <a:gd name="connsiteY5650" fmla="*/ 4049066 h 6367455"/>
                <a:gd name="connsiteX5651" fmla="*/ 2039214 w 6891715"/>
                <a:gd name="connsiteY5651" fmla="*/ 4062084 h 6367455"/>
                <a:gd name="connsiteX5652" fmla="*/ 2042387 w 6891715"/>
                <a:gd name="connsiteY5652" fmla="*/ 4058909 h 6367455"/>
                <a:gd name="connsiteX5653" fmla="*/ 2047780 w 6891715"/>
                <a:gd name="connsiteY5653" fmla="*/ 4059861 h 6367455"/>
                <a:gd name="connsiteX5654" fmla="*/ 2064593 w 6891715"/>
                <a:gd name="connsiteY5654" fmla="*/ 4064941 h 6367455"/>
                <a:gd name="connsiteX5655" fmla="*/ 2067766 w 6891715"/>
                <a:gd name="connsiteY5655" fmla="*/ 4065894 h 6367455"/>
                <a:gd name="connsiteX5656" fmla="*/ 2066497 w 6891715"/>
                <a:gd name="connsiteY5656" fmla="*/ 4055416 h 6367455"/>
                <a:gd name="connsiteX5657" fmla="*/ 2038263 w 6891715"/>
                <a:gd name="connsiteY5657" fmla="*/ 4049384 h 6367455"/>
                <a:gd name="connsiteX5658" fmla="*/ 2042069 w 6891715"/>
                <a:gd name="connsiteY5658" fmla="*/ 4043034 h 6367455"/>
                <a:gd name="connsiteX5659" fmla="*/ 2052538 w 6891715"/>
                <a:gd name="connsiteY5659" fmla="*/ 4043034 h 6367455"/>
                <a:gd name="connsiteX5660" fmla="*/ 2062055 w 6891715"/>
                <a:gd name="connsiteY5660" fmla="*/ 4044939 h 6367455"/>
                <a:gd name="connsiteX5661" fmla="*/ 2063324 w 6891715"/>
                <a:gd name="connsiteY5661" fmla="*/ 4040811 h 6367455"/>
                <a:gd name="connsiteX5662" fmla="*/ 2047462 w 6891715"/>
                <a:gd name="connsiteY5662" fmla="*/ 4038589 h 6367455"/>
                <a:gd name="connsiteX5663" fmla="*/ 2043021 w 6891715"/>
                <a:gd name="connsiteY5663" fmla="*/ 4032239 h 6367455"/>
                <a:gd name="connsiteX5664" fmla="*/ 2050635 w 6891715"/>
                <a:gd name="connsiteY5664" fmla="*/ 4028111 h 6367455"/>
                <a:gd name="connsiteX5665" fmla="*/ 2062055 w 6891715"/>
                <a:gd name="connsiteY5665" fmla="*/ 4031286 h 6367455"/>
                <a:gd name="connsiteX5666" fmla="*/ 2066497 w 6891715"/>
                <a:gd name="connsiteY5666" fmla="*/ 4023984 h 6367455"/>
                <a:gd name="connsiteX5667" fmla="*/ 2076648 w 6891715"/>
                <a:gd name="connsiteY5667" fmla="*/ 4016364 h 6367455"/>
                <a:gd name="connsiteX5668" fmla="*/ 2083945 w 6891715"/>
                <a:gd name="connsiteY5668" fmla="*/ 4016364 h 6367455"/>
                <a:gd name="connsiteX5669" fmla="*/ 2102027 w 6891715"/>
                <a:gd name="connsiteY5669" fmla="*/ 4010649 h 6367455"/>
                <a:gd name="connsiteX5670" fmla="*/ 2114716 w 6891715"/>
                <a:gd name="connsiteY5670" fmla="*/ 4016999 h 6367455"/>
                <a:gd name="connsiteX5671" fmla="*/ 2129627 w 6891715"/>
                <a:gd name="connsiteY5671" fmla="*/ 4011919 h 6367455"/>
                <a:gd name="connsiteX5672" fmla="*/ 2117889 w 6891715"/>
                <a:gd name="connsiteY5672" fmla="*/ 4011919 h 6367455"/>
                <a:gd name="connsiteX5673" fmla="*/ 2126454 w 6891715"/>
                <a:gd name="connsiteY5673" fmla="*/ 4004299 h 6367455"/>
                <a:gd name="connsiteX5674" fmla="*/ 2108372 w 6891715"/>
                <a:gd name="connsiteY5674" fmla="*/ 4009696 h 6367455"/>
                <a:gd name="connsiteX5675" fmla="*/ 2113765 w 6891715"/>
                <a:gd name="connsiteY5675" fmla="*/ 3997949 h 6367455"/>
                <a:gd name="connsiteX5676" fmla="*/ 2103296 w 6891715"/>
                <a:gd name="connsiteY5676" fmla="*/ 4007474 h 6367455"/>
                <a:gd name="connsiteX5677" fmla="*/ 2096951 w 6891715"/>
                <a:gd name="connsiteY5677" fmla="*/ 4010014 h 6367455"/>
                <a:gd name="connsiteX5678" fmla="*/ 2087434 w 6891715"/>
                <a:gd name="connsiteY5678" fmla="*/ 4010014 h 6367455"/>
                <a:gd name="connsiteX5679" fmla="*/ 2076648 w 6891715"/>
                <a:gd name="connsiteY5679" fmla="*/ 4004616 h 6367455"/>
                <a:gd name="connsiteX5680" fmla="*/ 2064910 w 6891715"/>
                <a:gd name="connsiteY5680" fmla="*/ 3996679 h 6367455"/>
                <a:gd name="connsiteX5681" fmla="*/ 2050318 w 6891715"/>
                <a:gd name="connsiteY5681" fmla="*/ 3984931 h 6367455"/>
                <a:gd name="connsiteX5682" fmla="*/ 2061421 w 6891715"/>
                <a:gd name="connsiteY5682" fmla="*/ 3974454 h 6367455"/>
                <a:gd name="connsiteX5683" fmla="*/ 2077600 w 6891715"/>
                <a:gd name="connsiteY5683" fmla="*/ 3987154 h 6367455"/>
                <a:gd name="connsiteX5684" fmla="*/ 2099806 w 6891715"/>
                <a:gd name="connsiteY5684" fmla="*/ 3980486 h 6367455"/>
                <a:gd name="connsiteX5685" fmla="*/ 2076648 w 6891715"/>
                <a:gd name="connsiteY5685" fmla="*/ 3982709 h 6367455"/>
                <a:gd name="connsiteX5686" fmla="*/ 2062690 w 6891715"/>
                <a:gd name="connsiteY5686" fmla="*/ 3969056 h 6367455"/>
                <a:gd name="connsiteX5687" fmla="*/ 2073159 w 6891715"/>
                <a:gd name="connsiteY5687" fmla="*/ 3946831 h 6367455"/>
                <a:gd name="connsiteX5688" fmla="*/ 2103296 w 6891715"/>
                <a:gd name="connsiteY5688" fmla="*/ 3908414 h 6367455"/>
                <a:gd name="connsiteX5689" fmla="*/ 2110275 w 6891715"/>
                <a:gd name="connsiteY5689" fmla="*/ 3875076 h 6367455"/>
                <a:gd name="connsiteX5690" fmla="*/ 2107103 w 6891715"/>
                <a:gd name="connsiteY5690" fmla="*/ 3848406 h 6367455"/>
                <a:gd name="connsiteX5691" fmla="*/ 2114082 w 6891715"/>
                <a:gd name="connsiteY5691" fmla="*/ 3831896 h 6367455"/>
                <a:gd name="connsiteX5692" fmla="*/ 2119475 w 6891715"/>
                <a:gd name="connsiteY5692" fmla="*/ 3819196 h 6367455"/>
                <a:gd name="connsiteX5693" fmla="*/ 2129944 w 6891715"/>
                <a:gd name="connsiteY5693" fmla="*/ 3819196 h 6367455"/>
                <a:gd name="connsiteX5694" fmla="*/ 2131213 w 6891715"/>
                <a:gd name="connsiteY5694" fmla="*/ 3826181 h 6367455"/>
                <a:gd name="connsiteX5695" fmla="*/ 2138509 w 6891715"/>
                <a:gd name="connsiteY5695" fmla="*/ 3828403 h 6367455"/>
                <a:gd name="connsiteX5696" fmla="*/ 2151199 w 6891715"/>
                <a:gd name="connsiteY5696" fmla="*/ 3823958 h 6367455"/>
                <a:gd name="connsiteX5697" fmla="*/ 2153419 w 6891715"/>
                <a:gd name="connsiteY5697" fmla="*/ 3831578 h 6367455"/>
                <a:gd name="connsiteX5698" fmla="*/ 2155640 w 6891715"/>
                <a:gd name="connsiteY5698" fmla="*/ 3837293 h 6367455"/>
                <a:gd name="connsiteX5699" fmla="*/ 2171502 w 6891715"/>
                <a:gd name="connsiteY5699" fmla="*/ 3844913 h 6367455"/>
                <a:gd name="connsiteX5700" fmla="*/ 2166426 w 6891715"/>
                <a:gd name="connsiteY5700" fmla="*/ 3860789 h 6367455"/>
                <a:gd name="connsiteX5701" fmla="*/ 2156909 w 6891715"/>
                <a:gd name="connsiteY5701" fmla="*/ 3861741 h 6367455"/>
                <a:gd name="connsiteX5702" fmla="*/ 2146440 w 6891715"/>
                <a:gd name="connsiteY5702" fmla="*/ 3874441 h 6367455"/>
                <a:gd name="connsiteX5703" fmla="*/ 2156909 w 6891715"/>
                <a:gd name="connsiteY5703" fmla="*/ 3884284 h 6367455"/>
                <a:gd name="connsiteX5704" fmla="*/ 2154688 w 6891715"/>
                <a:gd name="connsiteY5704" fmla="*/ 3892221 h 6367455"/>
                <a:gd name="connsiteX5705" fmla="*/ 2159447 w 6891715"/>
                <a:gd name="connsiteY5705" fmla="*/ 3901746 h 6367455"/>
                <a:gd name="connsiteX5706" fmla="*/ 2178481 w 6891715"/>
                <a:gd name="connsiteY5706" fmla="*/ 3913176 h 6367455"/>
                <a:gd name="connsiteX5707" fmla="*/ 2196563 w 6891715"/>
                <a:gd name="connsiteY5707" fmla="*/ 3910954 h 6367455"/>
                <a:gd name="connsiteX5708" fmla="*/ 2208935 w 6891715"/>
                <a:gd name="connsiteY5708" fmla="*/ 3887776 h 6367455"/>
                <a:gd name="connsiteX5709" fmla="*/ 2194343 w 6891715"/>
                <a:gd name="connsiteY5709" fmla="*/ 3907779 h 6367455"/>
                <a:gd name="connsiteX5710" fmla="*/ 2185777 w 6891715"/>
                <a:gd name="connsiteY5710" fmla="*/ 3910954 h 6367455"/>
                <a:gd name="connsiteX5711" fmla="*/ 2174357 w 6891715"/>
                <a:gd name="connsiteY5711" fmla="*/ 3909366 h 6367455"/>
                <a:gd name="connsiteX5712" fmla="*/ 2168329 w 6891715"/>
                <a:gd name="connsiteY5712" fmla="*/ 3904921 h 6367455"/>
                <a:gd name="connsiteX5713" fmla="*/ 2162302 w 6891715"/>
                <a:gd name="connsiteY5713" fmla="*/ 3892221 h 6367455"/>
                <a:gd name="connsiteX5714" fmla="*/ 2178164 w 6891715"/>
                <a:gd name="connsiteY5714" fmla="*/ 3889046 h 6367455"/>
                <a:gd name="connsiteX5715" fmla="*/ 2184508 w 6891715"/>
                <a:gd name="connsiteY5715" fmla="*/ 3884919 h 6367455"/>
                <a:gd name="connsiteX5716" fmla="*/ 2193074 w 6891715"/>
                <a:gd name="connsiteY5716" fmla="*/ 3879521 h 6367455"/>
                <a:gd name="connsiteX5717" fmla="*/ 2208935 w 6891715"/>
                <a:gd name="connsiteY5717" fmla="*/ 3885871 h 6367455"/>
                <a:gd name="connsiteX5718" fmla="*/ 2205763 w 6891715"/>
                <a:gd name="connsiteY5718" fmla="*/ 3876981 h 6367455"/>
                <a:gd name="connsiteX5719" fmla="*/ 2213694 w 6891715"/>
                <a:gd name="connsiteY5719" fmla="*/ 3872854 h 6367455"/>
                <a:gd name="connsiteX5720" fmla="*/ 2202591 w 6891715"/>
                <a:gd name="connsiteY5720" fmla="*/ 3875394 h 6367455"/>
                <a:gd name="connsiteX5721" fmla="*/ 2194025 w 6891715"/>
                <a:gd name="connsiteY5721" fmla="*/ 3875394 h 6367455"/>
                <a:gd name="connsiteX5722" fmla="*/ 2187681 w 6891715"/>
                <a:gd name="connsiteY5722" fmla="*/ 3869044 h 6367455"/>
                <a:gd name="connsiteX5723" fmla="*/ 2189584 w 6891715"/>
                <a:gd name="connsiteY5723" fmla="*/ 3859519 h 6367455"/>
                <a:gd name="connsiteX5724" fmla="*/ 2196880 w 6891715"/>
                <a:gd name="connsiteY5724" fmla="*/ 3840151 h 6367455"/>
                <a:gd name="connsiteX5725" fmla="*/ 2209570 w 6891715"/>
                <a:gd name="connsiteY5725" fmla="*/ 3839198 h 6367455"/>
                <a:gd name="connsiteX5726" fmla="*/ 2202273 w 6891715"/>
                <a:gd name="connsiteY5726" fmla="*/ 3836023 h 6367455"/>
                <a:gd name="connsiteX5727" fmla="*/ 2181970 w 6891715"/>
                <a:gd name="connsiteY5727" fmla="*/ 3834118 h 6367455"/>
                <a:gd name="connsiteX5728" fmla="*/ 2175626 w 6891715"/>
                <a:gd name="connsiteY5728" fmla="*/ 3829038 h 6367455"/>
                <a:gd name="connsiteX5729" fmla="*/ 2178798 w 6891715"/>
                <a:gd name="connsiteY5729" fmla="*/ 3825863 h 6367455"/>
                <a:gd name="connsiteX5730" fmla="*/ 2182605 w 6891715"/>
                <a:gd name="connsiteY5730" fmla="*/ 3803638 h 6367455"/>
                <a:gd name="connsiteX5731" fmla="*/ 2194977 w 6891715"/>
                <a:gd name="connsiteY5731" fmla="*/ 3774111 h 6367455"/>
                <a:gd name="connsiteX5732" fmla="*/ 2216866 w 6891715"/>
                <a:gd name="connsiteY5732" fmla="*/ 3757918 h 6367455"/>
                <a:gd name="connsiteX5733" fmla="*/ 2247638 w 6891715"/>
                <a:gd name="connsiteY5733" fmla="*/ 3753473 h 6367455"/>
                <a:gd name="connsiteX5734" fmla="*/ 2265721 w 6891715"/>
                <a:gd name="connsiteY5734" fmla="*/ 3754426 h 6367455"/>
                <a:gd name="connsiteX5735" fmla="*/ 2278410 w 6891715"/>
                <a:gd name="connsiteY5735" fmla="*/ 3745853 h 6367455"/>
                <a:gd name="connsiteX5736" fmla="*/ 2300299 w 6891715"/>
                <a:gd name="connsiteY5736" fmla="*/ 3741726 h 6367455"/>
                <a:gd name="connsiteX5737" fmla="*/ 2314258 w 6891715"/>
                <a:gd name="connsiteY5737" fmla="*/ 3744266 h 6367455"/>
                <a:gd name="connsiteX5738" fmla="*/ 2323775 w 6891715"/>
                <a:gd name="connsiteY5738" fmla="*/ 3755061 h 6367455"/>
                <a:gd name="connsiteX5739" fmla="*/ 2335830 w 6891715"/>
                <a:gd name="connsiteY5739" fmla="*/ 3763316 h 6367455"/>
                <a:gd name="connsiteX5740" fmla="*/ 2350422 w 6891715"/>
                <a:gd name="connsiteY5740" fmla="*/ 3764268 h 6367455"/>
                <a:gd name="connsiteX5741" fmla="*/ 2346298 w 6891715"/>
                <a:gd name="connsiteY5741" fmla="*/ 3768396 h 6367455"/>
                <a:gd name="connsiteX5742" fmla="*/ 2350740 w 6891715"/>
                <a:gd name="connsiteY5742" fmla="*/ 3776016 h 6367455"/>
                <a:gd name="connsiteX5743" fmla="*/ 2358988 w 6891715"/>
                <a:gd name="connsiteY5743" fmla="*/ 3777603 h 6367455"/>
                <a:gd name="connsiteX5744" fmla="*/ 2356026 w 6891715"/>
                <a:gd name="connsiteY5744" fmla="*/ 3787144 h 6367455"/>
                <a:gd name="connsiteX5745" fmla="*/ 2357058 w 6891715"/>
                <a:gd name="connsiteY5745" fmla="*/ 3787213 h 6367455"/>
                <a:gd name="connsiteX5746" fmla="*/ 2359897 w 6891715"/>
                <a:gd name="connsiteY5746" fmla="*/ 3778078 h 6367455"/>
                <a:gd name="connsiteX5747" fmla="*/ 2359579 w 6891715"/>
                <a:gd name="connsiteY5747" fmla="*/ 3767923 h 6367455"/>
                <a:gd name="connsiteX5748" fmla="*/ 2364975 w 6891715"/>
                <a:gd name="connsiteY5748" fmla="*/ 3761577 h 6367455"/>
                <a:gd name="connsiteX5749" fmla="*/ 2373544 w 6891715"/>
                <a:gd name="connsiteY5749" fmla="*/ 3762211 h 6367455"/>
                <a:gd name="connsiteX5750" fmla="*/ 2381796 w 6891715"/>
                <a:gd name="connsiteY5750" fmla="*/ 3769510 h 6367455"/>
                <a:gd name="connsiteX5751" fmla="*/ 2390683 w 6891715"/>
                <a:gd name="connsiteY5751" fmla="*/ 3780299 h 6367455"/>
                <a:gd name="connsiteX5752" fmla="*/ 2383066 w 6891715"/>
                <a:gd name="connsiteY5752" fmla="*/ 3765384 h 6367455"/>
                <a:gd name="connsiteX5753" fmla="*/ 2374496 w 6891715"/>
                <a:gd name="connsiteY5753" fmla="*/ 3750787 h 6367455"/>
                <a:gd name="connsiteX5754" fmla="*/ 2361801 w 6891715"/>
                <a:gd name="connsiteY5754" fmla="*/ 3752057 h 6367455"/>
                <a:gd name="connsiteX5755" fmla="*/ 2347836 w 6891715"/>
                <a:gd name="connsiteY5755" fmla="*/ 3753961 h 6367455"/>
                <a:gd name="connsiteX5756" fmla="*/ 2338315 w 6891715"/>
                <a:gd name="connsiteY5756" fmla="*/ 3752374 h 6367455"/>
                <a:gd name="connsiteX5757" fmla="*/ 2337363 w 6891715"/>
                <a:gd name="connsiteY5757" fmla="*/ 3735239 h 6367455"/>
                <a:gd name="connsiteX5758" fmla="*/ 2344662 w 6891715"/>
                <a:gd name="connsiteY5758" fmla="*/ 3727940 h 6367455"/>
                <a:gd name="connsiteX5759" fmla="*/ 2352279 w 6891715"/>
                <a:gd name="connsiteY5759" fmla="*/ 3730161 h 6367455"/>
                <a:gd name="connsiteX5760" fmla="*/ 2349740 w 6891715"/>
                <a:gd name="connsiteY5760" fmla="*/ 3721593 h 6367455"/>
                <a:gd name="connsiteX5761" fmla="*/ 2365610 w 6891715"/>
                <a:gd name="connsiteY5761" fmla="*/ 3702554 h 6367455"/>
                <a:gd name="connsiteX5762" fmla="*/ 2440512 w 6891715"/>
                <a:gd name="connsiteY5762" fmla="*/ 3699698 h 6367455"/>
                <a:gd name="connsiteX5763" fmla="*/ 2436386 w 6891715"/>
                <a:gd name="connsiteY5763" fmla="*/ 3709218 h 6367455"/>
                <a:gd name="connsiteX5764" fmla="*/ 2444321 w 6891715"/>
                <a:gd name="connsiteY5764" fmla="*/ 3743806 h 6367455"/>
                <a:gd name="connsiteX5765" fmla="*/ 2460190 w 6891715"/>
                <a:gd name="connsiteY5765" fmla="*/ 3745710 h 6367455"/>
                <a:gd name="connsiteX5766" fmla="*/ 2466537 w 6891715"/>
                <a:gd name="connsiteY5766" fmla="*/ 3736508 h 6367455"/>
                <a:gd name="connsiteX5767" fmla="*/ 2452572 w 6891715"/>
                <a:gd name="connsiteY5767" fmla="*/ 3724767 h 6367455"/>
                <a:gd name="connsiteX5768" fmla="*/ 2453525 w 6891715"/>
                <a:gd name="connsiteY5768" fmla="*/ 3717468 h 6367455"/>
                <a:gd name="connsiteX5769" fmla="*/ 2470346 w 6891715"/>
                <a:gd name="connsiteY5769" fmla="*/ 3721593 h 6367455"/>
                <a:gd name="connsiteX5770" fmla="*/ 2480185 w 6891715"/>
                <a:gd name="connsiteY5770" fmla="*/ 3738094 h 6367455"/>
                <a:gd name="connsiteX5771" fmla="*/ 2479233 w 6891715"/>
                <a:gd name="connsiteY5771" fmla="*/ 3745710 h 6367455"/>
                <a:gd name="connsiteX5772" fmla="*/ 2487802 w 6891715"/>
                <a:gd name="connsiteY5772" fmla="*/ 3738094 h 6367455"/>
                <a:gd name="connsiteX5773" fmla="*/ 2478915 w 6891715"/>
                <a:gd name="connsiteY5773" fmla="*/ 3729844 h 6367455"/>
                <a:gd name="connsiteX5774" fmla="*/ 2472568 w 6891715"/>
                <a:gd name="connsiteY5774" fmla="*/ 3708900 h 6367455"/>
                <a:gd name="connsiteX5775" fmla="*/ 2476376 w 6891715"/>
                <a:gd name="connsiteY5775" fmla="*/ 3689861 h 6367455"/>
                <a:gd name="connsiteX5776" fmla="*/ 2492245 w 6891715"/>
                <a:gd name="connsiteY5776" fmla="*/ 3674947 h 6367455"/>
                <a:gd name="connsiteX5777" fmla="*/ 2527157 w 6891715"/>
                <a:gd name="connsiteY5777" fmla="*/ 3678754 h 6367455"/>
                <a:gd name="connsiteX5778" fmla="*/ 2553818 w 6891715"/>
                <a:gd name="connsiteY5778" fmla="*/ 3681610 h 6367455"/>
                <a:gd name="connsiteX5779" fmla="*/ 2572861 w 6891715"/>
                <a:gd name="connsiteY5779" fmla="*/ 3699698 h 6367455"/>
                <a:gd name="connsiteX5780" fmla="*/ 2597299 w 6891715"/>
                <a:gd name="connsiteY5780" fmla="*/ 3730161 h 6367455"/>
                <a:gd name="connsiteX5781" fmla="*/ 2620785 w 6891715"/>
                <a:gd name="connsiteY5781" fmla="*/ 3733017 h 6367455"/>
                <a:gd name="connsiteX5782" fmla="*/ 2598251 w 6891715"/>
                <a:gd name="connsiteY5782" fmla="*/ 3722228 h 6367455"/>
                <a:gd name="connsiteX5783" fmla="*/ 2585873 w 6891715"/>
                <a:gd name="connsiteY5783" fmla="*/ 3712391 h 6367455"/>
                <a:gd name="connsiteX5784" fmla="*/ 2585556 w 6891715"/>
                <a:gd name="connsiteY5784" fmla="*/ 3696207 h 6367455"/>
                <a:gd name="connsiteX5785" fmla="*/ 2573495 w 6891715"/>
                <a:gd name="connsiteY5785" fmla="*/ 3681610 h 6367455"/>
                <a:gd name="connsiteX5786" fmla="*/ 2558896 w 6891715"/>
                <a:gd name="connsiteY5786" fmla="*/ 3676216 h 6367455"/>
                <a:gd name="connsiteX5787" fmla="*/ 2536362 w 6891715"/>
                <a:gd name="connsiteY5787" fmla="*/ 3671456 h 6367455"/>
                <a:gd name="connsiteX5788" fmla="*/ 2510971 w 6891715"/>
                <a:gd name="connsiteY5788" fmla="*/ 3660032 h 6367455"/>
                <a:gd name="connsiteX5789" fmla="*/ 2511923 w 6891715"/>
                <a:gd name="connsiteY5789" fmla="*/ 3646387 h 6367455"/>
                <a:gd name="connsiteX5790" fmla="*/ 2514145 w 6891715"/>
                <a:gd name="connsiteY5790" fmla="*/ 3643214 h 6367455"/>
                <a:gd name="connsiteX5791" fmla="*/ 2525888 w 6891715"/>
                <a:gd name="connsiteY5791" fmla="*/ 3649560 h 6367455"/>
                <a:gd name="connsiteX5792" fmla="*/ 2529062 w 6891715"/>
                <a:gd name="connsiteY5792" fmla="*/ 3643214 h 6367455"/>
                <a:gd name="connsiteX5793" fmla="*/ 2531283 w 6891715"/>
                <a:gd name="connsiteY5793" fmla="*/ 3637819 h 6367455"/>
                <a:gd name="connsiteX5794" fmla="*/ 2508749 w 6891715"/>
                <a:gd name="connsiteY5794" fmla="*/ 3625444 h 6367455"/>
                <a:gd name="connsiteX5795" fmla="*/ 2505258 w 6891715"/>
                <a:gd name="connsiteY5795" fmla="*/ 3612751 h 6367455"/>
                <a:gd name="connsiteX5796" fmla="*/ 2520175 w 6891715"/>
                <a:gd name="connsiteY5796" fmla="*/ 3598788 h 6367455"/>
                <a:gd name="connsiteX5797" fmla="*/ 2511606 w 6891715"/>
                <a:gd name="connsiteY5797" fmla="*/ 3590538 h 6367455"/>
                <a:gd name="connsiteX5798" fmla="*/ 2508432 w 6891715"/>
                <a:gd name="connsiteY5798" fmla="*/ 3597836 h 6367455"/>
                <a:gd name="connsiteX5799" fmla="*/ 2497006 w 6891715"/>
                <a:gd name="connsiteY5799" fmla="*/ 3601010 h 6367455"/>
                <a:gd name="connsiteX5800" fmla="*/ 2493832 w 6891715"/>
                <a:gd name="connsiteY5800" fmla="*/ 3589586 h 6367455"/>
                <a:gd name="connsiteX5801" fmla="*/ 2500815 w 6891715"/>
                <a:gd name="connsiteY5801" fmla="*/ 3580066 h 6367455"/>
                <a:gd name="connsiteX5802" fmla="*/ 2511288 w 6891715"/>
                <a:gd name="connsiteY5802" fmla="*/ 3576893 h 6367455"/>
                <a:gd name="connsiteX5803" fmla="*/ 2523031 w 6891715"/>
                <a:gd name="connsiteY5803" fmla="*/ 3577527 h 6367455"/>
                <a:gd name="connsiteX5804" fmla="*/ 2529379 w 6891715"/>
                <a:gd name="connsiteY5804" fmla="*/ 3564834 h 6367455"/>
                <a:gd name="connsiteX5805" fmla="*/ 2518906 w 6891715"/>
                <a:gd name="connsiteY5805" fmla="*/ 3556901 h 6367455"/>
                <a:gd name="connsiteX5806" fmla="*/ 2506845 w 6891715"/>
                <a:gd name="connsiteY5806" fmla="*/ 3545160 h 6367455"/>
                <a:gd name="connsiteX5807" fmla="*/ 2505575 w 6891715"/>
                <a:gd name="connsiteY5807" fmla="*/ 3535958 h 6367455"/>
                <a:gd name="connsiteX5808" fmla="*/ 2500497 w 6891715"/>
                <a:gd name="connsiteY5808" fmla="*/ 3524217 h 6367455"/>
                <a:gd name="connsiteX5809" fmla="*/ 2492880 w 6891715"/>
                <a:gd name="connsiteY5809" fmla="*/ 3516918 h 6367455"/>
                <a:gd name="connsiteX5810" fmla="*/ 2480185 w 6891715"/>
                <a:gd name="connsiteY5810" fmla="*/ 3519457 h 6367455"/>
                <a:gd name="connsiteX5811" fmla="*/ 2466537 w 6891715"/>
                <a:gd name="connsiteY5811" fmla="*/ 3513110 h 6367455"/>
                <a:gd name="connsiteX5812" fmla="*/ 2464316 w 6891715"/>
                <a:gd name="connsiteY5812" fmla="*/ 3524534 h 6367455"/>
                <a:gd name="connsiteX5813" fmla="*/ 2462094 w 6891715"/>
                <a:gd name="connsiteY5813" fmla="*/ 3527707 h 6367455"/>
                <a:gd name="connsiteX5814" fmla="*/ 2458920 w 6891715"/>
                <a:gd name="connsiteY5814" fmla="*/ 3516283 h 6367455"/>
                <a:gd name="connsiteX5815" fmla="*/ 2458920 w 6891715"/>
                <a:gd name="connsiteY5815" fmla="*/ 3499148 h 6367455"/>
                <a:gd name="connsiteX5816" fmla="*/ 2463046 w 6891715"/>
                <a:gd name="connsiteY5816" fmla="*/ 3484551 h 6367455"/>
                <a:gd name="connsiteX5817" fmla="*/ 2469394 w 6891715"/>
                <a:gd name="connsiteY5817" fmla="*/ 3486455 h 6367455"/>
                <a:gd name="connsiteX5818" fmla="*/ 2469394 w 6891715"/>
                <a:gd name="connsiteY5818" fmla="*/ 3493753 h 6367455"/>
                <a:gd name="connsiteX5819" fmla="*/ 2471615 w 6891715"/>
                <a:gd name="connsiteY5819" fmla="*/ 3505494 h 6367455"/>
                <a:gd name="connsiteX5820" fmla="*/ 2482406 w 6891715"/>
                <a:gd name="connsiteY5820" fmla="*/ 3516283 h 6367455"/>
                <a:gd name="connsiteX5821" fmla="*/ 2489706 w 6891715"/>
                <a:gd name="connsiteY5821" fmla="*/ 3512476 h 6367455"/>
                <a:gd name="connsiteX5822" fmla="*/ 2501882 w 6891715"/>
                <a:gd name="connsiteY5822" fmla="*/ 3508519 h 6367455"/>
                <a:gd name="connsiteX5823" fmla="*/ 2502823 w 6891715"/>
                <a:gd name="connsiteY5823" fmla="*/ 3499157 h 6367455"/>
                <a:gd name="connsiteX5824" fmla="*/ 2495167 w 6891715"/>
                <a:gd name="connsiteY5824" fmla="*/ 3475027 h 6367455"/>
                <a:gd name="connsiteX5825" fmla="*/ 2497081 w 6891715"/>
                <a:gd name="connsiteY5825" fmla="*/ 3463279 h 6367455"/>
                <a:gd name="connsiteX5826" fmla="*/ 2493891 w 6891715"/>
                <a:gd name="connsiteY5826" fmla="*/ 3442642 h 6367455"/>
                <a:gd name="connsiteX5827" fmla="*/ 2491339 w 6891715"/>
                <a:gd name="connsiteY5827" fmla="*/ 3419147 h 6367455"/>
                <a:gd name="connsiteX5828" fmla="*/ 2484002 w 6891715"/>
                <a:gd name="connsiteY5828" fmla="*/ 3408034 h 6367455"/>
                <a:gd name="connsiteX5829" fmla="*/ 2470923 w 6891715"/>
                <a:gd name="connsiteY5829" fmla="*/ 3409939 h 6367455"/>
                <a:gd name="connsiteX5830" fmla="*/ 2464543 w 6891715"/>
                <a:gd name="connsiteY5830" fmla="*/ 3399462 h 6367455"/>
                <a:gd name="connsiteX5831" fmla="*/ 2464543 w 6891715"/>
                <a:gd name="connsiteY5831" fmla="*/ 3381682 h 6367455"/>
                <a:gd name="connsiteX5832" fmla="*/ 2453059 w 6891715"/>
                <a:gd name="connsiteY5832" fmla="*/ 3384857 h 6367455"/>
                <a:gd name="connsiteX5833" fmla="*/ 2457206 w 6891715"/>
                <a:gd name="connsiteY5833" fmla="*/ 3396604 h 6367455"/>
                <a:gd name="connsiteX5834" fmla="*/ 2447636 w 6891715"/>
                <a:gd name="connsiteY5834" fmla="*/ 3398827 h 6367455"/>
                <a:gd name="connsiteX5835" fmla="*/ 2433600 w 6891715"/>
                <a:gd name="connsiteY5835" fmla="*/ 3383904 h 6367455"/>
                <a:gd name="connsiteX5836" fmla="*/ 2437109 w 6891715"/>
                <a:gd name="connsiteY5836" fmla="*/ 3371523 h 6367455"/>
                <a:gd name="connsiteX5837" fmla="*/ 2438385 w 6891715"/>
                <a:gd name="connsiteY5837" fmla="*/ 3324850 h 6367455"/>
                <a:gd name="connsiteX5838" fmla="*/ 2441575 w 6891715"/>
                <a:gd name="connsiteY5838" fmla="*/ 3324850 h 6367455"/>
                <a:gd name="connsiteX5839" fmla="*/ 2439661 w 6891715"/>
                <a:gd name="connsiteY5839" fmla="*/ 3347075 h 6367455"/>
                <a:gd name="connsiteX5840" fmla="*/ 2450507 w 6891715"/>
                <a:gd name="connsiteY5840" fmla="*/ 3352472 h 6367455"/>
                <a:gd name="connsiteX5841" fmla="*/ 2456887 w 6891715"/>
                <a:gd name="connsiteY5841" fmla="*/ 3340725 h 6367455"/>
                <a:gd name="connsiteX5842" fmla="*/ 2455292 w 6891715"/>
                <a:gd name="connsiteY5842" fmla="*/ 3322627 h 6367455"/>
                <a:gd name="connsiteX5843" fmla="*/ 2450188 w 6891715"/>
                <a:gd name="connsiteY5843" fmla="*/ 3306117 h 6367455"/>
                <a:gd name="connsiteX5844" fmla="*/ 2440618 w 6891715"/>
                <a:gd name="connsiteY5844" fmla="*/ 3309292 h 6367455"/>
                <a:gd name="connsiteX5845" fmla="*/ 2439023 w 6891715"/>
                <a:gd name="connsiteY5845" fmla="*/ 3261667 h 6367455"/>
                <a:gd name="connsiteX5846" fmla="*/ 2444446 w 6891715"/>
                <a:gd name="connsiteY5846" fmla="*/ 3273097 h 6367455"/>
                <a:gd name="connsiteX5847" fmla="*/ 2445403 w 6891715"/>
                <a:gd name="connsiteY5847" fmla="*/ 3257540 h 6367455"/>
                <a:gd name="connsiteX5848" fmla="*/ 2440937 w 6891715"/>
                <a:gd name="connsiteY5848" fmla="*/ 3252143 h 6367455"/>
                <a:gd name="connsiteX5849" fmla="*/ 2436471 w 6891715"/>
                <a:gd name="connsiteY5849" fmla="*/ 3223884 h 6367455"/>
                <a:gd name="connsiteX5850" fmla="*/ 2445722 w 6891715"/>
                <a:gd name="connsiteY5850" fmla="*/ 3200706 h 6367455"/>
                <a:gd name="connsiteX5851" fmla="*/ 2451145 w 6891715"/>
                <a:gd name="connsiteY5851" fmla="*/ 3205469 h 6367455"/>
                <a:gd name="connsiteX5852" fmla="*/ 2451145 w 6891715"/>
                <a:gd name="connsiteY5852" fmla="*/ 3214042 h 6367455"/>
                <a:gd name="connsiteX5853" fmla="*/ 2462310 w 6891715"/>
                <a:gd name="connsiteY5853" fmla="*/ 3226742 h 6367455"/>
                <a:gd name="connsiteX5854" fmla="*/ 2471880 w 6891715"/>
                <a:gd name="connsiteY5854" fmla="*/ 3225789 h 6367455"/>
                <a:gd name="connsiteX5855" fmla="*/ 2486235 w 6891715"/>
                <a:gd name="connsiteY5855" fmla="*/ 3229599 h 6367455"/>
                <a:gd name="connsiteX5856" fmla="*/ 2495167 w 6891715"/>
                <a:gd name="connsiteY5856" fmla="*/ 3247697 h 6367455"/>
                <a:gd name="connsiteX5857" fmla="*/ 2495805 w 6891715"/>
                <a:gd name="connsiteY5857" fmla="*/ 3230552 h 6367455"/>
                <a:gd name="connsiteX5858" fmla="*/ 2503461 w 6891715"/>
                <a:gd name="connsiteY5858" fmla="*/ 3227377 h 6367455"/>
                <a:gd name="connsiteX5859" fmla="*/ 2498038 w 6891715"/>
                <a:gd name="connsiteY5859" fmla="*/ 3224202 h 6367455"/>
                <a:gd name="connsiteX5860" fmla="*/ 2497081 w 6891715"/>
                <a:gd name="connsiteY5860" fmla="*/ 3209597 h 6367455"/>
                <a:gd name="connsiteX5861" fmla="*/ 2510479 w 6891715"/>
                <a:gd name="connsiteY5861" fmla="*/ 3195626 h 6367455"/>
                <a:gd name="connsiteX5862" fmla="*/ 2524515 w 6891715"/>
                <a:gd name="connsiteY5862" fmla="*/ 3189277 h 6367455"/>
                <a:gd name="connsiteX5863" fmla="*/ 2530895 w 6891715"/>
                <a:gd name="connsiteY5863" fmla="*/ 3199754 h 6367455"/>
                <a:gd name="connsiteX5864" fmla="*/ 2531214 w 6891715"/>
                <a:gd name="connsiteY5864" fmla="*/ 3216582 h 6367455"/>
                <a:gd name="connsiteX5865" fmla="*/ 2549397 w 6891715"/>
                <a:gd name="connsiteY5865" fmla="*/ 3227059 h 6367455"/>
                <a:gd name="connsiteX5866" fmla="*/ 2554182 w 6891715"/>
                <a:gd name="connsiteY5866" fmla="*/ 3207056 h 6367455"/>
                <a:gd name="connsiteX5867" fmla="*/ 2545569 w 6891715"/>
                <a:gd name="connsiteY5867" fmla="*/ 3199436 h 6367455"/>
                <a:gd name="connsiteX5868" fmla="*/ 2539189 w 6891715"/>
                <a:gd name="connsiteY5868" fmla="*/ 3199436 h 6367455"/>
                <a:gd name="connsiteX5869" fmla="*/ 2544612 w 6891715"/>
                <a:gd name="connsiteY5869" fmla="*/ 3188959 h 6367455"/>
                <a:gd name="connsiteX5870" fmla="*/ 2540465 w 6891715"/>
                <a:gd name="connsiteY5870" fmla="*/ 3176577 h 6367455"/>
                <a:gd name="connsiteX5871" fmla="*/ 2545250 w 6891715"/>
                <a:gd name="connsiteY5871" fmla="*/ 3157527 h 6367455"/>
                <a:gd name="connsiteX5872" fmla="*/ 2561200 w 6891715"/>
                <a:gd name="connsiteY5872" fmla="*/ 3153082 h 6367455"/>
                <a:gd name="connsiteX5873" fmla="*/ 2580659 w 6891715"/>
                <a:gd name="connsiteY5873" fmla="*/ 3158162 h 6367455"/>
                <a:gd name="connsiteX5874" fmla="*/ 2591824 w 6891715"/>
                <a:gd name="connsiteY5874" fmla="*/ 3147684 h 6367455"/>
                <a:gd name="connsiteX5875" fmla="*/ 2614474 w 6891715"/>
                <a:gd name="connsiteY5875" fmla="*/ 3143239 h 6367455"/>
                <a:gd name="connsiteX5876" fmla="*/ 2634571 w 6891715"/>
                <a:gd name="connsiteY5876" fmla="*/ 3153399 h 6367455"/>
                <a:gd name="connsiteX5877" fmla="*/ 2636804 w 6891715"/>
                <a:gd name="connsiteY5877" fmla="*/ 3161972 h 6367455"/>
                <a:gd name="connsiteX5878" fmla="*/ 2637123 w 6891715"/>
                <a:gd name="connsiteY5878" fmla="*/ 3186102 h 6367455"/>
                <a:gd name="connsiteX5879" fmla="*/ 2642546 w 6891715"/>
                <a:gd name="connsiteY5879" fmla="*/ 3190229 h 6367455"/>
                <a:gd name="connsiteX5880" fmla="*/ 2643503 w 6891715"/>
                <a:gd name="connsiteY5880" fmla="*/ 3202929 h 6367455"/>
                <a:gd name="connsiteX5881" fmla="*/ 2633295 w 6891715"/>
                <a:gd name="connsiteY5881" fmla="*/ 3206421 h 6367455"/>
                <a:gd name="connsiteX5882" fmla="*/ 2625639 w 6891715"/>
                <a:gd name="connsiteY5882" fmla="*/ 3209597 h 6367455"/>
                <a:gd name="connsiteX5883" fmla="*/ 2625639 w 6891715"/>
                <a:gd name="connsiteY5883" fmla="*/ 3221027 h 6367455"/>
                <a:gd name="connsiteX5884" fmla="*/ 2643822 w 6891715"/>
                <a:gd name="connsiteY5884" fmla="*/ 3208326 h 6367455"/>
                <a:gd name="connsiteX5885" fmla="*/ 2646055 w 6891715"/>
                <a:gd name="connsiteY5885" fmla="*/ 3214359 h 6367455"/>
                <a:gd name="connsiteX5886" fmla="*/ 2637442 w 6891715"/>
                <a:gd name="connsiteY5886" fmla="*/ 3225154 h 6367455"/>
                <a:gd name="connsiteX5887" fmla="*/ 2633614 w 6891715"/>
                <a:gd name="connsiteY5887" fmla="*/ 3228329 h 6367455"/>
                <a:gd name="connsiteX5888" fmla="*/ 2630424 w 6891715"/>
                <a:gd name="connsiteY5888" fmla="*/ 3230870 h 6367455"/>
                <a:gd name="connsiteX5889" fmla="*/ 2627872 w 6891715"/>
                <a:gd name="connsiteY5889" fmla="*/ 3233410 h 6367455"/>
                <a:gd name="connsiteX5890" fmla="*/ 2626277 w 6891715"/>
                <a:gd name="connsiteY5890" fmla="*/ 3236584 h 6367455"/>
                <a:gd name="connsiteX5891" fmla="*/ 2625001 w 6891715"/>
                <a:gd name="connsiteY5891" fmla="*/ 3240712 h 6367455"/>
                <a:gd name="connsiteX5892" fmla="*/ 2624044 w 6891715"/>
                <a:gd name="connsiteY5892" fmla="*/ 3245157 h 6367455"/>
                <a:gd name="connsiteX5893" fmla="*/ 2634571 w 6891715"/>
                <a:gd name="connsiteY5893" fmla="*/ 3241029 h 6367455"/>
                <a:gd name="connsiteX5894" fmla="*/ 2644779 w 6891715"/>
                <a:gd name="connsiteY5894" fmla="*/ 3229282 h 6367455"/>
                <a:gd name="connsiteX5895" fmla="*/ 2660729 w 6891715"/>
                <a:gd name="connsiteY5895" fmla="*/ 3233410 h 6367455"/>
                <a:gd name="connsiteX5896" fmla="*/ 2673808 w 6891715"/>
                <a:gd name="connsiteY5896" fmla="*/ 3229917 h 6367455"/>
                <a:gd name="connsiteX5897" fmla="*/ 2689758 w 6891715"/>
                <a:gd name="connsiteY5897" fmla="*/ 3226742 h 6367455"/>
                <a:gd name="connsiteX5898" fmla="*/ 2703475 w 6891715"/>
                <a:gd name="connsiteY5898" fmla="*/ 3244522 h 6367455"/>
                <a:gd name="connsiteX5899" fmla="*/ 2699647 w 6891715"/>
                <a:gd name="connsiteY5899" fmla="*/ 3276273 h 6367455"/>
                <a:gd name="connsiteX5900" fmla="*/ 2684654 w 6891715"/>
                <a:gd name="connsiteY5900" fmla="*/ 3287068 h 6367455"/>
                <a:gd name="connsiteX5901" fmla="*/ 2683059 w 6891715"/>
                <a:gd name="connsiteY5901" fmla="*/ 3296592 h 6367455"/>
                <a:gd name="connsiteX5902" fmla="*/ 2678593 w 6891715"/>
                <a:gd name="connsiteY5902" fmla="*/ 3295322 h 6367455"/>
                <a:gd name="connsiteX5903" fmla="*/ 2677317 w 6891715"/>
                <a:gd name="connsiteY5903" fmla="*/ 3280400 h 6367455"/>
                <a:gd name="connsiteX5904" fmla="*/ 2665514 w 6891715"/>
                <a:gd name="connsiteY5904" fmla="*/ 3281669 h 6367455"/>
                <a:gd name="connsiteX5905" fmla="*/ 2650840 w 6891715"/>
                <a:gd name="connsiteY5905" fmla="*/ 3297862 h 6367455"/>
                <a:gd name="connsiteX5906" fmla="*/ 2653711 w 6891715"/>
                <a:gd name="connsiteY5906" fmla="*/ 3273415 h 6367455"/>
                <a:gd name="connsiteX5907" fmla="*/ 2643184 w 6891715"/>
                <a:gd name="connsiteY5907" fmla="*/ 3281035 h 6367455"/>
                <a:gd name="connsiteX5908" fmla="*/ 2637123 w 6891715"/>
                <a:gd name="connsiteY5908" fmla="*/ 3292465 h 6367455"/>
                <a:gd name="connsiteX5909" fmla="*/ 2631700 w 6891715"/>
                <a:gd name="connsiteY5909" fmla="*/ 3308340 h 6367455"/>
                <a:gd name="connsiteX5910" fmla="*/ 2642546 w 6891715"/>
                <a:gd name="connsiteY5910" fmla="*/ 3317547 h 6367455"/>
                <a:gd name="connsiteX5911" fmla="*/ 2641589 w 6891715"/>
                <a:gd name="connsiteY5911" fmla="*/ 3329295 h 6367455"/>
                <a:gd name="connsiteX5912" fmla="*/ 2633295 w 6891715"/>
                <a:gd name="connsiteY5912" fmla="*/ 3341995 h 6367455"/>
                <a:gd name="connsiteX5913" fmla="*/ 2611922 w 6891715"/>
                <a:gd name="connsiteY5913" fmla="*/ 3326437 h 6367455"/>
                <a:gd name="connsiteX5914" fmla="*/ 2610646 w 6891715"/>
                <a:gd name="connsiteY5914" fmla="*/ 3332788 h 6367455"/>
                <a:gd name="connsiteX5915" fmla="*/ 2600118 w 6891715"/>
                <a:gd name="connsiteY5915" fmla="*/ 3338185 h 6367455"/>
                <a:gd name="connsiteX5916" fmla="*/ 2613836 w 6891715"/>
                <a:gd name="connsiteY5916" fmla="*/ 3345487 h 6367455"/>
                <a:gd name="connsiteX5917" fmla="*/ 2623406 w 6891715"/>
                <a:gd name="connsiteY5917" fmla="*/ 3351521 h 6367455"/>
                <a:gd name="connsiteX5918" fmla="*/ 2619578 w 6891715"/>
                <a:gd name="connsiteY5918" fmla="*/ 3361362 h 6367455"/>
                <a:gd name="connsiteX5919" fmla="*/ 2601394 w 6891715"/>
                <a:gd name="connsiteY5919" fmla="*/ 3364538 h 6367455"/>
                <a:gd name="connsiteX5920" fmla="*/ 2589910 w 6891715"/>
                <a:gd name="connsiteY5920" fmla="*/ 3350885 h 6367455"/>
                <a:gd name="connsiteX5921" fmla="*/ 2585444 w 6891715"/>
                <a:gd name="connsiteY5921" fmla="*/ 3365808 h 6367455"/>
                <a:gd name="connsiteX5922" fmla="*/ 2574917 w 6891715"/>
                <a:gd name="connsiteY5922" fmla="*/ 3368983 h 6367455"/>
                <a:gd name="connsiteX5923" fmla="*/ 2595014 w 6891715"/>
                <a:gd name="connsiteY5923" fmla="*/ 3377237 h 6367455"/>
                <a:gd name="connsiteX5924" fmla="*/ 2582573 w 6891715"/>
                <a:gd name="connsiteY5924" fmla="*/ 3389937 h 6367455"/>
                <a:gd name="connsiteX5925" fmla="*/ 2569813 w 6891715"/>
                <a:gd name="connsiteY5925" fmla="*/ 3402954 h 6367455"/>
                <a:gd name="connsiteX5926" fmla="*/ 2585763 w 6891715"/>
                <a:gd name="connsiteY5926" fmla="*/ 3402637 h 6367455"/>
                <a:gd name="connsiteX5927" fmla="*/ 2588953 w 6891715"/>
                <a:gd name="connsiteY5927" fmla="*/ 3413114 h 6367455"/>
                <a:gd name="connsiteX5928" fmla="*/ 2577788 w 6891715"/>
                <a:gd name="connsiteY5928" fmla="*/ 3423909 h 6367455"/>
                <a:gd name="connsiteX5929" fmla="*/ 2575874 w 6891715"/>
                <a:gd name="connsiteY5929" fmla="*/ 3453119 h 6367455"/>
                <a:gd name="connsiteX5930" fmla="*/ 2562157 w 6891715"/>
                <a:gd name="connsiteY5930" fmla="*/ 3465819 h 6367455"/>
                <a:gd name="connsiteX5931" fmla="*/ 2563114 w 6891715"/>
                <a:gd name="connsiteY5931" fmla="*/ 3482964 h 6367455"/>
                <a:gd name="connsiteX5932" fmla="*/ 2585444 w 6891715"/>
                <a:gd name="connsiteY5932" fmla="*/ 3482964 h 6367455"/>
                <a:gd name="connsiteX5933" fmla="*/ 2587996 w 6891715"/>
                <a:gd name="connsiteY5933" fmla="*/ 3499474 h 6367455"/>
                <a:gd name="connsiteX5934" fmla="*/ 2580659 w 6891715"/>
                <a:gd name="connsiteY5934" fmla="*/ 3508999 h 6367455"/>
                <a:gd name="connsiteX5935" fmla="*/ 2566623 w 6891715"/>
                <a:gd name="connsiteY5935" fmla="*/ 3502967 h 6367455"/>
                <a:gd name="connsiteX5936" fmla="*/ 2560243 w 6891715"/>
                <a:gd name="connsiteY5936" fmla="*/ 3513762 h 6367455"/>
                <a:gd name="connsiteX5937" fmla="*/ 2567491 w 6891715"/>
                <a:gd name="connsiteY5937" fmla="*/ 3516467 h 6367455"/>
                <a:gd name="connsiteX5938" fmla="*/ 2568100 w 6891715"/>
                <a:gd name="connsiteY5938" fmla="*/ 3516283 h 6367455"/>
                <a:gd name="connsiteX5939" fmla="*/ 2562070 w 6891715"/>
                <a:gd name="connsiteY5939" fmla="*/ 3526755 h 6367455"/>
                <a:gd name="connsiteX5940" fmla="*/ 2582699 w 6891715"/>
                <a:gd name="connsiteY5940" fmla="*/ 3515014 h 6367455"/>
                <a:gd name="connsiteX5941" fmla="*/ 2599838 w 6891715"/>
                <a:gd name="connsiteY5941" fmla="*/ 3521043 h 6367455"/>
                <a:gd name="connsiteX5942" fmla="*/ 2608407 w 6891715"/>
                <a:gd name="connsiteY5942" fmla="*/ 3520091 h 6367455"/>
                <a:gd name="connsiteX5943" fmla="*/ 2614755 w 6891715"/>
                <a:gd name="connsiteY5943" fmla="*/ 3530563 h 6367455"/>
                <a:gd name="connsiteX5944" fmla="*/ 2615707 w 6891715"/>
                <a:gd name="connsiteY5944" fmla="*/ 3540083 h 6367455"/>
                <a:gd name="connsiteX5945" fmla="*/ 2613803 w 6891715"/>
                <a:gd name="connsiteY5945" fmla="*/ 3551507 h 6367455"/>
                <a:gd name="connsiteX5946" fmla="*/ 2601108 w 6891715"/>
                <a:gd name="connsiteY5946" fmla="*/ 3567373 h 6367455"/>
                <a:gd name="connsiteX5947" fmla="*/ 2625546 w 6891715"/>
                <a:gd name="connsiteY5947" fmla="*/ 3572768 h 6367455"/>
                <a:gd name="connsiteX5948" fmla="*/ 2632211 w 6891715"/>
                <a:gd name="connsiteY5948" fmla="*/ 3589268 h 6367455"/>
                <a:gd name="connsiteX5949" fmla="*/ 2641415 w 6891715"/>
                <a:gd name="connsiteY5949" fmla="*/ 3572450 h 6367455"/>
                <a:gd name="connsiteX5950" fmla="*/ 2656332 w 6891715"/>
                <a:gd name="connsiteY5950" fmla="*/ 3581970 h 6367455"/>
                <a:gd name="connsiteX5951" fmla="*/ 2676645 w 6891715"/>
                <a:gd name="connsiteY5951" fmla="*/ 3598471 h 6367455"/>
                <a:gd name="connsiteX5952" fmla="*/ 2687118 w 6891715"/>
                <a:gd name="connsiteY5952" fmla="*/ 3589903 h 6367455"/>
                <a:gd name="connsiteX5953" fmla="*/ 2716952 w 6891715"/>
                <a:gd name="connsiteY5953" fmla="*/ 3583239 h 6367455"/>
                <a:gd name="connsiteX5954" fmla="*/ 2718857 w 6891715"/>
                <a:gd name="connsiteY5954" fmla="*/ 3591807 h 6367455"/>
                <a:gd name="connsiteX5955" fmla="*/ 2705527 w 6891715"/>
                <a:gd name="connsiteY5955" fmla="*/ 3618462 h 6367455"/>
                <a:gd name="connsiteX5956" fmla="*/ 2698227 w 6891715"/>
                <a:gd name="connsiteY5956" fmla="*/ 3624809 h 6367455"/>
                <a:gd name="connsiteX5957" fmla="*/ 2683310 w 6891715"/>
                <a:gd name="connsiteY5957" fmla="*/ 3633059 h 6367455"/>
                <a:gd name="connsiteX5958" fmla="*/ 2687753 w 6891715"/>
                <a:gd name="connsiteY5958" fmla="*/ 3662571 h 6367455"/>
                <a:gd name="connsiteX5959" fmla="*/ 2695370 w 6891715"/>
                <a:gd name="connsiteY5959" fmla="*/ 3664792 h 6367455"/>
                <a:gd name="connsiteX5960" fmla="*/ 2708066 w 6891715"/>
                <a:gd name="connsiteY5960" fmla="*/ 3651782 h 6367455"/>
                <a:gd name="connsiteX5961" fmla="*/ 2732187 w 6891715"/>
                <a:gd name="connsiteY5961" fmla="*/ 3647339 h 6367455"/>
                <a:gd name="connsiteX5962" fmla="*/ 2758530 w 6891715"/>
                <a:gd name="connsiteY5962" fmla="*/ 3660032 h 6367455"/>
                <a:gd name="connsiteX5963" fmla="*/ 2754404 w 6891715"/>
                <a:gd name="connsiteY5963" fmla="*/ 3641945 h 6367455"/>
                <a:gd name="connsiteX5964" fmla="*/ 2768051 w 6891715"/>
                <a:gd name="connsiteY5964" fmla="*/ 3643214 h 6367455"/>
                <a:gd name="connsiteX5965" fmla="*/ 2768686 w 6891715"/>
                <a:gd name="connsiteY5965" fmla="*/ 3631473 h 6367455"/>
                <a:gd name="connsiteX5966" fmla="*/ 2805820 w 6891715"/>
                <a:gd name="connsiteY5966" fmla="*/ 3609895 h 6367455"/>
                <a:gd name="connsiteX5967" fmla="*/ 2817563 w 6891715"/>
                <a:gd name="connsiteY5967" fmla="*/ 3614020 h 6367455"/>
                <a:gd name="connsiteX5968" fmla="*/ 2814389 w 6891715"/>
                <a:gd name="connsiteY5968" fmla="*/ 3622588 h 6367455"/>
                <a:gd name="connsiteX5969" fmla="*/ 2828989 w 6891715"/>
                <a:gd name="connsiteY5969" fmla="*/ 3614020 h 6367455"/>
                <a:gd name="connsiteX5970" fmla="*/ 2832162 w 6891715"/>
                <a:gd name="connsiteY5970" fmla="*/ 3598154 h 6367455"/>
                <a:gd name="connsiteX5971" fmla="*/ 2850888 w 6891715"/>
                <a:gd name="connsiteY5971" fmla="*/ 3576893 h 6367455"/>
                <a:gd name="connsiteX5972" fmla="*/ 2881674 w 6891715"/>
                <a:gd name="connsiteY5972" fmla="*/ 3576575 h 6367455"/>
                <a:gd name="connsiteX5973" fmla="*/ 2881674 w 6891715"/>
                <a:gd name="connsiteY5973" fmla="*/ 3581970 h 6367455"/>
                <a:gd name="connsiteX5974" fmla="*/ 2859457 w 6891715"/>
                <a:gd name="connsiteY5974" fmla="*/ 3581335 h 6367455"/>
                <a:gd name="connsiteX5975" fmla="*/ 2855331 w 6891715"/>
                <a:gd name="connsiteY5975" fmla="*/ 3595615 h 6367455"/>
                <a:gd name="connsiteX5976" fmla="*/ 2845810 w 6891715"/>
                <a:gd name="connsiteY5976" fmla="*/ 3601010 h 6367455"/>
                <a:gd name="connsiteX5977" fmla="*/ 2847079 w 6891715"/>
                <a:gd name="connsiteY5977" fmla="*/ 3608308 h 6367455"/>
                <a:gd name="connsiteX5978" fmla="*/ 2854379 w 6891715"/>
                <a:gd name="connsiteY5978" fmla="*/ 3613703 h 6367455"/>
                <a:gd name="connsiteX5979" fmla="*/ 2871518 w 6891715"/>
                <a:gd name="connsiteY5979" fmla="*/ 3593711 h 6367455"/>
                <a:gd name="connsiteX5980" fmla="*/ 2890243 w 6891715"/>
                <a:gd name="connsiteY5980" fmla="*/ 3590538 h 6367455"/>
                <a:gd name="connsiteX5981" fmla="*/ 2893417 w 6891715"/>
                <a:gd name="connsiteY5981" fmla="*/ 3582922 h 6367455"/>
                <a:gd name="connsiteX5982" fmla="*/ 2899765 w 6891715"/>
                <a:gd name="connsiteY5982" fmla="*/ 3580383 h 6367455"/>
                <a:gd name="connsiteX5983" fmla="*/ 2913412 w 6891715"/>
                <a:gd name="connsiteY5983" fmla="*/ 3595298 h 6367455"/>
                <a:gd name="connsiteX5984" fmla="*/ 2926425 w 6891715"/>
                <a:gd name="connsiteY5984" fmla="*/ 3613068 h 6367455"/>
                <a:gd name="connsiteX5985" fmla="*/ 2931821 w 6891715"/>
                <a:gd name="connsiteY5985" fmla="*/ 3619414 h 6367455"/>
                <a:gd name="connsiteX5986" fmla="*/ 2941342 w 6891715"/>
                <a:gd name="connsiteY5986" fmla="*/ 3618462 h 6367455"/>
                <a:gd name="connsiteX5987" fmla="*/ 2949911 w 6891715"/>
                <a:gd name="connsiteY5987" fmla="*/ 3630838 h 6367455"/>
                <a:gd name="connsiteX5988" fmla="*/ 2953085 w 6891715"/>
                <a:gd name="connsiteY5988" fmla="*/ 3623222 h 6367455"/>
                <a:gd name="connsiteX5989" fmla="*/ 2964828 w 6891715"/>
                <a:gd name="connsiteY5989" fmla="*/ 3624492 h 6367455"/>
                <a:gd name="connsiteX5990" fmla="*/ 2968954 w 6891715"/>
                <a:gd name="connsiteY5990" fmla="*/ 3637185 h 6367455"/>
                <a:gd name="connsiteX5991" fmla="*/ 2976572 w 6891715"/>
                <a:gd name="connsiteY5991" fmla="*/ 3640041 h 6367455"/>
                <a:gd name="connsiteX5992" fmla="*/ 2969907 w 6891715"/>
                <a:gd name="connsiteY5992" fmla="*/ 3643214 h 6367455"/>
                <a:gd name="connsiteX5993" fmla="*/ 2980698 w 6891715"/>
                <a:gd name="connsiteY5993" fmla="*/ 3654638 h 6367455"/>
                <a:gd name="connsiteX5994" fmla="*/ 2976572 w 6891715"/>
                <a:gd name="connsiteY5994" fmla="*/ 3663205 h 6367455"/>
                <a:gd name="connsiteX5995" fmla="*/ 2967368 w 6891715"/>
                <a:gd name="connsiteY5995" fmla="*/ 3668600 h 6367455"/>
                <a:gd name="connsiteX5996" fmla="*/ 2996884 w 6891715"/>
                <a:gd name="connsiteY5996" fmla="*/ 3682880 h 6367455"/>
                <a:gd name="connsiteX5997" fmla="*/ 3010849 w 6891715"/>
                <a:gd name="connsiteY5997" fmla="*/ 3681928 h 6367455"/>
                <a:gd name="connsiteX5998" fmla="*/ 3020370 w 6891715"/>
                <a:gd name="connsiteY5998" fmla="*/ 3682562 h 6367455"/>
                <a:gd name="connsiteX5999" fmla="*/ 3025449 w 6891715"/>
                <a:gd name="connsiteY5999" fmla="*/ 3695255 h 6367455"/>
                <a:gd name="connsiteX6000" fmla="*/ 3034018 w 6891715"/>
                <a:gd name="connsiteY6000" fmla="*/ 3687957 h 6367455"/>
                <a:gd name="connsiteX6001" fmla="*/ 3042587 w 6891715"/>
                <a:gd name="connsiteY6001" fmla="*/ 3696525 h 6367455"/>
                <a:gd name="connsiteX6002" fmla="*/ 3047983 w 6891715"/>
                <a:gd name="connsiteY6002" fmla="*/ 3697477 h 6367455"/>
                <a:gd name="connsiteX6003" fmla="*/ 3048253 w 6891715"/>
                <a:gd name="connsiteY6003" fmla="*/ 3697418 h 6367455"/>
                <a:gd name="connsiteX6004" fmla="*/ 3053010 w 6891715"/>
                <a:gd name="connsiteY6004" fmla="*/ 3686615 h 6367455"/>
                <a:gd name="connsiteX6005" fmla="*/ 3058403 w 6891715"/>
                <a:gd name="connsiteY6005" fmla="*/ 3678990 h 6367455"/>
                <a:gd name="connsiteX6006" fmla="*/ 3051107 w 6891715"/>
                <a:gd name="connsiteY6006" fmla="*/ 3676130 h 6367455"/>
                <a:gd name="connsiteX6007" fmla="*/ 3044446 w 6891715"/>
                <a:gd name="connsiteY6007" fmla="*/ 3662468 h 6367455"/>
                <a:gd name="connsiteX6008" fmla="*/ 3053010 w 6891715"/>
                <a:gd name="connsiteY6008" fmla="*/ 3651665 h 6367455"/>
                <a:gd name="connsiteX6009" fmla="*/ 3065698 w 6891715"/>
                <a:gd name="connsiteY6009" fmla="*/ 3656113 h 6367455"/>
                <a:gd name="connsiteX6010" fmla="*/ 3076165 w 6891715"/>
                <a:gd name="connsiteY6010" fmla="*/ 3645310 h 6367455"/>
                <a:gd name="connsiteX6011" fmla="*/ 3086632 w 6891715"/>
                <a:gd name="connsiteY6011" fmla="*/ 3630695 h 6367455"/>
                <a:gd name="connsiteX6012" fmla="*/ 3141504 w 6891715"/>
                <a:gd name="connsiteY6012" fmla="*/ 3610996 h 6367455"/>
                <a:gd name="connsiteX6013" fmla="*/ 3188765 w 6891715"/>
                <a:gd name="connsiteY6013" fmla="*/ 3602099 h 6367455"/>
                <a:gd name="connsiteX6014" fmla="*/ 3213822 w 6891715"/>
                <a:gd name="connsiteY6014" fmla="*/ 3577316 h 6367455"/>
                <a:gd name="connsiteX6015" fmla="*/ 3238880 w 6891715"/>
                <a:gd name="connsiteY6015" fmla="*/ 3549991 h 6367455"/>
                <a:gd name="connsiteX6016" fmla="*/ 3272818 w 6891715"/>
                <a:gd name="connsiteY6016" fmla="*/ 3544590 h 6367455"/>
                <a:gd name="connsiteX6017" fmla="*/ 3302317 w 6891715"/>
                <a:gd name="connsiteY6017" fmla="*/ 3522031 h 6367455"/>
                <a:gd name="connsiteX6018" fmla="*/ 3339110 w 6891715"/>
                <a:gd name="connsiteY6018" fmla="*/ 3514088 h 6367455"/>
                <a:gd name="connsiteX6019" fmla="*/ 3386687 w 6891715"/>
                <a:gd name="connsiteY6019" fmla="*/ 3502014 h 6367455"/>
                <a:gd name="connsiteX6020" fmla="*/ 3430776 w 6891715"/>
                <a:gd name="connsiteY6020" fmla="*/ 3504873 h 6367455"/>
                <a:gd name="connsiteX6021" fmla="*/ 3456785 w 6891715"/>
                <a:gd name="connsiteY6021" fmla="*/ 3522666 h 6367455"/>
                <a:gd name="connsiteX6022" fmla="*/ 3463129 w 6891715"/>
                <a:gd name="connsiteY6022" fmla="*/ 3542683 h 6367455"/>
                <a:gd name="connsiteX6023" fmla="*/ 3461860 w 6891715"/>
                <a:gd name="connsiteY6023" fmla="*/ 3548085 h 6367455"/>
                <a:gd name="connsiteX6024" fmla="*/ 3456785 w 6891715"/>
                <a:gd name="connsiteY6024" fmla="*/ 3538553 h 6367455"/>
                <a:gd name="connsiteX6025" fmla="*/ 3446001 w 6891715"/>
                <a:gd name="connsiteY6025" fmla="*/ 3522031 h 6367455"/>
                <a:gd name="connsiteX6026" fmla="*/ 3437754 w 6891715"/>
                <a:gd name="connsiteY6026" fmla="*/ 3516629 h 6367455"/>
                <a:gd name="connsiteX6027" fmla="*/ 3427921 w 6891715"/>
                <a:gd name="connsiteY6027" fmla="*/ 3526161 h 6367455"/>
                <a:gd name="connsiteX6028" fmla="*/ 3431093 w 6891715"/>
                <a:gd name="connsiteY6028" fmla="*/ 3542048 h 6367455"/>
                <a:gd name="connsiteX6029" fmla="*/ 3434899 w 6891715"/>
                <a:gd name="connsiteY6029" fmla="*/ 3563971 h 6367455"/>
                <a:gd name="connsiteX6030" fmla="*/ 3458054 w 6891715"/>
                <a:gd name="connsiteY6030" fmla="*/ 3574139 h 6367455"/>
                <a:gd name="connsiteX6031" fmla="*/ 3465666 w 6891715"/>
                <a:gd name="connsiteY6031" fmla="*/ 3582718 h 6367455"/>
                <a:gd name="connsiteX6032" fmla="*/ 3486600 w 6891715"/>
                <a:gd name="connsiteY6032" fmla="*/ 3581447 h 6367455"/>
                <a:gd name="connsiteX6033" fmla="*/ 3509120 w 6891715"/>
                <a:gd name="connsiteY6033" fmla="*/ 3573821 h 6367455"/>
                <a:gd name="connsiteX6034" fmla="*/ 3545596 w 6891715"/>
                <a:gd name="connsiteY6034" fmla="*/ 3546178 h 6367455"/>
                <a:gd name="connsiteX6035" fmla="*/ 3551623 w 6891715"/>
                <a:gd name="connsiteY6035" fmla="*/ 3527115 h 6367455"/>
                <a:gd name="connsiteX6036" fmla="*/ 3556063 w 6891715"/>
                <a:gd name="connsiteY6036" fmla="*/ 3529339 h 6367455"/>
                <a:gd name="connsiteX6037" fmla="*/ 3553843 w 6891715"/>
                <a:gd name="connsiteY6037" fmla="*/ 3545861 h 6367455"/>
                <a:gd name="connsiteX6038" fmla="*/ 3537350 w 6891715"/>
                <a:gd name="connsiteY6038" fmla="*/ 3563018 h 6367455"/>
                <a:gd name="connsiteX6039" fmla="*/ 3512292 w 6891715"/>
                <a:gd name="connsiteY6039" fmla="*/ 3580176 h 6367455"/>
                <a:gd name="connsiteX6040" fmla="*/ 3500556 w 6891715"/>
                <a:gd name="connsiteY6040" fmla="*/ 3581447 h 6367455"/>
                <a:gd name="connsiteX6041" fmla="*/ 3506900 w 6891715"/>
                <a:gd name="connsiteY6041" fmla="*/ 3602099 h 6367455"/>
                <a:gd name="connsiteX6042" fmla="*/ 3515464 w 6891715"/>
                <a:gd name="connsiteY6042" fmla="*/ 3595744 h 6367455"/>
                <a:gd name="connsiteX6043" fmla="*/ 3533226 w 6891715"/>
                <a:gd name="connsiteY6043" fmla="*/ 3583035 h 6367455"/>
                <a:gd name="connsiteX6044" fmla="*/ 3547817 w 6891715"/>
                <a:gd name="connsiteY6044" fmla="*/ 3570008 h 6367455"/>
                <a:gd name="connsiteX6045" fmla="*/ 3548486 w 6891715"/>
                <a:gd name="connsiteY6045" fmla="*/ 3570035 h 6367455"/>
                <a:gd name="connsiteX6046" fmla="*/ 3560714 w 6891715"/>
                <a:gd name="connsiteY6046" fmla="*/ 3555040 h 6367455"/>
                <a:gd name="connsiteX6047" fmla="*/ 3566741 w 6891715"/>
                <a:gd name="connsiteY6047" fmla="*/ 3539165 h 6367455"/>
                <a:gd name="connsiteX6048" fmla="*/ 3585771 w 6891715"/>
                <a:gd name="connsiteY6048" fmla="*/ 3539165 h 6367455"/>
                <a:gd name="connsiteX6049" fmla="*/ 3609241 w 6891715"/>
                <a:gd name="connsiteY6049" fmla="*/ 3538847 h 6367455"/>
                <a:gd name="connsiteX6050" fmla="*/ 3606704 w 6891715"/>
                <a:gd name="connsiteY6050" fmla="*/ 3518845 h 6367455"/>
                <a:gd name="connsiteX6051" fmla="*/ 3596555 w 6891715"/>
                <a:gd name="connsiteY6051" fmla="*/ 3527417 h 6367455"/>
                <a:gd name="connsiteX6052" fmla="*/ 3585771 w 6891715"/>
                <a:gd name="connsiteY6052" fmla="*/ 3521067 h 6367455"/>
                <a:gd name="connsiteX6053" fmla="*/ 3578159 w 6891715"/>
                <a:gd name="connsiteY6053" fmla="*/ 3514717 h 6367455"/>
                <a:gd name="connsiteX6054" fmla="*/ 3562617 w 6891715"/>
                <a:gd name="connsiteY6054" fmla="*/ 3528370 h 6367455"/>
                <a:gd name="connsiteX6055" fmla="*/ 3556274 w 6891715"/>
                <a:gd name="connsiteY6055" fmla="*/ 3522655 h 6367455"/>
                <a:gd name="connsiteX6056" fmla="*/ 3566424 w 6891715"/>
                <a:gd name="connsiteY6056" fmla="*/ 3510907 h 6367455"/>
                <a:gd name="connsiteX6057" fmla="*/ 3567375 w 6891715"/>
                <a:gd name="connsiteY6057" fmla="*/ 3495032 h 6367455"/>
                <a:gd name="connsiteX6058" fmla="*/ 3567375 w 6891715"/>
                <a:gd name="connsiteY6058" fmla="*/ 3487412 h 6367455"/>
                <a:gd name="connsiteX6059" fmla="*/ 3575939 w 6891715"/>
                <a:gd name="connsiteY6059" fmla="*/ 3481062 h 6367455"/>
                <a:gd name="connsiteX6060" fmla="*/ 3586722 w 6891715"/>
                <a:gd name="connsiteY6060" fmla="*/ 3486460 h 6367455"/>
                <a:gd name="connsiteX6061" fmla="*/ 3611779 w 6891715"/>
                <a:gd name="connsiteY6061" fmla="*/ 3480745 h 6367455"/>
                <a:gd name="connsiteX6062" fmla="*/ 3634932 w 6891715"/>
                <a:gd name="connsiteY6062" fmla="*/ 3463917 h 6367455"/>
                <a:gd name="connsiteX6063" fmla="*/ 3654914 w 6891715"/>
                <a:gd name="connsiteY6063" fmla="*/ 3438200 h 6367455"/>
                <a:gd name="connsiteX6064" fmla="*/ 3667283 w 6891715"/>
                <a:gd name="connsiteY6064" fmla="*/ 3406449 h 6367455"/>
                <a:gd name="connsiteX6065" fmla="*/ 3670138 w 6891715"/>
                <a:gd name="connsiteY6065" fmla="*/ 3375969 h 6367455"/>
                <a:gd name="connsiteX6066" fmla="*/ 3668869 w 6891715"/>
                <a:gd name="connsiteY6066" fmla="*/ 3359142 h 6367455"/>
                <a:gd name="connsiteX6067" fmla="*/ 3678384 w 6891715"/>
                <a:gd name="connsiteY6067" fmla="*/ 3375969 h 6367455"/>
                <a:gd name="connsiteX6068" fmla="*/ 3674578 w 6891715"/>
                <a:gd name="connsiteY6068" fmla="*/ 3399147 h 6367455"/>
                <a:gd name="connsiteX6069" fmla="*/ 3669186 w 6891715"/>
                <a:gd name="connsiteY6069" fmla="*/ 3428675 h 6367455"/>
                <a:gd name="connsiteX6070" fmla="*/ 3653645 w 6891715"/>
                <a:gd name="connsiteY6070" fmla="*/ 3454392 h 6367455"/>
                <a:gd name="connsiteX6071" fmla="*/ 3630809 w 6891715"/>
                <a:gd name="connsiteY6071" fmla="*/ 3477570 h 6367455"/>
                <a:gd name="connsiteX6072" fmla="*/ 3645716 w 6891715"/>
                <a:gd name="connsiteY6072" fmla="*/ 3486777 h 6367455"/>
                <a:gd name="connsiteX6073" fmla="*/ 3655231 w 6891715"/>
                <a:gd name="connsiteY6073" fmla="*/ 3484555 h 6367455"/>
                <a:gd name="connsiteX6074" fmla="*/ 3666966 w 6891715"/>
                <a:gd name="connsiteY6074" fmla="*/ 3492810 h 6367455"/>
                <a:gd name="connsiteX6075" fmla="*/ 3674261 w 6891715"/>
                <a:gd name="connsiteY6075" fmla="*/ 3493762 h 6367455"/>
                <a:gd name="connsiteX6076" fmla="*/ 3685996 w 6891715"/>
                <a:gd name="connsiteY6076" fmla="*/ 3483285 h 6367455"/>
                <a:gd name="connsiteX6077" fmla="*/ 3685679 w 6891715"/>
                <a:gd name="connsiteY6077" fmla="*/ 3440105 h 6367455"/>
                <a:gd name="connsiteX6078" fmla="*/ 3704392 w 6891715"/>
                <a:gd name="connsiteY6078" fmla="*/ 3434707 h 6367455"/>
                <a:gd name="connsiteX6079" fmla="*/ 3704870 w 6891715"/>
                <a:gd name="connsiteY6079" fmla="*/ 3434453 h 6367455"/>
                <a:gd name="connsiteX6080" fmla="*/ 3687725 w 6891715"/>
                <a:gd name="connsiteY6080" fmla="*/ 3417674 h 6367455"/>
                <a:gd name="connsiteX6081" fmla="*/ 3695980 w 6891715"/>
                <a:gd name="connsiteY6081" fmla="*/ 3386333 h 6367455"/>
                <a:gd name="connsiteX6082" fmla="*/ 3693757 w 6891715"/>
                <a:gd name="connsiteY6082" fmla="*/ 3363862 h 6367455"/>
                <a:gd name="connsiteX6083" fmla="*/ 3677565 w 6891715"/>
                <a:gd name="connsiteY6083" fmla="*/ 3340116 h 6367455"/>
                <a:gd name="connsiteX6084" fmla="*/ 3675025 w 6891715"/>
                <a:gd name="connsiteY6084" fmla="*/ 3289461 h 6367455"/>
                <a:gd name="connsiteX6085" fmla="*/ 3674090 w 6891715"/>
                <a:gd name="connsiteY6085" fmla="*/ 3289477 h 6367455"/>
                <a:gd name="connsiteX6086" fmla="*/ 3655659 w 6891715"/>
                <a:gd name="connsiteY6086" fmla="*/ 3250015 h 6367455"/>
                <a:gd name="connsiteX6087" fmla="*/ 3654388 w 6891715"/>
                <a:gd name="connsiteY6087" fmla="*/ 3204505 h 6367455"/>
                <a:gd name="connsiteX6088" fmla="*/ 3668688 w 6891715"/>
                <a:gd name="connsiteY6088" fmla="*/ 3170454 h 6367455"/>
                <a:gd name="connsiteX6089" fmla="*/ 3696652 w 6891715"/>
                <a:gd name="connsiteY6089" fmla="*/ 3126857 h 6367455"/>
                <a:gd name="connsiteX6090" fmla="*/ 3697606 w 6891715"/>
                <a:gd name="connsiteY6090" fmla="*/ 3085805 h 6367455"/>
                <a:gd name="connsiteX6091" fmla="*/ 3709046 w 6891715"/>
                <a:gd name="connsiteY6091" fmla="*/ 3063529 h 6367455"/>
                <a:gd name="connsiteX6092" fmla="*/ 3745590 w 6891715"/>
                <a:gd name="connsiteY6092" fmla="*/ 3029479 h 6367455"/>
                <a:gd name="connsiteX6093" fmla="*/ 3771013 w 6891715"/>
                <a:gd name="connsiteY6093" fmla="*/ 3028842 h 6367455"/>
                <a:gd name="connsiteX6094" fmla="*/ 3796753 w 6891715"/>
                <a:gd name="connsiteY6094" fmla="*/ 3017386 h 6367455"/>
                <a:gd name="connsiteX6095" fmla="*/ 3810100 w 6891715"/>
                <a:gd name="connsiteY6095" fmla="*/ 3007203 h 6367455"/>
                <a:gd name="connsiteX6096" fmla="*/ 3815502 w 6891715"/>
                <a:gd name="connsiteY6096" fmla="*/ 3012612 h 6367455"/>
                <a:gd name="connsiteX6097" fmla="*/ 3816773 w 6891715"/>
                <a:gd name="connsiteY6097" fmla="*/ 3032979 h 6367455"/>
                <a:gd name="connsiteX6098" fmla="*/ 3826307 w 6891715"/>
                <a:gd name="connsiteY6098" fmla="*/ 3045390 h 6367455"/>
                <a:gd name="connsiteX6099" fmla="*/ 3859673 w 6891715"/>
                <a:gd name="connsiteY6099" fmla="*/ 3073712 h 6367455"/>
                <a:gd name="connsiteX6100" fmla="*/ 3854271 w 6891715"/>
                <a:gd name="connsiteY6100" fmla="*/ 3098216 h 6367455"/>
                <a:gd name="connsiteX6101" fmla="*/ 3863805 w 6891715"/>
                <a:gd name="connsiteY6101" fmla="*/ 3104262 h 6367455"/>
                <a:gd name="connsiteX6102" fmla="*/ 3860627 w 6891715"/>
                <a:gd name="connsiteY6102" fmla="*/ 3083260 h 6367455"/>
                <a:gd name="connsiteX6103" fmla="*/ 3862851 w 6891715"/>
                <a:gd name="connsiteY6103" fmla="*/ 3077850 h 6367455"/>
                <a:gd name="connsiteX6104" fmla="*/ 3872385 w 6891715"/>
                <a:gd name="connsiteY6104" fmla="*/ 3090261 h 6367455"/>
                <a:gd name="connsiteX6105" fmla="*/ 3874609 w 6891715"/>
                <a:gd name="connsiteY6105" fmla="*/ 3098853 h 6367455"/>
                <a:gd name="connsiteX6106" fmla="*/ 3877787 w 6891715"/>
                <a:gd name="connsiteY6106" fmla="*/ 3109354 h 6367455"/>
                <a:gd name="connsiteX6107" fmla="*/ 3882236 w 6891715"/>
                <a:gd name="connsiteY6107" fmla="*/ 3117628 h 6367455"/>
                <a:gd name="connsiteX6108" fmla="*/ 3891769 w 6891715"/>
                <a:gd name="connsiteY6108" fmla="*/ 3131312 h 6367455"/>
                <a:gd name="connsiteX6109" fmla="*/ 3922594 w 6891715"/>
                <a:gd name="connsiteY6109" fmla="*/ 3142768 h 6367455"/>
                <a:gd name="connsiteX6110" fmla="*/ 3948969 w 6891715"/>
                <a:gd name="connsiteY6110" fmla="*/ 3135131 h 6367455"/>
                <a:gd name="connsiteX6111" fmla="*/ 3957232 w 6891715"/>
                <a:gd name="connsiteY6111" fmla="*/ 3136085 h 6367455"/>
                <a:gd name="connsiteX6112" fmla="*/ 3960410 w 6891715"/>
                <a:gd name="connsiteY6112" fmla="*/ 3122083 h 6367455"/>
                <a:gd name="connsiteX6113" fmla="*/ 3982654 w 6891715"/>
                <a:gd name="connsiteY6113" fmla="*/ 3104262 h 6367455"/>
                <a:gd name="connsiteX6114" fmla="*/ 3985832 w 6891715"/>
                <a:gd name="connsiteY6114" fmla="*/ 3076895 h 6367455"/>
                <a:gd name="connsiteX6115" fmla="*/ 3981383 w 6891715"/>
                <a:gd name="connsiteY6115" fmla="*/ 2976653 h 6367455"/>
                <a:gd name="connsiteX6116" fmla="*/ 3982501 w 6891715"/>
                <a:gd name="connsiteY6116" fmla="*/ 2975985 h 6367455"/>
                <a:gd name="connsiteX6117" fmla="*/ 3991573 w 6891715"/>
                <a:gd name="connsiteY6117" fmla="*/ 2935037 h 6367455"/>
                <a:gd name="connsiteX6118" fmla="*/ 3999828 w 6891715"/>
                <a:gd name="connsiteY6118" fmla="*/ 2921399 h 6367455"/>
                <a:gd name="connsiteX6119" fmla="*/ 4005225 w 6891715"/>
                <a:gd name="connsiteY6119" fmla="*/ 2901414 h 6367455"/>
                <a:gd name="connsiteX6120" fmla="*/ 3997605 w 6891715"/>
                <a:gd name="connsiteY6120" fmla="*/ 2889994 h 6367455"/>
                <a:gd name="connsiteX6121" fmla="*/ 3978555 w 6891715"/>
                <a:gd name="connsiteY6121" fmla="*/ 2901414 h 6367455"/>
                <a:gd name="connsiteX6122" fmla="*/ 3973475 w 6891715"/>
                <a:gd name="connsiteY6122" fmla="*/ 2914104 h 6367455"/>
                <a:gd name="connsiteX6123" fmla="*/ 3963950 w 6891715"/>
                <a:gd name="connsiteY6123" fmla="*/ 2918545 h 6367455"/>
                <a:gd name="connsiteX6124" fmla="*/ 3940455 w 6891715"/>
                <a:gd name="connsiteY6124" fmla="*/ 2894434 h 6367455"/>
                <a:gd name="connsiteX6125" fmla="*/ 3928073 w 6891715"/>
                <a:gd name="connsiteY6125" fmla="*/ 2902364 h 6367455"/>
                <a:gd name="connsiteX6126" fmla="*/ 3921723 w 6891715"/>
                <a:gd name="connsiteY6126" fmla="*/ 2899193 h 6367455"/>
                <a:gd name="connsiteX6127" fmla="*/ 3919500 w 6891715"/>
                <a:gd name="connsiteY6127" fmla="*/ 2896020 h 6367455"/>
                <a:gd name="connsiteX6128" fmla="*/ 3916960 w 6891715"/>
                <a:gd name="connsiteY6128" fmla="*/ 2868741 h 6367455"/>
                <a:gd name="connsiteX6129" fmla="*/ 3900133 w 6891715"/>
                <a:gd name="connsiteY6129" fmla="*/ 2852882 h 6367455"/>
                <a:gd name="connsiteX6130" fmla="*/ 3898545 w 6891715"/>
                <a:gd name="connsiteY6130" fmla="*/ 2845269 h 6367455"/>
                <a:gd name="connsiteX6131" fmla="*/ 3912515 w 6891715"/>
                <a:gd name="connsiteY6131" fmla="*/ 2834801 h 6367455"/>
                <a:gd name="connsiteX6132" fmla="*/ 3932518 w 6891715"/>
                <a:gd name="connsiteY6132" fmla="*/ 2828459 h 6367455"/>
                <a:gd name="connsiteX6133" fmla="*/ 3930295 w 6891715"/>
                <a:gd name="connsiteY6133" fmla="*/ 2824018 h 6367455"/>
                <a:gd name="connsiteX6134" fmla="*/ 3908070 w 6891715"/>
                <a:gd name="connsiteY6134" fmla="*/ 2817036 h 6367455"/>
                <a:gd name="connsiteX6135" fmla="*/ 3901403 w 6891715"/>
                <a:gd name="connsiteY6135" fmla="*/ 2808469 h 6367455"/>
                <a:gd name="connsiteX6136" fmla="*/ 3902355 w 6891715"/>
                <a:gd name="connsiteY6136" fmla="*/ 2786583 h 6367455"/>
                <a:gd name="connsiteX6137" fmla="*/ 3911880 w 6891715"/>
                <a:gd name="connsiteY6137" fmla="*/ 2779921 h 6367455"/>
                <a:gd name="connsiteX6138" fmla="*/ 3895688 w 6891715"/>
                <a:gd name="connsiteY6138" fmla="*/ 2767550 h 6367455"/>
                <a:gd name="connsiteX6139" fmla="*/ 3898863 w 6891715"/>
                <a:gd name="connsiteY6139" fmla="*/ 2748515 h 6367455"/>
                <a:gd name="connsiteX6140" fmla="*/ 3935693 w 6891715"/>
                <a:gd name="connsiteY6140" fmla="*/ 2730435 h 6367455"/>
                <a:gd name="connsiteX6141" fmla="*/ 3953790 w 6891715"/>
                <a:gd name="connsiteY6141" fmla="*/ 2723772 h 6367455"/>
                <a:gd name="connsiteX6142" fmla="*/ 3954425 w 6891715"/>
                <a:gd name="connsiteY6142" fmla="*/ 2708229 h 6367455"/>
                <a:gd name="connsiteX6143" fmla="*/ 3974745 w 6891715"/>
                <a:gd name="connsiteY6143" fmla="*/ 2704740 h 6367455"/>
                <a:gd name="connsiteX6144" fmla="*/ 3988398 w 6891715"/>
                <a:gd name="connsiteY6144" fmla="*/ 2696176 h 6367455"/>
                <a:gd name="connsiteX6145" fmla="*/ 4018878 w 6891715"/>
                <a:gd name="connsiteY6145" fmla="*/ 2695858 h 6367455"/>
                <a:gd name="connsiteX6146" fmla="*/ 4031578 w 6891715"/>
                <a:gd name="connsiteY6146" fmla="*/ 2681900 h 6367455"/>
                <a:gd name="connsiteX6147" fmla="*/ 4043325 w 6891715"/>
                <a:gd name="connsiteY6147" fmla="*/ 2689514 h 6367455"/>
                <a:gd name="connsiteX6148" fmla="*/ 4051898 w 6891715"/>
                <a:gd name="connsiteY6148" fmla="*/ 2686343 h 6367455"/>
                <a:gd name="connsiteX6149" fmla="*/ 4094125 w 6891715"/>
                <a:gd name="connsiteY6149" fmla="*/ 2683804 h 6367455"/>
                <a:gd name="connsiteX6150" fmla="*/ 4084283 w 6891715"/>
                <a:gd name="connsiteY6150" fmla="*/ 2673338 h 6367455"/>
                <a:gd name="connsiteX6151" fmla="*/ 4090633 w 6891715"/>
                <a:gd name="connsiteY6151" fmla="*/ 2665722 h 6367455"/>
                <a:gd name="connsiteX6152" fmla="*/ 4100158 w 6891715"/>
                <a:gd name="connsiteY6152" fmla="*/ 2670164 h 6367455"/>
                <a:gd name="connsiteX6153" fmla="*/ 4106508 w 6891715"/>
                <a:gd name="connsiteY6153" fmla="*/ 2664770 h 6367455"/>
                <a:gd name="connsiteX6154" fmla="*/ 4121431 w 6891715"/>
                <a:gd name="connsiteY6154" fmla="*/ 2670800 h 6367455"/>
                <a:gd name="connsiteX6155" fmla="*/ 4137306 w 6891715"/>
                <a:gd name="connsiteY6155" fmla="*/ 2662232 h 6367455"/>
                <a:gd name="connsiteX6156" fmla="*/ 4172548 w 6891715"/>
                <a:gd name="connsiteY6156" fmla="*/ 2675557 h 6367455"/>
                <a:gd name="connsiteX6157" fmla="*/ 4198583 w 6891715"/>
                <a:gd name="connsiteY6157" fmla="*/ 2678411 h 6367455"/>
                <a:gd name="connsiteX6158" fmla="*/ 4233826 w 6891715"/>
                <a:gd name="connsiteY6158" fmla="*/ 2701568 h 6367455"/>
                <a:gd name="connsiteX6159" fmla="*/ 4281451 w 6891715"/>
                <a:gd name="connsiteY6159" fmla="*/ 2699030 h 6367455"/>
                <a:gd name="connsiteX6160" fmla="*/ 4298278 w 6891715"/>
                <a:gd name="connsiteY6160" fmla="*/ 2706010 h 6367455"/>
                <a:gd name="connsiteX6161" fmla="*/ 4304311 w 6891715"/>
                <a:gd name="connsiteY6161" fmla="*/ 2704740 h 6367455"/>
                <a:gd name="connsiteX6162" fmla="*/ 4319503 w 6891715"/>
                <a:gd name="connsiteY6162" fmla="*/ 2701170 h 6367455"/>
                <a:gd name="connsiteX6163" fmla="*/ 4319241 w 6891715"/>
                <a:gd name="connsiteY6163" fmla="*/ 2700844 h 6367455"/>
                <a:gd name="connsiteX6164" fmla="*/ 4330673 w 6891715"/>
                <a:gd name="connsiteY6164" fmla="*/ 2684654 h 6367455"/>
                <a:gd name="connsiteX6165" fmla="*/ 4340199 w 6891715"/>
                <a:gd name="connsiteY6165" fmla="*/ 2673226 h 6367455"/>
                <a:gd name="connsiteX6166" fmla="*/ 4327179 w 6891715"/>
                <a:gd name="connsiteY6166" fmla="*/ 2643387 h 6367455"/>
                <a:gd name="connsiteX6167" fmla="*/ 4338929 w 6891715"/>
                <a:gd name="connsiteY6167" fmla="*/ 2636086 h 6367455"/>
                <a:gd name="connsiteX6168" fmla="*/ 4358935 w 6891715"/>
                <a:gd name="connsiteY6168" fmla="*/ 2655767 h 6367455"/>
                <a:gd name="connsiteX6169" fmla="*/ 4370684 w 6891715"/>
                <a:gd name="connsiteY6169" fmla="*/ 2637673 h 6367455"/>
                <a:gd name="connsiteX6170" fmla="*/ 4385609 w 6891715"/>
                <a:gd name="connsiteY6170" fmla="*/ 2629102 h 6367455"/>
                <a:gd name="connsiteX6171" fmla="*/ 4403710 w 6891715"/>
                <a:gd name="connsiteY6171" fmla="*/ 2637673 h 6367455"/>
                <a:gd name="connsiteX6172" fmla="*/ 4434830 w 6891715"/>
                <a:gd name="connsiteY6172" fmla="*/ 2595137 h 6367455"/>
                <a:gd name="connsiteX6173" fmla="*/ 4447532 w 6891715"/>
                <a:gd name="connsiteY6173" fmla="*/ 2602438 h 6367455"/>
                <a:gd name="connsiteX6174" fmla="*/ 4488814 w 6891715"/>
                <a:gd name="connsiteY6174" fmla="*/ 2603073 h 6367455"/>
                <a:gd name="connsiteX6175" fmla="*/ 4533589 w 6891715"/>
                <a:gd name="connsiteY6175" fmla="*/ 2606882 h 6367455"/>
                <a:gd name="connsiteX6176" fmla="*/ 4546292 w 6891715"/>
                <a:gd name="connsiteY6176" fmla="*/ 2604978 h 6367455"/>
                <a:gd name="connsiteX6177" fmla="*/ 4545974 w 6891715"/>
                <a:gd name="connsiteY6177" fmla="*/ 2601803 h 6367455"/>
                <a:gd name="connsiteX6178" fmla="*/ 4542799 w 6891715"/>
                <a:gd name="connsiteY6178" fmla="*/ 2596406 h 6367455"/>
                <a:gd name="connsiteX6179" fmla="*/ 4551055 w 6891715"/>
                <a:gd name="connsiteY6179" fmla="*/ 2591010 h 6367455"/>
                <a:gd name="connsiteX6180" fmla="*/ 4552325 w 6891715"/>
                <a:gd name="connsiteY6180" fmla="*/ 2587835 h 6367455"/>
                <a:gd name="connsiteX6181" fmla="*/ 4513901 w 6891715"/>
                <a:gd name="connsiteY6181" fmla="*/ 2580852 h 6367455"/>
                <a:gd name="connsiteX6182" fmla="*/ 4525651 w 6891715"/>
                <a:gd name="connsiteY6182" fmla="*/ 2574503 h 6367455"/>
                <a:gd name="connsiteX6183" fmla="*/ 4517077 w 6891715"/>
                <a:gd name="connsiteY6183" fmla="*/ 2563711 h 6367455"/>
                <a:gd name="connsiteX6184" fmla="*/ 4471666 w 6891715"/>
                <a:gd name="connsiteY6184" fmla="*/ 2553870 h 6367455"/>
                <a:gd name="connsiteX6185" fmla="*/ 4444992 w 6891715"/>
                <a:gd name="connsiteY6185" fmla="*/ 2563393 h 6367455"/>
                <a:gd name="connsiteX6186" fmla="*/ 4436418 w 6891715"/>
                <a:gd name="connsiteY6186" fmla="*/ 2563393 h 6367455"/>
                <a:gd name="connsiteX6187" fmla="*/ 4401487 w 6891715"/>
                <a:gd name="connsiteY6187" fmla="*/ 2524983 h 6367455"/>
                <a:gd name="connsiteX6188" fmla="*/ 4387832 w 6891715"/>
                <a:gd name="connsiteY6188" fmla="*/ 2528158 h 6367455"/>
                <a:gd name="connsiteX6189" fmla="*/ 4373860 w 6891715"/>
                <a:gd name="connsiteY6189" fmla="*/ 2514506 h 6367455"/>
                <a:gd name="connsiteX6190" fmla="*/ 4379893 w 6891715"/>
                <a:gd name="connsiteY6190" fmla="*/ 2501808 h 6367455"/>
                <a:gd name="connsiteX6191" fmla="*/ 4369414 w 6891715"/>
                <a:gd name="connsiteY6191" fmla="*/ 2499904 h 6367455"/>
                <a:gd name="connsiteX6192" fmla="*/ 4375765 w 6891715"/>
                <a:gd name="connsiteY6192" fmla="*/ 2491335 h 6367455"/>
                <a:gd name="connsiteX6193" fmla="*/ 4396724 w 6891715"/>
                <a:gd name="connsiteY6193" fmla="*/ 2507842 h 6367455"/>
                <a:gd name="connsiteX6194" fmla="*/ 4403392 w 6891715"/>
                <a:gd name="connsiteY6194" fmla="*/ 2503713 h 6367455"/>
                <a:gd name="connsiteX6195" fmla="*/ 4391325 w 6891715"/>
                <a:gd name="connsiteY6195" fmla="*/ 2471016 h 6367455"/>
                <a:gd name="connsiteX6196" fmla="*/ 4401805 w 6891715"/>
                <a:gd name="connsiteY6196" fmla="*/ 2451021 h 6367455"/>
                <a:gd name="connsiteX6197" fmla="*/ 4397676 w 6891715"/>
                <a:gd name="connsiteY6197" fmla="*/ 2448164 h 6367455"/>
                <a:gd name="connsiteX6198" fmla="*/ 4380528 w 6891715"/>
                <a:gd name="connsiteY6198" fmla="*/ 2468480 h 6367455"/>
                <a:gd name="connsiteX6199" fmla="*/ 4359570 w 6891715"/>
                <a:gd name="connsiteY6199" fmla="*/ 2472606 h 6367455"/>
                <a:gd name="connsiteX6200" fmla="*/ 4349091 w 6891715"/>
                <a:gd name="connsiteY6200" fmla="*/ 2486252 h 6367455"/>
                <a:gd name="connsiteX6201" fmla="*/ 4327179 w 6891715"/>
                <a:gd name="connsiteY6201" fmla="*/ 2492603 h 6367455"/>
                <a:gd name="connsiteX6202" fmla="*/ 4309714 w 6891715"/>
                <a:gd name="connsiteY6202" fmla="*/ 2479268 h 6367455"/>
                <a:gd name="connsiteX6203" fmla="*/ 4297606 w 6891715"/>
                <a:gd name="connsiteY6203" fmla="*/ 2480204 h 6367455"/>
                <a:gd name="connsiteX6204" fmla="*/ 4286617 w 6891715"/>
                <a:gd name="connsiteY6204" fmla="*/ 2491790 h 6367455"/>
                <a:gd name="connsiteX6205" fmla="*/ 4260884 w 6891715"/>
                <a:gd name="connsiteY6205" fmla="*/ 2493060 h 6367455"/>
                <a:gd name="connsiteX6206" fmla="*/ 4248176 w 6891715"/>
                <a:gd name="connsiteY6206" fmla="*/ 2488934 h 6367455"/>
                <a:gd name="connsiteX6207" fmla="*/ 4217677 w 6891715"/>
                <a:gd name="connsiteY6207" fmla="*/ 2493380 h 6367455"/>
                <a:gd name="connsiteX6208" fmla="*/ 4197662 w 6891715"/>
                <a:gd name="connsiteY6208" fmla="*/ 2505443 h 6367455"/>
                <a:gd name="connsiteX6209" fmla="*/ 4175423 w 6891715"/>
                <a:gd name="connsiteY6209" fmla="*/ 2500996 h 6367455"/>
                <a:gd name="connsiteX6210" fmla="*/ 4168116 w 6891715"/>
                <a:gd name="connsiteY6210" fmla="*/ 2513693 h 6367455"/>
                <a:gd name="connsiteX6211" fmla="*/ 4140793 w 6891715"/>
                <a:gd name="connsiteY6211" fmla="*/ 2519406 h 6367455"/>
                <a:gd name="connsiteX6212" fmla="*/ 4136028 w 6891715"/>
                <a:gd name="connsiteY6212" fmla="*/ 2493060 h 6367455"/>
                <a:gd name="connsiteX6213" fmla="*/ 4129674 w 6891715"/>
                <a:gd name="connsiteY6213" fmla="*/ 2500363 h 6367455"/>
                <a:gd name="connsiteX6214" fmla="*/ 4135393 w 6891715"/>
                <a:gd name="connsiteY6214" fmla="*/ 2520675 h 6367455"/>
                <a:gd name="connsiteX6215" fmla="*/ 4122685 w 6891715"/>
                <a:gd name="connsiteY6215" fmla="*/ 2517183 h 6367455"/>
                <a:gd name="connsiteX6216" fmla="*/ 4110930 w 6891715"/>
                <a:gd name="connsiteY6216" fmla="*/ 2528926 h 6367455"/>
                <a:gd name="connsiteX6217" fmla="*/ 4100446 w 6891715"/>
                <a:gd name="connsiteY6217" fmla="*/ 2519722 h 6367455"/>
                <a:gd name="connsiteX6218" fmla="*/ 4091232 w 6891715"/>
                <a:gd name="connsiteY6218" fmla="*/ 2531465 h 6367455"/>
                <a:gd name="connsiteX6219" fmla="*/ 4071853 w 6891715"/>
                <a:gd name="connsiteY6219" fmla="*/ 2540033 h 6367455"/>
                <a:gd name="connsiteX6220" fmla="*/ 4057556 w 6891715"/>
                <a:gd name="connsiteY6220" fmla="*/ 2554947 h 6367455"/>
                <a:gd name="connsiteX6221" fmla="*/ 4033093 w 6891715"/>
                <a:gd name="connsiteY6221" fmla="*/ 2553995 h 6367455"/>
                <a:gd name="connsiteX6222" fmla="*/ 4005454 w 6891715"/>
                <a:gd name="connsiteY6222" fmla="*/ 2564786 h 6367455"/>
                <a:gd name="connsiteX6223" fmla="*/ 3997193 w 6891715"/>
                <a:gd name="connsiteY6223" fmla="*/ 2587000 h 6367455"/>
                <a:gd name="connsiteX6224" fmla="*/ 3968601 w 6891715"/>
                <a:gd name="connsiteY6224" fmla="*/ 2580018 h 6367455"/>
                <a:gd name="connsiteX6225" fmla="*/ 3940325 w 6891715"/>
                <a:gd name="connsiteY6225" fmla="*/ 2599060 h 6367455"/>
                <a:gd name="connsiteX6226" fmla="*/ 3921263 w 6891715"/>
                <a:gd name="connsiteY6226" fmla="*/ 2586682 h 6367455"/>
                <a:gd name="connsiteX6227" fmla="*/ 3913639 w 6891715"/>
                <a:gd name="connsiteY6227" fmla="*/ 2593030 h 6367455"/>
                <a:gd name="connsiteX6228" fmla="*/ 3908555 w 6891715"/>
                <a:gd name="connsiteY6228" fmla="*/ 2611121 h 6367455"/>
                <a:gd name="connsiteX6229" fmla="*/ 3893624 w 6891715"/>
                <a:gd name="connsiteY6229" fmla="*/ 2604774 h 6367455"/>
                <a:gd name="connsiteX6230" fmla="*/ 3904108 w 6891715"/>
                <a:gd name="connsiteY6230" fmla="*/ 2599378 h 6367455"/>
                <a:gd name="connsiteX6231" fmla="*/ 3907285 w 6891715"/>
                <a:gd name="connsiteY6231" fmla="*/ 2589856 h 6367455"/>
                <a:gd name="connsiteX6232" fmla="*/ 3896801 w 6891715"/>
                <a:gd name="connsiteY6232" fmla="*/ 2579699 h 6367455"/>
                <a:gd name="connsiteX6233" fmla="*/ 3872655 w 6891715"/>
                <a:gd name="connsiteY6233" fmla="*/ 2612391 h 6367455"/>
                <a:gd name="connsiteX6234" fmla="*/ 3866301 w 6891715"/>
                <a:gd name="connsiteY6234" fmla="*/ 2624133 h 6367455"/>
                <a:gd name="connsiteX6235" fmla="*/ 3845016 w 6891715"/>
                <a:gd name="connsiteY6235" fmla="*/ 2624133 h 6367455"/>
                <a:gd name="connsiteX6236" fmla="*/ 3854547 w 6891715"/>
                <a:gd name="connsiteY6236" fmla="*/ 2611439 h 6367455"/>
                <a:gd name="connsiteX6237" fmla="*/ 3867255 w 6891715"/>
                <a:gd name="connsiteY6237" fmla="*/ 2610486 h 6367455"/>
                <a:gd name="connsiteX6238" fmla="*/ 3865984 w 6891715"/>
                <a:gd name="connsiteY6238" fmla="*/ 2600647 h 6367455"/>
                <a:gd name="connsiteX6239" fmla="*/ 3858359 w 6891715"/>
                <a:gd name="connsiteY6239" fmla="*/ 2592712 h 6367455"/>
                <a:gd name="connsiteX6240" fmla="*/ 3845651 w 6891715"/>
                <a:gd name="connsiteY6240" fmla="*/ 2599060 h 6367455"/>
                <a:gd name="connsiteX6241" fmla="*/ 3830084 w 6891715"/>
                <a:gd name="connsiteY6241" fmla="*/ 2598109 h 6367455"/>
                <a:gd name="connsiteX6242" fmla="*/ 3819600 w 6891715"/>
                <a:gd name="connsiteY6242" fmla="*/ 2590809 h 6367455"/>
                <a:gd name="connsiteX6243" fmla="*/ 3814834 w 6891715"/>
                <a:gd name="connsiteY6243" fmla="*/ 2580335 h 6367455"/>
                <a:gd name="connsiteX6244" fmla="*/ 3824365 w 6891715"/>
                <a:gd name="connsiteY6244" fmla="*/ 2563198 h 6367455"/>
                <a:gd name="connsiteX6245" fmla="*/ 3836120 w 6891715"/>
                <a:gd name="connsiteY6245" fmla="*/ 2558122 h 6367455"/>
                <a:gd name="connsiteX6246" fmla="*/ 3845333 w 6891715"/>
                <a:gd name="connsiteY6246" fmla="*/ 2543206 h 6367455"/>
                <a:gd name="connsiteX6247" fmla="*/ 3856135 w 6891715"/>
                <a:gd name="connsiteY6247" fmla="*/ 2529243 h 6367455"/>
                <a:gd name="connsiteX6248" fmla="*/ 3858994 w 6891715"/>
                <a:gd name="connsiteY6248" fmla="*/ 2516550 h 6367455"/>
                <a:gd name="connsiteX6249" fmla="*/ 3840250 w 6891715"/>
                <a:gd name="connsiteY6249" fmla="*/ 2527339 h 6367455"/>
                <a:gd name="connsiteX6250" fmla="*/ 3817694 w 6891715"/>
                <a:gd name="connsiteY6250" fmla="*/ 2538129 h 6367455"/>
                <a:gd name="connsiteX6251" fmla="*/ 3803079 w 6891715"/>
                <a:gd name="connsiteY6251" fmla="*/ 2531782 h 6367455"/>
                <a:gd name="connsiteX6252" fmla="*/ 3806256 w 6891715"/>
                <a:gd name="connsiteY6252" fmla="*/ 2518136 h 6367455"/>
                <a:gd name="connsiteX6253" fmla="*/ 3760508 w 6891715"/>
                <a:gd name="connsiteY6253" fmla="*/ 2501630 h 6367455"/>
                <a:gd name="connsiteX6254" fmla="*/ 3730326 w 6891715"/>
                <a:gd name="connsiteY6254" fmla="*/ 2472435 h 6367455"/>
                <a:gd name="connsiteX6255" fmla="*/ 3696650 w 6891715"/>
                <a:gd name="connsiteY6255" fmla="*/ 2474972 h 6367455"/>
                <a:gd name="connsiteX6256" fmla="*/ 3686802 w 6891715"/>
                <a:gd name="connsiteY6256" fmla="*/ 2461331 h 6367455"/>
                <a:gd name="connsiteX6257" fmla="*/ 3699509 w 6891715"/>
                <a:gd name="connsiteY6257" fmla="*/ 2449589 h 6367455"/>
                <a:gd name="connsiteX6258" fmla="*/ 3689978 w 6891715"/>
                <a:gd name="connsiteY6258" fmla="*/ 2434032 h 6367455"/>
                <a:gd name="connsiteX6259" fmla="*/ 3693791 w 6891715"/>
                <a:gd name="connsiteY6259" fmla="*/ 2412762 h 6367455"/>
                <a:gd name="connsiteX6260" fmla="*/ 3683942 w 6891715"/>
                <a:gd name="connsiteY6260" fmla="*/ 2389600 h 6367455"/>
                <a:gd name="connsiteX6261" fmla="*/ 3698874 w 6891715"/>
                <a:gd name="connsiteY6261" fmla="*/ 2372780 h 6367455"/>
                <a:gd name="connsiteX6262" fmla="*/ 3700780 w 6891715"/>
                <a:gd name="connsiteY6262" fmla="*/ 2332789 h 6367455"/>
                <a:gd name="connsiteX6263" fmla="*/ 3695062 w 6891715"/>
                <a:gd name="connsiteY6263" fmla="*/ 2303276 h 6367455"/>
                <a:gd name="connsiteX6264" fmla="*/ 3708723 w 6891715"/>
                <a:gd name="connsiteY6264" fmla="*/ 2284230 h 6367455"/>
                <a:gd name="connsiteX6265" fmla="*/ 3720478 w 6891715"/>
                <a:gd name="connsiteY6265" fmla="*/ 2299784 h 6367455"/>
                <a:gd name="connsiteX6266" fmla="*/ 3723655 w 6891715"/>
                <a:gd name="connsiteY6266" fmla="*/ 2295656 h 6367455"/>
                <a:gd name="connsiteX6267" fmla="*/ 3702051 w 6891715"/>
                <a:gd name="connsiteY6267" fmla="*/ 2262014 h 6367455"/>
                <a:gd name="connsiteX6268" fmla="*/ 3703957 w 6891715"/>
                <a:gd name="connsiteY6268" fmla="*/ 2226471 h 6367455"/>
                <a:gd name="connsiteX6269" fmla="*/ 3675047 w 6891715"/>
                <a:gd name="connsiteY6269" fmla="*/ 2201079 h 6367455"/>
                <a:gd name="connsiteX6270" fmla="*/ 3674729 w 6891715"/>
                <a:gd name="connsiteY6270" fmla="*/ 2184258 h 6367455"/>
                <a:gd name="connsiteX6271" fmla="*/ 3688390 w 6891715"/>
                <a:gd name="connsiteY6271" fmla="*/ 2153791 h 6367455"/>
                <a:gd name="connsiteX6272" fmla="*/ 3681718 w 6891715"/>
                <a:gd name="connsiteY6272" fmla="*/ 2126176 h 6367455"/>
                <a:gd name="connsiteX6273" fmla="*/ 3675364 w 6891715"/>
                <a:gd name="connsiteY6273" fmla="*/ 2132525 h 6367455"/>
                <a:gd name="connsiteX6274" fmla="*/ 3665833 w 6891715"/>
                <a:gd name="connsiteY6274" fmla="*/ 2128717 h 6367455"/>
                <a:gd name="connsiteX6275" fmla="*/ 3668693 w 6891715"/>
                <a:gd name="connsiteY6275" fmla="*/ 2095708 h 6367455"/>
                <a:gd name="connsiteX6276" fmla="*/ 3661068 w 6891715"/>
                <a:gd name="connsiteY6276" fmla="*/ 2067465 h 6367455"/>
                <a:gd name="connsiteX6277" fmla="*/ 3670281 w 6891715"/>
                <a:gd name="connsiteY6277" fmla="*/ 2027488 h 6367455"/>
                <a:gd name="connsiteX6278" fmla="*/ 3687119 w 6891715"/>
                <a:gd name="connsiteY6278" fmla="*/ 2023045 h 6367455"/>
                <a:gd name="connsiteX6279" fmla="*/ 3701733 w 6891715"/>
                <a:gd name="connsiteY6279" fmla="*/ 1999556 h 6367455"/>
                <a:gd name="connsiteX6280" fmla="*/ 3716665 w 6891715"/>
                <a:gd name="connsiteY6280" fmla="*/ 1992256 h 6367455"/>
                <a:gd name="connsiteX6281" fmla="*/ 3702686 w 6891715"/>
                <a:gd name="connsiteY6281" fmla="*/ 1976706 h 6367455"/>
                <a:gd name="connsiteX6282" fmla="*/ 3709676 w 6891715"/>
                <a:gd name="connsiteY6282" fmla="*/ 1961792 h 6367455"/>
                <a:gd name="connsiteX6283" fmla="*/ 3723655 w 6891715"/>
                <a:gd name="connsiteY6283" fmla="*/ 1952272 h 6367455"/>
                <a:gd name="connsiteX6284" fmla="*/ 3740493 w 6891715"/>
                <a:gd name="connsiteY6284" fmla="*/ 1964647 h 6367455"/>
                <a:gd name="connsiteX6285" fmla="*/ 3732232 w 6891715"/>
                <a:gd name="connsiteY6285" fmla="*/ 1946877 h 6367455"/>
                <a:gd name="connsiteX6286" fmla="*/ 3752248 w 6891715"/>
                <a:gd name="connsiteY6286" fmla="*/ 1956080 h 6367455"/>
                <a:gd name="connsiteX6287" fmla="*/ 3750341 w 6891715"/>
                <a:gd name="connsiteY6287" fmla="*/ 1966869 h 6367455"/>
                <a:gd name="connsiteX6288" fmla="*/ 3767815 w 6891715"/>
                <a:gd name="connsiteY6288" fmla="*/ 1951955 h 6367455"/>
                <a:gd name="connsiteX6289" fmla="*/ 3779570 w 6891715"/>
                <a:gd name="connsiteY6289" fmla="*/ 1938309 h 6367455"/>
                <a:gd name="connsiteX6290" fmla="*/ 3793231 w 6891715"/>
                <a:gd name="connsiteY6290" fmla="*/ 1933549 h 6367455"/>
                <a:gd name="connsiteX6291" fmla="*/ 3783382 w 6891715"/>
                <a:gd name="connsiteY6291" fmla="*/ 1907526 h 6367455"/>
                <a:gd name="connsiteX6292" fmla="*/ 3783382 w 6891715"/>
                <a:gd name="connsiteY6292" fmla="*/ 1889437 h 6367455"/>
                <a:gd name="connsiteX6293" fmla="*/ 3800538 w 6891715"/>
                <a:gd name="connsiteY6293" fmla="*/ 1903083 h 6367455"/>
                <a:gd name="connsiteX6294" fmla="*/ 3800220 w 6891715"/>
                <a:gd name="connsiteY6294" fmla="*/ 1880866 h 6367455"/>
                <a:gd name="connsiteX6295" fmla="*/ 3824365 w 6891715"/>
                <a:gd name="connsiteY6295" fmla="*/ 1856429 h 6367455"/>
                <a:gd name="connsiteX6296" fmla="*/ 3834849 w 6891715"/>
                <a:gd name="connsiteY6296" fmla="*/ 1857380 h 6367455"/>
                <a:gd name="connsiteX6297" fmla="*/ 3844380 w 6891715"/>
                <a:gd name="connsiteY6297" fmla="*/ 1837386 h 6367455"/>
                <a:gd name="connsiteX6298" fmla="*/ 3852958 w 6891715"/>
                <a:gd name="connsiteY6298" fmla="*/ 1834212 h 6367455"/>
                <a:gd name="connsiteX6299" fmla="*/ 3860901 w 6891715"/>
                <a:gd name="connsiteY6299" fmla="*/ 1820246 h 6367455"/>
                <a:gd name="connsiteX6300" fmla="*/ 3871702 w 6891715"/>
                <a:gd name="connsiteY6300" fmla="*/ 1820246 h 6367455"/>
                <a:gd name="connsiteX6301" fmla="*/ 3885999 w 6891715"/>
                <a:gd name="connsiteY6301" fmla="*/ 1799300 h 6367455"/>
                <a:gd name="connsiteX6302" fmla="*/ 3890447 w 6891715"/>
                <a:gd name="connsiteY6302" fmla="*/ 1772641 h 6367455"/>
                <a:gd name="connsiteX6303" fmla="*/ 3900931 w 6891715"/>
                <a:gd name="connsiteY6303" fmla="*/ 1778037 h 6367455"/>
                <a:gd name="connsiteX6304" fmla="*/ 3911097 w 6891715"/>
                <a:gd name="connsiteY6304" fmla="*/ 1757726 h 6367455"/>
                <a:gd name="connsiteX6305" fmla="*/ 3930477 w 6891715"/>
                <a:gd name="connsiteY6305" fmla="*/ 1745031 h 6367455"/>
                <a:gd name="connsiteX6306" fmla="*/ 3934289 w 6891715"/>
                <a:gd name="connsiteY6306" fmla="*/ 1728211 h 6367455"/>
                <a:gd name="connsiteX6307" fmla="*/ 3947950 w 6891715"/>
                <a:gd name="connsiteY6307" fmla="*/ 1720594 h 6367455"/>
                <a:gd name="connsiteX6308" fmla="*/ 3944773 w 6891715"/>
                <a:gd name="connsiteY6308" fmla="*/ 1706947 h 6367455"/>
                <a:gd name="connsiteX6309" fmla="*/ 3964788 w 6891715"/>
                <a:gd name="connsiteY6309" fmla="*/ 1684730 h 6367455"/>
                <a:gd name="connsiteX6310" fmla="*/ 3993699 w 6891715"/>
                <a:gd name="connsiteY6310" fmla="*/ 1633635 h 6367455"/>
                <a:gd name="connsiteX6311" fmla="*/ 4000688 w 6891715"/>
                <a:gd name="connsiteY6311" fmla="*/ 1602214 h 6367455"/>
                <a:gd name="connsiteX6312" fmla="*/ 4016891 w 6891715"/>
                <a:gd name="connsiteY6312" fmla="*/ 1605070 h 6367455"/>
                <a:gd name="connsiteX6313" fmla="*/ 4030552 w 6891715"/>
                <a:gd name="connsiteY6313" fmla="*/ 1589202 h 6367455"/>
                <a:gd name="connsiteX6314" fmla="*/ 4050885 w 6891715"/>
                <a:gd name="connsiteY6314" fmla="*/ 1586029 h 6367455"/>
                <a:gd name="connsiteX6315" fmla="*/ 4057239 w 6891715"/>
                <a:gd name="connsiteY6315" fmla="*/ 1589837 h 6367455"/>
                <a:gd name="connsiteX6316" fmla="*/ 4067723 w 6891715"/>
                <a:gd name="connsiteY6316" fmla="*/ 1608878 h 6367455"/>
                <a:gd name="connsiteX6317" fmla="*/ 4073124 w 6891715"/>
                <a:gd name="connsiteY6317" fmla="*/ 1610149 h 6367455"/>
                <a:gd name="connsiteX6318" fmla="*/ 4070900 w 6891715"/>
                <a:gd name="connsiteY6318" fmla="*/ 1601579 h 6367455"/>
                <a:gd name="connsiteX6319" fmla="*/ 4071535 w 6891715"/>
                <a:gd name="connsiteY6319" fmla="*/ 1580315 h 6367455"/>
                <a:gd name="connsiteX6320" fmla="*/ 4056603 w 6891715"/>
                <a:gd name="connsiteY6320" fmla="*/ 1562543 h 6367455"/>
                <a:gd name="connsiteX6321" fmla="*/ 4055650 w 6891715"/>
                <a:gd name="connsiteY6321" fmla="*/ 1551117 h 6367455"/>
                <a:gd name="connsiteX6322" fmla="*/ 4061051 w 6891715"/>
                <a:gd name="connsiteY6322" fmla="*/ 1549848 h 6367455"/>
                <a:gd name="connsiteX6323" fmla="*/ 4071535 w 6891715"/>
                <a:gd name="connsiteY6323" fmla="*/ 1563813 h 6367455"/>
                <a:gd name="connsiteX6324" fmla="*/ 4083290 w 6891715"/>
                <a:gd name="connsiteY6324" fmla="*/ 1563495 h 6367455"/>
                <a:gd name="connsiteX6325" fmla="*/ 4086149 w 6891715"/>
                <a:gd name="connsiteY6325" fmla="*/ 1553656 h 6367455"/>
                <a:gd name="connsiteX6326" fmla="*/ 4071217 w 6891715"/>
                <a:gd name="connsiteY6326" fmla="*/ 1530806 h 6367455"/>
                <a:gd name="connsiteX6327" fmla="*/ 4070900 w 6891715"/>
                <a:gd name="connsiteY6327" fmla="*/ 1503512 h 6367455"/>
                <a:gd name="connsiteX6328" fmla="*/ 4082655 w 6891715"/>
                <a:gd name="connsiteY6328" fmla="*/ 1489865 h 6367455"/>
                <a:gd name="connsiteX6329" fmla="*/ 4076936 w 6891715"/>
                <a:gd name="connsiteY6329" fmla="*/ 1468601 h 6367455"/>
                <a:gd name="connsiteX6330" fmla="*/ 4048343 w 6891715"/>
                <a:gd name="connsiteY6330" fmla="*/ 1449877 h 6367455"/>
                <a:gd name="connsiteX6331" fmla="*/ 4045801 w 6891715"/>
                <a:gd name="connsiteY6331" fmla="*/ 1420361 h 6367455"/>
                <a:gd name="connsiteX6332" fmla="*/ 4029916 w 6891715"/>
                <a:gd name="connsiteY6332" fmla="*/ 1417505 h 6367455"/>
                <a:gd name="connsiteX6333" fmla="*/ 4012761 w 6891715"/>
                <a:gd name="connsiteY6333" fmla="*/ 1400684 h 6367455"/>
                <a:gd name="connsiteX6334" fmla="*/ 4003865 w 6891715"/>
                <a:gd name="connsiteY6334" fmla="*/ 1361648 h 6367455"/>
                <a:gd name="connsiteX6335" fmla="*/ 3991157 w 6891715"/>
                <a:gd name="connsiteY6335" fmla="*/ 1369582 h 6367455"/>
                <a:gd name="connsiteX6336" fmla="*/ 3980038 w 6891715"/>
                <a:gd name="connsiteY6336" fmla="*/ 1379104 h 6367455"/>
                <a:gd name="connsiteX6337" fmla="*/ 3962882 w 6891715"/>
                <a:gd name="connsiteY6337" fmla="*/ 1368630 h 6367455"/>
                <a:gd name="connsiteX6338" fmla="*/ 3959387 w 6891715"/>
                <a:gd name="connsiteY6338" fmla="*/ 1359427 h 6367455"/>
                <a:gd name="connsiteX6339" fmla="*/ 3959188 w 6891715"/>
                <a:gd name="connsiteY6339" fmla="*/ 1359168 h 6367455"/>
                <a:gd name="connsiteX6340" fmla="*/ 3952201 w 6891715"/>
                <a:gd name="connsiteY6340" fmla="*/ 1362344 h 6367455"/>
                <a:gd name="connsiteX6341" fmla="*/ 3941403 w 6891715"/>
                <a:gd name="connsiteY6341" fmla="*/ 1376002 h 6367455"/>
                <a:gd name="connsiteX6342" fmla="*/ 3915044 w 6891715"/>
                <a:gd name="connsiteY6342" fmla="*/ 1360439 h 6367455"/>
                <a:gd name="connsiteX6343" fmla="*/ 3881063 w 6891715"/>
                <a:gd name="connsiteY6343" fmla="*/ 1366791 h 6367455"/>
                <a:gd name="connsiteX6344" fmla="*/ 3869312 w 6891715"/>
                <a:gd name="connsiteY6344" fmla="*/ 1362979 h 6367455"/>
                <a:gd name="connsiteX6345" fmla="*/ 3854704 w 6891715"/>
                <a:gd name="connsiteY6345" fmla="*/ 1387435 h 6367455"/>
                <a:gd name="connsiteX6346" fmla="*/ 3828344 w 6891715"/>
                <a:gd name="connsiteY6346" fmla="*/ 1376954 h 6367455"/>
                <a:gd name="connsiteX6347" fmla="*/ 3828344 w 6891715"/>
                <a:gd name="connsiteY6347" fmla="*/ 1360121 h 6367455"/>
                <a:gd name="connsiteX6348" fmla="*/ 3818817 w 6891715"/>
                <a:gd name="connsiteY6348" fmla="*/ 1354721 h 6367455"/>
                <a:gd name="connsiteX6349" fmla="*/ 3804843 w 6891715"/>
                <a:gd name="connsiteY6349" fmla="*/ 1381400 h 6367455"/>
                <a:gd name="connsiteX6350" fmla="*/ 3788964 w 6891715"/>
                <a:gd name="connsiteY6350" fmla="*/ 1355040 h 6367455"/>
                <a:gd name="connsiteX6351" fmla="*/ 3780390 w 6891715"/>
                <a:gd name="connsiteY6351" fmla="*/ 1364568 h 6367455"/>
                <a:gd name="connsiteX6352" fmla="*/ 3782930 w 6891715"/>
                <a:gd name="connsiteY6352" fmla="*/ 1385847 h 6367455"/>
                <a:gd name="connsiteX6353" fmla="*/ 3774356 w 6891715"/>
                <a:gd name="connsiteY6353" fmla="*/ 1395375 h 6367455"/>
                <a:gd name="connsiteX6354" fmla="*/ 3763240 w 6891715"/>
                <a:gd name="connsiteY6354" fmla="*/ 1413479 h 6367455"/>
                <a:gd name="connsiteX6355" fmla="*/ 3727036 w 6891715"/>
                <a:gd name="connsiteY6355" fmla="*/ 1400138 h 6367455"/>
                <a:gd name="connsiteX6356" fmla="*/ 3760064 w 6891715"/>
                <a:gd name="connsiteY6356" fmla="*/ 1424912 h 6367455"/>
                <a:gd name="connsiteX6357" fmla="*/ 3753713 w 6891715"/>
                <a:gd name="connsiteY6357" fmla="*/ 1435393 h 6367455"/>
                <a:gd name="connsiteX6358" fmla="*/ 3735611 w 6891715"/>
                <a:gd name="connsiteY6358" fmla="*/ 1437934 h 6367455"/>
                <a:gd name="connsiteX6359" fmla="*/ 3746408 w 6891715"/>
                <a:gd name="connsiteY6359" fmla="*/ 1462072 h 6367455"/>
                <a:gd name="connsiteX6360" fmla="*/ 3731800 w 6891715"/>
                <a:gd name="connsiteY6360" fmla="*/ 1465249 h 6367455"/>
                <a:gd name="connsiteX6361" fmla="*/ 3714650 w 6891715"/>
                <a:gd name="connsiteY6361" fmla="*/ 1451909 h 6367455"/>
                <a:gd name="connsiteX6362" fmla="*/ 3708616 w 6891715"/>
                <a:gd name="connsiteY6362" fmla="*/ 1472871 h 6367455"/>
                <a:gd name="connsiteX6363" fmla="*/ 3682257 w 6891715"/>
                <a:gd name="connsiteY6363" fmla="*/ 1485893 h 6367455"/>
                <a:gd name="connsiteX6364" fmla="*/ 3708934 w 6891715"/>
                <a:gd name="connsiteY6364" fmla="*/ 1518288 h 6367455"/>
                <a:gd name="connsiteX6365" fmla="*/ 3705123 w 6891715"/>
                <a:gd name="connsiteY6365" fmla="*/ 1556084 h 6367455"/>
                <a:gd name="connsiteX6366" fmla="*/ 3694643 w 6891715"/>
                <a:gd name="connsiteY6366" fmla="*/ 1561483 h 6367455"/>
                <a:gd name="connsiteX6367" fmla="*/ 3684798 w 6891715"/>
                <a:gd name="connsiteY6367" fmla="*/ 1576411 h 6367455"/>
                <a:gd name="connsiteX6368" fmla="*/ 3671459 w 6891715"/>
                <a:gd name="connsiteY6368" fmla="*/ 1575775 h 6367455"/>
                <a:gd name="connsiteX6369" fmla="*/ 3657803 w 6891715"/>
                <a:gd name="connsiteY6369" fmla="*/ 1604995 h 6367455"/>
                <a:gd name="connsiteX6370" fmla="*/ 3676223 w 6891715"/>
                <a:gd name="connsiteY6370" fmla="*/ 1623099 h 6367455"/>
                <a:gd name="connsiteX6371" fmla="*/ 3670824 w 6891715"/>
                <a:gd name="connsiteY6371" fmla="*/ 1633580 h 6367455"/>
                <a:gd name="connsiteX6372" fmla="*/ 3659074 w 6891715"/>
                <a:gd name="connsiteY6372" fmla="*/ 1627227 h 6367455"/>
                <a:gd name="connsiteX6373" fmla="*/ 3678446 w 6891715"/>
                <a:gd name="connsiteY6373" fmla="*/ 1657718 h 6367455"/>
                <a:gd name="connsiteX6374" fmla="*/ 3698771 w 6891715"/>
                <a:gd name="connsiteY6374" fmla="*/ 1661529 h 6367455"/>
                <a:gd name="connsiteX6375" fmla="*/ 3700994 w 6891715"/>
                <a:gd name="connsiteY6375" fmla="*/ 1676457 h 6367455"/>
                <a:gd name="connsiteX6376" fmla="*/ 3693372 w 6891715"/>
                <a:gd name="connsiteY6376" fmla="*/ 1683761 h 6367455"/>
                <a:gd name="connsiteX6377" fmla="*/ 3693372 w 6891715"/>
                <a:gd name="connsiteY6377" fmla="*/ 1695513 h 6367455"/>
                <a:gd name="connsiteX6378" fmla="*/ 3710522 w 6891715"/>
                <a:gd name="connsiteY6378" fmla="*/ 1688843 h 6367455"/>
                <a:gd name="connsiteX6379" fmla="*/ 3714650 w 6891715"/>
                <a:gd name="connsiteY6379" fmla="*/ 1694243 h 6367455"/>
                <a:gd name="connsiteX6380" fmla="*/ 3704488 w 6891715"/>
                <a:gd name="connsiteY6380" fmla="*/ 1702501 h 6367455"/>
                <a:gd name="connsiteX6381" fmla="*/ 3694960 w 6891715"/>
                <a:gd name="connsiteY6381" fmla="*/ 1705995 h 6367455"/>
                <a:gd name="connsiteX6382" fmla="*/ 3682257 w 6891715"/>
                <a:gd name="connsiteY6382" fmla="*/ 1708218 h 6367455"/>
                <a:gd name="connsiteX6383" fmla="*/ 3671777 w 6891715"/>
                <a:gd name="connsiteY6383" fmla="*/ 1729497 h 6367455"/>
                <a:gd name="connsiteX6384" fmla="*/ 3652087 w 6891715"/>
                <a:gd name="connsiteY6384" fmla="*/ 1779996 h 6367455"/>
                <a:gd name="connsiteX6385" fmla="*/ 3576820 w 6891715"/>
                <a:gd name="connsiteY6385" fmla="*/ 1860986 h 6367455"/>
                <a:gd name="connsiteX6386" fmla="*/ 3567928 w 6891715"/>
                <a:gd name="connsiteY6386" fmla="*/ 1845105 h 6367455"/>
                <a:gd name="connsiteX6387" fmla="*/ 3546015 w 6891715"/>
                <a:gd name="connsiteY6387" fmla="*/ 1867657 h 6367455"/>
                <a:gd name="connsiteX6388" fmla="*/ 3545062 w 6891715"/>
                <a:gd name="connsiteY6388" fmla="*/ 1887668 h 6367455"/>
                <a:gd name="connsiteX6389" fmla="*/ 3531406 w 6891715"/>
                <a:gd name="connsiteY6389" fmla="*/ 1901641 h 6367455"/>
                <a:gd name="connsiteX6390" fmla="*/ 3510128 w 6891715"/>
                <a:gd name="connsiteY6390" fmla="*/ 1879726 h 6367455"/>
                <a:gd name="connsiteX6391" fmla="*/ 3503776 w 6891715"/>
                <a:gd name="connsiteY6391" fmla="*/ 1895608 h 6367455"/>
                <a:gd name="connsiteX6392" fmla="*/ 3498377 w 6891715"/>
                <a:gd name="connsiteY6392" fmla="*/ 1891162 h 6367455"/>
                <a:gd name="connsiteX6393" fmla="*/ 3488850 w 6891715"/>
                <a:gd name="connsiteY6393" fmla="*/ 1898783 h 6367455"/>
                <a:gd name="connsiteX6394" fmla="*/ 3484086 w 6891715"/>
                <a:gd name="connsiteY6394" fmla="*/ 1927049 h 6367455"/>
                <a:gd name="connsiteX6395" fmla="*/ 3467254 w 6891715"/>
                <a:gd name="connsiteY6395" fmla="*/ 1937846 h 6367455"/>
                <a:gd name="connsiteX6396" fmla="*/ 3438672 w 6891715"/>
                <a:gd name="connsiteY6396" fmla="*/ 1937846 h 6367455"/>
                <a:gd name="connsiteX6397" fmla="*/ 3429462 w 6891715"/>
                <a:gd name="connsiteY6397" fmla="*/ 1971827 h 6367455"/>
                <a:gd name="connsiteX6398" fmla="*/ 3416759 w 6891715"/>
                <a:gd name="connsiteY6398" fmla="*/ 1980402 h 6367455"/>
                <a:gd name="connsiteX6399" fmla="*/ 3401198 w 6891715"/>
                <a:gd name="connsiteY6399" fmla="*/ 2000727 h 6367455"/>
                <a:gd name="connsiteX6400" fmla="*/ 3407549 w 6891715"/>
                <a:gd name="connsiteY6400" fmla="*/ 2019785 h 6367455"/>
                <a:gd name="connsiteX6401" fmla="*/ 3399292 w 6891715"/>
                <a:gd name="connsiteY6401" fmla="*/ 2032491 h 6367455"/>
                <a:gd name="connsiteX6402" fmla="*/ 3382460 w 6891715"/>
                <a:gd name="connsiteY6402" fmla="*/ 2026138 h 6367455"/>
                <a:gd name="connsiteX6403" fmla="*/ 3379284 w 6891715"/>
                <a:gd name="connsiteY6403" fmla="*/ 2046137 h 6367455"/>
                <a:gd name="connsiteX6404" fmla="*/ 3369757 w 6891715"/>
                <a:gd name="connsiteY6404" fmla="*/ 2047409 h 6367455"/>
                <a:gd name="connsiteX6405" fmla="*/ 3368487 w 6891715"/>
                <a:gd name="connsiteY6405" fmla="*/ 2035657 h 6367455"/>
                <a:gd name="connsiteX6406" fmla="*/ 3358959 w 6891715"/>
                <a:gd name="connsiteY6406" fmla="*/ 2035031 h 6367455"/>
                <a:gd name="connsiteX6407" fmla="*/ 3346256 w 6891715"/>
                <a:gd name="connsiteY6407" fmla="*/ 2020103 h 6367455"/>
                <a:gd name="connsiteX6408" fmla="*/ 3350702 w 6891715"/>
                <a:gd name="connsiteY6408" fmla="*/ 2042326 h 6367455"/>
                <a:gd name="connsiteX6409" fmla="*/ 3359277 w 6891715"/>
                <a:gd name="connsiteY6409" fmla="*/ 2063286 h 6367455"/>
                <a:gd name="connsiteX6410" fmla="*/ 3352290 w 6891715"/>
                <a:gd name="connsiteY6410" fmla="*/ 2095679 h 6367455"/>
                <a:gd name="connsiteX6411" fmla="*/ 3334188 w 6891715"/>
                <a:gd name="connsiteY6411" fmla="*/ 2104571 h 6367455"/>
                <a:gd name="connsiteX6412" fmla="*/ 3326248 w 6891715"/>
                <a:gd name="connsiteY6412" fmla="*/ 2118549 h 6367455"/>
                <a:gd name="connsiteX6413" fmla="*/ 3308781 w 6891715"/>
                <a:gd name="connsiteY6413" fmla="*/ 2102349 h 6367455"/>
                <a:gd name="connsiteX6414" fmla="*/ 3299572 w 6891715"/>
                <a:gd name="connsiteY6414" fmla="*/ 2113148 h 6367455"/>
                <a:gd name="connsiteX6415" fmla="*/ 3301795 w 6891715"/>
                <a:gd name="connsiteY6415" fmla="*/ 2136336 h 6367455"/>
                <a:gd name="connsiteX6416" fmla="*/ 3327201 w 6891715"/>
                <a:gd name="connsiteY6416" fmla="*/ 2150945 h 6367455"/>
                <a:gd name="connsiteX6417" fmla="*/ 3326566 w 6891715"/>
                <a:gd name="connsiteY6417" fmla="*/ 2168096 h 6367455"/>
                <a:gd name="connsiteX6418" fmla="*/ 3313863 w 6891715"/>
                <a:gd name="connsiteY6418" fmla="*/ 2182708 h 6367455"/>
                <a:gd name="connsiteX6419" fmla="*/ 3304653 w 6891715"/>
                <a:gd name="connsiteY6419" fmla="*/ 2213199 h 6367455"/>
                <a:gd name="connsiteX6420" fmla="*/ 3297349 w 6891715"/>
                <a:gd name="connsiteY6420" fmla="*/ 2224950 h 6367455"/>
                <a:gd name="connsiteX6421" fmla="*/ 3303700 w 6891715"/>
                <a:gd name="connsiteY6421" fmla="*/ 2239878 h 6367455"/>
                <a:gd name="connsiteX6422" fmla="*/ 3303700 w 6891715"/>
                <a:gd name="connsiteY6422" fmla="*/ 2260838 h 6367455"/>
                <a:gd name="connsiteX6423" fmla="*/ 3315768 w 6891715"/>
                <a:gd name="connsiteY6423" fmla="*/ 2269099 h 6367455"/>
                <a:gd name="connsiteX6424" fmla="*/ 3311640 w 6891715"/>
                <a:gd name="connsiteY6424" fmla="*/ 2280851 h 6367455"/>
                <a:gd name="connsiteX6425" fmla="*/ 3304335 w 6891715"/>
                <a:gd name="connsiteY6425" fmla="*/ 2265921 h 6367455"/>
                <a:gd name="connsiteX6426" fmla="*/ 3280834 w 6891715"/>
                <a:gd name="connsiteY6426" fmla="*/ 2265288 h 6367455"/>
                <a:gd name="connsiteX6427" fmla="*/ 3282105 w 6891715"/>
                <a:gd name="connsiteY6427" fmla="*/ 2321187 h 6367455"/>
                <a:gd name="connsiteX6428" fmla="*/ 3290044 w 6891715"/>
                <a:gd name="connsiteY6428" fmla="*/ 2339928 h 6367455"/>
                <a:gd name="connsiteX6429" fmla="*/ 3280517 w 6891715"/>
                <a:gd name="connsiteY6429" fmla="*/ 2351672 h 6367455"/>
                <a:gd name="connsiteX6430" fmla="*/ 3293538 w 6891715"/>
                <a:gd name="connsiteY6430" fmla="*/ 2394871 h 6367455"/>
                <a:gd name="connsiteX6431" fmla="*/ 3286233 w 6891715"/>
                <a:gd name="connsiteY6431" fmla="*/ 2412969 h 6367455"/>
                <a:gd name="connsiteX6432" fmla="*/ 3305606 w 6891715"/>
                <a:gd name="connsiteY6432" fmla="*/ 2448552 h 6367455"/>
                <a:gd name="connsiteX6433" fmla="*/ 3306876 w 6891715"/>
                <a:gd name="connsiteY6433" fmla="*/ 2458715 h 6367455"/>
                <a:gd name="connsiteX6434" fmla="*/ 3290044 w 6891715"/>
                <a:gd name="connsiteY6434" fmla="*/ 2459350 h 6367455"/>
                <a:gd name="connsiteX6435" fmla="*/ 3285916 w 6891715"/>
                <a:gd name="connsiteY6435" fmla="*/ 2469829 h 6367455"/>
                <a:gd name="connsiteX6436" fmla="*/ 3305923 w 6891715"/>
                <a:gd name="connsiteY6436" fmla="*/ 2474908 h 6367455"/>
                <a:gd name="connsiteX6437" fmla="*/ 3300524 w 6891715"/>
                <a:gd name="connsiteY6437" fmla="*/ 2492694 h 6367455"/>
                <a:gd name="connsiteX6438" fmla="*/ 3306241 w 6891715"/>
                <a:gd name="connsiteY6438" fmla="*/ 2501270 h 6367455"/>
                <a:gd name="connsiteX6439" fmla="*/ 3317674 w 6891715"/>
                <a:gd name="connsiteY6439" fmla="*/ 2484436 h 6367455"/>
                <a:gd name="connsiteX6440" fmla="*/ 3328154 w 6891715"/>
                <a:gd name="connsiteY6440" fmla="*/ 2477450 h 6367455"/>
                <a:gd name="connsiteX6441" fmla="*/ 3340857 w 6891715"/>
                <a:gd name="connsiteY6441" fmla="*/ 2495552 h 6367455"/>
                <a:gd name="connsiteX6442" fmla="*/ 3355783 w 6891715"/>
                <a:gd name="connsiteY6442" fmla="*/ 2490468 h 6367455"/>
                <a:gd name="connsiteX6443" fmla="*/ 3365311 w 6891715"/>
                <a:gd name="connsiteY6443" fmla="*/ 2502854 h 6367455"/>
                <a:gd name="connsiteX6444" fmla="*/ 3383413 w 6891715"/>
                <a:gd name="connsiteY6444" fmla="*/ 2519375 h 6367455"/>
                <a:gd name="connsiteX6445" fmla="*/ 3390082 w 6891715"/>
                <a:gd name="connsiteY6445" fmla="*/ 2533030 h 6367455"/>
                <a:gd name="connsiteX6446" fmla="*/ 3401833 w 6891715"/>
                <a:gd name="connsiteY6446" fmla="*/ 2529855 h 6367455"/>
                <a:gd name="connsiteX6447" fmla="*/ 3408184 w 6891715"/>
                <a:gd name="connsiteY6447" fmla="*/ 2535889 h 6367455"/>
                <a:gd name="connsiteX6448" fmla="*/ 3414536 w 6891715"/>
                <a:gd name="connsiteY6448" fmla="*/ 2547640 h 6367455"/>
                <a:gd name="connsiteX6449" fmla="*/ 3404056 w 6891715"/>
                <a:gd name="connsiteY6449" fmla="*/ 2554944 h 6367455"/>
                <a:gd name="connsiteX6450" fmla="*/ 3411360 w 6891715"/>
                <a:gd name="connsiteY6450" fmla="*/ 2563519 h 6367455"/>
                <a:gd name="connsiteX6451" fmla="*/ 3432638 w 6891715"/>
                <a:gd name="connsiteY6451" fmla="*/ 2574950 h 6367455"/>
                <a:gd name="connsiteX6452" fmla="*/ 3442483 w 6891715"/>
                <a:gd name="connsiteY6452" fmla="*/ 2593690 h 6367455"/>
                <a:gd name="connsiteX6453" fmla="*/ 3448200 w 6891715"/>
                <a:gd name="connsiteY6453" fmla="*/ 2629264 h 6367455"/>
                <a:gd name="connsiteX6454" fmla="*/ 3440895 w 6891715"/>
                <a:gd name="connsiteY6454" fmla="*/ 2640062 h 6367455"/>
                <a:gd name="connsiteX6455" fmla="*/ 3445024 w 6891715"/>
                <a:gd name="connsiteY6455" fmla="*/ 2649591 h 6367455"/>
                <a:gd name="connsiteX6456" fmla="*/ 3433591 w 6891715"/>
                <a:gd name="connsiteY6456" fmla="*/ 2663247 h 6367455"/>
                <a:gd name="connsiteX6457" fmla="*/ 3429462 w 6891715"/>
                <a:gd name="connsiteY6457" fmla="*/ 2674998 h 6367455"/>
                <a:gd name="connsiteX6458" fmla="*/ 3405326 w 6891715"/>
                <a:gd name="connsiteY6458" fmla="*/ 2690880 h 6367455"/>
                <a:gd name="connsiteX6459" fmla="*/ 3380872 w 6891715"/>
                <a:gd name="connsiteY6459" fmla="*/ 2699772 h 6367455"/>
                <a:gd name="connsiteX6460" fmla="*/ 3372615 w 6891715"/>
                <a:gd name="connsiteY6460" fmla="*/ 2697548 h 6367455"/>
                <a:gd name="connsiteX6461" fmla="*/ 3361182 w 6891715"/>
                <a:gd name="connsiteY6461" fmla="*/ 2712475 h 6367455"/>
                <a:gd name="connsiteX6462" fmla="*/ 3352290 w 6891715"/>
                <a:gd name="connsiteY6462" fmla="*/ 2706124 h 6367455"/>
                <a:gd name="connsiteX6463" fmla="*/ 3351972 w 6891715"/>
                <a:gd name="connsiteY6463" fmla="*/ 2658801 h 6367455"/>
                <a:gd name="connsiteX6464" fmla="*/ 3336093 w 6891715"/>
                <a:gd name="connsiteY6464" fmla="*/ 2656896 h 6367455"/>
                <a:gd name="connsiteX6465" fmla="*/ 3317991 w 6891715"/>
                <a:gd name="connsiteY6465" fmla="*/ 2636251 h 6367455"/>
                <a:gd name="connsiteX6466" fmla="*/ 3311640 w 6891715"/>
                <a:gd name="connsiteY6466" fmla="*/ 2649591 h 6367455"/>
                <a:gd name="connsiteX6467" fmla="*/ 3338634 w 6891715"/>
                <a:gd name="connsiteY6467" fmla="*/ 2676905 h 6367455"/>
                <a:gd name="connsiteX6468" fmla="*/ 3342763 w 6891715"/>
                <a:gd name="connsiteY6468" fmla="*/ 2698183 h 6367455"/>
                <a:gd name="connsiteX6469" fmla="*/ 3334506 w 6891715"/>
                <a:gd name="connsiteY6469" fmla="*/ 2708664 h 6367455"/>
                <a:gd name="connsiteX6470" fmla="*/ 3330377 w 6891715"/>
                <a:gd name="connsiteY6470" fmla="*/ 2702315 h 6367455"/>
                <a:gd name="connsiteX6471" fmla="*/ 3303383 w 6891715"/>
                <a:gd name="connsiteY6471" fmla="*/ 2671824 h 6367455"/>
                <a:gd name="connsiteX6472" fmla="*/ 3311322 w 6891715"/>
                <a:gd name="connsiteY6472" fmla="*/ 2696279 h 6367455"/>
                <a:gd name="connsiteX6473" fmla="*/ 3300524 w 6891715"/>
                <a:gd name="connsiteY6473" fmla="*/ 2698501 h 6367455"/>
                <a:gd name="connsiteX6474" fmla="*/ 3272577 w 6891715"/>
                <a:gd name="connsiteY6474" fmla="*/ 2674366 h 6367455"/>
                <a:gd name="connsiteX6475" fmla="*/ 3251934 w 6891715"/>
                <a:gd name="connsiteY6475" fmla="*/ 2684845 h 6367455"/>
                <a:gd name="connsiteX6476" fmla="*/ 3231609 w 6891715"/>
                <a:gd name="connsiteY6476" fmla="*/ 2677858 h 6367455"/>
                <a:gd name="connsiteX6477" fmla="*/ 3228433 w 6891715"/>
                <a:gd name="connsiteY6477" fmla="*/ 2691833 h 6367455"/>
                <a:gd name="connsiteX6478" fmla="*/ 3195405 w 6891715"/>
                <a:gd name="connsiteY6478" fmla="*/ 2684527 h 6367455"/>
                <a:gd name="connsiteX6479" fmla="*/ 3179843 w 6891715"/>
                <a:gd name="connsiteY6479" fmla="*/ 2692150 h 6367455"/>
                <a:gd name="connsiteX6480" fmla="*/ 3196993 w 6891715"/>
                <a:gd name="connsiteY6480" fmla="*/ 2705488 h 6367455"/>
                <a:gd name="connsiteX6481" fmla="*/ 3237008 w 6891715"/>
                <a:gd name="connsiteY6481" fmla="*/ 2701043 h 6367455"/>
                <a:gd name="connsiteX6482" fmla="*/ 3247488 w 6891715"/>
                <a:gd name="connsiteY6482" fmla="*/ 2695643 h 6367455"/>
                <a:gd name="connsiteX6483" fmla="*/ 3257016 w 6891715"/>
                <a:gd name="connsiteY6483" fmla="*/ 2707394 h 6367455"/>
                <a:gd name="connsiteX6484" fmla="*/ 3280517 w 6891715"/>
                <a:gd name="connsiteY6484" fmla="*/ 2717556 h 6367455"/>
                <a:gd name="connsiteX6485" fmla="*/ 3284645 w 6891715"/>
                <a:gd name="connsiteY6485" fmla="*/ 2705806 h 6367455"/>
                <a:gd name="connsiteX6486" fmla="*/ 3293220 w 6891715"/>
                <a:gd name="connsiteY6486" fmla="*/ 2720734 h 6367455"/>
                <a:gd name="connsiteX6487" fmla="*/ 3289409 w 6891715"/>
                <a:gd name="connsiteY6487" fmla="*/ 2735344 h 6367455"/>
                <a:gd name="connsiteX6488" fmla="*/ 3297666 w 6891715"/>
                <a:gd name="connsiteY6488" fmla="*/ 2743602 h 6367455"/>
                <a:gd name="connsiteX6489" fmla="*/ 3308464 w 6891715"/>
                <a:gd name="connsiteY6489" fmla="*/ 2732167 h 6367455"/>
                <a:gd name="connsiteX6490" fmla="*/ 3338952 w 6891715"/>
                <a:gd name="connsiteY6490" fmla="*/ 2737884 h 6367455"/>
                <a:gd name="connsiteX6491" fmla="*/ 3361182 w 6891715"/>
                <a:gd name="connsiteY6491" fmla="*/ 2733755 h 6367455"/>
                <a:gd name="connsiteX6492" fmla="*/ 3380237 w 6891715"/>
                <a:gd name="connsiteY6492" fmla="*/ 2723910 h 6367455"/>
                <a:gd name="connsiteX6493" fmla="*/ 3392940 w 6891715"/>
                <a:gd name="connsiteY6493" fmla="*/ 2732485 h 6367455"/>
                <a:gd name="connsiteX6494" fmla="*/ 3391035 w 6891715"/>
                <a:gd name="connsiteY6494" fmla="*/ 2745190 h 6367455"/>
                <a:gd name="connsiteX6495" fmla="*/ 3398339 w 6891715"/>
                <a:gd name="connsiteY6495" fmla="*/ 2753129 h 6367455"/>
                <a:gd name="connsiteX6496" fmla="*/ 3411360 w 6891715"/>
                <a:gd name="connsiteY6496" fmla="*/ 2767104 h 6367455"/>
                <a:gd name="connsiteX6497" fmla="*/ 3411360 w 6891715"/>
                <a:gd name="connsiteY6497" fmla="*/ 2775043 h 6367455"/>
                <a:gd name="connsiteX6498" fmla="*/ 3405009 w 6891715"/>
                <a:gd name="connsiteY6498" fmla="*/ 2786794 h 6367455"/>
                <a:gd name="connsiteX6499" fmla="*/ 3396434 w 6891715"/>
                <a:gd name="connsiteY6499" fmla="*/ 2782031 h 6367455"/>
                <a:gd name="connsiteX6500" fmla="*/ 3385954 w 6891715"/>
                <a:gd name="connsiteY6500" fmla="*/ 2773455 h 6367455"/>
                <a:gd name="connsiteX6501" fmla="*/ 3390082 w 6891715"/>
                <a:gd name="connsiteY6501" fmla="*/ 2764880 h 6367455"/>
                <a:gd name="connsiteX6502" fmla="*/ 3384366 w 6891715"/>
                <a:gd name="connsiteY6502" fmla="*/ 2753764 h 6367455"/>
                <a:gd name="connsiteX6503" fmla="*/ 3380555 w 6891715"/>
                <a:gd name="connsiteY6503" fmla="*/ 2772502 h 6367455"/>
                <a:gd name="connsiteX6504" fmla="*/ 3370075 w 6891715"/>
                <a:gd name="connsiteY6504" fmla="*/ 2775678 h 6367455"/>
                <a:gd name="connsiteX6505" fmla="*/ 3363088 w 6891715"/>
                <a:gd name="connsiteY6505" fmla="*/ 2799814 h 6367455"/>
                <a:gd name="connsiteX6506" fmla="*/ 3346891 w 6891715"/>
                <a:gd name="connsiteY6506" fmla="*/ 2801402 h 6367455"/>
                <a:gd name="connsiteX6507" fmla="*/ 3344986 w 6891715"/>
                <a:gd name="connsiteY6507" fmla="*/ 2785525 h 6367455"/>
                <a:gd name="connsiteX6508" fmla="*/ 3337046 w 6891715"/>
                <a:gd name="connsiteY6508" fmla="*/ 2777904 h 6367455"/>
                <a:gd name="connsiteX6509" fmla="*/ 3329107 w 6891715"/>
                <a:gd name="connsiteY6509" fmla="*/ 2802355 h 6367455"/>
                <a:gd name="connsiteX6510" fmla="*/ 3309099 w 6891715"/>
                <a:gd name="connsiteY6510" fmla="*/ 2823640 h 6367455"/>
                <a:gd name="connsiteX6511" fmla="*/ 3280517 w 6891715"/>
                <a:gd name="connsiteY6511" fmla="*/ 2828405 h 6367455"/>
                <a:gd name="connsiteX6512" fmla="*/ 3279882 w 6891715"/>
                <a:gd name="connsiteY6512" fmla="*/ 2844917 h 6367455"/>
                <a:gd name="connsiteX6513" fmla="*/ 3262732 w 6891715"/>
                <a:gd name="connsiteY6513" fmla="*/ 2853812 h 6367455"/>
                <a:gd name="connsiteX6514" fmla="*/ 3207473 w 6891715"/>
                <a:gd name="connsiteY6514" fmla="*/ 2844601 h 6367455"/>
                <a:gd name="connsiteX6515" fmla="*/ 3193182 w 6891715"/>
                <a:gd name="connsiteY6515" fmla="*/ 2851905 h 6367455"/>
                <a:gd name="connsiteX6516" fmla="*/ 3204615 w 6891715"/>
                <a:gd name="connsiteY6516" fmla="*/ 2865880 h 6367455"/>
                <a:gd name="connsiteX6517" fmla="*/ 3250029 w 6891715"/>
                <a:gd name="connsiteY6517" fmla="*/ 2864292 h 6367455"/>
                <a:gd name="connsiteX6518" fmla="*/ 3257968 w 6891715"/>
                <a:gd name="connsiteY6518" fmla="*/ 2884298 h 6367455"/>
                <a:gd name="connsiteX6519" fmla="*/ 3247171 w 6891715"/>
                <a:gd name="connsiteY6519" fmla="*/ 2891602 h 6367455"/>
                <a:gd name="connsiteX6520" fmla="*/ 3222717 w 6891715"/>
                <a:gd name="connsiteY6520" fmla="*/ 2881440 h 6367455"/>
                <a:gd name="connsiteX6521" fmla="*/ 3221764 w 6891715"/>
                <a:gd name="connsiteY6521" fmla="*/ 2888744 h 6367455"/>
                <a:gd name="connsiteX6522" fmla="*/ 3210014 w 6891715"/>
                <a:gd name="connsiteY6522" fmla="*/ 2894461 h 6367455"/>
                <a:gd name="connsiteX6523" fmla="*/ 3195087 w 6891715"/>
                <a:gd name="connsiteY6523" fmla="*/ 2897319 h 6367455"/>
                <a:gd name="connsiteX6524" fmla="*/ 3184607 w 6891715"/>
                <a:gd name="connsiteY6524" fmla="*/ 2891602 h 6367455"/>
                <a:gd name="connsiteX6525" fmla="*/ 3176032 w 6891715"/>
                <a:gd name="connsiteY6525" fmla="*/ 2895731 h 6367455"/>
                <a:gd name="connsiteX6526" fmla="*/ 3178891 w 6891715"/>
                <a:gd name="connsiteY6526" fmla="*/ 2903354 h 6367455"/>
                <a:gd name="connsiteX6527" fmla="*/ 3189053 w 6891715"/>
                <a:gd name="connsiteY6527" fmla="*/ 2912884 h 6367455"/>
                <a:gd name="connsiteX6528" fmla="*/ 3200169 w 6891715"/>
                <a:gd name="connsiteY6528" fmla="*/ 2910024 h 6367455"/>
                <a:gd name="connsiteX6529" fmla="*/ 3207155 w 6891715"/>
                <a:gd name="connsiteY6529" fmla="*/ 2911295 h 6367455"/>
                <a:gd name="connsiteX6530" fmla="*/ 3213507 w 6891715"/>
                <a:gd name="connsiteY6530" fmla="*/ 2921142 h 6367455"/>
                <a:gd name="connsiteX6531" fmla="*/ 3219541 w 6891715"/>
                <a:gd name="connsiteY6531" fmla="*/ 2924316 h 6367455"/>
                <a:gd name="connsiteX6532" fmla="*/ 3223034 w 6891715"/>
                <a:gd name="connsiteY6532" fmla="*/ 2920189 h 6367455"/>
                <a:gd name="connsiteX6533" fmla="*/ 3219859 w 6891715"/>
                <a:gd name="connsiteY6533" fmla="*/ 2909707 h 6367455"/>
                <a:gd name="connsiteX6534" fmla="*/ 3216048 w 6891715"/>
                <a:gd name="connsiteY6534" fmla="*/ 2903038 h 6367455"/>
                <a:gd name="connsiteX6535" fmla="*/ 3221447 w 6891715"/>
                <a:gd name="connsiteY6535" fmla="*/ 2895731 h 6367455"/>
                <a:gd name="connsiteX6536" fmla="*/ 3221764 w 6891715"/>
                <a:gd name="connsiteY6536" fmla="*/ 2888744 h 6367455"/>
                <a:gd name="connsiteX6537" fmla="*/ 3253840 w 6891715"/>
                <a:gd name="connsiteY6537" fmla="*/ 2909707 h 6367455"/>
                <a:gd name="connsiteX6538" fmla="*/ 3257016 w 6891715"/>
                <a:gd name="connsiteY6538" fmla="*/ 2929395 h 6367455"/>
                <a:gd name="connsiteX6539" fmla="*/ 3243360 w 6891715"/>
                <a:gd name="connsiteY6539" fmla="*/ 2931935 h 6367455"/>
                <a:gd name="connsiteX6540" fmla="*/ 3250982 w 6891715"/>
                <a:gd name="connsiteY6540" fmla="*/ 2947504 h 6367455"/>
                <a:gd name="connsiteX6541" fmla="*/ 3239549 w 6891715"/>
                <a:gd name="connsiteY6541" fmla="*/ 2962430 h 6367455"/>
                <a:gd name="connsiteX6542" fmla="*/ 3252252 w 6891715"/>
                <a:gd name="connsiteY6542" fmla="*/ 2975770 h 6367455"/>
                <a:gd name="connsiteX6543" fmla="*/ 3240819 w 6891715"/>
                <a:gd name="connsiteY6543" fmla="*/ 2987839 h 6367455"/>
                <a:gd name="connsiteX6544" fmla="*/ 3227163 w 6891715"/>
                <a:gd name="connsiteY6544" fmla="*/ 2976087 h 6367455"/>
                <a:gd name="connsiteX6545" fmla="*/ 3220811 w 6891715"/>
                <a:gd name="connsiteY6545" fmla="*/ 2995144 h 6367455"/>
                <a:gd name="connsiteX6546" fmla="*/ 3241772 w 6891715"/>
                <a:gd name="connsiteY6546" fmla="*/ 3009753 h 6367455"/>
                <a:gd name="connsiteX6547" fmla="*/ 3246536 w 6891715"/>
                <a:gd name="connsiteY6547" fmla="*/ 3023727 h 6367455"/>
                <a:gd name="connsiteX6548" fmla="*/ 3232562 w 6891715"/>
                <a:gd name="connsiteY6548" fmla="*/ 3038337 h 6367455"/>
                <a:gd name="connsiteX6549" fmla="*/ 3243360 w 6891715"/>
                <a:gd name="connsiteY6549" fmla="*/ 3047547 h 6367455"/>
                <a:gd name="connsiteX6550" fmla="*/ 3242725 w 6891715"/>
                <a:gd name="connsiteY6550" fmla="*/ 3067873 h 6367455"/>
                <a:gd name="connsiteX6551" fmla="*/ 3223352 w 6891715"/>
                <a:gd name="connsiteY6551" fmla="*/ 3086930 h 6367455"/>
                <a:gd name="connsiteX6552" fmla="*/ 3222717 w 6891715"/>
                <a:gd name="connsiteY6552" fmla="*/ 3101857 h 6367455"/>
                <a:gd name="connsiteX6553" fmla="*/ 3229069 w 6891715"/>
                <a:gd name="connsiteY6553" fmla="*/ 3125994 h 6367455"/>
                <a:gd name="connsiteX6554" fmla="*/ 3217953 w 6891715"/>
                <a:gd name="connsiteY6554" fmla="*/ 3149179 h 6367455"/>
                <a:gd name="connsiteX6555" fmla="*/ 3218271 w 6891715"/>
                <a:gd name="connsiteY6555" fmla="*/ 3179668 h 6367455"/>
                <a:gd name="connsiteX6556" fmla="*/ 3203662 w 6891715"/>
                <a:gd name="connsiteY6556" fmla="*/ 3231756 h 6367455"/>
                <a:gd name="connsiteX6557" fmla="*/ 3173492 w 6891715"/>
                <a:gd name="connsiteY6557" fmla="*/ 3297185 h 6367455"/>
                <a:gd name="connsiteX6558" fmla="*/ 3148085 w 6891715"/>
                <a:gd name="connsiteY6558" fmla="*/ 3285752 h 6367455"/>
                <a:gd name="connsiteX6559" fmla="*/ 3114422 w 6891715"/>
                <a:gd name="connsiteY6559" fmla="*/ 3290515 h 6367455"/>
                <a:gd name="connsiteX6560" fmla="*/ 3104577 w 6891715"/>
                <a:gd name="connsiteY6560" fmla="*/ 3278763 h 6367455"/>
                <a:gd name="connsiteX6561" fmla="*/ 3065832 w 6891715"/>
                <a:gd name="connsiteY6561" fmla="*/ 3286386 h 6367455"/>
                <a:gd name="connsiteX6562" fmla="*/ 3055352 w 6891715"/>
                <a:gd name="connsiteY6562" fmla="*/ 3310842 h 6367455"/>
                <a:gd name="connsiteX6563" fmla="*/ 3036297 w 6891715"/>
                <a:gd name="connsiteY6563" fmla="*/ 3305761 h 6367455"/>
                <a:gd name="connsiteX6564" fmla="*/ 3032168 w 6891715"/>
                <a:gd name="connsiteY6564" fmla="*/ 3332122 h 6367455"/>
                <a:gd name="connsiteX6565" fmla="*/ 3008985 w 6891715"/>
                <a:gd name="connsiteY6565" fmla="*/ 3359754 h 6367455"/>
                <a:gd name="connsiteX6566" fmla="*/ 3025499 w 6891715"/>
                <a:gd name="connsiteY6566" fmla="*/ 3391193 h 6367455"/>
                <a:gd name="connsiteX6567" fmla="*/ 3022641 w 6891715"/>
                <a:gd name="connsiteY6567" fmla="*/ 3416601 h 6367455"/>
                <a:gd name="connsiteX6568" fmla="*/ 3009620 w 6891715"/>
                <a:gd name="connsiteY6568" fmla="*/ 3418824 h 6367455"/>
                <a:gd name="connsiteX6569" fmla="*/ 2977862 w 6891715"/>
                <a:gd name="connsiteY6569" fmla="*/ 3411837 h 6367455"/>
                <a:gd name="connsiteX6570" fmla="*/ 2930542 w 6891715"/>
                <a:gd name="connsiteY6570" fmla="*/ 3432164 h 6367455"/>
                <a:gd name="connsiteX6571" fmla="*/ 2918792 w 6891715"/>
                <a:gd name="connsiteY6571" fmla="*/ 3423906 h 6367455"/>
                <a:gd name="connsiteX6572" fmla="*/ 2882588 w 6891715"/>
                <a:gd name="connsiteY6572" fmla="*/ 3426447 h 6367455"/>
                <a:gd name="connsiteX6573" fmla="*/ 2883858 w 6891715"/>
                <a:gd name="connsiteY6573" fmla="*/ 3408344 h 6367455"/>
                <a:gd name="connsiteX6574" fmla="*/ 2899419 w 6891715"/>
                <a:gd name="connsiteY6574" fmla="*/ 3403897 h 6367455"/>
                <a:gd name="connsiteX6575" fmla="*/ 2893068 w 6891715"/>
                <a:gd name="connsiteY6575" fmla="*/ 3392463 h 6367455"/>
                <a:gd name="connsiteX6576" fmla="*/ 2903230 w 6891715"/>
                <a:gd name="connsiteY6576" fmla="*/ 3368330 h 6367455"/>
                <a:gd name="connsiteX6577" fmla="*/ 2852100 w 6891715"/>
                <a:gd name="connsiteY6577" fmla="*/ 3293691 h 6367455"/>
                <a:gd name="connsiteX6578" fmla="*/ 2857181 w 6891715"/>
                <a:gd name="connsiteY6578" fmla="*/ 3281306 h 6367455"/>
                <a:gd name="connsiteX6579" fmla="*/ 2867979 w 6891715"/>
                <a:gd name="connsiteY6579" fmla="*/ 3290515 h 6367455"/>
                <a:gd name="connsiteX6580" fmla="*/ 2875283 w 6891715"/>
                <a:gd name="connsiteY6580" fmla="*/ 3289244 h 6367455"/>
                <a:gd name="connsiteX6581" fmla="*/ 2882270 w 6891715"/>
                <a:gd name="connsiteY6581" fmla="*/ 3276541 h 6367455"/>
                <a:gd name="connsiteX6582" fmla="*/ 2867661 w 6891715"/>
                <a:gd name="connsiteY6582" fmla="*/ 3252402 h 6367455"/>
                <a:gd name="connsiteX6583" fmla="*/ 2867661 w 6891715"/>
                <a:gd name="connsiteY6583" fmla="*/ 3241921 h 6367455"/>
                <a:gd name="connsiteX6584" fmla="*/ 2890527 w 6891715"/>
                <a:gd name="connsiteY6584" fmla="*/ 3243826 h 6367455"/>
                <a:gd name="connsiteX6585" fmla="*/ 2892750 w 6891715"/>
                <a:gd name="connsiteY6585" fmla="*/ 3222863 h 6367455"/>
                <a:gd name="connsiteX6586" fmla="*/ 2821930 w 6891715"/>
                <a:gd name="connsiteY6586" fmla="*/ 3147590 h 6367455"/>
                <a:gd name="connsiteX6587" fmla="*/ 2812084 w 6891715"/>
                <a:gd name="connsiteY6587" fmla="*/ 3089788 h 6367455"/>
                <a:gd name="connsiteX6588" fmla="*/ 2795888 w 6891715"/>
                <a:gd name="connsiteY6588" fmla="*/ 3080260 h 6367455"/>
                <a:gd name="connsiteX6589" fmla="*/ 2787313 w 6891715"/>
                <a:gd name="connsiteY6589" fmla="*/ 3042465 h 6367455"/>
                <a:gd name="connsiteX6590" fmla="*/ 2772387 w 6891715"/>
                <a:gd name="connsiteY6590" fmla="*/ 3022457 h 6367455"/>
                <a:gd name="connsiteX6591" fmla="*/ 2790171 w 6891715"/>
                <a:gd name="connsiteY6591" fmla="*/ 3018328 h 6367455"/>
                <a:gd name="connsiteX6592" fmla="*/ 2793347 w 6891715"/>
                <a:gd name="connsiteY6592" fmla="*/ 3008801 h 6367455"/>
                <a:gd name="connsiteX6593" fmla="*/ 2779374 w 6891715"/>
                <a:gd name="connsiteY6593" fmla="*/ 2996097 h 6367455"/>
                <a:gd name="connsiteX6594" fmla="*/ 2775245 w 6891715"/>
                <a:gd name="connsiteY6594" fmla="*/ 2979263 h 6367455"/>
                <a:gd name="connsiteX6595" fmla="*/ 2779056 w 6891715"/>
                <a:gd name="connsiteY6595" fmla="*/ 2969736 h 6367455"/>
                <a:gd name="connsiteX6596" fmla="*/ 2779056 w 6891715"/>
                <a:gd name="connsiteY6596" fmla="*/ 2956077 h 6367455"/>
                <a:gd name="connsiteX6597" fmla="*/ 2768576 w 6891715"/>
                <a:gd name="connsiteY6597" fmla="*/ 2951632 h 6367455"/>
                <a:gd name="connsiteX6598" fmla="*/ 2756825 w 6891715"/>
                <a:gd name="connsiteY6598" fmla="*/ 2957348 h 6367455"/>
                <a:gd name="connsiteX6599" fmla="*/ 2739676 w 6891715"/>
                <a:gd name="connsiteY6599" fmla="*/ 2952267 h 6367455"/>
                <a:gd name="connsiteX6600" fmla="*/ 2741899 w 6891715"/>
                <a:gd name="connsiteY6600" fmla="*/ 2941467 h 6367455"/>
                <a:gd name="connsiteX6601" fmla="*/ 2779691 w 6891715"/>
                <a:gd name="connsiteY6601" fmla="*/ 2919236 h 6367455"/>
                <a:gd name="connsiteX6602" fmla="*/ 2763812 w 6891715"/>
                <a:gd name="connsiteY6602" fmla="*/ 2902720 h 6367455"/>
                <a:gd name="connsiteX6603" fmla="*/ 2759684 w 6891715"/>
                <a:gd name="connsiteY6603" fmla="*/ 2902720 h 6367455"/>
                <a:gd name="connsiteX6604" fmla="*/ 2756190 w 6891715"/>
                <a:gd name="connsiteY6604" fmla="*/ 2903038 h 6367455"/>
                <a:gd name="connsiteX6605" fmla="*/ 2753332 w 6891715"/>
                <a:gd name="connsiteY6605" fmla="*/ 2903672 h 6367455"/>
                <a:gd name="connsiteX6606" fmla="*/ 2752379 w 6891715"/>
                <a:gd name="connsiteY6606" fmla="*/ 2903989 h 6367455"/>
                <a:gd name="connsiteX6607" fmla="*/ 2752062 w 6891715"/>
                <a:gd name="connsiteY6607" fmla="*/ 2904623 h 6367455"/>
                <a:gd name="connsiteX6608" fmla="*/ 2751426 w 6891715"/>
                <a:gd name="connsiteY6608" fmla="*/ 2906529 h 6367455"/>
                <a:gd name="connsiteX6609" fmla="*/ 2751109 w 6891715"/>
                <a:gd name="connsiteY6609" fmla="*/ 2909072 h 6367455"/>
                <a:gd name="connsiteX6610" fmla="*/ 2751109 w 6891715"/>
                <a:gd name="connsiteY6610" fmla="*/ 2911930 h 6367455"/>
                <a:gd name="connsiteX6611" fmla="*/ 2751109 w 6891715"/>
                <a:gd name="connsiteY6611" fmla="*/ 2917011 h 6367455"/>
                <a:gd name="connsiteX6612" fmla="*/ 2751109 w 6891715"/>
                <a:gd name="connsiteY6612" fmla="*/ 2919236 h 6367455"/>
                <a:gd name="connsiteX6613" fmla="*/ 2745710 w 6891715"/>
                <a:gd name="connsiteY6613" fmla="*/ 2915423 h 6367455"/>
                <a:gd name="connsiteX6614" fmla="*/ 2746980 w 6891715"/>
                <a:gd name="connsiteY6614" fmla="*/ 2898272 h 6367455"/>
                <a:gd name="connsiteX6615" fmla="*/ 2733642 w 6891715"/>
                <a:gd name="connsiteY6615" fmla="*/ 2887156 h 6367455"/>
                <a:gd name="connsiteX6616" fmla="*/ 2729513 w 6891715"/>
                <a:gd name="connsiteY6616" fmla="*/ 2872231 h 6367455"/>
                <a:gd name="connsiteX6617" fmla="*/ 2720621 w 6891715"/>
                <a:gd name="connsiteY6617" fmla="*/ 2826815 h 6367455"/>
                <a:gd name="connsiteX6618" fmla="*/ 2717763 w 6891715"/>
                <a:gd name="connsiteY6618" fmla="*/ 2769962 h 6367455"/>
                <a:gd name="connsiteX6619" fmla="*/ 2718432 w 6891715"/>
                <a:gd name="connsiteY6619" fmla="*/ 2770111 h 6367455"/>
                <a:gd name="connsiteX6620" fmla="*/ 2705803 w 6891715"/>
                <a:gd name="connsiteY6620" fmla="*/ 2755583 h 6367455"/>
                <a:gd name="connsiteX6621" fmla="*/ 2681365 w 6891715"/>
                <a:gd name="connsiteY6621" fmla="*/ 2751773 h 6367455"/>
                <a:gd name="connsiteX6622" fmla="*/ 2680413 w 6891715"/>
                <a:gd name="connsiteY6622" fmla="*/ 2744153 h 6367455"/>
                <a:gd name="connsiteX6623" fmla="*/ 2666449 w 6891715"/>
                <a:gd name="connsiteY6623" fmla="*/ 2735898 h 6367455"/>
                <a:gd name="connsiteX6624" fmla="*/ 2677874 w 6891715"/>
                <a:gd name="connsiteY6624" fmla="*/ 2696847 h 6367455"/>
                <a:gd name="connsiteX6625" fmla="*/ 2668353 w 6891715"/>
                <a:gd name="connsiteY6625" fmla="*/ 2675893 h 6367455"/>
                <a:gd name="connsiteX6626" fmla="*/ 2668988 w 6891715"/>
                <a:gd name="connsiteY6626" fmla="*/ 2646365 h 6367455"/>
                <a:gd name="connsiteX6627" fmla="*/ 2675335 w 6891715"/>
                <a:gd name="connsiteY6627" fmla="*/ 2662240 h 6367455"/>
                <a:gd name="connsiteX6628" fmla="*/ 2678509 w 6891715"/>
                <a:gd name="connsiteY6628" fmla="*/ 2640968 h 6367455"/>
                <a:gd name="connsiteX6629" fmla="*/ 2676288 w 6891715"/>
                <a:gd name="connsiteY6629" fmla="*/ 2617791 h 6367455"/>
                <a:gd name="connsiteX6630" fmla="*/ 2655976 w 6891715"/>
                <a:gd name="connsiteY6630" fmla="*/ 2621282 h 6367455"/>
                <a:gd name="connsiteX6631" fmla="*/ 2646771 w 6891715"/>
                <a:gd name="connsiteY6631" fmla="*/ 2635889 h 6367455"/>
                <a:gd name="connsiteX6632" fmla="*/ 2659784 w 6891715"/>
                <a:gd name="connsiteY6632" fmla="*/ 2674939 h 6367455"/>
                <a:gd name="connsiteX6633" fmla="*/ 2657879 w 6891715"/>
                <a:gd name="connsiteY6633" fmla="*/ 2686687 h 6367455"/>
                <a:gd name="connsiteX6634" fmla="*/ 2649310 w 6891715"/>
                <a:gd name="connsiteY6634" fmla="*/ 2693036 h 6367455"/>
                <a:gd name="connsiteX6635" fmla="*/ 2646136 w 6891715"/>
                <a:gd name="connsiteY6635" fmla="*/ 2672717 h 6367455"/>
                <a:gd name="connsiteX6636" fmla="*/ 2642962 w 6891715"/>
                <a:gd name="connsiteY6636" fmla="*/ 2665414 h 6367455"/>
                <a:gd name="connsiteX6637" fmla="*/ 2643597 w 6891715"/>
                <a:gd name="connsiteY6637" fmla="*/ 2657159 h 6367455"/>
                <a:gd name="connsiteX6638" fmla="*/ 2631854 w 6891715"/>
                <a:gd name="connsiteY6638" fmla="*/ 2658430 h 6367455"/>
                <a:gd name="connsiteX6639" fmla="*/ 2637567 w 6891715"/>
                <a:gd name="connsiteY6639" fmla="*/ 2679067 h 6367455"/>
                <a:gd name="connsiteX6640" fmla="*/ 2632489 w 6891715"/>
                <a:gd name="connsiteY6640" fmla="*/ 2705737 h 6367455"/>
                <a:gd name="connsiteX6641" fmla="*/ 2650579 w 6891715"/>
                <a:gd name="connsiteY6641" fmla="*/ 2720341 h 6367455"/>
                <a:gd name="connsiteX6642" fmla="*/ 2647722 w 6891715"/>
                <a:gd name="connsiteY6642" fmla="*/ 2746693 h 6367455"/>
                <a:gd name="connsiteX6643" fmla="*/ 2636298 w 6891715"/>
                <a:gd name="connsiteY6643" fmla="*/ 2747963 h 6367455"/>
                <a:gd name="connsiteX6644" fmla="*/ 2633124 w 6891715"/>
                <a:gd name="connsiteY6644" fmla="*/ 2773998 h 6367455"/>
                <a:gd name="connsiteX6645" fmla="*/ 2623920 w 6891715"/>
                <a:gd name="connsiteY6645" fmla="*/ 2784475 h 6367455"/>
                <a:gd name="connsiteX6646" fmla="*/ 2600434 w 6891715"/>
                <a:gd name="connsiteY6646" fmla="*/ 2781934 h 6367455"/>
                <a:gd name="connsiteX6647" fmla="*/ 2586787 w 6891715"/>
                <a:gd name="connsiteY6647" fmla="*/ 2789236 h 6367455"/>
                <a:gd name="connsiteX6648" fmla="*/ 2571870 w 6891715"/>
                <a:gd name="connsiteY6648" fmla="*/ 2774633 h 6367455"/>
                <a:gd name="connsiteX6649" fmla="*/ 2577583 w 6891715"/>
                <a:gd name="connsiteY6649" fmla="*/ 2799714 h 6367455"/>
                <a:gd name="connsiteX6650" fmla="*/ 2549970 w 6891715"/>
                <a:gd name="connsiteY6650" fmla="*/ 2818130 h 6367455"/>
                <a:gd name="connsiteX6651" fmla="*/ 2544893 w 6891715"/>
                <a:gd name="connsiteY6651" fmla="*/ 2839084 h 6367455"/>
                <a:gd name="connsiteX6652" fmla="*/ 2529023 w 6891715"/>
                <a:gd name="connsiteY6652" fmla="*/ 2837179 h 6367455"/>
                <a:gd name="connsiteX6653" fmla="*/ 2524898 w 6891715"/>
                <a:gd name="connsiteY6653" fmla="*/ 2843846 h 6367455"/>
                <a:gd name="connsiteX6654" fmla="*/ 2536322 w 6891715"/>
                <a:gd name="connsiteY6654" fmla="*/ 2852736 h 6367455"/>
                <a:gd name="connsiteX6655" fmla="*/ 2528389 w 6891715"/>
                <a:gd name="connsiteY6655" fmla="*/ 2862578 h 6367455"/>
                <a:gd name="connsiteX6656" fmla="*/ 2517598 w 6891715"/>
                <a:gd name="connsiteY6656" fmla="*/ 2864483 h 6367455"/>
                <a:gd name="connsiteX6657" fmla="*/ 2509981 w 6891715"/>
                <a:gd name="connsiteY6657" fmla="*/ 2866389 h 6367455"/>
                <a:gd name="connsiteX6658" fmla="*/ 2506807 w 6891715"/>
                <a:gd name="connsiteY6658" fmla="*/ 2867023 h 6367455"/>
                <a:gd name="connsiteX6659" fmla="*/ 2504903 w 6891715"/>
                <a:gd name="connsiteY6659" fmla="*/ 2867975 h 6367455"/>
                <a:gd name="connsiteX6660" fmla="*/ 2504268 w 6891715"/>
                <a:gd name="connsiteY6660" fmla="*/ 2868928 h 6367455"/>
                <a:gd name="connsiteX6661" fmla="*/ 2503952 w 6891715"/>
                <a:gd name="connsiteY6661" fmla="*/ 2869563 h 6367455"/>
                <a:gd name="connsiteX6662" fmla="*/ 2502999 w 6891715"/>
                <a:gd name="connsiteY6662" fmla="*/ 2872103 h 6367455"/>
                <a:gd name="connsiteX6663" fmla="*/ 2501730 w 6891715"/>
                <a:gd name="connsiteY6663" fmla="*/ 2875277 h 6367455"/>
                <a:gd name="connsiteX6664" fmla="*/ 2500777 w 6891715"/>
                <a:gd name="connsiteY6664" fmla="*/ 2879088 h 6367455"/>
                <a:gd name="connsiteX6665" fmla="*/ 2499190 w 6891715"/>
                <a:gd name="connsiteY6665" fmla="*/ 2885437 h 6367455"/>
                <a:gd name="connsiteX6666" fmla="*/ 2498873 w 6891715"/>
                <a:gd name="connsiteY6666" fmla="*/ 2888295 h 6367455"/>
                <a:gd name="connsiteX6667" fmla="*/ 2479196 w 6891715"/>
                <a:gd name="connsiteY6667" fmla="*/ 2919092 h 6367455"/>
                <a:gd name="connsiteX6668" fmla="*/ 2452536 w 6891715"/>
                <a:gd name="connsiteY6668" fmla="*/ 2925442 h 6367455"/>
                <a:gd name="connsiteX6669" fmla="*/ 2434445 w 6891715"/>
                <a:gd name="connsiteY6669" fmla="*/ 2941316 h 6367455"/>
                <a:gd name="connsiteX6670" fmla="*/ 2412546 w 6891715"/>
                <a:gd name="connsiteY6670" fmla="*/ 2943856 h 6367455"/>
                <a:gd name="connsiteX6671" fmla="*/ 2406199 w 6891715"/>
                <a:gd name="connsiteY6671" fmla="*/ 2961954 h 6367455"/>
                <a:gd name="connsiteX6672" fmla="*/ 2358910 w 6891715"/>
                <a:gd name="connsiteY6672" fmla="*/ 2965446 h 6367455"/>
                <a:gd name="connsiteX6673" fmla="*/ 2325902 w 6891715"/>
                <a:gd name="connsiteY6673" fmla="*/ 2956239 h 6367455"/>
                <a:gd name="connsiteX6674" fmla="*/ 2291942 w 6891715"/>
                <a:gd name="connsiteY6674" fmla="*/ 2950206 h 6367455"/>
                <a:gd name="connsiteX6675" fmla="*/ 2297020 w 6891715"/>
                <a:gd name="connsiteY6675" fmla="*/ 2924807 h 6367455"/>
                <a:gd name="connsiteX6676" fmla="*/ 2267822 w 6891715"/>
                <a:gd name="connsiteY6676" fmla="*/ 2929252 h 6367455"/>
                <a:gd name="connsiteX6677" fmla="*/ 2226879 w 6891715"/>
                <a:gd name="connsiteY6677" fmla="*/ 2886389 h 6367455"/>
                <a:gd name="connsiteX6678" fmla="*/ 2197364 w 6891715"/>
                <a:gd name="connsiteY6678" fmla="*/ 2883216 h 6367455"/>
                <a:gd name="connsiteX6679" fmla="*/ 2191016 w 6891715"/>
                <a:gd name="connsiteY6679" fmla="*/ 2862578 h 6367455"/>
                <a:gd name="connsiteX6680" fmla="*/ 2178955 w 6891715"/>
                <a:gd name="connsiteY6680" fmla="*/ 2853371 h 6367455"/>
                <a:gd name="connsiteX6681" fmla="*/ 2188477 w 6891715"/>
                <a:gd name="connsiteY6681" fmla="*/ 2836226 h 6367455"/>
                <a:gd name="connsiteX6682" fmla="*/ 2197681 w 6891715"/>
                <a:gd name="connsiteY6682" fmla="*/ 2806700 h 6367455"/>
                <a:gd name="connsiteX6683" fmla="*/ 2216723 w 6891715"/>
                <a:gd name="connsiteY6683" fmla="*/ 2820034 h 6367455"/>
                <a:gd name="connsiteX6684" fmla="*/ 2224022 w 6891715"/>
                <a:gd name="connsiteY6684" fmla="*/ 2809240 h 6367455"/>
                <a:gd name="connsiteX6685" fmla="*/ 2253857 w 6891715"/>
                <a:gd name="connsiteY6685" fmla="*/ 2822891 h 6367455"/>
                <a:gd name="connsiteX6686" fmla="*/ 2244334 w 6891715"/>
                <a:gd name="connsiteY6686" fmla="*/ 2811462 h 6367455"/>
                <a:gd name="connsiteX6687" fmla="*/ 2243066 w 6891715"/>
                <a:gd name="connsiteY6687" fmla="*/ 2799714 h 6367455"/>
                <a:gd name="connsiteX6688" fmla="*/ 2283373 w 6891715"/>
                <a:gd name="connsiteY6688" fmla="*/ 2782569 h 6367455"/>
                <a:gd name="connsiteX6689" fmla="*/ 2235450 w 6891715"/>
                <a:gd name="connsiteY6689" fmla="*/ 2793365 h 6367455"/>
                <a:gd name="connsiteX6690" fmla="*/ 2224976 w 6891715"/>
                <a:gd name="connsiteY6690" fmla="*/ 2773679 h 6367455"/>
                <a:gd name="connsiteX6691" fmla="*/ 2235132 w 6891715"/>
                <a:gd name="connsiteY6691" fmla="*/ 2752408 h 6367455"/>
                <a:gd name="connsiteX6692" fmla="*/ 2251001 w 6891715"/>
                <a:gd name="connsiteY6692" fmla="*/ 2748280 h 6367455"/>
                <a:gd name="connsiteX6693" fmla="*/ 2258618 w 6891715"/>
                <a:gd name="connsiteY6693" fmla="*/ 2737486 h 6367455"/>
                <a:gd name="connsiteX6694" fmla="*/ 2242432 w 6891715"/>
                <a:gd name="connsiteY6694" fmla="*/ 2730184 h 6367455"/>
                <a:gd name="connsiteX6695" fmla="*/ 2245287 w 6891715"/>
                <a:gd name="connsiteY6695" fmla="*/ 2720658 h 6367455"/>
                <a:gd name="connsiteX6696" fmla="*/ 2261156 w 6891715"/>
                <a:gd name="connsiteY6696" fmla="*/ 2707958 h 6367455"/>
                <a:gd name="connsiteX6697" fmla="*/ 2261156 w 6891715"/>
                <a:gd name="connsiteY6697" fmla="*/ 2703514 h 6367455"/>
                <a:gd name="connsiteX6698" fmla="*/ 2245287 w 6891715"/>
                <a:gd name="connsiteY6698" fmla="*/ 2694307 h 6367455"/>
                <a:gd name="connsiteX6699" fmla="*/ 2232909 w 6891715"/>
                <a:gd name="connsiteY6699" fmla="*/ 2720024 h 6367455"/>
                <a:gd name="connsiteX6700" fmla="*/ 2214502 w 6891715"/>
                <a:gd name="connsiteY6700" fmla="*/ 2707641 h 6367455"/>
                <a:gd name="connsiteX6701" fmla="*/ 2211646 w 6891715"/>
                <a:gd name="connsiteY6701" fmla="*/ 2733675 h 6367455"/>
                <a:gd name="connsiteX6702" fmla="*/ 2197998 w 6891715"/>
                <a:gd name="connsiteY6702" fmla="*/ 2725421 h 6367455"/>
                <a:gd name="connsiteX6703" fmla="*/ 2197046 w 6891715"/>
                <a:gd name="connsiteY6703" fmla="*/ 2711768 h 6367455"/>
                <a:gd name="connsiteX6704" fmla="*/ 2191333 w 6891715"/>
                <a:gd name="connsiteY6704" fmla="*/ 2703196 h 6367455"/>
                <a:gd name="connsiteX6705" fmla="*/ 2204980 w 6891715"/>
                <a:gd name="connsiteY6705" fmla="*/ 2676845 h 6367455"/>
                <a:gd name="connsiteX6706" fmla="*/ 2223072 w 6891715"/>
                <a:gd name="connsiteY6706" fmla="*/ 2685099 h 6367455"/>
                <a:gd name="connsiteX6707" fmla="*/ 2224976 w 6891715"/>
                <a:gd name="connsiteY6707" fmla="*/ 2659700 h 6367455"/>
                <a:gd name="connsiteX6708" fmla="*/ 2227833 w 6891715"/>
                <a:gd name="connsiteY6708" fmla="*/ 2657478 h 6367455"/>
                <a:gd name="connsiteX6709" fmla="*/ 2233862 w 6891715"/>
                <a:gd name="connsiteY6709" fmla="*/ 2652715 h 6367455"/>
                <a:gd name="connsiteX6710" fmla="*/ 2237035 w 6891715"/>
                <a:gd name="connsiteY6710" fmla="*/ 2649540 h 6367455"/>
                <a:gd name="connsiteX6711" fmla="*/ 2239257 w 6891715"/>
                <a:gd name="connsiteY6711" fmla="*/ 2646683 h 6367455"/>
                <a:gd name="connsiteX6712" fmla="*/ 2241161 w 6891715"/>
                <a:gd name="connsiteY6712" fmla="*/ 2644460 h 6367455"/>
                <a:gd name="connsiteX6713" fmla="*/ 2241479 w 6891715"/>
                <a:gd name="connsiteY6713" fmla="*/ 2643508 h 6367455"/>
                <a:gd name="connsiteX6714" fmla="*/ 2241479 w 6891715"/>
                <a:gd name="connsiteY6714" fmla="*/ 2642873 h 6367455"/>
                <a:gd name="connsiteX6715" fmla="*/ 2241479 w 6891715"/>
                <a:gd name="connsiteY6715" fmla="*/ 2642555 h 6367455"/>
                <a:gd name="connsiteX6716" fmla="*/ 2241798 w 6891715"/>
                <a:gd name="connsiteY6716" fmla="*/ 2642555 h 6367455"/>
                <a:gd name="connsiteX6717" fmla="*/ 2243702 w 6891715"/>
                <a:gd name="connsiteY6717" fmla="*/ 2642873 h 6367455"/>
                <a:gd name="connsiteX6718" fmla="*/ 2248461 w 6891715"/>
                <a:gd name="connsiteY6718" fmla="*/ 2646048 h 6367455"/>
                <a:gd name="connsiteX6719" fmla="*/ 2256713 w 6891715"/>
                <a:gd name="connsiteY6719" fmla="*/ 2651127 h 6367455"/>
                <a:gd name="connsiteX6720" fmla="*/ 2264966 w 6891715"/>
                <a:gd name="connsiteY6720" fmla="*/ 2632078 h 6367455"/>
                <a:gd name="connsiteX6721" fmla="*/ 2259571 w 6891715"/>
                <a:gd name="connsiteY6721" fmla="*/ 2626999 h 6367455"/>
                <a:gd name="connsiteX6722" fmla="*/ 2242432 w 6891715"/>
                <a:gd name="connsiteY6722" fmla="*/ 2639698 h 6367455"/>
                <a:gd name="connsiteX6723" fmla="*/ 2232909 w 6891715"/>
                <a:gd name="connsiteY6723" fmla="*/ 2632395 h 6367455"/>
                <a:gd name="connsiteX6724" fmla="*/ 2216406 w 6891715"/>
                <a:gd name="connsiteY6724" fmla="*/ 2645095 h 6367455"/>
                <a:gd name="connsiteX6725" fmla="*/ 2211646 w 6891715"/>
                <a:gd name="connsiteY6725" fmla="*/ 2633665 h 6367455"/>
                <a:gd name="connsiteX6726" fmla="*/ 2225609 w 6891715"/>
                <a:gd name="connsiteY6726" fmla="*/ 2614615 h 6367455"/>
                <a:gd name="connsiteX6727" fmla="*/ 2237035 w 6891715"/>
                <a:gd name="connsiteY6727" fmla="*/ 2592073 h 6367455"/>
                <a:gd name="connsiteX6728" fmla="*/ 2260205 w 6891715"/>
                <a:gd name="connsiteY6728" fmla="*/ 2583819 h 6367455"/>
                <a:gd name="connsiteX6729" fmla="*/ 2263060 w 6891715"/>
                <a:gd name="connsiteY6729" fmla="*/ 2568896 h 6367455"/>
                <a:gd name="connsiteX6730" fmla="*/ 2245287 w 6891715"/>
                <a:gd name="connsiteY6730" fmla="*/ 2569214 h 6367455"/>
                <a:gd name="connsiteX6731" fmla="*/ 2264013 w 6891715"/>
                <a:gd name="connsiteY6731" fmla="*/ 2548576 h 6367455"/>
                <a:gd name="connsiteX6732" fmla="*/ 2274486 w 6891715"/>
                <a:gd name="connsiteY6732" fmla="*/ 2524764 h 6367455"/>
                <a:gd name="connsiteX6733" fmla="*/ 2276390 w 6891715"/>
                <a:gd name="connsiteY6733" fmla="*/ 2521589 h 6367455"/>
                <a:gd name="connsiteX6734" fmla="*/ 2288133 w 6891715"/>
                <a:gd name="connsiteY6734" fmla="*/ 2517779 h 6367455"/>
                <a:gd name="connsiteX6735" fmla="*/ 2285278 w 6891715"/>
                <a:gd name="connsiteY6735" fmla="*/ 2560324 h 6367455"/>
                <a:gd name="connsiteX6736" fmla="*/ 2292893 w 6891715"/>
                <a:gd name="connsiteY6736" fmla="*/ 2570485 h 6367455"/>
                <a:gd name="connsiteX6737" fmla="*/ 2297656 w 6891715"/>
                <a:gd name="connsiteY6737" fmla="*/ 2512700 h 6367455"/>
                <a:gd name="connsiteX6738" fmla="*/ 2328123 w 6891715"/>
                <a:gd name="connsiteY6738" fmla="*/ 2498726 h 6367455"/>
                <a:gd name="connsiteX6739" fmla="*/ 2315429 w 6891715"/>
                <a:gd name="connsiteY6739" fmla="*/ 2494594 h 6367455"/>
                <a:gd name="connsiteX6740" fmla="*/ 2290038 w 6891715"/>
                <a:gd name="connsiteY6740" fmla="*/ 2503489 h 6367455"/>
                <a:gd name="connsiteX6741" fmla="*/ 2293212 w 6891715"/>
                <a:gd name="connsiteY6741" fmla="*/ 2487610 h 6367455"/>
                <a:gd name="connsiteX6742" fmla="*/ 2278612 w 6891715"/>
                <a:gd name="connsiteY6742" fmla="*/ 2503489 h 6367455"/>
                <a:gd name="connsiteX6743" fmla="*/ 2250048 w 6891715"/>
                <a:gd name="connsiteY6743" fmla="*/ 2517144 h 6367455"/>
                <a:gd name="connsiteX6744" fmla="*/ 2241798 w 6891715"/>
                <a:gd name="connsiteY6744" fmla="*/ 2546990 h 6367455"/>
                <a:gd name="connsiteX6745" fmla="*/ 2213550 w 6891715"/>
                <a:gd name="connsiteY6745" fmla="*/ 2566039 h 6367455"/>
                <a:gd name="connsiteX6746" fmla="*/ 2206249 w 6891715"/>
                <a:gd name="connsiteY6746" fmla="*/ 2575564 h 6367455"/>
                <a:gd name="connsiteX6747" fmla="*/ 2183715 w 6891715"/>
                <a:gd name="connsiteY6747" fmla="*/ 2563182 h 6367455"/>
                <a:gd name="connsiteX6748" fmla="*/ 2169117 w 6891715"/>
                <a:gd name="connsiteY6748" fmla="*/ 2573658 h 6367455"/>
                <a:gd name="connsiteX6749" fmla="*/ 2149756 w 6891715"/>
                <a:gd name="connsiteY6749" fmla="*/ 2544449 h 6367455"/>
                <a:gd name="connsiteX6750" fmla="*/ 2149439 w 6891715"/>
                <a:gd name="connsiteY6750" fmla="*/ 2535242 h 6367455"/>
                <a:gd name="connsiteX6751" fmla="*/ 2166578 w 6891715"/>
                <a:gd name="connsiteY6751" fmla="*/ 2537146 h 6367455"/>
                <a:gd name="connsiteX6752" fmla="*/ 2168800 w 6891715"/>
                <a:gd name="connsiteY6752" fmla="*/ 2516191 h 6367455"/>
                <a:gd name="connsiteX6753" fmla="*/ 2183399 w 6891715"/>
                <a:gd name="connsiteY6753" fmla="*/ 2530480 h 6367455"/>
                <a:gd name="connsiteX6754" fmla="*/ 2216088 w 6891715"/>
                <a:gd name="connsiteY6754" fmla="*/ 2509202 h 6367455"/>
                <a:gd name="connsiteX6755" fmla="*/ 2187842 w 6891715"/>
                <a:gd name="connsiteY6755" fmla="*/ 2511428 h 6367455"/>
                <a:gd name="connsiteX6756" fmla="*/ 2178955 w 6891715"/>
                <a:gd name="connsiteY6756" fmla="*/ 2506347 h 6367455"/>
                <a:gd name="connsiteX6757" fmla="*/ 2176734 w 6891715"/>
                <a:gd name="connsiteY6757" fmla="*/ 2489517 h 6367455"/>
                <a:gd name="connsiteX6758" fmla="*/ 2203076 w 6891715"/>
                <a:gd name="connsiteY6758" fmla="*/ 2475554 h 6367455"/>
                <a:gd name="connsiteX6759" fmla="*/ 2181178 w 6891715"/>
                <a:gd name="connsiteY6759" fmla="*/ 2477773 h 6367455"/>
                <a:gd name="connsiteX6760" fmla="*/ 2181813 w 6891715"/>
                <a:gd name="connsiteY6760" fmla="*/ 2465073 h 6367455"/>
                <a:gd name="connsiteX6761" fmla="*/ 2169117 w 6891715"/>
                <a:gd name="connsiteY6761" fmla="*/ 2453962 h 6367455"/>
                <a:gd name="connsiteX6762" fmla="*/ 2180543 w 6891715"/>
                <a:gd name="connsiteY6762" fmla="*/ 2439040 h 6367455"/>
                <a:gd name="connsiteX6763" fmla="*/ 2172290 w 6891715"/>
                <a:gd name="connsiteY6763" fmla="*/ 2438087 h 6367455"/>
                <a:gd name="connsiteX6764" fmla="*/ 2159594 w 6891715"/>
                <a:gd name="connsiteY6764" fmla="*/ 2444438 h 6367455"/>
                <a:gd name="connsiteX6765" fmla="*/ 2141505 w 6891715"/>
                <a:gd name="connsiteY6765" fmla="*/ 2433007 h 6367455"/>
                <a:gd name="connsiteX6766" fmla="*/ 2149756 w 6891715"/>
                <a:gd name="connsiteY6766" fmla="*/ 2422530 h 6367455"/>
                <a:gd name="connsiteX6767" fmla="*/ 2138331 w 6891715"/>
                <a:gd name="connsiteY6767" fmla="*/ 2421258 h 6367455"/>
                <a:gd name="connsiteX6768" fmla="*/ 2143091 w 6891715"/>
                <a:gd name="connsiteY6768" fmla="*/ 2403163 h 6367455"/>
                <a:gd name="connsiteX6769" fmla="*/ 2158959 w 6891715"/>
                <a:gd name="connsiteY6769" fmla="*/ 2402208 h 6367455"/>
                <a:gd name="connsiteX6770" fmla="*/ 2184669 w 6891715"/>
                <a:gd name="connsiteY6770" fmla="*/ 2408243 h 6367455"/>
                <a:gd name="connsiteX6771" fmla="*/ 2209741 w 6891715"/>
                <a:gd name="connsiteY6771" fmla="*/ 2392366 h 6367455"/>
                <a:gd name="connsiteX6772" fmla="*/ 2253223 w 6891715"/>
                <a:gd name="connsiteY6772" fmla="*/ 2401575 h 6367455"/>
                <a:gd name="connsiteX6773" fmla="*/ 2274486 w 6891715"/>
                <a:gd name="connsiteY6773" fmla="*/ 2389510 h 6367455"/>
                <a:gd name="connsiteX6774" fmla="*/ 2317968 w 6891715"/>
                <a:gd name="connsiteY6774" fmla="*/ 2416815 h 6367455"/>
                <a:gd name="connsiteX6775" fmla="*/ 2312891 w 6891715"/>
                <a:gd name="connsiteY6775" fmla="*/ 2438722 h 6367455"/>
                <a:gd name="connsiteX6776" fmla="*/ 2328441 w 6891715"/>
                <a:gd name="connsiteY6776" fmla="*/ 2426022 h 6367455"/>
                <a:gd name="connsiteX6777" fmla="*/ 2341136 w 6891715"/>
                <a:gd name="connsiteY6777" fmla="*/ 2440627 h 6367455"/>
                <a:gd name="connsiteX6778" fmla="*/ 2347484 w 6891715"/>
                <a:gd name="connsiteY6778" fmla="*/ 2426022 h 6367455"/>
                <a:gd name="connsiteX6779" fmla="*/ 2329710 w 6891715"/>
                <a:gd name="connsiteY6779" fmla="*/ 2412053 h 6367455"/>
                <a:gd name="connsiteX6780" fmla="*/ 2325902 w 6891715"/>
                <a:gd name="connsiteY6780" fmla="*/ 2398716 h 6367455"/>
                <a:gd name="connsiteX6781" fmla="*/ 2386204 w 6891715"/>
                <a:gd name="connsiteY6781" fmla="*/ 2376172 h 6367455"/>
                <a:gd name="connsiteX6782" fmla="*/ 2384935 w 6891715"/>
                <a:gd name="connsiteY6782" fmla="*/ 2359030 h 6367455"/>
                <a:gd name="connsiteX6783" fmla="*/ 2353197 w 6891715"/>
                <a:gd name="connsiteY6783" fmla="*/ 2371094 h 6367455"/>
                <a:gd name="connsiteX6784" fmla="*/ 2361765 w 6891715"/>
                <a:gd name="connsiteY6784" fmla="*/ 2356172 h 6367455"/>
                <a:gd name="connsiteX6785" fmla="*/ 2361448 w 6891715"/>
                <a:gd name="connsiteY6785" fmla="*/ 2331725 h 6367455"/>
                <a:gd name="connsiteX6786" fmla="*/ 2383348 w 6891715"/>
                <a:gd name="connsiteY6786" fmla="*/ 2299021 h 6367455"/>
                <a:gd name="connsiteX6787" fmla="*/ 2345898 w 6891715"/>
                <a:gd name="connsiteY6787" fmla="*/ 2332040 h 6367455"/>
                <a:gd name="connsiteX6788" fmla="*/ 2345898 w 6891715"/>
                <a:gd name="connsiteY6788" fmla="*/ 2368872 h 6367455"/>
                <a:gd name="connsiteX6789" fmla="*/ 2330346 w 6891715"/>
                <a:gd name="connsiteY6789" fmla="*/ 2378397 h 6367455"/>
                <a:gd name="connsiteX6790" fmla="*/ 2320824 w 6891715"/>
                <a:gd name="connsiteY6790" fmla="*/ 2367285 h 6367455"/>
                <a:gd name="connsiteX6791" fmla="*/ 2313208 w 6891715"/>
                <a:gd name="connsiteY6791" fmla="*/ 2374587 h 6367455"/>
                <a:gd name="connsiteX6792" fmla="*/ 2271948 w 6891715"/>
                <a:gd name="connsiteY6792" fmla="*/ 2374904 h 6367455"/>
                <a:gd name="connsiteX6793" fmla="*/ 2271948 w 6891715"/>
                <a:gd name="connsiteY6793" fmla="*/ 2363157 h 6367455"/>
                <a:gd name="connsiteX6794" fmla="*/ 2287500 w 6891715"/>
                <a:gd name="connsiteY6794" fmla="*/ 2339979 h 6367455"/>
                <a:gd name="connsiteX6795" fmla="*/ 2263378 w 6891715"/>
                <a:gd name="connsiteY6795" fmla="*/ 2359030 h 6367455"/>
                <a:gd name="connsiteX6796" fmla="*/ 2263378 w 6891715"/>
                <a:gd name="connsiteY6796" fmla="*/ 2376172 h 6367455"/>
                <a:gd name="connsiteX6797" fmla="*/ 2245605 w 6891715"/>
                <a:gd name="connsiteY6797" fmla="*/ 2379350 h 6367455"/>
                <a:gd name="connsiteX6798" fmla="*/ 2210694 w 6891715"/>
                <a:gd name="connsiteY6798" fmla="*/ 2377443 h 6367455"/>
                <a:gd name="connsiteX6799" fmla="*/ 2176100 w 6891715"/>
                <a:gd name="connsiteY6799" fmla="*/ 2399987 h 6367455"/>
                <a:gd name="connsiteX6800" fmla="*/ 2153882 w 6891715"/>
                <a:gd name="connsiteY6800" fmla="*/ 2391732 h 6367455"/>
                <a:gd name="connsiteX6801" fmla="*/ 2145948 w 6891715"/>
                <a:gd name="connsiteY6801" fmla="*/ 2379350 h 6367455"/>
                <a:gd name="connsiteX6802" fmla="*/ 2160864 w 6891715"/>
                <a:gd name="connsiteY6802" fmla="*/ 2371729 h 6367455"/>
                <a:gd name="connsiteX6803" fmla="*/ 2136427 w 6891715"/>
                <a:gd name="connsiteY6803" fmla="*/ 2362204 h 6367455"/>
                <a:gd name="connsiteX6804" fmla="*/ 2178639 w 6891715"/>
                <a:gd name="connsiteY6804" fmla="*/ 2342201 h 6367455"/>
                <a:gd name="connsiteX6805" fmla="*/ 2167847 w 6891715"/>
                <a:gd name="connsiteY6805" fmla="*/ 2339979 h 6367455"/>
                <a:gd name="connsiteX6806" fmla="*/ 2173243 w 6891715"/>
                <a:gd name="connsiteY6806" fmla="*/ 2326326 h 6367455"/>
                <a:gd name="connsiteX6807" fmla="*/ 2188160 w 6891715"/>
                <a:gd name="connsiteY6807" fmla="*/ 2322834 h 6367455"/>
                <a:gd name="connsiteX6808" fmla="*/ 2158008 w 6891715"/>
                <a:gd name="connsiteY6808" fmla="*/ 2303150 h 6367455"/>
                <a:gd name="connsiteX6809" fmla="*/ 2166578 w 6891715"/>
                <a:gd name="connsiteY6809" fmla="*/ 2294574 h 6367455"/>
                <a:gd name="connsiteX6810" fmla="*/ 2133571 w 6891715"/>
                <a:gd name="connsiteY6810" fmla="*/ 2274889 h 6367455"/>
                <a:gd name="connsiteX6811" fmla="*/ 2157057 w 6891715"/>
                <a:gd name="connsiteY6811" fmla="*/ 2271715 h 6367455"/>
                <a:gd name="connsiteX6812" fmla="*/ 2154518 w 6891715"/>
                <a:gd name="connsiteY6812" fmla="*/ 2256790 h 6367455"/>
                <a:gd name="connsiteX6813" fmla="*/ 2160864 w 6891715"/>
                <a:gd name="connsiteY6813" fmla="*/ 2256790 h 6367455"/>
                <a:gd name="connsiteX6814" fmla="*/ 2173560 w 6891715"/>
                <a:gd name="connsiteY6814" fmla="*/ 2244090 h 6367455"/>
                <a:gd name="connsiteX6815" fmla="*/ 2187525 w 6891715"/>
                <a:gd name="connsiteY6815" fmla="*/ 2258697 h 6367455"/>
                <a:gd name="connsiteX6816" fmla="*/ 2200219 w 6891715"/>
                <a:gd name="connsiteY6816" fmla="*/ 2265998 h 6367455"/>
                <a:gd name="connsiteX6817" fmla="*/ 2203395 w 6891715"/>
                <a:gd name="connsiteY6817" fmla="*/ 2253298 h 6367455"/>
                <a:gd name="connsiteX6818" fmla="*/ 2226246 w 6891715"/>
                <a:gd name="connsiteY6818" fmla="*/ 2245361 h 6367455"/>
                <a:gd name="connsiteX6819" fmla="*/ 2252906 w 6891715"/>
                <a:gd name="connsiteY6819" fmla="*/ 2258377 h 6367455"/>
                <a:gd name="connsiteX6820" fmla="*/ 2266552 w 6891715"/>
                <a:gd name="connsiteY6820" fmla="*/ 2244090 h 6367455"/>
                <a:gd name="connsiteX6821" fmla="*/ 2266552 w 6891715"/>
                <a:gd name="connsiteY6821" fmla="*/ 2235835 h 6367455"/>
                <a:gd name="connsiteX6822" fmla="*/ 2213550 w 6891715"/>
                <a:gd name="connsiteY6822" fmla="*/ 2243773 h 6367455"/>
                <a:gd name="connsiteX6823" fmla="*/ 2197681 w 6891715"/>
                <a:gd name="connsiteY6823" fmla="*/ 2239644 h 6367455"/>
                <a:gd name="connsiteX6824" fmla="*/ 2204029 w 6891715"/>
                <a:gd name="connsiteY6824" fmla="*/ 2231072 h 6367455"/>
                <a:gd name="connsiteX6825" fmla="*/ 2233862 w 6891715"/>
                <a:gd name="connsiteY6825" fmla="*/ 2227898 h 6367455"/>
                <a:gd name="connsiteX6826" fmla="*/ 2254492 w 6891715"/>
                <a:gd name="connsiteY6826" fmla="*/ 2222181 h 6367455"/>
                <a:gd name="connsiteX6827" fmla="*/ 2236401 w 6891715"/>
                <a:gd name="connsiteY6827" fmla="*/ 2212020 h 6367455"/>
                <a:gd name="connsiteX6828" fmla="*/ 2249414 w 6891715"/>
                <a:gd name="connsiteY6828" fmla="*/ 2203448 h 6367455"/>
                <a:gd name="connsiteX6829" fmla="*/ 2244970 w 6891715"/>
                <a:gd name="connsiteY6829" fmla="*/ 2194876 h 6367455"/>
                <a:gd name="connsiteX6830" fmla="*/ 2230053 w 6891715"/>
                <a:gd name="connsiteY6830" fmla="*/ 2187889 h 6367455"/>
                <a:gd name="connsiteX6831" fmla="*/ 2238304 w 6891715"/>
                <a:gd name="connsiteY6831" fmla="*/ 2165664 h 6367455"/>
                <a:gd name="connsiteX6832" fmla="*/ 2261791 w 6891715"/>
                <a:gd name="connsiteY6832" fmla="*/ 2150423 h 6367455"/>
                <a:gd name="connsiteX6833" fmla="*/ 2278612 w 6891715"/>
                <a:gd name="connsiteY6833" fmla="*/ 2184079 h 6367455"/>
                <a:gd name="connsiteX6834" fmla="*/ 2285912 w 6891715"/>
                <a:gd name="connsiteY6834" fmla="*/ 2178682 h 6367455"/>
                <a:gd name="connsiteX6835" fmla="*/ 2279565 w 6891715"/>
                <a:gd name="connsiteY6835" fmla="*/ 2166298 h 6367455"/>
                <a:gd name="connsiteX6836" fmla="*/ 2281469 w 6891715"/>
                <a:gd name="connsiteY6836" fmla="*/ 2138677 h 6367455"/>
                <a:gd name="connsiteX6837" fmla="*/ 2300512 w 6891715"/>
                <a:gd name="connsiteY6837" fmla="*/ 2135500 h 6367455"/>
                <a:gd name="connsiteX6838" fmla="*/ 2314476 w 6891715"/>
                <a:gd name="connsiteY6838" fmla="*/ 2151058 h 6367455"/>
                <a:gd name="connsiteX6839" fmla="*/ 2307177 w 6891715"/>
                <a:gd name="connsiteY6839" fmla="*/ 2195194 h 6367455"/>
                <a:gd name="connsiteX6840" fmla="*/ 2318920 w 6891715"/>
                <a:gd name="connsiteY6840" fmla="*/ 2195194 h 6367455"/>
                <a:gd name="connsiteX6841" fmla="*/ 2329076 w 6891715"/>
                <a:gd name="connsiteY6841" fmla="*/ 2158361 h 6367455"/>
                <a:gd name="connsiteX6842" fmla="*/ 2356688 w 6891715"/>
                <a:gd name="connsiteY6842" fmla="*/ 2158044 h 6367455"/>
                <a:gd name="connsiteX6843" fmla="*/ 2361131 w 6891715"/>
                <a:gd name="connsiteY6843" fmla="*/ 2146612 h 6367455"/>
                <a:gd name="connsiteX6844" fmla="*/ 2321776 w 6891715"/>
                <a:gd name="connsiteY6844" fmla="*/ 2142486 h 6367455"/>
                <a:gd name="connsiteX6845" fmla="*/ 2319237 w 6891715"/>
                <a:gd name="connsiteY6845" fmla="*/ 2125021 h 6367455"/>
                <a:gd name="connsiteX6846" fmla="*/ 2297020 w 6891715"/>
                <a:gd name="connsiteY6846" fmla="*/ 2113274 h 6367455"/>
                <a:gd name="connsiteX6847" fmla="*/ 2285594 w 6891715"/>
                <a:gd name="connsiteY6847" fmla="*/ 2125021 h 6367455"/>
                <a:gd name="connsiteX6848" fmla="*/ 2278294 w 6891715"/>
                <a:gd name="connsiteY6848" fmla="*/ 2118988 h 6367455"/>
                <a:gd name="connsiteX6849" fmla="*/ 2283373 w 6891715"/>
                <a:gd name="connsiteY6849" fmla="*/ 2109465 h 6367455"/>
                <a:gd name="connsiteX6850" fmla="*/ 2297973 w 6891715"/>
                <a:gd name="connsiteY6850" fmla="*/ 2100891 h 6367455"/>
                <a:gd name="connsiteX6851" fmla="*/ 2310667 w 6891715"/>
                <a:gd name="connsiteY6851" fmla="*/ 2099304 h 6367455"/>
                <a:gd name="connsiteX6852" fmla="*/ 2326855 w 6891715"/>
                <a:gd name="connsiteY6852" fmla="*/ 2092953 h 6367455"/>
                <a:gd name="connsiteX6853" fmla="*/ 2344627 w 6891715"/>
                <a:gd name="connsiteY6853" fmla="*/ 2103432 h 6367455"/>
                <a:gd name="connsiteX6854" fmla="*/ 2352880 w 6891715"/>
                <a:gd name="connsiteY6854" fmla="*/ 2098033 h 6367455"/>
                <a:gd name="connsiteX6855" fmla="*/ 2373509 w 6891715"/>
                <a:gd name="connsiteY6855" fmla="*/ 2117719 h 6367455"/>
                <a:gd name="connsiteX6856" fmla="*/ 2388426 w 6891715"/>
                <a:gd name="connsiteY6856" fmla="*/ 2113591 h 6367455"/>
                <a:gd name="connsiteX6857" fmla="*/ 2390965 w 6891715"/>
                <a:gd name="connsiteY6857" fmla="*/ 2100891 h 6367455"/>
                <a:gd name="connsiteX6858" fmla="*/ 2364623 w 6891715"/>
                <a:gd name="connsiteY6858" fmla="*/ 2097082 h 6367455"/>
                <a:gd name="connsiteX6859" fmla="*/ 2364623 w 6891715"/>
                <a:gd name="connsiteY6859" fmla="*/ 2087237 h 6367455"/>
                <a:gd name="connsiteX6860" fmla="*/ 2392868 w 6891715"/>
                <a:gd name="connsiteY6860" fmla="*/ 2073585 h 6367455"/>
                <a:gd name="connsiteX6861" fmla="*/ 2361131 w 6891715"/>
                <a:gd name="connsiteY6861" fmla="*/ 2063426 h 6367455"/>
                <a:gd name="connsiteX6862" fmla="*/ 2344309 w 6891715"/>
                <a:gd name="connsiteY6862" fmla="*/ 2067553 h 6367455"/>
                <a:gd name="connsiteX6863" fmla="*/ 2321141 w 6891715"/>
                <a:gd name="connsiteY6863" fmla="*/ 2069141 h 6367455"/>
                <a:gd name="connsiteX6864" fmla="*/ 2338915 w 6891715"/>
                <a:gd name="connsiteY6864" fmla="*/ 2050726 h 6367455"/>
                <a:gd name="connsiteX6865" fmla="*/ 2320824 w 6891715"/>
                <a:gd name="connsiteY6865" fmla="*/ 2045646 h 6367455"/>
                <a:gd name="connsiteX6866" fmla="*/ 2318602 w 6891715"/>
                <a:gd name="connsiteY6866" fmla="*/ 2029776 h 6367455"/>
                <a:gd name="connsiteX6867" fmla="*/ 2346849 w 6891715"/>
                <a:gd name="connsiteY6867" fmla="*/ 2010726 h 6367455"/>
                <a:gd name="connsiteX6868" fmla="*/ 2363987 w 6891715"/>
                <a:gd name="connsiteY6868" fmla="*/ 2025013 h 6367455"/>
                <a:gd name="connsiteX6869" fmla="*/ 2377953 w 6891715"/>
                <a:gd name="connsiteY6869" fmla="*/ 2033586 h 6367455"/>
                <a:gd name="connsiteX6870" fmla="*/ 2390330 w 6891715"/>
                <a:gd name="connsiteY6870" fmla="*/ 2019933 h 6367455"/>
                <a:gd name="connsiteX6871" fmla="*/ 2395725 w 6891715"/>
                <a:gd name="connsiteY6871" fmla="*/ 2026918 h 6367455"/>
                <a:gd name="connsiteX6872" fmla="*/ 2422068 w 6891715"/>
                <a:gd name="connsiteY6872" fmla="*/ 2016441 h 6367455"/>
                <a:gd name="connsiteX6873" fmla="*/ 2401756 w 6891715"/>
                <a:gd name="connsiteY6873" fmla="*/ 1998661 h 6367455"/>
                <a:gd name="connsiteX6874" fmla="*/ 2384935 w 6891715"/>
                <a:gd name="connsiteY6874" fmla="*/ 2011360 h 6367455"/>
                <a:gd name="connsiteX6875" fmla="*/ 2370336 w 6891715"/>
                <a:gd name="connsiteY6875" fmla="*/ 2004376 h 6367455"/>
                <a:gd name="connsiteX6876" fmla="*/ 2373191 w 6891715"/>
                <a:gd name="connsiteY6876" fmla="*/ 1984056 h 6367455"/>
                <a:gd name="connsiteX6877" fmla="*/ 2394138 w 6891715"/>
                <a:gd name="connsiteY6877" fmla="*/ 1977706 h 6367455"/>
                <a:gd name="connsiteX6878" fmla="*/ 2409055 w 6891715"/>
                <a:gd name="connsiteY6878" fmla="*/ 1966911 h 6367455"/>
                <a:gd name="connsiteX6879" fmla="*/ 2423655 w 6891715"/>
                <a:gd name="connsiteY6879" fmla="*/ 1967864 h 6367455"/>
                <a:gd name="connsiteX6880" fmla="*/ 2424608 w 6891715"/>
                <a:gd name="connsiteY6880" fmla="*/ 1955164 h 6367455"/>
                <a:gd name="connsiteX6881" fmla="*/ 2438570 w 6891715"/>
                <a:gd name="connsiteY6881" fmla="*/ 1958338 h 6367455"/>
                <a:gd name="connsiteX6882" fmla="*/ 2445870 w 6891715"/>
                <a:gd name="connsiteY6882" fmla="*/ 1965324 h 6367455"/>
                <a:gd name="connsiteX6883" fmla="*/ 2460787 w 6891715"/>
                <a:gd name="connsiteY6883" fmla="*/ 1944051 h 6367455"/>
                <a:gd name="connsiteX6884" fmla="*/ 2480465 w 6891715"/>
                <a:gd name="connsiteY6884" fmla="*/ 1914841 h 6367455"/>
                <a:gd name="connsiteX6885" fmla="*/ 2502364 w 6891715"/>
                <a:gd name="connsiteY6885" fmla="*/ 1913254 h 6367455"/>
                <a:gd name="connsiteX6886" fmla="*/ 2520455 w 6891715"/>
                <a:gd name="connsiteY6886" fmla="*/ 1906904 h 6367455"/>
                <a:gd name="connsiteX6887" fmla="*/ 2529341 w 6891715"/>
                <a:gd name="connsiteY6887" fmla="*/ 1928811 h 6367455"/>
                <a:gd name="connsiteX6888" fmla="*/ 2553461 w 6891715"/>
                <a:gd name="connsiteY6888" fmla="*/ 1919286 h 6367455"/>
                <a:gd name="connsiteX6889" fmla="*/ 2543941 w 6891715"/>
                <a:gd name="connsiteY6889" fmla="*/ 1902459 h 6367455"/>
                <a:gd name="connsiteX6890" fmla="*/ 2538228 w 6891715"/>
                <a:gd name="connsiteY6890" fmla="*/ 1886901 h 6367455"/>
                <a:gd name="connsiteX6891" fmla="*/ 2585518 w 6891715"/>
                <a:gd name="connsiteY6891" fmla="*/ 1865312 h 6367455"/>
                <a:gd name="connsiteX6892" fmla="*/ 2609319 w 6891715"/>
                <a:gd name="connsiteY6892" fmla="*/ 1891347 h 6367455"/>
                <a:gd name="connsiteX6893" fmla="*/ 2603925 w 6891715"/>
                <a:gd name="connsiteY6893" fmla="*/ 1913254 h 6367455"/>
                <a:gd name="connsiteX6894" fmla="*/ 2607415 w 6891715"/>
                <a:gd name="connsiteY6894" fmla="*/ 1925954 h 6367455"/>
                <a:gd name="connsiteX6895" fmla="*/ 2630902 w 6891715"/>
                <a:gd name="connsiteY6895" fmla="*/ 1923731 h 6367455"/>
                <a:gd name="connsiteX6896" fmla="*/ 2619793 w 6891715"/>
                <a:gd name="connsiteY6896" fmla="*/ 1910079 h 6367455"/>
                <a:gd name="connsiteX6897" fmla="*/ 2626141 w 6891715"/>
                <a:gd name="connsiteY6897" fmla="*/ 1900554 h 6367455"/>
                <a:gd name="connsiteX6898" fmla="*/ 2665497 w 6891715"/>
                <a:gd name="connsiteY6898" fmla="*/ 1901189 h 6367455"/>
                <a:gd name="connsiteX6899" fmla="*/ 2678826 w 6891715"/>
                <a:gd name="connsiteY6899" fmla="*/ 1889759 h 6367455"/>
                <a:gd name="connsiteX6900" fmla="*/ 2665179 w 6891715"/>
                <a:gd name="connsiteY6900" fmla="*/ 1871979 h 6367455"/>
                <a:gd name="connsiteX6901" fmla="*/ 2684856 w 6891715"/>
                <a:gd name="connsiteY6901" fmla="*/ 1851658 h 6367455"/>
                <a:gd name="connsiteX6902" fmla="*/ 2739762 w 6891715"/>
                <a:gd name="connsiteY6902" fmla="*/ 1824989 h 6367455"/>
                <a:gd name="connsiteX6903" fmla="*/ 2727702 w 6891715"/>
                <a:gd name="connsiteY6903" fmla="*/ 1843086 h 6367455"/>
                <a:gd name="connsiteX6904" fmla="*/ 2755314 w 6891715"/>
                <a:gd name="connsiteY6904" fmla="*/ 1832928 h 6367455"/>
                <a:gd name="connsiteX6905" fmla="*/ 2757853 w 6891715"/>
                <a:gd name="connsiteY6905" fmla="*/ 1817369 h 6367455"/>
                <a:gd name="connsiteX6906" fmla="*/ 2733732 w 6891715"/>
                <a:gd name="connsiteY6906" fmla="*/ 1816734 h 6367455"/>
                <a:gd name="connsiteX6907" fmla="*/ 2743254 w 6891715"/>
                <a:gd name="connsiteY6907" fmla="*/ 1805304 h 6367455"/>
                <a:gd name="connsiteX6908" fmla="*/ 2743571 w 6891715"/>
                <a:gd name="connsiteY6908" fmla="*/ 1795779 h 6367455"/>
                <a:gd name="connsiteX6909" fmla="*/ 2735636 w 6891715"/>
                <a:gd name="connsiteY6909" fmla="*/ 1791334 h 6367455"/>
                <a:gd name="connsiteX6910" fmla="*/ 2750553 w 6891715"/>
                <a:gd name="connsiteY6910" fmla="*/ 1786571 h 6367455"/>
                <a:gd name="connsiteX6911" fmla="*/ 2749283 w 6891715"/>
                <a:gd name="connsiteY6911" fmla="*/ 1782443 h 6367455"/>
                <a:gd name="connsiteX6912" fmla="*/ 2732463 w 6891715"/>
                <a:gd name="connsiteY6912" fmla="*/ 1785936 h 6367455"/>
                <a:gd name="connsiteX6913" fmla="*/ 2723576 w 6891715"/>
                <a:gd name="connsiteY6913" fmla="*/ 1801494 h 6367455"/>
                <a:gd name="connsiteX6914" fmla="*/ 2655341 w 6891715"/>
                <a:gd name="connsiteY6914" fmla="*/ 1817686 h 6367455"/>
                <a:gd name="connsiteX6915" fmla="*/ 2652167 w 6891715"/>
                <a:gd name="connsiteY6915" fmla="*/ 1822131 h 6367455"/>
                <a:gd name="connsiteX6916" fmla="*/ 2724211 w 6891715"/>
                <a:gd name="connsiteY6916" fmla="*/ 1806891 h 6367455"/>
                <a:gd name="connsiteX6917" fmla="*/ 2726114 w 6891715"/>
                <a:gd name="connsiteY6917" fmla="*/ 1817369 h 6367455"/>
                <a:gd name="connsiteX6918" fmla="*/ 2673431 w 6891715"/>
                <a:gd name="connsiteY6918" fmla="*/ 1835784 h 6367455"/>
                <a:gd name="connsiteX6919" fmla="*/ 2648041 w 6891715"/>
                <a:gd name="connsiteY6919" fmla="*/ 1871979 h 6367455"/>
                <a:gd name="connsiteX6920" fmla="*/ 2615668 w 6891715"/>
                <a:gd name="connsiteY6920" fmla="*/ 1886267 h 6367455"/>
                <a:gd name="connsiteX6921" fmla="*/ 2597261 w 6891715"/>
                <a:gd name="connsiteY6921" fmla="*/ 1856739 h 6367455"/>
                <a:gd name="connsiteX6922" fmla="*/ 2607415 w 6891715"/>
                <a:gd name="connsiteY6922" fmla="*/ 1833245 h 6367455"/>
                <a:gd name="connsiteX6923" fmla="*/ 2587739 w 6891715"/>
                <a:gd name="connsiteY6923" fmla="*/ 1846261 h 6367455"/>
                <a:gd name="connsiteX6924" fmla="*/ 2578217 w 6891715"/>
                <a:gd name="connsiteY6924" fmla="*/ 1843086 h 6367455"/>
                <a:gd name="connsiteX6925" fmla="*/ 2577900 w 6891715"/>
                <a:gd name="connsiteY6925" fmla="*/ 1811336 h 6367455"/>
                <a:gd name="connsiteX6926" fmla="*/ 2599165 w 6891715"/>
                <a:gd name="connsiteY6926" fmla="*/ 1807209 h 6367455"/>
                <a:gd name="connsiteX6927" fmla="*/ 2622967 w 6891715"/>
                <a:gd name="connsiteY6927" fmla="*/ 1785619 h 6367455"/>
                <a:gd name="connsiteX6928" fmla="*/ 2598530 w 6891715"/>
                <a:gd name="connsiteY6928" fmla="*/ 1780538 h 6367455"/>
                <a:gd name="connsiteX6929" fmla="*/ 2596625 w 6891715"/>
                <a:gd name="connsiteY6929" fmla="*/ 1767839 h 6367455"/>
                <a:gd name="connsiteX6930" fmla="*/ 2627094 w 6891715"/>
                <a:gd name="connsiteY6930" fmla="*/ 1760536 h 6367455"/>
                <a:gd name="connsiteX6931" fmla="*/ 2619476 w 6891715"/>
                <a:gd name="connsiteY6931" fmla="*/ 1751963 h 6367455"/>
                <a:gd name="connsiteX6932" fmla="*/ 2625823 w 6891715"/>
                <a:gd name="connsiteY6932" fmla="*/ 1733866 h 6367455"/>
                <a:gd name="connsiteX6933" fmla="*/ 2644550 w 6891715"/>
                <a:gd name="connsiteY6933" fmla="*/ 1726564 h 6367455"/>
                <a:gd name="connsiteX6934" fmla="*/ 2656927 w 6891715"/>
                <a:gd name="connsiteY6934" fmla="*/ 1685606 h 6367455"/>
                <a:gd name="connsiteX6935" fmla="*/ 2672796 w 6891715"/>
                <a:gd name="connsiteY6935" fmla="*/ 1686241 h 6367455"/>
                <a:gd name="connsiteX6936" fmla="*/ 2677239 w 6891715"/>
                <a:gd name="connsiteY6936" fmla="*/ 1672588 h 6367455"/>
                <a:gd name="connsiteX6937" fmla="*/ 2695013 w 6891715"/>
                <a:gd name="connsiteY6937" fmla="*/ 1652269 h 6367455"/>
                <a:gd name="connsiteX6938" fmla="*/ 2703264 w 6891715"/>
                <a:gd name="connsiteY6938" fmla="*/ 1658619 h 6367455"/>
                <a:gd name="connsiteX6939" fmla="*/ 2721355 w 6891715"/>
                <a:gd name="connsiteY6939" fmla="*/ 1676398 h 6367455"/>
                <a:gd name="connsiteX6940" fmla="*/ 2735320 w 6891715"/>
                <a:gd name="connsiteY6940" fmla="*/ 1675128 h 6367455"/>
                <a:gd name="connsiteX6941" fmla="*/ 2719133 w 6891715"/>
                <a:gd name="connsiteY6941" fmla="*/ 1659253 h 6367455"/>
                <a:gd name="connsiteX6942" fmla="*/ 2721355 w 6891715"/>
                <a:gd name="connsiteY6942" fmla="*/ 1651316 h 6367455"/>
                <a:gd name="connsiteX6943" fmla="*/ 2745793 w 6891715"/>
                <a:gd name="connsiteY6943" fmla="*/ 1659253 h 6367455"/>
                <a:gd name="connsiteX6944" fmla="*/ 2749918 w 6891715"/>
                <a:gd name="connsiteY6944" fmla="*/ 1656079 h 6367455"/>
                <a:gd name="connsiteX6945" fmla="*/ 2743254 w 6891715"/>
                <a:gd name="connsiteY6945" fmla="*/ 1642426 h 6367455"/>
                <a:gd name="connsiteX6946" fmla="*/ 2741349 w 6891715"/>
                <a:gd name="connsiteY6946" fmla="*/ 1624646 h 6367455"/>
                <a:gd name="connsiteX6947" fmla="*/ 2750870 w 6891715"/>
                <a:gd name="connsiteY6947" fmla="*/ 1620201 h 6367455"/>
                <a:gd name="connsiteX6948" fmla="*/ 2771499 w 6891715"/>
                <a:gd name="connsiteY6948" fmla="*/ 1600833 h 6367455"/>
                <a:gd name="connsiteX6949" fmla="*/ 2763248 w 6891715"/>
                <a:gd name="connsiteY6949" fmla="*/ 1591944 h 6367455"/>
                <a:gd name="connsiteX6950" fmla="*/ 2742936 w 6891715"/>
                <a:gd name="connsiteY6950" fmla="*/ 1608771 h 6367455"/>
                <a:gd name="connsiteX6951" fmla="*/ 2733732 w 6891715"/>
                <a:gd name="connsiteY6951" fmla="*/ 1609723 h 6367455"/>
                <a:gd name="connsiteX6952" fmla="*/ 2730241 w 6891715"/>
                <a:gd name="connsiteY6952" fmla="*/ 1603374 h 6367455"/>
                <a:gd name="connsiteX6953" fmla="*/ 2741983 w 6891715"/>
                <a:gd name="connsiteY6953" fmla="*/ 1579561 h 6367455"/>
                <a:gd name="connsiteX6954" fmla="*/ 2752459 w 6891715"/>
                <a:gd name="connsiteY6954" fmla="*/ 1580196 h 6367455"/>
                <a:gd name="connsiteX6955" fmla="*/ 2769278 w 6891715"/>
                <a:gd name="connsiteY6955" fmla="*/ 1572576 h 6367455"/>
                <a:gd name="connsiteX6956" fmla="*/ 2766105 w 6891715"/>
                <a:gd name="connsiteY6956" fmla="*/ 1549399 h 6367455"/>
                <a:gd name="connsiteX6957" fmla="*/ 2779435 w 6891715"/>
                <a:gd name="connsiteY6957" fmla="*/ 1533524 h 6367455"/>
                <a:gd name="connsiteX6958" fmla="*/ 2799430 w 6891715"/>
                <a:gd name="connsiteY6958" fmla="*/ 1528127 h 6367455"/>
                <a:gd name="connsiteX6959" fmla="*/ 2804825 w 6891715"/>
                <a:gd name="connsiteY6959" fmla="*/ 1517649 h 6367455"/>
                <a:gd name="connsiteX6960" fmla="*/ 2813077 w 6891715"/>
                <a:gd name="connsiteY6960" fmla="*/ 1509077 h 6367455"/>
                <a:gd name="connsiteX6961" fmla="*/ 2818790 w 6891715"/>
                <a:gd name="connsiteY6961" fmla="*/ 1531937 h 6367455"/>
                <a:gd name="connsiteX6962" fmla="*/ 2830215 w 6891715"/>
                <a:gd name="connsiteY6962" fmla="*/ 1541461 h 6367455"/>
                <a:gd name="connsiteX6963" fmla="*/ 2842592 w 6891715"/>
                <a:gd name="connsiteY6963" fmla="*/ 1520189 h 6367455"/>
                <a:gd name="connsiteX6964" fmla="*/ 2837515 w 6891715"/>
                <a:gd name="connsiteY6964" fmla="*/ 1515109 h 6367455"/>
                <a:gd name="connsiteX6965" fmla="*/ 2855288 w 6891715"/>
                <a:gd name="connsiteY6965" fmla="*/ 1505584 h 6367455"/>
                <a:gd name="connsiteX6966" fmla="*/ 2863540 w 6891715"/>
                <a:gd name="connsiteY6966" fmla="*/ 1493836 h 6367455"/>
                <a:gd name="connsiteX6967" fmla="*/ 2859414 w 6891715"/>
                <a:gd name="connsiteY6967" fmla="*/ 1486534 h 6367455"/>
                <a:gd name="connsiteX6968" fmla="*/ 2845767 w 6891715"/>
                <a:gd name="connsiteY6968" fmla="*/ 1504314 h 6367455"/>
                <a:gd name="connsiteX6969" fmla="*/ 2832120 w 6891715"/>
                <a:gd name="connsiteY6969" fmla="*/ 1513204 h 6367455"/>
                <a:gd name="connsiteX6970" fmla="*/ 2828945 w 6891715"/>
                <a:gd name="connsiteY6970" fmla="*/ 1481137 h 6367455"/>
                <a:gd name="connsiteX6971" fmla="*/ 2828628 w 6891715"/>
                <a:gd name="connsiteY6971" fmla="*/ 1479232 h 6367455"/>
                <a:gd name="connsiteX6972" fmla="*/ 2825772 w 6891715"/>
                <a:gd name="connsiteY6972" fmla="*/ 1481137 h 6367455"/>
                <a:gd name="connsiteX6973" fmla="*/ 2819425 w 6891715"/>
                <a:gd name="connsiteY6973" fmla="*/ 1484629 h 6367455"/>
                <a:gd name="connsiteX6974" fmla="*/ 2806729 w 6891715"/>
                <a:gd name="connsiteY6974" fmla="*/ 1509077 h 6367455"/>
                <a:gd name="connsiteX6975" fmla="*/ 2794987 w 6891715"/>
                <a:gd name="connsiteY6975" fmla="*/ 1503996 h 6367455"/>
                <a:gd name="connsiteX6976" fmla="*/ 2801335 w 6891715"/>
                <a:gd name="connsiteY6976" fmla="*/ 1488122 h 6367455"/>
                <a:gd name="connsiteX6977" fmla="*/ 2807047 w 6891715"/>
                <a:gd name="connsiteY6977" fmla="*/ 1481137 h 6367455"/>
                <a:gd name="connsiteX6978" fmla="*/ 2815933 w 6891715"/>
                <a:gd name="connsiteY6978" fmla="*/ 1470024 h 6367455"/>
                <a:gd name="connsiteX6979" fmla="*/ 2827359 w 6891715"/>
                <a:gd name="connsiteY6979" fmla="*/ 1465897 h 6367455"/>
                <a:gd name="connsiteX6980" fmla="*/ 2821012 w 6891715"/>
                <a:gd name="connsiteY6980" fmla="*/ 1454149 h 6367455"/>
                <a:gd name="connsiteX6981" fmla="*/ 2825137 w 6891715"/>
                <a:gd name="connsiteY6981" fmla="*/ 1438274 h 6367455"/>
                <a:gd name="connsiteX6982" fmla="*/ 2832436 w 6891715"/>
                <a:gd name="connsiteY6982" fmla="*/ 1441449 h 6367455"/>
                <a:gd name="connsiteX6983" fmla="*/ 2833706 w 6891715"/>
                <a:gd name="connsiteY6983" fmla="*/ 1461134 h 6367455"/>
                <a:gd name="connsiteX6984" fmla="*/ 2840371 w 6891715"/>
                <a:gd name="connsiteY6984" fmla="*/ 1467484 h 6367455"/>
                <a:gd name="connsiteX6985" fmla="*/ 2859414 w 6891715"/>
                <a:gd name="connsiteY6985" fmla="*/ 1481137 h 6367455"/>
                <a:gd name="connsiteX6986" fmla="*/ 2862588 w 6891715"/>
                <a:gd name="connsiteY6986" fmla="*/ 1483042 h 6367455"/>
                <a:gd name="connsiteX6987" fmla="*/ 2862271 w 6891715"/>
                <a:gd name="connsiteY6987" fmla="*/ 1481137 h 6367455"/>
                <a:gd name="connsiteX6988" fmla="*/ 2860366 w 6891715"/>
                <a:gd name="connsiteY6988" fmla="*/ 1474152 h 6367455"/>
                <a:gd name="connsiteX6989" fmla="*/ 2854653 w 6891715"/>
                <a:gd name="connsiteY6989" fmla="*/ 1441132 h 6367455"/>
                <a:gd name="connsiteX6990" fmla="*/ 2836563 w 6891715"/>
                <a:gd name="connsiteY6990" fmla="*/ 1430972 h 6367455"/>
                <a:gd name="connsiteX6991" fmla="*/ 2833072 w 6891715"/>
                <a:gd name="connsiteY6991" fmla="*/ 1410017 h 6367455"/>
                <a:gd name="connsiteX6992" fmla="*/ 2847036 w 6891715"/>
                <a:gd name="connsiteY6992" fmla="*/ 1405255 h 6367455"/>
                <a:gd name="connsiteX6993" fmla="*/ 2852749 w 6891715"/>
                <a:gd name="connsiteY6993" fmla="*/ 1426527 h 6367455"/>
                <a:gd name="connsiteX6994" fmla="*/ 2864174 w 6891715"/>
                <a:gd name="connsiteY6994" fmla="*/ 1423987 h 6367455"/>
                <a:gd name="connsiteX6995" fmla="*/ 2868300 w 6891715"/>
                <a:gd name="connsiteY6995" fmla="*/ 1403350 h 6367455"/>
                <a:gd name="connsiteX6996" fmla="*/ 2848941 w 6891715"/>
                <a:gd name="connsiteY6996" fmla="*/ 1392554 h 6367455"/>
                <a:gd name="connsiteX6997" fmla="*/ 2854970 w 6891715"/>
                <a:gd name="connsiteY6997" fmla="*/ 1378267 h 6367455"/>
                <a:gd name="connsiteX6998" fmla="*/ 2874013 w 6891715"/>
                <a:gd name="connsiteY6998" fmla="*/ 1375727 h 6367455"/>
                <a:gd name="connsiteX6999" fmla="*/ 2865761 w 6891715"/>
                <a:gd name="connsiteY6999" fmla="*/ 1360170 h 6367455"/>
                <a:gd name="connsiteX7000" fmla="*/ 2872744 w 6891715"/>
                <a:gd name="connsiteY7000" fmla="*/ 1346200 h 6367455"/>
                <a:gd name="connsiteX7001" fmla="*/ 2899721 w 6891715"/>
                <a:gd name="connsiteY7001" fmla="*/ 1361757 h 6367455"/>
                <a:gd name="connsiteX7002" fmla="*/ 2904482 w 6891715"/>
                <a:gd name="connsiteY7002" fmla="*/ 1355407 h 6367455"/>
                <a:gd name="connsiteX7003" fmla="*/ 2886390 w 6891715"/>
                <a:gd name="connsiteY7003" fmla="*/ 1337945 h 6367455"/>
                <a:gd name="connsiteX7004" fmla="*/ 2887660 w 6891715"/>
                <a:gd name="connsiteY7004" fmla="*/ 1321752 h 6367455"/>
                <a:gd name="connsiteX7005" fmla="*/ 2864174 w 6891715"/>
                <a:gd name="connsiteY7005" fmla="*/ 1337945 h 6367455"/>
                <a:gd name="connsiteX7006" fmla="*/ 2844496 w 6891715"/>
                <a:gd name="connsiteY7006" fmla="*/ 1366519 h 6367455"/>
                <a:gd name="connsiteX7007" fmla="*/ 2834976 w 6891715"/>
                <a:gd name="connsiteY7007" fmla="*/ 1356360 h 6367455"/>
                <a:gd name="connsiteX7008" fmla="*/ 2854970 w 6891715"/>
                <a:gd name="connsiteY7008" fmla="*/ 1345247 h 6367455"/>
                <a:gd name="connsiteX7009" fmla="*/ 2850527 w 6891715"/>
                <a:gd name="connsiteY7009" fmla="*/ 1331912 h 6367455"/>
                <a:gd name="connsiteX7010" fmla="*/ 2827041 w 6891715"/>
                <a:gd name="connsiteY7010" fmla="*/ 1327467 h 6367455"/>
                <a:gd name="connsiteX7011" fmla="*/ 2834659 w 6891715"/>
                <a:gd name="connsiteY7011" fmla="*/ 1308735 h 6367455"/>
                <a:gd name="connsiteX7012" fmla="*/ 2850527 w 6891715"/>
                <a:gd name="connsiteY7012" fmla="*/ 1323340 h 6367455"/>
                <a:gd name="connsiteX7013" fmla="*/ 2888296 w 6891715"/>
                <a:gd name="connsiteY7013" fmla="*/ 1308100 h 6367455"/>
                <a:gd name="connsiteX7014" fmla="*/ 2890518 w 6891715"/>
                <a:gd name="connsiteY7014" fmla="*/ 1278890 h 6367455"/>
                <a:gd name="connsiteX7015" fmla="*/ 2898768 w 6891715"/>
                <a:gd name="connsiteY7015" fmla="*/ 1278255 h 6367455"/>
                <a:gd name="connsiteX7016" fmla="*/ 2925112 w 6891715"/>
                <a:gd name="connsiteY7016" fmla="*/ 1271905 h 6367455"/>
                <a:gd name="connsiteX7017" fmla="*/ 2936854 w 6891715"/>
                <a:gd name="connsiteY7017" fmla="*/ 1286510 h 6367455"/>
                <a:gd name="connsiteX7018" fmla="*/ 2945741 w 6891715"/>
                <a:gd name="connsiteY7018" fmla="*/ 1306830 h 6367455"/>
                <a:gd name="connsiteX7019" fmla="*/ 2953675 w 6891715"/>
                <a:gd name="connsiteY7019" fmla="*/ 1290637 h 6367455"/>
                <a:gd name="connsiteX7020" fmla="*/ 2975891 w 6891715"/>
                <a:gd name="connsiteY7020" fmla="*/ 1279843 h 6367455"/>
                <a:gd name="connsiteX7021" fmla="*/ 2984143 w 6891715"/>
                <a:gd name="connsiteY7021" fmla="*/ 1264285 h 6367455"/>
                <a:gd name="connsiteX7022" fmla="*/ 2954945 w 6891715"/>
                <a:gd name="connsiteY7022" fmla="*/ 1267460 h 6367455"/>
                <a:gd name="connsiteX7023" fmla="*/ 2946376 w 6891715"/>
                <a:gd name="connsiteY7023" fmla="*/ 1276033 h 6367455"/>
                <a:gd name="connsiteX7024" fmla="*/ 2925746 w 6891715"/>
                <a:gd name="connsiteY7024" fmla="*/ 1242377 h 6367455"/>
                <a:gd name="connsiteX7025" fmla="*/ 2918447 w 6891715"/>
                <a:gd name="connsiteY7025" fmla="*/ 1238250 h 6367455"/>
                <a:gd name="connsiteX7026" fmla="*/ 2920351 w 6891715"/>
                <a:gd name="connsiteY7026" fmla="*/ 1219200 h 6367455"/>
                <a:gd name="connsiteX7027" fmla="*/ 2935267 w 6891715"/>
                <a:gd name="connsiteY7027" fmla="*/ 1221423 h 6367455"/>
                <a:gd name="connsiteX7028" fmla="*/ 2941297 w 6891715"/>
                <a:gd name="connsiteY7028" fmla="*/ 1202373 h 6367455"/>
                <a:gd name="connsiteX7029" fmla="*/ 2907338 w 6891715"/>
                <a:gd name="connsiteY7029" fmla="*/ 1198563 h 6367455"/>
                <a:gd name="connsiteX7030" fmla="*/ 2908607 w 6891715"/>
                <a:gd name="connsiteY7030" fmla="*/ 1184593 h 6367455"/>
                <a:gd name="connsiteX7031" fmla="*/ 2939394 w 6891715"/>
                <a:gd name="connsiteY7031" fmla="*/ 1183323 h 6367455"/>
                <a:gd name="connsiteX7032" fmla="*/ 2919081 w 6891715"/>
                <a:gd name="connsiteY7032" fmla="*/ 1175068 h 6367455"/>
                <a:gd name="connsiteX7033" fmla="*/ 2926063 w 6891715"/>
                <a:gd name="connsiteY7033" fmla="*/ 1166495 h 6367455"/>
                <a:gd name="connsiteX7034" fmla="*/ 2943202 w 6891715"/>
                <a:gd name="connsiteY7034" fmla="*/ 1173798 h 6367455"/>
                <a:gd name="connsiteX7035" fmla="*/ 2948280 w 6891715"/>
                <a:gd name="connsiteY7035" fmla="*/ 1164273 h 6367455"/>
                <a:gd name="connsiteX7036" fmla="*/ 2940980 w 6891715"/>
                <a:gd name="connsiteY7036" fmla="*/ 1155065 h 6367455"/>
                <a:gd name="connsiteX7037" fmla="*/ 2943202 w 6891715"/>
                <a:gd name="connsiteY7037" fmla="*/ 1143318 h 6367455"/>
                <a:gd name="connsiteX7038" fmla="*/ 2968273 w 6891715"/>
                <a:gd name="connsiteY7038" fmla="*/ 1139825 h 6367455"/>
                <a:gd name="connsiteX7039" fmla="*/ 2953358 w 6891715"/>
                <a:gd name="connsiteY7039" fmla="*/ 1131570 h 6367455"/>
                <a:gd name="connsiteX7040" fmla="*/ 2942884 w 6891715"/>
                <a:gd name="connsiteY7040" fmla="*/ 1119187 h 6367455"/>
                <a:gd name="connsiteX7041" fmla="*/ 2946058 w 6891715"/>
                <a:gd name="connsiteY7041" fmla="*/ 1109662 h 6367455"/>
                <a:gd name="connsiteX7042" fmla="*/ 2965102 w 6891715"/>
                <a:gd name="connsiteY7042" fmla="*/ 1113473 h 6367455"/>
                <a:gd name="connsiteX7043" fmla="*/ 2969862 w 6891715"/>
                <a:gd name="connsiteY7043" fmla="*/ 1100772 h 6367455"/>
                <a:gd name="connsiteX7044" fmla="*/ 2984778 w 6891715"/>
                <a:gd name="connsiteY7044" fmla="*/ 1106170 h 6367455"/>
                <a:gd name="connsiteX7045" fmla="*/ 2996522 w 6891715"/>
                <a:gd name="connsiteY7045" fmla="*/ 1093470 h 6367455"/>
                <a:gd name="connsiteX7046" fmla="*/ 3010169 w 6891715"/>
                <a:gd name="connsiteY7046" fmla="*/ 1094105 h 6367455"/>
                <a:gd name="connsiteX7047" fmla="*/ 3014294 w 6891715"/>
                <a:gd name="connsiteY7047" fmla="*/ 1066800 h 6367455"/>
                <a:gd name="connsiteX7048" fmla="*/ 3027942 w 6891715"/>
                <a:gd name="connsiteY7048" fmla="*/ 1062355 h 6367455"/>
                <a:gd name="connsiteX7049" fmla="*/ 3034289 w 6891715"/>
                <a:gd name="connsiteY7049" fmla="*/ 1054735 h 6367455"/>
                <a:gd name="connsiteX7050" fmla="*/ 3062536 w 6891715"/>
                <a:gd name="connsiteY7050" fmla="*/ 1052830 h 6367455"/>
                <a:gd name="connsiteX7051" fmla="*/ 3082848 w 6891715"/>
                <a:gd name="connsiteY7051" fmla="*/ 1044892 h 6367455"/>
                <a:gd name="connsiteX7052" fmla="*/ 3104107 w 6891715"/>
                <a:gd name="connsiteY7052" fmla="*/ 1064577 h 6367455"/>
                <a:gd name="connsiteX7053" fmla="*/ 3119976 w 6891715"/>
                <a:gd name="connsiteY7053" fmla="*/ 1045527 h 6367455"/>
                <a:gd name="connsiteX7054" fmla="*/ 3102520 w 6891715"/>
                <a:gd name="connsiteY7054" fmla="*/ 1029017 h 6367455"/>
                <a:gd name="connsiteX7055" fmla="*/ 3083799 w 6891715"/>
                <a:gd name="connsiteY7055" fmla="*/ 1030287 h 6367455"/>
                <a:gd name="connsiteX7056" fmla="*/ 3074913 w 6891715"/>
                <a:gd name="connsiteY7056" fmla="*/ 1017587 h 6367455"/>
                <a:gd name="connsiteX7057" fmla="*/ 3058410 w 6891715"/>
                <a:gd name="connsiteY7057" fmla="*/ 1028382 h 6367455"/>
                <a:gd name="connsiteX7058" fmla="*/ 3052697 w 6891715"/>
                <a:gd name="connsiteY7058" fmla="*/ 1010602 h 6367455"/>
                <a:gd name="connsiteX7059" fmla="*/ 3043175 w 6891715"/>
                <a:gd name="connsiteY7059" fmla="*/ 1005204 h 6367455"/>
                <a:gd name="connsiteX7060" fmla="*/ 3049206 w 6891715"/>
                <a:gd name="connsiteY7060" fmla="*/ 973770 h 6367455"/>
                <a:gd name="connsiteX7061" fmla="*/ 3072057 w 6891715"/>
                <a:gd name="connsiteY7061" fmla="*/ 948370 h 6367455"/>
                <a:gd name="connsiteX7062" fmla="*/ 3079991 w 6891715"/>
                <a:gd name="connsiteY7062" fmla="*/ 969325 h 6367455"/>
                <a:gd name="connsiteX7063" fmla="*/ 3093634 w 6891715"/>
                <a:gd name="connsiteY7063" fmla="*/ 972500 h 6367455"/>
                <a:gd name="connsiteX7064" fmla="*/ 3099029 w 6891715"/>
                <a:gd name="connsiteY7064" fmla="*/ 980437 h 6367455"/>
                <a:gd name="connsiteX7065" fmla="*/ 3110772 w 6891715"/>
                <a:gd name="connsiteY7065" fmla="*/ 974087 h 6367455"/>
                <a:gd name="connsiteX7066" fmla="*/ 3125689 w 6891715"/>
                <a:gd name="connsiteY7066" fmla="*/ 985517 h 6367455"/>
                <a:gd name="connsiteX7067" fmla="*/ 3140605 w 6891715"/>
                <a:gd name="connsiteY7067" fmla="*/ 979167 h 6367455"/>
                <a:gd name="connsiteX7068" fmla="*/ 3133623 w 6891715"/>
                <a:gd name="connsiteY7068" fmla="*/ 967737 h 6367455"/>
                <a:gd name="connsiteX7069" fmla="*/ 3150762 w 6891715"/>
                <a:gd name="connsiteY7069" fmla="*/ 948687 h 6367455"/>
                <a:gd name="connsiteX7070" fmla="*/ 3128545 w 6891715"/>
                <a:gd name="connsiteY7070" fmla="*/ 959165 h 6367455"/>
                <a:gd name="connsiteX7071" fmla="*/ 3107598 w 6891715"/>
                <a:gd name="connsiteY7071" fmla="*/ 961387 h 6367455"/>
                <a:gd name="connsiteX7072" fmla="*/ 3100933 w 6891715"/>
                <a:gd name="connsiteY7072" fmla="*/ 952180 h 6367455"/>
                <a:gd name="connsiteX7073" fmla="*/ 3120928 w 6891715"/>
                <a:gd name="connsiteY7073" fmla="*/ 940432 h 6367455"/>
                <a:gd name="connsiteX7074" fmla="*/ 3136480 w 6891715"/>
                <a:gd name="connsiteY7074" fmla="*/ 921065 h 6367455"/>
                <a:gd name="connsiteX7075" fmla="*/ 3125054 w 6891715"/>
                <a:gd name="connsiteY7075" fmla="*/ 914080 h 6367455"/>
                <a:gd name="connsiteX7076" fmla="*/ 3137749 w 6891715"/>
                <a:gd name="connsiteY7076" fmla="*/ 903285 h 6367455"/>
                <a:gd name="connsiteX7077" fmla="*/ 3126006 w 6891715"/>
                <a:gd name="connsiteY7077" fmla="*/ 895982 h 6367455"/>
                <a:gd name="connsiteX7078" fmla="*/ 3117437 w 6891715"/>
                <a:gd name="connsiteY7078" fmla="*/ 886775 h 6367455"/>
                <a:gd name="connsiteX7079" fmla="*/ 3130767 w 6891715"/>
                <a:gd name="connsiteY7079" fmla="*/ 865502 h 6367455"/>
                <a:gd name="connsiteX7080" fmla="*/ 3139971 w 6891715"/>
                <a:gd name="connsiteY7080" fmla="*/ 846453 h 6367455"/>
                <a:gd name="connsiteX7081" fmla="*/ 3158061 w 6891715"/>
                <a:gd name="connsiteY7081" fmla="*/ 839150 h 6367455"/>
                <a:gd name="connsiteX7082" fmla="*/ 3169487 w 6891715"/>
                <a:gd name="connsiteY7082" fmla="*/ 806130 h 6367455"/>
                <a:gd name="connsiteX7083" fmla="*/ 3179008 w 6891715"/>
                <a:gd name="connsiteY7083" fmla="*/ 806130 h 6367455"/>
                <a:gd name="connsiteX7084" fmla="*/ 3174882 w 6891715"/>
                <a:gd name="connsiteY7084" fmla="*/ 816607 h 6367455"/>
                <a:gd name="connsiteX7085" fmla="*/ 3180278 w 6891715"/>
                <a:gd name="connsiteY7085" fmla="*/ 839785 h 6367455"/>
                <a:gd name="connsiteX7086" fmla="*/ 3190116 w 6891715"/>
                <a:gd name="connsiteY7086" fmla="*/ 854390 h 6367455"/>
                <a:gd name="connsiteX7087" fmla="*/ 3192021 w 6891715"/>
                <a:gd name="connsiteY7087" fmla="*/ 868995 h 6367455"/>
                <a:gd name="connsiteX7088" fmla="*/ 3200590 w 6891715"/>
                <a:gd name="connsiteY7088" fmla="*/ 852167 h 6367455"/>
                <a:gd name="connsiteX7089" fmla="*/ 3218680 w 6891715"/>
                <a:gd name="connsiteY7089" fmla="*/ 858518 h 6367455"/>
                <a:gd name="connsiteX7090" fmla="*/ 3225028 w 6891715"/>
                <a:gd name="connsiteY7090" fmla="*/ 849945 h 6367455"/>
                <a:gd name="connsiteX7091" fmla="*/ 3219315 w 6891715"/>
                <a:gd name="connsiteY7091" fmla="*/ 840420 h 6367455"/>
                <a:gd name="connsiteX7092" fmla="*/ 3191069 w 6891715"/>
                <a:gd name="connsiteY7092" fmla="*/ 848357 h 6367455"/>
                <a:gd name="connsiteX7093" fmla="*/ 3195194 w 6891715"/>
                <a:gd name="connsiteY7093" fmla="*/ 835340 h 6367455"/>
                <a:gd name="connsiteX7094" fmla="*/ 3209794 w 6891715"/>
                <a:gd name="connsiteY7094" fmla="*/ 835023 h 6367455"/>
                <a:gd name="connsiteX7095" fmla="*/ 3217094 w 6891715"/>
                <a:gd name="connsiteY7095" fmla="*/ 827720 h 6367455"/>
                <a:gd name="connsiteX7096" fmla="*/ 3204398 w 6891715"/>
                <a:gd name="connsiteY7096" fmla="*/ 809940 h 6367455"/>
                <a:gd name="connsiteX7097" fmla="*/ 3218046 w 6891715"/>
                <a:gd name="connsiteY7097" fmla="*/ 803590 h 6367455"/>
                <a:gd name="connsiteX7098" fmla="*/ 3208207 w 6891715"/>
                <a:gd name="connsiteY7098" fmla="*/ 786762 h 6367455"/>
                <a:gd name="connsiteX7099" fmla="*/ 3190434 w 6891715"/>
                <a:gd name="connsiteY7099" fmla="*/ 777555 h 6367455"/>
                <a:gd name="connsiteX7100" fmla="*/ 3204716 w 6891715"/>
                <a:gd name="connsiteY7100" fmla="*/ 760410 h 6367455"/>
                <a:gd name="connsiteX7101" fmla="*/ 3237723 w 6891715"/>
                <a:gd name="connsiteY7101" fmla="*/ 746440 h 6367455"/>
                <a:gd name="connsiteX7102" fmla="*/ 3256766 w 6891715"/>
                <a:gd name="connsiteY7102" fmla="*/ 757870 h 6367455"/>
                <a:gd name="connsiteX7103" fmla="*/ 3273904 w 6891715"/>
                <a:gd name="connsiteY7103" fmla="*/ 744853 h 6367455"/>
                <a:gd name="connsiteX7104" fmla="*/ 3287551 w 6891715"/>
                <a:gd name="connsiteY7104" fmla="*/ 776285 h 6367455"/>
                <a:gd name="connsiteX7105" fmla="*/ 3305642 w 6891715"/>
                <a:gd name="connsiteY7105" fmla="*/ 776285 h 6367455"/>
                <a:gd name="connsiteX7106" fmla="*/ 3294851 w 6891715"/>
                <a:gd name="connsiteY7106" fmla="*/ 757553 h 6367455"/>
                <a:gd name="connsiteX7107" fmla="*/ 3315798 w 6891715"/>
                <a:gd name="connsiteY7107" fmla="*/ 744535 h 6367455"/>
                <a:gd name="connsiteX7108" fmla="*/ 3326589 w 6891715"/>
                <a:gd name="connsiteY7108" fmla="*/ 729613 h 6367455"/>
                <a:gd name="connsiteX7109" fmla="*/ 3312624 w 6891715"/>
                <a:gd name="connsiteY7109" fmla="*/ 723580 h 6367455"/>
                <a:gd name="connsiteX7110" fmla="*/ 3320876 w 6891715"/>
                <a:gd name="connsiteY7110" fmla="*/ 705800 h 6367455"/>
                <a:gd name="connsiteX7111" fmla="*/ 3310085 w 6891715"/>
                <a:gd name="connsiteY7111" fmla="*/ 703578 h 6367455"/>
                <a:gd name="connsiteX7112" fmla="*/ 3281839 w 6891715"/>
                <a:gd name="connsiteY7112" fmla="*/ 732470 h 6367455"/>
                <a:gd name="connsiteX7113" fmla="*/ 3269143 w 6891715"/>
                <a:gd name="connsiteY7113" fmla="*/ 728343 h 6367455"/>
                <a:gd name="connsiteX7114" fmla="*/ 3263748 w 6891715"/>
                <a:gd name="connsiteY7114" fmla="*/ 710245 h 6367455"/>
                <a:gd name="connsiteX7115" fmla="*/ 3249149 w 6891715"/>
                <a:gd name="connsiteY7115" fmla="*/ 709610 h 6367455"/>
                <a:gd name="connsiteX7116" fmla="*/ 3244705 w 6891715"/>
                <a:gd name="connsiteY7116" fmla="*/ 728660 h 6367455"/>
                <a:gd name="connsiteX7117" fmla="*/ 3220267 w 6891715"/>
                <a:gd name="connsiteY7117" fmla="*/ 720088 h 6367455"/>
                <a:gd name="connsiteX7118" fmla="*/ 3219315 w 6891715"/>
                <a:gd name="connsiteY7118" fmla="*/ 706753 h 6367455"/>
                <a:gd name="connsiteX7119" fmla="*/ 3252005 w 6891715"/>
                <a:gd name="connsiteY7119" fmla="*/ 666430 h 6367455"/>
                <a:gd name="connsiteX7120" fmla="*/ 3262161 w 6891715"/>
                <a:gd name="connsiteY7120" fmla="*/ 634680 h 6367455"/>
                <a:gd name="connsiteX7121" fmla="*/ 3284060 w 6891715"/>
                <a:gd name="connsiteY7121" fmla="*/ 628330 h 6367455"/>
                <a:gd name="connsiteX7122" fmla="*/ 3281839 w 6891715"/>
                <a:gd name="connsiteY7122" fmla="*/ 615313 h 6367455"/>
                <a:gd name="connsiteX7123" fmla="*/ 3314529 w 6891715"/>
                <a:gd name="connsiteY7123" fmla="*/ 598168 h 6367455"/>
                <a:gd name="connsiteX7124" fmla="*/ 3322780 w 6891715"/>
                <a:gd name="connsiteY7124" fmla="*/ 579435 h 6367455"/>
                <a:gd name="connsiteX7125" fmla="*/ 3375782 w 6891715"/>
                <a:gd name="connsiteY7125" fmla="*/ 550225 h 6367455"/>
                <a:gd name="connsiteX7126" fmla="*/ 3368800 w 6891715"/>
                <a:gd name="connsiteY7126" fmla="*/ 538795 h 6367455"/>
                <a:gd name="connsiteX7127" fmla="*/ 3365626 w 6891715"/>
                <a:gd name="connsiteY7127" fmla="*/ 509268 h 6367455"/>
                <a:gd name="connsiteX7128" fmla="*/ 3383082 w 6891715"/>
                <a:gd name="connsiteY7128" fmla="*/ 459420 h 6367455"/>
                <a:gd name="connsiteX7129" fmla="*/ 3397999 w 6891715"/>
                <a:gd name="connsiteY7129" fmla="*/ 475295 h 6367455"/>
                <a:gd name="connsiteX7130" fmla="*/ 3382447 w 6891715"/>
                <a:gd name="connsiteY7130" fmla="*/ 500695 h 6367455"/>
                <a:gd name="connsiteX7131" fmla="*/ 3392921 w 6891715"/>
                <a:gd name="connsiteY7131" fmla="*/ 506728 h 6367455"/>
                <a:gd name="connsiteX7132" fmla="*/ 3396095 w 6891715"/>
                <a:gd name="connsiteY7132" fmla="*/ 496250 h 6367455"/>
                <a:gd name="connsiteX7133" fmla="*/ 3407838 w 6891715"/>
                <a:gd name="connsiteY7133" fmla="*/ 499425 h 6367455"/>
                <a:gd name="connsiteX7134" fmla="*/ 3415137 w 6891715"/>
                <a:gd name="connsiteY7134" fmla="*/ 518158 h 6367455"/>
                <a:gd name="connsiteX7135" fmla="*/ 3420533 w 6891715"/>
                <a:gd name="connsiteY7135" fmla="*/ 500378 h 6367455"/>
                <a:gd name="connsiteX7136" fmla="*/ 3437671 w 6891715"/>
                <a:gd name="connsiteY7136" fmla="*/ 512760 h 6367455"/>
                <a:gd name="connsiteX7137" fmla="*/ 3449097 w 6891715"/>
                <a:gd name="connsiteY7137" fmla="*/ 499108 h 6367455"/>
                <a:gd name="connsiteX7138" fmla="*/ 3423389 w 6891715"/>
                <a:gd name="connsiteY7138" fmla="*/ 483550 h 6367455"/>
                <a:gd name="connsiteX7139" fmla="*/ 3422437 w 6891715"/>
                <a:gd name="connsiteY7139" fmla="*/ 465453 h 6367455"/>
                <a:gd name="connsiteX7140" fmla="*/ 3417042 w 6891715"/>
                <a:gd name="connsiteY7140" fmla="*/ 452118 h 6367455"/>
                <a:gd name="connsiteX7141" fmla="*/ 3442114 w 6891715"/>
                <a:gd name="connsiteY7141" fmla="*/ 451800 h 6367455"/>
                <a:gd name="connsiteX7142" fmla="*/ 3461792 w 6891715"/>
                <a:gd name="connsiteY7142" fmla="*/ 498155 h 6367455"/>
                <a:gd name="connsiteX7143" fmla="*/ 3488452 w 6891715"/>
                <a:gd name="connsiteY7143" fmla="*/ 508315 h 6367455"/>
                <a:gd name="connsiteX7144" fmla="*/ 3491625 w 6891715"/>
                <a:gd name="connsiteY7144" fmla="*/ 528000 h 6367455"/>
                <a:gd name="connsiteX7145" fmla="*/ 3516063 w 6891715"/>
                <a:gd name="connsiteY7145" fmla="*/ 538478 h 6367455"/>
                <a:gd name="connsiteX7146" fmla="*/ 3518285 w 6891715"/>
                <a:gd name="connsiteY7146" fmla="*/ 524825 h 6367455"/>
                <a:gd name="connsiteX7147" fmla="*/ 3488134 w 6891715"/>
                <a:gd name="connsiteY7147" fmla="*/ 483868 h 6367455"/>
                <a:gd name="connsiteX7148" fmla="*/ 3477343 w 6891715"/>
                <a:gd name="connsiteY7148" fmla="*/ 482915 h 6367455"/>
                <a:gd name="connsiteX7149" fmla="*/ 3464648 w 6891715"/>
                <a:gd name="connsiteY7149" fmla="*/ 467358 h 6367455"/>
                <a:gd name="connsiteX7150" fmla="*/ 3469726 w 6891715"/>
                <a:gd name="connsiteY7150" fmla="*/ 443863 h 6367455"/>
                <a:gd name="connsiteX7151" fmla="*/ 3455762 w 6891715"/>
                <a:gd name="connsiteY7151" fmla="*/ 430528 h 6367455"/>
                <a:gd name="connsiteX7152" fmla="*/ 3478930 w 6891715"/>
                <a:gd name="connsiteY7152" fmla="*/ 391158 h 6367455"/>
                <a:gd name="connsiteX7153" fmla="*/ 3499877 w 6891715"/>
                <a:gd name="connsiteY7153" fmla="*/ 392110 h 6367455"/>
                <a:gd name="connsiteX7154" fmla="*/ 3504955 w 6891715"/>
                <a:gd name="connsiteY7154" fmla="*/ 382586 h 6367455"/>
                <a:gd name="connsiteX7155" fmla="*/ 3519872 w 6891715"/>
                <a:gd name="connsiteY7155" fmla="*/ 382268 h 6367455"/>
                <a:gd name="connsiteX7156" fmla="*/ 3513842 w 6891715"/>
                <a:gd name="connsiteY7156" fmla="*/ 401318 h 6367455"/>
                <a:gd name="connsiteX7157" fmla="*/ 3521459 w 6891715"/>
                <a:gd name="connsiteY7157" fmla="*/ 416240 h 6367455"/>
                <a:gd name="connsiteX7158" fmla="*/ 3521776 w 6891715"/>
                <a:gd name="connsiteY7158" fmla="*/ 474978 h 6367455"/>
                <a:gd name="connsiteX7159" fmla="*/ 3539232 w 6891715"/>
                <a:gd name="connsiteY7159" fmla="*/ 441323 h 6367455"/>
                <a:gd name="connsiteX7160" fmla="*/ 3545262 w 6891715"/>
                <a:gd name="connsiteY7160" fmla="*/ 385443 h 6367455"/>
                <a:gd name="connsiteX7161" fmla="*/ 3559862 w 6891715"/>
                <a:gd name="connsiteY7161" fmla="*/ 374013 h 6367455"/>
                <a:gd name="connsiteX7162" fmla="*/ 3560814 w 6891715"/>
                <a:gd name="connsiteY7162" fmla="*/ 355915 h 6367455"/>
                <a:gd name="connsiteX7163" fmla="*/ 3577000 w 6891715"/>
                <a:gd name="connsiteY7163" fmla="*/ 346390 h 6367455"/>
                <a:gd name="connsiteX7164" fmla="*/ 3584934 w 6891715"/>
                <a:gd name="connsiteY7164" fmla="*/ 337818 h 6367455"/>
                <a:gd name="connsiteX7165" fmla="*/ 3583347 w 6891715"/>
                <a:gd name="connsiteY7165" fmla="*/ 378775 h 6367455"/>
                <a:gd name="connsiteX7166" fmla="*/ 3572874 w 6891715"/>
                <a:gd name="connsiteY7166" fmla="*/ 405445 h 6367455"/>
                <a:gd name="connsiteX7167" fmla="*/ 3584934 w 6891715"/>
                <a:gd name="connsiteY7167" fmla="*/ 431480 h 6367455"/>
                <a:gd name="connsiteX7168" fmla="*/ 3584934 w 6891715"/>
                <a:gd name="connsiteY7168" fmla="*/ 456563 h 6367455"/>
                <a:gd name="connsiteX7169" fmla="*/ 3565574 w 6891715"/>
                <a:gd name="connsiteY7169" fmla="*/ 494980 h 6367455"/>
                <a:gd name="connsiteX7170" fmla="*/ 3565574 w 6891715"/>
                <a:gd name="connsiteY7170" fmla="*/ 505458 h 6367455"/>
                <a:gd name="connsiteX7171" fmla="*/ 3590647 w 6891715"/>
                <a:gd name="connsiteY7171" fmla="*/ 478788 h 6367455"/>
                <a:gd name="connsiteX7172" fmla="*/ 3597629 w 6891715"/>
                <a:gd name="connsiteY7172" fmla="*/ 443863 h 6367455"/>
                <a:gd name="connsiteX7173" fmla="*/ 3607151 w 6891715"/>
                <a:gd name="connsiteY7173" fmla="*/ 440688 h 6367455"/>
                <a:gd name="connsiteX7174" fmla="*/ 3619846 w 6891715"/>
                <a:gd name="connsiteY7174" fmla="*/ 457198 h 6367455"/>
                <a:gd name="connsiteX7175" fmla="*/ 3627463 w 6891715"/>
                <a:gd name="connsiteY7175" fmla="*/ 443545 h 6367455"/>
                <a:gd name="connsiteX7176" fmla="*/ 3610007 w 6891715"/>
                <a:gd name="connsiteY7176" fmla="*/ 428940 h 6367455"/>
                <a:gd name="connsiteX7177" fmla="*/ 3605881 w 6891715"/>
                <a:gd name="connsiteY7177" fmla="*/ 393380 h 6367455"/>
                <a:gd name="connsiteX7178" fmla="*/ 3626828 w 6891715"/>
                <a:gd name="connsiteY7178" fmla="*/ 379410 h 6367455"/>
                <a:gd name="connsiteX7179" fmla="*/ 3629685 w 6891715"/>
                <a:gd name="connsiteY7179" fmla="*/ 350835 h 6367455"/>
                <a:gd name="connsiteX7180" fmla="*/ 3642380 w 6891715"/>
                <a:gd name="connsiteY7180" fmla="*/ 337183 h 6367455"/>
                <a:gd name="connsiteX7181" fmla="*/ 3652853 w 6891715"/>
                <a:gd name="connsiteY7181" fmla="*/ 342263 h 6367455"/>
                <a:gd name="connsiteX7182" fmla="*/ 3641428 w 6891715"/>
                <a:gd name="connsiteY7182" fmla="*/ 366710 h 6367455"/>
                <a:gd name="connsiteX7183" fmla="*/ 3662692 w 6891715"/>
                <a:gd name="connsiteY7183" fmla="*/ 378140 h 6367455"/>
                <a:gd name="connsiteX7184" fmla="*/ 3668722 w 6891715"/>
                <a:gd name="connsiteY7184" fmla="*/ 349565 h 6367455"/>
                <a:gd name="connsiteX7185" fmla="*/ 3689986 w 6891715"/>
                <a:gd name="connsiteY7185" fmla="*/ 351471 h 6367455"/>
                <a:gd name="connsiteX7186" fmla="*/ 3669357 w 6891715"/>
                <a:gd name="connsiteY7186" fmla="*/ 331785 h 6367455"/>
                <a:gd name="connsiteX7187" fmla="*/ 3676974 w 6891715"/>
                <a:gd name="connsiteY7187" fmla="*/ 316863 h 6367455"/>
                <a:gd name="connsiteX7188" fmla="*/ 3692843 w 6891715"/>
                <a:gd name="connsiteY7188" fmla="*/ 327023 h 6367455"/>
                <a:gd name="connsiteX7189" fmla="*/ 3703951 w 6891715"/>
                <a:gd name="connsiteY7189" fmla="*/ 353375 h 6367455"/>
                <a:gd name="connsiteX7190" fmla="*/ 3718550 w 6891715"/>
                <a:gd name="connsiteY7190" fmla="*/ 355598 h 6367455"/>
                <a:gd name="connsiteX7191" fmla="*/ 3728072 w 6891715"/>
                <a:gd name="connsiteY7191" fmla="*/ 377505 h 6367455"/>
                <a:gd name="connsiteX7192" fmla="*/ 3747432 w 6891715"/>
                <a:gd name="connsiteY7192" fmla="*/ 396238 h 6367455"/>
                <a:gd name="connsiteX7193" fmla="*/ 3742671 w 6891715"/>
                <a:gd name="connsiteY7193" fmla="*/ 347660 h 6367455"/>
                <a:gd name="connsiteX7194" fmla="*/ 3755366 w 6891715"/>
                <a:gd name="connsiteY7194" fmla="*/ 329563 h 6367455"/>
                <a:gd name="connsiteX7195" fmla="*/ 3741402 w 6891715"/>
                <a:gd name="connsiteY7195" fmla="*/ 310831 h 6367455"/>
                <a:gd name="connsiteX7196" fmla="*/ 3754097 w 6891715"/>
                <a:gd name="connsiteY7196" fmla="*/ 299083 h 6367455"/>
                <a:gd name="connsiteX7197" fmla="*/ 3732832 w 6891715"/>
                <a:gd name="connsiteY7197" fmla="*/ 284796 h 6367455"/>
                <a:gd name="connsiteX7198" fmla="*/ 3722042 w 6891715"/>
                <a:gd name="connsiteY7198" fmla="*/ 307020 h 6367455"/>
                <a:gd name="connsiteX7199" fmla="*/ 3702047 w 6891715"/>
                <a:gd name="connsiteY7199" fmla="*/ 286066 h 6367455"/>
                <a:gd name="connsiteX7200" fmla="*/ 3702682 w 6891715"/>
                <a:gd name="connsiteY7200" fmla="*/ 262888 h 6367455"/>
                <a:gd name="connsiteX7201" fmla="*/ 3679830 w 6891715"/>
                <a:gd name="connsiteY7201" fmla="*/ 270191 h 6367455"/>
                <a:gd name="connsiteX7202" fmla="*/ 3669992 w 6891715"/>
                <a:gd name="connsiteY7202" fmla="*/ 254633 h 6367455"/>
                <a:gd name="connsiteX7203" fmla="*/ 3686813 w 6891715"/>
                <a:gd name="connsiteY7203" fmla="*/ 249236 h 6367455"/>
                <a:gd name="connsiteX7204" fmla="*/ 3699508 w 6891715"/>
                <a:gd name="connsiteY7204" fmla="*/ 257491 h 6367455"/>
                <a:gd name="connsiteX7205" fmla="*/ 3701729 w 6891715"/>
                <a:gd name="connsiteY7205" fmla="*/ 235583 h 6367455"/>
                <a:gd name="connsiteX7206" fmla="*/ 3716646 w 6891715"/>
                <a:gd name="connsiteY7206" fmla="*/ 253363 h 6367455"/>
                <a:gd name="connsiteX7207" fmla="*/ 3718550 w 6891715"/>
                <a:gd name="connsiteY7207" fmla="*/ 269238 h 6367455"/>
                <a:gd name="connsiteX7208" fmla="*/ 3734419 w 6891715"/>
                <a:gd name="connsiteY7208" fmla="*/ 275271 h 6367455"/>
                <a:gd name="connsiteX7209" fmla="*/ 3730293 w 6891715"/>
                <a:gd name="connsiteY7209" fmla="*/ 265746 h 6367455"/>
                <a:gd name="connsiteX7210" fmla="*/ 3744893 w 6891715"/>
                <a:gd name="connsiteY7210" fmla="*/ 235266 h 6367455"/>
                <a:gd name="connsiteX7211" fmla="*/ 3771235 w 6891715"/>
                <a:gd name="connsiteY7211" fmla="*/ 242251 h 6367455"/>
                <a:gd name="connsiteX7212" fmla="*/ 3769648 w 6891715"/>
                <a:gd name="connsiteY7212" fmla="*/ 285431 h 6367455"/>
                <a:gd name="connsiteX7213" fmla="*/ 3794086 w 6891715"/>
                <a:gd name="connsiteY7213" fmla="*/ 289241 h 6367455"/>
                <a:gd name="connsiteX7214" fmla="*/ 3783295 w 6891715"/>
                <a:gd name="connsiteY7214" fmla="*/ 269556 h 6367455"/>
                <a:gd name="connsiteX7215" fmla="*/ 3790913 w 6891715"/>
                <a:gd name="connsiteY7215" fmla="*/ 260031 h 6367455"/>
                <a:gd name="connsiteX7216" fmla="*/ 3798212 w 6891715"/>
                <a:gd name="connsiteY7216" fmla="*/ 266381 h 6367455"/>
                <a:gd name="connsiteX7217" fmla="*/ 3841376 w 6891715"/>
                <a:gd name="connsiteY7217" fmla="*/ 274001 h 6367455"/>
                <a:gd name="connsiteX7218" fmla="*/ 3828998 w 6891715"/>
                <a:gd name="connsiteY7218" fmla="*/ 295273 h 6367455"/>
                <a:gd name="connsiteX7219" fmla="*/ 3855658 w 6891715"/>
                <a:gd name="connsiteY7219" fmla="*/ 294321 h 6367455"/>
                <a:gd name="connsiteX7220" fmla="*/ 3838837 w 6891715"/>
                <a:gd name="connsiteY7220" fmla="*/ 314323 h 6367455"/>
                <a:gd name="connsiteX7221" fmla="*/ 3855975 w 6891715"/>
                <a:gd name="connsiteY7221" fmla="*/ 341628 h 6367455"/>
                <a:gd name="connsiteX7222" fmla="*/ 3871844 w 6891715"/>
                <a:gd name="connsiteY7222" fmla="*/ 335913 h 6367455"/>
                <a:gd name="connsiteX7223" fmla="*/ 3865179 w 6891715"/>
                <a:gd name="connsiteY7223" fmla="*/ 301306 h 6367455"/>
                <a:gd name="connsiteX7224" fmla="*/ 3879461 w 6891715"/>
                <a:gd name="connsiteY7224" fmla="*/ 284478 h 6367455"/>
                <a:gd name="connsiteX7225" fmla="*/ 3862640 w 6891715"/>
                <a:gd name="connsiteY7225" fmla="*/ 279398 h 6367455"/>
                <a:gd name="connsiteX7226" fmla="*/ 3866766 w 6891715"/>
                <a:gd name="connsiteY7226" fmla="*/ 252728 h 6367455"/>
                <a:gd name="connsiteX7227" fmla="*/ 3885809 w 6891715"/>
                <a:gd name="connsiteY7227" fmla="*/ 256856 h 6367455"/>
                <a:gd name="connsiteX7228" fmla="*/ 3891839 w 6891715"/>
                <a:gd name="connsiteY7228" fmla="*/ 239076 h 6367455"/>
                <a:gd name="connsiteX7229" fmla="*/ 3894060 w 6891715"/>
                <a:gd name="connsiteY7229" fmla="*/ 225423 h 6367455"/>
                <a:gd name="connsiteX7230" fmla="*/ 3904534 w 6891715"/>
                <a:gd name="connsiteY7230" fmla="*/ 220978 h 6367455"/>
                <a:gd name="connsiteX7231" fmla="*/ 3929289 w 6891715"/>
                <a:gd name="connsiteY7231" fmla="*/ 187006 h 6367455"/>
                <a:gd name="connsiteX7232" fmla="*/ 3943254 w 6891715"/>
                <a:gd name="connsiteY7232" fmla="*/ 185736 h 6367455"/>
                <a:gd name="connsiteX7233" fmla="*/ 3965470 w 6891715"/>
                <a:gd name="connsiteY7233" fmla="*/ 200658 h 6367455"/>
                <a:gd name="connsiteX7234" fmla="*/ 3976261 w 6891715"/>
                <a:gd name="connsiteY7234" fmla="*/ 187641 h 6367455"/>
                <a:gd name="connsiteX7235" fmla="*/ 3960075 w 6891715"/>
                <a:gd name="connsiteY7235" fmla="*/ 171766 h 6367455"/>
                <a:gd name="connsiteX7236" fmla="*/ 3972453 w 6891715"/>
                <a:gd name="connsiteY7236" fmla="*/ 131761 h 6367455"/>
                <a:gd name="connsiteX7237" fmla="*/ 3994986 w 6891715"/>
                <a:gd name="connsiteY7237" fmla="*/ 144143 h 6367455"/>
                <a:gd name="connsiteX7238" fmla="*/ 3999747 w 6891715"/>
                <a:gd name="connsiteY7238" fmla="*/ 129538 h 6367455"/>
                <a:gd name="connsiteX7239" fmla="*/ 3988004 w 6891715"/>
                <a:gd name="connsiteY7239" fmla="*/ 110806 h 6367455"/>
                <a:gd name="connsiteX7240" fmla="*/ 3959440 w 6891715"/>
                <a:gd name="connsiteY7240" fmla="*/ 105726 h 6367455"/>
                <a:gd name="connsiteX7241" fmla="*/ 3959440 w 6891715"/>
                <a:gd name="connsiteY7241" fmla="*/ 84453 h 6367455"/>
                <a:gd name="connsiteX7242" fmla="*/ 3967692 w 6891715"/>
                <a:gd name="connsiteY7242" fmla="*/ 78103 h 6367455"/>
                <a:gd name="connsiteX7243" fmla="*/ 3995621 w 6891715"/>
                <a:gd name="connsiteY7243" fmla="*/ 102233 h 6367455"/>
                <a:gd name="connsiteX7244" fmla="*/ 4004825 w 6891715"/>
                <a:gd name="connsiteY7244" fmla="*/ 96836 h 6367455"/>
                <a:gd name="connsiteX7245" fmla="*/ 3998478 w 6891715"/>
                <a:gd name="connsiteY7245" fmla="*/ 80008 h 6367455"/>
                <a:gd name="connsiteX7246" fmla="*/ 4002286 w 6891715"/>
                <a:gd name="connsiteY7246" fmla="*/ 45083 h 6367455"/>
                <a:gd name="connsiteX7247" fmla="*/ 4010855 w 6891715"/>
                <a:gd name="connsiteY7247" fmla="*/ 49211 h 6367455"/>
                <a:gd name="connsiteX7248" fmla="*/ 4021646 w 6891715"/>
                <a:gd name="connsiteY7248" fmla="*/ 71436 h 6367455"/>
                <a:gd name="connsiteX7249" fmla="*/ 4027676 w 6891715"/>
                <a:gd name="connsiteY7249" fmla="*/ 42861 h 6367455"/>
                <a:gd name="connsiteX7250" fmla="*/ 4035293 w 6891715"/>
                <a:gd name="connsiteY7250" fmla="*/ 40638 h 6367455"/>
                <a:gd name="connsiteX7251" fmla="*/ 4041641 w 6891715"/>
                <a:gd name="connsiteY7251" fmla="*/ 66673 h 6367455"/>
                <a:gd name="connsiteX7252" fmla="*/ 4054336 w 6891715"/>
                <a:gd name="connsiteY7252" fmla="*/ 69848 h 6367455"/>
                <a:gd name="connsiteX7253" fmla="*/ 4064175 w 6891715"/>
                <a:gd name="connsiteY7253" fmla="*/ 95248 h 6367455"/>
                <a:gd name="connsiteX7254" fmla="*/ 4079726 w 6891715"/>
                <a:gd name="connsiteY7254" fmla="*/ 78103 h 6367455"/>
                <a:gd name="connsiteX7255" fmla="*/ 4104164 w 6891715"/>
                <a:gd name="connsiteY7255" fmla="*/ 67626 h 6367455"/>
                <a:gd name="connsiteX7256" fmla="*/ 4108290 w 6891715"/>
                <a:gd name="connsiteY7256" fmla="*/ 85088 h 6367455"/>
                <a:gd name="connsiteX7257" fmla="*/ 4059097 w 6891715"/>
                <a:gd name="connsiteY7257" fmla="*/ 155256 h 6367455"/>
                <a:gd name="connsiteX7258" fmla="*/ 4042276 w 6891715"/>
                <a:gd name="connsiteY7258" fmla="*/ 238758 h 6367455"/>
                <a:gd name="connsiteX7259" fmla="*/ 4027676 w 6891715"/>
                <a:gd name="connsiteY7259" fmla="*/ 261936 h 6367455"/>
                <a:gd name="connsiteX7260" fmla="*/ 4034024 w 6891715"/>
                <a:gd name="connsiteY7260" fmla="*/ 290510 h 6367455"/>
                <a:gd name="connsiteX7261" fmla="*/ 4046719 w 6891715"/>
                <a:gd name="connsiteY7261" fmla="*/ 293685 h 6367455"/>
                <a:gd name="connsiteX7262" fmla="*/ 4057510 w 6891715"/>
                <a:gd name="connsiteY7262" fmla="*/ 275588 h 6367455"/>
                <a:gd name="connsiteX7263" fmla="*/ 4081631 w 6891715"/>
                <a:gd name="connsiteY7263" fmla="*/ 245743 h 6367455"/>
                <a:gd name="connsiteX7264" fmla="*/ 4063540 w 6891715"/>
                <a:gd name="connsiteY7264" fmla="*/ 247013 h 6367455"/>
                <a:gd name="connsiteX7265" fmla="*/ 4064175 w 6891715"/>
                <a:gd name="connsiteY7265" fmla="*/ 232091 h 6367455"/>
                <a:gd name="connsiteX7266" fmla="*/ 4126063 w 6891715"/>
                <a:gd name="connsiteY7266" fmla="*/ 154621 h 6367455"/>
                <a:gd name="connsiteX7267" fmla="*/ 4140663 w 6891715"/>
                <a:gd name="connsiteY7267" fmla="*/ 113663 h 6367455"/>
                <a:gd name="connsiteX7268" fmla="*/ 4166688 w 6891715"/>
                <a:gd name="connsiteY7268" fmla="*/ 90168 h 6367455"/>
                <a:gd name="connsiteX7269" fmla="*/ 4171766 w 6891715"/>
                <a:gd name="connsiteY7269" fmla="*/ 66673 h 6367455"/>
                <a:gd name="connsiteX7270" fmla="*/ 4189856 w 6891715"/>
                <a:gd name="connsiteY7270" fmla="*/ 50798 h 6367455"/>
                <a:gd name="connsiteX7271" fmla="*/ 4187635 w 6891715"/>
                <a:gd name="connsiteY7271" fmla="*/ 75881 h 6367455"/>
                <a:gd name="connsiteX7272" fmla="*/ 4197473 w 6891715"/>
                <a:gd name="connsiteY7272" fmla="*/ 93026 h 6367455"/>
                <a:gd name="connsiteX7273" fmla="*/ 4195252 w 6891715"/>
                <a:gd name="connsiteY7273" fmla="*/ 106678 h 6367455"/>
                <a:gd name="connsiteX7274" fmla="*/ 4179383 w 6891715"/>
                <a:gd name="connsiteY7274" fmla="*/ 116203 h 6367455"/>
                <a:gd name="connsiteX7275" fmla="*/ 4170179 w 6891715"/>
                <a:gd name="connsiteY7275" fmla="*/ 139381 h 6367455"/>
                <a:gd name="connsiteX7276" fmla="*/ 4197791 w 6891715"/>
                <a:gd name="connsiteY7276" fmla="*/ 131761 h 6367455"/>
                <a:gd name="connsiteX7277" fmla="*/ 4185731 w 6891715"/>
                <a:gd name="connsiteY7277" fmla="*/ 200658 h 6367455"/>
                <a:gd name="connsiteX7278" fmla="*/ 4200330 w 6891715"/>
                <a:gd name="connsiteY7278" fmla="*/ 201293 h 6367455"/>
                <a:gd name="connsiteX7279" fmla="*/ 4222546 w 6891715"/>
                <a:gd name="connsiteY7279" fmla="*/ 187323 h 6367455"/>
                <a:gd name="connsiteX7280" fmla="*/ 4238098 w 6891715"/>
                <a:gd name="connsiteY7280" fmla="*/ 143191 h 6367455"/>
                <a:gd name="connsiteX7281" fmla="*/ 4246667 w 6891715"/>
                <a:gd name="connsiteY7281" fmla="*/ 155573 h 6367455"/>
                <a:gd name="connsiteX7282" fmla="*/ 4250476 w 6891715"/>
                <a:gd name="connsiteY7282" fmla="*/ 141921 h 6367455"/>
                <a:gd name="connsiteX7283" fmla="*/ 4236828 w 6891715"/>
                <a:gd name="connsiteY7283" fmla="*/ 126363 h 6367455"/>
                <a:gd name="connsiteX7284" fmla="*/ 4240954 w 6891715"/>
                <a:gd name="connsiteY7284" fmla="*/ 106043 h 6367455"/>
                <a:gd name="connsiteX7285" fmla="*/ 4258727 w 6891715"/>
                <a:gd name="connsiteY7285" fmla="*/ 101916 h 6367455"/>
                <a:gd name="connsiteX7286" fmla="*/ 4264123 w 6891715"/>
                <a:gd name="connsiteY7286" fmla="*/ 93343 h 6367455"/>
                <a:gd name="connsiteX7287" fmla="*/ 4277770 w 6891715"/>
                <a:gd name="connsiteY7287" fmla="*/ 74293 h 6367455"/>
                <a:gd name="connsiteX7288" fmla="*/ 4268884 w 6891715"/>
                <a:gd name="connsiteY7288" fmla="*/ 63498 h 6367455"/>
                <a:gd name="connsiteX7289" fmla="*/ 4274279 w 6891715"/>
                <a:gd name="connsiteY7289" fmla="*/ 39686 h 6367455"/>
                <a:gd name="connsiteX7290" fmla="*/ 4286657 w 6891715"/>
                <a:gd name="connsiteY7290" fmla="*/ 33336 h 6367455"/>
                <a:gd name="connsiteX7291" fmla="*/ 4277135 w 6891715"/>
                <a:gd name="connsiteY7291" fmla="*/ 19366 h 6367455"/>
                <a:gd name="connsiteX7292" fmla="*/ 4105211 w 6891715"/>
                <a:gd name="connsiteY7292" fmla="*/ 0 h 6367455"/>
                <a:gd name="connsiteX7293" fmla="*/ 4132404 w 6891715"/>
                <a:gd name="connsiteY7293" fmla="*/ 29210 h 6367455"/>
                <a:gd name="connsiteX7294" fmla="*/ 4151279 w 6891715"/>
                <a:gd name="connsiteY7294" fmla="*/ 20320 h 6367455"/>
                <a:gd name="connsiteX7295" fmla="*/ 4142001 w 6891715"/>
                <a:gd name="connsiteY7295" fmla="*/ 37465 h 6367455"/>
                <a:gd name="connsiteX7296" fmla="*/ 4118327 w 6891715"/>
                <a:gd name="connsiteY7296" fmla="*/ 43180 h 6367455"/>
                <a:gd name="connsiteX7297" fmla="*/ 4092734 w 6891715"/>
                <a:gd name="connsiteY7297" fmla="*/ 44133 h 6367455"/>
                <a:gd name="connsiteX7298" fmla="*/ 4070660 w 6891715"/>
                <a:gd name="connsiteY7298" fmla="*/ 57150 h 6367455"/>
                <a:gd name="connsiteX7299" fmla="*/ 4067141 w 6891715"/>
                <a:gd name="connsiteY7299" fmla="*/ 41275 h 6367455"/>
                <a:gd name="connsiteX7300" fmla="*/ 4088575 w 6891715"/>
                <a:gd name="connsiteY7300" fmla="*/ 39370 h 6367455"/>
                <a:gd name="connsiteX7301" fmla="*/ 4087295 w 6891715"/>
                <a:gd name="connsiteY7301" fmla="*/ 29528 h 6367455"/>
                <a:gd name="connsiteX7302" fmla="*/ 4068100 w 6891715"/>
                <a:gd name="connsiteY7302" fmla="*/ 26353 h 6367455"/>
                <a:gd name="connsiteX7303" fmla="*/ 4072259 w 6891715"/>
                <a:gd name="connsiteY7303" fmla="*/ 12065 h 6367455"/>
                <a:gd name="connsiteX7304" fmla="*/ 4098812 w 6891715"/>
                <a:gd name="connsiteY7304" fmla="*/ 10478 h 6367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</a:cxnLst>
              <a:rect l="l" t="t" r="r" b="b"/>
              <a:pathLst>
                <a:path w="6891715" h="6367455">
                  <a:moveTo>
                    <a:pt x="2683163" y="6337292"/>
                  </a:moveTo>
                  <a:lnTo>
                    <a:pt x="2693958" y="6353978"/>
                  </a:lnTo>
                  <a:lnTo>
                    <a:pt x="2680624" y="6366813"/>
                  </a:lnTo>
                  <a:lnTo>
                    <a:pt x="2668876" y="6367455"/>
                  </a:lnTo>
                  <a:lnTo>
                    <a:pt x="2665383" y="6352695"/>
                  </a:lnTo>
                  <a:close/>
                  <a:moveTo>
                    <a:pt x="2700308" y="6256329"/>
                  </a:moveTo>
                  <a:lnTo>
                    <a:pt x="2695228" y="6265854"/>
                  </a:lnTo>
                  <a:lnTo>
                    <a:pt x="2687608" y="6263949"/>
                  </a:lnTo>
                  <a:lnTo>
                    <a:pt x="2690784" y="6256647"/>
                  </a:lnTo>
                  <a:close/>
                  <a:moveTo>
                    <a:pt x="2722533" y="6238867"/>
                  </a:moveTo>
                  <a:lnTo>
                    <a:pt x="2720891" y="6254742"/>
                  </a:lnTo>
                  <a:lnTo>
                    <a:pt x="2713008" y="6251567"/>
                  </a:lnTo>
                  <a:lnTo>
                    <a:pt x="2714322" y="6242360"/>
                  </a:lnTo>
                  <a:close/>
                  <a:moveTo>
                    <a:pt x="4255139" y="6154726"/>
                  </a:moveTo>
                  <a:lnTo>
                    <a:pt x="4256051" y="6161076"/>
                  </a:lnTo>
                  <a:lnTo>
                    <a:pt x="4243891" y="6173776"/>
                  </a:lnTo>
                  <a:lnTo>
                    <a:pt x="4241763" y="6166474"/>
                  </a:lnTo>
                  <a:lnTo>
                    <a:pt x="4245715" y="6156949"/>
                  </a:lnTo>
                  <a:lnTo>
                    <a:pt x="4249971" y="6160124"/>
                  </a:lnTo>
                  <a:close/>
                  <a:moveTo>
                    <a:pt x="3939210" y="6130914"/>
                  </a:moveTo>
                  <a:lnTo>
                    <a:pt x="3946521" y="6130914"/>
                  </a:lnTo>
                  <a:lnTo>
                    <a:pt x="3948746" y="6144521"/>
                  </a:lnTo>
                  <a:lnTo>
                    <a:pt x="3956057" y="6150849"/>
                  </a:lnTo>
                  <a:lnTo>
                    <a:pt x="3965594" y="6141356"/>
                  </a:lnTo>
                  <a:lnTo>
                    <a:pt x="3975130" y="6138192"/>
                  </a:lnTo>
                  <a:lnTo>
                    <a:pt x="3984666" y="6141989"/>
                  </a:lnTo>
                  <a:lnTo>
                    <a:pt x="3987845" y="6149267"/>
                  </a:lnTo>
                  <a:lnTo>
                    <a:pt x="3978309" y="6154646"/>
                  </a:lnTo>
                  <a:lnTo>
                    <a:pt x="3978309" y="6160026"/>
                  </a:lnTo>
                  <a:lnTo>
                    <a:pt x="3992295" y="6161924"/>
                  </a:lnTo>
                  <a:lnTo>
                    <a:pt x="3996427" y="6160975"/>
                  </a:lnTo>
                  <a:lnTo>
                    <a:pt x="4004056" y="6173316"/>
                  </a:lnTo>
                  <a:lnTo>
                    <a:pt x="4011367" y="6170151"/>
                  </a:lnTo>
                  <a:lnTo>
                    <a:pt x="4028214" y="6170151"/>
                  </a:lnTo>
                  <a:lnTo>
                    <a:pt x="4038069" y="6164772"/>
                  </a:lnTo>
                  <a:lnTo>
                    <a:pt x="4054916" y="6162557"/>
                  </a:lnTo>
                  <a:lnTo>
                    <a:pt x="4060320" y="6158127"/>
                  </a:lnTo>
                  <a:lnTo>
                    <a:pt x="4068584" y="6161291"/>
                  </a:lnTo>
                  <a:lnTo>
                    <a:pt x="4073988" y="6169835"/>
                  </a:lnTo>
                  <a:lnTo>
                    <a:pt x="4082571" y="6170468"/>
                  </a:lnTo>
                  <a:lnTo>
                    <a:pt x="4100371" y="6165089"/>
                  </a:lnTo>
                  <a:lnTo>
                    <a:pt x="4109908" y="6170468"/>
                  </a:lnTo>
                  <a:lnTo>
                    <a:pt x="4119444" y="6170151"/>
                  </a:lnTo>
                  <a:lnTo>
                    <a:pt x="4128980" y="6163823"/>
                  </a:lnTo>
                  <a:lnTo>
                    <a:pt x="4137563" y="6166038"/>
                  </a:lnTo>
                  <a:lnTo>
                    <a:pt x="4135337" y="6172366"/>
                  </a:lnTo>
                  <a:lnTo>
                    <a:pt x="4137563" y="6180594"/>
                  </a:lnTo>
                  <a:lnTo>
                    <a:pt x="4142013" y="6188821"/>
                  </a:lnTo>
                  <a:lnTo>
                    <a:pt x="4149324" y="6191985"/>
                  </a:lnTo>
                  <a:lnTo>
                    <a:pt x="4156635" y="6184707"/>
                  </a:lnTo>
                  <a:lnTo>
                    <a:pt x="4163946" y="6181543"/>
                  </a:lnTo>
                  <a:lnTo>
                    <a:pt x="4175707" y="6184707"/>
                  </a:lnTo>
                  <a:lnTo>
                    <a:pt x="4179840" y="6177113"/>
                  </a:lnTo>
                  <a:lnTo>
                    <a:pt x="4181111" y="6169835"/>
                  </a:lnTo>
                  <a:lnTo>
                    <a:pt x="4185243" y="6167620"/>
                  </a:lnTo>
                  <a:lnTo>
                    <a:pt x="4184290" y="6176164"/>
                  </a:lnTo>
                  <a:lnTo>
                    <a:pt x="4189376" y="6184391"/>
                  </a:lnTo>
                  <a:lnTo>
                    <a:pt x="4188422" y="6188504"/>
                  </a:lnTo>
                  <a:lnTo>
                    <a:pt x="4186197" y="6195782"/>
                  </a:lnTo>
                  <a:lnTo>
                    <a:pt x="4179204" y="6206541"/>
                  </a:lnTo>
                  <a:lnTo>
                    <a:pt x="4170621" y="6210654"/>
                  </a:lnTo>
                  <a:lnTo>
                    <a:pt x="4164264" y="6205908"/>
                  </a:lnTo>
                  <a:lnTo>
                    <a:pt x="4152820" y="6212237"/>
                  </a:lnTo>
                  <a:lnTo>
                    <a:pt x="4144238" y="6213186"/>
                  </a:lnTo>
                  <a:lnTo>
                    <a:pt x="4128344" y="6207807"/>
                  </a:lnTo>
                  <a:lnTo>
                    <a:pt x="4114358" y="6212553"/>
                  </a:lnTo>
                  <a:lnTo>
                    <a:pt x="4103232" y="6208123"/>
                  </a:lnTo>
                  <a:lnTo>
                    <a:pt x="4085114" y="6208756"/>
                  </a:lnTo>
                  <a:lnTo>
                    <a:pt x="4074306" y="6218249"/>
                  </a:lnTo>
                  <a:lnTo>
                    <a:pt x="4066995" y="6221413"/>
                  </a:lnTo>
                  <a:lnTo>
                    <a:pt x="4051101" y="6221413"/>
                  </a:lnTo>
                  <a:lnTo>
                    <a:pt x="4045697" y="6224577"/>
                  </a:lnTo>
                  <a:lnTo>
                    <a:pt x="4041565" y="6222362"/>
                  </a:lnTo>
                  <a:lnTo>
                    <a:pt x="4045697" y="6211920"/>
                  </a:lnTo>
                  <a:lnTo>
                    <a:pt x="4037115" y="6202744"/>
                  </a:lnTo>
                  <a:lnTo>
                    <a:pt x="4024400" y="6194200"/>
                  </a:lnTo>
                  <a:lnTo>
                    <a:pt x="4014864" y="6197681"/>
                  </a:lnTo>
                  <a:lnTo>
                    <a:pt x="4003103" y="6194516"/>
                  </a:lnTo>
                  <a:lnTo>
                    <a:pt x="3992613" y="6191352"/>
                  </a:lnTo>
                  <a:lnTo>
                    <a:pt x="3979898" y="6192618"/>
                  </a:lnTo>
                  <a:lnTo>
                    <a:pt x="3970362" y="6184391"/>
                  </a:lnTo>
                  <a:lnTo>
                    <a:pt x="3954468" y="6179961"/>
                  </a:lnTo>
                  <a:lnTo>
                    <a:pt x="3944614" y="6184707"/>
                  </a:lnTo>
                  <a:lnTo>
                    <a:pt x="3933171" y="6188821"/>
                  </a:lnTo>
                  <a:lnTo>
                    <a:pt x="3925542" y="6178379"/>
                  </a:lnTo>
                  <a:lnTo>
                    <a:pt x="3923634" y="6167620"/>
                  </a:lnTo>
                  <a:lnTo>
                    <a:pt x="3924588" y="6157494"/>
                  </a:lnTo>
                  <a:lnTo>
                    <a:pt x="3919184" y="6148951"/>
                  </a:lnTo>
                  <a:lnTo>
                    <a:pt x="3919820" y="6142622"/>
                  </a:lnTo>
                  <a:lnTo>
                    <a:pt x="3917913" y="6136294"/>
                  </a:lnTo>
                  <a:lnTo>
                    <a:pt x="3925224" y="6139458"/>
                  </a:lnTo>
                  <a:lnTo>
                    <a:pt x="3932853" y="6150216"/>
                  </a:lnTo>
                  <a:lnTo>
                    <a:pt x="3938257" y="6154014"/>
                  </a:lnTo>
                  <a:lnTo>
                    <a:pt x="3943343" y="6148634"/>
                  </a:lnTo>
                  <a:lnTo>
                    <a:pt x="3934760" y="6140407"/>
                  </a:lnTo>
                  <a:close/>
                  <a:moveTo>
                    <a:pt x="4979304" y="6116626"/>
                  </a:moveTo>
                  <a:lnTo>
                    <a:pt x="4987888" y="6116626"/>
                  </a:lnTo>
                  <a:lnTo>
                    <a:pt x="4983755" y="6126107"/>
                  </a:lnTo>
                  <a:lnTo>
                    <a:pt x="4969765" y="6130216"/>
                  </a:lnTo>
                  <a:lnTo>
                    <a:pt x="4970719" y="6138748"/>
                  </a:lnTo>
                  <a:lnTo>
                    <a:pt x="4955140" y="6149177"/>
                  </a:lnTo>
                  <a:lnTo>
                    <a:pt x="4944648" y="6155498"/>
                  </a:lnTo>
                  <a:lnTo>
                    <a:pt x="4934155" y="6168139"/>
                  </a:lnTo>
                  <a:lnTo>
                    <a:pt x="4919530" y="6180148"/>
                  </a:lnTo>
                  <a:lnTo>
                    <a:pt x="4919848" y="6181412"/>
                  </a:lnTo>
                  <a:lnTo>
                    <a:pt x="4922709" y="6190577"/>
                  </a:lnTo>
                  <a:lnTo>
                    <a:pt x="4925889" y="6194370"/>
                  </a:lnTo>
                  <a:lnTo>
                    <a:pt x="4932248" y="6201954"/>
                  </a:lnTo>
                  <a:lnTo>
                    <a:pt x="4934473" y="6211435"/>
                  </a:lnTo>
                  <a:lnTo>
                    <a:pt x="4927161" y="6212699"/>
                  </a:lnTo>
                  <a:lnTo>
                    <a:pt x="4924935" y="6206379"/>
                  </a:lnTo>
                  <a:lnTo>
                    <a:pt x="4916351" y="6206379"/>
                  </a:lnTo>
                  <a:lnTo>
                    <a:pt x="4909356" y="6208275"/>
                  </a:lnTo>
                  <a:lnTo>
                    <a:pt x="4902997" y="6214596"/>
                  </a:lnTo>
                  <a:lnTo>
                    <a:pt x="4892187" y="6226289"/>
                  </a:lnTo>
                  <a:lnTo>
                    <a:pt x="4871202" y="6238298"/>
                  </a:lnTo>
                  <a:lnTo>
                    <a:pt x="4851172" y="6240510"/>
                  </a:lnTo>
                  <a:lnTo>
                    <a:pt x="4835274" y="6238614"/>
                  </a:lnTo>
                  <a:lnTo>
                    <a:pt x="4826690" y="6246199"/>
                  </a:lnTo>
                  <a:lnTo>
                    <a:pt x="4828916" y="6253151"/>
                  </a:lnTo>
                  <a:lnTo>
                    <a:pt x="4821285" y="6251255"/>
                  </a:lnTo>
                  <a:lnTo>
                    <a:pt x="4806341" y="6248095"/>
                  </a:lnTo>
                  <a:lnTo>
                    <a:pt x="4781224" y="6246515"/>
                  </a:lnTo>
                  <a:lnTo>
                    <a:pt x="4776773" y="6237982"/>
                  </a:lnTo>
                  <a:lnTo>
                    <a:pt x="4773593" y="6228501"/>
                  </a:lnTo>
                  <a:lnTo>
                    <a:pt x="4764055" y="6220284"/>
                  </a:lnTo>
                  <a:lnTo>
                    <a:pt x="4762783" y="6209855"/>
                  </a:lnTo>
                  <a:lnTo>
                    <a:pt x="4760875" y="6201322"/>
                  </a:lnTo>
                  <a:lnTo>
                    <a:pt x="4772321" y="6203535"/>
                  </a:lnTo>
                  <a:lnTo>
                    <a:pt x="4778998" y="6206695"/>
                  </a:lnTo>
                  <a:lnTo>
                    <a:pt x="4789172" y="6189629"/>
                  </a:lnTo>
                  <a:lnTo>
                    <a:pt x="4796803" y="6186469"/>
                  </a:lnTo>
                  <a:lnTo>
                    <a:pt x="4806023" y="6182993"/>
                  </a:lnTo>
                  <a:lnTo>
                    <a:pt x="4826372" y="6185205"/>
                  </a:lnTo>
                  <a:lnTo>
                    <a:pt x="4827008" y="6177620"/>
                  </a:lnTo>
                  <a:lnTo>
                    <a:pt x="4827008" y="6175724"/>
                  </a:lnTo>
                  <a:lnTo>
                    <a:pt x="4826054" y="6164031"/>
                  </a:lnTo>
                  <a:lnTo>
                    <a:pt x="4837500" y="6164979"/>
                  </a:lnTo>
                  <a:lnTo>
                    <a:pt x="4845131" y="6171299"/>
                  </a:lnTo>
                  <a:lnTo>
                    <a:pt x="4864207" y="6173196"/>
                  </a:lnTo>
                  <a:lnTo>
                    <a:pt x="4882330" y="6165927"/>
                  </a:lnTo>
                  <a:lnTo>
                    <a:pt x="4914761" y="6154866"/>
                  </a:lnTo>
                  <a:lnTo>
                    <a:pt x="4939243" y="6145385"/>
                  </a:lnTo>
                  <a:lnTo>
                    <a:pt x="4957048" y="6130532"/>
                  </a:lnTo>
                  <a:lnTo>
                    <a:pt x="4970719" y="6126107"/>
                  </a:lnTo>
                  <a:close/>
                  <a:moveTo>
                    <a:pt x="4269809" y="6099164"/>
                  </a:moveTo>
                  <a:lnTo>
                    <a:pt x="4278081" y="6107690"/>
                  </a:lnTo>
                  <a:lnTo>
                    <a:pt x="4273179" y="6110848"/>
                  </a:lnTo>
                  <a:lnTo>
                    <a:pt x="4273179" y="6119059"/>
                  </a:lnTo>
                  <a:lnTo>
                    <a:pt x="4271341" y="6131691"/>
                  </a:lnTo>
                  <a:lnTo>
                    <a:pt x="4281451" y="6138955"/>
                  </a:lnTo>
                  <a:lnTo>
                    <a:pt x="4275630" y="6154744"/>
                  </a:lnTo>
                  <a:lnTo>
                    <a:pt x="4266439" y="6157902"/>
                  </a:lnTo>
                  <a:lnTo>
                    <a:pt x="4265520" y="6154744"/>
                  </a:lnTo>
                  <a:lnTo>
                    <a:pt x="4271341" y="6143376"/>
                  </a:lnTo>
                  <a:lnTo>
                    <a:pt x="4263988" y="6135797"/>
                  </a:lnTo>
                  <a:lnTo>
                    <a:pt x="4265213" y="6129481"/>
                  </a:lnTo>
                  <a:lnTo>
                    <a:pt x="4267051" y="6122533"/>
                  </a:lnTo>
                  <a:lnTo>
                    <a:pt x="4267051" y="6114954"/>
                  </a:lnTo>
                  <a:lnTo>
                    <a:pt x="4271953" y="6107690"/>
                  </a:lnTo>
                  <a:close/>
                  <a:moveTo>
                    <a:pt x="3049239" y="6092814"/>
                  </a:moveTo>
                  <a:lnTo>
                    <a:pt x="3061023" y="6092814"/>
                  </a:lnTo>
                  <a:lnTo>
                    <a:pt x="3070188" y="6099703"/>
                  </a:lnTo>
                  <a:lnTo>
                    <a:pt x="3064623" y="6107790"/>
                  </a:lnTo>
                  <a:lnTo>
                    <a:pt x="3052513" y="6108689"/>
                  </a:lnTo>
                  <a:lnTo>
                    <a:pt x="3048257" y="6107790"/>
                  </a:lnTo>
                  <a:lnTo>
                    <a:pt x="3038438" y="6097007"/>
                  </a:lnTo>
                  <a:close/>
                  <a:moveTo>
                    <a:pt x="3038243" y="6081701"/>
                  </a:moveTo>
                  <a:lnTo>
                    <a:pt x="3041613" y="6088628"/>
                  </a:lnTo>
                  <a:lnTo>
                    <a:pt x="3032422" y="6094401"/>
                  </a:lnTo>
                  <a:lnTo>
                    <a:pt x="3024150" y="6082855"/>
                  </a:lnTo>
                  <a:close/>
                  <a:moveTo>
                    <a:pt x="3863987" y="6053126"/>
                  </a:moveTo>
                  <a:lnTo>
                    <a:pt x="3875919" y="6056271"/>
                  </a:lnTo>
                  <a:lnTo>
                    <a:pt x="3881401" y="6066964"/>
                  </a:lnTo>
                  <a:lnTo>
                    <a:pt x="3875919" y="6067908"/>
                  </a:lnTo>
                  <a:lnTo>
                    <a:pt x="3880111" y="6079230"/>
                  </a:lnTo>
                  <a:lnTo>
                    <a:pt x="3876886" y="6086464"/>
                  </a:lnTo>
                  <a:lnTo>
                    <a:pt x="3865277" y="6084891"/>
                  </a:lnTo>
                  <a:lnTo>
                    <a:pt x="3860763" y="6066021"/>
                  </a:lnTo>
                  <a:close/>
                  <a:moveTo>
                    <a:pt x="4100970" y="6043601"/>
                  </a:moveTo>
                  <a:lnTo>
                    <a:pt x="4111588" y="6057374"/>
                  </a:lnTo>
                  <a:lnTo>
                    <a:pt x="4101282" y="6065826"/>
                  </a:lnTo>
                  <a:lnTo>
                    <a:pt x="4103156" y="6054244"/>
                  </a:lnTo>
                  <a:lnTo>
                    <a:pt x="4098784" y="6049861"/>
                  </a:lnTo>
                  <a:lnTo>
                    <a:pt x="4092850" y="6051113"/>
                  </a:lnTo>
                  <a:lnTo>
                    <a:pt x="4092538" y="6046105"/>
                  </a:lnTo>
                  <a:close/>
                  <a:moveTo>
                    <a:pt x="4379876" y="6040426"/>
                  </a:moveTo>
                  <a:lnTo>
                    <a:pt x="4379876" y="6051117"/>
                  </a:lnTo>
                  <a:lnTo>
                    <a:pt x="4366858" y="6060550"/>
                  </a:lnTo>
                  <a:lnTo>
                    <a:pt x="4364318" y="6075014"/>
                  </a:lnTo>
                  <a:lnTo>
                    <a:pt x="4352888" y="6098282"/>
                  </a:lnTo>
                  <a:lnTo>
                    <a:pt x="4333838" y="6105514"/>
                  </a:lnTo>
                  <a:lnTo>
                    <a:pt x="4335425" y="6088849"/>
                  </a:lnTo>
                  <a:lnTo>
                    <a:pt x="4324313" y="6089163"/>
                  </a:lnTo>
                  <a:lnTo>
                    <a:pt x="4328123" y="6083818"/>
                  </a:lnTo>
                  <a:lnTo>
                    <a:pt x="4333520" y="6070297"/>
                  </a:lnTo>
                  <a:lnTo>
                    <a:pt x="4345903" y="6053318"/>
                  </a:lnTo>
                  <a:lnTo>
                    <a:pt x="4360508" y="6048287"/>
                  </a:lnTo>
                  <a:close/>
                  <a:moveTo>
                    <a:pt x="4333108" y="6021376"/>
                  </a:moveTo>
                  <a:lnTo>
                    <a:pt x="4337013" y="6023281"/>
                  </a:lnTo>
                  <a:lnTo>
                    <a:pt x="4334610" y="6030266"/>
                  </a:lnTo>
                  <a:lnTo>
                    <a:pt x="4325900" y="6030901"/>
                  </a:lnTo>
                  <a:close/>
                  <a:moveTo>
                    <a:pt x="4191713" y="6019789"/>
                  </a:moveTo>
                  <a:lnTo>
                    <a:pt x="4195726" y="6021376"/>
                  </a:lnTo>
                  <a:lnTo>
                    <a:pt x="4187700" y="6034077"/>
                  </a:lnTo>
                  <a:lnTo>
                    <a:pt x="4184613" y="6029314"/>
                  </a:lnTo>
                  <a:close/>
                  <a:moveTo>
                    <a:pt x="3752636" y="6002326"/>
                  </a:moveTo>
                  <a:lnTo>
                    <a:pt x="3754400" y="6015026"/>
                  </a:lnTo>
                  <a:lnTo>
                    <a:pt x="3748050" y="6006165"/>
                  </a:lnTo>
                  <a:close/>
                  <a:moveTo>
                    <a:pt x="4012798" y="5995976"/>
                  </a:moveTo>
                  <a:lnTo>
                    <a:pt x="4024276" y="6005183"/>
                  </a:lnTo>
                  <a:lnTo>
                    <a:pt x="4014970" y="6022011"/>
                  </a:lnTo>
                  <a:lnTo>
                    <a:pt x="4008145" y="6026139"/>
                  </a:lnTo>
                  <a:lnTo>
                    <a:pt x="4001941" y="6024234"/>
                  </a:lnTo>
                  <a:lnTo>
                    <a:pt x="3997288" y="6018201"/>
                  </a:lnTo>
                  <a:lnTo>
                    <a:pt x="4005663" y="6015661"/>
                  </a:lnTo>
                  <a:lnTo>
                    <a:pt x="3998218" y="6010581"/>
                  </a:lnTo>
                  <a:lnTo>
                    <a:pt x="4001320" y="6007406"/>
                  </a:lnTo>
                  <a:lnTo>
                    <a:pt x="4011867" y="6008358"/>
                  </a:lnTo>
                  <a:lnTo>
                    <a:pt x="4015900" y="6008358"/>
                  </a:lnTo>
                  <a:lnTo>
                    <a:pt x="4011867" y="6001056"/>
                  </a:lnTo>
                  <a:close/>
                  <a:moveTo>
                    <a:pt x="4097132" y="5994389"/>
                  </a:moveTo>
                  <a:lnTo>
                    <a:pt x="4100476" y="6005330"/>
                  </a:lnTo>
                  <a:lnTo>
                    <a:pt x="4097740" y="6018202"/>
                  </a:lnTo>
                  <a:lnTo>
                    <a:pt x="4086188" y="6005652"/>
                  </a:lnTo>
                  <a:lnTo>
                    <a:pt x="4086188" y="5997929"/>
                  </a:lnTo>
                  <a:close/>
                  <a:moveTo>
                    <a:pt x="4278593" y="5988039"/>
                  </a:moveTo>
                  <a:lnTo>
                    <a:pt x="4284943" y="5988039"/>
                  </a:lnTo>
                  <a:lnTo>
                    <a:pt x="4292563" y="5991214"/>
                  </a:lnTo>
                  <a:lnTo>
                    <a:pt x="4286213" y="5994389"/>
                  </a:lnTo>
                  <a:lnTo>
                    <a:pt x="4282085" y="5999786"/>
                  </a:lnTo>
                  <a:lnTo>
                    <a:pt x="4270655" y="5997564"/>
                  </a:lnTo>
                  <a:lnTo>
                    <a:pt x="4256685" y="6003914"/>
                  </a:lnTo>
                  <a:lnTo>
                    <a:pt x="4258908" y="6019789"/>
                  </a:lnTo>
                  <a:lnTo>
                    <a:pt x="4251288" y="6013439"/>
                  </a:lnTo>
                  <a:lnTo>
                    <a:pt x="4253510" y="6000739"/>
                  </a:lnTo>
                  <a:lnTo>
                    <a:pt x="4262718" y="5989309"/>
                  </a:lnTo>
                  <a:close/>
                  <a:moveTo>
                    <a:pt x="4044769" y="5988039"/>
                  </a:moveTo>
                  <a:lnTo>
                    <a:pt x="4050157" y="5994389"/>
                  </a:lnTo>
                  <a:lnTo>
                    <a:pt x="4052851" y="6001691"/>
                  </a:lnTo>
                  <a:lnTo>
                    <a:pt x="4042748" y="6007089"/>
                  </a:lnTo>
                  <a:lnTo>
                    <a:pt x="4041738" y="6002009"/>
                  </a:lnTo>
                  <a:close/>
                  <a:moveTo>
                    <a:pt x="2784354" y="5988039"/>
                  </a:moveTo>
                  <a:lnTo>
                    <a:pt x="2798725" y="5999034"/>
                  </a:lnTo>
                  <a:lnTo>
                    <a:pt x="2788699" y="6005502"/>
                  </a:lnTo>
                  <a:lnTo>
                    <a:pt x="2779675" y="5992566"/>
                  </a:lnTo>
                  <a:close/>
                  <a:moveTo>
                    <a:pt x="4162388" y="5973751"/>
                  </a:moveTo>
                  <a:lnTo>
                    <a:pt x="4157943" y="5978006"/>
                  </a:lnTo>
                  <a:lnTo>
                    <a:pt x="4156038" y="5991099"/>
                  </a:lnTo>
                  <a:lnTo>
                    <a:pt x="4147783" y="6000918"/>
                  </a:lnTo>
                  <a:lnTo>
                    <a:pt x="4133813" y="6005501"/>
                  </a:lnTo>
                  <a:lnTo>
                    <a:pt x="4136035" y="5994372"/>
                  </a:lnTo>
                  <a:lnTo>
                    <a:pt x="4150640" y="5986844"/>
                  </a:lnTo>
                  <a:cubicBezTo>
                    <a:pt x="4150958" y="5982807"/>
                    <a:pt x="4151275" y="5978770"/>
                    <a:pt x="4151593" y="5974733"/>
                  </a:cubicBezTo>
                  <a:close/>
                  <a:moveTo>
                    <a:pt x="4248322" y="5964226"/>
                  </a:moveTo>
                  <a:lnTo>
                    <a:pt x="4257308" y="5967568"/>
                  </a:lnTo>
                  <a:lnTo>
                    <a:pt x="4262400" y="5977594"/>
                  </a:lnTo>
                  <a:lnTo>
                    <a:pt x="4250419" y="5983276"/>
                  </a:lnTo>
                  <a:lnTo>
                    <a:pt x="4248322" y="5979934"/>
                  </a:lnTo>
                  <a:lnTo>
                    <a:pt x="4252515" y="5971913"/>
                  </a:lnTo>
                  <a:lnTo>
                    <a:pt x="4246525" y="5970910"/>
                  </a:lnTo>
                  <a:close/>
                  <a:moveTo>
                    <a:pt x="4031293" y="5961051"/>
                  </a:moveTo>
                  <a:lnTo>
                    <a:pt x="4036975" y="5972352"/>
                  </a:lnTo>
                  <a:lnTo>
                    <a:pt x="4031293" y="5980101"/>
                  </a:lnTo>
                  <a:lnTo>
                    <a:pt x="4020264" y="5978163"/>
                  </a:lnTo>
                  <a:lnTo>
                    <a:pt x="4017925" y="5969446"/>
                  </a:lnTo>
                  <a:lnTo>
                    <a:pt x="4020264" y="5964280"/>
                  </a:lnTo>
                  <a:close/>
                  <a:moveTo>
                    <a:pt x="4088954" y="5956289"/>
                  </a:moveTo>
                  <a:lnTo>
                    <a:pt x="4090951" y="5968530"/>
                  </a:lnTo>
                  <a:lnTo>
                    <a:pt x="4086956" y="5976792"/>
                  </a:lnTo>
                  <a:lnTo>
                    <a:pt x="4079300" y="5981689"/>
                  </a:lnTo>
                  <a:lnTo>
                    <a:pt x="4070313" y="5972814"/>
                  </a:lnTo>
                  <a:lnTo>
                    <a:pt x="4074307" y="5961797"/>
                  </a:lnTo>
                  <a:close/>
                  <a:moveTo>
                    <a:pt x="4116516" y="5949939"/>
                  </a:moveTo>
                  <a:lnTo>
                    <a:pt x="4121773" y="5953928"/>
                  </a:lnTo>
                  <a:cubicBezTo>
                    <a:pt x="4122082" y="5958939"/>
                    <a:pt x="4122392" y="5963951"/>
                    <a:pt x="4122701" y="5968962"/>
                  </a:cubicBezTo>
                  <a:lnTo>
                    <a:pt x="4112804" y="5983383"/>
                  </a:lnTo>
                  <a:lnTo>
                    <a:pt x="4107547" y="5986452"/>
                  </a:lnTo>
                  <a:lnTo>
                    <a:pt x="4098888" y="5969269"/>
                  </a:lnTo>
                  <a:lnTo>
                    <a:pt x="4104145" y="5953928"/>
                  </a:lnTo>
                  <a:close/>
                  <a:moveTo>
                    <a:pt x="3879813" y="5943589"/>
                  </a:moveTo>
                  <a:lnTo>
                    <a:pt x="3887751" y="5947117"/>
                  </a:lnTo>
                  <a:lnTo>
                    <a:pt x="3881136" y="5953114"/>
                  </a:lnTo>
                  <a:close/>
                  <a:moveTo>
                    <a:pt x="4230772" y="5937239"/>
                  </a:moveTo>
                  <a:lnTo>
                    <a:pt x="4237000" y="5943884"/>
                  </a:lnTo>
                  <a:lnTo>
                    <a:pt x="4235901" y="5950530"/>
                  </a:lnTo>
                  <a:lnTo>
                    <a:pt x="4228574" y="5951527"/>
                  </a:lnTo>
                  <a:lnTo>
                    <a:pt x="4227475" y="5946210"/>
                  </a:lnTo>
                  <a:close/>
                  <a:moveTo>
                    <a:pt x="4015702" y="5929301"/>
                  </a:moveTo>
                  <a:lnTo>
                    <a:pt x="4021100" y="5932476"/>
                  </a:lnTo>
                  <a:cubicBezTo>
                    <a:pt x="4020782" y="5935651"/>
                    <a:pt x="4020465" y="5938826"/>
                    <a:pt x="4020147" y="5942001"/>
                  </a:cubicBezTo>
                  <a:lnTo>
                    <a:pt x="4015067" y="5948351"/>
                  </a:lnTo>
                  <a:lnTo>
                    <a:pt x="4011575" y="5945176"/>
                  </a:lnTo>
                  <a:lnTo>
                    <a:pt x="4011575" y="5932476"/>
                  </a:lnTo>
                  <a:close/>
                  <a:moveTo>
                    <a:pt x="3920838" y="5926126"/>
                  </a:moveTo>
                  <a:lnTo>
                    <a:pt x="3922676" y="5931232"/>
                  </a:lnTo>
                  <a:lnTo>
                    <a:pt x="3912566" y="5937239"/>
                  </a:lnTo>
                  <a:lnTo>
                    <a:pt x="3905213" y="5935437"/>
                  </a:lnTo>
                  <a:lnTo>
                    <a:pt x="3909502" y="5932433"/>
                  </a:lnTo>
                  <a:close/>
                  <a:moveTo>
                    <a:pt x="4101110" y="5921364"/>
                  </a:moveTo>
                  <a:lnTo>
                    <a:pt x="4111588" y="5922290"/>
                  </a:lnTo>
                  <a:lnTo>
                    <a:pt x="4111588" y="5927229"/>
                  </a:lnTo>
                  <a:lnTo>
                    <a:pt x="4102063" y="5932477"/>
                  </a:lnTo>
                  <a:lnTo>
                    <a:pt x="4092538" y="5930625"/>
                  </a:lnTo>
                  <a:close/>
                  <a:moveTo>
                    <a:pt x="4052850" y="5919776"/>
                  </a:moveTo>
                  <a:lnTo>
                    <a:pt x="4063963" y="5927797"/>
                  </a:lnTo>
                  <a:lnTo>
                    <a:pt x="4054952" y="5938826"/>
                  </a:lnTo>
                  <a:lnTo>
                    <a:pt x="4052850" y="5932142"/>
                  </a:lnTo>
                  <a:close/>
                  <a:moveTo>
                    <a:pt x="4071020" y="5907076"/>
                  </a:moveTo>
                  <a:lnTo>
                    <a:pt x="4081640" y="5907076"/>
                  </a:lnTo>
                  <a:lnTo>
                    <a:pt x="4089363" y="5911287"/>
                  </a:lnTo>
                  <a:lnTo>
                    <a:pt x="4088397" y="5919711"/>
                  </a:lnTo>
                  <a:lnTo>
                    <a:pt x="4079709" y="5922951"/>
                  </a:lnTo>
                  <a:lnTo>
                    <a:pt x="4065550" y="5910316"/>
                  </a:lnTo>
                  <a:close/>
                  <a:moveTo>
                    <a:pt x="4007267" y="5895964"/>
                  </a:moveTo>
                  <a:lnTo>
                    <a:pt x="4014411" y="5903050"/>
                  </a:lnTo>
                  <a:cubicBezTo>
                    <a:pt x="4014524" y="5905519"/>
                    <a:pt x="4014638" y="5907989"/>
                    <a:pt x="4014751" y="5910458"/>
                  </a:cubicBezTo>
                  <a:lnTo>
                    <a:pt x="4005566" y="5918189"/>
                  </a:lnTo>
                  <a:lnTo>
                    <a:pt x="4005566" y="5907559"/>
                  </a:lnTo>
                  <a:lnTo>
                    <a:pt x="4000463" y="5900151"/>
                  </a:lnTo>
                  <a:close/>
                  <a:moveTo>
                    <a:pt x="4201841" y="5892789"/>
                  </a:moveTo>
                  <a:lnTo>
                    <a:pt x="4210013" y="5899073"/>
                  </a:lnTo>
                  <a:lnTo>
                    <a:pt x="4198900" y="5900727"/>
                  </a:lnTo>
                  <a:close/>
                  <a:moveTo>
                    <a:pt x="4190963" y="5889614"/>
                  </a:moveTo>
                  <a:lnTo>
                    <a:pt x="4183660" y="5905999"/>
                  </a:lnTo>
                  <a:lnTo>
                    <a:pt x="4173818" y="5905999"/>
                  </a:lnTo>
                  <a:lnTo>
                    <a:pt x="4159213" y="5916602"/>
                  </a:lnTo>
                  <a:lnTo>
                    <a:pt x="4163340" y="5901823"/>
                  </a:lnTo>
                  <a:lnTo>
                    <a:pt x="4173818" y="5899574"/>
                  </a:lnTo>
                  <a:close/>
                  <a:moveTo>
                    <a:pt x="3983882" y="5889614"/>
                  </a:moveTo>
                  <a:lnTo>
                    <a:pt x="3990938" y="5892617"/>
                  </a:lnTo>
                  <a:lnTo>
                    <a:pt x="3980707" y="5900727"/>
                  </a:lnTo>
                  <a:lnTo>
                    <a:pt x="3978238" y="5897723"/>
                  </a:lnTo>
                  <a:close/>
                  <a:moveTo>
                    <a:pt x="4234460" y="5870564"/>
                  </a:moveTo>
                  <a:lnTo>
                    <a:pt x="4239858" y="5870564"/>
                  </a:lnTo>
                  <a:lnTo>
                    <a:pt x="4244938" y="5873567"/>
                  </a:lnTo>
                  <a:lnTo>
                    <a:pt x="4253510" y="5873567"/>
                  </a:lnTo>
                  <a:lnTo>
                    <a:pt x="4254463" y="5881676"/>
                  </a:lnTo>
                  <a:lnTo>
                    <a:pt x="4238588" y="5880775"/>
                  </a:lnTo>
                  <a:lnTo>
                    <a:pt x="4239858" y="5888584"/>
                  </a:lnTo>
                  <a:lnTo>
                    <a:pt x="4232238" y="5892789"/>
                  </a:lnTo>
                  <a:lnTo>
                    <a:pt x="4225888" y="5886782"/>
                  </a:lnTo>
                  <a:lnTo>
                    <a:pt x="4213188" y="5887082"/>
                  </a:lnTo>
                  <a:lnTo>
                    <a:pt x="4218585" y="5875069"/>
                  </a:lnTo>
                  <a:close/>
                  <a:moveTo>
                    <a:pt x="3641967" y="5862626"/>
                  </a:moveTo>
                  <a:lnTo>
                    <a:pt x="3650372" y="5864489"/>
                  </a:lnTo>
                  <a:lnTo>
                    <a:pt x="3649127" y="5869770"/>
                  </a:lnTo>
                  <a:lnTo>
                    <a:pt x="3663757" y="5872565"/>
                  </a:lnTo>
                  <a:lnTo>
                    <a:pt x="3671850" y="5887784"/>
                  </a:lnTo>
                  <a:lnTo>
                    <a:pt x="3659399" y="5883746"/>
                  </a:lnTo>
                  <a:lnTo>
                    <a:pt x="3656597" y="5891201"/>
                  </a:lnTo>
                  <a:lnTo>
                    <a:pt x="3647570" y="5884989"/>
                  </a:lnTo>
                  <a:lnTo>
                    <a:pt x="3640100" y="5873497"/>
                  </a:lnTo>
                  <a:close/>
                  <a:moveTo>
                    <a:pt x="4038979" y="5856276"/>
                  </a:moveTo>
                  <a:lnTo>
                    <a:pt x="4043930" y="5866368"/>
                  </a:lnTo>
                  <a:lnTo>
                    <a:pt x="4048262" y="5865422"/>
                  </a:lnTo>
                  <a:lnTo>
                    <a:pt x="4057545" y="5871730"/>
                  </a:lnTo>
                  <a:lnTo>
                    <a:pt x="4057545" y="5878038"/>
                  </a:lnTo>
                  <a:lnTo>
                    <a:pt x="4063734" y="5884346"/>
                  </a:lnTo>
                  <a:lnTo>
                    <a:pt x="4064972" y="5897593"/>
                  </a:lnTo>
                  <a:lnTo>
                    <a:pt x="4067138" y="5902955"/>
                  </a:lnTo>
                  <a:lnTo>
                    <a:pt x="4060949" y="5903901"/>
                  </a:lnTo>
                  <a:lnTo>
                    <a:pt x="4049500" y="5894754"/>
                  </a:lnTo>
                  <a:lnTo>
                    <a:pt x="4049500" y="5884346"/>
                  </a:lnTo>
                  <a:lnTo>
                    <a:pt x="4038051" y="5879931"/>
                  </a:lnTo>
                  <a:lnTo>
                    <a:pt x="4030625" y="5872046"/>
                  </a:lnTo>
                  <a:lnTo>
                    <a:pt x="4033719" y="5860376"/>
                  </a:lnTo>
                  <a:close/>
                  <a:moveTo>
                    <a:pt x="3149881" y="5826114"/>
                  </a:moveTo>
                  <a:lnTo>
                    <a:pt x="3157501" y="5826114"/>
                  </a:lnTo>
                  <a:lnTo>
                    <a:pt x="3153373" y="5832443"/>
                  </a:lnTo>
                  <a:lnTo>
                    <a:pt x="3156548" y="5844152"/>
                  </a:lnTo>
                  <a:lnTo>
                    <a:pt x="3139721" y="5873583"/>
                  </a:lnTo>
                  <a:lnTo>
                    <a:pt x="3130831" y="5891938"/>
                  </a:lnTo>
                  <a:lnTo>
                    <a:pt x="3124798" y="5905229"/>
                  </a:lnTo>
                  <a:lnTo>
                    <a:pt x="3122893" y="5909976"/>
                  </a:lnTo>
                  <a:lnTo>
                    <a:pt x="3121941" y="5912508"/>
                  </a:lnTo>
                  <a:lnTo>
                    <a:pt x="3123528" y="5936876"/>
                  </a:lnTo>
                  <a:lnTo>
                    <a:pt x="3137181" y="5954597"/>
                  </a:lnTo>
                  <a:lnTo>
                    <a:pt x="3133371" y="5977699"/>
                  </a:lnTo>
                  <a:lnTo>
                    <a:pt x="3117813" y="5997953"/>
                  </a:lnTo>
                  <a:lnTo>
                    <a:pt x="3124163" y="6015358"/>
                  </a:lnTo>
                  <a:lnTo>
                    <a:pt x="3115591" y="6019789"/>
                  </a:lnTo>
                  <a:lnTo>
                    <a:pt x="3102891" y="6012510"/>
                  </a:lnTo>
                  <a:lnTo>
                    <a:pt x="3079713" y="6004282"/>
                  </a:lnTo>
                  <a:lnTo>
                    <a:pt x="3056218" y="5995105"/>
                  </a:lnTo>
                  <a:lnTo>
                    <a:pt x="3026691" y="5965990"/>
                  </a:lnTo>
                  <a:lnTo>
                    <a:pt x="2989543" y="5965357"/>
                  </a:lnTo>
                  <a:lnTo>
                    <a:pt x="2947633" y="5933078"/>
                  </a:lnTo>
                  <a:lnTo>
                    <a:pt x="2912708" y="5916622"/>
                  </a:lnTo>
                  <a:lnTo>
                    <a:pt x="2905088" y="5909343"/>
                  </a:lnTo>
                  <a:lnTo>
                    <a:pt x="2869210" y="5903331"/>
                  </a:lnTo>
                  <a:lnTo>
                    <a:pt x="2860638" y="5874216"/>
                  </a:lnTo>
                  <a:lnTo>
                    <a:pt x="2873973" y="5853962"/>
                  </a:lnTo>
                  <a:lnTo>
                    <a:pt x="2885720" y="5848583"/>
                  </a:lnTo>
                  <a:cubicBezTo>
                    <a:pt x="2885614" y="5845102"/>
                    <a:pt x="2885509" y="5841620"/>
                    <a:pt x="2885403" y="5838139"/>
                  </a:cubicBezTo>
                  <a:lnTo>
                    <a:pt x="2894928" y="5839722"/>
                  </a:lnTo>
                  <a:lnTo>
                    <a:pt x="2898420" y="5846367"/>
                  </a:lnTo>
                  <a:lnTo>
                    <a:pt x="2907945" y="5857760"/>
                  </a:lnTo>
                  <a:lnTo>
                    <a:pt x="2917470" y="5854595"/>
                  </a:lnTo>
                  <a:lnTo>
                    <a:pt x="2933028" y="5839722"/>
                  </a:lnTo>
                  <a:lnTo>
                    <a:pt x="2946046" y="5847000"/>
                  </a:lnTo>
                  <a:lnTo>
                    <a:pt x="2958746" y="5847950"/>
                  </a:lnTo>
                  <a:lnTo>
                    <a:pt x="2968271" y="5862507"/>
                  </a:lnTo>
                  <a:lnTo>
                    <a:pt x="2990496" y="5860292"/>
                  </a:lnTo>
                  <a:lnTo>
                    <a:pt x="3014943" y="5851431"/>
                  </a:lnTo>
                  <a:lnTo>
                    <a:pt x="3037168" y="5857444"/>
                  </a:lnTo>
                  <a:lnTo>
                    <a:pt x="3064473" y="5851114"/>
                  </a:lnTo>
                  <a:lnTo>
                    <a:pt x="3086698" y="5839405"/>
                  </a:lnTo>
                  <a:lnTo>
                    <a:pt x="3113368" y="5842253"/>
                  </a:lnTo>
                  <a:lnTo>
                    <a:pt x="3123528" y="5834975"/>
                  </a:lnTo>
                  <a:lnTo>
                    <a:pt x="3141626" y="5833392"/>
                  </a:lnTo>
                  <a:close/>
                  <a:moveTo>
                    <a:pt x="3635338" y="5800714"/>
                  </a:moveTo>
                  <a:lnTo>
                    <a:pt x="3644716" y="5802964"/>
                  </a:lnTo>
                  <a:lnTo>
                    <a:pt x="3643422" y="5813575"/>
                  </a:lnTo>
                  <a:lnTo>
                    <a:pt x="3652801" y="5819040"/>
                  </a:lnTo>
                  <a:lnTo>
                    <a:pt x="3652477" y="5826114"/>
                  </a:lnTo>
                  <a:lnTo>
                    <a:pt x="3643422" y="5820648"/>
                  </a:lnTo>
                  <a:lnTo>
                    <a:pt x="3636308" y="5816468"/>
                  </a:lnTo>
                  <a:cubicBezTo>
                    <a:pt x="3635985" y="5811217"/>
                    <a:pt x="3635661" y="5805965"/>
                    <a:pt x="3635338" y="5800714"/>
                  </a:cubicBezTo>
                  <a:close/>
                  <a:moveTo>
                    <a:pt x="3630817" y="5799126"/>
                  </a:moveTo>
                  <a:lnTo>
                    <a:pt x="3632059" y="5810705"/>
                  </a:lnTo>
                  <a:cubicBezTo>
                    <a:pt x="3632163" y="5813600"/>
                    <a:pt x="3632266" y="5816495"/>
                    <a:pt x="3632370" y="5819390"/>
                  </a:cubicBezTo>
                  <a:lnTo>
                    <a:pt x="3635787" y="5830004"/>
                  </a:lnTo>
                  <a:lnTo>
                    <a:pt x="3639514" y="5825180"/>
                  </a:lnTo>
                  <a:lnTo>
                    <a:pt x="3655976" y="5833221"/>
                  </a:lnTo>
                  <a:lnTo>
                    <a:pt x="3655355" y="5847052"/>
                  </a:lnTo>
                  <a:lnTo>
                    <a:pt x="3644794" y="5844801"/>
                  </a:lnTo>
                  <a:lnTo>
                    <a:pt x="3642309" y="5848339"/>
                  </a:lnTo>
                  <a:lnTo>
                    <a:pt x="3630506" y="5843514"/>
                  </a:lnTo>
                  <a:lnTo>
                    <a:pt x="3629575" y="5835794"/>
                  </a:lnTo>
                  <a:lnTo>
                    <a:pt x="3624294" y="5825823"/>
                  </a:lnTo>
                  <a:lnTo>
                    <a:pt x="3622741" y="5836438"/>
                  </a:lnTo>
                  <a:lnTo>
                    <a:pt x="3613113" y="5827110"/>
                  </a:lnTo>
                  <a:lnTo>
                    <a:pt x="3616840" y="5811349"/>
                  </a:lnTo>
                  <a:lnTo>
                    <a:pt x="3624294" y="5817782"/>
                  </a:lnTo>
                  <a:close/>
                  <a:moveTo>
                    <a:pt x="3095553" y="5791189"/>
                  </a:moveTo>
                  <a:lnTo>
                    <a:pt x="3106700" y="5794813"/>
                  </a:lnTo>
                  <a:lnTo>
                    <a:pt x="3099944" y="5808652"/>
                  </a:lnTo>
                  <a:lnTo>
                    <a:pt x="3090825" y="5795472"/>
                  </a:lnTo>
                  <a:close/>
                  <a:moveTo>
                    <a:pt x="4154133" y="5781664"/>
                  </a:moveTo>
                  <a:lnTo>
                    <a:pt x="4166833" y="5782604"/>
                  </a:lnTo>
                  <a:lnTo>
                    <a:pt x="4171913" y="5800150"/>
                  </a:lnTo>
                  <a:lnTo>
                    <a:pt x="4173501" y="5810489"/>
                  </a:lnTo>
                  <a:lnTo>
                    <a:pt x="4166198" y="5815816"/>
                  </a:lnTo>
                  <a:lnTo>
                    <a:pt x="4161753" y="5829289"/>
                  </a:lnTo>
                  <a:lnTo>
                    <a:pt x="4149053" y="5818009"/>
                  </a:lnTo>
                  <a:lnTo>
                    <a:pt x="4157625" y="5803596"/>
                  </a:lnTo>
                  <a:lnTo>
                    <a:pt x="4143338" y="5794197"/>
                  </a:lnTo>
                  <a:lnTo>
                    <a:pt x="4144608" y="5783544"/>
                  </a:lnTo>
                  <a:close/>
                  <a:moveTo>
                    <a:pt x="3652252" y="5780076"/>
                  </a:moveTo>
                  <a:lnTo>
                    <a:pt x="3658821" y="5780076"/>
                  </a:lnTo>
                  <a:lnTo>
                    <a:pt x="3654223" y="5787061"/>
                  </a:lnTo>
                  <a:lnTo>
                    <a:pt x="3659150" y="5794364"/>
                  </a:lnTo>
                  <a:lnTo>
                    <a:pt x="3649625" y="5789919"/>
                  </a:lnTo>
                  <a:close/>
                  <a:moveTo>
                    <a:pt x="1810406" y="5757851"/>
                  </a:moveTo>
                  <a:lnTo>
                    <a:pt x="1816824" y="5766824"/>
                  </a:lnTo>
                  <a:lnTo>
                    <a:pt x="1832868" y="5767422"/>
                  </a:lnTo>
                  <a:lnTo>
                    <a:pt x="1835114" y="5778489"/>
                  </a:lnTo>
                  <a:lnTo>
                    <a:pt x="1829659" y="5772507"/>
                  </a:lnTo>
                  <a:lnTo>
                    <a:pt x="1816824" y="5771909"/>
                  </a:lnTo>
                  <a:lnTo>
                    <a:pt x="1809444" y="5775797"/>
                  </a:lnTo>
                  <a:lnTo>
                    <a:pt x="1804951" y="5768918"/>
                  </a:lnTo>
                  <a:close/>
                  <a:moveTo>
                    <a:pt x="3645223" y="5754676"/>
                  </a:moveTo>
                  <a:lnTo>
                    <a:pt x="3645223" y="5762230"/>
                  </a:lnTo>
                  <a:lnTo>
                    <a:pt x="3648038" y="5769470"/>
                  </a:lnTo>
                  <a:lnTo>
                    <a:pt x="3646162" y="5785838"/>
                  </a:lnTo>
                  <a:lnTo>
                    <a:pt x="3640533" y="5785838"/>
                  </a:lnTo>
                  <a:lnTo>
                    <a:pt x="3639595" y="5781746"/>
                  </a:lnTo>
                  <a:lnTo>
                    <a:pt x="3630839" y="5791189"/>
                  </a:lnTo>
                  <a:lnTo>
                    <a:pt x="3627400" y="5788356"/>
                  </a:lnTo>
                  <a:cubicBezTo>
                    <a:pt x="3627608" y="5785523"/>
                    <a:pt x="3627817" y="5782690"/>
                    <a:pt x="3628025" y="5779857"/>
                  </a:cubicBezTo>
                  <a:lnTo>
                    <a:pt x="3632716" y="5772303"/>
                  </a:lnTo>
                  <a:lnTo>
                    <a:pt x="3633966" y="5761601"/>
                  </a:lnTo>
                  <a:close/>
                  <a:moveTo>
                    <a:pt x="4003575" y="5735626"/>
                  </a:moveTo>
                  <a:lnTo>
                    <a:pt x="4014159" y="5735626"/>
                  </a:lnTo>
                  <a:lnTo>
                    <a:pt x="4019139" y="5746117"/>
                  </a:lnTo>
                  <a:lnTo>
                    <a:pt x="4029723" y="5752674"/>
                  </a:lnTo>
                  <a:lnTo>
                    <a:pt x="4032213" y="5759232"/>
                  </a:lnTo>
                  <a:lnTo>
                    <a:pt x="4021629" y="5765789"/>
                  </a:lnTo>
                  <a:lnTo>
                    <a:pt x="4014470" y="5761527"/>
                  </a:lnTo>
                  <a:lnTo>
                    <a:pt x="4017583" y="5753986"/>
                  </a:lnTo>
                  <a:lnTo>
                    <a:pt x="4002953" y="5749724"/>
                  </a:lnTo>
                  <a:lnTo>
                    <a:pt x="4000463" y="5742183"/>
                  </a:lnTo>
                  <a:close/>
                  <a:moveTo>
                    <a:pt x="3888209" y="5732451"/>
                  </a:moveTo>
                  <a:lnTo>
                    <a:pt x="3904177" y="5735657"/>
                  </a:lnTo>
                  <a:lnTo>
                    <a:pt x="3915036" y="5750404"/>
                  </a:lnTo>
                  <a:lnTo>
                    <a:pt x="3923658" y="5764189"/>
                  </a:lnTo>
                  <a:lnTo>
                    <a:pt x="3940904" y="5769319"/>
                  </a:lnTo>
                  <a:lnTo>
                    <a:pt x="3947291" y="5776692"/>
                  </a:lnTo>
                  <a:lnTo>
                    <a:pt x="3975714" y="5776372"/>
                  </a:lnTo>
                  <a:lnTo>
                    <a:pt x="3978269" y="5781822"/>
                  </a:lnTo>
                  <a:lnTo>
                    <a:pt x="3978269" y="5793684"/>
                  </a:lnTo>
                  <a:lnTo>
                    <a:pt x="3983698" y="5799454"/>
                  </a:lnTo>
                  <a:lnTo>
                    <a:pt x="3981463" y="5809393"/>
                  </a:lnTo>
                  <a:lnTo>
                    <a:pt x="3986892" y="5816766"/>
                  </a:lnTo>
                  <a:lnTo>
                    <a:pt x="3999986" y="5826063"/>
                  </a:lnTo>
                  <a:lnTo>
                    <a:pt x="4010205" y="5829269"/>
                  </a:lnTo>
                  <a:lnTo>
                    <a:pt x="4027451" y="5832475"/>
                  </a:lnTo>
                  <a:lnTo>
                    <a:pt x="4026812" y="5854596"/>
                  </a:lnTo>
                  <a:lnTo>
                    <a:pt x="4015954" y="5864214"/>
                  </a:lnTo>
                  <a:lnTo>
                    <a:pt x="4000944" y="5860367"/>
                  </a:lnTo>
                  <a:lnTo>
                    <a:pt x="3993598" y="5852672"/>
                  </a:lnTo>
                  <a:lnTo>
                    <a:pt x="3991363" y="5839849"/>
                  </a:lnTo>
                  <a:lnTo>
                    <a:pt x="3975395" y="5831834"/>
                  </a:lnTo>
                  <a:cubicBezTo>
                    <a:pt x="3975714" y="5828201"/>
                    <a:pt x="3976034" y="5824567"/>
                    <a:pt x="3976353" y="5820934"/>
                  </a:cubicBezTo>
                  <a:lnTo>
                    <a:pt x="3963259" y="5812919"/>
                  </a:lnTo>
                  <a:lnTo>
                    <a:pt x="3959107" y="5804263"/>
                  </a:lnTo>
                  <a:lnTo>
                    <a:pt x="3927171" y="5801378"/>
                  </a:lnTo>
                  <a:lnTo>
                    <a:pt x="3922700" y="5794004"/>
                  </a:lnTo>
                  <a:cubicBezTo>
                    <a:pt x="3923019" y="5790050"/>
                    <a:pt x="3923339" y="5786096"/>
                    <a:pt x="3923658" y="5782142"/>
                  </a:cubicBezTo>
                  <a:lnTo>
                    <a:pt x="3914077" y="5772845"/>
                  </a:lnTo>
                  <a:lnTo>
                    <a:pt x="3881183" y="5751686"/>
                  </a:lnTo>
                  <a:lnTo>
                    <a:pt x="3881183" y="5747519"/>
                  </a:lnTo>
                  <a:lnTo>
                    <a:pt x="3876712" y="5749442"/>
                  </a:lnTo>
                  <a:lnTo>
                    <a:pt x="3863938" y="5752648"/>
                  </a:lnTo>
                  <a:lnTo>
                    <a:pt x="3873199" y="5742068"/>
                  </a:lnTo>
                  <a:lnTo>
                    <a:pt x="3880864" y="5741107"/>
                  </a:lnTo>
                  <a:close/>
                  <a:moveTo>
                    <a:pt x="1831939" y="5713401"/>
                  </a:moveTo>
                  <a:cubicBezTo>
                    <a:pt x="1831617" y="5716218"/>
                    <a:pt x="1831294" y="5719034"/>
                    <a:pt x="1830972" y="5721851"/>
                  </a:cubicBezTo>
                  <a:lnTo>
                    <a:pt x="1812925" y="5752401"/>
                  </a:lnTo>
                  <a:lnTo>
                    <a:pt x="1808736" y="5754676"/>
                  </a:lnTo>
                  <a:lnTo>
                    <a:pt x="1805191" y="5748176"/>
                  </a:lnTo>
                  <a:lnTo>
                    <a:pt x="1794877" y="5751751"/>
                  </a:lnTo>
                  <a:lnTo>
                    <a:pt x="1789076" y="5743951"/>
                  </a:lnTo>
                  <a:lnTo>
                    <a:pt x="1796489" y="5727701"/>
                  </a:lnTo>
                  <a:lnTo>
                    <a:pt x="1813892" y="5714701"/>
                  </a:lnTo>
                  <a:close/>
                  <a:moveTo>
                    <a:pt x="3909022" y="5707051"/>
                  </a:moveTo>
                  <a:lnTo>
                    <a:pt x="3919500" y="5708956"/>
                  </a:lnTo>
                  <a:lnTo>
                    <a:pt x="3906800" y="5716576"/>
                  </a:lnTo>
                  <a:close/>
                  <a:moveTo>
                    <a:pt x="3933152" y="5702289"/>
                  </a:moveTo>
                  <a:lnTo>
                    <a:pt x="3938550" y="5710397"/>
                  </a:lnTo>
                  <a:lnTo>
                    <a:pt x="3943947" y="5710397"/>
                  </a:lnTo>
                  <a:lnTo>
                    <a:pt x="3944900" y="5717569"/>
                  </a:lnTo>
                  <a:lnTo>
                    <a:pt x="3936327" y="5719752"/>
                  </a:lnTo>
                  <a:lnTo>
                    <a:pt x="3929025" y="5713515"/>
                  </a:lnTo>
                  <a:lnTo>
                    <a:pt x="3925850" y="5706343"/>
                  </a:lnTo>
                  <a:close/>
                  <a:moveTo>
                    <a:pt x="3950898" y="5691176"/>
                  </a:moveTo>
                  <a:lnTo>
                    <a:pt x="3954426" y="5700557"/>
                  </a:lnTo>
                  <a:lnTo>
                    <a:pt x="3948252" y="5711814"/>
                  </a:lnTo>
                  <a:lnTo>
                    <a:pt x="3946488" y="5707749"/>
                  </a:lnTo>
                  <a:lnTo>
                    <a:pt x="3949428" y="5700557"/>
                  </a:lnTo>
                  <a:close/>
                  <a:moveTo>
                    <a:pt x="4188559" y="5689589"/>
                  </a:moveTo>
                  <a:lnTo>
                    <a:pt x="4200260" y="5693688"/>
                  </a:lnTo>
                  <a:lnTo>
                    <a:pt x="4201525" y="5703148"/>
                  </a:lnTo>
                  <a:lnTo>
                    <a:pt x="4222713" y="5713554"/>
                  </a:lnTo>
                  <a:lnTo>
                    <a:pt x="4207850" y="5720806"/>
                  </a:lnTo>
                  <a:lnTo>
                    <a:pt x="4198363" y="5712608"/>
                  </a:lnTo>
                  <a:lnTo>
                    <a:pt x="4203739" y="5728059"/>
                  </a:lnTo>
                  <a:lnTo>
                    <a:pt x="4197414" y="5735627"/>
                  </a:lnTo>
                  <a:lnTo>
                    <a:pt x="4179705" y="5734996"/>
                  </a:lnTo>
                  <a:lnTo>
                    <a:pt x="4168953" y="5725221"/>
                  </a:lnTo>
                  <a:lnTo>
                    <a:pt x="4186662" y="5713869"/>
                  </a:lnTo>
                  <a:lnTo>
                    <a:pt x="4173064" y="5710716"/>
                  </a:lnTo>
                  <a:lnTo>
                    <a:pt x="4164525" y="5723329"/>
                  </a:lnTo>
                  <a:lnTo>
                    <a:pt x="4144603" y="5715130"/>
                  </a:lnTo>
                  <a:lnTo>
                    <a:pt x="4143338" y="5702517"/>
                  </a:lnTo>
                  <a:lnTo>
                    <a:pt x="4165790" y="5703463"/>
                  </a:lnTo>
                  <a:lnTo>
                    <a:pt x="4167688" y="5696211"/>
                  </a:lnTo>
                  <a:lnTo>
                    <a:pt x="4181602" y="5695895"/>
                  </a:lnTo>
                  <a:close/>
                  <a:moveTo>
                    <a:pt x="3560407" y="5638789"/>
                  </a:moveTo>
                  <a:lnTo>
                    <a:pt x="3566757" y="5641629"/>
                  </a:lnTo>
                  <a:lnTo>
                    <a:pt x="3572790" y="5648572"/>
                  </a:lnTo>
                  <a:lnTo>
                    <a:pt x="3560725" y="5652675"/>
                  </a:lnTo>
                  <a:lnTo>
                    <a:pt x="3562312" y="5664667"/>
                  </a:lnTo>
                  <a:lnTo>
                    <a:pt x="3572155" y="5670663"/>
                  </a:lnTo>
                  <a:cubicBezTo>
                    <a:pt x="3571943" y="5673714"/>
                    <a:pt x="3571732" y="5676764"/>
                    <a:pt x="3571520" y="5679815"/>
                  </a:cubicBezTo>
                  <a:lnTo>
                    <a:pt x="3582950" y="5680447"/>
                  </a:lnTo>
                  <a:lnTo>
                    <a:pt x="3581680" y="5691177"/>
                  </a:lnTo>
                  <a:lnTo>
                    <a:pt x="3563265" y="5680447"/>
                  </a:lnTo>
                  <a:lnTo>
                    <a:pt x="3561677" y="5668770"/>
                  </a:lnTo>
                  <a:lnTo>
                    <a:pt x="3541675" y="5647310"/>
                  </a:lnTo>
                  <a:lnTo>
                    <a:pt x="3543262" y="5640367"/>
                  </a:lnTo>
                  <a:lnTo>
                    <a:pt x="3558185" y="5642891"/>
                  </a:lnTo>
                  <a:close/>
                  <a:moveTo>
                    <a:pt x="1988465" y="5605451"/>
                  </a:moveTo>
                  <a:lnTo>
                    <a:pt x="1990687" y="5609261"/>
                  </a:lnTo>
                  <a:lnTo>
                    <a:pt x="1976082" y="5621326"/>
                  </a:lnTo>
                  <a:lnTo>
                    <a:pt x="1975130" y="5626406"/>
                  </a:lnTo>
                  <a:lnTo>
                    <a:pt x="1985607" y="5621008"/>
                  </a:lnTo>
                  <a:lnTo>
                    <a:pt x="1979257" y="5631486"/>
                  </a:lnTo>
                  <a:lnTo>
                    <a:pt x="1981480" y="5638153"/>
                  </a:lnTo>
                  <a:lnTo>
                    <a:pt x="1998307" y="5636883"/>
                  </a:lnTo>
                  <a:lnTo>
                    <a:pt x="2005927" y="5638788"/>
                  </a:lnTo>
                  <a:lnTo>
                    <a:pt x="2008150" y="5651488"/>
                  </a:lnTo>
                  <a:lnTo>
                    <a:pt x="1999895" y="5666411"/>
                  </a:lnTo>
                  <a:lnTo>
                    <a:pt x="1993545" y="5677841"/>
                  </a:lnTo>
                  <a:lnTo>
                    <a:pt x="1987195" y="5690859"/>
                  </a:lnTo>
                  <a:lnTo>
                    <a:pt x="1965287" y="5699114"/>
                  </a:lnTo>
                  <a:lnTo>
                    <a:pt x="1965287" y="5694986"/>
                  </a:lnTo>
                  <a:lnTo>
                    <a:pt x="1954492" y="5688954"/>
                  </a:lnTo>
                  <a:lnTo>
                    <a:pt x="1937665" y="5683556"/>
                  </a:lnTo>
                  <a:cubicBezTo>
                    <a:pt x="1937877" y="5678370"/>
                    <a:pt x="1938088" y="5673185"/>
                    <a:pt x="1938300" y="5667999"/>
                  </a:cubicBezTo>
                  <a:lnTo>
                    <a:pt x="1928775" y="5660696"/>
                  </a:lnTo>
                  <a:lnTo>
                    <a:pt x="1912900" y="5662601"/>
                  </a:lnTo>
                  <a:cubicBezTo>
                    <a:pt x="1912688" y="5667258"/>
                    <a:pt x="1912477" y="5671914"/>
                    <a:pt x="1912265" y="5676571"/>
                  </a:cubicBezTo>
                  <a:lnTo>
                    <a:pt x="1902740" y="5674349"/>
                  </a:lnTo>
                  <a:lnTo>
                    <a:pt x="1900200" y="5650536"/>
                  </a:lnTo>
                  <a:lnTo>
                    <a:pt x="1917027" y="5641963"/>
                  </a:lnTo>
                  <a:lnTo>
                    <a:pt x="1937982" y="5626723"/>
                  </a:lnTo>
                  <a:lnTo>
                    <a:pt x="1952905" y="5619103"/>
                  </a:lnTo>
                  <a:close/>
                  <a:moveTo>
                    <a:pt x="4089680" y="5599101"/>
                  </a:moveTo>
                  <a:lnTo>
                    <a:pt x="4100475" y="5606038"/>
                  </a:lnTo>
                  <a:lnTo>
                    <a:pt x="4089045" y="5624958"/>
                  </a:lnTo>
                  <a:lnTo>
                    <a:pt x="4092220" y="5642931"/>
                  </a:lnTo>
                  <a:lnTo>
                    <a:pt x="4079520" y="5637571"/>
                  </a:lnTo>
                  <a:lnTo>
                    <a:pt x="4081742" y="5630318"/>
                  </a:lnTo>
                  <a:lnTo>
                    <a:pt x="4076345" y="5630318"/>
                  </a:lnTo>
                  <a:lnTo>
                    <a:pt x="4069042" y="5645139"/>
                  </a:lnTo>
                  <a:lnTo>
                    <a:pt x="4060470" y="5631580"/>
                  </a:lnTo>
                  <a:lnTo>
                    <a:pt x="4056025" y="5615813"/>
                  </a:lnTo>
                  <a:lnTo>
                    <a:pt x="4073805" y="5615813"/>
                  </a:lnTo>
                  <a:lnTo>
                    <a:pt x="4084600" y="5619597"/>
                  </a:lnTo>
                  <a:close/>
                  <a:moveTo>
                    <a:pt x="2070698" y="5599101"/>
                  </a:moveTo>
                  <a:lnTo>
                    <a:pt x="2091018" y="5613433"/>
                  </a:lnTo>
                  <a:lnTo>
                    <a:pt x="2092288" y="5624649"/>
                  </a:lnTo>
                  <a:lnTo>
                    <a:pt x="2079588" y="5632439"/>
                  </a:lnTo>
                  <a:lnTo>
                    <a:pt x="2067840" y="5622780"/>
                  </a:lnTo>
                  <a:lnTo>
                    <a:pt x="2041488" y="5624338"/>
                  </a:lnTo>
                  <a:lnTo>
                    <a:pt x="2040218" y="5614056"/>
                  </a:lnTo>
                  <a:lnTo>
                    <a:pt x="2033868" y="5614056"/>
                  </a:lnTo>
                  <a:lnTo>
                    <a:pt x="2031963" y="5604397"/>
                  </a:lnTo>
                  <a:close/>
                  <a:moveTo>
                    <a:pt x="4138765" y="5576879"/>
                  </a:moveTo>
                  <a:lnTo>
                    <a:pt x="4144990" y="5580100"/>
                  </a:lnTo>
                  <a:lnTo>
                    <a:pt x="4148103" y="5590408"/>
                  </a:lnTo>
                  <a:lnTo>
                    <a:pt x="4140943" y="5599104"/>
                  </a:lnTo>
                  <a:lnTo>
                    <a:pt x="4116353" y="5598138"/>
                  </a:lnTo>
                  <a:lnTo>
                    <a:pt x="4121956" y="5588475"/>
                  </a:lnTo>
                  <a:close/>
                  <a:moveTo>
                    <a:pt x="4302091" y="5553067"/>
                  </a:moveTo>
                  <a:lnTo>
                    <a:pt x="4302091" y="5561005"/>
                  </a:lnTo>
                  <a:lnTo>
                    <a:pt x="4297328" y="5558934"/>
                  </a:lnTo>
                  <a:close/>
                  <a:moveTo>
                    <a:pt x="4108553" y="5551476"/>
                  </a:moveTo>
                  <a:lnTo>
                    <a:pt x="4122700" y="5555898"/>
                  </a:lnTo>
                  <a:lnTo>
                    <a:pt x="4121735" y="5565764"/>
                  </a:lnTo>
                  <a:lnTo>
                    <a:pt x="4108874" y="5563723"/>
                  </a:lnTo>
                  <a:lnTo>
                    <a:pt x="4097300" y="5562702"/>
                  </a:lnTo>
                  <a:lnTo>
                    <a:pt x="4099229" y="5556919"/>
                  </a:lnTo>
                  <a:close/>
                  <a:moveTo>
                    <a:pt x="4289391" y="5540367"/>
                  </a:moveTo>
                  <a:lnTo>
                    <a:pt x="4308441" y="5541002"/>
                  </a:lnTo>
                  <a:lnTo>
                    <a:pt x="4301337" y="5548305"/>
                  </a:lnTo>
                  <a:lnTo>
                    <a:pt x="4292620" y="5551480"/>
                  </a:lnTo>
                  <a:lnTo>
                    <a:pt x="4289391" y="5548305"/>
                  </a:lnTo>
                  <a:close/>
                  <a:moveTo>
                    <a:pt x="4022925" y="5514964"/>
                  </a:moveTo>
                  <a:lnTo>
                    <a:pt x="4031881" y="5519920"/>
                  </a:lnTo>
                  <a:cubicBezTo>
                    <a:pt x="4031992" y="5524360"/>
                    <a:pt x="4032102" y="5528799"/>
                    <a:pt x="4032213" y="5533239"/>
                  </a:cubicBezTo>
                  <a:lnTo>
                    <a:pt x="4022261" y="5540364"/>
                  </a:lnTo>
                  <a:lnTo>
                    <a:pt x="4009988" y="5532310"/>
                  </a:lnTo>
                  <a:lnTo>
                    <a:pt x="4011315" y="5525186"/>
                  </a:lnTo>
                  <a:close/>
                  <a:moveTo>
                    <a:pt x="2542105" y="5470514"/>
                  </a:moveTo>
                  <a:lnTo>
                    <a:pt x="2547481" y="5470514"/>
                  </a:lnTo>
                  <a:lnTo>
                    <a:pt x="2566456" y="5478769"/>
                  </a:lnTo>
                  <a:lnTo>
                    <a:pt x="2578157" y="5478769"/>
                  </a:lnTo>
                  <a:lnTo>
                    <a:pt x="2586696" y="5503851"/>
                  </a:lnTo>
                  <a:cubicBezTo>
                    <a:pt x="2586380" y="5509460"/>
                    <a:pt x="2586063" y="5515070"/>
                    <a:pt x="2585747" y="5520679"/>
                  </a:cubicBezTo>
                  <a:lnTo>
                    <a:pt x="2601876" y="5547031"/>
                  </a:lnTo>
                  <a:cubicBezTo>
                    <a:pt x="2601560" y="5556450"/>
                    <a:pt x="2601243" y="5565870"/>
                    <a:pt x="2600927" y="5575289"/>
                  </a:cubicBezTo>
                  <a:lnTo>
                    <a:pt x="2590491" y="5584814"/>
                  </a:lnTo>
                  <a:lnTo>
                    <a:pt x="2586696" y="5599736"/>
                  </a:lnTo>
                  <a:lnTo>
                    <a:pt x="2600295" y="5611484"/>
                  </a:lnTo>
                  <a:lnTo>
                    <a:pt x="2592388" y="5641646"/>
                  </a:lnTo>
                  <a:lnTo>
                    <a:pt x="2584166" y="5676889"/>
                  </a:lnTo>
                  <a:cubicBezTo>
                    <a:pt x="2584271" y="5688425"/>
                    <a:pt x="2584377" y="5699960"/>
                    <a:pt x="2584482" y="5711496"/>
                  </a:cubicBezTo>
                  <a:lnTo>
                    <a:pt x="2570884" y="5732769"/>
                  </a:lnTo>
                  <a:lnTo>
                    <a:pt x="2561080" y="5721974"/>
                  </a:lnTo>
                  <a:lnTo>
                    <a:pt x="2550644" y="5711814"/>
                  </a:lnTo>
                  <a:lnTo>
                    <a:pt x="2532934" y="5723561"/>
                  </a:lnTo>
                  <a:cubicBezTo>
                    <a:pt x="2532618" y="5730229"/>
                    <a:pt x="2532301" y="5736896"/>
                    <a:pt x="2531985" y="5743564"/>
                  </a:cubicBezTo>
                  <a:lnTo>
                    <a:pt x="2523446" y="5752136"/>
                  </a:lnTo>
                  <a:lnTo>
                    <a:pt x="2510796" y="5753089"/>
                  </a:lnTo>
                  <a:lnTo>
                    <a:pt x="2496249" y="5756264"/>
                  </a:lnTo>
                  <a:lnTo>
                    <a:pt x="2484864" y="5748326"/>
                  </a:lnTo>
                  <a:lnTo>
                    <a:pt x="2476325" y="5751501"/>
                  </a:lnTo>
                  <a:lnTo>
                    <a:pt x="2472846" y="5740706"/>
                  </a:lnTo>
                  <a:lnTo>
                    <a:pt x="2481385" y="5740706"/>
                  </a:lnTo>
                  <a:lnTo>
                    <a:pt x="2474744" y="5735626"/>
                  </a:lnTo>
                  <a:cubicBezTo>
                    <a:pt x="2474428" y="5727265"/>
                    <a:pt x="2474111" y="5718905"/>
                    <a:pt x="2473795" y="5710544"/>
                  </a:cubicBezTo>
                  <a:lnTo>
                    <a:pt x="2460829" y="5693716"/>
                  </a:lnTo>
                  <a:lnTo>
                    <a:pt x="2477274" y="5644821"/>
                  </a:lnTo>
                  <a:lnTo>
                    <a:pt x="2481701" y="5631169"/>
                  </a:lnTo>
                  <a:lnTo>
                    <a:pt x="2467470" y="5619739"/>
                  </a:lnTo>
                  <a:lnTo>
                    <a:pt x="2476009" y="5598466"/>
                  </a:lnTo>
                  <a:lnTo>
                    <a:pt x="2469684" y="5588941"/>
                  </a:lnTo>
                  <a:lnTo>
                    <a:pt x="2475693" y="5575606"/>
                  </a:lnTo>
                  <a:lnTo>
                    <a:pt x="2466205" y="5557509"/>
                  </a:lnTo>
                  <a:lnTo>
                    <a:pt x="2450393" y="5547349"/>
                  </a:lnTo>
                  <a:lnTo>
                    <a:pt x="2445965" y="5556874"/>
                  </a:lnTo>
                  <a:lnTo>
                    <a:pt x="2441538" y="5535601"/>
                  </a:lnTo>
                  <a:lnTo>
                    <a:pt x="2447863" y="5521949"/>
                  </a:lnTo>
                  <a:lnTo>
                    <a:pt x="2442170" y="5497819"/>
                  </a:lnTo>
                  <a:lnTo>
                    <a:pt x="2450709" y="5492421"/>
                  </a:lnTo>
                  <a:lnTo>
                    <a:pt x="2454820" y="5477499"/>
                  </a:lnTo>
                  <a:lnTo>
                    <a:pt x="2461145" y="5482896"/>
                  </a:lnTo>
                  <a:lnTo>
                    <a:pt x="2451658" y="5497819"/>
                  </a:lnTo>
                  <a:lnTo>
                    <a:pt x="2459248" y="5509249"/>
                  </a:lnTo>
                  <a:lnTo>
                    <a:pt x="2476325" y="5517504"/>
                  </a:lnTo>
                  <a:lnTo>
                    <a:pt x="2496249" y="5519409"/>
                  </a:lnTo>
                  <a:lnTo>
                    <a:pt x="2503523" y="5503534"/>
                  </a:lnTo>
                  <a:lnTo>
                    <a:pt x="2524711" y="5490834"/>
                  </a:lnTo>
                  <a:lnTo>
                    <a:pt x="2537994" y="5481309"/>
                  </a:lnTo>
                  <a:close/>
                  <a:moveTo>
                    <a:pt x="3282913" y="5260964"/>
                  </a:moveTo>
                  <a:lnTo>
                    <a:pt x="3294026" y="5262084"/>
                  </a:lnTo>
                  <a:lnTo>
                    <a:pt x="3287964" y="5265727"/>
                  </a:lnTo>
                  <a:close/>
                  <a:moveTo>
                    <a:pt x="3328248" y="5257789"/>
                  </a:moveTo>
                  <a:lnTo>
                    <a:pt x="3340739" y="5264892"/>
                  </a:lnTo>
                  <a:lnTo>
                    <a:pt x="3362288" y="5271027"/>
                  </a:lnTo>
                  <a:lnTo>
                    <a:pt x="3361039" y="5276839"/>
                  </a:lnTo>
                  <a:lnTo>
                    <a:pt x="3336680" y="5270704"/>
                  </a:lnTo>
                  <a:lnTo>
                    <a:pt x="3324188" y="5259726"/>
                  </a:lnTo>
                  <a:close/>
                  <a:moveTo>
                    <a:pt x="2671407" y="5257789"/>
                  </a:moveTo>
                  <a:lnTo>
                    <a:pt x="2674900" y="5266657"/>
                  </a:lnTo>
                  <a:lnTo>
                    <a:pt x="2673947" y="5273226"/>
                  </a:lnTo>
                  <a:lnTo>
                    <a:pt x="2667597" y="5275197"/>
                  </a:lnTo>
                  <a:lnTo>
                    <a:pt x="2671725" y="5284722"/>
                  </a:lnTo>
                  <a:lnTo>
                    <a:pt x="2664422" y="5286364"/>
                  </a:lnTo>
                  <a:lnTo>
                    <a:pt x="2659977" y="5276510"/>
                  </a:lnTo>
                  <a:lnTo>
                    <a:pt x="2643150" y="5278481"/>
                  </a:lnTo>
                  <a:lnTo>
                    <a:pt x="2636800" y="5268956"/>
                  </a:lnTo>
                  <a:lnTo>
                    <a:pt x="2659977" y="5266657"/>
                  </a:lnTo>
                  <a:close/>
                  <a:moveTo>
                    <a:pt x="3264815" y="5237151"/>
                  </a:moveTo>
                  <a:lnTo>
                    <a:pt x="3282277" y="5247144"/>
                  </a:lnTo>
                  <a:lnTo>
                    <a:pt x="3295930" y="5244334"/>
                  </a:lnTo>
                  <a:lnTo>
                    <a:pt x="3316250" y="5251204"/>
                  </a:lnTo>
                  <a:lnTo>
                    <a:pt x="3295930" y="5249955"/>
                  </a:lnTo>
                  <a:lnTo>
                    <a:pt x="3283865" y="5256201"/>
                  </a:lnTo>
                  <a:lnTo>
                    <a:pt x="3252750" y="5239337"/>
                  </a:lnTo>
                  <a:close/>
                  <a:moveTo>
                    <a:pt x="2572585" y="5232389"/>
                  </a:moveTo>
                  <a:cubicBezTo>
                    <a:pt x="2573224" y="5246022"/>
                    <a:pt x="2573864" y="5259654"/>
                    <a:pt x="2574503" y="5273287"/>
                  </a:cubicBezTo>
                  <a:lnTo>
                    <a:pt x="2571306" y="5288188"/>
                  </a:lnTo>
                  <a:lnTo>
                    <a:pt x="2584413" y="5315453"/>
                  </a:lnTo>
                  <a:lnTo>
                    <a:pt x="2581536" y="5359522"/>
                  </a:lnTo>
                  <a:lnTo>
                    <a:pt x="2570028" y="5388373"/>
                  </a:lnTo>
                  <a:lnTo>
                    <a:pt x="2566831" y="5402957"/>
                  </a:lnTo>
                  <a:lnTo>
                    <a:pt x="2557561" y="5426101"/>
                  </a:lnTo>
                  <a:lnTo>
                    <a:pt x="2549249" y="5445123"/>
                  </a:lnTo>
                  <a:lnTo>
                    <a:pt x="2547971" y="5451464"/>
                  </a:lnTo>
                  <a:lnTo>
                    <a:pt x="2539659" y="5446391"/>
                  </a:lnTo>
                  <a:lnTo>
                    <a:pt x="2531987" y="5444489"/>
                  </a:lnTo>
                  <a:lnTo>
                    <a:pt x="2531028" y="5439099"/>
                  </a:lnTo>
                  <a:lnTo>
                    <a:pt x="2521438" y="5434978"/>
                  </a:lnTo>
                  <a:lnTo>
                    <a:pt x="2510569" y="5426735"/>
                  </a:lnTo>
                  <a:lnTo>
                    <a:pt x="2518241" y="5408663"/>
                  </a:lnTo>
                  <a:lnTo>
                    <a:pt x="2511209" y="5405493"/>
                  </a:lnTo>
                  <a:lnTo>
                    <a:pt x="2499701" y="5400103"/>
                  </a:lnTo>
                  <a:lnTo>
                    <a:pt x="2503856" y="5393762"/>
                  </a:lnTo>
                  <a:lnTo>
                    <a:pt x="2504815" y="5384568"/>
                  </a:lnTo>
                  <a:lnTo>
                    <a:pt x="2501619" y="5381398"/>
                  </a:lnTo>
                  <a:lnTo>
                    <a:pt x="2501619" y="5366814"/>
                  </a:lnTo>
                  <a:lnTo>
                    <a:pt x="2497143" y="5356035"/>
                  </a:lnTo>
                  <a:lnTo>
                    <a:pt x="2490750" y="5342719"/>
                  </a:lnTo>
                  <a:cubicBezTo>
                    <a:pt x="2491070" y="5338492"/>
                    <a:pt x="2491389" y="5334264"/>
                    <a:pt x="2491709" y="5330037"/>
                  </a:cubicBezTo>
                  <a:lnTo>
                    <a:pt x="2501299" y="5327818"/>
                  </a:lnTo>
                  <a:cubicBezTo>
                    <a:pt x="2500873" y="5320420"/>
                    <a:pt x="2500446" y="5313023"/>
                    <a:pt x="2500020" y="5305625"/>
                  </a:cubicBezTo>
                  <a:lnTo>
                    <a:pt x="2520159" y="5294846"/>
                  </a:lnTo>
                  <a:lnTo>
                    <a:pt x="2524315" y="5283432"/>
                  </a:lnTo>
                  <a:lnTo>
                    <a:pt x="2538061" y="5272653"/>
                  </a:lnTo>
                  <a:lnTo>
                    <a:pt x="2550848" y="5278994"/>
                  </a:lnTo>
                  <a:lnTo>
                    <a:pt x="2558520" y="5271702"/>
                  </a:lnTo>
                  <a:lnTo>
                    <a:pt x="2554684" y="5255850"/>
                  </a:lnTo>
                  <a:lnTo>
                    <a:pt x="2562356" y="5235559"/>
                  </a:lnTo>
                  <a:close/>
                  <a:moveTo>
                    <a:pt x="3216274" y="5219689"/>
                  </a:moveTo>
                  <a:lnTo>
                    <a:pt x="3221000" y="5221547"/>
                  </a:lnTo>
                  <a:lnTo>
                    <a:pt x="3210958" y="5232389"/>
                  </a:lnTo>
                  <a:lnTo>
                    <a:pt x="3210367" y="5228052"/>
                  </a:lnTo>
                  <a:lnTo>
                    <a:pt x="3208300" y="5222477"/>
                  </a:lnTo>
                  <a:close/>
                  <a:moveTo>
                    <a:pt x="3236875" y="5199051"/>
                  </a:moveTo>
                  <a:lnTo>
                    <a:pt x="3266104" y="5206144"/>
                  </a:lnTo>
                  <a:lnTo>
                    <a:pt x="3297200" y="5210197"/>
                  </a:lnTo>
                  <a:lnTo>
                    <a:pt x="3297200" y="5214926"/>
                  </a:lnTo>
                  <a:lnTo>
                    <a:pt x="3266726" y="5213912"/>
                  </a:lnTo>
                  <a:lnTo>
                    <a:pt x="3239673" y="5206819"/>
                  </a:lnTo>
                  <a:close/>
                  <a:moveTo>
                    <a:pt x="3261468" y="5180001"/>
                  </a:moveTo>
                  <a:lnTo>
                    <a:pt x="3278151" y="5188077"/>
                  </a:lnTo>
                  <a:lnTo>
                    <a:pt x="3274688" y="5194289"/>
                  </a:lnTo>
                  <a:lnTo>
                    <a:pt x="3257376" y="5193046"/>
                  </a:lnTo>
                  <a:lnTo>
                    <a:pt x="3245415" y="5189630"/>
                  </a:lnTo>
                  <a:lnTo>
                    <a:pt x="3241953" y="5184970"/>
                  </a:lnTo>
                  <a:lnTo>
                    <a:pt x="3241638" y="5180311"/>
                  </a:lnTo>
                  <a:close/>
                  <a:moveTo>
                    <a:pt x="3220023" y="5175239"/>
                  </a:moveTo>
                  <a:lnTo>
                    <a:pt x="3235288" y="5184764"/>
                  </a:lnTo>
                  <a:lnTo>
                    <a:pt x="3225824" y="5183535"/>
                  </a:lnTo>
                  <a:lnTo>
                    <a:pt x="3211475" y="5175546"/>
                  </a:lnTo>
                  <a:close/>
                  <a:moveTo>
                    <a:pt x="2421121" y="5104145"/>
                  </a:moveTo>
                  <a:lnTo>
                    <a:pt x="2412624" y="5112639"/>
                  </a:lnTo>
                  <a:cubicBezTo>
                    <a:pt x="2412640" y="5112672"/>
                    <a:pt x="2412656" y="5112704"/>
                    <a:pt x="2412672" y="5112737"/>
                  </a:cubicBezTo>
                  <a:lnTo>
                    <a:pt x="2421138" y="5104253"/>
                  </a:lnTo>
                  <a:cubicBezTo>
                    <a:pt x="2421132" y="5104217"/>
                    <a:pt x="2421127" y="5104181"/>
                    <a:pt x="2421121" y="5104145"/>
                  </a:cubicBezTo>
                  <a:close/>
                  <a:moveTo>
                    <a:pt x="3071775" y="5056176"/>
                  </a:moveTo>
                  <a:lnTo>
                    <a:pt x="3095705" y="5079407"/>
                  </a:lnTo>
                  <a:lnTo>
                    <a:pt x="3109875" y="5094276"/>
                  </a:lnTo>
                  <a:lnTo>
                    <a:pt x="3092242" y="5084364"/>
                  </a:lnTo>
                  <a:lnTo>
                    <a:pt x="3080277" y="5069805"/>
                  </a:lnTo>
                  <a:close/>
                  <a:moveTo>
                    <a:pt x="3087650" y="5051414"/>
                  </a:moveTo>
                  <a:lnTo>
                    <a:pt x="3115887" y="5070981"/>
                  </a:lnTo>
                  <a:lnTo>
                    <a:pt x="3117813" y="5079989"/>
                  </a:lnTo>
                  <a:close/>
                  <a:moveTo>
                    <a:pt x="3100350" y="5049826"/>
                  </a:moveTo>
                  <a:lnTo>
                    <a:pt x="3114638" y="5056224"/>
                  </a:lnTo>
                  <a:lnTo>
                    <a:pt x="3110215" y="5060939"/>
                  </a:lnTo>
                  <a:close/>
                  <a:moveTo>
                    <a:pt x="3085812" y="5013314"/>
                  </a:moveTo>
                  <a:lnTo>
                    <a:pt x="3107082" y="5026331"/>
                  </a:lnTo>
                  <a:lnTo>
                    <a:pt x="3109016" y="5031411"/>
                  </a:lnTo>
                  <a:lnTo>
                    <a:pt x="3102570" y="5029824"/>
                  </a:lnTo>
                  <a:lnTo>
                    <a:pt x="3115461" y="5041254"/>
                  </a:lnTo>
                  <a:lnTo>
                    <a:pt x="3124163" y="5047921"/>
                  </a:lnTo>
                  <a:lnTo>
                    <a:pt x="3122874" y="5051414"/>
                  </a:lnTo>
                  <a:lnTo>
                    <a:pt x="3104182" y="5037126"/>
                  </a:lnTo>
                  <a:lnTo>
                    <a:pt x="3105471" y="5045381"/>
                  </a:lnTo>
                  <a:lnTo>
                    <a:pt x="3093224" y="5033316"/>
                  </a:lnTo>
                  <a:lnTo>
                    <a:pt x="3084523" y="5021886"/>
                  </a:lnTo>
                  <a:lnTo>
                    <a:pt x="3081300" y="5013949"/>
                  </a:lnTo>
                  <a:close/>
                  <a:moveTo>
                    <a:pt x="3043982" y="5011726"/>
                  </a:moveTo>
                  <a:lnTo>
                    <a:pt x="3058460" y="5028318"/>
                  </a:lnTo>
                  <a:cubicBezTo>
                    <a:pt x="3058665" y="5032005"/>
                    <a:pt x="3058871" y="5035692"/>
                    <a:pt x="3059076" y="5039379"/>
                  </a:cubicBezTo>
                  <a:lnTo>
                    <a:pt x="3055071" y="5040301"/>
                  </a:lnTo>
                  <a:lnTo>
                    <a:pt x="3052299" y="5032927"/>
                  </a:lnTo>
                  <a:lnTo>
                    <a:pt x="3046139" y="5030161"/>
                  </a:lnTo>
                  <a:lnTo>
                    <a:pt x="3039978" y="5022173"/>
                  </a:lnTo>
                  <a:lnTo>
                    <a:pt x="3038438" y="5013877"/>
                  </a:lnTo>
                  <a:close/>
                  <a:moveTo>
                    <a:pt x="3081196" y="4995851"/>
                  </a:moveTo>
                  <a:lnTo>
                    <a:pt x="3089628" y="5007599"/>
                  </a:lnTo>
                  <a:lnTo>
                    <a:pt x="3094000" y="5013314"/>
                  </a:lnTo>
                  <a:lnTo>
                    <a:pt x="3077761" y="5004106"/>
                  </a:lnTo>
                  <a:lnTo>
                    <a:pt x="3074950" y="4998708"/>
                  </a:lnTo>
                  <a:close/>
                  <a:moveTo>
                    <a:pt x="6495127" y="4986728"/>
                  </a:moveTo>
                  <a:lnTo>
                    <a:pt x="6506559" y="4995299"/>
                  </a:lnTo>
                  <a:lnTo>
                    <a:pt x="6517991" y="4992442"/>
                  </a:lnTo>
                  <a:lnTo>
                    <a:pt x="6525612" y="4997204"/>
                  </a:lnTo>
                  <a:lnTo>
                    <a:pt x="6540537" y="4999426"/>
                  </a:lnTo>
                  <a:lnTo>
                    <a:pt x="6557050" y="5002918"/>
                  </a:lnTo>
                  <a:lnTo>
                    <a:pt x="6561450" y="5001033"/>
                  </a:lnTo>
                  <a:lnTo>
                    <a:pt x="6527292" y="5071939"/>
                  </a:lnTo>
                  <a:lnTo>
                    <a:pt x="6524977" y="5069582"/>
                  </a:lnTo>
                  <a:lnTo>
                    <a:pt x="6514815" y="5041964"/>
                  </a:lnTo>
                  <a:lnTo>
                    <a:pt x="6504336" y="5039424"/>
                  </a:lnTo>
                  <a:lnTo>
                    <a:pt x="6495762" y="5044821"/>
                  </a:lnTo>
                  <a:lnTo>
                    <a:pt x="6487506" y="5041329"/>
                  </a:lnTo>
                  <a:cubicBezTo>
                    <a:pt x="6487188" y="5037731"/>
                    <a:pt x="6486871" y="5034134"/>
                    <a:pt x="6486553" y="5030536"/>
                  </a:cubicBezTo>
                  <a:lnTo>
                    <a:pt x="6470993" y="5017520"/>
                  </a:lnTo>
                  <a:lnTo>
                    <a:pt x="6473534" y="4998791"/>
                  </a:lnTo>
                  <a:lnTo>
                    <a:pt x="6484648" y="4994981"/>
                  </a:lnTo>
                  <a:close/>
                  <a:moveTo>
                    <a:pt x="3034945" y="4948226"/>
                  </a:moveTo>
                  <a:lnTo>
                    <a:pt x="3042883" y="4949174"/>
                  </a:lnTo>
                  <a:lnTo>
                    <a:pt x="3044153" y="4962446"/>
                  </a:lnTo>
                  <a:lnTo>
                    <a:pt x="3048915" y="4968133"/>
                  </a:lnTo>
                  <a:lnTo>
                    <a:pt x="3055265" y="4979509"/>
                  </a:lnTo>
                  <a:lnTo>
                    <a:pt x="3060663" y="5014901"/>
                  </a:lnTo>
                  <a:lnTo>
                    <a:pt x="3054313" y="5014269"/>
                  </a:lnTo>
                  <a:lnTo>
                    <a:pt x="3049868" y="5008581"/>
                  </a:lnTo>
                  <a:lnTo>
                    <a:pt x="3040342" y="4999101"/>
                  </a:lnTo>
                  <a:lnTo>
                    <a:pt x="3036850" y="4987725"/>
                  </a:lnTo>
                  <a:lnTo>
                    <a:pt x="3039072" y="4981405"/>
                  </a:lnTo>
                  <a:lnTo>
                    <a:pt x="3044788" y="4985829"/>
                  </a:lnTo>
                  <a:lnTo>
                    <a:pt x="3046058" y="4981405"/>
                  </a:lnTo>
                  <a:lnTo>
                    <a:pt x="3046058" y="4972241"/>
                  </a:lnTo>
                  <a:lnTo>
                    <a:pt x="3033675" y="4958022"/>
                  </a:lnTo>
                  <a:close/>
                  <a:moveTo>
                    <a:pt x="3060662" y="4941876"/>
                  </a:moveTo>
                  <a:lnTo>
                    <a:pt x="3066377" y="4941876"/>
                  </a:lnTo>
                  <a:lnTo>
                    <a:pt x="3081300" y="4964101"/>
                  </a:lnTo>
                  <a:lnTo>
                    <a:pt x="3086062" y="4968228"/>
                  </a:lnTo>
                  <a:lnTo>
                    <a:pt x="3081935" y="4974578"/>
                  </a:lnTo>
                  <a:lnTo>
                    <a:pt x="3089872" y="4983786"/>
                  </a:lnTo>
                  <a:lnTo>
                    <a:pt x="3097175" y="4999026"/>
                  </a:lnTo>
                  <a:lnTo>
                    <a:pt x="3094317" y="4994263"/>
                  </a:lnTo>
                  <a:lnTo>
                    <a:pt x="3087967" y="4991406"/>
                  </a:lnTo>
                  <a:lnTo>
                    <a:pt x="3075902" y="4984738"/>
                  </a:lnTo>
                  <a:lnTo>
                    <a:pt x="3072092" y="4972673"/>
                  </a:lnTo>
                  <a:lnTo>
                    <a:pt x="3068917" y="4972038"/>
                  </a:lnTo>
                  <a:lnTo>
                    <a:pt x="3054312" y="4962196"/>
                  </a:lnTo>
                  <a:lnTo>
                    <a:pt x="3052725" y="4951083"/>
                  </a:lnTo>
                  <a:lnTo>
                    <a:pt x="3060662" y="4950448"/>
                  </a:lnTo>
                  <a:close/>
                  <a:moveTo>
                    <a:pt x="6600872" y="4906095"/>
                  </a:moveTo>
                  <a:lnTo>
                    <a:pt x="6598649" y="4911492"/>
                  </a:lnTo>
                  <a:lnTo>
                    <a:pt x="6602058" y="4916735"/>
                  </a:lnTo>
                  <a:lnTo>
                    <a:pt x="6570401" y="4982451"/>
                  </a:lnTo>
                  <a:lnTo>
                    <a:pt x="6569434" y="4982283"/>
                  </a:lnTo>
                  <a:lnTo>
                    <a:pt x="6564036" y="4977839"/>
                  </a:lnTo>
                  <a:lnTo>
                    <a:pt x="6564354" y="4967363"/>
                  </a:lnTo>
                  <a:lnTo>
                    <a:pt x="6569752" y="4961332"/>
                  </a:lnTo>
                  <a:lnTo>
                    <a:pt x="6573563" y="4943237"/>
                  </a:lnTo>
                  <a:lnTo>
                    <a:pt x="6567212" y="4935936"/>
                  </a:lnTo>
                  <a:lnTo>
                    <a:pt x="6568799" y="4924190"/>
                  </a:lnTo>
                  <a:lnTo>
                    <a:pt x="6582772" y="4909905"/>
                  </a:lnTo>
                  <a:close/>
                  <a:moveTo>
                    <a:pt x="4951102" y="4806942"/>
                  </a:moveTo>
                  <a:lnTo>
                    <a:pt x="4954554" y="4813479"/>
                  </a:lnTo>
                  <a:lnTo>
                    <a:pt x="4953518" y="4818055"/>
                  </a:lnTo>
                  <a:lnTo>
                    <a:pt x="4946616" y="4810210"/>
                  </a:lnTo>
                  <a:close/>
                  <a:moveTo>
                    <a:pt x="5054566" y="4779954"/>
                  </a:moveTo>
                  <a:lnTo>
                    <a:pt x="5046311" y="4792539"/>
                  </a:lnTo>
                  <a:lnTo>
                    <a:pt x="5039961" y="4814879"/>
                  </a:lnTo>
                  <a:lnTo>
                    <a:pt x="5029166" y="4805125"/>
                  </a:lnTo>
                  <a:lnTo>
                    <a:pt x="5032341" y="4797888"/>
                  </a:lnTo>
                  <a:lnTo>
                    <a:pt x="5048533" y="4785303"/>
                  </a:lnTo>
                  <a:close/>
                  <a:moveTo>
                    <a:pt x="4546749" y="4760722"/>
                  </a:moveTo>
                  <a:lnTo>
                    <a:pt x="4546260" y="4761212"/>
                  </a:lnTo>
                  <a:lnTo>
                    <a:pt x="4546884" y="4760899"/>
                  </a:lnTo>
                  <a:close/>
                  <a:moveTo>
                    <a:pt x="5140291" y="4749792"/>
                  </a:moveTo>
                  <a:lnTo>
                    <a:pt x="5127591" y="4759317"/>
                  </a:lnTo>
                  <a:lnTo>
                    <a:pt x="5130477" y="4751021"/>
                  </a:lnTo>
                  <a:close/>
                  <a:moveTo>
                    <a:pt x="6342270" y="4710093"/>
                  </a:moveTo>
                  <a:lnTo>
                    <a:pt x="6339836" y="4714047"/>
                  </a:lnTo>
                  <a:lnTo>
                    <a:pt x="6301729" y="4718809"/>
                  </a:lnTo>
                  <a:cubicBezTo>
                    <a:pt x="6301306" y="4724946"/>
                    <a:pt x="6300882" y="4731083"/>
                    <a:pt x="6300459" y="4737220"/>
                  </a:cubicBezTo>
                  <a:cubicBezTo>
                    <a:pt x="6300469" y="4737225"/>
                    <a:pt x="6300478" y="4737230"/>
                    <a:pt x="6300488" y="4737235"/>
                  </a:cubicBezTo>
                  <a:cubicBezTo>
                    <a:pt x="6300905" y="4731196"/>
                    <a:pt x="6301321" y="4725157"/>
                    <a:pt x="6301738" y="4719118"/>
                  </a:cubicBezTo>
                  <a:lnTo>
                    <a:pt x="6339844" y="4714356"/>
                  </a:lnTo>
                  <a:lnTo>
                    <a:pt x="6342384" y="4710229"/>
                  </a:lnTo>
                  <a:close/>
                  <a:moveTo>
                    <a:pt x="1472534" y="4375142"/>
                  </a:moveTo>
                  <a:lnTo>
                    <a:pt x="1482060" y="4376139"/>
                  </a:lnTo>
                  <a:lnTo>
                    <a:pt x="1487457" y="4385110"/>
                  </a:lnTo>
                  <a:lnTo>
                    <a:pt x="1484282" y="4388433"/>
                  </a:lnTo>
                  <a:lnTo>
                    <a:pt x="1476662" y="4385110"/>
                  </a:lnTo>
                  <a:lnTo>
                    <a:pt x="1467137" y="4389430"/>
                  </a:lnTo>
                  <a:lnTo>
                    <a:pt x="1465232" y="4381787"/>
                  </a:lnTo>
                  <a:close/>
                  <a:moveTo>
                    <a:pt x="1435070" y="4357679"/>
                  </a:moveTo>
                  <a:lnTo>
                    <a:pt x="1446184" y="4359584"/>
                  </a:lnTo>
                  <a:lnTo>
                    <a:pt x="1443096" y="4363711"/>
                  </a:lnTo>
                  <a:lnTo>
                    <a:pt x="1435996" y="4364029"/>
                  </a:lnTo>
                  <a:close/>
                  <a:moveTo>
                    <a:pt x="1538093" y="4154476"/>
                  </a:moveTo>
                  <a:lnTo>
                    <a:pt x="1543523" y="4158725"/>
                  </a:lnTo>
                  <a:lnTo>
                    <a:pt x="1561405" y="4162647"/>
                  </a:lnTo>
                  <a:lnTo>
                    <a:pt x="1566834" y="4170491"/>
                  </a:lnTo>
                  <a:lnTo>
                    <a:pt x="1564918" y="4178008"/>
                  </a:lnTo>
                  <a:lnTo>
                    <a:pt x="1557251" y="4185526"/>
                  </a:lnTo>
                  <a:lnTo>
                    <a:pt x="1549910" y="4187814"/>
                  </a:lnTo>
                  <a:lnTo>
                    <a:pt x="1525320" y="4175067"/>
                  </a:lnTo>
                  <a:lnTo>
                    <a:pt x="1511272" y="4175067"/>
                  </a:lnTo>
                  <a:lnTo>
                    <a:pt x="1515740" y="4171798"/>
                  </a:lnTo>
                  <a:close/>
                  <a:moveTo>
                    <a:pt x="2133803" y="3771889"/>
                  </a:moveTo>
                  <a:lnTo>
                    <a:pt x="2135150" y="3783636"/>
                  </a:lnTo>
                  <a:lnTo>
                    <a:pt x="2131782" y="3794114"/>
                  </a:lnTo>
                  <a:lnTo>
                    <a:pt x="2129762" y="3813164"/>
                  </a:lnTo>
                  <a:lnTo>
                    <a:pt x="2112925" y="3813164"/>
                  </a:lnTo>
                  <a:lnTo>
                    <a:pt x="2114609" y="3788081"/>
                  </a:lnTo>
                  <a:lnTo>
                    <a:pt x="2124711" y="3775381"/>
                  </a:lnTo>
                  <a:close/>
                  <a:moveTo>
                    <a:pt x="2166583" y="3746489"/>
                  </a:moveTo>
                  <a:lnTo>
                    <a:pt x="2171663" y="3748735"/>
                  </a:lnTo>
                  <a:lnTo>
                    <a:pt x="2153883" y="3759324"/>
                  </a:lnTo>
                  <a:lnTo>
                    <a:pt x="2146263" y="3767988"/>
                  </a:lnTo>
                  <a:lnTo>
                    <a:pt x="2140230" y="3776652"/>
                  </a:lnTo>
                  <a:lnTo>
                    <a:pt x="2136738" y="3766705"/>
                  </a:lnTo>
                  <a:lnTo>
                    <a:pt x="2146263" y="3757078"/>
                  </a:lnTo>
                  <a:close/>
                  <a:moveTo>
                    <a:pt x="1246315" y="3744901"/>
                  </a:moveTo>
                  <a:lnTo>
                    <a:pt x="1253753" y="3753473"/>
                  </a:lnTo>
                  <a:lnTo>
                    <a:pt x="1263448" y="3760458"/>
                  </a:lnTo>
                  <a:lnTo>
                    <a:pt x="1273144" y="3759506"/>
                  </a:lnTo>
                  <a:lnTo>
                    <a:pt x="1263448" y="3772206"/>
                  </a:lnTo>
                  <a:lnTo>
                    <a:pt x="1258277" y="3783953"/>
                  </a:lnTo>
                  <a:lnTo>
                    <a:pt x="1250844" y="3789351"/>
                  </a:lnTo>
                  <a:lnTo>
                    <a:pt x="1222724" y="3780143"/>
                  </a:lnTo>
                  <a:lnTo>
                    <a:pt x="1219167" y="3767443"/>
                  </a:lnTo>
                  <a:lnTo>
                    <a:pt x="1225632" y="3765221"/>
                  </a:lnTo>
                  <a:lnTo>
                    <a:pt x="1222400" y="3762046"/>
                  </a:lnTo>
                  <a:lnTo>
                    <a:pt x="1220461" y="3748393"/>
                  </a:lnTo>
                  <a:close/>
                  <a:moveTo>
                    <a:pt x="2215160" y="3730614"/>
                  </a:moveTo>
                  <a:lnTo>
                    <a:pt x="2216113" y="3734660"/>
                  </a:lnTo>
                  <a:lnTo>
                    <a:pt x="2207540" y="3735594"/>
                  </a:lnTo>
                  <a:lnTo>
                    <a:pt x="2194840" y="3739952"/>
                  </a:lnTo>
                  <a:lnTo>
                    <a:pt x="2188490" y="3744933"/>
                  </a:lnTo>
                  <a:lnTo>
                    <a:pt x="2178330" y="3746489"/>
                  </a:lnTo>
                  <a:lnTo>
                    <a:pt x="2171663" y="3739330"/>
                  </a:lnTo>
                  <a:lnTo>
                    <a:pt x="2200238" y="3732482"/>
                  </a:lnTo>
                  <a:close/>
                  <a:moveTo>
                    <a:pt x="2265326" y="3727439"/>
                  </a:moveTo>
                  <a:lnTo>
                    <a:pt x="2248622" y="3736964"/>
                  </a:lnTo>
                  <a:lnTo>
                    <a:pt x="2235070" y="3735232"/>
                  </a:lnTo>
                  <a:lnTo>
                    <a:pt x="2222463" y="3736387"/>
                  </a:lnTo>
                  <a:lnTo>
                    <a:pt x="2227821" y="3730614"/>
                  </a:lnTo>
                  <a:lnTo>
                    <a:pt x="2243579" y="3730325"/>
                  </a:lnTo>
                  <a:lnTo>
                    <a:pt x="2256816" y="3729171"/>
                  </a:lnTo>
                  <a:close/>
                  <a:moveTo>
                    <a:pt x="2293901" y="3721089"/>
                  </a:moveTo>
                  <a:lnTo>
                    <a:pt x="2284247" y="3726436"/>
                  </a:lnTo>
                  <a:lnTo>
                    <a:pt x="2270088" y="3733789"/>
                  </a:lnTo>
                  <a:lnTo>
                    <a:pt x="2275558" y="3723763"/>
                  </a:lnTo>
                  <a:close/>
                  <a:moveTo>
                    <a:pt x="2314928" y="3706801"/>
                  </a:moveTo>
                  <a:lnTo>
                    <a:pt x="2327813" y="3706801"/>
                  </a:lnTo>
                  <a:lnTo>
                    <a:pt x="2332000" y="3711192"/>
                  </a:lnTo>
                  <a:lnTo>
                    <a:pt x="2322337" y="3713556"/>
                  </a:lnTo>
                  <a:lnTo>
                    <a:pt x="2315251" y="3722676"/>
                  </a:lnTo>
                  <a:lnTo>
                    <a:pt x="2309775" y="3715921"/>
                  </a:lnTo>
                  <a:close/>
                  <a:moveTo>
                    <a:pt x="2362163" y="3689339"/>
                  </a:moveTo>
                  <a:lnTo>
                    <a:pt x="2358194" y="3694310"/>
                  </a:lnTo>
                  <a:lnTo>
                    <a:pt x="2338350" y="3700452"/>
                  </a:lnTo>
                  <a:lnTo>
                    <a:pt x="2351579" y="3693433"/>
                  </a:lnTo>
                  <a:close/>
                  <a:moveTo>
                    <a:pt x="2392325" y="3682989"/>
                  </a:moveTo>
                  <a:lnTo>
                    <a:pt x="2388983" y="3687752"/>
                  </a:lnTo>
                  <a:lnTo>
                    <a:pt x="2373275" y="3685187"/>
                  </a:lnTo>
                  <a:close/>
                  <a:moveTo>
                    <a:pt x="2415017" y="3681401"/>
                  </a:moveTo>
                  <a:lnTo>
                    <a:pt x="2422488" y="3682866"/>
                  </a:lnTo>
                  <a:lnTo>
                    <a:pt x="2406613" y="3684576"/>
                  </a:lnTo>
                  <a:close/>
                  <a:moveTo>
                    <a:pt x="2985194" y="3619489"/>
                  </a:moveTo>
                  <a:lnTo>
                    <a:pt x="3001933" y="3643179"/>
                  </a:lnTo>
                  <a:lnTo>
                    <a:pt x="3012555" y="3653563"/>
                  </a:lnTo>
                  <a:lnTo>
                    <a:pt x="3031868" y="3655835"/>
                  </a:lnTo>
                  <a:lnTo>
                    <a:pt x="3043778" y="3654212"/>
                  </a:lnTo>
                  <a:lnTo>
                    <a:pt x="3041525" y="3658756"/>
                  </a:lnTo>
                  <a:lnTo>
                    <a:pt x="3047963" y="3678227"/>
                  </a:lnTo>
                  <a:lnTo>
                    <a:pt x="3036375" y="3670438"/>
                  </a:lnTo>
                  <a:lnTo>
                    <a:pt x="3022212" y="3667518"/>
                  </a:lnTo>
                  <a:lnTo>
                    <a:pt x="3011589" y="3675306"/>
                  </a:lnTo>
                  <a:lnTo>
                    <a:pt x="3000645" y="3667518"/>
                  </a:lnTo>
                  <a:lnTo>
                    <a:pt x="3000001" y="3667193"/>
                  </a:lnTo>
                  <a:lnTo>
                    <a:pt x="2997426" y="3665895"/>
                  </a:lnTo>
                  <a:lnTo>
                    <a:pt x="2995495" y="3663624"/>
                  </a:lnTo>
                  <a:lnTo>
                    <a:pt x="2994529" y="3662650"/>
                  </a:lnTo>
                  <a:cubicBezTo>
                    <a:pt x="2994422" y="3662109"/>
                    <a:pt x="2994314" y="3661568"/>
                    <a:pt x="2994207" y="3661027"/>
                  </a:cubicBezTo>
                  <a:lnTo>
                    <a:pt x="2995173" y="3651292"/>
                  </a:lnTo>
                  <a:cubicBezTo>
                    <a:pt x="2995280" y="3648912"/>
                    <a:pt x="2995388" y="3646532"/>
                    <a:pt x="2995495" y="3644152"/>
                  </a:cubicBezTo>
                  <a:lnTo>
                    <a:pt x="2987770" y="3639934"/>
                  </a:lnTo>
                  <a:lnTo>
                    <a:pt x="2978113" y="3632145"/>
                  </a:lnTo>
                  <a:close/>
                  <a:moveTo>
                    <a:pt x="720699" y="3606789"/>
                  </a:moveTo>
                  <a:lnTo>
                    <a:pt x="731812" y="3609057"/>
                  </a:lnTo>
                  <a:lnTo>
                    <a:pt x="730831" y="3622664"/>
                  </a:lnTo>
                  <a:lnTo>
                    <a:pt x="721027" y="3617480"/>
                  </a:lnTo>
                  <a:cubicBezTo>
                    <a:pt x="720918" y="3613916"/>
                    <a:pt x="720808" y="3610353"/>
                    <a:pt x="720699" y="3606789"/>
                  </a:cubicBezTo>
                  <a:close/>
                  <a:moveTo>
                    <a:pt x="1246157" y="3590917"/>
                  </a:moveTo>
                  <a:lnTo>
                    <a:pt x="1252507" y="3593139"/>
                  </a:lnTo>
                  <a:lnTo>
                    <a:pt x="1244887" y="3604569"/>
                  </a:lnTo>
                  <a:lnTo>
                    <a:pt x="1247109" y="3615999"/>
                  </a:lnTo>
                  <a:lnTo>
                    <a:pt x="1242030" y="3631874"/>
                  </a:lnTo>
                  <a:lnTo>
                    <a:pt x="1231552" y="3641399"/>
                  </a:lnTo>
                  <a:lnTo>
                    <a:pt x="1216630" y="3640764"/>
                  </a:lnTo>
                  <a:lnTo>
                    <a:pt x="1208057" y="3644892"/>
                  </a:lnTo>
                  <a:lnTo>
                    <a:pt x="1208057" y="3636637"/>
                  </a:lnTo>
                  <a:lnTo>
                    <a:pt x="1218852" y="3627112"/>
                  </a:lnTo>
                  <a:lnTo>
                    <a:pt x="1229012" y="3599489"/>
                  </a:lnTo>
                  <a:close/>
                  <a:moveTo>
                    <a:pt x="2722963" y="3559164"/>
                  </a:moveTo>
                  <a:lnTo>
                    <a:pt x="2736813" y="3571070"/>
                  </a:lnTo>
                  <a:lnTo>
                    <a:pt x="2734558" y="3579759"/>
                  </a:lnTo>
                  <a:lnTo>
                    <a:pt x="2724251" y="3582977"/>
                  </a:lnTo>
                  <a:lnTo>
                    <a:pt x="2714588" y="3577506"/>
                  </a:lnTo>
                  <a:cubicBezTo>
                    <a:pt x="2714803" y="3571928"/>
                    <a:pt x="2715017" y="3566351"/>
                    <a:pt x="2715232" y="3560773"/>
                  </a:cubicBezTo>
                  <a:close/>
                  <a:moveTo>
                    <a:pt x="2492338" y="3549639"/>
                  </a:moveTo>
                  <a:lnTo>
                    <a:pt x="2485435" y="3560752"/>
                  </a:lnTo>
                  <a:lnTo>
                    <a:pt x="2484400" y="3551741"/>
                  </a:lnTo>
                  <a:close/>
                  <a:moveTo>
                    <a:pt x="2463763" y="3543289"/>
                  </a:moveTo>
                  <a:lnTo>
                    <a:pt x="2473288" y="3549484"/>
                  </a:lnTo>
                  <a:lnTo>
                    <a:pt x="2469760" y="3555989"/>
                  </a:lnTo>
                  <a:close/>
                  <a:moveTo>
                    <a:pt x="2922455" y="3533764"/>
                  </a:moveTo>
                  <a:lnTo>
                    <a:pt x="2937199" y="3536647"/>
                  </a:lnTo>
                  <a:lnTo>
                    <a:pt x="2937199" y="3548500"/>
                  </a:lnTo>
                  <a:lnTo>
                    <a:pt x="2943473" y="3553946"/>
                  </a:lnTo>
                  <a:lnTo>
                    <a:pt x="2956021" y="3552665"/>
                  </a:lnTo>
                  <a:lnTo>
                    <a:pt x="2961354" y="3560033"/>
                  </a:lnTo>
                  <a:lnTo>
                    <a:pt x="2959158" y="3566440"/>
                  </a:lnTo>
                  <a:lnTo>
                    <a:pt x="2953825" y="3573808"/>
                  </a:lnTo>
                  <a:lnTo>
                    <a:pt x="2960099" y="3577011"/>
                  </a:lnTo>
                  <a:lnTo>
                    <a:pt x="2967001" y="3589825"/>
                  </a:lnTo>
                  <a:lnTo>
                    <a:pt x="2960727" y="3595271"/>
                  </a:lnTo>
                  <a:lnTo>
                    <a:pt x="2952257" y="3591106"/>
                  </a:lnTo>
                  <a:lnTo>
                    <a:pt x="2943787" y="3589825"/>
                  </a:lnTo>
                  <a:lnTo>
                    <a:pt x="2939709" y="3595591"/>
                  </a:lnTo>
                  <a:lnTo>
                    <a:pt x="2936572" y="3600397"/>
                  </a:lnTo>
                  <a:lnTo>
                    <a:pt x="2933435" y="3603920"/>
                  </a:lnTo>
                  <a:lnTo>
                    <a:pt x="2932180" y="3604882"/>
                  </a:lnTo>
                  <a:lnTo>
                    <a:pt x="2931239" y="3605202"/>
                  </a:lnTo>
                  <a:lnTo>
                    <a:pt x="2930612" y="3605202"/>
                  </a:lnTo>
                  <a:lnTo>
                    <a:pt x="2929357" y="3605202"/>
                  </a:lnTo>
                  <a:lnTo>
                    <a:pt x="2928416" y="3604561"/>
                  </a:lnTo>
                  <a:lnTo>
                    <a:pt x="2928102" y="3603920"/>
                  </a:lnTo>
                  <a:lnTo>
                    <a:pt x="2914613" y="3592388"/>
                  </a:lnTo>
                  <a:lnTo>
                    <a:pt x="2918691" y="3582777"/>
                  </a:lnTo>
                  <a:lnTo>
                    <a:pt x="2924024" y="3576370"/>
                  </a:lnTo>
                  <a:lnTo>
                    <a:pt x="2919318" y="3566760"/>
                  </a:lnTo>
                  <a:lnTo>
                    <a:pt x="2925592" y="3562595"/>
                  </a:lnTo>
                  <a:lnTo>
                    <a:pt x="2936258" y="3572206"/>
                  </a:lnTo>
                  <a:lnTo>
                    <a:pt x="2945669" y="3569002"/>
                  </a:lnTo>
                  <a:lnTo>
                    <a:pt x="2946610" y="3561314"/>
                  </a:lnTo>
                  <a:lnTo>
                    <a:pt x="2931866" y="3551703"/>
                  </a:lnTo>
                  <a:lnTo>
                    <a:pt x="2918377" y="3550102"/>
                  </a:lnTo>
                  <a:lnTo>
                    <a:pt x="2917122" y="3541452"/>
                  </a:lnTo>
                  <a:close/>
                  <a:moveTo>
                    <a:pt x="2474421" y="3527414"/>
                  </a:moveTo>
                  <a:lnTo>
                    <a:pt x="2483607" y="3527414"/>
                  </a:lnTo>
                  <a:lnTo>
                    <a:pt x="2485988" y="3538409"/>
                  </a:lnTo>
                  <a:lnTo>
                    <a:pt x="2479524" y="3544877"/>
                  </a:lnTo>
                  <a:lnTo>
                    <a:pt x="2471700" y="3536145"/>
                  </a:lnTo>
                  <a:close/>
                  <a:moveTo>
                    <a:pt x="2643150" y="3494076"/>
                  </a:moveTo>
                  <a:lnTo>
                    <a:pt x="2665375" y="3502206"/>
                  </a:lnTo>
                  <a:lnTo>
                    <a:pt x="2662200" y="3514714"/>
                  </a:lnTo>
                  <a:lnTo>
                    <a:pt x="2649500" y="3510649"/>
                  </a:lnTo>
                  <a:close/>
                  <a:moveTo>
                    <a:pt x="2724430" y="3492489"/>
                  </a:moveTo>
                  <a:lnTo>
                    <a:pt x="2735543" y="3498204"/>
                  </a:lnTo>
                  <a:lnTo>
                    <a:pt x="2744115" y="3502331"/>
                  </a:lnTo>
                  <a:lnTo>
                    <a:pt x="2748878" y="3504871"/>
                  </a:lnTo>
                  <a:lnTo>
                    <a:pt x="2751100" y="3505189"/>
                  </a:lnTo>
                  <a:lnTo>
                    <a:pt x="2753958" y="3505189"/>
                  </a:lnTo>
                  <a:lnTo>
                    <a:pt x="2761260" y="3505189"/>
                  </a:lnTo>
                  <a:lnTo>
                    <a:pt x="2768880" y="3505506"/>
                  </a:lnTo>
                  <a:lnTo>
                    <a:pt x="2771738" y="3505824"/>
                  </a:lnTo>
                  <a:lnTo>
                    <a:pt x="2773325" y="3506776"/>
                  </a:lnTo>
                  <a:lnTo>
                    <a:pt x="2774595" y="3508046"/>
                  </a:lnTo>
                  <a:lnTo>
                    <a:pt x="2775548" y="3510269"/>
                  </a:lnTo>
                  <a:lnTo>
                    <a:pt x="2776183" y="3512809"/>
                  </a:lnTo>
                  <a:lnTo>
                    <a:pt x="2776818" y="3515349"/>
                  </a:lnTo>
                  <a:lnTo>
                    <a:pt x="2777770" y="3520429"/>
                  </a:lnTo>
                  <a:lnTo>
                    <a:pt x="2778088" y="3522651"/>
                  </a:lnTo>
                  <a:lnTo>
                    <a:pt x="2784438" y="3536939"/>
                  </a:lnTo>
                  <a:lnTo>
                    <a:pt x="2762213" y="3536304"/>
                  </a:lnTo>
                  <a:lnTo>
                    <a:pt x="2744115" y="3536304"/>
                  </a:lnTo>
                  <a:lnTo>
                    <a:pt x="2737765" y="3529319"/>
                  </a:lnTo>
                  <a:lnTo>
                    <a:pt x="2713317" y="3520746"/>
                  </a:lnTo>
                  <a:lnTo>
                    <a:pt x="2713317" y="3513761"/>
                  </a:lnTo>
                  <a:lnTo>
                    <a:pt x="2728240" y="3512174"/>
                  </a:lnTo>
                  <a:lnTo>
                    <a:pt x="2713317" y="3502014"/>
                  </a:lnTo>
                  <a:cubicBezTo>
                    <a:pt x="2713211" y="3499897"/>
                    <a:pt x="2713106" y="3497781"/>
                    <a:pt x="2713000" y="3495664"/>
                  </a:cubicBezTo>
                  <a:close/>
                  <a:moveTo>
                    <a:pt x="2782388" y="3486139"/>
                  </a:moveTo>
                  <a:lnTo>
                    <a:pt x="2791163" y="3498169"/>
                  </a:lnTo>
                  <a:lnTo>
                    <a:pt x="2801888" y="3491666"/>
                  </a:lnTo>
                  <a:lnTo>
                    <a:pt x="2816188" y="3506623"/>
                  </a:lnTo>
                  <a:lnTo>
                    <a:pt x="2806113" y="3520605"/>
                  </a:lnTo>
                  <a:lnTo>
                    <a:pt x="2798963" y="3530359"/>
                  </a:lnTo>
                  <a:lnTo>
                    <a:pt x="2791488" y="3540114"/>
                  </a:lnTo>
                  <a:lnTo>
                    <a:pt x="2784663" y="3519955"/>
                  </a:lnTo>
                  <a:lnTo>
                    <a:pt x="2787913" y="3512151"/>
                  </a:lnTo>
                  <a:lnTo>
                    <a:pt x="2774913" y="3487765"/>
                  </a:lnTo>
                  <a:close/>
                  <a:moveTo>
                    <a:pt x="2829351" y="3475026"/>
                  </a:moveTo>
                  <a:lnTo>
                    <a:pt x="2856571" y="3483401"/>
                  </a:lnTo>
                  <a:lnTo>
                    <a:pt x="2860638" y="3490226"/>
                  </a:lnTo>
                  <a:lnTo>
                    <a:pt x="2848123" y="3488675"/>
                  </a:lnTo>
                  <a:lnTo>
                    <a:pt x="2837798" y="3492708"/>
                  </a:lnTo>
                  <a:lnTo>
                    <a:pt x="2828725" y="3502014"/>
                  </a:lnTo>
                  <a:lnTo>
                    <a:pt x="2817775" y="3492708"/>
                  </a:lnTo>
                  <a:lnTo>
                    <a:pt x="2834670" y="3485573"/>
                  </a:lnTo>
                  <a:close/>
                  <a:moveTo>
                    <a:pt x="2682838" y="3473439"/>
                  </a:moveTo>
                  <a:lnTo>
                    <a:pt x="2673630" y="3492489"/>
                  </a:lnTo>
                  <a:lnTo>
                    <a:pt x="2670138" y="3482964"/>
                  </a:lnTo>
                  <a:close/>
                  <a:moveTo>
                    <a:pt x="2591080" y="3467089"/>
                  </a:moveTo>
                  <a:lnTo>
                    <a:pt x="2613622" y="3486353"/>
                  </a:lnTo>
                  <a:cubicBezTo>
                    <a:pt x="2613940" y="3489509"/>
                    <a:pt x="2614257" y="3492666"/>
                    <a:pt x="2614575" y="3495822"/>
                  </a:cubicBezTo>
                  <a:lnTo>
                    <a:pt x="2607590" y="3513127"/>
                  </a:lnTo>
                  <a:lnTo>
                    <a:pt x="2592667" y="3501699"/>
                  </a:lnTo>
                  <a:cubicBezTo>
                    <a:pt x="2592879" y="3499522"/>
                    <a:pt x="2593090" y="3497346"/>
                    <a:pt x="2593302" y="3495169"/>
                  </a:cubicBezTo>
                  <a:lnTo>
                    <a:pt x="2589175" y="3480802"/>
                  </a:lnTo>
                  <a:lnTo>
                    <a:pt x="2594255" y="3479823"/>
                  </a:lnTo>
                  <a:close/>
                  <a:moveTo>
                    <a:pt x="2706015" y="3457564"/>
                  </a:moveTo>
                  <a:cubicBezTo>
                    <a:pt x="2706227" y="3462094"/>
                    <a:pt x="2706438" y="3466623"/>
                    <a:pt x="2706650" y="3471153"/>
                  </a:cubicBezTo>
                  <a:lnTo>
                    <a:pt x="2699030" y="3490747"/>
                  </a:lnTo>
                  <a:lnTo>
                    <a:pt x="2687917" y="3516346"/>
                  </a:lnTo>
                  <a:lnTo>
                    <a:pt x="2680297" y="3525827"/>
                  </a:lnTo>
                  <a:lnTo>
                    <a:pt x="2678075" y="3512237"/>
                  </a:lnTo>
                  <a:lnTo>
                    <a:pt x="2680297" y="3496436"/>
                  </a:lnTo>
                  <a:lnTo>
                    <a:pt x="2688552" y="3480634"/>
                  </a:lnTo>
                  <a:close/>
                  <a:moveTo>
                    <a:pt x="2475289" y="3449626"/>
                  </a:moveTo>
                  <a:lnTo>
                    <a:pt x="2478050" y="3458932"/>
                  </a:lnTo>
                  <a:lnTo>
                    <a:pt x="2477222" y="3468238"/>
                  </a:lnTo>
                  <a:lnTo>
                    <a:pt x="2471700" y="3476614"/>
                  </a:lnTo>
                  <a:lnTo>
                    <a:pt x="2471700" y="3466377"/>
                  </a:lnTo>
                  <a:close/>
                  <a:moveTo>
                    <a:pt x="967714" y="3435339"/>
                  </a:moveTo>
                  <a:lnTo>
                    <a:pt x="989940" y="3455054"/>
                  </a:lnTo>
                  <a:lnTo>
                    <a:pt x="985812" y="3462368"/>
                  </a:lnTo>
                  <a:lnTo>
                    <a:pt x="968032" y="3473180"/>
                  </a:lnTo>
                  <a:lnTo>
                    <a:pt x="962634" y="3489079"/>
                  </a:lnTo>
                  <a:lnTo>
                    <a:pt x="967080" y="3491305"/>
                  </a:lnTo>
                  <a:lnTo>
                    <a:pt x="958824" y="3496075"/>
                  </a:lnTo>
                  <a:cubicBezTo>
                    <a:pt x="959036" y="3502011"/>
                    <a:pt x="959247" y="3507947"/>
                    <a:pt x="959459" y="3513883"/>
                  </a:cubicBezTo>
                  <a:lnTo>
                    <a:pt x="958921" y="3514329"/>
                  </a:lnTo>
                  <a:lnTo>
                    <a:pt x="960134" y="3514827"/>
                  </a:lnTo>
                  <a:cubicBezTo>
                    <a:pt x="960095" y="3508757"/>
                    <a:pt x="960057" y="3502686"/>
                    <a:pt x="960018" y="3496616"/>
                  </a:cubicBezTo>
                  <a:lnTo>
                    <a:pt x="968262" y="3491854"/>
                  </a:lnTo>
                  <a:lnTo>
                    <a:pt x="983166" y="3482329"/>
                  </a:lnTo>
                  <a:lnTo>
                    <a:pt x="991410" y="3468359"/>
                  </a:lnTo>
                  <a:lnTo>
                    <a:pt x="995838" y="3472804"/>
                  </a:lnTo>
                  <a:lnTo>
                    <a:pt x="1009154" y="3465819"/>
                  </a:lnTo>
                  <a:lnTo>
                    <a:pt x="1019621" y="3457564"/>
                  </a:lnTo>
                  <a:lnTo>
                    <a:pt x="1064328" y="3458199"/>
                  </a:lnTo>
                  <a:lnTo>
                    <a:pt x="1077011" y="3466771"/>
                  </a:lnTo>
                  <a:lnTo>
                    <a:pt x="1089060" y="3499156"/>
                  </a:lnTo>
                  <a:lnTo>
                    <a:pt x="1101744" y="3523287"/>
                  </a:lnTo>
                  <a:lnTo>
                    <a:pt x="1111257" y="3532494"/>
                  </a:lnTo>
                  <a:lnTo>
                    <a:pt x="1110306" y="3537892"/>
                  </a:lnTo>
                  <a:lnTo>
                    <a:pt x="1099842" y="3546147"/>
                  </a:lnTo>
                  <a:lnTo>
                    <a:pt x="1088427" y="3560434"/>
                  </a:lnTo>
                  <a:lnTo>
                    <a:pt x="1092549" y="3570594"/>
                  </a:lnTo>
                  <a:lnTo>
                    <a:pt x="1097939" y="3561069"/>
                  </a:lnTo>
                  <a:lnTo>
                    <a:pt x="1113794" y="3549322"/>
                  </a:lnTo>
                  <a:lnTo>
                    <a:pt x="1125526" y="3549322"/>
                  </a:lnTo>
                  <a:lnTo>
                    <a:pt x="1138210" y="3559799"/>
                  </a:lnTo>
                  <a:lnTo>
                    <a:pt x="1135990" y="3569324"/>
                  </a:lnTo>
                  <a:lnTo>
                    <a:pt x="1141381" y="3587422"/>
                  </a:lnTo>
                  <a:lnTo>
                    <a:pt x="1135356" y="3594724"/>
                  </a:lnTo>
                  <a:lnTo>
                    <a:pt x="1125843" y="3590597"/>
                  </a:lnTo>
                  <a:lnTo>
                    <a:pt x="1123306" y="3571229"/>
                  </a:lnTo>
                  <a:lnTo>
                    <a:pt x="1117916" y="3574404"/>
                  </a:lnTo>
                  <a:lnTo>
                    <a:pt x="1120453" y="3597899"/>
                  </a:lnTo>
                  <a:lnTo>
                    <a:pt x="1129014" y="3601074"/>
                  </a:lnTo>
                  <a:lnTo>
                    <a:pt x="1126794" y="3611234"/>
                  </a:lnTo>
                  <a:lnTo>
                    <a:pt x="1120453" y="3622029"/>
                  </a:lnTo>
                  <a:lnTo>
                    <a:pt x="1102696" y="3624569"/>
                  </a:lnTo>
                  <a:lnTo>
                    <a:pt x="1099525" y="3629649"/>
                  </a:lnTo>
                  <a:lnTo>
                    <a:pt x="1099525" y="3643619"/>
                  </a:lnTo>
                  <a:lnTo>
                    <a:pt x="1098252" y="3643570"/>
                  </a:lnTo>
                  <a:lnTo>
                    <a:pt x="1091214" y="3650619"/>
                  </a:lnTo>
                  <a:lnTo>
                    <a:pt x="1084229" y="3656978"/>
                  </a:lnTo>
                  <a:lnTo>
                    <a:pt x="1075656" y="3662384"/>
                  </a:lnTo>
                  <a:lnTo>
                    <a:pt x="1075339" y="3663020"/>
                  </a:lnTo>
                  <a:lnTo>
                    <a:pt x="1075022" y="3663338"/>
                  </a:lnTo>
                  <a:lnTo>
                    <a:pt x="1074069" y="3663974"/>
                  </a:lnTo>
                  <a:lnTo>
                    <a:pt x="1073116" y="3664928"/>
                  </a:lnTo>
                  <a:lnTo>
                    <a:pt x="1071846" y="3664928"/>
                  </a:lnTo>
                  <a:lnTo>
                    <a:pt x="1069624" y="3664928"/>
                  </a:lnTo>
                  <a:lnTo>
                    <a:pt x="1067084" y="3664610"/>
                  </a:lnTo>
                  <a:lnTo>
                    <a:pt x="1062322" y="3663020"/>
                  </a:lnTo>
                  <a:lnTo>
                    <a:pt x="1058829" y="3661748"/>
                  </a:lnTo>
                  <a:lnTo>
                    <a:pt x="1056608" y="3660158"/>
                  </a:lnTo>
                  <a:lnTo>
                    <a:pt x="1053430" y="3671924"/>
                  </a:lnTo>
                  <a:lnTo>
                    <a:pt x="1058829" y="3705631"/>
                  </a:lnTo>
                  <a:lnTo>
                    <a:pt x="1075339" y="3726618"/>
                  </a:lnTo>
                  <a:lnTo>
                    <a:pt x="1065813" y="3745698"/>
                  </a:lnTo>
                  <a:lnTo>
                    <a:pt x="1071211" y="3771137"/>
                  </a:lnTo>
                  <a:lnTo>
                    <a:pt x="1085499" y="3832191"/>
                  </a:lnTo>
                  <a:lnTo>
                    <a:pt x="1076291" y="3856359"/>
                  </a:lnTo>
                  <a:lnTo>
                    <a:pt x="1058512" y="3904057"/>
                  </a:lnTo>
                  <a:lnTo>
                    <a:pt x="1054703" y="3919957"/>
                  </a:lnTo>
                  <a:lnTo>
                    <a:pt x="1045176" y="3919957"/>
                  </a:lnTo>
                  <a:lnTo>
                    <a:pt x="1047398" y="3927271"/>
                  </a:lnTo>
                  <a:lnTo>
                    <a:pt x="1061051" y="3946032"/>
                  </a:lnTo>
                  <a:lnTo>
                    <a:pt x="1047398" y="3948576"/>
                  </a:lnTo>
                  <a:lnTo>
                    <a:pt x="1026443" y="3943170"/>
                  </a:lnTo>
                  <a:lnTo>
                    <a:pt x="1005171" y="3951120"/>
                  </a:lnTo>
                  <a:lnTo>
                    <a:pt x="1001043" y="3935220"/>
                  </a:lnTo>
                  <a:lnTo>
                    <a:pt x="993433" y="3940308"/>
                  </a:lnTo>
                  <a:lnTo>
                    <a:pt x="987082" y="3954300"/>
                  </a:lnTo>
                  <a:lnTo>
                    <a:pt x="955649" y="3964157"/>
                  </a:lnTo>
                  <a:lnTo>
                    <a:pt x="934376" y="3975923"/>
                  </a:lnTo>
                  <a:lnTo>
                    <a:pt x="925169" y="3988643"/>
                  </a:lnTo>
                  <a:lnTo>
                    <a:pt x="913738" y="3985463"/>
                  </a:lnTo>
                  <a:lnTo>
                    <a:pt x="907071" y="3998182"/>
                  </a:lnTo>
                  <a:lnTo>
                    <a:pt x="893418" y="4000726"/>
                  </a:lnTo>
                  <a:lnTo>
                    <a:pt x="882940" y="4010266"/>
                  </a:lnTo>
                  <a:lnTo>
                    <a:pt x="873098" y="4001680"/>
                  </a:lnTo>
                  <a:lnTo>
                    <a:pt x="877543" y="3986735"/>
                  </a:lnTo>
                  <a:lnTo>
                    <a:pt x="869922" y="3993095"/>
                  </a:lnTo>
                  <a:lnTo>
                    <a:pt x="862620" y="3992459"/>
                  </a:lnTo>
                  <a:lnTo>
                    <a:pt x="859762" y="4004224"/>
                  </a:lnTo>
                  <a:lnTo>
                    <a:pt x="865795" y="4004860"/>
                  </a:lnTo>
                  <a:lnTo>
                    <a:pt x="864208" y="4013446"/>
                  </a:lnTo>
                  <a:lnTo>
                    <a:pt x="867382" y="4022986"/>
                  </a:lnTo>
                  <a:lnTo>
                    <a:pt x="849285" y="4022032"/>
                  </a:lnTo>
                  <a:lnTo>
                    <a:pt x="843888" y="4031571"/>
                  </a:lnTo>
                  <a:lnTo>
                    <a:pt x="832140" y="4031889"/>
                  </a:lnTo>
                  <a:lnTo>
                    <a:pt x="825155" y="4042383"/>
                  </a:lnTo>
                  <a:lnTo>
                    <a:pt x="813407" y="4045563"/>
                  </a:lnTo>
                  <a:lnTo>
                    <a:pt x="799754" y="4050015"/>
                  </a:lnTo>
                  <a:lnTo>
                    <a:pt x="769909" y="4045881"/>
                  </a:lnTo>
                  <a:lnTo>
                    <a:pt x="762607" y="4042701"/>
                  </a:lnTo>
                  <a:lnTo>
                    <a:pt x="756575" y="4048107"/>
                  </a:lnTo>
                  <a:lnTo>
                    <a:pt x="737526" y="4052877"/>
                  </a:lnTo>
                  <a:lnTo>
                    <a:pt x="737526" y="4045245"/>
                  </a:lnTo>
                  <a:lnTo>
                    <a:pt x="725779" y="4042065"/>
                  </a:lnTo>
                  <a:lnTo>
                    <a:pt x="735938" y="4033479"/>
                  </a:lnTo>
                  <a:lnTo>
                    <a:pt x="743558" y="4033479"/>
                  </a:lnTo>
                  <a:lnTo>
                    <a:pt x="764512" y="4022986"/>
                  </a:lnTo>
                  <a:lnTo>
                    <a:pt x="750860" y="4020760"/>
                  </a:lnTo>
                  <a:lnTo>
                    <a:pt x="758162" y="4013446"/>
                  </a:lnTo>
                  <a:lnTo>
                    <a:pt x="735938" y="4019806"/>
                  </a:lnTo>
                  <a:lnTo>
                    <a:pt x="724191" y="4021396"/>
                  </a:lnTo>
                  <a:lnTo>
                    <a:pt x="714667" y="4031889"/>
                  </a:lnTo>
                  <a:lnTo>
                    <a:pt x="704507" y="4040475"/>
                  </a:lnTo>
                  <a:lnTo>
                    <a:pt x="691809" y="4039203"/>
                  </a:lnTo>
                  <a:lnTo>
                    <a:pt x="707683" y="4032843"/>
                  </a:lnTo>
                  <a:lnTo>
                    <a:pt x="716889" y="4012810"/>
                  </a:lnTo>
                  <a:lnTo>
                    <a:pt x="739113" y="4005178"/>
                  </a:lnTo>
                  <a:lnTo>
                    <a:pt x="744193" y="4001044"/>
                  </a:lnTo>
                  <a:lnTo>
                    <a:pt x="733399" y="3994685"/>
                  </a:lnTo>
                  <a:lnTo>
                    <a:pt x="710540" y="4005178"/>
                  </a:lnTo>
                  <a:lnTo>
                    <a:pt x="703238" y="4010584"/>
                  </a:lnTo>
                  <a:lnTo>
                    <a:pt x="693396" y="3999136"/>
                  </a:lnTo>
                  <a:lnTo>
                    <a:pt x="673394" y="4000408"/>
                  </a:lnTo>
                  <a:lnTo>
                    <a:pt x="686093" y="3986417"/>
                  </a:lnTo>
                  <a:lnTo>
                    <a:pt x="703873" y="3973697"/>
                  </a:lnTo>
                  <a:lnTo>
                    <a:pt x="712444" y="3970517"/>
                  </a:lnTo>
                  <a:lnTo>
                    <a:pt x="728319" y="3965111"/>
                  </a:lnTo>
                  <a:lnTo>
                    <a:pt x="726097" y="3960978"/>
                  </a:lnTo>
                  <a:lnTo>
                    <a:pt x="713397" y="3960978"/>
                  </a:lnTo>
                  <a:lnTo>
                    <a:pt x="697523" y="3959388"/>
                  </a:lnTo>
                  <a:lnTo>
                    <a:pt x="671807" y="3958116"/>
                  </a:lnTo>
                  <a:lnTo>
                    <a:pt x="666727" y="3950166"/>
                  </a:lnTo>
                  <a:lnTo>
                    <a:pt x="671489" y="3936174"/>
                  </a:lnTo>
                  <a:lnTo>
                    <a:pt x="679109" y="3935220"/>
                  </a:lnTo>
                  <a:lnTo>
                    <a:pt x="702286" y="3929496"/>
                  </a:lnTo>
                  <a:lnTo>
                    <a:pt x="695936" y="3944442"/>
                  </a:lnTo>
                  <a:lnTo>
                    <a:pt x="708635" y="3933630"/>
                  </a:lnTo>
                  <a:lnTo>
                    <a:pt x="714032" y="3941898"/>
                  </a:lnTo>
                  <a:lnTo>
                    <a:pt x="723556" y="3945078"/>
                  </a:lnTo>
                  <a:lnTo>
                    <a:pt x="744828" y="3944124"/>
                  </a:lnTo>
                  <a:lnTo>
                    <a:pt x="729906" y="3937764"/>
                  </a:lnTo>
                  <a:lnTo>
                    <a:pt x="721335" y="3924091"/>
                  </a:lnTo>
                  <a:lnTo>
                    <a:pt x="735938" y="3917413"/>
                  </a:lnTo>
                  <a:lnTo>
                    <a:pt x="738161" y="3899605"/>
                  </a:lnTo>
                  <a:lnTo>
                    <a:pt x="748638" y="3896425"/>
                  </a:lnTo>
                  <a:lnTo>
                    <a:pt x="772766" y="3895153"/>
                  </a:lnTo>
                  <a:lnTo>
                    <a:pt x="801341" y="3884024"/>
                  </a:lnTo>
                  <a:lnTo>
                    <a:pt x="818487" y="3880844"/>
                  </a:lnTo>
                  <a:lnTo>
                    <a:pt x="842936" y="3884978"/>
                  </a:lnTo>
                  <a:lnTo>
                    <a:pt x="838491" y="3879890"/>
                  </a:lnTo>
                  <a:lnTo>
                    <a:pt x="818487" y="3875756"/>
                  </a:lnTo>
                  <a:lnTo>
                    <a:pt x="806739" y="3872576"/>
                  </a:lnTo>
                  <a:lnTo>
                    <a:pt x="809597" y="3861128"/>
                  </a:lnTo>
                  <a:lnTo>
                    <a:pt x="815947" y="3846183"/>
                  </a:lnTo>
                  <a:lnTo>
                    <a:pt x="805469" y="3851589"/>
                  </a:lnTo>
                  <a:lnTo>
                    <a:pt x="790863" y="3871622"/>
                  </a:lnTo>
                  <a:lnTo>
                    <a:pt x="780068" y="3876074"/>
                  </a:lnTo>
                  <a:lnTo>
                    <a:pt x="761019" y="3880526"/>
                  </a:lnTo>
                  <a:lnTo>
                    <a:pt x="753717" y="3881798"/>
                  </a:lnTo>
                  <a:lnTo>
                    <a:pt x="755940" y="3886568"/>
                  </a:lnTo>
                  <a:lnTo>
                    <a:pt x="738161" y="3886886"/>
                  </a:lnTo>
                  <a:lnTo>
                    <a:pt x="719112" y="3895471"/>
                  </a:lnTo>
                  <a:lnTo>
                    <a:pt x="715937" y="3888476"/>
                  </a:lnTo>
                  <a:lnTo>
                    <a:pt x="752765" y="3870032"/>
                  </a:lnTo>
                  <a:lnTo>
                    <a:pt x="760702" y="3848727"/>
                  </a:lnTo>
                  <a:lnTo>
                    <a:pt x="776576" y="3837915"/>
                  </a:lnTo>
                  <a:lnTo>
                    <a:pt x="774672" y="3832827"/>
                  </a:lnTo>
                  <a:lnTo>
                    <a:pt x="762925" y="3833781"/>
                  </a:lnTo>
                  <a:lnTo>
                    <a:pt x="774037" y="3807706"/>
                  </a:lnTo>
                  <a:lnTo>
                    <a:pt x="792133" y="3795622"/>
                  </a:lnTo>
                  <a:lnTo>
                    <a:pt x="816582" y="3799756"/>
                  </a:lnTo>
                  <a:lnTo>
                    <a:pt x="808962" y="3783857"/>
                  </a:lnTo>
                  <a:lnTo>
                    <a:pt x="810867" y="3772091"/>
                  </a:lnTo>
                  <a:lnTo>
                    <a:pt x="796261" y="3781949"/>
                  </a:lnTo>
                  <a:lnTo>
                    <a:pt x="754035" y="3782585"/>
                  </a:lnTo>
                  <a:lnTo>
                    <a:pt x="746733" y="3776225"/>
                  </a:lnTo>
                  <a:cubicBezTo>
                    <a:pt x="746521" y="3770819"/>
                    <a:pt x="746310" y="3765413"/>
                    <a:pt x="746098" y="3760007"/>
                  </a:cubicBezTo>
                  <a:lnTo>
                    <a:pt x="733716" y="3772727"/>
                  </a:lnTo>
                  <a:lnTo>
                    <a:pt x="725462" y="3773363"/>
                  </a:lnTo>
                  <a:lnTo>
                    <a:pt x="722922" y="3762551"/>
                  </a:lnTo>
                  <a:lnTo>
                    <a:pt x="708317" y="3761597"/>
                  </a:lnTo>
                  <a:lnTo>
                    <a:pt x="703873" y="3755238"/>
                  </a:lnTo>
                  <a:lnTo>
                    <a:pt x="689903" y="3743790"/>
                  </a:lnTo>
                  <a:lnTo>
                    <a:pt x="702603" y="3727890"/>
                  </a:lnTo>
                  <a:lnTo>
                    <a:pt x="717207" y="3722484"/>
                  </a:lnTo>
                  <a:lnTo>
                    <a:pt x="723556" y="3704359"/>
                  </a:lnTo>
                  <a:lnTo>
                    <a:pt x="752130" y="3696727"/>
                  </a:lnTo>
                  <a:lnTo>
                    <a:pt x="745463" y="3691639"/>
                  </a:lnTo>
                  <a:cubicBezTo>
                    <a:pt x="745146" y="3688459"/>
                    <a:pt x="744828" y="3685280"/>
                    <a:pt x="744511" y="3682100"/>
                  </a:cubicBezTo>
                  <a:lnTo>
                    <a:pt x="727366" y="3684326"/>
                  </a:lnTo>
                  <a:lnTo>
                    <a:pt x="719429" y="3690685"/>
                  </a:lnTo>
                  <a:lnTo>
                    <a:pt x="711492" y="3679238"/>
                  </a:lnTo>
                  <a:lnTo>
                    <a:pt x="713137" y="3667467"/>
                  </a:lnTo>
                  <a:lnTo>
                    <a:pt x="709077" y="3678226"/>
                  </a:lnTo>
                  <a:lnTo>
                    <a:pt x="687363" y="3666796"/>
                  </a:lnTo>
                  <a:lnTo>
                    <a:pt x="708146" y="3662351"/>
                  </a:lnTo>
                  <a:lnTo>
                    <a:pt x="713618" y="3664031"/>
                  </a:lnTo>
                  <a:cubicBezTo>
                    <a:pt x="713650" y="3663800"/>
                    <a:pt x="713683" y="3663569"/>
                    <a:pt x="713715" y="3663338"/>
                  </a:cubicBezTo>
                  <a:lnTo>
                    <a:pt x="731811" y="3667790"/>
                  </a:lnTo>
                  <a:lnTo>
                    <a:pt x="728637" y="3656978"/>
                  </a:lnTo>
                  <a:lnTo>
                    <a:pt x="717842" y="3653798"/>
                  </a:lnTo>
                  <a:lnTo>
                    <a:pt x="713397" y="3637263"/>
                  </a:lnTo>
                  <a:lnTo>
                    <a:pt x="731493" y="3629313"/>
                  </a:lnTo>
                  <a:lnTo>
                    <a:pt x="734351" y="3608644"/>
                  </a:lnTo>
                  <a:lnTo>
                    <a:pt x="756575" y="3612460"/>
                  </a:lnTo>
                  <a:lnTo>
                    <a:pt x="769274" y="3610234"/>
                  </a:lnTo>
                  <a:lnTo>
                    <a:pt x="781974" y="3619456"/>
                  </a:lnTo>
                  <a:lnTo>
                    <a:pt x="783244" y="3628995"/>
                  </a:lnTo>
                  <a:lnTo>
                    <a:pt x="797214" y="3634401"/>
                  </a:lnTo>
                  <a:lnTo>
                    <a:pt x="792451" y="3621681"/>
                  </a:lnTo>
                  <a:lnTo>
                    <a:pt x="805469" y="3610870"/>
                  </a:lnTo>
                  <a:lnTo>
                    <a:pt x="823250" y="3618184"/>
                  </a:lnTo>
                  <a:lnTo>
                    <a:pt x="839443" y="3627723"/>
                  </a:lnTo>
                  <a:lnTo>
                    <a:pt x="845792" y="3628359"/>
                  </a:lnTo>
                  <a:lnTo>
                    <a:pt x="846428" y="3609598"/>
                  </a:lnTo>
                  <a:lnTo>
                    <a:pt x="837855" y="3592426"/>
                  </a:lnTo>
                  <a:lnTo>
                    <a:pt x="850555" y="3578753"/>
                  </a:lnTo>
                  <a:lnTo>
                    <a:pt x="867382" y="3578753"/>
                  </a:lnTo>
                  <a:lnTo>
                    <a:pt x="877860" y="3557447"/>
                  </a:lnTo>
                  <a:lnTo>
                    <a:pt x="861985" y="3554267"/>
                  </a:lnTo>
                  <a:lnTo>
                    <a:pt x="841666" y="3559991"/>
                  </a:lnTo>
                  <a:lnTo>
                    <a:pt x="823567" y="3549180"/>
                  </a:lnTo>
                  <a:lnTo>
                    <a:pt x="830235" y="3539004"/>
                  </a:lnTo>
                  <a:lnTo>
                    <a:pt x="840396" y="3528192"/>
                  </a:lnTo>
                  <a:lnTo>
                    <a:pt x="862620" y="3519606"/>
                  </a:lnTo>
                  <a:lnTo>
                    <a:pt x="858492" y="3510067"/>
                  </a:lnTo>
                  <a:lnTo>
                    <a:pt x="855318" y="3497665"/>
                  </a:lnTo>
                  <a:lnTo>
                    <a:pt x="870875" y="3480494"/>
                  </a:lnTo>
                  <a:lnTo>
                    <a:pt x="886750" y="3474770"/>
                  </a:lnTo>
                  <a:lnTo>
                    <a:pt x="892783" y="3461096"/>
                  </a:lnTo>
                  <a:lnTo>
                    <a:pt x="911833" y="3464276"/>
                  </a:lnTo>
                  <a:lnTo>
                    <a:pt x="908658" y="3456962"/>
                  </a:lnTo>
                  <a:lnTo>
                    <a:pt x="924533" y="3451556"/>
                  </a:lnTo>
                  <a:lnTo>
                    <a:pt x="941679" y="3470318"/>
                  </a:lnTo>
                  <a:lnTo>
                    <a:pt x="931201" y="3495757"/>
                  </a:lnTo>
                  <a:lnTo>
                    <a:pt x="943901" y="3496393"/>
                  </a:lnTo>
                  <a:lnTo>
                    <a:pt x="952157" y="3479858"/>
                  </a:lnTo>
                  <a:lnTo>
                    <a:pt x="948029" y="3453464"/>
                  </a:lnTo>
                  <a:lnTo>
                    <a:pt x="961364" y="3453464"/>
                  </a:lnTo>
                  <a:close/>
                  <a:moveTo>
                    <a:pt x="3068524" y="3432164"/>
                  </a:moveTo>
                  <a:lnTo>
                    <a:pt x="3099111" y="3458846"/>
                  </a:lnTo>
                  <a:lnTo>
                    <a:pt x="3103526" y="3464378"/>
                  </a:lnTo>
                  <a:lnTo>
                    <a:pt x="3097535" y="3484552"/>
                  </a:lnTo>
                  <a:lnTo>
                    <a:pt x="3057488" y="3462425"/>
                  </a:lnTo>
                  <a:lnTo>
                    <a:pt x="3059065" y="3441926"/>
                  </a:lnTo>
                  <a:close/>
                  <a:moveTo>
                    <a:pt x="2463763" y="3408351"/>
                  </a:moveTo>
                  <a:lnTo>
                    <a:pt x="2474876" y="3421051"/>
                  </a:lnTo>
                  <a:lnTo>
                    <a:pt x="2466303" y="3420165"/>
                  </a:lnTo>
                  <a:lnTo>
                    <a:pt x="2454238" y="3410123"/>
                  </a:lnTo>
                  <a:close/>
                  <a:moveTo>
                    <a:pt x="2674737" y="3390889"/>
                  </a:moveTo>
                  <a:lnTo>
                    <a:pt x="2681250" y="3409169"/>
                  </a:lnTo>
                  <a:lnTo>
                    <a:pt x="2674086" y="3422639"/>
                  </a:lnTo>
                  <a:lnTo>
                    <a:pt x="2668550" y="3409169"/>
                  </a:lnTo>
                  <a:lnTo>
                    <a:pt x="2669201" y="3392172"/>
                  </a:lnTo>
                  <a:close/>
                  <a:moveTo>
                    <a:pt x="2629274" y="3381364"/>
                  </a:moveTo>
                  <a:lnTo>
                    <a:pt x="2653567" y="3390766"/>
                  </a:lnTo>
                  <a:lnTo>
                    <a:pt x="2656722" y="3399854"/>
                  </a:lnTo>
                  <a:lnTo>
                    <a:pt x="2660193" y="3406122"/>
                  </a:lnTo>
                  <a:lnTo>
                    <a:pt x="2664610" y="3411449"/>
                  </a:lnTo>
                  <a:lnTo>
                    <a:pt x="2668711" y="3422732"/>
                  </a:lnTo>
                  <a:lnTo>
                    <a:pt x="2689849" y="3430880"/>
                  </a:lnTo>
                  <a:lnTo>
                    <a:pt x="2693951" y="3446236"/>
                  </a:lnTo>
                  <a:lnTo>
                    <a:pt x="2687956" y="3460025"/>
                  </a:lnTo>
                  <a:lnTo>
                    <a:pt x="2677545" y="3468173"/>
                  </a:lnTo>
                  <a:lnTo>
                    <a:pt x="2660508" y="3478202"/>
                  </a:lnTo>
                  <a:lnTo>
                    <a:pt x="2640001" y="3476008"/>
                  </a:lnTo>
                  <a:lnTo>
                    <a:pt x="2627065" y="3461592"/>
                  </a:lnTo>
                  <a:lnTo>
                    <a:pt x="2634322" y="3455324"/>
                  </a:lnTo>
                  <a:lnTo>
                    <a:pt x="2622648" y="3453131"/>
                  </a:lnTo>
                  <a:lnTo>
                    <a:pt x="2620440" y="3436834"/>
                  </a:lnTo>
                  <a:lnTo>
                    <a:pt x="2603718" y="3425239"/>
                  </a:lnTo>
                  <a:lnTo>
                    <a:pt x="2593938" y="3412076"/>
                  </a:lnTo>
                  <a:lnTo>
                    <a:pt x="2595831" y="3394213"/>
                  </a:lnTo>
                  <a:lnTo>
                    <a:pt x="2608766" y="3400481"/>
                  </a:lnTo>
                  <a:lnTo>
                    <a:pt x="2620124" y="3397033"/>
                  </a:lnTo>
                  <a:close/>
                  <a:moveTo>
                    <a:pt x="1157482" y="3378189"/>
                  </a:moveTo>
                  <a:lnTo>
                    <a:pt x="1165647" y="3378189"/>
                  </a:lnTo>
                  <a:lnTo>
                    <a:pt x="1168671" y="3387857"/>
                  </a:lnTo>
                  <a:lnTo>
                    <a:pt x="1174719" y="3404938"/>
                  </a:lnTo>
                  <a:lnTo>
                    <a:pt x="1171090" y="3417829"/>
                  </a:lnTo>
                  <a:lnTo>
                    <a:pt x="1165949" y="3421052"/>
                  </a:lnTo>
                  <a:lnTo>
                    <a:pt x="1153854" y="3413639"/>
                  </a:lnTo>
                  <a:lnTo>
                    <a:pt x="1149318" y="3400748"/>
                  </a:lnTo>
                  <a:lnTo>
                    <a:pt x="1151435" y="3387857"/>
                  </a:lnTo>
                  <a:close/>
                  <a:moveTo>
                    <a:pt x="1072072" y="3340094"/>
                  </a:moveTo>
                  <a:lnTo>
                    <a:pt x="1080383" y="3351711"/>
                  </a:lnTo>
                  <a:lnTo>
                    <a:pt x="1080383" y="3364272"/>
                  </a:lnTo>
                  <a:lnTo>
                    <a:pt x="1085817" y="3378398"/>
                  </a:lnTo>
                  <a:lnTo>
                    <a:pt x="1073351" y="3387819"/>
                  </a:lnTo>
                  <a:lnTo>
                    <a:pt x="1067917" y="3397239"/>
                  </a:lnTo>
                  <a:lnTo>
                    <a:pt x="1057373" y="3394727"/>
                  </a:lnTo>
                  <a:lnTo>
                    <a:pt x="1055132" y="3384992"/>
                  </a:lnTo>
                  <a:lnTo>
                    <a:pt x="1061206" y="3368354"/>
                  </a:lnTo>
                  <a:lnTo>
                    <a:pt x="1051616" y="3368354"/>
                  </a:lnTo>
                  <a:lnTo>
                    <a:pt x="1043305" y="3377770"/>
                  </a:lnTo>
                  <a:lnTo>
                    <a:pt x="1039151" y="3384050"/>
                  </a:lnTo>
                  <a:lnTo>
                    <a:pt x="1038191" y="3371807"/>
                  </a:lnTo>
                  <a:lnTo>
                    <a:pt x="1047461" y="3350769"/>
                  </a:lnTo>
                  <a:lnTo>
                    <a:pt x="1055772" y="3356735"/>
                  </a:lnTo>
                  <a:lnTo>
                    <a:pt x="1062484" y="3348571"/>
                  </a:lnTo>
                  <a:close/>
                  <a:moveTo>
                    <a:pt x="2665169" y="3319452"/>
                  </a:moveTo>
                  <a:lnTo>
                    <a:pt x="2676488" y="3339638"/>
                  </a:lnTo>
                  <a:lnTo>
                    <a:pt x="2670990" y="3354377"/>
                  </a:lnTo>
                  <a:lnTo>
                    <a:pt x="2659025" y="3347008"/>
                  </a:lnTo>
                  <a:lnTo>
                    <a:pt x="2670990" y="3338356"/>
                  </a:lnTo>
                  <a:close/>
                  <a:moveTo>
                    <a:pt x="1084228" y="3309929"/>
                  </a:moveTo>
                  <a:lnTo>
                    <a:pt x="1082061" y="3317834"/>
                  </a:lnTo>
                  <a:lnTo>
                    <a:pt x="1071529" y="3324217"/>
                  </a:lnTo>
                  <a:lnTo>
                    <a:pt x="1074936" y="3316010"/>
                  </a:lnTo>
                  <a:close/>
                  <a:moveTo>
                    <a:pt x="1113472" y="3303579"/>
                  </a:moveTo>
                  <a:lnTo>
                    <a:pt x="1114392" y="3311286"/>
                  </a:lnTo>
                  <a:lnTo>
                    <a:pt x="1103653" y="3330557"/>
                  </a:lnTo>
                  <a:lnTo>
                    <a:pt x="1101505" y="3345010"/>
                  </a:lnTo>
                  <a:lnTo>
                    <a:pt x="1089538" y="3359143"/>
                  </a:lnTo>
                  <a:lnTo>
                    <a:pt x="1082481" y="3355288"/>
                  </a:lnTo>
                  <a:lnTo>
                    <a:pt x="1083095" y="3352398"/>
                  </a:lnTo>
                  <a:lnTo>
                    <a:pt x="1077879" y="3344048"/>
                  </a:lnTo>
                  <a:lnTo>
                    <a:pt x="1094448" y="3331521"/>
                  </a:lnTo>
                  <a:lnTo>
                    <a:pt x="1089232" y="3330557"/>
                  </a:lnTo>
                  <a:lnTo>
                    <a:pt x="1102425" y="3314499"/>
                  </a:lnTo>
                  <a:close/>
                  <a:moveTo>
                    <a:pt x="2832915" y="3290876"/>
                  </a:moveTo>
                  <a:lnTo>
                    <a:pt x="2848659" y="3298814"/>
                  </a:lnTo>
                  <a:lnTo>
                    <a:pt x="2852437" y="3323262"/>
                  </a:lnTo>
                  <a:lnTo>
                    <a:pt x="2858735" y="3340090"/>
                  </a:lnTo>
                  <a:lnTo>
                    <a:pt x="2859050" y="3355965"/>
                  </a:lnTo>
                  <a:lnTo>
                    <a:pt x="2825673" y="3386761"/>
                  </a:lnTo>
                  <a:lnTo>
                    <a:pt x="2826618" y="3404859"/>
                  </a:lnTo>
                  <a:lnTo>
                    <a:pt x="2846770" y="3426766"/>
                  </a:lnTo>
                  <a:lnTo>
                    <a:pt x="2831341" y="3449944"/>
                  </a:lnTo>
                  <a:lnTo>
                    <a:pt x="2814337" y="3447721"/>
                  </a:lnTo>
                  <a:lnTo>
                    <a:pt x="2814652" y="3457564"/>
                  </a:lnTo>
                  <a:lnTo>
                    <a:pt x="2807095" y="3449944"/>
                  </a:lnTo>
                  <a:lnTo>
                    <a:pt x="2805206" y="3460739"/>
                  </a:lnTo>
                  <a:lnTo>
                    <a:pt x="2820005" y="3480741"/>
                  </a:lnTo>
                  <a:lnTo>
                    <a:pt x="2804261" y="3482964"/>
                  </a:lnTo>
                  <a:lnTo>
                    <a:pt x="2793871" y="3473439"/>
                  </a:lnTo>
                  <a:lnTo>
                    <a:pt x="2782220" y="3471534"/>
                  </a:lnTo>
                  <a:lnTo>
                    <a:pt x="2775923" y="3459786"/>
                  </a:lnTo>
                  <a:lnTo>
                    <a:pt x="2790722" y="3456611"/>
                  </a:lnTo>
                  <a:lnTo>
                    <a:pt x="2777497" y="3440736"/>
                  </a:lnTo>
                  <a:lnTo>
                    <a:pt x="2776237" y="3442641"/>
                  </a:lnTo>
                  <a:lnTo>
                    <a:pt x="2772774" y="3445816"/>
                  </a:lnTo>
                  <a:lnTo>
                    <a:pt x="2770570" y="3447086"/>
                  </a:lnTo>
                  <a:lnTo>
                    <a:pt x="2768366" y="3448674"/>
                  </a:lnTo>
                  <a:lnTo>
                    <a:pt x="2766791" y="3449309"/>
                  </a:lnTo>
                  <a:lnTo>
                    <a:pt x="2766161" y="3449626"/>
                  </a:lnTo>
                  <a:lnTo>
                    <a:pt x="2765217" y="3449626"/>
                  </a:lnTo>
                  <a:lnTo>
                    <a:pt x="2761438" y="3447721"/>
                  </a:lnTo>
                  <a:lnTo>
                    <a:pt x="2756400" y="3445499"/>
                  </a:lnTo>
                  <a:lnTo>
                    <a:pt x="2750733" y="3442324"/>
                  </a:lnTo>
                  <a:lnTo>
                    <a:pt x="2739082" y="3445499"/>
                  </a:lnTo>
                  <a:lnTo>
                    <a:pt x="2730580" y="3434069"/>
                  </a:lnTo>
                  <a:lnTo>
                    <a:pt x="2726172" y="3419146"/>
                  </a:lnTo>
                  <a:lnTo>
                    <a:pt x="2732470" y="3410574"/>
                  </a:lnTo>
                  <a:lnTo>
                    <a:pt x="2721764" y="3395016"/>
                  </a:lnTo>
                  <a:lnTo>
                    <a:pt x="2728691" y="3382316"/>
                  </a:lnTo>
                  <a:lnTo>
                    <a:pt x="2706650" y="3359457"/>
                  </a:lnTo>
                  <a:lnTo>
                    <a:pt x="2712003" y="3352155"/>
                  </a:lnTo>
                  <a:lnTo>
                    <a:pt x="2742546" y="3359140"/>
                  </a:lnTo>
                  <a:lnTo>
                    <a:pt x="2751677" y="3348344"/>
                  </a:lnTo>
                  <a:lnTo>
                    <a:pt x="2760179" y="3334692"/>
                  </a:lnTo>
                  <a:lnTo>
                    <a:pt x="2739082" y="3323262"/>
                  </a:lnTo>
                  <a:lnTo>
                    <a:pt x="2739082" y="3315959"/>
                  </a:lnTo>
                  <a:lnTo>
                    <a:pt x="2755771" y="3325166"/>
                  </a:lnTo>
                  <a:lnTo>
                    <a:pt x="2785054" y="3317547"/>
                  </a:lnTo>
                  <a:lnTo>
                    <a:pt x="2767421" y="3335644"/>
                  </a:lnTo>
                  <a:lnTo>
                    <a:pt x="2773718" y="3341677"/>
                  </a:lnTo>
                  <a:lnTo>
                    <a:pt x="2771514" y="3351202"/>
                  </a:lnTo>
                  <a:lnTo>
                    <a:pt x="2790722" y="3363903"/>
                  </a:lnTo>
                  <a:lnTo>
                    <a:pt x="2795760" y="3341677"/>
                  </a:lnTo>
                  <a:lnTo>
                    <a:pt x="2802057" y="3337549"/>
                  </a:lnTo>
                  <a:lnTo>
                    <a:pt x="2811504" y="3346757"/>
                  </a:lnTo>
                  <a:lnTo>
                    <a:pt x="2811189" y="3334374"/>
                  </a:lnTo>
                  <a:lnTo>
                    <a:pt x="2803002" y="3321674"/>
                  </a:lnTo>
                  <a:close/>
                  <a:moveTo>
                    <a:pt x="1020731" y="3233728"/>
                  </a:moveTo>
                  <a:lnTo>
                    <a:pt x="1016076" y="3241030"/>
                  </a:lnTo>
                  <a:lnTo>
                    <a:pt x="1012090" y="3246428"/>
                  </a:lnTo>
                  <a:lnTo>
                    <a:pt x="1006440" y="3243253"/>
                  </a:lnTo>
                  <a:lnTo>
                    <a:pt x="1012755" y="3234680"/>
                  </a:lnTo>
                  <a:close/>
                  <a:moveTo>
                    <a:pt x="1074260" y="3214677"/>
                  </a:moveTo>
                  <a:lnTo>
                    <a:pt x="1089658" y="3239024"/>
                  </a:lnTo>
                  <a:lnTo>
                    <a:pt x="1106981" y="3246073"/>
                  </a:lnTo>
                  <a:lnTo>
                    <a:pt x="1103774" y="3257926"/>
                  </a:lnTo>
                  <a:lnTo>
                    <a:pt x="1117568" y="3267537"/>
                  </a:lnTo>
                  <a:lnTo>
                    <a:pt x="1101849" y="3281632"/>
                  </a:lnTo>
                  <a:lnTo>
                    <a:pt x="1099603" y="3275225"/>
                  </a:lnTo>
                  <a:lnTo>
                    <a:pt x="1084526" y="3280350"/>
                  </a:lnTo>
                  <a:lnTo>
                    <a:pt x="1077147" y="3285797"/>
                  </a:lnTo>
                  <a:lnTo>
                    <a:pt x="1063353" y="3286117"/>
                  </a:lnTo>
                  <a:lnTo>
                    <a:pt x="1055655" y="3277467"/>
                  </a:lnTo>
                  <a:lnTo>
                    <a:pt x="1067523" y="3266897"/>
                  </a:lnTo>
                  <a:lnTo>
                    <a:pt x="1082601" y="3267856"/>
                  </a:lnTo>
                  <a:lnTo>
                    <a:pt x="1082280" y="3262730"/>
                  </a:lnTo>
                  <a:lnTo>
                    <a:pt x="1070732" y="3261449"/>
                  </a:lnTo>
                  <a:lnTo>
                    <a:pt x="1073618" y="3254081"/>
                  </a:lnTo>
                  <a:lnTo>
                    <a:pt x="1082280" y="3253121"/>
                  </a:lnTo>
                  <a:lnTo>
                    <a:pt x="1087412" y="3242227"/>
                  </a:lnTo>
                  <a:lnTo>
                    <a:pt x="1073618" y="3243190"/>
                  </a:lnTo>
                  <a:lnTo>
                    <a:pt x="1059505" y="3236141"/>
                  </a:lnTo>
                  <a:lnTo>
                    <a:pt x="1056296" y="3224288"/>
                  </a:lnTo>
                  <a:lnTo>
                    <a:pt x="1068165" y="3226530"/>
                  </a:lnTo>
                  <a:lnTo>
                    <a:pt x="1064636" y="3217881"/>
                  </a:lnTo>
                  <a:close/>
                  <a:moveTo>
                    <a:pt x="1036556" y="3211501"/>
                  </a:moveTo>
                  <a:lnTo>
                    <a:pt x="1042954" y="3212454"/>
                  </a:lnTo>
                  <a:lnTo>
                    <a:pt x="1032178" y="3225472"/>
                  </a:lnTo>
                  <a:lnTo>
                    <a:pt x="1020731" y="3227377"/>
                  </a:lnTo>
                  <a:lnTo>
                    <a:pt x="1025442" y="3219122"/>
                  </a:lnTo>
                  <a:close/>
                  <a:moveTo>
                    <a:pt x="1065497" y="3170226"/>
                  </a:moveTo>
                  <a:lnTo>
                    <a:pt x="1066766" y="3176576"/>
                  </a:lnTo>
                  <a:lnTo>
                    <a:pt x="1060416" y="3174354"/>
                  </a:lnTo>
                  <a:close/>
                  <a:moveTo>
                    <a:pt x="2496621" y="3159114"/>
                  </a:moveTo>
                  <a:lnTo>
                    <a:pt x="2512976" y="3161291"/>
                  </a:lnTo>
                  <a:lnTo>
                    <a:pt x="2507000" y="3179948"/>
                  </a:lnTo>
                  <a:lnTo>
                    <a:pt x="2488130" y="3189277"/>
                  </a:lnTo>
                  <a:lnTo>
                    <a:pt x="2479638" y="3174662"/>
                  </a:lnTo>
                  <a:lnTo>
                    <a:pt x="2481839" y="3166888"/>
                  </a:lnTo>
                  <a:lnTo>
                    <a:pt x="2494420" y="3169687"/>
                  </a:lnTo>
                  <a:close/>
                  <a:moveTo>
                    <a:pt x="949493" y="3151177"/>
                  </a:moveTo>
                  <a:lnTo>
                    <a:pt x="957238" y="3156257"/>
                  </a:lnTo>
                  <a:lnTo>
                    <a:pt x="946125" y="3170226"/>
                  </a:lnTo>
                  <a:close/>
                  <a:moveTo>
                    <a:pt x="1053951" y="3149590"/>
                  </a:moveTo>
                  <a:lnTo>
                    <a:pt x="1060416" y="3156763"/>
                  </a:lnTo>
                  <a:lnTo>
                    <a:pt x="1060416" y="3162999"/>
                  </a:lnTo>
                  <a:lnTo>
                    <a:pt x="1052656" y="3167053"/>
                  </a:lnTo>
                  <a:lnTo>
                    <a:pt x="1043924" y="3161127"/>
                  </a:lnTo>
                  <a:lnTo>
                    <a:pt x="1042953" y="3151773"/>
                  </a:lnTo>
                  <a:close/>
                  <a:moveTo>
                    <a:pt x="957696" y="3089266"/>
                  </a:moveTo>
                  <a:lnTo>
                    <a:pt x="969937" y="3097932"/>
                  </a:lnTo>
                  <a:lnTo>
                    <a:pt x="966877" y="3107561"/>
                  </a:lnTo>
                  <a:lnTo>
                    <a:pt x="958002" y="3112696"/>
                  </a:lnTo>
                  <a:lnTo>
                    <a:pt x="965041" y="3133881"/>
                  </a:lnTo>
                  <a:lnTo>
                    <a:pt x="960144" y="3148003"/>
                  </a:lnTo>
                  <a:lnTo>
                    <a:pt x="950657" y="3139337"/>
                  </a:lnTo>
                  <a:lnTo>
                    <a:pt x="946679" y="3129066"/>
                  </a:lnTo>
                  <a:lnTo>
                    <a:pt x="944536" y="3110771"/>
                  </a:lnTo>
                  <a:lnTo>
                    <a:pt x="945148" y="3090550"/>
                  </a:lnTo>
                  <a:close/>
                  <a:moveTo>
                    <a:pt x="2717252" y="3084501"/>
                  </a:moveTo>
                  <a:lnTo>
                    <a:pt x="2722526" y="3100947"/>
                  </a:lnTo>
                  <a:lnTo>
                    <a:pt x="2711048" y="3096433"/>
                  </a:lnTo>
                  <a:lnTo>
                    <a:pt x="2700501" y="3105139"/>
                  </a:lnTo>
                  <a:lnTo>
                    <a:pt x="2695538" y="3099658"/>
                  </a:lnTo>
                  <a:lnTo>
                    <a:pt x="2702673" y="3089016"/>
                  </a:lnTo>
                  <a:close/>
                  <a:moveTo>
                    <a:pt x="1081056" y="3082917"/>
                  </a:moveTo>
                  <a:lnTo>
                    <a:pt x="1085552" y="3084822"/>
                  </a:lnTo>
                  <a:lnTo>
                    <a:pt x="1087404" y="3093394"/>
                  </a:lnTo>
                  <a:lnTo>
                    <a:pt x="1083700" y="3105141"/>
                  </a:lnTo>
                  <a:lnTo>
                    <a:pt x="1081056" y="3095617"/>
                  </a:lnTo>
                  <a:close/>
                  <a:moveTo>
                    <a:pt x="3278151" y="3081329"/>
                  </a:moveTo>
                  <a:lnTo>
                    <a:pt x="3281326" y="3085759"/>
                  </a:lnTo>
                  <a:lnTo>
                    <a:pt x="3275928" y="3099048"/>
                  </a:lnTo>
                  <a:lnTo>
                    <a:pt x="3272118" y="3137019"/>
                  </a:lnTo>
                  <a:lnTo>
                    <a:pt x="3272436" y="3161067"/>
                  </a:lnTo>
                  <a:lnTo>
                    <a:pt x="3256561" y="3174673"/>
                  </a:lnTo>
                  <a:lnTo>
                    <a:pt x="3251481" y="3207581"/>
                  </a:lnTo>
                  <a:lnTo>
                    <a:pt x="3245448" y="3235745"/>
                  </a:lnTo>
                  <a:lnTo>
                    <a:pt x="3232113" y="3264226"/>
                  </a:lnTo>
                  <a:lnTo>
                    <a:pt x="3220365" y="3268655"/>
                  </a:lnTo>
                  <a:cubicBezTo>
                    <a:pt x="3220048" y="3264119"/>
                    <a:pt x="3219730" y="3259584"/>
                    <a:pt x="3219413" y="3255048"/>
                  </a:cubicBezTo>
                  <a:lnTo>
                    <a:pt x="3232430" y="3179419"/>
                  </a:lnTo>
                  <a:lnTo>
                    <a:pt x="3249258" y="3154106"/>
                  </a:lnTo>
                  <a:lnTo>
                    <a:pt x="3259418" y="3133854"/>
                  </a:lnTo>
                  <a:lnTo>
                    <a:pt x="3265768" y="3118034"/>
                  </a:lnTo>
                  <a:lnTo>
                    <a:pt x="3264498" y="3103479"/>
                  </a:lnTo>
                  <a:close/>
                  <a:moveTo>
                    <a:pt x="963890" y="3071804"/>
                  </a:moveTo>
                  <a:lnTo>
                    <a:pt x="974701" y="3076971"/>
                  </a:lnTo>
                  <a:lnTo>
                    <a:pt x="969132" y="3086091"/>
                  </a:lnTo>
                  <a:lnTo>
                    <a:pt x="961597" y="3083963"/>
                  </a:lnTo>
                  <a:lnTo>
                    <a:pt x="954063" y="3080315"/>
                  </a:lnTo>
                  <a:lnTo>
                    <a:pt x="955045" y="3073020"/>
                  </a:lnTo>
                  <a:close/>
                  <a:moveTo>
                    <a:pt x="960350" y="3040054"/>
                  </a:moveTo>
                  <a:lnTo>
                    <a:pt x="976288" y="3041016"/>
                  </a:lnTo>
                  <a:lnTo>
                    <a:pt x="974100" y="3051920"/>
                  </a:lnTo>
                  <a:lnTo>
                    <a:pt x="968788" y="3050637"/>
                  </a:lnTo>
                  <a:lnTo>
                    <a:pt x="970975" y="3059296"/>
                  </a:lnTo>
                  <a:lnTo>
                    <a:pt x="974100" y="3058975"/>
                  </a:lnTo>
                  <a:cubicBezTo>
                    <a:pt x="974413" y="3063251"/>
                    <a:pt x="974725" y="3067528"/>
                    <a:pt x="975038" y="3071804"/>
                  </a:cubicBezTo>
                  <a:lnTo>
                    <a:pt x="960350" y="3064748"/>
                  </a:lnTo>
                  <a:cubicBezTo>
                    <a:pt x="960037" y="3061862"/>
                    <a:pt x="959725" y="3058975"/>
                    <a:pt x="959412" y="3056089"/>
                  </a:cubicBezTo>
                  <a:lnTo>
                    <a:pt x="941600" y="3052882"/>
                  </a:lnTo>
                  <a:lnTo>
                    <a:pt x="936599" y="3043582"/>
                  </a:lnTo>
                  <a:close/>
                  <a:moveTo>
                    <a:pt x="1047716" y="3033705"/>
                  </a:moveTo>
                  <a:lnTo>
                    <a:pt x="1067084" y="3048347"/>
                  </a:lnTo>
                  <a:lnTo>
                    <a:pt x="1069307" y="3077949"/>
                  </a:lnTo>
                  <a:lnTo>
                    <a:pt x="1066132" y="3087498"/>
                  </a:lnTo>
                  <a:lnTo>
                    <a:pt x="1076926" y="3092590"/>
                  </a:lnTo>
                  <a:lnTo>
                    <a:pt x="1079466" y="3109460"/>
                  </a:lnTo>
                  <a:lnTo>
                    <a:pt x="1084229" y="3109460"/>
                  </a:lnTo>
                  <a:lnTo>
                    <a:pt x="1082642" y="3121874"/>
                  </a:lnTo>
                  <a:lnTo>
                    <a:pt x="1108678" y="3115508"/>
                  </a:lnTo>
                  <a:lnTo>
                    <a:pt x="1111218" y="3125057"/>
                  </a:lnTo>
                  <a:lnTo>
                    <a:pt x="1097247" y="3135879"/>
                  </a:lnTo>
                  <a:lnTo>
                    <a:pt x="1089310" y="3154022"/>
                  </a:lnTo>
                  <a:lnTo>
                    <a:pt x="1080737" y="3159115"/>
                  </a:lnTo>
                  <a:lnTo>
                    <a:pt x="1079784" y="3152749"/>
                  </a:lnTo>
                  <a:lnTo>
                    <a:pt x="1081372" y="3135879"/>
                  </a:lnTo>
                  <a:lnTo>
                    <a:pt x="1066766" y="3136198"/>
                  </a:lnTo>
                  <a:lnTo>
                    <a:pt x="1059148" y="3139381"/>
                  </a:lnTo>
                  <a:lnTo>
                    <a:pt x="1055971" y="3132060"/>
                  </a:lnTo>
                  <a:lnTo>
                    <a:pt x="1045494" y="3119009"/>
                  </a:lnTo>
                  <a:lnTo>
                    <a:pt x="1046446" y="3112006"/>
                  </a:lnTo>
                  <a:lnTo>
                    <a:pt x="1044224" y="3098320"/>
                  </a:lnTo>
                  <a:lnTo>
                    <a:pt x="1032158" y="3089726"/>
                  </a:lnTo>
                  <a:cubicBezTo>
                    <a:pt x="1032370" y="3093970"/>
                    <a:pt x="1032581" y="3098213"/>
                    <a:pt x="1032793" y="3102457"/>
                  </a:cubicBezTo>
                  <a:lnTo>
                    <a:pt x="1019777" y="3099275"/>
                  </a:lnTo>
                  <a:lnTo>
                    <a:pt x="1012474" y="3087816"/>
                  </a:lnTo>
                  <a:lnTo>
                    <a:pt x="1008027" y="3077312"/>
                  </a:lnTo>
                  <a:lnTo>
                    <a:pt x="1015331" y="3068718"/>
                  </a:lnTo>
                  <a:lnTo>
                    <a:pt x="1023904" y="3075084"/>
                  </a:lnTo>
                  <a:lnTo>
                    <a:pt x="1028031" y="3071901"/>
                  </a:lnTo>
                  <a:lnTo>
                    <a:pt x="1023904" y="3055031"/>
                  </a:lnTo>
                  <a:lnTo>
                    <a:pt x="1025491" y="3045482"/>
                  </a:lnTo>
                  <a:lnTo>
                    <a:pt x="1032158" y="3060123"/>
                  </a:lnTo>
                  <a:lnTo>
                    <a:pt x="1049304" y="3065217"/>
                  </a:lnTo>
                  <a:lnTo>
                    <a:pt x="1039462" y="3043254"/>
                  </a:lnTo>
                  <a:close/>
                  <a:moveTo>
                    <a:pt x="2663477" y="3014652"/>
                  </a:moveTo>
                  <a:lnTo>
                    <a:pt x="2668550" y="3015608"/>
                  </a:lnTo>
                  <a:lnTo>
                    <a:pt x="2660624" y="3025162"/>
                  </a:lnTo>
                  <a:lnTo>
                    <a:pt x="2651113" y="3049369"/>
                  </a:lnTo>
                  <a:lnTo>
                    <a:pt x="2659673" y="3062110"/>
                  </a:lnTo>
                  <a:lnTo>
                    <a:pt x="2667282" y="3079946"/>
                  </a:lnTo>
                  <a:lnTo>
                    <a:pt x="2665379" y="3098101"/>
                  </a:lnTo>
                  <a:lnTo>
                    <a:pt x="2651747" y="3118168"/>
                  </a:lnTo>
                  <a:lnTo>
                    <a:pt x="2641284" y="3138552"/>
                  </a:lnTo>
                  <a:lnTo>
                    <a:pt x="2639382" y="3148107"/>
                  </a:lnTo>
                  <a:lnTo>
                    <a:pt x="2633992" y="3144922"/>
                  </a:lnTo>
                  <a:lnTo>
                    <a:pt x="2624481" y="3135367"/>
                  </a:lnTo>
                  <a:lnTo>
                    <a:pt x="2607361" y="3133456"/>
                  </a:lnTo>
                  <a:lnTo>
                    <a:pt x="2591509" y="3129315"/>
                  </a:lnTo>
                  <a:lnTo>
                    <a:pt x="2583266" y="3137596"/>
                  </a:lnTo>
                  <a:lnTo>
                    <a:pt x="2569316" y="3133775"/>
                  </a:lnTo>
                  <a:lnTo>
                    <a:pt x="2548392" y="3148744"/>
                  </a:lnTo>
                  <a:lnTo>
                    <a:pt x="2533808" y="3141738"/>
                  </a:lnTo>
                  <a:lnTo>
                    <a:pt x="2530003" y="3127723"/>
                  </a:lnTo>
                  <a:lnTo>
                    <a:pt x="2504006" y="3142693"/>
                  </a:lnTo>
                  <a:lnTo>
                    <a:pt x="2496714" y="3155433"/>
                  </a:lnTo>
                  <a:lnTo>
                    <a:pt x="2471351" y="3164352"/>
                  </a:lnTo>
                  <a:lnTo>
                    <a:pt x="2468180" y="3181551"/>
                  </a:lnTo>
                  <a:lnTo>
                    <a:pt x="2479277" y="3189514"/>
                  </a:lnTo>
                  <a:lnTo>
                    <a:pt x="2479277" y="3193973"/>
                  </a:lnTo>
                  <a:lnTo>
                    <a:pt x="2485617" y="3200343"/>
                  </a:lnTo>
                  <a:lnTo>
                    <a:pt x="2484666" y="3214677"/>
                  </a:lnTo>
                  <a:lnTo>
                    <a:pt x="2473887" y="3211809"/>
                  </a:lnTo>
                  <a:lnTo>
                    <a:pt x="2477057" y="3200343"/>
                  </a:lnTo>
                  <a:lnTo>
                    <a:pt x="2468814" y="3205439"/>
                  </a:lnTo>
                  <a:lnTo>
                    <a:pt x="2458986" y="3192062"/>
                  </a:lnTo>
                  <a:lnTo>
                    <a:pt x="2449475" y="3187921"/>
                  </a:lnTo>
                  <a:lnTo>
                    <a:pt x="2452328" y="3178047"/>
                  </a:lnTo>
                  <a:lnTo>
                    <a:pt x="2456767" y="3149381"/>
                  </a:lnTo>
                  <a:lnTo>
                    <a:pt x="2481813" y="3128041"/>
                  </a:lnTo>
                  <a:lnTo>
                    <a:pt x="2509396" y="3122945"/>
                  </a:lnTo>
                  <a:lnTo>
                    <a:pt x="2521760" y="3114345"/>
                  </a:lnTo>
                  <a:lnTo>
                    <a:pt x="2562024" y="3109568"/>
                  </a:lnTo>
                  <a:lnTo>
                    <a:pt x="2582632" y="3077717"/>
                  </a:lnTo>
                  <a:lnTo>
                    <a:pt x="2602605" y="3055421"/>
                  </a:lnTo>
                  <a:lnTo>
                    <a:pt x="2615287" y="3047459"/>
                  </a:lnTo>
                  <a:lnTo>
                    <a:pt x="2630188" y="3047459"/>
                  </a:lnTo>
                  <a:lnTo>
                    <a:pt x="2642553" y="3036947"/>
                  </a:lnTo>
                  <a:close/>
                  <a:moveTo>
                    <a:pt x="3448413" y="2979732"/>
                  </a:moveTo>
                  <a:lnTo>
                    <a:pt x="3453791" y="2990488"/>
                  </a:lnTo>
                  <a:lnTo>
                    <a:pt x="3465498" y="2979732"/>
                  </a:lnTo>
                  <a:lnTo>
                    <a:pt x="3471826" y="2991437"/>
                  </a:lnTo>
                  <a:lnTo>
                    <a:pt x="3467396" y="3010102"/>
                  </a:lnTo>
                  <a:lnTo>
                    <a:pt x="3453159" y="3013582"/>
                  </a:lnTo>
                  <a:lnTo>
                    <a:pt x="3450311" y="3061035"/>
                  </a:lnTo>
                  <a:lnTo>
                    <a:pt x="3458537" y="3074321"/>
                  </a:lnTo>
                  <a:lnTo>
                    <a:pt x="3441769" y="3080016"/>
                  </a:lnTo>
                  <a:cubicBezTo>
                    <a:pt x="3441874" y="3085816"/>
                    <a:pt x="3441980" y="3091615"/>
                    <a:pt x="3442085" y="3097415"/>
                  </a:cubicBezTo>
                  <a:lnTo>
                    <a:pt x="3430378" y="3099630"/>
                  </a:lnTo>
                  <a:lnTo>
                    <a:pt x="3407598" y="3133480"/>
                  </a:lnTo>
                  <a:cubicBezTo>
                    <a:pt x="3407914" y="3138752"/>
                    <a:pt x="3408231" y="3144024"/>
                    <a:pt x="3408547" y="3149296"/>
                  </a:cubicBezTo>
                  <a:lnTo>
                    <a:pt x="3381338" y="3155940"/>
                  </a:lnTo>
                  <a:lnTo>
                    <a:pt x="3399056" y="3131898"/>
                  </a:lnTo>
                  <a:lnTo>
                    <a:pt x="3405384" y="3121142"/>
                  </a:lnTo>
                  <a:lnTo>
                    <a:pt x="3388615" y="3129683"/>
                  </a:lnTo>
                  <a:lnTo>
                    <a:pt x="3390197" y="3106272"/>
                  </a:lnTo>
                  <a:lnTo>
                    <a:pt x="3384818" y="3092037"/>
                  </a:lnTo>
                  <a:lnTo>
                    <a:pt x="3394626" y="3078118"/>
                  </a:lnTo>
                  <a:lnTo>
                    <a:pt x="3384502" y="3050912"/>
                  </a:lnTo>
                  <a:lnTo>
                    <a:pt x="3412977" y="3012000"/>
                  </a:lnTo>
                  <a:lnTo>
                    <a:pt x="3414559" y="2994917"/>
                  </a:lnTo>
                  <a:lnTo>
                    <a:pt x="3442085" y="2991437"/>
                  </a:lnTo>
                  <a:close/>
                  <a:moveTo>
                    <a:pt x="3493415" y="2962270"/>
                  </a:moveTo>
                  <a:lnTo>
                    <a:pt x="3495638" y="2975755"/>
                  </a:lnTo>
                  <a:lnTo>
                    <a:pt x="3483890" y="2974150"/>
                  </a:lnTo>
                  <a:lnTo>
                    <a:pt x="3475318" y="2990845"/>
                  </a:lnTo>
                  <a:lnTo>
                    <a:pt x="3473413" y="2976076"/>
                  </a:lnTo>
                  <a:close/>
                  <a:moveTo>
                    <a:pt x="2769847" y="2960682"/>
                  </a:moveTo>
                  <a:lnTo>
                    <a:pt x="2770150" y="2978807"/>
                  </a:lnTo>
                  <a:lnTo>
                    <a:pt x="2761986" y="2994019"/>
                  </a:lnTo>
                  <a:lnTo>
                    <a:pt x="2751100" y="2971363"/>
                  </a:lnTo>
                  <a:lnTo>
                    <a:pt x="2754728" y="2961977"/>
                  </a:lnTo>
                  <a:close/>
                  <a:moveTo>
                    <a:pt x="1053114" y="2895591"/>
                  </a:moveTo>
                  <a:lnTo>
                    <a:pt x="1060733" y="2896547"/>
                  </a:lnTo>
                  <a:lnTo>
                    <a:pt x="1066448" y="2921057"/>
                  </a:lnTo>
                  <a:lnTo>
                    <a:pt x="1051527" y="2933787"/>
                  </a:lnTo>
                  <a:lnTo>
                    <a:pt x="1053749" y="2941110"/>
                  </a:lnTo>
                  <a:lnTo>
                    <a:pt x="1068353" y="2926149"/>
                  </a:lnTo>
                  <a:lnTo>
                    <a:pt x="1071528" y="2931239"/>
                  </a:lnTo>
                  <a:lnTo>
                    <a:pt x="1063274" y="2946204"/>
                  </a:lnTo>
                  <a:lnTo>
                    <a:pt x="1051844" y="2947478"/>
                  </a:lnTo>
                  <a:lnTo>
                    <a:pt x="1042318" y="2957981"/>
                  </a:lnTo>
                  <a:lnTo>
                    <a:pt x="1030571" y="2965621"/>
                  </a:lnTo>
                  <a:lnTo>
                    <a:pt x="1041365" y="2967849"/>
                  </a:lnTo>
                  <a:lnTo>
                    <a:pt x="1043271" y="2977080"/>
                  </a:lnTo>
                  <a:lnTo>
                    <a:pt x="1040413" y="2983446"/>
                  </a:lnTo>
                  <a:lnTo>
                    <a:pt x="1028983" y="2991722"/>
                  </a:lnTo>
                  <a:lnTo>
                    <a:pt x="1020413" y="2991085"/>
                  </a:lnTo>
                  <a:lnTo>
                    <a:pt x="1010885" y="2990130"/>
                  </a:lnTo>
                  <a:lnTo>
                    <a:pt x="1009614" y="2997451"/>
                  </a:lnTo>
                  <a:lnTo>
                    <a:pt x="1004853" y="3013366"/>
                  </a:lnTo>
                  <a:lnTo>
                    <a:pt x="987717" y="3021006"/>
                  </a:lnTo>
                  <a:lnTo>
                    <a:pt x="976287" y="3013366"/>
                  </a:lnTo>
                  <a:lnTo>
                    <a:pt x="986765" y="3006045"/>
                  </a:lnTo>
                  <a:lnTo>
                    <a:pt x="995010" y="2991085"/>
                  </a:lnTo>
                  <a:lnTo>
                    <a:pt x="986447" y="2987266"/>
                  </a:lnTo>
                  <a:lnTo>
                    <a:pt x="983272" y="2980900"/>
                  </a:lnTo>
                  <a:lnTo>
                    <a:pt x="991845" y="2974534"/>
                  </a:lnTo>
                  <a:lnTo>
                    <a:pt x="980097" y="2974534"/>
                  </a:lnTo>
                  <a:lnTo>
                    <a:pt x="976605" y="2955434"/>
                  </a:lnTo>
                  <a:lnTo>
                    <a:pt x="989305" y="2938244"/>
                  </a:lnTo>
                  <a:lnTo>
                    <a:pt x="995645" y="2945568"/>
                  </a:lnTo>
                  <a:lnTo>
                    <a:pt x="996597" y="2940473"/>
                  </a:lnTo>
                  <a:lnTo>
                    <a:pt x="1009297" y="2942384"/>
                  </a:lnTo>
                  <a:lnTo>
                    <a:pt x="1012473" y="2950025"/>
                  </a:lnTo>
                  <a:lnTo>
                    <a:pt x="1012473" y="2939200"/>
                  </a:lnTo>
                  <a:lnTo>
                    <a:pt x="1014377" y="2930921"/>
                  </a:lnTo>
                  <a:lnTo>
                    <a:pt x="1042000" y="2909597"/>
                  </a:lnTo>
                  <a:lnTo>
                    <a:pt x="1051209" y="2904186"/>
                  </a:lnTo>
                  <a:close/>
                  <a:moveTo>
                    <a:pt x="1350059" y="2857495"/>
                  </a:moveTo>
                  <a:lnTo>
                    <a:pt x="1357674" y="2864802"/>
                  </a:lnTo>
                  <a:lnTo>
                    <a:pt x="1355452" y="2876239"/>
                  </a:lnTo>
                  <a:lnTo>
                    <a:pt x="1359577" y="2883863"/>
                  </a:lnTo>
                  <a:lnTo>
                    <a:pt x="1370365" y="2885769"/>
                  </a:lnTo>
                  <a:lnTo>
                    <a:pt x="1361164" y="2908962"/>
                  </a:lnTo>
                  <a:lnTo>
                    <a:pt x="1339906" y="2921989"/>
                  </a:lnTo>
                  <a:lnTo>
                    <a:pt x="1307551" y="2950584"/>
                  </a:lnTo>
                  <a:lnTo>
                    <a:pt x="1298350" y="2965517"/>
                  </a:lnTo>
                  <a:lnTo>
                    <a:pt x="1284393" y="2971871"/>
                  </a:lnTo>
                  <a:lnTo>
                    <a:pt x="1283441" y="2979495"/>
                  </a:lnTo>
                  <a:lnTo>
                    <a:pt x="1266628" y="2996334"/>
                  </a:lnTo>
                  <a:lnTo>
                    <a:pt x="1259332" y="2995381"/>
                  </a:lnTo>
                  <a:lnTo>
                    <a:pt x="1243469" y="2999829"/>
                  </a:lnTo>
                  <a:lnTo>
                    <a:pt x="1258381" y="3002688"/>
                  </a:lnTo>
                  <a:lnTo>
                    <a:pt x="1261553" y="3008089"/>
                  </a:lnTo>
                  <a:lnTo>
                    <a:pt x="1290103" y="2999193"/>
                  </a:lnTo>
                  <a:lnTo>
                    <a:pt x="1295496" y="3001417"/>
                  </a:lnTo>
                  <a:lnTo>
                    <a:pt x="1278683" y="3023657"/>
                  </a:lnTo>
                  <a:lnTo>
                    <a:pt x="1272973" y="3016667"/>
                  </a:lnTo>
                  <a:lnTo>
                    <a:pt x="1246006" y="3027152"/>
                  </a:lnTo>
                  <a:lnTo>
                    <a:pt x="1232366" y="3043037"/>
                  </a:lnTo>
                  <a:lnTo>
                    <a:pt x="1233635" y="3047167"/>
                  </a:lnTo>
                  <a:lnTo>
                    <a:pt x="1246006" y="3037636"/>
                  </a:lnTo>
                  <a:lnTo>
                    <a:pt x="1261870" y="3031282"/>
                  </a:lnTo>
                  <a:lnTo>
                    <a:pt x="1267262" y="3030964"/>
                  </a:lnTo>
                  <a:lnTo>
                    <a:pt x="1261870" y="3052251"/>
                  </a:lnTo>
                  <a:lnTo>
                    <a:pt x="1251719" y="3057652"/>
                  </a:lnTo>
                  <a:lnTo>
                    <a:pt x="1240931" y="3060193"/>
                  </a:lnTo>
                  <a:lnTo>
                    <a:pt x="1234586" y="3058923"/>
                  </a:lnTo>
                  <a:lnTo>
                    <a:pt x="1231415" y="3062099"/>
                  </a:lnTo>
                  <a:lnTo>
                    <a:pt x="1248227" y="3072584"/>
                  </a:lnTo>
                  <a:lnTo>
                    <a:pt x="1255844" y="3071313"/>
                  </a:lnTo>
                  <a:lnTo>
                    <a:pt x="1272656" y="3057652"/>
                  </a:lnTo>
                  <a:lnTo>
                    <a:pt x="1267262" y="3051297"/>
                  </a:lnTo>
                  <a:lnTo>
                    <a:pt x="1289468" y="3046849"/>
                  </a:lnTo>
                  <a:lnTo>
                    <a:pt x="1293592" y="3042719"/>
                  </a:lnTo>
                  <a:lnTo>
                    <a:pt x="1308502" y="3041448"/>
                  </a:lnTo>
                  <a:lnTo>
                    <a:pt x="1318970" y="3038271"/>
                  </a:lnTo>
                  <a:lnTo>
                    <a:pt x="1327217" y="3031599"/>
                  </a:lnTo>
                  <a:lnTo>
                    <a:pt x="1342126" y="3025245"/>
                  </a:lnTo>
                  <a:lnTo>
                    <a:pt x="1358942" y="3031282"/>
                  </a:lnTo>
                  <a:lnTo>
                    <a:pt x="1371634" y="3035730"/>
                  </a:lnTo>
                  <a:lnTo>
                    <a:pt x="1382421" y="3030011"/>
                  </a:lnTo>
                  <a:lnTo>
                    <a:pt x="1401459" y="3024610"/>
                  </a:lnTo>
                  <a:lnTo>
                    <a:pt x="1414150" y="3030964"/>
                  </a:lnTo>
                  <a:lnTo>
                    <a:pt x="1437305" y="3028423"/>
                  </a:lnTo>
                  <a:lnTo>
                    <a:pt x="1461412" y="3029375"/>
                  </a:lnTo>
                  <a:lnTo>
                    <a:pt x="1474101" y="3033506"/>
                  </a:lnTo>
                  <a:lnTo>
                    <a:pt x="1481080" y="3052568"/>
                  </a:lnTo>
                  <a:lnTo>
                    <a:pt x="1479176" y="3086245"/>
                  </a:lnTo>
                  <a:lnTo>
                    <a:pt x="1459192" y="3112932"/>
                  </a:lnTo>
                  <a:lnTo>
                    <a:pt x="1455069" y="3142162"/>
                  </a:lnTo>
                  <a:lnTo>
                    <a:pt x="1440795" y="3172026"/>
                  </a:lnTo>
                  <a:lnTo>
                    <a:pt x="1437940" y="3193312"/>
                  </a:lnTo>
                  <a:lnTo>
                    <a:pt x="1422080" y="3203797"/>
                  </a:lnTo>
                  <a:lnTo>
                    <a:pt x="1420812" y="3217460"/>
                  </a:lnTo>
                  <a:lnTo>
                    <a:pt x="1406535" y="3226990"/>
                  </a:lnTo>
                  <a:lnTo>
                    <a:pt x="1402092" y="3238747"/>
                  </a:lnTo>
                  <a:lnTo>
                    <a:pt x="1394161" y="3252727"/>
                  </a:lnTo>
                  <a:lnTo>
                    <a:pt x="1371634" y="3245102"/>
                  </a:lnTo>
                  <a:lnTo>
                    <a:pt x="1358942" y="3257175"/>
                  </a:lnTo>
                  <a:lnTo>
                    <a:pt x="1361164" y="3262260"/>
                  </a:lnTo>
                  <a:lnTo>
                    <a:pt x="1370682" y="3255904"/>
                  </a:lnTo>
                  <a:lnTo>
                    <a:pt x="1383373" y="3254634"/>
                  </a:lnTo>
                  <a:lnTo>
                    <a:pt x="1391940" y="3260035"/>
                  </a:lnTo>
                  <a:lnTo>
                    <a:pt x="1389718" y="3266390"/>
                  </a:lnTo>
                  <a:lnTo>
                    <a:pt x="1401459" y="3270203"/>
                  </a:lnTo>
                  <a:lnTo>
                    <a:pt x="1404631" y="3277827"/>
                  </a:lnTo>
                  <a:lnTo>
                    <a:pt x="1403679" y="3283230"/>
                  </a:lnTo>
                  <a:lnTo>
                    <a:pt x="1399237" y="3289581"/>
                  </a:lnTo>
                  <a:lnTo>
                    <a:pt x="1385911" y="3289581"/>
                  </a:lnTo>
                  <a:lnTo>
                    <a:pt x="1374172" y="3288629"/>
                  </a:lnTo>
                  <a:lnTo>
                    <a:pt x="1371000" y="3297844"/>
                  </a:lnTo>
                  <a:lnTo>
                    <a:pt x="1363702" y="3307374"/>
                  </a:lnTo>
                  <a:lnTo>
                    <a:pt x="1348790" y="3314363"/>
                  </a:lnTo>
                  <a:lnTo>
                    <a:pt x="1338636" y="3312140"/>
                  </a:lnTo>
                  <a:lnTo>
                    <a:pt x="1312944" y="3312457"/>
                  </a:lnTo>
                  <a:lnTo>
                    <a:pt x="1288834" y="3314682"/>
                  </a:lnTo>
                  <a:lnTo>
                    <a:pt x="1288834" y="3319766"/>
                  </a:lnTo>
                  <a:lnTo>
                    <a:pt x="1303426" y="3317859"/>
                  </a:lnTo>
                  <a:lnTo>
                    <a:pt x="1319287" y="3319448"/>
                  </a:lnTo>
                  <a:lnTo>
                    <a:pt x="1331022" y="3323896"/>
                  </a:lnTo>
                  <a:lnTo>
                    <a:pt x="1346886" y="3328663"/>
                  </a:lnTo>
                  <a:lnTo>
                    <a:pt x="1369412" y="3330886"/>
                  </a:lnTo>
                  <a:lnTo>
                    <a:pt x="1377662" y="3328663"/>
                  </a:lnTo>
                  <a:lnTo>
                    <a:pt x="1392257" y="3315000"/>
                  </a:lnTo>
                  <a:lnTo>
                    <a:pt x="1403996" y="3315635"/>
                  </a:lnTo>
                  <a:lnTo>
                    <a:pt x="1415736" y="3321989"/>
                  </a:lnTo>
                  <a:lnTo>
                    <a:pt x="1426204" y="3333427"/>
                  </a:lnTo>
                  <a:lnTo>
                    <a:pt x="1441112" y="3338512"/>
                  </a:lnTo>
                  <a:lnTo>
                    <a:pt x="1459192" y="3345818"/>
                  </a:lnTo>
                  <a:lnTo>
                    <a:pt x="1482666" y="3379492"/>
                  </a:lnTo>
                  <a:lnTo>
                    <a:pt x="1484252" y="3380763"/>
                  </a:lnTo>
                  <a:lnTo>
                    <a:pt x="1486474" y="3382034"/>
                  </a:lnTo>
                  <a:lnTo>
                    <a:pt x="1492503" y="3385847"/>
                  </a:lnTo>
                  <a:lnTo>
                    <a:pt x="1500748" y="3389659"/>
                  </a:lnTo>
                  <a:lnTo>
                    <a:pt x="1512809" y="3414758"/>
                  </a:lnTo>
                  <a:lnTo>
                    <a:pt x="1502335" y="3420477"/>
                  </a:lnTo>
                  <a:lnTo>
                    <a:pt x="1497895" y="3429056"/>
                  </a:lnTo>
                  <a:lnTo>
                    <a:pt x="1508679" y="3433821"/>
                  </a:lnTo>
                  <a:lnTo>
                    <a:pt x="1515344" y="3449707"/>
                  </a:lnTo>
                  <a:lnTo>
                    <a:pt x="1519468" y="3486562"/>
                  </a:lnTo>
                  <a:lnTo>
                    <a:pt x="1529300" y="3508484"/>
                  </a:lnTo>
                  <a:lnTo>
                    <a:pt x="1526130" y="3514838"/>
                  </a:lnTo>
                  <a:lnTo>
                    <a:pt x="1538820" y="3520239"/>
                  </a:lnTo>
                  <a:lnTo>
                    <a:pt x="1544213" y="3527229"/>
                  </a:lnTo>
                  <a:lnTo>
                    <a:pt x="1553094" y="3538031"/>
                  </a:lnTo>
                  <a:lnTo>
                    <a:pt x="1546752" y="3549469"/>
                  </a:lnTo>
                  <a:lnTo>
                    <a:pt x="1540406" y="3565672"/>
                  </a:lnTo>
                  <a:lnTo>
                    <a:pt x="1546752" y="3559318"/>
                  </a:lnTo>
                  <a:lnTo>
                    <a:pt x="1557220" y="3557730"/>
                  </a:lnTo>
                  <a:lnTo>
                    <a:pt x="1560393" y="3552328"/>
                  </a:lnTo>
                  <a:lnTo>
                    <a:pt x="1569910" y="3552328"/>
                  </a:lnTo>
                  <a:lnTo>
                    <a:pt x="1578475" y="3560907"/>
                  </a:lnTo>
                  <a:lnTo>
                    <a:pt x="1594337" y="3572344"/>
                  </a:lnTo>
                  <a:lnTo>
                    <a:pt x="1618764" y="3594267"/>
                  </a:lnTo>
                  <a:lnTo>
                    <a:pt x="1629867" y="3618413"/>
                  </a:lnTo>
                  <a:lnTo>
                    <a:pt x="1648901" y="3631121"/>
                  </a:lnTo>
                  <a:lnTo>
                    <a:pt x="1640335" y="3642559"/>
                  </a:lnTo>
                  <a:lnTo>
                    <a:pt x="1655563" y="3681320"/>
                  </a:lnTo>
                  <a:lnTo>
                    <a:pt x="1679355" y="3704196"/>
                  </a:lnTo>
                  <a:lnTo>
                    <a:pt x="1685700" y="3721352"/>
                  </a:lnTo>
                  <a:lnTo>
                    <a:pt x="1674914" y="3709597"/>
                  </a:lnTo>
                  <a:lnTo>
                    <a:pt x="1654928" y="3713092"/>
                  </a:lnTo>
                  <a:lnTo>
                    <a:pt x="1649535" y="3708961"/>
                  </a:lnTo>
                  <a:lnTo>
                    <a:pt x="1635894" y="3708961"/>
                  </a:lnTo>
                  <a:lnTo>
                    <a:pt x="1620032" y="3699748"/>
                  </a:lnTo>
                  <a:lnTo>
                    <a:pt x="1602902" y="3700701"/>
                  </a:lnTo>
                  <a:lnTo>
                    <a:pt x="1589261" y="3700065"/>
                  </a:lnTo>
                  <a:lnTo>
                    <a:pt x="1586406" y="3706420"/>
                  </a:lnTo>
                  <a:lnTo>
                    <a:pt x="1599730" y="3705149"/>
                  </a:lnTo>
                  <a:lnTo>
                    <a:pt x="1612419" y="3705149"/>
                  </a:lnTo>
                  <a:lnTo>
                    <a:pt x="1620984" y="3712456"/>
                  </a:lnTo>
                  <a:lnTo>
                    <a:pt x="1633674" y="3713092"/>
                  </a:lnTo>
                  <a:lnTo>
                    <a:pt x="1646363" y="3712138"/>
                  </a:lnTo>
                  <a:lnTo>
                    <a:pt x="1653976" y="3722623"/>
                  </a:lnTo>
                  <a:lnTo>
                    <a:pt x="1668569" y="3729930"/>
                  </a:lnTo>
                  <a:lnTo>
                    <a:pt x="1683796" y="3745498"/>
                  </a:lnTo>
                  <a:lnTo>
                    <a:pt x="1692361" y="3760113"/>
                  </a:lnTo>
                  <a:lnTo>
                    <a:pt x="1694899" y="3787436"/>
                  </a:lnTo>
                  <a:lnTo>
                    <a:pt x="1687286" y="3799192"/>
                  </a:lnTo>
                  <a:lnTo>
                    <a:pt x="1673962" y="3811900"/>
                  </a:lnTo>
                  <a:lnTo>
                    <a:pt x="1665397" y="3830963"/>
                  </a:lnTo>
                  <a:lnTo>
                    <a:pt x="1673962" y="3841766"/>
                  </a:lnTo>
                  <a:lnTo>
                    <a:pt x="1692044" y="3848755"/>
                  </a:lnTo>
                  <a:lnTo>
                    <a:pt x="1697437" y="3846531"/>
                  </a:lnTo>
                  <a:lnTo>
                    <a:pt x="1701561" y="3831599"/>
                  </a:lnTo>
                  <a:lnTo>
                    <a:pt x="1705368" y="3820161"/>
                  </a:lnTo>
                  <a:lnTo>
                    <a:pt x="1720278" y="3816984"/>
                  </a:lnTo>
                  <a:lnTo>
                    <a:pt x="1733918" y="3814760"/>
                  </a:lnTo>
                  <a:lnTo>
                    <a:pt x="1755173" y="3818572"/>
                  </a:lnTo>
                  <a:lnTo>
                    <a:pt x="1800854" y="3826833"/>
                  </a:lnTo>
                  <a:lnTo>
                    <a:pt x="1812592" y="3845578"/>
                  </a:lnTo>
                  <a:lnTo>
                    <a:pt x="1835115" y="3887516"/>
                  </a:lnTo>
                  <a:lnTo>
                    <a:pt x="1831308" y="3910709"/>
                  </a:lnTo>
                  <a:lnTo>
                    <a:pt x="1824964" y="3936126"/>
                  </a:lnTo>
                  <a:lnTo>
                    <a:pt x="1809419" y="3962814"/>
                  </a:lnTo>
                  <a:lnTo>
                    <a:pt x="1796730" y="3960590"/>
                  </a:lnTo>
                  <a:lnTo>
                    <a:pt x="1785310" y="3966945"/>
                  </a:lnTo>
                  <a:lnTo>
                    <a:pt x="1785310" y="3980606"/>
                  </a:lnTo>
                  <a:lnTo>
                    <a:pt x="1791655" y="3986007"/>
                  </a:lnTo>
                  <a:lnTo>
                    <a:pt x="1788482" y="3996810"/>
                  </a:lnTo>
                  <a:lnTo>
                    <a:pt x="1776745" y="3999987"/>
                  </a:lnTo>
                  <a:lnTo>
                    <a:pt x="1765642" y="3998716"/>
                  </a:lnTo>
                  <a:lnTo>
                    <a:pt x="1759297" y="3994903"/>
                  </a:lnTo>
                  <a:lnTo>
                    <a:pt x="1753904" y="4003482"/>
                  </a:lnTo>
                  <a:lnTo>
                    <a:pt x="1741215" y="4002211"/>
                  </a:lnTo>
                  <a:lnTo>
                    <a:pt x="1734870" y="4005388"/>
                  </a:lnTo>
                  <a:lnTo>
                    <a:pt x="1750732" y="4014602"/>
                  </a:lnTo>
                  <a:lnTo>
                    <a:pt x="1749780" y="4023180"/>
                  </a:lnTo>
                  <a:lnTo>
                    <a:pt x="1741532" y="4031758"/>
                  </a:lnTo>
                  <a:lnTo>
                    <a:pt x="1737408" y="4046691"/>
                  </a:lnTo>
                  <a:lnTo>
                    <a:pt x="1728843" y="4053998"/>
                  </a:lnTo>
                  <a:lnTo>
                    <a:pt x="1712981" y="4047962"/>
                  </a:lnTo>
                  <a:lnTo>
                    <a:pt x="1726622" y="4058128"/>
                  </a:lnTo>
                  <a:lnTo>
                    <a:pt x="1714250" y="4069884"/>
                  </a:lnTo>
                  <a:lnTo>
                    <a:pt x="1719643" y="4075285"/>
                  </a:lnTo>
                  <a:lnTo>
                    <a:pt x="1730112" y="4063530"/>
                  </a:lnTo>
                  <a:lnTo>
                    <a:pt x="1740898" y="4072743"/>
                  </a:lnTo>
                  <a:lnTo>
                    <a:pt x="1762152" y="4075920"/>
                  </a:lnTo>
                  <a:lnTo>
                    <a:pt x="1773255" y="4070519"/>
                  </a:lnTo>
                  <a:lnTo>
                    <a:pt x="1794510" y="4063847"/>
                  </a:lnTo>
                  <a:lnTo>
                    <a:pt x="1804027" y="4065118"/>
                  </a:lnTo>
                  <a:lnTo>
                    <a:pt x="1797682" y="4074650"/>
                  </a:lnTo>
                  <a:lnTo>
                    <a:pt x="1801171" y="4096572"/>
                  </a:lnTo>
                  <a:lnTo>
                    <a:pt x="1793875" y="4105150"/>
                  </a:lnTo>
                  <a:lnTo>
                    <a:pt x="1761200" y="4113728"/>
                  </a:lnTo>
                  <a:lnTo>
                    <a:pt x="1756125" y="4134062"/>
                  </a:lnTo>
                  <a:lnTo>
                    <a:pt x="1726622" y="4139463"/>
                  </a:lnTo>
                  <a:lnTo>
                    <a:pt x="1673010" y="4158844"/>
                  </a:lnTo>
                  <a:lnTo>
                    <a:pt x="1660956" y="4150583"/>
                  </a:lnTo>
                  <a:lnTo>
                    <a:pt x="1611468" y="4149948"/>
                  </a:lnTo>
                  <a:lnTo>
                    <a:pt x="1601950" y="4165833"/>
                  </a:lnTo>
                  <a:lnTo>
                    <a:pt x="1583868" y="4158844"/>
                  </a:lnTo>
                  <a:lnTo>
                    <a:pt x="1579744" y="4148041"/>
                  </a:lnTo>
                  <a:lnTo>
                    <a:pt x="1568958" y="4147088"/>
                  </a:lnTo>
                  <a:lnTo>
                    <a:pt x="1564834" y="4144229"/>
                  </a:lnTo>
                  <a:lnTo>
                    <a:pt x="1557220" y="4153760"/>
                  </a:lnTo>
                  <a:lnTo>
                    <a:pt x="1548972" y="4149630"/>
                  </a:lnTo>
                  <a:lnTo>
                    <a:pt x="1535013" y="4131838"/>
                  </a:lnTo>
                  <a:lnTo>
                    <a:pt x="1520103" y="4131838"/>
                  </a:lnTo>
                  <a:lnTo>
                    <a:pt x="1528668" y="4139463"/>
                  </a:lnTo>
                  <a:lnTo>
                    <a:pt x="1532792" y="4145500"/>
                  </a:lnTo>
                  <a:lnTo>
                    <a:pt x="1530254" y="4151854"/>
                  </a:lnTo>
                  <a:lnTo>
                    <a:pt x="1514075" y="4162656"/>
                  </a:lnTo>
                  <a:lnTo>
                    <a:pt x="1509948" y="4168057"/>
                  </a:lnTo>
                  <a:lnTo>
                    <a:pt x="1494090" y="4165833"/>
                  </a:lnTo>
                  <a:lnTo>
                    <a:pt x="1478224" y="4159479"/>
                  </a:lnTo>
                  <a:lnTo>
                    <a:pt x="1472832" y="4168057"/>
                  </a:lnTo>
                  <a:lnTo>
                    <a:pt x="1485838" y="4176636"/>
                  </a:lnTo>
                  <a:lnTo>
                    <a:pt x="1474101" y="4191250"/>
                  </a:lnTo>
                  <a:lnTo>
                    <a:pt x="1469977" y="4187120"/>
                  </a:lnTo>
                  <a:lnTo>
                    <a:pt x="1450946" y="4184261"/>
                  </a:lnTo>
                  <a:lnTo>
                    <a:pt x="1430645" y="4191886"/>
                  </a:lnTo>
                  <a:lnTo>
                    <a:pt x="1416053" y="4168693"/>
                  </a:lnTo>
                  <a:lnTo>
                    <a:pt x="1375758" y="4165833"/>
                  </a:lnTo>
                  <a:lnTo>
                    <a:pt x="1351645" y="4183943"/>
                  </a:lnTo>
                  <a:lnTo>
                    <a:pt x="1339906" y="4182037"/>
                  </a:lnTo>
                  <a:lnTo>
                    <a:pt x="1335781" y="4172505"/>
                  </a:lnTo>
                  <a:lnTo>
                    <a:pt x="1324997" y="4196969"/>
                  </a:lnTo>
                  <a:cubicBezTo>
                    <a:pt x="1325525" y="4208513"/>
                    <a:pt x="1326054" y="4220056"/>
                    <a:pt x="1326582" y="4231600"/>
                  </a:cubicBezTo>
                  <a:lnTo>
                    <a:pt x="1311992" y="4234777"/>
                  </a:lnTo>
                  <a:lnTo>
                    <a:pt x="1296130" y="4227787"/>
                  </a:lnTo>
                  <a:lnTo>
                    <a:pt x="1271704" y="4224928"/>
                  </a:lnTo>
                  <a:lnTo>
                    <a:pt x="1243152" y="4215397"/>
                  </a:lnTo>
                  <a:lnTo>
                    <a:pt x="1218725" y="4217938"/>
                  </a:lnTo>
                  <a:lnTo>
                    <a:pt x="1211112" y="4233824"/>
                  </a:lnTo>
                  <a:lnTo>
                    <a:pt x="1181926" y="4251934"/>
                  </a:lnTo>
                  <a:lnTo>
                    <a:pt x="1187319" y="4266866"/>
                  </a:lnTo>
                  <a:lnTo>
                    <a:pt x="1184464" y="4275127"/>
                  </a:lnTo>
                  <a:lnTo>
                    <a:pt x="1171774" y="4270043"/>
                  </a:lnTo>
                  <a:lnTo>
                    <a:pt x="1150519" y="4257653"/>
                  </a:lnTo>
                  <a:lnTo>
                    <a:pt x="1135608" y="4262736"/>
                  </a:lnTo>
                  <a:lnTo>
                    <a:pt x="1134657" y="4274491"/>
                  </a:lnTo>
                  <a:lnTo>
                    <a:pt x="1120698" y="4263371"/>
                  </a:lnTo>
                  <a:lnTo>
                    <a:pt x="1125139" y="4249392"/>
                  </a:lnTo>
                  <a:lnTo>
                    <a:pt x="1137512" y="4250027"/>
                  </a:lnTo>
                  <a:lnTo>
                    <a:pt x="1141636" y="4243038"/>
                  </a:lnTo>
                  <a:lnTo>
                    <a:pt x="1175264" y="4223657"/>
                  </a:lnTo>
                  <a:lnTo>
                    <a:pt x="1200326" y="4180130"/>
                  </a:lnTo>
                  <a:lnTo>
                    <a:pt x="1230146" y="4169328"/>
                  </a:lnTo>
                  <a:lnTo>
                    <a:pt x="1238711" y="4117541"/>
                  </a:lnTo>
                  <a:lnTo>
                    <a:pt x="1249498" y="4116270"/>
                  </a:lnTo>
                  <a:lnTo>
                    <a:pt x="1262187" y="4123895"/>
                  </a:lnTo>
                  <a:lnTo>
                    <a:pt x="1279000" y="4109916"/>
                  </a:lnTo>
                  <a:lnTo>
                    <a:pt x="1263138" y="4114364"/>
                  </a:lnTo>
                  <a:lnTo>
                    <a:pt x="1259967" y="4107692"/>
                  </a:lnTo>
                  <a:lnTo>
                    <a:pt x="1264090" y="4094030"/>
                  </a:lnTo>
                  <a:lnTo>
                    <a:pt x="1306282" y="4087358"/>
                  </a:lnTo>
                  <a:lnTo>
                    <a:pt x="1355135" y="4095301"/>
                  </a:lnTo>
                  <a:lnTo>
                    <a:pt x="1376076" y="4093077"/>
                  </a:lnTo>
                  <a:lnTo>
                    <a:pt x="1382421" y="4064800"/>
                  </a:lnTo>
                  <a:lnTo>
                    <a:pt x="1413832" y="4045102"/>
                  </a:lnTo>
                  <a:lnTo>
                    <a:pt x="1418908" y="4026357"/>
                  </a:lnTo>
                  <a:lnTo>
                    <a:pt x="1444918" y="4000622"/>
                  </a:lnTo>
                  <a:lnTo>
                    <a:pt x="1447139" y="3991409"/>
                  </a:lnTo>
                  <a:lnTo>
                    <a:pt x="1438574" y="4001893"/>
                  </a:lnTo>
                  <a:lnTo>
                    <a:pt x="1418908" y="4017779"/>
                  </a:lnTo>
                  <a:lnTo>
                    <a:pt x="1405900" y="4024451"/>
                  </a:lnTo>
                  <a:lnTo>
                    <a:pt x="1392575" y="4039066"/>
                  </a:lnTo>
                  <a:lnTo>
                    <a:pt x="1376711" y="4041290"/>
                  </a:lnTo>
                  <a:lnTo>
                    <a:pt x="1358942" y="4059717"/>
                  </a:lnTo>
                  <a:lnTo>
                    <a:pt x="1334512" y="4065118"/>
                  </a:lnTo>
                  <a:lnTo>
                    <a:pt x="1314530" y="4043196"/>
                  </a:lnTo>
                  <a:lnTo>
                    <a:pt x="1297082" y="4025404"/>
                  </a:lnTo>
                  <a:lnTo>
                    <a:pt x="1281538" y="4039066"/>
                  </a:lnTo>
                  <a:lnTo>
                    <a:pt x="1257112" y="4038430"/>
                  </a:lnTo>
                  <a:lnTo>
                    <a:pt x="1242517" y="4032076"/>
                  </a:lnTo>
                  <a:lnTo>
                    <a:pt x="1272656" y="4013966"/>
                  </a:lnTo>
                  <a:lnTo>
                    <a:pt x="1243152" y="4013013"/>
                  </a:lnTo>
                  <a:lnTo>
                    <a:pt x="1243152" y="4002846"/>
                  </a:lnTo>
                  <a:lnTo>
                    <a:pt x="1227608" y="4016508"/>
                  </a:lnTo>
                  <a:lnTo>
                    <a:pt x="1206353" y="4023815"/>
                  </a:lnTo>
                  <a:lnTo>
                    <a:pt x="1200008" y="4034618"/>
                  </a:lnTo>
                  <a:lnTo>
                    <a:pt x="1184464" y="4034935"/>
                  </a:lnTo>
                  <a:lnTo>
                    <a:pt x="1178754" y="4020003"/>
                  </a:lnTo>
                  <a:lnTo>
                    <a:pt x="1165112" y="4013649"/>
                  </a:lnTo>
                  <a:lnTo>
                    <a:pt x="1165112" y="4005388"/>
                  </a:lnTo>
                  <a:lnTo>
                    <a:pt x="1175580" y="3994903"/>
                  </a:lnTo>
                  <a:lnTo>
                    <a:pt x="1156546" y="3991726"/>
                  </a:lnTo>
                  <a:lnTo>
                    <a:pt x="1155277" y="3988549"/>
                  </a:lnTo>
                  <a:lnTo>
                    <a:pt x="1166064" y="3989502"/>
                  </a:lnTo>
                  <a:lnTo>
                    <a:pt x="1170823" y="3982195"/>
                  </a:lnTo>
                  <a:lnTo>
                    <a:pt x="1182560" y="3972663"/>
                  </a:lnTo>
                  <a:lnTo>
                    <a:pt x="1204767" y="3971075"/>
                  </a:lnTo>
                  <a:lnTo>
                    <a:pt x="1220312" y="3958366"/>
                  </a:lnTo>
                  <a:lnTo>
                    <a:pt x="1239663" y="3944705"/>
                  </a:lnTo>
                  <a:lnTo>
                    <a:pt x="1261553" y="3933902"/>
                  </a:lnTo>
                  <a:lnTo>
                    <a:pt x="1274242" y="3911662"/>
                  </a:lnTo>
                  <a:lnTo>
                    <a:pt x="1288834" y="3879891"/>
                  </a:lnTo>
                  <a:lnTo>
                    <a:pt x="1275828" y="3878938"/>
                  </a:lnTo>
                  <a:lnTo>
                    <a:pt x="1278683" y="3858922"/>
                  </a:lnTo>
                  <a:lnTo>
                    <a:pt x="1269166" y="3851615"/>
                  </a:lnTo>
                  <a:lnTo>
                    <a:pt x="1267262" y="3837635"/>
                  </a:lnTo>
                  <a:lnTo>
                    <a:pt x="1269801" y="3828104"/>
                  </a:lnTo>
                  <a:lnTo>
                    <a:pt x="1259650" y="3833823"/>
                  </a:lnTo>
                  <a:lnTo>
                    <a:pt x="1237441" y="3837953"/>
                  </a:lnTo>
                  <a:lnTo>
                    <a:pt x="1234269" y="3848755"/>
                  </a:lnTo>
                  <a:lnTo>
                    <a:pt x="1227925" y="3852885"/>
                  </a:lnTo>
                  <a:lnTo>
                    <a:pt x="1213967" y="3846849"/>
                  </a:lnTo>
                  <a:lnTo>
                    <a:pt x="1201594" y="3857651"/>
                  </a:lnTo>
                  <a:lnTo>
                    <a:pt x="1196519" y="3853203"/>
                  </a:lnTo>
                  <a:lnTo>
                    <a:pt x="1221580" y="3825562"/>
                  </a:lnTo>
                  <a:lnTo>
                    <a:pt x="1232049" y="3823656"/>
                  </a:lnTo>
                  <a:lnTo>
                    <a:pt x="1243469" y="3817937"/>
                  </a:lnTo>
                  <a:lnTo>
                    <a:pt x="1256160" y="3805228"/>
                  </a:lnTo>
                  <a:cubicBezTo>
                    <a:pt x="1255843" y="3799721"/>
                    <a:pt x="1255527" y="3794214"/>
                    <a:pt x="1255210" y="3788707"/>
                  </a:cubicBezTo>
                  <a:lnTo>
                    <a:pt x="1266312" y="3780129"/>
                  </a:lnTo>
                  <a:lnTo>
                    <a:pt x="1297082" y="3762655"/>
                  </a:lnTo>
                  <a:lnTo>
                    <a:pt x="1311992" y="3769009"/>
                  </a:lnTo>
                  <a:lnTo>
                    <a:pt x="1329120" y="3774093"/>
                  </a:lnTo>
                  <a:lnTo>
                    <a:pt x="1342444" y="3764561"/>
                  </a:lnTo>
                  <a:lnTo>
                    <a:pt x="1351962" y="3769645"/>
                  </a:lnTo>
                  <a:lnTo>
                    <a:pt x="1376393" y="3774728"/>
                  </a:lnTo>
                  <a:lnTo>
                    <a:pt x="1355135" y="3762337"/>
                  </a:lnTo>
                  <a:lnTo>
                    <a:pt x="1359260" y="3755030"/>
                  </a:lnTo>
                  <a:lnTo>
                    <a:pt x="1373855" y="3742957"/>
                  </a:lnTo>
                  <a:lnTo>
                    <a:pt x="1377345" y="3759795"/>
                  </a:lnTo>
                  <a:lnTo>
                    <a:pt x="1390036" y="3766150"/>
                  </a:lnTo>
                  <a:lnTo>
                    <a:pt x="1398602" y="3760431"/>
                  </a:lnTo>
                  <a:lnTo>
                    <a:pt x="1383691" y="3752488"/>
                  </a:lnTo>
                  <a:lnTo>
                    <a:pt x="1373855" y="3737873"/>
                  </a:lnTo>
                  <a:lnTo>
                    <a:pt x="1371634" y="3718810"/>
                  </a:lnTo>
                  <a:lnTo>
                    <a:pt x="1379883" y="3698794"/>
                  </a:lnTo>
                  <a:lnTo>
                    <a:pt x="1391622" y="3694346"/>
                  </a:lnTo>
                  <a:lnTo>
                    <a:pt x="1377662" y="3693393"/>
                  </a:lnTo>
                  <a:lnTo>
                    <a:pt x="1375758" y="3673377"/>
                  </a:lnTo>
                  <a:lnTo>
                    <a:pt x="1384960" y="3665117"/>
                  </a:lnTo>
                  <a:lnTo>
                    <a:pt x="1394478" y="3663846"/>
                  </a:lnTo>
                  <a:lnTo>
                    <a:pt x="1396382" y="3656539"/>
                  </a:lnTo>
                  <a:lnTo>
                    <a:pt x="1383691" y="3640653"/>
                  </a:lnTo>
                  <a:lnTo>
                    <a:pt x="1380201" y="3632392"/>
                  </a:lnTo>
                  <a:lnTo>
                    <a:pt x="1392891" y="3621590"/>
                  </a:lnTo>
                  <a:lnTo>
                    <a:pt x="1387815" y="3614283"/>
                  </a:lnTo>
                  <a:lnTo>
                    <a:pt x="1382421" y="3623814"/>
                  </a:lnTo>
                  <a:lnTo>
                    <a:pt x="1372902" y="3629215"/>
                  </a:lnTo>
                  <a:lnTo>
                    <a:pt x="1371634" y="3623814"/>
                  </a:lnTo>
                  <a:lnTo>
                    <a:pt x="1364653" y="3633663"/>
                  </a:lnTo>
                  <a:lnTo>
                    <a:pt x="1360529" y="3640017"/>
                  </a:lnTo>
                  <a:lnTo>
                    <a:pt x="1351645" y="3622861"/>
                  </a:lnTo>
                  <a:lnTo>
                    <a:pt x="1353866" y="3611423"/>
                  </a:lnTo>
                  <a:lnTo>
                    <a:pt x="1343079" y="3620001"/>
                  </a:lnTo>
                  <a:lnTo>
                    <a:pt x="1332609" y="3615871"/>
                  </a:lnTo>
                  <a:lnTo>
                    <a:pt x="1326265" y="3603480"/>
                  </a:lnTo>
                  <a:lnTo>
                    <a:pt x="1317384" y="3570438"/>
                  </a:lnTo>
                  <a:lnTo>
                    <a:pt x="1325948" y="3541208"/>
                  </a:lnTo>
                  <a:lnTo>
                    <a:pt x="1334830" y="3527229"/>
                  </a:lnTo>
                  <a:lnTo>
                    <a:pt x="1341492" y="3513567"/>
                  </a:lnTo>
                  <a:lnTo>
                    <a:pt x="1352597" y="3504989"/>
                  </a:lnTo>
                  <a:lnTo>
                    <a:pt x="1372902" y="3506895"/>
                  </a:lnTo>
                  <a:lnTo>
                    <a:pt x="1381152" y="3499270"/>
                  </a:lnTo>
                  <a:lnTo>
                    <a:pt x="1371634" y="3502447"/>
                  </a:lnTo>
                  <a:lnTo>
                    <a:pt x="1363385" y="3497682"/>
                  </a:lnTo>
                  <a:lnTo>
                    <a:pt x="1351645" y="3495458"/>
                  </a:lnTo>
                  <a:lnTo>
                    <a:pt x="1335781" y="3492281"/>
                  </a:lnTo>
                  <a:lnTo>
                    <a:pt x="1330388" y="3484020"/>
                  </a:lnTo>
                  <a:lnTo>
                    <a:pt x="1324045" y="3498953"/>
                  </a:lnTo>
                  <a:lnTo>
                    <a:pt x="1315799" y="3512932"/>
                  </a:lnTo>
                  <a:lnTo>
                    <a:pt x="1295812" y="3513885"/>
                  </a:lnTo>
                  <a:lnTo>
                    <a:pt x="1292640" y="3508484"/>
                  </a:lnTo>
                  <a:lnTo>
                    <a:pt x="1283124" y="3520239"/>
                  </a:lnTo>
                  <a:lnTo>
                    <a:pt x="1262187" y="3526911"/>
                  </a:lnTo>
                  <a:lnTo>
                    <a:pt x="1251719" y="3515156"/>
                  </a:lnTo>
                  <a:lnTo>
                    <a:pt x="1249180" y="3506895"/>
                  </a:lnTo>
                  <a:lnTo>
                    <a:pt x="1243152" y="3514203"/>
                  </a:lnTo>
                  <a:lnTo>
                    <a:pt x="1253623" y="3533266"/>
                  </a:lnTo>
                  <a:lnTo>
                    <a:pt x="1245054" y="3545021"/>
                  </a:lnTo>
                  <a:lnTo>
                    <a:pt x="1230463" y="3544068"/>
                  </a:lnTo>
                  <a:lnTo>
                    <a:pt x="1221898" y="3539620"/>
                  </a:lnTo>
                  <a:lnTo>
                    <a:pt x="1210160" y="3515474"/>
                  </a:lnTo>
                  <a:lnTo>
                    <a:pt x="1191125" y="3522463"/>
                  </a:lnTo>
                  <a:lnTo>
                    <a:pt x="1193663" y="3538984"/>
                  </a:lnTo>
                  <a:lnTo>
                    <a:pt x="1203181" y="3547563"/>
                  </a:lnTo>
                  <a:lnTo>
                    <a:pt x="1203181" y="3554870"/>
                  </a:lnTo>
                  <a:lnTo>
                    <a:pt x="1189222" y="3547563"/>
                  </a:lnTo>
                  <a:lnTo>
                    <a:pt x="1181609" y="3526594"/>
                  </a:lnTo>
                  <a:lnTo>
                    <a:pt x="1165747" y="3516109"/>
                  </a:lnTo>
                  <a:lnTo>
                    <a:pt x="1162574" y="3505625"/>
                  </a:lnTo>
                  <a:lnTo>
                    <a:pt x="1169871" y="3495140"/>
                  </a:lnTo>
                  <a:lnTo>
                    <a:pt x="1177485" y="3496729"/>
                  </a:lnTo>
                  <a:lnTo>
                    <a:pt x="1183830" y="3510708"/>
                  </a:lnTo>
                  <a:lnTo>
                    <a:pt x="1187002" y="3507531"/>
                  </a:lnTo>
                  <a:lnTo>
                    <a:pt x="1180022" y="3484338"/>
                  </a:lnTo>
                  <a:lnTo>
                    <a:pt x="1186367" y="3466546"/>
                  </a:lnTo>
                  <a:lnTo>
                    <a:pt x="1202229" y="3426196"/>
                  </a:lnTo>
                  <a:lnTo>
                    <a:pt x="1207939" y="3419842"/>
                  </a:lnTo>
                  <a:lnTo>
                    <a:pt x="1212381" y="3402685"/>
                  </a:lnTo>
                  <a:lnTo>
                    <a:pt x="1199691" y="3396649"/>
                  </a:lnTo>
                  <a:lnTo>
                    <a:pt x="1198422" y="3388071"/>
                  </a:lnTo>
                  <a:lnTo>
                    <a:pt x="1190809" y="3370600"/>
                  </a:lnTo>
                  <a:lnTo>
                    <a:pt x="1190809" y="3354714"/>
                  </a:lnTo>
                  <a:lnTo>
                    <a:pt x="1203181" y="3331203"/>
                  </a:lnTo>
                  <a:lnTo>
                    <a:pt x="1212698" y="3335335"/>
                  </a:lnTo>
                  <a:lnTo>
                    <a:pt x="1223166" y="3330249"/>
                  </a:lnTo>
                  <a:lnTo>
                    <a:pt x="1224436" y="3327073"/>
                  </a:lnTo>
                  <a:lnTo>
                    <a:pt x="1198739" y="3324849"/>
                  </a:lnTo>
                  <a:lnTo>
                    <a:pt x="1188905" y="3297525"/>
                  </a:lnTo>
                  <a:cubicBezTo>
                    <a:pt x="1189011" y="3305362"/>
                    <a:pt x="1189116" y="3313200"/>
                    <a:pt x="1189222" y="3321037"/>
                  </a:cubicBezTo>
                  <a:lnTo>
                    <a:pt x="1187319" y="3331521"/>
                  </a:lnTo>
                  <a:lnTo>
                    <a:pt x="1176850" y="3334699"/>
                  </a:lnTo>
                  <a:lnTo>
                    <a:pt x="1170506" y="3332474"/>
                  </a:lnTo>
                  <a:lnTo>
                    <a:pt x="1166381" y="3340101"/>
                  </a:lnTo>
                  <a:lnTo>
                    <a:pt x="1157816" y="3331521"/>
                  </a:lnTo>
                  <a:lnTo>
                    <a:pt x="1157498" y="3321037"/>
                  </a:lnTo>
                  <a:lnTo>
                    <a:pt x="1173995" y="3287358"/>
                  </a:lnTo>
                  <a:lnTo>
                    <a:pt x="1175264" y="3277827"/>
                  </a:lnTo>
                  <a:lnTo>
                    <a:pt x="1148933" y="3315000"/>
                  </a:lnTo>
                  <a:lnTo>
                    <a:pt x="1144808" y="3311823"/>
                  </a:lnTo>
                  <a:lnTo>
                    <a:pt x="1139733" y="3326755"/>
                  </a:lnTo>
                  <a:lnTo>
                    <a:pt x="1147346" y="3336923"/>
                  </a:lnTo>
                  <a:lnTo>
                    <a:pt x="1154643" y="3346454"/>
                  </a:lnTo>
                  <a:lnTo>
                    <a:pt x="1151471" y="3362341"/>
                  </a:lnTo>
                  <a:lnTo>
                    <a:pt x="1143540" y="3374096"/>
                  </a:lnTo>
                  <a:lnTo>
                    <a:pt x="1137512" y="3404592"/>
                  </a:lnTo>
                  <a:lnTo>
                    <a:pt x="1134340" y="3421430"/>
                  </a:lnTo>
                  <a:lnTo>
                    <a:pt x="1128312" y="3441764"/>
                  </a:lnTo>
                  <a:lnTo>
                    <a:pt x="1117526" y="3446848"/>
                  </a:lnTo>
                  <a:lnTo>
                    <a:pt x="1105787" y="3446848"/>
                  </a:lnTo>
                  <a:lnTo>
                    <a:pt x="1101663" y="3432550"/>
                  </a:lnTo>
                  <a:lnTo>
                    <a:pt x="1107691" y="3416665"/>
                  </a:lnTo>
                  <a:lnTo>
                    <a:pt x="1118160" y="3395378"/>
                  </a:lnTo>
                  <a:lnTo>
                    <a:pt x="1128629" y="3369647"/>
                  </a:lnTo>
                  <a:lnTo>
                    <a:pt x="1128629" y="3362341"/>
                  </a:lnTo>
                  <a:lnTo>
                    <a:pt x="1117842" y="3365834"/>
                  </a:lnTo>
                  <a:lnTo>
                    <a:pt x="1115939" y="3358527"/>
                  </a:lnTo>
                  <a:lnTo>
                    <a:pt x="1122919" y="3348995"/>
                  </a:lnTo>
                  <a:lnTo>
                    <a:pt x="1127043" y="3328663"/>
                  </a:lnTo>
                  <a:lnTo>
                    <a:pt x="1117526" y="3330886"/>
                  </a:lnTo>
                  <a:lnTo>
                    <a:pt x="1124505" y="3315000"/>
                  </a:lnTo>
                  <a:lnTo>
                    <a:pt x="1133070" y="3302291"/>
                  </a:lnTo>
                  <a:lnTo>
                    <a:pt x="1138463" y="3290852"/>
                  </a:lnTo>
                  <a:lnTo>
                    <a:pt x="1126409" y="3277191"/>
                  </a:lnTo>
                  <a:lnTo>
                    <a:pt x="1126409" y="3265435"/>
                  </a:lnTo>
                  <a:lnTo>
                    <a:pt x="1142270" y="3262260"/>
                  </a:lnTo>
                  <a:lnTo>
                    <a:pt x="1141319" y="3252727"/>
                  </a:lnTo>
                  <a:lnTo>
                    <a:pt x="1146712" y="3254634"/>
                  </a:lnTo>
                  <a:lnTo>
                    <a:pt x="1145126" y="3241924"/>
                  </a:lnTo>
                  <a:lnTo>
                    <a:pt x="1162257" y="3228261"/>
                  </a:lnTo>
                  <a:lnTo>
                    <a:pt x="1159085" y="3221908"/>
                  </a:lnTo>
                  <a:lnTo>
                    <a:pt x="1162891" y="3213329"/>
                  </a:lnTo>
                  <a:lnTo>
                    <a:pt x="1158450" y="3202844"/>
                  </a:lnTo>
                  <a:lnTo>
                    <a:pt x="1156546" y="3201890"/>
                  </a:lnTo>
                  <a:lnTo>
                    <a:pt x="1145126" y="3210469"/>
                  </a:lnTo>
                  <a:lnTo>
                    <a:pt x="1145126" y="3224449"/>
                  </a:lnTo>
                  <a:lnTo>
                    <a:pt x="1130215" y="3234934"/>
                  </a:lnTo>
                  <a:lnTo>
                    <a:pt x="1125457" y="3243513"/>
                  </a:lnTo>
                  <a:lnTo>
                    <a:pt x="1113719" y="3242242"/>
                  </a:lnTo>
                  <a:lnTo>
                    <a:pt x="1103884" y="3231121"/>
                  </a:lnTo>
                  <a:lnTo>
                    <a:pt x="1091194" y="3223496"/>
                  </a:lnTo>
                  <a:lnTo>
                    <a:pt x="1092463" y="3210787"/>
                  </a:lnTo>
                  <a:lnTo>
                    <a:pt x="1108008" y="3205703"/>
                  </a:lnTo>
                  <a:lnTo>
                    <a:pt x="1091511" y="3203480"/>
                  </a:lnTo>
                  <a:cubicBezTo>
                    <a:pt x="1091300" y="3205492"/>
                    <a:pt x="1091088" y="3207504"/>
                    <a:pt x="1090877" y="3209516"/>
                  </a:cubicBezTo>
                  <a:lnTo>
                    <a:pt x="1082628" y="3212375"/>
                  </a:lnTo>
                  <a:lnTo>
                    <a:pt x="1066766" y="3204750"/>
                  </a:lnTo>
                  <a:lnTo>
                    <a:pt x="1067718" y="3197444"/>
                  </a:lnTo>
                  <a:lnTo>
                    <a:pt x="1088022" y="3193312"/>
                  </a:lnTo>
                  <a:lnTo>
                    <a:pt x="1098491" y="3195854"/>
                  </a:lnTo>
                  <a:lnTo>
                    <a:pt x="1107057" y="3194901"/>
                  </a:lnTo>
                  <a:lnTo>
                    <a:pt x="1108643" y="3183146"/>
                  </a:lnTo>
                  <a:lnTo>
                    <a:pt x="1099126" y="3170755"/>
                  </a:lnTo>
                  <a:lnTo>
                    <a:pt x="1103249" y="3157411"/>
                  </a:lnTo>
                  <a:lnTo>
                    <a:pt x="1123236" y="3154870"/>
                  </a:lnTo>
                  <a:lnTo>
                    <a:pt x="1104201" y="3145338"/>
                  </a:lnTo>
                  <a:lnTo>
                    <a:pt x="1119112" y="3135807"/>
                  </a:lnTo>
                  <a:lnTo>
                    <a:pt x="1131802" y="3142162"/>
                  </a:lnTo>
                  <a:lnTo>
                    <a:pt x="1116891" y="3125323"/>
                  </a:lnTo>
                  <a:lnTo>
                    <a:pt x="1122919" y="3116745"/>
                  </a:lnTo>
                  <a:lnTo>
                    <a:pt x="1139733" y="3113568"/>
                  </a:lnTo>
                  <a:lnTo>
                    <a:pt x="1141002" y="3108167"/>
                  </a:lnTo>
                  <a:lnTo>
                    <a:pt x="1123870" y="3102131"/>
                  </a:lnTo>
                  <a:lnTo>
                    <a:pt x="1147981" y="3086881"/>
                  </a:lnTo>
                  <a:lnTo>
                    <a:pt x="1126091" y="3094823"/>
                  </a:lnTo>
                  <a:lnTo>
                    <a:pt x="1126091" y="3086245"/>
                  </a:lnTo>
                  <a:lnTo>
                    <a:pt x="1114353" y="3102131"/>
                  </a:lnTo>
                  <a:lnTo>
                    <a:pt x="1100711" y="3083385"/>
                  </a:lnTo>
                  <a:lnTo>
                    <a:pt x="1095953" y="3062099"/>
                  </a:lnTo>
                  <a:lnTo>
                    <a:pt x="1104518" y="3057969"/>
                  </a:lnTo>
                  <a:lnTo>
                    <a:pt x="1122601" y="3068136"/>
                  </a:lnTo>
                  <a:lnTo>
                    <a:pt x="1134340" y="3067183"/>
                  </a:lnTo>
                  <a:lnTo>
                    <a:pt x="1121332" y="3062099"/>
                  </a:lnTo>
                  <a:lnTo>
                    <a:pt x="1101981" y="3038271"/>
                  </a:lnTo>
                  <a:lnTo>
                    <a:pt x="1106422" y="3031599"/>
                  </a:lnTo>
                  <a:lnTo>
                    <a:pt x="1114670" y="3030329"/>
                  </a:lnTo>
                  <a:lnTo>
                    <a:pt x="1100077" y="3010631"/>
                  </a:lnTo>
                  <a:lnTo>
                    <a:pt x="1108960" y="3001100"/>
                  </a:lnTo>
                  <a:lnTo>
                    <a:pt x="1121967" y="3001100"/>
                  </a:lnTo>
                  <a:lnTo>
                    <a:pt x="1145126" y="3001735"/>
                  </a:lnTo>
                  <a:lnTo>
                    <a:pt x="1141002" y="2996334"/>
                  </a:lnTo>
                  <a:lnTo>
                    <a:pt x="1144174" y="2992204"/>
                  </a:lnTo>
                  <a:lnTo>
                    <a:pt x="1156864" y="3000464"/>
                  </a:lnTo>
                  <a:lnTo>
                    <a:pt x="1160988" y="2996334"/>
                  </a:lnTo>
                  <a:lnTo>
                    <a:pt x="1150519" y="2978543"/>
                  </a:lnTo>
                  <a:lnTo>
                    <a:pt x="1136243" y="2967105"/>
                  </a:lnTo>
                  <a:lnTo>
                    <a:pt x="1136243" y="2960751"/>
                  </a:lnTo>
                  <a:lnTo>
                    <a:pt x="1143857" y="2958526"/>
                  </a:lnTo>
                  <a:lnTo>
                    <a:pt x="1153374" y="2963928"/>
                  </a:lnTo>
                  <a:lnTo>
                    <a:pt x="1155277" y="2958526"/>
                  </a:lnTo>
                  <a:lnTo>
                    <a:pt x="1147029" y="2943593"/>
                  </a:lnTo>
                  <a:lnTo>
                    <a:pt x="1156229" y="2935012"/>
                  </a:lnTo>
                  <a:lnTo>
                    <a:pt x="1166699" y="2928659"/>
                  </a:lnTo>
                  <a:lnTo>
                    <a:pt x="1181609" y="2937873"/>
                  </a:lnTo>
                  <a:lnTo>
                    <a:pt x="1181609" y="2931834"/>
                  </a:lnTo>
                  <a:lnTo>
                    <a:pt x="1163526" y="2922306"/>
                  </a:lnTo>
                  <a:lnTo>
                    <a:pt x="1161305" y="2911186"/>
                  </a:lnTo>
                  <a:cubicBezTo>
                    <a:pt x="1161622" y="2907267"/>
                    <a:pt x="1161940" y="2903349"/>
                    <a:pt x="1162257" y="2899430"/>
                  </a:cubicBezTo>
                  <a:lnTo>
                    <a:pt x="1174947" y="2882275"/>
                  </a:lnTo>
                  <a:lnTo>
                    <a:pt x="1176850" y="2869567"/>
                  </a:lnTo>
                  <a:lnTo>
                    <a:pt x="1181926" y="2869567"/>
                  </a:lnTo>
                  <a:lnTo>
                    <a:pt x="1192395" y="2865437"/>
                  </a:lnTo>
                  <a:lnTo>
                    <a:pt x="1202229" y="2871474"/>
                  </a:lnTo>
                  <a:lnTo>
                    <a:pt x="1213649" y="2881003"/>
                  </a:lnTo>
                  <a:lnTo>
                    <a:pt x="1216822" y="2874650"/>
                  </a:lnTo>
                  <a:lnTo>
                    <a:pt x="1224436" y="2874650"/>
                  </a:lnTo>
                  <a:lnTo>
                    <a:pt x="1233952" y="2881639"/>
                  </a:lnTo>
                  <a:lnTo>
                    <a:pt x="1241249" y="2885769"/>
                  </a:lnTo>
                  <a:lnTo>
                    <a:pt x="1253941" y="2879415"/>
                  </a:lnTo>
                  <a:lnTo>
                    <a:pt x="1279635" y="2869567"/>
                  </a:lnTo>
                  <a:lnTo>
                    <a:pt x="1295496" y="2879097"/>
                  </a:lnTo>
                  <a:lnTo>
                    <a:pt x="1311040" y="2868614"/>
                  </a:lnTo>
                  <a:close/>
                  <a:moveTo>
                    <a:pt x="3854360" y="2852734"/>
                  </a:moveTo>
                  <a:lnTo>
                    <a:pt x="3865180" y="2862282"/>
                  </a:lnTo>
                  <a:lnTo>
                    <a:pt x="3876638" y="2875649"/>
                  </a:lnTo>
                  <a:cubicBezTo>
                    <a:pt x="3876426" y="2878832"/>
                    <a:pt x="3876213" y="2882015"/>
                    <a:pt x="3876001" y="2885198"/>
                  </a:cubicBezTo>
                  <a:lnTo>
                    <a:pt x="3865499" y="2882333"/>
                  </a:lnTo>
                  <a:lnTo>
                    <a:pt x="3855951" y="2890927"/>
                  </a:lnTo>
                  <a:lnTo>
                    <a:pt x="3847358" y="2901431"/>
                  </a:lnTo>
                  <a:lnTo>
                    <a:pt x="3832718" y="2908115"/>
                  </a:lnTo>
                  <a:lnTo>
                    <a:pt x="3829536" y="2924031"/>
                  </a:lnTo>
                  <a:lnTo>
                    <a:pt x="3797710" y="2916709"/>
                  </a:lnTo>
                  <a:lnTo>
                    <a:pt x="3790390" y="2923077"/>
                  </a:lnTo>
                  <a:lnTo>
                    <a:pt x="3787526" y="2947269"/>
                  </a:lnTo>
                  <a:lnTo>
                    <a:pt x="3764293" y="2978145"/>
                  </a:lnTo>
                  <a:lnTo>
                    <a:pt x="3751562" y="2960319"/>
                  </a:lnTo>
                  <a:lnTo>
                    <a:pt x="3758564" y="2947588"/>
                  </a:lnTo>
                  <a:lnTo>
                    <a:pt x="3777978" y="2940264"/>
                  </a:lnTo>
                  <a:lnTo>
                    <a:pt x="3778933" y="2933896"/>
                  </a:lnTo>
                  <a:lnTo>
                    <a:pt x="3755063" y="2912890"/>
                  </a:lnTo>
                  <a:lnTo>
                    <a:pt x="3743288" y="2896019"/>
                  </a:lnTo>
                  <a:lnTo>
                    <a:pt x="3761428" y="2894747"/>
                  </a:lnTo>
                  <a:lnTo>
                    <a:pt x="3746152" y="2870875"/>
                  </a:lnTo>
                  <a:lnTo>
                    <a:pt x="3751562" y="2865465"/>
                  </a:lnTo>
                  <a:lnTo>
                    <a:pt x="3772886" y="2879787"/>
                  </a:lnTo>
                  <a:lnTo>
                    <a:pt x="3775114" y="2869284"/>
                  </a:lnTo>
                  <a:lnTo>
                    <a:pt x="3789753" y="2876604"/>
                  </a:lnTo>
                  <a:lnTo>
                    <a:pt x="3779251" y="2869284"/>
                  </a:lnTo>
                  <a:lnTo>
                    <a:pt x="3802165" y="2853370"/>
                  </a:lnTo>
                  <a:lnTo>
                    <a:pt x="3818397" y="2857190"/>
                  </a:lnTo>
                  <a:close/>
                  <a:moveTo>
                    <a:pt x="3881509" y="2838447"/>
                  </a:moveTo>
                  <a:lnTo>
                    <a:pt x="3889338" y="2856748"/>
                  </a:lnTo>
                  <a:lnTo>
                    <a:pt x="3879552" y="2865433"/>
                  </a:lnTo>
                  <a:lnTo>
                    <a:pt x="3866503" y="2857058"/>
                  </a:lnTo>
                  <a:lnTo>
                    <a:pt x="3865525" y="2845582"/>
                  </a:lnTo>
                  <a:close/>
                  <a:moveTo>
                    <a:pt x="1378190" y="2819397"/>
                  </a:moveTo>
                  <a:lnTo>
                    <a:pt x="1384271" y="2826202"/>
                  </a:lnTo>
                  <a:lnTo>
                    <a:pt x="1377514" y="2838446"/>
                  </a:lnTo>
                  <a:lnTo>
                    <a:pt x="1370758" y="2834024"/>
                  </a:lnTo>
                  <a:lnTo>
                    <a:pt x="1368393" y="2823820"/>
                  </a:lnTo>
                  <a:close/>
                  <a:moveTo>
                    <a:pt x="1342224" y="2803518"/>
                  </a:moveTo>
                  <a:lnTo>
                    <a:pt x="1357279" y="2821795"/>
                  </a:lnTo>
                  <a:lnTo>
                    <a:pt x="1344734" y="2828923"/>
                  </a:lnTo>
                  <a:lnTo>
                    <a:pt x="1331875" y="2819010"/>
                  </a:lnTo>
                  <a:lnTo>
                    <a:pt x="1331875" y="2809712"/>
                  </a:lnTo>
                  <a:close/>
                  <a:moveTo>
                    <a:pt x="3807906" y="2778119"/>
                  </a:moveTo>
                  <a:lnTo>
                    <a:pt x="3833399" y="2780025"/>
                  </a:lnTo>
                  <a:lnTo>
                    <a:pt x="3843278" y="2793676"/>
                  </a:lnTo>
                  <a:lnTo>
                    <a:pt x="3849651" y="2810504"/>
                  </a:lnTo>
                  <a:lnTo>
                    <a:pt x="3844552" y="2813998"/>
                  </a:lnTo>
                  <a:lnTo>
                    <a:pt x="3839135" y="2808599"/>
                  </a:lnTo>
                  <a:lnTo>
                    <a:pt x="3830531" y="2814950"/>
                  </a:lnTo>
                  <a:lnTo>
                    <a:pt x="3823521" y="2827653"/>
                  </a:lnTo>
                  <a:lnTo>
                    <a:pt x="3817147" y="2838447"/>
                  </a:lnTo>
                  <a:lnTo>
                    <a:pt x="3804401" y="2838447"/>
                  </a:lnTo>
                  <a:lnTo>
                    <a:pt x="3793566" y="2829241"/>
                  </a:lnTo>
                  <a:lnTo>
                    <a:pt x="3795478" y="2813362"/>
                  </a:lnTo>
                  <a:lnTo>
                    <a:pt x="3778908" y="2810187"/>
                  </a:lnTo>
                  <a:lnTo>
                    <a:pt x="3765843" y="2808281"/>
                  </a:lnTo>
                  <a:lnTo>
                    <a:pt x="3762338" y="2800976"/>
                  </a:lnTo>
                  <a:lnTo>
                    <a:pt x="3780501" y="2795579"/>
                  </a:lnTo>
                  <a:lnTo>
                    <a:pt x="3793248" y="2795262"/>
                  </a:lnTo>
                  <a:lnTo>
                    <a:pt x="3802808" y="2786692"/>
                  </a:lnTo>
                  <a:close/>
                  <a:moveTo>
                    <a:pt x="1396971" y="2773356"/>
                  </a:moveTo>
                  <a:lnTo>
                    <a:pt x="1389329" y="2781295"/>
                  </a:lnTo>
                  <a:lnTo>
                    <a:pt x="1382682" y="2776589"/>
                  </a:lnTo>
                  <a:close/>
                  <a:moveTo>
                    <a:pt x="2732096" y="2773211"/>
                  </a:moveTo>
                  <a:lnTo>
                    <a:pt x="2750156" y="2804578"/>
                  </a:lnTo>
                  <a:lnTo>
                    <a:pt x="2750581" y="2804292"/>
                  </a:lnTo>
                  <a:lnTo>
                    <a:pt x="2732780" y="2773363"/>
                  </a:lnTo>
                  <a:close/>
                  <a:moveTo>
                    <a:pt x="3884258" y="2770182"/>
                  </a:moveTo>
                  <a:lnTo>
                    <a:pt x="3886163" y="2783610"/>
                  </a:lnTo>
                  <a:lnTo>
                    <a:pt x="3875685" y="2782673"/>
                  </a:lnTo>
                  <a:cubicBezTo>
                    <a:pt x="3875579" y="2782985"/>
                    <a:pt x="3875474" y="2783298"/>
                    <a:pt x="3875368" y="2783610"/>
                  </a:cubicBezTo>
                  <a:lnTo>
                    <a:pt x="3874098" y="2785484"/>
                  </a:lnTo>
                  <a:lnTo>
                    <a:pt x="3872510" y="2787358"/>
                  </a:lnTo>
                  <a:lnTo>
                    <a:pt x="3871240" y="2788607"/>
                  </a:lnTo>
                  <a:lnTo>
                    <a:pt x="3870288" y="2788920"/>
                  </a:lnTo>
                  <a:lnTo>
                    <a:pt x="3869653" y="2789232"/>
                  </a:lnTo>
                  <a:lnTo>
                    <a:pt x="3869335" y="2788920"/>
                  </a:lnTo>
                  <a:lnTo>
                    <a:pt x="3868065" y="2787983"/>
                  </a:lnTo>
                  <a:lnTo>
                    <a:pt x="3866795" y="2786421"/>
                  </a:lnTo>
                  <a:lnTo>
                    <a:pt x="3866160" y="2784860"/>
                  </a:lnTo>
                  <a:lnTo>
                    <a:pt x="3864573" y="2781112"/>
                  </a:lnTo>
                  <a:lnTo>
                    <a:pt x="3863938" y="2779863"/>
                  </a:lnTo>
                  <a:lnTo>
                    <a:pt x="3866160" y="2771431"/>
                  </a:lnTo>
                  <a:close/>
                  <a:moveTo>
                    <a:pt x="1338644" y="2765421"/>
                  </a:moveTo>
                  <a:lnTo>
                    <a:pt x="1354715" y="2768237"/>
                  </a:lnTo>
                  <a:lnTo>
                    <a:pt x="1360499" y="2776688"/>
                  </a:lnTo>
                  <a:lnTo>
                    <a:pt x="1357286" y="2788270"/>
                  </a:lnTo>
                  <a:lnTo>
                    <a:pt x="1363714" y="2796720"/>
                  </a:lnTo>
                  <a:lnTo>
                    <a:pt x="1379783" y="2783575"/>
                  </a:lnTo>
                  <a:lnTo>
                    <a:pt x="1389426" y="2792027"/>
                  </a:lnTo>
                  <a:lnTo>
                    <a:pt x="1395855" y="2797346"/>
                  </a:lnTo>
                  <a:lnTo>
                    <a:pt x="1409674" y="2792965"/>
                  </a:lnTo>
                  <a:lnTo>
                    <a:pt x="1404532" y="2806422"/>
                  </a:lnTo>
                  <a:lnTo>
                    <a:pt x="1389426" y="2809869"/>
                  </a:lnTo>
                  <a:lnTo>
                    <a:pt x="1382998" y="2792027"/>
                  </a:lnTo>
                  <a:lnTo>
                    <a:pt x="1357286" y="2807990"/>
                  </a:lnTo>
                  <a:lnTo>
                    <a:pt x="1349572" y="2801727"/>
                  </a:lnTo>
                  <a:lnTo>
                    <a:pt x="1338965" y="2800786"/>
                  </a:lnTo>
                  <a:lnTo>
                    <a:pt x="1330289" y="2789522"/>
                  </a:lnTo>
                  <a:close/>
                  <a:moveTo>
                    <a:pt x="4266528" y="2764378"/>
                  </a:moveTo>
                  <a:lnTo>
                    <a:pt x="4255416" y="2776749"/>
                  </a:lnTo>
                  <a:lnTo>
                    <a:pt x="4246843" y="2786583"/>
                  </a:lnTo>
                  <a:lnTo>
                    <a:pt x="4240493" y="2794194"/>
                  </a:lnTo>
                  <a:lnTo>
                    <a:pt x="4238588" y="2797365"/>
                  </a:lnTo>
                  <a:lnTo>
                    <a:pt x="4237001" y="2801168"/>
                  </a:lnTo>
                  <a:lnTo>
                    <a:pt x="4236048" y="2805297"/>
                  </a:lnTo>
                  <a:cubicBezTo>
                    <a:pt x="4235836" y="2806776"/>
                    <a:pt x="4235625" y="2808256"/>
                    <a:pt x="4235413" y="2809735"/>
                  </a:cubicBezTo>
                  <a:cubicBezTo>
                    <a:pt x="4235201" y="2811957"/>
                    <a:pt x="4234990" y="2814178"/>
                    <a:pt x="4234778" y="2816400"/>
                  </a:cubicBezTo>
                  <a:cubicBezTo>
                    <a:pt x="4234672" y="2817457"/>
                    <a:pt x="4234567" y="2818515"/>
                    <a:pt x="4234461" y="2819572"/>
                  </a:cubicBezTo>
                  <a:lnTo>
                    <a:pt x="4254146" y="2828459"/>
                  </a:lnTo>
                  <a:lnTo>
                    <a:pt x="4251606" y="2849076"/>
                  </a:lnTo>
                  <a:lnTo>
                    <a:pt x="4262401" y="2891579"/>
                  </a:lnTo>
                  <a:lnTo>
                    <a:pt x="4276371" y="2915372"/>
                  </a:lnTo>
                  <a:lnTo>
                    <a:pt x="4285578" y="2923936"/>
                  </a:lnTo>
                  <a:lnTo>
                    <a:pt x="4290658" y="2940748"/>
                  </a:lnTo>
                  <a:lnTo>
                    <a:pt x="4301453" y="2941065"/>
                  </a:lnTo>
                  <a:lnTo>
                    <a:pt x="4301578" y="2941217"/>
                  </a:lnTo>
                  <a:lnTo>
                    <a:pt x="4306221" y="2941461"/>
                  </a:lnTo>
                  <a:lnTo>
                    <a:pt x="4319241" y="2956380"/>
                  </a:lnTo>
                  <a:lnTo>
                    <a:pt x="4323369" y="2975426"/>
                  </a:lnTo>
                  <a:lnTo>
                    <a:pt x="4340199" y="2977966"/>
                  </a:lnTo>
                  <a:lnTo>
                    <a:pt x="4348773" y="2967807"/>
                  </a:lnTo>
                  <a:cubicBezTo>
                    <a:pt x="4348667" y="2962093"/>
                    <a:pt x="4348562" y="2956380"/>
                    <a:pt x="4348456" y="2950666"/>
                  </a:cubicBezTo>
                  <a:lnTo>
                    <a:pt x="4341787" y="2924319"/>
                  </a:lnTo>
                  <a:lnTo>
                    <a:pt x="4330990" y="2916701"/>
                  </a:lnTo>
                  <a:lnTo>
                    <a:pt x="4315112" y="2924002"/>
                  </a:lnTo>
                  <a:lnTo>
                    <a:pt x="4298282" y="2924319"/>
                  </a:lnTo>
                  <a:lnTo>
                    <a:pt x="4287803" y="2904956"/>
                  </a:lnTo>
                  <a:lnTo>
                    <a:pt x="4291296" y="2892258"/>
                  </a:lnTo>
                  <a:lnTo>
                    <a:pt x="4296059" y="2881148"/>
                  </a:lnTo>
                  <a:lnTo>
                    <a:pt x="4313525" y="2869719"/>
                  </a:lnTo>
                  <a:cubicBezTo>
                    <a:pt x="4313313" y="2860302"/>
                    <a:pt x="4313102" y="2850885"/>
                    <a:pt x="4312890" y="2841468"/>
                  </a:cubicBezTo>
                  <a:lnTo>
                    <a:pt x="4309396" y="2811629"/>
                  </a:lnTo>
                  <a:lnTo>
                    <a:pt x="4314477" y="2787822"/>
                  </a:lnTo>
                  <a:lnTo>
                    <a:pt x="4313842" y="2784012"/>
                  </a:lnTo>
                  <a:lnTo>
                    <a:pt x="4314747" y="2782557"/>
                  </a:lnTo>
                  <a:lnTo>
                    <a:pt x="4312883" y="2774845"/>
                  </a:lnTo>
                  <a:lnTo>
                    <a:pt x="4295421" y="2783093"/>
                  </a:lnTo>
                  <a:lnTo>
                    <a:pt x="4293833" y="2772624"/>
                  </a:lnTo>
                  <a:close/>
                  <a:moveTo>
                    <a:pt x="1361090" y="2755895"/>
                  </a:moveTo>
                  <a:lnTo>
                    <a:pt x="1374745" y="2758673"/>
                  </a:lnTo>
                  <a:lnTo>
                    <a:pt x="1365217" y="2767009"/>
                  </a:lnTo>
                  <a:lnTo>
                    <a:pt x="1358867" y="2760834"/>
                  </a:lnTo>
                  <a:close/>
                  <a:moveTo>
                    <a:pt x="1409438" y="2754306"/>
                  </a:moveTo>
                  <a:lnTo>
                    <a:pt x="1411262" y="2765420"/>
                  </a:lnTo>
                  <a:lnTo>
                    <a:pt x="1396971" y="2761379"/>
                  </a:lnTo>
                  <a:close/>
                  <a:moveTo>
                    <a:pt x="1423961" y="2730494"/>
                  </a:moveTo>
                  <a:lnTo>
                    <a:pt x="1419616" y="2737694"/>
                  </a:lnTo>
                  <a:lnTo>
                    <a:pt x="1398559" y="2752719"/>
                  </a:lnTo>
                  <a:cubicBezTo>
                    <a:pt x="1398782" y="2748545"/>
                    <a:pt x="1399004" y="2744372"/>
                    <a:pt x="1399227" y="2740198"/>
                  </a:cubicBezTo>
                  <a:lnTo>
                    <a:pt x="1410592" y="2730808"/>
                  </a:lnTo>
                  <a:close/>
                  <a:moveTo>
                    <a:pt x="1377050" y="2728907"/>
                  </a:moveTo>
                  <a:lnTo>
                    <a:pt x="1374767" y="2734996"/>
                  </a:lnTo>
                  <a:lnTo>
                    <a:pt x="1385859" y="2743825"/>
                  </a:lnTo>
                  <a:lnTo>
                    <a:pt x="1382923" y="2751131"/>
                  </a:lnTo>
                  <a:lnTo>
                    <a:pt x="1372483" y="2741391"/>
                  </a:lnTo>
                  <a:lnTo>
                    <a:pt x="1362043" y="2739260"/>
                  </a:lnTo>
                  <a:lnTo>
                    <a:pt x="1368241" y="2731039"/>
                  </a:lnTo>
                  <a:close/>
                  <a:moveTo>
                    <a:pt x="2164892" y="2724151"/>
                  </a:moveTo>
                  <a:lnTo>
                    <a:pt x="2168495" y="2736589"/>
                  </a:lnTo>
                  <a:lnTo>
                    <a:pt x="2163389" y="2754314"/>
                  </a:lnTo>
                  <a:lnTo>
                    <a:pt x="2157383" y="2749028"/>
                  </a:lnTo>
                  <a:lnTo>
                    <a:pt x="2160986" y="2729437"/>
                  </a:lnTo>
                  <a:close/>
                  <a:moveTo>
                    <a:pt x="4327488" y="2719966"/>
                  </a:moveTo>
                  <a:lnTo>
                    <a:pt x="4324631" y="2731387"/>
                  </a:lnTo>
                  <a:lnTo>
                    <a:pt x="4318281" y="2738683"/>
                  </a:lnTo>
                  <a:lnTo>
                    <a:pt x="4321773" y="2741538"/>
                  </a:lnTo>
                  <a:lnTo>
                    <a:pt x="4328442" y="2741272"/>
                  </a:lnTo>
                  <a:cubicBezTo>
                    <a:pt x="4328445" y="2741234"/>
                    <a:pt x="4328447" y="2741196"/>
                    <a:pt x="4328450" y="2741158"/>
                  </a:cubicBezTo>
                  <a:lnTo>
                    <a:pt x="4334483" y="2740523"/>
                  </a:lnTo>
                  <a:lnTo>
                    <a:pt x="4337341" y="2744333"/>
                  </a:lnTo>
                  <a:lnTo>
                    <a:pt x="4332578" y="2758299"/>
                  </a:lnTo>
                  <a:lnTo>
                    <a:pt x="4344962" y="2741476"/>
                  </a:lnTo>
                  <a:lnTo>
                    <a:pt x="4339564" y="2735126"/>
                  </a:lnTo>
                  <a:lnTo>
                    <a:pt x="4346233" y="2732904"/>
                  </a:lnTo>
                  <a:lnTo>
                    <a:pt x="4338929" y="2726874"/>
                  </a:lnTo>
                  <a:lnTo>
                    <a:pt x="4330355" y="2721794"/>
                  </a:lnTo>
                  <a:cubicBezTo>
                    <a:pt x="4330371" y="2721633"/>
                    <a:pt x="4330388" y="2721471"/>
                    <a:pt x="4330404" y="2721310"/>
                  </a:cubicBezTo>
                  <a:close/>
                  <a:moveTo>
                    <a:pt x="3421026" y="2717795"/>
                  </a:moveTo>
                  <a:lnTo>
                    <a:pt x="3419502" y="2733233"/>
                  </a:lnTo>
                  <a:lnTo>
                    <a:pt x="3412190" y="2746371"/>
                  </a:lnTo>
                  <a:lnTo>
                    <a:pt x="3403050" y="2734218"/>
                  </a:lnTo>
                  <a:lnTo>
                    <a:pt x="3396042" y="2735861"/>
                  </a:lnTo>
                  <a:lnTo>
                    <a:pt x="3390863" y="2722724"/>
                  </a:lnTo>
                  <a:lnTo>
                    <a:pt x="3403050" y="2724693"/>
                  </a:lnTo>
                  <a:close/>
                  <a:moveTo>
                    <a:pt x="3342285" y="2709858"/>
                  </a:moveTo>
                  <a:lnTo>
                    <a:pt x="3349588" y="2718830"/>
                  </a:lnTo>
                  <a:lnTo>
                    <a:pt x="3337840" y="2725733"/>
                  </a:lnTo>
                  <a:lnTo>
                    <a:pt x="3327363" y="2714687"/>
                  </a:lnTo>
                  <a:close/>
                  <a:moveTo>
                    <a:pt x="3433725" y="2679697"/>
                  </a:moveTo>
                  <a:lnTo>
                    <a:pt x="3429527" y="2689174"/>
                  </a:lnTo>
                  <a:lnTo>
                    <a:pt x="3426298" y="2696367"/>
                  </a:lnTo>
                  <a:lnTo>
                    <a:pt x="3424361" y="2701596"/>
                  </a:lnTo>
                  <a:lnTo>
                    <a:pt x="3424038" y="2701922"/>
                  </a:lnTo>
                  <a:lnTo>
                    <a:pt x="3423715" y="2701922"/>
                  </a:lnTo>
                  <a:lnTo>
                    <a:pt x="3422101" y="2701268"/>
                  </a:lnTo>
                  <a:lnTo>
                    <a:pt x="3420809" y="2699306"/>
                  </a:lnTo>
                  <a:lnTo>
                    <a:pt x="3418872" y="2697020"/>
                  </a:lnTo>
                  <a:lnTo>
                    <a:pt x="3415643" y="2692771"/>
                  </a:lnTo>
                  <a:lnTo>
                    <a:pt x="3414675" y="2690483"/>
                  </a:lnTo>
                  <a:close/>
                  <a:moveTo>
                    <a:pt x="2171036" y="2678115"/>
                  </a:moveTo>
                  <a:lnTo>
                    <a:pt x="2181830" y="2678115"/>
                  </a:lnTo>
                  <a:lnTo>
                    <a:pt x="2174210" y="2694674"/>
                  </a:lnTo>
                  <a:lnTo>
                    <a:pt x="2185958" y="2700844"/>
                  </a:lnTo>
                  <a:lnTo>
                    <a:pt x="2190720" y="2708312"/>
                  </a:lnTo>
                  <a:lnTo>
                    <a:pt x="2182149" y="2715780"/>
                  </a:lnTo>
                  <a:lnTo>
                    <a:pt x="2188498" y="2735262"/>
                  </a:lnTo>
                  <a:lnTo>
                    <a:pt x="2181194" y="2732015"/>
                  </a:lnTo>
                  <a:lnTo>
                    <a:pt x="2166272" y="2715130"/>
                  </a:lnTo>
                  <a:lnTo>
                    <a:pt x="2163733" y="2692401"/>
                  </a:lnTo>
                  <a:close/>
                  <a:moveTo>
                    <a:pt x="2164568" y="2619379"/>
                  </a:moveTo>
                  <a:lnTo>
                    <a:pt x="2170249" y="2620019"/>
                  </a:lnTo>
                  <a:lnTo>
                    <a:pt x="2179607" y="2637322"/>
                  </a:lnTo>
                  <a:lnTo>
                    <a:pt x="2175263" y="2654303"/>
                  </a:lnTo>
                  <a:lnTo>
                    <a:pt x="2160558" y="2630913"/>
                  </a:lnTo>
                  <a:close/>
                  <a:moveTo>
                    <a:pt x="2201425" y="2586041"/>
                  </a:moveTo>
                  <a:lnTo>
                    <a:pt x="2209771" y="2586041"/>
                  </a:lnTo>
                  <a:lnTo>
                    <a:pt x="2207915" y="2605552"/>
                  </a:lnTo>
                  <a:lnTo>
                    <a:pt x="2181644" y="2628902"/>
                  </a:lnTo>
                  <a:lnTo>
                    <a:pt x="2174844" y="2611949"/>
                  </a:lnTo>
                  <a:lnTo>
                    <a:pt x="2180100" y="2596276"/>
                  </a:lnTo>
                  <a:close/>
                  <a:moveTo>
                    <a:pt x="2148426" y="2586041"/>
                  </a:moveTo>
                  <a:lnTo>
                    <a:pt x="2154587" y="2587629"/>
                  </a:lnTo>
                  <a:lnTo>
                    <a:pt x="2166908" y="2597153"/>
                  </a:lnTo>
                  <a:lnTo>
                    <a:pt x="2158593" y="2609854"/>
                  </a:lnTo>
                  <a:lnTo>
                    <a:pt x="2152430" y="2613028"/>
                  </a:lnTo>
                  <a:lnTo>
                    <a:pt x="2146270" y="2598423"/>
                  </a:lnTo>
                  <a:close/>
                  <a:moveTo>
                    <a:pt x="3682894" y="2570157"/>
                  </a:moveTo>
                  <a:lnTo>
                    <a:pt x="3694076" y="2582121"/>
                  </a:lnTo>
                  <a:lnTo>
                    <a:pt x="3689417" y="2587620"/>
                  </a:lnTo>
                  <a:lnTo>
                    <a:pt x="3679788" y="2582121"/>
                  </a:lnTo>
                  <a:close/>
                  <a:moveTo>
                    <a:pt x="3730905" y="2559046"/>
                  </a:moveTo>
                  <a:lnTo>
                    <a:pt x="3735350" y="2566983"/>
                  </a:lnTo>
                  <a:lnTo>
                    <a:pt x="3733445" y="2579682"/>
                  </a:lnTo>
                  <a:lnTo>
                    <a:pt x="3722650" y="2562220"/>
                  </a:lnTo>
                  <a:close/>
                  <a:moveTo>
                    <a:pt x="3713237" y="2559046"/>
                  </a:moveTo>
                  <a:lnTo>
                    <a:pt x="3716301" y="2571115"/>
                  </a:lnTo>
                  <a:lnTo>
                    <a:pt x="3704965" y="2582856"/>
                  </a:lnTo>
                  <a:lnTo>
                    <a:pt x="3698838" y="2569810"/>
                  </a:lnTo>
                  <a:lnTo>
                    <a:pt x="3699757" y="2564591"/>
                  </a:lnTo>
                  <a:close/>
                  <a:moveTo>
                    <a:pt x="3751833" y="2544760"/>
                  </a:moveTo>
                  <a:lnTo>
                    <a:pt x="3757575" y="2551108"/>
                  </a:lnTo>
                  <a:lnTo>
                    <a:pt x="3756224" y="2566981"/>
                  </a:lnTo>
                  <a:lnTo>
                    <a:pt x="3748793" y="2573332"/>
                  </a:lnTo>
                  <a:lnTo>
                    <a:pt x="3741700" y="2562855"/>
                  </a:lnTo>
                  <a:close/>
                  <a:moveTo>
                    <a:pt x="3826834" y="2541584"/>
                  </a:moveTo>
                  <a:lnTo>
                    <a:pt x="3829013" y="2550995"/>
                  </a:lnTo>
                  <a:lnTo>
                    <a:pt x="3819052" y="2563541"/>
                  </a:lnTo>
                  <a:lnTo>
                    <a:pt x="3813760" y="2568873"/>
                  </a:lnTo>
                  <a:lnTo>
                    <a:pt x="3810648" y="2582361"/>
                  </a:lnTo>
                  <a:lnTo>
                    <a:pt x="3808780" y="2593970"/>
                  </a:lnTo>
                  <a:lnTo>
                    <a:pt x="3795395" y="2588949"/>
                  </a:lnTo>
                  <a:lnTo>
                    <a:pt x="3790103" y="2582361"/>
                  </a:lnTo>
                  <a:lnTo>
                    <a:pt x="3781388" y="2570128"/>
                  </a:lnTo>
                  <a:lnTo>
                    <a:pt x="3787925" y="2563854"/>
                  </a:lnTo>
                  <a:lnTo>
                    <a:pt x="3815939" y="2550995"/>
                  </a:lnTo>
                  <a:close/>
                  <a:moveTo>
                    <a:pt x="2138139" y="2532068"/>
                  </a:moveTo>
                  <a:lnTo>
                    <a:pt x="2144896" y="2548103"/>
                  </a:lnTo>
                  <a:lnTo>
                    <a:pt x="2152621" y="2563818"/>
                  </a:lnTo>
                  <a:lnTo>
                    <a:pt x="2132025" y="2553556"/>
                  </a:lnTo>
                  <a:lnTo>
                    <a:pt x="2128806" y="2539442"/>
                  </a:lnTo>
                  <a:close/>
                  <a:moveTo>
                    <a:pt x="3770127" y="2525711"/>
                  </a:moveTo>
                  <a:lnTo>
                    <a:pt x="3779801" y="2530439"/>
                  </a:lnTo>
                  <a:lnTo>
                    <a:pt x="3779801" y="2539220"/>
                  </a:lnTo>
                  <a:lnTo>
                    <a:pt x="3769482" y="2541584"/>
                  </a:lnTo>
                  <a:lnTo>
                    <a:pt x="3759163" y="2530439"/>
                  </a:lnTo>
                  <a:close/>
                  <a:moveTo>
                    <a:pt x="1526042" y="2514597"/>
                  </a:moveTo>
                  <a:lnTo>
                    <a:pt x="1532424" y="2520947"/>
                  </a:lnTo>
                  <a:lnTo>
                    <a:pt x="1541994" y="2516503"/>
                  </a:lnTo>
                  <a:lnTo>
                    <a:pt x="1549652" y="2522534"/>
                  </a:lnTo>
                  <a:lnTo>
                    <a:pt x="1540399" y="2528884"/>
                  </a:lnTo>
                  <a:lnTo>
                    <a:pt x="1547738" y="2543806"/>
                  </a:lnTo>
                  <a:lnTo>
                    <a:pt x="1540399" y="2547933"/>
                  </a:lnTo>
                  <a:lnTo>
                    <a:pt x="1539123" y="2555552"/>
                  </a:lnTo>
                  <a:lnTo>
                    <a:pt x="1557308" y="2564759"/>
                  </a:lnTo>
                  <a:lnTo>
                    <a:pt x="1554436" y="2573331"/>
                  </a:lnTo>
                  <a:lnTo>
                    <a:pt x="1550289" y="2567934"/>
                  </a:lnTo>
                  <a:lnTo>
                    <a:pt x="1544866" y="2576505"/>
                  </a:lnTo>
                  <a:lnTo>
                    <a:pt x="1544866" y="2598732"/>
                  </a:lnTo>
                  <a:lnTo>
                    <a:pt x="1535614" y="2612385"/>
                  </a:lnTo>
                  <a:lnTo>
                    <a:pt x="1530190" y="2627309"/>
                  </a:lnTo>
                  <a:lnTo>
                    <a:pt x="1518705" y="2620005"/>
                  </a:lnTo>
                  <a:lnTo>
                    <a:pt x="1529870" y="2595556"/>
                  </a:lnTo>
                  <a:lnTo>
                    <a:pt x="1532104" y="2571426"/>
                  </a:lnTo>
                  <a:lnTo>
                    <a:pt x="1531147" y="2564124"/>
                  </a:lnTo>
                  <a:lnTo>
                    <a:pt x="1522534" y="2562855"/>
                  </a:lnTo>
                  <a:lnTo>
                    <a:pt x="1510728" y="2578728"/>
                  </a:lnTo>
                  <a:lnTo>
                    <a:pt x="1490631" y="2561267"/>
                  </a:lnTo>
                  <a:cubicBezTo>
                    <a:pt x="1490950" y="2557669"/>
                    <a:pt x="1491268" y="2554070"/>
                    <a:pt x="1491587" y="2550472"/>
                  </a:cubicBezTo>
                  <a:lnTo>
                    <a:pt x="1513604" y="2544123"/>
                  </a:lnTo>
                  <a:lnTo>
                    <a:pt x="1519023" y="2550472"/>
                  </a:lnTo>
                  <a:lnTo>
                    <a:pt x="1520938" y="2544123"/>
                  </a:lnTo>
                  <a:lnTo>
                    <a:pt x="1516791" y="2536822"/>
                  </a:lnTo>
                  <a:lnTo>
                    <a:pt x="1520938" y="2521900"/>
                  </a:lnTo>
                  <a:close/>
                  <a:moveTo>
                    <a:pt x="3554357" y="2513011"/>
                  </a:moveTo>
                  <a:lnTo>
                    <a:pt x="3581363" y="2544986"/>
                  </a:lnTo>
                  <a:lnTo>
                    <a:pt x="3565842" y="2543105"/>
                  </a:lnTo>
                  <a:lnTo>
                    <a:pt x="3567084" y="2558779"/>
                  </a:lnTo>
                  <a:lnTo>
                    <a:pt x="3559013" y="2560659"/>
                  </a:lnTo>
                  <a:cubicBezTo>
                    <a:pt x="3559324" y="2563794"/>
                    <a:pt x="3559634" y="2566929"/>
                    <a:pt x="3559945" y="2570064"/>
                  </a:cubicBezTo>
                  <a:lnTo>
                    <a:pt x="3575465" y="2578214"/>
                  </a:lnTo>
                  <a:lnTo>
                    <a:pt x="3568636" y="2587620"/>
                  </a:lnTo>
                  <a:lnTo>
                    <a:pt x="3559945" y="2574453"/>
                  </a:lnTo>
                  <a:lnTo>
                    <a:pt x="3542562" y="2576647"/>
                  </a:lnTo>
                  <a:lnTo>
                    <a:pt x="3533870" y="2561286"/>
                  </a:lnTo>
                  <a:lnTo>
                    <a:pt x="3525800" y="2545299"/>
                  </a:lnTo>
                  <a:lnTo>
                    <a:pt x="3525800" y="2535895"/>
                  </a:lnTo>
                  <a:lnTo>
                    <a:pt x="3538216" y="2547493"/>
                  </a:lnTo>
                  <a:lnTo>
                    <a:pt x="3542251" y="2538089"/>
                  </a:lnTo>
                  <a:lnTo>
                    <a:pt x="3544114" y="2526491"/>
                  </a:lnTo>
                  <a:lnTo>
                    <a:pt x="3553426" y="2531820"/>
                  </a:lnTo>
                  <a:lnTo>
                    <a:pt x="3555599" y="2521476"/>
                  </a:lnTo>
                  <a:lnTo>
                    <a:pt x="3550322" y="2514892"/>
                  </a:lnTo>
                  <a:close/>
                  <a:moveTo>
                    <a:pt x="3405150" y="2508248"/>
                  </a:moveTo>
                  <a:lnTo>
                    <a:pt x="3421025" y="2526734"/>
                  </a:lnTo>
                  <a:lnTo>
                    <a:pt x="3417850" y="2532062"/>
                  </a:lnTo>
                  <a:lnTo>
                    <a:pt x="3407372" y="2523916"/>
                  </a:lnTo>
                  <a:close/>
                  <a:moveTo>
                    <a:pt x="3729877" y="2501897"/>
                  </a:moveTo>
                  <a:lnTo>
                    <a:pt x="3742150" y="2505753"/>
                  </a:lnTo>
                  <a:lnTo>
                    <a:pt x="3746463" y="2525336"/>
                  </a:lnTo>
                  <a:lnTo>
                    <a:pt x="3731204" y="2530473"/>
                  </a:lnTo>
                  <a:lnTo>
                    <a:pt x="3724569" y="2524053"/>
                  </a:lnTo>
                  <a:cubicBezTo>
                    <a:pt x="3724459" y="2518167"/>
                    <a:pt x="3724348" y="2512280"/>
                    <a:pt x="3724238" y="2506394"/>
                  </a:cubicBezTo>
                  <a:close/>
                  <a:moveTo>
                    <a:pt x="1524271" y="2489194"/>
                  </a:moveTo>
                  <a:cubicBezTo>
                    <a:pt x="1524699" y="2495957"/>
                    <a:pt x="1525128" y="2502719"/>
                    <a:pt x="1525556" y="2509482"/>
                  </a:cubicBezTo>
                  <a:lnTo>
                    <a:pt x="1516234" y="2518173"/>
                  </a:lnTo>
                  <a:lnTo>
                    <a:pt x="1508511" y="2535234"/>
                  </a:lnTo>
                  <a:lnTo>
                    <a:pt x="1500155" y="2531049"/>
                  </a:lnTo>
                  <a:lnTo>
                    <a:pt x="1512699" y="2514954"/>
                  </a:lnTo>
                  <a:lnTo>
                    <a:pt x="1506262" y="2504322"/>
                  </a:lnTo>
                  <a:lnTo>
                    <a:pt x="1510444" y="2490483"/>
                  </a:lnTo>
                  <a:close/>
                  <a:moveTo>
                    <a:pt x="1565246" y="2471735"/>
                  </a:moveTo>
                  <a:lnTo>
                    <a:pt x="1558483" y="2484432"/>
                  </a:lnTo>
                  <a:lnTo>
                    <a:pt x="1557308" y="2473640"/>
                  </a:lnTo>
                  <a:close/>
                  <a:moveTo>
                    <a:pt x="2108170" y="2470155"/>
                  </a:moveTo>
                  <a:lnTo>
                    <a:pt x="2128143" y="2489058"/>
                  </a:lnTo>
                  <a:cubicBezTo>
                    <a:pt x="2128364" y="2494397"/>
                    <a:pt x="2128586" y="2499737"/>
                    <a:pt x="2128807" y="2505076"/>
                  </a:cubicBezTo>
                  <a:lnTo>
                    <a:pt x="2111832" y="2493538"/>
                  </a:lnTo>
                  <a:close/>
                  <a:moveTo>
                    <a:pt x="1542198" y="2470150"/>
                  </a:moveTo>
                  <a:lnTo>
                    <a:pt x="1550929" y="2477076"/>
                  </a:lnTo>
                  <a:lnTo>
                    <a:pt x="1552544" y="2495974"/>
                  </a:lnTo>
                  <a:lnTo>
                    <a:pt x="1548020" y="2504475"/>
                  </a:lnTo>
                  <a:lnTo>
                    <a:pt x="1537345" y="2509836"/>
                  </a:lnTo>
                  <a:lnTo>
                    <a:pt x="1535082" y="2498175"/>
                  </a:lnTo>
                  <a:lnTo>
                    <a:pt x="1538963" y="2477393"/>
                  </a:lnTo>
                  <a:close/>
                  <a:moveTo>
                    <a:pt x="2122457" y="2457455"/>
                  </a:moveTo>
                  <a:lnTo>
                    <a:pt x="2138153" y="2465247"/>
                  </a:lnTo>
                  <a:lnTo>
                    <a:pt x="2142234" y="2459012"/>
                  </a:lnTo>
                  <a:lnTo>
                    <a:pt x="2154791" y="2472733"/>
                  </a:lnTo>
                  <a:lnTo>
                    <a:pt x="2169545" y="2474291"/>
                  </a:lnTo>
                  <a:lnTo>
                    <a:pt x="2178021" y="2481772"/>
                  </a:lnTo>
                  <a:lnTo>
                    <a:pt x="2148512" y="2492376"/>
                  </a:lnTo>
                  <a:lnTo>
                    <a:pt x="2127481" y="2475850"/>
                  </a:lnTo>
                  <a:close/>
                  <a:moveTo>
                    <a:pt x="1550604" y="2444749"/>
                  </a:moveTo>
                  <a:lnTo>
                    <a:pt x="1557308" y="2453507"/>
                  </a:lnTo>
                  <a:lnTo>
                    <a:pt x="1550019" y="2466975"/>
                  </a:lnTo>
                  <a:lnTo>
                    <a:pt x="1543021" y="2460578"/>
                  </a:lnTo>
                  <a:close/>
                  <a:moveTo>
                    <a:pt x="2109853" y="2386019"/>
                  </a:moveTo>
                  <a:lnTo>
                    <a:pt x="2120870" y="2400025"/>
                  </a:lnTo>
                  <a:lnTo>
                    <a:pt x="2108936" y="2417767"/>
                  </a:lnTo>
                  <a:lnTo>
                    <a:pt x="2097918" y="2409675"/>
                  </a:lnTo>
                  <a:lnTo>
                    <a:pt x="2095470" y="2397535"/>
                  </a:lnTo>
                  <a:lnTo>
                    <a:pt x="2105570" y="2395357"/>
                  </a:lnTo>
                  <a:close/>
                  <a:moveTo>
                    <a:pt x="2152737" y="2320930"/>
                  </a:moveTo>
                  <a:lnTo>
                    <a:pt x="2168495" y="2326823"/>
                  </a:lnTo>
                  <a:lnTo>
                    <a:pt x="2162192" y="2336131"/>
                  </a:lnTo>
                  <a:lnTo>
                    <a:pt x="2146118" y="2334268"/>
                  </a:lnTo>
                  <a:lnTo>
                    <a:pt x="2127524" y="2347918"/>
                  </a:lnTo>
                  <a:lnTo>
                    <a:pt x="2125633" y="2341713"/>
                  </a:lnTo>
                  <a:close/>
                  <a:moveTo>
                    <a:pt x="2132312" y="2239963"/>
                  </a:moveTo>
                  <a:lnTo>
                    <a:pt x="2144684" y="2252345"/>
                  </a:lnTo>
                  <a:lnTo>
                    <a:pt x="2123344" y="2265364"/>
                  </a:lnTo>
                  <a:lnTo>
                    <a:pt x="2120870" y="2251711"/>
                  </a:lnTo>
                  <a:close/>
                  <a:moveTo>
                    <a:pt x="2164060" y="2190748"/>
                  </a:moveTo>
                  <a:lnTo>
                    <a:pt x="2173257" y="2205972"/>
                  </a:lnTo>
                  <a:lnTo>
                    <a:pt x="2159135" y="2212976"/>
                  </a:lnTo>
                  <a:lnTo>
                    <a:pt x="2150266" y="2203839"/>
                  </a:lnTo>
                  <a:lnTo>
                    <a:pt x="2144683" y="2191052"/>
                  </a:lnTo>
                  <a:close/>
                  <a:moveTo>
                    <a:pt x="2180785" y="2185982"/>
                  </a:moveTo>
                  <a:lnTo>
                    <a:pt x="2193581" y="2195133"/>
                  </a:lnTo>
                  <a:lnTo>
                    <a:pt x="2196141" y="2205858"/>
                  </a:lnTo>
                  <a:lnTo>
                    <a:pt x="2215976" y="2190085"/>
                  </a:lnTo>
                  <a:lnTo>
                    <a:pt x="2231972" y="2195762"/>
                  </a:lnTo>
                  <a:lnTo>
                    <a:pt x="2235170" y="2202388"/>
                  </a:lnTo>
                  <a:lnTo>
                    <a:pt x="2219175" y="2206490"/>
                  </a:lnTo>
                  <a:lnTo>
                    <a:pt x="2232931" y="2212798"/>
                  </a:lnTo>
                  <a:lnTo>
                    <a:pt x="2230372" y="2220054"/>
                  </a:lnTo>
                  <a:lnTo>
                    <a:pt x="2182064" y="2224786"/>
                  </a:lnTo>
                  <a:lnTo>
                    <a:pt x="2162230" y="2235198"/>
                  </a:lnTo>
                  <a:lnTo>
                    <a:pt x="2151032" y="2219738"/>
                  </a:lnTo>
                  <a:lnTo>
                    <a:pt x="2166069" y="2217846"/>
                  </a:lnTo>
                  <a:lnTo>
                    <a:pt x="2176626" y="2207119"/>
                  </a:lnTo>
                  <a:lnTo>
                    <a:pt x="2186223" y="2207750"/>
                  </a:lnTo>
                  <a:close/>
                  <a:moveTo>
                    <a:pt x="2198341" y="2157407"/>
                  </a:moveTo>
                  <a:lnTo>
                    <a:pt x="2201832" y="2171006"/>
                  </a:lnTo>
                  <a:lnTo>
                    <a:pt x="2185958" y="2179632"/>
                  </a:lnTo>
                  <a:lnTo>
                    <a:pt x="2188815" y="2160724"/>
                  </a:lnTo>
                  <a:close/>
                  <a:moveTo>
                    <a:pt x="5024403" y="2154231"/>
                  </a:moveTo>
                  <a:lnTo>
                    <a:pt x="5025991" y="2172774"/>
                  </a:lnTo>
                  <a:lnTo>
                    <a:pt x="5021228" y="2190992"/>
                  </a:lnTo>
                  <a:lnTo>
                    <a:pt x="5011703" y="2193919"/>
                  </a:lnTo>
                  <a:lnTo>
                    <a:pt x="5006941" y="2170172"/>
                  </a:lnTo>
                  <a:lnTo>
                    <a:pt x="5013608" y="2158460"/>
                  </a:lnTo>
                  <a:close/>
                  <a:moveTo>
                    <a:pt x="2249459" y="2125656"/>
                  </a:moveTo>
                  <a:lnTo>
                    <a:pt x="2249459" y="2130622"/>
                  </a:lnTo>
                  <a:lnTo>
                    <a:pt x="2228670" y="2146449"/>
                  </a:lnTo>
                  <a:lnTo>
                    <a:pt x="2227725" y="2156692"/>
                  </a:lnTo>
                  <a:lnTo>
                    <a:pt x="2218275" y="2166932"/>
                  </a:lnTo>
                  <a:lnTo>
                    <a:pt x="2210715" y="2153898"/>
                  </a:lnTo>
                  <a:cubicBezTo>
                    <a:pt x="2210400" y="2147691"/>
                    <a:pt x="2210086" y="2141484"/>
                    <a:pt x="2209771" y="2135277"/>
                  </a:cubicBezTo>
                  <a:lnTo>
                    <a:pt x="2222370" y="2136209"/>
                  </a:lnTo>
                  <a:close/>
                  <a:moveTo>
                    <a:pt x="2273905" y="2119307"/>
                  </a:moveTo>
                  <a:lnTo>
                    <a:pt x="2281208" y="2129645"/>
                  </a:lnTo>
                  <a:lnTo>
                    <a:pt x="2263110" y="2132006"/>
                  </a:lnTo>
                  <a:lnTo>
                    <a:pt x="2258983" y="2121079"/>
                  </a:lnTo>
                  <a:close/>
                  <a:moveTo>
                    <a:pt x="2280256" y="2095494"/>
                  </a:moveTo>
                  <a:lnTo>
                    <a:pt x="2287559" y="2097758"/>
                  </a:lnTo>
                  <a:lnTo>
                    <a:pt x="2274858" y="2112957"/>
                  </a:lnTo>
                  <a:lnTo>
                    <a:pt x="2258983" y="2108752"/>
                  </a:lnTo>
                  <a:lnTo>
                    <a:pt x="2261205" y="2097110"/>
                  </a:lnTo>
                  <a:close/>
                  <a:moveTo>
                    <a:pt x="2292002" y="2065330"/>
                  </a:moveTo>
                  <a:lnTo>
                    <a:pt x="2312959" y="2076808"/>
                  </a:lnTo>
                  <a:lnTo>
                    <a:pt x="2302798" y="2092318"/>
                  </a:lnTo>
                  <a:lnTo>
                    <a:pt x="2285972" y="2083011"/>
                  </a:lnTo>
                  <a:close/>
                  <a:moveTo>
                    <a:pt x="3672802" y="1939932"/>
                  </a:moveTo>
                  <a:lnTo>
                    <a:pt x="3695345" y="1940896"/>
                  </a:lnTo>
                  <a:lnTo>
                    <a:pt x="3700425" y="1952481"/>
                  </a:lnTo>
                  <a:lnTo>
                    <a:pt x="3688995" y="1950871"/>
                  </a:lnTo>
                  <a:lnTo>
                    <a:pt x="3692170" y="1959881"/>
                  </a:lnTo>
                  <a:lnTo>
                    <a:pt x="3677247" y="1963742"/>
                  </a:lnTo>
                  <a:lnTo>
                    <a:pt x="3668675" y="1946366"/>
                  </a:lnTo>
                  <a:close/>
                  <a:moveTo>
                    <a:pt x="2423473" y="1893885"/>
                  </a:moveTo>
                  <a:lnTo>
                    <a:pt x="2443134" y="1915792"/>
                  </a:lnTo>
                  <a:lnTo>
                    <a:pt x="2443134" y="1924364"/>
                  </a:lnTo>
                  <a:lnTo>
                    <a:pt x="2432836" y="1928810"/>
                  </a:lnTo>
                  <a:lnTo>
                    <a:pt x="2423473" y="1914204"/>
                  </a:lnTo>
                  <a:lnTo>
                    <a:pt x="2406622" y="1904997"/>
                  </a:lnTo>
                  <a:lnTo>
                    <a:pt x="2424410" y="1904679"/>
                  </a:lnTo>
                  <a:cubicBezTo>
                    <a:pt x="2424098" y="1901081"/>
                    <a:pt x="2423785" y="1897483"/>
                    <a:pt x="2423473" y="1893885"/>
                  </a:cubicBezTo>
                  <a:close/>
                  <a:moveTo>
                    <a:pt x="2486201" y="1830386"/>
                  </a:moveTo>
                  <a:lnTo>
                    <a:pt x="2497270" y="1855692"/>
                  </a:lnTo>
                  <a:lnTo>
                    <a:pt x="2519408" y="1854731"/>
                  </a:lnTo>
                  <a:lnTo>
                    <a:pt x="2519408" y="1862100"/>
                  </a:lnTo>
                  <a:lnTo>
                    <a:pt x="2538384" y="1871390"/>
                  </a:lnTo>
                  <a:lnTo>
                    <a:pt x="2526683" y="1872351"/>
                  </a:lnTo>
                  <a:lnTo>
                    <a:pt x="2515613" y="1886447"/>
                  </a:lnTo>
                  <a:lnTo>
                    <a:pt x="2494424" y="1884524"/>
                  </a:lnTo>
                  <a:lnTo>
                    <a:pt x="2481773" y="1899581"/>
                  </a:lnTo>
                  <a:lnTo>
                    <a:pt x="2466909" y="1901823"/>
                  </a:lnTo>
                  <a:lnTo>
                    <a:pt x="2457421" y="1886126"/>
                  </a:lnTo>
                  <a:lnTo>
                    <a:pt x="2465643" y="1873312"/>
                  </a:lnTo>
                  <a:lnTo>
                    <a:pt x="2489996" y="1878117"/>
                  </a:lnTo>
                  <a:lnTo>
                    <a:pt x="2480192" y="1861459"/>
                  </a:lnTo>
                  <a:lnTo>
                    <a:pt x="2492842" y="1857935"/>
                  </a:lnTo>
                  <a:lnTo>
                    <a:pt x="2459002" y="1847363"/>
                  </a:lnTo>
                  <a:lnTo>
                    <a:pt x="2482407" y="1843199"/>
                  </a:lnTo>
                  <a:close/>
                  <a:moveTo>
                    <a:pt x="3837960" y="1809756"/>
                  </a:moveTo>
                  <a:lnTo>
                    <a:pt x="3848063" y="1824547"/>
                  </a:lnTo>
                  <a:lnTo>
                    <a:pt x="3840654" y="1835157"/>
                  </a:lnTo>
                  <a:lnTo>
                    <a:pt x="3825838" y="1826797"/>
                  </a:lnTo>
                  <a:close/>
                  <a:moveTo>
                    <a:pt x="4013480" y="1541468"/>
                  </a:moveTo>
                  <a:lnTo>
                    <a:pt x="4030625" y="1544222"/>
                  </a:lnTo>
                  <a:lnTo>
                    <a:pt x="4046500" y="1546364"/>
                  </a:lnTo>
                  <a:lnTo>
                    <a:pt x="4042372" y="1550343"/>
                  </a:lnTo>
                  <a:lnTo>
                    <a:pt x="4030625" y="1554627"/>
                  </a:lnTo>
                  <a:lnTo>
                    <a:pt x="4032847" y="1564726"/>
                  </a:lnTo>
                  <a:lnTo>
                    <a:pt x="4027450" y="1566868"/>
                  </a:lnTo>
                  <a:lnTo>
                    <a:pt x="4018877" y="1554627"/>
                  </a:lnTo>
                  <a:lnTo>
                    <a:pt x="4016655" y="1563808"/>
                  </a:lnTo>
                  <a:lnTo>
                    <a:pt x="4005225" y="1557687"/>
                  </a:lnTo>
                  <a:lnTo>
                    <a:pt x="4005225" y="1546670"/>
                  </a:lnTo>
                  <a:close/>
                  <a:moveTo>
                    <a:pt x="5063053" y="1519232"/>
                  </a:moveTo>
                  <a:lnTo>
                    <a:pt x="5070842" y="1527746"/>
                  </a:lnTo>
                  <a:lnTo>
                    <a:pt x="5067414" y="1537522"/>
                  </a:lnTo>
                  <a:lnTo>
                    <a:pt x="5075204" y="1546351"/>
                  </a:lnTo>
                  <a:lnTo>
                    <a:pt x="5068349" y="1565270"/>
                  </a:lnTo>
                  <a:lnTo>
                    <a:pt x="5062741" y="1548243"/>
                  </a:lnTo>
                  <a:lnTo>
                    <a:pt x="5041866" y="1538152"/>
                  </a:lnTo>
                  <a:lnTo>
                    <a:pt x="5048720" y="1523332"/>
                  </a:lnTo>
                  <a:lnTo>
                    <a:pt x="5056198" y="1530584"/>
                  </a:lnTo>
                  <a:close/>
                  <a:moveTo>
                    <a:pt x="5070441" y="1517646"/>
                  </a:moveTo>
                  <a:lnTo>
                    <a:pt x="5086316" y="1521333"/>
                  </a:lnTo>
                  <a:lnTo>
                    <a:pt x="5074652" y="1527171"/>
                  </a:lnTo>
                  <a:close/>
                  <a:moveTo>
                    <a:pt x="2793654" y="1403349"/>
                  </a:moveTo>
                  <a:lnTo>
                    <a:pt x="2808259" y="1420428"/>
                  </a:lnTo>
                  <a:lnTo>
                    <a:pt x="2796829" y="1431595"/>
                  </a:lnTo>
                  <a:lnTo>
                    <a:pt x="2778096" y="1431924"/>
                  </a:lnTo>
                  <a:lnTo>
                    <a:pt x="2782859" y="1409918"/>
                  </a:lnTo>
                  <a:close/>
                  <a:moveTo>
                    <a:pt x="303818" y="1397948"/>
                  </a:moveTo>
                  <a:lnTo>
                    <a:pt x="310168" y="1402076"/>
                  </a:lnTo>
                  <a:lnTo>
                    <a:pt x="305088" y="1417633"/>
                  </a:lnTo>
                  <a:lnTo>
                    <a:pt x="309215" y="1431603"/>
                  </a:lnTo>
                  <a:lnTo>
                    <a:pt x="316518" y="1433826"/>
                  </a:lnTo>
                  <a:lnTo>
                    <a:pt x="315882" y="1449383"/>
                  </a:lnTo>
                  <a:lnTo>
                    <a:pt x="327630" y="1448113"/>
                  </a:lnTo>
                  <a:lnTo>
                    <a:pt x="329218" y="1426206"/>
                  </a:lnTo>
                  <a:lnTo>
                    <a:pt x="336838" y="1413506"/>
                  </a:lnTo>
                  <a:lnTo>
                    <a:pt x="350490" y="1432238"/>
                  </a:lnTo>
                  <a:cubicBezTo>
                    <a:pt x="350278" y="1437212"/>
                    <a:pt x="350067" y="1442187"/>
                    <a:pt x="349855" y="1447161"/>
                  </a:cubicBezTo>
                  <a:lnTo>
                    <a:pt x="367635" y="1441446"/>
                  </a:lnTo>
                  <a:lnTo>
                    <a:pt x="357158" y="1456368"/>
                  </a:lnTo>
                  <a:lnTo>
                    <a:pt x="368905" y="1466845"/>
                  </a:lnTo>
                  <a:lnTo>
                    <a:pt x="365095" y="1497326"/>
                  </a:lnTo>
                  <a:lnTo>
                    <a:pt x="350173" y="1511296"/>
                  </a:lnTo>
                  <a:lnTo>
                    <a:pt x="365095" y="1514471"/>
                  </a:lnTo>
                  <a:lnTo>
                    <a:pt x="368587" y="1537331"/>
                  </a:lnTo>
                  <a:lnTo>
                    <a:pt x="372397" y="1525583"/>
                  </a:lnTo>
                  <a:lnTo>
                    <a:pt x="385098" y="1524630"/>
                  </a:lnTo>
                  <a:lnTo>
                    <a:pt x="390495" y="1536378"/>
                  </a:lnTo>
                  <a:lnTo>
                    <a:pt x="372715" y="1545903"/>
                  </a:lnTo>
                  <a:lnTo>
                    <a:pt x="383510" y="1544633"/>
                  </a:lnTo>
                  <a:cubicBezTo>
                    <a:pt x="383193" y="1551300"/>
                    <a:pt x="382875" y="1557968"/>
                    <a:pt x="382558" y="1564635"/>
                  </a:cubicBezTo>
                  <a:lnTo>
                    <a:pt x="365413" y="1565905"/>
                  </a:lnTo>
                  <a:lnTo>
                    <a:pt x="352078" y="1579875"/>
                  </a:lnTo>
                  <a:lnTo>
                    <a:pt x="361603" y="1593210"/>
                  </a:lnTo>
                  <a:lnTo>
                    <a:pt x="349220" y="1608133"/>
                  </a:lnTo>
                  <a:lnTo>
                    <a:pt x="347950" y="1621785"/>
                  </a:lnTo>
                  <a:lnTo>
                    <a:pt x="336520" y="1623055"/>
                  </a:lnTo>
                  <a:lnTo>
                    <a:pt x="327313" y="1634485"/>
                  </a:lnTo>
                  <a:lnTo>
                    <a:pt x="318740" y="1639248"/>
                  </a:lnTo>
                  <a:lnTo>
                    <a:pt x="313025" y="1622103"/>
                  </a:lnTo>
                  <a:lnTo>
                    <a:pt x="298103" y="1602418"/>
                  </a:lnTo>
                  <a:lnTo>
                    <a:pt x="291753" y="1616388"/>
                  </a:lnTo>
                  <a:lnTo>
                    <a:pt x="300643" y="1628770"/>
                  </a:lnTo>
                  <a:lnTo>
                    <a:pt x="301913" y="1637025"/>
                  </a:lnTo>
                  <a:lnTo>
                    <a:pt x="286990" y="1645598"/>
                  </a:lnTo>
                  <a:lnTo>
                    <a:pt x="285085" y="1666870"/>
                  </a:lnTo>
                  <a:lnTo>
                    <a:pt x="313343" y="1651630"/>
                  </a:lnTo>
                  <a:lnTo>
                    <a:pt x="317788" y="1655758"/>
                  </a:lnTo>
                  <a:lnTo>
                    <a:pt x="295880" y="1676078"/>
                  </a:lnTo>
                  <a:lnTo>
                    <a:pt x="279053" y="1708781"/>
                  </a:lnTo>
                  <a:lnTo>
                    <a:pt x="255875" y="1711320"/>
                  </a:lnTo>
                  <a:lnTo>
                    <a:pt x="242223" y="1742753"/>
                  </a:lnTo>
                  <a:lnTo>
                    <a:pt x="220950" y="1748468"/>
                  </a:lnTo>
                  <a:lnTo>
                    <a:pt x="217775" y="1744340"/>
                  </a:lnTo>
                  <a:lnTo>
                    <a:pt x="228570" y="1739896"/>
                  </a:lnTo>
                  <a:lnTo>
                    <a:pt x="231745" y="1730370"/>
                  </a:lnTo>
                  <a:lnTo>
                    <a:pt x="224125" y="1722115"/>
                  </a:lnTo>
                  <a:cubicBezTo>
                    <a:pt x="223702" y="1715871"/>
                    <a:pt x="223278" y="1709627"/>
                    <a:pt x="222855" y="1703383"/>
                  </a:cubicBezTo>
                  <a:lnTo>
                    <a:pt x="207933" y="1701160"/>
                  </a:lnTo>
                  <a:lnTo>
                    <a:pt x="204123" y="1710685"/>
                  </a:lnTo>
                  <a:lnTo>
                    <a:pt x="207298" y="1720210"/>
                  </a:lnTo>
                  <a:lnTo>
                    <a:pt x="199995" y="1729736"/>
                  </a:lnTo>
                  <a:lnTo>
                    <a:pt x="175865" y="1737355"/>
                  </a:lnTo>
                  <a:lnTo>
                    <a:pt x="163165" y="1761486"/>
                  </a:lnTo>
                  <a:lnTo>
                    <a:pt x="110778" y="1815778"/>
                  </a:lnTo>
                  <a:lnTo>
                    <a:pt x="87283" y="1817048"/>
                  </a:lnTo>
                  <a:lnTo>
                    <a:pt x="63470" y="1831018"/>
                  </a:lnTo>
                  <a:lnTo>
                    <a:pt x="35848" y="1825938"/>
                  </a:lnTo>
                  <a:lnTo>
                    <a:pt x="40293" y="1849433"/>
                  </a:lnTo>
                  <a:lnTo>
                    <a:pt x="0" y="1865398"/>
                  </a:lnTo>
                  <a:lnTo>
                    <a:pt x="51895" y="1757672"/>
                  </a:lnTo>
                  <a:cubicBezTo>
                    <a:pt x="107924" y="1654532"/>
                    <a:pt x="168793" y="1554404"/>
                    <a:pt x="234199" y="1457591"/>
                  </a:cubicBezTo>
                  <a:lnTo>
                    <a:pt x="269276" y="1410682"/>
                  </a:lnTo>
                  <a:lnTo>
                    <a:pt x="273020" y="1407473"/>
                  </a:lnTo>
                  <a:close/>
                  <a:moveTo>
                    <a:pt x="3781388" y="1397007"/>
                  </a:moveTo>
                  <a:cubicBezTo>
                    <a:pt x="3781176" y="1404671"/>
                    <a:pt x="3780965" y="1412335"/>
                    <a:pt x="3780753" y="1419999"/>
                  </a:cubicBezTo>
                  <a:lnTo>
                    <a:pt x="3775672" y="1425582"/>
                  </a:lnTo>
                  <a:lnTo>
                    <a:pt x="3770275" y="1413431"/>
                  </a:lnTo>
                  <a:lnTo>
                    <a:pt x="3776308" y="1403577"/>
                  </a:lnTo>
                  <a:close/>
                  <a:moveTo>
                    <a:pt x="2893984" y="1212850"/>
                  </a:moveTo>
                  <a:lnTo>
                    <a:pt x="2912798" y="1234757"/>
                  </a:lnTo>
                  <a:lnTo>
                    <a:pt x="2919384" y="1260157"/>
                  </a:lnTo>
                  <a:lnTo>
                    <a:pt x="2902763" y="1260475"/>
                  </a:lnTo>
                  <a:lnTo>
                    <a:pt x="2904646" y="1246504"/>
                  </a:lnTo>
                  <a:lnTo>
                    <a:pt x="2894924" y="1231582"/>
                  </a:lnTo>
                  <a:cubicBezTo>
                    <a:pt x="2894611" y="1225338"/>
                    <a:pt x="2894297" y="1219094"/>
                    <a:pt x="2893984" y="1212850"/>
                  </a:cubicBezTo>
                  <a:close/>
                  <a:moveTo>
                    <a:pt x="5710203" y="1139822"/>
                  </a:moveTo>
                  <a:lnTo>
                    <a:pt x="5727666" y="1152205"/>
                  </a:lnTo>
                  <a:lnTo>
                    <a:pt x="5723382" y="1173160"/>
                  </a:lnTo>
                  <a:lnTo>
                    <a:pt x="5711521" y="1162048"/>
                  </a:lnTo>
                  <a:cubicBezTo>
                    <a:pt x="5711082" y="1154639"/>
                    <a:pt x="5710642" y="1147231"/>
                    <a:pt x="5710203" y="1139822"/>
                  </a:cubicBezTo>
                  <a:close/>
                  <a:moveTo>
                    <a:pt x="3040668" y="1009652"/>
                  </a:moveTo>
                  <a:lnTo>
                    <a:pt x="3052733" y="1019177"/>
                  </a:lnTo>
                  <a:lnTo>
                    <a:pt x="3020983" y="1028702"/>
                  </a:lnTo>
                  <a:lnTo>
                    <a:pt x="3017808" y="1020765"/>
                  </a:lnTo>
                  <a:close/>
                  <a:moveTo>
                    <a:pt x="3072139" y="911226"/>
                  </a:moveTo>
                  <a:lnTo>
                    <a:pt x="3073371" y="926933"/>
                  </a:lnTo>
                  <a:lnTo>
                    <a:pt x="3052733" y="930276"/>
                  </a:lnTo>
                  <a:close/>
                  <a:moveTo>
                    <a:pt x="3107021" y="901700"/>
                  </a:moveTo>
                  <a:lnTo>
                    <a:pt x="3120991" y="928449"/>
                  </a:lnTo>
                  <a:lnTo>
                    <a:pt x="3105116" y="944563"/>
                  </a:lnTo>
                  <a:lnTo>
                    <a:pt x="3098766" y="934895"/>
                  </a:lnTo>
                  <a:lnTo>
                    <a:pt x="3098766" y="925226"/>
                  </a:lnTo>
                  <a:lnTo>
                    <a:pt x="3105751" y="916525"/>
                  </a:lnTo>
                  <a:close/>
                  <a:moveTo>
                    <a:pt x="3099360" y="876300"/>
                  </a:moveTo>
                  <a:lnTo>
                    <a:pt x="3105116" y="884929"/>
                  </a:lnTo>
                  <a:lnTo>
                    <a:pt x="3093284" y="896433"/>
                  </a:lnTo>
                  <a:lnTo>
                    <a:pt x="3091365" y="914648"/>
                  </a:lnTo>
                  <a:lnTo>
                    <a:pt x="3079858" y="925513"/>
                  </a:lnTo>
                  <a:cubicBezTo>
                    <a:pt x="3079751" y="918696"/>
                    <a:pt x="3079645" y="911878"/>
                    <a:pt x="3079538" y="905061"/>
                  </a:cubicBezTo>
                  <a:lnTo>
                    <a:pt x="3060671" y="906659"/>
                  </a:lnTo>
                  <a:lnTo>
                    <a:pt x="3062270" y="893877"/>
                  </a:lnTo>
                  <a:lnTo>
                    <a:pt x="3082736" y="885248"/>
                  </a:lnTo>
                  <a:close/>
                  <a:moveTo>
                    <a:pt x="2895676" y="835022"/>
                  </a:moveTo>
                  <a:lnTo>
                    <a:pt x="2900080" y="843367"/>
                  </a:lnTo>
                  <a:lnTo>
                    <a:pt x="2899450" y="855243"/>
                  </a:lnTo>
                  <a:lnTo>
                    <a:pt x="2906370" y="852034"/>
                  </a:lnTo>
                  <a:cubicBezTo>
                    <a:pt x="2906475" y="854923"/>
                    <a:pt x="2906579" y="857811"/>
                    <a:pt x="2906684" y="860700"/>
                  </a:cubicBezTo>
                  <a:lnTo>
                    <a:pt x="2893160" y="863910"/>
                  </a:lnTo>
                  <a:lnTo>
                    <a:pt x="2884040" y="886378"/>
                  </a:lnTo>
                  <a:lnTo>
                    <a:pt x="2873346" y="893760"/>
                  </a:lnTo>
                  <a:lnTo>
                    <a:pt x="2879321" y="876748"/>
                  </a:lnTo>
                  <a:lnTo>
                    <a:pt x="2877121" y="857490"/>
                  </a:lnTo>
                  <a:lnTo>
                    <a:pt x="2890959" y="854280"/>
                  </a:lnTo>
                  <a:close/>
                  <a:moveTo>
                    <a:pt x="2912575" y="822322"/>
                  </a:moveTo>
                  <a:lnTo>
                    <a:pt x="2923896" y="829854"/>
                  </a:lnTo>
                  <a:lnTo>
                    <a:pt x="2925733" y="836130"/>
                  </a:lnTo>
                  <a:lnTo>
                    <a:pt x="2922673" y="849310"/>
                  </a:lnTo>
                  <a:lnTo>
                    <a:pt x="2912575" y="848682"/>
                  </a:lnTo>
                  <a:lnTo>
                    <a:pt x="2904312" y="841465"/>
                  </a:lnTo>
                  <a:lnTo>
                    <a:pt x="2900333" y="830795"/>
                  </a:lnTo>
                  <a:lnTo>
                    <a:pt x="2915634" y="832050"/>
                  </a:lnTo>
                  <a:close/>
                  <a:moveTo>
                    <a:pt x="3115497" y="820737"/>
                  </a:moveTo>
                  <a:lnTo>
                    <a:pt x="3128970" y="829700"/>
                  </a:lnTo>
                  <a:lnTo>
                    <a:pt x="3132104" y="840826"/>
                  </a:lnTo>
                  <a:lnTo>
                    <a:pt x="3125211" y="850098"/>
                  </a:lnTo>
                  <a:lnTo>
                    <a:pt x="3108291" y="855662"/>
                  </a:lnTo>
                  <a:lnTo>
                    <a:pt x="3112364" y="841135"/>
                  </a:lnTo>
                  <a:close/>
                  <a:moveTo>
                    <a:pt x="2986079" y="784222"/>
                  </a:moveTo>
                  <a:lnTo>
                    <a:pt x="2989234" y="792794"/>
                  </a:lnTo>
                  <a:lnTo>
                    <a:pt x="2950732" y="835022"/>
                  </a:lnTo>
                  <a:lnTo>
                    <a:pt x="2938108" y="829942"/>
                  </a:lnTo>
                  <a:lnTo>
                    <a:pt x="2936846" y="815337"/>
                  </a:lnTo>
                  <a:lnTo>
                    <a:pt x="2944104" y="803589"/>
                  </a:lnTo>
                  <a:lnTo>
                    <a:pt x="2956728" y="805494"/>
                  </a:lnTo>
                  <a:lnTo>
                    <a:pt x="2963040" y="796922"/>
                  </a:lnTo>
                  <a:lnTo>
                    <a:pt x="2969036" y="784539"/>
                  </a:lnTo>
                  <a:close/>
                  <a:moveTo>
                    <a:pt x="3181826" y="777876"/>
                  </a:moveTo>
                  <a:lnTo>
                    <a:pt x="3189253" y="786862"/>
                  </a:lnTo>
                  <a:lnTo>
                    <a:pt x="3181181" y="793751"/>
                  </a:lnTo>
                  <a:lnTo>
                    <a:pt x="3170203" y="787760"/>
                  </a:lnTo>
                  <a:close/>
                  <a:moveTo>
                    <a:pt x="2989234" y="760410"/>
                  </a:moveTo>
                  <a:lnTo>
                    <a:pt x="3000346" y="771020"/>
                  </a:lnTo>
                  <a:lnTo>
                    <a:pt x="2997078" y="785810"/>
                  </a:lnTo>
                  <a:lnTo>
                    <a:pt x="2989559" y="779380"/>
                  </a:lnTo>
                  <a:cubicBezTo>
                    <a:pt x="2989451" y="773057"/>
                    <a:pt x="2989342" y="766733"/>
                    <a:pt x="2989234" y="760410"/>
                  </a:cubicBezTo>
                  <a:close/>
                  <a:moveTo>
                    <a:pt x="3084673" y="733425"/>
                  </a:moveTo>
                  <a:lnTo>
                    <a:pt x="3095591" y="744629"/>
                  </a:lnTo>
                  <a:lnTo>
                    <a:pt x="3089491" y="761915"/>
                  </a:lnTo>
                  <a:lnTo>
                    <a:pt x="3078568" y="778881"/>
                  </a:lnTo>
                  <a:lnTo>
                    <a:pt x="3073427" y="784323"/>
                  </a:lnTo>
                  <a:lnTo>
                    <a:pt x="3061541" y="788805"/>
                  </a:lnTo>
                  <a:lnTo>
                    <a:pt x="3062825" y="799369"/>
                  </a:lnTo>
                  <a:lnTo>
                    <a:pt x="3065074" y="811213"/>
                  </a:lnTo>
                  <a:lnTo>
                    <a:pt x="3056400" y="808972"/>
                  </a:lnTo>
                  <a:lnTo>
                    <a:pt x="3054472" y="788805"/>
                  </a:lnTo>
                  <a:lnTo>
                    <a:pt x="3063789" y="766077"/>
                  </a:lnTo>
                  <a:lnTo>
                    <a:pt x="3045477" y="773119"/>
                  </a:lnTo>
                  <a:lnTo>
                    <a:pt x="3028448" y="802890"/>
                  </a:lnTo>
                  <a:lnTo>
                    <a:pt x="3016882" y="795527"/>
                  </a:lnTo>
                  <a:lnTo>
                    <a:pt x="3014633" y="784643"/>
                  </a:lnTo>
                  <a:lnTo>
                    <a:pt x="3028127" y="766397"/>
                  </a:lnTo>
                  <a:lnTo>
                    <a:pt x="3045477" y="749431"/>
                  </a:lnTo>
                  <a:lnTo>
                    <a:pt x="3065396" y="743989"/>
                  </a:lnTo>
                  <a:close/>
                  <a:moveTo>
                    <a:pt x="3205129" y="719138"/>
                  </a:moveTo>
                  <a:lnTo>
                    <a:pt x="3203253" y="736387"/>
                  </a:lnTo>
                  <a:lnTo>
                    <a:pt x="3189807" y="739776"/>
                  </a:lnTo>
                  <a:lnTo>
                    <a:pt x="3184491" y="726222"/>
                  </a:lnTo>
                  <a:close/>
                  <a:moveTo>
                    <a:pt x="3048002" y="700087"/>
                  </a:moveTo>
                  <a:lnTo>
                    <a:pt x="3055726" y="703262"/>
                  </a:lnTo>
                  <a:lnTo>
                    <a:pt x="3059084" y="711517"/>
                  </a:lnTo>
                  <a:lnTo>
                    <a:pt x="3057069" y="725170"/>
                  </a:lnTo>
                  <a:lnTo>
                    <a:pt x="3044980" y="725487"/>
                  </a:lnTo>
                  <a:lnTo>
                    <a:pt x="3041621" y="709612"/>
                  </a:lnTo>
                  <a:close/>
                  <a:moveTo>
                    <a:pt x="3147591" y="608011"/>
                  </a:moveTo>
                  <a:lnTo>
                    <a:pt x="3157047" y="609291"/>
                  </a:lnTo>
                  <a:lnTo>
                    <a:pt x="3163667" y="632651"/>
                  </a:lnTo>
                  <a:lnTo>
                    <a:pt x="3154210" y="648332"/>
                  </a:lnTo>
                  <a:lnTo>
                    <a:pt x="3165873" y="659212"/>
                  </a:lnTo>
                  <a:lnTo>
                    <a:pt x="3165873" y="666572"/>
                  </a:lnTo>
                  <a:lnTo>
                    <a:pt x="3150428" y="687053"/>
                  </a:lnTo>
                  <a:lnTo>
                    <a:pt x="3152319" y="699533"/>
                  </a:lnTo>
                  <a:lnTo>
                    <a:pt x="3167134" y="696333"/>
                  </a:lnTo>
                  <a:lnTo>
                    <a:pt x="3173439" y="675853"/>
                  </a:lnTo>
                  <a:lnTo>
                    <a:pt x="3178482" y="657932"/>
                  </a:lnTo>
                  <a:lnTo>
                    <a:pt x="3193298" y="651212"/>
                  </a:lnTo>
                  <a:lnTo>
                    <a:pt x="3183211" y="634571"/>
                  </a:lnTo>
                  <a:lnTo>
                    <a:pt x="3192983" y="621771"/>
                  </a:lnTo>
                  <a:lnTo>
                    <a:pt x="3196765" y="625611"/>
                  </a:lnTo>
                  <a:lnTo>
                    <a:pt x="3199602" y="629131"/>
                  </a:lnTo>
                  <a:lnTo>
                    <a:pt x="3200548" y="631051"/>
                  </a:lnTo>
                  <a:lnTo>
                    <a:pt x="3201178" y="632331"/>
                  </a:lnTo>
                  <a:lnTo>
                    <a:pt x="3202124" y="632971"/>
                  </a:lnTo>
                  <a:lnTo>
                    <a:pt x="3203070" y="633611"/>
                  </a:lnTo>
                  <a:lnTo>
                    <a:pt x="3204015" y="632971"/>
                  </a:lnTo>
                  <a:lnTo>
                    <a:pt x="3205592" y="632651"/>
                  </a:lnTo>
                  <a:lnTo>
                    <a:pt x="3207483" y="631691"/>
                  </a:lnTo>
                  <a:lnTo>
                    <a:pt x="3208744" y="631051"/>
                  </a:lnTo>
                  <a:lnTo>
                    <a:pt x="3220092" y="642572"/>
                  </a:lnTo>
                  <a:lnTo>
                    <a:pt x="3225766" y="654092"/>
                  </a:lnTo>
                  <a:lnTo>
                    <a:pt x="3206852" y="678093"/>
                  </a:lnTo>
                  <a:lnTo>
                    <a:pt x="3205276" y="700173"/>
                  </a:lnTo>
                  <a:lnTo>
                    <a:pt x="3185102" y="698253"/>
                  </a:lnTo>
                  <a:lnTo>
                    <a:pt x="3181319" y="716174"/>
                  </a:lnTo>
                  <a:lnTo>
                    <a:pt x="3173754" y="726734"/>
                  </a:lnTo>
                  <a:lnTo>
                    <a:pt x="3184472" y="743055"/>
                  </a:lnTo>
                  <a:lnTo>
                    <a:pt x="3173754" y="746255"/>
                  </a:lnTo>
                  <a:lnTo>
                    <a:pt x="3160199" y="738895"/>
                  </a:lnTo>
                  <a:lnTo>
                    <a:pt x="3157047" y="722894"/>
                  </a:lnTo>
                  <a:lnTo>
                    <a:pt x="3154525" y="730894"/>
                  </a:lnTo>
                  <a:lnTo>
                    <a:pt x="3152949" y="736974"/>
                  </a:lnTo>
                  <a:lnTo>
                    <a:pt x="3152004" y="739215"/>
                  </a:lnTo>
                  <a:cubicBezTo>
                    <a:pt x="3151899" y="739855"/>
                    <a:pt x="3151793" y="740495"/>
                    <a:pt x="3151688" y="741135"/>
                  </a:cubicBezTo>
                  <a:lnTo>
                    <a:pt x="3151373" y="743375"/>
                  </a:lnTo>
                  <a:lnTo>
                    <a:pt x="3149482" y="746895"/>
                  </a:lnTo>
                  <a:lnTo>
                    <a:pt x="3144123" y="756495"/>
                  </a:lnTo>
                  <a:lnTo>
                    <a:pt x="3136243" y="769935"/>
                  </a:lnTo>
                  <a:lnTo>
                    <a:pt x="3126786" y="760335"/>
                  </a:lnTo>
                  <a:lnTo>
                    <a:pt x="3129623" y="727694"/>
                  </a:lnTo>
                  <a:lnTo>
                    <a:pt x="3116384" y="740495"/>
                  </a:lnTo>
                  <a:lnTo>
                    <a:pt x="3105036" y="768975"/>
                  </a:lnTo>
                  <a:lnTo>
                    <a:pt x="3097785" y="767055"/>
                  </a:lnTo>
                  <a:lnTo>
                    <a:pt x="3107873" y="742415"/>
                  </a:lnTo>
                  <a:lnTo>
                    <a:pt x="3096209" y="740495"/>
                  </a:lnTo>
                  <a:lnTo>
                    <a:pt x="3094003" y="734094"/>
                  </a:lnTo>
                  <a:lnTo>
                    <a:pt x="3107557" y="727694"/>
                  </a:lnTo>
                  <a:lnTo>
                    <a:pt x="3099992" y="717134"/>
                  </a:lnTo>
                  <a:lnTo>
                    <a:pt x="3127101" y="687053"/>
                  </a:lnTo>
                  <a:lnTo>
                    <a:pt x="3127101" y="668172"/>
                  </a:lnTo>
                  <a:lnTo>
                    <a:pt x="3135297" y="656332"/>
                  </a:lnTo>
                  <a:lnTo>
                    <a:pt x="3128992" y="646732"/>
                  </a:lnTo>
                  <a:close/>
                  <a:moveTo>
                    <a:pt x="3086809" y="601662"/>
                  </a:moveTo>
                  <a:lnTo>
                    <a:pt x="3100900" y="618490"/>
                  </a:lnTo>
                  <a:lnTo>
                    <a:pt x="3095575" y="628967"/>
                  </a:lnTo>
                  <a:lnTo>
                    <a:pt x="3100274" y="649287"/>
                  </a:lnTo>
                  <a:lnTo>
                    <a:pt x="3095888" y="658812"/>
                  </a:lnTo>
                  <a:lnTo>
                    <a:pt x="3117816" y="663575"/>
                  </a:lnTo>
                  <a:lnTo>
                    <a:pt x="3107478" y="680720"/>
                  </a:lnTo>
                  <a:lnTo>
                    <a:pt x="3092755" y="682625"/>
                  </a:lnTo>
                  <a:lnTo>
                    <a:pt x="3067073" y="700087"/>
                  </a:lnTo>
                  <a:lnTo>
                    <a:pt x="3054544" y="696912"/>
                  </a:lnTo>
                  <a:lnTo>
                    <a:pt x="3082423" y="661987"/>
                  </a:lnTo>
                  <a:lnTo>
                    <a:pt x="3052351" y="679767"/>
                  </a:lnTo>
                  <a:lnTo>
                    <a:pt x="3042953" y="679132"/>
                  </a:lnTo>
                  <a:lnTo>
                    <a:pt x="3029170" y="697230"/>
                  </a:lnTo>
                  <a:lnTo>
                    <a:pt x="3024158" y="683577"/>
                  </a:lnTo>
                  <a:lnTo>
                    <a:pt x="3034495" y="675957"/>
                  </a:lnTo>
                  <a:lnTo>
                    <a:pt x="3031050" y="662305"/>
                  </a:lnTo>
                  <a:lnTo>
                    <a:pt x="3042640" y="652780"/>
                  </a:lnTo>
                  <a:lnTo>
                    <a:pt x="3057363" y="649605"/>
                  </a:lnTo>
                  <a:lnTo>
                    <a:pt x="3071460" y="629285"/>
                  </a:lnTo>
                  <a:lnTo>
                    <a:pt x="3083990" y="628332"/>
                  </a:lnTo>
                  <a:lnTo>
                    <a:pt x="3079917" y="611187"/>
                  </a:lnTo>
                  <a:close/>
                  <a:moveTo>
                    <a:pt x="3198778" y="596901"/>
                  </a:moveTo>
                  <a:lnTo>
                    <a:pt x="3208960" y="597864"/>
                  </a:lnTo>
                  <a:lnTo>
                    <a:pt x="3214215" y="603322"/>
                  </a:lnTo>
                  <a:lnTo>
                    <a:pt x="3219798" y="601074"/>
                  </a:lnTo>
                  <a:lnTo>
                    <a:pt x="3227353" y="611349"/>
                  </a:lnTo>
                  <a:lnTo>
                    <a:pt x="3217828" y="625476"/>
                  </a:lnTo>
                  <a:lnTo>
                    <a:pt x="3201405" y="609743"/>
                  </a:lnTo>
                  <a:close/>
                  <a:moveTo>
                    <a:pt x="3164907" y="504825"/>
                  </a:moveTo>
                  <a:lnTo>
                    <a:pt x="3188311" y="509905"/>
                  </a:lnTo>
                  <a:lnTo>
                    <a:pt x="3190841" y="523558"/>
                  </a:lnTo>
                  <a:lnTo>
                    <a:pt x="3182302" y="535305"/>
                  </a:lnTo>
                  <a:lnTo>
                    <a:pt x="3184516" y="554355"/>
                  </a:lnTo>
                  <a:lnTo>
                    <a:pt x="3172181" y="566103"/>
                  </a:lnTo>
                  <a:lnTo>
                    <a:pt x="3164591" y="582930"/>
                  </a:lnTo>
                  <a:lnTo>
                    <a:pt x="3136444" y="592455"/>
                  </a:lnTo>
                  <a:lnTo>
                    <a:pt x="3124110" y="622300"/>
                  </a:lnTo>
                  <a:lnTo>
                    <a:pt x="3119998" y="619125"/>
                  </a:lnTo>
                  <a:lnTo>
                    <a:pt x="3120631" y="611823"/>
                  </a:lnTo>
                  <a:lnTo>
                    <a:pt x="3109878" y="602615"/>
                  </a:lnTo>
                  <a:lnTo>
                    <a:pt x="3132965" y="578803"/>
                  </a:lnTo>
                  <a:lnTo>
                    <a:pt x="3136127" y="555943"/>
                  </a:lnTo>
                  <a:lnTo>
                    <a:pt x="3151941" y="553403"/>
                  </a:lnTo>
                  <a:lnTo>
                    <a:pt x="3155736" y="542925"/>
                  </a:lnTo>
                  <a:lnTo>
                    <a:pt x="3151624" y="531495"/>
                  </a:lnTo>
                  <a:lnTo>
                    <a:pt x="3157950" y="523875"/>
                  </a:lnTo>
                  <a:close/>
                  <a:moveTo>
                    <a:pt x="4364771" y="471424"/>
                  </a:moveTo>
                  <a:lnTo>
                    <a:pt x="4352063" y="473328"/>
                  </a:lnTo>
                  <a:lnTo>
                    <a:pt x="4349204" y="492370"/>
                  </a:lnTo>
                  <a:lnTo>
                    <a:pt x="4353334" y="505065"/>
                  </a:lnTo>
                  <a:lnTo>
                    <a:pt x="4345709" y="514269"/>
                  </a:lnTo>
                  <a:lnTo>
                    <a:pt x="4338402" y="505383"/>
                  </a:lnTo>
                  <a:lnTo>
                    <a:pt x="4341579" y="493005"/>
                  </a:lnTo>
                  <a:lnTo>
                    <a:pt x="4337131" y="479358"/>
                  </a:lnTo>
                  <a:lnTo>
                    <a:pt x="4322835" y="489514"/>
                  </a:lnTo>
                  <a:lnTo>
                    <a:pt x="4315210" y="501892"/>
                  </a:lnTo>
                  <a:lnTo>
                    <a:pt x="4319976" y="515538"/>
                  </a:lnTo>
                  <a:lnTo>
                    <a:pt x="4326647" y="515538"/>
                  </a:lnTo>
                  <a:lnTo>
                    <a:pt x="4334590" y="522203"/>
                  </a:lnTo>
                  <a:lnTo>
                    <a:pt x="4333319" y="536167"/>
                  </a:lnTo>
                  <a:lnTo>
                    <a:pt x="4321882" y="530455"/>
                  </a:lnTo>
                  <a:lnTo>
                    <a:pt x="4315210" y="539658"/>
                  </a:lnTo>
                  <a:lnTo>
                    <a:pt x="4297419" y="537119"/>
                  </a:lnTo>
                  <a:lnTo>
                    <a:pt x="4292971" y="550766"/>
                  </a:lnTo>
                  <a:lnTo>
                    <a:pt x="4282805" y="553940"/>
                  </a:lnTo>
                  <a:lnTo>
                    <a:pt x="4274862" y="552353"/>
                  </a:lnTo>
                  <a:lnTo>
                    <a:pt x="4260566" y="563778"/>
                  </a:lnTo>
                  <a:lnTo>
                    <a:pt x="4263425" y="579647"/>
                  </a:lnTo>
                  <a:lnTo>
                    <a:pt x="4256754" y="585677"/>
                  </a:lnTo>
                  <a:lnTo>
                    <a:pt x="4246270" y="586312"/>
                  </a:lnTo>
                  <a:lnTo>
                    <a:pt x="4233244" y="586946"/>
                  </a:lnTo>
                  <a:lnTo>
                    <a:pt x="4227843" y="601863"/>
                  </a:lnTo>
                  <a:lnTo>
                    <a:pt x="4232926" y="608210"/>
                  </a:lnTo>
                  <a:lnTo>
                    <a:pt x="4241504" y="605036"/>
                  </a:lnTo>
                  <a:lnTo>
                    <a:pt x="4247858" y="609797"/>
                  </a:lnTo>
                  <a:lnTo>
                    <a:pt x="4239280" y="612653"/>
                  </a:lnTo>
                  <a:lnTo>
                    <a:pt x="4244363" y="622174"/>
                  </a:lnTo>
                  <a:lnTo>
                    <a:pt x="4254530" y="624396"/>
                  </a:lnTo>
                  <a:lnTo>
                    <a:pt x="4259295" y="613288"/>
                  </a:lnTo>
                  <a:lnTo>
                    <a:pt x="4260248" y="619635"/>
                  </a:lnTo>
                  <a:lnTo>
                    <a:pt x="4269462" y="628204"/>
                  </a:lnTo>
                  <a:lnTo>
                    <a:pt x="4263108" y="631378"/>
                  </a:lnTo>
                  <a:lnTo>
                    <a:pt x="4252624" y="629791"/>
                  </a:lnTo>
                  <a:lnTo>
                    <a:pt x="4260566" y="643755"/>
                  </a:lnTo>
                  <a:lnTo>
                    <a:pt x="4275180" y="653594"/>
                  </a:lnTo>
                  <a:lnTo>
                    <a:pt x="4289477" y="646612"/>
                  </a:lnTo>
                  <a:lnTo>
                    <a:pt x="4287570" y="633599"/>
                  </a:lnTo>
                  <a:lnTo>
                    <a:pt x="4297101" y="628839"/>
                  </a:lnTo>
                  <a:lnTo>
                    <a:pt x="4302185" y="638360"/>
                  </a:lnTo>
                  <a:lnTo>
                    <a:pt x="4312669" y="637725"/>
                  </a:lnTo>
                  <a:lnTo>
                    <a:pt x="4312033" y="628204"/>
                  </a:lnTo>
                  <a:lnTo>
                    <a:pt x="4308221" y="616462"/>
                  </a:lnTo>
                  <a:lnTo>
                    <a:pt x="4317752" y="615827"/>
                  </a:lnTo>
                  <a:lnTo>
                    <a:pt x="4332048" y="624396"/>
                  </a:lnTo>
                  <a:lnTo>
                    <a:pt x="4339673" y="624396"/>
                  </a:lnTo>
                  <a:lnTo>
                    <a:pt x="4339547" y="624461"/>
                  </a:lnTo>
                  <a:lnTo>
                    <a:pt x="4339882" y="624461"/>
                  </a:lnTo>
                  <a:lnTo>
                    <a:pt x="4340199" y="623826"/>
                  </a:lnTo>
                  <a:lnTo>
                    <a:pt x="4341172" y="623340"/>
                  </a:lnTo>
                  <a:lnTo>
                    <a:pt x="4347298" y="612018"/>
                  </a:lnTo>
                  <a:lnTo>
                    <a:pt x="4332366" y="604402"/>
                  </a:lnTo>
                  <a:lnTo>
                    <a:pt x="4328236" y="605354"/>
                  </a:lnTo>
                  <a:lnTo>
                    <a:pt x="4317434" y="588216"/>
                  </a:lnTo>
                  <a:lnTo>
                    <a:pt x="4329189" y="567587"/>
                  </a:lnTo>
                  <a:lnTo>
                    <a:pt x="4344121" y="564731"/>
                  </a:lnTo>
                  <a:lnTo>
                    <a:pt x="4350793" y="555210"/>
                  </a:lnTo>
                  <a:lnTo>
                    <a:pt x="4348886" y="549814"/>
                  </a:lnTo>
                  <a:lnTo>
                    <a:pt x="4361912" y="539976"/>
                  </a:lnTo>
                  <a:lnTo>
                    <a:pt x="4359053" y="525059"/>
                  </a:lnTo>
                  <a:lnTo>
                    <a:pt x="4355876" y="522838"/>
                  </a:lnTo>
                  <a:lnTo>
                    <a:pt x="4355240" y="513634"/>
                  </a:lnTo>
                  <a:lnTo>
                    <a:pt x="4380021" y="502526"/>
                  </a:lnTo>
                  <a:lnTo>
                    <a:pt x="4384151" y="488879"/>
                  </a:lnTo>
                  <a:lnTo>
                    <a:pt x="4380339" y="476185"/>
                  </a:lnTo>
                  <a:lnTo>
                    <a:pt x="4369537" y="489514"/>
                  </a:lnTo>
                  <a:lnTo>
                    <a:pt x="4360959" y="501892"/>
                  </a:lnTo>
                  <a:lnTo>
                    <a:pt x="4359053" y="486023"/>
                  </a:lnTo>
                  <a:lnTo>
                    <a:pt x="4366360" y="478724"/>
                  </a:lnTo>
                  <a:close/>
                  <a:moveTo>
                    <a:pt x="3304349" y="431801"/>
                  </a:moveTo>
                  <a:lnTo>
                    <a:pt x="3318916" y="437795"/>
                  </a:lnTo>
                  <a:lnTo>
                    <a:pt x="3327783" y="453570"/>
                  </a:lnTo>
                  <a:lnTo>
                    <a:pt x="3334751" y="432432"/>
                  </a:lnTo>
                  <a:lnTo>
                    <a:pt x="3344568" y="440950"/>
                  </a:lnTo>
                  <a:lnTo>
                    <a:pt x="3340451" y="462719"/>
                  </a:lnTo>
                  <a:lnTo>
                    <a:pt x="3344885" y="472183"/>
                  </a:lnTo>
                  <a:lnTo>
                    <a:pt x="3354069" y="456409"/>
                  </a:lnTo>
                  <a:lnTo>
                    <a:pt x="3367053" y="470290"/>
                  </a:lnTo>
                  <a:lnTo>
                    <a:pt x="3355335" y="475338"/>
                  </a:lnTo>
                  <a:lnTo>
                    <a:pt x="3360719" y="488904"/>
                  </a:lnTo>
                  <a:lnTo>
                    <a:pt x="3347101" y="510988"/>
                  </a:lnTo>
                  <a:cubicBezTo>
                    <a:pt x="3346784" y="517298"/>
                    <a:pt x="3346468" y="523607"/>
                    <a:pt x="3346151" y="529917"/>
                  </a:cubicBezTo>
                  <a:lnTo>
                    <a:pt x="3358185" y="549477"/>
                  </a:lnTo>
                  <a:lnTo>
                    <a:pt x="3320183" y="551055"/>
                  </a:lnTo>
                  <a:lnTo>
                    <a:pt x="3317016" y="534649"/>
                  </a:lnTo>
                  <a:lnTo>
                    <a:pt x="3296748" y="556733"/>
                  </a:lnTo>
                  <a:lnTo>
                    <a:pt x="3274897" y="555471"/>
                  </a:lnTo>
                  <a:lnTo>
                    <a:pt x="3256845" y="581026"/>
                  </a:lnTo>
                  <a:lnTo>
                    <a:pt x="3243228" y="566513"/>
                  </a:lnTo>
                  <a:lnTo>
                    <a:pt x="3249562" y="556102"/>
                  </a:lnTo>
                  <a:lnTo>
                    <a:pt x="3270780" y="552317"/>
                  </a:lnTo>
                  <a:lnTo>
                    <a:pt x="3271413" y="539066"/>
                  </a:lnTo>
                  <a:lnTo>
                    <a:pt x="3255579" y="533703"/>
                  </a:lnTo>
                  <a:lnTo>
                    <a:pt x="3252412" y="523292"/>
                  </a:lnTo>
                  <a:lnTo>
                    <a:pt x="3267296" y="516036"/>
                  </a:lnTo>
                  <a:lnTo>
                    <a:pt x="3250828" y="500261"/>
                  </a:lnTo>
                  <a:lnTo>
                    <a:pt x="3264763" y="481332"/>
                  </a:lnTo>
                  <a:lnTo>
                    <a:pt x="3300548" y="488588"/>
                  </a:lnTo>
                  <a:lnTo>
                    <a:pt x="3308782" y="480070"/>
                  </a:lnTo>
                  <a:lnTo>
                    <a:pt x="3286614" y="469975"/>
                  </a:lnTo>
                  <a:lnTo>
                    <a:pt x="3288831" y="456093"/>
                  </a:lnTo>
                  <a:lnTo>
                    <a:pt x="3310999" y="462088"/>
                  </a:lnTo>
                  <a:close/>
                  <a:moveTo>
                    <a:pt x="3435951" y="361951"/>
                  </a:moveTo>
                  <a:lnTo>
                    <a:pt x="3459129" y="379352"/>
                  </a:lnTo>
                  <a:cubicBezTo>
                    <a:pt x="3458917" y="383993"/>
                    <a:pt x="3458706" y="388633"/>
                    <a:pt x="3458494" y="393274"/>
                  </a:cubicBezTo>
                  <a:lnTo>
                    <a:pt x="3438491" y="404980"/>
                  </a:lnTo>
                  <a:lnTo>
                    <a:pt x="3440714" y="424913"/>
                  </a:lnTo>
                  <a:lnTo>
                    <a:pt x="3394358" y="452439"/>
                  </a:lnTo>
                  <a:lnTo>
                    <a:pt x="3382928" y="442314"/>
                  </a:lnTo>
                  <a:lnTo>
                    <a:pt x="3371816" y="427444"/>
                  </a:lnTo>
                  <a:lnTo>
                    <a:pt x="3393088" y="427444"/>
                  </a:lnTo>
                  <a:lnTo>
                    <a:pt x="3385468" y="404031"/>
                  </a:lnTo>
                  <a:lnTo>
                    <a:pt x="3411821" y="400867"/>
                  </a:lnTo>
                  <a:lnTo>
                    <a:pt x="3418171" y="384098"/>
                  </a:lnTo>
                  <a:lnTo>
                    <a:pt x="3424521" y="395805"/>
                  </a:lnTo>
                  <a:lnTo>
                    <a:pt x="3429919" y="395488"/>
                  </a:lnTo>
                  <a:lnTo>
                    <a:pt x="3424521" y="373657"/>
                  </a:lnTo>
                  <a:close/>
                  <a:moveTo>
                    <a:pt x="3528661" y="334961"/>
                  </a:moveTo>
                  <a:lnTo>
                    <a:pt x="3536916" y="337252"/>
                  </a:lnTo>
                  <a:lnTo>
                    <a:pt x="3529613" y="364093"/>
                  </a:lnTo>
                  <a:lnTo>
                    <a:pt x="3509928" y="366711"/>
                  </a:lnTo>
                  <a:lnTo>
                    <a:pt x="3505166" y="354600"/>
                  </a:lnTo>
                  <a:lnTo>
                    <a:pt x="3523263" y="347072"/>
                  </a:lnTo>
                  <a:close/>
                  <a:moveTo>
                    <a:pt x="4276189" y="308170"/>
                  </a:moveTo>
                  <a:lnTo>
                    <a:pt x="4271925" y="310848"/>
                  </a:lnTo>
                  <a:cubicBezTo>
                    <a:pt x="4271963" y="310963"/>
                    <a:pt x="4272002" y="311077"/>
                    <a:pt x="4272040" y="311192"/>
                  </a:cubicBezTo>
                  <a:close/>
                  <a:moveTo>
                    <a:pt x="3488655" y="279400"/>
                  </a:moveTo>
                  <a:lnTo>
                    <a:pt x="3501355" y="287882"/>
                  </a:lnTo>
                  <a:lnTo>
                    <a:pt x="3495958" y="298248"/>
                  </a:lnTo>
                  <a:lnTo>
                    <a:pt x="3498180" y="309557"/>
                  </a:lnTo>
                  <a:lnTo>
                    <a:pt x="3516278" y="322123"/>
                  </a:lnTo>
                  <a:lnTo>
                    <a:pt x="3497545" y="345054"/>
                  </a:lnTo>
                  <a:lnTo>
                    <a:pt x="3490560" y="364845"/>
                  </a:lnTo>
                  <a:lnTo>
                    <a:pt x="3473415" y="368300"/>
                  </a:lnTo>
                  <a:lnTo>
                    <a:pt x="3448015" y="342541"/>
                  </a:lnTo>
                  <a:lnTo>
                    <a:pt x="3445475" y="316468"/>
                  </a:lnTo>
                  <a:lnTo>
                    <a:pt x="3433728" y="314269"/>
                  </a:lnTo>
                  <a:lnTo>
                    <a:pt x="3433728" y="302960"/>
                  </a:lnTo>
                  <a:lnTo>
                    <a:pt x="3438808" y="289138"/>
                  </a:lnTo>
                  <a:lnTo>
                    <a:pt x="3454683" y="296678"/>
                  </a:lnTo>
                  <a:lnTo>
                    <a:pt x="3479130" y="296364"/>
                  </a:lnTo>
                  <a:lnTo>
                    <a:pt x="3466748" y="317096"/>
                  </a:lnTo>
                  <a:lnTo>
                    <a:pt x="3478495" y="340028"/>
                  </a:lnTo>
                  <a:lnTo>
                    <a:pt x="3478495" y="328719"/>
                  </a:lnTo>
                  <a:lnTo>
                    <a:pt x="3494053" y="309557"/>
                  </a:lnTo>
                  <a:close/>
                  <a:moveTo>
                    <a:pt x="3621053" y="250824"/>
                  </a:moveTo>
                  <a:lnTo>
                    <a:pt x="3633753" y="259353"/>
                  </a:lnTo>
                  <a:lnTo>
                    <a:pt x="3618195" y="280201"/>
                  </a:lnTo>
                  <a:lnTo>
                    <a:pt x="3627720" y="304208"/>
                  </a:lnTo>
                  <a:lnTo>
                    <a:pt x="3615973" y="312737"/>
                  </a:lnTo>
                  <a:lnTo>
                    <a:pt x="3601050" y="303577"/>
                  </a:lnTo>
                  <a:lnTo>
                    <a:pt x="3603273" y="292837"/>
                  </a:lnTo>
                  <a:lnTo>
                    <a:pt x="3595653" y="274199"/>
                  </a:lnTo>
                  <a:lnTo>
                    <a:pt x="3604860" y="268830"/>
                  </a:lnTo>
                  <a:lnTo>
                    <a:pt x="3610258" y="258405"/>
                  </a:lnTo>
                  <a:close/>
                  <a:moveTo>
                    <a:pt x="3463697" y="247649"/>
                  </a:moveTo>
                  <a:lnTo>
                    <a:pt x="3468654" y="252812"/>
                  </a:lnTo>
                  <a:lnTo>
                    <a:pt x="3466904" y="273140"/>
                  </a:lnTo>
                  <a:lnTo>
                    <a:pt x="3463988" y="287337"/>
                  </a:lnTo>
                  <a:lnTo>
                    <a:pt x="3454366" y="273140"/>
                  </a:lnTo>
                  <a:close/>
                  <a:moveTo>
                    <a:pt x="3514243" y="244475"/>
                  </a:moveTo>
                  <a:lnTo>
                    <a:pt x="3523940" y="256388"/>
                  </a:lnTo>
                  <a:lnTo>
                    <a:pt x="3525232" y="268946"/>
                  </a:lnTo>
                  <a:lnTo>
                    <a:pt x="3543655" y="271200"/>
                  </a:lnTo>
                  <a:lnTo>
                    <a:pt x="3546887" y="284080"/>
                  </a:lnTo>
                  <a:lnTo>
                    <a:pt x="3557553" y="287944"/>
                  </a:lnTo>
                  <a:lnTo>
                    <a:pt x="3554644" y="304044"/>
                  </a:lnTo>
                  <a:lnTo>
                    <a:pt x="3540746" y="312737"/>
                  </a:lnTo>
                  <a:lnTo>
                    <a:pt x="3524586" y="294706"/>
                  </a:lnTo>
                  <a:lnTo>
                    <a:pt x="3514890" y="285046"/>
                  </a:lnTo>
                  <a:lnTo>
                    <a:pt x="3517476" y="269268"/>
                  </a:lnTo>
                  <a:lnTo>
                    <a:pt x="3503578" y="253168"/>
                  </a:lnTo>
                  <a:close/>
                  <a:moveTo>
                    <a:pt x="3570253" y="234949"/>
                  </a:moveTo>
                  <a:lnTo>
                    <a:pt x="3579778" y="251203"/>
                  </a:lnTo>
                  <a:lnTo>
                    <a:pt x="3571205" y="257174"/>
                  </a:lnTo>
                  <a:lnTo>
                    <a:pt x="3563903" y="249213"/>
                  </a:lnTo>
                  <a:lnTo>
                    <a:pt x="3564855" y="239261"/>
                  </a:lnTo>
                  <a:close/>
                  <a:moveTo>
                    <a:pt x="3805219" y="211137"/>
                  </a:moveTo>
                  <a:lnTo>
                    <a:pt x="3835518" y="224790"/>
                  </a:lnTo>
                  <a:lnTo>
                    <a:pt x="3846478" y="244792"/>
                  </a:lnTo>
                  <a:lnTo>
                    <a:pt x="3843254" y="252412"/>
                  </a:lnTo>
                  <a:lnTo>
                    <a:pt x="3818435" y="250190"/>
                  </a:lnTo>
                  <a:lnTo>
                    <a:pt x="3782978" y="229552"/>
                  </a:lnTo>
                  <a:close/>
                  <a:moveTo>
                    <a:pt x="3716499" y="206375"/>
                  </a:moveTo>
                  <a:lnTo>
                    <a:pt x="3732178" y="217487"/>
                  </a:lnTo>
                  <a:lnTo>
                    <a:pt x="3721516" y="233363"/>
                  </a:lnTo>
                  <a:lnTo>
                    <a:pt x="3706778" y="208280"/>
                  </a:lnTo>
                  <a:close/>
                  <a:moveTo>
                    <a:pt x="3892555" y="152400"/>
                  </a:moveTo>
                  <a:lnTo>
                    <a:pt x="3891607" y="170764"/>
                  </a:lnTo>
                  <a:lnTo>
                    <a:pt x="3900454" y="183652"/>
                  </a:lnTo>
                  <a:lnTo>
                    <a:pt x="3893187" y="195573"/>
                  </a:lnTo>
                  <a:lnTo>
                    <a:pt x="3880232" y="211682"/>
                  </a:lnTo>
                  <a:lnTo>
                    <a:pt x="3858431" y="239713"/>
                  </a:lnTo>
                  <a:lnTo>
                    <a:pt x="3847056" y="236491"/>
                  </a:lnTo>
                  <a:lnTo>
                    <a:pt x="3847056" y="209749"/>
                  </a:lnTo>
                  <a:lnTo>
                    <a:pt x="3835366" y="197184"/>
                  </a:lnTo>
                  <a:lnTo>
                    <a:pt x="3845477" y="175597"/>
                  </a:lnTo>
                  <a:lnTo>
                    <a:pt x="3859379" y="186230"/>
                  </a:lnTo>
                  <a:lnTo>
                    <a:pt x="3862538" y="172376"/>
                  </a:lnTo>
                  <a:lnTo>
                    <a:pt x="3883076" y="158199"/>
                  </a:lnTo>
                  <a:close/>
                  <a:moveTo>
                    <a:pt x="3911566" y="117476"/>
                  </a:moveTo>
                  <a:lnTo>
                    <a:pt x="3927580" y="122238"/>
                  </a:lnTo>
                  <a:lnTo>
                    <a:pt x="3940141" y="148591"/>
                  </a:lnTo>
                  <a:lnTo>
                    <a:pt x="3932918" y="162243"/>
                  </a:lnTo>
                  <a:lnTo>
                    <a:pt x="3918474" y="169864"/>
                  </a:lnTo>
                  <a:lnTo>
                    <a:pt x="3912822" y="142558"/>
                  </a:lnTo>
                  <a:cubicBezTo>
                    <a:pt x="3912403" y="134197"/>
                    <a:pt x="3911985" y="125837"/>
                    <a:pt x="3911566" y="117476"/>
                  </a:cubicBezTo>
                  <a:close/>
                  <a:moveTo>
                    <a:pt x="3882623" y="82550"/>
                  </a:moveTo>
                  <a:lnTo>
                    <a:pt x="3889341" y="101343"/>
                  </a:lnTo>
                  <a:lnTo>
                    <a:pt x="3872388" y="111216"/>
                  </a:lnTo>
                  <a:lnTo>
                    <a:pt x="3852236" y="124912"/>
                  </a:lnTo>
                  <a:lnTo>
                    <a:pt x="3842640" y="147527"/>
                  </a:lnTo>
                  <a:lnTo>
                    <a:pt x="3811932" y="167593"/>
                  </a:lnTo>
                  <a:lnTo>
                    <a:pt x="3800417" y="182563"/>
                  </a:lnTo>
                  <a:lnTo>
                    <a:pt x="3792740" y="163771"/>
                  </a:lnTo>
                  <a:lnTo>
                    <a:pt x="3782184" y="174282"/>
                  </a:lnTo>
                  <a:lnTo>
                    <a:pt x="3762352" y="178741"/>
                  </a:lnTo>
                  <a:lnTo>
                    <a:pt x="3763951" y="163771"/>
                  </a:lnTo>
                  <a:lnTo>
                    <a:pt x="3760753" y="144979"/>
                  </a:lnTo>
                  <a:lnTo>
                    <a:pt x="3783783" y="138290"/>
                  </a:lnTo>
                  <a:lnTo>
                    <a:pt x="3794659" y="121409"/>
                  </a:lnTo>
                  <a:lnTo>
                    <a:pt x="3808413" y="128735"/>
                  </a:lnTo>
                  <a:lnTo>
                    <a:pt x="3806494" y="142431"/>
                  </a:lnTo>
                  <a:lnTo>
                    <a:pt x="3826646" y="134468"/>
                  </a:lnTo>
                  <a:lnTo>
                    <a:pt x="3823447" y="118861"/>
                  </a:lnTo>
                  <a:lnTo>
                    <a:pt x="3858313" y="100706"/>
                  </a:lnTo>
                  <a:lnTo>
                    <a:pt x="3867909" y="104846"/>
                  </a:lnTo>
                  <a:lnTo>
                    <a:pt x="3873987" y="88921"/>
                  </a:lnTo>
                  <a:close/>
                  <a:moveTo>
                    <a:pt x="3954178" y="46037"/>
                  </a:moveTo>
                  <a:lnTo>
                    <a:pt x="3965541" y="53654"/>
                  </a:lnTo>
                  <a:cubicBezTo>
                    <a:pt x="3965095" y="60458"/>
                    <a:pt x="3964650" y="67263"/>
                    <a:pt x="3964204" y="74067"/>
                  </a:cubicBezTo>
                  <a:lnTo>
                    <a:pt x="3953175" y="76200"/>
                  </a:lnTo>
                  <a:lnTo>
                    <a:pt x="3955514" y="67974"/>
                  </a:lnTo>
                  <a:lnTo>
                    <a:pt x="3946491" y="64318"/>
                  </a:lnTo>
                  <a:close/>
                  <a:moveTo>
                    <a:pt x="4240178" y="42862"/>
                  </a:moveTo>
                  <a:lnTo>
                    <a:pt x="4253469" y="43488"/>
                  </a:lnTo>
                  <a:cubicBezTo>
                    <a:pt x="4253801" y="50159"/>
                    <a:pt x="4254134" y="56829"/>
                    <a:pt x="4254466" y="63500"/>
                  </a:cubicBezTo>
                  <a:close/>
                  <a:moveTo>
                    <a:pt x="4283567" y="2124"/>
                  </a:moveTo>
                  <a:lnTo>
                    <a:pt x="4289750" y="3880"/>
                  </a:lnTo>
                  <a:lnTo>
                    <a:pt x="4307921" y="26351"/>
                  </a:lnTo>
                  <a:lnTo>
                    <a:pt x="4311095" y="16826"/>
                  </a:lnTo>
                  <a:lnTo>
                    <a:pt x="4314150" y="10809"/>
                  </a:lnTo>
                  <a:lnTo>
                    <a:pt x="4334458" y="16576"/>
                  </a:lnTo>
                  <a:lnTo>
                    <a:pt x="4344797" y="20074"/>
                  </a:lnTo>
                  <a:lnTo>
                    <a:pt x="4331090" y="40956"/>
                  </a:lnTo>
                  <a:lnTo>
                    <a:pt x="4363145" y="29208"/>
                  </a:lnTo>
                  <a:lnTo>
                    <a:pt x="4366319" y="54291"/>
                  </a:lnTo>
                  <a:lnTo>
                    <a:pt x="4331407" y="89533"/>
                  </a:lnTo>
                  <a:lnTo>
                    <a:pt x="4304430" y="84453"/>
                  </a:lnTo>
                  <a:lnTo>
                    <a:pt x="4322203" y="103186"/>
                  </a:lnTo>
                  <a:lnTo>
                    <a:pt x="4318077" y="112711"/>
                  </a:lnTo>
                  <a:lnTo>
                    <a:pt x="4296178" y="128586"/>
                  </a:lnTo>
                  <a:lnTo>
                    <a:pt x="4289830" y="141603"/>
                  </a:lnTo>
                  <a:lnTo>
                    <a:pt x="4330772" y="120331"/>
                  </a:lnTo>
                  <a:lnTo>
                    <a:pt x="4344737" y="116838"/>
                  </a:lnTo>
                  <a:lnTo>
                    <a:pt x="4334263" y="162241"/>
                  </a:lnTo>
                  <a:lnTo>
                    <a:pt x="4311412" y="184466"/>
                  </a:lnTo>
                  <a:lnTo>
                    <a:pt x="4315538" y="192086"/>
                  </a:lnTo>
                  <a:lnTo>
                    <a:pt x="4331407" y="180338"/>
                  </a:lnTo>
                  <a:lnTo>
                    <a:pt x="4337755" y="183196"/>
                  </a:lnTo>
                  <a:lnTo>
                    <a:pt x="4336168" y="219391"/>
                  </a:lnTo>
                  <a:lnTo>
                    <a:pt x="4318712" y="285748"/>
                  </a:lnTo>
                  <a:lnTo>
                    <a:pt x="4278405" y="298766"/>
                  </a:lnTo>
                  <a:lnTo>
                    <a:pt x="4304430" y="295591"/>
                  </a:lnTo>
                  <a:lnTo>
                    <a:pt x="4326329" y="288606"/>
                  </a:lnTo>
                  <a:lnTo>
                    <a:pt x="4333946" y="251458"/>
                  </a:lnTo>
                  <a:lnTo>
                    <a:pt x="4359654" y="182561"/>
                  </a:lnTo>
                  <a:lnTo>
                    <a:pt x="4377109" y="186053"/>
                  </a:lnTo>
                  <a:lnTo>
                    <a:pt x="4357749" y="157796"/>
                  </a:lnTo>
                  <a:lnTo>
                    <a:pt x="4379331" y="98741"/>
                  </a:lnTo>
                  <a:lnTo>
                    <a:pt x="4394248" y="92391"/>
                  </a:lnTo>
                  <a:cubicBezTo>
                    <a:pt x="4394460" y="82443"/>
                    <a:pt x="4394671" y="72494"/>
                    <a:pt x="4394883" y="62546"/>
                  </a:cubicBezTo>
                  <a:lnTo>
                    <a:pt x="4419321" y="81278"/>
                  </a:lnTo>
                  <a:lnTo>
                    <a:pt x="4435189" y="79056"/>
                  </a:lnTo>
                  <a:lnTo>
                    <a:pt x="4449154" y="100011"/>
                  </a:lnTo>
                  <a:lnTo>
                    <a:pt x="4437729" y="117156"/>
                  </a:lnTo>
                  <a:lnTo>
                    <a:pt x="4451376" y="126681"/>
                  </a:lnTo>
                  <a:lnTo>
                    <a:pt x="4458675" y="120013"/>
                  </a:lnTo>
                  <a:lnTo>
                    <a:pt x="4482161" y="111441"/>
                  </a:lnTo>
                  <a:lnTo>
                    <a:pt x="4488509" y="142873"/>
                  </a:lnTo>
                  <a:lnTo>
                    <a:pt x="4505647" y="127951"/>
                  </a:lnTo>
                  <a:cubicBezTo>
                    <a:pt x="4505859" y="122342"/>
                    <a:pt x="4506070" y="116732"/>
                    <a:pt x="4506282" y="111123"/>
                  </a:cubicBezTo>
                  <a:lnTo>
                    <a:pt x="4521516" y="136523"/>
                  </a:lnTo>
                  <a:lnTo>
                    <a:pt x="4540559" y="139381"/>
                  </a:lnTo>
                  <a:cubicBezTo>
                    <a:pt x="4540242" y="142873"/>
                    <a:pt x="4539924" y="146366"/>
                    <a:pt x="4539607" y="149858"/>
                  </a:cubicBezTo>
                  <a:lnTo>
                    <a:pt x="4514217" y="161606"/>
                  </a:lnTo>
                  <a:lnTo>
                    <a:pt x="4529133" y="173353"/>
                  </a:lnTo>
                  <a:lnTo>
                    <a:pt x="4551032" y="160336"/>
                  </a:lnTo>
                  <a:lnTo>
                    <a:pt x="4578644" y="163511"/>
                  </a:lnTo>
                  <a:lnTo>
                    <a:pt x="4584357" y="186371"/>
                  </a:lnTo>
                  <a:lnTo>
                    <a:pt x="4600226" y="183196"/>
                  </a:lnTo>
                  <a:lnTo>
                    <a:pt x="4606891" y="226376"/>
                  </a:lnTo>
                  <a:lnTo>
                    <a:pt x="4574201" y="233678"/>
                  </a:lnTo>
                  <a:lnTo>
                    <a:pt x="4536116" y="270826"/>
                  </a:lnTo>
                  <a:lnTo>
                    <a:pt x="4517390" y="274318"/>
                  </a:lnTo>
                  <a:lnTo>
                    <a:pt x="4494222" y="287336"/>
                  </a:lnTo>
                  <a:lnTo>
                    <a:pt x="4451693" y="276223"/>
                  </a:lnTo>
                  <a:lnTo>
                    <a:pt x="4412656" y="272413"/>
                  </a:lnTo>
                  <a:lnTo>
                    <a:pt x="4376475" y="260031"/>
                  </a:lnTo>
                  <a:lnTo>
                    <a:pt x="4383140" y="276541"/>
                  </a:lnTo>
                  <a:lnTo>
                    <a:pt x="4374570" y="288288"/>
                  </a:lnTo>
                  <a:lnTo>
                    <a:pt x="4402182" y="287336"/>
                  </a:lnTo>
                  <a:lnTo>
                    <a:pt x="4435189" y="298131"/>
                  </a:lnTo>
                  <a:lnTo>
                    <a:pt x="4464706" y="321308"/>
                  </a:lnTo>
                  <a:lnTo>
                    <a:pt x="4459945" y="338135"/>
                  </a:lnTo>
                  <a:lnTo>
                    <a:pt x="4498665" y="340040"/>
                  </a:lnTo>
                  <a:lnTo>
                    <a:pt x="4507552" y="363853"/>
                  </a:lnTo>
                  <a:lnTo>
                    <a:pt x="4491048" y="379728"/>
                  </a:lnTo>
                  <a:lnTo>
                    <a:pt x="4511043" y="395920"/>
                  </a:lnTo>
                  <a:lnTo>
                    <a:pt x="4513582" y="424178"/>
                  </a:lnTo>
                  <a:lnTo>
                    <a:pt x="4502474" y="461325"/>
                  </a:lnTo>
                  <a:lnTo>
                    <a:pt x="4444711" y="494345"/>
                  </a:lnTo>
                  <a:lnTo>
                    <a:pt x="4432650" y="482915"/>
                  </a:lnTo>
                  <a:lnTo>
                    <a:pt x="4441220" y="501648"/>
                  </a:lnTo>
                  <a:lnTo>
                    <a:pt x="4435824" y="513078"/>
                  </a:lnTo>
                  <a:lnTo>
                    <a:pt x="4445346" y="501330"/>
                  </a:lnTo>
                  <a:lnTo>
                    <a:pt x="4506917" y="470533"/>
                  </a:lnTo>
                  <a:lnTo>
                    <a:pt x="4524373" y="436560"/>
                  </a:lnTo>
                  <a:lnTo>
                    <a:pt x="4529133" y="400683"/>
                  </a:lnTo>
                  <a:lnTo>
                    <a:pt x="4549445" y="412113"/>
                  </a:lnTo>
                  <a:lnTo>
                    <a:pt x="4552302" y="390205"/>
                  </a:lnTo>
                  <a:lnTo>
                    <a:pt x="4541511" y="379410"/>
                  </a:lnTo>
                  <a:lnTo>
                    <a:pt x="4532942" y="380680"/>
                  </a:lnTo>
                  <a:lnTo>
                    <a:pt x="4534211" y="355598"/>
                  </a:lnTo>
                  <a:lnTo>
                    <a:pt x="4555476" y="379410"/>
                  </a:lnTo>
                  <a:lnTo>
                    <a:pt x="4577692" y="375918"/>
                  </a:lnTo>
                  <a:lnTo>
                    <a:pt x="4584992" y="388618"/>
                  </a:lnTo>
                  <a:cubicBezTo>
                    <a:pt x="4586215" y="390732"/>
                    <a:pt x="4580951" y="388976"/>
                    <a:pt x="4585033" y="388603"/>
                  </a:cubicBezTo>
                  <a:lnTo>
                    <a:pt x="4609485" y="386381"/>
                  </a:lnTo>
                  <a:lnTo>
                    <a:pt x="4641240" y="393364"/>
                  </a:lnTo>
                  <a:lnTo>
                    <a:pt x="4647591" y="411458"/>
                  </a:lnTo>
                  <a:lnTo>
                    <a:pt x="4631078" y="429235"/>
                  </a:lnTo>
                  <a:lnTo>
                    <a:pt x="4635207" y="434631"/>
                  </a:lnTo>
                  <a:lnTo>
                    <a:pt x="4660611" y="409871"/>
                  </a:lnTo>
                  <a:lnTo>
                    <a:pt x="4681570" y="407649"/>
                  </a:lnTo>
                  <a:lnTo>
                    <a:pt x="4669820" y="397173"/>
                  </a:lnTo>
                  <a:lnTo>
                    <a:pt x="4676171" y="367969"/>
                  </a:lnTo>
                  <a:lnTo>
                    <a:pt x="4692049" y="374000"/>
                  </a:lnTo>
                  <a:lnTo>
                    <a:pt x="4702211" y="354002"/>
                  </a:lnTo>
                  <a:lnTo>
                    <a:pt x="4694907" y="338130"/>
                  </a:lnTo>
                  <a:lnTo>
                    <a:pt x="4696495" y="325432"/>
                  </a:lnTo>
                  <a:lnTo>
                    <a:pt x="4741270" y="344161"/>
                  </a:lnTo>
                  <a:lnTo>
                    <a:pt x="4764769" y="374318"/>
                  </a:lnTo>
                  <a:lnTo>
                    <a:pt x="4780646" y="374318"/>
                  </a:lnTo>
                  <a:lnTo>
                    <a:pt x="4789220" y="387968"/>
                  </a:lnTo>
                  <a:lnTo>
                    <a:pt x="4804145" y="387650"/>
                  </a:lnTo>
                  <a:lnTo>
                    <a:pt x="4778106" y="430187"/>
                  </a:lnTo>
                  <a:lnTo>
                    <a:pt x="4739999" y="424156"/>
                  </a:lnTo>
                  <a:lnTo>
                    <a:pt x="4711102" y="399078"/>
                  </a:lnTo>
                  <a:lnTo>
                    <a:pt x="4693319" y="422251"/>
                  </a:lnTo>
                  <a:lnTo>
                    <a:pt x="4699670" y="444472"/>
                  </a:lnTo>
                  <a:lnTo>
                    <a:pt x="4717771" y="429870"/>
                  </a:lnTo>
                  <a:lnTo>
                    <a:pt x="4725392" y="440028"/>
                  </a:lnTo>
                  <a:lnTo>
                    <a:pt x="4739047" y="444155"/>
                  </a:lnTo>
                  <a:lnTo>
                    <a:pt x="4718088" y="463201"/>
                  </a:lnTo>
                  <a:lnTo>
                    <a:pt x="4727615" y="474629"/>
                  </a:lnTo>
                  <a:lnTo>
                    <a:pt x="4751749" y="458757"/>
                  </a:lnTo>
                  <a:lnTo>
                    <a:pt x="4799700" y="462566"/>
                  </a:lnTo>
                  <a:lnTo>
                    <a:pt x="4782869" y="493358"/>
                  </a:lnTo>
                  <a:lnTo>
                    <a:pt x="4787315" y="502564"/>
                  </a:lnTo>
                  <a:lnTo>
                    <a:pt x="4815577" y="474946"/>
                  </a:lnTo>
                  <a:lnTo>
                    <a:pt x="4817800" y="502564"/>
                  </a:lnTo>
                  <a:lnTo>
                    <a:pt x="4839076" y="525420"/>
                  </a:lnTo>
                  <a:lnTo>
                    <a:pt x="4829867" y="551767"/>
                  </a:lnTo>
                  <a:lnTo>
                    <a:pt x="4808591" y="559386"/>
                  </a:lnTo>
                  <a:lnTo>
                    <a:pt x="4796207" y="572401"/>
                  </a:lnTo>
                  <a:lnTo>
                    <a:pt x="4795571" y="616525"/>
                  </a:lnTo>
                  <a:lnTo>
                    <a:pt x="4770485" y="639698"/>
                  </a:lnTo>
                  <a:lnTo>
                    <a:pt x="4779059" y="656523"/>
                  </a:lnTo>
                  <a:lnTo>
                    <a:pt x="4802240" y="643825"/>
                  </a:lnTo>
                  <a:lnTo>
                    <a:pt x="4812402" y="577162"/>
                  </a:lnTo>
                  <a:lnTo>
                    <a:pt x="4848920" y="563512"/>
                  </a:lnTo>
                  <a:lnTo>
                    <a:pt x="4858130" y="516849"/>
                  </a:lnTo>
                  <a:lnTo>
                    <a:pt x="4876230" y="514627"/>
                  </a:lnTo>
                  <a:lnTo>
                    <a:pt x="4887662" y="506056"/>
                  </a:lnTo>
                  <a:lnTo>
                    <a:pt x="4939741" y="519071"/>
                  </a:lnTo>
                  <a:lnTo>
                    <a:pt x="4983246" y="527324"/>
                  </a:lnTo>
                  <a:lnTo>
                    <a:pt x="4993090" y="547005"/>
                  </a:lnTo>
                  <a:lnTo>
                    <a:pt x="5003252" y="537482"/>
                  </a:lnTo>
                  <a:lnTo>
                    <a:pt x="5007697" y="519706"/>
                  </a:lnTo>
                  <a:lnTo>
                    <a:pt x="5044851" y="530816"/>
                  </a:lnTo>
                  <a:lnTo>
                    <a:pt x="5063904" y="545418"/>
                  </a:lnTo>
                  <a:lnTo>
                    <a:pt x="5070256" y="536847"/>
                  </a:lnTo>
                  <a:lnTo>
                    <a:pt x="5077559" y="557164"/>
                  </a:lnTo>
                  <a:lnTo>
                    <a:pt x="5105186" y="555576"/>
                  </a:lnTo>
                  <a:lnTo>
                    <a:pt x="5125510" y="567957"/>
                  </a:lnTo>
                  <a:lnTo>
                    <a:pt x="5144563" y="587955"/>
                  </a:lnTo>
                  <a:lnTo>
                    <a:pt x="5164569" y="596209"/>
                  </a:lnTo>
                  <a:lnTo>
                    <a:pt x="5181082" y="617160"/>
                  </a:lnTo>
                  <a:lnTo>
                    <a:pt x="5206486" y="626366"/>
                  </a:lnTo>
                  <a:lnTo>
                    <a:pt x="5212837" y="641285"/>
                  </a:lnTo>
                  <a:lnTo>
                    <a:pt x="5241417" y="661602"/>
                  </a:lnTo>
                  <a:lnTo>
                    <a:pt x="5311279" y="734930"/>
                  </a:lnTo>
                  <a:lnTo>
                    <a:pt x="5318583" y="756199"/>
                  </a:lnTo>
                  <a:lnTo>
                    <a:pt x="5332555" y="761278"/>
                  </a:lnTo>
                  <a:lnTo>
                    <a:pt x="5346210" y="775880"/>
                  </a:lnTo>
                  <a:lnTo>
                    <a:pt x="5352561" y="771436"/>
                  </a:lnTo>
                  <a:lnTo>
                    <a:pt x="5337636" y="755881"/>
                  </a:lnTo>
                  <a:lnTo>
                    <a:pt x="5337636" y="740009"/>
                  </a:lnTo>
                  <a:lnTo>
                    <a:pt x="5366533" y="765087"/>
                  </a:lnTo>
                  <a:lnTo>
                    <a:pt x="5366533" y="776832"/>
                  </a:lnTo>
                  <a:lnTo>
                    <a:pt x="5379553" y="795561"/>
                  </a:lnTo>
                  <a:lnTo>
                    <a:pt x="5431632" y="816195"/>
                  </a:lnTo>
                  <a:lnTo>
                    <a:pt x="5448462" y="830797"/>
                  </a:lnTo>
                  <a:lnTo>
                    <a:pt x="5444969" y="806354"/>
                  </a:lnTo>
                  <a:lnTo>
                    <a:pt x="5491014" y="852383"/>
                  </a:lnTo>
                  <a:lnTo>
                    <a:pt x="5494190" y="864129"/>
                  </a:lnTo>
                  <a:lnTo>
                    <a:pt x="5506257" y="873334"/>
                  </a:lnTo>
                  <a:lnTo>
                    <a:pt x="5503081" y="891429"/>
                  </a:lnTo>
                  <a:lnTo>
                    <a:pt x="5514513" y="906031"/>
                  </a:lnTo>
                  <a:lnTo>
                    <a:pt x="5526263" y="892381"/>
                  </a:lnTo>
                  <a:lnTo>
                    <a:pt x="5547539" y="910158"/>
                  </a:lnTo>
                  <a:lnTo>
                    <a:pt x="5572943" y="919363"/>
                  </a:lnTo>
                  <a:lnTo>
                    <a:pt x="5563734" y="963488"/>
                  </a:lnTo>
                  <a:lnTo>
                    <a:pt x="5578977" y="981264"/>
                  </a:lnTo>
                  <a:lnTo>
                    <a:pt x="5575166" y="1032056"/>
                  </a:lnTo>
                  <a:lnTo>
                    <a:pt x="5580565" y="1047610"/>
                  </a:lnTo>
                  <a:lnTo>
                    <a:pt x="5598348" y="1037135"/>
                  </a:lnTo>
                  <a:lnTo>
                    <a:pt x="5602158" y="1068561"/>
                  </a:lnTo>
                  <a:lnTo>
                    <a:pt x="5560241" y="1152366"/>
                  </a:lnTo>
                  <a:lnTo>
                    <a:pt x="5498636" y="1245376"/>
                  </a:lnTo>
                  <a:lnTo>
                    <a:pt x="5427186" y="1279660"/>
                  </a:lnTo>
                  <a:lnTo>
                    <a:pt x="5357642" y="1305690"/>
                  </a:lnTo>
                  <a:lnTo>
                    <a:pt x="5268727" y="1295849"/>
                  </a:lnTo>
                  <a:lnTo>
                    <a:pt x="5197277" y="1259661"/>
                  </a:lnTo>
                  <a:lnTo>
                    <a:pt x="5135037" y="1254900"/>
                  </a:lnTo>
                  <a:lnTo>
                    <a:pt x="5093119" y="1236488"/>
                  </a:lnTo>
                  <a:lnTo>
                    <a:pt x="5080735" y="1242837"/>
                  </a:lnTo>
                  <a:lnTo>
                    <a:pt x="5045804" y="1221886"/>
                  </a:lnTo>
                  <a:lnTo>
                    <a:pt x="5036277" y="1231409"/>
                  </a:lnTo>
                  <a:lnTo>
                    <a:pt x="5026433" y="1206331"/>
                  </a:lnTo>
                  <a:lnTo>
                    <a:pt x="5001346" y="1207918"/>
                  </a:lnTo>
                  <a:lnTo>
                    <a:pt x="4972131" y="1180618"/>
                  </a:lnTo>
                  <a:lnTo>
                    <a:pt x="4954666" y="1206966"/>
                  </a:lnTo>
                  <a:lnTo>
                    <a:pt x="4930214" y="1185063"/>
                  </a:lnTo>
                  <a:lnTo>
                    <a:pt x="4939423" y="1161889"/>
                  </a:lnTo>
                  <a:lnTo>
                    <a:pt x="4920053" y="1156810"/>
                  </a:lnTo>
                  <a:lnTo>
                    <a:pt x="4915924" y="1144113"/>
                  </a:lnTo>
                  <a:lnTo>
                    <a:pt x="4900047" y="1147604"/>
                  </a:lnTo>
                  <a:lnTo>
                    <a:pt x="4886074" y="1166651"/>
                  </a:lnTo>
                  <a:lnTo>
                    <a:pt x="4856542" y="1143795"/>
                  </a:lnTo>
                  <a:lnTo>
                    <a:pt x="4852414" y="1151096"/>
                  </a:lnTo>
                  <a:lnTo>
                    <a:pt x="4820341" y="1139986"/>
                  </a:lnTo>
                  <a:lnTo>
                    <a:pt x="4815260" y="1127288"/>
                  </a:lnTo>
                  <a:lnTo>
                    <a:pt x="4794936" y="1123161"/>
                  </a:lnTo>
                  <a:lnTo>
                    <a:pt x="4782869" y="1074910"/>
                  </a:lnTo>
                  <a:lnTo>
                    <a:pt x="4758418" y="1057134"/>
                  </a:lnTo>
                  <a:lnTo>
                    <a:pt x="4710785" y="1055229"/>
                  </a:lnTo>
                  <a:lnTo>
                    <a:pt x="4706339" y="1060626"/>
                  </a:lnTo>
                  <a:lnTo>
                    <a:pt x="4718088" y="1066022"/>
                  </a:lnTo>
                  <a:lnTo>
                    <a:pt x="4736506" y="1087926"/>
                  </a:lnTo>
                  <a:lnTo>
                    <a:pt x="4752067" y="1083799"/>
                  </a:lnTo>
                  <a:lnTo>
                    <a:pt x="4746033" y="1108877"/>
                  </a:lnTo>
                  <a:lnTo>
                    <a:pt x="4759053" y="1138081"/>
                  </a:lnTo>
                  <a:lnTo>
                    <a:pt x="4770802" y="1142526"/>
                  </a:lnTo>
                  <a:lnTo>
                    <a:pt x="4787950" y="1166334"/>
                  </a:lnTo>
                  <a:lnTo>
                    <a:pt x="4812402" y="1176809"/>
                  </a:lnTo>
                  <a:lnTo>
                    <a:pt x="4798747" y="1188237"/>
                  </a:lnTo>
                  <a:cubicBezTo>
                    <a:pt x="4799170" y="1193634"/>
                    <a:pt x="4799594" y="1199030"/>
                    <a:pt x="4800017" y="1204427"/>
                  </a:cubicBezTo>
                  <a:lnTo>
                    <a:pt x="4820976" y="1203157"/>
                  </a:lnTo>
                  <a:lnTo>
                    <a:pt x="4861305" y="1231092"/>
                  </a:lnTo>
                  <a:lnTo>
                    <a:pt x="4857494" y="1245059"/>
                  </a:lnTo>
                  <a:lnTo>
                    <a:pt x="4829867" y="1250138"/>
                  </a:lnTo>
                  <a:lnTo>
                    <a:pt x="4842569" y="1262836"/>
                  </a:lnTo>
                  <a:lnTo>
                    <a:pt x="4866068" y="1259344"/>
                  </a:lnTo>
                  <a:lnTo>
                    <a:pt x="4900047" y="1267597"/>
                  </a:lnTo>
                  <a:lnTo>
                    <a:pt x="4911796" y="1281247"/>
                  </a:lnTo>
                  <a:lnTo>
                    <a:pt x="4907668" y="1299976"/>
                  </a:lnTo>
                  <a:lnTo>
                    <a:pt x="4925769" y="1296802"/>
                  </a:lnTo>
                  <a:lnTo>
                    <a:pt x="4955619" y="1312356"/>
                  </a:lnTo>
                  <a:lnTo>
                    <a:pt x="4965145" y="1341878"/>
                  </a:lnTo>
                  <a:lnTo>
                    <a:pt x="4974989" y="1352354"/>
                  </a:lnTo>
                  <a:lnTo>
                    <a:pt x="4953078" y="1385050"/>
                  </a:lnTo>
                  <a:lnTo>
                    <a:pt x="4964828" y="1413620"/>
                  </a:lnTo>
                  <a:lnTo>
                    <a:pt x="4955301" y="1422191"/>
                  </a:lnTo>
                  <a:lnTo>
                    <a:pt x="4953396" y="1459966"/>
                  </a:lnTo>
                  <a:lnTo>
                    <a:pt x="4928309" y="1458061"/>
                  </a:lnTo>
                  <a:lnTo>
                    <a:pt x="4919735" y="1476155"/>
                  </a:lnTo>
                  <a:lnTo>
                    <a:pt x="4937836" y="1485361"/>
                  </a:lnTo>
                  <a:cubicBezTo>
                    <a:pt x="4937942" y="1490652"/>
                    <a:pt x="4938047" y="1495942"/>
                    <a:pt x="4938153" y="1501233"/>
                  </a:cubicBezTo>
                  <a:lnTo>
                    <a:pt x="4949903" y="1508534"/>
                  </a:lnTo>
                  <a:lnTo>
                    <a:pt x="4966415" y="1581863"/>
                  </a:lnTo>
                  <a:lnTo>
                    <a:pt x="4984198" y="1575514"/>
                  </a:lnTo>
                  <a:lnTo>
                    <a:pt x="4987692" y="1601862"/>
                  </a:lnTo>
                  <a:lnTo>
                    <a:pt x="4976260" y="1619956"/>
                  </a:lnTo>
                  <a:lnTo>
                    <a:pt x="4996583" y="1643764"/>
                  </a:lnTo>
                  <a:lnTo>
                    <a:pt x="4983881" y="1654557"/>
                  </a:lnTo>
                  <a:lnTo>
                    <a:pt x="4949267" y="1672968"/>
                  </a:lnTo>
                  <a:lnTo>
                    <a:pt x="4924498" y="1736139"/>
                  </a:lnTo>
                  <a:lnTo>
                    <a:pt x="4927991" y="1790104"/>
                  </a:lnTo>
                  <a:lnTo>
                    <a:pt x="4928309" y="1829785"/>
                  </a:lnTo>
                  <a:lnTo>
                    <a:pt x="4920053" y="1845973"/>
                  </a:lnTo>
                  <a:lnTo>
                    <a:pt x="4939423" y="1862481"/>
                  </a:lnTo>
                  <a:cubicBezTo>
                    <a:pt x="4939317" y="1855921"/>
                    <a:pt x="4939212" y="1849360"/>
                    <a:pt x="4939106" y="1842800"/>
                  </a:cubicBezTo>
                  <a:lnTo>
                    <a:pt x="4946410" y="1838354"/>
                  </a:lnTo>
                  <a:lnTo>
                    <a:pt x="4965145" y="1902478"/>
                  </a:lnTo>
                  <a:lnTo>
                    <a:pt x="4980070" y="1903113"/>
                  </a:lnTo>
                  <a:lnTo>
                    <a:pt x="4985786" y="1955808"/>
                  </a:lnTo>
                  <a:lnTo>
                    <a:pt x="4994043" y="1967553"/>
                  </a:lnTo>
                  <a:lnTo>
                    <a:pt x="4985151" y="1984060"/>
                  </a:lnTo>
                  <a:lnTo>
                    <a:pt x="4988009" y="1998028"/>
                  </a:lnTo>
                  <a:lnTo>
                    <a:pt x="4976895" y="1987870"/>
                  </a:lnTo>
                  <a:lnTo>
                    <a:pt x="4965780" y="1999297"/>
                  </a:lnTo>
                  <a:lnTo>
                    <a:pt x="4957206" y="1998028"/>
                  </a:lnTo>
                  <a:lnTo>
                    <a:pt x="4946727" y="1994853"/>
                  </a:lnTo>
                  <a:lnTo>
                    <a:pt x="4939423" y="2005011"/>
                  </a:lnTo>
                  <a:lnTo>
                    <a:pt x="4955936" y="2009455"/>
                  </a:lnTo>
                  <a:lnTo>
                    <a:pt x="4958477" y="2033898"/>
                  </a:lnTo>
                  <a:lnTo>
                    <a:pt x="4972131" y="2042785"/>
                  </a:lnTo>
                  <a:lnTo>
                    <a:pt x="4983881" y="2034851"/>
                  </a:lnTo>
                  <a:lnTo>
                    <a:pt x="4997218" y="2049452"/>
                  </a:lnTo>
                  <a:lnTo>
                    <a:pt x="5015319" y="2044054"/>
                  </a:lnTo>
                  <a:lnTo>
                    <a:pt x="5030244" y="2048499"/>
                  </a:lnTo>
                  <a:lnTo>
                    <a:pt x="5025798" y="2064052"/>
                  </a:lnTo>
                  <a:lnTo>
                    <a:pt x="5043581" y="2102463"/>
                  </a:lnTo>
                  <a:lnTo>
                    <a:pt x="5045169" y="2118018"/>
                  </a:lnTo>
                  <a:lnTo>
                    <a:pt x="5040405" y="2132937"/>
                  </a:lnTo>
                  <a:lnTo>
                    <a:pt x="5028974" y="2133890"/>
                  </a:lnTo>
                  <a:lnTo>
                    <a:pt x="5026751" y="2141191"/>
                  </a:lnTo>
                  <a:lnTo>
                    <a:pt x="5018177" y="2138652"/>
                  </a:lnTo>
                  <a:lnTo>
                    <a:pt x="5012143" y="2125955"/>
                  </a:lnTo>
                  <a:lnTo>
                    <a:pt x="5004204" y="2117065"/>
                  </a:lnTo>
                  <a:lnTo>
                    <a:pt x="4996583" y="2118018"/>
                  </a:lnTo>
                  <a:lnTo>
                    <a:pt x="4998488" y="2132937"/>
                  </a:lnTo>
                  <a:lnTo>
                    <a:pt x="5006427" y="2136113"/>
                  </a:lnTo>
                  <a:lnTo>
                    <a:pt x="5004204" y="2151032"/>
                  </a:lnTo>
                  <a:lnTo>
                    <a:pt x="5001981" y="2160238"/>
                  </a:lnTo>
                  <a:lnTo>
                    <a:pt x="5005792" y="2170080"/>
                  </a:lnTo>
                  <a:lnTo>
                    <a:pt x="4995313" y="2165635"/>
                  </a:lnTo>
                  <a:lnTo>
                    <a:pt x="4988009" y="2158969"/>
                  </a:lnTo>
                  <a:lnTo>
                    <a:pt x="4981976" y="2138652"/>
                  </a:lnTo>
                  <a:lnTo>
                    <a:pt x="4976260" y="2125002"/>
                  </a:lnTo>
                  <a:lnTo>
                    <a:pt x="4967051" y="2115479"/>
                  </a:lnTo>
                  <a:cubicBezTo>
                    <a:pt x="4967263" y="2108389"/>
                    <a:pt x="4967474" y="2101299"/>
                    <a:pt x="4967686" y="2094209"/>
                  </a:cubicBezTo>
                  <a:lnTo>
                    <a:pt x="4958477" y="2072941"/>
                  </a:lnTo>
                  <a:lnTo>
                    <a:pt x="4947362" y="2050720"/>
                  </a:lnTo>
                  <a:lnTo>
                    <a:pt x="4944822" y="2070402"/>
                  </a:lnTo>
                  <a:lnTo>
                    <a:pt x="4943552" y="2082147"/>
                  </a:lnTo>
                  <a:lnTo>
                    <a:pt x="4965145" y="2104685"/>
                  </a:lnTo>
                  <a:lnTo>
                    <a:pt x="4967051" y="2115479"/>
                  </a:lnTo>
                  <a:cubicBezTo>
                    <a:pt x="4967263" y="2121087"/>
                    <a:pt x="4967474" y="2126695"/>
                    <a:pt x="4967686" y="2132303"/>
                  </a:cubicBezTo>
                  <a:lnTo>
                    <a:pt x="4957206" y="2125637"/>
                  </a:lnTo>
                  <a:lnTo>
                    <a:pt x="4952443" y="2108495"/>
                  </a:lnTo>
                  <a:lnTo>
                    <a:pt x="4940058" y="2096748"/>
                  </a:lnTo>
                  <a:lnTo>
                    <a:pt x="4937518" y="2110399"/>
                  </a:lnTo>
                  <a:lnTo>
                    <a:pt x="4956889" y="2131033"/>
                  </a:lnTo>
                  <a:lnTo>
                    <a:pt x="4965145" y="2146905"/>
                  </a:lnTo>
                  <a:lnTo>
                    <a:pt x="4949267" y="2143413"/>
                  </a:lnTo>
                  <a:lnTo>
                    <a:pt x="4949903" y="2154842"/>
                  </a:lnTo>
                  <a:lnTo>
                    <a:pt x="4963240" y="2169127"/>
                  </a:lnTo>
                  <a:lnTo>
                    <a:pt x="4973402" y="2196745"/>
                  </a:lnTo>
                  <a:lnTo>
                    <a:pt x="4967051" y="2196428"/>
                  </a:lnTo>
                  <a:lnTo>
                    <a:pt x="4953396" y="2182460"/>
                  </a:lnTo>
                  <a:lnTo>
                    <a:pt x="4945457" y="2181190"/>
                  </a:lnTo>
                  <a:lnTo>
                    <a:pt x="4938153" y="2167222"/>
                  </a:lnTo>
                  <a:lnTo>
                    <a:pt x="4928626" y="2161826"/>
                  </a:lnTo>
                  <a:cubicBezTo>
                    <a:pt x="4928203" y="2168175"/>
                    <a:pt x="4927779" y="2174523"/>
                    <a:pt x="4927356" y="2180872"/>
                  </a:cubicBezTo>
                  <a:lnTo>
                    <a:pt x="4943869" y="2184364"/>
                  </a:lnTo>
                  <a:lnTo>
                    <a:pt x="4950855" y="2196110"/>
                  </a:lnTo>
                  <a:lnTo>
                    <a:pt x="4953713" y="2212935"/>
                  </a:lnTo>
                  <a:lnTo>
                    <a:pt x="4942599" y="2203094"/>
                  </a:lnTo>
                  <a:lnTo>
                    <a:pt x="4937836" y="2210394"/>
                  </a:lnTo>
                  <a:lnTo>
                    <a:pt x="4943234" y="2216745"/>
                  </a:lnTo>
                  <a:lnTo>
                    <a:pt x="4929262" y="2217696"/>
                  </a:lnTo>
                  <a:lnTo>
                    <a:pt x="4928944" y="2225950"/>
                  </a:lnTo>
                  <a:lnTo>
                    <a:pt x="4964510" y="2254202"/>
                  </a:lnTo>
                  <a:lnTo>
                    <a:pt x="5023893" y="2285313"/>
                  </a:lnTo>
                  <a:lnTo>
                    <a:pt x="5039770" y="2294200"/>
                  </a:lnTo>
                  <a:lnTo>
                    <a:pt x="5049297" y="2332612"/>
                  </a:lnTo>
                  <a:lnTo>
                    <a:pt x="5048979" y="2345945"/>
                  </a:lnTo>
                  <a:lnTo>
                    <a:pt x="5039770" y="2368801"/>
                  </a:lnTo>
                  <a:lnTo>
                    <a:pt x="5044851" y="2386896"/>
                  </a:lnTo>
                  <a:lnTo>
                    <a:pt x="5065492" y="2398325"/>
                  </a:lnTo>
                  <a:lnTo>
                    <a:pt x="5096612" y="2379912"/>
                  </a:lnTo>
                  <a:lnTo>
                    <a:pt x="5105822" y="2353882"/>
                  </a:lnTo>
                  <a:lnTo>
                    <a:pt x="5123922" y="2344994"/>
                  </a:lnTo>
                  <a:lnTo>
                    <a:pt x="5134719" y="2303725"/>
                  </a:lnTo>
                  <a:lnTo>
                    <a:pt x="5125510" y="2289122"/>
                  </a:lnTo>
                  <a:lnTo>
                    <a:pt x="5135037" y="2287218"/>
                  </a:lnTo>
                  <a:lnTo>
                    <a:pt x="5136307" y="2275472"/>
                  </a:lnTo>
                  <a:lnTo>
                    <a:pt x="5108362" y="2253568"/>
                  </a:lnTo>
                  <a:lnTo>
                    <a:pt x="5102011" y="2215792"/>
                  </a:lnTo>
                  <a:lnTo>
                    <a:pt x="5089626" y="2202777"/>
                  </a:lnTo>
                  <a:lnTo>
                    <a:pt x="5053743" y="2169127"/>
                  </a:lnTo>
                  <a:lnTo>
                    <a:pt x="5050885" y="2151985"/>
                  </a:lnTo>
                  <a:lnTo>
                    <a:pt x="5054378" y="2136430"/>
                  </a:lnTo>
                  <a:lnTo>
                    <a:pt x="5063269" y="2119922"/>
                  </a:lnTo>
                  <a:cubicBezTo>
                    <a:pt x="5062952" y="2116007"/>
                    <a:pt x="5062634" y="2112092"/>
                    <a:pt x="5062317" y="2108177"/>
                  </a:cubicBezTo>
                  <a:lnTo>
                    <a:pt x="5053108" y="2100558"/>
                  </a:lnTo>
                  <a:lnTo>
                    <a:pt x="5054378" y="2089131"/>
                  </a:lnTo>
                  <a:lnTo>
                    <a:pt x="5061046" y="2078655"/>
                  </a:lnTo>
                  <a:lnTo>
                    <a:pt x="5058506" y="2054530"/>
                  </a:lnTo>
                  <a:lnTo>
                    <a:pt x="5041993" y="2037070"/>
                  </a:lnTo>
                  <a:lnTo>
                    <a:pt x="5029291" y="2038023"/>
                  </a:lnTo>
                  <a:lnTo>
                    <a:pt x="5023575" y="2023105"/>
                  </a:lnTo>
                  <a:lnTo>
                    <a:pt x="5007697" y="2018344"/>
                  </a:lnTo>
                  <a:lnTo>
                    <a:pt x="4999123" y="2020248"/>
                  </a:lnTo>
                  <a:lnTo>
                    <a:pt x="4983246" y="2015487"/>
                  </a:lnTo>
                  <a:cubicBezTo>
                    <a:pt x="4983034" y="2013053"/>
                    <a:pt x="4982823" y="2010620"/>
                    <a:pt x="4982611" y="2008186"/>
                  </a:cubicBezTo>
                  <a:lnTo>
                    <a:pt x="4988009" y="1998028"/>
                  </a:lnTo>
                  <a:lnTo>
                    <a:pt x="5000076" y="1981203"/>
                  </a:lnTo>
                  <a:lnTo>
                    <a:pt x="4994043" y="1967553"/>
                  </a:lnTo>
                  <a:lnTo>
                    <a:pt x="5002617" y="1951682"/>
                  </a:lnTo>
                  <a:lnTo>
                    <a:pt x="4999123" y="1929461"/>
                  </a:lnTo>
                  <a:lnTo>
                    <a:pt x="4995630" y="1894542"/>
                  </a:lnTo>
                  <a:lnTo>
                    <a:pt x="5009285" y="1902161"/>
                  </a:lnTo>
                  <a:lnTo>
                    <a:pt x="5047709" y="1893273"/>
                  </a:lnTo>
                  <a:lnTo>
                    <a:pt x="5039135" y="1881527"/>
                  </a:lnTo>
                  <a:lnTo>
                    <a:pt x="5005157" y="1876766"/>
                  </a:lnTo>
                  <a:lnTo>
                    <a:pt x="5002617" y="1850418"/>
                  </a:lnTo>
                  <a:lnTo>
                    <a:pt x="4992137" y="1848195"/>
                  </a:lnTo>
                  <a:lnTo>
                    <a:pt x="4983563" y="1833911"/>
                  </a:lnTo>
                  <a:lnTo>
                    <a:pt x="4946092" y="1793913"/>
                  </a:lnTo>
                  <a:lnTo>
                    <a:pt x="4935295" y="1787882"/>
                  </a:lnTo>
                  <a:lnTo>
                    <a:pt x="4931167" y="1776771"/>
                  </a:lnTo>
                  <a:lnTo>
                    <a:pt x="4927674" y="1736774"/>
                  </a:lnTo>
                  <a:lnTo>
                    <a:pt x="4952125" y="1676460"/>
                  </a:lnTo>
                  <a:lnTo>
                    <a:pt x="4991820" y="1677730"/>
                  </a:lnTo>
                  <a:lnTo>
                    <a:pt x="4996901" y="1692332"/>
                  </a:lnTo>
                  <a:lnTo>
                    <a:pt x="5009603" y="1701855"/>
                  </a:lnTo>
                  <a:lnTo>
                    <a:pt x="5029926" y="1718680"/>
                  </a:lnTo>
                  <a:lnTo>
                    <a:pt x="5046757" y="1713283"/>
                  </a:lnTo>
                  <a:lnTo>
                    <a:pt x="5056283" y="1697411"/>
                  </a:lnTo>
                  <a:lnTo>
                    <a:pt x="5071208" y="1709791"/>
                  </a:lnTo>
                  <a:lnTo>
                    <a:pt x="5083910" y="1736774"/>
                  </a:lnTo>
                  <a:lnTo>
                    <a:pt x="5105504" y="1744075"/>
                  </a:lnTo>
                  <a:lnTo>
                    <a:pt x="5111855" y="1778041"/>
                  </a:lnTo>
                  <a:lnTo>
                    <a:pt x="5136307" y="1784072"/>
                  </a:lnTo>
                  <a:lnTo>
                    <a:pt x="5148056" y="1794230"/>
                  </a:lnTo>
                  <a:lnTo>
                    <a:pt x="5180129" y="1806611"/>
                  </a:lnTo>
                  <a:lnTo>
                    <a:pt x="5208709" y="1806293"/>
                  </a:lnTo>
                  <a:lnTo>
                    <a:pt x="5222364" y="1819944"/>
                  </a:lnTo>
                  <a:lnTo>
                    <a:pt x="5236019" y="1815817"/>
                  </a:lnTo>
                  <a:lnTo>
                    <a:pt x="5246815" y="1797723"/>
                  </a:lnTo>
                  <a:lnTo>
                    <a:pt x="5282381" y="1793278"/>
                  </a:lnTo>
                  <a:lnTo>
                    <a:pt x="5296671" y="1809785"/>
                  </a:lnTo>
                  <a:lnTo>
                    <a:pt x="5313184" y="1798040"/>
                  </a:lnTo>
                  <a:lnTo>
                    <a:pt x="5292226" y="1784707"/>
                  </a:lnTo>
                  <a:lnTo>
                    <a:pt x="5274760" y="1738361"/>
                  </a:lnTo>
                  <a:lnTo>
                    <a:pt x="5283969" y="1720267"/>
                  </a:lnTo>
                  <a:lnTo>
                    <a:pt x="5266821" y="1700585"/>
                  </a:lnTo>
                  <a:lnTo>
                    <a:pt x="5264598" y="1678682"/>
                  </a:lnTo>
                  <a:lnTo>
                    <a:pt x="5249038" y="1678682"/>
                  </a:lnTo>
                  <a:lnTo>
                    <a:pt x="5216013" y="1694871"/>
                  </a:lnTo>
                  <a:lnTo>
                    <a:pt x="5195689" y="1687253"/>
                  </a:lnTo>
                  <a:lnTo>
                    <a:pt x="5162346" y="1627892"/>
                  </a:lnTo>
                  <a:lnTo>
                    <a:pt x="5139482" y="1617734"/>
                  </a:lnTo>
                  <a:lnTo>
                    <a:pt x="5136307" y="1584085"/>
                  </a:lnTo>
                  <a:lnTo>
                    <a:pt x="5167745" y="1561229"/>
                  </a:lnTo>
                  <a:lnTo>
                    <a:pt x="5170920" y="1527581"/>
                  </a:lnTo>
                  <a:lnTo>
                    <a:pt x="5189021" y="1518057"/>
                  </a:lnTo>
                  <a:lnTo>
                    <a:pt x="5249673" y="1546944"/>
                  </a:lnTo>
                  <a:lnTo>
                    <a:pt x="5252214" y="1563769"/>
                  </a:lnTo>
                  <a:lnTo>
                    <a:pt x="5266821" y="1584402"/>
                  </a:lnTo>
                  <a:lnTo>
                    <a:pt x="5281746" y="1579323"/>
                  </a:lnTo>
                  <a:lnTo>
                    <a:pt x="5310326" y="1590434"/>
                  </a:lnTo>
                  <a:lnTo>
                    <a:pt x="5314772" y="1601227"/>
                  </a:lnTo>
                  <a:lnTo>
                    <a:pt x="5280794" y="1607893"/>
                  </a:lnTo>
                  <a:lnTo>
                    <a:pt x="5286510" y="1619003"/>
                  </a:lnTo>
                  <a:lnTo>
                    <a:pt x="5284287" y="1632971"/>
                  </a:lnTo>
                  <a:lnTo>
                    <a:pt x="5296036" y="1632971"/>
                  </a:lnTo>
                  <a:lnTo>
                    <a:pt x="5308421" y="1613924"/>
                  </a:lnTo>
                  <a:lnTo>
                    <a:pt x="5325251" y="1609163"/>
                  </a:lnTo>
                  <a:lnTo>
                    <a:pt x="5326521" y="1595830"/>
                  </a:lnTo>
                  <a:lnTo>
                    <a:pt x="5336048" y="1605988"/>
                  </a:lnTo>
                  <a:lnTo>
                    <a:pt x="5363675" y="1608845"/>
                  </a:lnTo>
                  <a:lnTo>
                    <a:pt x="5398606" y="1632971"/>
                  </a:lnTo>
                  <a:lnTo>
                    <a:pt x="5415437" y="1632971"/>
                  </a:lnTo>
                  <a:lnTo>
                    <a:pt x="5434807" y="1646303"/>
                  </a:lnTo>
                  <a:lnTo>
                    <a:pt x="5449415" y="1645351"/>
                  </a:lnTo>
                  <a:lnTo>
                    <a:pt x="5457036" y="1630431"/>
                  </a:lnTo>
                  <a:lnTo>
                    <a:pt x="5479265" y="1650112"/>
                  </a:lnTo>
                  <a:lnTo>
                    <a:pt x="5532296" y="1657096"/>
                  </a:lnTo>
                  <a:lnTo>
                    <a:pt x="5561829" y="1686618"/>
                  </a:lnTo>
                  <a:lnTo>
                    <a:pt x="5580247" y="1706299"/>
                  </a:lnTo>
                  <a:lnTo>
                    <a:pt x="5605016" y="1717410"/>
                  </a:lnTo>
                  <a:lnTo>
                    <a:pt x="5625975" y="1744710"/>
                  </a:lnTo>
                  <a:lnTo>
                    <a:pt x="5623117" y="1777089"/>
                  </a:lnTo>
                  <a:lnTo>
                    <a:pt x="5640265" y="1768836"/>
                  </a:lnTo>
                  <a:lnTo>
                    <a:pt x="5644075" y="1753915"/>
                  </a:lnTo>
                  <a:lnTo>
                    <a:pt x="5659000" y="1752963"/>
                  </a:lnTo>
                  <a:cubicBezTo>
                    <a:pt x="5658894" y="1735398"/>
                    <a:pt x="5658789" y="1717833"/>
                    <a:pt x="5658683" y="1700268"/>
                  </a:cubicBezTo>
                  <a:lnTo>
                    <a:pt x="5642805" y="1692967"/>
                  </a:lnTo>
                  <a:lnTo>
                    <a:pt x="5625657" y="1702490"/>
                  </a:lnTo>
                  <a:lnTo>
                    <a:pt x="5612955" y="1698364"/>
                  </a:lnTo>
                  <a:lnTo>
                    <a:pt x="5586598" y="1681856"/>
                  </a:lnTo>
                  <a:lnTo>
                    <a:pt x="5563099" y="1673603"/>
                  </a:lnTo>
                  <a:lnTo>
                    <a:pt x="5536107" y="1639954"/>
                  </a:lnTo>
                  <a:lnTo>
                    <a:pt x="5533884" y="1614877"/>
                  </a:lnTo>
                  <a:lnTo>
                    <a:pt x="5525310" y="1606306"/>
                  </a:lnTo>
                  <a:lnTo>
                    <a:pt x="5520864" y="1587577"/>
                  </a:lnTo>
                  <a:lnTo>
                    <a:pt x="5506892" y="1553928"/>
                  </a:lnTo>
                  <a:lnTo>
                    <a:pt x="5487839" y="1548849"/>
                  </a:lnTo>
                  <a:lnTo>
                    <a:pt x="5479265" y="1536469"/>
                  </a:lnTo>
                  <a:lnTo>
                    <a:pt x="5447510" y="1422825"/>
                  </a:lnTo>
                  <a:lnTo>
                    <a:pt x="5517689" y="1368543"/>
                  </a:lnTo>
                  <a:lnTo>
                    <a:pt x="5523087" y="1350766"/>
                  </a:lnTo>
                  <a:lnTo>
                    <a:pt x="5550397" y="1326958"/>
                  </a:lnTo>
                  <a:lnTo>
                    <a:pt x="5594537" y="1318070"/>
                  </a:lnTo>
                  <a:lnTo>
                    <a:pt x="5668209" y="1243789"/>
                  </a:lnTo>
                  <a:lnTo>
                    <a:pt x="5664081" y="1233314"/>
                  </a:lnTo>
                  <a:lnTo>
                    <a:pt x="5682817" y="1223790"/>
                  </a:lnTo>
                  <a:lnTo>
                    <a:pt x="5685992" y="1203474"/>
                  </a:lnTo>
                  <a:lnTo>
                    <a:pt x="5706633" y="1206649"/>
                  </a:lnTo>
                  <a:lnTo>
                    <a:pt x="5719971" y="1231726"/>
                  </a:lnTo>
                  <a:lnTo>
                    <a:pt x="5752361" y="1223156"/>
                  </a:lnTo>
                  <a:lnTo>
                    <a:pt x="5769827" y="1239662"/>
                  </a:lnTo>
                  <a:lnTo>
                    <a:pt x="5782211" y="1231092"/>
                  </a:lnTo>
                  <a:lnTo>
                    <a:pt x="5791103" y="1248233"/>
                  </a:lnTo>
                  <a:lnTo>
                    <a:pt x="5821906" y="1271724"/>
                  </a:lnTo>
                  <a:lnTo>
                    <a:pt x="5786975" y="1286961"/>
                  </a:lnTo>
                  <a:lnTo>
                    <a:pt x="5791738" y="1317435"/>
                  </a:lnTo>
                  <a:lnTo>
                    <a:pt x="5799994" y="1301563"/>
                  </a:lnTo>
                  <a:lnTo>
                    <a:pt x="5830162" y="1286644"/>
                  </a:lnTo>
                  <a:lnTo>
                    <a:pt x="5851756" y="1302198"/>
                  </a:lnTo>
                  <a:lnTo>
                    <a:pt x="5844452" y="1320292"/>
                  </a:lnTo>
                  <a:lnTo>
                    <a:pt x="5862870" y="1361242"/>
                  </a:lnTo>
                  <a:lnTo>
                    <a:pt x="5894943" y="1415842"/>
                  </a:lnTo>
                  <a:lnTo>
                    <a:pt x="5903517" y="1406319"/>
                  </a:lnTo>
                  <a:lnTo>
                    <a:pt x="5872397" y="1365051"/>
                  </a:lnTo>
                  <a:lnTo>
                    <a:pt x="5876842" y="1291723"/>
                  </a:lnTo>
                  <a:lnTo>
                    <a:pt x="5860965" y="1271406"/>
                  </a:lnTo>
                  <a:lnTo>
                    <a:pt x="5870174" y="1250455"/>
                  </a:lnTo>
                  <a:lnTo>
                    <a:pt x="5882558" y="1205061"/>
                  </a:lnTo>
                  <a:lnTo>
                    <a:pt x="5897166" y="1192364"/>
                  </a:lnTo>
                  <a:lnTo>
                    <a:pt x="5902882" y="1094274"/>
                  </a:lnTo>
                  <a:lnTo>
                    <a:pt x="5870491" y="1042849"/>
                  </a:lnTo>
                  <a:lnTo>
                    <a:pt x="5859059" y="1052689"/>
                  </a:lnTo>
                  <a:lnTo>
                    <a:pt x="5833337" y="1047610"/>
                  </a:lnTo>
                  <a:lnTo>
                    <a:pt x="5835878" y="979042"/>
                  </a:lnTo>
                  <a:lnTo>
                    <a:pt x="5853067" y="949041"/>
                  </a:lnTo>
                  <a:lnTo>
                    <a:pt x="6060620" y="1177406"/>
                  </a:lnTo>
                  <a:cubicBezTo>
                    <a:pt x="6579822" y="1806535"/>
                    <a:pt x="6891715" y="2613092"/>
                    <a:pt x="6891715" y="3492496"/>
                  </a:cubicBezTo>
                  <a:cubicBezTo>
                    <a:pt x="6891715" y="3869384"/>
                    <a:pt x="6834429" y="4232891"/>
                    <a:pt x="6728088" y="4574786"/>
                  </a:cubicBezTo>
                  <a:lnTo>
                    <a:pt x="6699847" y="4651948"/>
                  </a:lnTo>
                  <a:lnTo>
                    <a:pt x="6676768" y="4648009"/>
                  </a:lnTo>
                  <a:lnTo>
                    <a:pt x="6661525" y="4656897"/>
                  </a:lnTo>
                  <a:lnTo>
                    <a:pt x="6642472" y="4667056"/>
                  </a:lnTo>
                  <a:lnTo>
                    <a:pt x="6630405" y="4672135"/>
                  </a:lnTo>
                  <a:lnTo>
                    <a:pt x="6623101" y="4666421"/>
                  </a:lnTo>
                  <a:lnTo>
                    <a:pt x="6612622" y="4665151"/>
                  </a:lnTo>
                  <a:lnTo>
                    <a:pt x="6615162" y="4650548"/>
                  </a:lnTo>
                  <a:lnTo>
                    <a:pt x="6607541" y="4646104"/>
                  </a:lnTo>
                  <a:lnTo>
                    <a:pt x="6593251" y="4644517"/>
                  </a:lnTo>
                  <a:lnTo>
                    <a:pt x="6562448" y="4645787"/>
                  </a:lnTo>
                  <a:lnTo>
                    <a:pt x="6541172" y="4642295"/>
                  </a:lnTo>
                  <a:lnTo>
                    <a:pt x="6527200" y="4650548"/>
                  </a:lnTo>
                  <a:lnTo>
                    <a:pt x="6501161" y="4671818"/>
                  </a:lnTo>
                  <a:lnTo>
                    <a:pt x="6482743" y="4687373"/>
                  </a:lnTo>
                  <a:lnTo>
                    <a:pt x="6482425" y="4699753"/>
                  </a:lnTo>
                  <a:lnTo>
                    <a:pt x="6465277" y="4709912"/>
                  </a:lnTo>
                  <a:lnTo>
                    <a:pt x="6458926" y="4706737"/>
                  </a:lnTo>
                  <a:lnTo>
                    <a:pt x="6448447" y="4706420"/>
                  </a:lnTo>
                  <a:lnTo>
                    <a:pt x="6438920" y="4710229"/>
                  </a:lnTo>
                  <a:lnTo>
                    <a:pt x="6430346" y="4707689"/>
                  </a:lnTo>
                  <a:lnTo>
                    <a:pt x="6405895" y="4713403"/>
                  </a:lnTo>
                  <a:lnTo>
                    <a:pt x="6398591" y="4710229"/>
                  </a:lnTo>
                  <a:lnTo>
                    <a:pt x="6382714" y="4715308"/>
                  </a:lnTo>
                  <a:lnTo>
                    <a:pt x="6364296" y="4728324"/>
                  </a:lnTo>
                  <a:lnTo>
                    <a:pt x="6358897" y="4725149"/>
                  </a:lnTo>
                  <a:lnTo>
                    <a:pt x="6348418" y="4731181"/>
                  </a:lnTo>
                  <a:lnTo>
                    <a:pt x="6361755" y="4741022"/>
                  </a:lnTo>
                  <a:lnTo>
                    <a:pt x="6358580" y="4749275"/>
                  </a:lnTo>
                  <a:lnTo>
                    <a:pt x="6347783" y="4740704"/>
                  </a:lnTo>
                  <a:lnTo>
                    <a:pt x="6342702" y="4740387"/>
                  </a:lnTo>
                  <a:lnTo>
                    <a:pt x="6347783" y="4750863"/>
                  </a:lnTo>
                  <a:cubicBezTo>
                    <a:pt x="6348092" y="4754989"/>
                    <a:pt x="6348402" y="4759116"/>
                    <a:pt x="6348711" y="4763242"/>
                  </a:cubicBezTo>
                  <a:cubicBezTo>
                    <a:pt x="6348716" y="4763245"/>
                    <a:pt x="6348722" y="4763247"/>
                    <a:pt x="6348727" y="4763250"/>
                  </a:cubicBezTo>
                  <a:cubicBezTo>
                    <a:pt x="6348722" y="4763255"/>
                    <a:pt x="6348718" y="4763261"/>
                    <a:pt x="6348713" y="4763266"/>
                  </a:cubicBezTo>
                  <a:cubicBezTo>
                    <a:pt x="6348720" y="4763364"/>
                    <a:pt x="6348728" y="4763463"/>
                    <a:pt x="6348735" y="4763561"/>
                  </a:cubicBezTo>
                  <a:lnTo>
                    <a:pt x="6348545" y="4763458"/>
                  </a:lnTo>
                  <a:lnTo>
                    <a:pt x="6342059" y="4770869"/>
                  </a:lnTo>
                  <a:lnTo>
                    <a:pt x="6330309" y="4769282"/>
                  </a:lnTo>
                  <a:lnTo>
                    <a:pt x="6323958" y="4777535"/>
                  </a:lnTo>
                  <a:lnTo>
                    <a:pt x="6316337" y="4778488"/>
                  </a:lnTo>
                  <a:lnTo>
                    <a:pt x="6317925" y="4768964"/>
                  </a:lnTo>
                  <a:lnTo>
                    <a:pt x="6305858" y="4774043"/>
                  </a:lnTo>
                  <a:lnTo>
                    <a:pt x="6301094" y="4786424"/>
                  </a:lnTo>
                  <a:lnTo>
                    <a:pt x="6296013" y="4788328"/>
                  </a:lnTo>
                  <a:lnTo>
                    <a:pt x="6299189" y="4797852"/>
                  </a:lnTo>
                  <a:lnTo>
                    <a:pt x="6295696" y="4809597"/>
                  </a:lnTo>
                  <a:lnTo>
                    <a:pt x="6283946" y="4807057"/>
                  </a:lnTo>
                  <a:lnTo>
                    <a:pt x="6280771" y="4811184"/>
                  </a:lnTo>
                  <a:lnTo>
                    <a:pt x="6283629" y="4820707"/>
                  </a:lnTo>
                  <a:lnTo>
                    <a:pt x="6276008" y="4824834"/>
                  </a:lnTo>
                  <a:lnTo>
                    <a:pt x="6262353" y="4822294"/>
                  </a:lnTo>
                  <a:lnTo>
                    <a:pt x="6252826" y="4817850"/>
                  </a:lnTo>
                  <a:lnTo>
                    <a:pt x="6238219" y="4805788"/>
                  </a:lnTo>
                  <a:lnTo>
                    <a:pt x="6229645" y="4806740"/>
                  </a:lnTo>
                  <a:lnTo>
                    <a:pt x="6234090" y="4816263"/>
                  </a:lnTo>
                  <a:lnTo>
                    <a:pt x="6241077" y="4819437"/>
                  </a:lnTo>
                  <a:lnTo>
                    <a:pt x="6235678" y="4830230"/>
                  </a:lnTo>
                  <a:lnTo>
                    <a:pt x="6222023" y="4829913"/>
                  </a:lnTo>
                  <a:lnTo>
                    <a:pt x="6214402" y="4824199"/>
                  </a:lnTo>
                  <a:lnTo>
                    <a:pt x="6210274" y="4832770"/>
                  </a:lnTo>
                  <a:lnTo>
                    <a:pt x="6222659" y="4840389"/>
                  </a:lnTo>
                  <a:lnTo>
                    <a:pt x="6215990" y="4849594"/>
                  </a:lnTo>
                  <a:lnTo>
                    <a:pt x="6210591" y="4852769"/>
                  </a:lnTo>
                  <a:lnTo>
                    <a:pt x="6213767" y="4861340"/>
                  </a:lnTo>
                  <a:lnTo>
                    <a:pt x="6204558" y="4877847"/>
                  </a:lnTo>
                  <a:lnTo>
                    <a:pt x="6200747" y="4872133"/>
                  </a:lnTo>
                  <a:lnTo>
                    <a:pt x="6195666" y="4852134"/>
                  </a:lnTo>
                  <a:lnTo>
                    <a:pt x="6187410" y="4861657"/>
                  </a:lnTo>
                  <a:lnTo>
                    <a:pt x="6179154" y="4880386"/>
                  </a:lnTo>
                  <a:lnTo>
                    <a:pt x="6191538" y="4903877"/>
                  </a:lnTo>
                  <a:lnTo>
                    <a:pt x="6190268" y="4915305"/>
                  </a:lnTo>
                  <a:lnTo>
                    <a:pt x="6178201" y="4924510"/>
                  </a:lnTo>
                  <a:lnTo>
                    <a:pt x="6178519" y="4914035"/>
                  </a:lnTo>
                  <a:lnTo>
                    <a:pt x="6176296" y="4909591"/>
                  </a:lnTo>
                  <a:lnTo>
                    <a:pt x="6160418" y="4917844"/>
                  </a:lnTo>
                  <a:lnTo>
                    <a:pt x="6158830" y="4927050"/>
                  </a:lnTo>
                  <a:cubicBezTo>
                    <a:pt x="6158724" y="4929378"/>
                    <a:pt x="6158619" y="4931706"/>
                    <a:pt x="6158513" y="4934034"/>
                  </a:cubicBezTo>
                  <a:lnTo>
                    <a:pt x="6158513" y="4936891"/>
                  </a:lnTo>
                  <a:lnTo>
                    <a:pt x="6158513" y="4938795"/>
                  </a:lnTo>
                  <a:lnTo>
                    <a:pt x="6161688" y="4947366"/>
                  </a:lnTo>
                  <a:lnTo>
                    <a:pt x="6154067" y="4956572"/>
                  </a:lnTo>
                  <a:lnTo>
                    <a:pt x="6141365" y="4963556"/>
                  </a:lnTo>
                  <a:lnTo>
                    <a:pt x="6135649" y="4978475"/>
                  </a:lnTo>
                  <a:lnTo>
                    <a:pt x="6122312" y="4993712"/>
                  </a:lnTo>
                  <a:lnTo>
                    <a:pt x="6129933" y="5024187"/>
                  </a:lnTo>
                  <a:lnTo>
                    <a:pt x="6136919" y="5038472"/>
                  </a:lnTo>
                  <a:lnTo>
                    <a:pt x="6148668" y="5036250"/>
                  </a:lnTo>
                  <a:lnTo>
                    <a:pt x="6154384" y="5027044"/>
                  </a:lnTo>
                  <a:lnTo>
                    <a:pt x="6170897" y="5030853"/>
                  </a:lnTo>
                  <a:lnTo>
                    <a:pt x="6175661" y="5059423"/>
                  </a:lnTo>
                  <a:lnTo>
                    <a:pt x="6177248" y="5069898"/>
                  </a:lnTo>
                  <a:lnTo>
                    <a:pt x="6190268" y="5079739"/>
                  </a:lnTo>
                  <a:lnTo>
                    <a:pt x="6194396" y="5079739"/>
                  </a:lnTo>
                  <a:lnTo>
                    <a:pt x="6197254" y="5089262"/>
                  </a:lnTo>
                  <a:lnTo>
                    <a:pt x="6190586" y="5103864"/>
                  </a:lnTo>
                  <a:lnTo>
                    <a:pt x="6188680" y="5128307"/>
                  </a:lnTo>
                  <a:lnTo>
                    <a:pt x="6195031" y="5132434"/>
                  </a:lnTo>
                  <a:lnTo>
                    <a:pt x="6206146" y="5113705"/>
                  </a:lnTo>
                  <a:lnTo>
                    <a:pt x="6212814" y="5101325"/>
                  </a:lnTo>
                  <a:lnTo>
                    <a:pt x="6214085" y="5089897"/>
                  </a:lnTo>
                  <a:lnTo>
                    <a:pt x="6218213" y="5103547"/>
                  </a:lnTo>
                  <a:lnTo>
                    <a:pt x="6212179" y="5126403"/>
                  </a:lnTo>
                  <a:lnTo>
                    <a:pt x="6204240" y="5141957"/>
                  </a:lnTo>
                  <a:lnTo>
                    <a:pt x="6206146" y="5154972"/>
                  </a:lnTo>
                  <a:lnTo>
                    <a:pt x="6212814" y="5145767"/>
                  </a:lnTo>
                  <a:cubicBezTo>
                    <a:pt x="6213026" y="5149999"/>
                    <a:pt x="6213237" y="5154232"/>
                    <a:pt x="6213449" y="5158464"/>
                  </a:cubicBezTo>
                  <a:lnTo>
                    <a:pt x="6203605" y="5169575"/>
                  </a:lnTo>
                  <a:lnTo>
                    <a:pt x="6197889" y="5184177"/>
                  </a:lnTo>
                  <a:lnTo>
                    <a:pt x="6202970" y="5201319"/>
                  </a:lnTo>
                  <a:lnTo>
                    <a:pt x="6235678" y="5233698"/>
                  </a:lnTo>
                  <a:lnTo>
                    <a:pt x="6249333" y="5251157"/>
                  </a:lnTo>
                  <a:lnTo>
                    <a:pt x="6260130" y="5274330"/>
                  </a:lnTo>
                  <a:lnTo>
                    <a:pt x="6275690" y="5324168"/>
                  </a:lnTo>
                  <a:lnTo>
                    <a:pt x="6291250" y="5336232"/>
                  </a:lnTo>
                  <a:lnTo>
                    <a:pt x="6303952" y="5347977"/>
                  </a:lnTo>
                  <a:lnTo>
                    <a:pt x="6297190" y="5360853"/>
                  </a:lnTo>
                  <a:lnTo>
                    <a:pt x="6297448" y="5360940"/>
                  </a:lnTo>
                  <a:lnTo>
                    <a:pt x="6303928" y="5348597"/>
                  </a:lnTo>
                  <a:lnTo>
                    <a:pt x="6326471" y="5368282"/>
                  </a:lnTo>
                  <a:lnTo>
                    <a:pt x="6343298" y="5377172"/>
                  </a:lnTo>
                  <a:lnTo>
                    <a:pt x="6352738" y="5391437"/>
                  </a:lnTo>
                  <a:lnTo>
                    <a:pt x="6270138" y="5527402"/>
                  </a:lnTo>
                  <a:lnTo>
                    <a:pt x="6157685" y="5677783"/>
                  </a:lnTo>
                  <a:lnTo>
                    <a:pt x="6151028" y="5680333"/>
                  </a:lnTo>
                  <a:lnTo>
                    <a:pt x="6151528" y="5680898"/>
                  </a:lnTo>
                  <a:lnTo>
                    <a:pt x="6124790" y="5702235"/>
                  </a:lnTo>
                  <a:lnTo>
                    <a:pt x="6108874" y="5721342"/>
                  </a:lnTo>
                  <a:lnTo>
                    <a:pt x="6108664" y="5720387"/>
                  </a:lnTo>
                  <a:lnTo>
                    <a:pt x="6071278" y="5721342"/>
                  </a:lnTo>
                  <a:lnTo>
                    <a:pt x="6010443" y="5705105"/>
                  </a:lnTo>
                  <a:lnTo>
                    <a:pt x="5965134" y="5657668"/>
                  </a:lnTo>
                  <a:lnTo>
                    <a:pt x="5954821" y="5617474"/>
                  </a:lnTo>
                  <a:lnTo>
                    <a:pt x="5954631" y="5617583"/>
                  </a:lnTo>
                  <a:lnTo>
                    <a:pt x="5954678" y="5617604"/>
                  </a:lnTo>
                  <a:lnTo>
                    <a:pt x="5954550" y="5617629"/>
                  </a:lnTo>
                  <a:lnTo>
                    <a:pt x="5954176" y="5617843"/>
                  </a:lnTo>
                  <a:lnTo>
                    <a:pt x="5953959" y="5617746"/>
                  </a:lnTo>
                  <a:lnTo>
                    <a:pt x="5903234" y="5627755"/>
                  </a:lnTo>
                  <a:cubicBezTo>
                    <a:pt x="5903446" y="5629764"/>
                    <a:pt x="5903657" y="5631774"/>
                    <a:pt x="5903869" y="5633783"/>
                  </a:cubicBezTo>
                  <a:lnTo>
                    <a:pt x="5906092" y="5648375"/>
                  </a:lnTo>
                  <a:lnTo>
                    <a:pt x="5907044" y="5656623"/>
                  </a:lnTo>
                  <a:lnTo>
                    <a:pt x="5908632" y="5664871"/>
                  </a:lnTo>
                  <a:lnTo>
                    <a:pt x="5910220" y="5671850"/>
                  </a:lnTo>
                  <a:lnTo>
                    <a:pt x="5911808" y="5677243"/>
                  </a:lnTo>
                  <a:lnTo>
                    <a:pt x="5914031" y="5683270"/>
                  </a:lnTo>
                  <a:lnTo>
                    <a:pt x="5916253" y="5691835"/>
                  </a:lnTo>
                  <a:lnTo>
                    <a:pt x="5919111" y="5701987"/>
                  </a:lnTo>
                  <a:lnTo>
                    <a:pt x="5921017" y="5712772"/>
                  </a:lnTo>
                  <a:lnTo>
                    <a:pt x="5923240" y="5723558"/>
                  </a:lnTo>
                  <a:lnTo>
                    <a:pt x="5925145" y="5733075"/>
                  </a:lnTo>
                  <a:cubicBezTo>
                    <a:pt x="5925357" y="5735507"/>
                    <a:pt x="5925568" y="5737939"/>
                    <a:pt x="5925780" y="5740371"/>
                  </a:cubicBezTo>
                  <a:lnTo>
                    <a:pt x="5925780" y="5743226"/>
                  </a:lnTo>
                  <a:cubicBezTo>
                    <a:pt x="5925674" y="5743861"/>
                    <a:pt x="5925569" y="5744495"/>
                    <a:pt x="5925463" y="5745130"/>
                  </a:cubicBezTo>
                  <a:cubicBezTo>
                    <a:pt x="5925251" y="5746716"/>
                    <a:pt x="5925040" y="5748302"/>
                    <a:pt x="5924828" y="5749888"/>
                  </a:cubicBezTo>
                  <a:lnTo>
                    <a:pt x="5923875" y="5758453"/>
                  </a:lnTo>
                  <a:cubicBezTo>
                    <a:pt x="5923663" y="5762260"/>
                    <a:pt x="5923452" y="5766067"/>
                    <a:pt x="5923240" y="5769874"/>
                  </a:cubicBezTo>
                  <a:cubicBezTo>
                    <a:pt x="5923028" y="5774104"/>
                    <a:pt x="5922817" y="5778333"/>
                    <a:pt x="5922605" y="5782563"/>
                  </a:cubicBezTo>
                  <a:lnTo>
                    <a:pt x="5922605" y="5795252"/>
                  </a:lnTo>
                  <a:lnTo>
                    <a:pt x="5922287" y="5806989"/>
                  </a:lnTo>
                  <a:lnTo>
                    <a:pt x="5922605" y="5816189"/>
                  </a:lnTo>
                  <a:cubicBezTo>
                    <a:pt x="5922711" y="5817246"/>
                    <a:pt x="5922816" y="5818304"/>
                    <a:pt x="5922922" y="5819361"/>
                  </a:cubicBezTo>
                  <a:lnTo>
                    <a:pt x="5923240" y="5821899"/>
                  </a:lnTo>
                  <a:lnTo>
                    <a:pt x="5924192" y="5826975"/>
                  </a:lnTo>
                  <a:lnTo>
                    <a:pt x="5925463" y="5836175"/>
                  </a:lnTo>
                  <a:lnTo>
                    <a:pt x="5928321" y="5859015"/>
                  </a:lnTo>
                  <a:lnTo>
                    <a:pt x="5931496" y="5889786"/>
                  </a:lnTo>
                  <a:lnTo>
                    <a:pt x="5891802" y="5911675"/>
                  </a:lnTo>
                  <a:lnTo>
                    <a:pt x="5867985" y="5892007"/>
                  </a:lnTo>
                  <a:lnTo>
                    <a:pt x="5834006" y="5896131"/>
                  </a:lnTo>
                  <a:lnTo>
                    <a:pt x="5807014" y="5906282"/>
                  </a:lnTo>
                  <a:lnTo>
                    <a:pt x="5779387" y="5900572"/>
                  </a:lnTo>
                  <a:lnTo>
                    <a:pt x="5720956" y="5935467"/>
                  </a:lnTo>
                  <a:lnTo>
                    <a:pt x="5698092" y="5915164"/>
                  </a:lnTo>
                  <a:lnTo>
                    <a:pt x="5652047" y="5929440"/>
                  </a:lnTo>
                  <a:lnTo>
                    <a:pt x="5585360" y="5938322"/>
                  </a:lnTo>
                  <a:lnTo>
                    <a:pt x="5474215" y="5985272"/>
                  </a:lnTo>
                  <a:lnTo>
                    <a:pt x="5431027" y="5995741"/>
                  </a:lnTo>
                  <a:lnTo>
                    <a:pt x="5379583" y="5956721"/>
                  </a:lnTo>
                  <a:lnTo>
                    <a:pt x="5337983" y="5954818"/>
                  </a:lnTo>
                  <a:lnTo>
                    <a:pt x="5261452" y="5985907"/>
                  </a:lnTo>
                  <a:lnTo>
                    <a:pt x="5234142" y="5983369"/>
                  </a:lnTo>
                  <a:lnTo>
                    <a:pt x="5210961" y="5957356"/>
                  </a:lnTo>
                  <a:lnTo>
                    <a:pt x="5197623" y="5967824"/>
                  </a:lnTo>
                  <a:lnTo>
                    <a:pt x="5173489" y="5994154"/>
                  </a:lnTo>
                  <a:cubicBezTo>
                    <a:pt x="5173912" y="6006420"/>
                    <a:pt x="5174336" y="6018687"/>
                    <a:pt x="5174759" y="6030953"/>
                  </a:cubicBezTo>
                  <a:lnTo>
                    <a:pt x="5150625" y="6049987"/>
                  </a:lnTo>
                  <a:lnTo>
                    <a:pt x="5148720" y="6075682"/>
                  </a:lnTo>
                  <a:lnTo>
                    <a:pt x="5130619" y="6078855"/>
                  </a:lnTo>
                  <a:lnTo>
                    <a:pt x="5123633" y="6088054"/>
                  </a:lnTo>
                  <a:lnTo>
                    <a:pt x="5108708" y="6085834"/>
                  </a:lnTo>
                  <a:lnTo>
                    <a:pt x="5112518" y="6077903"/>
                  </a:lnTo>
                  <a:lnTo>
                    <a:pt x="5105214" y="6066483"/>
                  </a:lnTo>
                  <a:lnTo>
                    <a:pt x="5097911" y="6052842"/>
                  </a:lnTo>
                  <a:lnTo>
                    <a:pt x="5104897" y="6028415"/>
                  </a:lnTo>
                  <a:lnTo>
                    <a:pt x="5133159" y="6005257"/>
                  </a:lnTo>
                  <a:cubicBezTo>
                    <a:pt x="5133477" y="5998913"/>
                    <a:pt x="5133794" y="5992568"/>
                    <a:pt x="5134112" y="5986224"/>
                  </a:cubicBezTo>
                  <a:lnTo>
                    <a:pt x="5116329" y="5973852"/>
                  </a:lnTo>
                  <a:lnTo>
                    <a:pt x="5093782" y="5989713"/>
                  </a:lnTo>
                  <a:lnTo>
                    <a:pt x="5084573" y="6005575"/>
                  </a:lnTo>
                  <a:lnTo>
                    <a:pt x="5073141" y="6016043"/>
                  </a:lnTo>
                  <a:lnTo>
                    <a:pt x="5035987" y="6013505"/>
                  </a:lnTo>
                  <a:lnTo>
                    <a:pt x="5021062" y="5997644"/>
                  </a:lnTo>
                  <a:lnTo>
                    <a:pt x="4988036" y="5989713"/>
                  </a:lnTo>
                  <a:lnTo>
                    <a:pt x="4966125" y="6007795"/>
                  </a:lnTo>
                  <a:lnTo>
                    <a:pt x="4944848" y="6018264"/>
                  </a:lnTo>
                  <a:lnTo>
                    <a:pt x="4934687" y="6043642"/>
                  </a:lnTo>
                  <a:lnTo>
                    <a:pt x="4913410" y="6049035"/>
                  </a:lnTo>
                  <a:lnTo>
                    <a:pt x="4903249" y="6067117"/>
                  </a:lnTo>
                  <a:lnTo>
                    <a:pt x="4857520" y="6070607"/>
                  </a:lnTo>
                  <a:lnTo>
                    <a:pt x="4836562" y="6068703"/>
                  </a:lnTo>
                  <a:lnTo>
                    <a:pt x="4823859" y="6077268"/>
                  </a:lnTo>
                  <a:lnTo>
                    <a:pt x="4801630" y="6085199"/>
                  </a:lnTo>
                  <a:lnTo>
                    <a:pt x="4774003" y="6068386"/>
                  </a:lnTo>
                  <a:lnTo>
                    <a:pt x="4750821" y="6037932"/>
                  </a:lnTo>
                  <a:lnTo>
                    <a:pt x="4727957" y="6027781"/>
                  </a:lnTo>
                  <a:lnTo>
                    <a:pt x="4707951" y="6010968"/>
                  </a:lnTo>
                  <a:lnTo>
                    <a:pt x="4689851" y="6006844"/>
                  </a:lnTo>
                  <a:lnTo>
                    <a:pt x="4665399" y="5992568"/>
                  </a:lnTo>
                  <a:lnTo>
                    <a:pt x="4627292" y="5989713"/>
                  </a:lnTo>
                  <a:lnTo>
                    <a:pt x="4610462" y="6002402"/>
                  </a:lnTo>
                  <a:lnTo>
                    <a:pt x="4606333" y="6020484"/>
                  </a:lnTo>
                  <a:cubicBezTo>
                    <a:pt x="4606121" y="6025031"/>
                    <a:pt x="4605910" y="6029578"/>
                    <a:pt x="4605698" y="6034125"/>
                  </a:cubicBezTo>
                  <a:lnTo>
                    <a:pt x="4582517" y="6058552"/>
                  </a:lnTo>
                  <a:lnTo>
                    <a:pt x="4568862" y="6058552"/>
                  </a:lnTo>
                  <a:cubicBezTo>
                    <a:pt x="4569074" y="6056120"/>
                    <a:pt x="4569285" y="6053688"/>
                    <a:pt x="4569497" y="6051256"/>
                  </a:cubicBezTo>
                  <a:lnTo>
                    <a:pt x="4563463" y="6051256"/>
                  </a:lnTo>
                  <a:lnTo>
                    <a:pt x="4557112" y="6066165"/>
                  </a:lnTo>
                  <a:lnTo>
                    <a:pt x="4544410" y="6071241"/>
                  </a:lnTo>
                  <a:lnTo>
                    <a:pt x="4526309" y="6076951"/>
                  </a:lnTo>
                  <a:lnTo>
                    <a:pt x="4501222" y="6073144"/>
                  </a:lnTo>
                  <a:lnTo>
                    <a:pt x="4480581" y="6058235"/>
                  </a:lnTo>
                  <a:lnTo>
                    <a:pt x="4455176" y="6030319"/>
                  </a:lnTo>
                  <a:lnTo>
                    <a:pt x="4452636" y="6011285"/>
                  </a:lnTo>
                  <a:lnTo>
                    <a:pt x="4435805" y="6006209"/>
                  </a:lnTo>
                  <a:lnTo>
                    <a:pt x="4440251" y="6023974"/>
                  </a:lnTo>
                  <a:lnTo>
                    <a:pt x="4422151" y="6025243"/>
                  </a:lnTo>
                  <a:lnTo>
                    <a:pt x="4409448" y="6012554"/>
                  </a:lnTo>
                  <a:lnTo>
                    <a:pt x="4402144" y="5999230"/>
                  </a:lnTo>
                  <a:lnTo>
                    <a:pt x="4394841" y="6000182"/>
                  </a:lnTo>
                  <a:lnTo>
                    <a:pt x="4383091" y="5992886"/>
                  </a:lnTo>
                  <a:lnTo>
                    <a:pt x="4374517" y="6004623"/>
                  </a:lnTo>
                  <a:lnTo>
                    <a:pt x="4377693" y="6021436"/>
                  </a:lnTo>
                  <a:lnTo>
                    <a:pt x="4365308" y="6035394"/>
                  </a:lnTo>
                  <a:lnTo>
                    <a:pt x="4358957" y="6041739"/>
                  </a:lnTo>
                  <a:lnTo>
                    <a:pt x="4352606" y="6040470"/>
                  </a:lnTo>
                  <a:lnTo>
                    <a:pt x="4361180" y="6029050"/>
                  </a:lnTo>
                  <a:lnTo>
                    <a:pt x="4355781" y="6026829"/>
                  </a:lnTo>
                  <a:lnTo>
                    <a:pt x="4347207" y="6033174"/>
                  </a:lnTo>
                  <a:lnTo>
                    <a:pt x="4347207" y="6019850"/>
                  </a:lnTo>
                  <a:lnTo>
                    <a:pt x="4356416" y="6010016"/>
                  </a:lnTo>
                  <a:lnTo>
                    <a:pt x="4353241" y="6008113"/>
                  </a:lnTo>
                  <a:lnTo>
                    <a:pt x="4334187" y="6009064"/>
                  </a:lnTo>
                  <a:lnTo>
                    <a:pt x="4319580" y="6020802"/>
                  </a:lnTo>
                  <a:lnTo>
                    <a:pt x="4303702" y="6016995"/>
                  </a:lnTo>
                  <a:lnTo>
                    <a:pt x="4298304" y="6022071"/>
                  </a:lnTo>
                  <a:lnTo>
                    <a:pt x="4293223" y="6018898"/>
                  </a:lnTo>
                  <a:lnTo>
                    <a:pt x="4293223" y="6010650"/>
                  </a:lnTo>
                  <a:lnTo>
                    <a:pt x="4303384" y="6002085"/>
                  </a:lnTo>
                  <a:lnTo>
                    <a:pt x="4318310" y="6001134"/>
                  </a:lnTo>
                  <a:lnTo>
                    <a:pt x="4331965" y="6001768"/>
                  </a:lnTo>
                  <a:lnTo>
                    <a:pt x="4349113" y="6003671"/>
                  </a:lnTo>
                  <a:lnTo>
                    <a:pt x="4354511" y="5993203"/>
                  </a:lnTo>
                  <a:lnTo>
                    <a:pt x="4349113" y="5983686"/>
                  </a:lnTo>
                  <a:lnTo>
                    <a:pt x="4356099" y="5978293"/>
                  </a:lnTo>
                  <a:lnTo>
                    <a:pt x="4363720" y="5982734"/>
                  </a:lnTo>
                  <a:lnTo>
                    <a:pt x="4371977" y="5974169"/>
                  </a:lnTo>
                  <a:lnTo>
                    <a:pt x="4387854" y="5968776"/>
                  </a:lnTo>
                  <a:lnTo>
                    <a:pt x="4386902" y="5965604"/>
                  </a:lnTo>
                  <a:lnTo>
                    <a:pt x="4356099" y="5966556"/>
                  </a:lnTo>
                  <a:lnTo>
                    <a:pt x="4343397" y="5965921"/>
                  </a:lnTo>
                  <a:lnTo>
                    <a:pt x="4334823" y="5975438"/>
                  </a:lnTo>
                  <a:lnTo>
                    <a:pt x="4331012" y="5976707"/>
                  </a:lnTo>
                  <a:lnTo>
                    <a:pt x="4322438" y="5976707"/>
                  </a:lnTo>
                  <a:lnTo>
                    <a:pt x="4312911" y="5972266"/>
                  </a:lnTo>
                  <a:lnTo>
                    <a:pt x="4303384" y="5973852"/>
                  </a:lnTo>
                  <a:lnTo>
                    <a:pt x="4292905" y="5986541"/>
                  </a:lnTo>
                  <a:lnTo>
                    <a:pt x="4285284" y="5983369"/>
                  </a:lnTo>
                  <a:lnTo>
                    <a:pt x="4281156" y="5969411"/>
                  </a:lnTo>
                  <a:lnTo>
                    <a:pt x="4285919" y="5958942"/>
                  </a:lnTo>
                  <a:lnTo>
                    <a:pt x="4303067" y="5956721"/>
                  </a:lnTo>
                  <a:lnTo>
                    <a:pt x="4308465" y="5955770"/>
                  </a:lnTo>
                  <a:lnTo>
                    <a:pt x="4308465" y="5947205"/>
                  </a:lnTo>
                  <a:cubicBezTo>
                    <a:pt x="4308783" y="5944033"/>
                    <a:pt x="4309100" y="5940860"/>
                    <a:pt x="4309418" y="5937688"/>
                  </a:cubicBezTo>
                  <a:lnTo>
                    <a:pt x="4298939" y="5937688"/>
                  </a:lnTo>
                  <a:lnTo>
                    <a:pt x="4293540" y="5939274"/>
                  </a:lnTo>
                  <a:lnTo>
                    <a:pt x="4281791" y="5928488"/>
                  </a:lnTo>
                  <a:cubicBezTo>
                    <a:pt x="4281473" y="5925316"/>
                    <a:pt x="4281156" y="5922143"/>
                    <a:pt x="4280838" y="5918971"/>
                  </a:cubicBezTo>
                  <a:lnTo>
                    <a:pt x="4277345" y="5909772"/>
                  </a:lnTo>
                  <a:lnTo>
                    <a:pt x="4262420" y="5897082"/>
                  </a:lnTo>
                  <a:lnTo>
                    <a:pt x="4267818" y="5891690"/>
                  </a:lnTo>
                  <a:lnTo>
                    <a:pt x="4276075" y="5896131"/>
                  </a:lnTo>
                  <a:lnTo>
                    <a:pt x="4281473" y="5884393"/>
                  </a:lnTo>
                  <a:lnTo>
                    <a:pt x="4277027" y="5870435"/>
                  </a:lnTo>
                  <a:lnTo>
                    <a:pt x="4270359" y="5863456"/>
                  </a:lnTo>
                  <a:lnTo>
                    <a:pt x="4253528" y="5853939"/>
                  </a:lnTo>
                  <a:lnTo>
                    <a:pt x="4236380" y="5828878"/>
                  </a:lnTo>
                  <a:lnTo>
                    <a:pt x="4223678" y="5829195"/>
                  </a:lnTo>
                  <a:lnTo>
                    <a:pt x="4219550" y="5843788"/>
                  </a:lnTo>
                  <a:lnTo>
                    <a:pt x="4212246" y="5840933"/>
                  </a:lnTo>
                  <a:lnTo>
                    <a:pt x="4197321" y="5826975"/>
                  </a:lnTo>
                  <a:lnTo>
                    <a:pt x="4182395" y="5823168"/>
                  </a:lnTo>
                  <a:lnTo>
                    <a:pt x="4187476" y="5806355"/>
                  </a:lnTo>
                  <a:lnTo>
                    <a:pt x="4195733" y="5808258"/>
                  </a:lnTo>
                  <a:lnTo>
                    <a:pt x="4194145" y="5814603"/>
                  </a:lnTo>
                  <a:lnTo>
                    <a:pt x="4199226" y="5816506"/>
                  </a:lnTo>
                  <a:lnTo>
                    <a:pt x="4208435" y="5805721"/>
                  </a:lnTo>
                  <a:lnTo>
                    <a:pt x="4203354" y="5798742"/>
                  </a:lnTo>
                  <a:lnTo>
                    <a:pt x="4194780" y="5794618"/>
                  </a:lnTo>
                  <a:lnTo>
                    <a:pt x="4190652" y="5777487"/>
                  </a:lnTo>
                  <a:lnTo>
                    <a:pt x="4197956" y="5775584"/>
                  </a:lnTo>
                  <a:lnTo>
                    <a:pt x="4209388" y="5778756"/>
                  </a:lnTo>
                  <a:lnTo>
                    <a:pt x="4212881" y="5790176"/>
                  </a:lnTo>
                  <a:lnTo>
                    <a:pt x="4211611" y="5800645"/>
                  </a:lnTo>
                  <a:lnTo>
                    <a:pt x="4216056" y="5809210"/>
                  </a:lnTo>
                  <a:lnTo>
                    <a:pt x="4226536" y="5812382"/>
                  </a:lnTo>
                  <a:lnTo>
                    <a:pt x="4223360" y="5800645"/>
                  </a:lnTo>
                  <a:lnTo>
                    <a:pt x="4225583" y="5795252"/>
                  </a:lnTo>
                  <a:lnTo>
                    <a:pt x="4229711" y="5798424"/>
                  </a:lnTo>
                  <a:lnTo>
                    <a:pt x="4230982" y="5812382"/>
                  </a:lnTo>
                  <a:lnTo>
                    <a:pt x="4242414" y="5805403"/>
                  </a:lnTo>
                  <a:lnTo>
                    <a:pt x="4256386" y="5807624"/>
                  </a:lnTo>
                  <a:lnTo>
                    <a:pt x="4273217" y="5807624"/>
                  </a:lnTo>
                  <a:lnTo>
                    <a:pt x="4266865" y="5799059"/>
                  </a:lnTo>
                  <a:lnTo>
                    <a:pt x="4252258" y="5798107"/>
                  </a:lnTo>
                  <a:lnTo>
                    <a:pt x="4244637" y="5797473"/>
                  </a:lnTo>
                  <a:lnTo>
                    <a:pt x="4238285" y="5789859"/>
                  </a:lnTo>
                  <a:lnTo>
                    <a:pt x="4227488" y="5772412"/>
                  </a:lnTo>
                  <a:lnTo>
                    <a:pt x="4233840" y="5763846"/>
                  </a:lnTo>
                  <a:lnTo>
                    <a:pt x="4241143" y="5767653"/>
                  </a:lnTo>
                  <a:lnTo>
                    <a:pt x="4251623" y="5754964"/>
                  </a:lnTo>
                  <a:lnTo>
                    <a:pt x="4255751" y="5744495"/>
                  </a:lnTo>
                  <a:lnTo>
                    <a:pt x="4252575" y="5740371"/>
                  </a:lnTo>
                  <a:lnTo>
                    <a:pt x="4238603" y="5746716"/>
                  </a:lnTo>
                  <a:lnTo>
                    <a:pt x="4234475" y="5742592"/>
                  </a:lnTo>
                  <a:lnTo>
                    <a:pt x="4233204" y="5727682"/>
                  </a:lnTo>
                  <a:lnTo>
                    <a:pt x="4239873" y="5720386"/>
                  </a:lnTo>
                  <a:lnTo>
                    <a:pt x="4233204" y="5713407"/>
                  </a:lnTo>
                  <a:lnTo>
                    <a:pt x="4222725" y="5707062"/>
                  </a:lnTo>
                  <a:lnTo>
                    <a:pt x="4219232" y="5699449"/>
                  </a:lnTo>
                  <a:lnTo>
                    <a:pt x="4212881" y="5699449"/>
                  </a:lnTo>
                  <a:lnTo>
                    <a:pt x="4212881" y="5690249"/>
                  </a:lnTo>
                  <a:lnTo>
                    <a:pt x="4220185" y="5690884"/>
                  </a:lnTo>
                  <a:lnTo>
                    <a:pt x="4235110" y="5686760"/>
                  </a:lnTo>
                  <a:lnTo>
                    <a:pt x="4235110" y="5682636"/>
                  </a:lnTo>
                  <a:lnTo>
                    <a:pt x="4246859" y="5681367"/>
                  </a:lnTo>
                  <a:lnTo>
                    <a:pt x="4251623" y="5673119"/>
                  </a:lnTo>
                  <a:lnTo>
                    <a:pt x="4248447" y="5663285"/>
                  </a:lnTo>
                  <a:lnTo>
                    <a:pt x="4221455" y="5672167"/>
                  </a:lnTo>
                  <a:lnTo>
                    <a:pt x="4208435" y="5672167"/>
                  </a:lnTo>
                  <a:lnTo>
                    <a:pt x="4193827" y="5671216"/>
                  </a:lnTo>
                  <a:lnTo>
                    <a:pt x="4182078" y="5684856"/>
                  </a:lnTo>
                  <a:lnTo>
                    <a:pt x="4167153" y="5685491"/>
                  </a:lnTo>
                  <a:cubicBezTo>
                    <a:pt x="4167470" y="5681155"/>
                    <a:pt x="4167788" y="5676820"/>
                    <a:pt x="4168105" y="5672484"/>
                  </a:cubicBezTo>
                  <a:lnTo>
                    <a:pt x="4172551" y="5665188"/>
                  </a:lnTo>
                  <a:cubicBezTo>
                    <a:pt x="4172869" y="5660641"/>
                    <a:pt x="4173186" y="5656094"/>
                    <a:pt x="4173504" y="5651547"/>
                  </a:cubicBezTo>
                  <a:lnTo>
                    <a:pt x="4169058" y="5637906"/>
                  </a:lnTo>
                  <a:lnTo>
                    <a:pt x="4176362" y="5618873"/>
                  </a:lnTo>
                  <a:lnTo>
                    <a:pt x="4195098" y="5603011"/>
                  </a:lnTo>
                  <a:lnTo>
                    <a:pt x="4196050" y="5595715"/>
                  </a:lnTo>
                  <a:lnTo>
                    <a:pt x="4205260" y="5583978"/>
                  </a:lnTo>
                  <a:lnTo>
                    <a:pt x="4219232" y="5580805"/>
                  </a:lnTo>
                  <a:lnTo>
                    <a:pt x="4230982" y="5565896"/>
                  </a:lnTo>
                  <a:lnTo>
                    <a:pt x="4244637" y="5563358"/>
                  </a:lnTo>
                  <a:lnTo>
                    <a:pt x="4257021" y="5561454"/>
                  </a:lnTo>
                  <a:lnTo>
                    <a:pt x="4264643" y="5553841"/>
                  </a:lnTo>
                  <a:lnTo>
                    <a:pt x="4280520" y="5557013"/>
                  </a:lnTo>
                  <a:lnTo>
                    <a:pt x="4286872" y="5570337"/>
                  </a:lnTo>
                  <a:lnTo>
                    <a:pt x="4295128" y="5575730"/>
                  </a:lnTo>
                  <a:lnTo>
                    <a:pt x="4318627" y="5575412"/>
                  </a:lnTo>
                  <a:lnTo>
                    <a:pt x="4327201" y="5566847"/>
                  </a:lnTo>
                  <a:lnTo>
                    <a:pt x="4310053" y="5556696"/>
                  </a:lnTo>
                  <a:lnTo>
                    <a:pt x="4311323" y="5550351"/>
                  </a:lnTo>
                  <a:lnTo>
                    <a:pt x="4326884" y="5547813"/>
                  </a:lnTo>
                  <a:lnTo>
                    <a:pt x="4345937" y="5550034"/>
                  </a:lnTo>
                  <a:cubicBezTo>
                    <a:pt x="4345725" y="5552889"/>
                    <a:pt x="4345514" y="5555744"/>
                    <a:pt x="4345302" y="5558599"/>
                  </a:cubicBezTo>
                  <a:lnTo>
                    <a:pt x="4334505" y="5560503"/>
                  </a:lnTo>
                  <a:lnTo>
                    <a:pt x="4358957" y="5572875"/>
                  </a:lnTo>
                  <a:lnTo>
                    <a:pt x="4384361" y="5570971"/>
                  </a:lnTo>
                  <a:lnTo>
                    <a:pt x="4414847" y="5562089"/>
                  </a:lnTo>
                  <a:lnTo>
                    <a:pt x="4437076" y="5559551"/>
                  </a:lnTo>
                  <a:lnTo>
                    <a:pt x="4446602" y="5562723"/>
                  </a:lnTo>
                  <a:lnTo>
                    <a:pt x="4458352" y="5562723"/>
                  </a:lnTo>
                  <a:lnTo>
                    <a:pt x="4458034" y="5550034"/>
                  </a:lnTo>
                  <a:lnTo>
                    <a:pt x="4452636" y="5546862"/>
                  </a:lnTo>
                  <a:lnTo>
                    <a:pt x="4438346" y="5551303"/>
                  </a:lnTo>
                  <a:lnTo>
                    <a:pt x="4430725" y="5547179"/>
                  </a:lnTo>
                  <a:lnTo>
                    <a:pt x="4421198" y="5540834"/>
                  </a:lnTo>
                  <a:lnTo>
                    <a:pt x="4438981" y="5533221"/>
                  </a:lnTo>
                  <a:lnTo>
                    <a:pt x="4442157" y="5528145"/>
                  </a:lnTo>
                  <a:lnTo>
                    <a:pt x="4469784" y="5528780"/>
                  </a:lnTo>
                  <a:lnTo>
                    <a:pt x="4481534" y="5527828"/>
                  </a:lnTo>
                  <a:lnTo>
                    <a:pt x="4484074" y="5521483"/>
                  </a:lnTo>
                  <a:lnTo>
                    <a:pt x="4503445" y="5522118"/>
                  </a:lnTo>
                  <a:lnTo>
                    <a:pt x="4525674" y="5523070"/>
                  </a:lnTo>
                  <a:lnTo>
                    <a:pt x="4518053" y="5517677"/>
                  </a:lnTo>
                  <a:lnTo>
                    <a:pt x="4503445" y="5516091"/>
                  </a:lnTo>
                  <a:lnTo>
                    <a:pt x="4489473" y="5516091"/>
                  </a:lnTo>
                  <a:lnTo>
                    <a:pt x="4484074" y="5521483"/>
                  </a:lnTo>
                  <a:lnTo>
                    <a:pt x="4471372" y="5518311"/>
                  </a:lnTo>
                  <a:lnTo>
                    <a:pt x="4466291" y="5513236"/>
                  </a:lnTo>
                  <a:cubicBezTo>
                    <a:pt x="4466609" y="5509746"/>
                    <a:pt x="4466926" y="5506257"/>
                    <a:pt x="4467244" y="5502767"/>
                  </a:cubicBezTo>
                  <a:lnTo>
                    <a:pt x="4457717" y="5498326"/>
                  </a:lnTo>
                  <a:lnTo>
                    <a:pt x="4449143" y="5491030"/>
                  </a:lnTo>
                  <a:lnTo>
                    <a:pt x="4451366" y="5488174"/>
                  </a:lnTo>
                  <a:lnTo>
                    <a:pt x="4445967" y="5484050"/>
                  </a:lnTo>
                  <a:lnTo>
                    <a:pt x="4450413" y="5474216"/>
                  </a:lnTo>
                  <a:lnTo>
                    <a:pt x="4454224" y="5462796"/>
                  </a:lnTo>
                  <a:lnTo>
                    <a:pt x="4471054" y="5460576"/>
                  </a:lnTo>
                  <a:lnTo>
                    <a:pt x="4485979" y="5470727"/>
                  </a:lnTo>
                  <a:lnTo>
                    <a:pt x="4497729" y="5466603"/>
                  </a:lnTo>
                  <a:lnTo>
                    <a:pt x="4519005" y="5472630"/>
                  </a:lnTo>
                  <a:lnTo>
                    <a:pt x="4540282" y="5474216"/>
                  </a:lnTo>
                  <a:lnTo>
                    <a:pt x="4576801" y="5462796"/>
                  </a:lnTo>
                  <a:lnTo>
                    <a:pt x="4615225" y="5473899"/>
                  </a:lnTo>
                  <a:lnTo>
                    <a:pt x="4632055" y="5472630"/>
                  </a:lnTo>
                  <a:lnTo>
                    <a:pt x="4660635" y="5469141"/>
                  </a:lnTo>
                  <a:lnTo>
                    <a:pt x="4667939" y="5447252"/>
                  </a:lnTo>
                  <a:lnTo>
                    <a:pt x="4721606" y="5417115"/>
                  </a:lnTo>
                  <a:lnTo>
                    <a:pt x="4777179" y="5385075"/>
                  </a:lnTo>
                  <a:lnTo>
                    <a:pt x="4808934" y="5377144"/>
                  </a:lnTo>
                  <a:lnTo>
                    <a:pt x="4837197" y="5363504"/>
                  </a:lnTo>
                  <a:lnTo>
                    <a:pt x="4847994" y="5354938"/>
                  </a:lnTo>
                  <a:lnTo>
                    <a:pt x="4929288" y="5357476"/>
                  </a:lnTo>
                  <a:lnTo>
                    <a:pt x="4984543" y="5364138"/>
                  </a:lnTo>
                  <a:lnTo>
                    <a:pt x="5002644" y="5359697"/>
                  </a:lnTo>
                  <a:lnTo>
                    <a:pt x="5014076" y="5347008"/>
                  </a:lnTo>
                  <a:lnTo>
                    <a:pt x="5026778" y="5345104"/>
                  </a:lnTo>
                  <a:lnTo>
                    <a:pt x="5042021" y="5383489"/>
                  </a:lnTo>
                  <a:lnTo>
                    <a:pt x="5058851" y="5387613"/>
                  </a:lnTo>
                  <a:lnTo>
                    <a:pt x="5071553" y="5399033"/>
                  </a:lnTo>
                  <a:lnTo>
                    <a:pt x="5089654" y="5402205"/>
                  </a:lnTo>
                  <a:lnTo>
                    <a:pt x="5111883" y="5391420"/>
                  </a:lnTo>
                  <a:lnTo>
                    <a:pt x="5119504" y="5394592"/>
                  </a:lnTo>
                  <a:lnTo>
                    <a:pt x="5129031" y="5401888"/>
                  </a:lnTo>
                  <a:lnTo>
                    <a:pt x="5145227" y="5438687"/>
                  </a:lnTo>
                  <a:lnTo>
                    <a:pt x="5162057" y="5443445"/>
                  </a:lnTo>
                  <a:lnTo>
                    <a:pt x="5170313" y="5439321"/>
                  </a:lnTo>
                  <a:lnTo>
                    <a:pt x="5178570" y="5438687"/>
                  </a:lnTo>
                  <a:lnTo>
                    <a:pt x="5189049" y="5448204"/>
                  </a:lnTo>
                  <a:lnTo>
                    <a:pt x="5199211" y="5454548"/>
                  </a:lnTo>
                  <a:lnTo>
                    <a:pt x="5223345" y="5460576"/>
                  </a:lnTo>
                  <a:lnTo>
                    <a:pt x="5241129" y="5475168"/>
                  </a:lnTo>
                  <a:lnTo>
                    <a:pt x="5251608" y="5480561"/>
                  </a:lnTo>
                  <a:lnTo>
                    <a:pt x="5253831" y="5470727"/>
                  </a:lnTo>
                  <a:lnTo>
                    <a:pt x="5262087" y="5470727"/>
                  </a:lnTo>
                  <a:lnTo>
                    <a:pt x="5290032" y="5485954"/>
                  </a:lnTo>
                  <a:lnTo>
                    <a:pt x="5318930" y="5495471"/>
                  </a:lnTo>
                  <a:lnTo>
                    <a:pt x="5356084" y="5482464"/>
                  </a:lnTo>
                  <a:lnTo>
                    <a:pt x="5421501" y="5468824"/>
                  </a:lnTo>
                  <a:lnTo>
                    <a:pt x="5495174" y="5479927"/>
                  </a:lnTo>
                  <a:lnTo>
                    <a:pt x="5517720" y="5481830"/>
                  </a:lnTo>
                  <a:lnTo>
                    <a:pt x="5564401" y="5452645"/>
                  </a:lnTo>
                  <a:lnTo>
                    <a:pt x="5579961" y="5450424"/>
                  </a:lnTo>
                  <a:lnTo>
                    <a:pt x="5598062" y="5437735"/>
                  </a:lnTo>
                  <a:lnTo>
                    <a:pt x="5650459" y="5377144"/>
                  </a:lnTo>
                  <a:lnTo>
                    <a:pt x="5660621" y="5382854"/>
                  </a:lnTo>
                  <a:lnTo>
                    <a:pt x="5660866" y="5382796"/>
                  </a:lnTo>
                  <a:lnTo>
                    <a:pt x="5650740" y="5377092"/>
                  </a:lnTo>
                  <a:cubicBezTo>
                    <a:pt x="5650952" y="5367558"/>
                    <a:pt x="5651163" y="5358023"/>
                    <a:pt x="5651375" y="5348489"/>
                  </a:cubicBezTo>
                  <a:lnTo>
                    <a:pt x="5636460" y="5328467"/>
                  </a:lnTo>
                  <a:lnTo>
                    <a:pt x="5629479" y="5271897"/>
                  </a:lnTo>
                  <a:lnTo>
                    <a:pt x="5604092" y="5243611"/>
                  </a:lnTo>
                  <a:lnTo>
                    <a:pt x="5598380" y="5224543"/>
                  </a:lnTo>
                  <a:lnTo>
                    <a:pt x="5585686" y="5214373"/>
                  </a:lnTo>
                  <a:lnTo>
                    <a:pt x="5545384" y="5211513"/>
                  </a:lnTo>
                  <a:lnTo>
                    <a:pt x="5520949" y="5202296"/>
                  </a:lnTo>
                  <a:lnTo>
                    <a:pt x="5511429" y="5181956"/>
                  </a:lnTo>
                  <a:lnTo>
                    <a:pt x="5512381" y="5175600"/>
                  </a:lnTo>
                  <a:lnTo>
                    <a:pt x="5502861" y="5178142"/>
                  </a:lnTo>
                  <a:lnTo>
                    <a:pt x="5482869" y="5165430"/>
                  </a:lnTo>
                  <a:lnTo>
                    <a:pt x="5475253" y="5146997"/>
                  </a:lnTo>
                  <a:lnTo>
                    <a:pt x="5474184" y="5146401"/>
                  </a:lnTo>
                  <a:lnTo>
                    <a:pt x="5451638" y="5128307"/>
                  </a:lnTo>
                  <a:lnTo>
                    <a:pt x="5417342" y="5083548"/>
                  </a:lnTo>
                  <a:lnTo>
                    <a:pt x="5373837" y="5054026"/>
                  </a:lnTo>
                  <a:lnTo>
                    <a:pt x="5345257" y="5042598"/>
                  </a:lnTo>
                  <a:lnTo>
                    <a:pt x="5320806" y="5037837"/>
                  </a:lnTo>
                  <a:lnTo>
                    <a:pt x="5300482" y="5026409"/>
                  </a:lnTo>
                  <a:cubicBezTo>
                    <a:pt x="5300376" y="5023235"/>
                    <a:pt x="5300271" y="5020060"/>
                    <a:pt x="5300165" y="5016886"/>
                  </a:cubicBezTo>
                  <a:lnTo>
                    <a:pt x="5286510" y="5008632"/>
                  </a:lnTo>
                  <a:lnTo>
                    <a:pt x="5282381" y="5016886"/>
                  </a:lnTo>
                  <a:lnTo>
                    <a:pt x="5270950" y="5014029"/>
                  </a:lnTo>
                  <a:lnTo>
                    <a:pt x="5255072" y="5010854"/>
                  </a:lnTo>
                  <a:lnTo>
                    <a:pt x="5245228" y="5009267"/>
                  </a:lnTo>
                  <a:lnTo>
                    <a:pt x="5229032" y="4980697"/>
                  </a:lnTo>
                  <a:lnTo>
                    <a:pt x="5211885" y="4944192"/>
                  </a:lnTo>
                  <a:lnTo>
                    <a:pt x="5193784" y="4938795"/>
                  </a:lnTo>
                  <a:lnTo>
                    <a:pt x="5176636" y="4938160"/>
                  </a:lnTo>
                  <a:lnTo>
                    <a:pt x="5171555" y="4925145"/>
                  </a:lnTo>
                  <a:lnTo>
                    <a:pt x="5202358" y="4917844"/>
                  </a:lnTo>
                  <a:lnTo>
                    <a:pt x="5199817" y="4907369"/>
                  </a:lnTo>
                  <a:lnTo>
                    <a:pt x="5190291" y="4906099"/>
                  </a:lnTo>
                  <a:lnTo>
                    <a:pt x="5185210" y="4911495"/>
                  </a:lnTo>
                  <a:lnTo>
                    <a:pt x="5188068" y="4894671"/>
                  </a:lnTo>
                  <a:lnTo>
                    <a:pt x="5207121" y="4898798"/>
                  </a:lnTo>
                  <a:lnTo>
                    <a:pt x="5217918" y="4907051"/>
                  </a:lnTo>
                  <a:cubicBezTo>
                    <a:pt x="5217600" y="4909802"/>
                    <a:pt x="5217283" y="4912554"/>
                    <a:pt x="5216965" y="4915305"/>
                  </a:cubicBezTo>
                  <a:lnTo>
                    <a:pt x="5234748" y="4917527"/>
                  </a:lnTo>
                  <a:lnTo>
                    <a:pt x="5225222" y="4907051"/>
                  </a:lnTo>
                  <a:lnTo>
                    <a:pt x="5243322" y="4908956"/>
                  </a:lnTo>
                  <a:lnTo>
                    <a:pt x="5249673" y="4901655"/>
                  </a:lnTo>
                  <a:lnTo>
                    <a:pt x="5252531" y="4881338"/>
                  </a:lnTo>
                  <a:lnTo>
                    <a:pt x="5262058" y="4868641"/>
                  </a:lnTo>
                  <a:lnTo>
                    <a:pt x="5276983" y="4862292"/>
                  </a:lnTo>
                  <a:lnTo>
                    <a:pt x="5279841" y="4842293"/>
                  </a:lnTo>
                  <a:lnTo>
                    <a:pt x="5300482" y="4809279"/>
                  </a:lnTo>
                  <a:lnTo>
                    <a:pt x="5309056" y="4810232"/>
                  </a:lnTo>
                  <a:lnTo>
                    <a:pt x="5302705" y="4819755"/>
                  </a:lnTo>
                  <a:lnTo>
                    <a:pt x="5305245" y="4831500"/>
                  </a:lnTo>
                  <a:lnTo>
                    <a:pt x="5318900" y="4840706"/>
                  </a:lnTo>
                  <a:lnTo>
                    <a:pt x="5328109" y="4832135"/>
                  </a:lnTo>
                  <a:lnTo>
                    <a:pt x="5327157" y="4827056"/>
                  </a:lnTo>
                  <a:lnTo>
                    <a:pt x="5322711" y="4821660"/>
                  </a:lnTo>
                  <a:lnTo>
                    <a:pt x="5323981" y="4831183"/>
                  </a:lnTo>
                  <a:lnTo>
                    <a:pt x="5316360" y="4823882"/>
                  </a:lnTo>
                  <a:lnTo>
                    <a:pt x="5314454" y="4815628"/>
                  </a:lnTo>
                  <a:lnTo>
                    <a:pt x="5317630" y="4811501"/>
                  </a:lnTo>
                  <a:lnTo>
                    <a:pt x="5327157" y="4801978"/>
                  </a:lnTo>
                  <a:lnTo>
                    <a:pt x="5333508" y="4801661"/>
                  </a:lnTo>
                  <a:lnTo>
                    <a:pt x="5342082" y="4813089"/>
                  </a:lnTo>
                  <a:lnTo>
                    <a:pt x="5351608" y="4815311"/>
                  </a:lnTo>
                  <a:lnTo>
                    <a:pt x="5359547" y="4808010"/>
                  </a:lnTo>
                  <a:lnTo>
                    <a:pt x="5342717" y="4796264"/>
                  </a:lnTo>
                  <a:lnTo>
                    <a:pt x="5340494" y="4790868"/>
                  </a:lnTo>
                  <a:lnTo>
                    <a:pt x="5309691" y="4767060"/>
                  </a:lnTo>
                  <a:lnTo>
                    <a:pt x="5305563" y="4772456"/>
                  </a:lnTo>
                  <a:lnTo>
                    <a:pt x="5292861" y="4758806"/>
                  </a:lnTo>
                  <a:lnTo>
                    <a:pt x="5283969" y="4741030"/>
                  </a:lnTo>
                  <a:lnTo>
                    <a:pt x="5280794" y="4721983"/>
                  </a:lnTo>
                  <a:lnTo>
                    <a:pt x="5298894" y="4732459"/>
                  </a:lnTo>
                  <a:lnTo>
                    <a:pt x="5315725" y="4725792"/>
                  </a:lnTo>
                  <a:lnTo>
                    <a:pt x="5318900" y="4719444"/>
                  </a:lnTo>
                  <a:lnTo>
                    <a:pt x="5328427" y="4721666"/>
                  </a:lnTo>
                  <a:lnTo>
                    <a:pt x="5336048" y="4728967"/>
                  </a:lnTo>
                  <a:lnTo>
                    <a:pt x="5356689" y="4728649"/>
                  </a:lnTo>
                  <a:lnTo>
                    <a:pt x="5356689" y="4718491"/>
                  </a:lnTo>
                  <a:lnTo>
                    <a:pt x="5343987" y="4709920"/>
                  </a:lnTo>
                  <a:lnTo>
                    <a:pt x="5337636" y="4718491"/>
                  </a:lnTo>
                  <a:lnTo>
                    <a:pt x="5331285" y="4708968"/>
                  </a:lnTo>
                  <a:lnTo>
                    <a:pt x="5334460" y="4700397"/>
                  </a:lnTo>
                  <a:lnTo>
                    <a:pt x="5339859" y="4696270"/>
                  </a:lnTo>
                  <a:lnTo>
                    <a:pt x="5363358" y="4697223"/>
                  </a:lnTo>
                  <a:lnTo>
                    <a:pt x="5375742" y="4686430"/>
                  </a:lnTo>
                  <a:lnTo>
                    <a:pt x="5386222" y="4681986"/>
                  </a:lnTo>
                  <a:lnTo>
                    <a:pt x="5430362" y="4672462"/>
                  </a:lnTo>
                  <a:lnTo>
                    <a:pt x="5430362" y="4663892"/>
                  </a:lnTo>
                  <a:lnTo>
                    <a:pt x="5418612" y="4657543"/>
                  </a:lnTo>
                  <a:lnTo>
                    <a:pt x="5420835" y="4648019"/>
                  </a:lnTo>
                  <a:lnTo>
                    <a:pt x="5416707" y="4641036"/>
                  </a:lnTo>
                  <a:lnTo>
                    <a:pt x="5393208" y="4645163"/>
                  </a:lnTo>
                  <a:lnTo>
                    <a:pt x="5379553" y="4654686"/>
                  </a:lnTo>
                  <a:lnTo>
                    <a:pt x="5352243" y="4657225"/>
                  </a:lnTo>
                  <a:lnTo>
                    <a:pt x="5331230" y="4660361"/>
                  </a:lnTo>
                  <a:cubicBezTo>
                    <a:pt x="5331190" y="4660605"/>
                    <a:pt x="5331149" y="4660850"/>
                    <a:pt x="5331109" y="4661094"/>
                  </a:cubicBezTo>
                  <a:lnTo>
                    <a:pt x="5315234" y="4676033"/>
                  </a:lnTo>
                  <a:lnTo>
                    <a:pt x="5309836" y="4676351"/>
                  </a:lnTo>
                  <a:lnTo>
                    <a:pt x="5314281" y="4666816"/>
                  </a:lnTo>
                  <a:lnTo>
                    <a:pt x="5285389" y="4662366"/>
                  </a:lnTo>
                  <a:lnTo>
                    <a:pt x="5258401" y="4676669"/>
                  </a:lnTo>
                  <a:lnTo>
                    <a:pt x="5249829" y="4690337"/>
                  </a:lnTo>
                  <a:lnTo>
                    <a:pt x="5242844" y="4694787"/>
                  </a:lnTo>
                  <a:lnTo>
                    <a:pt x="5238399" y="4692562"/>
                  </a:lnTo>
                  <a:lnTo>
                    <a:pt x="5206649" y="4704640"/>
                  </a:lnTo>
                  <a:lnTo>
                    <a:pt x="5195219" y="4725936"/>
                  </a:lnTo>
                  <a:lnTo>
                    <a:pt x="5184741" y="4732293"/>
                  </a:lnTo>
                  <a:lnTo>
                    <a:pt x="5178391" y="4719579"/>
                  </a:lnTo>
                  <a:lnTo>
                    <a:pt x="5164421" y="4717672"/>
                  </a:lnTo>
                  <a:lnTo>
                    <a:pt x="5151721" y="4719897"/>
                  </a:lnTo>
                  <a:lnTo>
                    <a:pt x="5147594" y="4731657"/>
                  </a:lnTo>
                  <a:lnTo>
                    <a:pt x="5144736" y="4744053"/>
                  </a:lnTo>
                  <a:lnTo>
                    <a:pt x="5132036" y="4746596"/>
                  </a:lnTo>
                  <a:lnTo>
                    <a:pt x="5132036" y="4739921"/>
                  </a:lnTo>
                  <a:lnTo>
                    <a:pt x="5116161" y="4732611"/>
                  </a:lnTo>
                  <a:lnTo>
                    <a:pt x="5101239" y="4750728"/>
                  </a:lnTo>
                  <a:lnTo>
                    <a:pt x="5080284" y="4761535"/>
                  </a:lnTo>
                  <a:lnTo>
                    <a:pt x="5055836" y="4769164"/>
                  </a:lnTo>
                  <a:lnTo>
                    <a:pt x="5050756" y="4763124"/>
                  </a:lnTo>
                  <a:lnTo>
                    <a:pt x="5045994" y="4736425"/>
                  </a:lnTo>
                  <a:lnTo>
                    <a:pt x="5040914" y="4745960"/>
                  </a:lnTo>
                  <a:lnTo>
                    <a:pt x="5045359" y="4773296"/>
                  </a:lnTo>
                  <a:lnTo>
                    <a:pt x="5051709" y="4774567"/>
                  </a:lnTo>
                  <a:lnTo>
                    <a:pt x="5042501" y="4780924"/>
                  </a:lnTo>
                  <a:lnTo>
                    <a:pt x="5039961" y="4775838"/>
                  </a:lnTo>
                  <a:lnTo>
                    <a:pt x="5039009" y="4766303"/>
                  </a:lnTo>
                  <a:lnTo>
                    <a:pt x="5033611" y="4758992"/>
                  </a:lnTo>
                  <a:lnTo>
                    <a:pt x="5028531" y="4776792"/>
                  </a:lnTo>
                  <a:lnTo>
                    <a:pt x="5032976" y="4779017"/>
                  </a:lnTo>
                  <a:lnTo>
                    <a:pt x="5019006" y="4792684"/>
                  </a:lnTo>
                  <a:lnTo>
                    <a:pt x="5004401" y="4799359"/>
                  </a:lnTo>
                  <a:lnTo>
                    <a:pt x="4999004" y="4803491"/>
                  </a:lnTo>
                  <a:lnTo>
                    <a:pt x="4987574" y="4805716"/>
                  </a:lnTo>
                  <a:lnTo>
                    <a:pt x="4983446" y="4824787"/>
                  </a:lnTo>
                  <a:lnTo>
                    <a:pt x="4974874" y="4829873"/>
                  </a:lnTo>
                  <a:lnTo>
                    <a:pt x="4968524" y="4826694"/>
                  </a:lnTo>
                  <a:lnTo>
                    <a:pt x="4965349" y="4818748"/>
                  </a:lnTo>
                  <a:lnTo>
                    <a:pt x="4974874" y="4813980"/>
                  </a:lnTo>
                  <a:lnTo>
                    <a:pt x="4974874" y="4810166"/>
                  </a:lnTo>
                  <a:lnTo>
                    <a:pt x="4965349" y="4815570"/>
                  </a:lnTo>
                  <a:lnTo>
                    <a:pt x="4952649" y="4800631"/>
                  </a:lnTo>
                  <a:lnTo>
                    <a:pt x="4941854" y="4801902"/>
                  </a:lnTo>
                  <a:lnTo>
                    <a:pt x="4938679" y="4810166"/>
                  </a:lnTo>
                  <a:lnTo>
                    <a:pt x="4930424" y="4803173"/>
                  </a:lnTo>
                  <a:lnTo>
                    <a:pt x="4922804" y="4814934"/>
                  </a:lnTo>
                  <a:lnTo>
                    <a:pt x="4917724" y="4801902"/>
                  </a:lnTo>
                  <a:lnTo>
                    <a:pt x="4910104" y="4792684"/>
                  </a:lnTo>
                  <a:lnTo>
                    <a:pt x="4896451" y="4784420"/>
                  </a:lnTo>
                  <a:lnTo>
                    <a:pt x="4893276" y="4803491"/>
                  </a:lnTo>
                  <a:lnTo>
                    <a:pt x="4900896" y="4812709"/>
                  </a:lnTo>
                  <a:lnTo>
                    <a:pt x="4907246" y="4819066"/>
                  </a:lnTo>
                  <a:lnTo>
                    <a:pt x="4916771" y="4820020"/>
                  </a:lnTo>
                  <a:lnTo>
                    <a:pt x="4929471" y="4827330"/>
                  </a:lnTo>
                  <a:lnTo>
                    <a:pt x="4932646" y="4840044"/>
                  </a:lnTo>
                  <a:lnTo>
                    <a:pt x="4939314" y="4841951"/>
                  </a:lnTo>
                  <a:lnTo>
                    <a:pt x="4937091" y="4826059"/>
                  </a:lnTo>
                  <a:lnTo>
                    <a:pt x="4938679" y="4819702"/>
                  </a:lnTo>
                  <a:lnTo>
                    <a:pt x="4960269" y="4833051"/>
                  </a:lnTo>
                  <a:lnTo>
                    <a:pt x="4969794" y="4836548"/>
                  </a:lnTo>
                  <a:lnTo>
                    <a:pt x="4977414" y="4841633"/>
                  </a:lnTo>
                  <a:lnTo>
                    <a:pt x="4964714" y="4854347"/>
                  </a:lnTo>
                  <a:lnTo>
                    <a:pt x="4963444" y="4857526"/>
                  </a:lnTo>
                  <a:lnTo>
                    <a:pt x="4982811" y="4855301"/>
                  </a:lnTo>
                  <a:lnTo>
                    <a:pt x="4990114" y="4859433"/>
                  </a:lnTo>
                  <a:lnTo>
                    <a:pt x="4983764" y="4865790"/>
                  </a:lnTo>
                  <a:lnTo>
                    <a:pt x="4999639" y="4865790"/>
                  </a:lnTo>
                  <a:lnTo>
                    <a:pt x="5011386" y="4870876"/>
                  </a:lnTo>
                  <a:lnTo>
                    <a:pt x="5021864" y="4883590"/>
                  </a:lnTo>
                  <a:lnTo>
                    <a:pt x="5015831" y="4909653"/>
                  </a:lnTo>
                  <a:lnTo>
                    <a:pt x="5036151" y="4910607"/>
                  </a:lnTo>
                  <a:lnTo>
                    <a:pt x="5076474" y="4925228"/>
                  </a:lnTo>
                  <a:lnTo>
                    <a:pt x="5079649" y="4917917"/>
                  </a:lnTo>
                  <a:lnTo>
                    <a:pt x="5052979" y="4901071"/>
                  </a:lnTo>
                  <a:lnTo>
                    <a:pt x="5031389" y="4869604"/>
                  </a:lnTo>
                  <a:lnTo>
                    <a:pt x="5012974" y="4834005"/>
                  </a:lnTo>
                  <a:lnTo>
                    <a:pt x="5004719" y="4842269"/>
                  </a:lnTo>
                  <a:lnTo>
                    <a:pt x="4999321" y="4834005"/>
                  </a:lnTo>
                  <a:lnTo>
                    <a:pt x="4995194" y="4819384"/>
                  </a:lnTo>
                  <a:lnTo>
                    <a:pt x="5002496" y="4816205"/>
                  </a:lnTo>
                  <a:lnTo>
                    <a:pt x="5001544" y="4809848"/>
                  </a:lnTo>
                  <a:lnTo>
                    <a:pt x="5004719" y="4807623"/>
                  </a:lnTo>
                  <a:lnTo>
                    <a:pt x="5036786" y="4869604"/>
                  </a:lnTo>
                  <a:lnTo>
                    <a:pt x="5057106" y="4899164"/>
                  </a:lnTo>
                  <a:lnTo>
                    <a:pt x="5078696" y="4909335"/>
                  </a:lnTo>
                  <a:lnTo>
                    <a:pt x="5085999" y="4911560"/>
                  </a:lnTo>
                  <a:lnTo>
                    <a:pt x="5094254" y="4912196"/>
                  </a:lnTo>
                  <a:lnTo>
                    <a:pt x="5098381" y="4905839"/>
                  </a:lnTo>
                  <a:lnTo>
                    <a:pt x="5106954" y="4896304"/>
                  </a:lnTo>
                  <a:lnTo>
                    <a:pt x="5116479" y="4911243"/>
                  </a:lnTo>
                  <a:lnTo>
                    <a:pt x="5126004" y="4904886"/>
                  </a:lnTo>
                  <a:lnTo>
                    <a:pt x="5130131" y="4898211"/>
                  </a:lnTo>
                  <a:lnTo>
                    <a:pt x="5148864" y="4893761"/>
                  </a:lnTo>
                  <a:lnTo>
                    <a:pt x="5162834" y="4895986"/>
                  </a:lnTo>
                  <a:lnTo>
                    <a:pt x="5181249" y="4909335"/>
                  </a:lnTo>
                  <a:lnTo>
                    <a:pt x="5175534" y="4914739"/>
                  </a:lnTo>
                  <a:lnTo>
                    <a:pt x="5160929" y="4912832"/>
                  </a:lnTo>
                  <a:lnTo>
                    <a:pt x="5156801" y="4915057"/>
                  </a:lnTo>
                  <a:cubicBezTo>
                    <a:pt x="5156589" y="4921626"/>
                    <a:pt x="5156378" y="4928194"/>
                    <a:pt x="5156166" y="4934763"/>
                  </a:cubicBezTo>
                  <a:lnTo>
                    <a:pt x="5151721" y="4947477"/>
                  </a:lnTo>
                  <a:lnTo>
                    <a:pt x="5144419" y="4948749"/>
                  </a:lnTo>
                  <a:lnTo>
                    <a:pt x="5131719" y="4950974"/>
                  </a:lnTo>
                  <a:lnTo>
                    <a:pt x="5117114" y="4960827"/>
                  </a:lnTo>
                  <a:lnTo>
                    <a:pt x="5094571" y="4943028"/>
                  </a:lnTo>
                  <a:lnTo>
                    <a:pt x="5071076" y="4943981"/>
                  </a:lnTo>
                  <a:lnTo>
                    <a:pt x="5061869" y="4955742"/>
                  </a:lnTo>
                  <a:lnTo>
                    <a:pt x="5055519" y="4969409"/>
                  </a:lnTo>
                  <a:lnTo>
                    <a:pt x="5033611" y="4976402"/>
                  </a:lnTo>
                  <a:lnTo>
                    <a:pt x="5025039" y="4986891"/>
                  </a:lnTo>
                  <a:lnTo>
                    <a:pt x="5012339" y="4987845"/>
                  </a:lnTo>
                  <a:lnTo>
                    <a:pt x="5002814" y="4981488"/>
                  </a:lnTo>
                  <a:lnTo>
                    <a:pt x="4994241" y="4986255"/>
                  </a:lnTo>
                  <a:lnTo>
                    <a:pt x="4972334" y="5008505"/>
                  </a:lnTo>
                  <a:lnTo>
                    <a:pt x="4941854" y="5033933"/>
                  </a:lnTo>
                  <a:lnTo>
                    <a:pt x="4914866" y="5053004"/>
                  </a:lnTo>
                  <a:lnTo>
                    <a:pt x="4887879" y="5037429"/>
                  </a:lnTo>
                  <a:lnTo>
                    <a:pt x="4861526" y="5034568"/>
                  </a:lnTo>
                  <a:lnTo>
                    <a:pt x="4859304" y="5027258"/>
                  </a:lnTo>
                  <a:lnTo>
                    <a:pt x="4877401" y="5013590"/>
                  </a:lnTo>
                  <a:lnTo>
                    <a:pt x="4873909" y="4995473"/>
                  </a:lnTo>
                  <a:lnTo>
                    <a:pt x="4881211" y="4992294"/>
                  </a:lnTo>
                  <a:lnTo>
                    <a:pt x="4885339" y="4962734"/>
                  </a:lnTo>
                  <a:lnTo>
                    <a:pt x="4870099" y="4939849"/>
                  </a:lnTo>
                  <a:lnTo>
                    <a:pt x="4854224" y="4945253"/>
                  </a:lnTo>
                  <a:lnTo>
                    <a:pt x="4851049" y="4936671"/>
                  </a:lnTo>
                  <a:lnTo>
                    <a:pt x="4831046" y="4919825"/>
                  </a:lnTo>
                  <a:lnTo>
                    <a:pt x="4818029" y="4918871"/>
                  </a:lnTo>
                  <a:lnTo>
                    <a:pt x="4810726" y="4929678"/>
                  </a:lnTo>
                  <a:lnTo>
                    <a:pt x="4797074" y="4924592"/>
                  </a:lnTo>
                  <a:lnTo>
                    <a:pt x="4784056" y="4917282"/>
                  </a:lnTo>
                  <a:lnTo>
                    <a:pt x="4780881" y="4909018"/>
                  </a:lnTo>
                  <a:lnTo>
                    <a:pt x="4787549" y="4904250"/>
                  </a:lnTo>
                  <a:lnTo>
                    <a:pt x="4808186" y="4888357"/>
                  </a:lnTo>
                  <a:lnTo>
                    <a:pt x="4836444" y="4865154"/>
                  </a:lnTo>
                  <a:lnTo>
                    <a:pt x="4839619" y="4855619"/>
                  </a:lnTo>
                  <a:lnTo>
                    <a:pt x="4844064" y="4862929"/>
                  </a:lnTo>
                  <a:lnTo>
                    <a:pt x="4866289" y="4854030"/>
                  </a:lnTo>
                  <a:lnTo>
                    <a:pt x="4894546" y="4846719"/>
                  </a:lnTo>
                  <a:lnTo>
                    <a:pt x="4905341" y="4849897"/>
                  </a:lnTo>
                  <a:lnTo>
                    <a:pt x="4899944" y="4839091"/>
                  </a:lnTo>
                  <a:lnTo>
                    <a:pt x="4909469" y="4829555"/>
                  </a:lnTo>
                  <a:lnTo>
                    <a:pt x="4891371" y="4835912"/>
                  </a:lnTo>
                  <a:cubicBezTo>
                    <a:pt x="4891054" y="4832098"/>
                    <a:pt x="4890736" y="4828283"/>
                    <a:pt x="4890419" y="4824469"/>
                  </a:cubicBezTo>
                  <a:lnTo>
                    <a:pt x="4885021" y="4817159"/>
                  </a:lnTo>
                  <a:lnTo>
                    <a:pt x="4882481" y="4795863"/>
                  </a:lnTo>
                  <a:lnTo>
                    <a:pt x="4877719" y="4809848"/>
                  </a:lnTo>
                  <a:lnTo>
                    <a:pt x="4870099" y="4812073"/>
                  </a:lnTo>
                  <a:lnTo>
                    <a:pt x="4875496" y="4825741"/>
                  </a:lnTo>
                  <a:lnTo>
                    <a:pt x="4871369" y="4824787"/>
                  </a:lnTo>
                  <a:lnTo>
                    <a:pt x="4861526" y="4818430"/>
                  </a:lnTo>
                  <a:lnTo>
                    <a:pt x="4855176" y="4819384"/>
                  </a:lnTo>
                  <a:lnTo>
                    <a:pt x="4847874" y="4815570"/>
                  </a:lnTo>
                  <a:cubicBezTo>
                    <a:pt x="4847556" y="4811650"/>
                    <a:pt x="4847239" y="4807729"/>
                    <a:pt x="4846921" y="4803809"/>
                  </a:cubicBezTo>
                  <a:lnTo>
                    <a:pt x="4839301" y="4809213"/>
                  </a:lnTo>
                  <a:lnTo>
                    <a:pt x="4829776" y="4801584"/>
                  </a:lnTo>
                  <a:lnTo>
                    <a:pt x="4826601" y="4807941"/>
                  </a:lnTo>
                  <a:lnTo>
                    <a:pt x="4821204" y="4809213"/>
                  </a:lnTo>
                  <a:lnTo>
                    <a:pt x="4808504" y="4811755"/>
                  </a:lnTo>
                  <a:lnTo>
                    <a:pt x="4795169" y="4816841"/>
                  </a:lnTo>
                  <a:lnTo>
                    <a:pt x="4794216" y="4824469"/>
                  </a:lnTo>
                  <a:lnTo>
                    <a:pt x="4816441" y="4828284"/>
                  </a:lnTo>
                  <a:lnTo>
                    <a:pt x="4808821" y="4830509"/>
                  </a:lnTo>
                  <a:lnTo>
                    <a:pt x="4785644" y="4826377"/>
                  </a:lnTo>
                  <a:lnTo>
                    <a:pt x="4775166" y="4828602"/>
                  </a:lnTo>
                  <a:lnTo>
                    <a:pt x="4701824" y="4809530"/>
                  </a:lnTo>
                  <a:lnTo>
                    <a:pt x="4699601" y="4797770"/>
                  </a:lnTo>
                  <a:lnTo>
                    <a:pt x="4704999" y="4808259"/>
                  </a:lnTo>
                  <a:lnTo>
                    <a:pt x="4765324" y="4822562"/>
                  </a:lnTo>
                  <a:lnTo>
                    <a:pt x="4776119" y="4823198"/>
                  </a:lnTo>
                  <a:lnTo>
                    <a:pt x="4746274" y="4799677"/>
                  </a:lnTo>
                  <a:lnTo>
                    <a:pt x="4729446" y="4799677"/>
                  </a:lnTo>
                  <a:lnTo>
                    <a:pt x="4726271" y="4807941"/>
                  </a:lnTo>
                  <a:lnTo>
                    <a:pt x="4713571" y="4802856"/>
                  </a:lnTo>
                  <a:lnTo>
                    <a:pt x="4712301" y="4792367"/>
                  </a:lnTo>
                  <a:lnTo>
                    <a:pt x="4740559" y="4785692"/>
                  </a:lnTo>
                  <a:lnTo>
                    <a:pt x="4746909" y="4784738"/>
                  </a:lnTo>
                  <a:lnTo>
                    <a:pt x="4737384" y="4768846"/>
                  </a:lnTo>
                  <a:lnTo>
                    <a:pt x="4717381" y="4764714"/>
                  </a:lnTo>
                  <a:lnTo>
                    <a:pt x="4706586" y="4770117"/>
                  </a:lnTo>
                  <a:lnTo>
                    <a:pt x="4689759" y="4756767"/>
                  </a:lnTo>
                  <a:lnTo>
                    <a:pt x="4687536" y="4752317"/>
                  </a:lnTo>
                  <a:lnTo>
                    <a:pt x="4704681" y="4757721"/>
                  </a:lnTo>
                  <a:lnTo>
                    <a:pt x="4709761" y="4754225"/>
                  </a:lnTo>
                  <a:lnTo>
                    <a:pt x="4729129" y="4759628"/>
                  </a:lnTo>
                  <a:lnTo>
                    <a:pt x="4748179" y="4763442"/>
                  </a:lnTo>
                  <a:lnTo>
                    <a:pt x="4764054" y="4769799"/>
                  </a:lnTo>
                  <a:lnTo>
                    <a:pt x="4808821" y="4724982"/>
                  </a:lnTo>
                  <a:lnTo>
                    <a:pt x="4767864" y="4752953"/>
                  </a:lnTo>
                  <a:lnTo>
                    <a:pt x="4745956" y="4759310"/>
                  </a:lnTo>
                  <a:lnTo>
                    <a:pt x="4735161" y="4747868"/>
                  </a:lnTo>
                  <a:lnTo>
                    <a:pt x="4727541" y="4738332"/>
                  </a:lnTo>
                  <a:lnTo>
                    <a:pt x="4725636" y="4731339"/>
                  </a:lnTo>
                  <a:lnTo>
                    <a:pt x="4723414" y="4717354"/>
                  </a:lnTo>
                  <a:lnTo>
                    <a:pt x="4731351" y="4710043"/>
                  </a:lnTo>
                  <a:lnTo>
                    <a:pt x="4726271" y="4699236"/>
                  </a:lnTo>
                  <a:lnTo>
                    <a:pt x="4725001" y="4688747"/>
                  </a:lnTo>
                  <a:lnTo>
                    <a:pt x="4720874" y="4703686"/>
                  </a:lnTo>
                  <a:lnTo>
                    <a:pt x="4725001" y="4708772"/>
                  </a:lnTo>
                  <a:lnTo>
                    <a:pt x="4714841" y="4717354"/>
                  </a:lnTo>
                  <a:lnTo>
                    <a:pt x="4717064" y="4729114"/>
                  </a:lnTo>
                  <a:lnTo>
                    <a:pt x="4722144" y="4737378"/>
                  </a:lnTo>
                  <a:lnTo>
                    <a:pt x="4720239" y="4744689"/>
                  </a:lnTo>
                  <a:lnTo>
                    <a:pt x="4708809" y="4749139"/>
                  </a:lnTo>
                  <a:lnTo>
                    <a:pt x="4701189" y="4742782"/>
                  </a:lnTo>
                  <a:lnTo>
                    <a:pt x="4696109" y="4747232"/>
                  </a:lnTo>
                  <a:lnTo>
                    <a:pt x="4683409" y="4747232"/>
                  </a:lnTo>
                  <a:lnTo>
                    <a:pt x="4695791" y="4725936"/>
                  </a:lnTo>
                  <a:lnTo>
                    <a:pt x="4684044" y="4726254"/>
                  </a:lnTo>
                  <a:lnTo>
                    <a:pt x="4679916" y="4718943"/>
                  </a:lnTo>
                  <a:lnTo>
                    <a:pt x="4682456" y="4738650"/>
                  </a:lnTo>
                  <a:lnTo>
                    <a:pt x="4676106" y="4744371"/>
                  </a:lnTo>
                  <a:lnTo>
                    <a:pt x="4659914" y="4746596"/>
                  </a:lnTo>
                  <a:lnTo>
                    <a:pt x="4649436" y="4751682"/>
                  </a:lnTo>
                  <a:lnTo>
                    <a:pt x="4619591" y="4753271"/>
                  </a:lnTo>
                  <a:lnTo>
                    <a:pt x="4614829" y="4759628"/>
                  </a:lnTo>
                  <a:lnTo>
                    <a:pt x="4618956" y="4769799"/>
                  </a:lnTo>
                  <a:lnTo>
                    <a:pt x="4611654" y="4781560"/>
                  </a:lnTo>
                  <a:lnTo>
                    <a:pt x="4609749" y="4797452"/>
                  </a:lnTo>
                  <a:lnTo>
                    <a:pt x="4597049" y="4809213"/>
                  </a:lnTo>
                  <a:lnTo>
                    <a:pt x="4587524" y="4820655"/>
                  </a:lnTo>
                  <a:lnTo>
                    <a:pt x="4587524" y="4816523"/>
                  </a:lnTo>
                  <a:lnTo>
                    <a:pt x="4592921" y="4807941"/>
                  </a:lnTo>
                  <a:lnTo>
                    <a:pt x="4583396" y="4805081"/>
                  </a:lnTo>
                  <a:lnTo>
                    <a:pt x="4575776" y="4799995"/>
                  </a:lnTo>
                  <a:lnTo>
                    <a:pt x="4572601" y="4788235"/>
                  </a:lnTo>
                  <a:lnTo>
                    <a:pt x="4568474" y="4796816"/>
                  </a:lnTo>
                  <a:lnTo>
                    <a:pt x="4565299" y="4787599"/>
                  </a:lnTo>
                  <a:lnTo>
                    <a:pt x="4556726" y="4784420"/>
                  </a:lnTo>
                  <a:lnTo>
                    <a:pt x="4553551" y="4798088"/>
                  </a:lnTo>
                  <a:lnTo>
                    <a:pt x="4566251" y="4811755"/>
                  </a:lnTo>
                  <a:lnTo>
                    <a:pt x="4574824" y="4815887"/>
                  </a:lnTo>
                  <a:lnTo>
                    <a:pt x="4580539" y="4820020"/>
                  </a:lnTo>
                  <a:cubicBezTo>
                    <a:pt x="4580856" y="4824152"/>
                    <a:pt x="4581174" y="4828284"/>
                    <a:pt x="4581491" y="4832416"/>
                  </a:cubicBezTo>
                  <a:lnTo>
                    <a:pt x="4576094" y="4845130"/>
                  </a:lnTo>
                  <a:lnTo>
                    <a:pt x="4564664" y="4848308"/>
                  </a:lnTo>
                  <a:lnTo>
                    <a:pt x="4557361" y="4856890"/>
                  </a:lnTo>
                  <a:lnTo>
                    <a:pt x="4552281" y="4857844"/>
                  </a:lnTo>
                  <a:lnTo>
                    <a:pt x="4539264" y="4858479"/>
                  </a:lnTo>
                  <a:lnTo>
                    <a:pt x="4523388" y="4862611"/>
                  </a:lnTo>
                  <a:lnTo>
                    <a:pt x="4531961" y="4871193"/>
                  </a:lnTo>
                  <a:lnTo>
                    <a:pt x="4513228" y="4882636"/>
                  </a:lnTo>
                  <a:lnTo>
                    <a:pt x="4507831" y="4875325"/>
                  </a:lnTo>
                  <a:lnTo>
                    <a:pt x="4504338" y="4865154"/>
                  </a:lnTo>
                  <a:lnTo>
                    <a:pt x="4508466" y="4859751"/>
                  </a:lnTo>
                  <a:lnTo>
                    <a:pt x="4508466" y="4849262"/>
                  </a:lnTo>
                  <a:lnTo>
                    <a:pt x="4502116" y="4843858"/>
                  </a:lnTo>
                  <a:lnTo>
                    <a:pt x="4493861" y="4868333"/>
                  </a:lnTo>
                  <a:cubicBezTo>
                    <a:pt x="4493543" y="4873842"/>
                    <a:pt x="4493226" y="4879352"/>
                    <a:pt x="4492908" y="4884861"/>
                  </a:cubicBezTo>
                  <a:lnTo>
                    <a:pt x="4503703" y="4891218"/>
                  </a:lnTo>
                  <a:lnTo>
                    <a:pt x="4505926" y="4905203"/>
                  </a:lnTo>
                  <a:lnTo>
                    <a:pt x="4497671" y="4910289"/>
                  </a:lnTo>
                  <a:lnTo>
                    <a:pt x="4499868" y="4919360"/>
                  </a:lnTo>
                  <a:lnTo>
                    <a:pt x="4500840" y="4920286"/>
                  </a:lnTo>
                  <a:lnTo>
                    <a:pt x="4506875" y="4943464"/>
                  </a:lnTo>
                  <a:cubicBezTo>
                    <a:pt x="4506557" y="4951507"/>
                    <a:pt x="4506240" y="4959551"/>
                    <a:pt x="4505922" y="4967594"/>
                  </a:cubicBezTo>
                  <a:lnTo>
                    <a:pt x="4499570" y="4964736"/>
                  </a:lnTo>
                  <a:lnTo>
                    <a:pt x="4505922" y="4976166"/>
                  </a:lnTo>
                  <a:cubicBezTo>
                    <a:pt x="4505604" y="4979976"/>
                    <a:pt x="4505287" y="4983786"/>
                    <a:pt x="4504969" y="4987596"/>
                  </a:cubicBezTo>
                  <a:lnTo>
                    <a:pt x="4487183" y="4995216"/>
                  </a:lnTo>
                  <a:lnTo>
                    <a:pt x="4475749" y="5001884"/>
                  </a:lnTo>
                  <a:lnTo>
                    <a:pt x="4460821" y="5005059"/>
                  </a:lnTo>
                  <a:lnTo>
                    <a:pt x="4447164" y="5022204"/>
                  </a:lnTo>
                  <a:lnTo>
                    <a:pt x="4430330" y="5038079"/>
                  </a:lnTo>
                  <a:lnTo>
                    <a:pt x="4433506" y="5029506"/>
                  </a:lnTo>
                  <a:lnTo>
                    <a:pt x="4443988" y="5017759"/>
                  </a:lnTo>
                  <a:lnTo>
                    <a:pt x="4443988" y="5008234"/>
                  </a:lnTo>
                  <a:lnTo>
                    <a:pt x="4454469" y="5000931"/>
                  </a:lnTo>
                  <a:lnTo>
                    <a:pt x="4464950" y="4992359"/>
                  </a:lnTo>
                  <a:lnTo>
                    <a:pt x="4463997" y="4986961"/>
                  </a:lnTo>
                  <a:lnTo>
                    <a:pt x="4449069" y="4990136"/>
                  </a:lnTo>
                  <a:lnTo>
                    <a:pt x="4452245" y="4980929"/>
                  </a:lnTo>
                  <a:lnTo>
                    <a:pt x="4449069" y="4971404"/>
                  </a:lnTo>
                  <a:lnTo>
                    <a:pt x="4439223" y="4964101"/>
                  </a:lnTo>
                  <a:lnTo>
                    <a:pt x="4429060" y="4968229"/>
                  </a:lnTo>
                  <a:lnTo>
                    <a:pt x="4424613" y="4976801"/>
                  </a:lnTo>
                  <a:lnTo>
                    <a:pt x="4411909" y="4972991"/>
                  </a:lnTo>
                  <a:lnTo>
                    <a:pt x="4410956" y="4981246"/>
                  </a:lnTo>
                  <a:lnTo>
                    <a:pt x="4432236" y="4983151"/>
                  </a:lnTo>
                  <a:lnTo>
                    <a:pt x="4435412" y="4985374"/>
                  </a:lnTo>
                  <a:lnTo>
                    <a:pt x="4438588" y="4991724"/>
                  </a:lnTo>
                  <a:lnTo>
                    <a:pt x="4428107" y="5004424"/>
                  </a:lnTo>
                  <a:lnTo>
                    <a:pt x="4426201" y="5009821"/>
                  </a:lnTo>
                  <a:lnTo>
                    <a:pt x="4420802" y="5011726"/>
                  </a:lnTo>
                  <a:lnTo>
                    <a:pt x="4417626" y="5007599"/>
                  </a:lnTo>
                  <a:lnTo>
                    <a:pt x="4413497" y="5011726"/>
                  </a:lnTo>
                  <a:lnTo>
                    <a:pt x="4420802" y="5021251"/>
                  </a:lnTo>
                  <a:lnTo>
                    <a:pt x="4420802" y="5028554"/>
                  </a:lnTo>
                  <a:lnTo>
                    <a:pt x="4410638" y="5035221"/>
                  </a:lnTo>
                  <a:cubicBezTo>
                    <a:pt x="4410956" y="5038925"/>
                    <a:pt x="4411273" y="5042630"/>
                    <a:pt x="4411591" y="5046334"/>
                  </a:cubicBezTo>
                  <a:lnTo>
                    <a:pt x="4416673" y="5034904"/>
                  </a:lnTo>
                  <a:lnTo>
                    <a:pt x="4430330" y="5031729"/>
                  </a:lnTo>
                  <a:lnTo>
                    <a:pt x="4430330" y="5038079"/>
                  </a:lnTo>
                  <a:lnTo>
                    <a:pt x="4408415" y="5059351"/>
                  </a:lnTo>
                  <a:lnTo>
                    <a:pt x="4409368" y="5066654"/>
                  </a:lnTo>
                  <a:lnTo>
                    <a:pt x="4410956" y="5082529"/>
                  </a:lnTo>
                  <a:lnTo>
                    <a:pt x="4409050" y="5116184"/>
                  </a:lnTo>
                  <a:lnTo>
                    <a:pt x="4416673" y="5138091"/>
                  </a:lnTo>
                  <a:lnTo>
                    <a:pt x="4416388" y="5137963"/>
                  </a:lnTo>
                  <a:lnTo>
                    <a:pt x="4413532" y="5157060"/>
                  </a:lnTo>
                  <a:lnTo>
                    <a:pt x="4399569" y="5177430"/>
                  </a:lnTo>
                  <a:lnTo>
                    <a:pt x="4398617" y="5183796"/>
                  </a:lnTo>
                  <a:lnTo>
                    <a:pt x="4376721" y="5181886"/>
                  </a:lnTo>
                  <a:lnTo>
                    <a:pt x="4365932" y="5188252"/>
                  </a:lnTo>
                  <a:lnTo>
                    <a:pt x="4345306" y="5219125"/>
                  </a:lnTo>
                  <a:lnTo>
                    <a:pt x="4332930" y="5259229"/>
                  </a:lnTo>
                  <a:lnTo>
                    <a:pt x="4330709" y="5271960"/>
                  </a:lnTo>
                  <a:lnTo>
                    <a:pt x="4323093" y="5274188"/>
                  </a:lnTo>
                  <a:lnTo>
                    <a:pt x="4314207" y="5282782"/>
                  </a:lnTo>
                  <a:lnTo>
                    <a:pt x="4314207" y="5291057"/>
                  </a:lnTo>
                  <a:lnTo>
                    <a:pt x="4306591" y="5287874"/>
                  </a:lnTo>
                  <a:lnTo>
                    <a:pt x="4298024" y="5290102"/>
                  </a:lnTo>
                  <a:cubicBezTo>
                    <a:pt x="4297707" y="5292967"/>
                    <a:pt x="4297389" y="5295831"/>
                    <a:pt x="4297072" y="5298696"/>
                  </a:cubicBezTo>
                  <a:lnTo>
                    <a:pt x="4290725" y="5302834"/>
                  </a:lnTo>
                  <a:lnTo>
                    <a:pt x="4296437" y="5306016"/>
                  </a:lnTo>
                  <a:lnTo>
                    <a:pt x="4304370" y="5300606"/>
                  </a:lnTo>
                  <a:lnTo>
                    <a:pt x="4317381" y="5301879"/>
                  </a:lnTo>
                  <a:lnTo>
                    <a:pt x="4324679" y="5304743"/>
                  </a:lnTo>
                  <a:lnTo>
                    <a:pt x="4327853" y="5312064"/>
                  </a:lnTo>
                  <a:lnTo>
                    <a:pt x="4329122" y="5321612"/>
                  </a:lnTo>
                  <a:lnTo>
                    <a:pt x="4331343" y="5327023"/>
                  </a:lnTo>
                  <a:lnTo>
                    <a:pt x="4343084" y="5338163"/>
                  </a:lnTo>
                  <a:lnTo>
                    <a:pt x="4348479" y="5349939"/>
                  </a:lnTo>
                  <a:lnTo>
                    <a:pt x="4347949" y="5350022"/>
                  </a:lnTo>
                  <a:lnTo>
                    <a:pt x="4354478" y="5386173"/>
                  </a:lnTo>
                  <a:lnTo>
                    <a:pt x="4367495" y="5416728"/>
                  </a:lnTo>
                  <a:lnTo>
                    <a:pt x="4394165" y="5435506"/>
                  </a:lnTo>
                  <a:lnTo>
                    <a:pt x="4426868" y="5452056"/>
                  </a:lnTo>
                  <a:lnTo>
                    <a:pt x="4440838" y="5454920"/>
                  </a:lnTo>
                  <a:lnTo>
                    <a:pt x="4447188" y="5451738"/>
                  </a:lnTo>
                  <a:lnTo>
                    <a:pt x="4452903" y="5461604"/>
                  </a:lnTo>
                  <a:lnTo>
                    <a:pt x="4450680" y="5467969"/>
                  </a:lnTo>
                  <a:lnTo>
                    <a:pt x="4447505" y="5471470"/>
                  </a:lnTo>
                  <a:lnTo>
                    <a:pt x="4449093" y="5473380"/>
                  </a:lnTo>
                  <a:lnTo>
                    <a:pt x="4444330" y="5483883"/>
                  </a:lnTo>
                  <a:lnTo>
                    <a:pt x="4442108" y="5490248"/>
                  </a:lnTo>
                  <a:lnTo>
                    <a:pt x="4426233" y="5488021"/>
                  </a:lnTo>
                  <a:lnTo>
                    <a:pt x="4416708" y="5487066"/>
                  </a:lnTo>
                  <a:lnTo>
                    <a:pt x="4398610" y="5486111"/>
                  </a:lnTo>
                  <a:lnTo>
                    <a:pt x="4374163" y="5482292"/>
                  </a:lnTo>
                  <a:lnTo>
                    <a:pt x="4361463" y="5481337"/>
                  </a:lnTo>
                  <a:lnTo>
                    <a:pt x="4336380" y="5489612"/>
                  </a:lnTo>
                  <a:lnTo>
                    <a:pt x="4311933" y="5483883"/>
                  </a:lnTo>
                  <a:lnTo>
                    <a:pt x="4298280" y="5488021"/>
                  </a:lnTo>
                  <a:lnTo>
                    <a:pt x="4289073" y="5510300"/>
                  </a:lnTo>
                  <a:lnTo>
                    <a:pt x="4278278" y="5522076"/>
                  </a:lnTo>
                  <a:lnTo>
                    <a:pt x="4253195" y="5536080"/>
                  </a:lnTo>
                  <a:lnTo>
                    <a:pt x="4224620" y="5550084"/>
                  </a:lnTo>
                  <a:lnTo>
                    <a:pt x="4209063" y="5568225"/>
                  </a:lnTo>
                  <a:lnTo>
                    <a:pt x="4191283" y="5582866"/>
                  </a:lnTo>
                  <a:lnTo>
                    <a:pt x="4191283" y="5592732"/>
                  </a:lnTo>
                  <a:lnTo>
                    <a:pt x="4172233" y="5602280"/>
                  </a:lnTo>
                  <a:lnTo>
                    <a:pt x="4169058" y="5601007"/>
                  </a:lnTo>
                  <a:lnTo>
                    <a:pt x="4173185" y="5594642"/>
                  </a:lnTo>
                  <a:lnTo>
                    <a:pt x="4175408" y="5585412"/>
                  </a:lnTo>
                  <a:lnTo>
                    <a:pt x="4168105" y="5578092"/>
                  </a:lnTo>
                  <a:lnTo>
                    <a:pt x="4173820" y="5569498"/>
                  </a:lnTo>
                  <a:lnTo>
                    <a:pt x="4185568" y="5564088"/>
                  </a:lnTo>
                  <a:lnTo>
                    <a:pt x="4204618" y="5551357"/>
                  </a:lnTo>
                  <a:lnTo>
                    <a:pt x="4226843" y="5537353"/>
                  </a:lnTo>
                  <a:lnTo>
                    <a:pt x="4235098" y="5534170"/>
                  </a:lnTo>
                  <a:lnTo>
                    <a:pt x="4235098" y="5524622"/>
                  </a:lnTo>
                  <a:lnTo>
                    <a:pt x="4224620" y="5528123"/>
                  </a:lnTo>
                  <a:lnTo>
                    <a:pt x="4202395" y="5533215"/>
                  </a:lnTo>
                  <a:lnTo>
                    <a:pt x="4184615" y="5544036"/>
                  </a:lnTo>
                  <a:lnTo>
                    <a:pt x="4167470" y="5537989"/>
                  </a:lnTo>
                  <a:lnTo>
                    <a:pt x="4163025" y="5522076"/>
                  </a:lnTo>
                  <a:lnTo>
                    <a:pt x="4160928" y="5513064"/>
                  </a:lnTo>
                  <a:lnTo>
                    <a:pt x="4150640" y="5513376"/>
                  </a:lnTo>
                  <a:lnTo>
                    <a:pt x="4135718" y="5512423"/>
                  </a:lnTo>
                  <a:lnTo>
                    <a:pt x="4123970" y="5504168"/>
                  </a:lnTo>
                  <a:lnTo>
                    <a:pt x="4098570" y="5493373"/>
                  </a:lnTo>
                  <a:lnTo>
                    <a:pt x="4080473" y="5491786"/>
                  </a:lnTo>
                  <a:lnTo>
                    <a:pt x="4071900" y="5495913"/>
                  </a:lnTo>
                  <a:lnTo>
                    <a:pt x="4066820" y="5485436"/>
                  </a:lnTo>
                  <a:lnTo>
                    <a:pt x="4073170" y="5474641"/>
                  </a:lnTo>
                  <a:lnTo>
                    <a:pt x="4059200" y="5477181"/>
                  </a:lnTo>
                  <a:lnTo>
                    <a:pt x="4060470" y="5486706"/>
                  </a:lnTo>
                  <a:lnTo>
                    <a:pt x="4055073" y="5494326"/>
                  </a:lnTo>
                  <a:lnTo>
                    <a:pt x="4044913" y="5497501"/>
                  </a:lnTo>
                  <a:lnTo>
                    <a:pt x="4033165" y="5498453"/>
                  </a:lnTo>
                  <a:lnTo>
                    <a:pt x="4027768" y="5493056"/>
                  </a:lnTo>
                  <a:lnTo>
                    <a:pt x="3999193" y="5494643"/>
                  </a:lnTo>
                  <a:lnTo>
                    <a:pt x="3999193" y="5501946"/>
                  </a:lnTo>
                  <a:lnTo>
                    <a:pt x="3989668" y="5512741"/>
                  </a:lnTo>
                  <a:lnTo>
                    <a:pt x="3974110" y="5516868"/>
                  </a:lnTo>
                  <a:lnTo>
                    <a:pt x="3968713" y="5516868"/>
                  </a:lnTo>
                  <a:lnTo>
                    <a:pt x="3951885" y="5506708"/>
                  </a:lnTo>
                  <a:lnTo>
                    <a:pt x="3940138" y="5520361"/>
                  </a:lnTo>
                  <a:cubicBezTo>
                    <a:pt x="3940455" y="5524277"/>
                    <a:pt x="3940773" y="5528192"/>
                    <a:pt x="3941090" y="5532108"/>
                  </a:cubicBezTo>
                  <a:lnTo>
                    <a:pt x="3953790" y="5537188"/>
                  </a:lnTo>
                  <a:lnTo>
                    <a:pt x="3946805" y="5544491"/>
                  </a:lnTo>
                  <a:lnTo>
                    <a:pt x="3950933" y="5551793"/>
                  </a:lnTo>
                  <a:lnTo>
                    <a:pt x="3963950" y="5554016"/>
                  </a:lnTo>
                  <a:lnTo>
                    <a:pt x="3964903" y="5545443"/>
                  </a:lnTo>
                  <a:lnTo>
                    <a:pt x="3976650" y="5562271"/>
                  </a:lnTo>
                  <a:lnTo>
                    <a:pt x="3991255" y="5570526"/>
                  </a:lnTo>
                  <a:lnTo>
                    <a:pt x="4001098" y="5579733"/>
                  </a:lnTo>
                  <a:lnTo>
                    <a:pt x="3989350" y="5589258"/>
                  </a:lnTo>
                  <a:lnTo>
                    <a:pt x="3971253" y="5569573"/>
                  </a:lnTo>
                  <a:lnTo>
                    <a:pt x="3963950" y="5569573"/>
                  </a:lnTo>
                  <a:lnTo>
                    <a:pt x="3955378" y="5561318"/>
                  </a:lnTo>
                  <a:lnTo>
                    <a:pt x="3934105" y="5568938"/>
                  </a:lnTo>
                  <a:lnTo>
                    <a:pt x="3935375" y="5582591"/>
                  </a:lnTo>
                  <a:lnTo>
                    <a:pt x="3962045" y="5598148"/>
                  </a:lnTo>
                  <a:lnTo>
                    <a:pt x="3962045" y="5610848"/>
                  </a:lnTo>
                  <a:lnTo>
                    <a:pt x="3947123" y="5613071"/>
                  </a:lnTo>
                  <a:lnTo>
                    <a:pt x="3932200" y="5599736"/>
                  </a:lnTo>
                  <a:cubicBezTo>
                    <a:pt x="3931883" y="5595503"/>
                    <a:pt x="3931565" y="5591269"/>
                    <a:pt x="3931248" y="5587036"/>
                  </a:cubicBezTo>
                  <a:lnTo>
                    <a:pt x="3920770" y="5580686"/>
                  </a:lnTo>
                  <a:lnTo>
                    <a:pt x="3910928" y="5584813"/>
                  </a:lnTo>
                  <a:lnTo>
                    <a:pt x="3907753" y="5595291"/>
                  </a:lnTo>
                  <a:lnTo>
                    <a:pt x="3939185" y="5620373"/>
                  </a:lnTo>
                  <a:lnTo>
                    <a:pt x="3926168" y="5627041"/>
                  </a:lnTo>
                  <a:lnTo>
                    <a:pt x="3911563" y="5616563"/>
                  </a:lnTo>
                  <a:lnTo>
                    <a:pt x="3908388" y="5621961"/>
                  </a:lnTo>
                  <a:lnTo>
                    <a:pt x="3899815" y="5614658"/>
                  </a:lnTo>
                  <a:lnTo>
                    <a:pt x="3903625" y="5598466"/>
                  </a:lnTo>
                  <a:lnTo>
                    <a:pt x="3899498" y="5587353"/>
                  </a:lnTo>
                  <a:lnTo>
                    <a:pt x="3880448" y="5582908"/>
                  </a:lnTo>
                  <a:lnTo>
                    <a:pt x="3876003" y="5568621"/>
                  </a:lnTo>
                  <a:lnTo>
                    <a:pt x="3863303" y="5570526"/>
                  </a:lnTo>
                  <a:lnTo>
                    <a:pt x="3860128" y="5562271"/>
                  </a:lnTo>
                  <a:lnTo>
                    <a:pt x="3856953" y="5551793"/>
                  </a:lnTo>
                  <a:lnTo>
                    <a:pt x="3862033" y="5543538"/>
                  </a:lnTo>
                  <a:lnTo>
                    <a:pt x="3865208" y="5531791"/>
                  </a:lnTo>
                  <a:lnTo>
                    <a:pt x="3849015" y="5527346"/>
                  </a:lnTo>
                  <a:lnTo>
                    <a:pt x="3847110" y="5539093"/>
                  </a:lnTo>
                  <a:lnTo>
                    <a:pt x="3836633" y="5545443"/>
                  </a:lnTo>
                  <a:lnTo>
                    <a:pt x="3827108" y="5560366"/>
                  </a:lnTo>
                  <a:lnTo>
                    <a:pt x="3832505" y="5577511"/>
                  </a:lnTo>
                  <a:lnTo>
                    <a:pt x="3827743" y="5593068"/>
                  </a:lnTo>
                  <a:lnTo>
                    <a:pt x="3834410" y="5617198"/>
                  </a:lnTo>
                  <a:lnTo>
                    <a:pt x="3857588" y="5639423"/>
                  </a:lnTo>
                  <a:lnTo>
                    <a:pt x="3861080" y="5666411"/>
                  </a:lnTo>
                  <a:lnTo>
                    <a:pt x="3875050" y="5671808"/>
                  </a:lnTo>
                  <a:lnTo>
                    <a:pt x="3903625" y="5700701"/>
                  </a:lnTo>
                  <a:lnTo>
                    <a:pt x="3900768" y="5730546"/>
                  </a:lnTo>
                  <a:lnTo>
                    <a:pt x="3881718" y="5726418"/>
                  </a:lnTo>
                  <a:lnTo>
                    <a:pt x="3881718" y="5719116"/>
                  </a:lnTo>
                  <a:lnTo>
                    <a:pt x="3893465" y="5716893"/>
                  </a:lnTo>
                  <a:lnTo>
                    <a:pt x="3884575" y="5706416"/>
                  </a:lnTo>
                  <a:lnTo>
                    <a:pt x="3868700" y="5688318"/>
                  </a:lnTo>
                  <a:lnTo>
                    <a:pt x="3856953" y="5700383"/>
                  </a:lnTo>
                  <a:lnTo>
                    <a:pt x="3862668" y="5709591"/>
                  </a:lnTo>
                  <a:lnTo>
                    <a:pt x="3858223" y="5714988"/>
                  </a:lnTo>
                  <a:lnTo>
                    <a:pt x="3863620" y="5721338"/>
                  </a:lnTo>
                  <a:lnTo>
                    <a:pt x="3877590" y="5724513"/>
                  </a:lnTo>
                  <a:lnTo>
                    <a:pt x="3866795" y="5742293"/>
                  </a:lnTo>
                  <a:lnTo>
                    <a:pt x="3856635" y="5748008"/>
                  </a:lnTo>
                  <a:lnTo>
                    <a:pt x="3842665" y="5744833"/>
                  </a:lnTo>
                  <a:lnTo>
                    <a:pt x="3826790" y="5741341"/>
                  </a:lnTo>
                  <a:lnTo>
                    <a:pt x="3824885" y="5753088"/>
                  </a:lnTo>
                  <a:lnTo>
                    <a:pt x="3843935" y="5754358"/>
                  </a:lnTo>
                  <a:lnTo>
                    <a:pt x="3859810" y="5761343"/>
                  </a:lnTo>
                  <a:lnTo>
                    <a:pt x="3859810" y="5770868"/>
                  </a:lnTo>
                  <a:lnTo>
                    <a:pt x="3873463" y="5773091"/>
                  </a:lnTo>
                  <a:lnTo>
                    <a:pt x="3873463" y="5765471"/>
                  </a:lnTo>
                  <a:lnTo>
                    <a:pt x="3896958" y="5779123"/>
                  </a:lnTo>
                  <a:lnTo>
                    <a:pt x="3902673" y="5794681"/>
                  </a:lnTo>
                  <a:lnTo>
                    <a:pt x="3910928" y="5801031"/>
                  </a:lnTo>
                  <a:lnTo>
                    <a:pt x="3926803" y="5801983"/>
                  </a:lnTo>
                  <a:lnTo>
                    <a:pt x="3934423" y="5814366"/>
                  </a:lnTo>
                  <a:lnTo>
                    <a:pt x="3958870" y="5825796"/>
                  </a:lnTo>
                  <a:lnTo>
                    <a:pt x="3967443" y="5835321"/>
                  </a:lnTo>
                  <a:lnTo>
                    <a:pt x="3962045" y="5852148"/>
                  </a:lnTo>
                  <a:lnTo>
                    <a:pt x="3965538" y="5857546"/>
                  </a:lnTo>
                  <a:lnTo>
                    <a:pt x="3961410" y="5863896"/>
                  </a:lnTo>
                  <a:lnTo>
                    <a:pt x="3971888" y="5877231"/>
                  </a:lnTo>
                  <a:lnTo>
                    <a:pt x="3979508" y="5891201"/>
                  </a:lnTo>
                  <a:lnTo>
                    <a:pt x="3962680" y="5894376"/>
                  </a:lnTo>
                  <a:lnTo>
                    <a:pt x="3953790" y="5883581"/>
                  </a:lnTo>
                  <a:lnTo>
                    <a:pt x="3943313" y="5883898"/>
                  </a:lnTo>
                  <a:lnTo>
                    <a:pt x="3931565" y="5869293"/>
                  </a:lnTo>
                  <a:lnTo>
                    <a:pt x="3922993" y="5864213"/>
                  </a:lnTo>
                  <a:lnTo>
                    <a:pt x="3926168" y="5853736"/>
                  </a:lnTo>
                  <a:lnTo>
                    <a:pt x="3912515" y="5851513"/>
                  </a:lnTo>
                  <a:lnTo>
                    <a:pt x="3896640" y="5857863"/>
                  </a:lnTo>
                  <a:lnTo>
                    <a:pt x="3902038" y="5864213"/>
                  </a:lnTo>
                  <a:lnTo>
                    <a:pt x="3876638" y="5865801"/>
                  </a:lnTo>
                  <a:lnTo>
                    <a:pt x="3869676" y="5859999"/>
                  </a:lnTo>
                  <a:lnTo>
                    <a:pt x="3872889" y="5872612"/>
                  </a:lnTo>
                  <a:lnTo>
                    <a:pt x="3882402" y="5876432"/>
                  </a:lnTo>
                  <a:lnTo>
                    <a:pt x="3876060" y="5884073"/>
                  </a:lnTo>
                  <a:lnTo>
                    <a:pt x="3885572" y="5885983"/>
                  </a:lnTo>
                  <a:lnTo>
                    <a:pt x="3890012" y="5900946"/>
                  </a:lnTo>
                  <a:lnTo>
                    <a:pt x="3899524" y="5904766"/>
                  </a:lnTo>
                  <a:lnTo>
                    <a:pt x="3904597" y="5906039"/>
                  </a:lnTo>
                  <a:lnTo>
                    <a:pt x="3900475" y="5893623"/>
                  </a:lnTo>
                  <a:lnTo>
                    <a:pt x="3905865" y="5891076"/>
                  </a:lnTo>
                  <a:lnTo>
                    <a:pt x="3914109" y="5897444"/>
                  </a:lnTo>
                  <a:lnTo>
                    <a:pt x="3915378" y="5910178"/>
                  </a:lnTo>
                  <a:lnTo>
                    <a:pt x="3919500" y="5911133"/>
                  </a:lnTo>
                  <a:lnTo>
                    <a:pt x="3917914" y="5917500"/>
                  </a:lnTo>
                  <a:lnTo>
                    <a:pt x="3909353" y="5928325"/>
                  </a:lnTo>
                  <a:lnTo>
                    <a:pt x="3900792" y="5927370"/>
                  </a:lnTo>
                  <a:lnTo>
                    <a:pt x="3896670" y="5934692"/>
                  </a:lnTo>
                  <a:lnTo>
                    <a:pt x="3888109" y="5943288"/>
                  </a:lnTo>
                  <a:lnTo>
                    <a:pt x="3885255" y="5943288"/>
                  </a:lnTo>
                  <a:lnTo>
                    <a:pt x="3877646" y="5931508"/>
                  </a:lnTo>
                  <a:lnTo>
                    <a:pt x="3885890" y="5928325"/>
                  </a:lnTo>
                  <a:lnTo>
                    <a:pt x="3869084" y="5922276"/>
                  </a:lnTo>
                  <a:lnTo>
                    <a:pt x="3867816" y="5915909"/>
                  </a:lnTo>
                  <a:lnTo>
                    <a:pt x="3855133" y="5918137"/>
                  </a:lnTo>
                  <a:lnTo>
                    <a:pt x="3854182" y="5924504"/>
                  </a:lnTo>
                  <a:lnTo>
                    <a:pt x="3863060" y="5935010"/>
                  </a:lnTo>
                  <a:lnTo>
                    <a:pt x="3860840" y="5953794"/>
                  </a:lnTo>
                  <a:lnTo>
                    <a:pt x="3870353" y="5967801"/>
                  </a:lnTo>
                  <a:lnTo>
                    <a:pt x="3875109" y="5982128"/>
                  </a:lnTo>
                  <a:lnTo>
                    <a:pt x="3877011" y="6000274"/>
                  </a:lnTo>
                  <a:lnTo>
                    <a:pt x="3872255" y="6015237"/>
                  </a:lnTo>
                  <a:lnTo>
                    <a:pt x="3882719" y="6024470"/>
                  </a:lnTo>
                  <a:lnTo>
                    <a:pt x="3879548" y="6031792"/>
                  </a:lnTo>
                  <a:lnTo>
                    <a:pt x="3895402" y="6043571"/>
                  </a:lnTo>
                  <a:lnTo>
                    <a:pt x="3883987" y="6049938"/>
                  </a:lnTo>
                  <a:lnTo>
                    <a:pt x="3876377" y="6034975"/>
                  </a:lnTo>
                  <a:lnTo>
                    <a:pt x="3869084" y="6033384"/>
                  </a:lnTo>
                  <a:lnTo>
                    <a:pt x="3870987" y="6043571"/>
                  </a:lnTo>
                  <a:lnTo>
                    <a:pt x="3861475" y="6043890"/>
                  </a:lnTo>
                  <a:lnTo>
                    <a:pt x="3862743" y="6038477"/>
                  </a:lnTo>
                  <a:lnTo>
                    <a:pt x="3855133" y="6021604"/>
                  </a:lnTo>
                  <a:lnTo>
                    <a:pt x="3844352" y="6001866"/>
                  </a:lnTo>
                  <a:lnTo>
                    <a:pt x="3829767" y="6006960"/>
                  </a:lnTo>
                  <a:lnTo>
                    <a:pt x="3819303" y="6033702"/>
                  </a:lnTo>
                  <a:lnTo>
                    <a:pt x="3822791" y="6054714"/>
                  </a:lnTo>
                  <a:lnTo>
                    <a:pt x="3818352" y="6048665"/>
                  </a:lnTo>
                  <a:lnTo>
                    <a:pt x="3813279" y="6051849"/>
                  </a:lnTo>
                  <a:lnTo>
                    <a:pt x="3807889" y="6038796"/>
                  </a:lnTo>
                  <a:lnTo>
                    <a:pt x="3800279" y="5999956"/>
                  </a:lnTo>
                  <a:lnTo>
                    <a:pt x="3792669" y="5995817"/>
                  </a:lnTo>
                  <a:lnTo>
                    <a:pt x="3790132" y="5987540"/>
                  </a:lnTo>
                  <a:lnTo>
                    <a:pt x="3779986" y="5986585"/>
                  </a:lnTo>
                  <a:lnTo>
                    <a:pt x="3777449" y="5971622"/>
                  </a:lnTo>
                  <a:lnTo>
                    <a:pt x="3764132" y="5978944"/>
                  </a:lnTo>
                  <a:lnTo>
                    <a:pt x="3758742" y="6006641"/>
                  </a:lnTo>
                  <a:lnTo>
                    <a:pt x="3753351" y="5998046"/>
                  </a:lnTo>
                  <a:lnTo>
                    <a:pt x="3745107" y="6002503"/>
                  </a:lnTo>
                  <a:lnTo>
                    <a:pt x="3734327" y="5982446"/>
                  </a:lnTo>
                  <a:lnTo>
                    <a:pt x="3733058" y="5960479"/>
                  </a:lnTo>
                  <a:lnTo>
                    <a:pt x="3742571" y="5949973"/>
                  </a:lnTo>
                  <a:lnTo>
                    <a:pt x="3737814" y="5927688"/>
                  </a:lnTo>
                  <a:lnTo>
                    <a:pt x="3721961" y="5903493"/>
                  </a:lnTo>
                  <a:lnTo>
                    <a:pt x="3708326" y="5898080"/>
                  </a:lnTo>
                  <a:lnTo>
                    <a:pt x="3701985" y="5903493"/>
                  </a:lnTo>
                  <a:lnTo>
                    <a:pt x="3694375" y="5879297"/>
                  </a:lnTo>
                  <a:lnTo>
                    <a:pt x="3681692" y="5876432"/>
                  </a:lnTo>
                  <a:cubicBezTo>
                    <a:pt x="3681586" y="5871869"/>
                    <a:pt x="3681481" y="5867305"/>
                    <a:pt x="3681375" y="5862742"/>
                  </a:cubicBezTo>
                  <a:lnTo>
                    <a:pt x="3690887" y="5862742"/>
                  </a:lnTo>
                  <a:lnTo>
                    <a:pt x="3711814" y="5839820"/>
                  </a:lnTo>
                  <a:lnTo>
                    <a:pt x="3709595" y="5824221"/>
                  </a:lnTo>
                  <a:lnTo>
                    <a:pt x="3710863" y="5820082"/>
                  </a:lnTo>
                  <a:lnTo>
                    <a:pt x="3725448" y="5835682"/>
                  </a:lnTo>
                  <a:lnTo>
                    <a:pt x="3740351" y="5836637"/>
                  </a:lnTo>
                  <a:lnTo>
                    <a:pt x="3746693" y="5826131"/>
                  </a:lnTo>
                  <a:lnTo>
                    <a:pt x="3762547" y="5819764"/>
                  </a:lnTo>
                  <a:lnTo>
                    <a:pt x="3788230" y="5838547"/>
                  </a:lnTo>
                  <a:lnTo>
                    <a:pt x="3812328" y="5846824"/>
                  </a:lnTo>
                  <a:lnTo>
                    <a:pt x="3836426" y="5846506"/>
                  </a:lnTo>
                  <a:lnTo>
                    <a:pt x="3849426" y="5860196"/>
                  </a:lnTo>
                  <a:lnTo>
                    <a:pt x="3857036" y="5860832"/>
                  </a:lnTo>
                  <a:lnTo>
                    <a:pt x="3868367" y="5859082"/>
                  </a:lnTo>
                  <a:lnTo>
                    <a:pt x="3859493" y="5854053"/>
                  </a:lnTo>
                  <a:lnTo>
                    <a:pt x="3872193" y="5847703"/>
                  </a:lnTo>
                  <a:lnTo>
                    <a:pt x="3883940" y="5850878"/>
                  </a:lnTo>
                  <a:lnTo>
                    <a:pt x="3893465" y="5849608"/>
                  </a:lnTo>
                  <a:lnTo>
                    <a:pt x="3889020" y="5840083"/>
                  </a:lnTo>
                  <a:lnTo>
                    <a:pt x="3876320" y="5835003"/>
                  </a:lnTo>
                  <a:lnTo>
                    <a:pt x="3868065" y="5837226"/>
                  </a:lnTo>
                  <a:lnTo>
                    <a:pt x="3859493" y="5833098"/>
                  </a:lnTo>
                  <a:lnTo>
                    <a:pt x="3843618" y="5815318"/>
                  </a:lnTo>
                  <a:lnTo>
                    <a:pt x="3845523" y="5828971"/>
                  </a:lnTo>
                  <a:lnTo>
                    <a:pt x="3830918" y="5828018"/>
                  </a:lnTo>
                  <a:lnTo>
                    <a:pt x="3827743" y="5814366"/>
                  </a:lnTo>
                  <a:lnTo>
                    <a:pt x="3823298" y="5817541"/>
                  </a:lnTo>
                  <a:lnTo>
                    <a:pt x="3811550" y="5810556"/>
                  </a:lnTo>
                  <a:lnTo>
                    <a:pt x="3797898" y="5817858"/>
                  </a:lnTo>
                  <a:lnTo>
                    <a:pt x="3787420" y="5809286"/>
                  </a:lnTo>
                  <a:lnTo>
                    <a:pt x="3761703" y="5813096"/>
                  </a:lnTo>
                  <a:lnTo>
                    <a:pt x="3753765" y="5811826"/>
                  </a:lnTo>
                  <a:lnTo>
                    <a:pt x="3747415" y="5811191"/>
                  </a:lnTo>
                  <a:lnTo>
                    <a:pt x="3742653" y="5810873"/>
                  </a:lnTo>
                  <a:lnTo>
                    <a:pt x="3741383" y="5811191"/>
                  </a:lnTo>
                  <a:lnTo>
                    <a:pt x="3739478" y="5812461"/>
                  </a:lnTo>
                  <a:lnTo>
                    <a:pt x="3735985" y="5815636"/>
                  </a:lnTo>
                  <a:lnTo>
                    <a:pt x="3732810" y="5818811"/>
                  </a:lnTo>
                  <a:lnTo>
                    <a:pt x="3731223" y="5820398"/>
                  </a:lnTo>
                  <a:lnTo>
                    <a:pt x="3715348" y="5816588"/>
                  </a:lnTo>
                  <a:lnTo>
                    <a:pt x="3704553" y="5800713"/>
                  </a:lnTo>
                  <a:lnTo>
                    <a:pt x="3697250" y="5808968"/>
                  </a:lnTo>
                  <a:lnTo>
                    <a:pt x="3695345" y="5816588"/>
                  </a:lnTo>
                  <a:lnTo>
                    <a:pt x="3687725" y="5812461"/>
                  </a:lnTo>
                  <a:lnTo>
                    <a:pt x="3684550" y="5801031"/>
                  </a:lnTo>
                  <a:lnTo>
                    <a:pt x="3675978" y="5789283"/>
                  </a:lnTo>
                  <a:cubicBezTo>
                    <a:pt x="3676295" y="5785896"/>
                    <a:pt x="3676613" y="5782510"/>
                    <a:pt x="3676930" y="5779123"/>
                  </a:cubicBezTo>
                  <a:lnTo>
                    <a:pt x="3668358" y="5781028"/>
                  </a:lnTo>
                  <a:lnTo>
                    <a:pt x="3665183" y="5764201"/>
                  </a:lnTo>
                  <a:lnTo>
                    <a:pt x="3650260" y="5761343"/>
                  </a:lnTo>
                  <a:lnTo>
                    <a:pt x="3646133" y="5750548"/>
                  </a:lnTo>
                  <a:lnTo>
                    <a:pt x="3652165" y="5740071"/>
                  </a:lnTo>
                  <a:lnTo>
                    <a:pt x="3667088" y="5735943"/>
                  </a:lnTo>
                  <a:lnTo>
                    <a:pt x="3675343" y="5743881"/>
                  </a:lnTo>
                  <a:lnTo>
                    <a:pt x="3683915" y="5747056"/>
                  </a:lnTo>
                  <a:lnTo>
                    <a:pt x="3681693" y="5733403"/>
                  </a:lnTo>
                  <a:lnTo>
                    <a:pt x="3676613" y="5727371"/>
                  </a:lnTo>
                  <a:lnTo>
                    <a:pt x="3660738" y="5728323"/>
                  </a:lnTo>
                  <a:lnTo>
                    <a:pt x="3654388" y="5720068"/>
                  </a:lnTo>
                  <a:lnTo>
                    <a:pt x="3648990" y="5730546"/>
                  </a:lnTo>
                  <a:lnTo>
                    <a:pt x="3645815" y="5739118"/>
                  </a:lnTo>
                  <a:lnTo>
                    <a:pt x="3641370" y="5733721"/>
                  </a:lnTo>
                  <a:lnTo>
                    <a:pt x="3639465" y="5722291"/>
                  </a:lnTo>
                  <a:lnTo>
                    <a:pt x="3631845" y="5709591"/>
                  </a:lnTo>
                  <a:lnTo>
                    <a:pt x="3615018" y="5708956"/>
                  </a:lnTo>
                  <a:lnTo>
                    <a:pt x="3602000" y="5689906"/>
                  </a:lnTo>
                  <a:lnTo>
                    <a:pt x="3606128" y="5683556"/>
                  </a:lnTo>
                  <a:lnTo>
                    <a:pt x="3595968" y="5682286"/>
                  </a:lnTo>
                  <a:cubicBezTo>
                    <a:pt x="3595650" y="5676888"/>
                    <a:pt x="3595333" y="5671491"/>
                    <a:pt x="3595015" y="5666093"/>
                  </a:cubicBezTo>
                  <a:lnTo>
                    <a:pt x="3588665" y="5656886"/>
                  </a:lnTo>
                  <a:lnTo>
                    <a:pt x="3589618" y="5650536"/>
                  </a:lnTo>
                  <a:lnTo>
                    <a:pt x="3582315" y="5649583"/>
                  </a:lnTo>
                  <a:lnTo>
                    <a:pt x="3578188" y="5641963"/>
                  </a:lnTo>
                  <a:lnTo>
                    <a:pt x="3578378" y="5641929"/>
                  </a:lnTo>
                  <a:lnTo>
                    <a:pt x="3574656" y="5639745"/>
                  </a:lnTo>
                  <a:lnTo>
                    <a:pt x="3577496" y="5632442"/>
                  </a:lnTo>
                  <a:lnTo>
                    <a:pt x="3571816" y="5618155"/>
                  </a:lnTo>
                  <a:lnTo>
                    <a:pt x="3557613" y="5606090"/>
                  </a:lnTo>
                  <a:lnTo>
                    <a:pt x="3537414" y="5597200"/>
                  </a:lnTo>
                  <a:lnTo>
                    <a:pt x="3526999" y="5579420"/>
                  </a:lnTo>
                  <a:lnTo>
                    <a:pt x="3525737" y="5573387"/>
                  </a:lnTo>
                  <a:lnTo>
                    <a:pt x="3515006" y="5557830"/>
                  </a:lnTo>
                  <a:lnTo>
                    <a:pt x="3517847" y="5553067"/>
                  </a:lnTo>
                  <a:lnTo>
                    <a:pt x="3527946" y="5560052"/>
                  </a:lnTo>
                  <a:lnTo>
                    <a:pt x="3526684" y="5550845"/>
                  </a:lnTo>
                  <a:cubicBezTo>
                    <a:pt x="3526894" y="5549469"/>
                    <a:pt x="3527105" y="5548093"/>
                    <a:pt x="3527315" y="5546717"/>
                  </a:cubicBezTo>
                  <a:lnTo>
                    <a:pt x="3520372" y="5543860"/>
                  </a:lnTo>
                  <a:lnTo>
                    <a:pt x="3514691" y="5534970"/>
                  </a:lnTo>
                  <a:lnTo>
                    <a:pt x="3514691" y="5523540"/>
                  </a:lnTo>
                  <a:lnTo>
                    <a:pt x="3522581" y="5513062"/>
                  </a:lnTo>
                  <a:lnTo>
                    <a:pt x="3527946" y="5504490"/>
                  </a:lnTo>
                  <a:lnTo>
                    <a:pt x="3529840" y="5490202"/>
                  </a:lnTo>
                  <a:lnTo>
                    <a:pt x="3531418" y="5480995"/>
                  </a:lnTo>
                  <a:lnTo>
                    <a:pt x="3523843" y="5473057"/>
                  </a:lnTo>
                  <a:lnTo>
                    <a:pt x="3532365" y="5464485"/>
                  </a:lnTo>
                  <a:lnTo>
                    <a:pt x="3526053" y="5451784"/>
                  </a:lnTo>
                  <a:lnTo>
                    <a:pt x="3523212" y="5445434"/>
                  </a:lnTo>
                  <a:lnTo>
                    <a:pt x="3529524" y="5441307"/>
                  </a:lnTo>
                  <a:lnTo>
                    <a:pt x="3524159" y="5427337"/>
                  </a:lnTo>
                  <a:lnTo>
                    <a:pt x="3527946" y="5420352"/>
                  </a:lnTo>
                  <a:lnTo>
                    <a:pt x="3540570" y="5404794"/>
                  </a:lnTo>
                  <a:lnTo>
                    <a:pt x="3535836" y="5397809"/>
                  </a:lnTo>
                  <a:lnTo>
                    <a:pt x="3526053" y="5394952"/>
                  </a:lnTo>
                  <a:lnTo>
                    <a:pt x="3525643" y="5394317"/>
                  </a:lnTo>
                  <a:lnTo>
                    <a:pt x="3516101" y="5394317"/>
                  </a:lnTo>
                  <a:lnTo>
                    <a:pt x="3512284" y="5386716"/>
                  </a:lnTo>
                  <a:lnTo>
                    <a:pt x="3510694" y="5374048"/>
                  </a:lnTo>
                  <a:lnTo>
                    <a:pt x="3492882" y="5352511"/>
                  </a:lnTo>
                  <a:lnTo>
                    <a:pt x="3469663" y="5340159"/>
                  </a:lnTo>
                  <a:lnTo>
                    <a:pt x="3460121" y="5329707"/>
                  </a:lnTo>
                  <a:lnTo>
                    <a:pt x="3445809" y="5327807"/>
                  </a:lnTo>
                  <a:lnTo>
                    <a:pt x="3441674" y="5318622"/>
                  </a:lnTo>
                  <a:lnTo>
                    <a:pt x="3448671" y="5320839"/>
                  </a:lnTo>
                  <a:lnTo>
                    <a:pt x="3454396" y="5318939"/>
                  </a:lnTo>
                  <a:lnTo>
                    <a:pt x="3455032" y="5310071"/>
                  </a:lnTo>
                  <a:lnTo>
                    <a:pt x="3445596" y="5305079"/>
                  </a:lnTo>
                  <a:lnTo>
                    <a:pt x="3448013" y="5314939"/>
                  </a:lnTo>
                  <a:lnTo>
                    <a:pt x="3441636" y="5312732"/>
                  </a:lnTo>
                  <a:lnTo>
                    <a:pt x="3436217" y="5308949"/>
                  </a:lnTo>
                  <a:lnTo>
                    <a:pt x="3431434" y="5305166"/>
                  </a:lnTo>
                  <a:lnTo>
                    <a:pt x="3427927" y="5302014"/>
                  </a:lnTo>
                  <a:lnTo>
                    <a:pt x="3425696" y="5298861"/>
                  </a:lnTo>
                  <a:lnTo>
                    <a:pt x="3423145" y="5296654"/>
                  </a:lnTo>
                  <a:lnTo>
                    <a:pt x="3420913" y="5295078"/>
                  </a:lnTo>
                  <a:lnTo>
                    <a:pt x="3393814" y="5279000"/>
                  </a:lnTo>
                  <a:lnTo>
                    <a:pt x="3380105" y="5263238"/>
                  </a:lnTo>
                  <a:lnTo>
                    <a:pt x="3365758" y="5256303"/>
                  </a:lnTo>
                  <a:lnTo>
                    <a:pt x="3371178" y="5268913"/>
                  </a:lnTo>
                  <a:lnTo>
                    <a:pt x="3355875" y="5258509"/>
                  </a:lnTo>
                  <a:lnTo>
                    <a:pt x="3332601" y="5247476"/>
                  </a:lnTo>
                  <a:lnTo>
                    <a:pt x="3320486" y="5245269"/>
                  </a:lnTo>
                  <a:lnTo>
                    <a:pt x="3301995" y="5240855"/>
                  </a:lnTo>
                  <a:lnTo>
                    <a:pt x="3294025" y="5229506"/>
                  </a:lnTo>
                  <a:lnTo>
                    <a:pt x="3321124" y="5232974"/>
                  </a:lnTo>
                  <a:lnTo>
                    <a:pt x="3333877" y="5237072"/>
                  </a:lnTo>
                  <a:lnTo>
                    <a:pt x="3352368" y="5241171"/>
                  </a:lnTo>
                  <a:lnTo>
                    <a:pt x="3357469" y="5244954"/>
                  </a:lnTo>
                  <a:lnTo>
                    <a:pt x="3355237" y="5235496"/>
                  </a:lnTo>
                  <a:lnTo>
                    <a:pt x="3357761" y="5233854"/>
                  </a:lnTo>
                  <a:lnTo>
                    <a:pt x="3374251" y="5226890"/>
                  </a:lnTo>
                  <a:lnTo>
                    <a:pt x="3376538" y="5226649"/>
                  </a:lnTo>
                  <a:cubicBezTo>
                    <a:pt x="3376489" y="5226428"/>
                    <a:pt x="3376439" y="5226207"/>
                    <a:pt x="3376390" y="5225986"/>
                  </a:cubicBezTo>
                  <a:lnTo>
                    <a:pt x="3374251" y="5226890"/>
                  </a:lnTo>
                  <a:lnTo>
                    <a:pt x="3367352" y="5227615"/>
                  </a:lnTo>
                  <a:lnTo>
                    <a:pt x="3357761" y="5233854"/>
                  </a:lnTo>
                  <a:lnTo>
                    <a:pt x="3355306" y="5234891"/>
                  </a:lnTo>
                  <a:lnTo>
                    <a:pt x="3346733" y="5230124"/>
                  </a:lnTo>
                  <a:lnTo>
                    <a:pt x="3354671" y="5222815"/>
                  </a:lnTo>
                  <a:lnTo>
                    <a:pt x="3358798" y="5218366"/>
                  </a:lnTo>
                  <a:cubicBezTo>
                    <a:pt x="3359425" y="5217528"/>
                    <a:pt x="3359183" y="5217140"/>
                    <a:pt x="3358436" y="5217784"/>
                  </a:cubicBezTo>
                  <a:lnTo>
                    <a:pt x="3354315" y="5222229"/>
                  </a:lnTo>
                  <a:lnTo>
                    <a:pt x="3340052" y="5224452"/>
                  </a:lnTo>
                  <a:lnTo>
                    <a:pt x="3327374" y="5222547"/>
                  </a:lnTo>
                  <a:lnTo>
                    <a:pt x="3291558" y="5197464"/>
                  </a:lnTo>
                  <a:lnTo>
                    <a:pt x="3284585" y="5183177"/>
                  </a:lnTo>
                  <a:lnTo>
                    <a:pt x="3262715" y="5167619"/>
                  </a:lnTo>
                  <a:lnTo>
                    <a:pt x="3236724" y="5163492"/>
                  </a:lnTo>
                  <a:lnTo>
                    <a:pt x="3223095" y="5169842"/>
                  </a:lnTo>
                  <a:lnTo>
                    <a:pt x="3197105" y="5168889"/>
                  </a:lnTo>
                  <a:lnTo>
                    <a:pt x="3185694" y="5151744"/>
                  </a:lnTo>
                  <a:lnTo>
                    <a:pt x="3187913" y="5144442"/>
                  </a:lnTo>
                  <a:lnTo>
                    <a:pt x="3160338" y="5123804"/>
                  </a:lnTo>
                  <a:lnTo>
                    <a:pt x="3116598" y="5068242"/>
                  </a:lnTo>
                  <a:cubicBezTo>
                    <a:pt x="3116492" y="5066760"/>
                    <a:pt x="3116387" y="5065279"/>
                    <a:pt x="3116281" y="5063797"/>
                  </a:cubicBezTo>
                  <a:lnTo>
                    <a:pt x="3125790" y="5065067"/>
                  </a:lnTo>
                  <a:lnTo>
                    <a:pt x="3132129" y="5063797"/>
                  </a:lnTo>
                  <a:lnTo>
                    <a:pt x="3125790" y="5056494"/>
                  </a:lnTo>
                  <a:lnTo>
                    <a:pt x="3125790" y="5052049"/>
                  </a:lnTo>
                  <a:lnTo>
                    <a:pt x="3141637" y="5060622"/>
                  </a:lnTo>
                  <a:lnTo>
                    <a:pt x="3152097" y="5071099"/>
                  </a:lnTo>
                  <a:lnTo>
                    <a:pt x="3154316" y="5061257"/>
                  </a:lnTo>
                  <a:lnTo>
                    <a:pt x="3144807" y="5059669"/>
                  </a:lnTo>
                  <a:lnTo>
                    <a:pt x="3123571" y="5040937"/>
                  </a:lnTo>
                  <a:lnTo>
                    <a:pt x="3111844" y="5026014"/>
                  </a:lnTo>
                  <a:lnTo>
                    <a:pt x="3105187" y="5012679"/>
                  </a:lnTo>
                  <a:lnTo>
                    <a:pt x="3100750" y="4980612"/>
                  </a:lnTo>
                  <a:lnTo>
                    <a:pt x="3093143" y="4963149"/>
                  </a:lnTo>
                  <a:lnTo>
                    <a:pt x="3070005" y="4933621"/>
                  </a:lnTo>
                  <a:lnTo>
                    <a:pt x="3053524" y="4927589"/>
                  </a:lnTo>
                  <a:lnTo>
                    <a:pt x="3045283" y="4918064"/>
                  </a:lnTo>
                  <a:lnTo>
                    <a:pt x="3030703" y="4921239"/>
                  </a:lnTo>
                  <a:lnTo>
                    <a:pt x="3025314" y="4945686"/>
                  </a:lnTo>
                  <a:lnTo>
                    <a:pt x="3027850" y="4958386"/>
                  </a:lnTo>
                  <a:lnTo>
                    <a:pt x="3018341" y="4971086"/>
                  </a:lnTo>
                  <a:lnTo>
                    <a:pt x="3016123" y="4966006"/>
                  </a:lnTo>
                  <a:lnTo>
                    <a:pt x="3012953" y="4975531"/>
                  </a:lnTo>
                  <a:lnTo>
                    <a:pt x="3006931" y="4990137"/>
                  </a:lnTo>
                  <a:lnTo>
                    <a:pt x="3005980" y="4995217"/>
                  </a:lnTo>
                  <a:lnTo>
                    <a:pt x="2992351" y="4986962"/>
                  </a:lnTo>
                  <a:lnTo>
                    <a:pt x="2988547" y="4967276"/>
                  </a:lnTo>
                  <a:lnTo>
                    <a:pt x="2977137" y="4958704"/>
                  </a:lnTo>
                  <a:lnTo>
                    <a:pt x="2971749" y="4946004"/>
                  </a:lnTo>
                  <a:lnTo>
                    <a:pt x="2974601" y="4927271"/>
                  </a:lnTo>
                  <a:lnTo>
                    <a:pt x="2963825" y="4910444"/>
                  </a:lnTo>
                  <a:lnTo>
                    <a:pt x="2963825" y="4899649"/>
                  </a:lnTo>
                  <a:lnTo>
                    <a:pt x="2976186" y="4893299"/>
                  </a:lnTo>
                  <a:lnTo>
                    <a:pt x="2976672" y="4893377"/>
                  </a:lnTo>
                  <a:lnTo>
                    <a:pt x="2981824" y="4881196"/>
                  </a:lnTo>
                  <a:lnTo>
                    <a:pt x="2977710" y="4874199"/>
                  </a:lnTo>
                  <a:lnTo>
                    <a:pt x="2986888" y="4875471"/>
                  </a:lnTo>
                  <a:lnTo>
                    <a:pt x="2990656" y="4865568"/>
                  </a:lnTo>
                  <a:lnTo>
                    <a:pt x="2977241" y="4873821"/>
                  </a:lnTo>
                  <a:lnTo>
                    <a:pt x="2960110" y="4867464"/>
                  </a:lnTo>
                  <a:lnTo>
                    <a:pt x="2943297" y="4876364"/>
                  </a:lnTo>
                  <a:lnTo>
                    <a:pt x="2927436" y="4870960"/>
                  </a:lnTo>
                  <a:lnTo>
                    <a:pt x="2894761" y="4889077"/>
                  </a:lnTo>
                  <a:lnTo>
                    <a:pt x="2863038" y="4899884"/>
                  </a:lnTo>
                  <a:lnTo>
                    <a:pt x="2852887" y="4901155"/>
                  </a:lnTo>
                  <a:lnTo>
                    <a:pt x="2843053" y="4922132"/>
                  </a:lnTo>
                  <a:lnTo>
                    <a:pt x="2844639" y="4939296"/>
                  </a:lnTo>
                  <a:lnTo>
                    <a:pt x="2862721" y="4962180"/>
                  </a:lnTo>
                  <a:lnTo>
                    <a:pt x="2862721" y="4977118"/>
                  </a:lnTo>
                  <a:lnTo>
                    <a:pt x="2850349" y="4994282"/>
                  </a:lnTo>
                  <a:cubicBezTo>
                    <a:pt x="2850032" y="5004029"/>
                    <a:pt x="2849714" y="5013776"/>
                    <a:pt x="2849397" y="5023523"/>
                  </a:cubicBezTo>
                  <a:lnTo>
                    <a:pt x="2857011" y="5056260"/>
                  </a:lnTo>
                  <a:lnTo>
                    <a:pt x="2892223" y="5094718"/>
                  </a:lnTo>
                  <a:lnTo>
                    <a:pt x="2944566" y="5138580"/>
                  </a:lnTo>
                  <a:lnTo>
                    <a:pt x="2977558" y="5157332"/>
                  </a:lnTo>
                  <a:lnTo>
                    <a:pt x="3003571" y="5234249"/>
                  </a:lnTo>
                  <a:lnTo>
                    <a:pt x="3036880" y="5295274"/>
                  </a:lnTo>
                  <a:lnTo>
                    <a:pt x="3070189" y="5330554"/>
                  </a:lnTo>
                  <a:lnTo>
                    <a:pt x="3108256" y="5352485"/>
                  </a:lnTo>
                  <a:lnTo>
                    <a:pt x="3135855" y="5374416"/>
                  </a:lnTo>
                  <a:lnTo>
                    <a:pt x="3163454" y="5357252"/>
                  </a:lnTo>
                  <a:lnTo>
                    <a:pt x="3164406" y="5364563"/>
                  </a:lnTo>
                  <a:lnTo>
                    <a:pt x="3172019" y="5366787"/>
                  </a:lnTo>
                  <a:lnTo>
                    <a:pt x="3176778" y="5355981"/>
                  </a:lnTo>
                  <a:lnTo>
                    <a:pt x="3188515" y="5351849"/>
                  </a:lnTo>
                  <a:lnTo>
                    <a:pt x="3200252" y="5351531"/>
                  </a:lnTo>
                  <a:lnTo>
                    <a:pt x="3213259" y="5373780"/>
                  </a:lnTo>
                  <a:lnTo>
                    <a:pt x="3204694" y="5384269"/>
                  </a:lnTo>
                  <a:lnTo>
                    <a:pt x="3194225" y="5398253"/>
                  </a:lnTo>
                  <a:lnTo>
                    <a:pt x="3192322" y="5409696"/>
                  </a:lnTo>
                  <a:lnTo>
                    <a:pt x="3203108" y="5431944"/>
                  </a:lnTo>
                  <a:lnTo>
                    <a:pt x="3222141" y="5436712"/>
                  </a:lnTo>
                  <a:lnTo>
                    <a:pt x="3271946" y="5456418"/>
                  </a:lnTo>
                  <a:lnTo>
                    <a:pt x="3322703" y="5478349"/>
                  </a:lnTo>
                  <a:lnTo>
                    <a:pt x="3357281" y="5513629"/>
                  </a:lnTo>
                  <a:lnTo>
                    <a:pt x="3391224" y="5526024"/>
                  </a:lnTo>
                  <a:lnTo>
                    <a:pt x="3404865" y="5541598"/>
                  </a:lnTo>
                  <a:lnTo>
                    <a:pt x="3429609" y="5562576"/>
                  </a:lnTo>
                  <a:lnTo>
                    <a:pt x="3443250" y="5581646"/>
                  </a:lnTo>
                  <a:lnTo>
                    <a:pt x="3435319" y="5601352"/>
                  </a:lnTo>
                  <a:lnTo>
                    <a:pt x="3429926" y="5619469"/>
                  </a:lnTo>
                  <a:lnTo>
                    <a:pt x="3396934" y="5603894"/>
                  </a:lnTo>
                  <a:lnTo>
                    <a:pt x="3382976" y="5572429"/>
                  </a:lnTo>
                  <a:lnTo>
                    <a:pt x="3329999" y="5563529"/>
                  </a:lnTo>
                  <a:lnTo>
                    <a:pt x="3328730" y="5550816"/>
                  </a:lnTo>
                  <a:lnTo>
                    <a:pt x="3336344" y="5546684"/>
                  </a:lnTo>
                  <a:lnTo>
                    <a:pt x="3325558" y="5541280"/>
                  </a:lnTo>
                  <a:lnTo>
                    <a:pt x="3285270" y="5547955"/>
                  </a:lnTo>
                  <a:lnTo>
                    <a:pt x="3262429" y="5574653"/>
                  </a:lnTo>
                  <a:lnTo>
                    <a:pt x="3270043" y="5591499"/>
                  </a:lnTo>
                  <a:lnTo>
                    <a:pt x="3249423" y="5626779"/>
                  </a:lnTo>
                  <a:lnTo>
                    <a:pt x="3268457" y="5643306"/>
                  </a:lnTo>
                  <a:lnTo>
                    <a:pt x="3299228" y="5662059"/>
                  </a:lnTo>
                  <a:lnTo>
                    <a:pt x="3308110" y="5681765"/>
                  </a:lnTo>
                  <a:lnTo>
                    <a:pt x="3314455" y="5708145"/>
                  </a:lnTo>
                  <a:cubicBezTo>
                    <a:pt x="3314243" y="5713760"/>
                    <a:pt x="3314032" y="5719376"/>
                    <a:pt x="3313820" y="5724991"/>
                  </a:cubicBezTo>
                  <a:lnTo>
                    <a:pt x="3292566" y="5728487"/>
                  </a:lnTo>
                  <a:lnTo>
                    <a:pt x="3262112" y="5744697"/>
                  </a:lnTo>
                  <a:cubicBezTo>
                    <a:pt x="3262429" y="5752643"/>
                    <a:pt x="3262747" y="5760588"/>
                    <a:pt x="3263064" y="5768534"/>
                  </a:cubicBezTo>
                  <a:cubicBezTo>
                    <a:pt x="3262852" y="5778811"/>
                    <a:pt x="3262641" y="5789088"/>
                    <a:pt x="3262429" y="5799365"/>
                  </a:cubicBezTo>
                  <a:lnTo>
                    <a:pt x="3221824" y="5842909"/>
                  </a:lnTo>
                  <a:lnTo>
                    <a:pt x="3205963" y="5867382"/>
                  </a:lnTo>
                  <a:lnTo>
                    <a:pt x="3189149" y="5873739"/>
                  </a:lnTo>
                  <a:lnTo>
                    <a:pt x="3175509" y="5861343"/>
                  </a:lnTo>
                  <a:lnTo>
                    <a:pt x="3164406" y="5830831"/>
                  </a:lnTo>
                  <a:lnTo>
                    <a:pt x="3164406" y="5821296"/>
                  </a:lnTo>
                  <a:lnTo>
                    <a:pt x="3185343" y="5813985"/>
                  </a:lnTo>
                  <a:lnTo>
                    <a:pt x="3192639" y="5799047"/>
                  </a:lnTo>
                  <a:lnTo>
                    <a:pt x="3182805" y="5784109"/>
                  </a:lnTo>
                  <a:lnTo>
                    <a:pt x="3187246" y="5774573"/>
                  </a:lnTo>
                  <a:lnTo>
                    <a:pt x="3204059" y="5767263"/>
                  </a:lnTo>
                  <a:lnTo>
                    <a:pt x="3218017" y="5761860"/>
                  </a:lnTo>
                  <a:lnTo>
                    <a:pt x="3220555" y="5742790"/>
                  </a:lnTo>
                  <a:cubicBezTo>
                    <a:pt x="3220238" y="5738128"/>
                    <a:pt x="3219920" y="5733467"/>
                    <a:pt x="3219603" y="5728805"/>
                  </a:cubicBezTo>
                  <a:lnTo>
                    <a:pt x="3207549" y="5710052"/>
                  </a:lnTo>
                  <a:lnTo>
                    <a:pt x="3188198" y="5667144"/>
                  </a:lnTo>
                  <a:lnTo>
                    <a:pt x="3177095" y="5628050"/>
                  </a:lnTo>
                  <a:lnTo>
                    <a:pt x="3159330" y="5606119"/>
                  </a:lnTo>
                  <a:lnTo>
                    <a:pt x="3131731" y="5611840"/>
                  </a:lnTo>
                  <a:lnTo>
                    <a:pt x="3108256" y="5600398"/>
                  </a:lnTo>
                  <a:lnTo>
                    <a:pt x="3096519" y="5576243"/>
                  </a:lnTo>
                  <a:lnTo>
                    <a:pt x="3097788" y="5564800"/>
                  </a:lnTo>
                  <a:lnTo>
                    <a:pt x="3079388" y="5534288"/>
                  </a:lnTo>
                  <a:lnTo>
                    <a:pt x="3052741" y="5543823"/>
                  </a:lnTo>
                  <a:lnTo>
                    <a:pt x="3044176" y="5537784"/>
                  </a:lnTo>
                  <a:lnTo>
                    <a:pt x="3052741" y="5519667"/>
                  </a:lnTo>
                  <a:lnTo>
                    <a:pt x="3034659" y="5516489"/>
                  </a:lnTo>
                  <a:lnTo>
                    <a:pt x="3010232" y="5496783"/>
                  </a:lnTo>
                  <a:lnTo>
                    <a:pt x="2983585" y="5462457"/>
                  </a:lnTo>
                  <a:lnTo>
                    <a:pt x="2953766" y="5469767"/>
                  </a:lnTo>
                  <a:lnTo>
                    <a:pt x="2933780" y="5458325"/>
                  </a:lnTo>
                  <a:lnTo>
                    <a:pt x="2913478" y="5460867"/>
                  </a:lnTo>
                  <a:lnTo>
                    <a:pt x="2861452" y="5422409"/>
                  </a:lnTo>
                  <a:lnTo>
                    <a:pt x="2823067" y="5379501"/>
                  </a:lnTo>
                  <a:lnTo>
                    <a:pt x="2802765" y="5362338"/>
                  </a:lnTo>
                  <a:lnTo>
                    <a:pt x="2789758" y="5336275"/>
                  </a:lnTo>
                  <a:lnTo>
                    <a:pt x="2765332" y="5308941"/>
                  </a:lnTo>
                  <a:lnTo>
                    <a:pt x="2739953" y="5313709"/>
                  </a:lnTo>
                  <a:lnTo>
                    <a:pt x="2730437" y="5321972"/>
                  </a:lnTo>
                  <a:lnTo>
                    <a:pt x="2725044" y="5309259"/>
                  </a:lnTo>
                  <a:lnTo>
                    <a:pt x="2736781" y="5299724"/>
                  </a:lnTo>
                  <a:lnTo>
                    <a:pt x="2719968" y="5285103"/>
                  </a:lnTo>
                  <a:lnTo>
                    <a:pt x="2702838" y="5280336"/>
                  </a:lnTo>
                  <a:lnTo>
                    <a:pt x="2707913" y="5265397"/>
                  </a:lnTo>
                  <a:lnTo>
                    <a:pt x="2688880" y="5254909"/>
                  </a:lnTo>
                  <a:lnTo>
                    <a:pt x="2675873" y="5257133"/>
                  </a:lnTo>
                  <a:lnTo>
                    <a:pt x="2673970" y="5252048"/>
                  </a:lnTo>
                  <a:lnTo>
                    <a:pt x="2681266" y="5238063"/>
                  </a:lnTo>
                  <a:lnTo>
                    <a:pt x="2675556" y="5215179"/>
                  </a:lnTo>
                  <a:lnTo>
                    <a:pt x="2658426" y="5162418"/>
                  </a:lnTo>
                  <a:lnTo>
                    <a:pt x="2652716" y="5132859"/>
                  </a:lnTo>
                  <a:lnTo>
                    <a:pt x="2649543" y="5105207"/>
                  </a:lnTo>
                  <a:lnTo>
                    <a:pt x="2626068" y="5097261"/>
                  </a:lnTo>
                  <a:lnTo>
                    <a:pt x="2593394" y="5088997"/>
                  </a:lnTo>
                  <a:lnTo>
                    <a:pt x="2560085" y="5061027"/>
                  </a:lnTo>
                  <a:lnTo>
                    <a:pt x="2538830" y="5057849"/>
                  </a:lnTo>
                  <a:lnTo>
                    <a:pt x="2522017" y="5051810"/>
                  </a:lnTo>
                  <a:lnTo>
                    <a:pt x="2489343" y="5055306"/>
                  </a:lnTo>
                  <a:lnTo>
                    <a:pt x="2475702" y="5070245"/>
                  </a:lnTo>
                  <a:lnTo>
                    <a:pt x="2452544" y="5107432"/>
                  </a:lnTo>
                  <a:lnTo>
                    <a:pt x="2438269" y="5122370"/>
                  </a:lnTo>
                  <a:lnTo>
                    <a:pt x="2419235" y="5126502"/>
                  </a:lnTo>
                  <a:cubicBezTo>
                    <a:pt x="2419208" y="5126448"/>
                    <a:pt x="2419182" y="5126393"/>
                    <a:pt x="2419155" y="5126339"/>
                  </a:cubicBezTo>
                  <a:lnTo>
                    <a:pt x="2414212" y="5127883"/>
                  </a:lnTo>
                  <a:lnTo>
                    <a:pt x="2409765" y="5122167"/>
                  </a:lnTo>
                  <a:lnTo>
                    <a:pt x="2400235" y="5125343"/>
                  </a:lnTo>
                  <a:cubicBezTo>
                    <a:pt x="2400231" y="5125352"/>
                    <a:pt x="2400227" y="5125360"/>
                    <a:pt x="2400223" y="5125369"/>
                  </a:cubicBezTo>
                  <a:lnTo>
                    <a:pt x="2408524" y="5122854"/>
                  </a:lnTo>
                  <a:lnTo>
                    <a:pt x="2412969" y="5128049"/>
                  </a:lnTo>
                  <a:lnTo>
                    <a:pt x="2397053" y="5131996"/>
                  </a:lnTo>
                  <a:lnTo>
                    <a:pt x="2396741" y="5132647"/>
                  </a:lnTo>
                  <a:lnTo>
                    <a:pt x="2385305" y="5136458"/>
                  </a:lnTo>
                  <a:lnTo>
                    <a:pt x="2383717" y="5137411"/>
                  </a:lnTo>
                  <a:lnTo>
                    <a:pt x="2384034" y="5136458"/>
                  </a:lnTo>
                  <a:lnTo>
                    <a:pt x="2380858" y="5135823"/>
                  </a:lnTo>
                  <a:lnTo>
                    <a:pt x="2379587" y="5136458"/>
                  </a:lnTo>
                  <a:lnTo>
                    <a:pt x="2377999" y="5136458"/>
                  </a:lnTo>
                  <a:lnTo>
                    <a:pt x="2377046" y="5136776"/>
                  </a:lnTo>
                  <a:lnTo>
                    <a:pt x="2375775" y="5137411"/>
                  </a:lnTo>
                  <a:lnTo>
                    <a:pt x="2375140" y="5138046"/>
                  </a:lnTo>
                  <a:lnTo>
                    <a:pt x="2374822" y="5138999"/>
                  </a:lnTo>
                  <a:lnTo>
                    <a:pt x="2374187" y="5141857"/>
                  </a:lnTo>
                  <a:lnTo>
                    <a:pt x="2374504" y="5141857"/>
                  </a:lnTo>
                  <a:lnTo>
                    <a:pt x="2375140" y="5142175"/>
                  </a:lnTo>
                  <a:lnTo>
                    <a:pt x="2377363" y="5141540"/>
                  </a:lnTo>
                  <a:lnTo>
                    <a:pt x="2351950" y="5159642"/>
                  </a:lnTo>
                  <a:lnTo>
                    <a:pt x="2327490" y="5172345"/>
                  </a:lnTo>
                  <a:lnTo>
                    <a:pt x="2305572" y="5206327"/>
                  </a:lnTo>
                  <a:lnTo>
                    <a:pt x="2275076" y="5219348"/>
                  </a:lnTo>
                  <a:lnTo>
                    <a:pt x="2232509" y="5220936"/>
                  </a:lnTo>
                  <a:lnTo>
                    <a:pt x="2188037" y="5202198"/>
                  </a:lnTo>
                  <a:lnTo>
                    <a:pt x="2180413" y="5189812"/>
                  </a:lnTo>
                  <a:lnTo>
                    <a:pt x="2143246" y="5174251"/>
                  </a:lnTo>
                  <a:lnTo>
                    <a:pt x="2120057" y="5189177"/>
                  </a:lnTo>
                  <a:lnTo>
                    <a:pt x="2104174" y="5175521"/>
                  </a:lnTo>
                  <a:lnTo>
                    <a:pt x="2082891" y="5171710"/>
                  </a:lnTo>
                  <a:lnTo>
                    <a:pt x="2058431" y="5159324"/>
                  </a:lnTo>
                  <a:lnTo>
                    <a:pt x="2040324" y="5164723"/>
                  </a:lnTo>
                  <a:lnTo>
                    <a:pt x="2022535" y="5181555"/>
                  </a:lnTo>
                  <a:lnTo>
                    <a:pt x="2004746" y="5192353"/>
                  </a:lnTo>
                  <a:lnTo>
                    <a:pt x="1967897" y="5205374"/>
                  </a:lnTo>
                  <a:lnTo>
                    <a:pt x="1959638" y="5239356"/>
                  </a:lnTo>
                  <a:lnTo>
                    <a:pt x="1951061" y="5251106"/>
                  </a:lnTo>
                  <a:lnTo>
                    <a:pt x="1959638" y="5255870"/>
                  </a:lnTo>
                  <a:cubicBezTo>
                    <a:pt x="1959956" y="5252377"/>
                    <a:pt x="1960273" y="5248883"/>
                    <a:pt x="1960591" y="5245390"/>
                  </a:cubicBezTo>
                  <a:lnTo>
                    <a:pt x="1963767" y="5259046"/>
                  </a:lnTo>
                  <a:lnTo>
                    <a:pt x="1959955" y="5274925"/>
                  </a:lnTo>
                  <a:lnTo>
                    <a:pt x="1964720" y="5288899"/>
                  </a:lnTo>
                  <a:lnTo>
                    <a:pt x="1963974" y="5289811"/>
                  </a:lnTo>
                  <a:lnTo>
                    <a:pt x="1973866" y="5295679"/>
                  </a:lnTo>
                  <a:lnTo>
                    <a:pt x="1970058" y="5311533"/>
                  </a:lnTo>
                  <a:lnTo>
                    <a:pt x="1985925" y="5317557"/>
                  </a:lnTo>
                  <a:lnTo>
                    <a:pt x="1980530" y="5325801"/>
                  </a:lnTo>
                  <a:lnTo>
                    <a:pt x="1973232" y="5324216"/>
                  </a:lnTo>
                  <a:lnTo>
                    <a:pt x="1965616" y="5329606"/>
                  </a:lnTo>
                  <a:lnTo>
                    <a:pt x="1962760" y="5341972"/>
                  </a:lnTo>
                  <a:lnTo>
                    <a:pt x="1975770" y="5354655"/>
                  </a:lnTo>
                  <a:lnTo>
                    <a:pt x="1971328" y="5366070"/>
                  </a:lnTo>
                  <a:lnTo>
                    <a:pt x="1965298" y="5380022"/>
                  </a:lnTo>
                  <a:lnTo>
                    <a:pt x="1926267" y="5399046"/>
                  </a:lnTo>
                  <a:lnTo>
                    <a:pt x="1896755" y="5413315"/>
                  </a:lnTo>
                  <a:lnTo>
                    <a:pt x="1868513" y="5449144"/>
                  </a:lnTo>
                  <a:lnTo>
                    <a:pt x="1823135" y="5464364"/>
                  </a:lnTo>
                  <a:lnTo>
                    <a:pt x="1755543" y="5485925"/>
                  </a:lnTo>
                  <a:lnTo>
                    <a:pt x="1738090" y="5508121"/>
                  </a:lnTo>
                  <a:lnTo>
                    <a:pt x="1753957" y="5520487"/>
                  </a:lnTo>
                  <a:lnTo>
                    <a:pt x="1746341" y="5534438"/>
                  </a:lnTo>
                  <a:lnTo>
                    <a:pt x="1742215" y="5529048"/>
                  </a:lnTo>
                  <a:lnTo>
                    <a:pt x="1744437" y="5522706"/>
                  </a:lnTo>
                  <a:lnTo>
                    <a:pt x="1726666" y="5536975"/>
                  </a:lnTo>
                  <a:lnTo>
                    <a:pt x="1643844" y="5654293"/>
                  </a:lnTo>
                  <a:cubicBezTo>
                    <a:pt x="1643950" y="5664440"/>
                    <a:pt x="1644055" y="5674586"/>
                    <a:pt x="1644161" y="5684733"/>
                  </a:cubicBezTo>
                  <a:lnTo>
                    <a:pt x="1633689" y="5691391"/>
                  </a:lnTo>
                  <a:lnTo>
                    <a:pt x="1645748" y="5699318"/>
                  </a:lnTo>
                  <a:lnTo>
                    <a:pt x="1664787" y="5741490"/>
                  </a:lnTo>
                  <a:lnTo>
                    <a:pt x="1679702" y="5743392"/>
                  </a:lnTo>
                  <a:lnTo>
                    <a:pt x="1685413" y="5754807"/>
                  </a:lnTo>
                  <a:lnTo>
                    <a:pt x="1692712" y="5763368"/>
                  </a:lnTo>
                  <a:lnTo>
                    <a:pt x="1677798" y="5769709"/>
                  </a:lnTo>
                  <a:lnTo>
                    <a:pt x="1658124" y="5794124"/>
                  </a:lnTo>
                  <a:lnTo>
                    <a:pt x="1636862" y="5800783"/>
                  </a:lnTo>
                  <a:lnTo>
                    <a:pt x="1631785" y="5814100"/>
                  </a:lnTo>
                  <a:lnTo>
                    <a:pt x="1617188" y="5833125"/>
                  </a:lnTo>
                  <a:lnTo>
                    <a:pt x="1613063" y="5852467"/>
                  </a:lnTo>
                  <a:lnTo>
                    <a:pt x="1596562" y="5884174"/>
                  </a:lnTo>
                  <a:lnTo>
                    <a:pt x="1605130" y="5897809"/>
                  </a:lnTo>
                  <a:lnTo>
                    <a:pt x="1600687" y="5905101"/>
                  </a:lnTo>
                  <a:lnTo>
                    <a:pt x="1584820" y="5900979"/>
                  </a:lnTo>
                  <a:lnTo>
                    <a:pt x="1557530" y="5907638"/>
                  </a:lnTo>
                  <a:lnTo>
                    <a:pt x="1535317" y="5905736"/>
                  </a:lnTo>
                  <a:lnTo>
                    <a:pt x="1530239" y="5923809"/>
                  </a:lnTo>
                  <a:lnTo>
                    <a:pt x="1507072" y="5931102"/>
                  </a:lnTo>
                  <a:cubicBezTo>
                    <a:pt x="1506755" y="5939980"/>
                    <a:pt x="1506437" y="5948858"/>
                    <a:pt x="1506120" y="5957736"/>
                  </a:cubicBezTo>
                  <a:lnTo>
                    <a:pt x="1494697" y="5973590"/>
                  </a:lnTo>
                  <a:lnTo>
                    <a:pt x="1485495" y="5998956"/>
                  </a:lnTo>
                  <a:lnTo>
                    <a:pt x="1475974" y="6005298"/>
                  </a:lnTo>
                  <a:lnTo>
                    <a:pt x="1453762" y="5996737"/>
                  </a:lnTo>
                  <a:lnTo>
                    <a:pt x="1414731" y="6016396"/>
                  </a:lnTo>
                  <a:lnTo>
                    <a:pt x="1392517" y="6005932"/>
                  </a:lnTo>
                  <a:lnTo>
                    <a:pt x="1351261" y="6013859"/>
                  </a:lnTo>
                  <a:lnTo>
                    <a:pt x="1318258" y="6008786"/>
                  </a:lnTo>
                  <a:lnTo>
                    <a:pt x="1261457" y="6005932"/>
                  </a:lnTo>
                  <a:lnTo>
                    <a:pt x="1248764" y="6019883"/>
                  </a:lnTo>
                  <a:lnTo>
                    <a:pt x="1228772" y="6032884"/>
                  </a:lnTo>
                  <a:lnTo>
                    <a:pt x="1189741" y="6033835"/>
                  </a:lnTo>
                  <a:lnTo>
                    <a:pt x="1159276" y="6073152"/>
                  </a:lnTo>
                  <a:lnTo>
                    <a:pt x="1151026" y="6091226"/>
                  </a:lnTo>
                  <a:lnTo>
                    <a:pt x="1140553" y="6083933"/>
                  </a:lnTo>
                  <a:lnTo>
                    <a:pt x="1124369" y="6080762"/>
                  </a:lnTo>
                  <a:lnTo>
                    <a:pt x="1118023" y="6075689"/>
                  </a:lnTo>
                  <a:lnTo>
                    <a:pt x="1104377" y="6071567"/>
                  </a:lnTo>
                  <a:lnTo>
                    <a:pt x="1095809" y="6070616"/>
                  </a:lnTo>
                  <a:lnTo>
                    <a:pt x="1074230" y="6036054"/>
                  </a:lnTo>
                  <a:lnTo>
                    <a:pt x="1076453" y="6024640"/>
                  </a:lnTo>
                  <a:lnTo>
                    <a:pt x="1067884" y="6017347"/>
                  </a:lnTo>
                  <a:lnTo>
                    <a:pt x="1072961" y="5991981"/>
                  </a:lnTo>
                  <a:lnTo>
                    <a:pt x="1032343" y="5954565"/>
                  </a:lnTo>
                  <a:lnTo>
                    <a:pt x="1005051" y="5952663"/>
                  </a:lnTo>
                  <a:lnTo>
                    <a:pt x="995213" y="5944102"/>
                  </a:lnTo>
                  <a:lnTo>
                    <a:pt x="987921" y="5953614"/>
                  </a:lnTo>
                  <a:lnTo>
                    <a:pt x="984747" y="5946639"/>
                  </a:lnTo>
                  <a:lnTo>
                    <a:pt x="967371" y="5951909"/>
                  </a:lnTo>
                  <a:lnTo>
                    <a:pt x="967494" y="5953094"/>
                  </a:lnTo>
                  <a:lnTo>
                    <a:pt x="945223" y="5968032"/>
                  </a:lnTo>
                  <a:lnTo>
                    <a:pt x="924225" y="5969303"/>
                  </a:lnTo>
                  <a:lnTo>
                    <a:pt x="909272" y="5963900"/>
                  </a:lnTo>
                  <a:lnTo>
                    <a:pt x="887955" y="5962311"/>
                  </a:lnTo>
                  <a:lnTo>
                    <a:pt x="866639" y="5955955"/>
                  </a:lnTo>
                  <a:lnTo>
                    <a:pt x="841188" y="5968032"/>
                  </a:lnTo>
                  <a:lnTo>
                    <a:pt x="822417" y="5972164"/>
                  </a:lnTo>
                  <a:lnTo>
                    <a:pt x="813826" y="5968986"/>
                  </a:lnTo>
                  <a:lnTo>
                    <a:pt x="822099" y="5960404"/>
                  </a:lnTo>
                  <a:lnTo>
                    <a:pt x="832598" y="5933071"/>
                  </a:lnTo>
                  <a:lnTo>
                    <a:pt x="836416" y="5909870"/>
                  </a:lnTo>
                  <a:lnTo>
                    <a:pt x="829735" y="5863468"/>
                  </a:lnTo>
                  <a:lnTo>
                    <a:pt x="838007" y="5825647"/>
                  </a:lnTo>
                  <a:lnTo>
                    <a:pt x="826871" y="5806260"/>
                  </a:lnTo>
                  <a:lnTo>
                    <a:pt x="839598" y="5797996"/>
                  </a:lnTo>
                  <a:lnTo>
                    <a:pt x="847232" y="5804353"/>
                  </a:lnTo>
                  <a:lnTo>
                    <a:pt x="840870" y="5790369"/>
                  </a:lnTo>
                  <a:lnTo>
                    <a:pt x="822735" y="5790686"/>
                  </a:lnTo>
                  <a:lnTo>
                    <a:pt x="806827" y="5803717"/>
                  </a:lnTo>
                  <a:lnTo>
                    <a:pt x="795372" y="5810074"/>
                  </a:lnTo>
                  <a:lnTo>
                    <a:pt x="797281" y="5786873"/>
                  </a:lnTo>
                  <a:lnTo>
                    <a:pt x="790918" y="5777338"/>
                  </a:lnTo>
                  <a:lnTo>
                    <a:pt x="800463" y="5776384"/>
                  </a:lnTo>
                  <a:lnTo>
                    <a:pt x="817326" y="5773842"/>
                  </a:lnTo>
                  <a:lnTo>
                    <a:pt x="826553" y="5752548"/>
                  </a:lnTo>
                  <a:lnTo>
                    <a:pt x="839280" y="5740788"/>
                  </a:lnTo>
                  <a:lnTo>
                    <a:pt x="840234" y="5734432"/>
                  </a:lnTo>
                  <a:lnTo>
                    <a:pt x="820189" y="5748734"/>
                  </a:lnTo>
                  <a:lnTo>
                    <a:pt x="807462" y="5754137"/>
                  </a:lnTo>
                  <a:lnTo>
                    <a:pt x="799190" y="5764625"/>
                  </a:lnTo>
                  <a:lnTo>
                    <a:pt x="801418" y="5771935"/>
                  </a:lnTo>
                  <a:lnTo>
                    <a:pt x="783283" y="5770028"/>
                  </a:lnTo>
                  <a:lnTo>
                    <a:pt x="776921" y="5773206"/>
                  </a:lnTo>
                  <a:lnTo>
                    <a:pt x="768331" y="5770346"/>
                  </a:lnTo>
                  <a:lnTo>
                    <a:pt x="765150" y="5765896"/>
                  </a:lnTo>
                  <a:lnTo>
                    <a:pt x="782010" y="5735385"/>
                  </a:lnTo>
                  <a:lnTo>
                    <a:pt x="781692" y="5699471"/>
                  </a:lnTo>
                  <a:lnTo>
                    <a:pt x="807781" y="5671820"/>
                  </a:lnTo>
                  <a:lnTo>
                    <a:pt x="810008" y="5656883"/>
                  </a:lnTo>
                  <a:lnTo>
                    <a:pt x="820189" y="5642263"/>
                  </a:lnTo>
                  <a:lnTo>
                    <a:pt x="838643" y="5544691"/>
                  </a:lnTo>
                  <a:lnTo>
                    <a:pt x="846597" y="5489707"/>
                  </a:lnTo>
                  <a:lnTo>
                    <a:pt x="828780" y="5408662"/>
                  </a:lnTo>
                  <a:lnTo>
                    <a:pt x="828147" y="5385266"/>
                  </a:lnTo>
                  <a:cubicBezTo>
                    <a:pt x="828093" y="5385315"/>
                    <a:pt x="828038" y="5385363"/>
                    <a:pt x="827984" y="5385412"/>
                  </a:cubicBezTo>
                  <a:cubicBezTo>
                    <a:pt x="827667" y="5378859"/>
                    <a:pt x="827349" y="5372306"/>
                    <a:pt x="827032" y="5365753"/>
                  </a:cubicBezTo>
                  <a:lnTo>
                    <a:pt x="829888" y="5330240"/>
                  </a:lnTo>
                  <a:lnTo>
                    <a:pt x="841630" y="5324850"/>
                  </a:lnTo>
                  <a:lnTo>
                    <a:pt x="831157" y="5309947"/>
                  </a:lnTo>
                  <a:lnTo>
                    <a:pt x="820051" y="5303923"/>
                  </a:lnTo>
                  <a:lnTo>
                    <a:pt x="826397" y="5284898"/>
                  </a:lnTo>
                  <a:lnTo>
                    <a:pt x="807357" y="5286167"/>
                  </a:lnTo>
                  <a:lnTo>
                    <a:pt x="812434" y="5264288"/>
                  </a:lnTo>
                  <a:lnTo>
                    <a:pt x="795615" y="5265240"/>
                  </a:lnTo>
                  <a:cubicBezTo>
                    <a:pt x="795827" y="5261646"/>
                    <a:pt x="796038" y="5258053"/>
                    <a:pt x="796250" y="5254459"/>
                  </a:cubicBezTo>
                  <a:lnTo>
                    <a:pt x="789903" y="5247166"/>
                  </a:lnTo>
                  <a:lnTo>
                    <a:pt x="782604" y="5251922"/>
                  </a:lnTo>
                  <a:cubicBezTo>
                    <a:pt x="782921" y="5247272"/>
                    <a:pt x="783239" y="5242621"/>
                    <a:pt x="783556" y="5237971"/>
                  </a:cubicBezTo>
                  <a:lnTo>
                    <a:pt x="800375" y="5212605"/>
                  </a:lnTo>
                  <a:lnTo>
                    <a:pt x="813069" y="5212605"/>
                  </a:lnTo>
                  <a:lnTo>
                    <a:pt x="815290" y="5206263"/>
                  </a:lnTo>
                  <a:lnTo>
                    <a:pt x="825763" y="5193580"/>
                  </a:lnTo>
                  <a:lnTo>
                    <a:pt x="843851" y="5199605"/>
                  </a:lnTo>
                  <a:lnTo>
                    <a:pt x="862573" y="5188824"/>
                  </a:lnTo>
                  <a:lnTo>
                    <a:pt x="876218" y="5185653"/>
                  </a:lnTo>
                  <a:lnTo>
                    <a:pt x="877488" y="5192629"/>
                  </a:lnTo>
                  <a:lnTo>
                    <a:pt x="891133" y="5191678"/>
                  </a:lnTo>
                  <a:lnTo>
                    <a:pt x="884786" y="5183117"/>
                  </a:lnTo>
                  <a:lnTo>
                    <a:pt x="891133" y="5176775"/>
                  </a:lnTo>
                  <a:lnTo>
                    <a:pt x="881613" y="5179946"/>
                  </a:lnTo>
                  <a:lnTo>
                    <a:pt x="878122" y="5168848"/>
                  </a:lnTo>
                  <a:lnTo>
                    <a:pt x="890816" y="5159336"/>
                  </a:lnTo>
                  <a:lnTo>
                    <a:pt x="910808" y="5144116"/>
                  </a:lnTo>
                  <a:lnTo>
                    <a:pt x="926675" y="5140945"/>
                  </a:lnTo>
                  <a:lnTo>
                    <a:pt x="933974" y="5145067"/>
                  </a:lnTo>
                  <a:lnTo>
                    <a:pt x="936195" y="5138726"/>
                  </a:lnTo>
                  <a:lnTo>
                    <a:pt x="949841" y="5139677"/>
                  </a:lnTo>
                  <a:lnTo>
                    <a:pt x="959361" y="5151092"/>
                  </a:lnTo>
                  <a:lnTo>
                    <a:pt x="989190" y="5165677"/>
                  </a:lnTo>
                  <a:lnTo>
                    <a:pt x="1095809" y="5163458"/>
                  </a:lnTo>
                  <a:lnTo>
                    <a:pt x="1111676" y="5152994"/>
                  </a:lnTo>
                  <a:lnTo>
                    <a:pt x="1121196" y="5154897"/>
                  </a:lnTo>
                  <a:lnTo>
                    <a:pt x="1124369" y="5158067"/>
                  </a:lnTo>
                  <a:lnTo>
                    <a:pt x="1140553" y="5165360"/>
                  </a:lnTo>
                  <a:lnTo>
                    <a:pt x="1168162" y="5169165"/>
                  </a:lnTo>
                  <a:lnTo>
                    <a:pt x="1217983" y="5179312"/>
                  </a:lnTo>
                  <a:lnTo>
                    <a:pt x="1264313" y="5181214"/>
                  </a:lnTo>
                  <a:lnTo>
                    <a:pt x="1293825" y="5175507"/>
                  </a:lnTo>
                  <a:lnTo>
                    <a:pt x="1307788" y="5178677"/>
                  </a:lnTo>
                  <a:lnTo>
                    <a:pt x="1323653" y="5168848"/>
                  </a:lnTo>
                  <a:lnTo>
                    <a:pt x="1329999" y="5169799"/>
                  </a:lnTo>
                  <a:lnTo>
                    <a:pt x="1339519" y="5182482"/>
                  </a:lnTo>
                  <a:lnTo>
                    <a:pt x="1351261" y="5183117"/>
                  </a:lnTo>
                  <a:lnTo>
                    <a:pt x="1367129" y="5187556"/>
                  </a:lnTo>
                  <a:lnTo>
                    <a:pt x="1385853" y="5184068"/>
                  </a:lnTo>
                  <a:lnTo>
                    <a:pt x="1405846" y="5182799"/>
                  </a:lnTo>
                  <a:lnTo>
                    <a:pt x="1422030" y="5187873"/>
                  </a:lnTo>
                  <a:lnTo>
                    <a:pt x="1439800" y="5194214"/>
                  </a:lnTo>
                  <a:lnTo>
                    <a:pt x="1449320" y="5199288"/>
                  </a:lnTo>
                  <a:lnTo>
                    <a:pt x="1476608" y="5198336"/>
                  </a:lnTo>
                  <a:lnTo>
                    <a:pt x="1488033" y="5187873"/>
                  </a:lnTo>
                  <a:lnTo>
                    <a:pt x="1493746" y="5184702"/>
                  </a:lnTo>
                  <a:lnTo>
                    <a:pt x="1492160" y="5187556"/>
                  </a:lnTo>
                  <a:lnTo>
                    <a:pt x="1498188" y="5189141"/>
                  </a:lnTo>
                  <a:lnTo>
                    <a:pt x="1499774" y="5188190"/>
                  </a:lnTo>
                  <a:lnTo>
                    <a:pt x="1505485" y="5182165"/>
                  </a:lnTo>
                  <a:lnTo>
                    <a:pt x="1506437" y="5185019"/>
                  </a:lnTo>
                  <a:lnTo>
                    <a:pt x="1509292" y="5185336"/>
                  </a:lnTo>
                  <a:lnTo>
                    <a:pt x="1509613" y="5182165"/>
                  </a:lnTo>
                  <a:lnTo>
                    <a:pt x="1513104" y="5183117"/>
                  </a:lnTo>
                  <a:lnTo>
                    <a:pt x="1513644" y="5182190"/>
                  </a:lnTo>
                  <a:lnTo>
                    <a:pt x="1521585" y="5173933"/>
                  </a:lnTo>
                  <a:lnTo>
                    <a:pt x="1536516" y="5137729"/>
                  </a:lnTo>
                  <a:lnTo>
                    <a:pt x="1551446" y="5066590"/>
                  </a:lnTo>
                  <a:lnTo>
                    <a:pt x="1559070" y="5017364"/>
                  </a:lnTo>
                  <a:lnTo>
                    <a:pt x="1564788" y="5032291"/>
                  </a:lnTo>
                  <a:lnTo>
                    <a:pt x="1571141" y="5024351"/>
                  </a:lnTo>
                  <a:lnTo>
                    <a:pt x="1567011" y="5014506"/>
                  </a:lnTo>
                  <a:lnTo>
                    <a:pt x="1560022" y="5012600"/>
                  </a:lnTo>
                  <a:lnTo>
                    <a:pt x="1570506" y="4932569"/>
                  </a:lnTo>
                  <a:lnTo>
                    <a:pt x="1570188" y="4911609"/>
                  </a:lnTo>
                  <a:lnTo>
                    <a:pt x="1572094" y="4904939"/>
                  </a:lnTo>
                  <a:lnTo>
                    <a:pt x="1577177" y="4904939"/>
                  </a:lnTo>
                  <a:lnTo>
                    <a:pt x="1579082" y="4921136"/>
                  </a:lnTo>
                  <a:lnTo>
                    <a:pt x="1600683" y="4948448"/>
                  </a:lnTo>
                  <a:lnTo>
                    <a:pt x="1607672" y="4967186"/>
                  </a:lnTo>
                  <a:lnTo>
                    <a:pt x="1616884" y="4974173"/>
                  </a:lnTo>
                  <a:lnTo>
                    <a:pt x="1609895" y="4964963"/>
                  </a:lnTo>
                  <a:lnTo>
                    <a:pt x="1606719" y="4945908"/>
                  </a:lnTo>
                  <a:lnTo>
                    <a:pt x="1598142" y="4918595"/>
                  </a:lnTo>
                  <a:lnTo>
                    <a:pt x="1586706" y="4902081"/>
                  </a:lnTo>
                  <a:lnTo>
                    <a:pt x="1583847" y="4888425"/>
                  </a:lnTo>
                  <a:lnTo>
                    <a:pt x="1561293" y="4874769"/>
                  </a:lnTo>
                  <a:cubicBezTo>
                    <a:pt x="1560975" y="4871275"/>
                    <a:pt x="1560658" y="4867782"/>
                    <a:pt x="1560340" y="4864288"/>
                  </a:cubicBezTo>
                  <a:lnTo>
                    <a:pt x="1569552" y="4855714"/>
                  </a:lnTo>
                  <a:lnTo>
                    <a:pt x="1574953" y="4843963"/>
                  </a:lnTo>
                  <a:lnTo>
                    <a:pt x="1584483" y="4838882"/>
                  </a:lnTo>
                  <a:lnTo>
                    <a:pt x="1568282" y="4816651"/>
                  </a:lnTo>
                  <a:lnTo>
                    <a:pt x="1556528" y="4810299"/>
                  </a:lnTo>
                  <a:lnTo>
                    <a:pt x="1561929" y="4800136"/>
                  </a:lnTo>
                  <a:lnTo>
                    <a:pt x="1546999" y="4799184"/>
                  </a:lnTo>
                  <a:lnTo>
                    <a:pt x="1503477" y="4766790"/>
                  </a:lnTo>
                  <a:lnTo>
                    <a:pt x="1501253" y="4758533"/>
                  </a:lnTo>
                  <a:lnTo>
                    <a:pt x="1482828" y="4728998"/>
                  </a:lnTo>
                  <a:lnTo>
                    <a:pt x="1470123" y="4717565"/>
                  </a:lnTo>
                  <a:lnTo>
                    <a:pt x="1482512" y="4692158"/>
                  </a:lnTo>
                  <a:lnTo>
                    <a:pt x="1466629" y="4685806"/>
                  </a:lnTo>
                  <a:lnTo>
                    <a:pt x="1479018" y="4672150"/>
                  </a:lnTo>
                  <a:lnTo>
                    <a:pt x="1491724" y="4676279"/>
                  </a:lnTo>
                  <a:lnTo>
                    <a:pt x="1500301" y="4678502"/>
                  </a:lnTo>
                  <a:lnTo>
                    <a:pt x="1494902" y="4667704"/>
                  </a:lnTo>
                  <a:lnTo>
                    <a:pt x="1478064" y="4658494"/>
                  </a:lnTo>
                  <a:lnTo>
                    <a:pt x="1458688" y="4663893"/>
                  </a:lnTo>
                  <a:lnTo>
                    <a:pt x="1434865" y="4663258"/>
                  </a:lnTo>
                  <a:lnTo>
                    <a:pt x="1431053" y="4648331"/>
                  </a:lnTo>
                  <a:lnTo>
                    <a:pt x="1447253" y="4637851"/>
                  </a:lnTo>
                  <a:lnTo>
                    <a:pt x="1430100" y="4631499"/>
                  </a:lnTo>
                  <a:lnTo>
                    <a:pt x="1413264" y="4620066"/>
                  </a:lnTo>
                  <a:lnTo>
                    <a:pt x="1405640" y="4628641"/>
                  </a:lnTo>
                  <a:lnTo>
                    <a:pt x="1402464" y="4629594"/>
                  </a:lnTo>
                  <a:lnTo>
                    <a:pt x="1396110" y="4616890"/>
                  </a:lnTo>
                  <a:lnTo>
                    <a:pt x="1387533" y="4626735"/>
                  </a:lnTo>
                  <a:lnTo>
                    <a:pt x="1376095" y="4627688"/>
                  </a:lnTo>
                  <a:lnTo>
                    <a:pt x="1354811" y="4600694"/>
                  </a:lnTo>
                  <a:lnTo>
                    <a:pt x="1342103" y="4601646"/>
                  </a:lnTo>
                  <a:lnTo>
                    <a:pt x="1327174" y="4594659"/>
                  </a:lnTo>
                  <a:lnTo>
                    <a:pt x="1309068" y="4591484"/>
                  </a:lnTo>
                  <a:lnTo>
                    <a:pt x="1300491" y="4580051"/>
                  </a:lnTo>
                  <a:lnTo>
                    <a:pt x="1287785" y="4575922"/>
                  </a:lnTo>
                  <a:lnTo>
                    <a:pt x="1268726" y="4589578"/>
                  </a:lnTo>
                  <a:lnTo>
                    <a:pt x="1251889" y="4592119"/>
                  </a:lnTo>
                  <a:lnTo>
                    <a:pt x="1247443" y="4573064"/>
                  </a:lnTo>
                  <a:lnTo>
                    <a:pt x="1240136" y="4568618"/>
                  </a:lnTo>
                  <a:lnTo>
                    <a:pt x="1221077" y="4564807"/>
                  </a:lnTo>
                  <a:lnTo>
                    <a:pt x="1217899" y="4559408"/>
                  </a:lnTo>
                  <a:lnTo>
                    <a:pt x="1233465" y="4552103"/>
                  </a:lnTo>
                  <a:lnTo>
                    <a:pt x="1251254" y="4552103"/>
                  </a:lnTo>
                  <a:lnTo>
                    <a:pt x="1257608" y="4544481"/>
                  </a:lnTo>
                  <a:lnTo>
                    <a:pt x="1242994" y="4534001"/>
                  </a:lnTo>
                  <a:lnTo>
                    <a:pt x="1232194" y="4537177"/>
                  </a:lnTo>
                  <a:lnTo>
                    <a:pt x="1225841" y="4545751"/>
                  </a:lnTo>
                  <a:lnTo>
                    <a:pt x="1223618" y="4521615"/>
                  </a:lnTo>
                  <a:lnTo>
                    <a:pt x="1230288" y="4516534"/>
                  </a:lnTo>
                  <a:lnTo>
                    <a:pt x="1236642" y="4520345"/>
                  </a:lnTo>
                  <a:lnTo>
                    <a:pt x="1251254" y="4524473"/>
                  </a:lnTo>
                  <a:lnTo>
                    <a:pt x="1260784" y="4524473"/>
                  </a:lnTo>
                  <a:lnTo>
                    <a:pt x="1246807" y="4509547"/>
                  </a:lnTo>
                  <a:lnTo>
                    <a:pt x="1235053" y="4512088"/>
                  </a:lnTo>
                  <a:lnTo>
                    <a:pt x="1228700" y="4506689"/>
                  </a:lnTo>
                  <a:lnTo>
                    <a:pt x="1219488" y="4515263"/>
                  </a:lnTo>
                  <a:lnTo>
                    <a:pt x="1210911" y="4511135"/>
                  </a:lnTo>
                  <a:lnTo>
                    <a:pt x="1209640" y="4500972"/>
                  </a:lnTo>
                  <a:lnTo>
                    <a:pt x="1215040" y="4495573"/>
                  </a:lnTo>
                  <a:lnTo>
                    <a:pt x="1224570" y="4486681"/>
                  </a:lnTo>
                  <a:lnTo>
                    <a:pt x="1245219" y="4468578"/>
                  </a:lnTo>
                  <a:lnTo>
                    <a:pt x="1268726" y="4469531"/>
                  </a:lnTo>
                  <a:lnTo>
                    <a:pt x="1283656" y="4465085"/>
                  </a:lnTo>
                  <a:lnTo>
                    <a:pt x="1299538" y="4471437"/>
                  </a:lnTo>
                  <a:lnTo>
                    <a:pt x="1299538" y="4464132"/>
                  </a:lnTo>
                  <a:lnTo>
                    <a:pt x="1310974" y="4460956"/>
                  </a:lnTo>
                  <a:lnTo>
                    <a:pt x="1324633" y="4463815"/>
                  </a:lnTo>
                  <a:lnTo>
                    <a:pt x="1327809" y="4450159"/>
                  </a:lnTo>
                  <a:lnTo>
                    <a:pt x="1331938" y="4442854"/>
                  </a:lnTo>
                  <a:lnTo>
                    <a:pt x="1346869" y="4448888"/>
                  </a:lnTo>
                  <a:lnTo>
                    <a:pt x="1379908" y="4448571"/>
                  </a:lnTo>
                  <a:lnTo>
                    <a:pt x="1388485" y="4460004"/>
                  </a:lnTo>
                  <a:lnTo>
                    <a:pt x="1411675" y="4485093"/>
                  </a:lnTo>
                  <a:lnTo>
                    <a:pt x="1430735" y="4474295"/>
                  </a:lnTo>
                  <a:lnTo>
                    <a:pt x="1447570" y="4466991"/>
                  </a:lnTo>
                  <a:lnTo>
                    <a:pt x="1462817" y="4477471"/>
                  </a:lnTo>
                  <a:lnTo>
                    <a:pt x="1481559" y="4465403"/>
                  </a:lnTo>
                  <a:lnTo>
                    <a:pt x="1497442" y="4462227"/>
                  </a:lnTo>
                  <a:lnTo>
                    <a:pt x="1506018" y="4476836"/>
                  </a:lnTo>
                  <a:lnTo>
                    <a:pt x="1522855" y="4478741"/>
                  </a:lnTo>
                  <a:lnTo>
                    <a:pt x="1532386" y="4480964"/>
                  </a:lnTo>
                  <a:lnTo>
                    <a:pt x="1536516" y="4472389"/>
                  </a:lnTo>
                  <a:lnTo>
                    <a:pt x="1529209" y="4466038"/>
                  </a:lnTo>
                  <a:lnTo>
                    <a:pt x="1519361" y="4448571"/>
                  </a:lnTo>
                  <a:lnTo>
                    <a:pt x="1512690" y="4384101"/>
                  </a:lnTo>
                  <a:lnTo>
                    <a:pt x="1511104" y="4368222"/>
                  </a:lnTo>
                  <a:lnTo>
                    <a:pt x="1498395" y="4357742"/>
                  </a:lnTo>
                  <a:lnTo>
                    <a:pt x="1492996" y="4334875"/>
                  </a:lnTo>
                  <a:lnTo>
                    <a:pt x="1478064" y="4314550"/>
                  </a:lnTo>
                  <a:lnTo>
                    <a:pt x="1478064" y="4307563"/>
                  </a:lnTo>
                  <a:lnTo>
                    <a:pt x="1484418" y="4310422"/>
                  </a:lnTo>
                  <a:lnTo>
                    <a:pt x="1497125" y="4312645"/>
                  </a:lnTo>
                  <a:lnTo>
                    <a:pt x="1513961" y="4325030"/>
                  </a:lnTo>
                  <a:lnTo>
                    <a:pt x="1526668" y="4319631"/>
                  </a:lnTo>
                  <a:lnTo>
                    <a:pt x="1545728" y="4317408"/>
                  </a:lnTo>
                  <a:lnTo>
                    <a:pt x="1550175" y="4328841"/>
                  </a:lnTo>
                  <a:lnTo>
                    <a:pt x="1542551" y="4339322"/>
                  </a:lnTo>
                  <a:lnTo>
                    <a:pt x="1555893" y="4358694"/>
                  </a:lnTo>
                  <a:lnTo>
                    <a:pt x="1569552" y="4364728"/>
                  </a:lnTo>
                  <a:lnTo>
                    <a:pt x="1589565" y="4358377"/>
                  </a:lnTo>
                  <a:lnTo>
                    <a:pt x="1610531" y="4367269"/>
                  </a:lnTo>
                  <a:lnTo>
                    <a:pt x="1625460" y="4369492"/>
                  </a:lnTo>
                  <a:lnTo>
                    <a:pt x="1659450" y="4368222"/>
                  </a:lnTo>
                  <a:lnTo>
                    <a:pt x="1677556" y="4356154"/>
                  </a:lnTo>
                  <a:lnTo>
                    <a:pt x="1690898" y="4346626"/>
                  </a:lnTo>
                  <a:lnTo>
                    <a:pt x="1720758" y="4349484"/>
                  </a:lnTo>
                  <a:lnTo>
                    <a:pt x="1694075" y="4341227"/>
                  </a:lnTo>
                  <a:lnTo>
                    <a:pt x="1679463" y="4339322"/>
                  </a:lnTo>
                  <a:cubicBezTo>
                    <a:pt x="1679781" y="4335828"/>
                    <a:pt x="1680098" y="4332335"/>
                    <a:pt x="1680416" y="4328841"/>
                  </a:cubicBezTo>
                  <a:lnTo>
                    <a:pt x="1688675" y="4312009"/>
                  </a:lnTo>
                  <a:lnTo>
                    <a:pt x="1722347" y="4291684"/>
                  </a:lnTo>
                  <a:lnTo>
                    <a:pt x="1748712" y="4285015"/>
                  </a:lnTo>
                  <a:lnTo>
                    <a:pt x="1771901" y="4278663"/>
                  </a:lnTo>
                  <a:lnTo>
                    <a:pt x="1801444" y="4257067"/>
                  </a:lnTo>
                  <a:lnTo>
                    <a:pt x="1820186" y="4234836"/>
                  </a:lnTo>
                  <a:lnTo>
                    <a:pt x="1828762" y="4230390"/>
                  </a:lnTo>
                  <a:lnTo>
                    <a:pt x="1817962" y="4222451"/>
                  </a:lnTo>
                  <a:lnTo>
                    <a:pt x="1816056" y="4208477"/>
                  </a:lnTo>
                  <a:lnTo>
                    <a:pt x="1820821" y="4198949"/>
                  </a:lnTo>
                  <a:lnTo>
                    <a:pt x="1818280" y="4157981"/>
                  </a:lnTo>
                  <a:lnTo>
                    <a:pt x="1815103" y="4152582"/>
                  </a:lnTo>
                  <a:lnTo>
                    <a:pt x="1832892" y="4132574"/>
                  </a:lnTo>
                  <a:lnTo>
                    <a:pt x="1847822" y="4124952"/>
                  </a:lnTo>
                  <a:lnTo>
                    <a:pt x="1866881" y="4121459"/>
                  </a:lnTo>
                  <a:lnTo>
                    <a:pt x="1901506" y="4114790"/>
                  </a:lnTo>
                  <a:lnTo>
                    <a:pt x="1920566" y="4111614"/>
                  </a:lnTo>
                  <a:lnTo>
                    <a:pt x="1920836" y="4111854"/>
                  </a:lnTo>
                  <a:lnTo>
                    <a:pt x="1949386" y="4094630"/>
                  </a:lnTo>
                  <a:lnTo>
                    <a:pt x="1978517" y="4070064"/>
                  </a:lnTo>
                  <a:lnTo>
                    <a:pt x="1977988" y="4069704"/>
                  </a:lnTo>
                  <a:lnTo>
                    <a:pt x="1995753" y="4059226"/>
                  </a:lnTo>
                  <a:lnTo>
                    <a:pt x="2007174" y="4057321"/>
                  </a:lnTo>
                  <a:lnTo>
                    <a:pt x="2015422" y="4063036"/>
                  </a:lnTo>
                  <a:lnTo>
                    <a:pt x="2018911" y="4062084"/>
                  </a:lnTo>
                  <a:lnTo>
                    <a:pt x="2024622" y="4061449"/>
                  </a:lnTo>
                  <a:lnTo>
                    <a:pt x="2022084" y="4070339"/>
                  </a:lnTo>
                  <a:lnTo>
                    <a:pt x="2031283" y="4070339"/>
                  </a:lnTo>
                  <a:lnTo>
                    <a:pt x="2036676" y="4065894"/>
                  </a:lnTo>
                  <a:lnTo>
                    <a:pt x="2025890" y="4052876"/>
                  </a:lnTo>
                  <a:lnTo>
                    <a:pt x="2022084" y="4052876"/>
                  </a:lnTo>
                  <a:lnTo>
                    <a:pt x="2012567" y="4055099"/>
                  </a:lnTo>
                  <a:lnTo>
                    <a:pt x="2003049" y="4043351"/>
                  </a:lnTo>
                  <a:lnTo>
                    <a:pt x="2004318" y="4036049"/>
                  </a:lnTo>
                  <a:lnTo>
                    <a:pt x="2013518" y="4031604"/>
                  </a:lnTo>
                  <a:lnTo>
                    <a:pt x="2023035" y="4026206"/>
                  </a:lnTo>
                  <a:lnTo>
                    <a:pt x="2023987" y="4018904"/>
                  </a:lnTo>
                  <a:cubicBezTo>
                    <a:pt x="2023670" y="4015729"/>
                    <a:pt x="2023352" y="4012554"/>
                    <a:pt x="2023035" y="4009379"/>
                  </a:cubicBezTo>
                  <a:lnTo>
                    <a:pt x="2032235" y="4000806"/>
                  </a:lnTo>
                  <a:lnTo>
                    <a:pt x="2048097" y="3994456"/>
                  </a:lnTo>
                  <a:lnTo>
                    <a:pt x="2058566" y="4003029"/>
                  </a:lnTo>
                  <a:lnTo>
                    <a:pt x="2064910" y="3996679"/>
                  </a:lnTo>
                  <a:lnTo>
                    <a:pt x="2067131" y="3998266"/>
                  </a:lnTo>
                  <a:lnTo>
                    <a:pt x="2061421" y="4005569"/>
                  </a:lnTo>
                  <a:lnTo>
                    <a:pt x="2062690" y="4012554"/>
                  </a:lnTo>
                  <a:lnTo>
                    <a:pt x="2060469" y="4021761"/>
                  </a:lnTo>
                  <a:lnTo>
                    <a:pt x="2056028" y="4024619"/>
                  </a:lnTo>
                  <a:lnTo>
                    <a:pt x="2053807" y="4024619"/>
                  </a:lnTo>
                  <a:lnTo>
                    <a:pt x="2046511" y="4018269"/>
                  </a:lnTo>
                  <a:lnTo>
                    <a:pt x="2041752" y="4003346"/>
                  </a:lnTo>
                  <a:lnTo>
                    <a:pt x="2029697" y="4007474"/>
                  </a:lnTo>
                  <a:lnTo>
                    <a:pt x="2026842" y="4014776"/>
                  </a:lnTo>
                  <a:lnTo>
                    <a:pt x="2040166" y="4024619"/>
                  </a:lnTo>
                  <a:lnTo>
                    <a:pt x="2046511" y="4020491"/>
                  </a:lnTo>
                  <a:lnTo>
                    <a:pt x="2041118" y="4028111"/>
                  </a:lnTo>
                  <a:cubicBezTo>
                    <a:pt x="2040906" y="4030545"/>
                    <a:pt x="2040695" y="4032980"/>
                    <a:pt x="2040483" y="4035414"/>
                  </a:cubicBezTo>
                  <a:lnTo>
                    <a:pt x="2036042" y="4039859"/>
                  </a:lnTo>
                  <a:lnTo>
                    <a:pt x="2037311" y="4034144"/>
                  </a:lnTo>
                  <a:lnTo>
                    <a:pt x="2024939" y="4027159"/>
                  </a:lnTo>
                  <a:lnTo>
                    <a:pt x="2017325" y="4035414"/>
                  </a:lnTo>
                  <a:lnTo>
                    <a:pt x="2033187" y="4041764"/>
                  </a:lnTo>
                  <a:lnTo>
                    <a:pt x="2034139" y="4049066"/>
                  </a:lnTo>
                  <a:lnTo>
                    <a:pt x="2039214" y="4062084"/>
                  </a:lnTo>
                  <a:lnTo>
                    <a:pt x="2042387" y="4058909"/>
                  </a:lnTo>
                  <a:lnTo>
                    <a:pt x="2047780" y="4059861"/>
                  </a:lnTo>
                  <a:lnTo>
                    <a:pt x="2064593" y="4064941"/>
                  </a:lnTo>
                  <a:lnTo>
                    <a:pt x="2067766" y="4065894"/>
                  </a:lnTo>
                  <a:lnTo>
                    <a:pt x="2066497" y="4055416"/>
                  </a:lnTo>
                  <a:lnTo>
                    <a:pt x="2038263" y="4049384"/>
                  </a:lnTo>
                  <a:lnTo>
                    <a:pt x="2042069" y="4043034"/>
                  </a:lnTo>
                  <a:lnTo>
                    <a:pt x="2052538" y="4043034"/>
                  </a:lnTo>
                  <a:lnTo>
                    <a:pt x="2062055" y="4044939"/>
                  </a:lnTo>
                  <a:lnTo>
                    <a:pt x="2063324" y="4040811"/>
                  </a:lnTo>
                  <a:lnTo>
                    <a:pt x="2047462" y="4038589"/>
                  </a:lnTo>
                  <a:lnTo>
                    <a:pt x="2043021" y="4032239"/>
                  </a:lnTo>
                  <a:lnTo>
                    <a:pt x="2050635" y="4028111"/>
                  </a:lnTo>
                  <a:lnTo>
                    <a:pt x="2062055" y="4031286"/>
                  </a:lnTo>
                  <a:lnTo>
                    <a:pt x="2066497" y="4023984"/>
                  </a:lnTo>
                  <a:lnTo>
                    <a:pt x="2076648" y="4016364"/>
                  </a:lnTo>
                  <a:lnTo>
                    <a:pt x="2083945" y="4016364"/>
                  </a:lnTo>
                  <a:lnTo>
                    <a:pt x="2102027" y="4010649"/>
                  </a:lnTo>
                  <a:lnTo>
                    <a:pt x="2114716" y="4016999"/>
                  </a:lnTo>
                  <a:lnTo>
                    <a:pt x="2129627" y="4011919"/>
                  </a:lnTo>
                  <a:lnTo>
                    <a:pt x="2117889" y="4011919"/>
                  </a:lnTo>
                  <a:lnTo>
                    <a:pt x="2126454" y="4004299"/>
                  </a:lnTo>
                  <a:lnTo>
                    <a:pt x="2108372" y="4009696"/>
                  </a:lnTo>
                  <a:lnTo>
                    <a:pt x="2113765" y="3997949"/>
                  </a:lnTo>
                  <a:lnTo>
                    <a:pt x="2103296" y="4007474"/>
                  </a:lnTo>
                  <a:lnTo>
                    <a:pt x="2096951" y="4010014"/>
                  </a:lnTo>
                  <a:lnTo>
                    <a:pt x="2087434" y="4010014"/>
                  </a:lnTo>
                  <a:lnTo>
                    <a:pt x="2076648" y="4004616"/>
                  </a:lnTo>
                  <a:lnTo>
                    <a:pt x="2064910" y="3996679"/>
                  </a:lnTo>
                  <a:lnTo>
                    <a:pt x="2050318" y="3984931"/>
                  </a:lnTo>
                  <a:lnTo>
                    <a:pt x="2061421" y="3974454"/>
                  </a:lnTo>
                  <a:lnTo>
                    <a:pt x="2077600" y="3987154"/>
                  </a:lnTo>
                  <a:lnTo>
                    <a:pt x="2099806" y="3980486"/>
                  </a:lnTo>
                  <a:lnTo>
                    <a:pt x="2076648" y="3982709"/>
                  </a:lnTo>
                  <a:lnTo>
                    <a:pt x="2062690" y="3969056"/>
                  </a:lnTo>
                  <a:lnTo>
                    <a:pt x="2073159" y="3946831"/>
                  </a:lnTo>
                  <a:lnTo>
                    <a:pt x="2103296" y="3908414"/>
                  </a:lnTo>
                  <a:lnTo>
                    <a:pt x="2110275" y="3875076"/>
                  </a:lnTo>
                  <a:lnTo>
                    <a:pt x="2107103" y="3848406"/>
                  </a:lnTo>
                  <a:lnTo>
                    <a:pt x="2114082" y="3831896"/>
                  </a:lnTo>
                  <a:lnTo>
                    <a:pt x="2119475" y="3819196"/>
                  </a:lnTo>
                  <a:lnTo>
                    <a:pt x="2129944" y="3819196"/>
                  </a:lnTo>
                  <a:lnTo>
                    <a:pt x="2131213" y="3826181"/>
                  </a:lnTo>
                  <a:lnTo>
                    <a:pt x="2138509" y="3828403"/>
                  </a:lnTo>
                  <a:lnTo>
                    <a:pt x="2151199" y="3823958"/>
                  </a:lnTo>
                  <a:lnTo>
                    <a:pt x="2153419" y="3831578"/>
                  </a:lnTo>
                  <a:lnTo>
                    <a:pt x="2155640" y="3837293"/>
                  </a:lnTo>
                  <a:lnTo>
                    <a:pt x="2171502" y="3844913"/>
                  </a:lnTo>
                  <a:lnTo>
                    <a:pt x="2166426" y="3860789"/>
                  </a:lnTo>
                  <a:lnTo>
                    <a:pt x="2156909" y="3861741"/>
                  </a:lnTo>
                  <a:lnTo>
                    <a:pt x="2146440" y="3874441"/>
                  </a:lnTo>
                  <a:lnTo>
                    <a:pt x="2156909" y="3884284"/>
                  </a:lnTo>
                  <a:lnTo>
                    <a:pt x="2154688" y="3892221"/>
                  </a:lnTo>
                  <a:lnTo>
                    <a:pt x="2159447" y="3901746"/>
                  </a:lnTo>
                  <a:lnTo>
                    <a:pt x="2178481" y="3913176"/>
                  </a:lnTo>
                  <a:lnTo>
                    <a:pt x="2196563" y="3910954"/>
                  </a:lnTo>
                  <a:lnTo>
                    <a:pt x="2208935" y="3887776"/>
                  </a:lnTo>
                  <a:lnTo>
                    <a:pt x="2194343" y="3907779"/>
                  </a:lnTo>
                  <a:lnTo>
                    <a:pt x="2185777" y="3910954"/>
                  </a:lnTo>
                  <a:lnTo>
                    <a:pt x="2174357" y="3909366"/>
                  </a:lnTo>
                  <a:lnTo>
                    <a:pt x="2168329" y="3904921"/>
                  </a:lnTo>
                  <a:lnTo>
                    <a:pt x="2162302" y="3892221"/>
                  </a:lnTo>
                  <a:lnTo>
                    <a:pt x="2178164" y="3889046"/>
                  </a:lnTo>
                  <a:lnTo>
                    <a:pt x="2184508" y="3884919"/>
                  </a:lnTo>
                  <a:lnTo>
                    <a:pt x="2193074" y="3879521"/>
                  </a:lnTo>
                  <a:lnTo>
                    <a:pt x="2208935" y="3885871"/>
                  </a:lnTo>
                  <a:lnTo>
                    <a:pt x="2205763" y="3876981"/>
                  </a:lnTo>
                  <a:lnTo>
                    <a:pt x="2213694" y="3872854"/>
                  </a:lnTo>
                  <a:lnTo>
                    <a:pt x="2202591" y="3875394"/>
                  </a:lnTo>
                  <a:lnTo>
                    <a:pt x="2194025" y="3875394"/>
                  </a:lnTo>
                  <a:lnTo>
                    <a:pt x="2187681" y="3869044"/>
                  </a:lnTo>
                  <a:lnTo>
                    <a:pt x="2189584" y="3859519"/>
                  </a:lnTo>
                  <a:lnTo>
                    <a:pt x="2196880" y="3840151"/>
                  </a:lnTo>
                  <a:lnTo>
                    <a:pt x="2209570" y="3839198"/>
                  </a:lnTo>
                  <a:lnTo>
                    <a:pt x="2202273" y="3836023"/>
                  </a:lnTo>
                  <a:lnTo>
                    <a:pt x="2181970" y="3834118"/>
                  </a:lnTo>
                  <a:lnTo>
                    <a:pt x="2175626" y="3829038"/>
                  </a:lnTo>
                  <a:lnTo>
                    <a:pt x="2178798" y="3825863"/>
                  </a:lnTo>
                  <a:lnTo>
                    <a:pt x="2182605" y="3803638"/>
                  </a:lnTo>
                  <a:lnTo>
                    <a:pt x="2194977" y="3774111"/>
                  </a:lnTo>
                  <a:lnTo>
                    <a:pt x="2216866" y="3757918"/>
                  </a:lnTo>
                  <a:lnTo>
                    <a:pt x="2247638" y="3753473"/>
                  </a:lnTo>
                  <a:lnTo>
                    <a:pt x="2265721" y="3754426"/>
                  </a:lnTo>
                  <a:lnTo>
                    <a:pt x="2278410" y="3745853"/>
                  </a:lnTo>
                  <a:lnTo>
                    <a:pt x="2300299" y="3741726"/>
                  </a:lnTo>
                  <a:lnTo>
                    <a:pt x="2314258" y="3744266"/>
                  </a:lnTo>
                  <a:lnTo>
                    <a:pt x="2323775" y="3755061"/>
                  </a:lnTo>
                  <a:lnTo>
                    <a:pt x="2335830" y="3763316"/>
                  </a:lnTo>
                  <a:lnTo>
                    <a:pt x="2350422" y="3764268"/>
                  </a:lnTo>
                  <a:lnTo>
                    <a:pt x="2346298" y="3768396"/>
                  </a:lnTo>
                  <a:lnTo>
                    <a:pt x="2350740" y="3776016"/>
                  </a:lnTo>
                  <a:lnTo>
                    <a:pt x="2358988" y="3777603"/>
                  </a:lnTo>
                  <a:lnTo>
                    <a:pt x="2356026" y="3787144"/>
                  </a:lnTo>
                  <a:lnTo>
                    <a:pt x="2357058" y="3787213"/>
                  </a:lnTo>
                  <a:lnTo>
                    <a:pt x="2359897" y="3778078"/>
                  </a:lnTo>
                  <a:lnTo>
                    <a:pt x="2359579" y="3767923"/>
                  </a:lnTo>
                  <a:lnTo>
                    <a:pt x="2364975" y="3761577"/>
                  </a:lnTo>
                  <a:lnTo>
                    <a:pt x="2373544" y="3762211"/>
                  </a:lnTo>
                  <a:lnTo>
                    <a:pt x="2381796" y="3769510"/>
                  </a:lnTo>
                  <a:lnTo>
                    <a:pt x="2390683" y="3780299"/>
                  </a:lnTo>
                  <a:lnTo>
                    <a:pt x="2383066" y="3765384"/>
                  </a:lnTo>
                  <a:lnTo>
                    <a:pt x="2374496" y="3750787"/>
                  </a:lnTo>
                  <a:lnTo>
                    <a:pt x="2361801" y="3752057"/>
                  </a:lnTo>
                  <a:lnTo>
                    <a:pt x="2347836" y="3753961"/>
                  </a:lnTo>
                  <a:lnTo>
                    <a:pt x="2338315" y="3752374"/>
                  </a:lnTo>
                  <a:cubicBezTo>
                    <a:pt x="2337998" y="3746662"/>
                    <a:pt x="2337680" y="3740951"/>
                    <a:pt x="2337363" y="3735239"/>
                  </a:cubicBezTo>
                  <a:lnTo>
                    <a:pt x="2344662" y="3727940"/>
                  </a:lnTo>
                  <a:lnTo>
                    <a:pt x="2352279" y="3730161"/>
                  </a:lnTo>
                  <a:lnTo>
                    <a:pt x="2349740" y="3721593"/>
                  </a:lnTo>
                  <a:lnTo>
                    <a:pt x="2365610" y="3702554"/>
                  </a:lnTo>
                  <a:lnTo>
                    <a:pt x="2440512" y="3699698"/>
                  </a:lnTo>
                  <a:lnTo>
                    <a:pt x="2436386" y="3709218"/>
                  </a:lnTo>
                  <a:lnTo>
                    <a:pt x="2444321" y="3743806"/>
                  </a:lnTo>
                  <a:lnTo>
                    <a:pt x="2460190" y="3745710"/>
                  </a:lnTo>
                  <a:lnTo>
                    <a:pt x="2466537" y="3736508"/>
                  </a:lnTo>
                  <a:lnTo>
                    <a:pt x="2452572" y="3724767"/>
                  </a:lnTo>
                  <a:lnTo>
                    <a:pt x="2453525" y="3717468"/>
                  </a:lnTo>
                  <a:lnTo>
                    <a:pt x="2470346" y="3721593"/>
                  </a:lnTo>
                  <a:lnTo>
                    <a:pt x="2480185" y="3738094"/>
                  </a:lnTo>
                  <a:lnTo>
                    <a:pt x="2479233" y="3745710"/>
                  </a:lnTo>
                  <a:lnTo>
                    <a:pt x="2487802" y="3738094"/>
                  </a:lnTo>
                  <a:lnTo>
                    <a:pt x="2478915" y="3729844"/>
                  </a:lnTo>
                  <a:lnTo>
                    <a:pt x="2472568" y="3708900"/>
                  </a:lnTo>
                  <a:lnTo>
                    <a:pt x="2476376" y="3689861"/>
                  </a:lnTo>
                  <a:lnTo>
                    <a:pt x="2492245" y="3674947"/>
                  </a:lnTo>
                  <a:lnTo>
                    <a:pt x="2527157" y="3678754"/>
                  </a:lnTo>
                  <a:lnTo>
                    <a:pt x="2553818" y="3681610"/>
                  </a:lnTo>
                  <a:lnTo>
                    <a:pt x="2572861" y="3699698"/>
                  </a:lnTo>
                  <a:lnTo>
                    <a:pt x="2597299" y="3730161"/>
                  </a:lnTo>
                  <a:lnTo>
                    <a:pt x="2620785" y="3733017"/>
                  </a:lnTo>
                  <a:lnTo>
                    <a:pt x="2598251" y="3722228"/>
                  </a:lnTo>
                  <a:lnTo>
                    <a:pt x="2585873" y="3712391"/>
                  </a:lnTo>
                  <a:cubicBezTo>
                    <a:pt x="2585767" y="3706996"/>
                    <a:pt x="2585662" y="3701602"/>
                    <a:pt x="2585556" y="3696207"/>
                  </a:cubicBezTo>
                  <a:lnTo>
                    <a:pt x="2573495" y="3681610"/>
                  </a:lnTo>
                  <a:lnTo>
                    <a:pt x="2558896" y="3676216"/>
                  </a:lnTo>
                  <a:lnTo>
                    <a:pt x="2536362" y="3671456"/>
                  </a:lnTo>
                  <a:lnTo>
                    <a:pt x="2510971" y="3660032"/>
                  </a:lnTo>
                  <a:cubicBezTo>
                    <a:pt x="2511288" y="3655484"/>
                    <a:pt x="2511606" y="3650935"/>
                    <a:pt x="2511923" y="3646387"/>
                  </a:cubicBezTo>
                  <a:lnTo>
                    <a:pt x="2514145" y="3643214"/>
                  </a:lnTo>
                  <a:lnTo>
                    <a:pt x="2525888" y="3649560"/>
                  </a:lnTo>
                  <a:lnTo>
                    <a:pt x="2529062" y="3643214"/>
                  </a:lnTo>
                  <a:lnTo>
                    <a:pt x="2531283" y="3637819"/>
                  </a:lnTo>
                  <a:lnTo>
                    <a:pt x="2508749" y="3625444"/>
                  </a:lnTo>
                  <a:lnTo>
                    <a:pt x="2505258" y="3612751"/>
                  </a:lnTo>
                  <a:lnTo>
                    <a:pt x="2520175" y="3598788"/>
                  </a:lnTo>
                  <a:lnTo>
                    <a:pt x="2511606" y="3590538"/>
                  </a:lnTo>
                  <a:lnTo>
                    <a:pt x="2508432" y="3597836"/>
                  </a:lnTo>
                  <a:lnTo>
                    <a:pt x="2497006" y="3601010"/>
                  </a:lnTo>
                  <a:lnTo>
                    <a:pt x="2493832" y="3589586"/>
                  </a:lnTo>
                  <a:lnTo>
                    <a:pt x="2500815" y="3580066"/>
                  </a:lnTo>
                  <a:lnTo>
                    <a:pt x="2511288" y="3576893"/>
                  </a:lnTo>
                  <a:lnTo>
                    <a:pt x="2523031" y="3577527"/>
                  </a:lnTo>
                  <a:lnTo>
                    <a:pt x="2529379" y="3564834"/>
                  </a:lnTo>
                  <a:lnTo>
                    <a:pt x="2518906" y="3556901"/>
                  </a:lnTo>
                  <a:lnTo>
                    <a:pt x="2506845" y="3545160"/>
                  </a:lnTo>
                  <a:lnTo>
                    <a:pt x="2505575" y="3535958"/>
                  </a:lnTo>
                  <a:lnTo>
                    <a:pt x="2500497" y="3524217"/>
                  </a:lnTo>
                  <a:lnTo>
                    <a:pt x="2492880" y="3516918"/>
                  </a:lnTo>
                  <a:lnTo>
                    <a:pt x="2480185" y="3519457"/>
                  </a:lnTo>
                  <a:lnTo>
                    <a:pt x="2466537" y="3513110"/>
                  </a:lnTo>
                  <a:lnTo>
                    <a:pt x="2464316" y="3524534"/>
                  </a:lnTo>
                  <a:lnTo>
                    <a:pt x="2462094" y="3527707"/>
                  </a:lnTo>
                  <a:lnTo>
                    <a:pt x="2458920" y="3516283"/>
                  </a:lnTo>
                  <a:lnTo>
                    <a:pt x="2458920" y="3499148"/>
                  </a:lnTo>
                  <a:lnTo>
                    <a:pt x="2463046" y="3484551"/>
                  </a:lnTo>
                  <a:lnTo>
                    <a:pt x="2469394" y="3486455"/>
                  </a:lnTo>
                  <a:lnTo>
                    <a:pt x="2469394" y="3493753"/>
                  </a:lnTo>
                  <a:lnTo>
                    <a:pt x="2471615" y="3505494"/>
                  </a:lnTo>
                  <a:lnTo>
                    <a:pt x="2482406" y="3516283"/>
                  </a:lnTo>
                  <a:lnTo>
                    <a:pt x="2489706" y="3512476"/>
                  </a:lnTo>
                  <a:lnTo>
                    <a:pt x="2501882" y="3508519"/>
                  </a:lnTo>
                  <a:lnTo>
                    <a:pt x="2502823" y="3499157"/>
                  </a:lnTo>
                  <a:lnTo>
                    <a:pt x="2495167" y="3475027"/>
                  </a:lnTo>
                  <a:lnTo>
                    <a:pt x="2497081" y="3463279"/>
                  </a:lnTo>
                  <a:lnTo>
                    <a:pt x="2493891" y="3442642"/>
                  </a:lnTo>
                  <a:lnTo>
                    <a:pt x="2491339" y="3419147"/>
                  </a:lnTo>
                  <a:lnTo>
                    <a:pt x="2484002" y="3408034"/>
                  </a:lnTo>
                  <a:lnTo>
                    <a:pt x="2470923" y="3409939"/>
                  </a:lnTo>
                  <a:lnTo>
                    <a:pt x="2464543" y="3399462"/>
                  </a:lnTo>
                  <a:lnTo>
                    <a:pt x="2464543" y="3381682"/>
                  </a:lnTo>
                  <a:lnTo>
                    <a:pt x="2453059" y="3384857"/>
                  </a:lnTo>
                  <a:lnTo>
                    <a:pt x="2457206" y="3396604"/>
                  </a:lnTo>
                  <a:lnTo>
                    <a:pt x="2447636" y="3398827"/>
                  </a:lnTo>
                  <a:lnTo>
                    <a:pt x="2433600" y="3383904"/>
                  </a:lnTo>
                  <a:lnTo>
                    <a:pt x="2437109" y="3371523"/>
                  </a:lnTo>
                  <a:cubicBezTo>
                    <a:pt x="2437534" y="3355965"/>
                    <a:pt x="2437960" y="3340408"/>
                    <a:pt x="2438385" y="3324850"/>
                  </a:cubicBezTo>
                  <a:lnTo>
                    <a:pt x="2441575" y="3324850"/>
                  </a:lnTo>
                  <a:lnTo>
                    <a:pt x="2439661" y="3347075"/>
                  </a:lnTo>
                  <a:lnTo>
                    <a:pt x="2450507" y="3352472"/>
                  </a:lnTo>
                  <a:lnTo>
                    <a:pt x="2456887" y="3340725"/>
                  </a:lnTo>
                  <a:lnTo>
                    <a:pt x="2455292" y="3322627"/>
                  </a:lnTo>
                  <a:lnTo>
                    <a:pt x="2450188" y="3306117"/>
                  </a:lnTo>
                  <a:lnTo>
                    <a:pt x="2440618" y="3309292"/>
                  </a:lnTo>
                  <a:cubicBezTo>
                    <a:pt x="2440086" y="3293417"/>
                    <a:pt x="2439555" y="3277542"/>
                    <a:pt x="2439023" y="3261667"/>
                  </a:cubicBezTo>
                  <a:lnTo>
                    <a:pt x="2444446" y="3273097"/>
                  </a:lnTo>
                  <a:lnTo>
                    <a:pt x="2445403" y="3257540"/>
                  </a:lnTo>
                  <a:lnTo>
                    <a:pt x="2440937" y="3252143"/>
                  </a:lnTo>
                  <a:lnTo>
                    <a:pt x="2436471" y="3223884"/>
                  </a:lnTo>
                  <a:lnTo>
                    <a:pt x="2445722" y="3200706"/>
                  </a:lnTo>
                  <a:lnTo>
                    <a:pt x="2451145" y="3205469"/>
                  </a:lnTo>
                  <a:lnTo>
                    <a:pt x="2451145" y="3214042"/>
                  </a:lnTo>
                  <a:lnTo>
                    <a:pt x="2462310" y="3226742"/>
                  </a:lnTo>
                  <a:lnTo>
                    <a:pt x="2471880" y="3225789"/>
                  </a:lnTo>
                  <a:lnTo>
                    <a:pt x="2486235" y="3229599"/>
                  </a:lnTo>
                  <a:lnTo>
                    <a:pt x="2495167" y="3247697"/>
                  </a:lnTo>
                  <a:cubicBezTo>
                    <a:pt x="2495380" y="3241982"/>
                    <a:pt x="2495592" y="3236267"/>
                    <a:pt x="2495805" y="3230552"/>
                  </a:cubicBezTo>
                  <a:lnTo>
                    <a:pt x="2503461" y="3227377"/>
                  </a:lnTo>
                  <a:lnTo>
                    <a:pt x="2498038" y="3224202"/>
                  </a:lnTo>
                  <a:lnTo>
                    <a:pt x="2497081" y="3209597"/>
                  </a:lnTo>
                  <a:lnTo>
                    <a:pt x="2510479" y="3195626"/>
                  </a:lnTo>
                  <a:lnTo>
                    <a:pt x="2524515" y="3189277"/>
                  </a:lnTo>
                  <a:lnTo>
                    <a:pt x="2530895" y="3199754"/>
                  </a:lnTo>
                  <a:cubicBezTo>
                    <a:pt x="2531001" y="3205363"/>
                    <a:pt x="2531108" y="3210973"/>
                    <a:pt x="2531214" y="3216582"/>
                  </a:cubicBezTo>
                  <a:lnTo>
                    <a:pt x="2549397" y="3227059"/>
                  </a:lnTo>
                  <a:lnTo>
                    <a:pt x="2554182" y="3207056"/>
                  </a:lnTo>
                  <a:lnTo>
                    <a:pt x="2545569" y="3199436"/>
                  </a:lnTo>
                  <a:lnTo>
                    <a:pt x="2539189" y="3199436"/>
                  </a:lnTo>
                  <a:lnTo>
                    <a:pt x="2544612" y="3188959"/>
                  </a:lnTo>
                  <a:lnTo>
                    <a:pt x="2540465" y="3176577"/>
                  </a:lnTo>
                  <a:lnTo>
                    <a:pt x="2545250" y="3157527"/>
                  </a:lnTo>
                  <a:lnTo>
                    <a:pt x="2561200" y="3153082"/>
                  </a:lnTo>
                  <a:lnTo>
                    <a:pt x="2580659" y="3158162"/>
                  </a:lnTo>
                  <a:lnTo>
                    <a:pt x="2591824" y="3147684"/>
                  </a:lnTo>
                  <a:lnTo>
                    <a:pt x="2614474" y="3143239"/>
                  </a:lnTo>
                  <a:lnTo>
                    <a:pt x="2634571" y="3153399"/>
                  </a:lnTo>
                  <a:lnTo>
                    <a:pt x="2636804" y="3161972"/>
                  </a:lnTo>
                  <a:cubicBezTo>
                    <a:pt x="2636910" y="3170015"/>
                    <a:pt x="2637017" y="3178059"/>
                    <a:pt x="2637123" y="3186102"/>
                  </a:cubicBezTo>
                  <a:lnTo>
                    <a:pt x="2642546" y="3190229"/>
                  </a:lnTo>
                  <a:lnTo>
                    <a:pt x="2643503" y="3202929"/>
                  </a:lnTo>
                  <a:lnTo>
                    <a:pt x="2633295" y="3206421"/>
                  </a:lnTo>
                  <a:lnTo>
                    <a:pt x="2625639" y="3209597"/>
                  </a:lnTo>
                  <a:lnTo>
                    <a:pt x="2625639" y="3221027"/>
                  </a:lnTo>
                  <a:lnTo>
                    <a:pt x="2643822" y="3208326"/>
                  </a:lnTo>
                  <a:lnTo>
                    <a:pt x="2646055" y="3214359"/>
                  </a:lnTo>
                  <a:lnTo>
                    <a:pt x="2637442" y="3225154"/>
                  </a:lnTo>
                  <a:lnTo>
                    <a:pt x="2633614" y="3228329"/>
                  </a:lnTo>
                  <a:lnTo>
                    <a:pt x="2630424" y="3230870"/>
                  </a:lnTo>
                  <a:lnTo>
                    <a:pt x="2627872" y="3233410"/>
                  </a:lnTo>
                  <a:lnTo>
                    <a:pt x="2626277" y="3236584"/>
                  </a:lnTo>
                  <a:lnTo>
                    <a:pt x="2625001" y="3240712"/>
                  </a:lnTo>
                  <a:lnTo>
                    <a:pt x="2624044" y="3245157"/>
                  </a:lnTo>
                  <a:lnTo>
                    <a:pt x="2634571" y="3241029"/>
                  </a:lnTo>
                  <a:lnTo>
                    <a:pt x="2644779" y="3229282"/>
                  </a:lnTo>
                  <a:lnTo>
                    <a:pt x="2660729" y="3233410"/>
                  </a:lnTo>
                  <a:lnTo>
                    <a:pt x="2673808" y="3229917"/>
                  </a:lnTo>
                  <a:lnTo>
                    <a:pt x="2689758" y="3226742"/>
                  </a:lnTo>
                  <a:lnTo>
                    <a:pt x="2703475" y="3244522"/>
                  </a:lnTo>
                  <a:lnTo>
                    <a:pt x="2699647" y="3276273"/>
                  </a:lnTo>
                  <a:lnTo>
                    <a:pt x="2684654" y="3287068"/>
                  </a:lnTo>
                  <a:lnTo>
                    <a:pt x="2683059" y="3296592"/>
                  </a:lnTo>
                  <a:lnTo>
                    <a:pt x="2678593" y="3295322"/>
                  </a:lnTo>
                  <a:lnTo>
                    <a:pt x="2677317" y="3280400"/>
                  </a:lnTo>
                  <a:lnTo>
                    <a:pt x="2665514" y="3281669"/>
                  </a:lnTo>
                  <a:lnTo>
                    <a:pt x="2650840" y="3297862"/>
                  </a:lnTo>
                  <a:lnTo>
                    <a:pt x="2653711" y="3273415"/>
                  </a:lnTo>
                  <a:lnTo>
                    <a:pt x="2643184" y="3281035"/>
                  </a:lnTo>
                  <a:lnTo>
                    <a:pt x="2637123" y="3292465"/>
                  </a:lnTo>
                  <a:lnTo>
                    <a:pt x="2631700" y="3308340"/>
                  </a:lnTo>
                  <a:lnTo>
                    <a:pt x="2642546" y="3317547"/>
                  </a:lnTo>
                  <a:lnTo>
                    <a:pt x="2641589" y="3329295"/>
                  </a:lnTo>
                  <a:lnTo>
                    <a:pt x="2633295" y="3341995"/>
                  </a:lnTo>
                  <a:lnTo>
                    <a:pt x="2611922" y="3326437"/>
                  </a:lnTo>
                  <a:lnTo>
                    <a:pt x="2610646" y="3332788"/>
                  </a:lnTo>
                  <a:lnTo>
                    <a:pt x="2600118" y="3338185"/>
                  </a:lnTo>
                  <a:lnTo>
                    <a:pt x="2613836" y="3345487"/>
                  </a:lnTo>
                  <a:lnTo>
                    <a:pt x="2623406" y="3351521"/>
                  </a:lnTo>
                  <a:lnTo>
                    <a:pt x="2619578" y="3361362"/>
                  </a:lnTo>
                  <a:lnTo>
                    <a:pt x="2601394" y="3364538"/>
                  </a:lnTo>
                  <a:lnTo>
                    <a:pt x="2589910" y="3350885"/>
                  </a:lnTo>
                  <a:lnTo>
                    <a:pt x="2585444" y="3365808"/>
                  </a:lnTo>
                  <a:lnTo>
                    <a:pt x="2574917" y="3368983"/>
                  </a:lnTo>
                  <a:lnTo>
                    <a:pt x="2595014" y="3377237"/>
                  </a:lnTo>
                  <a:lnTo>
                    <a:pt x="2582573" y="3389937"/>
                  </a:lnTo>
                  <a:lnTo>
                    <a:pt x="2569813" y="3402954"/>
                  </a:lnTo>
                  <a:lnTo>
                    <a:pt x="2585763" y="3402637"/>
                  </a:lnTo>
                  <a:lnTo>
                    <a:pt x="2588953" y="3413114"/>
                  </a:lnTo>
                  <a:lnTo>
                    <a:pt x="2577788" y="3423909"/>
                  </a:lnTo>
                  <a:lnTo>
                    <a:pt x="2575874" y="3453119"/>
                  </a:lnTo>
                  <a:lnTo>
                    <a:pt x="2562157" y="3465819"/>
                  </a:lnTo>
                  <a:lnTo>
                    <a:pt x="2563114" y="3482964"/>
                  </a:lnTo>
                  <a:lnTo>
                    <a:pt x="2585444" y="3482964"/>
                  </a:lnTo>
                  <a:lnTo>
                    <a:pt x="2587996" y="3499474"/>
                  </a:lnTo>
                  <a:lnTo>
                    <a:pt x="2580659" y="3508999"/>
                  </a:lnTo>
                  <a:lnTo>
                    <a:pt x="2566623" y="3502967"/>
                  </a:lnTo>
                  <a:lnTo>
                    <a:pt x="2560243" y="3513762"/>
                  </a:lnTo>
                  <a:lnTo>
                    <a:pt x="2567491" y="3516467"/>
                  </a:lnTo>
                  <a:lnTo>
                    <a:pt x="2568100" y="3516283"/>
                  </a:lnTo>
                  <a:lnTo>
                    <a:pt x="2562070" y="3526755"/>
                  </a:lnTo>
                  <a:lnTo>
                    <a:pt x="2582699" y="3515014"/>
                  </a:lnTo>
                  <a:lnTo>
                    <a:pt x="2599838" y="3521043"/>
                  </a:lnTo>
                  <a:lnTo>
                    <a:pt x="2608407" y="3520091"/>
                  </a:lnTo>
                  <a:lnTo>
                    <a:pt x="2614755" y="3530563"/>
                  </a:lnTo>
                  <a:lnTo>
                    <a:pt x="2615707" y="3540083"/>
                  </a:lnTo>
                  <a:lnTo>
                    <a:pt x="2613803" y="3551507"/>
                  </a:lnTo>
                  <a:lnTo>
                    <a:pt x="2601108" y="3567373"/>
                  </a:lnTo>
                  <a:lnTo>
                    <a:pt x="2625546" y="3572768"/>
                  </a:lnTo>
                  <a:lnTo>
                    <a:pt x="2632211" y="3589268"/>
                  </a:lnTo>
                  <a:lnTo>
                    <a:pt x="2641415" y="3572450"/>
                  </a:lnTo>
                  <a:lnTo>
                    <a:pt x="2656332" y="3581970"/>
                  </a:lnTo>
                  <a:lnTo>
                    <a:pt x="2676645" y="3598471"/>
                  </a:lnTo>
                  <a:lnTo>
                    <a:pt x="2687118" y="3589903"/>
                  </a:lnTo>
                  <a:lnTo>
                    <a:pt x="2716952" y="3583239"/>
                  </a:lnTo>
                  <a:lnTo>
                    <a:pt x="2718857" y="3591807"/>
                  </a:lnTo>
                  <a:lnTo>
                    <a:pt x="2705527" y="3618462"/>
                  </a:lnTo>
                  <a:lnTo>
                    <a:pt x="2698227" y="3624809"/>
                  </a:lnTo>
                  <a:lnTo>
                    <a:pt x="2683310" y="3633059"/>
                  </a:lnTo>
                  <a:lnTo>
                    <a:pt x="2687753" y="3662571"/>
                  </a:lnTo>
                  <a:lnTo>
                    <a:pt x="2695370" y="3664792"/>
                  </a:lnTo>
                  <a:lnTo>
                    <a:pt x="2708066" y="3651782"/>
                  </a:lnTo>
                  <a:lnTo>
                    <a:pt x="2732187" y="3647339"/>
                  </a:lnTo>
                  <a:lnTo>
                    <a:pt x="2758530" y="3660032"/>
                  </a:lnTo>
                  <a:lnTo>
                    <a:pt x="2754404" y="3641945"/>
                  </a:lnTo>
                  <a:lnTo>
                    <a:pt x="2768051" y="3643214"/>
                  </a:lnTo>
                  <a:cubicBezTo>
                    <a:pt x="2768263" y="3639300"/>
                    <a:pt x="2768474" y="3635387"/>
                    <a:pt x="2768686" y="3631473"/>
                  </a:cubicBezTo>
                  <a:lnTo>
                    <a:pt x="2805820" y="3609895"/>
                  </a:lnTo>
                  <a:lnTo>
                    <a:pt x="2817563" y="3614020"/>
                  </a:lnTo>
                  <a:lnTo>
                    <a:pt x="2814389" y="3622588"/>
                  </a:lnTo>
                  <a:lnTo>
                    <a:pt x="2828989" y="3614020"/>
                  </a:lnTo>
                  <a:lnTo>
                    <a:pt x="2832162" y="3598154"/>
                  </a:lnTo>
                  <a:lnTo>
                    <a:pt x="2850888" y="3576893"/>
                  </a:lnTo>
                  <a:lnTo>
                    <a:pt x="2881674" y="3576575"/>
                  </a:lnTo>
                  <a:lnTo>
                    <a:pt x="2881674" y="3581970"/>
                  </a:lnTo>
                  <a:lnTo>
                    <a:pt x="2859457" y="3581335"/>
                  </a:lnTo>
                  <a:lnTo>
                    <a:pt x="2855331" y="3595615"/>
                  </a:lnTo>
                  <a:lnTo>
                    <a:pt x="2845810" y="3601010"/>
                  </a:lnTo>
                  <a:lnTo>
                    <a:pt x="2847079" y="3608308"/>
                  </a:lnTo>
                  <a:lnTo>
                    <a:pt x="2854379" y="3613703"/>
                  </a:lnTo>
                  <a:lnTo>
                    <a:pt x="2871518" y="3593711"/>
                  </a:lnTo>
                  <a:lnTo>
                    <a:pt x="2890243" y="3590538"/>
                  </a:lnTo>
                  <a:lnTo>
                    <a:pt x="2893417" y="3582922"/>
                  </a:lnTo>
                  <a:lnTo>
                    <a:pt x="2899765" y="3580383"/>
                  </a:lnTo>
                  <a:lnTo>
                    <a:pt x="2913412" y="3595298"/>
                  </a:lnTo>
                  <a:lnTo>
                    <a:pt x="2926425" y="3613068"/>
                  </a:lnTo>
                  <a:lnTo>
                    <a:pt x="2931821" y="3619414"/>
                  </a:lnTo>
                  <a:lnTo>
                    <a:pt x="2941342" y="3618462"/>
                  </a:lnTo>
                  <a:lnTo>
                    <a:pt x="2949911" y="3630838"/>
                  </a:lnTo>
                  <a:lnTo>
                    <a:pt x="2953085" y="3623222"/>
                  </a:lnTo>
                  <a:lnTo>
                    <a:pt x="2964828" y="3624492"/>
                  </a:lnTo>
                  <a:lnTo>
                    <a:pt x="2968954" y="3637185"/>
                  </a:lnTo>
                  <a:lnTo>
                    <a:pt x="2976572" y="3640041"/>
                  </a:lnTo>
                  <a:lnTo>
                    <a:pt x="2969907" y="3643214"/>
                  </a:lnTo>
                  <a:lnTo>
                    <a:pt x="2980698" y="3654638"/>
                  </a:lnTo>
                  <a:lnTo>
                    <a:pt x="2976572" y="3663205"/>
                  </a:lnTo>
                  <a:lnTo>
                    <a:pt x="2967368" y="3668600"/>
                  </a:lnTo>
                  <a:lnTo>
                    <a:pt x="2996884" y="3682880"/>
                  </a:lnTo>
                  <a:lnTo>
                    <a:pt x="3010849" y="3681928"/>
                  </a:lnTo>
                  <a:lnTo>
                    <a:pt x="3020370" y="3682562"/>
                  </a:lnTo>
                  <a:lnTo>
                    <a:pt x="3025449" y="3695255"/>
                  </a:lnTo>
                  <a:lnTo>
                    <a:pt x="3034018" y="3687957"/>
                  </a:lnTo>
                  <a:lnTo>
                    <a:pt x="3042587" y="3696525"/>
                  </a:lnTo>
                  <a:lnTo>
                    <a:pt x="3047983" y="3697477"/>
                  </a:lnTo>
                  <a:cubicBezTo>
                    <a:pt x="3048927" y="3697626"/>
                    <a:pt x="3047415" y="3699228"/>
                    <a:pt x="3048253" y="3697418"/>
                  </a:cubicBezTo>
                  <a:lnTo>
                    <a:pt x="3053010" y="3686615"/>
                  </a:lnTo>
                  <a:lnTo>
                    <a:pt x="3058403" y="3678990"/>
                  </a:lnTo>
                  <a:lnTo>
                    <a:pt x="3051107" y="3676130"/>
                  </a:lnTo>
                  <a:lnTo>
                    <a:pt x="3044446" y="3662468"/>
                  </a:lnTo>
                  <a:lnTo>
                    <a:pt x="3053010" y="3651665"/>
                  </a:lnTo>
                  <a:lnTo>
                    <a:pt x="3065698" y="3656113"/>
                  </a:lnTo>
                  <a:lnTo>
                    <a:pt x="3076165" y="3645310"/>
                  </a:lnTo>
                  <a:lnTo>
                    <a:pt x="3086632" y="3630695"/>
                  </a:lnTo>
                  <a:lnTo>
                    <a:pt x="3141504" y="3610996"/>
                  </a:lnTo>
                  <a:lnTo>
                    <a:pt x="3188765" y="3602099"/>
                  </a:lnTo>
                  <a:lnTo>
                    <a:pt x="3213822" y="3577316"/>
                  </a:lnTo>
                  <a:lnTo>
                    <a:pt x="3238880" y="3549991"/>
                  </a:lnTo>
                  <a:lnTo>
                    <a:pt x="3272818" y="3544590"/>
                  </a:lnTo>
                  <a:lnTo>
                    <a:pt x="3302317" y="3522031"/>
                  </a:lnTo>
                  <a:lnTo>
                    <a:pt x="3339110" y="3514088"/>
                  </a:lnTo>
                  <a:lnTo>
                    <a:pt x="3386687" y="3502014"/>
                  </a:lnTo>
                  <a:lnTo>
                    <a:pt x="3430776" y="3504873"/>
                  </a:lnTo>
                  <a:lnTo>
                    <a:pt x="3456785" y="3522666"/>
                  </a:lnTo>
                  <a:lnTo>
                    <a:pt x="3463129" y="3542683"/>
                  </a:lnTo>
                  <a:lnTo>
                    <a:pt x="3461860" y="3548085"/>
                  </a:lnTo>
                  <a:lnTo>
                    <a:pt x="3456785" y="3538553"/>
                  </a:lnTo>
                  <a:lnTo>
                    <a:pt x="3446001" y="3522031"/>
                  </a:lnTo>
                  <a:lnTo>
                    <a:pt x="3437754" y="3516629"/>
                  </a:lnTo>
                  <a:lnTo>
                    <a:pt x="3427921" y="3526161"/>
                  </a:lnTo>
                  <a:lnTo>
                    <a:pt x="3431093" y="3542048"/>
                  </a:lnTo>
                  <a:lnTo>
                    <a:pt x="3434899" y="3563971"/>
                  </a:lnTo>
                  <a:lnTo>
                    <a:pt x="3458054" y="3574139"/>
                  </a:lnTo>
                  <a:lnTo>
                    <a:pt x="3465666" y="3582718"/>
                  </a:lnTo>
                  <a:lnTo>
                    <a:pt x="3486600" y="3581447"/>
                  </a:lnTo>
                  <a:lnTo>
                    <a:pt x="3509120" y="3573821"/>
                  </a:lnTo>
                  <a:lnTo>
                    <a:pt x="3545596" y="3546178"/>
                  </a:lnTo>
                  <a:lnTo>
                    <a:pt x="3551623" y="3527115"/>
                  </a:lnTo>
                  <a:lnTo>
                    <a:pt x="3556063" y="3529339"/>
                  </a:lnTo>
                  <a:lnTo>
                    <a:pt x="3553843" y="3545861"/>
                  </a:lnTo>
                  <a:lnTo>
                    <a:pt x="3537350" y="3563018"/>
                  </a:lnTo>
                  <a:lnTo>
                    <a:pt x="3512292" y="3580176"/>
                  </a:lnTo>
                  <a:lnTo>
                    <a:pt x="3500556" y="3581447"/>
                  </a:lnTo>
                  <a:lnTo>
                    <a:pt x="3506900" y="3602099"/>
                  </a:lnTo>
                  <a:lnTo>
                    <a:pt x="3515464" y="3595744"/>
                  </a:lnTo>
                  <a:lnTo>
                    <a:pt x="3533226" y="3583035"/>
                  </a:lnTo>
                  <a:lnTo>
                    <a:pt x="3547817" y="3570008"/>
                  </a:lnTo>
                  <a:lnTo>
                    <a:pt x="3548486" y="3570035"/>
                  </a:lnTo>
                  <a:lnTo>
                    <a:pt x="3560714" y="3555040"/>
                  </a:lnTo>
                  <a:lnTo>
                    <a:pt x="3566741" y="3539165"/>
                  </a:lnTo>
                  <a:lnTo>
                    <a:pt x="3585771" y="3539165"/>
                  </a:lnTo>
                  <a:lnTo>
                    <a:pt x="3609241" y="3538847"/>
                  </a:lnTo>
                  <a:lnTo>
                    <a:pt x="3606704" y="3518845"/>
                  </a:lnTo>
                  <a:lnTo>
                    <a:pt x="3596555" y="3527417"/>
                  </a:lnTo>
                  <a:lnTo>
                    <a:pt x="3585771" y="3521067"/>
                  </a:lnTo>
                  <a:lnTo>
                    <a:pt x="3578159" y="3514717"/>
                  </a:lnTo>
                  <a:lnTo>
                    <a:pt x="3562617" y="3528370"/>
                  </a:lnTo>
                  <a:lnTo>
                    <a:pt x="3556274" y="3522655"/>
                  </a:lnTo>
                  <a:lnTo>
                    <a:pt x="3566424" y="3510907"/>
                  </a:lnTo>
                  <a:lnTo>
                    <a:pt x="3567375" y="3495032"/>
                  </a:lnTo>
                  <a:lnTo>
                    <a:pt x="3567375" y="3487412"/>
                  </a:lnTo>
                  <a:lnTo>
                    <a:pt x="3575939" y="3481062"/>
                  </a:lnTo>
                  <a:lnTo>
                    <a:pt x="3586722" y="3486460"/>
                  </a:lnTo>
                  <a:lnTo>
                    <a:pt x="3611779" y="3480745"/>
                  </a:lnTo>
                  <a:lnTo>
                    <a:pt x="3634932" y="3463917"/>
                  </a:lnTo>
                  <a:lnTo>
                    <a:pt x="3654914" y="3438200"/>
                  </a:lnTo>
                  <a:lnTo>
                    <a:pt x="3667283" y="3406449"/>
                  </a:lnTo>
                  <a:lnTo>
                    <a:pt x="3670138" y="3375969"/>
                  </a:lnTo>
                  <a:lnTo>
                    <a:pt x="3668869" y="3359142"/>
                  </a:lnTo>
                  <a:lnTo>
                    <a:pt x="3678384" y="3375969"/>
                  </a:lnTo>
                  <a:lnTo>
                    <a:pt x="3674578" y="3399147"/>
                  </a:lnTo>
                  <a:lnTo>
                    <a:pt x="3669186" y="3428675"/>
                  </a:lnTo>
                  <a:lnTo>
                    <a:pt x="3653645" y="3454392"/>
                  </a:lnTo>
                  <a:lnTo>
                    <a:pt x="3630809" y="3477570"/>
                  </a:lnTo>
                  <a:lnTo>
                    <a:pt x="3645716" y="3486777"/>
                  </a:lnTo>
                  <a:lnTo>
                    <a:pt x="3655231" y="3484555"/>
                  </a:lnTo>
                  <a:lnTo>
                    <a:pt x="3666966" y="3492810"/>
                  </a:lnTo>
                  <a:lnTo>
                    <a:pt x="3674261" y="3493762"/>
                  </a:lnTo>
                  <a:lnTo>
                    <a:pt x="3685996" y="3483285"/>
                  </a:lnTo>
                  <a:cubicBezTo>
                    <a:pt x="3685890" y="3468892"/>
                    <a:pt x="3685785" y="3454498"/>
                    <a:pt x="3685679" y="3440105"/>
                  </a:cubicBezTo>
                  <a:lnTo>
                    <a:pt x="3704392" y="3434707"/>
                  </a:lnTo>
                  <a:lnTo>
                    <a:pt x="3704870" y="3434453"/>
                  </a:lnTo>
                  <a:lnTo>
                    <a:pt x="3687725" y="3417674"/>
                  </a:lnTo>
                  <a:lnTo>
                    <a:pt x="3695980" y="3386333"/>
                  </a:lnTo>
                  <a:lnTo>
                    <a:pt x="3693757" y="3363862"/>
                  </a:lnTo>
                  <a:lnTo>
                    <a:pt x="3677565" y="3340116"/>
                  </a:lnTo>
                  <a:lnTo>
                    <a:pt x="3675025" y="3289461"/>
                  </a:lnTo>
                  <a:lnTo>
                    <a:pt x="3674090" y="3289477"/>
                  </a:lnTo>
                  <a:lnTo>
                    <a:pt x="3655659" y="3250015"/>
                  </a:lnTo>
                  <a:cubicBezTo>
                    <a:pt x="3655235" y="3234845"/>
                    <a:pt x="3654812" y="3219675"/>
                    <a:pt x="3654388" y="3204505"/>
                  </a:cubicBezTo>
                  <a:lnTo>
                    <a:pt x="3668688" y="3170454"/>
                  </a:lnTo>
                  <a:lnTo>
                    <a:pt x="3696652" y="3126857"/>
                  </a:lnTo>
                  <a:lnTo>
                    <a:pt x="3697606" y="3085805"/>
                  </a:lnTo>
                  <a:lnTo>
                    <a:pt x="3709046" y="3063529"/>
                  </a:lnTo>
                  <a:lnTo>
                    <a:pt x="3745590" y="3029479"/>
                  </a:lnTo>
                  <a:lnTo>
                    <a:pt x="3771013" y="3028842"/>
                  </a:lnTo>
                  <a:lnTo>
                    <a:pt x="3796753" y="3017386"/>
                  </a:lnTo>
                  <a:lnTo>
                    <a:pt x="3810100" y="3007203"/>
                  </a:lnTo>
                  <a:lnTo>
                    <a:pt x="3815502" y="3012612"/>
                  </a:lnTo>
                  <a:cubicBezTo>
                    <a:pt x="3815926" y="3019401"/>
                    <a:pt x="3816349" y="3026190"/>
                    <a:pt x="3816773" y="3032979"/>
                  </a:cubicBezTo>
                  <a:lnTo>
                    <a:pt x="3826307" y="3045390"/>
                  </a:lnTo>
                  <a:lnTo>
                    <a:pt x="3859673" y="3073712"/>
                  </a:lnTo>
                  <a:lnTo>
                    <a:pt x="3854271" y="3098216"/>
                  </a:lnTo>
                  <a:lnTo>
                    <a:pt x="3863805" y="3104262"/>
                  </a:lnTo>
                  <a:lnTo>
                    <a:pt x="3860627" y="3083260"/>
                  </a:lnTo>
                  <a:lnTo>
                    <a:pt x="3862851" y="3077850"/>
                  </a:lnTo>
                  <a:lnTo>
                    <a:pt x="3872385" y="3090261"/>
                  </a:lnTo>
                  <a:lnTo>
                    <a:pt x="3874609" y="3098853"/>
                  </a:lnTo>
                  <a:lnTo>
                    <a:pt x="3877787" y="3109354"/>
                  </a:lnTo>
                  <a:lnTo>
                    <a:pt x="3882236" y="3117628"/>
                  </a:lnTo>
                  <a:lnTo>
                    <a:pt x="3891769" y="3131312"/>
                  </a:lnTo>
                  <a:lnTo>
                    <a:pt x="3922594" y="3142768"/>
                  </a:lnTo>
                  <a:lnTo>
                    <a:pt x="3948969" y="3135131"/>
                  </a:lnTo>
                  <a:lnTo>
                    <a:pt x="3957232" y="3136085"/>
                  </a:lnTo>
                  <a:lnTo>
                    <a:pt x="3960410" y="3122083"/>
                  </a:lnTo>
                  <a:lnTo>
                    <a:pt x="3982654" y="3104262"/>
                  </a:lnTo>
                  <a:lnTo>
                    <a:pt x="3985832" y="3076895"/>
                  </a:lnTo>
                  <a:lnTo>
                    <a:pt x="3981383" y="2976653"/>
                  </a:lnTo>
                  <a:lnTo>
                    <a:pt x="3982501" y="2975985"/>
                  </a:lnTo>
                  <a:lnTo>
                    <a:pt x="3991573" y="2935037"/>
                  </a:lnTo>
                  <a:lnTo>
                    <a:pt x="3999828" y="2921399"/>
                  </a:lnTo>
                  <a:lnTo>
                    <a:pt x="4005225" y="2901414"/>
                  </a:lnTo>
                  <a:lnTo>
                    <a:pt x="3997605" y="2889994"/>
                  </a:lnTo>
                  <a:lnTo>
                    <a:pt x="3978555" y="2901414"/>
                  </a:lnTo>
                  <a:lnTo>
                    <a:pt x="3973475" y="2914104"/>
                  </a:lnTo>
                  <a:lnTo>
                    <a:pt x="3963950" y="2918545"/>
                  </a:lnTo>
                  <a:lnTo>
                    <a:pt x="3940455" y="2894434"/>
                  </a:lnTo>
                  <a:lnTo>
                    <a:pt x="3928073" y="2902364"/>
                  </a:lnTo>
                  <a:lnTo>
                    <a:pt x="3921723" y="2899193"/>
                  </a:lnTo>
                  <a:lnTo>
                    <a:pt x="3919500" y="2896020"/>
                  </a:lnTo>
                  <a:lnTo>
                    <a:pt x="3916960" y="2868741"/>
                  </a:lnTo>
                  <a:lnTo>
                    <a:pt x="3900133" y="2852882"/>
                  </a:lnTo>
                  <a:lnTo>
                    <a:pt x="3898545" y="2845269"/>
                  </a:lnTo>
                  <a:lnTo>
                    <a:pt x="3912515" y="2834801"/>
                  </a:lnTo>
                  <a:lnTo>
                    <a:pt x="3932518" y="2828459"/>
                  </a:lnTo>
                  <a:lnTo>
                    <a:pt x="3930295" y="2824018"/>
                  </a:lnTo>
                  <a:lnTo>
                    <a:pt x="3908070" y="2817036"/>
                  </a:lnTo>
                  <a:lnTo>
                    <a:pt x="3901403" y="2808469"/>
                  </a:lnTo>
                  <a:cubicBezTo>
                    <a:pt x="3901720" y="2801174"/>
                    <a:pt x="3902038" y="2793878"/>
                    <a:pt x="3902355" y="2786583"/>
                  </a:cubicBezTo>
                  <a:lnTo>
                    <a:pt x="3911880" y="2779921"/>
                  </a:lnTo>
                  <a:lnTo>
                    <a:pt x="3895688" y="2767550"/>
                  </a:lnTo>
                  <a:lnTo>
                    <a:pt x="3898863" y="2748515"/>
                  </a:lnTo>
                  <a:lnTo>
                    <a:pt x="3935693" y="2730435"/>
                  </a:lnTo>
                  <a:lnTo>
                    <a:pt x="3953790" y="2723772"/>
                  </a:lnTo>
                  <a:cubicBezTo>
                    <a:pt x="3954002" y="2718591"/>
                    <a:pt x="3954213" y="2713410"/>
                    <a:pt x="3954425" y="2708229"/>
                  </a:cubicBezTo>
                  <a:lnTo>
                    <a:pt x="3974745" y="2704740"/>
                  </a:lnTo>
                  <a:lnTo>
                    <a:pt x="3988398" y="2696176"/>
                  </a:lnTo>
                  <a:lnTo>
                    <a:pt x="4018878" y="2695858"/>
                  </a:lnTo>
                  <a:lnTo>
                    <a:pt x="4031578" y="2681900"/>
                  </a:lnTo>
                  <a:lnTo>
                    <a:pt x="4043325" y="2689514"/>
                  </a:lnTo>
                  <a:lnTo>
                    <a:pt x="4051898" y="2686343"/>
                  </a:lnTo>
                  <a:lnTo>
                    <a:pt x="4094125" y="2683804"/>
                  </a:lnTo>
                  <a:lnTo>
                    <a:pt x="4084283" y="2673338"/>
                  </a:lnTo>
                  <a:lnTo>
                    <a:pt x="4090633" y="2665722"/>
                  </a:lnTo>
                  <a:lnTo>
                    <a:pt x="4100158" y="2670164"/>
                  </a:lnTo>
                  <a:lnTo>
                    <a:pt x="4106508" y="2664770"/>
                  </a:lnTo>
                  <a:lnTo>
                    <a:pt x="4121431" y="2670800"/>
                  </a:lnTo>
                  <a:lnTo>
                    <a:pt x="4137306" y="2662232"/>
                  </a:lnTo>
                  <a:lnTo>
                    <a:pt x="4172548" y="2675557"/>
                  </a:lnTo>
                  <a:lnTo>
                    <a:pt x="4198583" y="2678411"/>
                  </a:lnTo>
                  <a:lnTo>
                    <a:pt x="4233826" y="2701568"/>
                  </a:lnTo>
                  <a:lnTo>
                    <a:pt x="4281451" y="2699030"/>
                  </a:lnTo>
                  <a:lnTo>
                    <a:pt x="4298278" y="2706010"/>
                  </a:lnTo>
                  <a:lnTo>
                    <a:pt x="4304311" y="2704740"/>
                  </a:lnTo>
                  <a:lnTo>
                    <a:pt x="4319503" y="2701170"/>
                  </a:lnTo>
                  <a:lnTo>
                    <a:pt x="4319241" y="2700844"/>
                  </a:lnTo>
                  <a:lnTo>
                    <a:pt x="4330673" y="2684654"/>
                  </a:lnTo>
                  <a:lnTo>
                    <a:pt x="4340199" y="2673226"/>
                  </a:lnTo>
                  <a:lnTo>
                    <a:pt x="4327179" y="2643387"/>
                  </a:lnTo>
                  <a:lnTo>
                    <a:pt x="4338929" y="2636086"/>
                  </a:lnTo>
                  <a:lnTo>
                    <a:pt x="4358935" y="2655767"/>
                  </a:lnTo>
                  <a:lnTo>
                    <a:pt x="4370684" y="2637673"/>
                  </a:lnTo>
                  <a:lnTo>
                    <a:pt x="4385609" y="2629102"/>
                  </a:lnTo>
                  <a:lnTo>
                    <a:pt x="4403710" y="2637673"/>
                  </a:lnTo>
                  <a:lnTo>
                    <a:pt x="4434830" y="2595137"/>
                  </a:lnTo>
                  <a:lnTo>
                    <a:pt x="4447532" y="2602438"/>
                  </a:lnTo>
                  <a:lnTo>
                    <a:pt x="4488814" y="2603073"/>
                  </a:lnTo>
                  <a:lnTo>
                    <a:pt x="4533589" y="2606882"/>
                  </a:lnTo>
                  <a:lnTo>
                    <a:pt x="4546292" y="2604978"/>
                  </a:lnTo>
                  <a:lnTo>
                    <a:pt x="4545974" y="2601803"/>
                  </a:lnTo>
                  <a:lnTo>
                    <a:pt x="4542799" y="2596406"/>
                  </a:lnTo>
                  <a:lnTo>
                    <a:pt x="4551055" y="2591010"/>
                  </a:lnTo>
                  <a:lnTo>
                    <a:pt x="4552325" y="2587835"/>
                  </a:lnTo>
                  <a:lnTo>
                    <a:pt x="4513901" y="2580852"/>
                  </a:lnTo>
                  <a:lnTo>
                    <a:pt x="4525651" y="2574503"/>
                  </a:lnTo>
                  <a:lnTo>
                    <a:pt x="4517077" y="2563711"/>
                  </a:lnTo>
                  <a:lnTo>
                    <a:pt x="4471666" y="2553870"/>
                  </a:lnTo>
                  <a:lnTo>
                    <a:pt x="4444992" y="2563393"/>
                  </a:lnTo>
                  <a:lnTo>
                    <a:pt x="4436418" y="2563393"/>
                  </a:lnTo>
                  <a:lnTo>
                    <a:pt x="4401487" y="2524983"/>
                  </a:lnTo>
                  <a:lnTo>
                    <a:pt x="4387832" y="2528158"/>
                  </a:lnTo>
                  <a:lnTo>
                    <a:pt x="4373860" y="2514506"/>
                  </a:lnTo>
                  <a:lnTo>
                    <a:pt x="4379893" y="2501808"/>
                  </a:lnTo>
                  <a:lnTo>
                    <a:pt x="4369414" y="2499904"/>
                  </a:lnTo>
                  <a:lnTo>
                    <a:pt x="4375765" y="2491335"/>
                  </a:lnTo>
                  <a:lnTo>
                    <a:pt x="4396724" y="2507842"/>
                  </a:lnTo>
                  <a:lnTo>
                    <a:pt x="4403392" y="2503713"/>
                  </a:lnTo>
                  <a:lnTo>
                    <a:pt x="4391325" y="2471016"/>
                  </a:lnTo>
                  <a:lnTo>
                    <a:pt x="4401805" y="2451021"/>
                  </a:lnTo>
                  <a:lnTo>
                    <a:pt x="4397676" y="2448164"/>
                  </a:lnTo>
                  <a:lnTo>
                    <a:pt x="4380528" y="2468480"/>
                  </a:lnTo>
                  <a:lnTo>
                    <a:pt x="4359570" y="2472606"/>
                  </a:lnTo>
                  <a:lnTo>
                    <a:pt x="4349091" y="2486252"/>
                  </a:lnTo>
                  <a:lnTo>
                    <a:pt x="4327179" y="2492603"/>
                  </a:lnTo>
                  <a:lnTo>
                    <a:pt x="4309714" y="2479268"/>
                  </a:lnTo>
                  <a:lnTo>
                    <a:pt x="4297606" y="2480204"/>
                  </a:lnTo>
                  <a:lnTo>
                    <a:pt x="4286617" y="2491790"/>
                  </a:lnTo>
                  <a:lnTo>
                    <a:pt x="4260884" y="2493060"/>
                  </a:lnTo>
                  <a:lnTo>
                    <a:pt x="4248176" y="2488934"/>
                  </a:lnTo>
                  <a:lnTo>
                    <a:pt x="4217677" y="2493380"/>
                  </a:lnTo>
                  <a:lnTo>
                    <a:pt x="4197662" y="2505443"/>
                  </a:lnTo>
                  <a:lnTo>
                    <a:pt x="4175423" y="2500996"/>
                  </a:lnTo>
                  <a:lnTo>
                    <a:pt x="4168116" y="2513693"/>
                  </a:lnTo>
                  <a:lnTo>
                    <a:pt x="4140793" y="2519406"/>
                  </a:lnTo>
                  <a:lnTo>
                    <a:pt x="4136028" y="2493060"/>
                  </a:lnTo>
                  <a:lnTo>
                    <a:pt x="4129674" y="2500363"/>
                  </a:lnTo>
                  <a:lnTo>
                    <a:pt x="4135393" y="2520675"/>
                  </a:lnTo>
                  <a:lnTo>
                    <a:pt x="4122685" y="2517183"/>
                  </a:lnTo>
                  <a:lnTo>
                    <a:pt x="4110930" y="2528926"/>
                  </a:lnTo>
                  <a:lnTo>
                    <a:pt x="4100446" y="2519722"/>
                  </a:lnTo>
                  <a:lnTo>
                    <a:pt x="4091232" y="2531465"/>
                  </a:lnTo>
                  <a:lnTo>
                    <a:pt x="4071853" y="2540033"/>
                  </a:lnTo>
                  <a:lnTo>
                    <a:pt x="4057556" y="2554947"/>
                  </a:lnTo>
                  <a:lnTo>
                    <a:pt x="4033093" y="2553995"/>
                  </a:lnTo>
                  <a:lnTo>
                    <a:pt x="4005454" y="2564786"/>
                  </a:lnTo>
                  <a:lnTo>
                    <a:pt x="3997193" y="2587000"/>
                  </a:lnTo>
                  <a:lnTo>
                    <a:pt x="3968601" y="2580018"/>
                  </a:lnTo>
                  <a:lnTo>
                    <a:pt x="3940325" y="2599060"/>
                  </a:lnTo>
                  <a:lnTo>
                    <a:pt x="3921263" y="2586682"/>
                  </a:lnTo>
                  <a:lnTo>
                    <a:pt x="3913639" y="2593030"/>
                  </a:lnTo>
                  <a:lnTo>
                    <a:pt x="3908555" y="2611121"/>
                  </a:lnTo>
                  <a:lnTo>
                    <a:pt x="3893624" y="2604774"/>
                  </a:lnTo>
                  <a:lnTo>
                    <a:pt x="3904108" y="2599378"/>
                  </a:lnTo>
                  <a:lnTo>
                    <a:pt x="3907285" y="2589856"/>
                  </a:lnTo>
                  <a:lnTo>
                    <a:pt x="3896801" y="2579699"/>
                  </a:lnTo>
                  <a:lnTo>
                    <a:pt x="3872655" y="2612391"/>
                  </a:lnTo>
                  <a:lnTo>
                    <a:pt x="3866301" y="2624133"/>
                  </a:lnTo>
                  <a:lnTo>
                    <a:pt x="3845016" y="2624133"/>
                  </a:lnTo>
                  <a:lnTo>
                    <a:pt x="3854547" y="2611439"/>
                  </a:lnTo>
                  <a:lnTo>
                    <a:pt x="3867255" y="2610486"/>
                  </a:lnTo>
                  <a:lnTo>
                    <a:pt x="3865984" y="2600647"/>
                  </a:lnTo>
                  <a:lnTo>
                    <a:pt x="3858359" y="2592712"/>
                  </a:lnTo>
                  <a:lnTo>
                    <a:pt x="3845651" y="2599060"/>
                  </a:lnTo>
                  <a:lnTo>
                    <a:pt x="3830084" y="2598109"/>
                  </a:lnTo>
                  <a:lnTo>
                    <a:pt x="3819600" y="2590809"/>
                  </a:lnTo>
                  <a:lnTo>
                    <a:pt x="3814834" y="2580335"/>
                  </a:lnTo>
                  <a:lnTo>
                    <a:pt x="3824365" y="2563198"/>
                  </a:lnTo>
                  <a:lnTo>
                    <a:pt x="3836120" y="2558122"/>
                  </a:lnTo>
                  <a:lnTo>
                    <a:pt x="3845333" y="2543206"/>
                  </a:lnTo>
                  <a:lnTo>
                    <a:pt x="3856135" y="2529243"/>
                  </a:lnTo>
                  <a:lnTo>
                    <a:pt x="3858994" y="2516550"/>
                  </a:lnTo>
                  <a:lnTo>
                    <a:pt x="3840250" y="2527339"/>
                  </a:lnTo>
                  <a:lnTo>
                    <a:pt x="3817694" y="2538129"/>
                  </a:lnTo>
                  <a:lnTo>
                    <a:pt x="3803079" y="2531782"/>
                  </a:lnTo>
                  <a:lnTo>
                    <a:pt x="3806256" y="2518136"/>
                  </a:lnTo>
                  <a:lnTo>
                    <a:pt x="3760508" y="2501630"/>
                  </a:lnTo>
                  <a:lnTo>
                    <a:pt x="3730326" y="2472435"/>
                  </a:lnTo>
                  <a:lnTo>
                    <a:pt x="3696650" y="2474972"/>
                  </a:lnTo>
                  <a:lnTo>
                    <a:pt x="3686802" y="2461331"/>
                  </a:lnTo>
                  <a:lnTo>
                    <a:pt x="3699509" y="2449589"/>
                  </a:lnTo>
                  <a:lnTo>
                    <a:pt x="3689978" y="2434032"/>
                  </a:lnTo>
                  <a:lnTo>
                    <a:pt x="3693791" y="2412762"/>
                  </a:lnTo>
                  <a:lnTo>
                    <a:pt x="3683942" y="2389600"/>
                  </a:lnTo>
                  <a:lnTo>
                    <a:pt x="3698874" y="2372780"/>
                  </a:lnTo>
                  <a:cubicBezTo>
                    <a:pt x="3699509" y="2359450"/>
                    <a:pt x="3700145" y="2346119"/>
                    <a:pt x="3700780" y="2332789"/>
                  </a:cubicBezTo>
                  <a:lnTo>
                    <a:pt x="3695062" y="2303276"/>
                  </a:lnTo>
                  <a:lnTo>
                    <a:pt x="3708723" y="2284230"/>
                  </a:lnTo>
                  <a:lnTo>
                    <a:pt x="3720478" y="2299784"/>
                  </a:lnTo>
                  <a:lnTo>
                    <a:pt x="3723655" y="2295656"/>
                  </a:lnTo>
                  <a:lnTo>
                    <a:pt x="3702051" y="2262014"/>
                  </a:lnTo>
                  <a:cubicBezTo>
                    <a:pt x="3702686" y="2250166"/>
                    <a:pt x="3703322" y="2238319"/>
                    <a:pt x="3703957" y="2226471"/>
                  </a:cubicBezTo>
                  <a:lnTo>
                    <a:pt x="3675047" y="2201079"/>
                  </a:lnTo>
                  <a:lnTo>
                    <a:pt x="3674729" y="2184258"/>
                  </a:lnTo>
                  <a:lnTo>
                    <a:pt x="3688390" y="2153791"/>
                  </a:lnTo>
                  <a:lnTo>
                    <a:pt x="3681718" y="2126176"/>
                  </a:lnTo>
                  <a:lnTo>
                    <a:pt x="3675364" y="2132525"/>
                  </a:lnTo>
                  <a:lnTo>
                    <a:pt x="3665833" y="2128717"/>
                  </a:lnTo>
                  <a:lnTo>
                    <a:pt x="3668693" y="2095708"/>
                  </a:lnTo>
                  <a:lnTo>
                    <a:pt x="3661068" y="2067465"/>
                  </a:lnTo>
                  <a:lnTo>
                    <a:pt x="3670281" y="2027488"/>
                  </a:lnTo>
                  <a:lnTo>
                    <a:pt x="3687119" y="2023045"/>
                  </a:lnTo>
                  <a:lnTo>
                    <a:pt x="3701733" y="1999556"/>
                  </a:lnTo>
                  <a:lnTo>
                    <a:pt x="3716665" y="1992256"/>
                  </a:lnTo>
                  <a:lnTo>
                    <a:pt x="3702686" y="1976706"/>
                  </a:lnTo>
                  <a:lnTo>
                    <a:pt x="3709676" y="1961792"/>
                  </a:lnTo>
                  <a:lnTo>
                    <a:pt x="3723655" y="1952272"/>
                  </a:lnTo>
                  <a:lnTo>
                    <a:pt x="3740493" y="1964647"/>
                  </a:lnTo>
                  <a:lnTo>
                    <a:pt x="3732232" y="1946877"/>
                  </a:lnTo>
                  <a:lnTo>
                    <a:pt x="3752248" y="1956080"/>
                  </a:lnTo>
                  <a:lnTo>
                    <a:pt x="3750341" y="1966869"/>
                  </a:lnTo>
                  <a:lnTo>
                    <a:pt x="3767815" y="1951955"/>
                  </a:lnTo>
                  <a:lnTo>
                    <a:pt x="3779570" y="1938309"/>
                  </a:lnTo>
                  <a:lnTo>
                    <a:pt x="3793231" y="1933549"/>
                  </a:lnTo>
                  <a:lnTo>
                    <a:pt x="3783382" y="1907526"/>
                  </a:lnTo>
                  <a:lnTo>
                    <a:pt x="3783382" y="1889437"/>
                  </a:lnTo>
                  <a:lnTo>
                    <a:pt x="3800538" y="1903083"/>
                  </a:lnTo>
                  <a:lnTo>
                    <a:pt x="3800220" y="1880866"/>
                  </a:lnTo>
                  <a:lnTo>
                    <a:pt x="3824365" y="1856429"/>
                  </a:lnTo>
                  <a:lnTo>
                    <a:pt x="3834849" y="1857380"/>
                  </a:lnTo>
                  <a:lnTo>
                    <a:pt x="3844380" y="1837386"/>
                  </a:lnTo>
                  <a:lnTo>
                    <a:pt x="3852958" y="1834212"/>
                  </a:lnTo>
                  <a:lnTo>
                    <a:pt x="3860901" y="1820246"/>
                  </a:lnTo>
                  <a:lnTo>
                    <a:pt x="3871702" y="1820246"/>
                  </a:lnTo>
                  <a:lnTo>
                    <a:pt x="3885999" y="1799300"/>
                  </a:lnTo>
                  <a:lnTo>
                    <a:pt x="3890447" y="1772641"/>
                  </a:lnTo>
                  <a:lnTo>
                    <a:pt x="3900931" y="1778037"/>
                  </a:lnTo>
                  <a:lnTo>
                    <a:pt x="3911097" y="1757726"/>
                  </a:lnTo>
                  <a:lnTo>
                    <a:pt x="3930477" y="1745031"/>
                  </a:lnTo>
                  <a:lnTo>
                    <a:pt x="3934289" y="1728211"/>
                  </a:lnTo>
                  <a:lnTo>
                    <a:pt x="3947950" y="1720594"/>
                  </a:lnTo>
                  <a:lnTo>
                    <a:pt x="3944773" y="1706947"/>
                  </a:lnTo>
                  <a:lnTo>
                    <a:pt x="3964788" y="1684730"/>
                  </a:lnTo>
                  <a:lnTo>
                    <a:pt x="3993699" y="1633635"/>
                  </a:lnTo>
                  <a:lnTo>
                    <a:pt x="4000688" y="1602214"/>
                  </a:lnTo>
                  <a:lnTo>
                    <a:pt x="4016891" y="1605070"/>
                  </a:lnTo>
                  <a:lnTo>
                    <a:pt x="4030552" y="1589202"/>
                  </a:lnTo>
                  <a:lnTo>
                    <a:pt x="4050885" y="1586029"/>
                  </a:lnTo>
                  <a:lnTo>
                    <a:pt x="4057239" y="1589837"/>
                  </a:lnTo>
                  <a:lnTo>
                    <a:pt x="4067723" y="1608878"/>
                  </a:lnTo>
                  <a:lnTo>
                    <a:pt x="4073124" y="1610149"/>
                  </a:lnTo>
                  <a:lnTo>
                    <a:pt x="4070900" y="1601579"/>
                  </a:lnTo>
                  <a:cubicBezTo>
                    <a:pt x="4071112" y="1594491"/>
                    <a:pt x="4071323" y="1587403"/>
                    <a:pt x="4071535" y="1580315"/>
                  </a:cubicBezTo>
                  <a:lnTo>
                    <a:pt x="4056603" y="1562543"/>
                  </a:lnTo>
                  <a:cubicBezTo>
                    <a:pt x="4056285" y="1558734"/>
                    <a:pt x="4055968" y="1554926"/>
                    <a:pt x="4055650" y="1551117"/>
                  </a:cubicBezTo>
                  <a:lnTo>
                    <a:pt x="4061051" y="1549848"/>
                  </a:lnTo>
                  <a:lnTo>
                    <a:pt x="4071535" y="1563813"/>
                  </a:lnTo>
                  <a:lnTo>
                    <a:pt x="4083290" y="1563495"/>
                  </a:lnTo>
                  <a:lnTo>
                    <a:pt x="4086149" y="1553656"/>
                  </a:lnTo>
                  <a:lnTo>
                    <a:pt x="4071217" y="1530806"/>
                  </a:lnTo>
                  <a:cubicBezTo>
                    <a:pt x="4071111" y="1521708"/>
                    <a:pt x="4071006" y="1512610"/>
                    <a:pt x="4070900" y="1503512"/>
                  </a:cubicBezTo>
                  <a:lnTo>
                    <a:pt x="4082655" y="1489865"/>
                  </a:lnTo>
                  <a:lnTo>
                    <a:pt x="4076936" y="1468601"/>
                  </a:lnTo>
                  <a:lnTo>
                    <a:pt x="4048343" y="1449877"/>
                  </a:lnTo>
                  <a:lnTo>
                    <a:pt x="4045801" y="1420361"/>
                  </a:lnTo>
                  <a:lnTo>
                    <a:pt x="4029916" y="1417505"/>
                  </a:lnTo>
                  <a:lnTo>
                    <a:pt x="4012761" y="1400684"/>
                  </a:lnTo>
                  <a:lnTo>
                    <a:pt x="4003865" y="1361648"/>
                  </a:lnTo>
                  <a:lnTo>
                    <a:pt x="3991157" y="1369582"/>
                  </a:lnTo>
                  <a:lnTo>
                    <a:pt x="3980038" y="1379104"/>
                  </a:lnTo>
                  <a:lnTo>
                    <a:pt x="3962882" y="1368630"/>
                  </a:lnTo>
                  <a:lnTo>
                    <a:pt x="3959387" y="1359427"/>
                  </a:lnTo>
                  <a:lnTo>
                    <a:pt x="3959188" y="1359168"/>
                  </a:lnTo>
                  <a:lnTo>
                    <a:pt x="3952201" y="1362344"/>
                  </a:lnTo>
                  <a:lnTo>
                    <a:pt x="3941403" y="1376002"/>
                  </a:lnTo>
                  <a:lnTo>
                    <a:pt x="3915044" y="1360439"/>
                  </a:lnTo>
                  <a:lnTo>
                    <a:pt x="3881063" y="1366791"/>
                  </a:lnTo>
                  <a:lnTo>
                    <a:pt x="3869312" y="1362979"/>
                  </a:lnTo>
                  <a:lnTo>
                    <a:pt x="3854704" y="1387435"/>
                  </a:lnTo>
                  <a:lnTo>
                    <a:pt x="3828344" y="1376954"/>
                  </a:lnTo>
                  <a:lnTo>
                    <a:pt x="3828344" y="1360121"/>
                  </a:lnTo>
                  <a:lnTo>
                    <a:pt x="3818817" y="1354721"/>
                  </a:lnTo>
                  <a:lnTo>
                    <a:pt x="3804843" y="1381400"/>
                  </a:lnTo>
                  <a:lnTo>
                    <a:pt x="3788964" y="1355040"/>
                  </a:lnTo>
                  <a:lnTo>
                    <a:pt x="3780390" y="1364568"/>
                  </a:lnTo>
                  <a:lnTo>
                    <a:pt x="3782930" y="1385847"/>
                  </a:lnTo>
                  <a:lnTo>
                    <a:pt x="3774356" y="1395375"/>
                  </a:lnTo>
                  <a:lnTo>
                    <a:pt x="3763240" y="1413479"/>
                  </a:lnTo>
                  <a:lnTo>
                    <a:pt x="3727036" y="1400138"/>
                  </a:lnTo>
                  <a:lnTo>
                    <a:pt x="3760064" y="1424912"/>
                  </a:lnTo>
                  <a:lnTo>
                    <a:pt x="3753713" y="1435393"/>
                  </a:lnTo>
                  <a:lnTo>
                    <a:pt x="3735611" y="1437934"/>
                  </a:lnTo>
                  <a:lnTo>
                    <a:pt x="3746408" y="1462072"/>
                  </a:lnTo>
                  <a:lnTo>
                    <a:pt x="3731800" y="1465249"/>
                  </a:lnTo>
                  <a:lnTo>
                    <a:pt x="3714650" y="1451909"/>
                  </a:lnTo>
                  <a:lnTo>
                    <a:pt x="3708616" y="1472871"/>
                  </a:lnTo>
                  <a:lnTo>
                    <a:pt x="3682257" y="1485893"/>
                  </a:lnTo>
                  <a:lnTo>
                    <a:pt x="3708934" y="1518288"/>
                  </a:lnTo>
                  <a:lnTo>
                    <a:pt x="3705123" y="1556084"/>
                  </a:lnTo>
                  <a:lnTo>
                    <a:pt x="3694643" y="1561483"/>
                  </a:lnTo>
                  <a:lnTo>
                    <a:pt x="3684798" y="1576411"/>
                  </a:lnTo>
                  <a:lnTo>
                    <a:pt x="3671459" y="1575775"/>
                  </a:lnTo>
                  <a:lnTo>
                    <a:pt x="3657803" y="1604995"/>
                  </a:lnTo>
                  <a:lnTo>
                    <a:pt x="3676223" y="1623099"/>
                  </a:lnTo>
                  <a:lnTo>
                    <a:pt x="3670824" y="1633580"/>
                  </a:lnTo>
                  <a:lnTo>
                    <a:pt x="3659074" y="1627227"/>
                  </a:lnTo>
                  <a:lnTo>
                    <a:pt x="3678446" y="1657718"/>
                  </a:lnTo>
                  <a:lnTo>
                    <a:pt x="3698771" y="1661529"/>
                  </a:lnTo>
                  <a:lnTo>
                    <a:pt x="3700994" y="1676457"/>
                  </a:lnTo>
                  <a:lnTo>
                    <a:pt x="3693372" y="1683761"/>
                  </a:lnTo>
                  <a:lnTo>
                    <a:pt x="3693372" y="1695513"/>
                  </a:lnTo>
                  <a:lnTo>
                    <a:pt x="3710522" y="1688843"/>
                  </a:lnTo>
                  <a:lnTo>
                    <a:pt x="3714650" y="1694243"/>
                  </a:lnTo>
                  <a:lnTo>
                    <a:pt x="3704488" y="1702501"/>
                  </a:lnTo>
                  <a:lnTo>
                    <a:pt x="3694960" y="1705995"/>
                  </a:lnTo>
                  <a:lnTo>
                    <a:pt x="3682257" y="1708218"/>
                  </a:lnTo>
                  <a:lnTo>
                    <a:pt x="3671777" y="1729497"/>
                  </a:lnTo>
                  <a:lnTo>
                    <a:pt x="3652087" y="1779996"/>
                  </a:lnTo>
                  <a:lnTo>
                    <a:pt x="3576820" y="1860986"/>
                  </a:lnTo>
                  <a:lnTo>
                    <a:pt x="3567928" y="1845105"/>
                  </a:lnTo>
                  <a:lnTo>
                    <a:pt x="3546015" y="1867657"/>
                  </a:lnTo>
                  <a:cubicBezTo>
                    <a:pt x="3545697" y="1874327"/>
                    <a:pt x="3545380" y="1880998"/>
                    <a:pt x="3545062" y="1887668"/>
                  </a:cubicBezTo>
                  <a:lnTo>
                    <a:pt x="3531406" y="1901641"/>
                  </a:lnTo>
                  <a:lnTo>
                    <a:pt x="3510128" y="1879726"/>
                  </a:lnTo>
                  <a:lnTo>
                    <a:pt x="3503776" y="1895608"/>
                  </a:lnTo>
                  <a:lnTo>
                    <a:pt x="3498377" y="1891162"/>
                  </a:lnTo>
                  <a:lnTo>
                    <a:pt x="3488850" y="1898783"/>
                  </a:lnTo>
                  <a:lnTo>
                    <a:pt x="3484086" y="1927049"/>
                  </a:lnTo>
                  <a:lnTo>
                    <a:pt x="3467254" y="1937846"/>
                  </a:lnTo>
                  <a:lnTo>
                    <a:pt x="3438672" y="1937846"/>
                  </a:lnTo>
                  <a:lnTo>
                    <a:pt x="3429462" y="1971827"/>
                  </a:lnTo>
                  <a:lnTo>
                    <a:pt x="3416759" y="1980402"/>
                  </a:lnTo>
                  <a:lnTo>
                    <a:pt x="3401198" y="2000727"/>
                  </a:lnTo>
                  <a:lnTo>
                    <a:pt x="3407549" y="2019785"/>
                  </a:lnTo>
                  <a:lnTo>
                    <a:pt x="3399292" y="2032491"/>
                  </a:lnTo>
                  <a:lnTo>
                    <a:pt x="3382460" y="2026138"/>
                  </a:lnTo>
                  <a:lnTo>
                    <a:pt x="3379284" y="2046137"/>
                  </a:lnTo>
                  <a:lnTo>
                    <a:pt x="3369757" y="2047409"/>
                  </a:lnTo>
                  <a:lnTo>
                    <a:pt x="3368487" y="2035657"/>
                  </a:lnTo>
                  <a:lnTo>
                    <a:pt x="3358959" y="2035031"/>
                  </a:lnTo>
                  <a:lnTo>
                    <a:pt x="3346256" y="2020103"/>
                  </a:lnTo>
                  <a:lnTo>
                    <a:pt x="3350702" y="2042326"/>
                  </a:lnTo>
                  <a:lnTo>
                    <a:pt x="3359277" y="2063286"/>
                  </a:lnTo>
                  <a:lnTo>
                    <a:pt x="3352290" y="2095679"/>
                  </a:lnTo>
                  <a:lnTo>
                    <a:pt x="3334188" y="2104571"/>
                  </a:lnTo>
                  <a:lnTo>
                    <a:pt x="3326248" y="2118549"/>
                  </a:lnTo>
                  <a:lnTo>
                    <a:pt x="3308781" y="2102349"/>
                  </a:lnTo>
                  <a:lnTo>
                    <a:pt x="3299572" y="2113148"/>
                  </a:lnTo>
                  <a:lnTo>
                    <a:pt x="3301795" y="2136336"/>
                  </a:lnTo>
                  <a:lnTo>
                    <a:pt x="3327201" y="2150945"/>
                  </a:lnTo>
                  <a:cubicBezTo>
                    <a:pt x="3326989" y="2156662"/>
                    <a:pt x="3326778" y="2162379"/>
                    <a:pt x="3326566" y="2168096"/>
                  </a:cubicBezTo>
                  <a:lnTo>
                    <a:pt x="3313863" y="2182708"/>
                  </a:lnTo>
                  <a:lnTo>
                    <a:pt x="3304653" y="2213199"/>
                  </a:lnTo>
                  <a:lnTo>
                    <a:pt x="3297349" y="2224950"/>
                  </a:lnTo>
                  <a:lnTo>
                    <a:pt x="3303700" y="2239878"/>
                  </a:lnTo>
                  <a:lnTo>
                    <a:pt x="3303700" y="2260838"/>
                  </a:lnTo>
                  <a:lnTo>
                    <a:pt x="3315768" y="2269099"/>
                  </a:lnTo>
                  <a:lnTo>
                    <a:pt x="3311640" y="2280851"/>
                  </a:lnTo>
                  <a:lnTo>
                    <a:pt x="3304335" y="2265921"/>
                  </a:lnTo>
                  <a:lnTo>
                    <a:pt x="3280834" y="2265288"/>
                  </a:lnTo>
                  <a:cubicBezTo>
                    <a:pt x="3281258" y="2283921"/>
                    <a:pt x="3281681" y="2302554"/>
                    <a:pt x="3282105" y="2321187"/>
                  </a:cubicBezTo>
                  <a:lnTo>
                    <a:pt x="3290044" y="2339928"/>
                  </a:lnTo>
                  <a:lnTo>
                    <a:pt x="3280517" y="2351672"/>
                  </a:lnTo>
                  <a:lnTo>
                    <a:pt x="3293538" y="2394871"/>
                  </a:lnTo>
                  <a:lnTo>
                    <a:pt x="3286233" y="2412969"/>
                  </a:lnTo>
                  <a:lnTo>
                    <a:pt x="3305606" y="2448552"/>
                  </a:lnTo>
                  <a:lnTo>
                    <a:pt x="3306876" y="2458715"/>
                  </a:lnTo>
                  <a:lnTo>
                    <a:pt x="3290044" y="2459350"/>
                  </a:lnTo>
                  <a:lnTo>
                    <a:pt x="3285916" y="2469829"/>
                  </a:lnTo>
                  <a:lnTo>
                    <a:pt x="3305923" y="2474908"/>
                  </a:lnTo>
                  <a:lnTo>
                    <a:pt x="3300524" y="2492694"/>
                  </a:lnTo>
                  <a:lnTo>
                    <a:pt x="3306241" y="2501270"/>
                  </a:lnTo>
                  <a:lnTo>
                    <a:pt x="3317674" y="2484436"/>
                  </a:lnTo>
                  <a:lnTo>
                    <a:pt x="3328154" y="2477450"/>
                  </a:lnTo>
                  <a:lnTo>
                    <a:pt x="3340857" y="2495552"/>
                  </a:lnTo>
                  <a:lnTo>
                    <a:pt x="3355783" y="2490468"/>
                  </a:lnTo>
                  <a:lnTo>
                    <a:pt x="3365311" y="2502854"/>
                  </a:lnTo>
                  <a:lnTo>
                    <a:pt x="3383413" y="2519375"/>
                  </a:lnTo>
                  <a:lnTo>
                    <a:pt x="3390082" y="2533030"/>
                  </a:lnTo>
                  <a:lnTo>
                    <a:pt x="3401833" y="2529855"/>
                  </a:lnTo>
                  <a:lnTo>
                    <a:pt x="3408184" y="2535889"/>
                  </a:lnTo>
                  <a:lnTo>
                    <a:pt x="3414536" y="2547640"/>
                  </a:lnTo>
                  <a:lnTo>
                    <a:pt x="3404056" y="2554944"/>
                  </a:lnTo>
                  <a:lnTo>
                    <a:pt x="3411360" y="2563519"/>
                  </a:lnTo>
                  <a:lnTo>
                    <a:pt x="3432638" y="2574950"/>
                  </a:lnTo>
                  <a:lnTo>
                    <a:pt x="3442483" y="2593690"/>
                  </a:lnTo>
                  <a:lnTo>
                    <a:pt x="3448200" y="2629264"/>
                  </a:lnTo>
                  <a:lnTo>
                    <a:pt x="3440895" y="2640062"/>
                  </a:lnTo>
                  <a:lnTo>
                    <a:pt x="3445024" y="2649591"/>
                  </a:lnTo>
                  <a:lnTo>
                    <a:pt x="3433591" y="2663247"/>
                  </a:lnTo>
                  <a:lnTo>
                    <a:pt x="3429462" y="2674998"/>
                  </a:lnTo>
                  <a:lnTo>
                    <a:pt x="3405326" y="2690880"/>
                  </a:lnTo>
                  <a:lnTo>
                    <a:pt x="3380872" y="2699772"/>
                  </a:lnTo>
                  <a:lnTo>
                    <a:pt x="3372615" y="2697548"/>
                  </a:lnTo>
                  <a:lnTo>
                    <a:pt x="3361182" y="2712475"/>
                  </a:lnTo>
                  <a:lnTo>
                    <a:pt x="3352290" y="2706124"/>
                  </a:lnTo>
                  <a:lnTo>
                    <a:pt x="3351972" y="2658801"/>
                  </a:lnTo>
                  <a:lnTo>
                    <a:pt x="3336093" y="2656896"/>
                  </a:lnTo>
                  <a:lnTo>
                    <a:pt x="3317991" y="2636251"/>
                  </a:lnTo>
                  <a:lnTo>
                    <a:pt x="3311640" y="2649591"/>
                  </a:lnTo>
                  <a:lnTo>
                    <a:pt x="3338634" y="2676905"/>
                  </a:lnTo>
                  <a:lnTo>
                    <a:pt x="3342763" y="2698183"/>
                  </a:lnTo>
                  <a:lnTo>
                    <a:pt x="3334506" y="2708664"/>
                  </a:lnTo>
                  <a:lnTo>
                    <a:pt x="3330377" y="2702315"/>
                  </a:lnTo>
                  <a:lnTo>
                    <a:pt x="3303383" y="2671824"/>
                  </a:lnTo>
                  <a:lnTo>
                    <a:pt x="3311322" y="2696279"/>
                  </a:lnTo>
                  <a:lnTo>
                    <a:pt x="3300524" y="2698501"/>
                  </a:lnTo>
                  <a:lnTo>
                    <a:pt x="3272577" y="2674366"/>
                  </a:lnTo>
                  <a:lnTo>
                    <a:pt x="3251934" y="2684845"/>
                  </a:lnTo>
                  <a:lnTo>
                    <a:pt x="3231609" y="2677858"/>
                  </a:lnTo>
                  <a:lnTo>
                    <a:pt x="3228433" y="2691833"/>
                  </a:lnTo>
                  <a:lnTo>
                    <a:pt x="3195405" y="2684527"/>
                  </a:lnTo>
                  <a:lnTo>
                    <a:pt x="3179843" y="2692150"/>
                  </a:lnTo>
                  <a:lnTo>
                    <a:pt x="3196993" y="2705488"/>
                  </a:lnTo>
                  <a:lnTo>
                    <a:pt x="3237008" y="2701043"/>
                  </a:lnTo>
                  <a:lnTo>
                    <a:pt x="3247488" y="2695643"/>
                  </a:lnTo>
                  <a:lnTo>
                    <a:pt x="3257016" y="2707394"/>
                  </a:lnTo>
                  <a:lnTo>
                    <a:pt x="3280517" y="2717556"/>
                  </a:lnTo>
                  <a:lnTo>
                    <a:pt x="3284645" y="2705806"/>
                  </a:lnTo>
                  <a:lnTo>
                    <a:pt x="3293220" y="2720734"/>
                  </a:lnTo>
                  <a:lnTo>
                    <a:pt x="3289409" y="2735344"/>
                  </a:lnTo>
                  <a:lnTo>
                    <a:pt x="3297666" y="2743602"/>
                  </a:lnTo>
                  <a:lnTo>
                    <a:pt x="3308464" y="2732167"/>
                  </a:lnTo>
                  <a:lnTo>
                    <a:pt x="3338952" y="2737884"/>
                  </a:lnTo>
                  <a:lnTo>
                    <a:pt x="3361182" y="2733755"/>
                  </a:lnTo>
                  <a:lnTo>
                    <a:pt x="3380237" y="2723910"/>
                  </a:lnTo>
                  <a:lnTo>
                    <a:pt x="3392940" y="2732485"/>
                  </a:lnTo>
                  <a:lnTo>
                    <a:pt x="3391035" y="2745190"/>
                  </a:lnTo>
                  <a:lnTo>
                    <a:pt x="3398339" y="2753129"/>
                  </a:lnTo>
                  <a:lnTo>
                    <a:pt x="3411360" y="2767104"/>
                  </a:lnTo>
                  <a:lnTo>
                    <a:pt x="3411360" y="2775043"/>
                  </a:lnTo>
                  <a:lnTo>
                    <a:pt x="3405009" y="2786794"/>
                  </a:lnTo>
                  <a:lnTo>
                    <a:pt x="3396434" y="2782031"/>
                  </a:lnTo>
                  <a:lnTo>
                    <a:pt x="3385954" y="2773455"/>
                  </a:lnTo>
                  <a:lnTo>
                    <a:pt x="3390082" y="2764880"/>
                  </a:lnTo>
                  <a:lnTo>
                    <a:pt x="3384366" y="2753764"/>
                  </a:lnTo>
                  <a:lnTo>
                    <a:pt x="3380555" y="2772502"/>
                  </a:lnTo>
                  <a:lnTo>
                    <a:pt x="3370075" y="2775678"/>
                  </a:lnTo>
                  <a:lnTo>
                    <a:pt x="3363088" y="2799814"/>
                  </a:lnTo>
                  <a:lnTo>
                    <a:pt x="3346891" y="2801402"/>
                  </a:lnTo>
                  <a:lnTo>
                    <a:pt x="3344986" y="2785525"/>
                  </a:lnTo>
                  <a:lnTo>
                    <a:pt x="3337046" y="2777904"/>
                  </a:lnTo>
                  <a:lnTo>
                    <a:pt x="3329107" y="2802355"/>
                  </a:lnTo>
                  <a:lnTo>
                    <a:pt x="3309099" y="2823640"/>
                  </a:lnTo>
                  <a:lnTo>
                    <a:pt x="3280517" y="2828405"/>
                  </a:lnTo>
                  <a:cubicBezTo>
                    <a:pt x="3280305" y="2833909"/>
                    <a:pt x="3280094" y="2839413"/>
                    <a:pt x="3279882" y="2844917"/>
                  </a:cubicBezTo>
                  <a:lnTo>
                    <a:pt x="3262732" y="2853812"/>
                  </a:lnTo>
                  <a:lnTo>
                    <a:pt x="3207473" y="2844601"/>
                  </a:lnTo>
                  <a:lnTo>
                    <a:pt x="3193182" y="2851905"/>
                  </a:lnTo>
                  <a:lnTo>
                    <a:pt x="3204615" y="2865880"/>
                  </a:lnTo>
                  <a:lnTo>
                    <a:pt x="3250029" y="2864292"/>
                  </a:lnTo>
                  <a:lnTo>
                    <a:pt x="3257968" y="2884298"/>
                  </a:lnTo>
                  <a:lnTo>
                    <a:pt x="3247171" y="2891602"/>
                  </a:lnTo>
                  <a:lnTo>
                    <a:pt x="3222717" y="2881440"/>
                  </a:lnTo>
                  <a:lnTo>
                    <a:pt x="3221764" y="2888744"/>
                  </a:lnTo>
                  <a:lnTo>
                    <a:pt x="3210014" y="2894461"/>
                  </a:lnTo>
                  <a:lnTo>
                    <a:pt x="3195087" y="2897319"/>
                  </a:lnTo>
                  <a:lnTo>
                    <a:pt x="3184607" y="2891602"/>
                  </a:lnTo>
                  <a:lnTo>
                    <a:pt x="3176032" y="2895731"/>
                  </a:lnTo>
                  <a:lnTo>
                    <a:pt x="3178891" y="2903354"/>
                  </a:lnTo>
                  <a:lnTo>
                    <a:pt x="3189053" y="2912884"/>
                  </a:lnTo>
                  <a:lnTo>
                    <a:pt x="3200169" y="2910024"/>
                  </a:lnTo>
                  <a:lnTo>
                    <a:pt x="3207155" y="2911295"/>
                  </a:lnTo>
                  <a:lnTo>
                    <a:pt x="3213507" y="2921142"/>
                  </a:lnTo>
                  <a:lnTo>
                    <a:pt x="3219541" y="2924316"/>
                  </a:lnTo>
                  <a:lnTo>
                    <a:pt x="3223034" y="2920189"/>
                  </a:lnTo>
                  <a:lnTo>
                    <a:pt x="3219859" y="2909707"/>
                  </a:lnTo>
                  <a:lnTo>
                    <a:pt x="3216048" y="2903038"/>
                  </a:lnTo>
                  <a:lnTo>
                    <a:pt x="3221447" y="2895731"/>
                  </a:lnTo>
                  <a:cubicBezTo>
                    <a:pt x="3221553" y="2893402"/>
                    <a:pt x="3221658" y="2891073"/>
                    <a:pt x="3221764" y="2888744"/>
                  </a:cubicBezTo>
                  <a:lnTo>
                    <a:pt x="3253840" y="2909707"/>
                  </a:lnTo>
                  <a:lnTo>
                    <a:pt x="3257016" y="2929395"/>
                  </a:lnTo>
                  <a:lnTo>
                    <a:pt x="3243360" y="2931935"/>
                  </a:lnTo>
                  <a:lnTo>
                    <a:pt x="3250982" y="2947504"/>
                  </a:lnTo>
                  <a:lnTo>
                    <a:pt x="3239549" y="2962430"/>
                  </a:lnTo>
                  <a:lnTo>
                    <a:pt x="3252252" y="2975770"/>
                  </a:lnTo>
                  <a:lnTo>
                    <a:pt x="3240819" y="2987839"/>
                  </a:lnTo>
                  <a:lnTo>
                    <a:pt x="3227163" y="2976087"/>
                  </a:lnTo>
                  <a:lnTo>
                    <a:pt x="3220811" y="2995144"/>
                  </a:lnTo>
                  <a:lnTo>
                    <a:pt x="3241772" y="3009753"/>
                  </a:lnTo>
                  <a:lnTo>
                    <a:pt x="3246536" y="3023727"/>
                  </a:lnTo>
                  <a:lnTo>
                    <a:pt x="3232562" y="3038337"/>
                  </a:lnTo>
                  <a:lnTo>
                    <a:pt x="3243360" y="3047547"/>
                  </a:lnTo>
                  <a:cubicBezTo>
                    <a:pt x="3243148" y="3054322"/>
                    <a:pt x="3242937" y="3061098"/>
                    <a:pt x="3242725" y="3067873"/>
                  </a:cubicBezTo>
                  <a:lnTo>
                    <a:pt x="3223352" y="3086930"/>
                  </a:lnTo>
                  <a:cubicBezTo>
                    <a:pt x="3223140" y="3091906"/>
                    <a:pt x="3222929" y="3096881"/>
                    <a:pt x="3222717" y="3101857"/>
                  </a:cubicBezTo>
                  <a:lnTo>
                    <a:pt x="3229069" y="3125994"/>
                  </a:lnTo>
                  <a:lnTo>
                    <a:pt x="3217953" y="3149179"/>
                  </a:lnTo>
                  <a:lnTo>
                    <a:pt x="3218271" y="3179668"/>
                  </a:lnTo>
                  <a:lnTo>
                    <a:pt x="3203662" y="3231756"/>
                  </a:lnTo>
                  <a:lnTo>
                    <a:pt x="3173492" y="3297185"/>
                  </a:lnTo>
                  <a:lnTo>
                    <a:pt x="3148085" y="3285752"/>
                  </a:lnTo>
                  <a:lnTo>
                    <a:pt x="3114422" y="3290515"/>
                  </a:lnTo>
                  <a:lnTo>
                    <a:pt x="3104577" y="3278763"/>
                  </a:lnTo>
                  <a:lnTo>
                    <a:pt x="3065832" y="3286386"/>
                  </a:lnTo>
                  <a:lnTo>
                    <a:pt x="3055352" y="3310842"/>
                  </a:lnTo>
                  <a:lnTo>
                    <a:pt x="3036297" y="3305761"/>
                  </a:lnTo>
                  <a:lnTo>
                    <a:pt x="3032168" y="3332122"/>
                  </a:lnTo>
                  <a:lnTo>
                    <a:pt x="3008985" y="3359754"/>
                  </a:lnTo>
                  <a:lnTo>
                    <a:pt x="3025499" y="3391193"/>
                  </a:lnTo>
                  <a:lnTo>
                    <a:pt x="3022641" y="3416601"/>
                  </a:lnTo>
                  <a:lnTo>
                    <a:pt x="3009620" y="3418824"/>
                  </a:lnTo>
                  <a:lnTo>
                    <a:pt x="2977862" y="3411837"/>
                  </a:lnTo>
                  <a:lnTo>
                    <a:pt x="2930542" y="3432164"/>
                  </a:lnTo>
                  <a:lnTo>
                    <a:pt x="2918792" y="3423906"/>
                  </a:lnTo>
                  <a:lnTo>
                    <a:pt x="2882588" y="3426447"/>
                  </a:lnTo>
                  <a:cubicBezTo>
                    <a:pt x="2883011" y="3420413"/>
                    <a:pt x="2883435" y="3414378"/>
                    <a:pt x="2883858" y="3408344"/>
                  </a:cubicBezTo>
                  <a:lnTo>
                    <a:pt x="2899419" y="3403897"/>
                  </a:lnTo>
                  <a:lnTo>
                    <a:pt x="2893068" y="3392463"/>
                  </a:lnTo>
                  <a:lnTo>
                    <a:pt x="2903230" y="3368330"/>
                  </a:lnTo>
                  <a:lnTo>
                    <a:pt x="2852100" y="3293691"/>
                  </a:lnTo>
                  <a:lnTo>
                    <a:pt x="2857181" y="3281306"/>
                  </a:lnTo>
                  <a:lnTo>
                    <a:pt x="2867979" y="3290515"/>
                  </a:lnTo>
                  <a:lnTo>
                    <a:pt x="2875283" y="3289244"/>
                  </a:lnTo>
                  <a:lnTo>
                    <a:pt x="2882270" y="3276541"/>
                  </a:lnTo>
                  <a:lnTo>
                    <a:pt x="2867661" y="3252402"/>
                  </a:lnTo>
                  <a:lnTo>
                    <a:pt x="2867661" y="3241921"/>
                  </a:lnTo>
                  <a:lnTo>
                    <a:pt x="2890527" y="3243826"/>
                  </a:lnTo>
                  <a:lnTo>
                    <a:pt x="2892750" y="3222863"/>
                  </a:lnTo>
                  <a:lnTo>
                    <a:pt x="2821930" y="3147590"/>
                  </a:lnTo>
                  <a:lnTo>
                    <a:pt x="2812084" y="3089788"/>
                  </a:lnTo>
                  <a:lnTo>
                    <a:pt x="2795888" y="3080260"/>
                  </a:lnTo>
                  <a:lnTo>
                    <a:pt x="2787313" y="3042465"/>
                  </a:lnTo>
                  <a:lnTo>
                    <a:pt x="2772387" y="3022457"/>
                  </a:lnTo>
                  <a:lnTo>
                    <a:pt x="2790171" y="3018328"/>
                  </a:lnTo>
                  <a:lnTo>
                    <a:pt x="2793347" y="3008801"/>
                  </a:lnTo>
                  <a:lnTo>
                    <a:pt x="2779374" y="2996097"/>
                  </a:lnTo>
                  <a:lnTo>
                    <a:pt x="2775245" y="2979263"/>
                  </a:lnTo>
                  <a:lnTo>
                    <a:pt x="2779056" y="2969736"/>
                  </a:lnTo>
                  <a:lnTo>
                    <a:pt x="2779056" y="2956077"/>
                  </a:lnTo>
                  <a:lnTo>
                    <a:pt x="2768576" y="2951632"/>
                  </a:lnTo>
                  <a:lnTo>
                    <a:pt x="2756825" y="2957348"/>
                  </a:lnTo>
                  <a:lnTo>
                    <a:pt x="2739676" y="2952267"/>
                  </a:lnTo>
                  <a:lnTo>
                    <a:pt x="2741899" y="2941467"/>
                  </a:lnTo>
                  <a:lnTo>
                    <a:pt x="2779691" y="2919236"/>
                  </a:lnTo>
                  <a:lnTo>
                    <a:pt x="2763812" y="2902720"/>
                  </a:lnTo>
                  <a:lnTo>
                    <a:pt x="2759684" y="2902720"/>
                  </a:lnTo>
                  <a:lnTo>
                    <a:pt x="2756190" y="2903038"/>
                  </a:lnTo>
                  <a:lnTo>
                    <a:pt x="2753332" y="2903672"/>
                  </a:lnTo>
                  <a:lnTo>
                    <a:pt x="2752379" y="2903989"/>
                  </a:lnTo>
                  <a:lnTo>
                    <a:pt x="2752062" y="2904623"/>
                  </a:lnTo>
                  <a:lnTo>
                    <a:pt x="2751426" y="2906529"/>
                  </a:lnTo>
                  <a:cubicBezTo>
                    <a:pt x="2751320" y="2907377"/>
                    <a:pt x="2751215" y="2908224"/>
                    <a:pt x="2751109" y="2909072"/>
                  </a:cubicBezTo>
                  <a:lnTo>
                    <a:pt x="2751109" y="2911930"/>
                  </a:lnTo>
                  <a:lnTo>
                    <a:pt x="2751109" y="2917011"/>
                  </a:lnTo>
                  <a:lnTo>
                    <a:pt x="2751109" y="2919236"/>
                  </a:lnTo>
                  <a:lnTo>
                    <a:pt x="2745710" y="2915423"/>
                  </a:lnTo>
                  <a:cubicBezTo>
                    <a:pt x="2746133" y="2909706"/>
                    <a:pt x="2746557" y="2903989"/>
                    <a:pt x="2746980" y="2898272"/>
                  </a:cubicBezTo>
                  <a:lnTo>
                    <a:pt x="2733642" y="2887156"/>
                  </a:lnTo>
                  <a:lnTo>
                    <a:pt x="2729513" y="2872231"/>
                  </a:lnTo>
                  <a:lnTo>
                    <a:pt x="2720621" y="2826815"/>
                  </a:lnTo>
                  <a:lnTo>
                    <a:pt x="2717763" y="2769962"/>
                  </a:lnTo>
                  <a:lnTo>
                    <a:pt x="2718432" y="2770111"/>
                  </a:lnTo>
                  <a:lnTo>
                    <a:pt x="2705803" y="2755583"/>
                  </a:lnTo>
                  <a:lnTo>
                    <a:pt x="2681365" y="2751773"/>
                  </a:lnTo>
                  <a:lnTo>
                    <a:pt x="2680413" y="2744153"/>
                  </a:lnTo>
                  <a:lnTo>
                    <a:pt x="2666449" y="2735898"/>
                  </a:lnTo>
                  <a:lnTo>
                    <a:pt x="2677874" y="2696847"/>
                  </a:lnTo>
                  <a:lnTo>
                    <a:pt x="2668353" y="2675893"/>
                  </a:lnTo>
                  <a:cubicBezTo>
                    <a:pt x="2668565" y="2666050"/>
                    <a:pt x="2668776" y="2656208"/>
                    <a:pt x="2668988" y="2646365"/>
                  </a:cubicBezTo>
                  <a:lnTo>
                    <a:pt x="2675335" y="2662240"/>
                  </a:lnTo>
                  <a:lnTo>
                    <a:pt x="2678509" y="2640968"/>
                  </a:lnTo>
                  <a:lnTo>
                    <a:pt x="2676288" y="2617791"/>
                  </a:lnTo>
                  <a:lnTo>
                    <a:pt x="2655976" y="2621282"/>
                  </a:lnTo>
                  <a:lnTo>
                    <a:pt x="2646771" y="2635889"/>
                  </a:lnTo>
                  <a:lnTo>
                    <a:pt x="2659784" y="2674939"/>
                  </a:lnTo>
                  <a:lnTo>
                    <a:pt x="2657879" y="2686687"/>
                  </a:lnTo>
                  <a:lnTo>
                    <a:pt x="2649310" y="2693036"/>
                  </a:lnTo>
                  <a:lnTo>
                    <a:pt x="2646136" y="2672717"/>
                  </a:lnTo>
                  <a:lnTo>
                    <a:pt x="2642962" y="2665414"/>
                  </a:lnTo>
                  <a:cubicBezTo>
                    <a:pt x="2643174" y="2662662"/>
                    <a:pt x="2643385" y="2659911"/>
                    <a:pt x="2643597" y="2657159"/>
                  </a:cubicBezTo>
                  <a:lnTo>
                    <a:pt x="2631854" y="2658430"/>
                  </a:lnTo>
                  <a:lnTo>
                    <a:pt x="2637567" y="2679067"/>
                  </a:lnTo>
                  <a:lnTo>
                    <a:pt x="2632489" y="2705737"/>
                  </a:lnTo>
                  <a:lnTo>
                    <a:pt x="2650579" y="2720341"/>
                  </a:lnTo>
                  <a:lnTo>
                    <a:pt x="2647722" y="2746693"/>
                  </a:lnTo>
                  <a:lnTo>
                    <a:pt x="2636298" y="2747963"/>
                  </a:lnTo>
                  <a:lnTo>
                    <a:pt x="2633124" y="2773998"/>
                  </a:lnTo>
                  <a:lnTo>
                    <a:pt x="2623920" y="2784475"/>
                  </a:lnTo>
                  <a:lnTo>
                    <a:pt x="2600434" y="2781934"/>
                  </a:lnTo>
                  <a:lnTo>
                    <a:pt x="2586787" y="2789236"/>
                  </a:lnTo>
                  <a:lnTo>
                    <a:pt x="2571870" y="2774633"/>
                  </a:lnTo>
                  <a:lnTo>
                    <a:pt x="2577583" y="2799714"/>
                  </a:lnTo>
                  <a:lnTo>
                    <a:pt x="2549970" y="2818130"/>
                  </a:lnTo>
                  <a:lnTo>
                    <a:pt x="2544893" y="2839084"/>
                  </a:lnTo>
                  <a:lnTo>
                    <a:pt x="2529023" y="2837179"/>
                  </a:lnTo>
                  <a:lnTo>
                    <a:pt x="2524898" y="2843846"/>
                  </a:lnTo>
                  <a:lnTo>
                    <a:pt x="2536322" y="2852736"/>
                  </a:lnTo>
                  <a:lnTo>
                    <a:pt x="2528389" y="2862578"/>
                  </a:lnTo>
                  <a:lnTo>
                    <a:pt x="2517598" y="2864483"/>
                  </a:lnTo>
                  <a:lnTo>
                    <a:pt x="2509981" y="2866389"/>
                  </a:lnTo>
                  <a:lnTo>
                    <a:pt x="2506807" y="2867023"/>
                  </a:lnTo>
                  <a:lnTo>
                    <a:pt x="2504903" y="2867975"/>
                  </a:lnTo>
                  <a:lnTo>
                    <a:pt x="2504268" y="2868928"/>
                  </a:lnTo>
                  <a:lnTo>
                    <a:pt x="2503952" y="2869563"/>
                  </a:lnTo>
                  <a:lnTo>
                    <a:pt x="2502999" y="2872103"/>
                  </a:lnTo>
                  <a:lnTo>
                    <a:pt x="2501730" y="2875277"/>
                  </a:lnTo>
                  <a:lnTo>
                    <a:pt x="2500777" y="2879088"/>
                  </a:lnTo>
                  <a:lnTo>
                    <a:pt x="2499190" y="2885437"/>
                  </a:lnTo>
                  <a:cubicBezTo>
                    <a:pt x="2499084" y="2886390"/>
                    <a:pt x="2498979" y="2887342"/>
                    <a:pt x="2498873" y="2888295"/>
                  </a:cubicBezTo>
                  <a:lnTo>
                    <a:pt x="2479196" y="2919092"/>
                  </a:lnTo>
                  <a:lnTo>
                    <a:pt x="2452536" y="2925442"/>
                  </a:lnTo>
                  <a:lnTo>
                    <a:pt x="2434445" y="2941316"/>
                  </a:lnTo>
                  <a:lnTo>
                    <a:pt x="2412546" y="2943856"/>
                  </a:lnTo>
                  <a:lnTo>
                    <a:pt x="2406199" y="2961954"/>
                  </a:lnTo>
                  <a:lnTo>
                    <a:pt x="2358910" y="2965446"/>
                  </a:lnTo>
                  <a:lnTo>
                    <a:pt x="2325902" y="2956239"/>
                  </a:lnTo>
                  <a:lnTo>
                    <a:pt x="2291942" y="2950206"/>
                  </a:lnTo>
                  <a:lnTo>
                    <a:pt x="2297020" y="2924807"/>
                  </a:lnTo>
                  <a:lnTo>
                    <a:pt x="2267822" y="2929252"/>
                  </a:lnTo>
                  <a:lnTo>
                    <a:pt x="2226879" y="2886389"/>
                  </a:lnTo>
                  <a:lnTo>
                    <a:pt x="2197364" y="2883216"/>
                  </a:lnTo>
                  <a:lnTo>
                    <a:pt x="2191016" y="2862578"/>
                  </a:lnTo>
                  <a:lnTo>
                    <a:pt x="2178955" y="2853371"/>
                  </a:lnTo>
                  <a:lnTo>
                    <a:pt x="2188477" y="2836226"/>
                  </a:lnTo>
                  <a:lnTo>
                    <a:pt x="2197681" y="2806700"/>
                  </a:lnTo>
                  <a:lnTo>
                    <a:pt x="2216723" y="2820034"/>
                  </a:lnTo>
                  <a:lnTo>
                    <a:pt x="2224022" y="2809240"/>
                  </a:lnTo>
                  <a:lnTo>
                    <a:pt x="2253857" y="2822891"/>
                  </a:lnTo>
                  <a:lnTo>
                    <a:pt x="2244334" y="2811462"/>
                  </a:lnTo>
                  <a:lnTo>
                    <a:pt x="2243066" y="2799714"/>
                  </a:lnTo>
                  <a:lnTo>
                    <a:pt x="2283373" y="2782569"/>
                  </a:lnTo>
                  <a:lnTo>
                    <a:pt x="2235450" y="2793365"/>
                  </a:lnTo>
                  <a:lnTo>
                    <a:pt x="2224976" y="2773679"/>
                  </a:lnTo>
                  <a:lnTo>
                    <a:pt x="2235132" y="2752408"/>
                  </a:lnTo>
                  <a:lnTo>
                    <a:pt x="2251001" y="2748280"/>
                  </a:lnTo>
                  <a:lnTo>
                    <a:pt x="2258618" y="2737486"/>
                  </a:lnTo>
                  <a:lnTo>
                    <a:pt x="2242432" y="2730184"/>
                  </a:lnTo>
                  <a:lnTo>
                    <a:pt x="2245287" y="2720658"/>
                  </a:lnTo>
                  <a:lnTo>
                    <a:pt x="2261156" y="2707958"/>
                  </a:lnTo>
                  <a:lnTo>
                    <a:pt x="2261156" y="2703514"/>
                  </a:lnTo>
                  <a:lnTo>
                    <a:pt x="2245287" y="2694307"/>
                  </a:lnTo>
                  <a:lnTo>
                    <a:pt x="2232909" y="2720024"/>
                  </a:lnTo>
                  <a:lnTo>
                    <a:pt x="2214502" y="2707641"/>
                  </a:lnTo>
                  <a:lnTo>
                    <a:pt x="2211646" y="2733675"/>
                  </a:lnTo>
                  <a:lnTo>
                    <a:pt x="2197998" y="2725421"/>
                  </a:lnTo>
                  <a:cubicBezTo>
                    <a:pt x="2197681" y="2720870"/>
                    <a:pt x="2197363" y="2716319"/>
                    <a:pt x="2197046" y="2711768"/>
                  </a:cubicBezTo>
                  <a:lnTo>
                    <a:pt x="2191333" y="2703196"/>
                  </a:lnTo>
                  <a:lnTo>
                    <a:pt x="2204980" y="2676845"/>
                  </a:lnTo>
                  <a:lnTo>
                    <a:pt x="2223072" y="2685099"/>
                  </a:lnTo>
                  <a:lnTo>
                    <a:pt x="2224976" y="2659700"/>
                  </a:lnTo>
                  <a:lnTo>
                    <a:pt x="2227833" y="2657478"/>
                  </a:lnTo>
                  <a:lnTo>
                    <a:pt x="2233862" y="2652715"/>
                  </a:lnTo>
                  <a:lnTo>
                    <a:pt x="2237035" y="2649540"/>
                  </a:lnTo>
                  <a:lnTo>
                    <a:pt x="2239257" y="2646683"/>
                  </a:lnTo>
                  <a:lnTo>
                    <a:pt x="2241161" y="2644460"/>
                  </a:lnTo>
                  <a:lnTo>
                    <a:pt x="2241479" y="2643508"/>
                  </a:lnTo>
                  <a:lnTo>
                    <a:pt x="2241479" y="2642873"/>
                  </a:lnTo>
                  <a:lnTo>
                    <a:pt x="2241479" y="2642555"/>
                  </a:lnTo>
                  <a:lnTo>
                    <a:pt x="2241798" y="2642555"/>
                  </a:lnTo>
                  <a:lnTo>
                    <a:pt x="2243702" y="2642873"/>
                  </a:lnTo>
                  <a:lnTo>
                    <a:pt x="2248461" y="2646048"/>
                  </a:lnTo>
                  <a:lnTo>
                    <a:pt x="2256713" y="2651127"/>
                  </a:lnTo>
                  <a:lnTo>
                    <a:pt x="2264966" y="2632078"/>
                  </a:lnTo>
                  <a:lnTo>
                    <a:pt x="2259571" y="2626999"/>
                  </a:lnTo>
                  <a:lnTo>
                    <a:pt x="2242432" y="2639698"/>
                  </a:lnTo>
                  <a:lnTo>
                    <a:pt x="2232909" y="2632395"/>
                  </a:lnTo>
                  <a:lnTo>
                    <a:pt x="2216406" y="2645095"/>
                  </a:lnTo>
                  <a:lnTo>
                    <a:pt x="2211646" y="2633665"/>
                  </a:lnTo>
                  <a:lnTo>
                    <a:pt x="2225609" y="2614615"/>
                  </a:lnTo>
                  <a:lnTo>
                    <a:pt x="2237035" y="2592073"/>
                  </a:lnTo>
                  <a:lnTo>
                    <a:pt x="2260205" y="2583819"/>
                  </a:lnTo>
                  <a:lnTo>
                    <a:pt x="2263060" y="2568896"/>
                  </a:lnTo>
                  <a:lnTo>
                    <a:pt x="2245287" y="2569214"/>
                  </a:lnTo>
                  <a:lnTo>
                    <a:pt x="2264013" y="2548576"/>
                  </a:lnTo>
                  <a:lnTo>
                    <a:pt x="2274486" y="2524764"/>
                  </a:lnTo>
                  <a:lnTo>
                    <a:pt x="2276390" y="2521589"/>
                  </a:lnTo>
                  <a:lnTo>
                    <a:pt x="2288133" y="2517779"/>
                  </a:lnTo>
                  <a:lnTo>
                    <a:pt x="2285278" y="2560324"/>
                  </a:lnTo>
                  <a:lnTo>
                    <a:pt x="2292893" y="2570485"/>
                  </a:lnTo>
                  <a:lnTo>
                    <a:pt x="2297656" y="2512700"/>
                  </a:lnTo>
                  <a:lnTo>
                    <a:pt x="2328123" y="2498726"/>
                  </a:lnTo>
                  <a:lnTo>
                    <a:pt x="2315429" y="2494594"/>
                  </a:lnTo>
                  <a:lnTo>
                    <a:pt x="2290038" y="2503489"/>
                  </a:lnTo>
                  <a:lnTo>
                    <a:pt x="2293212" y="2487610"/>
                  </a:lnTo>
                  <a:lnTo>
                    <a:pt x="2278612" y="2503489"/>
                  </a:lnTo>
                  <a:lnTo>
                    <a:pt x="2250048" y="2517144"/>
                  </a:lnTo>
                  <a:lnTo>
                    <a:pt x="2241798" y="2546990"/>
                  </a:lnTo>
                  <a:lnTo>
                    <a:pt x="2213550" y="2566039"/>
                  </a:lnTo>
                  <a:lnTo>
                    <a:pt x="2206249" y="2575564"/>
                  </a:lnTo>
                  <a:lnTo>
                    <a:pt x="2183715" y="2563182"/>
                  </a:lnTo>
                  <a:lnTo>
                    <a:pt x="2169117" y="2573658"/>
                  </a:lnTo>
                  <a:lnTo>
                    <a:pt x="2149756" y="2544449"/>
                  </a:lnTo>
                  <a:cubicBezTo>
                    <a:pt x="2149650" y="2541380"/>
                    <a:pt x="2149545" y="2538311"/>
                    <a:pt x="2149439" y="2535242"/>
                  </a:cubicBezTo>
                  <a:lnTo>
                    <a:pt x="2166578" y="2537146"/>
                  </a:lnTo>
                  <a:lnTo>
                    <a:pt x="2168800" y="2516191"/>
                  </a:lnTo>
                  <a:lnTo>
                    <a:pt x="2183399" y="2530480"/>
                  </a:lnTo>
                  <a:lnTo>
                    <a:pt x="2216088" y="2509202"/>
                  </a:lnTo>
                  <a:lnTo>
                    <a:pt x="2187842" y="2511428"/>
                  </a:lnTo>
                  <a:lnTo>
                    <a:pt x="2178955" y="2506347"/>
                  </a:lnTo>
                  <a:lnTo>
                    <a:pt x="2176734" y="2489517"/>
                  </a:lnTo>
                  <a:lnTo>
                    <a:pt x="2203076" y="2475554"/>
                  </a:lnTo>
                  <a:lnTo>
                    <a:pt x="2181178" y="2477773"/>
                  </a:lnTo>
                  <a:cubicBezTo>
                    <a:pt x="2181390" y="2473540"/>
                    <a:pt x="2181601" y="2469306"/>
                    <a:pt x="2181813" y="2465073"/>
                  </a:cubicBezTo>
                  <a:lnTo>
                    <a:pt x="2169117" y="2453962"/>
                  </a:lnTo>
                  <a:lnTo>
                    <a:pt x="2180543" y="2439040"/>
                  </a:lnTo>
                  <a:lnTo>
                    <a:pt x="2172290" y="2438087"/>
                  </a:lnTo>
                  <a:lnTo>
                    <a:pt x="2159594" y="2444438"/>
                  </a:lnTo>
                  <a:lnTo>
                    <a:pt x="2141505" y="2433007"/>
                  </a:lnTo>
                  <a:lnTo>
                    <a:pt x="2149756" y="2422530"/>
                  </a:lnTo>
                  <a:lnTo>
                    <a:pt x="2138331" y="2421258"/>
                  </a:lnTo>
                  <a:lnTo>
                    <a:pt x="2143091" y="2403163"/>
                  </a:lnTo>
                  <a:lnTo>
                    <a:pt x="2158959" y="2402208"/>
                  </a:lnTo>
                  <a:lnTo>
                    <a:pt x="2184669" y="2408243"/>
                  </a:lnTo>
                  <a:lnTo>
                    <a:pt x="2209741" y="2392366"/>
                  </a:lnTo>
                  <a:lnTo>
                    <a:pt x="2253223" y="2401575"/>
                  </a:lnTo>
                  <a:lnTo>
                    <a:pt x="2274486" y="2389510"/>
                  </a:lnTo>
                  <a:lnTo>
                    <a:pt x="2317968" y="2416815"/>
                  </a:lnTo>
                  <a:lnTo>
                    <a:pt x="2312891" y="2438722"/>
                  </a:lnTo>
                  <a:lnTo>
                    <a:pt x="2328441" y="2426022"/>
                  </a:lnTo>
                  <a:lnTo>
                    <a:pt x="2341136" y="2440627"/>
                  </a:lnTo>
                  <a:lnTo>
                    <a:pt x="2347484" y="2426022"/>
                  </a:lnTo>
                  <a:lnTo>
                    <a:pt x="2329710" y="2412053"/>
                  </a:lnTo>
                  <a:lnTo>
                    <a:pt x="2325902" y="2398716"/>
                  </a:lnTo>
                  <a:lnTo>
                    <a:pt x="2386204" y="2376172"/>
                  </a:lnTo>
                  <a:lnTo>
                    <a:pt x="2384935" y="2359030"/>
                  </a:lnTo>
                  <a:lnTo>
                    <a:pt x="2353197" y="2371094"/>
                  </a:lnTo>
                  <a:lnTo>
                    <a:pt x="2361765" y="2356172"/>
                  </a:lnTo>
                  <a:cubicBezTo>
                    <a:pt x="2361659" y="2348023"/>
                    <a:pt x="2361554" y="2339874"/>
                    <a:pt x="2361448" y="2331725"/>
                  </a:cubicBezTo>
                  <a:lnTo>
                    <a:pt x="2383348" y="2299021"/>
                  </a:lnTo>
                  <a:lnTo>
                    <a:pt x="2345898" y="2332040"/>
                  </a:lnTo>
                  <a:lnTo>
                    <a:pt x="2345898" y="2368872"/>
                  </a:lnTo>
                  <a:lnTo>
                    <a:pt x="2330346" y="2378397"/>
                  </a:lnTo>
                  <a:lnTo>
                    <a:pt x="2320824" y="2367285"/>
                  </a:lnTo>
                  <a:lnTo>
                    <a:pt x="2313208" y="2374587"/>
                  </a:lnTo>
                  <a:lnTo>
                    <a:pt x="2271948" y="2374904"/>
                  </a:lnTo>
                  <a:lnTo>
                    <a:pt x="2271948" y="2363157"/>
                  </a:lnTo>
                  <a:lnTo>
                    <a:pt x="2287500" y="2339979"/>
                  </a:lnTo>
                  <a:lnTo>
                    <a:pt x="2263378" y="2359030"/>
                  </a:lnTo>
                  <a:lnTo>
                    <a:pt x="2263378" y="2376172"/>
                  </a:lnTo>
                  <a:lnTo>
                    <a:pt x="2245605" y="2379350"/>
                  </a:lnTo>
                  <a:lnTo>
                    <a:pt x="2210694" y="2377443"/>
                  </a:lnTo>
                  <a:lnTo>
                    <a:pt x="2176100" y="2399987"/>
                  </a:lnTo>
                  <a:lnTo>
                    <a:pt x="2153882" y="2391732"/>
                  </a:lnTo>
                  <a:lnTo>
                    <a:pt x="2145948" y="2379350"/>
                  </a:lnTo>
                  <a:lnTo>
                    <a:pt x="2160864" y="2371729"/>
                  </a:lnTo>
                  <a:lnTo>
                    <a:pt x="2136427" y="2362204"/>
                  </a:lnTo>
                  <a:lnTo>
                    <a:pt x="2178639" y="2342201"/>
                  </a:lnTo>
                  <a:lnTo>
                    <a:pt x="2167847" y="2339979"/>
                  </a:lnTo>
                  <a:lnTo>
                    <a:pt x="2173243" y="2326326"/>
                  </a:lnTo>
                  <a:lnTo>
                    <a:pt x="2188160" y="2322834"/>
                  </a:lnTo>
                  <a:lnTo>
                    <a:pt x="2158008" y="2303150"/>
                  </a:lnTo>
                  <a:lnTo>
                    <a:pt x="2166578" y="2294574"/>
                  </a:lnTo>
                  <a:lnTo>
                    <a:pt x="2133571" y="2274889"/>
                  </a:lnTo>
                  <a:lnTo>
                    <a:pt x="2157057" y="2271715"/>
                  </a:lnTo>
                  <a:lnTo>
                    <a:pt x="2154518" y="2256790"/>
                  </a:lnTo>
                  <a:lnTo>
                    <a:pt x="2160864" y="2256790"/>
                  </a:lnTo>
                  <a:lnTo>
                    <a:pt x="2173560" y="2244090"/>
                  </a:lnTo>
                  <a:lnTo>
                    <a:pt x="2187525" y="2258697"/>
                  </a:lnTo>
                  <a:lnTo>
                    <a:pt x="2200219" y="2265998"/>
                  </a:lnTo>
                  <a:lnTo>
                    <a:pt x="2203395" y="2253298"/>
                  </a:lnTo>
                  <a:lnTo>
                    <a:pt x="2226246" y="2245361"/>
                  </a:lnTo>
                  <a:lnTo>
                    <a:pt x="2252906" y="2258377"/>
                  </a:lnTo>
                  <a:lnTo>
                    <a:pt x="2266552" y="2244090"/>
                  </a:lnTo>
                  <a:lnTo>
                    <a:pt x="2266552" y="2235835"/>
                  </a:lnTo>
                  <a:lnTo>
                    <a:pt x="2213550" y="2243773"/>
                  </a:lnTo>
                  <a:lnTo>
                    <a:pt x="2197681" y="2239644"/>
                  </a:lnTo>
                  <a:lnTo>
                    <a:pt x="2204029" y="2231072"/>
                  </a:lnTo>
                  <a:lnTo>
                    <a:pt x="2233862" y="2227898"/>
                  </a:lnTo>
                  <a:lnTo>
                    <a:pt x="2254492" y="2222181"/>
                  </a:lnTo>
                  <a:lnTo>
                    <a:pt x="2236401" y="2212020"/>
                  </a:lnTo>
                  <a:lnTo>
                    <a:pt x="2249414" y="2203448"/>
                  </a:lnTo>
                  <a:lnTo>
                    <a:pt x="2244970" y="2194876"/>
                  </a:lnTo>
                  <a:lnTo>
                    <a:pt x="2230053" y="2187889"/>
                  </a:lnTo>
                  <a:lnTo>
                    <a:pt x="2238304" y="2165664"/>
                  </a:lnTo>
                  <a:lnTo>
                    <a:pt x="2261791" y="2150423"/>
                  </a:lnTo>
                  <a:lnTo>
                    <a:pt x="2278612" y="2184079"/>
                  </a:lnTo>
                  <a:lnTo>
                    <a:pt x="2285912" y="2178682"/>
                  </a:lnTo>
                  <a:lnTo>
                    <a:pt x="2279565" y="2166298"/>
                  </a:lnTo>
                  <a:lnTo>
                    <a:pt x="2281469" y="2138677"/>
                  </a:lnTo>
                  <a:lnTo>
                    <a:pt x="2300512" y="2135500"/>
                  </a:lnTo>
                  <a:lnTo>
                    <a:pt x="2314476" y="2151058"/>
                  </a:lnTo>
                  <a:lnTo>
                    <a:pt x="2307177" y="2195194"/>
                  </a:lnTo>
                  <a:lnTo>
                    <a:pt x="2318920" y="2195194"/>
                  </a:lnTo>
                  <a:lnTo>
                    <a:pt x="2329076" y="2158361"/>
                  </a:lnTo>
                  <a:lnTo>
                    <a:pt x="2356688" y="2158044"/>
                  </a:lnTo>
                  <a:lnTo>
                    <a:pt x="2361131" y="2146612"/>
                  </a:lnTo>
                  <a:lnTo>
                    <a:pt x="2321776" y="2142486"/>
                  </a:lnTo>
                  <a:lnTo>
                    <a:pt x="2319237" y="2125021"/>
                  </a:lnTo>
                  <a:lnTo>
                    <a:pt x="2297020" y="2113274"/>
                  </a:lnTo>
                  <a:lnTo>
                    <a:pt x="2285594" y="2125021"/>
                  </a:lnTo>
                  <a:lnTo>
                    <a:pt x="2278294" y="2118988"/>
                  </a:lnTo>
                  <a:lnTo>
                    <a:pt x="2283373" y="2109465"/>
                  </a:lnTo>
                  <a:lnTo>
                    <a:pt x="2297973" y="2100891"/>
                  </a:lnTo>
                  <a:lnTo>
                    <a:pt x="2310667" y="2099304"/>
                  </a:lnTo>
                  <a:lnTo>
                    <a:pt x="2326855" y="2092953"/>
                  </a:lnTo>
                  <a:lnTo>
                    <a:pt x="2344627" y="2103432"/>
                  </a:lnTo>
                  <a:lnTo>
                    <a:pt x="2352880" y="2098033"/>
                  </a:lnTo>
                  <a:lnTo>
                    <a:pt x="2373509" y="2117719"/>
                  </a:lnTo>
                  <a:lnTo>
                    <a:pt x="2388426" y="2113591"/>
                  </a:lnTo>
                  <a:lnTo>
                    <a:pt x="2390965" y="2100891"/>
                  </a:lnTo>
                  <a:lnTo>
                    <a:pt x="2364623" y="2097082"/>
                  </a:lnTo>
                  <a:lnTo>
                    <a:pt x="2364623" y="2087237"/>
                  </a:lnTo>
                  <a:lnTo>
                    <a:pt x="2392868" y="2073585"/>
                  </a:lnTo>
                  <a:lnTo>
                    <a:pt x="2361131" y="2063426"/>
                  </a:lnTo>
                  <a:lnTo>
                    <a:pt x="2344309" y="2067553"/>
                  </a:lnTo>
                  <a:lnTo>
                    <a:pt x="2321141" y="2069141"/>
                  </a:lnTo>
                  <a:lnTo>
                    <a:pt x="2338915" y="2050726"/>
                  </a:lnTo>
                  <a:lnTo>
                    <a:pt x="2320824" y="2045646"/>
                  </a:lnTo>
                  <a:lnTo>
                    <a:pt x="2318602" y="2029776"/>
                  </a:lnTo>
                  <a:lnTo>
                    <a:pt x="2346849" y="2010726"/>
                  </a:lnTo>
                  <a:lnTo>
                    <a:pt x="2363987" y="2025013"/>
                  </a:lnTo>
                  <a:lnTo>
                    <a:pt x="2377953" y="2033586"/>
                  </a:lnTo>
                  <a:lnTo>
                    <a:pt x="2390330" y="2019933"/>
                  </a:lnTo>
                  <a:lnTo>
                    <a:pt x="2395725" y="2026918"/>
                  </a:lnTo>
                  <a:lnTo>
                    <a:pt x="2422068" y="2016441"/>
                  </a:lnTo>
                  <a:lnTo>
                    <a:pt x="2401756" y="1998661"/>
                  </a:lnTo>
                  <a:lnTo>
                    <a:pt x="2384935" y="2011360"/>
                  </a:lnTo>
                  <a:lnTo>
                    <a:pt x="2370336" y="2004376"/>
                  </a:lnTo>
                  <a:lnTo>
                    <a:pt x="2373191" y="1984056"/>
                  </a:lnTo>
                  <a:lnTo>
                    <a:pt x="2394138" y="1977706"/>
                  </a:lnTo>
                  <a:lnTo>
                    <a:pt x="2409055" y="1966911"/>
                  </a:lnTo>
                  <a:lnTo>
                    <a:pt x="2423655" y="1967864"/>
                  </a:lnTo>
                  <a:cubicBezTo>
                    <a:pt x="2423973" y="1963631"/>
                    <a:pt x="2424290" y="1959397"/>
                    <a:pt x="2424608" y="1955164"/>
                  </a:cubicBezTo>
                  <a:lnTo>
                    <a:pt x="2438570" y="1958338"/>
                  </a:lnTo>
                  <a:lnTo>
                    <a:pt x="2445870" y="1965324"/>
                  </a:lnTo>
                  <a:lnTo>
                    <a:pt x="2460787" y="1944051"/>
                  </a:lnTo>
                  <a:lnTo>
                    <a:pt x="2480465" y="1914841"/>
                  </a:lnTo>
                  <a:lnTo>
                    <a:pt x="2502364" y="1913254"/>
                  </a:lnTo>
                  <a:lnTo>
                    <a:pt x="2520455" y="1906904"/>
                  </a:lnTo>
                  <a:lnTo>
                    <a:pt x="2529341" y="1928811"/>
                  </a:lnTo>
                  <a:lnTo>
                    <a:pt x="2553461" y="1919286"/>
                  </a:lnTo>
                  <a:lnTo>
                    <a:pt x="2543941" y="1902459"/>
                  </a:lnTo>
                  <a:lnTo>
                    <a:pt x="2538228" y="1886901"/>
                  </a:lnTo>
                  <a:lnTo>
                    <a:pt x="2585518" y="1865312"/>
                  </a:lnTo>
                  <a:lnTo>
                    <a:pt x="2609319" y="1891347"/>
                  </a:lnTo>
                  <a:lnTo>
                    <a:pt x="2603925" y="1913254"/>
                  </a:lnTo>
                  <a:lnTo>
                    <a:pt x="2607415" y="1925954"/>
                  </a:lnTo>
                  <a:lnTo>
                    <a:pt x="2630902" y="1923731"/>
                  </a:lnTo>
                  <a:lnTo>
                    <a:pt x="2619793" y="1910079"/>
                  </a:lnTo>
                  <a:lnTo>
                    <a:pt x="2626141" y="1900554"/>
                  </a:lnTo>
                  <a:lnTo>
                    <a:pt x="2665497" y="1901189"/>
                  </a:lnTo>
                  <a:lnTo>
                    <a:pt x="2678826" y="1889759"/>
                  </a:lnTo>
                  <a:lnTo>
                    <a:pt x="2665179" y="1871979"/>
                  </a:lnTo>
                  <a:lnTo>
                    <a:pt x="2684856" y="1851658"/>
                  </a:lnTo>
                  <a:lnTo>
                    <a:pt x="2739762" y="1824989"/>
                  </a:lnTo>
                  <a:lnTo>
                    <a:pt x="2727702" y="1843086"/>
                  </a:lnTo>
                  <a:lnTo>
                    <a:pt x="2755314" y="1832928"/>
                  </a:lnTo>
                  <a:lnTo>
                    <a:pt x="2757853" y="1817369"/>
                  </a:lnTo>
                  <a:lnTo>
                    <a:pt x="2733732" y="1816734"/>
                  </a:lnTo>
                  <a:lnTo>
                    <a:pt x="2743254" y="1805304"/>
                  </a:lnTo>
                  <a:cubicBezTo>
                    <a:pt x="2743360" y="1802129"/>
                    <a:pt x="2743465" y="1798954"/>
                    <a:pt x="2743571" y="1795779"/>
                  </a:cubicBezTo>
                  <a:lnTo>
                    <a:pt x="2735636" y="1791334"/>
                  </a:lnTo>
                  <a:lnTo>
                    <a:pt x="2750553" y="1786571"/>
                  </a:lnTo>
                  <a:lnTo>
                    <a:pt x="2749283" y="1782443"/>
                  </a:lnTo>
                  <a:lnTo>
                    <a:pt x="2732463" y="1785936"/>
                  </a:lnTo>
                  <a:lnTo>
                    <a:pt x="2723576" y="1801494"/>
                  </a:lnTo>
                  <a:lnTo>
                    <a:pt x="2655341" y="1817686"/>
                  </a:lnTo>
                  <a:lnTo>
                    <a:pt x="2652167" y="1822131"/>
                  </a:lnTo>
                  <a:lnTo>
                    <a:pt x="2724211" y="1806891"/>
                  </a:lnTo>
                  <a:lnTo>
                    <a:pt x="2726114" y="1817369"/>
                  </a:lnTo>
                  <a:lnTo>
                    <a:pt x="2673431" y="1835784"/>
                  </a:lnTo>
                  <a:lnTo>
                    <a:pt x="2648041" y="1871979"/>
                  </a:lnTo>
                  <a:lnTo>
                    <a:pt x="2615668" y="1886267"/>
                  </a:lnTo>
                  <a:lnTo>
                    <a:pt x="2597261" y="1856739"/>
                  </a:lnTo>
                  <a:lnTo>
                    <a:pt x="2607415" y="1833245"/>
                  </a:lnTo>
                  <a:lnTo>
                    <a:pt x="2587739" y="1846261"/>
                  </a:lnTo>
                  <a:lnTo>
                    <a:pt x="2578217" y="1843086"/>
                  </a:lnTo>
                  <a:cubicBezTo>
                    <a:pt x="2578111" y="1832503"/>
                    <a:pt x="2578006" y="1821919"/>
                    <a:pt x="2577900" y="1811336"/>
                  </a:cubicBezTo>
                  <a:lnTo>
                    <a:pt x="2599165" y="1807209"/>
                  </a:lnTo>
                  <a:lnTo>
                    <a:pt x="2622967" y="1785619"/>
                  </a:lnTo>
                  <a:lnTo>
                    <a:pt x="2598530" y="1780538"/>
                  </a:lnTo>
                  <a:lnTo>
                    <a:pt x="2596625" y="1767839"/>
                  </a:lnTo>
                  <a:lnTo>
                    <a:pt x="2627094" y="1760536"/>
                  </a:lnTo>
                  <a:lnTo>
                    <a:pt x="2619476" y="1751963"/>
                  </a:lnTo>
                  <a:lnTo>
                    <a:pt x="2625823" y="1733866"/>
                  </a:lnTo>
                  <a:lnTo>
                    <a:pt x="2644550" y="1726564"/>
                  </a:lnTo>
                  <a:lnTo>
                    <a:pt x="2656927" y="1685606"/>
                  </a:lnTo>
                  <a:lnTo>
                    <a:pt x="2672796" y="1686241"/>
                  </a:lnTo>
                  <a:lnTo>
                    <a:pt x="2677239" y="1672588"/>
                  </a:lnTo>
                  <a:lnTo>
                    <a:pt x="2695013" y="1652269"/>
                  </a:lnTo>
                  <a:lnTo>
                    <a:pt x="2703264" y="1658619"/>
                  </a:lnTo>
                  <a:lnTo>
                    <a:pt x="2721355" y="1676398"/>
                  </a:lnTo>
                  <a:lnTo>
                    <a:pt x="2735320" y="1675128"/>
                  </a:lnTo>
                  <a:lnTo>
                    <a:pt x="2719133" y="1659253"/>
                  </a:lnTo>
                  <a:lnTo>
                    <a:pt x="2721355" y="1651316"/>
                  </a:lnTo>
                  <a:lnTo>
                    <a:pt x="2745793" y="1659253"/>
                  </a:lnTo>
                  <a:lnTo>
                    <a:pt x="2749918" y="1656079"/>
                  </a:lnTo>
                  <a:lnTo>
                    <a:pt x="2743254" y="1642426"/>
                  </a:lnTo>
                  <a:lnTo>
                    <a:pt x="2741349" y="1624646"/>
                  </a:lnTo>
                  <a:lnTo>
                    <a:pt x="2750870" y="1620201"/>
                  </a:lnTo>
                  <a:lnTo>
                    <a:pt x="2771499" y="1600833"/>
                  </a:lnTo>
                  <a:lnTo>
                    <a:pt x="2763248" y="1591944"/>
                  </a:lnTo>
                  <a:lnTo>
                    <a:pt x="2742936" y="1608771"/>
                  </a:lnTo>
                  <a:lnTo>
                    <a:pt x="2733732" y="1609723"/>
                  </a:lnTo>
                  <a:lnTo>
                    <a:pt x="2730241" y="1603374"/>
                  </a:lnTo>
                  <a:lnTo>
                    <a:pt x="2741983" y="1579561"/>
                  </a:lnTo>
                  <a:lnTo>
                    <a:pt x="2752459" y="1580196"/>
                  </a:lnTo>
                  <a:lnTo>
                    <a:pt x="2769278" y="1572576"/>
                  </a:lnTo>
                  <a:lnTo>
                    <a:pt x="2766105" y="1549399"/>
                  </a:lnTo>
                  <a:lnTo>
                    <a:pt x="2779435" y="1533524"/>
                  </a:lnTo>
                  <a:lnTo>
                    <a:pt x="2799430" y="1528127"/>
                  </a:lnTo>
                  <a:lnTo>
                    <a:pt x="2804825" y="1517649"/>
                  </a:lnTo>
                  <a:lnTo>
                    <a:pt x="2813077" y="1509077"/>
                  </a:lnTo>
                  <a:lnTo>
                    <a:pt x="2818790" y="1531937"/>
                  </a:lnTo>
                  <a:lnTo>
                    <a:pt x="2830215" y="1541461"/>
                  </a:lnTo>
                  <a:lnTo>
                    <a:pt x="2842592" y="1520189"/>
                  </a:lnTo>
                  <a:lnTo>
                    <a:pt x="2837515" y="1515109"/>
                  </a:lnTo>
                  <a:lnTo>
                    <a:pt x="2855288" y="1505584"/>
                  </a:lnTo>
                  <a:lnTo>
                    <a:pt x="2863540" y="1493836"/>
                  </a:lnTo>
                  <a:lnTo>
                    <a:pt x="2859414" y="1486534"/>
                  </a:lnTo>
                  <a:lnTo>
                    <a:pt x="2845767" y="1504314"/>
                  </a:lnTo>
                  <a:lnTo>
                    <a:pt x="2832120" y="1513204"/>
                  </a:lnTo>
                  <a:lnTo>
                    <a:pt x="2828945" y="1481137"/>
                  </a:lnTo>
                  <a:cubicBezTo>
                    <a:pt x="2828839" y="1480502"/>
                    <a:pt x="2828734" y="1479867"/>
                    <a:pt x="2828628" y="1479232"/>
                  </a:cubicBezTo>
                  <a:lnTo>
                    <a:pt x="2825772" y="1481137"/>
                  </a:lnTo>
                  <a:lnTo>
                    <a:pt x="2819425" y="1484629"/>
                  </a:lnTo>
                  <a:lnTo>
                    <a:pt x="2806729" y="1509077"/>
                  </a:lnTo>
                  <a:lnTo>
                    <a:pt x="2794987" y="1503996"/>
                  </a:lnTo>
                  <a:lnTo>
                    <a:pt x="2801335" y="1488122"/>
                  </a:lnTo>
                  <a:lnTo>
                    <a:pt x="2807047" y="1481137"/>
                  </a:lnTo>
                  <a:lnTo>
                    <a:pt x="2815933" y="1470024"/>
                  </a:lnTo>
                  <a:lnTo>
                    <a:pt x="2827359" y="1465897"/>
                  </a:lnTo>
                  <a:lnTo>
                    <a:pt x="2821012" y="1454149"/>
                  </a:lnTo>
                  <a:lnTo>
                    <a:pt x="2825137" y="1438274"/>
                  </a:lnTo>
                  <a:lnTo>
                    <a:pt x="2832436" y="1441449"/>
                  </a:lnTo>
                  <a:cubicBezTo>
                    <a:pt x="2832859" y="1448011"/>
                    <a:pt x="2833283" y="1454572"/>
                    <a:pt x="2833706" y="1461134"/>
                  </a:cubicBezTo>
                  <a:lnTo>
                    <a:pt x="2840371" y="1467484"/>
                  </a:lnTo>
                  <a:lnTo>
                    <a:pt x="2859414" y="1481137"/>
                  </a:lnTo>
                  <a:lnTo>
                    <a:pt x="2862588" y="1483042"/>
                  </a:lnTo>
                  <a:cubicBezTo>
                    <a:pt x="2862482" y="1482407"/>
                    <a:pt x="2862377" y="1481772"/>
                    <a:pt x="2862271" y="1481137"/>
                  </a:cubicBezTo>
                  <a:lnTo>
                    <a:pt x="2860366" y="1474152"/>
                  </a:lnTo>
                  <a:lnTo>
                    <a:pt x="2854653" y="1441132"/>
                  </a:lnTo>
                  <a:lnTo>
                    <a:pt x="2836563" y="1430972"/>
                  </a:lnTo>
                  <a:lnTo>
                    <a:pt x="2833072" y="1410017"/>
                  </a:lnTo>
                  <a:lnTo>
                    <a:pt x="2847036" y="1405255"/>
                  </a:lnTo>
                  <a:lnTo>
                    <a:pt x="2852749" y="1426527"/>
                  </a:lnTo>
                  <a:lnTo>
                    <a:pt x="2864174" y="1423987"/>
                  </a:lnTo>
                  <a:lnTo>
                    <a:pt x="2868300" y="1403350"/>
                  </a:lnTo>
                  <a:lnTo>
                    <a:pt x="2848941" y="1392554"/>
                  </a:lnTo>
                  <a:lnTo>
                    <a:pt x="2854970" y="1378267"/>
                  </a:lnTo>
                  <a:lnTo>
                    <a:pt x="2874013" y="1375727"/>
                  </a:lnTo>
                  <a:lnTo>
                    <a:pt x="2865761" y="1360170"/>
                  </a:lnTo>
                  <a:lnTo>
                    <a:pt x="2872744" y="1346200"/>
                  </a:lnTo>
                  <a:lnTo>
                    <a:pt x="2899721" y="1361757"/>
                  </a:lnTo>
                  <a:lnTo>
                    <a:pt x="2904482" y="1355407"/>
                  </a:lnTo>
                  <a:lnTo>
                    <a:pt x="2886390" y="1337945"/>
                  </a:lnTo>
                  <a:cubicBezTo>
                    <a:pt x="2886813" y="1332547"/>
                    <a:pt x="2887237" y="1327150"/>
                    <a:pt x="2887660" y="1321752"/>
                  </a:cubicBezTo>
                  <a:lnTo>
                    <a:pt x="2864174" y="1337945"/>
                  </a:lnTo>
                  <a:lnTo>
                    <a:pt x="2844496" y="1366519"/>
                  </a:lnTo>
                  <a:lnTo>
                    <a:pt x="2834976" y="1356360"/>
                  </a:lnTo>
                  <a:lnTo>
                    <a:pt x="2854970" y="1345247"/>
                  </a:lnTo>
                  <a:lnTo>
                    <a:pt x="2850527" y="1331912"/>
                  </a:lnTo>
                  <a:lnTo>
                    <a:pt x="2827041" y="1327467"/>
                  </a:lnTo>
                  <a:lnTo>
                    <a:pt x="2834659" y="1308735"/>
                  </a:lnTo>
                  <a:lnTo>
                    <a:pt x="2850527" y="1323340"/>
                  </a:lnTo>
                  <a:lnTo>
                    <a:pt x="2888296" y="1308100"/>
                  </a:lnTo>
                  <a:lnTo>
                    <a:pt x="2890518" y="1278890"/>
                  </a:lnTo>
                  <a:lnTo>
                    <a:pt x="2898768" y="1278255"/>
                  </a:lnTo>
                  <a:lnTo>
                    <a:pt x="2925112" y="1271905"/>
                  </a:lnTo>
                  <a:lnTo>
                    <a:pt x="2936854" y="1286510"/>
                  </a:lnTo>
                  <a:lnTo>
                    <a:pt x="2945741" y="1306830"/>
                  </a:lnTo>
                  <a:lnTo>
                    <a:pt x="2953675" y="1290637"/>
                  </a:lnTo>
                  <a:lnTo>
                    <a:pt x="2975891" y="1279843"/>
                  </a:lnTo>
                  <a:lnTo>
                    <a:pt x="2984143" y="1264285"/>
                  </a:lnTo>
                  <a:lnTo>
                    <a:pt x="2954945" y="1267460"/>
                  </a:lnTo>
                  <a:lnTo>
                    <a:pt x="2946376" y="1276033"/>
                  </a:lnTo>
                  <a:lnTo>
                    <a:pt x="2925746" y="1242377"/>
                  </a:lnTo>
                  <a:lnTo>
                    <a:pt x="2918447" y="1238250"/>
                  </a:lnTo>
                  <a:lnTo>
                    <a:pt x="2920351" y="1219200"/>
                  </a:lnTo>
                  <a:lnTo>
                    <a:pt x="2935267" y="1221423"/>
                  </a:lnTo>
                  <a:lnTo>
                    <a:pt x="2941297" y="1202373"/>
                  </a:lnTo>
                  <a:lnTo>
                    <a:pt x="2907338" y="1198563"/>
                  </a:lnTo>
                  <a:lnTo>
                    <a:pt x="2908607" y="1184593"/>
                  </a:lnTo>
                  <a:lnTo>
                    <a:pt x="2939394" y="1183323"/>
                  </a:lnTo>
                  <a:lnTo>
                    <a:pt x="2919081" y="1175068"/>
                  </a:lnTo>
                  <a:lnTo>
                    <a:pt x="2926063" y="1166495"/>
                  </a:lnTo>
                  <a:lnTo>
                    <a:pt x="2943202" y="1173798"/>
                  </a:lnTo>
                  <a:lnTo>
                    <a:pt x="2948280" y="1164273"/>
                  </a:lnTo>
                  <a:lnTo>
                    <a:pt x="2940980" y="1155065"/>
                  </a:lnTo>
                  <a:lnTo>
                    <a:pt x="2943202" y="1143318"/>
                  </a:lnTo>
                  <a:lnTo>
                    <a:pt x="2968273" y="1139825"/>
                  </a:lnTo>
                  <a:lnTo>
                    <a:pt x="2953358" y="1131570"/>
                  </a:lnTo>
                  <a:lnTo>
                    <a:pt x="2942884" y="1119187"/>
                  </a:lnTo>
                  <a:lnTo>
                    <a:pt x="2946058" y="1109662"/>
                  </a:lnTo>
                  <a:lnTo>
                    <a:pt x="2965102" y="1113473"/>
                  </a:lnTo>
                  <a:lnTo>
                    <a:pt x="2969862" y="1100772"/>
                  </a:lnTo>
                  <a:lnTo>
                    <a:pt x="2984778" y="1106170"/>
                  </a:lnTo>
                  <a:lnTo>
                    <a:pt x="2996522" y="1093470"/>
                  </a:lnTo>
                  <a:lnTo>
                    <a:pt x="3010169" y="1094105"/>
                  </a:lnTo>
                  <a:lnTo>
                    <a:pt x="3014294" y="1066800"/>
                  </a:lnTo>
                  <a:lnTo>
                    <a:pt x="3027942" y="1062355"/>
                  </a:lnTo>
                  <a:lnTo>
                    <a:pt x="3034289" y="1054735"/>
                  </a:lnTo>
                  <a:lnTo>
                    <a:pt x="3062536" y="1052830"/>
                  </a:lnTo>
                  <a:lnTo>
                    <a:pt x="3082848" y="1044892"/>
                  </a:lnTo>
                  <a:lnTo>
                    <a:pt x="3104107" y="1064577"/>
                  </a:lnTo>
                  <a:lnTo>
                    <a:pt x="3119976" y="1045527"/>
                  </a:lnTo>
                  <a:lnTo>
                    <a:pt x="3102520" y="1029017"/>
                  </a:lnTo>
                  <a:lnTo>
                    <a:pt x="3083799" y="1030287"/>
                  </a:lnTo>
                  <a:lnTo>
                    <a:pt x="3074913" y="1017587"/>
                  </a:lnTo>
                  <a:lnTo>
                    <a:pt x="3058410" y="1028382"/>
                  </a:lnTo>
                  <a:lnTo>
                    <a:pt x="3052697" y="1010602"/>
                  </a:lnTo>
                  <a:lnTo>
                    <a:pt x="3043175" y="1005204"/>
                  </a:lnTo>
                  <a:lnTo>
                    <a:pt x="3049206" y="973770"/>
                  </a:lnTo>
                  <a:lnTo>
                    <a:pt x="3072057" y="948370"/>
                  </a:lnTo>
                  <a:lnTo>
                    <a:pt x="3079991" y="969325"/>
                  </a:lnTo>
                  <a:lnTo>
                    <a:pt x="3093634" y="972500"/>
                  </a:lnTo>
                  <a:lnTo>
                    <a:pt x="3099029" y="980437"/>
                  </a:lnTo>
                  <a:lnTo>
                    <a:pt x="3110772" y="974087"/>
                  </a:lnTo>
                  <a:lnTo>
                    <a:pt x="3125689" y="985517"/>
                  </a:lnTo>
                  <a:lnTo>
                    <a:pt x="3140605" y="979167"/>
                  </a:lnTo>
                  <a:lnTo>
                    <a:pt x="3133623" y="967737"/>
                  </a:lnTo>
                  <a:lnTo>
                    <a:pt x="3150762" y="948687"/>
                  </a:lnTo>
                  <a:lnTo>
                    <a:pt x="3128545" y="959165"/>
                  </a:lnTo>
                  <a:lnTo>
                    <a:pt x="3107598" y="961387"/>
                  </a:lnTo>
                  <a:lnTo>
                    <a:pt x="3100933" y="952180"/>
                  </a:lnTo>
                  <a:lnTo>
                    <a:pt x="3120928" y="940432"/>
                  </a:lnTo>
                  <a:lnTo>
                    <a:pt x="3136480" y="921065"/>
                  </a:lnTo>
                  <a:lnTo>
                    <a:pt x="3125054" y="914080"/>
                  </a:lnTo>
                  <a:lnTo>
                    <a:pt x="3137749" y="903285"/>
                  </a:lnTo>
                  <a:lnTo>
                    <a:pt x="3126006" y="895982"/>
                  </a:lnTo>
                  <a:lnTo>
                    <a:pt x="3117437" y="886775"/>
                  </a:lnTo>
                  <a:lnTo>
                    <a:pt x="3130767" y="865502"/>
                  </a:lnTo>
                  <a:lnTo>
                    <a:pt x="3139971" y="846453"/>
                  </a:lnTo>
                  <a:lnTo>
                    <a:pt x="3158061" y="839150"/>
                  </a:lnTo>
                  <a:lnTo>
                    <a:pt x="3169487" y="806130"/>
                  </a:lnTo>
                  <a:lnTo>
                    <a:pt x="3179008" y="806130"/>
                  </a:lnTo>
                  <a:lnTo>
                    <a:pt x="3174882" y="816607"/>
                  </a:lnTo>
                  <a:lnTo>
                    <a:pt x="3180278" y="839785"/>
                  </a:lnTo>
                  <a:lnTo>
                    <a:pt x="3190116" y="854390"/>
                  </a:lnTo>
                  <a:lnTo>
                    <a:pt x="3192021" y="868995"/>
                  </a:lnTo>
                  <a:lnTo>
                    <a:pt x="3200590" y="852167"/>
                  </a:lnTo>
                  <a:lnTo>
                    <a:pt x="3218680" y="858518"/>
                  </a:lnTo>
                  <a:lnTo>
                    <a:pt x="3225028" y="849945"/>
                  </a:lnTo>
                  <a:lnTo>
                    <a:pt x="3219315" y="840420"/>
                  </a:lnTo>
                  <a:lnTo>
                    <a:pt x="3191069" y="848357"/>
                  </a:lnTo>
                  <a:lnTo>
                    <a:pt x="3195194" y="835340"/>
                  </a:lnTo>
                  <a:lnTo>
                    <a:pt x="3209794" y="835023"/>
                  </a:lnTo>
                  <a:lnTo>
                    <a:pt x="3217094" y="827720"/>
                  </a:lnTo>
                  <a:lnTo>
                    <a:pt x="3204398" y="809940"/>
                  </a:lnTo>
                  <a:lnTo>
                    <a:pt x="3218046" y="803590"/>
                  </a:lnTo>
                  <a:lnTo>
                    <a:pt x="3208207" y="786762"/>
                  </a:lnTo>
                  <a:lnTo>
                    <a:pt x="3190434" y="777555"/>
                  </a:lnTo>
                  <a:lnTo>
                    <a:pt x="3204716" y="760410"/>
                  </a:lnTo>
                  <a:lnTo>
                    <a:pt x="3237723" y="746440"/>
                  </a:lnTo>
                  <a:lnTo>
                    <a:pt x="3256766" y="757870"/>
                  </a:lnTo>
                  <a:lnTo>
                    <a:pt x="3273904" y="744853"/>
                  </a:lnTo>
                  <a:lnTo>
                    <a:pt x="3287551" y="776285"/>
                  </a:lnTo>
                  <a:lnTo>
                    <a:pt x="3305642" y="776285"/>
                  </a:lnTo>
                  <a:lnTo>
                    <a:pt x="3294851" y="757553"/>
                  </a:lnTo>
                  <a:lnTo>
                    <a:pt x="3315798" y="744535"/>
                  </a:lnTo>
                  <a:lnTo>
                    <a:pt x="3326589" y="729613"/>
                  </a:lnTo>
                  <a:lnTo>
                    <a:pt x="3312624" y="723580"/>
                  </a:lnTo>
                  <a:lnTo>
                    <a:pt x="3320876" y="705800"/>
                  </a:lnTo>
                  <a:lnTo>
                    <a:pt x="3310085" y="703578"/>
                  </a:lnTo>
                  <a:lnTo>
                    <a:pt x="3281839" y="732470"/>
                  </a:lnTo>
                  <a:lnTo>
                    <a:pt x="3269143" y="728343"/>
                  </a:lnTo>
                  <a:lnTo>
                    <a:pt x="3263748" y="710245"/>
                  </a:lnTo>
                  <a:lnTo>
                    <a:pt x="3249149" y="709610"/>
                  </a:lnTo>
                  <a:lnTo>
                    <a:pt x="3244705" y="728660"/>
                  </a:lnTo>
                  <a:lnTo>
                    <a:pt x="3220267" y="720088"/>
                  </a:lnTo>
                  <a:cubicBezTo>
                    <a:pt x="3219950" y="715643"/>
                    <a:pt x="3219632" y="711198"/>
                    <a:pt x="3219315" y="706753"/>
                  </a:cubicBezTo>
                  <a:lnTo>
                    <a:pt x="3252005" y="666430"/>
                  </a:lnTo>
                  <a:lnTo>
                    <a:pt x="3262161" y="634680"/>
                  </a:lnTo>
                  <a:lnTo>
                    <a:pt x="3284060" y="628330"/>
                  </a:lnTo>
                  <a:lnTo>
                    <a:pt x="3281839" y="615313"/>
                  </a:lnTo>
                  <a:lnTo>
                    <a:pt x="3314529" y="598168"/>
                  </a:lnTo>
                  <a:lnTo>
                    <a:pt x="3322780" y="579435"/>
                  </a:lnTo>
                  <a:lnTo>
                    <a:pt x="3375782" y="550225"/>
                  </a:lnTo>
                  <a:lnTo>
                    <a:pt x="3368800" y="538795"/>
                  </a:lnTo>
                  <a:lnTo>
                    <a:pt x="3365626" y="509268"/>
                  </a:lnTo>
                  <a:lnTo>
                    <a:pt x="3383082" y="459420"/>
                  </a:lnTo>
                  <a:lnTo>
                    <a:pt x="3397999" y="475295"/>
                  </a:lnTo>
                  <a:lnTo>
                    <a:pt x="3382447" y="500695"/>
                  </a:lnTo>
                  <a:lnTo>
                    <a:pt x="3392921" y="506728"/>
                  </a:lnTo>
                  <a:lnTo>
                    <a:pt x="3396095" y="496250"/>
                  </a:lnTo>
                  <a:lnTo>
                    <a:pt x="3407838" y="499425"/>
                  </a:lnTo>
                  <a:lnTo>
                    <a:pt x="3415137" y="518158"/>
                  </a:lnTo>
                  <a:lnTo>
                    <a:pt x="3420533" y="500378"/>
                  </a:lnTo>
                  <a:lnTo>
                    <a:pt x="3437671" y="512760"/>
                  </a:lnTo>
                  <a:lnTo>
                    <a:pt x="3449097" y="499108"/>
                  </a:lnTo>
                  <a:lnTo>
                    <a:pt x="3423389" y="483550"/>
                  </a:lnTo>
                  <a:cubicBezTo>
                    <a:pt x="3423072" y="477518"/>
                    <a:pt x="3422754" y="471485"/>
                    <a:pt x="3422437" y="465453"/>
                  </a:cubicBezTo>
                  <a:lnTo>
                    <a:pt x="3417042" y="452118"/>
                  </a:lnTo>
                  <a:lnTo>
                    <a:pt x="3442114" y="451800"/>
                  </a:lnTo>
                  <a:lnTo>
                    <a:pt x="3461792" y="498155"/>
                  </a:lnTo>
                  <a:lnTo>
                    <a:pt x="3488452" y="508315"/>
                  </a:lnTo>
                  <a:lnTo>
                    <a:pt x="3491625" y="528000"/>
                  </a:lnTo>
                  <a:lnTo>
                    <a:pt x="3516063" y="538478"/>
                  </a:lnTo>
                  <a:lnTo>
                    <a:pt x="3518285" y="524825"/>
                  </a:lnTo>
                  <a:lnTo>
                    <a:pt x="3488134" y="483868"/>
                  </a:lnTo>
                  <a:lnTo>
                    <a:pt x="3477343" y="482915"/>
                  </a:lnTo>
                  <a:lnTo>
                    <a:pt x="3464648" y="467358"/>
                  </a:lnTo>
                  <a:lnTo>
                    <a:pt x="3469726" y="443863"/>
                  </a:lnTo>
                  <a:lnTo>
                    <a:pt x="3455762" y="430528"/>
                  </a:lnTo>
                  <a:lnTo>
                    <a:pt x="3478930" y="391158"/>
                  </a:lnTo>
                  <a:lnTo>
                    <a:pt x="3499877" y="392110"/>
                  </a:lnTo>
                  <a:lnTo>
                    <a:pt x="3504955" y="382586"/>
                  </a:lnTo>
                  <a:lnTo>
                    <a:pt x="3519872" y="382268"/>
                  </a:lnTo>
                  <a:lnTo>
                    <a:pt x="3513842" y="401318"/>
                  </a:lnTo>
                  <a:lnTo>
                    <a:pt x="3521459" y="416240"/>
                  </a:lnTo>
                  <a:cubicBezTo>
                    <a:pt x="3521565" y="435819"/>
                    <a:pt x="3521670" y="455399"/>
                    <a:pt x="3521776" y="474978"/>
                  </a:cubicBezTo>
                  <a:lnTo>
                    <a:pt x="3539232" y="441323"/>
                  </a:lnTo>
                  <a:lnTo>
                    <a:pt x="3545262" y="385443"/>
                  </a:lnTo>
                  <a:lnTo>
                    <a:pt x="3559862" y="374013"/>
                  </a:lnTo>
                  <a:cubicBezTo>
                    <a:pt x="3560179" y="367980"/>
                    <a:pt x="3560497" y="361948"/>
                    <a:pt x="3560814" y="355915"/>
                  </a:cubicBezTo>
                  <a:lnTo>
                    <a:pt x="3577000" y="346390"/>
                  </a:lnTo>
                  <a:lnTo>
                    <a:pt x="3584934" y="337818"/>
                  </a:lnTo>
                  <a:lnTo>
                    <a:pt x="3583347" y="378775"/>
                  </a:lnTo>
                  <a:lnTo>
                    <a:pt x="3572874" y="405445"/>
                  </a:lnTo>
                  <a:lnTo>
                    <a:pt x="3584934" y="431480"/>
                  </a:lnTo>
                  <a:lnTo>
                    <a:pt x="3584934" y="456563"/>
                  </a:lnTo>
                  <a:lnTo>
                    <a:pt x="3565574" y="494980"/>
                  </a:lnTo>
                  <a:lnTo>
                    <a:pt x="3565574" y="505458"/>
                  </a:lnTo>
                  <a:lnTo>
                    <a:pt x="3590647" y="478788"/>
                  </a:lnTo>
                  <a:lnTo>
                    <a:pt x="3597629" y="443863"/>
                  </a:lnTo>
                  <a:lnTo>
                    <a:pt x="3607151" y="440688"/>
                  </a:lnTo>
                  <a:lnTo>
                    <a:pt x="3619846" y="457198"/>
                  </a:lnTo>
                  <a:lnTo>
                    <a:pt x="3627463" y="443545"/>
                  </a:lnTo>
                  <a:lnTo>
                    <a:pt x="3610007" y="428940"/>
                  </a:lnTo>
                  <a:lnTo>
                    <a:pt x="3605881" y="393380"/>
                  </a:lnTo>
                  <a:lnTo>
                    <a:pt x="3626828" y="379410"/>
                  </a:lnTo>
                  <a:lnTo>
                    <a:pt x="3629685" y="350835"/>
                  </a:lnTo>
                  <a:lnTo>
                    <a:pt x="3642380" y="337183"/>
                  </a:lnTo>
                  <a:lnTo>
                    <a:pt x="3652853" y="342263"/>
                  </a:lnTo>
                  <a:lnTo>
                    <a:pt x="3641428" y="366710"/>
                  </a:lnTo>
                  <a:lnTo>
                    <a:pt x="3662692" y="378140"/>
                  </a:lnTo>
                  <a:lnTo>
                    <a:pt x="3668722" y="349565"/>
                  </a:lnTo>
                  <a:lnTo>
                    <a:pt x="3689986" y="351471"/>
                  </a:lnTo>
                  <a:lnTo>
                    <a:pt x="3669357" y="331785"/>
                  </a:lnTo>
                  <a:lnTo>
                    <a:pt x="3676974" y="316863"/>
                  </a:lnTo>
                  <a:lnTo>
                    <a:pt x="3692843" y="327023"/>
                  </a:lnTo>
                  <a:lnTo>
                    <a:pt x="3703951" y="353375"/>
                  </a:lnTo>
                  <a:lnTo>
                    <a:pt x="3718550" y="355598"/>
                  </a:lnTo>
                  <a:lnTo>
                    <a:pt x="3728072" y="377505"/>
                  </a:lnTo>
                  <a:lnTo>
                    <a:pt x="3747432" y="396238"/>
                  </a:lnTo>
                  <a:lnTo>
                    <a:pt x="3742671" y="347660"/>
                  </a:lnTo>
                  <a:lnTo>
                    <a:pt x="3755366" y="329563"/>
                  </a:lnTo>
                  <a:lnTo>
                    <a:pt x="3741402" y="310831"/>
                  </a:lnTo>
                  <a:lnTo>
                    <a:pt x="3754097" y="299083"/>
                  </a:lnTo>
                  <a:lnTo>
                    <a:pt x="3732832" y="284796"/>
                  </a:lnTo>
                  <a:lnTo>
                    <a:pt x="3722042" y="307020"/>
                  </a:lnTo>
                  <a:lnTo>
                    <a:pt x="3702047" y="286066"/>
                  </a:lnTo>
                  <a:cubicBezTo>
                    <a:pt x="3702259" y="278340"/>
                    <a:pt x="3702470" y="270614"/>
                    <a:pt x="3702682" y="262888"/>
                  </a:cubicBezTo>
                  <a:lnTo>
                    <a:pt x="3679830" y="270191"/>
                  </a:lnTo>
                  <a:lnTo>
                    <a:pt x="3669992" y="254633"/>
                  </a:lnTo>
                  <a:lnTo>
                    <a:pt x="3686813" y="249236"/>
                  </a:lnTo>
                  <a:lnTo>
                    <a:pt x="3699508" y="257491"/>
                  </a:lnTo>
                  <a:lnTo>
                    <a:pt x="3701729" y="235583"/>
                  </a:lnTo>
                  <a:lnTo>
                    <a:pt x="3716646" y="253363"/>
                  </a:lnTo>
                  <a:lnTo>
                    <a:pt x="3718550" y="269238"/>
                  </a:lnTo>
                  <a:lnTo>
                    <a:pt x="3734419" y="275271"/>
                  </a:lnTo>
                  <a:lnTo>
                    <a:pt x="3730293" y="265746"/>
                  </a:lnTo>
                  <a:lnTo>
                    <a:pt x="3744893" y="235266"/>
                  </a:lnTo>
                  <a:lnTo>
                    <a:pt x="3771235" y="242251"/>
                  </a:lnTo>
                  <a:lnTo>
                    <a:pt x="3769648" y="285431"/>
                  </a:lnTo>
                  <a:lnTo>
                    <a:pt x="3794086" y="289241"/>
                  </a:lnTo>
                  <a:lnTo>
                    <a:pt x="3783295" y="269556"/>
                  </a:lnTo>
                  <a:lnTo>
                    <a:pt x="3790913" y="260031"/>
                  </a:lnTo>
                  <a:lnTo>
                    <a:pt x="3798212" y="266381"/>
                  </a:lnTo>
                  <a:lnTo>
                    <a:pt x="3841376" y="274001"/>
                  </a:lnTo>
                  <a:lnTo>
                    <a:pt x="3828998" y="295273"/>
                  </a:lnTo>
                  <a:lnTo>
                    <a:pt x="3855658" y="294321"/>
                  </a:lnTo>
                  <a:lnTo>
                    <a:pt x="3838837" y="314323"/>
                  </a:lnTo>
                  <a:lnTo>
                    <a:pt x="3855975" y="341628"/>
                  </a:lnTo>
                  <a:lnTo>
                    <a:pt x="3871844" y="335913"/>
                  </a:lnTo>
                  <a:lnTo>
                    <a:pt x="3865179" y="301306"/>
                  </a:lnTo>
                  <a:lnTo>
                    <a:pt x="3879461" y="284478"/>
                  </a:lnTo>
                  <a:lnTo>
                    <a:pt x="3862640" y="279398"/>
                  </a:lnTo>
                  <a:lnTo>
                    <a:pt x="3866766" y="252728"/>
                  </a:lnTo>
                  <a:lnTo>
                    <a:pt x="3885809" y="256856"/>
                  </a:lnTo>
                  <a:lnTo>
                    <a:pt x="3891839" y="239076"/>
                  </a:lnTo>
                  <a:lnTo>
                    <a:pt x="3894060" y="225423"/>
                  </a:lnTo>
                  <a:lnTo>
                    <a:pt x="3904534" y="220978"/>
                  </a:lnTo>
                  <a:lnTo>
                    <a:pt x="3929289" y="187006"/>
                  </a:lnTo>
                  <a:lnTo>
                    <a:pt x="3943254" y="185736"/>
                  </a:lnTo>
                  <a:lnTo>
                    <a:pt x="3965470" y="200658"/>
                  </a:lnTo>
                  <a:lnTo>
                    <a:pt x="3976261" y="187641"/>
                  </a:lnTo>
                  <a:lnTo>
                    <a:pt x="3960075" y="171766"/>
                  </a:lnTo>
                  <a:lnTo>
                    <a:pt x="3972453" y="131761"/>
                  </a:lnTo>
                  <a:lnTo>
                    <a:pt x="3994986" y="144143"/>
                  </a:lnTo>
                  <a:lnTo>
                    <a:pt x="3999747" y="129538"/>
                  </a:lnTo>
                  <a:lnTo>
                    <a:pt x="3988004" y="110806"/>
                  </a:lnTo>
                  <a:lnTo>
                    <a:pt x="3959440" y="105726"/>
                  </a:lnTo>
                  <a:lnTo>
                    <a:pt x="3959440" y="84453"/>
                  </a:lnTo>
                  <a:lnTo>
                    <a:pt x="3967692" y="78103"/>
                  </a:lnTo>
                  <a:lnTo>
                    <a:pt x="3995621" y="102233"/>
                  </a:lnTo>
                  <a:lnTo>
                    <a:pt x="4004825" y="96836"/>
                  </a:lnTo>
                  <a:lnTo>
                    <a:pt x="3998478" y="80008"/>
                  </a:lnTo>
                  <a:lnTo>
                    <a:pt x="4002286" y="45083"/>
                  </a:lnTo>
                  <a:lnTo>
                    <a:pt x="4010855" y="49211"/>
                  </a:lnTo>
                  <a:lnTo>
                    <a:pt x="4021646" y="71436"/>
                  </a:lnTo>
                  <a:lnTo>
                    <a:pt x="4027676" y="42861"/>
                  </a:lnTo>
                  <a:lnTo>
                    <a:pt x="4035293" y="40638"/>
                  </a:lnTo>
                  <a:lnTo>
                    <a:pt x="4041641" y="66673"/>
                  </a:lnTo>
                  <a:lnTo>
                    <a:pt x="4054336" y="69848"/>
                  </a:lnTo>
                  <a:lnTo>
                    <a:pt x="4064175" y="95248"/>
                  </a:lnTo>
                  <a:lnTo>
                    <a:pt x="4079726" y="78103"/>
                  </a:lnTo>
                  <a:lnTo>
                    <a:pt x="4104164" y="67626"/>
                  </a:lnTo>
                  <a:lnTo>
                    <a:pt x="4108290" y="85088"/>
                  </a:lnTo>
                  <a:lnTo>
                    <a:pt x="4059097" y="155256"/>
                  </a:lnTo>
                  <a:lnTo>
                    <a:pt x="4042276" y="238758"/>
                  </a:lnTo>
                  <a:lnTo>
                    <a:pt x="4027676" y="261936"/>
                  </a:lnTo>
                  <a:lnTo>
                    <a:pt x="4034024" y="290510"/>
                  </a:lnTo>
                  <a:lnTo>
                    <a:pt x="4046719" y="293685"/>
                  </a:lnTo>
                  <a:lnTo>
                    <a:pt x="4057510" y="275588"/>
                  </a:lnTo>
                  <a:lnTo>
                    <a:pt x="4081631" y="245743"/>
                  </a:lnTo>
                  <a:lnTo>
                    <a:pt x="4063540" y="247013"/>
                  </a:lnTo>
                  <a:cubicBezTo>
                    <a:pt x="4063752" y="242039"/>
                    <a:pt x="4063963" y="237065"/>
                    <a:pt x="4064175" y="232091"/>
                  </a:cubicBezTo>
                  <a:lnTo>
                    <a:pt x="4126063" y="154621"/>
                  </a:lnTo>
                  <a:lnTo>
                    <a:pt x="4140663" y="113663"/>
                  </a:lnTo>
                  <a:lnTo>
                    <a:pt x="4166688" y="90168"/>
                  </a:lnTo>
                  <a:lnTo>
                    <a:pt x="4171766" y="66673"/>
                  </a:lnTo>
                  <a:lnTo>
                    <a:pt x="4189856" y="50798"/>
                  </a:lnTo>
                  <a:lnTo>
                    <a:pt x="4187635" y="75881"/>
                  </a:lnTo>
                  <a:lnTo>
                    <a:pt x="4197473" y="93026"/>
                  </a:lnTo>
                  <a:lnTo>
                    <a:pt x="4195252" y="106678"/>
                  </a:lnTo>
                  <a:lnTo>
                    <a:pt x="4179383" y="116203"/>
                  </a:lnTo>
                  <a:lnTo>
                    <a:pt x="4170179" y="139381"/>
                  </a:lnTo>
                  <a:lnTo>
                    <a:pt x="4197791" y="131761"/>
                  </a:lnTo>
                  <a:lnTo>
                    <a:pt x="4185731" y="200658"/>
                  </a:lnTo>
                  <a:lnTo>
                    <a:pt x="4200330" y="201293"/>
                  </a:lnTo>
                  <a:lnTo>
                    <a:pt x="4222546" y="187323"/>
                  </a:lnTo>
                  <a:lnTo>
                    <a:pt x="4238098" y="143191"/>
                  </a:lnTo>
                  <a:lnTo>
                    <a:pt x="4246667" y="155573"/>
                  </a:lnTo>
                  <a:lnTo>
                    <a:pt x="4250476" y="141921"/>
                  </a:lnTo>
                  <a:lnTo>
                    <a:pt x="4236828" y="126363"/>
                  </a:lnTo>
                  <a:lnTo>
                    <a:pt x="4240954" y="106043"/>
                  </a:lnTo>
                  <a:lnTo>
                    <a:pt x="4258727" y="101916"/>
                  </a:lnTo>
                  <a:lnTo>
                    <a:pt x="4264123" y="93343"/>
                  </a:lnTo>
                  <a:lnTo>
                    <a:pt x="4277770" y="74293"/>
                  </a:lnTo>
                  <a:lnTo>
                    <a:pt x="4268884" y="63498"/>
                  </a:lnTo>
                  <a:lnTo>
                    <a:pt x="4274279" y="39686"/>
                  </a:lnTo>
                  <a:lnTo>
                    <a:pt x="4286657" y="33336"/>
                  </a:lnTo>
                  <a:lnTo>
                    <a:pt x="4277135" y="19366"/>
                  </a:lnTo>
                  <a:close/>
                  <a:moveTo>
                    <a:pt x="4105211" y="0"/>
                  </a:moveTo>
                  <a:lnTo>
                    <a:pt x="4132404" y="29210"/>
                  </a:lnTo>
                  <a:lnTo>
                    <a:pt x="4151279" y="20320"/>
                  </a:lnTo>
                  <a:lnTo>
                    <a:pt x="4142001" y="37465"/>
                  </a:lnTo>
                  <a:lnTo>
                    <a:pt x="4118327" y="43180"/>
                  </a:lnTo>
                  <a:lnTo>
                    <a:pt x="4092734" y="44133"/>
                  </a:lnTo>
                  <a:lnTo>
                    <a:pt x="4070660" y="57150"/>
                  </a:lnTo>
                  <a:lnTo>
                    <a:pt x="4067141" y="41275"/>
                  </a:lnTo>
                  <a:lnTo>
                    <a:pt x="4088575" y="39370"/>
                  </a:lnTo>
                  <a:lnTo>
                    <a:pt x="4087295" y="29528"/>
                  </a:lnTo>
                  <a:lnTo>
                    <a:pt x="4068100" y="26353"/>
                  </a:lnTo>
                  <a:lnTo>
                    <a:pt x="4072259" y="12065"/>
                  </a:lnTo>
                  <a:lnTo>
                    <a:pt x="4098812" y="10478"/>
                  </a:lnTo>
                  <a:close/>
                </a:path>
              </a:pathLst>
            </a:custGeom>
            <a:solidFill>
              <a:srgbClr val="D2D2D4"/>
            </a:solidFill>
            <a:ln w="19050"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18" name="Oval 17"/>
            <p:cNvSpPr/>
            <p:nvPr/>
          </p:nvSpPr>
          <p:spPr>
            <a:xfrm>
              <a:off x="733869" y="-85134"/>
              <a:ext cx="7279094" cy="7279094"/>
            </a:xfrm>
            <a:prstGeom prst="ellipse">
              <a:avLst/>
            </a:prstGeom>
            <a:noFill/>
            <a:ln w="285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" name="Freeform 307"/>
            <p:cNvSpPr>
              <a:spLocks/>
            </p:cNvSpPr>
            <p:nvPr/>
          </p:nvSpPr>
          <p:spPr bwMode="auto">
            <a:xfrm>
              <a:off x="3040507" y="4121150"/>
              <a:ext cx="358775" cy="277813"/>
            </a:xfrm>
            <a:custGeom>
              <a:avLst/>
              <a:gdLst>
                <a:gd name="T0" fmla="*/ 1131 w 1131"/>
                <a:gd name="T1" fmla="*/ 454 h 871"/>
                <a:gd name="T2" fmla="*/ 1090 w 1131"/>
                <a:gd name="T3" fmla="*/ 567 h 871"/>
                <a:gd name="T4" fmla="*/ 1006 w 1131"/>
                <a:gd name="T5" fmla="*/ 647 h 871"/>
                <a:gd name="T6" fmla="*/ 974 w 1131"/>
                <a:gd name="T7" fmla="*/ 763 h 871"/>
                <a:gd name="T8" fmla="*/ 972 w 1131"/>
                <a:gd name="T9" fmla="*/ 857 h 871"/>
                <a:gd name="T10" fmla="*/ 872 w 1131"/>
                <a:gd name="T11" fmla="*/ 871 h 871"/>
                <a:gd name="T12" fmla="*/ 761 w 1131"/>
                <a:gd name="T13" fmla="*/ 806 h 871"/>
                <a:gd name="T14" fmla="*/ 707 w 1131"/>
                <a:gd name="T15" fmla="*/ 710 h 871"/>
                <a:gd name="T16" fmla="*/ 693 w 1131"/>
                <a:gd name="T17" fmla="*/ 611 h 871"/>
                <a:gd name="T18" fmla="*/ 663 w 1131"/>
                <a:gd name="T19" fmla="*/ 591 h 871"/>
                <a:gd name="T20" fmla="*/ 600 w 1131"/>
                <a:gd name="T21" fmla="*/ 677 h 871"/>
                <a:gd name="T22" fmla="*/ 494 w 1131"/>
                <a:gd name="T23" fmla="*/ 652 h 871"/>
                <a:gd name="T24" fmla="*/ 439 w 1131"/>
                <a:gd name="T25" fmla="*/ 546 h 871"/>
                <a:gd name="T26" fmla="*/ 384 w 1131"/>
                <a:gd name="T27" fmla="*/ 433 h 871"/>
                <a:gd name="T28" fmla="*/ 265 w 1131"/>
                <a:gd name="T29" fmla="*/ 438 h 871"/>
                <a:gd name="T30" fmla="*/ 215 w 1131"/>
                <a:gd name="T31" fmla="*/ 409 h 871"/>
                <a:gd name="T32" fmla="*/ 187 w 1131"/>
                <a:gd name="T33" fmla="*/ 323 h 871"/>
                <a:gd name="T34" fmla="*/ 134 w 1131"/>
                <a:gd name="T35" fmla="*/ 303 h 871"/>
                <a:gd name="T36" fmla="*/ 40 w 1131"/>
                <a:gd name="T37" fmla="*/ 334 h 871"/>
                <a:gd name="T38" fmla="*/ 27 w 1131"/>
                <a:gd name="T39" fmla="*/ 277 h 871"/>
                <a:gd name="T40" fmla="*/ 0 w 1131"/>
                <a:gd name="T41" fmla="*/ 228 h 871"/>
                <a:gd name="T42" fmla="*/ 5 w 1131"/>
                <a:gd name="T43" fmla="*/ 165 h 871"/>
                <a:gd name="T44" fmla="*/ 95 w 1131"/>
                <a:gd name="T45" fmla="*/ 111 h 871"/>
                <a:gd name="T46" fmla="*/ 188 w 1131"/>
                <a:gd name="T47" fmla="*/ 33 h 871"/>
                <a:gd name="T48" fmla="*/ 325 w 1131"/>
                <a:gd name="T49" fmla="*/ 126 h 871"/>
                <a:gd name="T50" fmla="*/ 412 w 1131"/>
                <a:gd name="T51" fmla="*/ 125 h 871"/>
                <a:gd name="T52" fmla="*/ 515 w 1131"/>
                <a:gd name="T53" fmla="*/ 74 h 871"/>
                <a:gd name="T54" fmla="*/ 594 w 1131"/>
                <a:gd name="T55" fmla="*/ 0 h 871"/>
                <a:gd name="T56" fmla="*/ 744 w 1131"/>
                <a:gd name="T57" fmla="*/ 6 h 871"/>
                <a:gd name="T58" fmla="*/ 801 w 1131"/>
                <a:gd name="T59" fmla="*/ 38 h 871"/>
                <a:gd name="T60" fmla="*/ 891 w 1131"/>
                <a:gd name="T61" fmla="*/ 35 h 871"/>
                <a:gd name="T62" fmla="*/ 938 w 1131"/>
                <a:gd name="T63" fmla="*/ 47 h 871"/>
                <a:gd name="T64" fmla="*/ 965 w 1131"/>
                <a:gd name="T65" fmla="*/ 104 h 871"/>
                <a:gd name="T66" fmla="*/ 936 w 1131"/>
                <a:gd name="T67" fmla="*/ 160 h 871"/>
                <a:gd name="T68" fmla="*/ 879 w 1131"/>
                <a:gd name="T69" fmla="*/ 207 h 871"/>
                <a:gd name="T70" fmla="*/ 907 w 1131"/>
                <a:gd name="T71" fmla="*/ 266 h 871"/>
                <a:gd name="T72" fmla="*/ 967 w 1131"/>
                <a:gd name="T73" fmla="*/ 285 h 871"/>
                <a:gd name="T74" fmla="*/ 1053 w 1131"/>
                <a:gd name="T75" fmla="*/ 272 h 871"/>
                <a:gd name="T76" fmla="*/ 1087 w 1131"/>
                <a:gd name="T77" fmla="*/ 334 h 871"/>
                <a:gd name="T78" fmla="*/ 1131 w 1131"/>
                <a:gd name="T79" fmla="*/ 348 h 871"/>
                <a:gd name="T80" fmla="*/ 1131 w 1131"/>
                <a:gd name="T81" fmla="*/ 454 h 8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31" h="871">
                  <a:moveTo>
                    <a:pt x="1131" y="454"/>
                  </a:moveTo>
                  <a:lnTo>
                    <a:pt x="1090" y="567"/>
                  </a:lnTo>
                  <a:lnTo>
                    <a:pt x="1006" y="647"/>
                  </a:lnTo>
                  <a:lnTo>
                    <a:pt x="974" y="763"/>
                  </a:lnTo>
                  <a:lnTo>
                    <a:pt x="972" y="857"/>
                  </a:lnTo>
                  <a:lnTo>
                    <a:pt x="872" y="871"/>
                  </a:lnTo>
                  <a:lnTo>
                    <a:pt x="761" y="806"/>
                  </a:lnTo>
                  <a:lnTo>
                    <a:pt x="707" y="710"/>
                  </a:lnTo>
                  <a:lnTo>
                    <a:pt x="693" y="611"/>
                  </a:lnTo>
                  <a:lnTo>
                    <a:pt x="663" y="591"/>
                  </a:lnTo>
                  <a:lnTo>
                    <a:pt x="600" y="677"/>
                  </a:lnTo>
                  <a:lnTo>
                    <a:pt x="494" y="652"/>
                  </a:lnTo>
                  <a:lnTo>
                    <a:pt x="439" y="546"/>
                  </a:lnTo>
                  <a:lnTo>
                    <a:pt x="384" y="433"/>
                  </a:lnTo>
                  <a:lnTo>
                    <a:pt x="265" y="438"/>
                  </a:lnTo>
                  <a:lnTo>
                    <a:pt x="215" y="409"/>
                  </a:lnTo>
                  <a:lnTo>
                    <a:pt x="187" y="323"/>
                  </a:lnTo>
                  <a:lnTo>
                    <a:pt x="134" y="303"/>
                  </a:lnTo>
                  <a:lnTo>
                    <a:pt x="40" y="334"/>
                  </a:lnTo>
                  <a:lnTo>
                    <a:pt x="27" y="277"/>
                  </a:lnTo>
                  <a:lnTo>
                    <a:pt x="0" y="228"/>
                  </a:lnTo>
                  <a:lnTo>
                    <a:pt x="5" y="165"/>
                  </a:lnTo>
                  <a:lnTo>
                    <a:pt x="95" y="111"/>
                  </a:lnTo>
                  <a:lnTo>
                    <a:pt x="188" y="33"/>
                  </a:lnTo>
                  <a:lnTo>
                    <a:pt x="325" y="126"/>
                  </a:lnTo>
                  <a:lnTo>
                    <a:pt x="412" y="125"/>
                  </a:lnTo>
                  <a:lnTo>
                    <a:pt x="515" y="74"/>
                  </a:lnTo>
                  <a:lnTo>
                    <a:pt x="594" y="0"/>
                  </a:lnTo>
                  <a:lnTo>
                    <a:pt x="744" y="6"/>
                  </a:lnTo>
                  <a:lnTo>
                    <a:pt x="801" y="38"/>
                  </a:lnTo>
                  <a:lnTo>
                    <a:pt x="891" y="35"/>
                  </a:lnTo>
                  <a:lnTo>
                    <a:pt x="938" y="47"/>
                  </a:lnTo>
                  <a:lnTo>
                    <a:pt x="965" y="104"/>
                  </a:lnTo>
                  <a:lnTo>
                    <a:pt x="936" y="160"/>
                  </a:lnTo>
                  <a:lnTo>
                    <a:pt x="879" y="207"/>
                  </a:lnTo>
                  <a:lnTo>
                    <a:pt x="907" y="266"/>
                  </a:lnTo>
                  <a:lnTo>
                    <a:pt x="967" y="285"/>
                  </a:lnTo>
                  <a:lnTo>
                    <a:pt x="1053" y="272"/>
                  </a:lnTo>
                  <a:lnTo>
                    <a:pt x="1087" y="334"/>
                  </a:lnTo>
                  <a:lnTo>
                    <a:pt x="1131" y="348"/>
                  </a:lnTo>
                  <a:lnTo>
                    <a:pt x="1131" y="454"/>
                  </a:lnTo>
                  <a:close/>
                </a:path>
              </a:pathLst>
            </a:custGeom>
            <a:solidFill>
              <a:srgbClr val="9FD55B"/>
            </a:solidFill>
            <a:ln w="3175">
              <a:solidFill>
                <a:srgbClr val="80AB49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6722988" y="2102125"/>
            <a:ext cx="833628" cy="833628"/>
            <a:chOff x="5198988" y="2102125"/>
            <a:chExt cx="833628" cy="833628"/>
          </a:xfrm>
        </p:grpSpPr>
        <p:sp>
          <p:nvSpPr>
            <p:cNvPr id="12" name="Oval 11"/>
            <p:cNvSpPr/>
            <p:nvPr/>
          </p:nvSpPr>
          <p:spPr>
            <a:xfrm>
              <a:off x="5198988" y="2102125"/>
              <a:ext cx="833628" cy="833628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" name="Freeform 19"/>
            <p:cNvSpPr/>
            <p:nvPr/>
          </p:nvSpPr>
          <p:spPr>
            <a:xfrm>
              <a:off x="5615793" y="2102125"/>
              <a:ext cx="416823" cy="833628"/>
            </a:xfrm>
            <a:custGeom>
              <a:avLst/>
              <a:gdLst>
                <a:gd name="connsiteX0" fmla="*/ 9 w 416823"/>
                <a:gd name="connsiteY0" fmla="*/ 0 h 833628"/>
                <a:gd name="connsiteX1" fmla="*/ 416823 w 416823"/>
                <a:gd name="connsiteY1" fmla="*/ 416814 h 833628"/>
                <a:gd name="connsiteX2" fmla="*/ 9 w 416823"/>
                <a:gd name="connsiteY2" fmla="*/ 833628 h 833628"/>
                <a:gd name="connsiteX3" fmla="*/ 0 w 416823"/>
                <a:gd name="connsiteY3" fmla="*/ 833627 h 833628"/>
                <a:gd name="connsiteX4" fmla="*/ 0 w 416823"/>
                <a:gd name="connsiteY4" fmla="*/ 1 h 833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6823" h="833628">
                  <a:moveTo>
                    <a:pt x="9" y="0"/>
                  </a:moveTo>
                  <a:cubicBezTo>
                    <a:pt x="230209" y="0"/>
                    <a:pt x="416823" y="186614"/>
                    <a:pt x="416823" y="416814"/>
                  </a:cubicBezTo>
                  <a:cubicBezTo>
                    <a:pt x="416823" y="647014"/>
                    <a:pt x="230209" y="833628"/>
                    <a:pt x="9" y="833628"/>
                  </a:cubicBezTo>
                  <a:lnTo>
                    <a:pt x="0" y="83362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tx1">
                <a:alpha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1751134" y="5753353"/>
            <a:ext cx="1510026" cy="336307"/>
            <a:chOff x="227134" y="5683432"/>
            <a:chExt cx="1510026" cy="336307"/>
          </a:xfrm>
        </p:grpSpPr>
        <p:sp>
          <p:nvSpPr>
            <p:cNvPr id="14" name="Oval 13"/>
            <p:cNvSpPr/>
            <p:nvPr/>
          </p:nvSpPr>
          <p:spPr>
            <a:xfrm>
              <a:off x="227134" y="5683432"/>
              <a:ext cx="336307" cy="336307"/>
            </a:xfrm>
            <a:prstGeom prst="ellipse">
              <a:avLst/>
            </a:prstGeom>
            <a:blipFill>
              <a:blip r:embed="rId4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Rectangle 14"/>
            <p:cNvSpPr/>
            <p:nvPr/>
          </p:nvSpPr>
          <p:spPr>
            <a:xfrm>
              <a:off x="563441" y="5720779"/>
              <a:ext cx="1173719" cy="261610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lang="en-US" sz="1100" i="1" dirty="0">
                  <a:solidFill>
                    <a:schemeClr val="accent1"/>
                  </a:solidFill>
                </a:rPr>
                <a:t>EU member state</a:t>
              </a:r>
              <a:endParaRPr lang="en-US" sz="1100" i="1" dirty="0">
                <a:solidFill>
                  <a:schemeClr val="accent1"/>
                </a:solidFill>
              </a:endParaRPr>
            </a:p>
          </p:txBody>
        </p:sp>
      </p:grp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18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8929746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Bosnia and Herzegovina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Editable Pins for Maps</a:t>
            </a:r>
            <a:endParaRPr lang="en-US" dirty="0"/>
          </a:p>
        </p:txBody>
      </p:sp>
      <p:grpSp>
        <p:nvGrpSpPr>
          <p:cNvPr id="35" name="Group 34"/>
          <p:cNvGrpSpPr/>
          <p:nvPr/>
        </p:nvGrpSpPr>
        <p:grpSpPr>
          <a:xfrm>
            <a:off x="2628801" y="1628801"/>
            <a:ext cx="1316895" cy="2235991"/>
            <a:chOff x="4381388" y="1557338"/>
            <a:chExt cx="1676624" cy="2846784"/>
          </a:xfrm>
        </p:grpSpPr>
        <p:sp>
          <p:nvSpPr>
            <p:cNvPr id="56" name="Freeform 5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Oval 5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Oval 5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50000" r="-5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Freeform 5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4033721" y="1628801"/>
            <a:ext cx="1316895" cy="2235991"/>
            <a:chOff x="4381388" y="1557338"/>
            <a:chExt cx="1676624" cy="2846784"/>
          </a:xfrm>
        </p:grpSpPr>
        <p:sp>
          <p:nvSpPr>
            <p:cNvPr id="52" name="Freeform 5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Oval 5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Oval 5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50000" r="-5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Freeform 5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5438641" y="1628801"/>
            <a:ext cx="1316895" cy="2235991"/>
            <a:chOff x="4381388" y="1557338"/>
            <a:chExt cx="1676624" cy="2846784"/>
          </a:xfrm>
        </p:grpSpPr>
        <p:sp>
          <p:nvSpPr>
            <p:cNvPr id="48" name="Freeform 4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Oval 4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Oval 4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50000" r="-5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Freeform 5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6843561" y="1628801"/>
            <a:ext cx="1316895" cy="2235991"/>
            <a:chOff x="4381388" y="1557338"/>
            <a:chExt cx="1676624" cy="2846784"/>
          </a:xfrm>
        </p:grpSpPr>
        <p:sp>
          <p:nvSpPr>
            <p:cNvPr id="44" name="Freeform 4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Oval 4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Oval 4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50000" r="-5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Freeform 4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8248482" y="1628801"/>
            <a:ext cx="1316895" cy="2235991"/>
            <a:chOff x="4381388" y="1557338"/>
            <a:chExt cx="1676624" cy="2846784"/>
          </a:xfrm>
        </p:grpSpPr>
        <p:sp>
          <p:nvSpPr>
            <p:cNvPr id="40" name="Freeform 3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Oval 4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Oval 4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50000" r="-5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Freeform 4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6" name="Group 65"/>
          <p:cNvGrpSpPr/>
          <p:nvPr/>
        </p:nvGrpSpPr>
        <p:grpSpPr>
          <a:xfrm>
            <a:off x="2628800" y="3999733"/>
            <a:ext cx="1987436" cy="2281887"/>
            <a:chOff x="4381388" y="1557338"/>
            <a:chExt cx="2528210" cy="2902781"/>
          </a:xfrm>
        </p:grpSpPr>
        <p:pic>
          <p:nvPicPr>
            <p:cNvPr id="67" name="Picture 66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68" name="Freeform 6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rgbClr val="3F4855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69" name="Oval 6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0" name="Oval 6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50000" r="-5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1" name="Freeform 7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90" name="Group 89"/>
          <p:cNvGrpSpPr/>
          <p:nvPr/>
        </p:nvGrpSpPr>
        <p:grpSpPr>
          <a:xfrm>
            <a:off x="4032209" y="3999733"/>
            <a:ext cx="1987436" cy="2281887"/>
            <a:chOff x="4381388" y="1557338"/>
            <a:chExt cx="2528210" cy="2902781"/>
          </a:xfrm>
        </p:grpSpPr>
        <p:pic>
          <p:nvPicPr>
            <p:cNvPr id="91" name="Picture 90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92" name="Freeform 9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3" name="Oval 9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4" name="Oval 9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50000" r="-5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5" name="Freeform 9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5435618" y="3999733"/>
            <a:ext cx="1987436" cy="2281887"/>
            <a:chOff x="4381388" y="1557338"/>
            <a:chExt cx="2528210" cy="2902781"/>
          </a:xfrm>
        </p:grpSpPr>
        <p:pic>
          <p:nvPicPr>
            <p:cNvPr id="85" name="Picture 84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6" name="Freeform 8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7" name="Oval 8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8" name="Oval 8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50000" r="-5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9" name="Freeform 8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8" name="Group 77"/>
          <p:cNvGrpSpPr/>
          <p:nvPr/>
        </p:nvGrpSpPr>
        <p:grpSpPr>
          <a:xfrm>
            <a:off x="6839027" y="3999733"/>
            <a:ext cx="1987436" cy="2281887"/>
            <a:chOff x="4381388" y="1557338"/>
            <a:chExt cx="2528210" cy="2902781"/>
          </a:xfrm>
        </p:grpSpPr>
        <p:pic>
          <p:nvPicPr>
            <p:cNvPr id="79" name="Picture 78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0" name="Freeform 7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1" name="Oval 8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2" name="Oval 8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50000" r="-5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3" name="Freeform 8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8242434" y="3999733"/>
            <a:ext cx="1987436" cy="2281887"/>
            <a:chOff x="4381388" y="1557338"/>
            <a:chExt cx="2528210" cy="2902781"/>
          </a:xfrm>
        </p:grpSpPr>
        <p:pic>
          <p:nvPicPr>
            <p:cNvPr id="73" name="Picture 72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74" name="Freeform 7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5" name="Oval 7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6" name="Oval 7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50000" r="-5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7" name="Freeform 7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sp>
        <p:nvSpPr>
          <p:cNvPr id="60" name="TextBox 59"/>
          <p:cNvSpPr txBox="1"/>
          <p:nvPr/>
        </p:nvSpPr>
        <p:spPr>
          <a:xfrm>
            <a:off x="1539465" y="3893286"/>
            <a:ext cx="110117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With shadow:</a:t>
            </a:r>
            <a:endParaRPr lang="en-US" dirty="0"/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19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52567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 smtClean="0"/>
              <a:t>Blank / Templates</a:t>
            </a:r>
            <a:endParaRPr lang="en-US" dirty="0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Editable Pins for Maps</a:t>
            </a:r>
            <a:endParaRPr lang="en-US" dirty="0"/>
          </a:p>
        </p:txBody>
      </p:sp>
      <p:grpSp>
        <p:nvGrpSpPr>
          <p:cNvPr id="35" name="Group 34"/>
          <p:cNvGrpSpPr/>
          <p:nvPr/>
        </p:nvGrpSpPr>
        <p:grpSpPr>
          <a:xfrm>
            <a:off x="2628801" y="1628801"/>
            <a:ext cx="1316895" cy="2235991"/>
            <a:chOff x="4381388" y="1557338"/>
            <a:chExt cx="1676624" cy="2846784"/>
          </a:xfrm>
        </p:grpSpPr>
        <p:sp>
          <p:nvSpPr>
            <p:cNvPr id="56" name="Freeform 5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Oval 5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Oval 5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Freeform 5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4033721" y="1628801"/>
            <a:ext cx="1316895" cy="2235991"/>
            <a:chOff x="4381388" y="1557338"/>
            <a:chExt cx="1676624" cy="2846784"/>
          </a:xfrm>
        </p:grpSpPr>
        <p:sp>
          <p:nvSpPr>
            <p:cNvPr id="52" name="Freeform 5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Oval 5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Oval 5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Freeform 5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5438641" y="1628801"/>
            <a:ext cx="1316895" cy="2235991"/>
            <a:chOff x="4381388" y="1557338"/>
            <a:chExt cx="1676624" cy="2846784"/>
          </a:xfrm>
        </p:grpSpPr>
        <p:sp>
          <p:nvSpPr>
            <p:cNvPr id="48" name="Freeform 4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Oval 4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Oval 4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Freeform 5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6843561" y="1628801"/>
            <a:ext cx="1316895" cy="2235991"/>
            <a:chOff x="4381388" y="1557338"/>
            <a:chExt cx="1676624" cy="2846784"/>
          </a:xfrm>
        </p:grpSpPr>
        <p:sp>
          <p:nvSpPr>
            <p:cNvPr id="44" name="Freeform 4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Oval 4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Oval 4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Freeform 4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8248482" y="1628801"/>
            <a:ext cx="1316895" cy="2235991"/>
            <a:chOff x="4381388" y="1557338"/>
            <a:chExt cx="1676624" cy="2846784"/>
          </a:xfrm>
        </p:grpSpPr>
        <p:sp>
          <p:nvSpPr>
            <p:cNvPr id="40" name="Freeform 3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Oval 4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Oval 4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Freeform 4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6" name="Group 65"/>
          <p:cNvGrpSpPr/>
          <p:nvPr/>
        </p:nvGrpSpPr>
        <p:grpSpPr>
          <a:xfrm>
            <a:off x="2628800" y="3999733"/>
            <a:ext cx="1987436" cy="2281887"/>
            <a:chOff x="4381388" y="1557338"/>
            <a:chExt cx="2528210" cy="2902781"/>
          </a:xfrm>
        </p:grpSpPr>
        <p:pic>
          <p:nvPicPr>
            <p:cNvPr id="67" name="Picture 66"/>
            <p:cNvPicPr>
              <a:picLocks noChangeAspect="1"/>
            </p:cNvPicPr>
            <p:nvPr/>
          </p:nvPicPr>
          <p:blipFill rotWithShape="1">
            <a:blip r:embed="rId3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68" name="Freeform 6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rgbClr val="3F4855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69" name="Oval 6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0" name="Oval 6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1" name="Freeform 7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90" name="Group 89"/>
          <p:cNvGrpSpPr/>
          <p:nvPr/>
        </p:nvGrpSpPr>
        <p:grpSpPr>
          <a:xfrm>
            <a:off x="4032209" y="3999733"/>
            <a:ext cx="1987436" cy="2281887"/>
            <a:chOff x="4381388" y="1557338"/>
            <a:chExt cx="2528210" cy="2902781"/>
          </a:xfrm>
        </p:grpSpPr>
        <p:pic>
          <p:nvPicPr>
            <p:cNvPr id="91" name="Picture 90"/>
            <p:cNvPicPr>
              <a:picLocks noChangeAspect="1"/>
            </p:cNvPicPr>
            <p:nvPr/>
          </p:nvPicPr>
          <p:blipFill rotWithShape="1">
            <a:blip r:embed="rId3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92" name="Freeform 9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3" name="Oval 9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4" name="Oval 9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5" name="Freeform 9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5435618" y="3999733"/>
            <a:ext cx="1987436" cy="2281887"/>
            <a:chOff x="4381388" y="1557338"/>
            <a:chExt cx="2528210" cy="2902781"/>
          </a:xfrm>
        </p:grpSpPr>
        <p:pic>
          <p:nvPicPr>
            <p:cNvPr id="85" name="Picture 84"/>
            <p:cNvPicPr>
              <a:picLocks noChangeAspect="1"/>
            </p:cNvPicPr>
            <p:nvPr/>
          </p:nvPicPr>
          <p:blipFill rotWithShape="1">
            <a:blip r:embed="rId3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6" name="Freeform 8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7" name="Oval 8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8" name="Oval 8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9" name="Freeform 8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8" name="Group 77"/>
          <p:cNvGrpSpPr/>
          <p:nvPr/>
        </p:nvGrpSpPr>
        <p:grpSpPr>
          <a:xfrm>
            <a:off x="6839027" y="3999733"/>
            <a:ext cx="1987436" cy="2281887"/>
            <a:chOff x="4381388" y="1557338"/>
            <a:chExt cx="2528210" cy="2902781"/>
          </a:xfrm>
        </p:grpSpPr>
        <p:pic>
          <p:nvPicPr>
            <p:cNvPr id="79" name="Picture 78"/>
            <p:cNvPicPr>
              <a:picLocks noChangeAspect="1"/>
            </p:cNvPicPr>
            <p:nvPr/>
          </p:nvPicPr>
          <p:blipFill rotWithShape="1">
            <a:blip r:embed="rId3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0" name="Freeform 7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1" name="Oval 8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2" name="Oval 8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3" name="Freeform 8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8242434" y="3999733"/>
            <a:ext cx="1987436" cy="2281887"/>
            <a:chOff x="4381388" y="1557338"/>
            <a:chExt cx="2528210" cy="2902781"/>
          </a:xfrm>
        </p:grpSpPr>
        <p:pic>
          <p:nvPicPr>
            <p:cNvPr id="73" name="Picture 72"/>
            <p:cNvPicPr>
              <a:picLocks noChangeAspect="1"/>
            </p:cNvPicPr>
            <p:nvPr/>
          </p:nvPicPr>
          <p:blipFill rotWithShape="1">
            <a:blip r:embed="rId3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74" name="Freeform 7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5" name="Oval 7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6" name="Oval 7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7" name="Freeform 7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sp>
        <p:nvSpPr>
          <p:cNvPr id="5" name="TextBox 4"/>
          <p:cNvSpPr txBox="1"/>
          <p:nvPr/>
        </p:nvSpPr>
        <p:spPr>
          <a:xfrm>
            <a:off x="1539465" y="3893286"/>
            <a:ext cx="110117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With shadow:</a:t>
            </a:r>
            <a:endParaRPr lang="en-US" dirty="0"/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1168338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ubtitle 4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Your Subtitle Here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Bosnia and Herzegovina</a:t>
            </a:r>
          </a:p>
        </p:txBody>
      </p:sp>
      <p:sp>
        <p:nvSpPr>
          <p:cNvPr id="716" name="TextBox 715"/>
          <p:cNvSpPr txBox="1"/>
          <p:nvPr/>
        </p:nvSpPr>
        <p:spPr>
          <a:xfrm>
            <a:off x="6657106" y="1436822"/>
            <a:ext cx="368042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fr-FR"/>
            </a:defPPr>
          </a:lstStyle>
          <a:p>
            <a:r>
              <a:rPr lang="en-US" sz="28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Lorem Ipsum</a:t>
            </a:r>
          </a:p>
        </p:txBody>
      </p:sp>
      <p:sp>
        <p:nvSpPr>
          <p:cNvPr id="11" name="Rectangle 10"/>
          <p:cNvSpPr/>
          <p:nvPr/>
        </p:nvSpPr>
        <p:spPr>
          <a:xfrm>
            <a:off x="6657106" y="2060849"/>
            <a:ext cx="3680420" cy="36933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lorem ipsum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fui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tristique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tortor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turpis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dui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nunciti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eros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mauris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donec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odio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itsup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sodales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magna dolor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Id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evedin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venenatis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lacus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magnis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Felis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arcu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in tempus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praesent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est. 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enim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risunit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quisque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vitae, dolor magna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phasellus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Vestibulum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est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vinee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platea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tempor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dis.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Curabitur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interdum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placerat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luctus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ut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a,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orci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nam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mattis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loremi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tincidunt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aptent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malesuada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</a:t>
            </a:r>
          </a:p>
        </p:txBody>
      </p:sp>
      <p:grpSp>
        <p:nvGrpSpPr>
          <p:cNvPr id="16" name="Group 15"/>
          <p:cNvGrpSpPr>
            <a:grpSpLocks noChangeAspect="1"/>
          </p:cNvGrpSpPr>
          <p:nvPr/>
        </p:nvGrpSpPr>
        <p:grpSpPr>
          <a:xfrm>
            <a:off x="1711854" y="1236927"/>
            <a:ext cx="4389120" cy="4389120"/>
            <a:chOff x="733869" y="-85134"/>
            <a:chExt cx="7279094" cy="7279094"/>
          </a:xfrm>
        </p:grpSpPr>
        <p:sp>
          <p:nvSpPr>
            <p:cNvPr id="17" name="Freeform 16"/>
            <p:cNvSpPr/>
            <p:nvPr/>
          </p:nvSpPr>
          <p:spPr>
            <a:xfrm>
              <a:off x="1121248" y="61918"/>
              <a:ext cx="6891715" cy="6367455"/>
            </a:xfrm>
            <a:custGeom>
              <a:avLst/>
              <a:gdLst>
                <a:gd name="connsiteX0" fmla="*/ 2683163 w 6891715"/>
                <a:gd name="connsiteY0" fmla="*/ 6337292 h 6367455"/>
                <a:gd name="connsiteX1" fmla="*/ 2693958 w 6891715"/>
                <a:gd name="connsiteY1" fmla="*/ 6353978 h 6367455"/>
                <a:gd name="connsiteX2" fmla="*/ 2680624 w 6891715"/>
                <a:gd name="connsiteY2" fmla="*/ 6366813 h 6367455"/>
                <a:gd name="connsiteX3" fmla="*/ 2668876 w 6891715"/>
                <a:gd name="connsiteY3" fmla="*/ 6367455 h 6367455"/>
                <a:gd name="connsiteX4" fmla="*/ 2665383 w 6891715"/>
                <a:gd name="connsiteY4" fmla="*/ 6352695 h 6367455"/>
                <a:gd name="connsiteX5" fmla="*/ 2700308 w 6891715"/>
                <a:gd name="connsiteY5" fmla="*/ 6256329 h 6367455"/>
                <a:gd name="connsiteX6" fmla="*/ 2695228 w 6891715"/>
                <a:gd name="connsiteY6" fmla="*/ 6265854 h 6367455"/>
                <a:gd name="connsiteX7" fmla="*/ 2687608 w 6891715"/>
                <a:gd name="connsiteY7" fmla="*/ 6263949 h 6367455"/>
                <a:gd name="connsiteX8" fmla="*/ 2690784 w 6891715"/>
                <a:gd name="connsiteY8" fmla="*/ 6256647 h 6367455"/>
                <a:gd name="connsiteX9" fmla="*/ 2722533 w 6891715"/>
                <a:gd name="connsiteY9" fmla="*/ 6238867 h 6367455"/>
                <a:gd name="connsiteX10" fmla="*/ 2720891 w 6891715"/>
                <a:gd name="connsiteY10" fmla="*/ 6254742 h 6367455"/>
                <a:gd name="connsiteX11" fmla="*/ 2713008 w 6891715"/>
                <a:gd name="connsiteY11" fmla="*/ 6251567 h 6367455"/>
                <a:gd name="connsiteX12" fmla="*/ 2714322 w 6891715"/>
                <a:gd name="connsiteY12" fmla="*/ 6242360 h 6367455"/>
                <a:gd name="connsiteX13" fmla="*/ 4255139 w 6891715"/>
                <a:gd name="connsiteY13" fmla="*/ 6154726 h 6367455"/>
                <a:gd name="connsiteX14" fmla="*/ 4256051 w 6891715"/>
                <a:gd name="connsiteY14" fmla="*/ 6161076 h 6367455"/>
                <a:gd name="connsiteX15" fmla="*/ 4243891 w 6891715"/>
                <a:gd name="connsiteY15" fmla="*/ 6173776 h 6367455"/>
                <a:gd name="connsiteX16" fmla="*/ 4241763 w 6891715"/>
                <a:gd name="connsiteY16" fmla="*/ 6166474 h 6367455"/>
                <a:gd name="connsiteX17" fmla="*/ 4245715 w 6891715"/>
                <a:gd name="connsiteY17" fmla="*/ 6156949 h 6367455"/>
                <a:gd name="connsiteX18" fmla="*/ 4249971 w 6891715"/>
                <a:gd name="connsiteY18" fmla="*/ 6160124 h 6367455"/>
                <a:gd name="connsiteX19" fmla="*/ 3939210 w 6891715"/>
                <a:gd name="connsiteY19" fmla="*/ 6130914 h 6367455"/>
                <a:gd name="connsiteX20" fmla="*/ 3946521 w 6891715"/>
                <a:gd name="connsiteY20" fmla="*/ 6130914 h 6367455"/>
                <a:gd name="connsiteX21" fmla="*/ 3948746 w 6891715"/>
                <a:gd name="connsiteY21" fmla="*/ 6144521 h 6367455"/>
                <a:gd name="connsiteX22" fmla="*/ 3956057 w 6891715"/>
                <a:gd name="connsiteY22" fmla="*/ 6150849 h 6367455"/>
                <a:gd name="connsiteX23" fmla="*/ 3965594 w 6891715"/>
                <a:gd name="connsiteY23" fmla="*/ 6141356 h 6367455"/>
                <a:gd name="connsiteX24" fmla="*/ 3975130 w 6891715"/>
                <a:gd name="connsiteY24" fmla="*/ 6138192 h 6367455"/>
                <a:gd name="connsiteX25" fmla="*/ 3984666 w 6891715"/>
                <a:gd name="connsiteY25" fmla="*/ 6141989 h 6367455"/>
                <a:gd name="connsiteX26" fmla="*/ 3987845 w 6891715"/>
                <a:gd name="connsiteY26" fmla="*/ 6149267 h 6367455"/>
                <a:gd name="connsiteX27" fmla="*/ 3978309 w 6891715"/>
                <a:gd name="connsiteY27" fmla="*/ 6154646 h 6367455"/>
                <a:gd name="connsiteX28" fmla="*/ 3978309 w 6891715"/>
                <a:gd name="connsiteY28" fmla="*/ 6160026 h 6367455"/>
                <a:gd name="connsiteX29" fmla="*/ 3992295 w 6891715"/>
                <a:gd name="connsiteY29" fmla="*/ 6161924 h 6367455"/>
                <a:gd name="connsiteX30" fmla="*/ 3996427 w 6891715"/>
                <a:gd name="connsiteY30" fmla="*/ 6160975 h 6367455"/>
                <a:gd name="connsiteX31" fmla="*/ 4004056 w 6891715"/>
                <a:gd name="connsiteY31" fmla="*/ 6173316 h 6367455"/>
                <a:gd name="connsiteX32" fmla="*/ 4011367 w 6891715"/>
                <a:gd name="connsiteY32" fmla="*/ 6170151 h 6367455"/>
                <a:gd name="connsiteX33" fmla="*/ 4028214 w 6891715"/>
                <a:gd name="connsiteY33" fmla="*/ 6170151 h 6367455"/>
                <a:gd name="connsiteX34" fmla="*/ 4038069 w 6891715"/>
                <a:gd name="connsiteY34" fmla="*/ 6164772 h 6367455"/>
                <a:gd name="connsiteX35" fmla="*/ 4054916 w 6891715"/>
                <a:gd name="connsiteY35" fmla="*/ 6162557 h 6367455"/>
                <a:gd name="connsiteX36" fmla="*/ 4060320 w 6891715"/>
                <a:gd name="connsiteY36" fmla="*/ 6158127 h 6367455"/>
                <a:gd name="connsiteX37" fmla="*/ 4068584 w 6891715"/>
                <a:gd name="connsiteY37" fmla="*/ 6161291 h 6367455"/>
                <a:gd name="connsiteX38" fmla="*/ 4073988 w 6891715"/>
                <a:gd name="connsiteY38" fmla="*/ 6169835 h 6367455"/>
                <a:gd name="connsiteX39" fmla="*/ 4082571 w 6891715"/>
                <a:gd name="connsiteY39" fmla="*/ 6170468 h 6367455"/>
                <a:gd name="connsiteX40" fmla="*/ 4100371 w 6891715"/>
                <a:gd name="connsiteY40" fmla="*/ 6165089 h 6367455"/>
                <a:gd name="connsiteX41" fmla="*/ 4109908 w 6891715"/>
                <a:gd name="connsiteY41" fmla="*/ 6170468 h 6367455"/>
                <a:gd name="connsiteX42" fmla="*/ 4119444 w 6891715"/>
                <a:gd name="connsiteY42" fmla="*/ 6170151 h 6367455"/>
                <a:gd name="connsiteX43" fmla="*/ 4128980 w 6891715"/>
                <a:gd name="connsiteY43" fmla="*/ 6163823 h 6367455"/>
                <a:gd name="connsiteX44" fmla="*/ 4137563 w 6891715"/>
                <a:gd name="connsiteY44" fmla="*/ 6166038 h 6367455"/>
                <a:gd name="connsiteX45" fmla="*/ 4135337 w 6891715"/>
                <a:gd name="connsiteY45" fmla="*/ 6172366 h 6367455"/>
                <a:gd name="connsiteX46" fmla="*/ 4137563 w 6891715"/>
                <a:gd name="connsiteY46" fmla="*/ 6180594 h 6367455"/>
                <a:gd name="connsiteX47" fmla="*/ 4142013 w 6891715"/>
                <a:gd name="connsiteY47" fmla="*/ 6188821 h 6367455"/>
                <a:gd name="connsiteX48" fmla="*/ 4149324 w 6891715"/>
                <a:gd name="connsiteY48" fmla="*/ 6191985 h 6367455"/>
                <a:gd name="connsiteX49" fmla="*/ 4156635 w 6891715"/>
                <a:gd name="connsiteY49" fmla="*/ 6184707 h 6367455"/>
                <a:gd name="connsiteX50" fmla="*/ 4163946 w 6891715"/>
                <a:gd name="connsiteY50" fmla="*/ 6181543 h 6367455"/>
                <a:gd name="connsiteX51" fmla="*/ 4175707 w 6891715"/>
                <a:gd name="connsiteY51" fmla="*/ 6184707 h 6367455"/>
                <a:gd name="connsiteX52" fmla="*/ 4179840 w 6891715"/>
                <a:gd name="connsiteY52" fmla="*/ 6177113 h 6367455"/>
                <a:gd name="connsiteX53" fmla="*/ 4181111 w 6891715"/>
                <a:gd name="connsiteY53" fmla="*/ 6169835 h 6367455"/>
                <a:gd name="connsiteX54" fmla="*/ 4185243 w 6891715"/>
                <a:gd name="connsiteY54" fmla="*/ 6167620 h 6367455"/>
                <a:gd name="connsiteX55" fmla="*/ 4184290 w 6891715"/>
                <a:gd name="connsiteY55" fmla="*/ 6176164 h 6367455"/>
                <a:gd name="connsiteX56" fmla="*/ 4189376 w 6891715"/>
                <a:gd name="connsiteY56" fmla="*/ 6184391 h 6367455"/>
                <a:gd name="connsiteX57" fmla="*/ 4188422 w 6891715"/>
                <a:gd name="connsiteY57" fmla="*/ 6188504 h 6367455"/>
                <a:gd name="connsiteX58" fmla="*/ 4186197 w 6891715"/>
                <a:gd name="connsiteY58" fmla="*/ 6195782 h 6367455"/>
                <a:gd name="connsiteX59" fmla="*/ 4179204 w 6891715"/>
                <a:gd name="connsiteY59" fmla="*/ 6206541 h 6367455"/>
                <a:gd name="connsiteX60" fmla="*/ 4170621 w 6891715"/>
                <a:gd name="connsiteY60" fmla="*/ 6210654 h 6367455"/>
                <a:gd name="connsiteX61" fmla="*/ 4164264 w 6891715"/>
                <a:gd name="connsiteY61" fmla="*/ 6205908 h 6367455"/>
                <a:gd name="connsiteX62" fmla="*/ 4152820 w 6891715"/>
                <a:gd name="connsiteY62" fmla="*/ 6212237 h 6367455"/>
                <a:gd name="connsiteX63" fmla="*/ 4144238 w 6891715"/>
                <a:gd name="connsiteY63" fmla="*/ 6213186 h 6367455"/>
                <a:gd name="connsiteX64" fmla="*/ 4128344 w 6891715"/>
                <a:gd name="connsiteY64" fmla="*/ 6207807 h 6367455"/>
                <a:gd name="connsiteX65" fmla="*/ 4114358 w 6891715"/>
                <a:gd name="connsiteY65" fmla="*/ 6212553 h 6367455"/>
                <a:gd name="connsiteX66" fmla="*/ 4103232 w 6891715"/>
                <a:gd name="connsiteY66" fmla="*/ 6208123 h 6367455"/>
                <a:gd name="connsiteX67" fmla="*/ 4085114 w 6891715"/>
                <a:gd name="connsiteY67" fmla="*/ 6208756 h 6367455"/>
                <a:gd name="connsiteX68" fmla="*/ 4074306 w 6891715"/>
                <a:gd name="connsiteY68" fmla="*/ 6218249 h 6367455"/>
                <a:gd name="connsiteX69" fmla="*/ 4066995 w 6891715"/>
                <a:gd name="connsiteY69" fmla="*/ 6221413 h 6367455"/>
                <a:gd name="connsiteX70" fmla="*/ 4051101 w 6891715"/>
                <a:gd name="connsiteY70" fmla="*/ 6221413 h 6367455"/>
                <a:gd name="connsiteX71" fmla="*/ 4045697 w 6891715"/>
                <a:gd name="connsiteY71" fmla="*/ 6224577 h 6367455"/>
                <a:gd name="connsiteX72" fmla="*/ 4041565 w 6891715"/>
                <a:gd name="connsiteY72" fmla="*/ 6222362 h 6367455"/>
                <a:gd name="connsiteX73" fmla="*/ 4045697 w 6891715"/>
                <a:gd name="connsiteY73" fmla="*/ 6211920 h 6367455"/>
                <a:gd name="connsiteX74" fmla="*/ 4037115 w 6891715"/>
                <a:gd name="connsiteY74" fmla="*/ 6202744 h 6367455"/>
                <a:gd name="connsiteX75" fmla="*/ 4024400 w 6891715"/>
                <a:gd name="connsiteY75" fmla="*/ 6194200 h 6367455"/>
                <a:gd name="connsiteX76" fmla="*/ 4014864 w 6891715"/>
                <a:gd name="connsiteY76" fmla="*/ 6197681 h 6367455"/>
                <a:gd name="connsiteX77" fmla="*/ 4003103 w 6891715"/>
                <a:gd name="connsiteY77" fmla="*/ 6194516 h 6367455"/>
                <a:gd name="connsiteX78" fmla="*/ 3992613 w 6891715"/>
                <a:gd name="connsiteY78" fmla="*/ 6191352 h 6367455"/>
                <a:gd name="connsiteX79" fmla="*/ 3979898 w 6891715"/>
                <a:gd name="connsiteY79" fmla="*/ 6192618 h 6367455"/>
                <a:gd name="connsiteX80" fmla="*/ 3970362 w 6891715"/>
                <a:gd name="connsiteY80" fmla="*/ 6184391 h 6367455"/>
                <a:gd name="connsiteX81" fmla="*/ 3954468 w 6891715"/>
                <a:gd name="connsiteY81" fmla="*/ 6179961 h 6367455"/>
                <a:gd name="connsiteX82" fmla="*/ 3944614 w 6891715"/>
                <a:gd name="connsiteY82" fmla="*/ 6184707 h 6367455"/>
                <a:gd name="connsiteX83" fmla="*/ 3933171 w 6891715"/>
                <a:gd name="connsiteY83" fmla="*/ 6188821 h 6367455"/>
                <a:gd name="connsiteX84" fmla="*/ 3925542 w 6891715"/>
                <a:gd name="connsiteY84" fmla="*/ 6178379 h 6367455"/>
                <a:gd name="connsiteX85" fmla="*/ 3923634 w 6891715"/>
                <a:gd name="connsiteY85" fmla="*/ 6167620 h 6367455"/>
                <a:gd name="connsiteX86" fmla="*/ 3924588 w 6891715"/>
                <a:gd name="connsiteY86" fmla="*/ 6157494 h 6367455"/>
                <a:gd name="connsiteX87" fmla="*/ 3919184 w 6891715"/>
                <a:gd name="connsiteY87" fmla="*/ 6148951 h 6367455"/>
                <a:gd name="connsiteX88" fmla="*/ 3919820 w 6891715"/>
                <a:gd name="connsiteY88" fmla="*/ 6142622 h 6367455"/>
                <a:gd name="connsiteX89" fmla="*/ 3917913 w 6891715"/>
                <a:gd name="connsiteY89" fmla="*/ 6136294 h 6367455"/>
                <a:gd name="connsiteX90" fmla="*/ 3925224 w 6891715"/>
                <a:gd name="connsiteY90" fmla="*/ 6139458 h 6367455"/>
                <a:gd name="connsiteX91" fmla="*/ 3932853 w 6891715"/>
                <a:gd name="connsiteY91" fmla="*/ 6150216 h 6367455"/>
                <a:gd name="connsiteX92" fmla="*/ 3938257 w 6891715"/>
                <a:gd name="connsiteY92" fmla="*/ 6154014 h 6367455"/>
                <a:gd name="connsiteX93" fmla="*/ 3943343 w 6891715"/>
                <a:gd name="connsiteY93" fmla="*/ 6148634 h 6367455"/>
                <a:gd name="connsiteX94" fmla="*/ 3934760 w 6891715"/>
                <a:gd name="connsiteY94" fmla="*/ 6140407 h 6367455"/>
                <a:gd name="connsiteX95" fmla="*/ 4979304 w 6891715"/>
                <a:gd name="connsiteY95" fmla="*/ 6116626 h 6367455"/>
                <a:gd name="connsiteX96" fmla="*/ 4987888 w 6891715"/>
                <a:gd name="connsiteY96" fmla="*/ 6116626 h 6367455"/>
                <a:gd name="connsiteX97" fmla="*/ 4983755 w 6891715"/>
                <a:gd name="connsiteY97" fmla="*/ 6126107 h 6367455"/>
                <a:gd name="connsiteX98" fmla="*/ 4969765 w 6891715"/>
                <a:gd name="connsiteY98" fmla="*/ 6130216 h 6367455"/>
                <a:gd name="connsiteX99" fmla="*/ 4970719 w 6891715"/>
                <a:gd name="connsiteY99" fmla="*/ 6138748 h 6367455"/>
                <a:gd name="connsiteX100" fmla="*/ 4955140 w 6891715"/>
                <a:gd name="connsiteY100" fmla="*/ 6149177 h 6367455"/>
                <a:gd name="connsiteX101" fmla="*/ 4944648 w 6891715"/>
                <a:gd name="connsiteY101" fmla="*/ 6155498 h 6367455"/>
                <a:gd name="connsiteX102" fmla="*/ 4934155 w 6891715"/>
                <a:gd name="connsiteY102" fmla="*/ 6168139 h 6367455"/>
                <a:gd name="connsiteX103" fmla="*/ 4919530 w 6891715"/>
                <a:gd name="connsiteY103" fmla="*/ 6180148 h 6367455"/>
                <a:gd name="connsiteX104" fmla="*/ 4919848 w 6891715"/>
                <a:gd name="connsiteY104" fmla="*/ 6181412 h 6367455"/>
                <a:gd name="connsiteX105" fmla="*/ 4922709 w 6891715"/>
                <a:gd name="connsiteY105" fmla="*/ 6190577 h 6367455"/>
                <a:gd name="connsiteX106" fmla="*/ 4925889 w 6891715"/>
                <a:gd name="connsiteY106" fmla="*/ 6194370 h 6367455"/>
                <a:gd name="connsiteX107" fmla="*/ 4932248 w 6891715"/>
                <a:gd name="connsiteY107" fmla="*/ 6201954 h 6367455"/>
                <a:gd name="connsiteX108" fmla="*/ 4934473 w 6891715"/>
                <a:gd name="connsiteY108" fmla="*/ 6211435 h 6367455"/>
                <a:gd name="connsiteX109" fmla="*/ 4927161 w 6891715"/>
                <a:gd name="connsiteY109" fmla="*/ 6212699 h 6367455"/>
                <a:gd name="connsiteX110" fmla="*/ 4924935 w 6891715"/>
                <a:gd name="connsiteY110" fmla="*/ 6206379 h 6367455"/>
                <a:gd name="connsiteX111" fmla="*/ 4916351 w 6891715"/>
                <a:gd name="connsiteY111" fmla="*/ 6206379 h 6367455"/>
                <a:gd name="connsiteX112" fmla="*/ 4909356 w 6891715"/>
                <a:gd name="connsiteY112" fmla="*/ 6208275 h 6367455"/>
                <a:gd name="connsiteX113" fmla="*/ 4902997 w 6891715"/>
                <a:gd name="connsiteY113" fmla="*/ 6214596 h 6367455"/>
                <a:gd name="connsiteX114" fmla="*/ 4892187 w 6891715"/>
                <a:gd name="connsiteY114" fmla="*/ 6226289 h 6367455"/>
                <a:gd name="connsiteX115" fmla="*/ 4871202 w 6891715"/>
                <a:gd name="connsiteY115" fmla="*/ 6238298 h 6367455"/>
                <a:gd name="connsiteX116" fmla="*/ 4851172 w 6891715"/>
                <a:gd name="connsiteY116" fmla="*/ 6240510 h 6367455"/>
                <a:gd name="connsiteX117" fmla="*/ 4835274 w 6891715"/>
                <a:gd name="connsiteY117" fmla="*/ 6238614 h 6367455"/>
                <a:gd name="connsiteX118" fmla="*/ 4826690 w 6891715"/>
                <a:gd name="connsiteY118" fmla="*/ 6246199 h 6367455"/>
                <a:gd name="connsiteX119" fmla="*/ 4828916 w 6891715"/>
                <a:gd name="connsiteY119" fmla="*/ 6253151 h 6367455"/>
                <a:gd name="connsiteX120" fmla="*/ 4821285 w 6891715"/>
                <a:gd name="connsiteY120" fmla="*/ 6251255 h 6367455"/>
                <a:gd name="connsiteX121" fmla="*/ 4806341 w 6891715"/>
                <a:gd name="connsiteY121" fmla="*/ 6248095 h 6367455"/>
                <a:gd name="connsiteX122" fmla="*/ 4781224 w 6891715"/>
                <a:gd name="connsiteY122" fmla="*/ 6246515 h 6367455"/>
                <a:gd name="connsiteX123" fmla="*/ 4776773 w 6891715"/>
                <a:gd name="connsiteY123" fmla="*/ 6237982 h 6367455"/>
                <a:gd name="connsiteX124" fmla="*/ 4773593 w 6891715"/>
                <a:gd name="connsiteY124" fmla="*/ 6228501 h 6367455"/>
                <a:gd name="connsiteX125" fmla="*/ 4764055 w 6891715"/>
                <a:gd name="connsiteY125" fmla="*/ 6220284 h 6367455"/>
                <a:gd name="connsiteX126" fmla="*/ 4762783 w 6891715"/>
                <a:gd name="connsiteY126" fmla="*/ 6209855 h 6367455"/>
                <a:gd name="connsiteX127" fmla="*/ 4760875 w 6891715"/>
                <a:gd name="connsiteY127" fmla="*/ 6201322 h 6367455"/>
                <a:gd name="connsiteX128" fmla="*/ 4772321 w 6891715"/>
                <a:gd name="connsiteY128" fmla="*/ 6203535 h 6367455"/>
                <a:gd name="connsiteX129" fmla="*/ 4778998 w 6891715"/>
                <a:gd name="connsiteY129" fmla="*/ 6206695 h 6367455"/>
                <a:gd name="connsiteX130" fmla="*/ 4789172 w 6891715"/>
                <a:gd name="connsiteY130" fmla="*/ 6189629 h 6367455"/>
                <a:gd name="connsiteX131" fmla="*/ 4796803 w 6891715"/>
                <a:gd name="connsiteY131" fmla="*/ 6186469 h 6367455"/>
                <a:gd name="connsiteX132" fmla="*/ 4806023 w 6891715"/>
                <a:gd name="connsiteY132" fmla="*/ 6182993 h 6367455"/>
                <a:gd name="connsiteX133" fmla="*/ 4826372 w 6891715"/>
                <a:gd name="connsiteY133" fmla="*/ 6185205 h 6367455"/>
                <a:gd name="connsiteX134" fmla="*/ 4827008 w 6891715"/>
                <a:gd name="connsiteY134" fmla="*/ 6177620 h 6367455"/>
                <a:gd name="connsiteX135" fmla="*/ 4827008 w 6891715"/>
                <a:gd name="connsiteY135" fmla="*/ 6175724 h 6367455"/>
                <a:gd name="connsiteX136" fmla="*/ 4826054 w 6891715"/>
                <a:gd name="connsiteY136" fmla="*/ 6164031 h 6367455"/>
                <a:gd name="connsiteX137" fmla="*/ 4837500 w 6891715"/>
                <a:gd name="connsiteY137" fmla="*/ 6164979 h 6367455"/>
                <a:gd name="connsiteX138" fmla="*/ 4845131 w 6891715"/>
                <a:gd name="connsiteY138" fmla="*/ 6171299 h 6367455"/>
                <a:gd name="connsiteX139" fmla="*/ 4864207 w 6891715"/>
                <a:gd name="connsiteY139" fmla="*/ 6173196 h 6367455"/>
                <a:gd name="connsiteX140" fmla="*/ 4882330 w 6891715"/>
                <a:gd name="connsiteY140" fmla="*/ 6165927 h 6367455"/>
                <a:gd name="connsiteX141" fmla="*/ 4914761 w 6891715"/>
                <a:gd name="connsiteY141" fmla="*/ 6154866 h 6367455"/>
                <a:gd name="connsiteX142" fmla="*/ 4939243 w 6891715"/>
                <a:gd name="connsiteY142" fmla="*/ 6145385 h 6367455"/>
                <a:gd name="connsiteX143" fmla="*/ 4957048 w 6891715"/>
                <a:gd name="connsiteY143" fmla="*/ 6130532 h 6367455"/>
                <a:gd name="connsiteX144" fmla="*/ 4970719 w 6891715"/>
                <a:gd name="connsiteY144" fmla="*/ 6126107 h 6367455"/>
                <a:gd name="connsiteX145" fmla="*/ 4269809 w 6891715"/>
                <a:gd name="connsiteY145" fmla="*/ 6099164 h 6367455"/>
                <a:gd name="connsiteX146" fmla="*/ 4278081 w 6891715"/>
                <a:gd name="connsiteY146" fmla="*/ 6107690 h 6367455"/>
                <a:gd name="connsiteX147" fmla="*/ 4273179 w 6891715"/>
                <a:gd name="connsiteY147" fmla="*/ 6110848 h 6367455"/>
                <a:gd name="connsiteX148" fmla="*/ 4273179 w 6891715"/>
                <a:gd name="connsiteY148" fmla="*/ 6119059 h 6367455"/>
                <a:gd name="connsiteX149" fmla="*/ 4271341 w 6891715"/>
                <a:gd name="connsiteY149" fmla="*/ 6131691 h 6367455"/>
                <a:gd name="connsiteX150" fmla="*/ 4281451 w 6891715"/>
                <a:gd name="connsiteY150" fmla="*/ 6138955 h 6367455"/>
                <a:gd name="connsiteX151" fmla="*/ 4275630 w 6891715"/>
                <a:gd name="connsiteY151" fmla="*/ 6154744 h 6367455"/>
                <a:gd name="connsiteX152" fmla="*/ 4266439 w 6891715"/>
                <a:gd name="connsiteY152" fmla="*/ 6157902 h 6367455"/>
                <a:gd name="connsiteX153" fmla="*/ 4265520 w 6891715"/>
                <a:gd name="connsiteY153" fmla="*/ 6154744 h 6367455"/>
                <a:gd name="connsiteX154" fmla="*/ 4271341 w 6891715"/>
                <a:gd name="connsiteY154" fmla="*/ 6143376 h 6367455"/>
                <a:gd name="connsiteX155" fmla="*/ 4263988 w 6891715"/>
                <a:gd name="connsiteY155" fmla="*/ 6135797 h 6367455"/>
                <a:gd name="connsiteX156" fmla="*/ 4265213 w 6891715"/>
                <a:gd name="connsiteY156" fmla="*/ 6129481 h 6367455"/>
                <a:gd name="connsiteX157" fmla="*/ 4267051 w 6891715"/>
                <a:gd name="connsiteY157" fmla="*/ 6122533 h 6367455"/>
                <a:gd name="connsiteX158" fmla="*/ 4267051 w 6891715"/>
                <a:gd name="connsiteY158" fmla="*/ 6114954 h 6367455"/>
                <a:gd name="connsiteX159" fmla="*/ 4271953 w 6891715"/>
                <a:gd name="connsiteY159" fmla="*/ 6107690 h 6367455"/>
                <a:gd name="connsiteX160" fmla="*/ 3049239 w 6891715"/>
                <a:gd name="connsiteY160" fmla="*/ 6092814 h 6367455"/>
                <a:gd name="connsiteX161" fmla="*/ 3061023 w 6891715"/>
                <a:gd name="connsiteY161" fmla="*/ 6092814 h 6367455"/>
                <a:gd name="connsiteX162" fmla="*/ 3070188 w 6891715"/>
                <a:gd name="connsiteY162" fmla="*/ 6099703 h 6367455"/>
                <a:gd name="connsiteX163" fmla="*/ 3064623 w 6891715"/>
                <a:gd name="connsiteY163" fmla="*/ 6107790 h 6367455"/>
                <a:gd name="connsiteX164" fmla="*/ 3052513 w 6891715"/>
                <a:gd name="connsiteY164" fmla="*/ 6108689 h 6367455"/>
                <a:gd name="connsiteX165" fmla="*/ 3048257 w 6891715"/>
                <a:gd name="connsiteY165" fmla="*/ 6107790 h 6367455"/>
                <a:gd name="connsiteX166" fmla="*/ 3038438 w 6891715"/>
                <a:gd name="connsiteY166" fmla="*/ 6097007 h 6367455"/>
                <a:gd name="connsiteX167" fmla="*/ 3038243 w 6891715"/>
                <a:gd name="connsiteY167" fmla="*/ 6081701 h 6367455"/>
                <a:gd name="connsiteX168" fmla="*/ 3041613 w 6891715"/>
                <a:gd name="connsiteY168" fmla="*/ 6088628 h 6367455"/>
                <a:gd name="connsiteX169" fmla="*/ 3032422 w 6891715"/>
                <a:gd name="connsiteY169" fmla="*/ 6094401 h 6367455"/>
                <a:gd name="connsiteX170" fmla="*/ 3024150 w 6891715"/>
                <a:gd name="connsiteY170" fmla="*/ 6082855 h 6367455"/>
                <a:gd name="connsiteX171" fmla="*/ 3863987 w 6891715"/>
                <a:gd name="connsiteY171" fmla="*/ 6053126 h 6367455"/>
                <a:gd name="connsiteX172" fmla="*/ 3875919 w 6891715"/>
                <a:gd name="connsiteY172" fmla="*/ 6056271 h 6367455"/>
                <a:gd name="connsiteX173" fmla="*/ 3881401 w 6891715"/>
                <a:gd name="connsiteY173" fmla="*/ 6066964 h 6367455"/>
                <a:gd name="connsiteX174" fmla="*/ 3875919 w 6891715"/>
                <a:gd name="connsiteY174" fmla="*/ 6067908 h 6367455"/>
                <a:gd name="connsiteX175" fmla="*/ 3880111 w 6891715"/>
                <a:gd name="connsiteY175" fmla="*/ 6079230 h 6367455"/>
                <a:gd name="connsiteX176" fmla="*/ 3876886 w 6891715"/>
                <a:gd name="connsiteY176" fmla="*/ 6086464 h 6367455"/>
                <a:gd name="connsiteX177" fmla="*/ 3865277 w 6891715"/>
                <a:gd name="connsiteY177" fmla="*/ 6084891 h 6367455"/>
                <a:gd name="connsiteX178" fmla="*/ 3860763 w 6891715"/>
                <a:gd name="connsiteY178" fmla="*/ 6066021 h 6367455"/>
                <a:gd name="connsiteX179" fmla="*/ 4100970 w 6891715"/>
                <a:gd name="connsiteY179" fmla="*/ 6043601 h 6367455"/>
                <a:gd name="connsiteX180" fmla="*/ 4111588 w 6891715"/>
                <a:gd name="connsiteY180" fmla="*/ 6057374 h 6367455"/>
                <a:gd name="connsiteX181" fmla="*/ 4101282 w 6891715"/>
                <a:gd name="connsiteY181" fmla="*/ 6065826 h 6367455"/>
                <a:gd name="connsiteX182" fmla="*/ 4103156 w 6891715"/>
                <a:gd name="connsiteY182" fmla="*/ 6054244 h 6367455"/>
                <a:gd name="connsiteX183" fmla="*/ 4098784 w 6891715"/>
                <a:gd name="connsiteY183" fmla="*/ 6049861 h 6367455"/>
                <a:gd name="connsiteX184" fmla="*/ 4092850 w 6891715"/>
                <a:gd name="connsiteY184" fmla="*/ 6051113 h 6367455"/>
                <a:gd name="connsiteX185" fmla="*/ 4092538 w 6891715"/>
                <a:gd name="connsiteY185" fmla="*/ 6046105 h 6367455"/>
                <a:gd name="connsiteX186" fmla="*/ 4379876 w 6891715"/>
                <a:gd name="connsiteY186" fmla="*/ 6040426 h 6367455"/>
                <a:gd name="connsiteX187" fmla="*/ 4379876 w 6891715"/>
                <a:gd name="connsiteY187" fmla="*/ 6051117 h 6367455"/>
                <a:gd name="connsiteX188" fmla="*/ 4366858 w 6891715"/>
                <a:gd name="connsiteY188" fmla="*/ 6060550 h 6367455"/>
                <a:gd name="connsiteX189" fmla="*/ 4364318 w 6891715"/>
                <a:gd name="connsiteY189" fmla="*/ 6075014 h 6367455"/>
                <a:gd name="connsiteX190" fmla="*/ 4352888 w 6891715"/>
                <a:gd name="connsiteY190" fmla="*/ 6098282 h 6367455"/>
                <a:gd name="connsiteX191" fmla="*/ 4333838 w 6891715"/>
                <a:gd name="connsiteY191" fmla="*/ 6105514 h 6367455"/>
                <a:gd name="connsiteX192" fmla="*/ 4335425 w 6891715"/>
                <a:gd name="connsiteY192" fmla="*/ 6088849 h 6367455"/>
                <a:gd name="connsiteX193" fmla="*/ 4324313 w 6891715"/>
                <a:gd name="connsiteY193" fmla="*/ 6089163 h 6367455"/>
                <a:gd name="connsiteX194" fmla="*/ 4328123 w 6891715"/>
                <a:gd name="connsiteY194" fmla="*/ 6083818 h 6367455"/>
                <a:gd name="connsiteX195" fmla="*/ 4333520 w 6891715"/>
                <a:gd name="connsiteY195" fmla="*/ 6070297 h 6367455"/>
                <a:gd name="connsiteX196" fmla="*/ 4345903 w 6891715"/>
                <a:gd name="connsiteY196" fmla="*/ 6053318 h 6367455"/>
                <a:gd name="connsiteX197" fmla="*/ 4360508 w 6891715"/>
                <a:gd name="connsiteY197" fmla="*/ 6048287 h 6367455"/>
                <a:gd name="connsiteX198" fmla="*/ 4333108 w 6891715"/>
                <a:gd name="connsiteY198" fmla="*/ 6021376 h 6367455"/>
                <a:gd name="connsiteX199" fmla="*/ 4337013 w 6891715"/>
                <a:gd name="connsiteY199" fmla="*/ 6023281 h 6367455"/>
                <a:gd name="connsiteX200" fmla="*/ 4334610 w 6891715"/>
                <a:gd name="connsiteY200" fmla="*/ 6030266 h 6367455"/>
                <a:gd name="connsiteX201" fmla="*/ 4325900 w 6891715"/>
                <a:gd name="connsiteY201" fmla="*/ 6030901 h 6367455"/>
                <a:gd name="connsiteX202" fmla="*/ 4191713 w 6891715"/>
                <a:gd name="connsiteY202" fmla="*/ 6019789 h 6367455"/>
                <a:gd name="connsiteX203" fmla="*/ 4195726 w 6891715"/>
                <a:gd name="connsiteY203" fmla="*/ 6021376 h 6367455"/>
                <a:gd name="connsiteX204" fmla="*/ 4187700 w 6891715"/>
                <a:gd name="connsiteY204" fmla="*/ 6034077 h 6367455"/>
                <a:gd name="connsiteX205" fmla="*/ 4184613 w 6891715"/>
                <a:gd name="connsiteY205" fmla="*/ 6029314 h 6367455"/>
                <a:gd name="connsiteX206" fmla="*/ 3752636 w 6891715"/>
                <a:gd name="connsiteY206" fmla="*/ 6002326 h 6367455"/>
                <a:gd name="connsiteX207" fmla="*/ 3754400 w 6891715"/>
                <a:gd name="connsiteY207" fmla="*/ 6015026 h 6367455"/>
                <a:gd name="connsiteX208" fmla="*/ 3748050 w 6891715"/>
                <a:gd name="connsiteY208" fmla="*/ 6006165 h 6367455"/>
                <a:gd name="connsiteX209" fmla="*/ 4012798 w 6891715"/>
                <a:gd name="connsiteY209" fmla="*/ 5995976 h 6367455"/>
                <a:gd name="connsiteX210" fmla="*/ 4024276 w 6891715"/>
                <a:gd name="connsiteY210" fmla="*/ 6005183 h 6367455"/>
                <a:gd name="connsiteX211" fmla="*/ 4014970 w 6891715"/>
                <a:gd name="connsiteY211" fmla="*/ 6022011 h 6367455"/>
                <a:gd name="connsiteX212" fmla="*/ 4008145 w 6891715"/>
                <a:gd name="connsiteY212" fmla="*/ 6026139 h 6367455"/>
                <a:gd name="connsiteX213" fmla="*/ 4001941 w 6891715"/>
                <a:gd name="connsiteY213" fmla="*/ 6024234 h 6367455"/>
                <a:gd name="connsiteX214" fmla="*/ 3997288 w 6891715"/>
                <a:gd name="connsiteY214" fmla="*/ 6018201 h 6367455"/>
                <a:gd name="connsiteX215" fmla="*/ 4005663 w 6891715"/>
                <a:gd name="connsiteY215" fmla="*/ 6015661 h 6367455"/>
                <a:gd name="connsiteX216" fmla="*/ 3998218 w 6891715"/>
                <a:gd name="connsiteY216" fmla="*/ 6010581 h 6367455"/>
                <a:gd name="connsiteX217" fmla="*/ 4001320 w 6891715"/>
                <a:gd name="connsiteY217" fmla="*/ 6007406 h 6367455"/>
                <a:gd name="connsiteX218" fmla="*/ 4011867 w 6891715"/>
                <a:gd name="connsiteY218" fmla="*/ 6008358 h 6367455"/>
                <a:gd name="connsiteX219" fmla="*/ 4015900 w 6891715"/>
                <a:gd name="connsiteY219" fmla="*/ 6008358 h 6367455"/>
                <a:gd name="connsiteX220" fmla="*/ 4011867 w 6891715"/>
                <a:gd name="connsiteY220" fmla="*/ 6001056 h 6367455"/>
                <a:gd name="connsiteX221" fmla="*/ 4097132 w 6891715"/>
                <a:gd name="connsiteY221" fmla="*/ 5994389 h 6367455"/>
                <a:gd name="connsiteX222" fmla="*/ 4100476 w 6891715"/>
                <a:gd name="connsiteY222" fmla="*/ 6005330 h 6367455"/>
                <a:gd name="connsiteX223" fmla="*/ 4097740 w 6891715"/>
                <a:gd name="connsiteY223" fmla="*/ 6018202 h 6367455"/>
                <a:gd name="connsiteX224" fmla="*/ 4086188 w 6891715"/>
                <a:gd name="connsiteY224" fmla="*/ 6005652 h 6367455"/>
                <a:gd name="connsiteX225" fmla="*/ 4086188 w 6891715"/>
                <a:gd name="connsiteY225" fmla="*/ 5997929 h 6367455"/>
                <a:gd name="connsiteX226" fmla="*/ 4278593 w 6891715"/>
                <a:gd name="connsiteY226" fmla="*/ 5988039 h 6367455"/>
                <a:gd name="connsiteX227" fmla="*/ 4284943 w 6891715"/>
                <a:gd name="connsiteY227" fmla="*/ 5988039 h 6367455"/>
                <a:gd name="connsiteX228" fmla="*/ 4292563 w 6891715"/>
                <a:gd name="connsiteY228" fmla="*/ 5991214 h 6367455"/>
                <a:gd name="connsiteX229" fmla="*/ 4286213 w 6891715"/>
                <a:gd name="connsiteY229" fmla="*/ 5994389 h 6367455"/>
                <a:gd name="connsiteX230" fmla="*/ 4282085 w 6891715"/>
                <a:gd name="connsiteY230" fmla="*/ 5999786 h 6367455"/>
                <a:gd name="connsiteX231" fmla="*/ 4270655 w 6891715"/>
                <a:gd name="connsiteY231" fmla="*/ 5997564 h 6367455"/>
                <a:gd name="connsiteX232" fmla="*/ 4256685 w 6891715"/>
                <a:gd name="connsiteY232" fmla="*/ 6003914 h 6367455"/>
                <a:gd name="connsiteX233" fmla="*/ 4258908 w 6891715"/>
                <a:gd name="connsiteY233" fmla="*/ 6019789 h 6367455"/>
                <a:gd name="connsiteX234" fmla="*/ 4251288 w 6891715"/>
                <a:gd name="connsiteY234" fmla="*/ 6013439 h 6367455"/>
                <a:gd name="connsiteX235" fmla="*/ 4253510 w 6891715"/>
                <a:gd name="connsiteY235" fmla="*/ 6000739 h 6367455"/>
                <a:gd name="connsiteX236" fmla="*/ 4262718 w 6891715"/>
                <a:gd name="connsiteY236" fmla="*/ 5989309 h 6367455"/>
                <a:gd name="connsiteX237" fmla="*/ 4044769 w 6891715"/>
                <a:gd name="connsiteY237" fmla="*/ 5988039 h 6367455"/>
                <a:gd name="connsiteX238" fmla="*/ 4050157 w 6891715"/>
                <a:gd name="connsiteY238" fmla="*/ 5994389 h 6367455"/>
                <a:gd name="connsiteX239" fmla="*/ 4052851 w 6891715"/>
                <a:gd name="connsiteY239" fmla="*/ 6001691 h 6367455"/>
                <a:gd name="connsiteX240" fmla="*/ 4042748 w 6891715"/>
                <a:gd name="connsiteY240" fmla="*/ 6007089 h 6367455"/>
                <a:gd name="connsiteX241" fmla="*/ 4041738 w 6891715"/>
                <a:gd name="connsiteY241" fmla="*/ 6002009 h 6367455"/>
                <a:gd name="connsiteX242" fmla="*/ 2784354 w 6891715"/>
                <a:gd name="connsiteY242" fmla="*/ 5988039 h 6367455"/>
                <a:gd name="connsiteX243" fmla="*/ 2798725 w 6891715"/>
                <a:gd name="connsiteY243" fmla="*/ 5999034 h 6367455"/>
                <a:gd name="connsiteX244" fmla="*/ 2788699 w 6891715"/>
                <a:gd name="connsiteY244" fmla="*/ 6005502 h 6367455"/>
                <a:gd name="connsiteX245" fmla="*/ 2779675 w 6891715"/>
                <a:gd name="connsiteY245" fmla="*/ 5992566 h 6367455"/>
                <a:gd name="connsiteX246" fmla="*/ 4162388 w 6891715"/>
                <a:gd name="connsiteY246" fmla="*/ 5973751 h 6367455"/>
                <a:gd name="connsiteX247" fmla="*/ 4157943 w 6891715"/>
                <a:gd name="connsiteY247" fmla="*/ 5978006 h 6367455"/>
                <a:gd name="connsiteX248" fmla="*/ 4156038 w 6891715"/>
                <a:gd name="connsiteY248" fmla="*/ 5991099 h 6367455"/>
                <a:gd name="connsiteX249" fmla="*/ 4147783 w 6891715"/>
                <a:gd name="connsiteY249" fmla="*/ 6000918 h 6367455"/>
                <a:gd name="connsiteX250" fmla="*/ 4133813 w 6891715"/>
                <a:gd name="connsiteY250" fmla="*/ 6005501 h 6367455"/>
                <a:gd name="connsiteX251" fmla="*/ 4136035 w 6891715"/>
                <a:gd name="connsiteY251" fmla="*/ 5994372 h 6367455"/>
                <a:gd name="connsiteX252" fmla="*/ 4150640 w 6891715"/>
                <a:gd name="connsiteY252" fmla="*/ 5986844 h 6367455"/>
                <a:gd name="connsiteX253" fmla="*/ 4151593 w 6891715"/>
                <a:gd name="connsiteY253" fmla="*/ 5974733 h 6367455"/>
                <a:gd name="connsiteX254" fmla="*/ 4248322 w 6891715"/>
                <a:gd name="connsiteY254" fmla="*/ 5964226 h 6367455"/>
                <a:gd name="connsiteX255" fmla="*/ 4257308 w 6891715"/>
                <a:gd name="connsiteY255" fmla="*/ 5967568 h 6367455"/>
                <a:gd name="connsiteX256" fmla="*/ 4262400 w 6891715"/>
                <a:gd name="connsiteY256" fmla="*/ 5977594 h 6367455"/>
                <a:gd name="connsiteX257" fmla="*/ 4250419 w 6891715"/>
                <a:gd name="connsiteY257" fmla="*/ 5983276 h 6367455"/>
                <a:gd name="connsiteX258" fmla="*/ 4248322 w 6891715"/>
                <a:gd name="connsiteY258" fmla="*/ 5979934 h 6367455"/>
                <a:gd name="connsiteX259" fmla="*/ 4252515 w 6891715"/>
                <a:gd name="connsiteY259" fmla="*/ 5971913 h 6367455"/>
                <a:gd name="connsiteX260" fmla="*/ 4246525 w 6891715"/>
                <a:gd name="connsiteY260" fmla="*/ 5970910 h 6367455"/>
                <a:gd name="connsiteX261" fmla="*/ 4031293 w 6891715"/>
                <a:gd name="connsiteY261" fmla="*/ 5961051 h 6367455"/>
                <a:gd name="connsiteX262" fmla="*/ 4036975 w 6891715"/>
                <a:gd name="connsiteY262" fmla="*/ 5972352 h 6367455"/>
                <a:gd name="connsiteX263" fmla="*/ 4031293 w 6891715"/>
                <a:gd name="connsiteY263" fmla="*/ 5980101 h 6367455"/>
                <a:gd name="connsiteX264" fmla="*/ 4020264 w 6891715"/>
                <a:gd name="connsiteY264" fmla="*/ 5978163 h 6367455"/>
                <a:gd name="connsiteX265" fmla="*/ 4017925 w 6891715"/>
                <a:gd name="connsiteY265" fmla="*/ 5969446 h 6367455"/>
                <a:gd name="connsiteX266" fmla="*/ 4020264 w 6891715"/>
                <a:gd name="connsiteY266" fmla="*/ 5964280 h 6367455"/>
                <a:gd name="connsiteX267" fmla="*/ 4088954 w 6891715"/>
                <a:gd name="connsiteY267" fmla="*/ 5956289 h 6367455"/>
                <a:gd name="connsiteX268" fmla="*/ 4090951 w 6891715"/>
                <a:gd name="connsiteY268" fmla="*/ 5968530 h 6367455"/>
                <a:gd name="connsiteX269" fmla="*/ 4086956 w 6891715"/>
                <a:gd name="connsiteY269" fmla="*/ 5976792 h 6367455"/>
                <a:gd name="connsiteX270" fmla="*/ 4079300 w 6891715"/>
                <a:gd name="connsiteY270" fmla="*/ 5981689 h 6367455"/>
                <a:gd name="connsiteX271" fmla="*/ 4070313 w 6891715"/>
                <a:gd name="connsiteY271" fmla="*/ 5972814 h 6367455"/>
                <a:gd name="connsiteX272" fmla="*/ 4074307 w 6891715"/>
                <a:gd name="connsiteY272" fmla="*/ 5961797 h 6367455"/>
                <a:gd name="connsiteX273" fmla="*/ 4116516 w 6891715"/>
                <a:gd name="connsiteY273" fmla="*/ 5949939 h 6367455"/>
                <a:gd name="connsiteX274" fmla="*/ 4121773 w 6891715"/>
                <a:gd name="connsiteY274" fmla="*/ 5953928 h 6367455"/>
                <a:gd name="connsiteX275" fmla="*/ 4122701 w 6891715"/>
                <a:gd name="connsiteY275" fmla="*/ 5968962 h 6367455"/>
                <a:gd name="connsiteX276" fmla="*/ 4112804 w 6891715"/>
                <a:gd name="connsiteY276" fmla="*/ 5983383 h 6367455"/>
                <a:gd name="connsiteX277" fmla="*/ 4107547 w 6891715"/>
                <a:gd name="connsiteY277" fmla="*/ 5986452 h 6367455"/>
                <a:gd name="connsiteX278" fmla="*/ 4098888 w 6891715"/>
                <a:gd name="connsiteY278" fmla="*/ 5969269 h 6367455"/>
                <a:gd name="connsiteX279" fmla="*/ 4104145 w 6891715"/>
                <a:gd name="connsiteY279" fmla="*/ 5953928 h 6367455"/>
                <a:gd name="connsiteX280" fmla="*/ 3879813 w 6891715"/>
                <a:gd name="connsiteY280" fmla="*/ 5943589 h 6367455"/>
                <a:gd name="connsiteX281" fmla="*/ 3887751 w 6891715"/>
                <a:gd name="connsiteY281" fmla="*/ 5947117 h 6367455"/>
                <a:gd name="connsiteX282" fmla="*/ 3881136 w 6891715"/>
                <a:gd name="connsiteY282" fmla="*/ 5953114 h 6367455"/>
                <a:gd name="connsiteX283" fmla="*/ 4230772 w 6891715"/>
                <a:gd name="connsiteY283" fmla="*/ 5937239 h 6367455"/>
                <a:gd name="connsiteX284" fmla="*/ 4237000 w 6891715"/>
                <a:gd name="connsiteY284" fmla="*/ 5943884 h 6367455"/>
                <a:gd name="connsiteX285" fmla="*/ 4235901 w 6891715"/>
                <a:gd name="connsiteY285" fmla="*/ 5950530 h 6367455"/>
                <a:gd name="connsiteX286" fmla="*/ 4228574 w 6891715"/>
                <a:gd name="connsiteY286" fmla="*/ 5951527 h 6367455"/>
                <a:gd name="connsiteX287" fmla="*/ 4227475 w 6891715"/>
                <a:gd name="connsiteY287" fmla="*/ 5946210 h 6367455"/>
                <a:gd name="connsiteX288" fmla="*/ 4015702 w 6891715"/>
                <a:gd name="connsiteY288" fmla="*/ 5929301 h 6367455"/>
                <a:gd name="connsiteX289" fmla="*/ 4021100 w 6891715"/>
                <a:gd name="connsiteY289" fmla="*/ 5932476 h 6367455"/>
                <a:gd name="connsiteX290" fmla="*/ 4020147 w 6891715"/>
                <a:gd name="connsiteY290" fmla="*/ 5942001 h 6367455"/>
                <a:gd name="connsiteX291" fmla="*/ 4015067 w 6891715"/>
                <a:gd name="connsiteY291" fmla="*/ 5948351 h 6367455"/>
                <a:gd name="connsiteX292" fmla="*/ 4011575 w 6891715"/>
                <a:gd name="connsiteY292" fmla="*/ 5945176 h 6367455"/>
                <a:gd name="connsiteX293" fmla="*/ 4011575 w 6891715"/>
                <a:gd name="connsiteY293" fmla="*/ 5932476 h 6367455"/>
                <a:gd name="connsiteX294" fmla="*/ 3920838 w 6891715"/>
                <a:gd name="connsiteY294" fmla="*/ 5926126 h 6367455"/>
                <a:gd name="connsiteX295" fmla="*/ 3922676 w 6891715"/>
                <a:gd name="connsiteY295" fmla="*/ 5931232 h 6367455"/>
                <a:gd name="connsiteX296" fmla="*/ 3912566 w 6891715"/>
                <a:gd name="connsiteY296" fmla="*/ 5937239 h 6367455"/>
                <a:gd name="connsiteX297" fmla="*/ 3905213 w 6891715"/>
                <a:gd name="connsiteY297" fmla="*/ 5935437 h 6367455"/>
                <a:gd name="connsiteX298" fmla="*/ 3909502 w 6891715"/>
                <a:gd name="connsiteY298" fmla="*/ 5932433 h 6367455"/>
                <a:gd name="connsiteX299" fmla="*/ 4101110 w 6891715"/>
                <a:gd name="connsiteY299" fmla="*/ 5921364 h 6367455"/>
                <a:gd name="connsiteX300" fmla="*/ 4111588 w 6891715"/>
                <a:gd name="connsiteY300" fmla="*/ 5922290 h 6367455"/>
                <a:gd name="connsiteX301" fmla="*/ 4111588 w 6891715"/>
                <a:gd name="connsiteY301" fmla="*/ 5927229 h 6367455"/>
                <a:gd name="connsiteX302" fmla="*/ 4102063 w 6891715"/>
                <a:gd name="connsiteY302" fmla="*/ 5932477 h 6367455"/>
                <a:gd name="connsiteX303" fmla="*/ 4092538 w 6891715"/>
                <a:gd name="connsiteY303" fmla="*/ 5930625 h 6367455"/>
                <a:gd name="connsiteX304" fmla="*/ 4052850 w 6891715"/>
                <a:gd name="connsiteY304" fmla="*/ 5919776 h 6367455"/>
                <a:gd name="connsiteX305" fmla="*/ 4063963 w 6891715"/>
                <a:gd name="connsiteY305" fmla="*/ 5927797 h 6367455"/>
                <a:gd name="connsiteX306" fmla="*/ 4054952 w 6891715"/>
                <a:gd name="connsiteY306" fmla="*/ 5938826 h 6367455"/>
                <a:gd name="connsiteX307" fmla="*/ 4052850 w 6891715"/>
                <a:gd name="connsiteY307" fmla="*/ 5932142 h 6367455"/>
                <a:gd name="connsiteX308" fmla="*/ 4071020 w 6891715"/>
                <a:gd name="connsiteY308" fmla="*/ 5907076 h 6367455"/>
                <a:gd name="connsiteX309" fmla="*/ 4081640 w 6891715"/>
                <a:gd name="connsiteY309" fmla="*/ 5907076 h 6367455"/>
                <a:gd name="connsiteX310" fmla="*/ 4089363 w 6891715"/>
                <a:gd name="connsiteY310" fmla="*/ 5911287 h 6367455"/>
                <a:gd name="connsiteX311" fmla="*/ 4088397 w 6891715"/>
                <a:gd name="connsiteY311" fmla="*/ 5919711 h 6367455"/>
                <a:gd name="connsiteX312" fmla="*/ 4079709 w 6891715"/>
                <a:gd name="connsiteY312" fmla="*/ 5922951 h 6367455"/>
                <a:gd name="connsiteX313" fmla="*/ 4065550 w 6891715"/>
                <a:gd name="connsiteY313" fmla="*/ 5910316 h 6367455"/>
                <a:gd name="connsiteX314" fmla="*/ 4007267 w 6891715"/>
                <a:gd name="connsiteY314" fmla="*/ 5895964 h 6367455"/>
                <a:gd name="connsiteX315" fmla="*/ 4014411 w 6891715"/>
                <a:gd name="connsiteY315" fmla="*/ 5903050 h 6367455"/>
                <a:gd name="connsiteX316" fmla="*/ 4014751 w 6891715"/>
                <a:gd name="connsiteY316" fmla="*/ 5910458 h 6367455"/>
                <a:gd name="connsiteX317" fmla="*/ 4005566 w 6891715"/>
                <a:gd name="connsiteY317" fmla="*/ 5918189 h 6367455"/>
                <a:gd name="connsiteX318" fmla="*/ 4005566 w 6891715"/>
                <a:gd name="connsiteY318" fmla="*/ 5907559 h 6367455"/>
                <a:gd name="connsiteX319" fmla="*/ 4000463 w 6891715"/>
                <a:gd name="connsiteY319" fmla="*/ 5900151 h 6367455"/>
                <a:gd name="connsiteX320" fmla="*/ 4201841 w 6891715"/>
                <a:gd name="connsiteY320" fmla="*/ 5892789 h 6367455"/>
                <a:gd name="connsiteX321" fmla="*/ 4210013 w 6891715"/>
                <a:gd name="connsiteY321" fmla="*/ 5899073 h 6367455"/>
                <a:gd name="connsiteX322" fmla="*/ 4198900 w 6891715"/>
                <a:gd name="connsiteY322" fmla="*/ 5900727 h 6367455"/>
                <a:gd name="connsiteX323" fmla="*/ 4190963 w 6891715"/>
                <a:gd name="connsiteY323" fmla="*/ 5889614 h 6367455"/>
                <a:gd name="connsiteX324" fmla="*/ 4183660 w 6891715"/>
                <a:gd name="connsiteY324" fmla="*/ 5905999 h 6367455"/>
                <a:gd name="connsiteX325" fmla="*/ 4173818 w 6891715"/>
                <a:gd name="connsiteY325" fmla="*/ 5905999 h 6367455"/>
                <a:gd name="connsiteX326" fmla="*/ 4159213 w 6891715"/>
                <a:gd name="connsiteY326" fmla="*/ 5916602 h 6367455"/>
                <a:gd name="connsiteX327" fmla="*/ 4163340 w 6891715"/>
                <a:gd name="connsiteY327" fmla="*/ 5901823 h 6367455"/>
                <a:gd name="connsiteX328" fmla="*/ 4173818 w 6891715"/>
                <a:gd name="connsiteY328" fmla="*/ 5899574 h 6367455"/>
                <a:gd name="connsiteX329" fmla="*/ 3983882 w 6891715"/>
                <a:gd name="connsiteY329" fmla="*/ 5889614 h 6367455"/>
                <a:gd name="connsiteX330" fmla="*/ 3990938 w 6891715"/>
                <a:gd name="connsiteY330" fmla="*/ 5892617 h 6367455"/>
                <a:gd name="connsiteX331" fmla="*/ 3980707 w 6891715"/>
                <a:gd name="connsiteY331" fmla="*/ 5900727 h 6367455"/>
                <a:gd name="connsiteX332" fmla="*/ 3978238 w 6891715"/>
                <a:gd name="connsiteY332" fmla="*/ 5897723 h 6367455"/>
                <a:gd name="connsiteX333" fmla="*/ 4234460 w 6891715"/>
                <a:gd name="connsiteY333" fmla="*/ 5870564 h 6367455"/>
                <a:gd name="connsiteX334" fmla="*/ 4239858 w 6891715"/>
                <a:gd name="connsiteY334" fmla="*/ 5870564 h 6367455"/>
                <a:gd name="connsiteX335" fmla="*/ 4244938 w 6891715"/>
                <a:gd name="connsiteY335" fmla="*/ 5873567 h 6367455"/>
                <a:gd name="connsiteX336" fmla="*/ 4253510 w 6891715"/>
                <a:gd name="connsiteY336" fmla="*/ 5873567 h 6367455"/>
                <a:gd name="connsiteX337" fmla="*/ 4254463 w 6891715"/>
                <a:gd name="connsiteY337" fmla="*/ 5881676 h 6367455"/>
                <a:gd name="connsiteX338" fmla="*/ 4238588 w 6891715"/>
                <a:gd name="connsiteY338" fmla="*/ 5880775 h 6367455"/>
                <a:gd name="connsiteX339" fmla="*/ 4239858 w 6891715"/>
                <a:gd name="connsiteY339" fmla="*/ 5888584 h 6367455"/>
                <a:gd name="connsiteX340" fmla="*/ 4232238 w 6891715"/>
                <a:gd name="connsiteY340" fmla="*/ 5892789 h 6367455"/>
                <a:gd name="connsiteX341" fmla="*/ 4225888 w 6891715"/>
                <a:gd name="connsiteY341" fmla="*/ 5886782 h 6367455"/>
                <a:gd name="connsiteX342" fmla="*/ 4213188 w 6891715"/>
                <a:gd name="connsiteY342" fmla="*/ 5887082 h 6367455"/>
                <a:gd name="connsiteX343" fmla="*/ 4218585 w 6891715"/>
                <a:gd name="connsiteY343" fmla="*/ 5875069 h 6367455"/>
                <a:gd name="connsiteX344" fmla="*/ 3641967 w 6891715"/>
                <a:gd name="connsiteY344" fmla="*/ 5862626 h 6367455"/>
                <a:gd name="connsiteX345" fmla="*/ 3650372 w 6891715"/>
                <a:gd name="connsiteY345" fmla="*/ 5864489 h 6367455"/>
                <a:gd name="connsiteX346" fmla="*/ 3649127 w 6891715"/>
                <a:gd name="connsiteY346" fmla="*/ 5869770 h 6367455"/>
                <a:gd name="connsiteX347" fmla="*/ 3663757 w 6891715"/>
                <a:gd name="connsiteY347" fmla="*/ 5872565 h 6367455"/>
                <a:gd name="connsiteX348" fmla="*/ 3671850 w 6891715"/>
                <a:gd name="connsiteY348" fmla="*/ 5887784 h 6367455"/>
                <a:gd name="connsiteX349" fmla="*/ 3659399 w 6891715"/>
                <a:gd name="connsiteY349" fmla="*/ 5883746 h 6367455"/>
                <a:gd name="connsiteX350" fmla="*/ 3656597 w 6891715"/>
                <a:gd name="connsiteY350" fmla="*/ 5891201 h 6367455"/>
                <a:gd name="connsiteX351" fmla="*/ 3647570 w 6891715"/>
                <a:gd name="connsiteY351" fmla="*/ 5884989 h 6367455"/>
                <a:gd name="connsiteX352" fmla="*/ 3640100 w 6891715"/>
                <a:gd name="connsiteY352" fmla="*/ 5873497 h 6367455"/>
                <a:gd name="connsiteX353" fmla="*/ 4038979 w 6891715"/>
                <a:gd name="connsiteY353" fmla="*/ 5856276 h 6367455"/>
                <a:gd name="connsiteX354" fmla="*/ 4043930 w 6891715"/>
                <a:gd name="connsiteY354" fmla="*/ 5866368 h 6367455"/>
                <a:gd name="connsiteX355" fmla="*/ 4048262 w 6891715"/>
                <a:gd name="connsiteY355" fmla="*/ 5865422 h 6367455"/>
                <a:gd name="connsiteX356" fmla="*/ 4057545 w 6891715"/>
                <a:gd name="connsiteY356" fmla="*/ 5871730 h 6367455"/>
                <a:gd name="connsiteX357" fmla="*/ 4057545 w 6891715"/>
                <a:gd name="connsiteY357" fmla="*/ 5878038 h 6367455"/>
                <a:gd name="connsiteX358" fmla="*/ 4063734 w 6891715"/>
                <a:gd name="connsiteY358" fmla="*/ 5884346 h 6367455"/>
                <a:gd name="connsiteX359" fmla="*/ 4064972 w 6891715"/>
                <a:gd name="connsiteY359" fmla="*/ 5897593 h 6367455"/>
                <a:gd name="connsiteX360" fmla="*/ 4067138 w 6891715"/>
                <a:gd name="connsiteY360" fmla="*/ 5902955 h 6367455"/>
                <a:gd name="connsiteX361" fmla="*/ 4060949 w 6891715"/>
                <a:gd name="connsiteY361" fmla="*/ 5903901 h 6367455"/>
                <a:gd name="connsiteX362" fmla="*/ 4049500 w 6891715"/>
                <a:gd name="connsiteY362" fmla="*/ 5894754 h 6367455"/>
                <a:gd name="connsiteX363" fmla="*/ 4049500 w 6891715"/>
                <a:gd name="connsiteY363" fmla="*/ 5884346 h 6367455"/>
                <a:gd name="connsiteX364" fmla="*/ 4038051 w 6891715"/>
                <a:gd name="connsiteY364" fmla="*/ 5879931 h 6367455"/>
                <a:gd name="connsiteX365" fmla="*/ 4030625 w 6891715"/>
                <a:gd name="connsiteY365" fmla="*/ 5872046 h 6367455"/>
                <a:gd name="connsiteX366" fmla="*/ 4033719 w 6891715"/>
                <a:gd name="connsiteY366" fmla="*/ 5860376 h 6367455"/>
                <a:gd name="connsiteX367" fmla="*/ 3149881 w 6891715"/>
                <a:gd name="connsiteY367" fmla="*/ 5826114 h 6367455"/>
                <a:gd name="connsiteX368" fmla="*/ 3157501 w 6891715"/>
                <a:gd name="connsiteY368" fmla="*/ 5826114 h 6367455"/>
                <a:gd name="connsiteX369" fmla="*/ 3153373 w 6891715"/>
                <a:gd name="connsiteY369" fmla="*/ 5832443 h 6367455"/>
                <a:gd name="connsiteX370" fmla="*/ 3156548 w 6891715"/>
                <a:gd name="connsiteY370" fmla="*/ 5844152 h 6367455"/>
                <a:gd name="connsiteX371" fmla="*/ 3139721 w 6891715"/>
                <a:gd name="connsiteY371" fmla="*/ 5873583 h 6367455"/>
                <a:gd name="connsiteX372" fmla="*/ 3130831 w 6891715"/>
                <a:gd name="connsiteY372" fmla="*/ 5891938 h 6367455"/>
                <a:gd name="connsiteX373" fmla="*/ 3124798 w 6891715"/>
                <a:gd name="connsiteY373" fmla="*/ 5905229 h 6367455"/>
                <a:gd name="connsiteX374" fmla="*/ 3122893 w 6891715"/>
                <a:gd name="connsiteY374" fmla="*/ 5909976 h 6367455"/>
                <a:gd name="connsiteX375" fmla="*/ 3121941 w 6891715"/>
                <a:gd name="connsiteY375" fmla="*/ 5912508 h 6367455"/>
                <a:gd name="connsiteX376" fmla="*/ 3123528 w 6891715"/>
                <a:gd name="connsiteY376" fmla="*/ 5936876 h 6367455"/>
                <a:gd name="connsiteX377" fmla="*/ 3137181 w 6891715"/>
                <a:gd name="connsiteY377" fmla="*/ 5954597 h 6367455"/>
                <a:gd name="connsiteX378" fmla="*/ 3133371 w 6891715"/>
                <a:gd name="connsiteY378" fmla="*/ 5977699 h 6367455"/>
                <a:gd name="connsiteX379" fmla="*/ 3117813 w 6891715"/>
                <a:gd name="connsiteY379" fmla="*/ 5997953 h 6367455"/>
                <a:gd name="connsiteX380" fmla="*/ 3124163 w 6891715"/>
                <a:gd name="connsiteY380" fmla="*/ 6015358 h 6367455"/>
                <a:gd name="connsiteX381" fmla="*/ 3115591 w 6891715"/>
                <a:gd name="connsiteY381" fmla="*/ 6019789 h 6367455"/>
                <a:gd name="connsiteX382" fmla="*/ 3102891 w 6891715"/>
                <a:gd name="connsiteY382" fmla="*/ 6012510 h 6367455"/>
                <a:gd name="connsiteX383" fmla="*/ 3079713 w 6891715"/>
                <a:gd name="connsiteY383" fmla="*/ 6004282 h 6367455"/>
                <a:gd name="connsiteX384" fmla="*/ 3056218 w 6891715"/>
                <a:gd name="connsiteY384" fmla="*/ 5995105 h 6367455"/>
                <a:gd name="connsiteX385" fmla="*/ 3026691 w 6891715"/>
                <a:gd name="connsiteY385" fmla="*/ 5965990 h 6367455"/>
                <a:gd name="connsiteX386" fmla="*/ 2989543 w 6891715"/>
                <a:gd name="connsiteY386" fmla="*/ 5965357 h 6367455"/>
                <a:gd name="connsiteX387" fmla="*/ 2947633 w 6891715"/>
                <a:gd name="connsiteY387" fmla="*/ 5933078 h 6367455"/>
                <a:gd name="connsiteX388" fmla="*/ 2912708 w 6891715"/>
                <a:gd name="connsiteY388" fmla="*/ 5916622 h 6367455"/>
                <a:gd name="connsiteX389" fmla="*/ 2905088 w 6891715"/>
                <a:gd name="connsiteY389" fmla="*/ 5909343 h 6367455"/>
                <a:gd name="connsiteX390" fmla="*/ 2869210 w 6891715"/>
                <a:gd name="connsiteY390" fmla="*/ 5903331 h 6367455"/>
                <a:gd name="connsiteX391" fmla="*/ 2860638 w 6891715"/>
                <a:gd name="connsiteY391" fmla="*/ 5874216 h 6367455"/>
                <a:gd name="connsiteX392" fmla="*/ 2873973 w 6891715"/>
                <a:gd name="connsiteY392" fmla="*/ 5853962 h 6367455"/>
                <a:gd name="connsiteX393" fmla="*/ 2885720 w 6891715"/>
                <a:gd name="connsiteY393" fmla="*/ 5848583 h 6367455"/>
                <a:gd name="connsiteX394" fmla="*/ 2885403 w 6891715"/>
                <a:gd name="connsiteY394" fmla="*/ 5838139 h 6367455"/>
                <a:gd name="connsiteX395" fmla="*/ 2894928 w 6891715"/>
                <a:gd name="connsiteY395" fmla="*/ 5839722 h 6367455"/>
                <a:gd name="connsiteX396" fmla="*/ 2898420 w 6891715"/>
                <a:gd name="connsiteY396" fmla="*/ 5846367 h 6367455"/>
                <a:gd name="connsiteX397" fmla="*/ 2907945 w 6891715"/>
                <a:gd name="connsiteY397" fmla="*/ 5857760 h 6367455"/>
                <a:gd name="connsiteX398" fmla="*/ 2917470 w 6891715"/>
                <a:gd name="connsiteY398" fmla="*/ 5854595 h 6367455"/>
                <a:gd name="connsiteX399" fmla="*/ 2933028 w 6891715"/>
                <a:gd name="connsiteY399" fmla="*/ 5839722 h 6367455"/>
                <a:gd name="connsiteX400" fmla="*/ 2946046 w 6891715"/>
                <a:gd name="connsiteY400" fmla="*/ 5847000 h 6367455"/>
                <a:gd name="connsiteX401" fmla="*/ 2958746 w 6891715"/>
                <a:gd name="connsiteY401" fmla="*/ 5847950 h 6367455"/>
                <a:gd name="connsiteX402" fmla="*/ 2968271 w 6891715"/>
                <a:gd name="connsiteY402" fmla="*/ 5862507 h 6367455"/>
                <a:gd name="connsiteX403" fmla="*/ 2990496 w 6891715"/>
                <a:gd name="connsiteY403" fmla="*/ 5860292 h 6367455"/>
                <a:gd name="connsiteX404" fmla="*/ 3014943 w 6891715"/>
                <a:gd name="connsiteY404" fmla="*/ 5851431 h 6367455"/>
                <a:gd name="connsiteX405" fmla="*/ 3037168 w 6891715"/>
                <a:gd name="connsiteY405" fmla="*/ 5857444 h 6367455"/>
                <a:gd name="connsiteX406" fmla="*/ 3064473 w 6891715"/>
                <a:gd name="connsiteY406" fmla="*/ 5851114 h 6367455"/>
                <a:gd name="connsiteX407" fmla="*/ 3086698 w 6891715"/>
                <a:gd name="connsiteY407" fmla="*/ 5839405 h 6367455"/>
                <a:gd name="connsiteX408" fmla="*/ 3113368 w 6891715"/>
                <a:gd name="connsiteY408" fmla="*/ 5842253 h 6367455"/>
                <a:gd name="connsiteX409" fmla="*/ 3123528 w 6891715"/>
                <a:gd name="connsiteY409" fmla="*/ 5834975 h 6367455"/>
                <a:gd name="connsiteX410" fmla="*/ 3141626 w 6891715"/>
                <a:gd name="connsiteY410" fmla="*/ 5833392 h 6367455"/>
                <a:gd name="connsiteX411" fmla="*/ 3635338 w 6891715"/>
                <a:gd name="connsiteY411" fmla="*/ 5800714 h 6367455"/>
                <a:gd name="connsiteX412" fmla="*/ 3644716 w 6891715"/>
                <a:gd name="connsiteY412" fmla="*/ 5802964 h 6367455"/>
                <a:gd name="connsiteX413" fmla="*/ 3643422 w 6891715"/>
                <a:gd name="connsiteY413" fmla="*/ 5813575 h 6367455"/>
                <a:gd name="connsiteX414" fmla="*/ 3652801 w 6891715"/>
                <a:gd name="connsiteY414" fmla="*/ 5819040 h 6367455"/>
                <a:gd name="connsiteX415" fmla="*/ 3652477 w 6891715"/>
                <a:gd name="connsiteY415" fmla="*/ 5826114 h 6367455"/>
                <a:gd name="connsiteX416" fmla="*/ 3643422 w 6891715"/>
                <a:gd name="connsiteY416" fmla="*/ 5820648 h 6367455"/>
                <a:gd name="connsiteX417" fmla="*/ 3636308 w 6891715"/>
                <a:gd name="connsiteY417" fmla="*/ 5816468 h 6367455"/>
                <a:gd name="connsiteX418" fmla="*/ 3635338 w 6891715"/>
                <a:gd name="connsiteY418" fmla="*/ 5800714 h 6367455"/>
                <a:gd name="connsiteX419" fmla="*/ 3630817 w 6891715"/>
                <a:gd name="connsiteY419" fmla="*/ 5799126 h 6367455"/>
                <a:gd name="connsiteX420" fmla="*/ 3632059 w 6891715"/>
                <a:gd name="connsiteY420" fmla="*/ 5810705 h 6367455"/>
                <a:gd name="connsiteX421" fmla="*/ 3632370 w 6891715"/>
                <a:gd name="connsiteY421" fmla="*/ 5819390 h 6367455"/>
                <a:gd name="connsiteX422" fmla="*/ 3635787 w 6891715"/>
                <a:gd name="connsiteY422" fmla="*/ 5830004 h 6367455"/>
                <a:gd name="connsiteX423" fmla="*/ 3639514 w 6891715"/>
                <a:gd name="connsiteY423" fmla="*/ 5825180 h 6367455"/>
                <a:gd name="connsiteX424" fmla="*/ 3655976 w 6891715"/>
                <a:gd name="connsiteY424" fmla="*/ 5833221 h 6367455"/>
                <a:gd name="connsiteX425" fmla="*/ 3655355 w 6891715"/>
                <a:gd name="connsiteY425" fmla="*/ 5847052 h 6367455"/>
                <a:gd name="connsiteX426" fmla="*/ 3644794 w 6891715"/>
                <a:gd name="connsiteY426" fmla="*/ 5844801 h 6367455"/>
                <a:gd name="connsiteX427" fmla="*/ 3642309 w 6891715"/>
                <a:gd name="connsiteY427" fmla="*/ 5848339 h 6367455"/>
                <a:gd name="connsiteX428" fmla="*/ 3630506 w 6891715"/>
                <a:gd name="connsiteY428" fmla="*/ 5843514 h 6367455"/>
                <a:gd name="connsiteX429" fmla="*/ 3629575 w 6891715"/>
                <a:gd name="connsiteY429" fmla="*/ 5835794 h 6367455"/>
                <a:gd name="connsiteX430" fmla="*/ 3624294 w 6891715"/>
                <a:gd name="connsiteY430" fmla="*/ 5825823 h 6367455"/>
                <a:gd name="connsiteX431" fmla="*/ 3622741 w 6891715"/>
                <a:gd name="connsiteY431" fmla="*/ 5836438 h 6367455"/>
                <a:gd name="connsiteX432" fmla="*/ 3613113 w 6891715"/>
                <a:gd name="connsiteY432" fmla="*/ 5827110 h 6367455"/>
                <a:gd name="connsiteX433" fmla="*/ 3616840 w 6891715"/>
                <a:gd name="connsiteY433" fmla="*/ 5811349 h 6367455"/>
                <a:gd name="connsiteX434" fmla="*/ 3624294 w 6891715"/>
                <a:gd name="connsiteY434" fmla="*/ 5817782 h 6367455"/>
                <a:gd name="connsiteX435" fmla="*/ 3095553 w 6891715"/>
                <a:gd name="connsiteY435" fmla="*/ 5791189 h 6367455"/>
                <a:gd name="connsiteX436" fmla="*/ 3106700 w 6891715"/>
                <a:gd name="connsiteY436" fmla="*/ 5794813 h 6367455"/>
                <a:gd name="connsiteX437" fmla="*/ 3099944 w 6891715"/>
                <a:gd name="connsiteY437" fmla="*/ 5808652 h 6367455"/>
                <a:gd name="connsiteX438" fmla="*/ 3090825 w 6891715"/>
                <a:gd name="connsiteY438" fmla="*/ 5795472 h 6367455"/>
                <a:gd name="connsiteX439" fmla="*/ 4154133 w 6891715"/>
                <a:gd name="connsiteY439" fmla="*/ 5781664 h 6367455"/>
                <a:gd name="connsiteX440" fmla="*/ 4166833 w 6891715"/>
                <a:gd name="connsiteY440" fmla="*/ 5782604 h 6367455"/>
                <a:gd name="connsiteX441" fmla="*/ 4171913 w 6891715"/>
                <a:gd name="connsiteY441" fmla="*/ 5800150 h 6367455"/>
                <a:gd name="connsiteX442" fmla="*/ 4173501 w 6891715"/>
                <a:gd name="connsiteY442" fmla="*/ 5810489 h 6367455"/>
                <a:gd name="connsiteX443" fmla="*/ 4166198 w 6891715"/>
                <a:gd name="connsiteY443" fmla="*/ 5815816 h 6367455"/>
                <a:gd name="connsiteX444" fmla="*/ 4161753 w 6891715"/>
                <a:gd name="connsiteY444" fmla="*/ 5829289 h 6367455"/>
                <a:gd name="connsiteX445" fmla="*/ 4149053 w 6891715"/>
                <a:gd name="connsiteY445" fmla="*/ 5818009 h 6367455"/>
                <a:gd name="connsiteX446" fmla="*/ 4157625 w 6891715"/>
                <a:gd name="connsiteY446" fmla="*/ 5803596 h 6367455"/>
                <a:gd name="connsiteX447" fmla="*/ 4143338 w 6891715"/>
                <a:gd name="connsiteY447" fmla="*/ 5794197 h 6367455"/>
                <a:gd name="connsiteX448" fmla="*/ 4144608 w 6891715"/>
                <a:gd name="connsiteY448" fmla="*/ 5783544 h 6367455"/>
                <a:gd name="connsiteX449" fmla="*/ 3652252 w 6891715"/>
                <a:gd name="connsiteY449" fmla="*/ 5780076 h 6367455"/>
                <a:gd name="connsiteX450" fmla="*/ 3658821 w 6891715"/>
                <a:gd name="connsiteY450" fmla="*/ 5780076 h 6367455"/>
                <a:gd name="connsiteX451" fmla="*/ 3654223 w 6891715"/>
                <a:gd name="connsiteY451" fmla="*/ 5787061 h 6367455"/>
                <a:gd name="connsiteX452" fmla="*/ 3659150 w 6891715"/>
                <a:gd name="connsiteY452" fmla="*/ 5794364 h 6367455"/>
                <a:gd name="connsiteX453" fmla="*/ 3649625 w 6891715"/>
                <a:gd name="connsiteY453" fmla="*/ 5789919 h 6367455"/>
                <a:gd name="connsiteX454" fmla="*/ 1810406 w 6891715"/>
                <a:gd name="connsiteY454" fmla="*/ 5757851 h 6367455"/>
                <a:gd name="connsiteX455" fmla="*/ 1816824 w 6891715"/>
                <a:gd name="connsiteY455" fmla="*/ 5766824 h 6367455"/>
                <a:gd name="connsiteX456" fmla="*/ 1832868 w 6891715"/>
                <a:gd name="connsiteY456" fmla="*/ 5767422 h 6367455"/>
                <a:gd name="connsiteX457" fmla="*/ 1835114 w 6891715"/>
                <a:gd name="connsiteY457" fmla="*/ 5778489 h 6367455"/>
                <a:gd name="connsiteX458" fmla="*/ 1829659 w 6891715"/>
                <a:gd name="connsiteY458" fmla="*/ 5772507 h 6367455"/>
                <a:gd name="connsiteX459" fmla="*/ 1816824 w 6891715"/>
                <a:gd name="connsiteY459" fmla="*/ 5771909 h 6367455"/>
                <a:gd name="connsiteX460" fmla="*/ 1809444 w 6891715"/>
                <a:gd name="connsiteY460" fmla="*/ 5775797 h 6367455"/>
                <a:gd name="connsiteX461" fmla="*/ 1804951 w 6891715"/>
                <a:gd name="connsiteY461" fmla="*/ 5768918 h 6367455"/>
                <a:gd name="connsiteX462" fmla="*/ 3645223 w 6891715"/>
                <a:gd name="connsiteY462" fmla="*/ 5754676 h 6367455"/>
                <a:gd name="connsiteX463" fmla="*/ 3645223 w 6891715"/>
                <a:gd name="connsiteY463" fmla="*/ 5762230 h 6367455"/>
                <a:gd name="connsiteX464" fmla="*/ 3648038 w 6891715"/>
                <a:gd name="connsiteY464" fmla="*/ 5769470 h 6367455"/>
                <a:gd name="connsiteX465" fmla="*/ 3646162 w 6891715"/>
                <a:gd name="connsiteY465" fmla="*/ 5785838 h 6367455"/>
                <a:gd name="connsiteX466" fmla="*/ 3640533 w 6891715"/>
                <a:gd name="connsiteY466" fmla="*/ 5785838 h 6367455"/>
                <a:gd name="connsiteX467" fmla="*/ 3639595 w 6891715"/>
                <a:gd name="connsiteY467" fmla="*/ 5781746 h 6367455"/>
                <a:gd name="connsiteX468" fmla="*/ 3630839 w 6891715"/>
                <a:gd name="connsiteY468" fmla="*/ 5791189 h 6367455"/>
                <a:gd name="connsiteX469" fmla="*/ 3627400 w 6891715"/>
                <a:gd name="connsiteY469" fmla="*/ 5788356 h 6367455"/>
                <a:gd name="connsiteX470" fmla="*/ 3628025 w 6891715"/>
                <a:gd name="connsiteY470" fmla="*/ 5779857 h 6367455"/>
                <a:gd name="connsiteX471" fmla="*/ 3632716 w 6891715"/>
                <a:gd name="connsiteY471" fmla="*/ 5772303 h 6367455"/>
                <a:gd name="connsiteX472" fmla="*/ 3633966 w 6891715"/>
                <a:gd name="connsiteY472" fmla="*/ 5761601 h 6367455"/>
                <a:gd name="connsiteX473" fmla="*/ 4003575 w 6891715"/>
                <a:gd name="connsiteY473" fmla="*/ 5735626 h 6367455"/>
                <a:gd name="connsiteX474" fmla="*/ 4014159 w 6891715"/>
                <a:gd name="connsiteY474" fmla="*/ 5735626 h 6367455"/>
                <a:gd name="connsiteX475" fmla="*/ 4019139 w 6891715"/>
                <a:gd name="connsiteY475" fmla="*/ 5746117 h 6367455"/>
                <a:gd name="connsiteX476" fmla="*/ 4029723 w 6891715"/>
                <a:gd name="connsiteY476" fmla="*/ 5752674 h 6367455"/>
                <a:gd name="connsiteX477" fmla="*/ 4032213 w 6891715"/>
                <a:gd name="connsiteY477" fmla="*/ 5759232 h 6367455"/>
                <a:gd name="connsiteX478" fmla="*/ 4021629 w 6891715"/>
                <a:gd name="connsiteY478" fmla="*/ 5765789 h 6367455"/>
                <a:gd name="connsiteX479" fmla="*/ 4014470 w 6891715"/>
                <a:gd name="connsiteY479" fmla="*/ 5761527 h 6367455"/>
                <a:gd name="connsiteX480" fmla="*/ 4017583 w 6891715"/>
                <a:gd name="connsiteY480" fmla="*/ 5753986 h 6367455"/>
                <a:gd name="connsiteX481" fmla="*/ 4002953 w 6891715"/>
                <a:gd name="connsiteY481" fmla="*/ 5749724 h 6367455"/>
                <a:gd name="connsiteX482" fmla="*/ 4000463 w 6891715"/>
                <a:gd name="connsiteY482" fmla="*/ 5742183 h 6367455"/>
                <a:gd name="connsiteX483" fmla="*/ 3888209 w 6891715"/>
                <a:gd name="connsiteY483" fmla="*/ 5732451 h 6367455"/>
                <a:gd name="connsiteX484" fmla="*/ 3904177 w 6891715"/>
                <a:gd name="connsiteY484" fmla="*/ 5735657 h 6367455"/>
                <a:gd name="connsiteX485" fmla="*/ 3915036 w 6891715"/>
                <a:gd name="connsiteY485" fmla="*/ 5750404 h 6367455"/>
                <a:gd name="connsiteX486" fmla="*/ 3923658 w 6891715"/>
                <a:gd name="connsiteY486" fmla="*/ 5764189 h 6367455"/>
                <a:gd name="connsiteX487" fmla="*/ 3940904 w 6891715"/>
                <a:gd name="connsiteY487" fmla="*/ 5769319 h 6367455"/>
                <a:gd name="connsiteX488" fmla="*/ 3947291 w 6891715"/>
                <a:gd name="connsiteY488" fmla="*/ 5776692 h 6367455"/>
                <a:gd name="connsiteX489" fmla="*/ 3975714 w 6891715"/>
                <a:gd name="connsiteY489" fmla="*/ 5776372 h 6367455"/>
                <a:gd name="connsiteX490" fmla="*/ 3978269 w 6891715"/>
                <a:gd name="connsiteY490" fmla="*/ 5781822 h 6367455"/>
                <a:gd name="connsiteX491" fmla="*/ 3978269 w 6891715"/>
                <a:gd name="connsiteY491" fmla="*/ 5793684 h 6367455"/>
                <a:gd name="connsiteX492" fmla="*/ 3983698 w 6891715"/>
                <a:gd name="connsiteY492" fmla="*/ 5799454 h 6367455"/>
                <a:gd name="connsiteX493" fmla="*/ 3981463 w 6891715"/>
                <a:gd name="connsiteY493" fmla="*/ 5809393 h 6367455"/>
                <a:gd name="connsiteX494" fmla="*/ 3986892 w 6891715"/>
                <a:gd name="connsiteY494" fmla="*/ 5816766 h 6367455"/>
                <a:gd name="connsiteX495" fmla="*/ 3999986 w 6891715"/>
                <a:gd name="connsiteY495" fmla="*/ 5826063 h 6367455"/>
                <a:gd name="connsiteX496" fmla="*/ 4010205 w 6891715"/>
                <a:gd name="connsiteY496" fmla="*/ 5829269 h 6367455"/>
                <a:gd name="connsiteX497" fmla="*/ 4027451 w 6891715"/>
                <a:gd name="connsiteY497" fmla="*/ 5832475 h 6367455"/>
                <a:gd name="connsiteX498" fmla="*/ 4026812 w 6891715"/>
                <a:gd name="connsiteY498" fmla="*/ 5854596 h 6367455"/>
                <a:gd name="connsiteX499" fmla="*/ 4015954 w 6891715"/>
                <a:gd name="connsiteY499" fmla="*/ 5864214 h 6367455"/>
                <a:gd name="connsiteX500" fmla="*/ 4000944 w 6891715"/>
                <a:gd name="connsiteY500" fmla="*/ 5860367 h 6367455"/>
                <a:gd name="connsiteX501" fmla="*/ 3993598 w 6891715"/>
                <a:gd name="connsiteY501" fmla="*/ 5852672 h 6367455"/>
                <a:gd name="connsiteX502" fmla="*/ 3991363 w 6891715"/>
                <a:gd name="connsiteY502" fmla="*/ 5839849 h 6367455"/>
                <a:gd name="connsiteX503" fmla="*/ 3975395 w 6891715"/>
                <a:gd name="connsiteY503" fmla="*/ 5831834 h 6367455"/>
                <a:gd name="connsiteX504" fmla="*/ 3976353 w 6891715"/>
                <a:gd name="connsiteY504" fmla="*/ 5820934 h 6367455"/>
                <a:gd name="connsiteX505" fmla="*/ 3963259 w 6891715"/>
                <a:gd name="connsiteY505" fmla="*/ 5812919 h 6367455"/>
                <a:gd name="connsiteX506" fmla="*/ 3959107 w 6891715"/>
                <a:gd name="connsiteY506" fmla="*/ 5804263 h 6367455"/>
                <a:gd name="connsiteX507" fmla="*/ 3927171 w 6891715"/>
                <a:gd name="connsiteY507" fmla="*/ 5801378 h 6367455"/>
                <a:gd name="connsiteX508" fmla="*/ 3922700 w 6891715"/>
                <a:gd name="connsiteY508" fmla="*/ 5794004 h 6367455"/>
                <a:gd name="connsiteX509" fmla="*/ 3923658 w 6891715"/>
                <a:gd name="connsiteY509" fmla="*/ 5782142 h 6367455"/>
                <a:gd name="connsiteX510" fmla="*/ 3914077 w 6891715"/>
                <a:gd name="connsiteY510" fmla="*/ 5772845 h 6367455"/>
                <a:gd name="connsiteX511" fmla="*/ 3881183 w 6891715"/>
                <a:gd name="connsiteY511" fmla="*/ 5751686 h 6367455"/>
                <a:gd name="connsiteX512" fmla="*/ 3881183 w 6891715"/>
                <a:gd name="connsiteY512" fmla="*/ 5747519 h 6367455"/>
                <a:gd name="connsiteX513" fmla="*/ 3876712 w 6891715"/>
                <a:gd name="connsiteY513" fmla="*/ 5749442 h 6367455"/>
                <a:gd name="connsiteX514" fmla="*/ 3863938 w 6891715"/>
                <a:gd name="connsiteY514" fmla="*/ 5752648 h 6367455"/>
                <a:gd name="connsiteX515" fmla="*/ 3873199 w 6891715"/>
                <a:gd name="connsiteY515" fmla="*/ 5742068 h 6367455"/>
                <a:gd name="connsiteX516" fmla="*/ 3880864 w 6891715"/>
                <a:gd name="connsiteY516" fmla="*/ 5741107 h 6367455"/>
                <a:gd name="connsiteX517" fmla="*/ 1831939 w 6891715"/>
                <a:gd name="connsiteY517" fmla="*/ 5713401 h 6367455"/>
                <a:gd name="connsiteX518" fmla="*/ 1830972 w 6891715"/>
                <a:gd name="connsiteY518" fmla="*/ 5721851 h 6367455"/>
                <a:gd name="connsiteX519" fmla="*/ 1812925 w 6891715"/>
                <a:gd name="connsiteY519" fmla="*/ 5752401 h 6367455"/>
                <a:gd name="connsiteX520" fmla="*/ 1808736 w 6891715"/>
                <a:gd name="connsiteY520" fmla="*/ 5754676 h 6367455"/>
                <a:gd name="connsiteX521" fmla="*/ 1805191 w 6891715"/>
                <a:gd name="connsiteY521" fmla="*/ 5748176 h 6367455"/>
                <a:gd name="connsiteX522" fmla="*/ 1794877 w 6891715"/>
                <a:gd name="connsiteY522" fmla="*/ 5751751 h 6367455"/>
                <a:gd name="connsiteX523" fmla="*/ 1789076 w 6891715"/>
                <a:gd name="connsiteY523" fmla="*/ 5743951 h 6367455"/>
                <a:gd name="connsiteX524" fmla="*/ 1796489 w 6891715"/>
                <a:gd name="connsiteY524" fmla="*/ 5727701 h 6367455"/>
                <a:gd name="connsiteX525" fmla="*/ 1813892 w 6891715"/>
                <a:gd name="connsiteY525" fmla="*/ 5714701 h 6367455"/>
                <a:gd name="connsiteX526" fmla="*/ 3909022 w 6891715"/>
                <a:gd name="connsiteY526" fmla="*/ 5707051 h 6367455"/>
                <a:gd name="connsiteX527" fmla="*/ 3919500 w 6891715"/>
                <a:gd name="connsiteY527" fmla="*/ 5708956 h 6367455"/>
                <a:gd name="connsiteX528" fmla="*/ 3906800 w 6891715"/>
                <a:gd name="connsiteY528" fmla="*/ 5716576 h 6367455"/>
                <a:gd name="connsiteX529" fmla="*/ 3933152 w 6891715"/>
                <a:gd name="connsiteY529" fmla="*/ 5702289 h 6367455"/>
                <a:gd name="connsiteX530" fmla="*/ 3938550 w 6891715"/>
                <a:gd name="connsiteY530" fmla="*/ 5710397 h 6367455"/>
                <a:gd name="connsiteX531" fmla="*/ 3943947 w 6891715"/>
                <a:gd name="connsiteY531" fmla="*/ 5710397 h 6367455"/>
                <a:gd name="connsiteX532" fmla="*/ 3944900 w 6891715"/>
                <a:gd name="connsiteY532" fmla="*/ 5717569 h 6367455"/>
                <a:gd name="connsiteX533" fmla="*/ 3936327 w 6891715"/>
                <a:gd name="connsiteY533" fmla="*/ 5719752 h 6367455"/>
                <a:gd name="connsiteX534" fmla="*/ 3929025 w 6891715"/>
                <a:gd name="connsiteY534" fmla="*/ 5713515 h 6367455"/>
                <a:gd name="connsiteX535" fmla="*/ 3925850 w 6891715"/>
                <a:gd name="connsiteY535" fmla="*/ 5706343 h 6367455"/>
                <a:gd name="connsiteX536" fmla="*/ 3950898 w 6891715"/>
                <a:gd name="connsiteY536" fmla="*/ 5691176 h 6367455"/>
                <a:gd name="connsiteX537" fmla="*/ 3954426 w 6891715"/>
                <a:gd name="connsiteY537" fmla="*/ 5700557 h 6367455"/>
                <a:gd name="connsiteX538" fmla="*/ 3948252 w 6891715"/>
                <a:gd name="connsiteY538" fmla="*/ 5711814 h 6367455"/>
                <a:gd name="connsiteX539" fmla="*/ 3946488 w 6891715"/>
                <a:gd name="connsiteY539" fmla="*/ 5707749 h 6367455"/>
                <a:gd name="connsiteX540" fmla="*/ 3949428 w 6891715"/>
                <a:gd name="connsiteY540" fmla="*/ 5700557 h 6367455"/>
                <a:gd name="connsiteX541" fmla="*/ 4188559 w 6891715"/>
                <a:gd name="connsiteY541" fmla="*/ 5689589 h 6367455"/>
                <a:gd name="connsiteX542" fmla="*/ 4200260 w 6891715"/>
                <a:gd name="connsiteY542" fmla="*/ 5693688 h 6367455"/>
                <a:gd name="connsiteX543" fmla="*/ 4201525 w 6891715"/>
                <a:gd name="connsiteY543" fmla="*/ 5703148 h 6367455"/>
                <a:gd name="connsiteX544" fmla="*/ 4222713 w 6891715"/>
                <a:gd name="connsiteY544" fmla="*/ 5713554 h 6367455"/>
                <a:gd name="connsiteX545" fmla="*/ 4207850 w 6891715"/>
                <a:gd name="connsiteY545" fmla="*/ 5720806 h 6367455"/>
                <a:gd name="connsiteX546" fmla="*/ 4198363 w 6891715"/>
                <a:gd name="connsiteY546" fmla="*/ 5712608 h 6367455"/>
                <a:gd name="connsiteX547" fmla="*/ 4203739 w 6891715"/>
                <a:gd name="connsiteY547" fmla="*/ 5728059 h 6367455"/>
                <a:gd name="connsiteX548" fmla="*/ 4197414 w 6891715"/>
                <a:gd name="connsiteY548" fmla="*/ 5735627 h 6367455"/>
                <a:gd name="connsiteX549" fmla="*/ 4179705 w 6891715"/>
                <a:gd name="connsiteY549" fmla="*/ 5734996 h 6367455"/>
                <a:gd name="connsiteX550" fmla="*/ 4168953 w 6891715"/>
                <a:gd name="connsiteY550" fmla="*/ 5725221 h 6367455"/>
                <a:gd name="connsiteX551" fmla="*/ 4186662 w 6891715"/>
                <a:gd name="connsiteY551" fmla="*/ 5713869 h 6367455"/>
                <a:gd name="connsiteX552" fmla="*/ 4173064 w 6891715"/>
                <a:gd name="connsiteY552" fmla="*/ 5710716 h 6367455"/>
                <a:gd name="connsiteX553" fmla="*/ 4164525 w 6891715"/>
                <a:gd name="connsiteY553" fmla="*/ 5723329 h 6367455"/>
                <a:gd name="connsiteX554" fmla="*/ 4144603 w 6891715"/>
                <a:gd name="connsiteY554" fmla="*/ 5715130 h 6367455"/>
                <a:gd name="connsiteX555" fmla="*/ 4143338 w 6891715"/>
                <a:gd name="connsiteY555" fmla="*/ 5702517 h 6367455"/>
                <a:gd name="connsiteX556" fmla="*/ 4165790 w 6891715"/>
                <a:gd name="connsiteY556" fmla="*/ 5703463 h 6367455"/>
                <a:gd name="connsiteX557" fmla="*/ 4167688 w 6891715"/>
                <a:gd name="connsiteY557" fmla="*/ 5696211 h 6367455"/>
                <a:gd name="connsiteX558" fmla="*/ 4181602 w 6891715"/>
                <a:gd name="connsiteY558" fmla="*/ 5695895 h 6367455"/>
                <a:gd name="connsiteX559" fmla="*/ 3560407 w 6891715"/>
                <a:gd name="connsiteY559" fmla="*/ 5638789 h 6367455"/>
                <a:gd name="connsiteX560" fmla="*/ 3566757 w 6891715"/>
                <a:gd name="connsiteY560" fmla="*/ 5641629 h 6367455"/>
                <a:gd name="connsiteX561" fmla="*/ 3572790 w 6891715"/>
                <a:gd name="connsiteY561" fmla="*/ 5648572 h 6367455"/>
                <a:gd name="connsiteX562" fmla="*/ 3560725 w 6891715"/>
                <a:gd name="connsiteY562" fmla="*/ 5652675 h 6367455"/>
                <a:gd name="connsiteX563" fmla="*/ 3562312 w 6891715"/>
                <a:gd name="connsiteY563" fmla="*/ 5664667 h 6367455"/>
                <a:gd name="connsiteX564" fmla="*/ 3572155 w 6891715"/>
                <a:gd name="connsiteY564" fmla="*/ 5670663 h 6367455"/>
                <a:gd name="connsiteX565" fmla="*/ 3571520 w 6891715"/>
                <a:gd name="connsiteY565" fmla="*/ 5679815 h 6367455"/>
                <a:gd name="connsiteX566" fmla="*/ 3582950 w 6891715"/>
                <a:gd name="connsiteY566" fmla="*/ 5680447 h 6367455"/>
                <a:gd name="connsiteX567" fmla="*/ 3581680 w 6891715"/>
                <a:gd name="connsiteY567" fmla="*/ 5691177 h 6367455"/>
                <a:gd name="connsiteX568" fmla="*/ 3563265 w 6891715"/>
                <a:gd name="connsiteY568" fmla="*/ 5680447 h 6367455"/>
                <a:gd name="connsiteX569" fmla="*/ 3561677 w 6891715"/>
                <a:gd name="connsiteY569" fmla="*/ 5668770 h 6367455"/>
                <a:gd name="connsiteX570" fmla="*/ 3541675 w 6891715"/>
                <a:gd name="connsiteY570" fmla="*/ 5647310 h 6367455"/>
                <a:gd name="connsiteX571" fmla="*/ 3543262 w 6891715"/>
                <a:gd name="connsiteY571" fmla="*/ 5640367 h 6367455"/>
                <a:gd name="connsiteX572" fmla="*/ 3558185 w 6891715"/>
                <a:gd name="connsiteY572" fmla="*/ 5642891 h 6367455"/>
                <a:gd name="connsiteX573" fmla="*/ 1988465 w 6891715"/>
                <a:gd name="connsiteY573" fmla="*/ 5605451 h 6367455"/>
                <a:gd name="connsiteX574" fmla="*/ 1990687 w 6891715"/>
                <a:gd name="connsiteY574" fmla="*/ 5609261 h 6367455"/>
                <a:gd name="connsiteX575" fmla="*/ 1976082 w 6891715"/>
                <a:gd name="connsiteY575" fmla="*/ 5621326 h 6367455"/>
                <a:gd name="connsiteX576" fmla="*/ 1975130 w 6891715"/>
                <a:gd name="connsiteY576" fmla="*/ 5626406 h 6367455"/>
                <a:gd name="connsiteX577" fmla="*/ 1985607 w 6891715"/>
                <a:gd name="connsiteY577" fmla="*/ 5621008 h 6367455"/>
                <a:gd name="connsiteX578" fmla="*/ 1979257 w 6891715"/>
                <a:gd name="connsiteY578" fmla="*/ 5631486 h 6367455"/>
                <a:gd name="connsiteX579" fmla="*/ 1981480 w 6891715"/>
                <a:gd name="connsiteY579" fmla="*/ 5638153 h 6367455"/>
                <a:gd name="connsiteX580" fmla="*/ 1998307 w 6891715"/>
                <a:gd name="connsiteY580" fmla="*/ 5636883 h 6367455"/>
                <a:gd name="connsiteX581" fmla="*/ 2005927 w 6891715"/>
                <a:gd name="connsiteY581" fmla="*/ 5638788 h 6367455"/>
                <a:gd name="connsiteX582" fmla="*/ 2008150 w 6891715"/>
                <a:gd name="connsiteY582" fmla="*/ 5651488 h 6367455"/>
                <a:gd name="connsiteX583" fmla="*/ 1999895 w 6891715"/>
                <a:gd name="connsiteY583" fmla="*/ 5666411 h 6367455"/>
                <a:gd name="connsiteX584" fmla="*/ 1993545 w 6891715"/>
                <a:gd name="connsiteY584" fmla="*/ 5677841 h 6367455"/>
                <a:gd name="connsiteX585" fmla="*/ 1987195 w 6891715"/>
                <a:gd name="connsiteY585" fmla="*/ 5690859 h 6367455"/>
                <a:gd name="connsiteX586" fmla="*/ 1965287 w 6891715"/>
                <a:gd name="connsiteY586" fmla="*/ 5699114 h 6367455"/>
                <a:gd name="connsiteX587" fmla="*/ 1965287 w 6891715"/>
                <a:gd name="connsiteY587" fmla="*/ 5694986 h 6367455"/>
                <a:gd name="connsiteX588" fmla="*/ 1954492 w 6891715"/>
                <a:gd name="connsiteY588" fmla="*/ 5688954 h 6367455"/>
                <a:gd name="connsiteX589" fmla="*/ 1937665 w 6891715"/>
                <a:gd name="connsiteY589" fmla="*/ 5683556 h 6367455"/>
                <a:gd name="connsiteX590" fmla="*/ 1938300 w 6891715"/>
                <a:gd name="connsiteY590" fmla="*/ 5667999 h 6367455"/>
                <a:gd name="connsiteX591" fmla="*/ 1928775 w 6891715"/>
                <a:gd name="connsiteY591" fmla="*/ 5660696 h 6367455"/>
                <a:gd name="connsiteX592" fmla="*/ 1912900 w 6891715"/>
                <a:gd name="connsiteY592" fmla="*/ 5662601 h 6367455"/>
                <a:gd name="connsiteX593" fmla="*/ 1912265 w 6891715"/>
                <a:gd name="connsiteY593" fmla="*/ 5676571 h 6367455"/>
                <a:gd name="connsiteX594" fmla="*/ 1902740 w 6891715"/>
                <a:gd name="connsiteY594" fmla="*/ 5674349 h 6367455"/>
                <a:gd name="connsiteX595" fmla="*/ 1900200 w 6891715"/>
                <a:gd name="connsiteY595" fmla="*/ 5650536 h 6367455"/>
                <a:gd name="connsiteX596" fmla="*/ 1917027 w 6891715"/>
                <a:gd name="connsiteY596" fmla="*/ 5641963 h 6367455"/>
                <a:gd name="connsiteX597" fmla="*/ 1937982 w 6891715"/>
                <a:gd name="connsiteY597" fmla="*/ 5626723 h 6367455"/>
                <a:gd name="connsiteX598" fmla="*/ 1952905 w 6891715"/>
                <a:gd name="connsiteY598" fmla="*/ 5619103 h 6367455"/>
                <a:gd name="connsiteX599" fmla="*/ 4089680 w 6891715"/>
                <a:gd name="connsiteY599" fmla="*/ 5599101 h 6367455"/>
                <a:gd name="connsiteX600" fmla="*/ 4100475 w 6891715"/>
                <a:gd name="connsiteY600" fmla="*/ 5606038 h 6367455"/>
                <a:gd name="connsiteX601" fmla="*/ 4089045 w 6891715"/>
                <a:gd name="connsiteY601" fmla="*/ 5624958 h 6367455"/>
                <a:gd name="connsiteX602" fmla="*/ 4092220 w 6891715"/>
                <a:gd name="connsiteY602" fmla="*/ 5642931 h 6367455"/>
                <a:gd name="connsiteX603" fmla="*/ 4079520 w 6891715"/>
                <a:gd name="connsiteY603" fmla="*/ 5637571 h 6367455"/>
                <a:gd name="connsiteX604" fmla="*/ 4081742 w 6891715"/>
                <a:gd name="connsiteY604" fmla="*/ 5630318 h 6367455"/>
                <a:gd name="connsiteX605" fmla="*/ 4076345 w 6891715"/>
                <a:gd name="connsiteY605" fmla="*/ 5630318 h 6367455"/>
                <a:gd name="connsiteX606" fmla="*/ 4069042 w 6891715"/>
                <a:gd name="connsiteY606" fmla="*/ 5645139 h 6367455"/>
                <a:gd name="connsiteX607" fmla="*/ 4060470 w 6891715"/>
                <a:gd name="connsiteY607" fmla="*/ 5631580 h 6367455"/>
                <a:gd name="connsiteX608" fmla="*/ 4056025 w 6891715"/>
                <a:gd name="connsiteY608" fmla="*/ 5615813 h 6367455"/>
                <a:gd name="connsiteX609" fmla="*/ 4073805 w 6891715"/>
                <a:gd name="connsiteY609" fmla="*/ 5615813 h 6367455"/>
                <a:gd name="connsiteX610" fmla="*/ 4084600 w 6891715"/>
                <a:gd name="connsiteY610" fmla="*/ 5619597 h 6367455"/>
                <a:gd name="connsiteX611" fmla="*/ 2070698 w 6891715"/>
                <a:gd name="connsiteY611" fmla="*/ 5599101 h 6367455"/>
                <a:gd name="connsiteX612" fmla="*/ 2091018 w 6891715"/>
                <a:gd name="connsiteY612" fmla="*/ 5613433 h 6367455"/>
                <a:gd name="connsiteX613" fmla="*/ 2092288 w 6891715"/>
                <a:gd name="connsiteY613" fmla="*/ 5624649 h 6367455"/>
                <a:gd name="connsiteX614" fmla="*/ 2079588 w 6891715"/>
                <a:gd name="connsiteY614" fmla="*/ 5632439 h 6367455"/>
                <a:gd name="connsiteX615" fmla="*/ 2067840 w 6891715"/>
                <a:gd name="connsiteY615" fmla="*/ 5622780 h 6367455"/>
                <a:gd name="connsiteX616" fmla="*/ 2041488 w 6891715"/>
                <a:gd name="connsiteY616" fmla="*/ 5624338 h 6367455"/>
                <a:gd name="connsiteX617" fmla="*/ 2040218 w 6891715"/>
                <a:gd name="connsiteY617" fmla="*/ 5614056 h 6367455"/>
                <a:gd name="connsiteX618" fmla="*/ 2033868 w 6891715"/>
                <a:gd name="connsiteY618" fmla="*/ 5614056 h 6367455"/>
                <a:gd name="connsiteX619" fmla="*/ 2031963 w 6891715"/>
                <a:gd name="connsiteY619" fmla="*/ 5604397 h 6367455"/>
                <a:gd name="connsiteX620" fmla="*/ 4138765 w 6891715"/>
                <a:gd name="connsiteY620" fmla="*/ 5576879 h 6367455"/>
                <a:gd name="connsiteX621" fmla="*/ 4144990 w 6891715"/>
                <a:gd name="connsiteY621" fmla="*/ 5580100 h 6367455"/>
                <a:gd name="connsiteX622" fmla="*/ 4148103 w 6891715"/>
                <a:gd name="connsiteY622" fmla="*/ 5590408 h 6367455"/>
                <a:gd name="connsiteX623" fmla="*/ 4140943 w 6891715"/>
                <a:gd name="connsiteY623" fmla="*/ 5599104 h 6367455"/>
                <a:gd name="connsiteX624" fmla="*/ 4116353 w 6891715"/>
                <a:gd name="connsiteY624" fmla="*/ 5598138 h 6367455"/>
                <a:gd name="connsiteX625" fmla="*/ 4121956 w 6891715"/>
                <a:gd name="connsiteY625" fmla="*/ 5588475 h 6367455"/>
                <a:gd name="connsiteX626" fmla="*/ 4302091 w 6891715"/>
                <a:gd name="connsiteY626" fmla="*/ 5553067 h 6367455"/>
                <a:gd name="connsiteX627" fmla="*/ 4302091 w 6891715"/>
                <a:gd name="connsiteY627" fmla="*/ 5561005 h 6367455"/>
                <a:gd name="connsiteX628" fmla="*/ 4297328 w 6891715"/>
                <a:gd name="connsiteY628" fmla="*/ 5558934 h 6367455"/>
                <a:gd name="connsiteX629" fmla="*/ 4108553 w 6891715"/>
                <a:gd name="connsiteY629" fmla="*/ 5551476 h 6367455"/>
                <a:gd name="connsiteX630" fmla="*/ 4122700 w 6891715"/>
                <a:gd name="connsiteY630" fmla="*/ 5555898 h 6367455"/>
                <a:gd name="connsiteX631" fmla="*/ 4121735 w 6891715"/>
                <a:gd name="connsiteY631" fmla="*/ 5565764 h 6367455"/>
                <a:gd name="connsiteX632" fmla="*/ 4108874 w 6891715"/>
                <a:gd name="connsiteY632" fmla="*/ 5563723 h 6367455"/>
                <a:gd name="connsiteX633" fmla="*/ 4097300 w 6891715"/>
                <a:gd name="connsiteY633" fmla="*/ 5562702 h 6367455"/>
                <a:gd name="connsiteX634" fmla="*/ 4099229 w 6891715"/>
                <a:gd name="connsiteY634" fmla="*/ 5556919 h 6367455"/>
                <a:gd name="connsiteX635" fmla="*/ 4289391 w 6891715"/>
                <a:gd name="connsiteY635" fmla="*/ 5540367 h 6367455"/>
                <a:gd name="connsiteX636" fmla="*/ 4308441 w 6891715"/>
                <a:gd name="connsiteY636" fmla="*/ 5541002 h 6367455"/>
                <a:gd name="connsiteX637" fmla="*/ 4301337 w 6891715"/>
                <a:gd name="connsiteY637" fmla="*/ 5548305 h 6367455"/>
                <a:gd name="connsiteX638" fmla="*/ 4292620 w 6891715"/>
                <a:gd name="connsiteY638" fmla="*/ 5551480 h 6367455"/>
                <a:gd name="connsiteX639" fmla="*/ 4289391 w 6891715"/>
                <a:gd name="connsiteY639" fmla="*/ 5548305 h 6367455"/>
                <a:gd name="connsiteX640" fmla="*/ 4022925 w 6891715"/>
                <a:gd name="connsiteY640" fmla="*/ 5514964 h 6367455"/>
                <a:gd name="connsiteX641" fmla="*/ 4031881 w 6891715"/>
                <a:gd name="connsiteY641" fmla="*/ 5519920 h 6367455"/>
                <a:gd name="connsiteX642" fmla="*/ 4032213 w 6891715"/>
                <a:gd name="connsiteY642" fmla="*/ 5533239 h 6367455"/>
                <a:gd name="connsiteX643" fmla="*/ 4022261 w 6891715"/>
                <a:gd name="connsiteY643" fmla="*/ 5540364 h 6367455"/>
                <a:gd name="connsiteX644" fmla="*/ 4009988 w 6891715"/>
                <a:gd name="connsiteY644" fmla="*/ 5532310 h 6367455"/>
                <a:gd name="connsiteX645" fmla="*/ 4011315 w 6891715"/>
                <a:gd name="connsiteY645" fmla="*/ 5525186 h 6367455"/>
                <a:gd name="connsiteX646" fmla="*/ 2542105 w 6891715"/>
                <a:gd name="connsiteY646" fmla="*/ 5470514 h 6367455"/>
                <a:gd name="connsiteX647" fmla="*/ 2547481 w 6891715"/>
                <a:gd name="connsiteY647" fmla="*/ 5470514 h 6367455"/>
                <a:gd name="connsiteX648" fmla="*/ 2566456 w 6891715"/>
                <a:gd name="connsiteY648" fmla="*/ 5478769 h 6367455"/>
                <a:gd name="connsiteX649" fmla="*/ 2578157 w 6891715"/>
                <a:gd name="connsiteY649" fmla="*/ 5478769 h 6367455"/>
                <a:gd name="connsiteX650" fmla="*/ 2586696 w 6891715"/>
                <a:gd name="connsiteY650" fmla="*/ 5503851 h 6367455"/>
                <a:gd name="connsiteX651" fmla="*/ 2585747 w 6891715"/>
                <a:gd name="connsiteY651" fmla="*/ 5520679 h 6367455"/>
                <a:gd name="connsiteX652" fmla="*/ 2601876 w 6891715"/>
                <a:gd name="connsiteY652" fmla="*/ 5547031 h 6367455"/>
                <a:gd name="connsiteX653" fmla="*/ 2600927 w 6891715"/>
                <a:gd name="connsiteY653" fmla="*/ 5575289 h 6367455"/>
                <a:gd name="connsiteX654" fmla="*/ 2590491 w 6891715"/>
                <a:gd name="connsiteY654" fmla="*/ 5584814 h 6367455"/>
                <a:gd name="connsiteX655" fmla="*/ 2586696 w 6891715"/>
                <a:gd name="connsiteY655" fmla="*/ 5599736 h 6367455"/>
                <a:gd name="connsiteX656" fmla="*/ 2600295 w 6891715"/>
                <a:gd name="connsiteY656" fmla="*/ 5611484 h 6367455"/>
                <a:gd name="connsiteX657" fmla="*/ 2592388 w 6891715"/>
                <a:gd name="connsiteY657" fmla="*/ 5641646 h 6367455"/>
                <a:gd name="connsiteX658" fmla="*/ 2584166 w 6891715"/>
                <a:gd name="connsiteY658" fmla="*/ 5676889 h 6367455"/>
                <a:gd name="connsiteX659" fmla="*/ 2584482 w 6891715"/>
                <a:gd name="connsiteY659" fmla="*/ 5711496 h 6367455"/>
                <a:gd name="connsiteX660" fmla="*/ 2570884 w 6891715"/>
                <a:gd name="connsiteY660" fmla="*/ 5732769 h 6367455"/>
                <a:gd name="connsiteX661" fmla="*/ 2561080 w 6891715"/>
                <a:gd name="connsiteY661" fmla="*/ 5721974 h 6367455"/>
                <a:gd name="connsiteX662" fmla="*/ 2550644 w 6891715"/>
                <a:gd name="connsiteY662" fmla="*/ 5711814 h 6367455"/>
                <a:gd name="connsiteX663" fmla="*/ 2532934 w 6891715"/>
                <a:gd name="connsiteY663" fmla="*/ 5723561 h 6367455"/>
                <a:gd name="connsiteX664" fmla="*/ 2531985 w 6891715"/>
                <a:gd name="connsiteY664" fmla="*/ 5743564 h 6367455"/>
                <a:gd name="connsiteX665" fmla="*/ 2523446 w 6891715"/>
                <a:gd name="connsiteY665" fmla="*/ 5752136 h 6367455"/>
                <a:gd name="connsiteX666" fmla="*/ 2510796 w 6891715"/>
                <a:gd name="connsiteY666" fmla="*/ 5753089 h 6367455"/>
                <a:gd name="connsiteX667" fmla="*/ 2496249 w 6891715"/>
                <a:gd name="connsiteY667" fmla="*/ 5756264 h 6367455"/>
                <a:gd name="connsiteX668" fmla="*/ 2484864 w 6891715"/>
                <a:gd name="connsiteY668" fmla="*/ 5748326 h 6367455"/>
                <a:gd name="connsiteX669" fmla="*/ 2476325 w 6891715"/>
                <a:gd name="connsiteY669" fmla="*/ 5751501 h 6367455"/>
                <a:gd name="connsiteX670" fmla="*/ 2472846 w 6891715"/>
                <a:gd name="connsiteY670" fmla="*/ 5740706 h 6367455"/>
                <a:gd name="connsiteX671" fmla="*/ 2481385 w 6891715"/>
                <a:gd name="connsiteY671" fmla="*/ 5740706 h 6367455"/>
                <a:gd name="connsiteX672" fmla="*/ 2474744 w 6891715"/>
                <a:gd name="connsiteY672" fmla="*/ 5735626 h 6367455"/>
                <a:gd name="connsiteX673" fmla="*/ 2473795 w 6891715"/>
                <a:gd name="connsiteY673" fmla="*/ 5710544 h 6367455"/>
                <a:gd name="connsiteX674" fmla="*/ 2460829 w 6891715"/>
                <a:gd name="connsiteY674" fmla="*/ 5693716 h 6367455"/>
                <a:gd name="connsiteX675" fmla="*/ 2477274 w 6891715"/>
                <a:gd name="connsiteY675" fmla="*/ 5644821 h 6367455"/>
                <a:gd name="connsiteX676" fmla="*/ 2481701 w 6891715"/>
                <a:gd name="connsiteY676" fmla="*/ 5631169 h 6367455"/>
                <a:gd name="connsiteX677" fmla="*/ 2467470 w 6891715"/>
                <a:gd name="connsiteY677" fmla="*/ 5619739 h 6367455"/>
                <a:gd name="connsiteX678" fmla="*/ 2476009 w 6891715"/>
                <a:gd name="connsiteY678" fmla="*/ 5598466 h 6367455"/>
                <a:gd name="connsiteX679" fmla="*/ 2469684 w 6891715"/>
                <a:gd name="connsiteY679" fmla="*/ 5588941 h 6367455"/>
                <a:gd name="connsiteX680" fmla="*/ 2475693 w 6891715"/>
                <a:gd name="connsiteY680" fmla="*/ 5575606 h 6367455"/>
                <a:gd name="connsiteX681" fmla="*/ 2466205 w 6891715"/>
                <a:gd name="connsiteY681" fmla="*/ 5557509 h 6367455"/>
                <a:gd name="connsiteX682" fmla="*/ 2450393 w 6891715"/>
                <a:gd name="connsiteY682" fmla="*/ 5547349 h 6367455"/>
                <a:gd name="connsiteX683" fmla="*/ 2445965 w 6891715"/>
                <a:gd name="connsiteY683" fmla="*/ 5556874 h 6367455"/>
                <a:gd name="connsiteX684" fmla="*/ 2441538 w 6891715"/>
                <a:gd name="connsiteY684" fmla="*/ 5535601 h 6367455"/>
                <a:gd name="connsiteX685" fmla="*/ 2447863 w 6891715"/>
                <a:gd name="connsiteY685" fmla="*/ 5521949 h 6367455"/>
                <a:gd name="connsiteX686" fmla="*/ 2442170 w 6891715"/>
                <a:gd name="connsiteY686" fmla="*/ 5497819 h 6367455"/>
                <a:gd name="connsiteX687" fmla="*/ 2450709 w 6891715"/>
                <a:gd name="connsiteY687" fmla="*/ 5492421 h 6367455"/>
                <a:gd name="connsiteX688" fmla="*/ 2454820 w 6891715"/>
                <a:gd name="connsiteY688" fmla="*/ 5477499 h 6367455"/>
                <a:gd name="connsiteX689" fmla="*/ 2461145 w 6891715"/>
                <a:gd name="connsiteY689" fmla="*/ 5482896 h 6367455"/>
                <a:gd name="connsiteX690" fmla="*/ 2451658 w 6891715"/>
                <a:gd name="connsiteY690" fmla="*/ 5497819 h 6367455"/>
                <a:gd name="connsiteX691" fmla="*/ 2459248 w 6891715"/>
                <a:gd name="connsiteY691" fmla="*/ 5509249 h 6367455"/>
                <a:gd name="connsiteX692" fmla="*/ 2476325 w 6891715"/>
                <a:gd name="connsiteY692" fmla="*/ 5517504 h 6367455"/>
                <a:gd name="connsiteX693" fmla="*/ 2496249 w 6891715"/>
                <a:gd name="connsiteY693" fmla="*/ 5519409 h 6367455"/>
                <a:gd name="connsiteX694" fmla="*/ 2503523 w 6891715"/>
                <a:gd name="connsiteY694" fmla="*/ 5503534 h 6367455"/>
                <a:gd name="connsiteX695" fmla="*/ 2524711 w 6891715"/>
                <a:gd name="connsiteY695" fmla="*/ 5490834 h 6367455"/>
                <a:gd name="connsiteX696" fmla="*/ 2537994 w 6891715"/>
                <a:gd name="connsiteY696" fmla="*/ 5481309 h 6367455"/>
                <a:gd name="connsiteX697" fmla="*/ 3282913 w 6891715"/>
                <a:gd name="connsiteY697" fmla="*/ 5260964 h 6367455"/>
                <a:gd name="connsiteX698" fmla="*/ 3294026 w 6891715"/>
                <a:gd name="connsiteY698" fmla="*/ 5262084 h 6367455"/>
                <a:gd name="connsiteX699" fmla="*/ 3287964 w 6891715"/>
                <a:gd name="connsiteY699" fmla="*/ 5265727 h 6367455"/>
                <a:gd name="connsiteX700" fmla="*/ 3328248 w 6891715"/>
                <a:gd name="connsiteY700" fmla="*/ 5257789 h 6367455"/>
                <a:gd name="connsiteX701" fmla="*/ 3340739 w 6891715"/>
                <a:gd name="connsiteY701" fmla="*/ 5264892 h 6367455"/>
                <a:gd name="connsiteX702" fmla="*/ 3362288 w 6891715"/>
                <a:gd name="connsiteY702" fmla="*/ 5271027 h 6367455"/>
                <a:gd name="connsiteX703" fmla="*/ 3361039 w 6891715"/>
                <a:gd name="connsiteY703" fmla="*/ 5276839 h 6367455"/>
                <a:gd name="connsiteX704" fmla="*/ 3336680 w 6891715"/>
                <a:gd name="connsiteY704" fmla="*/ 5270704 h 6367455"/>
                <a:gd name="connsiteX705" fmla="*/ 3324188 w 6891715"/>
                <a:gd name="connsiteY705" fmla="*/ 5259726 h 6367455"/>
                <a:gd name="connsiteX706" fmla="*/ 2671407 w 6891715"/>
                <a:gd name="connsiteY706" fmla="*/ 5257789 h 6367455"/>
                <a:gd name="connsiteX707" fmla="*/ 2674900 w 6891715"/>
                <a:gd name="connsiteY707" fmla="*/ 5266657 h 6367455"/>
                <a:gd name="connsiteX708" fmla="*/ 2673947 w 6891715"/>
                <a:gd name="connsiteY708" fmla="*/ 5273226 h 6367455"/>
                <a:gd name="connsiteX709" fmla="*/ 2667597 w 6891715"/>
                <a:gd name="connsiteY709" fmla="*/ 5275197 h 6367455"/>
                <a:gd name="connsiteX710" fmla="*/ 2671725 w 6891715"/>
                <a:gd name="connsiteY710" fmla="*/ 5284722 h 6367455"/>
                <a:gd name="connsiteX711" fmla="*/ 2664422 w 6891715"/>
                <a:gd name="connsiteY711" fmla="*/ 5286364 h 6367455"/>
                <a:gd name="connsiteX712" fmla="*/ 2659977 w 6891715"/>
                <a:gd name="connsiteY712" fmla="*/ 5276510 h 6367455"/>
                <a:gd name="connsiteX713" fmla="*/ 2643150 w 6891715"/>
                <a:gd name="connsiteY713" fmla="*/ 5278481 h 6367455"/>
                <a:gd name="connsiteX714" fmla="*/ 2636800 w 6891715"/>
                <a:gd name="connsiteY714" fmla="*/ 5268956 h 6367455"/>
                <a:gd name="connsiteX715" fmla="*/ 2659977 w 6891715"/>
                <a:gd name="connsiteY715" fmla="*/ 5266657 h 6367455"/>
                <a:gd name="connsiteX716" fmla="*/ 3264815 w 6891715"/>
                <a:gd name="connsiteY716" fmla="*/ 5237151 h 6367455"/>
                <a:gd name="connsiteX717" fmla="*/ 3282277 w 6891715"/>
                <a:gd name="connsiteY717" fmla="*/ 5247144 h 6367455"/>
                <a:gd name="connsiteX718" fmla="*/ 3295930 w 6891715"/>
                <a:gd name="connsiteY718" fmla="*/ 5244334 h 6367455"/>
                <a:gd name="connsiteX719" fmla="*/ 3316250 w 6891715"/>
                <a:gd name="connsiteY719" fmla="*/ 5251204 h 6367455"/>
                <a:gd name="connsiteX720" fmla="*/ 3295930 w 6891715"/>
                <a:gd name="connsiteY720" fmla="*/ 5249955 h 6367455"/>
                <a:gd name="connsiteX721" fmla="*/ 3283865 w 6891715"/>
                <a:gd name="connsiteY721" fmla="*/ 5256201 h 6367455"/>
                <a:gd name="connsiteX722" fmla="*/ 3252750 w 6891715"/>
                <a:gd name="connsiteY722" fmla="*/ 5239337 h 6367455"/>
                <a:gd name="connsiteX723" fmla="*/ 2572585 w 6891715"/>
                <a:gd name="connsiteY723" fmla="*/ 5232389 h 6367455"/>
                <a:gd name="connsiteX724" fmla="*/ 2574503 w 6891715"/>
                <a:gd name="connsiteY724" fmla="*/ 5273287 h 6367455"/>
                <a:gd name="connsiteX725" fmla="*/ 2571306 w 6891715"/>
                <a:gd name="connsiteY725" fmla="*/ 5288188 h 6367455"/>
                <a:gd name="connsiteX726" fmla="*/ 2584413 w 6891715"/>
                <a:gd name="connsiteY726" fmla="*/ 5315453 h 6367455"/>
                <a:gd name="connsiteX727" fmla="*/ 2581536 w 6891715"/>
                <a:gd name="connsiteY727" fmla="*/ 5359522 h 6367455"/>
                <a:gd name="connsiteX728" fmla="*/ 2570028 w 6891715"/>
                <a:gd name="connsiteY728" fmla="*/ 5388373 h 6367455"/>
                <a:gd name="connsiteX729" fmla="*/ 2566831 w 6891715"/>
                <a:gd name="connsiteY729" fmla="*/ 5402957 h 6367455"/>
                <a:gd name="connsiteX730" fmla="*/ 2557561 w 6891715"/>
                <a:gd name="connsiteY730" fmla="*/ 5426101 h 6367455"/>
                <a:gd name="connsiteX731" fmla="*/ 2549249 w 6891715"/>
                <a:gd name="connsiteY731" fmla="*/ 5445123 h 6367455"/>
                <a:gd name="connsiteX732" fmla="*/ 2547971 w 6891715"/>
                <a:gd name="connsiteY732" fmla="*/ 5451464 h 6367455"/>
                <a:gd name="connsiteX733" fmla="*/ 2539659 w 6891715"/>
                <a:gd name="connsiteY733" fmla="*/ 5446391 h 6367455"/>
                <a:gd name="connsiteX734" fmla="*/ 2531987 w 6891715"/>
                <a:gd name="connsiteY734" fmla="*/ 5444489 h 6367455"/>
                <a:gd name="connsiteX735" fmla="*/ 2531028 w 6891715"/>
                <a:gd name="connsiteY735" fmla="*/ 5439099 h 6367455"/>
                <a:gd name="connsiteX736" fmla="*/ 2521438 w 6891715"/>
                <a:gd name="connsiteY736" fmla="*/ 5434978 h 6367455"/>
                <a:gd name="connsiteX737" fmla="*/ 2510569 w 6891715"/>
                <a:gd name="connsiteY737" fmla="*/ 5426735 h 6367455"/>
                <a:gd name="connsiteX738" fmla="*/ 2518241 w 6891715"/>
                <a:gd name="connsiteY738" fmla="*/ 5408663 h 6367455"/>
                <a:gd name="connsiteX739" fmla="*/ 2511209 w 6891715"/>
                <a:gd name="connsiteY739" fmla="*/ 5405493 h 6367455"/>
                <a:gd name="connsiteX740" fmla="*/ 2499701 w 6891715"/>
                <a:gd name="connsiteY740" fmla="*/ 5400103 h 6367455"/>
                <a:gd name="connsiteX741" fmla="*/ 2503856 w 6891715"/>
                <a:gd name="connsiteY741" fmla="*/ 5393762 h 6367455"/>
                <a:gd name="connsiteX742" fmla="*/ 2504815 w 6891715"/>
                <a:gd name="connsiteY742" fmla="*/ 5384568 h 6367455"/>
                <a:gd name="connsiteX743" fmla="*/ 2501619 w 6891715"/>
                <a:gd name="connsiteY743" fmla="*/ 5381398 h 6367455"/>
                <a:gd name="connsiteX744" fmla="*/ 2501619 w 6891715"/>
                <a:gd name="connsiteY744" fmla="*/ 5366814 h 6367455"/>
                <a:gd name="connsiteX745" fmla="*/ 2497143 w 6891715"/>
                <a:gd name="connsiteY745" fmla="*/ 5356035 h 6367455"/>
                <a:gd name="connsiteX746" fmla="*/ 2490750 w 6891715"/>
                <a:gd name="connsiteY746" fmla="*/ 5342719 h 6367455"/>
                <a:gd name="connsiteX747" fmla="*/ 2491709 w 6891715"/>
                <a:gd name="connsiteY747" fmla="*/ 5330037 h 6367455"/>
                <a:gd name="connsiteX748" fmla="*/ 2501299 w 6891715"/>
                <a:gd name="connsiteY748" fmla="*/ 5327818 h 6367455"/>
                <a:gd name="connsiteX749" fmla="*/ 2500020 w 6891715"/>
                <a:gd name="connsiteY749" fmla="*/ 5305625 h 6367455"/>
                <a:gd name="connsiteX750" fmla="*/ 2520159 w 6891715"/>
                <a:gd name="connsiteY750" fmla="*/ 5294846 h 6367455"/>
                <a:gd name="connsiteX751" fmla="*/ 2524315 w 6891715"/>
                <a:gd name="connsiteY751" fmla="*/ 5283432 h 6367455"/>
                <a:gd name="connsiteX752" fmla="*/ 2538061 w 6891715"/>
                <a:gd name="connsiteY752" fmla="*/ 5272653 h 6367455"/>
                <a:gd name="connsiteX753" fmla="*/ 2550848 w 6891715"/>
                <a:gd name="connsiteY753" fmla="*/ 5278994 h 6367455"/>
                <a:gd name="connsiteX754" fmla="*/ 2558520 w 6891715"/>
                <a:gd name="connsiteY754" fmla="*/ 5271702 h 6367455"/>
                <a:gd name="connsiteX755" fmla="*/ 2554684 w 6891715"/>
                <a:gd name="connsiteY755" fmla="*/ 5255850 h 6367455"/>
                <a:gd name="connsiteX756" fmla="*/ 2562356 w 6891715"/>
                <a:gd name="connsiteY756" fmla="*/ 5235559 h 6367455"/>
                <a:gd name="connsiteX757" fmla="*/ 3216274 w 6891715"/>
                <a:gd name="connsiteY757" fmla="*/ 5219689 h 6367455"/>
                <a:gd name="connsiteX758" fmla="*/ 3221000 w 6891715"/>
                <a:gd name="connsiteY758" fmla="*/ 5221547 h 6367455"/>
                <a:gd name="connsiteX759" fmla="*/ 3210958 w 6891715"/>
                <a:gd name="connsiteY759" fmla="*/ 5232389 h 6367455"/>
                <a:gd name="connsiteX760" fmla="*/ 3210367 w 6891715"/>
                <a:gd name="connsiteY760" fmla="*/ 5228052 h 6367455"/>
                <a:gd name="connsiteX761" fmla="*/ 3208300 w 6891715"/>
                <a:gd name="connsiteY761" fmla="*/ 5222477 h 6367455"/>
                <a:gd name="connsiteX762" fmla="*/ 3236875 w 6891715"/>
                <a:gd name="connsiteY762" fmla="*/ 5199051 h 6367455"/>
                <a:gd name="connsiteX763" fmla="*/ 3266104 w 6891715"/>
                <a:gd name="connsiteY763" fmla="*/ 5206144 h 6367455"/>
                <a:gd name="connsiteX764" fmla="*/ 3297200 w 6891715"/>
                <a:gd name="connsiteY764" fmla="*/ 5210197 h 6367455"/>
                <a:gd name="connsiteX765" fmla="*/ 3297200 w 6891715"/>
                <a:gd name="connsiteY765" fmla="*/ 5214926 h 6367455"/>
                <a:gd name="connsiteX766" fmla="*/ 3266726 w 6891715"/>
                <a:gd name="connsiteY766" fmla="*/ 5213912 h 6367455"/>
                <a:gd name="connsiteX767" fmla="*/ 3239673 w 6891715"/>
                <a:gd name="connsiteY767" fmla="*/ 5206819 h 6367455"/>
                <a:gd name="connsiteX768" fmla="*/ 3261468 w 6891715"/>
                <a:gd name="connsiteY768" fmla="*/ 5180001 h 6367455"/>
                <a:gd name="connsiteX769" fmla="*/ 3278151 w 6891715"/>
                <a:gd name="connsiteY769" fmla="*/ 5188077 h 6367455"/>
                <a:gd name="connsiteX770" fmla="*/ 3274688 w 6891715"/>
                <a:gd name="connsiteY770" fmla="*/ 5194289 h 6367455"/>
                <a:gd name="connsiteX771" fmla="*/ 3257376 w 6891715"/>
                <a:gd name="connsiteY771" fmla="*/ 5193046 h 6367455"/>
                <a:gd name="connsiteX772" fmla="*/ 3245415 w 6891715"/>
                <a:gd name="connsiteY772" fmla="*/ 5189630 h 6367455"/>
                <a:gd name="connsiteX773" fmla="*/ 3241953 w 6891715"/>
                <a:gd name="connsiteY773" fmla="*/ 5184970 h 6367455"/>
                <a:gd name="connsiteX774" fmla="*/ 3241638 w 6891715"/>
                <a:gd name="connsiteY774" fmla="*/ 5180311 h 6367455"/>
                <a:gd name="connsiteX775" fmla="*/ 3220023 w 6891715"/>
                <a:gd name="connsiteY775" fmla="*/ 5175239 h 6367455"/>
                <a:gd name="connsiteX776" fmla="*/ 3235288 w 6891715"/>
                <a:gd name="connsiteY776" fmla="*/ 5184764 h 6367455"/>
                <a:gd name="connsiteX777" fmla="*/ 3225824 w 6891715"/>
                <a:gd name="connsiteY777" fmla="*/ 5183535 h 6367455"/>
                <a:gd name="connsiteX778" fmla="*/ 3211475 w 6891715"/>
                <a:gd name="connsiteY778" fmla="*/ 5175546 h 6367455"/>
                <a:gd name="connsiteX779" fmla="*/ 2421121 w 6891715"/>
                <a:gd name="connsiteY779" fmla="*/ 5104145 h 6367455"/>
                <a:gd name="connsiteX780" fmla="*/ 2412624 w 6891715"/>
                <a:gd name="connsiteY780" fmla="*/ 5112639 h 6367455"/>
                <a:gd name="connsiteX781" fmla="*/ 2412672 w 6891715"/>
                <a:gd name="connsiteY781" fmla="*/ 5112737 h 6367455"/>
                <a:gd name="connsiteX782" fmla="*/ 2421138 w 6891715"/>
                <a:gd name="connsiteY782" fmla="*/ 5104253 h 6367455"/>
                <a:gd name="connsiteX783" fmla="*/ 2421121 w 6891715"/>
                <a:gd name="connsiteY783" fmla="*/ 5104145 h 6367455"/>
                <a:gd name="connsiteX784" fmla="*/ 3071775 w 6891715"/>
                <a:gd name="connsiteY784" fmla="*/ 5056176 h 6367455"/>
                <a:gd name="connsiteX785" fmla="*/ 3095705 w 6891715"/>
                <a:gd name="connsiteY785" fmla="*/ 5079407 h 6367455"/>
                <a:gd name="connsiteX786" fmla="*/ 3109875 w 6891715"/>
                <a:gd name="connsiteY786" fmla="*/ 5094276 h 6367455"/>
                <a:gd name="connsiteX787" fmla="*/ 3092242 w 6891715"/>
                <a:gd name="connsiteY787" fmla="*/ 5084364 h 6367455"/>
                <a:gd name="connsiteX788" fmla="*/ 3080277 w 6891715"/>
                <a:gd name="connsiteY788" fmla="*/ 5069805 h 6367455"/>
                <a:gd name="connsiteX789" fmla="*/ 3087650 w 6891715"/>
                <a:gd name="connsiteY789" fmla="*/ 5051414 h 6367455"/>
                <a:gd name="connsiteX790" fmla="*/ 3115887 w 6891715"/>
                <a:gd name="connsiteY790" fmla="*/ 5070981 h 6367455"/>
                <a:gd name="connsiteX791" fmla="*/ 3117813 w 6891715"/>
                <a:gd name="connsiteY791" fmla="*/ 5079989 h 6367455"/>
                <a:gd name="connsiteX792" fmla="*/ 3100350 w 6891715"/>
                <a:gd name="connsiteY792" fmla="*/ 5049826 h 6367455"/>
                <a:gd name="connsiteX793" fmla="*/ 3114638 w 6891715"/>
                <a:gd name="connsiteY793" fmla="*/ 5056224 h 6367455"/>
                <a:gd name="connsiteX794" fmla="*/ 3110215 w 6891715"/>
                <a:gd name="connsiteY794" fmla="*/ 5060939 h 6367455"/>
                <a:gd name="connsiteX795" fmla="*/ 3085812 w 6891715"/>
                <a:gd name="connsiteY795" fmla="*/ 5013314 h 6367455"/>
                <a:gd name="connsiteX796" fmla="*/ 3107082 w 6891715"/>
                <a:gd name="connsiteY796" fmla="*/ 5026331 h 6367455"/>
                <a:gd name="connsiteX797" fmla="*/ 3109016 w 6891715"/>
                <a:gd name="connsiteY797" fmla="*/ 5031411 h 6367455"/>
                <a:gd name="connsiteX798" fmla="*/ 3102570 w 6891715"/>
                <a:gd name="connsiteY798" fmla="*/ 5029824 h 6367455"/>
                <a:gd name="connsiteX799" fmla="*/ 3115461 w 6891715"/>
                <a:gd name="connsiteY799" fmla="*/ 5041254 h 6367455"/>
                <a:gd name="connsiteX800" fmla="*/ 3124163 w 6891715"/>
                <a:gd name="connsiteY800" fmla="*/ 5047921 h 6367455"/>
                <a:gd name="connsiteX801" fmla="*/ 3122874 w 6891715"/>
                <a:gd name="connsiteY801" fmla="*/ 5051414 h 6367455"/>
                <a:gd name="connsiteX802" fmla="*/ 3104182 w 6891715"/>
                <a:gd name="connsiteY802" fmla="*/ 5037126 h 6367455"/>
                <a:gd name="connsiteX803" fmla="*/ 3105471 w 6891715"/>
                <a:gd name="connsiteY803" fmla="*/ 5045381 h 6367455"/>
                <a:gd name="connsiteX804" fmla="*/ 3093224 w 6891715"/>
                <a:gd name="connsiteY804" fmla="*/ 5033316 h 6367455"/>
                <a:gd name="connsiteX805" fmla="*/ 3084523 w 6891715"/>
                <a:gd name="connsiteY805" fmla="*/ 5021886 h 6367455"/>
                <a:gd name="connsiteX806" fmla="*/ 3081300 w 6891715"/>
                <a:gd name="connsiteY806" fmla="*/ 5013949 h 6367455"/>
                <a:gd name="connsiteX807" fmla="*/ 3043982 w 6891715"/>
                <a:gd name="connsiteY807" fmla="*/ 5011726 h 6367455"/>
                <a:gd name="connsiteX808" fmla="*/ 3058460 w 6891715"/>
                <a:gd name="connsiteY808" fmla="*/ 5028318 h 6367455"/>
                <a:gd name="connsiteX809" fmla="*/ 3059076 w 6891715"/>
                <a:gd name="connsiteY809" fmla="*/ 5039379 h 6367455"/>
                <a:gd name="connsiteX810" fmla="*/ 3055071 w 6891715"/>
                <a:gd name="connsiteY810" fmla="*/ 5040301 h 6367455"/>
                <a:gd name="connsiteX811" fmla="*/ 3052299 w 6891715"/>
                <a:gd name="connsiteY811" fmla="*/ 5032927 h 6367455"/>
                <a:gd name="connsiteX812" fmla="*/ 3046139 w 6891715"/>
                <a:gd name="connsiteY812" fmla="*/ 5030161 h 6367455"/>
                <a:gd name="connsiteX813" fmla="*/ 3039978 w 6891715"/>
                <a:gd name="connsiteY813" fmla="*/ 5022173 h 6367455"/>
                <a:gd name="connsiteX814" fmla="*/ 3038438 w 6891715"/>
                <a:gd name="connsiteY814" fmla="*/ 5013877 h 6367455"/>
                <a:gd name="connsiteX815" fmla="*/ 3081196 w 6891715"/>
                <a:gd name="connsiteY815" fmla="*/ 4995851 h 6367455"/>
                <a:gd name="connsiteX816" fmla="*/ 3089628 w 6891715"/>
                <a:gd name="connsiteY816" fmla="*/ 5007599 h 6367455"/>
                <a:gd name="connsiteX817" fmla="*/ 3094000 w 6891715"/>
                <a:gd name="connsiteY817" fmla="*/ 5013314 h 6367455"/>
                <a:gd name="connsiteX818" fmla="*/ 3077761 w 6891715"/>
                <a:gd name="connsiteY818" fmla="*/ 5004106 h 6367455"/>
                <a:gd name="connsiteX819" fmla="*/ 3074950 w 6891715"/>
                <a:gd name="connsiteY819" fmla="*/ 4998708 h 6367455"/>
                <a:gd name="connsiteX820" fmla="*/ 6495127 w 6891715"/>
                <a:gd name="connsiteY820" fmla="*/ 4986728 h 6367455"/>
                <a:gd name="connsiteX821" fmla="*/ 6506559 w 6891715"/>
                <a:gd name="connsiteY821" fmla="*/ 4995299 h 6367455"/>
                <a:gd name="connsiteX822" fmla="*/ 6517991 w 6891715"/>
                <a:gd name="connsiteY822" fmla="*/ 4992442 h 6367455"/>
                <a:gd name="connsiteX823" fmla="*/ 6525612 w 6891715"/>
                <a:gd name="connsiteY823" fmla="*/ 4997204 h 6367455"/>
                <a:gd name="connsiteX824" fmla="*/ 6540537 w 6891715"/>
                <a:gd name="connsiteY824" fmla="*/ 4999426 h 6367455"/>
                <a:gd name="connsiteX825" fmla="*/ 6557050 w 6891715"/>
                <a:gd name="connsiteY825" fmla="*/ 5002918 h 6367455"/>
                <a:gd name="connsiteX826" fmla="*/ 6561450 w 6891715"/>
                <a:gd name="connsiteY826" fmla="*/ 5001033 h 6367455"/>
                <a:gd name="connsiteX827" fmla="*/ 6527292 w 6891715"/>
                <a:gd name="connsiteY827" fmla="*/ 5071939 h 6367455"/>
                <a:gd name="connsiteX828" fmla="*/ 6524977 w 6891715"/>
                <a:gd name="connsiteY828" fmla="*/ 5069582 h 6367455"/>
                <a:gd name="connsiteX829" fmla="*/ 6514815 w 6891715"/>
                <a:gd name="connsiteY829" fmla="*/ 5041964 h 6367455"/>
                <a:gd name="connsiteX830" fmla="*/ 6504336 w 6891715"/>
                <a:gd name="connsiteY830" fmla="*/ 5039424 h 6367455"/>
                <a:gd name="connsiteX831" fmla="*/ 6495762 w 6891715"/>
                <a:gd name="connsiteY831" fmla="*/ 5044821 h 6367455"/>
                <a:gd name="connsiteX832" fmla="*/ 6487506 w 6891715"/>
                <a:gd name="connsiteY832" fmla="*/ 5041329 h 6367455"/>
                <a:gd name="connsiteX833" fmla="*/ 6486553 w 6891715"/>
                <a:gd name="connsiteY833" fmla="*/ 5030536 h 6367455"/>
                <a:gd name="connsiteX834" fmla="*/ 6470993 w 6891715"/>
                <a:gd name="connsiteY834" fmla="*/ 5017520 h 6367455"/>
                <a:gd name="connsiteX835" fmla="*/ 6473534 w 6891715"/>
                <a:gd name="connsiteY835" fmla="*/ 4998791 h 6367455"/>
                <a:gd name="connsiteX836" fmla="*/ 6484648 w 6891715"/>
                <a:gd name="connsiteY836" fmla="*/ 4994981 h 6367455"/>
                <a:gd name="connsiteX837" fmla="*/ 3034945 w 6891715"/>
                <a:gd name="connsiteY837" fmla="*/ 4948226 h 6367455"/>
                <a:gd name="connsiteX838" fmla="*/ 3042883 w 6891715"/>
                <a:gd name="connsiteY838" fmla="*/ 4949174 h 6367455"/>
                <a:gd name="connsiteX839" fmla="*/ 3044153 w 6891715"/>
                <a:gd name="connsiteY839" fmla="*/ 4962446 h 6367455"/>
                <a:gd name="connsiteX840" fmla="*/ 3048915 w 6891715"/>
                <a:gd name="connsiteY840" fmla="*/ 4968133 h 6367455"/>
                <a:gd name="connsiteX841" fmla="*/ 3055265 w 6891715"/>
                <a:gd name="connsiteY841" fmla="*/ 4979509 h 6367455"/>
                <a:gd name="connsiteX842" fmla="*/ 3060663 w 6891715"/>
                <a:gd name="connsiteY842" fmla="*/ 5014901 h 6367455"/>
                <a:gd name="connsiteX843" fmla="*/ 3054313 w 6891715"/>
                <a:gd name="connsiteY843" fmla="*/ 5014269 h 6367455"/>
                <a:gd name="connsiteX844" fmla="*/ 3049868 w 6891715"/>
                <a:gd name="connsiteY844" fmla="*/ 5008581 h 6367455"/>
                <a:gd name="connsiteX845" fmla="*/ 3040342 w 6891715"/>
                <a:gd name="connsiteY845" fmla="*/ 4999101 h 6367455"/>
                <a:gd name="connsiteX846" fmla="*/ 3036850 w 6891715"/>
                <a:gd name="connsiteY846" fmla="*/ 4987725 h 6367455"/>
                <a:gd name="connsiteX847" fmla="*/ 3039072 w 6891715"/>
                <a:gd name="connsiteY847" fmla="*/ 4981405 h 6367455"/>
                <a:gd name="connsiteX848" fmla="*/ 3044788 w 6891715"/>
                <a:gd name="connsiteY848" fmla="*/ 4985829 h 6367455"/>
                <a:gd name="connsiteX849" fmla="*/ 3046058 w 6891715"/>
                <a:gd name="connsiteY849" fmla="*/ 4981405 h 6367455"/>
                <a:gd name="connsiteX850" fmla="*/ 3046058 w 6891715"/>
                <a:gd name="connsiteY850" fmla="*/ 4972241 h 6367455"/>
                <a:gd name="connsiteX851" fmla="*/ 3033675 w 6891715"/>
                <a:gd name="connsiteY851" fmla="*/ 4958022 h 6367455"/>
                <a:gd name="connsiteX852" fmla="*/ 3060662 w 6891715"/>
                <a:gd name="connsiteY852" fmla="*/ 4941876 h 6367455"/>
                <a:gd name="connsiteX853" fmla="*/ 3066377 w 6891715"/>
                <a:gd name="connsiteY853" fmla="*/ 4941876 h 6367455"/>
                <a:gd name="connsiteX854" fmla="*/ 3081300 w 6891715"/>
                <a:gd name="connsiteY854" fmla="*/ 4964101 h 6367455"/>
                <a:gd name="connsiteX855" fmla="*/ 3086062 w 6891715"/>
                <a:gd name="connsiteY855" fmla="*/ 4968228 h 6367455"/>
                <a:gd name="connsiteX856" fmla="*/ 3081935 w 6891715"/>
                <a:gd name="connsiteY856" fmla="*/ 4974578 h 6367455"/>
                <a:gd name="connsiteX857" fmla="*/ 3089872 w 6891715"/>
                <a:gd name="connsiteY857" fmla="*/ 4983786 h 6367455"/>
                <a:gd name="connsiteX858" fmla="*/ 3097175 w 6891715"/>
                <a:gd name="connsiteY858" fmla="*/ 4999026 h 6367455"/>
                <a:gd name="connsiteX859" fmla="*/ 3094317 w 6891715"/>
                <a:gd name="connsiteY859" fmla="*/ 4994263 h 6367455"/>
                <a:gd name="connsiteX860" fmla="*/ 3087967 w 6891715"/>
                <a:gd name="connsiteY860" fmla="*/ 4991406 h 6367455"/>
                <a:gd name="connsiteX861" fmla="*/ 3075902 w 6891715"/>
                <a:gd name="connsiteY861" fmla="*/ 4984738 h 6367455"/>
                <a:gd name="connsiteX862" fmla="*/ 3072092 w 6891715"/>
                <a:gd name="connsiteY862" fmla="*/ 4972673 h 6367455"/>
                <a:gd name="connsiteX863" fmla="*/ 3068917 w 6891715"/>
                <a:gd name="connsiteY863" fmla="*/ 4972038 h 6367455"/>
                <a:gd name="connsiteX864" fmla="*/ 3054312 w 6891715"/>
                <a:gd name="connsiteY864" fmla="*/ 4962196 h 6367455"/>
                <a:gd name="connsiteX865" fmla="*/ 3052725 w 6891715"/>
                <a:gd name="connsiteY865" fmla="*/ 4951083 h 6367455"/>
                <a:gd name="connsiteX866" fmla="*/ 3060662 w 6891715"/>
                <a:gd name="connsiteY866" fmla="*/ 4950448 h 6367455"/>
                <a:gd name="connsiteX867" fmla="*/ 6600872 w 6891715"/>
                <a:gd name="connsiteY867" fmla="*/ 4906095 h 6367455"/>
                <a:gd name="connsiteX868" fmla="*/ 6598649 w 6891715"/>
                <a:gd name="connsiteY868" fmla="*/ 4911492 h 6367455"/>
                <a:gd name="connsiteX869" fmla="*/ 6602058 w 6891715"/>
                <a:gd name="connsiteY869" fmla="*/ 4916735 h 6367455"/>
                <a:gd name="connsiteX870" fmla="*/ 6570401 w 6891715"/>
                <a:gd name="connsiteY870" fmla="*/ 4982451 h 6367455"/>
                <a:gd name="connsiteX871" fmla="*/ 6569434 w 6891715"/>
                <a:gd name="connsiteY871" fmla="*/ 4982283 h 6367455"/>
                <a:gd name="connsiteX872" fmla="*/ 6564036 w 6891715"/>
                <a:gd name="connsiteY872" fmla="*/ 4977839 h 6367455"/>
                <a:gd name="connsiteX873" fmla="*/ 6564354 w 6891715"/>
                <a:gd name="connsiteY873" fmla="*/ 4967363 h 6367455"/>
                <a:gd name="connsiteX874" fmla="*/ 6569752 w 6891715"/>
                <a:gd name="connsiteY874" fmla="*/ 4961332 h 6367455"/>
                <a:gd name="connsiteX875" fmla="*/ 6573563 w 6891715"/>
                <a:gd name="connsiteY875" fmla="*/ 4943237 h 6367455"/>
                <a:gd name="connsiteX876" fmla="*/ 6567212 w 6891715"/>
                <a:gd name="connsiteY876" fmla="*/ 4935936 h 6367455"/>
                <a:gd name="connsiteX877" fmla="*/ 6568799 w 6891715"/>
                <a:gd name="connsiteY877" fmla="*/ 4924190 h 6367455"/>
                <a:gd name="connsiteX878" fmla="*/ 6582772 w 6891715"/>
                <a:gd name="connsiteY878" fmla="*/ 4909905 h 6367455"/>
                <a:gd name="connsiteX879" fmla="*/ 4951102 w 6891715"/>
                <a:gd name="connsiteY879" fmla="*/ 4806942 h 6367455"/>
                <a:gd name="connsiteX880" fmla="*/ 4954554 w 6891715"/>
                <a:gd name="connsiteY880" fmla="*/ 4813479 h 6367455"/>
                <a:gd name="connsiteX881" fmla="*/ 4953518 w 6891715"/>
                <a:gd name="connsiteY881" fmla="*/ 4818055 h 6367455"/>
                <a:gd name="connsiteX882" fmla="*/ 4946616 w 6891715"/>
                <a:gd name="connsiteY882" fmla="*/ 4810210 h 6367455"/>
                <a:gd name="connsiteX883" fmla="*/ 5054566 w 6891715"/>
                <a:gd name="connsiteY883" fmla="*/ 4779954 h 6367455"/>
                <a:gd name="connsiteX884" fmla="*/ 5046311 w 6891715"/>
                <a:gd name="connsiteY884" fmla="*/ 4792539 h 6367455"/>
                <a:gd name="connsiteX885" fmla="*/ 5039961 w 6891715"/>
                <a:gd name="connsiteY885" fmla="*/ 4814879 h 6367455"/>
                <a:gd name="connsiteX886" fmla="*/ 5029166 w 6891715"/>
                <a:gd name="connsiteY886" fmla="*/ 4805125 h 6367455"/>
                <a:gd name="connsiteX887" fmla="*/ 5032341 w 6891715"/>
                <a:gd name="connsiteY887" fmla="*/ 4797888 h 6367455"/>
                <a:gd name="connsiteX888" fmla="*/ 5048533 w 6891715"/>
                <a:gd name="connsiteY888" fmla="*/ 4785303 h 6367455"/>
                <a:gd name="connsiteX889" fmla="*/ 4546749 w 6891715"/>
                <a:gd name="connsiteY889" fmla="*/ 4760722 h 6367455"/>
                <a:gd name="connsiteX890" fmla="*/ 4546260 w 6891715"/>
                <a:gd name="connsiteY890" fmla="*/ 4761212 h 6367455"/>
                <a:gd name="connsiteX891" fmla="*/ 4546884 w 6891715"/>
                <a:gd name="connsiteY891" fmla="*/ 4760899 h 6367455"/>
                <a:gd name="connsiteX892" fmla="*/ 5140291 w 6891715"/>
                <a:gd name="connsiteY892" fmla="*/ 4749792 h 6367455"/>
                <a:gd name="connsiteX893" fmla="*/ 5127591 w 6891715"/>
                <a:gd name="connsiteY893" fmla="*/ 4759317 h 6367455"/>
                <a:gd name="connsiteX894" fmla="*/ 5130477 w 6891715"/>
                <a:gd name="connsiteY894" fmla="*/ 4751021 h 6367455"/>
                <a:gd name="connsiteX895" fmla="*/ 6342270 w 6891715"/>
                <a:gd name="connsiteY895" fmla="*/ 4710093 h 6367455"/>
                <a:gd name="connsiteX896" fmla="*/ 6339836 w 6891715"/>
                <a:gd name="connsiteY896" fmla="*/ 4714047 h 6367455"/>
                <a:gd name="connsiteX897" fmla="*/ 6301729 w 6891715"/>
                <a:gd name="connsiteY897" fmla="*/ 4718809 h 6367455"/>
                <a:gd name="connsiteX898" fmla="*/ 6300459 w 6891715"/>
                <a:gd name="connsiteY898" fmla="*/ 4737220 h 6367455"/>
                <a:gd name="connsiteX899" fmla="*/ 6300488 w 6891715"/>
                <a:gd name="connsiteY899" fmla="*/ 4737235 h 6367455"/>
                <a:gd name="connsiteX900" fmla="*/ 6301738 w 6891715"/>
                <a:gd name="connsiteY900" fmla="*/ 4719118 h 6367455"/>
                <a:gd name="connsiteX901" fmla="*/ 6339844 w 6891715"/>
                <a:gd name="connsiteY901" fmla="*/ 4714356 h 6367455"/>
                <a:gd name="connsiteX902" fmla="*/ 6342384 w 6891715"/>
                <a:gd name="connsiteY902" fmla="*/ 4710229 h 6367455"/>
                <a:gd name="connsiteX903" fmla="*/ 1472534 w 6891715"/>
                <a:gd name="connsiteY903" fmla="*/ 4375142 h 6367455"/>
                <a:gd name="connsiteX904" fmla="*/ 1482060 w 6891715"/>
                <a:gd name="connsiteY904" fmla="*/ 4376139 h 6367455"/>
                <a:gd name="connsiteX905" fmla="*/ 1487457 w 6891715"/>
                <a:gd name="connsiteY905" fmla="*/ 4385110 h 6367455"/>
                <a:gd name="connsiteX906" fmla="*/ 1484282 w 6891715"/>
                <a:gd name="connsiteY906" fmla="*/ 4388433 h 6367455"/>
                <a:gd name="connsiteX907" fmla="*/ 1476662 w 6891715"/>
                <a:gd name="connsiteY907" fmla="*/ 4385110 h 6367455"/>
                <a:gd name="connsiteX908" fmla="*/ 1467137 w 6891715"/>
                <a:gd name="connsiteY908" fmla="*/ 4389430 h 6367455"/>
                <a:gd name="connsiteX909" fmla="*/ 1465232 w 6891715"/>
                <a:gd name="connsiteY909" fmla="*/ 4381787 h 6367455"/>
                <a:gd name="connsiteX910" fmla="*/ 1435070 w 6891715"/>
                <a:gd name="connsiteY910" fmla="*/ 4357679 h 6367455"/>
                <a:gd name="connsiteX911" fmla="*/ 1446184 w 6891715"/>
                <a:gd name="connsiteY911" fmla="*/ 4359584 h 6367455"/>
                <a:gd name="connsiteX912" fmla="*/ 1443096 w 6891715"/>
                <a:gd name="connsiteY912" fmla="*/ 4363711 h 6367455"/>
                <a:gd name="connsiteX913" fmla="*/ 1435996 w 6891715"/>
                <a:gd name="connsiteY913" fmla="*/ 4364029 h 6367455"/>
                <a:gd name="connsiteX914" fmla="*/ 1538093 w 6891715"/>
                <a:gd name="connsiteY914" fmla="*/ 4154476 h 6367455"/>
                <a:gd name="connsiteX915" fmla="*/ 1543523 w 6891715"/>
                <a:gd name="connsiteY915" fmla="*/ 4158725 h 6367455"/>
                <a:gd name="connsiteX916" fmla="*/ 1561405 w 6891715"/>
                <a:gd name="connsiteY916" fmla="*/ 4162647 h 6367455"/>
                <a:gd name="connsiteX917" fmla="*/ 1566834 w 6891715"/>
                <a:gd name="connsiteY917" fmla="*/ 4170491 h 6367455"/>
                <a:gd name="connsiteX918" fmla="*/ 1564918 w 6891715"/>
                <a:gd name="connsiteY918" fmla="*/ 4178008 h 6367455"/>
                <a:gd name="connsiteX919" fmla="*/ 1557251 w 6891715"/>
                <a:gd name="connsiteY919" fmla="*/ 4185526 h 6367455"/>
                <a:gd name="connsiteX920" fmla="*/ 1549910 w 6891715"/>
                <a:gd name="connsiteY920" fmla="*/ 4187814 h 6367455"/>
                <a:gd name="connsiteX921" fmla="*/ 1525320 w 6891715"/>
                <a:gd name="connsiteY921" fmla="*/ 4175067 h 6367455"/>
                <a:gd name="connsiteX922" fmla="*/ 1511272 w 6891715"/>
                <a:gd name="connsiteY922" fmla="*/ 4175067 h 6367455"/>
                <a:gd name="connsiteX923" fmla="*/ 1515740 w 6891715"/>
                <a:gd name="connsiteY923" fmla="*/ 4171798 h 6367455"/>
                <a:gd name="connsiteX924" fmla="*/ 2133803 w 6891715"/>
                <a:gd name="connsiteY924" fmla="*/ 3771889 h 6367455"/>
                <a:gd name="connsiteX925" fmla="*/ 2135150 w 6891715"/>
                <a:gd name="connsiteY925" fmla="*/ 3783636 h 6367455"/>
                <a:gd name="connsiteX926" fmla="*/ 2131782 w 6891715"/>
                <a:gd name="connsiteY926" fmla="*/ 3794114 h 6367455"/>
                <a:gd name="connsiteX927" fmla="*/ 2129762 w 6891715"/>
                <a:gd name="connsiteY927" fmla="*/ 3813164 h 6367455"/>
                <a:gd name="connsiteX928" fmla="*/ 2112925 w 6891715"/>
                <a:gd name="connsiteY928" fmla="*/ 3813164 h 6367455"/>
                <a:gd name="connsiteX929" fmla="*/ 2114609 w 6891715"/>
                <a:gd name="connsiteY929" fmla="*/ 3788081 h 6367455"/>
                <a:gd name="connsiteX930" fmla="*/ 2124711 w 6891715"/>
                <a:gd name="connsiteY930" fmla="*/ 3775381 h 6367455"/>
                <a:gd name="connsiteX931" fmla="*/ 2166583 w 6891715"/>
                <a:gd name="connsiteY931" fmla="*/ 3746489 h 6367455"/>
                <a:gd name="connsiteX932" fmla="*/ 2171663 w 6891715"/>
                <a:gd name="connsiteY932" fmla="*/ 3748735 h 6367455"/>
                <a:gd name="connsiteX933" fmla="*/ 2153883 w 6891715"/>
                <a:gd name="connsiteY933" fmla="*/ 3759324 h 6367455"/>
                <a:gd name="connsiteX934" fmla="*/ 2146263 w 6891715"/>
                <a:gd name="connsiteY934" fmla="*/ 3767988 h 6367455"/>
                <a:gd name="connsiteX935" fmla="*/ 2140230 w 6891715"/>
                <a:gd name="connsiteY935" fmla="*/ 3776652 h 6367455"/>
                <a:gd name="connsiteX936" fmla="*/ 2136738 w 6891715"/>
                <a:gd name="connsiteY936" fmla="*/ 3766705 h 6367455"/>
                <a:gd name="connsiteX937" fmla="*/ 2146263 w 6891715"/>
                <a:gd name="connsiteY937" fmla="*/ 3757078 h 6367455"/>
                <a:gd name="connsiteX938" fmla="*/ 1246315 w 6891715"/>
                <a:gd name="connsiteY938" fmla="*/ 3744901 h 6367455"/>
                <a:gd name="connsiteX939" fmla="*/ 1253753 w 6891715"/>
                <a:gd name="connsiteY939" fmla="*/ 3753473 h 6367455"/>
                <a:gd name="connsiteX940" fmla="*/ 1263448 w 6891715"/>
                <a:gd name="connsiteY940" fmla="*/ 3760458 h 6367455"/>
                <a:gd name="connsiteX941" fmla="*/ 1273144 w 6891715"/>
                <a:gd name="connsiteY941" fmla="*/ 3759506 h 6367455"/>
                <a:gd name="connsiteX942" fmla="*/ 1263448 w 6891715"/>
                <a:gd name="connsiteY942" fmla="*/ 3772206 h 6367455"/>
                <a:gd name="connsiteX943" fmla="*/ 1258277 w 6891715"/>
                <a:gd name="connsiteY943" fmla="*/ 3783953 h 6367455"/>
                <a:gd name="connsiteX944" fmla="*/ 1250844 w 6891715"/>
                <a:gd name="connsiteY944" fmla="*/ 3789351 h 6367455"/>
                <a:gd name="connsiteX945" fmla="*/ 1222724 w 6891715"/>
                <a:gd name="connsiteY945" fmla="*/ 3780143 h 6367455"/>
                <a:gd name="connsiteX946" fmla="*/ 1219167 w 6891715"/>
                <a:gd name="connsiteY946" fmla="*/ 3767443 h 6367455"/>
                <a:gd name="connsiteX947" fmla="*/ 1225632 w 6891715"/>
                <a:gd name="connsiteY947" fmla="*/ 3765221 h 6367455"/>
                <a:gd name="connsiteX948" fmla="*/ 1222400 w 6891715"/>
                <a:gd name="connsiteY948" fmla="*/ 3762046 h 6367455"/>
                <a:gd name="connsiteX949" fmla="*/ 1220461 w 6891715"/>
                <a:gd name="connsiteY949" fmla="*/ 3748393 h 6367455"/>
                <a:gd name="connsiteX950" fmla="*/ 2215160 w 6891715"/>
                <a:gd name="connsiteY950" fmla="*/ 3730614 h 6367455"/>
                <a:gd name="connsiteX951" fmla="*/ 2216113 w 6891715"/>
                <a:gd name="connsiteY951" fmla="*/ 3734660 h 6367455"/>
                <a:gd name="connsiteX952" fmla="*/ 2207540 w 6891715"/>
                <a:gd name="connsiteY952" fmla="*/ 3735594 h 6367455"/>
                <a:gd name="connsiteX953" fmla="*/ 2194840 w 6891715"/>
                <a:gd name="connsiteY953" fmla="*/ 3739952 h 6367455"/>
                <a:gd name="connsiteX954" fmla="*/ 2188490 w 6891715"/>
                <a:gd name="connsiteY954" fmla="*/ 3744933 h 6367455"/>
                <a:gd name="connsiteX955" fmla="*/ 2178330 w 6891715"/>
                <a:gd name="connsiteY955" fmla="*/ 3746489 h 6367455"/>
                <a:gd name="connsiteX956" fmla="*/ 2171663 w 6891715"/>
                <a:gd name="connsiteY956" fmla="*/ 3739330 h 6367455"/>
                <a:gd name="connsiteX957" fmla="*/ 2200238 w 6891715"/>
                <a:gd name="connsiteY957" fmla="*/ 3732482 h 6367455"/>
                <a:gd name="connsiteX958" fmla="*/ 2265326 w 6891715"/>
                <a:gd name="connsiteY958" fmla="*/ 3727439 h 6367455"/>
                <a:gd name="connsiteX959" fmla="*/ 2248622 w 6891715"/>
                <a:gd name="connsiteY959" fmla="*/ 3736964 h 6367455"/>
                <a:gd name="connsiteX960" fmla="*/ 2235070 w 6891715"/>
                <a:gd name="connsiteY960" fmla="*/ 3735232 h 6367455"/>
                <a:gd name="connsiteX961" fmla="*/ 2222463 w 6891715"/>
                <a:gd name="connsiteY961" fmla="*/ 3736387 h 6367455"/>
                <a:gd name="connsiteX962" fmla="*/ 2227821 w 6891715"/>
                <a:gd name="connsiteY962" fmla="*/ 3730614 h 6367455"/>
                <a:gd name="connsiteX963" fmla="*/ 2243579 w 6891715"/>
                <a:gd name="connsiteY963" fmla="*/ 3730325 h 6367455"/>
                <a:gd name="connsiteX964" fmla="*/ 2256816 w 6891715"/>
                <a:gd name="connsiteY964" fmla="*/ 3729171 h 6367455"/>
                <a:gd name="connsiteX965" fmla="*/ 2293901 w 6891715"/>
                <a:gd name="connsiteY965" fmla="*/ 3721089 h 6367455"/>
                <a:gd name="connsiteX966" fmla="*/ 2284247 w 6891715"/>
                <a:gd name="connsiteY966" fmla="*/ 3726436 h 6367455"/>
                <a:gd name="connsiteX967" fmla="*/ 2270088 w 6891715"/>
                <a:gd name="connsiteY967" fmla="*/ 3733789 h 6367455"/>
                <a:gd name="connsiteX968" fmla="*/ 2275558 w 6891715"/>
                <a:gd name="connsiteY968" fmla="*/ 3723763 h 6367455"/>
                <a:gd name="connsiteX969" fmla="*/ 2314928 w 6891715"/>
                <a:gd name="connsiteY969" fmla="*/ 3706801 h 6367455"/>
                <a:gd name="connsiteX970" fmla="*/ 2327813 w 6891715"/>
                <a:gd name="connsiteY970" fmla="*/ 3706801 h 6367455"/>
                <a:gd name="connsiteX971" fmla="*/ 2332000 w 6891715"/>
                <a:gd name="connsiteY971" fmla="*/ 3711192 h 6367455"/>
                <a:gd name="connsiteX972" fmla="*/ 2322337 w 6891715"/>
                <a:gd name="connsiteY972" fmla="*/ 3713556 h 6367455"/>
                <a:gd name="connsiteX973" fmla="*/ 2315251 w 6891715"/>
                <a:gd name="connsiteY973" fmla="*/ 3722676 h 6367455"/>
                <a:gd name="connsiteX974" fmla="*/ 2309775 w 6891715"/>
                <a:gd name="connsiteY974" fmla="*/ 3715921 h 6367455"/>
                <a:gd name="connsiteX975" fmla="*/ 2362163 w 6891715"/>
                <a:gd name="connsiteY975" fmla="*/ 3689339 h 6367455"/>
                <a:gd name="connsiteX976" fmla="*/ 2358194 w 6891715"/>
                <a:gd name="connsiteY976" fmla="*/ 3694310 h 6367455"/>
                <a:gd name="connsiteX977" fmla="*/ 2338350 w 6891715"/>
                <a:gd name="connsiteY977" fmla="*/ 3700452 h 6367455"/>
                <a:gd name="connsiteX978" fmla="*/ 2351579 w 6891715"/>
                <a:gd name="connsiteY978" fmla="*/ 3693433 h 6367455"/>
                <a:gd name="connsiteX979" fmla="*/ 2392325 w 6891715"/>
                <a:gd name="connsiteY979" fmla="*/ 3682989 h 6367455"/>
                <a:gd name="connsiteX980" fmla="*/ 2388983 w 6891715"/>
                <a:gd name="connsiteY980" fmla="*/ 3687752 h 6367455"/>
                <a:gd name="connsiteX981" fmla="*/ 2373275 w 6891715"/>
                <a:gd name="connsiteY981" fmla="*/ 3685187 h 6367455"/>
                <a:gd name="connsiteX982" fmla="*/ 2415017 w 6891715"/>
                <a:gd name="connsiteY982" fmla="*/ 3681401 h 6367455"/>
                <a:gd name="connsiteX983" fmla="*/ 2422488 w 6891715"/>
                <a:gd name="connsiteY983" fmla="*/ 3682866 h 6367455"/>
                <a:gd name="connsiteX984" fmla="*/ 2406613 w 6891715"/>
                <a:gd name="connsiteY984" fmla="*/ 3684576 h 6367455"/>
                <a:gd name="connsiteX985" fmla="*/ 2985194 w 6891715"/>
                <a:gd name="connsiteY985" fmla="*/ 3619489 h 6367455"/>
                <a:gd name="connsiteX986" fmla="*/ 3001933 w 6891715"/>
                <a:gd name="connsiteY986" fmla="*/ 3643179 h 6367455"/>
                <a:gd name="connsiteX987" fmla="*/ 3012555 w 6891715"/>
                <a:gd name="connsiteY987" fmla="*/ 3653563 h 6367455"/>
                <a:gd name="connsiteX988" fmla="*/ 3031868 w 6891715"/>
                <a:gd name="connsiteY988" fmla="*/ 3655835 h 6367455"/>
                <a:gd name="connsiteX989" fmla="*/ 3043778 w 6891715"/>
                <a:gd name="connsiteY989" fmla="*/ 3654212 h 6367455"/>
                <a:gd name="connsiteX990" fmla="*/ 3041525 w 6891715"/>
                <a:gd name="connsiteY990" fmla="*/ 3658756 h 6367455"/>
                <a:gd name="connsiteX991" fmla="*/ 3047963 w 6891715"/>
                <a:gd name="connsiteY991" fmla="*/ 3678227 h 6367455"/>
                <a:gd name="connsiteX992" fmla="*/ 3036375 w 6891715"/>
                <a:gd name="connsiteY992" fmla="*/ 3670438 h 6367455"/>
                <a:gd name="connsiteX993" fmla="*/ 3022212 w 6891715"/>
                <a:gd name="connsiteY993" fmla="*/ 3667518 h 6367455"/>
                <a:gd name="connsiteX994" fmla="*/ 3011589 w 6891715"/>
                <a:gd name="connsiteY994" fmla="*/ 3675306 h 6367455"/>
                <a:gd name="connsiteX995" fmla="*/ 3000645 w 6891715"/>
                <a:gd name="connsiteY995" fmla="*/ 3667518 h 6367455"/>
                <a:gd name="connsiteX996" fmla="*/ 3000001 w 6891715"/>
                <a:gd name="connsiteY996" fmla="*/ 3667193 h 6367455"/>
                <a:gd name="connsiteX997" fmla="*/ 2997426 w 6891715"/>
                <a:gd name="connsiteY997" fmla="*/ 3665895 h 6367455"/>
                <a:gd name="connsiteX998" fmla="*/ 2995495 w 6891715"/>
                <a:gd name="connsiteY998" fmla="*/ 3663624 h 6367455"/>
                <a:gd name="connsiteX999" fmla="*/ 2994529 w 6891715"/>
                <a:gd name="connsiteY999" fmla="*/ 3662650 h 6367455"/>
                <a:gd name="connsiteX1000" fmla="*/ 2994207 w 6891715"/>
                <a:gd name="connsiteY1000" fmla="*/ 3661027 h 6367455"/>
                <a:gd name="connsiteX1001" fmla="*/ 2995173 w 6891715"/>
                <a:gd name="connsiteY1001" fmla="*/ 3651292 h 6367455"/>
                <a:gd name="connsiteX1002" fmla="*/ 2995495 w 6891715"/>
                <a:gd name="connsiteY1002" fmla="*/ 3644152 h 6367455"/>
                <a:gd name="connsiteX1003" fmla="*/ 2987770 w 6891715"/>
                <a:gd name="connsiteY1003" fmla="*/ 3639934 h 6367455"/>
                <a:gd name="connsiteX1004" fmla="*/ 2978113 w 6891715"/>
                <a:gd name="connsiteY1004" fmla="*/ 3632145 h 6367455"/>
                <a:gd name="connsiteX1005" fmla="*/ 720699 w 6891715"/>
                <a:gd name="connsiteY1005" fmla="*/ 3606789 h 6367455"/>
                <a:gd name="connsiteX1006" fmla="*/ 731812 w 6891715"/>
                <a:gd name="connsiteY1006" fmla="*/ 3609057 h 6367455"/>
                <a:gd name="connsiteX1007" fmla="*/ 730831 w 6891715"/>
                <a:gd name="connsiteY1007" fmla="*/ 3622664 h 6367455"/>
                <a:gd name="connsiteX1008" fmla="*/ 721027 w 6891715"/>
                <a:gd name="connsiteY1008" fmla="*/ 3617480 h 6367455"/>
                <a:gd name="connsiteX1009" fmla="*/ 720699 w 6891715"/>
                <a:gd name="connsiteY1009" fmla="*/ 3606789 h 6367455"/>
                <a:gd name="connsiteX1010" fmla="*/ 1246157 w 6891715"/>
                <a:gd name="connsiteY1010" fmla="*/ 3590917 h 6367455"/>
                <a:gd name="connsiteX1011" fmla="*/ 1252507 w 6891715"/>
                <a:gd name="connsiteY1011" fmla="*/ 3593139 h 6367455"/>
                <a:gd name="connsiteX1012" fmla="*/ 1244887 w 6891715"/>
                <a:gd name="connsiteY1012" fmla="*/ 3604569 h 6367455"/>
                <a:gd name="connsiteX1013" fmla="*/ 1247109 w 6891715"/>
                <a:gd name="connsiteY1013" fmla="*/ 3615999 h 6367455"/>
                <a:gd name="connsiteX1014" fmla="*/ 1242030 w 6891715"/>
                <a:gd name="connsiteY1014" fmla="*/ 3631874 h 6367455"/>
                <a:gd name="connsiteX1015" fmla="*/ 1231552 w 6891715"/>
                <a:gd name="connsiteY1015" fmla="*/ 3641399 h 6367455"/>
                <a:gd name="connsiteX1016" fmla="*/ 1216630 w 6891715"/>
                <a:gd name="connsiteY1016" fmla="*/ 3640764 h 6367455"/>
                <a:gd name="connsiteX1017" fmla="*/ 1208057 w 6891715"/>
                <a:gd name="connsiteY1017" fmla="*/ 3644892 h 6367455"/>
                <a:gd name="connsiteX1018" fmla="*/ 1208057 w 6891715"/>
                <a:gd name="connsiteY1018" fmla="*/ 3636637 h 6367455"/>
                <a:gd name="connsiteX1019" fmla="*/ 1218852 w 6891715"/>
                <a:gd name="connsiteY1019" fmla="*/ 3627112 h 6367455"/>
                <a:gd name="connsiteX1020" fmla="*/ 1229012 w 6891715"/>
                <a:gd name="connsiteY1020" fmla="*/ 3599489 h 6367455"/>
                <a:gd name="connsiteX1021" fmla="*/ 2722963 w 6891715"/>
                <a:gd name="connsiteY1021" fmla="*/ 3559164 h 6367455"/>
                <a:gd name="connsiteX1022" fmla="*/ 2736813 w 6891715"/>
                <a:gd name="connsiteY1022" fmla="*/ 3571070 h 6367455"/>
                <a:gd name="connsiteX1023" fmla="*/ 2734558 w 6891715"/>
                <a:gd name="connsiteY1023" fmla="*/ 3579759 h 6367455"/>
                <a:gd name="connsiteX1024" fmla="*/ 2724251 w 6891715"/>
                <a:gd name="connsiteY1024" fmla="*/ 3582977 h 6367455"/>
                <a:gd name="connsiteX1025" fmla="*/ 2714588 w 6891715"/>
                <a:gd name="connsiteY1025" fmla="*/ 3577506 h 6367455"/>
                <a:gd name="connsiteX1026" fmla="*/ 2715232 w 6891715"/>
                <a:gd name="connsiteY1026" fmla="*/ 3560773 h 6367455"/>
                <a:gd name="connsiteX1027" fmla="*/ 2492338 w 6891715"/>
                <a:gd name="connsiteY1027" fmla="*/ 3549639 h 6367455"/>
                <a:gd name="connsiteX1028" fmla="*/ 2485435 w 6891715"/>
                <a:gd name="connsiteY1028" fmla="*/ 3560752 h 6367455"/>
                <a:gd name="connsiteX1029" fmla="*/ 2484400 w 6891715"/>
                <a:gd name="connsiteY1029" fmla="*/ 3551741 h 6367455"/>
                <a:gd name="connsiteX1030" fmla="*/ 2463763 w 6891715"/>
                <a:gd name="connsiteY1030" fmla="*/ 3543289 h 6367455"/>
                <a:gd name="connsiteX1031" fmla="*/ 2473288 w 6891715"/>
                <a:gd name="connsiteY1031" fmla="*/ 3549484 h 6367455"/>
                <a:gd name="connsiteX1032" fmla="*/ 2469760 w 6891715"/>
                <a:gd name="connsiteY1032" fmla="*/ 3555989 h 6367455"/>
                <a:gd name="connsiteX1033" fmla="*/ 2922455 w 6891715"/>
                <a:gd name="connsiteY1033" fmla="*/ 3533764 h 6367455"/>
                <a:gd name="connsiteX1034" fmla="*/ 2937199 w 6891715"/>
                <a:gd name="connsiteY1034" fmla="*/ 3536647 h 6367455"/>
                <a:gd name="connsiteX1035" fmla="*/ 2937199 w 6891715"/>
                <a:gd name="connsiteY1035" fmla="*/ 3548500 h 6367455"/>
                <a:gd name="connsiteX1036" fmla="*/ 2943473 w 6891715"/>
                <a:gd name="connsiteY1036" fmla="*/ 3553946 h 6367455"/>
                <a:gd name="connsiteX1037" fmla="*/ 2956021 w 6891715"/>
                <a:gd name="connsiteY1037" fmla="*/ 3552665 h 6367455"/>
                <a:gd name="connsiteX1038" fmla="*/ 2961354 w 6891715"/>
                <a:gd name="connsiteY1038" fmla="*/ 3560033 h 6367455"/>
                <a:gd name="connsiteX1039" fmla="*/ 2959158 w 6891715"/>
                <a:gd name="connsiteY1039" fmla="*/ 3566440 h 6367455"/>
                <a:gd name="connsiteX1040" fmla="*/ 2953825 w 6891715"/>
                <a:gd name="connsiteY1040" fmla="*/ 3573808 h 6367455"/>
                <a:gd name="connsiteX1041" fmla="*/ 2960099 w 6891715"/>
                <a:gd name="connsiteY1041" fmla="*/ 3577011 h 6367455"/>
                <a:gd name="connsiteX1042" fmla="*/ 2967001 w 6891715"/>
                <a:gd name="connsiteY1042" fmla="*/ 3589825 h 6367455"/>
                <a:gd name="connsiteX1043" fmla="*/ 2960727 w 6891715"/>
                <a:gd name="connsiteY1043" fmla="*/ 3595271 h 6367455"/>
                <a:gd name="connsiteX1044" fmla="*/ 2952257 w 6891715"/>
                <a:gd name="connsiteY1044" fmla="*/ 3591106 h 6367455"/>
                <a:gd name="connsiteX1045" fmla="*/ 2943787 w 6891715"/>
                <a:gd name="connsiteY1045" fmla="*/ 3589825 h 6367455"/>
                <a:gd name="connsiteX1046" fmla="*/ 2939709 w 6891715"/>
                <a:gd name="connsiteY1046" fmla="*/ 3595591 h 6367455"/>
                <a:gd name="connsiteX1047" fmla="*/ 2936572 w 6891715"/>
                <a:gd name="connsiteY1047" fmla="*/ 3600397 h 6367455"/>
                <a:gd name="connsiteX1048" fmla="*/ 2933435 w 6891715"/>
                <a:gd name="connsiteY1048" fmla="*/ 3603920 h 6367455"/>
                <a:gd name="connsiteX1049" fmla="*/ 2932180 w 6891715"/>
                <a:gd name="connsiteY1049" fmla="*/ 3604882 h 6367455"/>
                <a:gd name="connsiteX1050" fmla="*/ 2931239 w 6891715"/>
                <a:gd name="connsiteY1050" fmla="*/ 3605202 h 6367455"/>
                <a:gd name="connsiteX1051" fmla="*/ 2930612 w 6891715"/>
                <a:gd name="connsiteY1051" fmla="*/ 3605202 h 6367455"/>
                <a:gd name="connsiteX1052" fmla="*/ 2929357 w 6891715"/>
                <a:gd name="connsiteY1052" fmla="*/ 3605202 h 6367455"/>
                <a:gd name="connsiteX1053" fmla="*/ 2928416 w 6891715"/>
                <a:gd name="connsiteY1053" fmla="*/ 3604561 h 6367455"/>
                <a:gd name="connsiteX1054" fmla="*/ 2928102 w 6891715"/>
                <a:gd name="connsiteY1054" fmla="*/ 3603920 h 6367455"/>
                <a:gd name="connsiteX1055" fmla="*/ 2914613 w 6891715"/>
                <a:gd name="connsiteY1055" fmla="*/ 3592388 h 6367455"/>
                <a:gd name="connsiteX1056" fmla="*/ 2918691 w 6891715"/>
                <a:gd name="connsiteY1056" fmla="*/ 3582777 h 6367455"/>
                <a:gd name="connsiteX1057" fmla="*/ 2924024 w 6891715"/>
                <a:gd name="connsiteY1057" fmla="*/ 3576370 h 6367455"/>
                <a:gd name="connsiteX1058" fmla="*/ 2919318 w 6891715"/>
                <a:gd name="connsiteY1058" fmla="*/ 3566760 h 6367455"/>
                <a:gd name="connsiteX1059" fmla="*/ 2925592 w 6891715"/>
                <a:gd name="connsiteY1059" fmla="*/ 3562595 h 6367455"/>
                <a:gd name="connsiteX1060" fmla="*/ 2936258 w 6891715"/>
                <a:gd name="connsiteY1060" fmla="*/ 3572206 h 6367455"/>
                <a:gd name="connsiteX1061" fmla="*/ 2945669 w 6891715"/>
                <a:gd name="connsiteY1061" fmla="*/ 3569002 h 6367455"/>
                <a:gd name="connsiteX1062" fmla="*/ 2946610 w 6891715"/>
                <a:gd name="connsiteY1062" fmla="*/ 3561314 h 6367455"/>
                <a:gd name="connsiteX1063" fmla="*/ 2931866 w 6891715"/>
                <a:gd name="connsiteY1063" fmla="*/ 3551703 h 6367455"/>
                <a:gd name="connsiteX1064" fmla="*/ 2918377 w 6891715"/>
                <a:gd name="connsiteY1064" fmla="*/ 3550102 h 6367455"/>
                <a:gd name="connsiteX1065" fmla="*/ 2917122 w 6891715"/>
                <a:gd name="connsiteY1065" fmla="*/ 3541452 h 6367455"/>
                <a:gd name="connsiteX1066" fmla="*/ 2474421 w 6891715"/>
                <a:gd name="connsiteY1066" fmla="*/ 3527414 h 6367455"/>
                <a:gd name="connsiteX1067" fmla="*/ 2483607 w 6891715"/>
                <a:gd name="connsiteY1067" fmla="*/ 3527414 h 6367455"/>
                <a:gd name="connsiteX1068" fmla="*/ 2485988 w 6891715"/>
                <a:gd name="connsiteY1068" fmla="*/ 3538409 h 6367455"/>
                <a:gd name="connsiteX1069" fmla="*/ 2479524 w 6891715"/>
                <a:gd name="connsiteY1069" fmla="*/ 3544877 h 6367455"/>
                <a:gd name="connsiteX1070" fmla="*/ 2471700 w 6891715"/>
                <a:gd name="connsiteY1070" fmla="*/ 3536145 h 6367455"/>
                <a:gd name="connsiteX1071" fmla="*/ 2643150 w 6891715"/>
                <a:gd name="connsiteY1071" fmla="*/ 3494076 h 6367455"/>
                <a:gd name="connsiteX1072" fmla="*/ 2665375 w 6891715"/>
                <a:gd name="connsiteY1072" fmla="*/ 3502206 h 6367455"/>
                <a:gd name="connsiteX1073" fmla="*/ 2662200 w 6891715"/>
                <a:gd name="connsiteY1073" fmla="*/ 3514714 h 6367455"/>
                <a:gd name="connsiteX1074" fmla="*/ 2649500 w 6891715"/>
                <a:gd name="connsiteY1074" fmla="*/ 3510649 h 6367455"/>
                <a:gd name="connsiteX1075" fmla="*/ 2724430 w 6891715"/>
                <a:gd name="connsiteY1075" fmla="*/ 3492489 h 6367455"/>
                <a:gd name="connsiteX1076" fmla="*/ 2735543 w 6891715"/>
                <a:gd name="connsiteY1076" fmla="*/ 3498204 h 6367455"/>
                <a:gd name="connsiteX1077" fmla="*/ 2744115 w 6891715"/>
                <a:gd name="connsiteY1077" fmla="*/ 3502331 h 6367455"/>
                <a:gd name="connsiteX1078" fmla="*/ 2748878 w 6891715"/>
                <a:gd name="connsiteY1078" fmla="*/ 3504871 h 6367455"/>
                <a:gd name="connsiteX1079" fmla="*/ 2751100 w 6891715"/>
                <a:gd name="connsiteY1079" fmla="*/ 3505189 h 6367455"/>
                <a:gd name="connsiteX1080" fmla="*/ 2753958 w 6891715"/>
                <a:gd name="connsiteY1080" fmla="*/ 3505189 h 6367455"/>
                <a:gd name="connsiteX1081" fmla="*/ 2761260 w 6891715"/>
                <a:gd name="connsiteY1081" fmla="*/ 3505189 h 6367455"/>
                <a:gd name="connsiteX1082" fmla="*/ 2768880 w 6891715"/>
                <a:gd name="connsiteY1082" fmla="*/ 3505506 h 6367455"/>
                <a:gd name="connsiteX1083" fmla="*/ 2771738 w 6891715"/>
                <a:gd name="connsiteY1083" fmla="*/ 3505824 h 6367455"/>
                <a:gd name="connsiteX1084" fmla="*/ 2773325 w 6891715"/>
                <a:gd name="connsiteY1084" fmla="*/ 3506776 h 6367455"/>
                <a:gd name="connsiteX1085" fmla="*/ 2774595 w 6891715"/>
                <a:gd name="connsiteY1085" fmla="*/ 3508046 h 6367455"/>
                <a:gd name="connsiteX1086" fmla="*/ 2775548 w 6891715"/>
                <a:gd name="connsiteY1086" fmla="*/ 3510269 h 6367455"/>
                <a:gd name="connsiteX1087" fmla="*/ 2776183 w 6891715"/>
                <a:gd name="connsiteY1087" fmla="*/ 3512809 h 6367455"/>
                <a:gd name="connsiteX1088" fmla="*/ 2776818 w 6891715"/>
                <a:gd name="connsiteY1088" fmla="*/ 3515349 h 6367455"/>
                <a:gd name="connsiteX1089" fmla="*/ 2777770 w 6891715"/>
                <a:gd name="connsiteY1089" fmla="*/ 3520429 h 6367455"/>
                <a:gd name="connsiteX1090" fmla="*/ 2778088 w 6891715"/>
                <a:gd name="connsiteY1090" fmla="*/ 3522651 h 6367455"/>
                <a:gd name="connsiteX1091" fmla="*/ 2784438 w 6891715"/>
                <a:gd name="connsiteY1091" fmla="*/ 3536939 h 6367455"/>
                <a:gd name="connsiteX1092" fmla="*/ 2762213 w 6891715"/>
                <a:gd name="connsiteY1092" fmla="*/ 3536304 h 6367455"/>
                <a:gd name="connsiteX1093" fmla="*/ 2744115 w 6891715"/>
                <a:gd name="connsiteY1093" fmla="*/ 3536304 h 6367455"/>
                <a:gd name="connsiteX1094" fmla="*/ 2737765 w 6891715"/>
                <a:gd name="connsiteY1094" fmla="*/ 3529319 h 6367455"/>
                <a:gd name="connsiteX1095" fmla="*/ 2713317 w 6891715"/>
                <a:gd name="connsiteY1095" fmla="*/ 3520746 h 6367455"/>
                <a:gd name="connsiteX1096" fmla="*/ 2713317 w 6891715"/>
                <a:gd name="connsiteY1096" fmla="*/ 3513761 h 6367455"/>
                <a:gd name="connsiteX1097" fmla="*/ 2728240 w 6891715"/>
                <a:gd name="connsiteY1097" fmla="*/ 3512174 h 6367455"/>
                <a:gd name="connsiteX1098" fmla="*/ 2713317 w 6891715"/>
                <a:gd name="connsiteY1098" fmla="*/ 3502014 h 6367455"/>
                <a:gd name="connsiteX1099" fmla="*/ 2713000 w 6891715"/>
                <a:gd name="connsiteY1099" fmla="*/ 3495664 h 6367455"/>
                <a:gd name="connsiteX1100" fmla="*/ 2782388 w 6891715"/>
                <a:gd name="connsiteY1100" fmla="*/ 3486139 h 6367455"/>
                <a:gd name="connsiteX1101" fmla="*/ 2791163 w 6891715"/>
                <a:gd name="connsiteY1101" fmla="*/ 3498169 h 6367455"/>
                <a:gd name="connsiteX1102" fmla="*/ 2801888 w 6891715"/>
                <a:gd name="connsiteY1102" fmla="*/ 3491666 h 6367455"/>
                <a:gd name="connsiteX1103" fmla="*/ 2816188 w 6891715"/>
                <a:gd name="connsiteY1103" fmla="*/ 3506623 h 6367455"/>
                <a:gd name="connsiteX1104" fmla="*/ 2806113 w 6891715"/>
                <a:gd name="connsiteY1104" fmla="*/ 3520605 h 6367455"/>
                <a:gd name="connsiteX1105" fmla="*/ 2798963 w 6891715"/>
                <a:gd name="connsiteY1105" fmla="*/ 3530359 h 6367455"/>
                <a:gd name="connsiteX1106" fmla="*/ 2791488 w 6891715"/>
                <a:gd name="connsiteY1106" fmla="*/ 3540114 h 6367455"/>
                <a:gd name="connsiteX1107" fmla="*/ 2784663 w 6891715"/>
                <a:gd name="connsiteY1107" fmla="*/ 3519955 h 6367455"/>
                <a:gd name="connsiteX1108" fmla="*/ 2787913 w 6891715"/>
                <a:gd name="connsiteY1108" fmla="*/ 3512151 h 6367455"/>
                <a:gd name="connsiteX1109" fmla="*/ 2774913 w 6891715"/>
                <a:gd name="connsiteY1109" fmla="*/ 3487765 h 6367455"/>
                <a:gd name="connsiteX1110" fmla="*/ 2829351 w 6891715"/>
                <a:gd name="connsiteY1110" fmla="*/ 3475026 h 6367455"/>
                <a:gd name="connsiteX1111" fmla="*/ 2856571 w 6891715"/>
                <a:gd name="connsiteY1111" fmla="*/ 3483401 h 6367455"/>
                <a:gd name="connsiteX1112" fmla="*/ 2860638 w 6891715"/>
                <a:gd name="connsiteY1112" fmla="*/ 3490226 h 6367455"/>
                <a:gd name="connsiteX1113" fmla="*/ 2848123 w 6891715"/>
                <a:gd name="connsiteY1113" fmla="*/ 3488675 h 6367455"/>
                <a:gd name="connsiteX1114" fmla="*/ 2837798 w 6891715"/>
                <a:gd name="connsiteY1114" fmla="*/ 3492708 h 6367455"/>
                <a:gd name="connsiteX1115" fmla="*/ 2828725 w 6891715"/>
                <a:gd name="connsiteY1115" fmla="*/ 3502014 h 6367455"/>
                <a:gd name="connsiteX1116" fmla="*/ 2817775 w 6891715"/>
                <a:gd name="connsiteY1116" fmla="*/ 3492708 h 6367455"/>
                <a:gd name="connsiteX1117" fmla="*/ 2834670 w 6891715"/>
                <a:gd name="connsiteY1117" fmla="*/ 3485573 h 6367455"/>
                <a:gd name="connsiteX1118" fmla="*/ 2682838 w 6891715"/>
                <a:gd name="connsiteY1118" fmla="*/ 3473439 h 6367455"/>
                <a:gd name="connsiteX1119" fmla="*/ 2673630 w 6891715"/>
                <a:gd name="connsiteY1119" fmla="*/ 3492489 h 6367455"/>
                <a:gd name="connsiteX1120" fmla="*/ 2670138 w 6891715"/>
                <a:gd name="connsiteY1120" fmla="*/ 3482964 h 6367455"/>
                <a:gd name="connsiteX1121" fmla="*/ 2591080 w 6891715"/>
                <a:gd name="connsiteY1121" fmla="*/ 3467089 h 6367455"/>
                <a:gd name="connsiteX1122" fmla="*/ 2613622 w 6891715"/>
                <a:gd name="connsiteY1122" fmla="*/ 3486353 h 6367455"/>
                <a:gd name="connsiteX1123" fmla="*/ 2614575 w 6891715"/>
                <a:gd name="connsiteY1123" fmla="*/ 3495822 h 6367455"/>
                <a:gd name="connsiteX1124" fmla="*/ 2607590 w 6891715"/>
                <a:gd name="connsiteY1124" fmla="*/ 3513127 h 6367455"/>
                <a:gd name="connsiteX1125" fmla="*/ 2592667 w 6891715"/>
                <a:gd name="connsiteY1125" fmla="*/ 3501699 h 6367455"/>
                <a:gd name="connsiteX1126" fmla="*/ 2593302 w 6891715"/>
                <a:gd name="connsiteY1126" fmla="*/ 3495169 h 6367455"/>
                <a:gd name="connsiteX1127" fmla="*/ 2589175 w 6891715"/>
                <a:gd name="connsiteY1127" fmla="*/ 3480802 h 6367455"/>
                <a:gd name="connsiteX1128" fmla="*/ 2594255 w 6891715"/>
                <a:gd name="connsiteY1128" fmla="*/ 3479823 h 6367455"/>
                <a:gd name="connsiteX1129" fmla="*/ 2706015 w 6891715"/>
                <a:gd name="connsiteY1129" fmla="*/ 3457564 h 6367455"/>
                <a:gd name="connsiteX1130" fmla="*/ 2706650 w 6891715"/>
                <a:gd name="connsiteY1130" fmla="*/ 3471153 h 6367455"/>
                <a:gd name="connsiteX1131" fmla="*/ 2699030 w 6891715"/>
                <a:gd name="connsiteY1131" fmla="*/ 3490747 h 6367455"/>
                <a:gd name="connsiteX1132" fmla="*/ 2687917 w 6891715"/>
                <a:gd name="connsiteY1132" fmla="*/ 3516346 h 6367455"/>
                <a:gd name="connsiteX1133" fmla="*/ 2680297 w 6891715"/>
                <a:gd name="connsiteY1133" fmla="*/ 3525827 h 6367455"/>
                <a:gd name="connsiteX1134" fmla="*/ 2678075 w 6891715"/>
                <a:gd name="connsiteY1134" fmla="*/ 3512237 h 6367455"/>
                <a:gd name="connsiteX1135" fmla="*/ 2680297 w 6891715"/>
                <a:gd name="connsiteY1135" fmla="*/ 3496436 h 6367455"/>
                <a:gd name="connsiteX1136" fmla="*/ 2688552 w 6891715"/>
                <a:gd name="connsiteY1136" fmla="*/ 3480634 h 6367455"/>
                <a:gd name="connsiteX1137" fmla="*/ 2475289 w 6891715"/>
                <a:gd name="connsiteY1137" fmla="*/ 3449626 h 6367455"/>
                <a:gd name="connsiteX1138" fmla="*/ 2478050 w 6891715"/>
                <a:gd name="connsiteY1138" fmla="*/ 3458932 h 6367455"/>
                <a:gd name="connsiteX1139" fmla="*/ 2477222 w 6891715"/>
                <a:gd name="connsiteY1139" fmla="*/ 3468238 h 6367455"/>
                <a:gd name="connsiteX1140" fmla="*/ 2471700 w 6891715"/>
                <a:gd name="connsiteY1140" fmla="*/ 3476614 h 6367455"/>
                <a:gd name="connsiteX1141" fmla="*/ 2471700 w 6891715"/>
                <a:gd name="connsiteY1141" fmla="*/ 3466377 h 6367455"/>
                <a:gd name="connsiteX1142" fmla="*/ 967714 w 6891715"/>
                <a:gd name="connsiteY1142" fmla="*/ 3435339 h 6367455"/>
                <a:gd name="connsiteX1143" fmla="*/ 989940 w 6891715"/>
                <a:gd name="connsiteY1143" fmla="*/ 3455054 h 6367455"/>
                <a:gd name="connsiteX1144" fmla="*/ 985812 w 6891715"/>
                <a:gd name="connsiteY1144" fmla="*/ 3462368 h 6367455"/>
                <a:gd name="connsiteX1145" fmla="*/ 968032 w 6891715"/>
                <a:gd name="connsiteY1145" fmla="*/ 3473180 h 6367455"/>
                <a:gd name="connsiteX1146" fmla="*/ 962634 w 6891715"/>
                <a:gd name="connsiteY1146" fmla="*/ 3489079 h 6367455"/>
                <a:gd name="connsiteX1147" fmla="*/ 967080 w 6891715"/>
                <a:gd name="connsiteY1147" fmla="*/ 3491305 h 6367455"/>
                <a:gd name="connsiteX1148" fmla="*/ 958824 w 6891715"/>
                <a:gd name="connsiteY1148" fmla="*/ 3496075 h 6367455"/>
                <a:gd name="connsiteX1149" fmla="*/ 959459 w 6891715"/>
                <a:gd name="connsiteY1149" fmla="*/ 3513883 h 6367455"/>
                <a:gd name="connsiteX1150" fmla="*/ 958921 w 6891715"/>
                <a:gd name="connsiteY1150" fmla="*/ 3514329 h 6367455"/>
                <a:gd name="connsiteX1151" fmla="*/ 960134 w 6891715"/>
                <a:gd name="connsiteY1151" fmla="*/ 3514827 h 6367455"/>
                <a:gd name="connsiteX1152" fmla="*/ 960018 w 6891715"/>
                <a:gd name="connsiteY1152" fmla="*/ 3496616 h 6367455"/>
                <a:gd name="connsiteX1153" fmla="*/ 968262 w 6891715"/>
                <a:gd name="connsiteY1153" fmla="*/ 3491854 h 6367455"/>
                <a:gd name="connsiteX1154" fmla="*/ 983166 w 6891715"/>
                <a:gd name="connsiteY1154" fmla="*/ 3482329 h 6367455"/>
                <a:gd name="connsiteX1155" fmla="*/ 991410 w 6891715"/>
                <a:gd name="connsiteY1155" fmla="*/ 3468359 h 6367455"/>
                <a:gd name="connsiteX1156" fmla="*/ 995838 w 6891715"/>
                <a:gd name="connsiteY1156" fmla="*/ 3472804 h 6367455"/>
                <a:gd name="connsiteX1157" fmla="*/ 1009154 w 6891715"/>
                <a:gd name="connsiteY1157" fmla="*/ 3465819 h 6367455"/>
                <a:gd name="connsiteX1158" fmla="*/ 1019621 w 6891715"/>
                <a:gd name="connsiteY1158" fmla="*/ 3457564 h 6367455"/>
                <a:gd name="connsiteX1159" fmla="*/ 1064328 w 6891715"/>
                <a:gd name="connsiteY1159" fmla="*/ 3458199 h 6367455"/>
                <a:gd name="connsiteX1160" fmla="*/ 1077011 w 6891715"/>
                <a:gd name="connsiteY1160" fmla="*/ 3466771 h 6367455"/>
                <a:gd name="connsiteX1161" fmla="*/ 1089060 w 6891715"/>
                <a:gd name="connsiteY1161" fmla="*/ 3499156 h 6367455"/>
                <a:gd name="connsiteX1162" fmla="*/ 1101744 w 6891715"/>
                <a:gd name="connsiteY1162" fmla="*/ 3523287 h 6367455"/>
                <a:gd name="connsiteX1163" fmla="*/ 1111257 w 6891715"/>
                <a:gd name="connsiteY1163" fmla="*/ 3532494 h 6367455"/>
                <a:gd name="connsiteX1164" fmla="*/ 1110306 w 6891715"/>
                <a:gd name="connsiteY1164" fmla="*/ 3537892 h 6367455"/>
                <a:gd name="connsiteX1165" fmla="*/ 1099842 w 6891715"/>
                <a:gd name="connsiteY1165" fmla="*/ 3546147 h 6367455"/>
                <a:gd name="connsiteX1166" fmla="*/ 1088427 w 6891715"/>
                <a:gd name="connsiteY1166" fmla="*/ 3560434 h 6367455"/>
                <a:gd name="connsiteX1167" fmla="*/ 1092549 w 6891715"/>
                <a:gd name="connsiteY1167" fmla="*/ 3570594 h 6367455"/>
                <a:gd name="connsiteX1168" fmla="*/ 1097939 w 6891715"/>
                <a:gd name="connsiteY1168" fmla="*/ 3561069 h 6367455"/>
                <a:gd name="connsiteX1169" fmla="*/ 1113794 w 6891715"/>
                <a:gd name="connsiteY1169" fmla="*/ 3549322 h 6367455"/>
                <a:gd name="connsiteX1170" fmla="*/ 1125526 w 6891715"/>
                <a:gd name="connsiteY1170" fmla="*/ 3549322 h 6367455"/>
                <a:gd name="connsiteX1171" fmla="*/ 1138210 w 6891715"/>
                <a:gd name="connsiteY1171" fmla="*/ 3559799 h 6367455"/>
                <a:gd name="connsiteX1172" fmla="*/ 1135990 w 6891715"/>
                <a:gd name="connsiteY1172" fmla="*/ 3569324 h 6367455"/>
                <a:gd name="connsiteX1173" fmla="*/ 1141381 w 6891715"/>
                <a:gd name="connsiteY1173" fmla="*/ 3587422 h 6367455"/>
                <a:gd name="connsiteX1174" fmla="*/ 1135356 w 6891715"/>
                <a:gd name="connsiteY1174" fmla="*/ 3594724 h 6367455"/>
                <a:gd name="connsiteX1175" fmla="*/ 1125843 w 6891715"/>
                <a:gd name="connsiteY1175" fmla="*/ 3590597 h 6367455"/>
                <a:gd name="connsiteX1176" fmla="*/ 1123306 w 6891715"/>
                <a:gd name="connsiteY1176" fmla="*/ 3571229 h 6367455"/>
                <a:gd name="connsiteX1177" fmla="*/ 1117916 w 6891715"/>
                <a:gd name="connsiteY1177" fmla="*/ 3574404 h 6367455"/>
                <a:gd name="connsiteX1178" fmla="*/ 1120453 w 6891715"/>
                <a:gd name="connsiteY1178" fmla="*/ 3597899 h 6367455"/>
                <a:gd name="connsiteX1179" fmla="*/ 1129014 w 6891715"/>
                <a:gd name="connsiteY1179" fmla="*/ 3601074 h 6367455"/>
                <a:gd name="connsiteX1180" fmla="*/ 1126794 w 6891715"/>
                <a:gd name="connsiteY1180" fmla="*/ 3611234 h 6367455"/>
                <a:gd name="connsiteX1181" fmla="*/ 1120453 w 6891715"/>
                <a:gd name="connsiteY1181" fmla="*/ 3622029 h 6367455"/>
                <a:gd name="connsiteX1182" fmla="*/ 1102696 w 6891715"/>
                <a:gd name="connsiteY1182" fmla="*/ 3624569 h 6367455"/>
                <a:gd name="connsiteX1183" fmla="*/ 1099525 w 6891715"/>
                <a:gd name="connsiteY1183" fmla="*/ 3629649 h 6367455"/>
                <a:gd name="connsiteX1184" fmla="*/ 1099525 w 6891715"/>
                <a:gd name="connsiteY1184" fmla="*/ 3643619 h 6367455"/>
                <a:gd name="connsiteX1185" fmla="*/ 1098252 w 6891715"/>
                <a:gd name="connsiteY1185" fmla="*/ 3643570 h 6367455"/>
                <a:gd name="connsiteX1186" fmla="*/ 1091214 w 6891715"/>
                <a:gd name="connsiteY1186" fmla="*/ 3650619 h 6367455"/>
                <a:gd name="connsiteX1187" fmla="*/ 1084229 w 6891715"/>
                <a:gd name="connsiteY1187" fmla="*/ 3656978 h 6367455"/>
                <a:gd name="connsiteX1188" fmla="*/ 1075656 w 6891715"/>
                <a:gd name="connsiteY1188" fmla="*/ 3662384 h 6367455"/>
                <a:gd name="connsiteX1189" fmla="*/ 1075339 w 6891715"/>
                <a:gd name="connsiteY1189" fmla="*/ 3663020 h 6367455"/>
                <a:gd name="connsiteX1190" fmla="*/ 1075022 w 6891715"/>
                <a:gd name="connsiteY1190" fmla="*/ 3663338 h 6367455"/>
                <a:gd name="connsiteX1191" fmla="*/ 1074069 w 6891715"/>
                <a:gd name="connsiteY1191" fmla="*/ 3663974 h 6367455"/>
                <a:gd name="connsiteX1192" fmla="*/ 1073116 w 6891715"/>
                <a:gd name="connsiteY1192" fmla="*/ 3664928 h 6367455"/>
                <a:gd name="connsiteX1193" fmla="*/ 1071846 w 6891715"/>
                <a:gd name="connsiteY1193" fmla="*/ 3664928 h 6367455"/>
                <a:gd name="connsiteX1194" fmla="*/ 1069624 w 6891715"/>
                <a:gd name="connsiteY1194" fmla="*/ 3664928 h 6367455"/>
                <a:gd name="connsiteX1195" fmla="*/ 1067084 w 6891715"/>
                <a:gd name="connsiteY1195" fmla="*/ 3664610 h 6367455"/>
                <a:gd name="connsiteX1196" fmla="*/ 1062322 w 6891715"/>
                <a:gd name="connsiteY1196" fmla="*/ 3663020 h 6367455"/>
                <a:gd name="connsiteX1197" fmla="*/ 1058829 w 6891715"/>
                <a:gd name="connsiteY1197" fmla="*/ 3661748 h 6367455"/>
                <a:gd name="connsiteX1198" fmla="*/ 1056608 w 6891715"/>
                <a:gd name="connsiteY1198" fmla="*/ 3660158 h 6367455"/>
                <a:gd name="connsiteX1199" fmla="*/ 1053430 w 6891715"/>
                <a:gd name="connsiteY1199" fmla="*/ 3671924 h 6367455"/>
                <a:gd name="connsiteX1200" fmla="*/ 1058829 w 6891715"/>
                <a:gd name="connsiteY1200" fmla="*/ 3705631 h 6367455"/>
                <a:gd name="connsiteX1201" fmla="*/ 1075339 w 6891715"/>
                <a:gd name="connsiteY1201" fmla="*/ 3726618 h 6367455"/>
                <a:gd name="connsiteX1202" fmla="*/ 1065813 w 6891715"/>
                <a:gd name="connsiteY1202" fmla="*/ 3745698 h 6367455"/>
                <a:gd name="connsiteX1203" fmla="*/ 1071211 w 6891715"/>
                <a:gd name="connsiteY1203" fmla="*/ 3771137 h 6367455"/>
                <a:gd name="connsiteX1204" fmla="*/ 1085499 w 6891715"/>
                <a:gd name="connsiteY1204" fmla="*/ 3832191 h 6367455"/>
                <a:gd name="connsiteX1205" fmla="*/ 1076291 w 6891715"/>
                <a:gd name="connsiteY1205" fmla="*/ 3856359 h 6367455"/>
                <a:gd name="connsiteX1206" fmla="*/ 1058512 w 6891715"/>
                <a:gd name="connsiteY1206" fmla="*/ 3904057 h 6367455"/>
                <a:gd name="connsiteX1207" fmla="*/ 1054703 w 6891715"/>
                <a:gd name="connsiteY1207" fmla="*/ 3919957 h 6367455"/>
                <a:gd name="connsiteX1208" fmla="*/ 1045176 w 6891715"/>
                <a:gd name="connsiteY1208" fmla="*/ 3919957 h 6367455"/>
                <a:gd name="connsiteX1209" fmla="*/ 1047398 w 6891715"/>
                <a:gd name="connsiteY1209" fmla="*/ 3927271 h 6367455"/>
                <a:gd name="connsiteX1210" fmla="*/ 1061051 w 6891715"/>
                <a:gd name="connsiteY1210" fmla="*/ 3946032 h 6367455"/>
                <a:gd name="connsiteX1211" fmla="*/ 1047398 w 6891715"/>
                <a:gd name="connsiteY1211" fmla="*/ 3948576 h 6367455"/>
                <a:gd name="connsiteX1212" fmla="*/ 1026443 w 6891715"/>
                <a:gd name="connsiteY1212" fmla="*/ 3943170 h 6367455"/>
                <a:gd name="connsiteX1213" fmla="*/ 1005171 w 6891715"/>
                <a:gd name="connsiteY1213" fmla="*/ 3951120 h 6367455"/>
                <a:gd name="connsiteX1214" fmla="*/ 1001043 w 6891715"/>
                <a:gd name="connsiteY1214" fmla="*/ 3935220 h 6367455"/>
                <a:gd name="connsiteX1215" fmla="*/ 993433 w 6891715"/>
                <a:gd name="connsiteY1215" fmla="*/ 3940308 h 6367455"/>
                <a:gd name="connsiteX1216" fmla="*/ 987082 w 6891715"/>
                <a:gd name="connsiteY1216" fmla="*/ 3954300 h 6367455"/>
                <a:gd name="connsiteX1217" fmla="*/ 955649 w 6891715"/>
                <a:gd name="connsiteY1217" fmla="*/ 3964157 h 6367455"/>
                <a:gd name="connsiteX1218" fmla="*/ 934376 w 6891715"/>
                <a:gd name="connsiteY1218" fmla="*/ 3975923 h 6367455"/>
                <a:gd name="connsiteX1219" fmla="*/ 925169 w 6891715"/>
                <a:gd name="connsiteY1219" fmla="*/ 3988643 h 6367455"/>
                <a:gd name="connsiteX1220" fmla="*/ 913738 w 6891715"/>
                <a:gd name="connsiteY1220" fmla="*/ 3985463 h 6367455"/>
                <a:gd name="connsiteX1221" fmla="*/ 907071 w 6891715"/>
                <a:gd name="connsiteY1221" fmla="*/ 3998182 h 6367455"/>
                <a:gd name="connsiteX1222" fmla="*/ 893418 w 6891715"/>
                <a:gd name="connsiteY1222" fmla="*/ 4000726 h 6367455"/>
                <a:gd name="connsiteX1223" fmla="*/ 882940 w 6891715"/>
                <a:gd name="connsiteY1223" fmla="*/ 4010266 h 6367455"/>
                <a:gd name="connsiteX1224" fmla="*/ 873098 w 6891715"/>
                <a:gd name="connsiteY1224" fmla="*/ 4001680 h 6367455"/>
                <a:gd name="connsiteX1225" fmla="*/ 877543 w 6891715"/>
                <a:gd name="connsiteY1225" fmla="*/ 3986735 h 6367455"/>
                <a:gd name="connsiteX1226" fmla="*/ 869922 w 6891715"/>
                <a:gd name="connsiteY1226" fmla="*/ 3993095 h 6367455"/>
                <a:gd name="connsiteX1227" fmla="*/ 862620 w 6891715"/>
                <a:gd name="connsiteY1227" fmla="*/ 3992459 h 6367455"/>
                <a:gd name="connsiteX1228" fmla="*/ 859762 w 6891715"/>
                <a:gd name="connsiteY1228" fmla="*/ 4004224 h 6367455"/>
                <a:gd name="connsiteX1229" fmla="*/ 865795 w 6891715"/>
                <a:gd name="connsiteY1229" fmla="*/ 4004860 h 6367455"/>
                <a:gd name="connsiteX1230" fmla="*/ 864208 w 6891715"/>
                <a:gd name="connsiteY1230" fmla="*/ 4013446 h 6367455"/>
                <a:gd name="connsiteX1231" fmla="*/ 867382 w 6891715"/>
                <a:gd name="connsiteY1231" fmla="*/ 4022986 h 6367455"/>
                <a:gd name="connsiteX1232" fmla="*/ 849285 w 6891715"/>
                <a:gd name="connsiteY1232" fmla="*/ 4022032 h 6367455"/>
                <a:gd name="connsiteX1233" fmla="*/ 843888 w 6891715"/>
                <a:gd name="connsiteY1233" fmla="*/ 4031571 h 6367455"/>
                <a:gd name="connsiteX1234" fmla="*/ 832140 w 6891715"/>
                <a:gd name="connsiteY1234" fmla="*/ 4031889 h 6367455"/>
                <a:gd name="connsiteX1235" fmla="*/ 825155 w 6891715"/>
                <a:gd name="connsiteY1235" fmla="*/ 4042383 h 6367455"/>
                <a:gd name="connsiteX1236" fmla="*/ 813407 w 6891715"/>
                <a:gd name="connsiteY1236" fmla="*/ 4045563 h 6367455"/>
                <a:gd name="connsiteX1237" fmla="*/ 799754 w 6891715"/>
                <a:gd name="connsiteY1237" fmla="*/ 4050015 h 6367455"/>
                <a:gd name="connsiteX1238" fmla="*/ 769909 w 6891715"/>
                <a:gd name="connsiteY1238" fmla="*/ 4045881 h 6367455"/>
                <a:gd name="connsiteX1239" fmla="*/ 762607 w 6891715"/>
                <a:gd name="connsiteY1239" fmla="*/ 4042701 h 6367455"/>
                <a:gd name="connsiteX1240" fmla="*/ 756575 w 6891715"/>
                <a:gd name="connsiteY1240" fmla="*/ 4048107 h 6367455"/>
                <a:gd name="connsiteX1241" fmla="*/ 737526 w 6891715"/>
                <a:gd name="connsiteY1241" fmla="*/ 4052877 h 6367455"/>
                <a:gd name="connsiteX1242" fmla="*/ 737526 w 6891715"/>
                <a:gd name="connsiteY1242" fmla="*/ 4045245 h 6367455"/>
                <a:gd name="connsiteX1243" fmla="*/ 725779 w 6891715"/>
                <a:gd name="connsiteY1243" fmla="*/ 4042065 h 6367455"/>
                <a:gd name="connsiteX1244" fmla="*/ 735938 w 6891715"/>
                <a:gd name="connsiteY1244" fmla="*/ 4033479 h 6367455"/>
                <a:gd name="connsiteX1245" fmla="*/ 743558 w 6891715"/>
                <a:gd name="connsiteY1245" fmla="*/ 4033479 h 6367455"/>
                <a:gd name="connsiteX1246" fmla="*/ 764512 w 6891715"/>
                <a:gd name="connsiteY1246" fmla="*/ 4022986 h 6367455"/>
                <a:gd name="connsiteX1247" fmla="*/ 750860 w 6891715"/>
                <a:gd name="connsiteY1247" fmla="*/ 4020760 h 6367455"/>
                <a:gd name="connsiteX1248" fmla="*/ 758162 w 6891715"/>
                <a:gd name="connsiteY1248" fmla="*/ 4013446 h 6367455"/>
                <a:gd name="connsiteX1249" fmla="*/ 735938 w 6891715"/>
                <a:gd name="connsiteY1249" fmla="*/ 4019806 h 6367455"/>
                <a:gd name="connsiteX1250" fmla="*/ 724191 w 6891715"/>
                <a:gd name="connsiteY1250" fmla="*/ 4021396 h 6367455"/>
                <a:gd name="connsiteX1251" fmla="*/ 714667 w 6891715"/>
                <a:gd name="connsiteY1251" fmla="*/ 4031889 h 6367455"/>
                <a:gd name="connsiteX1252" fmla="*/ 704507 w 6891715"/>
                <a:gd name="connsiteY1252" fmla="*/ 4040475 h 6367455"/>
                <a:gd name="connsiteX1253" fmla="*/ 691809 w 6891715"/>
                <a:gd name="connsiteY1253" fmla="*/ 4039203 h 6367455"/>
                <a:gd name="connsiteX1254" fmla="*/ 707683 w 6891715"/>
                <a:gd name="connsiteY1254" fmla="*/ 4032843 h 6367455"/>
                <a:gd name="connsiteX1255" fmla="*/ 716889 w 6891715"/>
                <a:gd name="connsiteY1255" fmla="*/ 4012810 h 6367455"/>
                <a:gd name="connsiteX1256" fmla="*/ 739113 w 6891715"/>
                <a:gd name="connsiteY1256" fmla="*/ 4005178 h 6367455"/>
                <a:gd name="connsiteX1257" fmla="*/ 744193 w 6891715"/>
                <a:gd name="connsiteY1257" fmla="*/ 4001044 h 6367455"/>
                <a:gd name="connsiteX1258" fmla="*/ 733399 w 6891715"/>
                <a:gd name="connsiteY1258" fmla="*/ 3994685 h 6367455"/>
                <a:gd name="connsiteX1259" fmla="*/ 710540 w 6891715"/>
                <a:gd name="connsiteY1259" fmla="*/ 4005178 h 6367455"/>
                <a:gd name="connsiteX1260" fmla="*/ 703238 w 6891715"/>
                <a:gd name="connsiteY1260" fmla="*/ 4010584 h 6367455"/>
                <a:gd name="connsiteX1261" fmla="*/ 693396 w 6891715"/>
                <a:gd name="connsiteY1261" fmla="*/ 3999136 h 6367455"/>
                <a:gd name="connsiteX1262" fmla="*/ 673394 w 6891715"/>
                <a:gd name="connsiteY1262" fmla="*/ 4000408 h 6367455"/>
                <a:gd name="connsiteX1263" fmla="*/ 686093 w 6891715"/>
                <a:gd name="connsiteY1263" fmla="*/ 3986417 h 6367455"/>
                <a:gd name="connsiteX1264" fmla="*/ 703873 w 6891715"/>
                <a:gd name="connsiteY1264" fmla="*/ 3973697 h 6367455"/>
                <a:gd name="connsiteX1265" fmla="*/ 712444 w 6891715"/>
                <a:gd name="connsiteY1265" fmla="*/ 3970517 h 6367455"/>
                <a:gd name="connsiteX1266" fmla="*/ 728319 w 6891715"/>
                <a:gd name="connsiteY1266" fmla="*/ 3965111 h 6367455"/>
                <a:gd name="connsiteX1267" fmla="*/ 726097 w 6891715"/>
                <a:gd name="connsiteY1267" fmla="*/ 3960978 h 6367455"/>
                <a:gd name="connsiteX1268" fmla="*/ 713397 w 6891715"/>
                <a:gd name="connsiteY1268" fmla="*/ 3960978 h 6367455"/>
                <a:gd name="connsiteX1269" fmla="*/ 697523 w 6891715"/>
                <a:gd name="connsiteY1269" fmla="*/ 3959388 h 6367455"/>
                <a:gd name="connsiteX1270" fmla="*/ 671807 w 6891715"/>
                <a:gd name="connsiteY1270" fmla="*/ 3958116 h 6367455"/>
                <a:gd name="connsiteX1271" fmla="*/ 666727 w 6891715"/>
                <a:gd name="connsiteY1271" fmla="*/ 3950166 h 6367455"/>
                <a:gd name="connsiteX1272" fmla="*/ 671489 w 6891715"/>
                <a:gd name="connsiteY1272" fmla="*/ 3936174 h 6367455"/>
                <a:gd name="connsiteX1273" fmla="*/ 679109 w 6891715"/>
                <a:gd name="connsiteY1273" fmla="*/ 3935220 h 6367455"/>
                <a:gd name="connsiteX1274" fmla="*/ 702286 w 6891715"/>
                <a:gd name="connsiteY1274" fmla="*/ 3929496 h 6367455"/>
                <a:gd name="connsiteX1275" fmla="*/ 695936 w 6891715"/>
                <a:gd name="connsiteY1275" fmla="*/ 3944442 h 6367455"/>
                <a:gd name="connsiteX1276" fmla="*/ 708635 w 6891715"/>
                <a:gd name="connsiteY1276" fmla="*/ 3933630 h 6367455"/>
                <a:gd name="connsiteX1277" fmla="*/ 714032 w 6891715"/>
                <a:gd name="connsiteY1277" fmla="*/ 3941898 h 6367455"/>
                <a:gd name="connsiteX1278" fmla="*/ 723556 w 6891715"/>
                <a:gd name="connsiteY1278" fmla="*/ 3945078 h 6367455"/>
                <a:gd name="connsiteX1279" fmla="*/ 744828 w 6891715"/>
                <a:gd name="connsiteY1279" fmla="*/ 3944124 h 6367455"/>
                <a:gd name="connsiteX1280" fmla="*/ 729906 w 6891715"/>
                <a:gd name="connsiteY1280" fmla="*/ 3937764 h 6367455"/>
                <a:gd name="connsiteX1281" fmla="*/ 721335 w 6891715"/>
                <a:gd name="connsiteY1281" fmla="*/ 3924091 h 6367455"/>
                <a:gd name="connsiteX1282" fmla="*/ 735938 w 6891715"/>
                <a:gd name="connsiteY1282" fmla="*/ 3917413 h 6367455"/>
                <a:gd name="connsiteX1283" fmla="*/ 738161 w 6891715"/>
                <a:gd name="connsiteY1283" fmla="*/ 3899605 h 6367455"/>
                <a:gd name="connsiteX1284" fmla="*/ 748638 w 6891715"/>
                <a:gd name="connsiteY1284" fmla="*/ 3896425 h 6367455"/>
                <a:gd name="connsiteX1285" fmla="*/ 772766 w 6891715"/>
                <a:gd name="connsiteY1285" fmla="*/ 3895153 h 6367455"/>
                <a:gd name="connsiteX1286" fmla="*/ 801341 w 6891715"/>
                <a:gd name="connsiteY1286" fmla="*/ 3884024 h 6367455"/>
                <a:gd name="connsiteX1287" fmla="*/ 818487 w 6891715"/>
                <a:gd name="connsiteY1287" fmla="*/ 3880844 h 6367455"/>
                <a:gd name="connsiteX1288" fmla="*/ 842936 w 6891715"/>
                <a:gd name="connsiteY1288" fmla="*/ 3884978 h 6367455"/>
                <a:gd name="connsiteX1289" fmla="*/ 838491 w 6891715"/>
                <a:gd name="connsiteY1289" fmla="*/ 3879890 h 6367455"/>
                <a:gd name="connsiteX1290" fmla="*/ 818487 w 6891715"/>
                <a:gd name="connsiteY1290" fmla="*/ 3875756 h 6367455"/>
                <a:gd name="connsiteX1291" fmla="*/ 806739 w 6891715"/>
                <a:gd name="connsiteY1291" fmla="*/ 3872576 h 6367455"/>
                <a:gd name="connsiteX1292" fmla="*/ 809597 w 6891715"/>
                <a:gd name="connsiteY1292" fmla="*/ 3861128 h 6367455"/>
                <a:gd name="connsiteX1293" fmla="*/ 815947 w 6891715"/>
                <a:gd name="connsiteY1293" fmla="*/ 3846183 h 6367455"/>
                <a:gd name="connsiteX1294" fmla="*/ 805469 w 6891715"/>
                <a:gd name="connsiteY1294" fmla="*/ 3851589 h 6367455"/>
                <a:gd name="connsiteX1295" fmla="*/ 790863 w 6891715"/>
                <a:gd name="connsiteY1295" fmla="*/ 3871622 h 6367455"/>
                <a:gd name="connsiteX1296" fmla="*/ 780068 w 6891715"/>
                <a:gd name="connsiteY1296" fmla="*/ 3876074 h 6367455"/>
                <a:gd name="connsiteX1297" fmla="*/ 761019 w 6891715"/>
                <a:gd name="connsiteY1297" fmla="*/ 3880526 h 6367455"/>
                <a:gd name="connsiteX1298" fmla="*/ 753717 w 6891715"/>
                <a:gd name="connsiteY1298" fmla="*/ 3881798 h 6367455"/>
                <a:gd name="connsiteX1299" fmla="*/ 755940 w 6891715"/>
                <a:gd name="connsiteY1299" fmla="*/ 3886568 h 6367455"/>
                <a:gd name="connsiteX1300" fmla="*/ 738161 w 6891715"/>
                <a:gd name="connsiteY1300" fmla="*/ 3886886 h 6367455"/>
                <a:gd name="connsiteX1301" fmla="*/ 719112 w 6891715"/>
                <a:gd name="connsiteY1301" fmla="*/ 3895471 h 6367455"/>
                <a:gd name="connsiteX1302" fmla="*/ 715937 w 6891715"/>
                <a:gd name="connsiteY1302" fmla="*/ 3888476 h 6367455"/>
                <a:gd name="connsiteX1303" fmla="*/ 752765 w 6891715"/>
                <a:gd name="connsiteY1303" fmla="*/ 3870032 h 6367455"/>
                <a:gd name="connsiteX1304" fmla="*/ 760702 w 6891715"/>
                <a:gd name="connsiteY1304" fmla="*/ 3848727 h 6367455"/>
                <a:gd name="connsiteX1305" fmla="*/ 776576 w 6891715"/>
                <a:gd name="connsiteY1305" fmla="*/ 3837915 h 6367455"/>
                <a:gd name="connsiteX1306" fmla="*/ 774672 w 6891715"/>
                <a:gd name="connsiteY1306" fmla="*/ 3832827 h 6367455"/>
                <a:gd name="connsiteX1307" fmla="*/ 762925 w 6891715"/>
                <a:gd name="connsiteY1307" fmla="*/ 3833781 h 6367455"/>
                <a:gd name="connsiteX1308" fmla="*/ 774037 w 6891715"/>
                <a:gd name="connsiteY1308" fmla="*/ 3807706 h 6367455"/>
                <a:gd name="connsiteX1309" fmla="*/ 792133 w 6891715"/>
                <a:gd name="connsiteY1309" fmla="*/ 3795622 h 6367455"/>
                <a:gd name="connsiteX1310" fmla="*/ 816582 w 6891715"/>
                <a:gd name="connsiteY1310" fmla="*/ 3799756 h 6367455"/>
                <a:gd name="connsiteX1311" fmla="*/ 808962 w 6891715"/>
                <a:gd name="connsiteY1311" fmla="*/ 3783857 h 6367455"/>
                <a:gd name="connsiteX1312" fmla="*/ 810867 w 6891715"/>
                <a:gd name="connsiteY1312" fmla="*/ 3772091 h 6367455"/>
                <a:gd name="connsiteX1313" fmla="*/ 796261 w 6891715"/>
                <a:gd name="connsiteY1313" fmla="*/ 3781949 h 6367455"/>
                <a:gd name="connsiteX1314" fmla="*/ 754035 w 6891715"/>
                <a:gd name="connsiteY1314" fmla="*/ 3782585 h 6367455"/>
                <a:gd name="connsiteX1315" fmla="*/ 746733 w 6891715"/>
                <a:gd name="connsiteY1315" fmla="*/ 3776225 h 6367455"/>
                <a:gd name="connsiteX1316" fmla="*/ 746098 w 6891715"/>
                <a:gd name="connsiteY1316" fmla="*/ 3760007 h 6367455"/>
                <a:gd name="connsiteX1317" fmla="*/ 733716 w 6891715"/>
                <a:gd name="connsiteY1317" fmla="*/ 3772727 h 6367455"/>
                <a:gd name="connsiteX1318" fmla="*/ 725462 w 6891715"/>
                <a:gd name="connsiteY1318" fmla="*/ 3773363 h 6367455"/>
                <a:gd name="connsiteX1319" fmla="*/ 722922 w 6891715"/>
                <a:gd name="connsiteY1319" fmla="*/ 3762551 h 6367455"/>
                <a:gd name="connsiteX1320" fmla="*/ 708317 w 6891715"/>
                <a:gd name="connsiteY1320" fmla="*/ 3761597 h 6367455"/>
                <a:gd name="connsiteX1321" fmla="*/ 703873 w 6891715"/>
                <a:gd name="connsiteY1321" fmla="*/ 3755238 h 6367455"/>
                <a:gd name="connsiteX1322" fmla="*/ 689903 w 6891715"/>
                <a:gd name="connsiteY1322" fmla="*/ 3743790 h 6367455"/>
                <a:gd name="connsiteX1323" fmla="*/ 702603 w 6891715"/>
                <a:gd name="connsiteY1323" fmla="*/ 3727890 h 6367455"/>
                <a:gd name="connsiteX1324" fmla="*/ 717207 w 6891715"/>
                <a:gd name="connsiteY1324" fmla="*/ 3722484 h 6367455"/>
                <a:gd name="connsiteX1325" fmla="*/ 723556 w 6891715"/>
                <a:gd name="connsiteY1325" fmla="*/ 3704359 h 6367455"/>
                <a:gd name="connsiteX1326" fmla="*/ 752130 w 6891715"/>
                <a:gd name="connsiteY1326" fmla="*/ 3696727 h 6367455"/>
                <a:gd name="connsiteX1327" fmla="*/ 745463 w 6891715"/>
                <a:gd name="connsiteY1327" fmla="*/ 3691639 h 6367455"/>
                <a:gd name="connsiteX1328" fmla="*/ 744511 w 6891715"/>
                <a:gd name="connsiteY1328" fmla="*/ 3682100 h 6367455"/>
                <a:gd name="connsiteX1329" fmla="*/ 727366 w 6891715"/>
                <a:gd name="connsiteY1329" fmla="*/ 3684326 h 6367455"/>
                <a:gd name="connsiteX1330" fmla="*/ 719429 w 6891715"/>
                <a:gd name="connsiteY1330" fmla="*/ 3690685 h 6367455"/>
                <a:gd name="connsiteX1331" fmla="*/ 711492 w 6891715"/>
                <a:gd name="connsiteY1331" fmla="*/ 3679238 h 6367455"/>
                <a:gd name="connsiteX1332" fmla="*/ 713137 w 6891715"/>
                <a:gd name="connsiteY1332" fmla="*/ 3667467 h 6367455"/>
                <a:gd name="connsiteX1333" fmla="*/ 709077 w 6891715"/>
                <a:gd name="connsiteY1333" fmla="*/ 3678226 h 6367455"/>
                <a:gd name="connsiteX1334" fmla="*/ 687363 w 6891715"/>
                <a:gd name="connsiteY1334" fmla="*/ 3666796 h 6367455"/>
                <a:gd name="connsiteX1335" fmla="*/ 708146 w 6891715"/>
                <a:gd name="connsiteY1335" fmla="*/ 3662351 h 6367455"/>
                <a:gd name="connsiteX1336" fmla="*/ 713618 w 6891715"/>
                <a:gd name="connsiteY1336" fmla="*/ 3664031 h 6367455"/>
                <a:gd name="connsiteX1337" fmla="*/ 713715 w 6891715"/>
                <a:gd name="connsiteY1337" fmla="*/ 3663338 h 6367455"/>
                <a:gd name="connsiteX1338" fmla="*/ 731811 w 6891715"/>
                <a:gd name="connsiteY1338" fmla="*/ 3667790 h 6367455"/>
                <a:gd name="connsiteX1339" fmla="*/ 728637 w 6891715"/>
                <a:gd name="connsiteY1339" fmla="*/ 3656978 h 6367455"/>
                <a:gd name="connsiteX1340" fmla="*/ 717842 w 6891715"/>
                <a:gd name="connsiteY1340" fmla="*/ 3653798 h 6367455"/>
                <a:gd name="connsiteX1341" fmla="*/ 713397 w 6891715"/>
                <a:gd name="connsiteY1341" fmla="*/ 3637263 h 6367455"/>
                <a:gd name="connsiteX1342" fmla="*/ 731493 w 6891715"/>
                <a:gd name="connsiteY1342" fmla="*/ 3629313 h 6367455"/>
                <a:gd name="connsiteX1343" fmla="*/ 734351 w 6891715"/>
                <a:gd name="connsiteY1343" fmla="*/ 3608644 h 6367455"/>
                <a:gd name="connsiteX1344" fmla="*/ 756575 w 6891715"/>
                <a:gd name="connsiteY1344" fmla="*/ 3612460 h 6367455"/>
                <a:gd name="connsiteX1345" fmla="*/ 769274 w 6891715"/>
                <a:gd name="connsiteY1345" fmla="*/ 3610234 h 6367455"/>
                <a:gd name="connsiteX1346" fmla="*/ 781974 w 6891715"/>
                <a:gd name="connsiteY1346" fmla="*/ 3619456 h 6367455"/>
                <a:gd name="connsiteX1347" fmla="*/ 783244 w 6891715"/>
                <a:gd name="connsiteY1347" fmla="*/ 3628995 h 6367455"/>
                <a:gd name="connsiteX1348" fmla="*/ 797214 w 6891715"/>
                <a:gd name="connsiteY1348" fmla="*/ 3634401 h 6367455"/>
                <a:gd name="connsiteX1349" fmla="*/ 792451 w 6891715"/>
                <a:gd name="connsiteY1349" fmla="*/ 3621681 h 6367455"/>
                <a:gd name="connsiteX1350" fmla="*/ 805469 w 6891715"/>
                <a:gd name="connsiteY1350" fmla="*/ 3610870 h 6367455"/>
                <a:gd name="connsiteX1351" fmla="*/ 823250 w 6891715"/>
                <a:gd name="connsiteY1351" fmla="*/ 3618184 h 6367455"/>
                <a:gd name="connsiteX1352" fmla="*/ 839443 w 6891715"/>
                <a:gd name="connsiteY1352" fmla="*/ 3627723 h 6367455"/>
                <a:gd name="connsiteX1353" fmla="*/ 845792 w 6891715"/>
                <a:gd name="connsiteY1353" fmla="*/ 3628359 h 6367455"/>
                <a:gd name="connsiteX1354" fmla="*/ 846428 w 6891715"/>
                <a:gd name="connsiteY1354" fmla="*/ 3609598 h 6367455"/>
                <a:gd name="connsiteX1355" fmla="*/ 837855 w 6891715"/>
                <a:gd name="connsiteY1355" fmla="*/ 3592426 h 6367455"/>
                <a:gd name="connsiteX1356" fmla="*/ 850555 w 6891715"/>
                <a:gd name="connsiteY1356" fmla="*/ 3578753 h 6367455"/>
                <a:gd name="connsiteX1357" fmla="*/ 867382 w 6891715"/>
                <a:gd name="connsiteY1357" fmla="*/ 3578753 h 6367455"/>
                <a:gd name="connsiteX1358" fmla="*/ 877860 w 6891715"/>
                <a:gd name="connsiteY1358" fmla="*/ 3557447 h 6367455"/>
                <a:gd name="connsiteX1359" fmla="*/ 861985 w 6891715"/>
                <a:gd name="connsiteY1359" fmla="*/ 3554267 h 6367455"/>
                <a:gd name="connsiteX1360" fmla="*/ 841666 w 6891715"/>
                <a:gd name="connsiteY1360" fmla="*/ 3559991 h 6367455"/>
                <a:gd name="connsiteX1361" fmla="*/ 823567 w 6891715"/>
                <a:gd name="connsiteY1361" fmla="*/ 3549180 h 6367455"/>
                <a:gd name="connsiteX1362" fmla="*/ 830235 w 6891715"/>
                <a:gd name="connsiteY1362" fmla="*/ 3539004 h 6367455"/>
                <a:gd name="connsiteX1363" fmla="*/ 840396 w 6891715"/>
                <a:gd name="connsiteY1363" fmla="*/ 3528192 h 6367455"/>
                <a:gd name="connsiteX1364" fmla="*/ 862620 w 6891715"/>
                <a:gd name="connsiteY1364" fmla="*/ 3519606 h 6367455"/>
                <a:gd name="connsiteX1365" fmla="*/ 858492 w 6891715"/>
                <a:gd name="connsiteY1365" fmla="*/ 3510067 h 6367455"/>
                <a:gd name="connsiteX1366" fmla="*/ 855318 w 6891715"/>
                <a:gd name="connsiteY1366" fmla="*/ 3497665 h 6367455"/>
                <a:gd name="connsiteX1367" fmla="*/ 870875 w 6891715"/>
                <a:gd name="connsiteY1367" fmla="*/ 3480494 h 6367455"/>
                <a:gd name="connsiteX1368" fmla="*/ 886750 w 6891715"/>
                <a:gd name="connsiteY1368" fmla="*/ 3474770 h 6367455"/>
                <a:gd name="connsiteX1369" fmla="*/ 892783 w 6891715"/>
                <a:gd name="connsiteY1369" fmla="*/ 3461096 h 6367455"/>
                <a:gd name="connsiteX1370" fmla="*/ 911833 w 6891715"/>
                <a:gd name="connsiteY1370" fmla="*/ 3464276 h 6367455"/>
                <a:gd name="connsiteX1371" fmla="*/ 908658 w 6891715"/>
                <a:gd name="connsiteY1371" fmla="*/ 3456962 h 6367455"/>
                <a:gd name="connsiteX1372" fmla="*/ 924533 w 6891715"/>
                <a:gd name="connsiteY1372" fmla="*/ 3451556 h 6367455"/>
                <a:gd name="connsiteX1373" fmla="*/ 941679 w 6891715"/>
                <a:gd name="connsiteY1373" fmla="*/ 3470318 h 6367455"/>
                <a:gd name="connsiteX1374" fmla="*/ 931201 w 6891715"/>
                <a:gd name="connsiteY1374" fmla="*/ 3495757 h 6367455"/>
                <a:gd name="connsiteX1375" fmla="*/ 943901 w 6891715"/>
                <a:gd name="connsiteY1375" fmla="*/ 3496393 h 6367455"/>
                <a:gd name="connsiteX1376" fmla="*/ 952157 w 6891715"/>
                <a:gd name="connsiteY1376" fmla="*/ 3479858 h 6367455"/>
                <a:gd name="connsiteX1377" fmla="*/ 948029 w 6891715"/>
                <a:gd name="connsiteY1377" fmla="*/ 3453464 h 6367455"/>
                <a:gd name="connsiteX1378" fmla="*/ 961364 w 6891715"/>
                <a:gd name="connsiteY1378" fmla="*/ 3453464 h 6367455"/>
                <a:gd name="connsiteX1379" fmla="*/ 3068524 w 6891715"/>
                <a:gd name="connsiteY1379" fmla="*/ 3432164 h 6367455"/>
                <a:gd name="connsiteX1380" fmla="*/ 3099111 w 6891715"/>
                <a:gd name="connsiteY1380" fmla="*/ 3458846 h 6367455"/>
                <a:gd name="connsiteX1381" fmla="*/ 3103526 w 6891715"/>
                <a:gd name="connsiteY1381" fmla="*/ 3464378 h 6367455"/>
                <a:gd name="connsiteX1382" fmla="*/ 3097535 w 6891715"/>
                <a:gd name="connsiteY1382" fmla="*/ 3484552 h 6367455"/>
                <a:gd name="connsiteX1383" fmla="*/ 3057488 w 6891715"/>
                <a:gd name="connsiteY1383" fmla="*/ 3462425 h 6367455"/>
                <a:gd name="connsiteX1384" fmla="*/ 3059065 w 6891715"/>
                <a:gd name="connsiteY1384" fmla="*/ 3441926 h 6367455"/>
                <a:gd name="connsiteX1385" fmla="*/ 2463763 w 6891715"/>
                <a:gd name="connsiteY1385" fmla="*/ 3408351 h 6367455"/>
                <a:gd name="connsiteX1386" fmla="*/ 2474876 w 6891715"/>
                <a:gd name="connsiteY1386" fmla="*/ 3421051 h 6367455"/>
                <a:gd name="connsiteX1387" fmla="*/ 2466303 w 6891715"/>
                <a:gd name="connsiteY1387" fmla="*/ 3420165 h 6367455"/>
                <a:gd name="connsiteX1388" fmla="*/ 2454238 w 6891715"/>
                <a:gd name="connsiteY1388" fmla="*/ 3410123 h 6367455"/>
                <a:gd name="connsiteX1389" fmla="*/ 2674737 w 6891715"/>
                <a:gd name="connsiteY1389" fmla="*/ 3390889 h 6367455"/>
                <a:gd name="connsiteX1390" fmla="*/ 2681250 w 6891715"/>
                <a:gd name="connsiteY1390" fmla="*/ 3409169 h 6367455"/>
                <a:gd name="connsiteX1391" fmla="*/ 2674086 w 6891715"/>
                <a:gd name="connsiteY1391" fmla="*/ 3422639 h 6367455"/>
                <a:gd name="connsiteX1392" fmla="*/ 2668550 w 6891715"/>
                <a:gd name="connsiteY1392" fmla="*/ 3409169 h 6367455"/>
                <a:gd name="connsiteX1393" fmla="*/ 2669201 w 6891715"/>
                <a:gd name="connsiteY1393" fmla="*/ 3392172 h 6367455"/>
                <a:gd name="connsiteX1394" fmla="*/ 2629274 w 6891715"/>
                <a:gd name="connsiteY1394" fmla="*/ 3381364 h 6367455"/>
                <a:gd name="connsiteX1395" fmla="*/ 2653567 w 6891715"/>
                <a:gd name="connsiteY1395" fmla="*/ 3390766 h 6367455"/>
                <a:gd name="connsiteX1396" fmla="*/ 2656722 w 6891715"/>
                <a:gd name="connsiteY1396" fmla="*/ 3399854 h 6367455"/>
                <a:gd name="connsiteX1397" fmla="*/ 2660193 w 6891715"/>
                <a:gd name="connsiteY1397" fmla="*/ 3406122 h 6367455"/>
                <a:gd name="connsiteX1398" fmla="*/ 2664610 w 6891715"/>
                <a:gd name="connsiteY1398" fmla="*/ 3411449 h 6367455"/>
                <a:gd name="connsiteX1399" fmla="*/ 2668711 w 6891715"/>
                <a:gd name="connsiteY1399" fmla="*/ 3422732 h 6367455"/>
                <a:gd name="connsiteX1400" fmla="*/ 2689849 w 6891715"/>
                <a:gd name="connsiteY1400" fmla="*/ 3430880 h 6367455"/>
                <a:gd name="connsiteX1401" fmla="*/ 2693951 w 6891715"/>
                <a:gd name="connsiteY1401" fmla="*/ 3446236 h 6367455"/>
                <a:gd name="connsiteX1402" fmla="*/ 2687956 w 6891715"/>
                <a:gd name="connsiteY1402" fmla="*/ 3460025 h 6367455"/>
                <a:gd name="connsiteX1403" fmla="*/ 2677545 w 6891715"/>
                <a:gd name="connsiteY1403" fmla="*/ 3468173 h 6367455"/>
                <a:gd name="connsiteX1404" fmla="*/ 2660508 w 6891715"/>
                <a:gd name="connsiteY1404" fmla="*/ 3478202 h 6367455"/>
                <a:gd name="connsiteX1405" fmla="*/ 2640001 w 6891715"/>
                <a:gd name="connsiteY1405" fmla="*/ 3476008 h 6367455"/>
                <a:gd name="connsiteX1406" fmla="*/ 2627065 w 6891715"/>
                <a:gd name="connsiteY1406" fmla="*/ 3461592 h 6367455"/>
                <a:gd name="connsiteX1407" fmla="*/ 2634322 w 6891715"/>
                <a:gd name="connsiteY1407" fmla="*/ 3455324 h 6367455"/>
                <a:gd name="connsiteX1408" fmla="*/ 2622648 w 6891715"/>
                <a:gd name="connsiteY1408" fmla="*/ 3453131 h 6367455"/>
                <a:gd name="connsiteX1409" fmla="*/ 2620440 w 6891715"/>
                <a:gd name="connsiteY1409" fmla="*/ 3436834 h 6367455"/>
                <a:gd name="connsiteX1410" fmla="*/ 2603718 w 6891715"/>
                <a:gd name="connsiteY1410" fmla="*/ 3425239 h 6367455"/>
                <a:gd name="connsiteX1411" fmla="*/ 2593938 w 6891715"/>
                <a:gd name="connsiteY1411" fmla="*/ 3412076 h 6367455"/>
                <a:gd name="connsiteX1412" fmla="*/ 2595831 w 6891715"/>
                <a:gd name="connsiteY1412" fmla="*/ 3394213 h 6367455"/>
                <a:gd name="connsiteX1413" fmla="*/ 2608766 w 6891715"/>
                <a:gd name="connsiteY1413" fmla="*/ 3400481 h 6367455"/>
                <a:gd name="connsiteX1414" fmla="*/ 2620124 w 6891715"/>
                <a:gd name="connsiteY1414" fmla="*/ 3397033 h 6367455"/>
                <a:gd name="connsiteX1415" fmla="*/ 1157482 w 6891715"/>
                <a:gd name="connsiteY1415" fmla="*/ 3378189 h 6367455"/>
                <a:gd name="connsiteX1416" fmla="*/ 1165647 w 6891715"/>
                <a:gd name="connsiteY1416" fmla="*/ 3378189 h 6367455"/>
                <a:gd name="connsiteX1417" fmla="*/ 1168671 w 6891715"/>
                <a:gd name="connsiteY1417" fmla="*/ 3387857 h 6367455"/>
                <a:gd name="connsiteX1418" fmla="*/ 1174719 w 6891715"/>
                <a:gd name="connsiteY1418" fmla="*/ 3404938 h 6367455"/>
                <a:gd name="connsiteX1419" fmla="*/ 1171090 w 6891715"/>
                <a:gd name="connsiteY1419" fmla="*/ 3417829 h 6367455"/>
                <a:gd name="connsiteX1420" fmla="*/ 1165949 w 6891715"/>
                <a:gd name="connsiteY1420" fmla="*/ 3421052 h 6367455"/>
                <a:gd name="connsiteX1421" fmla="*/ 1153854 w 6891715"/>
                <a:gd name="connsiteY1421" fmla="*/ 3413639 h 6367455"/>
                <a:gd name="connsiteX1422" fmla="*/ 1149318 w 6891715"/>
                <a:gd name="connsiteY1422" fmla="*/ 3400748 h 6367455"/>
                <a:gd name="connsiteX1423" fmla="*/ 1151435 w 6891715"/>
                <a:gd name="connsiteY1423" fmla="*/ 3387857 h 6367455"/>
                <a:gd name="connsiteX1424" fmla="*/ 1072072 w 6891715"/>
                <a:gd name="connsiteY1424" fmla="*/ 3340094 h 6367455"/>
                <a:gd name="connsiteX1425" fmla="*/ 1080383 w 6891715"/>
                <a:gd name="connsiteY1425" fmla="*/ 3351711 h 6367455"/>
                <a:gd name="connsiteX1426" fmla="*/ 1080383 w 6891715"/>
                <a:gd name="connsiteY1426" fmla="*/ 3364272 h 6367455"/>
                <a:gd name="connsiteX1427" fmla="*/ 1085817 w 6891715"/>
                <a:gd name="connsiteY1427" fmla="*/ 3378398 h 6367455"/>
                <a:gd name="connsiteX1428" fmla="*/ 1073351 w 6891715"/>
                <a:gd name="connsiteY1428" fmla="*/ 3387819 h 6367455"/>
                <a:gd name="connsiteX1429" fmla="*/ 1067917 w 6891715"/>
                <a:gd name="connsiteY1429" fmla="*/ 3397239 h 6367455"/>
                <a:gd name="connsiteX1430" fmla="*/ 1057373 w 6891715"/>
                <a:gd name="connsiteY1430" fmla="*/ 3394727 h 6367455"/>
                <a:gd name="connsiteX1431" fmla="*/ 1055132 w 6891715"/>
                <a:gd name="connsiteY1431" fmla="*/ 3384992 h 6367455"/>
                <a:gd name="connsiteX1432" fmla="*/ 1061206 w 6891715"/>
                <a:gd name="connsiteY1432" fmla="*/ 3368354 h 6367455"/>
                <a:gd name="connsiteX1433" fmla="*/ 1051616 w 6891715"/>
                <a:gd name="connsiteY1433" fmla="*/ 3368354 h 6367455"/>
                <a:gd name="connsiteX1434" fmla="*/ 1043305 w 6891715"/>
                <a:gd name="connsiteY1434" fmla="*/ 3377770 h 6367455"/>
                <a:gd name="connsiteX1435" fmla="*/ 1039151 w 6891715"/>
                <a:gd name="connsiteY1435" fmla="*/ 3384050 h 6367455"/>
                <a:gd name="connsiteX1436" fmla="*/ 1038191 w 6891715"/>
                <a:gd name="connsiteY1436" fmla="*/ 3371807 h 6367455"/>
                <a:gd name="connsiteX1437" fmla="*/ 1047461 w 6891715"/>
                <a:gd name="connsiteY1437" fmla="*/ 3350769 h 6367455"/>
                <a:gd name="connsiteX1438" fmla="*/ 1055772 w 6891715"/>
                <a:gd name="connsiteY1438" fmla="*/ 3356735 h 6367455"/>
                <a:gd name="connsiteX1439" fmla="*/ 1062484 w 6891715"/>
                <a:gd name="connsiteY1439" fmla="*/ 3348571 h 6367455"/>
                <a:gd name="connsiteX1440" fmla="*/ 2665169 w 6891715"/>
                <a:gd name="connsiteY1440" fmla="*/ 3319452 h 6367455"/>
                <a:gd name="connsiteX1441" fmla="*/ 2676488 w 6891715"/>
                <a:gd name="connsiteY1441" fmla="*/ 3339638 h 6367455"/>
                <a:gd name="connsiteX1442" fmla="*/ 2670990 w 6891715"/>
                <a:gd name="connsiteY1442" fmla="*/ 3354377 h 6367455"/>
                <a:gd name="connsiteX1443" fmla="*/ 2659025 w 6891715"/>
                <a:gd name="connsiteY1443" fmla="*/ 3347008 h 6367455"/>
                <a:gd name="connsiteX1444" fmla="*/ 2670990 w 6891715"/>
                <a:gd name="connsiteY1444" fmla="*/ 3338356 h 6367455"/>
                <a:gd name="connsiteX1445" fmla="*/ 1084228 w 6891715"/>
                <a:gd name="connsiteY1445" fmla="*/ 3309929 h 6367455"/>
                <a:gd name="connsiteX1446" fmla="*/ 1082061 w 6891715"/>
                <a:gd name="connsiteY1446" fmla="*/ 3317834 h 6367455"/>
                <a:gd name="connsiteX1447" fmla="*/ 1071529 w 6891715"/>
                <a:gd name="connsiteY1447" fmla="*/ 3324217 h 6367455"/>
                <a:gd name="connsiteX1448" fmla="*/ 1074936 w 6891715"/>
                <a:gd name="connsiteY1448" fmla="*/ 3316010 h 6367455"/>
                <a:gd name="connsiteX1449" fmla="*/ 1113472 w 6891715"/>
                <a:gd name="connsiteY1449" fmla="*/ 3303579 h 6367455"/>
                <a:gd name="connsiteX1450" fmla="*/ 1114392 w 6891715"/>
                <a:gd name="connsiteY1450" fmla="*/ 3311286 h 6367455"/>
                <a:gd name="connsiteX1451" fmla="*/ 1103653 w 6891715"/>
                <a:gd name="connsiteY1451" fmla="*/ 3330557 h 6367455"/>
                <a:gd name="connsiteX1452" fmla="*/ 1101505 w 6891715"/>
                <a:gd name="connsiteY1452" fmla="*/ 3345010 h 6367455"/>
                <a:gd name="connsiteX1453" fmla="*/ 1089538 w 6891715"/>
                <a:gd name="connsiteY1453" fmla="*/ 3359143 h 6367455"/>
                <a:gd name="connsiteX1454" fmla="*/ 1082481 w 6891715"/>
                <a:gd name="connsiteY1454" fmla="*/ 3355288 h 6367455"/>
                <a:gd name="connsiteX1455" fmla="*/ 1083095 w 6891715"/>
                <a:gd name="connsiteY1455" fmla="*/ 3352398 h 6367455"/>
                <a:gd name="connsiteX1456" fmla="*/ 1077879 w 6891715"/>
                <a:gd name="connsiteY1456" fmla="*/ 3344048 h 6367455"/>
                <a:gd name="connsiteX1457" fmla="*/ 1094448 w 6891715"/>
                <a:gd name="connsiteY1457" fmla="*/ 3331521 h 6367455"/>
                <a:gd name="connsiteX1458" fmla="*/ 1089232 w 6891715"/>
                <a:gd name="connsiteY1458" fmla="*/ 3330557 h 6367455"/>
                <a:gd name="connsiteX1459" fmla="*/ 1102425 w 6891715"/>
                <a:gd name="connsiteY1459" fmla="*/ 3314499 h 6367455"/>
                <a:gd name="connsiteX1460" fmla="*/ 2832915 w 6891715"/>
                <a:gd name="connsiteY1460" fmla="*/ 3290876 h 6367455"/>
                <a:gd name="connsiteX1461" fmla="*/ 2848659 w 6891715"/>
                <a:gd name="connsiteY1461" fmla="*/ 3298814 h 6367455"/>
                <a:gd name="connsiteX1462" fmla="*/ 2852437 w 6891715"/>
                <a:gd name="connsiteY1462" fmla="*/ 3323262 h 6367455"/>
                <a:gd name="connsiteX1463" fmla="*/ 2858735 w 6891715"/>
                <a:gd name="connsiteY1463" fmla="*/ 3340090 h 6367455"/>
                <a:gd name="connsiteX1464" fmla="*/ 2859050 w 6891715"/>
                <a:gd name="connsiteY1464" fmla="*/ 3355965 h 6367455"/>
                <a:gd name="connsiteX1465" fmla="*/ 2825673 w 6891715"/>
                <a:gd name="connsiteY1465" fmla="*/ 3386761 h 6367455"/>
                <a:gd name="connsiteX1466" fmla="*/ 2826618 w 6891715"/>
                <a:gd name="connsiteY1466" fmla="*/ 3404859 h 6367455"/>
                <a:gd name="connsiteX1467" fmla="*/ 2846770 w 6891715"/>
                <a:gd name="connsiteY1467" fmla="*/ 3426766 h 6367455"/>
                <a:gd name="connsiteX1468" fmla="*/ 2831341 w 6891715"/>
                <a:gd name="connsiteY1468" fmla="*/ 3449944 h 6367455"/>
                <a:gd name="connsiteX1469" fmla="*/ 2814337 w 6891715"/>
                <a:gd name="connsiteY1469" fmla="*/ 3447721 h 6367455"/>
                <a:gd name="connsiteX1470" fmla="*/ 2814652 w 6891715"/>
                <a:gd name="connsiteY1470" fmla="*/ 3457564 h 6367455"/>
                <a:gd name="connsiteX1471" fmla="*/ 2807095 w 6891715"/>
                <a:gd name="connsiteY1471" fmla="*/ 3449944 h 6367455"/>
                <a:gd name="connsiteX1472" fmla="*/ 2805206 w 6891715"/>
                <a:gd name="connsiteY1472" fmla="*/ 3460739 h 6367455"/>
                <a:gd name="connsiteX1473" fmla="*/ 2820005 w 6891715"/>
                <a:gd name="connsiteY1473" fmla="*/ 3480741 h 6367455"/>
                <a:gd name="connsiteX1474" fmla="*/ 2804261 w 6891715"/>
                <a:gd name="connsiteY1474" fmla="*/ 3482964 h 6367455"/>
                <a:gd name="connsiteX1475" fmla="*/ 2793871 w 6891715"/>
                <a:gd name="connsiteY1475" fmla="*/ 3473439 h 6367455"/>
                <a:gd name="connsiteX1476" fmla="*/ 2782220 w 6891715"/>
                <a:gd name="connsiteY1476" fmla="*/ 3471534 h 6367455"/>
                <a:gd name="connsiteX1477" fmla="*/ 2775923 w 6891715"/>
                <a:gd name="connsiteY1477" fmla="*/ 3459786 h 6367455"/>
                <a:gd name="connsiteX1478" fmla="*/ 2790722 w 6891715"/>
                <a:gd name="connsiteY1478" fmla="*/ 3456611 h 6367455"/>
                <a:gd name="connsiteX1479" fmla="*/ 2777497 w 6891715"/>
                <a:gd name="connsiteY1479" fmla="*/ 3440736 h 6367455"/>
                <a:gd name="connsiteX1480" fmla="*/ 2776237 w 6891715"/>
                <a:gd name="connsiteY1480" fmla="*/ 3442641 h 6367455"/>
                <a:gd name="connsiteX1481" fmla="*/ 2772774 w 6891715"/>
                <a:gd name="connsiteY1481" fmla="*/ 3445816 h 6367455"/>
                <a:gd name="connsiteX1482" fmla="*/ 2770570 w 6891715"/>
                <a:gd name="connsiteY1482" fmla="*/ 3447086 h 6367455"/>
                <a:gd name="connsiteX1483" fmla="*/ 2768366 w 6891715"/>
                <a:gd name="connsiteY1483" fmla="*/ 3448674 h 6367455"/>
                <a:gd name="connsiteX1484" fmla="*/ 2766791 w 6891715"/>
                <a:gd name="connsiteY1484" fmla="*/ 3449309 h 6367455"/>
                <a:gd name="connsiteX1485" fmla="*/ 2766161 w 6891715"/>
                <a:gd name="connsiteY1485" fmla="*/ 3449626 h 6367455"/>
                <a:gd name="connsiteX1486" fmla="*/ 2765217 w 6891715"/>
                <a:gd name="connsiteY1486" fmla="*/ 3449626 h 6367455"/>
                <a:gd name="connsiteX1487" fmla="*/ 2761438 w 6891715"/>
                <a:gd name="connsiteY1487" fmla="*/ 3447721 h 6367455"/>
                <a:gd name="connsiteX1488" fmla="*/ 2756400 w 6891715"/>
                <a:gd name="connsiteY1488" fmla="*/ 3445499 h 6367455"/>
                <a:gd name="connsiteX1489" fmla="*/ 2750733 w 6891715"/>
                <a:gd name="connsiteY1489" fmla="*/ 3442324 h 6367455"/>
                <a:gd name="connsiteX1490" fmla="*/ 2739082 w 6891715"/>
                <a:gd name="connsiteY1490" fmla="*/ 3445499 h 6367455"/>
                <a:gd name="connsiteX1491" fmla="*/ 2730580 w 6891715"/>
                <a:gd name="connsiteY1491" fmla="*/ 3434069 h 6367455"/>
                <a:gd name="connsiteX1492" fmla="*/ 2726172 w 6891715"/>
                <a:gd name="connsiteY1492" fmla="*/ 3419146 h 6367455"/>
                <a:gd name="connsiteX1493" fmla="*/ 2732470 w 6891715"/>
                <a:gd name="connsiteY1493" fmla="*/ 3410574 h 6367455"/>
                <a:gd name="connsiteX1494" fmla="*/ 2721764 w 6891715"/>
                <a:gd name="connsiteY1494" fmla="*/ 3395016 h 6367455"/>
                <a:gd name="connsiteX1495" fmla="*/ 2728691 w 6891715"/>
                <a:gd name="connsiteY1495" fmla="*/ 3382316 h 6367455"/>
                <a:gd name="connsiteX1496" fmla="*/ 2706650 w 6891715"/>
                <a:gd name="connsiteY1496" fmla="*/ 3359457 h 6367455"/>
                <a:gd name="connsiteX1497" fmla="*/ 2712003 w 6891715"/>
                <a:gd name="connsiteY1497" fmla="*/ 3352155 h 6367455"/>
                <a:gd name="connsiteX1498" fmla="*/ 2742546 w 6891715"/>
                <a:gd name="connsiteY1498" fmla="*/ 3359140 h 6367455"/>
                <a:gd name="connsiteX1499" fmla="*/ 2751677 w 6891715"/>
                <a:gd name="connsiteY1499" fmla="*/ 3348344 h 6367455"/>
                <a:gd name="connsiteX1500" fmla="*/ 2760179 w 6891715"/>
                <a:gd name="connsiteY1500" fmla="*/ 3334692 h 6367455"/>
                <a:gd name="connsiteX1501" fmla="*/ 2739082 w 6891715"/>
                <a:gd name="connsiteY1501" fmla="*/ 3323262 h 6367455"/>
                <a:gd name="connsiteX1502" fmla="*/ 2739082 w 6891715"/>
                <a:gd name="connsiteY1502" fmla="*/ 3315959 h 6367455"/>
                <a:gd name="connsiteX1503" fmla="*/ 2755771 w 6891715"/>
                <a:gd name="connsiteY1503" fmla="*/ 3325166 h 6367455"/>
                <a:gd name="connsiteX1504" fmla="*/ 2785054 w 6891715"/>
                <a:gd name="connsiteY1504" fmla="*/ 3317547 h 6367455"/>
                <a:gd name="connsiteX1505" fmla="*/ 2767421 w 6891715"/>
                <a:gd name="connsiteY1505" fmla="*/ 3335644 h 6367455"/>
                <a:gd name="connsiteX1506" fmla="*/ 2773718 w 6891715"/>
                <a:gd name="connsiteY1506" fmla="*/ 3341677 h 6367455"/>
                <a:gd name="connsiteX1507" fmla="*/ 2771514 w 6891715"/>
                <a:gd name="connsiteY1507" fmla="*/ 3351202 h 6367455"/>
                <a:gd name="connsiteX1508" fmla="*/ 2790722 w 6891715"/>
                <a:gd name="connsiteY1508" fmla="*/ 3363903 h 6367455"/>
                <a:gd name="connsiteX1509" fmla="*/ 2795760 w 6891715"/>
                <a:gd name="connsiteY1509" fmla="*/ 3341677 h 6367455"/>
                <a:gd name="connsiteX1510" fmla="*/ 2802057 w 6891715"/>
                <a:gd name="connsiteY1510" fmla="*/ 3337549 h 6367455"/>
                <a:gd name="connsiteX1511" fmla="*/ 2811504 w 6891715"/>
                <a:gd name="connsiteY1511" fmla="*/ 3346757 h 6367455"/>
                <a:gd name="connsiteX1512" fmla="*/ 2811189 w 6891715"/>
                <a:gd name="connsiteY1512" fmla="*/ 3334374 h 6367455"/>
                <a:gd name="connsiteX1513" fmla="*/ 2803002 w 6891715"/>
                <a:gd name="connsiteY1513" fmla="*/ 3321674 h 6367455"/>
                <a:gd name="connsiteX1514" fmla="*/ 1020731 w 6891715"/>
                <a:gd name="connsiteY1514" fmla="*/ 3233728 h 6367455"/>
                <a:gd name="connsiteX1515" fmla="*/ 1016076 w 6891715"/>
                <a:gd name="connsiteY1515" fmla="*/ 3241030 h 6367455"/>
                <a:gd name="connsiteX1516" fmla="*/ 1012090 w 6891715"/>
                <a:gd name="connsiteY1516" fmla="*/ 3246428 h 6367455"/>
                <a:gd name="connsiteX1517" fmla="*/ 1006440 w 6891715"/>
                <a:gd name="connsiteY1517" fmla="*/ 3243253 h 6367455"/>
                <a:gd name="connsiteX1518" fmla="*/ 1012755 w 6891715"/>
                <a:gd name="connsiteY1518" fmla="*/ 3234680 h 6367455"/>
                <a:gd name="connsiteX1519" fmla="*/ 1074260 w 6891715"/>
                <a:gd name="connsiteY1519" fmla="*/ 3214677 h 6367455"/>
                <a:gd name="connsiteX1520" fmla="*/ 1089658 w 6891715"/>
                <a:gd name="connsiteY1520" fmla="*/ 3239024 h 6367455"/>
                <a:gd name="connsiteX1521" fmla="*/ 1106981 w 6891715"/>
                <a:gd name="connsiteY1521" fmla="*/ 3246073 h 6367455"/>
                <a:gd name="connsiteX1522" fmla="*/ 1103774 w 6891715"/>
                <a:gd name="connsiteY1522" fmla="*/ 3257926 h 6367455"/>
                <a:gd name="connsiteX1523" fmla="*/ 1117568 w 6891715"/>
                <a:gd name="connsiteY1523" fmla="*/ 3267537 h 6367455"/>
                <a:gd name="connsiteX1524" fmla="*/ 1101849 w 6891715"/>
                <a:gd name="connsiteY1524" fmla="*/ 3281632 h 6367455"/>
                <a:gd name="connsiteX1525" fmla="*/ 1099603 w 6891715"/>
                <a:gd name="connsiteY1525" fmla="*/ 3275225 h 6367455"/>
                <a:gd name="connsiteX1526" fmla="*/ 1084526 w 6891715"/>
                <a:gd name="connsiteY1526" fmla="*/ 3280350 h 6367455"/>
                <a:gd name="connsiteX1527" fmla="*/ 1077147 w 6891715"/>
                <a:gd name="connsiteY1527" fmla="*/ 3285797 h 6367455"/>
                <a:gd name="connsiteX1528" fmla="*/ 1063353 w 6891715"/>
                <a:gd name="connsiteY1528" fmla="*/ 3286117 h 6367455"/>
                <a:gd name="connsiteX1529" fmla="*/ 1055655 w 6891715"/>
                <a:gd name="connsiteY1529" fmla="*/ 3277467 h 6367455"/>
                <a:gd name="connsiteX1530" fmla="*/ 1067523 w 6891715"/>
                <a:gd name="connsiteY1530" fmla="*/ 3266897 h 6367455"/>
                <a:gd name="connsiteX1531" fmla="*/ 1082601 w 6891715"/>
                <a:gd name="connsiteY1531" fmla="*/ 3267856 h 6367455"/>
                <a:gd name="connsiteX1532" fmla="*/ 1082280 w 6891715"/>
                <a:gd name="connsiteY1532" fmla="*/ 3262730 h 6367455"/>
                <a:gd name="connsiteX1533" fmla="*/ 1070732 w 6891715"/>
                <a:gd name="connsiteY1533" fmla="*/ 3261449 h 6367455"/>
                <a:gd name="connsiteX1534" fmla="*/ 1073618 w 6891715"/>
                <a:gd name="connsiteY1534" fmla="*/ 3254081 h 6367455"/>
                <a:gd name="connsiteX1535" fmla="*/ 1082280 w 6891715"/>
                <a:gd name="connsiteY1535" fmla="*/ 3253121 h 6367455"/>
                <a:gd name="connsiteX1536" fmla="*/ 1087412 w 6891715"/>
                <a:gd name="connsiteY1536" fmla="*/ 3242227 h 6367455"/>
                <a:gd name="connsiteX1537" fmla="*/ 1073618 w 6891715"/>
                <a:gd name="connsiteY1537" fmla="*/ 3243190 h 6367455"/>
                <a:gd name="connsiteX1538" fmla="*/ 1059505 w 6891715"/>
                <a:gd name="connsiteY1538" fmla="*/ 3236141 h 6367455"/>
                <a:gd name="connsiteX1539" fmla="*/ 1056296 w 6891715"/>
                <a:gd name="connsiteY1539" fmla="*/ 3224288 h 6367455"/>
                <a:gd name="connsiteX1540" fmla="*/ 1068165 w 6891715"/>
                <a:gd name="connsiteY1540" fmla="*/ 3226530 h 6367455"/>
                <a:gd name="connsiteX1541" fmla="*/ 1064636 w 6891715"/>
                <a:gd name="connsiteY1541" fmla="*/ 3217881 h 6367455"/>
                <a:gd name="connsiteX1542" fmla="*/ 1036556 w 6891715"/>
                <a:gd name="connsiteY1542" fmla="*/ 3211501 h 6367455"/>
                <a:gd name="connsiteX1543" fmla="*/ 1042954 w 6891715"/>
                <a:gd name="connsiteY1543" fmla="*/ 3212454 h 6367455"/>
                <a:gd name="connsiteX1544" fmla="*/ 1032178 w 6891715"/>
                <a:gd name="connsiteY1544" fmla="*/ 3225472 h 6367455"/>
                <a:gd name="connsiteX1545" fmla="*/ 1020731 w 6891715"/>
                <a:gd name="connsiteY1545" fmla="*/ 3227377 h 6367455"/>
                <a:gd name="connsiteX1546" fmla="*/ 1025442 w 6891715"/>
                <a:gd name="connsiteY1546" fmla="*/ 3219122 h 6367455"/>
                <a:gd name="connsiteX1547" fmla="*/ 1065497 w 6891715"/>
                <a:gd name="connsiteY1547" fmla="*/ 3170226 h 6367455"/>
                <a:gd name="connsiteX1548" fmla="*/ 1066766 w 6891715"/>
                <a:gd name="connsiteY1548" fmla="*/ 3176576 h 6367455"/>
                <a:gd name="connsiteX1549" fmla="*/ 1060416 w 6891715"/>
                <a:gd name="connsiteY1549" fmla="*/ 3174354 h 6367455"/>
                <a:gd name="connsiteX1550" fmla="*/ 2496621 w 6891715"/>
                <a:gd name="connsiteY1550" fmla="*/ 3159114 h 6367455"/>
                <a:gd name="connsiteX1551" fmla="*/ 2512976 w 6891715"/>
                <a:gd name="connsiteY1551" fmla="*/ 3161291 h 6367455"/>
                <a:gd name="connsiteX1552" fmla="*/ 2507000 w 6891715"/>
                <a:gd name="connsiteY1552" fmla="*/ 3179948 h 6367455"/>
                <a:gd name="connsiteX1553" fmla="*/ 2488130 w 6891715"/>
                <a:gd name="connsiteY1553" fmla="*/ 3189277 h 6367455"/>
                <a:gd name="connsiteX1554" fmla="*/ 2479638 w 6891715"/>
                <a:gd name="connsiteY1554" fmla="*/ 3174662 h 6367455"/>
                <a:gd name="connsiteX1555" fmla="*/ 2481839 w 6891715"/>
                <a:gd name="connsiteY1555" fmla="*/ 3166888 h 6367455"/>
                <a:gd name="connsiteX1556" fmla="*/ 2494420 w 6891715"/>
                <a:gd name="connsiteY1556" fmla="*/ 3169687 h 6367455"/>
                <a:gd name="connsiteX1557" fmla="*/ 949493 w 6891715"/>
                <a:gd name="connsiteY1557" fmla="*/ 3151177 h 6367455"/>
                <a:gd name="connsiteX1558" fmla="*/ 957238 w 6891715"/>
                <a:gd name="connsiteY1558" fmla="*/ 3156257 h 6367455"/>
                <a:gd name="connsiteX1559" fmla="*/ 946125 w 6891715"/>
                <a:gd name="connsiteY1559" fmla="*/ 3170226 h 6367455"/>
                <a:gd name="connsiteX1560" fmla="*/ 1053951 w 6891715"/>
                <a:gd name="connsiteY1560" fmla="*/ 3149590 h 6367455"/>
                <a:gd name="connsiteX1561" fmla="*/ 1060416 w 6891715"/>
                <a:gd name="connsiteY1561" fmla="*/ 3156763 h 6367455"/>
                <a:gd name="connsiteX1562" fmla="*/ 1060416 w 6891715"/>
                <a:gd name="connsiteY1562" fmla="*/ 3162999 h 6367455"/>
                <a:gd name="connsiteX1563" fmla="*/ 1052656 w 6891715"/>
                <a:gd name="connsiteY1563" fmla="*/ 3167053 h 6367455"/>
                <a:gd name="connsiteX1564" fmla="*/ 1043924 w 6891715"/>
                <a:gd name="connsiteY1564" fmla="*/ 3161127 h 6367455"/>
                <a:gd name="connsiteX1565" fmla="*/ 1042953 w 6891715"/>
                <a:gd name="connsiteY1565" fmla="*/ 3151773 h 6367455"/>
                <a:gd name="connsiteX1566" fmla="*/ 957696 w 6891715"/>
                <a:gd name="connsiteY1566" fmla="*/ 3089266 h 6367455"/>
                <a:gd name="connsiteX1567" fmla="*/ 969937 w 6891715"/>
                <a:gd name="connsiteY1567" fmla="*/ 3097932 h 6367455"/>
                <a:gd name="connsiteX1568" fmla="*/ 966877 w 6891715"/>
                <a:gd name="connsiteY1568" fmla="*/ 3107561 h 6367455"/>
                <a:gd name="connsiteX1569" fmla="*/ 958002 w 6891715"/>
                <a:gd name="connsiteY1569" fmla="*/ 3112696 h 6367455"/>
                <a:gd name="connsiteX1570" fmla="*/ 965041 w 6891715"/>
                <a:gd name="connsiteY1570" fmla="*/ 3133881 h 6367455"/>
                <a:gd name="connsiteX1571" fmla="*/ 960144 w 6891715"/>
                <a:gd name="connsiteY1571" fmla="*/ 3148003 h 6367455"/>
                <a:gd name="connsiteX1572" fmla="*/ 950657 w 6891715"/>
                <a:gd name="connsiteY1572" fmla="*/ 3139337 h 6367455"/>
                <a:gd name="connsiteX1573" fmla="*/ 946679 w 6891715"/>
                <a:gd name="connsiteY1573" fmla="*/ 3129066 h 6367455"/>
                <a:gd name="connsiteX1574" fmla="*/ 944536 w 6891715"/>
                <a:gd name="connsiteY1574" fmla="*/ 3110771 h 6367455"/>
                <a:gd name="connsiteX1575" fmla="*/ 945148 w 6891715"/>
                <a:gd name="connsiteY1575" fmla="*/ 3090550 h 6367455"/>
                <a:gd name="connsiteX1576" fmla="*/ 2717252 w 6891715"/>
                <a:gd name="connsiteY1576" fmla="*/ 3084501 h 6367455"/>
                <a:gd name="connsiteX1577" fmla="*/ 2722526 w 6891715"/>
                <a:gd name="connsiteY1577" fmla="*/ 3100947 h 6367455"/>
                <a:gd name="connsiteX1578" fmla="*/ 2711048 w 6891715"/>
                <a:gd name="connsiteY1578" fmla="*/ 3096433 h 6367455"/>
                <a:gd name="connsiteX1579" fmla="*/ 2700501 w 6891715"/>
                <a:gd name="connsiteY1579" fmla="*/ 3105139 h 6367455"/>
                <a:gd name="connsiteX1580" fmla="*/ 2695538 w 6891715"/>
                <a:gd name="connsiteY1580" fmla="*/ 3099658 h 6367455"/>
                <a:gd name="connsiteX1581" fmla="*/ 2702673 w 6891715"/>
                <a:gd name="connsiteY1581" fmla="*/ 3089016 h 6367455"/>
                <a:gd name="connsiteX1582" fmla="*/ 1081056 w 6891715"/>
                <a:gd name="connsiteY1582" fmla="*/ 3082917 h 6367455"/>
                <a:gd name="connsiteX1583" fmla="*/ 1085552 w 6891715"/>
                <a:gd name="connsiteY1583" fmla="*/ 3084822 h 6367455"/>
                <a:gd name="connsiteX1584" fmla="*/ 1087404 w 6891715"/>
                <a:gd name="connsiteY1584" fmla="*/ 3093394 h 6367455"/>
                <a:gd name="connsiteX1585" fmla="*/ 1083700 w 6891715"/>
                <a:gd name="connsiteY1585" fmla="*/ 3105141 h 6367455"/>
                <a:gd name="connsiteX1586" fmla="*/ 1081056 w 6891715"/>
                <a:gd name="connsiteY1586" fmla="*/ 3095617 h 6367455"/>
                <a:gd name="connsiteX1587" fmla="*/ 3278151 w 6891715"/>
                <a:gd name="connsiteY1587" fmla="*/ 3081329 h 6367455"/>
                <a:gd name="connsiteX1588" fmla="*/ 3281326 w 6891715"/>
                <a:gd name="connsiteY1588" fmla="*/ 3085759 h 6367455"/>
                <a:gd name="connsiteX1589" fmla="*/ 3275928 w 6891715"/>
                <a:gd name="connsiteY1589" fmla="*/ 3099048 h 6367455"/>
                <a:gd name="connsiteX1590" fmla="*/ 3272118 w 6891715"/>
                <a:gd name="connsiteY1590" fmla="*/ 3137019 h 6367455"/>
                <a:gd name="connsiteX1591" fmla="*/ 3272436 w 6891715"/>
                <a:gd name="connsiteY1591" fmla="*/ 3161067 h 6367455"/>
                <a:gd name="connsiteX1592" fmla="*/ 3256561 w 6891715"/>
                <a:gd name="connsiteY1592" fmla="*/ 3174673 h 6367455"/>
                <a:gd name="connsiteX1593" fmla="*/ 3251481 w 6891715"/>
                <a:gd name="connsiteY1593" fmla="*/ 3207581 h 6367455"/>
                <a:gd name="connsiteX1594" fmla="*/ 3245448 w 6891715"/>
                <a:gd name="connsiteY1594" fmla="*/ 3235745 h 6367455"/>
                <a:gd name="connsiteX1595" fmla="*/ 3232113 w 6891715"/>
                <a:gd name="connsiteY1595" fmla="*/ 3264226 h 6367455"/>
                <a:gd name="connsiteX1596" fmla="*/ 3220365 w 6891715"/>
                <a:gd name="connsiteY1596" fmla="*/ 3268655 h 6367455"/>
                <a:gd name="connsiteX1597" fmla="*/ 3219413 w 6891715"/>
                <a:gd name="connsiteY1597" fmla="*/ 3255048 h 6367455"/>
                <a:gd name="connsiteX1598" fmla="*/ 3232430 w 6891715"/>
                <a:gd name="connsiteY1598" fmla="*/ 3179419 h 6367455"/>
                <a:gd name="connsiteX1599" fmla="*/ 3249258 w 6891715"/>
                <a:gd name="connsiteY1599" fmla="*/ 3154106 h 6367455"/>
                <a:gd name="connsiteX1600" fmla="*/ 3259418 w 6891715"/>
                <a:gd name="connsiteY1600" fmla="*/ 3133854 h 6367455"/>
                <a:gd name="connsiteX1601" fmla="*/ 3265768 w 6891715"/>
                <a:gd name="connsiteY1601" fmla="*/ 3118034 h 6367455"/>
                <a:gd name="connsiteX1602" fmla="*/ 3264498 w 6891715"/>
                <a:gd name="connsiteY1602" fmla="*/ 3103479 h 6367455"/>
                <a:gd name="connsiteX1603" fmla="*/ 963890 w 6891715"/>
                <a:gd name="connsiteY1603" fmla="*/ 3071804 h 6367455"/>
                <a:gd name="connsiteX1604" fmla="*/ 974701 w 6891715"/>
                <a:gd name="connsiteY1604" fmla="*/ 3076971 h 6367455"/>
                <a:gd name="connsiteX1605" fmla="*/ 969132 w 6891715"/>
                <a:gd name="connsiteY1605" fmla="*/ 3086091 h 6367455"/>
                <a:gd name="connsiteX1606" fmla="*/ 961597 w 6891715"/>
                <a:gd name="connsiteY1606" fmla="*/ 3083963 h 6367455"/>
                <a:gd name="connsiteX1607" fmla="*/ 954063 w 6891715"/>
                <a:gd name="connsiteY1607" fmla="*/ 3080315 h 6367455"/>
                <a:gd name="connsiteX1608" fmla="*/ 955045 w 6891715"/>
                <a:gd name="connsiteY1608" fmla="*/ 3073020 h 6367455"/>
                <a:gd name="connsiteX1609" fmla="*/ 960350 w 6891715"/>
                <a:gd name="connsiteY1609" fmla="*/ 3040054 h 6367455"/>
                <a:gd name="connsiteX1610" fmla="*/ 976288 w 6891715"/>
                <a:gd name="connsiteY1610" fmla="*/ 3041016 h 6367455"/>
                <a:gd name="connsiteX1611" fmla="*/ 974100 w 6891715"/>
                <a:gd name="connsiteY1611" fmla="*/ 3051920 h 6367455"/>
                <a:gd name="connsiteX1612" fmla="*/ 968788 w 6891715"/>
                <a:gd name="connsiteY1612" fmla="*/ 3050637 h 6367455"/>
                <a:gd name="connsiteX1613" fmla="*/ 970975 w 6891715"/>
                <a:gd name="connsiteY1613" fmla="*/ 3059296 h 6367455"/>
                <a:gd name="connsiteX1614" fmla="*/ 974100 w 6891715"/>
                <a:gd name="connsiteY1614" fmla="*/ 3058975 h 6367455"/>
                <a:gd name="connsiteX1615" fmla="*/ 975038 w 6891715"/>
                <a:gd name="connsiteY1615" fmla="*/ 3071804 h 6367455"/>
                <a:gd name="connsiteX1616" fmla="*/ 960350 w 6891715"/>
                <a:gd name="connsiteY1616" fmla="*/ 3064748 h 6367455"/>
                <a:gd name="connsiteX1617" fmla="*/ 959412 w 6891715"/>
                <a:gd name="connsiteY1617" fmla="*/ 3056089 h 6367455"/>
                <a:gd name="connsiteX1618" fmla="*/ 941600 w 6891715"/>
                <a:gd name="connsiteY1618" fmla="*/ 3052882 h 6367455"/>
                <a:gd name="connsiteX1619" fmla="*/ 936599 w 6891715"/>
                <a:gd name="connsiteY1619" fmla="*/ 3043582 h 6367455"/>
                <a:gd name="connsiteX1620" fmla="*/ 1047716 w 6891715"/>
                <a:gd name="connsiteY1620" fmla="*/ 3033705 h 6367455"/>
                <a:gd name="connsiteX1621" fmla="*/ 1067084 w 6891715"/>
                <a:gd name="connsiteY1621" fmla="*/ 3048347 h 6367455"/>
                <a:gd name="connsiteX1622" fmla="*/ 1069307 w 6891715"/>
                <a:gd name="connsiteY1622" fmla="*/ 3077949 h 6367455"/>
                <a:gd name="connsiteX1623" fmla="*/ 1066132 w 6891715"/>
                <a:gd name="connsiteY1623" fmla="*/ 3087498 h 6367455"/>
                <a:gd name="connsiteX1624" fmla="*/ 1076926 w 6891715"/>
                <a:gd name="connsiteY1624" fmla="*/ 3092590 h 6367455"/>
                <a:gd name="connsiteX1625" fmla="*/ 1079466 w 6891715"/>
                <a:gd name="connsiteY1625" fmla="*/ 3109460 h 6367455"/>
                <a:gd name="connsiteX1626" fmla="*/ 1084229 w 6891715"/>
                <a:gd name="connsiteY1626" fmla="*/ 3109460 h 6367455"/>
                <a:gd name="connsiteX1627" fmla="*/ 1082642 w 6891715"/>
                <a:gd name="connsiteY1627" fmla="*/ 3121874 h 6367455"/>
                <a:gd name="connsiteX1628" fmla="*/ 1108678 w 6891715"/>
                <a:gd name="connsiteY1628" fmla="*/ 3115508 h 6367455"/>
                <a:gd name="connsiteX1629" fmla="*/ 1111218 w 6891715"/>
                <a:gd name="connsiteY1629" fmla="*/ 3125057 h 6367455"/>
                <a:gd name="connsiteX1630" fmla="*/ 1097247 w 6891715"/>
                <a:gd name="connsiteY1630" fmla="*/ 3135879 h 6367455"/>
                <a:gd name="connsiteX1631" fmla="*/ 1089310 w 6891715"/>
                <a:gd name="connsiteY1631" fmla="*/ 3154022 h 6367455"/>
                <a:gd name="connsiteX1632" fmla="*/ 1080737 w 6891715"/>
                <a:gd name="connsiteY1632" fmla="*/ 3159115 h 6367455"/>
                <a:gd name="connsiteX1633" fmla="*/ 1079784 w 6891715"/>
                <a:gd name="connsiteY1633" fmla="*/ 3152749 h 6367455"/>
                <a:gd name="connsiteX1634" fmla="*/ 1081372 w 6891715"/>
                <a:gd name="connsiteY1634" fmla="*/ 3135879 h 6367455"/>
                <a:gd name="connsiteX1635" fmla="*/ 1066766 w 6891715"/>
                <a:gd name="connsiteY1635" fmla="*/ 3136198 h 6367455"/>
                <a:gd name="connsiteX1636" fmla="*/ 1059148 w 6891715"/>
                <a:gd name="connsiteY1636" fmla="*/ 3139381 h 6367455"/>
                <a:gd name="connsiteX1637" fmla="*/ 1055971 w 6891715"/>
                <a:gd name="connsiteY1637" fmla="*/ 3132060 h 6367455"/>
                <a:gd name="connsiteX1638" fmla="*/ 1045494 w 6891715"/>
                <a:gd name="connsiteY1638" fmla="*/ 3119009 h 6367455"/>
                <a:gd name="connsiteX1639" fmla="*/ 1046446 w 6891715"/>
                <a:gd name="connsiteY1639" fmla="*/ 3112006 h 6367455"/>
                <a:gd name="connsiteX1640" fmla="*/ 1044224 w 6891715"/>
                <a:gd name="connsiteY1640" fmla="*/ 3098320 h 6367455"/>
                <a:gd name="connsiteX1641" fmla="*/ 1032158 w 6891715"/>
                <a:gd name="connsiteY1641" fmla="*/ 3089726 h 6367455"/>
                <a:gd name="connsiteX1642" fmla="*/ 1032793 w 6891715"/>
                <a:gd name="connsiteY1642" fmla="*/ 3102457 h 6367455"/>
                <a:gd name="connsiteX1643" fmla="*/ 1019777 w 6891715"/>
                <a:gd name="connsiteY1643" fmla="*/ 3099275 h 6367455"/>
                <a:gd name="connsiteX1644" fmla="*/ 1012474 w 6891715"/>
                <a:gd name="connsiteY1644" fmla="*/ 3087816 h 6367455"/>
                <a:gd name="connsiteX1645" fmla="*/ 1008027 w 6891715"/>
                <a:gd name="connsiteY1645" fmla="*/ 3077312 h 6367455"/>
                <a:gd name="connsiteX1646" fmla="*/ 1015331 w 6891715"/>
                <a:gd name="connsiteY1646" fmla="*/ 3068718 h 6367455"/>
                <a:gd name="connsiteX1647" fmla="*/ 1023904 w 6891715"/>
                <a:gd name="connsiteY1647" fmla="*/ 3075084 h 6367455"/>
                <a:gd name="connsiteX1648" fmla="*/ 1028031 w 6891715"/>
                <a:gd name="connsiteY1648" fmla="*/ 3071901 h 6367455"/>
                <a:gd name="connsiteX1649" fmla="*/ 1023904 w 6891715"/>
                <a:gd name="connsiteY1649" fmla="*/ 3055031 h 6367455"/>
                <a:gd name="connsiteX1650" fmla="*/ 1025491 w 6891715"/>
                <a:gd name="connsiteY1650" fmla="*/ 3045482 h 6367455"/>
                <a:gd name="connsiteX1651" fmla="*/ 1032158 w 6891715"/>
                <a:gd name="connsiteY1651" fmla="*/ 3060123 h 6367455"/>
                <a:gd name="connsiteX1652" fmla="*/ 1049304 w 6891715"/>
                <a:gd name="connsiteY1652" fmla="*/ 3065217 h 6367455"/>
                <a:gd name="connsiteX1653" fmla="*/ 1039462 w 6891715"/>
                <a:gd name="connsiteY1653" fmla="*/ 3043254 h 6367455"/>
                <a:gd name="connsiteX1654" fmla="*/ 2663477 w 6891715"/>
                <a:gd name="connsiteY1654" fmla="*/ 3014652 h 6367455"/>
                <a:gd name="connsiteX1655" fmla="*/ 2668550 w 6891715"/>
                <a:gd name="connsiteY1655" fmla="*/ 3015608 h 6367455"/>
                <a:gd name="connsiteX1656" fmla="*/ 2660624 w 6891715"/>
                <a:gd name="connsiteY1656" fmla="*/ 3025162 h 6367455"/>
                <a:gd name="connsiteX1657" fmla="*/ 2651113 w 6891715"/>
                <a:gd name="connsiteY1657" fmla="*/ 3049369 h 6367455"/>
                <a:gd name="connsiteX1658" fmla="*/ 2659673 w 6891715"/>
                <a:gd name="connsiteY1658" fmla="*/ 3062110 h 6367455"/>
                <a:gd name="connsiteX1659" fmla="*/ 2667282 w 6891715"/>
                <a:gd name="connsiteY1659" fmla="*/ 3079946 h 6367455"/>
                <a:gd name="connsiteX1660" fmla="*/ 2665379 w 6891715"/>
                <a:gd name="connsiteY1660" fmla="*/ 3098101 h 6367455"/>
                <a:gd name="connsiteX1661" fmla="*/ 2651747 w 6891715"/>
                <a:gd name="connsiteY1661" fmla="*/ 3118168 h 6367455"/>
                <a:gd name="connsiteX1662" fmla="*/ 2641284 w 6891715"/>
                <a:gd name="connsiteY1662" fmla="*/ 3138552 h 6367455"/>
                <a:gd name="connsiteX1663" fmla="*/ 2639382 w 6891715"/>
                <a:gd name="connsiteY1663" fmla="*/ 3148107 h 6367455"/>
                <a:gd name="connsiteX1664" fmla="*/ 2633992 w 6891715"/>
                <a:gd name="connsiteY1664" fmla="*/ 3144922 h 6367455"/>
                <a:gd name="connsiteX1665" fmla="*/ 2624481 w 6891715"/>
                <a:gd name="connsiteY1665" fmla="*/ 3135367 h 6367455"/>
                <a:gd name="connsiteX1666" fmla="*/ 2607361 w 6891715"/>
                <a:gd name="connsiteY1666" fmla="*/ 3133456 h 6367455"/>
                <a:gd name="connsiteX1667" fmla="*/ 2591509 w 6891715"/>
                <a:gd name="connsiteY1667" fmla="*/ 3129315 h 6367455"/>
                <a:gd name="connsiteX1668" fmla="*/ 2583266 w 6891715"/>
                <a:gd name="connsiteY1668" fmla="*/ 3137596 h 6367455"/>
                <a:gd name="connsiteX1669" fmla="*/ 2569316 w 6891715"/>
                <a:gd name="connsiteY1669" fmla="*/ 3133775 h 6367455"/>
                <a:gd name="connsiteX1670" fmla="*/ 2548392 w 6891715"/>
                <a:gd name="connsiteY1670" fmla="*/ 3148744 h 6367455"/>
                <a:gd name="connsiteX1671" fmla="*/ 2533808 w 6891715"/>
                <a:gd name="connsiteY1671" fmla="*/ 3141738 h 6367455"/>
                <a:gd name="connsiteX1672" fmla="*/ 2530003 w 6891715"/>
                <a:gd name="connsiteY1672" fmla="*/ 3127723 h 6367455"/>
                <a:gd name="connsiteX1673" fmla="*/ 2504006 w 6891715"/>
                <a:gd name="connsiteY1673" fmla="*/ 3142693 h 6367455"/>
                <a:gd name="connsiteX1674" fmla="*/ 2496714 w 6891715"/>
                <a:gd name="connsiteY1674" fmla="*/ 3155433 h 6367455"/>
                <a:gd name="connsiteX1675" fmla="*/ 2471351 w 6891715"/>
                <a:gd name="connsiteY1675" fmla="*/ 3164352 h 6367455"/>
                <a:gd name="connsiteX1676" fmla="*/ 2468180 w 6891715"/>
                <a:gd name="connsiteY1676" fmla="*/ 3181551 h 6367455"/>
                <a:gd name="connsiteX1677" fmla="*/ 2479277 w 6891715"/>
                <a:gd name="connsiteY1677" fmla="*/ 3189514 h 6367455"/>
                <a:gd name="connsiteX1678" fmla="*/ 2479277 w 6891715"/>
                <a:gd name="connsiteY1678" fmla="*/ 3193973 h 6367455"/>
                <a:gd name="connsiteX1679" fmla="*/ 2485617 w 6891715"/>
                <a:gd name="connsiteY1679" fmla="*/ 3200343 h 6367455"/>
                <a:gd name="connsiteX1680" fmla="*/ 2484666 w 6891715"/>
                <a:gd name="connsiteY1680" fmla="*/ 3214677 h 6367455"/>
                <a:gd name="connsiteX1681" fmla="*/ 2473887 w 6891715"/>
                <a:gd name="connsiteY1681" fmla="*/ 3211809 h 6367455"/>
                <a:gd name="connsiteX1682" fmla="*/ 2477057 w 6891715"/>
                <a:gd name="connsiteY1682" fmla="*/ 3200343 h 6367455"/>
                <a:gd name="connsiteX1683" fmla="*/ 2468814 w 6891715"/>
                <a:gd name="connsiteY1683" fmla="*/ 3205439 h 6367455"/>
                <a:gd name="connsiteX1684" fmla="*/ 2458986 w 6891715"/>
                <a:gd name="connsiteY1684" fmla="*/ 3192062 h 6367455"/>
                <a:gd name="connsiteX1685" fmla="*/ 2449475 w 6891715"/>
                <a:gd name="connsiteY1685" fmla="*/ 3187921 h 6367455"/>
                <a:gd name="connsiteX1686" fmla="*/ 2452328 w 6891715"/>
                <a:gd name="connsiteY1686" fmla="*/ 3178047 h 6367455"/>
                <a:gd name="connsiteX1687" fmla="*/ 2456767 w 6891715"/>
                <a:gd name="connsiteY1687" fmla="*/ 3149381 h 6367455"/>
                <a:gd name="connsiteX1688" fmla="*/ 2481813 w 6891715"/>
                <a:gd name="connsiteY1688" fmla="*/ 3128041 h 6367455"/>
                <a:gd name="connsiteX1689" fmla="*/ 2509396 w 6891715"/>
                <a:gd name="connsiteY1689" fmla="*/ 3122945 h 6367455"/>
                <a:gd name="connsiteX1690" fmla="*/ 2521760 w 6891715"/>
                <a:gd name="connsiteY1690" fmla="*/ 3114345 h 6367455"/>
                <a:gd name="connsiteX1691" fmla="*/ 2562024 w 6891715"/>
                <a:gd name="connsiteY1691" fmla="*/ 3109568 h 6367455"/>
                <a:gd name="connsiteX1692" fmla="*/ 2582632 w 6891715"/>
                <a:gd name="connsiteY1692" fmla="*/ 3077717 h 6367455"/>
                <a:gd name="connsiteX1693" fmla="*/ 2602605 w 6891715"/>
                <a:gd name="connsiteY1693" fmla="*/ 3055421 h 6367455"/>
                <a:gd name="connsiteX1694" fmla="*/ 2615287 w 6891715"/>
                <a:gd name="connsiteY1694" fmla="*/ 3047459 h 6367455"/>
                <a:gd name="connsiteX1695" fmla="*/ 2630188 w 6891715"/>
                <a:gd name="connsiteY1695" fmla="*/ 3047459 h 6367455"/>
                <a:gd name="connsiteX1696" fmla="*/ 2642553 w 6891715"/>
                <a:gd name="connsiteY1696" fmla="*/ 3036947 h 6367455"/>
                <a:gd name="connsiteX1697" fmla="*/ 3448413 w 6891715"/>
                <a:gd name="connsiteY1697" fmla="*/ 2979732 h 6367455"/>
                <a:gd name="connsiteX1698" fmla="*/ 3453791 w 6891715"/>
                <a:gd name="connsiteY1698" fmla="*/ 2990488 h 6367455"/>
                <a:gd name="connsiteX1699" fmla="*/ 3465498 w 6891715"/>
                <a:gd name="connsiteY1699" fmla="*/ 2979732 h 6367455"/>
                <a:gd name="connsiteX1700" fmla="*/ 3471826 w 6891715"/>
                <a:gd name="connsiteY1700" fmla="*/ 2991437 h 6367455"/>
                <a:gd name="connsiteX1701" fmla="*/ 3467396 w 6891715"/>
                <a:gd name="connsiteY1701" fmla="*/ 3010102 h 6367455"/>
                <a:gd name="connsiteX1702" fmla="*/ 3453159 w 6891715"/>
                <a:gd name="connsiteY1702" fmla="*/ 3013582 h 6367455"/>
                <a:gd name="connsiteX1703" fmla="*/ 3450311 w 6891715"/>
                <a:gd name="connsiteY1703" fmla="*/ 3061035 h 6367455"/>
                <a:gd name="connsiteX1704" fmla="*/ 3458537 w 6891715"/>
                <a:gd name="connsiteY1704" fmla="*/ 3074321 h 6367455"/>
                <a:gd name="connsiteX1705" fmla="*/ 3441769 w 6891715"/>
                <a:gd name="connsiteY1705" fmla="*/ 3080016 h 6367455"/>
                <a:gd name="connsiteX1706" fmla="*/ 3442085 w 6891715"/>
                <a:gd name="connsiteY1706" fmla="*/ 3097415 h 6367455"/>
                <a:gd name="connsiteX1707" fmla="*/ 3430378 w 6891715"/>
                <a:gd name="connsiteY1707" fmla="*/ 3099630 h 6367455"/>
                <a:gd name="connsiteX1708" fmla="*/ 3407598 w 6891715"/>
                <a:gd name="connsiteY1708" fmla="*/ 3133480 h 6367455"/>
                <a:gd name="connsiteX1709" fmla="*/ 3408547 w 6891715"/>
                <a:gd name="connsiteY1709" fmla="*/ 3149296 h 6367455"/>
                <a:gd name="connsiteX1710" fmla="*/ 3381338 w 6891715"/>
                <a:gd name="connsiteY1710" fmla="*/ 3155940 h 6367455"/>
                <a:gd name="connsiteX1711" fmla="*/ 3399056 w 6891715"/>
                <a:gd name="connsiteY1711" fmla="*/ 3131898 h 6367455"/>
                <a:gd name="connsiteX1712" fmla="*/ 3405384 w 6891715"/>
                <a:gd name="connsiteY1712" fmla="*/ 3121142 h 6367455"/>
                <a:gd name="connsiteX1713" fmla="*/ 3388615 w 6891715"/>
                <a:gd name="connsiteY1713" fmla="*/ 3129683 h 6367455"/>
                <a:gd name="connsiteX1714" fmla="*/ 3390197 w 6891715"/>
                <a:gd name="connsiteY1714" fmla="*/ 3106272 h 6367455"/>
                <a:gd name="connsiteX1715" fmla="*/ 3384818 w 6891715"/>
                <a:gd name="connsiteY1715" fmla="*/ 3092037 h 6367455"/>
                <a:gd name="connsiteX1716" fmla="*/ 3394626 w 6891715"/>
                <a:gd name="connsiteY1716" fmla="*/ 3078118 h 6367455"/>
                <a:gd name="connsiteX1717" fmla="*/ 3384502 w 6891715"/>
                <a:gd name="connsiteY1717" fmla="*/ 3050912 h 6367455"/>
                <a:gd name="connsiteX1718" fmla="*/ 3412977 w 6891715"/>
                <a:gd name="connsiteY1718" fmla="*/ 3012000 h 6367455"/>
                <a:gd name="connsiteX1719" fmla="*/ 3414559 w 6891715"/>
                <a:gd name="connsiteY1719" fmla="*/ 2994917 h 6367455"/>
                <a:gd name="connsiteX1720" fmla="*/ 3442085 w 6891715"/>
                <a:gd name="connsiteY1720" fmla="*/ 2991437 h 6367455"/>
                <a:gd name="connsiteX1721" fmla="*/ 3493415 w 6891715"/>
                <a:gd name="connsiteY1721" fmla="*/ 2962270 h 6367455"/>
                <a:gd name="connsiteX1722" fmla="*/ 3495638 w 6891715"/>
                <a:gd name="connsiteY1722" fmla="*/ 2975755 h 6367455"/>
                <a:gd name="connsiteX1723" fmla="*/ 3483890 w 6891715"/>
                <a:gd name="connsiteY1723" fmla="*/ 2974150 h 6367455"/>
                <a:gd name="connsiteX1724" fmla="*/ 3475318 w 6891715"/>
                <a:gd name="connsiteY1724" fmla="*/ 2990845 h 6367455"/>
                <a:gd name="connsiteX1725" fmla="*/ 3473413 w 6891715"/>
                <a:gd name="connsiteY1725" fmla="*/ 2976076 h 6367455"/>
                <a:gd name="connsiteX1726" fmla="*/ 2769847 w 6891715"/>
                <a:gd name="connsiteY1726" fmla="*/ 2960682 h 6367455"/>
                <a:gd name="connsiteX1727" fmla="*/ 2770150 w 6891715"/>
                <a:gd name="connsiteY1727" fmla="*/ 2978807 h 6367455"/>
                <a:gd name="connsiteX1728" fmla="*/ 2761986 w 6891715"/>
                <a:gd name="connsiteY1728" fmla="*/ 2994019 h 6367455"/>
                <a:gd name="connsiteX1729" fmla="*/ 2751100 w 6891715"/>
                <a:gd name="connsiteY1729" fmla="*/ 2971363 h 6367455"/>
                <a:gd name="connsiteX1730" fmla="*/ 2754728 w 6891715"/>
                <a:gd name="connsiteY1730" fmla="*/ 2961977 h 6367455"/>
                <a:gd name="connsiteX1731" fmla="*/ 1053114 w 6891715"/>
                <a:gd name="connsiteY1731" fmla="*/ 2895591 h 6367455"/>
                <a:gd name="connsiteX1732" fmla="*/ 1060733 w 6891715"/>
                <a:gd name="connsiteY1732" fmla="*/ 2896547 h 6367455"/>
                <a:gd name="connsiteX1733" fmla="*/ 1066448 w 6891715"/>
                <a:gd name="connsiteY1733" fmla="*/ 2921057 h 6367455"/>
                <a:gd name="connsiteX1734" fmla="*/ 1051527 w 6891715"/>
                <a:gd name="connsiteY1734" fmla="*/ 2933787 h 6367455"/>
                <a:gd name="connsiteX1735" fmla="*/ 1053749 w 6891715"/>
                <a:gd name="connsiteY1735" fmla="*/ 2941110 h 6367455"/>
                <a:gd name="connsiteX1736" fmla="*/ 1068353 w 6891715"/>
                <a:gd name="connsiteY1736" fmla="*/ 2926149 h 6367455"/>
                <a:gd name="connsiteX1737" fmla="*/ 1071528 w 6891715"/>
                <a:gd name="connsiteY1737" fmla="*/ 2931239 h 6367455"/>
                <a:gd name="connsiteX1738" fmla="*/ 1063274 w 6891715"/>
                <a:gd name="connsiteY1738" fmla="*/ 2946204 h 6367455"/>
                <a:gd name="connsiteX1739" fmla="*/ 1051844 w 6891715"/>
                <a:gd name="connsiteY1739" fmla="*/ 2947478 h 6367455"/>
                <a:gd name="connsiteX1740" fmla="*/ 1042318 w 6891715"/>
                <a:gd name="connsiteY1740" fmla="*/ 2957981 h 6367455"/>
                <a:gd name="connsiteX1741" fmla="*/ 1030571 w 6891715"/>
                <a:gd name="connsiteY1741" fmla="*/ 2965621 h 6367455"/>
                <a:gd name="connsiteX1742" fmla="*/ 1041365 w 6891715"/>
                <a:gd name="connsiteY1742" fmla="*/ 2967849 h 6367455"/>
                <a:gd name="connsiteX1743" fmla="*/ 1043271 w 6891715"/>
                <a:gd name="connsiteY1743" fmla="*/ 2977080 h 6367455"/>
                <a:gd name="connsiteX1744" fmla="*/ 1040413 w 6891715"/>
                <a:gd name="connsiteY1744" fmla="*/ 2983446 h 6367455"/>
                <a:gd name="connsiteX1745" fmla="*/ 1028983 w 6891715"/>
                <a:gd name="connsiteY1745" fmla="*/ 2991722 h 6367455"/>
                <a:gd name="connsiteX1746" fmla="*/ 1020413 w 6891715"/>
                <a:gd name="connsiteY1746" fmla="*/ 2991085 h 6367455"/>
                <a:gd name="connsiteX1747" fmla="*/ 1010885 w 6891715"/>
                <a:gd name="connsiteY1747" fmla="*/ 2990130 h 6367455"/>
                <a:gd name="connsiteX1748" fmla="*/ 1009614 w 6891715"/>
                <a:gd name="connsiteY1748" fmla="*/ 2997451 h 6367455"/>
                <a:gd name="connsiteX1749" fmla="*/ 1004853 w 6891715"/>
                <a:gd name="connsiteY1749" fmla="*/ 3013366 h 6367455"/>
                <a:gd name="connsiteX1750" fmla="*/ 987717 w 6891715"/>
                <a:gd name="connsiteY1750" fmla="*/ 3021006 h 6367455"/>
                <a:gd name="connsiteX1751" fmla="*/ 976287 w 6891715"/>
                <a:gd name="connsiteY1751" fmla="*/ 3013366 h 6367455"/>
                <a:gd name="connsiteX1752" fmla="*/ 986765 w 6891715"/>
                <a:gd name="connsiteY1752" fmla="*/ 3006045 h 6367455"/>
                <a:gd name="connsiteX1753" fmla="*/ 995010 w 6891715"/>
                <a:gd name="connsiteY1753" fmla="*/ 2991085 h 6367455"/>
                <a:gd name="connsiteX1754" fmla="*/ 986447 w 6891715"/>
                <a:gd name="connsiteY1754" fmla="*/ 2987266 h 6367455"/>
                <a:gd name="connsiteX1755" fmla="*/ 983272 w 6891715"/>
                <a:gd name="connsiteY1755" fmla="*/ 2980900 h 6367455"/>
                <a:gd name="connsiteX1756" fmla="*/ 991845 w 6891715"/>
                <a:gd name="connsiteY1756" fmla="*/ 2974534 h 6367455"/>
                <a:gd name="connsiteX1757" fmla="*/ 980097 w 6891715"/>
                <a:gd name="connsiteY1757" fmla="*/ 2974534 h 6367455"/>
                <a:gd name="connsiteX1758" fmla="*/ 976605 w 6891715"/>
                <a:gd name="connsiteY1758" fmla="*/ 2955434 h 6367455"/>
                <a:gd name="connsiteX1759" fmla="*/ 989305 w 6891715"/>
                <a:gd name="connsiteY1759" fmla="*/ 2938244 h 6367455"/>
                <a:gd name="connsiteX1760" fmla="*/ 995645 w 6891715"/>
                <a:gd name="connsiteY1760" fmla="*/ 2945568 h 6367455"/>
                <a:gd name="connsiteX1761" fmla="*/ 996597 w 6891715"/>
                <a:gd name="connsiteY1761" fmla="*/ 2940473 h 6367455"/>
                <a:gd name="connsiteX1762" fmla="*/ 1009297 w 6891715"/>
                <a:gd name="connsiteY1762" fmla="*/ 2942384 h 6367455"/>
                <a:gd name="connsiteX1763" fmla="*/ 1012473 w 6891715"/>
                <a:gd name="connsiteY1763" fmla="*/ 2950025 h 6367455"/>
                <a:gd name="connsiteX1764" fmla="*/ 1012473 w 6891715"/>
                <a:gd name="connsiteY1764" fmla="*/ 2939200 h 6367455"/>
                <a:gd name="connsiteX1765" fmla="*/ 1014377 w 6891715"/>
                <a:gd name="connsiteY1765" fmla="*/ 2930921 h 6367455"/>
                <a:gd name="connsiteX1766" fmla="*/ 1042000 w 6891715"/>
                <a:gd name="connsiteY1766" fmla="*/ 2909597 h 6367455"/>
                <a:gd name="connsiteX1767" fmla="*/ 1051209 w 6891715"/>
                <a:gd name="connsiteY1767" fmla="*/ 2904186 h 6367455"/>
                <a:gd name="connsiteX1768" fmla="*/ 1350059 w 6891715"/>
                <a:gd name="connsiteY1768" fmla="*/ 2857495 h 6367455"/>
                <a:gd name="connsiteX1769" fmla="*/ 1357674 w 6891715"/>
                <a:gd name="connsiteY1769" fmla="*/ 2864802 h 6367455"/>
                <a:gd name="connsiteX1770" fmla="*/ 1355452 w 6891715"/>
                <a:gd name="connsiteY1770" fmla="*/ 2876239 h 6367455"/>
                <a:gd name="connsiteX1771" fmla="*/ 1359577 w 6891715"/>
                <a:gd name="connsiteY1771" fmla="*/ 2883863 h 6367455"/>
                <a:gd name="connsiteX1772" fmla="*/ 1370365 w 6891715"/>
                <a:gd name="connsiteY1772" fmla="*/ 2885769 h 6367455"/>
                <a:gd name="connsiteX1773" fmla="*/ 1361164 w 6891715"/>
                <a:gd name="connsiteY1773" fmla="*/ 2908962 h 6367455"/>
                <a:gd name="connsiteX1774" fmla="*/ 1339906 w 6891715"/>
                <a:gd name="connsiteY1774" fmla="*/ 2921989 h 6367455"/>
                <a:gd name="connsiteX1775" fmla="*/ 1307551 w 6891715"/>
                <a:gd name="connsiteY1775" fmla="*/ 2950584 h 6367455"/>
                <a:gd name="connsiteX1776" fmla="*/ 1298350 w 6891715"/>
                <a:gd name="connsiteY1776" fmla="*/ 2965517 h 6367455"/>
                <a:gd name="connsiteX1777" fmla="*/ 1284393 w 6891715"/>
                <a:gd name="connsiteY1777" fmla="*/ 2971871 h 6367455"/>
                <a:gd name="connsiteX1778" fmla="*/ 1283441 w 6891715"/>
                <a:gd name="connsiteY1778" fmla="*/ 2979495 h 6367455"/>
                <a:gd name="connsiteX1779" fmla="*/ 1266628 w 6891715"/>
                <a:gd name="connsiteY1779" fmla="*/ 2996334 h 6367455"/>
                <a:gd name="connsiteX1780" fmla="*/ 1259332 w 6891715"/>
                <a:gd name="connsiteY1780" fmla="*/ 2995381 h 6367455"/>
                <a:gd name="connsiteX1781" fmla="*/ 1243469 w 6891715"/>
                <a:gd name="connsiteY1781" fmla="*/ 2999829 h 6367455"/>
                <a:gd name="connsiteX1782" fmla="*/ 1258381 w 6891715"/>
                <a:gd name="connsiteY1782" fmla="*/ 3002688 h 6367455"/>
                <a:gd name="connsiteX1783" fmla="*/ 1261553 w 6891715"/>
                <a:gd name="connsiteY1783" fmla="*/ 3008089 h 6367455"/>
                <a:gd name="connsiteX1784" fmla="*/ 1290103 w 6891715"/>
                <a:gd name="connsiteY1784" fmla="*/ 2999193 h 6367455"/>
                <a:gd name="connsiteX1785" fmla="*/ 1295496 w 6891715"/>
                <a:gd name="connsiteY1785" fmla="*/ 3001417 h 6367455"/>
                <a:gd name="connsiteX1786" fmla="*/ 1278683 w 6891715"/>
                <a:gd name="connsiteY1786" fmla="*/ 3023657 h 6367455"/>
                <a:gd name="connsiteX1787" fmla="*/ 1272973 w 6891715"/>
                <a:gd name="connsiteY1787" fmla="*/ 3016667 h 6367455"/>
                <a:gd name="connsiteX1788" fmla="*/ 1246006 w 6891715"/>
                <a:gd name="connsiteY1788" fmla="*/ 3027152 h 6367455"/>
                <a:gd name="connsiteX1789" fmla="*/ 1232366 w 6891715"/>
                <a:gd name="connsiteY1789" fmla="*/ 3043037 h 6367455"/>
                <a:gd name="connsiteX1790" fmla="*/ 1233635 w 6891715"/>
                <a:gd name="connsiteY1790" fmla="*/ 3047167 h 6367455"/>
                <a:gd name="connsiteX1791" fmla="*/ 1246006 w 6891715"/>
                <a:gd name="connsiteY1791" fmla="*/ 3037636 h 6367455"/>
                <a:gd name="connsiteX1792" fmla="*/ 1261870 w 6891715"/>
                <a:gd name="connsiteY1792" fmla="*/ 3031282 h 6367455"/>
                <a:gd name="connsiteX1793" fmla="*/ 1267262 w 6891715"/>
                <a:gd name="connsiteY1793" fmla="*/ 3030964 h 6367455"/>
                <a:gd name="connsiteX1794" fmla="*/ 1261870 w 6891715"/>
                <a:gd name="connsiteY1794" fmla="*/ 3052251 h 6367455"/>
                <a:gd name="connsiteX1795" fmla="*/ 1251719 w 6891715"/>
                <a:gd name="connsiteY1795" fmla="*/ 3057652 h 6367455"/>
                <a:gd name="connsiteX1796" fmla="*/ 1240931 w 6891715"/>
                <a:gd name="connsiteY1796" fmla="*/ 3060193 h 6367455"/>
                <a:gd name="connsiteX1797" fmla="*/ 1234586 w 6891715"/>
                <a:gd name="connsiteY1797" fmla="*/ 3058923 h 6367455"/>
                <a:gd name="connsiteX1798" fmla="*/ 1231415 w 6891715"/>
                <a:gd name="connsiteY1798" fmla="*/ 3062099 h 6367455"/>
                <a:gd name="connsiteX1799" fmla="*/ 1248227 w 6891715"/>
                <a:gd name="connsiteY1799" fmla="*/ 3072584 h 6367455"/>
                <a:gd name="connsiteX1800" fmla="*/ 1255844 w 6891715"/>
                <a:gd name="connsiteY1800" fmla="*/ 3071313 h 6367455"/>
                <a:gd name="connsiteX1801" fmla="*/ 1272656 w 6891715"/>
                <a:gd name="connsiteY1801" fmla="*/ 3057652 h 6367455"/>
                <a:gd name="connsiteX1802" fmla="*/ 1267262 w 6891715"/>
                <a:gd name="connsiteY1802" fmla="*/ 3051297 h 6367455"/>
                <a:gd name="connsiteX1803" fmla="*/ 1289468 w 6891715"/>
                <a:gd name="connsiteY1803" fmla="*/ 3046849 h 6367455"/>
                <a:gd name="connsiteX1804" fmla="*/ 1293592 w 6891715"/>
                <a:gd name="connsiteY1804" fmla="*/ 3042719 h 6367455"/>
                <a:gd name="connsiteX1805" fmla="*/ 1308502 w 6891715"/>
                <a:gd name="connsiteY1805" fmla="*/ 3041448 h 6367455"/>
                <a:gd name="connsiteX1806" fmla="*/ 1318970 w 6891715"/>
                <a:gd name="connsiteY1806" fmla="*/ 3038271 h 6367455"/>
                <a:gd name="connsiteX1807" fmla="*/ 1327217 w 6891715"/>
                <a:gd name="connsiteY1807" fmla="*/ 3031599 h 6367455"/>
                <a:gd name="connsiteX1808" fmla="*/ 1342126 w 6891715"/>
                <a:gd name="connsiteY1808" fmla="*/ 3025245 h 6367455"/>
                <a:gd name="connsiteX1809" fmla="*/ 1358942 w 6891715"/>
                <a:gd name="connsiteY1809" fmla="*/ 3031282 h 6367455"/>
                <a:gd name="connsiteX1810" fmla="*/ 1371634 w 6891715"/>
                <a:gd name="connsiteY1810" fmla="*/ 3035730 h 6367455"/>
                <a:gd name="connsiteX1811" fmla="*/ 1382421 w 6891715"/>
                <a:gd name="connsiteY1811" fmla="*/ 3030011 h 6367455"/>
                <a:gd name="connsiteX1812" fmla="*/ 1401459 w 6891715"/>
                <a:gd name="connsiteY1812" fmla="*/ 3024610 h 6367455"/>
                <a:gd name="connsiteX1813" fmla="*/ 1414150 w 6891715"/>
                <a:gd name="connsiteY1813" fmla="*/ 3030964 h 6367455"/>
                <a:gd name="connsiteX1814" fmla="*/ 1437305 w 6891715"/>
                <a:gd name="connsiteY1814" fmla="*/ 3028423 h 6367455"/>
                <a:gd name="connsiteX1815" fmla="*/ 1461412 w 6891715"/>
                <a:gd name="connsiteY1815" fmla="*/ 3029375 h 6367455"/>
                <a:gd name="connsiteX1816" fmla="*/ 1474101 w 6891715"/>
                <a:gd name="connsiteY1816" fmla="*/ 3033506 h 6367455"/>
                <a:gd name="connsiteX1817" fmla="*/ 1481080 w 6891715"/>
                <a:gd name="connsiteY1817" fmla="*/ 3052568 h 6367455"/>
                <a:gd name="connsiteX1818" fmla="*/ 1479176 w 6891715"/>
                <a:gd name="connsiteY1818" fmla="*/ 3086245 h 6367455"/>
                <a:gd name="connsiteX1819" fmla="*/ 1459192 w 6891715"/>
                <a:gd name="connsiteY1819" fmla="*/ 3112932 h 6367455"/>
                <a:gd name="connsiteX1820" fmla="*/ 1455069 w 6891715"/>
                <a:gd name="connsiteY1820" fmla="*/ 3142162 h 6367455"/>
                <a:gd name="connsiteX1821" fmla="*/ 1440795 w 6891715"/>
                <a:gd name="connsiteY1821" fmla="*/ 3172026 h 6367455"/>
                <a:gd name="connsiteX1822" fmla="*/ 1437940 w 6891715"/>
                <a:gd name="connsiteY1822" fmla="*/ 3193312 h 6367455"/>
                <a:gd name="connsiteX1823" fmla="*/ 1422080 w 6891715"/>
                <a:gd name="connsiteY1823" fmla="*/ 3203797 h 6367455"/>
                <a:gd name="connsiteX1824" fmla="*/ 1420812 w 6891715"/>
                <a:gd name="connsiteY1824" fmla="*/ 3217460 h 6367455"/>
                <a:gd name="connsiteX1825" fmla="*/ 1406535 w 6891715"/>
                <a:gd name="connsiteY1825" fmla="*/ 3226990 h 6367455"/>
                <a:gd name="connsiteX1826" fmla="*/ 1402092 w 6891715"/>
                <a:gd name="connsiteY1826" fmla="*/ 3238747 h 6367455"/>
                <a:gd name="connsiteX1827" fmla="*/ 1394161 w 6891715"/>
                <a:gd name="connsiteY1827" fmla="*/ 3252727 h 6367455"/>
                <a:gd name="connsiteX1828" fmla="*/ 1371634 w 6891715"/>
                <a:gd name="connsiteY1828" fmla="*/ 3245102 h 6367455"/>
                <a:gd name="connsiteX1829" fmla="*/ 1358942 w 6891715"/>
                <a:gd name="connsiteY1829" fmla="*/ 3257175 h 6367455"/>
                <a:gd name="connsiteX1830" fmla="*/ 1361164 w 6891715"/>
                <a:gd name="connsiteY1830" fmla="*/ 3262260 h 6367455"/>
                <a:gd name="connsiteX1831" fmla="*/ 1370682 w 6891715"/>
                <a:gd name="connsiteY1831" fmla="*/ 3255904 h 6367455"/>
                <a:gd name="connsiteX1832" fmla="*/ 1383373 w 6891715"/>
                <a:gd name="connsiteY1832" fmla="*/ 3254634 h 6367455"/>
                <a:gd name="connsiteX1833" fmla="*/ 1391940 w 6891715"/>
                <a:gd name="connsiteY1833" fmla="*/ 3260035 h 6367455"/>
                <a:gd name="connsiteX1834" fmla="*/ 1389718 w 6891715"/>
                <a:gd name="connsiteY1834" fmla="*/ 3266390 h 6367455"/>
                <a:gd name="connsiteX1835" fmla="*/ 1401459 w 6891715"/>
                <a:gd name="connsiteY1835" fmla="*/ 3270203 h 6367455"/>
                <a:gd name="connsiteX1836" fmla="*/ 1404631 w 6891715"/>
                <a:gd name="connsiteY1836" fmla="*/ 3277827 h 6367455"/>
                <a:gd name="connsiteX1837" fmla="*/ 1403679 w 6891715"/>
                <a:gd name="connsiteY1837" fmla="*/ 3283230 h 6367455"/>
                <a:gd name="connsiteX1838" fmla="*/ 1399237 w 6891715"/>
                <a:gd name="connsiteY1838" fmla="*/ 3289581 h 6367455"/>
                <a:gd name="connsiteX1839" fmla="*/ 1385911 w 6891715"/>
                <a:gd name="connsiteY1839" fmla="*/ 3289581 h 6367455"/>
                <a:gd name="connsiteX1840" fmla="*/ 1374172 w 6891715"/>
                <a:gd name="connsiteY1840" fmla="*/ 3288629 h 6367455"/>
                <a:gd name="connsiteX1841" fmla="*/ 1371000 w 6891715"/>
                <a:gd name="connsiteY1841" fmla="*/ 3297844 h 6367455"/>
                <a:gd name="connsiteX1842" fmla="*/ 1363702 w 6891715"/>
                <a:gd name="connsiteY1842" fmla="*/ 3307374 h 6367455"/>
                <a:gd name="connsiteX1843" fmla="*/ 1348790 w 6891715"/>
                <a:gd name="connsiteY1843" fmla="*/ 3314363 h 6367455"/>
                <a:gd name="connsiteX1844" fmla="*/ 1338636 w 6891715"/>
                <a:gd name="connsiteY1844" fmla="*/ 3312140 h 6367455"/>
                <a:gd name="connsiteX1845" fmla="*/ 1312944 w 6891715"/>
                <a:gd name="connsiteY1845" fmla="*/ 3312457 h 6367455"/>
                <a:gd name="connsiteX1846" fmla="*/ 1288834 w 6891715"/>
                <a:gd name="connsiteY1846" fmla="*/ 3314682 h 6367455"/>
                <a:gd name="connsiteX1847" fmla="*/ 1288834 w 6891715"/>
                <a:gd name="connsiteY1847" fmla="*/ 3319766 h 6367455"/>
                <a:gd name="connsiteX1848" fmla="*/ 1303426 w 6891715"/>
                <a:gd name="connsiteY1848" fmla="*/ 3317859 h 6367455"/>
                <a:gd name="connsiteX1849" fmla="*/ 1319287 w 6891715"/>
                <a:gd name="connsiteY1849" fmla="*/ 3319448 h 6367455"/>
                <a:gd name="connsiteX1850" fmla="*/ 1331022 w 6891715"/>
                <a:gd name="connsiteY1850" fmla="*/ 3323896 h 6367455"/>
                <a:gd name="connsiteX1851" fmla="*/ 1346886 w 6891715"/>
                <a:gd name="connsiteY1851" fmla="*/ 3328663 h 6367455"/>
                <a:gd name="connsiteX1852" fmla="*/ 1369412 w 6891715"/>
                <a:gd name="connsiteY1852" fmla="*/ 3330886 h 6367455"/>
                <a:gd name="connsiteX1853" fmla="*/ 1377662 w 6891715"/>
                <a:gd name="connsiteY1853" fmla="*/ 3328663 h 6367455"/>
                <a:gd name="connsiteX1854" fmla="*/ 1392257 w 6891715"/>
                <a:gd name="connsiteY1854" fmla="*/ 3315000 h 6367455"/>
                <a:gd name="connsiteX1855" fmla="*/ 1403996 w 6891715"/>
                <a:gd name="connsiteY1855" fmla="*/ 3315635 h 6367455"/>
                <a:gd name="connsiteX1856" fmla="*/ 1415736 w 6891715"/>
                <a:gd name="connsiteY1856" fmla="*/ 3321989 h 6367455"/>
                <a:gd name="connsiteX1857" fmla="*/ 1426204 w 6891715"/>
                <a:gd name="connsiteY1857" fmla="*/ 3333427 h 6367455"/>
                <a:gd name="connsiteX1858" fmla="*/ 1441112 w 6891715"/>
                <a:gd name="connsiteY1858" fmla="*/ 3338512 h 6367455"/>
                <a:gd name="connsiteX1859" fmla="*/ 1459192 w 6891715"/>
                <a:gd name="connsiteY1859" fmla="*/ 3345818 h 6367455"/>
                <a:gd name="connsiteX1860" fmla="*/ 1482666 w 6891715"/>
                <a:gd name="connsiteY1860" fmla="*/ 3379492 h 6367455"/>
                <a:gd name="connsiteX1861" fmla="*/ 1484252 w 6891715"/>
                <a:gd name="connsiteY1861" fmla="*/ 3380763 h 6367455"/>
                <a:gd name="connsiteX1862" fmla="*/ 1486474 w 6891715"/>
                <a:gd name="connsiteY1862" fmla="*/ 3382034 h 6367455"/>
                <a:gd name="connsiteX1863" fmla="*/ 1492503 w 6891715"/>
                <a:gd name="connsiteY1863" fmla="*/ 3385847 h 6367455"/>
                <a:gd name="connsiteX1864" fmla="*/ 1500748 w 6891715"/>
                <a:gd name="connsiteY1864" fmla="*/ 3389659 h 6367455"/>
                <a:gd name="connsiteX1865" fmla="*/ 1512809 w 6891715"/>
                <a:gd name="connsiteY1865" fmla="*/ 3414758 h 6367455"/>
                <a:gd name="connsiteX1866" fmla="*/ 1502335 w 6891715"/>
                <a:gd name="connsiteY1866" fmla="*/ 3420477 h 6367455"/>
                <a:gd name="connsiteX1867" fmla="*/ 1497895 w 6891715"/>
                <a:gd name="connsiteY1867" fmla="*/ 3429056 h 6367455"/>
                <a:gd name="connsiteX1868" fmla="*/ 1508679 w 6891715"/>
                <a:gd name="connsiteY1868" fmla="*/ 3433821 h 6367455"/>
                <a:gd name="connsiteX1869" fmla="*/ 1515344 w 6891715"/>
                <a:gd name="connsiteY1869" fmla="*/ 3449707 h 6367455"/>
                <a:gd name="connsiteX1870" fmla="*/ 1519468 w 6891715"/>
                <a:gd name="connsiteY1870" fmla="*/ 3486562 h 6367455"/>
                <a:gd name="connsiteX1871" fmla="*/ 1529300 w 6891715"/>
                <a:gd name="connsiteY1871" fmla="*/ 3508484 h 6367455"/>
                <a:gd name="connsiteX1872" fmla="*/ 1526130 w 6891715"/>
                <a:gd name="connsiteY1872" fmla="*/ 3514838 h 6367455"/>
                <a:gd name="connsiteX1873" fmla="*/ 1538820 w 6891715"/>
                <a:gd name="connsiteY1873" fmla="*/ 3520239 h 6367455"/>
                <a:gd name="connsiteX1874" fmla="*/ 1544213 w 6891715"/>
                <a:gd name="connsiteY1874" fmla="*/ 3527229 h 6367455"/>
                <a:gd name="connsiteX1875" fmla="*/ 1553094 w 6891715"/>
                <a:gd name="connsiteY1875" fmla="*/ 3538031 h 6367455"/>
                <a:gd name="connsiteX1876" fmla="*/ 1546752 w 6891715"/>
                <a:gd name="connsiteY1876" fmla="*/ 3549469 h 6367455"/>
                <a:gd name="connsiteX1877" fmla="*/ 1540406 w 6891715"/>
                <a:gd name="connsiteY1877" fmla="*/ 3565672 h 6367455"/>
                <a:gd name="connsiteX1878" fmla="*/ 1546752 w 6891715"/>
                <a:gd name="connsiteY1878" fmla="*/ 3559318 h 6367455"/>
                <a:gd name="connsiteX1879" fmla="*/ 1557220 w 6891715"/>
                <a:gd name="connsiteY1879" fmla="*/ 3557730 h 6367455"/>
                <a:gd name="connsiteX1880" fmla="*/ 1560393 w 6891715"/>
                <a:gd name="connsiteY1880" fmla="*/ 3552328 h 6367455"/>
                <a:gd name="connsiteX1881" fmla="*/ 1569910 w 6891715"/>
                <a:gd name="connsiteY1881" fmla="*/ 3552328 h 6367455"/>
                <a:gd name="connsiteX1882" fmla="*/ 1578475 w 6891715"/>
                <a:gd name="connsiteY1882" fmla="*/ 3560907 h 6367455"/>
                <a:gd name="connsiteX1883" fmla="*/ 1594337 w 6891715"/>
                <a:gd name="connsiteY1883" fmla="*/ 3572344 h 6367455"/>
                <a:gd name="connsiteX1884" fmla="*/ 1618764 w 6891715"/>
                <a:gd name="connsiteY1884" fmla="*/ 3594267 h 6367455"/>
                <a:gd name="connsiteX1885" fmla="*/ 1629867 w 6891715"/>
                <a:gd name="connsiteY1885" fmla="*/ 3618413 h 6367455"/>
                <a:gd name="connsiteX1886" fmla="*/ 1648901 w 6891715"/>
                <a:gd name="connsiteY1886" fmla="*/ 3631121 h 6367455"/>
                <a:gd name="connsiteX1887" fmla="*/ 1640335 w 6891715"/>
                <a:gd name="connsiteY1887" fmla="*/ 3642559 h 6367455"/>
                <a:gd name="connsiteX1888" fmla="*/ 1655563 w 6891715"/>
                <a:gd name="connsiteY1888" fmla="*/ 3681320 h 6367455"/>
                <a:gd name="connsiteX1889" fmla="*/ 1679355 w 6891715"/>
                <a:gd name="connsiteY1889" fmla="*/ 3704196 h 6367455"/>
                <a:gd name="connsiteX1890" fmla="*/ 1685700 w 6891715"/>
                <a:gd name="connsiteY1890" fmla="*/ 3721352 h 6367455"/>
                <a:gd name="connsiteX1891" fmla="*/ 1674914 w 6891715"/>
                <a:gd name="connsiteY1891" fmla="*/ 3709597 h 6367455"/>
                <a:gd name="connsiteX1892" fmla="*/ 1654928 w 6891715"/>
                <a:gd name="connsiteY1892" fmla="*/ 3713092 h 6367455"/>
                <a:gd name="connsiteX1893" fmla="*/ 1649535 w 6891715"/>
                <a:gd name="connsiteY1893" fmla="*/ 3708961 h 6367455"/>
                <a:gd name="connsiteX1894" fmla="*/ 1635894 w 6891715"/>
                <a:gd name="connsiteY1894" fmla="*/ 3708961 h 6367455"/>
                <a:gd name="connsiteX1895" fmla="*/ 1620032 w 6891715"/>
                <a:gd name="connsiteY1895" fmla="*/ 3699748 h 6367455"/>
                <a:gd name="connsiteX1896" fmla="*/ 1602902 w 6891715"/>
                <a:gd name="connsiteY1896" fmla="*/ 3700701 h 6367455"/>
                <a:gd name="connsiteX1897" fmla="*/ 1589261 w 6891715"/>
                <a:gd name="connsiteY1897" fmla="*/ 3700065 h 6367455"/>
                <a:gd name="connsiteX1898" fmla="*/ 1586406 w 6891715"/>
                <a:gd name="connsiteY1898" fmla="*/ 3706420 h 6367455"/>
                <a:gd name="connsiteX1899" fmla="*/ 1599730 w 6891715"/>
                <a:gd name="connsiteY1899" fmla="*/ 3705149 h 6367455"/>
                <a:gd name="connsiteX1900" fmla="*/ 1612419 w 6891715"/>
                <a:gd name="connsiteY1900" fmla="*/ 3705149 h 6367455"/>
                <a:gd name="connsiteX1901" fmla="*/ 1620984 w 6891715"/>
                <a:gd name="connsiteY1901" fmla="*/ 3712456 h 6367455"/>
                <a:gd name="connsiteX1902" fmla="*/ 1633674 w 6891715"/>
                <a:gd name="connsiteY1902" fmla="*/ 3713092 h 6367455"/>
                <a:gd name="connsiteX1903" fmla="*/ 1646363 w 6891715"/>
                <a:gd name="connsiteY1903" fmla="*/ 3712138 h 6367455"/>
                <a:gd name="connsiteX1904" fmla="*/ 1653976 w 6891715"/>
                <a:gd name="connsiteY1904" fmla="*/ 3722623 h 6367455"/>
                <a:gd name="connsiteX1905" fmla="*/ 1668569 w 6891715"/>
                <a:gd name="connsiteY1905" fmla="*/ 3729930 h 6367455"/>
                <a:gd name="connsiteX1906" fmla="*/ 1683796 w 6891715"/>
                <a:gd name="connsiteY1906" fmla="*/ 3745498 h 6367455"/>
                <a:gd name="connsiteX1907" fmla="*/ 1692361 w 6891715"/>
                <a:gd name="connsiteY1907" fmla="*/ 3760113 h 6367455"/>
                <a:gd name="connsiteX1908" fmla="*/ 1694899 w 6891715"/>
                <a:gd name="connsiteY1908" fmla="*/ 3787436 h 6367455"/>
                <a:gd name="connsiteX1909" fmla="*/ 1687286 w 6891715"/>
                <a:gd name="connsiteY1909" fmla="*/ 3799192 h 6367455"/>
                <a:gd name="connsiteX1910" fmla="*/ 1673962 w 6891715"/>
                <a:gd name="connsiteY1910" fmla="*/ 3811900 h 6367455"/>
                <a:gd name="connsiteX1911" fmla="*/ 1665397 w 6891715"/>
                <a:gd name="connsiteY1911" fmla="*/ 3830963 h 6367455"/>
                <a:gd name="connsiteX1912" fmla="*/ 1673962 w 6891715"/>
                <a:gd name="connsiteY1912" fmla="*/ 3841766 h 6367455"/>
                <a:gd name="connsiteX1913" fmla="*/ 1692044 w 6891715"/>
                <a:gd name="connsiteY1913" fmla="*/ 3848755 h 6367455"/>
                <a:gd name="connsiteX1914" fmla="*/ 1697437 w 6891715"/>
                <a:gd name="connsiteY1914" fmla="*/ 3846531 h 6367455"/>
                <a:gd name="connsiteX1915" fmla="*/ 1701561 w 6891715"/>
                <a:gd name="connsiteY1915" fmla="*/ 3831599 h 6367455"/>
                <a:gd name="connsiteX1916" fmla="*/ 1705368 w 6891715"/>
                <a:gd name="connsiteY1916" fmla="*/ 3820161 h 6367455"/>
                <a:gd name="connsiteX1917" fmla="*/ 1720278 w 6891715"/>
                <a:gd name="connsiteY1917" fmla="*/ 3816984 h 6367455"/>
                <a:gd name="connsiteX1918" fmla="*/ 1733918 w 6891715"/>
                <a:gd name="connsiteY1918" fmla="*/ 3814760 h 6367455"/>
                <a:gd name="connsiteX1919" fmla="*/ 1755173 w 6891715"/>
                <a:gd name="connsiteY1919" fmla="*/ 3818572 h 6367455"/>
                <a:gd name="connsiteX1920" fmla="*/ 1800854 w 6891715"/>
                <a:gd name="connsiteY1920" fmla="*/ 3826833 h 6367455"/>
                <a:gd name="connsiteX1921" fmla="*/ 1812592 w 6891715"/>
                <a:gd name="connsiteY1921" fmla="*/ 3845578 h 6367455"/>
                <a:gd name="connsiteX1922" fmla="*/ 1835115 w 6891715"/>
                <a:gd name="connsiteY1922" fmla="*/ 3887516 h 6367455"/>
                <a:gd name="connsiteX1923" fmla="*/ 1831308 w 6891715"/>
                <a:gd name="connsiteY1923" fmla="*/ 3910709 h 6367455"/>
                <a:gd name="connsiteX1924" fmla="*/ 1824964 w 6891715"/>
                <a:gd name="connsiteY1924" fmla="*/ 3936126 h 6367455"/>
                <a:gd name="connsiteX1925" fmla="*/ 1809419 w 6891715"/>
                <a:gd name="connsiteY1925" fmla="*/ 3962814 h 6367455"/>
                <a:gd name="connsiteX1926" fmla="*/ 1796730 w 6891715"/>
                <a:gd name="connsiteY1926" fmla="*/ 3960590 h 6367455"/>
                <a:gd name="connsiteX1927" fmla="*/ 1785310 w 6891715"/>
                <a:gd name="connsiteY1927" fmla="*/ 3966945 h 6367455"/>
                <a:gd name="connsiteX1928" fmla="*/ 1785310 w 6891715"/>
                <a:gd name="connsiteY1928" fmla="*/ 3980606 h 6367455"/>
                <a:gd name="connsiteX1929" fmla="*/ 1791655 w 6891715"/>
                <a:gd name="connsiteY1929" fmla="*/ 3986007 h 6367455"/>
                <a:gd name="connsiteX1930" fmla="*/ 1788482 w 6891715"/>
                <a:gd name="connsiteY1930" fmla="*/ 3996810 h 6367455"/>
                <a:gd name="connsiteX1931" fmla="*/ 1776745 w 6891715"/>
                <a:gd name="connsiteY1931" fmla="*/ 3999987 h 6367455"/>
                <a:gd name="connsiteX1932" fmla="*/ 1765642 w 6891715"/>
                <a:gd name="connsiteY1932" fmla="*/ 3998716 h 6367455"/>
                <a:gd name="connsiteX1933" fmla="*/ 1759297 w 6891715"/>
                <a:gd name="connsiteY1933" fmla="*/ 3994903 h 6367455"/>
                <a:gd name="connsiteX1934" fmla="*/ 1753904 w 6891715"/>
                <a:gd name="connsiteY1934" fmla="*/ 4003482 h 6367455"/>
                <a:gd name="connsiteX1935" fmla="*/ 1741215 w 6891715"/>
                <a:gd name="connsiteY1935" fmla="*/ 4002211 h 6367455"/>
                <a:gd name="connsiteX1936" fmla="*/ 1734870 w 6891715"/>
                <a:gd name="connsiteY1936" fmla="*/ 4005388 h 6367455"/>
                <a:gd name="connsiteX1937" fmla="*/ 1750732 w 6891715"/>
                <a:gd name="connsiteY1937" fmla="*/ 4014602 h 6367455"/>
                <a:gd name="connsiteX1938" fmla="*/ 1749780 w 6891715"/>
                <a:gd name="connsiteY1938" fmla="*/ 4023180 h 6367455"/>
                <a:gd name="connsiteX1939" fmla="*/ 1741532 w 6891715"/>
                <a:gd name="connsiteY1939" fmla="*/ 4031758 h 6367455"/>
                <a:gd name="connsiteX1940" fmla="*/ 1737408 w 6891715"/>
                <a:gd name="connsiteY1940" fmla="*/ 4046691 h 6367455"/>
                <a:gd name="connsiteX1941" fmla="*/ 1728843 w 6891715"/>
                <a:gd name="connsiteY1941" fmla="*/ 4053998 h 6367455"/>
                <a:gd name="connsiteX1942" fmla="*/ 1712981 w 6891715"/>
                <a:gd name="connsiteY1942" fmla="*/ 4047962 h 6367455"/>
                <a:gd name="connsiteX1943" fmla="*/ 1726622 w 6891715"/>
                <a:gd name="connsiteY1943" fmla="*/ 4058128 h 6367455"/>
                <a:gd name="connsiteX1944" fmla="*/ 1714250 w 6891715"/>
                <a:gd name="connsiteY1944" fmla="*/ 4069884 h 6367455"/>
                <a:gd name="connsiteX1945" fmla="*/ 1719643 w 6891715"/>
                <a:gd name="connsiteY1945" fmla="*/ 4075285 h 6367455"/>
                <a:gd name="connsiteX1946" fmla="*/ 1730112 w 6891715"/>
                <a:gd name="connsiteY1946" fmla="*/ 4063530 h 6367455"/>
                <a:gd name="connsiteX1947" fmla="*/ 1740898 w 6891715"/>
                <a:gd name="connsiteY1947" fmla="*/ 4072743 h 6367455"/>
                <a:gd name="connsiteX1948" fmla="*/ 1762152 w 6891715"/>
                <a:gd name="connsiteY1948" fmla="*/ 4075920 h 6367455"/>
                <a:gd name="connsiteX1949" fmla="*/ 1773255 w 6891715"/>
                <a:gd name="connsiteY1949" fmla="*/ 4070519 h 6367455"/>
                <a:gd name="connsiteX1950" fmla="*/ 1794510 w 6891715"/>
                <a:gd name="connsiteY1950" fmla="*/ 4063847 h 6367455"/>
                <a:gd name="connsiteX1951" fmla="*/ 1804027 w 6891715"/>
                <a:gd name="connsiteY1951" fmla="*/ 4065118 h 6367455"/>
                <a:gd name="connsiteX1952" fmla="*/ 1797682 w 6891715"/>
                <a:gd name="connsiteY1952" fmla="*/ 4074650 h 6367455"/>
                <a:gd name="connsiteX1953" fmla="*/ 1801171 w 6891715"/>
                <a:gd name="connsiteY1953" fmla="*/ 4096572 h 6367455"/>
                <a:gd name="connsiteX1954" fmla="*/ 1793875 w 6891715"/>
                <a:gd name="connsiteY1954" fmla="*/ 4105150 h 6367455"/>
                <a:gd name="connsiteX1955" fmla="*/ 1761200 w 6891715"/>
                <a:gd name="connsiteY1955" fmla="*/ 4113728 h 6367455"/>
                <a:gd name="connsiteX1956" fmla="*/ 1756125 w 6891715"/>
                <a:gd name="connsiteY1956" fmla="*/ 4134062 h 6367455"/>
                <a:gd name="connsiteX1957" fmla="*/ 1726622 w 6891715"/>
                <a:gd name="connsiteY1957" fmla="*/ 4139463 h 6367455"/>
                <a:gd name="connsiteX1958" fmla="*/ 1673010 w 6891715"/>
                <a:gd name="connsiteY1958" fmla="*/ 4158844 h 6367455"/>
                <a:gd name="connsiteX1959" fmla="*/ 1660956 w 6891715"/>
                <a:gd name="connsiteY1959" fmla="*/ 4150583 h 6367455"/>
                <a:gd name="connsiteX1960" fmla="*/ 1611468 w 6891715"/>
                <a:gd name="connsiteY1960" fmla="*/ 4149948 h 6367455"/>
                <a:gd name="connsiteX1961" fmla="*/ 1601950 w 6891715"/>
                <a:gd name="connsiteY1961" fmla="*/ 4165833 h 6367455"/>
                <a:gd name="connsiteX1962" fmla="*/ 1583868 w 6891715"/>
                <a:gd name="connsiteY1962" fmla="*/ 4158844 h 6367455"/>
                <a:gd name="connsiteX1963" fmla="*/ 1579744 w 6891715"/>
                <a:gd name="connsiteY1963" fmla="*/ 4148041 h 6367455"/>
                <a:gd name="connsiteX1964" fmla="*/ 1568958 w 6891715"/>
                <a:gd name="connsiteY1964" fmla="*/ 4147088 h 6367455"/>
                <a:gd name="connsiteX1965" fmla="*/ 1564834 w 6891715"/>
                <a:gd name="connsiteY1965" fmla="*/ 4144229 h 6367455"/>
                <a:gd name="connsiteX1966" fmla="*/ 1557220 w 6891715"/>
                <a:gd name="connsiteY1966" fmla="*/ 4153760 h 6367455"/>
                <a:gd name="connsiteX1967" fmla="*/ 1548972 w 6891715"/>
                <a:gd name="connsiteY1967" fmla="*/ 4149630 h 6367455"/>
                <a:gd name="connsiteX1968" fmla="*/ 1535013 w 6891715"/>
                <a:gd name="connsiteY1968" fmla="*/ 4131838 h 6367455"/>
                <a:gd name="connsiteX1969" fmla="*/ 1520103 w 6891715"/>
                <a:gd name="connsiteY1969" fmla="*/ 4131838 h 6367455"/>
                <a:gd name="connsiteX1970" fmla="*/ 1528668 w 6891715"/>
                <a:gd name="connsiteY1970" fmla="*/ 4139463 h 6367455"/>
                <a:gd name="connsiteX1971" fmla="*/ 1532792 w 6891715"/>
                <a:gd name="connsiteY1971" fmla="*/ 4145500 h 6367455"/>
                <a:gd name="connsiteX1972" fmla="*/ 1530254 w 6891715"/>
                <a:gd name="connsiteY1972" fmla="*/ 4151854 h 6367455"/>
                <a:gd name="connsiteX1973" fmla="*/ 1514075 w 6891715"/>
                <a:gd name="connsiteY1973" fmla="*/ 4162656 h 6367455"/>
                <a:gd name="connsiteX1974" fmla="*/ 1509948 w 6891715"/>
                <a:gd name="connsiteY1974" fmla="*/ 4168057 h 6367455"/>
                <a:gd name="connsiteX1975" fmla="*/ 1494090 w 6891715"/>
                <a:gd name="connsiteY1975" fmla="*/ 4165833 h 6367455"/>
                <a:gd name="connsiteX1976" fmla="*/ 1478224 w 6891715"/>
                <a:gd name="connsiteY1976" fmla="*/ 4159479 h 6367455"/>
                <a:gd name="connsiteX1977" fmla="*/ 1472832 w 6891715"/>
                <a:gd name="connsiteY1977" fmla="*/ 4168057 h 6367455"/>
                <a:gd name="connsiteX1978" fmla="*/ 1485838 w 6891715"/>
                <a:gd name="connsiteY1978" fmla="*/ 4176636 h 6367455"/>
                <a:gd name="connsiteX1979" fmla="*/ 1474101 w 6891715"/>
                <a:gd name="connsiteY1979" fmla="*/ 4191250 h 6367455"/>
                <a:gd name="connsiteX1980" fmla="*/ 1469977 w 6891715"/>
                <a:gd name="connsiteY1980" fmla="*/ 4187120 h 6367455"/>
                <a:gd name="connsiteX1981" fmla="*/ 1450946 w 6891715"/>
                <a:gd name="connsiteY1981" fmla="*/ 4184261 h 6367455"/>
                <a:gd name="connsiteX1982" fmla="*/ 1430645 w 6891715"/>
                <a:gd name="connsiteY1982" fmla="*/ 4191886 h 6367455"/>
                <a:gd name="connsiteX1983" fmla="*/ 1416053 w 6891715"/>
                <a:gd name="connsiteY1983" fmla="*/ 4168693 h 6367455"/>
                <a:gd name="connsiteX1984" fmla="*/ 1375758 w 6891715"/>
                <a:gd name="connsiteY1984" fmla="*/ 4165833 h 6367455"/>
                <a:gd name="connsiteX1985" fmla="*/ 1351645 w 6891715"/>
                <a:gd name="connsiteY1985" fmla="*/ 4183943 h 6367455"/>
                <a:gd name="connsiteX1986" fmla="*/ 1339906 w 6891715"/>
                <a:gd name="connsiteY1986" fmla="*/ 4182037 h 6367455"/>
                <a:gd name="connsiteX1987" fmla="*/ 1335781 w 6891715"/>
                <a:gd name="connsiteY1987" fmla="*/ 4172505 h 6367455"/>
                <a:gd name="connsiteX1988" fmla="*/ 1324997 w 6891715"/>
                <a:gd name="connsiteY1988" fmla="*/ 4196969 h 6367455"/>
                <a:gd name="connsiteX1989" fmla="*/ 1326582 w 6891715"/>
                <a:gd name="connsiteY1989" fmla="*/ 4231600 h 6367455"/>
                <a:gd name="connsiteX1990" fmla="*/ 1311992 w 6891715"/>
                <a:gd name="connsiteY1990" fmla="*/ 4234777 h 6367455"/>
                <a:gd name="connsiteX1991" fmla="*/ 1296130 w 6891715"/>
                <a:gd name="connsiteY1991" fmla="*/ 4227787 h 6367455"/>
                <a:gd name="connsiteX1992" fmla="*/ 1271704 w 6891715"/>
                <a:gd name="connsiteY1992" fmla="*/ 4224928 h 6367455"/>
                <a:gd name="connsiteX1993" fmla="*/ 1243152 w 6891715"/>
                <a:gd name="connsiteY1993" fmla="*/ 4215397 h 6367455"/>
                <a:gd name="connsiteX1994" fmla="*/ 1218725 w 6891715"/>
                <a:gd name="connsiteY1994" fmla="*/ 4217938 h 6367455"/>
                <a:gd name="connsiteX1995" fmla="*/ 1211112 w 6891715"/>
                <a:gd name="connsiteY1995" fmla="*/ 4233824 h 6367455"/>
                <a:gd name="connsiteX1996" fmla="*/ 1181926 w 6891715"/>
                <a:gd name="connsiteY1996" fmla="*/ 4251934 h 6367455"/>
                <a:gd name="connsiteX1997" fmla="*/ 1187319 w 6891715"/>
                <a:gd name="connsiteY1997" fmla="*/ 4266866 h 6367455"/>
                <a:gd name="connsiteX1998" fmla="*/ 1184464 w 6891715"/>
                <a:gd name="connsiteY1998" fmla="*/ 4275127 h 6367455"/>
                <a:gd name="connsiteX1999" fmla="*/ 1171774 w 6891715"/>
                <a:gd name="connsiteY1999" fmla="*/ 4270043 h 6367455"/>
                <a:gd name="connsiteX2000" fmla="*/ 1150519 w 6891715"/>
                <a:gd name="connsiteY2000" fmla="*/ 4257653 h 6367455"/>
                <a:gd name="connsiteX2001" fmla="*/ 1135608 w 6891715"/>
                <a:gd name="connsiteY2001" fmla="*/ 4262736 h 6367455"/>
                <a:gd name="connsiteX2002" fmla="*/ 1134657 w 6891715"/>
                <a:gd name="connsiteY2002" fmla="*/ 4274491 h 6367455"/>
                <a:gd name="connsiteX2003" fmla="*/ 1120698 w 6891715"/>
                <a:gd name="connsiteY2003" fmla="*/ 4263371 h 6367455"/>
                <a:gd name="connsiteX2004" fmla="*/ 1125139 w 6891715"/>
                <a:gd name="connsiteY2004" fmla="*/ 4249392 h 6367455"/>
                <a:gd name="connsiteX2005" fmla="*/ 1137512 w 6891715"/>
                <a:gd name="connsiteY2005" fmla="*/ 4250027 h 6367455"/>
                <a:gd name="connsiteX2006" fmla="*/ 1141636 w 6891715"/>
                <a:gd name="connsiteY2006" fmla="*/ 4243038 h 6367455"/>
                <a:gd name="connsiteX2007" fmla="*/ 1175264 w 6891715"/>
                <a:gd name="connsiteY2007" fmla="*/ 4223657 h 6367455"/>
                <a:gd name="connsiteX2008" fmla="*/ 1200326 w 6891715"/>
                <a:gd name="connsiteY2008" fmla="*/ 4180130 h 6367455"/>
                <a:gd name="connsiteX2009" fmla="*/ 1230146 w 6891715"/>
                <a:gd name="connsiteY2009" fmla="*/ 4169328 h 6367455"/>
                <a:gd name="connsiteX2010" fmla="*/ 1238711 w 6891715"/>
                <a:gd name="connsiteY2010" fmla="*/ 4117541 h 6367455"/>
                <a:gd name="connsiteX2011" fmla="*/ 1249498 w 6891715"/>
                <a:gd name="connsiteY2011" fmla="*/ 4116270 h 6367455"/>
                <a:gd name="connsiteX2012" fmla="*/ 1262187 w 6891715"/>
                <a:gd name="connsiteY2012" fmla="*/ 4123895 h 6367455"/>
                <a:gd name="connsiteX2013" fmla="*/ 1279000 w 6891715"/>
                <a:gd name="connsiteY2013" fmla="*/ 4109916 h 6367455"/>
                <a:gd name="connsiteX2014" fmla="*/ 1263138 w 6891715"/>
                <a:gd name="connsiteY2014" fmla="*/ 4114364 h 6367455"/>
                <a:gd name="connsiteX2015" fmla="*/ 1259967 w 6891715"/>
                <a:gd name="connsiteY2015" fmla="*/ 4107692 h 6367455"/>
                <a:gd name="connsiteX2016" fmla="*/ 1264090 w 6891715"/>
                <a:gd name="connsiteY2016" fmla="*/ 4094030 h 6367455"/>
                <a:gd name="connsiteX2017" fmla="*/ 1306282 w 6891715"/>
                <a:gd name="connsiteY2017" fmla="*/ 4087358 h 6367455"/>
                <a:gd name="connsiteX2018" fmla="*/ 1355135 w 6891715"/>
                <a:gd name="connsiteY2018" fmla="*/ 4095301 h 6367455"/>
                <a:gd name="connsiteX2019" fmla="*/ 1376076 w 6891715"/>
                <a:gd name="connsiteY2019" fmla="*/ 4093077 h 6367455"/>
                <a:gd name="connsiteX2020" fmla="*/ 1382421 w 6891715"/>
                <a:gd name="connsiteY2020" fmla="*/ 4064800 h 6367455"/>
                <a:gd name="connsiteX2021" fmla="*/ 1413832 w 6891715"/>
                <a:gd name="connsiteY2021" fmla="*/ 4045102 h 6367455"/>
                <a:gd name="connsiteX2022" fmla="*/ 1418908 w 6891715"/>
                <a:gd name="connsiteY2022" fmla="*/ 4026357 h 6367455"/>
                <a:gd name="connsiteX2023" fmla="*/ 1444918 w 6891715"/>
                <a:gd name="connsiteY2023" fmla="*/ 4000622 h 6367455"/>
                <a:gd name="connsiteX2024" fmla="*/ 1447139 w 6891715"/>
                <a:gd name="connsiteY2024" fmla="*/ 3991409 h 6367455"/>
                <a:gd name="connsiteX2025" fmla="*/ 1438574 w 6891715"/>
                <a:gd name="connsiteY2025" fmla="*/ 4001893 h 6367455"/>
                <a:gd name="connsiteX2026" fmla="*/ 1418908 w 6891715"/>
                <a:gd name="connsiteY2026" fmla="*/ 4017779 h 6367455"/>
                <a:gd name="connsiteX2027" fmla="*/ 1405900 w 6891715"/>
                <a:gd name="connsiteY2027" fmla="*/ 4024451 h 6367455"/>
                <a:gd name="connsiteX2028" fmla="*/ 1392575 w 6891715"/>
                <a:gd name="connsiteY2028" fmla="*/ 4039066 h 6367455"/>
                <a:gd name="connsiteX2029" fmla="*/ 1376711 w 6891715"/>
                <a:gd name="connsiteY2029" fmla="*/ 4041290 h 6367455"/>
                <a:gd name="connsiteX2030" fmla="*/ 1358942 w 6891715"/>
                <a:gd name="connsiteY2030" fmla="*/ 4059717 h 6367455"/>
                <a:gd name="connsiteX2031" fmla="*/ 1334512 w 6891715"/>
                <a:gd name="connsiteY2031" fmla="*/ 4065118 h 6367455"/>
                <a:gd name="connsiteX2032" fmla="*/ 1314530 w 6891715"/>
                <a:gd name="connsiteY2032" fmla="*/ 4043196 h 6367455"/>
                <a:gd name="connsiteX2033" fmla="*/ 1297082 w 6891715"/>
                <a:gd name="connsiteY2033" fmla="*/ 4025404 h 6367455"/>
                <a:gd name="connsiteX2034" fmla="*/ 1281538 w 6891715"/>
                <a:gd name="connsiteY2034" fmla="*/ 4039066 h 6367455"/>
                <a:gd name="connsiteX2035" fmla="*/ 1257112 w 6891715"/>
                <a:gd name="connsiteY2035" fmla="*/ 4038430 h 6367455"/>
                <a:gd name="connsiteX2036" fmla="*/ 1242517 w 6891715"/>
                <a:gd name="connsiteY2036" fmla="*/ 4032076 h 6367455"/>
                <a:gd name="connsiteX2037" fmla="*/ 1272656 w 6891715"/>
                <a:gd name="connsiteY2037" fmla="*/ 4013966 h 6367455"/>
                <a:gd name="connsiteX2038" fmla="*/ 1243152 w 6891715"/>
                <a:gd name="connsiteY2038" fmla="*/ 4013013 h 6367455"/>
                <a:gd name="connsiteX2039" fmla="*/ 1243152 w 6891715"/>
                <a:gd name="connsiteY2039" fmla="*/ 4002846 h 6367455"/>
                <a:gd name="connsiteX2040" fmla="*/ 1227608 w 6891715"/>
                <a:gd name="connsiteY2040" fmla="*/ 4016508 h 6367455"/>
                <a:gd name="connsiteX2041" fmla="*/ 1206353 w 6891715"/>
                <a:gd name="connsiteY2041" fmla="*/ 4023815 h 6367455"/>
                <a:gd name="connsiteX2042" fmla="*/ 1200008 w 6891715"/>
                <a:gd name="connsiteY2042" fmla="*/ 4034618 h 6367455"/>
                <a:gd name="connsiteX2043" fmla="*/ 1184464 w 6891715"/>
                <a:gd name="connsiteY2043" fmla="*/ 4034935 h 6367455"/>
                <a:gd name="connsiteX2044" fmla="*/ 1178754 w 6891715"/>
                <a:gd name="connsiteY2044" fmla="*/ 4020003 h 6367455"/>
                <a:gd name="connsiteX2045" fmla="*/ 1165112 w 6891715"/>
                <a:gd name="connsiteY2045" fmla="*/ 4013649 h 6367455"/>
                <a:gd name="connsiteX2046" fmla="*/ 1165112 w 6891715"/>
                <a:gd name="connsiteY2046" fmla="*/ 4005388 h 6367455"/>
                <a:gd name="connsiteX2047" fmla="*/ 1175580 w 6891715"/>
                <a:gd name="connsiteY2047" fmla="*/ 3994903 h 6367455"/>
                <a:gd name="connsiteX2048" fmla="*/ 1156546 w 6891715"/>
                <a:gd name="connsiteY2048" fmla="*/ 3991726 h 6367455"/>
                <a:gd name="connsiteX2049" fmla="*/ 1155277 w 6891715"/>
                <a:gd name="connsiteY2049" fmla="*/ 3988549 h 6367455"/>
                <a:gd name="connsiteX2050" fmla="*/ 1166064 w 6891715"/>
                <a:gd name="connsiteY2050" fmla="*/ 3989502 h 6367455"/>
                <a:gd name="connsiteX2051" fmla="*/ 1170823 w 6891715"/>
                <a:gd name="connsiteY2051" fmla="*/ 3982195 h 6367455"/>
                <a:gd name="connsiteX2052" fmla="*/ 1182560 w 6891715"/>
                <a:gd name="connsiteY2052" fmla="*/ 3972663 h 6367455"/>
                <a:gd name="connsiteX2053" fmla="*/ 1204767 w 6891715"/>
                <a:gd name="connsiteY2053" fmla="*/ 3971075 h 6367455"/>
                <a:gd name="connsiteX2054" fmla="*/ 1220312 w 6891715"/>
                <a:gd name="connsiteY2054" fmla="*/ 3958366 h 6367455"/>
                <a:gd name="connsiteX2055" fmla="*/ 1239663 w 6891715"/>
                <a:gd name="connsiteY2055" fmla="*/ 3944705 h 6367455"/>
                <a:gd name="connsiteX2056" fmla="*/ 1261553 w 6891715"/>
                <a:gd name="connsiteY2056" fmla="*/ 3933902 h 6367455"/>
                <a:gd name="connsiteX2057" fmla="*/ 1274242 w 6891715"/>
                <a:gd name="connsiteY2057" fmla="*/ 3911662 h 6367455"/>
                <a:gd name="connsiteX2058" fmla="*/ 1288834 w 6891715"/>
                <a:gd name="connsiteY2058" fmla="*/ 3879891 h 6367455"/>
                <a:gd name="connsiteX2059" fmla="*/ 1275828 w 6891715"/>
                <a:gd name="connsiteY2059" fmla="*/ 3878938 h 6367455"/>
                <a:gd name="connsiteX2060" fmla="*/ 1278683 w 6891715"/>
                <a:gd name="connsiteY2060" fmla="*/ 3858922 h 6367455"/>
                <a:gd name="connsiteX2061" fmla="*/ 1269166 w 6891715"/>
                <a:gd name="connsiteY2061" fmla="*/ 3851615 h 6367455"/>
                <a:gd name="connsiteX2062" fmla="*/ 1267262 w 6891715"/>
                <a:gd name="connsiteY2062" fmla="*/ 3837635 h 6367455"/>
                <a:gd name="connsiteX2063" fmla="*/ 1269801 w 6891715"/>
                <a:gd name="connsiteY2063" fmla="*/ 3828104 h 6367455"/>
                <a:gd name="connsiteX2064" fmla="*/ 1259650 w 6891715"/>
                <a:gd name="connsiteY2064" fmla="*/ 3833823 h 6367455"/>
                <a:gd name="connsiteX2065" fmla="*/ 1237441 w 6891715"/>
                <a:gd name="connsiteY2065" fmla="*/ 3837953 h 6367455"/>
                <a:gd name="connsiteX2066" fmla="*/ 1234269 w 6891715"/>
                <a:gd name="connsiteY2066" fmla="*/ 3848755 h 6367455"/>
                <a:gd name="connsiteX2067" fmla="*/ 1227925 w 6891715"/>
                <a:gd name="connsiteY2067" fmla="*/ 3852885 h 6367455"/>
                <a:gd name="connsiteX2068" fmla="*/ 1213967 w 6891715"/>
                <a:gd name="connsiteY2068" fmla="*/ 3846849 h 6367455"/>
                <a:gd name="connsiteX2069" fmla="*/ 1201594 w 6891715"/>
                <a:gd name="connsiteY2069" fmla="*/ 3857651 h 6367455"/>
                <a:gd name="connsiteX2070" fmla="*/ 1196519 w 6891715"/>
                <a:gd name="connsiteY2070" fmla="*/ 3853203 h 6367455"/>
                <a:gd name="connsiteX2071" fmla="*/ 1221580 w 6891715"/>
                <a:gd name="connsiteY2071" fmla="*/ 3825562 h 6367455"/>
                <a:gd name="connsiteX2072" fmla="*/ 1232049 w 6891715"/>
                <a:gd name="connsiteY2072" fmla="*/ 3823656 h 6367455"/>
                <a:gd name="connsiteX2073" fmla="*/ 1243469 w 6891715"/>
                <a:gd name="connsiteY2073" fmla="*/ 3817937 h 6367455"/>
                <a:gd name="connsiteX2074" fmla="*/ 1256160 w 6891715"/>
                <a:gd name="connsiteY2074" fmla="*/ 3805228 h 6367455"/>
                <a:gd name="connsiteX2075" fmla="*/ 1255210 w 6891715"/>
                <a:gd name="connsiteY2075" fmla="*/ 3788707 h 6367455"/>
                <a:gd name="connsiteX2076" fmla="*/ 1266312 w 6891715"/>
                <a:gd name="connsiteY2076" fmla="*/ 3780129 h 6367455"/>
                <a:gd name="connsiteX2077" fmla="*/ 1297082 w 6891715"/>
                <a:gd name="connsiteY2077" fmla="*/ 3762655 h 6367455"/>
                <a:gd name="connsiteX2078" fmla="*/ 1311992 w 6891715"/>
                <a:gd name="connsiteY2078" fmla="*/ 3769009 h 6367455"/>
                <a:gd name="connsiteX2079" fmla="*/ 1329120 w 6891715"/>
                <a:gd name="connsiteY2079" fmla="*/ 3774093 h 6367455"/>
                <a:gd name="connsiteX2080" fmla="*/ 1342444 w 6891715"/>
                <a:gd name="connsiteY2080" fmla="*/ 3764561 h 6367455"/>
                <a:gd name="connsiteX2081" fmla="*/ 1351962 w 6891715"/>
                <a:gd name="connsiteY2081" fmla="*/ 3769645 h 6367455"/>
                <a:gd name="connsiteX2082" fmla="*/ 1376393 w 6891715"/>
                <a:gd name="connsiteY2082" fmla="*/ 3774728 h 6367455"/>
                <a:gd name="connsiteX2083" fmla="*/ 1355135 w 6891715"/>
                <a:gd name="connsiteY2083" fmla="*/ 3762337 h 6367455"/>
                <a:gd name="connsiteX2084" fmla="*/ 1359260 w 6891715"/>
                <a:gd name="connsiteY2084" fmla="*/ 3755030 h 6367455"/>
                <a:gd name="connsiteX2085" fmla="*/ 1373855 w 6891715"/>
                <a:gd name="connsiteY2085" fmla="*/ 3742957 h 6367455"/>
                <a:gd name="connsiteX2086" fmla="*/ 1377345 w 6891715"/>
                <a:gd name="connsiteY2086" fmla="*/ 3759795 h 6367455"/>
                <a:gd name="connsiteX2087" fmla="*/ 1390036 w 6891715"/>
                <a:gd name="connsiteY2087" fmla="*/ 3766150 h 6367455"/>
                <a:gd name="connsiteX2088" fmla="*/ 1398602 w 6891715"/>
                <a:gd name="connsiteY2088" fmla="*/ 3760431 h 6367455"/>
                <a:gd name="connsiteX2089" fmla="*/ 1383691 w 6891715"/>
                <a:gd name="connsiteY2089" fmla="*/ 3752488 h 6367455"/>
                <a:gd name="connsiteX2090" fmla="*/ 1373855 w 6891715"/>
                <a:gd name="connsiteY2090" fmla="*/ 3737873 h 6367455"/>
                <a:gd name="connsiteX2091" fmla="*/ 1371634 w 6891715"/>
                <a:gd name="connsiteY2091" fmla="*/ 3718810 h 6367455"/>
                <a:gd name="connsiteX2092" fmla="*/ 1379883 w 6891715"/>
                <a:gd name="connsiteY2092" fmla="*/ 3698794 h 6367455"/>
                <a:gd name="connsiteX2093" fmla="*/ 1391622 w 6891715"/>
                <a:gd name="connsiteY2093" fmla="*/ 3694346 h 6367455"/>
                <a:gd name="connsiteX2094" fmla="*/ 1377662 w 6891715"/>
                <a:gd name="connsiteY2094" fmla="*/ 3693393 h 6367455"/>
                <a:gd name="connsiteX2095" fmla="*/ 1375758 w 6891715"/>
                <a:gd name="connsiteY2095" fmla="*/ 3673377 h 6367455"/>
                <a:gd name="connsiteX2096" fmla="*/ 1384960 w 6891715"/>
                <a:gd name="connsiteY2096" fmla="*/ 3665117 h 6367455"/>
                <a:gd name="connsiteX2097" fmla="*/ 1394478 w 6891715"/>
                <a:gd name="connsiteY2097" fmla="*/ 3663846 h 6367455"/>
                <a:gd name="connsiteX2098" fmla="*/ 1396382 w 6891715"/>
                <a:gd name="connsiteY2098" fmla="*/ 3656539 h 6367455"/>
                <a:gd name="connsiteX2099" fmla="*/ 1383691 w 6891715"/>
                <a:gd name="connsiteY2099" fmla="*/ 3640653 h 6367455"/>
                <a:gd name="connsiteX2100" fmla="*/ 1380201 w 6891715"/>
                <a:gd name="connsiteY2100" fmla="*/ 3632392 h 6367455"/>
                <a:gd name="connsiteX2101" fmla="*/ 1392891 w 6891715"/>
                <a:gd name="connsiteY2101" fmla="*/ 3621590 h 6367455"/>
                <a:gd name="connsiteX2102" fmla="*/ 1387815 w 6891715"/>
                <a:gd name="connsiteY2102" fmla="*/ 3614283 h 6367455"/>
                <a:gd name="connsiteX2103" fmla="*/ 1382421 w 6891715"/>
                <a:gd name="connsiteY2103" fmla="*/ 3623814 h 6367455"/>
                <a:gd name="connsiteX2104" fmla="*/ 1372902 w 6891715"/>
                <a:gd name="connsiteY2104" fmla="*/ 3629215 h 6367455"/>
                <a:gd name="connsiteX2105" fmla="*/ 1371634 w 6891715"/>
                <a:gd name="connsiteY2105" fmla="*/ 3623814 h 6367455"/>
                <a:gd name="connsiteX2106" fmla="*/ 1364653 w 6891715"/>
                <a:gd name="connsiteY2106" fmla="*/ 3633663 h 6367455"/>
                <a:gd name="connsiteX2107" fmla="*/ 1360529 w 6891715"/>
                <a:gd name="connsiteY2107" fmla="*/ 3640017 h 6367455"/>
                <a:gd name="connsiteX2108" fmla="*/ 1351645 w 6891715"/>
                <a:gd name="connsiteY2108" fmla="*/ 3622861 h 6367455"/>
                <a:gd name="connsiteX2109" fmla="*/ 1353866 w 6891715"/>
                <a:gd name="connsiteY2109" fmla="*/ 3611423 h 6367455"/>
                <a:gd name="connsiteX2110" fmla="*/ 1343079 w 6891715"/>
                <a:gd name="connsiteY2110" fmla="*/ 3620001 h 6367455"/>
                <a:gd name="connsiteX2111" fmla="*/ 1332609 w 6891715"/>
                <a:gd name="connsiteY2111" fmla="*/ 3615871 h 6367455"/>
                <a:gd name="connsiteX2112" fmla="*/ 1326265 w 6891715"/>
                <a:gd name="connsiteY2112" fmla="*/ 3603480 h 6367455"/>
                <a:gd name="connsiteX2113" fmla="*/ 1317384 w 6891715"/>
                <a:gd name="connsiteY2113" fmla="*/ 3570438 h 6367455"/>
                <a:gd name="connsiteX2114" fmla="*/ 1325948 w 6891715"/>
                <a:gd name="connsiteY2114" fmla="*/ 3541208 h 6367455"/>
                <a:gd name="connsiteX2115" fmla="*/ 1334830 w 6891715"/>
                <a:gd name="connsiteY2115" fmla="*/ 3527229 h 6367455"/>
                <a:gd name="connsiteX2116" fmla="*/ 1341492 w 6891715"/>
                <a:gd name="connsiteY2116" fmla="*/ 3513567 h 6367455"/>
                <a:gd name="connsiteX2117" fmla="*/ 1352597 w 6891715"/>
                <a:gd name="connsiteY2117" fmla="*/ 3504989 h 6367455"/>
                <a:gd name="connsiteX2118" fmla="*/ 1372902 w 6891715"/>
                <a:gd name="connsiteY2118" fmla="*/ 3506895 h 6367455"/>
                <a:gd name="connsiteX2119" fmla="*/ 1381152 w 6891715"/>
                <a:gd name="connsiteY2119" fmla="*/ 3499270 h 6367455"/>
                <a:gd name="connsiteX2120" fmla="*/ 1371634 w 6891715"/>
                <a:gd name="connsiteY2120" fmla="*/ 3502447 h 6367455"/>
                <a:gd name="connsiteX2121" fmla="*/ 1363385 w 6891715"/>
                <a:gd name="connsiteY2121" fmla="*/ 3497682 h 6367455"/>
                <a:gd name="connsiteX2122" fmla="*/ 1351645 w 6891715"/>
                <a:gd name="connsiteY2122" fmla="*/ 3495458 h 6367455"/>
                <a:gd name="connsiteX2123" fmla="*/ 1335781 w 6891715"/>
                <a:gd name="connsiteY2123" fmla="*/ 3492281 h 6367455"/>
                <a:gd name="connsiteX2124" fmla="*/ 1330388 w 6891715"/>
                <a:gd name="connsiteY2124" fmla="*/ 3484020 h 6367455"/>
                <a:gd name="connsiteX2125" fmla="*/ 1324045 w 6891715"/>
                <a:gd name="connsiteY2125" fmla="*/ 3498953 h 6367455"/>
                <a:gd name="connsiteX2126" fmla="*/ 1315799 w 6891715"/>
                <a:gd name="connsiteY2126" fmla="*/ 3512932 h 6367455"/>
                <a:gd name="connsiteX2127" fmla="*/ 1295812 w 6891715"/>
                <a:gd name="connsiteY2127" fmla="*/ 3513885 h 6367455"/>
                <a:gd name="connsiteX2128" fmla="*/ 1292640 w 6891715"/>
                <a:gd name="connsiteY2128" fmla="*/ 3508484 h 6367455"/>
                <a:gd name="connsiteX2129" fmla="*/ 1283124 w 6891715"/>
                <a:gd name="connsiteY2129" fmla="*/ 3520239 h 6367455"/>
                <a:gd name="connsiteX2130" fmla="*/ 1262187 w 6891715"/>
                <a:gd name="connsiteY2130" fmla="*/ 3526911 h 6367455"/>
                <a:gd name="connsiteX2131" fmla="*/ 1251719 w 6891715"/>
                <a:gd name="connsiteY2131" fmla="*/ 3515156 h 6367455"/>
                <a:gd name="connsiteX2132" fmla="*/ 1249180 w 6891715"/>
                <a:gd name="connsiteY2132" fmla="*/ 3506895 h 6367455"/>
                <a:gd name="connsiteX2133" fmla="*/ 1243152 w 6891715"/>
                <a:gd name="connsiteY2133" fmla="*/ 3514203 h 6367455"/>
                <a:gd name="connsiteX2134" fmla="*/ 1253623 w 6891715"/>
                <a:gd name="connsiteY2134" fmla="*/ 3533266 h 6367455"/>
                <a:gd name="connsiteX2135" fmla="*/ 1245054 w 6891715"/>
                <a:gd name="connsiteY2135" fmla="*/ 3545021 h 6367455"/>
                <a:gd name="connsiteX2136" fmla="*/ 1230463 w 6891715"/>
                <a:gd name="connsiteY2136" fmla="*/ 3544068 h 6367455"/>
                <a:gd name="connsiteX2137" fmla="*/ 1221898 w 6891715"/>
                <a:gd name="connsiteY2137" fmla="*/ 3539620 h 6367455"/>
                <a:gd name="connsiteX2138" fmla="*/ 1210160 w 6891715"/>
                <a:gd name="connsiteY2138" fmla="*/ 3515474 h 6367455"/>
                <a:gd name="connsiteX2139" fmla="*/ 1191125 w 6891715"/>
                <a:gd name="connsiteY2139" fmla="*/ 3522463 h 6367455"/>
                <a:gd name="connsiteX2140" fmla="*/ 1193663 w 6891715"/>
                <a:gd name="connsiteY2140" fmla="*/ 3538984 h 6367455"/>
                <a:gd name="connsiteX2141" fmla="*/ 1203181 w 6891715"/>
                <a:gd name="connsiteY2141" fmla="*/ 3547563 h 6367455"/>
                <a:gd name="connsiteX2142" fmla="*/ 1203181 w 6891715"/>
                <a:gd name="connsiteY2142" fmla="*/ 3554870 h 6367455"/>
                <a:gd name="connsiteX2143" fmla="*/ 1189222 w 6891715"/>
                <a:gd name="connsiteY2143" fmla="*/ 3547563 h 6367455"/>
                <a:gd name="connsiteX2144" fmla="*/ 1181609 w 6891715"/>
                <a:gd name="connsiteY2144" fmla="*/ 3526594 h 6367455"/>
                <a:gd name="connsiteX2145" fmla="*/ 1165747 w 6891715"/>
                <a:gd name="connsiteY2145" fmla="*/ 3516109 h 6367455"/>
                <a:gd name="connsiteX2146" fmla="*/ 1162574 w 6891715"/>
                <a:gd name="connsiteY2146" fmla="*/ 3505625 h 6367455"/>
                <a:gd name="connsiteX2147" fmla="*/ 1169871 w 6891715"/>
                <a:gd name="connsiteY2147" fmla="*/ 3495140 h 6367455"/>
                <a:gd name="connsiteX2148" fmla="*/ 1177485 w 6891715"/>
                <a:gd name="connsiteY2148" fmla="*/ 3496729 h 6367455"/>
                <a:gd name="connsiteX2149" fmla="*/ 1183830 w 6891715"/>
                <a:gd name="connsiteY2149" fmla="*/ 3510708 h 6367455"/>
                <a:gd name="connsiteX2150" fmla="*/ 1187002 w 6891715"/>
                <a:gd name="connsiteY2150" fmla="*/ 3507531 h 6367455"/>
                <a:gd name="connsiteX2151" fmla="*/ 1180022 w 6891715"/>
                <a:gd name="connsiteY2151" fmla="*/ 3484338 h 6367455"/>
                <a:gd name="connsiteX2152" fmla="*/ 1186367 w 6891715"/>
                <a:gd name="connsiteY2152" fmla="*/ 3466546 h 6367455"/>
                <a:gd name="connsiteX2153" fmla="*/ 1202229 w 6891715"/>
                <a:gd name="connsiteY2153" fmla="*/ 3426196 h 6367455"/>
                <a:gd name="connsiteX2154" fmla="*/ 1207939 w 6891715"/>
                <a:gd name="connsiteY2154" fmla="*/ 3419842 h 6367455"/>
                <a:gd name="connsiteX2155" fmla="*/ 1212381 w 6891715"/>
                <a:gd name="connsiteY2155" fmla="*/ 3402685 h 6367455"/>
                <a:gd name="connsiteX2156" fmla="*/ 1199691 w 6891715"/>
                <a:gd name="connsiteY2156" fmla="*/ 3396649 h 6367455"/>
                <a:gd name="connsiteX2157" fmla="*/ 1198422 w 6891715"/>
                <a:gd name="connsiteY2157" fmla="*/ 3388071 h 6367455"/>
                <a:gd name="connsiteX2158" fmla="*/ 1190809 w 6891715"/>
                <a:gd name="connsiteY2158" fmla="*/ 3370600 h 6367455"/>
                <a:gd name="connsiteX2159" fmla="*/ 1190809 w 6891715"/>
                <a:gd name="connsiteY2159" fmla="*/ 3354714 h 6367455"/>
                <a:gd name="connsiteX2160" fmla="*/ 1203181 w 6891715"/>
                <a:gd name="connsiteY2160" fmla="*/ 3331203 h 6367455"/>
                <a:gd name="connsiteX2161" fmla="*/ 1212698 w 6891715"/>
                <a:gd name="connsiteY2161" fmla="*/ 3335335 h 6367455"/>
                <a:gd name="connsiteX2162" fmla="*/ 1223166 w 6891715"/>
                <a:gd name="connsiteY2162" fmla="*/ 3330249 h 6367455"/>
                <a:gd name="connsiteX2163" fmla="*/ 1224436 w 6891715"/>
                <a:gd name="connsiteY2163" fmla="*/ 3327073 h 6367455"/>
                <a:gd name="connsiteX2164" fmla="*/ 1198739 w 6891715"/>
                <a:gd name="connsiteY2164" fmla="*/ 3324849 h 6367455"/>
                <a:gd name="connsiteX2165" fmla="*/ 1188905 w 6891715"/>
                <a:gd name="connsiteY2165" fmla="*/ 3297525 h 6367455"/>
                <a:gd name="connsiteX2166" fmla="*/ 1189222 w 6891715"/>
                <a:gd name="connsiteY2166" fmla="*/ 3321037 h 6367455"/>
                <a:gd name="connsiteX2167" fmla="*/ 1187319 w 6891715"/>
                <a:gd name="connsiteY2167" fmla="*/ 3331521 h 6367455"/>
                <a:gd name="connsiteX2168" fmla="*/ 1176850 w 6891715"/>
                <a:gd name="connsiteY2168" fmla="*/ 3334699 h 6367455"/>
                <a:gd name="connsiteX2169" fmla="*/ 1170506 w 6891715"/>
                <a:gd name="connsiteY2169" fmla="*/ 3332474 h 6367455"/>
                <a:gd name="connsiteX2170" fmla="*/ 1166381 w 6891715"/>
                <a:gd name="connsiteY2170" fmla="*/ 3340101 h 6367455"/>
                <a:gd name="connsiteX2171" fmla="*/ 1157816 w 6891715"/>
                <a:gd name="connsiteY2171" fmla="*/ 3331521 h 6367455"/>
                <a:gd name="connsiteX2172" fmla="*/ 1157498 w 6891715"/>
                <a:gd name="connsiteY2172" fmla="*/ 3321037 h 6367455"/>
                <a:gd name="connsiteX2173" fmla="*/ 1173995 w 6891715"/>
                <a:gd name="connsiteY2173" fmla="*/ 3287358 h 6367455"/>
                <a:gd name="connsiteX2174" fmla="*/ 1175264 w 6891715"/>
                <a:gd name="connsiteY2174" fmla="*/ 3277827 h 6367455"/>
                <a:gd name="connsiteX2175" fmla="*/ 1148933 w 6891715"/>
                <a:gd name="connsiteY2175" fmla="*/ 3315000 h 6367455"/>
                <a:gd name="connsiteX2176" fmla="*/ 1144808 w 6891715"/>
                <a:gd name="connsiteY2176" fmla="*/ 3311823 h 6367455"/>
                <a:gd name="connsiteX2177" fmla="*/ 1139733 w 6891715"/>
                <a:gd name="connsiteY2177" fmla="*/ 3326755 h 6367455"/>
                <a:gd name="connsiteX2178" fmla="*/ 1147346 w 6891715"/>
                <a:gd name="connsiteY2178" fmla="*/ 3336923 h 6367455"/>
                <a:gd name="connsiteX2179" fmla="*/ 1154643 w 6891715"/>
                <a:gd name="connsiteY2179" fmla="*/ 3346454 h 6367455"/>
                <a:gd name="connsiteX2180" fmla="*/ 1151471 w 6891715"/>
                <a:gd name="connsiteY2180" fmla="*/ 3362341 h 6367455"/>
                <a:gd name="connsiteX2181" fmla="*/ 1143540 w 6891715"/>
                <a:gd name="connsiteY2181" fmla="*/ 3374096 h 6367455"/>
                <a:gd name="connsiteX2182" fmla="*/ 1137512 w 6891715"/>
                <a:gd name="connsiteY2182" fmla="*/ 3404592 h 6367455"/>
                <a:gd name="connsiteX2183" fmla="*/ 1134340 w 6891715"/>
                <a:gd name="connsiteY2183" fmla="*/ 3421430 h 6367455"/>
                <a:gd name="connsiteX2184" fmla="*/ 1128312 w 6891715"/>
                <a:gd name="connsiteY2184" fmla="*/ 3441764 h 6367455"/>
                <a:gd name="connsiteX2185" fmla="*/ 1117526 w 6891715"/>
                <a:gd name="connsiteY2185" fmla="*/ 3446848 h 6367455"/>
                <a:gd name="connsiteX2186" fmla="*/ 1105787 w 6891715"/>
                <a:gd name="connsiteY2186" fmla="*/ 3446848 h 6367455"/>
                <a:gd name="connsiteX2187" fmla="*/ 1101663 w 6891715"/>
                <a:gd name="connsiteY2187" fmla="*/ 3432550 h 6367455"/>
                <a:gd name="connsiteX2188" fmla="*/ 1107691 w 6891715"/>
                <a:gd name="connsiteY2188" fmla="*/ 3416665 h 6367455"/>
                <a:gd name="connsiteX2189" fmla="*/ 1118160 w 6891715"/>
                <a:gd name="connsiteY2189" fmla="*/ 3395378 h 6367455"/>
                <a:gd name="connsiteX2190" fmla="*/ 1128629 w 6891715"/>
                <a:gd name="connsiteY2190" fmla="*/ 3369647 h 6367455"/>
                <a:gd name="connsiteX2191" fmla="*/ 1128629 w 6891715"/>
                <a:gd name="connsiteY2191" fmla="*/ 3362341 h 6367455"/>
                <a:gd name="connsiteX2192" fmla="*/ 1117842 w 6891715"/>
                <a:gd name="connsiteY2192" fmla="*/ 3365834 h 6367455"/>
                <a:gd name="connsiteX2193" fmla="*/ 1115939 w 6891715"/>
                <a:gd name="connsiteY2193" fmla="*/ 3358527 h 6367455"/>
                <a:gd name="connsiteX2194" fmla="*/ 1122919 w 6891715"/>
                <a:gd name="connsiteY2194" fmla="*/ 3348995 h 6367455"/>
                <a:gd name="connsiteX2195" fmla="*/ 1127043 w 6891715"/>
                <a:gd name="connsiteY2195" fmla="*/ 3328663 h 6367455"/>
                <a:gd name="connsiteX2196" fmla="*/ 1117526 w 6891715"/>
                <a:gd name="connsiteY2196" fmla="*/ 3330886 h 6367455"/>
                <a:gd name="connsiteX2197" fmla="*/ 1124505 w 6891715"/>
                <a:gd name="connsiteY2197" fmla="*/ 3315000 h 6367455"/>
                <a:gd name="connsiteX2198" fmla="*/ 1133070 w 6891715"/>
                <a:gd name="connsiteY2198" fmla="*/ 3302291 h 6367455"/>
                <a:gd name="connsiteX2199" fmla="*/ 1138463 w 6891715"/>
                <a:gd name="connsiteY2199" fmla="*/ 3290852 h 6367455"/>
                <a:gd name="connsiteX2200" fmla="*/ 1126409 w 6891715"/>
                <a:gd name="connsiteY2200" fmla="*/ 3277191 h 6367455"/>
                <a:gd name="connsiteX2201" fmla="*/ 1126409 w 6891715"/>
                <a:gd name="connsiteY2201" fmla="*/ 3265435 h 6367455"/>
                <a:gd name="connsiteX2202" fmla="*/ 1142270 w 6891715"/>
                <a:gd name="connsiteY2202" fmla="*/ 3262260 h 6367455"/>
                <a:gd name="connsiteX2203" fmla="*/ 1141319 w 6891715"/>
                <a:gd name="connsiteY2203" fmla="*/ 3252727 h 6367455"/>
                <a:gd name="connsiteX2204" fmla="*/ 1146712 w 6891715"/>
                <a:gd name="connsiteY2204" fmla="*/ 3254634 h 6367455"/>
                <a:gd name="connsiteX2205" fmla="*/ 1145126 w 6891715"/>
                <a:gd name="connsiteY2205" fmla="*/ 3241924 h 6367455"/>
                <a:gd name="connsiteX2206" fmla="*/ 1162257 w 6891715"/>
                <a:gd name="connsiteY2206" fmla="*/ 3228261 h 6367455"/>
                <a:gd name="connsiteX2207" fmla="*/ 1159085 w 6891715"/>
                <a:gd name="connsiteY2207" fmla="*/ 3221908 h 6367455"/>
                <a:gd name="connsiteX2208" fmla="*/ 1162891 w 6891715"/>
                <a:gd name="connsiteY2208" fmla="*/ 3213329 h 6367455"/>
                <a:gd name="connsiteX2209" fmla="*/ 1158450 w 6891715"/>
                <a:gd name="connsiteY2209" fmla="*/ 3202844 h 6367455"/>
                <a:gd name="connsiteX2210" fmla="*/ 1156546 w 6891715"/>
                <a:gd name="connsiteY2210" fmla="*/ 3201890 h 6367455"/>
                <a:gd name="connsiteX2211" fmla="*/ 1145126 w 6891715"/>
                <a:gd name="connsiteY2211" fmla="*/ 3210469 h 6367455"/>
                <a:gd name="connsiteX2212" fmla="*/ 1145126 w 6891715"/>
                <a:gd name="connsiteY2212" fmla="*/ 3224449 h 6367455"/>
                <a:gd name="connsiteX2213" fmla="*/ 1130215 w 6891715"/>
                <a:gd name="connsiteY2213" fmla="*/ 3234934 h 6367455"/>
                <a:gd name="connsiteX2214" fmla="*/ 1125457 w 6891715"/>
                <a:gd name="connsiteY2214" fmla="*/ 3243513 h 6367455"/>
                <a:gd name="connsiteX2215" fmla="*/ 1113719 w 6891715"/>
                <a:gd name="connsiteY2215" fmla="*/ 3242242 h 6367455"/>
                <a:gd name="connsiteX2216" fmla="*/ 1103884 w 6891715"/>
                <a:gd name="connsiteY2216" fmla="*/ 3231121 h 6367455"/>
                <a:gd name="connsiteX2217" fmla="*/ 1091194 w 6891715"/>
                <a:gd name="connsiteY2217" fmla="*/ 3223496 h 6367455"/>
                <a:gd name="connsiteX2218" fmla="*/ 1092463 w 6891715"/>
                <a:gd name="connsiteY2218" fmla="*/ 3210787 h 6367455"/>
                <a:gd name="connsiteX2219" fmla="*/ 1108008 w 6891715"/>
                <a:gd name="connsiteY2219" fmla="*/ 3205703 h 6367455"/>
                <a:gd name="connsiteX2220" fmla="*/ 1091511 w 6891715"/>
                <a:gd name="connsiteY2220" fmla="*/ 3203480 h 6367455"/>
                <a:gd name="connsiteX2221" fmla="*/ 1090877 w 6891715"/>
                <a:gd name="connsiteY2221" fmla="*/ 3209516 h 6367455"/>
                <a:gd name="connsiteX2222" fmla="*/ 1082628 w 6891715"/>
                <a:gd name="connsiteY2222" fmla="*/ 3212375 h 6367455"/>
                <a:gd name="connsiteX2223" fmla="*/ 1066766 w 6891715"/>
                <a:gd name="connsiteY2223" fmla="*/ 3204750 h 6367455"/>
                <a:gd name="connsiteX2224" fmla="*/ 1067718 w 6891715"/>
                <a:gd name="connsiteY2224" fmla="*/ 3197444 h 6367455"/>
                <a:gd name="connsiteX2225" fmla="*/ 1088022 w 6891715"/>
                <a:gd name="connsiteY2225" fmla="*/ 3193312 h 6367455"/>
                <a:gd name="connsiteX2226" fmla="*/ 1098491 w 6891715"/>
                <a:gd name="connsiteY2226" fmla="*/ 3195854 h 6367455"/>
                <a:gd name="connsiteX2227" fmla="*/ 1107057 w 6891715"/>
                <a:gd name="connsiteY2227" fmla="*/ 3194901 h 6367455"/>
                <a:gd name="connsiteX2228" fmla="*/ 1108643 w 6891715"/>
                <a:gd name="connsiteY2228" fmla="*/ 3183146 h 6367455"/>
                <a:gd name="connsiteX2229" fmla="*/ 1099126 w 6891715"/>
                <a:gd name="connsiteY2229" fmla="*/ 3170755 h 6367455"/>
                <a:gd name="connsiteX2230" fmla="*/ 1103249 w 6891715"/>
                <a:gd name="connsiteY2230" fmla="*/ 3157411 h 6367455"/>
                <a:gd name="connsiteX2231" fmla="*/ 1123236 w 6891715"/>
                <a:gd name="connsiteY2231" fmla="*/ 3154870 h 6367455"/>
                <a:gd name="connsiteX2232" fmla="*/ 1104201 w 6891715"/>
                <a:gd name="connsiteY2232" fmla="*/ 3145338 h 6367455"/>
                <a:gd name="connsiteX2233" fmla="*/ 1119112 w 6891715"/>
                <a:gd name="connsiteY2233" fmla="*/ 3135807 h 6367455"/>
                <a:gd name="connsiteX2234" fmla="*/ 1131802 w 6891715"/>
                <a:gd name="connsiteY2234" fmla="*/ 3142162 h 6367455"/>
                <a:gd name="connsiteX2235" fmla="*/ 1116891 w 6891715"/>
                <a:gd name="connsiteY2235" fmla="*/ 3125323 h 6367455"/>
                <a:gd name="connsiteX2236" fmla="*/ 1122919 w 6891715"/>
                <a:gd name="connsiteY2236" fmla="*/ 3116745 h 6367455"/>
                <a:gd name="connsiteX2237" fmla="*/ 1139733 w 6891715"/>
                <a:gd name="connsiteY2237" fmla="*/ 3113568 h 6367455"/>
                <a:gd name="connsiteX2238" fmla="*/ 1141002 w 6891715"/>
                <a:gd name="connsiteY2238" fmla="*/ 3108167 h 6367455"/>
                <a:gd name="connsiteX2239" fmla="*/ 1123870 w 6891715"/>
                <a:gd name="connsiteY2239" fmla="*/ 3102131 h 6367455"/>
                <a:gd name="connsiteX2240" fmla="*/ 1147981 w 6891715"/>
                <a:gd name="connsiteY2240" fmla="*/ 3086881 h 6367455"/>
                <a:gd name="connsiteX2241" fmla="*/ 1126091 w 6891715"/>
                <a:gd name="connsiteY2241" fmla="*/ 3094823 h 6367455"/>
                <a:gd name="connsiteX2242" fmla="*/ 1126091 w 6891715"/>
                <a:gd name="connsiteY2242" fmla="*/ 3086245 h 6367455"/>
                <a:gd name="connsiteX2243" fmla="*/ 1114353 w 6891715"/>
                <a:gd name="connsiteY2243" fmla="*/ 3102131 h 6367455"/>
                <a:gd name="connsiteX2244" fmla="*/ 1100711 w 6891715"/>
                <a:gd name="connsiteY2244" fmla="*/ 3083385 h 6367455"/>
                <a:gd name="connsiteX2245" fmla="*/ 1095953 w 6891715"/>
                <a:gd name="connsiteY2245" fmla="*/ 3062099 h 6367455"/>
                <a:gd name="connsiteX2246" fmla="*/ 1104518 w 6891715"/>
                <a:gd name="connsiteY2246" fmla="*/ 3057969 h 6367455"/>
                <a:gd name="connsiteX2247" fmla="*/ 1122601 w 6891715"/>
                <a:gd name="connsiteY2247" fmla="*/ 3068136 h 6367455"/>
                <a:gd name="connsiteX2248" fmla="*/ 1134340 w 6891715"/>
                <a:gd name="connsiteY2248" fmla="*/ 3067183 h 6367455"/>
                <a:gd name="connsiteX2249" fmla="*/ 1121332 w 6891715"/>
                <a:gd name="connsiteY2249" fmla="*/ 3062099 h 6367455"/>
                <a:gd name="connsiteX2250" fmla="*/ 1101981 w 6891715"/>
                <a:gd name="connsiteY2250" fmla="*/ 3038271 h 6367455"/>
                <a:gd name="connsiteX2251" fmla="*/ 1106422 w 6891715"/>
                <a:gd name="connsiteY2251" fmla="*/ 3031599 h 6367455"/>
                <a:gd name="connsiteX2252" fmla="*/ 1114670 w 6891715"/>
                <a:gd name="connsiteY2252" fmla="*/ 3030329 h 6367455"/>
                <a:gd name="connsiteX2253" fmla="*/ 1100077 w 6891715"/>
                <a:gd name="connsiteY2253" fmla="*/ 3010631 h 6367455"/>
                <a:gd name="connsiteX2254" fmla="*/ 1108960 w 6891715"/>
                <a:gd name="connsiteY2254" fmla="*/ 3001100 h 6367455"/>
                <a:gd name="connsiteX2255" fmla="*/ 1121967 w 6891715"/>
                <a:gd name="connsiteY2255" fmla="*/ 3001100 h 6367455"/>
                <a:gd name="connsiteX2256" fmla="*/ 1145126 w 6891715"/>
                <a:gd name="connsiteY2256" fmla="*/ 3001735 h 6367455"/>
                <a:gd name="connsiteX2257" fmla="*/ 1141002 w 6891715"/>
                <a:gd name="connsiteY2257" fmla="*/ 2996334 h 6367455"/>
                <a:gd name="connsiteX2258" fmla="*/ 1144174 w 6891715"/>
                <a:gd name="connsiteY2258" fmla="*/ 2992204 h 6367455"/>
                <a:gd name="connsiteX2259" fmla="*/ 1156864 w 6891715"/>
                <a:gd name="connsiteY2259" fmla="*/ 3000464 h 6367455"/>
                <a:gd name="connsiteX2260" fmla="*/ 1160988 w 6891715"/>
                <a:gd name="connsiteY2260" fmla="*/ 2996334 h 6367455"/>
                <a:gd name="connsiteX2261" fmla="*/ 1150519 w 6891715"/>
                <a:gd name="connsiteY2261" fmla="*/ 2978543 h 6367455"/>
                <a:gd name="connsiteX2262" fmla="*/ 1136243 w 6891715"/>
                <a:gd name="connsiteY2262" fmla="*/ 2967105 h 6367455"/>
                <a:gd name="connsiteX2263" fmla="*/ 1136243 w 6891715"/>
                <a:gd name="connsiteY2263" fmla="*/ 2960751 h 6367455"/>
                <a:gd name="connsiteX2264" fmla="*/ 1143857 w 6891715"/>
                <a:gd name="connsiteY2264" fmla="*/ 2958526 h 6367455"/>
                <a:gd name="connsiteX2265" fmla="*/ 1153374 w 6891715"/>
                <a:gd name="connsiteY2265" fmla="*/ 2963928 h 6367455"/>
                <a:gd name="connsiteX2266" fmla="*/ 1155277 w 6891715"/>
                <a:gd name="connsiteY2266" fmla="*/ 2958526 h 6367455"/>
                <a:gd name="connsiteX2267" fmla="*/ 1147029 w 6891715"/>
                <a:gd name="connsiteY2267" fmla="*/ 2943593 h 6367455"/>
                <a:gd name="connsiteX2268" fmla="*/ 1156229 w 6891715"/>
                <a:gd name="connsiteY2268" fmla="*/ 2935012 h 6367455"/>
                <a:gd name="connsiteX2269" fmla="*/ 1166699 w 6891715"/>
                <a:gd name="connsiteY2269" fmla="*/ 2928659 h 6367455"/>
                <a:gd name="connsiteX2270" fmla="*/ 1181609 w 6891715"/>
                <a:gd name="connsiteY2270" fmla="*/ 2937873 h 6367455"/>
                <a:gd name="connsiteX2271" fmla="*/ 1181609 w 6891715"/>
                <a:gd name="connsiteY2271" fmla="*/ 2931834 h 6367455"/>
                <a:gd name="connsiteX2272" fmla="*/ 1163526 w 6891715"/>
                <a:gd name="connsiteY2272" fmla="*/ 2922306 h 6367455"/>
                <a:gd name="connsiteX2273" fmla="*/ 1161305 w 6891715"/>
                <a:gd name="connsiteY2273" fmla="*/ 2911186 h 6367455"/>
                <a:gd name="connsiteX2274" fmla="*/ 1162257 w 6891715"/>
                <a:gd name="connsiteY2274" fmla="*/ 2899430 h 6367455"/>
                <a:gd name="connsiteX2275" fmla="*/ 1174947 w 6891715"/>
                <a:gd name="connsiteY2275" fmla="*/ 2882275 h 6367455"/>
                <a:gd name="connsiteX2276" fmla="*/ 1176850 w 6891715"/>
                <a:gd name="connsiteY2276" fmla="*/ 2869567 h 6367455"/>
                <a:gd name="connsiteX2277" fmla="*/ 1181926 w 6891715"/>
                <a:gd name="connsiteY2277" fmla="*/ 2869567 h 6367455"/>
                <a:gd name="connsiteX2278" fmla="*/ 1192395 w 6891715"/>
                <a:gd name="connsiteY2278" fmla="*/ 2865437 h 6367455"/>
                <a:gd name="connsiteX2279" fmla="*/ 1202229 w 6891715"/>
                <a:gd name="connsiteY2279" fmla="*/ 2871474 h 6367455"/>
                <a:gd name="connsiteX2280" fmla="*/ 1213649 w 6891715"/>
                <a:gd name="connsiteY2280" fmla="*/ 2881003 h 6367455"/>
                <a:gd name="connsiteX2281" fmla="*/ 1216822 w 6891715"/>
                <a:gd name="connsiteY2281" fmla="*/ 2874650 h 6367455"/>
                <a:gd name="connsiteX2282" fmla="*/ 1224436 w 6891715"/>
                <a:gd name="connsiteY2282" fmla="*/ 2874650 h 6367455"/>
                <a:gd name="connsiteX2283" fmla="*/ 1233952 w 6891715"/>
                <a:gd name="connsiteY2283" fmla="*/ 2881639 h 6367455"/>
                <a:gd name="connsiteX2284" fmla="*/ 1241249 w 6891715"/>
                <a:gd name="connsiteY2284" fmla="*/ 2885769 h 6367455"/>
                <a:gd name="connsiteX2285" fmla="*/ 1253941 w 6891715"/>
                <a:gd name="connsiteY2285" fmla="*/ 2879415 h 6367455"/>
                <a:gd name="connsiteX2286" fmla="*/ 1279635 w 6891715"/>
                <a:gd name="connsiteY2286" fmla="*/ 2869567 h 6367455"/>
                <a:gd name="connsiteX2287" fmla="*/ 1295496 w 6891715"/>
                <a:gd name="connsiteY2287" fmla="*/ 2879097 h 6367455"/>
                <a:gd name="connsiteX2288" fmla="*/ 1311040 w 6891715"/>
                <a:gd name="connsiteY2288" fmla="*/ 2868614 h 6367455"/>
                <a:gd name="connsiteX2289" fmla="*/ 3854360 w 6891715"/>
                <a:gd name="connsiteY2289" fmla="*/ 2852734 h 6367455"/>
                <a:gd name="connsiteX2290" fmla="*/ 3865180 w 6891715"/>
                <a:gd name="connsiteY2290" fmla="*/ 2862282 h 6367455"/>
                <a:gd name="connsiteX2291" fmla="*/ 3876638 w 6891715"/>
                <a:gd name="connsiteY2291" fmla="*/ 2875649 h 6367455"/>
                <a:gd name="connsiteX2292" fmla="*/ 3876001 w 6891715"/>
                <a:gd name="connsiteY2292" fmla="*/ 2885198 h 6367455"/>
                <a:gd name="connsiteX2293" fmla="*/ 3865499 w 6891715"/>
                <a:gd name="connsiteY2293" fmla="*/ 2882333 h 6367455"/>
                <a:gd name="connsiteX2294" fmla="*/ 3855951 w 6891715"/>
                <a:gd name="connsiteY2294" fmla="*/ 2890927 h 6367455"/>
                <a:gd name="connsiteX2295" fmla="*/ 3847358 w 6891715"/>
                <a:gd name="connsiteY2295" fmla="*/ 2901431 h 6367455"/>
                <a:gd name="connsiteX2296" fmla="*/ 3832718 w 6891715"/>
                <a:gd name="connsiteY2296" fmla="*/ 2908115 h 6367455"/>
                <a:gd name="connsiteX2297" fmla="*/ 3829536 w 6891715"/>
                <a:gd name="connsiteY2297" fmla="*/ 2924031 h 6367455"/>
                <a:gd name="connsiteX2298" fmla="*/ 3797710 w 6891715"/>
                <a:gd name="connsiteY2298" fmla="*/ 2916709 h 6367455"/>
                <a:gd name="connsiteX2299" fmla="*/ 3790390 w 6891715"/>
                <a:gd name="connsiteY2299" fmla="*/ 2923077 h 6367455"/>
                <a:gd name="connsiteX2300" fmla="*/ 3787526 w 6891715"/>
                <a:gd name="connsiteY2300" fmla="*/ 2947269 h 6367455"/>
                <a:gd name="connsiteX2301" fmla="*/ 3764293 w 6891715"/>
                <a:gd name="connsiteY2301" fmla="*/ 2978145 h 6367455"/>
                <a:gd name="connsiteX2302" fmla="*/ 3751562 w 6891715"/>
                <a:gd name="connsiteY2302" fmla="*/ 2960319 h 6367455"/>
                <a:gd name="connsiteX2303" fmla="*/ 3758564 w 6891715"/>
                <a:gd name="connsiteY2303" fmla="*/ 2947588 h 6367455"/>
                <a:gd name="connsiteX2304" fmla="*/ 3777978 w 6891715"/>
                <a:gd name="connsiteY2304" fmla="*/ 2940264 h 6367455"/>
                <a:gd name="connsiteX2305" fmla="*/ 3778933 w 6891715"/>
                <a:gd name="connsiteY2305" fmla="*/ 2933896 h 6367455"/>
                <a:gd name="connsiteX2306" fmla="*/ 3755063 w 6891715"/>
                <a:gd name="connsiteY2306" fmla="*/ 2912890 h 6367455"/>
                <a:gd name="connsiteX2307" fmla="*/ 3743288 w 6891715"/>
                <a:gd name="connsiteY2307" fmla="*/ 2896019 h 6367455"/>
                <a:gd name="connsiteX2308" fmla="*/ 3761428 w 6891715"/>
                <a:gd name="connsiteY2308" fmla="*/ 2894747 h 6367455"/>
                <a:gd name="connsiteX2309" fmla="*/ 3746152 w 6891715"/>
                <a:gd name="connsiteY2309" fmla="*/ 2870875 h 6367455"/>
                <a:gd name="connsiteX2310" fmla="*/ 3751562 w 6891715"/>
                <a:gd name="connsiteY2310" fmla="*/ 2865465 h 6367455"/>
                <a:gd name="connsiteX2311" fmla="*/ 3772886 w 6891715"/>
                <a:gd name="connsiteY2311" fmla="*/ 2879787 h 6367455"/>
                <a:gd name="connsiteX2312" fmla="*/ 3775114 w 6891715"/>
                <a:gd name="connsiteY2312" fmla="*/ 2869284 h 6367455"/>
                <a:gd name="connsiteX2313" fmla="*/ 3789753 w 6891715"/>
                <a:gd name="connsiteY2313" fmla="*/ 2876604 h 6367455"/>
                <a:gd name="connsiteX2314" fmla="*/ 3779251 w 6891715"/>
                <a:gd name="connsiteY2314" fmla="*/ 2869284 h 6367455"/>
                <a:gd name="connsiteX2315" fmla="*/ 3802165 w 6891715"/>
                <a:gd name="connsiteY2315" fmla="*/ 2853370 h 6367455"/>
                <a:gd name="connsiteX2316" fmla="*/ 3818397 w 6891715"/>
                <a:gd name="connsiteY2316" fmla="*/ 2857190 h 6367455"/>
                <a:gd name="connsiteX2317" fmla="*/ 3881509 w 6891715"/>
                <a:gd name="connsiteY2317" fmla="*/ 2838447 h 6367455"/>
                <a:gd name="connsiteX2318" fmla="*/ 3889338 w 6891715"/>
                <a:gd name="connsiteY2318" fmla="*/ 2856748 h 6367455"/>
                <a:gd name="connsiteX2319" fmla="*/ 3879552 w 6891715"/>
                <a:gd name="connsiteY2319" fmla="*/ 2865433 h 6367455"/>
                <a:gd name="connsiteX2320" fmla="*/ 3866503 w 6891715"/>
                <a:gd name="connsiteY2320" fmla="*/ 2857058 h 6367455"/>
                <a:gd name="connsiteX2321" fmla="*/ 3865525 w 6891715"/>
                <a:gd name="connsiteY2321" fmla="*/ 2845582 h 6367455"/>
                <a:gd name="connsiteX2322" fmla="*/ 1378190 w 6891715"/>
                <a:gd name="connsiteY2322" fmla="*/ 2819397 h 6367455"/>
                <a:gd name="connsiteX2323" fmla="*/ 1384271 w 6891715"/>
                <a:gd name="connsiteY2323" fmla="*/ 2826202 h 6367455"/>
                <a:gd name="connsiteX2324" fmla="*/ 1377514 w 6891715"/>
                <a:gd name="connsiteY2324" fmla="*/ 2838446 h 6367455"/>
                <a:gd name="connsiteX2325" fmla="*/ 1370758 w 6891715"/>
                <a:gd name="connsiteY2325" fmla="*/ 2834024 h 6367455"/>
                <a:gd name="connsiteX2326" fmla="*/ 1368393 w 6891715"/>
                <a:gd name="connsiteY2326" fmla="*/ 2823820 h 6367455"/>
                <a:gd name="connsiteX2327" fmla="*/ 1342224 w 6891715"/>
                <a:gd name="connsiteY2327" fmla="*/ 2803518 h 6367455"/>
                <a:gd name="connsiteX2328" fmla="*/ 1357279 w 6891715"/>
                <a:gd name="connsiteY2328" fmla="*/ 2821795 h 6367455"/>
                <a:gd name="connsiteX2329" fmla="*/ 1344734 w 6891715"/>
                <a:gd name="connsiteY2329" fmla="*/ 2828923 h 6367455"/>
                <a:gd name="connsiteX2330" fmla="*/ 1331875 w 6891715"/>
                <a:gd name="connsiteY2330" fmla="*/ 2819010 h 6367455"/>
                <a:gd name="connsiteX2331" fmla="*/ 1331875 w 6891715"/>
                <a:gd name="connsiteY2331" fmla="*/ 2809712 h 6367455"/>
                <a:gd name="connsiteX2332" fmla="*/ 3807906 w 6891715"/>
                <a:gd name="connsiteY2332" fmla="*/ 2778119 h 6367455"/>
                <a:gd name="connsiteX2333" fmla="*/ 3833399 w 6891715"/>
                <a:gd name="connsiteY2333" fmla="*/ 2780025 h 6367455"/>
                <a:gd name="connsiteX2334" fmla="*/ 3843278 w 6891715"/>
                <a:gd name="connsiteY2334" fmla="*/ 2793676 h 6367455"/>
                <a:gd name="connsiteX2335" fmla="*/ 3849651 w 6891715"/>
                <a:gd name="connsiteY2335" fmla="*/ 2810504 h 6367455"/>
                <a:gd name="connsiteX2336" fmla="*/ 3844552 w 6891715"/>
                <a:gd name="connsiteY2336" fmla="*/ 2813998 h 6367455"/>
                <a:gd name="connsiteX2337" fmla="*/ 3839135 w 6891715"/>
                <a:gd name="connsiteY2337" fmla="*/ 2808599 h 6367455"/>
                <a:gd name="connsiteX2338" fmla="*/ 3830531 w 6891715"/>
                <a:gd name="connsiteY2338" fmla="*/ 2814950 h 6367455"/>
                <a:gd name="connsiteX2339" fmla="*/ 3823521 w 6891715"/>
                <a:gd name="connsiteY2339" fmla="*/ 2827653 h 6367455"/>
                <a:gd name="connsiteX2340" fmla="*/ 3817147 w 6891715"/>
                <a:gd name="connsiteY2340" fmla="*/ 2838447 h 6367455"/>
                <a:gd name="connsiteX2341" fmla="*/ 3804401 w 6891715"/>
                <a:gd name="connsiteY2341" fmla="*/ 2838447 h 6367455"/>
                <a:gd name="connsiteX2342" fmla="*/ 3793566 w 6891715"/>
                <a:gd name="connsiteY2342" fmla="*/ 2829241 h 6367455"/>
                <a:gd name="connsiteX2343" fmla="*/ 3795478 w 6891715"/>
                <a:gd name="connsiteY2343" fmla="*/ 2813362 h 6367455"/>
                <a:gd name="connsiteX2344" fmla="*/ 3778908 w 6891715"/>
                <a:gd name="connsiteY2344" fmla="*/ 2810187 h 6367455"/>
                <a:gd name="connsiteX2345" fmla="*/ 3765843 w 6891715"/>
                <a:gd name="connsiteY2345" fmla="*/ 2808281 h 6367455"/>
                <a:gd name="connsiteX2346" fmla="*/ 3762338 w 6891715"/>
                <a:gd name="connsiteY2346" fmla="*/ 2800976 h 6367455"/>
                <a:gd name="connsiteX2347" fmla="*/ 3780501 w 6891715"/>
                <a:gd name="connsiteY2347" fmla="*/ 2795579 h 6367455"/>
                <a:gd name="connsiteX2348" fmla="*/ 3793248 w 6891715"/>
                <a:gd name="connsiteY2348" fmla="*/ 2795262 h 6367455"/>
                <a:gd name="connsiteX2349" fmla="*/ 3802808 w 6891715"/>
                <a:gd name="connsiteY2349" fmla="*/ 2786692 h 6367455"/>
                <a:gd name="connsiteX2350" fmla="*/ 1396971 w 6891715"/>
                <a:gd name="connsiteY2350" fmla="*/ 2773356 h 6367455"/>
                <a:gd name="connsiteX2351" fmla="*/ 1389329 w 6891715"/>
                <a:gd name="connsiteY2351" fmla="*/ 2781295 h 6367455"/>
                <a:gd name="connsiteX2352" fmla="*/ 1382682 w 6891715"/>
                <a:gd name="connsiteY2352" fmla="*/ 2776589 h 6367455"/>
                <a:gd name="connsiteX2353" fmla="*/ 2732096 w 6891715"/>
                <a:gd name="connsiteY2353" fmla="*/ 2773211 h 6367455"/>
                <a:gd name="connsiteX2354" fmla="*/ 2750156 w 6891715"/>
                <a:gd name="connsiteY2354" fmla="*/ 2804578 h 6367455"/>
                <a:gd name="connsiteX2355" fmla="*/ 2750581 w 6891715"/>
                <a:gd name="connsiteY2355" fmla="*/ 2804292 h 6367455"/>
                <a:gd name="connsiteX2356" fmla="*/ 2732780 w 6891715"/>
                <a:gd name="connsiteY2356" fmla="*/ 2773363 h 6367455"/>
                <a:gd name="connsiteX2357" fmla="*/ 3884258 w 6891715"/>
                <a:gd name="connsiteY2357" fmla="*/ 2770182 h 6367455"/>
                <a:gd name="connsiteX2358" fmla="*/ 3886163 w 6891715"/>
                <a:gd name="connsiteY2358" fmla="*/ 2783610 h 6367455"/>
                <a:gd name="connsiteX2359" fmla="*/ 3875685 w 6891715"/>
                <a:gd name="connsiteY2359" fmla="*/ 2782673 h 6367455"/>
                <a:gd name="connsiteX2360" fmla="*/ 3875368 w 6891715"/>
                <a:gd name="connsiteY2360" fmla="*/ 2783610 h 6367455"/>
                <a:gd name="connsiteX2361" fmla="*/ 3874098 w 6891715"/>
                <a:gd name="connsiteY2361" fmla="*/ 2785484 h 6367455"/>
                <a:gd name="connsiteX2362" fmla="*/ 3872510 w 6891715"/>
                <a:gd name="connsiteY2362" fmla="*/ 2787358 h 6367455"/>
                <a:gd name="connsiteX2363" fmla="*/ 3871240 w 6891715"/>
                <a:gd name="connsiteY2363" fmla="*/ 2788607 h 6367455"/>
                <a:gd name="connsiteX2364" fmla="*/ 3870288 w 6891715"/>
                <a:gd name="connsiteY2364" fmla="*/ 2788920 h 6367455"/>
                <a:gd name="connsiteX2365" fmla="*/ 3869653 w 6891715"/>
                <a:gd name="connsiteY2365" fmla="*/ 2789232 h 6367455"/>
                <a:gd name="connsiteX2366" fmla="*/ 3869335 w 6891715"/>
                <a:gd name="connsiteY2366" fmla="*/ 2788920 h 6367455"/>
                <a:gd name="connsiteX2367" fmla="*/ 3868065 w 6891715"/>
                <a:gd name="connsiteY2367" fmla="*/ 2787983 h 6367455"/>
                <a:gd name="connsiteX2368" fmla="*/ 3866795 w 6891715"/>
                <a:gd name="connsiteY2368" fmla="*/ 2786421 h 6367455"/>
                <a:gd name="connsiteX2369" fmla="*/ 3866160 w 6891715"/>
                <a:gd name="connsiteY2369" fmla="*/ 2784860 h 6367455"/>
                <a:gd name="connsiteX2370" fmla="*/ 3864573 w 6891715"/>
                <a:gd name="connsiteY2370" fmla="*/ 2781112 h 6367455"/>
                <a:gd name="connsiteX2371" fmla="*/ 3863938 w 6891715"/>
                <a:gd name="connsiteY2371" fmla="*/ 2779863 h 6367455"/>
                <a:gd name="connsiteX2372" fmla="*/ 3866160 w 6891715"/>
                <a:gd name="connsiteY2372" fmla="*/ 2771431 h 6367455"/>
                <a:gd name="connsiteX2373" fmla="*/ 1338644 w 6891715"/>
                <a:gd name="connsiteY2373" fmla="*/ 2765421 h 6367455"/>
                <a:gd name="connsiteX2374" fmla="*/ 1354715 w 6891715"/>
                <a:gd name="connsiteY2374" fmla="*/ 2768237 h 6367455"/>
                <a:gd name="connsiteX2375" fmla="*/ 1360499 w 6891715"/>
                <a:gd name="connsiteY2375" fmla="*/ 2776688 h 6367455"/>
                <a:gd name="connsiteX2376" fmla="*/ 1357286 w 6891715"/>
                <a:gd name="connsiteY2376" fmla="*/ 2788270 h 6367455"/>
                <a:gd name="connsiteX2377" fmla="*/ 1363714 w 6891715"/>
                <a:gd name="connsiteY2377" fmla="*/ 2796720 h 6367455"/>
                <a:gd name="connsiteX2378" fmla="*/ 1379783 w 6891715"/>
                <a:gd name="connsiteY2378" fmla="*/ 2783575 h 6367455"/>
                <a:gd name="connsiteX2379" fmla="*/ 1389426 w 6891715"/>
                <a:gd name="connsiteY2379" fmla="*/ 2792027 h 6367455"/>
                <a:gd name="connsiteX2380" fmla="*/ 1395855 w 6891715"/>
                <a:gd name="connsiteY2380" fmla="*/ 2797346 h 6367455"/>
                <a:gd name="connsiteX2381" fmla="*/ 1409674 w 6891715"/>
                <a:gd name="connsiteY2381" fmla="*/ 2792965 h 6367455"/>
                <a:gd name="connsiteX2382" fmla="*/ 1404532 w 6891715"/>
                <a:gd name="connsiteY2382" fmla="*/ 2806422 h 6367455"/>
                <a:gd name="connsiteX2383" fmla="*/ 1389426 w 6891715"/>
                <a:gd name="connsiteY2383" fmla="*/ 2809869 h 6367455"/>
                <a:gd name="connsiteX2384" fmla="*/ 1382998 w 6891715"/>
                <a:gd name="connsiteY2384" fmla="*/ 2792027 h 6367455"/>
                <a:gd name="connsiteX2385" fmla="*/ 1357286 w 6891715"/>
                <a:gd name="connsiteY2385" fmla="*/ 2807990 h 6367455"/>
                <a:gd name="connsiteX2386" fmla="*/ 1349572 w 6891715"/>
                <a:gd name="connsiteY2386" fmla="*/ 2801727 h 6367455"/>
                <a:gd name="connsiteX2387" fmla="*/ 1338965 w 6891715"/>
                <a:gd name="connsiteY2387" fmla="*/ 2800786 h 6367455"/>
                <a:gd name="connsiteX2388" fmla="*/ 1330289 w 6891715"/>
                <a:gd name="connsiteY2388" fmla="*/ 2789522 h 6367455"/>
                <a:gd name="connsiteX2389" fmla="*/ 4266528 w 6891715"/>
                <a:gd name="connsiteY2389" fmla="*/ 2764378 h 6367455"/>
                <a:gd name="connsiteX2390" fmla="*/ 4255416 w 6891715"/>
                <a:gd name="connsiteY2390" fmla="*/ 2776749 h 6367455"/>
                <a:gd name="connsiteX2391" fmla="*/ 4246843 w 6891715"/>
                <a:gd name="connsiteY2391" fmla="*/ 2786583 h 6367455"/>
                <a:gd name="connsiteX2392" fmla="*/ 4240493 w 6891715"/>
                <a:gd name="connsiteY2392" fmla="*/ 2794194 h 6367455"/>
                <a:gd name="connsiteX2393" fmla="*/ 4238588 w 6891715"/>
                <a:gd name="connsiteY2393" fmla="*/ 2797365 h 6367455"/>
                <a:gd name="connsiteX2394" fmla="*/ 4237001 w 6891715"/>
                <a:gd name="connsiteY2394" fmla="*/ 2801168 h 6367455"/>
                <a:gd name="connsiteX2395" fmla="*/ 4236048 w 6891715"/>
                <a:gd name="connsiteY2395" fmla="*/ 2805297 h 6367455"/>
                <a:gd name="connsiteX2396" fmla="*/ 4235413 w 6891715"/>
                <a:gd name="connsiteY2396" fmla="*/ 2809735 h 6367455"/>
                <a:gd name="connsiteX2397" fmla="*/ 4234778 w 6891715"/>
                <a:gd name="connsiteY2397" fmla="*/ 2816400 h 6367455"/>
                <a:gd name="connsiteX2398" fmla="*/ 4234461 w 6891715"/>
                <a:gd name="connsiteY2398" fmla="*/ 2819572 h 6367455"/>
                <a:gd name="connsiteX2399" fmla="*/ 4254146 w 6891715"/>
                <a:gd name="connsiteY2399" fmla="*/ 2828459 h 6367455"/>
                <a:gd name="connsiteX2400" fmla="*/ 4251606 w 6891715"/>
                <a:gd name="connsiteY2400" fmla="*/ 2849076 h 6367455"/>
                <a:gd name="connsiteX2401" fmla="*/ 4262401 w 6891715"/>
                <a:gd name="connsiteY2401" fmla="*/ 2891579 h 6367455"/>
                <a:gd name="connsiteX2402" fmla="*/ 4276371 w 6891715"/>
                <a:gd name="connsiteY2402" fmla="*/ 2915372 h 6367455"/>
                <a:gd name="connsiteX2403" fmla="*/ 4285578 w 6891715"/>
                <a:gd name="connsiteY2403" fmla="*/ 2923936 h 6367455"/>
                <a:gd name="connsiteX2404" fmla="*/ 4290658 w 6891715"/>
                <a:gd name="connsiteY2404" fmla="*/ 2940748 h 6367455"/>
                <a:gd name="connsiteX2405" fmla="*/ 4301453 w 6891715"/>
                <a:gd name="connsiteY2405" fmla="*/ 2941065 h 6367455"/>
                <a:gd name="connsiteX2406" fmla="*/ 4301578 w 6891715"/>
                <a:gd name="connsiteY2406" fmla="*/ 2941217 h 6367455"/>
                <a:gd name="connsiteX2407" fmla="*/ 4306221 w 6891715"/>
                <a:gd name="connsiteY2407" fmla="*/ 2941461 h 6367455"/>
                <a:gd name="connsiteX2408" fmla="*/ 4319241 w 6891715"/>
                <a:gd name="connsiteY2408" fmla="*/ 2956380 h 6367455"/>
                <a:gd name="connsiteX2409" fmla="*/ 4323369 w 6891715"/>
                <a:gd name="connsiteY2409" fmla="*/ 2975426 h 6367455"/>
                <a:gd name="connsiteX2410" fmla="*/ 4340199 w 6891715"/>
                <a:gd name="connsiteY2410" fmla="*/ 2977966 h 6367455"/>
                <a:gd name="connsiteX2411" fmla="*/ 4348773 w 6891715"/>
                <a:gd name="connsiteY2411" fmla="*/ 2967807 h 6367455"/>
                <a:gd name="connsiteX2412" fmla="*/ 4348456 w 6891715"/>
                <a:gd name="connsiteY2412" fmla="*/ 2950666 h 6367455"/>
                <a:gd name="connsiteX2413" fmla="*/ 4341787 w 6891715"/>
                <a:gd name="connsiteY2413" fmla="*/ 2924319 h 6367455"/>
                <a:gd name="connsiteX2414" fmla="*/ 4330990 w 6891715"/>
                <a:gd name="connsiteY2414" fmla="*/ 2916701 h 6367455"/>
                <a:gd name="connsiteX2415" fmla="*/ 4315112 w 6891715"/>
                <a:gd name="connsiteY2415" fmla="*/ 2924002 h 6367455"/>
                <a:gd name="connsiteX2416" fmla="*/ 4298282 w 6891715"/>
                <a:gd name="connsiteY2416" fmla="*/ 2924319 h 6367455"/>
                <a:gd name="connsiteX2417" fmla="*/ 4287803 w 6891715"/>
                <a:gd name="connsiteY2417" fmla="*/ 2904956 h 6367455"/>
                <a:gd name="connsiteX2418" fmla="*/ 4291296 w 6891715"/>
                <a:gd name="connsiteY2418" fmla="*/ 2892258 h 6367455"/>
                <a:gd name="connsiteX2419" fmla="*/ 4296059 w 6891715"/>
                <a:gd name="connsiteY2419" fmla="*/ 2881148 h 6367455"/>
                <a:gd name="connsiteX2420" fmla="*/ 4313525 w 6891715"/>
                <a:gd name="connsiteY2420" fmla="*/ 2869719 h 6367455"/>
                <a:gd name="connsiteX2421" fmla="*/ 4312890 w 6891715"/>
                <a:gd name="connsiteY2421" fmla="*/ 2841468 h 6367455"/>
                <a:gd name="connsiteX2422" fmla="*/ 4309396 w 6891715"/>
                <a:gd name="connsiteY2422" fmla="*/ 2811629 h 6367455"/>
                <a:gd name="connsiteX2423" fmla="*/ 4314477 w 6891715"/>
                <a:gd name="connsiteY2423" fmla="*/ 2787822 h 6367455"/>
                <a:gd name="connsiteX2424" fmla="*/ 4313842 w 6891715"/>
                <a:gd name="connsiteY2424" fmla="*/ 2784012 h 6367455"/>
                <a:gd name="connsiteX2425" fmla="*/ 4314747 w 6891715"/>
                <a:gd name="connsiteY2425" fmla="*/ 2782557 h 6367455"/>
                <a:gd name="connsiteX2426" fmla="*/ 4312883 w 6891715"/>
                <a:gd name="connsiteY2426" fmla="*/ 2774845 h 6367455"/>
                <a:gd name="connsiteX2427" fmla="*/ 4295421 w 6891715"/>
                <a:gd name="connsiteY2427" fmla="*/ 2783093 h 6367455"/>
                <a:gd name="connsiteX2428" fmla="*/ 4293833 w 6891715"/>
                <a:gd name="connsiteY2428" fmla="*/ 2772624 h 6367455"/>
                <a:gd name="connsiteX2429" fmla="*/ 1361090 w 6891715"/>
                <a:gd name="connsiteY2429" fmla="*/ 2755895 h 6367455"/>
                <a:gd name="connsiteX2430" fmla="*/ 1374745 w 6891715"/>
                <a:gd name="connsiteY2430" fmla="*/ 2758673 h 6367455"/>
                <a:gd name="connsiteX2431" fmla="*/ 1365217 w 6891715"/>
                <a:gd name="connsiteY2431" fmla="*/ 2767009 h 6367455"/>
                <a:gd name="connsiteX2432" fmla="*/ 1358867 w 6891715"/>
                <a:gd name="connsiteY2432" fmla="*/ 2760834 h 6367455"/>
                <a:gd name="connsiteX2433" fmla="*/ 1409438 w 6891715"/>
                <a:gd name="connsiteY2433" fmla="*/ 2754306 h 6367455"/>
                <a:gd name="connsiteX2434" fmla="*/ 1411262 w 6891715"/>
                <a:gd name="connsiteY2434" fmla="*/ 2765420 h 6367455"/>
                <a:gd name="connsiteX2435" fmla="*/ 1396971 w 6891715"/>
                <a:gd name="connsiteY2435" fmla="*/ 2761379 h 6367455"/>
                <a:gd name="connsiteX2436" fmla="*/ 1423961 w 6891715"/>
                <a:gd name="connsiteY2436" fmla="*/ 2730494 h 6367455"/>
                <a:gd name="connsiteX2437" fmla="*/ 1419616 w 6891715"/>
                <a:gd name="connsiteY2437" fmla="*/ 2737694 h 6367455"/>
                <a:gd name="connsiteX2438" fmla="*/ 1398559 w 6891715"/>
                <a:gd name="connsiteY2438" fmla="*/ 2752719 h 6367455"/>
                <a:gd name="connsiteX2439" fmla="*/ 1399227 w 6891715"/>
                <a:gd name="connsiteY2439" fmla="*/ 2740198 h 6367455"/>
                <a:gd name="connsiteX2440" fmla="*/ 1410592 w 6891715"/>
                <a:gd name="connsiteY2440" fmla="*/ 2730808 h 6367455"/>
                <a:gd name="connsiteX2441" fmla="*/ 1377050 w 6891715"/>
                <a:gd name="connsiteY2441" fmla="*/ 2728907 h 6367455"/>
                <a:gd name="connsiteX2442" fmla="*/ 1374767 w 6891715"/>
                <a:gd name="connsiteY2442" fmla="*/ 2734996 h 6367455"/>
                <a:gd name="connsiteX2443" fmla="*/ 1385859 w 6891715"/>
                <a:gd name="connsiteY2443" fmla="*/ 2743825 h 6367455"/>
                <a:gd name="connsiteX2444" fmla="*/ 1382923 w 6891715"/>
                <a:gd name="connsiteY2444" fmla="*/ 2751131 h 6367455"/>
                <a:gd name="connsiteX2445" fmla="*/ 1372483 w 6891715"/>
                <a:gd name="connsiteY2445" fmla="*/ 2741391 h 6367455"/>
                <a:gd name="connsiteX2446" fmla="*/ 1362043 w 6891715"/>
                <a:gd name="connsiteY2446" fmla="*/ 2739260 h 6367455"/>
                <a:gd name="connsiteX2447" fmla="*/ 1368241 w 6891715"/>
                <a:gd name="connsiteY2447" fmla="*/ 2731039 h 6367455"/>
                <a:gd name="connsiteX2448" fmla="*/ 2164892 w 6891715"/>
                <a:gd name="connsiteY2448" fmla="*/ 2724151 h 6367455"/>
                <a:gd name="connsiteX2449" fmla="*/ 2168495 w 6891715"/>
                <a:gd name="connsiteY2449" fmla="*/ 2736589 h 6367455"/>
                <a:gd name="connsiteX2450" fmla="*/ 2163389 w 6891715"/>
                <a:gd name="connsiteY2450" fmla="*/ 2754314 h 6367455"/>
                <a:gd name="connsiteX2451" fmla="*/ 2157383 w 6891715"/>
                <a:gd name="connsiteY2451" fmla="*/ 2749028 h 6367455"/>
                <a:gd name="connsiteX2452" fmla="*/ 2160986 w 6891715"/>
                <a:gd name="connsiteY2452" fmla="*/ 2729437 h 6367455"/>
                <a:gd name="connsiteX2453" fmla="*/ 4327488 w 6891715"/>
                <a:gd name="connsiteY2453" fmla="*/ 2719966 h 6367455"/>
                <a:gd name="connsiteX2454" fmla="*/ 4324631 w 6891715"/>
                <a:gd name="connsiteY2454" fmla="*/ 2731387 h 6367455"/>
                <a:gd name="connsiteX2455" fmla="*/ 4318281 w 6891715"/>
                <a:gd name="connsiteY2455" fmla="*/ 2738683 h 6367455"/>
                <a:gd name="connsiteX2456" fmla="*/ 4321773 w 6891715"/>
                <a:gd name="connsiteY2456" fmla="*/ 2741538 h 6367455"/>
                <a:gd name="connsiteX2457" fmla="*/ 4328442 w 6891715"/>
                <a:gd name="connsiteY2457" fmla="*/ 2741272 h 6367455"/>
                <a:gd name="connsiteX2458" fmla="*/ 4328450 w 6891715"/>
                <a:gd name="connsiteY2458" fmla="*/ 2741158 h 6367455"/>
                <a:gd name="connsiteX2459" fmla="*/ 4334483 w 6891715"/>
                <a:gd name="connsiteY2459" fmla="*/ 2740523 h 6367455"/>
                <a:gd name="connsiteX2460" fmla="*/ 4337341 w 6891715"/>
                <a:gd name="connsiteY2460" fmla="*/ 2744333 h 6367455"/>
                <a:gd name="connsiteX2461" fmla="*/ 4332578 w 6891715"/>
                <a:gd name="connsiteY2461" fmla="*/ 2758299 h 6367455"/>
                <a:gd name="connsiteX2462" fmla="*/ 4344962 w 6891715"/>
                <a:gd name="connsiteY2462" fmla="*/ 2741476 h 6367455"/>
                <a:gd name="connsiteX2463" fmla="*/ 4339564 w 6891715"/>
                <a:gd name="connsiteY2463" fmla="*/ 2735126 h 6367455"/>
                <a:gd name="connsiteX2464" fmla="*/ 4346233 w 6891715"/>
                <a:gd name="connsiteY2464" fmla="*/ 2732904 h 6367455"/>
                <a:gd name="connsiteX2465" fmla="*/ 4338929 w 6891715"/>
                <a:gd name="connsiteY2465" fmla="*/ 2726874 h 6367455"/>
                <a:gd name="connsiteX2466" fmla="*/ 4330355 w 6891715"/>
                <a:gd name="connsiteY2466" fmla="*/ 2721794 h 6367455"/>
                <a:gd name="connsiteX2467" fmla="*/ 4330404 w 6891715"/>
                <a:gd name="connsiteY2467" fmla="*/ 2721310 h 6367455"/>
                <a:gd name="connsiteX2468" fmla="*/ 3421026 w 6891715"/>
                <a:gd name="connsiteY2468" fmla="*/ 2717795 h 6367455"/>
                <a:gd name="connsiteX2469" fmla="*/ 3419502 w 6891715"/>
                <a:gd name="connsiteY2469" fmla="*/ 2733233 h 6367455"/>
                <a:gd name="connsiteX2470" fmla="*/ 3412190 w 6891715"/>
                <a:gd name="connsiteY2470" fmla="*/ 2746371 h 6367455"/>
                <a:gd name="connsiteX2471" fmla="*/ 3403050 w 6891715"/>
                <a:gd name="connsiteY2471" fmla="*/ 2734218 h 6367455"/>
                <a:gd name="connsiteX2472" fmla="*/ 3396042 w 6891715"/>
                <a:gd name="connsiteY2472" fmla="*/ 2735861 h 6367455"/>
                <a:gd name="connsiteX2473" fmla="*/ 3390863 w 6891715"/>
                <a:gd name="connsiteY2473" fmla="*/ 2722724 h 6367455"/>
                <a:gd name="connsiteX2474" fmla="*/ 3403050 w 6891715"/>
                <a:gd name="connsiteY2474" fmla="*/ 2724693 h 6367455"/>
                <a:gd name="connsiteX2475" fmla="*/ 3342285 w 6891715"/>
                <a:gd name="connsiteY2475" fmla="*/ 2709858 h 6367455"/>
                <a:gd name="connsiteX2476" fmla="*/ 3349588 w 6891715"/>
                <a:gd name="connsiteY2476" fmla="*/ 2718830 h 6367455"/>
                <a:gd name="connsiteX2477" fmla="*/ 3337840 w 6891715"/>
                <a:gd name="connsiteY2477" fmla="*/ 2725733 h 6367455"/>
                <a:gd name="connsiteX2478" fmla="*/ 3327363 w 6891715"/>
                <a:gd name="connsiteY2478" fmla="*/ 2714687 h 6367455"/>
                <a:gd name="connsiteX2479" fmla="*/ 3433725 w 6891715"/>
                <a:gd name="connsiteY2479" fmla="*/ 2679697 h 6367455"/>
                <a:gd name="connsiteX2480" fmla="*/ 3429527 w 6891715"/>
                <a:gd name="connsiteY2480" fmla="*/ 2689174 h 6367455"/>
                <a:gd name="connsiteX2481" fmla="*/ 3426298 w 6891715"/>
                <a:gd name="connsiteY2481" fmla="*/ 2696367 h 6367455"/>
                <a:gd name="connsiteX2482" fmla="*/ 3424361 w 6891715"/>
                <a:gd name="connsiteY2482" fmla="*/ 2701596 h 6367455"/>
                <a:gd name="connsiteX2483" fmla="*/ 3424038 w 6891715"/>
                <a:gd name="connsiteY2483" fmla="*/ 2701922 h 6367455"/>
                <a:gd name="connsiteX2484" fmla="*/ 3423715 w 6891715"/>
                <a:gd name="connsiteY2484" fmla="*/ 2701922 h 6367455"/>
                <a:gd name="connsiteX2485" fmla="*/ 3422101 w 6891715"/>
                <a:gd name="connsiteY2485" fmla="*/ 2701268 h 6367455"/>
                <a:gd name="connsiteX2486" fmla="*/ 3420809 w 6891715"/>
                <a:gd name="connsiteY2486" fmla="*/ 2699306 h 6367455"/>
                <a:gd name="connsiteX2487" fmla="*/ 3418872 w 6891715"/>
                <a:gd name="connsiteY2487" fmla="*/ 2697020 h 6367455"/>
                <a:gd name="connsiteX2488" fmla="*/ 3415643 w 6891715"/>
                <a:gd name="connsiteY2488" fmla="*/ 2692771 h 6367455"/>
                <a:gd name="connsiteX2489" fmla="*/ 3414675 w 6891715"/>
                <a:gd name="connsiteY2489" fmla="*/ 2690483 h 6367455"/>
                <a:gd name="connsiteX2490" fmla="*/ 2171036 w 6891715"/>
                <a:gd name="connsiteY2490" fmla="*/ 2678115 h 6367455"/>
                <a:gd name="connsiteX2491" fmla="*/ 2181830 w 6891715"/>
                <a:gd name="connsiteY2491" fmla="*/ 2678115 h 6367455"/>
                <a:gd name="connsiteX2492" fmla="*/ 2174210 w 6891715"/>
                <a:gd name="connsiteY2492" fmla="*/ 2694674 h 6367455"/>
                <a:gd name="connsiteX2493" fmla="*/ 2185958 w 6891715"/>
                <a:gd name="connsiteY2493" fmla="*/ 2700844 h 6367455"/>
                <a:gd name="connsiteX2494" fmla="*/ 2190720 w 6891715"/>
                <a:gd name="connsiteY2494" fmla="*/ 2708312 h 6367455"/>
                <a:gd name="connsiteX2495" fmla="*/ 2182149 w 6891715"/>
                <a:gd name="connsiteY2495" fmla="*/ 2715780 h 6367455"/>
                <a:gd name="connsiteX2496" fmla="*/ 2188498 w 6891715"/>
                <a:gd name="connsiteY2496" fmla="*/ 2735262 h 6367455"/>
                <a:gd name="connsiteX2497" fmla="*/ 2181194 w 6891715"/>
                <a:gd name="connsiteY2497" fmla="*/ 2732015 h 6367455"/>
                <a:gd name="connsiteX2498" fmla="*/ 2166272 w 6891715"/>
                <a:gd name="connsiteY2498" fmla="*/ 2715130 h 6367455"/>
                <a:gd name="connsiteX2499" fmla="*/ 2163733 w 6891715"/>
                <a:gd name="connsiteY2499" fmla="*/ 2692401 h 6367455"/>
                <a:gd name="connsiteX2500" fmla="*/ 2164568 w 6891715"/>
                <a:gd name="connsiteY2500" fmla="*/ 2619379 h 6367455"/>
                <a:gd name="connsiteX2501" fmla="*/ 2170249 w 6891715"/>
                <a:gd name="connsiteY2501" fmla="*/ 2620019 h 6367455"/>
                <a:gd name="connsiteX2502" fmla="*/ 2179607 w 6891715"/>
                <a:gd name="connsiteY2502" fmla="*/ 2637322 h 6367455"/>
                <a:gd name="connsiteX2503" fmla="*/ 2175263 w 6891715"/>
                <a:gd name="connsiteY2503" fmla="*/ 2654303 h 6367455"/>
                <a:gd name="connsiteX2504" fmla="*/ 2160558 w 6891715"/>
                <a:gd name="connsiteY2504" fmla="*/ 2630913 h 6367455"/>
                <a:gd name="connsiteX2505" fmla="*/ 2201425 w 6891715"/>
                <a:gd name="connsiteY2505" fmla="*/ 2586041 h 6367455"/>
                <a:gd name="connsiteX2506" fmla="*/ 2209771 w 6891715"/>
                <a:gd name="connsiteY2506" fmla="*/ 2586041 h 6367455"/>
                <a:gd name="connsiteX2507" fmla="*/ 2207915 w 6891715"/>
                <a:gd name="connsiteY2507" fmla="*/ 2605552 h 6367455"/>
                <a:gd name="connsiteX2508" fmla="*/ 2181644 w 6891715"/>
                <a:gd name="connsiteY2508" fmla="*/ 2628902 h 6367455"/>
                <a:gd name="connsiteX2509" fmla="*/ 2174844 w 6891715"/>
                <a:gd name="connsiteY2509" fmla="*/ 2611949 h 6367455"/>
                <a:gd name="connsiteX2510" fmla="*/ 2180100 w 6891715"/>
                <a:gd name="connsiteY2510" fmla="*/ 2596276 h 6367455"/>
                <a:gd name="connsiteX2511" fmla="*/ 2148426 w 6891715"/>
                <a:gd name="connsiteY2511" fmla="*/ 2586041 h 6367455"/>
                <a:gd name="connsiteX2512" fmla="*/ 2154587 w 6891715"/>
                <a:gd name="connsiteY2512" fmla="*/ 2587629 h 6367455"/>
                <a:gd name="connsiteX2513" fmla="*/ 2166908 w 6891715"/>
                <a:gd name="connsiteY2513" fmla="*/ 2597153 h 6367455"/>
                <a:gd name="connsiteX2514" fmla="*/ 2158593 w 6891715"/>
                <a:gd name="connsiteY2514" fmla="*/ 2609854 h 6367455"/>
                <a:gd name="connsiteX2515" fmla="*/ 2152430 w 6891715"/>
                <a:gd name="connsiteY2515" fmla="*/ 2613028 h 6367455"/>
                <a:gd name="connsiteX2516" fmla="*/ 2146270 w 6891715"/>
                <a:gd name="connsiteY2516" fmla="*/ 2598423 h 6367455"/>
                <a:gd name="connsiteX2517" fmla="*/ 3682894 w 6891715"/>
                <a:gd name="connsiteY2517" fmla="*/ 2570157 h 6367455"/>
                <a:gd name="connsiteX2518" fmla="*/ 3694076 w 6891715"/>
                <a:gd name="connsiteY2518" fmla="*/ 2582121 h 6367455"/>
                <a:gd name="connsiteX2519" fmla="*/ 3689417 w 6891715"/>
                <a:gd name="connsiteY2519" fmla="*/ 2587620 h 6367455"/>
                <a:gd name="connsiteX2520" fmla="*/ 3679788 w 6891715"/>
                <a:gd name="connsiteY2520" fmla="*/ 2582121 h 6367455"/>
                <a:gd name="connsiteX2521" fmla="*/ 3730905 w 6891715"/>
                <a:gd name="connsiteY2521" fmla="*/ 2559046 h 6367455"/>
                <a:gd name="connsiteX2522" fmla="*/ 3735350 w 6891715"/>
                <a:gd name="connsiteY2522" fmla="*/ 2566983 h 6367455"/>
                <a:gd name="connsiteX2523" fmla="*/ 3733445 w 6891715"/>
                <a:gd name="connsiteY2523" fmla="*/ 2579682 h 6367455"/>
                <a:gd name="connsiteX2524" fmla="*/ 3722650 w 6891715"/>
                <a:gd name="connsiteY2524" fmla="*/ 2562220 h 6367455"/>
                <a:gd name="connsiteX2525" fmla="*/ 3713237 w 6891715"/>
                <a:gd name="connsiteY2525" fmla="*/ 2559046 h 6367455"/>
                <a:gd name="connsiteX2526" fmla="*/ 3716301 w 6891715"/>
                <a:gd name="connsiteY2526" fmla="*/ 2571115 h 6367455"/>
                <a:gd name="connsiteX2527" fmla="*/ 3704965 w 6891715"/>
                <a:gd name="connsiteY2527" fmla="*/ 2582856 h 6367455"/>
                <a:gd name="connsiteX2528" fmla="*/ 3698838 w 6891715"/>
                <a:gd name="connsiteY2528" fmla="*/ 2569810 h 6367455"/>
                <a:gd name="connsiteX2529" fmla="*/ 3699757 w 6891715"/>
                <a:gd name="connsiteY2529" fmla="*/ 2564591 h 6367455"/>
                <a:gd name="connsiteX2530" fmla="*/ 3751833 w 6891715"/>
                <a:gd name="connsiteY2530" fmla="*/ 2544760 h 6367455"/>
                <a:gd name="connsiteX2531" fmla="*/ 3757575 w 6891715"/>
                <a:gd name="connsiteY2531" fmla="*/ 2551108 h 6367455"/>
                <a:gd name="connsiteX2532" fmla="*/ 3756224 w 6891715"/>
                <a:gd name="connsiteY2532" fmla="*/ 2566981 h 6367455"/>
                <a:gd name="connsiteX2533" fmla="*/ 3748793 w 6891715"/>
                <a:gd name="connsiteY2533" fmla="*/ 2573332 h 6367455"/>
                <a:gd name="connsiteX2534" fmla="*/ 3741700 w 6891715"/>
                <a:gd name="connsiteY2534" fmla="*/ 2562855 h 6367455"/>
                <a:gd name="connsiteX2535" fmla="*/ 3826834 w 6891715"/>
                <a:gd name="connsiteY2535" fmla="*/ 2541584 h 6367455"/>
                <a:gd name="connsiteX2536" fmla="*/ 3829013 w 6891715"/>
                <a:gd name="connsiteY2536" fmla="*/ 2550995 h 6367455"/>
                <a:gd name="connsiteX2537" fmla="*/ 3819052 w 6891715"/>
                <a:gd name="connsiteY2537" fmla="*/ 2563541 h 6367455"/>
                <a:gd name="connsiteX2538" fmla="*/ 3813760 w 6891715"/>
                <a:gd name="connsiteY2538" fmla="*/ 2568873 h 6367455"/>
                <a:gd name="connsiteX2539" fmla="*/ 3810648 w 6891715"/>
                <a:gd name="connsiteY2539" fmla="*/ 2582361 h 6367455"/>
                <a:gd name="connsiteX2540" fmla="*/ 3808780 w 6891715"/>
                <a:gd name="connsiteY2540" fmla="*/ 2593970 h 6367455"/>
                <a:gd name="connsiteX2541" fmla="*/ 3795395 w 6891715"/>
                <a:gd name="connsiteY2541" fmla="*/ 2588949 h 6367455"/>
                <a:gd name="connsiteX2542" fmla="*/ 3790103 w 6891715"/>
                <a:gd name="connsiteY2542" fmla="*/ 2582361 h 6367455"/>
                <a:gd name="connsiteX2543" fmla="*/ 3781388 w 6891715"/>
                <a:gd name="connsiteY2543" fmla="*/ 2570128 h 6367455"/>
                <a:gd name="connsiteX2544" fmla="*/ 3787925 w 6891715"/>
                <a:gd name="connsiteY2544" fmla="*/ 2563854 h 6367455"/>
                <a:gd name="connsiteX2545" fmla="*/ 3815939 w 6891715"/>
                <a:gd name="connsiteY2545" fmla="*/ 2550995 h 6367455"/>
                <a:gd name="connsiteX2546" fmla="*/ 2138139 w 6891715"/>
                <a:gd name="connsiteY2546" fmla="*/ 2532068 h 6367455"/>
                <a:gd name="connsiteX2547" fmla="*/ 2144896 w 6891715"/>
                <a:gd name="connsiteY2547" fmla="*/ 2548103 h 6367455"/>
                <a:gd name="connsiteX2548" fmla="*/ 2152621 w 6891715"/>
                <a:gd name="connsiteY2548" fmla="*/ 2563818 h 6367455"/>
                <a:gd name="connsiteX2549" fmla="*/ 2132025 w 6891715"/>
                <a:gd name="connsiteY2549" fmla="*/ 2553556 h 6367455"/>
                <a:gd name="connsiteX2550" fmla="*/ 2128806 w 6891715"/>
                <a:gd name="connsiteY2550" fmla="*/ 2539442 h 6367455"/>
                <a:gd name="connsiteX2551" fmla="*/ 3770127 w 6891715"/>
                <a:gd name="connsiteY2551" fmla="*/ 2525711 h 6367455"/>
                <a:gd name="connsiteX2552" fmla="*/ 3779801 w 6891715"/>
                <a:gd name="connsiteY2552" fmla="*/ 2530439 h 6367455"/>
                <a:gd name="connsiteX2553" fmla="*/ 3779801 w 6891715"/>
                <a:gd name="connsiteY2553" fmla="*/ 2539220 h 6367455"/>
                <a:gd name="connsiteX2554" fmla="*/ 3769482 w 6891715"/>
                <a:gd name="connsiteY2554" fmla="*/ 2541584 h 6367455"/>
                <a:gd name="connsiteX2555" fmla="*/ 3759163 w 6891715"/>
                <a:gd name="connsiteY2555" fmla="*/ 2530439 h 6367455"/>
                <a:gd name="connsiteX2556" fmla="*/ 1526042 w 6891715"/>
                <a:gd name="connsiteY2556" fmla="*/ 2514597 h 6367455"/>
                <a:gd name="connsiteX2557" fmla="*/ 1532424 w 6891715"/>
                <a:gd name="connsiteY2557" fmla="*/ 2520947 h 6367455"/>
                <a:gd name="connsiteX2558" fmla="*/ 1541994 w 6891715"/>
                <a:gd name="connsiteY2558" fmla="*/ 2516503 h 6367455"/>
                <a:gd name="connsiteX2559" fmla="*/ 1549652 w 6891715"/>
                <a:gd name="connsiteY2559" fmla="*/ 2522534 h 6367455"/>
                <a:gd name="connsiteX2560" fmla="*/ 1540399 w 6891715"/>
                <a:gd name="connsiteY2560" fmla="*/ 2528884 h 6367455"/>
                <a:gd name="connsiteX2561" fmla="*/ 1547738 w 6891715"/>
                <a:gd name="connsiteY2561" fmla="*/ 2543806 h 6367455"/>
                <a:gd name="connsiteX2562" fmla="*/ 1540399 w 6891715"/>
                <a:gd name="connsiteY2562" fmla="*/ 2547933 h 6367455"/>
                <a:gd name="connsiteX2563" fmla="*/ 1539123 w 6891715"/>
                <a:gd name="connsiteY2563" fmla="*/ 2555552 h 6367455"/>
                <a:gd name="connsiteX2564" fmla="*/ 1557308 w 6891715"/>
                <a:gd name="connsiteY2564" fmla="*/ 2564759 h 6367455"/>
                <a:gd name="connsiteX2565" fmla="*/ 1554436 w 6891715"/>
                <a:gd name="connsiteY2565" fmla="*/ 2573331 h 6367455"/>
                <a:gd name="connsiteX2566" fmla="*/ 1550289 w 6891715"/>
                <a:gd name="connsiteY2566" fmla="*/ 2567934 h 6367455"/>
                <a:gd name="connsiteX2567" fmla="*/ 1544866 w 6891715"/>
                <a:gd name="connsiteY2567" fmla="*/ 2576505 h 6367455"/>
                <a:gd name="connsiteX2568" fmla="*/ 1544866 w 6891715"/>
                <a:gd name="connsiteY2568" fmla="*/ 2598732 h 6367455"/>
                <a:gd name="connsiteX2569" fmla="*/ 1535614 w 6891715"/>
                <a:gd name="connsiteY2569" fmla="*/ 2612385 h 6367455"/>
                <a:gd name="connsiteX2570" fmla="*/ 1530190 w 6891715"/>
                <a:gd name="connsiteY2570" fmla="*/ 2627309 h 6367455"/>
                <a:gd name="connsiteX2571" fmla="*/ 1518705 w 6891715"/>
                <a:gd name="connsiteY2571" fmla="*/ 2620005 h 6367455"/>
                <a:gd name="connsiteX2572" fmla="*/ 1529870 w 6891715"/>
                <a:gd name="connsiteY2572" fmla="*/ 2595556 h 6367455"/>
                <a:gd name="connsiteX2573" fmla="*/ 1532104 w 6891715"/>
                <a:gd name="connsiteY2573" fmla="*/ 2571426 h 6367455"/>
                <a:gd name="connsiteX2574" fmla="*/ 1531147 w 6891715"/>
                <a:gd name="connsiteY2574" fmla="*/ 2564124 h 6367455"/>
                <a:gd name="connsiteX2575" fmla="*/ 1522534 w 6891715"/>
                <a:gd name="connsiteY2575" fmla="*/ 2562855 h 6367455"/>
                <a:gd name="connsiteX2576" fmla="*/ 1510728 w 6891715"/>
                <a:gd name="connsiteY2576" fmla="*/ 2578728 h 6367455"/>
                <a:gd name="connsiteX2577" fmla="*/ 1490631 w 6891715"/>
                <a:gd name="connsiteY2577" fmla="*/ 2561267 h 6367455"/>
                <a:gd name="connsiteX2578" fmla="*/ 1491587 w 6891715"/>
                <a:gd name="connsiteY2578" fmla="*/ 2550472 h 6367455"/>
                <a:gd name="connsiteX2579" fmla="*/ 1513604 w 6891715"/>
                <a:gd name="connsiteY2579" fmla="*/ 2544123 h 6367455"/>
                <a:gd name="connsiteX2580" fmla="*/ 1519023 w 6891715"/>
                <a:gd name="connsiteY2580" fmla="*/ 2550472 h 6367455"/>
                <a:gd name="connsiteX2581" fmla="*/ 1520938 w 6891715"/>
                <a:gd name="connsiteY2581" fmla="*/ 2544123 h 6367455"/>
                <a:gd name="connsiteX2582" fmla="*/ 1516791 w 6891715"/>
                <a:gd name="connsiteY2582" fmla="*/ 2536822 h 6367455"/>
                <a:gd name="connsiteX2583" fmla="*/ 1520938 w 6891715"/>
                <a:gd name="connsiteY2583" fmla="*/ 2521900 h 6367455"/>
                <a:gd name="connsiteX2584" fmla="*/ 3554357 w 6891715"/>
                <a:gd name="connsiteY2584" fmla="*/ 2513011 h 6367455"/>
                <a:gd name="connsiteX2585" fmla="*/ 3581363 w 6891715"/>
                <a:gd name="connsiteY2585" fmla="*/ 2544986 h 6367455"/>
                <a:gd name="connsiteX2586" fmla="*/ 3565842 w 6891715"/>
                <a:gd name="connsiteY2586" fmla="*/ 2543105 h 6367455"/>
                <a:gd name="connsiteX2587" fmla="*/ 3567084 w 6891715"/>
                <a:gd name="connsiteY2587" fmla="*/ 2558779 h 6367455"/>
                <a:gd name="connsiteX2588" fmla="*/ 3559013 w 6891715"/>
                <a:gd name="connsiteY2588" fmla="*/ 2560659 h 6367455"/>
                <a:gd name="connsiteX2589" fmla="*/ 3559945 w 6891715"/>
                <a:gd name="connsiteY2589" fmla="*/ 2570064 h 6367455"/>
                <a:gd name="connsiteX2590" fmla="*/ 3575465 w 6891715"/>
                <a:gd name="connsiteY2590" fmla="*/ 2578214 h 6367455"/>
                <a:gd name="connsiteX2591" fmla="*/ 3568636 w 6891715"/>
                <a:gd name="connsiteY2591" fmla="*/ 2587620 h 6367455"/>
                <a:gd name="connsiteX2592" fmla="*/ 3559945 w 6891715"/>
                <a:gd name="connsiteY2592" fmla="*/ 2574453 h 6367455"/>
                <a:gd name="connsiteX2593" fmla="*/ 3542562 w 6891715"/>
                <a:gd name="connsiteY2593" fmla="*/ 2576647 h 6367455"/>
                <a:gd name="connsiteX2594" fmla="*/ 3533870 w 6891715"/>
                <a:gd name="connsiteY2594" fmla="*/ 2561286 h 6367455"/>
                <a:gd name="connsiteX2595" fmla="*/ 3525800 w 6891715"/>
                <a:gd name="connsiteY2595" fmla="*/ 2545299 h 6367455"/>
                <a:gd name="connsiteX2596" fmla="*/ 3525800 w 6891715"/>
                <a:gd name="connsiteY2596" fmla="*/ 2535895 h 6367455"/>
                <a:gd name="connsiteX2597" fmla="*/ 3538216 w 6891715"/>
                <a:gd name="connsiteY2597" fmla="*/ 2547493 h 6367455"/>
                <a:gd name="connsiteX2598" fmla="*/ 3542251 w 6891715"/>
                <a:gd name="connsiteY2598" fmla="*/ 2538089 h 6367455"/>
                <a:gd name="connsiteX2599" fmla="*/ 3544114 w 6891715"/>
                <a:gd name="connsiteY2599" fmla="*/ 2526491 h 6367455"/>
                <a:gd name="connsiteX2600" fmla="*/ 3553426 w 6891715"/>
                <a:gd name="connsiteY2600" fmla="*/ 2531820 h 6367455"/>
                <a:gd name="connsiteX2601" fmla="*/ 3555599 w 6891715"/>
                <a:gd name="connsiteY2601" fmla="*/ 2521476 h 6367455"/>
                <a:gd name="connsiteX2602" fmla="*/ 3550322 w 6891715"/>
                <a:gd name="connsiteY2602" fmla="*/ 2514892 h 6367455"/>
                <a:gd name="connsiteX2603" fmla="*/ 3405150 w 6891715"/>
                <a:gd name="connsiteY2603" fmla="*/ 2508248 h 6367455"/>
                <a:gd name="connsiteX2604" fmla="*/ 3421025 w 6891715"/>
                <a:gd name="connsiteY2604" fmla="*/ 2526734 h 6367455"/>
                <a:gd name="connsiteX2605" fmla="*/ 3417850 w 6891715"/>
                <a:gd name="connsiteY2605" fmla="*/ 2532062 h 6367455"/>
                <a:gd name="connsiteX2606" fmla="*/ 3407372 w 6891715"/>
                <a:gd name="connsiteY2606" fmla="*/ 2523916 h 6367455"/>
                <a:gd name="connsiteX2607" fmla="*/ 3729877 w 6891715"/>
                <a:gd name="connsiteY2607" fmla="*/ 2501897 h 6367455"/>
                <a:gd name="connsiteX2608" fmla="*/ 3742150 w 6891715"/>
                <a:gd name="connsiteY2608" fmla="*/ 2505753 h 6367455"/>
                <a:gd name="connsiteX2609" fmla="*/ 3746463 w 6891715"/>
                <a:gd name="connsiteY2609" fmla="*/ 2525336 h 6367455"/>
                <a:gd name="connsiteX2610" fmla="*/ 3731204 w 6891715"/>
                <a:gd name="connsiteY2610" fmla="*/ 2530473 h 6367455"/>
                <a:gd name="connsiteX2611" fmla="*/ 3724569 w 6891715"/>
                <a:gd name="connsiteY2611" fmla="*/ 2524053 h 6367455"/>
                <a:gd name="connsiteX2612" fmla="*/ 3724238 w 6891715"/>
                <a:gd name="connsiteY2612" fmla="*/ 2506394 h 6367455"/>
                <a:gd name="connsiteX2613" fmla="*/ 1524271 w 6891715"/>
                <a:gd name="connsiteY2613" fmla="*/ 2489194 h 6367455"/>
                <a:gd name="connsiteX2614" fmla="*/ 1525556 w 6891715"/>
                <a:gd name="connsiteY2614" fmla="*/ 2509482 h 6367455"/>
                <a:gd name="connsiteX2615" fmla="*/ 1516234 w 6891715"/>
                <a:gd name="connsiteY2615" fmla="*/ 2518173 h 6367455"/>
                <a:gd name="connsiteX2616" fmla="*/ 1508511 w 6891715"/>
                <a:gd name="connsiteY2616" fmla="*/ 2535234 h 6367455"/>
                <a:gd name="connsiteX2617" fmla="*/ 1500155 w 6891715"/>
                <a:gd name="connsiteY2617" fmla="*/ 2531049 h 6367455"/>
                <a:gd name="connsiteX2618" fmla="*/ 1512699 w 6891715"/>
                <a:gd name="connsiteY2618" fmla="*/ 2514954 h 6367455"/>
                <a:gd name="connsiteX2619" fmla="*/ 1506262 w 6891715"/>
                <a:gd name="connsiteY2619" fmla="*/ 2504322 h 6367455"/>
                <a:gd name="connsiteX2620" fmla="*/ 1510444 w 6891715"/>
                <a:gd name="connsiteY2620" fmla="*/ 2490483 h 6367455"/>
                <a:gd name="connsiteX2621" fmla="*/ 1565246 w 6891715"/>
                <a:gd name="connsiteY2621" fmla="*/ 2471735 h 6367455"/>
                <a:gd name="connsiteX2622" fmla="*/ 1558483 w 6891715"/>
                <a:gd name="connsiteY2622" fmla="*/ 2484432 h 6367455"/>
                <a:gd name="connsiteX2623" fmla="*/ 1557308 w 6891715"/>
                <a:gd name="connsiteY2623" fmla="*/ 2473640 h 6367455"/>
                <a:gd name="connsiteX2624" fmla="*/ 2108170 w 6891715"/>
                <a:gd name="connsiteY2624" fmla="*/ 2470155 h 6367455"/>
                <a:gd name="connsiteX2625" fmla="*/ 2128143 w 6891715"/>
                <a:gd name="connsiteY2625" fmla="*/ 2489058 h 6367455"/>
                <a:gd name="connsiteX2626" fmla="*/ 2128807 w 6891715"/>
                <a:gd name="connsiteY2626" fmla="*/ 2505076 h 6367455"/>
                <a:gd name="connsiteX2627" fmla="*/ 2111832 w 6891715"/>
                <a:gd name="connsiteY2627" fmla="*/ 2493538 h 6367455"/>
                <a:gd name="connsiteX2628" fmla="*/ 1542198 w 6891715"/>
                <a:gd name="connsiteY2628" fmla="*/ 2470150 h 6367455"/>
                <a:gd name="connsiteX2629" fmla="*/ 1550929 w 6891715"/>
                <a:gd name="connsiteY2629" fmla="*/ 2477076 h 6367455"/>
                <a:gd name="connsiteX2630" fmla="*/ 1552544 w 6891715"/>
                <a:gd name="connsiteY2630" fmla="*/ 2495974 h 6367455"/>
                <a:gd name="connsiteX2631" fmla="*/ 1548020 w 6891715"/>
                <a:gd name="connsiteY2631" fmla="*/ 2504475 h 6367455"/>
                <a:gd name="connsiteX2632" fmla="*/ 1537345 w 6891715"/>
                <a:gd name="connsiteY2632" fmla="*/ 2509836 h 6367455"/>
                <a:gd name="connsiteX2633" fmla="*/ 1535082 w 6891715"/>
                <a:gd name="connsiteY2633" fmla="*/ 2498175 h 6367455"/>
                <a:gd name="connsiteX2634" fmla="*/ 1538963 w 6891715"/>
                <a:gd name="connsiteY2634" fmla="*/ 2477393 h 6367455"/>
                <a:gd name="connsiteX2635" fmla="*/ 2122457 w 6891715"/>
                <a:gd name="connsiteY2635" fmla="*/ 2457455 h 6367455"/>
                <a:gd name="connsiteX2636" fmla="*/ 2138153 w 6891715"/>
                <a:gd name="connsiteY2636" fmla="*/ 2465247 h 6367455"/>
                <a:gd name="connsiteX2637" fmla="*/ 2142234 w 6891715"/>
                <a:gd name="connsiteY2637" fmla="*/ 2459012 h 6367455"/>
                <a:gd name="connsiteX2638" fmla="*/ 2154791 w 6891715"/>
                <a:gd name="connsiteY2638" fmla="*/ 2472733 h 6367455"/>
                <a:gd name="connsiteX2639" fmla="*/ 2169545 w 6891715"/>
                <a:gd name="connsiteY2639" fmla="*/ 2474291 h 6367455"/>
                <a:gd name="connsiteX2640" fmla="*/ 2178021 w 6891715"/>
                <a:gd name="connsiteY2640" fmla="*/ 2481772 h 6367455"/>
                <a:gd name="connsiteX2641" fmla="*/ 2148512 w 6891715"/>
                <a:gd name="connsiteY2641" fmla="*/ 2492376 h 6367455"/>
                <a:gd name="connsiteX2642" fmla="*/ 2127481 w 6891715"/>
                <a:gd name="connsiteY2642" fmla="*/ 2475850 h 6367455"/>
                <a:gd name="connsiteX2643" fmla="*/ 1550604 w 6891715"/>
                <a:gd name="connsiteY2643" fmla="*/ 2444749 h 6367455"/>
                <a:gd name="connsiteX2644" fmla="*/ 1557308 w 6891715"/>
                <a:gd name="connsiteY2644" fmla="*/ 2453507 h 6367455"/>
                <a:gd name="connsiteX2645" fmla="*/ 1550019 w 6891715"/>
                <a:gd name="connsiteY2645" fmla="*/ 2466975 h 6367455"/>
                <a:gd name="connsiteX2646" fmla="*/ 1543021 w 6891715"/>
                <a:gd name="connsiteY2646" fmla="*/ 2460578 h 6367455"/>
                <a:gd name="connsiteX2647" fmla="*/ 2109853 w 6891715"/>
                <a:gd name="connsiteY2647" fmla="*/ 2386019 h 6367455"/>
                <a:gd name="connsiteX2648" fmla="*/ 2120870 w 6891715"/>
                <a:gd name="connsiteY2648" fmla="*/ 2400025 h 6367455"/>
                <a:gd name="connsiteX2649" fmla="*/ 2108936 w 6891715"/>
                <a:gd name="connsiteY2649" fmla="*/ 2417767 h 6367455"/>
                <a:gd name="connsiteX2650" fmla="*/ 2097918 w 6891715"/>
                <a:gd name="connsiteY2650" fmla="*/ 2409675 h 6367455"/>
                <a:gd name="connsiteX2651" fmla="*/ 2095470 w 6891715"/>
                <a:gd name="connsiteY2651" fmla="*/ 2397535 h 6367455"/>
                <a:gd name="connsiteX2652" fmla="*/ 2105570 w 6891715"/>
                <a:gd name="connsiteY2652" fmla="*/ 2395357 h 6367455"/>
                <a:gd name="connsiteX2653" fmla="*/ 2152737 w 6891715"/>
                <a:gd name="connsiteY2653" fmla="*/ 2320930 h 6367455"/>
                <a:gd name="connsiteX2654" fmla="*/ 2168495 w 6891715"/>
                <a:gd name="connsiteY2654" fmla="*/ 2326823 h 6367455"/>
                <a:gd name="connsiteX2655" fmla="*/ 2162192 w 6891715"/>
                <a:gd name="connsiteY2655" fmla="*/ 2336131 h 6367455"/>
                <a:gd name="connsiteX2656" fmla="*/ 2146118 w 6891715"/>
                <a:gd name="connsiteY2656" fmla="*/ 2334268 h 6367455"/>
                <a:gd name="connsiteX2657" fmla="*/ 2127524 w 6891715"/>
                <a:gd name="connsiteY2657" fmla="*/ 2347918 h 6367455"/>
                <a:gd name="connsiteX2658" fmla="*/ 2125633 w 6891715"/>
                <a:gd name="connsiteY2658" fmla="*/ 2341713 h 6367455"/>
                <a:gd name="connsiteX2659" fmla="*/ 2132312 w 6891715"/>
                <a:gd name="connsiteY2659" fmla="*/ 2239963 h 6367455"/>
                <a:gd name="connsiteX2660" fmla="*/ 2144684 w 6891715"/>
                <a:gd name="connsiteY2660" fmla="*/ 2252345 h 6367455"/>
                <a:gd name="connsiteX2661" fmla="*/ 2123344 w 6891715"/>
                <a:gd name="connsiteY2661" fmla="*/ 2265364 h 6367455"/>
                <a:gd name="connsiteX2662" fmla="*/ 2120870 w 6891715"/>
                <a:gd name="connsiteY2662" fmla="*/ 2251711 h 6367455"/>
                <a:gd name="connsiteX2663" fmla="*/ 2164060 w 6891715"/>
                <a:gd name="connsiteY2663" fmla="*/ 2190748 h 6367455"/>
                <a:gd name="connsiteX2664" fmla="*/ 2173257 w 6891715"/>
                <a:gd name="connsiteY2664" fmla="*/ 2205972 h 6367455"/>
                <a:gd name="connsiteX2665" fmla="*/ 2159135 w 6891715"/>
                <a:gd name="connsiteY2665" fmla="*/ 2212976 h 6367455"/>
                <a:gd name="connsiteX2666" fmla="*/ 2150266 w 6891715"/>
                <a:gd name="connsiteY2666" fmla="*/ 2203839 h 6367455"/>
                <a:gd name="connsiteX2667" fmla="*/ 2144683 w 6891715"/>
                <a:gd name="connsiteY2667" fmla="*/ 2191052 h 6367455"/>
                <a:gd name="connsiteX2668" fmla="*/ 2180785 w 6891715"/>
                <a:gd name="connsiteY2668" fmla="*/ 2185982 h 6367455"/>
                <a:gd name="connsiteX2669" fmla="*/ 2193581 w 6891715"/>
                <a:gd name="connsiteY2669" fmla="*/ 2195133 h 6367455"/>
                <a:gd name="connsiteX2670" fmla="*/ 2196141 w 6891715"/>
                <a:gd name="connsiteY2670" fmla="*/ 2205858 h 6367455"/>
                <a:gd name="connsiteX2671" fmla="*/ 2215976 w 6891715"/>
                <a:gd name="connsiteY2671" fmla="*/ 2190085 h 6367455"/>
                <a:gd name="connsiteX2672" fmla="*/ 2231972 w 6891715"/>
                <a:gd name="connsiteY2672" fmla="*/ 2195762 h 6367455"/>
                <a:gd name="connsiteX2673" fmla="*/ 2235170 w 6891715"/>
                <a:gd name="connsiteY2673" fmla="*/ 2202388 h 6367455"/>
                <a:gd name="connsiteX2674" fmla="*/ 2219175 w 6891715"/>
                <a:gd name="connsiteY2674" fmla="*/ 2206490 h 6367455"/>
                <a:gd name="connsiteX2675" fmla="*/ 2232931 w 6891715"/>
                <a:gd name="connsiteY2675" fmla="*/ 2212798 h 6367455"/>
                <a:gd name="connsiteX2676" fmla="*/ 2230372 w 6891715"/>
                <a:gd name="connsiteY2676" fmla="*/ 2220054 h 6367455"/>
                <a:gd name="connsiteX2677" fmla="*/ 2182064 w 6891715"/>
                <a:gd name="connsiteY2677" fmla="*/ 2224786 h 6367455"/>
                <a:gd name="connsiteX2678" fmla="*/ 2162230 w 6891715"/>
                <a:gd name="connsiteY2678" fmla="*/ 2235198 h 6367455"/>
                <a:gd name="connsiteX2679" fmla="*/ 2151032 w 6891715"/>
                <a:gd name="connsiteY2679" fmla="*/ 2219738 h 6367455"/>
                <a:gd name="connsiteX2680" fmla="*/ 2166069 w 6891715"/>
                <a:gd name="connsiteY2680" fmla="*/ 2217846 h 6367455"/>
                <a:gd name="connsiteX2681" fmla="*/ 2176626 w 6891715"/>
                <a:gd name="connsiteY2681" fmla="*/ 2207119 h 6367455"/>
                <a:gd name="connsiteX2682" fmla="*/ 2186223 w 6891715"/>
                <a:gd name="connsiteY2682" fmla="*/ 2207750 h 6367455"/>
                <a:gd name="connsiteX2683" fmla="*/ 2198341 w 6891715"/>
                <a:gd name="connsiteY2683" fmla="*/ 2157407 h 6367455"/>
                <a:gd name="connsiteX2684" fmla="*/ 2201832 w 6891715"/>
                <a:gd name="connsiteY2684" fmla="*/ 2171006 h 6367455"/>
                <a:gd name="connsiteX2685" fmla="*/ 2185958 w 6891715"/>
                <a:gd name="connsiteY2685" fmla="*/ 2179632 h 6367455"/>
                <a:gd name="connsiteX2686" fmla="*/ 2188815 w 6891715"/>
                <a:gd name="connsiteY2686" fmla="*/ 2160724 h 6367455"/>
                <a:gd name="connsiteX2687" fmla="*/ 5024403 w 6891715"/>
                <a:gd name="connsiteY2687" fmla="*/ 2154231 h 6367455"/>
                <a:gd name="connsiteX2688" fmla="*/ 5025991 w 6891715"/>
                <a:gd name="connsiteY2688" fmla="*/ 2172774 h 6367455"/>
                <a:gd name="connsiteX2689" fmla="*/ 5021228 w 6891715"/>
                <a:gd name="connsiteY2689" fmla="*/ 2190992 h 6367455"/>
                <a:gd name="connsiteX2690" fmla="*/ 5011703 w 6891715"/>
                <a:gd name="connsiteY2690" fmla="*/ 2193919 h 6367455"/>
                <a:gd name="connsiteX2691" fmla="*/ 5006941 w 6891715"/>
                <a:gd name="connsiteY2691" fmla="*/ 2170172 h 6367455"/>
                <a:gd name="connsiteX2692" fmla="*/ 5013608 w 6891715"/>
                <a:gd name="connsiteY2692" fmla="*/ 2158460 h 6367455"/>
                <a:gd name="connsiteX2693" fmla="*/ 2249459 w 6891715"/>
                <a:gd name="connsiteY2693" fmla="*/ 2125656 h 6367455"/>
                <a:gd name="connsiteX2694" fmla="*/ 2249459 w 6891715"/>
                <a:gd name="connsiteY2694" fmla="*/ 2130622 h 6367455"/>
                <a:gd name="connsiteX2695" fmla="*/ 2228670 w 6891715"/>
                <a:gd name="connsiteY2695" fmla="*/ 2146449 h 6367455"/>
                <a:gd name="connsiteX2696" fmla="*/ 2227725 w 6891715"/>
                <a:gd name="connsiteY2696" fmla="*/ 2156692 h 6367455"/>
                <a:gd name="connsiteX2697" fmla="*/ 2218275 w 6891715"/>
                <a:gd name="connsiteY2697" fmla="*/ 2166932 h 6367455"/>
                <a:gd name="connsiteX2698" fmla="*/ 2210715 w 6891715"/>
                <a:gd name="connsiteY2698" fmla="*/ 2153898 h 6367455"/>
                <a:gd name="connsiteX2699" fmla="*/ 2209771 w 6891715"/>
                <a:gd name="connsiteY2699" fmla="*/ 2135277 h 6367455"/>
                <a:gd name="connsiteX2700" fmla="*/ 2222370 w 6891715"/>
                <a:gd name="connsiteY2700" fmla="*/ 2136209 h 6367455"/>
                <a:gd name="connsiteX2701" fmla="*/ 2273905 w 6891715"/>
                <a:gd name="connsiteY2701" fmla="*/ 2119307 h 6367455"/>
                <a:gd name="connsiteX2702" fmla="*/ 2281208 w 6891715"/>
                <a:gd name="connsiteY2702" fmla="*/ 2129645 h 6367455"/>
                <a:gd name="connsiteX2703" fmla="*/ 2263110 w 6891715"/>
                <a:gd name="connsiteY2703" fmla="*/ 2132006 h 6367455"/>
                <a:gd name="connsiteX2704" fmla="*/ 2258983 w 6891715"/>
                <a:gd name="connsiteY2704" fmla="*/ 2121079 h 6367455"/>
                <a:gd name="connsiteX2705" fmla="*/ 2280256 w 6891715"/>
                <a:gd name="connsiteY2705" fmla="*/ 2095494 h 6367455"/>
                <a:gd name="connsiteX2706" fmla="*/ 2287559 w 6891715"/>
                <a:gd name="connsiteY2706" fmla="*/ 2097758 h 6367455"/>
                <a:gd name="connsiteX2707" fmla="*/ 2274858 w 6891715"/>
                <a:gd name="connsiteY2707" fmla="*/ 2112957 h 6367455"/>
                <a:gd name="connsiteX2708" fmla="*/ 2258983 w 6891715"/>
                <a:gd name="connsiteY2708" fmla="*/ 2108752 h 6367455"/>
                <a:gd name="connsiteX2709" fmla="*/ 2261205 w 6891715"/>
                <a:gd name="connsiteY2709" fmla="*/ 2097110 h 6367455"/>
                <a:gd name="connsiteX2710" fmla="*/ 2292002 w 6891715"/>
                <a:gd name="connsiteY2710" fmla="*/ 2065330 h 6367455"/>
                <a:gd name="connsiteX2711" fmla="*/ 2312959 w 6891715"/>
                <a:gd name="connsiteY2711" fmla="*/ 2076808 h 6367455"/>
                <a:gd name="connsiteX2712" fmla="*/ 2302798 w 6891715"/>
                <a:gd name="connsiteY2712" fmla="*/ 2092318 h 6367455"/>
                <a:gd name="connsiteX2713" fmla="*/ 2285972 w 6891715"/>
                <a:gd name="connsiteY2713" fmla="*/ 2083011 h 6367455"/>
                <a:gd name="connsiteX2714" fmla="*/ 3672802 w 6891715"/>
                <a:gd name="connsiteY2714" fmla="*/ 1939932 h 6367455"/>
                <a:gd name="connsiteX2715" fmla="*/ 3695345 w 6891715"/>
                <a:gd name="connsiteY2715" fmla="*/ 1940896 h 6367455"/>
                <a:gd name="connsiteX2716" fmla="*/ 3700425 w 6891715"/>
                <a:gd name="connsiteY2716" fmla="*/ 1952481 h 6367455"/>
                <a:gd name="connsiteX2717" fmla="*/ 3688995 w 6891715"/>
                <a:gd name="connsiteY2717" fmla="*/ 1950871 h 6367455"/>
                <a:gd name="connsiteX2718" fmla="*/ 3692170 w 6891715"/>
                <a:gd name="connsiteY2718" fmla="*/ 1959881 h 6367455"/>
                <a:gd name="connsiteX2719" fmla="*/ 3677247 w 6891715"/>
                <a:gd name="connsiteY2719" fmla="*/ 1963742 h 6367455"/>
                <a:gd name="connsiteX2720" fmla="*/ 3668675 w 6891715"/>
                <a:gd name="connsiteY2720" fmla="*/ 1946366 h 6367455"/>
                <a:gd name="connsiteX2721" fmla="*/ 2423473 w 6891715"/>
                <a:gd name="connsiteY2721" fmla="*/ 1893885 h 6367455"/>
                <a:gd name="connsiteX2722" fmla="*/ 2443134 w 6891715"/>
                <a:gd name="connsiteY2722" fmla="*/ 1915792 h 6367455"/>
                <a:gd name="connsiteX2723" fmla="*/ 2443134 w 6891715"/>
                <a:gd name="connsiteY2723" fmla="*/ 1924364 h 6367455"/>
                <a:gd name="connsiteX2724" fmla="*/ 2432836 w 6891715"/>
                <a:gd name="connsiteY2724" fmla="*/ 1928810 h 6367455"/>
                <a:gd name="connsiteX2725" fmla="*/ 2423473 w 6891715"/>
                <a:gd name="connsiteY2725" fmla="*/ 1914204 h 6367455"/>
                <a:gd name="connsiteX2726" fmla="*/ 2406622 w 6891715"/>
                <a:gd name="connsiteY2726" fmla="*/ 1904997 h 6367455"/>
                <a:gd name="connsiteX2727" fmla="*/ 2424410 w 6891715"/>
                <a:gd name="connsiteY2727" fmla="*/ 1904679 h 6367455"/>
                <a:gd name="connsiteX2728" fmla="*/ 2423473 w 6891715"/>
                <a:gd name="connsiteY2728" fmla="*/ 1893885 h 6367455"/>
                <a:gd name="connsiteX2729" fmla="*/ 2486201 w 6891715"/>
                <a:gd name="connsiteY2729" fmla="*/ 1830386 h 6367455"/>
                <a:gd name="connsiteX2730" fmla="*/ 2497270 w 6891715"/>
                <a:gd name="connsiteY2730" fmla="*/ 1855692 h 6367455"/>
                <a:gd name="connsiteX2731" fmla="*/ 2519408 w 6891715"/>
                <a:gd name="connsiteY2731" fmla="*/ 1854731 h 6367455"/>
                <a:gd name="connsiteX2732" fmla="*/ 2519408 w 6891715"/>
                <a:gd name="connsiteY2732" fmla="*/ 1862100 h 6367455"/>
                <a:gd name="connsiteX2733" fmla="*/ 2538384 w 6891715"/>
                <a:gd name="connsiteY2733" fmla="*/ 1871390 h 6367455"/>
                <a:gd name="connsiteX2734" fmla="*/ 2526683 w 6891715"/>
                <a:gd name="connsiteY2734" fmla="*/ 1872351 h 6367455"/>
                <a:gd name="connsiteX2735" fmla="*/ 2515613 w 6891715"/>
                <a:gd name="connsiteY2735" fmla="*/ 1886447 h 6367455"/>
                <a:gd name="connsiteX2736" fmla="*/ 2494424 w 6891715"/>
                <a:gd name="connsiteY2736" fmla="*/ 1884524 h 6367455"/>
                <a:gd name="connsiteX2737" fmla="*/ 2481773 w 6891715"/>
                <a:gd name="connsiteY2737" fmla="*/ 1899581 h 6367455"/>
                <a:gd name="connsiteX2738" fmla="*/ 2466909 w 6891715"/>
                <a:gd name="connsiteY2738" fmla="*/ 1901823 h 6367455"/>
                <a:gd name="connsiteX2739" fmla="*/ 2457421 w 6891715"/>
                <a:gd name="connsiteY2739" fmla="*/ 1886126 h 6367455"/>
                <a:gd name="connsiteX2740" fmla="*/ 2465643 w 6891715"/>
                <a:gd name="connsiteY2740" fmla="*/ 1873312 h 6367455"/>
                <a:gd name="connsiteX2741" fmla="*/ 2489996 w 6891715"/>
                <a:gd name="connsiteY2741" fmla="*/ 1878117 h 6367455"/>
                <a:gd name="connsiteX2742" fmla="*/ 2480192 w 6891715"/>
                <a:gd name="connsiteY2742" fmla="*/ 1861459 h 6367455"/>
                <a:gd name="connsiteX2743" fmla="*/ 2492842 w 6891715"/>
                <a:gd name="connsiteY2743" fmla="*/ 1857935 h 6367455"/>
                <a:gd name="connsiteX2744" fmla="*/ 2459002 w 6891715"/>
                <a:gd name="connsiteY2744" fmla="*/ 1847363 h 6367455"/>
                <a:gd name="connsiteX2745" fmla="*/ 2482407 w 6891715"/>
                <a:gd name="connsiteY2745" fmla="*/ 1843199 h 6367455"/>
                <a:gd name="connsiteX2746" fmla="*/ 3837960 w 6891715"/>
                <a:gd name="connsiteY2746" fmla="*/ 1809756 h 6367455"/>
                <a:gd name="connsiteX2747" fmla="*/ 3848063 w 6891715"/>
                <a:gd name="connsiteY2747" fmla="*/ 1824547 h 6367455"/>
                <a:gd name="connsiteX2748" fmla="*/ 3840654 w 6891715"/>
                <a:gd name="connsiteY2748" fmla="*/ 1835157 h 6367455"/>
                <a:gd name="connsiteX2749" fmla="*/ 3825838 w 6891715"/>
                <a:gd name="connsiteY2749" fmla="*/ 1826797 h 6367455"/>
                <a:gd name="connsiteX2750" fmla="*/ 4013480 w 6891715"/>
                <a:gd name="connsiteY2750" fmla="*/ 1541468 h 6367455"/>
                <a:gd name="connsiteX2751" fmla="*/ 4030625 w 6891715"/>
                <a:gd name="connsiteY2751" fmla="*/ 1544222 h 6367455"/>
                <a:gd name="connsiteX2752" fmla="*/ 4046500 w 6891715"/>
                <a:gd name="connsiteY2752" fmla="*/ 1546364 h 6367455"/>
                <a:gd name="connsiteX2753" fmla="*/ 4042372 w 6891715"/>
                <a:gd name="connsiteY2753" fmla="*/ 1550343 h 6367455"/>
                <a:gd name="connsiteX2754" fmla="*/ 4030625 w 6891715"/>
                <a:gd name="connsiteY2754" fmla="*/ 1554627 h 6367455"/>
                <a:gd name="connsiteX2755" fmla="*/ 4032847 w 6891715"/>
                <a:gd name="connsiteY2755" fmla="*/ 1564726 h 6367455"/>
                <a:gd name="connsiteX2756" fmla="*/ 4027450 w 6891715"/>
                <a:gd name="connsiteY2756" fmla="*/ 1566868 h 6367455"/>
                <a:gd name="connsiteX2757" fmla="*/ 4018877 w 6891715"/>
                <a:gd name="connsiteY2757" fmla="*/ 1554627 h 6367455"/>
                <a:gd name="connsiteX2758" fmla="*/ 4016655 w 6891715"/>
                <a:gd name="connsiteY2758" fmla="*/ 1563808 h 6367455"/>
                <a:gd name="connsiteX2759" fmla="*/ 4005225 w 6891715"/>
                <a:gd name="connsiteY2759" fmla="*/ 1557687 h 6367455"/>
                <a:gd name="connsiteX2760" fmla="*/ 4005225 w 6891715"/>
                <a:gd name="connsiteY2760" fmla="*/ 1546670 h 6367455"/>
                <a:gd name="connsiteX2761" fmla="*/ 5063053 w 6891715"/>
                <a:gd name="connsiteY2761" fmla="*/ 1519232 h 6367455"/>
                <a:gd name="connsiteX2762" fmla="*/ 5070842 w 6891715"/>
                <a:gd name="connsiteY2762" fmla="*/ 1527746 h 6367455"/>
                <a:gd name="connsiteX2763" fmla="*/ 5067414 w 6891715"/>
                <a:gd name="connsiteY2763" fmla="*/ 1537522 h 6367455"/>
                <a:gd name="connsiteX2764" fmla="*/ 5075204 w 6891715"/>
                <a:gd name="connsiteY2764" fmla="*/ 1546351 h 6367455"/>
                <a:gd name="connsiteX2765" fmla="*/ 5068349 w 6891715"/>
                <a:gd name="connsiteY2765" fmla="*/ 1565270 h 6367455"/>
                <a:gd name="connsiteX2766" fmla="*/ 5062741 w 6891715"/>
                <a:gd name="connsiteY2766" fmla="*/ 1548243 h 6367455"/>
                <a:gd name="connsiteX2767" fmla="*/ 5041866 w 6891715"/>
                <a:gd name="connsiteY2767" fmla="*/ 1538152 h 6367455"/>
                <a:gd name="connsiteX2768" fmla="*/ 5048720 w 6891715"/>
                <a:gd name="connsiteY2768" fmla="*/ 1523332 h 6367455"/>
                <a:gd name="connsiteX2769" fmla="*/ 5056198 w 6891715"/>
                <a:gd name="connsiteY2769" fmla="*/ 1530584 h 6367455"/>
                <a:gd name="connsiteX2770" fmla="*/ 5070441 w 6891715"/>
                <a:gd name="connsiteY2770" fmla="*/ 1517646 h 6367455"/>
                <a:gd name="connsiteX2771" fmla="*/ 5086316 w 6891715"/>
                <a:gd name="connsiteY2771" fmla="*/ 1521333 h 6367455"/>
                <a:gd name="connsiteX2772" fmla="*/ 5074652 w 6891715"/>
                <a:gd name="connsiteY2772" fmla="*/ 1527171 h 6367455"/>
                <a:gd name="connsiteX2773" fmla="*/ 2793654 w 6891715"/>
                <a:gd name="connsiteY2773" fmla="*/ 1403349 h 6367455"/>
                <a:gd name="connsiteX2774" fmla="*/ 2808259 w 6891715"/>
                <a:gd name="connsiteY2774" fmla="*/ 1420428 h 6367455"/>
                <a:gd name="connsiteX2775" fmla="*/ 2796829 w 6891715"/>
                <a:gd name="connsiteY2775" fmla="*/ 1431595 h 6367455"/>
                <a:gd name="connsiteX2776" fmla="*/ 2778096 w 6891715"/>
                <a:gd name="connsiteY2776" fmla="*/ 1431924 h 6367455"/>
                <a:gd name="connsiteX2777" fmla="*/ 2782859 w 6891715"/>
                <a:gd name="connsiteY2777" fmla="*/ 1409918 h 6367455"/>
                <a:gd name="connsiteX2778" fmla="*/ 303818 w 6891715"/>
                <a:gd name="connsiteY2778" fmla="*/ 1397948 h 6367455"/>
                <a:gd name="connsiteX2779" fmla="*/ 310168 w 6891715"/>
                <a:gd name="connsiteY2779" fmla="*/ 1402076 h 6367455"/>
                <a:gd name="connsiteX2780" fmla="*/ 305088 w 6891715"/>
                <a:gd name="connsiteY2780" fmla="*/ 1417633 h 6367455"/>
                <a:gd name="connsiteX2781" fmla="*/ 309215 w 6891715"/>
                <a:gd name="connsiteY2781" fmla="*/ 1431603 h 6367455"/>
                <a:gd name="connsiteX2782" fmla="*/ 316518 w 6891715"/>
                <a:gd name="connsiteY2782" fmla="*/ 1433826 h 6367455"/>
                <a:gd name="connsiteX2783" fmla="*/ 315882 w 6891715"/>
                <a:gd name="connsiteY2783" fmla="*/ 1449383 h 6367455"/>
                <a:gd name="connsiteX2784" fmla="*/ 327630 w 6891715"/>
                <a:gd name="connsiteY2784" fmla="*/ 1448113 h 6367455"/>
                <a:gd name="connsiteX2785" fmla="*/ 329218 w 6891715"/>
                <a:gd name="connsiteY2785" fmla="*/ 1426206 h 6367455"/>
                <a:gd name="connsiteX2786" fmla="*/ 336838 w 6891715"/>
                <a:gd name="connsiteY2786" fmla="*/ 1413506 h 6367455"/>
                <a:gd name="connsiteX2787" fmla="*/ 350490 w 6891715"/>
                <a:gd name="connsiteY2787" fmla="*/ 1432238 h 6367455"/>
                <a:gd name="connsiteX2788" fmla="*/ 349855 w 6891715"/>
                <a:gd name="connsiteY2788" fmla="*/ 1447161 h 6367455"/>
                <a:gd name="connsiteX2789" fmla="*/ 367635 w 6891715"/>
                <a:gd name="connsiteY2789" fmla="*/ 1441446 h 6367455"/>
                <a:gd name="connsiteX2790" fmla="*/ 357158 w 6891715"/>
                <a:gd name="connsiteY2790" fmla="*/ 1456368 h 6367455"/>
                <a:gd name="connsiteX2791" fmla="*/ 368905 w 6891715"/>
                <a:gd name="connsiteY2791" fmla="*/ 1466845 h 6367455"/>
                <a:gd name="connsiteX2792" fmla="*/ 365095 w 6891715"/>
                <a:gd name="connsiteY2792" fmla="*/ 1497326 h 6367455"/>
                <a:gd name="connsiteX2793" fmla="*/ 350173 w 6891715"/>
                <a:gd name="connsiteY2793" fmla="*/ 1511296 h 6367455"/>
                <a:gd name="connsiteX2794" fmla="*/ 365095 w 6891715"/>
                <a:gd name="connsiteY2794" fmla="*/ 1514471 h 6367455"/>
                <a:gd name="connsiteX2795" fmla="*/ 368587 w 6891715"/>
                <a:gd name="connsiteY2795" fmla="*/ 1537331 h 6367455"/>
                <a:gd name="connsiteX2796" fmla="*/ 372397 w 6891715"/>
                <a:gd name="connsiteY2796" fmla="*/ 1525583 h 6367455"/>
                <a:gd name="connsiteX2797" fmla="*/ 385098 w 6891715"/>
                <a:gd name="connsiteY2797" fmla="*/ 1524630 h 6367455"/>
                <a:gd name="connsiteX2798" fmla="*/ 390495 w 6891715"/>
                <a:gd name="connsiteY2798" fmla="*/ 1536378 h 6367455"/>
                <a:gd name="connsiteX2799" fmla="*/ 372715 w 6891715"/>
                <a:gd name="connsiteY2799" fmla="*/ 1545903 h 6367455"/>
                <a:gd name="connsiteX2800" fmla="*/ 383510 w 6891715"/>
                <a:gd name="connsiteY2800" fmla="*/ 1544633 h 6367455"/>
                <a:gd name="connsiteX2801" fmla="*/ 382558 w 6891715"/>
                <a:gd name="connsiteY2801" fmla="*/ 1564635 h 6367455"/>
                <a:gd name="connsiteX2802" fmla="*/ 365413 w 6891715"/>
                <a:gd name="connsiteY2802" fmla="*/ 1565905 h 6367455"/>
                <a:gd name="connsiteX2803" fmla="*/ 352078 w 6891715"/>
                <a:gd name="connsiteY2803" fmla="*/ 1579875 h 6367455"/>
                <a:gd name="connsiteX2804" fmla="*/ 361603 w 6891715"/>
                <a:gd name="connsiteY2804" fmla="*/ 1593210 h 6367455"/>
                <a:gd name="connsiteX2805" fmla="*/ 349220 w 6891715"/>
                <a:gd name="connsiteY2805" fmla="*/ 1608133 h 6367455"/>
                <a:gd name="connsiteX2806" fmla="*/ 347950 w 6891715"/>
                <a:gd name="connsiteY2806" fmla="*/ 1621785 h 6367455"/>
                <a:gd name="connsiteX2807" fmla="*/ 336520 w 6891715"/>
                <a:gd name="connsiteY2807" fmla="*/ 1623055 h 6367455"/>
                <a:gd name="connsiteX2808" fmla="*/ 327313 w 6891715"/>
                <a:gd name="connsiteY2808" fmla="*/ 1634485 h 6367455"/>
                <a:gd name="connsiteX2809" fmla="*/ 318740 w 6891715"/>
                <a:gd name="connsiteY2809" fmla="*/ 1639248 h 6367455"/>
                <a:gd name="connsiteX2810" fmla="*/ 313025 w 6891715"/>
                <a:gd name="connsiteY2810" fmla="*/ 1622103 h 6367455"/>
                <a:gd name="connsiteX2811" fmla="*/ 298103 w 6891715"/>
                <a:gd name="connsiteY2811" fmla="*/ 1602418 h 6367455"/>
                <a:gd name="connsiteX2812" fmla="*/ 291753 w 6891715"/>
                <a:gd name="connsiteY2812" fmla="*/ 1616388 h 6367455"/>
                <a:gd name="connsiteX2813" fmla="*/ 300643 w 6891715"/>
                <a:gd name="connsiteY2813" fmla="*/ 1628770 h 6367455"/>
                <a:gd name="connsiteX2814" fmla="*/ 301913 w 6891715"/>
                <a:gd name="connsiteY2814" fmla="*/ 1637025 h 6367455"/>
                <a:gd name="connsiteX2815" fmla="*/ 286990 w 6891715"/>
                <a:gd name="connsiteY2815" fmla="*/ 1645598 h 6367455"/>
                <a:gd name="connsiteX2816" fmla="*/ 285085 w 6891715"/>
                <a:gd name="connsiteY2816" fmla="*/ 1666870 h 6367455"/>
                <a:gd name="connsiteX2817" fmla="*/ 313343 w 6891715"/>
                <a:gd name="connsiteY2817" fmla="*/ 1651630 h 6367455"/>
                <a:gd name="connsiteX2818" fmla="*/ 317788 w 6891715"/>
                <a:gd name="connsiteY2818" fmla="*/ 1655758 h 6367455"/>
                <a:gd name="connsiteX2819" fmla="*/ 295880 w 6891715"/>
                <a:gd name="connsiteY2819" fmla="*/ 1676078 h 6367455"/>
                <a:gd name="connsiteX2820" fmla="*/ 279053 w 6891715"/>
                <a:gd name="connsiteY2820" fmla="*/ 1708781 h 6367455"/>
                <a:gd name="connsiteX2821" fmla="*/ 255875 w 6891715"/>
                <a:gd name="connsiteY2821" fmla="*/ 1711320 h 6367455"/>
                <a:gd name="connsiteX2822" fmla="*/ 242223 w 6891715"/>
                <a:gd name="connsiteY2822" fmla="*/ 1742753 h 6367455"/>
                <a:gd name="connsiteX2823" fmla="*/ 220950 w 6891715"/>
                <a:gd name="connsiteY2823" fmla="*/ 1748468 h 6367455"/>
                <a:gd name="connsiteX2824" fmla="*/ 217775 w 6891715"/>
                <a:gd name="connsiteY2824" fmla="*/ 1744340 h 6367455"/>
                <a:gd name="connsiteX2825" fmla="*/ 228570 w 6891715"/>
                <a:gd name="connsiteY2825" fmla="*/ 1739896 h 6367455"/>
                <a:gd name="connsiteX2826" fmla="*/ 231745 w 6891715"/>
                <a:gd name="connsiteY2826" fmla="*/ 1730370 h 6367455"/>
                <a:gd name="connsiteX2827" fmla="*/ 224125 w 6891715"/>
                <a:gd name="connsiteY2827" fmla="*/ 1722115 h 6367455"/>
                <a:gd name="connsiteX2828" fmla="*/ 222855 w 6891715"/>
                <a:gd name="connsiteY2828" fmla="*/ 1703383 h 6367455"/>
                <a:gd name="connsiteX2829" fmla="*/ 207933 w 6891715"/>
                <a:gd name="connsiteY2829" fmla="*/ 1701160 h 6367455"/>
                <a:gd name="connsiteX2830" fmla="*/ 204123 w 6891715"/>
                <a:gd name="connsiteY2830" fmla="*/ 1710685 h 6367455"/>
                <a:gd name="connsiteX2831" fmla="*/ 207298 w 6891715"/>
                <a:gd name="connsiteY2831" fmla="*/ 1720210 h 6367455"/>
                <a:gd name="connsiteX2832" fmla="*/ 199995 w 6891715"/>
                <a:gd name="connsiteY2832" fmla="*/ 1729736 h 6367455"/>
                <a:gd name="connsiteX2833" fmla="*/ 175865 w 6891715"/>
                <a:gd name="connsiteY2833" fmla="*/ 1737355 h 6367455"/>
                <a:gd name="connsiteX2834" fmla="*/ 163165 w 6891715"/>
                <a:gd name="connsiteY2834" fmla="*/ 1761486 h 6367455"/>
                <a:gd name="connsiteX2835" fmla="*/ 110778 w 6891715"/>
                <a:gd name="connsiteY2835" fmla="*/ 1815778 h 6367455"/>
                <a:gd name="connsiteX2836" fmla="*/ 87283 w 6891715"/>
                <a:gd name="connsiteY2836" fmla="*/ 1817048 h 6367455"/>
                <a:gd name="connsiteX2837" fmla="*/ 63470 w 6891715"/>
                <a:gd name="connsiteY2837" fmla="*/ 1831018 h 6367455"/>
                <a:gd name="connsiteX2838" fmla="*/ 35848 w 6891715"/>
                <a:gd name="connsiteY2838" fmla="*/ 1825938 h 6367455"/>
                <a:gd name="connsiteX2839" fmla="*/ 40293 w 6891715"/>
                <a:gd name="connsiteY2839" fmla="*/ 1849433 h 6367455"/>
                <a:gd name="connsiteX2840" fmla="*/ 0 w 6891715"/>
                <a:gd name="connsiteY2840" fmla="*/ 1865398 h 6367455"/>
                <a:gd name="connsiteX2841" fmla="*/ 51895 w 6891715"/>
                <a:gd name="connsiteY2841" fmla="*/ 1757672 h 6367455"/>
                <a:gd name="connsiteX2842" fmla="*/ 234199 w 6891715"/>
                <a:gd name="connsiteY2842" fmla="*/ 1457591 h 6367455"/>
                <a:gd name="connsiteX2843" fmla="*/ 269276 w 6891715"/>
                <a:gd name="connsiteY2843" fmla="*/ 1410682 h 6367455"/>
                <a:gd name="connsiteX2844" fmla="*/ 273020 w 6891715"/>
                <a:gd name="connsiteY2844" fmla="*/ 1407473 h 6367455"/>
                <a:gd name="connsiteX2845" fmla="*/ 3781388 w 6891715"/>
                <a:gd name="connsiteY2845" fmla="*/ 1397007 h 6367455"/>
                <a:gd name="connsiteX2846" fmla="*/ 3780753 w 6891715"/>
                <a:gd name="connsiteY2846" fmla="*/ 1419999 h 6367455"/>
                <a:gd name="connsiteX2847" fmla="*/ 3775672 w 6891715"/>
                <a:gd name="connsiteY2847" fmla="*/ 1425582 h 6367455"/>
                <a:gd name="connsiteX2848" fmla="*/ 3770275 w 6891715"/>
                <a:gd name="connsiteY2848" fmla="*/ 1413431 h 6367455"/>
                <a:gd name="connsiteX2849" fmla="*/ 3776308 w 6891715"/>
                <a:gd name="connsiteY2849" fmla="*/ 1403577 h 6367455"/>
                <a:gd name="connsiteX2850" fmla="*/ 2893984 w 6891715"/>
                <a:gd name="connsiteY2850" fmla="*/ 1212850 h 6367455"/>
                <a:gd name="connsiteX2851" fmla="*/ 2912798 w 6891715"/>
                <a:gd name="connsiteY2851" fmla="*/ 1234757 h 6367455"/>
                <a:gd name="connsiteX2852" fmla="*/ 2919384 w 6891715"/>
                <a:gd name="connsiteY2852" fmla="*/ 1260157 h 6367455"/>
                <a:gd name="connsiteX2853" fmla="*/ 2902763 w 6891715"/>
                <a:gd name="connsiteY2853" fmla="*/ 1260475 h 6367455"/>
                <a:gd name="connsiteX2854" fmla="*/ 2904646 w 6891715"/>
                <a:gd name="connsiteY2854" fmla="*/ 1246504 h 6367455"/>
                <a:gd name="connsiteX2855" fmla="*/ 2894924 w 6891715"/>
                <a:gd name="connsiteY2855" fmla="*/ 1231582 h 6367455"/>
                <a:gd name="connsiteX2856" fmla="*/ 2893984 w 6891715"/>
                <a:gd name="connsiteY2856" fmla="*/ 1212850 h 6367455"/>
                <a:gd name="connsiteX2857" fmla="*/ 5710203 w 6891715"/>
                <a:gd name="connsiteY2857" fmla="*/ 1139822 h 6367455"/>
                <a:gd name="connsiteX2858" fmla="*/ 5727666 w 6891715"/>
                <a:gd name="connsiteY2858" fmla="*/ 1152205 h 6367455"/>
                <a:gd name="connsiteX2859" fmla="*/ 5723382 w 6891715"/>
                <a:gd name="connsiteY2859" fmla="*/ 1173160 h 6367455"/>
                <a:gd name="connsiteX2860" fmla="*/ 5711521 w 6891715"/>
                <a:gd name="connsiteY2860" fmla="*/ 1162048 h 6367455"/>
                <a:gd name="connsiteX2861" fmla="*/ 5710203 w 6891715"/>
                <a:gd name="connsiteY2861" fmla="*/ 1139822 h 6367455"/>
                <a:gd name="connsiteX2862" fmla="*/ 3040668 w 6891715"/>
                <a:gd name="connsiteY2862" fmla="*/ 1009652 h 6367455"/>
                <a:gd name="connsiteX2863" fmla="*/ 3052733 w 6891715"/>
                <a:gd name="connsiteY2863" fmla="*/ 1019177 h 6367455"/>
                <a:gd name="connsiteX2864" fmla="*/ 3020983 w 6891715"/>
                <a:gd name="connsiteY2864" fmla="*/ 1028702 h 6367455"/>
                <a:gd name="connsiteX2865" fmla="*/ 3017808 w 6891715"/>
                <a:gd name="connsiteY2865" fmla="*/ 1020765 h 6367455"/>
                <a:gd name="connsiteX2866" fmla="*/ 3072139 w 6891715"/>
                <a:gd name="connsiteY2866" fmla="*/ 911226 h 6367455"/>
                <a:gd name="connsiteX2867" fmla="*/ 3073371 w 6891715"/>
                <a:gd name="connsiteY2867" fmla="*/ 926933 h 6367455"/>
                <a:gd name="connsiteX2868" fmla="*/ 3052733 w 6891715"/>
                <a:gd name="connsiteY2868" fmla="*/ 930276 h 6367455"/>
                <a:gd name="connsiteX2869" fmla="*/ 3107021 w 6891715"/>
                <a:gd name="connsiteY2869" fmla="*/ 901700 h 6367455"/>
                <a:gd name="connsiteX2870" fmla="*/ 3120991 w 6891715"/>
                <a:gd name="connsiteY2870" fmla="*/ 928449 h 6367455"/>
                <a:gd name="connsiteX2871" fmla="*/ 3105116 w 6891715"/>
                <a:gd name="connsiteY2871" fmla="*/ 944563 h 6367455"/>
                <a:gd name="connsiteX2872" fmla="*/ 3098766 w 6891715"/>
                <a:gd name="connsiteY2872" fmla="*/ 934895 h 6367455"/>
                <a:gd name="connsiteX2873" fmla="*/ 3098766 w 6891715"/>
                <a:gd name="connsiteY2873" fmla="*/ 925226 h 6367455"/>
                <a:gd name="connsiteX2874" fmla="*/ 3105751 w 6891715"/>
                <a:gd name="connsiteY2874" fmla="*/ 916525 h 6367455"/>
                <a:gd name="connsiteX2875" fmla="*/ 3099360 w 6891715"/>
                <a:gd name="connsiteY2875" fmla="*/ 876300 h 6367455"/>
                <a:gd name="connsiteX2876" fmla="*/ 3105116 w 6891715"/>
                <a:gd name="connsiteY2876" fmla="*/ 884929 h 6367455"/>
                <a:gd name="connsiteX2877" fmla="*/ 3093284 w 6891715"/>
                <a:gd name="connsiteY2877" fmla="*/ 896433 h 6367455"/>
                <a:gd name="connsiteX2878" fmla="*/ 3091365 w 6891715"/>
                <a:gd name="connsiteY2878" fmla="*/ 914648 h 6367455"/>
                <a:gd name="connsiteX2879" fmla="*/ 3079858 w 6891715"/>
                <a:gd name="connsiteY2879" fmla="*/ 925513 h 6367455"/>
                <a:gd name="connsiteX2880" fmla="*/ 3079538 w 6891715"/>
                <a:gd name="connsiteY2880" fmla="*/ 905061 h 6367455"/>
                <a:gd name="connsiteX2881" fmla="*/ 3060671 w 6891715"/>
                <a:gd name="connsiteY2881" fmla="*/ 906659 h 6367455"/>
                <a:gd name="connsiteX2882" fmla="*/ 3062270 w 6891715"/>
                <a:gd name="connsiteY2882" fmla="*/ 893877 h 6367455"/>
                <a:gd name="connsiteX2883" fmla="*/ 3082736 w 6891715"/>
                <a:gd name="connsiteY2883" fmla="*/ 885248 h 6367455"/>
                <a:gd name="connsiteX2884" fmla="*/ 2895676 w 6891715"/>
                <a:gd name="connsiteY2884" fmla="*/ 835022 h 6367455"/>
                <a:gd name="connsiteX2885" fmla="*/ 2900080 w 6891715"/>
                <a:gd name="connsiteY2885" fmla="*/ 843367 h 6367455"/>
                <a:gd name="connsiteX2886" fmla="*/ 2899450 w 6891715"/>
                <a:gd name="connsiteY2886" fmla="*/ 855243 h 6367455"/>
                <a:gd name="connsiteX2887" fmla="*/ 2906370 w 6891715"/>
                <a:gd name="connsiteY2887" fmla="*/ 852034 h 6367455"/>
                <a:gd name="connsiteX2888" fmla="*/ 2906684 w 6891715"/>
                <a:gd name="connsiteY2888" fmla="*/ 860700 h 6367455"/>
                <a:gd name="connsiteX2889" fmla="*/ 2893160 w 6891715"/>
                <a:gd name="connsiteY2889" fmla="*/ 863910 h 6367455"/>
                <a:gd name="connsiteX2890" fmla="*/ 2884040 w 6891715"/>
                <a:gd name="connsiteY2890" fmla="*/ 886378 h 6367455"/>
                <a:gd name="connsiteX2891" fmla="*/ 2873346 w 6891715"/>
                <a:gd name="connsiteY2891" fmla="*/ 893760 h 6367455"/>
                <a:gd name="connsiteX2892" fmla="*/ 2879321 w 6891715"/>
                <a:gd name="connsiteY2892" fmla="*/ 876748 h 6367455"/>
                <a:gd name="connsiteX2893" fmla="*/ 2877121 w 6891715"/>
                <a:gd name="connsiteY2893" fmla="*/ 857490 h 6367455"/>
                <a:gd name="connsiteX2894" fmla="*/ 2890959 w 6891715"/>
                <a:gd name="connsiteY2894" fmla="*/ 854280 h 6367455"/>
                <a:gd name="connsiteX2895" fmla="*/ 2912575 w 6891715"/>
                <a:gd name="connsiteY2895" fmla="*/ 822322 h 6367455"/>
                <a:gd name="connsiteX2896" fmla="*/ 2923896 w 6891715"/>
                <a:gd name="connsiteY2896" fmla="*/ 829854 h 6367455"/>
                <a:gd name="connsiteX2897" fmla="*/ 2925733 w 6891715"/>
                <a:gd name="connsiteY2897" fmla="*/ 836130 h 6367455"/>
                <a:gd name="connsiteX2898" fmla="*/ 2922673 w 6891715"/>
                <a:gd name="connsiteY2898" fmla="*/ 849310 h 6367455"/>
                <a:gd name="connsiteX2899" fmla="*/ 2912575 w 6891715"/>
                <a:gd name="connsiteY2899" fmla="*/ 848682 h 6367455"/>
                <a:gd name="connsiteX2900" fmla="*/ 2904312 w 6891715"/>
                <a:gd name="connsiteY2900" fmla="*/ 841465 h 6367455"/>
                <a:gd name="connsiteX2901" fmla="*/ 2900333 w 6891715"/>
                <a:gd name="connsiteY2901" fmla="*/ 830795 h 6367455"/>
                <a:gd name="connsiteX2902" fmla="*/ 2915634 w 6891715"/>
                <a:gd name="connsiteY2902" fmla="*/ 832050 h 6367455"/>
                <a:gd name="connsiteX2903" fmla="*/ 3115497 w 6891715"/>
                <a:gd name="connsiteY2903" fmla="*/ 820737 h 6367455"/>
                <a:gd name="connsiteX2904" fmla="*/ 3128970 w 6891715"/>
                <a:gd name="connsiteY2904" fmla="*/ 829700 h 6367455"/>
                <a:gd name="connsiteX2905" fmla="*/ 3132104 w 6891715"/>
                <a:gd name="connsiteY2905" fmla="*/ 840826 h 6367455"/>
                <a:gd name="connsiteX2906" fmla="*/ 3125211 w 6891715"/>
                <a:gd name="connsiteY2906" fmla="*/ 850098 h 6367455"/>
                <a:gd name="connsiteX2907" fmla="*/ 3108291 w 6891715"/>
                <a:gd name="connsiteY2907" fmla="*/ 855662 h 6367455"/>
                <a:gd name="connsiteX2908" fmla="*/ 3112364 w 6891715"/>
                <a:gd name="connsiteY2908" fmla="*/ 841135 h 6367455"/>
                <a:gd name="connsiteX2909" fmla="*/ 2986079 w 6891715"/>
                <a:gd name="connsiteY2909" fmla="*/ 784222 h 6367455"/>
                <a:gd name="connsiteX2910" fmla="*/ 2989234 w 6891715"/>
                <a:gd name="connsiteY2910" fmla="*/ 792794 h 6367455"/>
                <a:gd name="connsiteX2911" fmla="*/ 2950732 w 6891715"/>
                <a:gd name="connsiteY2911" fmla="*/ 835022 h 6367455"/>
                <a:gd name="connsiteX2912" fmla="*/ 2938108 w 6891715"/>
                <a:gd name="connsiteY2912" fmla="*/ 829942 h 6367455"/>
                <a:gd name="connsiteX2913" fmla="*/ 2936846 w 6891715"/>
                <a:gd name="connsiteY2913" fmla="*/ 815337 h 6367455"/>
                <a:gd name="connsiteX2914" fmla="*/ 2944104 w 6891715"/>
                <a:gd name="connsiteY2914" fmla="*/ 803589 h 6367455"/>
                <a:gd name="connsiteX2915" fmla="*/ 2956728 w 6891715"/>
                <a:gd name="connsiteY2915" fmla="*/ 805494 h 6367455"/>
                <a:gd name="connsiteX2916" fmla="*/ 2963040 w 6891715"/>
                <a:gd name="connsiteY2916" fmla="*/ 796922 h 6367455"/>
                <a:gd name="connsiteX2917" fmla="*/ 2969036 w 6891715"/>
                <a:gd name="connsiteY2917" fmla="*/ 784539 h 6367455"/>
                <a:gd name="connsiteX2918" fmla="*/ 3181826 w 6891715"/>
                <a:gd name="connsiteY2918" fmla="*/ 777876 h 6367455"/>
                <a:gd name="connsiteX2919" fmla="*/ 3189253 w 6891715"/>
                <a:gd name="connsiteY2919" fmla="*/ 786862 h 6367455"/>
                <a:gd name="connsiteX2920" fmla="*/ 3181181 w 6891715"/>
                <a:gd name="connsiteY2920" fmla="*/ 793751 h 6367455"/>
                <a:gd name="connsiteX2921" fmla="*/ 3170203 w 6891715"/>
                <a:gd name="connsiteY2921" fmla="*/ 787760 h 6367455"/>
                <a:gd name="connsiteX2922" fmla="*/ 2989234 w 6891715"/>
                <a:gd name="connsiteY2922" fmla="*/ 760410 h 6367455"/>
                <a:gd name="connsiteX2923" fmla="*/ 3000346 w 6891715"/>
                <a:gd name="connsiteY2923" fmla="*/ 771020 h 6367455"/>
                <a:gd name="connsiteX2924" fmla="*/ 2997078 w 6891715"/>
                <a:gd name="connsiteY2924" fmla="*/ 785810 h 6367455"/>
                <a:gd name="connsiteX2925" fmla="*/ 2989559 w 6891715"/>
                <a:gd name="connsiteY2925" fmla="*/ 779380 h 6367455"/>
                <a:gd name="connsiteX2926" fmla="*/ 2989234 w 6891715"/>
                <a:gd name="connsiteY2926" fmla="*/ 760410 h 6367455"/>
                <a:gd name="connsiteX2927" fmla="*/ 3084673 w 6891715"/>
                <a:gd name="connsiteY2927" fmla="*/ 733425 h 6367455"/>
                <a:gd name="connsiteX2928" fmla="*/ 3095591 w 6891715"/>
                <a:gd name="connsiteY2928" fmla="*/ 744629 h 6367455"/>
                <a:gd name="connsiteX2929" fmla="*/ 3089491 w 6891715"/>
                <a:gd name="connsiteY2929" fmla="*/ 761915 h 6367455"/>
                <a:gd name="connsiteX2930" fmla="*/ 3078568 w 6891715"/>
                <a:gd name="connsiteY2930" fmla="*/ 778881 h 6367455"/>
                <a:gd name="connsiteX2931" fmla="*/ 3073427 w 6891715"/>
                <a:gd name="connsiteY2931" fmla="*/ 784323 h 6367455"/>
                <a:gd name="connsiteX2932" fmla="*/ 3061541 w 6891715"/>
                <a:gd name="connsiteY2932" fmla="*/ 788805 h 6367455"/>
                <a:gd name="connsiteX2933" fmla="*/ 3062825 w 6891715"/>
                <a:gd name="connsiteY2933" fmla="*/ 799369 h 6367455"/>
                <a:gd name="connsiteX2934" fmla="*/ 3065074 w 6891715"/>
                <a:gd name="connsiteY2934" fmla="*/ 811213 h 6367455"/>
                <a:gd name="connsiteX2935" fmla="*/ 3056400 w 6891715"/>
                <a:gd name="connsiteY2935" fmla="*/ 808972 h 6367455"/>
                <a:gd name="connsiteX2936" fmla="*/ 3054472 w 6891715"/>
                <a:gd name="connsiteY2936" fmla="*/ 788805 h 6367455"/>
                <a:gd name="connsiteX2937" fmla="*/ 3063789 w 6891715"/>
                <a:gd name="connsiteY2937" fmla="*/ 766077 h 6367455"/>
                <a:gd name="connsiteX2938" fmla="*/ 3045477 w 6891715"/>
                <a:gd name="connsiteY2938" fmla="*/ 773119 h 6367455"/>
                <a:gd name="connsiteX2939" fmla="*/ 3028448 w 6891715"/>
                <a:gd name="connsiteY2939" fmla="*/ 802890 h 6367455"/>
                <a:gd name="connsiteX2940" fmla="*/ 3016882 w 6891715"/>
                <a:gd name="connsiteY2940" fmla="*/ 795527 h 6367455"/>
                <a:gd name="connsiteX2941" fmla="*/ 3014633 w 6891715"/>
                <a:gd name="connsiteY2941" fmla="*/ 784643 h 6367455"/>
                <a:gd name="connsiteX2942" fmla="*/ 3028127 w 6891715"/>
                <a:gd name="connsiteY2942" fmla="*/ 766397 h 6367455"/>
                <a:gd name="connsiteX2943" fmla="*/ 3045477 w 6891715"/>
                <a:gd name="connsiteY2943" fmla="*/ 749431 h 6367455"/>
                <a:gd name="connsiteX2944" fmla="*/ 3065396 w 6891715"/>
                <a:gd name="connsiteY2944" fmla="*/ 743989 h 6367455"/>
                <a:gd name="connsiteX2945" fmla="*/ 3205129 w 6891715"/>
                <a:gd name="connsiteY2945" fmla="*/ 719138 h 6367455"/>
                <a:gd name="connsiteX2946" fmla="*/ 3203253 w 6891715"/>
                <a:gd name="connsiteY2946" fmla="*/ 736387 h 6367455"/>
                <a:gd name="connsiteX2947" fmla="*/ 3189807 w 6891715"/>
                <a:gd name="connsiteY2947" fmla="*/ 739776 h 6367455"/>
                <a:gd name="connsiteX2948" fmla="*/ 3184491 w 6891715"/>
                <a:gd name="connsiteY2948" fmla="*/ 726222 h 6367455"/>
                <a:gd name="connsiteX2949" fmla="*/ 3048002 w 6891715"/>
                <a:gd name="connsiteY2949" fmla="*/ 700087 h 6367455"/>
                <a:gd name="connsiteX2950" fmla="*/ 3055726 w 6891715"/>
                <a:gd name="connsiteY2950" fmla="*/ 703262 h 6367455"/>
                <a:gd name="connsiteX2951" fmla="*/ 3059084 w 6891715"/>
                <a:gd name="connsiteY2951" fmla="*/ 711517 h 6367455"/>
                <a:gd name="connsiteX2952" fmla="*/ 3057069 w 6891715"/>
                <a:gd name="connsiteY2952" fmla="*/ 725170 h 6367455"/>
                <a:gd name="connsiteX2953" fmla="*/ 3044980 w 6891715"/>
                <a:gd name="connsiteY2953" fmla="*/ 725487 h 6367455"/>
                <a:gd name="connsiteX2954" fmla="*/ 3041621 w 6891715"/>
                <a:gd name="connsiteY2954" fmla="*/ 709612 h 6367455"/>
                <a:gd name="connsiteX2955" fmla="*/ 3147591 w 6891715"/>
                <a:gd name="connsiteY2955" fmla="*/ 608011 h 6367455"/>
                <a:gd name="connsiteX2956" fmla="*/ 3157047 w 6891715"/>
                <a:gd name="connsiteY2956" fmla="*/ 609291 h 6367455"/>
                <a:gd name="connsiteX2957" fmla="*/ 3163667 w 6891715"/>
                <a:gd name="connsiteY2957" fmla="*/ 632651 h 6367455"/>
                <a:gd name="connsiteX2958" fmla="*/ 3154210 w 6891715"/>
                <a:gd name="connsiteY2958" fmla="*/ 648332 h 6367455"/>
                <a:gd name="connsiteX2959" fmla="*/ 3165873 w 6891715"/>
                <a:gd name="connsiteY2959" fmla="*/ 659212 h 6367455"/>
                <a:gd name="connsiteX2960" fmla="*/ 3165873 w 6891715"/>
                <a:gd name="connsiteY2960" fmla="*/ 666572 h 6367455"/>
                <a:gd name="connsiteX2961" fmla="*/ 3150428 w 6891715"/>
                <a:gd name="connsiteY2961" fmla="*/ 687053 h 6367455"/>
                <a:gd name="connsiteX2962" fmla="*/ 3152319 w 6891715"/>
                <a:gd name="connsiteY2962" fmla="*/ 699533 h 6367455"/>
                <a:gd name="connsiteX2963" fmla="*/ 3167134 w 6891715"/>
                <a:gd name="connsiteY2963" fmla="*/ 696333 h 6367455"/>
                <a:gd name="connsiteX2964" fmla="*/ 3173439 w 6891715"/>
                <a:gd name="connsiteY2964" fmla="*/ 675853 h 6367455"/>
                <a:gd name="connsiteX2965" fmla="*/ 3178482 w 6891715"/>
                <a:gd name="connsiteY2965" fmla="*/ 657932 h 6367455"/>
                <a:gd name="connsiteX2966" fmla="*/ 3193298 w 6891715"/>
                <a:gd name="connsiteY2966" fmla="*/ 651212 h 6367455"/>
                <a:gd name="connsiteX2967" fmla="*/ 3183211 w 6891715"/>
                <a:gd name="connsiteY2967" fmla="*/ 634571 h 6367455"/>
                <a:gd name="connsiteX2968" fmla="*/ 3192983 w 6891715"/>
                <a:gd name="connsiteY2968" fmla="*/ 621771 h 6367455"/>
                <a:gd name="connsiteX2969" fmla="*/ 3196765 w 6891715"/>
                <a:gd name="connsiteY2969" fmla="*/ 625611 h 6367455"/>
                <a:gd name="connsiteX2970" fmla="*/ 3199602 w 6891715"/>
                <a:gd name="connsiteY2970" fmla="*/ 629131 h 6367455"/>
                <a:gd name="connsiteX2971" fmla="*/ 3200548 w 6891715"/>
                <a:gd name="connsiteY2971" fmla="*/ 631051 h 6367455"/>
                <a:gd name="connsiteX2972" fmla="*/ 3201178 w 6891715"/>
                <a:gd name="connsiteY2972" fmla="*/ 632331 h 6367455"/>
                <a:gd name="connsiteX2973" fmla="*/ 3202124 w 6891715"/>
                <a:gd name="connsiteY2973" fmla="*/ 632971 h 6367455"/>
                <a:gd name="connsiteX2974" fmla="*/ 3203070 w 6891715"/>
                <a:gd name="connsiteY2974" fmla="*/ 633611 h 6367455"/>
                <a:gd name="connsiteX2975" fmla="*/ 3204015 w 6891715"/>
                <a:gd name="connsiteY2975" fmla="*/ 632971 h 6367455"/>
                <a:gd name="connsiteX2976" fmla="*/ 3205592 w 6891715"/>
                <a:gd name="connsiteY2976" fmla="*/ 632651 h 6367455"/>
                <a:gd name="connsiteX2977" fmla="*/ 3207483 w 6891715"/>
                <a:gd name="connsiteY2977" fmla="*/ 631691 h 6367455"/>
                <a:gd name="connsiteX2978" fmla="*/ 3208744 w 6891715"/>
                <a:gd name="connsiteY2978" fmla="*/ 631051 h 6367455"/>
                <a:gd name="connsiteX2979" fmla="*/ 3220092 w 6891715"/>
                <a:gd name="connsiteY2979" fmla="*/ 642572 h 6367455"/>
                <a:gd name="connsiteX2980" fmla="*/ 3225766 w 6891715"/>
                <a:gd name="connsiteY2980" fmla="*/ 654092 h 6367455"/>
                <a:gd name="connsiteX2981" fmla="*/ 3206852 w 6891715"/>
                <a:gd name="connsiteY2981" fmla="*/ 678093 h 6367455"/>
                <a:gd name="connsiteX2982" fmla="*/ 3205276 w 6891715"/>
                <a:gd name="connsiteY2982" fmla="*/ 700173 h 6367455"/>
                <a:gd name="connsiteX2983" fmla="*/ 3185102 w 6891715"/>
                <a:gd name="connsiteY2983" fmla="*/ 698253 h 6367455"/>
                <a:gd name="connsiteX2984" fmla="*/ 3181319 w 6891715"/>
                <a:gd name="connsiteY2984" fmla="*/ 716174 h 6367455"/>
                <a:gd name="connsiteX2985" fmla="*/ 3173754 w 6891715"/>
                <a:gd name="connsiteY2985" fmla="*/ 726734 h 6367455"/>
                <a:gd name="connsiteX2986" fmla="*/ 3184472 w 6891715"/>
                <a:gd name="connsiteY2986" fmla="*/ 743055 h 6367455"/>
                <a:gd name="connsiteX2987" fmla="*/ 3173754 w 6891715"/>
                <a:gd name="connsiteY2987" fmla="*/ 746255 h 6367455"/>
                <a:gd name="connsiteX2988" fmla="*/ 3160199 w 6891715"/>
                <a:gd name="connsiteY2988" fmla="*/ 738895 h 6367455"/>
                <a:gd name="connsiteX2989" fmla="*/ 3157047 w 6891715"/>
                <a:gd name="connsiteY2989" fmla="*/ 722894 h 6367455"/>
                <a:gd name="connsiteX2990" fmla="*/ 3154525 w 6891715"/>
                <a:gd name="connsiteY2990" fmla="*/ 730894 h 6367455"/>
                <a:gd name="connsiteX2991" fmla="*/ 3152949 w 6891715"/>
                <a:gd name="connsiteY2991" fmla="*/ 736974 h 6367455"/>
                <a:gd name="connsiteX2992" fmla="*/ 3152004 w 6891715"/>
                <a:gd name="connsiteY2992" fmla="*/ 739215 h 6367455"/>
                <a:gd name="connsiteX2993" fmla="*/ 3151688 w 6891715"/>
                <a:gd name="connsiteY2993" fmla="*/ 741135 h 6367455"/>
                <a:gd name="connsiteX2994" fmla="*/ 3151373 w 6891715"/>
                <a:gd name="connsiteY2994" fmla="*/ 743375 h 6367455"/>
                <a:gd name="connsiteX2995" fmla="*/ 3149482 w 6891715"/>
                <a:gd name="connsiteY2995" fmla="*/ 746895 h 6367455"/>
                <a:gd name="connsiteX2996" fmla="*/ 3144123 w 6891715"/>
                <a:gd name="connsiteY2996" fmla="*/ 756495 h 6367455"/>
                <a:gd name="connsiteX2997" fmla="*/ 3136243 w 6891715"/>
                <a:gd name="connsiteY2997" fmla="*/ 769935 h 6367455"/>
                <a:gd name="connsiteX2998" fmla="*/ 3126786 w 6891715"/>
                <a:gd name="connsiteY2998" fmla="*/ 760335 h 6367455"/>
                <a:gd name="connsiteX2999" fmla="*/ 3129623 w 6891715"/>
                <a:gd name="connsiteY2999" fmla="*/ 727694 h 6367455"/>
                <a:gd name="connsiteX3000" fmla="*/ 3116384 w 6891715"/>
                <a:gd name="connsiteY3000" fmla="*/ 740495 h 6367455"/>
                <a:gd name="connsiteX3001" fmla="*/ 3105036 w 6891715"/>
                <a:gd name="connsiteY3001" fmla="*/ 768975 h 6367455"/>
                <a:gd name="connsiteX3002" fmla="*/ 3097785 w 6891715"/>
                <a:gd name="connsiteY3002" fmla="*/ 767055 h 6367455"/>
                <a:gd name="connsiteX3003" fmla="*/ 3107873 w 6891715"/>
                <a:gd name="connsiteY3003" fmla="*/ 742415 h 6367455"/>
                <a:gd name="connsiteX3004" fmla="*/ 3096209 w 6891715"/>
                <a:gd name="connsiteY3004" fmla="*/ 740495 h 6367455"/>
                <a:gd name="connsiteX3005" fmla="*/ 3094003 w 6891715"/>
                <a:gd name="connsiteY3005" fmla="*/ 734094 h 6367455"/>
                <a:gd name="connsiteX3006" fmla="*/ 3107557 w 6891715"/>
                <a:gd name="connsiteY3006" fmla="*/ 727694 h 6367455"/>
                <a:gd name="connsiteX3007" fmla="*/ 3099992 w 6891715"/>
                <a:gd name="connsiteY3007" fmla="*/ 717134 h 6367455"/>
                <a:gd name="connsiteX3008" fmla="*/ 3127101 w 6891715"/>
                <a:gd name="connsiteY3008" fmla="*/ 687053 h 6367455"/>
                <a:gd name="connsiteX3009" fmla="*/ 3127101 w 6891715"/>
                <a:gd name="connsiteY3009" fmla="*/ 668172 h 6367455"/>
                <a:gd name="connsiteX3010" fmla="*/ 3135297 w 6891715"/>
                <a:gd name="connsiteY3010" fmla="*/ 656332 h 6367455"/>
                <a:gd name="connsiteX3011" fmla="*/ 3128992 w 6891715"/>
                <a:gd name="connsiteY3011" fmla="*/ 646732 h 6367455"/>
                <a:gd name="connsiteX3012" fmla="*/ 3086809 w 6891715"/>
                <a:gd name="connsiteY3012" fmla="*/ 601662 h 6367455"/>
                <a:gd name="connsiteX3013" fmla="*/ 3100900 w 6891715"/>
                <a:gd name="connsiteY3013" fmla="*/ 618490 h 6367455"/>
                <a:gd name="connsiteX3014" fmla="*/ 3095575 w 6891715"/>
                <a:gd name="connsiteY3014" fmla="*/ 628967 h 6367455"/>
                <a:gd name="connsiteX3015" fmla="*/ 3100274 w 6891715"/>
                <a:gd name="connsiteY3015" fmla="*/ 649287 h 6367455"/>
                <a:gd name="connsiteX3016" fmla="*/ 3095888 w 6891715"/>
                <a:gd name="connsiteY3016" fmla="*/ 658812 h 6367455"/>
                <a:gd name="connsiteX3017" fmla="*/ 3117816 w 6891715"/>
                <a:gd name="connsiteY3017" fmla="*/ 663575 h 6367455"/>
                <a:gd name="connsiteX3018" fmla="*/ 3107478 w 6891715"/>
                <a:gd name="connsiteY3018" fmla="*/ 680720 h 6367455"/>
                <a:gd name="connsiteX3019" fmla="*/ 3092755 w 6891715"/>
                <a:gd name="connsiteY3019" fmla="*/ 682625 h 6367455"/>
                <a:gd name="connsiteX3020" fmla="*/ 3067073 w 6891715"/>
                <a:gd name="connsiteY3020" fmla="*/ 700087 h 6367455"/>
                <a:gd name="connsiteX3021" fmla="*/ 3054544 w 6891715"/>
                <a:gd name="connsiteY3021" fmla="*/ 696912 h 6367455"/>
                <a:gd name="connsiteX3022" fmla="*/ 3082423 w 6891715"/>
                <a:gd name="connsiteY3022" fmla="*/ 661987 h 6367455"/>
                <a:gd name="connsiteX3023" fmla="*/ 3052351 w 6891715"/>
                <a:gd name="connsiteY3023" fmla="*/ 679767 h 6367455"/>
                <a:gd name="connsiteX3024" fmla="*/ 3042953 w 6891715"/>
                <a:gd name="connsiteY3024" fmla="*/ 679132 h 6367455"/>
                <a:gd name="connsiteX3025" fmla="*/ 3029170 w 6891715"/>
                <a:gd name="connsiteY3025" fmla="*/ 697230 h 6367455"/>
                <a:gd name="connsiteX3026" fmla="*/ 3024158 w 6891715"/>
                <a:gd name="connsiteY3026" fmla="*/ 683577 h 6367455"/>
                <a:gd name="connsiteX3027" fmla="*/ 3034495 w 6891715"/>
                <a:gd name="connsiteY3027" fmla="*/ 675957 h 6367455"/>
                <a:gd name="connsiteX3028" fmla="*/ 3031050 w 6891715"/>
                <a:gd name="connsiteY3028" fmla="*/ 662305 h 6367455"/>
                <a:gd name="connsiteX3029" fmla="*/ 3042640 w 6891715"/>
                <a:gd name="connsiteY3029" fmla="*/ 652780 h 6367455"/>
                <a:gd name="connsiteX3030" fmla="*/ 3057363 w 6891715"/>
                <a:gd name="connsiteY3030" fmla="*/ 649605 h 6367455"/>
                <a:gd name="connsiteX3031" fmla="*/ 3071460 w 6891715"/>
                <a:gd name="connsiteY3031" fmla="*/ 629285 h 6367455"/>
                <a:gd name="connsiteX3032" fmla="*/ 3083990 w 6891715"/>
                <a:gd name="connsiteY3032" fmla="*/ 628332 h 6367455"/>
                <a:gd name="connsiteX3033" fmla="*/ 3079917 w 6891715"/>
                <a:gd name="connsiteY3033" fmla="*/ 611187 h 6367455"/>
                <a:gd name="connsiteX3034" fmla="*/ 3198778 w 6891715"/>
                <a:gd name="connsiteY3034" fmla="*/ 596901 h 6367455"/>
                <a:gd name="connsiteX3035" fmla="*/ 3208960 w 6891715"/>
                <a:gd name="connsiteY3035" fmla="*/ 597864 h 6367455"/>
                <a:gd name="connsiteX3036" fmla="*/ 3214215 w 6891715"/>
                <a:gd name="connsiteY3036" fmla="*/ 603322 h 6367455"/>
                <a:gd name="connsiteX3037" fmla="*/ 3219798 w 6891715"/>
                <a:gd name="connsiteY3037" fmla="*/ 601074 h 6367455"/>
                <a:gd name="connsiteX3038" fmla="*/ 3227353 w 6891715"/>
                <a:gd name="connsiteY3038" fmla="*/ 611349 h 6367455"/>
                <a:gd name="connsiteX3039" fmla="*/ 3217828 w 6891715"/>
                <a:gd name="connsiteY3039" fmla="*/ 625476 h 6367455"/>
                <a:gd name="connsiteX3040" fmla="*/ 3201405 w 6891715"/>
                <a:gd name="connsiteY3040" fmla="*/ 609743 h 6367455"/>
                <a:gd name="connsiteX3041" fmla="*/ 3164907 w 6891715"/>
                <a:gd name="connsiteY3041" fmla="*/ 504825 h 6367455"/>
                <a:gd name="connsiteX3042" fmla="*/ 3188311 w 6891715"/>
                <a:gd name="connsiteY3042" fmla="*/ 509905 h 6367455"/>
                <a:gd name="connsiteX3043" fmla="*/ 3190841 w 6891715"/>
                <a:gd name="connsiteY3043" fmla="*/ 523558 h 6367455"/>
                <a:gd name="connsiteX3044" fmla="*/ 3182302 w 6891715"/>
                <a:gd name="connsiteY3044" fmla="*/ 535305 h 6367455"/>
                <a:gd name="connsiteX3045" fmla="*/ 3184516 w 6891715"/>
                <a:gd name="connsiteY3045" fmla="*/ 554355 h 6367455"/>
                <a:gd name="connsiteX3046" fmla="*/ 3172181 w 6891715"/>
                <a:gd name="connsiteY3046" fmla="*/ 566103 h 6367455"/>
                <a:gd name="connsiteX3047" fmla="*/ 3164591 w 6891715"/>
                <a:gd name="connsiteY3047" fmla="*/ 582930 h 6367455"/>
                <a:gd name="connsiteX3048" fmla="*/ 3136444 w 6891715"/>
                <a:gd name="connsiteY3048" fmla="*/ 592455 h 6367455"/>
                <a:gd name="connsiteX3049" fmla="*/ 3124110 w 6891715"/>
                <a:gd name="connsiteY3049" fmla="*/ 622300 h 6367455"/>
                <a:gd name="connsiteX3050" fmla="*/ 3119998 w 6891715"/>
                <a:gd name="connsiteY3050" fmla="*/ 619125 h 6367455"/>
                <a:gd name="connsiteX3051" fmla="*/ 3120631 w 6891715"/>
                <a:gd name="connsiteY3051" fmla="*/ 611823 h 6367455"/>
                <a:gd name="connsiteX3052" fmla="*/ 3109878 w 6891715"/>
                <a:gd name="connsiteY3052" fmla="*/ 602615 h 6367455"/>
                <a:gd name="connsiteX3053" fmla="*/ 3132965 w 6891715"/>
                <a:gd name="connsiteY3053" fmla="*/ 578803 h 6367455"/>
                <a:gd name="connsiteX3054" fmla="*/ 3136127 w 6891715"/>
                <a:gd name="connsiteY3054" fmla="*/ 555943 h 6367455"/>
                <a:gd name="connsiteX3055" fmla="*/ 3151941 w 6891715"/>
                <a:gd name="connsiteY3055" fmla="*/ 553403 h 6367455"/>
                <a:gd name="connsiteX3056" fmla="*/ 3155736 w 6891715"/>
                <a:gd name="connsiteY3056" fmla="*/ 542925 h 6367455"/>
                <a:gd name="connsiteX3057" fmla="*/ 3151624 w 6891715"/>
                <a:gd name="connsiteY3057" fmla="*/ 531495 h 6367455"/>
                <a:gd name="connsiteX3058" fmla="*/ 3157950 w 6891715"/>
                <a:gd name="connsiteY3058" fmla="*/ 523875 h 6367455"/>
                <a:gd name="connsiteX3059" fmla="*/ 4364771 w 6891715"/>
                <a:gd name="connsiteY3059" fmla="*/ 471424 h 6367455"/>
                <a:gd name="connsiteX3060" fmla="*/ 4352063 w 6891715"/>
                <a:gd name="connsiteY3060" fmla="*/ 473328 h 6367455"/>
                <a:gd name="connsiteX3061" fmla="*/ 4349204 w 6891715"/>
                <a:gd name="connsiteY3061" fmla="*/ 492370 h 6367455"/>
                <a:gd name="connsiteX3062" fmla="*/ 4353334 w 6891715"/>
                <a:gd name="connsiteY3062" fmla="*/ 505065 h 6367455"/>
                <a:gd name="connsiteX3063" fmla="*/ 4345709 w 6891715"/>
                <a:gd name="connsiteY3063" fmla="*/ 514269 h 6367455"/>
                <a:gd name="connsiteX3064" fmla="*/ 4338402 w 6891715"/>
                <a:gd name="connsiteY3064" fmla="*/ 505383 h 6367455"/>
                <a:gd name="connsiteX3065" fmla="*/ 4341579 w 6891715"/>
                <a:gd name="connsiteY3065" fmla="*/ 493005 h 6367455"/>
                <a:gd name="connsiteX3066" fmla="*/ 4337131 w 6891715"/>
                <a:gd name="connsiteY3066" fmla="*/ 479358 h 6367455"/>
                <a:gd name="connsiteX3067" fmla="*/ 4322835 w 6891715"/>
                <a:gd name="connsiteY3067" fmla="*/ 489514 h 6367455"/>
                <a:gd name="connsiteX3068" fmla="*/ 4315210 w 6891715"/>
                <a:gd name="connsiteY3068" fmla="*/ 501892 h 6367455"/>
                <a:gd name="connsiteX3069" fmla="*/ 4319976 w 6891715"/>
                <a:gd name="connsiteY3069" fmla="*/ 515538 h 6367455"/>
                <a:gd name="connsiteX3070" fmla="*/ 4326647 w 6891715"/>
                <a:gd name="connsiteY3070" fmla="*/ 515538 h 6367455"/>
                <a:gd name="connsiteX3071" fmla="*/ 4334590 w 6891715"/>
                <a:gd name="connsiteY3071" fmla="*/ 522203 h 6367455"/>
                <a:gd name="connsiteX3072" fmla="*/ 4333319 w 6891715"/>
                <a:gd name="connsiteY3072" fmla="*/ 536167 h 6367455"/>
                <a:gd name="connsiteX3073" fmla="*/ 4321882 w 6891715"/>
                <a:gd name="connsiteY3073" fmla="*/ 530455 h 6367455"/>
                <a:gd name="connsiteX3074" fmla="*/ 4315210 w 6891715"/>
                <a:gd name="connsiteY3074" fmla="*/ 539658 h 6367455"/>
                <a:gd name="connsiteX3075" fmla="*/ 4297419 w 6891715"/>
                <a:gd name="connsiteY3075" fmla="*/ 537119 h 6367455"/>
                <a:gd name="connsiteX3076" fmla="*/ 4292971 w 6891715"/>
                <a:gd name="connsiteY3076" fmla="*/ 550766 h 6367455"/>
                <a:gd name="connsiteX3077" fmla="*/ 4282805 w 6891715"/>
                <a:gd name="connsiteY3077" fmla="*/ 553940 h 6367455"/>
                <a:gd name="connsiteX3078" fmla="*/ 4274862 w 6891715"/>
                <a:gd name="connsiteY3078" fmla="*/ 552353 h 6367455"/>
                <a:gd name="connsiteX3079" fmla="*/ 4260566 w 6891715"/>
                <a:gd name="connsiteY3079" fmla="*/ 563778 h 6367455"/>
                <a:gd name="connsiteX3080" fmla="*/ 4263425 w 6891715"/>
                <a:gd name="connsiteY3080" fmla="*/ 579647 h 6367455"/>
                <a:gd name="connsiteX3081" fmla="*/ 4256754 w 6891715"/>
                <a:gd name="connsiteY3081" fmla="*/ 585677 h 6367455"/>
                <a:gd name="connsiteX3082" fmla="*/ 4246270 w 6891715"/>
                <a:gd name="connsiteY3082" fmla="*/ 586312 h 6367455"/>
                <a:gd name="connsiteX3083" fmla="*/ 4233244 w 6891715"/>
                <a:gd name="connsiteY3083" fmla="*/ 586946 h 6367455"/>
                <a:gd name="connsiteX3084" fmla="*/ 4227843 w 6891715"/>
                <a:gd name="connsiteY3084" fmla="*/ 601863 h 6367455"/>
                <a:gd name="connsiteX3085" fmla="*/ 4232926 w 6891715"/>
                <a:gd name="connsiteY3085" fmla="*/ 608210 h 6367455"/>
                <a:gd name="connsiteX3086" fmla="*/ 4241504 w 6891715"/>
                <a:gd name="connsiteY3086" fmla="*/ 605036 h 6367455"/>
                <a:gd name="connsiteX3087" fmla="*/ 4247858 w 6891715"/>
                <a:gd name="connsiteY3087" fmla="*/ 609797 h 6367455"/>
                <a:gd name="connsiteX3088" fmla="*/ 4239280 w 6891715"/>
                <a:gd name="connsiteY3088" fmla="*/ 612653 h 6367455"/>
                <a:gd name="connsiteX3089" fmla="*/ 4244363 w 6891715"/>
                <a:gd name="connsiteY3089" fmla="*/ 622174 h 6367455"/>
                <a:gd name="connsiteX3090" fmla="*/ 4254530 w 6891715"/>
                <a:gd name="connsiteY3090" fmla="*/ 624396 h 6367455"/>
                <a:gd name="connsiteX3091" fmla="*/ 4259295 w 6891715"/>
                <a:gd name="connsiteY3091" fmla="*/ 613288 h 6367455"/>
                <a:gd name="connsiteX3092" fmla="*/ 4260248 w 6891715"/>
                <a:gd name="connsiteY3092" fmla="*/ 619635 h 6367455"/>
                <a:gd name="connsiteX3093" fmla="*/ 4269462 w 6891715"/>
                <a:gd name="connsiteY3093" fmla="*/ 628204 h 6367455"/>
                <a:gd name="connsiteX3094" fmla="*/ 4263108 w 6891715"/>
                <a:gd name="connsiteY3094" fmla="*/ 631378 h 6367455"/>
                <a:gd name="connsiteX3095" fmla="*/ 4252624 w 6891715"/>
                <a:gd name="connsiteY3095" fmla="*/ 629791 h 6367455"/>
                <a:gd name="connsiteX3096" fmla="*/ 4260566 w 6891715"/>
                <a:gd name="connsiteY3096" fmla="*/ 643755 h 6367455"/>
                <a:gd name="connsiteX3097" fmla="*/ 4275180 w 6891715"/>
                <a:gd name="connsiteY3097" fmla="*/ 653594 h 6367455"/>
                <a:gd name="connsiteX3098" fmla="*/ 4289477 w 6891715"/>
                <a:gd name="connsiteY3098" fmla="*/ 646612 h 6367455"/>
                <a:gd name="connsiteX3099" fmla="*/ 4287570 w 6891715"/>
                <a:gd name="connsiteY3099" fmla="*/ 633599 h 6367455"/>
                <a:gd name="connsiteX3100" fmla="*/ 4297101 w 6891715"/>
                <a:gd name="connsiteY3100" fmla="*/ 628839 h 6367455"/>
                <a:gd name="connsiteX3101" fmla="*/ 4302185 w 6891715"/>
                <a:gd name="connsiteY3101" fmla="*/ 638360 h 6367455"/>
                <a:gd name="connsiteX3102" fmla="*/ 4312669 w 6891715"/>
                <a:gd name="connsiteY3102" fmla="*/ 637725 h 6367455"/>
                <a:gd name="connsiteX3103" fmla="*/ 4312033 w 6891715"/>
                <a:gd name="connsiteY3103" fmla="*/ 628204 h 6367455"/>
                <a:gd name="connsiteX3104" fmla="*/ 4308221 w 6891715"/>
                <a:gd name="connsiteY3104" fmla="*/ 616462 h 6367455"/>
                <a:gd name="connsiteX3105" fmla="*/ 4317752 w 6891715"/>
                <a:gd name="connsiteY3105" fmla="*/ 615827 h 6367455"/>
                <a:gd name="connsiteX3106" fmla="*/ 4332048 w 6891715"/>
                <a:gd name="connsiteY3106" fmla="*/ 624396 h 6367455"/>
                <a:gd name="connsiteX3107" fmla="*/ 4339673 w 6891715"/>
                <a:gd name="connsiteY3107" fmla="*/ 624396 h 6367455"/>
                <a:gd name="connsiteX3108" fmla="*/ 4339547 w 6891715"/>
                <a:gd name="connsiteY3108" fmla="*/ 624461 h 6367455"/>
                <a:gd name="connsiteX3109" fmla="*/ 4339882 w 6891715"/>
                <a:gd name="connsiteY3109" fmla="*/ 624461 h 6367455"/>
                <a:gd name="connsiteX3110" fmla="*/ 4340199 w 6891715"/>
                <a:gd name="connsiteY3110" fmla="*/ 623826 h 6367455"/>
                <a:gd name="connsiteX3111" fmla="*/ 4341172 w 6891715"/>
                <a:gd name="connsiteY3111" fmla="*/ 623340 h 6367455"/>
                <a:gd name="connsiteX3112" fmla="*/ 4347298 w 6891715"/>
                <a:gd name="connsiteY3112" fmla="*/ 612018 h 6367455"/>
                <a:gd name="connsiteX3113" fmla="*/ 4332366 w 6891715"/>
                <a:gd name="connsiteY3113" fmla="*/ 604402 h 6367455"/>
                <a:gd name="connsiteX3114" fmla="*/ 4328236 w 6891715"/>
                <a:gd name="connsiteY3114" fmla="*/ 605354 h 6367455"/>
                <a:gd name="connsiteX3115" fmla="*/ 4317434 w 6891715"/>
                <a:gd name="connsiteY3115" fmla="*/ 588216 h 6367455"/>
                <a:gd name="connsiteX3116" fmla="*/ 4329189 w 6891715"/>
                <a:gd name="connsiteY3116" fmla="*/ 567587 h 6367455"/>
                <a:gd name="connsiteX3117" fmla="*/ 4344121 w 6891715"/>
                <a:gd name="connsiteY3117" fmla="*/ 564731 h 6367455"/>
                <a:gd name="connsiteX3118" fmla="*/ 4350793 w 6891715"/>
                <a:gd name="connsiteY3118" fmla="*/ 555210 h 6367455"/>
                <a:gd name="connsiteX3119" fmla="*/ 4348886 w 6891715"/>
                <a:gd name="connsiteY3119" fmla="*/ 549814 h 6367455"/>
                <a:gd name="connsiteX3120" fmla="*/ 4361912 w 6891715"/>
                <a:gd name="connsiteY3120" fmla="*/ 539976 h 6367455"/>
                <a:gd name="connsiteX3121" fmla="*/ 4359053 w 6891715"/>
                <a:gd name="connsiteY3121" fmla="*/ 525059 h 6367455"/>
                <a:gd name="connsiteX3122" fmla="*/ 4355876 w 6891715"/>
                <a:gd name="connsiteY3122" fmla="*/ 522838 h 6367455"/>
                <a:gd name="connsiteX3123" fmla="*/ 4355240 w 6891715"/>
                <a:gd name="connsiteY3123" fmla="*/ 513634 h 6367455"/>
                <a:gd name="connsiteX3124" fmla="*/ 4380021 w 6891715"/>
                <a:gd name="connsiteY3124" fmla="*/ 502526 h 6367455"/>
                <a:gd name="connsiteX3125" fmla="*/ 4384151 w 6891715"/>
                <a:gd name="connsiteY3125" fmla="*/ 488879 h 6367455"/>
                <a:gd name="connsiteX3126" fmla="*/ 4380339 w 6891715"/>
                <a:gd name="connsiteY3126" fmla="*/ 476185 h 6367455"/>
                <a:gd name="connsiteX3127" fmla="*/ 4369537 w 6891715"/>
                <a:gd name="connsiteY3127" fmla="*/ 489514 h 6367455"/>
                <a:gd name="connsiteX3128" fmla="*/ 4360959 w 6891715"/>
                <a:gd name="connsiteY3128" fmla="*/ 501892 h 6367455"/>
                <a:gd name="connsiteX3129" fmla="*/ 4359053 w 6891715"/>
                <a:gd name="connsiteY3129" fmla="*/ 486023 h 6367455"/>
                <a:gd name="connsiteX3130" fmla="*/ 4366360 w 6891715"/>
                <a:gd name="connsiteY3130" fmla="*/ 478724 h 6367455"/>
                <a:gd name="connsiteX3131" fmla="*/ 3304349 w 6891715"/>
                <a:gd name="connsiteY3131" fmla="*/ 431801 h 6367455"/>
                <a:gd name="connsiteX3132" fmla="*/ 3318916 w 6891715"/>
                <a:gd name="connsiteY3132" fmla="*/ 437795 h 6367455"/>
                <a:gd name="connsiteX3133" fmla="*/ 3327783 w 6891715"/>
                <a:gd name="connsiteY3133" fmla="*/ 453570 h 6367455"/>
                <a:gd name="connsiteX3134" fmla="*/ 3334751 w 6891715"/>
                <a:gd name="connsiteY3134" fmla="*/ 432432 h 6367455"/>
                <a:gd name="connsiteX3135" fmla="*/ 3344568 w 6891715"/>
                <a:gd name="connsiteY3135" fmla="*/ 440950 h 6367455"/>
                <a:gd name="connsiteX3136" fmla="*/ 3340451 w 6891715"/>
                <a:gd name="connsiteY3136" fmla="*/ 462719 h 6367455"/>
                <a:gd name="connsiteX3137" fmla="*/ 3344885 w 6891715"/>
                <a:gd name="connsiteY3137" fmla="*/ 472183 h 6367455"/>
                <a:gd name="connsiteX3138" fmla="*/ 3354069 w 6891715"/>
                <a:gd name="connsiteY3138" fmla="*/ 456409 h 6367455"/>
                <a:gd name="connsiteX3139" fmla="*/ 3367053 w 6891715"/>
                <a:gd name="connsiteY3139" fmla="*/ 470290 h 6367455"/>
                <a:gd name="connsiteX3140" fmla="*/ 3355335 w 6891715"/>
                <a:gd name="connsiteY3140" fmla="*/ 475338 h 6367455"/>
                <a:gd name="connsiteX3141" fmla="*/ 3360719 w 6891715"/>
                <a:gd name="connsiteY3141" fmla="*/ 488904 h 6367455"/>
                <a:gd name="connsiteX3142" fmla="*/ 3347101 w 6891715"/>
                <a:gd name="connsiteY3142" fmla="*/ 510988 h 6367455"/>
                <a:gd name="connsiteX3143" fmla="*/ 3346151 w 6891715"/>
                <a:gd name="connsiteY3143" fmla="*/ 529917 h 6367455"/>
                <a:gd name="connsiteX3144" fmla="*/ 3358185 w 6891715"/>
                <a:gd name="connsiteY3144" fmla="*/ 549477 h 6367455"/>
                <a:gd name="connsiteX3145" fmla="*/ 3320183 w 6891715"/>
                <a:gd name="connsiteY3145" fmla="*/ 551055 h 6367455"/>
                <a:gd name="connsiteX3146" fmla="*/ 3317016 w 6891715"/>
                <a:gd name="connsiteY3146" fmla="*/ 534649 h 6367455"/>
                <a:gd name="connsiteX3147" fmla="*/ 3296748 w 6891715"/>
                <a:gd name="connsiteY3147" fmla="*/ 556733 h 6367455"/>
                <a:gd name="connsiteX3148" fmla="*/ 3274897 w 6891715"/>
                <a:gd name="connsiteY3148" fmla="*/ 555471 h 6367455"/>
                <a:gd name="connsiteX3149" fmla="*/ 3256845 w 6891715"/>
                <a:gd name="connsiteY3149" fmla="*/ 581026 h 6367455"/>
                <a:gd name="connsiteX3150" fmla="*/ 3243228 w 6891715"/>
                <a:gd name="connsiteY3150" fmla="*/ 566513 h 6367455"/>
                <a:gd name="connsiteX3151" fmla="*/ 3249562 w 6891715"/>
                <a:gd name="connsiteY3151" fmla="*/ 556102 h 6367455"/>
                <a:gd name="connsiteX3152" fmla="*/ 3270780 w 6891715"/>
                <a:gd name="connsiteY3152" fmla="*/ 552317 h 6367455"/>
                <a:gd name="connsiteX3153" fmla="*/ 3271413 w 6891715"/>
                <a:gd name="connsiteY3153" fmla="*/ 539066 h 6367455"/>
                <a:gd name="connsiteX3154" fmla="*/ 3255579 w 6891715"/>
                <a:gd name="connsiteY3154" fmla="*/ 533703 h 6367455"/>
                <a:gd name="connsiteX3155" fmla="*/ 3252412 w 6891715"/>
                <a:gd name="connsiteY3155" fmla="*/ 523292 h 6367455"/>
                <a:gd name="connsiteX3156" fmla="*/ 3267296 w 6891715"/>
                <a:gd name="connsiteY3156" fmla="*/ 516036 h 6367455"/>
                <a:gd name="connsiteX3157" fmla="*/ 3250828 w 6891715"/>
                <a:gd name="connsiteY3157" fmla="*/ 500261 h 6367455"/>
                <a:gd name="connsiteX3158" fmla="*/ 3264763 w 6891715"/>
                <a:gd name="connsiteY3158" fmla="*/ 481332 h 6367455"/>
                <a:gd name="connsiteX3159" fmla="*/ 3300548 w 6891715"/>
                <a:gd name="connsiteY3159" fmla="*/ 488588 h 6367455"/>
                <a:gd name="connsiteX3160" fmla="*/ 3308782 w 6891715"/>
                <a:gd name="connsiteY3160" fmla="*/ 480070 h 6367455"/>
                <a:gd name="connsiteX3161" fmla="*/ 3286614 w 6891715"/>
                <a:gd name="connsiteY3161" fmla="*/ 469975 h 6367455"/>
                <a:gd name="connsiteX3162" fmla="*/ 3288831 w 6891715"/>
                <a:gd name="connsiteY3162" fmla="*/ 456093 h 6367455"/>
                <a:gd name="connsiteX3163" fmla="*/ 3310999 w 6891715"/>
                <a:gd name="connsiteY3163" fmla="*/ 462088 h 6367455"/>
                <a:gd name="connsiteX3164" fmla="*/ 3435951 w 6891715"/>
                <a:gd name="connsiteY3164" fmla="*/ 361951 h 6367455"/>
                <a:gd name="connsiteX3165" fmla="*/ 3459129 w 6891715"/>
                <a:gd name="connsiteY3165" fmla="*/ 379352 h 6367455"/>
                <a:gd name="connsiteX3166" fmla="*/ 3458494 w 6891715"/>
                <a:gd name="connsiteY3166" fmla="*/ 393274 h 6367455"/>
                <a:gd name="connsiteX3167" fmla="*/ 3438491 w 6891715"/>
                <a:gd name="connsiteY3167" fmla="*/ 404980 h 6367455"/>
                <a:gd name="connsiteX3168" fmla="*/ 3440714 w 6891715"/>
                <a:gd name="connsiteY3168" fmla="*/ 424913 h 6367455"/>
                <a:gd name="connsiteX3169" fmla="*/ 3394358 w 6891715"/>
                <a:gd name="connsiteY3169" fmla="*/ 452439 h 6367455"/>
                <a:gd name="connsiteX3170" fmla="*/ 3382928 w 6891715"/>
                <a:gd name="connsiteY3170" fmla="*/ 442314 h 6367455"/>
                <a:gd name="connsiteX3171" fmla="*/ 3371816 w 6891715"/>
                <a:gd name="connsiteY3171" fmla="*/ 427444 h 6367455"/>
                <a:gd name="connsiteX3172" fmla="*/ 3393088 w 6891715"/>
                <a:gd name="connsiteY3172" fmla="*/ 427444 h 6367455"/>
                <a:gd name="connsiteX3173" fmla="*/ 3385468 w 6891715"/>
                <a:gd name="connsiteY3173" fmla="*/ 404031 h 6367455"/>
                <a:gd name="connsiteX3174" fmla="*/ 3411821 w 6891715"/>
                <a:gd name="connsiteY3174" fmla="*/ 400867 h 6367455"/>
                <a:gd name="connsiteX3175" fmla="*/ 3418171 w 6891715"/>
                <a:gd name="connsiteY3175" fmla="*/ 384098 h 6367455"/>
                <a:gd name="connsiteX3176" fmla="*/ 3424521 w 6891715"/>
                <a:gd name="connsiteY3176" fmla="*/ 395805 h 6367455"/>
                <a:gd name="connsiteX3177" fmla="*/ 3429919 w 6891715"/>
                <a:gd name="connsiteY3177" fmla="*/ 395488 h 6367455"/>
                <a:gd name="connsiteX3178" fmla="*/ 3424521 w 6891715"/>
                <a:gd name="connsiteY3178" fmla="*/ 373657 h 6367455"/>
                <a:gd name="connsiteX3179" fmla="*/ 3528661 w 6891715"/>
                <a:gd name="connsiteY3179" fmla="*/ 334961 h 6367455"/>
                <a:gd name="connsiteX3180" fmla="*/ 3536916 w 6891715"/>
                <a:gd name="connsiteY3180" fmla="*/ 337252 h 6367455"/>
                <a:gd name="connsiteX3181" fmla="*/ 3529613 w 6891715"/>
                <a:gd name="connsiteY3181" fmla="*/ 364093 h 6367455"/>
                <a:gd name="connsiteX3182" fmla="*/ 3509928 w 6891715"/>
                <a:gd name="connsiteY3182" fmla="*/ 366711 h 6367455"/>
                <a:gd name="connsiteX3183" fmla="*/ 3505166 w 6891715"/>
                <a:gd name="connsiteY3183" fmla="*/ 354600 h 6367455"/>
                <a:gd name="connsiteX3184" fmla="*/ 3523263 w 6891715"/>
                <a:gd name="connsiteY3184" fmla="*/ 347072 h 6367455"/>
                <a:gd name="connsiteX3185" fmla="*/ 4276189 w 6891715"/>
                <a:gd name="connsiteY3185" fmla="*/ 308170 h 6367455"/>
                <a:gd name="connsiteX3186" fmla="*/ 4271925 w 6891715"/>
                <a:gd name="connsiteY3186" fmla="*/ 310848 h 6367455"/>
                <a:gd name="connsiteX3187" fmla="*/ 4272040 w 6891715"/>
                <a:gd name="connsiteY3187" fmla="*/ 311192 h 6367455"/>
                <a:gd name="connsiteX3188" fmla="*/ 3488655 w 6891715"/>
                <a:gd name="connsiteY3188" fmla="*/ 279400 h 6367455"/>
                <a:gd name="connsiteX3189" fmla="*/ 3501355 w 6891715"/>
                <a:gd name="connsiteY3189" fmla="*/ 287882 h 6367455"/>
                <a:gd name="connsiteX3190" fmla="*/ 3495958 w 6891715"/>
                <a:gd name="connsiteY3190" fmla="*/ 298248 h 6367455"/>
                <a:gd name="connsiteX3191" fmla="*/ 3498180 w 6891715"/>
                <a:gd name="connsiteY3191" fmla="*/ 309557 h 6367455"/>
                <a:gd name="connsiteX3192" fmla="*/ 3516278 w 6891715"/>
                <a:gd name="connsiteY3192" fmla="*/ 322123 h 6367455"/>
                <a:gd name="connsiteX3193" fmla="*/ 3497545 w 6891715"/>
                <a:gd name="connsiteY3193" fmla="*/ 345054 h 6367455"/>
                <a:gd name="connsiteX3194" fmla="*/ 3490560 w 6891715"/>
                <a:gd name="connsiteY3194" fmla="*/ 364845 h 6367455"/>
                <a:gd name="connsiteX3195" fmla="*/ 3473415 w 6891715"/>
                <a:gd name="connsiteY3195" fmla="*/ 368300 h 6367455"/>
                <a:gd name="connsiteX3196" fmla="*/ 3448015 w 6891715"/>
                <a:gd name="connsiteY3196" fmla="*/ 342541 h 6367455"/>
                <a:gd name="connsiteX3197" fmla="*/ 3445475 w 6891715"/>
                <a:gd name="connsiteY3197" fmla="*/ 316468 h 6367455"/>
                <a:gd name="connsiteX3198" fmla="*/ 3433728 w 6891715"/>
                <a:gd name="connsiteY3198" fmla="*/ 314269 h 6367455"/>
                <a:gd name="connsiteX3199" fmla="*/ 3433728 w 6891715"/>
                <a:gd name="connsiteY3199" fmla="*/ 302960 h 6367455"/>
                <a:gd name="connsiteX3200" fmla="*/ 3438808 w 6891715"/>
                <a:gd name="connsiteY3200" fmla="*/ 289138 h 6367455"/>
                <a:gd name="connsiteX3201" fmla="*/ 3454683 w 6891715"/>
                <a:gd name="connsiteY3201" fmla="*/ 296678 h 6367455"/>
                <a:gd name="connsiteX3202" fmla="*/ 3479130 w 6891715"/>
                <a:gd name="connsiteY3202" fmla="*/ 296364 h 6367455"/>
                <a:gd name="connsiteX3203" fmla="*/ 3466748 w 6891715"/>
                <a:gd name="connsiteY3203" fmla="*/ 317096 h 6367455"/>
                <a:gd name="connsiteX3204" fmla="*/ 3478495 w 6891715"/>
                <a:gd name="connsiteY3204" fmla="*/ 340028 h 6367455"/>
                <a:gd name="connsiteX3205" fmla="*/ 3478495 w 6891715"/>
                <a:gd name="connsiteY3205" fmla="*/ 328719 h 6367455"/>
                <a:gd name="connsiteX3206" fmla="*/ 3494053 w 6891715"/>
                <a:gd name="connsiteY3206" fmla="*/ 309557 h 6367455"/>
                <a:gd name="connsiteX3207" fmla="*/ 3621053 w 6891715"/>
                <a:gd name="connsiteY3207" fmla="*/ 250824 h 6367455"/>
                <a:gd name="connsiteX3208" fmla="*/ 3633753 w 6891715"/>
                <a:gd name="connsiteY3208" fmla="*/ 259353 h 6367455"/>
                <a:gd name="connsiteX3209" fmla="*/ 3618195 w 6891715"/>
                <a:gd name="connsiteY3209" fmla="*/ 280201 h 6367455"/>
                <a:gd name="connsiteX3210" fmla="*/ 3627720 w 6891715"/>
                <a:gd name="connsiteY3210" fmla="*/ 304208 h 6367455"/>
                <a:gd name="connsiteX3211" fmla="*/ 3615973 w 6891715"/>
                <a:gd name="connsiteY3211" fmla="*/ 312737 h 6367455"/>
                <a:gd name="connsiteX3212" fmla="*/ 3601050 w 6891715"/>
                <a:gd name="connsiteY3212" fmla="*/ 303577 h 6367455"/>
                <a:gd name="connsiteX3213" fmla="*/ 3603273 w 6891715"/>
                <a:gd name="connsiteY3213" fmla="*/ 292837 h 6367455"/>
                <a:gd name="connsiteX3214" fmla="*/ 3595653 w 6891715"/>
                <a:gd name="connsiteY3214" fmla="*/ 274199 h 6367455"/>
                <a:gd name="connsiteX3215" fmla="*/ 3604860 w 6891715"/>
                <a:gd name="connsiteY3215" fmla="*/ 268830 h 6367455"/>
                <a:gd name="connsiteX3216" fmla="*/ 3610258 w 6891715"/>
                <a:gd name="connsiteY3216" fmla="*/ 258405 h 6367455"/>
                <a:gd name="connsiteX3217" fmla="*/ 3463697 w 6891715"/>
                <a:gd name="connsiteY3217" fmla="*/ 247649 h 6367455"/>
                <a:gd name="connsiteX3218" fmla="*/ 3468654 w 6891715"/>
                <a:gd name="connsiteY3218" fmla="*/ 252812 h 6367455"/>
                <a:gd name="connsiteX3219" fmla="*/ 3466904 w 6891715"/>
                <a:gd name="connsiteY3219" fmla="*/ 273140 h 6367455"/>
                <a:gd name="connsiteX3220" fmla="*/ 3463988 w 6891715"/>
                <a:gd name="connsiteY3220" fmla="*/ 287337 h 6367455"/>
                <a:gd name="connsiteX3221" fmla="*/ 3454366 w 6891715"/>
                <a:gd name="connsiteY3221" fmla="*/ 273140 h 6367455"/>
                <a:gd name="connsiteX3222" fmla="*/ 3514243 w 6891715"/>
                <a:gd name="connsiteY3222" fmla="*/ 244475 h 6367455"/>
                <a:gd name="connsiteX3223" fmla="*/ 3523940 w 6891715"/>
                <a:gd name="connsiteY3223" fmla="*/ 256388 h 6367455"/>
                <a:gd name="connsiteX3224" fmla="*/ 3525232 w 6891715"/>
                <a:gd name="connsiteY3224" fmla="*/ 268946 h 6367455"/>
                <a:gd name="connsiteX3225" fmla="*/ 3543655 w 6891715"/>
                <a:gd name="connsiteY3225" fmla="*/ 271200 h 6367455"/>
                <a:gd name="connsiteX3226" fmla="*/ 3546887 w 6891715"/>
                <a:gd name="connsiteY3226" fmla="*/ 284080 h 6367455"/>
                <a:gd name="connsiteX3227" fmla="*/ 3557553 w 6891715"/>
                <a:gd name="connsiteY3227" fmla="*/ 287944 h 6367455"/>
                <a:gd name="connsiteX3228" fmla="*/ 3554644 w 6891715"/>
                <a:gd name="connsiteY3228" fmla="*/ 304044 h 6367455"/>
                <a:gd name="connsiteX3229" fmla="*/ 3540746 w 6891715"/>
                <a:gd name="connsiteY3229" fmla="*/ 312737 h 6367455"/>
                <a:gd name="connsiteX3230" fmla="*/ 3524586 w 6891715"/>
                <a:gd name="connsiteY3230" fmla="*/ 294706 h 6367455"/>
                <a:gd name="connsiteX3231" fmla="*/ 3514890 w 6891715"/>
                <a:gd name="connsiteY3231" fmla="*/ 285046 h 6367455"/>
                <a:gd name="connsiteX3232" fmla="*/ 3517476 w 6891715"/>
                <a:gd name="connsiteY3232" fmla="*/ 269268 h 6367455"/>
                <a:gd name="connsiteX3233" fmla="*/ 3503578 w 6891715"/>
                <a:gd name="connsiteY3233" fmla="*/ 253168 h 6367455"/>
                <a:gd name="connsiteX3234" fmla="*/ 3570253 w 6891715"/>
                <a:gd name="connsiteY3234" fmla="*/ 234949 h 6367455"/>
                <a:gd name="connsiteX3235" fmla="*/ 3579778 w 6891715"/>
                <a:gd name="connsiteY3235" fmla="*/ 251203 h 6367455"/>
                <a:gd name="connsiteX3236" fmla="*/ 3571205 w 6891715"/>
                <a:gd name="connsiteY3236" fmla="*/ 257174 h 6367455"/>
                <a:gd name="connsiteX3237" fmla="*/ 3563903 w 6891715"/>
                <a:gd name="connsiteY3237" fmla="*/ 249213 h 6367455"/>
                <a:gd name="connsiteX3238" fmla="*/ 3564855 w 6891715"/>
                <a:gd name="connsiteY3238" fmla="*/ 239261 h 6367455"/>
                <a:gd name="connsiteX3239" fmla="*/ 3805219 w 6891715"/>
                <a:gd name="connsiteY3239" fmla="*/ 211137 h 6367455"/>
                <a:gd name="connsiteX3240" fmla="*/ 3835518 w 6891715"/>
                <a:gd name="connsiteY3240" fmla="*/ 224790 h 6367455"/>
                <a:gd name="connsiteX3241" fmla="*/ 3846478 w 6891715"/>
                <a:gd name="connsiteY3241" fmla="*/ 244792 h 6367455"/>
                <a:gd name="connsiteX3242" fmla="*/ 3843254 w 6891715"/>
                <a:gd name="connsiteY3242" fmla="*/ 252412 h 6367455"/>
                <a:gd name="connsiteX3243" fmla="*/ 3818435 w 6891715"/>
                <a:gd name="connsiteY3243" fmla="*/ 250190 h 6367455"/>
                <a:gd name="connsiteX3244" fmla="*/ 3782978 w 6891715"/>
                <a:gd name="connsiteY3244" fmla="*/ 229552 h 6367455"/>
                <a:gd name="connsiteX3245" fmla="*/ 3716499 w 6891715"/>
                <a:gd name="connsiteY3245" fmla="*/ 206375 h 6367455"/>
                <a:gd name="connsiteX3246" fmla="*/ 3732178 w 6891715"/>
                <a:gd name="connsiteY3246" fmla="*/ 217487 h 6367455"/>
                <a:gd name="connsiteX3247" fmla="*/ 3721516 w 6891715"/>
                <a:gd name="connsiteY3247" fmla="*/ 233363 h 6367455"/>
                <a:gd name="connsiteX3248" fmla="*/ 3706778 w 6891715"/>
                <a:gd name="connsiteY3248" fmla="*/ 208280 h 6367455"/>
                <a:gd name="connsiteX3249" fmla="*/ 3892555 w 6891715"/>
                <a:gd name="connsiteY3249" fmla="*/ 152400 h 6367455"/>
                <a:gd name="connsiteX3250" fmla="*/ 3891607 w 6891715"/>
                <a:gd name="connsiteY3250" fmla="*/ 170764 h 6367455"/>
                <a:gd name="connsiteX3251" fmla="*/ 3900454 w 6891715"/>
                <a:gd name="connsiteY3251" fmla="*/ 183652 h 6367455"/>
                <a:gd name="connsiteX3252" fmla="*/ 3893187 w 6891715"/>
                <a:gd name="connsiteY3252" fmla="*/ 195573 h 6367455"/>
                <a:gd name="connsiteX3253" fmla="*/ 3880232 w 6891715"/>
                <a:gd name="connsiteY3253" fmla="*/ 211682 h 6367455"/>
                <a:gd name="connsiteX3254" fmla="*/ 3858431 w 6891715"/>
                <a:gd name="connsiteY3254" fmla="*/ 239713 h 6367455"/>
                <a:gd name="connsiteX3255" fmla="*/ 3847056 w 6891715"/>
                <a:gd name="connsiteY3255" fmla="*/ 236491 h 6367455"/>
                <a:gd name="connsiteX3256" fmla="*/ 3847056 w 6891715"/>
                <a:gd name="connsiteY3256" fmla="*/ 209749 h 6367455"/>
                <a:gd name="connsiteX3257" fmla="*/ 3835366 w 6891715"/>
                <a:gd name="connsiteY3257" fmla="*/ 197184 h 6367455"/>
                <a:gd name="connsiteX3258" fmla="*/ 3845477 w 6891715"/>
                <a:gd name="connsiteY3258" fmla="*/ 175597 h 6367455"/>
                <a:gd name="connsiteX3259" fmla="*/ 3859379 w 6891715"/>
                <a:gd name="connsiteY3259" fmla="*/ 186230 h 6367455"/>
                <a:gd name="connsiteX3260" fmla="*/ 3862538 w 6891715"/>
                <a:gd name="connsiteY3260" fmla="*/ 172376 h 6367455"/>
                <a:gd name="connsiteX3261" fmla="*/ 3883076 w 6891715"/>
                <a:gd name="connsiteY3261" fmla="*/ 158199 h 6367455"/>
                <a:gd name="connsiteX3262" fmla="*/ 3911566 w 6891715"/>
                <a:gd name="connsiteY3262" fmla="*/ 117476 h 6367455"/>
                <a:gd name="connsiteX3263" fmla="*/ 3927580 w 6891715"/>
                <a:gd name="connsiteY3263" fmla="*/ 122238 h 6367455"/>
                <a:gd name="connsiteX3264" fmla="*/ 3940141 w 6891715"/>
                <a:gd name="connsiteY3264" fmla="*/ 148591 h 6367455"/>
                <a:gd name="connsiteX3265" fmla="*/ 3932918 w 6891715"/>
                <a:gd name="connsiteY3265" fmla="*/ 162243 h 6367455"/>
                <a:gd name="connsiteX3266" fmla="*/ 3918474 w 6891715"/>
                <a:gd name="connsiteY3266" fmla="*/ 169864 h 6367455"/>
                <a:gd name="connsiteX3267" fmla="*/ 3912822 w 6891715"/>
                <a:gd name="connsiteY3267" fmla="*/ 142558 h 6367455"/>
                <a:gd name="connsiteX3268" fmla="*/ 3911566 w 6891715"/>
                <a:gd name="connsiteY3268" fmla="*/ 117476 h 6367455"/>
                <a:gd name="connsiteX3269" fmla="*/ 3882623 w 6891715"/>
                <a:gd name="connsiteY3269" fmla="*/ 82550 h 6367455"/>
                <a:gd name="connsiteX3270" fmla="*/ 3889341 w 6891715"/>
                <a:gd name="connsiteY3270" fmla="*/ 101343 h 6367455"/>
                <a:gd name="connsiteX3271" fmla="*/ 3872388 w 6891715"/>
                <a:gd name="connsiteY3271" fmla="*/ 111216 h 6367455"/>
                <a:gd name="connsiteX3272" fmla="*/ 3852236 w 6891715"/>
                <a:gd name="connsiteY3272" fmla="*/ 124912 h 6367455"/>
                <a:gd name="connsiteX3273" fmla="*/ 3842640 w 6891715"/>
                <a:gd name="connsiteY3273" fmla="*/ 147527 h 6367455"/>
                <a:gd name="connsiteX3274" fmla="*/ 3811932 w 6891715"/>
                <a:gd name="connsiteY3274" fmla="*/ 167593 h 6367455"/>
                <a:gd name="connsiteX3275" fmla="*/ 3800417 w 6891715"/>
                <a:gd name="connsiteY3275" fmla="*/ 182563 h 6367455"/>
                <a:gd name="connsiteX3276" fmla="*/ 3792740 w 6891715"/>
                <a:gd name="connsiteY3276" fmla="*/ 163771 h 6367455"/>
                <a:gd name="connsiteX3277" fmla="*/ 3782184 w 6891715"/>
                <a:gd name="connsiteY3277" fmla="*/ 174282 h 6367455"/>
                <a:gd name="connsiteX3278" fmla="*/ 3762352 w 6891715"/>
                <a:gd name="connsiteY3278" fmla="*/ 178741 h 6367455"/>
                <a:gd name="connsiteX3279" fmla="*/ 3763951 w 6891715"/>
                <a:gd name="connsiteY3279" fmla="*/ 163771 h 6367455"/>
                <a:gd name="connsiteX3280" fmla="*/ 3760753 w 6891715"/>
                <a:gd name="connsiteY3280" fmla="*/ 144979 h 6367455"/>
                <a:gd name="connsiteX3281" fmla="*/ 3783783 w 6891715"/>
                <a:gd name="connsiteY3281" fmla="*/ 138290 h 6367455"/>
                <a:gd name="connsiteX3282" fmla="*/ 3794659 w 6891715"/>
                <a:gd name="connsiteY3282" fmla="*/ 121409 h 6367455"/>
                <a:gd name="connsiteX3283" fmla="*/ 3808413 w 6891715"/>
                <a:gd name="connsiteY3283" fmla="*/ 128735 h 6367455"/>
                <a:gd name="connsiteX3284" fmla="*/ 3806494 w 6891715"/>
                <a:gd name="connsiteY3284" fmla="*/ 142431 h 6367455"/>
                <a:gd name="connsiteX3285" fmla="*/ 3826646 w 6891715"/>
                <a:gd name="connsiteY3285" fmla="*/ 134468 h 6367455"/>
                <a:gd name="connsiteX3286" fmla="*/ 3823447 w 6891715"/>
                <a:gd name="connsiteY3286" fmla="*/ 118861 h 6367455"/>
                <a:gd name="connsiteX3287" fmla="*/ 3858313 w 6891715"/>
                <a:gd name="connsiteY3287" fmla="*/ 100706 h 6367455"/>
                <a:gd name="connsiteX3288" fmla="*/ 3867909 w 6891715"/>
                <a:gd name="connsiteY3288" fmla="*/ 104846 h 6367455"/>
                <a:gd name="connsiteX3289" fmla="*/ 3873987 w 6891715"/>
                <a:gd name="connsiteY3289" fmla="*/ 88921 h 6367455"/>
                <a:gd name="connsiteX3290" fmla="*/ 3954178 w 6891715"/>
                <a:gd name="connsiteY3290" fmla="*/ 46037 h 6367455"/>
                <a:gd name="connsiteX3291" fmla="*/ 3965541 w 6891715"/>
                <a:gd name="connsiteY3291" fmla="*/ 53654 h 6367455"/>
                <a:gd name="connsiteX3292" fmla="*/ 3964204 w 6891715"/>
                <a:gd name="connsiteY3292" fmla="*/ 74067 h 6367455"/>
                <a:gd name="connsiteX3293" fmla="*/ 3953175 w 6891715"/>
                <a:gd name="connsiteY3293" fmla="*/ 76200 h 6367455"/>
                <a:gd name="connsiteX3294" fmla="*/ 3955514 w 6891715"/>
                <a:gd name="connsiteY3294" fmla="*/ 67974 h 6367455"/>
                <a:gd name="connsiteX3295" fmla="*/ 3946491 w 6891715"/>
                <a:gd name="connsiteY3295" fmla="*/ 64318 h 6367455"/>
                <a:gd name="connsiteX3296" fmla="*/ 4240178 w 6891715"/>
                <a:gd name="connsiteY3296" fmla="*/ 42862 h 6367455"/>
                <a:gd name="connsiteX3297" fmla="*/ 4253469 w 6891715"/>
                <a:gd name="connsiteY3297" fmla="*/ 43488 h 6367455"/>
                <a:gd name="connsiteX3298" fmla="*/ 4254466 w 6891715"/>
                <a:gd name="connsiteY3298" fmla="*/ 63500 h 6367455"/>
                <a:gd name="connsiteX3299" fmla="*/ 4283567 w 6891715"/>
                <a:gd name="connsiteY3299" fmla="*/ 2124 h 6367455"/>
                <a:gd name="connsiteX3300" fmla="*/ 4289750 w 6891715"/>
                <a:gd name="connsiteY3300" fmla="*/ 3880 h 6367455"/>
                <a:gd name="connsiteX3301" fmla="*/ 4307921 w 6891715"/>
                <a:gd name="connsiteY3301" fmla="*/ 26351 h 6367455"/>
                <a:gd name="connsiteX3302" fmla="*/ 4311095 w 6891715"/>
                <a:gd name="connsiteY3302" fmla="*/ 16826 h 6367455"/>
                <a:gd name="connsiteX3303" fmla="*/ 4314150 w 6891715"/>
                <a:gd name="connsiteY3303" fmla="*/ 10809 h 6367455"/>
                <a:gd name="connsiteX3304" fmla="*/ 4334458 w 6891715"/>
                <a:gd name="connsiteY3304" fmla="*/ 16576 h 6367455"/>
                <a:gd name="connsiteX3305" fmla="*/ 4344797 w 6891715"/>
                <a:gd name="connsiteY3305" fmla="*/ 20074 h 6367455"/>
                <a:gd name="connsiteX3306" fmla="*/ 4331090 w 6891715"/>
                <a:gd name="connsiteY3306" fmla="*/ 40956 h 6367455"/>
                <a:gd name="connsiteX3307" fmla="*/ 4363145 w 6891715"/>
                <a:gd name="connsiteY3307" fmla="*/ 29208 h 6367455"/>
                <a:gd name="connsiteX3308" fmla="*/ 4366319 w 6891715"/>
                <a:gd name="connsiteY3308" fmla="*/ 54291 h 6367455"/>
                <a:gd name="connsiteX3309" fmla="*/ 4331407 w 6891715"/>
                <a:gd name="connsiteY3309" fmla="*/ 89533 h 6367455"/>
                <a:gd name="connsiteX3310" fmla="*/ 4304430 w 6891715"/>
                <a:gd name="connsiteY3310" fmla="*/ 84453 h 6367455"/>
                <a:gd name="connsiteX3311" fmla="*/ 4322203 w 6891715"/>
                <a:gd name="connsiteY3311" fmla="*/ 103186 h 6367455"/>
                <a:gd name="connsiteX3312" fmla="*/ 4318077 w 6891715"/>
                <a:gd name="connsiteY3312" fmla="*/ 112711 h 6367455"/>
                <a:gd name="connsiteX3313" fmla="*/ 4296178 w 6891715"/>
                <a:gd name="connsiteY3313" fmla="*/ 128586 h 6367455"/>
                <a:gd name="connsiteX3314" fmla="*/ 4289830 w 6891715"/>
                <a:gd name="connsiteY3314" fmla="*/ 141603 h 6367455"/>
                <a:gd name="connsiteX3315" fmla="*/ 4330772 w 6891715"/>
                <a:gd name="connsiteY3315" fmla="*/ 120331 h 6367455"/>
                <a:gd name="connsiteX3316" fmla="*/ 4344737 w 6891715"/>
                <a:gd name="connsiteY3316" fmla="*/ 116838 h 6367455"/>
                <a:gd name="connsiteX3317" fmla="*/ 4334263 w 6891715"/>
                <a:gd name="connsiteY3317" fmla="*/ 162241 h 6367455"/>
                <a:gd name="connsiteX3318" fmla="*/ 4311412 w 6891715"/>
                <a:gd name="connsiteY3318" fmla="*/ 184466 h 6367455"/>
                <a:gd name="connsiteX3319" fmla="*/ 4315538 w 6891715"/>
                <a:gd name="connsiteY3319" fmla="*/ 192086 h 6367455"/>
                <a:gd name="connsiteX3320" fmla="*/ 4331407 w 6891715"/>
                <a:gd name="connsiteY3320" fmla="*/ 180338 h 6367455"/>
                <a:gd name="connsiteX3321" fmla="*/ 4337755 w 6891715"/>
                <a:gd name="connsiteY3321" fmla="*/ 183196 h 6367455"/>
                <a:gd name="connsiteX3322" fmla="*/ 4336168 w 6891715"/>
                <a:gd name="connsiteY3322" fmla="*/ 219391 h 6367455"/>
                <a:gd name="connsiteX3323" fmla="*/ 4318712 w 6891715"/>
                <a:gd name="connsiteY3323" fmla="*/ 285748 h 6367455"/>
                <a:gd name="connsiteX3324" fmla="*/ 4278405 w 6891715"/>
                <a:gd name="connsiteY3324" fmla="*/ 298766 h 6367455"/>
                <a:gd name="connsiteX3325" fmla="*/ 4304430 w 6891715"/>
                <a:gd name="connsiteY3325" fmla="*/ 295591 h 6367455"/>
                <a:gd name="connsiteX3326" fmla="*/ 4326329 w 6891715"/>
                <a:gd name="connsiteY3326" fmla="*/ 288606 h 6367455"/>
                <a:gd name="connsiteX3327" fmla="*/ 4333946 w 6891715"/>
                <a:gd name="connsiteY3327" fmla="*/ 251458 h 6367455"/>
                <a:gd name="connsiteX3328" fmla="*/ 4359654 w 6891715"/>
                <a:gd name="connsiteY3328" fmla="*/ 182561 h 6367455"/>
                <a:gd name="connsiteX3329" fmla="*/ 4377109 w 6891715"/>
                <a:gd name="connsiteY3329" fmla="*/ 186053 h 6367455"/>
                <a:gd name="connsiteX3330" fmla="*/ 4357749 w 6891715"/>
                <a:gd name="connsiteY3330" fmla="*/ 157796 h 6367455"/>
                <a:gd name="connsiteX3331" fmla="*/ 4379331 w 6891715"/>
                <a:gd name="connsiteY3331" fmla="*/ 98741 h 6367455"/>
                <a:gd name="connsiteX3332" fmla="*/ 4394248 w 6891715"/>
                <a:gd name="connsiteY3332" fmla="*/ 92391 h 6367455"/>
                <a:gd name="connsiteX3333" fmla="*/ 4394883 w 6891715"/>
                <a:gd name="connsiteY3333" fmla="*/ 62546 h 6367455"/>
                <a:gd name="connsiteX3334" fmla="*/ 4419321 w 6891715"/>
                <a:gd name="connsiteY3334" fmla="*/ 81278 h 6367455"/>
                <a:gd name="connsiteX3335" fmla="*/ 4435189 w 6891715"/>
                <a:gd name="connsiteY3335" fmla="*/ 79056 h 6367455"/>
                <a:gd name="connsiteX3336" fmla="*/ 4449154 w 6891715"/>
                <a:gd name="connsiteY3336" fmla="*/ 100011 h 6367455"/>
                <a:gd name="connsiteX3337" fmla="*/ 4437729 w 6891715"/>
                <a:gd name="connsiteY3337" fmla="*/ 117156 h 6367455"/>
                <a:gd name="connsiteX3338" fmla="*/ 4451376 w 6891715"/>
                <a:gd name="connsiteY3338" fmla="*/ 126681 h 6367455"/>
                <a:gd name="connsiteX3339" fmla="*/ 4458675 w 6891715"/>
                <a:gd name="connsiteY3339" fmla="*/ 120013 h 6367455"/>
                <a:gd name="connsiteX3340" fmla="*/ 4482161 w 6891715"/>
                <a:gd name="connsiteY3340" fmla="*/ 111441 h 6367455"/>
                <a:gd name="connsiteX3341" fmla="*/ 4488509 w 6891715"/>
                <a:gd name="connsiteY3341" fmla="*/ 142873 h 6367455"/>
                <a:gd name="connsiteX3342" fmla="*/ 4505647 w 6891715"/>
                <a:gd name="connsiteY3342" fmla="*/ 127951 h 6367455"/>
                <a:gd name="connsiteX3343" fmla="*/ 4506282 w 6891715"/>
                <a:gd name="connsiteY3343" fmla="*/ 111123 h 6367455"/>
                <a:gd name="connsiteX3344" fmla="*/ 4521516 w 6891715"/>
                <a:gd name="connsiteY3344" fmla="*/ 136523 h 6367455"/>
                <a:gd name="connsiteX3345" fmla="*/ 4540559 w 6891715"/>
                <a:gd name="connsiteY3345" fmla="*/ 139381 h 6367455"/>
                <a:gd name="connsiteX3346" fmla="*/ 4539607 w 6891715"/>
                <a:gd name="connsiteY3346" fmla="*/ 149858 h 6367455"/>
                <a:gd name="connsiteX3347" fmla="*/ 4514217 w 6891715"/>
                <a:gd name="connsiteY3347" fmla="*/ 161606 h 6367455"/>
                <a:gd name="connsiteX3348" fmla="*/ 4529133 w 6891715"/>
                <a:gd name="connsiteY3348" fmla="*/ 173353 h 6367455"/>
                <a:gd name="connsiteX3349" fmla="*/ 4551032 w 6891715"/>
                <a:gd name="connsiteY3349" fmla="*/ 160336 h 6367455"/>
                <a:gd name="connsiteX3350" fmla="*/ 4578644 w 6891715"/>
                <a:gd name="connsiteY3350" fmla="*/ 163511 h 6367455"/>
                <a:gd name="connsiteX3351" fmla="*/ 4584357 w 6891715"/>
                <a:gd name="connsiteY3351" fmla="*/ 186371 h 6367455"/>
                <a:gd name="connsiteX3352" fmla="*/ 4600226 w 6891715"/>
                <a:gd name="connsiteY3352" fmla="*/ 183196 h 6367455"/>
                <a:gd name="connsiteX3353" fmla="*/ 4606891 w 6891715"/>
                <a:gd name="connsiteY3353" fmla="*/ 226376 h 6367455"/>
                <a:gd name="connsiteX3354" fmla="*/ 4574201 w 6891715"/>
                <a:gd name="connsiteY3354" fmla="*/ 233678 h 6367455"/>
                <a:gd name="connsiteX3355" fmla="*/ 4536116 w 6891715"/>
                <a:gd name="connsiteY3355" fmla="*/ 270826 h 6367455"/>
                <a:gd name="connsiteX3356" fmla="*/ 4517390 w 6891715"/>
                <a:gd name="connsiteY3356" fmla="*/ 274318 h 6367455"/>
                <a:gd name="connsiteX3357" fmla="*/ 4494222 w 6891715"/>
                <a:gd name="connsiteY3357" fmla="*/ 287336 h 6367455"/>
                <a:gd name="connsiteX3358" fmla="*/ 4451693 w 6891715"/>
                <a:gd name="connsiteY3358" fmla="*/ 276223 h 6367455"/>
                <a:gd name="connsiteX3359" fmla="*/ 4412656 w 6891715"/>
                <a:gd name="connsiteY3359" fmla="*/ 272413 h 6367455"/>
                <a:gd name="connsiteX3360" fmla="*/ 4376475 w 6891715"/>
                <a:gd name="connsiteY3360" fmla="*/ 260031 h 6367455"/>
                <a:gd name="connsiteX3361" fmla="*/ 4383140 w 6891715"/>
                <a:gd name="connsiteY3361" fmla="*/ 276541 h 6367455"/>
                <a:gd name="connsiteX3362" fmla="*/ 4374570 w 6891715"/>
                <a:gd name="connsiteY3362" fmla="*/ 288288 h 6367455"/>
                <a:gd name="connsiteX3363" fmla="*/ 4402182 w 6891715"/>
                <a:gd name="connsiteY3363" fmla="*/ 287336 h 6367455"/>
                <a:gd name="connsiteX3364" fmla="*/ 4435189 w 6891715"/>
                <a:gd name="connsiteY3364" fmla="*/ 298131 h 6367455"/>
                <a:gd name="connsiteX3365" fmla="*/ 4464706 w 6891715"/>
                <a:gd name="connsiteY3365" fmla="*/ 321308 h 6367455"/>
                <a:gd name="connsiteX3366" fmla="*/ 4459945 w 6891715"/>
                <a:gd name="connsiteY3366" fmla="*/ 338135 h 6367455"/>
                <a:gd name="connsiteX3367" fmla="*/ 4498665 w 6891715"/>
                <a:gd name="connsiteY3367" fmla="*/ 340040 h 6367455"/>
                <a:gd name="connsiteX3368" fmla="*/ 4507552 w 6891715"/>
                <a:gd name="connsiteY3368" fmla="*/ 363853 h 6367455"/>
                <a:gd name="connsiteX3369" fmla="*/ 4491048 w 6891715"/>
                <a:gd name="connsiteY3369" fmla="*/ 379728 h 6367455"/>
                <a:gd name="connsiteX3370" fmla="*/ 4511043 w 6891715"/>
                <a:gd name="connsiteY3370" fmla="*/ 395920 h 6367455"/>
                <a:gd name="connsiteX3371" fmla="*/ 4513582 w 6891715"/>
                <a:gd name="connsiteY3371" fmla="*/ 424178 h 6367455"/>
                <a:gd name="connsiteX3372" fmla="*/ 4502474 w 6891715"/>
                <a:gd name="connsiteY3372" fmla="*/ 461325 h 6367455"/>
                <a:gd name="connsiteX3373" fmla="*/ 4444711 w 6891715"/>
                <a:gd name="connsiteY3373" fmla="*/ 494345 h 6367455"/>
                <a:gd name="connsiteX3374" fmla="*/ 4432650 w 6891715"/>
                <a:gd name="connsiteY3374" fmla="*/ 482915 h 6367455"/>
                <a:gd name="connsiteX3375" fmla="*/ 4441220 w 6891715"/>
                <a:gd name="connsiteY3375" fmla="*/ 501648 h 6367455"/>
                <a:gd name="connsiteX3376" fmla="*/ 4435824 w 6891715"/>
                <a:gd name="connsiteY3376" fmla="*/ 513078 h 6367455"/>
                <a:gd name="connsiteX3377" fmla="*/ 4445346 w 6891715"/>
                <a:gd name="connsiteY3377" fmla="*/ 501330 h 6367455"/>
                <a:gd name="connsiteX3378" fmla="*/ 4506917 w 6891715"/>
                <a:gd name="connsiteY3378" fmla="*/ 470533 h 6367455"/>
                <a:gd name="connsiteX3379" fmla="*/ 4524373 w 6891715"/>
                <a:gd name="connsiteY3379" fmla="*/ 436560 h 6367455"/>
                <a:gd name="connsiteX3380" fmla="*/ 4529133 w 6891715"/>
                <a:gd name="connsiteY3380" fmla="*/ 400683 h 6367455"/>
                <a:gd name="connsiteX3381" fmla="*/ 4549445 w 6891715"/>
                <a:gd name="connsiteY3381" fmla="*/ 412113 h 6367455"/>
                <a:gd name="connsiteX3382" fmla="*/ 4552302 w 6891715"/>
                <a:gd name="connsiteY3382" fmla="*/ 390205 h 6367455"/>
                <a:gd name="connsiteX3383" fmla="*/ 4541511 w 6891715"/>
                <a:gd name="connsiteY3383" fmla="*/ 379410 h 6367455"/>
                <a:gd name="connsiteX3384" fmla="*/ 4532942 w 6891715"/>
                <a:gd name="connsiteY3384" fmla="*/ 380680 h 6367455"/>
                <a:gd name="connsiteX3385" fmla="*/ 4534211 w 6891715"/>
                <a:gd name="connsiteY3385" fmla="*/ 355598 h 6367455"/>
                <a:gd name="connsiteX3386" fmla="*/ 4555476 w 6891715"/>
                <a:gd name="connsiteY3386" fmla="*/ 379410 h 6367455"/>
                <a:gd name="connsiteX3387" fmla="*/ 4577692 w 6891715"/>
                <a:gd name="connsiteY3387" fmla="*/ 375918 h 6367455"/>
                <a:gd name="connsiteX3388" fmla="*/ 4584992 w 6891715"/>
                <a:gd name="connsiteY3388" fmla="*/ 388618 h 6367455"/>
                <a:gd name="connsiteX3389" fmla="*/ 4585033 w 6891715"/>
                <a:gd name="connsiteY3389" fmla="*/ 388603 h 6367455"/>
                <a:gd name="connsiteX3390" fmla="*/ 4609485 w 6891715"/>
                <a:gd name="connsiteY3390" fmla="*/ 386381 h 6367455"/>
                <a:gd name="connsiteX3391" fmla="*/ 4641240 w 6891715"/>
                <a:gd name="connsiteY3391" fmla="*/ 393364 h 6367455"/>
                <a:gd name="connsiteX3392" fmla="*/ 4647591 w 6891715"/>
                <a:gd name="connsiteY3392" fmla="*/ 411458 h 6367455"/>
                <a:gd name="connsiteX3393" fmla="*/ 4631078 w 6891715"/>
                <a:gd name="connsiteY3393" fmla="*/ 429235 h 6367455"/>
                <a:gd name="connsiteX3394" fmla="*/ 4635207 w 6891715"/>
                <a:gd name="connsiteY3394" fmla="*/ 434631 h 6367455"/>
                <a:gd name="connsiteX3395" fmla="*/ 4660611 w 6891715"/>
                <a:gd name="connsiteY3395" fmla="*/ 409871 h 6367455"/>
                <a:gd name="connsiteX3396" fmla="*/ 4681570 w 6891715"/>
                <a:gd name="connsiteY3396" fmla="*/ 407649 h 6367455"/>
                <a:gd name="connsiteX3397" fmla="*/ 4669820 w 6891715"/>
                <a:gd name="connsiteY3397" fmla="*/ 397173 h 6367455"/>
                <a:gd name="connsiteX3398" fmla="*/ 4676171 w 6891715"/>
                <a:gd name="connsiteY3398" fmla="*/ 367969 h 6367455"/>
                <a:gd name="connsiteX3399" fmla="*/ 4692049 w 6891715"/>
                <a:gd name="connsiteY3399" fmla="*/ 374000 h 6367455"/>
                <a:gd name="connsiteX3400" fmla="*/ 4702211 w 6891715"/>
                <a:gd name="connsiteY3400" fmla="*/ 354002 h 6367455"/>
                <a:gd name="connsiteX3401" fmla="*/ 4694907 w 6891715"/>
                <a:gd name="connsiteY3401" fmla="*/ 338130 h 6367455"/>
                <a:gd name="connsiteX3402" fmla="*/ 4696495 w 6891715"/>
                <a:gd name="connsiteY3402" fmla="*/ 325432 h 6367455"/>
                <a:gd name="connsiteX3403" fmla="*/ 4741270 w 6891715"/>
                <a:gd name="connsiteY3403" fmla="*/ 344161 h 6367455"/>
                <a:gd name="connsiteX3404" fmla="*/ 4764769 w 6891715"/>
                <a:gd name="connsiteY3404" fmla="*/ 374318 h 6367455"/>
                <a:gd name="connsiteX3405" fmla="*/ 4780646 w 6891715"/>
                <a:gd name="connsiteY3405" fmla="*/ 374318 h 6367455"/>
                <a:gd name="connsiteX3406" fmla="*/ 4789220 w 6891715"/>
                <a:gd name="connsiteY3406" fmla="*/ 387968 h 6367455"/>
                <a:gd name="connsiteX3407" fmla="*/ 4804145 w 6891715"/>
                <a:gd name="connsiteY3407" fmla="*/ 387650 h 6367455"/>
                <a:gd name="connsiteX3408" fmla="*/ 4778106 w 6891715"/>
                <a:gd name="connsiteY3408" fmla="*/ 430187 h 6367455"/>
                <a:gd name="connsiteX3409" fmla="*/ 4739999 w 6891715"/>
                <a:gd name="connsiteY3409" fmla="*/ 424156 h 6367455"/>
                <a:gd name="connsiteX3410" fmla="*/ 4711102 w 6891715"/>
                <a:gd name="connsiteY3410" fmla="*/ 399078 h 6367455"/>
                <a:gd name="connsiteX3411" fmla="*/ 4693319 w 6891715"/>
                <a:gd name="connsiteY3411" fmla="*/ 422251 h 6367455"/>
                <a:gd name="connsiteX3412" fmla="*/ 4699670 w 6891715"/>
                <a:gd name="connsiteY3412" fmla="*/ 444472 h 6367455"/>
                <a:gd name="connsiteX3413" fmla="*/ 4717771 w 6891715"/>
                <a:gd name="connsiteY3413" fmla="*/ 429870 h 6367455"/>
                <a:gd name="connsiteX3414" fmla="*/ 4725392 w 6891715"/>
                <a:gd name="connsiteY3414" fmla="*/ 440028 h 6367455"/>
                <a:gd name="connsiteX3415" fmla="*/ 4739047 w 6891715"/>
                <a:gd name="connsiteY3415" fmla="*/ 444155 h 6367455"/>
                <a:gd name="connsiteX3416" fmla="*/ 4718088 w 6891715"/>
                <a:gd name="connsiteY3416" fmla="*/ 463201 h 6367455"/>
                <a:gd name="connsiteX3417" fmla="*/ 4727615 w 6891715"/>
                <a:gd name="connsiteY3417" fmla="*/ 474629 h 6367455"/>
                <a:gd name="connsiteX3418" fmla="*/ 4751749 w 6891715"/>
                <a:gd name="connsiteY3418" fmla="*/ 458757 h 6367455"/>
                <a:gd name="connsiteX3419" fmla="*/ 4799700 w 6891715"/>
                <a:gd name="connsiteY3419" fmla="*/ 462566 h 6367455"/>
                <a:gd name="connsiteX3420" fmla="*/ 4782869 w 6891715"/>
                <a:gd name="connsiteY3420" fmla="*/ 493358 h 6367455"/>
                <a:gd name="connsiteX3421" fmla="*/ 4787315 w 6891715"/>
                <a:gd name="connsiteY3421" fmla="*/ 502564 h 6367455"/>
                <a:gd name="connsiteX3422" fmla="*/ 4815577 w 6891715"/>
                <a:gd name="connsiteY3422" fmla="*/ 474946 h 6367455"/>
                <a:gd name="connsiteX3423" fmla="*/ 4817800 w 6891715"/>
                <a:gd name="connsiteY3423" fmla="*/ 502564 h 6367455"/>
                <a:gd name="connsiteX3424" fmla="*/ 4839076 w 6891715"/>
                <a:gd name="connsiteY3424" fmla="*/ 525420 h 6367455"/>
                <a:gd name="connsiteX3425" fmla="*/ 4829867 w 6891715"/>
                <a:gd name="connsiteY3425" fmla="*/ 551767 h 6367455"/>
                <a:gd name="connsiteX3426" fmla="*/ 4808591 w 6891715"/>
                <a:gd name="connsiteY3426" fmla="*/ 559386 h 6367455"/>
                <a:gd name="connsiteX3427" fmla="*/ 4796207 w 6891715"/>
                <a:gd name="connsiteY3427" fmla="*/ 572401 h 6367455"/>
                <a:gd name="connsiteX3428" fmla="*/ 4795571 w 6891715"/>
                <a:gd name="connsiteY3428" fmla="*/ 616525 h 6367455"/>
                <a:gd name="connsiteX3429" fmla="*/ 4770485 w 6891715"/>
                <a:gd name="connsiteY3429" fmla="*/ 639698 h 6367455"/>
                <a:gd name="connsiteX3430" fmla="*/ 4779059 w 6891715"/>
                <a:gd name="connsiteY3430" fmla="*/ 656523 h 6367455"/>
                <a:gd name="connsiteX3431" fmla="*/ 4802240 w 6891715"/>
                <a:gd name="connsiteY3431" fmla="*/ 643825 h 6367455"/>
                <a:gd name="connsiteX3432" fmla="*/ 4812402 w 6891715"/>
                <a:gd name="connsiteY3432" fmla="*/ 577162 h 6367455"/>
                <a:gd name="connsiteX3433" fmla="*/ 4848920 w 6891715"/>
                <a:gd name="connsiteY3433" fmla="*/ 563512 h 6367455"/>
                <a:gd name="connsiteX3434" fmla="*/ 4858130 w 6891715"/>
                <a:gd name="connsiteY3434" fmla="*/ 516849 h 6367455"/>
                <a:gd name="connsiteX3435" fmla="*/ 4876230 w 6891715"/>
                <a:gd name="connsiteY3435" fmla="*/ 514627 h 6367455"/>
                <a:gd name="connsiteX3436" fmla="*/ 4887662 w 6891715"/>
                <a:gd name="connsiteY3436" fmla="*/ 506056 h 6367455"/>
                <a:gd name="connsiteX3437" fmla="*/ 4939741 w 6891715"/>
                <a:gd name="connsiteY3437" fmla="*/ 519071 h 6367455"/>
                <a:gd name="connsiteX3438" fmla="*/ 4983246 w 6891715"/>
                <a:gd name="connsiteY3438" fmla="*/ 527324 h 6367455"/>
                <a:gd name="connsiteX3439" fmla="*/ 4993090 w 6891715"/>
                <a:gd name="connsiteY3439" fmla="*/ 547005 h 6367455"/>
                <a:gd name="connsiteX3440" fmla="*/ 5003252 w 6891715"/>
                <a:gd name="connsiteY3440" fmla="*/ 537482 h 6367455"/>
                <a:gd name="connsiteX3441" fmla="*/ 5007697 w 6891715"/>
                <a:gd name="connsiteY3441" fmla="*/ 519706 h 6367455"/>
                <a:gd name="connsiteX3442" fmla="*/ 5044851 w 6891715"/>
                <a:gd name="connsiteY3442" fmla="*/ 530816 h 6367455"/>
                <a:gd name="connsiteX3443" fmla="*/ 5063904 w 6891715"/>
                <a:gd name="connsiteY3443" fmla="*/ 545418 h 6367455"/>
                <a:gd name="connsiteX3444" fmla="*/ 5070256 w 6891715"/>
                <a:gd name="connsiteY3444" fmla="*/ 536847 h 6367455"/>
                <a:gd name="connsiteX3445" fmla="*/ 5077559 w 6891715"/>
                <a:gd name="connsiteY3445" fmla="*/ 557164 h 6367455"/>
                <a:gd name="connsiteX3446" fmla="*/ 5105186 w 6891715"/>
                <a:gd name="connsiteY3446" fmla="*/ 555576 h 6367455"/>
                <a:gd name="connsiteX3447" fmla="*/ 5125510 w 6891715"/>
                <a:gd name="connsiteY3447" fmla="*/ 567957 h 6367455"/>
                <a:gd name="connsiteX3448" fmla="*/ 5144563 w 6891715"/>
                <a:gd name="connsiteY3448" fmla="*/ 587955 h 6367455"/>
                <a:gd name="connsiteX3449" fmla="*/ 5164569 w 6891715"/>
                <a:gd name="connsiteY3449" fmla="*/ 596209 h 6367455"/>
                <a:gd name="connsiteX3450" fmla="*/ 5181082 w 6891715"/>
                <a:gd name="connsiteY3450" fmla="*/ 617160 h 6367455"/>
                <a:gd name="connsiteX3451" fmla="*/ 5206486 w 6891715"/>
                <a:gd name="connsiteY3451" fmla="*/ 626366 h 6367455"/>
                <a:gd name="connsiteX3452" fmla="*/ 5212837 w 6891715"/>
                <a:gd name="connsiteY3452" fmla="*/ 641285 h 6367455"/>
                <a:gd name="connsiteX3453" fmla="*/ 5241417 w 6891715"/>
                <a:gd name="connsiteY3453" fmla="*/ 661602 h 6367455"/>
                <a:gd name="connsiteX3454" fmla="*/ 5311279 w 6891715"/>
                <a:gd name="connsiteY3454" fmla="*/ 734930 h 6367455"/>
                <a:gd name="connsiteX3455" fmla="*/ 5318583 w 6891715"/>
                <a:gd name="connsiteY3455" fmla="*/ 756199 h 6367455"/>
                <a:gd name="connsiteX3456" fmla="*/ 5332555 w 6891715"/>
                <a:gd name="connsiteY3456" fmla="*/ 761278 h 6367455"/>
                <a:gd name="connsiteX3457" fmla="*/ 5346210 w 6891715"/>
                <a:gd name="connsiteY3457" fmla="*/ 775880 h 6367455"/>
                <a:gd name="connsiteX3458" fmla="*/ 5352561 w 6891715"/>
                <a:gd name="connsiteY3458" fmla="*/ 771436 h 6367455"/>
                <a:gd name="connsiteX3459" fmla="*/ 5337636 w 6891715"/>
                <a:gd name="connsiteY3459" fmla="*/ 755881 h 6367455"/>
                <a:gd name="connsiteX3460" fmla="*/ 5337636 w 6891715"/>
                <a:gd name="connsiteY3460" fmla="*/ 740009 h 6367455"/>
                <a:gd name="connsiteX3461" fmla="*/ 5366533 w 6891715"/>
                <a:gd name="connsiteY3461" fmla="*/ 765087 h 6367455"/>
                <a:gd name="connsiteX3462" fmla="*/ 5366533 w 6891715"/>
                <a:gd name="connsiteY3462" fmla="*/ 776832 h 6367455"/>
                <a:gd name="connsiteX3463" fmla="*/ 5379553 w 6891715"/>
                <a:gd name="connsiteY3463" fmla="*/ 795561 h 6367455"/>
                <a:gd name="connsiteX3464" fmla="*/ 5431632 w 6891715"/>
                <a:gd name="connsiteY3464" fmla="*/ 816195 h 6367455"/>
                <a:gd name="connsiteX3465" fmla="*/ 5448462 w 6891715"/>
                <a:gd name="connsiteY3465" fmla="*/ 830797 h 6367455"/>
                <a:gd name="connsiteX3466" fmla="*/ 5444969 w 6891715"/>
                <a:gd name="connsiteY3466" fmla="*/ 806354 h 6367455"/>
                <a:gd name="connsiteX3467" fmla="*/ 5491014 w 6891715"/>
                <a:gd name="connsiteY3467" fmla="*/ 852383 h 6367455"/>
                <a:gd name="connsiteX3468" fmla="*/ 5494190 w 6891715"/>
                <a:gd name="connsiteY3468" fmla="*/ 864129 h 6367455"/>
                <a:gd name="connsiteX3469" fmla="*/ 5506257 w 6891715"/>
                <a:gd name="connsiteY3469" fmla="*/ 873334 h 6367455"/>
                <a:gd name="connsiteX3470" fmla="*/ 5503081 w 6891715"/>
                <a:gd name="connsiteY3470" fmla="*/ 891429 h 6367455"/>
                <a:gd name="connsiteX3471" fmla="*/ 5514513 w 6891715"/>
                <a:gd name="connsiteY3471" fmla="*/ 906031 h 6367455"/>
                <a:gd name="connsiteX3472" fmla="*/ 5526263 w 6891715"/>
                <a:gd name="connsiteY3472" fmla="*/ 892381 h 6367455"/>
                <a:gd name="connsiteX3473" fmla="*/ 5547539 w 6891715"/>
                <a:gd name="connsiteY3473" fmla="*/ 910158 h 6367455"/>
                <a:gd name="connsiteX3474" fmla="*/ 5572943 w 6891715"/>
                <a:gd name="connsiteY3474" fmla="*/ 919363 h 6367455"/>
                <a:gd name="connsiteX3475" fmla="*/ 5563734 w 6891715"/>
                <a:gd name="connsiteY3475" fmla="*/ 963488 h 6367455"/>
                <a:gd name="connsiteX3476" fmla="*/ 5578977 w 6891715"/>
                <a:gd name="connsiteY3476" fmla="*/ 981264 h 6367455"/>
                <a:gd name="connsiteX3477" fmla="*/ 5575166 w 6891715"/>
                <a:gd name="connsiteY3477" fmla="*/ 1032056 h 6367455"/>
                <a:gd name="connsiteX3478" fmla="*/ 5580565 w 6891715"/>
                <a:gd name="connsiteY3478" fmla="*/ 1047610 h 6367455"/>
                <a:gd name="connsiteX3479" fmla="*/ 5598348 w 6891715"/>
                <a:gd name="connsiteY3479" fmla="*/ 1037135 h 6367455"/>
                <a:gd name="connsiteX3480" fmla="*/ 5602158 w 6891715"/>
                <a:gd name="connsiteY3480" fmla="*/ 1068561 h 6367455"/>
                <a:gd name="connsiteX3481" fmla="*/ 5560241 w 6891715"/>
                <a:gd name="connsiteY3481" fmla="*/ 1152366 h 6367455"/>
                <a:gd name="connsiteX3482" fmla="*/ 5498636 w 6891715"/>
                <a:gd name="connsiteY3482" fmla="*/ 1245376 h 6367455"/>
                <a:gd name="connsiteX3483" fmla="*/ 5427186 w 6891715"/>
                <a:gd name="connsiteY3483" fmla="*/ 1279660 h 6367455"/>
                <a:gd name="connsiteX3484" fmla="*/ 5357642 w 6891715"/>
                <a:gd name="connsiteY3484" fmla="*/ 1305690 h 6367455"/>
                <a:gd name="connsiteX3485" fmla="*/ 5268727 w 6891715"/>
                <a:gd name="connsiteY3485" fmla="*/ 1295849 h 6367455"/>
                <a:gd name="connsiteX3486" fmla="*/ 5197277 w 6891715"/>
                <a:gd name="connsiteY3486" fmla="*/ 1259661 h 6367455"/>
                <a:gd name="connsiteX3487" fmla="*/ 5135037 w 6891715"/>
                <a:gd name="connsiteY3487" fmla="*/ 1254900 h 6367455"/>
                <a:gd name="connsiteX3488" fmla="*/ 5093119 w 6891715"/>
                <a:gd name="connsiteY3488" fmla="*/ 1236488 h 6367455"/>
                <a:gd name="connsiteX3489" fmla="*/ 5080735 w 6891715"/>
                <a:gd name="connsiteY3489" fmla="*/ 1242837 h 6367455"/>
                <a:gd name="connsiteX3490" fmla="*/ 5045804 w 6891715"/>
                <a:gd name="connsiteY3490" fmla="*/ 1221886 h 6367455"/>
                <a:gd name="connsiteX3491" fmla="*/ 5036277 w 6891715"/>
                <a:gd name="connsiteY3491" fmla="*/ 1231409 h 6367455"/>
                <a:gd name="connsiteX3492" fmla="*/ 5026433 w 6891715"/>
                <a:gd name="connsiteY3492" fmla="*/ 1206331 h 6367455"/>
                <a:gd name="connsiteX3493" fmla="*/ 5001346 w 6891715"/>
                <a:gd name="connsiteY3493" fmla="*/ 1207918 h 6367455"/>
                <a:gd name="connsiteX3494" fmla="*/ 4972131 w 6891715"/>
                <a:gd name="connsiteY3494" fmla="*/ 1180618 h 6367455"/>
                <a:gd name="connsiteX3495" fmla="*/ 4954666 w 6891715"/>
                <a:gd name="connsiteY3495" fmla="*/ 1206966 h 6367455"/>
                <a:gd name="connsiteX3496" fmla="*/ 4930214 w 6891715"/>
                <a:gd name="connsiteY3496" fmla="*/ 1185063 h 6367455"/>
                <a:gd name="connsiteX3497" fmla="*/ 4939423 w 6891715"/>
                <a:gd name="connsiteY3497" fmla="*/ 1161889 h 6367455"/>
                <a:gd name="connsiteX3498" fmla="*/ 4920053 w 6891715"/>
                <a:gd name="connsiteY3498" fmla="*/ 1156810 h 6367455"/>
                <a:gd name="connsiteX3499" fmla="*/ 4915924 w 6891715"/>
                <a:gd name="connsiteY3499" fmla="*/ 1144113 h 6367455"/>
                <a:gd name="connsiteX3500" fmla="*/ 4900047 w 6891715"/>
                <a:gd name="connsiteY3500" fmla="*/ 1147604 h 6367455"/>
                <a:gd name="connsiteX3501" fmla="*/ 4886074 w 6891715"/>
                <a:gd name="connsiteY3501" fmla="*/ 1166651 h 6367455"/>
                <a:gd name="connsiteX3502" fmla="*/ 4856542 w 6891715"/>
                <a:gd name="connsiteY3502" fmla="*/ 1143795 h 6367455"/>
                <a:gd name="connsiteX3503" fmla="*/ 4852414 w 6891715"/>
                <a:gd name="connsiteY3503" fmla="*/ 1151096 h 6367455"/>
                <a:gd name="connsiteX3504" fmla="*/ 4820341 w 6891715"/>
                <a:gd name="connsiteY3504" fmla="*/ 1139986 h 6367455"/>
                <a:gd name="connsiteX3505" fmla="*/ 4815260 w 6891715"/>
                <a:gd name="connsiteY3505" fmla="*/ 1127288 h 6367455"/>
                <a:gd name="connsiteX3506" fmla="*/ 4794936 w 6891715"/>
                <a:gd name="connsiteY3506" fmla="*/ 1123161 h 6367455"/>
                <a:gd name="connsiteX3507" fmla="*/ 4782869 w 6891715"/>
                <a:gd name="connsiteY3507" fmla="*/ 1074910 h 6367455"/>
                <a:gd name="connsiteX3508" fmla="*/ 4758418 w 6891715"/>
                <a:gd name="connsiteY3508" fmla="*/ 1057134 h 6367455"/>
                <a:gd name="connsiteX3509" fmla="*/ 4710785 w 6891715"/>
                <a:gd name="connsiteY3509" fmla="*/ 1055229 h 6367455"/>
                <a:gd name="connsiteX3510" fmla="*/ 4706339 w 6891715"/>
                <a:gd name="connsiteY3510" fmla="*/ 1060626 h 6367455"/>
                <a:gd name="connsiteX3511" fmla="*/ 4718088 w 6891715"/>
                <a:gd name="connsiteY3511" fmla="*/ 1066022 h 6367455"/>
                <a:gd name="connsiteX3512" fmla="*/ 4736506 w 6891715"/>
                <a:gd name="connsiteY3512" fmla="*/ 1087926 h 6367455"/>
                <a:gd name="connsiteX3513" fmla="*/ 4752067 w 6891715"/>
                <a:gd name="connsiteY3513" fmla="*/ 1083799 h 6367455"/>
                <a:gd name="connsiteX3514" fmla="*/ 4746033 w 6891715"/>
                <a:gd name="connsiteY3514" fmla="*/ 1108877 h 6367455"/>
                <a:gd name="connsiteX3515" fmla="*/ 4759053 w 6891715"/>
                <a:gd name="connsiteY3515" fmla="*/ 1138081 h 6367455"/>
                <a:gd name="connsiteX3516" fmla="*/ 4770802 w 6891715"/>
                <a:gd name="connsiteY3516" fmla="*/ 1142526 h 6367455"/>
                <a:gd name="connsiteX3517" fmla="*/ 4787950 w 6891715"/>
                <a:gd name="connsiteY3517" fmla="*/ 1166334 h 6367455"/>
                <a:gd name="connsiteX3518" fmla="*/ 4812402 w 6891715"/>
                <a:gd name="connsiteY3518" fmla="*/ 1176809 h 6367455"/>
                <a:gd name="connsiteX3519" fmla="*/ 4798747 w 6891715"/>
                <a:gd name="connsiteY3519" fmla="*/ 1188237 h 6367455"/>
                <a:gd name="connsiteX3520" fmla="*/ 4800017 w 6891715"/>
                <a:gd name="connsiteY3520" fmla="*/ 1204427 h 6367455"/>
                <a:gd name="connsiteX3521" fmla="*/ 4820976 w 6891715"/>
                <a:gd name="connsiteY3521" fmla="*/ 1203157 h 6367455"/>
                <a:gd name="connsiteX3522" fmla="*/ 4861305 w 6891715"/>
                <a:gd name="connsiteY3522" fmla="*/ 1231092 h 6367455"/>
                <a:gd name="connsiteX3523" fmla="*/ 4857494 w 6891715"/>
                <a:gd name="connsiteY3523" fmla="*/ 1245059 h 6367455"/>
                <a:gd name="connsiteX3524" fmla="*/ 4829867 w 6891715"/>
                <a:gd name="connsiteY3524" fmla="*/ 1250138 h 6367455"/>
                <a:gd name="connsiteX3525" fmla="*/ 4842569 w 6891715"/>
                <a:gd name="connsiteY3525" fmla="*/ 1262836 h 6367455"/>
                <a:gd name="connsiteX3526" fmla="*/ 4866068 w 6891715"/>
                <a:gd name="connsiteY3526" fmla="*/ 1259344 h 6367455"/>
                <a:gd name="connsiteX3527" fmla="*/ 4900047 w 6891715"/>
                <a:gd name="connsiteY3527" fmla="*/ 1267597 h 6367455"/>
                <a:gd name="connsiteX3528" fmla="*/ 4911796 w 6891715"/>
                <a:gd name="connsiteY3528" fmla="*/ 1281247 h 6367455"/>
                <a:gd name="connsiteX3529" fmla="*/ 4907668 w 6891715"/>
                <a:gd name="connsiteY3529" fmla="*/ 1299976 h 6367455"/>
                <a:gd name="connsiteX3530" fmla="*/ 4925769 w 6891715"/>
                <a:gd name="connsiteY3530" fmla="*/ 1296802 h 6367455"/>
                <a:gd name="connsiteX3531" fmla="*/ 4955619 w 6891715"/>
                <a:gd name="connsiteY3531" fmla="*/ 1312356 h 6367455"/>
                <a:gd name="connsiteX3532" fmla="*/ 4965145 w 6891715"/>
                <a:gd name="connsiteY3532" fmla="*/ 1341878 h 6367455"/>
                <a:gd name="connsiteX3533" fmla="*/ 4974989 w 6891715"/>
                <a:gd name="connsiteY3533" fmla="*/ 1352354 h 6367455"/>
                <a:gd name="connsiteX3534" fmla="*/ 4953078 w 6891715"/>
                <a:gd name="connsiteY3534" fmla="*/ 1385050 h 6367455"/>
                <a:gd name="connsiteX3535" fmla="*/ 4964828 w 6891715"/>
                <a:gd name="connsiteY3535" fmla="*/ 1413620 h 6367455"/>
                <a:gd name="connsiteX3536" fmla="*/ 4955301 w 6891715"/>
                <a:gd name="connsiteY3536" fmla="*/ 1422191 h 6367455"/>
                <a:gd name="connsiteX3537" fmla="*/ 4953396 w 6891715"/>
                <a:gd name="connsiteY3537" fmla="*/ 1459966 h 6367455"/>
                <a:gd name="connsiteX3538" fmla="*/ 4928309 w 6891715"/>
                <a:gd name="connsiteY3538" fmla="*/ 1458061 h 6367455"/>
                <a:gd name="connsiteX3539" fmla="*/ 4919735 w 6891715"/>
                <a:gd name="connsiteY3539" fmla="*/ 1476155 h 6367455"/>
                <a:gd name="connsiteX3540" fmla="*/ 4937836 w 6891715"/>
                <a:gd name="connsiteY3540" fmla="*/ 1485361 h 6367455"/>
                <a:gd name="connsiteX3541" fmla="*/ 4938153 w 6891715"/>
                <a:gd name="connsiteY3541" fmla="*/ 1501233 h 6367455"/>
                <a:gd name="connsiteX3542" fmla="*/ 4949903 w 6891715"/>
                <a:gd name="connsiteY3542" fmla="*/ 1508534 h 6367455"/>
                <a:gd name="connsiteX3543" fmla="*/ 4966415 w 6891715"/>
                <a:gd name="connsiteY3543" fmla="*/ 1581863 h 6367455"/>
                <a:gd name="connsiteX3544" fmla="*/ 4984198 w 6891715"/>
                <a:gd name="connsiteY3544" fmla="*/ 1575514 h 6367455"/>
                <a:gd name="connsiteX3545" fmla="*/ 4987692 w 6891715"/>
                <a:gd name="connsiteY3545" fmla="*/ 1601862 h 6367455"/>
                <a:gd name="connsiteX3546" fmla="*/ 4976260 w 6891715"/>
                <a:gd name="connsiteY3546" fmla="*/ 1619956 h 6367455"/>
                <a:gd name="connsiteX3547" fmla="*/ 4996583 w 6891715"/>
                <a:gd name="connsiteY3547" fmla="*/ 1643764 h 6367455"/>
                <a:gd name="connsiteX3548" fmla="*/ 4983881 w 6891715"/>
                <a:gd name="connsiteY3548" fmla="*/ 1654557 h 6367455"/>
                <a:gd name="connsiteX3549" fmla="*/ 4949267 w 6891715"/>
                <a:gd name="connsiteY3549" fmla="*/ 1672968 h 6367455"/>
                <a:gd name="connsiteX3550" fmla="*/ 4924498 w 6891715"/>
                <a:gd name="connsiteY3550" fmla="*/ 1736139 h 6367455"/>
                <a:gd name="connsiteX3551" fmla="*/ 4927991 w 6891715"/>
                <a:gd name="connsiteY3551" fmla="*/ 1790104 h 6367455"/>
                <a:gd name="connsiteX3552" fmla="*/ 4928309 w 6891715"/>
                <a:gd name="connsiteY3552" fmla="*/ 1829785 h 6367455"/>
                <a:gd name="connsiteX3553" fmla="*/ 4920053 w 6891715"/>
                <a:gd name="connsiteY3553" fmla="*/ 1845973 h 6367455"/>
                <a:gd name="connsiteX3554" fmla="*/ 4939423 w 6891715"/>
                <a:gd name="connsiteY3554" fmla="*/ 1862481 h 6367455"/>
                <a:gd name="connsiteX3555" fmla="*/ 4939106 w 6891715"/>
                <a:gd name="connsiteY3555" fmla="*/ 1842800 h 6367455"/>
                <a:gd name="connsiteX3556" fmla="*/ 4946410 w 6891715"/>
                <a:gd name="connsiteY3556" fmla="*/ 1838354 h 6367455"/>
                <a:gd name="connsiteX3557" fmla="*/ 4965145 w 6891715"/>
                <a:gd name="connsiteY3557" fmla="*/ 1902478 h 6367455"/>
                <a:gd name="connsiteX3558" fmla="*/ 4980070 w 6891715"/>
                <a:gd name="connsiteY3558" fmla="*/ 1903113 h 6367455"/>
                <a:gd name="connsiteX3559" fmla="*/ 4985786 w 6891715"/>
                <a:gd name="connsiteY3559" fmla="*/ 1955808 h 6367455"/>
                <a:gd name="connsiteX3560" fmla="*/ 4994043 w 6891715"/>
                <a:gd name="connsiteY3560" fmla="*/ 1967553 h 6367455"/>
                <a:gd name="connsiteX3561" fmla="*/ 4985151 w 6891715"/>
                <a:gd name="connsiteY3561" fmla="*/ 1984060 h 6367455"/>
                <a:gd name="connsiteX3562" fmla="*/ 4988009 w 6891715"/>
                <a:gd name="connsiteY3562" fmla="*/ 1998028 h 6367455"/>
                <a:gd name="connsiteX3563" fmla="*/ 4976895 w 6891715"/>
                <a:gd name="connsiteY3563" fmla="*/ 1987870 h 6367455"/>
                <a:gd name="connsiteX3564" fmla="*/ 4965780 w 6891715"/>
                <a:gd name="connsiteY3564" fmla="*/ 1999297 h 6367455"/>
                <a:gd name="connsiteX3565" fmla="*/ 4957206 w 6891715"/>
                <a:gd name="connsiteY3565" fmla="*/ 1998028 h 6367455"/>
                <a:gd name="connsiteX3566" fmla="*/ 4946727 w 6891715"/>
                <a:gd name="connsiteY3566" fmla="*/ 1994853 h 6367455"/>
                <a:gd name="connsiteX3567" fmla="*/ 4939423 w 6891715"/>
                <a:gd name="connsiteY3567" fmla="*/ 2005011 h 6367455"/>
                <a:gd name="connsiteX3568" fmla="*/ 4955936 w 6891715"/>
                <a:gd name="connsiteY3568" fmla="*/ 2009455 h 6367455"/>
                <a:gd name="connsiteX3569" fmla="*/ 4958477 w 6891715"/>
                <a:gd name="connsiteY3569" fmla="*/ 2033898 h 6367455"/>
                <a:gd name="connsiteX3570" fmla="*/ 4972131 w 6891715"/>
                <a:gd name="connsiteY3570" fmla="*/ 2042785 h 6367455"/>
                <a:gd name="connsiteX3571" fmla="*/ 4983881 w 6891715"/>
                <a:gd name="connsiteY3571" fmla="*/ 2034851 h 6367455"/>
                <a:gd name="connsiteX3572" fmla="*/ 4997218 w 6891715"/>
                <a:gd name="connsiteY3572" fmla="*/ 2049452 h 6367455"/>
                <a:gd name="connsiteX3573" fmla="*/ 5015319 w 6891715"/>
                <a:gd name="connsiteY3573" fmla="*/ 2044054 h 6367455"/>
                <a:gd name="connsiteX3574" fmla="*/ 5030244 w 6891715"/>
                <a:gd name="connsiteY3574" fmla="*/ 2048499 h 6367455"/>
                <a:gd name="connsiteX3575" fmla="*/ 5025798 w 6891715"/>
                <a:gd name="connsiteY3575" fmla="*/ 2064052 h 6367455"/>
                <a:gd name="connsiteX3576" fmla="*/ 5043581 w 6891715"/>
                <a:gd name="connsiteY3576" fmla="*/ 2102463 h 6367455"/>
                <a:gd name="connsiteX3577" fmla="*/ 5045169 w 6891715"/>
                <a:gd name="connsiteY3577" fmla="*/ 2118018 h 6367455"/>
                <a:gd name="connsiteX3578" fmla="*/ 5040405 w 6891715"/>
                <a:gd name="connsiteY3578" fmla="*/ 2132937 h 6367455"/>
                <a:gd name="connsiteX3579" fmla="*/ 5028974 w 6891715"/>
                <a:gd name="connsiteY3579" fmla="*/ 2133890 h 6367455"/>
                <a:gd name="connsiteX3580" fmla="*/ 5026751 w 6891715"/>
                <a:gd name="connsiteY3580" fmla="*/ 2141191 h 6367455"/>
                <a:gd name="connsiteX3581" fmla="*/ 5018177 w 6891715"/>
                <a:gd name="connsiteY3581" fmla="*/ 2138652 h 6367455"/>
                <a:gd name="connsiteX3582" fmla="*/ 5012143 w 6891715"/>
                <a:gd name="connsiteY3582" fmla="*/ 2125955 h 6367455"/>
                <a:gd name="connsiteX3583" fmla="*/ 5004204 w 6891715"/>
                <a:gd name="connsiteY3583" fmla="*/ 2117065 h 6367455"/>
                <a:gd name="connsiteX3584" fmla="*/ 4996583 w 6891715"/>
                <a:gd name="connsiteY3584" fmla="*/ 2118018 h 6367455"/>
                <a:gd name="connsiteX3585" fmla="*/ 4998488 w 6891715"/>
                <a:gd name="connsiteY3585" fmla="*/ 2132937 h 6367455"/>
                <a:gd name="connsiteX3586" fmla="*/ 5006427 w 6891715"/>
                <a:gd name="connsiteY3586" fmla="*/ 2136113 h 6367455"/>
                <a:gd name="connsiteX3587" fmla="*/ 5004204 w 6891715"/>
                <a:gd name="connsiteY3587" fmla="*/ 2151032 h 6367455"/>
                <a:gd name="connsiteX3588" fmla="*/ 5001981 w 6891715"/>
                <a:gd name="connsiteY3588" fmla="*/ 2160238 h 6367455"/>
                <a:gd name="connsiteX3589" fmla="*/ 5005792 w 6891715"/>
                <a:gd name="connsiteY3589" fmla="*/ 2170080 h 6367455"/>
                <a:gd name="connsiteX3590" fmla="*/ 4995313 w 6891715"/>
                <a:gd name="connsiteY3590" fmla="*/ 2165635 h 6367455"/>
                <a:gd name="connsiteX3591" fmla="*/ 4988009 w 6891715"/>
                <a:gd name="connsiteY3591" fmla="*/ 2158969 h 6367455"/>
                <a:gd name="connsiteX3592" fmla="*/ 4981976 w 6891715"/>
                <a:gd name="connsiteY3592" fmla="*/ 2138652 h 6367455"/>
                <a:gd name="connsiteX3593" fmla="*/ 4976260 w 6891715"/>
                <a:gd name="connsiteY3593" fmla="*/ 2125002 h 6367455"/>
                <a:gd name="connsiteX3594" fmla="*/ 4967051 w 6891715"/>
                <a:gd name="connsiteY3594" fmla="*/ 2115479 h 6367455"/>
                <a:gd name="connsiteX3595" fmla="*/ 4967686 w 6891715"/>
                <a:gd name="connsiteY3595" fmla="*/ 2094209 h 6367455"/>
                <a:gd name="connsiteX3596" fmla="*/ 4958477 w 6891715"/>
                <a:gd name="connsiteY3596" fmla="*/ 2072941 h 6367455"/>
                <a:gd name="connsiteX3597" fmla="*/ 4947362 w 6891715"/>
                <a:gd name="connsiteY3597" fmla="*/ 2050720 h 6367455"/>
                <a:gd name="connsiteX3598" fmla="*/ 4944822 w 6891715"/>
                <a:gd name="connsiteY3598" fmla="*/ 2070402 h 6367455"/>
                <a:gd name="connsiteX3599" fmla="*/ 4943552 w 6891715"/>
                <a:gd name="connsiteY3599" fmla="*/ 2082147 h 6367455"/>
                <a:gd name="connsiteX3600" fmla="*/ 4965145 w 6891715"/>
                <a:gd name="connsiteY3600" fmla="*/ 2104685 h 6367455"/>
                <a:gd name="connsiteX3601" fmla="*/ 4967051 w 6891715"/>
                <a:gd name="connsiteY3601" fmla="*/ 2115479 h 6367455"/>
                <a:gd name="connsiteX3602" fmla="*/ 4967686 w 6891715"/>
                <a:gd name="connsiteY3602" fmla="*/ 2132303 h 6367455"/>
                <a:gd name="connsiteX3603" fmla="*/ 4957206 w 6891715"/>
                <a:gd name="connsiteY3603" fmla="*/ 2125637 h 6367455"/>
                <a:gd name="connsiteX3604" fmla="*/ 4952443 w 6891715"/>
                <a:gd name="connsiteY3604" fmla="*/ 2108495 h 6367455"/>
                <a:gd name="connsiteX3605" fmla="*/ 4940058 w 6891715"/>
                <a:gd name="connsiteY3605" fmla="*/ 2096748 h 6367455"/>
                <a:gd name="connsiteX3606" fmla="*/ 4937518 w 6891715"/>
                <a:gd name="connsiteY3606" fmla="*/ 2110399 h 6367455"/>
                <a:gd name="connsiteX3607" fmla="*/ 4956889 w 6891715"/>
                <a:gd name="connsiteY3607" fmla="*/ 2131033 h 6367455"/>
                <a:gd name="connsiteX3608" fmla="*/ 4965145 w 6891715"/>
                <a:gd name="connsiteY3608" fmla="*/ 2146905 h 6367455"/>
                <a:gd name="connsiteX3609" fmla="*/ 4949267 w 6891715"/>
                <a:gd name="connsiteY3609" fmla="*/ 2143413 h 6367455"/>
                <a:gd name="connsiteX3610" fmla="*/ 4949903 w 6891715"/>
                <a:gd name="connsiteY3610" fmla="*/ 2154842 h 6367455"/>
                <a:gd name="connsiteX3611" fmla="*/ 4963240 w 6891715"/>
                <a:gd name="connsiteY3611" fmla="*/ 2169127 h 6367455"/>
                <a:gd name="connsiteX3612" fmla="*/ 4973402 w 6891715"/>
                <a:gd name="connsiteY3612" fmla="*/ 2196745 h 6367455"/>
                <a:gd name="connsiteX3613" fmla="*/ 4967051 w 6891715"/>
                <a:gd name="connsiteY3613" fmla="*/ 2196428 h 6367455"/>
                <a:gd name="connsiteX3614" fmla="*/ 4953396 w 6891715"/>
                <a:gd name="connsiteY3614" fmla="*/ 2182460 h 6367455"/>
                <a:gd name="connsiteX3615" fmla="*/ 4945457 w 6891715"/>
                <a:gd name="connsiteY3615" fmla="*/ 2181190 h 6367455"/>
                <a:gd name="connsiteX3616" fmla="*/ 4938153 w 6891715"/>
                <a:gd name="connsiteY3616" fmla="*/ 2167222 h 6367455"/>
                <a:gd name="connsiteX3617" fmla="*/ 4928626 w 6891715"/>
                <a:gd name="connsiteY3617" fmla="*/ 2161826 h 6367455"/>
                <a:gd name="connsiteX3618" fmla="*/ 4927356 w 6891715"/>
                <a:gd name="connsiteY3618" fmla="*/ 2180872 h 6367455"/>
                <a:gd name="connsiteX3619" fmla="*/ 4943869 w 6891715"/>
                <a:gd name="connsiteY3619" fmla="*/ 2184364 h 6367455"/>
                <a:gd name="connsiteX3620" fmla="*/ 4950855 w 6891715"/>
                <a:gd name="connsiteY3620" fmla="*/ 2196110 h 6367455"/>
                <a:gd name="connsiteX3621" fmla="*/ 4953713 w 6891715"/>
                <a:gd name="connsiteY3621" fmla="*/ 2212935 h 6367455"/>
                <a:gd name="connsiteX3622" fmla="*/ 4942599 w 6891715"/>
                <a:gd name="connsiteY3622" fmla="*/ 2203094 h 6367455"/>
                <a:gd name="connsiteX3623" fmla="*/ 4937836 w 6891715"/>
                <a:gd name="connsiteY3623" fmla="*/ 2210394 h 6367455"/>
                <a:gd name="connsiteX3624" fmla="*/ 4943234 w 6891715"/>
                <a:gd name="connsiteY3624" fmla="*/ 2216745 h 6367455"/>
                <a:gd name="connsiteX3625" fmla="*/ 4929262 w 6891715"/>
                <a:gd name="connsiteY3625" fmla="*/ 2217696 h 6367455"/>
                <a:gd name="connsiteX3626" fmla="*/ 4928944 w 6891715"/>
                <a:gd name="connsiteY3626" fmla="*/ 2225950 h 6367455"/>
                <a:gd name="connsiteX3627" fmla="*/ 4964510 w 6891715"/>
                <a:gd name="connsiteY3627" fmla="*/ 2254202 h 6367455"/>
                <a:gd name="connsiteX3628" fmla="*/ 5023893 w 6891715"/>
                <a:gd name="connsiteY3628" fmla="*/ 2285313 h 6367455"/>
                <a:gd name="connsiteX3629" fmla="*/ 5039770 w 6891715"/>
                <a:gd name="connsiteY3629" fmla="*/ 2294200 h 6367455"/>
                <a:gd name="connsiteX3630" fmla="*/ 5049297 w 6891715"/>
                <a:gd name="connsiteY3630" fmla="*/ 2332612 h 6367455"/>
                <a:gd name="connsiteX3631" fmla="*/ 5048979 w 6891715"/>
                <a:gd name="connsiteY3631" fmla="*/ 2345945 h 6367455"/>
                <a:gd name="connsiteX3632" fmla="*/ 5039770 w 6891715"/>
                <a:gd name="connsiteY3632" fmla="*/ 2368801 h 6367455"/>
                <a:gd name="connsiteX3633" fmla="*/ 5044851 w 6891715"/>
                <a:gd name="connsiteY3633" fmla="*/ 2386896 h 6367455"/>
                <a:gd name="connsiteX3634" fmla="*/ 5065492 w 6891715"/>
                <a:gd name="connsiteY3634" fmla="*/ 2398325 h 6367455"/>
                <a:gd name="connsiteX3635" fmla="*/ 5096612 w 6891715"/>
                <a:gd name="connsiteY3635" fmla="*/ 2379912 h 6367455"/>
                <a:gd name="connsiteX3636" fmla="*/ 5105822 w 6891715"/>
                <a:gd name="connsiteY3636" fmla="*/ 2353882 h 6367455"/>
                <a:gd name="connsiteX3637" fmla="*/ 5123922 w 6891715"/>
                <a:gd name="connsiteY3637" fmla="*/ 2344994 h 6367455"/>
                <a:gd name="connsiteX3638" fmla="*/ 5134719 w 6891715"/>
                <a:gd name="connsiteY3638" fmla="*/ 2303725 h 6367455"/>
                <a:gd name="connsiteX3639" fmla="*/ 5125510 w 6891715"/>
                <a:gd name="connsiteY3639" fmla="*/ 2289122 h 6367455"/>
                <a:gd name="connsiteX3640" fmla="*/ 5135037 w 6891715"/>
                <a:gd name="connsiteY3640" fmla="*/ 2287218 h 6367455"/>
                <a:gd name="connsiteX3641" fmla="*/ 5136307 w 6891715"/>
                <a:gd name="connsiteY3641" fmla="*/ 2275472 h 6367455"/>
                <a:gd name="connsiteX3642" fmla="*/ 5108362 w 6891715"/>
                <a:gd name="connsiteY3642" fmla="*/ 2253568 h 6367455"/>
                <a:gd name="connsiteX3643" fmla="*/ 5102011 w 6891715"/>
                <a:gd name="connsiteY3643" fmla="*/ 2215792 h 6367455"/>
                <a:gd name="connsiteX3644" fmla="*/ 5089626 w 6891715"/>
                <a:gd name="connsiteY3644" fmla="*/ 2202777 h 6367455"/>
                <a:gd name="connsiteX3645" fmla="*/ 5053743 w 6891715"/>
                <a:gd name="connsiteY3645" fmla="*/ 2169127 h 6367455"/>
                <a:gd name="connsiteX3646" fmla="*/ 5050885 w 6891715"/>
                <a:gd name="connsiteY3646" fmla="*/ 2151985 h 6367455"/>
                <a:gd name="connsiteX3647" fmla="*/ 5054378 w 6891715"/>
                <a:gd name="connsiteY3647" fmla="*/ 2136430 h 6367455"/>
                <a:gd name="connsiteX3648" fmla="*/ 5063269 w 6891715"/>
                <a:gd name="connsiteY3648" fmla="*/ 2119922 h 6367455"/>
                <a:gd name="connsiteX3649" fmla="*/ 5062317 w 6891715"/>
                <a:gd name="connsiteY3649" fmla="*/ 2108177 h 6367455"/>
                <a:gd name="connsiteX3650" fmla="*/ 5053108 w 6891715"/>
                <a:gd name="connsiteY3650" fmla="*/ 2100558 h 6367455"/>
                <a:gd name="connsiteX3651" fmla="*/ 5054378 w 6891715"/>
                <a:gd name="connsiteY3651" fmla="*/ 2089131 h 6367455"/>
                <a:gd name="connsiteX3652" fmla="*/ 5061046 w 6891715"/>
                <a:gd name="connsiteY3652" fmla="*/ 2078655 h 6367455"/>
                <a:gd name="connsiteX3653" fmla="*/ 5058506 w 6891715"/>
                <a:gd name="connsiteY3653" fmla="*/ 2054530 h 6367455"/>
                <a:gd name="connsiteX3654" fmla="*/ 5041993 w 6891715"/>
                <a:gd name="connsiteY3654" fmla="*/ 2037070 h 6367455"/>
                <a:gd name="connsiteX3655" fmla="*/ 5029291 w 6891715"/>
                <a:gd name="connsiteY3655" fmla="*/ 2038023 h 6367455"/>
                <a:gd name="connsiteX3656" fmla="*/ 5023575 w 6891715"/>
                <a:gd name="connsiteY3656" fmla="*/ 2023105 h 6367455"/>
                <a:gd name="connsiteX3657" fmla="*/ 5007697 w 6891715"/>
                <a:gd name="connsiteY3657" fmla="*/ 2018344 h 6367455"/>
                <a:gd name="connsiteX3658" fmla="*/ 4999123 w 6891715"/>
                <a:gd name="connsiteY3658" fmla="*/ 2020248 h 6367455"/>
                <a:gd name="connsiteX3659" fmla="*/ 4983246 w 6891715"/>
                <a:gd name="connsiteY3659" fmla="*/ 2015487 h 6367455"/>
                <a:gd name="connsiteX3660" fmla="*/ 4982611 w 6891715"/>
                <a:gd name="connsiteY3660" fmla="*/ 2008186 h 6367455"/>
                <a:gd name="connsiteX3661" fmla="*/ 4988009 w 6891715"/>
                <a:gd name="connsiteY3661" fmla="*/ 1998028 h 6367455"/>
                <a:gd name="connsiteX3662" fmla="*/ 5000076 w 6891715"/>
                <a:gd name="connsiteY3662" fmla="*/ 1981203 h 6367455"/>
                <a:gd name="connsiteX3663" fmla="*/ 4994043 w 6891715"/>
                <a:gd name="connsiteY3663" fmla="*/ 1967553 h 6367455"/>
                <a:gd name="connsiteX3664" fmla="*/ 5002617 w 6891715"/>
                <a:gd name="connsiteY3664" fmla="*/ 1951682 h 6367455"/>
                <a:gd name="connsiteX3665" fmla="*/ 4999123 w 6891715"/>
                <a:gd name="connsiteY3665" fmla="*/ 1929461 h 6367455"/>
                <a:gd name="connsiteX3666" fmla="*/ 4995630 w 6891715"/>
                <a:gd name="connsiteY3666" fmla="*/ 1894542 h 6367455"/>
                <a:gd name="connsiteX3667" fmla="*/ 5009285 w 6891715"/>
                <a:gd name="connsiteY3667" fmla="*/ 1902161 h 6367455"/>
                <a:gd name="connsiteX3668" fmla="*/ 5047709 w 6891715"/>
                <a:gd name="connsiteY3668" fmla="*/ 1893273 h 6367455"/>
                <a:gd name="connsiteX3669" fmla="*/ 5039135 w 6891715"/>
                <a:gd name="connsiteY3669" fmla="*/ 1881527 h 6367455"/>
                <a:gd name="connsiteX3670" fmla="*/ 5005157 w 6891715"/>
                <a:gd name="connsiteY3670" fmla="*/ 1876766 h 6367455"/>
                <a:gd name="connsiteX3671" fmla="*/ 5002617 w 6891715"/>
                <a:gd name="connsiteY3671" fmla="*/ 1850418 h 6367455"/>
                <a:gd name="connsiteX3672" fmla="*/ 4992137 w 6891715"/>
                <a:gd name="connsiteY3672" fmla="*/ 1848195 h 6367455"/>
                <a:gd name="connsiteX3673" fmla="*/ 4983563 w 6891715"/>
                <a:gd name="connsiteY3673" fmla="*/ 1833911 h 6367455"/>
                <a:gd name="connsiteX3674" fmla="*/ 4946092 w 6891715"/>
                <a:gd name="connsiteY3674" fmla="*/ 1793913 h 6367455"/>
                <a:gd name="connsiteX3675" fmla="*/ 4935295 w 6891715"/>
                <a:gd name="connsiteY3675" fmla="*/ 1787882 h 6367455"/>
                <a:gd name="connsiteX3676" fmla="*/ 4931167 w 6891715"/>
                <a:gd name="connsiteY3676" fmla="*/ 1776771 h 6367455"/>
                <a:gd name="connsiteX3677" fmla="*/ 4927674 w 6891715"/>
                <a:gd name="connsiteY3677" fmla="*/ 1736774 h 6367455"/>
                <a:gd name="connsiteX3678" fmla="*/ 4952125 w 6891715"/>
                <a:gd name="connsiteY3678" fmla="*/ 1676460 h 6367455"/>
                <a:gd name="connsiteX3679" fmla="*/ 4991820 w 6891715"/>
                <a:gd name="connsiteY3679" fmla="*/ 1677730 h 6367455"/>
                <a:gd name="connsiteX3680" fmla="*/ 4996901 w 6891715"/>
                <a:gd name="connsiteY3680" fmla="*/ 1692332 h 6367455"/>
                <a:gd name="connsiteX3681" fmla="*/ 5009603 w 6891715"/>
                <a:gd name="connsiteY3681" fmla="*/ 1701855 h 6367455"/>
                <a:gd name="connsiteX3682" fmla="*/ 5029926 w 6891715"/>
                <a:gd name="connsiteY3682" fmla="*/ 1718680 h 6367455"/>
                <a:gd name="connsiteX3683" fmla="*/ 5046757 w 6891715"/>
                <a:gd name="connsiteY3683" fmla="*/ 1713283 h 6367455"/>
                <a:gd name="connsiteX3684" fmla="*/ 5056283 w 6891715"/>
                <a:gd name="connsiteY3684" fmla="*/ 1697411 h 6367455"/>
                <a:gd name="connsiteX3685" fmla="*/ 5071208 w 6891715"/>
                <a:gd name="connsiteY3685" fmla="*/ 1709791 h 6367455"/>
                <a:gd name="connsiteX3686" fmla="*/ 5083910 w 6891715"/>
                <a:gd name="connsiteY3686" fmla="*/ 1736774 h 6367455"/>
                <a:gd name="connsiteX3687" fmla="*/ 5105504 w 6891715"/>
                <a:gd name="connsiteY3687" fmla="*/ 1744075 h 6367455"/>
                <a:gd name="connsiteX3688" fmla="*/ 5111855 w 6891715"/>
                <a:gd name="connsiteY3688" fmla="*/ 1778041 h 6367455"/>
                <a:gd name="connsiteX3689" fmla="*/ 5136307 w 6891715"/>
                <a:gd name="connsiteY3689" fmla="*/ 1784072 h 6367455"/>
                <a:gd name="connsiteX3690" fmla="*/ 5148056 w 6891715"/>
                <a:gd name="connsiteY3690" fmla="*/ 1794230 h 6367455"/>
                <a:gd name="connsiteX3691" fmla="*/ 5180129 w 6891715"/>
                <a:gd name="connsiteY3691" fmla="*/ 1806611 h 6367455"/>
                <a:gd name="connsiteX3692" fmla="*/ 5208709 w 6891715"/>
                <a:gd name="connsiteY3692" fmla="*/ 1806293 h 6367455"/>
                <a:gd name="connsiteX3693" fmla="*/ 5222364 w 6891715"/>
                <a:gd name="connsiteY3693" fmla="*/ 1819944 h 6367455"/>
                <a:gd name="connsiteX3694" fmla="*/ 5236019 w 6891715"/>
                <a:gd name="connsiteY3694" fmla="*/ 1815817 h 6367455"/>
                <a:gd name="connsiteX3695" fmla="*/ 5246815 w 6891715"/>
                <a:gd name="connsiteY3695" fmla="*/ 1797723 h 6367455"/>
                <a:gd name="connsiteX3696" fmla="*/ 5282381 w 6891715"/>
                <a:gd name="connsiteY3696" fmla="*/ 1793278 h 6367455"/>
                <a:gd name="connsiteX3697" fmla="*/ 5296671 w 6891715"/>
                <a:gd name="connsiteY3697" fmla="*/ 1809785 h 6367455"/>
                <a:gd name="connsiteX3698" fmla="*/ 5313184 w 6891715"/>
                <a:gd name="connsiteY3698" fmla="*/ 1798040 h 6367455"/>
                <a:gd name="connsiteX3699" fmla="*/ 5292226 w 6891715"/>
                <a:gd name="connsiteY3699" fmla="*/ 1784707 h 6367455"/>
                <a:gd name="connsiteX3700" fmla="*/ 5274760 w 6891715"/>
                <a:gd name="connsiteY3700" fmla="*/ 1738361 h 6367455"/>
                <a:gd name="connsiteX3701" fmla="*/ 5283969 w 6891715"/>
                <a:gd name="connsiteY3701" fmla="*/ 1720267 h 6367455"/>
                <a:gd name="connsiteX3702" fmla="*/ 5266821 w 6891715"/>
                <a:gd name="connsiteY3702" fmla="*/ 1700585 h 6367455"/>
                <a:gd name="connsiteX3703" fmla="*/ 5264598 w 6891715"/>
                <a:gd name="connsiteY3703" fmla="*/ 1678682 h 6367455"/>
                <a:gd name="connsiteX3704" fmla="*/ 5249038 w 6891715"/>
                <a:gd name="connsiteY3704" fmla="*/ 1678682 h 6367455"/>
                <a:gd name="connsiteX3705" fmla="*/ 5216013 w 6891715"/>
                <a:gd name="connsiteY3705" fmla="*/ 1694871 h 6367455"/>
                <a:gd name="connsiteX3706" fmla="*/ 5195689 w 6891715"/>
                <a:gd name="connsiteY3706" fmla="*/ 1687253 h 6367455"/>
                <a:gd name="connsiteX3707" fmla="*/ 5162346 w 6891715"/>
                <a:gd name="connsiteY3707" fmla="*/ 1627892 h 6367455"/>
                <a:gd name="connsiteX3708" fmla="*/ 5139482 w 6891715"/>
                <a:gd name="connsiteY3708" fmla="*/ 1617734 h 6367455"/>
                <a:gd name="connsiteX3709" fmla="*/ 5136307 w 6891715"/>
                <a:gd name="connsiteY3709" fmla="*/ 1584085 h 6367455"/>
                <a:gd name="connsiteX3710" fmla="*/ 5167745 w 6891715"/>
                <a:gd name="connsiteY3710" fmla="*/ 1561229 h 6367455"/>
                <a:gd name="connsiteX3711" fmla="*/ 5170920 w 6891715"/>
                <a:gd name="connsiteY3711" fmla="*/ 1527581 h 6367455"/>
                <a:gd name="connsiteX3712" fmla="*/ 5189021 w 6891715"/>
                <a:gd name="connsiteY3712" fmla="*/ 1518057 h 6367455"/>
                <a:gd name="connsiteX3713" fmla="*/ 5249673 w 6891715"/>
                <a:gd name="connsiteY3713" fmla="*/ 1546944 h 6367455"/>
                <a:gd name="connsiteX3714" fmla="*/ 5252214 w 6891715"/>
                <a:gd name="connsiteY3714" fmla="*/ 1563769 h 6367455"/>
                <a:gd name="connsiteX3715" fmla="*/ 5266821 w 6891715"/>
                <a:gd name="connsiteY3715" fmla="*/ 1584402 h 6367455"/>
                <a:gd name="connsiteX3716" fmla="*/ 5281746 w 6891715"/>
                <a:gd name="connsiteY3716" fmla="*/ 1579323 h 6367455"/>
                <a:gd name="connsiteX3717" fmla="*/ 5310326 w 6891715"/>
                <a:gd name="connsiteY3717" fmla="*/ 1590434 h 6367455"/>
                <a:gd name="connsiteX3718" fmla="*/ 5314772 w 6891715"/>
                <a:gd name="connsiteY3718" fmla="*/ 1601227 h 6367455"/>
                <a:gd name="connsiteX3719" fmla="*/ 5280794 w 6891715"/>
                <a:gd name="connsiteY3719" fmla="*/ 1607893 h 6367455"/>
                <a:gd name="connsiteX3720" fmla="*/ 5286510 w 6891715"/>
                <a:gd name="connsiteY3720" fmla="*/ 1619003 h 6367455"/>
                <a:gd name="connsiteX3721" fmla="*/ 5284287 w 6891715"/>
                <a:gd name="connsiteY3721" fmla="*/ 1632971 h 6367455"/>
                <a:gd name="connsiteX3722" fmla="*/ 5296036 w 6891715"/>
                <a:gd name="connsiteY3722" fmla="*/ 1632971 h 6367455"/>
                <a:gd name="connsiteX3723" fmla="*/ 5308421 w 6891715"/>
                <a:gd name="connsiteY3723" fmla="*/ 1613924 h 6367455"/>
                <a:gd name="connsiteX3724" fmla="*/ 5325251 w 6891715"/>
                <a:gd name="connsiteY3724" fmla="*/ 1609163 h 6367455"/>
                <a:gd name="connsiteX3725" fmla="*/ 5326521 w 6891715"/>
                <a:gd name="connsiteY3725" fmla="*/ 1595830 h 6367455"/>
                <a:gd name="connsiteX3726" fmla="*/ 5336048 w 6891715"/>
                <a:gd name="connsiteY3726" fmla="*/ 1605988 h 6367455"/>
                <a:gd name="connsiteX3727" fmla="*/ 5363675 w 6891715"/>
                <a:gd name="connsiteY3727" fmla="*/ 1608845 h 6367455"/>
                <a:gd name="connsiteX3728" fmla="*/ 5398606 w 6891715"/>
                <a:gd name="connsiteY3728" fmla="*/ 1632971 h 6367455"/>
                <a:gd name="connsiteX3729" fmla="*/ 5415437 w 6891715"/>
                <a:gd name="connsiteY3729" fmla="*/ 1632971 h 6367455"/>
                <a:gd name="connsiteX3730" fmla="*/ 5434807 w 6891715"/>
                <a:gd name="connsiteY3730" fmla="*/ 1646303 h 6367455"/>
                <a:gd name="connsiteX3731" fmla="*/ 5449415 w 6891715"/>
                <a:gd name="connsiteY3731" fmla="*/ 1645351 h 6367455"/>
                <a:gd name="connsiteX3732" fmla="*/ 5457036 w 6891715"/>
                <a:gd name="connsiteY3732" fmla="*/ 1630431 h 6367455"/>
                <a:gd name="connsiteX3733" fmla="*/ 5479265 w 6891715"/>
                <a:gd name="connsiteY3733" fmla="*/ 1650112 h 6367455"/>
                <a:gd name="connsiteX3734" fmla="*/ 5532296 w 6891715"/>
                <a:gd name="connsiteY3734" fmla="*/ 1657096 h 6367455"/>
                <a:gd name="connsiteX3735" fmla="*/ 5561829 w 6891715"/>
                <a:gd name="connsiteY3735" fmla="*/ 1686618 h 6367455"/>
                <a:gd name="connsiteX3736" fmla="*/ 5580247 w 6891715"/>
                <a:gd name="connsiteY3736" fmla="*/ 1706299 h 6367455"/>
                <a:gd name="connsiteX3737" fmla="*/ 5605016 w 6891715"/>
                <a:gd name="connsiteY3737" fmla="*/ 1717410 h 6367455"/>
                <a:gd name="connsiteX3738" fmla="*/ 5625975 w 6891715"/>
                <a:gd name="connsiteY3738" fmla="*/ 1744710 h 6367455"/>
                <a:gd name="connsiteX3739" fmla="*/ 5623117 w 6891715"/>
                <a:gd name="connsiteY3739" fmla="*/ 1777089 h 6367455"/>
                <a:gd name="connsiteX3740" fmla="*/ 5640265 w 6891715"/>
                <a:gd name="connsiteY3740" fmla="*/ 1768836 h 6367455"/>
                <a:gd name="connsiteX3741" fmla="*/ 5644075 w 6891715"/>
                <a:gd name="connsiteY3741" fmla="*/ 1753915 h 6367455"/>
                <a:gd name="connsiteX3742" fmla="*/ 5659000 w 6891715"/>
                <a:gd name="connsiteY3742" fmla="*/ 1752963 h 6367455"/>
                <a:gd name="connsiteX3743" fmla="*/ 5658683 w 6891715"/>
                <a:gd name="connsiteY3743" fmla="*/ 1700268 h 6367455"/>
                <a:gd name="connsiteX3744" fmla="*/ 5642805 w 6891715"/>
                <a:gd name="connsiteY3744" fmla="*/ 1692967 h 6367455"/>
                <a:gd name="connsiteX3745" fmla="*/ 5625657 w 6891715"/>
                <a:gd name="connsiteY3745" fmla="*/ 1702490 h 6367455"/>
                <a:gd name="connsiteX3746" fmla="*/ 5612955 w 6891715"/>
                <a:gd name="connsiteY3746" fmla="*/ 1698364 h 6367455"/>
                <a:gd name="connsiteX3747" fmla="*/ 5586598 w 6891715"/>
                <a:gd name="connsiteY3747" fmla="*/ 1681856 h 6367455"/>
                <a:gd name="connsiteX3748" fmla="*/ 5563099 w 6891715"/>
                <a:gd name="connsiteY3748" fmla="*/ 1673603 h 6367455"/>
                <a:gd name="connsiteX3749" fmla="*/ 5536107 w 6891715"/>
                <a:gd name="connsiteY3749" fmla="*/ 1639954 h 6367455"/>
                <a:gd name="connsiteX3750" fmla="*/ 5533884 w 6891715"/>
                <a:gd name="connsiteY3750" fmla="*/ 1614877 h 6367455"/>
                <a:gd name="connsiteX3751" fmla="*/ 5525310 w 6891715"/>
                <a:gd name="connsiteY3751" fmla="*/ 1606306 h 6367455"/>
                <a:gd name="connsiteX3752" fmla="*/ 5520864 w 6891715"/>
                <a:gd name="connsiteY3752" fmla="*/ 1587577 h 6367455"/>
                <a:gd name="connsiteX3753" fmla="*/ 5506892 w 6891715"/>
                <a:gd name="connsiteY3753" fmla="*/ 1553928 h 6367455"/>
                <a:gd name="connsiteX3754" fmla="*/ 5487839 w 6891715"/>
                <a:gd name="connsiteY3754" fmla="*/ 1548849 h 6367455"/>
                <a:gd name="connsiteX3755" fmla="*/ 5479265 w 6891715"/>
                <a:gd name="connsiteY3755" fmla="*/ 1536469 h 6367455"/>
                <a:gd name="connsiteX3756" fmla="*/ 5447510 w 6891715"/>
                <a:gd name="connsiteY3756" fmla="*/ 1422825 h 6367455"/>
                <a:gd name="connsiteX3757" fmla="*/ 5517689 w 6891715"/>
                <a:gd name="connsiteY3757" fmla="*/ 1368543 h 6367455"/>
                <a:gd name="connsiteX3758" fmla="*/ 5523087 w 6891715"/>
                <a:gd name="connsiteY3758" fmla="*/ 1350766 h 6367455"/>
                <a:gd name="connsiteX3759" fmla="*/ 5550397 w 6891715"/>
                <a:gd name="connsiteY3759" fmla="*/ 1326958 h 6367455"/>
                <a:gd name="connsiteX3760" fmla="*/ 5594537 w 6891715"/>
                <a:gd name="connsiteY3760" fmla="*/ 1318070 h 6367455"/>
                <a:gd name="connsiteX3761" fmla="*/ 5668209 w 6891715"/>
                <a:gd name="connsiteY3761" fmla="*/ 1243789 h 6367455"/>
                <a:gd name="connsiteX3762" fmla="*/ 5664081 w 6891715"/>
                <a:gd name="connsiteY3762" fmla="*/ 1233314 h 6367455"/>
                <a:gd name="connsiteX3763" fmla="*/ 5682817 w 6891715"/>
                <a:gd name="connsiteY3763" fmla="*/ 1223790 h 6367455"/>
                <a:gd name="connsiteX3764" fmla="*/ 5685992 w 6891715"/>
                <a:gd name="connsiteY3764" fmla="*/ 1203474 h 6367455"/>
                <a:gd name="connsiteX3765" fmla="*/ 5706633 w 6891715"/>
                <a:gd name="connsiteY3765" fmla="*/ 1206649 h 6367455"/>
                <a:gd name="connsiteX3766" fmla="*/ 5719971 w 6891715"/>
                <a:gd name="connsiteY3766" fmla="*/ 1231726 h 6367455"/>
                <a:gd name="connsiteX3767" fmla="*/ 5752361 w 6891715"/>
                <a:gd name="connsiteY3767" fmla="*/ 1223156 h 6367455"/>
                <a:gd name="connsiteX3768" fmla="*/ 5769827 w 6891715"/>
                <a:gd name="connsiteY3768" fmla="*/ 1239662 h 6367455"/>
                <a:gd name="connsiteX3769" fmla="*/ 5782211 w 6891715"/>
                <a:gd name="connsiteY3769" fmla="*/ 1231092 h 6367455"/>
                <a:gd name="connsiteX3770" fmla="*/ 5791103 w 6891715"/>
                <a:gd name="connsiteY3770" fmla="*/ 1248233 h 6367455"/>
                <a:gd name="connsiteX3771" fmla="*/ 5821906 w 6891715"/>
                <a:gd name="connsiteY3771" fmla="*/ 1271724 h 6367455"/>
                <a:gd name="connsiteX3772" fmla="*/ 5786975 w 6891715"/>
                <a:gd name="connsiteY3772" fmla="*/ 1286961 h 6367455"/>
                <a:gd name="connsiteX3773" fmla="*/ 5791738 w 6891715"/>
                <a:gd name="connsiteY3773" fmla="*/ 1317435 h 6367455"/>
                <a:gd name="connsiteX3774" fmla="*/ 5799994 w 6891715"/>
                <a:gd name="connsiteY3774" fmla="*/ 1301563 h 6367455"/>
                <a:gd name="connsiteX3775" fmla="*/ 5830162 w 6891715"/>
                <a:gd name="connsiteY3775" fmla="*/ 1286644 h 6367455"/>
                <a:gd name="connsiteX3776" fmla="*/ 5851756 w 6891715"/>
                <a:gd name="connsiteY3776" fmla="*/ 1302198 h 6367455"/>
                <a:gd name="connsiteX3777" fmla="*/ 5844452 w 6891715"/>
                <a:gd name="connsiteY3777" fmla="*/ 1320292 h 6367455"/>
                <a:gd name="connsiteX3778" fmla="*/ 5862870 w 6891715"/>
                <a:gd name="connsiteY3778" fmla="*/ 1361242 h 6367455"/>
                <a:gd name="connsiteX3779" fmla="*/ 5894943 w 6891715"/>
                <a:gd name="connsiteY3779" fmla="*/ 1415842 h 6367455"/>
                <a:gd name="connsiteX3780" fmla="*/ 5903517 w 6891715"/>
                <a:gd name="connsiteY3780" fmla="*/ 1406319 h 6367455"/>
                <a:gd name="connsiteX3781" fmla="*/ 5872397 w 6891715"/>
                <a:gd name="connsiteY3781" fmla="*/ 1365051 h 6367455"/>
                <a:gd name="connsiteX3782" fmla="*/ 5876842 w 6891715"/>
                <a:gd name="connsiteY3782" fmla="*/ 1291723 h 6367455"/>
                <a:gd name="connsiteX3783" fmla="*/ 5860965 w 6891715"/>
                <a:gd name="connsiteY3783" fmla="*/ 1271406 h 6367455"/>
                <a:gd name="connsiteX3784" fmla="*/ 5870174 w 6891715"/>
                <a:gd name="connsiteY3784" fmla="*/ 1250455 h 6367455"/>
                <a:gd name="connsiteX3785" fmla="*/ 5882558 w 6891715"/>
                <a:gd name="connsiteY3785" fmla="*/ 1205061 h 6367455"/>
                <a:gd name="connsiteX3786" fmla="*/ 5897166 w 6891715"/>
                <a:gd name="connsiteY3786" fmla="*/ 1192364 h 6367455"/>
                <a:gd name="connsiteX3787" fmla="*/ 5902882 w 6891715"/>
                <a:gd name="connsiteY3787" fmla="*/ 1094274 h 6367455"/>
                <a:gd name="connsiteX3788" fmla="*/ 5870491 w 6891715"/>
                <a:gd name="connsiteY3788" fmla="*/ 1042849 h 6367455"/>
                <a:gd name="connsiteX3789" fmla="*/ 5859059 w 6891715"/>
                <a:gd name="connsiteY3789" fmla="*/ 1052689 h 6367455"/>
                <a:gd name="connsiteX3790" fmla="*/ 5833337 w 6891715"/>
                <a:gd name="connsiteY3790" fmla="*/ 1047610 h 6367455"/>
                <a:gd name="connsiteX3791" fmla="*/ 5835878 w 6891715"/>
                <a:gd name="connsiteY3791" fmla="*/ 979042 h 6367455"/>
                <a:gd name="connsiteX3792" fmla="*/ 5853067 w 6891715"/>
                <a:gd name="connsiteY3792" fmla="*/ 949041 h 6367455"/>
                <a:gd name="connsiteX3793" fmla="*/ 6060620 w 6891715"/>
                <a:gd name="connsiteY3793" fmla="*/ 1177406 h 6367455"/>
                <a:gd name="connsiteX3794" fmla="*/ 6891715 w 6891715"/>
                <a:gd name="connsiteY3794" fmla="*/ 3492496 h 6367455"/>
                <a:gd name="connsiteX3795" fmla="*/ 6728088 w 6891715"/>
                <a:gd name="connsiteY3795" fmla="*/ 4574786 h 6367455"/>
                <a:gd name="connsiteX3796" fmla="*/ 6699847 w 6891715"/>
                <a:gd name="connsiteY3796" fmla="*/ 4651948 h 6367455"/>
                <a:gd name="connsiteX3797" fmla="*/ 6676768 w 6891715"/>
                <a:gd name="connsiteY3797" fmla="*/ 4648009 h 6367455"/>
                <a:gd name="connsiteX3798" fmla="*/ 6661525 w 6891715"/>
                <a:gd name="connsiteY3798" fmla="*/ 4656897 h 6367455"/>
                <a:gd name="connsiteX3799" fmla="*/ 6642472 w 6891715"/>
                <a:gd name="connsiteY3799" fmla="*/ 4667056 h 6367455"/>
                <a:gd name="connsiteX3800" fmla="*/ 6630405 w 6891715"/>
                <a:gd name="connsiteY3800" fmla="*/ 4672135 h 6367455"/>
                <a:gd name="connsiteX3801" fmla="*/ 6623101 w 6891715"/>
                <a:gd name="connsiteY3801" fmla="*/ 4666421 h 6367455"/>
                <a:gd name="connsiteX3802" fmla="*/ 6612622 w 6891715"/>
                <a:gd name="connsiteY3802" fmla="*/ 4665151 h 6367455"/>
                <a:gd name="connsiteX3803" fmla="*/ 6615162 w 6891715"/>
                <a:gd name="connsiteY3803" fmla="*/ 4650548 h 6367455"/>
                <a:gd name="connsiteX3804" fmla="*/ 6607541 w 6891715"/>
                <a:gd name="connsiteY3804" fmla="*/ 4646104 h 6367455"/>
                <a:gd name="connsiteX3805" fmla="*/ 6593251 w 6891715"/>
                <a:gd name="connsiteY3805" fmla="*/ 4644517 h 6367455"/>
                <a:gd name="connsiteX3806" fmla="*/ 6562448 w 6891715"/>
                <a:gd name="connsiteY3806" fmla="*/ 4645787 h 6367455"/>
                <a:gd name="connsiteX3807" fmla="*/ 6541172 w 6891715"/>
                <a:gd name="connsiteY3807" fmla="*/ 4642295 h 6367455"/>
                <a:gd name="connsiteX3808" fmla="*/ 6527200 w 6891715"/>
                <a:gd name="connsiteY3808" fmla="*/ 4650548 h 6367455"/>
                <a:gd name="connsiteX3809" fmla="*/ 6501161 w 6891715"/>
                <a:gd name="connsiteY3809" fmla="*/ 4671818 h 6367455"/>
                <a:gd name="connsiteX3810" fmla="*/ 6482743 w 6891715"/>
                <a:gd name="connsiteY3810" fmla="*/ 4687373 h 6367455"/>
                <a:gd name="connsiteX3811" fmla="*/ 6482425 w 6891715"/>
                <a:gd name="connsiteY3811" fmla="*/ 4699753 h 6367455"/>
                <a:gd name="connsiteX3812" fmla="*/ 6465277 w 6891715"/>
                <a:gd name="connsiteY3812" fmla="*/ 4709912 h 6367455"/>
                <a:gd name="connsiteX3813" fmla="*/ 6458926 w 6891715"/>
                <a:gd name="connsiteY3813" fmla="*/ 4706737 h 6367455"/>
                <a:gd name="connsiteX3814" fmla="*/ 6448447 w 6891715"/>
                <a:gd name="connsiteY3814" fmla="*/ 4706420 h 6367455"/>
                <a:gd name="connsiteX3815" fmla="*/ 6438920 w 6891715"/>
                <a:gd name="connsiteY3815" fmla="*/ 4710229 h 6367455"/>
                <a:gd name="connsiteX3816" fmla="*/ 6430346 w 6891715"/>
                <a:gd name="connsiteY3816" fmla="*/ 4707689 h 6367455"/>
                <a:gd name="connsiteX3817" fmla="*/ 6405895 w 6891715"/>
                <a:gd name="connsiteY3817" fmla="*/ 4713403 h 6367455"/>
                <a:gd name="connsiteX3818" fmla="*/ 6398591 w 6891715"/>
                <a:gd name="connsiteY3818" fmla="*/ 4710229 h 6367455"/>
                <a:gd name="connsiteX3819" fmla="*/ 6382714 w 6891715"/>
                <a:gd name="connsiteY3819" fmla="*/ 4715308 h 6367455"/>
                <a:gd name="connsiteX3820" fmla="*/ 6364296 w 6891715"/>
                <a:gd name="connsiteY3820" fmla="*/ 4728324 h 6367455"/>
                <a:gd name="connsiteX3821" fmla="*/ 6358897 w 6891715"/>
                <a:gd name="connsiteY3821" fmla="*/ 4725149 h 6367455"/>
                <a:gd name="connsiteX3822" fmla="*/ 6348418 w 6891715"/>
                <a:gd name="connsiteY3822" fmla="*/ 4731181 h 6367455"/>
                <a:gd name="connsiteX3823" fmla="*/ 6361755 w 6891715"/>
                <a:gd name="connsiteY3823" fmla="*/ 4741022 h 6367455"/>
                <a:gd name="connsiteX3824" fmla="*/ 6358580 w 6891715"/>
                <a:gd name="connsiteY3824" fmla="*/ 4749275 h 6367455"/>
                <a:gd name="connsiteX3825" fmla="*/ 6347783 w 6891715"/>
                <a:gd name="connsiteY3825" fmla="*/ 4740704 h 6367455"/>
                <a:gd name="connsiteX3826" fmla="*/ 6342702 w 6891715"/>
                <a:gd name="connsiteY3826" fmla="*/ 4740387 h 6367455"/>
                <a:gd name="connsiteX3827" fmla="*/ 6347783 w 6891715"/>
                <a:gd name="connsiteY3827" fmla="*/ 4750863 h 6367455"/>
                <a:gd name="connsiteX3828" fmla="*/ 6348711 w 6891715"/>
                <a:gd name="connsiteY3828" fmla="*/ 4763242 h 6367455"/>
                <a:gd name="connsiteX3829" fmla="*/ 6348727 w 6891715"/>
                <a:gd name="connsiteY3829" fmla="*/ 4763250 h 6367455"/>
                <a:gd name="connsiteX3830" fmla="*/ 6348713 w 6891715"/>
                <a:gd name="connsiteY3830" fmla="*/ 4763266 h 6367455"/>
                <a:gd name="connsiteX3831" fmla="*/ 6348735 w 6891715"/>
                <a:gd name="connsiteY3831" fmla="*/ 4763561 h 6367455"/>
                <a:gd name="connsiteX3832" fmla="*/ 6348545 w 6891715"/>
                <a:gd name="connsiteY3832" fmla="*/ 4763458 h 6367455"/>
                <a:gd name="connsiteX3833" fmla="*/ 6342059 w 6891715"/>
                <a:gd name="connsiteY3833" fmla="*/ 4770869 h 6367455"/>
                <a:gd name="connsiteX3834" fmla="*/ 6330309 w 6891715"/>
                <a:gd name="connsiteY3834" fmla="*/ 4769282 h 6367455"/>
                <a:gd name="connsiteX3835" fmla="*/ 6323958 w 6891715"/>
                <a:gd name="connsiteY3835" fmla="*/ 4777535 h 6367455"/>
                <a:gd name="connsiteX3836" fmla="*/ 6316337 w 6891715"/>
                <a:gd name="connsiteY3836" fmla="*/ 4778488 h 6367455"/>
                <a:gd name="connsiteX3837" fmla="*/ 6317925 w 6891715"/>
                <a:gd name="connsiteY3837" fmla="*/ 4768964 h 6367455"/>
                <a:gd name="connsiteX3838" fmla="*/ 6305858 w 6891715"/>
                <a:gd name="connsiteY3838" fmla="*/ 4774043 h 6367455"/>
                <a:gd name="connsiteX3839" fmla="*/ 6301094 w 6891715"/>
                <a:gd name="connsiteY3839" fmla="*/ 4786424 h 6367455"/>
                <a:gd name="connsiteX3840" fmla="*/ 6296013 w 6891715"/>
                <a:gd name="connsiteY3840" fmla="*/ 4788328 h 6367455"/>
                <a:gd name="connsiteX3841" fmla="*/ 6299189 w 6891715"/>
                <a:gd name="connsiteY3841" fmla="*/ 4797852 h 6367455"/>
                <a:gd name="connsiteX3842" fmla="*/ 6295696 w 6891715"/>
                <a:gd name="connsiteY3842" fmla="*/ 4809597 h 6367455"/>
                <a:gd name="connsiteX3843" fmla="*/ 6283946 w 6891715"/>
                <a:gd name="connsiteY3843" fmla="*/ 4807057 h 6367455"/>
                <a:gd name="connsiteX3844" fmla="*/ 6280771 w 6891715"/>
                <a:gd name="connsiteY3844" fmla="*/ 4811184 h 6367455"/>
                <a:gd name="connsiteX3845" fmla="*/ 6283629 w 6891715"/>
                <a:gd name="connsiteY3845" fmla="*/ 4820707 h 6367455"/>
                <a:gd name="connsiteX3846" fmla="*/ 6276008 w 6891715"/>
                <a:gd name="connsiteY3846" fmla="*/ 4824834 h 6367455"/>
                <a:gd name="connsiteX3847" fmla="*/ 6262353 w 6891715"/>
                <a:gd name="connsiteY3847" fmla="*/ 4822294 h 6367455"/>
                <a:gd name="connsiteX3848" fmla="*/ 6252826 w 6891715"/>
                <a:gd name="connsiteY3848" fmla="*/ 4817850 h 6367455"/>
                <a:gd name="connsiteX3849" fmla="*/ 6238219 w 6891715"/>
                <a:gd name="connsiteY3849" fmla="*/ 4805788 h 6367455"/>
                <a:gd name="connsiteX3850" fmla="*/ 6229645 w 6891715"/>
                <a:gd name="connsiteY3850" fmla="*/ 4806740 h 6367455"/>
                <a:gd name="connsiteX3851" fmla="*/ 6234090 w 6891715"/>
                <a:gd name="connsiteY3851" fmla="*/ 4816263 h 6367455"/>
                <a:gd name="connsiteX3852" fmla="*/ 6241077 w 6891715"/>
                <a:gd name="connsiteY3852" fmla="*/ 4819437 h 6367455"/>
                <a:gd name="connsiteX3853" fmla="*/ 6235678 w 6891715"/>
                <a:gd name="connsiteY3853" fmla="*/ 4830230 h 6367455"/>
                <a:gd name="connsiteX3854" fmla="*/ 6222023 w 6891715"/>
                <a:gd name="connsiteY3854" fmla="*/ 4829913 h 6367455"/>
                <a:gd name="connsiteX3855" fmla="*/ 6214402 w 6891715"/>
                <a:gd name="connsiteY3855" fmla="*/ 4824199 h 6367455"/>
                <a:gd name="connsiteX3856" fmla="*/ 6210274 w 6891715"/>
                <a:gd name="connsiteY3856" fmla="*/ 4832770 h 6367455"/>
                <a:gd name="connsiteX3857" fmla="*/ 6222659 w 6891715"/>
                <a:gd name="connsiteY3857" fmla="*/ 4840389 h 6367455"/>
                <a:gd name="connsiteX3858" fmla="*/ 6215990 w 6891715"/>
                <a:gd name="connsiteY3858" fmla="*/ 4849594 h 6367455"/>
                <a:gd name="connsiteX3859" fmla="*/ 6210591 w 6891715"/>
                <a:gd name="connsiteY3859" fmla="*/ 4852769 h 6367455"/>
                <a:gd name="connsiteX3860" fmla="*/ 6213767 w 6891715"/>
                <a:gd name="connsiteY3860" fmla="*/ 4861340 h 6367455"/>
                <a:gd name="connsiteX3861" fmla="*/ 6204558 w 6891715"/>
                <a:gd name="connsiteY3861" fmla="*/ 4877847 h 6367455"/>
                <a:gd name="connsiteX3862" fmla="*/ 6200747 w 6891715"/>
                <a:gd name="connsiteY3862" fmla="*/ 4872133 h 6367455"/>
                <a:gd name="connsiteX3863" fmla="*/ 6195666 w 6891715"/>
                <a:gd name="connsiteY3863" fmla="*/ 4852134 h 6367455"/>
                <a:gd name="connsiteX3864" fmla="*/ 6187410 w 6891715"/>
                <a:gd name="connsiteY3864" fmla="*/ 4861657 h 6367455"/>
                <a:gd name="connsiteX3865" fmla="*/ 6179154 w 6891715"/>
                <a:gd name="connsiteY3865" fmla="*/ 4880386 h 6367455"/>
                <a:gd name="connsiteX3866" fmla="*/ 6191538 w 6891715"/>
                <a:gd name="connsiteY3866" fmla="*/ 4903877 h 6367455"/>
                <a:gd name="connsiteX3867" fmla="*/ 6190268 w 6891715"/>
                <a:gd name="connsiteY3867" fmla="*/ 4915305 h 6367455"/>
                <a:gd name="connsiteX3868" fmla="*/ 6178201 w 6891715"/>
                <a:gd name="connsiteY3868" fmla="*/ 4924510 h 6367455"/>
                <a:gd name="connsiteX3869" fmla="*/ 6178519 w 6891715"/>
                <a:gd name="connsiteY3869" fmla="*/ 4914035 h 6367455"/>
                <a:gd name="connsiteX3870" fmla="*/ 6176296 w 6891715"/>
                <a:gd name="connsiteY3870" fmla="*/ 4909591 h 6367455"/>
                <a:gd name="connsiteX3871" fmla="*/ 6160418 w 6891715"/>
                <a:gd name="connsiteY3871" fmla="*/ 4917844 h 6367455"/>
                <a:gd name="connsiteX3872" fmla="*/ 6158830 w 6891715"/>
                <a:gd name="connsiteY3872" fmla="*/ 4927050 h 6367455"/>
                <a:gd name="connsiteX3873" fmla="*/ 6158513 w 6891715"/>
                <a:gd name="connsiteY3873" fmla="*/ 4934034 h 6367455"/>
                <a:gd name="connsiteX3874" fmla="*/ 6158513 w 6891715"/>
                <a:gd name="connsiteY3874" fmla="*/ 4936891 h 6367455"/>
                <a:gd name="connsiteX3875" fmla="*/ 6158513 w 6891715"/>
                <a:gd name="connsiteY3875" fmla="*/ 4938795 h 6367455"/>
                <a:gd name="connsiteX3876" fmla="*/ 6161688 w 6891715"/>
                <a:gd name="connsiteY3876" fmla="*/ 4947366 h 6367455"/>
                <a:gd name="connsiteX3877" fmla="*/ 6154067 w 6891715"/>
                <a:gd name="connsiteY3877" fmla="*/ 4956572 h 6367455"/>
                <a:gd name="connsiteX3878" fmla="*/ 6141365 w 6891715"/>
                <a:gd name="connsiteY3878" fmla="*/ 4963556 h 6367455"/>
                <a:gd name="connsiteX3879" fmla="*/ 6135649 w 6891715"/>
                <a:gd name="connsiteY3879" fmla="*/ 4978475 h 6367455"/>
                <a:gd name="connsiteX3880" fmla="*/ 6122312 w 6891715"/>
                <a:gd name="connsiteY3880" fmla="*/ 4993712 h 6367455"/>
                <a:gd name="connsiteX3881" fmla="*/ 6129933 w 6891715"/>
                <a:gd name="connsiteY3881" fmla="*/ 5024187 h 6367455"/>
                <a:gd name="connsiteX3882" fmla="*/ 6136919 w 6891715"/>
                <a:gd name="connsiteY3882" fmla="*/ 5038472 h 6367455"/>
                <a:gd name="connsiteX3883" fmla="*/ 6148668 w 6891715"/>
                <a:gd name="connsiteY3883" fmla="*/ 5036250 h 6367455"/>
                <a:gd name="connsiteX3884" fmla="*/ 6154384 w 6891715"/>
                <a:gd name="connsiteY3884" fmla="*/ 5027044 h 6367455"/>
                <a:gd name="connsiteX3885" fmla="*/ 6170897 w 6891715"/>
                <a:gd name="connsiteY3885" fmla="*/ 5030853 h 6367455"/>
                <a:gd name="connsiteX3886" fmla="*/ 6175661 w 6891715"/>
                <a:gd name="connsiteY3886" fmla="*/ 5059423 h 6367455"/>
                <a:gd name="connsiteX3887" fmla="*/ 6177248 w 6891715"/>
                <a:gd name="connsiteY3887" fmla="*/ 5069898 h 6367455"/>
                <a:gd name="connsiteX3888" fmla="*/ 6190268 w 6891715"/>
                <a:gd name="connsiteY3888" fmla="*/ 5079739 h 6367455"/>
                <a:gd name="connsiteX3889" fmla="*/ 6194396 w 6891715"/>
                <a:gd name="connsiteY3889" fmla="*/ 5079739 h 6367455"/>
                <a:gd name="connsiteX3890" fmla="*/ 6197254 w 6891715"/>
                <a:gd name="connsiteY3890" fmla="*/ 5089262 h 6367455"/>
                <a:gd name="connsiteX3891" fmla="*/ 6190586 w 6891715"/>
                <a:gd name="connsiteY3891" fmla="*/ 5103864 h 6367455"/>
                <a:gd name="connsiteX3892" fmla="*/ 6188680 w 6891715"/>
                <a:gd name="connsiteY3892" fmla="*/ 5128307 h 6367455"/>
                <a:gd name="connsiteX3893" fmla="*/ 6195031 w 6891715"/>
                <a:gd name="connsiteY3893" fmla="*/ 5132434 h 6367455"/>
                <a:gd name="connsiteX3894" fmla="*/ 6206146 w 6891715"/>
                <a:gd name="connsiteY3894" fmla="*/ 5113705 h 6367455"/>
                <a:gd name="connsiteX3895" fmla="*/ 6212814 w 6891715"/>
                <a:gd name="connsiteY3895" fmla="*/ 5101325 h 6367455"/>
                <a:gd name="connsiteX3896" fmla="*/ 6214085 w 6891715"/>
                <a:gd name="connsiteY3896" fmla="*/ 5089897 h 6367455"/>
                <a:gd name="connsiteX3897" fmla="*/ 6218213 w 6891715"/>
                <a:gd name="connsiteY3897" fmla="*/ 5103547 h 6367455"/>
                <a:gd name="connsiteX3898" fmla="*/ 6212179 w 6891715"/>
                <a:gd name="connsiteY3898" fmla="*/ 5126403 h 6367455"/>
                <a:gd name="connsiteX3899" fmla="*/ 6204240 w 6891715"/>
                <a:gd name="connsiteY3899" fmla="*/ 5141957 h 6367455"/>
                <a:gd name="connsiteX3900" fmla="*/ 6206146 w 6891715"/>
                <a:gd name="connsiteY3900" fmla="*/ 5154972 h 6367455"/>
                <a:gd name="connsiteX3901" fmla="*/ 6212814 w 6891715"/>
                <a:gd name="connsiteY3901" fmla="*/ 5145767 h 6367455"/>
                <a:gd name="connsiteX3902" fmla="*/ 6213449 w 6891715"/>
                <a:gd name="connsiteY3902" fmla="*/ 5158464 h 6367455"/>
                <a:gd name="connsiteX3903" fmla="*/ 6203605 w 6891715"/>
                <a:gd name="connsiteY3903" fmla="*/ 5169575 h 6367455"/>
                <a:gd name="connsiteX3904" fmla="*/ 6197889 w 6891715"/>
                <a:gd name="connsiteY3904" fmla="*/ 5184177 h 6367455"/>
                <a:gd name="connsiteX3905" fmla="*/ 6202970 w 6891715"/>
                <a:gd name="connsiteY3905" fmla="*/ 5201319 h 6367455"/>
                <a:gd name="connsiteX3906" fmla="*/ 6235678 w 6891715"/>
                <a:gd name="connsiteY3906" fmla="*/ 5233698 h 6367455"/>
                <a:gd name="connsiteX3907" fmla="*/ 6249333 w 6891715"/>
                <a:gd name="connsiteY3907" fmla="*/ 5251157 h 6367455"/>
                <a:gd name="connsiteX3908" fmla="*/ 6260130 w 6891715"/>
                <a:gd name="connsiteY3908" fmla="*/ 5274330 h 6367455"/>
                <a:gd name="connsiteX3909" fmla="*/ 6275690 w 6891715"/>
                <a:gd name="connsiteY3909" fmla="*/ 5324168 h 6367455"/>
                <a:gd name="connsiteX3910" fmla="*/ 6291250 w 6891715"/>
                <a:gd name="connsiteY3910" fmla="*/ 5336232 h 6367455"/>
                <a:gd name="connsiteX3911" fmla="*/ 6303952 w 6891715"/>
                <a:gd name="connsiteY3911" fmla="*/ 5347977 h 6367455"/>
                <a:gd name="connsiteX3912" fmla="*/ 6297190 w 6891715"/>
                <a:gd name="connsiteY3912" fmla="*/ 5360853 h 6367455"/>
                <a:gd name="connsiteX3913" fmla="*/ 6297448 w 6891715"/>
                <a:gd name="connsiteY3913" fmla="*/ 5360940 h 6367455"/>
                <a:gd name="connsiteX3914" fmla="*/ 6303928 w 6891715"/>
                <a:gd name="connsiteY3914" fmla="*/ 5348597 h 6367455"/>
                <a:gd name="connsiteX3915" fmla="*/ 6326471 w 6891715"/>
                <a:gd name="connsiteY3915" fmla="*/ 5368282 h 6367455"/>
                <a:gd name="connsiteX3916" fmla="*/ 6343298 w 6891715"/>
                <a:gd name="connsiteY3916" fmla="*/ 5377172 h 6367455"/>
                <a:gd name="connsiteX3917" fmla="*/ 6352738 w 6891715"/>
                <a:gd name="connsiteY3917" fmla="*/ 5391437 h 6367455"/>
                <a:gd name="connsiteX3918" fmla="*/ 6270138 w 6891715"/>
                <a:gd name="connsiteY3918" fmla="*/ 5527402 h 6367455"/>
                <a:gd name="connsiteX3919" fmla="*/ 6157685 w 6891715"/>
                <a:gd name="connsiteY3919" fmla="*/ 5677783 h 6367455"/>
                <a:gd name="connsiteX3920" fmla="*/ 6151028 w 6891715"/>
                <a:gd name="connsiteY3920" fmla="*/ 5680333 h 6367455"/>
                <a:gd name="connsiteX3921" fmla="*/ 6151528 w 6891715"/>
                <a:gd name="connsiteY3921" fmla="*/ 5680898 h 6367455"/>
                <a:gd name="connsiteX3922" fmla="*/ 6124790 w 6891715"/>
                <a:gd name="connsiteY3922" fmla="*/ 5702235 h 6367455"/>
                <a:gd name="connsiteX3923" fmla="*/ 6108874 w 6891715"/>
                <a:gd name="connsiteY3923" fmla="*/ 5721342 h 6367455"/>
                <a:gd name="connsiteX3924" fmla="*/ 6108664 w 6891715"/>
                <a:gd name="connsiteY3924" fmla="*/ 5720387 h 6367455"/>
                <a:gd name="connsiteX3925" fmla="*/ 6071278 w 6891715"/>
                <a:gd name="connsiteY3925" fmla="*/ 5721342 h 6367455"/>
                <a:gd name="connsiteX3926" fmla="*/ 6010443 w 6891715"/>
                <a:gd name="connsiteY3926" fmla="*/ 5705105 h 6367455"/>
                <a:gd name="connsiteX3927" fmla="*/ 5965134 w 6891715"/>
                <a:gd name="connsiteY3927" fmla="*/ 5657668 h 6367455"/>
                <a:gd name="connsiteX3928" fmla="*/ 5954821 w 6891715"/>
                <a:gd name="connsiteY3928" fmla="*/ 5617474 h 6367455"/>
                <a:gd name="connsiteX3929" fmla="*/ 5954631 w 6891715"/>
                <a:gd name="connsiteY3929" fmla="*/ 5617583 h 6367455"/>
                <a:gd name="connsiteX3930" fmla="*/ 5954678 w 6891715"/>
                <a:gd name="connsiteY3930" fmla="*/ 5617604 h 6367455"/>
                <a:gd name="connsiteX3931" fmla="*/ 5954550 w 6891715"/>
                <a:gd name="connsiteY3931" fmla="*/ 5617629 h 6367455"/>
                <a:gd name="connsiteX3932" fmla="*/ 5954176 w 6891715"/>
                <a:gd name="connsiteY3932" fmla="*/ 5617843 h 6367455"/>
                <a:gd name="connsiteX3933" fmla="*/ 5953959 w 6891715"/>
                <a:gd name="connsiteY3933" fmla="*/ 5617746 h 6367455"/>
                <a:gd name="connsiteX3934" fmla="*/ 5903234 w 6891715"/>
                <a:gd name="connsiteY3934" fmla="*/ 5627755 h 6367455"/>
                <a:gd name="connsiteX3935" fmla="*/ 5903869 w 6891715"/>
                <a:gd name="connsiteY3935" fmla="*/ 5633783 h 6367455"/>
                <a:gd name="connsiteX3936" fmla="*/ 5906092 w 6891715"/>
                <a:gd name="connsiteY3936" fmla="*/ 5648375 h 6367455"/>
                <a:gd name="connsiteX3937" fmla="*/ 5907044 w 6891715"/>
                <a:gd name="connsiteY3937" fmla="*/ 5656623 h 6367455"/>
                <a:gd name="connsiteX3938" fmla="*/ 5908632 w 6891715"/>
                <a:gd name="connsiteY3938" fmla="*/ 5664871 h 6367455"/>
                <a:gd name="connsiteX3939" fmla="*/ 5910220 w 6891715"/>
                <a:gd name="connsiteY3939" fmla="*/ 5671850 h 6367455"/>
                <a:gd name="connsiteX3940" fmla="*/ 5911808 w 6891715"/>
                <a:gd name="connsiteY3940" fmla="*/ 5677243 h 6367455"/>
                <a:gd name="connsiteX3941" fmla="*/ 5914031 w 6891715"/>
                <a:gd name="connsiteY3941" fmla="*/ 5683270 h 6367455"/>
                <a:gd name="connsiteX3942" fmla="*/ 5916253 w 6891715"/>
                <a:gd name="connsiteY3942" fmla="*/ 5691835 h 6367455"/>
                <a:gd name="connsiteX3943" fmla="*/ 5919111 w 6891715"/>
                <a:gd name="connsiteY3943" fmla="*/ 5701987 h 6367455"/>
                <a:gd name="connsiteX3944" fmla="*/ 5921017 w 6891715"/>
                <a:gd name="connsiteY3944" fmla="*/ 5712772 h 6367455"/>
                <a:gd name="connsiteX3945" fmla="*/ 5923240 w 6891715"/>
                <a:gd name="connsiteY3945" fmla="*/ 5723558 h 6367455"/>
                <a:gd name="connsiteX3946" fmla="*/ 5925145 w 6891715"/>
                <a:gd name="connsiteY3946" fmla="*/ 5733075 h 6367455"/>
                <a:gd name="connsiteX3947" fmla="*/ 5925780 w 6891715"/>
                <a:gd name="connsiteY3947" fmla="*/ 5740371 h 6367455"/>
                <a:gd name="connsiteX3948" fmla="*/ 5925780 w 6891715"/>
                <a:gd name="connsiteY3948" fmla="*/ 5743226 h 6367455"/>
                <a:gd name="connsiteX3949" fmla="*/ 5925463 w 6891715"/>
                <a:gd name="connsiteY3949" fmla="*/ 5745130 h 6367455"/>
                <a:gd name="connsiteX3950" fmla="*/ 5924828 w 6891715"/>
                <a:gd name="connsiteY3950" fmla="*/ 5749888 h 6367455"/>
                <a:gd name="connsiteX3951" fmla="*/ 5923875 w 6891715"/>
                <a:gd name="connsiteY3951" fmla="*/ 5758453 h 6367455"/>
                <a:gd name="connsiteX3952" fmla="*/ 5923240 w 6891715"/>
                <a:gd name="connsiteY3952" fmla="*/ 5769874 h 6367455"/>
                <a:gd name="connsiteX3953" fmla="*/ 5922605 w 6891715"/>
                <a:gd name="connsiteY3953" fmla="*/ 5782563 h 6367455"/>
                <a:gd name="connsiteX3954" fmla="*/ 5922605 w 6891715"/>
                <a:gd name="connsiteY3954" fmla="*/ 5795252 h 6367455"/>
                <a:gd name="connsiteX3955" fmla="*/ 5922287 w 6891715"/>
                <a:gd name="connsiteY3955" fmla="*/ 5806989 h 6367455"/>
                <a:gd name="connsiteX3956" fmla="*/ 5922605 w 6891715"/>
                <a:gd name="connsiteY3956" fmla="*/ 5816189 h 6367455"/>
                <a:gd name="connsiteX3957" fmla="*/ 5922922 w 6891715"/>
                <a:gd name="connsiteY3957" fmla="*/ 5819361 h 6367455"/>
                <a:gd name="connsiteX3958" fmla="*/ 5923240 w 6891715"/>
                <a:gd name="connsiteY3958" fmla="*/ 5821899 h 6367455"/>
                <a:gd name="connsiteX3959" fmla="*/ 5924192 w 6891715"/>
                <a:gd name="connsiteY3959" fmla="*/ 5826975 h 6367455"/>
                <a:gd name="connsiteX3960" fmla="*/ 5925463 w 6891715"/>
                <a:gd name="connsiteY3960" fmla="*/ 5836175 h 6367455"/>
                <a:gd name="connsiteX3961" fmla="*/ 5928321 w 6891715"/>
                <a:gd name="connsiteY3961" fmla="*/ 5859015 h 6367455"/>
                <a:gd name="connsiteX3962" fmla="*/ 5931496 w 6891715"/>
                <a:gd name="connsiteY3962" fmla="*/ 5889786 h 6367455"/>
                <a:gd name="connsiteX3963" fmla="*/ 5891802 w 6891715"/>
                <a:gd name="connsiteY3963" fmla="*/ 5911675 h 6367455"/>
                <a:gd name="connsiteX3964" fmla="*/ 5867985 w 6891715"/>
                <a:gd name="connsiteY3964" fmla="*/ 5892007 h 6367455"/>
                <a:gd name="connsiteX3965" fmla="*/ 5834006 w 6891715"/>
                <a:gd name="connsiteY3965" fmla="*/ 5896131 h 6367455"/>
                <a:gd name="connsiteX3966" fmla="*/ 5807014 w 6891715"/>
                <a:gd name="connsiteY3966" fmla="*/ 5906282 h 6367455"/>
                <a:gd name="connsiteX3967" fmla="*/ 5779387 w 6891715"/>
                <a:gd name="connsiteY3967" fmla="*/ 5900572 h 6367455"/>
                <a:gd name="connsiteX3968" fmla="*/ 5720956 w 6891715"/>
                <a:gd name="connsiteY3968" fmla="*/ 5935467 h 6367455"/>
                <a:gd name="connsiteX3969" fmla="*/ 5698092 w 6891715"/>
                <a:gd name="connsiteY3969" fmla="*/ 5915164 h 6367455"/>
                <a:gd name="connsiteX3970" fmla="*/ 5652047 w 6891715"/>
                <a:gd name="connsiteY3970" fmla="*/ 5929440 h 6367455"/>
                <a:gd name="connsiteX3971" fmla="*/ 5585360 w 6891715"/>
                <a:gd name="connsiteY3971" fmla="*/ 5938322 h 6367455"/>
                <a:gd name="connsiteX3972" fmla="*/ 5474215 w 6891715"/>
                <a:gd name="connsiteY3972" fmla="*/ 5985272 h 6367455"/>
                <a:gd name="connsiteX3973" fmla="*/ 5431027 w 6891715"/>
                <a:gd name="connsiteY3973" fmla="*/ 5995741 h 6367455"/>
                <a:gd name="connsiteX3974" fmla="*/ 5379583 w 6891715"/>
                <a:gd name="connsiteY3974" fmla="*/ 5956721 h 6367455"/>
                <a:gd name="connsiteX3975" fmla="*/ 5337983 w 6891715"/>
                <a:gd name="connsiteY3975" fmla="*/ 5954818 h 6367455"/>
                <a:gd name="connsiteX3976" fmla="*/ 5261452 w 6891715"/>
                <a:gd name="connsiteY3976" fmla="*/ 5985907 h 6367455"/>
                <a:gd name="connsiteX3977" fmla="*/ 5234142 w 6891715"/>
                <a:gd name="connsiteY3977" fmla="*/ 5983369 h 6367455"/>
                <a:gd name="connsiteX3978" fmla="*/ 5210961 w 6891715"/>
                <a:gd name="connsiteY3978" fmla="*/ 5957356 h 6367455"/>
                <a:gd name="connsiteX3979" fmla="*/ 5197623 w 6891715"/>
                <a:gd name="connsiteY3979" fmla="*/ 5967824 h 6367455"/>
                <a:gd name="connsiteX3980" fmla="*/ 5173489 w 6891715"/>
                <a:gd name="connsiteY3980" fmla="*/ 5994154 h 6367455"/>
                <a:gd name="connsiteX3981" fmla="*/ 5174759 w 6891715"/>
                <a:gd name="connsiteY3981" fmla="*/ 6030953 h 6367455"/>
                <a:gd name="connsiteX3982" fmla="*/ 5150625 w 6891715"/>
                <a:gd name="connsiteY3982" fmla="*/ 6049987 h 6367455"/>
                <a:gd name="connsiteX3983" fmla="*/ 5148720 w 6891715"/>
                <a:gd name="connsiteY3983" fmla="*/ 6075682 h 6367455"/>
                <a:gd name="connsiteX3984" fmla="*/ 5130619 w 6891715"/>
                <a:gd name="connsiteY3984" fmla="*/ 6078855 h 6367455"/>
                <a:gd name="connsiteX3985" fmla="*/ 5123633 w 6891715"/>
                <a:gd name="connsiteY3985" fmla="*/ 6088054 h 6367455"/>
                <a:gd name="connsiteX3986" fmla="*/ 5108708 w 6891715"/>
                <a:gd name="connsiteY3986" fmla="*/ 6085834 h 6367455"/>
                <a:gd name="connsiteX3987" fmla="*/ 5112518 w 6891715"/>
                <a:gd name="connsiteY3987" fmla="*/ 6077903 h 6367455"/>
                <a:gd name="connsiteX3988" fmla="*/ 5105214 w 6891715"/>
                <a:gd name="connsiteY3988" fmla="*/ 6066483 h 6367455"/>
                <a:gd name="connsiteX3989" fmla="*/ 5097911 w 6891715"/>
                <a:gd name="connsiteY3989" fmla="*/ 6052842 h 6367455"/>
                <a:gd name="connsiteX3990" fmla="*/ 5104897 w 6891715"/>
                <a:gd name="connsiteY3990" fmla="*/ 6028415 h 6367455"/>
                <a:gd name="connsiteX3991" fmla="*/ 5133159 w 6891715"/>
                <a:gd name="connsiteY3991" fmla="*/ 6005257 h 6367455"/>
                <a:gd name="connsiteX3992" fmla="*/ 5134112 w 6891715"/>
                <a:gd name="connsiteY3992" fmla="*/ 5986224 h 6367455"/>
                <a:gd name="connsiteX3993" fmla="*/ 5116329 w 6891715"/>
                <a:gd name="connsiteY3993" fmla="*/ 5973852 h 6367455"/>
                <a:gd name="connsiteX3994" fmla="*/ 5093782 w 6891715"/>
                <a:gd name="connsiteY3994" fmla="*/ 5989713 h 6367455"/>
                <a:gd name="connsiteX3995" fmla="*/ 5084573 w 6891715"/>
                <a:gd name="connsiteY3995" fmla="*/ 6005575 h 6367455"/>
                <a:gd name="connsiteX3996" fmla="*/ 5073141 w 6891715"/>
                <a:gd name="connsiteY3996" fmla="*/ 6016043 h 6367455"/>
                <a:gd name="connsiteX3997" fmla="*/ 5035987 w 6891715"/>
                <a:gd name="connsiteY3997" fmla="*/ 6013505 h 6367455"/>
                <a:gd name="connsiteX3998" fmla="*/ 5021062 w 6891715"/>
                <a:gd name="connsiteY3998" fmla="*/ 5997644 h 6367455"/>
                <a:gd name="connsiteX3999" fmla="*/ 4988036 w 6891715"/>
                <a:gd name="connsiteY3999" fmla="*/ 5989713 h 6367455"/>
                <a:gd name="connsiteX4000" fmla="*/ 4966125 w 6891715"/>
                <a:gd name="connsiteY4000" fmla="*/ 6007795 h 6367455"/>
                <a:gd name="connsiteX4001" fmla="*/ 4944848 w 6891715"/>
                <a:gd name="connsiteY4001" fmla="*/ 6018264 h 6367455"/>
                <a:gd name="connsiteX4002" fmla="*/ 4934687 w 6891715"/>
                <a:gd name="connsiteY4002" fmla="*/ 6043642 h 6367455"/>
                <a:gd name="connsiteX4003" fmla="*/ 4913410 w 6891715"/>
                <a:gd name="connsiteY4003" fmla="*/ 6049035 h 6367455"/>
                <a:gd name="connsiteX4004" fmla="*/ 4903249 w 6891715"/>
                <a:gd name="connsiteY4004" fmla="*/ 6067117 h 6367455"/>
                <a:gd name="connsiteX4005" fmla="*/ 4857520 w 6891715"/>
                <a:gd name="connsiteY4005" fmla="*/ 6070607 h 6367455"/>
                <a:gd name="connsiteX4006" fmla="*/ 4836562 w 6891715"/>
                <a:gd name="connsiteY4006" fmla="*/ 6068703 h 6367455"/>
                <a:gd name="connsiteX4007" fmla="*/ 4823859 w 6891715"/>
                <a:gd name="connsiteY4007" fmla="*/ 6077268 h 6367455"/>
                <a:gd name="connsiteX4008" fmla="*/ 4801630 w 6891715"/>
                <a:gd name="connsiteY4008" fmla="*/ 6085199 h 6367455"/>
                <a:gd name="connsiteX4009" fmla="*/ 4774003 w 6891715"/>
                <a:gd name="connsiteY4009" fmla="*/ 6068386 h 6367455"/>
                <a:gd name="connsiteX4010" fmla="*/ 4750821 w 6891715"/>
                <a:gd name="connsiteY4010" fmla="*/ 6037932 h 6367455"/>
                <a:gd name="connsiteX4011" fmla="*/ 4727957 w 6891715"/>
                <a:gd name="connsiteY4011" fmla="*/ 6027781 h 6367455"/>
                <a:gd name="connsiteX4012" fmla="*/ 4707951 w 6891715"/>
                <a:gd name="connsiteY4012" fmla="*/ 6010968 h 6367455"/>
                <a:gd name="connsiteX4013" fmla="*/ 4689851 w 6891715"/>
                <a:gd name="connsiteY4013" fmla="*/ 6006844 h 6367455"/>
                <a:gd name="connsiteX4014" fmla="*/ 4665399 w 6891715"/>
                <a:gd name="connsiteY4014" fmla="*/ 5992568 h 6367455"/>
                <a:gd name="connsiteX4015" fmla="*/ 4627292 w 6891715"/>
                <a:gd name="connsiteY4015" fmla="*/ 5989713 h 6367455"/>
                <a:gd name="connsiteX4016" fmla="*/ 4610462 w 6891715"/>
                <a:gd name="connsiteY4016" fmla="*/ 6002402 h 6367455"/>
                <a:gd name="connsiteX4017" fmla="*/ 4606333 w 6891715"/>
                <a:gd name="connsiteY4017" fmla="*/ 6020484 h 6367455"/>
                <a:gd name="connsiteX4018" fmla="*/ 4605698 w 6891715"/>
                <a:gd name="connsiteY4018" fmla="*/ 6034125 h 6367455"/>
                <a:gd name="connsiteX4019" fmla="*/ 4582517 w 6891715"/>
                <a:gd name="connsiteY4019" fmla="*/ 6058552 h 6367455"/>
                <a:gd name="connsiteX4020" fmla="*/ 4568862 w 6891715"/>
                <a:gd name="connsiteY4020" fmla="*/ 6058552 h 6367455"/>
                <a:gd name="connsiteX4021" fmla="*/ 4569497 w 6891715"/>
                <a:gd name="connsiteY4021" fmla="*/ 6051256 h 6367455"/>
                <a:gd name="connsiteX4022" fmla="*/ 4563463 w 6891715"/>
                <a:gd name="connsiteY4022" fmla="*/ 6051256 h 6367455"/>
                <a:gd name="connsiteX4023" fmla="*/ 4557112 w 6891715"/>
                <a:gd name="connsiteY4023" fmla="*/ 6066165 h 6367455"/>
                <a:gd name="connsiteX4024" fmla="*/ 4544410 w 6891715"/>
                <a:gd name="connsiteY4024" fmla="*/ 6071241 h 6367455"/>
                <a:gd name="connsiteX4025" fmla="*/ 4526309 w 6891715"/>
                <a:gd name="connsiteY4025" fmla="*/ 6076951 h 6367455"/>
                <a:gd name="connsiteX4026" fmla="*/ 4501222 w 6891715"/>
                <a:gd name="connsiteY4026" fmla="*/ 6073144 h 6367455"/>
                <a:gd name="connsiteX4027" fmla="*/ 4480581 w 6891715"/>
                <a:gd name="connsiteY4027" fmla="*/ 6058235 h 6367455"/>
                <a:gd name="connsiteX4028" fmla="*/ 4455176 w 6891715"/>
                <a:gd name="connsiteY4028" fmla="*/ 6030319 h 6367455"/>
                <a:gd name="connsiteX4029" fmla="*/ 4452636 w 6891715"/>
                <a:gd name="connsiteY4029" fmla="*/ 6011285 h 6367455"/>
                <a:gd name="connsiteX4030" fmla="*/ 4435805 w 6891715"/>
                <a:gd name="connsiteY4030" fmla="*/ 6006209 h 6367455"/>
                <a:gd name="connsiteX4031" fmla="*/ 4440251 w 6891715"/>
                <a:gd name="connsiteY4031" fmla="*/ 6023974 h 6367455"/>
                <a:gd name="connsiteX4032" fmla="*/ 4422151 w 6891715"/>
                <a:gd name="connsiteY4032" fmla="*/ 6025243 h 6367455"/>
                <a:gd name="connsiteX4033" fmla="*/ 4409448 w 6891715"/>
                <a:gd name="connsiteY4033" fmla="*/ 6012554 h 6367455"/>
                <a:gd name="connsiteX4034" fmla="*/ 4402144 w 6891715"/>
                <a:gd name="connsiteY4034" fmla="*/ 5999230 h 6367455"/>
                <a:gd name="connsiteX4035" fmla="*/ 4394841 w 6891715"/>
                <a:gd name="connsiteY4035" fmla="*/ 6000182 h 6367455"/>
                <a:gd name="connsiteX4036" fmla="*/ 4383091 w 6891715"/>
                <a:gd name="connsiteY4036" fmla="*/ 5992886 h 6367455"/>
                <a:gd name="connsiteX4037" fmla="*/ 4374517 w 6891715"/>
                <a:gd name="connsiteY4037" fmla="*/ 6004623 h 6367455"/>
                <a:gd name="connsiteX4038" fmla="*/ 4377693 w 6891715"/>
                <a:gd name="connsiteY4038" fmla="*/ 6021436 h 6367455"/>
                <a:gd name="connsiteX4039" fmla="*/ 4365308 w 6891715"/>
                <a:gd name="connsiteY4039" fmla="*/ 6035394 h 6367455"/>
                <a:gd name="connsiteX4040" fmla="*/ 4358957 w 6891715"/>
                <a:gd name="connsiteY4040" fmla="*/ 6041739 h 6367455"/>
                <a:gd name="connsiteX4041" fmla="*/ 4352606 w 6891715"/>
                <a:gd name="connsiteY4041" fmla="*/ 6040470 h 6367455"/>
                <a:gd name="connsiteX4042" fmla="*/ 4361180 w 6891715"/>
                <a:gd name="connsiteY4042" fmla="*/ 6029050 h 6367455"/>
                <a:gd name="connsiteX4043" fmla="*/ 4355781 w 6891715"/>
                <a:gd name="connsiteY4043" fmla="*/ 6026829 h 6367455"/>
                <a:gd name="connsiteX4044" fmla="*/ 4347207 w 6891715"/>
                <a:gd name="connsiteY4044" fmla="*/ 6033174 h 6367455"/>
                <a:gd name="connsiteX4045" fmla="*/ 4347207 w 6891715"/>
                <a:gd name="connsiteY4045" fmla="*/ 6019850 h 6367455"/>
                <a:gd name="connsiteX4046" fmla="*/ 4356416 w 6891715"/>
                <a:gd name="connsiteY4046" fmla="*/ 6010016 h 6367455"/>
                <a:gd name="connsiteX4047" fmla="*/ 4353241 w 6891715"/>
                <a:gd name="connsiteY4047" fmla="*/ 6008113 h 6367455"/>
                <a:gd name="connsiteX4048" fmla="*/ 4334187 w 6891715"/>
                <a:gd name="connsiteY4048" fmla="*/ 6009064 h 6367455"/>
                <a:gd name="connsiteX4049" fmla="*/ 4319580 w 6891715"/>
                <a:gd name="connsiteY4049" fmla="*/ 6020802 h 6367455"/>
                <a:gd name="connsiteX4050" fmla="*/ 4303702 w 6891715"/>
                <a:gd name="connsiteY4050" fmla="*/ 6016995 h 6367455"/>
                <a:gd name="connsiteX4051" fmla="*/ 4298304 w 6891715"/>
                <a:gd name="connsiteY4051" fmla="*/ 6022071 h 6367455"/>
                <a:gd name="connsiteX4052" fmla="*/ 4293223 w 6891715"/>
                <a:gd name="connsiteY4052" fmla="*/ 6018898 h 6367455"/>
                <a:gd name="connsiteX4053" fmla="*/ 4293223 w 6891715"/>
                <a:gd name="connsiteY4053" fmla="*/ 6010650 h 6367455"/>
                <a:gd name="connsiteX4054" fmla="*/ 4303384 w 6891715"/>
                <a:gd name="connsiteY4054" fmla="*/ 6002085 h 6367455"/>
                <a:gd name="connsiteX4055" fmla="*/ 4318310 w 6891715"/>
                <a:gd name="connsiteY4055" fmla="*/ 6001134 h 6367455"/>
                <a:gd name="connsiteX4056" fmla="*/ 4331965 w 6891715"/>
                <a:gd name="connsiteY4056" fmla="*/ 6001768 h 6367455"/>
                <a:gd name="connsiteX4057" fmla="*/ 4349113 w 6891715"/>
                <a:gd name="connsiteY4057" fmla="*/ 6003671 h 6367455"/>
                <a:gd name="connsiteX4058" fmla="*/ 4354511 w 6891715"/>
                <a:gd name="connsiteY4058" fmla="*/ 5993203 h 6367455"/>
                <a:gd name="connsiteX4059" fmla="*/ 4349113 w 6891715"/>
                <a:gd name="connsiteY4059" fmla="*/ 5983686 h 6367455"/>
                <a:gd name="connsiteX4060" fmla="*/ 4356099 w 6891715"/>
                <a:gd name="connsiteY4060" fmla="*/ 5978293 h 6367455"/>
                <a:gd name="connsiteX4061" fmla="*/ 4363720 w 6891715"/>
                <a:gd name="connsiteY4061" fmla="*/ 5982734 h 6367455"/>
                <a:gd name="connsiteX4062" fmla="*/ 4371977 w 6891715"/>
                <a:gd name="connsiteY4062" fmla="*/ 5974169 h 6367455"/>
                <a:gd name="connsiteX4063" fmla="*/ 4387854 w 6891715"/>
                <a:gd name="connsiteY4063" fmla="*/ 5968776 h 6367455"/>
                <a:gd name="connsiteX4064" fmla="*/ 4386902 w 6891715"/>
                <a:gd name="connsiteY4064" fmla="*/ 5965604 h 6367455"/>
                <a:gd name="connsiteX4065" fmla="*/ 4356099 w 6891715"/>
                <a:gd name="connsiteY4065" fmla="*/ 5966556 h 6367455"/>
                <a:gd name="connsiteX4066" fmla="*/ 4343397 w 6891715"/>
                <a:gd name="connsiteY4066" fmla="*/ 5965921 h 6367455"/>
                <a:gd name="connsiteX4067" fmla="*/ 4334823 w 6891715"/>
                <a:gd name="connsiteY4067" fmla="*/ 5975438 h 6367455"/>
                <a:gd name="connsiteX4068" fmla="*/ 4331012 w 6891715"/>
                <a:gd name="connsiteY4068" fmla="*/ 5976707 h 6367455"/>
                <a:gd name="connsiteX4069" fmla="*/ 4322438 w 6891715"/>
                <a:gd name="connsiteY4069" fmla="*/ 5976707 h 6367455"/>
                <a:gd name="connsiteX4070" fmla="*/ 4312911 w 6891715"/>
                <a:gd name="connsiteY4070" fmla="*/ 5972266 h 6367455"/>
                <a:gd name="connsiteX4071" fmla="*/ 4303384 w 6891715"/>
                <a:gd name="connsiteY4071" fmla="*/ 5973852 h 6367455"/>
                <a:gd name="connsiteX4072" fmla="*/ 4292905 w 6891715"/>
                <a:gd name="connsiteY4072" fmla="*/ 5986541 h 6367455"/>
                <a:gd name="connsiteX4073" fmla="*/ 4285284 w 6891715"/>
                <a:gd name="connsiteY4073" fmla="*/ 5983369 h 6367455"/>
                <a:gd name="connsiteX4074" fmla="*/ 4281156 w 6891715"/>
                <a:gd name="connsiteY4074" fmla="*/ 5969411 h 6367455"/>
                <a:gd name="connsiteX4075" fmla="*/ 4285919 w 6891715"/>
                <a:gd name="connsiteY4075" fmla="*/ 5958942 h 6367455"/>
                <a:gd name="connsiteX4076" fmla="*/ 4303067 w 6891715"/>
                <a:gd name="connsiteY4076" fmla="*/ 5956721 h 6367455"/>
                <a:gd name="connsiteX4077" fmla="*/ 4308465 w 6891715"/>
                <a:gd name="connsiteY4077" fmla="*/ 5955770 h 6367455"/>
                <a:gd name="connsiteX4078" fmla="*/ 4308465 w 6891715"/>
                <a:gd name="connsiteY4078" fmla="*/ 5947205 h 6367455"/>
                <a:gd name="connsiteX4079" fmla="*/ 4309418 w 6891715"/>
                <a:gd name="connsiteY4079" fmla="*/ 5937688 h 6367455"/>
                <a:gd name="connsiteX4080" fmla="*/ 4298939 w 6891715"/>
                <a:gd name="connsiteY4080" fmla="*/ 5937688 h 6367455"/>
                <a:gd name="connsiteX4081" fmla="*/ 4293540 w 6891715"/>
                <a:gd name="connsiteY4081" fmla="*/ 5939274 h 6367455"/>
                <a:gd name="connsiteX4082" fmla="*/ 4281791 w 6891715"/>
                <a:gd name="connsiteY4082" fmla="*/ 5928488 h 6367455"/>
                <a:gd name="connsiteX4083" fmla="*/ 4280838 w 6891715"/>
                <a:gd name="connsiteY4083" fmla="*/ 5918971 h 6367455"/>
                <a:gd name="connsiteX4084" fmla="*/ 4277345 w 6891715"/>
                <a:gd name="connsiteY4084" fmla="*/ 5909772 h 6367455"/>
                <a:gd name="connsiteX4085" fmla="*/ 4262420 w 6891715"/>
                <a:gd name="connsiteY4085" fmla="*/ 5897082 h 6367455"/>
                <a:gd name="connsiteX4086" fmla="*/ 4267818 w 6891715"/>
                <a:gd name="connsiteY4086" fmla="*/ 5891690 h 6367455"/>
                <a:gd name="connsiteX4087" fmla="*/ 4276075 w 6891715"/>
                <a:gd name="connsiteY4087" fmla="*/ 5896131 h 6367455"/>
                <a:gd name="connsiteX4088" fmla="*/ 4281473 w 6891715"/>
                <a:gd name="connsiteY4088" fmla="*/ 5884393 h 6367455"/>
                <a:gd name="connsiteX4089" fmla="*/ 4277027 w 6891715"/>
                <a:gd name="connsiteY4089" fmla="*/ 5870435 h 6367455"/>
                <a:gd name="connsiteX4090" fmla="*/ 4270359 w 6891715"/>
                <a:gd name="connsiteY4090" fmla="*/ 5863456 h 6367455"/>
                <a:gd name="connsiteX4091" fmla="*/ 4253528 w 6891715"/>
                <a:gd name="connsiteY4091" fmla="*/ 5853939 h 6367455"/>
                <a:gd name="connsiteX4092" fmla="*/ 4236380 w 6891715"/>
                <a:gd name="connsiteY4092" fmla="*/ 5828878 h 6367455"/>
                <a:gd name="connsiteX4093" fmla="*/ 4223678 w 6891715"/>
                <a:gd name="connsiteY4093" fmla="*/ 5829195 h 6367455"/>
                <a:gd name="connsiteX4094" fmla="*/ 4219550 w 6891715"/>
                <a:gd name="connsiteY4094" fmla="*/ 5843788 h 6367455"/>
                <a:gd name="connsiteX4095" fmla="*/ 4212246 w 6891715"/>
                <a:gd name="connsiteY4095" fmla="*/ 5840933 h 6367455"/>
                <a:gd name="connsiteX4096" fmla="*/ 4197321 w 6891715"/>
                <a:gd name="connsiteY4096" fmla="*/ 5826975 h 6367455"/>
                <a:gd name="connsiteX4097" fmla="*/ 4182395 w 6891715"/>
                <a:gd name="connsiteY4097" fmla="*/ 5823168 h 6367455"/>
                <a:gd name="connsiteX4098" fmla="*/ 4187476 w 6891715"/>
                <a:gd name="connsiteY4098" fmla="*/ 5806355 h 6367455"/>
                <a:gd name="connsiteX4099" fmla="*/ 4195733 w 6891715"/>
                <a:gd name="connsiteY4099" fmla="*/ 5808258 h 6367455"/>
                <a:gd name="connsiteX4100" fmla="*/ 4194145 w 6891715"/>
                <a:gd name="connsiteY4100" fmla="*/ 5814603 h 6367455"/>
                <a:gd name="connsiteX4101" fmla="*/ 4199226 w 6891715"/>
                <a:gd name="connsiteY4101" fmla="*/ 5816506 h 6367455"/>
                <a:gd name="connsiteX4102" fmla="*/ 4208435 w 6891715"/>
                <a:gd name="connsiteY4102" fmla="*/ 5805721 h 6367455"/>
                <a:gd name="connsiteX4103" fmla="*/ 4203354 w 6891715"/>
                <a:gd name="connsiteY4103" fmla="*/ 5798742 h 6367455"/>
                <a:gd name="connsiteX4104" fmla="*/ 4194780 w 6891715"/>
                <a:gd name="connsiteY4104" fmla="*/ 5794618 h 6367455"/>
                <a:gd name="connsiteX4105" fmla="*/ 4190652 w 6891715"/>
                <a:gd name="connsiteY4105" fmla="*/ 5777487 h 6367455"/>
                <a:gd name="connsiteX4106" fmla="*/ 4197956 w 6891715"/>
                <a:gd name="connsiteY4106" fmla="*/ 5775584 h 6367455"/>
                <a:gd name="connsiteX4107" fmla="*/ 4209388 w 6891715"/>
                <a:gd name="connsiteY4107" fmla="*/ 5778756 h 6367455"/>
                <a:gd name="connsiteX4108" fmla="*/ 4212881 w 6891715"/>
                <a:gd name="connsiteY4108" fmla="*/ 5790176 h 6367455"/>
                <a:gd name="connsiteX4109" fmla="*/ 4211611 w 6891715"/>
                <a:gd name="connsiteY4109" fmla="*/ 5800645 h 6367455"/>
                <a:gd name="connsiteX4110" fmla="*/ 4216056 w 6891715"/>
                <a:gd name="connsiteY4110" fmla="*/ 5809210 h 6367455"/>
                <a:gd name="connsiteX4111" fmla="*/ 4226536 w 6891715"/>
                <a:gd name="connsiteY4111" fmla="*/ 5812382 h 6367455"/>
                <a:gd name="connsiteX4112" fmla="*/ 4223360 w 6891715"/>
                <a:gd name="connsiteY4112" fmla="*/ 5800645 h 6367455"/>
                <a:gd name="connsiteX4113" fmla="*/ 4225583 w 6891715"/>
                <a:gd name="connsiteY4113" fmla="*/ 5795252 h 6367455"/>
                <a:gd name="connsiteX4114" fmla="*/ 4229711 w 6891715"/>
                <a:gd name="connsiteY4114" fmla="*/ 5798424 h 6367455"/>
                <a:gd name="connsiteX4115" fmla="*/ 4230982 w 6891715"/>
                <a:gd name="connsiteY4115" fmla="*/ 5812382 h 6367455"/>
                <a:gd name="connsiteX4116" fmla="*/ 4242414 w 6891715"/>
                <a:gd name="connsiteY4116" fmla="*/ 5805403 h 6367455"/>
                <a:gd name="connsiteX4117" fmla="*/ 4256386 w 6891715"/>
                <a:gd name="connsiteY4117" fmla="*/ 5807624 h 6367455"/>
                <a:gd name="connsiteX4118" fmla="*/ 4273217 w 6891715"/>
                <a:gd name="connsiteY4118" fmla="*/ 5807624 h 6367455"/>
                <a:gd name="connsiteX4119" fmla="*/ 4266865 w 6891715"/>
                <a:gd name="connsiteY4119" fmla="*/ 5799059 h 6367455"/>
                <a:gd name="connsiteX4120" fmla="*/ 4252258 w 6891715"/>
                <a:gd name="connsiteY4120" fmla="*/ 5798107 h 6367455"/>
                <a:gd name="connsiteX4121" fmla="*/ 4244637 w 6891715"/>
                <a:gd name="connsiteY4121" fmla="*/ 5797473 h 6367455"/>
                <a:gd name="connsiteX4122" fmla="*/ 4238285 w 6891715"/>
                <a:gd name="connsiteY4122" fmla="*/ 5789859 h 6367455"/>
                <a:gd name="connsiteX4123" fmla="*/ 4227488 w 6891715"/>
                <a:gd name="connsiteY4123" fmla="*/ 5772412 h 6367455"/>
                <a:gd name="connsiteX4124" fmla="*/ 4233840 w 6891715"/>
                <a:gd name="connsiteY4124" fmla="*/ 5763846 h 6367455"/>
                <a:gd name="connsiteX4125" fmla="*/ 4241143 w 6891715"/>
                <a:gd name="connsiteY4125" fmla="*/ 5767653 h 6367455"/>
                <a:gd name="connsiteX4126" fmla="*/ 4251623 w 6891715"/>
                <a:gd name="connsiteY4126" fmla="*/ 5754964 h 6367455"/>
                <a:gd name="connsiteX4127" fmla="*/ 4255751 w 6891715"/>
                <a:gd name="connsiteY4127" fmla="*/ 5744495 h 6367455"/>
                <a:gd name="connsiteX4128" fmla="*/ 4252575 w 6891715"/>
                <a:gd name="connsiteY4128" fmla="*/ 5740371 h 6367455"/>
                <a:gd name="connsiteX4129" fmla="*/ 4238603 w 6891715"/>
                <a:gd name="connsiteY4129" fmla="*/ 5746716 h 6367455"/>
                <a:gd name="connsiteX4130" fmla="*/ 4234475 w 6891715"/>
                <a:gd name="connsiteY4130" fmla="*/ 5742592 h 6367455"/>
                <a:gd name="connsiteX4131" fmla="*/ 4233204 w 6891715"/>
                <a:gd name="connsiteY4131" fmla="*/ 5727682 h 6367455"/>
                <a:gd name="connsiteX4132" fmla="*/ 4239873 w 6891715"/>
                <a:gd name="connsiteY4132" fmla="*/ 5720386 h 6367455"/>
                <a:gd name="connsiteX4133" fmla="*/ 4233204 w 6891715"/>
                <a:gd name="connsiteY4133" fmla="*/ 5713407 h 6367455"/>
                <a:gd name="connsiteX4134" fmla="*/ 4222725 w 6891715"/>
                <a:gd name="connsiteY4134" fmla="*/ 5707062 h 6367455"/>
                <a:gd name="connsiteX4135" fmla="*/ 4219232 w 6891715"/>
                <a:gd name="connsiteY4135" fmla="*/ 5699449 h 6367455"/>
                <a:gd name="connsiteX4136" fmla="*/ 4212881 w 6891715"/>
                <a:gd name="connsiteY4136" fmla="*/ 5699449 h 6367455"/>
                <a:gd name="connsiteX4137" fmla="*/ 4212881 w 6891715"/>
                <a:gd name="connsiteY4137" fmla="*/ 5690249 h 6367455"/>
                <a:gd name="connsiteX4138" fmla="*/ 4220185 w 6891715"/>
                <a:gd name="connsiteY4138" fmla="*/ 5690884 h 6367455"/>
                <a:gd name="connsiteX4139" fmla="*/ 4235110 w 6891715"/>
                <a:gd name="connsiteY4139" fmla="*/ 5686760 h 6367455"/>
                <a:gd name="connsiteX4140" fmla="*/ 4235110 w 6891715"/>
                <a:gd name="connsiteY4140" fmla="*/ 5682636 h 6367455"/>
                <a:gd name="connsiteX4141" fmla="*/ 4246859 w 6891715"/>
                <a:gd name="connsiteY4141" fmla="*/ 5681367 h 6367455"/>
                <a:gd name="connsiteX4142" fmla="*/ 4251623 w 6891715"/>
                <a:gd name="connsiteY4142" fmla="*/ 5673119 h 6367455"/>
                <a:gd name="connsiteX4143" fmla="*/ 4248447 w 6891715"/>
                <a:gd name="connsiteY4143" fmla="*/ 5663285 h 6367455"/>
                <a:gd name="connsiteX4144" fmla="*/ 4221455 w 6891715"/>
                <a:gd name="connsiteY4144" fmla="*/ 5672167 h 6367455"/>
                <a:gd name="connsiteX4145" fmla="*/ 4208435 w 6891715"/>
                <a:gd name="connsiteY4145" fmla="*/ 5672167 h 6367455"/>
                <a:gd name="connsiteX4146" fmla="*/ 4193827 w 6891715"/>
                <a:gd name="connsiteY4146" fmla="*/ 5671216 h 6367455"/>
                <a:gd name="connsiteX4147" fmla="*/ 4182078 w 6891715"/>
                <a:gd name="connsiteY4147" fmla="*/ 5684856 h 6367455"/>
                <a:gd name="connsiteX4148" fmla="*/ 4167153 w 6891715"/>
                <a:gd name="connsiteY4148" fmla="*/ 5685491 h 6367455"/>
                <a:gd name="connsiteX4149" fmla="*/ 4168105 w 6891715"/>
                <a:gd name="connsiteY4149" fmla="*/ 5672484 h 6367455"/>
                <a:gd name="connsiteX4150" fmla="*/ 4172551 w 6891715"/>
                <a:gd name="connsiteY4150" fmla="*/ 5665188 h 6367455"/>
                <a:gd name="connsiteX4151" fmla="*/ 4173504 w 6891715"/>
                <a:gd name="connsiteY4151" fmla="*/ 5651547 h 6367455"/>
                <a:gd name="connsiteX4152" fmla="*/ 4169058 w 6891715"/>
                <a:gd name="connsiteY4152" fmla="*/ 5637906 h 6367455"/>
                <a:gd name="connsiteX4153" fmla="*/ 4176362 w 6891715"/>
                <a:gd name="connsiteY4153" fmla="*/ 5618873 h 6367455"/>
                <a:gd name="connsiteX4154" fmla="*/ 4195098 w 6891715"/>
                <a:gd name="connsiteY4154" fmla="*/ 5603011 h 6367455"/>
                <a:gd name="connsiteX4155" fmla="*/ 4196050 w 6891715"/>
                <a:gd name="connsiteY4155" fmla="*/ 5595715 h 6367455"/>
                <a:gd name="connsiteX4156" fmla="*/ 4205260 w 6891715"/>
                <a:gd name="connsiteY4156" fmla="*/ 5583978 h 6367455"/>
                <a:gd name="connsiteX4157" fmla="*/ 4219232 w 6891715"/>
                <a:gd name="connsiteY4157" fmla="*/ 5580805 h 6367455"/>
                <a:gd name="connsiteX4158" fmla="*/ 4230982 w 6891715"/>
                <a:gd name="connsiteY4158" fmla="*/ 5565896 h 6367455"/>
                <a:gd name="connsiteX4159" fmla="*/ 4244637 w 6891715"/>
                <a:gd name="connsiteY4159" fmla="*/ 5563358 h 6367455"/>
                <a:gd name="connsiteX4160" fmla="*/ 4257021 w 6891715"/>
                <a:gd name="connsiteY4160" fmla="*/ 5561454 h 6367455"/>
                <a:gd name="connsiteX4161" fmla="*/ 4264643 w 6891715"/>
                <a:gd name="connsiteY4161" fmla="*/ 5553841 h 6367455"/>
                <a:gd name="connsiteX4162" fmla="*/ 4280520 w 6891715"/>
                <a:gd name="connsiteY4162" fmla="*/ 5557013 h 6367455"/>
                <a:gd name="connsiteX4163" fmla="*/ 4286872 w 6891715"/>
                <a:gd name="connsiteY4163" fmla="*/ 5570337 h 6367455"/>
                <a:gd name="connsiteX4164" fmla="*/ 4295128 w 6891715"/>
                <a:gd name="connsiteY4164" fmla="*/ 5575730 h 6367455"/>
                <a:gd name="connsiteX4165" fmla="*/ 4318627 w 6891715"/>
                <a:gd name="connsiteY4165" fmla="*/ 5575412 h 6367455"/>
                <a:gd name="connsiteX4166" fmla="*/ 4327201 w 6891715"/>
                <a:gd name="connsiteY4166" fmla="*/ 5566847 h 6367455"/>
                <a:gd name="connsiteX4167" fmla="*/ 4310053 w 6891715"/>
                <a:gd name="connsiteY4167" fmla="*/ 5556696 h 6367455"/>
                <a:gd name="connsiteX4168" fmla="*/ 4311323 w 6891715"/>
                <a:gd name="connsiteY4168" fmla="*/ 5550351 h 6367455"/>
                <a:gd name="connsiteX4169" fmla="*/ 4326884 w 6891715"/>
                <a:gd name="connsiteY4169" fmla="*/ 5547813 h 6367455"/>
                <a:gd name="connsiteX4170" fmla="*/ 4345937 w 6891715"/>
                <a:gd name="connsiteY4170" fmla="*/ 5550034 h 6367455"/>
                <a:gd name="connsiteX4171" fmla="*/ 4345302 w 6891715"/>
                <a:gd name="connsiteY4171" fmla="*/ 5558599 h 6367455"/>
                <a:gd name="connsiteX4172" fmla="*/ 4334505 w 6891715"/>
                <a:gd name="connsiteY4172" fmla="*/ 5560503 h 6367455"/>
                <a:gd name="connsiteX4173" fmla="*/ 4358957 w 6891715"/>
                <a:gd name="connsiteY4173" fmla="*/ 5572875 h 6367455"/>
                <a:gd name="connsiteX4174" fmla="*/ 4384361 w 6891715"/>
                <a:gd name="connsiteY4174" fmla="*/ 5570971 h 6367455"/>
                <a:gd name="connsiteX4175" fmla="*/ 4414847 w 6891715"/>
                <a:gd name="connsiteY4175" fmla="*/ 5562089 h 6367455"/>
                <a:gd name="connsiteX4176" fmla="*/ 4437076 w 6891715"/>
                <a:gd name="connsiteY4176" fmla="*/ 5559551 h 6367455"/>
                <a:gd name="connsiteX4177" fmla="*/ 4446602 w 6891715"/>
                <a:gd name="connsiteY4177" fmla="*/ 5562723 h 6367455"/>
                <a:gd name="connsiteX4178" fmla="*/ 4458352 w 6891715"/>
                <a:gd name="connsiteY4178" fmla="*/ 5562723 h 6367455"/>
                <a:gd name="connsiteX4179" fmla="*/ 4458034 w 6891715"/>
                <a:gd name="connsiteY4179" fmla="*/ 5550034 h 6367455"/>
                <a:gd name="connsiteX4180" fmla="*/ 4452636 w 6891715"/>
                <a:gd name="connsiteY4180" fmla="*/ 5546862 h 6367455"/>
                <a:gd name="connsiteX4181" fmla="*/ 4438346 w 6891715"/>
                <a:gd name="connsiteY4181" fmla="*/ 5551303 h 6367455"/>
                <a:gd name="connsiteX4182" fmla="*/ 4430725 w 6891715"/>
                <a:gd name="connsiteY4182" fmla="*/ 5547179 h 6367455"/>
                <a:gd name="connsiteX4183" fmla="*/ 4421198 w 6891715"/>
                <a:gd name="connsiteY4183" fmla="*/ 5540834 h 6367455"/>
                <a:gd name="connsiteX4184" fmla="*/ 4438981 w 6891715"/>
                <a:gd name="connsiteY4184" fmla="*/ 5533221 h 6367455"/>
                <a:gd name="connsiteX4185" fmla="*/ 4442157 w 6891715"/>
                <a:gd name="connsiteY4185" fmla="*/ 5528145 h 6367455"/>
                <a:gd name="connsiteX4186" fmla="*/ 4469784 w 6891715"/>
                <a:gd name="connsiteY4186" fmla="*/ 5528780 h 6367455"/>
                <a:gd name="connsiteX4187" fmla="*/ 4481534 w 6891715"/>
                <a:gd name="connsiteY4187" fmla="*/ 5527828 h 6367455"/>
                <a:gd name="connsiteX4188" fmla="*/ 4484074 w 6891715"/>
                <a:gd name="connsiteY4188" fmla="*/ 5521483 h 6367455"/>
                <a:gd name="connsiteX4189" fmla="*/ 4503445 w 6891715"/>
                <a:gd name="connsiteY4189" fmla="*/ 5522118 h 6367455"/>
                <a:gd name="connsiteX4190" fmla="*/ 4525674 w 6891715"/>
                <a:gd name="connsiteY4190" fmla="*/ 5523070 h 6367455"/>
                <a:gd name="connsiteX4191" fmla="*/ 4518053 w 6891715"/>
                <a:gd name="connsiteY4191" fmla="*/ 5517677 h 6367455"/>
                <a:gd name="connsiteX4192" fmla="*/ 4503445 w 6891715"/>
                <a:gd name="connsiteY4192" fmla="*/ 5516091 h 6367455"/>
                <a:gd name="connsiteX4193" fmla="*/ 4489473 w 6891715"/>
                <a:gd name="connsiteY4193" fmla="*/ 5516091 h 6367455"/>
                <a:gd name="connsiteX4194" fmla="*/ 4484074 w 6891715"/>
                <a:gd name="connsiteY4194" fmla="*/ 5521483 h 6367455"/>
                <a:gd name="connsiteX4195" fmla="*/ 4471372 w 6891715"/>
                <a:gd name="connsiteY4195" fmla="*/ 5518311 h 6367455"/>
                <a:gd name="connsiteX4196" fmla="*/ 4466291 w 6891715"/>
                <a:gd name="connsiteY4196" fmla="*/ 5513236 h 6367455"/>
                <a:gd name="connsiteX4197" fmla="*/ 4467244 w 6891715"/>
                <a:gd name="connsiteY4197" fmla="*/ 5502767 h 6367455"/>
                <a:gd name="connsiteX4198" fmla="*/ 4457717 w 6891715"/>
                <a:gd name="connsiteY4198" fmla="*/ 5498326 h 6367455"/>
                <a:gd name="connsiteX4199" fmla="*/ 4449143 w 6891715"/>
                <a:gd name="connsiteY4199" fmla="*/ 5491030 h 6367455"/>
                <a:gd name="connsiteX4200" fmla="*/ 4451366 w 6891715"/>
                <a:gd name="connsiteY4200" fmla="*/ 5488174 h 6367455"/>
                <a:gd name="connsiteX4201" fmla="*/ 4445967 w 6891715"/>
                <a:gd name="connsiteY4201" fmla="*/ 5484050 h 6367455"/>
                <a:gd name="connsiteX4202" fmla="*/ 4450413 w 6891715"/>
                <a:gd name="connsiteY4202" fmla="*/ 5474216 h 6367455"/>
                <a:gd name="connsiteX4203" fmla="*/ 4454224 w 6891715"/>
                <a:gd name="connsiteY4203" fmla="*/ 5462796 h 6367455"/>
                <a:gd name="connsiteX4204" fmla="*/ 4471054 w 6891715"/>
                <a:gd name="connsiteY4204" fmla="*/ 5460576 h 6367455"/>
                <a:gd name="connsiteX4205" fmla="*/ 4485979 w 6891715"/>
                <a:gd name="connsiteY4205" fmla="*/ 5470727 h 6367455"/>
                <a:gd name="connsiteX4206" fmla="*/ 4497729 w 6891715"/>
                <a:gd name="connsiteY4206" fmla="*/ 5466603 h 6367455"/>
                <a:gd name="connsiteX4207" fmla="*/ 4519005 w 6891715"/>
                <a:gd name="connsiteY4207" fmla="*/ 5472630 h 6367455"/>
                <a:gd name="connsiteX4208" fmla="*/ 4540282 w 6891715"/>
                <a:gd name="connsiteY4208" fmla="*/ 5474216 h 6367455"/>
                <a:gd name="connsiteX4209" fmla="*/ 4576801 w 6891715"/>
                <a:gd name="connsiteY4209" fmla="*/ 5462796 h 6367455"/>
                <a:gd name="connsiteX4210" fmla="*/ 4615225 w 6891715"/>
                <a:gd name="connsiteY4210" fmla="*/ 5473899 h 6367455"/>
                <a:gd name="connsiteX4211" fmla="*/ 4632055 w 6891715"/>
                <a:gd name="connsiteY4211" fmla="*/ 5472630 h 6367455"/>
                <a:gd name="connsiteX4212" fmla="*/ 4660635 w 6891715"/>
                <a:gd name="connsiteY4212" fmla="*/ 5469141 h 6367455"/>
                <a:gd name="connsiteX4213" fmla="*/ 4667939 w 6891715"/>
                <a:gd name="connsiteY4213" fmla="*/ 5447252 h 6367455"/>
                <a:gd name="connsiteX4214" fmla="*/ 4721606 w 6891715"/>
                <a:gd name="connsiteY4214" fmla="*/ 5417115 h 6367455"/>
                <a:gd name="connsiteX4215" fmla="*/ 4777179 w 6891715"/>
                <a:gd name="connsiteY4215" fmla="*/ 5385075 h 6367455"/>
                <a:gd name="connsiteX4216" fmla="*/ 4808934 w 6891715"/>
                <a:gd name="connsiteY4216" fmla="*/ 5377144 h 6367455"/>
                <a:gd name="connsiteX4217" fmla="*/ 4837197 w 6891715"/>
                <a:gd name="connsiteY4217" fmla="*/ 5363504 h 6367455"/>
                <a:gd name="connsiteX4218" fmla="*/ 4847994 w 6891715"/>
                <a:gd name="connsiteY4218" fmla="*/ 5354938 h 6367455"/>
                <a:gd name="connsiteX4219" fmla="*/ 4929288 w 6891715"/>
                <a:gd name="connsiteY4219" fmla="*/ 5357476 h 6367455"/>
                <a:gd name="connsiteX4220" fmla="*/ 4984543 w 6891715"/>
                <a:gd name="connsiteY4220" fmla="*/ 5364138 h 6367455"/>
                <a:gd name="connsiteX4221" fmla="*/ 5002644 w 6891715"/>
                <a:gd name="connsiteY4221" fmla="*/ 5359697 h 6367455"/>
                <a:gd name="connsiteX4222" fmla="*/ 5014076 w 6891715"/>
                <a:gd name="connsiteY4222" fmla="*/ 5347008 h 6367455"/>
                <a:gd name="connsiteX4223" fmla="*/ 5026778 w 6891715"/>
                <a:gd name="connsiteY4223" fmla="*/ 5345104 h 6367455"/>
                <a:gd name="connsiteX4224" fmla="*/ 5042021 w 6891715"/>
                <a:gd name="connsiteY4224" fmla="*/ 5383489 h 6367455"/>
                <a:gd name="connsiteX4225" fmla="*/ 5058851 w 6891715"/>
                <a:gd name="connsiteY4225" fmla="*/ 5387613 h 6367455"/>
                <a:gd name="connsiteX4226" fmla="*/ 5071553 w 6891715"/>
                <a:gd name="connsiteY4226" fmla="*/ 5399033 h 6367455"/>
                <a:gd name="connsiteX4227" fmla="*/ 5089654 w 6891715"/>
                <a:gd name="connsiteY4227" fmla="*/ 5402205 h 6367455"/>
                <a:gd name="connsiteX4228" fmla="*/ 5111883 w 6891715"/>
                <a:gd name="connsiteY4228" fmla="*/ 5391420 h 6367455"/>
                <a:gd name="connsiteX4229" fmla="*/ 5119504 w 6891715"/>
                <a:gd name="connsiteY4229" fmla="*/ 5394592 h 6367455"/>
                <a:gd name="connsiteX4230" fmla="*/ 5129031 w 6891715"/>
                <a:gd name="connsiteY4230" fmla="*/ 5401888 h 6367455"/>
                <a:gd name="connsiteX4231" fmla="*/ 5145227 w 6891715"/>
                <a:gd name="connsiteY4231" fmla="*/ 5438687 h 6367455"/>
                <a:gd name="connsiteX4232" fmla="*/ 5162057 w 6891715"/>
                <a:gd name="connsiteY4232" fmla="*/ 5443445 h 6367455"/>
                <a:gd name="connsiteX4233" fmla="*/ 5170313 w 6891715"/>
                <a:gd name="connsiteY4233" fmla="*/ 5439321 h 6367455"/>
                <a:gd name="connsiteX4234" fmla="*/ 5178570 w 6891715"/>
                <a:gd name="connsiteY4234" fmla="*/ 5438687 h 6367455"/>
                <a:gd name="connsiteX4235" fmla="*/ 5189049 w 6891715"/>
                <a:gd name="connsiteY4235" fmla="*/ 5448204 h 6367455"/>
                <a:gd name="connsiteX4236" fmla="*/ 5199211 w 6891715"/>
                <a:gd name="connsiteY4236" fmla="*/ 5454548 h 6367455"/>
                <a:gd name="connsiteX4237" fmla="*/ 5223345 w 6891715"/>
                <a:gd name="connsiteY4237" fmla="*/ 5460576 h 6367455"/>
                <a:gd name="connsiteX4238" fmla="*/ 5241129 w 6891715"/>
                <a:gd name="connsiteY4238" fmla="*/ 5475168 h 6367455"/>
                <a:gd name="connsiteX4239" fmla="*/ 5251608 w 6891715"/>
                <a:gd name="connsiteY4239" fmla="*/ 5480561 h 6367455"/>
                <a:gd name="connsiteX4240" fmla="*/ 5253831 w 6891715"/>
                <a:gd name="connsiteY4240" fmla="*/ 5470727 h 6367455"/>
                <a:gd name="connsiteX4241" fmla="*/ 5262087 w 6891715"/>
                <a:gd name="connsiteY4241" fmla="*/ 5470727 h 6367455"/>
                <a:gd name="connsiteX4242" fmla="*/ 5290032 w 6891715"/>
                <a:gd name="connsiteY4242" fmla="*/ 5485954 h 6367455"/>
                <a:gd name="connsiteX4243" fmla="*/ 5318930 w 6891715"/>
                <a:gd name="connsiteY4243" fmla="*/ 5495471 h 6367455"/>
                <a:gd name="connsiteX4244" fmla="*/ 5356084 w 6891715"/>
                <a:gd name="connsiteY4244" fmla="*/ 5482464 h 6367455"/>
                <a:gd name="connsiteX4245" fmla="*/ 5421501 w 6891715"/>
                <a:gd name="connsiteY4245" fmla="*/ 5468824 h 6367455"/>
                <a:gd name="connsiteX4246" fmla="*/ 5495174 w 6891715"/>
                <a:gd name="connsiteY4246" fmla="*/ 5479927 h 6367455"/>
                <a:gd name="connsiteX4247" fmla="*/ 5517720 w 6891715"/>
                <a:gd name="connsiteY4247" fmla="*/ 5481830 h 6367455"/>
                <a:gd name="connsiteX4248" fmla="*/ 5564401 w 6891715"/>
                <a:gd name="connsiteY4248" fmla="*/ 5452645 h 6367455"/>
                <a:gd name="connsiteX4249" fmla="*/ 5579961 w 6891715"/>
                <a:gd name="connsiteY4249" fmla="*/ 5450424 h 6367455"/>
                <a:gd name="connsiteX4250" fmla="*/ 5598062 w 6891715"/>
                <a:gd name="connsiteY4250" fmla="*/ 5437735 h 6367455"/>
                <a:gd name="connsiteX4251" fmla="*/ 5650459 w 6891715"/>
                <a:gd name="connsiteY4251" fmla="*/ 5377144 h 6367455"/>
                <a:gd name="connsiteX4252" fmla="*/ 5660621 w 6891715"/>
                <a:gd name="connsiteY4252" fmla="*/ 5382854 h 6367455"/>
                <a:gd name="connsiteX4253" fmla="*/ 5660866 w 6891715"/>
                <a:gd name="connsiteY4253" fmla="*/ 5382796 h 6367455"/>
                <a:gd name="connsiteX4254" fmla="*/ 5650740 w 6891715"/>
                <a:gd name="connsiteY4254" fmla="*/ 5377092 h 6367455"/>
                <a:gd name="connsiteX4255" fmla="*/ 5651375 w 6891715"/>
                <a:gd name="connsiteY4255" fmla="*/ 5348489 h 6367455"/>
                <a:gd name="connsiteX4256" fmla="*/ 5636460 w 6891715"/>
                <a:gd name="connsiteY4256" fmla="*/ 5328467 h 6367455"/>
                <a:gd name="connsiteX4257" fmla="*/ 5629479 w 6891715"/>
                <a:gd name="connsiteY4257" fmla="*/ 5271897 h 6367455"/>
                <a:gd name="connsiteX4258" fmla="*/ 5604092 w 6891715"/>
                <a:gd name="connsiteY4258" fmla="*/ 5243611 h 6367455"/>
                <a:gd name="connsiteX4259" fmla="*/ 5598380 w 6891715"/>
                <a:gd name="connsiteY4259" fmla="*/ 5224543 h 6367455"/>
                <a:gd name="connsiteX4260" fmla="*/ 5585686 w 6891715"/>
                <a:gd name="connsiteY4260" fmla="*/ 5214373 h 6367455"/>
                <a:gd name="connsiteX4261" fmla="*/ 5545384 w 6891715"/>
                <a:gd name="connsiteY4261" fmla="*/ 5211513 h 6367455"/>
                <a:gd name="connsiteX4262" fmla="*/ 5520949 w 6891715"/>
                <a:gd name="connsiteY4262" fmla="*/ 5202296 h 6367455"/>
                <a:gd name="connsiteX4263" fmla="*/ 5511429 w 6891715"/>
                <a:gd name="connsiteY4263" fmla="*/ 5181956 h 6367455"/>
                <a:gd name="connsiteX4264" fmla="*/ 5512381 w 6891715"/>
                <a:gd name="connsiteY4264" fmla="*/ 5175600 h 6367455"/>
                <a:gd name="connsiteX4265" fmla="*/ 5502861 w 6891715"/>
                <a:gd name="connsiteY4265" fmla="*/ 5178142 h 6367455"/>
                <a:gd name="connsiteX4266" fmla="*/ 5482869 w 6891715"/>
                <a:gd name="connsiteY4266" fmla="*/ 5165430 h 6367455"/>
                <a:gd name="connsiteX4267" fmla="*/ 5475253 w 6891715"/>
                <a:gd name="connsiteY4267" fmla="*/ 5146997 h 6367455"/>
                <a:gd name="connsiteX4268" fmla="*/ 5474184 w 6891715"/>
                <a:gd name="connsiteY4268" fmla="*/ 5146401 h 6367455"/>
                <a:gd name="connsiteX4269" fmla="*/ 5451638 w 6891715"/>
                <a:gd name="connsiteY4269" fmla="*/ 5128307 h 6367455"/>
                <a:gd name="connsiteX4270" fmla="*/ 5417342 w 6891715"/>
                <a:gd name="connsiteY4270" fmla="*/ 5083548 h 6367455"/>
                <a:gd name="connsiteX4271" fmla="*/ 5373837 w 6891715"/>
                <a:gd name="connsiteY4271" fmla="*/ 5054026 h 6367455"/>
                <a:gd name="connsiteX4272" fmla="*/ 5345257 w 6891715"/>
                <a:gd name="connsiteY4272" fmla="*/ 5042598 h 6367455"/>
                <a:gd name="connsiteX4273" fmla="*/ 5320806 w 6891715"/>
                <a:gd name="connsiteY4273" fmla="*/ 5037837 h 6367455"/>
                <a:gd name="connsiteX4274" fmla="*/ 5300482 w 6891715"/>
                <a:gd name="connsiteY4274" fmla="*/ 5026409 h 6367455"/>
                <a:gd name="connsiteX4275" fmla="*/ 5300165 w 6891715"/>
                <a:gd name="connsiteY4275" fmla="*/ 5016886 h 6367455"/>
                <a:gd name="connsiteX4276" fmla="*/ 5286510 w 6891715"/>
                <a:gd name="connsiteY4276" fmla="*/ 5008632 h 6367455"/>
                <a:gd name="connsiteX4277" fmla="*/ 5282381 w 6891715"/>
                <a:gd name="connsiteY4277" fmla="*/ 5016886 h 6367455"/>
                <a:gd name="connsiteX4278" fmla="*/ 5270950 w 6891715"/>
                <a:gd name="connsiteY4278" fmla="*/ 5014029 h 6367455"/>
                <a:gd name="connsiteX4279" fmla="*/ 5255072 w 6891715"/>
                <a:gd name="connsiteY4279" fmla="*/ 5010854 h 6367455"/>
                <a:gd name="connsiteX4280" fmla="*/ 5245228 w 6891715"/>
                <a:gd name="connsiteY4280" fmla="*/ 5009267 h 6367455"/>
                <a:gd name="connsiteX4281" fmla="*/ 5229032 w 6891715"/>
                <a:gd name="connsiteY4281" fmla="*/ 4980697 h 6367455"/>
                <a:gd name="connsiteX4282" fmla="*/ 5211885 w 6891715"/>
                <a:gd name="connsiteY4282" fmla="*/ 4944192 h 6367455"/>
                <a:gd name="connsiteX4283" fmla="*/ 5193784 w 6891715"/>
                <a:gd name="connsiteY4283" fmla="*/ 4938795 h 6367455"/>
                <a:gd name="connsiteX4284" fmla="*/ 5176636 w 6891715"/>
                <a:gd name="connsiteY4284" fmla="*/ 4938160 h 6367455"/>
                <a:gd name="connsiteX4285" fmla="*/ 5171555 w 6891715"/>
                <a:gd name="connsiteY4285" fmla="*/ 4925145 h 6367455"/>
                <a:gd name="connsiteX4286" fmla="*/ 5202358 w 6891715"/>
                <a:gd name="connsiteY4286" fmla="*/ 4917844 h 6367455"/>
                <a:gd name="connsiteX4287" fmla="*/ 5199817 w 6891715"/>
                <a:gd name="connsiteY4287" fmla="*/ 4907369 h 6367455"/>
                <a:gd name="connsiteX4288" fmla="*/ 5190291 w 6891715"/>
                <a:gd name="connsiteY4288" fmla="*/ 4906099 h 6367455"/>
                <a:gd name="connsiteX4289" fmla="*/ 5185210 w 6891715"/>
                <a:gd name="connsiteY4289" fmla="*/ 4911495 h 6367455"/>
                <a:gd name="connsiteX4290" fmla="*/ 5188068 w 6891715"/>
                <a:gd name="connsiteY4290" fmla="*/ 4894671 h 6367455"/>
                <a:gd name="connsiteX4291" fmla="*/ 5207121 w 6891715"/>
                <a:gd name="connsiteY4291" fmla="*/ 4898798 h 6367455"/>
                <a:gd name="connsiteX4292" fmla="*/ 5217918 w 6891715"/>
                <a:gd name="connsiteY4292" fmla="*/ 4907051 h 6367455"/>
                <a:gd name="connsiteX4293" fmla="*/ 5216965 w 6891715"/>
                <a:gd name="connsiteY4293" fmla="*/ 4915305 h 6367455"/>
                <a:gd name="connsiteX4294" fmla="*/ 5234748 w 6891715"/>
                <a:gd name="connsiteY4294" fmla="*/ 4917527 h 6367455"/>
                <a:gd name="connsiteX4295" fmla="*/ 5225222 w 6891715"/>
                <a:gd name="connsiteY4295" fmla="*/ 4907051 h 6367455"/>
                <a:gd name="connsiteX4296" fmla="*/ 5243322 w 6891715"/>
                <a:gd name="connsiteY4296" fmla="*/ 4908956 h 6367455"/>
                <a:gd name="connsiteX4297" fmla="*/ 5249673 w 6891715"/>
                <a:gd name="connsiteY4297" fmla="*/ 4901655 h 6367455"/>
                <a:gd name="connsiteX4298" fmla="*/ 5252531 w 6891715"/>
                <a:gd name="connsiteY4298" fmla="*/ 4881338 h 6367455"/>
                <a:gd name="connsiteX4299" fmla="*/ 5262058 w 6891715"/>
                <a:gd name="connsiteY4299" fmla="*/ 4868641 h 6367455"/>
                <a:gd name="connsiteX4300" fmla="*/ 5276983 w 6891715"/>
                <a:gd name="connsiteY4300" fmla="*/ 4862292 h 6367455"/>
                <a:gd name="connsiteX4301" fmla="*/ 5279841 w 6891715"/>
                <a:gd name="connsiteY4301" fmla="*/ 4842293 h 6367455"/>
                <a:gd name="connsiteX4302" fmla="*/ 5300482 w 6891715"/>
                <a:gd name="connsiteY4302" fmla="*/ 4809279 h 6367455"/>
                <a:gd name="connsiteX4303" fmla="*/ 5309056 w 6891715"/>
                <a:gd name="connsiteY4303" fmla="*/ 4810232 h 6367455"/>
                <a:gd name="connsiteX4304" fmla="*/ 5302705 w 6891715"/>
                <a:gd name="connsiteY4304" fmla="*/ 4819755 h 6367455"/>
                <a:gd name="connsiteX4305" fmla="*/ 5305245 w 6891715"/>
                <a:gd name="connsiteY4305" fmla="*/ 4831500 h 6367455"/>
                <a:gd name="connsiteX4306" fmla="*/ 5318900 w 6891715"/>
                <a:gd name="connsiteY4306" fmla="*/ 4840706 h 6367455"/>
                <a:gd name="connsiteX4307" fmla="*/ 5328109 w 6891715"/>
                <a:gd name="connsiteY4307" fmla="*/ 4832135 h 6367455"/>
                <a:gd name="connsiteX4308" fmla="*/ 5327157 w 6891715"/>
                <a:gd name="connsiteY4308" fmla="*/ 4827056 h 6367455"/>
                <a:gd name="connsiteX4309" fmla="*/ 5322711 w 6891715"/>
                <a:gd name="connsiteY4309" fmla="*/ 4821660 h 6367455"/>
                <a:gd name="connsiteX4310" fmla="*/ 5323981 w 6891715"/>
                <a:gd name="connsiteY4310" fmla="*/ 4831183 h 6367455"/>
                <a:gd name="connsiteX4311" fmla="*/ 5316360 w 6891715"/>
                <a:gd name="connsiteY4311" fmla="*/ 4823882 h 6367455"/>
                <a:gd name="connsiteX4312" fmla="*/ 5314454 w 6891715"/>
                <a:gd name="connsiteY4312" fmla="*/ 4815628 h 6367455"/>
                <a:gd name="connsiteX4313" fmla="*/ 5317630 w 6891715"/>
                <a:gd name="connsiteY4313" fmla="*/ 4811501 h 6367455"/>
                <a:gd name="connsiteX4314" fmla="*/ 5327157 w 6891715"/>
                <a:gd name="connsiteY4314" fmla="*/ 4801978 h 6367455"/>
                <a:gd name="connsiteX4315" fmla="*/ 5333508 w 6891715"/>
                <a:gd name="connsiteY4315" fmla="*/ 4801661 h 6367455"/>
                <a:gd name="connsiteX4316" fmla="*/ 5342082 w 6891715"/>
                <a:gd name="connsiteY4316" fmla="*/ 4813089 h 6367455"/>
                <a:gd name="connsiteX4317" fmla="*/ 5351608 w 6891715"/>
                <a:gd name="connsiteY4317" fmla="*/ 4815311 h 6367455"/>
                <a:gd name="connsiteX4318" fmla="*/ 5359547 w 6891715"/>
                <a:gd name="connsiteY4318" fmla="*/ 4808010 h 6367455"/>
                <a:gd name="connsiteX4319" fmla="*/ 5342717 w 6891715"/>
                <a:gd name="connsiteY4319" fmla="*/ 4796264 h 6367455"/>
                <a:gd name="connsiteX4320" fmla="*/ 5340494 w 6891715"/>
                <a:gd name="connsiteY4320" fmla="*/ 4790868 h 6367455"/>
                <a:gd name="connsiteX4321" fmla="*/ 5309691 w 6891715"/>
                <a:gd name="connsiteY4321" fmla="*/ 4767060 h 6367455"/>
                <a:gd name="connsiteX4322" fmla="*/ 5305563 w 6891715"/>
                <a:gd name="connsiteY4322" fmla="*/ 4772456 h 6367455"/>
                <a:gd name="connsiteX4323" fmla="*/ 5292861 w 6891715"/>
                <a:gd name="connsiteY4323" fmla="*/ 4758806 h 6367455"/>
                <a:gd name="connsiteX4324" fmla="*/ 5283969 w 6891715"/>
                <a:gd name="connsiteY4324" fmla="*/ 4741030 h 6367455"/>
                <a:gd name="connsiteX4325" fmla="*/ 5280794 w 6891715"/>
                <a:gd name="connsiteY4325" fmla="*/ 4721983 h 6367455"/>
                <a:gd name="connsiteX4326" fmla="*/ 5298894 w 6891715"/>
                <a:gd name="connsiteY4326" fmla="*/ 4732459 h 6367455"/>
                <a:gd name="connsiteX4327" fmla="*/ 5315725 w 6891715"/>
                <a:gd name="connsiteY4327" fmla="*/ 4725792 h 6367455"/>
                <a:gd name="connsiteX4328" fmla="*/ 5318900 w 6891715"/>
                <a:gd name="connsiteY4328" fmla="*/ 4719444 h 6367455"/>
                <a:gd name="connsiteX4329" fmla="*/ 5328427 w 6891715"/>
                <a:gd name="connsiteY4329" fmla="*/ 4721666 h 6367455"/>
                <a:gd name="connsiteX4330" fmla="*/ 5336048 w 6891715"/>
                <a:gd name="connsiteY4330" fmla="*/ 4728967 h 6367455"/>
                <a:gd name="connsiteX4331" fmla="*/ 5356689 w 6891715"/>
                <a:gd name="connsiteY4331" fmla="*/ 4728649 h 6367455"/>
                <a:gd name="connsiteX4332" fmla="*/ 5356689 w 6891715"/>
                <a:gd name="connsiteY4332" fmla="*/ 4718491 h 6367455"/>
                <a:gd name="connsiteX4333" fmla="*/ 5343987 w 6891715"/>
                <a:gd name="connsiteY4333" fmla="*/ 4709920 h 6367455"/>
                <a:gd name="connsiteX4334" fmla="*/ 5337636 w 6891715"/>
                <a:gd name="connsiteY4334" fmla="*/ 4718491 h 6367455"/>
                <a:gd name="connsiteX4335" fmla="*/ 5331285 w 6891715"/>
                <a:gd name="connsiteY4335" fmla="*/ 4708968 h 6367455"/>
                <a:gd name="connsiteX4336" fmla="*/ 5334460 w 6891715"/>
                <a:gd name="connsiteY4336" fmla="*/ 4700397 h 6367455"/>
                <a:gd name="connsiteX4337" fmla="*/ 5339859 w 6891715"/>
                <a:gd name="connsiteY4337" fmla="*/ 4696270 h 6367455"/>
                <a:gd name="connsiteX4338" fmla="*/ 5363358 w 6891715"/>
                <a:gd name="connsiteY4338" fmla="*/ 4697223 h 6367455"/>
                <a:gd name="connsiteX4339" fmla="*/ 5375742 w 6891715"/>
                <a:gd name="connsiteY4339" fmla="*/ 4686430 h 6367455"/>
                <a:gd name="connsiteX4340" fmla="*/ 5386222 w 6891715"/>
                <a:gd name="connsiteY4340" fmla="*/ 4681986 h 6367455"/>
                <a:gd name="connsiteX4341" fmla="*/ 5430362 w 6891715"/>
                <a:gd name="connsiteY4341" fmla="*/ 4672462 h 6367455"/>
                <a:gd name="connsiteX4342" fmla="*/ 5430362 w 6891715"/>
                <a:gd name="connsiteY4342" fmla="*/ 4663892 h 6367455"/>
                <a:gd name="connsiteX4343" fmla="*/ 5418612 w 6891715"/>
                <a:gd name="connsiteY4343" fmla="*/ 4657543 h 6367455"/>
                <a:gd name="connsiteX4344" fmla="*/ 5420835 w 6891715"/>
                <a:gd name="connsiteY4344" fmla="*/ 4648019 h 6367455"/>
                <a:gd name="connsiteX4345" fmla="*/ 5416707 w 6891715"/>
                <a:gd name="connsiteY4345" fmla="*/ 4641036 h 6367455"/>
                <a:gd name="connsiteX4346" fmla="*/ 5393208 w 6891715"/>
                <a:gd name="connsiteY4346" fmla="*/ 4645163 h 6367455"/>
                <a:gd name="connsiteX4347" fmla="*/ 5379553 w 6891715"/>
                <a:gd name="connsiteY4347" fmla="*/ 4654686 h 6367455"/>
                <a:gd name="connsiteX4348" fmla="*/ 5352243 w 6891715"/>
                <a:gd name="connsiteY4348" fmla="*/ 4657225 h 6367455"/>
                <a:gd name="connsiteX4349" fmla="*/ 5331230 w 6891715"/>
                <a:gd name="connsiteY4349" fmla="*/ 4660361 h 6367455"/>
                <a:gd name="connsiteX4350" fmla="*/ 5331109 w 6891715"/>
                <a:gd name="connsiteY4350" fmla="*/ 4661094 h 6367455"/>
                <a:gd name="connsiteX4351" fmla="*/ 5315234 w 6891715"/>
                <a:gd name="connsiteY4351" fmla="*/ 4676033 h 6367455"/>
                <a:gd name="connsiteX4352" fmla="*/ 5309836 w 6891715"/>
                <a:gd name="connsiteY4352" fmla="*/ 4676351 h 6367455"/>
                <a:gd name="connsiteX4353" fmla="*/ 5314281 w 6891715"/>
                <a:gd name="connsiteY4353" fmla="*/ 4666816 h 6367455"/>
                <a:gd name="connsiteX4354" fmla="*/ 5285389 w 6891715"/>
                <a:gd name="connsiteY4354" fmla="*/ 4662366 h 6367455"/>
                <a:gd name="connsiteX4355" fmla="*/ 5258401 w 6891715"/>
                <a:gd name="connsiteY4355" fmla="*/ 4676669 h 6367455"/>
                <a:gd name="connsiteX4356" fmla="*/ 5249829 w 6891715"/>
                <a:gd name="connsiteY4356" fmla="*/ 4690337 h 6367455"/>
                <a:gd name="connsiteX4357" fmla="*/ 5242844 w 6891715"/>
                <a:gd name="connsiteY4357" fmla="*/ 4694787 h 6367455"/>
                <a:gd name="connsiteX4358" fmla="*/ 5238399 w 6891715"/>
                <a:gd name="connsiteY4358" fmla="*/ 4692562 h 6367455"/>
                <a:gd name="connsiteX4359" fmla="*/ 5206649 w 6891715"/>
                <a:gd name="connsiteY4359" fmla="*/ 4704640 h 6367455"/>
                <a:gd name="connsiteX4360" fmla="*/ 5195219 w 6891715"/>
                <a:gd name="connsiteY4360" fmla="*/ 4725936 h 6367455"/>
                <a:gd name="connsiteX4361" fmla="*/ 5184741 w 6891715"/>
                <a:gd name="connsiteY4361" fmla="*/ 4732293 h 6367455"/>
                <a:gd name="connsiteX4362" fmla="*/ 5178391 w 6891715"/>
                <a:gd name="connsiteY4362" fmla="*/ 4719579 h 6367455"/>
                <a:gd name="connsiteX4363" fmla="*/ 5164421 w 6891715"/>
                <a:gd name="connsiteY4363" fmla="*/ 4717672 h 6367455"/>
                <a:gd name="connsiteX4364" fmla="*/ 5151721 w 6891715"/>
                <a:gd name="connsiteY4364" fmla="*/ 4719897 h 6367455"/>
                <a:gd name="connsiteX4365" fmla="*/ 5147594 w 6891715"/>
                <a:gd name="connsiteY4365" fmla="*/ 4731657 h 6367455"/>
                <a:gd name="connsiteX4366" fmla="*/ 5144736 w 6891715"/>
                <a:gd name="connsiteY4366" fmla="*/ 4744053 h 6367455"/>
                <a:gd name="connsiteX4367" fmla="*/ 5132036 w 6891715"/>
                <a:gd name="connsiteY4367" fmla="*/ 4746596 h 6367455"/>
                <a:gd name="connsiteX4368" fmla="*/ 5132036 w 6891715"/>
                <a:gd name="connsiteY4368" fmla="*/ 4739921 h 6367455"/>
                <a:gd name="connsiteX4369" fmla="*/ 5116161 w 6891715"/>
                <a:gd name="connsiteY4369" fmla="*/ 4732611 h 6367455"/>
                <a:gd name="connsiteX4370" fmla="*/ 5101239 w 6891715"/>
                <a:gd name="connsiteY4370" fmla="*/ 4750728 h 6367455"/>
                <a:gd name="connsiteX4371" fmla="*/ 5080284 w 6891715"/>
                <a:gd name="connsiteY4371" fmla="*/ 4761535 h 6367455"/>
                <a:gd name="connsiteX4372" fmla="*/ 5055836 w 6891715"/>
                <a:gd name="connsiteY4372" fmla="*/ 4769164 h 6367455"/>
                <a:gd name="connsiteX4373" fmla="*/ 5050756 w 6891715"/>
                <a:gd name="connsiteY4373" fmla="*/ 4763124 h 6367455"/>
                <a:gd name="connsiteX4374" fmla="*/ 5045994 w 6891715"/>
                <a:gd name="connsiteY4374" fmla="*/ 4736425 h 6367455"/>
                <a:gd name="connsiteX4375" fmla="*/ 5040914 w 6891715"/>
                <a:gd name="connsiteY4375" fmla="*/ 4745960 h 6367455"/>
                <a:gd name="connsiteX4376" fmla="*/ 5045359 w 6891715"/>
                <a:gd name="connsiteY4376" fmla="*/ 4773296 h 6367455"/>
                <a:gd name="connsiteX4377" fmla="*/ 5051709 w 6891715"/>
                <a:gd name="connsiteY4377" fmla="*/ 4774567 h 6367455"/>
                <a:gd name="connsiteX4378" fmla="*/ 5042501 w 6891715"/>
                <a:gd name="connsiteY4378" fmla="*/ 4780924 h 6367455"/>
                <a:gd name="connsiteX4379" fmla="*/ 5039961 w 6891715"/>
                <a:gd name="connsiteY4379" fmla="*/ 4775838 h 6367455"/>
                <a:gd name="connsiteX4380" fmla="*/ 5039009 w 6891715"/>
                <a:gd name="connsiteY4380" fmla="*/ 4766303 h 6367455"/>
                <a:gd name="connsiteX4381" fmla="*/ 5033611 w 6891715"/>
                <a:gd name="connsiteY4381" fmla="*/ 4758992 h 6367455"/>
                <a:gd name="connsiteX4382" fmla="*/ 5028531 w 6891715"/>
                <a:gd name="connsiteY4382" fmla="*/ 4776792 h 6367455"/>
                <a:gd name="connsiteX4383" fmla="*/ 5032976 w 6891715"/>
                <a:gd name="connsiteY4383" fmla="*/ 4779017 h 6367455"/>
                <a:gd name="connsiteX4384" fmla="*/ 5019006 w 6891715"/>
                <a:gd name="connsiteY4384" fmla="*/ 4792684 h 6367455"/>
                <a:gd name="connsiteX4385" fmla="*/ 5004401 w 6891715"/>
                <a:gd name="connsiteY4385" fmla="*/ 4799359 h 6367455"/>
                <a:gd name="connsiteX4386" fmla="*/ 4999004 w 6891715"/>
                <a:gd name="connsiteY4386" fmla="*/ 4803491 h 6367455"/>
                <a:gd name="connsiteX4387" fmla="*/ 4987574 w 6891715"/>
                <a:gd name="connsiteY4387" fmla="*/ 4805716 h 6367455"/>
                <a:gd name="connsiteX4388" fmla="*/ 4983446 w 6891715"/>
                <a:gd name="connsiteY4388" fmla="*/ 4824787 h 6367455"/>
                <a:gd name="connsiteX4389" fmla="*/ 4974874 w 6891715"/>
                <a:gd name="connsiteY4389" fmla="*/ 4829873 h 6367455"/>
                <a:gd name="connsiteX4390" fmla="*/ 4968524 w 6891715"/>
                <a:gd name="connsiteY4390" fmla="*/ 4826694 h 6367455"/>
                <a:gd name="connsiteX4391" fmla="*/ 4965349 w 6891715"/>
                <a:gd name="connsiteY4391" fmla="*/ 4818748 h 6367455"/>
                <a:gd name="connsiteX4392" fmla="*/ 4974874 w 6891715"/>
                <a:gd name="connsiteY4392" fmla="*/ 4813980 h 6367455"/>
                <a:gd name="connsiteX4393" fmla="*/ 4974874 w 6891715"/>
                <a:gd name="connsiteY4393" fmla="*/ 4810166 h 6367455"/>
                <a:gd name="connsiteX4394" fmla="*/ 4965349 w 6891715"/>
                <a:gd name="connsiteY4394" fmla="*/ 4815570 h 6367455"/>
                <a:gd name="connsiteX4395" fmla="*/ 4952649 w 6891715"/>
                <a:gd name="connsiteY4395" fmla="*/ 4800631 h 6367455"/>
                <a:gd name="connsiteX4396" fmla="*/ 4941854 w 6891715"/>
                <a:gd name="connsiteY4396" fmla="*/ 4801902 h 6367455"/>
                <a:gd name="connsiteX4397" fmla="*/ 4938679 w 6891715"/>
                <a:gd name="connsiteY4397" fmla="*/ 4810166 h 6367455"/>
                <a:gd name="connsiteX4398" fmla="*/ 4930424 w 6891715"/>
                <a:gd name="connsiteY4398" fmla="*/ 4803173 h 6367455"/>
                <a:gd name="connsiteX4399" fmla="*/ 4922804 w 6891715"/>
                <a:gd name="connsiteY4399" fmla="*/ 4814934 h 6367455"/>
                <a:gd name="connsiteX4400" fmla="*/ 4917724 w 6891715"/>
                <a:gd name="connsiteY4400" fmla="*/ 4801902 h 6367455"/>
                <a:gd name="connsiteX4401" fmla="*/ 4910104 w 6891715"/>
                <a:gd name="connsiteY4401" fmla="*/ 4792684 h 6367455"/>
                <a:gd name="connsiteX4402" fmla="*/ 4896451 w 6891715"/>
                <a:gd name="connsiteY4402" fmla="*/ 4784420 h 6367455"/>
                <a:gd name="connsiteX4403" fmla="*/ 4893276 w 6891715"/>
                <a:gd name="connsiteY4403" fmla="*/ 4803491 h 6367455"/>
                <a:gd name="connsiteX4404" fmla="*/ 4900896 w 6891715"/>
                <a:gd name="connsiteY4404" fmla="*/ 4812709 h 6367455"/>
                <a:gd name="connsiteX4405" fmla="*/ 4907246 w 6891715"/>
                <a:gd name="connsiteY4405" fmla="*/ 4819066 h 6367455"/>
                <a:gd name="connsiteX4406" fmla="*/ 4916771 w 6891715"/>
                <a:gd name="connsiteY4406" fmla="*/ 4820020 h 6367455"/>
                <a:gd name="connsiteX4407" fmla="*/ 4929471 w 6891715"/>
                <a:gd name="connsiteY4407" fmla="*/ 4827330 h 6367455"/>
                <a:gd name="connsiteX4408" fmla="*/ 4932646 w 6891715"/>
                <a:gd name="connsiteY4408" fmla="*/ 4840044 h 6367455"/>
                <a:gd name="connsiteX4409" fmla="*/ 4939314 w 6891715"/>
                <a:gd name="connsiteY4409" fmla="*/ 4841951 h 6367455"/>
                <a:gd name="connsiteX4410" fmla="*/ 4937091 w 6891715"/>
                <a:gd name="connsiteY4410" fmla="*/ 4826059 h 6367455"/>
                <a:gd name="connsiteX4411" fmla="*/ 4938679 w 6891715"/>
                <a:gd name="connsiteY4411" fmla="*/ 4819702 h 6367455"/>
                <a:gd name="connsiteX4412" fmla="*/ 4960269 w 6891715"/>
                <a:gd name="connsiteY4412" fmla="*/ 4833051 h 6367455"/>
                <a:gd name="connsiteX4413" fmla="*/ 4969794 w 6891715"/>
                <a:gd name="connsiteY4413" fmla="*/ 4836548 h 6367455"/>
                <a:gd name="connsiteX4414" fmla="*/ 4977414 w 6891715"/>
                <a:gd name="connsiteY4414" fmla="*/ 4841633 h 6367455"/>
                <a:gd name="connsiteX4415" fmla="*/ 4964714 w 6891715"/>
                <a:gd name="connsiteY4415" fmla="*/ 4854347 h 6367455"/>
                <a:gd name="connsiteX4416" fmla="*/ 4963444 w 6891715"/>
                <a:gd name="connsiteY4416" fmla="*/ 4857526 h 6367455"/>
                <a:gd name="connsiteX4417" fmla="*/ 4982811 w 6891715"/>
                <a:gd name="connsiteY4417" fmla="*/ 4855301 h 6367455"/>
                <a:gd name="connsiteX4418" fmla="*/ 4990114 w 6891715"/>
                <a:gd name="connsiteY4418" fmla="*/ 4859433 h 6367455"/>
                <a:gd name="connsiteX4419" fmla="*/ 4983764 w 6891715"/>
                <a:gd name="connsiteY4419" fmla="*/ 4865790 h 6367455"/>
                <a:gd name="connsiteX4420" fmla="*/ 4999639 w 6891715"/>
                <a:gd name="connsiteY4420" fmla="*/ 4865790 h 6367455"/>
                <a:gd name="connsiteX4421" fmla="*/ 5011386 w 6891715"/>
                <a:gd name="connsiteY4421" fmla="*/ 4870876 h 6367455"/>
                <a:gd name="connsiteX4422" fmla="*/ 5021864 w 6891715"/>
                <a:gd name="connsiteY4422" fmla="*/ 4883590 h 6367455"/>
                <a:gd name="connsiteX4423" fmla="*/ 5015831 w 6891715"/>
                <a:gd name="connsiteY4423" fmla="*/ 4909653 h 6367455"/>
                <a:gd name="connsiteX4424" fmla="*/ 5036151 w 6891715"/>
                <a:gd name="connsiteY4424" fmla="*/ 4910607 h 6367455"/>
                <a:gd name="connsiteX4425" fmla="*/ 5076474 w 6891715"/>
                <a:gd name="connsiteY4425" fmla="*/ 4925228 h 6367455"/>
                <a:gd name="connsiteX4426" fmla="*/ 5079649 w 6891715"/>
                <a:gd name="connsiteY4426" fmla="*/ 4917917 h 6367455"/>
                <a:gd name="connsiteX4427" fmla="*/ 5052979 w 6891715"/>
                <a:gd name="connsiteY4427" fmla="*/ 4901071 h 6367455"/>
                <a:gd name="connsiteX4428" fmla="*/ 5031389 w 6891715"/>
                <a:gd name="connsiteY4428" fmla="*/ 4869604 h 6367455"/>
                <a:gd name="connsiteX4429" fmla="*/ 5012974 w 6891715"/>
                <a:gd name="connsiteY4429" fmla="*/ 4834005 h 6367455"/>
                <a:gd name="connsiteX4430" fmla="*/ 5004719 w 6891715"/>
                <a:gd name="connsiteY4430" fmla="*/ 4842269 h 6367455"/>
                <a:gd name="connsiteX4431" fmla="*/ 4999321 w 6891715"/>
                <a:gd name="connsiteY4431" fmla="*/ 4834005 h 6367455"/>
                <a:gd name="connsiteX4432" fmla="*/ 4995194 w 6891715"/>
                <a:gd name="connsiteY4432" fmla="*/ 4819384 h 6367455"/>
                <a:gd name="connsiteX4433" fmla="*/ 5002496 w 6891715"/>
                <a:gd name="connsiteY4433" fmla="*/ 4816205 h 6367455"/>
                <a:gd name="connsiteX4434" fmla="*/ 5001544 w 6891715"/>
                <a:gd name="connsiteY4434" fmla="*/ 4809848 h 6367455"/>
                <a:gd name="connsiteX4435" fmla="*/ 5004719 w 6891715"/>
                <a:gd name="connsiteY4435" fmla="*/ 4807623 h 6367455"/>
                <a:gd name="connsiteX4436" fmla="*/ 5036786 w 6891715"/>
                <a:gd name="connsiteY4436" fmla="*/ 4869604 h 6367455"/>
                <a:gd name="connsiteX4437" fmla="*/ 5057106 w 6891715"/>
                <a:gd name="connsiteY4437" fmla="*/ 4899164 h 6367455"/>
                <a:gd name="connsiteX4438" fmla="*/ 5078696 w 6891715"/>
                <a:gd name="connsiteY4438" fmla="*/ 4909335 h 6367455"/>
                <a:gd name="connsiteX4439" fmla="*/ 5085999 w 6891715"/>
                <a:gd name="connsiteY4439" fmla="*/ 4911560 h 6367455"/>
                <a:gd name="connsiteX4440" fmla="*/ 5094254 w 6891715"/>
                <a:gd name="connsiteY4440" fmla="*/ 4912196 h 6367455"/>
                <a:gd name="connsiteX4441" fmla="*/ 5098381 w 6891715"/>
                <a:gd name="connsiteY4441" fmla="*/ 4905839 h 6367455"/>
                <a:gd name="connsiteX4442" fmla="*/ 5106954 w 6891715"/>
                <a:gd name="connsiteY4442" fmla="*/ 4896304 h 6367455"/>
                <a:gd name="connsiteX4443" fmla="*/ 5116479 w 6891715"/>
                <a:gd name="connsiteY4443" fmla="*/ 4911243 h 6367455"/>
                <a:gd name="connsiteX4444" fmla="*/ 5126004 w 6891715"/>
                <a:gd name="connsiteY4444" fmla="*/ 4904886 h 6367455"/>
                <a:gd name="connsiteX4445" fmla="*/ 5130131 w 6891715"/>
                <a:gd name="connsiteY4445" fmla="*/ 4898211 h 6367455"/>
                <a:gd name="connsiteX4446" fmla="*/ 5148864 w 6891715"/>
                <a:gd name="connsiteY4446" fmla="*/ 4893761 h 6367455"/>
                <a:gd name="connsiteX4447" fmla="*/ 5162834 w 6891715"/>
                <a:gd name="connsiteY4447" fmla="*/ 4895986 h 6367455"/>
                <a:gd name="connsiteX4448" fmla="*/ 5181249 w 6891715"/>
                <a:gd name="connsiteY4448" fmla="*/ 4909335 h 6367455"/>
                <a:gd name="connsiteX4449" fmla="*/ 5175534 w 6891715"/>
                <a:gd name="connsiteY4449" fmla="*/ 4914739 h 6367455"/>
                <a:gd name="connsiteX4450" fmla="*/ 5160929 w 6891715"/>
                <a:gd name="connsiteY4450" fmla="*/ 4912832 h 6367455"/>
                <a:gd name="connsiteX4451" fmla="*/ 5156801 w 6891715"/>
                <a:gd name="connsiteY4451" fmla="*/ 4915057 h 6367455"/>
                <a:gd name="connsiteX4452" fmla="*/ 5156166 w 6891715"/>
                <a:gd name="connsiteY4452" fmla="*/ 4934763 h 6367455"/>
                <a:gd name="connsiteX4453" fmla="*/ 5151721 w 6891715"/>
                <a:gd name="connsiteY4453" fmla="*/ 4947477 h 6367455"/>
                <a:gd name="connsiteX4454" fmla="*/ 5144419 w 6891715"/>
                <a:gd name="connsiteY4454" fmla="*/ 4948749 h 6367455"/>
                <a:gd name="connsiteX4455" fmla="*/ 5131719 w 6891715"/>
                <a:gd name="connsiteY4455" fmla="*/ 4950974 h 6367455"/>
                <a:gd name="connsiteX4456" fmla="*/ 5117114 w 6891715"/>
                <a:gd name="connsiteY4456" fmla="*/ 4960827 h 6367455"/>
                <a:gd name="connsiteX4457" fmla="*/ 5094571 w 6891715"/>
                <a:gd name="connsiteY4457" fmla="*/ 4943028 h 6367455"/>
                <a:gd name="connsiteX4458" fmla="*/ 5071076 w 6891715"/>
                <a:gd name="connsiteY4458" fmla="*/ 4943981 h 6367455"/>
                <a:gd name="connsiteX4459" fmla="*/ 5061869 w 6891715"/>
                <a:gd name="connsiteY4459" fmla="*/ 4955742 h 6367455"/>
                <a:gd name="connsiteX4460" fmla="*/ 5055519 w 6891715"/>
                <a:gd name="connsiteY4460" fmla="*/ 4969409 h 6367455"/>
                <a:gd name="connsiteX4461" fmla="*/ 5033611 w 6891715"/>
                <a:gd name="connsiteY4461" fmla="*/ 4976402 h 6367455"/>
                <a:gd name="connsiteX4462" fmla="*/ 5025039 w 6891715"/>
                <a:gd name="connsiteY4462" fmla="*/ 4986891 h 6367455"/>
                <a:gd name="connsiteX4463" fmla="*/ 5012339 w 6891715"/>
                <a:gd name="connsiteY4463" fmla="*/ 4987845 h 6367455"/>
                <a:gd name="connsiteX4464" fmla="*/ 5002814 w 6891715"/>
                <a:gd name="connsiteY4464" fmla="*/ 4981488 h 6367455"/>
                <a:gd name="connsiteX4465" fmla="*/ 4994241 w 6891715"/>
                <a:gd name="connsiteY4465" fmla="*/ 4986255 h 6367455"/>
                <a:gd name="connsiteX4466" fmla="*/ 4972334 w 6891715"/>
                <a:gd name="connsiteY4466" fmla="*/ 5008505 h 6367455"/>
                <a:gd name="connsiteX4467" fmla="*/ 4941854 w 6891715"/>
                <a:gd name="connsiteY4467" fmla="*/ 5033933 h 6367455"/>
                <a:gd name="connsiteX4468" fmla="*/ 4914866 w 6891715"/>
                <a:gd name="connsiteY4468" fmla="*/ 5053004 h 6367455"/>
                <a:gd name="connsiteX4469" fmla="*/ 4887879 w 6891715"/>
                <a:gd name="connsiteY4469" fmla="*/ 5037429 h 6367455"/>
                <a:gd name="connsiteX4470" fmla="*/ 4861526 w 6891715"/>
                <a:gd name="connsiteY4470" fmla="*/ 5034568 h 6367455"/>
                <a:gd name="connsiteX4471" fmla="*/ 4859304 w 6891715"/>
                <a:gd name="connsiteY4471" fmla="*/ 5027258 h 6367455"/>
                <a:gd name="connsiteX4472" fmla="*/ 4877401 w 6891715"/>
                <a:gd name="connsiteY4472" fmla="*/ 5013590 h 6367455"/>
                <a:gd name="connsiteX4473" fmla="*/ 4873909 w 6891715"/>
                <a:gd name="connsiteY4473" fmla="*/ 4995473 h 6367455"/>
                <a:gd name="connsiteX4474" fmla="*/ 4881211 w 6891715"/>
                <a:gd name="connsiteY4474" fmla="*/ 4992294 h 6367455"/>
                <a:gd name="connsiteX4475" fmla="*/ 4885339 w 6891715"/>
                <a:gd name="connsiteY4475" fmla="*/ 4962734 h 6367455"/>
                <a:gd name="connsiteX4476" fmla="*/ 4870099 w 6891715"/>
                <a:gd name="connsiteY4476" fmla="*/ 4939849 h 6367455"/>
                <a:gd name="connsiteX4477" fmla="*/ 4854224 w 6891715"/>
                <a:gd name="connsiteY4477" fmla="*/ 4945253 h 6367455"/>
                <a:gd name="connsiteX4478" fmla="*/ 4851049 w 6891715"/>
                <a:gd name="connsiteY4478" fmla="*/ 4936671 h 6367455"/>
                <a:gd name="connsiteX4479" fmla="*/ 4831046 w 6891715"/>
                <a:gd name="connsiteY4479" fmla="*/ 4919825 h 6367455"/>
                <a:gd name="connsiteX4480" fmla="*/ 4818029 w 6891715"/>
                <a:gd name="connsiteY4480" fmla="*/ 4918871 h 6367455"/>
                <a:gd name="connsiteX4481" fmla="*/ 4810726 w 6891715"/>
                <a:gd name="connsiteY4481" fmla="*/ 4929678 h 6367455"/>
                <a:gd name="connsiteX4482" fmla="*/ 4797074 w 6891715"/>
                <a:gd name="connsiteY4482" fmla="*/ 4924592 h 6367455"/>
                <a:gd name="connsiteX4483" fmla="*/ 4784056 w 6891715"/>
                <a:gd name="connsiteY4483" fmla="*/ 4917282 h 6367455"/>
                <a:gd name="connsiteX4484" fmla="*/ 4780881 w 6891715"/>
                <a:gd name="connsiteY4484" fmla="*/ 4909018 h 6367455"/>
                <a:gd name="connsiteX4485" fmla="*/ 4787549 w 6891715"/>
                <a:gd name="connsiteY4485" fmla="*/ 4904250 h 6367455"/>
                <a:gd name="connsiteX4486" fmla="*/ 4808186 w 6891715"/>
                <a:gd name="connsiteY4486" fmla="*/ 4888357 h 6367455"/>
                <a:gd name="connsiteX4487" fmla="*/ 4836444 w 6891715"/>
                <a:gd name="connsiteY4487" fmla="*/ 4865154 h 6367455"/>
                <a:gd name="connsiteX4488" fmla="*/ 4839619 w 6891715"/>
                <a:gd name="connsiteY4488" fmla="*/ 4855619 h 6367455"/>
                <a:gd name="connsiteX4489" fmla="*/ 4844064 w 6891715"/>
                <a:gd name="connsiteY4489" fmla="*/ 4862929 h 6367455"/>
                <a:gd name="connsiteX4490" fmla="*/ 4866289 w 6891715"/>
                <a:gd name="connsiteY4490" fmla="*/ 4854030 h 6367455"/>
                <a:gd name="connsiteX4491" fmla="*/ 4894546 w 6891715"/>
                <a:gd name="connsiteY4491" fmla="*/ 4846719 h 6367455"/>
                <a:gd name="connsiteX4492" fmla="*/ 4905341 w 6891715"/>
                <a:gd name="connsiteY4492" fmla="*/ 4849897 h 6367455"/>
                <a:gd name="connsiteX4493" fmla="*/ 4899944 w 6891715"/>
                <a:gd name="connsiteY4493" fmla="*/ 4839091 h 6367455"/>
                <a:gd name="connsiteX4494" fmla="*/ 4909469 w 6891715"/>
                <a:gd name="connsiteY4494" fmla="*/ 4829555 h 6367455"/>
                <a:gd name="connsiteX4495" fmla="*/ 4891371 w 6891715"/>
                <a:gd name="connsiteY4495" fmla="*/ 4835912 h 6367455"/>
                <a:gd name="connsiteX4496" fmla="*/ 4890419 w 6891715"/>
                <a:gd name="connsiteY4496" fmla="*/ 4824469 h 6367455"/>
                <a:gd name="connsiteX4497" fmla="*/ 4885021 w 6891715"/>
                <a:gd name="connsiteY4497" fmla="*/ 4817159 h 6367455"/>
                <a:gd name="connsiteX4498" fmla="*/ 4882481 w 6891715"/>
                <a:gd name="connsiteY4498" fmla="*/ 4795863 h 6367455"/>
                <a:gd name="connsiteX4499" fmla="*/ 4877719 w 6891715"/>
                <a:gd name="connsiteY4499" fmla="*/ 4809848 h 6367455"/>
                <a:gd name="connsiteX4500" fmla="*/ 4870099 w 6891715"/>
                <a:gd name="connsiteY4500" fmla="*/ 4812073 h 6367455"/>
                <a:gd name="connsiteX4501" fmla="*/ 4875496 w 6891715"/>
                <a:gd name="connsiteY4501" fmla="*/ 4825741 h 6367455"/>
                <a:gd name="connsiteX4502" fmla="*/ 4871369 w 6891715"/>
                <a:gd name="connsiteY4502" fmla="*/ 4824787 h 6367455"/>
                <a:gd name="connsiteX4503" fmla="*/ 4861526 w 6891715"/>
                <a:gd name="connsiteY4503" fmla="*/ 4818430 h 6367455"/>
                <a:gd name="connsiteX4504" fmla="*/ 4855176 w 6891715"/>
                <a:gd name="connsiteY4504" fmla="*/ 4819384 h 6367455"/>
                <a:gd name="connsiteX4505" fmla="*/ 4847874 w 6891715"/>
                <a:gd name="connsiteY4505" fmla="*/ 4815570 h 6367455"/>
                <a:gd name="connsiteX4506" fmla="*/ 4846921 w 6891715"/>
                <a:gd name="connsiteY4506" fmla="*/ 4803809 h 6367455"/>
                <a:gd name="connsiteX4507" fmla="*/ 4839301 w 6891715"/>
                <a:gd name="connsiteY4507" fmla="*/ 4809213 h 6367455"/>
                <a:gd name="connsiteX4508" fmla="*/ 4829776 w 6891715"/>
                <a:gd name="connsiteY4508" fmla="*/ 4801584 h 6367455"/>
                <a:gd name="connsiteX4509" fmla="*/ 4826601 w 6891715"/>
                <a:gd name="connsiteY4509" fmla="*/ 4807941 h 6367455"/>
                <a:gd name="connsiteX4510" fmla="*/ 4821204 w 6891715"/>
                <a:gd name="connsiteY4510" fmla="*/ 4809213 h 6367455"/>
                <a:gd name="connsiteX4511" fmla="*/ 4808504 w 6891715"/>
                <a:gd name="connsiteY4511" fmla="*/ 4811755 h 6367455"/>
                <a:gd name="connsiteX4512" fmla="*/ 4795169 w 6891715"/>
                <a:gd name="connsiteY4512" fmla="*/ 4816841 h 6367455"/>
                <a:gd name="connsiteX4513" fmla="*/ 4794216 w 6891715"/>
                <a:gd name="connsiteY4513" fmla="*/ 4824469 h 6367455"/>
                <a:gd name="connsiteX4514" fmla="*/ 4816441 w 6891715"/>
                <a:gd name="connsiteY4514" fmla="*/ 4828284 h 6367455"/>
                <a:gd name="connsiteX4515" fmla="*/ 4808821 w 6891715"/>
                <a:gd name="connsiteY4515" fmla="*/ 4830509 h 6367455"/>
                <a:gd name="connsiteX4516" fmla="*/ 4785644 w 6891715"/>
                <a:gd name="connsiteY4516" fmla="*/ 4826377 h 6367455"/>
                <a:gd name="connsiteX4517" fmla="*/ 4775166 w 6891715"/>
                <a:gd name="connsiteY4517" fmla="*/ 4828602 h 6367455"/>
                <a:gd name="connsiteX4518" fmla="*/ 4701824 w 6891715"/>
                <a:gd name="connsiteY4518" fmla="*/ 4809530 h 6367455"/>
                <a:gd name="connsiteX4519" fmla="*/ 4699601 w 6891715"/>
                <a:gd name="connsiteY4519" fmla="*/ 4797770 h 6367455"/>
                <a:gd name="connsiteX4520" fmla="*/ 4704999 w 6891715"/>
                <a:gd name="connsiteY4520" fmla="*/ 4808259 h 6367455"/>
                <a:gd name="connsiteX4521" fmla="*/ 4765324 w 6891715"/>
                <a:gd name="connsiteY4521" fmla="*/ 4822562 h 6367455"/>
                <a:gd name="connsiteX4522" fmla="*/ 4776119 w 6891715"/>
                <a:gd name="connsiteY4522" fmla="*/ 4823198 h 6367455"/>
                <a:gd name="connsiteX4523" fmla="*/ 4746274 w 6891715"/>
                <a:gd name="connsiteY4523" fmla="*/ 4799677 h 6367455"/>
                <a:gd name="connsiteX4524" fmla="*/ 4729446 w 6891715"/>
                <a:gd name="connsiteY4524" fmla="*/ 4799677 h 6367455"/>
                <a:gd name="connsiteX4525" fmla="*/ 4726271 w 6891715"/>
                <a:gd name="connsiteY4525" fmla="*/ 4807941 h 6367455"/>
                <a:gd name="connsiteX4526" fmla="*/ 4713571 w 6891715"/>
                <a:gd name="connsiteY4526" fmla="*/ 4802856 h 6367455"/>
                <a:gd name="connsiteX4527" fmla="*/ 4712301 w 6891715"/>
                <a:gd name="connsiteY4527" fmla="*/ 4792367 h 6367455"/>
                <a:gd name="connsiteX4528" fmla="*/ 4740559 w 6891715"/>
                <a:gd name="connsiteY4528" fmla="*/ 4785692 h 6367455"/>
                <a:gd name="connsiteX4529" fmla="*/ 4746909 w 6891715"/>
                <a:gd name="connsiteY4529" fmla="*/ 4784738 h 6367455"/>
                <a:gd name="connsiteX4530" fmla="*/ 4737384 w 6891715"/>
                <a:gd name="connsiteY4530" fmla="*/ 4768846 h 6367455"/>
                <a:gd name="connsiteX4531" fmla="*/ 4717381 w 6891715"/>
                <a:gd name="connsiteY4531" fmla="*/ 4764714 h 6367455"/>
                <a:gd name="connsiteX4532" fmla="*/ 4706586 w 6891715"/>
                <a:gd name="connsiteY4532" fmla="*/ 4770117 h 6367455"/>
                <a:gd name="connsiteX4533" fmla="*/ 4689759 w 6891715"/>
                <a:gd name="connsiteY4533" fmla="*/ 4756767 h 6367455"/>
                <a:gd name="connsiteX4534" fmla="*/ 4687536 w 6891715"/>
                <a:gd name="connsiteY4534" fmla="*/ 4752317 h 6367455"/>
                <a:gd name="connsiteX4535" fmla="*/ 4704681 w 6891715"/>
                <a:gd name="connsiteY4535" fmla="*/ 4757721 h 6367455"/>
                <a:gd name="connsiteX4536" fmla="*/ 4709761 w 6891715"/>
                <a:gd name="connsiteY4536" fmla="*/ 4754225 h 6367455"/>
                <a:gd name="connsiteX4537" fmla="*/ 4729129 w 6891715"/>
                <a:gd name="connsiteY4537" fmla="*/ 4759628 h 6367455"/>
                <a:gd name="connsiteX4538" fmla="*/ 4748179 w 6891715"/>
                <a:gd name="connsiteY4538" fmla="*/ 4763442 h 6367455"/>
                <a:gd name="connsiteX4539" fmla="*/ 4764054 w 6891715"/>
                <a:gd name="connsiteY4539" fmla="*/ 4769799 h 6367455"/>
                <a:gd name="connsiteX4540" fmla="*/ 4808821 w 6891715"/>
                <a:gd name="connsiteY4540" fmla="*/ 4724982 h 6367455"/>
                <a:gd name="connsiteX4541" fmla="*/ 4767864 w 6891715"/>
                <a:gd name="connsiteY4541" fmla="*/ 4752953 h 6367455"/>
                <a:gd name="connsiteX4542" fmla="*/ 4745956 w 6891715"/>
                <a:gd name="connsiteY4542" fmla="*/ 4759310 h 6367455"/>
                <a:gd name="connsiteX4543" fmla="*/ 4735161 w 6891715"/>
                <a:gd name="connsiteY4543" fmla="*/ 4747868 h 6367455"/>
                <a:gd name="connsiteX4544" fmla="*/ 4727541 w 6891715"/>
                <a:gd name="connsiteY4544" fmla="*/ 4738332 h 6367455"/>
                <a:gd name="connsiteX4545" fmla="*/ 4725636 w 6891715"/>
                <a:gd name="connsiteY4545" fmla="*/ 4731339 h 6367455"/>
                <a:gd name="connsiteX4546" fmla="*/ 4723414 w 6891715"/>
                <a:gd name="connsiteY4546" fmla="*/ 4717354 h 6367455"/>
                <a:gd name="connsiteX4547" fmla="*/ 4731351 w 6891715"/>
                <a:gd name="connsiteY4547" fmla="*/ 4710043 h 6367455"/>
                <a:gd name="connsiteX4548" fmla="*/ 4726271 w 6891715"/>
                <a:gd name="connsiteY4548" fmla="*/ 4699236 h 6367455"/>
                <a:gd name="connsiteX4549" fmla="*/ 4725001 w 6891715"/>
                <a:gd name="connsiteY4549" fmla="*/ 4688747 h 6367455"/>
                <a:gd name="connsiteX4550" fmla="*/ 4720874 w 6891715"/>
                <a:gd name="connsiteY4550" fmla="*/ 4703686 h 6367455"/>
                <a:gd name="connsiteX4551" fmla="*/ 4725001 w 6891715"/>
                <a:gd name="connsiteY4551" fmla="*/ 4708772 h 6367455"/>
                <a:gd name="connsiteX4552" fmla="*/ 4714841 w 6891715"/>
                <a:gd name="connsiteY4552" fmla="*/ 4717354 h 6367455"/>
                <a:gd name="connsiteX4553" fmla="*/ 4717064 w 6891715"/>
                <a:gd name="connsiteY4553" fmla="*/ 4729114 h 6367455"/>
                <a:gd name="connsiteX4554" fmla="*/ 4722144 w 6891715"/>
                <a:gd name="connsiteY4554" fmla="*/ 4737378 h 6367455"/>
                <a:gd name="connsiteX4555" fmla="*/ 4720239 w 6891715"/>
                <a:gd name="connsiteY4555" fmla="*/ 4744689 h 6367455"/>
                <a:gd name="connsiteX4556" fmla="*/ 4708809 w 6891715"/>
                <a:gd name="connsiteY4556" fmla="*/ 4749139 h 6367455"/>
                <a:gd name="connsiteX4557" fmla="*/ 4701189 w 6891715"/>
                <a:gd name="connsiteY4557" fmla="*/ 4742782 h 6367455"/>
                <a:gd name="connsiteX4558" fmla="*/ 4696109 w 6891715"/>
                <a:gd name="connsiteY4558" fmla="*/ 4747232 h 6367455"/>
                <a:gd name="connsiteX4559" fmla="*/ 4683409 w 6891715"/>
                <a:gd name="connsiteY4559" fmla="*/ 4747232 h 6367455"/>
                <a:gd name="connsiteX4560" fmla="*/ 4695791 w 6891715"/>
                <a:gd name="connsiteY4560" fmla="*/ 4725936 h 6367455"/>
                <a:gd name="connsiteX4561" fmla="*/ 4684044 w 6891715"/>
                <a:gd name="connsiteY4561" fmla="*/ 4726254 h 6367455"/>
                <a:gd name="connsiteX4562" fmla="*/ 4679916 w 6891715"/>
                <a:gd name="connsiteY4562" fmla="*/ 4718943 h 6367455"/>
                <a:gd name="connsiteX4563" fmla="*/ 4682456 w 6891715"/>
                <a:gd name="connsiteY4563" fmla="*/ 4738650 h 6367455"/>
                <a:gd name="connsiteX4564" fmla="*/ 4676106 w 6891715"/>
                <a:gd name="connsiteY4564" fmla="*/ 4744371 h 6367455"/>
                <a:gd name="connsiteX4565" fmla="*/ 4659914 w 6891715"/>
                <a:gd name="connsiteY4565" fmla="*/ 4746596 h 6367455"/>
                <a:gd name="connsiteX4566" fmla="*/ 4649436 w 6891715"/>
                <a:gd name="connsiteY4566" fmla="*/ 4751682 h 6367455"/>
                <a:gd name="connsiteX4567" fmla="*/ 4619591 w 6891715"/>
                <a:gd name="connsiteY4567" fmla="*/ 4753271 h 6367455"/>
                <a:gd name="connsiteX4568" fmla="*/ 4614829 w 6891715"/>
                <a:gd name="connsiteY4568" fmla="*/ 4759628 h 6367455"/>
                <a:gd name="connsiteX4569" fmla="*/ 4618956 w 6891715"/>
                <a:gd name="connsiteY4569" fmla="*/ 4769799 h 6367455"/>
                <a:gd name="connsiteX4570" fmla="*/ 4611654 w 6891715"/>
                <a:gd name="connsiteY4570" fmla="*/ 4781560 h 6367455"/>
                <a:gd name="connsiteX4571" fmla="*/ 4609749 w 6891715"/>
                <a:gd name="connsiteY4571" fmla="*/ 4797452 h 6367455"/>
                <a:gd name="connsiteX4572" fmla="*/ 4597049 w 6891715"/>
                <a:gd name="connsiteY4572" fmla="*/ 4809213 h 6367455"/>
                <a:gd name="connsiteX4573" fmla="*/ 4587524 w 6891715"/>
                <a:gd name="connsiteY4573" fmla="*/ 4820655 h 6367455"/>
                <a:gd name="connsiteX4574" fmla="*/ 4587524 w 6891715"/>
                <a:gd name="connsiteY4574" fmla="*/ 4816523 h 6367455"/>
                <a:gd name="connsiteX4575" fmla="*/ 4592921 w 6891715"/>
                <a:gd name="connsiteY4575" fmla="*/ 4807941 h 6367455"/>
                <a:gd name="connsiteX4576" fmla="*/ 4583396 w 6891715"/>
                <a:gd name="connsiteY4576" fmla="*/ 4805081 h 6367455"/>
                <a:gd name="connsiteX4577" fmla="*/ 4575776 w 6891715"/>
                <a:gd name="connsiteY4577" fmla="*/ 4799995 h 6367455"/>
                <a:gd name="connsiteX4578" fmla="*/ 4572601 w 6891715"/>
                <a:gd name="connsiteY4578" fmla="*/ 4788235 h 6367455"/>
                <a:gd name="connsiteX4579" fmla="*/ 4568474 w 6891715"/>
                <a:gd name="connsiteY4579" fmla="*/ 4796816 h 6367455"/>
                <a:gd name="connsiteX4580" fmla="*/ 4565299 w 6891715"/>
                <a:gd name="connsiteY4580" fmla="*/ 4787599 h 6367455"/>
                <a:gd name="connsiteX4581" fmla="*/ 4556726 w 6891715"/>
                <a:gd name="connsiteY4581" fmla="*/ 4784420 h 6367455"/>
                <a:gd name="connsiteX4582" fmla="*/ 4553551 w 6891715"/>
                <a:gd name="connsiteY4582" fmla="*/ 4798088 h 6367455"/>
                <a:gd name="connsiteX4583" fmla="*/ 4566251 w 6891715"/>
                <a:gd name="connsiteY4583" fmla="*/ 4811755 h 6367455"/>
                <a:gd name="connsiteX4584" fmla="*/ 4574824 w 6891715"/>
                <a:gd name="connsiteY4584" fmla="*/ 4815887 h 6367455"/>
                <a:gd name="connsiteX4585" fmla="*/ 4580539 w 6891715"/>
                <a:gd name="connsiteY4585" fmla="*/ 4820020 h 6367455"/>
                <a:gd name="connsiteX4586" fmla="*/ 4581491 w 6891715"/>
                <a:gd name="connsiteY4586" fmla="*/ 4832416 h 6367455"/>
                <a:gd name="connsiteX4587" fmla="*/ 4576094 w 6891715"/>
                <a:gd name="connsiteY4587" fmla="*/ 4845130 h 6367455"/>
                <a:gd name="connsiteX4588" fmla="*/ 4564664 w 6891715"/>
                <a:gd name="connsiteY4588" fmla="*/ 4848308 h 6367455"/>
                <a:gd name="connsiteX4589" fmla="*/ 4557361 w 6891715"/>
                <a:gd name="connsiteY4589" fmla="*/ 4856890 h 6367455"/>
                <a:gd name="connsiteX4590" fmla="*/ 4552281 w 6891715"/>
                <a:gd name="connsiteY4590" fmla="*/ 4857844 h 6367455"/>
                <a:gd name="connsiteX4591" fmla="*/ 4539264 w 6891715"/>
                <a:gd name="connsiteY4591" fmla="*/ 4858479 h 6367455"/>
                <a:gd name="connsiteX4592" fmla="*/ 4523388 w 6891715"/>
                <a:gd name="connsiteY4592" fmla="*/ 4862611 h 6367455"/>
                <a:gd name="connsiteX4593" fmla="*/ 4531961 w 6891715"/>
                <a:gd name="connsiteY4593" fmla="*/ 4871193 h 6367455"/>
                <a:gd name="connsiteX4594" fmla="*/ 4513228 w 6891715"/>
                <a:gd name="connsiteY4594" fmla="*/ 4882636 h 6367455"/>
                <a:gd name="connsiteX4595" fmla="*/ 4507831 w 6891715"/>
                <a:gd name="connsiteY4595" fmla="*/ 4875325 h 6367455"/>
                <a:gd name="connsiteX4596" fmla="*/ 4504338 w 6891715"/>
                <a:gd name="connsiteY4596" fmla="*/ 4865154 h 6367455"/>
                <a:gd name="connsiteX4597" fmla="*/ 4508466 w 6891715"/>
                <a:gd name="connsiteY4597" fmla="*/ 4859751 h 6367455"/>
                <a:gd name="connsiteX4598" fmla="*/ 4508466 w 6891715"/>
                <a:gd name="connsiteY4598" fmla="*/ 4849262 h 6367455"/>
                <a:gd name="connsiteX4599" fmla="*/ 4502116 w 6891715"/>
                <a:gd name="connsiteY4599" fmla="*/ 4843858 h 6367455"/>
                <a:gd name="connsiteX4600" fmla="*/ 4493861 w 6891715"/>
                <a:gd name="connsiteY4600" fmla="*/ 4868333 h 6367455"/>
                <a:gd name="connsiteX4601" fmla="*/ 4492908 w 6891715"/>
                <a:gd name="connsiteY4601" fmla="*/ 4884861 h 6367455"/>
                <a:gd name="connsiteX4602" fmla="*/ 4503703 w 6891715"/>
                <a:gd name="connsiteY4602" fmla="*/ 4891218 h 6367455"/>
                <a:gd name="connsiteX4603" fmla="*/ 4505926 w 6891715"/>
                <a:gd name="connsiteY4603" fmla="*/ 4905203 h 6367455"/>
                <a:gd name="connsiteX4604" fmla="*/ 4497671 w 6891715"/>
                <a:gd name="connsiteY4604" fmla="*/ 4910289 h 6367455"/>
                <a:gd name="connsiteX4605" fmla="*/ 4499868 w 6891715"/>
                <a:gd name="connsiteY4605" fmla="*/ 4919360 h 6367455"/>
                <a:gd name="connsiteX4606" fmla="*/ 4500840 w 6891715"/>
                <a:gd name="connsiteY4606" fmla="*/ 4920286 h 6367455"/>
                <a:gd name="connsiteX4607" fmla="*/ 4506875 w 6891715"/>
                <a:gd name="connsiteY4607" fmla="*/ 4943464 h 6367455"/>
                <a:gd name="connsiteX4608" fmla="*/ 4505922 w 6891715"/>
                <a:gd name="connsiteY4608" fmla="*/ 4967594 h 6367455"/>
                <a:gd name="connsiteX4609" fmla="*/ 4499570 w 6891715"/>
                <a:gd name="connsiteY4609" fmla="*/ 4964736 h 6367455"/>
                <a:gd name="connsiteX4610" fmla="*/ 4505922 w 6891715"/>
                <a:gd name="connsiteY4610" fmla="*/ 4976166 h 6367455"/>
                <a:gd name="connsiteX4611" fmla="*/ 4504969 w 6891715"/>
                <a:gd name="connsiteY4611" fmla="*/ 4987596 h 6367455"/>
                <a:gd name="connsiteX4612" fmla="*/ 4487183 w 6891715"/>
                <a:gd name="connsiteY4612" fmla="*/ 4995216 h 6367455"/>
                <a:gd name="connsiteX4613" fmla="*/ 4475749 w 6891715"/>
                <a:gd name="connsiteY4613" fmla="*/ 5001884 h 6367455"/>
                <a:gd name="connsiteX4614" fmla="*/ 4460821 w 6891715"/>
                <a:gd name="connsiteY4614" fmla="*/ 5005059 h 6367455"/>
                <a:gd name="connsiteX4615" fmla="*/ 4447164 w 6891715"/>
                <a:gd name="connsiteY4615" fmla="*/ 5022204 h 6367455"/>
                <a:gd name="connsiteX4616" fmla="*/ 4430330 w 6891715"/>
                <a:gd name="connsiteY4616" fmla="*/ 5038079 h 6367455"/>
                <a:gd name="connsiteX4617" fmla="*/ 4433506 w 6891715"/>
                <a:gd name="connsiteY4617" fmla="*/ 5029506 h 6367455"/>
                <a:gd name="connsiteX4618" fmla="*/ 4443988 w 6891715"/>
                <a:gd name="connsiteY4618" fmla="*/ 5017759 h 6367455"/>
                <a:gd name="connsiteX4619" fmla="*/ 4443988 w 6891715"/>
                <a:gd name="connsiteY4619" fmla="*/ 5008234 h 6367455"/>
                <a:gd name="connsiteX4620" fmla="*/ 4454469 w 6891715"/>
                <a:gd name="connsiteY4620" fmla="*/ 5000931 h 6367455"/>
                <a:gd name="connsiteX4621" fmla="*/ 4464950 w 6891715"/>
                <a:gd name="connsiteY4621" fmla="*/ 4992359 h 6367455"/>
                <a:gd name="connsiteX4622" fmla="*/ 4463997 w 6891715"/>
                <a:gd name="connsiteY4622" fmla="*/ 4986961 h 6367455"/>
                <a:gd name="connsiteX4623" fmla="*/ 4449069 w 6891715"/>
                <a:gd name="connsiteY4623" fmla="*/ 4990136 h 6367455"/>
                <a:gd name="connsiteX4624" fmla="*/ 4452245 w 6891715"/>
                <a:gd name="connsiteY4624" fmla="*/ 4980929 h 6367455"/>
                <a:gd name="connsiteX4625" fmla="*/ 4449069 w 6891715"/>
                <a:gd name="connsiteY4625" fmla="*/ 4971404 h 6367455"/>
                <a:gd name="connsiteX4626" fmla="*/ 4439223 w 6891715"/>
                <a:gd name="connsiteY4626" fmla="*/ 4964101 h 6367455"/>
                <a:gd name="connsiteX4627" fmla="*/ 4429060 w 6891715"/>
                <a:gd name="connsiteY4627" fmla="*/ 4968229 h 6367455"/>
                <a:gd name="connsiteX4628" fmla="*/ 4424613 w 6891715"/>
                <a:gd name="connsiteY4628" fmla="*/ 4976801 h 6367455"/>
                <a:gd name="connsiteX4629" fmla="*/ 4411909 w 6891715"/>
                <a:gd name="connsiteY4629" fmla="*/ 4972991 h 6367455"/>
                <a:gd name="connsiteX4630" fmla="*/ 4410956 w 6891715"/>
                <a:gd name="connsiteY4630" fmla="*/ 4981246 h 6367455"/>
                <a:gd name="connsiteX4631" fmla="*/ 4432236 w 6891715"/>
                <a:gd name="connsiteY4631" fmla="*/ 4983151 h 6367455"/>
                <a:gd name="connsiteX4632" fmla="*/ 4435412 w 6891715"/>
                <a:gd name="connsiteY4632" fmla="*/ 4985374 h 6367455"/>
                <a:gd name="connsiteX4633" fmla="*/ 4438588 w 6891715"/>
                <a:gd name="connsiteY4633" fmla="*/ 4991724 h 6367455"/>
                <a:gd name="connsiteX4634" fmla="*/ 4428107 w 6891715"/>
                <a:gd name="connsiteY4634" fmla="*/ 5004424 h 6367455"/>
                <a:gd name="connsiteX4635" fmla="*/ 4426201 w 6891715"/>
                <a:gd name="connsiteY4635" fmla="*/ 5009821 h 6367455"/>
                <a:gd name="connsiteX4636" fmla="*/ 4420802 w 6891715"/>
                <a:gd name="connsiteY4636" fmla="*/ 5011726 h 6367455"/>
                <a:gd name="connsiteX4637" fmla="*/ 4417626 w 6891715"/>
                <a:gd name="connsiteY4637" fmla="*/ 5007599 h 6367455"/>
                <a:gd name="connsiteX4638" fmla="*/ 4413497 w 6891715"/>
                <a:gd name="connsiteY4638" fmla="*/ 5011726 h 6367455"/>
                <a:gd name="connsiteX4639" fmla="*/ 4420802 w 6891715"/>
                <a:gd name="connsiteY4639" fmla="*/ 5021251 h 6367455"/>
                <a:gd name="connsiteX4640" fmla="*/ 4420802 w 6891715"/>
                <a:gd name="connsiteY4640" fmla="*/ 5028554 h 6367455"/>
                <a:gd name="connsiteX4641" fmla="*/ 4410638 w 6891715"/>
                <a:gd name="connsiteY4641" fmla="*/ 5035221 h 6367455"/>
                <a:gd name="connsiteX4642" fmla="*/ 4411591 w 6891715"/>
                <a:gd name="connsiteY4642" fmla="*/ 5046334 h 6367455"/>
                <a:gd name="connsiteX4643" fmla="*/ 4416673 w 6891715"/>
                <a:gd name="connsiteY4643" fmla="*/ 5034904 h 6367455"/>
                <a:gd name="connsiteX4644" fmla="*/ 4430330 w 6891715"/>
                <a:gd name="connsiteY4644" fmla="*/ 5031729 h 6367455"/>
                <a:gd name="connsiteX4645" fmla="*/ 4430330 w 6891715"/>
                <a:gd name="connsiteY4645" fmla="*/ 5038079 h 6367455"/>
                <a:gd name="connsiteX4646" fmla="*/ 4408415 w 6891715"/>
                <a:gd name="connsiteY4646" fmla="*/ 5059351 h 6367455"/>
                <a:gd name="connsiteX4647" fmla="*/ 4409368 w 6891715"/>
                <a:gd name="connsiteY4647" fmla="*/ 5066654 h 6367455"/>
                <a:gd name="connsiteX4648" fmla="*/ 4410956 w 6891715"/>
                <a:gd name="connsiteY4648" fmla="*/ 5082529 h 6367455"/>
                <a:gd name="connsiteX4649" fmla="*/ 4409050 w 6891715"/>
                <a:gd name="connsiteY4649" fmla="*/ 5116184 h 6367455"/>
                <a:gd name="connsiteX4650" fmla="*/ 4416673 w 6891715"/>
                <a:gd name="connsiteY4650" fmla="*/ 5138091 h 6367455"/>
                <a:gd name="connsiteX4651" fmla="*/ 4416388 w 6891715"/>
                <a:gd name="connsiteY4651" fmla="*/ 5137963 h 6367455"/>
                <a:gd name="connsiteX4652" fmla="*/ 4413532 w 6891715"/>
                <a:gd name="connsiteY4652" fmla="*/ 5157060 h 6367455"/>
                <a:gd name="connsiteX4653" fmla="*/ 4399569 w 6891715"/>
                <a:gd name="connsiteY4653" fmla="*/ 5177430 h 6367455"/>
                <a:gd name="connsiteX4654" fmla="*/ 4398617 w 6891715"/>
                <a:gd name="connsiteY4654" fmla="*/ 5183796 h 6367455"/>
                <a:gd name="connsiteX4655" fmla="*/ 4376721 w 6891715"/>
                <a:gd name="connsiteY4655" fmla="*/ 5181886 h 6367455"/>
                <a:gd name="connsiteX4656" fmla="*/ 4365932 w 6891715"/>
                <a:gd name="connsiteY4656" fmla="*/ 5188252 h 6367455"/>
                <a:gd name="connsiteX4657" fmla="*/ 4345306 w 6891715"/>
                <a:gd name="connsiteY4657" fmla="*/ 5219125 h 6367455"/>
                <a:gd name="connsiteX4658" fmla="*/ 4332930 w 6891715"/>
                <a:gd name="connsiteY4658" fmla="*/ 5259229 h 6367455"/>
                <a:gd name="connsiteX4659" fmla="*/ 4330709 w 6891715"/>
                <a:gd name="connsiteY4659" fmla="*/ 5271960 h 6367455"/>
                <a:gd name="connsiteX4660" fmla="*/ 4323093 w 6891715"/>
                <a:gd name="connsiteY4660" fmla="*/ 5274188 h 6367455"/>
                <a:gd name="connsiteX4661" fmla="*/ 4314207 w 6891715"/>
                <a:gd name="connsiteY4661" fmla="*/ 5282782 h 6367455"/>
                <a:gd name="connsiteX4662" fmla="*/ 4314207 w 6891715"/>
                <a:gd name="connsiteY4662" fmla="*/ 5291057 h 6367455"/>
                <a:gd name="connsiteX4663" fmla="*/ 4306591 w 6891715"/>
                <a:gd name="connsiteY4663" fmla="*/ 5287874 h 6367455"/>
                <a:gd name="connsiteX4664" fmla="*/ 4298024 w 6891715"/>
                <a:gd name="connsiteY4664" fmla="*/ 5290102 h 6367455"/>
                <a:gd name="connsiteX4665" fmla="*/ 4297072 w 6891715"/>
                <a:gd name="connsiteY4665" fmla="*/ 5298696 h 6367455"/>
                <a:gd name="connsiteX4666" fmla="*/ 4290725 w 6891715"/>
                <a:gd name="connsiteY4666" fmla="*/ 5302834 h 6367455"/>
                <a:gd name="connsiteX4667" fmla="*/ 4296437 w 6891715"/>
                <a:gd name="connsiteY4667" fmla="*/ 5306016 h 6367455"/>
                <a:gd name="connsiteX4668" fmla="*/ 4304370 w 6891715"/>
                <a:gd name="connsiteY4668" fmla="*/ 5300606 h 6367455"/>
                <a:gd name="connsiteX4669" fmla="*/ 4317381 w 6891715"/>
                <a:gd name="connsiteY4669" fmla="*/ 5301879 h 6367455"/>
                <a:gd name="connsiteX4670" fmla="*/ 4324679 w 6891715"/>
                <a:gd name="connsiteY4670" fmla="*/ 5304743 h 6367455"/>
                <a:gd name="connsiteX4671" fmla="*/ 4327853 w 6891715"/>
                <a:gd name="connsiteY4671" fmla="*/ 5312064 h 6367455"/>
                <a:gd name="connsiteX4672" fmla="*/ 4329122 w 6891715"/>
                <a:gd name="connsiteY4672" fmla="*/ 5321612 h 6367455"/>
                <a:gd name="connsiteX4673" fmla="*/ 4331343 w 6891715"/>
                <a:gd name="connsiteY4673" fmla="*/ 5327023 h 6367455"/>
                <a:gd name="connsiteX4674" fmla="*/ 4343084 w 6891715"/>
                <a:gd name="connsiteY4674" fmla="*/ 5338163 h 6367455"/>
                <a:gd name="connsiteX4675" fmla="*/ 4348479 w 6891715"/>
                <a:gd name="connsiteY4675" fmla="*/ 5349939 h 6367455"/>
                <a:gd name="connsiteX4676" fmla="*/ 4347949 w 6891715"/>
                <a:gd name="connsiteY4676" fmla="*/ 5350022 h 6367455"/>
                <a:gd name="connsiteX4677" fmla="*/ 4354478 w 6891715"/>
                <a:gd name="connsiteY4677" fmla="*/ 5386173 h 6367455"/>
                <a:gd name="connsiteX4678" fmla="*/ 4367495 w 6891715"/>
                <a:gd name="connsiteY4678" fmla="*/ 5416728 h 6367455"/>
                <a:gd name="connsiteX4679" fmla="*/ 4394165 w 6891715"/>
                <a:gd name="connsiteY4679" fmla="*/ 5435506 h 6367455"/>
                <a:gd name="connsiteX4680" fmla="*/ 4426868 w 6891715"/>
                <a:gd name="connsiteY4680" fmla="*/ 5452056 h 6367455"/>
                <a:gd name="connsiteX4681" fmla="*/ 4440838 w 6891715"/>
                <a:gd name="connsiteY4681" fmla="*/ 5454920 h 6367455"/>
                <a:gd name="connsiteX4682" fmla="*/ 4447188 w 6891715"/>
                <a:gd name="connsiteY4682" fmla="*/ 5451738 h 6367455"/>
                <a:gd name="connsiteX4683" fmla="*/ 4452903 w 6891715"/>
                <a:gd name="connsiteY4683" fmla="*/ 5461604 h 6367455"/>
                <a:gd name="connsiteX4684" fmla="*/ 4450680 w 6891715"/>
                <a:gd name="connsiteY4684" fmla="*/ 5467969 h 6367455"/>
                <a:gd name="connsiteX4685" fmla="*/ 4447505 w 6891715"/>
                <a:gd name="connsiteY4685" fmla="*/ 5471470 h 6367455"/>
                <a:gd name="connsiteX4686" fmla="*/ 4449093 w 6891715"/>
                <a:gd name="connsiteY4686" fmla="*/ 5473380 h 6367455"/>
                <a:gd name="connsiteX4687" fmla="*/ 4444330 w 6891715"/>
                <a:gd name="connsiteY4687" fmla="*/ 5483883 h 6367455"/>
                <a:gd name="connsiteX4688" fmla="*/ 4442108 w 6891715"/>
                <a:gd name="connsiteY4688" fmla="*/ 5490248 h 6367455"/>
                <a:gd name="connsiteX4689" fmla="*/ 4426233 w 6891715"/>
                <a:gd name="connsiteY4689" fmla="*/ 5488021 h 6367455"/>
                <a:gd name="connsiteX4690" fmla="*/ 4416708 w 6891715"/>
                <a:gd name="connsiteY4690" fmla="*/ 5487066 h 6367455"/>
                <a:gd name="connsiteX4691" fmla="*/ 4398610 w 6891715"/>
                <a:gd name="connsiteY4691" fmla="*/ 5486111 h 6367455"/>
                <a:gd name="connsiteX4692" fmla="*/ 4374163 w 6891715"/>
                <a:gd name="connsiteY4692" fmla="*/ 5482292 h 6367455"/>
                <a:gd name="connsiteX4693" fmla="*/ 4361463 w 6891715"/>
                <a:gd name="connsiteY4693" fmla="*/ 5481337 h 6367455"/>
                <a:gd name="connsiteX4694" fmla="*/ 4336380 w 6891715"/>
                <a:gd name="connsiteY4694" fmla="*/ 5489612 h 6367455"/>
                <a:gd name="connsiteX4695" fmla="*/ 4311933 w 6891715"/>
                <a:gd name="connsiteY4695" fmla="*/ 5483883 h 6367455"/>
                <a:gd name="connsiteX4696" fmla="*/ 4298280 w 6891715"/>
                <a:gd name="connsiteY4696" fmla="*/ 5488021 h 6367455"/>
                <a:gd name="connsiteX4697" fmla="*/ 4289073 w 6891715"/>
                <a:gd name="connsiteY4697" fmla="*/ 5510300 h 6367455"/>
                <a:gd name="connsiteX4698" fmla="*/ 4278278 w 6891715"/>
                <a:gd name="connsiteY4698" fmla="*/ 5522076 h 6367455"/>
                <a:gd name="connsiteX4699" fmla="*/ 4253195 w 6891715"/>
                <a:gd name="connsiteY4699" fmla="*/ 5536080 h 6367455"/>
                <a:gd name="connsiteX4700" fmla="*/ 4224620 w 6891715"/>
                <a:gd name="connsiteY4700" fmla="*/ 5550084 h 6367455"/>
                <a:gd name="connsiteX4701" fmla="*/ 4209063 w 6891715"/>
                <a:gd name="connsiteY4701" fmla="*/ 5568225 h 6367455"/>
                <a:gd name="connsiteX4702" fmla="*/ 4191283 w 6891715"/>
                <a:gd name="connsiteY4702" fmla="*/ 5582866 h 6367455"/>
                <a:gd name="connsiteX4703" fmla="*/ 4191283 w 6891715"/>
                <a:gd name="connsiteY4703" fmla="*/ 5592732 h 6367455"/>
                <a:gd name="connsiteX4704" fmla="*/ 4172233 w 6891715"/>
                <a:gd name="connsiteY4704" fmla="*/ 5602280 h 6367455"/>
                <a:gd name="connsiteX4705" fmla="*/ 4169058 w 6891715"/>
                <a:gd name="connsiteY4705" fmla="*/ 5601007 h 6367455"/>
                <a:gd name="connsiteX4706" fmla="*/ 4173185 w 6891715"/>
                <a:gd name="connsiteY4706" fmla="*/ 5594642 h 6367455"/>
                <a:gd name="connsiteX4707" fmla="*/ 4175408 w 6891715"/>
                <a:gd name="connsiteY4707" fmla="*/ 5585412 h 6367455"/>
                <a:gd name="connsiteX4708" fmla="*/ 4168105 w 6891715"/>
                <a:gd name="connsiteY4708" fmla="*/ 5578092 h 6367455"/>
                <a:gd name="connsiteX4709" fmla="*/ 4173820 w 6891715"/>
                <a:gd name="connsiteY4709" fmla="*/ 5569498 h 6367455"/>
                <a:gd name="connsiteX4710" fmla="*/ 4185568 w 6891715"/>
                <a:gd name="connsiteY4710" fmla="*/ 5564088 h 6367455"/>
                <a:gd name="connsiteX4711" fmla="*/ 4204618 w 6891715"/>
                <a:gd name="connsiteY4711" fmla="*/ 5551357 h 6367455"/>
                <a:gd name="connsiteX4712" fmla="*/ 4226843 w 6891715"/>
                <a:gd name="connsiteY4712" fmla="*/ 5537353 h 6367455"/>
                <a:gd name="connsiteX4713" fmla="*/ 4235098 w 6891715"/>
                <a:gd name="connsiteY4713" fmla="*/ 5534170 h 6367455"/>
                <a:gd name="connsiteX4714" fmla="*/ 4235098 w 6891715"/>
                <a:gd name="connsiteY4714" fmla="*/ 5524622 h 6367455"/>
                <a:gd name="connsiteX4715" fmla="*/ 4224620 w 6891715"/>
                <a:gd name="connsiteY4715" fmla="*/ 5528123 h 6367455"/>
                <a:gd name="connsiteX4716" fmla="*/ 4202395 w 6891715"/>
                <a:gd name="connsiteY4716" fmla="*/ 5533215 h 6367455"/>
                <a:gd name="connsiteX4717" fmla="*/ 4184615 w 6891715"/>
                <a:gd name="connsiteY4717" fmla="*/ 5544036 h 6367455"/>
                <a:gd name="connsiteX4718" fmla="*/ 4167470 w 6891715"/>
                <a:gd name="connsiteY4718" fmla="*/ 5537989 h 6367455"/>
                <a:gd name="connsiteX4719" fmla="*/ 4163025 w 6891715"/>
                <a:gd name="connsiteY4719" fmla="*/ 5522076 h 6367455"/>
                <a:gd name="connsiteX4720" fmla="*/ 4160928 w 6891715"/>
                <a:gd name="connsiteY4720" fmla="*/ 5513064 h 6367455"/>
                <a:gd name="connsiteX4721" fmla="*/ 4150640 w 6891715"/>
                <a:gd name="connsiteY4721" fmla="*/ 5513376 h 6367455"/>
                <a:gd name="connsiteX4722" fmla="*/ 4135718 w 6891715"/>
                <a:gd name="connsiteY4722" fmla="*/ 5512423 h 6367455"/>
                <a:gd name="connsiteX4723" fmla="*/ 4123970 w 6891715"/>
                <a:gd name="connsiteY4723" fmla="*/ 5504168 h 6367455"/>
                <a:gd name="connsiteX4724" fmla="*/ 4098570 w 6891715"/>
                <a:gd name="connsiteY4724" fmla="*/ 5493373 h 6367455"/>
                <a:gd name="connsiteX4725" fmla="*/ 4080473 w 6891715"/>
                <a:gd name="connsiteY4725" fmla="*/ 5491786 h 6367455"/>
                <a:gd name="connsiteX4726" fmla="*/ 4071900 w 6891715"/>
                <a:gd name="connsiteY4726" fmla="*/ 5495913 h 6367455"/>
                <a:gd name="connsiteX4727" fmla="*/ 4066820 w 6891715"/>
                <a:gd name="connsiteY4727" fmla="*/ 5485436 h 6367455"/>
                <a:gd name="connsiteX4728" fmla="*/ 4073170 w 6891715"/>
                <a:gd name="connsiteY4728" fmla="*/ 5474641 h 6367455"/>
                <a:gd name="connsiteX4729" fmla="*/ 4059200 w 6891715"/>
                <a:gd name="connsiteY4729" fmla="*/ 5477181 h 6367455"/>
                <a:gd name="connsiteX4730" fmla="*/ 4060470 w 6891715"/>
                <a:gd name="connsiteY4730" fmla="*/ 5486706 h 6367455"/>
                <a:gd name="connsiteX4731" fmla="*/ 4055073 w 6891715"/>
                <a:gd name="connsiteY4731" fmla="*/ 5494326 h 6367455"/>
                <a:gd name="connsiteX4732" fmla="*/ 4044913 w 6891715"/>
                <a:gd name="connsiteY4732" fmla="*/ 5497501 h 6367455"/>
                <a:gd name="connsiteX4733" fmla="*/ 4033165 w 6891715"/>
                <a:gd name="connsiteY4733" fmla="*/ 5498453 h 6367455"/>
                <a:gd name="connsiteX4734" fmla="*/ 4027768 w 6891715"/>
                <a:gd name="connsiteY4734" fmla="*/ 5493056 h 6367455"/>
                <a:gd name="connsiteX4735" fmla="*/ 3999193 w 6891715"/>
                <a:gd name="connsiteY4735" fmla="*/ 5494643 h 6367455"/>
                <a:gd name="connsiteX4736" fmla="*/ 3999193 w 6891715"/>
                <a:gd name="connsiteY4736" fmla="*/ 5501946 h 6367455"/>
                <a:gd name="connsiteX4737" fmla="*/ 3989668 w 6891715"/>
                <a:gd name="connsiteY4737" fmla="*/ 5512741 h 6367455"/>
                <a:gd name="connsiteX4738" fmla="*/ 3974110 w 6891715"/>
                <a:gd name="connsiteY4738" fmla="*/ 5516868 h 6367455"/>
                <a:gd name="connsiteX4739" fmla="*/ 3968713 w 6891715"/>
                <a:gd name="connsiteY4739" fmla="*/ 5516868 h 6367455"/>
                <a:gd name="connsiteX4740" fmla="*/ 3951885 w 6891715"/>
                <a:gd name="connsiteY4740" fmla="*/ 5506708 h 6367455"/>
                <a:gd name="connsiteX4741" fmla="*/ 3940138 w 6891715"/>
                <a:gd name="connsiteY4741" fmla="*/ 5520361 h 6367455"/>
                <a:gd name="connsiteX4742" fmla="*/ 3941090 w 6891715"/>
                <a:gd name="connsiteY4742" fmla="*/ 5532108 h 6367455"/>
                <a:gd name="connsiteX4743" fmla="*/ 3953790 w 6891715"/>
                <a:gd name="connsiteY4743" fmla="*/ 5537188 h 6367455"/>
                <a:gd name="connsiteX4744" fmla="*/ 3946805 w 6891715"/>
                <a:gd name="connsiteY4744" fmla="*/ 5544491 h 6367455"/>
                <a:gd name="connsiteX4745" fmla="*/ 3950933 w 6891715"/>
                <a:gd name="connsiteY4745" fmla="*/ 5551793 h 6367455"/>
                <a:gd name="connsiteX4746" fmla="*/ 3963950 w 6891715"/>
                <a:gd name="connsiteY4746" fmla="*/ 5554016 h 6367455"/>
                <a:gd name="connsiteX4747" fmla="*/ 3964903 w 6891715"/>
                <a:gd name="connsiteY4747" fmla="*/ 5545443 h 6367455"/>
                <a:gd name="connsiteX4748" fmla="*/ 3976650 w 6891715"/>
                <a:gd name="connsiteY4748" fmla="*/ 5562271 h 6367455"/>
                <a:gd name="connsiteX4749" fmla="*/ 3991255 w 6891715"/>
                <a:gd name="connsiteY4749" fmla="*/ 5570526 h 6367455"/>
                <a:gd name="connsiteX4750" fmla="*/ 4001098 w 6891715"/>
                <a:gd name="connsiteY4750" fmla="*/ 5579733 h 6367455"/>
                <a:gd name="connsiteX4751" fmla="*/ 3989350 w 6891715"/>
                <a:gd name="connsiteY4751" fmla="*/ 5589258 h 6367455"/>
                <a:gd name="connsiteX4752" fmla="*/ 3971253 w 6891715"/>
                <a:gd name="connsiteY4752" fmla="*/ 5569573 h 6367455"/>
                <a:gd name="connsiteX4753" fmla="*/ 3963950 w 6891715"/>
                <a:gd name="connsiteY4753" fmla="*/ 5569573 h 6367455"/>
                <a:gd name="connsiteX4754" fmla="*/ 3955378 w 6891715"/>
                <a:gd name="connsiteY4754" fmla="*/ 5561318 h 6367455"/>
                <a:gd name="connsiteX4755" fmla="*/ 3934105 w 6891715"/>
                <a:gd name="connsiteY4755" fmla="*/ 5568938 h 6367455"/>
                <a:gd name="connsiteX4756" fmla="*/ 3935375 w 6891715"/>
                <a:gd name="connsiteY4756" fmla="*/ 5582591 h 6367455"/>
                <a:gd name="connsiteX4757" fmla="*/ 3962045 w 6891715"/>
                <a:gd name="connsiteY4757" fmla="*/ 5598148 h 6367455"/>
                <a:gd name="connsiteX4758" fmla="*/ 3962045 w 6891715"/>
                <a:gd name="connsiteY4758" fmla="*/ 5610848 h 6367455"/>
                <a:gd name="connsiteX4759" fmla="*/ 3947123 w 6891715"/>
                <a:gd name="connsiteY4759" fmla="*/ 5613071 h 6367455"/>
                <a:gd name="connsiteX4760" fmla="*/ 3932200 w 6891715"/>
                <a:gd name="connsiteY4760" fmla="*/ 5599736 h 6367455"/>
                <a:gd name="connsiteX4761" fmla="*/ 3931248 w 6891715"/>
                <a:gd name="connsiteY4761" fmla="*/ 5587036 h 6367455"/>
                <a:gd name="connsiteX4762" fmla="*/ 3920770 w 6891715"/>
                <a:gd name="connsiteY4762" fmla="*/ 5580686 h 6367455"/>
                <a:gd name="connsiteX4763" fmla="*/ 3910928 w 6891715"/>
                <a:gd name="connsiteY4763" fmla="*/ 5584813 h 6367455"/>
                <a:gd name="connsiteX4764" fmla="*/ 3907753 w 6891715"/>
                <a:gd name="connsiteY4764" fmla="*/ 5595291 h 6367455"/>
                <a:gd name="connsiteX4765" fmla="*/ 3939185 w 6891715"/>
                <a:gd name="connsiteY4765" fmla="*/ 5620373 h 6367455"/>
                <a:gd name="connsiteX4766" fmla="*/ 3926168 w 6891715"/>
                <a:gd name="connsiteY4766" fmla="*/ 5627041 h 6367455"/>
                <a:gd name="connsiteX4767" fmla="*/ 3911563 w 6891715"/>
                <a:gd name="connsiteY4767" fmla="*/ 5616563 h 6367455"/>
                <a:gd name="connsiteX4768" fmla="*/ 3908388 w 6891715"/>
                <a:gd name="connsiteY4768" fmla="*/ 5621961 h 6367455"/>
                <a:gd name="connsiteX4769" fmla="*/ 3899815 w 6891715"/>
                <a:gd name="connsiteY4769" fmla="*/ 5614658 h 6367455"/>
                <a:gd name="connsiteX4770" fmla="*/ 3903625 w 6891715"/>
                <a:gd name="connsiteY4770" fmla="*/ 5598466 h 6367455"/>
                <a:gd name="connsiteX4771" fmla="*/ 3899498 w 6891715"/>
                <a:gd name="connsiteY4771" fmla="*/ 5587353 h 6367455"/>
                <a:gd name="connsiteX4772" fmla="*/ 3880448 w 6891715"/>
                <a:gd name="connsiteY4772" fmla="*/ 5582908 h 6367455"/>
                <a:gd name="connsiteX4773" fmla="*/ 3876003 w 6891715"/>
                <a:gd name="connsiteY4773" fmla="*/ 5568621 h 6367455"/>
                <a:gd name="connsiteX4774" fmla="*/ 3863303 w 6891715"/>
                <a:gd name="connsiteY4774" fmla="*/ 5570526 h 6367455"/>
                <a:gd name="connsiteX4775" fmla="*/ 3860128 w 6891715"/>
                <a:gd name="connsiteY4775" fmla="*/ 5562271 h 6367455"/>
                <a:gd name="connsiteX4776" fmla="*/ 3856953 w 6891715"/>
                <a:gd name="connsiteY4776" fmla="*/ 5551793 h 6367455"/>
                <a:gd name="connsiteX4777" fmla="*/ 3862033 w 6891715"/>
                <a:gd name="connsiteY4777" fmla="*/ 5543538 h 6367455"/>
                <a:gd name="connsiteX4778" fmla="*/ 3865208 w 6891715"/>
                <a:gd name="connsiteY4778" fmla="*/ 5531791 h 6367455"/>
                <a:gd name="connsiteX4779" fmla="*/ 3849015 w 6891715"/>
                <a:gd name="connsiteY4779" fmla="*/ 5527346 h 6367455"/>
                <a:gd name="connsiteX4780" fmla="*/ 3847110 w 6891715"/>
                <a:gd name="connsiteY4780" fmla="*/ 5539093 h 6367455"/>
                <a:gd name="connsiteX4781" fmla="*/ 3836633 w 6891715"/>
                <a:gd name="connsiteY4781" fmla="*/ 5545443 h 6367455"/>
                <a:gd name="connsiteX4782" fmla="*/ 3827108 w 6891715"/>
                <a:gd name="connsiteY4782" fmla="*/ 5560366 h 6367455"/>
                <a:gd name="connsiteX4783" fmla="*/ 3832505 w 6891715"/>
                <a:gd name="connsiteY4783" fmla="*/ 5577511 h 6367455"/>
                <a:gd name="connsiteX4784" fmla="*/ 3827743 w 6891715"/>
                <a:gd name="connsiteY4784" fmla="*/ 5593068 h 6367455"/>
                <a:gd name="connsiteX4785" fmla="*/ 3834410 w 6891715"/>
                <a:gd name="connsiteY4785" fmla="*/ 5617198 h 6367455"/>
                <a:gd name="connsiteX4786" fmla="*/ 3857588 w 6891715"/>
                <a:gd name="connsiteY4786" fmla="*/ 5639423 h 6367455"/>
                <a:gd name="connsiteX4787" fmla="*/ 3861080 w 6891715"/>
                <a:gd name="connsiteY4787" fmla="*/ 5666411 h 6367455"/>
                <a:gd name="connsiteX4788" fmla="*/ 3875050 w 6891715"/>
                <a:gd name="connsiteY4788" fmla="*/ 5671808 h 6367455"/>
                <a:gd name="connsiteX4789" fmla="*/ 3903625 w 6891715"/>
                <a:gd name="connsiteY4789" fmla="*/ 5700701 h 6367455"/>
                <a:gd name="connsiteX4790" fmla="*/ 3900768 w 6891715"/>
                <a:gd name="connsiteY4790" fmla="*/ 5730546 h 6367455"/>
                <a:gd name="connsiteX4791" fmla="*/ 3881718 w 6891715"/>
                <a:gd name="connsiteY4791" fmla="*/ 5726418 h 6367455"/>
                <a:gd name="connsiteX4792" fmla="*/ 3881718 w 6891715"/>
                <a:gd name="connsiteY4792" fmla="*/ 5719116 h 6367455"/>
                <a:gd name="connsiteX4793" fmla="*/ 3893465 w 6891715"/>
                <a:gd name="connsiteY4793" fmla="*/ 5716893 h 6367455"/>
                <a:gd name="connsiteX4794" fmla="*/ 3884575 w 6891715"/>
                <a:gd name="connsiteY4794" fmla="*/ 5706416 h 6367455"/>
                <a:gd name="connsiteX4795" fmla="*/ 3868700 w 6891715"/>
                <a:gd name="connsiteY4795" fmla="*/ 5688318 h 6367455"/>
                <a:gd name="connsiteX4796" fmla="*/ 3856953 w 6891715"/>
                <a:gd name="connsiteY4796" fmla="*/ 5700383 h 6367455"/>
                <a:gd name="connsiteX4797" fmla="*/ 3862668 w 6891715"/>
                <a:gd name="connsiteY4797" fmla="*/ 5709591 h 6367455"/>
                <a:gd name="connsiteX4798" fmla="*/ 3858223 w 6891715"/>
                <a:gd name="connsiteY4798" fmla="*/ 5714988 h 6367455"/>
                <a:gd name="connsiteX4799" fmla="*/ 3863620 w 6891715"/>
                <a:gd name="connsiteY4799" fmla="*/ 5721338 h 6367455"/>
                <a:gd name="connsiteX4800" fmla="*/ 3877590 w 6891715"/>
                <a:gd name="connsiteY4800" fmla="*/ 5724513 h 6367455"/>
                <a:gd name="connsiteX4801" fmla="*/ 3866795 w 6891715"/>
                <a:gd name="connsiteY4801" fmla="*/ 5742293 h 6367455"/>
                <a:gd name="connsiteX4802" fmla="*/ 3856635 w 6891715"/>
                <a:gd name="connsiteY4802" fmla="*/ 5748008 h 6367455"/>
                <a:gd name="connsiteX4803" fmla="*/ 3842665 w 6891715"/>
                <a:gd name="connsiteY4803" fmla="*/ 5744833 h 6367455"/>
                <a:gd name="connsiteX4804" fmla="*/ 3826790 w 6891715"/>
                <a:gd name="connsiteY4804" fmla="*/ 5741341 h 6367455"/>
                <a:gd name="connsiteX4805" fmla="*/ 3824885 w 6891715"/>
                <a:gd name="connsiteY4805" fmla="*/ 5753088 h 6367455"/>
                <a:gd name="connsiteX4806" fmla="*/ 3843935 w 6891715"/>
                <a:gd name="connsiteY4806" fmla="*/ 5754358 h 6367455"/>
                <a:gd name="connsiteX4807" fmla="*/ 3859810 w 6891715"/>
                <a:gd name="connsiteY4807" fmla="*/ 5761343 h 6367455"/>
                <a:gd name="connsiteX4808" fmla="*/ 3859810 w 6891715"/>
                <a:gd name="connsiteY4808" fmla="*/ 5770868 h 6367455"/>
                <a:gd name="connsiteX4809" fmla="*/ 3873463 w 6891715"/>
                <a:gd name="connsiteY4809" fmla="*/ 5773091 h 6367455"/>
                <a:gd name="connsiteX4810" fmla="*/ 3873463 w 6891715"/>
                <a:gd name="connsiteY4810" fmla="*/ 5765471 h 6367455"/>
                <a:gd name="connsiteX4811" fmla="*/ 3896958 w 6891715"/>
                <a:gd name="connsiteY4811" fmla="*/ 5779123 h 6367455"/>
                <a:gd name="connsiteX4812" fmla="*/ 3902673 w 6891715"/>
                <a:gd name="connsiteY4812" fmla="*/ 5794681 h 6367455"/>
                <a:gd name="connsiteX4813" fmla="*/ 3910928 w 6891715"/>
                <a:gd name="connsiteY4813" fmla="*/ 5801031 h 6367455"/>
                <a:gd name="connsiteX4814" fmla="*/ 3926803 w 6891715"/>
                <a:gd name="connsiteY4814" fmla="*/ 5801983 h 6367455"/>
                <a:gd name="connsiteX4815" fmla="*/ 3934423 w 6891715"/>
                <a:gd name="connsiteY4815" fmla="*/ 5814366 h 6367455"/>
                <a:gd name="connsiteX4816" fmla="*/ 3958870 w 6891715"/>
                <a:gd name="connsiteY4816" fmla="*/ 5825796 h 6367455"/>
                <a:gd name="connsiteX4817" fmla="*/ 3967443 w 6891715"/>
                <a:gd name="connsiteY4817" fmla="*/ 5835321 h 6367455"/>
                <a:gd name="connsiteX4818" fmla="*/ 3962045 w 6891715"/>
                <a:gd name="connsiteY4818" fmla="*/ 5852148 h 6367455"/>
                <a:gd name="connsiteX4819" fmla="*/ 3965538 w 6891715"/>
                <a:gd name="connsiteY4819" fmla="*/ 5857546 h 6367455"/>
                <a:gd name="connsiteX4820" fmla="*/ 3961410 w 6891715"/>
                <a:gd name="connsiteY4820" fmla="*/ 5863896 h 6367455"/>
                <a:gd name="connsiteX4821" fmla="*/ 3971888 w 6891715"/>
                <a:gd name="connsiteY4821" fmla="*/ 5877231 h 6367455"/>
                <a:gd name="connsiteX4822" fmla="*/ 3979508 w 6891715"/>
                <a:gd name="connsiteY4822" fmla="*/ 5891201 h 6367455"/>
                <a:gd name="connsiteX4823" fmla="*/ 3962680 w 6891715"/>
                <a:gd name="connsiteY4823" fmla="*/ 5894376 h 6367455"/>
                <a:gd name="connsiteX4824" fmla="*/ 3953790 w 6891715"/>
                <a:gd name="connsiteY4824" fmla="*/ 5883581 h 6367455"/>
                <a:gd name="connsiteX4825" fmla="*/ 3943313 w 6891715"/>
                <a:gd name="connsiteY4825" fmla="*/ 5883898 h 6367455"/>
                <a:gd name="connsiteX4826" fmla="*/ 3931565 w 6891715"/>
                <a:gd name="connsiteY4826" fmla="*/ 5869293 h 6367455"/>
                <a:gd name="connsiteX4827" fmla="*/ 3922993 w 6891715"/>
                <a:gd name="connsiteY4827" fmla="*/ 5864213 h 6367455"/>
                <a:gd name="connsiteX4828" fmla="*/ 3926168 w 6891715"/>
                <a:gd name="connsiteY4828" fmla="*/ 5853736 h 6367455"/>
                <a:gd name="connsiteX4829" fmla="*/ 3912515 w 6891715"/>
                <a:gd name="connsiteY4829" fmla="*/ 5851513 h 6367455"/>
                <a:gd name="connsiteX4830" fmla="*/ 3896640 w 6891715"/>
                <a:gd name="connsiteY4830" fmla="*/ 5857863 h 6367455"/>
                <a:gd name="connsiteX4831" fmla="*/ 3902038 w 6891715"/>
                <a:gd name="connsiteY4831" fmla="*/ 5864213 h 6367455"/>
                <a:gd name="connsiteX4832" fmla="*/ 3876638 w 6891715"/>
                <a:gd name="connsiteY4832" fmla="*/ 5865801 h 6367455"/>
                <a:gd name="connsiteX4833" fmla="*/ 3869676 w 6891715"/>
                <a:gd name="connsiteY4833" fmla="*/ 5859999 h 6367455"/>
                <a:gd name="connsiteX4834" fmla="*/ 3872889 w 6891715"/>
                <a:gd name="connsiteY4834" fmla="*/ 5872612 h 6367455"/>
                <a:gd name="connsiteX4835" fmla="*/ 3882402 w 6891715"/>
                <a:gd name="connsiteY4835" fmla="*/ 5876432 h 6367455"/>
                <a:gd name="connsiteX4836" fmla="*/ 3876060 w 6891715"/>
                <a:gd name="connsiteY4836" fmla="*/ 5884073 h 6367455"/>
                <a:gd name="connsiteX4837" fmla="*/ 3885572 w 6891715"/>
                <a:gd name="connsiteY4837" fmla="*/ 5885983 h 6367455"/>
                <a:gd name="connsiteX4838" fmla="*/ 3890012 w 6891715"/>
                <a:gd name="connsiteY4838" fmla="*/ 5900946 h 6367455"/>
                <a:gd name="connsiteX4839" fmla="*/ 3899524 w 6891715"/>
                <a:gd name="connsiteY4839" fmla="*/ 5904766 h 6367455"/>
                <a:gd name="connsiteX4840" fmla="*/ 3904597 w 6891715"/>
                <a:gd name="connsiteY4840" fmla="*/ 5906039 h 6367455"/>
                <a:gd name="connsiteX4841" fmla="*/ 3900475 w 6891715"/>
                <a:gd name="connsiteY4841" fmla="*/ 5893623 h 6367455"/>
                <a:gd name="connsiteX4842" fmla="*/ 3905865 w 6891715"/>
                <a:gd name="connsiteY4842" fmla="*/ 5891076 h 6367455"/>
                <a:gd name="connsiteX4843" fmla="*/ 3914109 w 6891715"/>
                <a:gd name="connsiteY4843" fmla="*/ 5897444 h 6367455"/>
                <a:gd name="connsiteX4844" fmla="*/ 3915378 w 6891715"/>
                <a:gd name="connsiteY4844" fmla="*/ 5910178 h 6367455"/>
                <a:gd name="connsiteX4845" fmla="*/ 3919500 w 6891715"/>
                <a:gd name="connsiteY4845" fmla="*/ 5911133 h 6367455"/>
                <a:gd name="connsiteX4846" fmla="*/ 3917914 w 6891715"/>
                <a:gd name="connsiteY4846" fmla="*/ 5917500 h 6367455"/>
                <a:gd name="connsiteX4847" fmla="*/ 3909353 w 6891715"/>
                <a:gd name="connsiteY4847" fmla="*/ 5928325 h 6367455"/>
                <a:gd name="connsiteX4848" fmla="*/ 3900792 w 6891715"/>
                <a:gd name="connsiteY4848" fmla="*/ 5927370 h 6367455"/>
                <a:gd name="connsiteX4849" fmla="*/ 3896670 w 6891715"/>
                <a:gd name="connsiteY4849" fmla="*/ 5934692 h 6367455"/>
                <a:gd name="connsiteX4850" fmla="*/ 3888109 w 6891715"/>
                <a:gd name="connsiteY4850" fmla="*/ 5943288 h 6367455"/>
                <a:gd name="connsiteX4851" fmla="*/ 3885255 w 6891715"/>
                <a:gd name="connsiteY4851" fmla="*/ 5943288 h 6367455"/>
                <a:gd name="connsiteX4852" fmla="*/ 3877646 w 6891715"/>
                <a:gd name="connsiteY4852" fmla="*/ 5931508 h 6367455"/>
                <a:gd name="connsiteX4853" fmla="*/ 3885890 w 6891715"/>
                <a:gd name="connsiteY4853" fmla="*/ 5928325 h 6367455"/>
                <a:gd name="connsiteX4854" fmla="*/ 3869084 w 6891715"/>
                <a:gd name="connsiteY4854" fmla="*/ 5922276 h 6367455"/>
                <a:gd name="connsiteX4855" fmla="*/ 3867816 w 6891715"/>
                <a:gd name="connsiteY4855" fmla="*/ 5915909 h 6367455"/>
                <a:gd name="connsiteX4856" fmla="*/ 3855133 w 6891715"/>
                <a:gd name="connsiteY4856" fmla="*/ 5918137 h 6367455"/>
                <a:gd name="connsiteX4857" fmla="*/ 3854182 w 6891715"/>
                <a:gd name="connsiteY4857" fmla="*/ 5924504 h 6367455"/>
                <a:gd name="connsiteX4858" fmla="*/ 3863060 w 6891715"/>
                <a:gd name="connsiteY4858" fmla="*/ 5935010 h 6367455"/>
                <a:gd name="connsiteX4859" fmla="*/ 3860840 w 6891715"/>
                <a:gd name="connsiteY4859" fmla="*/ 5953794 h 6367455"/>
                <a:gd name="connsiteX4860" fmla="*/ 3870353 w 6891715"/>
                <a:gd name="connsiteY4860" fmla="*/ 5967801 h 6367455"/>
                <a:gd name="connsiteX4861" fmla="*/ 3875109 w 6891715"/>
                <a:gd name="connsiteY4861" fmla="*/ 5982128 h 6367455"/>
                <a:gd name="connsiteX4862" fmla="*/ 3877011 w 6891715"/>
                <a:gd name="connsiteY4862" fmla="*/ 6000274 h 6367455"/>
                <a:gd name="connsiteX4863" fmla="*/ 3872255 w 6891715"/>
                <a:gd name="connsiteY4863" fmla="*/ 6015237 h 6367455"/>
                <a:gd name="connsiteX4864" fmla="*/ 3882719 w 6891715"/>
                <a:gd name="connsiteY4864" fmla="*/ 6024470 h 6367455"/>
                <a:gd name="connsiteX4865" fmla="*/ 3879548 w 6891715"/>
                <a:gd name="connsiteY4865" fmla="*/ 6031792 h 6367455"/>
                <a:gd name="connsiteX4866" fmla="*/ 3895402 w 6891715"/>
                <a:gd name="connsiteY4866" fmla="*/ 6043571 h 6367455"/>
                <a:gd name="connsiteX4867" fmla="*/ 3883987 w 6891715"/>
                <a:gd name="connsiteY4867" fmla="*/ 6049938 h 6367455"/>
                <a:gd name="connsiteX4868" fmla="*/ 3876377 w 6891715"/>
                <a:gd name="connsiteY4868" fmla="*/ 6034975 h 6367455"/>
                <a:gd name="connsiteX4869" fmla="*/ 3869084 w 6891715"/>
                <a:gd name="connsiteY4869" fmla="*/ 6033384 h 6367455"/>
                <a:gd name="connsiteX4870" fmla="*/ 3870987 w 6891715"/>
                <a:gd name="connsiteY4870" fmla="*/ 6043571 h 6367455"/>
                <a:gd name="connsiteX4871" fmla="*/ 3861475 w 6891715"/>
                <a:gd name="connsiteY4871" fmla="*/ 6043890 h 6367455"/>
                <a:gd name="connsiteX4872" fmla="*/ 3862743 w 6891715"/>
                <a:gd name="connsiteY4872" fmla="*/ 6038477 h 6367455"/>
                <a:gd name="connsiteX4873" fmla="*/ 3855133 w 6891715"/>
                <a:gd name="connsiteY4873" fmla="*/ 6021604 h 6367455"/>
                <a:gd name="connsiteX4874" fmla="*/ 3844352 w 6891715"/>
                <a:gd name="connsiteY4874" fmla="*/ 6001866 h 6367455"/>
                <a:gd name="connsiteX4875" fmla="*/ 3829767 w 6891715"/>
                <a:gd name="connsiteY4875" fmla="*/ 6006960 h 6367455"/>
                <a:gd name="connsiteX4876" fmla="*/ 3819303 w 6891715"/>
                <a:gd name="connsiteY4876" fmla="*/ 6033702 h 6367455"/>
                <a:gd name="connsiteX4877" fmla="*/ 3822791 w 6891715"/>
                <a:gd name="connsiteY4877" fmla="*/ 6054714 h 6367455"/>
                <a:gd name="connsiteX4878" fmla="*/ 3818352 w 6891715"/>
                <a:gd name="connsiteY4878" fmla="*/ 6048665 h 6367455"/>
                <a:gd name="connsiteX4879" fmla="*/ 3813279 w 6891715"/>
                <a:gd name="connsiteY4879" fmla="*/ 6051849 h 6367455"/>
                <a:gd name="connsiteX4880" fmla="*/ 3807889 w 6891715"/>
                <a:gd name="connsiteY4880" fmla="*/ 6038796 h 6367455"/>
                <a:gd name="connsiteX4881" fmla="*/ 3800279 w 6891715"/>
                <a:gd name="connsiteY4881" fmla="*/ 5999956 h 6367455"/>
                <a:gd name="connsiteX4882" fmla="*/ 3792669 w 6891715"/>
                <a:gd name="connsiteY4882" fmla="*/ 5995817 h 6367455"/>
                <a:gd name="connsiteX4883" fmla="*/ 3790132 w 6891715"/>
                <a:gd name="connsiteY4883" fmla="*/ 5987540 h 6367455"/>
                <a:gd name="connsiteX4884" fmla="*/ 3779986 w 6891715"/>
                <a:gd name="connsiteY4884" fmla="*/ 5986585 h 6367455"/>
                <a:gd name="connsiteX4885" fmla="*/ 3777449 w 6891715"/>
                <a:gd name="connsiteY4885" fmla="*/ 5971622 h 6367455"/>
                <a:gd name="connsiteX4886" fmla="*/ 3764132 w 6891715"/>
                <a:gd name="connsiteY4886" fmla="*/ 5978944 h 6367455"/>
                <a:gd name="connsiteX4887" fmla="*/ 3758742 w 6891715"/>
                <a:gd name="connsiteY4887" fmla="*/ 6006641 h 6367455"/>
                <a:gd name="connsiteX4888" fmla="*/ 3753351 w 6891715"/>
                <a:gd name="connsiteY4888" fmla="*/ 5998046 h 6367455"/>
                <a:gd name="connsiteX4889" fmla="*/ 3745107 w 6891715"/>
                <a:gd name="connsiteY4889" fmla="*/ 6002503 h 6367455"/>
                <a:gd name="connsiteX4890" fmla="*/ 3734327 w 6891715"/>
                <a:gd name="connsiteY4890" fmla="*/ 5982446 h 6367455"/>
                <a:gd name="connsiteX4891" fmla="*/ 3733058 w 6891715"/>
                <a:gd name="connsiteY4891" fmla="*/ 5960479 h 6367455"/>
                <a:gd name="connsiteX4892" fmla="*/ 3742571 w 6891715"/>
                <a:gd name="connsiteY4892" fmla="*/ 5949973 h 6367455"/>
                <a:gd name="connsiteX4893" fmla="*/ 3737814 w 6891715"/>
                <a:gd name="connsiteY4893" fmla="*/ 5927688 h 6367455"/>
                <a:gd name="connsiteX4894" fmla="*/ 3721961 w 6891715"/>
                <a:gd name="connsiteY4894" fmla="*/ 5903493 h 6367455"/>
                <a:gd name="connsiteX4895" fmla="*/ 3708326 w 6891715"/>
                <a:gd name="connsiteY4895" fmla="*/ 5898080 h 6367455"/>
                <a:gd name="connsiteX4896" fmla="*/ 3701985 w 6891715"/>
                <a:gd name="connsiteY4896" fmla="*/ 5903493 h 6367455"/>
                <a:gd name="connsiteX4897" fmla="*/ 3694375 w 6891715"/>
                <a:gd name="connsiteY4897" fmla="*/ 5879297 h 6367455"/>
                <a:gd name="connsiteX4898" fmla="*/ 3681692 w 6891715"/>
                <a:gd name="connsiteY4898" fmla="*/ 5876432 h 6367455"/>
                <a:gd name="connsiteX4899" fmla="*/ 3681375 w 6891715"/>
                <a:gd name="connsiteY4899" fmla="*/ 5862742 h 6367455"/>
                <a:gd name="connsiteX4900" fmla="*/ 3690887 w 6891715"/>
                <a:gd name="connsiteY4900" fmla="*/ 5862742 h 6367455"/>
                <a:gd name="connsiteX4901" fmla="*/ 3711814 w 6891715"/>
                <a:gd name="connsiteY4901" fmla="*/ 5839820 h 6367455"/>
                <a:gd name="connsiteX4902" fmla="*/ 3709595 w 6891715"/>
                <a:gd name="connsiteY4902" fmla="*/ 5824221 h 6367455"/>
                <a:gd name="connsiteX4903" fmla="*/ 3710863 w 6891715"/>
                <a:gd name="connsiteY4903" fmla="*/ 5820082 h 6367455"/>
                <a:gd name="connsiteX4904" fmla="*/ 3725448 w 6891715"/>
                <a:gd name="connsiteY4904" fmla="*/ 5835682 h 6367455"/>
                <a:gd name="connsiteX4905" fmla="*/ 3740351 w 6891715"/>
                <a:gd name="connsiteY4905" fmla="*/ 5836637 h 6367455"/>
                <a:gd name="connsiteX4906" fmla="*/ 3746693 w 6891715"/>
                <a:gd name="connsiteY4906" fmla="*/ 5826131 h 6367455"/>
                <a:gd name="connsiteX4907" fmla="*/ 3762547 w 6891715"/>
                <a:gd name="connsiteY4907" fmla="*/ 5819764 h 6367455"/>
                <a:gd name="connsiteX4908" fmla="*/ 3788230 w 6891715"/>
                <a:gd name="connsiteY4908" fmla="*/ 5838547 h 6367455"/>
                <a:gd name="connsiteX4909" fmla="*/ 3812328 w 6891715"/>
                <a:gd name="connsiteY4909" fmla="*/ 5846824 h 6367455"/>
                <a:gd name="connsiteX4910" fmla="*/ 3836426 w 6891715"/>
                <a:gd name="connsiteY4910" fmla="*/ 5846506 h 6367455"/>
                <a:gd name="connsiteX4911" fmla="*/ 3849426 w 6891715"/>
                <a:gd name="connsiteY4911" fmla="*/ 5860196 h 6367455"/>
                <a:gd name="connsiteX4912" fmla="*/ 3857036 w 6891715"/>
                <a:gd name="connsiteY4912" fmla="*/ 5860832 h 6367455"/>
                <a:gd name="connsiteX4913" fmla="*/ 3868367 w 6891715"/>
                <a:gd name="connsiteY4913" fmla="*/ 5859082 h 6367455"/>
                <a:gd name="connsiteX4914" fmla="*/ 3859493 w 6891715"/>
                <a:gd name="connsiteY4914" fmla="*/ 5854053 h 6367455"/>
                <a:gd name="connsiteX4915" fmla="*/ 3872193 w 6891715"/>
                <a:gd name="connsiteY4915" fmla="*/ 5847703 h 6367455"/>
                <a:gd name="connsiteX4916" fmla="*/ 3883940 w 6891715"/>
                <a:gd name="connsiteY4916" fmla="*/ 5850878 h 6367455"/>
                <a:gd name="connsiteX4917" fmla="*/ 3893465 w 6891715"/>
                <a:gd name="connsiteY4917" fmla="*/ 5849608 h 6367455"/>
                <a:gd name="connsiteX4918" fmla="*/ 3889020 w 6891715"/>
                <a:gd name="connsiteY4918" fmla="*/ 5840083 h 6367455"/>
                <a:gd name="connsiteX4919" fmla="*/ 3876320 w 6891715"/>
                <a:gd name="connsiteY4919" fmla="*/ 5835003 h 6367455"/>
                <a:gd name="connsiteX4920" fmla="*/ 3868065 w 6891715"/>
                <a:gd name="connsiteY4920" fmla="*/ 5837226 h 6367455"/>
                <a:gd name="connsiteX4921" fmla="*/ 3859493 w 6891715"/>
                <a:gd name="connsiteY4921" fmla="*/ 5833098 h 6367455"/>
                <a:gd name="connsiteX4922" fmla="*/ 3843618 w 6891715"/>
                <a:gd name="connsiteY4922" fmla="*/ 5815318 h 6367455"/>
                <a:gd name="connsiteX4923" fmla="*/ 3845523 w 6891715"/>
                <a:gd name="connsiteY4923" fmla="*/ 5828971 h 6367455"/>
                <a:gd name="connsiteX4924" fmla="*/ 3830918 w 6891715"/>
                <a:gd name="connsiteY4924" fmla="*/ 5828018 h 6367455"/>
                <a:gd name="connsiteX4925" fmla="*/ 3827743 w 6891715"/>
                <a:gd name="connsiteY4925" fmla="*/ 5814366 h 6367455"/>
                <a:gd name="connsiteX4926" fmla="*/ 3823298 w 6891715"/>
                <a:gd name="connsiteY4926" fmla="*/ 5817541 h 6367455"/>
                <a:gd name="connsiteX4927" fmla="*/ 3811550 w 6891715"/>
                <a:gd name="connsiteY4927" fmla="*/ 5810556 h 6367455"/>
                <a:gd name="connsiteX4928" fmla="*/ 3797898 w 6891715"/>
                <a:gd name="connsiteY4928" fmla="*/ 5817858 h 6367455"/>
                <a:gd name="connsiteX4929" fmla="*/ 3787420 w 6891715"/>
                <a:gd name="connsiteY4929" fmla="*/ 5809286 h 6367455"/>
                <a:gd name="connsiteX4930" fmla="*/ 3761703 w 6891715"/>
                <a:gd name="connsiteY4930" fmla="*/ 5813096 h 6367455"/>
                <a:gd name="connsiteX4931" fmla="*/ 3753765 w 6891715"/>
                <a:gd name="connsiteY4931" fmla="*/ 5811826 h 6367455"/>
                <a:gd name="connsiteX4932" fmla="*/ 3747415 w 6891715"/>
                <a:gd name="connsiteY4932" fmla="*/ 5811191 h 6367455"/>
                <a:gd name="connsiteX4933" fmla="*/ 3742653 w 6891715"/>
                <a:gd name="connsiteY4933" fmla="*/ 5810873 h 6367455"/>
                <a:gd name="connsiteX4934" fmla="*/ 3741383 w 6891715"/>
                <a:gd name="connsiteY4934" fmla="*/ 5811191 h 6367455"/>
                <a:gd name="connsiteX4935" fmla="*/ 3739478 w 6891715"/>
                <a:gd name="connsiteY4935" fmla="*/ 5812461 h 6367455"/>
                <a:gd name="connsiteX4936" fmla="*/ 3735985 w 6891715"/>
                <a:gd name="connsiteY4936" fmla="*/ 5815636 h 6367455"/>
                <a:gd name="connsiteX4937" fmla="*/ 3732810 w 6891715"/>
                <a:gd name="connsiteY4937" fmla="*/ 5818811 h 6367455"/>
                <a:gd name="connsiteX4938" fmla="*/ 3731223 w 6891715"/>
                <a:gd name="connsiteY4938" fmla="*/ 5820398 h 6367455"/>
                <a:gd name="connsiteX4939" fmla="*/ 3715348 w 6891715"/>
                <a:gd name="connsiteY4939" fmla="*/ 5816588 h 6367455"/>
                <a:gd name="connsiteX4940" fmla="*/ 3704553 w 6891715"/>
                <a:gd name="connsiteY4940" fmla="*/ 5800713 h 6367455"/>
                <a:gd name="connsiteX4941" fmla="*/ 3697250 w 6891715"/>
                <a:gd name="connsiteY4941" fmla="*/ 5808968 h 6367455"/>
                <a:gd name="connsiteX4942" fmla="*/ 3695345 w 6891715"/>
                <a:gd name="connsiteY4942" fmla="*/ 5816588 h 6367455"/>
                <a:gd name="connsiteX4943" fmla="*/ 3687725 w 6891715"/>
                <a:gd name="connsiteY4943" fmla="*/ 5812461 h 6367455"/>
                <a:gd name="connsiteX4944" fmla="*/ 3684550 w 6891715"/>
                <a:gd name="connsiteY4944" fmla="*/ 5801031 h 6367455"/>
                <a:gd name="connsiteX4945" fmla="*/ 3675978 w 6891715"/>
                <a:gd name="connsiteY4945" fmla="*/ 5789283 h 6367455"/>
                <a:gd name="connsiteX4946" fmla="*/ 3676930 w 6891715"/>
                <a:gd name="connsiteY4946" fmla="*/ 5779123 h 6367455"/>
                <a:gd name="connsiteX4947" fmla="*/ 3668358 w 6891715"/>
                <a:gd name="connsiteY4947" fmla="*/ 5781028 h 6367455"/>
                <a:gd name="connsiteX4948" fmla="*/ 3665183 w 6891715"/>
                <a:gd name="connsiteY4948" fmla="*/ 5764201 h 6367455"/>
                <a:gd name="connsiteX4949" fmla="*/ 3650260 w 6891715"/>
                <a:gd name="connsiteY4949" fmla="*/ 5761343 h 6367455"/>
                <a:gd name="connsiteX4950" fmla="*/ 3646133 w 6891715"/>
                <a:gd name="connsiteY4950" fmla="*/ 5750548 h 6367455"/>
                <a:gd name="connsiteX4951" fmla="*/ 3652165 w 6891715"/>
                <a:gd name="connsiteY4951" fmla="*/ 5740071 h 6367455"/>
                <a:gd name="connsiteX4952" fmla="*/ 3667088 w 6891715"/>
                <a:gd name="connsiteY4952" fmla="*/ 5735943 h 6367455"/>
                <a:gd name="connsiteX4953" fmla="*/ 3675343 w 6891715"/>
                <a:gd name="connsiteY4953" fmla="*/ 5743881 h 6367455"/>
                <a:gd name="connsiteX4954" fmla="*/ 3683915 w 6891715"/>
                <a:gd name="connsiteY4954" fmla="*/ 5747056 h 6367455"/>
                <a:gd name="connsiteX4955" fmla="*/ 3681693 w 6891715"/>
                <a:gd name="connsiteY4955" fmla="*/ 5733403 h 6367455"/>
                <a:gd name="connsiteX4956" fmla="*/ 3676613 w 6891715"/>
                <a:gd name="connsiteY4956" fmla="*/ 5727371 h 6367455"/>
                <a:gd name="connsiteX4957" fmla="*/ 3660738 w 6891715"/>
                <a:gd name="connsiteY4957" fmla="*/ 5728323 h 6367455"/>
                <a:gd name="connsiteX4958" fmla="*/ 3654388 w 6891715"/>
                <a:gd name="connsiteY4958" fmla="*/ 5720068 h 6367455"/>
                <a:gd name="connsiteX4959" fmla="*/ 3648990 w 6891715"/>
                <a:gd name="connsiteY4959" fmla="*/ 5730546 h 6367455"/>
                <a:gd name="connsiteX4960" fmla="*/ 3645815 w 6891715"/>
                <a:gd name="connsiteY4960" fmla="*/ 5739118 h 6367455"/>
                <a:gd name="connsiteX4961" fmla="*/ 3641370 w 6891715"/>
                <a:gd name="connsiteY4961" fmla="*/ 5733721 h 6367455"/>
                <a:gd name="connsiteX4962" fmla="*/ 3639465 w 6891715"/>
                <a:gd name="connsiteY4962" fmla="*/ 5722291 h 6367455"/>
                <a:gd name="connsiteX4963" fmla="*/ 3631845 w 6891715"/>
                <a:gd name="connsiteY4963" fmla="*/ 5709591 h 6367455"/>
                <a:gd name="connsiteX4964" fmla="*/ 3615018 w 6891715"/>
                <a:gd name="connsiteY4964" fmla="*/ 5708956 h 6367455"/>
                <a:gd name="connsiteX4965" fmla="*/ 3602000 w 6891715"/>
                <a:gd name="connsiteY4965" fmla="*/ 5689906 h 6367455"/>
                <a:gd name="connsiteX4966" fmla="*/ 3606128 w 6891715"/>
                <a:gd name="connsiteY4966" fmla="*/ 5683556 h 6367455"/>
                <a:gd name="connsiteX4967" fmla="*/ 3595968 w 6891715"/>
                <a:gd name="connsiteY4967" fmla="*/ 5682286 h 6367455"/>
                <a:gd name="connsiteX4968" fmla="*/ 3595015 w 6891715"/>
                <a:gd name="connsiteY4968" fmla="*/ 5666093 h 6367455"/>
                <a:gd name="connsiteX4969" fmla="*/ 3588665 w 6891715"/>
                <a:gd name="connsiteY4969" fmla="*/ 5656886 h 6367455"/>
                <a:gd name="connsiteX4970" fmla="*/ 3589618 w 6891715"/>
                <a:gd name="connsiteY4970" fmla="*/ 5650536 h 6367455"/>
                <a:gd name="connsiteX4971" fmla="*/ 3582315 w 6891715"/>
                <a:gd name="connsiteY4971" fmla="*/ 5649583 h 6367455"/>
                <a:gd name="connsiteX4972" fmla="*/ 3578188 w 6891715"/>
                <a:gd name="connsiteY4972" fmla="*/ 5641963 h 6367455"/>
                <a:gd name="connsiteX4973" fmla="*/ 3578378 w 6891715"/>
                <a:gd name="connsiteY4973" fmla="*/ 5641929 h 6367455"/>
                <a:gd name="connsiteX4974" fmla="*/ 3574656 w 6891715"/>
                <a:gd name="connsiteY4974" fmla="*/ 5639745 h 6367455"/>
                <a:gd name="connsiteX4975" fmla="*/ 3577496 w 6891715"/>
                <a:gd name="connsiteY4975" fmla="*/ 5632442 h 6367455"/>
                <a:gd name="connsiteX4976" fmla="*/ 3571816 w 6891715"/>
                <a:gd name="connsiteY4976" fmla="*/ 5618155 h 6367455"/>
                <a:gd name="connsiteX4977" fmla="*/ 3557613 w 6891715"/>
                <a:gd name="connsiteY4977" fmla="*/ 5606090 h 6367455"/>
                <a:gd name="connsiteX4978" fmla="*/ 3537414 w 6891715"/>
                <a:gd name="connsiteY4978" fmla="*/ 5597200 h 6367455"/>
                <a:gd name="connsiteX4979" fmla="*/ 3526999 w 6891715"/>
                <a:gd name="connsiteY4979" fmla="*/ 5579420 h 6367455"/>
                <a:gd name="connsiteX4980" fmla="*/ 3525737 w 6891715"/>
                <a:gd name="connsiteY4980" fmla="*/ 5573387 h 6367455"/>
                <a:gd name="connsiteX4981" fmla="*/ 3515006 w 6891715"/>
                <a:gd name="connsiteY4981" fmla="*/ 5557830 h 6367455"/>
                <a:gd name="connsiteX4982" fmla="*/ 3517847 w 6891715"/>
                <a:gd name="connsiteY4982" fmla="*/ 5553067 h 6367455"/>
                <a:gd name="connsiteX4983" fmla="*/ 3527946 w 6891715"/>
                <a:gd name="connsiteY4983" fmla="*/ 5560052 h 6367455"/>
                <a:gd name="connsiteX4984" fmla="*/ 3526684 w 6891715"/>
                <a:gd name="connsiteY4984" fmla="*/ 5550845 h 6367455"/>
                <a:gd name="connsiteX4985" fmla="*/ 3527315 w 6891715"/>
                <a:gd name="connsiteY4985" fmla="*/ 5546717 h 6367455"/>
                <a:gd name="connsiteX4986" fmla="*/ 3520372 w 6891715"/>
                <a:gd name="connsiteY4986" fmla="*/ 5543860 h 6367455"/>
                <a:gd name="connsiteX4987" fmla="*/ 3514691 w 6891715"/>
                <a:gd name="connsiteY4987" fmla="*/ 5534970 h 6367455"/>
                <a:gd name="connsiteX4988" fmla="*/ 3514691 w 6891715"/>
                <a:gd name="connsiteY4988" fmla="*/ 5523540 h 6367455"/>
                <a:gd name="connsiteX4989" fmla="*/ 3522581 w 6891715"/>
                <a:gd name="connsiteY4989" fmla="*/ 5513062 h 6367455"/>
                <a:gd name="connsiteX4990" fmla="*/ 3527946 w 6891715"/>
                <a:gd name="connsiteY4990" fmla="*/ 5504490 h 6367455"/>
                <a:gd name="connsiteX4991" fmla="*/ 3529840 w 6891715"/>
                <a:gd name="connsiteY4991" fmla="*/ 5490202 h 6367455"/>
                <a:gd name="connsiteX4992" fmla="*/ 3531418 w 6891715"/>
                <a:gd name="connsiteY4992" fmla="*/ 5480995 h 6367455"/>
                <a:gd name="connsiteX4993" fmla="*/ 3523843 w 6891715"/>
                <a:gd name="connsiteY4993" fmla="*/ 5473057 h 6367455"/>
                <a:gd name="connsiteX4994" fmla="*/ 3532365 w 6891715"/>
                <a:gd name="connsiteY4994" fmla="*/ 5464485 h 6367455"/>
                <a:gd name="connsiteX4995" fmla="*/ 3526053 w 6891715"/>
                <a:gd name="connsiteY4995" fmla="*/ 5451784 h 6367455"/>
                <a:gd name="connsiteX4996" fmla="*/ 3523212 w 6891715"/>
                <a:gd name="connsiteY4996" fmla="*/ 5445434 h 6367455"/>
                <a:gd name="connsiteX4997" fmla="*/ 3529524 w 6891715"/>
                <a:gd name="connsiteY4997" fmla="*/ 5441307 h 6367455"/>
                <a:gd name="connsiteX4998" fmla="*/ 3524159 w 6891715"/>
                <a:gd name="connsiteY4998" fmla="*/ 5427337 h 6367455"/>
                <a:gd name="connsiteX4999" fmla="*/ 3527946 w 6891715"/>
                <a:gd name="connsiteY4999" fmla="*/ 5420352 h 6367455"/>
                <a:gd name="connsiteX5000" fmla="*/ 3540570 w 6891715"/>
                <a:gd name="connsiteY5000" fmla="*/ 5404794 h 6367455"/>
                <a:gd name="connsiteX5001" fmla="*/ 3535836 w 6891715"/>
                <a:gd name="connsiteY5001" fmla="*/ 5397809 h 6367455"/>
                <a:gd name="connsiteX5002" fmla="*/ 3526053 w 6891715"/>
                <a:gd name="connsiteY5002" fmla="*/ 5394952 h 6367455"/>
                <a:gd name="connsiteX5003" fmla="*/ 3525643 w 6891715"/>
                <a:gd name="connsiteY5003" fmla="*/ 5394317 h 6367455"/>
                <a:gd name="connsiteX5004" fmla="*/ 3516101 w 6891715"/>
                <a:gd name="connsiteY5004" fmla="*/ 5394317 h 6367455"/>
                <a:gd name="connsiteX5005" fmla="*/ 3512284 w 6891715"/>
                <a:gd name="connsiteY5005" fmla="*/ 5386716 h 6367455"/>
                <a:gd name="connsiteX5006" fmla="*/ 3510694 w 6891715"/>
                <a:gd name="connsiteY5006" fmla="*/ 5374048 h 6367455"/>
                <a:gd name="connsiteX5007" fmla="*/ 3492882 w 6891715"/>
                <a:gd name="connsiteY5007" fmla="*/ 5352511 h 6367455"/>
                <a:gd name="connsiteX5008" fmla="*/ 3469663 w 6891715"/>
                <a:gd name="connsiteY5008" fmla="*/ 5340159 h 6367455"/>
                <a:gd name="connsiteX5009" fmla="*/ 3460121 w 6891715"/>
                <a:gd name="connsiteY5009" fmla="*/ 5329707 h 6367455"/>
                <a:gd name="connsiteX5010" fmla="*/ 3445809 w 6891715"/>
                <a:gd name="connsiteY5010" fmla="*/ 5327807 h 6367455"/>
                <a:gd name="connsiteX5011" fmla="*/ 3441674 w 6891715"/>
                <a:gd name="connsiteY5011" fmla="*/ 5318622 h 6367455"/>
                <a:gd name="connsiteX5012" fmla="*/ 3448671 w 6891715"/>
                <a:gd name="connsiteY5012" fmla="*/ 5320839 h 6367455"/>
                <a:gd name="connsiteX5013" fmla="*/ 3454396 w 6891715"/>
                <a:gd name="connsiteY5013" fmla="*/ 5318939 h 6367455"/>
                <a:gd name="connsiteX5014" fmla="*/ 3455032 w 6891715"/>
                <a:gd name="connsiteY5014" fmla="*/ 5310071 h 6367455"/>
                <a:gd name="connsiteX5015" fmla="*/ 3445596 w 6891715"/>
                <a:gd name="connsiteY5015" fmla="*/ 5305079 h 6367455"/>
                <a:gd name="connsiteX5016" fmla="*/ 3448013 w 6891715"/>
                <a:gd name="connsiteY5016" fmla="*/ 5314939 h 6367455"/>
                <a:gd name="connsiteX5017" fmla="*/ 3441636 w 6891715"/>
                <a:gd name="connsiteY5017" fmla="*/ 5312732 h 6367455"/>
                <a:gd name="connsiteX5018" fmla="*/ 3436217 w 6891715"/>
                <a:gd name="connsiteY5018" fmla="*/ 5308949 h 6367455"/>
                <a:gd name="connsiteX5019" fmla="*/ 3431434 w 6891715"/>
                <a:gd name="connsiteY5019" fmla="*/ 5305166 h 6367455"/>
                <a:gd name="connsiteX5020" fmla="*/ 3427927 w 6891715"/>
                <a:gd name="connsiteY5020" fmla="*/ 5302014 h 6367455"/>
                <a:gd name="connsiteX5021" fmla="*/ 3425696 w 6891715"/>
                <a:gd name="connsiteY5021" fmla="*/ 5298861 h 6367455"/>
                <a:gd name="connsiteX5022" fmla="*/ 3423145 w 6891715"/>
                <a:gd name="connsiteY5022" fmla="*/ 5296654 h 6367455"/>
                <a:gd name="connsiteX5023" fmla="*/ 3420913 w 6891715"/>
                <a:gd name="connsiteY5023" fmla="*/ 5295078 h 6367455"/>
                <a:gd name="connsiteX5024" fmla="*/ 3393814 w 6891715"/>
                <a:gd name="connsiteY5024" fmla="*/ 5279000 h 6367455"/>
                <a:gd name="connsiteX5025" fmla="*/ 3380105 w 6891715"/>
                <a:gd name="connsiteY5025" fmla="*/ 5263238 h 6367455"/>
                <a:gd name="connsiteX5026" fmla="*/ 3365758 w 6891715"/>
                <a:gd name="connsiteY5026" fmla="*/ 5256303 h 6367455"/>
                <a:gd name="connsiteX5027" fmla="*/ 3371178 w 6891715"/>
                <a:gd name="connsiteY5027" fmla="*/ 5268913 h 6367455"/>
                <a:gd name="connsiteX5028" fmla="*/ 3355875 w 6891715"/>
                <a:gd name="connsiteY5028" fmla="*/ 5258509 h 6367455"/>
                <a:gd name="connsiteX5029" fmla="*/ 3332601 w 6891715"/>
                <a:gd name="connsiteY5029" fmla="*/ 5247476 h 6367455"/>
                <a:gd name="connsiteX5030" fmla="*/ 3320486 w 6891715"/>
                <a:gd name="connsiteY5030" fmla="*/ 5245269 h 6367455"/>
                <a:gd name="connsiteX5031" fmla="*/ 3301995 w 6891715"/>
                <a:gd name="connsiteY5031" fmla="*/ 5240855 h 6367455"/>
                <a:gd name="connsiteX5032" fmla="*/ 3294025 w 6891715"/>
                <a:gd name="connsiteY5032" fmla="*/ 5229506 h 6367455"/>
                <a:gd name="connsiteX5033" fmla="*/ 3321124 w 6891715"/>
                <a:gd name="connsiteY5033" fmla="*/ 5232974 h 6367455"/>
                <a:gd name="connsiteX5034" fmla="*/ 3333877 w 6891715"/>
                <a:gd name="connsiteY5034" fmla="*/ 5237072 h 6367455"/>
                <a:gd name="connsiteX5035" fmla="*/ 3352368 w 6891715"/>
                <a:gd name="connsiteY5035" fmla="*/ 5241171 h 6367455"/>
                <a:gd name="connsiteX5036" fmla="*/ 3357469 w 6891715"/>
                <a:gd name="connsiteY5036" fmla="*/ 5244954 h 6367455"/>
                <a:gd name="connsiteX5037" fmla="*/ 3355237 w 6891715"/>
                <a:gd name="connsiteY5037" fmla="*/ 5235496 h 6367455"/>
                <a:gd name="connsiteX5038" fmla="*/ 3357761 w 6891715"/>
                <a:gd name="connsiteY5038" fmla="*/ 5233854 h 6367455"/>
                <a:gd name="connsiteX5039" fmla="*/ 3374251 w 6891715"/>
                <a:gd name="connsiteY5039" fmla="*/ 5226890 h 6367455"/>
                <a:gd name="connsiteX5040" fmla="*/ 3376538 w 6891715"/>
                <a:gd name="connsiteY5040" fmla="*/ 5226649 h 6367455"/>
                <a:gd name="connsiteX5041" fmla="*/ 3376390 w 6891715"/>
                <a:gd name="connsiteY5041" fmla="*/ 5225986 h 6367455"/>
                <a:gd name="connsiteX5042" fmla="*/ 3374251 w 6891715"/>
                <a:gd name="connsiteY5042" fmla="*/ 5226890 h 6367455"/>
                <a:gd name="connsiteX5043" fmla="*/ 3367352 w 6891715"/>
                <a:gd name="connsiteY5043" fmla="*/ 5227615 h 6367455"/>
                <a:gd name="connsiteX5044" fmla="*/ 3357761 w 6891715"/>
                <a:gd name="connsiteY5044" fmla="*/ 5233854 h 6367455"/>
                <a:gd name="connsiteX5045" fmla="*/ 3355306 w 6891715"/>
                <a:gd name="connsiteY5045" fmla="*/ 5234891 h 6367455"/>
                <a:gd name="connsiteX5046" fmla="*/ 3346733 w 6891715"/>
                <a:gd name="connsiteY5046" fmla="*/ 5230124 h 6367455"/>
                <a:gd name="connsiteX5047" fmla="*/ 3354671 w 6891715"/>
                <a:gd name="connsiteY5047" fmla="*/ 5222815 h 6367455"/>
                <a:gd name="connsiteX5048" fmla="*/ 3358798 w 6891715"/>
                <a:gd name="connsiteY5048" fmla="*/ 5218366 h 6367455"/>
                <a:gd name="connsiteX5049" fmla="*/ 3358436 w 6891715"/>
                <a:gd name="connsiteY5049" fmla="*/ 5217784 h 6367455"/>
                <a:gd name="connsiteX5050" fmla="*/ 3354315 w 6891715"/>
                <a:gd name="connsiteY5050" fmla="*/ 5222229 h 6367455"/>
                <a:gd name="connsiteX5051" fmla="*/ 3340052 w 6891715"/>
                <a:gd name="connsiteY5051" fmla="*/ 5224452 h 6367455"/>
                <a:gd name="connsiteX5052" fmla="*/ 3327374 w 6891715"/>
                <a:gd name="connsiteY5052" fmla="*/ 5222547 h 6367455"/>
                <a:gd name="connsiteX5053" fmla="*/ 3291558 w 6891715"/>
                <a:gd name="connsiteY5053" fmla="*/ 5197464 h 6367455"/>
                <a:gd name="connsiteX5054" fmla="*/ 3284585 w 6891715"/>
                <a:gd name="connsiteY5054" fmla="*/ 5183177 h 6367455"/>
                <a:gd name="connsiteX5055" fmla="*/ 3262715 w 6891715"/>
                <a:gd name="connsiteY5055" fmla="*/ 5167619 h 6367455"/>
                <a:gd name="connsiteX5056" fmla="*/ 3236724 w 6891715"/>
                <a:gd name="connsiteY5056" fmla="*/ 5163492 h 6367455"/>
                <a:gd name="connsiteX5057" fmla="*/ 3223095 w 6891715"/>
                <a:gd name="connsiteY5057" fmla="*/ 5169842 h 6367455"/>
                <a:gd name="connsiteX5058" fmla="*/ 3197105 w 6891715"/>
                <a:gd name="connsiteY5058" fmla="*/ 5168889 h 6367455"/>
                <a:gd name="connsiteX5059" fmla="*/ 3185694 w 6891715"/>
                <a:gd name="connsiteY5059" fmla="*/ 5151744 h 6367455"/>
                <a:gd name="connsiteX5060" fmla="*/ 3187913 w 6891715"/>
                <a:gd name="connsiteY5060" fmla="*/ 5144442 h 6367455"/>
                <a:gd name="connsiteX5061" fmla="*/ 3160338 w 6891715"/>
                <a:gd name="connsiteY5061" fmla="*/ 5123804 h 6367455"/>
                <a:gd name="connsiteX5062" fmla="*/ 3116598 w 6891715"/>
                <a:gd name="connsiteY5062" fmla="*/ 5068242 h 6367455"/>
                <a:gd name="connsiteX5063" fmla="*/ 3116281 w 6891715"/>
                <a:gd name="connsiteY5063" fmla="*/ 5063797 h 6367455"/>
                <a:gd name="connsiteX5064" fmla="*/ 3125790 w 6891715"/>
                <a:gd name="connsiteY5064" fmla="*/ 5065067 h 6367455"/>
                <a:gd name="connsiteX5065" fmla="*/ 3132129 w 6891715"/>
                <a:gd name="connsiteY5065" fmla="*/ 5063797 h 6367455"/>
                <a:gd name="connsiteX5066" fmla="*/ 3125790 w 6891715"/>
                <a:gd name="connsiteY5066" fmla="*/ 5056494 h 6367455"/>
                <a:gd name="connsiteX5067" fmla="*/ 3125790 w 6891715"/>
                <a:gd name="connsiteY5067" fmla="*/ 5052049 h 6367455"/>
                <a:gd name="connsiteX5068" fmla="*/ 3141637 w 6891715"/>
                <a:gd name="connsiteY5068" fmla="*/ 5060622 h 6367455"/>
                <a:gd name="connsiteX5069" fmla="*/ 3152097 w 6891715"/>
                <a:gd name="connsiteY5069" fmla="*/ 5071099 h 6367455"/>
                <a:gd name="connsiteX5070" fmla="*/ 3154316 w 6891715"/>
                <a:gd name="connsiteY5070" fmla="*/ 5061257 h 6367455"/>
                <a:gd name="connsiteX5071" fmla="*/ 3144807 w 6891715"/>
                <a:gd name="connsiteY5071" fmla="*/ 5059669 h 6367455"/>
                <a:gd name="connsiteX5072" fmla="*/ 3123571 w 6891715"/>
                <a:gd name="connsiteY5072" fmla="*/ 5040937 h 6367455"/>
                <a:gd name="connsiteX5073" fmla="*/ 3111844 w 6891715"/>
                <a:gd name="connsiteY5073" fmla="*/ 5026014 h 6367455"/>
                <a:gd name="connsiteX5074" fmla="*/ 3105187 w 6891715"/>
                <a:gd name="connsiteY5074" fmla="*/ 5012679 h 6367455"/>
                <a:gd name="connsiteX5075" fmla="*/ 3100750 w 6891715"/>
                <a:gd name="connsiteY5075" fmla="*/ 4980612 h 6367455"/>
                <a:gd name="connsiteX5076" fmla="*/ 3093143 w 6891715"/>
                <a:gd name="connsiteY5076" fmla="*/ 4963149 h 6367455"/>
                <a:gd name="connsiteX5077" fmla="*/ 3070005 w 6891715"/>
                <a:gd name="connsiteY5077" fmla="*/ 4933621 h 6367455"/>
                <a:gd name="connsiteX5078" fmla="*/ 3053524 w 6891715"/>
                <a:gd name="connsiteY5078" fmla="*/ 4927589 h 6367455"/>
                <a:gd name="connsiteX5079" fmla="*/ 3045283 w 6891715"/>
                <a:gd name="connsiteY5079" fmla="*/ 4918064 h 6367455"/>
                <a:gd name="connsiteX5080" fmla="*/ 3030703 w 6891715"/>
                <a:gd name="connsiteY5080" fmla="*/ 4921239 h 6367455"/>
                <a:gd name="connsiteX5081" fmla="*/ 3025314 w 6891715"/>
                <a:gd name="connsiteY5081" fmla="*/ 4945686 h 6367455"/>
                <a:gd name="connsiteX5082" fmla="*/ 3027850 w 6891715"/>
                <a:gd name="connsiteY5082" fmla="*/ 4958386 h 6367455"/>
                <a:gd name="connsiteX5083" fmla="*/ 3018341 w 6891715"/>
                <a:gd name="connsiteY5083" fmla="*/ 4971086 h 6367455"/>
                <a:gd name="connsiteX5084" fmla="*/ 3016123 w 6891715"/>
                <a:gd name="connsiteY5084" fmla="*/ 4966006 h 6367455"/>
                <a:gd name="connsiteX5085" fmla="*/ 3012953 w 6891715"/>
                <a:gd name="connsiteY5085" fmla="*/ 4975531 h 6367455"/>
                <a:gd name="connsiteX5086" fmla="*/ 3006931 w 6891715"/>
                <a:gd name="connsiteY5086" fmla="*/ 4990137 h 6367455"/>
                <a:gd name="connsiteX5087" fmla="*/ 3005980 w 6891715"/>
                <a:gd name="connsiteY5087" fmla="*/ 4995217 h 6367455"/>
                <a:gd name="connsiteX5088" fmla="*/ 2992351 w 6891715"/>
                <a:gd name="connsiteY5088" fmla="*/ 4986962 h 6367455"/>
                <a:gd name="connsiteX5089" fmla="*/ 2988547 w 6891715"/>
                <a:gd name="connsiteY5089" fmla="*/ 4967276 h 6367455"/>
                <a:gd name="connsiteX5090" fmla="*/ 2977137 w 6891715"/>
                <a:gd name="connsiteY5090" fmla="*/ 4958704 h 6367455"/>
                <a:gd name="connsiteX5091" fmla="*/ 2971749 w 6891715"/>
                <a:gd name="connsiteY5091" fmla="*/ 4946004 h 6367455"/>
                <a:gd name="connsiteX5092" fmla="*/ 2974601 w 6891715"/>
                <a:gd name="connsiteY5092" fmla="*/ 4927271 h 6367455"/>
                <a:gd name="connsiteX5093" fmla="*/ 2963825 w 6891715"/>
                <a:gd name="connsiteY5093" fmla="*/ 4910444 h 6367455"/>
                <a:gd name="connsiteX5094" fmla="*/ 2963825 w 6891715"/>
                <a:gd name="connsiteY5094" fmla="*/ 4899649 h 6367455"/>
                <a:gd name="connsiteX5095" fmla="*/ 2976186 w 6891715"/>
                <a:gd name="connsiteY5095" fmla="*/ 4893299 h 6367455"/>
                <a:gd name="connsiteX5096" fmla="*/ 2976672 w 6891715"/>
                <a:gd name="connsiteY5096" fmla="*/ 4893377 h 6367455"/>
                <a:gd name="connsiteX5097" fmla="*/ 2981824 w 6891715"/>
                <a:gd name="connsiteY5097" fmla="*/ 4881196 h 6367455"/>
                <a:gd name="connsiteX5098" fmla="*/ 2977710 w 6891715"/>
                <a:gd name="connsiteY5098" fmla="*/ 4874199 h 6367455"/>
                <a:gd name="connsiteX5099" fmla="*/ 2986888 w 6891715"/>
                <a:gd name="connsiteY5099" fmla="*/ 4875471 h 6367455"/>
                <a:gd name="connsiteX5100" fmla="*/ 2990656 w 6891715"/>
                <a:gd name="connsiteY5100" fmla="*/ 4865568 h 6367455"/>
                <a:gd name="connsiteX5101" fmla="*/ 2977241 w 6891715"/>
                <a:gd name="connsiteY5101" fmla="*/ 4873821 h 6367455"/>
                <a:gd name="connsiteX5102" fmla="*/ 2960110 w 6891715"/>
                <a:gd name="connsiteY5102" fmla="*/ 4867464 h 6367455"/>
                <a:gd name="connsiteX5103" fmla="*/ 2943297 w 6891715"/>
                <a:gd name="connsiteY5103" fmla="*/ 4876364 h 6367455"/>
                <a:gd name="connsiteX5104" fmla="*/ 2927436 w 6891715"/>
                <a:gd name="connsiteY5104" fmla="*/ 4870960 h 6367455"/>
                <a:gd name="connsiteX5105" fmla="*/ 2894761 w 6891715"/>
                <a:gd name="connsiteY5105" fmla="*/ 4889077 h 6367455"/>
                <a:gd name="connsiteX5106" fmla="*/ 2863038 w 6891715"/>
                <a:gd name="connsiteY5106" fmla="*/ 4899884 h 6367455"/>
                <a:gd name="connsiteX5107" fmla="*/ 2852887 w 6891715"/>
                <a:gd name="connsiteY5107" fmla="*/ 4901155 h 6367455"/>
                <a:gd name="connsiteX5108" fmla="*/ 2843053 w 6891715"/>
                <a:gd name="connsiteY5108" fmla="*/ 4922132 h 6367455"/>
                <a:gd name="connsiteX5109" fmla="*/ 2844639 w 6891715"/>
                <a:gd name="connsiteY5109" fmla="*/ 4939296 h 6367455"/>
                <a:gd name="connsiteX5110" fmla="*/ 2862721 w 6891715"/>
                <a:gd name="connsiteY5110" fmla="*/ 4962180 h 6367455"/>
                <a:gd name="connsiteX5111" fmla="*/ 2862721 w 6891715"/>
                <a:gd name="connsiteY5111" fmla="*/ 4977118 h 6367455"/>
                <a:gd name="connsiteX5112" fmla="*/ 2850349 w 6891715"/>
                <a:gd name="connsiteY5112" fmla="*/ 4994282 h 6367455"/>
                <a:gd name="connsiteX5113" fmla="*/ 2849397 w 6891715"/>
                <a:gd name="connsiteY5113" fmla="*/ 5023523 h 6367455"/>
                <a:gd name="connsiteX5114" fmla="*/ 2857011 w 6891715"/>
                <a:gd name="connsiteY5114" fmla="*/ 5056260 h 6367455"/>
                <a:gd name="connsiteX5115" fmla="*/ 2892223 w 6891715"/>
                <a:gd name="connsiteY5115" fmla="*/ 5094718 h 6367455"/>
                <a:gd name="connsiteX5116" fmla="*/ 2944566 w 6891715"/>
                <a:gd name="connsiteY5116" fmla="*/ 5138580 h 6367455"/>
                <a:gd name="connsiteX5117" fmla="*/ 2977558 w 6891715"/>
                <a:gd name="connsiteY5117" fmla="*/ 5157332 h 6367455"/>
                <a:gd name="connsiteX5118" fmla="*/ 3003571 w 6891715"/>
                <a:gd name="connsiteY5118" fmla="*/ 5234249 h 6367455"/>
                <a:gd name="connsiteX5119" fmla="*/ 3036880 w 6891715"/>
                <a:gd name="connsiteY5119" fmla="*/ 5295274 h 6367455"/>
                <a:gd name="connsiteX5120" fmla="*/ 3070189 w 6891715"/>
                <a:gd name="connsiteY5120" fmla="*/ 5330554 h 6367455"/>
                <a:gd name="connsiteX5121" fmla="*/ 3108256 w 6891715"/>
                <a:gd name="connsiteY5121" fmla="*/ 5352485 h 6367455"/>
                <a:gd name="connsiteX5122" fmla="*/ 3135855 w 6891715"/>
                <a:gd name="connsiteY5122" fmla="*/ 5374416 h 6367455"/>
                <a:gd name="connsiteX5123" fmla="*/ 3163454 w 6891715"/>
                <a:gd name="connsiteY5123" fmla="*/ 5357252 h 6367455"/>
                <a:gd name="connsiteX5124" fmla="*/ 3164406 w 6891715"/>
                <a:gd name="connsiteY5124" fmla="*/ 5364563 h 6367455"/>
                <a:gd name="connsiteX5125" fmla="*/ 3172019 w 6891715"/>
                <a:gd name="connsiteY5125" fmla="*/ 5366787 h 6367455"/>
                <a:gd name="connsiteX5126" fmla="*/ 3176778 w 6891715"/>
                <a:gd name="connsiteY5126" fmla="*/ 5355981 h 6367455"/>
                <a:gd name="connsiteX5127" fmla="*/ 3188515 w 6891715"/>
                <a:gd name="connsiteY5127" fmla="*/ 5351849 h 6367455"/>
                <a:gd name="connsiteX5128" fmla="*/ 3200252 w 6891715"/>
                <a:gd name="connsiteY5128" fmla="*/ 5351531 h 6367455"/>
                <a:gd name="connsiteX5129" fmla="*/ 3213259 w 6891715"/>
                <a:gd name="connsiteY5129" fmla="*/ 5373780 h 6367455"/>
                <a:gd name="connsiteX5130" fmla="*/ 3204694 w 6891715"/>
                <a:gd name="connsiteY5130" fmla="*/ 5384269 h 6367455"/>
                <a:gd name="connsiteX5131" fmla="*/ 3194225 w 6891715"/>
                <a:gd name="connsiteY5131" fmla="*/ 5398253 h 6367455"/>
                <a:gd name="connsiteX5132" fmla="*/ 3192322 w 6891715"/>
                <a:gd name="connsiteY5132" fmla="*/ 5409696 h 6367455"/>
                <a:gd name="connsiteX5133" fmla="*/ 3203108 w 6891715"/>
                <a:gd name="connsiteY5133" fmla="*/ 5431944 h 6367455"/>
                <a:gd name="connsiteX5134" fmla="*/ 3222141 w 6891715"/>
                <a:gd name="connsiteY5134" fmla="*/ 5436712 h 6367455"/>
                <a:gd name="connsiteX5135" fmla="*/ 3271946 w 6891715"/>
                <a:gd name="connsiteY5135" fmla="*/ 5456418 h 6367455"/>
                <a:gd name="connsiteX5136" fmla="*/ 3322703 w 6891715"/>
                <a:gd name="connsiteY5136" fmla="*/ 5478349 h 6367455"/>
                <a:gd name="connsiteX5137" fmla="*/ 3357281 w 6891715"/>
                <a:gd name="connsiteY5137" fmla="*/ 5513629 h 6367455"/>
                <a:gd name="connsiteX5138" fmla="*/ 3391224 w 6891715"/>
                <a:gd name="connsiteY5138" fmla="*/ 5526024 h 6367455"/>
                <a:gd name="connsiteX5139" fmla="*/ 3404865 w 6891715"/>
                <a:gd name="connsiteY5139" fmla="*/ 5541598 h 6367455"/>
                <a:gd name="connsiteX5140" fmla="*/ 3429609 w 6891715"/>
                <a:gd name="connsiteY5140" fmla="*/ 5562576 h 6367455"/>
                <a:gd name="connsiteX5141" fmla="*/ 3443250 w 6891715"/>
                <a:gd name="connsiteY5141" fmla="*/ 5581646 h 6367455"/>
                <a:gd name="connsiteX5142" fmla="*/ 3435319 w 6891715"/>
                <a:gd name="connsiteY5142" fmla="*/ 5601352 h 6367455"/>
                <a:gd name="connsiteX5143" fmla="*/ 3429926 w 6891715"/>
                <a:gd name="connsiteY5143" fmla="*/ 5619469 h 6367455"/>
                <a:gd name="connsiteX5144" fmla="*/ 3396934 w 6891715"/>
                <a:gd name="connsiteY5144" fmla="*/ 5603894 h 6367455"/>
                <a:gd name="connsiteX5145" fmla="*/ 3382976 w 6891715"/>
                <a:gd name="connsiteY5145" fmla="*/ 5572429 h 6367455"/>
                <a:gd name="connsiteX5146" fmla="*/ 3329999 w 6891715"/>
                <a:gd name="connsiteY5146" fmla="*/ 5563529 h 6367455"/>
                <a:gd name="connsiteX5147" fmla="*/ 3328730 w 6891715"/>
                <a:gd name="connsiteY5147" fmla="*/ 5550816 h 6367455"/>
                <a:gd name="connsiteX5148" fmla="*/ 3336344 w 6891715"/>
                <a:gd name="connsiteY5148" fmla="*/ 5546684 h 6367455"/>
                <a:gd name="connsiteX5149" fmla="*/ 3325558 w 6891715"/>
                <a:gd name="connsiteY5149" fmla="*/ 5541280 h 6367455"/>
                <a:gd name="connsiteX5150" fmla="*/ 3285270 w 6891715"/>
                <a:gd name="connsiteY5150" fmla="*/ 5547955 h 6367455"/>
                <a:gd name="connsiteX5151" fmla="*/ 3262429 w 6891715"/>
                <a:gd name="connsiteY5151" fmla="*/ 5574653 h 6367455"/>
                <a:gd name="connsiteX5152" fmla="*/ 3270043 w 6891715"/>
                <a:gd name="connsiteY5152" fmla="*/ 5591499 h 6367455"/>
                <a:gd name="connsiteX5153" fmla="*/ 3249423 w 6891715"/>
                <a:gd name="connsiteY5153" fmla="*/ 5626779 h 6367455"/>
                <a:gd name="connsiteX5154" fmla="*/ 3268457 w 6891715"/>
                <a:gd name="connsiteY5154" fmla="*/ 5643306 h 6367455"/>
                <a:gd name="connsiteX5155" fmla="*/ 3299228 w 6891715"/>
                <a:gd name="connsiteY5155" fmla="*/ 5662059 h 6367455"/>
                <a:gd name="connsiteX5156" fmla="*/ 3308110 w 6891715"/>
                <a:gd name="connsiteY5156" fmla="*/ 5681765 h 6367455"/>
                <a:gd name="connsiteX5157" fmla="*/ 3314455 w 6891715"/>
                <a:gd name="connsiteY5157" fmla="*/ 5708145 h 6367455"/>
                <a:gd name="connsiteX5158" fmla="*/ 3313820 w 6891715"/>
                <a:gd name="connsiteY5158" fmla="*/ 5724991 h 6367455"/>
                <a:gd name="connsiteX5159" fmla="*/ 3292566 w 6891715"/>
                <a:gd name="connsiteY5159" fmla="*/ 5728487 h 6367455"/>
                <a:gd name="connsiteX5160" fmla="*/ 3262112 w 6891715"/>
                <a:gd name="connsiteY5160" fmla="*/ 5744697 h 6367455"/>
                <a:gd name="connsiteX5161" fmla="*/ 3263064 w 6891715"/>
                <a:gd name="connsiteY5161" fmla="*/ 5768534 h 6367455"/>
                <a:gd name="connsiteX5162" fmla="*/ 3262429 w 6891715"/>
                <a:gd name="connsiteY5162" fmla="*/ 5799365 h 6367455"/>
                <a:gd name="connsiteX5163" fmla="*/ 3221824 w 6891715"/>
                <a:gd name="connsiteY5163" fmla="*/ 5842909 h 6367455"/>
                <a:gd name="connsiteX5164" fmla="*/ 3205963 w 6891715"/>
                <a:gd name="connsiteY5164" fmla="*/ 5867382 h 6367455"/>
                <a:gd name="connsiteX5165" fmla="*/ 3189149 w 6891715"/>
                <a:gd name="connsiteY5165" fmla="*/ 5873739 h 6367455"/>
                <a:gd name="connsiteX5166" fmla="*/ 3175509 w 6891715"/>
                <a:gd name="connsiteY5166" fmla="*/ 5861343 h 6367455"/>
                <a:gd name="connsiteX5167" fmla="*/ 3164406 w 6891715"/>
                <a:gd name="connsiteY5167" fmla="*/ 5830831 h 6367455"/>
                <a:gd name="connsiteX5168" fmla="*/ 3164406 w 6891715"/>
                <a:gd name="connsiteY5168" fmla="*/ 5821296 h 6367455"/>
                <a:gd name="connsiteX5169" fmla="*/ 3185343 w 6891715"/>
                <a:gd name="connsiteY5169" fmla="*/ 5813985 h 6367455"/>
                <a:gd name="connsiteX5170" fmla="*/ 3192639 w 6891715"/>
                <a:gd name="connsiteY5170" fmla="*/ 5799047 h 6367455"/>
                <a:gd name="connsiteX5171" fmla="*/ 3182805 w 6891715"/>
                <a:gd name="connsiteY5171" fmla="*/ 5784109 h 6367455"/>
                <a:gd name="connsiteX5172" fmla="*/ 3187246 w 6891715"/>
                <a:gd name="connsiteY5172" fmla="*/ 5774573 h 6367455"/>
                <a:gd name="connsiteX5173" fmla="*/ 3204059 w 6891715"/>
                <a:gd name="connsiteY5173" fmla="*/ 5767263 h 6367455"/>
                <a:gd name="connsiteX5174" fmla="*/ 3218017 w 6891715"/>
                <a:gd name="connsiteY5174" fmla="*/ 5761860 h 6367455"/>
                <a:gd name="connsiteX5175" fmla="*/ 3220555 w 6891715"/>
                <a:gd name="connsiteY5175" fmla="*/ 5742790 h 6367455"/>
                <a:gd name="connsiteX5176" fmla="*/ 3219603 w 6891715"/>
                <a:gd name="connsiteY5176" fmla="*/ 5728805 h 6367455"/>
                <a:gd name="connsiteX5177" fmla="*/ 3207549 w 6891715"/>
                <a:gd name="connsiteY5177" fmla="*/ 5710052 h 6367455"/>
                <a:gd name="connsiteX5178" fmla="*/ 3188198 w 6891715"/>
                <a:gd name="connsiteY5178" fmla="*/ 5667144 h 6367455"/>
                <a:gd name="connsiteX5179" fmla="*/ 3177095 w 6891715"/>
                <a:gd name="connsiteY5179" fmla="*/ 5628050 h 6367455"/>
                <a:gd name="connsiteX5180" fmla="*/ 3159330 w 6891715"/>
                <a:gd name="connsiteY5180" fmla="*/ 5606119 h 6367455"/>
                <a:gd name="connsiteX5181" fmla="*/ 3131731 w 6891715"/>
                <a:gd name="connsiteY5181" fmla="*/ 5611840 h 6367455"/>
                <a:gd name="connsiteX5182" fmla="*/ 3108256 w 6891715"/>
                <a:gd name="connsiteY5182" fmla="*/ 5600398 h 6367455"/>
                <a:gd name="connsiteX5183" fmla="*/ 3096519 w 6891715"/>
                <a:gd name="connsiteY5183" fmla="*/ 5576243 h 6367455"/>
                <a:gd name="connsiteX5184" fmla="*/ 3097788 w 6891715"/>
                <a:gd name="connsiteY5184" fmla="*/ 5564800 h 6367455"/>
                <a:gd name="connsiteX5185" fmla="*/ 3079388 w 6891715"/>
                <a:gd name="connsiteY5185" fmla="*/ 5534288 h 6367455"/>
                <a:gd name="connsiteX5186" fmla="*/ 3052741 w 6891715"/>
                <a:gd name="connsiteY5186" fmla="*/ 5543823 h 6367455"/>
                <a:gd name="connsiteX5187" fmla="*/ 3044176 w 6891715"/>
                <a:gd name="connsiteY5187" fmla="*/ 5537784 h 6367455"/>
                <a:gd name="connsiteX5188" fmla="*/ 3052741 w 6891715"/>
                <a:gd name="connsiteY5188" fmla="*/ 5519667 h 6367455"/>
                <a:gd name="connsiteX5189" fmla="*/ 3034659 w 6891715"/>
                <a:gd name="connsiteY5189" fmla="*/ 5516489 h 6367455"/>
                <a:gd name="connsiteX5190" fmla="*/ 3010232 w 6891715"/>
                <a:gd name="connsiteY5190" fmla="*/ 5496783 h 6367455"/>
                <a:gd name="connsiteX5191" fmla="*/ 2983585 w 6891715"/>
                <a:gd name="connsiteY5191" fmla="*/ 5462457 h 6367455"/>
                <a:gd name="connsiteX5192" fmla="*/ 2953766 w 6891715"/>
                <a:gd name="connsiteY5192" fmla="*/ 5469767 h 6367455"/>
                <a:gd name="connsiteX5193" fmla="*/ 2933780 w 6891715"/>
                <a:gd name="connsiteY5193" fmla="*/ 5458325 h 6367455"/>
                <a:gd name="connsiteX5194" fmla="*/ 2913478 w 6891715"/>
                <a:gd name="connsiteY5194" fmla="*/ 5460867 h 6367455"/>
                <a:gd name="connsiteX5195" fmla="*/ 2861452 w 6891715"/>
                <a:gd name="connsiteY5195" fmla="*/ 5422409 h 6367455"/>
                <a:gd name="connsiteX5196" fmla="*/ 2823067 w 6891715"/>
                <a:gd name="connsiteY5196" fmla="*/ 5379501 h 6367455"/>
                <a:gd name="connsiteX5197" fmla="*/ 2802765 w 6891715"/>
                <a:gd name="connsiteY5197" fmla="*/ 5362338 h 6367455"/>
                <a:gd name="connsiteX5198" fmla="*/ 2789758 w 6891715"/>
                <a:gd name="connsiteY5198" fmla="*/ 5336275 h 6367455"/>
                <a:gd name="connsiteX5199" fmla="*/ 2765332 w 6891715"/>
                <a:gd name="connsiteY5199" fmla="*/ 5308941 h 6367455"/>
                <a:gd name="connsiteX5200" fmla="*/ 2739953 w 6891715"/>
                <a:gd name="connsiteY5200" fmla="*/ 5313709 h 6367455"/>
                <a:gd name="connsiteX5201" fmla="*/ 2730437 w 6891715"/>
                <a:gd name="connsiteY5201" fmla="*/ 5321972 h 6367455"/>
                <a:gd name="connsiteX5202" fmla="*/ 2725044 w 6891715"/>
                <a:gd name="connsiteY5202" fmla="*/ 5309259 h 6367455"/>
                <a:gd name="connsiteX5203" fmla="*/ 2736781 w 6891715"/>
                <a:gd name="connsiteY5203" fmla="*/ 5299724 h 6367455"/>
                <a:gd name="connsiteX5204" fmla="*/ 2719968 w 6891715"/>
                <a:gd name="connsiteY5204" fmla="*/ 5285103 h 6367455"/>
                <a:gd name="connsiteX5205" fmla="*/ 2702838 w 6891715"/>
                <a:gd name="connsiteY5205" fmla="*/ 5280336 h 6367455"/>
                <a:gd name="connsiteX5206" fmla="*/ 2707913 w 6891715"/>
                <a:gd name="connsiteY5206" fmla="*/ 5265397 h 6367455"/>
                <a:gd name="connsiteX5207" fmla="*/ 2688880 w 6891715"/>
                <a:gd name="connsiteY5207" fmla="*/ 5254909 h 6367455"/>
                <a:gd name="connsiteX5208" fmla="*/ 2675873 w 6891715"/>
                <a:gd name="connsiteY5208" fmla="*/ 5257133 h 6367455"/>
                <a:gd name="connsiteX5209" fmla="*/ 2673970 w 6891715"/>
                <a:gd name="connsiteY5209" fmla="*/ 5252048 h 6367455"/>
                <a:gd name="connsiteX5210" fmla="*/ 2681266 w 6891715"/>
                <a:gd name="connsiteY5210" fmla="*/ 5238063 h 6367455"/>
                <a:gd name="connsiteX5211" fmla="*/ 2675556 w 6891715"/>
                <a:gd name="connsiteY5211" fmla="*/ 5215179 h 6367455"/>
                <a:gd name="connsiteX5212" fmla="*/ 2658426 w 6891715"/>
                <a:gd name="connsiteY5212" fmla="*/ 5162418 h 6367455"/>
                <a:gd name="connsiteX5213" fmla="*/ 2652716 w 6891715"/>
                <a:gd name="connsiteY5213" fmla="*/ 5132859 h 6367455"/>
                <a:gd name="connsiteX5214" fmla="*/ 2649543 w 6891715"/>
                <a:gd name="connsiteY5214" fmla="*/ 5105207 h 6367455"/>
                <a:gd name="connsiteX5215" fmla="*/ 2626068 w 6891715"/>
                <a:gd name="connsiteY5215" fmla="*/ 5097261 h 6367455"/>
                <a:gd name="connsiteX5216" fmla="*/ 2593394 w 6891715"/>
                <a:gd name="connsiteY5216" fmla="*/ 5088997 h 6367455"/>
                <a:gd name="connsiteX5217" fmla="*/ 2560085 w 6891715"/>
                <a:gd name="connsiteY5217" fmla="*/ 5061027 h 6367455"/>
                <a:gd name="connsiteX5218" fmla="*/ 2538830 w 6891715"/>
                <a:gd name="connsiteY5218" fmla="*/ 5057849 h 6367455"/>
                <a:gd name="connsiteX5219" fmla="*/ 2522017 w 6891715"/>
                <a:gd name="connsiteY5219" fmla="*/ 5051810 h 6367455"/>
                <a:gd name="connsiteX5220" fmla="*/ 2489343 w 6891715"/>
                <a:gd name="connsiteY5220" fmla="*/ 5055306 h 6367455"/>
                <a:gd name="connsiteX5221" fmla="*/ 2475702 w 6891715"/>
                <a:gd name="connsiteY5221" fmla="*/ 5070245 h 6367455"/>
                <a:gd name="connsiteX5222" fmla="*/ 2452544 w 6891715"/>
                <a:gd name="connsiteY5222" fmla="*/ 5107432 h 6367455"/>
                <a:gd name="connsiteX5223" fmla="*/ 2438269 w 6891715"/>
                <a:gd name="connsiteY5223" fmla="*/ 5122370 h 6367455"/>
                <a:gd name="connsiteX5224" fmla="*/ 2419235 w 6891715"/>
                <a:gd name="connsiteY5224" fmla="*/ 5126502 h 6367455"/>
                <a:gd name="connsiteX5225" fmla="*/ 2419155 w 6891715"/>
                <a:gd name="connsiteY5225" fmla="*/ 5126339 h 6367455"/>
                <a:gd name="connsiteX5226" fmla="*/ 2414212 w 6891715"/>
                <a:gd name="connsiteY5226" fmla="*/ 5127883 h 6367455"/>
                <a:gd name="connsiteX5227" fmla="*/ 2409765 w 6891715"/>
                <a:gd name="connsiteY5227" fmla="*/ 5122167 h 6367455"/>
                <a:gd name="connsiteX5228" fmla="*/ 2400235 w 6891715"/>
                <a:gd name="connsiteY5228" fmla="*/ 5125343 h 6367455"/>
                <a:gd name="connsiteX5229" fmla="*/ 2400223 w 6891715"/>
                <a:gd name="connsiteY5229" fmla="*/ 5125369 h 6367455"/>
                <a:gd name="connsiteX5230" fmla="*/ 2408524 w 6891715"/>
                <a:gd name="connsiteY5230" fmla="*/ 5122854 h 6367455"/>
                <a:gd name="connsiteX5231" fmla="*/ 2412969 w 6891715"/>
                <a:gd name="connsiteY5231" fmla="*/ 5128049 h 6367455"/>
                <a:gd name="connsiteX5232" fmla="*/ 2397053 w 6891715"/>
                <a:gd name="connsiteY5232" fmla="*/ 5131996 h 6367455"/>
                <a:gd name="connsiteX5233" fmla="*/ 2396741 w 6891715"/>
                <a:gd name="connsiteY5233" fmla="*/ 5132647 h 6367455"/>
                <a:gd name="connsiteX5234" fmla="*/ 2385305 w 6891715"/>
                <a:gd name="connsiteY5234" fmla="*/ 5136458 h 6367455"/>
                <a:gd name="connsiteX5235" fmla="*/ 2383717 w 6891715"/>
                <a:gd name="connsiteY5235" fmla="*/ 5137411 h 6367455"/>
                <a:gd name="connsiteX5236" fmla="*/ 2384034 w 6891715"/>
                <a:gd name="connsiteY5236" fmla="*/ 5136458 h 6367455"/>
                <a:gd name="connsiteX5237" fmla="*/ 2380858 w 6891715"/>
                <a:gd name="connsiteY5237" fmla="*/ 5135823 h 6367455"/>
                <a:gd name="connsiteX5238" fmla="*/ 2379587 w 6891715"/>
                <a:gd name="connsiteY5238" fmla="*/ 5136458 h 6367455"/>
                <a:gd name="connsiteX5239" fmla="*/ 2377999 w 6891715"/>
                <a:gd name="connsiteY5239" fmla="*/ 5136458 h 6367455"/>
                <a:gd name="connsiteX5240" fmla="*/ 2377046 w 6891715"/>
                <a:gd name="connsiteY5240" fmla="*/ 5136776 h 6367455"/>
                <a:gd name="connsiteX5241" fmla="*/ 2375775 w 6891715"/>
                <a:gd name="connsiteY5241" fmla="*/ 5137411 h 6367455"/>
                <a:gd name="connsiteX5242" fmla="*/ 2375140 w 6891715"/>
                <a:gd name="connsiteY5242" fmla="*/ 5138046 h 6367455"/>
                <a:gd name="connsiteX5243" fmla="*/ 2374822 w 6891715"/>
                <a:gd name="connsiteY5243" fmla="*/ 5138999 h 6367455"/>
                <a:gd name="connsiteX5244" fmla="*/ 2374187 w 6891715"/>
                <a:gd name="connsiteY5244" fmla="*/ 5141857 h 6367455"/>
                <a:gd name="connsiteX5245" fmla="*/ 2374504 w 6891715"/>
                <a:gd name="connsiteY5245" fmla="*/ 5141857 h 6367455"/>
                <a:gd name="connsiteX5246" fmla="*/ 2375140 w 6891715"/>
                <a:gd name="connsiteY5246" fmla="*/ 5142175 h 6367455"/>
                <a:gd name="connsiteX5247" fmla="*/ 2377363 w 6891715"/>
                <a:gd name="connsiteY5247" fmla="*/ 5141540 h 6367455"/>
                <a:gd name="connsiteX5248" fmla="*/ 2351950 w 6891715"/>
                <a:gd name="connsiteY5248" fmla="*/ 5159642 h 6367455"/>
                <a:gd name="connsiteX5249" fmla="*/ 2327490 w 6891715"/>
                <a:gd name="connsiteY5249" fmla="*/ 5172345 h 6367455"/>
                <a:gd name="connsiteX5250" fmla="*/ 2305572 w 6891715"/>
                <a:gd name="connsiteY5250" fmla="*/ 5206327 h 6367455"/>
                <a:gd name="connsiteX5251" fmla="*/ 2275076 w 6891715"/>
                <a:gd name="connsiteY5251" fmla="*/ 5219348 h 6367455"/>
                <a:gd name="connsiteX5252" fmla="*/ 2232509 w 6891715"/>
                <a:gd name="connsiteY5252" fmla="*/ 5220936 h 6367455"/>
                <a:gd name="connsiteX5253" fmla="*/ 2188037 w 6891715"/>
                <a:gd name="connsiteY5253" fmla="*/ 5202198 h 6367455"/>
                <a:gd name="connsiteX5254" fmla="*/ 2180413 w 6891715"/>
                <a:gd name="connsiteY5254" fmla="*/ 5189812 h 6367455"/>
                <a:gd name="connsiteX5255" fmla="*/ 2143246 w 6891715"/>
                <a:gd name="connsiteY5255" fmla="*/ 5174251 h 6367455"/>
                <a:gd name="connsiteX5256" fmla="*/ 2120057 w 6891715"/>
                <a:gd name="connsiteY5256" fmla="*/ 5189177 h 6367455"/>
                <a:gd name="connsiteX5257" fmla="*/ 2104174 w 6891715"/>
                <a:gd name="connsiteY5257" fmla="*/ 5175521 h 6367455"/>
                <a:gd name="connsiteX5258" fmla="*/ 2082891 w 6891715"/>
                <a:gd name="connsiteY5258" fmla="*/ 5171710 h 6367455"/>
                <a:gd name="connsiteX5259" fmla="*/ 2058431 w 6891715"/>
                <a:gd name="connsiteY5259" fmla="*/ 5159324 h 6367455"/>
                <a:gd name="connsiteX5260" fmla="*/ 2040324 w 6891715"/>
                <a:gd name="connsiteY5260" fmla="*/ 5164723 h 6367455"/>
                <a:gd name="connsiteX5261" fmla="*/ 2022535 w 6891715"/>
                <a:gd name="connsiteY5261" fmla="*/ 5181555 h 6367455"/>
                <a:gd name="connsiteX5262" fmla="*/ 2004746 w 6891715"/>
                <a:gd name="connsiteY5262" fmla="*/ 5192353 h 6367455"/>
                <a:gd name="connsiteX5263" fmla="*/ 1967897 w 6891715"/>
                <a:gd name="connsiteY5263" fmla="*/ 5205374 h 6367455"/>
                <a:gd name="connsiteX5264" fmla="*/ 1959638 w 6891715"/>
                <a:gd name="connsiteY5264" fmla="*/ 5239356 h 6367455"/>
                <a:gd name="connsiteX5265" fmla="*/ 1951061 w 6891715"/>
                <a:gd name="connsiteY5265" fmla="*/ 5251106 h 6367455"/>
                <a:gd name="connsiteX5266" fmla="*/ 1959638 w 6891715"/>
                <a:gd name="connsiteY5266" fmla="*/ 5255870 h 6367455"/>
                <a:gd name="connsiteX5267" fmla="*/ 1960591 w 6891715"/>
                <a:gd name="connsiteY5267" fmla="*/ 5245390 h 6367455"/>
                <a:gd name="connsiteX5268" fmla="*/ 1963767 w 6891715"/>
                <a:gd name="connsiteY5268" fmla="*/ 5259046 h 6367455"/>
                <a:gd name="connsiteX5269" fmla="*/ 1959955 w 6891715"/>
                <a:gd name="connsiteY5269" fmla="*/ 5274925 h 6367455"/>
                <a:gd name="connsiteX5270" fmla="*/ 1964720 w 6891715"/>
                <a:gd name="connsiteY5270" fmla="*/ 5288899 h 6367455"/>
                <a:gd name="connsiteX5271" fmla="*/ 1963974 w 6891715"/>
                <a:gd name="connsiteY5271" fmla="*/ 5289811 h 6367455"/>
                <a:gd name="connsiteX5272" fmla="*/ 1973866 w 6891715"/>
                <a:gd name="connsiteY5272" fmla="*/ 5295679 h 6367455"/>
                <a:gd name="connsiteX5273" fmla="*/ 1970058 w 6891715"/>
                <a:gd name="connsiteY5273" fmla="*/ 5311533 h 6367455"/>
                <a:gd name="connsiteX5274" fmla="*/ 1985925 w 6891715"/>
                <a:gd name="connsiteY5274" fmla="*/ 5317557 h 6367455"/>
                <a:gd name="connsiteX5275" fmla="*/ 1980530 w 6891715"/>
                <a:gd name="connsiteY5275" fmla="*/ 5325801 h 6367455"/>
                <a:gd name="connsiteX5276" fmla="*/ 1973232 w 6891715"/>
                <a:gd name="connsiteY5276" fmla="*/ 5324216 h 6367455"/>
                <a:gd name="connsiteX5277" fmla="*/ 1965616 w 6891715"/>
                <a:gd name="connsiteY5277" fmla="*/ 5329606 h 6367455"/>
                <a:gd name="connsiteX5278" fmla="*/ 1962760 w 6891715"/>
                <a:gd name="connsiteY5278" fmla="*/ 5341972 h 6367455"/>
                <a:gd name="connsiteX5279" fmla="*/ 1975770 w 6891715"/>
                <a:gd name="connsiteY5279" fmla="*/ 5354655 h 6367455"/>
                <a:gd name="connsiteX5280" fmla="*/ 1971328 w 6891715"/>
                <a:gd name="connsiteY5280" fmla="*/ 5366070 h 6367455"/>
                <a:gd name="connsiteX5281" fmla="*/ 1965298 w 6891715"/>
                <a:gd name="connsiteY5281" fmla="*/ 5380022 h 6367455"/>
                <a:gd name="connsiteX5282" fmla="*/ 1926267 w 6891715"/>
                <a:gd name="connsiteY5282" fmla="*/ 5399046 h 6367455"/>
                <a:gd name="connsiteX5283" fmla="*/ 1896755 w 6891715"/>
                <a:gd name="connsiteY5283" fmla="*/ 5413315 h 6367455"/>
                <a:gd name="connsiteX5284" fmla="*/ 1868513 w 6891715"/>
                <a:gd name="connsiteY5284" fmla="*/ 5449144 h 6367455"/>
                <a:gd name="connsiteX5285" fmla="*/ 1823135 w 6891715"/>
                <a:gd name="connsiteY5285" fmla="*/ 5464364 h 6367455"/>
                <a:gd name="connsiteX5286" fmla="*/ 1755543 w 6891715"/>
                <a:gd name="connsiteY5286" fmla="*/ 5485925 h 6367455"/>
                <a:gd name="connsiteX5287" fmla="*/ 1738090 w 6891715"/>
                <a:gd name="connsiteY5287" fmla="*/ 5508121 h 6367455"/>
                <a:gd name="connsiteX5288" fmla="*/ 1753957 w 6891715"/>
                <a:gd name="connsiteY5288" fmla="*/ 5520487 h 6367455"/>
                <a:gd name="connsiteX5289" fmla="*/ 1746341 w 6891715"/>
                <a:gd name="connsiteY5289" fmla="*/ 5534438 h 6367455"/>
                <a:gd name="connsiteX5290" fmla="*/ 1742215 w 6891715"/>
                <a:gd name="connsiteY5290" fmla="*/ 5529048 h 6367455"/>
                <a:gd name="connsiteX5291" fmla="*/ 1744437 w 6891715"/>
                <a:gd name="connsiteY5291" fmla="*/ 5522706 h 6367455"/>
                <a:gd name="connsiteX5292" fmla="*/ 1726666 w 6891715"/>
                <a:gd name="connsiteY5292" fmla="*/ 5536975 h 6367455"/>
                <a:gd name="connsiteX5293" fmla="*/ 1643844 w 6891715"/>
                <a:gd name="connsiteY5293" fmla="*/ 5654293 h 6367455"/>
                <a:gd name="connsiteX5294" fmla="*/ 1644161 w 6891715"/>
                <a:gd name="connsiteY5294" fmla="*/ 5684733 h 6367455"/>
                <a:gd name="connsiteX5295" fmla="*/ 1633689 w 6891715"/>
                <a:gd name="connsiteY5295" fmla="*/ 5691391 h 6367455"/>
                <a:gd name="connsiteX5296" fmla="*/ 1645748 w 6891715"/>
                <a:gd name="connsiteY5296" fmla="*/ 5699318 h 6367455"/>
                <a:gd name="connsiteX5297" fmla="*/ 1664787 w 6891715"/>
                <a:gd name="connsiteY5297" fmla="*/ 5741490 h 6367455"/>
                <a:gd name="connsiteX5298" fmla="*/ 1679702 w 6891715"/>
                <a:gd name="connsiteY5298" fmla="*/ 5743392 h 6367455"/>
                <a:gd name="connsiteX5299" fmla="*/ 1685413 w 6891715"/>
                <a:gd name="connsiteY5299" fmla="*/ 5754807 h 6367455"/>
                <a:gd name="connsiteX5300" fmla="*/ 1692712 w 6891715"/>
                <a:gd name="connsiteY5300" fmla="*/ 5763368 h 6367455"/>
                <a:gd name="connsiteX5301" fmla="*/ 1677798 w 6891715"/>
                <a:gd name="connsiteY5301" fmla="*/ 5769709 h 6367455"/>
                <a:gd name="connsiteX5302" fmla="*/ 1658124 w 6891715"/>
                <a:gd name="connsiteY5302" fmla="*/ 5794124 h 6367455"/>
                <a:gd name="connsiteX5303" fmla="*/ 1636862 w 6891715"/>
                <a:gd name="connsiteY5303" fmla="*/ 5800783 h 6367455"/>
                <a:gd name="connsiteX5304" fmla="*/ 1631785 w 6891715"/>
                <a:gd name="connsiteY5304" fmla="*/ 5814100 h 6367455"/>
                <a:gd name="connsiteX5305" fmla="*/ 1617188 w 6891715"/>
                <a:gd name="connsiteY5305" fmla="*/ 5833125 h 6367455"/>
                <a:gd name="connsiteX5306" fmla="*/ 1613063 w 6891715"/>
                <a:gd name="connsiteY5306" fmla="*/ 5852467 h 6367455"/>
                <a:gd name="connsiteX5307" fmla="*/ 1596562 w 6891715"/>
                <a:gd name="connsiteY5307" fmla="*/ 5884174 h 6367455"/>
                <a:gd name="connsiteX5308" fmla="*/ 1605130 w 6891715"/>
                <a:gd name="connsiteY5308" fmla="*/ 5897809 h 6367455"/>
                <a:gd name="connsiteX5309" fmla="*/ 1600687 w 6891715"/>
                <a:gd name="connsiteY5309" fmla="*/ 5905101 h 6367455"/>
                <a:gd name="connsiteX5310" fmla="*/ 1584820 w 6891715"/>
                <a:gd name="connsiteY5310" fmla="*/ 5900979 h 6367455"/>
                <a:gd name="connsiteX5311" fmla="*/ 1557530 w 6891715"/>
                <a:gd name="connsiteY5311" fmla="*/ 5907638 h 6367455"/>
                <a:gd name="connsiteX5312" fmla="*/ 1535317 w 6891715"/>
                <a:gd name="connsiteY5312" fmla="*/ 5905736 h 6367455"/>
                <a:gd name="connsiteX5313" fmla="*/ 1530239 w 6891715"/>
                <a:gd name="connsiteY5313" fmla="*/ 5923809 h 6367455"/>
                <a:gd name="connsiteX5314" fmla="*/ 1507072 w 6891715"/>
                <a:gd name="connsiteY5314" fmla="*/ 5931102 h 6367455"/>
                <a:gd name="connsiteX5315" fmla="*/ 1506120 w 6891715"/>
                <a:gd name="connsiteY5315" fmla="*/ 5957736 h 6367455"/>
                <a:gd name="connsiteX5316" fmla="*/ 1494697 w 6891715"/>
                <a:gd name="connsiteY5316" fmla="*/ 5973590 h 6367455"/>
                <a:gd name="connsiteX5317" fmla="*/ 1485495 w 6891715"/>
                <a:gd name="connsiteY5317" fmla="*/ 5998956 h 6367455"/>
                <a:gd name="connsiteX5318" fmla="*/ 1475974 w 6891715"/>
                <a:gd name="connsiteY5318" fmla="*/ 6005298 h 6367455"/>
                <a:gd name="connsiteX5319" fmla="*/ 1453762 w 6891715"/>
                <a:gd name="connsiteY5319" fmla="*/ 5996737 h 6367455"/>
                <a:gd name="connsiteX5320" fmla="*/ 1414731 w 6891715"/>
                <a:gd name="connsiteY5320" fmla="*/ 6016396 h 6367455"/>
                <a:gd name="connsiteX5321" fmla="*/ 1392517 w 6891715"/>
                <a:gd name="connsiteY5321" fmla="*/ 6005932 h 6367455"/>
                <a:gd name="connsiteX5322" fmla="*/ 1351261 w 6891715"/>
                <a:gd name="connsiteY5322" fmla="*/ 6013859 h 6367455"/>
                <a:gd name="connsiteX5323" fmla="*/ 1318258 w 6891715"/>
                <a:gd name="connsiteY5323" fmla="*/ 6008786 h 6367455"/>
                <a:gd name="connsiteX5324" fmla="*/ 1261457 w 6891715"/>
                <a:gd name="connsiteY5324" fmla="*/ 6005932 h 6367455"/>
                <a:gd name="connsiteX5325" fmla="*/ 1248764 w 6891715"/>
                <a:gd name="connsiteY5325" fmla="*/ 6019883 h 6367455"/>
                <a:gd name="connsiteX5326" fmla="*/ 1228772 w 6891715"/>
                <a:gd name="connsiteY5326" fmla="*/ 6032884 h 6367455"/>
                <a:gd name="connsiteX5327" fmla="*/ 1189741 w 6891715"/>
                <a:gd name="connsiteY5327" fmla="*/ 6033835 h 6367455"/>
                <a:gd name="connsiteX5328" fmla="*/ 1159276 w 6891715"/>
                <a:gd name="connsiteY5328" fmla="*/ 6073152 h 6367455"/>
                <a:gd name="connsiteX5329" fmla="*/ 1151026 w 6891715"/>
                <a:gd name="connsiteY5329" fmla="*/ 6091226 h 6367455"/>
                <a:gd name="connsiteX5330" fmla="*/ 1140553 w 6891715"/>
                <a:gd name="connsiteY5330" fmla="*/ 6083933 h 6367455"/>
                <a:gd name="connsiteX5331" fmla="*/ 1124369 w 6891715"/>
                <a:gd name="connsiteY5331" fmla="*/ 6080762 h 6367455"/>
                <a:gd name="connsiteX5332" fmla="*/ 1118023 w 6891715"/>
                <a:gd name="connsiteY5332" fmla="*/ 6075689 h 6367455"/>
                <a:gd name="connsiteX5333" fmla="*/ 1104377 w 6891715"/>
                <a:gd name="connsiteY5333" fmla="*/ 6071567 h 6367455"/>
                <a:gd name="connsiteX5334" fmla="*/ 1095809 w 6891715"/>
                <a:gd name="connsiteY5334" fmla="*/ 6070616 h 6367455"/>
                <a:gd name="connsiteX5335" fmla="*/ 1074230 w 6891715"/>
                <a:gd name="connsiteY5335" fmla="*/ 6036054 h 6367455"/>
                <a:gd name="connsiteX5336" fmla="*/ 1076453 w 6891715"/>
                <a:gd name="connsiteY5336" fmla="*/ 6024640 h 6367455"/>
                <a:gd name="connsiteX5337" fmla="*/ 1067884 w 6891715"/>
                <a:gd name="connsiteY5337" fmla="*/ 6017347 h 6367455"/>
                <a:gd name="connsiteX5338" fmla="*/ 1072961 w 6891715"/>
                <a:gd name="connsiteY5338" fmla="*/ 5991981 h 6367455"/>
                <a:gd name="connsiteX5339" fmla="*/ 1032343 w 6891715"/>
                <a:gd name="connsiteY5339" fmla="*/ 5954565 h 6367455"/>
                <a:gd name="connsiteX5340" fmla="*/ 1005051 w 6891715"/>
                <a:gd name="connsiteY5340" fmla="*/ 5952663 h 6367455"/>
                <a:gd name="connsiteX5341" fmla="*/ 995213 w 6891715"/>
                <a:gd name="connsiteY5341" fmla="*/ 5944102 h 6367455"/>
                <a:gd name="connsiteX5342" fmla="*/ 987921 w 6891715"/>
                <a:gd name="connsiteY5342" fmla="*/ 5953614 h 6367455"/>
                <a:gd name="connsiteX5343" fmla="*/ 984747 w 6891715"/>
                <a:gd name="connsiteY5343" fmla="*/ 5946639 h 6367455"/>
                <a:gd name="connsiteX5344" fmla="*/ 967371 w 6891715"/>
                <a:gd name="connsiteY5344" fmla="*/ 5951909 h 6367455"/>
                <a:gd name="connsiteX5345" fmla="*/ 967494 w 6891715"/>
                <a:gd name="connsiteY5345" fmla="*/ 5953094 h 6367455"/>
                <a:gd name="connsiteX5346" fmla="*/ 945223 w 6891715"/>
                <a:gd name="connsiteY5346" fmla="*/ 5968032 h 6367455"/>
                <a:gd name="connsiteX5347" fmla="*/ 924225 w 6891715"/>
                <a:gd name="connsiteY5347" fmla="*/ 5969303 h 6367455"/>
                <a:gd name="connsiteX5348" fmla="*/ 909272 w 6891715"/>
                <a:gd name="connsiteY5348" fmla="*/ 5963900 h 6367455"/>
                <a:gd name="connsiteX5349" fmla="*/ 887955 w 6891715"/>
                <a:gd name="connsiteY5349" fmla="*/ 5962311 h 6367455"/>
                <a:gd name="connsiteX5350" fmla="*/ 866639 w 6891715"/>
                <a:gd name="connsiteY5350" fmla="*/ 5955955 h 6367455"/>
                <a:gd name="connsiteX5351" fmla="*/ 841188 w 6891715"/>
                <a:gd name="connsiteY5351" fmla="*/ 5968032 h 6367455"/>
                <a:gd name="connsiteX5352" fmla="*/ 822417 w 6891715"/>
                <a:gd name="connsiteY5352" fmla="*/ 5972164 h 6367455"/>
                <a:gd name="connsiteX5353" fmla="*/ 813826 w 6891715"/>
                <a:gd name="connsiteY5353" fmla="*/ 5968986 h 6367455"/>
                <a:gd name="connsiteX5354" fmla="*/ 822099 w 6891715"/>
                <a:gd name="connsiteY5354" fmla="*/ 5960404 h 6367455"/>
                <a:gd name="connsiteX5355" fmla="*/ 832598 w 6891715"/>
                <a:gd name="connsiteY5355" fmla="*/ 5933071 h 6367455"/>
                <a:gd name="connsiteX5356" fmla="*/ 836416 w 6891715"/>
                <a:gd name="connsiteY5356" fmla="*/ 5909870 h 6367455"/>
                <a:gd name="connsiteX5357" fmla="*/ 829735 w 6891715"/>
                <a:gd name="connsiteY5357" fmla="*/ 5863468 h 6367455"/>
                <a:gd name="connsiteX5358" fmla="*/ 838007 w 6891715"/>
                <a:gd name="connsiteY5358" fmla="*/ 5825647 h 6367455"/>
                <a:gd name="connsiteX5359" fmla="*/ 826871 w 6891715"/>
                <a:gd name="connsiteY5359" fmla="*/ 5806260 h 6367455"/>
                <a:gd name="connsiteX5360" fmla="*/ 839598 w 6891715"/>
                <a:gd name="connsiteY5360" fmla="*/ 5797996 h 6367455"/>
                <a:gd name="connsiteX5361" fmla="*/ 847232 w 6891715"/>
                <a:gd name="connsiteY5361" fmla="*/ 5804353 h 6367455"/>
                <a:gd name="connsiteX5362" fmla="*/ 840870 w 6891715"/>
                <a:gd name="connsiteY5362" fmla="*/ 5790369 h 6367455"/>
                <a:gd name="connsiteX5363" fmla="*/ 822735 w 6891715"/>
                <a:gd name="connsiteY5363" fmla="*/ 5790686 h 6367455"/>
                <a:gd name="connsiteX5364" fmla="*/ 806827 w 6891715"/>
                <a:gd name="connsiteY5364" fmla="*/ 5803717 h 6367455"/>
                <a:gd name="connsiteX5365" fmla="*/ 795372 w 6891715"/>
                <a:gd name="connsiteY5365" fmla="*/ 5810074 h 6367455"/>
                <a:gd name="connsiteX5366" fmla="*/ 797281 w 6891715"/>
                <a:gd name="connsiteY5366" fmla="*/ 5786873 h 6367455"/>
                <a:gd name="connsiteX5367" fmla="*/ 790918 w 6891715"/>
                <a:gd name="connsiteY5367" fmla="*/ 5777338 h 6367455"/>
                <a:gd name="connsiteX5368" fmla="*/ 800463 w 6891715"/>
                <a:gd name="connsiteY5368" fmla="*/ 5776384 h 6367455"/>
                <a:gd name="connsiteX5369" fmla="*/ 817326 w 6891715"/>
                <a:gd name="connsiteY5369" fmla="*/ 5773842 h 6367455"/>
                <a:gd name="connsiteX5370" fmla="*/ 826553 w 6891715"/>
                <a:gd name="connsiteY5370" fmla="*/ 5752548 h 6367455"/>
                <a:gd name="connsiteX5371" fmla="*/ 839280 w 6891715"/>
                <a:gd name="connsiteY5371" fmla="*/ 5740788 h 6367455"/>
                <a:gd name="connsiteX5372" fmla="*/ 840234 w 6891715"/>
                <a:gd name="connsiteY5372" fmla="*/ 5734432 h 6367455"/>
                <a:gd name="connsiteX5373" fmla="*/ 820189 w 6891715"/>
                <a:gd name="connsiteY5373" fmla="*/ 5748734 h 6367455"/>
                <a:gd name="connsiteX5374" fmla="*/ 807462 w 6891715"/>
                <a:gd name="connsiteY5374" fmla="*/ 5754137 h 6367455"/>
                <a:gd name="connsiteX5375" fmla="*/ 799190 w 6891715"/>
                <a:gd name="connsiteY5375" fmla="*/ 5764625 h 6367455"/>
                <a:gd name="connsiteX5376" fmla="*/ 801418 w 6891715"/>
                <a:gd name="connsiteY5376" fmla="*/ 5771935 h 6367455"/>
                <a:gd name="connsiteX5377" fmla="*/ 783283 w 6891715"/>
                <a:gd name="connsiteY5377" fmla="*/ 5770028 h 6367455"/>
                <a:gd name="connsiteX5378" fmla="*/ 776921 w 6891715"/>
                <a:gd name="connsiteY5378" fmla="*/ 5773206 h 6367455"/>
                <a:gd name="connsiteX5379" fmla="*/ 768331 w 6891715"/>
                <a:gd name="connsiteY5379" fmla="*/ 5770346 h 6367455"/>
                <a:gd name="connsiteX5380" fmla="*/ 765150 w 6891715"/>
                <a:gd name="connsiteY5380" fmla="*/ 5765896 h 6367455"/>
                <a:gd name="connsiteX5381" fmla="*/ 782010 w 6891715"/>
                <a:gd name="connsiteY5381" fmla="*/ 5735385 h 6367455"/>
                <a:gd name="connsiteX5382" fmla="*/ 781692 w 6891715"/>
                <a:gd name="connsiteY5382" fmla="*/ 5699471 h 6367455"/>
                <a:gd name="connsiteX5383" fmla="*/ 807781 w 6891715"/>
                <a:gd name="connsiteY5383" fmla="*/ 5671820 h 6367455"/>
                <a:gd name="connsiteX5384" fmla="*/ 810008 w 6891715"/>
                <a:gd name="connsiteY5384" fmla="*/ 5656883 h 6367455"/>
                <a:gd name="connsiteX5385" fmla="*/ 820189 w 6891715"/>
                <a:gd name="connsiteY5385" fmla="*/ 5642263 h 6367455"/>
                <a:gd name="connsiteX5386" fmla="*/ 838643 w 6891715"/>
                <a:gd name="connsiteY5386" fmla="*/ 5544691 h 6367455"/>
                <a:gd name="connsiteX5387" fmla="*/ 846597 w 6891715"/>
                <a:gd name="connsiteY5387" fmla="*/ 5489707 h 6367455"/>
                <a:gd name="connsiteX5388" fmla="*/ 828780 w 6891715"/>
                <a:gd name="connsiteY5388" fmla="*/ 5408662 h 6367455"/>
                <a:gd name="connsiteX5389" fmla="*/ 828147 w 6891715"/>
                <a:gd name="connsiteY5389" fmla="*/ 5385266 h 6367455"/>
                <a:gd name="connsiteX5390" fmla="*/ 827984 w 6891715"/>
                <a:gd name="connsiteY5390" fmla="*/ 5385412 h 6367455"/>
                <a:gd name="connsiteX5391" fmla="*/ 827032 w 6891715"/>
                <a:gd name="connsiteY5391" fmla="*/ 5365753 h 6367455"/>
                <a:gd name="connsiteX5392" fmla="*/ 829888 w 6891715"/>
                <a:gd name="connsiteY5392" fmla="*/ 5330240 h 6367455"/>
                <a:gd name="connsiteX5393" fmla="*/ 841630 w 6891715"/>
                <a:gd name="connsiteY5393" fmla="*/ 5324850 h 6367455"/>
                <a:gd name="connsiteX5394" fmla="*/ 831157 w 6891715"/>
                <a:gd name="connsiteY5394" fmla="*/ 5309947 h 6367455"/>
                <a:gd name="connsiteX5395" fmla="*/ 820051 w 6891715"/>
                <a:gd name="connsiteY5395" fmla="*/ 5303923 h 6367455"/>
                <a:gd name="connsiteX5396" fmla="*/ 826397 w 6891715"/>
                <a:gd name="connsiteY5396" fmla="*/ 5284898 h 6367455"/>
                <a:gd name="connsiteX5397" fmla="*/ 807357 w 6891715"/>
                <a:gd name="connsiteY5397" fmla="*/ 5286167 h 6367455"/>
                <a:gd name="connsiteX5398" fmla="*/ 812434 w 6891715"/>
                <a:gd name="connsiteY5398" fmla="*/ 5264288 h 6367455"/>
                <a:gd name="connsiteX5399" fmla="*/ 795615 w 6891715"/>
                <a:gd name="connsiteY5399" fmla="*/ 5265240 h 6367455"/>
                <a:gd name="connsiteX5400" fmla="*/ 796250 w 6891715"/>
                <a:gd name="connsiteY5400" fmla="*/ 5254459 h 6367455"/>
                <a:gd name="connsiteX5401" fmla="*/ 789903 w 6891715"/>
                <a:gd name="connsiteY5401" fmla="*/ 5247166 h 6367455"/>
                <a:gd name="connsiteX5402" fmla="*/ 782604 w 6891715"/>
                <a:gd name="connsiteY5402" fmla="*/ 5251922 h 6367455"/>
                <a:gd name="connsiteX5403" fmla="*/ 783556 w 6891715"/>
                <a:gd name="connsiteY5403" fmla="*/ 5237971 h 6367455"/>
                <a:gd name="connsiteX5404" fmla="*/ 800375 w 6891715"/>
                <a:gd name="connsiteY5404" fmla="*/ 5212605 h 6367455"/>
                <a:gd name="connsiteX5405" fmla="*/ 813069 w 6891715"/>
                <a:gd name="connsiteY5405" fmla="*/ 5212605 h 6367455"/>
                <a:gd name="connsiteX5406" fmla="*/ 815290 w 6891715"/>
                <a:gd name="connsiteY5406" fmla="*/ 5206263 h 6367455"/>
                <a:gd name="connsiteX5407" fmla="*/ 825763 w 6891715"/>
                <a:gd name="connsiteY5407" fmla="*/ 5193580 h 6367455"/>
                <a:gd name="connsiteX5408" fmla="*/ 843851 w 6891715"/>
                <a:gd name="connsiteY5408" fmla="*/ 5199605 h 6367455"/>
                <a:gd name="connsiteX5409" fmla="*/ 862573 w 6891715"/>
                <a:gd name="connsiteY5409" fmla="*/ 5188824 h 6367455"/>
                <a:gd name="connsiteX5410" fmla="*/ 876218 w 6891715"/>
                <a:gd name="connsiteY5410" fmla="*/ 5185653 h 6367455"/>
                <a:gd name="connsiteX5411" fmla="*/ 877488 w 6891715"/>
                <a:gd name="connsiteY5411" fmla="*/ 5192629 h 6367455"/>
                <a:gd name="connsiteX5412" fmla="*/ 891133 w 6891715"/>
                <a:gd name="connsiteY5412" fmla="*/ 5191678 h 6367455"/>
                <a:gd name="connsiteX5413" fmla="*/ 884786 w 6891715"/>
                <a:gd name="connsiteY5413" fmla="*/ 5183117 h 6367455"/>
                <a:gd name="connsiteX5414" fmla="*/ 891133 w 6891715"/>
                <a:gd name="connsiteY5414" fmla="*/ 5176775 h 6367455"/>
                <a:gd name="connsiteX5415" fmla="*/ 881613 w 6891715"/>
                <a:gd name="connsiteY5415" fmla="*/ 5179946 h 6367455"/>
                <a:gd name="connsiteX5416" fmla="*/ 878122 w 6891715"/>
                <a:gd name="connsiteY5416" fmla="*/ 5168848 h 6367455"/>
                <a:gd name="connsiteX5417" fmla="*/ 890816 w 6891715"/>
                <a:gd name="connsiteY5417" fmla="*/ 5159336 h 6367455"/>
                <a:gd name="connsiteX5418" fmla="*/ 910808 w 6891715"/>
                <a:gd name="connsiteY5418" fmla="*/ 5144116 h 6367455"/>
                <a:gd name="connsiteX5419" fmla="*/ 926675 w 6891715"/>
                <a:gd name="connsiteY5419" fmla="*/ 5140945 h 6367455"/>
                <a:gd name="connsiteX5420" fmla="*/ 933974 w 6891715"/>
                <a:gd name="connsiteY5420" fmla="*/ 5145067 h 6367455"/>
                <a:gd name="connsiteX5421" fmla="*/ 936195 w 6891715"/>
                <a:gd name="connsiteY5421" fmla="*/ 5138726 h 6367455"/>
                <a:gd name="connsiteX5422" fmla="*/ 949841 w 6891715"/>
                <a:gd name="connsiteY5422" fmla="*/ 5139677 h 6367455"/>
                <a:gd name="connsiteX5423" fmla="*/ 959361 w 6891715"/>
                <a:gd name="connsiteY5423" fmla="*/ 5151092 h 6367455"/>
                <a:gd name="connsiteX5424" fmla="*/ 989190 w 6891715"/>
                <a:gd name="connsiteY5424" fmla="*/ 5165677 h 6367455"/>
                <a:gd name="connsiteX5425" fmla="*/ 1095809 w 6891715"/>
                <a:gd name="connsiteY5425" fmla="*/ 5163458 h 6367455"/>
                <a:gd name="connsiteX5426" fmla="*/ 1111676 w 6891715"/>
                <a:gd name="connsiteY5426" fmla="*/ 5152994 h 6367455"/>
                <a:gd name="connsiteX5427" fmla="*/ 1121196 w 6891715"/>
                <a:gd name="connsiteY5427" fmla="*/ 5154897 h 6367455"/>
                <a:gd name="connsiteX5428" fmla="*/ 1124369 w 6891715"/>
                <a:gd name="connsiteY5428" fmla="*/ 5158067 h 6367455"/>
                <a:gd name="connsiteX5429" fmla="*/ 1140553 w 6891715"/>
                <a:gd name="connsiteY5429" fmla="*/ 5165360 h 6367455"/>
                <a:gd name="connsiteX5430" fmla="*/ 1168162 w 6891715"/>
                <a:gd name="connsiteY5430" fmla="*/ 5169165 h 6367455"/>
                <a:gd name="connsiteX5431" fmla="*/ 1217983 w 6891715"/>
                <a:gd name="connsiteY5431" fmla="*/ 5179312 h 6367455"/>
                <a:gd name="connsiteX5432" fmla="*/ 1264313 w 6891715"/>
                <a:gd name="connsiteY5432" fmla="*/ 5181214 h 6367455"/>
                <a:gd name="connsiteX5433" fmla="*/ 1293825 w 6891715"/>
                <a:gd name="connsiteY5433" fmla="*/ 5175507 h 6367455"/>
                <a:gd name="connsiteX5434" fmla="*/ 1307788 w 6891715"/>
                <a:gd name="connsiteY5434" fmla="*/ 5178677 h 6367455"/>
                <a:gd name="connsiteX5435" fmla="*/ 1323653 w 6891715"/>
                <a:gd name="connsiteY5435" fmla="*/ 5168848 h 6367455"/>
                <a:gd name="connsiteX5436" fmla="*/ 1329999 w 6891715"/>
                <a:gd name="connsiteY5436" fmla="*/ 5169799 h 6367455"/>
                <a:gd name="connsiteX5437" fmla="*/ 1339519 w 6891715"/>
                <a:gd name="connsiteY5437" fmla="*/ 5182482 h 6367455"/>
                <a:gd name="connsiteX5438" fmla="*/ 1351261 w 6891715"/>
                <a:gd name="connsiteY5438" fmla="*/ 5183117 h 6367455"/>
                <a:gd name="connsiteX5439" fmla="*/ 1367129 w 6891715"/>
                <a:gd name="connsiteY5439" fmla="*/ 5187556 h 6367455"/>
                <a:gd name="connsiteX5440" fmla="*/ 1385853 w 6891715"/>
                <a:gd name="connsiteY5440" fmla="*/ 5184068 h 6367455"/>
                <a:gd name="connsiteX5441" fmla="*/ 1405846 w 6891715"/>
                <a:gd name="connsiteY5441" fmla="*/ 5182799 h 6367455"/>
                <a:gd name="connsiteX5442" fmla="*/ 1422030 w 6891715"/>
                <a:gd name="connsiteY5442" fmla="*/ 5187873 h 6367455"/>
                <a:gd name="connsiteX5443" fmla="*/ 1439800 w 6891715"/>
                <a:gd name="connsiteY5443" fmla="*/ 5194214 h 6367455"/>
                <a:gd name="connsiteX5444" fmla="*/ 1449320 w 6891715"/>
                <a:gd name="connsiteY5444" fmla="*/ 5199288 h 6367455"/>
                <a:gd name="connsiteX5445" fmla="*/ 1476608 w 6891715"/>
                <a:gd name="connsiteY5445" fmla="*/ 5198336 h 6367455"/>
                <a:gd name="connsiteX5446" fmla="*/ 1488033 w 6891715"/>
                <a:gd name="connsiteY5446" fmla="*/ 5187873 h 6367455"/>
                <a:gd name="connsiteX5447" fmla="*/ 1493746 w 6891715"/>
                <a:gd name="connsiteY5447" fmla="*/ 5184702 h 6367455"/>
                <a:gd name="connsiteX5448" fmla="*/ 1492160 w 6891715"/>
                <a:gd name="connsiteY5448" fmla="*/ 5187556 h 6367455"/>
                <a:gd name="connsiteX5449" fmla="*/ 1498188 w 6891715"/>
                <a:gd name="connsiteY5449" fmla="*/ 5189141 h 6367455"/>
                <a:gd name="connsiteX5450" fmla="*/ 1499774 w 6891715"/>
                <a:gd name="connsiteY5450" fmla="*/ 5188190 h 6367455"/>
                <a:gd name="connsiteX5451" fmla="*/ 1505485 w 6891715"/>
                <a:gd name="connsiteY5451" fmla="*/ 5182165 h 6367455"/>
                <a:gd name="connsiteX5452" fmla="*/ 1506437 w 6891715"/>
                <a:gd name="connsiteY5452" fmla="*/ 5185019 h 6367455"/>
                <a:gd name="connsiteX5453" fmla="*/ 1509292 w 6891715"/>
                <a:gd name="connsiteY5453" fmla="*/ 5185336 h 6367455"/>
                <a:gd name="connsiteX5454" fmla="*/ 1509613 w 6891715"/>
                <a:gd name="connsiteY5454" fmla="*/ 5182165 h 6367455"/>
                <a:gd name="connsiteX5455" fmla="*/ 1513104 w 6891715"/>
                <a:gd name="connsiteY5455" fmla="*/ 5183117 h 6367455"/>
                <a:gd name="connsiteX5456" fmla="*/ 1513644 w 6891715"/>
                <a:gd name="connsiteY5456" fmla="*/ 5182190 h 6367455"/>
                <a:gd name="connsiteX5457" fmla="*/ 1521585 w 6891715"/>
                <a:gd name="connsiteY5457" fmla="*/ 5173933 h 6367455"/>
                <a:gd name="connsiteX5458" fmla="*/ 1536516 w 6891715"/>
                <a:gd name="connsiteY5458" fmla="*/ 5137729 h 6367455"/>
                <a:gd name="connsiteX5459" fmla="*/ 1551446 w 6891715"/>
                <a:gd name="connsiteY5459" fmla="*/ 5066590 h 6367455"/>
                <a:gd name="connsiteX5460" fmla="*/ 1559070 w 6891715"/>
                <a:gd name="connsiteY5460" fmla="*/ 5017364 h 6367455"/>
                <a:gd name="connsiteX5461" fmla="*/ 1564788 w 6891715"/>
                <a:gd name="connsiteY5461" fmla="*/ 5032291 h 6367455"/>
                <a:gd name="connsiteX5462" fmla="*/ 1571141 w 6891715"/>
                <a:gd name="connsiteY5462" fmla="*/ 5024351 h 6367455"/>
                <a:gd name="connsiteX5463" fmla="*/ 1567011 w 6891715"/>
                <a:gd name="connsiteY5463" fmla="*/ 5014506 h 6367455"/>
                <a:gd name="connsiteX5464" fmla="*/ 1560022 w 6891715"/>
                <a:gd name="connsiteY5464" fmla="*/ 5012600 h 6367455"/>
                <a:gd name="connsiteX5465" fmla="*/ 1570506 w 6891715"/>
                <a:gd name="connsiteY5465" fmla="*/ 4932569 h 6367455"/>
                <a:gd name="connsiteX5466" fmla="*/ 1570188 w 6891715"/>
                <a:gd name="connsiteY5466" fmla="*/ 4911609 h 6367455"/>
                <a:gd name="connsiteX5467" fmla="*/ 1572094 w 6891715"/>
                <a:gd name="connsiteY5467" fmla="*/ 4904939 h 6367455"/>
                <a:gd name="connsiteX5468" fmla="*/ 1577177 w 6891715"/>
                <a:gd name="connsiteY5468" fmla="*/ 4904939 h 6367455"/>
                <a:gd name="connsiteX5469" fmla="*/ 1579082 w 6891715"/>
                <a:gd name="connsiteY5469" fmla="*/ 4921136 h 6367455"/>
                <a:gd name="connsiteX5470" fmla="*/ 1600683 w 6891715"/>
                <a:gd name="connsiteY5470" fmla="*/ 4948448 h 6367455"/>
                <a:gd name="connsiteX5471" fmla="*/ 1607672 w 6891715"/>
                <a:gd name="connsiteY5471" fmla="*/ 4967186 h 6367455"/>
                <a:gd name="connsiteX5472" fmla="*/ 1616884 w 6891715"/>
                <a:gd name="connsiteY5472" fmla="*/ 4974173 h 6367455"/>
                <a:gd name="connsiteX5473" fmla="*/ 1609895 w 6891715"/>
                <a:gd name="connsiteY5473" fmla="*/ 4964963 h 6367455"/>
                <a:gd name="connsiteX5474" fmla="*/ 1606719 w 6891715"/>
                <a:gd name="connsiteY5474" fmla="*/ 4945908 h 6367455"/>
                <a:gd name="connsiteX5475" fmla="*/ 1598142 w 6891715"/>
                <a:gd name="connsiteY5475" fmla="*/ 4918595 h 6367455"/>
                <a:gd name="connsiteX5476" fmla="*/ 1586706 w 6891715"/>
                <a:gd name="connsiteY5476" fmla="*/ 4902081 h 6367455"/>
                <a:gd name="connsiteX5477" fmla="*/ 1583847 w 6891715"/>
                <a:gd name="connsiteY5477" fmla="*/ 4888425 h 6367455"/>
                <a:gd name="connsiteX5478" fmla="*/ 1561293 w 6891715"/>
                <a:gd name="connsiteY5478" fmla="*/ 4874769 h 6367455"/>
                <a:gd name="connsiteX5479" fmla="*/ 1560340 w 6891715"/>
                <a:gd name="connsiteY5479" fmla="*/ 4864288 h 6367455"/>
                <a:gd name="connsiteX5480" fmla="*/ 1569552 w 6891715"/>
                <a:gd name="connsiteY5480" fmla="*/ 4855714 h 6367455"/>
                <a:gd name="connsiteX5481" fmla="*/ 1574953 w 6891715"/>
                <a:gd name="connsiteY5481" fmla="*/ 4843963 h 6367455"/>
                <a:gd name="connsiteX5482" fmla="*/ 1584483 w 6891715"/>
                <a:gd name="connsiteY5482" fmla="*/ 4838882 h 6367455"/>
                <a:gd name="connsiteX5483" fmla="*/ 1568282 w 6891715"/>
                <a:gd name="connsiteY5483" fmla="*/ 4816651 h 6367455"/>
                <a:gd name="connsiteX5484" fmla="*/ 1556528 w 6891715"/>
                <a:gd name="connsiteY5484" fmla="*/ 4810299 h 6367455"/>
                <a:gd name="connsiteX5485" fmla="*/ 1561929 w 6891715"/>
                <a:gd name="connsiteY5485" fmla="*/ 4800136 h 6367455"/>
                <a:gd name="connsiteX5486" fmla="*/ 1546999 w 6891715"/>
                <a:gd name="connsiteY5486" fmla="*/ 4799184 h 6367455"/>
                <a:gd name="connsiteX5487" fmla="*/ 1503477 w 6891715"/>
                <a:gd name="connsiteY5487" fmla="*/ 4766790 h 6367455"/>
                <a:gd name="connsiteX5488" fmla="*/ 1501253 w 6891715"/>
                <a:gd name="connsiteY5488" fmla="*/ 4758533 h 6367455"/>
                <a:gd name="connsiteX5489" fmla="*/ 1482828 w 6891715"/>
                <a:gd name="connsiteY5489" fmla="*/ 4728998 h 6367455"/>
                <a:gd name="connsiteX5490" fmla="*/ 1470123 w 6891715"/>
                <a:gd name="connsiteY5490" fmla="*/ 4717565 h 6367455"/>
                <a:gd name="connsiteX5491" fmla="*/ 1482512 w 6891715"/>
                <a:gd name="connsiteY5491" fmla="*/ 4692158 h 6367455"/>
                <a:gd name="connsiteX5492" fmla="*/ 1466629 w 6891715"/>
                <a:gd name="connsiteY5492" fmla="*/ 4685806 h 6367455"/>
                <a:gd name="connsiteX5493" fmla="*/ 1479018 w 6891715"/>
                <a:gd name="connsiteY5493" fmla="*/ 4672150 h 6367455"/>
                <a:gd name="connsiteX5494" fmla="*/ 1491724 w 6891715"/>
                <a:gd name="connsiteY5494" fmla="*/ 4676279 h 6367455"/>
                <a:gd name="connsiteX5495" fmla="*/ 1500301 w 6891715"/>
                <a:gd name="connsiteY5495" fmla="*/ 4678502 h 6367455"/>
                <a:gd name="connsiteX5496" fmla="*/ 1494902 w 6891715"/>
                <a:gd name="connsiteY5496" fmla="*/ 4667704 h 6367455"/>
                <a:gd name="connsiteX5497" fmla="*/ 1478064 w 6891715"/>
                <a:gd name="connsiteY5497" fmla="*/ 4658494 h 6367455"/>
                <a:gd name="connsiteX5498" fmla="*/ 1458688 w 6891715"/>
                <a:gd name="connsiteY5498" fmla="*/ 4663893 h 6367455"/>
                <a:gd name="connsiteX5499" fmla="*/ 1434865 w 6891715"/>
                <a:gd name="connsiteY5499" fmla="*/ 4663258 h 6367455"/>
                <a:gd name="connsiteX5500" fmla="*/ 1431053 w 6891715"/>
                <a:gd name="connsiteY5500" fmla="*/ 4648331 h 6367455"/>
                <a:gd name="connsiteX5501" fmla="*/ 1447253 w 6891715"/>
                <a:gd name="connsiteY5501" fmla="*/ 4637851 h 6367455"/>
                <a:gd name="connsiteX5502" fmla="*/ 1430100 w 6891715"/>
                <a:gd name="connsiteY5502" fmla="*/ 4631499 h 6367455"/>
                <a:gd name="connsiteX5503" fmla="*/ 1413264 w 6891715"/>
                <a:gd name="connsiteY5503" fmla="*/ 4620066 h 6367455"/>
                <a:gd name="connsiteX5504" fmla="*/ 1405640 w 6891715"/>
                <a:gd name="connsiteY5504" fmla="*/ 4628641 h 6367455"/>
                <a:gd name="connsiteX5505" fmla="*/ 1402464 w 6891715"/>
                <a:gd name="connsiteY5505" fmla="*/ 4629594 h 6367455"/>
                <a:gd name="connsiteX5506" fmla="*/ 1396110 w 6891715"/>
                <a:gd name="connsiteY5506" fmla="*/ 4616890 h 6367455"/>
                <a:gd name="connsiteX5507" fmla="*/ 1387533 w 6891715"/>
                <a:gd name="connsiteY5507" fmla="*/ 4626735 h 6367455"/>
                <a:gd name="connsiteX5508" fmla="*/ 1376095 w 6891715"/>
                <a:gd name="connsiteY5508" fmla="*/ 4627688 h 6367455"/>
                <a:gd name="connsiteX5509" fmla="*/ 1354811 w 6891715"/>
                <a:gd name="connsiteY5509" fmla="*/ 4600694 h 6367455"/>
                <a:gd name="connsiteX5510" fmla="*/ 1342103 w 6891715"/>
                <a:gd name="connsiteY5510" fmla="*/ 4601646 h 6367455"/>
                <a:gd name="connsiteX5511" fmla="*/ 1327174 w 6891715"/>
                <a:gd name="connsiteY5511" fmla="*/ 4594659 h 6367455"/>
                <a:gd name="connsiteX5512" fmla="*/ 1309068 w 6891715"/>
                <a:gd name="connsiteY5512" fmla="*/ 4591484 h 6367455"/>
                <a:gd name="connsiteX5513" fmla="*/ 1300491 w 6891715"/>
                <a:gd name="connsiteY5513" fmla="*/ 4580051 h 6367455"/>
                <a:gd name="connsiteX5514" fmla="*/ 1287785 w 6891715"/>
                <a:gd name="connsiteY5514" fmla="*/ 4575922 h 6367455"/>
                <a:gd name="connsiteX5515" fmla="*/ 1268726 w 6891715"/>
                <a:gd name="connsiteY5515" fmla="*/ 4589578 h 6367455"/>
                <a:gd name="connsiteX5516" fmla="*/ 1251889 w 6891715"/>
                <a:gd name="connsiteY5516" fmla="*/ 4592119 h 6367455"/>
                <a:gd name="connsiteX5517" fmla="*/ 1247443 w 6891715"/>
                <a:gd name="connsiteY5517" fmla="*/ 4573064 h 6367455"/>
                <a:gd name="connsiteX5518" fmla="*/ 1240136 w 6891715"/>
                <a:gd name="connsiteY5518" fmla="*/ 4568618 h 6367455"/>
                <a:gd name="connsiteX5519" fmla="*/ 1221077 w 6891715"/>
                <a:gd name="connsiteY5519" fmla="*/ 4564807 h 6367455"/>
                <a:gd name="connsiteX5520" fmla="*/ 1217899 w 6891715"/>
                <a:gd name="connsiteY5520" fmla="*/ 4559408 h 6367455"/>
                <a:gd name="connsiteX5521" fmla="*/ 1233465 w 6891715"/>
                <a:gd name="connsiteY5521" fmla="*/ 4552103 h 6367455"/>
                <a:gd name="connsiteX5522" fmla="*/ 1251254 w 6891715"/>
                <a:gd name="connsiteY5522" fmla="*/ 4552103 h 6367455"/>
                <a:gd name="connsiteX5523" fmla="*/ 1257608 w 6891715"/>
                <a:gd name="connsiteY5523" fmla="*/ 4544481 h 6367455"/>
                <a:gd name="connsiteX5524" fmla="*/ 1242994 w 6891715"/>
                <a:gd name="connsiteY5524" fmla="*/ 4534001 h 6367455"/>
                <a:gd name="connsiteX5525" fmla="*/ 1232194 w 6891715"/>
                <a:gd name="connsiteY5525" fmla="*/ 4537177 h 6367455"/>
                <a:gd name="connsiteX5526" fmla="*/ 1225841 w 6891715"/>
                <a:gd name="connsiteY5526" fmla="*/ 4545751 h 6367455"/>
                <a:gd name="connsiteX5527" fmla="*/ 1223618 w 6891715"/>
                <a:gd name="connsiteY5527" fmla="*/ 4521615 h 6367455"/>
                <a:gd name="connsiteX5528" fmla="*/ 1230288 w 6891715"/>
                <a:gd name="connsiteY5528" fmla="*/ 4516534 h 6367455"/>
                <a:gd name="connsiteX5529" fmla="*/ 1236642 w 6891715"/>
                <a:gd name="connsiteY5529" fmla="*/ 4520345 h 6367455"/>
                <a:gd name="connsiteX5530" fmla="*/ 1251254 w 6891715"/>
                <a:gd name="connsiteY5530" fmla="*/ 4524473 h 6367455"/>
                <a:gd name="connsiteX5531" fmla="*/ 1260784 w 6891715"/>
                <a:gd name="connsiteY5531" fmla="*/ 4524473 h 6367455"/>
                <a:gd name="connsiteX5532" fmla="*/ 1246807 w 6891715"/>
                <a:gd name="connsiteY5532" fmla="*/ 4509547 h 6367455"/>
                <a:gd name="connsiteX5533" fmla="*/ 1235053 w 6891715"/>
                <a:gd name="connsiteY5533" fmla="*/ 4512088 h 6367455"/>
                <a:gd name="connsiteX5534" fmla="*/ 1228700 w 6891715"/>
                <a:gd name="connsiteY5534" fmla="*/ 4506689 h 6367455"/>
                <a:gd name="connsiteX5535" fmla="*/ 1219488 w 6891715"/>
                <a:gd name="connsiteY5535" fmla="*/ 4515263 h 6367455"/>
                <a:gd name="connsiteX5536" fmla="*/ 1210911 w 6891715"/>
                <a:gd name="connsiteY5536" fmla="*/ 4511135 h 6367455"/>
                <a:gd name="connsiteX5537" fmla="*/ 1209640 w 6891715"/>
                <a:gd name="connsiteY5537" fmla="*/ 4500972 h 6367455"/>
                <a:gd name="connsiteX5538" fmla="*/ 1215040 w 6891715"/>
                <a:gd name="connsiteY5538" fmla="*/ 4495573 h 6367455"/>
                <a:gd name="connsiteX5539" fmla="*/ 1224570 w 6891715"/>
                <a:gd name="connsiteY5539" fmla="*/ 4486681 h 6367455"/>
                <a:gd name="connsiteX5540" fmla="*/ 1245219 w 6891715"/>
                <a:gd name="connsiteY5540" fmla="*/ 4468578 h 6367455"/>
                <a:gd name="connsiteX5541" fmla="*/ 1268726 w 6891715"/>
                <a:gd name="connsiteY5541" fmla="*/ 4469531 h 6367455"/>
                <a:gd name="connsiteX5542" fmla="*/ 1283656 w 6891715"/>
                <a:gd name="connsiteY5542" fmla="*/ 4465085 h 6367455"/>
                <a:gd name="connsiteX5543" fmla="*/ 1299538 w 6891715"/>
                <a:gd name="connsiteY5543" fmla="*/ 4471437 h 6367455"/>
                <a:gd name="connsiteX5544" fmla="*/ 1299538 w 6891715"/>
                <a:gd name="connsiteY5544" fmla="*/ 4464132 h 6367455"/>
                <a:gd name="connsiteX5545" fmla="*/ 1310974 w 6891715"/>
                <a:gd name="connsiteY5545" fmla="*/ 4460956 h 6367455"/>
                <a:gd name="connsiteX5546" fmla="*/ 1324633 w 6891715"/>
                <a:gd name="connsiteY5546" fmla="*/ 4463815 h 6367455"/>
                <a:gd name="connsiteX5547" fmla="*/ 1327809 w 6891715"/>
                <a:gd name="connsiteY5547" fmla="*/ 4450159 h 6367455"/>
                <a:gd name="connsiteX5548" fmla="*/ 1331938 w 6891715"/>
                <a:gd name="connsiteY5548" fmla="*/ 4442854 h 6367455"/>
                <a:gd name="connsiteX5549" fmla="*/ 1346869 w 6891715"/>
                <a:gd name="connsiteY5549" fmla="*/ 4448888 h 6367455"/>
                <a:gd name="connsiteX5550" fmla="*/ 1379908 w 6891715"/>
                <a:gd name="connsiteY5550" fmla="*/ 4448571 h 6367455"/>
                <a:gd name="connsiteX5551" fmla="*/ 1388485 w 6891715"/>
                <a:gd name="connsiteY5551" fmla="*/ 4460004 h 6367455"/>
                <a:gd name="connsiteX5552" fmla="*/ 1411675 w 6891715"/>
                <a:gd name="connsiteY5552" fmla="*/ 4485093 h 6367455"/>
                <a:gd name="connsiteX5553" fmla="*/ 1430735 w 6891715"/>
                <a:gd name="connsiteY5553" fmla="*/ 4474295 h 6367455"/>
                <a:gd name="connsiteX5554" fmla="*/ 1447570 w 6891715"/>
                <a:gd name="connsiteY5554" fmla="*/ 4466991 h 6367455"/>
                <a:gd name="connsiteX5555" fmla="*/ 1462817 w 6891715"/>
                <a:gd name="connsiteY5555" fmla="*/ 4477471 h 6367455"/>
                <a:gd name="connsiteX5556" fmla="*/ 1481559 w 6891715"/>
                <a:gd name="connsiteY5556" fmla="*/ 4465403 h 6367455"/>
                <a:gd name="connsiteX5557" fmla="*/ 1497442 w 6891715"/>
                <a:gd name="connsiteY5557" fmla="*/ 4462227 h 6367455"/>
                <a:gd name="connsiteX5558" fmla="*/ 1506018 w 6891715"/>
                <a:gd name="connsiteY5558" fmla="*/ 4476836 h 6367455"/>
                <a:gd name="connsiteX5559" fmla="*/ 1522855 w 6891715"/>
                <a:gd name="connsiteY5559" fmla="*/ 4478741 h 6367455"/>
                <a:gd name="connsiteX5560" fmla="*/ 1532386 w 6891715"/>
                <a:gd name="connsiteY5560" fmla="*/ 4480964 h 6367455"/>
                <a:gd name="connsiteX5561" fmla="*/ 1536516 w 6891715"/>
                <a:gd name="connsiteY5561" fmla="*/ 4472389 h 6367455"/>
                <a:gd name="connsiteX5562" fmla="*/ 1529209 w 6891715"/>
                <a:gd name="connsiteY5562" fmla="*/ 4466038 h 6367455"/>
                <a:gd name="connsiteX5563" fmla="*/ 1519361 w 6891715"/>
                <a:gd name="connsiteY5563" fmla="*/ 4448571 h 6367455"/>
                <a:gd name="connsiteX5564" fmla="*/ 1512690 w 6891715"/>
                <a:gd name="connsiteY5564" fmla="*/ 4384101 h 6367455"/>
                <a:gd name="connsiteX5565" fmla="*/ 1511104 w 6891715"/>
                <a:gd name="connsiteY5565" fmla="*/ 4368222 h 6367455"/>
                <a:gd name="connsiteX5566" fmla="*/ 1498395 w 6891715"/>
                <a:gd name="connsiteY5566" fmla="*/ 4357742 h 6367455"/>
                <a:gd name="connsiteX5567" fmla="*/ 1492996 w 6891715"/>
                <a:gd name="connsiteY5567" fmla="*/ 4334875 h 6367455"/>
                <a:gd name="connsiteX5568" fmla="*/ 1478064 w 6891715"/>
                <a:gd name="connsiteY5568" fmla="*/ 4314550 h 6367455"/>
                <a:gd name="connsiteX5569" fmla="*/ 1478064 w 6891715"/>
                <a:gd name="connsiteY5569" fmla="*/ 4307563 h 6367455"/>
                <a:gd name="connsiteX5570" fmla="*/ 1484418 w 6891715"/>
                <a:gd name="connsiteY5570" fmla="*/ 4310422 h 6367455"/>
                <a:gd name="connsiteX5571" fmla="*/ 1497125 w 6891715"/>
                <a:gd name="connsiteY5571" fmla="*/ 4312645 h 6367455"/>
                <a:gd name="connsiteX5572" fmla="*/ 1513961 w 6891715"/>
                <a:gd name="connsiteY5572" fmla="*/ 4325030 h 6367455"/>
                <a:gd name="connsiteX5573" fmla="*/ 1526668 w 6891715"/>
                <a:gd name="connsiteY5573" fmla="*/ 4319631 h 6367455"/>
                <a:gd name="connsiteX5574" fmla="*/ 1545728 w 6891715"/>
                <a:gd name="connsiteY5574" fmla="*/ 4317408 h 6367455"/>
                <a:gd name="connsiteX5575" fmla="*/ 1550175 w 6891715"/>
                <a:gd name="connsiteY5575" fmla="*/ 4328841 h 6367455"/>
                <a:gd name="connsiteX5576" fmla="*/ 1542551 w 6891715"/>
                <a:gd name="connsiteY5576" fmla="*/ 4339322 h 6367455"/>
                <a:gd name="connsiteX5577" fmla="*/ 1555893 w 6891715"/>
                <a:gd name="connsiteY5577" fmla="*/ 4358694 h 6367455"/>
                <a:gd name="connsiteX5578" fmla="*/ 1569552 w 6891715"/>
                <a:gd name="connsiteY5578" fmla="*/ 4364728 h 6367455"/>
                <a:gd name="connsiteX5579" fmla="*/ 1589565 w 6891715"/>
                <a:gd name="connsiteY5579" fmla="*/ 4358377 h 6367455"/>
                <a:gd name="connsiteX5580" fmla="*/ 1610531 w 6891715"/>
                <a:gd name="connsiteY5580" fmla="*/ 4367269 h 6367455"/>
                <a:gd name="connsiteX5581" fmla="*/ 1625460 w 6891715"/>
                <a:gd name="connsiteY5581" fmla="*/ 4369492 h 6367455"/>
                <a:gd name="connsiteX5582" fmla="*/ 1659450 w 6891715"/>
                <a:gd name="connsiteY5582" fmla="*/ 4368222 h 6367455"/>
                <a:gd name="connsiteX5583" fmla="*/ 1677556 w 6891715"/>
                <a:gd name="connsiteY5583" fmla="*/ 4356154 h 6367455"/>
                <a:gd name="connsiteX5584" fmla="*/ 1690898 w 6891715"/>
                <a:gd name="connsiteY5584" fmla="*/ 4346626 h 6367455"/>
                <a:gd name="connsiteX5585" fmla="*/ 1720758 w 6891715"/>
                <a:gd name="connsiteY5585" fmla="*/ 4349484 h 6367455"/>
                <a:gd name="connsiteX5586" fmla="*/ 1694075 w 6891715"/>
                <a:gd name="connsiteY5586" fmla="*/ 4341227 h 6367455"/>
                <a:gd name="connsiteX5587" fmla="*/ 1679463 w 6891715"/>
                <a:gd name="connsiteY5587" fmla="*/ 4339322 h 6367455"/>
                <a:gd name="connsiteX5588" fmla="*/ 1680416 w 6891715"/>
                <a:gd name="connsiteY5588" fmla="*/ 4328841 h 6367455"/>
                <a:gd name="connsiteX5589" fmla="*/ 1688675 w 6891715"/>
                <a:gd name="connsiteY5589" fmla="*/ 4312009 h 6367455"/>
                <a:gd name="connsiteX5590" fmla="*/ 1722347 w 6891715"/>
                <a:gd name="connsiteY5590" fmla="*/ 4291684 h 6367455"/>
                <a:gd name="connsiteX5591" fmla="*/ 1748712 w 6891715"/>
                <a:gd name="connsiteY5591" fmla="*/ 4285015 h 6367455"/>
                <a:gd name="connsiteX5592" fmla="*/ 1771901 w 6891715"/>
                <a:gd name="connsiteY5592" fmla="*/ 4278663 h 6367455"/>
                <a:gd name="connsiteX5593" fmla="*/ 1801444 w 6891715"/>
                <a:gd name="connsiteY5593" fmla="*/ 4257067 h 6367455"/>
                <a:gd name="connsiteX5594" fmla="*/ 1820186 w 6891715"/>
                <a:gd name="connsiteY5594" fmla="*/ 4234836 h 6367455"/>
                <a:gd name="connsiteX5595" fmla="*/ 1828762 w 6891715"/>
                <a:gd name="connsiteY5595" fmla="*/ 4230390 h 6367455"/>
                <a:gd name="connsiteX5596" fmla="*/ 1817962 w 6891715"/>
                <a:gd name="connsiteY5596" fmla="*/ 4222451 h 6367455"/>
                <a:gd name="connsiteX5597" fmla="*/ 1816056 w 6891715"/>
                <a:gd name="connsiteY5597" fmla="*/ 4208477 h 6367455"/>
                <a:gd name="connsiteX5598" fmla="*/ 1820821 w 6891715"/>
                <a:gd name="connsiteY5598" fmla="*/ 4198949 h 6367455"/>
                <a:gd name="connsiteX5599" fmla="*/ 1818280 w 6891715"/>
                <a:gd name="connsiteY5599" fmla="*/ 4157981 h 6367455"/>
                <a:gd name="connsiteX5600" fmla="*/ 1815103 w 6891715"/>
                <a:gd name="connsiteY5600" fmla="*/ 4152582 h 6367455"/>
                <a:gd name="connsiteX5601" fmla="*/ 1832892 w 6891715"/>
                <a:gd name="connsiteY5601" fmla="*/ 4132574 h 6367455"/>
                <a:gd name="connsiteX5602" fmla="*/ 1847822 w 6891715"/>
                <a:gd name="connsiteY5602" fmla="*/ 4124952 h 6367455"/>
                <a:gd name="connsiteX5603" fmla="*/ 1866881 w 6891715"/>
                <a:gd name="connsiteY5603" fmla="*/ 4121459 h 6367455"/>
                <a:gd name="connsiteX5604" fmla="*/ 1901506 w 6891715"/>
                <a:gd name="connsiteY5604" fmla="*/ 4114790 h 6367455"/>
                <a:gd name="connsiteX5605" fmla="*/ 1920566 w 6891715"/>
                <a:gd name="connsiteY5605" fmla="*/ 4111614 h 6367455"/>
                <a:gd name="connsiteX5606" fmla="*/ 1920836 w 6891715"/>
                <a:gd name="connsiteY5606" fmla="*/ 4111854 h 6367455"/>
                <a:gd name="connsiteX5607" fmla="*/ 1949386 w 6891715"/>
                <a:gd name="connsiteY5607" fmla="*/ 4094630 h 6367455"/>
                <a:gd name="connsiteX5608" fmla="*/ 1978517 w 6891715"/>
                <a:gd name="connsiteY5608" fmla="*/ 4070064 h 6367455"/>
                <a:gd name="connsiteX5609" fmla="*/ 1977988 w 6891715"/>
                <a:gd name="connsiteY5609" fmla="*/ 4069704 h 6367455"/>
                <a:gd name="connsiteX5610" fmla="*/ 1995753 w 6891715"/>
                <a:gd name="connsiteY5610" fmla="*/ 4059226 h 6367455"/>
                <a:gd name="connsiteX5611" fmla="*/ 2007174 w 6891715"/>
                <a:gd name="connsiteY5611" fmla="*/ 4057321 h 6367455"/>
                <a:gd name="connsiteX5612" fmla="*/ 2015422 w 6891715"/>
                <a:gd name="connsiteY5612" fmla="*/ 4063036 h 6367455"/>
                <a:gd name="connsiteX5613" fmla="*/ 2018911 w 6891715"/>
                <a:gd name="connsiteY5613" fmla="*/ 4062084 h 6367455"/>
                <a:gd name="connsiteX5614" fmla="*/ 2024622 w 6891715"/>
                <a:gd name="connsiteY5614" fmla="*/ 4061449 h 6367455"/>
                <a:gd name="connsiteX5615" fmla="*/ 2022084 w 6891715"/>
                <a:gd name="connsiteY5615" fmla="*/ 4070339 h 6367455"/>
                <a:gd name="connsiteX5616" fmla="*/ 2031283 w 6891715"/>
                <a:gd name="connsiteY5616" fmla="*/ 4070339 h 6367455"/>
                <a:gd name="connsiteX5617" fmla="*/ 2036676 w 6891715"/>
                <a:gd name="connsiteY5617" fmla="*/ 4065894 h 6367455"/>
                <a:gd name="connsiteX5618" fmla="*/ 2025890 w 6891715"/>
                <a:gd name="connsiteY5618" fmla="*/ 4052876 h 6367455"/>
                <a:gd name="connsiteX5619" fmla="*/ 2022084 w 6891715"/>
                <a:gd name="connsiteY5619" fmla="*/ 4052876 h 6367455"/>
                <a:gd name="connsiteX5620" fmla="*/ 2012567 w 6891715"/>
                <a:gd name="connsiteY5620" fmla="*/ 4055099 h 6367455"/>
                <a:gd name="connsiteX5621" fmla="*/ 2003049 w 6891715"/>
                <a:gd name="connsiteY5621" fmla="*/ 4043351 h 6367455"/>
                <a:gd name="connsiteX5622" fmla="*/ 2004318 w 6891715"/>
                <a:gd name="connsiteY5622" fmla="*/ 4036049 h 6367455"/>
                <a:gd name="connsiteX5623" fmla="*/ 2013518 w 6891715"/>
                <a:gd name="connsiteY5623" fmla="*/ 4031604 h 6367455"/>
                <a:gd name="connsiteX5624" fmla="*/ 2023035 w 6891715"/>
                <a:gd name="connsiteY5624" fmla="*/ 4026206 h 6367455"/>
                <a:gd name="connsiteX5625" fmla="*/ 2023987 w 6891715"/>
                <a:gd name="connsiteY5625" fmla="*/ 4018904 h 6367455"/>
                <a:gd name="connsiteX5626" fmla="*/ 2023035 w 6891715"/>
                <a:gd name="connsiteY5626" fmla="*/ 4009379 h 6367455"/>
                <a:gd name="connsiteX5627" fmla="*/ 2032235 w 6891715"/>
                <a:gd name="connsiteY5627" fmla="*/ 4000806 h 6367455"/>
                <a:gd name="connsiteX5628" fmla="*/ 2048097 w 6891715"/>
                <a:gd name="connsiteY5628" fmla="*/ 3994456 h 6367455"/>
                <a:gd name="connsiteX5629" fmla="*/ 2058566 w 6891715"/>
                <a:gd name="connsiteY5629" fmla="*/ 4003029 h 6367455"/>
                <a:gd name="connsiteX5630" fmla="*/ 2064910 w 6891715"/>
                <a:gd name="connsiteY5630" fmla="*/ 3996679 h 6367455"/>
                <a:gd name="connsiteX5631" fmla="*/ 2067131 w 6891715"/>
                <a:gd name="connsiteY5631" fmla="*/ 3998266 h 6367455"/>
                <a:gd name="connsiteX5632" fmla="*/ 2061421 w 6891715"/>
                <a:gd name="connsiteY5632" fmla="*/ 4005569 h 6367455"/>
                <a:gd name="connsiteX5633" fmla="*/ 2062690 w 6891715"/>
                <a:gd name="connsiteY5633" fmla="*/ 4012554 h 6367455"/>
                <a:gd name="connsiteX5634" fmla="*/ 2060469 w 6891715"/>
                <a:gd name="connsiteY5634" fmla="*/ 4021761 h 6367455"/>
                <a:gd name="connsiteX5635" fmla="*/ 2056028 w 6891715"/>
                <a:gd name="connsiteY5635" fmla="*/ 4024619 h 6367455"/>
                <a:gd name="connsiteX5636" fmla="*/ 2053807 w 6891715"/>
                <a:gd name="connsiteY5636" fmla="*/ 4024619 h 6367455"/>
                <a:gd name="connsiteX5637" fmla="*/ 2046511 w 6891715"/>
                <a:gd name="connsiteY5637" fmla="*/ 4018269 h 6367455"/>
                <a:gd name="connsiteX5638" fmla="*/ 2041752 w 6891715"/>
                <a:gd name="connsiteY5638" fmla="*/ 4003346 h 6367455"/>
                <a:gd name="connsiteX5639" fmla="*/ 2029697 w 6891715"/>
                <a:gd name="connsiteY5639" fmla="*/ 4007474 h 6367455"/>
                <a:gd name="connsiteX5640" fmla="*/ 2026842 w 6891715"/>
                <a:gd name="connsiteY5640" fmla="*/ 4014776 h 6367455"/>
                <a:gd name="connsiteX5641" fmla="*/ 2040166 w 6891715"/>
                <a:gd name="connsiteY5641" fmla="*/ 4024619 h 6367455"/>
                <a:gd name="connsiteX5642" fmla="*/ 2046511 w 6891715"/>
                <a:gd name="connsiteY5642" fmla="*/ 4020491 h 6367455"/>
                <a:gd name="connsiteX5643" fmla="*/ 2041118 w 6891715"/>
                <a:gd name="connsiteY5643" fmla="*/ 4028111 h 6367455"/>
                <a:gd name="connsiteX5644" fmla="*/ 2040483 w 6891715"/>
                <a:gd name="connsiteY5644" fmla="*/ 4035414 h 6367455"/>
                <a:gd name="connsiteX5645" fmla="*/ 2036042 w 6891715"/>
                <a:gd name="connsiteY5645" fmla="*/ 4039859 h 6367455"/>
                <a:gd name="connsiteX5646" fmla="*/ 2037311 w 6891715"/>
                <a:gd name="connsiteY5646" fmla="*/ 4034144 h 6367455"/>
                <a:gd name="connsiteX5647" fmla="*/ 2024939 w 6891715"/>
                <a:gd name="connsiteY5647" fmla="*/ 4027159 h 6367455"/>
                <a:gd name="connsiteX5648" fmla="*/ 2017325 w 6891715"/>
                <a:gd name="connsiteY5648" fmla="*/ 4035414 h 6367455"/>
                <a:gd name="connsiteX5649" fmla="*/ 2033187 w 6891715"/>
                <a:gd name="connsiteY5649" fmla="*/ 4041764 h 6367455"/>
                <a:gd name="connsiteX5650" fmla="*/ 2034139 w 6891715"/>
                <a:gd name="connsiteY5650" fmla="*/ 4049066 h 6367455"/>
                <a:gd name="connsiteX5651" fmla="*/ 2039214 w 6891715"/>
                <a:gd name="connsiteY5651" fmla="*/ 4062084 h 6367455"/>
                <a:gd name="connsiteX5652" fmla="*/ 2042387 w 6891715"/>
                <a:gd name="connsiteY5652" fmla="*/ 4058909 h 6367455"/>
                <a:gd name="connsiteX5653" fmla="*/ 2047780 w 6891715"/>
                <a:gd name="connsiteY5653" fmla="*/ 4059861 h 6367455"/>
                <a:gd name="connsiteX5654" fmla="*/ 2064593 w 6891715"/>
                <a:gd name="connsiteY5654" fmla="*/ 4064941 h 6367455"/>
                <a:gd name="connsiteX5655" fmla="*/ 2067766 w 6891715"/>
                <a:gd name="connsiteY5655" fmla="*/ 4065894 h 6367455"/>
                <a:gd name="connsiteX5656" fmla="*/ 2066497 w 6891715"/>
                <a:gd name="connsiteY5656" fmla="*/ 4055416 h 6367455"/>
                <a:gd name="connsiteX5657" fmla="*/ 2038263 w 6891715"/>
                <a:gd name="connsiteY5657" fmla="*/ 4049384 h 6367455"/>
                <a:gd name="connsiteX5658" fmla="*/ 2042069 w 6891715"/>
                <a:gd name="connsiteY5658" fmla="*/ 4043034 h 6367455"/>
                <a:gd name="connsiteX5659" fmla="*/ 2052538 w 6891715"/>
                <a:gd name="connsiteY5659" fmla="*/ 4043034 h 6367455"/>
                <a:gd name="connsiteX5660" fmla="*/ 2062055 w 6891715"/>
                <a:gd name="connsiteY5660" fmla="*/ 4044939 h 6367455"/>
                <a:gd name="connsiteX5661" fmla="*/ 2063324 w 6891715"/>
                <a:gd name="connsiteY5661" fmla="*/ 4040811 h 6367455"/>
                <a:gd name="connsiteX5662" fmla="*/ 2047462 w 6891715"/>
                <a:gd name="connsiteY5662" fmla="*/ 4038589 h 6367455"/>
                <a:gd name="connsiteX5663" fmla="*/ 2043021 w 6891715"/>
                <a:gd name="connsiteY5663" fmla="*/ 4032239 h 6367455"/>
                <a:gd name="connsiteX5664" fmla="*/ 2050635 w 6891715"/>
                <a:gd name="connsiteY5664" fmla="*/ 4028111 h 6367455"/>
                <a:gd name="connsiteX5665" fmla="*/ 2062055 w 6891715"/>
                <a:gd name="connsiteY5665" fmla="*/ 4031286 h 6367455"/>
                <a:gd name="connsiteX5666" fmla="*/ 2066497 w 6891715"/>
                <a:gd name="connsiteY5666" fmla="*/ 4023984 h 6367455"/>
                <a:gd name="connsiteX5667" fmla="*/ 2076648 w 6891715"/>
                <a:gd name="connsiteY5667" fmla="*/ 4016364 h 6367455"/>
                <a:gd name="connsiteX5668" fmla="*/ 2083945 w 6891715"/>
                <a:gd name="connsiteY5668" fmla="*/ 4016364 h 6367455"/>
                <a:gd name="connsiteX5669" fmla="*/ 2102027 w 6891715"/>
                <a:gd name="connsiteY5669" fmla="*/ 4010649 h 6367455"/>
                <a:gd name="connsiteX5670" fmla="*/ 2114716 w 6891715"/>
                <a:gd name="connsiteY5670" fmla="*/ 4016999 h 6367455"/>
                <a:gd name="connsiteX5671" fmla="*/ 2129627 w 6891715"/>
                <a:gd name="connsiteY5671" fmla="*/ 4011919 h 6367455"/>
                <a:gd name="connsiteX5672" fmla="*/ 2117889 w 6891715"/>
                <a:gd name="connsiteY5672" fmla="*/ 4011919 h 6367455"/>
                <a:gd name="connsiteX5673" fmla="*/ 2126454 w 6891715"/>
                <a:gd name="connsiteY5673" fmla="*/ 4004299 h 6367455"/>
                <a:gd name="connsiteX5674" fmla="*/ 2108372 w 6891715"/>
                <a:gd name="connsiteY5674" fmla="*/ 4009696 h 6367455"/>
                <a:gd name="connsiteX5675" fmla="*/ 2113765 w 6891715"/>
                <a:gd name="connsiteY5675" fmla="*/ 3997949 h 6367455"/>
                <a:gd name="connsiteX5676" fmla="*/ 2103296 w 6891715"/>
                <a:gd name="connsiteY5676" fmla="*/ 4007474 h 6367455"/>
                <a:gd name="connsiteX5677" fmla="*/ 2096951 w 6891715"/>
                <a:gd name="connsiteY5677" fmla="*/ 4010014 h 6367455"/>
                <a:gd name="connsiteX5678" fmla="*/ 2087434 w 6891715"/>
                <a:gd name="connsiteY5678" fmla="*/ 4010014 h 6367455"/>
                <a:gd name="connsiteX5679" fmla="*/ 2076648 w 6891715"/>
                <a:gd name="connsiteY5679" fmla="*/ 4004616 h 6367455"/>
                <a:gd name="connsiteX5680" fmla="*/ 2064910 w 6891715"/>
                <a:gd name="connsiteY5680" fmla="*/ 3996679 h 6367455"/>
                <a:gd name="connsiteX5681" fmla="*/ 2050318 w 6891715"/>
                <a:gd name="connsiteY5681" fmla="*/ 3984931 h 6367455"/>
                <a:gd name="connsiteX5682" fmla="*/ 2061421 w 6891715"/>
                <a:gd name="connsiteY5682" fmla="*/ 3974454 h 6367455"/>
                <a:gd name="connsiteX5683" fmla="*/ 2077600 w 6891715"/>
                <a:gd name="connsiteY5683" fmla="*/ 3987154 h 6367455"/>
                <a:gd name="connsiteX5684" fmla="*/ 2099806 w 6891715"/>
                <a:gd name="connsiteY5684" fmla="*/ 3980486 h 6367455"/>
                <a:gd name="connsiteX5685" fmla="*/ 2076648 w 6891715"/>
                <a:gd name="connsiteY5685" fmla="*/ 3982709 h 6367455"/>
                <a:gd name="connsiteX5686" fmla="*/ 2062690 w 6891715"/>
                <a:gd name="connsiteY5686" fmla="*/ 3969056 h 6367455"/>
                <a:gd name="connsiteX5687" fmla="*/ 2073159 w 6891715"/>
                <a:gd name="connsiteY5687" fmla="*/ 3946831 h 6367455"/>
                <a:gd name="connsiteX5688" fmla="*/ 2103296 w 6891715"/>
                <a:gd name="connsiteY5688" fmla="*/ 3908414 h 6367455"/>
                <a:gd name="connsiteX5689" fmla="*/ 2110275 w 6891715"/>
                <a:gd name="connsiteY5689" fmla="*/ 3875076 h 6367455"/>
                <a:gd name="connsiteX5690" fmla="*/ 2107103 w 6891715"/>
                <a:gd name="connsiteY5690" fmla="*/ 3848406 h 6367455"/>
                <a:gd name="connsiteX5691" fmla="*/ 2114082 w 6891715"/>
                <a:gd name="connsiteY5691" fmla="*/ 3831896 h 6367455"/>
                <a:gd name="connsiteX5692" fmla="*/ 2119475 w 6891715"/>
                <a:gd name="connsiteY5692" fmla="*/ 3819196 h 6367455"/>
                <a:gd name="connsiteX5693" fmla="*/ 2129944 w 6891715"/>
                <a:gd name="connsiteY5693" fmla="*/ 3819196 h 6367455"/>
                <a:gd name="connsiteX5694" fmla="*/ 2131213 w 6891715"/>
                <a:gd name="connsiteY5694" fmla="*/ 3826181 h 6367455"/>
                <a:gd name="connsiteX5695" fmla="*/ 2138509 w 6891715"/>
                <a:gd name="connsiteY5695" fmla="*/ 3828403 h 6367455"/>
                <a:gd name="connsiteX5696" fmla="*/ 2151199 w 6891715"/>
                <a:gd name="connsiteY5696" fmla="*/ 3823958 h 6367455"/>
                <a:gd name="connsiteX5697" fmla="*/ 2153419 w 6891715"/>
                <a:gd name="connsiteY5697" fmla="*/ 3831578 h 6367455"/>
                <a:gd name="connsiteX5698" fmla="*/ 2155640 w 6891715"/>
                <a:gd name="connsiteY5698" fmla="*/ 3837293 h 6367455"/>
                <a:gd name="connsiteX5699" fmla="*/ 2171502 w 6891715"/>
                <a:gd name="connsiteY5699" fmla="*/ 3844913 h 6367455"/>
                <a:gd name="connsiteX5700" fmla="*/ 2166426 w 6891715"/>
                <a:gd name="connsiteY5700" fmla="*/ 3860789 h 6367455"/>
                <a:gd name="connsiteX5701" fmla="*/ 2156909 w 6891715"/>
                <a:gd name="connsiteY5701" fmla="*/ 3861741 h 6367455"/>
                <a:gd name="connsiteX5702" fmla="*/ 2146440 w 6891715"/>
                <a:gd name="connsiteY5702" fmla="*/ 3874441 h 6367455"/>
                <a:gd name="connsiteX5703" fmla="*/ 2156909 w 6891715"/>
                <a:gd name="connsiteY5703" fmla="*/ 3884284 h 6367455"/>
                <a:gd name="connsiteX5704" fmla="*/ 2154688 w 6891715"/>
                <a:gd name="connsiteY5704" fmla="*/ 3892221 h 6367455"/>
                <a:gd name="connsiteX5705" fmla="*/ 2159447 w 6891715"/>
                <a:gd name="connsiteY5705" fmla="*/ 3901746 h 6367455"/>
                <a:gd name="connsiteX5706" fmla="*/ 2178481 w 6891715"/>
                <a:gd name="connsiteY5706" fmla="*/ 3913176 h 6367455"/>
                <a:gd name="connsiteX5707" fmla="*/ 2196563 w 6891715"/>
                <a:gd name="connsiteY5707" fmla="*/ 3910954 h 6367455"/>
                <a:gd name="connsiteX5708" fmla="*/ 2208935 w 6891715"/>
                <a:gd name="connsiteY5708" fmla="*/ 3887776 h 6367455"/>
                <a:gd name="connsiteX5709" fmla="*/ 2194343 w 6891715"/>
                <a:gd name="connsiteY5709" fmla="*/ 3907779 h 6367455"/>
                <a:gd name="connsiteX5710" fmla="*/ 2185777 w 6891715"/>
                <a:gd name="connsiteY5710" fmla="*/ 3910954 h 6367455"/>
                <a:gd name="connsiteX5711" fmla="*/ 2174357 w 6891715"/>
                <a:gd name="connsiteY5711" fmla="*/ 3909366 h 6367455"/>
                <a:gd name="connsiteX5712" fmla="*/ 2168329 w 6891715"/>
                <a:gd name="connsiteY5712" fmla="*/ 3904921 h 6367455"/>
                <a:gd name="connsiteX5713" fmla="*/ 2162302 w 6891715"/>
                <a:gd name="connsiteY5713" fmla="*/ 3892221 h 6367455"/>
                <a:gd name="connsiteX5714" fmla="*/ 2178164 w 6891715"/>
                <a:gd name="connsiteY5714" fmla="*/ 3889046 h 6367455"/>
                <a:gd name="connsiteX5715" fmla="*/ 2184508 w 6891715"/>
                <a:gd name="connsiteY5715" fmla="*/ 3884919 h 6367455"/>
                <a:gd name="connsiteX5716" fmla="*/ 2193074 w 6891715"/>
                <a:gd name="connsiteY5716" fmla="*/ 3879521 h 6367455"/>
                <a:gd name="connsiteX5717" fmla="*/ 2208935 w 6891715"/>
                <a:gd name="connsiteY5717" fmla="*/ 3885871 h 6367455"/>
                <a:gd name="connsiteX5718" fmla="*/ 2205763 w 6891715"/>
                <a:gd name="connsiteY5718" fmla="*/ 3876981 h 6367455"/>
                <a:gd name="connsiteX5719" fmla="*/ 2213694 w 6891715"/>
                <a:gd name="connsiteY5719" fmla="*/ 3872854 h 6367455"/>
                <a:gd name="connsiteX5720" fmla="*/ 2202591 w 6891715"/>
                <a:gd name="connsiteY5720" fmla="*/ 3875394 h 6367455"/>
                <a:gd name="connsiteX5721" fmla="*/ 2194025 w 6891715"/>
                <a:gd name="connsiteY5721" fmla="*/ 3875394 h 6367455"/>
                <a:gd name="connsiteX5722" fmla="*/ 2187681 w 6891715"/>
                <a:gd name="connsiteY5722" fmla="*/ 3869044 h 6367455"/>
                <a:gd name="connsiteX5723" fmla="*/ 2189584 w 6891715"/>
                <a:gd name="connsiteY5723" fmla="*/ 3859519 h 6367455"/>
                <a:gd name="connsiteX5724" fmla="*/ 2196880 w 6891715"/>
                <a:gd name="connsiteY5724" fmla="*/ 3840151 h 6367455"/>
                <a:gd name="connsiteX5725" fmla="*/ 2209570 w 6891715"/>
                <a:gd name="connsiteY5725" fmla="*/ 3839198 h 6367455"/>
                <a:gd name="connsiteX5726" fmla="*/ 2202273 w 6891715"/>
                <a:gd name="connsiteY5726" fmla="*/ 3836023 h 6367455"/>
                <a:gd name="connsiteX5727" fmla="*/ 2181970 w 6891715"/>
                <a:gd name="connsiteY5727" fmla="*/ 3834118 h 6367455"/>
                <a:gd name="connsiteX5728" fmla="*/ 2175626 w 6891715"/>
                <a:gd name="connsiteY5728" fmla="*/ 3829038 h 6367455"/>
                <a:gd name="connsiteX5729" fmla="*/ 2178798 w 6891715"/>
                <a:gd name="connsiteY5729" fmla="*/ 3825863 h 6367455"/>
                <a:gd name="connsiteX5730" fmla="*/ 2182605 w 6891715"/>
                <a:gd name="connsiteY5730" fmla="*/ 3803638 h 6367455"/>
                <a:gd name="connsiteX5731" fmla="*/ 2194977 w 6891715"/>
                <a:gd name="connsiteY5731" fmla="*/ 3774111 h 6367455"/>
                <a:gd name="connsiteX5732" fmla="*/ 2216866 w 6891715"/>
                <a:gd name="connsiteY5732" fmla="*/ 3757918 h 6367455"/>
                <a:gd name="connsiteX5733" fmla="*/ 2247638 w 6891715"/>
                <a:gd name="connsiteY5733" fmla="*/ 3753473 h 6367455"/>
                <a:gd name="connsiteX5734" fmla="*/ 2265721 w 6891715"/>
                <a:gd name="connsiteY5734" fmla="*/ 3754426 h 6367455"/>
                <a:gd name="connsiteX5735" fmla="*/ 2278410 w 6891715"/>
                <a:gd name="connsiteY5735" fmla="*/ 3745853 h 6367455"/>
                <a:gd name="connsiteX5736" fmla="*/ 2300299 w 6891715"/>
                <a:gd name="connsiteY5736" fmla="*/ 3741726 h 6367455"/>
                <a:gd name="connsiteX5737" fmla="*/ 2314258 w 6891715"/>
                <a:gd name="connsiteY5737" fmla="*/ 3744266 h 6367455"/>
                <a:gd name="connsiteX5738" fmla="*/ 2323775 w 6891715"/>
                <a:gd name="connsiteY5738" fmla="*/ 3755061 h 6367455"/>
                <a:gd name="connsiteX5739" fmla="*/ 2335830 w 6891715"/>
                <a:gd name="connsiteY5739" fmla="*/ 3763316 h 6367455"/>
                <a:gd name="connsiteX5740" fmla="*/ 2350422 w 6891715"/>
                <a:gd name="connsiteY5740" fmla="*/ 3764268 h 6367455"/>
                <a:gd name="connsiteX5741" fmla="*/ 2346298 w 6891715"/>
                <a:gd name="connsiteY5741" fmla="*/ 3768396 h 6367455"/>
                <a:gd name="connsiteX5742" fmla="*/ 2350740 w 6891715"/>
                <a:gd name="connsiteY5742" fmla="*/ 3776016 h 6367455"/>
                <a:gd name="connsiteX5743" fmla="*/ 2358988 w 6891715"/>
                <a:gd name="connsiteY5743" fmla="*/ 3777603 h 6367455"/>
                <a:gd name="connsiteX5744" fmla="*/ 2356026 w 6891715"/>
                <a:gd name="connsiteY5744" fmla="*/ 3787144 h 6367455"/>
                <a:gd name="connsiteX5745" fmla="*/ 2357058 w 6891715"/>
                <a:gd name="connsiteY5745" fmla="*/ 3787213 h 6367455"/>
                <a:gd name="connsiteX5746" fmla="*/ 2359897 w 6891715"/>
                <a:gd name="connsiteY5746" fmla="*/ 3778078 h 6367455"/>
                <a:gd name="connsiteX5747" fmla="*/ 2359579 w 6891715"/>
                <a:gd name="connsiteY5747" fmla="*/ 3767923 h 6367455"/>
                <a:gd name="connsiteX5748" fmla="*/ 2364975 w 6891715"/>
                <a:gd name="connsiteY5748" fmla="*/ 3761577 h 6367455"/>
                <a:gd name="connsiteX5749" fmla="*/ 2373544 w 6891715"/>
                <a:gd name="connsiteY5749" fmla="*/ 3762211 h 6367455"/>
                <a:gd name="connsiteX5750" fmla="*/ 2381796 w 6891715"/>
                <a:gd name="connsiteY5750" fmla="*/ 3769510 h 6367455"/>
                <a:gd name="connsiteX5751" fmla="*/ 2390683 w 6891715"/>
                <a:gd name="connsiteY5751" fmla="*/ 3780299 h 6367455"/>
                <a:gd name="connsiteX5752" fmla="*/ 2383066 w 6891715"/>
                <a:gd name="connsiteY5752" fmla="*/ 3765384 h 6367455"/>
                <a:gd name="connsiteX5753" fmla="*/ 2374496 w 6891715"/>
                <a:gd name="connsiteY5753" fmla="*/ 3750787 h 6367455"/>
                <a:gd name="connsiteX5754" fmla="*/ 2361801 w 6891715"/>
                <a:gd name="connsiteY5754" fmla="*/ 3752057 h 6367455"/>
                <a:gd name="connsiteX5755" fmla="*/ 2347836 w 6891715"/>
                <a:gd name="connsiteY5755" fmla="*/ 3753961 h 6367455"/>
                <a:gd name="connsiteX5756" fmla="*/ 2338315 w 6891715"/>
                <a:gd name="connsiteY5756" fmla="*/ 3752374 h 6367455"/>
                <a:gd name="connsiteX5757" fmla="*/ 2337363 w 6891715"/>
                <a:gd name="connsiteY5757" fmla="*/ 3735239 h 6367455"/>
                <a:gd name="connsiteX5758" fmla="*/ 2344662 w 6891715"/>
                <a:gd name="connsiteY5758" fmla="*/ 3727940 h 6367455"/>
                <a:gd name="connsiteX5759" fmla="*/ 2352279 w 6891715"/>
                <a:gd name="connsiteY5759" fmla="*/ 3730161 h 6367455"/>
                <a:gd name="connsiteX5760" fmla="*/ 2349740 w 6891715"/>
                <a:gd name="connsiteY5760" fmla="*/ 3721593 h 6367455"/>
                <a:gd name="connsiteX5761" fmla="*/ 2365610 w 6891715"/>
                <a:gd name="connsiteY5761" fmla="*/ 3702554 h 6367455"/>
                <a:gd name="connsiteX5762" fmla="*/ 2440512 w 6891715"/>
                <a:gd name="connsiteY5762" fmla="*/ 3699698 h 6367455"/>
                <a:gd name="connsiteX5763" fmla="*/ 2436386 w 6891715"/>
                <a:gd name="connsiteY5763" fmla="*/ 3709218 h 6367455"/>
                <a:gd name="connsiteX5764" fmla="*/ 2444321 w 6891715"/>
                <a:gd name="connsiteY5764" fmla="*/ 3743806 h 6367455"/>
                <a:gd name="connsiteX5765" fmla="*/ 2460190 w 6891715"/>
                <a:gd name="connsiteY5765" fmla="*/ 3745710 h 6367455"/>
                <a:gd name="connsiteX5766" fmla="*/ 2466537 w 6891715"/>
                <a:gd name="connsiteY5766" fmla="*/ 3736508 h 6367455"/>
                <a:gd name="connsiteX5767" fmla="*/ 2452572 w 6891715"/>
                <a:gd name="connsiteY5767" fmla="*/ 3724767 h 6367455"/>
                <a:gd name="connsiteX5768" fmla="*/ 2453525 w 6891715"/>
                <a:gd name="connsiteY5768" fmla="*/ 3717468 h 6367455"/>
                <a:gd name="connsiteX5769" fmla="*/ 2470346 w 6891715"/>
                <a:gd name="connsiteY5769" fmla="*/ 3721593 h 6367455"/>
                <a:gd name="connsiteX5770" fmla="*/ 2480185 w 6891715"/>
                <a:gd name="connsiteY5770" fmla="*/ 3738094 h 6367455"/>
                <a:gd name="connsiteX5771" fmla="*/ 2479233 w 6891715"/>
                <a:gd name="connsiteY5771" fmla="*/ 3745710 h 6367455"/>
                <a:gd name="connsiteX5772" fmla="*/ 2487802 w 6891715"/>
                <a:gd name="connsiteY5772" fmla="*/ 3738094 h 6367455"/>
                <a:gd name="connsiteX5773" fmla="*/ 2478915 w 6891715"/>
                <a:gd name="connsiteY5773" fmla="*/ 3729844 h 6367455"/>
                <a:gd name="connsiteX5774" fmla="*/ 2472568 w 6891715"/>
                <a:gd name="connsiteY5774" fmla="*/ 3708900 h 6367455"/>
                <a:gd name="connsiteX5775" fmla="*/ 2476376 w 6891715"/>
                <a:gd name="connsiteY5775" fmla="*/ 3689861 h 6367455"/>
                <a:gd name="connsiteX5776" fmla="*/ 2492245 w 6891715"/>
                <a:gd name="connsiteY5776" fmla="*/ 3674947 h 6367455"/>
                <a:gd name="connsiteX5777" fmla="*/ 2527157 w 6891715"/>
                <a:gd name="connsiteY5777" fmla="*/ 3678754 h 6367455"/>
                <a:gd name="connsiteX5778" fmla="*/ 2553818 w 6891715"/>
                <a:gd name="connsiteY5778" fmla="*/ 3681610 h 6367455"/>
                <a:gd name="connsiteX5779" fmla="*/ 2572861 w 6891715"/>
                <a:gd name="connsiteY5779" fmla="*/ 3699698 h 6367455"/>
                <a:gd name="connsiteX5780" fmla="*/ 2597299 w 6891715"/>
                <a:gd name="connsiteY5780" fmla="*/ 3730161 h 6367455"/>
                <a:gd name="connsiteX5781" fmla="*/ 2620785 w 6891715"/>
                <a:gd name="connsiteY5781" fmla="*/ 3733017 h 6367455"/>
                <a:gd name="connsiteX5782" fmla="*/ 2598251 w 6891715"/>
                <a:gd name="connsiteY5782" fmla="*/ 3722228 h 6367455"/>
                <a:gd name="connsiteX5783" fmla="*/ 2585873 w 6891715"/>
                <a:gd name="connsiteY5783" fmla="*/ 3712391 h 6367455"/>
                <a:gd name="connsiteX5784" fmla="*/ 2585556 w 6891715"/>
                <a:gd name="connsiteY5784" fmla="*/ 3696207 h 6367455"/>
                <a:gd name="connsiteX5785" fmla="*/ 2573495 w 6891715"/>
                <a:gd name="connsiteY5785" fmla="*/ 3681610 h 6367455"/>
                <a:gd name="connsiteX5786" fmla="*/ 2558896 w 6891715"/>
                <a:gd name="connsiteY5786" fmla="*/ 3676216 h 6367455"/>
                <a:gd name="connsiteX5787" fmla="*/ 2536362 w 6891715"/>
                <a:gd name="connsiteY5787" fmla="*/ 3671456 h 6367455"/>
                <a:gd name="connsiteX5788" fmla="*/ 2510971 w 6891715"/>
                <a:gd name="connsiteY5788" fmla="*/ 3660032 h 6367455"/>
                <a:gd name="connsiteX5789" fmla="*/ 2511923 w 6891715"/>
                <a:gd name="connsiteY5789" fmla="*/ 3646387 h 6367455"/>
                <a:gd name="connsiteX5790" fmla="*/ 2514145 w 6891715"/>
                <a:gd name="connsiteY5790" fmla="*/ 3643214 h 6367455"/>
                <a:gd name="connsiteX5791" fmla="*/ 2525888 w 6891715"/>
                <a:gd name="connsiteY5791" fmla="*/ 3649560 h 6367455"/>
                <a:gd name="connsiteX5792" fmla="*/ 2529062 w 6891715"/>
                <a:gd name="connsiteY5792" fmla="*/ 3643214 h 6367455"/>
                <a:gd name="connsiteX5793" fmla="*/ 2531283 w 6891715"/>
                <a:gd name="connsiteY5793" fmla="*/ 3637819 h 6367455"/>
                <a:gd name="connsiteX5794" fmla="*/ 2508749 w 6891715"/>
                <a:gd name="connsiteY5794" fmla="*/ 3625444 h 6367455"/>
                <a:gd name="connsiteX5795" fmla="*/ 2505258 w 6891715"/>
                <a:gd name="connsiteY5795" fmla="*/ 3612751 h 6367455"/>
                <a:gd name="connsiteX5796" fmla="*/ 2520175 w 6891715"/>
                <a:gd name="connsiteY5796" fmla="*/ 3598788 h 6367455"/>
                <a:gd name="connsiteX5797" fmla="*/ 2511606 w 6891715"/>
                <a:gd name="connsiteY5797" fmla="*/ 3590538 h 6367455"/>
                <a:gd name="connsiteX5798" fmla="*/ 2508432 w 6891715"/>
                <a:gd name="connsiteY5798" fmla="*/ 3597836 h 6367455"/>
                <a:gd name="connsiteX5799" fmla="*/ 2497006 w 6891715"/>
                <a:gd name="connsiteY5799" fmla="*/ 3601010 h 6367455"/>
                <a:gd name="connsiteX5800" fmla="*/ 2493832 w 6891715"/>
                <a:gd name="connsiteY5800" fmla="*/ 3589586 h 6367455"/>
                <a:gd name="connsiteX5801" fmla="*/ 2500815 w 6891715"/>
                <a:gd name="connsiteY5801" fmla="*/ 3580066 h 6367455"/>
                <a:gd name="connsiteX5802" fmla="*/ 2511288 w 6891715"/>
                <a:gd name="connsiteY5802" fmla="*/ 3576893 h 6367455"/>
                <a:gd name="connsiteX5803" fmla="*/ 2523031 w 6891715"/>
                <a:gd name="connsiteY5803" fmla="*/ 3577527 h 6367455"/>
                <a:gd name="connsiteX5804" fmla="*/ 2529379 w 6891715"/>
                <a:gd name="connsiteY5804" fmla="*/ 3564834 h 6367455"/>
                <a:gd name="connsiteX5805" fmla="*/ 2518906 w 6891715"/>
                <a:gd name="connsiteY5805" fmla="*/ 3556901 h 6367455"/>
                <a:gd name="connsiteX5806" fmla="*/ 2506845 w 6891715"/>
                <a:gd name="connsiteY5806" fmla="*/ 3545160 h 6367455"/>
                <a:gd name="connsiteX5807" fmla="*/ 2505575 w 6891715"/>
                <a:gd name="connsiteY5807" fmla="*/ 3535958 h 6367455"/>
                <a:gd name="connsiteX5808" fmla="*/ 2500497 w 6891715"/>
                <a:gd name="connsiteY5808" fmla="*/ 3524217 h 6367455"/>
                <a:gd name="connsiteX5809" fmla="*/ 2492880 w 6891715"/>
                <a:gd name="connsiteY5809" fmla="*/ 3516918 h 6367455"/>
                <a:gd name="connsiteX5810" fmla="*/ 2480185 w 6891715"/>
                <a:gd name="connsiteY5810" fmla="*/ 3519457 h 6367455"/>
                <a:gd name="connsiteX5811" fmla="*/ 2466537 w 6891715"/>
                <a:gd name="connsiteY5811" fmla="*/ 3513110 h 6367455"/>
                <a:gd name="connsiteX5812" fmla="*/ 2464316 w 6891715"/>
                <a:gd name="connsiteY5812" fmla="*/ 3524534 h 6367455"/>
                <a:gd name="connsiteX5813" fmla="*/ 2462094 w 6891715"/>
                <a:gd name="connsiteY5813" fmla="*/ 3527707 h 6367455"/>
                <a:gd name="connsiteX5814" fmla="*/ 2458920 w 6891715"/>
                <a:gd name="connsiteY5814" fmla="*/ 3516283 h 6367455"/>
                <a:gd name="connsiteX5815" fmla="*/ 2458920 w 6891715"/>
                <a:gd name="connsiteY5815" fmla="*/ 3499148 h 6367455"/>
                <a:gd name="connsiteX5816" fmla="*/ 2463046 w 6891715"/>
                <a:gd name="connsiteY5816" fmla="*/ 3484551 h 6367455"/>
                <a:gd name="connsiteX5817" fmla="*/ 2469394 w 6891715"/>
                <a:gd name="connsiteY5817" fmla="*/ 3486455 h 6367455"/>
                <a:gd name="connsiteX5818" fmla="*/ 2469394 w 6891715"/>
                <a:gd name="connsiteY5818" fmla="*/ 3493753 h 6367455"/>
                <a:gd name="connsiteX5819" fmla="*/ 2471615 w 6891715"/>
                <a:gd name="connsiteY5819" fmla="*/ 3505494 h 6367455"/>
                <a:gd name="connsiteX5820" fmla="*/ 2482406 w 6891715"/>
                <a:gd name="connsiteY5820" fmla="*/ 3516283 h 6367455"/>
                <a:gd name="connsiteX5821" fmla="*/ 2489706 w 6891715"/>
                <a:gd name="connsiteY5821" fmla="*/ 3512476 h 6367455"/>
                <a:gd name="connsiteX5822" fmla="*/ 2501882 w 6891715"/>
                <a:gd name="connsiteY5822" fmla="*/ 3508519 h 6367455"/>
                <a:gd name="connsiteX5823" fmla="*/ 2502823 w 6891715"/>
                <a:gd name="connsiteY5823" fmla="*/ 3499157 h 6367455"/>
                <a:gd name="connsiteX5824" fmla="*/ 2495167 w 6891715"/>
                <a:gd name="connsiteY5824" fmla="*/ 3475027 h 6367455"/>
                <a:gd name="connsiteX5825" fmla="*/ 2497081 w 6891715"/>
                <a:gd name="connsiteY5825" fmla="*/ 3463279 h 6367455"/>
                <a:gd name="connsiteX5826" fmla="*/ 2493891 w 6891715"/>
                <a:gd name="connsiteY5826" fmla="*/ 3442642 h 6367455"/>
                <a:gd name="connsiteX5827" fmla="*/ 2491339 w 6891715"/>
                <a:gd name="connsiteY5827" fmla="*/ 3419147 h 6367455"/>
                <a:gd name="connsiteX5828" fmla="*/ 2484002 w 6891715"/>
                <a:gd name="connsiteY5828" fmla="*/ 3408034 h 6367455"/>
                <a:gd name="connsiteX5829" fmla="*/ 2470923 w 6891715"/>
                <a:gd name="connsiteY5829" fmla="*/ 3409939 h 6367455"/>
                <a:gd name="connsiteX5830" fmla="*/ 2464543 w 6891715"/>
                <a:gd name="connsiteY5830" fmla="*/ 3399462 h 6367455"/>
                <a:gd name="connsiteX5831" fmla="*/ 2464543 w 6891715"/>
                <a:gd name="connsiteY5831" fmla="*/ 3381682 h 6367455"/>
                <a:gd name="connsiteX5832" fmla="*/ 2453059 w 6891715"/>
                <a:gd name="connsiteY5832" fmla="*/ 3384857 h 6367455"/>
                <a:gd name="connsiteX5833" fmla="*/ 2457206 w 6891715"/>
                <a:gd name="connsiteY5833" fmla="*/ 3396604 h 6367455"/>
                <a:gd name="connsiteX5834" fmla="*/ 2447636 w 6891715"/>
                <a:gd name="connsiteY5834" fmla="*/ 3398827 h 6367455"/>
                <a:gd name="connsiteX5835" fmla="*/ 2433600 w 6891715"/>
                <a:gd name="connsiteY5835" fmla="*/ 3383904 h 6367455"/>
                <a:gd name="connsiteX5836" fmla="*/ 2437109 w 6891715"/>
                <a:gd name="connsiteY5836" fmla="*/ 3371523 h 6367455"/>
                <a:gd name="connsiteX5837" fmla="*/ 2438385 w 6891715"/>
                <a:gd name="connsiteY5837" fmla="*/ 3324850 h 6367455"/>
                <a:gd name="connsiteX5838" fmla="*/ 2441575 w 6891715"/>
                <a:gd name="connsiteY5838" fmla="*/ 3324850 h 6367455"/>
                <a:gd name="connsiteX5839" fmla="*/ 2439661 w 6891715"/>
                <a:gd name="connsiteY5839" fmla="*/ 3347075 h 6367455"/>
                <a:gd name="connsiteX5840" fmla="*/ 2450507 w 6891715"/>
                <a:gd name="connsiteY5840" fmla="*/ 3352472 h 6367455"/>
                <a:gd name="connsiteX5841" fmla="*/ 2456887 w 6891715"/>
                <a:gd name="connsiteY5841" fmla="*/ 3340725 h 6367455"/>
                <a:gd name="connsiteX5842" fmla="*/ 2455292 w 6891715"/>
                <a:gd name="connsiteY5842" fmla="*/ 3322627 h 6367455"/>
                <a:gd name="connsiteX5843" fmla="*/ 2450188 w 6891715"/>
                <a:gd name="connsiteY5843" fmla="*/ 3306117 h 6367455"/>
                <a:gd name="connsiteX5844" fmla="*/ 2440618 w 6891715"/>
                <a:gd name="connsiteY5844" fmla="*/ 3309292 h 6367455"/>
                <a:gd name="connsiteX5845" fmla="*/ 2439023 w 6891715"/>
                <a:gd name="connsiteY5845" fmla="*/ 3261667 h 6367455"/>
                <a:gd name="connsiteX5846" fmla="*/ 2444446 w 6891715"/>
                <a:gd name="connsiteY5846" fmla="*/ 3273097 h 6367455"/>
                <a:gd name="connsiteX5847" fmla="*/ 2445403 w 6891715"/>
                <a:gd name="connsiteY5847" fmla="*/ 3257540 h 6367455"/>
                <a:gd name="connsiteX5848" fmla="*/ 2440937 w 6891715"/>
                <a:gd name="connsiteY5848" fmla="*/ 3252143 h 6367455"/>
                <a:gd name="connsiteX5849" fmla="*/ 2436471 w 6891715"/>
                <a:gd name="connsiteY5849" fmla="*/ 3223884 h 6367455"/>
                <a:gd name="connsiteX5850" fmla="*/ 2445722 w 6891715"/>
                <a:gd name="connsiteY5850" fmla="*/ 3200706 h 6367455"/>
                <a:gd name="connsiteX5851" fmla="*/ 2451145 w 6891715"/>
                <a:gd name="connsiteY5851" fmla="*/ 3205469 h 6367455"/>
                <a:gd name="connsiteX5852" fmla="*/ 2451145 w 6891715"/>
                <a:gd name="connsiteY5852" fmla="*/ 3214042 h 6367455"/>
                <a:gd name="connsiteX5853" fmla="*/ 2462310 w 6891715"/>
                <a:gd name="connsiteY5853" fmla="*/ 3226742 h 6367455"/>
                <a:gd name="connsiteX5854" fmla="*/ 2471880 w 6891715"/>
                <a:gd name="connsiteY5854" fmla="*/ 3225789 h 6367455"/>
                <a:gd name="connsiteX5855" fmla="*/ 2486235 w 6891715"/>
                <a:gd name="connsiteY5855" fmla="*/ 3229599 h 6367455"/>
                <a:gd name="connsiteX5856" fmla="*/ 2495167 w 6891715"/>
                <a:gd name="connsiteY5856" fmla="*/ 3247697 h 6367455"/>
                <a:gd name="connsiteX5857" fmla="*/ 2495805 w 6891715"/>
                <a:gd name="connsiteY5857" fmla="*/ 3230552 h 6367455"/>
                <a:gd name="connsiteX5858" fmla="*/ 2503461 w 6891715"/>
                <a:gd name="connsiteY5858" fmla="*/ 3227377 h 6367455"/>
                <a:gd name="connsiteX5859" fmla="*/ 2498038 w 6891715"/>
                <a:gd name="connsiteY5859" fmla="*/ 3224202 h 6367455"/>
                <a:gd name="connsiteX5860" fmla="*/ 2497081 w 6891715"/>
                <a:gd name="connsiteY5860" fmla="*/ 3209597 h 6367455"/>
                <a:gd name="connsiteX5861" fmla="*/ 2510479 w 6891715"/>
                <a:gd name="connsiteY5861" fmla="*/ 3195626 h 6367455"/>
                <a:gd name="connsiteX5862" fmla="*/ 2524515 w 6891715"/>
                <a:gd name="connsiteY5862" fmla="*/ 3189277 h 6367455"/>
                <a:gd name="connsiteX5863" fmla="*/ 2530895 w 6891715"/>
                <a:gd name="connsiteY5863" fmla="*/ 3199754 h 6367455"/>
                <a:gd name="connsiteX5864" fmla="*/ 2531214 w 6891715"/>
                <a:gd name="connsiteY5864" fmla="*/ 3216582 h 6367455"/>
                <a:gd name="connsiteX5865" fmla="*/ 2549397 w 6891715"/>
                <a:gd name="connsiteY5865" fmla="*/ 3227059 h 6367455"/>
                <a:gd name="connsiteX5866" fmla="*/ 2554182 w 6891715"/>
                <a:gd name="connsiteY5866" fmla="*/ 3207056 h 6367455"/>
                <a:gd name="connsiteX5867" fmla="*/ 2545569 w 6891715"/>
                <a:gd name="connsiteY5867" fmla="*/ 3199436 h 6367455"/>
                <a:gd name="connsiteX5868" fmla="*/ 2539189 w 6891715"/>
                <a:gd name="connsiteY5868" fmla="*/ 3199436 h 6367455"/>
                <a:gd name="connsiteX5869" fmla="*/ 2544612 w 6891715"/>
                <a:gd name="connsiteY5869" fmla="*/ 3188959 h 6367455"/>
                <a:gd name="connsiteX5870" fmla="*/ 2540465 w 6891715"/>
                <a:gd name="connsiteY5870" fmla="*/ 3176577 h 6367455"/>
                <a:gd name="connsiteX5871" fmla="*/ 2545250 w 6891715"/>
                <a:gd name="connsiteY5871" fmla="*/ 3157527 h 6367455"/>
                <a:gd name="connsiteX5872" fmla="*/ 2561200 w 6891715"/>
                <a:gd name="connsiteY5872" fmla="*/ 3153082 h 6367455"/>
                <a:gd name="connsiteX5873" fmla="*/ 2580659 w 6891715"/>
                <a:gd name="connsiteY5873" fmla="*/ 3158162 h 6367455"/>
                <a:gd name="connsiteX5874" fmla="*/ 2591824 w 6891715"/>
                <a:gd name="connsiteY5874" fmla="*/ 3147684 h 6367455"/>
                <a:gd name="connsiteX5875" fmla="*/ 2614474 w 6891715"/>
                <a:gd name="connsiteY5875" fmla="*/ 3143239 h 6367455"/>
                <a:gd name="connsiteX5876" fmla="*/ 2634571 w 6891715"/>
                <a:gd name="connsiteY5876" fmla="*/ 3153399 h 6367455"/>
                <a:gd name="connsiteX5877" fmla="*/ 2636804 w 6891715"/>
                <a:gd name="connsiteY5877" fmla="*/ 3161972 h 6367455"/>
                <a:gd name="connsiteX5878" fmla="*/ 2637123 w 6891715"/>
                <a:gd name="connsiteY5878" fmla="*/ 3186102 h 6367455"/>
                <a:gd name="connsiteX5879" fmla="*/ 2642546 w 6891715"/>
                <a:gd name="connsiteY5879" fmla="*/ 3190229 h 6367455"/>
                <a:gd name="connsiteX5880" fmla="*/ 2643503 w 6891715"/>
                <a:gd name="connsiteY5880" fmla="*/ 3202929 h 6367455"/>
                <a:gd name="connsiteX5881" fmla="*/ 2633295 w 6891715"/>
                <a:gd name="connsiteY5881" fmla="*/ 3206421 h 6367455"/>
                <a:gd name="connsiteX5882" fmla="*/ 2625639 w 6891715"/>
                <a:gd name="connsiteY5882" fmla="*/ 3209597 h 6367455"/>
                <a:gd name="connsiteX5883" fmla="*/ 2625639 w 6891715"/>
                <a:gd name="connsiteY5883" fmla="*/ 3221027 h 6367455"/>
                <a:gd name="connsiteX5884" fmla="*/ 2643822 w 6891715"/>
                <a:gd name="connsiteY5884" fmla="*/ 3208326 h 6367455"/>
                <a:gd name="connsiteX5885" fmla="*/ 2646055 w 6891715"/>
                <a:gd name="connsiteY5885" fmla="*/ 3214359 h 6367455"/>
                <a:gd name="connsiteX5886" fmla="*/ 2637442 w 6891715"/>
                <a:gd name="connsiteY5886" fmla="*/ 3225154 h 6367455"/>
                <a:gd name="connsiteX5887" fmla="*/ 2633614 w 6891715"/>
                <a:gd name="connsiteY5887" fmla="*/ 3228329 h 6367455"/>
                <a:gd name="connsiteX5888" fmla="*/ 2630424 w 6891715"/>
                <a:gd name="connsiteY5888" fmla="*/ 3230870 h 6367455"/>
                <a:gd name="connsiteX5889" fmla="*/ 2627872 w 6891715"/>
                <a:gd name="connsiteY5889" fmla="*/ 3233410 h 6367455"/>
                <a:gd name="connsiteX5890" fmla="*/ 2626277 w 6891715"/>
                <a:gd name="connsiteY5890" fmla="*/ 3236584 h 6367455"/>
                <a:gd name="connsiteX5891" fmla="*/ 2625001 w 6891715"/>
                <a:gd name="connsiteY5891" fmla="*/ 3240712 h 6367455"/>
                <a:gd name="connsiteX5892" fmla="*/ 2624044 w 6891715"/>
                <a:gd name="connsiteY5892" fmla="*/ 3245157 h 6367455"/>
                <a:gd name="connsiteX5893" fmla="*/ 2634571 w 6891715"/>
                <a:gd name="connsiteY5893" fmla="*/ 3241029 h 6367455"/>
                <a:gd name="connsiteX5894" fmla="*/ 2644779 w 6891715"/>
                <a:gd name="connsiteY5894" fmla="*/ 3229282 h 6367455"/>
                <a:gd name="connsiteX5895" fmla="*/ 2660729 w 6891715"/>
                <a:gd name="connsiteY5895" fmla="*/ 3233410 h 6367455"/>
                <a:gd name="connsiteX5896" fmla="*/ 2673808 w 6891715"/>
                <a:gd name="connsiteY5896" fmla="*/ 3229917 h 6367455"/>
                <a:gd name="connsiteX5897" fmla="*/ 2689758 w 6891715"/>
                <a:gd name="connsiteY5897" fmla="*/ 3226742 h 6367455"/>
                <a:gd name="connsiteX5898" fmla="*/ 2703475 w 6891715"/>
                <a:gd name="connsiteY5898" fmla="*/ 3244522 h 6367455"/>
                <a:gd name="connsiteX5899" fmla="*/ 2699647 w 6891715"/>
                <a:gd name="connsiteY5899" fmla="*/ 3276273 h 6367455"/>
                <a:gd name="connsiteX5900" fmla="*/ 2684654 w 6891715"/>
                <a:gd name="connsiteY5900" fmla="*/ 3287068 h 6367455"/>
                <a:gd name="connsiteX5901" fmla="*/ 2683059 w 6891715"/>
                <a:gd name="connsiteY5901" fmla="*/ 3296592 h 6367455"/>
                <a:gd name="connsiteX5902" fmla="*/ 2678593 w 6891715"/>
                <a:gd name="connsiteY5902" fmla="*/ 3295322 h 6367455"/>
                <a:gd name="connsiteX5903" fmla="*/ 2677317 w 6891715"/>
                <a:gd name="connsiteY5903" fmla="*/ 3280400 h 6367455"/>
                <a:gd name="connsiteX5904" fmla="*/ 2665514 w 6891715"/>
                <a:gd name="connsiteY5904" fmla="*/ 3281669 h 6367455"/>
                <a:gd name="connsiteX5905" fmla="*/ 2650840 w 6891715"/>
                <a:gd name="connsiteY5905" fmla="*/ 3297862 h 6367455"/>
                <a:gd name="connsiteX5906" fmla="*/ 2653711 w 6891715"/>
                <a:gd name="connsiteY5906" fmla="*/ 3273415 h 6367455"/>
                <a:gd name="connsiteX5907" fmla="*/ 2643184 w 6891715"/>
                <a:gd name="connsiteY5907" fmla="*/ 3281035 h 6367455"/>
                <a:gd name="connsiteX5908" fmla="*/ 2637123 w 6891715"/>
                <a:gd name="connsiteY5908" fmla="*/ 3292465 h 6367455"/>
                <a:gd name="connsiteX5909" fmla="*/ 2631700 w 6891715"/>
                <a:gd name="connsiteY5909" fmla="*/ 3308340 h 6367455"/>
                <a:gd name="connsiteX5910" fmla="*/ 2642546 w 6891715"/>
                <a:gd name="connsiteY5910" fmla="*/ 3317547 h 6367455"/>
                <a:gd name="connsiteX5911" fmla="*/ 2641589 w 6891715"/>
                <a:gd name="connsiteY5911" fmla="*/ 3329295 h 6367455"/>
                <a:gd name="connsiteX5912" fmla="*/ 2633295 w 6891715"/>
                <a:gd name="connsiteY5912" fmla="*/ 3341995 h 6367455"/>
                <a:gd name="connsiteX5913" fmla="*/ 2611922 w 6891715"/>
                <a:gd name="connsiteY5913" fmla="*/ 3326437 h 6367455"/>
                <a:gd name="connsiteX5914" fmla="*/ 2610646 w 6891715"/>
                <a:gd name="connsiteY5914" fmla="*/ 3332788 h 6367455"/>
                <a:gd name="connsiteX5915" fmla="*/ 2600118 w 6891715"/>
                <a:gd name="connsiteY5915" fmla="*/ 3338185 h 6367455"/>
                <a:gd name="connsiteX5916" fmla="*/ 2613836 w 6891715"/>
                <a:gd name="connsiteY5916" fmla="*/ 3345487 h 6367455"/>
                <a:gd name="connsiteX5917" fmla="*/ 2623406 w 6891715"/>
                <a:gd name="connsiteY5917" fmla="*/ 3351521 h 6367455"/>
                <a:gd name="connsiteX5918" fmla="*/ 2619578 w 6891715"/>
                <a:gd name="connsiteY5918" fmla="*/ 3361362 h 6367455"/>
                <a:gd name="connsiteX5919" fmla="*/ 2601394 w 6891715"/>
                <a:gd name="connsiteY5919" fmla="*/ 3364538 h 6367455"/>
                <a:gd name="connsiteX5920" fmla="*/ 2589910 w 6891715"/>
                <a:gd name="connsiteY5920" fmla="*/ 3350885 h 6367455"/>
                <a:gd name="connsiteX5921" fmla="*/ 2585444 w 6891715"/>
                <a:gd name="connsiteY5921" fmla="*/ 3365808 h 6367455"/>
                <a:gd name="connsiteX5922" fmla="*/ 2574917 w 6891715"/>
                <a:gd name="connsiteY5922" fmla="*/ 3368983 h 6367455"/>
                <a:gd name="connsiteX5923" fmla="*/ 2595014 w 6891715"/>
                <a:gd name="connsiteY5923" fmla="*/ 3377237 h 6367455"/>
                <a:gd name="connsiteX5924" fmla="*/ 2582573 w 6891715"/>
                <a:gd name="connsiteY5924" fmla="*/ 3389937 h 6367455"/>
                <a:gd name="connsiteX5925" fmla="*/ 2569813 w 6891715"/>
                <a:gd name="connsiteY5925" fmla="*/ 3402954 h 6367455"/>
                <a:gd name="connsiteX5926" fmla="*/ 2585763 w 6891715"/>
                <a:gd name="connsiteY5926" fmla="*/ 3402637 h 6367455"/>
                <a:gd name="connsiteX5927" fmla="*/ 2588953 w 6891715"/>
                <a:gd name="connsiteY5927" fmla="*/ 3413114 h 6367455"/>
                <a:gd name="connsiteX5928" fmla="*/ 2577788 w 6891715"/>
                <a:gd name="connsiteY5928" fmla="*/ 3423909 h 6367455"/>
                <a:gd name="connsiteX5929" fmla="*/ 2575874 w 6891715"/>
                <a:gd name="connsiteY5929" fmla="*/ 3453119 h 6367455"/>
                <a:gd name="connsiteX5930" fmla="*/ 2562157 w 6891715"/>
                <a:gd name="connsiteY5930" fmla="*/ 3465819 h 6367455"/>
                <a:gd name="connsiteX5931" fmla="*/ 2563114 w 6891715"/>
                <a:gd name="connsiteY5931" fmla="*/ 3482964 h 6367455"/>
                <a:gd name="connsiteX5932" fmla="*/ 2585444 w 6891715"/>
                <a:gd name="connsiteY5932" fmla="*/ 3482964 h 6367455"/>
                <a:gd name="connsiteX5933" fmla="*/ 2587996 w 6891715"/>
                <a:gd name="connsiteY5933" fmla="*/ 3499474 h 6367455"/>
                <a:gd name="connsiteX5934" fmla="*/ 2580659 w 6891715"/>
                <a:gd name="connsiteY5934" fmla="*/ 3508999 h 6367455"/>
                <a:gd name="connsiteX5935" fmla="*/ 2566623 w 6891715"/>
                <a:gd name="connsiteY5935" fmla="*/ 3502967 h 6367455"/>
                <a:gd name="connsiteX5936" fmla="*/ 2560243 w 6891715"/>
                <a:gd name="connsiteY5936" fmla="*/ 3513762 h 6367455"/>
                <a:gd name="connsiteX5937" fmla="*/ 2567491 w 6891715"/>
                <a:gd name="connsiteY5937" fmla="*/ 3516467 h 6367455"/>
                <a:gd name="connsiteX5938" fmla="*/ 2568100 w 6891715"/>
                <a:gd name="connsiteY5938" fmla="*/ 3516283 h 6367455"/>
                <a:gd name="connsiteX5939" fmla="*/ 2562070 w 6891715"/>
                <a:gd name="connsiteY5939" fmla="*/ 3526755 h 6367455"/>
                <a:gd name="connsiteX5940" fmla="*/ 2582699 w 6891715"/>
                <a:gd name="connsiteY5940" fmla="*/ 3515014 h 6367455"/>
                <a:gd name="connsiteX5941" fmla="*/ 2599838 w 6891715"/>
                <a:gd name="connsiteY5941" fmla="*/ 3521043 h 6367455"/>
                <a:gd name="connsiteX5942" fmla="*/ 2608407 w 6891715"/>
                <a:gd name="connsiteY5942" fmla="*/ 3520091 h 6367455"/>
                <a:gd name="connsiteX5943" fmla="*/ 2614755 w 6891715"/>
                <a:gd name="connsiteY5943" fmla="*/ 3530563 h 6367455"/>
                <a:gd name="connsiteX5944" fmla="*/ 2615707 w 6891715"/>
                <a:gd name="connsiteY5944" fmla="*/ 3540083 h 6367455"/>
                <a:gd name="connsiteX5945" fmla="*/ 2613803 w 6891715"/>
                <a:gd name="connsiteY5945" fmla="*/ 3551507 h 6367455"/>
                <a:gd name="connsiteX5946" fmla="*/ 2601108 w 6891715"/>
                <a:gd name="connsiteY5946" fmla="*/ 3567373 h 6367455"/>
                <a:gd name="connsiteX5947" fmla="*/ 2625546 w 6891715"/>
                <a:gd name="connsiteY5947" fmla="*/ 3572768 h 6367455"/>
                <a:gd name="connsiteX5948" fmla="*/ 2632211 w 6891715"/>
                <a:gd name="connsiteY5948" fmla="*/ 3589268 h 6367455"/>
                <a:gd name="connsiteX5949" fmla="*/ 2641415 w 6891715"/>
                <a:gd name="connsiteY5949" fmla="*/ 3572450 h 6367455"/>
                <a:gd name="connsiteX5950" fmla="*/ 2656332 w 6891715"/>
                <a:gd name="connsiteY5950" fmla="*/ 3581970 h 6367455"/>
                <a:gd name="connsiteX5951" fmla="*/ 2676645 w 6891715"/>
                <a:gd name="connsiteY5951" fmla="*/ 3598471 h 6367455"/>
                <a:gd name="connsiteX5952" fmla="*/ 2687118 w 6891715"/>
                <a:gd name="connsiteY5952" fmla="*/ 3589903 h 6367455"/>
                <a:gd name="connsiteX5953" fmla="*/ 2716952 w 6891715"/>
                <a:gd name="connsiteY5953" fmla="*/ 3583239 h 6367455"/>
                <a:gd name="connsiteX5954" fmla="*/ 2718857 w 6891715"/>
                <a:gd name="connsiteY5954" fmla="*/ 3591807 h 6367455"/>
                <a:gd name="connsiteX5955" fmla="*/ 2705527 w 6891715"/>
                <a:gd name="connsiteY5955" fmla="*/ 3618462 h 6367455"/>
                <a:gd name="connsiteX5956" fmla="*/ 2698227 w 6891715"/>
                <a:gd name="connsiteY5956" fmla="*/ 3624809 h 6367455"/>
                <a:gd name="connsiteX5957" fmla="*/ 2683310 w 6891715"/>
                <a:gd name="connsiteY5957" fmla="*/ 3633059 h 6367455"/>
                <a:gd name="connsiteX5958" fmla="*/ 2687753 w 6891715"/>
                <a:gd name="connsiteY5958" fmla="*/ 3662571 h 6367455"/>
                <a:gd name="connsiteX5959" fmla="*/ 2695370 w 6891715"/>
                <a:gd name="connsiteY5959" fmla="*/ 3664792 h 6367455"/>
                <a:gd name="connsiteX5960" fmla="*/ 2708066 w 6891715"/>
                <a:gd name="connsiteY5960" fmla="*/ 3651782 h 6367455"/>
                <a:gd name="connsiteX5961" fmla="*/ 2732187 w 6891715"/>
                <a:gd name="connsiteY5961" fmla="*/ 3647339 h 6367455"/>
                <a:gd name="connsiteX5962" fmla="*/ 2758530 w 6891715"/>
                <a:gd name="connsiteY5962" fmla="*/ 3660032 h 6367455"/>
                <a:gd name="connsiteX5963" fmla="*/ 2754404 w 6891715"/>
                <a:gd name="connsiteY5963" fmla="*/ 3641945 h 6367455"/>
                <a:gd name="connsiteX5964" fmla="*/ 2768051 w 6891715"/>
                <a:gd name="connsiteY5964" fmla="*/ 3643214 h 6367455"/>
                <a:gd name="connsiteX5965" fmla="*/ 2768686 w 6891715"/>
                <a:gd name="connsiteY5965" fmla="*/ 3631473 h 6367455"/>
                <a:gd name="connsiteX5966" fmla="*/ 2805820 w 6891715"/>
                <a:gd name="connsiteY5966" fmla="*/ 3609895 h 6367455"/>
                <a:gd name="connsiteX5967" fmla="*/ 2817563 w 6891715"/>
                <a:gd name="connsiteY5967" fmla="*/ 3614020 h 6367455"/>
                <a:gd name="connsiteX5968" fmla="*/ 2814389 w 6891715"/>
                <a:gd name="connsiteY5968" fmla="*/ 3622588 h 6367455"/>
                <a:gd name="connsiteX5969" fmla="*/ 2828989 w 6891715"/>
                <a:gd name="connsiteY5969" fmla="*/ 3614020 h 6367455"/>
                <a:gd name="connsiteX5970" fmla="*/ 2832162 w 6891715"/>
                <a:gd name="connsiteY5970" fmla="*/ 3598154 h 6367455"/>
                <a:gd name="connsiteX5971" fmla="*/ 2850888 w 6891715"/>
                <a:gd name="connsiteY5971" fmla="*/ 3576893 h 6367455"/>
                <a:gd name="connsiteX5972" fmla="*/ 2881674 w 6891715"/>
                <a:gd name="connsiteY5972" fmla="*/ 3576575 h 6367455"/>
                <a:gd name="connsiteX5973" fmla="*/ 2881674 w 6891715"/>
                <a:gd name="connsiteY5973" fmla="*/ 3581970 h 6367455"/>
                <a:gd name="connsiteX5974" fmla="*/ 2859457 w 6891715"/>
                <a:gd name="connsiteY5974" fmla="*/ 3581335 h 6367455"/>
                <a:gd name="connsiteX5975" fmla="*/ 2855331 w 6891715"/>
                <a:gd name="connsiteY5975" fmla="*/ 3595615 h 6367455"/>
                <a:gd name="connsiteX5976" fmla="*/ 2845810 w 6891715"/>
                <a:gd name="connsiteY5976" fmla="*/ 3601010 h 6367455"/>
                <a:gd name="connsiteX5977" fmla="*/ 2847079 w 6891715"/>
                <a:gd name="connsiteY5977" fmla="*/ 3608308 h 6367455"/>
                <a:gd name="connsiteX5978" fmla="*/ 2854379 w 6891715"/>
                <a:gd name="connsiteY5978" fmla="*/ 3613703 h 6367455"/>
                <a:gd name="connsiteX5979" fmla="*/ 2871518 w 6891715"/>
                <a:gd name="connsiteY5979" fmla="*/ 3593711 h 6367455"/>
                <a:gd name="connsiteX5980" fmla="*/ 2890243 w 6891715"/>
                <a:gd name="connsiteY5980" fmla="*/ 3590538 h 6367455"/>
                <a:gd name="connsiteX5981" fmla="*/ 2893417 w 6891715"/>
                <a:gd name="connsiteY5981" fmla="*/ 3582922 h 6367455"/>
                <a:gd name="connsiteX5982" fmla="*/ 2899765 w 6891715"/>
                <a:gd name="connsiteY5982" fmla="*/ 3580383 h 6367455"/>
                <a:gd name="connsiteX5983" fmla="*/ 2913412 w 6891715"/>
                <a:gd name="connsiteY5983" fmla="*/ 3595298 h 6367455"/>
                <a:gd name="connsiteX5984" fmla="*/ 2926425 w 6891715"/>
                <a:gd name="connsiteY5984" fmla="*/ 3613068 h 6367455"/>
                <a:gd name="connsiteX5985" fmla="*/ 2931821 w 6891715"/>
                <a:gd name="connsiteY5985" fmla="*/ 3619414 h 6367455"/>
                <a:gd name="connsiteX5986" fmla="*/ 2941342 w 6891715"/>
                <a:gd name="connsiteY5986" fmla="*/ 3618462 h 6367455"/>
                <a:gd name="connsiteX5987" fmla="*/ 2949911 w 6891715"/>
                <a:gd name="connsiteY5987" fmla="*/ 3630838 h 6367455"/>
                <a:gd name="connsiteX5988" fmla="*/ 2953085 w 6891715"/>
                <a:gd name="connsiteY5988" fmla="*/ 3623222 h 6367455"/>
                <a:gd name="connsiteX5989" fmla="*/ 2964828 w 6891715"/>
                <a:gd name="connsiteY5989" fmla="*/ 3624492 h 6367455"/>
                <a:gd name="connsiteX5990" fmla="*/ 2968954 w 6891715"/>
                <a:gd name="connsiteY5990" fmla="*/ 3637185 h 6367455"/>
                <a:gd name="connsiteX5991" fmla="*/ 2976572 w 6891715"/>
                <a:gd name="connsiteY5991" fmla="*/ 3640041 h 6367455"/>
                <a:gd name="connsiteX5992" fmla="*/ 2969907 w 6891715"/>
                <a:gd name="connsiteY5992" fmla="*/ 3643214 h 6367455"/>
                <a:gd name="connsiteX5993" fmla="*/ 2980698 w 6891715"/>
                <a:gd name="connsiteY5993" fmla="*/ 3654638 h 6367455"/>
                <a:gd name="connsiteX5994" fmla="*/ 2976572 w 6891715"/>
                <a:gd name="connsiteY5994" fmla="*/ 3663205 h 6367455"/>
                <a:gd name="connsiteX5995" fmla="*/ 2967368 w 6891715"/>
                <a:gd name="connsiteY5995" fmla="*/ 3668600 h 6367455"/>
                <a:gd name="connsiteX5996" fmla="*/ 2996884 w 6891715"/>
                <a:gd name="connsiteY5996" fmla="*/ 3682880 h 6367455"/>
                <a:gd name="connsiteX5997" fmla="*/ 3010849 w 6891715"/>
                <a:gd name="connsiteY5997" fmla="*/ 3681928 h 6367455"/>
                <a:gd name="connsiteX5998" fmla="*/ 3020370 w 6891715"/>
                <a:gd name="connsiteY5998" fmla="*/ 3682562 h 6367455"/>
                <a:gd name="connsiteX5999" fmla="*/ 3025449 w 6891715"/>
                <a:gd name="connsiteY5999" fmla="*/ 3695255 h 6367455"/>
                <a:gd name="connsiteX6000" fmla="*/ 3034018 w 6891715"/>
                <a:gd name="connsiteY6000" fmla="*/ 3687957 h 6367455"/>
                <a:gd name="connsiteX6001" fmla="*/ 3042587 w 6891715"/>
                <a:gd name="connsiteY6001" fmla="*/ 3696525 h 6367455"/>
                <a:gd name="connsiteX6002" fmla="*/ 3047983 w 6891715"/>
                <a:gd name="connsiteY6002" fmla="*/ 3697477 h 6367455"/>
                <a:gd name="connsiteX6003" fmla="*/ 3048253 w 6891715"/>
                <a:gd name="connsiteY6003" fmla="*/ 3697418 h 6367455"/>
                <a:gd name="connsiteX6004" fmla="*/ 3053010 w 6891715"/>
                <a:gd name="connsiteY6004" fmla="*/ 3686615 h 6367455"/>
                <a:gd name="connsiteX6005" fmla="*/ 3058403 w 6891715"/>
                <a:gd name="connsiteY6005" fmla="*/ 3678990 h 6367455"/>
                <a:gd name="connsiteX6006" fmla="*/ 3051107 w 6891715"/>
                <a:gd name="connsiteY6006" fmla="*/ 3676130 h 6367455"/>
                <a:gd name="connsiteX6007" fmla="*/ 3044446 w 6891715"/>
                <a:gd name="connsiteY6007" fmla="*/ 3662468 h 6367455"/>
                <a:gd name="connsiteX6008" fmla="*/ 3053010 w 6891715"/>
                <a:gd name="connsiteY6008" fmla="*/ 3651665 h 6367455"/>
                <a:gd name="connsiteX6009" fmla="*/ 3065698 w 6891715"/>
                <a:gd name="connsiteY6009" fmla="*/ 3656113 h 6367455"/>
                <a:gd name="connsiteX6010" fmla="*/ 3076165 w 6891715"/>
                <a:gd name="connsiteY6010" fmla="*/ 3645310 h 6367455"/>
                <a:gd name="connsiteX6011" fmla="*/ 3086632 w 6891715"/>
                <a:gd name="connsiteY6011" fmla="*/ 3630695 h 6367455"/>
                <a:gd name="connsiteX6012" fmla="*/ 3141504 w 6891715"/>
                <a:gd name="connsiteY6012" fmla="*/ 3610996 h 6367455"/>
                <a:gd name="connsiteX6013" fmla="*/ 3188765 w 6891715"/>
                <a:gd name="connsiteY6013" fmla="*/ 3602099 h 6367455"/>
                <a:gd name="connsiteX6014" fmla="*/ 3213822 w 6891715"/>
                <a:gd name="connsiteY6014" fmla="*/ 3577316 h 6367455"/>
                <a:gd name="connsiteX6015" fmla="*/ 3238880 w 6891715"/>
                <a:gd name="connsiteY6015" fmla="*/ 3549991 h 6367455"/>
                <a:gd name="connsiteX6016" fmla="*/ 3272818 w 6891715"/>
                <a:gd name="connsiteY6016" fmla="*/ 3544590 h 6367455"/>
                <a:gd name="connsiteX6017" fmla="*/ 3302317 w 6891715"/>
                <a:gd name="connsiteY6017" fmla="*/ 3522031 h 6367455"/>
                <a:gd name="connsiteX6018" fmla="*/ 3339110 w 6891715"/>
                <a:gd name="connsiteY6018" fmla="*/ 3514088 h 6367455"/>
                <a:gd name="connsiteX6019" fmla="*/ 3386687 w 6891715"/>
                <a:gd name="connsiteY6019" fmla="*/ 3502014 h 6367455"/>
                <a:gd name="connsiteX6020" fmla="*/ 3430776 w 6891715"/>
                <a:gd name="connsiteY6020" fmla="*/ 3504873 h 6367455"/>
                <a:gd name="connsiteX6021" fmla="*/ 3456785 w 6891715"/>
                <a:gd name="connsiteY6021" fmla="*/ 3522666 h 6367455"/>
                <a:gd name="connsiteX6022" fmla="*/ 3463129 w 6891715"/>
                <a:gd name="connsiteY6022" fmla="*/ 3542683 h 6367455"/>
                <a:gd name="connsiteX6023" fmla="*/ 3461860 w 6891715"/>
                <a:gd name="connsiteY6023" fmla="*/ 3548085 h 6367455"/>
                <a:gd name="connsiteX6024" fmla="*/ 3456785 w 6891715"/>
                <a:gd name="connsiteY6024" fmla="*/ 3538553 h 6367455"/>
                <a:gd name="connsiteX6025" fmla="*/ 3446001 w 6891715"/>
                <a:gd name="connsiteY6025" fmla="*/ 3522031 h 6367455"/>
                <a:gd name="connsiteX6026" fmla="*/ 3437754 w 6891715"/>
                <a:gd name="connsiteY6026" fmla="*/ 3516629 h 6367455"/>
                <a:gd name="connsiteX6027" fmla="*/ 3427921 w 6891715"/>
                <a:gd name="connsiteY6027" fmla="*/ 3526161 h 6367455"/>
                <a:gd name="connsiteX6028" fmla="*/ 3431093 w 6891715"/>
                <a:gd name="connsiteY6028" fmla="*/ 3542048 h 6367455"/>
                <a:gd name="connsiteX6029" fmla="*/ 3434899 w 6891715"/>
                <a:gd name="connsiteY6029" fmla="*/ 3563971 h 6367455"/>
                <a:gd name="connsiteX6030" fmla="*/ 3458054 w 6891715"/>
                <a:gd name="connsiteY6030" fmla="*/ 3574139 h 6367455"/>
                <a:gd name="connsiteX6031" fmla="*/ 3465666 w 6891715"/>
                <a:gd name="connsiteY6031" fmla="*/ 3582718 h 6367455"/>
                <a:gd name="connsiteX6032" fmla="*/ 3486600 w 6891715"/>
                <a:gd name="connsiteY6032" fmla="*/ 3581447 h 6367455"/>
                <a:gd name="connsiteX6033" fmla="*/ 3509120 w 6891715"/>
                <a:gd name="connsiteY6033" fmla="*/ 3573821 h 6367455"/>
                <a:gd name="connsiteX6034" fmla="*/ 3545596 w 6891715"/>
                <a:gd name="connsiteY6034" fmla="*/ 3546178 h 6367455"/>
                <a:gd name="connsiteX6035" fmla="*/ 3551623 w 6891715"/>
                <a:gd name="connsiteY6035" fmla="*/ 3527115 h 6367455"/>
                <a:gd name="connsiteX6036" fmla="*/ 3556063 w 6891715"/>
                <a:gd name="connsiteY6036" fmla="*/ 3529339 h 6367455"/>
                <a:gd name="connsiteX6037" fmla="*/ 3553843 w 6891715"/>
                <a:gd name="connsiteY6037" fmla="*/ 3545861 h 6367455"/>
                <a:gd name="connsiteX6038" fmla="*/ 3537350 w 6891715"/>
                <a:gd name="connsiteY6038" fmla="*/ 3563018 h 6367455"/>
                <a:gd name="connsiteX6039" fmla="*/ 3512292 w 6891715"/>
                <a:gd name="connsiteY6039" fmla="*/ 3580176 h 6367455"/>
                <a:gd name="connsiteX6040" fmla="*/ 3500556 w 6891715"/>
                <a:gd name="connsiteY6040" fmla="*/ 3581447 h 6367455"/>
                <a:gd name="connsiteX6041" fmla="*/ 3506900 w 6891715"/>
                <a:gd name="connsiteY6041" fmla="*/ 3602099 h 6367455"/>
                <a:gd name="connsiteX6042" fmla="*/ 3515464 w 6891715"/>
                <a:gd name="connsiteY6042" fmla="*/ 3595744 h 6367455"/>
                <a:gd name="connsiteX6043" fmla="*/ 3533226 w 6891715"/>
                <a:gd name="connsiteY6043" fmla="*/ 3583035 h 6367455"/>
                <a:gd name="connsiteX6044" fmla="*/ 3547817 w 6891715"/>
                <a:gd name="connsiteY6044" fmla="*/ 3570008 h 6367455"/>
                <a:gd name="connsiteX6045" fmla="*/ 3548486 w 6891715"/>
                <a:gd name="connsiteY6045" fmla="*/ 3570035 h 6367455"/>
                <a:gd name="connsiteX6046" fmla="*/ 3560714 w 6891715"/>
                <a:gd name="connsiteY6046" fmla="*/ 3555040 h 6367455"/>
                <a:gd name="connsiteX6047" fmla="*/ 3566741 w 6891715"/>
                <a:gd name="connsiteY6047" fmla="*/ 3539165 h 6367455"/>
                <a:gd name="connsiteX6048" fmla="*/ 3585771 w 6891715"/>
                <a:gd name="connsiteY6048" fmla="*/ 3539165 h 6367455"/>
                <a:gd name="connsiteX6049" fmla="*/ 3609241 w 6891715"/>
                <a:gd name="connsiteY6049" fmla="*/ 3538847 h 6367455"/>
                <a:gd name="connsiteX6050" fmla="*/ 3606704 w 6891715"/>
                <a:gd name="connsiteY6050" fmla="*/ 3518845 h 6367455"/>
                <a:gd name="connsiteX6051" fmla="*/ 3596555 w 6891715"/>
                <a:gd name="connsiteY6051" fmla="*/ 3527417 h 6367455"/>
                <a:gd name="connsiteX6052" fmla="*/ 3585771 w 6891715"/>
                <a:gd name="connsiteY6052" fmla="*/ 3521067 h 6367455"/>
                <a:gd name="connsiteX6053" fmla="*/ 3578159 w 6891715"/>
                <a:gd name="connsiteY6053" fmla="*/ 3514717 h 6367455"/>
                <a:gd name="connsiteX6054" fmla="*/ 3562617 w 6891715"/>
                <a:gd name="connsiteY6054" fmla="*/ 3528370 h 6367455"/>
                <a:gd name="connsiteX6055" fmla="*/ 3556274 w 6891715"/>
                <a:gd name="connsiteY6055" fmla="*/ 3522655 h 6367455"/>
                <a:gd name="connsiteX6056" fmla="*/ 3566424 w 6891715"/>
                <a:gd name="connsiteY6056" fmla="*/ 3510907 h 6367455"/>
                <a:gd name="connsiteX6057" fmla="*/ 3567375 w 6891715"/>
                <a:gd name="connsiteY6057" fmla="*/ 3495032 h 6367455"/>
                <a:gd name="connsiteX6058" fmla="*/ 3567375 w 6891715"/>
                <a:gd name="connsiteY6058" fmla="*/ 3487412 h 6367455"/>
                <a:gd name="connsiteX6059" fmla="*/ 3575939 w 6891715"/>
                <a:gd name="connsiteY6059" fmla="*/ 3481062 h 6367455"/>
                <a:gd name="connsiteX6060" fmla="*/ 3586722 w 6891715"/>
                <a:gd name="connsiteY6060" fmla="*/ 3486460 h 6367455"/>
                <a:gd name="connsiteX6061" fmla="*/ 3611779 w 6891715"/>
                <a:gd name="connsiteY6061" fmla="*/ 3480745 h 6367455"/>
                <a:gd name="connsiteX6062" fmla="*/ 3634932 w 6891715"/>
                <a:gd name="connsiteY6062" fmla="*/ 3463917 h 6367455"/>
                <a:gd name="connsiteX6063" fmla="*/ 3654914 w 6891715"/>
                <a:gd name="connsiteY6063" fmla="*/ 3438200 h 6367455"/>
                <a:gd name="connsiteX6064" fmla="*/ 3667283 w 6891715"/>
                <a:gd name="connsiteY6064" fmla="*/ 3406449 h 6367455"/>
                <a:gd name="connsiteX6065" fmla="*/ 3670138 w 6891715"/>
                <a:gd name="connsiteY6065" fmla="*/ 3375969 h 6367455"/>
                <a:gd name="connsiteX6066" fmla="*/ 3668869 w 6891715"/>
                <a:gd name="connsiteY6066" fmla="*/ 3359142 h 6367455"/>
                <a:gd name="connsiteX6067" fmla="*/ 3678384 w 6891715"/>
                <a:gd name="connsiteY6067" fmla="*/ 3375969 h 6367455"/>
                <a:gd name="connsiteX6068" fmla="*/ 3674578 w 6891715"/>
                <a:gd name="connsiteY6068" fmla="*/ 3399147 h 6367455"/>
                <a:gd name="connsiteX6069" fmla="*/ 3669186 w 6891715"/>
                <a:gd name="connsiteY6069" fmla="*/ 3428675 h 6367455"/>
                <a:gd name="connsiteX6070" fmla="*/ 3653645 w 6891715"/>
                <a:gd name="connsiteY6070" fmla="*/ 3454392 h 6367455"/>
                <a:gd name="connsiteX6071" fmla="*/ 3630809 w 6891715"/>
                <a:gd name="connsiteY6071" fmla="*/ 3477570 h 6367455"/>
                <a:gd name="connsiteX6072" fmla="*/ 3645716 w 6891715"/>
                <a:gd name="connsiteY6072" fmla="*/ 3486777 h 6367455"/>
                <a:gd name="connsiteX6073" fmla="*/ 3655231 w 6891715"/>
                <a:gd name="connsiteY6073" fmla="*/ 3484555 h 6367455"/>
                <a:gd name="connsiteX6074" fmla="*/ 3666966 w 6891715"/>
                <a:gd name="connsiteY6074" fmla="*/ 3492810 h 6367455"/>
                <a:gd name="connsiteX6075" fmla="*/ 3674261 w 6891715"/>
                <a:gd name="connsiteY6075" fmla="*/ 3493762 h 6367455"/>
                <a:gd name="connsiteX6076" fmla="*/ 3685996 w 6891715"/>
                <a:gd name="connsiteY6076" fmla="*/ 3483285 h 6367455"/>
                <a:gd name="connsiteX6077" fmla="*/ 3685679 w 6891715"/>
                <a:gd name="connsiteY6077" fmla="*/ 3440105 h 6367455"/>
                <a:gd name="connsiteX6078" fmla="*/ 3704392 w 6891715"/>
                <a:gd name="connsiteY6078" fmla="*/ 3434707 h 6367455"/>
                <a:gd name="connsiteX6079" fmla="*/ 3704870 w 6891715"/>
                <a:gd name="connsiteY6079" fmla="*/ 3434453 h 6367455"/>
                <a:gd name="connsiteX6080" fmla="*/ 3687725 w 6891715"/>
                <a:gd name="connsiteY6080" fmla="*/ 3417674 h 6367455"/>
                <a:gd name="connsiteX6081" fmla="*/ 3695980 w 6891715"/>
                <a:gd name="connsiteY6081" fmla="*/ 3386333 h 6367455"/>
                <a:gd name="connsiteX6082" fmla="*/ 3693757 w 6891715"/>
                <a:gd name="connsiteY6082" fmla="*/ 3363862 h 6367455"/>
                <a:gd name="connsiteX6083" fmla="*/ 3677565 w 6891715"/>
                <a:gd name="connsiteY6083" fmla="*/ 3340116 h 6367455"/>
                <a:gd name="connsiteX6084" fmla="*/ 3675025 w 6891715"/>
                <a:gd name="connsiteY6084" fmla="*/ 3289461 h 6367455"/>
                <a:gd name="connsiteX6085" fmla="*/ 3674090 w 6891715"/>
                <a:gd name="connsiteY6085" fmla="*/ 3289477 h 6367455"/>
                <a:gd name="connsiteX6086" fmla="*/ 3655659 w 6891715"/>
                <a:gd name="connsiteY6086" fmla="*/ 3250015 h 6367455"/>
                <a:gd name="connsiteX6087" fmla="*/ 3654388 w 6891715"/>
                <a:gd name="connsiteY6087" fmla="*/ 3204505 h 6367455"/>
                <a:gd name="connsiteX6088" fmla="*/ 3668688 w 6891715"/>
                <a:gd name="connsiteY6088" fmla="*/ 3170454 h 6367455"/>
                <a:gd name="connsiteX6089" fmla="*/ 3696652 w 6891715"/>
                <a:gd name="connsiteY6089" fmla="*/ 3126857 h 6367455"/>
                <a:gd name="connsiteX6090" fmla="*/ 3697606 w 6891715"/>
                <a:gd name="connsiteY6090" fmla="*/ 3085805 h 6367455"/>
                <a:gd name="connsiteX6091" fmla="*/ 3709046 w 6891715"/>
                <a:gd name="connsiteY6091" fmla="*/ 3063529 h 6367455"/>
                <a:gd name="connsiteX6092" fmla="*/ 3745590 w 6891715"/>
                <a:gd name="connsiteY6092" fmla="*/ 3029479 h 6367455"/>
                <a:gd name="connsiteX6093" fmla="*/ 3771013 w 6891715"/>
                <a:gd name="connsiteY6093" fmla="*/ 3028842 h 6367455"/>
                <a:gd name="connsiteX6094" fmla="*/ 3796753 w 6891715"/>
                <a:gd name="connsiteY6094" fmla="*/ 3017386 h 6367455"/>
                <a:gd name="connsiteX6095" fmla="*/ 3810100 w 6891715"/>
                <a:gd name="connsiteY6095" fmla="*/ 3007203 h 6367455"/>
                <a:gd name="connsiteX6096" fmla="*/ 3815502 w 6891715"/>
                <a:gd name="connsiteY6096" fmla="*/ 3012612 h 6367455"/>
                <a:gd name="connsiteX6097" fmla="*/ 3816773 w 6891715"/>
                <a:gd name="connsiteY6097" fmla="*/ 3032979 h 6367455"/>
                <a:gd name="connsiteX6098" fmla="*/ 3826307 w 6891715"/>
                <a:gd name="connsiteY6098" fmla="*/ 3045390 h 6367455"/>
                <a:gd name="connsiteX6099" fmla="*/ 3859673 w 6891715"/>
                <a:gd name="connsiteY6099" fmla="*/ 3073712 h 6367455"/>
                <a:gd name="connsiteX6100" fmla="*/ 3854271 w 6891715"/>
                <a:gd name="connsiteY6100" fmla="*/ 3098216 h 6367455"/>
                <a:gd name="connsiteX6101" fmla="*/ 3863805 w 6891715"/>
                <a:gd name="connsiteY6101" fmla="*/ 3104262 h 6367455"/>
                <a:gd name="connsiteX6102" fmla="*/ 3860627 w 6891715"/>
                <a:gd name="connsiteY6102" fmla="*/ 3083260 h 6367455"/>
                <a:gd name="connsiteX6103" fmla="*/ 3862851 w 6891715"/>
                <a:gd name="connsiteY6103" fmla="*/ 3077850 h 6367455"/>
                <a:gd name="connsiteX6104" fmla="*/ 3872385 w 6891715"/>
                <a:gd name="connsiteY6104" fmla="*/ 3090261 h 6367455"/>
                <a:gd name="connsiteX6105" fmla="*/ 3874609 w 6891715"/>
                <a:gd name="connsiteY6105" fmla="*/ 3098853 h 6367455"/>
                <a:gd name="connsiteX6106" fmla="*/ 3877787 w 6891715"/>
                <a:gd name="connsiteY6106" fmla="*/ 3109354 h 6367455"/>
                <a:gd name="connsiteX6107" fmla="*/ 3882236 w 6891715"/>
                <a:gd name="connsiteY6107" fmla="*/ 3117628 h 6367455"/>
                <a:gd name="connsiteX6108" fmla="*/ 3891769 w 6891715"/>
                <a:gd name="connsiteY6108" fmla="*/ 3131312 h 6367455"/>
                <a:gd name="connsiteX6109" fmla="*/ 3922594 w 6891715"/>
                <a:gd name="connsiteY6109" fmla="*/ 3142768 h 6367455"/>
                <a:gd name="connsiteX6110" fmla="*/ 3948969 w 6891715"/>
                <a:gd name="connsiteY6110" fmla="*/ 3135131 h 6367455"/>
                <a:gd name="connsiteX6111" fmla="*/ 3957232 w 6891715"/>
                <a:gd name="connsiteY6111" fmla="*/ 3136085 h 6367455"/>
                <a:gd name="connsiteX6112" fmla="*/ 3960410 w 6891715"/>
                <a:gd name="connsiteY6112" fmla="*/ 3122083 h 6367455"/>
                <a:gd name="connsiteX6113" fmla="*/ 3982654 w 6891715"/>
                <a:gd name="connsiteY6113" fmla="*/ 3104262 h 6367455"/>
                <a:gd name="connsiteX6114" fmla="*/ 3985832 w 6891715"/>
                <a:gd name="connsiteY6114" fmla="*/ 3076895 h 6367455"/>
                <a:gd name="connsiteX6115" fmla="*/ 3981383 w 6891715"/>
                <a:gd name="connsiteY6115" fmla="*/ 2976653 h 6367455"/>
                <a:gd name="connsiteX6116" fmla="*/ 3982501 w 6891715"/>
                <a:gd name="connsiteY6116" fmla="*/ 2975985 h 6367455"/>
                <a:gd name="connsiteX6117" fmla="*/ 3991573 w 6891715"/>
                <a:gd name="connsiteY6117" fmla="*/ 2935037 h 6367455"/>
                <a:gd name="connsiteX6118" fmla="*/ 3999828 w 6891715"/>
                <a:gd name="connsiteY6118" fmla="*/ 2921399 h 6367455"/>
                <a:gd name="connsiteX6119" fmla="*/ 4005225 w 6891715"/>
                <a:gd name="connsiteY6119" fmla="*/ 2901414 h 6367455"/>
                <a:gd name="connsiteX6120" fmla="*/ 3997605 w 6891715"/>
                <a:gd name="connsiteY6120" fmla="*/ 2889994 h 6367455"/>
                <a:gd name="connsiteX6121" fmla="*/ 3978555 w 6891715"/>
                <a:gd name="connsiteY6121" fmla="*/ 2901414 h 6367455"/>
                <a:gd name="connsiteX6122" fmla="*/ 3973475 w 6891715"/>
                <a:gd name="connsiteY6122" fmla="*/ 2914104 h 6367455"/>
                <a:gd name="connsiteX6123" fmla="*/ 3963950 w 6891715"/>
                <a:gd name="connsiteY6123" fmla="*/ 2918545 h 6367455"/>
                <a:gd name="connsiteX6124" fmla="*/ 3940455 w 6891715"/>
                <a:gd name="connsiteY6124" fmla="*/ 2894434 h 6367455"/>
                <a:gd name="connsiteX6125" fmla="*/ 3928073 w 6891715"/>
                <a:gd name="connsiteY6125" fmla="*/ 2902364 h 6367455"/>
                <a:gd name="connsiteX6126" fmla="*/ 3921723 w 6891715"/>
                <a:gd name="connsiteY6126" fmla="*/ 2899193 h 6367455"/>
                <a:gd name="connsiteX6127" fmla="*/ 3919500 w 6891715"/>
                <a:gd name="connsiteY6127" fmla="*/ 2896020 h 6367455"/>
                <a:gd name="connsiteX6128" fmla="*/ 3916960 w 6891715"/>
                <a:gd name="connsiteY6128" fmla="*/ 2868741 h 6367455"/>
                <a:gd name="connsiteX6129" fmla="*/ 3900133 w 6891715"/>
                <a:gd name="connsiteY6129" fmla="*/ 2852882 h 6367455"/>
                <a:gd name="connsiteX6130" fmla="*/ 3898545 w 6891715"/>
                <a:gd name="connsiteY6130" fmla="*/ 2845269 h 6367455"/>
                <a:gd name="connsiteX6131" fmla="*/ 3912515 w 6891715"/>
                <a:gd name="connsiteY6131" fmla="*/ 2834801 h 6367455"/>
                <a:gd name="connsiteX6132" fmla="*/ 3932518 w 6891715"/>
                <a:gd name="connsiteY6132" fmla="*/ 2828459 h 6367455"/>
                <a:gd name="connsiteX6133" fmla="*/ 3930295 w 6891715"/>
                <a:gd name="connsiteY6133" fmla="*/ 2824018 h 6367455"/>
                <a:gd name="connsiteX6134" fmla="*/ 3908070 w 6891715"/>
                <a:gd name="connsiteY6134" fmla="*/ 2817036 h 6367455"/>
                <a:gd name="connsiteX6135" fmla="*/ 3901403 w 6891715"/>
                <a:gd name="connsiteY6135" fmla="*/ 2808469 h 6367455"/>
                <a:gd name="connsiteX6136" fmla="*/ 3902355 w 6891715"/>
                <a:gd name="connsiteY6136" fmla="*/ 2786583 h 6367455"/>
                <a:gd name="connsiteX6137" fmla="*/ 3911880 w 6891715"/>
                <a:gd name="connsiteY6137" fmla="*/ 2779921 h 6367455"/>
                <a:gd name="connsiteX6138" fmla="*/ 3895688 w 6891715"/>
                <a:gd name="connsiteY6138" fmla="*/ 2767550 h 6367455"/>
                <a:gd name="connsiteX6139" fmla="*/ 3898863 w 6891715"/>
                <a:gd name="connsiteY6139" fmla="*/ 2748515 h 6367455"/>
                <a:gd name="connsiteX6140" fmla="*/ 3935693 w 6891715"/>
                <a:gd name="connsiteY6140" fmla="*/ 2730435 h 6367455"/>
                <a:gd name="connsiteX6141" fmla="*/ 3953790 w 6891715"/>
                <a:gd name="connsiteY6141" fmla="*/ 2723772 h 6367455"/>
                <a:gd name="connsiteX6142" fmla="*/ 3954425 w 6891715"/>
                <a:gd name="connsiteY6142" fmla="*/ 2708229 h 6367455"/>
                <a:gd name="connsiteX6143" fmla="*/ 3974745 w 6891715"/>
                <a:gd name="connsiteY6143" fmla="*/ 2704740 h 6367455"/>
                <a:gd name="connsiteX6144" fmla="*/ 3988398 w 6891715"/>
                <a:gd name="connsiteY6144" fmla="*/ 2696176 h 6367455"/>
                <a:gd name="connsiteX6145" fmla="*/ 4018878 w 6891715"/>
                <a:gd name="connsiteY6145" fmla="*/ 2695858 h 6367455"/>
                <a:gd name="connsiteX6146" fmla="*/ 4031578 w 6891715"/>
                <a:gd name="connsiteY6146" fmla="*/ 2681900 h 6367455"/>
                <a:gd name="connsiteX6147" fmla="*/ 4043325 w 6891715"/>
                <a:gd name="connsiteY6147" fmla="*/ 2689514 h 6367455"/>
                <a:gd name="connsiteX6148" fmla="*/ 4051898 w 6891715"/>
                <a:gd name="connsiteY6148" fmla="*/ 2686343 h 6367455"/>
                <a:gd name="connsiteX6149" fmla="*/ 4094125 w 6891715"/>
                <a:gd name="connsiteY6149" fmla="*/ 2683804 h 6367455"/>
                <a:gd name="connsiteX6150" fmla="*/ 4084283 w 6891715"/>
                <a:gd name="connsiteY6150" fmla="*/ 2673338 h 6367455"/>
                <a:gd name="connsiteX6151" fmla="*/ 4090633 w 6891715"/>
                <a:gd name="connsiteY6151" fmla="*/ 2665722 h 6367455"/>
                <a:gd name="connsiteX6152" fmla="*/ 4100158 w 6891715"/>
                <a:gd name="connsiteY6152" fmla="*/ 2670164 h 6367455"/>
                <a:gd name="connsiteX6153" fmla="*/ 4106508 w 6891715"/>
                <a:gd name="connsiteY6153" fmla="*/ 2664770 h 6367455"/>
                <a:gd name="connsiteX6154" fmla="*/ 4121431 w 6891715"/>
                <a:gd name="connsiteY6154" fmla="*/ 2670800 h 6367455"/>
                <a:gd name="connsiteX6155" fmla="*/ 4137306 w 6891715"/>
                <a:gd name="connsiteY6155" fmla="*/ 2662232 h 6367455"/>
                <a:gd name="connsiteX6156" fmla="*/ 4172548 w 6891715"/>
                <a:gd name="connsiteY6156" fmla="*/ 2675557 h 6367455"/>
                <a:gd name="connsiteX6157" fmla="*/ 4198583 w 6891715"/>
                <a:gd name="connsiteY6157" fmla="*/ 2678411 h 6367455"/>
                <a:gd name="connsiteX6158" fmla="*/ 4233826 w 6891715"/>
                <a:gd name="connsiteY6158" fmla="*/ 2701568 h 6367455"/>
                <a:gd name="connsiteX6159" fmla="*/ 4281451 w 6891715"/>
                <a:gd name="connsiteY6159" fmla="*/ 2699030 h 6367455"/>
                <a:gd name="connsiteX6160" fmla="*/ 4298278 w 6891715"/>
                <a:gd name="connsiteY6160" fmla="*/ 2706010 h 6367455"/>
                <a:gd name="connsiteX6161" fmla="*/ 4304311 w 6891715"/>
                <a:gd name="connsiteY6161" fmla="*/ 2704740 h 6367455"/>
                <a:gd name="connsiteX6162" fmla="*/ 4319503 w 6891715"/>
                <a:gd name="connsiteY6162" fmla="*/ 2701170 h 6367455"/>
                <a:gd name="connsiteX6163" fmla="*/ 4319241 w 6891715"/>
                <a:gd name="connsiteY6163" fmla="*/ 2700844 h 6367455"/>
                <a:gd name="connsiteX6164" fmla="*/ 4330673 w 6891715"/>
                <a:gd name="connsiteY6164" fmla="*/ 2684654 h 6367455"/>
                <a:gd name="connsiteX6165" fmla="*/ 4340199 w 6891715"/>
                <a:gd name="connsiteY6165" fmla="*/ 2673226 h 6367455"/>
                <a:gd name="connsiteX6166" fmla="*/ 4327179 w 6891715"/>
                <a:gd name="connsiteY6166" fmla="*/ 2643387 h 6367455"/>
                <a:gd name="connsiteX6167" fmla="*/ 4338929 w 6891715"/>
                <a:gd name="connsiteY6167" fmla="*/ 2636086 h 6367455"/>
                <a:gd name="connsiteX6168" fmla="*/ 4358935 w 6891715"/>
                <a:gd name="connsiteY6168" fmla="*/ 2655767 h 6367455"/>
                <a:gd name="connsiteX6169" fmla="*/ 4370684 w 6891715"/>
                <a:gd name="connsiteY6169" fmla="*/ 2637673 h 6367455"/>
                <a:gd name="connsiteX6170" fmla="*/ 4385609 w 6891715"/>
                <a:gd name="connsiteY6170" fmla="*/ 2629102 h 6367455"/>
                <a:gd name="connsiteX6171" fmla="*/ 4403710 w 6891715"/>
                <a:gd name="connsiteY6171" fmla="*/ 2637673 h 6367455"/>
                <a:gd name="connsiteX6172" fmla="*/ 4434830 w 6891715"/>
                <a:gd name="connsiteY6172" fmla="*/ 2595137 h 6367455"/>
                <a:gd name="connsiteX6173" fmla="*/ 4447532 w 6891715"/>
                <a:gd name="connsiteY6173" fmla="*/ 2602438 h 6367455"/>
                <a:gd name="connsiteX6174" fmla="*/ 4488814 w 6891715"/>
                <a:gd name="connsiteY6174" fmla="*/ 2603073 h 6367455"/>
                <a:gd name="connsiteX6175" fmla="*/ 4533589 w 6891715"/>
                <a:gd name="connsiteY6175" fmla="*/ 2606882 h 6367455"/>
                <a:gd name="connsiteX6176" fmla="*/ 4546292 w 6891715"/>
                <a:gd name="connsiteY6176" fmla="*/ 2604978 h 6367455"/>
                <a:gd name="connsiteX6177" fmla="*/ 4545974 w 6891715"/>
                <a:gd name="connsiteY6177" fmla="*/ 2601803 h 6367455"/>
                <a:gd name="connsiteX6178" fmla="*/ 4542799 w 6891715"/>
                <a:gd name="connsiteY6178" fmla="*/ 2596406 h 6367455"/>
                <a:gd name="connsiteX6179" fmla="*/ 4551055 w 6891715"/>
                <a:gd name="connsiteY6179" fmla="*/ 2591010 h 6367455"/>
                <a:gd name="connsiteX6180" fmla="*/ 4552325 w 6891715"/>
                <a:gd name="connsiteY6180" fmla="*/ 2587835 h 6367455"/>
                <a:gd name="connsiteX6181" fmla="*/ 4513901 w 6891715"/>
                <a:gd name="connsiteY6181" fmla="*/ 2580852 h 6367455"/>
                <a:gd name="connsiteX6182" fmla="*/ 4525651 w 6891715"/>
                <a:gd name="connsiteY6182" fmla="*/ 2574503 h 6367455"/>
                <a:gd name="connsiteX6183" fmla="*/ 4517077 w 6891715"/>
                <a:gd name="connsiteY6183" fmla="*/ 2563711 h 6367455"/>
                <a:gd name="connsiteX6184" fmla="*/ 4471666 w 6891715"/>
                <a:gd name="connsiteY6184" fmla="*/ 2553870 h 6367455"/>
                <a:gd name="connsiteX6185" fmla="*/ 4444992 w 6891715"/>
                <a:gd name="connsiteY6185" fmla="*/ 2563393 h 6367455"/>
                <a:gd name="connsiteX6186" fmla="*/ 4436418 w 6891715"/>
                <a:gd name="connsiteY6186" fmla="*/ 2563393 h 6367455"/>
                <a:gd name="connsiteX6187" fmla="*/ 4401487 w 6891715"/>
                <a:gd name="connsiteY6187" fmla="*/ 2524983 h 6367455"/>
                <a:gd name="connsiteX6188" fmla="*/ 4387832 w 6891715"/>
                <a:gd name="connsiteY6188" fmla="*/ 2528158 h 6367455"/>
                <a:gd name="connsiteX6189" fmla="*/ 4373860 w 6891715"/>
                <a:gd name="connsiteY6189" fmla="*/ 2514506 h 6367455"/>
                <a:gd name="connsiteX6190" fmla="*/ 4379893 w 6891715"/>
                <a:gd name="connsiteY6190" fmla="*/ 2501808 h 6367455"/>
                <a:gd name="connsiteX6191" fmla="*/ 4369414 w 6891715"/>
                <a:gd name="connsiteY6191" fmla="*/ 2499904 h 6367455"/>
                <a:gd name="connsiteX6192" fmla="*/ 4375765 w 6891715"/>
                <a:gd name="connsiteY6192" fmla="*/ 2491335 h 6367455"/>
                <a:gd name="connsiteX6193" fmla="*/ 4396724 w 6891715"/>
                <a:gd name="connsiteY6193" fmla="*/ 2507842 h 6367455"/>
                <a:gd name="connsiteX6194" fmla="*/ 4403392 w 6891715"/>
                <a:gd name="connsiteY6194" fmla="*/ 2503713 h 6367455"/>
                <a:gd name="connsiteX6195" fmla="*/ 4391325 w 6891715"/>
                <a:gd name="connsiteY6195" fmla="*/ 2471016 h 6367455"/>
                <a:gd name="connsiteX6196" fmla="*/ 4401805 w 6891715"/>
                <a:gd name="connsiteY6196" fmla="*/ 2451021 h 6367455"/>
                <a:gd name="connsiteX6197" fmla="*/ 4397676 w 6891715"/>
                <a:gd name="connsiteY6197" fmla="*/ 2448164 h 6367455"/>
                <a:gd name="connsiteX6198" fmla="*/ 4380528 w 6891715"/>
                <a:gd name="connsiteY6198" fmla="*/ 2468480 h 6367455"/>
                <a:gd name="connsiteX6199" fmla="*/ 4359570 w 6891715"/>
                <a:gd name="connsiteY6199" fmla="*/ 2472606 h 6367455"/>
                <a:gd name="connsiteX6200" fmla="*/ 4349091 w 6891715"/>
                <a:gd name="connsiteY6200" fmla="*/ 2486252 h 6367455"/>
                <a:gd name="connsiteX6201" fmla="*/ 4327179 w 6891715"/>
                <a:gd name="connsiteY6201" fmla="*/ 2492603 h 6367455"/>
                <a:gd name="connsiteX6202" fmla="*/ 4309714 w 6891715"/>
                <a:gd name="connsiteY6202" fmla="*/ 2479268 h 6367455"/>
                <a:gd name="connsiteX6203" fmla="*/ 4297606 w 6891715"/>
                <a:gd name="connsiteY6203" fmla="*/ 2480204 h 6367455"/>
                <a:gd name="connsiteX6204" fmla="*/ 4286617 w 6891715"/>
                <a:gd name="connsiteY6204" fmla="*/ 2491790 h 6367455"/>
                <a:gd name="connsiteX6205" fmla="*/ 4260884 w 6891715"/>
                <a:gd name="connsiteY6205" fmla="*/ 2493060 h 6367455"/>
                <a:gd name="connsiteX6206" fmla="*/ 4248176 w 6891715"/>
                <a:gd name="connsiteY6206" fmla="*/ 2488934 h 6367455"/>
                <a:gd name="connsiteX6207" fmla="*/ 4217677 w 6891715"/>
                <a:gd name="connsiteY6207" fmla="*/ 2493380 h 6367455"/>
                <a:gd name="connsiteX6208" fmla="*/ 4197662 w 6891715"/>
                <a:gd name="connsiteY6208" fmla="*/ 2505443 h 6367455"/>
                <a:gd name="connsiteX6209" fmla="*/ 4175423 w 6891715"/>
                <a:gd name="connsiteY6209" fmla="*/ 2500996 h 6367455"/>
                <a:gd name="connsiteX6210" fmla="*/ 4168116 w 6891715"/>
                <a:gd name="connsiteY6210" fmla="*/ 2513693 h 6367455"/>
                <a:gd name="connsiteX6211" fmla="*/ 4140793 w 6891715"/>
                <a:gd name="connsiteY6211" fmla="*/ 2519406 h 6367455"/>
                <a:gd name="connsiteX6212" fmla="*/ 4136028 w 6891715"/>
                <a:gd name="connsiteY6212" fmla="*/ 2493060 h 6367455"/>
                <a:gd name="connsiteX6213" fmla="*/ 4129674 w 6891715"/>
                <a:gd name="connsiteY6213" fmla="*/ 2500363 h 6367455"/>
                <a:gd name="connsiteX6214" fmla="*/ 4135393 w 6891715"/>
                <a:gd name="connsiteY6214" fmla="*/ 2520675 h 6367455"/>
                <a:gd name="connsiteX6215" fmla="*/ 4122685 w 6891715"/>
                <a:gd name="connsiteY6215" fmla="*/ 2517183 h 6367455"/>
                <a:gd name="connsiteX6216" fmla="*/ 4110930 w 6891715"/>
                <a:gd name="connsiteY6216" fmla="*/ 2528926 h 6367455"/>
                <a:gd name="connsiteX6217" fmla="*/ 4100446 w 6891715"/>
                <a:gd name="connsiteY6217" fmla="*/ 2519722 h 6367455"/>
                <a:gd name="connsiteX6218" fmla="*/ 4091232 w 6891715"/>
                <a:gd name="connsiteY6218" fmla="*/ 2531465 h 6367455"/>
                <a:gd name="connsiteX6219" fmla="*/ 4071853 w 6891715"/>
                <a:gd name="connsiteY6219" fmla="*/ 2540033 h 6367455"/>
                <a:gd name="connsiteX6220" fmla="*/ 4057556 w 6891715"/>
                <a:gd name="connsiteY6220" fmla="*/ 2554947 h 6367455"/>
                <a:gd name="connsiteX6221" fmla="*/ 4033093 w 6891715"/>
                <a:gd name="connsiteY6221" fmla="*/ 2553995 h 6367455"/>
                <a:gd name="connsiteX6222" fmla="*/ 4005454 w 6891715"/>
                <a:gd name="connsiteY6222" fmla="*/ 2564786 h 6367455"/>
                <a:gd name="connsiteX6223" fmla="*/ 3997193 w 6891715"/>
                <a:gd name="connsiteY6223" fmla="*/ 2587000 h 6367455"/>
                <a:gd name="connsiteX6224" fmla="*/ 3968601 w 6891715"/>
                <a:gd name="connsiteY6224" fmla="*/ 2580018 h 6367455"/>
                <a:gd name="connsiteX6225" fmla="*/ 3940325 w 6891715"/>
                <a:gd name="connsiteY6225" fmla="*/ 2599060 h 6367455"/>
                <a:gd name="connsiteX6226" fmla="*/ 3921263 w 6891715"/>
                <a:gd name="connsiteY6226" fmla="*/ 2586682 h 6367455"/>
                <a:gd name="connsiteX6227" fmla="*/ 3913639 w 6891715"/>
                <a:gd name="connsiteY6227" fmla="*/ 2593030 h 6367455"/>
                <a:gd name="connsiteX6228" fmla="*/ 3908555 w 6891715"/>
                <a:gd name="connsiteY6228" fmla="*/ 2611121 h 6367455"/>
                <a:gd name="connsiteX6229" fmla="*/ 3893624 w 6891715"/>
                <a:gd name="connsiteY6229" fmla="*/ 2604774 h 6367455"/>
                <a:gd name="connsiteX6230" fmla="*/ 3904108 w 6891715"/>
                <a:gd name="connsiteY6230" fmla="*/ 2599378 h 6367455"/>
                <a:gd name="connsiteX6231" fmla="*/ 3907285 w 6891715"/>
                <a:gd name="connsiteY6231" fmla="*/ 2589856 h 6367455"/>
                <a:gd name="connsiteX6232" fmla="*/ 3896801 w 6891715"/>
                <a:gd name="connsiteY6232" fmla="*/ 2579699 h 6367455"/>
                <a:gd name="connsiteX6233" fmla="*/ 3872655 w 6891715"/>
                <a:gd name="connsiteY6233" fmla="*/ 2612391 h 6367455"/>
                <a:gd name="connsiteX6234" fmla="*/ 3866301 w 6891715"/>
                <a:gd name="connsiteY6234" fmla="*/ 2624133 h 6367455"/>
                <a:gd name="connsiteX6235" fmla="*/ 3845016 w 6891715"/>
                <a:gd name="connsiteY6235" fmla="*/ 2624133 h 6367455"/>
                <a:gd name="connsiteX6236" fmla="*/ 3854547 w 6891715"/>
                <a:gd name="connsiteY6236" fmla="*/ 2611439 h 6367455"/>
                <a:gd name="connsiteX6237" fmla="*/ 3867255 w 6891715"/>
                <a:gd name="connsiteY6237" fmla="*/ 2610486 h 6367455"/>
                <a:gd name="connsiteX6238" fmla="*/ 3865984 w 6891715"/>
                <a:gd name="connsiteY6238" fmla="*/ 2600647 h 6367455"/>
                <a:gd name="connsiteX6239" fmla="*/ 3858359 w 6891715"/>
                <a:gd name="connsiteY6239" fmla="*/ 2592712 h 6367455"/>
                <a:gd name="connsiteX6240" fmla="*/ 3845651 w 6891715"/>
                <a:gd name="connsiteY6240" fmla="*/ 2599060 h 6367455"/>
                <a:gd name="connsiteX6241" fmla="*/ 3830084 w 6891715"/>
                <a:gd name="connsiteY6241" fmla="*/ 2598109 h 6367455"/>
                <a:gd name="connsiteX6242" fmla="*/ 3819600 w 6891715"/>
                <a:gd name="connsiteY6242" fmla="*/ 2590809 h 6367455"/>
                <a:gd name="connsiteX6243" fmla="*/ 3814834 w 6891715"/>
                <a:gd name="connsiteY6243" fmla="*/ 2580335 h 6367455"/>
                <a:gd name="connsiteX6244" fmla="*/ 3824365 w 6891715"/>
                <a:gd name="connsiteY6244" fmla="*/ 2563198 h 6367455"/>
                <a:gd name="connsiteX6245" fmla="*/ 3836120 w 6891715"/>
                <a:gd name="connsiteY6245" fmla="*/ 2558122 h 6367455"/>
                <a:gd name="connsiteX6246" fmla="*/ 3845333 w 6891715"/>
                <a:gd name="connsiteY6246" fmla="*/ 2543206 h 6367455"/>
                <a:gd name="connsiteX6247" fmla="*/ 3856135 w 6891715"/>
                <a:gd name="connsiteY6247" fmla="*/ 2529243 h 6367455"/>
                <a:gd name="connsiteX6248" fmla="*/ 3858994 w 6891715"/>
                <a:gd name="connsiteY6248" fmla="*/ 2516550 h 6367455"/>
                <a:gd name="connsiteX6249" fmla="*/ 3840250 w 6891715"/>
                <a:gd name="connsiteY6249" fmla="*/ 2527339 h 6367455"/>
                <a:gd name="connsiteX6250" fmla="*/ 3817694 w 6891715"/>
                <a:gd name="connsiteY6250" fmla="*/ 2538129 h 6367455"/>
                <a:gd name="connsiteX6251" fmla="*/ 3803079 w 6891715"/>
                <a:gd name="connsiteY6251" fmla="*/ 2531782 h 6367455"/>
                <a:gd name="connsiteX6252" fmla="*/ 3806256 w 6891715"/>
                <a:gd name="connsiteY6252" fmla="*/ 2518136 h 6367455"/>
                <a:gd name="connsiteX6253" fmla="*/ 3760508 w 6891715"/>
                <a:gd name="connsiteY6253" fmla="*/ 2501630 h 6367455"/>
                <a:gd name="connsiteX6254" fmla="*/ 3730326 w 6891715"/>
                <a:gd name="connsiteY6254" fmla="*/ 2472435 h 6367455"/>
                <a:gd name="connsiteX6255" fmla="*/ 3696650 w 6891715"/>
                <a:gd name="connsiteY6255" fmla="*/ 2474972 h 6367455"/>
                <a:gd name="connsiteX6256" fmla="*/ 3686802 w 6891715"/>
                <a:gd name="connsiteY6256" fmla="*/ 2461331 h 6367455"/>
                <a:gd name="connsiteX6257" fmla="*/ 3699509 w 6891715"/>
                <a:gd name="connsiteY6257" fmla="*/ 2449589 h 6367455"/>
                <a:gd name="connsiteX6258" fmla="*/ 3689978 w 6891715"/>
                <a:gd name="connsiteY6258" fmla="*/ 2434032 h 6367455"/>
                <a:gd name="connsiteX6259" fmla="*/ 3693791 w 6891715"/>
                <a:gd name="connsiteY6259" fmla="*/ 2412762 h 6367455"/>
                <a:gd name="connsiteX6260" fmla="*/ 3683942 w 6891715"/>
                <a:gd name="connsiteY6260" fmla="*/ 2389600 h 6367455"/>
                <a:gd name="connsiteX6261" fmla="*/ 3698874 w 6891715"/>
                <a:gd name="connsiteY6261" fmla="*/ 2372780 h 6367455"/>
                <a:gd name="connsiteX6262" fmla="*/ 3700780 w 6891715"/>
                <a:gd name="connsiteY6262" fmla="*/ 2332789 h 6367455"/>
                <a:gd name="connsiteX6263" fmla="*/ 3695062 w 6891715"/>
                <a:gd name="connsiteY6263" fmla="*/ 2303276 h 6367455"/>
                <a:gd name="connsiteX6264" fmla="*/ 3708723 w 6891715"/>
                <a:gd name="connsiteY6264" fmla="*/ 2284230 h 6367455"/>
                <a:gd name="connsiteX6265" fmla="*/ 3720478 w 6891715"/>
                <a:gd name="connsiteY6265" fmla="*/ 2299784 h 6367455"/>
                <a:gd name="connsiteX6266" fmla="*/ 3723655 w 6891715"/>
                <a:gd name="connsiteY6266" fmla="*/ 2295656 h 6367455"/>
                <a:gd name="connsiteX6267" fmla="*/ 3702051 w 6891715"/>
                <a:gd name="connsiteY6267" fmla="*/ 2262014 h 6367455"/>
                <a:gd name="connsiteX6268" fmla="*/ 3703957 w 6891715"/>
                <a:gd name="connsiteY6268" fmla="*/ 2226471 h 6367455"/>
                <a:gd name="connsiteX6269" fmla="*/ 3675047 w 6891715"/>
                <a:gd name="connsiteY6269" fmla="*/ 2201079 h 6367455"/>
                <a:gd name="connsiteX6270" fmla="*/ 3674729 w 6891715"/>
                <a:gd name="connsiteY6270" fmla="*/ 2184258 h 6367455"/>
                <a:gd name="connsiteX6271" fmla="*/ 3688390 w 6891715"/>
                <a:gd name="connsiteY6271" fmla="*/ 2153791 h 6367455"/>
                <a:gd name="connsiteX6272" fmla="*/ 3681718 w 6891715"/>
                <a:gd name="connsiteY6272" fmla="*/ 2126176 h 6367455"/>
                <a:gd name="connsiteX6273" fmla="*/ 3675364 w 6891715"/>
                <a:gd name="connsiteY6273" fmla="*/ 2132525 h 6367455"/>
                <a:gd name="connsiteX6274" fmla="*/ 3665833 w 6891715"/>
                <a:gd name="connsiteY6274" fmla="*/ 2128717 h 6367455"/>
                <a:gd name="connsiteX6275" fmla="*/ 3668693 w 6891715"/>
                <a:gd name="connsiteY6275" fmla="*/ 2095708 h 6367455"/>
                <a:gd name="connsiteX6276" fmla="*/ 3661068 w 6891715"/>
                <a:gd name="connsiteY6276" fmla="*/ 2067465 h 6367455"/>
                <a:gd name="connsiteX6277" fmla="*/ 3670281 w 6891715"/>
                <a:gd name="connsiteY6277" fmla="*/ 2027488 h 6367455"/>
                <a:gd name="connsiteX6278" fmla="*/ 3687119 w 6891715"/>
                <a:gd name="connsiteY6278" fmla="*/ 2023045 h 6367455"/>
                <a:gd name="connsiteX6279" fmla="*/ 3701733 w 6891715"/>
                <a:gd name="connsiteY6279" fmla="*/ 1999556 h 6367455"/>
                <a:gd name="connsiteX6280" fmla="*/ 3716665 w 6891715"/>
                <a:gd name="connsiteY6280" fmla="*/ 1992256 h 6367455"/>
                <a:gd name="connsiteX6281" fmla="*/ 3702686 w 6891715"/>
                <a:gd name="connsiteY6281" fmla="*/ 1976706 h 6367455"/>
                <a:gd name="connsiteX6282" fmla="*/ 3709676 w 6891715"/>
                <a:gd name="connsiteY6282" fmla="*/ 1961792 h 6367455"/>
                <a:gd name="connsiteX6283" fmla="*/ 3723655 w 6891715"/>
                <a:gd name="connsiteY6283" fmla="*/ 1952272 h 6367455"/>
                <a:gd name="connsiteX6284" fmla="*/ 3740493 w 6891715"/>
                <a:gd name="connsiteY6284" fmla="*/ 1964647 h 6367455"/>
                <a:gd name="connsiteX6285" fmla="*/ 3732232 w 6891715"/>
                <a:gd name="connsiteY6285" fmla="*/ 1946877 h 6367455"/>
                <a:gd name="connsiteX6286" fmla="*/ 3752248 w 6891715"/>
                <a:gd name="connsiteY6286" fmla="*/ 1956080 h 6367455"/>
                <a:gd name="connsiteX6287" fmla="*/ 3750341 w 6891715"/>
                <a:gd name="connsiteY6287" fmla="*/ 1966869 h 6367455"/>
                <a:gd name="connsiteX6288" fmla="*/ 3767815 w 6891715"/>
                <a:gd name="connsiteY6288" fmla="*/ 1951955 h 6367455"/>
                <a:gd name="connsiteX6289" fmla="*/ 3779570 w 6891715"/>
                <a:gd name="connsiteY6289" fmla="*/ 1938309 h 6367455"/>
                <a:gd name="connsiteX6290" fmla="*/ 3793231 w 6891715"/>
                <a:gd name="connsiteY6290" fmla="*/ 1933549 h 6367455"/>
                <a:gd name="connsiteX6291" fmla="*/ 3783382 w 6891715"/>
                <a:gd name="connsiteY6291" fmla="*/ 1907526 h 6367455"/>
                <a:gd name="connsiteX6292" fmla="*/ 3783382 w 6891715"/>
                <a:gd name="connsiteY6292" fmla="*/ 1889437 h 6367455"/>
                <a:gd name="connsiteX6293" fmla="*/ 3800538 w 6891715"/>
                <a:gd name="connsiteY6293" fmla="*/ 1903083 h 6367455"/>
                <a:gd name="connsiteX6294" fmla="*/ 3800220 w 6891715"/>
                <a:gd name="connsiteY6294" fmla="*/ 1880866 h 6367455"/>
                <a:gd name="connsiteX6295" fmla="*/ 3824365 w 6891715"/>
                <a:gd name="connsiteY6295" fmla="*/ 1856429 h 6367455"/>
                <a:gd name="connsiteX6296" fmla="*/ 3834849 w 6891715"/>
                <a:gd name="connsiteY6296" fmla="*/ 1857380 h 6367455"/>
                <a:gd name="connsiteX6297" fmla="*/ 3844380 w 6891715"/>
                <a:gd name="connsiteY6297" fmla="*/ 1837386 h 6367455"/>
                <a:gd name="connsiteX6298" fmla="*/ 3852958 w 6891715"/>
                <a:gd name="connsiteY6298" fmla="*/ 1834212 h 6367455"/>
                <a:gd name="connsiteX6299" fmla="*/ 3860901 w 6891715"/>
                <a:gd name="connsiteY6299" fmla="*/ 1820246 h 6367455"/>
                <a:gd name="connsiteX6300" fmla="*/ 3871702 w 6891715"/>
                <a:gd name="connsiteY6300" fmla="*/ 1820246 h 6367455"/>
                <a:gd name="connsiteX6301" fmla="*/ 3885999 w 6891715"/>
                <a:gd name="connsiteY6301" fmla="*/ 1799300 h 6367455"/>
                <a:gd name="connsiteX6302" fmla="*/ 3890447 w 6891715"/>
                <a:gd name="connsiteY6302" fmla="*/ 1772641 h 6367455"/>
                <a:gd name="connsiteX6303" fmla="*/ 3900931 w 6891715"/>
                <a:gd name="connsiteY6303" fmla="*/ 1778037 h 6367455"/>
                <a:gd name="connsiteX6304" fmla="*/ 3911097 w 6891715"/>
                <a:gd name="connsiteY6304" fmla="*/ 1757726 h 6367455"/>
                <a:gd name="connsiteX6305" fmla="*/ 3930477 w 6891715"/>
                <a:gd name="connsiteY6305" fmla="*/ 1745031 h 6367455"/>
                <a:gd name="connsiteX6306" fmla="*/ 3934289 w 6891715"/>
                <a:gd name="connsiteY6306" fmla="*/ 1728211 h 6367455"/>
                <a:gd name="connsiteX6307" fmla="*/ 3947950 w 6891715"/>
                <a:gd name="connsiteY6307" fmla="*/ 1720594 h 6367455"/>
                <a:gd name="connsiteX6308" fmla="*/ 3944773 w 6891715"/>
                <a:gd name="connsiteY6308" fmla="*/ 1706947 h 6367455"/>
                <a:gd name="connsiteX6309" fmla="*/ 3964788 w 6891715"/>
                <a:gd name="connsiteY6309" fmla="*/ 1684730 h 6367455"/>
                <a:gd name="connsiteX6310" fmla="*/ 3993699 w 6891715"/>
                <a:gd name="connsiteY6310" fmla="*/ 1633635 h 6367455"/>
                <a:gd name="connsiteX6311" fmla="*/ 4000688 w 6891715"/>
                <a:gd name="connsiteY6311" fmla="*/ 1602214 h 6367455"/>
                <a:gd name="connsiteX6312" fmla="*/ 4016891 w 6891715"/>
                <a:gd name="connsiteY6312" fmla="*/ 1605070 h 6367455"/>
                <a:gd name="connsiteX6313" fmla="*/ 4030552 w 6891715"/>
                <a:gd name="connsiteY6313" fmla="*/ 1589202 h 6367455"/>
                <a:gd name="connsiteX6314" fmla="*/ 4050885 w 6891715"/>
                <a:gd name="connsiteY6314" fmla="*/ 1586029 h 6367455"/>
                <a:gd name="connsiteX6315" fmla="*/ 4057239 w 6891715"/>
                <a:gd name="connsiteY6315" fmla="*/ 1589837 h 6367455"/>
                <a:gd name="connsiteX6316" fmla="*/ 4067723 w 6891715"/>
                <a:gd name="connsiteY6316" fmla="*/ 1608878 h 6367455"/>
                <a:gd name="connsiteX6317" fmla="*/ 4073124 w 6891715"/>
                <a:gd name="connsiteY6317" fmla="*/ 1610149 h 6367455"/>
                <a:gd name="connsiteX6318" fmla="*/ 4070900 w 6891715"/>
                <a:gd name="connsiteY6318" fmla="*/ 1601579 h 6367455"/>
                <a:gd name="connsiteX6319" fmla="*/ 4071535 w 6891715"/>
                <a:gd name="connsiteY6319" fmla="*/ 1580315 h 6367455"/>
                <a:gd name="connsiteX6320" fmla="*/ 4056603 w 6891715"/>
                <a:gd name="connsiteY6320" fmla="*/ 1562543 h 6367455"/>
                <a:gd name="connsiteX6321" fmla="*/ 4055650 w 6891715"/>
                <a:gd name="connsiteY6321" fmla="*/ 1551117 h 6367455"/>
                <a:gd name="connsiteX6322" fmla="*/ 4061051 w 6891715"/>
                <a:gd name="connsiteY6322" fmla="*/ 1549848 h 6367455"/>
                <a:gd name="connsiteX6323" fmla="*/ 4071535 w 6891715"/>
                <a:gd name="connsiteY6323" fmla="*/ 1563813 h 6367455"/>
                <a:gd name="connsiteX6324" fmla="*/ 4083290 w 6891715"/>
                <a:gd name="connsiteY6324" fmla="*/ 1563495 h 6367455"/>
                <a:gd name="connsiteX6325" fmla="*/ 4086149 w 6891715"/>
                <a:gd name="connsiteY6325" fmla="*/ 1553656 h 6367455"/>
                <a:gd name="connsiteX6326" fmla="*/ 4071217 w 6891715"/>
                <a:gd name="connsiteY6326" fmla="*/ 1530806 h 6367455"/>
                <a:gd name="connsiteX6327" fmla="*/ 4070900 w 6891715"/>
                <a:gd name="connsiteY6327" fmla="*/ 1503512 h 6367455"/>
                <a:gd name="connsiteX6328" fmla="*/ 4082655 w 6891715"/>
                <a:gd name="connsiteY6328" fmla="*/ 1489865 h 6367455"/>
                <a:gd name="connsiteX6329" fmla="*/ 4076936 w 6891715"/>
                <a:gd name="connsiteY6329" fmla="*/ 1468601 h 6367455"/>
                <a:gd name="connsiteX6330" fmla="*/ 4048343 w 6891715"/>
                <a:gd name="connsiteY6330" fmla="*/ 1449877 h 6367455"/>
                <a:gd name="connsiteX6331" fmla="*/ 4045801 w 6891715"/>
                <a:gd name="connsiteY6331" fmla="*/ 1420361 h 6367455"/>
                <a:gd name="connsiteX6332" fmla="*/ 4029916 w 6891715"/>
                <a:gd name="connsiteY6332" fmla="*/ 1417505 h 6367455"/>
                <a:gd name="connsiteX6333" fmla="*/ 4012761 w 6891715"/>
                <a:gd name="connsiteY6333" fmla="*/ 1400684 h 6367455"/>
                <a:gd name="connsiteX6334" fmla="*/ 4003865 w 6891715"/>
                <a:gd name="connsiteY6334" fmla="*/ 1361648 h 6367455"/>
                <a:gd name="connsiteX6335" fmla="*/ 3991157 w 6891715"/>
                <a:gd name="connsiteY6335" fmla="*/ 1369582 h 6367455"/>
                <a:gd name="connsiteX6336" fmla="*/ 3980038 w 6891715"/>
                <a:gd name="connsiteY6336" fmla="*/ 1379104 h 6367455"/>
                <a:gd name="connsiteX6337" fmla="*/ 3962882 w 6891715"/>
                <a:gd name="connsiteY6337" fmla="*/ 1368630 h 6367455"/>
                <a:gd name="connsiteX6338" fmla="*/ 3959387 w 6891715"/>
                <a:gd name="connsiteY6338" fmla="*/ 1359427 h 6367455"/>
                <a:gd name="connsiteX6339" fmla="*/ 3959188 w 6891715"/>
                <a:gd name="connsiteY6339" fmla="*/ 1359168 h 6367455"/>
                <a:gd name="connsiteX6340" fmla="*/ 3952201 w 6891715"/>
                <a:gd name="connsiteY6340" fmla="*/ 1362344 h 6367455"/>
                <a:gd name="connsiteX6341" fmla="*/ 3941403 w 6891715"/>
                <a:gd name="connsiteY6341" fmla="*/ 1376002 h 6367455"/>
                <a:gd name="connsiteX6342" fmla="*/ 3915044 w 6891715"/>
                <a:gd name="connsiteY6342" fmla="*/ 1360439 h 6367455"/>
                <a:gd name="connsiteX6343" fmla="*/ 3881063 w 6891715"/>
                <a:gd name="connsiteY6343" fmla="*/ 1366791 h 6367455"/>
                <a:gd name="connsiteX6344" fmla="*/ 3869312 w 6891715"/>
                <a:gd name="connsiteY6344" fmla="*/ 1362979 h 6367455"/>
                <a:gd name="connsiteX6345" fmla="*/ 3854704 w 6891715"/>
                <a:gd name="connsiteY6345" fmla="*/ 1387435 h 6367455"/>
                <a:gd name="connsiteX6346" fmla="*/ 3828344 w 6891715"/>
                <a:gd name="connsiteY6346" fmla="*/ 1376954 h 6367455"/>
                <a:gd name="connsiteX6347" fmla="*/ 3828344 w 6891715"/>
                <a:gd name="connsiteY6347" fmla="*/ 1360121 h 6367455"/>
                <a:gd name="connsiteX6348" fmla="*/ 3818817 w 6891715"/>
                <a:gd name="connsiteY6348" fmla="*/ 1354721 h 6367455"/>
                <a:gd name="connsiteX6349" fmla="*/ 3804843 w 6891715"/>
                <a:gd name="connsiteY6349" fmla="*/ 1381400 h 6367455"/>
                <a:gd name="connsiteX6350" fmla="*/ 3788964 w 6891715"/>
                <a:gd name="connsiteY6350" fmla="*/ 1355040 h 6367455"/>
                <a:gd name="connsiteX6351" fmla="*/ 3780390 w 6891715"/>
                <a:gd name="connsiteY6351" fmla="*/ 1364568 h 6367455"/>
                <a:gd name="connsiteX6352" fmla="*/ 3782930 w 6891715"/>
                <a:gd name="connsiteY6352" fmla="*/ 1385847 h 6367455"/>
                <a:gd name="connsiteX6353" fmla="*/ 3774356 w 6891715"/>
                <a:gd name="connsiteY6353" fmla="*/ 1395375 h 6367455"/>
                <a:gd name="connsiteX6354" fmla="*/ 3763240 w 6891715"/>
                <a:gd name="connsiteY6354" fmla="*/ 1413479 h 6367455"/>
                <a:gd name="connsiteX6355" fmla="*/ 3727036 w 6891715"/>
                <a:gd name="connsiteY6355" fmla="*/ 1400138 h 6367455"/>
                <a:gd name="connsiteX6356" fmla="*/ 3760064 w 6891715"/>
                <a:gd name="connsiteY6356" fmla="*/ 1424912 h 6367455"/>
                <a:gd name="connsiteX6357" fmla="*/ 3753713 w 6891715"/>
                <a:gd name="connsiteY6357" fmla="*/ 1435393 h 6367455"/>
                <a:gd name="connsiteX6358" fmla="*/ 3735611 w 6891715"/>
                <a:gd name="connsiteY6358" fmla="*/ 1437934 h 6367455"/>
                <a:gd name="connsiteX6359" fmla="*/ 3746408 w 6891715"/>
                <a:gd name="connsiteY6359" fmla="*/ 1462072 h 6367455"/>
                <a:gd name="connsiteX6360" fmla="*/ 3731800 w 6891715"/>
                <a:gd name="connsiteY6360" fmla="*/ 1465249 h 6367455"/>
                <a:gd name="connsiteX6361" fmla="*/ 3714650 w 6891715"/>
                <a:gd name="connsiteY6361" fmla="*/ 1451909 h 6367455"/>
                <a:gd name="connsiteX6362" fmla="*/ 3708616 w 6891715"/>
                <a:gd name="connsiteY6362" fmla="*/ 1472871 h 6367455"/>
                <a:gd name="connsiteX6363" fmla="*/ 3682257 w 6891715"/>
                <a:gd name="connsiteY6363" fmla="*/ 1485893 h 6367455"/>
                <a:gd name="connsiteX6364" fmla="*/ 3708934 w 6891715"/>
                <a:gd name="connsiteY6364" fmla="*/ 1518288 h 6367455"/>
                <a:gd name="connsiteX6365" fmla="*/ 3705123 w 6891715"/>
                <a:gd name="connsiteY6365" fmla="*/ 1556084 h 6367455"/>
                <a:gd name="connsiteX6366" fmla="*/ 3694643 w 6891715"/>
                <a:gd name="connsiteY6366" fmla="*/ 1561483 h 6367455"/>
                <a:gd name="connsiteX6367" fmla="*/ 3684798 w 6891715"/>
                <a:gd name="connsiteY6367" fmla="*/ 1576411 h 6367455"/>
                <a:gd name="connsiteX6368" fmla="*/ 3671459 w 6891715"/>
                <a:gd name="connsiteY6368" fmla="*/ 1575775 h 6367455"/>
                <a:gd name="connsiteX6369" fmla="*/ 3657803 w 6891715"/>
                <a:gd name="connsiteY6369" fmla="*/ 1604995 h 6367455"/>
                <a:gd name="connsiteX6370" fmla="*/ 3676223 w 6891715"/>
                <a:gd name="connsiteY6370" fmla="*/ 1623099 h 6367455"/>
                <a:gd name="connsiteX6371" fmla="*/ 3670824 w 6891715"/>
                <a:gd name="connsiteY6371" fmla="*/ 1633580 h 6367455"/>
                <a:gd name="connsiteX6372" fmla="*/ 3659074 w 6891715"/>
                <a:gd name="connsiteY6372" fmla="*/ 1627227 h 6367455"/>
                <a:gd name="connsiteX6373" fmla="*/ 3678446 w 6891715"/>
                <a:gd name="connsiteY6373" fmla="*/ 1657718 h 6367455"/>
                <a:gd name="connsiteX6374" fmla="*/ 3698771 w 6891715"/>
                <a:gd name="connsiteY6374" fmla="*/ 1661529 h 6367455"/>
                <a:gd name="connsiteX6375" fmla="*/ 3700994 w 6891715"/>
                <a:gd name="connsiteY6375" fmla="*/ 1676457 h 6367455"/>
                <a:gd name="connsiteX6376" fmla="*/ 3693372 w 6891715"/>
                <a:gd name="connsiteY6376" fmla="*/ 1683761 h 6367455"/>
                <a:gd name="connsiteX6377" fmla="*/ 3693372 w 6891715"/>
                <a:gd name="connsiteY6377" fmla="*/ 1695513 h 6367455"/>
                <a:gd name="connsiteX6378" fmla="*/ 3710522 w 6891715"/>
                <a:gd name="connsiteY6378" fmla="*/ 1688843 h 6367455"/>
                <a:gd name="connsiteX6379" fmla="*/ 3714650 w 6891715"/>
                <a:gd name="connsiteY6379" fmla="*/ 1694243 h 6367455"/>
                <a:gd name="connsiteX6380" fmla="*/ 3704488 w 6891715"/>
                <a:gd name="connsiteY6380" fmla="*/ 1702501 h 6367455"/>
                <a:gd name="connsiteX6381" fmla="*/ 3694960 w 6891715"/>
                <a:gd name="connsiteY6381" fmla="*/ 1705995 h 6367455"/>
                <a:gd name="connsiteX6382" fmla="*/ 3682257 w 6891715"/>
                <a:gd name="connsiteY6382" fmla="*/ 1708218 h 6367455"/>
                <a:gd name="connsiteX6383" fmla="*/ 3671777 w 6891715"/>
                <a:gd name="connsiteY6383" fmla="*/ 1729497 h 6367455"/>
                <a:gd name="connsiteX6384" fmla="*/ 3652087 w 6891715"/>
                <a:gd name="connsiteY6384" fmla="*/ 1779996 h 6367455"/>
                <a:gd name="connsiteX6385" fmla="*/ 3576820 w 6891715"/>
                <a:gd name="connsiteY6385" fmla="*/ 1860986 h 6367455"/>
                <a:gd name="connsiteX6386" fmla="*/ 3567928 w 6891715"/>
                <a:gd name="connsiteY6386" fmla="*/ 1845105 h 6367455"/>
                <a:gd name="connsiteX6387" fmla="*/ 3546015 w 6891715"/>
                <a:gd name="connsiteY6387" fmla="*/ 1867657 h 6367455"/>
                <a:gd name="connsiteX6388" fmla="*/ 3545062 w 6891715"/>
                <a:gd name="connsiteY6388" fmla="*/ 1887668 h 6367455"/>
                <a:gd name="connsiteX6389" fmla="*/ 3531406 w 6891715"/>
                <a:gd name="connsiteY6389" fmla="*/ 1901641 h 6367455"/>
                <a:gd name="connsiteX6390" fmla="*/ 3510128 w 6891715"/>
                <a:gd name="connsiteY6390" fmla="*/ 1879726 h 6367455"/>
                <a:gd name="connsiteX6391" fmla="*/ 3503776 w 6891715"/>
                <a:gd name="connsiteY6391" fmla="*/ 1895608 h 6367455"/>
                <a:gd name="connsiteX6392" fmla="*/ 3498377 w 6891715"/>
                <a:gd name="connsiteY6392" fmla="*/ 1891162 h 6367455"/>
                <a:gd name="connsiteX6393" fmla="*/ 3488850 w 6891715"/>
                <a:gd name="connsiteY6393" fmla="*/ 1898783 h 6367455"/>
                <a:gd name="connsiteX6394" fmla="*/ 3484086 w 6891715"/>
                <a:gd name="connsiteY6394" fmla="*/ 1927049 h 6367455"/>
                <a:gd name="connsiteX6395" fmla="*/ 3467254 w 6891715"/>
                <a:gd name="connsiteY6395" fmla="*/ 1937846 h 6367455"/>
                <a:gd name="connsiteX6396" fmla="*/ 3438672 w 6891715"/>
                <a:gd name="connsiteY6396" fmla="*/ 1937846 h 6367455"/>
                <a:gd name="connsiteX6397" fmla="*/ 3429462 w 6891715"/>
                <a:gd name="connsiteY6397" fmla="*/ 1971827 h 6367455"/>
                <a:gd name="connsiteX6398" fmla="*/ 3416759 w 6891715"/>
                <a:gd name="connsiteY6398" fmla="*/ 1980402 h 6367455"/>
                <a:gd name="connsiteX6399" fmla="*/ 3401198 w 6891715"/>
                <a:gd name="connsiteY6399" fmla="*/ 2000727 h 6367455"/>
                <a:gd name="connsiteX6400" fmla="*/ 3407549 w 6891715"/>
                <a:gd name="connsiteY6400" fmla="*/ 2019785 h 6367455"/>
                <a:gd name="connsiteX6401" fmla="*/ 3399292 w 6891715"/>
                <a:gd name="connsiteY6401" fmla="*/ 2032491 h 6367455"/>
                <a:gd name="connsiteX6402" fmla="*/ 3382460 w 6891715"/>
                <a:gd name="connsiteY6402" fmla="*/ 2026138 h 6367455"/>
                <a:gd name="connsiteX6403" fmla="*/ 3379284 w 6891715"/>
                <a:gd name="connsiteY6403" fmla="*/ 2046137 h 6367455"/>
                <a:gd name="connsiteX6404" fmla="*/ 3369757 w 6891715"/>
                <a:gd name="connsiteY6404" fmla="*/ 2047409 h 6367455"/>
                <a:gd name="connsiteX6405" fmla="*/ 3368487 w 6891715"/>
                <a:gd name="connsiteY6405" fmla="*/ 2035657 h 6367455"/>
                <a:gd name="connsiteX6406" fmla="*/ 3358959 w 6891715"/>
                <a:gd name="connsiteY6406" fmla="*/ 2035031 h 6367455"/>
                <a:gd name="connsiteX6407" fmla="*/ 3346256 w 6891715"/>
                <a:gd name="connsiteY6407" fmla="*/ 2020103 h 6367455"/>
                <a:gd name="connsiteX6408" fmla="*/ 3350702 w 6891715"/>
                <a:gd name="connsiteY6408" fmla="*/ 2042326 h 6367455"/>
                <a:gd name="connsiteX6409" fmla="*/ 3359277 w 6891715"/>
                <a:gd name="connsiteY6409" fmla="*/ 2063286 h 6367455"/>
                <a:gd name="connsiteX6410" fmla="*/ 3352290 w 6891715"/>
                <a:gd name="connsiteY6410" fmla="*/ 2095679 h 6367455"/>
                <a:gd name="connsiteX6411" fmla="*/ 3334188 w 6891715"/>
                <a:gd name="connsiteY6411" fmla="*/ 2104571 h 6367455"/>
                <a:gd name="connsiteX6412" fmla="*/ 3326248 w 6891715"/>
                <a:gd name="connsiteY6412" fmla="*/ 2118549 h 6367455"/>
                <a:gd name="connsiteX6413" fmla="*/ 3308781 w 6891715"/>
                <a:gd name="connsiteY6413" fmla="*/ 2102349 h 6367455"/>
                <a:gd name="connsiteX6414" fmla="*/ 3299572 w 6891715"/>
                <a:gd name="connsiteY6414" fmla="*/ 2113148 h 6367455"/>
                <a:gd name="connsiteX6415" fmla="*/ 3301795 w 6891715"/>
                <a:gd name="connsiteY6415" fmla="*/ 2136336 h 6367455"/>
                <a:gd name="connsiteX6416" fmla="*/ 3327201 w 6891715"/>
                <a:gd name="connsiteY6416" fmla="*/ 2150945 h 6367455"/>
                <a:gd name="connsiteX6417" fmla="*/ 3326566 w 6891715"/>
                <a:gd name="connsiteY6417" fmla="*/ 2168096 h 6367455"/>
                <a:gd name="connsiteX6418" fmla="*/ 3313863 w 6891715"/>
                <a:gd name="connsiteY6418" fmla="*/ 2182708 h 6367455"/>
                <a:gd name="connsiteX6419" fmla="*/ 3304653 w 6891715"/>
                <a:gd name="connsiteY6419" fmla="*/ 2213199 h 6367455"/>
                <a:gd name="connsiteX6420" fmla="*/ 3297349 w 6891715"/>
                <a:gd name="connsiteY6420" fmla="*/ 2224950 h 6367455"/>
                <a:gd name="connsiteX6421" fmla="*/ 3303700 w 6891715"/>
                <a:gd name="connsiteY6421" fmla="*/ 2239878 h 6367455"/>
                <a:gd name="connsiteX6422" fmla="*/ 3303700 w 6891715"/>
                <a:gd name="connsiteY6422" fmla="*/ 2260838 h 6367455"/>
                <a:gd name="connsiteX6423" fmla="*/ 3315768 w 6891715"/>
                <a:gd name="connsiteY6423" fmla="*/ 2269099 h 6367455"/>
                <a:gd name="connsiteX6424" fmla="*/ 3311640 w 6891715"/>
                <a:gd name="connsiteY6424" fmla="*/ 2280851 h 6367455"/>
                <a:gd name="connsiteX6425" fmla="*/ 3304335 w 6891715"/>
                <a:gd name="connsiteY6425" fmla="*/ 2265921 h 6367455"/>
                <a:gd name="connsiteX6426" fmla="*/ 3280834 w 6891715"/>
                <a:gd name="connsiteY6426" fmla="*/ 2265288 h 6367455"/>
                <a:gd name="connsiteX6427" fmla="*/ 3282105 w 6891715"/>
                <a:gd name="connsiteY6427" fmla="*/ 2321187 h 6367455"/>
                <a:gd name="connsiteX6428" fmla="*/ 3290044 w 6891715"/>
                <a:gd name="connsiteY6428" fmla="*/ 2339928 h 6367455"/>
                <a:gd name="connsiteX6429" fmla="*/ 3280517 w 6891715"/>
                <a:gd name="connsiteY6429" fmla="*/ 2351672 h 6367455"/>
                <a:gd name="connsiteX6430" fmla="*/ 3293538 w 6891715"/>
                <a:gd name="connsiteY6430" fmla="*/ 2394871 h 6367455"/>
                <a:gd name="connsiteX6431" fmla="*/ 3286233 w 6891715"/>
                <a:gd name="connsiteY6431" fmla="*/ 2412969 h 6367455"/>
                <a:gd name="connsiteX6432" fmla="*/ 3305606 w 6891715"/>
                <a:gd name="connsiteY6432" fmla="*/ 2448552 h 6367455"/>
                <a:gd name="connsiteX6433" fmla="*/ 3306876 w 6891715"/>
                <a:gd name="connsiteY6433" fmla="*/ 2458715 h 6367455"/>
                <a:gd name="connsiteX6434" fmla="*/ 3290044 w 6891715"/>
                <a:gd name="connsiteY6434" fmla="*/ 2459350 h 6367455"/>
                <a:gd name="connsiteX6435" fmla="*/ 3285916 w 6891715"/>
                <a:gd name="connsiteY6435" fmla="*/ 2469829 h 6367455"/>
                <a:gd name="connsiteX6436" fmla="*/ 3305923 w 6891715"/>
                <a:gd name="connsiteY6436" fmla="*/ 2474908 h 6367455"/>
                <a:gd name="connsiteX6437" fmla="*/ 3300524 w 6891715"/>
                <a:gd name="connsiteY6437" fmla="*/ 2492694 h 6367455"/>
                <a:gd name="connsiteX6438" fmla="*/ 3306241 w 6891715"/>
                <a:gd name="connsiteY6438" fmla="*/ 2501270 h 6367455"/>
                <a:gd name="connsiteX6439" fmla="*/ 3317674 w 6891715"/>
                <a:gd name="connsiteY6439" fmla="*/ 2484436 h 6367455"/>
                <a:gd name="connsiteX6440" fmla="*/ 3328154 w 6891715"/>
                <a:gd name="connsiteY6440" fmla="*/ 2477450 h 6367455"/>
                <a:gd name="connsiteX6441" fmla="*/ 3340857 w 6891715"/>
                <a:gd name="connsiteY6441" fmla="*/ 2495552 h 6367455"/>
                <a:gd name="connsiteX6442" fmla="*/ 3355783 w 6891715"/>
                <a:gd name="connsiteY6442" fmla="*/ 2490468 h 6367455"/>
                <a:gd name="connsiteX6443" fmla="*/ 3365311 w 6891715"/>
                <a:gd name="connsiteY6443" fmla="*/ 2502854 h 6367455"/>
                <a:gd name="connsiteX6444" fmla="*/ 3383413 w 6891715"/>
                <a:gd name="connsiteY6444" fmla="*/ 2519375 h 6367455"/>
                <a:gd name="connsiteX6445" fmla="*/ 3390082 w 6891715"/>
                <a:gd name="connsiteY6445" fmla="*/ 2533030 h 6367455"/>
                <a:gd name="connsiteX6446" fmla="*/ 3401833 w 6891715"/>
                <a:gd name="connsiteY6446" fmla="*/ 2529855 h 6367455"/>
                <a:gd name="connsiteX6447" fmla="*/ 3408184 w 6891715"/>
                <a:gd name="connsiteY6447" fmla="*/ 2535889 h 6367455"/>
                <a:gd name="connsiteX6448" fmla="*/ 3414536 w 6891715"/>
                <a:gd name="connsiteY6448" fmla="*/ 2547640 h 6367455"/>
                <a:gd name="connsiteX6449" fmla="*/ 3404056 w 6891715"/>
                <a:gd name="connsiteY6449" fmla="*/ 2554944 h 6367455"/>
                <a:gd name="connsiteX6450" fmla="*/ 3411360 w 6891715"/>
                <a:gd name="connsiteY6450" fmla="*/ 2563519 h 6367455"/>
                <a:gd name="connsiteX6451" fmla="*/ 3432638 w 6891715"/>
                <a:gd name="connsiteY6451" fmla="*/ 2574950 h 6367455"/>
                <a:gd name="connsiteX6452" fmla="*/ 3442483 w 6891715"/>
                <a:gd name="connsiteY6452" fmla="*/ 2593690 h 6367455"/>
                <a:gd name="connsiteX6453" fmla="*/ 3448200 w 6891715"/>
                <a:gd name="connsiteY6453" fmla="*/ 2629264 h 6367455"/>
                <a:gd name="connsiteX6454" fmla="*/ 3440895 w 6891715"/>
                <a:gd name="connsiteY6454" fmla="*/ 2640062 h 6367455"/>
                <a:gd name="connsiteX6455" fmla="*/ 3445024 w 6891715"/>
                <a:gd name="connsiteY6455" fmla="*/ 2649591 h 6367455"/>
                <a:gd name="connsiteX6456" fmla="*/ 3433591 w 6891715"/>
                <a:gd name="connsiteY6456" fmla="*/ 2663247 h 6367455"/>
                <a:gd name="connsiteX6457" fmla="*/ 3429462 w 6891715"/>
                <a:gd name="connsiteY6457" fmla="*/ 2674998 h 6367455"/>
                <a:gd name="connsiteX6458" fmla="*/ 3405326 w 6891715"/>
                <a:gd name="connsiteY6458" fmla="*/ 2690880 h 6367455"/>
                <a:gd name="connsiteX6459" fmla="*/ 3380872 w 6891715"/>
                <a:gd name="connsiteY6459" fmla="*/ 2699772 h 6367455"/>
                <a:gd name="connsiteX6460" fmla="*/ 3372615 w 6891715"/>
                <a:gd name="connsiteY6460" fmla="*/ 2697548 h 6367455"/>
                <a:gd name="connsiteX6461" fmla="*/ 3361182 w 6891715"/>
                <a:gd name="connsiteY6461" fmla="*/ 2712475 h 6367455"/>
                <a:gd name="connsiteX6462" fmla="*/ 3352290 w 6891715"/>
                <a:gd name="connsiteY6462" fmla="*/ 2706124 h 6367455"/>
                <a:gd name="connsiteX6463" fmla="*/ 3351972 w 6891715"/>
                <a:gd name="connsiteY6463" fmla="*/ 2658801 h 6367455"/>
                <a:gd name="connsiteX6464" fmla="*/ 3336093 w 6891715"/>
                <a:gd name="connsiteY6464" fmla="*/ 2656896 h 6367455"/>
                <a:gd name="connsiteX6465" fmla="*/ 3317991 w 6891715"/>
                <a:gd name="connsiteY6465" fmla="*/ 2636251 h 6367455"/>
                <a:gd name="connsiteX6466" fmla="*/ 3311640 w 6891715"/>
                <a:gd name="connsiteY6466" fmla="*/ 2649591 h 6367455"/>
                <a:gd name="connsiteX6467" fmla="*/ 3338634 w 6891715"/>
                <a:gd name="connsiteY6467" fmla="*/ 2676905 h 6367455"/>
                <a:gd name="connsiteX6468" fmla="*/ 3342763 w 6891715"/>
                <a:gd name="connsiteY6468" fmla="*/ 2698183 h 6367455"/>
                <a:gd name="connsiteX6469" fmla="*/ 3334506 w 6891715"/>
                <a:gd name="connsiteY6469" fmla="*/ 2708664 h 6367455"/>
                <a:gd name="connsiteX6470" fmla="*/ 3330377 w 6891715"/>
                <a:gd name="connsiteY6470" fmla="*/ 2702315 h 6367455"/>
                <a:gd name="connsiteX6471" fmla="*/ 3303383 w 6891715"/>
                <a:gd name="connsiteY6471" fmla="*/ 2671824 h 6367455"/>
                <a:gd name="connsiteX6472" fmla="*/ 3311322 w 6891715"/>
                <a:gd name="connsiteY6472" fmla="*/ 2696279 h 6367455"/>
                <a:gd name="connsiteX6473" fmla="*/ 3300524 w 6891715"/>
                <a:gd name="connsiteY6473" fmla="*/ 2698501 h 6367455"/>
                <a:gd name="connsiteX6474" fmla="*/ 3272577 w 6891715"/>
                <a:gd name="connsiteY6474" fmla="*/ 2674366 h 6367455"/>
                <a:gd name="connsiteX6475" fmla="*/ 3251934 w 6891715"/>
                <a:gd name="connsiteY6475" fmla="*/ 2684845 h 6367455"/>
                <a:gd name="connsiteX6476" fmla="*/ 3231609 w 6891715"/>
                <a:gd name="connsiteY6476" fmla="*/ 2677858 h 6367455"/>
                <a:gd name="connsiteX6477" fmla="*/ 3228433 w 6891715"/>
                <a:gd name="connsiteY6477" fmla="*/ 2691833 h 6367455"/>
                <a:gd name="connsiteX6478" fmla="*/ 3195405 w 6891715"/>
                <a:gd name="connsiteY6478" fmla="*/ 2684527 h 6367455"/>
                <a:gd name="connsiteX6479" fmla="*/ 3179843 w 6891715"/>
                <a:gd name="connsiteY6479" fmla="*/ 2692150 h 6367455"/>
                <a:gd name="connsiteX6480" fmla="*/ 3196993 w 6891715"/>
                <a:gd name="connsiteY6480" fmla="*/ 2705488 h 6367455"/>
                <a:gd name="connsiteX6481" fmla="*/ 3237008 w 6891715"/>
                <a:gd name="connsiteY6481" fmla="*/ 2701043 h 6367455"/>
                <a:gd name="connsiteX6482" fmla="*/ 3247488 w 6891715"/>
                <a:gd name="connsiteY6482" fmla="*/ 2695643 h 6367455"/>
                <a:gd name="connsiteX6483" fmla="*/ 3257016 w 6891715"/>
                <a:gd name="connsiteY6483" fmla="*/ 2707394 h 6367455"/>
                <a:gd name="connsiteX6484" fmla="*/ 3280517 w 6891715"/>
                <a:gd name="connsiteY6484" fmla="*/ 2717556 h 6367455"/>
                <a:gd name="connsiteX6485" fmla="*/ 3284645 w 6891715"/>
                <a:gd name="connsiteY6485" fmla="*/ 2705806 h 6367455"/>
                <a:gd name="connsiteX6486" fmla="*/ 3293220 w 6891715"/>
                <a:gd name="connsiteY6486" fmla="*/ 2720734 h 6367455"/>
                <a:gd name="connsiteX6487" fmla="*/ 3289409 w 6891715"/>
                <a:gd name="connsiteY6487" fmla="*/ 2735344 h 6367455"/>
                <a:gd name="connsiteX6488" fmla="*/ 3297666 w 6891715"/>
                <a:gd name="connsiteY6488" fmla="*/ 2743602 h 6367455"/>
                <a:gd name="connsiteX6489" fmla="*/ 3308464 w 6891715"/>
                <a:gd name="connsiteY6489" fmla="*/ 2732167 h 6367455"/>
                <a:gd name="connsiteX6490" fmla="*/ 3338952 w 6891715"/>
                <a:gd name="connsiteY6490" fmla="*/ 2737884 h 6367455"/>
                <a:gd name="connsiteX6491" fmla="*/ 3361182 w 6891715"/>
                <a:gd name="connsiteY6491" fmla="*/ 2733755 h 6367455"/>
                <a:gd name="connsiteX6492" fmla="*/ 3380237 w 6891715"/>
                <a:gd name="connsiteY6492" fmla="*/ 2723910 h 6367455"/>
                <a:gd name="connsiteX6493" fmla="*/ 3392940 w 6891715"/>
                <a:gd name="connsiteY6493" fmla="*/ 2732485 h 6367455"/>
                <a:gd name="connsiteX6494" fmla="*/ 3391035 w 6891715"/>
                <a:gd name="connsiteY6494" fmla="*/ 2745190 h 6367455"/>
                <a:gd name="connsiteX6495" fmla="*/ 3398339 w 6891715"/>
                <a:gd name="connsiteY6495" fmla="*/ 2753129 h 6367455"/>
                <a:gd name="connsiteX6496" fmla="*/ 3411360 w 6891715"/>
                <a:gd name="connsiteY6496" fmla="*/ 2767104 h 6367455"/>
                <a:gd name="connsiteX6497" fmla="*/ 3411360 w 6891715"/>
                <a:gd name="connsiteY6497" fmla="*/ 2775043 h 6367455"/>
                <a:gd name="connsiteX6498" fmla="*/ 3405009 w 6891715"/>
                <a:gd name="connsiteY6498" fmla="*/ 2786794 h 6367455"/>
                <a:gd name="connsiteX6499" fmla="*/ 3396434 w 6891715"/>
                <a:gd name="connsiteY6499" fmla="*/ 2782031 h 6367455"/>
                <a:gd name="connsiteX6500" fmla="*/ 3385954 w 6891715"/>
                <a:gd name="connsiteY6500" fmla="*/ 2773455 h 6367455"/>
                <a:gd name="connsiteX6501" fmla="*/ 3390082 w 6891715"/>
                <a:gd name="connsiteY6501" fmla="*/ 2764880 h 6367455"/>
                <a:gd name="connsiteX6502" fmla="*/ 3384366 w 6891715"/>
                <a:gd name="connsiteY6502" fmla="*/ 2753764 h 6367455"/>
                <a:gd name="connsiteX6503" fmla="*/ 3380555 w 6891715"/>
                <a:gd name="connsiteY6503" fmla="*/ 2772502 h 6367455"/>
                <a:gd name="connsiteX6504" fmla="*/ 3370075 w 6891715"/>
                <a:gd name="connsiteY6504" fmla="*/ 2775678 h 6367455"/>
                <a:gd name="connsiteX6505" fmla="*/ 3363088 w 6891715"/>
                <a:gd name="connsiteY6505" fmla="*/ 2799814 h 6367455"/>
                <a:gd name="connsiteX6506" fmla="*/ 3346891 w 6891715"/>
                <a:gd name="connsiteY6506" fmla="*/ 2801402 h 6367455"/>
                <a:gd name="connsiteX6507" fmla="*/ 3344986 w 6891715"/>
                <a:gd name="connsiteY6507" fmla="*/ 2785525 h 6367455"/>
                <a:gd name="connsiteX6508" fmla="*/ 3337046 w 6891715"/>
                <a:gd name="connsiteY6508" fmla="*/ 2777904 h 6367455"/>
                <a:gd name="connsiteX6509" fmla="*/ 3329107 w 6891715"/>
                <a:gd name="connsiteY6509" fmla="*/ 2802355 h 6367455"/>
                <a:gd name="connsiteX6510" fmla="*/ 3309099 w 6891715"/>
                <a:gd name="connsiteY6510" fmla="*/ 2823640 h 6367455"/>
                <a:gd name="connsiteX6511" fmla="*/ 3280517 w 6891715"/>
                <a:gd name="connsiteY6511" fmla="*/ 2828405 h 6367455"/>
                <a:gd name="connsiteX6512" fmla="*/ 3279882 w 6891715"/>
                <a:gd name="connsiteY6512" fmla="*/ 2844917 h 6367455"/>
                <a:gd name="connsiteX6513" fmla="*/ 3262732 w 6891715"/>
                <a:gd name="connsiteY6513" fmla="*/ 2853812 h 6367455"/>
                <a:gd name="connsiteX6514" fmla="*/ 3207473 w 6891715"/>
                <a:gd name="connsiteY6514" fmla="*/ 2844601 h 6367455"/>
                <a:gd name="connsiteX6515" fmla="*/ 3193182 w 6891715"/>
                <a:gd name="connsiteY6515" fmla="*/ 2851905 h 6367455"/>
                <a:gd name="connsiteX6516" fmla="*/ 3204615 w 6891715"/>
                <a:gd name="connsiteY6516" fmla="*/ 2865880 h 6367455"/>
                <a:gd name="connsiteX6517" fmla="*/ 3250029 w 6891715"/>
                <a:gd name="connsiteY6517" fmla="*/ 2864292 h 6367455"/>
                <a:gd name="connsiteX6518" fmla="*/ 3257968 w 6891715"/>
                <a:gd name="connsiteY6518" fmla="*/ 2884298 h 6367455"/>
                <a:gd name="connsiteX6519" fmla="*/ 3247171 w 6891715"/>
                <a:gd name="connsiteY6519" fmla="*/ 2891602 h 6367455"/>
                <a:gd name="connsiteX6520" fmla="*/ 3222717 w 6891715"/>
                <a:gd name="connsiteY6520" fmla="*/ 2881440 h 6367455"/>
                <a:gd name="connsiteX6521" fmla="*/ 3221764 w 6891715"/>
                <a:gd name="connsiteY6521" fmla="*/ 2888744 h 6367455"/>
                <a:gd name="connsiteX6522" fmla="*/ 3210014 w 6891715"/>
                <a:gd name="connsiteY6522" fmla="*/ 2894461 h 6367455"/>
                <a:gd name="connsiteX6523" fmla="*/ 3195087 w 6891715"/>
                <a:gd name="connsiteY6523" fmla="*/ 2897319 h 6367455"/>
                <a:gd name="connsiteX6524" fmla="*/ 3184607 w 6891715"/>
                <a:gd name="connsiteY6524" fmla="*/ 2891602 h 6367455"/>
                <a:gd name="connsiteX6525" fmla="*/ 3176032 w 6891715"/>
                <a:gd name="connsiteY6525" fmla="*/ 2895731 h 6367455"/>
                <a:gd name="connsiteX6526" fmla="*/ 3178891 w 6891715"/>
                <a:gd name="connsiteY6526" fmla="*/ 2903354 h 6367455"/>
                <a:gd name="connsiteX6527" fmla="*/ 3189053 w 6891715"/>
                <a:gd name="connsiteY6527" fmla="*/ 2912884 h 6367455"/>
                <a:gd name="connsiteX6528" fmla="*/ 3200169 w 6891715"/>
                <a:gd name="connsiteY6528" fmla="*/ 2910024 h 6367455"/>
                <a:gd name="connsiteX6529" fmla="*/ 3207155 w 6891715"/>
                <a:gd name="connsiteY6529" fmla="*/ 2911295 h 6367455"/>
                <a:gd name="connsiteX6530" fmla="*/ 3213507 w 6891715"/>
                <a:gd name="connsiteY6530" fmla="*/ 2921142 h 6367455"/>
                <a:gd name="connsiteX6531" fmla="*/ 3219541 w 6891715"/>
                <a:gd name="connsiteY6531" fmla="*/ 2924316 h 6367455"/>
                <a:gd name="connsiteX6532" fmla="*/ 3223034 w 6891715"/>
                <a:gd name="connsiteY6532" fmla="*/ 2920189 h 6367455"/>
                <a:gd name="connsiteX6533" fmla="*/ 3219859 w 6891715"/>
                <a:gd name="connsiteY6533" fmla="*/ 2909707 h 6367455"/>
                <a:gd name="connsiteX6534" fmla="*/ 3216048 w 6891715"/>
                <a:gd name="connsiteY6534" fmla="*/ 2903038 h 6367455"/>
                <a:gd name="connsiteX6535" fmla="*/ 3221447 w 6891715"/>
                <a:gd name="connsiteY6535" fmla="*/ 2895731 h 6367455"/>
                <a:gd name="connsiteX6536" fmla="*/ 3221764 w 6891715"/>
                <a:gd name="connsiteY6536" fmla="*/ 2888744 h 6367455"/>
                <a:gd name="connsiteX6537" fmla="*/ 3253840 w 6891715"/>
                <a:gd name="connsiteY6537" fmla="*/ 2909707 h 6367455"/>
                <a:gd name="connsiteX6538" fmla="*/ 3257016 w 6891715"/>
                <a:gd name="connsiteY6538" fmla="*/ 2929395 h 6367455"/>
                <a:gd name="connsiteX6539" fmla="*/ 3243360 w 6891715"/>
                <a:gd name="connsiteY6539" fmla="*/ 2931935 h 6367455"/>
                <a:gd name="connsiteX6540" fmla="*/ 3250982 w 6891715"/>
                <a:gd name="connsiteY6540" fmla="*/ 2947504 h 6367455"/>
                <a:gd name="connsiteX6541" fmla="*/ 3239549 w 6891715"/>
                <a:gd name="connsiteY6541" fmla="*/ 2962430 h 6367455"/>
                <a:gd name="connsiteX6542" fmla="*/ 3252252 w 6891715"/>
                <a:gd name="connsiteY6542" fmla="*/ 2975770 h 6367455"/>
                <a:gd name="connsiteX6543" fmla="*/ 3240819 w 6891715"/>
                <a:gd name="connsiteY6543" fmla="*/ 2987839 h 6367455"/>
                <a:gd name="connsiteX6544" fmla="*/ 3227163 w 6891715"/>
                <a:gd name="connsiteY6544" fmla="*/ 2976087 h 6367455"/>
                <a:gd name="connsiteX6545" fmla="*/ 3220811 w 6891715"/>
                <a:gd name="connsiteY6545" fmla="*/ 2995144 h 6367455"/>
                <a:gd name="connsiteX6546" fmla="*/ 3241772 w 6891715"/>
                <a:gd name="connsiteY6546" fmla="*/ 3009753 h 6367455"/>
                <a:gd name="connsiteX6547" fmla="*/ 3246536 w 6891715"/>
                <a:gd name="connsiteY6547" fmla="*/ 3023727 h 6367455"/>
                <a:gd name="connsiteX6548" fmla="*/ 3232562 w 6891715"/>
                <a:gd name="connsiteY6548" fmla="*/ 3038337 h 6367455"/>
                <a:gd name="connsiteX6549" fmla="*/ 3243360 w 6891715"/>
                <a:gd name="connsiteY6549" fmla="*/ 3047547 h 6367455"/>
                <a:gd name="connsiteX6550" fmla="*/ 3242725 w 6891715"/>
                <a:gd name="connsiteY6550" fmla="*/ 3067873 h 6367455"/>
                <a:gd name="connsiteX6551" fmla="*/ 3223352 w 6891715"/>
                <a:gd name="connsiteY6551" fmla="*/ 3086930 h 6367455"/>
                <a:gd name="connsiteX6552" fmla="*/ 3222717 w 6891715"/>
                <a:gd name="connsiteY6552" fmla="*/ 3101857 h 6367455"/>
                <a:gd name="connsiteX6553" fmla="*/ 3229069 w 6891715"/>
                <a:gd name="connsiteY6553" fmla="*/ 3125994 h 6367455"/>
                <a:gd name="connsiteX6554" fmla="*/ 3217953 w 6891715"/>
                <a:gd name="connsiteY6554" fmla="*/ 3149179 h 6367455"/>
                <a:gd name="connsiteX6555" fmla="*/ 3218271 w 6891715"/>
                <a:gd name="connsiteY6555" fmla="*/ 3179668 h 6367455"/>
                <a:gd name="connsiteX6556" fmla="*/ 3203662 w 6891715"/>
                <a:gd name="connsiteY6556" fmla="*/ 3231756 h 6367455"/>
                <a:gd name="connsiteX6557" fmla="*/ 3173492 w 6891715"/>
                <a:gd name="connsiteY6557" fmla="*/ 3297185 h 6367455"/>
                <a:gd name="connsiteX6558" fmla="*/ 3148085 w 6891715"/>
                <a:gd name="connsiteY6558" fmla="*/ 3285752 h 6367455"/>
                <a:gd name="connsiteX6559" fmla="*/ 3114422 w 6891715"/>
                <a:gd name="connsiteY6559" fmla="*/ 3290515 h 6367455"/>
                <a:gd name="connsiteX6560" fmla="*/ 3104577 w 6891715"/>
                <a:gd name="connsiteY6560" fmla="*/ 3278763 h 6367455"/>
                <a:gd name="connsiteX6561" fmla="*/ 3065832 w 6891715"/>
                <a:gd name="connsiteY6561" fmla="*/ 3286386 h 6367455"/>
                <a:gd name="connsiteX6562" fmla="*/ 3055352 w 6891715"/>
                <a:gd name="connsiteY6562" fmla="*/ 3310842 h 6367455"/>
                <a:gd name="connsiteX6563" fmla="*/ 3036297 w 6891715"/>
                <a:gd name="connsiteY6563" fmla="*/ 3305761 h 6367455"/>
                <a:gd name="connsiteX6564" fmla="*/ 3032168 w 6891715"/>
                <a:gd name="connsiteY6564" fmla="*/ 3332122 h 6367455"/>
                <a:gd name="connsiteX6565" fmla="*/ 3008985 w 6891715"/>
                <a:gd name="connsiteY6565" fmla="*/ 3359754 h 6367455"/>
                <a:gd name="connsiteX6566" fmla="*/ 3025499 w 6891715"/>
                <a:gd name="connsiteY6566" fmla="*/ 3391193 h 6367455"/>
                <a:gd name="connsiteX6567" fmla="*/ 3022641 w 6891715"/>
                <a:gd name="connsiteY6567" fmla="*/ 3416601 h 6367455"/>
                <a:gd name="connsiteX6568" fmla="*/ 3009620 w 6891715"/>
                <a:gd name="connsiteY6568" fmla="*/ 3418824 h 6367455"/>
                <a:gd name="connsiteX6569" fmla="*/ 2977862 w 6891715"/>
                <a:gd name="connsiteY6569" fmla="*/ 3411837 h 6367455"/>
                <a:gd name="connsiteX6570" fmla="*/ 2930542 w 6891715"/>
                <a:gd name="connsiteY6570" fmla="*/ 3432164 h 6367455"/>
                <a:gd name="connsiteX6571" fmla="*/ 2918792 w 6891715"/>
                <a:gd name="connsiteY6571" fmla="*/ 3423906 h 6367455"/>
                <a:gd name="connsiteX6572" fmla="*/ 2882588 w 6891715"/>
                <a:gd name="connsiteY6572" fmla="*/ 3426447 h 6367455"/>
                <a:gd name="connsiteX6573" fmla="*/ 2883858 w 6891715"/>
                <a:gd name="connsiteY6573" fmla="*/ 3408344 h 6367455"/>
                <a:gd name="connsiteX6574" fmla="*/ 2899419 w 6891715"/>
                <a:gd name="connsiteY6574" fmla="*/ 3403897 h 6367455"/>
                <a:gd name="connsiteX6575" fmla="*/ 2893068 w 6891715"/>
                <a:gd name="connsiteY6575" fmla="*/ 3392463 h 6367455"/>
                <a:gd name="connsiteX6576" fmla="*/ 2903230 w 6891715"/>
                <a:gd name="connsiteY6576" fmla="*/ 3368330 h 6367455"/>
                <a:gd name="connsiteX6577" fmla="*/ 2852100 w 6891715"/>
                <a:gd name="connsiteY6577" fmla="*/ 3293691 h 6367455"/>
                <a:gd name="connsiteX6578" fmla="*/ 2857181 w 6891715"/>
                <a:gd name="connsiteY6578" fmla="*/ 3281306 h 6367455"/>
                <a:gd name="connsiteX6579" fmla="*/ 2867979 w 6891715"/>
                <a:gd name="connsiteY6579" fmla="*/ 3290515 h 6367455"/>
                <a:gd name="connsiteX6580" fmla="*/ 2875283 w 6891715"/>
                <a:gd name="connsiteY6580" fmla="*/ 3289244 h 6367455"/>
                <a:gd name="connsiteX6581" fmla="*/ 2882270 w 6891715"/>
                <a:gd name="connsiteY6581" fmla="*/ 3276541 h 6367455"/>
                <a:gd name="connsiteX6582" fmla="*/ 2867661 w 6891715"/>
                <a:gd name="connsiteY6582" fmla="*/ 3252402 h 6367455"/>
                <a:gd name="connsiteX6583" fmla="*/ 2867661 w 6891715"/>
                <a:gd name="connsiteY6583" fmla="*/ 3241921 h 6367455"/>
                <a:gd name="connsiteX6584" fmla="*/ 2890527 w 6891715"/>
                <a:gd name="connsiteY6584" fmla="*/ 3243826 h 6367455"/>
                <a:gd name="connsiteX6585" fmla="*/ 2892750 w 6891715"/>
                <a:gd name="connsiteY6585" fmla="*/ 3222863 h 6367455"/>
                <a:gd name="connsiteX6586" fmla="*/ 2821930 w 6891715"/>
                <a:gd name="connsiteY6586" fmla="*/ 3147590 h 6367455"/>
                <a:gd name="connsiteX6587" fmla="*/ 2812084 w 6891715"/>
                <a:gd name="connsiteY6587" fmla="*/ 3089788 h 6367455"/>
                <a:gd name="connsiteX6588" fmla="*/ 2795888 w 6891715"/>
                <a:gd name="connsiteY6588" fmla="*/ 3080260 h 6367455"/>
                <a:gd name="connsiteX6589" fmla="*/ 2787313 w 6891715"/>
                <a:gd name="connsiteY6589" fmla="*/ 3042465 h 6367455"/>
                <a:gd name="connsiteX6590" fmla="*/ 2772387 w 6891715"/>
                <a:gd name="connsiteY6590" fmla="*/ 3022457 h 6367455"/>
                <a:gd name="connsiteX6591" fmla="*/ 2790171 w 6891715"/>
                <a:gd name="connsiteY6591" fmla="*/ 3018328 h 6367455"/>
                <a:gd name="connsiteX6592" fmla="*/ 2793347 w 6891715"/>
                <a:gd name="connsiteY6592" fmla="*/ 3008801 h 6367455"/>
                <a:gd name="connsiteX6593" fmla="*/ 2779374 w 6891715"/>
                <a:gd name="connsiteY6593" fmla="*/ 2996097 h 6367455"/>
                <a:gd name="connsiteX6594" fmla="*/ 2775245 w 6891715"/>
                <a:gd name="connsiteY6594" fmla="*/ 2979263 h 6367455"/>
                <a:gd name="connsiteX6595" fmla="*/ 2779056 w 6891715"/>
                <a:gd name="connsiteY6595" fmla="*/ 2969736 h 6367455"/>
                <a:gd name="connsiteX6596" fmla="*/ 2779056 w 6891715"/>
                <a:gd name="connsiteY6596" fmla="*/ 2956077 h 6367455"/>
                <a:gd name="connsiteX6597" fmla="*/ 2768576 w 6891715"/>
                <a:gd name="connsiteY6597" fmla="*/ 2951632 h 6367455"/>
                <a:gd name="connsiteX6598" fmla="*/ 2756825 w 6891715"/>
                <a:gd name="connsiteY6598" fmla="*/ 2957348 h 6367455"/>
                <a:gd name="connsiteX6599" fmla="*/ 2739676 w 6891715"/>
                <a:gd name="connsiteY6599" fmla="*/ 2952267 h 6367455"/>
                <a:gd name="connsiteX6600" fmla="*/ 2741899 w 6891715"/>
                <a:gd name="connsiteY6600" fmla="*/ 2941467 h 6367455"/>
                <a:gd name="connsiteX6601" fmla="*/ 2779691 w 6891715"/>
                <a:gd name="connsiteY6601" fmla="*/ 2919236 h 6367455"/>
                <a:gd name="connsiteX6602" fmla="*/ 2763812 w 6891715"/>
                <a:gd name="connsiteY6602" fmla="*/ 2902720 h 6367455"/>
                <a:gd name="connsiteX6603" fmla="*/ 2759684 w 6891715"/>
                <a:gd name="connsiteY6603" fmla="*/ 2902720 h 6367455"/>
                <a:gd name="connsiteX6604" fmla="*/ 2756190 w 6891715"/>
                <a:gd name="connsiteY6604" fmla="*/ 2903038 h 6367455"/>
                <a:gd name="connsiteX6605" fmla="*/ 2753332 w 6891715"/>
                <a:gd name="connsiteY6605" fmla="*/ 2903672 h 6367455"/>
                <a:gd name="connsiteX6606" fmla="*/ 2752379 w 6891715"/>
                <a:gd name="connsiteY6606" fmla="*/ 2903989 h 6367455"/>
                <a:gd name="connsiteX6607" fmla="*/ 2752062 w 6891715"/>
                <a:gd name="connsiteY6607" fmla="*/ 2904623 h 6367455"/>
                <a:gd name="connsiteX6608" fmla="*/ 2751426 w 6891715"/>
                <a:gd name="connsiteY6608" fmla="*/ 2906529 h 6367455"/>
                <a:gd name="connsiteX6609" fmla="*/ 2751109 w 6891715"/>
                <a:gd name="connsiteY6609" fmla="*/ 2909072 h 6367455"/>
                <a:gd name="connsiteX6610" fmla="*/ 2751109 w 6891715"/>
                <a:gd name="connsiteY6610" fmla="*/ 2911930 h 6367455"/>
                <a:gd name="connsiteX6611" fmla="*/ 2751109 w 6891715"/>
                <a:gd name="connsiteY6611" fmla="*/ 2917011 h 6367455"/>
                <a:gd name="connsiteX6612" fmla="*/ 2751109 w 6891715"/>
                <a:gd name="connsiteY6612" fmla="*/ 2919236 h 6367455"/>
                <a:gd name="connsiteX6613" fmla="*/ 2745710 w 6891715"/>
                <a:gd name="connsiteY6613" fmla="*/ 2915423 h 6367455"/>
                <a:gd name="connsiteX6614" fmla="*/ 2746980 w 6891715"/>
                <a:gd name="connsiteY6614" fmla="*/ 2898272 h 6367455"/>
                <a:gd name="connsiteX6615" fmla="*/ 2733642 w 6891715"/>
                <a:gd name="connsiteY6615" fmla="*/ 2887156 h 6367455"/>
                <a:gd name="connsiteX6616" fmla="*/ 2729513 w 6891715"/>
                <a:gd name="connsiteY6616" fmla="*/ 2872231 h 6367455"/>
                <a:gd name="connsiteX6617" fmla="*/ 2720621 w 6891715"/>
                <a:gd name="connsiteY6617" fmla="*/ 2826815 h 6367455"/>
                <a:gd name="connsiteX6618" fmla="*/ 2717763 w 6891715"/>
                <a:gd name="connsiteY6618" fmla="*/ 2769962 h 6367455"/>
                <a:gd name="connsiteX6619" fmla="*/ 2718432 w 6891715"/>
                <a:gd name="connsiteY6619" fmla="*/ 2770111 h 6367455"/>
                <a:gd name="connsiteX6620" fmla="*/ 2705803 w 6891715"/>
                <a:gd name="connsiteY6620" fmla="*/ 2755583 h 6367455"/>
                <a:gd name="connsiteX6621" fmla="*/ 2681365 w 6891715"/>
                <a:gd name="connsiteY6621" fmla="*/ 2751773 h 6367455"/>
                <a:gd name="connsiteX6622" fmla="*/ 2680413 w 6891715"/>
                <a:gd name="connsiteY6622" fmla="*/ 2744153 h 6367455"/>
                <a:gd name="connsiteX6623" fmla="*/ 2666449 w 6891715"/>
                <a:gd name="connsiteY6623" fmla="*/ 2735898 h 6367455"/>
                <a:gd name="connsiteX6624" fmla="*/ 2677874 w 6891715"/>
                <a:gd name="connsiteY6624" fmla="*/ 2696847 h 6367455"/>
                <a:gd name="connsiteX6625" fmla="*/ 2668353 w 6891715"/>
                <a:gd name="connsiteY6625" fmla="*/ 2675893 h 6367455"/>
                <a:gd name="connsiteX6626" fmla="*/ 2668988 w 6891715"/>
                <a:gd name="connsiteY6626" fmla="*/ 2646365 h 6367455"/>
                <a:gd name="connsiteX6627" fmla="*/ 2675335 w 6891715"/>
                <a:gd name="connsiteY6627" fmla="*/ 2662240 h 6367455"/>
                <a:gd name="connsiteX6628" fmla="*/ 2678509 w 6891715"/>
                <a:gd name="connsiteY6628" fmla="*/ 2640968 h 6367455"/>
                <a:gd name="connsiteX6629" fmla="*/ 2676288 w 6891715"/>
                <a:gd name="connsiteY6629" fmla="*/ 2617791 h 6367455"/>
                <a:gd name="connsiteX6630" fmla="*/ 2655976 w 6891715"/>
                <a:gd name="connsiteY6630" fmla="*/ 2621282 h 6367455"/>
                <a:gd name="connsiteX6631" fmla="*/ 2646771 w 6891715"/>
                <a:gd name="connsiteY6631" fmla="*/ 2635889 h 6367455"/>
                <a:gd name="connsiteX6632" fmla="*/ 2659784 w 6891715"/>
                <a:gd name="connsiteY6632" fmla="*/ 2674939 h 6367455"/>
                <a:gd name="connsiteX6633" fmla="*/ 2657879 w 6891715"/>
                <a:gd name="connsiteY6633" fmla="*/ 2686687 h 6367455"/>
                <a:gd name="connsiteX6634" fmla="*/ 2649310 w 6891715"/>
                <a:gd name="connsiteY6634" fmla="*/ 2693036 h 6367455"/>
                <a:gd name="connsiteX6635" fmla="*/ 2646136 w 6891715"/>
                <a:gd name="connsiteY6635" fmla="*/ 2672717 h 6367455"/>
                <a:gd name="connsiteX6636" fmla="*/ 2642962 w 6891715"/>
                <a:gd name="connsiteY6636" fmla="*/ 2665414 h 6367455"/>
                <a:gd name="connsiteX6637" fmla="*/ 2643597 w 6891715"/>
                <a:gd name="connsiteY6637" fmla="*/ 2657159 h 6367455"/>
                <a:gd name="connsiteX6638" fmla="*/ 2631854 w 6891715"/>
                <a:gd name="connsiteY6638" fmla="*/ 2658430 h 6367455"/>
                <a:gd name="connsiteX6639" fmla="*/ 2637567 w 6891715"/>
                <a:gd name="connsiteY6639" fmla="*/ 2679067 h 6367455"/>
                <a:gd name="connsiteX6640" fmla="*/ 2632489 w 6891715"/>
                <a:gd name="connsiteY6640" fmla="*/ 2705737 h 6367455"/>
                <a:gd name="connsiteX6641" fmla="*/ 2650579 w 6891715"/>
                <a:gd name="connsiteY6641" fmla="*/ 2720341 h 6367455"/>
                <a:gd name="connsiteX6642" fmla="*/ 2647722 w 6891715"/>
                <a:gd name="connsiteY6642" fmla="*/ 2746693 h 6367455"/>
                <a:gd name="connsiteX6643" fmla="*/ 2636298 w 6891715"/>
                <a:gd name="connsiteY6643" fmla="*/ 2747963 h 6367455"/>
                <a:gd name="connsiteX6644" fmla="*/ 2633124 w 6891715"/>
                <a:gd name="connsiteY6644" fmla="*/ 2773998 h 6367455"/>
                <a:gd name="connsiteX6645" fmla="*/ 2623920 w 6891715"/>
                <a:gd name="connsiteY6645" fmla="*/ 2784475 h 6367455"/>
                <a:gd name="connsiteX6646" fmla="*/ 2600434 w 6891715"/>
                <a:gd name="connsiteY6646" fmla="*/ 2781934 h 6367455"/>
                <a:gd name="connsiteX6647" fmla="*/ 2586787 w 6891715"/>
                <a:gd name="connsiteY6647" fmla="*/ 2789236 h 6367455"/>
                <a:gd name="connsiteX6648" fmla="*/ 2571870 w 6891715"/>
                <a:gd name="connsiteY6648" fmla="*/ 2774633 h 6367455"/>
                <a:gd name="connsiteX6649" fmla="*/ 2577583 w 6891715"/>
                <a:gd name="connsiteY6649" fmla="*/ 2799714 h 6367455"/>
                <a:gd name="connsiteX6650" fmla="*/ 2549970 w 6891715"/>
                <a:gd name="connsiteY6650" fmla="*/ 2818130 h 6367455"/>
                <a:gd name="connsiteX6651" fmla="*/ 2544893 w 6891715"/>
                <a:gd name="connsiteY6651" fmla="*/ 2839084 h 6367455"/>
                <a:gd name="connsiteX6652" fmla="*/ 2529023 w 6891715"/>
                <a:gd name="connsiteY6652" fmla="*/ 2837179 h 6367455"/>
                <a:gd name="connsiteX6653" fmla="*/ 2524898 w 6891715"/>
                <a:gd name="connsiteY6653" fmla="*/ 2843846 h 6367455"/>
                <a:gd name="connsiteX6654" fmla="*/ 2536322 w 6891715"/>
                <a:gd name="connsiteY6654" fmla="*/ 2852736 h 6367455"/>
                <a:gd name="connsiteX6655" fmla="*/ 2528389 w 6891715"/>
                <a:gd name="connsiteY6655" fmla="*/ 2862578 h 6367455"/>
                <a:gd name="connsiteX6656" fmla="*/ 2517598 w 6891715"/>
                <a:gd name="connsiteY6656" fmla="*/ 2864483 h 6367455"/>
                <a:gd name="connsiteX6657" fmla="*/ 2509981 w 6891715"/>
                <a:gd name="connsiteY6657" fmla="*/ 2866389 h 6367455"/>
                <a:gd name="connsiteX6658" fmla="*/ 2506807 w 6891715"/>
                <a:gd name="connsiteY6658" fmla="*/ 2867023 h 6367455"/>
                <a:gd name="connsiteX6659" fmla="*/ 2504903 w 6891715"/>
                <a:gd name="connsiteY6659" fmla="*/ 2867975 h 6367455"/>
                <a:gd name="connsiteX6660" fmla="*/ 2504268 w 6891715"/>
                <a:gd name="connsiteY6660" fmla="*/ 2868928 h 6367455"/>
                <a:gd name="connsiteX6661" fmla="*/ 2503952 w 6891715"/>
                <a:gd name="connsiteY6661" fmla="*/ 2869563 h 6367455"/>
                <a:gd name="connsiteX6662" fmla="*/ 2502999 w 6891715"/>
                <a:gd name="connsiteY6662" fmla="*/ 2872103 h 6367455"/>
                <a:gd name="connsiteX6663" fmla="*/ 2501730 w 6891715"/>
                <a:gd name="connsiteY6663" fmla="*/ 2875277 h 6367455"/>
                <a:gd name="connsiteX6664" fmla="*/ 2500777 w 6891715"/>
                <a:gd name="connsiteY6664" fmla="*/ 2879088 h 6367455"/>
                <a:gd name="connsiteX6665" fmla="*/ 2499190 w 6891715"/>
                <a:gd name="connsiteY6665" fmla="*/ 2885437 h 6367455"/>
                <a:gd name="connsiteX6666" fmla="*/ 2498873 w 6891715"/>
                <a:gd name="connsiteY6666" fmla="*/ 2888295 h 6367455"/>
                <a:gd name="connsiteX6667" fmla="*/ 2479196 w 6891715"/>
                <a:gd name="connsiteY6667" fmla="*/ 2919092 h 6367455"/>
                <a:gd name="connsiteX6668" fmla="*/ 2452536 w 6891715"/>
                <a:gd name="connsiteY6668" fmla="*/ 2925442 h 6367455"/>
                <a:gd name="connsiteX6669" fmla="*/ 2434445 w 6891715"/>
                <a:gd name="connsiteY6669" fmla="*/ 2941316 h 6367455"/>
                <a:gd name="connsiteX6670" fmla="*/ 2412546 w 6891715"/>
                <a:gd name="connsiteY6670" fmla="*/ 2943856 h 6367455"/>
                <a:gd name="connsiteX6671" fmla="*/ 2406199 w 6891715"/>
                <a:gd name="connsiteY6671" fmla="*/ 2961954 h 6367455"/>
                <a:gd name="connsiteX6672" fmla="*/ 2358910 w 6891715"/>
                <a:gd name="connsiteY6672" fmla="*/ 2965446 h 6367455"/>
                <a:gd name="connsiteX6673" fmla="*/ 2325902 w 6891715"/>
                <a:gd name="connsiteY6673" fmla="*/ 2956239 h 6367455"/>
                <a:gd name="connsiteX6674" fmla="*/ 2291942 w 6891715"/>
                <a:gd name="connsiteY6674" fmla="*/ 2950206 h 6367455"/>
                <a:gd name="connsiteX6675" fmla="*/ 2297020 w 6891715"/>
                <a:gd name="connsiteY6675" fmla="*/ 2924807 h 6367455"/>
                <a:gd name="connsiteX6676" fmla="*/ 2267822 w 6891715"/>
                <a:gd name="connsiteY6676" fmla="*/ 2929252 h 6367455"/>
                <a:gd name="connsiteX6677" fmla="*/ 2226879 w 6891715"/>
                <a:gd name="connsiteY6677" fmla="*/ 2886389 h 6367455"/>
                <a:gd name="connsiteX6678" fmla="*/ 2197364 w 6891715"/>
                <a:gd name="connsiteY6678" fmla="*/ 2883216 h 6367455"/>
                <a:gd name="connsiteX6679" fmla="*/ 2191016 w 6891715"/>
                <a:gd name="connsiteY6679" fmla="*/ 2862578 h 6367455"/>
                <a:gd name="connsiteX6680" fmla="*/ 2178955 w 6891715"/>
                <a:gd name="connsiteY6680" fmla="*/ 2853371 h 6367455"/>
                <a:gd name="connsiteX6681" fmla="*/ 2188477 w 6891715"/>
                <a:gd name="connsiteY6681" fmla="*/ 2836226 h 6367455"/>
                <a:gd name="connsiteX6682" fmla="*/ 2197681 w 6891715"/>
                <a:gd name="connsiteY6682" fmla="*/ 2806700 h 6367455"/>
                <a:gd name="connsiteX6683" fmla="*/ 2216723 w 6891715"/>
                <a:gd name="connsiteY6683" fmla="*/ 2820034 h 6367455"/>
                <a:gd name="connsiteX6684" fmla="*/ 2224022 w 6891715"/>
                <a:gd name="connsiteY6684" fmla="*/ 2809240 h 6367455"/>
                <a:gd name="connsiteX6685" fmla="*/ 2253857 w 6891715"/>
                <a:gd name="connsiteY6685" fmla="*/ 2822891 h 6367455"/>
                <a:gd name="connsiteX6686" fmla="*/ 2244334 w 6891715"/>
                <a:gd name="connsiteY6686" fmla="*/ 2811462 h 6367455"/>
                <a:gd name="connsiteX6687" fmla="*/ 2243066 w 6891715"/>
                <a:gd name="connsiteY6687" fmla="*/ 2799714 h 6367455"/>
                <a:gd name="connsiteX6688" fmla="*/ 2283373 w 6891715"/>
                <a:gd name="connsiteY6688" fmla="*/ 2782569 h 6367455"/>
                <a:gd name="connsiteX6689" fmla="*/ 2235450 w 6891715"/>
                <a:gd name="connsiteY6689" fmla="*/ 2793365 h 6367455"/>
                <a:gd name="connsiteX6690" fmla="*/ 2224976 w 6891715"/>
                <a:gd name="connsiteY6690" fmla="*/ 2773679 h 6367455"/>
                <a:gd name="connsiteX6691" fmla="*/ 2235132 w 6891715"/>
                <a:gd name="connsiteY6691" fmla="*/ 2752408 h 6367455"/>
                <a:gd name="connsiteX6692" fmla="*/ 2251001 w 6891715"/>
                <a:gd name="connsiteY6692" fmla="*/ 2748280 h 6367455"/>
                <a:gd name="connsiteX6693" fmla="*/ 2258618 w 6891715"/>
                <a:gd name="connsiteY6693" fmla="*/ 2737486 h 6367455"/>
                <a:gd name="connsiteX6694" fmla="*/ 2242432 w 6891715"/>
                <a:gd name="connsiteY6694" fmla="*/ 2730184 h 6367455"/>
                <a:gd name="connsiteX6695" fmla="*/ 2245287 w 6891715"/>
                <a:gd name="connsiteY6695" fmla="*/ 2720658 h 6367455"/>
                <a:gd name="connsiteX6696" fmla="*/ 2261156 w 6891715"/>
                <a:gd name="connsiteY6696" fmla="*/ 2707958 h 6367455"/>
                <a:gd name="connsiteX6697" fmla="*/ 2261156 w 6891715"/>
                <a:gd name="connsiteY6697" fmla="*/ 2703514 h 6367455"/>
                <a:gd name="connsiteX6698" fmla="*/ 2245287 w 6891715"/>
                <a:gd name="connsiteY6698" fmla="*/ 2694307 h 6367455"/>
                <a:gd name="connsiteX6699" fmla="*/ 2232909 w 6891715"/>
                <a:gd name="connsiteY6699" fmla="*/ 2720024 h 6367455"/>
                <a:gd name="connsiteX6700" fmla="*/ 2214502 w 6891715"/>
                <a:gd name="connsiteY6700" fmla="*/ 2707641 h 6367455"/>
                <a:gd name="connsiteX6701" fmla="*/ 2211646 w 6891715"/>
                <a:gd name="connsiteY6701" fmla="*/ 2733675 h 6367455"/>
                <a:gd name="connsiteX6702" fmla="*/ 2197998 w 6891715"/>
                <a:gd name="connsiteY6702" fmla="*/ 2725421 h 6367455"/>
                <a:gd name="connsiteX6703" fmla="*/ 2197046 w 6891715"/>
                <a:gd name="connsiteY6703" fmla="*/ 2711768 h 6367455"/>
                <a:gd name="connsiteX6704" fmla="*/ 2191333 w 6891715"/>
                <a:gd name="connsiteY6704" fmla="*/ 2703196 h 6367455"/>
                <a:gd name="connsiteX6705" fmla="*/ 2204980 w 6891715"/>
                <a:gd name="connsiteY6705" fmla="*/ 2676845 h 6367455"/>
                <a:gd name="connsiteX6706" fmla="*/ 2223072 w 6891715"/>
                <a:gd name="connsiteY6706" fmla="*/ 2685099 h 6367455"/>
                <a:gd name="connsiteX6707" fmla="*/ 2224976 w 6891715"/>
                <a:gd name="connsiteY6707" fmla="*/ 2659700 h 6367455"/>
                <a:gd name="connsiteX6708" fmla="*/ 2227833 w 6891715"/>
                <a:gd name="connsiteY6708" fmla="*/ 2657478 h 6367455"/>
                <a:gd name="connsiteX6709" fmla="*/ 2233862 w 6891715"/>
                <a:gd name="connsiteY6709" fmla="*/ 2652715 h 6367455"/>
                <a:gd name="connsiteX6710" fmla="*/ 2237035 w 6891715"/>
                <a:gd name="connsiteY6710" fmla="*/ 2649540 h 6367455"/>
                <a:gd name="connsiteX6711" fmla="*/ 2239257 w 6891715"/>
                <a:gd name="connsiteY6711" fmla="*/ 2646683 h 6367455"/>
                <a:gd name="connsiteX6712" fmla="*/ 2241161 w 6891715"/>
                <a:gd name="connsiteY6712" fmla="*/ 2644460 h 6367455"/>
                <a:gd name="connsiteX6713" fmla="*/ 2241479 w 6891715"/>
                <a:gd name="connsiteY6713" fmla="*/ 2643508 h 6367455"/>
                <a:gd name="connsiteX6714" fmla="*/ 2241479 w 6891715"/>
                <a:gd name="connsiteY6714" fmla="*/ 2642873 h 6367455"/>
                <a:gd name="connsiteX6715" fmla="*/ 2241479 w 6891715"/>
                <a:gd name="connsiteY6715" fmla="*/ 2642555 h 6367455"/>
                <a:gd name="connsiteX6716" fmla="*/ 2241798 w 6891715"/>
                <a:gd name="connsiteY6716" fmla="*/ 2642555 h 6367455"/>
                <a:gd name="connsiteX6717" fmla="*/ 2243702 w 6891715"/>
                <a:gd name="connsiteY6717" fmla="*/ 2642873 h 6367455"/>
                <a:gd name="connsiteX6718" fmla="*/ 2248461 w 6891715"/>
                <a:gd name="connsiteY6718" fmla="*/ 2646048 h 6367455"/>
                <a:gd name="connsiteX6719" fmla="*/ 2256713 w 6891715"/>
                <a:gd name="connsiteY6719" fmla="*/ 2651127 h 6367455"/>
                <a:gd name="connsiteX6720" fmla="*/ 2264966 w 6891715"/>
                <a:gd name="connsiteY6720" fmla="*/ 2632078 h 6367455"/>
                <a:gd name="connsiteX6721" fmla="*/ 2259571 w 6891715"/>
                <a:gd name="connsiteY6721" fmla="*/ 2626999 h 6367455"/>
                <a:gd name="connsiteX6722" fmla="*/ 2242432 w 6891715"/>
                <a:gd name="connsiteY6722" fmla="*/ 2639698 h 6367455"/>
                <a:gd name="connsiteX6723" fmla="*/ 2232909 w 6891715"/>
                <a:gd name="connsiteY6723" fmla="*/ 2632395 h 6367455"/>
                <a:gd name="connsiteX6724" fmla="*/ 2216406 w 6891715"/>
                <a:gd name="connsiteY6724" fmla="*/ 2645095 h 6367455"/>
                <a:gd name="connsiteX6725" fmla="*/ 2211646 w 6891715"/>
                <a:gd name="connsiteY6725" fmla="*/ 2633665 h 6367455"/>
                <a:gd name="connsiteX6726" fmla="*/ 2225609 w 6891715"/>
                <a:gd name="connsiteY6726" fmla="*/ 2614615 h 6367455"/>
                <a:gd name="connsiteX6727" fmla="*/ 2237035 w 6891715"/>
                <a:gd name="connsiteY6727" fmla="*/ 2592073 h 6367455"/>
                <a:gd name="connsiteX6728" fmla="*/ 2260205 w 6891715"/>
                <a:gd name="connsiteY6728" fmla="*/ 2583819 h 6367455"/>
                <a:gd name="connsiteX6729" fmla="*/ 2263060 w 6891715"/>
                <a:gd name="connsiteY6729" fmla="*/ 2568896 h 6367455"/>
                <a:gd name="connsiteX6730" fmla="*/ 2245287 w 6891715"/>
                <a:gd name="connsiteY6730" fmla="*/ 2569214 h 6367455"/>
                <a:gd name="connsiteX6731" fmla="*/ 2264013 w 6891715"/>
                <a:gd name="connsiteY6731" fmla="*/ 2548576 h 6367455"/>
                <a:gd name="connsiteX6732" fmla="*/ 2274486 w 6891715"/>
                <a:gd name="connsiteY6732" fmla="*/ 2524764 h 6367455"/>
                <a:gd name="connsiteX6733" fmla="*/ 2276390 w 6891715"/>
                <a:gd name="connsiteY6733" fmla="*/ 2521589 h 6367455"/>
                <a:gd name="connsiteX6734" fmla="*/ 2288133 w 6891715"/>
                <a:gd name="connsiteY6734" fmla="*/ 2517779 h 6367455"/>
                <a:gd name="connsiteX6735" fmla="*/ 2285278 w 6891715"/>
                <a:gd name="connsiteY6735" fmla="*/ 2560324 h 6367455"/>
                <a:gd name="connsiteX6736" fmla="*/ 2292893 w 6891715"/>
                <a:gd name="connsiteY6736" fmla="*/ 2570485 h 6367455"/>
                <a:gd name="connsiteX6737" fmla="*/ 2297656 w 6891715"/>
                <a:gd name="connsiteY6737" fmla="*/ 2512700 h 6367455"/>
                <a:gd name="connsiteX6738" fmla="*/ 2328123 w 6891715"/>
                <a:gd name="connsiteY6738" fmla="*/ 2498726 h 6367455"/>
                <a:gd name="connsiteX6739" fmla="*/ 2315429 w 6891715"/>
                <a:gd name="connsiteY6739" fmla="*/ 2494594 h 6367455"/>
                <a:gd name="connsiteX6740" fmla="*/ 2290038 w 6891715"/>
                <a:gd name="connsiteY6740" fmla="*/ 2503489 h 6367455"/>
                <a:gd name="connsiteX6741" fmla="*/ 2293212 w 6891715"/>
                <a:gd name="connsiteY6741" fmla="*/ 2487610 h 6367455"/>
                <a:gd name="connsiteX6742" fmla="*/ 2278612 w 6891715"/>
                <a:gd name="connsiteY6742" fmla="*/ 2503489 h 6367455"/>
                <a:gd name="connsiteX6743" fmla="*/ 2250048 w 6891715"/>
                <a:gd name="connsiteY6743" fmla="*/ 2517144 h 6367455"/>
                <a:gd name="connsiteX6744" fmla="*/ 2241798 w 6891715"/>
                <a:gd name="connsiteY6744" fmla="*/ 2546990 h 6367455"/>
                <a:gd name="connsiteX6745" fmla="*/ 2213550 w 6891715"/>
                <a:gd name="connsiteY6745" fmla="*/ 2566039 h 6367455"/>
                <a:gd name="connsiteX6746" fmla="*/ 2206249 w 6891715"/>
                <a:gd name="connsiteY6746" fmla="*/ 2575564 h 6367455"/>
                <a:gd name="connsiteX6747" fmla="*/ 2183715 w 6891715"/>
                <a:gd name="connsiteY6747" fmla="*/ 2563182 h 6367455"/>
                <a:gd name="connsiteX6748" fmla="*/ 2169117 w 6891715"/>
                <a:gd name="connsiteY6748" fmla="*/ 2573658 h 6367455"/>
                <a:gd name="connsiteX6749" fmla="*/ 2149756 w 6891715"/>
                <a:gd name="connsiteY6749" fmla="*/ 2544449 h 6367455"/>
                <a:gd name="connsiteX6750" fmla="*/ 2149439 w 6891715"/>
                <a:gd name="connsiteY6750" fmla="*/ 2535242 h 6367455"/>
                <a:gd name="connsiteX6751" fmla="*/ 2166578 w 6891715"/>
                <a:gd name="connsiteY6751" fmla="*/ 2537146 h 6367455"/>
                <a:gd name="connsiteX6752" fmla="*/ 2168800 w 6891715"/>
                <a:gd name="connsiteY6752" fmla="*/ 2516191 h 6367455"/>
                <a:gd name="connsiteX6753" fmla="*/ 2183399 w 6891715"/>
                <a:gd name="connsiteY6753" fmla="*/ 2530480 h 6367455"/>
                <a:gd name="connsiteX6754" fmla="*/ 2216088 w 6891715"/>
                <a:gd name="connsiteY6754" fmla="*/ 2509202 h 6367455"/>
                <a:gd name="connsiteX6755" fmla="*/ 2187842 w 6891715"/>
                <a:gd name="connsiteY6755" fmla="*/ 2511428 h 6367455"/>
                <a:gd name="connsiteX6756" fmla="*/ 2178955 w 6891715"/>
                <a:gd name="connsiteY6756" fmla="*/ 2506347 h 6367455"/>
                <a:gd name="connsiteX6757" fmla="*/ 2176734 w 6891715"/>
                <a:gd name="connsiteY6757" fmla="*/ 2489517 h 6367455"/>
                <a:gd name="connsiteX6758" fmla="*/ 2203076 w 6891715"/>
                <a:gd name="connsiteY6758" fmla="*/ 2475554 h 6367455"/>
                <a:gd name="connsiteX6759" fmla="*/ 2181178 w 6891715"/>
                <a:gd name="connsiteY6759" fmla="*/ 2477773 h 6367455"/>
                <a:gd name="connsiteX6760" fmla="*/ 2181813 w 6891715"/>
                <a:gd name="connsiteY6760" fmla="*/ 2465073 h 6367455"/>
                <a:gd name="connsiteX6761" fmla="*/ 2169117 w 6891715"/>
                <a:gd name="connsiteY6761" fmla="*/ 2453962 h 6367455"/>
                <a:gd name="connsiteX6762" fmla="*/ 2180543 w 6891715"/>
                <a:gd name="connsiteY6762" fmla="*/ 2439040 h 6367455"/>
                <a:gd name="connsiteX6763" fmla="*/ 2172290 w 6891715"/>
                <a:gd name="connsiteY6763" fmla="*/ 2438087 h 6367455"/>
                <a:gd name="connsiteX6764" fmla="*/ 2159594 w 6891715"/>
                <a:gd name="connsiteY6764" fmla="*/ 2444438 h 6367455"/>
                <a:gd name="connsiteX6765" fmla="*/ 2141505 w 6891715"/>
                <a:gd name="connsiteY6765" fmla="*/ 2433007 h 6367455"/>
                <a:gd name="connsiteX6766" fmla="*/ 2149756 w 6891715"/>
                <a:gd name="connsiteY6766" fmla="*/ 2422530 h 6367455"/>
                <a:gd name="connsiteX6767" fmla="*/ 2138331 w 6891715"/>
                <a:gd name="connsiteY6767" fmla="*/ 2421258 h 6367455"/>
                <a:gd name="connsiteX6768" fmla="*/ 2143091 w 6891715"/>
                <a:gd name="connsiteY6768" fmla="*/ 2403163 h 6367455"/>
                <a:gd name="connsiteX6769" fmla="*/ 2158959 w 6891715"/>
                <a:gd name="connsiteY6769" fmla="*/ 2402208 h 6367455"/>
                <a:gd name="connsiteX6770" fmla="*/ 2184669 w 6891715"/>
                <a:gd name="connsiteY6770" fmla="*/ 2408243 h 6367455"/>
                <a:gd name="connsiteX6771" fmla="*/ 2209741 w 6891715"/>
                <a:gd name="connsiteY6771" fmla="*/ 2392366 h 6367455"/>
                <a:gd name="connsiteX6772" fmla="*/ 2253223 w 6891715"/>
                <a:gd name="connsiteY6772" fmla="*/ 2401575 h 6367455"/>
                <a:gd name="connsiteX6773" fmla="*/ 2274486 w 6891715"/>
                <a:gd name="connsiteY6773" fmla="*/ 2389510 h 6367455"/>
                <a:gd name="connsiteX6774" fmla="*/ 2317968 w 6891715"/>
                <a:gd name="connsiteY6774" fmla="*/ 2416815 h 6367455"/>
                <a:gd name="connsiteX6775" fmla="*/ 2312891 w 6891715"/>
                <a:gd name="connsiteY6775" fmla="*/ 2438722 h 6367455"/>
                <a:gd name="connsiteX6776" fmla="*/ 2328441 w 6891715"/>
                <a:gd name="connsiteY6776" fmla="*/ 2426022 h 6367455"/>
                <a:gd name="connsiteX6777" fmla="*/ 2341136 w 6891715"/>
                <a:gd name="connsiteY6777" fmla="*/ 2440627 h 6367455"/>
                <a:gd name="connsiteX6778" fmla="*/ 2347484 w 6891715"/>
                <a:gd name="connsiteY6778" fmla="*/ 2426022 h 6367455"/>
                <a:gd name="connsiteX6779" fmla="*/ 2329710 w 6891715"/>
                <a:gd name="connsiteY6779" fmla="*/ 2412053 h 6367455"/>
                <a:gd name="connsiteX6780" fmla="*/ 2325902 w 6891715"/>
                <a:gd name="connsiteY6780" fmla="*/ 2398716 h 6367455"/>
                <a:gd name="connsiteX6781" fmla="*/ 2386204 w 6891715"/>
                <a:gd name="connsiteY6781" fmla="*/ 2376172 h 6367455"/>
                <a:gd name="connsiteX6782" fmla="*/ 2384935 w 6891715"/>
                <a:gd name="connsiteY6782" fmla="*/ 2359030 h 6367455"/>
                <a:gd name="connsiteX6783" fmla="*/ 2353197 w 6891715"/>
                <a:gd name="connsiteY6783" fmla="*/ 2371094 h 6367455"/>
                <a:gd name="connsiteX6784" fmla="*/ 2361765 w 6891715"/>
                <a:gd name="connsiteY6784" fmla="*/ 2356172 h 6367455"/>
                <a:gd name="connsiteX6785" fmla="*/ 2361448 w 6891715"/>
                <a:gd name="connsiteY6785" fmla="*/ 2331725 h 6367455"/>
                <a:gd name="connsiteX6786" fmla="*/ 2383348 w 6891715"/>
                <a:gd name="connsiteY6786" fmla="*/ 2299021 h 6367455"/>
                <a:gd name="connsiteX6787" fmla="*/ 2345898 w 6891715"/>
                <a:gd name="connsiteY6787" fmla="*/ 2332040 h 6367455"/>
                <a:gd name="connsiteX6788" fmla="*/ 2345898 w 6891715"/>
                <a:gd name="connsiteY6788" fmla="*/ 2368872 h 6367455"/>
                <a:gd name="connsiteX6789" fmla="*/ 2330346 w 6891715"/>
                <a:gd name="connsiteY6789" fmla="*/ 2378397 h 6367455"/>
                <a:gd name="connsiteX6790" fmla="*/ 2320824 w 6891715"/>
                <a:gd name="connsiteY6790" fmla="*/ 2367285 h 6367455"/>
                <a:gd name="connsiteX6791" fmla="*/ 2313208 w 6891715"/>
                <a:gd name="connsiteY6791" fmla="*/ 2374587 h 6367455"/>
                <a:gd name="connsiteX6792" fmla="*/ 2271948 w 6891715"/>
                <a:gd name="connsiteY6792" fmla="*/ 2374904 h 6367455"/>
                <a:gd name="connsiteX6793" fmla="*/ 2271948 w 6891715"/>
                <a:gd name="connsiteY6793" fmla="*/ 2363157 h 6367455"/>
                <a:gd name="connsiteX6794" fmla="*/ 2287500 w 6891715"/>
                <a:gd name="connsiteY6794" fmla="*/ 2339979 h 6367455"/>
                <a:gd name="connsiteX6795" fmla="*/ 2263378 w 6891715"/>
                <a:gd name="connsiteY6795" fmla="*/ 2359030 h 6367455"/>
                <a:gd name="connsiteX6796" fmla="*/ 2263378 w 6891715"/>
                <a:gd name="connsiteY6796" fmla="*/ 2376172 h 6367455"/>
                <a:gd name="connsiteX6797" fmla="*/ 2245605 w 6891715"/>
                <a:gd name="connsiteY6797" fmla="*/ 2379350 h 6367455"/>
                <a:gd name="connsiteX6798" fmla="*/ 2210694 w 6891715"/>
                <a:gd name="connsiteY6798" fmla="*/ 2377443 h 6367455"/>
                <a:gd name="connsiteX6799" fmla="*/ 2176100 w 6891715"/>
                <a:gd name="connsiteY6799" fmla="*/ 2399987 h 6367455"/>
                <a:gd name="connsiteX6800" fmla="*/ 2153882 w 6891715"/>
                <a:gd name="connsiteY6800" fmla="*/ 2391732 h 6367455"/>
                <a:gd name="connsiteX6801" fmla="*/ 2145948 w 6891715"/>
                <a:gd name="connsiteY6801" fmla="*/ 2379350 h 6367455"/>
                <a:gd name="connsiteX6802" fmla="*/ 2160864 w 6891715"/>
                <a:gd name="connsiteY6802" fmla="*/ 2371729 h 6367455"/>
                <a:gd name="connsiteX6803" fmla="*/ 2136427 w 6891715"/>
                <a:gd name="connsiteY6803" fmla="*/ 2362204 h 6367455"/>
                <a:gd name="connsiteX6804" fmla="*/ 2178639 w 6891715"/>
                <a:gd name="connsiteY6804" fmla="*/ 2342201 h 6367455"/>
                <a:gd name="connsiteX6805" fmla="*/ 2167847 w 6891715"/>
                <a:gd name="connsiteY6805" fmla="*/ 2339979 h 6367455"/>
                <a:gd name="connsiteX6806" fmla="*/ 2173243 w 6891715"/>
                <a:gd name="connsiteY6806" fmla="*/ 2326326 h 6367455"/>
                <a:gd name="connsiteX6807" fmla="*/ 2188160 w 6891715"/>
                <a:gd name="connsiteY6807" fmla="*/ 2322834 h 6367455"/>
                <a:gd name="connsiteX6808" fmla="*/ 2158008 w 6891715"/>
                <a:gd name="connsiteY6808" fmla="*/ 2303150 h 6367455"/>
                <a:gd name="connsiteX6809" fmla="*/ 2166578 w 6891715"/>
                <a:gd name="connsiteY6809" fmla="*/ 2294574 h 6367455"/>
                <a:gd name="connsiteX6810" fmla="*/ 2133571 w 6891715"/>
                <a:gd name="connsiteY6810" fmla="*/ 2274889 h 6367455"/>
                <a:gd name="connsiteX6811" fmla="*/ 2157057 w 6891715"/>
                <a:gd name="connsiteY6811" fmla="*/ 2271715 h 6367455"/>
                <a:gd name="connsiteX6812" fmla="*/ 2154518 w 6891715"/>
                <a:gd name="connsiteY6812" fmla="*/ 2256790 h 6367455"/>
                <a:gd name="connsiteX6813" fmla="*/ 2160864 w 6891715"/>
                <a:gd name="connsiteY6813" fmla="*/ 2256790 h 6367455"/>
                <a:gd name="connsiteX6814" fmla="*/ 2173560 w 6891715"/>
                <a:gd name="connsiteY6814" fmla="*/ 2244090 h 6367455"/>
                <a:gd name="connsiteX6815" fmla="*/ 2187525 w 6891715"/>
                <a:gd name="connsiteY6815" fmla="*/ 2258697 h 6367455"/>
                <a:gd name="connsiteX6816" fmla="*/ 2200219 w 6891715"/>
                <a:gd name="connsiteY6816" fmla="*/ 2265998 h 6367455"/>
                <a:gd name="connsiteX6817" fmla="*/ 2203395 w 6891715"/>
                <a:gd name="connsiteY6817" fmla="*/ 2253298 h 6367455"/>
                <a:gd name="connsiteX6818" fmla="*/ 2226246 w 6891715"/>
                <a:gd name="connsiteY6818" fmla="*/ 2245361 h 6367455"/>
                <a:gd name="connsiteX6819" fmla="*/ 2252906 w 6891715"/>
                <a:gd name="connsiteY6819" fmla="*/ 2258377 h 6367455"/>
                <a:gd name="connsiteX6820" fmla="*/ 2266552 w 6891715"/>
                <a:gd name="connsiteY6820" fmla="*/ 2244090 h 6367455"/>
                <a:gd name="connsiteX6821" fmla="*/ 2266552 w 6891715"/>
                <a:gd name="connsiteY6821" fmla="*/ 2235835 h 6367455"/>
                <a:gd name="connsiteX6822" fmla="*/ 2213550 w 6891715"/>
                <a:gd name="connsiteY6822" fmla="*/ 2243773 h 6367455"/>
                <a:gd name="connsiteX6823" fmla="*/ 2197681 w 6891715"/>
                <a:gd name="connsiteY6823" fmla="*/ 2239644 h 6367455"/>
                <a:gd name="connsiteX6824" fmla="*/ 2204029 w 6891715"/>
                <a:gd name="connsiteY6824" fmla="*/ 2231072 h 6367455"/>
                <a:gd name="connsiteX6825" fmla="*/ 2233862 w 6891715"/>
                <a:gd name="connsiteY6825" fmla="*/ 2227898 h 6367455"/>
                <a:gd name="connsiteX6826" fmla="*/ 2254492 w 6891715"/>
                <a:gd name="connsiteY6826" fmla="*/ 2222181 h 6367455"/>
                <a:gd name="connsiteX6827" fmla="*/ 2236401 w 6891715"/>
                <a:gd name="connsiteY6827" fmla="*/ 2212020 h 6367455"/>
                <a:gd name="connsiteX6828" fmla="*/ 2249414 w 6891715"/>
                <a:gd name="connsiteY6828" fmla="*/ 2203448 h 6367455"/>
                <a:gd name="connsiteX6829" fmla="*/ 2244970 w 6891715"/>
                <a:gd name="connsiteY6829" fmla="*/ 2194876 h 6367455"/>
                <a:gd name="connsiteX6830" fmla="*/ 2230053 w 6891715"/>
                <a:gd name="connsiteY6830" fmla="*/ 2187889 h 6367455"/>
                <a:gd name="connsiteX6831" fmla="*/ 2238304 w 6891715"/>
                <a:gd name="connsiteY6831" fmla="*/ 2165664 h 6367455"/>
                <a:gd name="connsiteX6832" fmla="*/ 2261791 w 6891715"/>
                <a:gd name="connsiteY6832" fmla="*/ 2150423 h 6367455"/>
                <a:gd name="connsiteX6833" fmla="*/ 2278612 w 6891715"/>
                <a:gd name="connsiteY6833" fmla="*/ 2184079 h 6367455"/>
                <a:gd name="connsiteX6834" fmla="*/ 2285912 w 6891715"/>
                <a:gd name="connsiteY6834" fmla="*/ 2178682 h 6367455"/>
                <a:gd name="connsiteX6835" fmla="*/ 2279565 w 6891715"/>
                <a:gd name="connsiteY6835" fmla="*/ 2166298 h 6367455"/>
                <a:gd name="connsiteX6836" fmla="*/ 2281469 w 6891715"/>
                <a:gd name="connsiteY6836" fmla="*/ 2138677 h 6367455"/>
                <a:gd name="connsiteX6837" fmla="*/ 2300512 w 6891715"/>
                <a:gd name="connsiteY6837" fmla="*/ 2135500 h 6367455"/>
                <a:gd name="connsiteX6838" fmla="*/ 2314476 w 6891715"/>
                <a:gd name="connsiteY6838" fmla="*/ 2151058 h 6367455"/>
                <a:gd name="connsiteX6839" fmla="*/ 2307177 w 6891715"/>
                <a:gd name="connsiteY6839" fmla="*/ 2195194 h 6367455"/>
                <a:gd name="connsiteX6840" fmla="*/ 2318920 w 6891715"/>
                <a:gd name="connsiteY6840" fmla="*/ 2195194 h 6367455"/>
                <a:gd name="connsiteX6841" fmla="*/ 2329076 w 6891715"/>
                <a:gd name="connsiteY6841" fmla="*/ 2158361 h 6367455"/>
                <a:gd name="connsiteX6842" fmla="*/ 2356688 w 6891715"/>
                <a:gd name="connsiteY6842" fmla="*/ 2158044 h 6367455"/>
                <a:gd name="connsiteX6843" fmla="*/ 2361131 w 6891715"/>
                <a:gd name="connsiteY6843" fmla="*/ 2146612 h 6367455"/>
                <a:gd name="connsiteX6844" fmla="*/ 2321776 w 6891715"/>
                <a:gd name="connsiteY6844" fmla="*/ 2142486 h 6367455"/>
                <a:gd name="connsiteX6845" fmla="*/ 2319237 w 6891715"/>
                <a:gd name="connsiteY6845" fmla="*/ 2125021 h 6367455"/>
                <a:gd name="connsiteX6846" fmla="*/ 2297020 w 6891715"/>
                <a:gd name="connsiteY6846" fmla="*/ 2113274 h 6367455"/>
                <a:gd name="connsiteX6847" fmla="*/ 2285594 w 6891715"/>
                <a:gd name="connsiteY6847" fmla="*/ 2125021 h 6367455"/>
                <a:gd name="connsiteX6848" fmla="*/ 2278294 w 6891715"/>
                <a:gd name="connsiteY6848" fmla="*/ 2118988 h 6367455"/>
                <a:gd name="connsiteX6849" fmla="*/ 2283373 w 6891715"/>
                <a:gd name="connsiteY6849" fmla="*/ 2109465 h 6367455"/>
                <a:gd name="connsiteX6850" fmla="*/ 2297973 w 6891715"/>
                <a:gd name="connsiteY6850" fmla="*/ 2100891 h 6367455"/>
                <a:gd name="connsiteX6851" fmla="*/ 2310667 w 6891715"/>
                <a:gd name="connsiteY6851" fmla="*/ 2099304 h 6367455"/>
                <a:gd name="connsiteX6852" fmla="*/ 2326855 w 6891715"/>
                <a:gd name="connsiteY6852" fmla="*/ 2092953 h 6367455"/>
                <a:gd name="connsiteX6853" fmla="*/ 2344627 w 6891715"/>
                <a:gd name="connsiteY6853" fmla="*/ 2103432 h 6367455"/>
                <a:gd name="connsiteX6854" fmla="*/ 2352880 w 6891715"/>
                <a:gd name="connsiteY6854" fmla="*/ 2098033 h 6367455"/>
                <a:gd name="connsiteX6855" fmla="*/ 2373509 w 6891715"/>
                <a:gd name="connsiteY6855" fmla="*/ 2117719 h 6367455"/>
                <a:gd name="connsiteX6856" fmla="*/ 2388426 w 6891715"/>
                <a:gd name="connsiteY6856" fmla="*/ 2113591 h 6367455"/>
                <a:gd name="connsiteX6857" fmla="*/ 2390965 w 6891715"/>
                <a:gd name="connsiteY6857" fmla="*/ 2100891 h 6367455"/>
                <a:gd name="connsiteX6858" fmla="*/ 2364623 w 6891715"/>
                <a:gd name="connsiteY6858" fmla="*/ 2097082 h 6367455"/>
                <a:gd name="connsiteX6859" fmla="*/ 2364623 w 6891715"/>
                <a:gd name="connsiteY6859" fmla="*/ 2087237 h 6367455"/>
                <a:gd name="connsiteX6860" fmla="*/ 2392868 w 6891715"/>
                <a:gd name="connsiteY6860" fmla="*/ 2073585 h 6367455"/>
                <a:gd name="connsiteX6861" fmla="*/ 2361131 w 6891715"/>
                <a:gd name="connsiteY6861" fmla="*/ 2063426 h 6367455"/>
                <a:gd name="connsiteX6862" fmla="*/ 2344309 w 6891715"/>
                <a:gd name="connsiteY6862" fmla="*/ 2067553 h 6367455"/>
                <a:gd name="connsiteX6863" fmla="*/ 2321141 w 6891715"/>
                <a:gd name="connsiteY6863" fmla="*/ 2069141 h 6367455"/>
                <a:gd name="connsiteX6864" fmla="*/ 2338915 w 6891715"/>
                <a:gd name="connsiteY6864" fmla="*/ 2050726 h 6367455"/>
                <a:gd name="connsiteX6865" fmla="*/ 2320824 w 6891715"/>
                <a:gd name="connsiteY6865" fmla="*/ 2045646 h 6367455"/>
                <a:gd name="connsiteX6866" fmla="*/ 2318602 w 6891715"/>
                <a:gd name="connsiteY6866" fmla="*/ 2029776 h 6367455"/>
                <a:gd name="connsiteX6867" fmla="*/ 2346849 w 6891715"/>
                <a:gd name="connsiteY6867" fmla="*/ 2010726 h 6367455"/>
                <a:gd name="connsiteX6868" fmla="*/ 2363987 w 6891715"/>
                <a:gd name="connsiteY6868" fmla="*/ 2025013 h 6367455"/>
                <a:gd name="connsiteX6869" fmla="*/ 2377953 w 6891715"/>
                <a:gd name="connsiteY6869" fmla="*/ 2033586 h 6367455"/>
                <a:gd name="connsiteX6870" fmla="*/ 2390330 w 6891715"/>
                <a:gd name="connsiteY6870" fmla="*/ 2019933 h 6367455"/>
                <a:gd name="connsiteX6871" fmla="*/ 2395725 w 6891715"/>
                <a:gd name="connsiteY6871" fmla="*/ 2026918 h 6367455"/>
                <a:gd name="connsiteX6872" fmla="*/ 2422068 w 6891715"/>
                <a:gd name="connsiteY6872" fmla="*/ 2016441 h 6367455"/>
                <a:gd name="connsiteX6873" fmla="*/ 2401756 w 6891715"/>
                <a:gd name="connsiteY6873" fmla="*/ 1998661 h 6367455"/>
                <a:gd name="connsiteX6874" fmla="*/ 2384935 w 6891715"/>
                <a:gd name="connsiteY6874" fmla="*/ 2011360 h 6367455"/>
                <a:gd name="connsiteX6875" fmla="*/ 2370336 w 6891715"/>
                <a:gd name="connsiteY6875" fmla="*/ 2004376 h 6367455"/>
                <a:gd name="connsiteX6876" fmla="*/ 2373191 w 6891715"/>
                <a:gd name="connsiteY6876" fmla="*/ 1984056 h 6367455"/>
                <a:gd name="connsiteX6877" fmla="*/ 2394138 w 6891715"/>
                <a:gd name="connsiteY6877" fmla="*/ 1977706 h 6367455"/>
                <a:gd name="connsiteX6878" fmla="*/ 2409055 w 6891715"/>
                <a:gd name="connsiteY6878" fmla="*/ 1966911 h 6367455"/>
                <a:gd name="connsiteX6879" fmla="*/ 2423655 w 6891715"/>
                <a:gd name="connsiteY6879" fmla="*/ 1967864 h 6367455"/>
                <a:gd name="connsiteX6880" fmla="*/ 2424608 w 6891715"/>
                <a:gd name="connsiteY6880" fmla="*/ 1955164 h 6367455"/>
                <a:gd name="connsiteX6881" fmla="*/ 2438570 w 6891715"/>
                <a:gd name="connsiteY6881" fmla="*/ 1958338 h 6367455"/>
                <a:gd name="connsiteX6882" fmla="*/ 2445870 w 6891715"/>
                <a:gd name="connsiteY6882" fmla="*/ 1965324 h 6367455"/>
                <a:gd name="connsiteX6883" fmla="*/ 2460787 w 6891715"/>
                <a:gd name="connsiteY6883" fmla="*/ 1944051 h 6367455"/>
                <a:gd name="connsiteX6884" fmla="*/ 2480465 w 6891715"/>
                <a:gd name="connsiteY6884" fmla="*/ 1914841 h 6367455"/>
                <a:gd name="connsiteX6885" fmla="*/ 2502364 w 6891715"/>
                <a:gd name="connsiteY6885" fmla="*/ 1913254 h 6367455"/>
                <a:gd name="connsiteX6886" fmla="*/ 2520455 w 6891715"/>
                <a:gd name="connsiteY6886" fmla="*/ 1906904 h 6367455"/>
                <a:gd name="connsiteX6887" fmla="*/ 2529341 w 6891715"/>
                <a:gd name="connsiteY6887" fmla="*/ 1928811 h 6367455"/>
                <a:gd name="connsiteX6888" fmla="*/ 2553461 w 6891715"/>
                <a:gd name="connsiteY6888" fmla="*/ 1919286 h 6367455"/>
                <a:gd name="connsiteX6889" fmla="*/ 2543941 w 6891715"/>
                <a:gd name="connsiteY6889" fmla="*/ 1902459 h 6367455"/>
                <a:gd name="connsiteX6890" fmla="*/ 2538228 w 6891715"/>
                <a:gd name="connsiteY6890" fmla="*/ 1886901 h 6367455"/>
                <a:gd name="connsiteX6891" fmla="*/ 2585518 w 6891715"/>
                <a:gd name="connsiteY6891" fmla="*/ 1865312 h 6367455"/>
                <a:gd name="connsiteX6892" fmla="*/ 2609319 w 6891715"/>
                <a:gd name="connsiteY6892" fmla="*/ 1891347 h 6367455"/>
                <a:gd name="connsiteX6893" fmla="*/ 2603925 w 6891715"/>
                <a:gd name="connsiteY6893" fmla="*/ 1913254 h 6367455"/>
                <a:gd name="connsiteX6894" fmla="*/ 2607415 w 6891715"/>
                <a:gd name="connsiteY6894" fmla="*/ 1925954 h 6367455"/>
                <a:gd name="connsiteX6895" fmla="*/ 2630902 w 6891715"/>
                <a:gd name="connsiteY6895" fmla="*/ 1923731 h 6367455"/>
                <a:gd name="connsiteX6896" fmla="*/ 2619793 w 6891715"/>
                <a:gd name="connsiteY6896" fmla="*/ 1910079 h 6367455"/>
                <a:gd name="connsiteX6897" fmla="*/ 2626141 w 6891715"/>
                <a:gd name="connsiteY6897" fmla="*/ 1900554 h 6367455"/>
                <a:gd name="connsiteX6898" fmla="*/ 2665497 w 6891715"/>
                <a:gd name="connsiteY6898" fmla="*/ 1901189 h 6367455"/>
                <a:gd name="connsiteX6899" fmla="*/ 2678826 w 6891715"/>
                <a:gd name="connsiteY6899" fmla="*/ 1889759 h 6367455"/>
                <a:gd name="connsiteX6900" fmla="*/ 2665179 w 6891715"/>
                <a:gd name="connsiteY6900" fmla="*/ 1871979 h 6367455"/>
                <a:gd name="connsiteX6901" fmla="*/ 2684856 w 6891715"/>
                <a:gd name="connsiteY6901" fmla="*/ 1851658 h 6367455"/>
                <a:gd name="connsiteX6902" fmla="*/ 2739762 w 6891715"/>
                <a:gd name="connsiteY6902" fmla="*/ 1824989 h 6367455"/>
                <a:gd name="connsiteX6903" fmla="*/ 2727702 w 6891715"/>
                <a:gd name="connsiteY6903" fmla="*/ 1843086 h 6367455"/>
                <a:gd name="connsiteX6904" fmla="*/ 2755314 w 6891715"/>
                <a:gd name="connsiteY6904" fmla="*/ 1832928 h 6367455"/>
                <a:gd name="connsiteX6905" fmla="*/ 2757853 w 6891715"/>
                <a:gd name="connsiteY6905" fmla="*/ 1817369 h 6367455"/>
                <a:gd name="connsiteX6906" fmla="*/ 2733732 w 6891715"/>
                <a:gd name="connsiteY6906" fmla="*/ 1816734 h 6367455"/>
                <a:gd name="connsiteX6907" fmla="*/ 2743254 w 6891715"/>
                <a:gd name="connsiteY6907" fmla="*/ 1805304 h 6367455"/>
                <a:gd name="connsiteX6908" fmla="*/ 2743571 w 6891715"/>
                <a:gd name="connsiteY6908" fmla="*/ 1795779 h 6367455"/>
                <a:gd name="connsiteX6909" fmla="*/ 2735636 w 6891715"/>
                <a:gd name="connsiteY6909" fmla="*/ 1791334 h 6367455"/>
                <a:gd name="connsiteX6910" fmla="*/ 2750553 w 6891715"/>
                <a:gd name="connsiteY6910" fmla="*/ 1786571 h 6367455"/>
                <a:gd name="connsiteX6911" fmla="*/ 2749283 w 6891715"/>
                <a:gd name="connsiteY6911" fmla="*/ 1782443 h 6367455"/>
                <a:gd name="connsiteX6912" fmla="*/ 2732463 w 6891715"/>
                <a:gd name="connsiteY6912" fmla="*/ 1785936 h 6367455"/>
                <a:gd name="connsiteX6913" fmla="*/ 2723576 w 6891715"/>
                <a:gd name="connsiteY6913" fmla="*/ 1801494 h 6367455"/>
                <a:gd name="connsiteX6914" fmla="*/ 2655341 w 6891715"/>
                <a:gd name="connsiteY6914" fmla="*/ 1817686 h 6367455"/>
                <a:gd name="connsiteX6915" fmla="*/ 2652167 w 6891715"/>
                <a:gd name="connsiteY6915" fmla="*/ 1822131 h 6367455"/>
                <a:gd name="connsiteX6916" fmla="*/ 2724211 w 6891715"/>
                <a:gd name="connsiteY6916" fmla="*/ 1806891 h 6367455"/>
                <a:gd name="connsiteX6917" fmla="*/ 2726114 w 6891715"/>
                <a:gd name="connsiteY6917" fmla="*/ 1817369 h 6367455"/>
                <a:gd name="connsiteX6918" fmla="*/ 2673431 w 6891715"/>
                <a:gd name="connsiteY6918" fmla="*/ 1835784 h 6367455"/>
                <a:gd name="connsiteX6919" fmla="*/ 2648041 w 6891715"/>
                <a:gd name="connsiteY6919" fmla="*/ 1871979 h 6367455"/>
                <a:gd name="connsiteX6920" fmla="*/ 2615668 w 6891715"/>
                <a:gd name="connsiteY6920" fmla="*/ 1886267 h 6367455"/>
                <a:gd name="connsiteX6921" fmla="*/ 2597261 w 6891715"/>
                <a:gd name="connsiteY6921" fmla="*/ 1856739 h 6367455"/>
                <a:gd name="connsiteX6922" fmla="*/ 2607415 w 6891715"/>
                <a:gd name="connsiteY6922" fmla="*/ 1833245 h 6367455"/>
                <a:gd name="connsiteX6923" fmla="*/ 2587739 w 6891715"/>
                <a:gd name="connsiteY6923" fmla="*/ 1846261 h 6367455"/>
                <a:gd name="connsiteX6924" fmla="*/ 2578217 w 6891715"/>
                <a:gd name="connsiteY6924" fmla="*/ 1843086 h 6367455"/>
                <a:gd name="connsiteX6925" fmla="*/ 2577900 w 6891715"/>
                <a:gd name="connsiteY6925" fmla="*/ 1811336 h 6367455"/>
                <a:gd name="connsiteX6926" fmla="*/ 2599165 w 6891715"/>
                <a:gd name="connsiteY6926" fmla="*/ 1807209 h 6367455"/>
                <a:gd name="connsiteX6927" fmla="*/ 2622967 w 6891715"/>
                <a:gd name="connsiteY6927" fmla="*/ 1785619 h 6367455"/>
                <a:gd name="connsiteX6928" fmla="*/ 2598530 w 6891715"/>
                <a:gd name="connsiteY6928" fmla="*/ 1780538 h 6367455"/>
                <a:gd name="connsiteX6929" fmla="*/ 2596625 w 6891715"/>
                <a:gd name="connsiteY6929" fmla="*/ 1767839 h 6367455"/>
                <a:gd name="connsiteX6930" fmla="*/ 2627094 w 6891715"/>
                <a:gd name="connsiteY6930" fmla="*/ 1760536 h 6367455"/>
                <a:gd name="connsiteX6931" fmla="*/ 2619476 w 6891715"/>
                <a:gd name="connsiteY6931" fmla="*/ 1751963 h 6367455"/>
                <a:gd name="connsiteX6932" fmla="*/ 2625823 w 6891715"/>
                <a:gd name="connsiteY6932" fmla="*/ 1733866 h 6367455"/>
                <a:gd name="connsiteX6933" fmla="*/ 2644550 w 6891715"/>
                <a:gd name="connsiteY6933" fmla="*/ 1726564 h 6367455"/>
                <a:gd name="connsiteX6934" fmla="*/ 2656927 w 6891715"/>
                <a:gd name="connsiteY6934" fmla="*/ 1685606 h 6367455"/>
                <a:gd name="connsiteX6935" fmla="*/ 2672796 w 6891715"/>
                <a:gd name="connsiteY6935" fmla="*/ 1686241 h 6367455"/>
                <a:gd name="connsiteX6936" fmla="*/ 2677239 w 6891715"/>
                <a:gd name="connsiteY6936" fmla="*/ 1672588 h 6367455"/>
                <a:gd name="connsiteX6937" fmla="*/ 2695013 w 6891715"/>
                <a:gd name="connsiteY6937" fmla="*/ 1652269 h 6367455"/>
                <a:gd name="connsiteX6938" fmla="*/ 2703264 w 6891715"/>
                <a:gd name="connsiteY6938" fmla="*/ 1658619 h 6367455"/>
                <a:gd name="connsiteX6939" fmla="*/ 2721355 w 6891715"/>
                <a:gd name="connsiteY6939" fmla="*/ 1676398 h 6367455"/>
                <a:gd name="connsiteX6940" fmla="*/ 2735320 w 6891715"/>
                <a:gd name="connsiteY6940" fmla="*/ 1675128 h 6367455"/>
                <a:gd name="connsiteX6941" fmla="*/ 2719133 w 6891715"/>
                <a:gd name="connsiteY6941" fmla="*/ 1659253 h 6367455"/>
                <a:gd name="connsiteX6942" fmla="*/ 2721355 w 6891715"/>
                <a:gd name="connsiteY6942" fmla="*/ 1651316 h 6367455"/>
                <a:gd name="connsiteX6943" fmla="*/ 2745793 w 6891715"/>
                <a:gd name="connsiteY6943" fmla="*/ 1659253 h 6367455"/>
                <a:gd name="connsiteX6944" fmla="*/ 2749918 w 6891715"/>
                <a:gd name="connsiteY6944" fmla="*/ 1656079 h 6367455"/>
                <a:gd name="connsiteX6945" fmla="*/ 2743254 w 6891715"/>
                <a:gd name="connsiteY6945" fmla="*/ 1642426 h 6367455"/>
                <a:gd name="connsiteX6946" fmla="*/ 2741349 w 6891715"/>
                <a:gd name="connsiteY6946" fmla="*/ 1624646 h 6367455"/>
                <a:gd name="connsiteX6947" fmla="*/ 2750870 w 6891715"/>
                <a:gd name="connsiteY6947" fmla="*/ 1620201 h 6367455"/>
                <a:gd name="connsiteX6948" fmla="*/ 2771499 w 6891715"/>
                <a:gd name="connsiteY6948" fmla="*/ 1600833 h 6367455"/>
                <a:gd name="connsiteX6949" fmla="*/ 2763248 w 6891715"/>
                <a:gd name="connsiteY6949" fmla="*/ 1591944 h 6367455"/>
                <a:gd name="connsiteX6950" fmla="*/ 2742936 w 6891715"/>
                <a:gd name="connsiteY6950" fmla="*/ 1608771 h 6367455"/>
                <a:gd name="connsiteX6951" fmla="*/ 2733732 w 6891715"/>
                <a:gd name="connsiteY6951" fmla="*/ 1609723 h 6367455"/>
                <a:gd name="connsiteX6952" fmla="*/ 2730241 w 6891715"/>
                <a:gd name="connsiteY6952" fmla="*/ 1603374 h 6367455"/>
                <a:gd name="connsiteX6953" fmla="*/ 2741983 w 6891715"/>
                <a:gd name="connsiteY6953" fmla="*/ 1579561 h 6367455"/>
                <a:gd name="connsiteX6954" fmla="*/ 2752459 w 6891715"/>
                <a:gd name="connsiteY6954" fmla="*/ 1580196 h 6367455"/>
                <a:gd name="connsiteX6955" fmla="*/ 2769278 w 6891715"/>
                <a:gd name="connsiteY6955" fmla="*/ 1572576 h 6367455"/>
                <a:gd name="connsiteX6956" fmla="*/ 2766105 w 6891715"/>
                <a:gd name="connsiteY6956" fmla="*/ 1549399 h 6367455"/>
                <a:gd name="connsiteX6957" fmla="*/ 2779435 w 6891715"/>
                <a:gd name="connsiteY6957" fmla="*/ 1533524 h 6367455"/>
                <a:gd name="connsiteX6958" fmla="*/ 2799430 w 6891715"/>
                <a:gd name="connsiteY6958" fmla="*/ 1528127 h 6367455"/>
                <a:gd name="connsiteX6959" fmla="*/ 2804825 w 6891715"/>
                <a:gd name="connsiteY6959" fmla="*/ 1517649 h 6367455"/>
                <a:gd name="connsiteX6960" fmla="*/ 2813077 w 6891715"/>
                <a:gd name="connsiteY6960" fmla="*/ 1509077 h 6367455"/>
                <a:gd name="connsiteX6961" fmla="*/ 2818790 w 6891715"/>
                <a:gd name="connsiteY6961" fmla="*/ 1531937 h 6367455"/>
                <a:gd name="connsiteX6962" fmla="*/ 2830215 w 6891715"/>
                <a:gd name="connsiteY6962" fmla="*/ 1541461 h 6367455"/>
                <a:gd name="connsiteX6963" fmla="*/ 2842592 w 6891715"/>
                <a:gd name="connsiteY6963" fmla="*/ 1520189 h 6367455"/>
                <a:gd name="connsiteX6964" fmla="*/ 2837515 w 6891715"/>
                <a:gd name="connsiteY6964" fmla="*/ 1515109 h 6367455"/>
                <a:gd name="connsiteX6965" fmla="*/ 2855288 w 6891715"/>
                <a:gd name="connsiteY6965" fmla="*/ 1505584 h 6367455"/>
                <a:gd name="connsiteX6966" fmla="*/ 2863540 w 6891715"/>
                <a:gd name="connsiteY6966" fmla="*/ 1493836 h 6367455"/>
                <a:gd name="connsiteX6967" fmla="*/ 2859414 w 6891715"/>
                <a:gd name="connsiteY6967" fmla="*/ 1486534 h 6367455"/>
                <a:gd name="connsiteX6968" fmla="*/ 2845767 w 6891715"/>
                <a:gd name="connsiteY6968" fmla="*/ 1504314 h 6367455"/>
                <a:gd name="connsiteX6969" fmla="*/ 2832120 w 6891715"/>
                <a:gd name="connsiteY6969" fmla="*/ 1513204 h 6367455"/>
                <a:gd name="connsiteX6970" fmla="*/ 2828945 w 6891715"/>
                <a:gd name="connsiteY6970" fmla="*/ 1481137 h 6367455"/>
                <a:gd name="connsiteX6971" fmla="*/ 2828628 w 6891715"/>
                <a:gd name="connsiteY6971" fmla="*/ 1479232 h 6367455"/>
                <a:gd name="connsiteX6972" fmla="*/ 2825772 w 6891715"/>
                <a:gd name="connsiteY6972" fmla="*/ 1481137 h 6367455"/>
                <a:gd name="connsiteX6973" fmla="*/ 2819425 w 6891715"/>
                <a:gd name="connsiteY6973" fmla="*/ 1484629 h 6367455"/>
                <a:gd name="connsiteX6974" fmla="*/ 2806729 w 6891715"/>
                <a:gd name="connsiteY6974" fmla="*/ 1509077 h 6367455"/>
                <a:gd name="connsiteX6975" fmla="*/ 2794987 w 6891715"/>
                <a:gd name="connsiteY6975" fmla="*/ 1503996 h 6367455"/>
                <a:gd name="connsiteX6976" fmla="*/ 2801335 w 6891715"/>
                <a:gd name="connsiteY6976" fmla="*/ 1488122 h 6367455"/>
                <a:gd name="connsiteX6977" fmla="*/ 2807047 w 6891715"/>
                <a:gd name="connsiteY6977" fmla="*/ 1481137 h 6367455"/>
                <a:gd name="connsiteX6978" fmla="*/ 2815933 w 6891715"/>
                <a:gd name="connsiteY6978" fmla="*/ 1470024 h 6367455"/>
                <a:gd name="connsiteX6979" fmla="*/ 2827359 w 6891715"/>
                <a:gd name="connsiteY6979" fmla="*/ 1465897 h 6367455"/>
                <a:gd name="connsiteX6980" fmla="*/ 2821012 w 6891715"/>
                <a:gd name="connsiteY6980" fmla="*/ 1454149 h 6367455"/>
                <a:gd name="connsiteX6981" fmla="*/ 2825137 w 6891715"/>
                <a:gd name="connsiteY6981" fmla="*/ 1438274 h 6367455"/>
                <a:gd name="connsiteX6982" fmla="*/ 2832436 w 6891715"/>
                <a:gd name="connsiteY6982" fmla="*/ 1441449 h 6367455"/>
                <a:gd name="connsiteX6983" fmla="*/ 2833706 w 6891715"/>
                <a:gd name="connsiteY6983" fmla="*/ 1461134 h 6367455"/>
                <a:gd name="connsiteX6984" fmla="*/ 2840371 w 6891715"/>
                <a:gd name="connsiteY6984" fmla="*/ 1467484 h 6367455"/>
                <a:gd name="connsiteX6985" fmla="*/ 2859414 w 6891715"/>
                <a:gd name="connsiteY6985" fmla="*/ 1481137 h 6367455"/>
                <a:gd name="connsiteX6986" fmla="*/ 2862588 w 6891715"/>
                <a:gd name="connsiteY6986" fmla="*/ 1483042 h 6367455"/>
                <a:gd name="connsiteX6987" fmla="*/ 2862271 w 6891715"/>
                <a:gd name="connsiteY6987" fmla="*/ 1481137 h 6367455"/>
                <a:gd name="connsiteX6988" fmla="*/ 2860366 w 6891715"/>
                <a:gd name="connsiteY6988" fmla="*/ 1474152 h 6367455"/>
                <a:gd name="connsiteX6989" fmla="*/ 2854653 w 6891715"/>
                <a:gd name="connsiteY6989" fmla="*/ 1441132 h 6367455"/>
                <a:gd name="connsiteX6990" fmla="*/ 2836563 w 6891715"/>
                <a:gd name="connsiteY6990" fmla="*/ 1430972 h 6367455"/>
                <a:gd name="connsiteX6991" fmla="*/ 2833072 w 6891715"/>
                <a:gd name="connsiteY6991" fmla="*/ 1410017 h 6367455"/>
                <a:gd name="connsiteX6992" fmla="*/ 2847036 w 6891715"/>
                <a:gd name="connsiteY6992" fmla="*/ 1405255 h 6367455"/>
                <a:gd name="connsiteX6993" fmla="*/ 2852749 w 6891715"/>
                <a:gd name="connsiteY6993" fmla="*/ 1426527 h 6367455"/>
                <a:gd name="connsiteX6994" fmla="*/ 2864174 w 6891715"/>
                <a:gd name="connsiteY6994" fmla="*/ 1423987 h 6367455"/>
                <a:gd name="connsiteX6995" fmla="*/ 2868300 w 6891715"/>
                <a:gd name="connsiteY6995" fmla="*/ 1403350 h 6367455"/>
                <a:gd name="connsiteX6996" fmla="*/ 2848941 w 6891715"/>
                <a:gd name="connsiteY6996" fmla="*/ 1392554 h 6367455"/>
                <a:gd name="connsiteX6997" fmla="*/ 2854970 w 6891715"/>
                <a:gd name="connsiteY6997" fmla="*/ 1378267 h 6367455"/>
                <a:gd name="connsiteX6998" fmla="*/ 2874013 w 6891715"/>
                <a:gd name="connsiteY6998" fmla="*/ 1375727 h 6367455"/>
                <a:gd name="connsiteX6999" fmla="*/ 2865761 w 6891715"/>
                <a:gd name="connsiteY6999" fmla="*/ 1360170 h 6367455"/>
                <a:gd name="connsiteX7000" fmla="*/ 2872744 w 6891715"/>
                <a:gd name="connsiteY7000" fmla="*/ 1346200 h 6367455"/>
                <a:gd name="connsiteX7001" fmla="*/ 2899721 w 6891715"/>
                <a:gd name="connsiteY7001" fmla="*/ 1361757 h 6367455"/>
                <a:gd name="connsiteX7002" fmla="*/ 2904482 w 6891715"/>
                <a:gd name="connsiteY7002" fmla="*/ 1355407 h 6367455"/>
                <a:gd name="connsiteX7003" fmla="*/ 2886390 w 6891715"/>
                <a:gd name="connsiteY7003" fmla="*/ 1337945 h 6367455"/>
                <a:gd name="connsiteX7004" fmla="*/ 2887660 w 6891715"/>
                <a:gd name="connsiteY7004" fmla="*/ 1321752 h 6367455"/>
                <a:gd name="connsiteX7005" fmla="*/ 2864174 w 6891715"/>
                <a:gd name="connsiteY7005" fmla="*/ 1337945 h 6367455"/>
                <a:gd name="connsiteX7006" fmla="*/ 2844496 w 6891715"/>
                <a:gd name="connsiteY7006" fmla="*/ 1366519 h 6367455"/>
                <a:gd name="connsiteX7007" fmla="*/ 2834976 w 6891715"/>
                <a:gd name="connsiteY7007" fmla="*/ 1356360 h 6367455"/>
                <a:gd name="connsiteX7008" fmla="*/ 2854970 w 6891715"/>
                <a:gd name="connsiteY7008" fmla="*/ 1345247 h 6367455"/>
                <a:gd name="connsiteX7009" fmla="*/ 2850527 w 6891715"/>
                <a:gd name="connsiteY7009" fmla="*/ 1331912 h 6367455"/>
                <a:gd name="connsiteX7010" fmla="*/ 2827041 w 6891715"/>
                <a:gd name="connsiteY7010" fmla="*/ 1327467 h 6367455"/>
                <a:gd name="connsiteX7011" fmla="*/ 2834659 w 6891715"/>
                <a:gd name="connsiteY7011" fmla="*/ 1308735 h 6367455"/>
                <a:gd name="connsiteX7012" fmla="*/ 2850527 w 6891715"/>
                <a:gd name="connsiteY7012" fmla="*/ 1323340 h 6367455"/>
                <a:gd name="connsiteX7013" fmla="*/ 2888296 w 6891715"/>
                <a:gd name="connsiteY7013" fmla="*/ 1308100 h 6367455"/>
                <a:gd name="connsiteX7014" fmla="*/ 2890518 w 6891715"/>
                <a:gd name="connsiteY7014" fmla="*/ 1278890 h 6367455"/>
                <a:gd name="connsiteX7015" fmla="*/ 2898768 w 6891715"/>
                <a:gd name="connsiteY7015" fmla="*/ 1278255 h 6367455"/>
                <a:gd name="connsiteX7016" fmla="*/ 2925112 w 6891715"/>
                <a:gd name="connsiteY7016" fmla="*/ 1271905 h 6367455"/>
                <a:gd name="connsiteX7017" fmla="*/ 2936854 w 6891715"/>
                <a:gd name="connsiteY7017" fmla="*/ 1286510 h 6367455"/>
                <a:gd name="connsiteX7018" fmla="*/ 2945741 w 6891715"/>
                <a:gd name="connsiteY7018" fmla="*/ 1306830 h 6367455"/>
                <a:gd name="connsiteX7019" fmla="*/ 2953675 w 6891715"/>
                <a:gd name="connsiteY7019" fmla="*/ 1290637 h 6367455"/>
                <a:gd name="connsiteX7020" fmla="*/ 2975891 w 6891715"/>
                <a:gd name="connsiteY7020" fmla="*/ 1279843 h 6367455"/>
                <a:gd name="connsiteX7021" fmla="*/ 2984143 w 6891715"/>
                <a:gd name="connsiteY7021" fmla="*/ 1264285 h 6367455"/>
                <a:gd name="connsiteX7022" fmla="*/ 2954945 w 6891715"/>
                <a:gd name="connsiteY7022" fmla="*/ 1267460 h 6367455"/>
                <a:gd name="connsiteX7023" fmla="*/ 2946376 w 6891715"/>
                <a:gd name="connsiteY7023" fmla="*/ 1276033 h 6367455"/>
                <a:gd name="connsiteX7024" fmla="*/ 2925746 w 6891715"/>
                <a:gd name="connsiteY7024" fmla="*/ 1242377 h 6367455"/>
                <a:gd name="connsiteX7025" fmla="*/ 2918447 w 6891715"/>
                <a:gd name="connsiteY7025" fmla="*/ 1238250 h 6367455"/>
                <a:gd name="connsiteX7026" fmla="*/ 2920351 w 6891715"/>
                <a:gd name="connsiteY7026" fmla="*/ 1219200 h 6367455"/>
                <a:gd name="connsiteX7027" fmla="*/ 2935267 w 6891715"/>
                <a:gd name="connsiteY7027" fmla="*/ 1221423 h 6367455"/>
                <a:gd name="connsiteX7028" fmla="*/ 2941297 w 6891715"/>
                <a:gd name="connsiteY7028" fmla="*/ 1202373 h 6367455"/>
                <a:gd name="connsiteX7029" fmla="*/ 2907338 w 6891715"/>
                <a:gd name="connsiteY7029" fmla="*/ 1198563 h 6367455"/>
                <a:gd name="connsiteX7030" fmla="*/ 2908607 w 6891715"/>
                <a:gd name="connsiteY7030" fmla="*/ 1184593 h 6367455"/>
                <a:gd name="connsiteX7031" fmla="*/ 2939394 w 6891715"/>
                <a:gd name="connsiteY7031" fmla="*/ 1183323 h 6367455"/>
                <a:gd name="connsiteX7032" fmla="*/ 2919081 w 6891715"/>
                <a:gd name="connsiteY7032" fmla="*/ 1175068 h 6367455"/>
                <a:gd name="connsiteX7033" fmla="*/ 2926063 w 6891715"/>
                <a:gd name="connsiteY7033" fmla="*/ 1166495 h 6367455"/>
                <a:gd name="connsiteX7034" fmla="*/ 2943202 w 6891715"/>
                <a:gd name="connsiteY7034" fmla="*/ 1173798 h 6367455"/>
                <a:gd name="connsiteX7035" fmla="*/ 2948280 w 6891715"/>
                <a:gd name="connsiteY7035" fmla="*/ 1164273 h 6367455"/>
                <a:gd name="connsiteX7036" fmla="*/ 2940980 w 6891715"/>
                <a:gd name="connsiteY7036" fmla="*/ 1155065 h 6367455"/>
                <a:gd name="connsiteX7037" fmla="*/ 2943202 w 6891715"/>
                <a:gd name="connsiteY7037" fmla="*/ 1143318 h 6367455"/>
                <a:gd name="connsiteX7038" fmla="*/ 2968273 w 6891715"/>
                <a:gd name="connsiteY7038" fmla="*/ 1139825 h 6367455"/>
                <a:gd name="connsiteX7039" fmla="*/ 2953358 w 6891715"/>
                <a:gd name="connsiteY7039" fmla="*/ 1131570 h 6367455"/>
                <a:gd name="connsiteX7040" fmla="*/ 2942884 w 6891715"/>
                <a:gd name="connsiteY7040" fmla="*/ 1119187 h 6367455"/>
                <a:gd name="connsiteX7041" fmla="*/ 2946058 w 6891715"/>
                <a:gd name="connsiteY7041" fmla="*/ 1109662 h 6367455"/>
                <a:gd name="connsiteX7042" fmla="*/ 2965102 w 6891715"/>
                <a:gd name="connsiteY7042" fmla="*/ 1113473 h 6367455"/>
                <a:gd name="connsiteX7043" fmla="*/ 2969862 w 6891715"/>
                <a:gd name="connsiteY7043" fmla="*/ 1100772 h 6367455"/>
                <a:gd name="connsiteX7044" fmla="*/ 2984778 w 6891715"/>
                <a:gd name="connsiteY7044" fmla="*/ 1106170 h 6367455"/>
                <a:gd name="connsiteX7045" fmla="*/ 2996522 w 6891715"/>
                <a:gd name="connsiteY7045" fmla="*/ 1093470 h 6367455"/>
                <a:gd name="connsiteX7046" fmla="*/ 3010169 w 6891715"/>
                <a:gd name="connsiteY7046" fmla="*/ 1094105 h 6367455"/>
                <a:gd name="connsiteX7047" fmla="*/ 3014294 w 6891715"/>
                <a:gd name="connsiteY7047" fmla="*/ 1066800 h 6367455"/>
                <a:gd name="connsiteX7048" fmla="*/ 3027942 w 6891715"/>
                <a:gd name="connsiteY7048" fmla="*/ 1062355 h 6367455"/>
                <a:gd name="connsiteX7049" fmla="*/ 3034289 w 6891715"/>
                <a:gd name="connsiteY7049" fmla="*/ 1054735 h 6367455"/>
                <a:gd name="connsiteX7050" fmla="*/ 3062536 w 6891715"/>
                <a:gd name="connsiteY7050" fmla="*/ 1052830 h 6367455"/>
                <a:gd name="connsiteX7051" fmla="*/ 3082848 w 6891715"/>
                <a:gd name="connsiteY7051" fmla="*/ 1044892 h 6367455"/>
                <a:gd name="connsiteX7052" fmla="*/ 3104107 w 6891715"/>
                <a:gd name="connsiteY7052" fmla="*/ 1064577 h 6367455"/>
                <a:gd name="connsiteX7053" fmla="*/ 3119976 w 6891715"/>
                <a:gd name="connsiteY7053" fmla="*/ 1045527 h 6367455"/>
                <a:gd name="connsiteX7054" fmla="*/ 3102520 w 6891715"/>
                <a:gd name="connsiteY7054" fmla="*/ 1029017 h 6367455"/>
                <a:gd name="connsiteX7055" fmla="*/ 3083799 w 6891715"/>
                <a:gd name="connsiteY7055" fmla="*/ 1030287 h 6367455"/>
                <a:gd name="connsiteX7056" fmla="*/ 3074913 w 6891715"/>
                <a:gd name="connsiteY7056" fmla="*/ 1017587 h 6367455"/>
                <a:gd name="connsiteX7057" fmla="*/ 3058410 w 6891715"/>
                <a:gd name="connsiteY7057" fmla="*/ 1028382 h 6367455"/>
                <a:gd name="connsiteX7058" fmla="*/ 3052697 w 6891715"/>
                <a:gd name="connsiteY7058" fmla="*/ 1010602 h 6367455"/>
                <a:gd name="connsiteX7059" fmla="*/ 3043175 w 6891715"/>
                <a:gd name="connsiteY7059" fmla="*/ 1005204 h 6367455"/>
                <a:gd name="connsiteX7060" fmla="*/ 3049206 w 6891715"/>
                <a:gd name="connsiteY7060" fmla="*/ 973770 h 6367455"/>
                <a:gd name="connsiteX7061" fmla="*/ 3072057 w 6891715"/>
                <a:gd name="connsiteY7061" fmla="*/ 948370 h 6367455"/>
                <a:gd name="connsiteX7062" fmla="*/ 3079991 w 6891715"/>
                <a:gd name="connsiteY7062" fmla="*/ 969325 h 6367455"/>
                <a:gd name="connsiteX7063" fmla="*/ 3093634 w 6891715"/>
                <a:gd name="connsiteY7063" fmla="*/ 972500 h 6367455"/>
                <a:gd name="connsiteX7064" fmla="*/ 3099029 w 6891715"/>
                <a:gd name="connsiteY7064" fmla="*/ 980437 h 6367455"/>
                <a:gd name="connsiteX7065" fmla="*/ 3110772 w 6891715"/>
                <a:gd name="connsiteY7065" fmla="*/ 974087 h 6367455"/>
                <a:gd name="connsiteX7066" fmla="*/ 3125689 w 6891715"/>
                <a:gd name="connsiteY7066" fmla="*/ 985517 h 6367455"/>
                <a:gd name="connsiteX7067" fmla="*/ 3140605 w 6891715"/>
                <a:gd name="connsiteY7067" fmla="*/ 979167 h 6367455"/>
                <a:gd name="connsiteX7068" fmla="*/ 3133623 w 6891715"/>
                <a:gd name="connsiteY7068" fmla="*/ 967737 h 6367455"/>
                <a:gd name="connsiteX7069" fmla="*/ 3150762 w 6891715"/>
                <a:gd name="connsiteY7069" fmla="*/ 948687 h 6367455"/>
                <a:gd name="connsiteX7070" fmla="*/ 3128545 w 6891715"/>
                <a:gd name="connsiteY7070" fmla="*/ 959165 h 6367455"/>
                <a:gd name="connsiteX7071" fmla="*/ 3107598 w 6891715"/>
                <a:gd name="connsiteY7071" fmla="*/ 961387 h 6367455"/>
                <a:gd name="connsiteX7072" fmla="*/ 3100933 w 6891715"/>
                <a:gd name="connsiteY7072" fmla="*/ 952180 h 6367455"/>
                <a:gd name="connsiteX7073" fmla="*/ 3120928 w 6891715"/>
                <a:gd name="connsiteY7073" fmla="*/ 940432 h 6367455"/>
                <a:gd name="connsiteX7074" fmla="*/ 3136480 w 6891715"/>
                <a:gd name="connsiteY7074" fmla="*/ 921065 h 6367455"/>
                <a:gd name="connsiteX7075" fmla="*/ 3125054 w 6891715"/>
                <a:gd name="connsiteY7075" fmla="*/ 914080 h 6367455"/>
                <a:gd name="connsiteX7076" fmla="*/ 3137749 w 6891715"/>
                <a:gd name="connsiteY7076" fmla="*/ 903285 h 6367455"/>
                <a:gd name="connsiteX7077" fmla="*/ 3126006 w 6891715"/>
                <a:gd name="connsiteY7077" fmla="*/ 895982 h 6367455"/>
                <a:gd name="connsiteX7078" fmla="*/ 3117437 w 6891715"/>
                <a:gd name="connsiteY7078" fmla="*/ 886775 h 6367455"/>
                <a:gd name="connsiteX7079" fmla="*/ 3130767 w 6891715"/>
                <a:gd name="connsiteY7079" fmla="*/ 865502 h 6367455"/>
                <a:gd name="connsiteX7080" fmla="*/ 3139971 w 6891715"/>
                <a:gd name="connsiteY7080" fmla="*/ 846453 h 6367455"/>
                <a:gd name="connsiteX7081" fmla="*/ 3158061 w 6891715"/>
                <a:gd name="connsiteY7081" fmla="*/ 839150 h 6367455"/>
                <a:gd name="connsiteX7082" fmla="*/ 3169487 w 6891715"/>
                <a:gd name="connsiteY7082" fmla="*/ 806130 h 6367455"/>
                <a:gd name="connsiteX7083" fmla="*/ 3179008 w 6891715"/>
                <a:gd name="connsiteY7083" fmla="*/ 806130 h 6367455"/>
                <a:gd name="connsiteX7084" fmla="*/ 3174882 w 6891715"/>
                <a:gd name="connsiteY7084" fmla="*/ 816607 h 6367455"/>
                <a:gd name="connsiteX7085" fmla="*/ 3180278 w 6891715"/>
                <a:gd name="connsiteY7085" fmla="*/ 839785 h 6367455"/>
                <a:gd name="connsiteX7086" fmla="*/ 3190116 w 6891715"/>
                <a:gd name="connsiteY7086" fmla="*/ 854390 h 6367455"/>
                <a:gd name="connsiteX7087" fmla="*/ 3192021 w 6891715"/>
                <a:gd name="connsiteY7087" fmla="*/ 868995 h 6367455"/>
                <a:gd name="connsiteX7088" fmla="*/ 3200590 w 6891715"/>
                <a:gd name="connsiteY7088" fmla="*/ 852167 h 6367455"/>
                <a:gd name="connsiteX7089" fmla="*/ 3218680 w 6891715"/>
                <a:gd name="connsiteY7089" fmla="*/ 858518 h 6367455"/>
                <a:gd name="connsiteX7090" fmla="*/ 3225028 w 6891715"/>
                <a:gd name="connsiteY7090" fmla="*/ 849945 h 6367455"/>
                <a:gd name="connsiteX7091" fmla="*/ 3219315 w 6891715"/>
                <a:gd name="connsiteY7091" fmla="*/ 840420 h 6367455"/>
                <a:gd name="connsiteX7092" fmla="*/ 3191069 w 6891715"/>
                <a:gd name="connsiteY7092" fmla="*/ 848357 h 6367455"/>
                <a:gd name="connsiteX7093" fmla="*/ 3195194 w 6891715"/>
                <a:gd name="connsiteY7093" fmla="*/ 835340 h 6367455"/>
                <a:gd name="connsiteX7094" fmla="*/ 3209794 w 6891715"/>
                <a:gd name="connsiteY7094" fmla="*/ 835023 h 6367455"/>
                <a:gd name="connsiteX7095" fmla="*/ 3217094 w 6891715"/>
                <a:gd name="connsiteY7095" fmla="*/ 827720 h 6367455"/>
                <a:gd name="connsiteX7096" fmla="*/ 3204398 w 6891715"/>
                <a:gd name="connsiteY7096" fmla="*/ 809940 h 6367455"/>
                <a:gd name="connsiteX7097" fmla="*/ 3218046 w 6891715"/>
                <a:gd name="connsiteY7097" fmla="*/ 803590 h 6367455"/>
                <a:gd name="connsiteX7098" fmla="*/ 3208207 w 6891715"/>
                <a:gd name="connsiteY7098" fmla="*/ 786762 h 6367455"/>
                <a:gd name="connsiteX7099" fmla="*/ 3190434 w 6891715"/>
                <a:gd name="connsiteY7099" fmla="*/ 777555 h 6367455"/>
                <a:gd name="connsiteX7100" fmla="*/ 3204716 w 6891715"/>
                <a:gd name="connsiteY7100" fmla="*/ 760410 h 6367455"/>
                <a:gd name="connsiteX7101" fmla="*/ 3237723 w 6891715"/>
                <a:gd name="connsiteY7101" fmla="*/ 746440 h 6367455"/>
                <a:gd name="connsiteX7102" fmla="*/ 3256766 w 6891715"/>
                <a:gd name="connsiteY7102" fmla="*/ 757870 h 6367455"/>
                <a:gd name="connsiteX7103" fmla="*/ 3273904 w 6891715"/>
                <a:gd name="connsiteY7103" fmla="*/ 744853 h 6367455"/>
                <a:gd name="connsiteX7104" fmla="*/ 3287551 w 6891715"/>
                <a:gd name="connsiteY7104" fmla="*/ 776285 h 6367455"/>
                <a:gd name="connsiteX7105" fmla="*/ 3305642 w 6891715"/>
                <a:gd name="connsiteY7105" fmla="*/ 776285 h 6367455"/>
                <a:gd name="connsiteX7106" fmla="*/ 3294851 w 6891715"/>
                <a:gd name="connsiteY7106" fmla="*/ 757553 h 6367455"/>
                <a:gd name="connsiteX7107" fmla="*/ 3315798 w 6891715"/>
                <a:gd name="connsiteY7107" fmla="*/ 744535 h 6367455"/>
                <a:gd name="connsiteX7108" fmla="*/ 3326589 w 6891715"/>
                <a:gd name="connsiteY7108" fmla="*/ 729613 h 6367455"/>
                <a:gd name="connsiteX7109" fmla="*/ 3312624 w 6891715"/>
                <a:gd name="connsiteY7109" fmla="*/ 723580 h 6367455"/>
                <a:gd name="connsiteX7110" fmla="*/ 3320876 w 6891715"/>
                <a:gd name="connsiteY7110" fmla="*/ 705800 h 6367455"/>
                <a:gd name="connsiteX7111" fmla="*/ 3310085 w 6891715"/>
                <a:gd name="connsiteY7111" fmla="*/ 703578 h 6367455"/>
                <a:gd name="connsiteX7112" fmla="*/ 3281839 w 6891715"/>
                <a:gd name="connsiteY7112" fmla="*/ 732470 h 6367455"/>
                <a:gd name="connsiteX7113" fmla="*/ 3269143 w 6891715"/>
                <a:gd name="connsiteY7113" fmla="*/ 728343 h 6367455"/>
                <a:gd name="connsiteX7114" fmla="*/ 3263748 w 6891715"/>
                <a:gd name="connsiteY7114" fmla="*/ 710245 h 6367455"/>
                <a:gd name="connsiteX7115" fmla="*/ 3249149 w 6891715"/>
                <a:gd name="connsiteY7115" fmla="*/ 709610 h 6367455"/>
                <a:gd name="connsiteX7116" fmla="*/ 3244705 w 6891715"/>
                <a:gd name="connsiteY7116" fmla="*/ 728660 h 6367455"/>
                <a:gd name="connsiteX7117" fmla="*/ 3220267 w 6891715"/>
                <a:gd name="connsiteY7117" fmla="*/ 720088 h 6367455"/>
                <a:gd name="connsiteX7118" fmla="*/ 3219315 w 6891715"/>
                <a:gd name="connsiteY7118" fmla="*/ 706753 h 6367455"/>
                <a:gd name="connsiteX7119" fmla="*/ 3252005 w 6891715"/>
                <a:gd name="connsiteY7119" fmla="*/ 666430 h 6367455"/>
                <a:gd name="connsiteX7120" fmla="*/ 3262161 w 6891715"/>
                <a:gd name="connsiteY7120" fmla="*/ 634680 h 6367455"/>
                <a:gd name="connsiteX7121" fmla="*/ 3284060 w 6891715"/>
                <a:gd name="connsiteY7121" fmla="*/ 628330 h 6367455"/>
                <a:gd name="connsiteX7122" fmla="*/ 3281839 w 6891715"/>
                <a:gd name="connsiteY7122" fmla="*/ 615313 h 6367455"/>
                <a:gd name="connsiteX7123" fmla="*/ 3314529 w 6891715"/>
                <a:gd name="connsiteY7123" fmla="*/ 598168 h 6367455"/>
                <a:gd name="connsiteX7124" fmla="*/ 3322780 w 6891715"/>
                <a:gd name="connsiteY7124" fmla="*/ 579435 h 6367455"/>
                <a:gd name="connsiteX7125" fmla="*/ 3375782 w 6891715"/>
                <a:gd name="connsiteY7125" fmla="*/ 550225 h 6367455"/>
                <a:gd name="connsiteX7126" fmla="*/ 3368800 w 6891715"/>
                <a:gd name="connsiteY7126" fmla="*/ 538795 h 6367455"/>
                <a:gd name="connsiteX7127" fmla="*/ 3365626 w 6891715"/>
                <a:gd name="connsiteY7127" fmla="*/ 509268 h 6367455"/>
                <a:gd name="connsiteX7128" fmla="*/ 3383082 w 6891715"/>
                <a:gd name="connsiteY7128" fmla="*/ 459420 h 6367455"/>
                <a:gd name="connsiteX7129" fmla="*/ 3397999 w 6891715"/>
                <a:gd name="connsiteY7129" fmla="*/ 475295 h 6367455"/>
                <a:gd name="connsiteX7130" fmla="*/ 3382447 w 6891715"/>
                <a:gd name="connsiteY7130" fmla="*/ 500695 h 6367455"/>
                <a:gd name="connsiteX7131" fmla="*/ 3392921 w 6891715"/>
                <a:gd name="connsiteY7131" fmla="*/ 506728 h 6367455"/>
                <a:gd name="connsiteX7132" fmla="*/ 3396095 w 6891715"/>
                <a:gd name="connsiteY7132" fmla="*/ 496250 h 6367455"/>
                <a:gd name="connsiteX7133" fmla="*/ 3407838 w 6891715"/>
                <a:gd name="connsiteY7133" fmla="*/ 499425 h 6367455"/>
                <a:gd name="connsiteX7134" fmla="*/ 3415137 w 6891715"/>
                <a:gd name="connsiteY7134" fmla="*/ 518158 h 6367455"/>
                <a:gd name="connsiteX7135" fmla="*/ 3420533 w 6891715"/>
                <a:gd name="connsiteY7135" fmla="*/ 500378 h 6367455"/>
                <a:gd name="connsiteX7136" fmla="*/ 3437671 w 6891715"/>
                <a:gd name="connsiteY7136" fmla="*/ 512760 h 6367455"/>
                <a:gd name="connsiteX7137" fmla="*/ 3449097 w 6891715"/>
                <a:gd name="connsiteY7137" fmla="*/ 499108 h 6367455"/>
                <a:gd name="connsiteX7138" fmla="*/ 3423389 w 6891715"/>
                <a:gd name="connsiteY7138" fmla="*/ 483550 h 6367455"/>
                <a:gd name="connsiteX7139" fmla="*/ 3422437 w 6891715"/>
                <a:gd name="connsiteY7139" fmla="*/ 465453 h 6367455"/>
                <a:gd name="connsiteX7140" fmla="*/ 3417042 w 6891715"/>
                <a:gd name="connsiteY7140" fmla="*/ 452118 h 6367455"/>
                <a:gd name="connsiteX7141" fmla="*/ 3442114 w 6891715"/>
                <a:gd name="connsiteY7141" fmla="*/ 451800 h 6367455"/>
                <a:gd name="connsiteX7142" fmla="*/ 3461792 w 6891715"/>
                <a:gd name="connsiteY7142" fmla="*/ 498155 h 6367455"/>
                <a:gd name="connsiteX7143" fmla="*/ 3488452 w 6891715"/>
                <a:gd name="connsiteY7143" fmla="*/ 508315 h 6367455"/>
                <a:gd name="connsiteX7144" fmla="*/ 3491625 w 6891715"/>
                <a:gd name="connsiteY7144" fmla="*/ 528000 h 6367455"/>
                <a:gd name="connsiteX7145" fmla="*/ 3516063 w 6891715"/>
                <a:gd name="connsiteY7145" fmla="*/ 538478 h 6367455"/>
                <a:gd name="connsiteX7146" fmla="*/ 3518285 w 6891715"/>
                <a:gd name="connsiteY7146" fmla="*/ 524825 h 6367455"/>
                <a:gd name="connsiteX7147" fmla="*/ 3488134 w 6891715"/>
                <a:gd name="connsiteY7147" fmla="*/ 483868 h 6367455"/>
                <a:gd name="connsiteX7148" fmla="*/ 3477343 w 6891715"/>
                <a:gd name="connsiteY7148" fmla="*/ 482915 h 6367455"/>
                <a:gd name="connsiteX7149" fmla="*/ 3464648 w 6891715"/>
                <a:gd name="connsiteY7149" fmla="*/ 467358 h 6367455"/>
                <a:gd name="connsiteX7150" fmla="*/ 3469726 w 6891715"/>
                <a:gd name="connsiteY7150" fmla="*/ 443863 h 6367455"/>
                <a:gd name="connsiteX7151" fmla="*/ 3455762 w 6891715"/>
                <a:gd name="connsiteY7151" fmla="*/ 430528 h 6367455"/>
                <a:gd name="connsiteX7152" fmla="*/ 3478930 w 6891715"/>
                <a:gd name="connsiteY7152" fmla="*/ 391158 h 6367455"/>
                <a:gd name="connsiteX7153" fmla="*/ 3499877 w 6891715"/>
                <a:gd name="connsiteY7153" fmla="*/ 392110 h 6367455"/>
                <a:gd name="connsiteX7154" fmla="*/ 3504955 w 6891715"/>
                <a:gd name="connsiteY7154" fmla="*/ 382586 h 6367455"/>
                <a:gd name="connsiteX7155" fmla="*/ 3519872 w 6891715"/>
                <a:gd name="connsiteY7155" fmla="*/ 382268 h 6367455"/>
                <a:gd name="connsiteX7156" fmla="*/ 3513842 w 6891715"/>
                <a:gd name="connsiteY7156" fmla="*/ 401318 h 6367455"/>
                <a:gd name="connsiteX7157" fmla="*/ 3521459 w 6891715"/>
                <a:gd name="connsiteY7157" fmla="*/ 416240 h 6367455"/>
                <a:gd name="connsiteX7158" fmla="*/ 3521776 w 6891715"/>
                <a:gd name="connsiteY7158" fmla="*/ 474978 h 6367455"/>
                <a:gd name="connsiteX7159" fmla="*/ 3539232 w 6891715"/>
                <a:gd name="connsiteY7159" fmla="*/ 441323 h 6367455"/>
                <a:gd name="connsiteX7160" fmla="*/ 3545262 w 6891715"/>
                <a:gd name="connsiteY7160" fmla="*/ 385443 h 6367455"/>
                <a:gd name="connsiteX7161" fmla="*/ 3559862 w 6891715"/>
                <a:gd name="connsiteY7161" fmla="*/ 374013 h 6367455"/>
                <a:gd name="connsiteX7162" fmla="*/ 3560814 w 6891715"/>
                <a:gd name="connsiteY7162" fmla="*/ 355915 h 6367455"/>
                <a:gd name="connsiteX7163" fmla="*/ 3577000 w 6891715"/>
                <a:gd name="connsiteY7163" fmla="*/ 346390 h 6367455"/>
                <a:gd name="connsiteX7164" fmla="*/ 3584934 w 6891715"/>
                <a:gd name="connsiteY7164" fmla="*/ 337818 h 6367455"/>
                <a:gd name="connsiteX7165" fmla="*/ 3583347 w 6891715"/>
                <a:gd name="connsiteY7165" fmla="*/ 378775 h 6367455"/>
                <a:gd name="connsiteX7166" fmla="*/ 3572874 w 6891715"/>
                <a:gd name="connsiteY7166" fmla="*/ 405445 h 6367455"/>
                <a:gd name="connsiteX7167" fmla="*/ 3584934 w 6891715"/>
                <a:gd name="connsiteY7167" fmla="*/ 431480 h 6367455"/>
                <a:gd name="connsiteX7168" fmla="*/ 3584934 w 6891715"/>
                <a:gd name="connsiteY7168" fmla="*/ 456563 h 6367455"/>
                <a:gd name="connsiteX7169" fmla="*/ 3565574 w 6891715"/>
                <a:gd name="connsiteY7169" fmla="*/ 494980 h 6367455"/>
                <a:gd name="connsiteX7170" fmla="*/ 3565574 w 6891715"/>
                <a:gd name="connsiteY7170" fmla="*/ 505458 h 6367455"/>
                <a:gd name="connsiteX7171" fmla="*/ 3590647 w 6891715"/>
                <a:gd name="connsiteY7171" fmla="*/ 478788 h 6367455"/>
                <a:gd name="connsiteX7172" fmla="*/ 3597629 w 6891715"/>
                <a:gd name="connsiteY7172" fmla="*/ 443863 h 6367455"/>
                <a:gd name="connsiteX7173" fmla="*/ 3607151 w 6891715"/>
                <a:gd name="connsiteY7173" fmla="*/ 440688 h 6367455"/>
                <a:gd name="connsiteX7174" fmla="*/ 3619846 w 6891715"/>
                <a:gd name="connsiteY7174" fmla="*/ 457198 h 6367455"/>
                <a:gd name="connsiteX7175" fmla="*/ 3627463 w 6891715"/>
                <a:gd name="connsiteY7175" fmla="*/ 443545 h 6367455"/>
                <a:gd name="connsiteX7176" fmla="*/ 3610007 w 6891715"/>
                <a:gd name="connsiteY7176" fmla="*/ 428940 h 6367455"/>
                <a:gd name="connsiteX7177" fmla="*/ 3605881 w 6891715"/>
                <a:gd name="connsiteY7177" fmla="*/ 393380 h 6367455"/>
                <a:gd name="connsiteX7178" fmla="*/ 3626828 w 6891715"/>
                <a:gd name="connsiteY7178" fmla="*/ 379410 h 6367455"/>
                <a:gd name="connsiteX7179" fmla="*/ 3629685 w 6891715"/>
                <a:gd name="connsiteY7179" fmla="*/ 350835 h 6367455"/>
                <a:gd name="connsiteX7180" fmla="*/ 3642380 w 6891715"/>
                <a:gd name="connsiteY7180" fmla="*/ 337183 h 6367455"/>
                <a:gd name="connsiteX7181" fmla="*/ 3652853 w 6891715"/>
                <a:gd name="connsiteY7181" fmla="*/ 342263 h 6367455"/>
                <a:gd name="connsiteX7182" fmla="*/ 3641428 w 6891715"/>
                <a:gd name="connsiteY7182" fmla="*/ 366710 h 6367455"/>
                <a:gd name="connsiteX7183" fmla="*/ 3662692 w 6891715"/>
                <a:gd name="connsiteY7183" fmla="*/ 378140 h 6367455"/>
                <a:gd name="connsiteX7184" fmla="*/ 3668722 w 6891715"/>
                <a:gd name="connsiteY7184" fmla="*/ 349565 h 6367455"/>
                <a:gd name="connsiteX7185" fmla="*/ 3689986 w 6891715"/>
                <a:gd name="connsiteY7185" fmla="*/ 351471 h 6367455"/>
                <a:gd name="connsiteX7186" fmla="*/ 3669357 w 6891715"/>
                <a:gd name="connsiteY7186" fmla="*/ 331785 h 6367455"/>
                <a:gd name="connsiteX7187" fmla="*/ 3676974 w 6891715"/>
                <a:gd name="connsiteY7187" fmla="*/ 316863 h 6367455"/>
                <a:gd name="connsiteX7188" fmla="*/ 3692843 w 6891715"/>
                <a:gd name="connsiteY7188" fmla="*/ 327023 h 6367455"/>
                <a:gd name="connsiteX7189" fmla="*/ 3703951 w 6891715"/>
                <a:gd name="connsiteY7189" fmla="*/ 353375 h 6367455"/>
                <a:gd name="connsiteX7190" fmla="*/ 3718550 w 6891715"/>
                <a:gd name="connsiteY7190" fmla="*/ 355598 h 6367455"/>
                <a:gd name="connsiteX7191" fmla="*/ 3728072 w 6891715"/>
                <a:gd name="connsiteY7191" fmla="*/ 377505 h 6367455"/>
                <a:gd name="connsiteX7192" fmla="*/ 3747432 w 6891715"/>
                <a:gd name="connsiteY7192" fmla="*/ 396238 h 6367455"/>
                <a:gd name="connsiteX7193" fmla="*/ 3742671 w 6891715"/>
                <a:gd name="connsiteY7193" fmla="*/ 347660 h 6367455"/>
                <a:gd name="connsiteX7194" fmla="*/ 3755366 w 6891715"/>
                <a:gd name="connsiteY7194" fmla="*/ 329563 h 6367455"/>
                <a:gd name="connsiteX7195" fmla="*/ 3741402 w 6891715"/>
                <a:gd name="connsiteY7195" fmla="*/ 310831 h 6367455"/>
                <a:gd name="connsiteX7196" fmla="*/ 3754097 w 6891715"/>
                <a:gd name="connsiteY7196" fmla="*/ 299083 h 6367455"/>
                <a:gd name="connsiteX7197" fmla="*/ 3732832 w 6891715"/>
                <a:gd name="connsiteY7197" fmla="*/ 284796 h 6367455"/>
                <a:gd name="connsiteX7198" fmla="*/ 3722042 w 6891715"/>
                <a:gd name="connsiteY7198" fmla="*/ 307020 h 6367455"/>
                <a:gd name="connsiteX7199" fmla="*/ 3702047 w 6891715"/>
                <a:gd name="connsiteY7199" fmla="*/ 286066 h 6367455"/>
                <a:gd name="connsiteX7200" fmla="*/ 3702682 w 6891715"/>
                <a:gd name="connsiteY7200" fmla="*/ 262888 h 6367455"/>
                <a:gd name="connsiteX7201" fmla="*/ 3679830 w 6891715"/>
                <a:gd name="connsiteY7201" fmla="*/ 270191 h 6367455"/>
                <a:gd name="connsiteX7202" fmla="*/ 3669992 w 6891715"/>
                <a:gd name="connsiteY7202" fmla="*/ 254633 h 6367455"/>
                <a:gd name="connsiteX7203" fmla="*/ 3686813 w 6891715"/>
                <a:gd name="connsiteY7203" fmla="*/ 249236 h 6367455"/>
                <a:gd name="connsiteX7204" fmla="*/ 3699508 w 6891715"/>
                <a:gd name="connsiteY7204" fmla="*/ 257491 h 6367455"/>
                <a:gd name="connsiteX7205" fmla="*/ 3701729 w 6891715"/>
                <a:gd name="connsiteY7205" fmla="*/ 235583 h 6367455"/>
                <a:gd name="connsiteX7206" fmla="*/ 3716646 w 6891715"/>
                <a:gd name="connsiteY7206" fmla="*/ 253363 h 6367455"/>
                <a:gd name="connsiteX7207" fmla="*/ 3718550 w 6891715"/>
                <a:gd name="connsiteY7207" fmla="*/ 269238 h 6367455"/>
                <a:gd name="connsiteX7208" fmla="*/ 3734419 w 6891715"/>
                <a:gd name="connsiteY7208" fmla="*/ 275271 h 6367455"/>
                <a:gd name="connsiteX7209" fmla="*/ 3730293 w 6891715"/>
                <a:gd name="connsiteY7209" fmla="*/ 265746 h 6367455"/>
                <a:gd name="connsiteX7210" fmla="*/ 3744893 w 6891715"/>
                <a:gd name="connsiteY7210" fmla="*/ 235266 h 6367455"/>
                <a:gd name="connsiteX7211" fmla="*/ 3771235 w 6891715"/>
                <a:gd name="connsiteY7211" fmla="*/ 242251 h 6367455"/>
                <a:gd name="connsiteX7212" fmla="*/ 3769648 w 6891715"/>
                <a:gd name="connsiteY7212" fmla="*/ 285431 h 6367455"/>
                <a:gd name="connsiteX7213" fmla="*/ 3794086 w 6891715"/>
                <a:gd name="connsiteY7213" fmla="*/ 289241 h 6367455"/>
                <a:gd name="connsiteX7214" fmla="*/ 3783295 w 6891715"/>
                <a:gd name="connsiteY7214" fmla="*/ 269556 h 6367455"/>
                <a:gd name="connsiteX7215" fmla="*/ 3790913 w 6891715"/>
                <a:gd name="connsiteY7215" fmla="*/ 260031 h 6367455"/>
                <a:gd name="connsiteX7216" fmla="*/ 3798212 w 6891715"/>
                <a:gd name="connsiteY7216" fmla="*/ 266381 h 6367455"/>
                <a:gd name="connsiteX7217" fmla="*/ 3841376 w 6891715"/>
                <a:gd name="connsiteY7217" fmla="*/ 274001 h 6367455"/>
                <a:gd name="connsiteX7218" fmla="*/ 3828998 w 6891715"/>
                <a:gd name="connsiteY7218" fmla="*/ 295273 h 6367455"/>
                <a:gd name="connsiteX7219" fmla="*/ 3855658 w 6891715"/>
                <a:gd name="connsiteY7219" fmla="*/ 294321 h 6367455"/>
                <a:gd name="connsiteX7220" fmla="*/ 3838837 w 6891715"/>
                <a:gd name="connsiteY7220" fmla="*/ 314323 h 6367455"/>
                <a:gd name="connsiteX7221" fmla="*/ 3855975 w 6891715"/>
                <a:gd name="connsiteY7221" fmla="*/ 341628 h 6367455"/>
                <a:gd name="connsiteX7222" fmla="*/ 3871844 w 6891715"/>
                <a:gd name="connsiteY7222" fmla="*/ 335913 h 6367455"/>
                <a:gd name="connsiteX7223" fmla="*/ 3865179 w 6891715"/>
                <a:gd name="connsiteY7223" fmla="*/ 301306 h 6367455"/>
                <a:gd name="connsiteX7224" fmla="*/ 3879461 w 6891715"/>
                <a:gd name="connsiteY7224" fmla="*/ 284478 h 6367455"/>
                <a:gd name="connsiteX7225" fmla="*/ 3862640 w 6891715"/>
                <a:gd name="connsiteY7225" fmla="*/ 279398 h 6367455"/>
                <a:gd name="connsiteX7226" fmla="*/ 3866766 w 6891715"/>
                <a:gd name="connsiteY7226" fmla="*/ 252728 h 6367455"/>
                <a:gd name="connsiteX7227" fmla="*/ 3885809 w 6891715"/>
                <a:gd name="connsiteY7227" fmla="*/ 256856 h 6367455"/>
                <a:gd name="connsiteX7228" fmla="*/ 3891839 w 6891715"/>
                <a:gd name="connsiteY7228" fmla="*/ 239076 h 6367455"/>
                <a:gd name="connsiteX7229" fmla="*/ 3894060 w 6891715"/>
                <a:gd name="connsiteY7229" fmla="*/ 225423 h 6367455"/>
                <a:gd name="connsiteX7230" fmla="*/ 3904534 w 6891715"/>
                <a:gd name="connsiteY7230" fmla="*/ 220978 h 6367455"/>
                <a:gd name="connsiteX7231" fmla="*/ 3929289 w 6891715"/>
                <a:gd name="connsiteY7231" fmla="*/ 187006 h 6367455"/>
                <a:gd name="connsiteX7232" fmla="*/ 3943254 w 6891715"/>
                <a:gd name="connsiteY7232" fmla="*/ 185736 h 6367455"/>
                <a:gd name="connsiteX7233" fmla="*/ 3965470 w 6891715"/>
                <a:gd name="connsiteY7233" fmla="*/ 200658 h 6367455"/>
                <a:gd name="connsiteX7234" fmla="*/ 3976261 w 6891715"/>
                <a:gd name="connsiteY7234" fmla="*/ 187641 h 6367455"/>
                <a:gd name="connsiteX7235" fmla="*/ 3960075 w 6891715"/>
                <a:gd name="connsiteY7235" fmla="*/ 171766 h 6367455"/>
                <a:gd name="connsiteX7236" fmla="*/ 3972453 w 6891715"/>
                <a:gd name="connsiteY7236" fmla="*/ 131761 h 6367455"/>
                <a:gd name="connsiteX7237" fmla="*/ 3994986 w 6891715"/>
                <a:gd name="connsiteY7237" fmla="*/ 144143 h 6367455"/>
                <a:gd name="connsiteX7238" fmla="*/ 3999747 w 6891715"/>
                <a:gd name="connsiteY7238" fmla="*/ 129538 h 6367455"/>
                <a:gd name="connsiteX7239" fmla="*/ 3988004 w 6891715"/>
                <a:gd name="connsiteY7239" fmla="*/ 110806 h 6367455"/>
                <a:gd name="connsiteX7240" fmla="*/ 3959440 w 6891715"/>
                <a:gd name="connsiteY7240" fmla="*/ 105726 h 6367455"/>
                <a:gd name="connsiteX7241" fmla="*/ 3959440 w 6891715"/>
                <a:gd name="connsiteY7241" fmla="*/ 84453 h 6367455"/>
                <a:gd name="connsiteX7242" fmla="*/ 3967692 w 6891715"/>
                <a:gd name="connsiteY7242" fmla="*/ 78103 h 6367455"/>
                <a:gd name="connsiteX7243" fmla="*/ 3995621 w 6891715"/>
                <a:gd name="connsiteY7243" fmla="*/ 102233 h 6367455"/>
                <a:gd name="connsiteX7244" fmla="*/ 4004825 w 6891715"/>
                <a:gd name="connsiteY7244" fmla="*/ 96836 h 6367455"/>
                <a:gd name="connsiteX7245" fmla="*/ 3998478 w 6891715"/>
                <a:gd name="connsiteY7245" fmla="*/ 80008 h 6367455"/>
                <a:gd name="connsiteX7246" fmla="*/ 4002286 w 6891715"/>
                <a:gd name="connsiteY7246" fmla="*/ 45083 h 6367455"/>
                <a:gd name="connsiteX7247" fmla="*/ 4010855 w 6891715"/>
                <a:gd name="connsiteY7247" fmla="*/ 49211 h 6367455"/>
                <a:gd name="connsiteX7248" fmla="*/ 4021646 w 6891715"/>
                <a:gd name="connsiteY7248" fmla="*/ 71436 h 6367455"/>
                <a:gd name="connsiteX7249" fmla="*/ 4027676 w 6891715"/>
                <a:gd name="connsiteY7249" fmla="*/ 42861 h 6367455"/>
                <a:gd name="connsiteX7250" fmla="*/ 4035293 w 6891715"/>
                <a:gd name="connsiteY7250" fmla="*/ 40638 h 6367455"/>
                <a:gd name="connsiteX7251" fmla="*/ 4041641 w 6891715"/>
                <a:gd name="connsiteY7251" fmla="*/ 66673 h 6367455"/>
                <a:gd name="connsiteX7252" fmla="*/ 4054336 w 6891715"/>
                <a:gd name="connsiteY7252" fmla="*/ 69848 h 6367455"/>
                <a:gd name="connsiteX7253" fmla="*/ 4064175 w 6891715"/>
                <a:gd name="connsiteY7253" fmla="*/ 95248 h 6367455"/>
                <a:gd name="connsiteX7254" fmla="*/ 4079726 w 6891715"/>
                <a:gd name="connsiteY7254" fmla="*/ 78103 h 6367455"/>
                <a:gd name="connsiteX7255" fmla="*/ 4104164 w 6891715"/>
                <a:gd name="connsiteY7255" fmla="*/ 67626 h 6367455"/>
                <a:gd name="connsiteX7256" fmla="*/ 4108290 w 6891715"/>
                <a:gd name="connsiteY7256" fmla="*/ 85088 h 6367455"/>
                <a:gd name="connsiteX7257" fmla="*/ 4059097 w 6891715"/>
                <a:gd name="connsiteY7257" fmla="*/ 155256 h 6367455"/>
                <a:gd name="connsiteX7258" fmla="*/ 4042276 w 6891715"/>
                <a:gd name="connsiteY7258" fmla="*/ 238758 h 6367455"/>
                <a:gd name="connsiteX7259" fmla="*/ 4027676 w 6891715"/>
                <a:gd name="connsiteY7259" fmla="*/ 261936 h 6367455"/>
                <a:gd name="connsiteX7260" fmla="*/ 4034024 w 6891715"/>
                <a:gd name="connsiteY7260" fmla="*/ 290510 h 6367455"/>
                <a:gd name="connsiteX7261" fmla="*/ 4046719 w 6891715"/>
                <a:gd name="connsiteY7261" fmla="*/ 293685 h 6367455"/>
                <a:gd name="connsiteX7262" fmla="*/ 4057510 w 6891715"/>
                <a:gd name="connsiteY7262" fmla="*/ 275588 h 6367455"/>
                <a:gd name="connsiteX7263" fmla="*/ 4081631 w 6891715"/>
                <a:gd name="connsiteY7263" fmla="*/ 245743 h 6367455"/>
                <a:gd name="connsiteX7264" fmla="*/ 4063540 w 6891715"/>
                <a:gd name="connsiteY7264" fmla="*/ 247013 h 6367455"/>
                <a:gd name="connsiteX7265" fmla="*/ 4064175 w 6891715"/>
                <a:gd name="connsiteY7265" fmla="*/ 232091 h 6367455"/>
                <a:gd name="connsiteX7266" fmla="*/ 4126063 w 6891715"/>
                <a:gd name="connsiteY7266" fmla="*/ 154621 h 6367455"/>
                <a:gd name="connsiteX7267" fmla="*/ 4140663 w 6891715"/>
                <a:gd name="connsiteY7267" fmla="*/ 113663 h 6367455"/>
                <a:gd name="connsiteX7268" fmla="*/ 4166688 w 6891715"/>
                <a:gd name="connsiteY7268" fmla="*/ 90168 h 6367455"/>
                <a:gd name="connsiteX7269" fmla="*/ 4171766 w 6891715"/>
                <a:gd name="connsiteY7269" fmla="*/ 66673 h 6367455"/>
                <a:gd name="connsiteX7270" fmla="*/ 4189856 w 6891715"/>
                <a:gd name="connsiteY7270" fmla="*/ 50798 h 6367455"/>
                <a:gd name="connsiteX7271" fmla="*/ 4187635 w 6891715"/>
                <a:gd name="connsiteY7271" fmla="*/ 75881 h 6367455"/>
                <a:gd name="connsiteX7272" fmla="*/ 4197473 w 6891715"/>
                <a:gd name="connsiteY7272" fmla="*/ 93026 h 6367455"/>
                <a:gd name="connsiteX7273" fmla="*/ 4195252 w 6891715"/>
                <a:gd name="connsiteY7273" fmla="*/ 106678 h 6367455"/>
                <a:gd name="connsiteX7274" fmla="*/ 4179383 w 6891715"/>
                <a:gd name="connsiteY7274" fmla="*/ 116203 h 6367455"/>
                <a:gd name="connsiteX7275" fmla="*/ 4170179 w 6891715"/>
                <a:gd name="connsiteY7275" fmla="*/ 139381 h 6367455"/>
                <a:gd name="connsiteX7276" fmla="*/ 4197791 w 6891715"/>
                <a:gd name="connsiteY7276" fmla="*/ 131761 h 6367455"/>
                <a:gd name="connsiteX7277" fmla="*/ 4185731 w 6891715"/>
                <a:gd name="connsiteY7277" fmla="*/ 200658 h 6367455"/>
                <a:gd name="connsiteX7278" fmla="*/ 4200330 w 6891715"/>
                <a:gd name="connsiteY7278" fmla="*/ 201293 h 6367455"/>
                <a:gd name="connsiteX7279" fmla="*/ 4222546 w 6891715"/>
                <a:gd name="connsiteY7279" fmla="*/ 187323 h 6367455"/>
                <a:gd name="connsiteX7280" fmla="*/ 4238098 w 6891715"/>
                <a:gd name="connsiteY7280" fmla="*/ 143191 h 6367455"/>
                <a:gd name="connsiteX7281" fmla="*/ 4246667 w 6891715"/>
                <a:gd name="connsiteY7281" fmla="*/ 155573 h 6367455"/>
                <a:gd name="connsiteX7282" fmla="*/ 4250476 w 6891715"/>
                <a:gd name="connsiteY7282" fmla="*/ 141921 h 6367455"/>
                <a:gd name="connsiteX7283" fmla="*/ 4236828 w 6891715"/>
                <a:gd name="connsiteY7283" fmla="*/ 126363 h 6367455"/>
                <a:gd name="connsiteX7284" fmla="*/ 4240954 w 6891715"/>
                <a:gd name="connsiteY7284" fmla="*/ 106043 h 6367455"/>
                <a:gd name="connsiteX7285" fmla="*/ 4258727 w 6891715"/>
                <a:gd name="connsiteY7285" fmla="*/ 101916 h 6367455"/>
                <a:gd name="connsiteX7286" fmla="*/ 4264123 w 6891715"/>
                <a:gd name="connsiteY7286" fmla="*/ 93343 h 6367455"/>
                <a:gd name="connsiteX7287" fmla="*/ 4277770 w 6891715"/>
                <a:gd name="connsiteY7287" fmla="*/ 74293 h 6367455"/>
                <a:gd name="connsiteX7288" fmla="*/ 4268884 w 6891715"/>
                <a:gd name="connsiteY7288" fmla="*/ 63498 h 6367455"/>
                <a:gd name="connsiteX7289" fmla="*/ 4274279 w 6891715"/>
                <a:gd name="connsiteY7289" fmla="*/ 39686 h 6367455"/>
                <a:gd name="connsiteX7290" fmla="*/ 4286657 w 6891715"/>
                <a:gd name="connsiteY7290" fmla="*/ 33336 h 6367455"/>
                <a:gd name="connsiteX7291" fmla="*/ 4277135 w 6891715"/>
                <a:gd name="connsiteY7291" fmla="*/ 19366 h 6367455"/>
                <a:gd name="connsiteX7292" fmla="*/ 4105211 w 6891715"/>
                <a:gd name="connsiteY7292" fmla="*/ 0 h 6367455"/>
                <a:gd name="connsiteX7293" fmla="*/ 4132404 w 6891715"/>
                <a:gd name="connsiteY7293" fmla="*/ 29210 h 6367455"/>
                <a:gd name="connsiteX7294" fmla="*/ 4151279 w 6891715"/>
                <a:gd name="connsiteY7294" fmla="*/ 20320 h 6367455"/>
                <a:gd name="connsiteX7295" fmla="*/ 4142001 w 6891715"/>
                <a:gd name="connsiteY7295" fmla="*/ 37465 h 6367455"/>
                <a:gd name="connsiteX7296" fmla="*/ 4118327 w 6891715"/>
                <a:gd name="connsiteY7296" fmla="*/ 43180 h 6367455"/>
                <a:gd name="connsiteX7297" fmla="*/ 4092734 w 6891715"/>
                <a:gd name="connsiteY7297" fmla="*/ 44133 h 6367455"/>
                <a:gd name="connsiteX7298" fmla="*/ 4070660 w 6891715"/>
                <a:gd name="connsiteY7298" fmla="*/ 57150 h 6367455"/>
                <a:gd name="connsiteX7299" fmla="*/ 4067141 w 6891715"/>
                <a:gd name="connsiteY7299" fmla="*/ 41275 h 6367455"/>
                <a:gd name="connsiteX7300" fmla="*/ 4088575 w 6891715"/>
                <a:gd name="connsiteY7300" fmla="*/ 39370 h 6367455"/>
                <a:gd name="connsiteX7301" fmla="*/ 4087295 w 6891715"/>
                <a:gd name="connsiteY7301" fmla="*/ 29528 h 6367455"/>
                <a:gd name="connsiteX7302" fmla="*/ 4068100 w 6891715"/>
                <a:gd name="connsiteY7302" fmla="*/ 26353 h 6367455"/>
                <a:gd name="connsiteX7303" fmla="*/ 4072259 w 6891715"/>
                <a:gd name="connsiteY7303" fmla="*/ 12065 h 6367455"/>
                <a:gd name="connsiteX7304" fmla="*/ 4098812 w 6891715"/>
                <a:gd name="connsiteY7304" fmla="*/ 10478 h 6367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</a:cxnLst>
              <a:rect l="l" t="t" r="r" b="b"/>
              <a:pathLst>
                <a:path w="6891715" h="6367455">
                  <a:moveTo>
                    <a:pt x="2683163" y="6337292"/>
                  </a:moveTo>
                  <a:lnTo>
                    <a:pt x="2693958" y="6353978"/>
                  </a:lnTo>
                  <a:lnTo>
                    <a:pt x="2680624" y="6366813"/>
                  </a:lnTo>
                  <a:lnTo>
                    <a:pt x="2668876" y="6367455"/>
                  </a:lnTo>
                  <a:lnTo>
                    <a:pt x="2665383" y="6352695"/>
                  </a:lnTo>
                  <a:close/>
                  <a:moveTo>
                    <a:pt x="2700308" y="6256329"/>
                  </a:moveTo>
                  <a:lnTo>
                    <a:pt x="2695228" y="6265854"/>
                  </a:lnTo>
                  <a:lnTo>
                    <a:pt x="2687608" y="6263949"/>
                  </a:lnTo>
                  <a:lnTo>
                    <a:pt x="2690784" y="6256647"/>
                  </a:lnTo>
                  <a:close/>
                  <a:moveTo>
                    <a:pt x="2722533" y="6238867"/>
                  </a:moveTo>
                  <a:lnTo>
                    <a:pt x="2720891" y="6254742"/>
                  </a:lnTo>
                  <a:lnTo>
                    <a:pt x="2713008" y="6251567"/>
                  </a:lnTo>
                  <a:lnTo>
                    <a:pt x="2714322" y="6242360"/>
                  </a:lnTo>
                  <a:close/>
                  <a:moveTo>
                    <a:pt x="4255139" y="6154726"/>
                  </a:moveTo>
                  <a:lnTo>
                    <a:pt x="4256051" y="6161076"/>
                  </a:lnTo>
                  <a:lnTo>
                    <a:pt x="4243891" y="6173776"/>
                  </a:lnTo>
                  <a:lnTo>
                    <a:pt x="4241763" y="6166474"/>
                  </a:lnTo>
                  <a:lnTo>
                    <a:pt x="4245715" y="6156949"/>
                  </a:lnTo>
                  <a:lnTo>
                    <a:pt x="4249971" y="6160124"/>
                  </a:lnTo>
                  <a:close/>
                  <a:moveTo>
                    <a:pt x="3939210" y="6130914"/>
                  </a:moveTo>
                  <a:lnTo>
                    <a:pt x="3946521" y="6130914"/>
                  </a:lnTo>
                  <a:lnTo>
                    <a:pt x="3948746" y="6144521"/>
                  </a:lnTo>
                  <a:lnTo>
                    <a:pt x="3956057" y="6150849"/>
                  </a:lnTo>
                  <a:lnTo>
                    <a:pt x="3965594" y="6141356"/>
                  </a:lnTo>
                  <a:lnTo>
                    <a:pt x="3975130" y="6138192"/>
                  </a:lnTo>
                  <a:lnTo>
                    <a:pt x="3984666" y="6141989"/>
                  </a:lnTo>
                  <a:lnTo>
                    <a:pt x="3987845" y="6149267"/>
                  </a:lnTo>
                  <a:lnTo>
                    <a:pt x="3978309" y="6154646"/>
                  </a:lnTo>
                  <a:lnTo>
                    <a:pt x="3978309" y="6160026"/>
                  </a:lnTo>
                  <a:lnTo>
                    <a:pt x="3992295" y="6161924"/>
                  </a:lnTo>
                  <a:lnTo>
                    <a:pt x="3996427" y="6160975"/>
                  </a:lnTo>
                  <a:lnTo>
                    <a:pt x="4004056" y="6173316"/>
                  </a:lnTo>
                  <a:lnTo>
                    <a:pt x="4011367" y="6170151"/>
                  </a:lnTo>
                  <a:lnTo>
                    <a:pt x="4028214" y="6170151"/>
                  </a:lnTo>
                  <a:lnTo>
                    <a:pt x="4038069" y="6164772"/>
                  </a:lnTo>
                  <a:lnTo>
                    <a:pt x="4054916" y="6162557"/>
                  </a:lnTo>
                  <a:lnTo>
                    <a:pt x="4060320" y="6158127"/>
                  </a:lnTo>
                  <a:lnTo>
                    <a:pt x="4068584" y="6161291"/>
                  </a:lnTo>
                  <a:lnTo>
                    <a:pt x="4073988" y="6169835"/>
                  </a:lnTo>
                  <a:lnTo>
                    <a:pt x="4082571" y="6170468"/>
                  </a:lnTo>
                  <a:lnTo>
                    <a:pt x="4100371" y="6165089"/>
                  </a:lnTo>
                  <a:lnTo>
                    <a:pt x="4109908" y="6170468"/>
                  </a:lnTo>
                  <a:lnTo>
                    <a:pt x="4119444" y="6170151"/>
                  </a:lnTo>
                  <a:lnTo>
                    <a:pt x="4128980" y="6163823"/>
                  </a:lnTo>
                  <a:lnTo>
                    <a:pt x="4137563" y="6166038"/>
                  </a:lnTo>
                  <a:lnTo>
                    <a:pt x="4135337" y="6172366"/>
                  </a:lnTo>
                  <a:lnTo>
                    <a:pt x="4137563" y="6180594"/>
                  </a:lnTo>
                  <a:lnTo>
                    <a:pt x="4142013" y="6188821"/>
                  </a:lnTo>
                  <a:lnTo>
                    <a:pt x="4149324" y="6191985"/>
                  </a:lnTo>
                  <a:lnTo>
                    <a:pt x="4156635" y="6184707"/>
                  </a:lnTo>
                  <a:lnTo>
                    <a:pt x="4163946" y="6181543"/>
                  </a:lnTo>
                  <a:lnTo>
                    <a:pt x="4175707" y="6184707"/>
                  </a:lnTo>
                  <a:lnTo>
                    <a:pt x="4179840" y="6177113"/>
                  </a:lnTo>
                  <a:lnTo>
                    <a:pt x="4181111" y="6169835"/>
                  </a:lnTo>
                  <a:lnTo>
                    <a:pt x="4185243" y="6167620"/>
                  </a:lnTo>
                  <a:lnTo>
                    <a:pt x="4184290" y="6176164"/>
                  </a:lnTo>
                  <a:lnTo>
                    <a:pt x="4189376" y="6184391"/>
                  </a:lnTo>
                  <a:lnTo>
                    <a:pt x="4188422" y="6188504"/>
                  </a:lnTo>
                  <a:lnTo>
                    <a:pt x="4186197" y="6195782"/>
                  </a:lnTo>
                  <a:lnTo>
                    <a:pt x="4179204" y="6206541"/>
                  </a:lnTo>
                  <a:lnTo>
                    <a:pt x="4170621" y="6210654"/>
                  </a:lnTo>
                  <a:lnTo>
                    <a:pt x="4164264" y="6205908"/>
                  </a:lnTo>
                  <a:lnTo>
                    <a:pt x="4152820" y="6212237"/>
                  </a:lnTo>
                  <a:lnTo>
                    <a:pt x="4144238" y="6213186"/>
                  </a:lnTo>
                  <a:lnTo>
                    <a:pt x="4128344" y="6207807"/>
                  </a:lnTo>
                  <a:lnTo>
                    <a:pt x="4114358" y="6212553"/>
                  </a:lnTo>
                  <a:lnTo>
                    <a:pt x="4103232" y="6208123"/>
                  </a:lnTo>
                  <a:lnTo>
                    <a:pt x="4085114" y="6208756"/>
                  </a:lnTo>
                  <a:lnTo>
                    <a:pt x="4074306" y="6218249"/>
                  </a:lnTo>
                  <a:lnTo>
                    <a:pt x="4066995" y="6221413"/>
                  </a:lnTo>
                  <a:lnTo>
                    <a:pt x="4051101" y="6221413"/>
                  </a:lnTo>
                  <a:lnTo>
                    <a:pt x="4045697" y="6224577"/>
                  </a:lnTo>
                  <a:lnTo>
                    <a:pt x="4041565" y="6222362"/>
                  </a:lnTo>
                  <a:lnTo>
                    <a:pt x="4045697" y="6211920"/>
                  </a:lnTo>
                  <a:lnTo>
                    <a:pt x="4037115" y="6202744"/>
                  </a:lnTo>
                  <a:lnTo>
                    <a:pt x="4024400" y="6194200"/>
                  </a:lnTo>
                  <a:lnTo>
                    <a:pt x="4014864" y="6197681"/>
                  </a:lnTo>
                  <a:lnTo>
                    <a:pt x="4003103" y="6194516"/>
                  </a:lnTo>
                  <a:lnTo>
                    <a:pt x="3992613" y="6191352"/>
                  </a:lnTo>
                  <a:lnTo>
                    <a:pt x="3979898" y="6192618"/>
                  </a:lnTo>
                  <a:lnTo>
                    <a:pt x="3970362" y="6184391"/>
                  </a:lnTo>
                  <a:lnTo>
                    <a:pt x="3954468" y="6179961"/>
                  </a:lnTo>
                  <a:lnTo>
                    <a:pt x="3944614" y="6184707"/>
                  </a:lnTo>
                  <a:lnTo>
                    <a:pt x="3933171" y="6188821"/>
                  </a:lnTo>
                  <a:lnTo>
                    <a:pt x="3925542" y="6178379"/>
                  </a:lnTo>
                  <a:lnTo>
                    <a:pt x="3923634" y="6167620"/>
                  </a:lnTo>
                  <a:lnTo>
                    <a:pt x="3924588" y="6157494"/>
                  </a:lnTo>
                  <a:lnTo>
                    <a:pt x="3919184" y="6148951"/>
                  </a:lnTo>
                  <a:lnTo>
                    <a:pt x="3919820" y="6142622"/>
                  </a:lnTo>
                  <a:lnTo>
                    <a:pt x="3917913" y="6136294"/>
                  </a:lnTo>
                  <a:lnTo>
                    <a:pt x="3925224" y="6139458"/>
                  </a:lnTo>
                  <a:lnTo>
                    <a:pt x="3932853" y="6150216"/>
                  </a:lnTo>
                  <a:lnTo>
                    <a:pt x="3938257" y="6154014"/>
                  </a:lnTo>
                  <a:lnTo>
                    <a:pt x="3943343" y="6148634"/>
                  </a:lnTo>
                  <a:lnTo>
                    <a:pt x="3934760" y="6140407"/>
                  </a:lnTo>
                  <a:close/>
                  <a:moveTo>
                    <a:pt x="4979304" y="6116626"/>
                  </a:moveTo>
                  <a:lnTo>
                    <a:pt x="4987888" y="6116626"/>
                  </a:lnTo>
                  <a:lnTo>
                    <a:pt x="4983755" y="6126107"/>
                  </a:lnTo>
                  <a:lnTo>
                    <a:pt x="4969765" y="6130216"/>
                  </a:lnTo>
                  <a:lnTo>
                    <a:pt x="4970719" y="6138748"/>
                  </a:lnTo>
                  <a:lnTo>
                    <a:pt x="4955140" y="6149177"/>
                  </a:lnTo>
                  <a:lnTo>
                    <a:pt x="4944648" y="6155498"/>
                  </a:lnTo>
                  <a:lnTo>
                    <a:pt x="4934155" y="6168139"/>
                  </a:lnTo>
                  <a:lnTo>
                    <a:pt x="4919530" y="6180148"/>
                  </a:lnTo>
                  <a:lnTo>
                    <a:pt x="4919848" y="6181412"/>
                  </a:lnTo>
                  <a:lnTo>
                    <a:pt x="4922709" y="6190577"/>
                  </a:lnTo>
                  <a:lnTo>
                    <a:pt x="4925889" y="6194370"/>
                  </a:lnTo>
                  <a:lnTo>
                    <a:pt x="4932248" y="6201954"/>
                  </a:lnTo>
                  <a:lnTo>
                    <a:pt x="4934473" y="6211435"/>
                  </a:lnTo>
                  <a:lnTo>
                    <a:pt x="4927161" y="6212699"/>
                  </a:lnTo>
                  <a:lnTo>
                    <a:pt x="4924935" y="6206379"/>
                  </a:lnTo>
                  <a:lnTo>
                    <a:pt x="4916351" y="6206379"/>
                  </a:lnTo>
                  <a:lnTo>
                    <a:pt x="4909356" y="6208275"/>
                  </a:lnTo>
                  <a:lnTo>
                    <a:pt x="4902997" y="6214596"/>
                  </a:lnTo>
                  <a:lnTo>
                    <a:pt x="4892187" y="6226289"/>
                  </a:lnTo>
                  <a:lnTo>
                    <a:pt x="4871202" y="6238298"/>
                  </a:lnTo>
                  <a:lnTo>
                    <a:pt x="4851172" y="6240510"/>
                  </a:lnTo>
                  <a:lnTo>
                    <a:pt x="4835274" y="6238614"/>
                  </a:lnTo>
                  <a:lnTo>
                    <a:pt x="4826690" y="6246199"/>
                  </a:lnTo>
                  <a:lnTo>
                    <a:pt x="4828916" y="6253151"/>
                  </a:lnTo>
                  <a:lnTo>
                    <a:pt x="4821285" y="6251255"/>
                  </a:lnTo>
                  <a:lnTo>
                    <a:pt x="4806341" y="6248095"/>
                  </a:lnTo>
                  <a:lnTo>
                    <a:pt x="4781224" y="6246515"/>
                  </a:lnTo>
                  <a:lnTo>
                    <a:pt x="4776773" y="6237982"/>
                  </a:lnTo>
                  <a:lnTo>
                    <a:pt x="4773593" y="6228501"/>
                  </a:lnTo>
                  <a:lnTo>
                    <a:pt x="4764055" y="6220284"/>
                  </a:lnTo>
                  <a:lnTo>
                    <a:pt x="4762783" y="6209855"/>
                  </a:lnTo>
                  <a:lnTo>
                    <a:pt x="4760875" y="6201322"/>
                  </a:lnTo>
                  <a:lnTo>
                    <a:pt x="4772321" y="6203535"/>
                  </a:lnTo>
                  <a:lnTo>
                    <a:pt x="4778998" y="6206695"/>
                  </a:lnTo>
                  <a:lnTo>
                    <a:pt x="4789172" y="6189629"/>
                  </a:lnTo>
                  <a:lnTo>
                    <a:pt x="4796803" y="6186469"/>
                  </a:lnTo>
                  <a:lnTo>
                    <a:pt x="4806023" y="6182993"/>
                  </a:lnTo>
                  <a:lnTo>
                    <a:pt x="4826372" y="6185205"/>
                  </a:lnTo>
                  <a:lnTo>
                    <a:pt x="4827008" y="6177620"/>
                  </a:lnTo>
                  <a:lnTo>
                    <a:pt x="4827008" y="6175724"/>
                  </a:lnTo>
                  <a:lnTo>
                    <a:pt x="4826054" y="6164031"/>
                  </a:lnTo>
                  <a:lnTo>
                    <a:pt x="4837500" y="6164979"/>
                  </a:lnTo>
                  <a:lnTo>
                    <a:pt x="4845131" y="6171299"/>
                  </a:lnTo>
                  <a:lnTo>
                    <a:pt x="4864207" y="6173196"/>
                  </a:lnTo>
                  <a:lnTo>
                    <a:pt x="4882330" y="6165927"/>
                  </a:lnTo>
                  <a:lnTo>
                    <a:pt x="4914761" y="6154866"/>
                  </a:lnTo>
                  <a:lnTo>
                    <a:pt x="4939243" y="6145385"/>
                  </a:lnTo>
                  <a:lnTo>
                    <a:pt x="4957048" y="6130532"/>
                  </a:lnTo>
                  <a:lnTo>
                    <a:pt x="4970719" y="6126107"/>
                  </a:lnTo>
                  <a:close/>
                  <a:moveTo>
                    <a:pt x="4269809" y="6099164"/>
                  </a:moveTo>
                  <a:lnTo>
                    <a:pt x="4278081" y="6107690"/>
                  </a:lnTo>
                  <a:lnTo>
                    <a:pt x="4273179" y="6110848"/>
                  </a:lnTo>
                  <a:lnTo>
                    <a:pt x="4273179" y="6119059"/>
                  </a:lnTo>
                  <a:lnTo>
                    <a:pt x="4271341" y="6131691"/>
                  </a:lnTo>
                  <a:lnTo>
                    <a:pt x="4281451" y="6138955"/>
                  </a:lnTo>
                  <a:lnTo>
                    <a:pt x="4275630" y="6154744"/>
                  </a:lnTo>
                  <a:lnTo>
                    <a:pt x="4266439" y="6157902"/>
                  </a:lnTo>
                  <a:lnTo>
                    <a:pt x="4265520" y="6154744"/>
                  </a:lnTo>
                  <a:lnTo>
                    <a:pt x="4271341" y="6143376"/>
                  </a:lnTo>
                  <a:lnTo>
                    <a:pt x="4263988" y="6135797"/>
                  </a:lnTo>
                  <a:lnTo>
                    <a:pt x="4265213" y="6129481"/>
                  </a:lnTo>
                  <a:lnTo>
                    <a:pt x="4267051" y="6122533"/>
                  </a:lnTo>
                  <a:lnTo>
                    <a:pt x="4267051" y="6114954"/>
                  </a:lnTo>
                  <a:lnTo>
                    <a:pt x="4271953" y="6107690"/>
                  </a:lnTo>
                  <a:close/>
                  <a:moveTo>
                    <a:pt x="3049239" y="6092814"/>
                  </a:moveTo>
                  <a:lnTo>
                    <a:pt x="3061023" y="6092814"/>
                  </a:lnTo>
                  <a:lnTo>
                    <a:pt x="3070188" y="6099703"/>
                  </a:lnTo>
                  <a:lnTo>
                    <a:pt x="3064623" y="6107790"/>
                  </a:lnTo>
                  <a:lnTo>
                    <a:pt x="3052513" y="6108689"/>
                  </a:lnTo>
                  <a:lnTo>
                    <a:pt x="3048257" y="6107790"/>
                  </a:lnTo>
                  <a:lnTo>
                    <a:pt x="3038438" y="6097007"/>
                  </a:lnTo>
                  <a:close/>
                  <a:moveTo>
                    <a:pt x="3038243" y="6081701"/>
                  </a:moveTo>
                  <a:lnTo>
                    <a:pt x="3041613" y="6088628"/>
                  </a:lnTo>
                  <a:lnTo>
                    <a:pt x="3032422" y="6094401"/>
                  </a:lnTo>
                  <a:lnTo>
                    <a:pt x="3024150" y="6082855"/>
                  </a:lnTo>
                  <a:close/>
                  <a:moveTo>
                    <a:pt x="3863987" y="6053126"/>
                  </a:moveTo>
                  <a:lnTo>
                    <a:pt x="3875919" y="6056271"/>
                  </a:lnTo>
                  <a:lnTo>
                    <a:pt x="3881401" y="6066964"/>
                  </a:lnTo>
                  <a:lnTo>
                    <a:pt x="3875919" y="6067908"/>
                  </a:lnTo>
                  <a:lnTo>
                    <a:pt x="3880111" y="6079230"/>
                  </a:lnTo>
                  <a:lnTo>
                    <a:pt x="3876886" y="6086464"/>
                  </a:lnTo>
                  <a:lnTo>
                    <a:pt x="3865277" y="6084891"/>
                  </a:lnTo>
                  <a:lnTo>
                    <a:pt x="3860763" y="6066021"/>
                  </a:lnTo>
                  <a:close/>
                  <a:moveTo>
                    <a:pt x="4100970" y="6043601"/>
                  </a:moveTo>
                  <a:lnTo>
                    <a:pt x="4111588" y="6057374"/>
                  </a:lnTo>
                  <a:lnTo>
                    <a:pt x="4101282" y="6065826"/>
                  </a:lnTo>
                  <a:lnTo>
                    <a:pt x="4103156" y="6054244"/>
                  </a:lnTo>
                  <a:lnTo>
                    <a:pt x="4098784" y="6049861"/>
                  </a:lnTo>
                  <a:lnTo>
                    <a:pt x="4092850" y="6051113"/>
                  </a:lnTo>
                  <a:lnTo>
                    <a:pt x="4092538" y="6046105"/>
                  </a:lnTo>
                  <a:close/>
                  <a:moveTo>
                    <a:pt x="4379876" y="6040426"/>
                  </a:moveTo>
                  <a:lnTo>
                    <a:pt x="4379876" y="6051117"/>
                  </a:lnTo>
                  <a:lnTo>
                    <a:pt x="4366858" y="6060550"/>
                  </a:lnTo>
                  <a:lnTo>
                    <a:pt x="4364318" y="6075014"/>
                  </a:lnTo>
                  <a:lnTo>
                    <a:pt x="4352888" y="6098282"/>
                  </a:lnTo>
                  <a:lnTo>
                    <a:pt x="4333838" y="6105514"/>
                  </a:lnTo>
                  <a:lnTo>
                    <a:pt x="4335425" y="6088849"/>
                  </a:lnTo>
                  <a:lnTo>
                    <a:pt x="4324313" y="6089163"/>
                  </a:lnTo>
                  <a:lnTo>
                    <a:pt x="4328123" y="6083818"/>
                  </a:lnTo>
                  <a:lnTo>
                    <a:pt x="4333520" y="6070297"/>
                  </a:lnTo>
                  <a:lnTo>
                    <a:pt x="4345903" y="6053318"/>
                  </a:lnTo>
                  <a:lnTo>
                    <a:pt x="4360508" y="6048287"/>
                  </a:lnTo>
                  <a:close/>
                  <a:moveTo>
                    <a:pt x="4333108" y="6021376"/>
                  </a:moveTo>
                  <a:lnTo>
                    <a:pt x="4337013" y="6023281"/>
                  </a:lnTo>
                  <a:lnTo>
                    <a:pt x="4334610" y="6030266"/>
                  </a:lnTo>
                  <a:lnTo>
                    <a:pt x="4325900" y="6030901"/>
                  </a:lnTo>
                  <a:close/>
                  <a:moveTo>
                    <a:pt x="4191713" y="6019789"/>
                  </a:moveTo>
                  <a:lnTo>
                    <a:pt x="4195726" y="6021376"/>
                  </a:lnTo>
                  <a:lnTo>
                    <a:pt x="4187700" y="6034077"/>
                  </a:lnTo>
                  <a:lnTo>
                    <a:pt x="4184613" y="6029314"/>
                  </a:lnTo>
                  <a:close/>
                  <a:moveTo>
                    <a:pt x="3752636" y="6002326"/>
                  </a:moveTo>
                  <a:lnTo>
                    <a:pt x="3754400" y="6015026"/>
                  </a:lnTo>
                  <a:lnTo>
                    <a:pt x="3748050" y="6006165"/>
                  </a:lnTo>
                  <a:close/>
                  <a:moveTo>
                    <a:pt x="4012798" y="5995976"/>
                  </a:moveTo>
                  <a:lnTo>
                    <a:pt x="4024276" y="6005183"/>
                  </a:lnTo>
                  <a:lnTo>
                    <a:pt x="4014970" y="6022011"/>
                  </a:lnTo>
                  <a:lnTo>
                    <a:pt x="4008145" y="6026139"/>
                  </a:lnTo>
                  <a:lnTo>
                    <a:pt x="4001941" y="6024234"/>
                  </a:lnTo>
                  <a:lnTo>
                    <a:pt x="3997288" y="6018201"/>
                  </a:lnTo>
                  <a:lnTo>
                    <a:pt x="4005663" y="6015661"/>
                  </a:lnTo>
                  <a:lnTo>
                    <a:pt x="3998218" y="6010581"/>
                  </a:lnTo>
                  <a:lnTo>
                    <a:pt x="4001320" y="6007406"/>
                  </a:lnTo>
                  <a:lnTo>
                    <a:pt x="4011867" y="6008358"/>
                  </a:lnTo>
                  <a:lnTo>
                    <a:pt x="4015900" y="6008358"/>
                  </a:lnTo>
                  <a:lnTo>
                    <a:pt x="4011867" y="6001056"/>
                  </a:lnTo>
                  <a:close/>
                  <a:moveTo>
                    <a:pt x="4097132" y="5994389"/>
                  </a:moveTo>
                  <a:lnTo>
                    <a:pt x="4100476" y="6005330"/>
                  </a:lnTo>
                  <a:lnTo>
                    <a:pt x="4097740" y="6018202"/>
                  </a:lnTo>
                  <a:lnTo>
                    <a:pt x="4086188" y="6005652"/>
                  </a:lnTo>
                  <a:lnTo>
                    <a:pt x="4086188" y="5997929"/>
                  </a:lnTo>
                  <a:close/>
                  <a:moveTo>
                    <a:pt x="4278593" y="5988039"/>
                  </a:moveTo>
                  <a:lnTo>
                    <a:pt x="4284943" y="5988039"/>
                  </a:lnTo>
                  <a:lnTo>
                    <a:pt x="4292563" y="5991214"/>
                  </a:lnTo>
                  <a:lnTo>
                    <a:pt x="4286213" y="5994389"/>
                  </a:lnTo>
                  <a:lnTo>
                    <a:pt x="4282085" y="5999786"/>
                  </a:lnTo>
                  <a:lnTo>
                    <a:pt x="4270655" y="5997564"/>
                  </a:lnTo>
                  <a:lnTo>
                    <a:pt x="4256685" y="6003914"/>
                  </a:lnTo>
                  <a:lnTo>
                    <a:pt x="4258908" y="6019789"/>
                  </a:lnTo>
                  <a:lnTo>
                    <a:pt x="4251288" y="6013439"/>
                  </a:lnTo>
                  <a:lnTo>
                    <a:pt x="4253510" y="6000739"/>
                  </a:lnTo>
                  <a:lnTo>
                    <a:pt x="4262718" y="5989309"/>
                  </a:lnTo>
                  <a:close/>
                  <a:moveTo>
                    <a:pt x="4044769" y="5988039"/>
                  </a:moveTo>
                  <a:lnTo>
                    <a:pt x="4050157" y="5994389"/>
                  </a:lnTo>
                  <a:lnTo>
                    <a:pt x="4052851" y="6001691"/>
                  </a:lnTo>
                  <a:lnTo>
                    <a:pt x="4042748" y="6007089"/>
                  </a:lnTo>
                  <a:lnTo>
                    <a:pt x="4041738" y="6002009"/>
                  </a:lnTo>
                  <a:close/>
                  <a:moveTo>
                    <a:pt x="2784354" y="5988039"/>
                  </a:moveTo>
                  <a:lnTo>
                    <a:pt x="2798725" y="5999034"/>
                  </a:lnTo>
                  <a:lnTo>
                    <a:pt x="2788699" y="6005502"/>
                  </a:lnTo>
                  <a:lnTo>
                    <a:pt x="2779675" y="5992566"/>
                  </a:lnTo>
                  <a:close/>
                  <a:moveTo>
                    <a:pt x="4162388" y="5973751"/>
                  </a:moveTo>
                  <a:lnTo>
                    <a:pt x="4157943" y="5978006"/>
                  </a:lnTo>
                  <a:lnTo>
                    <a:pt x="4156038" y="5991099"/>
                  </a:lnTo>
                  <a:lnTo>
                    <a:pt x="4147783" y="6000918"/>
                  </a:lnTo>
                  <a:lnTo>
                    <a:pt x="4133813" y="6005501"/>
                  </a:lnTo>
                  <a:lnTo>
                    <a:pt x="4136035" y="5994372"/>
                  </a:lnTo>
                  <a:lnTo>
                    <a:pt x="4150640" y="5986844"/>
                  </a:lnTo>
                  <a:cubicBezTo>
                    <a:pt x="4150958" y="5982807"/>
                    <a:pt x="4151275" y="5978770"/>
                    <a:pt x="4151593" y="5974733"/>
                  </a:cubicBezTo>
                  <a:close/>
                  <a:moveTo>
                    <a:pt x="4248322" y="5964226"/>
                  </a:moveTo>
                  <a:lnTo>
                    <a:pt x="4257308" y="5967568"/>
                  </a:lnTo>
                  <a:lnTo>
                    <a:pt x="4262400" y="5977594"/>
                  </a:lnTo>
                  <a:lnTo>
                    <a:pt x="4250419" y="5983276"/>
                  </a:lnTo>
                  <a:lnTo>
                    <a:pt x="4248322" y="5979934"/>
                  </a:lnTo>
                  <a:lnTo>
                    <a:pt x="4252515" y="5971913"/>
                  </a:lnTo>
                  <a:lnTo>
                    <a:pt x="4246525" y="5970910"/>
                  </a:lnTo>
                  <a:close/>
                  <a:moveTo>
                    <a:pt x="4031293" y="5961051"/>
                  </a:moveTo>
                  <a:lnTo>
                    <a:pt x="4036975" y="5972352"/>
                  </a:lnTo>
                  <a:lnTo>
                    <a:pt x="4031293" y="5980101"/>
                  </a:lnTo>
                  <a:lnTo>
                    <a:pt x="4020264" y="5978163"/>
                  </a:lnTo>
                  <a:lnTo>
                    <a:pt x="4017925" y="5969446"/>
                  </a:lnTo>
                  <a:lnTo>
                    <a:pt x="4020264" y="5964280"/>
                  </a:lnTo>
                  <a:close/>
                  <a:moveTo>
                    <a:pt x="4088954" y="5956289"/>
                  </a:moveTo>
                  <a:lnTo>
                    <a:pt x="4090951" y="5968530"/>
                  </a:lnTo>
                  <a:lnTo>
                    <a:pt x="4086956" y="5976792"/>
                  </a:lnTo>
                  <a:lnTo>
                    <a:pt x="4079300" y="5981689"/>
                  </a:lnTo>
                  <a:lnTo>
                    <a:pt x="4070313" y="5972814"/>
                  </a:lnTo>
                  <a:lnTo>
                    <a:pt x="4074307" y="5961797"/>
                  </a:lnTo>
                  <a:close/>
                  <a:moveTo>
                    <a:pt x="4116516" y="5949939"/>
                  </a:moveTo>
                  <a:lnTo>
                    <a:pt x="4121773" y="5953928"/>
                  </a:lnTo>
                  <a:cubicBezTo>
                    <a:pt x="4122082" y="5958939"/>
                    <a:pt x="4122392" y="5963951"/>
                    <a:pt x="4122701" y="5968962"/>
                  </a:cubicBezTo>
                  <a:lnTo>
                    <a:pt x="4112804" y="5983383"/>
                  </a:lnTo>
                  <a:lnTo>
                    <a:pt x="4107547" y="5986452"/>
                  </a:lnTo>
                  <a:lnTo>
                    <a:pt x="4098888" y="5969269"/>
                  </a:lnTo>
                  <a:lnTo>
                    <a:pt x="4104145" y="5953928"/>
                  </a:lnTo>
                  <a:close/>
                  <a:moveTo>
                    <a:pt x="3879813" y="5943589"/>
                  </a:moveTo>
                  <a:lnTo>
                    <a:pt x="3887751" y="5947117"/>
                  </a:lnTo>
                  <a:lnTo>
                    <a:pt x="3881136" y="5953114"/>
                  </a:lnTo>
                  <a:close/>
                  <a:moveTo>
                    <a:pt x="4230772" y="5937239"/>
                  </a:moveTo>
                  <a:lnTo>
                    <a:pt x="4237000" y="5943884"/>
                  </a:lnTo>
                  <a:lnTo>
                    <a:pt x="4235901" y="5950530"/>
                  </a:lnTo>
                  <a:lnTo>
                    <a:pt x="4228574" y="5951527"/>
                  </a:lnTo>
                  <a:lnTo>
                    <a:pt x="4227475" y="5946210"/>
                  </a:lnTo>
                  <a:close/>
                  <a:moveTo>
                    <a:pt x="4015702" y="5929301"/>
                  </a:moveTo>
                  <a:lnTo>
                    <a:pt x="4021100" y="5932476"/>
                  </a:lnTo>
                  <a:cubicBezTo>
                    <a:pt x="4020782" y="5935651"/>
                    <a:pt x="4020465" y="5938826"/>
                    <a:pt x="4020147" y="5942001"/>
                  </a:cubicBezTo>
                  <a:lnTo>
                    <a:pt x="4015067" y="5948351"/>
                  </a:lnTo>
                  <a:lnTo>
                    <a:pt x="4011575" y="5945176"/>
                  </a:lnTo>
                  <a:lnTo>
                    <a:pt x="4011575" y="5932476"/>
                  </a:lnTo>
                  <a:close/>
                  <a:moveTo>
                    <a:pt x="3920838" y="5926126"/>
                  </a:moveTo>
                  <a:lnTo>
                    <a:pt x="3922676" y="5931232"/>
                  </a:lnTo>
                  <a:lnTo>
                    <a:pt x="3912566" y="5937239"/>
                  </a:lnTo>
                  <a:lnTo>
                    <a:pt x="3905213" y="5935437"/>
                  </a:lnTo>
                  <a:lnTo>
                    <a:pt x="3909502" y="5932433"/>
                  </a:lnTo>
                  <a:close/>
                  <a:moveTo>
                    <a:pt x="4101110" y="5921364"/>
                  </a:moveTo>
                  <a:lnTo>
                    <a:pt x="4111588" y="5922290"/>
                  </a:lnTo>
                  <a:lnTo>
                    <a:pt x="4111588" y="5927229"/>
                  </a:lnTo>
                  <a:lnTo>
                    <a:pt x="4102063" y="5932477"/>
                  </a:lnTo>
                  <a:lnTo>
                    <a:pt x="4092538" y="5930625"/>
                  </a:lnTo>
                  <a:close/>
                  <a:moveTo>
                    <a:pt x="4052850" y="5919776"/>
                  </a:moveTo>
                  <a:lnTo>
                    <a:pt x="4063963" y="5927797"/>
                  </a:lnTo>
                  <a:lnTo>
                    <a:pt x="4054952" y="5938826"/>
                  </a:lnTo>
                  <a:lnTo>
                    <a:pt x="4052850" y="5932142"/>
                  </a:lnTo>
                  <a:close/>
                  <a:moveTo>
                    <a:pt x="4071020" y="5907076"/>
                  </a:moveTo>
                  <a:lnTo>
                    <a:pt x="4081640" y="5907076"/>
                  </a:lnTo>
                  <a:lnTo>
                    <a:pt x="4089363" y="5911287"/>
                  </a:lnTo>
                  <a:lnTo>
                    <a:pt x="4088397" y="5919711"/>
                  </a:lnTo>
                  <a:lnTo>
                    <a:pt x="4079709" y="5922951"/>
                  </a:lnTo>
                  <a:lnTo>
                    <a:pt x="4065550" y="5910316"/>
                  </a:lnTo>
                  <a:close/>
                  <a:moveTo>
                    <a:pt x="4007267" y="5895964"/>
                  </a:moveTo>
                  <a:lnTo>
                    <a:pt x="4014411" y="5903050"/>
                  </a:lnTo>
                  <a:cubicBezTo>
                    <a:pt x="4014524" y="5905519"/>
                    <a:pt x="4014638" y="5907989"/>
                    <a:pt x="4014751" y="5910458"/>
                  </a:cubicBezTo>
                  <a:lnTo>
                    <a:pt x="4005566" y="5918189"/>
                  </a:lnTo>
                  <a:lnTo>
                    <a:pt x="4005566" y="5907559"/>
                  </a:lnTo>
                  <a:lnTo>
                    <a:pt x="4000463" y="5900151"/>
                  </a:lnTo>
                  <a:close/>
                  <a:moveTo>
                    <a:pt x="4201841" y="5892789"/>
                  </a:moveTo>
                  <a:lnTo>
                    <a:pt x="4210013" y="5899073"/>
                  </a:lnTo>
                  <a:lnTo>
                    <a:pt x="4198900" y="5900727"/>
                  </a:lnTo>
                  <a:close/>
                  <a:moveTo>
                    <a:pt x="4190963" y="5889614"/>
                  </a:moveTo>
                  <a:lnTo>
                    <a:pt x="4183660" y="5905999"/>
                  </a:lnTo>
                  <a:lnTo>
                    <a:pt x="4173818" y="5905999"/>
                  </a:lnTo>
                  <a:lnTo>
                    <a:pt x="4159213" y="5916602"/>
                  </a:lnTo>
                  <a:lnTo>
                    <a:pt x="4163340" y="5901823"/>
                  </a:lnTo>
                  <a:lnTo>
                    <a:pt x="4173818" y="5899574"/>
                  </a:lnTo>
                  <a:close/>
                  <a:moveTo>
                    <a:pt x="3983882" y="5889614"/>
                  </a:moveTo>
                  <a:lnTo>
                    <a:pt x="3990938" y="5892617"/>
                  </a:lnTo>
                  <a:lnTo>
                    <a:pt x="3980707" y="5900727"/>
                  </a:lnTo>
                  <a:lnTo>
                    <a:pt x="3978238" y="5897723"/>
                  </a:lnTo>
                  <a:close/>
                  <a:moveTo>
                    <a:pt x="4234460" y="5870564"/>
                  </a:moveTo>
                  <a:lnTo>
                    <a:pt x="4239858" y="5870564"/>
                  </a:lnTo>
                  <a:lnTo>
                    <a:pt x="4244938" y="5873567"/>
                  </a:lnTo>
                  <a:lnTo>
                    <a:pt x="4253510" y="5873567"/>
                  </a:lnTo>
                  <a:lnTo>
                    <a:pt x="4254463" y="5881676"/>
                  </a:lnTo>
                  <a:lnTo>
                    <a:pt x="4238588" y="5880775"/>
                  </a:lnTo>
                  <a:lnTo>
                    <a:pt x="4239858" y="5888584"/>
                  </a:lnTo>
                  <a:lnTo>
                    <a:pt x="4232238" y="5892789"/>
                  </a:lnTo>
                  <a:lnTo>
                    <a:pt x="4225888" y="5886782"/>
                  </a:lnTo>
                  <a:lnTo>
                    <a:pt x="4213188" y="5887082"/>
                  </a:lnTo>
                  <a:lnTo>
                    <a:pt x="4218585" y="5875069"/>
                  </a:lnTo>
                  <a:close/>
                  <a:moveTo>
                    <a:pt x="3641967" y="5862626"/>
                  </a:moveTo>
                  <a:lnTo>
                    <a:pt x="3650372" y="5864489"/>
                  </a:lnTo>
                  <a:lnTo>
                    <a:pt x="3649127" y="5869770"/>
                  </a:lnTo>
                  <a:lnTo>
                    <a:pt x="3663757" y="5872565"/>
                  </a:lnTo>
                  <a:lnTo>
                    <a:pt x="3671850" y="5887784"/>
                  </a:lnTo>
                  <a:lnTo>
                    <a:pt x="3659399" y="5883746"/>
                  </a:lnTo>
                  <a:lnTo>
                    <a:pt x="3656597" y="5891201"/>
                  </a:lnTo>
                  <a:lnTo>
                    <a:pt x="3647570" y="5884989"/>
                  </a:lnTo>
                  <a:lnTo>
                    <a:pt x="3640100" y="5873497"/>
                  </a:lnTo>
                  <a:close/>
                  <a:moveTo>
                    <a:pt x="4038979" y="5856276"/>
                  </a:moveTo>
                  <a:lnTo>
                    <a:pt x="4043930" y="5866368"/>
                  </a:lnTo>
                  <a:lnTo>
                    <a:pt x="4048262" y="5865422"/>
                  </a:lnTo>
                  <a:lnTo>
                    <a:pt x="4057545" y="5871730"/>
                  </a:lnTo>
                  <a:lnTo>
                    <a:pt x="4057545" y="5878038"/>
                  </a:lnTo>
                  <a:lnTo>
                    <a:pt x="4063734" y="5884346"/>
                  </a:lnTo>
                  <a:lnTo>
                    <a:pt x="4064972" y="5897593"/>
                  </a:lnTo>
                  <a:lnTo>
                    <a:pt x="4067138" y="5902955"/>
                  </a:lnTo>
                  <a:lnTo>
                    <a:pt x="4060949" y="5903901"/>
                  </a:lnTo>
                  <a:lnTo>
                    <a:pt x="4049500" y="5894754"/>
                  </a:lnTo>
                  <a:lnTo>
                    <a:pt x="4049500" y="5884346"/>
                  </a:lnTo>
                  <a:lnTo>
                    <a:pt x="4038051" y="5879931"/>
                  </a:lnTo>
                  <a:lnTo>
                    <a:pt x="4030625" y="5872046"/>
                  </a:lnTo>
                  <a:lnTo>
                    <a:pt x="4033719" y="5860376"/>
                  </a:lnTo>
                  <a:close/>
                  <a:moveTo>
                    <a:pt x="3149881" y="5826114"/>
                  </a:moveTo>
                  <a:lnTo>
                    <a:pt x="3157501" y="5826114"/>
                  </a:lnTo>
                  <a:lnTo>
                    <a:pt x="3153373" y="5832443"/>
                  </a:lnTo>
                  <a:lnTo>
                    <a:pt x="3156548" y="5844152"/>
                  </a:lnTo>
                  <a:lnTo>
                    <a:pt x="3139721" y="5873583"/>
                  </a:lnTo>
                  <a:lnTo>
                    <a:pt x="3130831" y="5891938"/>
                  </a:lnTo>
                  <a:lnTo>
                    <a:pt x="3124798" y="5905229"/>
                  </a:lnTo>
                  <a:lnTo>
                    <a:pt x="3122893" y="5909976"/>
                  </a:lnTo>
                  <a:lnTo>
                    <a:pt x="3121941" y="5912508"/>
                  </a:lnTo>
                  <a:lnTo>
                    <a:pt x="3123528" y="5936876"/>
                  </a:lnTo>
                  <a:lnTo>
                    <a:pt x="3137181" y="5954597"/>
                  </a:lnTo>
                  <a:lnTo>
                    <a:pt x="3133371" y="5977699"/>
                  </a:lnTo>
                  <a:lnTo>
                    <a:pt x="3117813" y="5997953"/>
                  </a:lnTo>
                  <a:lnTo>
                    <a:pt x="3124163" y="6015358"/>
                  </a:lnTo>
                  <a:lnTo>
                    <a:pt x="3115591" y="6019789"/>
                  </a:lnTo>
                  <a:lnTo>
                    <a:pt x="3102891" y="6012510"/>
                  </a:lnTo>
                  <a:lnTo>
                    <a:pt x="3079713" y="6004282"/>
                  </a:lnTo>
                  <a:lnTo>
                    <a:pt x="3056218" y="5995105"/>
                  </a:lnTo>
                  <a:lnTo>
                    <a:pt x="3026691" y="5965990"/>
                  </a:lnTo>
                  <a:lnTo>
                    <a:pt x="2989543" y="5965357"/>
                  </a:lnTo>
                  <a:lnTo>
                    <a:pt x="2947633" y="5933078"/>
                  </a:lnTo>
                  <a:lnTo>
                    <a:pt x="2912708" y="5916622"/>
                  </a:lnTo>
                  <a:lnTo>
                    <a:pt x="2905088" y="5909343"/>
                  </a:lnTo>
                  <a:lnTo>
                    <a:pt x="2869210" y="5903331"/>
                  </a:lnTo>
                  <a:lnTo>
                    <a:pt x="2860638" y="5874216"/>
                  </a:lnTo>
                  <a:lnTo>
                    <a:pt x="2873973" y="5853962"/>
                  </a:lnTo>
                  <a:lnTo>
                    <a:pt x="2885720" y="5848583"/>
                  </a:lnTo>
                  <a:cubicBezTo>
                    <a:pt x="2885614" y="5845102"/>
                    <a:pt x="2885509" y="5841620"/>
                    <a:pt x="2885403" y="5838139"/>
                  </a:cubicBezTo>
                  <a:lnTo>
                    <a:pt x="2894928" y="5839722"/>
                  </a:lnTo>
                  <a:lnTo>
                    <a:pt x="2898420" y="5846367"/>
                  </a:lnTo>
                  <a:lnTo>
                    <a:pt x="2907945" y="5857760"/>
                  </a:lnTo>
                  <a:lnTo>
                    <a:pt x="2917470" y="5854595"/>
                  </a:lnTo>
                  <a:lnTo>
                    <a:pt x="2933028" y="5839722"/>
                  </a:lnTo>
                  <a:lnTo>
                    <a:pt x="2946046" y="5847000"/>
                  </a:lnTo>
                  <a:lnTo>
                    <a:pt x="2958746" y="5847950"/>
                  </a:lnTo>
                  <a:lnTo>
                    <a:pt x="2968271" y="5862507"/>
                  </a:lnTo>
                  <a:lnTo>
                    <a:pt x="2990496" y="5860292"/>
                  </a:lnTo>
                  <a:lnTo>
                    <a:pt x="3014943" y="5851431"/>
                  </a:lnTo>
                  <a:lnTo>
                    <a:pt x="3037168" y="5857444"/>
                  </a:lnTo>
                  <a:lnTo>
                    <a:pt x="3064473" y="5851114"/>
                  </a:lnTo>
                  <a:lnTo>
                    <a:pt x="3086698" y="5839405"/>
                  </a:lnTo>
                  <a:lnTo>
                    <a:pt x="3113368" y="5842253"/>
                  </a:lnTo>
                  <a:lnTo>
                    <a:pt x="3123528" y="5834975"/>
                  </a:lnTo>
                  <a:lnTo>
                    <a:pt x="3141626" y="5833392"/>
                  </a:lnTo>
                  <a:close/>
                  <a:moveTo>
                    <a:pt x="3635338" y="5800714"/>
                  </a:moveTo>
                  <a:lnTo>
                    <a:pt x="3644716" y="5802964"/>
                  </a:lnTo>
                  <a:lnTo>
                    <a:pt x="3643422" y="5813575"/>
                  </a:lnTo>
                  <a:lnTo>
                    <a:pt x="3652801" y="5819040"/>
                  </a:lnTo>
                  <a:lnTo>
                    <a:pt x="3652477" y="5826114"/>
                  </a:lnTo>
                  <a:lnTo>
                    <a:pt x="3643422" y="5820648"/>
                  </a:lnTo>
                  <a:lnTo>
                    <a:pt x="3636308" y="5816468"/>
                  </a:lnTo>
                  <a:cubicBezTo>
                    <a:pt x="3635985" y="5811217"/>
                    <a:pt x="3635661" y="5805965"/>
                    <a:pt x="3635338" y="5800714"/>
                  </a:cubicBezTo>
                  <a:close/>
                  <a:moveTo>
                    <a:pt x="3630817" y="5799126"/>
                  </a:moveTo>
                  <a:lnTo>
                    <a:pt x="3632059" y="5810705"/>
                  </a:lnTo>
                  <a:cubicBezTo>
                    <a:pt x="3632163" y="5813600"/>
                    <a:pt x="3632266" y="5816495"/>
                    <a:pt x="3632370" y="5819390"/>
                  </a:cubicBezTo>
                  <a:lnTo>
                    <a:pt x="3635787" y="5830004"/>
                  </a:lnTo>
                  <a:lnTo>
                    <a:pt x="3639514" y="5825180"/>
                  </a:lnTo>
                  <a:lnTo>
                    <a:pt x="3655976" y="5833221"/>
                  </a:lnTo>
                  <a:lnTo>
                    <a:pt x="3655355" y="5847052"/>
                  </a:lnTo>
                  <a:lnTo>
                    <a:pt x="3644794" y="5844801"/>
                  </a:lnTo>
                  <a:lnTo>
                    <a:pt x="3642309" y="5848339"/>
                  </a:lnTo>
                  <a:lnTo>
                    <a:pt x="3630506" y="5843514"/>
                  </a:lnTo>
                  <a:lnTo>
                    <a:pt x="3629575" y="5835794"/>
                  </a:lnTo>
                  <a:lnTo>
                    <a:pt x="3624294" y="5825823"/>
                  </a:lnTo>
                  <a:lnTo>
                    <a:pt x="3622741" y="5836438"/>
                  </a:lnTo>
                  <a:lnTo>
                    <a:pt x="3613113" y="5827110"/>
                  </a:lnTo>
                  <a:lnTo>
                    <a:pt x="3616840" y="5811349"/>
                  </a:lnTo>
                  <a:lnTo>
                    <a:pt x="3624294" y="5817782"/>
                  </a:lnTo>
                  <a:close/>
                  <a:moveTo>
                    <a:pt x="3095553" y="5791189"/>
                  </a:moveTo>
                  <a:lnTo>
                    <a:pt x="3106700" y="5794813"/>
                  </a:lnTo>
                  <a:lnTo>
                    <a:pt x="3099944" y="5808652"/>
                  </a:lnTo>
                  <a:lnTo>
                    <a:pt x="3090825" y="5795472"/>
                  </a:lnTo>
                  <a:close/>
                  <a:moveTo>
                    <a:pt x="4154133" y="5781664"/>
                  </a:moveTo>
                  <a:lnTo>
                    <a:pt x="4166833" y="5782604"/>
                  </a:lnTo>
                  <a:lnTo>
                    <a:pt x="4171913" y="5800150"/>
                  </a:lnTo>
                  <a:lnTo>
                    <a:pt x="4173501" y="5810489"/>
                  </a:lnTo>
                  <a:lnTo>
                    <a:pt x="4166198" y="5815816"/>
                  </a:lnTo>
                  <a:lnTo>
                    <a:pt x="4161753" y="5829289"/>
                  </a:lnTo>
                  <a:lnTo>
                    <a:pt x="4149053" y="5818009"/>
                  </a:lnTo>
                  <a:lnTo>
                    <a:pt x="4157625" y="5803596"/>
                  </a:lnTo>
                  <a:lnTo>
                    <a:pt x="4143338" y="5794197"/>
                  </a:lnTo>
                  <a:lnTo>
                    <a:pt x="4144608" y="5783544"/>
                  </a:lnTo>
                  <a:close/>
                  <a:moveTo>
                    <a:pt x="3652252" y="5780076"/>
                  </a:moveTo>
                  <a:lnTo>
                    <a:pt x="3658821" y="5780076"/>
                  </a:lnTo>
                  <a:lnTo>
                    <a:pt x="3654223" y="5787061"/>
                  </a:lnTo>
                  <a:lnTo>
                    <a:pt x="3659150" y="5794364"/>
                  </a:lnTo>
                  <a:lnTo>
                    <a:pt x="3649625" y="5789919"/>
                  </a:lnTo>
                  <a:close/>
                  <a:moveTo>
                    <a:pt x="1810406" y="5757851"/>
                  </a:moveTo>
                  <a:lnTo>
                    <a:pt x="1816824" y="5766824"/>
                  </a:lnTo>
                  <a:lnTo>
                    <a:pt x="1832868" y="5767422"/>
                  </a:lnTo>
                  <a:lnTo>
                    <a:pt x="1835114" y="5778489"/>
                  </a:lnTo>
                  <a:lnTo>
                    <a:pt x="1829659" y="5772507"/>
                  </a:lnTo>
                  <a:lnTo>
                    <a:pt x="1816824" y="5771909"/>
                  </a:lnTo>
                  <a:lnTo>
                    <a:pt x="1809444" y="5775797"/>
                  </a:lnTo>
                  <a:lnTo>
                    <a:pt x="1804951" y="5768918"/>
                  </a:lnTo>
                  <a:close/>
                  <a:moveTo>
                    <a:pt x="3645223" y="5754676"/>
                  </a:moveTo>
                  <a:lnTo>
                    <a:pt x="3645223" y="5762230"/>
                  </a:lnTo>
                  <a:lnTo>
                    <a:pt x="3648038" y="5769470"/>
                  </a:lnTo>
                  <a:lnTo>
                    <a:pt x="3646162" y="5785838"/>
                  </a:lnTo>
                  <a:lnTo>
                    <a:pt x="3640533" y="5785838"/>
                  </a:lnTo>
                  <a:lnTo>
                    <a:pt x="3639595" y="5781746"/>
                  </a:lnTo>
                  <a:lnTo>
                    <a:pt x="3630839" y="5791189"/>
                  </a:lnTo>
                  <a:lnTo>
                    <a:pt x="3627400" y="5788356"/>
                  </a:lnTo>
                  <a:cubicBezTo>
                    <a:pt x="3627608" y="5785523"/>
                    <a:pt x="3627817" y="5782690"/>
                    <a:pt x="3628025" y="5779857"/>
                  </a:cubicBezTo>
                  <a:lnTo>
                    <a:pt x="3632716" y="5772303"/>
                  </a:lnTo>
                  <a:lnTo>
                    <a:pt x="3633966" y="5761601"/>
                  </a:lnTo>
                  <a:close/>
                  <a:moveTo>
                    <a:pt x="4003575" y="5735626"/>
                  </a:moveTo>
                  <a:lnTo>
                    <a:pt x="4014159" y="5735626"/>
                  </a:lnTo>
                  <a:lnTo>
                    <a:pt x="4019139" y="5746117"/>
                  </a:lnTo>
                  <a:lnTo>
                    <a:pt x="4029723" y="5752674"/>
                  </a:lnTo>
                  <a:lnTo>
                    <a:pt x="4032213" y="5759232"/>
                  </a:lnTo>
                  <a:lnTo>
                    <a:pt x="4021629" y="5765789"/>
                  </a:lnTo>
                  <a:lnTo>
                    <a:pt x="4014470" y="5761527"/>
                  </a:lnTo>
                  <a:lnTo>
                    <a:pt x="4017583" y="5753986"/>
                  </a:lnTo>
                  <a:lnTo>
                    <a:pt x="4002953" y="5749724"/>
                  </a:lnTo>
                  <a:lnTo>
                    <a:pt x="4000463" y="5742183"/>
                  </a:lnTo>
                  <a:close/>
                  <a:moveTo>
                    <a:pt x="3888209" y="5732451"/>
                  </a:moveTo>
                  <a:lnTo>
                    <a:pt x="3904177" y="5735657"/>
                  </a:lnTo>
                  <a:lnTo>
                    <a:pt x="3915036" y="5750404"/>
                  </a:lnTo>
                  <a:lnTo>
                    <a:pt x="3923658" y="5764189"/>
                  </a:lnTo>
                  <a:lnTo>
                    <a:pt x="3940904" y="5769319"/>
                  </a:lnTo>
                  <a:lnTo>
                    <a:pt x="3947291" y="5776692"/>
                  </a:lnTo>
                  <a:lnTo>
                    <a:pt x="3975714" y="5776372"/>
                  </a:lnTo>
                  <a:lnTo>
                    <a:pt x="3978269" y="5781822"/>
                  </a:lnTo>
                  <a:lnTo>
                    <a:pt x="3978269" y="5793684"/>
                  </a:lnTo>
                  <a:lnTo>
                    <a:pt x="3983698" y="5799454"/>
                  </a:lnTo>
                  <a:lnTo>
                    <a:pt x="3981463" y="5809393"/>
                  </a:lnTo>
                  <a:lnTo>
                    <a:pt x="3986892" y="5816766"/>
                  </a:lnTo>
                  <a:lnTo>
                    <a:pt x="3999986" y="5826063"/>
                  </a:lnTo>
                  <a:lnTo>
                    <a:pt x="4010205" y="5829269"/>
                  </a:lnTo>
                  <a:lnTo>
                    <a:pt x="4027451" y="5832475"/>
                  </a:lnTo>
                  <a:lnTo>
                    <a:pt x="4026812" y="5854596"/>
                  </a:lnTo>
                  <a:lnTo>
                    <a:pt x="4015954" y="5864214"/>
                  </a:lnTo>
                  <a:lnTo>
                    <a:pt x="4000944" y="5860367"/>
                  </a:lnTo>
                  <a:lnTo>
                    <a:pt x="3993598" y="5852672"/>
                  </a:lnTo>
                  <a:lnTo>
                    <a:pt x="3991363" y="5839849"/>
                  </a:lnTo>
                  <a:lnTo>
                    <a:pt x="3975395" y="5831834"/>
                  </a:lnTo>
                  <a:cubicBezTo>
                    <a:pt x="3975714" y="5828201"/>
                    <a:pt x="3976034" y="5824567"/>
                    <a:pt x="3976353" y="5820934"/>
                  </a:cubicBezTo>
                  <a:lnTo>
                    <a:pt x="3963259" y="5812919"/>
                  </a:lnTo>
                  <a:lnTo>
                    <a:pt x="3959107" y="5804263"/>
                  </a:lnTo>
                  <a:lnTo>
                    <a:pt x="3927171" y="5801378"/>
                  </a:lnTo>
                  <a:lnTo>
                    <a:pt x="3922700" y="5794004"/>
                  </a:lnTo>
                  <a:cubicBezTo>
                    <a:pt x="3923019" y="5790050"/>
                    <a:pt x="3923339" y="5786096"/>
                    <a:pt x="3923658" y="5782142"/>
                  </a:cubicBezTo>
                  <a:lnTo>
                    <a:pt x="3914077" y="5772845"/>
                  </a:lnTo>
                  <a:lnTo>
                    <a:pt x="3881183" y="5751686"/>
                  </a:lnTo>
                  <a:lnTo>
                    <a:pt x="3881183" y="5747519"/>
                  </a:lnTo>
                  <a:lnTo>
                    <a:pt x="3876712" y="5749442"/>
                  </a:lnTo>
                  <a:lnTo>
                    <a:pt x="3863938" y="5752648"/>
                  </a:lnTo>
                  <a:lnTo>
                    <a:pt x="3873199" y="5742068"/>
                  </a:lnTo>
                  <a:lnTo>
                    <a:pt x="3880864" y="5741107"/>
                  </a:lnTo>
                  <a:close/>
                  <a:moveTo>
                    <a:pt x="1831939" y="5713401"/>
                  </a:moveTo>
                  <a:cubicBezTo>
                    <a:pt x="1831617" y="5716218"/>
                    <a:pt x="1831294" y="5719034"/>
                    <a:pt x="1830972" y="5721851"/>
                  </a:cubicBezTo>
                  <a:lnTo>
                    <a:pt x="1812925" y="5752401"/>
                  </a:lnTo>
                  <a:lnTo>
                    <a:pt x="1808736" y="5754676"/>
                  </a:lnTo>
                  <a:lnTo>
                    <a:pt x="1805191" y="5748176"/>
                  </a:lnTo>
                  <a:lnTo>
                    <a:pt x="1794877" y="5751751"/>
                  </a:lnTo>
                  <a:lnTo>
                    <a:pt x="1789076" y="5743951"/>
                  </a:lnTo>
                  <a:lnTo>
                    <a:pt x="1796489" y="5727701"/>
                  </a:lnTo>
                  <a:lnTo>
                    <a:pt x="1813892" y="5714701"/>
                  </a:lnTo>
                  <a:close/>
                  <a:moveTo>
                    <a:pt x="3909022" y="5707051"/>
                  </a:moveTo>
                  <a:lnTo>
                    <a:pt x="3919500" y="5708956"/>
                  </a:lnTo>
                  <a:lnTo>
                    <a:pt x="3906800" y="5716576"/>
                  </a:lnTo>
                  <a:close/>
                  <a:moveTo>
                    <a:pt x="3933152" y="5702289"/>
                  </a:moveTo>
                  <a:lnTo>
                    <a:pt x="3938550" y="5710397"/>
                  </a:lnTo>
                  <a:lnTo>
                    <a:pt x="3943947" y="5710397"/>
                  </a:lnTo>
                  <a:lnTo>
                    <a:pt x="3944900" y="5717569"/>
                  </a:lnTo>
                  <a:lnTo>
                    <a:pt x="3936327" y="5719752"/>
                  </a:lnTo>
                  <a:lnTo>
                    <a:pt x="3929025" y="5713515"/>
                  </a:lnTo>
                  <a:lnTo>
                    <a:pt x="3925850" y="5706343"/>
                  </a:lnTo>
                  <a:close/>
                  <a:moveTo>
                    <a:pt x="3950898" y="5691176"/>
                  </a:moveTo>
                  <a:lnTo>
                    <a:pt x="3954426" y="5700557"/>
                  </a:lnTo>
                  <a:lnTo>
                    <a:pt x="3948252" y="5711814"/>
                  </a:lnTo>
                  <a:lnTo>
                    <a:pt x="3946488" y="5707749"/>
                  </a:lnTo>
                  <a:lnTo>
                    <a:pt x="3949428" y="5700557"/>
                  </a:lnTo>
                  <a:close/>
                  <a:moveTo>
                    <a:pt x="4188559" y="5689589"/>
                  </a:moveTo>
                  <a:lnTo>
                    <a:pt x="4200260" y="5693688"/>
                  </a:lnTo>
                  <a:lnTo>
                    <a:pt x="4201525" y="5703148"/>
                  </a:lnTo>
                  <a:lnTo>
                    <a:pt x="4222713" y="5713554"/>
                  </a:lnTo>
                  <a:lnTo>
                    <a:pt x="4207850" y="5720806"/>
                  </a:lnTo>
                  <a:lnTo>
                    <a:pt x="4198363" y="5712608"/>
                  </a:lnTo>
                  <a:lnTo>
                    <a:pt x="4203739" y="5728059"/>
                  </a:lnTo>
                  <a:lnTo>
                    <a:pt x="4197414" y="5735627"/>
                  </a:lnTo>
                  <a:lnTo>
                    <a:pt x="4179705" y="5734996"/>
                  </a:lnTo>
                  <a:lnTo>
                    <a:pt x="4168953" y="5725221"/>
                  </a:lnTo>
                  <a:lnTo>
                    <a:pt x="4186662" y="5713869"/>
                  </a:lnTo>
                  <a:lnTo>
                    <a:pt x="4173064" y="5710716"/>
                  </a:lnTo>
                  <a:lnTo>
                    <a:pt x="4164525" y="5723329"/>
                  </a:lnTo>
                  <a:lnTo>
                    <a:pt x="4144603" y="5715130"/>
                  </a:lnTo>
                  <a:lnTo>
                    <a:pt x="4143338" y="5702517"/>
                  </a:lnTo>
                  <a:lnTo>
                    <a:pt x="4165790" y="5703463"/>
                  </a:lnTo>
                  <a:lnTo>
                    <a:pt x="4167688" y="5696211"/>
                  </a:lnTo>
                  <a:lnTo>
                    <a:pt x="4181602" y="5695895"/>
                  </a:lnTo>
                  <a:close/>
                  <a:moveTo>
                    <a:pt x="3560407" y="5638789"/>
                  </a:moveTo>
                  <a:lnTo>
                    <a:pt x="3566757" y="5641629"/>
                  </a:lnTo>
                  <a:lnTo>
                    <a:pt x="3572790" y="5648572"/>
                  </a:lnTo>
                  <a:lnTo>
                    <a:pt x="3560725" y="5652675"/>
                  </a:lnTo>
                  <a:lnTo>
                    <a:pt x="3562312" y="5664667"/>
                  </a:lnTo>
                  <a:lnTo>
                    <a:pt x="3572155" y="5670663"/>
                  </a:lnTo>
                  <a:cubicBezTo>
                    <a:pt x="3571943" y="5673714"/>
                    <a:pt x="3571732" y="5676764"/>
                    <a:pt x="3571520" y="5679815"/>
                  </a:cubicBezTo>
                  <a:lnTo>
                    <a:pt x="3582950" y="5680447"/>
                  </a:lnTo>
                  <a:lnTo>
                    <a:pt x="3581680" y="5691177"/>
                  </a:lnTo>
                  <a:lnTo>
                    <a:pt x="3563265" y="5680447"/>
                  </a:lnTo>
                  <a:lnTo>
                    <a:pt x="3561677" y="5668770"/>
                  </a:lnTo>
                  <a:lnTo>
                    <a:pt x="3541675" y="5647310"/>
                  </a:lnTo>
                  <a:lnTo>
                    <a:pt x="3543262" y="5640367"/>
                  </a:lnTo>
                  <a:lnTo>
                    <a:pt x="3558185" y="5642891"/>
                  </a:lnTo>
                  <a:close/>
                  <a:moveTo>
                    <a:pt x="1988465" y="5605451"/>
                  </a:moveTo>
                  <a:lnTo>
                    <a:pt x="1990687" y="5609261"/>
                  </a:lnTo>
                  <a:lnTo>
                    <a:pt x="1976082" y="5621326"/>
                  </a:lnTo>
                  <a:lnTo>
                    <a:pt x="1975130" y="5626406"/>
                  </a:lnTo>
                  <a:lnTo>
                    <a:pt x="1985607" y="5621008"/>
                  </a:lnTo>
                  <a:lnTo>
                    <a:pt x="1979257" y="5631486"/>
                  </a:lnTo>
                  <a:lnTo>
                    <a:pt x="1981480" y="5638153"/>
                  </a:lnTo>
                  <a:lnTo>
                    <a:pt x="1998307" y="5636883"/>
                  </a:lnTo>
                  <a:lnTo>
                    <a:pt x="2005927" y="5638788"/>
                  </a:lnTo>
                  <a:lnTo>
                    <a:pt x="2008150" y="5651488"/>
                  </a:lnTo>
                  <a:lnTo>
                    <a:pt x="1999895" y="5666411"/>
                  </a:lnTo>
                  <a:lnTo>
                    <a:pt x="1993545" y="5677841"/>
                  </a:lnTo>
                  <a:lnTo>
                    <a:pt x="1987195" y="5690859"/>
                  </a:lnTo>
                  <a:lnTo>
                    <a:pt x="1965287" y="5699114"/>
                  </a:lnTo>
                  <a:lnTo>
                    <a:pt x="1965287" y="5694986"/>
                  </a:lnTo>
                  <a:lnTo>
                    <a:pt x="1954492" y="5688954"/>
                  </a:lnTo>
                  <a:lnTo>
                    <a:pt x="1937665" y="5683556"/>
                  </a:lnTo>
                  <a:cubicBezTo>
                    <a:pt x="1937877" y="5678370"/>
                    <a:pt x="1938088" y="5673185"/>
                    <a:pt x="1938300" y="5667999"/>
                  </a:cubicBezTo>
                  <a:lnTo>
                    <a:pt x="1928775" y="5660696"/>
                  </a:lnTo>
                  <a:lnTo>
                    <a:pt x="1912900" y="5662601"/>
                  </a:lnTo>
                  <a:cubicBezTo>
                    <a:pt x="1912688" y="5667258"/>
                    <a:pt x="1912477" y="5671914"/>
                    <a:pt x="1912265" y="5676571"/>
                  </a:cubicBezTo>
                  <a:lnTo>
                    <a:pt x="1902740" y="5674349"/>
                  </a:lnTo>
                  <a:lnTo>
                    <a:pt x="1900200" y="5650536"/>
                  </a:lnTo>
                  <a:lnTo>
                    <a:pt x="1917027" y="5641963"/>
                  </a:lnTo>
                  <a:lnTo>
                    <a:pt x="1937982" y="5626723"/>
                  </a:lnTo>
                  <a:lnTo>
                    <a:pt x="1952905" y="5619103"/>
                  </a:lnTo>
                  <a:close/>
                  <a:moveTo>
                    <a:pt x="4089680" y="5599101"/>
                  </a:moveTo>
                  <a:lnTo>
                    <a:pt x="4100475" y="5606038"/>
                  </a:lnTo>
                  <a:lnTo>
                    <a:pt x="4089045" y="5624958"/>
                  </a:lnTo>
                  <a:lnTo>
                    <a:pt x="4092220" y="5642931"/>
                  </a:lnTo>
                  <a:lnTo>
                    <a:pt x="4079520" y="5637571"/>
                  </a:lnTo>
                  <a:lnTo>
                    <a:pt x="4081742" y="5630318"/>
                  </a:lnTo>
                  <a:lnTo>
                    <a:pt x="4076345" y="5630318"/>
                  </a:lnTo>
                  <a:lnTo>
                    <a:pt x="4069042" y="5645139"/>
                  </a:lnTo>
                  <a:lnTo>
                    <a:pt x="4060470" y="5631580"/>
                  </a:lnTo>
                  <a:lnTo>
                    <a:pt x="4056025" y="5615813"/>
                  </a:lnTo>
                  <a:lnTo>
                    <a:pt x="4073805" y="5615813"/>
                  </a:lnTo>
                  <a:lnTo>
                    <a:pt x="4084600" y="5619597"/>
                  </a:lnTo>
                  <a:close/>
                  <a:moveTo>
                    <a:pt x="2070698" y="5599101"/>
                  </a:moveTo>
                  <a:lnTo>
                    <a:pt x="2091018" y="5613433"/>
                  </a:lnTo>
                  <a:lnTo>
                    <a:pt x="2092288" y="5624649"/>
                  </a:lnTo>
                  <a:lnTo>
                    <a:pt x="2079588" y="5632439"/>
                  </a:lnTo>
                  <a:lnTo>
                    <a:pt x="2067840" y="5622780"/>
                  </a:lnTo>
                  <a:lnTo>
                    <a:pt x="2041488" y="5624338"/>
                  </a:lnTo>
                  <a:lnTo>
                    <a:pt x="2040218" y="5614056"/>
                  </a:lnTo>
                  <a:lnTo>
                    <a:pt x="2033868" y="5614056"/>
                  </a:lnTo>
                  <a:lnTo>
                    <a:pt x="2031963" y="5604397"/>
                  </a:lnTo>
                  <a:close/>
                  <a:moveTo>
                    <a:pt x="4138765" y="5576879"/>
                  </a:moveTo>
                  <a:lnTo>
                    <a:pt x="4144990" y="5580100"/>
                  </a:lnTo>
                  <a:lnTo>
                    <a:pt x="4148103" y="5590408"/>
                  </a:lnTo>
                  <a:lnTo>
                    <a:pt x="4140943" y="5599104"/>
                  </a:lnTo>
                  <a:lnTo>
                    <a:pt x="4116353" y="5598138"/>
                  </a:lnTo>
                  <a:lnTo>
                    <a:pt x="4121956" y="5588475"/>
                  </a:lnTo>
                  <a:close/>
                  <a:moveTo>
                    <a:pt x="4302091" y="5553067"/>
                  </a:moveTo>
                  <a:lnTo>
                    <a:pt x="4302091" y="5561005"/>
                  </a:lnTo>
                  <a:lnTo>
                    <a:pt x="4297328" y="5558934"/>
                  </a:lnTo>
                  <a:close/>
                  <a:moveTo>
                    <a:pt x="4108553" y="5551476"/>
                  </a:moveTo>
                  <a:lnTo>
                    <a:pt x="4122700" y="5555898"/>
                  </a:lnTo>
                  <a:lnTo>
                    <a:pt x="4121735" y="5565764"/>
                  </a:lnTo>
                  <a:lnTo>
                    <a:pt x="4108874" y="5563723"/>
                  </a:lnTo>
                  <a:lnTo>
                    <a:pt x="4097300" y="5562702"/>
                  </a:lnTo>
                  <a:lnTo>
                    <a:pt x="4099229" y="5556919"/>
                  </a:lnTo>
                  <a:close/>
                  <a:moveTo>
                    <a:pt x="4289391" y="5540367"/>
                  </a:moveTo>
                  <a:lnTo>
                    <a:pt x="4308441" y="5541002"/>
                  </a:lnTo>
                  <a:lnTo>
                    <a:pt x="4301337" y="5548305"/>
                  </a:lnTo>
                  <a:lnTo>
                    <a:pt x="4292620" y="5551480"/>
                  </a:lnTo>
                  <a:lnTo>
                    <a:pt x="4289391" y="5548305"/>
                  </a:lnTo>
                  <a:close/>
                  <a:moveTo>
                    <a:pt x="4022925" y="5514964"/>
                  </a:moveTo>
                  <a:lnTo>
                    <a:pt x="4031881" y="5519920"/>
                  </a:lnTo>
                  <a:cubicBezTo>
                    <a:pt x="4031992" y="5524360"/>
                    <a:pt x="4032102" y="5528799"/>
                    <a:pt x="4032213" y="5533239"/>
                  </a:cubicBezTo>
                  <a:lnTo>
                    <a:pt x="4022261" y="5540364"/>
                  </a:lnTo>
                  <a:lnTo>
                    <a:pt x="4009988" y="5532310"/>
                  </a:lnTo>
                  <a:lnTo>
                    <a:pt x="4011315" y="5525186"/>
                  </a:lnTo>
                  <a:close/>
                  <a:moveTo>
                    <a:pt x="2542105" y="5470514"/>
                  </a:moveTo>
                  <a:lnTo>
                    <a:pt x="2547481" y="5470514"/>
                  </a:lnTo>
                  <a:lnTo>
                    <a:pt x="2566456" y="5478769"/>
                  </a:lnTo>
                  <a:lnTo>
                    <a:pt x="2578157" y="5478769"/>
                  </a:lnTo>
                  <a:lnTo>
                    <a:pt x="2586696" y="5503851"/>
                  </a:lnTo>
                  <a:cubicBezTo>
                    <a:pt x="2586380" y="5509460"/>
                    <a:pt x="2586063" y="5515070"/>
                    <a:pt x="2585747" y="5520679"/>
                  </a:cubicBezTo>
                  <a:lnTo>
                    <a:pt x="2601876" y="5547031"/>
                  </a:lnTo>
                  <a:cubicBezTo>
                    <a:pt x="2601560" y="5556450"/>
                    <a:pt x="2601243" y="5565870"/>
                    <a:pt x="2600927" y="5575289"/>
                  </a:cubicBezTo>
                  <a:lnTo>
                    <a:pt x="2590491" y="5584814"/>
                  </a:lnTo>
                  <a:lnTo>
                    <a:pt x="2586696" y="5599736"/>
                  </a:lnTo>
                  <a:lnTo>
                    <a:pt x="2600295" y="5611484"/>
                  </a:lnTo>
                  <a:lnTo>
                    <a:pt x="2592388" y="5641646"/>
                  </a:lnTo>
                  <a:lnTo>
                    <a:pt x="2584166" y="5676889"/>
                  </a:lnTo>
                  <a:cubicBezTo>
                    <a:pt x="2584271" y="5688425"/>
                    <a:pt x="2584377" y="5699960"/>
                    <a:pt x="2584482" y="5711496"/>
                  </a:cubicBezTo>
                  <a:lnTo>
                    <a:pt x="2570884" y="5732769"/>
                  </a:lnTo>
                  <a:lnTo>
                    <a:pt x="2561080" y="5721974"/>
                  </a:lnTo>
                  <a:lnTo>
                    <a:pt x="2550644" y="5711814"/>
                  </a:lnTo>
                  <a:lnTo>
                    <a:pt x="2532934" y="5723561"/>
                  </a:lnTo>
                  <a:cubicBezTo>
                    <a:pt x="2532618" y="5730229"/>
                    <a:pt x="2532301" y="5736896"/>
                    <a:pt x="2531985" y="5743564"/>
                  </a:cubicBezTo>
                  <a:lnTo>
                    <a:pt x="2523446" y="5752136"/>
                  </a:lnTo>
                  <a:lnTo>
                    <a:pt x="2510796" y="5753089"/>
                  </a:lnTo>
                  <a:lnTo>
                    <a:pt x="2496249" y="5756264"/>
                  </a:lnTo>
                  <a:lnTo>
                    <a:pt x="2484864" y="5748326"/>
                  </a:lnTo>
                  <a:lnTo>
                    <a:pt x="2476325" y="5751501"/>
                  </a:lnTo>
                  <a:lnTo>
                    <a:pt x="2472846" y="5740706"/>
                  </a:lnTo>
                  <a:lnTo>
                    <a:pt x="2481385" y="5740706"/>
                  </a:lnTo>
                  <a:lnTo>
                    <a:pt x="2474744" y="5735626"/>
                  </a:lnTo>
                  <a:cubicBezTo>
                    <a:pt x="2474428" y="5727265"/>
                    <a:pt x="2474111" y="5718905"/>
                    <a:pt x="2473795" y="5710544"/>
                  </a:cubicBezTo>
                  <a:lnTo>
                    <a:pt x="2460829" y="5693716"/>
                  </a:lnTo>
                  <a:lnTo>
                    <a:pt x="2477274" y="5644821"/>
                  </a:lnTo>
                  <a:lnTo>
                    <a:pt x="2481701" y="5631169"/>
                  </a:lnTo>
                  <a:lnTo>
                    <a:pt x="2467470" y="5619739"/>
                  </a:lnTo>
                  <a:lnTo>
                    <a:pt x="2476009" y="5598466"/>
                  </a:lnTo>
                  <a:lnTo>
                    <a:pt x="2469684" y="5588941"/>
                  </a:lnTo>
                  <a:lnTo>
                    <a:pt x="2475693" y="5575606"/>
                  </a:lnTo>
                  <a:lnTo>
                    <a:pt x="2466205" y="5557509"/>
                  </a:lnTo>
                  <a:lnTo>
                    <a:pt x="2450393" y="5547349"/>
                  </a:lnTo>
                  <a:lnTo>
                    <a:pt x="2445965" y="5556874"/>
                  </a:lnTo>
                  <a:lnTo>
                    <a:pt x="2441538" y="5535601"/>
                  </a:lnTo>
                  <a:lnTo>
                    <a:pt x="2447863" y="5521949"/>
                  </a:lnTo>
                  <a:lnTo>
                    <a:pt x="2442170" y="5497819"/>
                  </a:lnTo>
                  <a:lnTo>
                    <a:pt x="2450709" y="5492421"/>
                  </a:lnTo>
                  <a:lnTo>
                    <a:pt x="2454820" y="5477499"/>
                  </a:lnTo>
                  <a:lnTo>
                    <a:pt x="2461145" y="5482896"/>
                  </a:lnTo>
                  <a:lnTo>
                    <a:pt x="2451658" y="5497819"/>
                  </a:lnTo>
                  <a:lnTo>
                    <a:pt x="2459248" y="5509249"/>
                  </a:lnTo>
                  <a:lnTo>
                    <a:pt x="2476325" y="5517504"/>
                  </a:lnTo>
                  <a:lnTo>
                    <a:pt x="2496249" y="5519409"/>
                  </a:lnTo>
                  <a:lnTo>
                    <a:pt x="2503523" y="5503534"/>
                  </a:lnTo>
                  <a:lnTo>
                    <a:pt x="2524711" y="5490834"/>
                  </a:lnTo>
                  <a:lnTo>
                    <a:pt x="2537994" y="5481309"/>
                  </a:lnTo>
                  <a:close/>
                  <a:moveTo>
                    <a:pt x="3282913" y="5260964"/>
                  </a:moveTo>
                  <a:lnTo>
                    <a:pt x="3294026" y="5262084"/>
                  </a:lnTo>
                  <a:lnTo>
                    <a:pt x="3287964" y="5265727"/>
                  </a:lnTo>
                  <a:close/>
                  <a:moveTo>
                    <a:pt x="3328248" y="5257789"/>
                  </a:moveTo>
                  <a:lnTo>
                    <a:pt x="3340739" y="5264892"/>
                  </a:lnTo>
                  <a:lnTo>
                    <a:pt x="3362288" y="5271027"/>
                  </a:lnTo>
                  <a:lnTo>
                    <a:pt x="3361039" y="5276839"/>
                  </a:lnTo>
                  <a:lnTo>
                    <a:pt x="3336680" y="5270704"/>
                  </a:lnTo>
                  <a:lnTo>
                    <a:pt x="3324188" y="5259726"/>
                  </a:lnTo>
                  <a:close/>
                  <a:moveTo>
                    <a:pt x="2671407" y="5257789"/>
                  </a:moveTo>
                  <a:lnTo>
                    <a:pt x="2674900" y="5266657"/>
                  </a:lnTo>
                  <a:lnTo>
                    <a:pt x="2673947" y="5273226"/>
                  </a:lnTo>
                  <a:lnTo>
                    <a:pt x="2667597" y="5275197"/>
                  </a:lnTo>
                  <a:lnTo>
                    <a:pt x="2671725" y="5284722"/>
                  </a:lnTo>
                  <a:lnTo>
                    <a:pt x="2664422" y="5286364"/>
                  </a:lnTo>
                  <a:lnTo>
                    <a:pt x="2659977" y="5276510"/>
                  </a:lnTo>
                  <a:lnTo>
                    <a:pt x="2643150" y="5278481"/>
                  </a:lnTo>
                  <a:lnTo>
                    <a:pt x="2636800" y="5268956"/>
                  </a:lnTo>
                  <a:lnTo>
                    <a:pt x="2659977" y="5266657"/>
                  </a:lnTo>
                  <a:close/>
                  <a:moveTo>
                    <a:pt x="3264815" y="5237151"/>
                  </a:moveTo>
                  <a:lnTo>
                    <a:pt x="3282277" y="5247144"/>
                  </a:lnTo>
                  <a:lnTo>
                    <a:pt x="3295930" y="5244334"/>
                  </a:lnTo>
                  <a:lnTo>
                    <a:pt x="3316250" y="5251204"/>
                  </a:lnTo>
                  <a:lnTo>
                    <a:pt x="3295930" y="5249955"/>
                  </a:lnTo>
                  <a:lnTo>
                    <a:pt x="3283865" y="5256201"/>
                  </a:lnTo>
                  <a:lnTo>
                    <a:pt x="3252750" y="5239337"/>
                  </a:lnTo>
                  <a:close/>
                  <a:moveTo>
                    <a:pt x="2572585" y="5232389"/>
                  </a:moveTo>
                  <a:cubicBezTo>
                    <a:pt x="2573224" y="5246022"/>
                    <a:pt x="2573864" y="5259654"/>
                    <a:pt x="2574503" y="5273287"/>
                  </a:cubicBezTo>
                  <a:lnTo>
                    <a:pt x="2571306" y="5288188"/>
                  </a:lnTo>
                  <a:lnTo>
                    <a:pt x="2584413" y="5315453"/>
                  </a:lnTo>
                  <a:lnTo>
                    <a:pt x="2581536" y="5359522"/>
                  </a:lnTo>
                  <a:lnTo>
                    <a:pt x="2570028" y="5388373"/>
                  </a:lnTo>
                  <a:lnTo>
                    <a:pt x="2566831" y="5402957"/>
                  </a:lnTo>
                  <a:lnTo>
                    <a:pt x="2557561" y="5426101"/>
                  </a:lnTo>
                  <a:lnTo>
                    <a:pt x="2549249" y="5445123"/>
                  </a:lnTo>
                  <a:lnTo>
                    <a:pt x="2547971" y="5451464"/>
                  </a:lnTo>
                  <a:lnTo>
                    <a:pt x="2539659" y="5446391"/>
                  </a:lnTo>
                  <a:lnTo>
                    <a:pt x="2531987" y="5444489"/>
                  </a:lnTo>
                  <a:lnTo>
                    <a:pt x="2531028" y="5439099"/>
                  </a:lnTo>
                  <a:lnTo>
                    <a:pt x="2521438" y="5434978"/>
                  </a:lnTo>
                  <a:lnTo>
                    <a:pt x="2510569" y="5426735"/>
                  </a:lnTo>
                  <a:lnTo>
                    <a:pt x="2518241" y="5408663"/>
                  </a:lnTo>
                  <a:lnTo>
                    <a:pt x="2511209" y="5405493"/>
                  </a:lnTo>
                  <a:lnTo>
                    <a:pt x="2499701" y="5400103"/>
                  </a:lnTo>
                  <a:lnTo>
                    <a:pt x="2503856" y="5393762"/>
                  </a:lnTo>
                  <a:lnTo>
                    <a:pt x="2504815" y="5384568"/>
                  </a:lnTo>
                  <a:lnTo>
                    <a:pt x="2501619" y="5381398"/>
                  </a:lnTo>
                  <a:lnTo>
                    <a:pt x="2501619" y="5366814"/>
                  </a:lnTo>
                  <a:lnTo>
                    <a:pt x="2497143" y="5356035"/>
                  </a:lnTo>
                  <a:lnTo>
                    <a:pt x="2490750" y="5342719"/>
                  </a:lnTo>
                  <a:cubicBezTo>
                    <a:pt x="2491070" y="5338492"/>
                    <a:pt x="2491389" y="5334264"/>
                    <a:pt x="2491709" y="5330037"/>
                  </a:cubicBezTo>
                  <a:lnTo>
                    <a:pt x="2501299" y="5327818"/>
                  </a:lnTo>
                  <a:cubicBezTo>
                    <a:pt x="2500873" y="5320420"/>
                    <a:pt x="2500446" y="5313023"/>
                    <a:pt x="2500020" y="5305625"/>
                  </a:cubicBezTo>
                  <a:lnTo>
                    <a:pt x="2520159" y="5294846"/>
                  </a:lnTo>
                  <a:lnTo>
                    <a:pt x="2524315" y="5283432"/>
                  </a:lnTo>
                  <a:lnTo>
                    <a:pt x="2538061" y="5272653"/>
                  </a:lnTo>
                  <a:lnTo>
                    <a:pt x="2550848" y="5278994"/>
                  </a:lnTo>
                  <a:lnTo>
                    <a:pt x="2558520" y="5271702"/>
                  </a:lnTo>
                  <a:lnTo>
                    <a:pt x="2554684" y="5255850"/>
                  </a:lnTo>
                  <a:lnTo>
                    <a:pt x="2562356" y="5235559"/>
                  </a:lnTo>
                  <a:close/>
                  <a:moveTo>
                    <a:pt x="3216274" y="5219689"/>
                  </a:moveTo>
                  <a:lnTo>
                    <a:pt x="3221000" y="5221547"/>
                  </a:lnTo>
                  <a:lnTo>
                    <a:pt x="3210958" y="5232389"/>
                  </a:lnTo>
                  <a:lnTo>
                    <a:pt x="3210367" y="5228052"/>
                  </a:lnTo>
                  <a:lnTo>
                    <a:pt x="3208300" y="5222477"/>
                  </a:lnTo>
                  <a:close/>
                  <a:moveTo>
                    <a:pt x="3236875" y="5199051"/>
                  </a:moveTo>
                  <a:lnTo>
                    <a:pt x="3266104" y="5206144"/>
                  </a:lnTo>
                  <a:lnTo>
                    <a:pt x="3297200" y="5210197"/>
                  </a:lnTo>
                  <a:lnTo>
                    <a:pt x="3297200" y="5214926"/>
                  </a:lnTo>
                  <a:lnTo>
                    <a:pt x="3266726" y="5213912"/>
                  </a:lnTo>
                  <a:lnTo>
                    <a:pt x="3239673" y="5206819"/>
                  </a:lnTo>
                  <a:close/>
                  <a:moveTo>
                    <a:pt x="3261468" y="5180001"/>
                  </a:moveTo>
                  <a:lnTo>
                    <a:pt x="3278151" y="5188077"/>
                  </a:lnTo>
                  <a:lnTo>
                    <a:pt x="3274688" y="5194289"/>
                  </a:lnTo>
                  <a:lnTo>
                    <a:pt x="3257376" y="5193046"/>
                  </a:lnTo>
                  <a:lnTo>
                    <a:pt x="3245415" y="5189630"/>
                  </a:lnTo>
                  <a:lnTo>
                    <a:pt x="3241953" y="5184970"/>
                  </a:lnTo>
                  <a:lnTo>
                    <a:pt x="3241638" y="5180311"/>
                  </a:lnTo>
                  <a:close/>
                  <a:moveTo>
                    <a:pt x="3220023" y="5175239"/>
                  </a:moveTo>
                  <a:lnTo>
                    <a:pt x="3235288" y="5184764"/>
                  </a:lnTo>
                  <a:lnTo>
                    <a:pt x="3225824" y="5183535"/>
                  </a:lnTo>
                  <a:lnTo>
                    <a:pt x="3211475" y="5175546"/>
                  </a:lnTo>
                  <a:close/>
                  <a:moveTo>
                    <a:pt x="2421121" y="5104145"/>
                  </a:moveTo>
                  <a:lnTo>
                    <a:pt x="2412624" y="5112639"/>
                  </a:lnTo>
                  <a:cubicBezTo>
                    <a:pt x="2412640" y="5112672"/>
                    <a:pt x="2412656" y="5112704"/>
                    <a:pt x="2412672" y="5112737"/>
                  </a:cubicBezTo>
                  <a:lnTo>
                    <a:pt x="2421138" y="5104253"/>
                  </a:lnTo>
                  <a:cubicBezTo>
                    <a:pt x="2421132" y="5104217"/>
                    <a:pt x="2421127" y="5104181"/>
                    <a:pt x="2421121" y="5104145"/>
                  </a:cubicBezTo>
                  <a:close/>
                  <a:moveTo>
                    <a:pt x="3071775" y="5056176"/>
                  </a:moveTo>
                  <a:lnTo>
                    <a:pt x="3095705" y="5079407"/>
                  </a:lnTo>
                  <a:lnTo>
                    <a:pt x="3109875" y="5094276"/>
                  </a:lnTo>
                  <a:lnTo>
                    <a:pt x="3092242" y="5084364"/>
                  </a:lnTo>
                  <a:lnTo>
                    <a:pt x="3080277" y="5069805"/>
                  </a:lnTo>
                  <a:close/>
                  <a:moveTo>
                    <a:pt x="3087650" y="5051414"/>
                  </a:moveTo>
                  <a:lnTo>
                    <a:pt x="3115887" y="5070981"/>
                  </a:lnTo>
                  <a:lnTo>
                    <a:pt x="3117813" y="5079989"/>
                  </a:lnTo>
                  <a:close/>
                  <a:moveTo>
                    <a:pt x="3100350" y="5049826"/>
                  </a:moveTo>
                  <a:lnTo>
                    <a:pt x="3114638" y="5056224"/>
                  </a:lnTo>
                  <a:lnTo>
                    <a:pt x="3110215" y="5060939"/>
                  </a:lnTo>
                  <a:close/>
                  <a:moveTo>
                    <a:pt x="3085812" y="5013314"/>
                  </a:moveTo>
                  <a:lnTo>
                    <a:pt x="3107082" y="5026331"/>
                  </a:lnTo>
                  <a:lnTo>
                    <a:pt x="3109016" y="5031411"/>
                  </a:lnTo>
                  <a:lnTo>
                    <a:pt x="3102570" y="5029824"/>
                  </a:lnTo>
                  <a:lnTo>
                    <a:pt x="3115461" y="5041254"/>
                  </a:lnTo>
                  <a:lnTo>
                    <a:pt x="3124163" y="5047921"/>
                  </a:lnTo>
                  <a:lnTo>
                    <a:pt x="3122874" y="5051414"/>
                  </a:lnTo>
                  <a:lnTo>
                    <a:pt x="3104182" y="5037126"/>
                  </a:lnTo>
                  <a:lnTo>
                    <a:pt x="3105471" y="5045381"/>
                  </a:lnTo>
                  <a:lnTo>
                    <a:pt x="3093224" y="5033316"/>
                  </a:lnTo>
                  <a:lnTo>
                    <a:pt x="3084523" y="5021886"/>
                  </a:lnTo>
                  <a:lnTo>
                    <a:pt x="3081300" y="5013949"/>
                  </a:lnTo>
                  <a:close/>
                  <a:moveTo>
                    <a:pt x="3043982" y="5011726"/>
                  </a:moveTo>
                  <a:lnTo>
                    <a:pt x="3058460" y="5028318"/>
                  </a:lnTo>
                  <a:cubicBezTo>
                    <a:pt x="3058665" y="5032005"/>
                    <a:pt x="3058871" y="5035692"/>
                    <a:pt x="3059076" y="5039379"/>
                  </a:cubicBezTo>
                  <a:lnTo>
                    <a:pt x="3055071" y="5040301"/>
                  </a:lnTo>
                  <a:lnTo>
                    <a:pt x="3052299" y="5032927"/>
                  </a:lnTo>
                  <a:lnTo>
                    <a:pt x="3046139" y="5030161"/>
                  </a:lnTo>
                  <a:lnTo>
                    <a:pt x="3039978" y="5022173"/>
                  </a:lnTo>
                  <a:lnTo>
                    <a:pt x="3038438" y="5013877"/>
                  </a:lnTo>
                  <a:close/>
                  <a:moveTo>
                    <a:pt x="3081196" y="4995851"/>
                  </a:moveTo>
                  <a:lnTo>
                    <a:pt x="3089628" y="5007599"/>
                  </a:lnTo>
                  <a:lnTo>
                    <a:pt x="3094000" y="5013314"/>
                  </a:lnTo>
                  <a:lnTo>
                    <a:pt x="3077761" y="5004106"/>
                  </a:lnTo>
                  <a:lnTo>
                    <a:pt x="3074950" y="4998708"/>
                  </a:lnTo>
                  <a:close/>
                  <a:moveTo>
                    <a:pt x="6495127" y="4986728"/>
                  </a:moveTo>
                  <a:lnTo>
                    <a:pt x="6506559" y="4995299"/>
                  </a:lnTo>
                  <a:lnTo>
                    <a:pt x="6517991" y="4992442"/>
                  </a:lnTo>
                  <a:lnTo>
                    <a:pt x="6525612" y="4997204"/>
                  </a:lnTo>
                  <a:lnTo>
                    <a:pt x="6540537" y="4999426"/>
                  </a:lnTo>
                  <a:lnTo>
                    <a:pt x="6557050" y="5002918"/>
                  </a:lnTo>
                  <a:lnTo>
                    <a:pt x="6561450" y="5001033"/>
                  </a:lnTo>
                  <a:lnTo>
                    <a:pt x="6527292" y="5071939"/>
                  </a:lnTo>
                  <a:lnTo>
                    <a:pt x="6524977" y="5069582"/>
                  </a:lnTo>
                  <a:lnTo>
                    <a:pt x="6514815" y="5041964"/>
                  </a:lnTo>
                  <a:lnTo>
                    <a:pt x="6504336" y="5039424"/>
                  </a:lnTo>
                  <a:lnTo>
                    <a:pt x="6495762" y="5044821"/>
                  </a:lnTo>
                  <a:lnTo>
                    <a:pt x="6487506" y="5041329"/>
                  </a:lnTo>
                  <a:cubicBezTo>
                    <a:pt x="6487188" y="5037731"/>
                    <a:pt x="6486871" y="5034134"/>
                    <a:pt x="6486553" y="5030536"/>
                  </a:cubicBezTo>
                  <a:lnTo>
                    <a:pt x="6470993" y="5017520"/>
                  </a:lnTo>
                  <a:lnTo>
                    <a:pt x="6473534" y="4998791"/>
                  </a:lnTo>
                  <a:lnTo>
                    <a:pt x="6484648" y="4994981"/>
                  </a:lnTo>
                  <a:close/>
                  <a:moveTo>
                    <a:pt x="3034945" y="4948226"/>
                  </a:moveTo>
                  <a:lnTo>
                    <a:pt x="3042883" y="4949174"/>
                  </a:lnTo>
                  <a:lnTo>
                    <a:pt x="3044153" y="4962446"/>
                  </a:lnTo>
                  <a:lnTo>
                    <a:pt x="3048915" y="4968133"/>
                  </a:lnTo>
                  <a:lnTo>
                    <a:pt x="3055265" y="4979509"/>
                  </a:lnTo>
                  <a:lnTo>
                    <a:pt x="3060663" y="5014901"/>
                  </a:lnTo>
                  <a:lnTo>
                    <a:pt x="3054313" y="5014269"/>
                  </a:lnTo>
                  <a:lnTo>
                    <a:pt x="3049868" y="5008581"/>
                  </a:lnTo>
                  <a:lnTo>
                    <a:pt x="3040342" y="4999101"/>
                  </a:lnTo>
                  <a:lnTo>
                    <a:pt x="3036850" y="4987725"/>
                  </a:lnTo>
                  <a:lnTo>
                    <a:pt x="3039072" y="4981405"/>
                  </a:lnTo>
                  <a:lnTo>
                    <a:pt x="3044788" y="4985829"/>
                  </a:lnTo>
                  <a:lnTo>
                    <a:pt x="3046058" y="4981405"/>
                  </a:lnTo>
                  <a:lnTo>
                    <a:pt x="3046058" y="4972241"/>
                  </a:lnTo>
                  <a:lnTo>
                    <a:pt x="3033675" y="4958022"/>
                  </a:lnTo>
                  <a:close/>
                  <a:moveTo>
                    <a:pt x="3060662" y="4941876"/>
                  </a:moveTo>
                  <a:lnTo>
                    <a:pt x="3066377" y="4941876"/>
                  </a:lnTo>
                  <a:lnTo>
                    <a:pt x="3081300" y="4964101"/>
                  </a:lnTo>
                  <a:lnTo>
                    <a:pt x="3086062" y="4968228"/>
                  </a:lnTo>
                  <a:lnTo>
                    <a:pt x="3081935" y="4974578"/>
                  </a:lnTo>
                  <a:lnTo>
                    <a:pt x="3089872" y="4983786"/>
                  </a:lnTo>
                  <a:lnTo>
                    <a:pt x="3097175" y="4999026"/>
                  </a:lnTo>
                  <a:lnTo>
                    <a:pt x="3094317" y="4994263"/>
                  </a:lnTo>
                  <a:lnTo>
                    <a:pt x="3087967" y="4991406"/>
                  </a:lnTo>
                  <a:lnTo>
                    <a:pt x="3075902" y="4984738"/>
                  </a:lnTo>
                  <a:lnTo>
                    <a:pt x="3072092" y="4972673"/>
                  </a:lnTo>
                  <a:lnTo>
                    <a:pt x="3068917" y="4972038"/>
                  </a:lnTo>
                  <a:lnTo>
                    <a:pt x="3054312" y="4962196"/>
                  </a:lnTo>
                  <a:lnTo>
                    <a:pt x="3052725" y="4951083"/>
                  </a:lnTo>
                  <a:lnTo>
                    <a:pt x="3060662" y="4950448"/>
                  </a:lnTo>
                  <a:close/>
                  <a:moveTo>
                    <a:pt x="6600872" y="4906095"/>
                  </a:moveTo>
                  <a:lnTo>
                    <a:pt x="6598649" y="4911492"/>
                  </a:lnTo>
                  <a:lnTo>
                    <a:pt x="6602058" y="4916735"/>
                  </a:lnTo>
                  <a:lnTo>
                    <a:pt x="6570401" y="4982451"/>
                  </a:lnTo>
                  <a:lnTo>
                    <a:pt x="6569434" y="4982283"/>
                  </a:lnTo>
                  <a:lnTo>
                    <a:pt x="6564036" y="4977839"/>
                  </a:lnTo>
                  <a:lnTo>
                    <a:pt x="6564354" y="4967363"/>
                  </a:lnTo>
                  <a:lnTo>
                    <a:pt x="6569752" y="4961332"/>
                  </a:lnTo>
                  <a:lnTo>
                    <a:pt x="6573563" y="4943237"/>
                  </a:lnTo>
                  <a:lnTo>
                    <a:pt x="6567212" y="4935936"/>
                  </a:lnTo>
                  <a:lnTo>
                    <a:pt x="6568799" y="4924190"/>
                  </a:lnTo>
                  <a:lnTo>
                    <a:pt x="6582772" y="4909905"/>
                  </a:lnTo>
                  <a:close/>
                  <a:moveTo>
                    <a:pt x="4951102" y="4806942"/>
                  </a:moveTo>
                  <a:lnTo>
                    <a:pt x="4954554" y="4813479"/>
                  </a:lnTo>
                  <a:lnTo>
                    <a:pt x="4953518" y="4818055"/>
                  </a:lnTo>
                  <a:lnTo>
                    <a:pt x="4946616" y="4810210"/>
                  </a:lnTo>
                  <a:close/>
                  <a:moveTo>
                    <a:pt x="5054566" y="4779954"/>
                  </a:moveTo>
                  <a:lnTo>
                    <a:pt x="5046311" y="4792539"/>
                  </a:lnTo>
                  <a:lnTo>
                    <a:pt x="5039961" y="4814879"/>
                  </a:lnTo>
                  <a:lnTo>
                    <a:pt x="5029166" y="4805125"/>
                  </a:lnTo>
                  <a:lnTo>
                    <a:pt x="5032341" y="4797888"/>
                  </a:lnTo>
                  <a:lnTo>
                    <a:pt x="5048533" y="4785303"/>
                  </a:lnTo>
                  <a:close/>
                  <a:moveTo>
                    <a:pt x="4546749" y="4760722"/>
                  </a:moveTo>
                  <a:lnTo>
                    <a:pt x="4546260" y="4761212"/>
                  </a:lnTo>
                  <a:lnTo>
                    <a:pt x="4546884" y="4760899"/>
                  </a:lnTo>
                  <a:close/>
                  <a:moveTo>
                    <a:pt x="5140291" y="4749792"/>
                  </a:moveTo>
                  <a:lnTo>
                    <a:pt x="5127591" y="4759317"/>
                  </a:lnTo>
                  <a:lnTo>
                    <a:pt x="5130477" y="4751021"/>
                  </a:lnTo>
                  <a:close/>
                  <a:moveTo>
                    <a:pt x="6342270" y="4710093"/>
                  </a:moveTo>
                  <a:lnTo>
                    <a:pt x="6339836" y="4714047"/>
                  </a:lnTo>
                  <a:lnTo>
                    <a:pt x="6301729" y="4718809"/>
                  </a:lnTo>
                  <a:cubicBezTo>
                    <a:pt x="6301306" y="4724946"/>
                    <a:pt x="6300882" y="4731083"/>
                    <a:pt x="6300459" y="4737220"/>
                  </a:cubicBezTo>
                  <a:cubicBezTo>
                    <a:pt x="6300469" y="4737225"/>
                    <a:pt x="6300478" y="4737230"/>
                    <a:pt x="6300488" y="4737235"/>
                  </a:cubicBezTo>
                  <a:cubicBezTo>
                    <a:pt x="6300905" y="4731196"/>
                    <a:pt x="6301321" y="4725157"/>
                    <a:pt x="6301738" y="4719118"/>
                  </a:cubicBezTo>
                  <a:lnTo>
                    <a:pt x="6339844" y="4714356"/>
                  </a:lnTo>
                  <a:lnTo>
                    <a:pt x="6342384" y="4710229"/>
                  </a:lnTo>
                  <a:close/>
                  <a:moveTo>
                    <a:pt x="1472534" y="4375142"/>
                  </a:moveTo>
                  <a:lnTo>
                    <a:pt x="1482060" y="4376139"/>
                  </a:lnTo>
                  <a:lnTo>
                    <a:pt x="1487457" y="4385110"/>
                  </a:lnTo>
                  <a:lnTo>
                    <a:pt x="1484282" y="4388433"/>
                  </a:lnTo>
                  <a:lnTo>
                    <a:pt x="1476662" y="4385110"/>
                  </a:lnTo>
                  <a:lnTo>
                    <a:pt x="1467137" y="4389430"/>
                  </a:lnTo>
                  <a:lnTo>
                    <a:pt x="1465232" y="4381787"/>
                  </a:lnTo>
                  <a:close/>
                  <a:moveTo>
                    <a:pt x="1435070" y="4357679"/>
                  </a:moveTo>
                  <a:lnTo>
                    <a:pt x="1446184" y="4359584"/>
                  </a:lnTo>
                  <a:lnTo>
                    <a:pt x="1443096" y="4363711"/>
                  </a:lnTo>
                  <a:lnTo>
                    <a:pt x="1435996" y="4364029"/>
                  </a:lnTo>
                  <a:close/>
                  <a:moveTo>
                    <a:pt x="1538093" y="4154476"/>
                  </a:moveTo>
                  <a:lnTo>
                    <a:pt x="1543523" y="4158725"/>
                  </a:lnTo>
                  <a:lnTo>
                    <a:pt x="1561405" y="4162647"/>
                  </a:lnTo>
                  <a:lnTo>
                    <a:pt x="1566834" y="4170491"/>
                  </a:lnTo>
                  <a:lnTo>
                    <a:pt x="1564918" y="4178008"/>
                  </a:lnTo>
                  <a:lnTo>
                    <a:pt x="1557251" y="4185526"/>
                  </a:lnTo>
                  <a:lnTo>
                    <a:pt x="1549910" y="4187814"/>
                  </a:lnTo>
                  <a:lnTo>
                    <a:pt x="1525320" y="4175067"/>
                  </a:lnTo>
                  <a:lnTo>
                    <a:pt x="1511272" y="4175067"/>
                  </a:lnTo>
                  <a:lnTo>
                    <a:pt x="1515740" y="4171798"/>
                  </a:lnTo>
                  <a:close/>
                  <a:moveTo>
                    <a:pt x="2133803" y="3771889"/>
                  </a:moveTo>
                  <a:lnTo>
                    <a:pt x="2135150" y="3783636"/>
                  </a:lnTo>
                  <a:lnTo>
                    <a:pt x="2131782" y="3794114"/>
                  </a:lnTo>
                  <a:lnTo>
                    <a:pt x="2129762" y="3813164"/>
                  </a:lnTo>
                  <a:lnTo>
                    <a:pt x="2112925" y="3813164"/>
                  </a:lnTo>
                  <a:lnTo>
                    <a:pt x="2114609" y="3788081"/>
                  </a:lnTo>
                  <a:lnTo>
                    <a:pt x="2124711" y="3775381"/>
                  </a:lnTo>
                  <a:close/>
                  <a:moveTo>
                    <a:pt x="2166583" y="3746489"/>
                  </a:moveTo>
                  <a:lnTo>
                    <a:pt x="2171663" y="3748735"/>
                  </a:lnTo>
                  <a:lnTo>
                    <a:pt x="2153883" y="3759324"/>
                  </a:lnTo>
                  <a:lnTo>
                    <a:pt x="2146263" y="3767988"/>
                  </a:lnTo>
                  <a:lnTo>
                    <a:pt x="2140230" y="3776652"/>
                  </a:lnTo>
                  <a:lnTo>
                    <a:pt x="2136738" y="3766705"/>
                  </a:lnTo>
                  <a:lnTo>
                    <a:pt x="2146263" y="3757078"/>
                  </a:lnTo>
                  <a:close/>
                  <a:moveTo>
                    <a:pt x="1246315" y="3744901"/>
                  </a:moveTo>
                  <a:lnTo>
                    <a:pt x="1253753" y="3753473"/>
                  </a:lnTo>
                  <a:lnTo>
                    <a:pt x="1263448" y="3760458"/>
                  </a:lnTo>
                  <a:lnTo>
                    <a:pt x="1273144" y="3759506"/>
                  </a:lnTo>
                  <a:lnTo>
                    <a:pt x="1263448" y="3772206"/>
                  </a:lnTo>
                  <a:lnTo>
                    <a:pt x="1258277" y="3783953"/>
                  </a:lnTo>
                  <a:lnTo>
                    <a:pt x="1250844" y="3789351"/>
                  </a:lnTo>
                  <a:lnTo>
                    <a:pt x="1222724" y="3780143"/>
                  </a:lnTo>
                  <a:lnTo>
                    <a:pt x="1219167" y="3767443"/>
                  </a:lnTo>
                  <a:lnTo>
                    <a:pt x="1225632" y="3765221"/>
                  </a:lnTo>
                  <a:lnTo>
                    <a:pt x="1222400" y="3762046"/>
                  </a:lnTo>
                  <a:lnTo>
                    <a:pt x="1220461" y="3748393"/>
                  </a:lnTo>
                  <a:close/>
                  <a:moveTo>
                    <a:pt x="2215160" y="3730614"/>
                  </a:moveTo>
                  <a:lnTo>
                    <a:pt x="2216113" y="3734660"/>
                  </a:lnTo>
                  <a:lnTo>
                    <a:pt x="2207540" y="3735594"/>
                  </a:lnTo>
                  <a:lnTo>
                    <a:pt x="2194840" y="3739952"/>
                  </a:lnTo>
                  <a:lnTo>
                    <a:pt x="2188490" y="3744933"/>
                  </a:lnTo>
                  <a:lnTo>
                    <a:pt x="2178330" y="3746489"/>
                  </a:lnTo>
                  <a:lnTo>
                    <a:pt x="2171663" y="3739330"/>
                  </a:lnTo>
                  <a:lnTo>
                    <a:pt x="2200238" y="3732482"/>
                  </a:lnTo>
                  <a:close/>
                  <a:moveTo>
                    <a:pt x="2265326" y="3727439"/>
                  </a:moveTo>
                  <a:lnTo>
                    <a:pt x="2248622" y="3736964"/>
                  </a:lnTo>
                  <a:lnTo>
                    <a:pt x="2235070" y="3735232"/>
                  </a:lnTo>
                  <a:lnTo>
                    <a:pt x="2222463" y="3736387"/>
                  </a:lnTo>
                  <a:lnTo>
                    <a:pt x="2227821" y="3730614"/>
                  </a:lnTo>
                  <a:lnTo>
                    <a:pt x="2243579" y="3730325"/>
                  </a:lnTo>
                  <a:lnTo>
                    <a:pt x="2256816" y="3729171"/>
                  </a:lnTo>
                  <a:close/>
                  <a:moveTo>
                    <a:pt x="2293901" y="3721089"/>
                  </a:moveTo>
                  <a:lnTo>
                    <a:pt x="2284247" y="3726436"/>
                  </a:lnTo>
                  <a:lnTo>
                    <a:pt x="2270088" y="3733789"/>
                  </a:lnTo>
                  <a:lnTo>
                    <a:pt x="2275558" y="3723763"/>
                  </a:lnTo>
                  <a:close/>
                  <a:moveTo>
                    <a:pt x="2314928" y="3706801"/>
                  </a:moveTo>
                  <a:lnTo>
                    <a:pt x="2327813" y="3706801"/>
                  </a:lnTo>
                  <a:lnTo>
                    <a:pt x="2332000" y="3711192"/>
                  </a:lnTo>
                  <a:lnTo>
                    <a:pt x="2322337" y="3713556"/>
                  </a:lnTo>
                  <a:lnTo>
                    <a:pt x="2315251" y="3722676"/>
                  </a:lnTo>
                  <a:lnTo>
                    <a:pt x="2309775" y="3715921"/>
                  </a:lnTo>
                  <a:close/>
                  <a:moveTo>
                    <a:pt x="2362163" y="3689339"/>
                  </a:moveTo>
                  <a:lnTo>
                    <a:pt x="2358194" y="3694310"/>
                  </a:lnTo>
                  <a:lnTo>
                    <a:pt x="2338350" y="3700452"/>
                  </a:lnTo>
                  <a:lnTo>
                    <a:pt x="2351579" y="3693433"/>
                  </a:lnTo>
                  <a:close/>
                  <a:moveTo>
                    <a:pt x="2392325" y="3682989"/>
                  </a:moveTo>
                  <a:lnTo>
                    <a:pt x="2388983" y="3687752"/>
                  </a:lnTo>
                  <a:lnTo>
                    <a:pt x="2373275" y="3685187"/>
                  </a:lnTo>
                  <a:close/>
                  <a:moveTo>
                    <a:pt x="2415017" y="3681401"/>
                  </a:moveTo>
                  <a:lnTo>
                    <a:pt x="2422488" y="3682866"/>
                  </a:lnTo>
                  <a:lnTo>
                    <a:pt x="2406613" y="3684576"/>
                  </a:lnTo>
                  <a:close/>
                  <a:moveTo>
                    <a:pt x="2985194" y="3619489"/>
                  </a:moveTo>
                  <a:lnTo>
                    <a:pt x="3001933" y="3643179"/>
                  </a:lnTo>
                  <a:lnTo>
                    <a:pt x="3012555" y="3653563"/>
                  </a:lnTo>
                  <a:lnTo>
                    <a:pt x="3031868" y="3655835"/>
                  </a:lnTo>
                  <a:lnTo>
                    <a:pt x="3043778" y="3654212"/>
                  </a:lnTo>
                  <a:lnTo>
                    <a:pt x="3041525" y="3658756"/>
                  </a:lnTo>
                  <a:lnTo>
                    <a:pt x="3047963" y="3678227"/>
                  </a:lnTo>
                  <a:lnTo>
                    <a:pt x="3036375" y="3670438"/>
                  </a:lnTo>
                  <a:lnTo>
                    <a:pt x="3022212" y="3667518"/>
                  </a:lnTo>
                  <a:lnTo>
                    <a:pt x="3011589" y="3675306"/>
                  </a:lnTo>
                  <a:lnTo>
                    <a:pt x="3000645" y="3667518"/>
                  </a:lnTo>
                  <a:lnTo>
                    <a:pt x="3000001" y="3667193"/>
                  </a:lnTo>
                  <a:lnTo>
                    <a:pt x="2997426" y="3665895"/>
                  </a:lnTo>
                  <a:lnTo>
                    <a:pt x="2995495" y="3663624"/>
                  </a:lnTo>
                  <a:lnTo>
                    <a:pt x="2994529" y="3662650"/>
                  </a:lnTo>
                  <a:cubicBezTo>
                    <a:pt x="2994422" y="3662109"/>
                    <a:pt x="2994314" y="3661568"/>
                    <a:pt x="2994207" y="3661027"/>
                  </a:cubicBezTo>
                  <a:lnTo>
                    <a:pt x="2995173" y="3651292"/>
                  </a:lnTo>
                  <a:cubicBezTo>
                    <a:pt x="2995280" y="3648912"/>
                    <a:pt x="2995388" y="3646532"/>
                    <a:pt x="2995495" y="3644152"/>
                  </a:cubicBezTo>
                  <a:lnTo>
                    <a:pt x="2987770" y="3639934"/>
                  </a:lnTo>
                  <a:lnTo>
                    <a:pt x="2978113" y="3632145"/>
                  </a:lnTo>
                  <a:close/>
                  <a:moveTo>
                    <a:pt x="720699" y="3606789"/>
                  </a:moveTo>
                  <a:lnTo>
                    <a:pt x="731812" y="3609057"/>
                  </a:lnTo>
                  <a:lnTo>
                    <a:pt x="730831" y="3622664"/>
                  </a:lnTo>
                  <a:lnTo>
                    <a:pt x="721027" y="3617480"/>
                  </a:lnTo>
                  <a:cubicBezTo>
                    <a:pt x="720918" y="3613916"/>
                    <a:pt x="720808" y="3610353"/>
                    <a:pt x="720699" y="3606789"/>
                  </a:cubicBezTo>
                  <a:close/>
                  <a:moveTo>
                    <a:pt x="1246157" y="3590917"/>
                  </a:moveTo>
                  <a:lnTo>
                    <a:pt x="1252507" y="3593139"/>
                  </a:lnTo>
                  <a:lnTo>
                    <a:pt x="1244887" y="3604569"/>
                  </a:lnTo>
                  <a:lnTo>
                    <a:pt x="1247109" y="3615999"/>
                  </a:lnTo>
                  <a:lnTo>
                    <a:pt x="1242030" y="3631874"/>
                  </a:lnTo>
                  <a:lnTo>
                    <a:pt x="1231552" y="3641399"/>
                  </a:lnTo>
                  <a:lnTo>
                    <a:pt x="1216630" y="3640764"/>
                  </a:lnTo>
                  <a:lnTo>
                    <a:pt x="1208057" y="3644892"/>
                  </a:lnTo>
                  <a:lnTo>
                    <a:pt x="1208057" y="3636637"/>
                  </a:lnTo>
                  <a:lnTo>
                    <a:pt x="1218852" y="3627112"/>
                  </a:lnTo>
                  <a:lnTo>
                    <a:pt x="1229012" y="3599489"/>
                  </a:lnTo>
                  <a:close/>
                  <a:moveTo>
                    <a:pt x="2722963" y="3559164"/>
                  </a:moveTo>
                  <a:lnTo>
                    <a:pt x="2736813" y="3571070"/>
                  </a:lnTo>
                  <a:lnTo>
                    <a:pt x="2734558" y="3579759"/>
                  </a:lnTo>
                  <a:lnTo>
                    <a:pt x="2724251" y="3582977"/>
                  </a:lnTo>
                  <a:lnTo>
                    <a:pt x="2714588" y="3577506"/>
                  </a:lnTo>
                  <a:cubicBezTo>
                    <a:pt x="2714803" y="3571928"/>
                    <a:pt x="2715017" y="3566351"/>
                    <a:pt x="2715232" y="3560773"/>
                  </a:cubicBezTo>
                  <a:close/>
                  <a:moveTo>
                    <a:pt x="2492338" y="3549639"/>
                  </a:moveTo>
                  <a:lnTo>
                    <a:pt x="2485435" y="3560752"/>
                  </a:lnTo>
                  <a:lnTo>
                    <a:pt x="2484400" y="3551741"/>
                  </a:lnTo>
                  <a:close/>
                  <a:moveTo>
                    <a:pt x="2463763" y="3543289"/>
                  </a:moveTo>
                  <a:lnTo>
                    <a:pt x="2473288" y="3549484"/>
                  </a:lnTo>
                  <a:lnTo>
                    <a:pt x="2469760" y="3555989"/>
                  </a:lnTo>
                  <a:close/>
                  <a:moveTo>
                    <a:pt x="2922455" y="3533764"/>
                  </a:moveTo>
                  <a:lnTo>
                    <a:pt x="2937199" y="3536647"/>
                  </a:lnTo>
                  <a:lnTo>
                    <a:pt x="2937199" y="3548500"/>
                  </a:lnTo>
                  <a:lnTo>
                    <a:pt x="2943473" y="3553946"/>
                  </a:lnTo>
                  <a:lnTo>
                    <a:pt x="2956021" y="3552665"/>
                  </a:lnTo>
                  <a:lnTo>
                    <a:pt x="2961354" y="3560033"/>
                  </a:lnTo>
                  <a:lnTo>
                    <a:pt x="2959158" y="3566440"/>
                  </a:lnTo>
                  <a:lnTo>
                    <a:pt x="2953825" y="3573808"/>
                  </a:lnTo>
                  <a:lnTo>
                    <a:pt x="2960099" y="3577011"/>
                  </a:lnTo>
                  <a:lnTo>
                    <a:pt x="2967001" y="3589825"/>
                  </a:lnTo>
                  <a:lnTo>
                    <a:pt x="2960727" y="3595271"/>
                  </a:lnTo>
                  <a:lnTo>
                    <a:pt x="2952257" y="3591106"/>
                  </a:lnTo>
                  <a:lnTo>
                    <a:pt x="2943787" y="3589825"/>
                  </a:lnTo>
                  <a:lnTo>
                    <a:pt x="2939709" y="3595591"/>
                  </a:lnTo>
                  <a:lnTo>
                    <a:pt x="2936572" y="3600397"/>
                  </a:lnTo>
                  <a:lnTo>
                    <a:pt x="2933435" y="3603920"/>
                  </a:lnTo>
                  <a:lnTo>
                    <a:pt x="2932180" y="3604882"/>
                  </a:lnTo>
                  <a:lnTo>
                    <a:pt x="2931239" y="3605202"/>
                  </a:lnTo>
                  <a:lnTo>
                    <a:pt x="2930612" y="3605202"/>
                  </a:lnTo>
                  <a:lnTo>
                    <a:pt x="2929357" y="3605202"/>
                  </a:lnTo>
                  <a:lnTo>
                    <a:pt x="2928416" y="3604561"/>
                  </a:lnTo>
                  <a:lnTo>
                    <a:pt x="2928102" y="3603920"/>
                  </a:lnTo>
                  <a:lnTo>
                    <a:pt x="2914613" y="3592388"/>
                  </a:lnTo>
                  <a:lnTo>
                    <a:pt x="2918691" y="3582777"/>
                  </a:lnTo>
                  <a:lnTo>
                    <a:pt x="2924024" y="3576370"/>
                  </a:lnTo>
                  <a:lnTo>
                    <a:pt x="2919318" y="3566760"/>
                  </a:lnTo>
                  <a:lnTo>
                    <a:pt x="2925592" y="3562595"/>
                  </a:lnTo>
                  <a:lnTo>
                    <a:pt x="2936258" y="3572206"/>
                  </a:lnTo>
                  <a:lnTo>
                    <a:pt x="2945669" y="3569002"/>
                  </a:lnTo>
                  <a:lnTo>
                    <a:pt x="2946610" y="3561314"/>
                  </a:lnTo>
                  <a:lnTo>
                    <a:pt x="2931866" y="3551703"/>
                  </a:lnTo>
                  <a:lnTo>
                    <a:pt x="2918377" y="3550102"/>
                  </a:lnTo>
                  <a:lnTo>
                    <a:pt x="2917122" y="3541452"/>
                  </a:lnTo>
                  <a:close/>
                  <a:moveTo>
                    <a:pt x="2474421" y="3527414"/>
                  </a:moveTo>
                  <a:lnTo>
                    <a:pt x="2483607" y="3527414"/>
                  </a:lnTo>
                  <a:lnTo>
                    <a:pt x="2485988" y="3538409"/>
                  </a:lnTo>
                  <a:lnTo>
                    <a:pt x="2479524" y="3544877"/>
                  </a:lnTo>
                  <a:lnTo>
                    <a:pt x="2471700" y="3536145"/>
                  </a:lnTo>
                  <a:close/>
                  <a:moveTo>
                    <a:pt x="2643150" y="3494076"/>
                  </a:moveTo>
                  <a:lnTo>
                    <a:pt x="2665375" y="3502206"/>
                  </a:lnTo>
                  <a:lnTo>
                    <a:pt x="2662200" y="3514714"/>
                  </a:lnTo>
                  <a:lnTo>
                    <a:pt x="2649500" y="3510649"/>
                  </a:lnTo>
                  <a:close/>
                  <a:moveTo>
                    <a:pt x="2724430" y="3492489"/>
                  </a:moveTo>
                  <a:lnTo>
                    <a:pt x="2735543" y="3498204"/>
                  </a:lnTo>
                  <a:lnTo>
                    <a:pt x="2744115" y="3502331"/>
                  </a:lnTo>
                  <a:lnTo>
                    <a:pt x="2748878" y="3504871"/>
                  </a:lnTo>
                  <a:lnTo>
                    <a:pt x="2751100" y="3505189"/>
                  </a:lnTo>
                  <a:lnTo>
                    <a:pt x="2753958" y="3505189"/>
                  </a:lnTo>
                  <a:lnTo>
                    <a:pt x="2761260" y="3505189"/>
                  </a:lnTo>
                  <a:lnTo>
                    <a:pt x="2768880" y="3505506"/>
                  </a:lnTo>
                  <a:lnTo>
                    <a:pt x="2771738" y="3505824"/>
                  </a:lnTo>
                  <a:lnTo>
                    <a:pt x="2773325" y="3506776"/>
                  </a:lnTo>
                  <a:lnTo>
                    <a:pt x="2774595" y="3508046"/>
                  </a:lnTo>
                  <a:lnTo>
                    <a:pt x="2775548" y="3510269"/>
                  </a:lnTo>
                  <a:lnTo>
                    <a:pt x="2776183" y="3512809"/>
                  </a:lnTo>
                  <a:lnTo>
                    <a:pt x="2776818" y="3515349"/>
                  </a:lnTo>
                  <a:lnTo>
                    <a:pt x="2777770" y="3520429"/>
                  </a:lnTo>
                  <a:lnTo>
                    <a:pt x="2778088" y="3522651"/>
                  </a:lnTo>
                  <a:lnTo>
                    <a:pt x="2784438" y="3536939"/>
                  </a:lnTo>
                  <a:lnTo>
                    <a:pt x="2762213" y="3536304"/>
                  </a:lnTo>
                  <a:lnTo>
                    <a:pt x="2744115" y="3536304"/>
                  </a:lnTo>
                  <a:lnTo>
                    <a:pt x="2737765" y="3529319"/>
                  </a:lnTo>
                  <a:lnTo>
                    <a:pt x="2713317" y="3520746"/>
                  </a:lnTo>
                  <a:lnTo>
                    <a:pt x="2713317" y="3513761"/>
                  </a:lnTo>
                  <a:lnTo>
                    <a:pt x="2728240" y="3512174"/>
                  </a:lnTo>
                  <a:lnTo>
                    <a:pt x="2713317" y="3502014"/>
                  </a:lnTo>
                  <a:cubicBezTo>
                    <a:pt x="2713211" y="3499897"/>
                    <a:pt x="2713106" y="3497781"/>
                    <a:pt x="2713000" y="3495664"/>
                  </a:cubicBezTo>
                  <a:close/>
                  <a:moveTo>
                    <a:pt x="2782388" y="3486139"/>
                  </a:moveTo>
                  <a:lnTo>
                    <a:pt x="2791163" y="3498169"/>
                  </a:lnTo>
                  <a:lnTo>
                    <a:pt x="2801888" y="3491666"/>
                  </a:lnTo>
                  <a:lnTo>
                    <a:pt x="2816188" y="3506623"/>
                  </a:lnTo>
                  <a:lnTo>
                    <a:pt x="2806113" y="3520605"/>
                  </a:lnTo>
                  <a:lnTo>
                    <a:pt x="2798963" y="3530359"/>
                  </a:lnTo>
                  <a:lnTo>
                    <a:pt x="2791488" y="3540114"/>
                  </a:lnTo>
                  <a:lnTo>
                    <a:pt x="2784663" y="3519955"/>
                  </a:lnTo>
                  <a:lnTo>
                    <a:pt x="2787913" y="3512151"/>
                  </a:lnTo>
                  <a:lnTo>
                    <a:pt x="2774913" y="3487765"/>
                  </a:lnTo>
                  <a:close/>
                  <a:moveTo>
                    <a:pt x="2829351" y="3475026"/>
                  </a:moveTo>
                  <a:lnTo>
                    <a:pt x="2856571" y="3483401"/>
                  </a:lnTo>
                  <a:lnTo>
                    <a:pt x="2860638" y="3490226"/>
                  </a:lnTo>
                  <a:lnTo>
                    <a:pt x="2848123" y="3488675"/>
                  </a:lnTo>
                  <a:lnTo>
                    <a:pt x="2837798" y="3492708"/>
                  </a:lnTo>
                  <a:lnTo>
                    <a:pt x="2828725" y="3502014"/>
                  </a:lnTo>
                  <a:lnTo>
                    <a:pt x="2817775" y="3492708"/>
                  </a:lnTo>
                  <a:lnTo>
                    <a:pt x="2834670" y="3485573"/>
                  </a:lnTo>
                  <a:close/>
                  <a:moveTo>
                    <a:pt x="2682838" y="3473439"/>
                  </a:moveTo>
                  <a:lnTo>
                    <a:pt x="2673630" y="3492489"/>
                  </a:lnTo>
                  <a:lnTo>
                    <a:pt x="2670138" y="3482964"/>
                  </a:lnTo>
                  <a:close/>
                  <a:moveTo>
                    <a:pt x="2591080" y="3467089"/>
                  </a:moveTo>
                  <a:lnTo>
                    <a:pt x="2613622" y="3486353"/>
                  </a:lnTo>
                  <a:cubicBezTo>
                    <a:pt x="2613940" y="3489509"/>
                    <a:pt x="2614257" y="3492666"/>
                    <a:pt x="2614575" y="3495822"/>
                  </a:cubicBezTo>
                  <a:lnTo>
                    <a:pt x="2607590" y="3513127"/>
                  </a:lnTo>
                  <a:lnTo>
                    <a:pt x="2592667" y="3501699"/>
                  </a:lnTo>
                  <a:cubicBezTo>
                    <a:pt x="2592879" y="3499522"/>
                    <a:pt x="2593090" y="3497346"/>
                    <a:pt x="2593302" y="3495169"/>
                  </a:cubicBezTo>
                  <a:lnTo>
                    <a:pt x="2589175" y="3480802"/>
                  </a:lnTo>
                  <a:lnTo>
                    <a:pt x="2594255" y="3479823"/>
                  </a:lnTo>
                  <a:close/>
                  <a:moveTo>
                    <a:pt x="2706015" y="3457564"/>
                  </a:moveTo>
                  <a:cubicBezTo>
                    <a:pt x="2706227" y="3462094"/>
                    <a:pt x="2706438" y="3466623"/>
                    <a:pt x="2706650" y="3471153"/>
                  </a:cubicBezTo>
                  <a:lnTo>
                    <a:pt x="2699030" y="3490747"/>
                  </a:lnTo>
                  <a:lnTo>
                    <a:pt x="2687917" y="3516346"/>
                  </a:lnTo>
                  <a:lnTo>
                    <a:pt x="2680297" y="3525827"/>
                  </a:lnTo>
                  <a:lnTo>
                    <a:pt x="2678075" y="3512237"/>
                  </a:lnTo>
                  <a:lnTo>
                    <a:pt x="2680297" y="3496436"/>
                  </a:lnTo>
                  <a:lnTo>
                    <a:pt x="2688552" y="3480634"/>
                  </a:lnTo>
                  <a:close/>
                  <a:moveTo>
                    <a:pt x="2475289" y="3449626"/>
                  </a:moveTo>
                  <a:lnTo>
                    <a:pt x="2478050" y="3458932"/>
                  </a:lnTo>
                  <a:lnTo>
                    <a:pt x="2477222" y="3468238"/>
                  </a:lnTo>
                  <a:lnTo>
                    <a:pt x="2471700" y="3476614"/>
                  </a:lnTo>
                  <a:lnTo>
                    <a:pt x="2471700" y="3466377"/>
                  </a:lnTo>
                  <a:close/>
                  <a:moveTo>
                    <a:pt x="967714" y="3435339"/>
                  </a:moveTo>
                  <a:lnTo>
                    <a:pt x="989940" y="3455054"/>
                  </a:lnTo>
                  <a:lnTo>
                    <a:pt x="985812" y="3462368"/>
                  </a:lnTo>
                  <a:lnTo>
                    <a:pt x="968032" y="3473180"/>
                  </a:lnTo>
                  <a:lnTo>
                    <a:pt x="962634" y="3489079"/>
                  </a:lnTo>
                  <a:lnTo>
                    <a:pt x="967080" y="3491305"/>
                  </a:lnTo>
                  <a:lnTo>
                    <a:pt x="958824" y="3496075"/>
                  </a:lnTo>
                  <a:cubicBezTo>
                    <a:pt x="959036" y="3502011"/>
                    <a:pt x="959247" y="3507947"/>
                    <a:pt x="959459" y="3513883"/>
                  </a:cubicBezTo>
                  <a:lnTo>
                    <a:pt x="958921" y="3514329"/>
                  </a:lnTo>
                  <a:lnTo>
                    <a:pt x="960134" y="3514827"/>
                  </a:lnTo>
                  <a:cubicBezTo>
                    <a:pt x="960095" y="3508757"/>
                    <a:pt x="960057" y="3502686"/>
                    <a:pt x="960018" y="3496616"/>
                  </a:cubicBezTo>
                  <a:lnTo>
                    <a:pt x="968262" y="3491854"/>
                  </a:lnTo>
                  <a:lnTo>
                    <a:pt x="983166" y="3482329"/>
                  </a:lnTo>
                  <a:lnTo>
                    <a:pt x="991410" y="3468359"/>
                  </a:lnTo>
                  <a:lnTo>
                    <a:pt x="995838" y="3472804"/>
                  </a:lnTo>
                  <a:lnTo>
                    <a:pt x="1009154" y="3465819"/>
                  </a:lnTo>
                  <a:lnTo>
                    <a:pt x="1019621" y="3457564"/>
                  </a:lnTo>
                  <a:lnTo>
                    <a:pt x="1064328" y="3458199"/>
                  </a:lnTo>
                  <a:lnTo>
                    <a:pt x="1077011" y="3466771"/>
                  </a:lnTo>
                  <a:lnTo>
                    <a:pt x="1089060" y="3499156"/>
                  </a:lnTo>
                  <a:lnTo>
                    <a:pt x="1101744" y="3523287"/>
                  </a:lnTo>
                  <a:lnTo>
                    <a:pt x="1111257" y="3532494"/>
                  </a:lnTo>
                  <a:lnTo>
                    <a:pt x="1110306" y="3537892"/>
                  </a:lnTo>
                  <a:lnTo>
                    <a:pt x="1099842" y="3546147"/>
                  </a:lnTo>
                  <a:lnTo>
                    <a:pt x="1088427" y="3560434"/>
                  </a:lnTo>
                  <a:lnTo>
                    <a:pt x="1092549" y="3570594"/>
                  </a:lnTo>
                  <a:lnTo>
                    <a:pt x="1097939" y="3561069"/>
                  </a:lnTo>
                  <a:lnTo>
                    <a:pt x="1113794" y="3549322"/>
                  </a:lnTo>
                  <a:lnTo>
                    <a:pt x="1125526" y="3549322"/>
                  </a:lnTo>
                  <a:lnTo>
                    <a:pt x="1138210" y="3559799"/>
                  </a:lnTo>
                  <a:lnTo>
                    <a:pt x="1135990" y="3569324"/>
                  </a:lnTo>
                  <a:lnTo>
                    <a:pt x="1141381" y="3587422"/>
                  </a:lnTo>
                  <a:lnTo>
                    <a:pt x="1135356" y="3594724"/>
                  </a:lnTo>
                  <a:lnTo>
                    <a:pt x="1125843" y="3590597"/>
                  </a:lnTo>
                  <a:lnTo>
                    <a:pt x="1123306" y="3571229"/>
                  </a:lnTo>
                  <a:lnTo>
                    <a:pt x="1117916" y="3574404"/>
                  </a:lnTo>
                  <a:lnTo>
                    <a:pt x="1120453" y="3597899"/>
                  </a:lnTo>
                  <a:lnTo>
                    <a:pt x="1129014" y="3601074"/>
                  </a:lnTo>
                  <a:lnTo>
                    <a:pt x="1126794" y="3611234"/>
                  </a:lnTo>
                  <a:lnTo>
                    <a:pt x="1120453" y="3622029"/>
                  </a:lnTo>
                  <a:lnTo>
                    <a:pt x="1102696" y="3624569"/>
                  </a:lnTo>
                  <a:lnTo>
                    <a:pt x="1099525" y="3629649"/>
                  </a:lnTo>
                  <a:lnTo>
                    <a:pt x="1099525" y="3643619"/>
                  </a:lnTo>
                  <a:lnTo>
                    <a:pt x="1098252" y="3643570"/>
                  </a:lnTo>
                  <a:lnTo>
                    <a:pt x="1091214" y="3650619"/>
                  </a:lnTo>
                  <a:lnTo>
                    <a:pt x="1084229" y="3656978"/>
                  </a:lnTo>
                  <a:lnTo>
                    <a:pt x="1075656" y="3662384"/>
                  </a:lnTo>
                  <a:lnTo>
                    <a:pt x="1075339" y="3663020"/>
                  </a:lnTo>
                  <a:lnTo>
                    <a:pt x="1075022" y="3663338"/>
                  </a:lnTo>
                  <a:lnTo>
                    <a:pt x="1074069" y="3663974"/>
                  </a:lnTo>
                  <a:lnTo>
                    <a:pt x="1073116" y="3664928"/>
                  </a:lnTo>
                  <a:lnTo>
                    <a:pt x="1071846" y="3664928"/>
                  </a:lnTo>
                  <a:lnTo>
                    <a:pt x="1069624" y="3664928"/>
                  </a:lnTo>
                  <a:lnTo>
                    <a:pt x="1067084" y="3664610"/>
                  </a:lnTo>
                  <a:lnTo>
                    <a:pt x="1062322" y="3663020"/>
                  </a:lnTo>
                  <a:lnTo>
                    <a:pt x="1058829" y="3661748"/>
                  </a:lnTo>
                  <a:lnTo>
                    <a:pt x="1056608" y="3660158"/>
                  </a:lnTo>
                  <a:lnTo>
                    <a:pt x="1053430" y="3671924"/>
                  </a:lnTo>
                  <a:lnTo>
                    <a:pt x="1058829" y="3705631"/>
                  </a:lnTo>
                  <a:lnTo>
                    <a:pt x="1075339" y="3726618"/>
                  </a:lnTo>
                  <a:lnTo>
                    <a:pt x="1065813" y="3745698"/>
                  </a:lnTo>
                  <a:lnTo>
                    <a:pt x="1071211" y="3771137"/>
                  </a:lnTo>
                  <a:lnTo>
                    <a:pt x="1085499" y="3832191"/>
                  </a:lnTo>
                  <a:lnTo>
                    <a:pt x="1076291" y="3856359"/>
                  </a:lnTo>
                  <a:lnTo>
                    <a:pt x="1058512" y="3904057"/>
                  </a:lnTo>
                  <a:lnTo>
                    <a:pt x="1054703" y="3919957"/>
                  </a:lnTo>
                  <a:lnTo>
                    <a:pt x="1045176" y="3919957"/>
                  </a:lnTo>
                  <a:lnTo>
                    <a:pt x="1047398" y="3927271"/>
                  </a:lnTo>
                  <a:lnTo>
                    <a:pt x="1061051" y="3946032"/>
                  </a:lnTo>
                  <a:lnTo>
                    <a:pt x="1047398" y="3948576"/>
                  </a:lnTo>
                  <a:lnTo>
                    <a:pt x="1026443" y="3943170"/>
                  </a:lnTo>
                  <a:lnTo>
                    <a:pt x="1005171" y="3951120"/>
                  </a:lnTo>
                  <a:lnTo>
                    <a:pt x="1001043" y="3935220"/>
                  </a:lnTo>
                  <a:lnTo>
                    <a:pt x="993433" y="3940308"/>
                  </a:lnTo>
                  <a:lnTo>
                    <a:pt x="987082" y="3954300"/>
                  </a:lnTo>
                  <a:lnTo>
                    <a:pt x="955649" y="3964157"/>
                  </a:lnTo>
                  <a:lnTo>
                    <a:pt x="934376" y="3975923"/>
                  </a:lnTo>
                  <a:lnTo>
                    <a:pt x="925169" y="3988643"/>
                  </a:lnTo>
                  <a:lnTo>
                    <a:pt x="913738" y="3985463"/>
                  </a:lnTo>
                  <a:lnTo>
                    <a:pt x="907071" y="3998182"/>
                  </a:lnTo>
                  <a:lnTo>
                    <a:pt x="893418" y="4000726"/>
                  </a:lnTo>
                  <a:lnTo>
                    <a:pt x="882940" y="4010266"/>
                  </a:lnTo>
                  <a:lnTo>
                    <a:pt x="873098" y="4001680"/>
                  </a:lnTo>
                  <a:lnTo>
                    <a:pt x="877543" y="3986735"/>
                  </a:lnTo>
                  <a:lnTo>
                    <a:pt x="869922" y="3993095"/>
                  </a:lnTo>
                  <a:lnTo>
                    <a:pt x="862620" y="3992459"/>
                  </a:lnTo>
                  <a:lnTo>
                    <a:pt x="859762" y="4004224"/>
                  </a:lnTo>
                  <a:lnTo>
                    <a:pt x="865795" y="4004860"/>
                  </a:lnTo>
                  <a:lnTo>
                    <a:pt x="864208" y="4013446"/>
                  </a:lnTo>
                  <a:lnTo>
                    <a:pt x="867382" y="4022986"/>
                  </a:lnTo>
                  <a:lnTo>
                    <a:pt x="849285" y="4022032"/>
                  </a:lnTo>
                  <a:lnTo>
                    <a:pt x="843888" y="4031571"/>
                  </a:lnTo>
                  <a:lnTo>
                    <a:pt x="832140" y="4031889"/>
                  </a:lnTo>
                  <a:lnTo>
                    <a:pt x="825155" y="4042383"/>
                  </a:lnTo>
                  <a:lnTo>
                    <a:pt x="813407" y="4045563"/>
                  </a:lnTo>
                  <a:lnTo>
                    <a:pt x="799754" y="4050015"/>
                  </a:lnTo>
                  <a:lnTo>
                    <a:pt x="769909" y="4045881"/>
                  </a:lnTo>
                  <a:lnTo>
                    <a:pt x="762607" y="4042701"/>
                  </a:lnTo>
                  <a:lnTo>
                    <a:pt x="756575" y="4048107"/>
                  </a:lnTo>
                  <a:lnTo>
                    <a:pt x="737526" y="4052877"/>
                  </a:lnTo>
                  <a:lnTo>
                    <a:pt x="737526" y="4045245"/>
                  </a:lnTo>
                  <a:lnTo>
                    <a:pt x="725779" y="4042065"/>
                  </a:lnTo>
                  <a:lnTo>
                    <a:pt x="735938" y="4033479"/>
                  </a:lnTo>
                  <a:lnTo>
                    <a:pt x="743558" y="4033479"/>
                  </a:lnTo>
                  <a:lnTo>
                    <a:pt x="764512" y="4022986"/>
                  </a:lnTo>
                  <a:lnTo>
                    <a:pt x="750860" y="4020760"/>
                  </a:lnTo>
                  <a:lnTo>
                    <a:pt x="758162" y="4013446"/>
                  </a:lnTo>
                  <a:lnTo>
                    <a:pt x="735938" y="4019806"/>
                  </a:lnTo>
                  <a:lnTo>
                    <a:pt x="724191" y="4021396"/>
                  </a:lnTo>
                  <a:lnTo>
                    <a:pt x="714667" y="4031889"/>
                  </a:lnTo>
                  <a:lnTo>
                    <a:pt x="704507" y="4040475"/>
                  </a:lnTo>
                  <a:lnTo>
                    <a:pt x="691809" y="4039203"/>
                  </a:lnTo>
                  <a:lnTo>
                    <a:pt x="707683" y="4032843"/>
                  </a:lnTo>
                  <a:lnTo>
                    <a:pt x="716889" y="4012810"/>
                  </a:lnTo>
                  <a:lnTo>
                    <a:pt x="739113" y="4005178"/>
                  </a:lnTo>
                  <a:lnTo>
                    <a:pt x="744193" y="4001044"/>
                  </a:lnTo>
                  <a:lnTo>
                    <a:pt x="733399" y="3994685"/>
                  </a:lnTo>
                  <a:lnTo>
                    <a:pt x="710540" y="4005178"/>
                  </a:lnTo>
                  <a:lnTo>
                    <a:pt x="703238" y="4010584"/>
                  </a:lnTo>
                  <a:lnTo>
                    <a:pt x="693396" y="3999136"/>
                  </a:lnTo>
                  <a:lnTo>
                    <a:pt x="673394" y="4000408"/>
                  </a:lnTo>
                  <a:lnTo>
                    <a:pt x="686093" y="3986417"/>
                  </a:lnTo>
                  <a:lnTo>
                    <a:pt x="703873" y="3973697"/>
                  </a:lnTo>
                  <a:lnTo>
                    <a:pt x="712444" y="3970517"/>
                  </a:lnTo>
                  <a:lnTo>
                    <a:pt x="728319" y="3965111"/>
                  </a:lnTo>
                  <a:lnTo>
                    <a:pt x="726097" y="3960978"/>
                  </a:lnTo>
                  <a:lnTo>
                    <a:pt x="713397" y="3960978"/>
                  </a:lnTo>
                  <a:lnTo>
                    <a:pt x="697523" y="3959388"/>
                  </a:lnTo>
                  <a:lnTo>
                    <a:pt x="671807" y="3958116"/>
                  </a:lnTo>
                  <a:lnTo>
                    <a:pt x="666727" y="3950166"/>
                  </a:lnTo>
                  <a:lnTo>
                    <a:pt x="671489" y="3936174"/>
                  </a:lnTo>
                  <a:lnTo>
                    <a:pt x="679109" y="3935220"/>
                  </a:lnTo>
                  <a:lnTo>
                    <a:pt x="702286" y="3929496"/>
                  </a:lnTo>
                  <a:lnTo>
                    <a:pt x="695936" y="3944442"/>
                  </a:lnTo>
                  <a:lnTo>
                    <a:pt x="708635" y="3933630"/>
                  </a:lnTo>
                  <a:lnTo>
                    <a:pt x="714032" y="3941898"/>
                  </a:lnTo>
                  <a:lnTo>
                    <a:pt x="723556" y="3945078"/>
                  </a:lnTo>
                  <a:lnTo>
                    <a:pt x="744828" y="3944124"/>
                  </a:lnTo>
                  <a:lnTo>
                    <a:pt x="729906" y="3937764"/>
                  </a:lnTo>
                  <a:lnTo>
                    <a:pt x="721335" y="3924091"/>
                  </a:lnTo>
                  <a:lnTo>
                    <a:pt x="735938" y="3917413"/>
                  </a:lnTo>
                  <a:lnTo>
                    <a:pt x="738161" y="3899605"/>
                  </a:lnTo>
                  <a:lnTo>
                    <a:pt x="748638" y="3896425"/>
                  </a:lnTo>
                  <a:lnTo>
                    <a:pt x="772766" y="3895153"/>
                  </a:lnTo>
                  <a:lnTo>
                    <a:pt x="801341" y="3884024"/>
                  </a:lnTo>
                  <a:lnTo>
                    <a:pt x="818487" y="3880844"/>
                  </a:lnTo>
                  <a:lnTo>
                    <a:pt x="842936" y="3884978"/>
                  </a:lnTo>
                  <a:lnTo>
                    <a:pt x="838491" y="3879890"/>
                  </a:lnTo>
                  <a:lnTo>
                    <a:pt x="818487" y="3875756"/>
                  </a:lnTo>
                  <a:lnTo>
                    <a:pt x="806739" y="3872576"/>
                  </a:lnTo>
                  <a:lnTo>
                    <a:pt x="809597" y="3861128"/>
                  </a:lnTo>
                  <a:lnTo>
                    <a:pt x="815947" y="3846183"/>
                  </a:lnTo>
                  <a:lnTo>
                    <a:pt x="805469" y="3851589"/>
                  </a:lnTo>
                  <a:lnTo>
                    <a:pt x="790863" y="3871622"/>
                  </a:lnTo>
                  <a:lnTo>
                    <a:pt x="780068" y="3876074"/>
                  </a:lnTo>
                  <a:lnTo>
                    <a:pt x="761019" y="3880526"/>
                  </a:lnTo>
                  <a:lnTo>
                    <a:pt x="753717" y="3881798"/>
                  </a:lnTo>
                  <a:lnTo>
                    <a:pt x="755940" y="3886568"/>
                  </a:lnTo>
                  <a:lnTo>
                    <a:pt x="738161" y="3886886"/>
                  </a:lnTo>
                  <a:lnTo>
                    <a:pt x="719112" y="3895471"/>
                  </a:lnTo>
                  <a:lnTo>
                    <a:pt x="715937" y="3888476"/>
                  </a:lnTo>
                  <a:lnTo>
                    <a:pt x="752765" y="3870032"/>
                  </a:lnTo>
                  <a:lnTo>
                    <a:pt x="760702" y="3848727"/>
                  </a:lnTo>
                  <a:lnTo>
                    <a:pt x="776576" y="3837915"/>
                  </a:lnTo>
                  <a:lnTo>
                    <a:pt x="774672" y="3832827"/>
                  </a:lnTo>
                  <a:lnTo>
                    <a:pt x="762925" y="3833781"/>
                  </a:lnTo>
                  <a:lnTo>
                    <a:pt x="774037" y="3807706"/>
                  </a:lnTo>
                  <a:lnTo>
                    <a:pt x="792133" y="3795622"/>
                  </a:lnTo>
                  <a:lnTo>
                    <a:pt x="816582" y="3799756"/>
                  </a:lnTo>
                  <a:lnTo>
                    <a:pt x="808962" y="3783857"/>
                  </a:lnTo>
                  <a:lnTo>
                    <a:pt x="810867" y="3772091"/>
                  </a:lnTo>
                  <a:lnTo>
                    <a:pt x="796261" y="3781949"/>
                  </a:lnTo>
                  <a:lnTo>
                    <a:pt x="754035" y="3782585"/>
                  </a:lnTo>
                  <a:lnTo>
                    <a:pt x="746733" y="3776225"/>
                  </a:lnTo>
                  <a:cubicBezTo>
                    <a:pt x="746521" y="3770819"/>
                    <a:pt x="746310" y="3765413"/>
                    <a:pt x="746098" y="3760007"/>
                  </a:cubicBezTo>
                  <a:lnTo>
                    <a:pt x="733716" y="3772727"/>
                  </a:lnTo>
                  <a:lnTo>
                    <a:pt x="725462" y="3773363"/>
                  </a:lnTo>
                  <a:lnTo>
                    <a:pt x="722922" y="3762551"/>
                  </a:lnTo>
                  <a:lnTo>
                    <a:pt x="708317" y="3761597"/>
                  </a:lnTo>
                  <a:lnTo>
                    <a:pt x="703873" y="3755238"/>
                  </a:lnTo>
                  <a:lnTo>
                    <a:pt x="689903" y="3743790"/>
                  </a:lnTo>
                  <a:lnTo>
                    <a:pt x="702603" y="3727890"/>
                  </a:lnTo>
                  <a:lnTo>
                    <a:pt x="717207" y="3722484"/>
                  </a:lnTo>
                  <a:lnTo>
                    <a:pt x="723556" y="3704359"/>
                  </a:lnTo>
                  <a:lnTo>
                    <a:pt x="752130" y="3696727"/>
                  </a:lnTo>
                  <a:lnTo>
                    <a:pt x="745463" y="3691639"/>
                  </a:lnTo>
                  <a:cubicBezTo>
                    <a:pt x="745146" y="3688459"/>
                    <a:pt x="744828" y="3685280"/>
                    <a:pt x="744511" y="3682100"/>
                  </a:cubicBezTo>
                  <a:lnTo>
                    <a:pt x="727366" y="3684326"/>
                  </a:lnTo>
                  <a:lnTo>
                    <a:pt x="719429" y="3690685"/>
                  </a:lnTo>
                  <a:lnTo>
                    <a:pt x="711492" y="3679238"/>
                  </a:lnTo>
                  <a:lnTo>
                    <a:pt x="713137" y="3667467"/>
                  </a:lnTo>
                  <a:lnTo>
                    <a:pt x="709077" y="3678226"/>
                  </a:lnTo>
                  <a:lnTo>
                    <a:pt x="687363" y="3666796"/>
                  </a:lnTo>
                  <a:lnTo>
                    <a:pt x="708146" y="3662351"/>
                  </a:lnTo>
                  <a:lnTo>
                    <a:pt x="713618" y="3664031"/>
                  </a:lnTo>
                  <a:cubicBezTo>
                    <a:pt x="713650" y="3663800"/>
                    <a:pt x="713683" y="3663569"/>
                    <a:pt x="713715" y="3663338"/>
                  </a:cubicBezTo>
                  <a:lnTo>
                    <a:pt x="731811" y="3667790"/>
                  </a:lnTo>
                  <a:lnTo>
                    <a:pt x="728637" y="3656978"/>
                  </a:lnTo>
                  <a:lnTo>
                    <a:pt x="717842" y="3653798"/>
                  </a:lnTo>
                  <a:lnTo>
                    <a:pt x="713397" y="3637263"/>
                  </a:lnTo>
                  <a:lnTo>
                    <a:pt x="731493" y="3629313"/>
                  </a:lnTo>
                  <a:lnTo>
                    <a:pt x="734351" y="3608644"/>
                  </a:lnTo>
                  <a:lnTo>
                    <a:pt x="756575" y="3612460"/>
                  </a:lnTo>
                  <a:lnTo>
                    <a:pt x="769274" y="3610234"/>
                  </a:lnTo>
                  <a:lnTo>
                    <a:pt x="781974" y="3619456"/>
                  </a:lnTo>
                  <a:lnTo>
                    <a:pt x="783244" y="3628995"/>
                  </a:lnTo>
                  <a:lnTo>
                    <a:pt x="797214" y="3634401"/>
                  </a:lnTo>
                  <a:lnTo>
                    <a:pt x="792451" y="3621681"/>
                  </a:lnTo>
                  <a:lnTo>
                    <a:pt x="805469" y="3610870"/>
                  </a:lnTo>
                  <a:lnTo>
                    <a:pt x="823250" y="3618184"/>
                  </a:lnTo>
                  <a:lnTo>
                    <a:pt x="839443" y="3627723"/>
                  </a:lnTo>
                  <a:lnTo>
                    <a:pt x="845792" y="3628359"/>
                  </a:lnTo>
                  <a:lnTo>
                    <a:pt x="846428" y="3609598"/>
                  </a:lnTo>
                  <a:lnTo>
                    <a:pt x="837855" y="3592426"/>
                  </a:lnTo>
                  <a:lnTo>
                    <a:pt x="850555" y="3578753"/>
                  </a:lnTo>
                  <a:lnTo>
                    <a:pt x="867382" y="3578753"/>
                  </a:lnTo>
                  <a:lnTo>
                    <a:pt x="877860" y="3557447"/>
                  </a:lnTo>
                  <a:lnTo>
                    <a:pt x="861985" y="3554267"/>
                  </a:lnTo>
                  <a:lnTo>
                    <a:pt x="841666" y="3559991"/>
                  </a:lnTo>
                  <a:lnTo>
                    <a:pt x="823567" y="3549180"/>
                  </a:lnTo>
                  <a:lnTo>
                    <a:pt x="830235" y="3539004"/>
                  </a:lnTo>
                  <a:lnTo>
                    <a:pt x="840396" y="3528192"/>
                  </a:lnTo>
                  <a:lnTo>
                    <a:pt x="862620" y="3519606"/>
                  </a:lnTo>
                  <a:lnTo>
                    <a:pt x="858492" y="3510067"/>
                  </a:lnTo>
                  <a:lnTo>
                    <a:pt x="855318" y="3497665"/>
                  </a:lnTo>
                  <a:lnTo>
                    <a:pt x="870875" y="3480494"/>
                  </a:lnTo>
                  <a:lnTo>
                    <a:pt x="886750" y="3474770"/>
                  </a:lnTo>
                  <a:lnTo>
                    <a:pt x="892783" y="3461096"/>
                  </a:lnTo>
                  <a:lnTo>
                    <a:pt x="911833" y="3464276"/>
                  </a:lnTo>
                  <a:lnTo>
                    <a:pt x="908658" y="3456962"/>
                  </a:lnTo>
                  <a:lnTo>
                    <a:pt x="924533" y="3451556"/>
                  </a:lnTo>
                  <a:lnTo>
                    <a:pt x="941679" y="3470318"/>
                  </a:lnTo>
                  <a:lnTo>
                    <a:pt x="931201" y="3495757"/>
                  </a:lnTo>
                  <a:lnTo>
                    <a:pt x="943901" y="3496393"/>
                  </a:lnTo>
                  <a:lnTo>
                    <a:pt x="952157" y="3479858"/>
                  </a:lnTo>
                  <a:lnTo>
                    <a:pt x="948029" y="3453464"/>
                  </a:lnTo>
                  <a:lnTo>
                    <a:pt x="961364" y="3453464"/>
                  </a:lnTo>
                  <a:close/>
                  <a:moveTo>
                    <a:pt x="3068524" y="3432164"/>
                  </a:moveTo>
                  <a:lnTo>
                    <a:pt x="3099111" y="3458846"/>
                  </a:lnTo>
                  <a:lnTo>
                    <a:pt x="3103526" y="3464378"/>
                  </a:lnTo>
                  <a:lnTo>
                    <a:pt x="3097535" y="3484552"/>
                  </a:lnTo>
                  <a:lnTo>
                    <a:pt x="3057488" y="3462425"/>
                  </a:lnTo>
                  <a:lnTo>
                    <a:pt x="3059065" y="3441926"/>
                  </a:lnTo>
                  <a:close/>
                  <a:moveTo>
                    <a:pt x="2463763" y="3408351"/>
                  </a:moveTo>
                  <a:lnTo>
                    <a:pt x="2474876" y="3421051"/>
                  </a:lnTo>
                  <a:lnTo>
                    <a:pt x="2466303" y="3420165"/>
                  </a:lnTo>
                  <a:lnTo>
                    <a:pt x="2454238" y="3410123"/>
                  </a:lnTo>
                  <a:close/>
                  <a:moveTo>
                    <a:pt x="2674737" y="3390889"/>
                  </a:moveTo>
                  <a:lnTo>
                    <a:pt x="2681250" y="3409169"/>
                  </a:lnTo>
                  <a:lnTo>
                    <a:pt x="2674086" y="3422639"/>
                  </a:lnTo>
                  <a:lnTo>
                    <a:pt x="2668550" y="3409169"/>
                  </a:lnTo>
                  <a:lnTo>
                    <a:pt x="2669201" y="3392172"/>
                  </a:lnTo>
                  <a:close/>
                  <a:moveTo>
                    <a:pt x="2629274" y="3381364"/>
                  </a:moveTo>
                  <a:lnTo>
                    <a:pt x="2653567" y="3390766"/>
                  </a:lnTo>
                  <a:lnTo>
                    <a:pt x="2656722" y="3399854"/>
                  </a:lnTo>
                  <a:lnTo>
                    <a:pt x="2660193" y="3406122"/>
                  </a:lnTo>
                  <a:lnTo>
                    <a:pt x="2664610" y="3411449"/>
                  </a:lnTo>
                  <a:lnTo>
                    <a:pt x="2668711" y="3422732"/>
                  </a:lnTo>
                  <a:lnTo>
                    <a:pt x="2689849" y="3430880"/>
                  </a:lnTo>
                  <a:lnTo>
                    <a:pt x="2693951" y="3446236"/>
                  </a:lnTo>
                  <a:lnTo>
                    <a:pt x="2687956" y="3460025"/>
                  </a:lnTo>
                  <a:lnTo>
                    <a:pt x="2677545" y="3468173"/>
                  </a:lnTo>
                  <a:lnTo>
                    <a:pt x="2660508" y="3478202"/>
                  </a:lnTo>
                  <a:lnTo>
                    <a:pt x="2640001" y="3476008"/>
                  </a:lnTo>
                  <a:lnTo>
                    <a:pt x="2627065" y="3461592"/>
                  </a:lnTo>
                  <a:lnTo>
                    <a:pt x="2634322" y="3455324"/>
                  </a:lnTo>
                  <a:lnTo>
                    <a:pt x="2622648" y="3453131"/>
                  </a:lnTo>
                  <a:lnTo>
                    <a:pt x="2620440" y="3436834"/>
                  </a:lnTo>
                  <a:lnTo>
                    <a:pt x="2603718" y="3425239"/>
                  </a:lnTo>
                  <a:lnTo>
                    <a:pt x="2593938" y="3412076"/>
                  </a:lnTo>
                  <a:lnTo>
                    <a:pt x="2595831" y="3394213"/>
                  </a:lnTo>
                  <a:lnTo>
                    <a:pt x="2608766" y="3400481"/>
                  </a:lnTo>
                  <a:lnTo>
                    <a:pt x="2620124" y="3397033"/>
                  </a:lnTo>
                  <a:close/>
                  <a:moveTo>
                    <a:pt x="1157482" y="3378189"/>
                  </a:moveTo>
                  <a:lnTo>
                    <a:pt x="1165647" y="3378189"/>
                  </a:lnTo>
                  <a:lnTo>
                    <a:pt x="1168671" y="3387857"/>
                  </a:lnTo>
                  <a:lnTo>
                    <a:pt x="1174719" y="3404938"/>
                  </a:lnTo>
                  <a:lnTo>
                    <a:pt x="1171090" y="3417829"/>
                  </a:lnTo>
                  <a:lnTo>
                    <a:pt x="1165949" y="3421052"/>
                  </a:lnTo>
                  <a:lnTo>
                    <a:pt x="1153854" y="3413639"/>
                  </a:lnTo>
                  <a:lnTo>
                    <a:pt x="1149318" y="3400748"/>
                  </a:lnTo>
                  <a:lnTo>
                    <a:pt x="1151435" y="3387857"/>
                  </a:lnTo>
                  <a:close/>
                  <a:moveTo>
                    <a:pt x="1072072" y="3340094"/>
                  </a:moveTo>
                  <a:lnTo>
                    <a:pt x="1080383" y="3351711"/>
                  </a:lnTo>
                  <a:lnTo>
                    <a:pt x="1080383" y="3364272"/>
                  </a:lnTo>
                  <a:lnTo>
                    <a:pt x="1085817" y="3378398"/>
                  </a:lnTo>
                  <a:lnTo>
                    <a:pt x="1073351" y="3387819"/>
                  </a:lnTo>
                  <a:lnTo>
                    <a:pt x="1067917" y="3397239"/>
                  </a:lnTo>
                  <a:lnTo>
                    <a:pt x="1057373" y="3394727"/>
                  </a:lnTo>
                  <a:lnTo>
                    <a:pt x="1055132" y="3384992"/>
                  </a:lnTo>
                  <a:lnTo>
                    <a:pt x="1061206" y="3368354"/>
                  </a:lnTo>
                  <a:lnTo>
                    <a:pt x="1051616" y="3368354"/>
                  </a:lnTo>
                  <a:lnTo>
                    <a:pt x="1043305" y="3377770"/>
                  </a:lnTo>
                  <a:lnTo>
                    <a:pt x="1039151" y="3384050"/>
                  </a:lnTo>
                  <a:lnTo>
                    <a:pt x="1038191" y="3371807"/>
                  </a:lnTo>
                  <a:lnTo>
                    <a:pt x="1047461" y="3350769"/>
                  </a:lnTo>
                  <a:lnTo>
                    <a:pt x="1055772" y="3356735"/>
                  </a:lnTo>
                  <a:lnTo>
                    <a:pt x="1062484" y="3348571"/>
                  </a:lnTo>
                  <a:close/>
                  <a:moveTo>
                    <a:pt x="2665169" y="3319452"/>
                  </a:moveTo>
                  <a:lnTo>
                    <a:pt x="2676488" y="3339638"/>
                  </a:lnTo>
                  <a:lnTo>
                    <a:pt x="2670990" y="3354377"/>
                  </a:lnTo>
                  <a:lnTo>
                    <a:pt x="2659025" y="3347008"/>
                  </a:lnTo>
                  <a:lnTo>
                    <a:pt x="2670990" y="3338356"/>
                  </a:lnTo>
                  <a:close/>
                  <a:moveTo>
                    <a:pt x="1084228" y="3309929"/>
                  </a:moveTo>
                  <a:lnTo>
                    <a:pt x="1082061" y="3317834"/>
                  </a:lnTo>
                  <a:lnTo>
                    <a:pt x="1071529" y="3324217"/>
                  </a:lnTo>
                  <a:lnTo>
                    <a:pt x="1074936" y="3316010"/>
                  </a:lnTo>
                  <a:close/>
                  <a:moveTo>
                    <a:pt x="1113472" y="3303579"/>
                  </a:moveTo>
                  <a:lnTo>
                    <a:pt x="1114392" y="3311286"/>
                  </a:lnTo>
                  <a:lnTo>
                    <a:pt x="1103653" y="3330557"/>
                  </a:lnTo>
                  <a:lnTo>
                    <a:pt x="1101505" y="3345010"/>
                  </a:lnTo>
                  <a:lnTo>
                    <a:pt x="1089538" y="3359143"/>
                  </a:lnTo>
                  <a:lnTo>
                    <a:pt x="1082481" y="3355288"/>
                  </a:lnTo>
                  <a:lnTo>
                    <a:pt x="1083095" y="3352398"/>
                  </a:lnTo>
                  <a:lnTo>
                    <a:pt x="1077879" y="3344048"/>
                  </a:lnTo>
                  <a:lnTo>
                    <a:pt x="1094448" y="3331521"/>
                  </a:lnTo>
                  <a:lnTo>
                    <a:pt x="1089232" y="3330557"/>
                  </a:lnTo>
                  <a:lnTo>
                    <a:pt x="1102425" y="3314499"/>
                  </a:lnTo>
                  <a:close/>
                  <a:moveTo>
                    <a:pt x="2832915" y="3290876"/>
                  </a:moveTo>
                  <a:lnTo>
                    <a:pt x="2848659" y="3298814"/>
                  </a:lnTo>
                  <a:lnTo>
                    <a:pt x="2852437" y="3323262"/>
                  </a:lnTo>
                  <a:lnTo>
                    <a:pt x="2858735" y="3340090"/>
                  </a:lnTo>
                  <a:lnTo>
                    <a:pt x="2859050" y="3355965"/>
                  </a:lnTo>
                  <a:lnTo>
                    <a:pt x="2825673" y="3386761"/>
                  </a:lnTo>
                  <a:lnTo>
                    <a:pt x="2826618" y="3404859"/>
                  </a:lnTo>
                  <a:lnTo>
                    <a:pt x="2846770" y="3426766"/>
                  </a:lnTo>
                  <a:lnTo>
                    <a:pt x="2831341" y="3449944"/>
                  </a:lnTo>
                  <a:lnTo>
                    <a:pt x="2814337" y="3447721"/>
                  </a:lnTo>
                  <a:lnTo>
                    <a:pt x="2814652" y="3457564"/>
                  </a:lnTo>
                  <a:lnTo>
                    <a:pt x="2807095" y="3449944"/>
                  </a:lnTo>
                  <a:lnTo>
                    <a:pt x="2805206" y="3460739"/>
                  </a:lnTo>
                  <a:lnTo>
                    <a:pt x="2820005" y="3480741"/>
                  </a:lnTo>
                  <a:lnTo>
                    <a:pt x="2804261" y="3482964"/>
                  </a:lnTo>
                  <a:lnTo>
                    <a:pt x="2793871" y="3473439"/>
                  </a:lnTo>
                  <a:lnTo>
                    <a:pt x="2782220" y="3471534"/>
                  </a:lnTo>
                  <a:lnTo>
                    <a:pt x="2775923" y="3459786"/>
                  </a:lnTo>
                  <a:lnTo>
                    <a:pt x="2790722" y="3456611"/>
                  </a:lnTo>
                  <a:lnTo>
                    <a:pt x="2777497" y="3440736"/>
                  </a:lnTo>
                  <a:lnTo>
                    <a:pt x="2776237" y="3442641"/>
                  </a:lnTo>
                  <a:lnTo>
                    <a:pt x="2772774" y="3445816"/>
                  </a:lnTo>
                  <a:lnTo>
                    <a:pt x="2770570" y="3447086"/>
                  </a:lnTo>
                  <a:lnTo>
                    <a:pt x="2768366" y="3448674"/>
                  </a:lnTo>
                  <a:lnTo>
                    <a:pt x="2766791" y="3449309"/>
                  </a:lnTo>
                  <a:lnTo>
                    <a:pt x="2766161" y="3449626"/>
                  </a:lnTo>
                  <a:lnTo>
                    <a:pt x="2765217" y="3449626"/>
                  </a:lnTo>
                  <a:lnTo>
                    <a:pt x="2761438" y="3447721"/>
                  </a:lnTo>
                  <a:lnTo>
                    <a:pt x="2756400" y="3445499"/>
                  </a:lnTo>
                  <a:lnTo>
                    <a:pt x="2750733" y="3442324"/>
                  </a:lnTo>
                  <a:lnTo>
                    <a:pt x="2739082" y="3445499"/>
                  </a:lnTo>
                  <a:lnTo>
                    <a:pt x="2730580" y="3434069"/>
                  </a:lnTo>
                  <a:lnTo>
                    <a:pt x="2726172" y="3419146"/>
                  </a:lnTo>
                  <a:lnTo>
                    <a:pt x="2732470" y="3410574"/>
                  </a:lnTo>
                  <a:lnTo>
                    <a:pt x="2721764" y="3395016"/>
                  </a:lnTo>
                  <a:lnTo>
                    <a:pt x="2728691" y="3382316"/>
                  </a:lnTo>
                  <a:lnTo>
                    <a:pt x="2706650" y="3359457"/>
                  </a:lnTo>
                  <a:lnTo>
                    <a:pt x="2712003" y="3352155"/>
                  </a:lnTo>
                  <a:lnTo>
                    <a:pt x="2742546" y="3359140"/>
                  </a:lnTo>
                  <a:lnTo>
                    <a:pt x="2751677" y="3348344"/>
                  </a:lnTo>
                  <a:lnTo>
                    <a:pt x="2760179" y="3334692"/>
                  </a:lnTo>
                  <a:lnTo>
                    <a:pt x="2739082" y="3323262"/>
                  </a:lnTo>
                  <a:lnTo>
                    <a:pt x="2739082" y="3315959"/>
                  </a:lnTo>
                  <a:lnTo>
                    <a:pt x="2755771" y="3325166"/>
                  </a:lnTo>
                  <a:lnTo>
                    <a:pt x="2785054" y="3317547"/>
                  </a:lnTo>
                  <a:lnTo>
                    <a:pt x="2767421" y="3335644"/>
                  </a:lnTo>
                  <a:lnTo>
                    <a:pt x="2773718" y="3341677"/>
                  </a:lnTo>
                  <a:lnTo>
                    <a:pt x="2771514" y="3351202"/>
                  </a:lnTo>
                  <a:lnTo>
                    <a:pt x="2790722" y="3363903"/>
                  </a:lnTo>
                  <a:lnTo>
                    <a:pt x="2795760" y="3341677"/>
                  </a:lnTo>
                  <a:lnTo>
                    <a:pt x="2802057" y="3337549"/>
                  </a:lnTo>
                  <a:lnTo>
                    <a:pt x="2811504" y="3346757"/>
                  </a:lnTo>
                  <a:lnTo>
                    <a:pt x="2811189" y="3334374"/>
                  </a:lnTo>
                  <a:lnTo>
                    <a:pt x="2803002" y="3321674"/>
                  </a:lnTo>
                  <a:close/>
                  <a:moveTo>
                    <a:pt x="1020731" y="3233728"/>
                  </a:moveTo>
                  <a:lnTo>
                    <a:pt x="1016076" y="3241030"/>
                  </a:lnTo>
                  <a:lnTo>
                    <a:pt x="1012090" y="3246428"/>
                  </a:lnTo>
                  <a:lnTo>
                    <a:pt x="1006440" y="3243253"/>
                  </a:lnTo>
                  <a:lnTo>
                    <a:pt x="1012755" y="3234680"/>
                  </a:lnTo>
                  <a:close/>
                  <a:moveTo>
                    <a:pt x="1074260" y="3214677"/>
                  </a:moveTo>
                  <a:lnTo>
                    <a:pt x="1089658" y="3239024"/>
                  </a:lnTo>
                  <a:lnTo>
                    <a:pt x="1106981" y="3246073"/>
                  </a:lnTo>
                  <a:lnTo>
                    <a:pt x="1103774" y="3257926"/>
                  </a:lnTo>
                  <a:lnTo>
                    <a:pt x="1117568" y="3267537"/>
                  </a:lnTo>
                  <a:lnTo>
                    <a:pt x="1101849" y="3281632"/>
                  </a:lnTo>
                  <a:lnTo>
                    <a:pt x="1099603" y="3275225"/>
                  </a:lnTo>
                  <a:lnTo>
                    <a:pt x="1084526" y="3280350"/>
                  </a:lnTo>
                  <a:lnTo>
                    <a:pt x="1077147" y="3285797"/>
                  </a:lnTo>
                  <a:lnTo>
                    <a:pt x="1063353" y="3286117"/>
                  </a:lnTo>
                  <a:lnTo>
                    <a:pt x="1055655" y="3277467"/>
                  </a:lnTo>
                  <a:lnTo>
                    <a:pt x="1067523" y="3266897"/>
                  </a:lnTo>
                  <a:lnTo>
                    <a:pt x="1082601" y="3267856"/>
                  </a:lnTo>
                  <a:lnTo>
                    <a:pt x="1082280" y="3262730"/>
                  </a:lnTo>
                  <a:lnTo>
                    <a:pt x="1070732" y="3261449"/>
                  </a:lnTo>
                  <a:lnTo>
                    <a:pt x="1073618" y="3254081"/>
                  </a:lnTo>
                  <a:lnTo>
                    <a:pt x="1082280" y="3253121"/>
                  </a:lnTo>
                  <a:lnTo>
                    <a:pt x="1087412" y="3242227"/>
                  </a:lnTo>
                  <a:lnTo>
                    <a:pt x="1073618" y="3243190"/>
                  </a:lnTo>
                  <a:lnTo>
                    <a:pt x="1059505" y="3236141"/>
                  </a:lnTo>
                  <a:lnTo>
                    <a:pt x="1056296" y="3224288"/>
                  </a:lnTo>
                  <a:lnTo>
                    <a:pt x="1068165" y="3226530"/>
                  </a:lnTo>
                  <a:lnTo>
                    <a:pt x="1064636" y="3217881"/>
                  </a:lnTo>
                  <a:close/>
                  <a:moveTo>
                    <a:pt x="1036556" y="3211501"/>
                  </a:moveTo>
                  <a:lnTo>
                    <a:pt x="1042954" y="3212454"/>
                  </a:lnTo>
                  <a:lnTo>
                    <a:pt x="1032178" y="3225472"/>
                  </a:lnTo>
                  <a:lnTo>
                    <a:pt x="1020731" y="3227377"/>
                  </a:lnTo>
                  <a:lnTo>
                    <a:pt x="1025442" y="3219122"/>
                  </a:lnTo>
                  <a:close/>
                  <a:moveTo>
                    <a:pt x="1065497" y="3170226"/>
                  </a:moveTo>
                  <a:lnTo>
                    <a:pt x="1066766" y="3176576"/>
                  </a:lnTo>
                  <a:lnTo>
                    <a:pt x="1060416" y="3174354"/>
                  </a:lnTo>
                  <a:close/>
                  <a:moveTo>
                    <a:pt x="2496621" y="3159114"/>
                  </a:moveTo>
                  <a:lnTo>
                    <a:pt x="2512976" y="3161291"/>
                  </a:lnTo>
                  <a:lnTo>
                    <a:pt x="2507000" y="3179948"/>
                  </a:lnTo>
                  <a:lnTo>
                    <a:pt x="2488130" y="3189277"/>
                  </a:lnTo>
                  <a:lnTo>
                    <a:pt x="2479638" y="3174662"/>
                  </a:lnTo>
                  <a:lnTo>
                    <a:pt x="2481839" y="3166888"/>
                  </a:lnTo>
                  <a:lnTo>
                    <a:pt x="2494420" y="3169687"/>
                  </a:lnTo>
                  <a:close/>
                  <a:moveTo>
                    <a:pt x="949493" y="3151177"/>
                  </a:moveTo>
                  <a:lnTo>
                    <a:pt x="957238" y="3156257"/>
                  </a:lnTo>
                  <a:lnTo>
                    <a:pt x="946125" y="3170226"/>
                  </a:lnTo>
                  <a:close/>
                  <a:moveTo>
                    <a:pt x="1053951" y="3149590"/>
                  </a:moveTo>
                  <a:lnTo>
                    <a:pt x="1060416" y="3156763"/>
                  </a:lnTo>
                  <a:lnTo>
                    <a:pt x="1060416" y="3162999"/>
                  </a:lnTo>
                  <a:lnTo>
                    <a:pt x="1052656" y="3167053"/>
                  </a:lnTo>
                  <a:lnTo>
                    <a:pt x="1043924" y="3161127"/>
                  </a:lnTo>
                  <a:lnTo>
                    <a:pt x="1042953" y="3151773"/>
                  </a:lnTo>
                  <a:close/>
                  <a:moveTo>
                    <a:pt x="957696" y="3089266"/>
                  </a:moveTo>
                  <a:lnTo>
                    <a:pt x="969937" y="3097932"/>
                  </a:lnTo>
                  <a:lnTo>
                    <a:pt x="966877" y="3107561"/>
                  </a:lnTo>
                  <a:lnTo>
                    <a:pt x="958002" y="3112696"/>
                  </a:lnTo>
                  <a:lnTo>
                    <a:pt x="965041" y="3133881"/>
                  </a:lnTo>
                  <a:lnTo>
                    <a:pt x="960144" y="3148003"/>
                  </a:lnTo>
                  <a:lnTo>
                    <a:pt x="950657" y="3139337"/>
                  </a:lnTo>
                  <a:lnTo>
                    <a:pt x="946679" y="3129066"/>
                  </a:lnTo>
                  <a:lnTo>
                    <a:pt x="944536" y="3110771"/>
                  </a:lnTo>
                  <a:lnTo>
                    <a:pt x="945148" y="3090550"/>
                  </a:lnTo>
                  <a:close/>
                  <a:moveTo>
                    <a:pt x="2717252" y="3084501"/>
                  </a:moveTo>
                  <a:lnTo>
                    <a:pt x="2722526" y="3100947"/>
                  </a:lnTo>
                  <a:lnTo>
                    <a:pt x="2711048" y="3096433"/>
                  </a:lnTo>
                  <a:lnTo>
                    <a:pt x="2700501" y="3105139"/>
                  </a:lnTo>
                  <a:lnTo>
                    <a:pt x="2695538" y="3099658"/>
                  </a:lnTo>
                  <a:lnTo>
                    <a:pt x="2702673" y="3089016"/>
                  </a:lnTo>
                  <a:close/>
                  <a:moveTo>
                    <a:pt x="1081056" y="3082917"/>
                  </a:moveTo>
                  <a:lnTo>
                    <a:pt x="1085552" y="3084822"/>
                  </a:lnTo>
                  <a:lnTo>
                    <a:pt x="1087404" y="3093394"/>
                  </a:lnTo>
                  <a:lnTo>
                    <a:pt x="1083700" y="3105141"/>
                  </a:lnTo>
                  <a:lnTo>
                    <a:pt x="1081056" y="3095617"/>
                  </a:lnTo>
                  <a:close/>
                  <a:moveTo>
                    <a:pt x="3278151" y="3081329"/>
                  </a:moveTo>
                  <a:lnTo>
                    <a:pt x="3281326" y="3085759"/>
                  </a:lnTo>
                  <a:lnTo>
                    <a:pt x="3275928" y="3099048"/>
                  </a:lnTo>
                  <a:lnTo>
                    <a:pt x="3272118" y="3137019"/>
                  </a:lnTo>
                  <a:lnTo>
                    <a:pt x="3272436" y="3161067"/>
                  </a:lnTo>
                  <a:lnTo>
                    <a:pt x="3256561" y="3174673"/>
                  </a:lnTo>
                  <a:lnTo>
                    <a:pt x="3251481" y="3207581"/>
                  </a:lnTo>
                  <a:lnTo>
                    <a:pt x="3245448" y="3235745"/>
                  </a:lnTo>
                  <a:lnTo>
                    <a:pt x="3232113" y="3264226"/>
                  </a:lnTo>
                  <a:lnTo>
                    <a:pt x="3220365" y="3268655"/>
                  </a:lnTo>
                  <a:cubicBezTo>
                    <a:pt x="3220048" y="3264119"/>
                    <a:pt x="3219730" y="3259584"/>
                    <a:pt x="3219413" y="3255048"/>
                  </a:cubicBezTo>
                  <a:lnTo>
                    <a:pt x="3232430" y="3179419"/>
                  </a:lnTo>
                  <a:lnTo>
                    <a:pt x="3249258" y="3154106"/>
                  </a:lnTo>
                  <a:lnTo>
                    <a:pt x="3259418" y="3133854"/>
                  </a:lnTo>
                  <a:lnTo>
                    <a:pt x="3265768" y="3118034"/>
                  </a:lnTo>
                  <a:lnTo>
                    <a:pt x="3264498" y="3103479"/>
                  </a:lnTo>
                  <a:close/>
                  <a:moveTo>
                    <a:pt x="963890" y="3071804"/>
                  </a:moveTo>
                  <a:lnTo>
                    <a:pt x="974701" y="3076971"/>
                  </a:lnTo>
                  <a:lnTo>
                    <a:pt x="969132" y="3086091"/>
                  </a:lnTo>
                  <a:lnTo>
                    <a:pt x="961597" y="3083963"/>
                  </a:lnTo>
                  <a:lnTo>
                    <a:pt x="954063" y="3080315"/>
                  </a:lnTo>
                  <a:lnTo>
                    <a:pt x="955045" y="3073020"/>
                  </a:lnTo>
                  <a:close/>
                  <a:moveTo>
                    <a:pt x="960350" y="3040054"/>
                  </a:moveTo>
                  <a:lnTo>
                    <a:pt x="976288" y="3041016"/>
                  </a:lnTo>
                  <a:lnTo>
                    <a:pt x="974100" y="3051920"/>
                  </a:lnTo>
                  <a:lnTo>
                    <a:pt x="968788" y="3050637"/>
                  </a:lnTo>
                  <a:lnTo>
                    <a:pt x="970975" y="3059296"/>
                  </a:lnTo>
                  <a:lnTo>
                    <a:pt x="974100" y="3058975"/>
                  </a:lnTo>
                  <a:cubicBezTo>
                    <a:pt x="974413" y="3063251"/>
                    <a:pt x="974725" y="3067528"/>
                    <a:pt x="975038" y="3071804"/>
                  </a:cubicBezTo>
                  <a:lnTo>
                    <a:pt x="960350" y="3064748"/>
                  </a:lnTo>
                  <a:cubicBezTo>
                    <a:pt x="960037" y="3061862"/>
                    <a:pt x="959725" y="3058975"/>
                    <a:pt x="959412" y="3056089"/>
                  </a:cubicBezTo>
                  <a:lnTo>
                    <a:pt x="941600" y="3052882"/>
                  </a:lnTo>
                  <a:lnTo>
                    <a:pt x="936599" y="3043582"/>
                  </a:lnTo>
                  <a:close/>
                  <a:moveTo>
                    <a:pt x="1047716" y="3033705"/>
                  </a:moveTo>
                  <a:lnTo>
                    <a:pt x="1067084" y="3048347"/>
                  </a:lnTo>
                  <a:lnTo>
                    <a:pt x="1069307" y="3077949"/>
                  </a:lnTo>
                  <a:lnTo>
                    <a:pt x="1066132" y="3087498"/>
                  </a:lnTo>
                  <a:lnTo>
                    <a:pt x="1076926" y="3092590"/>
                  </a:lnTo>
                  <a:lnTo>
                    <a:pt x="1079466" y="3109460"/>
                  </a:lnTo>
                  <a:lnTo>
                    <a:pt x="1084229" y="3109460"/>
                  </a:lnTo>
                  <a:lnTo>
                    <a:pt x="1082642" y="3121874"/>
                  </a:lnTo>
                  <a:lnTo>
                    <a:pt x="1108678" y="3115508"/>
                  </a:lnTo>
                  <a:lnTo>
                    <a:pt x="1111218" y="3125057"/>
                  </a:lnTo>
                  <a:lnTo>
                    <a:pt x="1097247" y="3135879"/>
                  </a:lnTo>
                  <a:lnTo>
                    <a:pt x="1089310" y="3154022"/>
                  </a:lnTo>
                  <a:lnTo>
                    <a:pt x="1080737" y="3159115"/>
                  </a:lnTo>
                  <a:lnTo>
                    <a:pt x="1079784" y="3152749"/>
                  </a:lnTo>
                  <a:lnTo>
                    <a:pt x="1081372" y="3135879"/>
                  </a:lnTo>
                  <a:lnTo>
                    <a:pt x="1066766" y="3136198"/>
                  </a:lnTo>
                  <a:lnTo>
                    <a:pt x="1059148" y="3139381"/>
                  </a:lnTo>
                  <a:lnTo>
                    <a:pt x="1055971" y="3132060"/>
                  </a:lnTo>
                  <a:lnTo>
                    <a:pt x="1045494" y="3119009"/>
                  </a:lnTo>
                  <a:lnTo>
                    <a:pt x="1046446" y="3112006"/>
                  </a:lnTo>
                  <a:lnTo>
                    <a:pt x="1044224" y="3098320"/>
                  </a:lnTo>
                  <a:lnTo>
                    <a:pt x="1032158" y="3089726"/>
                  </a:lnTo>
                  <a:cubicBezTo>
                    <a:pt x="1032370" y="3093970"/>
                    <a:pt x="1032581" y="3098213"/>
                    <a:pt x="1032793" y="3102457"/>
                  </a:cubicBezTo>
                  <a:lnTo>
                    <a:pt x="1019777" y="3099275"/>
                  </a:lnTo>
                  <a:lnTo>
                    <a:pt x="1012474" y="3087816"/>
                  </a:lnTo>
                  <a:lnTo>
                    <a:pt x="1008027" y="3077312"/>
                  </a:lnTo>
                  <a:lnTo>
                    <a:pt x="1015331" y="3068718"/>
                  </a:lnTo>
                  <a:lnTo>
                    <a:pt x="1023904" y="3075084"/>
                  </a:lnTo>
                  <a:lnTo>
                    <a:pt x="1028031" y="3071901"/>
                  </a:lnTo>
                  <a:lnTo>
                    <a:pt x="1023904" y="3055031"/>
                  </a:lnTo>
                  <a:lnTo>
                    <a:pt x="1025491" y="3045482"/>
                  </a:lnTo>
                  <a:lnTo>
                    <a:pt x="1032158" y="3060123"/>
                  </a:lnTo>
                  <a:lnTo>
                    <a:pt x="1049304" y="3065217"/>
                  </a:lnTo>
                  <a:lnTo>
                    <a:pt x="1039462" y="3043254"/>
                  </a:lnTo>
                  <a:close/>
                  <a:moveTo>
                    <a:pt x="2663477" y="3014652"/>
                  </a:moveTo>
                  <a:lnTo>
                    <a:pt x="2668550" y="3015608"/>
                  </a:lnTo>
                  <a:lnTo>
                    <a:pt x="2660624" y="3025162"/>
                  </a:lnTo>
                  <a:lnTo>
                    <a:pt x="2651113" y="3049369"/>
                  </a:lnTo>
                  <a:lnTo>
                    <a:pt x="2659673" y="3062110"/>
                  </a:lnTo>
                  <a:lnTo>
                    <a:pt x="2667282" y="3079946"/>
                  </a:lnTo>
                  <a:lnTo>
                    <a:pt x="2665379" y="3098101"/>
                  </a:lnTo>
                  <a:lnTo>
                    <a:pt x="2651747" y="3118168"/>
                  </a:lnTo>
                  <a:lnTo>
                    <a:pt x="2641284" y="3138552"/>
                  </a:lnTo>
                  <a:lnTo>
                    <a:pt x="2639382" y="3148107"/>
                  </a:lnTo>
                  <a:lnTo>
                    <a:pt x="2633992" y="3144922"/>
                  </a:lnTo>
                  <a:lnTo>
                    <a:pt x="2624481" y="3135367"/>
                  </a:lnTo>
                  <a:lnTo>
                    <a:pt x="2607361" y="3133456"/>
                  </a:lnTo>
                  <a:lnTo>
                    <a:pt x="2591509" y="3129315"/>
                  </a:lnTo>
                  <a:lnTo>
                    <a:pt x="2583266" y="3137596"/>
                  </a:lnTo>
                  <a:lnTo>
                    <a:pt x="2569316" y="3133775"/>
                  </a:lnTo>
                  <a:lnTo>
                    <a:pt x="2548392" y="3148744"/>
                  </a:lnTo>
                  <a:lnTo>
                    <a:pt x="2533808" y="3141738"/>
                  </a:lnTo>
                  <a:lnTo>
                    <a:pt x="2530003" y="3127723"/>
                  </a:lnTo>
                  <a:lnTo>
                    <a:pt x="2504006" y="3142693"/>
                  </a:lnTo>
                  <a:lnTo>
                    <a:pt x="2496714" y="3155433"/>
                  </a:lnTo>
                  <a:lnTo>
                    <a:pt x="2471351" y="3164352"/>
                  </a:lnTo>
                  <a:lnTo>
                    <a:pt x="2468180" y="3181551"/>
                  </a:lnTo>
                  <a:lnTo>
                    <a:pt x="2479277" y="3189514"/>
                  </a:lnTo>
                  <a:lnTo>
                    <a:pt x="2479277" y="3193973"/>
                  </a:lnTo>
                  <a:lnTo>
                    <a:pt x="2485617" y="3200343"/>
                  </a:lnTo>
                  <a:lnTo>
                    <a:pt x="2484666" y="3214677"/>
                  </a:lnTo>
                  <a:lnTo>
                    <a:pt x="2473887" y="3211809"/>
                  </a:lnTo>
                  <a:lnTo>
                    <a:pt x="2477057" y="3200343"/>
                  </a:lnTo>
                  <a:lnTo>
                    <a:pt x="2468814" y="3205439"/>
                  </a:lnTo>
                  <a:lnTo>
                    <a:pt x="2458986" y="3192062"/>
                  </a:lnTo>
                  <a:lnTo>
                    <a:pt x="2449475" y="3187921"/>
                  </a:lnTo>
                  <a:lnTo>
                    <a:pt x="2452328" y="3178047"/>
                  </a:lnTo>
                  <a:lnTo>
                    <a:pt x="2456767" y="3149381"/>
                  </a:lnTo>
                  <a:lnTo>
                    <a:pt x="2481813" y="3128041"/>
                  </a:lnTo>
                  <a:lnTo>
                    <a:pt x="2509396" y="3122945"/>
                  </a:lnTo>
                  <a:lnTo>
                    <a:pt x="2521760" y="3114345"/>
                  </a:lnTo>
                  <a:lnTo>
                    <a:pt x="2562024" y="3109568"/>
                  </a:lnTo>
                  <a:lnTo>
                    <a:pt x="2582632" y="3077717"/>
                  </a:lnTo>
                  <a:lnTo>
                    <a:pt x="2602605" y="3055421"/>
                  </a:lnTo>
                  <a:lnTo>
                    <a:pt x="2615287" y="3047459"/>
                  </a:lnTo>
                  <a:lnTo>
                    <a:pt x="2630188" y="3047459"/>
                  </a:lnTo>
                  <a:lnTo>
                    <a:pt x="2642553" y="3036947"/>
                  </a:lnTo>
                  <a:close/>
                  <a:moveTo>
                    <a:pt x="3448413" y="2979732"/>
                  </a:moveTo>
                  <a:lnTo>
                    <a:pt x="3453791" y="2990488"/>
                  </a:lnTo>
                  <a:lnTo>
                    <a:pt x="3465498" y="2979732"/>
                  </a:lnTo>
                  <a:lnTo>
                    <a:pt x="3471826" y="2991437"/>
                  </a:lnTo>
                  <a:lnTo>
                    <a:pt x="3467396" y="3010102"/>
                  </a:lnTo>
                  <a:lnTo>
                    <a:pt x="3453159" y="3013582"/>
                  </a:lnTo>
                  <a:lnTo>
                    <a:pt x="3450311" y="3061035"/>
                  </a:lnTo>
                  <a:lnTo>
                    <a:pt x="3458537" y="3074321"/>
                  </a:lnTo>
                  <a:lnTo>
                    <a:pt x="3441769" y="3080016"/>
                  </a:lnTo>
                  <a:cubicBezTo>
                    <a:pt x="3441874" y="3085816"/>
                    <a:pt x="3441980" y="3091615"/>
                    <a:pt x="3442085" y="3097415"/>
                  </a:cubicBezTo>
                  <a:lnTo>
                    <a:pt x="3430378" y="3099630"/>
                  </a:lnTo>
                  <a:lnTo>
                    <a:pt x="3407598" y="3133480"/>
                  </a:lnTo>
                  <a:cubicBezTo>
                    <a:pt x="3407914" y="3138752"/>
                    <a:pt x="3408231" y="3144024"/>
                    <a:pt x="3408547" y="3149296"/>
                  </a:cubicBezTo>
                  <a:lnTo>
                    <a:pt x="3381338" y="3155940"/>
                  </a:lnTo>
                  <a:lnTo>
                    <a:pt x="3399056" y="3131898"/>
                  </a:lnTo>
                  <a:lnTo>
                    <a:pt x="3405384" y="3121142"/>
                  </a:lnTo>
                  <a:lnTo>
                    <a:pt x="3388615" y="3129683"/>
                  </a:lnTo>
                  <a:lnTo>
                    <a:pt x="3390197" y="3106272"/>
                  </a:lnTo>
                  <a:lnTo>
                    <a:pt x="3384818" y="3092037"/>
                  </a:lnTo>
                  <a:lnTo>
                    <a:pt x="3394626" y="3078118"/>
                  </a:lnTo>
                  <a:lnTo>
                    <a:pt x="3384502" y="3050912"/>
                  </a:lnTo>
                  <a:lnTo>
                    <a:pt x="3412977" y="3012000"/>
                  </a:lnTo>
                  <a:lnTo>
                    <a:pt x="3414559" y="2994917"/>
                  </a:lnTo>
                  <a:lnTo>
                    <a:pt x="3442085" y="2991437"/>
                  </a:lnTo>
                  <a:close/>
                  <a:moveTo>
                    <a:pt x="3493415" y="2962270"/>
                  </a:moveTo>
                  <a:lnTo>
                    <a:pt x="3495638" y="2975755"/>
                  </a:lnTo>
                  <a:lnTo>
                    <a:pt x="3483890" y="2974150"/>
                  </a:lnTo>
                  <a:lnTo>
                    <a:pt x="3475318" y="2990845"/>
                  </a:lnTo>
                  <a:lnTo>
                    <a:pt x="3473413" y="2976076"/>
                  </a:lnTo>
                  <a:close/>
                  <a:moveTo>
                    <a:pt x="2769847" y="2960682"/>
                  </a:moveTo>
                  <a:lnTo>
                    <a:pt x="2770150" y="2978807"/>
                  </a:lnTo>
                  <a:lnTo>
                    <a:pt x="2761986" y="2994019"/>
                  </a:lnTo>
                  <a:lnTo>
                    <a:pt x="2751100" y="2971363"/>
                  </a:lnTo>
                  <a:lnTo>
                    <a:pt x="2754728" y="2961977"/>
                  </a:lnTo>
                  <a:close/>
                  <a:moveTo>
                    <a:pt x="1053114" y="2895591"/>
                  </a:moveTo>
                  <a:lnTo>
                    <a:pt x="1060733" y="2896547"/>
                  </a:lnTo>
                  <a:lnTo>
                    <a:pt x="1066448" y="2921057"/>
                  </a:lnTo>
                  <a:lnTo>
                    <a:pt x="1051527" y="2933787"/>
                  </a:lnTo>
                  <a:lnTo>
                    <a:pt x="1053749" y="2941110"/>
                  </a:lnTo>
                  <a:lnTo>
                    <a:pt x="1068353" y="2926149"/>
                  </a:lnTo>
                  <a:lnTo>
                    <a:pt x="1071528" y="2931239"/>
                  </a:lnTo>
                  <a:lnTo>
                    <a:pt x="1063274" y="2946204"/>
                  </a:lnTo>
                  <a:lnTo>
                    <a:pt x="1051844" y="2947478"/>
                  </a:lnTo>
                  <a:lnTo>
                    <a:pt x="1042318" y="2957981"/>
                  </a:lnTo>
                  <a:lnTo>
                    <a:pt x="1030571" y="2965621"/>
                  </a:lnTo>
                  <a:lnTo>
                    <a:pt x="1041365" y="2967849"/>
                  </a:lnTo>
                  <a:lnTo>
                    <a:pt x="1043271" y="2977080"/>
                  </a:lnTo>
                  <a:lnTo>
                    <a:pt x="1040413" y="2983446"/>
                  </a:lnTo>
                  <a:lnTo>
                    <a:pt x="1028983" y="2991722"/>
                  </a:lnTo>
                  <a:lnTo>
                    <a:pt x="1020413" y="2991085"/>
                  </a:lnTo>
                  <a:lnTo>
                    <a:pt x="1010885" y="2990130"/>
                  </a:lnTo>
                  <a:lnTo>
                    <a:pt x="1009614" y="2997451"/>
                  </a:lnTo>
                  <a:lnTo>
                    <a:pt x="1004853" y="3013366"/>
                  </a:lnTo>
                  <a:lnTo>
                    <a:pt x="987717" y="3021006"/>
                  </a:lnTo>
                  <a:lnTo>
                    <a:pt x="976287" y="3013366"/>
                  </a:lnTo>
                  <a:lnTo>
                    <a:pt x="986765" y="3006045"/>
                  </a:lnTo>
                  <a:lnTo>
                    <a:pt x="995010" y="2991085"/>
                  </a:lnTo>
                  <a:lnTo>
                    <a:pt x="986447" y="2987266"/>
                  </a:lnTo>
                  <a:lnTo>
                    <a:pt x="983272" y="2980900"/>
                  </a:lnTo>
                  <a:lnTo>
                    <a:pt x="991845" y="2974534"/>
                  </a:lnTo>
                  <a:lnTo>
                    <a:pt x="980097" y="2974534"/>
                  </a:lnTo>
                  <a:lnTo>
                    <a:pt x="976605" y="2955434"/>
                  </a:lnTo>
                  <a:lnTo>
                    <a:pt x="989305" y="2938244"/>
                  </a:lnTo>
                  <a:lnTo>
                    <a:pt x="995645" y="2945568"/>
                  </a:lnTo>
                  <a:lnTo>
                    <a:pt x="996597" y="2940473"/>
                  </a:lnTo>
                  <a:lnTo>
                    <a:pt x="1009297" y="2942384"/>
                  </a:lnTo>
                  <a:lnTo>
                    <a:pt x="1012473" y="2950025"/>
                  </a:lnTo>
                  <a:lnTo>
                    <a:pt x="1012473" y="2939200"/>
                  </a:lnTo>
                  <a:lnTo>
                    <a:pt x="1014377" y="2930921"/>
                  </a:lnTo>
                  <a:lnTo>
                    <a:pt x="1042000" y="2909597"/>
                  </a:lnTo>
                  <a:lnTo>
                    <a:pt x="1051209" y="2904186"/>
                  </a:lnTo>
                  <a:close/>
                  <a:moveTo>
                    <a:pt x="1350059" y="2857495"/>
                  </a:moveTo>
                  <a:lnTo>
                    <a:pt x="1357674" y="2864802"/>
                  </a:lnTo>
                  <a:lnTo>
                    <a:pt x="1355452" y="2876239"/>
                  </a:lnTo>
                  <a:lnTo>
                    <a:pt x="1359577" y="2883863"/>
                  </a:lnTo>
                  <a:lnTo>
                    <a:pt x="1370365" y="2885769"/>
                  </a:lnTo>
                  <a:lnTo>
                    <a:pt x="1361164" y="2908962"/>
                  </a:lnTo>
                  <a:lnTo>
                    <a:pt x="1339906" y="2921989"/>
                  </a:lnTo>
                  <a:lnTo>
                    <a:pt x="1307551" y="2950584"/>
                  </a:lnTo>
                  <a:lnTo>
                    <a:pt x="1298350" y="2965517"/>
                  </a:lnTo>
                  <a:lnTo>
                    <a:pt x="1284393" y="2971871"/>
                  </a:lnTo>
                  <a:lnTo>
                    <a:pt x="1283441" y="2979495"/>
                  </a:lnTo>
                  <a:lnTo>
                    <a:pt x="1266628" y="2996334"/>
                  </a:lnTo>
                  <a:lnTo>
                    <a:pt x="1259332" y="2995381"/>
                  </a:lnTo>
                  <a:lnTo>
                    <a:pt x="1243469" y="2999829"/>
                  </a:lnTo>
                  <a:lnTo>
                    <a:pt x="1258381" y="3002688"/>
                  </a:lnTo>
                  <a:lnTo>
                    <a:pt x="1261553" y="3008089"/>
                  </a:lnTo>
                  <a:lnTo>
                    <a:pt x="1290103" y="2999193"/>
                  </a:lnTo>
                  <a:lnTo>
                    <a:pt x="1295496" y="3001417"/>
                  </a:lnTo>
                  <a:lnTo>
                    <a:pt x="1278683" y="3023657"/>
                  </a:lnTo>
                  <a:lnTo>
                    <a:pt x="1272973" y="3016667"/>
                  </a:lnTo>
                  <a:lnTo>
                    <a:pt x="1246006" y="3027152"/>
                  </a:lnTo>
                  <a:lnTo>
                    <a:pt x="1232366" y="3043037"/>
                  </a:lnTo>
                  <a:lnTo>
                    <a:pt x="1233635" y="3047167"/>
                  </a:lnTo>
                  <a:lnTo>
                    <a:pt x="1246006" y="3037636"/>
                  </a:lnTo>
                  <a:lnTo>
                    <a:pt x="1261870" y="3031282"/>
                  </a:lnTo>
                  <a:lnTo>
                    <a:pt x="1267262" y="3030964"/>
                  </a:lnTo>
                  <a:lnTo>
                    <a:pt x="1261870" y="3052251"/>
                  </a:lnTo>
                  <a:lnTo>
                    <a:pt x="1251719" y="3057652"/>
                  </a:lnTo>
                  <a:lnTo>
                    <a:pt x="1240931" y="3060193"/>
                  </a:lnTo>
                  <a:lnTo>
                    <a:pt x="1234586" y="3058923"/>
                  </a:lnTo>
                  <a:lnTo>
                    <a:pt x="1231415" y="3062099"/>
                  </a:lnTo>
                  <a:lnTo>
                    <a:pt x="1248227" y="3072584"/>
                  </a:lnTo>
                  <a:lnTo>
                    <a:pt x="1255844" y="3071313"/>
                  </a:lnTo>
                  <a:lnTo>
                    <a:pt x="1272656" y="3057652"/>
                  </a:lnTo>
                  <a:lnTo>
                    <a:pt x="1267262" y="3051297"/>
                  </a:lnTo>
                  <a:lnTo>
                    <a:pt x="1289468" y="3046849"/>
                  </a:lnTo>
                  <a:lnTo>
                    <a:pt x="1293592" y="3042719"/>
                  </a:lnTo>
                  <a:lnTo>
                    <a:pt x="1308502" y="3041448"/>
                  </a:lnTo>
                  <a:lnTo>
                    <a:pt x="1318970" y="3038271"/>
                  </a:lnTo>
                  <a:lnTo>
                    <a:pt x="1327217" y="3031599"/>
                  </a:lnTo>
                  <a:lnTo>
                    <a:pt x="1342126" y="3025245"/>
                  </a:lnTo>
                  <a:lnTo>
                    <a:pt x="1358942" y="3031282"/>
                  </a:lnTo>
                  <a:lnTo>
                    <a:pt x="1371634" y="3035730"/>
                  </a:lnTo>
                  <a:lnTo>
                    <a:pt x="1382421" y="3030011"/>
                  </a:lnTo>
                  <a:lnTo>
                    <a:pt x="1401459" y="3024610"/>
                  </a:lnTo>
                  <a:lnTo>
                    <a:pt x="1414150" y="3030964"/>
                  </a:lnTo>
                  <a:lnTo>
                    <a:pt x="1437305" y="3028423"/>
                  </a:lnTo>
                  <a:lnTo>
                    <a:pt x="1461412" y="3029375"/>
                  </a:lnTo>
                  <a:lnTo>
                    <a:pt x="1474101" y="3033506"/>
                  </a:lnTo>
                  <a:lnTo>
                    <a:pt x="1481080" y="3052568"/>
                  </a:lnTo>
                  <a:lnTo>
                    <a:pt x="1479176" y="3086245"/>
                  </a:lnTo>
                  <a:lnTo>
                    <a:pt x="1459192" y="3112932"/>
                  </a:lnTo>
                  <a:lnTo>
                    <a:pt x="1455069" y="3142162"/>
                  </a:lnTo>
                  <a:lnTo>
                    <a:pt x="1440795" y="3172026"/>
                  </a:lnTo>
                  <a:lnTo>
                    <a:pt x="1437940" y="3193312"/>
                  </a:lnTo>
                  <a:lnTo>
                    <a:pt x="1422080" y="3203797"/>
                  </a:lnTo>
                  <a:lnTo>
                    <a:pt x="1420812" y="3217460"/>
                  </a:lnTo>
                  <a:lnTo>
                    <a:pt x="1406535" y="3226990"/>
                  </a:lnTo>
                  <a:lnTo>
                    <a:pt x="1402092" y="3238747"/>
                  </a:lnTo>
                  <a:lnTo>
                    <a:pt x="1394161" y="3252727"/>
                  </a:lnTo>
                  <a:lnTo>
                    <a:pt x="1371634" y="3245102"/>
                  </a:lnTo>
                  <a:lnTo>
                    <a:pt x="1358942" y="3257175"/>
                  </a:lnTo>
                  <a:lnTo>
                    <a:pt x="1361164" y="3262260"/>
                  </a:lnTo>
                  <a:lnTo>
                    <a:pt x="1370682" y="3255904"/>
                  </a:lnTo>
                  <a:lnTo>
                    <a:pt x="1383373" y="3254634"/>
                  </a:lnTo>
                  <a:lnTo>
                    <a:pt x="1391940" y="3260035"/>
                  </a:lnTo>
                  <a:lnTo>
                    <a:pt x="1389718" y="3266390"/>
                  </a:lnTo>
                  <a:lnTo>
                    <a:pt x="1401459" y="3270203"/>
                  </a:lnTo>
                  <a:lnTo>
                    <a:pt x="1404631" y="3277827"/>
                  </a:lnTo>
                  <a:lnTo>
                    <a:pt x="1403679" y="3283230"/>
                  </a:lnTo>
                  <a:lnTo>
                    <a:pt x="1399237" y="3289581"/>
                  </a:lnTo>
                  <a:lnTo>
                    <a:pt x="1385911" y="3289581"/>
                  </a:lnTo>
                  <a:lnTo>
                    <a:pt x="1374172" y="3288629"/>
                  </a:lnTo>
                  <a:lnTo>
                    <a:pt x="1371000" y="3297844"/>
                  </a:lnTo>
                  <a:lnTo>
                    <a:pt x="1363702" y="3307374"/>
                  </a:lnTo>
                  <a:lnTo>
                    <a:pt x="1348790" y="3314363"/>
                  </a:lnTo>
                  <a:lnTo>
                    <a:pt x="1338636" y="3312140"/>
                  </a:lnTo>
                  <a:lnTo>
                    <a:pt x="1312944" y="3312457"/>
                  </a:lnTo>
                  <a:lnTo>
                    <a:pt x="1288834" y="3314682"/>
                  </a:lnTo>
                  <a:lnTo>
                    <a:pt x="1288834" y="3319766"/>
                  </a:lnTo>
                  <a:lnTo>
                    <a:pt x="1303426" y="3317859"/>
                  </a:lnTo>
                  <a:lnTo>
                    <a:pt x="1319287" y="3319448"/>
                  </a:lnTo>
                  <a:lnTo>
                    <a:pt x="1331022" y="3323896"/>
                  </a:lnTo>
                  <a:lnTo>
                    <a:pt x="1346886" y="3328663"/>
                  </a:lnTo>
                  <a:lnTo>
                    <a:pt x="1369412" y="3330886"/>
                  </a:lnTo>
                  <a:lnTo>
                    <a:pt x="1377662" y="3328663"/>
                  </a:lnTo>
                  <a:lnTo>
                    <a:pt x="1392257" y="3315000"/>
                  </a:lnTo>
                  <a:lnTo>
                    <a:pt x="1403996" y="3315635"/>
                  </a:lnTo>
                  <a:lnTo>
                    <a:pt x="1415736" y="3321989"/>
                  </a:lnTo>
                  <a:lnTo>
                    <a:pt x="1426204" y="3333427"/>
                  </a:lnTo>
                  <a:lnTo>
                    <a:pt x="1441112" y="3338512"/>
                  </a:lnTo>
                  <a:lnTo>
                    <a:pt x="1459192" y="3345818"/>
                  </a:lnTo>
                  <a:lnTo>
                    <a:pt x="1482666" y="3379492"/>
                  </a:lnTo>
                  <a:lnTo>
                    <a:pt x="1484252" y="3380763"/>
                  </a:lnTo>
                  <a:lnTo>
                    <a:pt x="1486474" y="3382034"/>
                  </a:lnTo>
                  <a:lnTo>
                    <a:pt x="1492503" y="3385847"/>
                  </a:lnTo>
                  <a:lnTo>
                    <a:pt x="1500748" y="3389659"/>
                  </a:lnTo>
                  <a:lnTo>
                    <a:pt x="1512809" y="3414758"/>
                  </a:lnTo>
                  <a:lnTo>
                    <a:pt x="1502335" y="3420477"/>
                  </a:lnTo>
                  <a:lnTo>
                    <a:pt x="1497895" y="3429056"/>
                  </a:lnTo>
                  <a:lnTo>
                    <a:pt x="1508679" y="3433821"/>
                  </a:lnTo>
                  <a:lnTo>
                    <a:pt x="1515344" y="3449707"/>
                  </a:lnTo>
                  <a:lnTo>
                    <a:pt x="1519468" y="3486562"/>
                  </a:lnTo>
                  <a:lnTo>
                    <a:pt x="1529300" y="3508484"/>
                  </a:lnTo>
                  <a:lnTo>
                    <a:pt x="1526130" y="3514838"/>
                  </a:lnTo>
                  <a:lnTo>
                    <a:pt x="1538820" y="3520239"/>
                  </a:lnTo>
                  <a:lnTo>
                    <a:pt x="1544213" y="3527229"/>
                  </a:lnTo>
                  <a:lnTo>
                    <a:pt x="1553094" y="3538031"/>
                  </a:lnTo>
                  <a:lnTo>
                    <a:pt x="1546752" y="3549469"/>
                  </a:lnTo>
                  <a:lnTo>
                    <a:pt x="1540406" y="3565672"/>
                  </a:lnTo>
                  <a:lnTo>
                    <a:pt x="1546752" y="3559318"/>
                  </a:lnTo>
                  <a:lnTo>
                    <a:pt x="1557220" y="3557730"/>
                  </a:lnTo>
                  <a:lnTo>
                    <a:pt x="1560393" y="3552328"/>
                  </a:lnTo>
                  <a:lnTo>
                    <a:pt x="1569910" y="3552328"/>
                  </a:lnTo>
                  <a:lnTo>
                    <a:pt x="1578475" y="3560907"/>
                  </a:lnTo>
                  <a:lnTo>
                    <a:pt x="1594337" y="3572344"/>
                  </a:lnTo>
                  <a:lnTo>
                    <a:pt x="1618764" y="3594267"/>
                  </a:lnTo>
                  <a:lnTo>
                    <a:pt x="1629867" y="3618413"/>
                  </a:lnTo>
                  <a:lnTo>
                    <a:pt x="1648901" y="3631121"/>
                  </a:lnTo>
                  <a:lnTo>
                    <a:pt x="1640335" y="3642559"/>
                  </a:lnTo>
                  <a:lnTo>
                    <a:pt x="1655563" y="3681320"/>
                  </a:lnTo>
                  <a:lnTo>
                    <a:pt x="1679355" y="3704196"/>
                  </a:lnTo>
                  <a:lnTo>
                    <a:pt x="1685700" y="3721352"/>
                  </a:lnTo>
                  <a:lnTo>
                    <a:pt x="1674914" y="3709597"/>
                  </a:lnTo>
                  <a:lnTo>
                    <a:pt x="1654928" y="3713092"/>
                  </a:lnTo>
                  <a:lnTo>
                    <a:pt x="1649535" y="3708961"/>
                  </a:lnTo>
                  <a:lnTo>
                    <a:pt x="1635894" y="3708961"/>
                  </a:lnTo>
                  <a:lnTo>
                    <a:pt x="1620032" y="3699748"/>
                  </a:lnTo>
                  <a:lnTo>
                    <a:pt x="1602902" y="3700701"/>
                  </a:lnTo>
                  <a:lnTo>
                    <a:pt x="1589261" y="3700065"/>
                  </a:lnTo>
                  <a:lnTo>
                    <a:pt x="1586406" y="3706420"/>
                  </a:lnTo>
                  <a:lnTo>
                    <a:pt x="1599730" y="3705149"/>
                  </a:lnTo>
                  <a:lnTo>
                    <a:pt x="1612419" y="3705149"/>
                  </a:lnTo>
                  <a:lnTo>
                    <a:pt x="1620984" y="3712456"/>
                  </a:lnTo>
                  <a:lnTo>
                    <a:pt x="1633674" y="3713092"/>
                  </a:lnTo>
                  <a:lnTo>
                    <a:pt x="1646363" y="3712138"/>
                  </a:lnTo>
                  <a:lnTo>
                    <a:pt x="1653976" y="3722623"/>
                  </a:lnTo>
                  <a:lnTo>
                    <a:pt x="1668569" y="3729930"/>
                  </a:lnTo>
                  <a:lnTo>
                    <a:pt x="1683796" y="3745498"/>
                  </a:lnTo>
                  <a:lnTo>
                    <a:pt x="1692361" y="3760113"/>
                  </a:lnTo>
                  <a:lnTo>
                    <a:pt x="1694899" y="3787436"/>
                  </a:lnTo>
                  <a:lnTo>
                    <a:pt x="1687286" y="3799192"/>
                  </a:lnTo>
                  <a:lnTo>
                    <a:pt x="1673962" y="3811900"/>
                  </a:lnTo>
                  <a:lnTo>
                    <a:pt x="1665397" y="3830963"/>
                  </a:lnTo>
                  <a:lnTo>
                    <a:pt x="1673962" y="3841766"/>
                  </a:lnTo>
                  <a:lnTo>
                    <a:pt x="1692044" y="3848755"/>
                  </a:lnTo>
                  <a:lnTo>
                    <a:pt x="1697437" y="3846531"/>
                  </a:lnTo>
                  <a:lnTo>
                    <a:pt x="1701561" y="3831599"/>
                  </a:lnTo>
                  <a:lnTo>
                    <a:pt x="1705368" y="3820161"/>
                  </a:lnTo>
                  <a:lnTo>
                    <a:pt x="1720278" y="3816984"/>
                  </a:lnTo>
                  <a:lnTo>
                    <a:pt x="1733918" y="3814760"/>
                  </a:lnTo>
                  <a:lnTo>
                    <a:pt x="1755173" y="3818572"/>
                  </a:lnTo>
                  <a:lnTo>
                    <a:pt x="1800854" y="3826833"/>
                  </a:lnTo>
                  <a:lnTo>
                    <a:pt x="1812592" y="3845578"/>
                  </a:lnTo>
                  <a:lnTo>
                    <a:pt x="1835115" y="3887516"/>
                  </a:lnTo>
                  <a:lnTo>
                    <a:pt x="1831308" y="3910709"/>
                  </a:lnTo>
                  <a:lnTo>
                    <a:pt x="1824964" y="3936126"/>
                  </a:lnTo>
                  <a:lnTo>
                    <a:pt x="1809419" y="3962814"/>
                  </a:lnTo>
                  <a:lnTo>
                    <a:pt x="1796730" y="3960590"/>
                  </a:lnTo>
                  <a:lnTo>
                    <a:pt x="1785310" y="3966945"/>
                  </a:lnTo>
                  <a:lnTo>
                    <a:pt x="1785310" y="3980606"/>
                  </a:lnTo>
                  <a:lnTo>
                    <a:pt x="1791655" y="3986007"/>
                  </a:lnTo>
                  <a:lnTo>
                    <a:pt x="1788482" y="3996810"/>
                  </a:lnTo>
                  <a:lnTo>
                    <a:pt x="1776745" y="3999987"/>
                  </a:lnTo>
                  <a:lnTo>
                    <a:pt x="1765642" y="3998716"/>
                  </a:lnTo>
                  <a:lnTo>
                    <a:pt x="1759297" y="3994903"/>
                  </a:lnTo>
                  <a:lnTo>
                    <a:pt x="1753904" y="4003482"/>
                  </a:lnTo>
                  <a:lnTo>
                    <a:pt x="1741215" y="4002211"/>
                  </a:lnTo>
                  <a:lnTo>
                    <a:pt x="1734870" y="4005388"/>
                  </a:lnTo>
                  <a:lnTo>
                    <a:pt x="1750732" y="4014602"/>
                  </a:lnTo>
                  <a:lnTo>
                    <a:pt x="1749780" y="4023180"/>
                  </a:lnTo>
                  <a:lnTo>
                    <a:pt x="1741532" y="4031758"/>
                  </a:lnTo>
                  <a:lnTo>
                    <a:pt x="1737408" y="4046691"/>
                  </a:lnTo>
                  <a:lnTo>
                    <a:pt x="1728843" y="4053998"/>
                  </a:lnTo>
                  <a:lnTo>
                    <a:pt x="1712981" y="4047962"/>
                  </a:lnTo>
                  <a:lnTo>
                    <a:pt x="1726622" y="4058128"/>
                  </a:lnTo>
                  <a:lnTo>
                    <a:pt x="1714250" y="4069884"/>
                  </a:lnTo>
                  <a:lnTo>
                    <a:pt x="1719643" y="4075285"/>
                  </a:lnTo>
                  <a:lnTo>
                    <a:pt x="1730112" y="4063530"/>
                  </a:lnTo>
                  <a:lnTo>
                    <a:pt x="1740898" y="4072743"/>
                  </a:lnTo>
                  <a:lnTo>
                    <a:pt x="1762152" y="4075920"/>
                  </a:lnTo>
                  <a:lnTo>
                    <a:pt x="1773255" y="4070519"/>
                  </a:lnTo>
                  <a:lnTo>
                    <a:pt x="1794510" y="4063847"/>
                  </a:lnTo>
                  <a:lnTo>
                    <a:pt x="1804027" y="4065118"/>
                  </a:lnTo>
                  <a:lnTo>
                    <a:pt x="1797682" y="4074650"/>
                  </a:lnTo>
                  <a:lnTo>
                    <a:pt x="1801171" y="4096572"/>
                  </a:lnTo>
                  <a:lnTo>
                    <a:pt x="1793875" y="4105150"/>
                  </a:lnTo>
                  <a:lnTo>
                    <a:pt x="1761200" y="4113728"/>
                  </a:lnTo>
                  <a:lnTo>
                    <a:pt x="1756125" y="4134062"/>
                  </a:lnTo>
                  <a:lnTo>
                    <a:pt x="1726622" y="4139463"/>
                  </a:lnTo>
                  <a:lnTo>
                    <a:pt x="1673010" y="4158844"/>
                  </a:lnTo>
                  <a:lnTo>
                    <a:pt x="1660956" y="4150583"/>
                  </a:lnTo>
                  <a:lnTo>
                    <a:pt x="1611468" y="4149948"/>
                  </a:lnTo>
                  <a:lnTo>
                    <a:pt x="1601950" y="4165833"/>
                  </a:lnTo>
                  <a:lnTo>
                    <a:pt x="1583868" y="4158844"/>
                  </a:lnTo>
                  <a:lnTo>
                    <a:pt x="1579744" y="4148041"/>
                  </a:lnTo>
                  <a:lnTo>
                    <a:pt x="1568958" y="4147088"/>
                  </a:lnTo>
                  <a:lnTo>
                    <a:pt x="1564834" y="4144229"/>
                  </a:lnTo>
                  <a:lnTo>
                    <a:pt x="1557220" y="4153760"/>
                  </a:lnTo>
                  <a:lnTo>
                    <a:pt x="1548972" y="4149630"/>
                  </a:lnTo>
                  <a:lnTo>
                    <a:pt x="1535013" y="4131838"/>
                  </a:lnTo>
                  <a:lnTo>
                    <a:pt x="1520103" y="4131838"/>
                  </a:lnTo>
                  <a:lnTo>
                    <a:pt x="1528668" y="4139463"/>
                  </a:lnTo>
                  <a:lnTo>
                    <a:pt x="1532792" y="4145500"/>
                  </a:lnTo>
                  <a:lnTo>
                    <a:pt x="1530254" y="4151854"/>
                  </a:lnTo>
                  <a:lnTo>
                    <a:pt x="1514075" y="4162656"/>
                  </a:lnTo>
                  <a:lnTo>
                    <a:pt x="1509948" y="4168057"/>
                  </a:lnTo>
                  <a:lnTo>
                    <a:pt x="1494090" y="4165833"/>
                  </a:lnTo>
                  <a:lnTo>
                    <a:pt x="1478224" y="4159479"/>
                  </a:lnTo>
                  <a:lnTo>
                    <a:pt x="1472832" y="4168057"/>
                  </a:lnTo>
                  <a:lnTo>
                    <a:pt x="1485838" y="4176636"/>
                  </a:lnTo>
                  <a:lnTo>
                    <a:pt x="1474101" y="4191250"/>
                  </a:lnTo>
                  <a:lnTo>
                    <a:pt x="1469977" y="4187120"/>
                  </a:lnTo>
                  <a:lnTo>
                    <a:pt x="1450946" y="4184261"/>
                  </a:lnTo>
                  <a:lnTo>
                    <a:pt x="1430645" y="4191886"/>
                  </a:lnTo>
                  <a:lnTo>
                    <a:pt x="1416053" y="4168693"/>
                  </a:lnTo>
                  <a:lnTo>
                    <a:pt x="1375758" y="4165833"/>
                  </a:lnTo>
                  <a:lnTo>
                    <a:pt x="1351645" y="4183943"/>
                  </a:lnTo>
                  <a:lnTo>
                    <a:pt x="1339906" y="4182037"/>
                  </a:lnTo>
                  <a:lnTo>
                    <a:pt x="1335781" y="4172505"/>
                  </a:lnTo>
                  <a:lnTo>
                    <a:pt x="1324997" y="4196969"/>
                  </a:lnTo>
                  <a:cubicBezTo>
                    <a:pt x="1325525" y="4208513"/>
                    <a:pt x="1326054" y="4220056"/>
                    <a:pt x="1326582" y="4231600"/>
                  </a:cubicBezTo>
                  <a:lnTo>
                    <a:pt x="1311992" y="4234777"/>
                  </a:lnTo>
                  <a:lnTo>
                    <a:pt x="1296130" y="4227787"/>
                  </a:lnTo>
                  <a:lnTo>
                    <a:pt x="1271704" y="4224928"/>
                  </a:lnTo>
                  <a:lnTo>
                    <a:pt x="1243152" y="4215397"/>
                  </a:lnTo>
                  <a:lnTo>
                    <a:pt x="1218725" y="4217938"/>
                  </a:lnTo>
                  <a:lnTo>
                    <a:pt x="1211112" y="4233824"/>
                  </a:lnTo>
                  <a:lnTo>
                    <a:pt x="1181926" y="4251934"/>
                  </a:lnTo>
                  <a:lnTo>
                    <a:pt x="1187319" y="4266866"/>
                  </a:lnTo>
                  <a:lnTo>
                    <a:pt x="1184464" y="4275127"/>
                  </a:lnTo>
                  <a:lnTo>
                    <a:pt x="1171774" y="4270043"/>
                  </a:lnTo>
                  <a:lnTo>
                    <a:pt x="1150519" y="4257653"/>
                  </a:lnTo>
                  <a:lnTo>
                    <a:pt x="1135608" y="4262736"/>
                  </a:lnTo>
                  <a:lnTo>
                    <a:pt x="1134657" y="4274491"/>
                  </a:lnTo>
                  <a:lnTo>
                    <a:pt x="1120698" y="4263371"/>
                  </a:lnTo>
                  <a:lnTo>
                    <a:pt x="1125139" y="4249392"/>
                  </a:lnTo>
                  <a:lnTo>
                    <a:pt x="1137512" y="4250027"/>
                  </a:lnTo>
                  <a:lnTo>
                    <a:pt x="1141636" y="4243038"/>
                  </a:lnTo>
                  <a:lnTo>
                    <a:pt x="1175264" y="4223657"/>
                  </a:lnTo>
                  <a:lnTo>
                    <a:pt x="1200326" y="4180130"/>
                  </a:lnTo>
                  <a:lnTo>
                    <a:pt x="1230146" y="4169328"/>
                  </a:lnTo>
                  <a:lnTo>
                    <a:pt x="1238711" y="4117541"/>
                  </a:lnTo>
                  <a:lnTo>
                    <a:pt x="1249498" y="4116270"/>
                  </a:lnTo>
                  <a:lnTo>
                    <a:pt x="1262187" y="4123895"/>
                  </a:lnTo>
                  <a:lnTo>
                    <a:pt x="1279000" y="4109916"/>
                  </a:lnTo>
                  <a:lnTo>
                    <a:pt x="1263138" y="4114364"/>
                  </a:lnTo>
                  <a:lnTo>
                    <a:pt x="1259967" y="4107692"/>
                  </a:lnTo>
                  <a:lnTo>
                    <a:pt x="1264090" y="4094030"/>
                  </a:lnTo>
                  <a:lnTo>
                    <a:pt x="1306282" y="4087358"/>
                  </a:lnTo>
                  <a:lnTo>
                    <a:pt x="1355135" y="4095301"/>
                  </a:lnTo>
                  <a:lnTo>
                    <a:pt x="1376076" y="4093077"/>
                  </a:lnTo>
                  <a:lnTo>
                    <a:pt x="1382421" y="4064800"/>
                  </a:lnTo>
                  <a:lnTo>
                    <a:pt x="1413832" y="4045102"/>
                  </a:lnTo>
                  <a:lnTo>
                    <a:pt x="1418908" y="4026357"/>
                  </a:lnTo>
                  <a:lnTo>
                    <a:pt x="1444918" y="4000622"/>
                  </a:lnTo>
                  <a:lnTo>
                    <a:pt x="1447139" y="3991409"/>
                  </a:lnTo>
                  <a:lnTo>
                    <a:pt x="1438574" y="4001893"/>
                  </a:lnTo>
                  <a:lnTo>
                    <a:pt x="1418908" y="4017779"/>
                  </a:lnTo>
                  <a:lnTo>
                    <a:pt x="1405900" y="4024451"/>
                  </a:lnTo>
                  <a:lnTo>
                    <a:pt x="1392575" y="4039066"/>
                  </a:lnTo>
                  <a:lnTo>
                    <a:pt x="1376711" y="4041290"/>
                  </a:lnTo>
                  <a:lnTo>
                    <a:pt x="1358942" y="4059717"/>
                  </a:lnTo>
                  <a:lnTo>
                    <a:pt x="1334512" y="4065118"/>
                  </a:lnTo>
                  <a:lnTo>
                    <a:pt x="1314530" y="4043196"/>
                  </a:lnTo>
                  <a:lnTo>
                    <a:pt x="1297082" y="4025404"/>
                  </a:lnTo>
                  <a:lnTo>
                    <a:pt x="1281538" y="4039066"/>
                  </a:lnTo>
                  <a:lnTo>
                    <a:pt x="1257112" y="4038430"/>
                  </a:lnTo>
                  <a:lnTo>
                    <a:pt x="1242517" y="4032076"/>
                  </a:lnTo>
                  <a:lnTo>
                    <a:pt x="1272656" y="4013966"/>
                  </a:lnTo>
                  <a:lnTo>
                    <a:pt x="1243152" y="4013013"/>
                  </a:lnTo>
                  <a:lnTo>
                    <a:pt x="1243152" y="4002846"/>
                  </a:lnTo>
                  <a:lnTo>
                    <a:pt x="1227608" y="4016508"/>
                  </a:lnTo>
                  <a:lnTo>
                    <a:pt x="1206353" y="4023815"/>
                  </a:lnTo>
                  <a:lnTo>
                    <a:pt x="1200008" y="4034618"/>
                  </a:lnTo>
                  <a:lnTo>
                    <a:pt x="1184464" y="4034935"/>
                  </a:lnTo>
                  <a:lnTo>
                    <a:pt x="1178754" y="4020003"/>
                  </a:lnTo>
                  <a:lnTo>
                    <a:pt x="1165112" y="4013649"/>
                  </a:lnTo>
                  <a:lnTo>
                    <a:pt x="1165112" y="4005388"/>
                  </a:lnTo>
                  <a:lnTo>
                    <a:pt x="1175580" y="3994903"/>
                  </a:lnTo>
                  <a:lnTo>
                    <a:pt x="1156546" y="3991726"/>
                  </a:lnTo>
                  <a:lnTo>
                    <a:pt x="1155277" y="3988549"/>
                  </a:lnTo>
                  <a:lnTo>
                    <a:pt x="1166064" y="3989502"/>
                  </a:lnTo>
                  <a:lnTo>
                    <a:pt x="1170823" y="3982195"/>
                  </a:lnTo>
                  <a:lnTo>
                    <a:pt x="1182560" y="3972663"/>
                  </a:lnTo>
                  <a:lnTo>
                    <a:pt x="1204767" y="3971075"/>
                  </a:lnTo>
                  <a:lnTo>
                    <a:pt x="1220312" y="3958366"/>
                  </a:lnTo>
                  <a:lnTo>
                    <a:pt x="1239663" y="3944705"/>
                  </a:lnTo>
                  <a:lnTo>
                    <a:pt x="1261553" y="3933902"/>
                  </a:lnTo>
                  <a:lnTo>
                    <a:pt x="1274242" y="3911662"/>
                  </a:lnTo>
                  <a:lnTo>
                    <a:pt x="1288834" y="3879891"/>
                  </a:lnTo>
                  <a:lnTo>
                    <a:pt x="1275828" y="3878938"/>
                  </a:lnTo>
                  <a:lnTo>
                    <a:pt x="1278683" y="3858922"/>
                  </a:lnTo>
                  <a:lnTo>
                    <a:pt x="1269166" y="3851615"/>
                  </a:lnTo>
                  <a:lnTo>
                    <a:pt x="1267262" y="3837635"/>
                  </a:lnTo>
                  <a:lnTo>
                    <a:pt x="1269801" y="3828104"/>
                  </a:lnTo>
                  <a:lnTo>
                    <a:pt x="1259650" y="3833823"/>
                  </a:lnTo>
                  <a:lnTo>
                    <a:pt x="1237441" y="3837953"/>
                  </a:lnTo>
                  <a:lnTo>
                    <a:pt x="1234269" y="3848755"/>
                  </a:lnTo>
                  <a:lnTo>
                    <a:pt x="1227925" y="3852885"/>
                  </a:lnTo>
                  <a:lnTo>
                    <a:pt x="1213967" y="3846849"/>
                  </a:lnTo>
                  <a:lnTo>
                    <a:pt x="1201594" y="3857651"/>
                  </a:lnTo>
                  <a:lnTo>
                    <a:pt x="1196519" y="3853203"/>
                  </a:lnTo>
                  <a:lnTo>
                    <a:pt x="1221580" y="3825562"/>
                  </a:lnTo>
                  <a:lnTo>
                    <a:pt x="1232049" y="3823656"/>
                  </a:lnTo>
                  <a:lnTo>
                    <a:pt x="1243469" y="3817937"/>
                  </a:lnTo>
                  <a:lnTo>
                    <a:pt x="1256160" y="3805228"/>
                  </a:lnTo>
                  <a:cubicBezTo>
                    <a:pt x="1255843" y="3799721"/>
                    <a:pt x="1255527" y="3794214"/>
                    <a:pt x="1255210" y="3788707"/>
                  </a:cubicBezTo>
                  <a:lnTo>
                    <a:pt x="1266312" y="3780129"/>
                  </a:lnTo>
                  <a:lnTo>
                    <a:pt x="1297082" y="3762655"/>
                  </a:lnTo>
                  <a:lnTo>
                    <a:pt x="1311992" y="3769009"/>
                  </a:lnTo>
                  <a:lnTo>
                    <a:pt x="1329120" y="3774093"/>
                  </a:lnTo>
                  <a:lnTo>
                    <a:pt x="1342444" y="3764561"/>
                  </a:lnTo>
                  <a:lnTo>
                    <a:pt x="1351962" y="3769645"/>
                  </a:lnTo>
                  <a:lnTo>
                    <a:pt x="1376393" y="3774728"/>
                  </a:lnTo>
                  <a:lnTo>
                    <a:pt x="1355135" y="3762337"/>
                  </a:lnTo>
                  <a:lnTo>
                    <a:pt x="1359260" y="3755030"/>
                  </a:lnTo>
                  <a:lnTo>
                    <a:pt x="1373855" y="3742957"/>
                  </a:lnTo>
                  <a:lnTo>
                    <a:pt x="1377345" y="3759795"/>
                  </a:lnTo>
                  <a:lnTo>
                    <a:pt x="1390036" y="3766150"/>
                  </a:lnTo>
                  <a:lnTo>
                    <a:pt x="1398602" y="3760431"/>
                  </a:lnTo>
                  <a:lnTo>
                    <a:pt x="1383691" y="3752488"/>
                  </a:lnTo>
                  <a:lnTo>
                    <a:pt x="1373855" y="3737873"/>
                  </a:lnTo>
                  <a:lnTo>
                    <a:pt x="1371634" y="3718810"/>
                  </a:lnTo>
                  <a:lnTo>
                    <a:pt x="1379883" y="3698794"/>
                  </a:lnTo>
                  <a:lnTo>
                    <a:pt x="1391622" y="3694346"/>
                  </a:lnTo>
                  <a:lnTo>
                    <a:pt x="1377662" y="3693393"/>
                  </a:lnTo>
                  <a:lnTo>
                    <a:pt x="1375758" y="3673377"/>
                  </a:lnTo>
                  <a:lnTo>
                    <a:pt x="1384960" y="3665117"/>
                  </a:lnTo>
                  <a:lnTo>
                    <a:pt x="1394478" y="3663846"/>
                  </a:lnTo>
                  <a:lnTo>
                    <a:pt x="1396382" y="3656539"/>
                  </a:lnTo>
                  <a:lnTo>
                    <a:pt x="1383691" y="3640653"/>
                  </a:lnTo>
                  <a:lnTo>
                    <a:pt x="1380201" y="3632392"/>
                  </a:lnTo>
                  <a:lnTo>
                    <a:pt x="1392891" y="3621590"/>
                  </a:lnTo>
                  <a:lnTo>
                    <a:pt x="1387815" y="3614283"/>
                  </a:lnTo>
                  <a:lnTo>
                    <a:pt x="1382421" y="3623814"/>
                  </a:lnTo>
                  <a:lnTo>
                    <a:pt x="1372902" y="3629215"/>
                  </a:lnTo>
                  <a:lnTo>
                    <a:pt x="1371634" y="3623814"/>
                  </a:lnTo>
                  <a:lnTo>
                    <a:pt x="1364653" y="3633663"/>
                  </a:lnTo>
                  <a:lnTo>
                    <a:pt x="1360529" y="3640017"/>
                  </a:lnTo>
                  <a:lnTo>
                    <a:pt x="1351645" y="3622861"/>
                  </a:lnTo>
                  <a:lnTo>
                    <a:pt x="1353866" y="3611423"/>
                  </a:lnTo>
                  <a:lnTo>
                    <a:pt x="1343079" y="3620001"/>
                  </a:lnTo>
                  <a:lnTo>
                    <a:pt x="1332609" y="3615871"/>
                  </a:lnTo>
                  <a:lnTo>
                    <a:pt x="1326265" y="3603480"/>
                  </a:lnTo>
                  <a:lnTo>
                    <a:pt x="1317384" y="3570438"/>
                  </a:lnTo>
                  <a:lnTo>
                    <a:pt x="1325948" y="3541208"/>
                  </a:lnTo>
                  <a:lnTo>
                    <a:pt x="1334830" y="3527229"/>
                  </a:lnTo>
                  <a:lnTo>
                    <a:pt x="1341492" y="3513567"/>
                  </a:lnTo>
                  <a:lnTo>
                    <a:pt x="1352597" y="3504989"/>
                  </a:lnTo>
                  <a:lnTo>
                    <a:pt x="1372902" y="3506895"/>
                  </a:lnTo>
                  <a:lnTo>
                    <a:pt x="1381152" y="3499270"/>
                  </a:lnTo>
                  <a:lnTo>
                    <a:pt x="1371634" y="3502447"/>
                  </a:lnTo>
                  <a:lnTo>
                    <a:pt x="1363385" y="3497682"/>
                  </a:lnTo>
                  <a:lnTo>
                    <a:pt x="1351645" y="3495458"/>
                  </a:lnTo>
                  <a:lnTo>
                    <a:pt x="1335781" y="3492281"/>
                  </a:lnTo>
                  <a:lnTo>
                    <a:pt x="1330388" y="3484020"/>
                  </a:lnTo>
                  <a:lnTo>
                    <a:pt x="1324045" y="3498953"/>
                  </a:lnTo>
                  <a:lnTo>
                    <a:pt x="1315799" y="3512932"/>
                  </a:lnTo>
                  <a:lnTo>
                    <a:pt x="1295812" y="3513885"/>
                  </a:lnTo>
                  <a:lnTo>
                    <a:pt x="1292640" y="3508484"/>
                  </a:lnTo>
                  <a:lnTo>
                    <a:pt x="1283124" y="3520239"/>
                  </a:lnTo>
                  <a:lnTo>
                    <a:pt x="1262187" y="3526911"/>
                  </a:lnTo>
                  <a:lnTo>
                    <a:pt x="1251719" y="3515156"/>
                  </a:lnTo>
                  <a:lnTo>
                    <a:pt x="1249180" y="3506895"/>
                  </a:lnTo>
                  <a:lnTo>
                    <a:pt x="1243152" y="3514203"/>
                  </a:lnTo>
                  <a:lnTo>
                    <a:pt x="1253623" y="3533266"/>
                  </a:lnTo>
                  <a:lnTo>
                    <a:pt x="1245054" y="3545021"/>
                  </a:lnTo>
                  <a:lnTo>
                    <a:pt x="1230463" y="3544068"/>
                  </a:lnTo>
                  <a:lnTo>
                    <a:pt x="1221898" y="3539620"/>
                  </a:lnTo>
                  <a:lnTo>
                    <a:pt x="1210160" y="3515474"/>
                  </a:lnTo>
                  <a:lnTo>
                    <a:pt x="1191125" y="3522463"/>
                  </a:lnTo>
                  <a:lnTo>
                    <a:pt x="1193663" y="3538984"/>
                  </a:lnTo>
                  <a:lnTo>
                    <a:pt x="1203181" y="3547563"/>
                  </a:lnTo>
                  <a:lnTo>
                    <a:pt x="1203181" y="3554870"/>
                  </a:lnTo>
                  <a:lnTo>
                    <a:pt x="1189222" y="3547563"/>
                  </a:lnTo>
                  <a:lnTo>
                    <a:pt x="1181609" y="3526594"/>
                  </a:lnTo>
                  <a:lnTo>
                    <a:pt x="1165747" y="3516109"/>
                  </a:lnTo>
                  <a:lnTo>
                    <a:pt x="1162574" y="3505625"/>
                  </a:lnTo>
                  <a:lnTo>
                    <a:pt x="1169871" y="3495140"/>
                  </a:lnTo>
                  <a:lnTo>
                    <a:pt x="1177485" y="3496729"/>
                  </a:lnTo>
                  <a:lnTo>
                    <a:pt x="1183830" y="3510708"/>
                  </a:lnTo>
                  <a:lnTo>
                    <a:pt x="1187002" y="3507531"/>
                  </a:lnTo>
                  <a:lnTo>
                    <a:pt x="1180022" y="3484338"/>
                  </a:lnTo>
                  <a:lnTo>
                    <a:pt x="1186367" y="3466546"/>
                  </a:lnTo>
                  <a:lnTo>
                    <a:pt x="1202229" y="3426196"/>
                  </a:lnTo>
                  <a:lnTo>
                    <a:pt x="1207939" y="3419842"/>
                  </a:lnTo>
                  <a:lnTo>
                    <a:pt x="1212381" y="3402685"/>
                  </a:lnTo>
                  <a:lnTo>
                    <a:pt x="1199691" y="3396649"/>
                  </a:lnTo>
                  <a:lnTo>
                    <a:pt x="1198422" y="3388071"/>
                  </a:lnTo>
                  <a:lnTo>
                    <a:pt x="1190809" y="3370600"/>
                  </a:lnTo>
                  <a:lnTo>
                    <a:pt x="1190809" y="3354714"/>
                  </a:lnTo>
                  <a:lnTo>
                    <a:pt x="1203181" y="3331203"/>
                  </a:lnTo>
                  <a:lnTo>
                    <a:pt x="1212698" y="3335335"/>
                  </a:lnTo>
                  <a:lnTo>
                    <a:pt x="1223166" y="3330249"/>
                  </a:lnTo>
                  <a:lnTo>
                    <a:pt x="1224436" y="3327073"/>
                  </a:lnTo>
                  <a:lnTo>
                    <a:pt x="1198739" y="3324849"/>
                  </a:lnTo>
                  <a:lnTo>
                    <a:pt x="1188905" y="3297525"/>
                  </a:lnTo>
                  <a:cubicBezTo>
                    <a:pt x="1189011" y="3305362"/>
                    <a:pt x="1189116" y="3313200"/>
                    <a:pt x="1189222" y="3321037"/>
                  </a:cubicBezTo>
                  <a:lnTo>
                    <a:pt x="1187319" y="3331521"/>
                  </a:lnTo>
                  <a:lnTo>
                    <a:pt x="1176850" y="3334699"/>
                  </a:lnTo>
                  <a:lnTo>
                    <a:pt x="1170506" y="3332474"/>
                  </a:lnTo>
                  <a:lnTo>
                    <a:pt x="1166381" y="3340101"/>
                  </a:lnTo>
                  <a:lnTo>
                    <a:pt x="1157816" y="3331521"/>
                  </a:lnTo>
                  <a:lnTo>
                    <a:pt x="1157498" y="3321037"/>
                  </a:lnTo>
                  <a:lnTo>
                    <a:pt x="1173995" y="3287358"/>
                  </a:lnTo>
                  <a:lnTo>
                    <a:pt x="1175264" y="3277827"/>
                  </a:lnTo>
                  <a:lnTo>
                    <a:pt x="1148933" y="3315000"/>
                  </a:lnTo>
                  <a:lnTo>
                    <a:pt x="1144808" y="3311823"/>
                  </a:lnTo>
                  <a:lnTo>
                    <a:pt x="1139733" y="3326755"/>
                  </a:lnTo>
                  <a:lnTo>
                    <a:pt x="1147346" y="3336923"/>
                  </a:lnTo>
                  <a:lnTo>
                    <a:pt x="1154643" y="3346454"/>
                  </a:lnTo>
                  <a:lnTo>
                    <a:pt x="1151471" y="3362341"/>
                  </a:lnTo>
                  <a:lnTo>
                    <a:pt x="1143540" y="3374096"/>
                  </a:lnTo>
                  <a:lnTo>
                    <a:pt x="1137512" y="3404592"/>
                  </a:lnTo>
                  <a:lnTo>
                    <a:pt x="1134340" y="3421430"/>
                  </a:lnTo>
                  <a:lnTo>
                    <a:pt x="1128312" y="3441764"/>
                  </a:lnTo>
                  <a:lnTo>
                    <a:pt x="1117526" y="3446848"/>
                  </a:lnTo>
                  <a:lnTo>
                    <a:pt x="1105787" y="3446848"/>
                  </a:lnTo>
                  <a:lnTo>
                    <a:pt x="1101663" y="3432550"/>
                  </a:lnTo>
                  <a:lnTo>
                    <a:pt x="1107691" y="3416665"/>
                  </a:lnTo>
                  <a:lnTo>
                    <a:pt x="1118160" y="3395378"/>
                  </a:lnTo>
                  <a:lnTo>
                    <a:pt x="1128629" y="3369647"/>
                  </a:lnTo>
                  <a:lnTo>
                    <a:pt x="1128629" y="3362341"/>
                  </a:lnTo>
                  <a:lnTo>
                    <a:pt x="1117842" y="3365834"/>
                  </a:lnTo>
                  <a:lnTo>
                    <a:pt x="1115939" y="3358527"/>
                  </a:lnTo>
                  <a:lnTo>
                    <a:pt x="1122919" y="3348995"/>
                  </a:lnTo>
                  <a:lnTo>
                    <a:pt x="1127043" y="3328663"/>
                  </a:lnTo>
                  <a:lnTo>
                    <a:pt x="1117526" y="3330886"/>
                  </a:lnTo>
                  <a:lnTo>
                    <a:pt x="1124505" y="3315000"/>
                  </a:lnTo>
                  <a:lnTo>
                    <a:pt x="1133070" y="3302291"/>
                  </a:lnTo>
                  <a:lnTo>
                    <a:pt x="1138463" y="3290852"/>
                  </a:lnTo>
                  <a:lnTo>
                    <a:pt x="1126409" y="3277191"/>
                  </a:lnTo>
                  <a:lnTo>
                    <a:pt x="1126409" y="3265435"/>
                  </a:lnTo>
                  <a:lnTo>
                    <a:pt x="1142270" y="3262260"/>
                  </a:lnTo>
                  <a:lnTo>
                    <a:pt x="1141319" y="3252727"/>
                  </a:lnTo>
                  <a:lnTo>
                    <a:pt x="1146712" y="3254634"/>
                  </a:lnTo>
                  <a:lnTo>
                    <a:pt x="1145126" y="3241924"/>
                  </a:lnTo>
                  <a:lnTo>
                    <a:pt x="1162257" y="3228261"/>
                  </a:lnTo>
                  <a:lnTo>
                    <a:pt x="1159085" y="3221908"/>
                  </a:lnTo>
                  <a:lnTo>
                    <a:pt x="1162891" y="3213329"/>
                  </a:lnTo>
                  <a:lnTo>
                    <a:pt x="1158450" y="3202844"/>
                  </a:lnTo>
                  <a:lnTo>
                    <a:pt x="1156546" y="3201890"/>
                  </a:lnTo>
                  <a:lnTo>
                    <a:pt x="1145126" y="3210469"/>
                  </a:lnTo>
                  <a:lnTo>
                    <a:pt x="1145126" y="3224449"/>
                  </a:lnTo>
                  <a:lnTo>
                    <a:pt x="1130215" y="3234934"/>
                  </a:lnTo>
                  <a:lnTo>
                    <a:pt x="1125457" y="3243513"/>
                  </a:lnTo>
                  <a:lnTo>
                    <a:pt x="1113719" y="3242242"/>
                  </a:lnTo>
                  <a:lnTo>
                    <a:pt x="1103884" y="3231121"/>
                  </a:lnTo>
                  <a:lnTo>
                    <a:pt x="1091194" y="3223496"/>
                  </a:lnTo>
                  <a:lnTo>
                    <a:pt x="1092463" y="3210787"/>
                  </a:lnTo>
                  <a:lnTo>
                    <a:pt x="1108008" y="3205703"/>
                  </a:lnTo>
                  <a:lnTo>
                    <a:pt x="1091511" y="3203480"/>
                  </a:lnTo>
                  <a:cubicBezTo>
                    <a:pt x="1091300" y="3205492"/>
                    <a:pt x="1091088" y="3207504"/>
                    <a:pt x="1090877" y="3209516"/>
                  </a:cubicBezTo>
                  <a:lnTo>
                    <a:pt x="1082628" y="3212375"/>
                  </a:lnTo>
                  <a:lnTo>
                    <a:pt x="1066766" y="3204750"/>
                  </a:lnTo>
                  <a:lnTo>
                    <a:pt x="1067718" y="3197444"/>
                  </a:lnTo>
                  <a:lnTo>
                    <a:pt x="1088022" y="3193312"/>
                  </a:lnTo>
                  <a:lnTo>
                    <a:pt x="1098491" y="3195854"/>
                  </a:lnTo>
                  <a:lnTo>
                    <a:pt x="1107057" y="3194901"/>
                  </a:lnTo>
                  <a:lnTo>
                    <a:pt x="1108643" y="3183146"/>
                  </a:lnTo>
                  <a:lnTo>
                    <a:pt x="1099126" y="3170755"/>
                  </a:lnTo>
                  <a:lnTo>
                    <a:pt x="1103249" y="3157411"/>
                  </a:lnTo>
                  <a:lnTo>
                    <a:pt x="1123236" y="3154870"/>
                  </a:lnTo>
                  <a:lnTo>
                    <a:pt x="1104201" y="3145338"/>
                  </a:lnTo>
                  <a:lnTo>
                    <a:pt x="1119112" y="3135807"/>
                  </a:lnTo>
                  <a:lnTo>
                    <a:pt x="1131802" y="3142162"/>
                  </a:lnTo>
                  <a:lnTo>
                    <a:pt x="1116891" y="3125323"/>
                  </a:lnTo>
                  <a:lnTo>
                    <a:pt x="1122919" y="3116745"/>
                  </a:lnTo>
                  <a:lnTo>
                    <a:pt x="1139733" y="3113568"/>
                  </a:lnTo>
                  <a:lnTo>
                    <a:pt x="1141002" y="3108167"/>
                  </a:lnTo>
                  <a:lnTo>
                    <a:pt x="1123870" y="3102131"/>
                  </a:lnTo>
                  <a:lnTo>
                    <a:pt x="1147981" y="3086881"/>
                  </a:lnTo>
                  <a:lnTo>
                    <a:pt x="1126091" y="3094823"/>
                  </a:lnTo>
                  <a:lnTo>
                    <a:pt x="1126091" y="3086245"/>
                  </a:lnTo>
                  <a:lnTo>
                    <a:pt x="1114353" y="3102131"/>
                  </a:lnTo>
                  <a:lnTo>
                    <a:pt x="1100711" y="3083385"/>
                  </a:lnTo>
                  <a:lnTo>
                    <a:pt x="1095953" y="3062099"/>
                  </a:lnTo>
                  <a:lnTo>
                    <a:pt x="1104518" y="3057969"/>
                  </a:lnTo>
                  <a:lnTo>
                    <a:pt x="1122601" y="3068136"/>
                  </a:lnTo>
                  <a:lnTo>
                    <a:pt x="1134340" y="3067183"/>
                  </a:lnTo>
                  <a:lnTo>
                    <a:pt x="1121332" y="3062099"/>
                  </a:lnTo>
                  <a:lnTo>
                    <a:pt x="1101981" y="3038271"/>
                  </a:lnTo>
                  <a:lnTo>
                    <a:pt x="1106422" y="3031599"/>
                  </a:lnTo>
                  <a:lnTo>
                    <a:pt x="1114670" y="3030329"/>
                  </a:lnTo>
                  <a:lnTo>
                    <a:pt x="1100077" y="3010631"/>
                  </a:lnTo>
                  <a:lnTo>
                    <a:pt x="1108960" y="3001100"/>
                  </a:lnTo>
                  <a:lnTo>
                    <a:pt x="1121967" y="3001100"/>
                  </a:lnTo>
                  <a:lnTo>
                    <a:pt x="1145126" y="3001735"/>
                  </a:lnTo>
                  <a:lnTo>
                    <a:pt x="1141002" y="2996334"/>
                  </a:lnTo>
                  <a:lnTo>
                    <a:pt x="1144174" y="2992204"/>
                  </a:lnTo>
                  <a:lnTo>
                    <a:pt x="1156864" y="3000464"/>
                  </a:lnTo>
                  <a:lnTo>
                    <a:pt x="1160988" y="2996334"/>
                  </a:lnTo>
                  <a:lnTo>
                    <a:pt x="1150519" y="2978543"/>
                  </a:lnTo>
                  <a:lnTo>
                    <a:pt x="1136243" y="2967105"/>
                  </a:lnTo>
                  <a:lnTo>
                    <a:pt x="1136243" y="2960751"/>
                  </a:lnTo>
                  <a:lnTo>
                    <a:pt x="1143857" y="2958526"/>
                  </a:lnTo>
                  <a:lnTo>
                    <a:pt x="1153374" y="2963928"/>
                  </a:lnTo>
                  <a:lnTo>
                    <a:pt x="1155277" y="2958526"/>
                  </a:lnTo>
                  <a:lnTo>
                    <a:pt x="1147029" y="2943593"/>
                  </a:lnTo>
                  <a:lnTo>
                    <a:pt x="1156229" y="2935012"/>
                  </a:lnTo>
                  <a:lnTo>
                    <a:pt x="1166699" y="2928659"/>
                  </a:lnTo>
                  <a:lnTo>
                    <a:pt x="1181609" y="2937873"/>
                  </a:lnTo>
                  <a:lnTo>
                    <a:pt x="1181609" y="2931834"/>
                  </a:lnTo>
                  <a:lnTo>
                    <a:pt x="1163526" y="2922306"/>
                  </a:lnTo>
                  <a:lnTo>
                    <a:pt x="1161305" y="2911186"/>
                  </a:lnTo>
                  <a:cubicBezTo>
                    <a:pt x="1161622" y="2907267"/>
                    <a:pt x="1161940" y="2903349"/>
                    <a:pt x="1162257" y="2899430"/>
                  </a:cubicBezTo>
                  <a:lnTo>
                    <a:pt x="1174947" y="2882275"/>
                  </a:lnTo>
                  <a:lnTo>
                    <a:pt x="1176850" y="2869567"/>
                  </a:lnTo>
                  <a:lnTo>
                    <a:pt x="1181926" y="2869567"/>
                  </a:lnTo>
                  <a:lnTo>
                    <a:pt x="1192395" y="2865437"/>
                  </a:lnTo>
                  <a:lnTo>
                    <a:pt x="1202229" y="2871474"/>
                  </a:lnTo>
                  <a:lnTo>
                    <a:pt x="1213649" y="2881003"/>
                  </a:lnTo>
                  <a:lnTo>
                    <a:pt x="1216822" y="2874650"/>
                  </a:lnTo>
                  <a:lnTo>
                    <a:pt x="1224436" y="2874650"/>
                  </a:lnTo>
                  <a:lnTo>
                    <a:pt x="1233952" y="2881639"/>
                  </a:lnTo>
                  <a:lnTo>
                    <a:pt x="1241249" y="2885769"/>
                  </a:lnTo>
                  <a:lnTo>
                    <a:pt x="1253941" y="2879415"/>
                  </a:lnTo>
                  <a:lnTo>
                    <a:pt x="1279635" y="2869567"/>
                  </a:lnTo>
                  <a:lnTo>
                    <a:pt x="1295496" y="2879097"/>
                  </a:lnTo>
                  <a:lnTo>
                    <a:pt x="1311040" y="2868614"/>
                  </a:lnTo>
                  <a:close/>
                  <a:moveTo>
                    <a:pt x="3854360" y="2852734"/>
                  </a:moveTo>
                  <a:lnTo>
                    <a:pt x="3865180" y="2862282"/>
                  </a:lnTo>
                  <a:lnTo>
                    <a:pt x="3876638" y="2875649"/>
                  </a:lnTo>
                  <a:cubicBezTo>
                    <a:pt x="3876426" y="2878832"/>
                    <a:pt x="3876213" y="2882015"/>
                    <a:pt x="3876001" y="2885198"/>
                  </a:cubicBezTo>
                  <a:lnTo>
                    <a:pt x="3865499" y="2882333"/>
                  </a:lnTo>
                  <a:lnTo>
                    <a:pt x="3855951" y="2890927"/>
                  </a:lnTo>
                  <a:lnTo>
                    <a:pt x="3847358" y="2901431"/>
                  </a:lnTo>
                  <a:lnTo>
                    <a:pt x="3832718" y="2908115"/>
                  </a:lnTo>
                  <a:lnTo>
                    <a:pt x="3829536" y="2924031"/>
                  </a:lnTo>
                  <a:lnTo>
                    <a:pt x="3797710" y="2916709"/>
                  </a:lnTo>
                  <a:lnTo>
                    <a:pt x="3790390" y="2923077"/>
                  </a:lnTo>
                  <a:lnTo>
                    <a:pt x="3787526" y="2947269"/>
                  </a:lnTo>
                  <a:lnTo>
                    <a:pt x="3764293" y="2978145"/>
                  </a:lnTo>
                  <a:lnTo>
                    <a:pt x="3751562" y="2960319"/>
                  </a:lnTo>
                  <a:lnTo>
                    <a:pt x="3758564" y="2947588"/>
                  </a:lnTo>
                  <a:lnTo>
                    <a:pt x="3777978" y="2940264"/>
                  </a:lnTo>
                  <a:lnTo>
                    <a:pt x="3778933" y="2933896"/>
                  </a:lnTo>
                  <a:lnTo>
                    <a:pt x="3755063" y="2912890"/>
                  </a:lnTo>
                  <a:lnTo>
                    <a:pt x="3743288" y="2896019"/>
                  </a:lnTo>
                  <a:lnTo>
                    <a:pt x="3761428" y="2894747"/>
                  </a:lnTo>
                  <a:lnTo>
                    <a:pt x="3746152" y="2870875"/>
                  </a:lnTo>
                  <a:lnTo>
                    <a:pt x="3751562" y="2865465"/>
                  </a:lnTo>
                  <a:lnTo>
                    <a:pt x="3772886" y="2879787"/>
                  </a:lnTo>
                  <a:lnTo>
                    <a:pt x="3775114" y="2869284"/>
                  </a:lnTo>
                  <a:lnTo>
                    <a:pt x="3789753" y="2876604"/>
                  </a:lnTo>
                  <a:lnTo>
                    <a:pt x="3779251" y="2869284"/>
                  </a:lnTo>
                  <a:lnTo>
                    <a:pt x="3802165" y="2853370"/>
                  </a:lnTo>
                  <a:lnTo>
                    <a:pt x="3818397" y="2857190"/>
                  </a:lnTo>
                  <a:close/>
                  <a:moveTo>
                    <a:pt x="3881509" y="2838447"/>
                  </a:moveTo>
                  <a:lnTo>
                    <a:pt x="3889338" y="2856748"/>
                  </a:lnTo>
                  <a:lnTo>
                    <a:pt x="3879552" y="2865433"/>
                  </a:lnTo>
                  <a:lnTo>
                    <a:pt x="3866503" y="2857058"/>
                  </a:lnTo>
                  <a:lnTo>
                    <a:pt x="3865525" y="2845582"/>
                  </a:lnTo>
                  <a:close/>
                  <a:moveTo>
                    <a:pt x="1378190" y="2819397"/>
                  </a:moveTo>
                  <a:lnTo>
                    <a:pt x="1384271" y="2826202"/>
                  </a:lnTo>
                  <a:lnTo>
                    <a:pt x="1377514" y="2838446"/>
                  </a:lnTo>
                  <a:lnTo>
                    <a:pt x="1370758" y="2834024"/>
                  </a:lnTo>
                  <a:lnTo>
                    <a:pt x="1368393" y="2823820"/>
                  </a:lnTo>
                  <a:close/>
                  <a:moveTo>
                    <a:pt x="1342224" y="2803518"/>
                  </a:moveTo>
                  <a:lnTo>
                    <a:pt x="1357279" y="2821795"/>
                  </a:lnTo>
                  <a:lnTo>
                    <a:pt x="1344734" y="2828923"/>
                  </a:lnTo>
                  <a:lnTo>
                    <a:pt x="1331875" y="2819010"/>
                  </a:lnTo>
                  <a:lnTo>
                    <a:pt x="1331875" y="2809712"/>
                  </a:lnTo>
                  <a:close/>
                  <a:moveTo>
                    <a:pt x="3807906" y="2778119"/>
                  </a:moveTo>
                  <a:lnTo>
                    <a:pt x="3833399" y="2780025"/>
                  </a:lnTo>
                  <a:lnTo>
                    <a:pt x="3843278" y="2793676"/>
                  </a:lnTo>
                  <a:lnTo>
                    <a:pt x="3849651" y="2810504"/>
                  </a:lnTo>
                  <a:lnTo>
                    <a:pt x="3844552" y="2813998"/>
                  </a:lnTo>
                  <a:lnTo>
                    <a:pt x="3839135" y="2808599"/>
                  </a:lnTo>
                  <a:lnTo>
                    <a:pt x="3830531" y="2814950"/>
                  </a:lnTo>
                  <a:lnTo>
                    <a:pt x="3823521" y="2827653"/>
                  </a:lnTo>
                  <a:lnTo>
                    <a:pt x="3817147" y="2838447"/>
                  </a:lnTo>
                  <a:lnTo>
                    <a:pt x="3804401" y="2838447"/>
                  </a:lnTo>
                  <a:lnTo>
                    <a:pt x="3793566" y="2829241"/>
                  </a:lnTo>
                  <a:lnTo>
                    <a:pt x="3795478" y="2813362"/>
                  </a:lnTo>
                  <a:lnTo>
                    <a:pt x="3778908" y="2810187"/>
                  </a:lnTo>
                  <a:lnTo>
                    <a:pt x="3765843" y="2808281"/>
                  </a:lnTo>
                  <a:lnTo>
                    <a:pt x="3762338" y="2800976"/>
                  </a:lnTo>
                  <a:lnTo>
                    <a:pt x="3780501" y="2795579"/>
                  </a:lnTo>
                  <a:lnTo>
                    <a:pt x="3793248" y="2795262"/>
                  </a:lnTo>
                  <a:lnTo>
                    <a:pt x="3802808" y="2786692"/>
                  </a:lnTo>
                  <a:close/>
                  <a:moveTo>
                    <a:pt x="1396971" y="2773356"/>
                  </a:moveTo>
                  <a:lnTo>
                    <a:pt x="1389329" y="2781295"/>
                  </a:lnTo>
                  <a:lnTo>
                    <a:pt x="1382682" y="2776589"/>
                  </a:lnTo>
                  <a:close/>
                  <a:moveTo>
                    <a:pt x="2732096" y="2773211"/>
                  </a:moveTo>
                  <a:lnTo>
                    <a:pt x="2750156" y="2804578"/>
                  </a:lnTo>
                  <a:lnTo>
                    <a:pt x="2750581" y="2804292"/>
                  </a:lnTo>
                  <a:lnTo>
                    <a:pt x="2732780" y="2773363"/>
                  </a:lnTo>
                  <a:close/>
                  <a:moveTo>
                    <a:pt x="3884258" y="2770182"/>
                  </a:moveTo>
                  <a:lnTo>
                    <a:pt x="3886163" y="2783610"/>
                  </a:lnTo>
                  <a:lnTo>
                    <a:pt x="3875685" y="2782673"/>
                  </a:lnTo>
                  <a:cubicBezTo>
                    <a:pt x="3875579" y="2782985"/>
                    <a:pt x="3875474" y="2783298"/>
                    <a:pt x="3875368" y="2783610"/>
                  </a:cubicBezTo>
                  <a:lnTo>
                    <a:pt x="3874098" y="2785484"/>
                  </a:lnTo>
                  <a:lnTo>
                    <a:pt x="3872510" y="2787358"/>
                  </a:lnTo>
                  <a:lnTo>
                    <a:pt x="3871240" y="2788607"/>
                  </a:lnTo>
                  <a:lnTo>
                    <a:pt x="3870288" y="2788920"/>
                  </a:lnTo>
                  <a:lnTo>
                    <a:pt x="3869653" y="2789232"/>
                  </a:lnTo>
                  <a:lnTo>
                    <a:pt x="3869335" y="2788920"/>
                  </a:lnTo>
                  <a:lnTo>
                    <a:pt x="3868065" y="2787983"/>
                  </a:lnTo>
                  <a:lnTo>
                    <a:pt x="3866795" y="2786421"/>
                  </a:lnTo>
                  <a:lnTo>
                    <a:pt x="3866160" y="2784860"/>
                  </a:lnTo>
                  <a:lnTo>
                    <a:pt x="3864573" y="2781112"/>
                  </a:lnTo>
                  <a:lnTo>
                    <a:pt x="3863938" y="2779863"/>
                  </a:lnTo>
                  <a:lnTo>
                    <a:pt x="3866160" y="2771431"/>
                  </a:lnTo>
                  <a:close/>
                  <a:moveTo>
                    <a:pt x="1338644" y="2765421"/>
                  </a:moveTo>
                  <a:lnTo>
                    <a:pt x="1354715" y="2768237"/>
                  </a:lnTo>
                  <a:lnTo>
                    <a:pt x="1360499" y="2776688"/>
                  </a:lnTo>
                  <a:lnTo>
                    <a:pt x="1357286" y="2788270"/>
                  </a:lnTo>
                  <a:lnTo>
                    <a:pt x="1363714" y="2796720"/>
                  </a:lnTo>
                  <a:lnTo>
                    <a:pt x="1379783" y="2783575"/>
                  </a:lnTo>
                  <a:lnTo>
                    <a:pt x="1389426" y="2792027"/>
                  </a:lnTo>
                  <a:lnTo>
                    <a:pt x="1395855" y="2797346"/>
                  </a:lnTo>
                  <a:lnTo>
                    <a:pt x="1409674" y="2792965"/>
                  </a:lnTo>
                  <a:lnTo>
                    <a:pt x="1404532" y="2806422"/>
                  </a:lnTo>
                  <a:lnTo>
                    <a:pt x="1389426" y="2809869"/>
                  </a:lnTo>
                  <a:lnTo>
                    <a:pt x="1382998" y="2792027"/>
                  </a:lnTo>
                  <a:lnTo>
                    <a:pt x="1357286" y="2807990"/>
                  </a:lnTo>
                  <a:lnTo>
                    <a:pt x="1349572" y="2801727"/>
                  </a:lnTo>
                  <a:lnTo>
                    <a:pt x="1338965" y="2800786"/>
                  </a:lnTo>
                  <a:lnTo>
                    <a:pt x="1330289" y="2789522"/>
                  </a:lnTo>
                  <a:close/>
                  <a:moveTo>
                    <a:pt x="4266528" y="2764378"/>
                  </a:moveTo>
                  <a:lnTo>
                    <a:pt x="4255416" y="2776749"/>
                  </a:lnTo>
                  <a:lnTo>
                    <a:pt x="4246843" y="2786583"/>
                  </a:lnTo>
                  <a:lnTo>
                    <a:pt x="4240493" y="2794194"/>
                  </a:lnTo>
                  <a:lnTo>
                    <a:pt x="4238588" y="2797365"/>
                  </a:lnTo>
                  <a:lnTo>
                    <a:pt x="4237001" y="2801168"/>
                  </a:lnTo>
                  <a:lnTo>
                    <a:pt x="4236048" y="2805297"/>
                  </a:lnTo>
                  <a:cubicBezTo>
                    <a:pt x="4235836" y="2806776"/>
                    <a:pt x="4235625" y="2808256"/>
                    <a:pt x="4235413" y="2809735"/>
                  </a:cubicBezTo>
                  <a:cubicBezTo>
                    <a:pt x="4235201" y="2811957"/>
                    <a:pt x="4234990" y="2814178"/>
                    <a:pt x="4234778" y="2816400"/>
                  </a:cubicBezTo>
                  <a:cubicBezTo>
                    <a:pt x="4234672" y="2817457"/>
                    <a:pt x="4234567" y="2818515"/>
                    <a:pt x="4234461" y="2819572"/>
                  </a:cubicBezTo>
                  <a:lnTo>
                    <a:pt x="4254146" y="2828459"/>
                  </a:lnTo>
                  <a:lnTo>
                    <a:pt x="4251606" y="2849076"/>
                  </a:lnTo>
                  <a:lnTo>
                    <a:pt x="4262401" y="2891579"/>
                  </a:lnTo>
                  <a:lnTo>
                    <a:pt x="4276371" y="2915372"/>
                  </a:lnTo>
                  <a:lnTo>
                    <a:pt x="4285578" y="2923936"/>
                  </a:lnTo>
                  <a:lnTo>
                    <a:pt x="4290658" y="2940748"/>
                  </a:lnTo>
                  <a:lnTo>
                    <a:pt x="4301453" y="2941065"/>
                  </a:lnTo>
                  <a:lnTo>
                    <a:pt x="4301578" y="2941217"/>
                  </a:lnTo>
                  <a:lnTo>
                    <a:pt x="4306221" y="2941461"/>
                  </a:lnTo>
                  <a:lnTo>
                    <a:pt x="4319241" y="2956380"/>
                  </a:lnTo>
                  <a:lnTo>
                    <a:pt x="4323369" y="2975426"/>
                  </a:lnTo>
                  <a:lnTo>
                    <a:pt x="4340199" y="2977966"/>
                  </a:lnTo>
                  <a:lnTo>
                    <a:pt x="4348773" y="2967807"/>
                  </a:lnTo>
                  <a:cubicBezTo>
                    <a:pt x="4348667" y="2962093"/>
                    <a:pt x="4348562" y="2956380"/>
                    <a:pt x="4348456" y="2950666"/>
                  </a:cubicBezTo>
                  <a:lnTo>
                    <a:pt x="4341787" y="2924319"/>
                  </a:lnTo>
                  <a:lnTo>
                    <a:pt x="4330990" y="2916701"/>
                  </a:lnTo>
                  <a:lnTo>
                    <a:pt x="4315112" y="2924002"/>
                  </a:lnTo>
                  <a:lnTo>
                    <a:pt x="4298282" y="2924319"/>
                  </a:lnTo>
                  <a:lnTo>
                    <a:pt x="4287803" y="2904956"/>
                  </a:lnTo>
                  <a:lnTo>
                    <a:pt x="4291296" y="2892258"/>
                  </a:lnTo>
                  <a:lnTo>
                    <a:pt x="4296059" y="2881148"/>
                  </a:lnTo>
                  <a:lnTo>
                    <a:pt x="4313525" y="2869719"/>
                  </a:lnTo>
                  <a:cubicBezTo>
                    <a:pt x="4313313" y="2860302"/>
                    <a:pt x="4313102" y="2850885"/>
                    <a:pt x="4312890" y="2841468"/>
                  </a:cubicBezTo>
                  <a:lnTo>
                    <a:pt x="4309396" y="2811629"/>
                  </a:lnTo>
                  <a:lnTo>
                    <a:pt x="4314477" y="2787822"/>
                  </a:lnTo>
                  <a:lnTo>
                    <a:pt x="4313842" y="2784012"/>
                  </a:lnTo>
                  <a:lnTo>
                    <a:pt x="4314747" y="2782557"/>
                  </a:lnTo>
                  <a:lnTo>
                    <a:pt x="4312883" y="2774845"/>
                  </a:lnTo>
                  <a:lnTo>
                    <a:pt x="4295421" y="2783093"/>
                  </a:lnTo>
                  <a:lnTo>
                    <a:pt x="4293833" y="2772624"/>
                  </a:lnTo>
                  <a:close/>
                  <a:moveTo>
                    <a:pt x="1361090" y="2755895"/>
                  </a:moveTo>
                  <a:lnTo>
                    <a:pt x="1374745" y="2758673"/>
                  </a:lnTo>
                  <a:lnTo>
                    <a:pt x="1365217" y="2767009"/>
                  </a:lnTo>
                  <a:lnTo>
                    <a:pt x="1358867" y="2760834"/>
                  </a:lnTo>
                  <a:close/>
                  <a:moveTo>
                    <a:pt x="1409438" y="2754306"/>
                  </a:moveTo>
                  <a:lnTo>
                    <a:pt x="1411262" y="2765420"/>
                  </a:lnTo>
                  <a:lnTo>
                    <a:pt x="1396971" y="2761379"/>
                  </a:lnTo>
                  <a:close/>
                  <a:moveTo>
                    <a:pt x="1423961" y="2730494"/>
                  </a:moveTo>
                  <a:lnTo>
                    <a:pt x="1419616" y="2737694"/>
                  </a:lnTo>
                  <a:lnTo>
                    <a:pt x="1398559" y="2752719"/>
                  </a:lnTo>
                  <a:cubicBezTo>
                    <a:pt x="1398782" y="2748545"/>
                    <a:pt x="1399004" y="2744372"/>
                    <a:pt x="1399227" y="2740198"/>
                  </a:cubicBezTo>
                  <a:lnTo>
                    <a:pt x="1410592" y="2730808"/>
                  </a:lnTo>
                  <a:close/>
                  <a:moveTo>
                    <a:pt x="1377050" y="2728907"/>
                  </a:moveTo>
                  <a:lnTo>
                    <a:pt x="1374767" y="2734996"/>
                  </a:lnTo>
                  <a:lnTo>
                    <a:pt x="1385859" y="2743825"/>
                  </a:lnTo>
                  <a:lnTo>
                    <a:pt x="1382923" y="2751131"/>
                  </a:lnTo>
                  <a:lnTo>
                    <a:pt x="1372483" y="2741391"/>
                  </a:lnTo>
                  <a:lnTo>
                    <a:pt x="1362043" y="2739260"/>
                  </a:lnTo>
                  <a:lnTo>
                    <a:pt x="1368241" y="2731039"/>
                  </a:lnTo>
                  <a:close/>
                  <a:moveTo>
                    <a:pt x="2164892" y="2724151"/>
                  </a:moveTo>
                  <a:lnTo>
                    <a:pt x="2168495" y="2736589"/>
                  </a:lnTo>
                  <a:lnTo>
                    <a:pt x="2163389" y="2754314"/>
                  </a:lnTo>
                  <a:lnTo>
                    <a:pt x="2157383" y="2749028"/>
                  </a:lnTo>
                  <a:lnTo>
                    <a:pt x="2160986" y="2729437"/>
                  </a:lnTo>
                  <a:close/>
                  <a:moveTo>
                    <a:pt x="4327488" y="2719966"/>
                  </a:moveTo>
                  <a:lnTo>
                    <a:pt x="4324631" y="2731387"/>
                  </a:lnTo>
                  <a:lnTo>
                    <a:pt x="4318281" y="2738683"/>
                  </a:lnTo>
                  <a:lnTo>
                    <a:pt x="4321773" y="2741538"/>
                  </a:lnTo>
                  <a:lnTo>
                    <a:pt x="4328442" y="2741272"/>
                  </a:lnTo>
                  <a:cubicBezTo>
                    <a:pt x="4328445" y="2741234"/>
                    <a:pt x="4328447" y="2741196"/>
                    <a:pt x="4328450" y="2741158"/>
                  </a:cubicBezTo>
                  <a:lnTo>
                    <a:pt x="4334483" y="2740523"/>
                  </a:lnTo>
                  <a:lnTo>
                    <a:pt x="4337341" y="2744333"/>
                  </a:lnTo>
                  <a:lnTo>
                    <a:pt x="4332578" y="2758299"/>
                  </a:lnTo>
                  <a:lnTo>
                    <a:pt x="4344962" y="2741476"/>
                  </a:lnTo>
                  <a:lnTo>
                    <a:pt x="4339564" y="2735126"/>
                  </a:lnTo>
                  <a:lnTo>
                    <a:pt x="4346233" y="2732904"/>
                  </a:lnTo>
                  <a:lnTo>
                    <a:pt x="4338929" y="2726874"/>
                  </a:lnTo>
                  <a:lnTo>
                    <a:pt x="4330355" y="2721794"/>
                  </a:lnTo>
                  <a:cubicBezTo>
                    <a:pt x="4330371" y="2721633"/>
                    <a:pt x="4330388" y="2721471"/>
                    <a:pt x="4330404" y="2721310"/>
                  </a:cubicBezTo>
                  <a:close/>
                  <a:moveTo>
                    <a:pt x="3421026" y="2717795"/>
                  </a:moveTo>
                  <a:lnTo>
                    <a:pt x="3419502" y="2733233"/>
                  </a:lnTo>
                  <a:lnTo>
                    <a:pt x="3412190" y="2746371"/>
                  </a:lnTo>
                  <a:lnTo>
                    <a:pt x="3403050" y="2734218"/>
                  </a:lnTo>
                  <a:lnTo>
                    <a:pt x="3396042" y="2735861"/>
                  </a:lnTo>
                  <a:lnTo>
                    <a:pt x="3390863" y="2722724"/>
                  </a:lnTo>
                  <a:lnTo>
                    <a:pt x="3403050" y="2724693"/>
                  </a:lnTo>
                  <a:close/>
                  <a:moveTo>
                    <a:pt x="3342285" y="2709858"/>
                  </a:moveTo>
                  <a:lnTo>
                    <a:pt x="3349588" y="2718830"/>
                  </a:lnTo>
                  <a:lnTo>
                    <a:pt x="3337840" y="2725733"/>
                  </a:lnTo>
                  <a:lnTo>
                    <a:pt x="3327363" y="2714687"/>
                  </a:lnTo>
                  <a:close/>
                  <a:moveTo>
                    <a:pt x="3433725" y="2679697"/>
                  </a:moveTo>
                  <a:lnTo>
                    <a:pt x="3429527" y="2689174"/>
                  </a:lnTo>
                  <a:lnTo>
                    <a:pt x="3426298" y="2696367"/>
                  </a:lnTo>
                  <a:lnTo>
                    <a:pt x="3424361" y="2701596"/>
                  </a:lnTo>
                  <a:lnTo>
                    <a:pt x="3424038" y="2701922"/>
                  </a:lnTo>
                  <a:lnTo>
                    <a:pt x="3423715" y="2701922"/>
                  </a:lnTo>
                  <a:lnTo>
                    <a:pt x="3422101" y="2701268"/>
                  </a:lnTo>
                  <a:lnTo>
                    <a:pt x="3420809" y="2699306"/>
                  </a:lnTo>
                  <a:lnTo>
                    <a:pt x="3418872" y="2697020"/>
                  </a:lnTo>
                  <a:lnTo>
                    <a:pt x="3415643" y="2692771"/>
                  </a:lnTo>
                  <a:lnTo>
                    <a:pt x="3414675" y="2690483"/>
                  </a:lnTo>
                  <a:close/>
                  <a:moveTo>
                    <a:pt x="2171036" y="2678115"/>
                  </a:moveTo>
                  <a:lnTo>
                    <a:pt x="2181830" y="2678115"/>
                  </a:lnTo>
                  <a:lnTo>
                    <a:pt x="2174210" y="2694674"/>
                  </a:lnTo>
                  <a:lnTo>
                    <a:pt x="2185958" y="2700844"/>
                  </a:lnTo>
                  <a:lnTo>
                    <a:pt x="2190720" y="2708312"/>
                  </a:lnTo>
                  <a:lnTo>
                    <a:pt x="2182149" y="2715780"/>
                  </a:lnTo>
                  <a:lnTo>
                    <a:pt x="2188498" y="2735262"/>
                  </a:lnTo>
                  <a:lnTo>
                    <a:pt x="2181194" y="2732015"/>
                  </a:lnTo>
                  <a:lnTo>
                    <a:pt x="2166272" y="2715130"/>
                  </a:lnTo>
                  <a:lnTo>
                    <a:pt x="2163733" y="2692401"/>
                  </a:lnTo>
                  <a:close/>
                  <a:moveTo>
                    <a:pt x="2164568" y="2619379"/>
                  </a:moveTo>
                  <a:lnTo>
                    <a:pt x="2170249" y="2620019"/>
                  </a:lnTo>
                  <a:lnTo>
                    <a:pt x="2179607" y="2637322"/>
                  </a:lnTo>
                  <a:lnTo>
                    <a:pt x="2175263" y="2654303"/>
                  </a:lnTo>
                  <a:lnTo>
                    <a:pt x="2160558" y="2630913"/>
                  </a:lnTo>
                  <a:close/>
                  <a:moveTo>
                    <a:pt x="2201425" y="2586041"/>
                  </a:moveTo>
                  <a:lnTo>
                    <a:pt x="2209771" y="2586041"/>
                  </a:lnTo>
                  <a:lnTo>
                    <a:pt x="2207915" y="2605552"/>
                  </a:lnTo>
                  <a:lnTo>
                    <a:pt x="2181644" y="2628902"/>
                  </a:lnTo>
                  <a:lnTo>
                    <a:pt x="2174844" y="2611949"/>
                  </a:lnTo>
                  <a:lnTo>
                    <a:pt x="2180100" y="2596276"/>
                  </a:lnTo>
                  <a:close/>
                  <a:moveTo>
                    <a:pt x="2148426" y="2586041"/>
                  </a:moveTo>
                  <a:lnTo>
                    <a:pt x="2154587" y="2587629"/>
                  </a:lnTo>
                  <a:lnTo>
                    <a:pt x="2166908" y="2597153"/>
                  </a:lnTo>
                  <a:lnTo>
                    <a:pt x="2158593" y="2609854"/>
                  </a:lnTo>
                  <a:lnTo>
                    <a:pt x="2152430" y="2613028"/>
                  </a:lnTo>
                  <a:lnTo>
                    <a:pt x="2146270" y="2598423"/>
                  </a:lnTo>
                  <a:close/>
                  <a:moveTo>
                    <a:pt x="3682894" y="2570157"/>
                  </a:moveTo>
                  <a:lnTo>
                    <a:pt x="3694076" y="2582121"/>
                  </a:lnTo>
                  <a:lnTo>
                    <a:pt x="3689417" y="2587620"/>
                  </a:lnTo>
                  <a:lnTo>
                    <a:pt x="3679788" y="2582121"/>
                  </a:lnTo>
                  <a:close/>
                  <a:moveTo>
                    <a:pt x="3730905" y="2559046"/>
                  </a:moveTo>
                  <a:lnTo>
                    <a:pt x="3735350" y="2566983"/>
                  </a:lnTo>
                  <a:lnTo>
                    <a:pt x="3733445" y="2579682"/>
                  </a:lnTo>
                  <a:lnTo>
                    <a:pt x="3722650" y="2562220"/>
                  </a:lnTo>
                  <a:close/>
                  <a:moveTo>
                    <a:pt x="3713237" y="2559046"/>
                  </a:moveTo>
                  <a:lnTo>
                    <a:pt x="3716301" y="2571115"/>
                  </a:lnTo>
                  <a:lnTo>
                    <a:pt x="3704965" y="2582856"/>
                  </a:lnTo>
                  <a:lnTo>
                    <a:pt x="3698838" y="2569810"/>
                  </a:lnTo>
                  <a:lnTo>
                    <a:pt x="3699757" y="2564591"/>
                  </a:lnTo>
                  <a:close/>
                  <a:moveTo>
                    <a:pt x="3751833" y="2544760"/>
                  </a:moveTo>
                  <a:lnTo>
                    <a:pt x="3757575" y="2551108"/>
                  </a:lnTo>
                  <a:lnTo>
                    <a:pt x="3756224" y="2566981"/>
                  </a:lnTo>
                  <a:lnTo>
                    <a:pt x="3748793" y="2573332"/>
                  </a:lnTo>
                  <a:lnTo>
                    <a:pt x="3741700" y="2562855"/>
                  </a:lnTo>
                  <a:close/>
                  <a:moveTo>
                    <a:pt x="3826834" y="2541584"/>
                  </a:moveTo>
                  <a:lnTo>
                    <a:pt x="3829013" y="2550995"/>
                  </a:lnTo>
                  <a:lnTo>
                    <a:pt x="3819052" y="2563541"/>
                  </a:lnTo>
                  <a:lnTo>
                    <a:pt x="3813760" y="2568873"/>
                  </a:lnTo>
                  <a:lnTo>
                    <a:pt x="3810648" y="2582361"/>
                  </a:lnTo>
                  <a:lnTo>
                    <a:pt x="3808780" y="2593970"/>
                  </a:lnTo>
                  <a:lnTo>
                    <a:pt x="3795395" y="2588949"/>
                  </a:lnTo>
                  <a:lnTo>
                    <a:pt x="3790103" y="2582361"/>
                  </a:lnTo>
                  <a:lnTo>
                    <a:pt x="3781388" y="2570128"/>
                  </a:lnTo>
                  <a:lnTo>
                    <a:pt x="3787925" y="2563854"/>
                  </a:lnTo>
                  <a:lnTo>
                    <a:pt x="3815939" y="2550995"/>
                  </a:lnTo>
                  <a:close/>
                  <a:moveTo>
                    <a:pt x="2138139" y="2532068"/>
                  </a:moveTo>
                  <a:lnTo>
                    <a:pt x="2144896" y="2548103"/>
                  </a:lnTo>
                  <a:lnTo>
                    <a:pt x="2152621" y="2563818"/>
                  </a:lnTo>
                  <a:lnTo>
                    <a:pt x="2132025" y="2553556"/>
                  </a:lnTo>
                  <a:lnTo>
                    <a:pt x="2128806" y="2539442"/>
                  </a:lnTo>
                  <a:close/>
                  <a:moveTo>
                    <a:pt x="3770127" y="2525711"/>
                  </a:moveTo>
                  <a:lnTo>
                    <a:pt x="3779801" y="2530439"/>
                  </a:lnTo>
                  <a:lnTo>
                    <a:pt x="3779801" y="2539220"/>
                  </a:lnTo>
                  <a:lnTo>
                    <a:pt x="3769482" y="2541584"/>
                  </a:lnTo>
                  <a:lnTo>
                    <a:pt x="3759163" y="2530439"/>
                  </a:lnTo>
                  <a:close/>
                  <a:moveTo>
                    <a:pt x="1526042" y="2514597"/>
                  </a:moveTo>
                  <a:lnTo>
                    <a:pt x="1532424" y="2520947"/>
                  </a:lnTo>
                  <a:lnTo>
                    <a:pt x="1541994" y="2516503"/>
                  </a:lnTo>
                  <a:lnTo>
                    <a:pt x="1549652" y="2522534"/>
                  </a:lnTo>
                  <a:lnTo>
                    <a:pt x="1540399" y="2528884"/>
                  </a:lnTo>
                  <a:lnTo>
                    <a:pt x="1547738" y="2543806"/>
                  </a:lnTo>
                  <a:lnTo>
                    <a:pt x="1540399" y="2547933"/>
                  </a:lnTo>
                  <a:lnTo>
                    <a:pt x="1539123" y="2555552"/>
                  </a:lnTo>
                  <a:lnTo>
                    <a:pt x="1557308" y="2564759"/>
                  </a:lnTo>
                  <a:lnTo>
                    <a:pt x="1554436" y="2573331"/>
                  </a:lnTo>
                  <a:lnTo>
                    <a:pt x="1550289" y="2567934"/>
                  </a:lnTo>
                  <a:lnTo>
                    <a:pt x="1544866" y="2576505"/>
                  </a:lnTo>
                  <a:lnTo>
                    <a:pt x="1544866" y="2598732"/>
                  </a:lnTo>
                  <a:lnTo>
                    <a:pt x="1535614" y="2612385"/>
                  </a:lnTo>
                  <a:lnTo>
                    <a:pt x="1530190" y="2627309"/>
                  </a:lnTo>
                  <a:lnTo>
                    <a:pt x="1518705" y="2620005"/>
                  </a:lnTo>
                  <a:lnTo>
                    <a:pt x="1529870" y="2595556"/>
                  </a:lnTo>
                  <a:lnTo>
                    <a:pt x="1532104" y="2571426"/>
                  </a:lnTo>
                  <a:lnTo>
                    <a:pt x="1531147" y="2564124"/>
                  </a:lnTo>
                  <a:lnTo>
                    <a:pt x="1522534" y="2562855"/>
                  </a:lnTo>
                  <a:lnTo>
                    <a:pt x="1510728" y="2578728"/>
                  </a:lnTo>
                  <a:lnTo>
                    <a:pt x="1490631" y="2561267"/>
                  </a:lnTo>
                  <a:cubicBezTo>
                    <a:pt x="1490950" y="2557669"/>
                    <a:pt x="1491268" y="2554070"/>
                    <a:pt x="1491587" y="2550472"/>
                  </a:cubicBezTo>
                  <a:lnTo>
                    <a:pt x="1513604" y="2544123"/>
                  </a:lnTo>
                  <a:lnTo>
                    <a:pt x="1519023" y="2550472"/>
                  </a:lnTo>
                  <a:lnTo>
                    <a:pt x="1520938" y="2544123"/>
                  </a:lnTo>
                  <a:lnTo>
                    <a:pt x="1516791" y="2536822"/>
                  </a:lnTo>
                  <a:lnTo>
                    <a:pt x="1520938" y="2521900"/>
                  </a:lnTo>
                  <a:close/>
                  <a:moveTo>
                    <a:pt x="3554357" y="2513011"/>
                  </a:moveTo>
                  <a:lnTo>
                    <a:pt x="3581363" y="2544986"/>
                  </a:lnTo>
                  <a:lnTo>
                    <a:pt x="3565842" y="2543105"/>
                  </a:lnTo>
                  <a:lnTo>
                    <a:pt x="3567084" y="2558779"/>
                  </a:lnTo>
                  <a:lnTo>
                    <a:pt x="3559013" y="2560659"/>
                  </a:lnTo>
                  <a:cubicBezTo>
                    <a:pt x="3559324" y="2563794"/>
                    <a:pt x="3559634" y="2566929"/>
                    <a:pt x="3559945" y="2570064"/>
                  </a:cubicBezTo>
                  <a:lnTo>
                    <a:pt x="3575465" y="2578214"/>
                  </a:lnTo>
                  <a:lnTo>
                    <a:pt x="3568636" y="2587620"/>
                  </a:lnTo>
                  <a:lnTo>
                    <a:pt x="3559945" y="2574453"/>
                  </a:lnTo>
                  <a:lnTo>
                    <a:pt x="3542562" y="2576647"/>
                  </a:lnTo>
                  <a:lnTo>
                    <a:pt x="3533870" y="2561286"/>
                  </a:lnTo>
                  <a:lnTo>
                    <a:pt x="3525800" y="2545299"/>
                  </a:lnTo>
                  <a:lnTo>
                    <a:pt x="3525800" y="2535895"/>
                  </a:lnTo>
                  <a:lnTo>
                    <a:pt x="3538216" y="2547493"/>
                  </a:lnTo>
                  <a:lnTo>
                    <a:pt x="3542251" y="2538089"/>
                  </a:lnTo>
                  <a:lnTo>
                    <a:pt x="3544114" y="2526491"/>
                  </a:lnTo>
                  <a:lnTo>
                    <a:pt x="3553426" y="2531820"/>
                  </a:lnTo>
                  <a:lnTo>
                    <a:pt x="3555599" y="2521476"/>
                  </a:lnTo>
                  <a:lnTo>
                    <a:pt x="3550322" y="2514892"/>
                  </a:lnTo>
                  <a:close/>
                  <a:moveTo>
                    <a:pt x="3405150" y="2508248"/>
                  </a:moveTo>
                  <a:lnTo>
                    <a:pt x="3421025" y="2526734"/>
                  </a:lnTo>
                  <a:lnTo>
                    <a:pt x="3417850" y="2532062"/>
                  </a:lnTo>
                  <a:lnTo>
                    <a:pt x="3407372" y="2523916"/>
                  </a:lnTo>
                  <a:close/>
                  <a:moveTo>
                    <a:pt x="3729877" y="2501897"/>
                  </a:moveTo>
                  <a:lnTo>
                    <a:pt x="3742150" y="2505753"/>
                  </a:lnTo>
                  <a:lnTo>
                    <a:pt x="3746463" y="2525336"/>
                  </a:lnTo>
                  <a:lnTo>
                    <a:pt x="3731204" y="2530473"/>
                  </a:lnTo>
                  <a:lnTo>
                    <a:pt x="3724569" y="2524053"/>
                  </a:lnTo>
                  <a:cubicBezTo>
                    <a:pt x="3724459" y="2518167"/>
                    <a:pt x="3724348" y="2512280"/>
                    <a:pt x="3724238" y="2506394"/>
                  </a:cubicBezTo>
                  <a:close/>
                  <a:moveTo>
                    <a:pt x="1524271" y="2489194"/>
                  </a:moveTo>
                  <a:cubicBezTo>
                    <a:pt x="1524699" y="2495957"/>
                    <a:pt x="1525128" y="2502719"/>
                    <a:pt x="1525556" y="2509482"/>
                  </a:cubicBezTo>
                  <a:lnTo>
                    <a:pt x="1516234" y="2518173"/>
                  </a:lnTo>
                  <a:lnTo>
                    <a:pt x="1508511" y="2535234"/>
                  </a:lnTo>
                  <a:lnTo>
                    <a:pt x="1500155" y="2531049"/>
                  </a:lnTo>
                  <a:lnTo>
                    <a:pt x="1512699" y="2514954"/>
                  </a:lnTo>
                  <a:lnTo>
                    <a:pt x="1506262" y="2504322"/>
                  </a:lnTo>
                  <a:lnTo>
                    <a:pt x="1510444" y="2490483"/>
                  </a:lnTo>
                  <a:close/>
                  <a:moveTo>
                    <a:pt x="1565246" y="2471735"/>
                  </a:moveTo>
                  <a:lnTo>
                    <a:pt x="1558483" y="2484432"/>
                  </a:lnTo>
                  <a:lnTo>
                    <a:pt x="1557308" y="2473640"/>
                  </a:lnTo>
                  <a:close/>
                  <a:moveTo>
                    <a:pt x="2108170" y="2470155"/>
                  </a:moveTo>
                  <a:lnTo>
                    <a:pt x="2128143" y="2489058"/>
                  </a:lnTo>
                  <a:cubicBezTo>
                    <a:pt x="2128364" y="2494397"/>
                    <a:pt x="2128586" y="2499737"/>
                    <a:pt x="2128807" y="2505076"/>
                  </a:cubicBezTo>
                  <a:lnTo>
                    <a:pt x="2111832" y="2493538"/>
                  </a:lnTo>
                  <a:close/>
                  <a:moveTo>
                    <a:pt x="1542198" y="2470150"/>
                  </a:moveTo>
                  <a:lnTo>
                    <a:pt x="1550929" y="2477076"/>
                  </a:lnTo>
                  <a:lnTo>
                    <a:pt x="1552544" y="2495974"/>
                  </a:lnTo>
                  <a:lnTo>
                    <a:pt x="1548020" y="2504475"/>
                  </a:lnTo>
                  <a:lnTo>
                    <a:pt x="1537345" y="2509836"/>
                  </a:lnTo>
                  <a:lnTo>
                    <a:pt x="1535082" y="2498175"/>
                  </a:lnTo>
                  <a:lnTo>
                    <a:pt x="1538963" y="2477393"/>
                  </a:lnTo>
                  <a:close/>
                  <a:moveTo>
                    <a:pt x="2122457" y="2457455"/>
                  </a:moveTo>
                  <a:lnTo>
                    <a:pt x="2138153" y="2465247"/>
                  </a:lnTo>
                  <a:lnTo>
                    <a:pt x="2142234" y="2459012"/>
                  </a:lnTo>
                  <a:lnTo>
                    <a:pt x="2154791" y="2472733"/>
                  </a:lnTo>
                  <a:lnTo>
                    <a:pt x="2169545" y="2474291"/>
                  </a:lnTo>
                  <a:lnTo>
                    <a:pt x="2178021" y="2481772"/>
                  </a:lnTo>
                  <a:lnTo>
                    <a:pt x="2148512" y="2492376"/>
                  </a:lnTo>
                  <a:lnTo>
                    <a:pt x="2127481" y="2475850"/>
                  </a:lnTo>
                  <a:close/>
                  <a:moveTo>
                    <a:pt x="1550604" y="2444749"/>
                  </a:moveTo>
                  <a:lnTo>
                    <a:pt x="1557308" y="2453507"/>
                  </a:lnTo>
                  <a:lnTo>
                    <a:pt x="1550019" y="2466975"/>
                  </a:lnTo>
                  <a:lnTo>
                    <a:pt x="1543021" y="2460578"/>
                  </a:lnTo>
                  <a:close/>
                  <a:moveTo>
                    <a:pt x="2109853" y="2386019"/>
                  </a:moveTo>
                  <a:lnTo>
                    <a:pt x="2120870" y="2400025"/>
                  </a:lnTo>
                  <a:lnTo>
                    <a:pt x="2108936" y="2417767"/>
                  </a:lnTo>
                  <a:lnTo>
                    <a:pt x="2097918" y="2409675"/>
                  </a:lnTo>
                  <a:lnTo>
                    <a:pt x="2095470" y="2397535"/>
                  </a:lnTo>
                  <a:lnTo>
                    <a:pt x="2105570" y="2395357"/>
                  </a:lnTo>
                  <a:close/>
                  <a:moveTo>
                    <a:pt x="2152737" y="2320930"/>
                  </a:moveTo>
                  <a:lnTo>
                    <a:pt x="2168495" y="2326823"/>
                  </a:lnTo>
                  <a:lnTo>
                    <a:pt x="2162192" y="2336131"/>
                  </a:lnTo>
                  <a:lnTo>
                    <a:pt x="2146118" y="2334268"/>
                  </a:lnTo>
                  <a:lnTo>
                    <a:pt x="2127524" y="2347918"/>
                  </a:lnTo>
                  <a:lnTo>
                    <a:pt x="2125633" y="2341713"/>
                  </a:lnTo>
                  <a:close/>
                  <a:moveTo>
                    <a:pt x="2132312" y="2239963"/>
                  </a:moveTo>
                  <a:lnTo>
                    <a:pt x="2144684" y="2252345"/>
                  </a:lnTo>
                  <a:lnTo>
                    <a:pt x="2123344" y="2265364"/>
                  </a:lnTo>
                  <a:lnTo>
                    <a:pt x="2120870" y="2251711"/>
                  </a:lnTo>
                  <a:close/>
                  <a:moveTo>
                    <a:pt x="2164060" y="2190748"/>
                  </a:moveTo>
                  <a:lnTo>
                    <a:pt x="2173257" y="2205972"/>
                  </a:lnTo>
                  <a:lnTo>
                    <a:pt x="2159135" y="2212976"/>
                  </a:lnTo>
                  <a:lnTo>
                    <a:pt x="2150266" y="2203839"/>
                  </a:lnTo>
                  <a:lnTo>
                    <a:pt x="2144683" y="2191052"/>
                  </a:lnTo>
                  <a:close/>
                  <a:moveTo>
                    <a:pt x="2180785" y="2185982"/>
                  </a:moveTo>
                  <a:lnTo>
                    <a:pt x="2193581" y="2195133"/>
                  </a:lnTo>
                  <a:lnTo>
                    <a:pt x="2196141" y="2205858"/>
                  </a:lnTo>
                  <a:lnTo>
                    <a:pt x="2215976" y="2190085"/>
                  </a:lnTo>
                  <a:lnTo>
                    <a:pt x="2231972" y="2195762"/>
                  </a:lnTo>
                  <a:lnTo>
                    <a:pt x="2235170" y="2202388"/>
                  </a:lnTo>
                  <a:lnTo>
                    <a:pt x="2219175" y="2206490"/>
                  </a:lnTo>
                  <a:lnTo>
                    <a:pt x="2232931" y="2212798"/>
                  </a:lnTo>
                  <a:lnTo>
                    <a:pt x="2230372" y="2220054"/>
                  </a:lnTo>
                  <a:lnTo>
                    <a:pt x="2182064" y="2224786"/>
                  </a:lnTo>
                  <a:lnTo>
                    <a:pt x="2162230" y="2235198"/>
                  </a:lnTo>
                  <a:lnTo>
                    <a:pt x="2151032" y="2219738"/>
                  </a:lnTo>
                  <a:lnTo>
                    <a:pt x="2166069" y="2217846"/>
                  </a:lnTo>
                  <a:lnTo>
                    <a:pt x="2176626" y="2207119"/>
                  </a:lnTo>
                  <a:lnTo>
                    <a:pt x="2186223" y="2207750"/>
                  </a:lnTo>
                  <a:close/>
                  <a:moveTo>
                    <a:pt x="2198341" y="2157407"/>
                  </a:moveTo>
                  <a:lnTo>
                    <a:pt x="2201832" y="2171006"/>
                  </a:lnTo>
                  <a:lnTo>
                    <a:pt x="2185958" y="2179632"/>
                  </a:lnTo>
                  <a:lnTo>
                    <a:pt x="2188815" y="2160724"/>
                  </a:lnTo>
                  <a:close/>
                  <a:moveTo>
                    <a:pt x="5024403" y="2154231"/>
                  </a:moveTo>
                  <a:lnTo>
                    <a:pt x="5025991" y="2172774"/>
                  </a:lnTo>
                  <a:lnTo>
                    <a:pt x="5021228" y="2190992"/>
                  </a:lnTo>
                  <a:lnTo>
                    <a:pt x="5011703" y="2193919"/>
                  </a:lnTo>
                  <a:lnTo>
                    <a:pt x="5006941" y="2170172"/>
                  </a:lnTo>
                  <a:lnTo>
                    <a:pt x="5013608" y="2158460"/>
                  </a:lnTo>
                  <a:close/>
                  <a:moveTo>
                    <a:pt x="2249459" y="2125656"/>
                  </a:moveTo>
                  <a:lnTo>
                    <a:pt x="2249459" y="2130622"/>
                  </a:lnTo>
                  <a:lnTo>
                    <a:pt x="2228670" y="2146449"/>
                  </a:lnTo>
                  <a:lnTo>
                    <a:pt x="2227725" y="2156692"/>
                  </a:lnTo>
                  <a:lnTo>
                    <a:pt x="2218275" y="2166932"/>
                  </a:lnTo>
                  <a:lnTo>
                    <a:pt x="2210715" y="2153898"/>
                  </a:lnTo>
                  <a:cubicBezTo>
                    <a:pt x="2210400" y="2147691"/>
                    <a:pt x="2210086" y="2141484"/>
                    <a:pt x="2209771" y="2135277"/>
                  </a:cubicBezTo>
                  <a:lnTo>
                    <a:pt x="2222370" y="2136209"/>
                  </a:lnTo>
                  <a:close/>
                  <a:moveTo>
                    <a:pt x="2273905" y="2119307"/>
                  </a:moveTo>
                  <a:lnTo>
                    <a:pt x="2281208" y="2129645"/>
                  </a:lnTo>
                  <a:lnTo>
                    <a:pt x="2263110" y="2132006"/>
                  </a:lnTo>
                  <a:lnTo>
                    <a:pt x="2258983" y="2121079"/>
                  </a:lnTo>
                  <a:close/>
                  <a:moveTo>
                    <a:pt x="2280256" y="2095494"/>
                  </a:moveTo>
                  <a:lnTo>
                    <a:pt x="2287559" y="2097758"/>
                  </a:lnTo>
                  <a:lnTo>
                    <a:pt x="2274858" y="2112957"/>
                  </a:lnTo>
                  <a:lnTo>
                    <a:pt x="2258983" y="2108752"/>
                  </a:lnTo>
                  <a:lnTo>
                    <a:pt x="2261205" y="2097110"/>
                  </a:lnTo>
                  <a:close/>
                  <a:moveTo>
                    <a:pt x="2292002" y="2065330"/>
                  </a:moveTo>
                  <a:lnTo>
                    <a:pt x="2312959" y="2076808"/>
                  </a:lnTo>
                  <a:lnTo>
                    <a:pt x="2302798" y="2092318"/>
                  </a:lnTo>
                  <a:lnTo>
                    <a:pt x="2285972" y="2083011"/>
                  </a:lnTo>
                  <a:close/>
                  <a:moveTo>
                    <a:pt x="3672802" y="1939932"/>
                  </a:moveTo>
                  <a:lnTo>
                    <a:pt x="3695345" y="1940896"/>
                  </a:lnTo>
                  <a:lnTo>
                    <a:pt x="3700425" y="1952481"/>
                  </a:lnTo>
                  <a:lnTo>
                    <a:pt x="3688995" y="1950871"/>
                  </a:lnTo>
                  <a:lnTo>
                    <a:pt x="3692170" y="1959881"/>
                  </a:lnTo>
                  <a:lnTo>
                    <a:pt x="3677247" y="1963742"/>
                  </a:lnTo>
                  <a:lnTo>
                    <a:pt x="3668675" y="1946366"/>
                  </a:lnTo>
                  <a:close/>
                  <a:moveTo>
                    <a:pt x="2423473" y="1893885"/>
                  </a:moveTo>
                  <a:lnTo>
                    <a:pt x="2443134" y="1915792"/>
                  </a:lnTo>
                  <a:lnTo>
                    <a:pt x="2443134" y="1924364"/>
                  </a:lnTo>
                  <a:lnTo>
                    <a:pt x="2432836" y="1928810"/>
                  </a:lnTo>
                  <a:lnTo>
                    <a:pt x="2423473" y="1914204"/>
                  </a:lnTo>
                  <a:lnTo>
                    <a:pt x="2406622" y="1904997"/>
                  </a:lnTo>
                  <a:lnTo>
                    <a:pt x="2424410" y="1904679"/>
                  </a:lnTo>
                  <a:cubicBezTo>
                    <a:pt x="2424098" y="1901081"/>
                    <a:pt x="2423785" y="1897483"/>
                    <a:pt x="2423473" y="1893885"/>
                  </a:cubicBezTo>
                  <a:close/>
                  <a:moveTo>
                    <a:pt x="2486201" y="1830386"/>
                  </a:moveTo>
                  <a:lnTo>
                    <a:pt x="2497270" y="1855692"/>
                  </a:lnTo>
                  <a:lnTo>
                    <a:pt x="2519408" y="1854731"/>
                  </a:lnTo>
                  <a:lnTo>
                    <a:pt x="2519408" y="1862100"/>
                  </a:lnTo>
                  <a:lnTo>
                    <a:pt x="2538384" y="1871390"/>
                  </a:lnTo>
                  <a:lnTo>
                    <a:pt x="2526683" y="1872351"/>
                  </a:lnTo>
                  <a:lnTo>
                    <a:pt x="2515613" y="1886447"/>
                  </a:lnTo>
                  <a:lnTo>
                    <a:pt x="2494424" y="1884524"/>
                  </a:lnTo>
                  <a:lnTo>
                    <a:pt x="2481773" y="1899581"/>
                  </a:lnTo>
                  <a:lnTo>
                    <a:pt x="2466909" y="1901823"/>
                  </a:lnTo>
                  <a:lnTo>
                    <a:pt x="2457421" y="1886126"/>
                  </a:lnTo>
                  <a:lnTo>
                    <a:pt x="2465643" y="1873312"/>
                  </a:lnTo>
                  <a:lnTo>
                    <a:pt x="2489996" y="1878117"/>
                  </a:lnTo>
                  <a:lnTo>
                    <a:pt x="2480192" y="1861459"/>
                  </a:lnTo>
                  <a:lnTo>
                    <a:pt x="2492842" y="1857935"/>
                  </a:lnTo>
                  <a:lnTo>
                    <a:pt x="2459002" y="1847363"/>
                  </a:lnTo>
                  <a:lnTo>
                    <a:pt x="2482407" y="1843199"/>
                  </a:lnTo>
                  <a:close/>
                  <a:moveTo>
                    <a:pt x="3837960" y="1809756"/>
                  </a:moveTo>
                  <a:lnTo>
                    <a:pt x="3848063" y="1824547"/>
                  </a:lnTo>
                  <a:lnTo>
                    <a:pt x="3840654" y="1835157"/>
                  </a:lnTo>
                  <a:lnTo>
                    <a:pt x="3825838" y="1826797"/>
                  </a:lnTo>
                  <a:close/>
                  <a:moveTo>
                    <a:pt x="4013480" y="1541468"/>
                  </a:moveTo>
                  <a:lnTo>
                    <a:pt x="4030625" y="1544222"/>
                  </a:lnTo>
                  <a:lnTo>
                    <a:pt x="4046500" y="1546364"/>
                  </a:lnTo>
                  <a:lnTo>
                    <a:pt x="4042372" y="1550343"/>
                  </a:lnTo>
                  <a:lnTo>
                    <a:pt x="4030625" y="1554627"/>
                  </a:lnTo>
                  <a:lnTo>
                    <a:pt x="4032847" y="1564726"/>
                  </a:lnTo>
                  <a:lnTo>
                    <a:pt x="4027450" y="1566868"/>
                  </a:lnTo>
                  <a:lnTo>
                    <a:pt x="4018877" y="1554627"/>
                  </a:lnTo>
                  <a:lnTo>
                    <a:pt x="4016655" y="1563808"/>
                  </a:lnTo>
                  <a:lnTo>
                    <a:pt x="4005225" y="1557687"/>
                  </a:lnTo>
                  <a:lnTo>
                    <a:pt x="4005225" y="1546670"/>
                  </a:lnTo>
                  <a:close/>
                  <a:moveTo>
                    <a:pt x="5063053" y="1519232"/>
                  </a:moveTo>
                  <a:lnTo>
                    <a:pt x="5070842" y="1527746"/>
                  </a:lnTo>
                  <a:lnTo>
                    <a:pt x="5067414" y="1537522"/>
                  </a:lnTo>
                  <a:lnTo>
                    <a:pt x="5075204" y="1546351"/>
                  </a:lnTo>
                  <a:lnTo>
                    <a:pt x="5068349" y="1565270"/>
                  </a:lnTo>
                  <a:lnTo>
                    <a:pt x="5062741" y="1548243"/>
                  </a:lnTo>
                  <a:lnTo>
                    <a:pt x="5041866" y="1538152"/>
                  </a:lnTo>
                  <a:lnTo>
                    <a:pt x="5048720" y="1523332"/>
                  </a:lnTo>
                  <a:lnTo>
                    <a:pt x="5056198" y="1530584"/>
                  </a:lnTo>
                  <a:close/>
                  <a:moveTo>
                    <a:pt x="5070441" y="1517646"/>
                  </a:moveTo>
                  <a:lnTo>
                    <a:pt x="5086316" y="1521333"/>
                  </a:lnTo>
                  <a:lnTo>
                    <a:pt x="5074652" y="1527171"/>
                  </a:lnTo>
                  <a:close/>
                  <a:moveTo>
                    <a:pt x="2793654" y="1403349"/>
                  </a:moveTo>
                  <a:lnTo>
                    <a:pt x="2808259" y="1420428"/>
                  </a:lnTo>
                  <a:lnTo>
                    <a:pt x="2796829" y="1431595"/>
                  </a:lnTo>
                  <a:lnTo>
                    <a:pt x="2778096" y="1431924"/>
                  </a:lnTo>
                  <a:lnTo>
                    <a:pt x="2782859" y="1409918"/>
                  </a:lnTo>
                  <a:close/>
                  <a:moveTo>
                    <a:pt x="303818" y="1397948"/>
                  </a:moveTo>
                  <a:lnTo>
                    <a:pt x="310168" y="1402076"/>
                  </a:lnTo>
                  <a:lnTo>
                    <a:pt x="305088" y="1417633"/>
                  </a:lnTo>
                  <a:lnTo>
                    <a:pt x="309215" y="1431603"/>
                  </a:lnTo>
                  <a:lnTo>
                    <a:pt x="316518" y="1433826"/>
                  </a:lnTo>
                  <a:lnTo>
                    <a:pt x="315882" y="1449383"/>
                  </a:lnTo>
                  <a:lnTo>
                    <a:pt x="327630" y="1448113"/>
                  </a:lnTo>
                  <a:lnTo>
                    <a:pt x="329218" y="1426206"/>
                  </a:lnTo>
                  <a:lnTo>
                    <a:pt x="336838" y="1413506"/>
                  </a:lnTo>
                  <a:lnTo>
                    <a:pt x="350490" y="1432238"/>
                  </a:lnTo>
                  <a:cubicBezTo>
                    <a:pt x="350278" y="1437212"/>
                    <a:pt x="350067" y="1442187"/>
                    <a:pt x="349855" y="1447161"/>
                  </a:cubicBezTo>
                  <a:lnTo>
                    <a:pt x="367635" y="1441446"/>
                  </a:lnTo>
                  <a:lnTo>
                    <a:pt x="357158" y="1456368"/>
                  </a:lnTo>
                  <a:lnTo>
                    <a:pt x="368905" y="1466845"/>
                  </a:lnTo>
                  <a:lnTo>
                    <a:pt x="365095" y="1497326"/>
                  </a:lnTo>
                  <a:lnTo>
                    <a:pt x="350173" y="1511296"/>
                  </a:lnTo>
                  <a:lnTo>
                    <a:pt x="365095" y="1514471"/>
                  </a:lnTo>
                  <a:lnTo>
                    <a:pt x="368587" y="1537331"/>
                  </a:lnTo>
                  <a:lnTo>
                    <a:pt x="372397" y="1525583"/>
                  </a:lnTo>
                  <a:lnTo>
                    <a:pt x="385098" y="1524630"/>
                  </a:lnTo>
                  <a:lnTo>
                    <a:pt x="390495" y="1536378"/>
                  </a:lnTo>
                  <a:lnTo>
                    <a:pt x="372715" y="1545903"/>
                  </a:lnTo>
                  <a:lnTo>
                    <a:pt x="383510" y="1544633"/>
                  </a:lnTo>
                  <a:cubicBezTo>
                    <a:pt x="383193" y="1551300"/>
                    <a:pt x="382875" y="1557968"/>
                    <a:pt x="382558" y="1564635"/>
                  </a:cubicBezTo>
                  <a:lnTo>
                    <a:pt x="365413" y="1565905"/>
                  </a:lnTo>
                  <a:lnTo>
                    <a:pt x="352078" y="1579875"/>
                  </a:lnTo>
                  <a:lnTo>
                    <a:pt x="361603" y="1593210"/>
                  </a:lnTo>
                  <a:lnTo>
                    <a:pt x="349220" y="1608133"/>
                  </a:lnTo>
                  <a:lnTo>
                    <a:pt x="347950" y="1621785"/>
                  </a:lnTo>
                  <a:lnTo>
                    <a:pt x="336520" y="1623055"/>
                  </a:lnTo>
                  <a:lnTo>
                    <a:pt x="327313" y="1634485"/>
                  </a:lnTo>
                  <a:lnTo>
                    <a:pt x="318740" y="1639248"/>
                  </a:lnTo>
                  <a:lnTo>
                    <a:pt x="313025" y="1622103"/>
                  </a:lnTo>
                  <a:lnTo>
                    <a:pt x="298103" y="1602418"/>
                  </a:lnTo>
                  <a:lnTo>
                    <a:pt x="291753" y="1616388"/>
                  </a:lnTo>
                  <a:lnTo>
                    <a:pt x="300643" y="1628770"/>
                  </a:lnTo>
                  <a:lnTo>
                    <a:pt x="301913" y="1637025"/>
                  </a:lnTo>
                  <a:lnTo>
                    <a:pt x="286990" y="1645598"/>
                  </a:lnTo>
                  <a:lnTo>
                    <a:pt x="285085" y="1666870"/>
                  </a:lnTo>
                  <a:lnTo>
                    <a:pt x="313343" y="1651630"/>
                  </a:lnTo>
                  <a:lnTo>
                    <a:pt x="317788" y="1655758"/>
                  </a:lnTo>
                  <a:lnTo>
                    <a:pt x="295880" y="1676078"/>
                  </a:lnTo>
                  <a:lnTo>
                    <a:pt x="279053" y="1708781"/>
                  </a:lnTo>
                  <a:lnTo>
                    <a:pt x="255875" y="1711320"/>
                  </a:lnTo>
                  <a:lnTo>
                    <a:pt x="242223" y="1742753"/>
                  </a:lnTo>
                  <a:lnTo>
                    <a:pt x="220950" y="1748468"/>
                  </a:lnTo>
                  <a:lnTo>
                    <a:pt x="217775" y="1744340"/>
                  </a:lnTo>
                  <a:lnTo>
                    <a:pt x="228570" y="1739896"/>
                  </a:lnTo>
                  <a:lnTo>
                    <a:pt x="231745" y="1730370"/>
                  </a:lnTo>
                  <a:lnTo>
                    <a:pt x="224125" y="1722115"/>
                  </a:lnTo>
                  <a:cubicBezTo>
                    <a:pt x="223702" y="1715871"/>
                    <a:pt x="223278" y="1709627"/>
                    <a:pt x="222855" y="1703383"/>
                  </a:cubicBezTo>
                  <a:lnTo>
                    <a:pt x="207933" y="1701160"/>
                  </a:lnTo>
                  <a:lnTo>
                    <a:pt x="204123" y="1710685"/>
                  </a:lnTo>
                  <a:lnTo>
                    <a:pt x="207298" y="1720210"/>
                  </a:lnTo>
                  <a:lnTo>
                    <a:pt x="199995" y="1729736"/>
                  </a:lnTo>
                  <a:lnTo>
                    <a:pt x="175865" y="1737355"/>
                  </a:lnTo>
                  <a:lnTo>
                    <a:pt x="163165" y="1761486"/>
                  </a:lnTo>
                  <a:lnTo>
                    <a:pt x="110778" y="1815778"/>
                  </a:lnTo>
                  <a:lnTo>
                    <a:pt x="87283" y="1817048"/>
                  </a:lnTo>
                  <a:lnTo>
                    <a:pt x="63470" y="1831018"/>
                  </a:lnTo>
                  <a:lnTo>
                    <a:pt x="35848" y="1825938"/>
                  </a:lnTo>
                  <a:lnTo>
                    <a:pt x="40293" y="1849433"/>
                  </a:lnTo>
                  <a:lnTo>
                    <a:pt x="0" y="1865398"/>
                  </a:lnTo>
                  <a:lnTo>
                    <a:pt x="51895" y="1757672"/>
                  </a:lnTo>
                  <a:cubicBezTo>
                    <a:pt x="107924" y="1654532"/>
                    <a:pt x="168793" y="1554404"/>
                    <a:pt x="234199" y="1457591"/>
                  </a:cubicBezTo>
                  <a:lnTo>
                    <a:pt x="269276" y="1410682"/>
                  </a:lnTo>
                  <a:lnTo>
                    <a:pt x="273020" y="1407473"/>
                  </a:lnTo>
                  <a:close/>
                  <a:moveTo>
                    <a:pt x="3781388" y="1397007"/>
                  </a:moveTo>
                  <a:cubicBezTo>
                    <a:pt x="3781176" y="1404671"/>
                    <a:pt x="3780965" y="1412335"/>
                    <a:pt x="3780753" y="1419999"/>
                  </a:cubicBezTo>
                  <a:lnTo>
                    <a:pt x="3775672" y="1425582"/>
                  </a:lnTo>
                  <a:lnTo>
                    <a:pt x="3770275" y="1413431"/>
                  </a:lnTo>
                  <a:lnTo>
                    <a:pt x="3776308" y="1403577"/>
                  </a:lnTo>
                  <a:close/>
                  <a:moveTo>
                    <a:pt x="2893984" y="1212850"/>
                  </a:moveTo>
                  <a:lnTo>
                    <a:pt x="2912798" y="1234757"/>
                  </a:lnTo>
                  <a:lnTo>
                    <a:pt x="2919384" y="1260157"/>
                  </a:lnTo>
                  <a:lnTo>
                    <a:pt x="2902763" y="1260475"/>
                  </a:lnTo>
                  <a:lnTo>
                    <a:pt x="2904646" y="1246504"/>
                  </a:lnTo>
                  <a:lnTo>
                    <a:pt x="2894924" y="1231582"/>
                  </a:lnTo>
                  <a:cubicBezTo>
                    <a:pt x="2894611" y="1225338"/>
                    <a:pt x="2894297" y="1219094"/>
                    <a:pt x="2893984" y="1212850"/>
                  </a:cubicBezTo>
                  <a:close/>
                  <a:moveTo>
                    <a:pt x="5710203" y="1139822"/>
                  </a:moveTo>
                  <a:lnTo>
                    <a:pt x="5727666" y="1152205"/>
                  </a:lnTo>
                  <a:lnTo>
                    <a:pt x="5723382" y="1173160"/>
                  </a:lnTo>
                  <a:lnTo>
                    <a:pt x="5711521" y="1162048"/>
                  </a:lnTo>
                  <a:cubicBezTo>
                    <a:pt x="5711082" y="1154639"/>
                    <a:pt x="5710642" y="1147231"/>
                    <a:pt x="5710203" y="1139822"/>
                  </a:cubicBezTo>
                  <a:close/>
                  <a:moveTo>
                    <a:pt x="3040668" y="1009652"/>
                  </a:moveTo>
                  <a:lnTo>
                    <a:pt x="3052733" y="1019177"/>
                  </a:lnTo>
                  <a:lnTo>
                    <a:pt x="3020983" y="1028702"/>
                  </a:lnTo>
                  <a:lnTo>
                    <a:pt x="3017808" y="1020765"/>
                  </a:lnTo>
                  <a:close/>
                  <a:moveTo>
                    <a:pt x="3072139" y="911226"/>
                  </a:moveTo>
                  <a:lnTo>
                    <a:pt x="3073371" y="926933"/>
                  </a:lnTo>
                  <a:lnTo>
                    <a:pt x="3052733" y="930276"/>
                  </a:lnTo>
                  <a:close/>
                  <a:moveTo>
                    <a:pt x="3107021" y="901700"/>
                  </a:moveTo>
                  <a:lnTo>
                    <a:pt x="3120991" y="928449"/>
                  </a:lnTo>
                  <a:lnTo>
                    <a:pt x="3105116" y="944563"/>
                  </a:lnTo>
                  <a:lnTo>
                    <a:pt x="3098766" y="934895"/>
                  </a:lnTo>
                  <a:lnTo>
                    <a:pt x="3098766" y="925226"/>
                  </a:lnTo>
                  <a:lnTo>
                    <a:pt x="3105751" y="916525"/>
                  </a:lnTo>
                  <a:close/>
                  <a:moveTo>
                    <a:pt x="3099360" y="876300"/>
                  </a:moveTo>
                  <a:lnTo>
                    <a:pt x="3105116" y="884929"/>
                  </a:lnTo>
                  <a:lnTo>
                    <a:pt x="3093284" y="896433"/>
                  </a:lnTo>
                  <a:lnTo>
                    <a:pt x="3091365" y="914648"/>
                  </a:lnTo>
                  <a:lnTo>
                    <a:pt x="3079858" y="925513"/>
                  </a:lnTo>
                  <a:cubicBezTo>
                    <a:pt x="3079751" y="918696"/>
                    <a:pt x="3079645" y="911878"/>
                    <a:pt x="3079538" y="905061"/>
                  </a:cubicBezTo>
                  <a:lnTo>
                    <a:pt x="3060671" y="906659"/>
                  </a:lnTo>
                  <a:lnTo>
                    <a:pt x="3062270" y="893877"/>
                  </a:lnTo>
                  <a:lnTo>
                    <a:pt x="3082736" y="885248"/>
                  </a:lnTo>
                  <a:close/>
                  <a:moveTo>
                    <a:pt x="2895676" y="835022"/>
                  </a:moveTo>
                  <a:lnTo>
                    <a:pt x="2900080" y="843367"/>
                  </a:lnTo>
                  <a:lnTo>
                    <a:pt x="2899450" y="855243"/>
                  </a:lnTo>
                  <a:lnTo>
                    <a:pt x="2906370" y="852034"/>
                  </a:lnTo>
                  <a:cubicBezTo>
                    <a:pt x="2906475" y="854923"/>
                    <a:pt x="2906579" y="857811"/>
                    <a:pt x="2906684" y="860700"/>
                  </a:cubicBezTo>
                  <a:lnTo>
                    <a:pt x="2893160" y="863910"/>
                  </a:lnTo>
                  <a:lnTo>
                    <a:pt x="2884040" y="886378"/>
                  </a:lnTo>
                  <a:lnTo>
                    <a:pt x="2873346" y="893760"/>
                  </a:lnTo>
                  <a:lnTo>
                    <a:pt x="2879321" y="876748"/>
                  </a:lnTo>
                  <a:lnTo>
                    <a:pt x="2877121" y="857490"/>
                  </a:lnTo>
                  <a:lnTo>
                    <a:pt x="2890959" y="854280"/>
                  </a:lnTo>
                  <a:close/>
                  <a:moveTo>
                    <a:pt x="2912575" y="822322"/>
                  </a:moveTo>
                  <a:lnTo>
                    <a:pt x="2923896" y="829854"/>
                  </a:lnTo>
                  <a:lnTo>
                    <a:pt x="2925733" y="836130"/>
                  </a:lnTo>
                  <a:lnTo>
                    <a:pt x="2922673" y="849310"/>
                  </a:lnTo>
                  <a:lnTo>
                    <a:pt x="2912575" y="848682"/>
                  </a:lnTo>
                  <a:lnTo>
                    <a:pt x="2904312" y="841465"/>
                  </a:lnTo>
                  <a:lnTo>
                    <a:pt x="2900333" y="830795"/>
                  </a:lnTo>
                  <a:lnTo>
                    <a:pt x="2915634" y="832050"/>
                  </a:lnTo>
                  <a:close/>
                  <a:moveTo>
                    <a:pt x="3115497" y="820737"/>
                  </a:moveTo>
                  <a:lnTo>
                    <a:pt x="3128970" y="829700"/>
                  </a:lnTo>
                  <a:lnTo>
                    <a:pt x="3132104" y="840826"/>
                  </a:lnTo>
                  <a:lnTo>
                    <a:pt x="3125211" y="850098"/>
                  </a:lnTo>
                  <a:lnTo>
                    <a:pt x="3108291" y="855662"/>
                  </a:lnTo>
                  <a:lnTo>
                    <a:pt x="3112364" y="841135"/>
                  </a:lnTo>
                  <a:close/>
                  <a:moveTo>
                    <a:pt x="2986079" y="784222"/>
                  </a:moveTo>
                  <a:lnTo>
                    <a:pt x="2989234" y="792794"/>
                  </a:lnTo>
                  <a:lnTo>
                    <a:pt x="2950732" y="835022"/>
                  </a:lnTo>
                  <a:lnTo>
                    <a:pt x="2938108" y="829942"/>
                  </a:lnTo>
                  <a:lnTo>
                    <a:pt x="2936846" y="815337"/>
                  </a:lnTo>
                  <a:lnTo>
                    <a:pt x="2944104" y="803589"/>
                  </a:lnTo>
                  <a:lnTo>
                    <a:pt x="2956728" y="805494"/>
                  </a:lnTo>
                  <a:lnTo>
                    <a:pt x="2963040" y="796922"/>
                  </a:lnTo>
                  <a:lnTo>
                    <a:pt x="2969036" y="784539"/>
                  </a:lnTo>
                  <a:close/>
                  <a:moveTo>
                    <a:pt x="3181826" y="777876"/>
                  </a:moveTo>
                  <a:lnTo>
                    <a:pt x="3189253" y="786862"/>
                  </a:lnTo>
                  <a:lnTo>
                    <a:pt x="3181181" y="793751"/>
                  </a:lnTo>
                  <a:lnTo>
                    <a:pt x="3170203" y="787760"/>
                  </a:lnTo>
                  <a:close/>
                  <a:moveTo>
                    <a:pt x="2989234" y="760410"/>
                  </a:moveTo>
                  <a:lnTo>
                    <a:pt x="3000346" y="771020"/>
                  </a:lnTo>
                  <a:lnTo>
                    <a:pt x="2997078" y="785810"/>
                  </a:lnTo>
                  <a:lnTo>
                    <a:pt x="2989559" y="779380"/>
                  </a:lnTo>
                  <a:cubicBezTo>
                    <a:pt x="2989451" y="773057"/>
                    <a:pt x="2989342" y="766733"/>
                    <a:pt x="2989234" y="760410"/>
                  </a:cubicBezTo>
                  <a:close/>
                  <a:moveTo>
                    <a:pt x="3084673" y="733425"/>
                  </a:moveTo>
                  <a:lnTo>
                    <a:pt x="3095591" y="744629"/>
                  </a:lnTo>
                  <a:lnTo>
                    <a:pt x="3089491" y="761915"/>
                  </a:lnTo>
                  <a:lnTo>
                    <a:pt x="3078568" y="778881"/>
                  </a:lnTo>
                  <a:lnTo>
                    <a:pt x="3073427" y="784323"/>
                  </a:lnTo>
                  <a:lnTo>
                    <a:pt x="3061541" y="788805"/>
                  </a:lnTo>
                  <a:lnTo>
                    <a:pt x="3062825" y="799369"/>
                  </a:lnTo>
                  <a:lnTo>
                    <a:pt x="3065074" y="811213"/>
                  </a:lnTo>
                  <a:lnTo>
                    <a:pt x="3056400" y="808972"/>
                  </a:lnTo>
                  <a:lnTo>
                    <a:pt x="3054472" y="788805"/>
                  </a:lnTo>
                  <a:lnTo>
                    <a:pt x="3063789" y="766077"/>
                  </a:lnTo>
                  <a:lnTo>
                    <a:pt x="3045477" y="773119"/>
                  </a:lnTo>
                  <a:lnTo>
                    <a:pt x="3028448" y="802890"/>
                  </a:lnTo>
                  <a:lnTo>
                    <a:pt x="3016882" y="795527"/>
                  </a:lnTo>
                  <a:lnTo>
                    <a:pt x="3014633" y="784643"/>
                  </a:lnTo>
                  <a:lnTo>
                    <a:pt x="3028127" y="766397"/>
                  </a:lnTo>
                  <a:lnTo>
                    <a:pt x="3045477" y="749431"/>
                  </a:lnTo>
                  <a:lnTo>
                    <a:pt x="3065396" y="743989"/>
                  </a:lnTo>
                  <a:close/>
                  <a:moveTo>
                    <a:pt x="3205129" y="719138"/>
                  </a:moveTo>
                  <a:lnTo>
                    <a:pt x="3203253" y="736387"/>
                  </a:lnTo>
                  <a:lnTo>
                    <a:pt x="3189807" y="739776"/>
                  </a:lnTo>
                  <a:lnTo>
                    <a:pt x="3184491" y="726222"/>
                  </a:lnTo>
                  <a:close/>
                  <a:moveTo>
                    <a:pt x="3048002" y="700087"/>
                  </a:moveTo>
                  <a:lnTo>
                    <a:pt x="3055726" y="703262"/>
                  </a:lnTo>
                  <a:lnTo>
                    <a:pt x="3059084" y="711517"/>
                  </a:lnTo>
                  <a:lnTo>
                    <a:pt x="3057069" y="725170"/>
                  </a:lnTo>
                  <a:lnTo>
                    <a:pt x="3044980" y="725487"/>
                  </a:lnTo>
                  <a:lnTo>
                    <a:pt x="3041621" y="709612"/>
                  </a:lnTo>
                  <a:close/>
                  <a:moveTo>
                    <a:pt x="3147591" y="608011"/>
                  </a:moveTo>
                  <a:lnTo>
                    <a:pt x="3157047" y="609291"/>
                  </a:lnTo>
                  <a:lnTo>
                    <a:pt x="3163667" y="632651"/>
                  </a:lnTo>
                  <a:lnTo>
                    <a:pt x="3154210" y="648332"/>
                  </a:lnTo>
                  <a:lnTo>
                    <a:pt x="3165873" y="659212"/>
                  </a:lnTo>
                  <a:lnTo>
                    <a:pt x="3165873" y="666572"/>
                  </a:lnTo>
                  <a:lnTo>
                    <a:pt x="3150428" y="687053"/>
                  </a:lnTo>
                  <a:lnTo>
                    <a:pt x="3152319" y="699533"/>
                  </a:lnTo>
                  <a:lnTo>
                    <a:pt x="3167134" y="696333"/>
                  </a:lnTo>
                  <a:lnTo>
                    <a:pt x="3173439" y="675853"/>
                  </a:lnTo>
                  <a:lnTo>
                    <a:pt x="3178482" y="657932"/>
                  </a:lnTo>
                  <a:lnTo>
                    <a:pt x="3193298" y="651212"/>
                  </a:lnTo>
                  <a:lnTo>
                    <a:pt x="3183211" y="634571"/>
                  </a:lnTo>
                  <a:lnTo>
                    <a:pt x="3192983" y="621771"/>
                  </a:lnTo>
                  <a:lnTo>
                    <a:pt x="3196765" y="625611"/>
                  </a:lnTo>
                  <a:lnTo>
                    <a:pt x="3199602" y="629131"/>
                  </a:lnTo>
                  <a:lnTo>
                    <a:pt x="3200548" y="631051"/>
                  </a:lnTo>
                  <a:lnTo>
                    <a:pt x="3201178" y="632331"/>
                  </a:lnTo>
                  <a:lnTo>
                    <a:pt x="3202124" y="632971"/>
                  </a:lnTo>
                  <a:lnTo>
                    <a:pt x="3203070" y="633611"/>
                  </a:lnTo>
                  <a:lnTo>
                    <a:pt x="3204015" y="632971"/>
                  </a:lnTo>
                  <a:lnTo>
                    <a:pt x="3205592" y="632651"/>
                  </a:lnTo>
                  <a:lnTo>
                    <a:pt x="3207483" y="631691"/>
                  </a:lnTo>
                  <a:lnTo>
                    <a:pt x="3208744" y="631051"/>
                  </a:lnTo>
                  <a:lnTo>
                    <a:pt x="3220092" y="642572"/>
                  </a:lnTo>
                  <a:lnTo>
                    <a:pt x="3225766" y="654092"/>
                  </a:lnTo>
                  <a:lnTo>
                    <a:pt x="3206852" y="678093"/>
                  </a:lnTo>
                  <a:lnTo>
                    <a:pt x="3205276" y="700173"/>
                  </a:lnTo>
                  <a:lnTo>
                    <a:pt x="3185102" y="698253"/>
                  </a:lnTo>
                  <a:lnTo>
                    <a:pt x="3181319" y="716174"/>
                  </a:lnTo>
                  <a:lnTo>
                    <a:pt x="3173754" y="726734"/>
                  </a:lnTo>
                  <a:lnTo>
                    <a:pt x="3184472" y="743055"/>
                  </a:lnTo>
                  <a:lnTo>
                    <a:pt x="3173754" y="746255"/>
                  </a:lnTo>
                  <a:lnTo>
                    <a:pt x="3160199" y="738895"/>
                  </a:lnTo>
                  <a:lnTo>
                    <a:pt x="3157047" y="722894"/>
                  </a:lnTo>
                  <a:lnTo>
                    <a:pt x="3154525" y="730894"/>
                  </a:lnTo>
                  <a:lnTo>
                    <a:pt x="3152949" y="736974"/>
                  </a:lnTo>
                  <a:lnTo>
                    <a:pt x="3152004" y="739215"/>
                  </a:lnTo>
                  <a:cubicBezTo>
                    <a:pt x="3151899" y="739855"/>
                    <a:pt x="3151793" y="740495"/>
                    <a:pt x="3151688" y="741135"/>
                  </a:cubicBezTo>
                  <a:lnTo>
                    <a:pt x="3151373" y="743375"/>
                  </a:lnTo>
                  <a:lnTo>
                    <a:pt x="3149482" y="746895"/>
                  </a:lnTo>
                  <a:lnTo>
                    <a:pt x="3144123" y="756495"/>
                  </a:lnTo>
                  <a:lnTo>
                    <a:pt x="3136243" y="769935"/>
                  </a:lnTo>
                  <a:lnTo>
                    <a:pt x="3126786" y="760335"/>
                  </a:lnTo>
                  <a:lnTo>
                    <a:pt x="3129623" y="727694"/>
                  </a:lnTo>
                  <a:lnTo>
                    <a:pt x="3116384" y="740495"/>
                  </a:lnTo>
                  <a:lnTo>
                    <a:pt x="3105036" y="768975"/>
                  </a:lnTo>
                  <a:lnTo>
                    <a:pt x="3097785" y="767055"/>
                  </a:lnTo>
                  <a:lnTo>
                    <a:pt x="3107873" y="742415"/>
                  </a:lnTo>
                  <a:lnTo>
                    <a:pt x="3096209" y="740495"/>
                  </a:lnTo>
                  <a:lnTo>
                    <a:pt x="3094003" y="734094"/>
                  </a:lnTo>
                  <a:lnTo>
                    <a:pt x="3107557" y="727694"/>
                  </a:lnTo>
                  <a:lnTo>
                    <a:pt x="3099992" y="717134"/>
                  </a:lnTo>
                  <a:lnTo>
                    <a:pt x="3127101" y="687053"/>
                  </a:lnTo>
                  <a:lnTo>
                    <a:pt x="3127101" y="668172"/>
                  </a:lnTo>
                  <a:lnTo>
                    <a:pt x="3135297" y="656332"/>
                  </a:lnTo>
                  <a:lnTo>
                    <a:pt x="3128992" y="646732"/>
                  </a:lnTo>
                  <a:close/>
                  <a:moveTo>
                    <a:pt x="3086809" y="601662"/>
                  </a:moveTo>
                  <a:lnTo>
                    <a:pt x="3100900" y="618490"/>
                  </a:lnTo>
                  <a:lnTo>
                    <a:pt x="3095575" y="628967"/>
                  </a:lnTo>
                  <a:lnTo>
                    <a:pt x="3100274" y="649287"/>
                  </a:lnTo>
                  <a:lnTo>
                    <a:pt x="3095888" y="658812"/>
                  </a:lnTo>
                  <a:lnTo>
                    <a:pt x="3117816" y="663575"/>
                  </a:lnTo>
                  <a:lnTo>
                    <a:pt x="3107478" y="680720"/>
                  </a:lnTo>
                  <a:lnTo>
                    <a:pt x="3092755" y="682625"/>
                  </a:lnTo>
                  <a:lnTo>
                    <a:pt x="3067073" y="700087"/>
                  </a:lnTo>
                  <a:lnTo>
                    <a:pt x="3054544" y="696912"/>
                  </a:lnTo>
                  <a:lnTo>
                    <a:pt x="3082423" y="661987"/>
                  </a:lnTo>
                  <a:lnTo>
                    <a:pt x="3052351" y="679767"/>
                  </a:lnTo>
                  <a:lnTo>
                    <a:pt x="3042953" y="679132"/>
                  </a:lnTo>
                  <a:lnTo>
                    <a:pt x="3029170" y="697230"/>
                  </a:lnTo>
                  <a:lnTo>
                    <a:pt x="3024158" y="683577"/>
                  </a:lnTo>
                  <a:lnTo>
                    <a:pt x="3034495" y="675957"/>
                  </a:lnTo>
                  <a:lnTo>
                    <a:pt x="3031050" y="662305"/>
                  </a:lnTo>
                  <a:lnTo>
                    <a:pt x="3042640" y="652780"/>
                  </a:lnTo>
                  <a:lnTo>
                    <a:pt x="3057363" y="649605"/>
                  </a:lnTo>
                  <a:lnTo>
                    <a:pt x="3071460" y="629285"/>
                  </a:lnTo>
                  <a:lnTo>
                    <a:pt x="3083990" y="628332"/>
                  </a:lnTo>
                  <a:lnTo>
                    <a:pt x="3079917" y="611187"/>
                  </a:lnTo>
                  <a:close/>
                  <a:moveTo>
                    <a:pt x="3198778" y="596901"/>
                  </a:moveTo>
                  <a:lnTo>
                    <a:pt x="3208960" y="597864"/>
                  </a:lnTo>
                  <a:lnTo>
                    <a:pt x="3214215" y="603322"/>
                  </a:lnTo>
                  <a:lnTo>
                    <a:pt x="3219798" y="601074"/>
                  </a:lnTo>
                  <a:lnTo>
                    <a:pt x="3227353" y="611349"/>
                  </a:lnTo>
                  <a:lnTo>
                    <a:pt x="3217828" y="625476"/>
                  </a:lnTo>
                  <a:lnTo>
                    <a:pt x="3201405" y="609743"/>
                  </a:lnTo>
                  <a:close/>
                  <a:moveTo>
                    <a:pt x="3164907" y="504825"/>
                  </a:moveTo>
                  <a:lnTo>
                    <a:pt x="3188311" y="509905"/>
                  </a:lnTo>
                  <a:lnTo>
                    <a:pt x="3190841" y="523558"/>
                  </a:lnTo>
                  <a:lnTo>
                    <a:pt x="3182302" y="535305"/>
                  </a:lnTo>
                  <a:lnTo>
                    <a:pt x="3184516" y="554355"/>
                  </a:lnTo>
                  <a:lnTo>
                    <a:pt x="3172181" y="566103"/>
                  </a:lnTo>
                  <a:lnTo>
                    <a:pt x="3164591" y="582930"/>
                  </a:lnTo>
                  <a:lnTo>
                    <a:pt x="3136444" y="592455"/>
                  </a:lnTo>
                  <a:lnTo>
                    <a:pt x="3124110" y="622300"/>
                  </a:lnTo>
                  <a:lnTo>
                    <a:pt x="3119998" y="619125"/>
                  </a:lnTo>
                  <a:lnTo>
                    <a:pt x="3120631" y="611823"/>
                  </a:lnTo>
                  <a:lnTo>
                    <a:pt x="3109878" y="602615"/>
                  </a:lnTo>
                  <a:lnTo>
                    <a:pt x="3132965" y="578803"/>
                  </a:lnTo>
                  <a:lnTo>
                    <a:pt x="3136127" y="555943"/>
                  </a:lnTo>
                  <a:lnTo>
                    <a:pt x="3151941" y="553403"/>
                  </a:lnTo>
                  <a:lnTo>
                    <a:pt x="3155736" y="542925"/>
                  </a:lnTo>
                  <a:lnTo>
                    <a:pt x="3151624" y="531495"/>
                  </a:lnTo>
                  <a:lnTo>
                    <a:pt x="3157950" y="523875"/>
                  </a:lnTo>
                  <a:close/>
                  <a:moveTo>
                    <a:pt x="4364771" y="471424"/>
                  </a:moveTo>
                  <a:lnTo>
                    <a:pt x="4352063" y="473328"/>
                  </a:lnTo>
                  <a:lnTo>
                    <a:pt x="4349204" y="492370"/>
                  </a:lnTo>
                  <a:lnTo>
                    <a:pt x="4353334" y="505065"/>
                  </a:lnTo>
                  <a:lnTo>
                    <a:pt x="4345709" y="514269"/>
                  </a:lnTo>
                  <a:lnTo>
                    <a:pt x="4338402" y="505383"/>
                  </a:lnTo>
                  <a:lnTo>
                    <a:pt x="4341579" y="493005"/>
                  </a:lnTo>
                  <a:lnTo>
                    <a:pt x="4337131" y="479358"/>
                  </a:lnTo>
                  <a:lnTo>
                    <a:pt x="4322835" y="489514"/>
                  </a:lnTo>
                  <a:lnTo>
                    <a:pt x="4315210" y="501892"/>
                  </a:lnTo>
                  <a:lnTo>
                    <a:pt x="4319976" y="515538"/>
                  </a:lnTo>
                  <a:lnTo>
                    <a:pt x="4326647" y="515538"/>
                  </a:lnTo>
                  <a:lnTo>
                    <a:pt x="4334590" y="522203"/>
                  </a:lnTo>
                  <a:lnTo>
                    <a:pt x="4333319" y="536167"/>
                  </a:lnTo>
                  <a:lnTo>
                    <a:pt x="4321882" y="530455"/>
                  </a:lnTo>
                  <a:lnTo>
                    <a:pt x="4315210" y="539658"/>
                  </a:lnTo>
                  <a:lnTo>
                    <a:pt x="4297419" y="537119"/>
                  </a:lnTo>
                  <a:lnTo>
                    <a:pt x="4292971" y="550766"/>
                  </a:lnTo>
                  <a:lnTo>
                    <a:pt x="4282805" y="553940"/>
                  </a:lnTo>
                  <a:lnTo>
                    <a:pt x="4274862" y="552353"/>
                  </a:lnTo>
                  <a:lnTo>
                    <a:pt x="4260566" y="563778"/>
                  </a:lnTo>
                  <a:lnTo>
                    <a:pt x="4263425" y="579647"/>
                  </a:lnTo>
                  <a:lnTo>
                    <a:pt x="4256754" y="585677"/>
                  </a:lnTo>
                  <a:lnTo>
                    <a:pt x="4246270" y="586312"/>
                  </a:lnTo>
                  <a:lnTo>
                    <a:pt x="4233244" y="586946"/>
                  </a:lnTo>
                  <a:lnTo>
                    <a:pt x="4227843" y="601863"/>
                  </a:lnTo>
                  <a:lnTo>
                    <a:pt x="4232926" y="608210"/>
                  </a:lnTo>
                  <a:lnTo>
                    <a:pt x="4241504" y="605036"/>
                  </a:lnTo>
                  <a:lnTo>
                    <a:pt x="4247858" y="609797"/>
                  </a:lnTo>
                  <a:lnTo>
                    <a:pt x="4239280" y="612653"/>
                  </a:lnTo>
                  <a:lnTo>
                    <a:pt x="4244363" y="622174"/>
                  </a:lnTo>
                  <a:lnTo>
                    <a:pt x="4254530" y="624396"/>
                  </a:lnTo>
                  <a:lnTo>
                    <a:pt x="4259295" y="613288"/>
                  </a:lnTo>
                  <a:lnTo>
                    <a:pt x="4260248" y="619635"/>
                  </a:lnTo>
                  <a:lnTo>
                    <a:pt x="4269462" y="628204"/>
                  </a:lnTo>
                  <a:lnTo>
                    <a:pt x="4263108" y="631378"/>
                  </a:lnTo>
                  <a:lnTo>
                    <a:pt x="4252624" y="629791"/>
                  </a:lnTo>
                  <a:lnTo>
                    <a:pt x="4260566" y="643755"/>
                  </a:lnTo>
                  <a:lnTo>
                    <a:pt x="4275180" y="653594"/>
                  </a:lnTo>
                  <a:lnTo>
                    <a:pt x="4289477" y="646612"/>
                  </a:lnTo>
                  <a:lnTo>
                    <a:pt x="4287570" y="633599"/>
                  </a:lnTo>
                  <a:lnTo>
                    <a:pt x="4297101" y="628839"/>
                  </a:lnTo>
                  <a:lnTo>
                    <a:pt x="4302185" y="638360"/>
                  </a:lnTo>
                  <a:lnTo>
                    <a:pt x="4312669" y="637725"/>
                  </a:lnTo>
                  <a:lnTo>
                    <a:pt x="4312033" y="628204"/>
                  </a:lnTo>
                  <a:lnTo>
                    <a:pt x="4308221" y="616462"/>
                  </a:lnTo>
                  <a:lnTo>
                    <a:pt x="4317752" y="615827"/>
                  </a:lnTo>
                  <a:lnTo>
                    <a:pt x="4332048" y="624396"/>
                  </a:lnTo>
                  <a:lnTo>
                    <a:pt x="4339673" y="624396"/>
                  </a:lnTo>
                  <a:lnTo>
                    <a:pt x="4339547" y="624461"/>
                  </a:lnTo>
                  <a:lnTo>
                    <a:pt x="4339882" y="624461"/>
                  </a:lnTo>
                  <a:lnTo>
                    <a:pt x="4340199" y="623826"/>
                  </a:lnTo>
                  <a:lnTo>
                    <a:pt x="4341172" y="623340"/>
                  </a:lnTo>
                  <a:lnTo>
                    <a:pt x="4347298" y="612018"/>
                  </a:lnTo>
                  <a:lnTo>
                    <a:pt x="4332366" y="604402"/>
                  </a:lnTo>
                  <a:lnTo>
                    <a:pt x="4328236" y="605354"/>
                  </a:lnTo>
                  <a:lnTo>
                    <a:pt x="4317434" y="588216"/>
                  </a:lnTo>
                  <a:lnTo>
                    <a:pt x="4329189" y="567587"/>
                  </a:lnTo>
                  <a:lnTo>
                    <a:pt x="4344121" y="564731"/>
                  </a:lnTo>
                  <a:lnTo>
                    <a:pt x="4350793" y="555210"/>
                  </a:lnTo>
                  <a:lnTo>
                    <a:pt x="4348886" y="549814"/>
                  </a:lnTo>
                  <a:lnTo>
                    <a:pt x="4361912" y="539976"/>
                  </a:lnTo>
                  <a:lnTo>
                    <a:pt x="4359053" y="525059"/>
                  </a:lnTo>
                  <a:lnTo>
                    <a:pt x="4355876" y="522838"/>
                  </a:lnTo>
                  <a:lnTo>
                    <a:pt x="4355240" y="513634"/>
                  </a:lnTo>
                  <a:lnTo>
                    <a:pt x="4380021" y="502526"/>
                  </a:lnTo>
                  <a:lnTo>
                    <a:pt x="4384151" y="488879"/>
                  </a:lnTo>
                  <a:lnTo>
                    <a:pt x="4380339" y="476185"/>
                  </a:lnTo>
                  <a:lnTo>
                    <a:pt x="4369537" y="489514"/>
                  </a:lnTo>
                  <a:lnTo>
                    <a:pt x="4360959" y="501892"/>
                  </a:lnTo>
                  <a:lnTo>
                    <a:pt x="4359053" y="486023"/>
                  </a:lnTo>
                  <a:lnTo>
                    <a:pt x="4366360" y="478724"/>
                  </a:lnTo>
                  <a:close/>
                  <a:moveTo>
                    <a:pt x="3304349" y="431801"/>
                  </a:moveTo>
                  <a:lnTo>
                    <a:pt x="3318916" y="437795"/>
                  </a:lnTo>
                  <a:lnTo>
                    <a:pt x="3327783" y="453570"/>
                  </a:lnTo>
                  <a:lnTo>
                    <a:pt x="3334751" y="432432"/>
                  </a:lnTo>
                  <a:lnTo>
                    <a:pt x="3344568" y="440950"/>
                  </a:lnTo>
                  <a:lnTo>
                    <a:pt x="3340451" y="462719"/>
                  </a:lnTo>
                  <a:lnTo>
                    <a:pt x="3344885" y="472183"/>
                  </a:lnTo>
                  <a:lnTo>
                    <a:pt x="3354069" y="456409"/>
                  </a:lnTo>
                  <a:lnTo>
                    <a:pt x="3367053" y="470290"/>
                  </a:lnTo>
                  <a:lnTo>
                    <a:pt x="3355335" y="475338"/>
                  </a:lnTo>
                  <a:lnTo>
                    <a:pt x="3360719" y="488904"/>
                  </a:lnTo>
                  <a:lnTo>
                    <a:pt x="3347101" y="510988"/>
                  </a:lnTo>
                  <a:cubicBezTo>
                    <a:pt x="3346784" y="517298"/>
                    <a:pt x="3346468" y="523607"/>
                    <a:pt x="3346151" y="529917"/>
                  </a:cubicBezTo>
                  <a:lnTo>
                    <a:pt x="3358185" y="549477"/>
                  </a:lnTo>
                  <a:lnTo>
                    <a:pt x="3320183" y="551055"/>
                  </a:lnTo>
                  <a:lnTo>
                    <a:pt x="3317016" y="534649"/>
                  </a:lnTo>
                  <a:lnTo>
                    <a:pt x="3296748" y="556733"/>
                  </a:lnTo>
                  <a:lnTo>
                    <a:pt x="3274897" y="555471"/>
                  </a:lnTo>
                  <a:lnTo>
                    <a:pt x="3256845" y="581026"/>
                  </a:lnTo>
                  <a:lnTo>
                    <a:pt x="3243228" y="566513"/>
                  </a:lnTo>
                  <a:lnTo>
                    <a:pt x="3249562" y="556102"/>
                  </a:lnTo>
                  <a:lnTo>
                    <a:pt x="3270780" y="552317"/>
                  </a:lnTo>
                  <a:lnTo>
                    <a:pt x="3271413" y="539066"/>
                  </a:lnTo>
                  <a:lnTo>
                    <a:pt x="3255579" y="533703"/>
                  </a:lnTo>
                  <a:lnTo>
                    <a:pt x="3252412" y="523292"/>
                  </a:lnTo>
                  <a:lnTo>
                    <a:pt x="3267296" y="516036"/>
                  </a:lnTo>
                  <a:lnTo>
                    <a:pt x="3250828" y="500261"/>
                  </a:lnTo>
                  <a:lnTo>
                    <a:pt x="3264763" y="481332"/>
                  </a:lnTo>
                  <a:lnTo>
                    <a:pt x="3300548" y="488588"/>
                  </a:lnTo>
                  <a:lnTo>
                    <a:pt x="3308782" y="480070"/>
                  </a:lnTo>
                  <a:lnTo>
                    <a:pt x="3286614" y="469975"/>
                  </a:lnTo>
                  <a:lnTo>
                    <a:pt x="3288831" y="456093"/>
                  </a:lnTo>
                  <a:lnTo>
                    <a:pt x="3310999" y="462088"/>
                  </a:lnTo>
                  <a:close/>
                  <a:moveTo>
                    <a:pt x="3435951" y="361951"/>
                  </a:moveTo>
                  <a:lnTo>
                    <a:pt x="3459129" y="379352"/>
                  </a:lnTo>
                  <a:cubicBezTo>
                    <a:pt x="3458917" y="383993"/>
                    <a:pt x="3458706" y="388633"/>
                    <a:pt x="3458494" y="393274"/>
                  </a:cubicBezTo>
                  <a:lnTo>
                    <a:pt x="3438491" y="404980"/>
                  </a:lnTo>
                  <a:lnTo>
                    <a:pt x="3440714" y="424913"/>
                  </a:lnTo>
                  <a:lnTo>
                    <a:pt x="3394358" y="452439"/>
                  </a:lnTo>
                  <a:lnTo>
                    <a:pt x="3382928" y="442314"/>
                  </a:lnTo>
                  <a:lnTo>
                    <a:pt x="3371816" y="427444"/>
                  </a:lnTo>
                  <a:lnTo>
                    <a:pt x="3393088" y="427444"/>
                  </a:lnTo>
                  <a:lnTo>
                    <a:pt x="3385468" y="404031"/>
                  </a:lnTo>
                  <a:lnTo>
                    <a:pt x="3411821" y="400867"/>
                  </a:lnTo>
                  <a:lnTo>
                    <a:pt x="3418171" y="384098"/>
                  </a:lnTo>
                  <a:lnTo>
                    <a:pt x="3424521" y="395805"/>
                  </a:lnTo>
                  <a:lnTo>
                    <a:pt x="3429919" y="395488"/>
                  </a:lnTo>
                  <a:lnTo>
                    <a:pt x="3424521" y="373657"/>
                  </a:lnTo>
                  <a:close/>
                  <a:moveTo>
                    <a:pt x="3528661" y="334961"/>
                  </a:moveTo>
                  <a:lnTo>
                    <a:pt x="3536916" y="337252"/>
                  </a:lnTo>
                  <a:lnTo>
                    <a:pt x="3529613" y="364093"/>
                  </a:lnTo>
                  <a:lnTo>
                    <a:pt x="3509928" y="366711"/>
                  </a:lnTo>
                  <a:lnTo>
                    <a:pt x="3505166" y="354600"/>
                  </a:lnTo>
                  <a:lnTo>
                    <a:pt x="3523263" y="347072"/>
                  </a:lnTo>
                  <a:close/>
                  <a:moveTo>
                    <a:pt x="4276189" y="308170"/>
                  </a:moveTo>
                  <a:lnTo>
                    <a:pt x="4271925" y="310848"/>
                  </a:lnTo>
                  <a:cubicBezTo>
                    <a:pt x="4271963" y="310963"/>
                    <a:pt x="4272002" y="311077"/>
                    <a:pt x="4272040" y="311192"/>
                  </a:cubicBezTo>
                  <a:close/>
                  <a:moveTo>
                    <a:pt x="3488655" y="279400"/>
                  </a:moveTo>
                  <a:lnTo>
                    <a:pt x="3501355" y="287882"/>
                  </a:lnTo>
                  <a:lnTo>
                    <a:pt x="3495958" y="298248"/>
                  </a:lnTo>
                  <a:lnTo>
                    <a:pt x="3498180" y="309557"/>
                  </a:lnTo>
                  <a:lnTo>
                    <a:pt x="3516278" y="322123"/>
                  </a:lnTo>
                  <a:lnTo>
                    <a:pt x="3497545" y="345054"/>
                  </a:lnTo>
                  <a:lnTo>
                    <a:pt x="3490560" y="364845"/>
                  </a:lnTo>
                  <a:lnTo>
                    <a:pt x="3473415" y="368300"/>
                  </a:lnTo>
                  <a:lnTo>
                    <a:pt x="3448015" y="342541"/>
                  </a:lnTo>
                  <a:lnTo>
                    <a:pt x="3445475" y="316468"/>
                  </a:lnTo>
                  <a:lnTo>
                    <a:pt x="3433728" y="314269"/>
                  </a:lnTo>
                  <a:lnTo>
                    <a:pt x="3433728" y="302960"/>
                  </a:lnTo>
                  <a:lnTo>
                    <a:pt x="3438808" y="289138"/>
                  </a:lnTo>
                  <a:lnTo>
                    <a:pt x="3454683" y="296678"/>
                  </a:lnTo>
                  <a:lnTo>
                    <a:pt x="3479130" y="296364"/>
                  </a:lnTo>
                  <a:lnTo>
                    <a:pt x="3466748" y="317096"/>
                  </a:lnTo>
                  <a:lnTo>
                    <a:pt x="3478495" y="340028"/>
                  </a:lnTo>
                  <a:lnTo>
                    <a:pt x="3478495" y="328719"/>
                  </a:lnTo>
                  <a:lnTo>
                    <a:pt x="3494053" y="309557"/>
                  </a:lnTo>
                  <a:close/>
                  <a:moveTo>
                    <a:pt x="3621053" y="250824"/>
                  </a:moveTo>
                  <a:lnTo>
                    <a:pt x="3633753" y="259353"/>
                  </a:lnTo>
                  <a:lnTo>
                    <a:pt x="3618195" y="280201"/>
                  </a:lnTo>
                  <a:lnTo>
                    <a:pt x="3627720" y="304208"/>
                  </a:lnTo>
                  <a:lnTo>
                    <a:pt x="3615973" y="312737"/>
                  </a:lnTo>
                  <a:lnTo>
                    <a:pt x="3601050" y="303577"/>
                  </a:lnTo>
                  <a:lnTo>
                    <a:pt x="3603273" y="292837"/>
                  </a:lnTo>
                  <a:lnTo>
                    <a:pt x="3595653" y="274199"/>
                  </a:lnTo>
                  <a:lnTo>
                    <a:pt x="3604860" y="268830"/>
                  </a:lnTo>
                  <a:lnTo>
                    <a:pt x="3610258" y="258405"/>
                  </a:lnTo>
                  <a:close/>
                  <a:moveTo>
                    <a:pt x="3463697" y="247649"/>
                  </a:moveTo>
                  <a:lnTo>
                    <a:pt x="3468654" y="252812"/>
                  </a:lnTo>
                  <a:lnTo>
                    <a:pt x="3466904" y="273140"/>
                  </a:lnTo>
                  <a:lnTo>
                    <a:pt x="3463988" y="287337"/>
                  </a:lnTo>
                  <a:lnTo>
                    <a:pt x="3454366" y="273140"/>
                  </a:lnTo>
                  <a:close/>
                  <a:moveTo>
                    <a:pt x="3514243" y="244475"/>
                  </a:moveTo>
                  <a:lnTo>
                    <a:pt x="3523940" y="256388"/>
                  </a:lnTo>
                  <a:lnTo>
                    <a:pt x="3525232" y="268946"/>
                  </a:lnTo>
                  <a:lnTo>
                    <a:pt x="3543655" y="271200"/>
                  </a:lnTo>
                  <a:lnTo>
                    <a:pt x="3546887" y="284080"/>
                  </a:lnTo>
                  <a:lnTo>
                    <a:pt x="3557553" y="287944"/>
                  </a:lnTo>
                  <a:lnTo>
                    <a:pt x="3554644" y="304044"/>
                  </a:lnTo>
                  <a:lnTo>
                    <a:pt x="3540746" y="312737"/>
                  </a:lnTo>
                  <a:lnTo>
                    <a:pt x="3524586" y="294706"/>
                  </a:lnTo>
                  <a:lnTo>
                    <a:pt x="3514890" y="285046"/>
                  </a:lnTo>
                  <a:lnTo>
                    <a:pt x="3517476" y="269268"/>
                  </a:lnTo>
                  <a:lnTo>
                    <a:pt x="3503578" y="253168"/>
                  </a:lnTo>
                  <a:close/>
                  <a:moveTo>
                    <a:pt x="3570253" y="234949"/>
                  </a:moveTo>
                  <a:lnTo>
                    <a:pt x="3579778" y="251203"/>
                  </a:lnTo>
                  <a:lnTo>
                    <a:pt x="3571205" y="257174"/>
                  </a:lnTo>
                  <a:lnTo>
                    <a:pt x="3563903" y="249213"/>
                  </a:lnTo>
                  <a:lnTo>
                    <a:pt x="3564855" y="239261"/>
                  </a:lnTo>
                  <a:close/>
                  <a:moveTo>
                    <a:pt x="3805219" y="211137"/>
                  </a:moveTo>
                  <a:lnTo>
                    <a:pt x="3835518" y="224790"/>
                  </a:lnTo>
                  <a:lnTo>
                    <a:pt x="3846478" y="244792"/>
                  </a:lnTo>
                  <a:lnTo>
                    <a:pt x="3843254" y="252412"/>
                  </a:lnTo>
                  <a:lnTo>
                    <a:pt x="3818435" y="250190"/>
                  </a:lnTo>
                  <a:lnTo>
                    <a:pt x="3782978" y="229552"/>
                  </a:lnTo>
                  <a:close/>
                  <a:moveTo>
                    <a:pt x="3716499" y="206375"/>
                  </a:moveTo>
                  <a:lnTo>
                    <a:pt x="3732178" y="217487"/>
                  </a:lnTo>
                  <a:lnTo>
                    <a:pt x="3721516" y="233363"/>
                  </a:lnTo>
                  <a:lnTo>
                    <a:pt x="3706778" y="208280"/>
                  </a:lnTo>
                  <a:close/>
                  <a:moveTo>
                    <a:pt x="3892555" y="152400"/>
                  </a:moveTo>
                  <a:lnTo>
                    <a:pt x="3891607" y="170764"/>
                  </a:lnTo>
                  <a:lnTo>
                    <a:pt x="3900454" y="183652"/>
                  </a:lnTo>
                  <a:lnTo>
                    <a:pt x="3893187" y="195573"/>
                  </a:lnTo>
                  <a:lnTo>
                    <a:pt x="3880232" y="211682"/>
                  </a:lnTo>
                  <a:lnTo>
                    <a:pt x="3858431" y="239713"/>
                  </a:lnTo>
                  <a:lnTo>
                    <a:pt x="3847056" y="236491"/>
                  </a:lnTo>
                  <a:lnTo>
                    <a:pt x="3847056" y="209749"/>
                  </a:lnTo>
                  <a:lnTo>
                    <a:pt x="3835366" y="197184"/>
                  </a:lnTo>
                  <a:lnTo>
                    <a:pt x="3845477" y="175597"/>
                  </a:lnTo>
                  <a:lnTo>
                    <a:pt x="3859379" y="186230"/>
                  </a:lnTo>
                  <a:lnTo>
                    <a:pt x="3862538" y="172376"/>
                  </a:lnTo>
                  <a:lnTo>
                    <a:pt x="3883076" y="158199"/>
                  </a:lnTo>
                  <a:close/>
                  <a:moveTo>
                    <a:pt x="3911566" y="117476"/>
                  </a:moveTo>
                  <a:lnTo>
                    <a:pt x="3927580" y="122238"/>
                  </a:lnTo>
                  <a:lnTo>
                    <a:pt x="3940141" y="148591"/>
                  </a:lnTo>
                  <a:lnTo>
                    <a:pt x="3932918" y="162243"/>
                  </a:lnTo>
                  <a:lnTo>
                    <a:pt x="3918474" y="169864"/>
                  </a:lnTo>
                  <a:lnTo>
                    <a:pt x="3912822" y="142558"/>
                  </a:lnTo>
                  <a:cubicBezTo>
                    <a:pt x="3912403" y="134197"/>
                    <a:pt x="3911985" y="125837"/>
                    <a:pt x="3911566" y="117476"/>
                  </a:cubicBezTo>
                  <a:close/>
                  <a:moveTo>
                    <a:pt x="3882623" y="82550"/>
                  </a:moveTo>
                  <a:lnTo>
                    <a:pt x="3889341" y="101343"/>
                  </a:lnTo>
                  <a:lnTo>
                    <a:pt x="3872388" y="111216"/>
                  </a:lnTo>
                  <a:lnTo>
                    <a:pt x="3852236" y="124912"/>
                  </a:lnTo>
                  <a:lnTo>
                    <a:pt x="3842640" y="147527"/>
                  </a:lnTo>
                  <a:lnTo>
                    <a:pt x="3811932" y="167593"/>
                  </a:lnTo>
                  <a:lnTo>
                    <a:pt x="3800417" y="182563"/>
                  </a:lnTo>
                  <a:lnTo>
                    <a:pt x="3792740" y="163771"/>
                  </a:lnTo>
                  <a:lnTo>
                    <a:pt x="3782184" y="174282"/>
                  </a:lnTo>
                  <a:lnTo>
                    <a:pt x="3762352" y="178741"/>
                  </a:lnTo>
                  <a:lnTo>
                    <a:pt x="3763951" y="163771"/>
                  </a:lnTo>
                  <a:lnTo>
                    <a:pt x="3760753" y="144979"/>
                  </a:lnTo>
                  <a:lnTo>
                    <a:pt x="3783783" y="138290"/>
                  </a:lnTo>
                  <a:lnTo>
                    <a:pt x="3794659" y="121409"/>
                  </a:lnTo>
                  <a:lnTo>
                    <a:pt x="3808413" y="128735"/>
                  </a:lnTo>
                  <a:lnTo>
                    <a:pt x="3806494" y="142431"/>
                  </a:lnTo>
                  <a:lnTo>
                    <a:pt x="3826646" y="134468"/>
                  </a:lnTo>
                  <a:lnTo>
                    <a:pt x="3823447" y="118861"/>
                  </a:lnTo>
                  <a:lnTo>
                    <a:pt x="3858313" y="100706"/>
                  </a:lnTo>
                  <a:lnTo>
                    <a:pt x="3867909" y="104846"/>
                  </a:lnTo>
                  <a:lnTo>
                    <a:pt x="3873987" y="88921"/>
                  </a:lnTo>
                  <a:close/>
                  <a:moveTo>
                    <a:pt x="3954178" y="46037"/>
                  </a:moveTo>
                  <a:lnTo>
                    <a:pt x="3965541" y="53654"/>
                  </a:lnTo>
                  <a:cubicBezTo>
                    <a:pt x="3965095" y="60458"/>
                    <a:pt x="3964650" y="67263"/>
                    <a:pt x="3964204" y="74067"/>
                  </a:cubicBezTo>
                  <a:lnTo>
                    <a:pt x="3953175" y="76200"/>
                  </a:lnTo>
                  <a:lnTo>
                    <a:pt x="3955514" y="67974"/>
                  </a:lnTo>
                  <a:lnTo>
                    <a:pt x="3946491" y="64318"/>
                  </a:lnTo>
                  <a:close/>
                  <a:moveTo>
                    <a:pt x="4240178" y="42862"/>
                  </a:moveTo>
                  <a:lnTo>
                    <a:pt x="4253469" y="43488"/>
                  </a:lnTo>
                  <a:cubicBezTo>
                    <a:pt x="4253801" y="50159"/>
                    <a:pt x="4254134" y="56829"/>
                    <a:pt x="4254466" y="63500"/>
                  </a:cubicBezTo>
                  <a:close/>
                  <a:moveTo>
                    <a:pt x="4283567" y="2124"/>
                  </a:moveTo>
                  <a:lnTo>
                    <a:pt x="4289750" y="3880"/>
                  </a:lnTo>
                  <a:lnTo>
                    <a:pt x="4307921" y="26351"/>
                  </a:lnTo>
                  <a:lnTo>
                    <a:pt x="4311095" y="16826"/>
                  </a:lnTo>
                  <a:lnTo>
                    <a:pt x="4314150" y="10809"/>
                  </a:lnTo>
                  <a:lnTo>
                    <a:pt x="4334458" y="16576"/>
                  </a:lnTo>
                  <a:lnTo>
                    <a:pt x="4344797" y="20074"/>
                  </a:lnTo>
                  <a:lnTo>
                    <a:pt x="4331090" y="40956"/>
                  </a:lnTo>
                  <a:lnTo>
                    <a:pt x="4363145" y="29208"/>
                  </a:lnTo>
                  <a:lnTo>
                    <a:pt x="4366319" y="54291"/>
                  </a:lnTo>
                  <a:lnTo>
                    <a:pt x="4331407" y="89533"/>
                  </a:lnTo>
                  <a:lnTo>
                    <a:pt x="4304430" y="84453"/>
                  </a:lnTo>
                  <a:lnTo>
                    <a:pt x="4322203" y="103186"/>
                  </a:lnTo>
                  <a:lnTo>
                    <a:pt x="4318077" y="112711"/>
                  </a:lnTo>
                  <a:lnTo>
                    <a:pt x="4296178" y="128586"/>
                  </a:lnTo>
                  <a:lnTo>
                    <a:pt x="4289830" y="141603"/>
                  </a:lnTo>
                  <a:lnTo>
                    <a:pt x="4330772" y="120331"/>
                  </a:lnTo>
                  <a:lnTo>
                    <a:pt x="4344737" y="116838"/>
                  </a:lnTo>
                  <a:lnTo>
                    <a:pt x="4334263" y="162241"/>
                  </a:lnTo>
                  <a:lnTo>
                    <a:pt x="4311412" y="184466"/>
                  </a:lnTo>
                  <a:lnTo>
                    <a:pt x="4315538" y="192086"/>
                  </a:lnTo>
                  <a:lnTo>
                    <a:pt x="4331407" y="180338"/>
                  </a:lnTo>
                  <a:lnTo>
                    <a:pt x="4337755" y="183196"/>
                  </a:lnTo>
                  <a:lnTo>
                    <a:pt x="4336168" y="219391"/>
                  </a:lnTo>
                  <a:lnTo>
                    <a:pt x="4318712" y="285748"/>
                  </a:lnTo>
                  <a:lnTo>
                    <a:pt x="4278405" y="298766"/>
                  </a:lnTo>
                  <a:lnTo>
                    <a:pt x="4304430" y="295591"/>
                  </a:lnTo>
                  <a:lnTo>
                    <a:pt x="4326329" y="288606"/>
                  </a:lnTo>
                  <a:lnTo>
                    <a:pt x="4333946" y="251458"/>
                  </a:lnTo>
                  <a:lnTo>
                    <a:pt x="4359654" y="182561"/>
                  </a:lnTo>
                  <a:lnTo>
                    <a:pt x="4377109" y="186053"/>
                  </a:lnTo>
                  <a:lnTo>
                    <a:pt x="4357749" y="157796"/>
                  </a:lnTo>
                  <a:lnTo>
                    <a:pt x="4379331" y="98741"/>
                  </a:lnTo>
                  <a:lnTo>
                    <a:pt x="4394248" y="92391"/>
                  </a:lnTo>
                  <a:cubicBezTo>
                    <a:pt x="4394460" y="82443"/>
                    <a:pt x="4394671" y="72494"/>
                    <a:pt x="4394883" y="62546"/>
                  </a:cubicBezTo>
                  <a:lnTo>
                    <a:pt x="4419321" y="81278"/>
                  </a:lnTo>
                  <a:lnTo>
                    <a:pt x="4435189" y="79056"/>
                  </a:lnTo>
                  <a:lnTo>
                    <a:pt x="4449154" y="100011"/>
                  </a:lnTo>
                  <a:lnTo>
                    <a:pt x="4437729" y="117156"/>
                  </a:lnTo>
                  <a:lnTo>
                    <a:pt x="4451376" y="126681"/>
                  </a:lnTo>
                  <a:lnTo>
                    <a:pt x="4458675" y="120013"/>
                  </a:lnTo>
                  <a:lnTo>
                    <a:pt x="4482161" y="111441"/>
                  </a:lnTo>
                  <a:lnTo>
                    <a:pt x="4488509" y="142873"/>
                  </a:lnTo>
                  <a:lnTo>
                    <a:pt x="4505647" y="127951"/>
                  </a:lnTo>
                  <a:cubicBezTo>
                    <a:pt x="4505859" y="122342"/>
                    <a:pt x="4506070" y="116732"/>
                    <a:pt x="4506282" y="111123"/>
                  </a:cubicBezTo>
                  <a:lnTo>
                    <a:pt x="4521516" y="136523"/>
                  </a:lnTo>
                  <a:lnTo>
                    <a:pt x="4540559" y="139381"/>
                  </a:lnTo>
                  <a:cubicBezTo>
                    <a:pt x="4540242" y="142873"/>
                    <a:pt x="4539924" y="146366"/>
                    <a:pt x="4539607" y="149858"/>
                  </a:cubicBezTo>
                  <a:lnTo>
                    <a:pt x="4514217" y="161606"/>
                  </a:lnTo>
                  <a:lnTo>
                    <a:pt x="4529133" y="173353"/>
                  </a:lnTo>
                  <a:lnTo>
                    <a:pt x="4551032" y="160336"/>
                  </a:lnTo>
                  <a:lnTo>
                    <a:pt x="4578644" y="163511"/>
                  </a:lnTo>
                  <a:lnTo>
                    <a:pt x="4584357" y="186371"/>
                  </a:lnTo>
                  <a:lnTo>
                    <a:pt x="4600226" y="183196"/>
                  </a:lnTo>
                  <a:lnTo>
                    <a:pt x="4606891" y="226376"/>
                  </a:lnTo>
                  <a:lnTo>
                    <a:pt x="4574201" y="233678"/>
                  </a:lnTo>
                  <a:lnTo>
                    <a:pt x="4536116" y="270826"/>
                  </a:lnTo>
                  <a:lnTo>
                    <a:pt x="4517390" y="274318"/>
                  </a:lnTo>
                  <a:lnTo>
                    <a:pt x="4494222" y="287336"/>
                  </a:lnTo>
                  <a:lnTo>
                    <a:pt x="4451693" y="276223"/>
                  </a:lnTo>
                  <a:lnTo>
                    <a:pt x="4412656" y="272413"/>
                  </a:lnTo>
                  <a:lnTo>
                    <a:pt x="4376475" y="260031"/>
                  </a:lnTo>
                  <a:lnTo>
                    <a:pt x="4383140" y="276541"/>
                  </a:lnTo>
                  <a:lnTo>
                    <a:pt x="4374570" y="288288"/>
                  </a:lnTo>
                  <a:lnTo>
                    <a:pt x="4402182" y="287336"/>
                  </a:lnTo>
                  <a:lnTo>
                    <a:pt x="4435189" y="298131"/>
                  </a:lnTo>
                  <a:lnTo>
                    <a:pt x="4464706" y="321308"/>
                  </a:lnTo>
                  <a:lnTo>
                    <a:pt x="4459945" y="338135"/>
                  </a:lnTo>
                  <a:lnTo>
                    <a:pt x="4498665" y="340040"/>
                  </a:lnTo>
                  <a:lnTo>
                    <a:pt x="4507552" y="363853"/>
                  </a:lnTo>
                  <a:lnTo>
                    <a:pt x="4491048" y="379728"/>
                  </a:lnTo>
                  <a:lnTo>
                    <a:pt x="4511043" y="395920"/>
                  </a:lnTo>
                  <a:lnTo>
                    <a:pt x="4513582" y="424178"/>
                  </a:lnTo>
                  <a:lnTo>
                    <a:pt x="4502474" y="461325"/>
                  </a:lnTo>
                  <a:lnTo>
                    <a:pt x="4444711" y="494345"/>
                  </a:lnTo>
                  <a:lnTo>
                    <a:pt x="4432650" y="482915"/>
                  </a:lnTo>
                  <a:lnTo>
                    <a:pt x="4441220" y="501648"/>
                  </a:lnTo>
                  <a:lnTo>
                    <a:pt x="4435824" y="513078"/>
                  </a:lnTo>
                  <a:lnTo>
                    <a:pt x="4445346" y="501330"/>
                  </a:lnTo>
                  <a:lnTo>
                    <a:pt x="4506917" y="470533"/>
                  </a:lnTo>
                  <a:lnTo>
                    <a:pt x="4524373" y="436560"/>
                  </a:lnTo>
                  <a:lnTo>
                    <a:pt x="4529133" y="400683"/>
                  </a:lnTo>
                  <a:lnTo>
                    <a:pt x="4549445" y="412113"/>
                  </a:lnTo>
                  <a:lnTo>
                    <a:pt x="4552302" y="390205"/>
                  </a:lnTo>
                  <a:lnTo>
                    <a:pt x="4541511" y="379410"/>
                  </a:lnTo>
                  <a:lnTo>
                    <a:pt x="4532942" y="380680"/>
                  </a:lnTo>
                  <a:lnTo>
                    <a:pt x="4534211" y="355598"/>
                  </a:lnTo>
                  <a:lnTo>
                    <a:pt x="4555476" y="379410"/>
                  </a:lnTo>
                  <a:lnTo>
                    <a:pt x="4577692" y="375918"/>
                  </a:lnTo>
                  <a:lnTo>
                    <a:pt x="4584992" y="388618"/>
                  </a:lnTo>
                  <a:cubicBezTo>
                    <a:pt x="4586215" y="390732"/>
                    <a:pt x="4580951" y="388976"/>
                    <a:pt x="4585033" y="388603"/>
                  </a:cubicBezTo>
                  <a:lnTo>
                    <a:pt x="4609485" y="386381"/>
                  </a:lnTo>
                  <a:lnTo>
                    <a:pt x="4641240" y="393364"/>
                  </a:lnTo>
                  <a:lnTo>
                    <a:pt x="4647591" y="411458"/>
                  </a:lnTo>
                  <a:lnTo>
                    <a:pt x="4631078" y="429235"/>
                  </a:lnTo>
                  <a:lnTo>
                    <a:pt x="4635207" y="434631"/>
                  </a:lnTo>
                  <a:lnTo>
                    <a:pt x="4660611" y="409871"/>
                  </a:lnTo>
                  <a:lnTo>
                    <a:pt x="4681570" y="407649"/>
                  </a:lnTo>
                  <a:lnTo>
                    <a:pt x="4669820" y="397173"/>
                  </a:lnTo>
                  <a:lnTo>
                    <a:pt x="4676171" y="367969"/>
                  </a:lnTo>
                  <a:lnTo>
                    <a:pt x="4692049" y="374000"/>
                  </a:lnTo>
                  <a:lnTo>
                    <a:pt x="4702211" y="354002"/>
                  </a:lnTo>
                  <a:lnTo>
                    <a:pt x="4694907" y="338130"/>
                  </a:lnTo>
                  <a:lnTo>
                    <a:pt x="4696495" y="325432"/>
                  </a:lnTo>
                  <a:lnTo>
                    <a:pt x="4741270" y="344161"/>
                  </a:lnTo>
                  <a:lnTo>
                    <a:pt x="4764769" y="374318"/>
                  </a:lnTo>
                  <a:lnTo>
                    <a:pt x="4780646" y="374318"/>
                  </a:lnTo>
                  <a:lnTo>
                    <a:pt x="4789220" y="387968"/>
                  </a:lnTo>
                  <a:lnTo>
                    <a:pt x="4804145" y="387650"/>
                  </a:lnTo>
                  <a:lnTo>
                    <a:pt x="4778106" y="430187"/>
                  </a:lnTo>
                  <a:lnTo>
                    <a:pt x="4739999" y="424156"/>
                  </a:lnTo>
                  <a:lnTo>
                    <a:pt x="4711102" y="399078"/>
                  </a:lnTo>
                  <a:lnTo>
                    <a:pt x="4693319" y="422251"/>
                  </a:lnTo>
                  <a:lnTo>
                    <a:pt x="4699670" y="444472"/>
                  </a:lnTo>
                  <a:lnTo>
                    <a:pt x="4717771" y="429870"/>
                  </a:lnTo>
                  <a:lnTo>
                    <a:pt x="4725392" y="440028"/>
                  </a:lnTo>
                  <a:lnTo>
                    <a:pt x="4739047" y="444155"/>
                  </a:lnTo>
                  <a:lnTo>
                    <a:pt x="4718088" y="463201"/>
                  </a:lnTo>
                  <a:lnTo>
                    <a:pt x="4727615" y="474629"/>
                  </a:lnTo>
                  <a:lnTo>
                    <a:pt x="4751749" y="458757"/>
                  </a:lnTo>
                  <a:lnTo>
                    <a:pt x="4799700" y="462566"/>
                  </a:lnTo>
                  <a:lnTo>
                    <a:pt x="4782869" y="493358"/>
                  </a:lnTo>
                  <a:lnTo>
                    <a:pt x="4787315" y="502564"/>
                  </a:lnTo>
                  <a:lnTo>
                    <a:pt x="4815577" y="474946"/>
                  </a:lnTo>
                  <a:lnTo>
                    <a:pt x="4817800" y="502564"/>
                  </a:lnTo>
                  <a:lnTo>
                    <a:pt x="4839076" y="525420"/>
                  </a:lnTo>
                  <a:lnTo>
                    <a:pt x="4829867" y="551767"/>
                  </a:lnTo>
                  <a:lnTo>
                    <a:pt x="4808591" y="559386"/>
                  </a:lnTo>
                  <a:lnTo>
                    <a:pt x="4796207" y="572401"/>
                  </a:lnTo>
                  <a:lnTo>
                    <a:pt x="4795571" y="616525"/>
                  </a:lnTo>
                  <a:lnTo>
                    <a:pt x="4770485" y="639698"/>
                  </a:lnTo>
                  <a:lnTo>
                    <a:pt x="4779059" y="656523"/>
                  </a:lnTo>
                  <a:lnTo>
                    <a:pt x="4802240" y="643825"/>
                  </a:lnTo>
                  <a:lnTo>
                    <a:pt x="4812402" y="577162"/>
                  </a:lnTo>
                  <a:lnTo>
                    <a:pt x="4848920" y="563512"/>
                  </a:lnTo>
                  <a:lnTo>
                    <a:pt x="4858130" y="516849"/>
                  </a:lnTo>
                  <a:lnTo>
                    <a:pt x="4876230" y="514627"/>
                  </a:lnTo>
                  <a:lnTo>
                    <a:pt x="4887662" y="506056"/>
                  </a:lnTo>
                  <a:lnTo>
                    <a:pt x="4939741" y="519071"/>
                  </a:lnTo>
                  <a:lnTo>
                    <a:pt x="4983246" y="527324"/>
                  </a:lnTo>
                  <a:lnTo>
                    <a:pt x="4993090" y="547005"/>
                  </a:lnTo>
                  <a:lnTo>
                    <a:pt x="5003252" y="537482"/>
                  </a:lnTo>
                  <a:lnTo>
                    <a:pt x="5007697" y="519706"/>
                  </a:lnTo>
                  <a:lnTo>
                    <a:pt x="5044851" y="530816"/>
                  </a:lnTo>
                  <a:lnTo>
                    <a:pt x="5063904" y="545418"/>
                  </a:lnTo>
                  <a:lnTo>
                    <a:pt x="5070256" y="536847"/>
                  </a:lnTo>
                  <a:lnTo>
                    <a:pt x="5077559" y="557164"/>
                  </a:lnTo>
                  <a:lnTo>
                    <a:pt x="5105186" y="555576"/>
                  </a:lnTo>
                  <a:lnTo>
                    <a:pt x="5125510" y="567957"/>
                  </a:lnTo>
                  <a:lnTo>
                    <a:pt x="5144563" y="587955"/>
                  </a:lnTo>
                  <a:lnTo>
                    <a:pt x="5164569" y="596209"/>
                  </a:lnTo>
                  <a:lnTo>
                    <a:pt x="5181082" y="617160"/>
                  </a:lnTo>
                  <a:lnTo>
                    <a:pt x="5206486" y="626366"/>
                  </a:lnTo>
                  <a:lnTo>
                    <a:pt x="5212837" y="641285"/>
                  </a:lnTo>
                  <a:lnTo>
                    <a:pt x="5241417" y="661602"/>
                  </a:lnTo>
                  <a:lnTo>
                    <a:pt x="5311279" y="734930"/>
                  </a:lnTo>
                  <a:lnTo>
                    <a:pt x="5318583" y="756199"/>
                  </a:lnTo>
                  <a:lnTo>
                    <a:pt x="5332555" y="761278"/>
                  </a:lnTo>
                  <a:lnTo>
                    <a:pt x="5346210" y="775880"/>
                  </a:lnTo>
                  <a:lnTo>
                    <a:pt x="5352561" y="771436"/>
                  </a:lnTo>
                  <a:lnTo>
                    <a:pt x="5337636" y="755881"/>
                  </a:lnTo>
                  <a:lnTo>
                    <a:pt x="5337636" y="740009"/>
                  </a:lnTo>
                  <a:lnTo>
                    <a:pt x="5366533" y="765087"/>
                  </a:lnTo>
                  <a:lnTo>
                    <a:pt x="5366533" y="776832"/>
                  </a:lnTo>
                  <a:lnTo>
                    <a:pt x="5379553" y="795561"/>
                  </a:lnTo>
                  <a:lnTo>
                    <a:pt x="5431632" y="816195"/>
                  </a:lnTo>
                  <a:lnTo>
                    <a:pt x="5448462" y="830797"/>
                  </a:lnTo>
                  <a:lnTo>
                    <a:pt x="5444969" y="806354"/>
                  </a:lnTo>
                  <a:lnTo>
                    <a:pt x="5491014" y="852383"/>
                  </a:lnTo>
                  <a:lnTo>
                    <a:pt x="5494190" y="864129"/>
                  </a:lnTo>
                  <a:lnTo>
                    <a:pt x="5506257" y="873334"/>
                  </a:lnTo>
                  <a:lnTo>
                    <a:pt x="5503081" y="891429"/>
                  </a:lnTo>
                  <a:lnTo>
                    <a:pt x="5514513" y="906031"/>
                  </a:lnTo>
                  <a:lnTo>
                    <a:pt x="5526263" y="892381"/>
                  </a:lnTo>
                  <a:lnTo>
                    <a:pt x="5547539" y="910158"/>
                  </a:lnTo>
                  <a:lnTo>
                    <a:pt x="5572943" y="919363"/>
                  </a:lnTo>
                  <a:lnTo>
                    <a:pt x="5563734" y="963488"/>
                  </a:lnTo>
                  <a:lnTo>
                    <a:pt x="5578977" y="981264"/>
                  </a:lnTo>
                  <a:lnTo>
                    <a:pt x="5575166" y="1032056"/>
                  </a:lnTo>
                  <a:lnTo>
                    <a:pt x="5580565" y="1047610"/>
                  </a:lnTo>
                  <a:lnTo>
                    <a:pt x="5598348" y="1037135"/>
                  </a:lnTo>
                  <a:lnTo>
                    <a:pt x="5602158" y="1068561"/>
                  </a:lnTo>
                  <a:lnTo>
                    <a:pt x="5560241" y="1152366"/>
                  </a:lnTo>
                  <a:lnTo>
                    <a:pt x="5498636" y="1245376"/>
                  </a:lnTo>
                  <a:lnTo>
                    <a:pt x="5427186" y="1279660"/>
                  </a:lnTo>
                  <a:lnTo>
                    <a:pt x="5357642" y="1305690"/>
                  </a:lnTo>
                  <a:lnTo>
                    <a:pt x="5268727" y="1295849"/>
                  </a:lnTo>
                  <a:lnTo>
                    <a:pt x="5197277" y="1259661"/>
                  </a:lnTo>
                  <a:lnTo>
                    <a:pt x="5135037" y="1254900"/>
                  </a:lnTo>
                  <a:lnTo>
                    <a:pt x="5093119" y="1236488"/>
                  </a:lnTo>
                  <a:lnTo>
                    <a:pt x="5080735" y="1242837"/>
                  </a:lnTo>
                  <a:lnTo>
                    <a:pt x="5045804" y="1221886"/>
                  </a:lnTo>
                  <a:lnTo>
                    <a:pt x="5036277" y="1231409"/>
                  </a:lnTo>
                  <a:lnTo>
                    <a:pt x="5026433" y="1206331"/>
                  </a:lnTo>
                  <a:lnTo>
                    <a:pt x="5001346" y="1207918"/>
                  </a:lnTo>
                  <a:lnTo>
                    <a:pt x="4972131" y="1180618"/>
                  </a:lnTo>
                  <a:lnTo>
                    <a:pt x="4954666" y="1206966"/>
                  </a:lnTo>
                  <a:lnTo>
                    <a:pt x="4930214" y="1185063"/>
                  </a:lnTo>
                  <a:lnTo>
                    <a:pt x="4939423" y="1161889"/>
                  </a:lnTo>
                  <a:lnTo>
                    <a:pt x="4920053" y="1156810"/>
                  </a:lnTo>
                  <a:lnTo>
                    <a:pt x="4915924" y="1144113"/>
                  </a:lnTo>
                  <a:lnTo>
                    <a:pt x="4900047" y="1147604"/>
                  </a:lnTo>
                  <a:lnTo>
                    <a:pt x="4886074" y="1166651"/>
                  </a:lnTo>
                  <a:lnTo>
                    <a:pt x="4856542" y="1143795"/>
                  </a:lnTo>
                  <a:lnTo>
                    <a:pt x="4852414" y="1151096"/>
                  </a:lnTo>
                  <a:lnTo>
                    <a:pt x="4820341" y="1139986"/>
                  </a:lnTo>
                  <a:lnTo>
                    <a:pt x="4815260" y="1127288"/>
                  </a:lnTo>
                  <a:lnTo>
                    <a:pt x="4794936" y="1123161"/>
                  </a:lnTo>
                  <a:lnTo>
                    <a:pt x="4782869" y="1074910"/>
                  </a:lnTo>
                  <a:lnTo>
                    <a:pt x="4758418" y="1057134"/>
                  </a:lnTo>
                  <a:lnTo>
                    <a:pt x="4710785" y="1055229"/>
                  </a:lnTo>
                  <a:lnTo>
                    <a:pt x="4706339" y="1060626"/>
                  </a:lnTo>
                  <a:lnTo>
                    <a:pt x="4718088" y="1066022"/>
                  </a:lnTo>
                  <a:lnTo>
                    <a:pt x="4736506" y="1087926"/>
                  </a:lnTo>
                  <a:lnTo>
                    <a:pt x="4752067" y="1083799"/>
                  </a:lnTo>
                  <a:lnTo>
                    <a:pt x="4746033" y="1108877"/>
                  </a:lnTo>
                  <a:lnTo>
                    <a:pt x="4759053" y="1138081"/>
                  </a:lnTo>
                  <a:lnTo>
                    <a:pt x="4770802" y="1142526"/>
                  </a:lnTo>
                  <a:lnTo>
                    <a:pt x="4787950" y="1166334"/>
                  </a:lnTo>
                  <a:lnTo>
                    <a:pt x="4812402" y="1176809"/>
                  </a:lnTo>
                  <a:lnTo>
                    <a:pt x="4798747" y="1188237"/>
                  </a:lnTo>
                  <a:cubicBezTo>
                    <a:pt x="4799170" y="1193634"/>
                    <a:pt x="4799594" y="1199030"/>
                    <a:pt x="4800017" y="1204427"/>
                  </a:cubicBezTo>
                  <a:lnTo>
                    <a:pt x="4820976" y="1203157"/>
                  </a:lnTo>
                  <a:lnTo>
                    <a:pt x="4861305" y="1231092"/>
                  </a:lnTo>
                  <a:lnTo>
                    <a:pt x="4857494" y="1245059"/>
                  </a:lnTo>
                  <a:lnTo>
                    <a:pt x="4829867" y="1250138"/>
                  </a:lnTo>
                  <a:lnTo>
                    <a:pt x="4842569" y="1262836"/>
                  </a:lnTo>
                  <a:lnTo>
                    <a:pt x="4866068" y="1259344"/>
                  </a:lnTo>
                  <a:lnTo>
                    <a:pt x="4900047" y="1267597"/>
                  </a:lnTo>
                  <a:lnTo>
                    <a:pt x="4911796" y="1281247"/>
                  </a:lnTo>
                  <a:lnTo>
                    <a:pt x="4907668" y="1299976"/>
                  </a:lnTo>
                  <a:lnTo>
                    <a:pt x="4925769" y="1296802"/>
                  </a:lnTo>
                  <a:lnTo>
                    <a:pt x="4955619" y="1312356"/>
                  </a:lnTo>
                  <a:lnTo>
                    <a:pt x="4965145" y="1341878"/>
                  </a:lnTo>
                  <a:lnTo>
                    <a:pt x="4974989" y="1352354"/>
                  </a:lnTo>
                  <a:lnTo>
                    <a:pt x="4953078" y="1385050"/>
                  </a:lnTo>
                  <a:lnTo>
                    <a:pt x="4964828" y="1413620"/>
                  </a:lnTo>
                  <a:lnTo>
                    <a:pt x="4955301" y="1422191"/>
                  </a:lnTo>
                  <a:lnTo>
                    <a:pt x="4953396" y="1459966"/>
                  </a:lnTo>
                  <a:lnTo>
                    <a:pt x="4928309" y="1458061"/>
                  </a:lnTo>
                  <a:lnTo>
                    <a:pt x="4919735" y="1476155"/>
                  </a:lnTo>
                  <a:lnTo>
                    <a:pt x="4937836" y="1485361"/>
                  </a:lnTo>
                  <a:cubicBezTo>
                    <a:pt x="4937942" y="1490652"/>
                    <a:pt x="4938047" y="1495942"/>
                    <a:pt x="4938153" y="1501233"/>
                  </a:cubicBezTo>
                  <a:lnTo>
                    <a:pt x="4949903" y="1508534"/>
                  </a:lnTo>
                  <a:lnTo>
                    <a:pt x="4966415" y="1581863"/>
                  </a:lnTo>
                  <a:lnTo>
                    <a:pt x="4984198" y="1575514"/>
                  </a:lnTo>
                  <a:lnTo>
                    <a:pt x="4987692" y="1601862"/>
                  </a:lnTo>
                  <a:lnTo>
                    <a:pt x="4976260" y="1619956"/>
                  </a:lnTo>
                  <a:lnTo>
                    <a:pt x="4996583" y="1643764"/>
                  </a:lnTo>
                  <a:lnTo>
                    <a:pt x="4983881" y="1654557"/>
                  </a:lnTo>
                  <a:lnTo>
                    <a:pt x="4949267" y="1672968"/>
                  </a:lnTo>
                  <a:lnTo>
                    <a:pt x="4924498" y="1736139"/>
                  </a:lnTo>
                  <a:lnTo>
                    <a:pt x="4927991" y="1790104"/>
                  </a:lnTo>
                  <a:lnTo>
                    <a:pt x="4928309" y="1829785"/>
                  </a:lnTo>
                  <a:lnTo>
                    <a:pt x="4920053" y="1845973"/>
                  </a:lnTo>
                  <a:lnTo>
                    <a:pt x="4939423" y="1862481"/>
                  </a:lnTo>
                  <a:cubicBezTo>
                    <a:pt x="4939317" y="1855921"/>
                    <a:pt x="4939212" y="1849360"/>
                    <a:pt x="4939106" y="1842800"/>
                  </a:cubicBezTo>
                  <a:lnTo>
                    <a:pt x="4946410" y="1838354"/>
                  </a:lnTo>
                  <a:lnTo>
                    <a:pt x="4965145" y="1902478"/>
                  </a:lnTo>
                  <a:lnTo>
                    <a:pt x="4980070" y="1903113"/>
                  </a:lnTo>
                  <a:lnTo>
                    <a:pt x="4985786" y="1955808"/>
                  </a:lnTo>
                  <a:lnTo>
                    <a:pt x="4994043" y="1967553"/>
                  </a:lnTo>
                  <a:lnTo>
                    <a:pt x="4985151" y="1984060"/>
                  </a:lnTo>
                  <a:lnTo>
                    <a:pt x="4988009" y="1998028"/>
                  </a:lnTo>
                  <a:lnTo>
                    <a:pt x="4976895" y="1987870"/>
                  </a:lnTo>
                  <a:lnTo>
                    <a:pt x="4965780" y="1999297"/>
                  </a:lnTo>
                  <a:lnTo>
                    <a:pt x="4957206" y="1998028"/>
                  </a:lnTo>
                  <a:lnTo>
                    <a:pt x="4946727" y="1994853"/>
                  </a:lnTo>
                  <a:lnTo>
                    <a:pt x="4939423" y="2005011"/>
                  </a:lnTo>
                  <a:lnTo>
                    <a:pt x="4955936" y="2009455"/>
                  </a:lnTo>
                  <a:lnTo>
                    <a:pt x="4958477" y="2033898"/>
                  </a:lnTo>
                  <a:lnTo>
                    <a:pt x="4972131" y="2042785"/>
                  </a:lnTo>
                  <a:lnTo>
                    <a:pt x="4983881" y="2034851"/>
                  </a:lnTo>
                  <a:lnTo>
                    <a:pt x="4997218" y="2049452"/>
                  </a:lnTo>
                  <a:lnTo>
                    <a:pt x="5015319" y="2044054"/>
                  </a:lnTo>
                  <a:lnTo>
                    <a:pt x="5030244" y="2048499"/>
                  </a:lnTo>
                  <a:lnTo>
                    <a:pt x="5025798" y="2064052"/>
                  </a:lnTo>
                  <a:lnTo>
                    <a:pt x="5043581" y="2102463"/>
                  </a:lnTo>
                  <a:lnTo>
                    <a:pt x="5045169" y="2118018"/>
                  </a:lnTo>
                  <a:lnTo>
                    <a:pt x="5040405" y="2132937"/>
                  </a:lnTo>
                  <a:lnTo>
                    <a:pt x="5028974" y="2133890"/>
                  </a:lnTo>
                  <a:lnTo>
                    <a:pt x="5026751" y="2141191"/>
                  </a:lnTo>
                  <a:lnTo>
                    <a:pt x="5018177" y="2138652"/>
                  </a:lnTo>
                  <a:lnTo>
                    <a:pt x="5012143" y="2125955"/>
                  </a:lnTo>
                  <a:lnTo>
                    <a:pt x="5004204" y="2117065"/>
                  </a:lnTo>
                  <a:lnTo>
                    <a:pt x="4996583" y="2118018"/>
                  </a:lnTo>
                  <a:lnTo>
                    <a:pt x="4998488" y="2132937"/>
                  </a:lnTo>
                  <a:lnTo>
                    <a:pt x="5006427" y="2136113"/>
                  </a:lnTo>
                  <a:lnTo>
                    <a:pt x="5004204" y="2151032"/>
                  </a:lnTo>
                  <a:lnTo>
                    <a:pt x="5001981" y="2160238"/>
                  </a:lnTo>
                  <a:lnTo>
                    <a:pt x="5005792" y="2170080"/>
                  </a:lnTo>
                  <a:lnTo>
                    <a:pt x="4995313" y="2165635"/>
                  </a:lnTo>
                  <a:lnTo>
                    <a:pt x="4988009" y="2158969"/>
                  </a:lnTo>
                  <a:lnTo>
                    <a:pt x="4981976" y="2138652"/>
                  </a:lnTo>
                  <a:lnTo>
                    <a:pt x="4976260" y="2125002"/>
                  </a:lnTo>
                  <a:lnTo>
                    <a:pt x="4967051" y="2115479"/>
                  </a:lnTo>
                  <a:cubicBezTo>
                    <a:pt x="4967263" y="2108389"/>
                    <a:pt x="4967474" y="2101299"/>
                    <a:pt x="4967686" y="2094209"/>
                  </a:cubicBezTo>
                  <a:lnTo>
                    <a:pt x="4958477" y="2072941"/>
                  </a:lnTo>
                  <a:lnTo>
                    <a:pt x="4947362" y="2050720"/>
                  </a:lnTo>
                  <a:lnTo>
                    <a:pt x="4944822" y="2070402"/>
                  </a:lnTo>
                  <a:lnTo>
                    <a:pt x="4943552" y="2082147"/>
                  </a:lnTo>
                  <a:lnTo>
                    <a:pt x="4965145" y="2104685"/>
                  </a:lnTo>
                  <a:lnTo>
                    <a:pt x="4967051" y="2115479"/>
                  </a:lnTo>
                  <a:cubicBezTo>
                    <a:pt x="4967263" y="2121087"/>
                    <a:pt x="4967474" y="2126695"/>
                    <a:pt x="4967686" y="2132303"/>
                  </a:cubicBezTo>
                  <a:lnTo>
                    <a:pt x="4957206" y="2125637"/>
                  </a:lnTo>
                  <a:lnTo>
                    <a:pt x="4952443" y="2108495"/>
                  </a:lnTo>
                  <a:lnTo>
                    <a:pt x="4940058" y="2096748"/>
                  </a:lnTo>
                  <a:lnTo>
                    <a:pt x="4937518" y="2110399"/>
                  </a:lnTo>
                  <a:lnTo>
                    <a:pt x="4956889" y="2131033"/>
                  </a:lnTo>
                  <a:lnTo>
                    <a:pt x="4965145" y="2146905"/>
                  </a:lnTo>
                  <a:lnTo>
                    <a:pt x="4949267" y="2143413"/>
                  </a:lnTo>
                  <a:lnTo>
                    <a:pt x="4949903" y="2154842"/>
                  </a:lnTo>
                  <a:lnTo>
                    <a:pt x="4963240" y="2169127"/>
                  </a:lnTo>
                  <a:lnTo>
                    <a:pt x="4973402" y="2196745"/>
                  </a:lnTo>
                  <a:lnTo>
                    <a:pt x="4967051" y="2196428"/>
                  </a:lnTo>
                  <a:lnTo>
                    <a:pt x="4953396" y="2182460"/>
                  </a:lnTo>
                  <a:lnTo>
                    <a:pt x="4945457" y="2181190"/>
                  </a:lnTo>
                  <a:lnTo>
                    <a:pt x="4938153" y="2167222"/>
                  </a:lnTo>
                  <a:lnTo>
                    <a:pt x="4928626" y="2161826"/>
                  </a:lnTo>
                  <a:cubicBezTo>
                    <a:pt x="4928203" y="2168175"/>
                    <a:pt x="4927779" y="2174523"/>
                    <a:pt x="4927356" y="2180872"/>
                  </a:cubicBezTo>
                  <a:lnTo>
                    <a:pt x="4943869" y="2184364"/>
                  </a:lnTo>
                  <a:lnTo>
                    <a:pt x="4950855" y="2196110"/>
                  </a:lnTo>
                  <a:lnTo>
                    <a:pt x="4953713" y="2212935"/>
                  </a:lnTo>
                  <a:lnTo>
                    <a:pt x="4942599" y="2203094"/>
                  </a:lnTo>
                  <a:lnTo>
                    <a:pt x="4937836" y="2210394"/>
                  </a:lnTo>
                  <a:lnTo>
                    <a:pt x="4943234" y="2216745"/>
                  </a:lnTo>
                  <a:lnTo>
                    <a:pt x="4929262" y="2217696"/>
                  </a:lnTo>
                  <a:lnTo>
                    <a:pt x="4928944" y="2225950"/>
                  </a:lnTo>
                  <a:lnTo>
                    <a:pt x="4964510" y="2254202"/>
                  </a:lnTo>
                  <a:lnTo>
                    <a:pt x="5023893" y="2285313"/>
                  </a:lnTo>
                  <a:lnTo>
                    <a:pt x="5039770" y="2294200"/>
                  </a:lnTo>
                  <a:lnTo>
                    <a:pt x="5049297" y="2332612"/>
                  </a:lnTo>
                  <a:lnTo>
                    <a:pt x="5048979" y="2345945"/>
                  </a:lnTo>
                  <a:lnTo>
                    <a:pt x="5039770" y="2368801"/>
                  </a:lnTo>
                  <a:lnTo>
                    <a:pt x="5044851" y="2386896"/>
                  </a:lnTo>
                  <a:lnTo>
                    <a:pt x="5065492" y="2398325"/>
                  </a:lnTo>
                  <a:lnTo>
                    <a:pt x="5096612" y="2379912"/>
                  </a:lnTo>
                  <a:lnTo>
                    <a:pt x="5105822" y="2353882"/>
                  </a:lnTo>
                  <a:lnTo>
                    <a:pt x="5123922" y="2344994"/>
                  </a:lnTo>
                  <a:lnTo>
                    <a:pt x="5134719" y="2303725"/>
                  </a:lnTo>
                  <a:lnTo>
                    <a:pt x="5125510" y="2289122"/>
                  </a:lnTo>
                  <a:lnTo>
                    <a:pt x="5135037" y="2287218"/>
                  </a:lnTo>
                  <a:lnTo>
                    <a:pt x="5136307" y="2275472"/>
                  </a:lnTo>
                  <a:lnTo>
                    <a:pt x="5108362" y="2253568"/>
                  </a:lnTo>
                  <a:lnTo>
                    <a:pt x="5102011" y="2215792"/>
                  </a:lnTo>
                  <a:lnTo>
                    <a:pt x="5089626" y="2202777"/>
                  </a:lnTo>
                  <a:lnTo>
                    <a:pt x="5053743" y="2169127"/>
                  </a:lnTo>
                  <a:lnTo>
                    <a:pt x="5050885" y="2151985"/>
                  </a:lnTo>
                  <a:lnTo>
                    <a:pt x="5054378" y="2136430"/>
                  </a:lnTo>
                  <a:lnTo>
                    <a:pt x="5063269" y="2119922"/>
                  </a:lnTo>
                  <a:cubicBezTo>
                    <a:pt x="5062952" y="2116007"/>
                    <a:pt x="5062634" y="2112092"/>
                    <a:pt x="5062317" y="2108177"/>
                  </a:cubicBezTo>
                  <a:lnTo>
                    <a:pt x="5053108" y="2100558"/>
                  </a:lnTo>
                  <a:lnTo>
                    <a:pt x="5054378" y="2089131"/>
                  </a:lnTo>
                  <a:lnTo>
                    <a:pt x="5061046" y="2078655"/>
                  </a:lnTo>
                  <a:lnTo>
                    <a:pt x="5058506" y="2054530"/>
                  </a:lnTo>
                  <a:lnTo>
                    <a:pt x="5041993" y="2037070"/>
                  </a:lnTo>
                  <a:lnTo>
                    <a:pt x="5029291" y="2038023"/>
                  </a:lnTo>
                  <a:lnTo>
                    <a:pt x="5023575" y="2023105"/>
                  </a:lnTo>
                  <a:lnTo>
                    <a:pt x="5007697" y="2018344"/>
                  </a:lnTo>
                  <a:lnTo>
                    <a:pt x="4999123" y="2020248"/>
                  </a:lnTo>
                  <a:lnTo>
                    <a:pt x="4983246" y="2015487"/>
                  </a:lnTo>
                  <a:cubicBezTo>
                    <a:pt x="4983034" y="2013053"/>
                    <a:pt x="4982823" y="2010620"/>
                    <a:pt x="4982611" y="2008186"/>
                  </a:cubicBezTo>
                  <a:lnTo>
                    <a:pt x="4988009" y="1998028"/>
                  </a:lnTo>
                  <a:lnTo>
                    <a:pt x="5000076" y="1981203"/>
                  </a:lnTo>
                  <a:lnTo>
                    <a:pt x="4994043" y="1967553"/>
                  </a:lnTo>
                  <a:lnTo>
                    <a:pt x="5002617" y="1951682"/>
                  </a:lnTo>
                  <a:lnTo>
                    <a:pt x="4999123" y="1929461"/>
                  </a:lnTo>
                  <a:lnTo>
                    <a:pt x="4995630" y="1894542"/>
                  </a:lnTo>
                  <a:lnTo>
                    <a:pt x="5009285" y="1902161"/>
                  </a:lnTo>
                  <a:lnTo>
                    <a:pt x="5047709" y="1893273"/>
                  </a:lnTo>
                  <a:lnTo>
                    <a:pt x="5039135" y="1881527"/>
                  </a:lnTo>
                  <a:lnTo>
                    <a:pt x="5005157" y="1876766"/>
                  </a:lnTo>
                  <a:lnTo>
                    <a:pt x="5002617" y="1850418"/>
                  </a:lnTo>
                  <a:lnTo>
                    <a:pt x="4992137" y="1848195"/>
                  </a:lnTo>
                  <a:lnTo>
                    <a:pt x="4983563" y="1833911"/>
                  </a:lnTo>
                  <a:lnTo>
                    <a:pt x="4946092" y="1793913"/>
                  </a:lnTo>
                  <a:lnTo>
                    <a:pt x="4935295" y="1787882"/>
                  </a:lnTo>
                  <a:lnTo>
                    <a:pt x="4931167" y="1776771"/>
                  </a:lnTo>
                  <a:lnTo>
                    <a:pt x="4927674" y="1736774"/>
                  </a:lnTo>
                  <a:lnTo>
                    <a:pt x="4952125" y="1676460"/>
                  </a:lnTo>
                  <a:lnTo>
                    <a:pt x="4991820" y="1677730"/>
                  </a:lnTo>
                  <a:lnTo>
                    <a:pt x="4996901" y="1692332"/>
                  </a:lnTo>
                  <a:lnTo>
                    <a:pt x="5009603" y="1701855"/>
                  </a:lnTo>
                  <a:lnTo>
                    <a:pt x="5029926" y="1718680"/>
                  </a:lnTo>
                  <a:lnTo>
                    <a:pt x="5046757" y="1713283"/>
                  </a:lnTo>
                  <a:lnTo>
                    <a:pt x="5056283" y="1697411"/>
                  </a:lnTo>
                  <a:lnTo>
                    <a:pt x="5071208" y="1709791"/>
                  </a:lnTo>
                  <a:lnTo>
                    <a:pt x="5083910" y="1736774"/>
                  </a:lnTo>
                  <a:lnTo>
                    <a:pt x="5105504" y="1744075"/>
                  </a:lnTo>
                  <a:lnTo>
                    <a:pt x="5111855" y="1778041"/>
                  </a:lnTo>
                  <a:lnTo>
                    <a:pt x="5136307" y="1784072"/>
                  </a:lnTo>
                  <a:lnTo>
                    <a:pt x="5148056" y="1794230"/>
                  </a:lnTo>
                  <a:lnTo>
                    <a:pt x="5180129" y="1806611"/>
                  </a:lnTo>
                  <a:lnTo>
                    <a:pt x="5208709" y="1806293"/>
                  </a:lnTo>
                  <a:lnTo>
                    <a:pt x="5222364" y="1819944"/>
                  </a:lnTo>
                  <a:lnTo>
                    <a:pt x="5236019" y="1815817"/>
                  </a:lnTo>
                  <a:lnTo>
                    <a:pt x="5246815" y="1797723"/>
                  </a:lnTo>
                  <a:lnTo>
                    <a:pt x="5282381" y="1793278"/>
                  </a:lnTo>
                  <a:lnTo>
                    <a:pt x="5296671" y="1809785"/>
                  </a:lnTo>
                  <a:lnTo>
                    <a:pt x="5313184" y="1798040"/>
                  </a:lnTo>
                  <a:lnTo>
                    <a:pt x="5292226" y="1784707"/>
                  </a:lnTo>
                  <a:lnTo>
                    <a:pt x="5274760" y="1738361"/>
                  </a:lnTo>
                  <a:lnTo>
                    <a:pt x="5283969" y="1720267"/>
                  </a:lnTo>
                  <a:lnTo>
                    <a:pt x="5266821" y="1700585"/>
                  </a:lnTo>
                  <a:lnTo>
                    <a:pt x="5264598" y="1678682"/>
                  </a:lnTo>
                  <a:lnTo>
                    <a:pt x="5249038" y="1678682"/>
                  </a:lnTo>
                  <a:lnTo>
                    <a:pt x="5216013" y="1694871"/>
                  </a:lnTo>
                  <a:lnTo>
                    <a:pt x="5195689" y="1687253"/>
                  </a:lnTo>
                  <a:lnTo>
                    <a:pt x="5162346" y="1627892"/>
                  </a:lnTo>
                  <a:lnTo>
                    <a:pt x="5139482" y="1617734"/>
                  </a:lnTo>
                  <a:lnTo>
                    <a:pt x="5136307" y="1584085"/>
                  </a:lnTo>
                  <a:lnTo>
                    <a:pt x="5167745" y="1561229"/>
                  </a:lnTo>
                  <a:lnTo>
                    <a:pt x="5170920" y="1527581"/>
                  </a:lnTo>
                  <a:lnTo>
                    <a:pt x="5189021" y="1518057"/>
                  </a:lnTo>
                  <a:lnTo>
                    <a:pt x="5249673" y="1546944"/>
                  </a:lnTo>
                  <a:lnTo>
                    <a:pt x="5252214" y="1563769"/>
                  </a:lnTo>
                  <a:lnTo>
                    <a:pt x="5266821" y="1584402"/>
                  </a:lnTo>
                  <a:lnTo>
                    <a:pt x="5281746" y="1579323"/>
                  </a:lnTo>
                  <a:lnTo>
                    <a:pt x="5310326" y="1590434"/>
                  </a:lnTo>
                  <a:lnTo>
                    <a:pt x="5314772" y="1601227"/>
                  </a:lnTo>
                  <a:lnTo>
                    <a:pt x="5280794" y="1607893"/>
                  </a:lnTo>
                  <a:lnTo>
                    <a:pt x="5286510" y="1619003"/>
                  </a:lnTo>
                  <a:lnTo>
                    <a:pt x="5284287" y="1632971"/>
                  </a:lnTo>
                  <a:lnTo>
                    <a:pt x="5296036" y="1632971"/>
                  </a:lnTo>
                  <a:lnTo>
                    <a:pt x="5308421" y="1613924"/>
                  </a:lnTo>
                  <a:lnTo>
                    <a:pt x="5325251" y="1609163"/>
                  </a:lnTo>
                  <a:lnTo>
                    <a:pt x="5326521" y="1595830"/>
                  </a:lnTo>
                  <a:lnTo>
                    <a:pt x="5336048" y="1605988"/>
                  </a:lnTo>
                  <a:lnTo>
                    <a:pt x="5363675" y="1608845"/>
                  </a:lnTo>
                  <a:lnTo>
                    <a:pt x="5398606" y="1632971"/>
                  </a:lnTo>
                  <a:lnTo>
                    <a:pt x="5415437" y="1632971"/>
                  </a:lnTo>
                  <a:lnTo>
                    <a:pt x="5434807" y="1646303"/>
                  </a:lnTo>
                  <a:lnTo>
                    <a:pt x="5449415" y="1645351"/>
                  </a:lnTo>
                  <a:lnTo>
                    <a:pt x="5457036" y="1630431"/>
                  </a:lnTo>
                  <a:lnTo>
                    <a:pt x="5479265" y="1650112"/>
                  </a:lnTo>
                  <a:lnTo>
                    <a:pt x="5532296" y="1657096"/>
                  </a:lnTo>
                  <a:lnTo>
                    <a:pt x="5561829" y="1686618"/>
                  </a:lnTo>
                  <a:lnTo>
                    <a:pt x="5580247" y="1706299"/>
                  </a:lnTo>
                  <a:lnTo>
                    <a:pt x="5605016" y="1717410"/>
                  </a:lnTo>
                  <a:lnTo>
                    <a:pt x="5625975" y="1744710"/>
                  </a:lnTo>
                  <a:lnTo>
                    <a:pt x="5623117" y="1777089"/>
                  </a:lnTo>
                  <a:lnTo>
                    <a:pt x="5640265" y="1768836"/>
                  </a:lnTo>
                  <a:lnTo>
                    <a:pt x="5644075" y="1753915"/>
                  </a:lnTo>
                  <a:lnTo>
                    <a:pt x="5659000" y="1752963"/>
                  </a:lnTo>
                  <a:cubicBezTo>
                    <a:pt x="5658894" y="1735398"/>
                    <a:pt x="5658789" y="1717833"/>
                    <a:pt x="5658683" y="1700268"/>
                  </a:cubicBezTo>
                  <a:lnTo>
                    <a:pt x="5642805" y="1692967"/>
                  </a:lnTo>
                  <a:lnTo>
                    <a:pt x="5625657" y="1702490"/>
                  </a:lnTo>
                  <a:lnTo>
                    <a:pt x="5612955" y="1698364"/>
                  </a:lnTo>
                  <a:lnTo>
                    <a:pt x="5586598" y="1681856"/>
                  </a:lnTo>
                  <a:lnTo>
                    <a:pt x="5563099" y="1673603"/>
                  </a:lnTo>
                  <a:lnTo>
                    <a:pt x="5536107" y="1639954"/>
                  </a:lnTo>
                  <a:lnTo>
                    <a:pt x="5533884" y="1614877"/>
                  </a:lnTo>
                  <a:lnTo>
                    <a:pt x="5525310" y="1606306"/>
                  </a:lnTo>
                  <a:lnTo>
                    <a:pt x="5520864" y="1587577"/>
                  </a:lnTo>
                  <a:lnTo>
                    <a:pt x="5506892" y="1553928"/>
                  </a:lnTo>
                  <a:lnTo>
                    <a:pt x="5487839" y="1548849"/>
                  </a:lnTo>
                  <a:lnTo>
                    <a:pt x="5479265" y="1536469"/>
                  </a:lnTo>
                  <a:lnTo>
                    <a:pt x="5447510" y="1422825"/>
                  </a:lnTo>
                  <a:lnTo>
                    <a:pt x="5517689" y="1368543"/>
                  </a:lnTo>
                  <a:lnTo>
                    <a:pt x="5523087" y="1350766"/>
                  </a:lnTo>
                  <a:lnTo>
                    <a:pt x="5550397" y="1326958"/>
                  </a:lnTo>
                  <a:lnTo>
                    <a:pt x="5594537" y="1318070"/>
                  </a:lnTo>
                  <a:lnTo>
                    <a:pt x="5668209" y="1243789"/>
                  </a:lnTo>
                  <a:lnTo>
                    <a:pt x="5664081" y="1233314"/>
                  </a:lnTo>
                  <a:lnTo>
                    <a:pt x="5682817" y="1223790"/>
                  </a:lnTo>
                  <a:lnTo>
                    <a:pt x="5685992" y="1203474"/>
                  </a:lnTo>
                  <a:lnTo>
                    <a:pt x="5706633" y="1206649"/>
                  </a:lnTo>
                  <a:lnTo>
                    <a:pt x="5719971" y="1231726"/>
                  </a:lnTo>
                  <a:lnTo>
                    <a:pt x="5752361" y="1223156"/>
                  </a:lnTo>
                  <a:lnTo>
                    <a:pt x="5769827" y="1239662"/>
                  </a:lnTo>
                  <a:lnTo>
                    <a:pt x="5782211" y="1231092"/>
                  </a:lnTo>
                  <a:lnTo>
                    <a:pt x="5791103" y="1248233"/>
                  </a:lnTo>
                  <a:lnTo>
                    <a:pt x="5821906" y="1271724"/>
                  </a:lnTo>
                  <a:lnTo>
                    <a:pt x="5786975" y="1286961"/>
                  </a:lnTo>
                  <a:lnTo>
                    <a:pt x="5791738" y="1317435"/>
                  </a:lnTo>
                  <a:lnTo>
                    <a:pt x="5799994" y="1301563"/>
                  </a:lnTo>
                  <a:lnTo>
                    <a:pt x="5830162" y="1286644"/>
                  </a:lnTo>
                  <a:lnTo>
                    <a:pt x="5851756" y="1302198"/>
                  </a:lnTo>
                  <a:lnTo>
                    <a:pt x="5844452" y="1320292"/>
                  </a:lnTo>
                  <a:lnTo>
                    <a:pt x="5862870" y="1361242"/>
                  </a:lnTo>
                  <a:lnTo>
                    <a:pt x="5894943" y="1415842"/>
                  </a:lnTo>
                  <a:lnTo>
                    <a:pt x="5903517" y="1406319"/>
                  </a:lnTo>
                  <a:lnTo>
                    <a:pt x="5872397" y="1365051"/>
                  </a:lnTo>
                  <a:lnTo>
                    <a:pt x="5876842" y="1291723"/>
                  </a:lnTo>
                  <a:lnTo>
                    <a:pt x="5860965" y="1271406"/>
                  </a:lnTo>
                  <a:lnTo>
                    <a:pt x="5870174" y="1250455"/>
                  </a:lnTo>
                  <a:lnTo>
                    <a:pt x="5882558" y="1205061"/>
                  </a:lnTo>
                  <a:lnTo>
                    <a:pt x="5897166" y="1192364"/>
                  </a:lnTo>
                  <a:lnTo>
                    <a:pt x="5902882" y="1094274"/>
                  </a:lnTo>
                  <a:lnTo>
                    <a:pt x="5870491" y="1042849"/>
                  </a:lnTo>
                  <a:lnTo>
                    <a:pt x="5859059" y="1052689"/>
                  </a:lnTo>
                  <a:lnTo>
                    <a:pt x="5833337" y="1047610"/>
                  </a:lnTo>
                  <a:lnTo>
                    <a:pt x="5835878" y="979042"/>
                  </a:lnTo>
                  <a:lnTo>
                    <a:pt x="5853067" y="949041"/>
                  </a:lnTo>
                  <a:lnTo>
                    <a:pt x="6060620" y="1177406"/>
                  </a:lnTo>
                  <a:cubicBezTo>
                    <a:pt x="6579822" y="1806535"/>
                    <a:pt x="6891715" y="2613092"/>
                    <a:pt x="6891715" y="3492496"/>
                  </a:cubicBezTo>
                  <a:cubicBezTo>
                    <a:pt x="6891715" y="3869384"/>
                    <a:pt x="6834429" y="4232891"/>
                    <a:pt x="6728088" y="4574786"/>
                  </a:cubicBezTo>
                  <a:lnTo>
                    <a:pt x="6699847" y="4651948"/>
                  </a:lnTo>
                  <a:lnTo>
                    <a:pt x="6676768" y="4648009"/>
                  </a:lnTo>
                  <a:lnTo>
                    <a:pt x="6661525" y="4656897"/>
                  </a:lnTo>
                  <a:lnTo>
                    <a:pt x="6642472" y="4667056"/>
                  </a:lnTo>
                  <a:lnTo>
                    <a:pt x="6630405" y="4672135"/>
                  </a:lnTo>
                  <a:lnTo>
                    <a:pt x="6623101" y="4666421"/>
                  </a:lnTo>
                  <a:lnTo>
                    <a:pt x="6612622" y="4665151"/>
                  </a:lnTo>
                  <a:lnTo>
                    <a:pt x="6615162" y="4650548"/>
                  </a:lnTo>
                  <a:lnTo>
                    <a:pt x="6607541" y="4646104"/>
                  </a:lnTo>
                  <a:lnTo>
                    <a:pt x="6593251" y="4644517"/>
                  </a:lnTo>
                  <a:lnTo>
                    <a:pt x="6562448" y="4645787"/>
                  </a:lnTo>
                  <a:lnTo>
                    <a:pt x="6541172" y="4642295"/>
                  </a:lnTo>
                  <a:lnTo>
                    <a:pt x="6527200" y="4650548"/>
                  </a:lnTo>
                  <a:lnTo>
                    <a:pt x="6501161" y="4671818"/>
                  </a:lnTo>
                  <a:lnTo>
                    <a:pt x="6482743" y="4687373"/>
                  </a:lnTo>
                  <a:lnTo>
                    <a:pt x="6482425" y="4699753"/>
                  </a:lnTo>
                  <a:lnTo>
                    <a:pt x="6465277" y="4709912"/>
                  </a:lnTo>
                  <a:lnTo>
                    <a:pt x="6458926" y="4706737"/>
                  </a:lnTo>
                  <a:lnTo>
                    <a:pt x="6448447" y="4706420"/>
                  </a:lnTo>
                  <a:lnTo>
                    <a:pt x="6438920" y="4710229"/>
                  </a:lnTo>
                  <a:lnTo>
                    <a:pt x="6430346" y="4707689"/>
                  </a:lnTo>
                  <a:lnTo>
                    <a:pt x="6405895" y="4713403"/>
                  </a:lnTo>
                  <a:lnTo>
                    <a:pt x="6398591" y="4710229"/>
                  </a:lnTo>
                  <a:lnTo>
                    <a:pt x="6382714" y="4715308"/>
                  </a:lnTo>
                  <a:lnTo>
                    <a:pt x="6364296" y="4728324"/>
                  </a:lnTo>
                  <a:lnTo>
                    <a:pt x="6358897" y="4725149"/>
                  </a:lnTo>
                  <a:lnTo>
                    <a:pt x="6348418" y="4731181"/>
                  </a:lnTo>
                  <a:lnTo>
                    <a:pt x="6361755" y="4741022"/>
                  </a:lnTo>
                  <a:lnTo>
                    <a:pt x="6358580" y="4749275"/>
                  </a:lnTo>
                  <a:lnTo>
                    <a:pt x="6347783" y="4740704"/>
                  </a:lnTo>
                  <a:lnTo>
                    <a:pt x="6342702" y="4740387"/>
                  </a:lnTo>
                  <a:lnTo>
                    <a:pt x="6347783" y="4750863"/>
                  </a:lnTo>
                  <a:cubicBezTo>
                    <a:pt x="6348092" y="4754989"/>
                    <a:pt x="6348402" y="4759116"/>
                    <a:pt x="6348711" y="4763242"/>
                  </a:cubicBezTo>
                  <a:cubicBezTo>
                    <a:pt x="6348716" y="4763245"/>
                    <a:pt x="6348722" y="4763247"/>
                    <a:pt x="6348727" y="4763250"/>
                  </a:cubicBezTo>
                  <a:cubicBezTo>
                    <a:pt x="6348722" y="4763255"/>
                    <a:pt x="6348718" y="4763261"/>
                    <a:pt x="6348713" y="4763266"/>
                  </a:cubicBezTo>
                  <a:cubicBezTo>
                    <a:pt x="6348720" y="4763364"/>
                    <a:pt x="6348728" y="4763463"/>
                    <a:pt x="6348735" y="4763561"/>
                  </a:cubicBezTo>
                  <a:lnTo>
                    <a:pt x="6348545" y="4763458"/>
                  </a:lnTo>
                  <a:lnTo>
                    <a:pt x="6342059" y="4770869"/>
                  </a:lnTo>
                  <a:lnTo>
                    <a:pt x="6330309" y="4769282"/>
                  </a:lnTo>
                  <a:lnTo>
                    <a:pt x="6323958" y="4777535"/>
                  </a:lnTo>
                  <a:lnTo>
                    <a:pt x="6316337" y="4778488"/>
                  </a:lnTo>
                  <a:lnTo>
                    <a:pt x="6317925" y="4768964"/>
                  </a:lnTo>
                  <a:lnTo>
                    <a:pt x="6305858" y="4774043"/>
                  </a:lnTo>
                  <a:lnTo>
                    <a:pt x="6301094" y="4786424"/>
                  </a:lnTo>
                  <a:lnTo>
                    <a:pt x="6296013" y="4788328"/>
                  </a:lnTo>
                  <a:lnTo>
                    <a:pt x="6299189" y="4797852"/>
                  </a:lnTo>
                  <a:lnTo>
                    <a:pt x="6295696" y="4809597"/>
                  </a:lnTo>
                  <a:lnTo>
                    <a:pt x="6283946" y="4807057"/>
                  </a:lnTo>
                  <a:lnTo>
                    <a:pt x="6280771" y="4811184"/>
                  </a:lnTo>
                  <a:lnTo>
                    <a:pt x="6283629" y="4820707"/>
                  </a:lnTo>
                  <a:lnTo>
                    <a:pt x="6276008" y="4824834"/>
                  </a:lnTo>
                  <a:lnTo>
                    <a:pt x="6262353" y="4822294"/>
                  </a:lnTo>
                  <a:lnTo>
                    <a:pt x="6252826" y="4817850"/>
                  </a:lnTo>
                  <a:lnTo>
                    <a:pt x="6238219" y="4805788"/>
                  </a:lnTo>
                  <a:lnTo>
                    <a:pt x="6229645" y="4806740"/>
                  </a:lnTo>
                  <a:lnTo>
                    <a:pt x="6234090" y="4816263"/>
                  </a:lnTo>
                  <a:lnTo>
                    <a:pt x="6241077" y="4819437"/>
                  </a:lnTo>
                  <a:lnTo>
                    <a:pt x="6235678" y="4830230"/>
                  </a:lnTo>
                  <a:lnTo>
                    <a:pt x="6222023" y="4829913"/>
                  </a:lnTo>
                  <a:lnTo>
                    <a:pt x="6214402" y="4824199"/>
                  </a:lnTo>
                  <a:lnTo>
                    <a:pt x="6210274" y="4832770"/>
                  </a:lnTo>
                  <a:lnTo>
                    <a:pt x="6222659" y="4840389"/>
                  </a:lnTo>
                  <a:lnTo>
                    <a:pt x="6215990" y="4849594"/>
                  </a:lnTo>
                  <a:lnTo>
                    <a:pt x="6210591" y="4852769"/>
                  </a:lnTo>
                  <a:lnTo>
                    <a:pt x="6213767" y="4861340"/>
                  </a:lnTo>
                  <a:lnTo>
                    <a:pt x="6204558" y="4877847"/>
                  </a:lnTo>
                  <a:lnTo>
                    <a:pt x="6200747" y="4872133"/>
                  </a:lnTo>
                  <a:lnTo>
                    <a:pt x="6195666" y="4852134"/>
                  </a:lnTo>
                  <a:lnTo>
                    <a:pt x="6187410" y="4861657"/>
                  </a:lnTo>
                  <a:lnTo>
                    <a:pt x="6179154" y="4880386"/>
                  </a:lnTo>
                  <a:lnTo>
                    <a:pt x="6191538" y="4903877"/>
                  </a:lnTo>
                  <a:lnTo>
                    <a:pt x="6190268" y="4915305"/>
                  </a:lnTo>
                  <a:lnTo>
                    <a:pt x="6178201" y="4924510"/>
                  </a:lnTo>
                  <a:lnTo>
                    <a:pt x="6178519" y="4914035"/>
                  </a:lnTo>
                  <a:lnTo>
                    <a:pt x="6176296" y="4909591"/>
                  </a:lnTo>
                  <a:lnTo>
                    <a:pt x="6160418" y="4917844"/>
                  </a:lnTo>
                  <a:lnTo>
                    <a:pt x="6158830" y="4927050"/>
                  </a:lnTo>
                  <a:cubicBezTo>
                    <a:pt x="6158724" y="4929378"/>
                    <a:pt x="6158619" y="4931706"/>
                    <a:pt x="6158513" y="4934034"/>
                  </a:cubicBezTo>
                  <a:lnTo>
                    <a:pt x="6158513" y="4936891"/>
                  </a:lnTo>
                  <a:lnTo>
                    <a:pt x="6158513" y="4938795"/>
                  </a:lnTo>
                  <a:lnTo>
                    <a:pt x="6161688" y="4947366"/>
                  </a:lnTo>
                  <a:lnTo>
                    <a:pt x="6154067" y="4956572"/>
                  </a:lnTo>
                  <a:lnTo>
                    <a:pt x="6141365" y="4963556"/>
                  </a:lnTo>
                  <a:lnTo>
                    <a:pt x="6135649" y="4978475"/>
                  </a:lnTo>
                  <a:lnTo>
                    <a:pt x="6122312" y="4993712"/>
                  </a:lnTo>
                  <a:lnTo>
                    <a:pt x="6129933" y="5024187"/>
                  </a:lnTo>
                  <a:lnTo>
                    <a:pt x="6136919" y="5038472"/>
                  </a:lnTo>
                  <a:lnTo>
                    <a:pt x="6148668" y="5036250"/>
                  </a:lnTo>
                  <a:lnTo>
                    <a:pt x="6154384" y="5027044"/>
                  </a:lnTo>
                  <a:lnTo>
                    <a:pt x="6170897" y="5030853"/>
                  </a:lnTo>
                  <a:lnTo>
                    <a:pt x="6175661" y="5059423"/>
                  </a:lnTo>
                  <a:lnTo>
                    <a:pt x="6177248" y="5069898"/>
                  </a:lnTo>
                  <a:lnTo>
                    <a:pt x="6190268" y="5079739"/>
                  </a:lnTo>
                  <a:lnTo>
                    <a:pt x="6194396" y="5079739"/>
                  </a:lnTo>
                  <a:lnTo>
                    <a:pt x="6197254" y="5089262"/>
                  </a:lnTo>
                  <a:lnTo>
                    <a:pt x="6190586" y="5103864"/>
                  </a:lnTo>
                  <a:lnTo>
                    <a:pt x="6188680" y="5128307"/>
                  </a:lnTo>
                  <a:lnTo>
                    <a:pt x="6195031" y="5132434"/>
                  </a:lnTo>
                  <a:lnTo>
                    <a:pt x="6206146" y="5113705"/>
                  </a:lnTo>
                  <a:lnTo>
                    <a:pt x="6212814" y="5101325"/>
                  </a:lnTo>
                  <a:lnTo>
                    <a:pt x="6214085" y="5089897"/>
                  </a:lnTo>
                  <a:lnTo>
                    <a:pt x="6218213" y="5103547"/>
                  </a:lnTo>
                  <a:lnTo>
                    <a:pt x="6212179" y="5126403"/>
                  </a:lnTo>
                  <a:lnTo>
                    <a:pt x="6204240" y="5141957"/>
                  </a:lnTo>
                  <a:lnTo>
                    <a:pt x="6206146" y="5154972"/>
                  </a:lnTo>
                  <a:lnTo>
                    <a:pt x="6212814" y="5145767"/>
                  </a:lnTo>
                  <a:cubicBezTo>
                    <a:pt x="6213026" y="5149999"/>
                    <a:pt x="6213237" y="5154232"/>
                    <a:pt x="6213449" y="5158464"/>
                  </a:cubicBezTo>
                  <a:lnTo>
                    <a:pt x="6203605" y="5169575"/>
                  </a:lnTo>
                  <a:lnTo>
                    <a:pt x="6197889" y="5184177"/>
                  </a:lnTo>
                  <a:lnTo>
                    <a:pt x="6202970" y="5201319"/>
                  </a:lnTo>
                  <a:lnTo>
                    <a:pt x="6235678" y="5233698"/>
                  </a:lnTo>
                  <a:lnTo>
                    <a:pt x="6249333" y="5251157"/>
                  </a:lnTo>
                  <a:lnTo>
                    <a:pt x="6260130" y="5274330"/>
                  </a:lnTo>
                  <a:lnTo>
                    <a:pt x="6275690" y="5324168"/>
                  </a:lnTo>
                  <a:lnTo>
                    <a:pt x="6291250" y="5336232"/>
                  </a:lnTo>
                  <a:lnTo>
                    <a:pt x="6303952" y="5347977"/>
                  </a:lnTo>
                  <a:lnTo>
                    <a:pt x="6297190" y="5360853"/>
                  </a:lnTo>
                  <a:lnTo>
                    <a:pt x="6297448" y="5360940"/>
                  </a:lnTo>
                  <a:lnTo>
                    <a:pt x="6303928" y="5348597"/>
                  </a:lnTo>
                  <a:lnTo>
                    <a:pt x="6326471" y="5368282"/>
                  </a:lnTo>
                  <a:lnTo>
                    <a:pt x="6343298" y="5377172"/>
                  </a:lnTo>
                  <a:lnTo>
                    <a:pt x="6352738" y="5391437"/>
                  </a:lnTo>
                  <a:lnTo>
                    <a:pt x="6270138" y="5527402"/>
                  </a:lnTo>
                  <a:lnTo>
                    <a:pt x="6157685" y="5677783"/>
                  </a:lnTo>
                  <a:lnTo>
                    <a:pt x="6151028" y="5680333"/>
                  </a:lnTo>
                  <a:lnTo>
                    <a:pt x="6151528" y="5680898"/>
                  </a:lnTo>
                  <a:lnTo>
                    <a:pt x="6124790" y="5702235"/>
                  </a:lnTo>
                  <a:lnTo>
                    <a:pt x="6108874" y="5721342"/>
                  </a:lnTo>
                  <a:lnTo>
                    <a:pt x="6108664" y="5720387"/>
                  </a:lnTo>
                  <a:lnTo>
                    <a:pt x="6071278" y="5721342"/>
                  </a:lnTo>
                  <a:lnTo>
                    <a:pt x="6010443" y="5705105"/>
                  </a:lnTo>
                  <a:lnTo>
                    <a:pt x="5965134" y="5657668"/>
                  </a:lnTo>
                  <a:lnTo>
                    <a:pt x="5954821" y="5617474"/>
                  </a:lnTo>
                  <a:lnTo>
                    <a:pt x="5954631" y="5617583"/>
                  </a:lnTo>
                  <a:lnTo>
                    <a:pt x="5954678" y="5617604"/>
                  </a:lnTo>
                  <a:lnTo>
                    <a:pt x="5954550" y="5617629"/>
                  </a:lnTo>
                  <a:lnTo>
                    <a:pt x="5954176" y="5617843"/>
                  </a:lnTo>
                  <a:lnTo>
                    <a:pt x="5953959" y="5617746"/>
                  </a:lnTo>
                  <a:lnTo>
                    <a:pt x="5903234" y="5627755"/>
                  </a:lnTo>
                  <a:cubicBezTo>
                    <a:pt x="5903446" y="5629764"/>
                    <a:pt x="5903657" y="5631774"/>
                    <a:pt x="5903869" y="5633783"/>
                  </a:cubicBezTo>
                  <a:lnTo>
                    <a:pt x="5906092" y="5648375"/>
                  </a:lnTo>
                  <a:lnTo>
                    <a:pt x="5907044" y="5656623"/>
                  </a:lnTo>
                  <a:lnTo>
                    <a:pt x="5908632" y="5664871"/>
                  </a:lnTo>
                  <a:lnTo>
                    <a:pt x="5910220" y="5671850"/>
                  </a:lnTo>
                  <a:lnTo>
                    <a:pt x="5911808" y="5677243"/>
                  </a:lnTo>
                  <a:lnTo>
                    <a:pt x="5914031" y="5683270"/>
                  </a:lnTo>
                  <a:lnTo>
                    <a:pt x="5916253" y="5691835"/>
                  </a:lnTo>
                  <a:lnTo>
                    <a:pt x="5919111" y="5701987"/>
                  </a:lnTo>
                  <a:lnTo>
                    <a:pt x="5921017" y="5712772"/>
                  </a:lnTo>
                  <a:lnTo>
                    <a:pt x="5923240" y="5723558"/>
                  </a:lnTo>
                  <a:lnTo>
                    <a:pt x="5925145" y="5733075"/>
                  </a:lnTo>
                  <a:cubicBezTo>
                    <a:pt x="5925357" y="5735507"/>
                    <a:pt x="5925568" y="5737939"/>
                    <a:pt x="5925780" y="5740371"/>
                  </a:cubicBezTo>
                  <a:lnTo>
                    <a:pt x="5925780" y="5743226"/>
                  </a:lnTo>
                  <a:cubicBezTo>
                    <a:pt x="5925674" y="5743861"/>
                    <a:pt x="5925569" y="5744495"/>
                    <a:pt x="5925463" y="5745130"/>
                  </a:cubicBezTo>
                  <a:cubicBezTo>
                    <a:pt x="5925251" y="5746716"/>
                    <a:pt x="5925040" y="5748302"/>
                    <a:pt x="5924828" y="5749888"/>
                  </a:cubicBezTo>
                  <a:lnTo>
                    <a:pt x="5923875" y="5758453"/>
                  </a:lnTo>
                  <a:cubicBezTo>
                    <a:pt x="5923663" y="5762260"/>
                    <a:pt x="5923452" y="5766067"/>
                    <a:pt x="5923240" y="5769874"/>
                  </a:cubicBezTo>
                  <a:cubicBezTo>
                    <a:pt x="5923028" y="5774104"/>
                    <a:pt x="5922817" y="5778333"/>
                    <a:pt x="5922605" y="5782563"/>
                  </a:cubicBezTo>
                  <a:lnTo>
                    <a:pt x="5922605" y="5795252"/>
                  </a:lnTo>
                  <a:lnTo>
                    <a:pt x="5922287" y="5806989"/>
                  </a:lnTo>
                  <a:lnTo>
                    <a:pt x="5922605" y="5816189"/>
                  </a:lnTo>
                  <a:cubicBezTo>
                    <a:pt x="5922711" y="5817246"/>
                    <a:pt x="5922816" y="5818304"/>
                    <a:pt x="5922922" y="5819361"/>
                  </a:cubicBezTo>
                  <a:lnTo>
                    <a:pt x="5923240" y="5821899"/>
                  </a:lnTo>
                  <a:lnTo>
                    <a:pt x="5924192" y="5826975"/>
                  </a:lnTo>
                  <a:lnTo>
                    <a:pt x="5925463" y="5836175"/>
                  </a:lnTo>
                  <a:lnTo>
                    <a:pt x="5928321" y="5859015"/>
                  </a:lnTo>
                  <a:lnTo>
                    <a:pt x="5931496" y="5889786"/>
                  </a:lnTo>
                  <a:lnTo>
                    <a:pt x="5891802" y="5911675"/>
                  </a:lnTo>
                  <a:lnTo>
                    <a:pt x="5867985" y="5892007"/>
                  </a:lnTo>
                  <a:lnTo>
                    <a:pt x="5834006" y="5896131"/>
                  </a:lnTo>
                  <a:lnTo>
                    <a:pt x="5807014" y="5906282"/>
                  </a:lnTo>
                  <a:lnTo>
                    <a:pt x="5779387" y="5900572"/>
                  </a:lnTo>
                  <a:lnTo>
                    <a:pt x="5720956" y="5935467"/>
                  </a:lnTo>
                  <a:lnTo>
                    <a:pt x="5698092" y="5915164"/>
                  </a:lnTo>
                  <a:lnTo>
                    <a:pt x="5652047" y="5929440"/>
                  </a:lnTo>
                  <a:lnTo>
                    <a:pt x="5585360" y="5938322"/>
                  </a:lnTo>
                  <a:lnTo>
                    <a:pt x="5474215" y="5985272"/>
                  </a:lnTo>
                  <a:lnTo>
                    <a:pt x="5431027" y="5995741"/>
                  </a:lnTo>
                  <a:lnTo>
                    <a:pt x="5379583" y="5956721"/>
                  </a:lnTo>
                  <a:lnTo>
                    <a:pt x="5337983" y="5954818"/>
                  </a:lnTo>
                  <a:lnTo>
                    <a:pt x="5261452" y="5985907"/>
                  </a:lnTo>
                  <a:lnTo>
                    <a:pt x="5234142" y="5983369"/>
                  </a:lnTo>
                  <a:lnTo>
                    <a:pt x="5210961" y="5957356"/>
                  </a:lnTo>
                  <a:lnTo>
                    <a:pt x="5197623" y="5967824"/>
                  </a:lnTo>
                  <a:lnTo>
                    <a:pt x="5173489" y="5994154"/>
                  </a:lnTo>
                  <a:cubicBezTo>
                    <a:pt x="5173912" y="6006420"/>
                    <a:pt x="5174336" y="6018687"/>
                    <a:pt x="5174759" y="6030953"/>
                  </a:cubicBezTo>
                  <a:lnTo>
                    <a:pt x="5150625" y="6049987"/>
                  </a:lnTo>
                  <a:lnTo>
                    <a:pt x="5148720" y="6075682"/>
                  </a:lnTo>
                  <a:lnTo>
                    <a:pt x="5130619" y="6078855"/>
                  </a:lnTo>
                  <a:lnTo>
                    <a:pt x="5123633" y="6088054"/>
                  </a:lnTo>
                  <a:lnTo>
                    <a:pt x="5108708" y="6085834"/>
                  </a:lnTo>
                  <a:lnTo>
                    <a:pt x="5112518" y="6077903"/>
                  </a:lnTo>
                  <a:lnTo>
                    <a:pt x="5105214" y="6066483"/>
                  </a:lnTo>
                  <a:lnTo>
                    <a:pt x="5097911" y="6052842"/>
                  </a:lnTo>
                  <a:lnTo>
                    <a:pt x="5104897" y="6028415"/>
                  </a:lnTo>
                  <a:lnTo>
                    <a:pt x="5133159" y="6005257"/>
                  </a:lnTo>
                  <a:cubicBezTo>
                    <a:pt x="5133477" y="5998913"/>
                    <a:pt x="5133794" y="5992568"/>
                    <a:pt x="5134112" y="5986224"/>
                  </a:cubicBezTo>
                  <a:lnTo>
                    <a:pt x="5116329" y="5973852"/>
                  </a:lnTo>
                  <a:lnTo>
                    <a:pt x="5093782" y="5989713"/>
                  </a:lnTo>
                  <a:lnTo>
                    <a:pt x="5084573" y="6005575"/>
                  </a:lnTo>
                  <a:lnTo>
                    <a:pt x="5073141" y="6016043"/>
                  </a:lnTo>
                  <a:lnTo>
                    <a:pt x="5035987" y="6013505"/>
                  </a:lnTo>
                  <a:lnTo>
                    <a:pt x="5021062" y="5997644"/>
                  </a:lnTo>
                  <a:lnTo>
                    <a:pt x="4988036" y="5989713"/>
                  </a:lnTo>
                  <a:lnTo>
                    <a:pt x="4966125" y="6007795"/>
                  </a:lnTo>
                  <a:lnTo>
                    <a:pt x="4944848" y="6018264"/>
                  </a:lnTo>
                  <a:lnTo>
                    <a:pt x="4934687" y="6043642"/>
                  </a:lnTo>
                  <a:lnTo>
                    <a:pt x="4913410" y="6049035"/>
                  </a:lnTo>
                  <a:lnTo>
                    <a:pt x="4903249" y="6067117"/>
                  </a:lnTo>
                  <a:lnTo>
                    <a:pt x="4857520" y="6070607"/>
                  </a:lnTo>
                  <a:lnTo>
                    <a:pt x="4836562" y="6068703"/>
                  </a:lnTo>
                  <a:lnTo>
                    <a:pt x="4823859" y="6077268"/>
                  </a:lnTo>
                  <a:lnTo>
                    <a:pt x="4801630" y="6085199"/>
                  </a:lnTo>
                  <a:lnTo>
                    <a:pt x="4774003" y="6068386"/>
                  </a:lnTo>
                  <a:lnTo>
                    <a:pt x="4750821" y="6037932"/>
                  </a:lnTo>
                  <a:lnTo>
                    <a:pt x="4727957" y="6027781"/>
                  </a:lnTo>
                  <a:lnTo>
                    <a:pt x="4707951" y="6010968"/>
                  </a:lnTo>
                  <a:lnTo>
                    <a:pt x="4689851" y="6006844"/>
                  </a:lnTo>
                  <a:lnTo>
                    <a:pt x="4665399" y="5992568"/>
                  </a:lnTo>
                  <a:lnTo>
                    <a:pt x="4627292" y="5989713"/>
                  </a:lnTo>
                  <a:lnTo>
                    <a:pt x="4610462" y="6002402"/>
                  </a:lnTo>
                  <a:lnTo>
                    <a:pt x="4606333" y="6020484"/>
                  </a:lnTo>
                  <a:cubicBezTo>
                    <a:pt x="4606121" y="6025031"/>
                    <a:pt x="4605910" y="6029578"/>
                    <a:pt x="4605698" y="6034125"/>
                  </a:cubicBezTo>
                  <a:lnTo>
                    <a:pt x="4582517" y="6058552"/>
                  </a:lnTo>
                  <a:lnTo>
                    <a:pt x="4568862" y="6058552"/>
                  </a:lnTo>
                  <a:cubicBezTo>
                    <a:pt x="4569074" y="6056120"/>
                    <a:pt x="4569285" y="6053688"/>
                    <a:pt x="4569497" y="6051256"/>
                  </a:cubicBezTo>
                  <a:lnTo>
                    <a:pt x="4563463" y="6051256"/>
                  </a:lnTo>
                  <a:lnTo>
                    <a:pt x="4557112" y="6066165"/>
                  </a:lnTo>
                  <a:lnTo>
                    <a:pt x="4544410" y="6071241"/>
                  </a:lnTo>
                  <a:lnTo>
                    <a:pt x="4526309" y="6076951"/>
                  </a:lnTo>
                  <a:lnTo>
                    <a:pt x="4501222" y="6073144"/>
                  </a:lnTo>
                  <a:lnTo>
                    <a:pt x="4480581" y="6058235"/>
                  </a:lnTo>
                  <a:lnTo>
                    <a:pt x="4455176" y="6030319"/>
                  </a:lnTo>
                  <a:lnTo>
                    <a:pt x="4452636" y="6011285"/>
                  </a:lnTo>
                  <a:lnTo>
                    <a:pt x="4435805" y="6006209"/>
                  </a:lnTo>
                  <a:lnTo>
                    <a:pt x="4440251" y="6023974"/>
                  </a:lnTo>
                  <a:lnTo>
                    <a:pt x="4422151" y="6025243"/>
                  </a:lnTo>
                  <a:lnTo>
                    <a:pt x="4409448" y="6012554"/>
                  </a:lnTo>
                  <a:lnTo>
                    <a:pt x="4402144" y="5999230"/>
                  </a:lnTo>
                  <a:lnTo>
                    <a:pt x="4394841" y="6000182"/>
                  </a:lnTo>
                  <a:lnTo>
                    <a:pt x="4383091" y="5992886"/>
                  </a:lnTo>
                  <a:lnTo>
                    <a:pt x="4374517" y="6004623"/>
                  </a:lnTo>
                  <a:lnTo>
                    <a:pt x="4377693" y="6021436"/>
                  </a:lnTo>
                  <a:lnTo>
                    <a:pt x="4365308" y="6035394"/>
                  </a:lnTo>
                  <a:lnTo>
                    <a:pt x="4358957" y="6041739"/>
                  </a:lnTo>
                  <a:lnTo>
                    <a:pt x="4352606" y="6040470"/>
                  </a:lnTo>
                  <a:lnTo>
                    <a:pt x="4361180" y="6029050"/>
                  </a:lnTo>
                  <a:lnTo>
                    <a:pt x="4355781" y="6026829"/>
                  </a:lnTo>
                  <a:lnTo>
                    <a:pt x="4347207" y="6033174"/>
                  </a:lnTo>
                  <a:lnTo>
                    <a:pt x="4347207" y="6019850"/>
                  </a:lnTo>
                  <a:lnTo>
                    <a:pt x="4356416" y="6010016"/>
                  </a:lnTo>
                  <a:lnTo>
                    <a:pt x="4353241" y="6008113"/>
                  </a:lnTo>
                  <a:lnTo>
                    <a:pt x="4334187" y="6009064"/>
                  </a:lnTo>
                  <a:lnTo>
                    <a:pt x="4319580" y="6020802"/>
                  </a:lnTo>
                  <a:lnTo>
                    <a:pt x="4303702" y="6016995"/>
                  </a:lnTo>
                  <a:lnTo>
                    <a:pt x="4298304" y="6022071"/>
                  </a:lnTo>
                  <a:lnTo>
                    <a:pt x="4293223" y="6018898"/>
                  </a:lnTo>
                  <a:lnTo>
                    <a:pt x="4293223" y="6010650"/>
                  </a:lnTo>
                  <a:lnTo>
                    <a:pt x="4303384" y="6002085"/>
                  </a:lnTo>
                  <a:lnTo>
                    <a:pt x="4318310" y="6001134"/>
                  </a:lnTo>
                  <a:lnTo>
                    <a:pt x="4331965" y="6001768"/>
                  </a:lnTo>
                  <a:lnTo>
                    <a:pt x="4349113" y="6003671"/>
                  </a:lnTo>
                  <a:lnTo>
                    <a:pt x="4354511" y="5993203"/>
                  </a:lnTo>
                  <a:lnTo>
                    <a:pt x="4349113" y="5983686"/>
                  </a:lnTo>
                  <a:lnTo>
                    <a:pt x="4356099" y="5978293"/>
                  </a:lnTo>
                  <a:lnTo>
                    <a:pt x="4363720" y="5982734"/>
                  </a:lnTo>
                  <a:lnTo>
                    <a:pt x="4371977" y="5974169"/>
                  </a:lnTo>
                  <a:lnTo>
                    <a:pt x="4387854" y="5968776"/>
                  </a:lnTo>
                  <a:lnTo>
                    <a:pt x="4386902" y="5965604"/>
                  </a:lnTo>
                  <a:lnTo>
                    <a:pt x="4356099" y="5966556"/>
                  </a:lnTo>
                  <a:lnTo>
                    <a:pt x="4343397" y="5965921"/>
                  </a:lnTo>
                  <a:lnTo>
                    <a:pt x="4334823" y="5975438"/>
                  </a:lnTo>
                  <a:lnTo>
                    <a:pt x="4331012" y="5976707"/>
                  </a:lnTo>
                  <a:lnTo>
                    <a:pt x="4322438" y="5976707"/>
                  </a:lnTo>
                  <a:lnTo>
                    <a:pt x="4312911" y="5972266"/>
                  </a:lnTo>
                  <a:lnTo>
                    <a:pt x="4303384" y="5973852"/>
                  </a:lnTo>
                  <a:lnTo>
                    <a:pt x="4292905" y="5986541"/>
                  </a:lnTo>
                  <a:lnTo>
                    <a:pt x="4285284" y="5983369"/>
                  </a:lnTo>
                  <a:lnTo>
                    <a:pt x="4281156" y="5969411"/>
                  </a:lnTo>
                  <a:lnTo>
                    <a:pt x="4285919" y="5958942"/>
                  </a:lnTo>
                  <a:lnTo>
                    <a:pt x="4303067" y="5956721"/>
                  </a:lnTo>
                  <a:lnTo>
                    <a:pt x="4308465" y="5955770"/>
                  </a:lnTo>
                  <a:lnTo>
                    <a:pt x="4308465" y="5947205"/>
                  </a:lnTo>
                  <a:cubicBezTo>
                    <a:pt x="4308783" y="5944033"/>
                    <a:pt x="4309100" y="5940860"/>
                    <a:pt x="4309418" y="5937688"/>
                  </a:cubicBezTo>
                  <a:lnTo>
                    <a:pt x="4298939" y="5937688"/>
                  </a:lnTo>
                  <a:lnTo>
                    <a:pt x="4293540" y="5939274"/>
                  </a:lnTo>
                  <a:lnTo>
                    <a:pt x="4281791" y="5928488"/>
                  </a:lnTo>
                  <a:cubicBezTo>
                    <a:pt x="4281473" y="5925316"/>
                    <a:pt x="4281156" y="5922143"/>
                    <a:pt x="4280838" y="5918971"/>
                  </a:cubicBezTo>
                  <a:lnTo>
                    <a:pt x="4277345" y="5909772"/>
                  </a:lnTo>
                  <a:lnTo>
                    <a:pt x="4262420" y="5897082"/>
                  </a:lnTo>
                  <a:lnTo>
                    <a:pt x="4267818" y="5891690"/>
                  </a:lnTo>
                  <a:lnTo>
                    <a:pt x="4276075" y="5896131"/>
                  </a:lnTo>
                  <a:lnTo>
                    <a:pt x="4281473" y="5884393"/>
                  </a:lnTo>
                  <a:lnTo>
                    <a:pt x="4277027" y="5870435"/>
                  </a:lnTo>
                  <a:lnTo>
                    <a:pt x="4270359" y="5863456"/>
                  </a:lnTo>
                  <a:lnTo>
                    <a:pt x="4253528" y="5853939"/>
                  </a:lnTo>
                  <a:lnTo>
                    <a:pt x="4236380" y="5828878"/>
                  </a:lnTo>
                  <a:lnTo>
                    <a:pt x="4223678" y="5829195"/>
                  </a:lnTo>
                  <a:lnTo>
                    <a:pt x="4219550" y="5843788"/>
                  </a:lnTo>
                  <a:lnTo>
                    <a:pt x="4212246" y="5840933"/>
                  </a:lnTo>
                  <a:lnTo>
                    <a:pt x="4197321" y="5826975"/>
                  </a:lnTo>
                  <a:lnTo>
                    <a:pt x="4182395" y="5823168"/>
                  </a:lnTo>
                  <a:lnTo>
                    <a:pt x="4187476" y="5806355"/>
                  </a:lnTo>
                  <a:lnTo>
                    <a:pt x="4195733" y="5808258"/>
                  </a:lnTo>
                  <a:lnTo>
                    <a:pt x="4194145" y="5814603"/>
                  </a:lnTo>
                  <a:lnTo>
                    <a:pt x="4199226" y="5816506"/>
                  </a:lnTo>
                  <a:lnTo>
                    <a:pt x="4208435" y="5805721"/>
                  </a:lnTo>
                  <a:lnTo>
                    <a:pt x="4203354" y="5798742"/>
                  </a:lnTo>
                  <a:lnTo>
                    <a:pt x="4194780" y="5794618"/>
                  </a:lnTo>
                  <a:lnTo>
                    <a:pt x="4190652" y="5777487"/>
                  </a:lnTo>
                  <a:lnTo>
                    <a:pt x="4197956" y="5775584"/>
                  </a:lnTo>
                  <a:lnTo>
                    <a:pt x="4209388" y="5778756"/>
                  </a:lnTo>
                  <a:lnTo>
                    <a:pt x="4212881" y="5790176"/>
                  </a:lnTo>
                  <a:lnTo>
                    <a:pt x="4211611" y="5800645"/>
                  </a:lnTo>
                  <a:lnTo>
                    <a:pt x="4216056" y="5809210"/>
                  </a:lnTo>
                  <a:lnTo>
                    <a:pt x="4226536" y="5812382"/>
                  </a:lnTo>
                  <a:lnTo>
                    <a:pt x="4223360" y="5800645"/>
                  </a:lnTo>
                  <a:lnTo>
                    <a:pt x="4225583" y="5795252"/>
                  </a:lnTo>
                  <a:lnTo>
                    <a:pt x="4229711" y="5798424"/>
                  </a:lnTo>
                  <a:lnTo>
                    <a:pt x="4230982" y="5812382"/>
                  </a:lnTo>
                  <a:lnTo>
                    <a:pt x="4242414" y="5805403"/>
                  </a:lnTo>
                  <a:lnTo>
                    <a:pt x="4256386" y="5807624"/>
                  </a:lnTo>
                  <a:lnTo>
                    <a:pt x="4273217" y="5807624"/>
                  </a:lnTo>
                  <a:lnTo>
                    <a:pt x="4266865" y="5799059"/>
                  </a:lnTo>
                  <a:lnTo>
                    <a:pt x="4252258" y="5798107"/>
                  </a:lnTo>
                  <a:lnTo>
                    <a:pt x="4244637" y="5797473"/>
                  </a:lnTo>
                  <a:lnTo>
                    <a:pt x="4238285" y="5789859"/>
                  </a:lnTo>
                  <a:lnTo>
                    <a:pt x="4227488" y="5772412"/>
                  </a:lnTo>
                  <a:lnTo>
                    <a:pt x="4233840" y="5763846"/>
                  </a:lnTo>
                  <a:lnTo>
                    <a:pt x="4241143" y="5767653"/>
                  </a:lnTo>
                  <a:lnTo>
                    <a:pt x="4251623" y="5754964"/>
                  </a:lnTo>
                  <a:lnTo>
                    <a:pt x="4255751" y="5744495"/>
                  </a:lnTo>
                  <a:lnTo>
                    <a:pt x="4252575" y="5740371"/>
                  </a:lnTo>
                  <a:lnTo>
                    <a:pt x="4238603" y="5746716"/>
                  </a:lnTo>
                  <a:lnTo>
                    <a:pt x="4234475" y="5742592"/>
                  </a:lnTo>
                  <a:lnTo>
                    <a:pt x="4233204" y="5727682"/>
                  </a:lnTo>
                  <a:lnTo>
                    <a:pt x="4239873" y="5720386"/>
                  </a:lnTo>
                  <a:lnTo>
                    <a:pt x="4233204" y="5713407"/>
                  </a:lnTo>
                  <a:lnTo>
                    <a:pt x="4222725" y="5707062"/>
                  </a:lnTo>
                  <a:lnTo>
                    <a:pt x="4219232" y="5699449"/>
                  </a:lnTo>
                  <a:lnTo>
                    <a:pt x="4212881" y="5699449"/>
                  </a:lnTo>
                  <a:lnTo>
                    <a:pt x="4212881" y="5690249"/>
                  </a:lnTo>
                  <a:lnTo>
                    <a:pt x="4220185" y="5690884"/>
                  </a:lnTo>
                  <a:lnTo>
                    <a:pt x="4235110" y="5686760"/>
                  </a:lnTo>
                  <a:lnTo>
                    <a:pt x="4235110" y="5682636"/>
                  </a:lnTo>
                  <a:lnTo>
                    <a:pt x="4246859" y="5681367"/>
                  </a:lnTo>
                  <a:lnTo>
                    <a:pt x="4251623" y="5673119"/>
                  </a:lnTo>
                  <a:lnTo>
                    <a:pt x="4248447" y="5663285"/>
                  </a:lnTo>
                  <a:lnTo>
                    <a:pt x="4221455" y="5672167"/>
                  </a:lnTo>
                  <a:lnTo>
                    <a:pt x="4208435" y="5672167"/>
                  </a:lnTo>
                  <a:lnTo>
                    <a:pt x="4193827" y="5671216"/>
                  </a:lnTo>
                  <a:lnTo>
                    <a:pt x="4182078" y="5684856"/>
                  </a:lnTo>
                  <a:lnTo>
                    <a:pt x="4167153" y="5685491"/>
                  </a:lnTo>
                  <a:cubicBezTo>
                    <a:pt x="4167470" y="5681155"/>
                    <a:pt x="4167788" y="5676820"/>
                    <a:pt x="4168105" y="5672484"/>
                  </a:cubicBezTo>
                  <a:lnTo>
                    <a:pt x="4172551" y="5665188"/>
                  </a:lnTo>
                  <a:cubicBezTo>
                    <a:pt x="4172869" y="5660641"/>
                    <a:pt x="4173186" y="5656094"/>
                    <a:pt x="4173504" y="5651547"/>
                  </a:cubicBezTo>
                  <a:lnTo>
                    <a:pt x="4169058" y="5637906"/>
                  </a:lnTo>
                  <a:lnTo>
                    <a:pt x="4176362" y="5618873"/>
                  </a:lnTo>
                  <a:lnTo>
                    <a:pt x="4195098" y="5603011"/>
                  </a:lnTo>
                  <a:lnTo>
                    <a:pt x="4196050" y="5595715"/>
                  </a:lnTo>
                  <a:lnTo>
                    <a:pt x="4205260" y="5583978"/>
                  </a:lnTo>
                  <a:lnTo>
                    <a:pt x="4219232" y="5580805"/>
                  </a:lnTo>
                  <a:lnTo>
                    <a:pt x="4230982" y="5565896"/>
                  </a:lnTo>
                  <a:lnTo>
                    <a:pt x="4244637" y="5563358"/>
                  </a:lnTo>
                  <a:lnTo>
                    <a:pt x="4257021" y="5561454"/>
                  </a:lnTo>
                  <a:lnTo>
                    <a:pt x="4264643" y="5553841"/>
                  </a:lnTo>
                  <a:lnTo>
                    <a:pt x="4280520" y="5557013"/>
                  </a:lnTo>
                  <a:lnTo>
                    <a:pt x="4286872" y="5570337"/>
                  </a:lnTo>
                  <a:lnTo>
                    <a:pt x="4295128" y="5575730"/>
                  </a:lnTo>
                  <a:lnTo>
                    <a:pt x="4318627" y="5575412"/>
                  </a:lnTo>
                  <a:lnTo>
                    <a:pt x="4327201" y="5566847"/>
                  </a:lnTo>
                  <a:lnTo>
                    <a:pt x="4310053" y="5556696"/>
                  </a:lnTo>
                  <a:lnTo>
                    <a:pt x="4311323" y="5550351"/>
                  </a:lnTo>
                  <a:lnTo>
                    <a:pt x="4326884" y="5547813"/>
                  </a:lnTo>
                  <a:lnTo>
                    <a:pt x="4345937" y="5550034"/>
                  </a:lnTo>
                  <a:cubicBezTo>
                    <a:pt x="4345725" y="5552889"/>
                    <a:pt x="4345514" y="5555744"/>
                    <a:pt x="4345302" y="5558599"/>
                  </a:cubicBezTo>
                  <a:lnTo>
                    <a:pt x="4334505" y="5560503"/>
                  </a:lnTo>
                  <a:lnTo>
                    <a:pt x="4358957" y="5572875"/>
                  </a:lnTo>
                  <a:lnTo>
                    <a:pt x="4384361" y="5570971"/>
                  </a:lnTo>
                  <a:lnTo>
                    <a:pt x="4414847" y="5562089"/>
                  </a:lnTo>
                  <a:lnTo>
                    <a:pt x="4437076" y="5559551"/>
                  </a:lnTo>
                  <a:lnTo>
                    <a:pt x="4446602" y="5562723"/>
                  </a:lnTo>
                  <a:lnTo>
                    <a:pt x="4458352" y="5562723"/>
                  </a:lnTo>
                  <a:lnTo>
                    <a:pt x="4458034" y="5550034"/>
                  </a:lnTo>
                  <a:lnTo>
                    <a:pt x="4452636" y="5546862"/>
                  </a:lnTo>
                  <a:lnTo>
                    <a:pt x="4438346" y="5551303"/>
                  </a:lnTo>
                  <a:lnTo>
                    <a:pt x="4430725" y="5547179"/>
                  </a:lnTo>
                  <a:lnTo>
                    <a:pt x="4421198" y="5540834"/>
                  </a:lnTo>
                  <a:lnTo>
                    <a:pt x="4438981" y="5533221"/>
                  </a:lnTo>
                  <a:lnTo>
                    <a:pt x="4442157" y="5528145"/>
                  </a:lnTo>
                  <a:lnTo>
                    <a:pt x="4469784" y="5528780"/>
                  </a:lnTo>
                  <a:lnTo>
                    <a:pt x="4481534" y="5527828"/>
                  </a:lnTo>
                  <a:lnTo>
                    <a:pt x="4484074" y="5521483"/>
                  </a:lnTo>
                  <a:lnTo>
                    <a:pt x="4503445" y="5522118"/>
                  </a:lnTo>
                  <a:lnTo>
                    <a:pt x="4525674" y="5523070"/>
                  </a:lnTo>
                  <a:lnTo>
                    <a:pt x="4518053" y="5517677"/>
                  </a:lnTo>
                  <a:lnTo>
                    <a:pt x="4503445" y="5516091"/>
                  </a:lnTo>
                  <a:lnTo>
                    <a:pt x="4489473" y="5516091"/>
                  </a:lnTo>
                  <a:lnTo>
                    <a:pt x="4484074" y="5521483"/>
                  </a:lnTo>
                  <a:lnTo>
                    <a:pt x="4471372" y="5518311"/>
                  </a:lnTo>
                  <a:lnTo>
                    <a:pt x="4466291" y="5513236"/>
                  </a:lnTo>
                  <a:cubicBezTo>
                    <a:pt x="4466609" y="5509746"/>
                    <a:pt x="4466926" y="5506257"/>
                    <a:pt x="4467244" y="5502767"/>
                  </a:cubicBezTo>
                  <a:lnTo>
                    <a:pt x="4457717" y="5498326"/>
                  </a:lnTo>
                  <a:lnTo>
                    <a:pt x="4449143" y="5491030"/>
                  </a:lnTo>
                  <a:lnTo>
                    <a:pt x="4451366" y="5488174"/>
                  </a:lnTo>
                  <a:lnTo>
                    <a:pt x="4445967" y="5484050"/>
                  </a:lnTo>
                  <a:lnTo>
                    <a:pt x="4450413" y="5474216"/>
                  </a:lnTo>
                  <a:lnTo>
                    <a:pt x="4454224" y="5462796"/>
                  </a:lnTo>
                  <a:lnTo>
                    <a:pt x="4471054" y="5460576"/>
                  </a:lnTo>
                  <a:lnTo>
                    <a:pt x="4485979" y="5470727"/>
                  </a:lnTo>
                  <a:lnTo>
                    <a:pt x="4497729" y="5466603"/>
                  </a:lnTo>
                  <a:lnTo>
                    <a:pt x="4519005" y="5472630"/>
                  </a:lnTo>
                  <a:lnTo>
                    <a:pt x="4540282" y="5474216"/>
                  </a:lnTo>
                  <a:lnTo>
                    <a:pt x="4576801" y="5462796"/>
                  </a:lnTo>
                  <a:lnTo>
                    <a:pt x="4615225" y="5473899"/>
                  </a:lnTo>
                  <a:lnTo>
                    <a:pt x="4632055" y="5472630"/>
                  </a:lnTo>
                  <a:lnTo>
                    <a:pt x="4660635" y="5469141"/>
                  </a:lnTo>
                  <a:lnTo>
                    <a:pt x="4667939" y="5447252"/>
                  </a:lnTo>
                  <a:lnTo>
                    <a:pt x="4721606" y="5417115"/>
                  </a:lnTo>
                  <a:lnTo>
                    <a:pt x="4777179" y="5385075"/>
                  </a:lnTo>
                  <a:lnTo>
                    <a:pt x="4808934" y="5377144"/>
                  </a:lnTo>
                  <a:lnTo>
                    <a:pt x="4837197" y="5363504"/>
                  </a:lnTo>
                  <a:lnTo>
                    <a:pt x="4847994" y="5354938"/>
                  </a:lnTo>
                  <a:lnTo>
                    <a:pt x="4929288" y="5357476"/>
                  </a:lnTo>
                  <a:lnTo>
                    <a:pt x="4984543" y="5364138"/>
                  </a:lnTo>
                  <a:lnTo>
                    <a:pt x="5002644" y="5359697"/>
                  </a:lnTo>
                  <a:lnTo>
                    <a:pt x="5014076" y="5347008"/>
                  </a:lnTo>
                  <a:lnTo>
                    <a:pt x="5026778" y="5345104"/>
                  </a:lnTo>
                  <a:lnTo>
                    <a:pt x="5042021" y="5383489"/>
                  </a:lnTo>
                  <a:lnTo>
                    <a:pt x="5058851" y="5387613"/>
                  </a:lnTo>
                  <a:lnTo>
                    <a:pt x="5071553" y="5399033"/>
                  </a:lnTo>
                  <a:lnTo>
                    <a:pt x="5089654" y="5402205"/>
                  </a:lnTo>
                  <a:lnTo>
                    <a:pt x="5111883" y="5391420"/>
                  </a:lnTo>
                  <a:lnTo>
                    <a:pt x="5119504" y="5394592"/>
                  </a:lnTo>
                  <a:lnTo>
                    <a:pt x="5129031" y="5401888"/>
                  </a:lnTo>
                  <a:lnTo>
                    <a:pt x="5145227" y="5438687"/>
                  </a:lnTo>
                  <a:lnTo>
                    <a:pt x="5162057" y="5443445"/>
                  </a:lnTo>
                  <a:lnTo>
                    <a:pt x="5170313" y="5439321"/>
                  </a:lnTo>
                  <a:lnTo>
                    <a:pt x="5178570" y="5438687"/>
                  </a:lnTo>
                  <a:lnTo>
                    <a:pt x="5189049" y="5448204"/>
                  </a:lnTo>
                  <a:lnTo>
                    <a:pt x="5199211" y="5454548"/>
                  </a:lnTo>
                  <a:lnTo>
                    <a:pt x="5223345" y="5460576"/>
                  </a:lnTo>
                  <a:lnTo>
                    <a:pt x="5241129" y="5475168"/>
                  </a:lnTo>
                  <a:lnTo>
                    <a:pt x="5251608" y="5480561"/>
                  </a:lnTo>
                  <a:lnTo>
                    <a:pt x="5253831" y="5470727"/>
                  </a:lnTo>
                  <a:lnTo>
                    <a:pt x="5262087" y="5470727"/>
                  </a:lnTo>
                  <a:lnTo>
                    <a:pt x="5290032" y="5485954"/>
                  </a:lnTo>
                  <a:lnTo>
                    <a:pt x="5318930" y="5495471"/>
                  </a:lnTo>
                  <a:lnTo>
                    <a:pt x="5356084" y="5482464"/>
                  </a:lnTo>
                  <a:lnTo>
                    <a:pt x="5421501" y="5468824"/>
                  </a:lnTo>
                  <a:lnTo>
                    <a:pt x="5495174" y="5479927"/>
                  </a:lnTo>
                  <a:lnTo>
                    <a:pt x="5517720" y="5481830"/>
                  </a:lnTo>
                  <a:lnTo>
                    <a:pt x="5564401" y="5452645"/>
                  </a:lnTo>
                  <a:lnTo>
                    <a:pt x="5579961" y="5450424"/>
                  </a:lnTo>
                  <a:lnTo>
                    <a:pt x="5598062" y="5437735"/>
                  </a:lnTo>
                  <a:lnTo>
                    <a:pt x="5650459" y="5377144"/>
                  </a:lnTo>
                  <a:lnTo>
                    <a:pt x="5660621" y="5382854"/>
                  </a:lnTo>
                  <a:lnTo>
                    <a:pt x="5660866" y="5382796"/>
                  </a:lnTo>
                  <a:lnTo>
                    <a:pt x="5650740" y="5377092"/>
                  </a:lnTo>
                  <a:cubicBezTo>
                    <a:pt x="5650952" y="5367558"/>
                    <a:pt x="5651163" y="5358023"/>
                    <a:pt x="5651375" y="5348489"/>
                  </a:cubicBezTo>
                  <a:lnTo>
                    <a:pt x="5636460" y="5328467"/>
                  </a:lnTo>
                  <a:lnTo>
                    <a:pt x="5629479" y="5271897"/>
                  </a:lnTo>
                  <a:lnTo>
                    <a:pt x="5604092" y="5243611"/>
                  </a:lnTo>
                  <a:lnTo>
                    <a:pt x="5598380" y="5224543"/>
                  </a:lnTo>
                  <a:lnTo>
                    <a:pt x="5585686" y="5214373"/>
                  </a:lnTo>
                  <a:lnTo>
                    <a:pt x="5545384" y="5211513"/>
                  </a:lnTo>
                  <a:lnTo>
                    <a:pt x="5520949" y="5202296"/>
                  </a:lnTo>
                  <a:lnTo>
                    <a:pt x="5511429" y="5181956"/>
                  </a:lnTo>
                  <a:lnTo>
                    <a:pt x="5512381" y="5175600"/>
                  </a:lnTo>
                  <a:lnTo>
                    <a:pt x="5502861" y="5178142"/>
                  </a:lnTo>
                  <a:lnTo>
                    <a:pt x="5482869" y="5165430"/>
                  </a:lnTo>
                  <a:lnTo>
                    <a:pt x="5475253" y="5146997"/>
                  </a:lnTo>
                  <a:lnTo>
                    <a:pt x="5474184" y="5146401"/>
                  </a:lnTo>
                  <a:lnTo>
                    <a:pt x="5451638" y="5128307"/>
                  </a:lnTo>
                  <a:lnTo>
                    <a:pt x="5417342" y="5083548"/>
                  </a:lnTo>
                  <a:lnTo>
                    <a:pt x="5373837" y="5054026"/>
                  </a:lnTo>
                  <a:lnTo>
                    <a:pt x="5345257" y="5042598"/>
                  </a:lnTo>
                  <a:lnTo>
                    <a:pt x="5320806" y="5037837"/>
                  </a:lnTo>
                  <a:lnTo>
                    <a:pt x="5300482" y="5026409"/>
                  </a:lnTo>
                  <a:cubicBezTo>
                    <a:pt x="5300376" y="5023235"/>
                    <a:pt x="5300271" y="5020060"/>
                    <a:pt x="5300165" y="5016886"/>
                  </a:cubicBezTo>
                  <a:lnTo>
                    <a:pt x="5286510" y="5008632"/>
                  </a:lnTo>
                  <a:lnTo>
                    <a:pt x="5282381" y="5016886"/>
                  </a:lnTo>
                  <a:lnTo>
                    <a:pt x="5270950" y="5014029"/>
                  </a:lnTo>
                  <a:lnTo>
                    <a:pt x="5255072" y="5010854"/>
                  </a:lnTo>
                  <a:lnTo>
                    <a:pt x="5245228" y="5009267"/>
                  </a:lnTo>
                  <a:lnTo>
                    <a:pt x="5229032" y="4980697"/>
                  </a:lnTo>
                  <a:lnTo>
                    <a:pt x="5211885" y="4944192"/>
                  </a:lnTo>
                  <a:lnTo>
                    <a:pt x="5193784" y="4938795"/>
                  </a:lnTo>
                  <a:lnTo>
                    <a:pt x="5176636" y="4938160"/>
                  </a:lnTo>
                  <a:lnTo>
                    <a:pt x="5171555" y="4925145"/>
                  </a:lnTo>
                  <a:lnTo>
                    <a:pt x="5202358" y="4917844"/>
                  </a:lnTo>
                  <a:lnTo>
                    <a:pt x="5199817" y="4907369"/>
                  </a:lnTo>
                  <a:lnTo>
                    <a:pt x="5190291" y="4906099"/>
                  </a:lnTo>
                  <a:lnTo>
                    <a:pt x="5185210" y="4911495"/>
                  </a:lnTo>
                  <a:lnTo>
                    <a:pt x="5188068" y="4894671"/>
                  </a:lnTo>
                  <a:lnTo>
                    <a:pt x="5207121" y="4898798"/>
                  </a:lnTo>
                  <a:lnTo>
                    <a:pt x="5217918" y="4907051"/>
                  </a:lnTo>
                  <a:cubicBezTo>
                    <a:pt x="5217600" y="4909802"/>
                    <a:pt x="5217283" y="4912554"/>
                    <a:pt x="5216965" y="4915305"/>
                  </a:cubicBezTo>
                  <a:lnTo>
                    <a:pt x="5234748" y="4917527"/>
                  </a:lnTo>
                  <a:lnTo>
                    <a:pt x="5225222" y="4907051"/>
                  </a:lnTo>
                  <a:lnTo>
                    <a:pt x="5243322" y="4908956"/>
                  </a:lnTo>
                  <a:lnTo>
                    <a:pt x="5249673" y="4901655"/>
                  </a:lnTo>
                  <a:lnTo>
                    <a:pt x="5252531" y="4881338"/>
                  </a:lnTo>
                  <a:lnTo>
                    <a:pt x="5262058" y="4868641"/>
                  </a:lnTo>
                  <a:lnTo>
                    <a:pt x="5276983" y="4862292"/>
                  </a:lnTo>
                  <a:lnTo>
                    <a:pt x="5279841" y="4842293"/>
                  </a:lnTo>
                  <a:lnTo>
                    <a:pt x="5300482" y="4809279"/>
                  </a:lnTo>
                  <a:lnTo>
                    <a:pt x="5309056" y="4810232"/>
                  </a:lnTo>
                  <a:lnTo>
                    <a:pt x="5302705" y="4819755"/>
                  </a:lnTo>
                  <a:lnTo>
                    <a:pt x="5305245" y="4831500"/>
                  </a:lnTo>
                  <a:lnTo>
                    <a:pt x="5318900" y="4840706"/>
                  </a:lnTo>
                  <a:lnTo>
                    <a:pt x="5328109" y="4832135"/>
                  </a:lnTo>
                  <a:lnTo>
                    <a:pt x="5327157" y="4827056"/>
                  </a:lnTo>
                  <a:lnTo>
                    <a:pt x="5322711" y="4821660"/>
                  </a:lnTo>
                  <a:lnTo>
                    <a:pt x="5323981" y="4831183"/>
                  </a:lnTo>
                  <a:lnTo>
                    <a:pt x="5316360" y="4823882"/>
                  </a:lnTo>
                  <a:lnTo>
                    <a:pt x="5314454" y="4815628"/>
                  </a:lnTo>
                  <a:lnTo>
                    <a:pt x="5317630" y="4811501"/>
                  </a:lnTo>
                  <a:lnTo>
                    <a:pt x="5327157" y="4801978"/>
                  </a:lnTo>
                  <a:lnTo>
                    <a:pt x="5333508" y="4801661"/>
                  </a:lnTo>
                  <a:lnTo>
                    <a:pt x="5342082" y="4813089"/>
                  </a:lnTo>
                  <a:lnTo>
                    <a:pt x="5351608" y="4815311"/>
                  </a:lnTo>
                  <a:lnTo>
                    <a:pt x="5359547" y="4808010"/>
                  </a:lnTo>
                  <a:lnTo>
                    <a:pt x="5342717" y="4796264"/>
                  </a:lnTo>
                  <a:lnTo>
                    <a:pt x="5340494" y="4790868"/>
                  </a:lnTo>
                  <a:lnTo>
                    <a:pt x="5309691" y="4767060"/>
                  </a:lnTo>
                  <a:lnTo>
                    <a:pt x="5305563" y="4772456"/>
                  </a:lnTo>
                  <a:lnTo>
                    <a:pt x="5292861" y="4758806"/>
                  </a:lnTo>
                  <a:lnTo>
                    <a:pt x="5283969" y="4741030"/>
                  </a:lnTo>
                  <a:lnTo>
                    <a:pt x="5280794" y="4721983"/>
                  </a:lnTo>
                  <a:lnTo>
                    <a:pt x="5298894" y="4732459"/>
                  </a:lnTo>
                  <a:lnTo>
                    <a:pt x="5315725" y="4725792"/>
                  </a:lnTo>
                  <a:lnTo>
                    <a:pt x="5318900" y="4719444"/>
                  </a:lnTo>
                  <a:lnTo>
                    <a:pt x="5328427" y="4721666"/>
                  </a:lnTo>
                  <a:lnTo>
                    <a:pt x="5336048" y="4728967"/>
                  </a:lnTo>
                  <a:lnTo>
                    <a:pt x="5356689" y="4728649"/>
                  </a:lnTo>
                  <a:lnTo>
                    <a:pt x="5356689" y="4718491"/>
                  </a:lnTo>
                  <a:lnTo>
                    <a:pt x="5343987" y="4709920"/>
                  </a:lnTo>
                  <a:lnTo>
                    <a:pt x="5337636" y="4718491"/>
                  </a:lnTo>
                  <a:lnTo>
                    <a:pt x="5331285" y="4708968"/>
                  </a:lnTo>
                  <a:lnTo>
                    <a:pt x="5334460" y="4700397"/>
                  </a:lnTo>
                  <a:lnTo>
                    <a:pt x="5339859" y="4696270"/>
                  </a:lnTo>
                  <a:lnTo>
                    <a:pt x="5363358" y="4697223"/>
                  </a:lnTo>
                  <a:lnTo>
                    <a:pt x="5375742" y="4686430"/>
                  </a:lnTo>
                  <a:lnTo>
                    <a:pt x="5386222" y="4681986"/>
                  </a:lnTo>
                  <a:lnTo>
                    <a:pt x="5430362" y="4672462"/>
                  </a:lnTo>
                  <a:lnTo>
                    <a:pt x="5430362" y="4663892"/>
                  </a:lnTo>
                  <a:lnTo>
                    <a:pt x="5418612" y="4657543"/>
                  </a:lnTo>
                  <a:lnTo>
                    <a:pt x="5420835" y="4648019"/>
                  </a:lnTo>
                  <a:lnTo>
                    <a:pt x="5416707" y="4641036"/>
                  </a:lnTo>
                  <a:lnTo>
                    <a:pt x="5393208" y="4645163"/>
                  </a:lnTo>
                  <a:lnTo>
                    <a:pt x="5379553" y="4654686"/>
                  </a:lnTo>
                  <a:lnTo>
                    <a:pt x="5352243" y="4657225"/>
                  </a:lnTo>
                  <a:lnTo>
                    <a:pt x="5331230" y="4660361"/>
                  </a:lnTo>
                  <a:cubicBezTo>
                    <a:pt x="5331190" y="4660605"/>
                    <a:pt x="5331149" y="4660850"/>
                    <a:pt x="5331109" y="4661094"/>
                  </a:cubicBezTo>
                  <a:lnTo>
                    <a:pt x="5315234" y="4676033"/>
                  </a:lnTo>
                  <a:lnTo>
                    <a:pt x="5309836" y="4676351"/>
                  </a:lnTo>
                  <a:lnTo>
                    <a:pt x="5314281" y="4666816"/>
                  </a:lnTo>
                  <a:lnTo>
                    <a:pt x="5285389" y="4662366"/>
                  </a:lnTo>
                  <a:lnTo>
                    <a:pt x="5258401" y="4676669"/>
                  </a:lnTo>
                  <a:lnTo>
                    <a:pt x="5249829" y="4690337"/>
                  </a:lnTo>
                  <a:lnTo>
                    <a:pt x="5242844" y="4694787"/>
                  </a:lnTo>
                  <a:lnTo>
                    <a:pt x="5238399" y="4692562"/>
                  </a:lnTo>
                  <a:lnTo>
                    <a:pt x="5206649" y="4704640"/>
                  </a:lnTo>
                  <a:lnTo>
                    <a:pt x="5195219" y="4725936"/>
                  </a:lnTo>
                  <a:lnTo>
                    <a:pt x="5184741" y="4732293"/>
                  </a:lnTo>
                  <a:lnTo>
                    <a:pt x="5178391" y="4719579"/>
                  </a:lnTo>
                  <a:lnTo>
                    <a:pt x="5164421" y="4717672"/>
                  </a:lnTo>
                  <a:lnTo>
                    <a:pt x="5151721" y="4719897"/>
                  </a:lnTo>
                  <a:lnTo>
                    <a:pt x="5147594" y="4731657"/>
                  </a:lnTo>
                  <a:lnTo>
                    <a:pt x="5144736" y="4744053"/>
                  </a:lnTo>
                  <a:lnTo>
                    <a:pt x="5132036" y="4746596"/>
                  </a:lnTo>
                  <a:lnTo>
                    <a:pt x="5132036" y="4739921"/>
                  </a:lnTo>
                  <a:lnTo>
                    <a:pt x="5116161" y="4732611"/>
                  </a:lnTo>
                  <a:lnTo>
                    <a:pt x="5101239" y="4750728"/>
                  </a:lnTo>
                  <a:lnTo>
                    <a:pt x="5080284" y="4761535"/>
                  </a:lnTo>
                  <a:lnTo>
                    <a:pt x="5055836" y="4769164"/>
                  </a:lnTo>
                  <a:lnTo>
                    <a:pt x="5050756" y="4763124"/>
                  </a:lnTo>
                  <a:lnTo>
                    <a:pt x="5045994" y="4736425"/>
                  </a:lnTo>
                  <a:lnTo>
                    <a:pt x="5040914" y="4745960"/>
                  </a:lnTo>
                  <a:lnTo>
                    <a:pt x="5045359" y="4773296"/>
                  </a:lnTo>
                  <a:lnTo>
                    <a:pt x="5051709" y="4774567"/>
                  </a:lnTo>
                  <a:lnTo>
                    <a:pt x="5042501" y="4780924"/>
                  </a:lnTo>
                  <a:lnTo>
                    <a:pt x="5039961" y="4775838"/>
                  </a:lnTo>
                  <a:lnTo>
                    <a:pt x="5039009" y="4766303"/>
                  </a:lnTo>
                  <a:lnTo>
                    <a:pt x="5033611" y="4758992"/>
                  </a:lnTo>
                  <a:lnTo>
                    <a:pt x="5028531" y="4776792"/>
                  </a:lnTo>
                  <a:lnTo>
                    <a:pt x="5032976" y="4779017"/>
                  </a:lnTo>
                  <a:lnTo>
                    <a:pt x="5019006" y="4792684"/>
                  </a:lnTo>
                  <a:lnTo>
                    <a:pt x="5004401" y="4799359"/>
                  </a:lnTo>
                  <a:lnTo>
                    <a:pt x="4999004" y="4803491"/>
                  </a:lnTo>
                  <a:lnTo>
                    <a:pt x="4987574" y="4805716"/>
                  </a:lnTo>
                  <a:lnTo>
                    <a:pt x="4983446" y="4824787"/>
                  </a:lnTo>
                  <a:lnTo>
                    <a:pt x="4974874" y="4829873"/>
                  </a:lnTo>
                  <a:lnTo>
                    <a:pt x="4968524" y="4826694"/>
                  </a:lnTo>
                  <a:lnTo>
                    <a:pt x="4965349" y="4818748"/>
                  </a:lnTo>
                  <a:lnTo>
                    <a:pt x="4974874" y="4813980"/>
                  </a:lnTo>
                  <a:lnTo>
                    <a:pt x="4974874" y="4810166"/>
                  </a:lnTo>
                  <a:lnTo>
                    <a:pt x="4965349" y="4815570"/>
                  </a:lnTo>
                  <a:lnTo>
                    <a:pt x="4952649" y="4800631"/>
                  </a:lnTo>
                  <a:lnTo>
                    <a:pt x="4941854" y="4801902"/>
                  </a:lnTo>
                  <a:lnTo>
                    <a:pt x="4938679" y="4810166"/>
                  </a:lnTo>
                  <a:lnTo>
                    <a:pt x="4930424" y="4803173"/>
                  </a:lnTo>
                  <a:lnTo>
                    <a:pt x="4922804" y="4814934"/>
                  </a:lnTo>
                  <a:lnTo>
                    <a:pt x="4917724" y="4801902"/>
                  </a:lnTo>
                  <a:lnTo>
                    <a:pt x="4910104" y="4792684"/>
                  </a:lnTo>
                  <a:lnTo>
                    <a:pt x="4896451" y="4784420"/>
                  </a:lnTo>
                  <a:lnTo>
                    <a:pt x="4893276" y="4803491"/>
                  </a:lnTo>
                  <a:lnTo>
                    <a:pt x="4900896" y="4812709"/>
                  </a:lnTo>
                  <a:lnTo>
                    <a:pt x="4907246" y="4819066"/>
                  </a:lnTo>
                  <a:lnTo>
                    <a:pt x="4916771" y="4820020"/>
                  </a:lnTo>
                  <a:lnTo>
                    <a:pt x="4929471" y="4827330"/>
                  </a:lnTo>
                  <a:lnTo>
                    <a:pt x="4932646" y="4840044"/>
                  </a:lnTo>
                  <a:lnTo>
                    <a:pt x="4939314" y="4841951"/>
                  </a:lnTo>
                  <a:lnTo>
                    <a:pt x="4937091" y="4826059"/>
                  </a:lnTo>
                  <a:lnTo>
                    <a:pt x="4938679" y="4819702"/>
                  </a:lnTo>
                  <a:lnTo>
                    <a:pt x="4960269" y="4833051"/>
                  </a:lnTo>
                  <a:lnTo>
                    <a:pt x="4969794" y="4836548"/>
                  </a:lnTo>
                  <a:lnTo>
                    <a:pt x="4977414" y="4841633"/>
                  </a:lnTo>
                  <a:lnTo>
                    <a:pt x="4964714" y="4854347"/>
                  </a:lnTo>
                  <a:lnTo>
                    <a:pt x="4963444" y="4857526"/>
                  </a:lnTo>
                  <a:lnTo>
                    <a:pt x="4982811" y="4855301"/>
                  </a:lnTo>
                  <a:lnTo>
                    <a:pt x="4990114" y="4859433"/>
                  </a:lnTo>
                  <a:lnTo>
                    <a:pt x="4983764" y="4865790"/>
                  </a:lnTo>
                  <a:lnTo>
                    <a:pt x="4999639" y="4865790"/>
                  </a:lnTo>
                  <a:lnTo>
                    <a:pt x="5011386" y="4870876"/>
                  </a:lnTo>
                  <a:lnTo>
                    <a:pt x="5021864" y="4883590"/>
                  </a:lnTo>
                  <a:lnTo>
                    <a:pt x="5015831" y="4909653"/>
                  </a:lnTo>
                  <a:lnTo>
                    <a:pt x="5036151" y="4910607"/>
                  </a:lnTo>
                  <a:lnTo>
                    <a:pt x="5076474" y="4925228"/>
                  </a:lnTo>
                  <a:lnTo>
                    <a:pt x="5079649" y="4917917"/>
                  </a:lnTo>
                  <a:lnTo>
                    <a:pt x="5052979" y="4901071"/>
                  </a:lnTo>
                  <a:lnTo>
                    <a:pt x="5031389" y="4869604"/>
                  </a:lnTo>
                  <a:lnTo>
                    <a:pt x="5012974" y="4834005"/>
                  </a:lnTo>
                  <a:lnTo>
                    <a:pt x="5004719" y="4842269"/>
                  </a:lnTo>
                  <a:lnTo>
                    <a:pt x="4999321" y="4834005"/>
                  </a:lnTo>
                  <a:lnTo>
                    <a:pt x="4995194" y="4819384"/>
                  </a:lnTo>
                  <a:lnTo>
                    <a:pt x="5002496" y="4816205"/>
                  </a:lnTo>
                  <a:lnTo>
                    <a:pt x="5001544" y="4809848"/>
                  </a:lnTo>
                  <a:lnTo>
                    <a:pt x="5004719" y="4807623"/>
                  </a:lnTo>
                  <a:lnTo>
                    <a:pt x="5036786" y="4869604"/>
                  </a:lnTo>
                  <a:lnTo>
                    <a:pt x="5057106" y="4899164"/>
                  </a:lnTo>
                  <a:lnTo>
                    <a:pt x="5078696" y="4909335"/>
                  </a:lnTo>
                  <a:lnTo>
                    <a:pt x="5085999" y="4911560"/>
                  </a:lnTo>
                  <a:lnTo>
                    <a:pt x="5094254" y="4912196"/>
                  </a:lnTo>
                  <a:lnTo>
                    <a:pt x="5098381" y="4905839"/>
                  </a:lnTo>
                  <a:lnTo>
                    <a:pt x="5106954" y="4896304"/>
                  </a:lnTo>
                  <a:lnTo>
                    <a:pt x="5116479" y="4911243"/>
                  </a:lnTo>
                  <a:lnTo>
                    <a:pt x="5126004" y="4904886"/>
                  </a:lnTo>
                  <a:lnTo>
                    <a:pt x="5130131" y="4898211"/>
                  </a:lnTo>
                  <a:lnTo>
                    <a:pt x="5148864" y="4893761"/>
                  </a:lnTo>
                  <a:lnTo>
                    <a:pt x="5162834" y="4895986"/>
                  </a:lnTo>
                  <a:lnTo>
                    <a:pt x="5181249" y="4909335"/>
                  </a:lnTo>
                  <a:lnTo>
                    <a:pt x="5175534" y="4914739"/>
                  </a:lnTo>
                  <a:lnTo>
                    <a:pt x="5160929" y="4912832"/>
                  </a:lnTo>
                  <a:lnTo>
                    <a:pt x="5156801" y="4915057"/>
                  </a:lnTo>
                  <a:cubicBezTo>
                    <a:pt x="5156589" y="4921626"/>
                    <a:pt x="5156378" y="4928194"/>
                    <a:pt x="5156166" y="4934763"/>
                  </a:cubicBezTo>
                  <a:lnTo>
                    <a:pt x="5151721" y="4947477"/>
                  </a:lnTo>
                  <a:lnTo>
                    <a:pt x="5144419" y="4948749"/>
                  </a:lnTo>
                  <a:lnTo>
                    <a:pt x="5131719" y="4950974"/>
                  </a:lnTo>
                  <a:lnTo>
                    <a:pt x="5117114" y="4960827"/>
                  </a:lnTo>
                  <a:lnTo>
                    <a:pt x="5094571" y="4943028"/>
                  </a:lnTo>
                  <a:lnTo>
                    <a:pt x="5071076" y="4943981"/>
                  </a:lnTo>
                  <a:lnTo>
                    <a:pt x="5061869" y="4955742"/>
                  </a:lnTo>
                  <a:lnTo>
                    <a:pt x="5055519" y="4969409"/>
                  </a:lnTo>
                  <a:lnTo>
                    <a:pt x="5033611" y="4976402"/>
                  </a:lnTo>
                  <a:lnTo>
                    <a:pt x="5025039" y="4986891"/>
                  </a:lnTo>
                  <a:lnTo>
                    <a:pt x="5012339" y="4987845"/>
                  </a:lnTo>
                  <a:lnTo>
                    <a:pt x="5002814" y="4981488"/>
                  </a:lnTo>
                  <a:lnTo>
                    <a:pt x="4994241" y="4986255"/>
                  </a:lnTo>
                  <a:lnTo>
                    <a:pt x="4972334" y="5008505"/>
                  </a:lnTo>
                  <a:lnTo>
                    <a:pt x="4941854" y="5033933"/>
                  </a:lnTo>
                  <a:lnTo>
                    <a:pt x="4914866" y="5053004"/>
                  </a:lnTo>
                  <a:lnTo>
                    <a:pt x="4887879" y="5037429"/>
                  </a:lnTo>
                  <a:lnTo>
                    <a:pt x="4861526" y="5034568"/>
                  </a:lnTo>
                  <a:lnTo>
                    <a:pt x="4859304" y="5027258"/>
                  </a:lnTo>
                  <a:lnTo>
                    <a:pt x="4877401" y="5013590"/>
                  </a:lnTo>
                  <a:lnTo>
                    <a:pt x="4873909" y="4995473"/>
                  </a:lnTo>
                  <a:lnTo>
                    <a:pt x="4881211" y="4992294"/>
                  </a:lnTo>
                  <a:lnTo>
                    <a:pt x="4885339" y="4962734"/>
                  </a:lnTo>
                  <a:lnTo>
                    <a:pt x="4870099" y="4939849"/>
                  </a:lnTo>
                  <a:lnTo>
                    <a:pt x="4854224" y="4945253"/>
                  </a:lnTo>
                  <a:lnTo>
                    <a:pt x="4851049" y="4936671"/>
                  </a:lnTo>
                  <a:lnTo>
                    <a:pt x="4831046" y="4919825"/>
                  </a:lnTo>
                  <a:lnTo>
                    <a:pt x="4818029" y="4918871"/>
                  </a:lnTo>
                  <a:lnTo>
                    <a:pt x="4810726" y="4929678"/>
                  </a:lnTo>
                  <a:lnTo>
                    <a:pt x="4797074" y="4924592"/>
                  </a:lnTo>
                  <a:lnTo>
                    <a:pt x="4784056" y="4917282"/>
                  </a:lnTo>
                  <a:lnTo>
                    <a:pt x="4780881" y="4909018"/>
                  </a:lnTo>
                  <a:lnTo>
                    <a:pt x="4787549" y="4904250"/>
                  </a:lnTo>
                  <a:lnTo>
                    <a:pt x="4808186" y="4888357"/>
                  </a:lnTo>
                  <a:lnTo>
                    <a:pt x="4836444" y="4865154"/>
                  </a:lnTo>
                  <a:lnTo>
                    <a:pt x="4839619" y="4855619"/>
                  </a:lnTo>
                  <a:lnTo>
                    <a:pt x="4844064" y="4862929"/>
                  </a:lnTo>
                  <a:lnTo>
                    <a:pt x="4866289" y="4854030"/>
                  </a:lnTo>
                  <a:lnTo>
                    <a:pt x="4894546" y="4846719"/>
                  </a:lnTo>
                  <a:lnTo>
                    <a:pt x="4905341" y="4849897"/>
                  </a:lnTo>
                  <a:lnTo>
                    <a:pt x="4899944" y="4839091"/>
                  </a:lnTo>
                  <a:lnTo>
                    <a:pt x="4909469" y="4829555"/>
                  </a:lnTo>
                  <a:lnTo>
                    <a:pt x="4891371" y="4835912"/>
                  </a:lnTo>
                  <a:cubicBezTo>
                    <a:pt x="4891054" y="4832098"/>
                    <a:pt x="4890736" y="4828283"/>
                    <a:pt x="4890419" y="4824469"/>
                  </a:cubicBezTo>
                  <a:lnTo>
                    <a:pt x="4885021" y="4817159"/>
                  </a:lnTo>
                  <a:lnTo>
                    <a:pt x="4882481" y="4795863"/>
                  </a:lnTo>
                  <a:lnTo>
                    <a:pt x="4877719" y="4809848"/>
                  </a:lnTo>
                  <a:lnTo>
                    <a:pt x="4870099" y="4812073"/>
                  </a:lnTo>
                  <a:lnTo>
                    <a:pt x="4875496" y="4825741"/>
                  </a:lnTo>
                  <a:lnTo>
                    <a:pt x="4871369" y="4824787"/>
                  </a:lnTo>
                  <a:lnTo>
                    <a:pt x="4861526" y="4818430"/>
                  </a:lnTo>
                  <a:lnTo>
                    <a:pt x="4855176" y="4819384"/>
                  </a:lnTo>
                  <a:lnTo>
                    <a:pt x="4847874" y="4815570"/>
                  </a:lnTo>
                  <a:cubicBezTo>
                    <a:pt x="4847556" y="4811650"/>
                    <a:pt x="4847239" y="4807729"/>
                    <a:pt x="4846921" y="4803809"/>
                  </a:cubicBezTo>
                  <a:lnTo>
                    <a:pt x="4839301" y="4809213"/>
                  </a:lnTo>
                  <a:lnTo>
                    <a:pt x="4829776" y="4801584"/>
                  </a:lnTo>
                  <a:lnTo>
                    <a:pt x="4826601" y="4807941"/>
                  </a:lnTo>
                  <a:lnTo>
                    <a:pt x="4821204" y="4809213"/>
                  </a:lnTo>
                  <a:lnTo>
                    <a:pt x="4808504" y="4811755"/>
                  </a:lnTo>
                  <a:lnTo>
                    <a:pt x="4795169" y="4816841"/>
                  </a:lnTo>
                  <a:lnTo>
                    <a:pt x="4794216" y="4824469"/>
                  </a:lnTo>
                  <a:lnTo>
                    <a:pt x="4816441" y="4828284"/>
                  </a:lnTo>
                  <a:lnTo>
                    <a:pt x="4808821" y="4830509"/>
                  </a:lnTo>
                  <a:lnTo>
                    <a:pt x="4785644" y="4826377"/>
                  </a:lnTo>
                  <a:lnTo>
                    <a:pt x="4775166" y="4828602"/>
                  </a:lnTo>
                  <a:lnTo>
                    <a:pt x="4701824" y="4809530"/>
                  </a:lnTo>
                  <a:lnTo>
                    <a:pt x="4699601" y="4797770"/>
                  </a:lnTo>
                  <a:lnTo>
                    <a:pt x="4704999" y="4808259"/>
                  </a:lnTo>
                  <a:lnTo>
                    <a:pt x="4765324" y="4822562"/>
                  </a:lnTo>
                  <a:lnTo>
                    <a:pt x="4776119" y="4823198"/>
                  </a:lnTo>
                  <a:lnTo>
                    <a:pt x="4746274" y="4799677"/>
                  </a:lnTo>
                  <a:lnTo>
                    <a:pt x="4729446" y="4799677"/>
                  </a:lnTo>
                  <a:lnTo>
                    <a:pt x="4726271" y="4807941"/>
                  </a:lnTo>
                  <a:lnTo>
                    <a:pt x="4713571" y="4802856"/>
                  </a:lnTo>
                  <a:lnTo>
                    <a:pt x="4712301" y="4792367"/>
                  </a:lnTo>
                  <a:lnTo>
                    <a:pt x="4740559" y="4785692"/>
                  </a:lnTo>
                  <a:lnTo>
                    <a:pt x="4746909" y="4784738"/>
                  </a:lnTo>
                  <a:lnTo>
                    <a:pt x="4737384" y="4768846"/>
                  </a:lnTo>
                  <a:lnTo>
                    <a:pt x="4717381" y="4764714"/>
                  </a:lnTo>
                  <a:lnTo>
                    <a:pt x="4706586" y="4770117"/>
                  </a:lnTo>
                  <a:lnTo>
                    <a:pt x="4689759" y="4756767"/>
                  </a:lnTo>
                  <a:lnTo>
                    <a:pt x="4687536" y="4752317"/>
                  </a:lnTo>
                  <a:lnTo>
                    <a:pt x="4704681" y="4757721"/>
                  </a:lnTo>
                  <a:lnTo>
                    <a:pt x="4709761" y="4754225"/>
                  </a:lnTo>
                  <a:lnTo>
                    <a:pt x="4729129" y="4759628"/>
                  </a:lnTo>
                  <a:lnTo>
                    <a:pt x="4748179" y="4763442"/>
                  </a:lnTo>
                  <a:lnTo>
                    <a:pt x="4764054" y="4769799"/>
                  </a:lnTo>
                  <a:lnTo>
                    <a:pt x="4808821" y="4724982"/>
                  </a:lnTo>
                  <a:lnTo>
                    <a:pt x="4767864" y="4752953"/>
                  </a:lnTo>
                  <a:lnTo>
                    <a:pt x="4745956" y="4759310"/>
                  </a:lnTo>
                  <a:lnTo>
                    <a:pt x="4735161" y="4747868"/>
                  </a:lnTo>
                  <a:lnTo>
                    <a:pt x="4727541" y="4738332"/>
                  </a:lnTo>
                  <a:lnTo>
                    <a:pt x="4725636" y="4731339"/>
                  </a:lnTo>
                  <a:lnTo>
                    <a:pt x="4723414" y="4717354"/>
                  </a:lnTo>
                  <a:lnTo>
                    <a:pt x="4731351" y="4710043"/>
                  </a:lnTo>
                  <a:lnTo>
                    <a:pt x="4726271" y="4699236"/>
                  </a:lnTo>
                  <a:lnTo>
                    <a:pt x="4725001" y="4688747"/>
                  </a:lnTo>
                  <a:lnTo>
                    <a:pt x="4720874" y="4703686"/>
                  </a:lnTo>
                  <a:lnTo>
                    <a:pt x="4725001" y="4708772"/>
                  </a:lnTo>
                  <a:lnTo>
                    <a:pt x="4714841" y="4717354"/>
                  </a:lnTo>
                  <a:lnTo>
                    <a:pt x="4717064" y="4729114"/>
                  </a:lnTo>
                  <a:lnTo>
                    <a:pt x="4722144" y="4737378"/>
                  </a:lnTo>
                  <a:lnTo>
                    <a:pt x="4720239" y="4744689"/>
                  </a:lnTo>
                  <a:lnTo>
                    <a:pt x="4708809" y="4749139"/>
                  </a:lnTo>
                  <a:lnTo>
                    <a:pt x="4701189" y="4742782"/>
                  </a:lnTo>
                  <a:lnTo>
                    <a:pt x="4696109" y="4747232"/>
                  </a:lnTo>
                  <a:lnTo>
                    <a:pt x="4683409" y="4747232"/>
                  </a:lnTo>
                  <a:lnTo>
                    <a:pt x="4695791" y="4725936"/>
                  </a:lnTo>
                  <a:lnTo>
                    <a:pt x="4684044" y="4726254"/>
                  </a:lnTo>
                  <a:lnTo>
                    <a:pt x="4679916" y="4718943"/>
                  </a:lnTo>
                  <a:lnTo>
                    <a:pt x="4682456" y="4738650"/>
                  </a:lnTo>
                  <a:lnTo>
                    <a:pt x="4676106" y="4744371"/>
                  </a:lnTo>
                  <a:lnTo>
                    <a:pt x="4659914" y="4746596"/>
                  </a:lnTo>
                  <a:lnTo>
                    <a:pt x="4649436" y="4751682"/>
                  </a:lnTo>
                  <a:lnTo>
                    <a:pt x="4619591" y="4753271"/>
                  </a:lnTo>
                  <a:lnTo>
                    <a:pt x="4614829" y="4759628"/>
                  </a:lnTo>
                  <a:lnTo>
                    <a:pt x="4618956" y="4769799"/>
                  </a:lnTo>
                  <a:lnTo>
                    <a:pt x="4611654" y="4781560"/>
                  </a:lnTo>
                  <a:lnTo>
                    <a:pt x="4609749" y="4797452"/>
                  </a:lnTo>
                  <a:lnTo>
                    <a:pt x="4597049" y="4809213"/>
                  </a:lnTo>
                  <a:lnTo>
                    <a:pt x="4587524" y="4820655"/>
                  </a:lnTo>
                  <a:lnTo>
                    <a:pt x="4587524" y="4816523"/>
                  </a:lnTo>
                  <a:lnTo>
                    <a:pt x="4592921" y="4807941"/>
                  </a:lnTo>
                  <a:lnTo>
                    <a:pt x="4583396" y="4805081"/>
                  </a:lnTo>
                  <a:lnTo>
                    <a:pt x="4575776" y="4799995"/>
                  </a:lnTo>
                  <a:lnTo>
                    <a:pt x="4572601" y="4788235"/>
                  </a:lnTo>
                  <a:lnTo>
                    <a:pt x="4568474" y="4796816"/>
                  </a:lnTo>
                  <a:lnTo>
                    <a:pt x="4565299" y="4787599"/>
                  </a:lnTo>
                  <a:lnTo>
                    <a:pt x="4556726" y="4784420"/>
                  </a:lnTo>
                  <a:lnTo>
                    <a:pt x="4553551" y="4798088"/>
                  </a:lnTo>
                  <a:lnTo>
                    <a:pt x="4566251" y="4811755"/>
                  </a:lnTo>
                  <a:lnTo>
                    <a:pt x="4574824" y="4815887"/>
                  </a:lnTo>
                  <a:lnTo>
                    <a:pt x="4580539" y="4820020"/>
                  </a:lnTo>
                  <a:cubicBezTo>
                    <a:pt x="4580856" y="4824152"/>
                    <a:pt x="4581174" y="4828284"/>
                    <a:pt x="4581491" y="4832416"/>
                  </a:cubicBezTo>
                  <a:lnTo>
                    <a:pt x="4576094" y="4845130"/>
                  </a:lnTo>
                  <a:lnTo>
                    <a:pt x="4564664" y="4848308"/>
                  </a:lnTo>
                  <a:lnTo>
                    <a:pt x="4557361" y="4856890"/>
                  </a:lnTo>
                  <a:lnTo>
                    <a:pt x="4552281" y="4857844"/>
                  </a:lnTo>
                  <a:lnTo>
                    <a:pt x="4539264" y="4858479"/>
                  </a:lnTo>
                  <a:lnTo>
                    <a:pt x="4523388" y="4862611"/>
                  </a:lnTo>
                  <a:lnTo>
                    <a:pt x="4531961" y="4871193"/>
                  </a:lnTo>
                  <a:lnTo>
                    <a:pt x="4513228" y="4882636"/>
                  </a:lnTo>
                  <a:lnTo>
                    <a:pt x="4507831" y="4875325"/>
                  </a:lnTo>
                  <a:lnTo>
                    <a:pt x="4504338" y="4865154"/>
                  </a:lnTo>
                  <a:lnTo>
                    <a:pt x="4508466" y="4859751"/>
                  </a:lnTo>
                  <a:lnTo>
                    <a:pt x="4508466" y="4849262"/>
                  </a:lnTo>
                  <a:lnTo>
                    <a:pt x="4502116" y="4843858"/>
                  </a:lnTo>
                  <a:lnTo>
                    <a:pt x="4493861" y="4868333"/>
                  </a:lnTo>
                  <a:cubicBezTo>
                    <a:pt x="4493543" y="4873842"/>
                    <a:pt x="4493226" y="4879352"/>
                    <a:pt x="4492908" y="4884861"/>
                  </a:cubicBezTo>
                  <a:lnTo>
                    <a:pt x="4503703" y="4891218"/>
                  </a:lnTo>
                  <a:lnTo>
                    <a:pt x="4505926" y="4905203"/>
                  </a:lnTo>
                  <a:lnTo>
                    <a:pt x="4497671" y="4910289"/>
                  </a:lnTo>
                  <a:lnTo>
                    <a:pt x="4499868" y="4919360"/>
                  </a:lnTo>
                  <a:lnTo>
                    <a:pt x="4500840" y="4920286"/>
                  </a:lnTo>
                  <a:lnTo>
                    <a:pt x="4506875" y="4943464"/>
                  </a:lnTo>
                  <a:cubicBezTo>
                    <a:pt x="4506557" y="4951507"/>
                    <a:pt x="4506240" y="4959551"/>
                    <a:pt x="4505922" y="4967594"/>
                  </a:cubicBezTo>
                  <a:lnTo>
                    <a:pt x="4499570" y="4964736"/>
                  </a:lnTo>
                  <a:lnTo>
                    <a:pt x="4505922" y="4976166"/>
                  </a:lnTo>
                  <a:cubicBezTo>
                    <a:pt x="4505604" y="4979976"/>
                    <a:pt x="4505287" y="4983786"/>
                    <a:pt x="4504969" y="4987596"/>
                  </a:cubicBezTo>
                  <a:lnTo>
                    <a:pt x="4487183" y="4995216"/>
                  </a:lnTo>
                  <a:lnTo>
                    <a:pt x="4475749" y="5001884"/>
                  </a:lnTo>
                  <a:lnTo>
                    <a:pt x="4460821" y="5005059"/>
                  </a:lnTo>
                  <a:lnTo>
                    <a:pt x="4447164" y="5022204"/>
                  </a:lnTo>
                  <a:lnTo>
                    <a:pt x="4430330" y="5038079"/>
                  </a:lnTo>
                  <a:lnTo>
                    <a:pt x="4433506" y="5029506"/>
                  </a:lnTo>
                  <a:lnTo>
                    <a:pt x="4443988" y="5017759"/>
                  </a:lnTo>
                  <a:lnTo>
                    <a:pt x="4443988" y="5008234"/>
                  </a:lnTo>
                  <a:lnTo>
                    <a:pt x="4454469" y="5000931"/>
                  </a:lnTo>
                  <a:lnTo>
                    <a:pt x="4464950" y="4992359"/>
                  </a:lnTo>
                  <a:lnTo>
                    <a:pt x="4463997" y="4986961"/>
                  </a:lnTo>
                  <a:lnTo>
                    <a:pt x="4449069" y="4990136"/>
                  </a:lnTo>
                  <a:lnTo>
                    <a:pt x="4452245" y="4980929"/>
                  </a:lnTo>
                  <a:lnTo>
                    <a:pt x="4449069" y="4971404"/>
                  </a:lnTo>
                  <a:lnTo>
                    <a:pt x="4439223" y="4964101"/>
                  </a:lnTo>
                  <a:lnTo>
                    <a:pt x="4429060" y="4968229"/>
                  </a:lnTo>
                  <a:lnTo>
                    <a:pt x="4424613" y="4976801"/>
                  </a:lnTo>
                  <a:lnTo>
                    <a:pt x="4411909" y="4972991"/>
                  </a:lnTo>
                  <a:lnTo>
                    <a:pt x="4410956" y="4981246"/>
                  </a:lnTo>
                  <a:lnTo>
                    <a:pt x="4432236" y="4983151"/>
                  </a:lnTo>
                  <a:lnTo>
                    <a:pt x="4435412" y="4985374"/>
                  </a:lnTo>
                  <a:lnTo>
                    <a:pt x="4438588" y="4991724"/>
                  </a:lnTo>
                  <a:lnTo>
                    <a:pt x="4428107" y="5004424"/>
                  </a:lnTo>
                  <a:lnTo>
                    <a:pt x="4426201" y="5009821"/>
                  </a:lnTo>
                  <a:lnTo>
                    <a:pt x="4420802" y="5011726"/>
                  </a:lnTo>
                  <a:lnTo>
                    <a:pt x="4417626" y="5007599"/>
                  </a:lnTo>
                  <a:lnTo>
                    <a:pt x="4413497" y="5011726"/>
                  </a:lnTo>
                  <a:lnTo>
                    <a:pt x="4420802" y="5021251"/>
                  </a:lnTo>
                  <a:lnTo>
                    <a:pt x="4420802" y="5028554"/>
                  </a:lnTo>
                  <a:lnTo>
                    <a:pt x="4410638" y="5035221"/>
                  </a:lnTo>
                  <a:cubicBezTo>
                    <a:pt x="4410956" y="5038925"/>
                    <a:pt x="4411273" y="5042630"/>
                    <a:pt x="4411591" y="5046334"/>
                  </a:cubicBezTo>
                  <a:lnTo>
                    <a:pt x="4416673" y="5034904"/>
                  </a:lnTo>
                  <a:lnTo>
                    <a:pt x="4430330" y="5031729"/>
                  </a:lnTo>
                  <a:lnTo>
                    <a:pt x="4430330" y="5038079"/>
                  </a:lnTo>
                  <a:lnTo>
                    <a:pt x="4408415" y="5059351"/>
                  </a:lnTo>
                  <a:lnTo>
                    <a:pt x="4409368" y="5066654"/>
                  </a:lnTo>
                  <a:lnTo>
                    <a:pt x="4410956" y="5082529"/>
                  </a:lnTo>
                  <a:lnTo>
                    <a:pt x="4409050" y="5116184"/>
                  </a:lnTo>
                  <a:lnTo>
                    <a:pt x="4416673" y="5138091"/>
                  </a:lnTo>
                  <a:lnTo>
                    <a:pt x="4416388" y="5137963"/>
                  </a:lnTo>
                  <a:lnTo>
                    <a:pt x="4413532" y="5157060"/>
                  </a:lnTo>
                  <a:lnTo>
                    <a:pt x="4399569" y="5177430"/>
                  </a:lnTo>
                  <a:lnTo>
                    <a:pt x="4398617" y="5183796"/>
                  </a:lnTo>
                  <a:lnTo>
                    <a:pt x="4376721" y="5181886"/>
                  </a:lnTo>
                  <a:lnTo>
                    <a:pt x="4365932" y="5188252"/>
                  </a:lnTo>
                  <a:lnTo>
                    <a:pt x="4345306" y="5219125"/>
                  </a:lnTo>
                  <a:lnTo>
                    <a:pt x="4332930" y="5259229"/>
                  </a:lnTo>
                  <a:lnTo>
                    <a:pt x="4330709" y="5271960"/>
                  </a:lnTo>
                  <a:lnTo>
                    <a:pt x="4323093" y="5274188"/>
                  </a:lnTo>
                  <a:lnTo>
                    <a:pt x="4314207" y="5282782"/>
                  </a:lnTo>
                  <a:lnTo>
                    <a:pt x="4314207" y="5291057"/>
                  </a:lnTo>
                  <a:lnTo>
                    <a:pt x="4306591" y="5287874"/>
                  </a:lnTo>
                  <a:lnTo>
                    <a:pt x="4298024" y="5290102"/>
                  </a:lnTo>
                  <a:cubicBezTo>
                    <a:pt x="4297707" y="5292967"/>
                    <a:pt x="4297389" y="5295831"/>
                    <a:pt x="4297072" y="5298696"/>
                  </a:cubicBezTo>
                  <a:lnTo>
                    <a:pt x="4290725" y="5302834"/>
                  </a:lnTo>
                  <a:lnTo>
                    <a:pt x="4296437" y="5306016"/>
                  </a:lnTo>
                  <a:lnTo>
                    <a:pt x="4304370" y="5300606"/>
                  </a:lnTo>
                  <a:lnTo>
                    <a:pt x="4317381" y="5301879"/>
                  </a:lnTo>
                  <a:lnTo>
                    <a:pt x="4324679" y="5304743"/>
                  </a:lnTo>
                  <a:lnTo>
                    <a:pt x="4327853" y="5312064"/>
                  </a:lnTo>
                  <a:lnTo>
                    <a:pt x="4329122" y="5321612"/>
                  </a:lnTo>
                  <a:lnTo>
                    <a:pt x="4331343" y="5327023"/>
                  </a:lnTo>
                  <a:lnTo>
                    <a:pt x="4343084" y="5338163"/>
                  </a:lnTo>
                  <a:lnTo>
                    <a:pt x="4348479" y="5349939"/>
                  </a:lnTo>
                  <a:lnTo>
                    <a:pt x="4347949" y="5350022"/>
                  </a:lnTo>
                  <a:lnTo>
                    <a:pt x="4354478" y="5386173"/>
                  </a:lnTo>
                  <a:lnTo>
                    <a:pt x="4367495" y="5416728"/>
                  </a:lnTo>
                  <a:lnTo>
                    <a:pt x="4394165" y="5435506"/>
                  </a:lnTo>
                  <a:lnTo>
                    <a:pt x="4426868" y="5452056"/>
                  </a:lnTo>
                  <a:lnTo>
                    <a:pt x="4440838" y="5454920"/>
                  </a:lnTo>
                  <a:lnTo>
                    <a:pt x="4447188" y="5451738"/>
                  </a:lnTo>
                  <a:lnTo>
                    <a:pt x="4452903" y="5461604"/>
                  </a:lnTo>
                  <a:lnTo>
                    <a:pt x="4450680" y="5467969"/>
                  </a:lnTo>
                  <a:lnTo>
                    <a:pt x="4447505" y="5471470"/>
                  </a:lnTo>
                  <a:lnTo>
                    <a:pt x="4449093" y="5473380"/>
                  </a:lnTo>
                  <a:lnTo>
                    <a:pt x="4444330" y="5483883"/>
                  </a:lnTo>
                  <a:lnTo>
                    <a:pt x="4442108" y="5490248"/>
                  </a:lnTo>
                  <a:lnTo>
                    <a:pt x="4426233" y="5488021"/>
                  </a:lnTo>
                  <a:lnTo>
                    <a:pt x="4416708" y="5487066"/>
                  </a:lnTo>
                  <a:lnTo>
                    <a:pt x="4398610" y="5486111"/>
                  </a:lnTo>
                  <a:lnTo>
                    <a:pt x="4374163" y="5482292"/>
                  </a:lnTo>
                  <a:lnTo>
                    <a:pt x="4361463" y="5481337"/>
                  </a:lnTo>
                  <a:lnTo>
                    <a:pt x="4336380" y="5489612"/>
                  </a:lnTo>
                  <a:lnTo>
                    <a:pt x="4311933" y="5483883"/>
                  </a:lnTo>
                  <a:lnTo>
                    <a:pt x="4298280" y="5488021"/>
                  </a:lnTo>
                  <a:lnTo>
                    <a:pt x="4289073" y="5510300"/>
                  </a:lnTo>
                  <a:lnTo>
                    <a:pt x="4278278" y="5522076"/>
                  </a:lnTo>
                  <a:lnTo>
                    <a:pt x="4253195" y="5536080"/>
                  </a:lnTo>
                  <a:lnTo>
                    <a:pt x="4224620" y="5550084"/>
                  </a:lnTo>
                  <a:lnTo>
                    <a:pt x="4209063" y="5568225"/>
                  </a:lnTo>
                  <a:lnTo>
                    <a:pt x="4191283" y="5582866"/>
                  </a:lnTo>
                  <a:lnTo>
                    <a:pt x="4191283" y="5592732"/>
                  </a:lnTo>
                  <a:lnTo>
                    <a:pt x="4172233" y="5602280"/>
                  </a:lnTo>
                  <a:lnTo>
                    <a:pt x="4169058" y="5601007"/>
                  </a:lnTo>
                  <a:lnTo>
                    <a:pt x="4173185" y="5594642"/>
                  </a:lnTo>
                  <a:lnTo>
                    <a:pt x="4175408" y="5585412"/>
                  </a:lnTo>
                  <a:lnTo>
                    <a:pt x="4168105" y="5578092"/>
                  </a:lnTo>
                  <a:lnTo>
                    <a:pt x="4173820" y="5569498"/>
                  </a:lnTo>
                  <a:lnTo>
                    <a:pt x="4185568" y="5564088"/>
                  </a:lnTo>
                  <a:lnTo>
                    <a:pt x="4204618" y="5551357"/>
                  </a:lnTo>
                  <a:lnTo>
                    <a:pt x="4226843" y="5537353"/>
                  </a:lnTo>
                  <a:lnTo>
                    <a:pt x="4235098" y="5534170"/>
                  </a:lnTo>
                  <a:lnTo>
                    <a:pt x="4235098" y="5524622"/>
                  </a:lnTo>
                  <a:lnTo>
                    <a:pt x="4224620" y="5528123"/>
                  </a:lnTo>
                  <a:lnTo>
                    <a:pt x="4202395" y="5533215"/>
                  </a:lnTo>
                  <a:lnTo>
                    <a:pt x="4184615" y="5544036"/>
                  </a:lnTo>
                  <a:lnTo>
                    <a:pt x="4167470" y="5537989"/>
                  </a:lnTo>
                  <a:lnTo>
                    <a:pt x="4163025" y="5522076"/>
                  </a:lnTo>
                  <a:lnTo>
                    <a:pt x="4160928" y="5513064"/>
                  </a:lnTo>
                  <a:lnTo>
                    <a:pt x="4150640" y="5513376"/>
                  </a:lnTo>
                  <a:lnTo>
                    <a:pt x="4135718" y="5512423"/>
                  </a:lnTo>
                  <a:lnTo>
                    <a:pt x="4123970" y="5504168"/>
                  </a:lnTo>
                  <a:lnTo>
                    <a:pt x="4098570" y="5493373"/>
                  </a:lnTo>
                  <a:lnTo>
                    <a:pt x="4080473" y="5491786"/>
                  </a:lnTo>
                  <a:lnTo>
                    <a:pt x="4071900" y="5495913"/>
                  </a:lnTo>
                  <a:lnTo>
                    <a:pt x="4066820" y="5485436"/>
                  </a:lnTo>
                  <a:lnTo>
                    <a:pt x="4073170" y="5474641"/>
                  </a:lnTo>
                  <a:lnTo>
                    <a:pt x="4059200" y="5477181"/>
                  </a:lnTo>
                  <a:lnTo>
                    <a:pt x="4060470" y="5486706"/>
                  </a:lnTo>
                  <a:lnTo>
                    <a:pt x="4055073" y="5494326"/>
                  </a:lnTo>
                  <a:lnTo>
                    <a:pt x="4044913" y="5497501"/>
                  </a:lnTo>
                  <a:lnTo>
                    <a:pt x="4033165" y="5498453"/>
                  </a:lnTo>
                  <a:lnTo>
                    <a:pt x="4027768" y="5493056"/>
                  </a:lnTo>
                  <a:lnTo>
                    <a:pt x="3999193" y="5494643"/>
                  </a:lnTo>
                  <a:lnTo>
                    <a:pt x="3999193" y="5501946"/>
                  </a:lnTo>
                  <a:lnTo>
                    <a:pt x="3989668" y="5512741"/>
                  </a:lnTo>
                  <a:lnTo>
                    <a:pt x="3974110" y="5516868"/>
                  </a:lnTo>
                  <a:lnTo>
                    <a:pt x="3968713" y="5516868"/>
                  </a:lnTo>
                  <a:lnTo>
                    <a:pt x="3951885" y="5506708"/>
                  </a:lnTo>
                  <a:lnTo>
                    <a:pt x="3940138" y="5520361"/>
                  </a:lnTo>
                  <a:cubicBezTo>
                    <a:pt x="3940455" y="5524277"/>
                    <a:pt x="3940773" y="5528192"/>
                    <a:pt x="3941090" y="5532108"/>
                  </a:cubicBezTo>
                  <a:lnTo>
                    <a:pt x="3953790" y="5537188"/>
                  </a:lnTo>
                  <a:lnTo>
                    <a:pt x="3946805" y="5544491"/>
                  </a:lnTo>
                  <a:lnTo>
                    <a:pt x="3950933" y="5551793"/>
                  </a:lnTo>
                  <a:lnTo>
                    <a:pt x="3963950" y="5554016"/>
                  </a:lnTo>
                  <a:lnTo>
                    <a:pt x="3964903" y="5545443"/>
                  </a:lnTo>
                  <a:lnTo>
                    <a:pt x="3976650" y="5562271"/>
                  </a:lnTo>
                  <a:lnTo>
                    <a:pt x="3991255" y="5570526"/>
                  </a:lnTo>
                  <a:lnTo>
                    <a:pt x="4001098" y="5579733"/>
                  </a:lnTo>
                  <a:lnTo>
                    <a:pt x="3989350" y="5589258"/>
                  </a:lnTo>
                  <a:lnTo>
                    <a:pt x="3971253" y="5569573"/>
                  </a:lnTo>
                  <a:lnTo>
                    <a:pt x="3963950" y="5569573"/>
                  </a:lnTo>
                  <a:lnTo>
                    <a:pt x="3955378" y="5561318"/>
                  </a:lnTo>
                  <a:lnTo>
                    <a:pt x="3934105" y="5568938"/>
                  </a:lnTo>
                  <a:lnTo>
                    <a:pt x="3935375" y="5582591"/>
                  </a:lnTo>
                  <a:lnTo>
                    <a:pt x="3962045" y="5598148"/>
                  </a:lnTo>
                  <a:lnTo>
                    <a:pt x="3962045" y="5610848"/>
                  </a:lnTo>
                  <a:lnTo>
                    <a:pt x="3947123" y="5613071"/>
                  </a:lnTo>
                  <a:lnTo>
                    <a:pt x="3932200" y="5599736"/>
                  </a:lnTo>
                  <a:cubicBezTo>
                    <a:pt x="3931883" y="5595503"/>
                    <a:pt x="3931565" y="5591269"/>
                    <a:pt x="3931248" y="5587036"/>
                  </a:cubicBezTo>
                  <a:lnTo>
                    <a:pt x="3920770" y="5580686"/>
                  </a:lnTo>
                  <a:lnTo>
                    <a:pt x="3910928" y="5584813"/>
                  </a:lnTo>
                  <a:lnTo>
                    <a:pt x="3907753" y="5595291"/>
                  </a:lnTo>
                  <a:lnTo>
                    <a:pt x="3939185" y="5620373"/>
                  </a:lnTo>
                  <a:lnTo>
                    <a:pt x="3926168" y="5627041"/>
                  </a:lnTo>
                  <a:lnTo>
                    <a:pt x="3911563" y="5616563"/>
                  </a:lnTo>
                  <a:lnTo>
                    <a:pt x="3908388" y="5621961"/>
                  </a:lnTo>
                  <a:lnTo>
                    <a:pt x="3899815" y="5614658"/>
                  </a:lnTo>
                  <a:lnTo>
                    <a:pt x="3903625" y="5598466"/>
                  </a:lnTo>
                  <a:lnTo>
                    <a:pt x="3899498" y="5587353"/>
                  </a:lnTo>
                  <a:lnTo>
                    <a:pt x="3880448" y="5582908"/>
                  </a:lnTo>
                  <a:lnTo>
                    <a:pt x="3876003" y="5568621"/>
                  </a:lnTo>
                  <a:lnTo>
                    <a:pt x="3863303" y="5570526"/>
                  </a:lnTo>
                  <a:lnTo>
                    <a:pt x="3860128" y="5562271"/>
                  </a:lnTo>
                  <a:lnTo>
                    <a:pt x="3856953" y="5551793"/>
                  </a:lnTo>
                  <a:lnTo>
                    <a:pt x="3862033" y="5543538"/>
                  </a:lnTo>
                  <a:lnTo>
                    <a:pt x="3865208" y="5531791"/>
                  </a:lnTo>
                  <a:lnTo>
                    <a:pt x="3849015" y="5527346"/>
                  </a:lnTo>
                  <a:lnTo>
                    <a:pt x="3847110" y="5539093"/>
                  </a:lnTo>
                  <a:lnTo>
                    <a:pt x="3836633" y="5545443"/>
                  </a:lnTo>
                  <a:lnTo>
                    <a:pt x="3827108" y="5560366"/>
                  </a:lnTo>
                  <a:lnTo>
                    <a:pt x="3832505" y="5577511"/>
                  </a:lnTo>
                  <a:lnTo>
                    <a:pt x="3827743" y="5593068"/>
                  </a:lnTo>
                  <a:lnTo>
                    <a:pt x="3834410" y="5617198"/>
                  </a:lnTo>
                  <a:lnTo>
                    <a:pt x="3857588" y="5639423"/>
                  </a:lnTo>
                  <a:lnTo>
                    <a:pt x="3861080" y="5666411"/>
                  </a:lnTo>
                  <a:lnTo>
                    <a:pt x="3875050" y="5671808"/>
                  </a:lnTo>
                  <a:lnTo>
                    <a:pt x="3903625" y="5700701"/>
                  </a:lnTo>
                  <a:lnTo>
                    <a:pt x="3900768" y="5730546"/>
                  </a:lnTo>
                  <a:lnTo>
                    <a:pt x="3881718" y="5726418"/>
                  </a:lnTo>
                  <a:lnTo>
                    <a:pt x="3881718" y="5719116"/>
                  </a:lnTo>
                  <a:lnTo>
                    <a:pt x="3893465" y="5716893"/>
                  </a:lnTo>
                  <a:lnTo>
                    <a:pt x="3884575" y="5706416"/>
                  </a:lnTo>
                  <a:lnTo>
                    <a:pt x="3868700" y="5688318"/>
                  </a:lnTo>
                  <a:lnTo>
                    <a:pt x="3856953" y="5700383"/>
                  </a:lnTo>
                  <a:lnTo>
                    <a:pt x="3862668" y="5709591"/>
                  </a:lnTo>
                  <a:lnTo>
                    <a:pt x="3858223" y="5714988"/>
                  </a:lnTo>
                  <a:lnTo>
                    <a:pt x="3863620" y="5721338"/>
                  </a:lnTo>
                  <a:lnTo>
                    <a:pt x="3877590" y="5724513"/>
                  </a:lnTo>
                  <a:lnTo>
                    <a:pt x="3866795" y="5742293"/>
                  </a:lnTo>
                  <a:lnTo>
                    <a:pt x="3856635" y="5748008"/>
                  </a:lnTo>
                  <a:lnTo>
                    <a:pt x="3842665" y="5744833"/>
                  </a:lnTo>
                  <a:lnTo>
                    <a:pt x="3826790" y="5741341"/>
                  </a:lnTo>
                  <a:lnTo>
                    <a:pt x="3824885" y="5753088"/>
                  </a:lnTo>
                  <a:lnTo>
                    <a:pt x="3843935" y="5754358"/>
                  </a:lnTo>
                  <a:lnTo>
                    <a:pt x="3859810" y="5761343"/>
                  </a:lnTo>
                  <a:lnTo>
                    <a:pt x="3859810" y="5770868"/>
                  </a:lnTo>
                  <a:lnTo>
                    <a:pt x="3873463" y="5773091"/>
                  </a:lnTo>
                  <a:lnTo>
                    <a:pt x="3873463" y="5765471"/>
                  </a:lnTo>
                  <a:lnTo>
                    <a:pt x="3896958" y="5779123"/>
                  </a:lnTo>
                  <a:lnTo>
                    <a:pt x="3902673" y="5794681"/>
                  </a:lnTo>
                  <a:lnTo>
                    <a:pt x="3910928" y="5801031"/>
                  </a:lnTo>
                  <a:lnTo>
                    <a:pt x="3926803" y="5801983"/>
                  </a:lnTo>
                  <a:lnTo>
                    <a:pt x="3934423" y="5814366"/>
                  </a:lnTo>
                  <a:lnTo>
                    <a:pt x="3958870" y="5825796"/>
                  </a:lnTo>
                  <a:lnTo>
                    <a:pt x="3967443" y="5835321"/>
                  </a:lnTo>
                  <a:lnTo>
                    <a:pt x="3962045" y="5852148"/>
                  </a:lnTo>
                  <a:lnTo>
                    <a:pt x="3965538" y="5857546"/>
                  </a:lnTo>
                  <a:lnTo>
                    <a:pt x="3961410" y="5863896"/>
                  </a:lnTo>
                  <a:lnTo>
                    <a:pt x="3971888" y="5877231"/>
                  </a:lnTo>
                  <a:lnTo>
                    <a:pt x="3979508" y="5891201"/>
                  </a:lnTo>
                  <a:lnTo>
                    <a:pt x="3962680" y="5894376"/>
                  </a:lnTo>
                  <a:lnTo>
                    <a:pt x="3953790" y="5883581"/>
                  </a:lnTo>
                  <a:lnTo>
                    <a:pt x="3943313" y="5883898"/>
                  </a:lnTo>
                  <a:lnTo>
                    <a:pt x="3931565" y="5869293"/>
                  </a:lnTo>
                  <a:lnTo>
                    <a:pt x="3922993" y="5864213"/>
                  </a:lnTo>
                  <a:lnTo>
                    <a:pt x="3926168" y="5853736"/>
                  </a:lnTo>
                  <a:lnTo>
                    <a:pt x="3912515" y="5851513"/>
                  </a:lnTo>
                  <a:lnTo>
                    <a:pt x="3896640" y="5857863"/>
                  </a:lnTo>
                  <a:lnTo>
                    <a:pt x="3902038" y="5864213"/>
                  </a:lnTo>
                  <a:lnTo>
                    <a:pt x="3876638" y="5865801"/>
                  </a:lnTo>
                  <a:lnTo>
                    <a:pt x="3869676" y="5859999"/>
                  </a:lnTo>
                  <a:lnTo>
                    <a:pt x="3872889" y="5872612"/>
                  </a:lnTo>
                  <a:lnTo>
                    <a:pt x="3882402" y="5876432"/>
                  </a:lnTo>
                  <a:lnTo>
                    <a:pt x="3876060" y="5884073"/>
                  </a:lnTo>
                  <a:lnTo>
                    <a:pt x="3885572" y="5885983"/>
                  </a:lnTo>
                  <a:lnTo>
                    <a:pt x="3890012" y="5900946"/>
                  </a:lnTo>
                  <a:lnTo>
                    <a:pt x="3899524" y="5904766"/>
                  </a:lnTo>
                  <a:lnTo>
                    <a:pt x="3904597" y="5906039"/>
                  </a:lnTo>
                  <a:lnTo>
                    <a:pt x="3900475" y="5893623"/>
                  </a:lnTo>
                  <a:lnTo>
                    <a:pt x="3905865" y="5891076"/>
                  </a:lnTo>
                  <a:lnTo>
                    <a:pt x="3914109" y="5897444"/>
                  </a:lnTo>
                  <a:lnTo>
                    <a:pt x="3915378" y="5910178"/>
                  </a:lnTo>
                  <a:lnTo>
                    <a:pt x="3919500" y="5911133"/>
                  </a:lnTo>
                  <a:lnTo>
                    <a:pt x="3917914" y="5917500"/>
                  </a:lnTo>
                  <a:lnTo>
                    <a:pt x="3909353" y="5928325"/>
                  </a:lnTo>
                  <a:lnTo>
                    <a:pt x="3900792" y="5927370"/>
                  </a:lnTo>
                  <a:lnTo>
                    <a:pt x="3896670" y="5934692"/>
                  </a:lnTo>
                  <a:lnTo>
                    <a:pt x="3888109" y="5943288"/>
                  </a:lnTo>
                  <a:lnTo>
                    <a:pt x="3885255" y="5943288"/>
                  </a:lnTo>
                  <a:lnTo>
                    <a:pt x="3877646" y="5931508"/>
                  </a:lnTo>
                  <a:lnTo>
                    <a:pt x="3885890" y="5928325"/>
                  </a:lnTo>
                  <a:lnTo>
                    <a:pt x="3869084" y="5922276"/>
                  </a:lnTo>
                  <a:lnTo>
                    <a:pt x="3867816" y="5915909"/>
                  </a:lnTo>
                  <a:lnTo>
                    <a:pt x="3855133" y="5918137"/>
                  </a:lnTo>
                  <a:lnTo>
                    <a:pt x="3854182" y="5924504"/>
                  </a:lnTo>
                  <a:lnTo>
                    <a:pt x="3863060" y="5935010"/>
                  </a:lnTo>
                  <a:lnTo>
                    <a:pt x="3860840" y="5953794"/>
                  </a:lnTo>
                  <a:lnTo>
                    <a:pt x="3870353" y="5967801"/>
                  </a:lnTo>
                  <a:lnTo>
                    <a:pt x="3875109" y="5982128"/>
                  </a:lnTo>
                  <a:lnTo>
                    <a:pt x="3877011" y="6000274"/>
                  </a:lnTo>
                  <a:lnTo>
                    <a:pt x="3872255" y="6015237"/>
                  </a:lnTo>
                  <a:lnTo>
                    <a:pt x="3882719" y="6024470"/>
                  </a:lnTo>
                  <a:lnTo>
                    <a:pt x="3879548" y="6031792"/>
                  </a:lnTo>
                  <a:lnTo>
                    <a:pt x="3895402" y="6043571"/>
                  </a:lnTo>
                  <a:lnTo>
                    <a:pt x="3883987" y="6049938"/>
                  </a:lnTo>
                  <a:lnTo>
                    <a:pt x="3876377" y="6034975"/>
                  </a:lnTo>
                  <a:lnTo>
                    <a:pt x="3869084" y="6033384"/>
                  </a:lnTo>
                  <a:lnTo>
                    <a:pt x="3870987" y="6043571"/>
                  </a:lnTo>
                  <a:lnTo>
                    <a:pt x="3861475" y="6043890"/>
                  </a:lnTo>
                  <a:lnTo>
                    <a:pt x="3862743" y="6038477"/>
                  </a:lnTo>
                  <a:lnTo>
                    <a:pt x="3855133" y="6021604"/>
                  </a:lnTo>
                  <a:lnTo>
                    <a:pt x="3844352" y="6001866"/>
                  </a:lnTo>
                  <a:lnTo>
                    <a:pt x="3829767" y="6006960"/>
                  </a:lnTo>
                  <a:lnTo>
                    <a:pt x="3819303" y="6033702"/>
                  </a:lnTo>
                  <a:lnTo>
                    <a:pt x="3822791" y="6054714"/>
                  </a:lnTo>
                  <a:lnTo>
                    <a:pt x="3818352" y="6048665"/>
                  </a:lnTo>
                  <a:lnTo>
                    <a:pt x="3813279" y="6051849"/>
                  </a:lnTo>
                  <a:lnTo>
                    <a:pt x="3807889" y="6038796"/>
                  </a:lnTo>
                  <a:lnTo>
                    <a:pt x="3800279" y="5999956"/>
                  </a:lnTo>
                  <a:lnTo>
                    <a:pt x="3792669" y="5995817"/>
                  </a:lnTo>
                  <a:lnTo>
                    <a:pt x="3790132" y="5987540"/>
                  </a:lnTo>
                  <a:lnTo>
                    <a:pt x="3779986" y="5986585"/>
                  </a:lnTo>
                  <a:lnTo>
                    <a:pt x="3777449" y="5971622"/>
                  </a:lnTo>
                  <a:lnTo>
                    <a:pt x="3764132" y="5978944"/>
                  </a:lnTo>
                  <a:lnTo>
                    <a:pt x="3758742" y="6006641"/>
                  </a:lnTo>
                  <a:lnTo>
                    <a:pt x="3753351" y="5998046"/>
                  </a:lnTo>
                  <a:lnTo>
                    <a:pt x="3745107" y="6002503"/>
                  </a:lnTo>
                  <a:lnTo>
                    <a:pt x="3734327" y="5982446"/>
                  </a:lnTo>
                  <a:lnTo>
                    <a:pt x="3733058" y="5960479"/>
                  </a:lnTo>
                  <a:lnTo>
                    <a:pt x="3742571" y="5949973"/>
                  </a:lnTo>
                  <a:lnTo>
                    <a:pt x="3737814" y="5927688"/>
                  </a:lnTo>
                  <a:lnTo>
                    <a:pt x="3721961" y="5903493"/>
                  </a:lnTo>
                  <a:lnTo>
                    <a:pt x="3708326" y="5898080"/>
                  </a:lnTo>
                  <a:lnTo>
                    <a:pt x="3701985" y="5903493"/>
                  </a:lnTo>
                  <a:lnTo>
                    <a:pt x="3694375" y="5879297"/>
                  </a:lnTo>
                  <a:lnTo>
                    <a:pt x="3681692" y="5876432"/>
                  </a:lnTo>
                  <a:cubicBezTo>
                    <a:pt x="3681586" y="5871869"/>
                    <a:pt x="3681481" y="5867305"/>
                    <a:pt x="3681375" y="5862742"/>
                  </a:cubicBezTo>
                  <a:lnTo>
                    <a:pt x="3690887" y="5862742"/>
                  </a:lnTo>
                  <a:lnTo>
                    <a:pt x="3711814" y="5839820"/>
                  </a:lnTo>
                  <a:lnTo>
                    <a:pt x="3709595" y="5824221"/>
                  </a:lnTo>
                  <a:lnTo>
                    <a:pt x="3710863" y="5820082"/>
                  </a:lnTo>
                  <a:lnTo>
                    <a:pt x="3725448" y="5835682"/>
                  </a:lnTo>
                  <a:lnTo>
                    <a:pt x="3740351" y="5836637"/>
                  </a:lnTo>
                  <a:lnTo>
                    <a:pt x="3746693" y="5826131"/>
                  </a:lnTo>
                  <a:lnTo>
                    <a:pt x="3762547" y="5819764"/>
                  </a:lnTo>
                  <a:lnTo>
                    <a:pt x="3788230" y="5838547"/>
                  </a:lnTo>
                  <a:lnTo>
                    <a:pt x="3812328" y="5846824"/>
                  </a:lnTo>
                  <a:lnTo>
                    <a:pt x="3836426" y="5846506"/>
                  </a:lnTo>
                  <a:lnTo>
                    <a:pt x="3849426" y="5860196"/>
                  </a:lnTo>
                  <a:lnTo>
                    <a:pt x="3857036" y="5860832"/>
                  </a:lnTo>
                  <a:lnTo>
                    <a:pt x="3868367" y="5859082"/>
                  </a:lnTo>
                  <a:lnTo>
                    <a:pt x="3859493" y="5854053"/>
                  </a:lnTo>
                  <a:lnTo>
                    <a:pt x="3872193" y="5847703"/>
                  </a:lnTo>
                  <a:lnTo>
                    <a:pt x="3883940" y="5850878"/>
                  </a:lnTo>
                  <a:lnTo>
                    <a:pt x="3893465" y="5849608"/>
                  </a:lnTo>
                  <a:lnTo>
                    <a:pt x="3889020" y="5840083"/>
                  </a:lnTo>
                  <a:lnTo>
                    <a:pt x="3876320" y="5835003"/>
                  </a:lnTo>
                  <a:lnTo>
                    <a:pt x="3868065" y="5837226"/>
                  </a:lnTo>
                  <a:lnTo>
                    <a:pt x="3859493" y="5833098"/>
                  </a:lnTo>
                  <a:lnTo>
                    <a:pt x="3843618" y="5815318"/>
                  </a:lnTo>
                  <a:lnTo>
                    <a:pt x="3845523" y="5828971"/>
                  </a:lnTo>
                  <a:lnTo>
                    <a:pt x="3830918" y="5828018"/>
                  </a:lnTo>
                  <a:lnTo>
                    <a:pt x="3827743" y="5814366"/>
                  </a:lnTo>
                  <a:lnTo>
                    <a:pt x="3823298" y="5817541"/>
                  </a:lnTo>
                  <a:lnTo>
                    <a:pt x="3811550" y="5810556"/>
                  </a:lnTo>
                  <a:lnTo>
                    <a:pt x="3797898" y="5817858"/>
                  </a:lnTo>
                  <a:lnTo>
                    <a:pt x="3787420" y="5809286"/>
                  </a:lnTo>
                  <a:lnTo>
                    <a:pt x="3761703" y="5813096"/>
                  </a:lnTo>
                  <a:lnTo>
                    <a:pt x="3753765" y="5811826"/>
                  </a:lnTo>
                  <a:lnTo>
                    <a:pt x="3747415" y="5811191"/>
                  </a:lnTo>
                  <a:lnTo>
                    <a:pt x="3742653" y="5810873"/>
                  </a:lnTo>
                  <a:lnTo>
                    <a:pt x="3741383" y="5811191"/>
                  </a:lnTo>
                  <a:lnTo>
                    <a:pt x="3739478" y="5812461"/>
                  </a:lnTo>
                  <a:lnTo>
                    <a:pt x="3735985" y="5815636"/>
                  </a:lnTo>
                  <a:lnTo>
                    <a:pt x="3732810" y="5818811"/>
                  </a:lnTo>
                  <a:lnTo>
                    <a:pt x="3731223" y="5820398"/>
                  </a:lnTo>
                  <a:lnTo>
                    <a:pt x="3715348" y="5816588"/>
                  </a:lnTo>
                  <a:lnTo>
                    <a:pt x="3704553" y="5800713"/>
                  </a:lnTo>
                  <a:lnTo>
                    <a:pt x="3697250" y="5808968"/>
                  </a:lnTo>
                  <a:lnTo>
                    <a:pt x="3695345" y="5816588"/>
                  </a:lnTo>
                  <a:lnTo>
                    <a:pt x="3687725" y="5812461"/>
                  </a:lnTo>
                  <a:lnTo>
                    <a:pt x="3684550" y="5801031"/>
                  </a:lnTo>
                  <a:lnTo>
                    <a:pt x="3675978" y="5789283"/>
                  </a:lnTo>
                  <a:cubicBezTo>
                    <a:pt x="3676295" y="5785896"/>
                    <a:pt x="3676613" y="5782510"/>
                    <a:pt x="3676930" y="5779123"/>
                  </a:cubicBezTo>
                  <a:lnTo>
                    <a:pt x="3668358" y="5781028"/>
                  </a:lnTo>
                  <a:lnTo>
                    <a:pt x="3665183" y="5764201"/>
                  </a:lnTo>
                  <a:lnTo>
                    <a:pt x="3650260" y="5761343"/>
                  </a:lnTo>
                  <a:lnTo>
                    <a:pt x="3646133" y="5750548"/>
                  </a:lnTo>
                  <a:lnTo>
                    <a:pt x="3652165" y="5740071"/>
                  </a:lnTo>
                  <a:lnTo>
                    <a:pt x="3667088" y="5735943"/>
                  </a:lnTo>
                  <a:lnTo>
                    <a:pt x="3675343" y="5743881"/>
                  </a:lnTo>
                  <a:lnTo>
                    <a:pt x="3683915" y="5747056"/>
                  </a:lnTo>
                  <a:lnTo>
                    <a:pt x="3681693" y="5733403"/>
                  </a:lnTo>
                  <a:lnTo>
                    <a:pt x="3676613" y="5727371"/>
                  </a:lnTo>
                  <a:lnTo>
                    <a:pt x="3660738" y="5728323"/>
                  </a:lnTo>
                  <a:lnTo>
                    <a:pt x="3654388" y="5720068"/>
                  </a:lnTo>
                  <a:lnTo>
                    <a:pt x="3648990" y="5730546"/>
                  </a:lnTo>
                  <a:lnTo>
                    <a:pt x="3645815" y="5739118"/>
                  </a:lnTo>
                  <a:lnTo>
                    <a:pt x="3641370" y="5733721"/>
                  </a:lnTo>
                  <a:lnTo>
                    <a:pt x="3639465" y="5722291"/>
                  </a:lnTo>
                  <a:lnTo>
                    <a:pt x="3631845" y="5709591"/>
                  </a:lnTo>
                  <a:lnTo>
                    <a:pt x="3615018" y="5708956"/>
                  </a:lnTo>
                  <a:lnTo>
                    <a:pt x="3602000" y="5689906"/>
                  </a:lnTo>
                  <a:lnTo>
                    <a:pt x="3606128" y="5683556"/>
                  </a:lnTo>
                  <a:lnTo>
                    <a:pt x="3595968" y="5682286"/>
                  </a:lnTo>
                  <a:cubicBezTo>
                    <a:pt x="3595650" y="5676888"/>
                    <a:pt x="3595333" y="5671491"/>
                    <a:pt x="3595015" y="5666093"/>
                  </a:cubicBezTo>
                  <a:lnTo>
                    <a:pt x="3588665" y="5656886"/>
                  </a:lnTo>
                  <a:lnTo>
                    <a:pt x="3589618" y="5650536"/>
                  </a:lnTo>
                  <a:lnTo>
                    <a:pt x="3582315" y="5649583"/>
                  </a:lnTo>
                  <a:lnTo>
                    <a:pt x="3578188" y="5641963"/>
                  </a:lnTo>
                  <a:lnTo>
                    <a:pt x="3578378" y="5641929"/>
                  </a:lnTo>
                  <a:lnTo>
                    <a:pt x="3574656" y="5639745"/>
                  </a:lnTo>
                  <a:lnTo>
                    <a:pt x="3577496" y="5632442"/>
                  </a:lnTo>
                  <a:lnTo>
                    <a:pt x="3571816" y="5618155"/>
                  </a:lnTo>
                  <a:lnTo>
                    <a:pt x="3557613" y="5606090"/>
                  </a:lnTo>
                  <a:lnTo>
                    <a:pt x="3537414" y="5597200"/>
                  </a:lnTo>
                  <a:lnTo>
                    <a:pt x="3526999" y="5579420"/>
                  </a:lnTo>
                  <a:lnTo>
                    <a:pt x="3525737" y="5573387"/>
                  </a:lnTo>
                  <a:lnTo>
                    <a:pt x="3515006" y="5557830"/>
                  </a:lnTo>
                  <a:lnTo>
                    <a:pt x="3517847" y="5553067"/>
                  </a:lnTo>
                  <a:lnTo>
                    <a:pt x="3527946" y="5560052"/>
                  </a:lnTo>
                  <a:lnTo>
                    <a:pt x="3526684" y="5550845"/>
                  </a:lnTo>
                  <a:cubicBezTo>
                    <a:pt x="3526894" y="5549469"/>
                    <a:pt x="3527105" y="5548093"/>
                    <a:pt x="3527315" y="5546717"/>
                  </a:cubicBezTo>
                  <a:lnTo>
                    <a:pt x="3520372" y="5543860"/>
                  </a:lnTo>
                  <a:lnTo>
                    <a:pt x="3514691" y="5534970"/>
                  </a:lnTo>
                  <a:lnTo>
                    <a:pt x="3514691" y="5523540"/>
                  </a:lnTo>
                  <a:lnTo>
                    <a:pt x="3522581" y="5513062"/>
                  </a:lnTo>
                  <a:lnTo>
                    <a:pt x="3527946" y="5504490"/>
                  </a:lnTo>
                  <a:lnTo>
                    <a:pt x="3529840" y="5490202"/>
                  </a:lnTo>
                  <a:lnTo>
                    <a:pt x="3531418" y="5480995"/>
                  </a:lnTo>
                  <a:lnTo>
                    <a:pt x="3523843" y="5473057"/>
                  </a:lnTo>
                  <a:lnTo>
                    <a:pt x="3532365" y="5464485"/>
                  </a:lnTo>
                  <a:lnTo>
                    <a:pt x="3526053" y="5451784"/>
                  </a:lnTo>
                  <a:lnTo>
                    <a:pt x="3523212" y="5445434"/>
                  </a:lnTo>
                  <a:lnTo>
                    <a:pt x="3529524" y="5441307"/>
                  </a:lnTo>
                  <a:lnTo>
                    <a:pt x="3524159" y="5427337"/>
                  </a:lnTo>
                  <a:lnTo>
                    <a:pt x="3527946" y="5420352"/>
                  </a:lnTo>
                  <a:lnTo>
                    <a:pt x="3540570" y="5404794"/>
                  </a:lnTo>
                  <a:lnTo>
                    <a:pt x="3535836" y="5397809"/>
                  </a:lnTo>
                  <a:lnTo>
                    <a:pt x="3526053" y="5394952"/>
                  </a:lnTo>
                  <a:lnTo>
                    <a:pt x="3525643" y="5394317"/>
                  </a:lnTo>
                  <a:lnTo>
                    <a:pt x="3516101" y="5394317"/>
                  </a:lnTo>
                  <a:lnTo>
                    <a:pt x="3512284" y="5386716"/>
                  </a:lnTo>
                  <a:lnTo>
                    <a:pt x="3510694" y="5374048"/>
                  </a:lnTo>
                  <a:lnTo>
                    <a:pt x="3492882" y="5352511"/>
                  </a:lnTo>
                  <a:lnTo>
                    <a:pt x="3469663" y="5340159"/>
                  </a:lnTo>
                  <a:lnTo>
                    <a:pt x="3460121" y="5329707"/>
                  </a:lnTo>
                  <a:lnTo>
                    <a:pt x="3445809" y="5327807"/>
                  </a:lnTo>
                  <a:lnTo>
                    <a:pt x="3441674" y="5318622"/>
                  </a:lnTo>
                  <a:lnTo>
                    <a:pt x="3448671" y="5320839"/>
                  </a:lnTo>
                  <a:lnTo>
                    <a:pt x="3454396" y="5318939"/>
                  </a:lnTo>
                  <a:lnTo>
                    <a:pt x="3455032" y="5310071"/>
                  </a:lnTo>
                  <a:lnTo>
                    <a:pt x="3445596" y="5305079"/>
                  </a:lnTo>
                  <a:lnTo>
                    <a:pt x="3448013" y="5314939"/>
                  </a:lnTo>
                  <a:lnTo>
                    <a:pt x="3441636" y="5312732"/>
                  </a:lnTo>
                  <a:lnTo>
                    <a:pt x="3436217" y="5308949"/>
                  </a:lnTo>
                  <a:lnTo>
                    <a:pt x="3431434" y="5305166"/>
                  </a:lnTo>
                  <a:lnTo>
                    <a:pt x="3427927" y="5302014"/>
                  </a:lnTo>
                  <a:lnTo>
                    <a:pt x="3425696" y="5298861"/>
                  </a:lnTo>
                  <a:lnTo>
                    <a:pt x="3423145" y="5296654"/>
                  </a:lnTo>
                  <a:lnTo>
                    <a:pt x="3420913" y="5295078"/>
                  </a:lnTo>
                  <a:lnTo>
                    <a:pt x="3393814" y="5279000"/>
                  </a:lnTo>
                  <a:lnTo>
                    <a:pt x="3380105" y="5263238"/>
                  </a:lnTo>
                  <a:lnTo>
                    <a:pt x="3365758" y="5256303"/>
                  </a:lnTo>
                  <a:lnTo>
                    <a:pt x="3371178" y="5268913"/>
                  </a:lnTo>
                  <a:lnTo>
                    <a:pt x="3355875" y="5258509"/>
                  </a:lnTo>
                  <a:lnTo>
                    <a:pt x="3332601" y="5247476"/>
                  </a:lnTo>
                  <a:lnTo>
                    <a:pt x="3320486" y="5245269"/>
                  </a:lnTo>
                  <a:lnTo>
                    <a:pt x="3301995" y="5240855"/>
                  </a:lnTo>
                  <a:lnTo>
                    <a:pt x="3294025" y="5229506"/>
                  </a:lnTo>
                  <a:lnTo>
                    <a:pt x="3321124" y="5232974"/>
                  </a:lnTo>
                  <a:lnTo>
                    <a:pt x="3333877" y="5237072"/>
                  </a:lnTo>
                  <a:lnTo>
                    <a:pt x="3352368" y="5241171"/>
                  </a:lnTo>
                  <a:lnTo>
                    <a:pt x="3357469" y="5244954"/>
                  </a:lnTo>
                  <a:lnTo>
                    <a:pt x="3355237" y="5235496"/>
                  </a:lnTo>
                  <a:lnTo>
                    <a:pt x="3357761" y="5233854"/>
                  </a:lnTo>
                  <a:lnTo>
                    <a:pt x="3374251" y="5226890"/>
                  </a:lnTo>
                  <a:lnTo>
                    <a:pt x="3376538" y="5226649"/>
                  </a:lnTo>
                  <a:cubicBezTo>
                    <a:pt x="3376489" y="5226428"/>
                    <a:pt x="3376439" y="5226207"/>
                    <a:pt x="3376390" y="5225986"/>
                  </a:cubicBezTo>
                  <a:lnTo>
                    <a:pt x="3374251" y="5226890"/>
                  </a:lnTo>
                  <a:lnTo>
                    <a:pt x="3367352" y="5227615"/>
                  </a:lnTo>
                  <a:lnTo>
                    <a:pt x="3357761" y="5233854"/>
                  </a:lnTo>
                  <a:lnTo>
                    <a:pt x="3355306" y="5234891"/>
                  </a:lnTo>
                  <a:lnTo>
                    <a:pt x="3346733" y="5230124"/>
                  </a:lnTo>
                  <a:lnTo>
                    <a:pt x="3354671" y="5222815"/>
                  </a:lnTo>
                  <a:lnTo>
                    <a:pt x="3358798" y="5218366"/>
                  </a:lnTo>
                  <a:cubicBezTo>
                    <a:pt x="3359425" y="5217528"/>
                    <a:pt x="3359183" y="5217140"/>
                    <a:pt x="3358436" y="5217784"/>
                  </a:cubicBezTo>
                  <a:lnTo>
                    <a:pt x="3354315" y="5222229"/>
                  </a:lnTo>
                  <a:lnTo>
                    <a:pt x="3340052" y="5224452"/>
                  </a:lnTo>
                  <a:lnTo>
                    <a:pt x="3327374" y="5222547"/>
                  </a:lnTo>
                  <a:lnTo>
                    <a:pt x="3291558" y="5197464"/>
                  </a:lnTo>
                  <a:lnTo>
                    <a:pt x="3284585" y="5183177"/>
                  </a:lnTo>
                  <a:lnTo>
                    <a:pt x="3262715" y="5167619"/>
                  </a:lnTo>
                  <a:lnTo>
                    <a:pt x="3236724" y="5163492"/>
                  </a:lnTo>
                  <a:lnTo>
                    <a:pt x="3223095" y="5169842"/>
                  </a:lnTo>
                  <a:lnTo>
                    <a:pt x="3197105" y="5168889"/>
                  </a:lnTo>
                  <a:lnTo>
                    <a:pt x="3185694" y="5151744"/>
                  </a:lnTo>
                  <a:lnTo>
                    <a:pt x="3187913" y="5144442"/>
                  </a:lnTo>
                  <a:lnTo>
                    <a:pt x="3160338" y="5123804"/>
                  </a:lnTo>
                  <a:lnTo>
                    <a:pt x="3116598" y="5068242"/>
                  </a:lnTo>
                  <a:cubicBezTo>
                    <a:pt x="3116492" y="5066760"/>
                    <a:pt x="3116387" y="5065279"/>
                    <a:pt x="3116281" y="5063797"/>
                  </a:cubicBezTo>
                  <a:lnTo>
                    <a:pt x="3125790" y="5065067"/>
                  </a:lnTo>
                  <a:lnTo>
                    <a:pt x="3132129" y="5063797"/>
                  </a:lnTo>
                  <a:lnTo>
                    <a:pt x="3125790" y="5056494"/>
                  </a:lnTo>
                  <a:lnTo>
                    <a:pt x="3125790" y="5052049"/>
                  </a:lnTo>
                  <a:lnTo>
                    <a:pt x="3141637" y="5060622"/>
                  </a:lnTo>
                  <a:lnTo>
                    <a:pt x="3152097" y="5071099"/>
                  </a:lnTo>
                  <a:lnTo>
                    <a:pt x="3154316" y="5061257"/>
                  </a:lnTo>
                  <a:lnTo>
                    <a:pt x="3144807" y="5059669"/>
                  </a:lnTo>
                  <a:lnTo>
                    <a:pt x="3123571" y="5040937"/>
                  </a:lnTo>
                  <a:lnTo>
                    <a:pt x="3111844" y="5026014"/>
                  </a:lnTo>
                  <a:lnTo>
                    <a:pt x="3105187" y="5012679"/>
                  </a:lnTo>
                  <a:lnTo>
                    <a:pt x="3100750" y="4980612"/>
                  </a:lnTo>
                  <a:lnTo>
                    <a:pt x="3093143" y="4963149"/>
                  </a:lnTo>
                  <a:lnTo>
                    <a:pt x="3070005" y="4933621"/>
                  </a:lnTo>
                  <a:lnTo>
                    <a:pt x="3053524" y="4927589"/>
                  </a:lnTo>
                  <a:lnTo>
                    <a:pt x="3045283" y="4918064"/>
                  </a:lnTo>
                  <a:lnTo>
                    <a:pt x="3030703" y="4921239"/>
                  </a:lnTo>
                  <a:lnTo>
                    <a:pt x="3025314" y="4945686"/>
                  </a:lnTo>
                  <a:lnTo>
                    <a:pt x="3027850" y="4958386"/>
                  </a:lnTo>
                  <a:lnTo>
                    <a:pt x="3018341" y="4971086"/>
                  </a:lnTo>
                  <a:lnTo>
                    <a:pt x="3016123" y="4966006"/>
                  </a:lnTo>
                  <a:lnTo>
                    <a:pt x="3012953" y="4975531"/>
                  </a:lnTo>
                  <a:lnTo>
                    <a:pt x="3006931" y="4990137"/>
                  </a:lnTo>
                  <a:lnTo>
                    <a:pt x="3005980" y="4995217"/>
                  </a:lnTo>
                  <a:lnTo>
                    <a:pt x="2992351" y="4986962"/>
                  </a:lnTo>
                  <a:lnTo>
                    <a:pt x="2988547" y="4967276"/>
                  </a:lnTo>
                  <a:lnTo>
                    <a:pt x="2977137" y="4958704"/>
                  </a:lnTo>
                  <a:lnTo>
                    <a:pt x="2971749" y="4946004"/>
                  </a:lnTo>
                  <a:lnTo>
                    <a:pt x="2974601" y="4927271"/>
                  </a:lnTo>
                  <a:lnTo>
                    <a:pt x="2963825" y="4910444"/>
                  </a:lnTo>
                  <a:lnTo>
                    <a:pt x="2963825" y="4899649"/>
                  </a:lnTo>
                  <a:lnTo>
                    <a:pt x="2976186" y="4893299"/>
                  </a:lnTo>
                  <a:lnTo>
                    <a:pt x="2976672" y="4893377"/>
                  </a:lnTo>
                  <a:lnTo>
                    <a:pt x="2981824" y="4881196"/>
                  </a:lnTo>
                  <a:lnTo>
                    <a:pt x="2977710" y="4874199"/>
                  </a:lnTo>
                  <a:lnTo>
                    <a:pt x="2986888" y="4875471"/>
                  </a:lnTo>
                  <a:lnTo>
                    <a:pt x="2990656" y="4865568"/>
                  </a:lnTo>
                  <a:lnTo>
                    <a:pt x="2977241" y="4873821"/>
                  </a:lnTo>
                  <a:lnTo>
                    <a:pt x="2960110" y="4867464"/>
                  </a:lnTo>
                  <a:lnTo>
                    <a:pt x="2943297" y="4876364"/>
                  </a:lnTo>
                  <a:lnTo>
                    <a:pt x="2927436" y="4870960"/>
                  </a:lnTo>
                  <a:lnTo>
                    <a:pt x="2894761" y="4889077"/>
                  </a:lnTo>
                  <a:lnTo>
                    <a:pt x="2863038" y="4899884"/>
                  </a:lnTo>
                  <a:lnTo>
                    <a:pt x="2852887" y="4901155"/>
                  </a:lnTo>
                  <a:lnTo>
                    <a:pt x="2843053" y="4922132"/>
                  </a:lnTo>
                  <a:lnTo>
                    <a:pt x="2844639" y="4939296"/>
                  </a:lnTo>
                  <a:lnTo>
                    <a:pt x="2862721" y="4962180"/>
                  </a:lnTo>
                  <a:lnTo>
                    <a:pt x="2862721" y="4977118"/>
                  </a:lnTo>
                  <a:lnTo>
                    <a:pt x="2850349" y="4994282"/>
                  </a:lnTo>
                  <a:cubicBezTo>
                    <a:pt x="2850032" y="5004029"/>
                    <a:pt x="2849714" y="5013776"/>
                    <a:pt x="2849397" y="5023523"/>
                  </a:cubicBezTo>
                  <a:lnTo>
                    <a:pt x="2857011" y="5056260"/>
                  </a:lnTo>
                  <a:lnTo>
                    <a:pt x="2892223" y="5094718"/>
                  </a:lnTo>
                  <a:lnTo>
                    <a:pt x="2944566" y="5138580"/>
                  </a:lnTo>
                  <a:lnTo>
                    <a:pt x="2977558" y="5157332"/>
                  </a:lnTo>
                  <a:lnTo>
                    <a:pt x="3003571" y="5234249"/>
                  </a:lnTo>
                  <a:lnTo>
                    <a:pt x="3036880" y="5295274"/>
                  </a:lnTo>
                  <a:lnTo>
                    <a:pt x="3070189" y="5330554"/>
                  </a:lnTo>
                  <a:lnTo>
                    <a:pt x="3108256" y="5352485"/>
                  </a:lnTo>
                  <a:lnTo>
                    <a:pt x="3135855" y="5374416"/>
                  </a:lnTo>
                  <a:lnTo>
                    <a:pt x="3163454" y="5357252"/>
                  </a:lnTo>
                  <a:lnTo>
                    <a:pt x="3164406" y="5364563"/>
                  </a:lnTo>
                  <a:lnTo>
                    <a:pt x="3172019" y="5366787"/>
                  </a:lnTo>
                  <a:lnTo>
                    <a:pt x="3176778" y="5355981"/>
                  </a:lnTo>
                  <a:lnTo>
                    <a:pt x="3188515" y="5351849"/>
                  </a:lnTo>
                  <a:lnTo>
                    <a:pt x="3200252" y="5351531"/>
                  </a:lnTo>
                  <a:lnTo>
                    <a:pt x="3213259" y="5373780"/>
                  </a:lnTo>
                  <a:lnTo>
                    <a:pt x="3204694" y="5384269"/>
                  </a:lnTo>
                  <a:lnTo>
                    <a:pt x="3194225" y="5398253"/>
                  </a:lnTo>
                  <a:lnTo>
                    <a:pt x="3192322" y="5409696"/>
                  </a:lnTo>
                  <a:lnTo>
                    <a:pt x="3203108" y="5431944"/>
                  </a:lnTo>
                  <a:lnTo>
                    <a:pt x="3222141" y="5436712"/>
                  </a:lnTo>
                  <a:lnTo>
                    <a:pt x="3271946" y="5456418"/>
                  </a:lnTo>
                  <a:lnTo>
                    <a:pt x="3322703" y="5478349"/>
                  </a:lnTo>
                  <a:lnTo>
                    <a:pt x="3357281" y="5513629"/>
                  </a:lnTo>
                  <a:lnTo>
                    <a:pt x="3391224" y="5526024"/>
                  </a:lnTo>
                  <a:lnTo>
                    <a:pt x="3404865" y="5541598"/>
                  </a:lnTo>
                  <a:lnTo>
                    <a:pt x="3429609" y="5562576"/>
                  </a:lnTo>
                  <a:lnTo>
                    <a:pt x="3443250" y="5581646"/>
                  </a:lnTo>
                  <a:lnTo>
                    <a:pt x="3435319" y="5601352"/>
                  </a:lnTo>
                  <a:lnTo>
                    <a:pt x="3429926" y="5619469"/>
                  </a:lnTo>
                  <a:lnTo>
                    <a:pt x="3396934" y="5603894"/>
                  </a:lnTo>
                  <a:lnTo>
                    <a:pt x="3382976" y="5572429"/>
                  </a:lnTo>
                  <a:lnTo>
                    <a:pt x="3329999" y="5563529"/>
                  </a:lnTo>
                  <a:lnTo>
                    <a:pt x="3328730" y="5550816"/>
                  </a:lnTo>
                  <a:lnTo>
                    <a:pt x="3336344" y="5546684"/>
                  </a:lnTo>
                  <a:lnTo>
                    <a:pt x="3325558" y="5541280"/>
                  </a:lnTo>
                  <a:lnTo>
                    <a:pt x="3285270" y="5547955"/>
                  </a:lnTo>
                  <a:lnTo>
                    <a:pt x="3262429" y="5574653"/>
                  </a:lnTo>
                  <a:lnTo>
                    <a:pt x="3270043" y="5591499"/>
                  </a:lnTo>
                  <a:lnTo>
                    <a:pt x="3249423" y="5626779"/>
                  </a:lnTo>
                  <a:lnTo>
                    <a:pt x="3268457" y="5643306"/>
                  </a:lnTo>
                  <a:lnTo>
                    <a:pt x="3299228" y="5662059"/>
                  </a:lnTo>
                  <a:lnTo>
                    <a:pt x="3308110" y="5681765"/>
                  </a:lnTo>
                  <a:lnTo>
                    <a:pt x="3314455" y="5708145"/>
                  </a:lnTo>
                  <a:cubicBezTo>
                    <a:pt x="3314243" y="5713760"/>
                    <a:pt x="3314032" y="5719376"/>
                    <a:pt x="3313820" y="5724991"/>
                  </a:cubicBezTo>
                  <a:lnTo>
                    <a:pt x="3292566" y="5728487"/>
                  </a:lnTo>
                  <a:lnTo>
                    <a:pt x="3262112" y="5744697"/>
                  </a:lnTo>
                  <a:cubicBezTo>
                    <a:pt x="3262429" y="5752643"/>
                    <a:pt x="3262747" y="5760588"/>
                    <a:pt x="3263064" y="5768534"/>
                  </a:cubicBezTo>
                  <a:cubicBezTo>
                    <a:pt x="3262852" y="5778811"/>
                    <a:pt x="3262641" y="5789088"/>
                    <a:pt x="3262429" y="5799365"/>
                  </a:cubicBezTo>
                  <a:lnTo>
                    <a:pt x="3221824" y="5842909"/>
                  </a:lnTo>
                  <a:lnTo>
                    <a:pt x="3205963" y="5867382"/>
                  </a:lnTo>
                  <a:lnTo>
                    <a:pt x="3189149" y="5873739"/>
                  </a:lnTo>
                  <a:lnTo>
                    <a:pt x="3175509" y="5861343"/>
                  </a:lnTo>
                  <a:lnTo>
                    <a:pt x="3164406" y="5830831"/>
                  </a:lnTo>
                  <a:lnTo>
                    <a:pt x="3164406" y="5821296"/>
                  </a:lnTo>
                  <a:lnTo>
                    <a:pt x="3185343" y="5813985"/>
                  </a:lnTo>
                  <a:lnTo>
                    <a:pt x="3192639" y="5799047"/>
                  </a:lnTo>
                  <a:lnTo>
                    <a:pt x="3182805" y="5784109"/>
                  </a:lnTo>
                  <a:lnTo>
                    <a:pt x="3187246" y="5774573"/>
                  </a:lnTo>
                  <a:lnTo>
                    <a:pt x="3204059" y="5767263"/>
                  </a:lnTo>
                  <a:lnTo>
                    <a:pt x="3218017" y="5761860"/>
                  </a:lnTo>
                  <a:lnTo>
                    <a:pt x="3220555" y="5742790"/>
                  </a:lnTo>
                  <a:cubicBezTo>
                    <a:pt x="3220238" y="5738128"/>
                    <a:pt x="3219920" y="5733467"/>
                    <a:pt x="3219603" y="5728805"/>
                  </a:cubicBezTo>
                  <a:lnTo>
                    <a:pt x="3207549" y="5710052"/>
                  </a:lnTo>
                  <a:lnTo>
                    <a:pt x="3188198" y="5667144"/>
                  </a:lnTo>
                  <a:lnTo>
                    <a:pt x="3177095" y="5628050"/>
                  </a:lnTo>
                  <a:lnTo>
                    <a:pt x="3159330" y="5606119"/>
                  </a:lnTo>
                  <a:lnTo>
                    <a:pt x="3131731" y="5611840"/>
                  </a:lnTo>
                  <a:lnTo>
                    <a:pt x="3108256" y="5600398"/>
                  </a:lnTo>
                  <a:lnTo>
                    <a:pt x="3096519" y="5576243"/>
                  </a:lnTo>
                  <a:lnTo>
                    <a:pt x="3097788" y="5564800"/>
                  </a:lnTo>
                  <a:lnTo>
                    <a:pt x="3079388" y="5534288"/>
                  </a:lnTo>
                  <a:lnTo>
                    <a:pt x="3052741" y="5543823"/>
                  </a:lnTo>
                  <a:lnTo>
                    <a:pt x="3044176" y="5537784"/>
                  </a:lnTo>
                  <a:lnTo>
                    <a:pt x="3052741" y="5519667"/>
                  </a:lnTo>
                  <a:lnTo>
                    <a:pt x="3034659" y="5516489"/>
                  </a:lnTo>
                  <a:lnTo>
                    <a:pt x="3010232" y="5496783"/>
                  </a:lnTo>
                  <a:lnTo>
                    <a:pt x="2983585" y="5462457"/>
                  </a:lnTo>
                  <a:lnTo>
                    <a:pt x="2953766" y="5469767"/>
                  </a:lnTo>
                  <a:lnTo>
                    <a:pt x="2933780" y="5458325"/>
                  </a:lnTo>
                  <a:lnTo>
                    <a:pt x="2913478" y="5460867"/>
                  </a:lnTo>
                  <a:lnTo>
                    <a:pt x="2861452" y="5422409"/>
                  </a:lnTo>
                  <a:lnTo>
                    <a:pt x="2823067" y="5379501"/>
                  </a:lnTo>
                  <a:lnTo>
                    <a:pt x="2802765" y="5362338"/>
                  </a:lnTo>
                  <a:lnTo>
                    <a:pt x="2789758" y="5336275"/>
                  </a:lnTo>
                  <a:lnTo>
                    <a:pt x="2765332" y="5308941"/>
                  </a:lnTo>
                  <a:lnTo>
                    <a:pt x="2739953" y="5313709"/>
                  </a:lnTo>
                  <a:lnTo>
                    <a:pt x="2730437" y="5321972"/>
                  </a:lnTo>
                  <a:lnTo>
                    <a:pt x="2725044" y="5309259"/>
                  </a:lnTo>
                  <a:lnTo>
                    <a:pt x="2736781" y="5299724"/>
                  </a:lnTo>
                  <a:lnTo>
                    <a:pt x="2719968" y="5285103"/>
                  </a:lnTo>
                  <a:lnTo>
                    <a:pt x="2702838" y="5280336"/>
                  </a:lnTo>
                  <a:lnTo>
                    <a:pt x="2707913" y="5265397"/>
                  </a:lnTo>
                  <a:lnTo>
                    <a:pt x="2688880" y="5254909"/>
                  </a:lnTo>
                  <a:lnTo>
                    <a:pt x="2675873" y="5257133"/>
                  </a:lnTo>
                  <a:lnTo>
                    <a:pt x="2673970" y="5252048"/>
                  </a:lnTo>
                  <a:lnTo>
                    <a:pt x="2681266" y="5238063"/>
                  </a:lnTo>
                  <a:lnTo>
                    <a:pt x="2675556" y="5215179"/>
                  </a:lnTo>
                  <a:lnTo>
                    <a:pt x="2658426" y="5162418"/>
                  </a:lnTo>
                  <a:lnTo>
                    <a:pt x="2652716" y="5132859"/>
                  </a:lnTo>
                  <a:lnTo>
                    <a:pt x="2649543" y="5105207"/>
                  </a:lnTo>
                  <a:lnTo>
                    <a:pt x="2626068" y="5097261"/>
                  </a:lnTo>
                  <a:lnTo>
                    <a:pt x="2593394" y="5088997"/>
                  </a:lnTo>
                  <a:lnTo>
                    <a:pt x="2560085" y="5061027"/>
                  </a:lnTo>
                  <a:lnTo>
                    <a:pt x="2538830" y="5057849"/>
                  </a:lnTo>
                  <a:lnTo>
                    <a:pt x="2522017" y="5051810"/>
                  </a:lnTo>
                  <a:lnTo>
                    <a:pt x="2489343" y="5055306"/>
                  </a:lnTo>
                  <a:lnTo>
                    <a:pt x="2475702" y="5070245"/>
                  </a:lnTo>
                  <a:lnTo>
                    <a:pt x="2452544" y="5107432"/>
                  </a:lnTo>
                  <a:lnTo>
                    <a:pt x="2438269" y="5122370"/>
                  </a:lnTo>
                  <a:lnTo>
                    <a:pt x="2419235" y="5126502"/>
                  </a:lnTo>
                  <a:cubicBezTo>
                    <a:pt x="2419208" y="5126448"/>
                    <a:pt x="2419182" y="5126393"/>
                    <a:pt x="2419155" y="5126339"/>
                  </a:cubicBezTo>
                  <a:lnTo>
                    <a:pt x="2414212" y="5127883"/>
                  </a:lnTo>
                  <a:lnTo>
                    <a:pt x="2409765" y="5122167"/>
                  </a:lnTo>
                  <a:lnTo>
                    <a:pt x="2400235" y="5125343"/>
                  </a:lnTo>
                  <a:cubicBezTo>
                    <a:pt x="2400231" y="5125352"/>
                    <a:pt x="2400227" y="5125360"/>
                    <a:pt x="2400223" y="5125369"/>
                  </a:cubicBezTo>
                  <a:lnTo>
                    <a:pt x="2408524" y="5122854"/>
                  </a:lnTo>
                  <a:lnTo>
                    <a:pt x="2412969" y="5128049"/>
                  </a:lnTo>
                  <a:lnTo>
                    <a:pt x="2397053" y="5131996"/>
                  </a:lnTo>
                  <a:lnTo>
                    <a:pt x="2396741" y="5132647"/>
                  </a:lnTo>
                  <a:lnTo>
                    <a:pt x="2385305" y="5136458"/>
                  </a:lnTo>
                  <a:lnTo>
                    <a:pt x="2383717" y="5137411"/>
                  </a:lnTo>
                  <a:lnTo>
                    <a:pt x="2384034" y="5136458"/>
                  </a:lnTo>
                  <a:lnTo>
                    <a:pt x="2380858" y="5135823"/>
                  </a:lnTo>
                  <a:lnTo>
                    <a:pt x="2379587" y="5136458"/>
                  </a:lnTo>
                  <a:lnTo>
                    <a:pt x="2377999" y="5136458"/>
                  </a:lnTo>
                  <a:lnTo>
                    <a:pt x="2377046" y="5136776"/>
                  </a:lnTo>
                  <a:lnTo>
                    <a:pt x="2375775" y="5137411"/>
                  </a:lnTo>
                  <a:lnTo>
                    <a:pt x="2375140" y="5138046"/>
                  </a:lnTo>
                  <a:lnTo>
                    <a:pt x="2374822" y="5138999"/>
                  </a:lnTo>
                  <a:lnTo>
                    <a:pt x="2374187" y="5141857"/>
                  </a:lnTo>
                  <a:lnTo>
                    <a:pt x="2374504" y="5141857"/>
                  </a:lnTo>
                  <a:lnTo>
                    <a:pt x="2375140" y="5142175"/>
                  </a:lnTo>
                  <a:lnTo>
                    <a:pt x="2377363" y="5141540"/>
                  </a:lnTo>
                  <a:lnTo>
                    <a:pt x="2351950" y="5159642"/>
                  </a:lnTo>
                  <a:lnTo>
                    <a:pt x="2327490" y="5172345"/>
                  </a:lnTo>
                  <a:lnTo>
                    <a:pt x="2305572" y="5206327"/>
                  </a:lnTo>
                  <a:lnTo>
                    <a:pt x="2275076" y="5219348"/>
                  </a:lnTo>
                  <a:lnTo>
                    <a:pt x="2232509" y="5220936"/>
                  </a:lnTo>
                  <a:lnTo>
                    <a:pt x="2188037" y="5202198"/>
                  </a:lnTo>
                  <a:lnTo>
                    <a:pt x="2180413" y="5189812"/>
                  </a:lnTo>
                  <a:lnTo>
                    <a:pt x="2143246" y="5174251"/>
                  </a:lnTo>
                  <a:lnTo>
                    <a:pt x="2120057" y="5189177"/>
                  </a:lnTo>
                  <a:lnTo>
                    <a:pt x="2104174" y="5175521"/>
                  </a:lnTo>
                  <a:lnTo>
                    <a:pt x="2082891" y="5171710"/>
                  </a:lnTo>
                  <a:lnTo>
                    <a:pt x="2058431" y="5159324"/>
                  </a:lnTo>
                  <a:lnTo>
                    <a:pt x="2040324" y="5164723"/>
                  </a:lnTo>
                  <a:lnTo>
                    <a:pt x="2022535" y="5181555"/>
                  </a:lnTo>
                  <a:lnTo>
                    <a:pt x="2004746" y="5192353"/>
                  </a:lnTo>
                  <a:lnTo>
                    <a:pt x="1967897" y="5205374"/>
                  </a:lnTo>
                  <a:lnTo>
                    <a:pt x="1959638" y="5239356"/>
                  </a:lnTo>
                  <a:lnTo>
                    <a:pt x="1951061" y="5251106"/>
                  </a:lnTo>
                  <a:lnTo>
                    <a:pt x="1959638" y="5255870"/>
                  </a:lnTo>
                  <a:cubicBezTo>
                    <a:pt x="1959956" y="5252377"/>
                    <a:pt x="1960273" y="5248883"/>
                    <a:pt x="1960591" y="5245390"/>
                  </a:cubicBezTo>
                  <a:lnTo>
                    <a:pt x="1963767" y="5259046"/>
                  </a:lnTo>
                  <a:lnTo>
                    <a:pt x="1959955" y="5274925"/>
                  </a:lnTo>
                  <a:lnTo>
                    <a:pt x="1964720" y="5288899"/>
                  </a:lnTo>
                  <a:lnTo>
                    <a:pt x="1963974" y="5289811"/>
                  </a:lnTo>
                  <a:lnTo>
                    <a:pt x="1973866" y="5295679"/>
                  </a:lnTo>
                  <a:lnTo>
                    <a:pt x="1970058" y="5311533"/>
                  </a:lnTo>
                  <a:lnTo>
                    <a:pt x="1985925" y="5317557"/>
                  </a:lnTo>
                  <a:lnTo>
                    <a:pt x="1980530" y="5325801"/>
                  </a:lnTo>
                  <a:lnTo>
                    <a:pt x="1973232" y="5324216"/>
                  </a:lnTo>
                  <a:lnTo>
                    <a:pt x="1965616" y="5329606"/>
                  </a:lnTo>
                  <a:lnTo>
                    <a:pt x="1962760" y="5341972"/>
                  </a:lnTo>
                  <a:lnTo>
                    <a:pt x="1975770" y="5354655"/>
                  </a:lnTo>
                  <a:lnTo>
                    <a:pt x="1971328" y="5366070"/>
                  </a:lnTo>
                  <a:lnTo>
                    <a:pt x="1965298" y="5380022"/>
                  </a:lnTo>
                  <a:lnTo>
                    <a:pt x="1926267" y="5399046"/>
                  </a:lnTo>
                  <a:lnTo>
                    <a:pt x="1896755" y="5413315"/>
                  </a:lnTo>
                  <a:lnTo>
                    <a:pt x="1868513" y="5449144"/>
                  </a:lnTo>
                  <a:lnTo>
                    <a:pt x="1823135" y="5464364"/>
                  </a:lnTo>
                  <a:lnTo>
                    <a:pt x="1755543" y="5485925"/>
                  </a:lnTo>
                  <a:lnTo>
                    <a:pt x="1738090" y="5508121"/>
                  </a:lnTo>
                  <a:lnTo>
                    <a:pt x="1753957" y="5520487"/>
                  </a:lnTo>
                  <a:lnTo>
                    <a:pt x="1746341" y="5534438"/>
                  </a:lnTo>
                  <a:lnTo>
                    <a:pt x="1742215" y="5529048"/>
                  </a:lnTo>
                  <a:lnTo>
                    <a:pt x="1744437" y="5522706"/>
                  </a:lnTo>
                  <a:lnTo>
                    <a:pt x="1726666" y="5536975"/>
                  </a:lnTo>
                  <a:lnTo>
                    <a:pt x="1643844" y="5654293"/>
                  </a:lnTo>
                  <a:cubicBezTo>
                    <a:pt x="1643950" y="5664440"/>
                    <a:pt x="1644055" y="5674586"/>
                    <a:pt x="1644161" y="5684733"/>
                  </a:cubicBezTo>
                  <a:lnTo>
                    <a:pt x="1633689" y="5691391"/>
                  </a:lnTo>
                  <a:lnTo>
                    <a:pt x="1645748" y="5699318"/>
                  </a:lnTo>
                  <a:lnTo>
                    <a:pt x="1664787" y="5741490"/>
                  </a:lnTo>
                  <a:lnTo>
                    <a:pt x="1679702" y="5743392"/>
                  </a:lnTo>
                  <a:lnTo>
                    <a:pt x="1685413" y="5754807"/>
                  </a:lnTo>
                  <a:lnTo>
                    <a:pt x="1692712" y="5763368"/>
                  </a:lnTo>
                  <a:lnTo>
                    <a:pt x="1677798" y="5769709"/>
                  </a:lnTo>
                  <a:lnTo>
                    <a:pt x="1658124" y="5794124"/>
                  </a:lnTo>
                  <a:lnTo>
                    <a:pt x="1636862" y="5800783"/>
                  </a:lnTo>
                  <a:lnTo>
                    <a:pt x="1631785" y="5814100"/>
                  </a:lnTo>
                  <a:lnTo>
                    <a:pt x="1617188" y="5833125"/>
                  </a:lnTo>
                  <a:lnTo>
                    <a:pt x="1613063" y="5852467"/>
                  </a:lnTo>
                  <a:lnTo>
                    <a:pt x="1596562" y="5884174"/>
                  </a:lnTo>
                  <a:lnTo>
                    <a:pt x="1605130" y="5897809"/>
                  </a:lnTo>
                  <a:lnTo>
                    <a:pt x="1600687" y="5905101"/>
                  </a:lnTo>
                  <a:lnTo>
                    <a:pt x="1584820" y="5900979"/>
                  </a:lnTo>
                  <a:lnTo>
                    <a:pt x="1557530" y="5907638"/>
                  </a:lnTo>
                  <a:lnTo>
                    <a:pt x="1535317" y="5905736"/>
                  </a:lnTo>
                  <a:lnTo>
                    <a:pt x="1530239" y="5923809"/>
                  </a:lnTo>
                  <a:lnTo>
                    <a:pt x="1507072" y="5931102"/>
                  </a:lnTo>
                  <a:cubicBezTo>
                    <a:pt x="1506755" y="5939980"/>
                    <a:pt x="1506437" y="5948858"/>
                    <a:pt x="1506120" y="5957736"/>
                  </a:cubicBezTo>
                  <a:lnTo>
                    <a:pt x="1494697" y="5973590"/>
                  </a:lnTo>
                  <a:lnTo>
                    <a:pt x="1485495" y="5998956"/>
                  </a:lnTo>
                  <a:lnTo>
                    <a:pt x="1475974" y="6005298"/>
                  </a:lnTo>
                  <a:lnTo>
                    <a:pt x="1453762" y="5996737"/>
                  </a:lnTo>
                  <a:lnTo>
                    <a:pt x="1414731" y="6016396"/>
                  </a:lnTo>
                  <a:lnTo>
                    <a:pt x="1392517" y="6005932"/>
                  </a:lnTo>
                  <a:lnTo>
                    <a:pt x="1351261" y="6013859"/>
                  </a:lnTo>
                  <a:lnTo>
                    <a:pt x="1318258" y="6008786"/>
                  </a:lnTo>
                  <a:lnTo>
                    <a:pt x="1261457" y="6005932"/>
                  </a:lnTo>
                  <a:lnTo>
                    <a:pt x="1248764" y="6019883"/>
                  </a:lnTo>
                  <a:lnTo>
                    <a:pt x="1228772" y="6032884"/>
                  </a:lnTo>
                  <a:lnTo>
                    <a:pt x="1189741" y="6033835"/>
                  </a:lnTo>
                  <a:lnTo>
                    <a:pt x="1159276" y="6073152"/>
                  </a:lnTo>
                  <a:lnTo>
                    <a:pt x="1151026" y="6091226"/>
                  </a:lnTo>
                  <a:lnTo>
                    <a:pt x="1140553" y="6083933"/>
                  </a:lnTo>
                  <a:lnTo>
                    <a:pt x="1124369" y="6080762"/>
                  </a:lnTo>
                  <a:lnTo>
                    <a:pt x="1118023" y="6075689"/>
                  </a:lnTo>
                  <a:lnTo>
                    <a:pt x="1104377" y="6071567"/>
                  </a:lnTo>
                  <a:lnTo>
                    <a:pt x="1095809" y="6070616"/>
                  </a:lnTo>
                  <a:lnTo>
                    <a:pt x="1074230" y="6036054"/>
                  </a:lnTo>
                  <a:lnTo>
                    <a:pt x="1076453" y="6024640"/>
                  </a:lnTo>
                  <a:lnTo>
                    <a:pt x="1067884" y="6017347"/>
                  </a:lnTo>
                  <a:lnTo>
                    <a:pt x="1072961" y="5991981"/>
                  </a:lnTo>
                  <a:lnTo>
                    <a:pt x="1032343" y="5954565"/>
                  </a:lnTo>
                  <a:lnTo>
                    <a:pt x="1005051" y="5952663"/>
                  </a:lnTo>
                  <a:lnTo>
                    <a:pt x="995213" y="5944102"/>
                  </a:lnTo>
                  <a:lnTo>
                    <a:pt x="987921" y="5953614"/>
                  </a:lnTo>
                  <a:lnTo>
                    <a:pt x="984747" y="5946639"/>
                  </a:lnTo>
                  <a:lnTo>
                    <a:pt x="967371" y="5951909"/>
                  </a:lnTo>
                  <a:lnTo>
                    <a:pt x="967494" y="5953094"/>
                  </a:lnTo>
                  <a:lnTo>
                    <a:pt x="945223" y="5968032"/>
                  </a:lnTo>
                  <a:lnTo>
                    <a:pt x="924225" y="5969303"/>
                  </a:lnTo>
                  <a:lnTo>
                    <a:pt x="909272" y="5963900"/>
                  </a:lnTo>
                  <a:lnTo>
                    <a:pt x="887955" y="5962311"/>
                  </a:lnTo>
                  <a:lnTo>
                    <a:pt x="866639" y="5955955"/>
                  </a:lnTo>
                  <a:lnTo>
                    <a:pt x="841188" y="5968032"/>
                  </a:lnTo>
                  <a:lnTo>
                    <a:pt x="822417" y="5972164"/>
                  </a:lnTo>
                  <a:lnTo>
                    <a:pt x="813826" y="5968986"/>
                  </a:lnTo>
                  <a:lnTo>
                    <a:pt x="822099" y="5960404"/>
                  </a:lnTo>
                  <a:lnTo>
                    <a:pt x="832598" y="5933071"/>
                  </a:lnTo>
                  <a:lnTo>
                    <a:pt x="836416" y="5909870"/>
                  </a:lnTo>
                  <a:lnTo>
                    <a:pt x="829735" y="5863468"/>
                  </a:lnTo>
                  <a:lnTo>
                    <a:pt x="838007" y="5825647"/>
                  </a:lnTo>
                  <a:lnTo>
                    <a:pt x="826871" y="5806260"/>
                  </a:lnTo>
                  <a:lnTo>
                    <a:pt x="839598" y="5797996"/>
                  </a:lnTo>
                  <a:lnTo>
                    <a:pt x="847232" y="5804353"/>
                  </a:lnTo>
                  <a:lnTo>
                    <a:pt x="840870" y="5790369"/>
                  </a:lnTo>
                  <a:lnTo>
                    <a:pt x="822735" y="5790686"/>
                  </a:lnTo>
                  <a:lnTo>
                    <a:pt x="806827" y="5803717"/>
                  </a:lnTo>
                  <a:lnTo>
                    <a:pt x="795372" y="5810074"/>
                  </a:lnTo>
                  <a:lnTo>
                    <a:pt x="797281" y="5786873"/>
                  </a:lnTo>
                  <a:lnTo>
                    <a:pt x="790918" y="5777338"/>
                  </a:lnTo>
                  <a:lnTo>
                    <a:pt x="800463" y="5776384"/>
                  </a:lnTo>
                  <a:lnTo>
                    <a:pt x="817326" y="5773842"/>
                  </a:lnTo>
                  <a:lnTo>
                    <a:pt x="826553" y="5752548"/>
                  </a:lnTo>
                  <a:lnTo>
                    <a:pt x="839280" y="5740788"/>
                  </a:lnTo>
                  <a:lnTo>
                    <a:pt x="840234" y="5734432"/>
                  </a:lnTo>
                  <a:lnTo>
                    <a:pt x="820189" y="5748734"/>
                  </a:lnTo>
                  <a:lnTo>
                    <a:pt x="807462" y="5754137"/>
                  </a:lnTo>
                  <a:lnTo>
                    <a:pt x="799190" y="5764625"/>
                  </a:lnTo>
                  <a:lnTo>
                    <a:pt x="801418" y="5771935"/>
                  </a:lnTo>
                  <a:lnTo>
                    <a:pt x="783283" y="5770028"/>
                  </a:lnTo>
                  <a:lnTo>
                    <a:pt x="776921" y="5773206"/>
                  </a:lnTo>
                  <a:lnTo>
                    <a:pt x="768331" y="5770346"/>
                  </a:lnTo>
                  <a:lnTo>
                    <a:pt x="765150" y="5765896"/>
                  </a:lnTo>
                  <a:lnTo>
                    <a:pt x="782010" y="5735385"/>
                  </a:lnTo>
                  <a:lnTo>
                    <a:pt x="781692" y="5699471"/>
                  </a:lnTo>
                  <a:lnTo>
                    <a:pt x="807781" y="5671820"/>
                  </a:lnTo>
                  <a:lnTo>
                    <a:pt x="810008" y="5656883"/>
                  </a:lnTo>
                  <a:lnTo>
                    <a:pt x="820189" y="5642263"/>
                  </a:lnTo>
                  <a:lnTo>
                    <a:pt x="838643" y="5544691"/>
                  </a:lnTo>
                  <a:lnTo>
                    <a:pt x="846597" y="5489707"/>
                  </a:lnTo>
                  <a:lnTo>
                    <a:pt x="828780" y="5408662"/>
                  </a:lnTo>
                  <a:lnTo>
                    <a:pt x="828147" y="5385266"/>
                  </a:lnTo>
                  <a:cubicBezTo>
                    <a:pt x="828093" y="5385315"/>
                    <a:pt x="828038" y="5385363"/>
                    <a:pt x="827984" y="5385412"/>
                  </a:cubicBezTo>
                  <a:cubicBezTo>
                    <a:pt x="827667" y="5378859"/>
                    <a:pt x="827349" y="5372306"/>
                    <a:pt x="827032" y="5365753"/>
                  </a:cubicBezTo>
                  <a:lnTo>
                    <a:pt x="829888" y="5330240"/>
                  </a:lnTo>
                  <a:lnTo>
                    <a:pt x="841630" y="5324850"/>
                  </a:lnTo>
                  <a:lnTo>
                    <a:pt x="831157" y="5309947"/>
                  </a:lnTo>
                  <a:lnTo>
                    <a:pt x="820051" y="5303923"/>
                  </a:lnTo>
                  <a:lnTo>
                    <a:pt x="826397" y="5284898"/>
                  </a:lnTo>
                  <a:lnTo>
                    <a:pt x="807357" y="5286167"/>
                  </a:lnTo>
                  <a:lnTo>
                    <a:pt x="812434" y="5264288"/>
                  </a:lnTo>
                  <a:lnTo>
                    <a:pt x="795615" y="5265240"/>
                  </a:lnTo>
                  <a:cubicBezTo>
                    <a:pt x="795827" y="5261646"/>
                    <a:pt x="796038" y="5258053"/>
                    <a:pt x="796250" y="5254459"/>
                  </a:cubicBezTo>
                  <a:lnTo>
                    <a:pt x="789903" y="5247166"/>
                  </a:lnTo>
                  <a:lnTo>
                    <a:pt x="782604" y="5251922"/>
                  </a:lnTo>
                  <a:cubicBezTo>
                    <a:pt x="782921" y="5247272"/>
                    <a:pt x="783239" y="5242621"/>
                    <a:pt x="783556" y="5237971"/>
                  </a:cubicBezTo>
                  <a:lnTo>
                    <a:pt x="800375" y="5212605"/>
                  </a:lnTo>
                  <a:lnTo>
                    <a:pt x="813069" y="5212605"/>
                  </a:lnTo>
                  <a:lnTo>
                    <a:pt x="815290" y="5206263"/>
                  </a:lnTo>
                  <a:lnTo>
                    <a:pt x="825763" y="5193580"/>
                  </a:lnTo>
                  <a:lnTo>
                    <a:pt x="843851" y="5199605"/>
                  </a:lnTo>
                  <a:lnTo>
                    <a:pt x="862573" y="5188824"/>
                  </a:lnTo>
                  <a:lnTo>
                    <a:pt x="876218" y="5185653"/>
                  </a:lnTo>
                  <a:lnTo>
                    <a:pt x="877488" y="5192629"/>
                  </a:lnTo>
                  <a:lnTo>
                    <a:pt x="891133" y="5191678"/>
                  </a:lnTo>
                  <a:lnTo>
                    <a:pt x="884786" y="5183117"/>
                  </a:lnTo>
                  <a:lnTo>
                    <a:pt x="891133" y="5176775"/>
                  </a:lnTo>
                  <a:lnTo>
                    <a:pt x="881613" y="5179946"/>
                  </a:lnTo>
                  <a:lnTo>
                    <a:pt x="878122" y="5168848"/>
                  </a:lnTo>
                  <a:lnTo>
                    <a:pt x="890816" y="5159336"/>
                  </a:lnTo>
                  <a:lnTo>
                    <a:pt x="910808" y="5144116"/>
                  </a:lnTo>
                  <a:lnTo>
                    <a:pt x="926675" y="5140945"/>
                  </a:lnTo>
                  <a:lnTo>
                    <a:pt x="933974" y="5145067"/>
                  </a:lnTo>
                  <a:lnTo>
                    <a:pt x="936195" y="5138726"/>
                  </a:lnTo>
                  <a:lnTo>
                    <a:pt x="949841" y="5139677"/>
                  </a:lnTo>
                  <a:lnTo>
                    <a:pt x="959361" y="5151092"/>
                  </a:lnTo>
                  <a:lnTo>
                    <a:pt x="989190" y="5165677"/>
                  </a:lnTo>
                  <a:lnTo>
                    <a:pt x="1095809" y="5163458"/>
                  </a:lnTo>
                  <a:lnTo>
                    <a:pt x="1111676" y="5152994"/>
                  </a:lnTo>
                  <a:lnTo>
                    <a:pt x="1121196" y="5154897"/>
                  </a:lnTo>
                  <a:lnTo>
                    <a:pt x="1124369" y="5158067"/>
                  </a:lnTo>
                  <a:lnTo>
                    <a:pt x="1140553" y="5165360"/>
                  </a:lnTo>
                  <a:lnTo>
                    <a:pt x="1168162" y="5169165"/>
                  </a:lnTo>
                  <a:lnTo>
                    <a:pt x="1217983" y="5179312"/>
                  </a:lnTo>
                  <a:lnTo>
                    <a:pt x="1264313" y="5181214"/>
                  </a:lnTo>
                  <a:lnTo>
                    <a:pt x="1293825" y="5175507"/>
                  </a:lnTo>
                  <a:lnTo>
                    <a:pt x="1307788" y="5178677"/>
                  </a:lnTo>
                  <a:lnTo>
                    <a:pt x="1323653" y="5168848"/>
                  </a:lnTo>
                  <a:lnTo>
                    <a:pt x="1329999" y="5169799"/>
                  </a:lnTo>
                  <a:lnTo>
                    <a:pt x="1339519" y="5182482"/>
                  </a:lnTo>
                  <a:lnTo>
                    <a:pt x="1351261" y="5183117"/>
                  </a:lnTo>
                  <a:lnTo>
                    <a:pt x="1367129" y="5187556"/>
                  </a:lnTo>
                  <a:lnTo>
                    <a:pt x="1385853" y="5184068"/>
                  </a:lnTo>
                  <a:lnTo>
                    <a:pt x="1405846" y="5182799"/>
                  </a:lnTo>
                  <a:lnTo>
                    <a:pt x="1422030" y="5187873"/>
                  </a:lnTo>
                  <a:lnTo>
                    <a:pt x="1439800" y="5194214"/>
                  </a:lnTo>
                  <a:lnTo>
                    <a:pt x="1449320" y="5199288"/>
                  </a:lnTo>
                  <a:lnTo>
                    <a:pt x="1476608" y="5198336"/>
                  </a:lnTo>
                  <a:lnTo>
                    <a:pt x="1488033" y="5187873"/>
                  </a:lnTo>
                  <a:lnTo>
                    <a:pt x="1493746" y="5184702"/>
                  </a:lnTo>
                  <a:lnTo>
                    <a:pt x="1492160" y="5187556"/>
                  </a:lnTo>
                  <a:lnTo>
                    <a:pt x="1498188" y="5189141"/>
                  </a:lnTo>
                  <a:lnTo>
                    <a:pt x="1499774" y="5188190"/>
                  </a:lnTo>
                  <a:lnTo>
                    <a:pt x="1505485" y="5182165"/>
                  </a:lnTo>
                  <a:lnTo>
                    <a:pt x="1506437" y="5185019"/>
                  </a:lnTo>
                  <a:lnTo>
                    <a:pt x="1509292" y="5185336"/>
                  </a:lnTo>
                  <a:lnTo>
                    <a:pt x="1509613" y="5182165"/>
                  </a:lnTo>
                  <a:lnTo>
                    <a:pt x="1513104" y="5183117"/>
                  </a:lnTo>
                  <a:lnTo>
                    <a:pt x="1513644" y="5182190"/>
                  </a:lnTo>
                  <a:lnTo>
                    <a:pt x="1521585" y="5173933"/>
                  </a:lnTo>
                  <a:lnTo>
                    <a:pt x="1536516" y="5137729"/>
                  </a:lnTo>
                  <a:lnTo>
                    <a:pt x="1551446" y="5066590"/>
                  </a:lnTo>
                  <a:lnTo>
                    <a:pt x="1559070" y="5017364"/>
                  </a:lnTo>
                  <a:lnTo>
                    <a:pt x="1564788" y="5032291"/>
                  </a:lnTo>
                  <a:lnTo>
                    <a:pt x="1571141" y="5024351"/>
                  </a:lnTo>
                  <a:lnTo>
                    <a:pt x="1567011" y="5014506"/>
                  </a:lnTo>
                  <a:lnTo>
                    <a:pt x="1560022" y="5012600"/>
                  </a:lnTo>
                  <a:lnTo>
                    <a:pt x="1570506" y="4932569"/>
                  </a:lnTo>
                  <a:lnTo>
                    <a:pt x="1570188" y="4911609"/>
                  </a:lnTo>
                  <a:lnTo>
                    <a:pt x="1572094" y="4904939"/>
                  </a:lnTo>
                  <a:lnTo>
                    <a:pt x="1577177" y="4904939"/>
                  </a:lnTo>
                  <a:lnTo>
                    <a:pt x="1579082" y="4921136"/>
                  </a:lnTo>
                  <a:lnTo>
                    <a:pt x="1600683" y="4948448"/>
                  </a:lnTo>
                  <a:lnTo>
                    <a:pt x="1607672" y="4967186"/>
                  </a:lnTo>
                  <a:lnTo>
                    <a:pt x="1616884" y="4974173"/>
                  </a:lnTo>
                  <a:lnTo>
                    <a:pt x="1609895" y="4964963"/>
                  </a:lnTo>
                  <a:lnTo>
                    <a:pt x="1606719" y="4945908"/>
                  </a:lnTo>
                  <a:lnTo>
                    <a:pt x="1598142" y="4918595"/>
                  </a:lnTo>
                  <a:lnTo>
                    <a:pt x="1586706" y="4902081"/>
                  </a:lnTo>
                  <a:lnTo>
                    <a:pt x="1583847" y="4888425"/>
                  </a:lnTo>
                  <a:lnTo>
                    <a:pt x="1561293" y="4874769"/>
                  </a:lnTo>
                  <a:cubicBezTo>
                    <a:pt x="1560975" y="4871275"/>
                    <a:pt x="1560658" y="4867782"/>
                    <a:pt x="1560340" y="4864288"/>
                  </a:cubicBezTo>
                  <a:lnTo>
                    <a:pt x="1569552" y="4855714"/>
                  </a:lnTo>
                  <a:lnTo>
                    <a:pt x="1574953" y="4843963"/>
                  </a:lnTo>
                  <a:lnTo>
                    <a:pt x="1584483" y="4838882"/>
                  </a:lnTo>
                  <a:lnTo>
                    <a:pt x="1568282" y="4816651"/>
                  </a:lnTo>
                  <a:lnTo>
                    <a:pt x="1556528" y="4810299"/>
                  </a:lnTo>
                  <a:lnTo>
                    <a:pt x="1561929" y="4800136"/>
                  </a:lnTo>
                  <a:lnTo>
                    <a:pt x="1546999" y="4799184"/>
                  </a:lnTo>
                  <a:lnTo>
                    <a:pt x="1503477" y="4766790"/>
                  </a:lnTo>
                  <a:lnTo>
                    <a:pt x="1501253" y="4758533"/>
                  </a:lnTo>
                  <a:lnTo>
                    <a:pt x="1482828" y="4728998"/>
                  </a:lnTo>
                  <a:lnTo>
                    <a:pt x="1470123" y="4717565"/>
                  </a:lnTo>
                  <a:lnTo>
                    <a:pt x="1482512" y="4692158"/>
                  </a:lnTo>
                  <a:lnTo>
                    <a:pt x="1466629" y="4685806"/>
                  </a:lnTo>
                  <a:lnTo>
                    <a:pt x="1479018" y="4672150"/>
                  </a:lnTo>
                  <a:lnTo>
                    <a:pt x="1491724" y="4676279"/>
                  </a:lnTo>
                  <a:lnTo>
                    <a:pt x="1500301" y="4678502"/>
                  </a:lnTo>
                  <a:lnTo>
                    <a:pt x="1494902" y="4667704"/>
                  </a:lnTo>
                  <a:lnTo>
                    <a:pt x="1478064" y="4658494"/>
                  </a:lnTo>
                  <a:lnTo>
                    <a:pt x="1458688" y="4663893"/>
                  </a:lnTo>
                  <a:lnTo>
                    <a:pt x="1434865" y="4663258"/>
                  </a:lnTo>
                  <a:lnTo>
                    <a:pt x="1431053" y="4648331"/>
                  </a:lnTo>
                  <a:lnTo>
                    <a:pt x="1447253" y="4637851"/>
                  </a:lnTo>
                  <a:lnTo>
                    <a:pt x="1430100" y="4631499"/>
                  </a:lnTo>
                  <a:lnTo>
                    <a:pt x="1413264" y="4620066"/>
                  </a:lnTo>
                  <a:lnTo>
                    <a:pt x="1405640" y="4628641"/>
                  </a:lnTo>
                  <a:lnTo>
                    <a:pt x="1402464" y="4629594"/>
                  </a:lnTo>
                  <a:lnTo>
                    <a:pt x="1396110" y="4616890"/>
                  </a:lnTo>
                  <a:lnTo>
                    <a:pt x="1387533" y="4626735"/>
                  </a:lnTo>
                  <a:lnTo>
                    <a:pt x="1376095" y="4627688"/>
                  </a:lnTo>
                  <a:lnTo>
                    <a:pt x="1354811" y="4600694"/>
                  </a:lnTo>
                  <a:lnTo>
                    <a:pt x="1342103" y="4601646"/>
                  </a:lnTo>
                  <a:lnTo>
                    <a:pt x="1327174" y="4594659"/>
                  </a:lnTo>
                  <a:lnTo>
                    <a:pt x="1309068" y="4591484"/>
                  </a:lnTo>
                  <a:lnTo>
                    <a:pt x="1300491" y="4580051"/>
                  </a:lnTo>
                  <a:lnTo>
                    <a:pt x="1287785" y="4575922"/>
                  </a:lnTo>
                  <a:lnTo>
                    <a:pt x="1268726" y="4589578"/>
                  </a:lnTo>
                  <a:lnTo>
                    <a:pt x="1251889" y="4592119"/>
                  </a:lnTo>
                  <a:lnTo>
                    <a:pt x="1247443" y="4573064"/>
                  </a:lnTo>
                  <a:lnTo>
                    <a:pt x="1240136" y="4568618"/>
                  </a:lnTo>
                  <a:lnTo>
                    <a:pt x="1221077" y="4564807"/>
                  </a:lnTo>
                  <a:lnTo>
                    <a:pt x="1217899" y="4559408"/>
                  </a:lnTo>
                  <a:lnTo>
                    <a:pt x="1233465" y="4552103"/>
                  </a:lnTo>
                  <a:lnTo>
                    <a:pt x="1251254" y="4552103"/>
                  </a:lnTo>
                  <a:lnTo>
                    <a:pt x="1257608" y="4544481"/>
                  </a:lnTo>
                  <a:lnTo>
                    <a:pt x="1242994" y="4534001"/>
                  </a:lnTo>
                  <a:lnTo>
                    <a:pt x="1232194" y="4537177"/>
                  </a:lnTo>
                  <a:lnTo>
                    <a:pt x="1225841" y="4545751"/>
                  </a:lnTo>
                  <a:lnTo>
                    <a:pt x="1223618" y="4521615"/>
                  </a:lnTo>
                  <a:lnTo>
                    <a:pt x="1230288" y="4516534"/>
                  </a:lnTo>
                  <a:lnTo>
                    <a:pt x="1236642" y="4520345"/>
                  </a:lnTo>
                  <a:lnTo>
                    <a:pt x="1251254" y="4524473"/>
                  </a:lnTo>
                  <a:lnTo>
                    <a:pt x="1260784" y="4524473"/>
                  </a:lnTo>
                  <a:lnTo>
                    <a:pt x="1246807" y="4509547"/>
                  </a:lnTo>
                  <a:lnTo>
                    <a:pt x="1235053" y="4512088"/>
                  </a:lnTo>
                  <a:lnTo>
                    <a:pt x="1228700" y="4506689"/>
                  </a:lnTo>
                  <a:lnTo>
                    <a:pt x="1219488" y="4515263"/>
                  </a:lnTo>
                  <a:lnTo>
                    <a:pt x="1210911" y="4511135"/>
                  </a:lnTo>
                  <a:lnTo>
                    <a:pt x="1209640" y="4500972"/>
                  </a:lnTo>
                  <a:lnTo>
                    <a:pt x="1215040" y="4495573"/>
                  </a:lnTo>
                  <a:lnTo>
                    <a:pt x="1224570" y="4486681"/>
                  </a:lnTo>
                  <a:lnTo>
                    <a:pt x="1245219" y="4468578"/>
                  </a:lnTo>
                  <a:lnTo>
                    <a:pt x="1268726" y="4469531"/>
                  </a:lnTo>
                  <a:lnTo>
                    <a:pt x="1283656" y="4465085"/>
                  </a:lnTo>
                  <a:lnTo>
                    <a:pt x="1299538" y="4471437"/>
                  </a:lnTo>
                  <a:lnTo>
                    <a:pt x="1299538" y="4464132"/>
                  </a:lnTo>
                  <a:lnTo>
                    <a:pt x="1310974" y="4460956"/>
                  </a:lnTo>
                  <a:lnTo>
                    <a:pt x="1324633" y="4463815"/>
                  </a:lnTo>
                  <a:lnTo>
                    <a:pt x="1327809" y="4450159"/>
                  </a:lnTo>
                  <a:lnTo>
                    <a:pt x="1331938" y="4442854"/>
                  </a:lnTo>
                  <a:lnTo>
                    <a:pt x="1346869" y="4448888"/>
                  </a:lnTo>
                  <a:lnTo>
                    <a:pt x="1379908" y="4448571"/>
                  </a:lnTo>
                  <a:lnTo>
                    <a:pt x="1388485" y="4460004"/>
                  </a:lnTo>
                  <a:lnTo>
                    <a:pt x="1411675" y="4485093"/>
                  </a:lnTo>
                  <a:lnTo>
                    <a:pt x="1430735" y="4474295"/>
                  </a:lnTo>
                  <a:lnTo>
                    <a:pt x="1447570" y="4466991"/>
                  </a:lnTo>
                  <a:lnTo>
                    <a:pt x="1462817" y="4477471"/>
                  </a:lnTo>
                  <a:lnTo>
                    <a:pt x="1481559" y="4465403"/>
                  </a:lnTo>
                  <a:lnTo>
                    <a:pt x="1497442" y="4462227"/>
                  </a:lnTo>
                  <a:lnTo>
                    <a:pt x="1506018" y="4476836"/>
                  </a:lnTo>
                  <a:lnTo>
                    <a:pt x="1522855" y="4478741"/>
                  </a:lnTo>
                  <a:lnTo>
                    <a:pt x="1532386" y="4480964"/>
                  </a:lnTo>
                  <a:lnTo>
                    <a:pt x="1536516" y="4472389"/>
                  </a:lnTo>
                  <a:lnTo>
                    <a:pt x="1529209" y="4466038"/>
                  </a:lnTo>
                  <a:lnTo>
                    <a:pt x="1519361" y="4448571"/>
                  </a:lnTo>
                  <a:lnTo>
                    <a:pt x="1512690" y="4384101"/>
                  </a:lnTo>
                  <a:lnTo>
                    <a:pt x="1511104" y="4368222"/>
                  </a:lnTo>
                  <a:lnTo>
                    <a:pt x="1498395" y="4357742"/>
                  </a:lnTo>
                  <a:lnTo>
                    <a:pt x="1492996" y="4334875"/>
                  </a:lnTo>
                  <a:lnTo>
                    <a:pt x="1478064" y="4314550"/>
                  </a:lnTo>
                  <a:lnTo>
                    <a:pt x="1478064" y="4307563"/>
                  </a:lnTo>
                  <a:lnTo>
                    <a:pt x="1484418" y="4310422"/>
                  </a:lnTo>
                  <a:lnTo>
                    <a:pt x="1497125" y="4312645"/>
                  </a:lnTo>
                  <a:lnTo>
                    <a:pt x="1513961" y="4325030"/>
                  </a:lnTo>
                  <a:lnTo>
                    <a:pt x="1526668" y="4319631"/>
                  </a:lnTo>
                  <a:lnTo>
                    <a:pt x="1545728" y="4317408"/>
                  </a:lnTo>
                  <a:lnTo>
                    <a:pt x="1550175" y="4328841"/>
                  </a:lnTo>
                  <a:lnTo>
                    <a:pt x="1542551" y="4339322"/>
                  </a:lnTo>
                  <a:lnTo>
                    <a:pt x="1555893" y="4358694"/>
                  </a:lnTo>
                  <a:lnTo>
                    <a:pt x="1569552" y="4364728"/>
                  </a:lnTo>
                  <a:lnTo>
                    <a:pt x="1589565" y="4358377"/>
                  </a:lnTo>
                  <a:lnTo>
                    <a:pt x="1610531" y="4367269"/>
                  </a:lnTo>
                  <a:lnTo>
                    <a:pt x="1625460" y="4369492"/>
                  </a:lnTo>
                  <a:lnTo>
                    <a:pt x="1659450" y="4368222"/>
                  </a:lnTo>
                  <a:lnTo>
                    <a:pt x="1677556" y="4356154"/>
                  </a:lnTo>
                  <a:lnTo>
                    <a:pt x="1690898" y="4346626"/>
                  </a:lnTo>
                  <a:lnTo>
                    <a:pt x="1720758" y="4349484"/>
                  </a:lnTo>
                  <a:lnTo>
                    <a:pt x="1694075" y="4341227"/>
                  </a:lnTo>
                  <a:lnTo>
                    <a:pt x="1679463" y="4339322"/>
                  </a:lnTo>
                  <a:cubicBezTo>
                    <a:pt x="1679781" y="4335828"/>
                    <a:pt x="1680098" y="4332335"/>
                    <a:pt x="1680416" y="4328841"/>
                  </a:cubicBezTo>
                  <a:lnTo>
                    <a:pt x="1688675" y="4312009"/>
                  </a:lnTo>
                  <a:lnTo>
                    <a:pt x="1722347" y="4291684"/>
                  </a:lnTo>
                  <a:lnTo>
                    <a:pt x="1748712" y="4285015"/>
                  </a:lnTo>
                  <a:lnTo>
                    <a:pt x="1771901" y="4278663"/>
                  </a:lnTo>
                  <a:lnTo>
                    <a:pt x="1801444" y="4257067"/>
                  </a:lnTo>
                  <a:lnTo>
                    <a:pt x="1820186" y="4234836"/>
                  </a:lnTo>
                  <a:lnTo>
                    <a:pt x="1828762" y="4230390"/>
                  </a:lnTo>
                  <a:lnTo>
                    <a:pt x="1817962" y="4222451"/>
                  </a:lnTo>
                  <a:lnTo>
                    <a:pt x="1816056" y="4208477"/>
                  </a:lnTo>
                  <a:lnTo>
                    <a:pt x="1820821" y="4198949"/>
                  </a:lnTo>
                  <a:lnTo>
                    <a:pt x="1818280" y="4157981"/>
                  </a:lnTo>
                  <a:lnTo>
                    <a:pt x="1815103" y="4152582"/>
                  </a:lnTo>
                  <a:lnTo>
                    <a:pt x="1832892" y="4132574"/>
                  </a:lnTo>
                  <a:lnTo>
                    <a:pt x="1847822" y="4124952"/>
                  </a:lnTo>
                  <a:lnTo>
                    <a:pt x="1866881" y="4121459"/>
                  </a:lnTo>
                  <a:lnTo>
                    <a:pt x="1901506" y="4114790"/>
                  </a:lnTo>
                  <a:lnTo>
                    <a:pt x="1920566" y="4111614"/>
                  </a:lnTo>
                  <a:lnTo>
                    <a:pt x="1920836" y="4111854"/>
                  </a:lnTo>
                  <a:lnTo>
                    <a:pt x="1949386" y="4094630"/>
                  </a:lnTo>
                  <a:lnTo>
                    <a:pt x="1978517" y="4070064"/>
                  </a:lnTo>
                  <a:lnTo>
                    <a:pt x="1977988" y="4069704"/>
                  </a:lnTo>
                  <a:lnTo>
                    <a:pt x="1995753" y="4059226"/>
                  </a:lnTo>
                  <a:lnTo>
                    <a:pt x="2007174" y="4057321"/>
                  </a:lnTo>
                  <a:lnTo>
                    <a:pt x="2015422" y="4063036"/>
                  </a:lnTo>
                  <a:lnTo>
                    <a:pt x="2018911" y="4062084"/>
                  </a:lnTo>
                  <a:lnTo>
                    <a:pt x="2024622" y="4061449"/>
                  </a:lnTo>
                  <a:lnTo>
                    <a:pt x="2022084" y="4070339"/>
                  </a:lnTo>
                  <a:lnTo>
                    <a:pt x="2031283" y="4070339"/>
                  </a:lnTo>
                  <a:lnTo>
                    <a:pt x="2036676" y="4065894"/>
                  </a:lnTo>
                  <a:lnTo>
                    <a:pt x="2025890" y="4052876"/>
                  </a:lnTo>
                  <a:lnTo>
                    <a:pt x="2022084" y="4052876"/>
                  </a:lnTo>
                  <a:lnTo>
                    <a:pt x="2012567" y="4055099"/>
                  </a:lnTo>
                  <a:lnTo>
                    <a:pt x="2003049" y="4043351"/>
                  </a:lnTo>
                  <a:lnTo>
                    <a:pt x="2004318" y="4036049"/>
                  </a:lnTo>
                  <a:lnTo>
                    <a:pt x="2013518" y="4031604"/>
                  </a:lnTo>
                  <a:lnTo>
                    <a:pt x="2023035" y="4026206"/>
                  </a:lnTo>
                  <a:lnTo>
                    <a:pt x="2023987" y="4018904"/>
                  </a:lnTo>
                  <a:cubicBezTo>
                    <a:pt x="2023670" y="4015729"/>
                    <a:pt x="2023352" y="4012554"/>
                    <a:pt x="2023035" y="4009379"/>
                  </a:cubicBezTo>
                  <a:lnTo>
                    <a:pt x="2032235" y="4000806"/>
                  </a:lnTo>
                  <a:lnTo>
                    <a:pt x="2048097" y="3994456"/>
                  </a:lnTo>
                  <a:lnTo>
                    <a:pt x="2058566" y="4003029"/>
                  </a:lnTo>
                  <a:lnTo>
                    <a:pt x="2064910" y="3996679"/>
                  </a:lnTo>
                  <a:lnTo>
                    <a:pt x="2067131" y="3998266"/>
                  </a:lnTo>
                  <a:lnTo>
                    <a:pt x="2061421" y="4005569"/>
                  </a:lnTo>
                  <a:lnTo>
                    <a:pt x="2062690" y="4012554"/>
                  </a:lnTo>
                  <a:lnTo>
                    <a:pt x="2060469" y="4021761"/>
                  </a:lnTo>
                  <a:lnTo>
                    <a:pt x="2056028" y="4024619"/>
                  </a:lnTo>
                  <a:lnTo>
                    <a:pt x="2053807" y="4024619"/>
                  </a:lnTo>
                  <a:lnTo>
                    <a:pt x="2046511" y="4018269"/>
                  </a:lnTo>
                  <a:lnTo>
                    <a:pt x="2041752" y="4003346"/>
                  </a:lnTo>
                  <a:lnTo>
                    <a:pt x="2029697" y="4007474"/>
                  </a:lnTo>
                  <a:lnTo>
                    <a:pt x="2026842" y="4014776"/>
                  </a:lnTo>
                  <a:lnTo>
                    <a:pt x="2040166" y="4024619"/>
                  </a:lnTo>
                  <a:lnTo>
                    <a:pt x="2046511" y="4020491"/>
                  </a:lnTo>
                  <a:lnTo>
                    <a:pt x="2041118" y="4028111"/>
                  </a:lnTo>
                  <a:cubicBezTo>
                    <a:pt x="2040906" y="4030545"/>
                    <a:pt x="2040695" y="4032980"/>
                    <a:pt x="2040483" y="4035414"/>
                  </a:cubicBezTo>
                  <a:lnTo>
                    <a:pt x="2036042" y="4039859"/>
                  </a:lnTo>
                  <a:lnTo>
                    <a:pt x="2037311" y="4034144"/>
                  </a:lnTo>
                  <a:lnTo>
                    <a:pt x="2024939" y="4027159"/>
                  </a:lnTo>
                  <a:lnTo>
                    <a:pt x="2017325" y="4035414"/>
                  </a:lnTo>
                  <a:lnTo>
                    <a:pt x="2033187" y="4041764"/>
                  </a:lnTo>
                  <a:lnTo>
                    <a:pt x="2034139" y="4049066"/>
                  </a:lnTo>
                  <a:lnTo>
                    <a:pt x="2039214" y="4062084"/>
                  </a:lnTo>
                  <a:lnTo>
                    <a:pt x="2042387" y="4058909"/>
                  </a:lnTo>
                  <a:lnTo>
                    <a:pt x="2047780" y="4059861"/>
                  </a:lnTo>
                  <a:lnTo>
                    <a:pt x="2064593" y="4064941"/>
                  </a:lnTo>
                  <a:lnTo>
                    <a:pt x="2067766" y="4065894"/>
                  </a:lnTo>
                  <a:lnTo>
                    <a:pt x="2066497" y="4055416"/>
                  </a:lnTo>
                  <a:lnTo>
                    <a:pt x="2038263" y="4049384"/>
                  </a:lnTo>
                  <a:lnTo>
                    <a:pt x="2042069" y="4043034"/>
                  </a:lnTo>
                  <a:lnTo>
                    <a:pt x="2052538" y="4043034"/>
                  </a:lnTo>
                  <a:lnTo>
                    <a:pt x="2062055" y="4044939"/>
                  </a:lnTo>
                  <a:lnTo>
                    <a:pt x="2063324" y="4040811"/>
                  </a:lnTo>
                  <a:lnTo>
                    <a:pt x="2047462" y="4038589"/>
                  </a:lnTo>
                  <a:lnTo>
                    <a:pt x="2043021" y="4032239"/>
                  </a:lnTo>
                  <a:lnTo>
                    <a:pt x="2050635" y="4028111"/>
                  </a:lnTo>
                  <a:lnTo>
                    <a:pt x="2062055" y="4031286"/>
                  </a:lnTo>
                  <a:lnTo>
                    <a:pt x="2066497" y="4023984"/>
                  </a:lnTo>
                  <a:lnTo>
                    <a:pt x="2076648" y="4016364"/>
                  </a:lnTo>
                  <a:lnTo>
                    <a:pt x="2083945" y="4016364"/>
                  </a:lnTo>
                  <a:lnTo>
                    <a:pt x="2102027" y="4010649"/>
                  </a:lnTo>
                  <a:lnTo>
                    <a:pt x="2114716" y="4016999"/>
                  </a:lnTo>
                  <a:lnTo>
                    <a:pt x="2129627" y="4011919"/>
                  </a:lnTo>
                  <a:lnTo>
                    <a:pt x="2117889" y="4011919"/>
                  </a:lnTo>
                  <a:lnTo>
                    <a:pt x="2126454" y="4004299"/>
                  </a:lnTo>
                  <a:lnTo>
                    <a:pt x="2108372" y="4009696"/>
                  </a:lnTo>
                  <a:lnTo>
                    <a:pt x="2113765" y="3997949"/>
                  </a:lnTo>
                  <a:lnTo>
                    <a:pt x="2103296" y="4007474"/>
                  </a:lnTo>
                  <a:lnTo>
                    <a:pt x="2096951" y="4010014"/>
                  </a:lnTo>
                  <a:lnTo>
                    <a:pt x="2087434" y="4010014"/>
                  </a:lnTo>
                  <a:lnTo>
                    <a:pt x="2076648" y="4004616"/>
                  </a:lnTo>
                  <a:lnTo>
                    <a:pt x="2064910" y="3996679"/>
                  </a:lnTo>
                  <a:lnTo>
                    <a:pt x="2050318" y="3984931"/>
                  </a:lnTo>
                  <a:lnTo>
                    <a:pt x="2061421" y="3974454"/>
                  </a:lnTo>
                  <a:lnTo>
                    <a:pt x="2077600" y="3987154"/>
                  </a:lnTo>
                  <a:lnTo>
                    <a:pt x="2099806" y="3980486"/>
                  </a:lnTo>
                  <a:lnTo>
                    <a:pt x="2076648" y="3982709"/>
                  </a:lnTo>
                  <a:lnTo>
                    <a:pt x="2062690" y="3969056"/>
                  </a:lnTo>
                  <a:lnTo>
                    <a:pt x="2073159" y="3946831"/>
                  </a:lnTo>
                  <a:lnTo>
                    <a:pt x="2103296" y="3908414"/>
                  </a:lnTo>
                  <a:lnTo>
                    <a:pt x="2110275" y="3875076"/>
                  </a:lnTo>
                  <a:lnTo>
                    <a:pt x="2107103" y="3848406"/>
                  </a:lnTo>
                  <a:lnTo>
                    <a:pt x="2114082" y="3831896"/>
                  </a:lnTo>
                  <a:lnTo>
                    <a:pt x="2119475" y="3819196"/>
                  </a:lnTo>
                  <a:lnTo>
                    <a:pt x="2129944" y="3819196"/>
                  </a:lnTo>
                  <a:lnTo>
                    <a:pt x="2131213" y="3826181"/>
                  </a:lnTo>
                  <a:lnTo>
                    <a:pt x="2138509" y="3828403"/>
                  </a:lnTo>
                  <a:lnTo>
                    <a:pt x="2151199" y="3823958"/>
                  </a:lnTo>
                  <a:lnTo>
                    <a:pt x="2153419" y="3831578"/>
                  </a:lnTo>
                  <a:lnTo>
                    <a:pt x="2155640" y="3837293"/>
                  </a:lnTo>
                  <a:lnTo>
                    <a:pt x="2171502" y="3844913"/>
                  </a:lnTo>
                  <a:lnTo>
                    <a:pt x="2166426" y="3860789"/>
                  </a:lnTo>
                  <a:lnTo>
                    <a:pt x="2156909" y="3861741"/>
                  </a:lnTo>
                  <a:lnTo>
                    <a:pt x="2146440" y="3874441"/>
                  </a:lnTo>
                  <a:lnTo>
                    <a:pt x="2156909" y="3884284"/>
                  </a:lnTo>
                  <a:lnTo>
                    <a:pt x="2154688" y="3892221"/>
                  </a:lnTo>
                  <a:lnTo>
                    <a:pt x="2159447" y="3901746"/>
                  </a:lnTo>
                  <a:lnTo>
                    <a:pt x="2178481" y="3913176"/>
                  </a:lnTo>
                  <a:lnTo>
                    <a:pt x="2196563" y="3910954"/>
                  </a:lnTo>
                  <a:lnTo>
                    <a:pt x="2208935" y="3887776"/>
                  </a:lnTo>
                  <a:lnTo>
                    <a:pt x="2194343" y="3907779"/>
                  </a:lnTo>
                  <a:lnTo>
                    <a:pt x="2185777" y="3910954"/>
                  </a:lnTo>
                  <a:lnTo>
                    <a:pt x="2174357" y="3909366"/>
                  </a:lnTo>
                  <a:lnTo>
                    <a:pt x="2168329" y="3904921"/>
                  </a:lnTo>
                  <a:lnTo>
                    <a:pt x="2162302" y="3892221"/>
                  </a:lnTo>
                  <a:lnTo>
                    <a:pt x="2178164" y="3889046"/>
                  </a:lnTo>
                  <a:lnTo>
                    <a:pt x="2184508" y="3884919"/>
                  </a:lnTo>
                  <a:lnTo>
                    <a:pt x="2193074" y="3879521"/>
                  </a:lnTo>
                  <a:lnTo>
                    <a:pt x="2208935" y="3885871"/>
                  </a:lnTo>
                  <a:lnTo>
                    <a:pt x="2205763" y="3876981"/>
                  </a:lnTo>
                  <a:lnTo>
                    <a:pt x="2213694" y="3872854"/>
                  </a:lnTo>
                  <a:lnTo>
                    <a:pt x="2202591" y="3875394"/>
                  </a:lnTo>
                  <a:lnTo>
                    <a:pt x="2194025" y="3875394"/>
                  </a:lnTo>
                  <a:lnTo>
                    <a:pt x="2187681" y="3869044"/>
                  </a:lnTo>
                  <a:lnTo>
                    <a:pt x="2189584" y="3859519"/>
                  </a:lnTo>
                  <a:lnTo>
                    <a:pt x="2196880" y="3840151"/>
                  </a:lnTo>
                  <a:lnTo>
                    <a:pt x="2209570" y="3839198"/>
                  </a:lnTo>
                  <a:lnTo>
                    <a:pt x="2202273" y="3836023"/>
                  </a:lnTo>
                  <a:lnTo>
                    <a:pt x="2181970" y="3834118"/>
                  </a:lnTo>
                  <a:lnTo>
                    <a:pt x="2175626" y="3829038"/>
                  </a:lnTo>
                  <a:lnTo>
                    <a:pt x="2178798" y="3825863"/>
                  </a:lnTo>
                  <a:lnTo>
                    <a:pt x="2182605" y="3803638"/>
                  </a:lnTo>
                  <a:lnTo>
                    <a:pt x="2194977" y="3774111"/>
                  </a:lnTo>
                  <a:lnTo>
                    <a:pt x="2216866" y="3757918"/>
                  </a:lnTo>
                  <a:lnTo>
                    <a:pt x="2247638" y="3753473"/>
                  </a:lnTo>
                  <a:lnTo>
                    <a:pt x="2265721" y="3754426"/>
                  </a:lnTo>
                  <a:lnTo>
                    <a:pt x="2278410" y="3745853"/>
                  </a:lnTo>
                  <a:lnTo>
                    <a:pt x="2300299" y="3741726"/>
                  </a:lnTo>
                  <a:lnTo>
                    <a:pt x="2314258" y="3744266"/>
                  </a:lnTo>
                  <a:lnTo>
                    <a:pt x="2323775" y="3755061"/>
                  </a:lnTo>
                  <a:lnTo>
                    <a:pt x="2335830" y="3763316"/>
                  </a:lnTo>
                  <a:lnTo>
                    <a:pt x="2350422" y="3764268"/>
                  </a:lnTo>
                  <a:lnTo>
                    <a:pt x="2346298" y="3768396"/>
                  </a:lnTo>
                  <a:lnTo>
                    <a:pt x="2350740" y="3776016"/>
                  </a:lnTo>
                  <a:lnTo>
                    <a:pt x="2358988" y="3777603"/>
                  </a:lnTo>
                  <a:lnTo>
                    <a:pt x="2356026" y="3787144"/>
                  </a:lnTo>
                  <a:lnTo>
                    <a:pt x="2357058" y="3787213"/>
                  </a:lnTo>
                  <a:lnTo>
                    <a:pt x="2359897" y="3778078"/>
                  </a:lnTo>
                  <a:lnTo>
                    <a:pt x="2359579" y="3767923"/>
                  </a:lnTo>
                  <a:lnTo>
                    <a:pt x="2364975" y="3761577"/>
                  </a:lnTo>
                  <a:lnTo>
                    <a:pt x="2373544" y="3762211"/>
                  </a:lnTo>
                  <a:lnTo>
                    <a:pt x="2381796" y="3769510"/>
                  </a:lnTo>
                  <a:lnTo>
                    <a:pt x="2390683" y="3780299"/>
                  </a:lnTo>
                  <a:lnTo>
                    <a:pt x="2383066" y="3765384"/>
                  </a:lnTo>
                  <a:lnTo>
                    <a:pt x="2374496" y="3750787"/>
                  </a:lnTo>
                  <a:lnTo>
                    <a:pt x="2361801" y="3752057"/>
                  </a:lnTo>
                  <a:lnTo>
                    <a:pt x="2347836" y="3753961"/>
                  </a:lnTo>
                  <a:lnTo>
                    <a:pt x="2338315" y="3752374"/>
                  </a:lnTo>
                  <a:cubicBezTo>
                    <a:pt x="2337998" y="3746662"/>
                    <a:pt x="2337680" y="3740951"/>
                    <a:pt x="2337363" y="3735239"/>
                  </a:cubicBezTo>
                  <a:lnTo>
                    <a:pt x="2344662" y="3727940"/>
                  </a:lnTo>
                  <a:lnTo>
                    <a:pt x="2352279" y="3730161"/>
                  </a:lnTo>
                  <a:lnTo>
                    <a:pt x="2349740" y="3721593"/>
                  </a:lnTo>
                  <a:lnTo>
                    <a:pt x="2365610" y="3702554"/>
                  </a:lnTo>
                  <a:lnTo>
                    <a:pt x="2440512" y="3699698"/>
                  </a:lnTo>
                  <a:lnTo>
                    <a:pt x="2436386" y="3709218"/>
                  </a:lnTo>
                  <a:lnTo>
                    <a:pt x="2444321" y="3743806"/>
                  </a:lnTo>
                  <a:lnTo>
                    <a:pt x="2460190" y="3745710"/>
                  </a:lnTo>
                  <a:lnTo>
                    <a:pt x="2466537" y="3736508"/>
                  </a:lnTo>
                  <a:lnTo>
                    <a:pt x="2452572" y="3724767"/>
                  </a:lnTo>
                  <a:lnTo>
                    <a:pt x="2453525" y="3717468"/>
                  </a:lnTo>
                  <a:lnTo>
                    <a:pt x="2470346" y="3721593"/>
                  </a:lnTo>
                  <a:lnTo>
                    <a:pt x="2480185" y="3738094"/>
                  </a:lnTo>
                  <a:lnTo>
                    <a:pt x="2479233" y="3745710"/>
                  </a:lnTo>
                  <a:lnTo>
                    <a:pt x="2487802" y="3738094"/>
                  </a:lnTo>
                  <a:lnTo>
                    <a:pt x="2478915" y="3729844"/>
                  </a:lnTo>
                  <a:lnTo>
                    <a:pt x="2472568" y="3708900"/>
                  </a:lnTo>
                  <a:lnTo>
                    <a:pt x="2476376" y="3689861"/>
                  </a:lnTo>
                  <a:lnTo>
                    <a:pt x="2492245" y="3674947"/>
                  </a:lnTo>
                  <a:lnTo>
                    <a:pt x="2527157" y="3678754"/>
                  </a:lnTo>
                  <a:lnTo>
                    <a:pt x="2553818" y="3681610"/>
                  </a:lnTo>
                  <a:lnTo>
                    <a:pt x="2572861" y="3699698"/>
                  </a:lnTo>
                  <a:lnTo>
                    <a:pt x="2597299" y="3730161"/>
                  </a:lnTo>
                  <a:lnTo>
                    <a:pt x="2620785" y="3733017"/>
                  </a:lnTo>
                  <a:lnTo>
                    <a:pt x="2598251" y="3722228"/>
                  </a:lnTo>
                  <a:lnTo>
                    <a:pt x="2585873" y="3712391"/>
                  </a:lnTo>
                  <a:cubicBezTo>
                    <a:pt x="2585767" y="3706996"/>
                    <a:pt x="2585662" y="3701602"/>
                    <a:pt x="2585556" y="3696207"/>
                  </a:cubicBezTo>
                  <a:lnTo>
                    <a:pt x="2573495" y="3681610"/>
                  </a:lnTo>
                  <a:lnTo>
                    <a:pt x="2558896" y="3676216"/>
                  </a:lnTo>
                  <a:lnTo>
                    <a:pt x="2536362" y="3671456"/>
                  </a:lnTo>
                  <a:lnTo>
                    <a:pt x="2510971" y="3660032"/>
                  </a:lnTo>
                  <a:cubicBezTo>
                    <a:pt x="2511288" y="3655484"/>
                    <a:pt x="2511606" y="3650935"/>
                    <a:pt x="2511923" y="3646387"/>
                  </a:cubicBezTo>
                  <a:lnTo>
                    <a:pt x="2514145" y="3643214"/>
                  </a:lnTo>
                  <a:lnTo>
                    <a:pt x="2525888" y="3649560"/>
                  </a:lnTo>
                  <a:lnTo>
                    <a:pt x="2529062" y="3643214"/>
                  </a:lnTo>
                  <a:lnTo>
                    <a:pt x="2531283" y="3637819"/>
                  </a:lnTo>
                  <a:lnTo>
                    <a:pt x="2508749" y="3625444"/>
                  </a:lnTo>
                  <a:lnTo>
                    <a:pt x="2505258" y="3612751"/>
                  </a:lnTo>
                  <a:lnTo>
                    <a:pt x="2520175" y="3598788"/>
                  </a:lnTo>
                  <a:lnTo>
                    <a:pt x="2511606" y="3590538"/>
                  </a:lnTo>
                  <a:lnTo>
                    <a:pt x="2508432" y="3597836"/>
                  </a:lnTo>
                  <a:lnTo>
                    <a:pt x="2497006" y="3601010"/>
                  </a:lnTo>
                  <a:lnTo>
                    <a:pt x="2493832" y="3589586"/>
                  </a:lnTo>
                  <a:lnTo>
                    <a:pt x="2500815" y="3580066"/>
                  </a:lnTo>
                  <a:lnTo>
                    <a:pt x="2511288" y="3576893"/>
                  </a:lnTo>
                  <a:lnTo>
                    <a:pt x="2523031" y="3577527"/>
                  </a:lnTo>
                  <a:lnTo>
                    <a:pt x="2529379" y="3564834"/>
                  </a:lnTo>
                  <a:lnTo>
                    <a:pt x="2518906" y="3556901"/>
                  </a:lnTo>
                  <a:lnTo>
                    <a:pt x="2506845" y="3545160"/>
                  </a:lnTo>
                  <a:lnTo>
                    <a:pt x="2505575" y="3535958"/>
                  </a:lnTo>
                  <a:lnTo>
                    <a:pt x="2500497" y="3524217"/>
                  </a:lnTo>
                  <a:lnTo>
                    <a:pt x="2492880" y="3516918"/>
                  </a:lnTo>
                  <a:lnTo>
                    <a:pt x="2480185" y="3519457"/>
                  </a:lnTo>
                  <a:lnTo>
                    <a:pt x="2466537" y="3513110"/>
                  </a:lnTo>
                  <a:lnTo>
                    <a:pt x="2464316" y="3524534"/>
                  </a:lnTo>
                  <a:lnTo>
                    <a:pt x="2462094" y="3527707"/>
                  </a:lnTo>
                  <a:lnTo>
                    <a:pt x="2458920" y="3516283"/>
                  </a:lnTo>
                  <a:lnTo>
                    <a:pt x="2458920" y="3499148"/>
                  </a:lnTo>
                  <a:lnTo>
                    <a:pt x="2463046" y="3484551"/>
                  </a:lnTo>
                  <a:lnTo>
                    <a:pt x="2469394" y="3486455"/>
                  </a:lnTo>
                  <a:lnTo>
                    <a:pt x="2469394" y="3493753"/>
                  </a:lnTo>
                  <a:lnTo>
                    <a:pt x="2471615" y="3505494"/>
                  </a:lnTo>
                  <a:lnTo>
                    <a:pt x="2482406" y="3516283"/>
                  </a:lnTo>
                  <a:lnTo>
                    <a:pt x="2489706" y="3512476"/>
                  </a:lnTo>
                  <a:lnTo>
                    <a:pt x="2501882" y="3508519"/>
                  </a:lnTo>
                  <a:lnTo>
                    <a:pt x="2502823" y="3499157"/>
                  </a:lnTo>
                  <a:lnTo>
                    <a:pt x="2495167" y="3475027"/>
                  </a:lnTo>
                  <a:lnTo>
                    <a:pt x="2497081" y="3463279"/>
                  </a:lnTo>
                  <a:lnTo>
                    <a:pt x="2493891" y="3442642"/>
                  </a:lnTo>
                  <a:lnTo>
                    <a:pt x="2491339" y="3419147"/>
                  </a:lnTo>
                  <a:lnTo>
                    <a:pt x="2484002" y="3408034"/>
                  </a:lnTo>
                  <a:lnTo>
                    <a:pt x="2470923" y="3409939"/>
                  </a:lnTo>
                  <a:lnTo>
                    <a:pt x="2464543" y="3399462"/>
                  </a:lnTo>
                  <a:lnTo>
                    <a:pt x="2464543" y="3381682"/>
                  </a:lnTo>
                  <a:lnTo>
                    <a:pt x="2453059" y="3384857"/>
                  </a:lnTo>
                  <a:lnTo>
                    <a:pt x="2457206" y="3396604"/>
                  </a:lnTo>
                  <a:lnTo>
                    <a:pt x="2447636" y="3398827"/>
                  </a:lnTo>
                  <a:lnTo>
                    <a:pt x="2433600" y="3383904"/>
                  </a:lnTo>
                  <a:lnTo>
                    <a:pt x="2437109" y="3371523"/>
                  </a:lnTo>
                  <a:cubicBezTo>
                    <a:pt x="2437534" y="3355965"/>
                    <a:pt x="2437960" y="3340408"/>
                    <a:pt x="2438385" y="3324850"/>
                  </a:cubicBezTo>
                  <a:lnTo>
                    <a:pt x="2441575" y="3324850"/>
                  </a:lnTo>
                  <a:lnTo>
                    <a:pt x="2439661" y="3347075"/>
                  </a:lnTo>
                  <a:lnTo>
                    <a:pt x="2450507" y="3352472"/>
                  </a:lnTo>
                  <a:lnTo>
                    <a:pt x="2456887" y="3340725"/>
                  </a:lnTo>
                  <a:lnTo>
                    <a:pt x="2455292" y="3322627"/>
                  </a:lnTo>
                  <a:lnTo>
                    <a:pt x="2450188" y="3306117"/>
                  </a:lnTo>
                  <a:lnTo>
                    <a:pt x="2440618" y="3309292"/>
                  </a:lnTo>
                  <a:cubicBezTo>
                    <a:pt x="2440086" y="3293417"/>
                    <a:pt x="2439555" y="3277542"/>
                    <a:pt x="2439023" y="3261667"/>
                  </a:cubicBezTo>
                  <a:lnTo>
                    <a:pt x="2444446" y="3273097"/>
                  </a:lnTo>
                  <a:lnTo>
                    <a:pt x="2445403" y="3257540"/>
                  </a:lnTo>
                  <a:lnTo>
                    <a:pt x="2440937" y="3252143"/>
                  </a:lnTo>
                  <a:lnTo>
                    <a:pt x="2436471" y="3223884"/>
                  </a:lnTo>
                  <a:lnTo>
                    <a:pt x="2445722" y="3200706"/>
                  </a:lnTo>
                  <a:lnTo>
                    <a:pt x="2451145" y="3205469"/>
                  </a:lnTo>
                  <a:lnTo>
                    <a:pt x="2451145" y="3214042"/>
                  </a:lnTo>
                  <a:lnTo>
                    <a:pt x="2462310" y="3226742"/>
                  </a:lnTo>
                  <a:lnTo>
                    <a:pt x="2471880" y="3225789"/>
                  </a:lnTo>
                  <a:lnTo>
                    <a:pt x="2486235" y="3229599"/>
                  </a:lnTo>
                  <a:lnTo>
                    <a:pt x="2495167" y="3247697"/>
                  </a:lnTo>
                  <a:cubicBezTo>
                    <a:pt x="2495380" y="3241982"/>
                    <a:pt x="2495592" y="3236267"/>
                    <a:pt x="2495805" y="3230552"/>
                  </a:cubicBezTo>
                  <a:lnTo>
                    <a:pt x="2503461" y="3227377"/>
                  </a:lnTo>
                  <a:lnTo>
                    <a:pt x="2498038" y="3224202"/>
                  </a:lnTo>
                  <a:lnTo>
                    <a:pt x="2497081" y="3209597"/>
                  </a:lnTo>
                  <a:lnTo>
                    <a:pt x="2510479" y="3195626"/>
                  </a:lnTo>
                  <a:lnTo>
                    <a:pt x="2524515" y="3189277"/>
                  </a:lnTo>
                  <a:lnTo>
                    <a:pt x="2530895" y="3199754"/>
                  </a:lnTo>
                  <a:cubicBezTo>
                    <a:pt x="2531001" y="3205363"/>
                    <a:pt x="2531108" y="3210973"/>
                    <a:pt x="2531214" y="3216582"/>
                  </a:cubicBezTo>
                  <a:lnTo>
                    <a:pt x="2549397" y="3227059"/>
                  </a:lnTo>
                  <a:lnTo>
                    <a:pt x="2554182" y="3207056"/>
                  </a:lnTo>
                  <a:lnTo>
                    <a:pt x="2545569" y="3199436"/>
                  </a:lnTo>
                  <a:lnTo>
                    <a:pt x="2539189" y="3199436"/>
                  </a:lnTo>
                  <a:lnTo>
                    <a:pt x="2544612" y="3188959"/>
                  </a:lnTo>
                  <a:lnTo>
                    <a:pt x="2540465" y="3176577"/>
                  </a:lnTo>
                  <a:lnTo>
                    <a:pt x="2545250" y="3157527"/>
                  </a:lnTo>
                  <a:lnTo>
                    <a:pt x="2561200" y="3153082"/>
                  </a:lnTo>
                  <a:lnTo>
                    <a:pt x="2580659" y="3158162"/>
                  </a:lnTo>
                  <a:lnTo>
                    <a:pt x="2591824" y="3147684"/>
                  </a:lnTo>
                  <a:lnTo>
                    <a:pt x="2614474" y="3143239"/>
                  </a:lnTo>
                  <a:lnTo>
                    <a:pt x="2634571" y="3153399"/>
                  </a:lnTo>
                  <a:lnTo>
                    <a:pt x="2636804" y="3161972"/>
                  </a:lnTo>
                  <a:cubicBezTo>
                    <a:pt x="2636910" y="3170015"/>
                    <a:pt x="2637017" y="3178059"/>
                    <a:pt x="2637123" y="3186102"/>
                  </a:cubicBezTo>
                  <a:lnTo>
                    <a:pt x="2642546" y="3190229"/>
                  </a:lnTo>
                  <a:lnTo>
                    <a:pt x="2643503" y="3202929"/>
                  </a:lnTo>
                  <a:lnTo>
                    <a:pt x="2633295" y="3206421"/>
                  </a:lnTo>
                  <a:lnTo>
                    <a:pt x="2625639" y="3209597"/>
                  </a:lnTo>
                  <a:lnTo>
                    <a:pt x="2625639" y="3221027"/>
                  </a:lnTo>
                  <a:lnTo>
                    <a:pt x="2643822" y="3208326"/>
                  </a:lnTo>
                  <a:lnTo>
                    <a:pt x="2646055" y="3214359"/>
                  </a:lnTo>
                  <a:lnTo>
                    <a:pt x="2637442" y="3225154"/>
                  </a:lnTo>
                  <a:lnTo>
                    <a:pt x="2633614" y="3228329"/>
                  </a:lnTo>
                  <a:lnTo>
                    <a:pt x="2630424" y="3230870"/>
                  </a:lnTo>
                  <a:lnTo>
                    <a:pt x="2627872" y="3233410"/>
                  </a:lnTo>
                  <a:lnTo>
                    <a:pt x="2626277" y="3236584"/>
                  </a:lnTo>
                  <a:lnTo>
                    <a:pt x="2625001" y="3240712"/>
                  </a:lnTo>
                  <a:lnTo>
                    <a:pt x="2624044" y="3245157"/>
                  </a:lnTo>
                  <a:lnTo>
                    <a:pt x="2634571" y="3241029"/>
                  </a:lnTo>
                  <a:lnTo>
                    <a:pt x="2644779" y="3229282"/>
                  </a:lnTo>
                  <a:lnTo>
                    <a:pt x="2660729" y="3233410"/>
                  </a:lnTo>
                  <a:lnTo>
                    <a:pt x="2673808" y="3229917"/>
                  </a:lnTo>
                  <a:lnTo>
                    <a:pt x="2689758" y="3226742"/>
                  </a:lnTo>
                  <a:lnTo>
                    <a:pt x="2703475" y="3244522"/>
                  </a:lnTo>
                  <a:lnTo>
                    <a:pt x="2699647" y="3276273"/>
                  </a:lnTo>
                  <a:lnTo>
                    <a:pt x="2684654" y="3287068"/>
                  </a:lnTo>
                  <a:lnTo>
                    <a:pt x="2683059" y="3296592"/>
                  </a:lnTo>
                  <a:lnTo>
                    <a:pt x="2678593" y="3295322"/>
                  </a:lnTo>
                  <a:lnTo>
                    <a:pt x="2677317" y="3280400"/>
                  </a:lnTo>
                  <a:lnTo>
                    <a:pt x="2665514" y="3281669"/>
                  </a:lnTo>
                  <a:lnTo>
                    <a:pt x="2650840" y="3297862"/>
                  </a:lnTo>
                  <a:lnTo>
                    <a:pt x="2653711" y="3273415"/>
                  </a:lnTo>
                  <a:lnTo>
                    <a:pt x="2643184" y="3281035"/>
                  </a:lnTo>
                  <a:lnTo>
                    <a:pt x="2637123" y="3292465"/>
                  </a:lnTo>
                  <a:lnTo>
                    <a:pt x="2631700" y="3308340"/>
                  </a:lnTo>
                  <a:lnTo>
                    <a:pt x="2642546" y="3317547"/>
                  </a:lnTo>
                  <a:lnTo>
                    <a:pt x="2641589" y="3329295"/>
                  </a:lnTo>
                  <a:lnTo>
                    <a:pt x="2633295" y="3341995"/>
                  </a:lnTo>
                  <a:lnTo>
                    <a:pt x="2611922" y="3326437"/>
                  </a:lnTo>
                  <a:lnTo>
                    <a:pt x="2610646" y="3332788"/>
                  </a:lnTo>
                  <a:lnTo>
                    <a:pt x="2600118" y="3338185"/>
                  </a:lnTo>
                  <a:lnTo>
                    <a:pt x="2613836" y="3345487"/>
                  </a:lnTo>
                  <a:lnTo>
                    <a:pt x="2623406" y="3351521"/>
                  </a:lnTo>
                  <a:lnTo>
                    <a:pt x="2619578" y="3361362"/>
                  </a:lnTo>
                  <a:lnTo>
                    <a:pt x="2601394" y="3364538"/>
                  </a:lnTo>
                  <a:lnTo>
                    <a:pt x="2589910" y="3350885"/>
                  </a:lnTo>
                  <a:lnTo>
                    <a:pt x="2585444" y="3365808"/>
                  </a:lnTo>
                  <a:lnTo>
                    <a:pt x="2574917" y="3368983"/>
                  </a:lnTo>
                  <a:lnTo>
                    <a:pt x="2595014" y="3377237"/>
                  </a:lnTo>
                  <a:lnTo>
                    <a:pt x="2582573" y="3389937"/>
                  </a:lnTo>
                  <a:lnTo>
                    <a:pt x="2569813" y="3402954"/>
                  </a:lnTo>
                  <a:lnTo>
                    <a:pt x="2585763" y="3402637"/>
                  </a:lnTo>
                  <a:lnTo>
                    <a:pt x="2588953" y="3413114"/>
                  </a:lnTo>
                  <a:lnTo>
                    <a:pt x="2577788" y="3423909"/>
                  </a:lnTo>
                  <a:lnTo>
                    <a:pt x="2575874" y="3453119"/>
                  </a:lnTo>
                  <a:lnTo>
                    <a:pt x="2562157" y="3465819"/>
                  </a:lnTo>
                  <a:lnTo>
                    <a:pt x="2563114" y="3482964"/>
                  </a:lnTo>
                  <a:lnTo>
                    <a:pt x="2585444" y="3482964"/>
                  </a:lnTo>
                  <a:lnTo>
                    <a:pt x="2587996" y="3499474"/>
                  </a:lnTo>
                  <a:lnTo>
                    <a:pt x="2580659" y="3508999"/>
                  </a:lnTo>
                  <a:lnTo>
                    <a:pt x="2566623" y="3502967"/>
                  </a:lnTo>
                  <a:lnTo>
                    <a:pt x="2560243" y="3513762"/>
                  </a:lnTo>
                  <a:lnTo>
                    <a:pt x="2567491" y="3516467"/>
                  </a:lnTo>
                  <a:lnTo>
                    <a:pt x="2568100" y="3516283"/>
                  </a:lnTo>
                  <a:lnTo>
                    <a:pt x="2562070" y="3526755"/>
                  </a:lnTo>
                  <a:lnTo>
                    <a:pt x="2582699" y="3515014"/>
                  </a:lnTo>
                  <a:lnTo>
                    <a:pt x="2599838" y="3521043"/>
                  </a:lnTo>
                  <a:lnTo>
                    <a:pt x="2608407" y="3520091"/>
                  </a:lnTo>
                  <a:lnTo>
                    <a:pt x="2614755" y="3530563"/>
                  </a:lnTo>
                  <a:lnTo>
                    <a:pt x="2615707" y="3540083"/>
                  </a:lnTo>
                  <a:lnTo>
                    <a:pt x="2613803" y="3551507"/>
                  </a:lnTo>
                  <a:lnTo>
                    <a:pt x="2601108" y="3567373"/>
                  </a:lnTo>
                  <a:lnTo>
                    <a:pt x="2625546" y="3572768"/>
                  </a:lnTo>
                  <a:lnTo>
                    <a:pt x="2632211" y="3589268"/>
                  </a:lnTo>
                  <a:lnTo>
                    <a:pt x="2641415" y="3572450"/>
                  </a:lnTo>
                  <a:lnTo>
                    <a:pt x="2656332" y="3581970"/>
                  </a:lnTo>
                  <a:lnTo>
                    <a:pt x="2676645" y="3598471"/>
                  </a:lnTo>
                  <a:lnTo>
                    <a:pt x="2687118" y="3589903"/>
                  </a:lnTo>
                  <a:lnTo>
                    <a:pt x="2716952" y="3583239"/>
                  </a:lnTo>
                  <a:lnTo>
                    <a:pt x="2718857" y="3591807"/>
                  </a:lnTo>
                  <a:lnTo>
                    <a:pt x="2705527" y="3618462"/>
                  </a:lnTo>
                  <a:lnTo>
                    <a:pt x="2698227" y="3624809"/>
                  </a:lnTo>
                  <a:lnTo>
                    <a:pt x="2683310" y="3633059"/>
                  </a:lnTo>
                  <a:lnTo>
                    <a:pt x="2687753" y="3662571"/>
                  </a:lnTo>
                  <a:lnTo>
                    <a:pt x="2695370" y="3664792"/>
                  </a:lnTo>
                  <a:lnTo>
                    <a:pt x="2708066" y="3651782"/>
                  </a:lnTo>
                  <a:lnTo>
                    <a:pt x="2732187" y="3647339"/>
                  </a:lnTo>
                  <a:lnTo>
                    <a:pt x="2758530" y="3660032"/>
                  </a:lnTo>
                  <a:lnTo>
                    <a:pt x="2754404" y="3641945"/>
                  </a:lnTo>
                  <a:lnTo>
                    <a:pt x="2768051" y="3643214"/>
                  </a:lnTo>
                  <a:cubicBezTo>
                    <a:pt x="2768263" y="3639300"/>
                    <a:pt x="2768474" y="3635387"/>
                    <a:pt x="2768686" y="3631473"/>
                  </a:cubicBezTo>
                  <a:lnTo>
                    <a:pt x="2805820" y="3609895"/>
                  </a:lnTo>
                  <a:lnTo>
                    <a:pt x="2817563" y="3614020"/>
                  </a:lnTo>
                  <a:lnTo>
                    <a:pt x="2814389" y="3622588"/>
                  </a:lnTo>
                  <a:lnTo>
                    <a:pt x="2828989" y="3614020"/>
                  </a:lnTo>
                  <a:lnTo>
                    <a:pt x="2832162" y="3598154"/>
                  </a:lnTo>
                  <a:lnTo>
                    <a:pt x="2850888" y="3576893"/>
                  </a:lnTo>
                  <a:lnTo>
                    <a:pt x="2881674" y="3576575"/>
                  </a:lnTo>
                  <a:lnTo>
                    <a:pt x="2881674" y="3581970"/>
                  </a:lnTo>
                  <a:lnTo>
                    <a:pt x="2859457" y="3581335"/>
                  </a:lnTo>
                  <a:lnTo>
                    <a:pt x="2855331" y="3595615"/>
                  </a:lnTo>
                  <a:lnTo>
                    <a:pt x="2845810" y="3601010"/>
                  </a:lnTo>
                  <a:lnTo>
                    <a:pt x="2847079" y="3608308"/>
                  </a:lnTo>
                  <a:lnTo>
                    <a:pt x="2854379" y="3613703"/>
                  </a:lnTo>
                  <a:lnTo>
                    <a:pt x="2871518" y="3593711"/>
                  </a:lnTo>
                  <a:lnTo>
                    <a:pt x="2890243" y="3590538"/>
                  </a:lnTo>
                  <a:lnTo>
                    <a:pt x="2893417" y="3582922"/>
                  </a:lnTo>
                  <a:lnTo>
                    <a:pt x="2899765" y="3580383"/>
                  </a:lnTo>
                  <a:lnTo>
                    <a:pt x="2913412" y="3595298"/>
                  </a:lnTo>
                  <a:lnTo>
                    <a:pt x="2926425" y="3613068"/>
                  </a:lnTo>
                  <a:lnTo>
                    <a:pt x="2931821" y="3619414"/>
                  </a:lnTo>
                  <a:lnTo>
                    <a:pt x="2941342" y="3618462"/>
                  </a:lnTo>
                  <a:lnTo>
                    <a:pt x="2949911" y="3630838"/>
                  </a:lnTo>
                  <a:lnTo>
                    <a:pt x="2953085" y="3623222"/>
                  </a:lnTo>
                  <a:lnTo>
                    <a:pt x="2964828" y="3624492"/>
                  </a:lnTo>
                  <a:lnTo>
                    <a:pt x="2968954" y="3637185"/>
                  </a:lnTo>
                  <a:lnTo>
                    <a:pt x="2976572" y="3640041"/>
                  </a:lnTo>
                  <a:lnTo>
                    <a:pt x="2969907" y="3643214"/>
                  </a:lnTo>
                  <a:lnTo>
                    <a:pt x="2980698" y="3654638"/>
                  </a:lnTo>
                  <a:lnTo>
                    <a:pt x="2976572" y="3663205"/>
                  </a:lnTo>
                  <a:lnTo>
                    <a:pt x="2967368" y="3668600"/>
                  </a:lnTo>
                  <a:lnTo>
                    <a:pt x="2996884" y="3682880"/>
                  </a:lnTo>
                  <a:lnTo>
                    <a:pt x="3010849" y="3681928"/>
                  </a:lnTo>
                  <a:lnTo>
                    <a:pt x="3020370" y="3682562"/>
                  </a:lnTo>
                  <a:lnTo>
                    <a:pt x="3025449" y="3695255"/>
                  </a:lnTo>
                  <a:lnTo>
                    <a:pt x="3034018" y="3687957"/>
                  </a:lnTo>
                  <a:lnTo>
                    <a:pt x="3042587" y="3696525"/>
                  </a:lnTo>
                  <a:lnTo>
                    <a:pt x="3047983" y="3697477"/>
                  </a:lnTo>
                  <a:cubicBezTo>
                    <a:pt x="3048927" y="3697626"/>
                    <a:pt x="3047415" y="3699228"/>
                    <a:pt x="3048253" y="3697418"/>
                  </a:cubicBezTo>
                  <a:lnTo>
                    <a:pt x="3053010" y="3686615"/>
                  </a:lnTo>
                  <a:lnTo>
                    <a:pt x="3058403" y="3678990"/>
                  </a:lnTo>
                  <a:lnTo>
                    <a:pt x="3051107" y="3676130"/>
                  </a:lnTo>
                  <a:lnTo>
                    <a:pt x="3044446" y="3662468"/>
                  </a:lnTo>
                  <a:lnTo>
                    <a:pt x="3053010" y="3651665"/>
                  </a:lnTo>
                  <a:lnTo>
                    <a:pt x="3065698" y="3656113"/>
                  </a:lnTo>
                  <a:lnTo>
                    <a:pt x="3076165" y="3645310"/>
                  </a:lnTo>
                  <a:lnTo>
                    <a:pt x="3086632" y="3630695"/>
                  </a:lnTo>
                  <a:lnTo>
                    <a:pt x="3141504" y="3610996"/>
                  </a:lnTo>
                  <a:lnTo>
                    <a:pt x="3188765" y="3602099"/>
                  </a:lnTo>
                  <a:lnTo>
                    <a:pt x="3213822" y="3577316"/>
                  </a:lnTo>
                  <a:lnTo>
                    <a:pt x="3238880" y="3549991"/>
                  </a:lnTo>
                  <a:lnTo>
                    <a:pt x="3272818" y="3544590"/>
                  </a:lnTo>
                  <a:lnTo>
                    <a:pt x="3302317" y="3522031"/>
                  </a:lnTo>
                  <a:lnTo>
                    <a:pt x="3339110" y="3514088"/>
                  </a:lnTo>
                  <a:lnTo>
                    <a:pt x="3386687" y="3502014"/>
                  </a:lnTo>
                  <a:lnTo>
                    <a:pt x="3430776" y="3504873"/>
                  </a:lnTo>
                  <a:lnTo>
                    <a:pt x="3456785" y="3522666"/>
                  </a:lnTo>
                  <a:lnTo>
                    <a:pt x="3463129" y="3542683"/>
                  </a:lnTo>
                  <a:lnTo>
                    <a:pt x="3461860" y="3548085"/>
                  </a:lnTo>
                  <a:lnTo>
                    <a:pt x="3456785" y="3538553"/>
                  </a:lnTo>
                  <a:lnTo>
                    <a:pt x="3446001" y="3522031"/>
                  </a:lnTo>
                  <a:lnTo>
                    <a:pt x="3437754" y="3516629"/>
                  </a:lnTo>
                  <a:lnTo>
                    <a:pt x="3427921" y="3526161"/>
                  </a:lnTo>
                  <a:lnTo>
                    <a:pt x="3431093" y="3542048"/>
                  </a:lnTo>
                  <a:lnTo>
                    <a:pt x="3434899" y="3563971"/>
                  </a:lnTo>
                  <a:lnTo>
                    <a:pt x="3458054" y="3574139"/>
                  </a:lnTo>
                  <a:lnTo>
                    <a:pt x="3465666" y="3582718"/>
                  </a:lnTo>
                  <a:lnTo>
                    <a:pt x="3486600" y="3581447"/>
                  </a:lnTo>
                  <a:lnTo>
                    <a:pt x="3509120" y="3573821"/>
                  </a:lnTo>
                  <a:lnTo>
                    <a:pt x="3545596" y="3546178"/>
                  </a:lnTo>
                  <a:lnTo>
                    <a:pt x="3551623" y="3527115"/>
                  </a:lnTo>
                  <a:lnTo>
                    <a:pt x="3556063" y="3529339"/>
                  </a:lnTo>
                  <a:lnTo>
                    <a:pt x="3553843" y="3545861"/>
                  </a:lnTo>
                  <a:lnTo>
                    <a:pt x="3537350" y="3563018"/>
                  </a:lnTo>
                  <a:lnTo>
                    <a:pt x="3512292" y="3580176"/>
                  </a:lnTo>
                  <a:lnTo>
                    <a:pt x="3500556" y="3581447"/>
                  </a:lnTo>
                  <a:lnTo>
                    <a:pt x="3506900" y="3602099"/>
                  </a:lnTo>
                  <a:lnTo>
                    <a:pt x="3515464" y="3595744"/>
                  </a:lnTo>
                  <a:lnTo>
                    <a:pt x="3533226" y="3583035"/>
                  </a:lnTo>
                  <a:lnTo>
                    <a:pt x="3547817" y="3570008"/>
                  </a:lnTo>
                  <a:lnTo>
                    <a:pt x="3548486" y="3570035"/>
                  </a:lnTo>
                  <a:lnTo>
                    <a:pt x="3560714" y="3555040"/>
                  </a:lnTo>
                  <a:lnTo>
                    <a:pt x="3566741" y="3539165"/>
                  </a:lnTo>
                  <a:lnTo>
                    <a:pt x="3585771" y="3539165"/>
                  </a:lnTo>
                  <a:lnTo>
                    <a:pt x="3609241" y="3538847"/>
                  </a:lnTo>
                  <a:lnTo>
                    <a:pt x="3606704" y="3518845"/>
                  </a:lnTo>
                  <a:lnTo>
                    <a:pt x="3596555" y="3527417"/>
                  </a:lnTo>
                  <a:lnTo>
                    <a:pt x="3585771" y="3521067"/>
                  </a:lnTo>
                  <a:lnTo>
                    <a:pt x="3578159" y="3514717"/>
                  </a:lnTo>
                  <a:lnTo>
                    <a:pt x="3562617" y="3528370"/>
                  </a:lnTo>
                  <a:lnTo>
                    <a:pt x="3556274" y="3522655"/>
                  </a:lnTo>
                  <a:lnTo>
                    <a:pt x="3566424" y="3510907"/>
                  </a:lnTo>
                  <a:lnTo>
                    <a:pt x="3567375" y="3495032"/>
                  </a:lnTo>
                  <a:lnTo>
                    <a:pt x="3567375" y="3487412"/>
                  </a:lnTo>
                  <a:lnTo>
                    <a:pt x="3575939" y="3481062"/>
                  </a:lnTo>
                  <a:lnTo>
                    <a:pt x="3586722" y="3486460"/>
                  </a:lnTo>
                  <a:lnTo>
                    <a:pt x="3611779" y="3480745"/>
                  </a:lnTo>
                  <a:lnTo>
                    <a:pt x="3634932" y="3463917"/>
                  </a:lnTo>
                  <a:lnTo>
                    <a:pt x="3654914" y="3438200"/>
                  </a:lnTo>
                  <a:lnTo>
                    <a:pt x="3667283" y="3406449"/>
                  </a:lnTo>
                  <a:lnTo>
                    <a:pt x="3670138" y="3375969"/>
                  </a:lnTo>
                  <a:lnTo>
                    <a:pt x="3668869" y="3359142"/>
                  </a:lnTo>
                  <a:lnTo>
                    <a:pt x="3678384" y="3375969"/>
                  </a:lnTo>
                  <a:lnTo>
                    <a:pt x="3674578" y="3399147"/>
                  </a:lnTo>
                  <a:lnTo>
                    <a:pt x="3669186" y="3428675"/>
                  </a:lnTo>
                  <a:lnTo>
                    <a:pt x="3653645" y="3454392"/>
                  </a:lnTo>
                  <a:lnTo>
                    <a:pt x="3630809" y="3477570"/>
                  </a:lnTo>
                  <a:lnTo>
                    <a:pt x="3645716" y="3486777"/>
                  </a:lnTo>
                  <a:lnTo>
                    <a:pt x="3655231" y="3484555"/>
                  </a:lnTo>
                  <a:lnTo>
                    <a:pt x="3666966" y="3492810"/>
                  </a:lnTo>
                  <a:lnTo>
                    <a:pt x="3674261" y="3493762"/>
                  </a:lnTo>
                  <a:lnTo>
                    <a:pt x="3685996" y="3483285"/>
                  </a:lnTo>
                  <a:cubicBezTo>
                    <a:pt x="3685890" y="3468892"/>
                    <a:pt x="3685785" y="3454498"/>
                    <a:pt x="3685679" y="3440105"/>
                  </a:cubicBezTo>
                  <a:lnTo>
                    <a:pt x="3704392" y="3434707"/>
                  </a:lnTo>
                  <a:lnTo>
                    <a:pt x="3704870" y="3434453"/>
                  </a:lnTo>
                  <a:lnTo>
                    <a:pt x="3687725" y="3417674"/>
                  </a:lnTo>
                  <a:lnTo>
                    <a:pt x="3695980" y="3386333"/>
                  </a:lnTo>
                  <a:lnTo>
                    <a:pt x="3693757" y="3363862"/>
                  </a:lnTo>
                  <a:lnTo>
                    <a:pt x="3677565" y="3340116"/>
                  </a:lnTo>
                  <a:lnTo>
                    <a:pt x="3675025" y="3289461"/>
                  </a:lnTo>
                  <a:lnTo>
                    <a:pt x="3674090" y="3289477"/>
                  </a:lnTo>
                  <a:lnTo>
                    <a:pt x="3655659" y="3250015"/>
                  </a:lnTo>
                  <a:cubicBezTo>
                    <a:pt x="3655235" y="3234845"/>
                    <a:pt x="3654812" y="3219675"/>
                    <a:pt x="3654388" y="3204505"/>
                  </a:cubicBezTo>
                  <a:lnTo>
                    <a:pt x="3668688" y="3170454"/>
                  </a:lnTo>
                  <a:lnTo>
                    <a:pt x="3696652" y="3126857"/>
                  </a:lnTo>
                  <a:lnTo>
                    <a:pt x="3697606" y="3085805"/>
                  </a:lnTo>
                  <a:lnTo>
                    <a:pt x="3709046" y="3063529"/>
                  </a:lnTo>
                  <a:lnTo>
                    <a:pt x="3745590" y="3029479"/>
                  </a:lnTo>
                  <a:lnTo>
                    <a:pt x="3771013" y="3028842"/>
                  </a:lnTo>
                  <a:lnTo>
                    <a:pt x="3796753" y="3017386"/>
                  </a:lnTo>
                  <a:lnTo>
                    <a:pt x="3810100" y="3007203"/>
                  </a:lnTo>
                  <a:lnTo>
                    <a:pt x="3815502" y="3012612"/>
                  </a:lnTo>
                  <a:cubicBezTo>
                    <a:pt x="3815926" y="3019401"/>
                    <a:pt x="3816349" y="3026190"/>
                    <a:pt x="3816773" y="3032979"/>
                  </a:cubicBezTo>
                  <a:lnTo>
                    <a:pt x="3826307" y="3045390"/>
                  </a:lnTo>
                  <a:lnTo>
                    <a:pt x="3859673" y="3073712"/>
                  </a:lnTo>
                  <a:lnTo>
                    <a:pt x="3854271" y="3098216"/>
                  </a:lnTo>
                  <a:lnTo>
                    <a:pt x="3863805" y="3104262"/>
                  </a:lnTo>
                  <a:lnTo>
                    <a:pt x="3860627" y="3083260"/>
                  </a:lnTo>
                  <a:lnTo>
                    <a:pt x="3862851" y="3077850"/>
                  </a:lnTo>
                  <a:lnTo>
                    <a:pt x="3872385" y="3090261"/>
                  </a:lnTo>
                  <a:lnTo>
                    <a:pt x="3874609" y="3098853"/>
                  </a:lnTo>
                  <a:lnTo>
                    <a:pt x="3877787" y="3109354"/>
                  </a:lnTo>
                  <a:lnTo>
                    <a:pt x="3882236" y="3117628"/>
                  </a:lnTo>
                  <a:lnTo>
                    <a:pt x="3891769" y="3131312"/>
                  </a:lnTo>
                  <a:lnTo>
                    <a:pt x="3922594" y="3142768"/>
                  </a:lnTo>
                  <a:lnTo>
                    <a:pt x="3948969" y="3135131"/>
                  </a:lnTo>
                  <a:lnTo>
                    <a:pt x="3957232" y="3136085"/>
                  </a:lnTo>
                  <a:lnTo>
                    <a:pt x="3960410" y="3122083"/>
                  </a:lnTo>
                  <a:lnTo>
                    <a:pt x="3982654" y="3104262"/>
                  </a:lnTo>
                  <a:lnTo>
                    <a:pt x="3985832" y="3076895"/>
                  </a:lnTo>
                  <a:lnTo>
                    <a:pt x="3981383" y="2976653"/>
                  </a:lnTo>
                  <a:lnTo>
                    <a:pt x="3982501" y="2975985"/>
                  </a:lnTo>
                  <a:lnTo>
                    <a:pt x="3991573" y="2935037"/>
                  </a:lnTo>
                  <a:lnTo>
                    <a:pt x="3999828" y="2921399"/>
                  </a:lnTo>
                  <a:lnTo>
                    <a:pt x="4005225" y="2901414"/>
                  </a:lnTo>
                  <a:lnTo>
                    <a:pt x="3997605" y="2889994"/>
                  </a:lnTo>
                  <a:lnTo>
                    <a:pt x="3978555" y="2901414"/>
                  </a:lnTo>
                  <a:lnTo>
                    <a:pt x="3973475" y="2914104"/>
                  </a:lnTo>
                  <a:lnTo>
                    <a:pt x="3963950" y="2918545"/>
                  </a:lnTo>
                  <a:lnTo>
                    <a:pt x="3940455" y="2894434"/>
                  </a:lnTo>
                  <a:lnTo>
                    <a:pt x="3928073" y="2902364"/>
                  </a:lnTo>
                  <a:lnTo>
                    <a:pt x="3921723" y="2899193"/>
                  </a:lnTo>
                  <a:lnTo>
                    <a:pt x="3919500" y="2896020"/>
                  </a:lnTo>
                  <a:lnTo>
                    <a:pt x="3916960" y="2868741"/>
                  </a:lnTo>
                  <a:lnTo>
                    <a:pt x="3900133" y="2852882"/>
                  </a:lnTo>
                  <a:lnTo>
                    <a:pt x="3898545" y="2845269"/>
                  </a:lnTo>
                  <a:lnTo>
                    <a:pt x="3912515" y="2834801"/>
                  </a:lnTo>
                  <a:lnTo>
                    <a:pt x="3932518" y="2828459"/>
                  </a:lnTo>
                  <a:lnTo>
                    <a:pt x="3930295" y="2824018"/>
                  </a:lnTo>
                  <a:lnTo>
                    <a:pt x="3908070" y="2817036"/>
                  </a:lnTo>
                  <a:lnTo>
                    <a:pt x="3901403" y="2808469"/>
                  </a:lnTo>
                  <a:cubicBezTo>
                    <a:pt x="3901720" y="2801174"/>
                    <a:pt x="3902038" y="2793878"/>
                    <a:pt x="3902355" y="2786583"/>
                  </a:cubicBezTo>
                  <a:lnTo>
                    <a:pt x="3911880" y="2779921"/>
                  </a:lnTo>
                  <a:lnTo>
                    <a:pt x="3895688" y="2767550"/>
                  </a:lnTo>
                  <a:lnTo>
                    <a:pt x="3898863" y="2748515"/>
                  </a:lnTo>
                  <a:lnTo>
                    <a:pt x="3935693" y="2730435"/>
                  </a:lnTo>
                  <a:lnTo>
                    <a:pt x="3953790" y="2723772"/>
                  </a:lnTo>
                  <a:cubicBezTo>
                    <a:pt x="3954002" y="2718591"/>
                    <a:pt x="3954213" y="2713410"/>
                    <a:pt x="3954425" y="2708229"/>
                  </a:cubicBezTo>
                  <a:lnTo>
                    <a:pt x="3974745" y="2704740"/>
                  </a:lnTo>
                  <a:lnTo>
                    <a:pt x="3988398" y="2696176"/>
                  </a:lnTo>
                  <a:lnTo>
                    <a:pt x="4018878" y="2695858"/>
                  </a:lnTo>
                  <a:lnTo>
                    <a:pt x="4031578" y="2681900"/>
                  </a:lnTo>
                  <a:lnTo>
                    <a:pt x="4043325" y="2689514"/>
                  </a:lnTo>
                  <a:lnTo>
                    <a:pt x="4051898" y="2686343"/>
                  </a:lnTo>
                  <a:lnTo>
                    <a:pt x="4094125" y="2683804"/>
                  </a:lnTo>
                  <a:lnTo>
                    <a:pt x="4084283" y="2673338"/>
                  </a:lnTo>
                  <a:lnTo>
                    <a:pt x="4090633" y="2665722"/>
                  </a:lnTo>
                  <a:lnTo>
                    <a:pt x="4100158" y="2670164"/>
                  </a:lnTo>
                  <a:lnTo>
                    <a:pt x="4106508" y="2664770"/>
                  </a:lnTo>
                  <a:lnTo>
                    <a:pt x="4121431" y="2670800"/>
                  </a:lnTo>
                  <a:lnTo>
                    <a:pt x="4137306" y="2662232"/>
                  </a:lnTo>
                  <a:lnTo>
                    <a:pt x="4172548" y="2675557"/>
                  </a:lnTo>
                  <a:lnTo>
                    <a:pt x="4198583" y="2678411"/>
                  </a:lnTo>
                  <a:lnTo>
                    <a:pt x="4233826" y="2701568"/>
                  </a:lnTo>
                  <a:lnTo>
                    <a:pt x="4281451" y="2699030"/>
                  </a:lnTo>
                  <a:lnTo>
                    <a:pt x="4298278" y="2706010"/>
                  </a:lnTo>
                  <a:lnTo>
                    <a:pt x="4304311" y="2704740"/>
                  </a:lnTo>
                  <a:lnTo>
                    <a:pt x="4319503" y="2701170"/>
                  </a:lnTo>
                  <a:lnTo>
                    <a:pt x="4319241" y="2700844"/>
                  </a:lnTo>
                  <a:lnTo>
                    <a:pt x="4330673" y="2684654"/>
                  </a:lnTo>
                  <a:lnTo>
                    <a:pt x="4340199" y="2673226"/>
                  </a:lnTo>
                  <a:lnTo>
                    <a:pt x="4327179" y="2643387"/>
                  </a:lnTo>
                  <a:lnTo>
                    <a:pt x="4338929" y="2636086"/>
                  </a:lnTo>
                  <a:lnTo>
                    <a:pt x="4358935" y="2655767"/>
                  </a:lnTo>
                  <a:lnTo>
                    <a:pt x="4370684" y="2637673"/>
                  </a:lnTo>
                  <a:lnTo>
                    <a:pt x="4385609" y="2629102"/>
                  </a:lnTo>
                  <a:lnTo>
                    <a:pt x="4403710" y="2637673"/>
                  </a:lnTo>
                  <a:lnTo>
                    <a:pt x="4434830" y="2595137"/>
                  </a:lnTo>
                  <a:lnTo>
                    <a:pt x="4447532" y="2602438"/>
                  </a:lnTo>
                  <a:lnTo>
                    <a:pt x="4488814" y="2603073"/>
                  </a:lnTo>
                  <a:lnTo>
                    <a:pt x="4533589" y="2606882"/>
                  </a:lnTo>
                  <a:lnTo>
                    <a:pt x="4546292" y="2604978"/>
                  </a:lnTo>
                  <a:lnTo>
                    <a:pt x="4545974" y="2601803"/>
                  </a:lnTo>
                  <a:lnTo>
                    <a:pt x="4542799" y="2596406"/>
                  </a:lnTo>
                  <a:lnTo>
                    <a:pt x="4551055" y="2591010"/>
                  </a:lnTo>
                  <a:lnTo>
                    <a:pt x="4552325" y="2587835"/>
                  </a:lnTo>
                  <a:lnTo>
                    <a:pt x="4513901" y="2580852"/>
                  </a:lnTo>
                  <a:lnTo>
                    <a:pt x="4525651" y="2574503"/>
                  </a:lnTo>
                  <a:lnTo>
                    <a:pt x="4517077" y="2563711"/>
                  </a:lnTo>
                  <a:lnTo>
                    <a:pt x="4471666" y="2553870"/>
                  </a:lnTo>
                  <a:lnTo>
                    <a:pt x="4444992" y="2563393"/>
                  </a:lnTo>
                  <a:lnTo>
                    <a:pt x="4436418" y="2563393"/>
                  </a:lnTo>
                  <a:lnTo>
                    <a:pt x="4401487" y="2524983"/>
                  </a:lnTo>
                  <a:lnTo>
                    <a:pt x="4387832" y="2528158"/>
                  </a:lnTo>
                  <a:lnTo>
                    <a:pt x="4373860" y="2514506"/>
                  </a:lnTo>
                  <a:lnTo>
                    <a:pt x="4379893" y="2501808"/>
                  </a:lnTo>
                  <a:lnTo>
                    <a:pt x="4369414" y="2499904"/>
                  </a:lnTo>
                  <a:lnTo>
                    <a:pt x="4375765" y="2491335"/>
                  </a:lnTo>
                  <a:lnTo>
                    <a:pt x="4396724" y="2507842"/>
                  </a:lnTo>
                  <a:lnTo>
                    <a:pt x="4403392" y="2503713"/>
                  </a:lnTo>
                  <a:lnTo>
                    <a:pt x="4391325" y="2471016"/>
                  </a:lnTo>
                  <a:lnTo>
                    <a:pt x="4401805" y="2451021"/>
                  </a:lnTo>
                  <a:lnTo>
                    <a:pt x="4397676" y="2448164"/>
                  </a:lnTo>
                  <a:lnTo>
                    <a:pt x="4380528" y="2468480"/>
                  </a:lnTo>
                  <a:lnTo>
                    <a:pt x="4359570" y="2472606"/>
                  </a:lnTo>
                  <a:lnTo>
                    <a:pt x="4349091" y="2486252"/>
                  </a:lnTo>
                  <a:lnTo>
                    <a:pt x="4327179" y="2492603"/>
                  </a:lnTo>
                  <a:lnTo>
                    <a:pt x="4309714" y="2479268"/>
                  </a:lnTo>
                  <a:lnTo>
                    <a:pt x="4297606" y="2480204"/>
                  </a:lnTo>
                  <a:lnTo>
                    <a:pt x="4286617" y="2491790"/>
                  </a:lnTo>
                  <a:lnTo>
                    <a:pt x="4260884" y="2493060"/>
                  </a:lnTo>
                  <a:lnTo>
                    <a:pt x="4248176" y="2488934"/>
                  </a:lnTo>
                  <a:lnTo>
                    <a:pt x="4217677" y="2493380"/>
                  </a:lnTo>
                  <a:lnTo>
                    <a:pt x="4197662" y="2505443"/>
                  </a:lnTo>
                  <a:lnTo>
                    <a:pt x="4175423" y="2500996"/>
                  </a:lnTo>
                  <a:lnTo>
                    <a:pt x="4168116" y="2513693"/>
                  </a:lnTo>
                  <a:lnTo>
                    <a:pt x="4140793" y="2519406"/>
                  </a:lnTo>
                  <a:lnTo>
                    <a:pt x="4136028" y="2493060"/>
                  </a:lnTo>
                  <a:lnTo>
                    <a:pt x="4129674" y="2500363"/>
                  </a:lnTo>
                  <a:lnTo>
                    <a:pt x="4135393" y="2520675"/>
                  </a:lnTo>
                  <a:lnTo>
                    <a:pt x="4122685" y="2517183"/>
                  </a:lnTo>
                  <a:lnTo>
                    <a:pt x="4110930" y="2528926"/>
                  </a:lnTo>
                  <a:lnTo>
                    <a:pt x="4100446" y="2519722"/>
                  </a:lnTo>
                  <a:lnTo>
                    <a:pt x="4091232" y="2531465"/>
                  </a:lnTo>
                  <a:lnTo>
                    <a:pt x="4071853" y="2540033"/>
                  </a:lnTo>
                  <a:lnTo>
                    <a:pt x="4057556" y="2554947"/>
                  </a:lnTo>
                  <a:lnTo>
                    <a:pt x="4033093" y="2553995"/>
                  </a:lnTo>
                  <a:lnTo>
                    <a:pt x="4005454" y="2564786"/>
                  </a:lnTo>
                  <a:lnTo>
                    <a:pt x="3997193" y="2587000"/>
                  </a:lnTo>
                  <a:lnTo>
                    <a:pt x="3968601" y="2580018"/>
                  </a:lnTo>
                  <a:lnTo>
                    <a:pt x="3940325" y="2599060"/>
                  </a:lnTo>
                  <a:lnTo>
                    <a:pt x="3921263" y="2586682"/>
                  </a:lnTo>
                  <a:lnTo>
                    <a:pt x="3913639" y="2593030"/>
                  </a:lnTo>
                  <a:lnTo>
                    <a:pt x="3908555" y="2611121"/>
                  </a:lnTo>
                  <a:lnTo>
                    <a:pt x="3893624" y="2604774"/>
                  </a:lnTo>
                  <a:lnTo>
                    <a:pt x="3904108" y="2599378"/>
                  </a:lnTo>
                  <a:lnTo>
                    <a:pt x="3907285" y="2589856"/>
                  </a:lnTo>
                  <a:lnTo>
                    <a:pt x="3896801" y="2579699"/>
                  </a:lnTo>
                  <a:lnTo>
                    <a:pt x="3872655" y="2612391"/>
                  </a:lnTo>
                  <a:lnTo>
                    <a:pt x="3866301" y="2624133"/>
                  </a:lnTo>
                  <a:lnTo>
                    <a:pt x="3845016" y="2624133"/>
                  </a:lnTo>
                  <a:lnTo>
                    <a:pt x="3854547" y="2611439"/>
                  </a:lnTo>
                  <a:lnTo>
                    <a:pt x="3867255" y="2610486"/>
                  </a:lnTo>
                  <a:lnTo>
                    <a:pt x="3865984" y="2600647"/>
                  </a:lnTo>
                  <a:lnTo>
                    <a:pt x="3858359" y="2592712"/>
                  </a:lnTo>
                  <a:lnTo>
                    <a:pt x="3845651" y="2599060"/>
                  </a:lnTo>
                  <a:lnTo>
                    <a:pt x="3830084" y="2598109"/>
                  </a:lnTo>
                  <a:lnTo>
                    <a:pt x="3819600" y="2590809"/>
                  </a:lnTo>
                  <a:lnTo>
                    <a:pt x="3814834" y="2580335"/>
                  </a:lnTo>
                  <a:lnTo>
                    <a:pt x="3824365" y="2563198"/>
                  </a:lnTo>
                  <a:lnTo>
                    <a:pt x="3836120" y="2558122"/>
                  </a:lnTo>
                  <a:lnTo>
                    <a:pt x="3845333" y="2543206"/>
                  </a:lnTo>
                  <a:lnTo>
                    <a:pt x="3856135" y="2529243"/>
                  </a:lnTo>
                  <a:lnTo>
                    <a:pt x="3858994" y="2516550"/>
                  </a:lnTo>
                  <a:lnTo>
                    <a:pt x="3840250" y="2527339"/>
                  </a:lnTo>
                  <a:lnTo>
                    <a:pt x="3817694" y="2538129"/>
                  </a:lnTo>
                  <a:lnTo>
                    <a:pt x="3803079" y="2531782"/>
                  </a:lnTo>
                  <a:lnTo>
                    <a:pt x="3806256" y="2518136"/>
                  </a:lnTo>
                  <a:lnTo>
                    <a:pt x="3760508" y="2501630"/>
                  </a:lnTo>
                  <a:lnTo>
                    <a:pt x="3730326" y="2472435"/>
                  </a:lnTo>
                  <a:lnTo>
                    <a:pt x="3696650" y="2474972"/>
                  </a:lnTo>
                  <a:lnTo>
                    <a:pt x="3686802" y="2461331"/>
                  </a:lnTo>
                  <a:lnTo>
                    <a:pt x="3699509" y="2449589"/>
                  </a:lnTo>
                  <a:lnTo>
                    <a:pt x="3689978" y="2434032"/>
                  </a:lnTo>
                  <a:lnTo>
                    <a:pt x="3693791" y="2412762"/>
                  </a:lnTo>
                  <a:lnTo>
                    <a:pt x="3683942" y="2389600"/>
                  </a:lnTo>
                  <a:lnTo>
                    <a:pt x="3698874" y="2372780"/>
                  </a:lnTo>
                  <a:cubicBezTo>
                    <a:pt x="3699509" y="2359450"/>
                    <a:pt x="3700145" y="2346119"/>
                    <a:pt x="3700780" y="2332789"/>
                  </a:cubicBezTo>
                  <a:lnTo>
                    <a:pt x="3695062" y="2303276"/>
                  </a:lnTo>
                  <a:lnTo>
                    <a:pt x="3708723" y="2284230"/>
                  </a:lnTo>
                  <a:lnTo>
                    <a:pt x="3720478" y="2299784"/>
                  </a:lnTo>
                  <a:lnTo>
                    <a:pt x="3723655" y="2295656"/>
                  </a:lnTo>
                  <a:lnTo>
                    <a:pt x="3702051" y="2262014"/>
                  </a:lnTo>
                  <a:cubicBezTo>
                    <a:pt x="3702686" y="2250166"/>
                    <a:pt x="3703322" y="2238319"/>
                    <a:pt x="3703957" y="2226471"/>
                  </a:cubicBezTo>
                  <a:lnTo>
                    <a:pt x="3675047" y="2201079"/>
                  </a:lnTo>
                  <a:lnTo>
                    <a:pt x="3674729" y="2184258"/>
                  </a:lnTo>
                  <a:lnTo>
                    <a:pt x="3688390" y="2153791"/>
                  </a:lnTo>
                  <a:lnTo>
                    <a:pt x="3681718" y="2126176"/>
                  </a:lnTo>
                  <a:lnTo>
                    <a:pt x="3675364" y="2132525"/>
                  </a:lnTo>
                  <a:lnTo>
                    <a:pt x="3665833" y="2128717"/>
                  </a:lnTo>
                  <a:lnTo>
                    <a:pt x="3668693" y="2095708"/>
                  </a:lnTo>
                  <a:lnTo>
                    <a:pt x="3661068" y="2067465"/>
                  </a:lnTo>
                  <a:lnTo>
                    <a:pt x="3670281" y="2027488"/>
                  </a:lnTo>
                  <a:lnTo>
                    <a:pt x="3687119" y="2023045"/>
                  </a:lnTo>
                  <a:lnTo>
                    <a:pt x="3701733" y="1999556"/>
                  </a:lnTo>
                  <a:lnTo>
                    <a:pt x="3716665" y="1992256"/>
                  </a:lnTo>
                  <a:lnTo>
                    <a:pt x="3702686" y="1976706"/>
                  </a:lnTo>
                  <a:lnTo>
                    <a:pt x="3709676" y="1961792"/>
                  </a:lnTo>
                  <a:lnTo>
                    <a:pt x="3723655" y="1952272"/>
                  </a:lnTo>
                  <a:lnTo>
                    <a:pt x="3740493" y="1964647"/>
                  </a:lnTo>
                  <a:lnTo>
                    <a:pt x="3732232" y="1946877"/>
                  </a:lnTo>
                  <a:lnTo>
                    <a:pt x="3752248" y="1956080"/>
                  </a:lnTo>
                  <a:lnTo>
                    <a:pt x="3750341" y="1966869"/>
                  </a:lnTo>
                  <a:lnTo>
                    <a:pt x="3767815" y="1951955"/>
                  </a:lnTo>
                  <a:lnTo>
                    <a:pt x="3779570" y="1938309"/>
                  </a:lnTo>
                  <a:lnTo>
                    <a:pt x="3793231" y="1933549"/>
                  </a:lnTo>
                  <a:lnTo>
                    <a:pt x="3783382" y="1907526"/>
                  </a:lnTo>
                  <a:lnTo>
                    <a:pt x="3783382" y="1889437"/>
                  </a:lnTo>
                  <a:lnTo>
                    <a:pt x="3800538" y="1903083"/>
                  </a:lnTo>
                  <a:lnTo>
                    <a:pt x="3800220" y="1880866"/>
                  </a:lnTo>
                  <a:lnTo>
                    <a:pt x="3824365" y="1856429"/>
                  </a:lnTo>
                  <a:lnTo>
                    <a:pt x="3834849" y="1857380"/>
                  </a:lnTo>
                  <a:lnTo>
                    <a:pt x="3844380" y="1837386"/>
                  </a:lnTo>
                  <a:lnTo>
                    <a:pt x="3852958" y="1834212"/>
                  </a:lnTo>
                  <a:lnTo>
                    <a:pt x="3860901" y="1820246"/>
                  </a:lnTo>
                  <a:lnTo>
                    <a:pt x="3871702" y="1820246"/>
                  </a:lnTo>
                  <a:lnTo>
                    <a:pt x="3885999" y="1799300"/>
                  </a:lnTo>
                  <a:lnTo>
                    <a:pt x="3890447" y="1772641"/>
                  </a:lnTo>
                  <a:lnTo>
                    <a:pt x="3900931" y="1778037"/>
                  </a:lnTo>
                  <a:lnTo>
                    <a:pt x="3911097" y="1757726"/>
                  </a:lnTo>
                  <a:lnTo>
                    <a:pt x="3930477" y="1745031"/>
                  </a:lnTo>
                  <a:lnTo>
                    <a:pt x="3934289" y="1728211"/>
                  </a:lnTo>
                  <a:lnTo>
                    <a:pt x="3947950" y="1720594"/>
                  </a:lnTo>
                  <a:lnTo>
                    <a:pt x="3944773" y="1706947"/>
                  </a:lnTo>
                  <a:lnTo>
                    <a:pt x="3964788" y="1684730"/>
                  </a:lnTo>
                  <a:lnTo>
                    <a:pt x="3993699" y="1633635"/>
                  </a:lnTo>
                  <a:lnTo>
                    <a:pt x="4000688" y="1602214"/>
                  </a:lnTo>
                  <a:lnTo>
                    <a:pt x="4016891" y="1605070"/>
                  </a:lnTo>
                  <a:lnTo>
                    <a:pt x="4030552" y="1589202"/>
                  </a:lnTo>
                  <a:lnTo>
                    <a:pt x="4050885" y="1586029"/>
                  </a:lnTo>
                  <a:lnTo>
                    <a:pt x="4057239" y="1589837"/>
                  </a:lnTo>
                  <a:lnTo>
                    <a:pt x="4067723" y="1608878"/>
                  </a:lnTo>
                  <a:lnTo>
                    <a:pt x="4073124" y="1610149"/>
                  </a:lnTo>
                  <a:lnTo>
                    <a:pt x="4070900" y="1601579"/>
                  </a:lnTo>
                  <a:cubicBezTo>
                    <a:pt x="4071112" y="1594491"/>
                    <a:pt x="4071323" y="1587403"/>
                    <a:pt x="4071535" y="1580315"/>
                  </a:cubicBezTo>
                  <a:lnTo>
                    <a:pt x="4056603" y="1562543"/>
                  </a:lnTo>
                  <a:cubicBezTo>
                    <a:pt x="4056285" y="1558734"/>
                    <a:pt x="4055968" y="1554926"/>
                    <a:pt x="4055650" y="1551117"/>
                  </a:cubicBezTo>
                  <a:lnTo>
                    <a:pt x="4061051" y="1549848"/>
                  </a:lnTo>
                  <a:lnTo>
                    <a:pt x="4071535" y="1563813"/>
                  </a:lnTo>
                  <a:lnTo>
                    <a:pt x="4083290" y="1563495"/>
                  </a:lnTo>
                  <a:lnTo>
                    <a:pt x="4086149" y="1553656"/>
                  </a:lnTo>
                  <a:lnTo>
                    <a:pt x="4071217" y="1530806"/>
                  </a:lnTo>
                  <a:cubicBezTo>
                    <a:pt x="4071111" y="1521708"/>
                    <a:pt x="4071006" y="1512610"/>
                    <a:pt x="4070900" y="1503512"/>
                  </a:cubicBezTo>
                  <a:lnTo>
                    <a:pt x="4082655" y="1489865"/>
                  </a:lnTo>
                  <a:lnTo>
                    <a:pt x="4076936" y="1468601"/>
                  </a:lnTo>
                  <a:lnTo>
                    <a:pt x="4048343" y="1449877"/>
                  </a:lnTo>
                  <a:lnTo>
                    <a:pt x="4045801" y="1420361"/>
                  </a:lnTo>
                  <a:lnTo>
                    <a:pt x="4029916" y="1417505"/>
                  </a:lnTo>
                  <a:lnTo>
                    <a:pt x="4012761" y="1400684"/>
                  </a:lnTo>
                  <a:lnTo>
                    <a:pt x="4003865" y="1361648"/>
                  </a:lnTo>
                  <a:lnTo>
                    <a:pt x="3991157" y="1369582"/>
                  </a:lnTo>
                  <a:lnTo>
                    <a:pt x="3980038" y="1379104"/>
                  </a:lnTo>
                  <a:lnTo>
                    <a:pt x="3962882" y="1368630"/>
                  </a:lnTo>
                  <a:lnTo>
                    <a:pt x="3959387" y="1359427"/>
                  </a:lnTo>
                  <a:lnTo>
                    <a:pt x="3959188" y="1359168"/>
                  </a:lnTo>
                  <a:lnTo>
                    <a:pt x="3952201" y="1362344"/>
                  </a:lnTo>
                  <a:lnTo>
                    <a:pt x="3941403" y="1376002"/>
                  </a:lnTo>
                  <a:lnTo>
                    <a:pt x="3915044" y="1360439"/>
                  </a:lnTo>
                  <a:lnTo>
                    <a:pt x="3881063" y="1366791"/>
                  </a:lnTo>
                  <a:lnTo>
                    <a:pt x="3869312" y="1362979"/>
                  </a:lnTo>
                  <a:lnTo>
                    <a:pt x="3854704" y="1387435"/>
                  </a:lnTo>
                  <a:lnTo>
                    <a:pt x="3828344" y="1376954"/>
                  </a:lnTo>
                  <a:lnTo>
                    <a:pt x="3828344" y="1360121"/>
                  </a:lnTo>
                  <a:lnTo>
                    <a:pt x="3818817" y="1354721"/>
                  </a:lnTo>
                  <a:lnTo>
                    <a:pt x="3804843" y="1381400"/>
                  </a:lnTo>
                  <a:lnTo>
                    <a:pt x="3788964" y="1355040"/>
                  </a:lnTo>
                  <a:lnTo>
                    <a:pt x="3780390" y="1364568"/>
                  </a:lnTo>
                  <a:lnTo>
                    <a:pt x="3782930" y="1385847"/>
                  </a:lnTo>
                  <a:lnTo>
                    <a:pt x="3774356" y="1395375"/>
                  </a:lnTo>
                  <a:lnTo>
                    <a:pt x="3763240" y="1413479"/>
                  </a:lnTo>
                  <a:lnTo>
                    <a:pt x="3727036" y="1400138"/>
                  </a:lnTo>
                  <a:lnTo>
                    <a:pt x="3760064" y="1424912"/>
                  </a:lnTo>
                  <a:lnTo>
                    <a:pt x="3753713" y="1435393"/>
                  </a:lnTo>
                  <a:lnTo>
                    <a:pt x="3735611" y="1437934"/>
                  </a:lnTo>
                  <a:lnTo>
                    <a:pt x="3746408" y="1462072"/>
                  </a:lnTo>
                  <a:lnTo>
                    <a:pt x="3731800" y="1465249"/>
                  </a:lnTo>
                  <a:lnTo>
                    <a:pt x="3714650" y="1451909"/>
                  </a:lnTo>
                  <a:lnTo>
                    <a:pt x="3708616" y="1472871"/>
                  </a:lnTo>
                  <a:lnTo>
                    <a:pt x="3682257" y="1485893"/>
                  </a:lnTo>
                  <a:lnTo>
                    <a:pt x="3708934" y="1518288"/>
                  </a:lnTo>
                  <a:lnTo>
                    <a:pt x="3705123" y="1556084"/>
                  </a:lnTo>
                  <a:lnTo>
                    <a:pt x="3694643" y="1561483"/>
                  </a:lnTo>
                  <a:lnTo>
                    <a:pt x="3684798" y="1576411"/>
                  </a:lnTo>
                  <a:lnTo>
                    <a:pt x="3671459" y="1575775"/>
                  </a:lnTo>
                  <a:lnTo>
                    <a:pt x="3657803" y="1604995"/>
                  </a:lnTo>
                  <a:lnTo>
                    <a:pt x="3676223" y="1623099"/>
                  </a:lnTo>
                  <a:lnTo>
                    <a:pt x="3670824" y="1633580"/>
                  </a:lnTo>
                  <a:lnTo>
                    <a:pt x="3659074" y="1627227"/>
                  </a:lnTo>
                  <a:lnTo>
                    <a:pt x="3678446" y="1657718"/>
                  </a:lnTo>
                  <a:lnTo>
                    <a:pt x="3698771" y="1661529"/>
                  </a:lnTo>
                  <a:lnTo>
                    <a:pt x="3700994" y="1676457"/>
                  </a:lnTo>
                  <a:lnTo>
                    <a:pt x="3693372" y="1683761"/>
                  </a:lnTo>
                  <a:lnTo>
                    <a:pt x="3693372" y="1695513"/>
                  </a:lnTo>
                  <a:lnTo>
                    <a:pt x="3710522" y="1688843"/>
                  </a:lnTo>
                  <a:lnTo>
                    <a:pt x="3714650" y="1694243"/>
                  </a:lnTo>
                  <a:lnTo>
                    <a:pt x="3704488" y="1702501"/>
                  </a:lnTo>
                  <a:lnTo>
                    <a:pt x="3694960" y="1705995"/>
                  </a:lnTo>
                  <a:lnTo>
                    <a:pt x="3682257" y="1708218"/>
                  </a:lnTo>
                  <a:lnTo>
                    <a:pt x="3671777" y="1729497"/>
                  </a:lnTo>
                  <a:lnTo>
                    <a:pt x="3652087" y="1779996"/>
                  </a:lnTo>
                  <a:lnTo>
                    <a:pt x="3576820" y="1860986"/>
                  </a:lnTo>
                  <a:lnTo>
                    <a:pt x="3567928" y="1845105"/>
                  </a:lnTo>
                  <a:lnTo>
                    <a:pt x="3546015" y="1867657"/>
                  </a:lnTo>
                  <a:cubicBezTo>
                    <a:pt x="3545697" y="1874327"/>
                    <a:pt x="3545380" y="1880998"/>
                    <a:pt x="3545062" y="1887668"/>
                  </a:cubicBezTo>
                  <a:lnTo>
                    <a:pt x="3531406" y="1901641"/>
                  </a:lnTo>
                  <a:lnTo>
                    <a:pt x="3510128" y="1879726"/>
                  </a:lnTo>
                  <a:lnTo>
                    <a:pt x="3503776" y="1895608"/>
                  </a:lnTo>
                  <a:lnTo>
                    <a:pt x="3498377" y="1891162"/>
                  </a:lnTo>
                  <a:lnTo>
                    <a:pt x="3488850" y="1898783"/>
                  </a:lnTo>
                  <a:lnTo>
                    <a:pt x="3484086" y="1927049"/>
                  </a:lnTo>
                  <a:lnTo>
                    <a:pt x="3467254" y="1937846"/>
                  </a:lnTo>
                  <a:lnTo>
                    <a:pt x="3438672" y="1937846"/>
                  </a:lnTo>
                  <a:lnTo>
                    <a:pt x="3429462" y="1971827"/>
                  </a:lnTo>
                  <a:lnTo>
                    <a:pt x="3416759" y="1980402"/>
                  </a:lnTo>
                  <a:lnTo>
                    <a:pt x="3401198" y="2000727"/>
                  </a:lnTo>
                  <a:lnTo>
                    <a:pt x="3407549" y="2019785"/>
                  </a:lnTo>
                  <a:lnTo>
                    <a:pt x="3399292" y="2032491"/>
                  </a:lnTo>
                  <a:lnTo>
                    <a:pt x="3382460" y="2026138"/>
                  </a:lnTo>
                  <a:lnTo>
                    <a:pt x="3379284" y="2046137"/>
                  </a:lnTo>
                  <a:lnTo>
                    <a:pt x="3369757" y="2047409"/>
                  </a:lnTo>
                  <a:lnTo>
                    <a:pt x="3368487" y="2035657"/>
                  </a:lnTo>
                  <a:lnTo>
                    <a:pt x="3358959" y="2035031"/>
                  </a:lnTo>
                  <a:lnTo>
                    <a:pt x="3346256" y="2020103"/>
                  </a:lnTo>
                  <a:lnTo>
                    <a:pt x="3350702" y="2042326"/>
                  </a:lnTo>
                  <a:lnTo>
                    <a:pt x="3359277" y="2063286"/>
                  </a:lnTo>
                  <a:lnTo>
                    <a:pt x="3352290" y="2095679"/>
                  </a:lnTo>
                  <a:lnTo>
                    <a:pt x="3334188" y="2104571"/>
                  </a:lnTo>
                  <a:lnTo>
                    <a:pt x="3326248" y="2118549"/>
                  </a:lnTo>
                  <a:lnTo>
                    <a:pt x="3308781" y="2102349"/>
                  </a:lnTo>
                  <a:lnTo>
                    <a:pt x="3299572" y="2113148"/>
                  </a:lnTo>
                  <a:lnTo>
                    <a:pt x="3301795" y="2136336"/>
                  </a:lnTo>
                  <a:lnTo>
                    <a:pt x="3327201" y="2150945"/>
                  </a:lnTo>
                  <a:cubicBezTo>
                    <a:pt x="3326989" y="2156662"/>
                    <a:pt x="3326778" y="2162379"/>
                    <a:pt x="3326566" y="2168096"/>
                  </a:cubicBezTo>
                  <a:lnTo>
                    <a:pt x="3313863" y="2182708"/>
                  </a:lnTo>
                  <a:lnTo>
                    <a:pt x="3304653" y="2213199"/>
                  </a:lnTo>
                  <a:lnTo>
                    <a:pt x="3297349" y="2224950"/>
                  </a:lnTo>
                  <a:lnTo>
                    <a:pt x="3303700" y="2239878"/>
                  </a:lnTo>
                  <a:lnTo>
                    <a:pt x="3303700" y="2260838"/>
                  </a:lnTo>
                  <a:lnTo>
                    <a:pt x="3315768" y="2269099"/>
                  </a:lnTo>
                  <a:lnTo>
                    <a:pt x="3311640" y="2280851"/>
                  </a:lnTo>
                  <a:lnTo>
                    <a:pt x="3304335" y="2265921"/>
                  </a:lnTo>
                  <a:lnTo>
                    <a:pt x="3280834" y="2265288"/>
                  </a:lnTo>
                  <a:cubicBezTo>
                    <a:pt x="3281258" y="2283921"/>
                    <a:pt x="3281681" y="2302554"/>
                    <a:pt x="3282105" y="2321187"/>
                  </a:cubicBezTo>
                  <a:lnTo>
                    <a:pt x="3290044" y="2339928"/>
                  </a:lnTo>
                  <a:lnTo>
                    <a:pt x="3280517" y="2351672"/>
                  </a:lnTo>
                  <a:lnTo>
                    <a:pt x="3293538" y="2394871"/>
                  </a:lnTo>
                  <a:lnTo>
                    <a:pt x="3286233" y="2412969"/>
                  </a:lnTo>
                  <a:lnTo>
                    <a:pt x="3305606" y="2448552"/>
                  </a:lnTo>
                  <a:lnTo>
                    <a:pt x="3306876" y="2458715"/>
                  </a:lnTo>
                  <a:lnTo>
                    <a:pt x="3290044" y="2459350"/>
                  </a:lnTo>
                  <a:lnTo>
                    <a:pt x="3285916" y="2469829"/>
                  </a:lnTo>
                  <a:lnTo>
                    <a:pt x="3305923" y="2474908"/>
                  </a:lnTo>
                  <a:lnTo>
                    <a:pt x="3300524" y="2492694"/>
                  </a:lnTo>
                  <a:lnTo>
                    <a:pt x="3306241" y="2501270"/>
                  </a:lnTo>
                  <a:lnTo>
                    <a:pt x="3317674" y="2484436"/>
                  </a:lnTo>
                  <a:lnTo>
                    <a:pt x="3328154" y="2477450"/>
                  </a:lnTo>
                  <a:lnTo>
                    <a:pt x="3340857" y="2495552"/>
                  </a:lnTo>
                  <a:lnTo>
                    <a:pt x="3355783" y="2490468"/>
                  </a:lnTo>
                  <a:lnTo>
                    <a:pt x="3365311" y="2502854"/>
                  </a:lnTo>
                  <a:lnTo>
                    <a:pt x="3383413" y="2519375"/>
                  </a:lnTo>
                  <a:lnTo>
                    <a:pt x="3390082" y="2533030"/>
                  </a:lnTo>
                  <a:lnTo>
                    <a:pt x="3401833" y="2529855"/>
                  </a:lnTo>
                  <a:lnTo>
                    <a:pt x="3408184" y="2535889"/>
                  </a:lnTo>
                  <a:lnTo>
                    <a:pt x="3414536" y="2547640"/>
                  </a:lnTo>
                  <a:lnTo>
                    <a:pt x="3404056" y="2554944"/>
                  </a:lnTo>
                  <a:lnTo>
                    <a:pt x="3411360" y="2563519"/>
                  </a:lnTo>
                  <a:lnTo>
                    <a:pt x="3432638" y="2574950"/>
                  </a:lnTo>
                  <a:lnTo>
                    <a:pt x="3442483" y="2593690"/>
                  </a:lnTo>
                  <a:lnTo>
                    <a:pt x="3448200" y="2629264"/>
                  </a:lnTo>
                  <a:lnTo>
                    <a:pt x="3440895" y="2640062"/>
                  </a:lnTo>
                  <a:lnTo>
                    <a:pt x="3445024" y="2649591"/>
                  </a:lnTo>
                  <a:lnTo>
                    <a:pt x="3433591" y="2663247"/>
                  </a:lnTo>
                  <a:lnTo>
                    <a:pt x="3429462" y="2674998"/>
                  </a:lnTo>
                  <a:lnTo>
                    <a:pt x="3405326" y="2690880"/>
                  </a:lnTo>
                  <a:lnTo>
                    <a:pt x="3380872" y="2699772"/>
                  </a:lnTo>
                  <a:lnTo>
                    <a:pt x="3372615" y="2697548"/>
                  </a:lnTo>
                  <a:lnTo>
                    <a:pt x="3361182" y="2712475"/>
                  </a:lnTo>
                  <a:lnTo>
                    <a:pt x="3352290" y="2706124"/>
                  </a:lnTo>
                  <a:lnTo>
                    <a:pt x="3351972" y="2658801"/>
                  </a:lnTo>
                  <a:lnTo>
                    <a:pt x="3336093" y="2656896"/>
                  </a:lnTo>
                  <a:lnTo>
                    <a:pt x="3317991" y="2636251"/>
                  </a:lnTo>
                  <a:lnTo>
                    <a:pt x="3311640" y="2649591"/>
                  </a:lnTo>
                  <a:lnTo>
                    <a:pt x="3338634" y="2676905"/>
                  </a:lnTo>
                  <a:lnTo>
                    <a:pt x="3342763" y="2698183"/>
                  </a:lnTo>
                  <a:lnTo>
                    <a:pt x="3334506" y="2708664"/>
                  </a:lnTo>
                  <a:lnTo>
                    <a:pt x="3330377" y="2702315"/>
                  </a:lnTo>
                  <a:lnTo>
                    <a:pt x="3303383" y="2671824"/>
                  </a:lnTo>
                  <a:lnTo>
                    <a:pt x="3311322" y="2696279"/>
                  </a:lnTo>
                  <a:lnTo>
                    <a:pt x="3300524" y="2698501"/>
                  </a:lnTo>
                  <a:lnTo>
                    <a:pt x="3272577" y="2674366"/>
                  </a:lnTo>
                  <a:lnTo>
                    <a:pt x="3251934" y="2684845"/>
                  </a:lnTo>
                  <a:lnTo>
                    <a:pt x="3231609" y="2677858"/>
                  </a:lnTo>
                  <a:lnTo>
                    <a:pt x="3228433" y="2691833"/>
                  </a:lnTo>
                  <a:lnTo>
                    <a:pt x="3195405" y="2684527"/>
                  </a:lnTo>
                  <a:lnTo>
                    <a:pt x="3179843" y="2692150"/>
                  </a:lnTo>
                  <a:lnTo>
                    <a:pt x="3196993" y="2705488"/>
                  </a:lnTo>
                  <a:lnTo>
                    <a:pt x="3237008" y="2701043"/>
                  </a:lnTo>
                  <a:lnTo>
                    <a:pt x="3247488" y="2695643"/>
                  </a:lnTo>
                  <a:lnTo>
                    <a:pt x="3257016" y="2707394"/>
                  </a:lnTo>
                  <a:lnTo>
                    <a:pt x="3280517" y="2717556"/>
                  </a:lnTo>
                  <a:lnTo>
                    <a:pt x="3284645" y="2705806"/>
                  </a:lnTo>
                  <a:lnTo>
                    <a:pt x="3293220" y="2720734"/>
                  </a:lnTo>
                  <a:lnTo>
                    <a:pt x="3289409" y="2735344"/>
                  </a:lnTo>
                  <a:lnTo>
                    <a:pt x="3297666" y="2743602"/>
                  </a:lnTo>
                  <a:lnTo>
                    <a:pt x="3308464" y="2732167"/>
                  </a:lnTo>
                  <a:lnTo>
                    <a:pt x="3338952" y="2737884"/>
                  </a:lnTo>
                  <a:lnTo>
                    <a:pt x="3361182" y="2733755"/>
                  </a:lnTo>
                  <a:lnTo>
                    <a:pt x="3380237" y="2723910"/>
                  </a:lnTo>
                  <a:lnTo>
                    <a:pt x="3392940" y="2732485"/>
                  </a:lnTo>
                  <a:lnTo>
                    <a:pt x="3391035" y="2745190"/>
                  </a:lnTo>
                  <a:lnTo>
                    <a:pt x="3398339" y="2753129"/>
                  </a:lnTo>
                  <a:lnTo>
                    <a:pt x="3411360" y="2767104"/>
                  </a:lnTo>
                  <a:lnTo>
                    <a:pt x="3411360" y="2775043"/>
                  </a:lnTo>
                  <a:lnTo>
                    <a:pt x="3405009" y="2786794"/>
                  </a:lnTo>
                  <a:lnTo>
                    <a:pt x="3396434" y="2782031"/>
                  </a:lnTo>
                  <a:lnTo>
                    <a:pt x="3385954" y="2773455"/>
                  </a:lnTo>
                  <a:lnTo>
                    <a:pt x="3390082" y="2764880"/>
                  </a:lnTo>
                  <a:lnTo>
                    <a:pt x="3384366" y="2753764"/>
                  </a:lnTo>
                  <a:lnTo>
                    <a:pt x="3380555" y="2772502"/>
                  </a:lnTo>
                  <a:lnTo>
                    <a:pt x="3370075" y="2775678"/>
                  </a:lnTo>
                  <a:lnTo>
                    <a:pt x="3363088" y="2799814"/>
                  </a:lnTo>
                  <a:lnTo>
                    <a:pt x="3346891" y="2801402"/>
                  </a:lnTo>
                  <a:lnTo>
                    <a:pt x="3344986" y="2785525"/>
                  </a:lnTo>
                  <a:lnTo>
                    <a:pt x="3337046" y="2777904"/>
                  </a:lnTo>
                  <a:lnTo>
                    <a:pt x="3329107" y="2802355"/>
                  </a:lnTo>
                  <a:lnTo>
                    <a:pt x="3309099" y="2823640"/>
                  </a:lnTo>
                  <a:lnTo>
                    <a:pt x="3280517" y="2828405"/>
                  </a:lnTo>
                  <a:cubicBezTo>
                    <a:pt x="3280305" y="2833909"/>
                    <a:pt x="3280094" y="2839413"/>
                    <a:pt x="3279882" y="2844917"/>
                  </a:cubicBezTo>
                  <a:lnTo>
                    <a:pt x="3262732" y="2853812"/>
                  </a:lnTo>
                  <a:lnTo>
                    <a:pt x="3207473" y="2844601"/>
                  </a:lnTo>
                  <a:lnTo>
                    <a:pt x="3193182" y="2851905"/>
                  </a:lnTo>
                  <a:lnTo>
                    <a:pt x="3204615" y="2865880"/>
                  </a:lnTo>
                  <a:lnTo>
                    <a:pt x="3250029" y="2864292"/>
                  </a:lnTo>
                  <a:lnTo>
                    <a:pt x="3257968" y="2884298"/>
                  </a:lnTo>
                  <a:lnTo>
                    <a:pt x="3247171" y="2891602"/>
                  </a:lnTo>
                  <a:lnTo>
                    <a:pt x="3222717" y="2881440"/>
                  </a:lnTo>
                  <a:lnTo>
                    <a:pt x="3221764" y="2888744"/>
                  </a:lnTo>
                  <a:lnTo>
                    <a:pt x="3210014" y="2894461"/>
                  </a:lnTo>
                  <a:lnTo>
                    <a:pt x="3195087" y="2897319"/>
                  </a:lnTo>
                  <a:lnTo>
                    <a:pt x="3184607" y="2891602"/>
                  </a:lnTo>
                  <a:lnTo>
                    <a:pt x="3176032" y="2895731"/>
                  </a:lnTo>
                  <a:lnTo>
                    <a:pt x="3178891" y="2903354"/>
                  </a:lnTo>
                  <a:lnTo>
                    <a:pt x="3189053" y="2912884"/>
                  </a:lnTo>
                  <a:lnTo>
                    <a:pt x="3200169" y="2910024"/>
                  </a:lnTo>
                  <a:lnTo>
                    <a:pt x="3207155" y="2911295"/>
                  </a:lnTo>
                  <a:lnTo>
                    <a:pt x="3213507" y="2921142"/>
                  </a:lnTo>
                  <a:lnTo>
                    <a:pt x="3219541" y="2924316"/>
                  </a:lnTo>
                  <a:lnTo>
                    <a:pt x="3223034" y="2920189"/>
                  </a:lnTo>
                  <a:lnTo>
                    <a:pt x="3219859" y="2909707"/>
                  </a:lnTo>
                  <a:lnTo>
                    <a:pt x="3216048" y="2903038"/>
                  </a:lnTo>
                  <a:lnTo>
                    <a:pt x="3221447" y="2895731"/>
                  </a:lnTo>
                  <a:cubicBezTo>
                    <a:pt x="3221553" y="2893402"/>
                    <a:pt x="3221658" y="2891073"/>
                    <a:pt x="3221764" y="2888744"/>
                  </a:cubicBezTo>
                  <a:lnTo>
                    <a:pt x="3253840" y="2909707"/>
                  </a:lnTo>
                  <a:lnTo>
                    <a:pt x="3257016" y="2929395"/>
                  </a:lnTo>
                  <a:lnTo>
                    <a:pt x="3243360" y="2931935"/>
                  </a:lnTo>
                  <a:lnTo>
                    <a:pt x="3250982" y="2947504"/>
                  </a:lnTo>
                  <a:lnTo>
                    <a:pt x="3239549" y="2962430"/>
                  </a:lnTo>
                  <a:lnTo>
                    <a:pt x="3252252" y="2975770"/>
                  </a:lnTo>
                  <a:lnTo>
                    <a:pt x="3240819" y="2987839"/>
                  </a:lnTo>
                  <a:lnTo>
                    <a:pt x="3227163" y="2976087"/>
                  </a:lnTo>
                  <a:lnTo>
                    <a:pt x="3220811" y="2995144"/>
                  </a:lnTo>
                  <a:lnTo>
                    <a:pt x="3241772" y="3009753"/>
                  </a:lnTo>
                  <a:lnTo>
                    <a:pt x="3246536" y="3023727"/>
                  </a:lnTo>
                  <a:lnTo>
                    <a:pt x="3232562" y="3038337"/>
                  </a:lnTo>
                  <a:lnTo>
                    <a:pt x="3243360" y="3047547"/>
                  </a:lnTo>
                  <a:cubicBezTo>
                    <a:pt x="3243148" y="3054322"/>
                    <a:pt x="3242937" y="3061098"/>
                    <a:pt x="3242725" y="3067873"/>
                  </a:cubicBezTo>
                  <a:lnTo>
                    <a:pt x="3223352" y="3086930"/>
                  </a:lnTo>
                  <a:cubicBezTo>
                    <a:pt x="3223140" y="3091906"/>
                    <a:pt x="3222929" y="3096881"/>
                    <a:pt x="3222717" y="3101857"/>
                  </a:cubicBezTo>
                  <a:lnTo>
                    <a:pt x="3229069" y="3125994"/>
                  </a:lnTo>
                  <a:lnTo>
                    <a:pt x="3217953" y="3149179"/>
                  </a:lnTo>
                  <a:lnTo>
                    <a:pt x="3218271" y="3179668"/>
                  </a:lnTo>
                  <a:lnTo>
                    <a:pt x="3203662" y="3231756"/>
                  </a:lnTo>
                  <a:lnTo>
                    <a:pt x="3173492" y="3297185"/>
                  </a:lnTo>
                  <a:lnTo>
                    <a:pt x="3148085" y="3285752"/>
                  </a:lnTo>
                  <a:lnTo>
                    <a:pt x="3114422" y="3290515"/>
                  </a:lnTo>
                  <a:lnTo>
                    <a:pt x="3104577" y="3278763"/>
                  </a:lnTo>
                  <a:lnTo>
                    <a:pt x="3065832" y="3286386"/>
                  </a:lnTo>
                  <a:lnTo>
                    <a:pt x="3055352" y="3310842"/>
                  </a:lnTo>
                  <a:lnTo>
                    <a:pt x="3036297" y="3305761"/>
                  </a:lnTo>
                  <a:lnTo>
                    <a:pt x="3032168" y="3332122"/>
                  </a:lnTo>
                  <a:lnTo>
                    <a:pt x="3008985" y="3359754"/>
                  </a:lnTo>
                  <a:lnTo>
                    <a:pt x="3025499" y="3391193"/>
                  </a:lnTo>
                  <a:lnTo>
                    <a:pt x="3022641" y="3416601"/>
                  </a:lnTo>
                  <a:lnTo>
                    <a:pt x="3009620" y="3418824"/>
                  </a:lnTo>
                  <a:lnTo>
                    <a:pt x="2977862" y="3411837"/>
                  </a:lnTo>
                  <a:lnTo>
                    <a:pt x="2930542" y="3432164"/>
                  </a:lnTo>
                  <a:lnTo>
                    <a:pt x="2918792" y="3423906"/>
                  </a:lnTo>
                  <a:lnTo>
                    <a:pt x="2882588" y="3426447"/>
                  </a:lnTo>
                  <a:cubicBezTo>
                    <a:pt x="2883011" y="3420413"/>
                    <a:pt x="2883435" y="3414378"/>
                    <a:pt x="2883858" y="3408344"/>
                  </a:cubicBezTo>
                  <a:lnTo>
                    <a:pt x="2899419" y="3403897"/>
                  </a:lnTo>
                  <a:lnTo>
                    <a:pt x="2893068" y="3392463"/>
                  </a:lnTo>
                  <a:lnTo>
                    <a:pt x="2903230" y="3368330"/>
                  </a:lnTo>
                  <a:lnTo>
                    <a:pt x="2852100" y="3293691"/>
                  </a:lnTo>
                  <a:lnTo>
                    <a:pt x="2857181" y="3281306"/>
                  </a:lnTo>
                  <a:lnTo>
                    <a:pt x="2867979" y="3290515"/>
                  </a:lnTo>
                  <a:lnTo>
                    <a:pt x="2875283" y="3289244"/>
                  </a:lnTo>
                  <a:lnTo>
                    <a:pt x="2882270" y="3276541"/>
                  </a:lnTo>
                  <a:lnTo>
                    <a:pt x="2867661" y="3252402"/>
                  </a:lnTo>
                  <a:lnTo>
                    <a:pt x="2867661" y="3241921"/>
                  </a:lnTo>
                  <a:lnTo>
                    <a:pt x="2890527" y="3243826"/>
                  </a:lnTo>
                  <a:lnTo>
                    <a:pt x="2892750" y="3222863"/>
                  </a:lnTo>
                  <a:lnTo>
                    <a:pt x="2821930" y="3147590"/>
                  </a:lnTo>
                  <a:lnTo>
                    <a:pt x="2812084" y="3089788"/>
                  </a:lnTo>
                  <a:lnTo>
                    <a:pt x="2795888" y="3080260"/>
                  </a:lnTo>
                  <a:lnTo>
                    <a:pt x="2787313" y="3042465"/>
                  </a:lnTo>
                  <a:lnTo>
                    <a:pt x="2772387" y="3022457"/>
                  </a:lnTo>
                  <a:lnTo>
                    <a:pt x="2790171" y="3018328"/>
                  </a:lnTo>
                  <a:lnTo>
                    <a:pt x="2793347" y="3008801"/>
                  </a:lnTo>
                  <a:lnTo>
                    <a:pt x="2779374" y="2996097"/>
                  </a:lnTo>
                  <a:lnTo>
                    <a:pt x="2775245" y="2979263"/>
                  </a:lnTo>
                  <a:lnTo>
                    <a:pt x="2779056" y="2969736"/>
                  </a:lnTo>
                  <a:lnTo>
                    <a:pt x="2779056" y="2956077"/>
                  </a:lnTo>
                  <a:lnTo>
                    <a:pt x="2768576" y="2951632"/>
                  </a:lnTo>
                  <a:lnTo>
                    <a:pt x="2756825" y="2957348"/>
                  </a:lnTo>
                  <a:lnTo>
                    <a:pt x="2739676" y="2952267"/>
                  </a:lnTo>
                  <a:lnTo>
                    <a:pt x="2741899" y="2941467"/>
                  </a:lnTo>
                  <a:lnTo>
                    <a:pt x="2779691" y="2919236"/>
                  </a:lnTo>
                  <a:lnTo>
                    <a:pt x="2763812" y="2902720"/>
                  </a:lnTo>
                  <a:lnTo>
                    <a:pt x="2759684" y="2902720"/>
                  </a:lnTo>
                  <a:lnTo>
                    <a:pt x="2756190" y="2903038"/>
                  </a:lnTo>
                  <a:lnTo>
                    <a:pt x="2753332" y="2903672"/>
                  </a:lnTo>
                  <a:lnTo>
                    <a:pt x="2752379" y="2903989"/>
                  </a:lnTo>
                  <a:lnTo>
                    <a:pt x="2752062" y="2904623"/>
                  </a:lnTo>
                  <a:lnTo>
                    <a:pt x="2751426" y="2906529"/>
                  </a:lnTo>
                  <a:cubicBezTo>
                    <a:pt x="2751320" y="2907377"/>
                    <a:pt x="2751215" y="2908224"/>
                    <a:pt x="2751109" y="2909072"/>
                  </a:cubicBezTo>
                  <a:lnTo>
                    <a:pt x="2751109" y="2911930"/>
                  </a:lnTo>
                  <a:lnTo>
                    <a:pt x="2751109" y="2917011"/>
                  </a:lnTo>
                  <a:lnTo>
                    <a:pt x="2751109" y="2919236"/>
                  </a:lnTo>
                  <a:lnTo>
                    <a:pt x="2745710" y="2915423"/>
                  </a:lnTo>
                  <a:cubicBezTo>
                    <a:pt x="2746133" y="2909706"/>
                    <a:pt x="2746557" y="2903989"/>
                    <a:pt x="2746980" y="2898272"/>
                  </a:cubicBezTo>
                  <a:lnTo>
                    <a:pt x="2733642" y="2887156"/>
                  </a:lnTo>
                  <a:lnTo>
                    <a:pt x="2729513" y="2872231"/>
                  </a:lnTo>
                  <a:lnTo>
                    <a:pt x="2720621" y="2826815"/>
                  </a:lnTo>
                  <a:lnTo>
                    <a:pt x="2717763" y="2769962"/>
                  </a:lnTo>
                  <a:lnTo>
                    <a:pt x="2718432" y="2770111"/>
                  </a:lnTo>
                  <a:lnTo>
                    <a:pt x="2705803" y="2755583"/>
                  </a:lnTo>
                  <a:lnTo>
                    <a:pt x="2681365" y="2751773"/>
                  </a:lnTo>
                  <a:lnTo>
                    <a:pt x="2680413" y="2744153"/>
                  </a:lnTo>
                  <a:lnTo>
                    <a:pt x="2666449" y="2735898"/>
                  </a:lnTo>
                  <a:lnTo>
                    <a:pt x="2677874" y="2696847"/>
                  </a:lnTo>
                  <a:lnTo>
                    <a:pt x="2668353" y="2675893"/>
                  </a:lnTo>
                  <a:cubicBezTo>
                    <a:pt x="2668565" y="2666050"/>
                    <a:pt x="2668776" y="2656208"/>
                    <a:pt x="2668988" y="2646365"/>
                  </a:cubicBezTo>
                  <a:lnTo>
                    <a:pt x="2675335" y="2662240"/>
                  </a:lnTo>
                  <a:lnTo>
                    <a:pt x="2678509" y="2640968"/>
                  </a:lnTo>
                  <a:lnTo>
                    <a:pt x="2676288" y="2617791"/>
                  </a:lnTo>
                  <a:lnTo>
                    <a:pt x="2655976" y="2621282"/>
                  </a:lnTo>
                  <a:lnTo>
                    <a:pt x="2646771" y="2635889"/>
                  </a:lnTo>
                  <a:lnTo>
                    <a:pt x="2659784" y="2674939"/>
                  </a:lnTo>
                  <a:lnTo>
                    <a:pt x="2657879" y="2686687"/>
                  </a:lnTo>
                  <a:lnTo>
                    <a:pt x="2649310" y="2693036"/>
                  </a:lnTo>
                  <a:lnTo>
                    <a:pt x="2646136" y="2672717"/>
                  </a:lnTo>
                  <a:lnTo>
                    <a:pt x="2642962" y="2665414"/>
                  </a:lnTo>
                  <a:cubicBezTo>
                    <a:pt x="2643174" y="2662662"/>
                    <a:pt x="2643385" y="2659911"/>
                    <a:pt x="2643597" y="2657159"/>
                  </a:cubicBezTo>
                  <a:lnTo>
                    <a:pt x="2631854" y="2658430"/>
                  </a:lnTo>
                  <a:lnTo>
                    <a:pt x="2637567" y="2679067"/>
                  </a:lnTo>
                  <a:lnTo>
                    <a:pt x="2632489" y="2705737"/>
                  </a:lnTo>
                  <a:lnTo>
                    <a:pt x="2650579" y="2720341"/>
                  </a:lnTo>
                  <a:lnTo>
                    <a:pt x="2647722" y="2746693"/>
                  </a:lnTo>
                  <a:lnTo>
                    <a:pt x="2636298" y="2747963"/>
                  </a:lnTo>
                  <a:lnTo>
                    <a:pt x="2633124" y="2773998"/>
                  </a:lnTo>
                  <a:lnTo>
                    <a:pt x="2623920" y="2784475"/>
                  </a:lnTo>
                  <a:lnTo>
                    <a:pt x="2600434" y="2781934"/>
                  </a:lnTo>
                  <a:lnTo>
                    <a:pt x="2586787" y="2789236"/>
                  </a:lnTo>
                  <a:lnTo>
                    <a:pt x="2571870" y="2774633"/>
                  </a:lnTo>
                  <a:lnTo>
                    <a:pt x="2577583" y="2799714"/>
                  </a:lnTo>
                  <a:lnTo>
                    <a:pt x="2549970" y="2818130"/>
                  </a:lnTo>
                  <a:lnTo>
                    <a:pt x="2544893" y="2839084"/>
                  </a:lnTo>
                  <a:lnTo>
                    <a:pt x="2529023" y="2837179"/>
                  </a:lnTo>
                  <a:lnTo>
                    <a:pt x="2524898" y="2843846"/>
                  </a:lnTo>
                  <a:lnTo>
                    <a:pt x="2536322" y="2852736"/>
                  </a:lnTo>
                  <a:lnTo>
                    <a:pt x="2528389" y="2862578"/>
                  </a:lnTo>
                  <a:lnTo>
                    <a:pt x="2517598" y="2864483"/>
                  </a:lnTo>
                  <a:lnTo>
                    <a:pt x="2509981" y="2866389"/>
                  </a:lnTo>
                  <a:lnTo>
                    <a:pt x="2506807" y="2867023"/>
                  </a:lnTo>
                  <a:lnTo>
                    <a:pt x="2504903" y="2867975"/>
                  </a:lnTo>
                  <a:lnTo>
                    <a:pt x="2504268" y="2868928"/>
                  </a:lnTo>
                  <a:lnTo>
                    <a:pt x="2503952" y="2869563"/>
                  </a:lnTo>
                  <a:lnTo>
                    <a:pt x="2502999" y="2872103"/>
                  </a:lnTo>
                  <a:lnTo>
                    <a:pt x="2501730" y="2875277"/>
                  </a:lnTo>
                  <a:lnTo>
                    <a:pt x="2500777" y="2879088"/>
                  </a:lnTo>
                  <a:lnTo>
                    <a:pt x="2499190" y="2885437"/>
                  </a:lnTo>
                  <a:cubicBezTo>
                    <a:pt x="2499084" y="2886390"/>
                    <a:pt x="2498979" y="2887342"/>
                    <a:pt x="2498873" y="2888295"/>
                  </a:cubicBezTo>
                  <a:lnTo>
                    <a:pt x="2479196" y="2919092"/>
                  </a:lnTo>
                  <a:lnTo>
                    <a:pt x="2452536" y="2925442"/>
                  </a:lnTo>
                  <a:lnTo>
                    <a:pt x="2434445" y="2941316"/>
                  </a:lnTo>
                  <a:lnTo>
                    <a:pt x="2412546" y="2943856"/>
                  </a:lnTo>
                  <a:lnTo>
                    <a:pt x="2406199" y="2961954"/>
                  </a:lnTo>
                  <a:lnTo>
                    <a:pt x="2358910" y="2965446"/>
                  </a:lnTo>
                  <a:lnTo>
                    <a:pt x="2325902" y="2956239"/>
                  </a:lnTo>
                  <a:lnTo>
                    <a:pt x="2291942" y="2950206"/>
                  </a:lnTo>
                  <a:lnTo>
                    <a:pt x="2297020" y="2924807"/>
                  </a:lnTo>
                  <a:lnTo>
                    <a:pt x="2267822" y="2929252"/>
                  </a:lnTo>
                  <a:lnTo>
                    <a:pt x="2226879" y="2886389"/>
                  </a:lnTo>
                  <a:lnTo>
                    <a:pt x="2197364" y="2883216"/>
                  </a:lnTo>
                  <a:lnTo>
                    <a:pt x="2191016" y="2862578"/>
                  </a:lnTo>
                  <a:lnTo>
                    <a:pt x="2178955" y="2853371"/>
                  </a:lnTo>
                  <a:lnTo>
                    <a:pt x="2188477" y="2836226"/>
                  </a:lnTo>
                  <a:lnTo>
                    <a:pt x="2197681" y="2806700"/>
                  </a:lnTo>
                  <a:lnTo>
                    <a:pt x="2216723" y="2820034"/>
                  </a:lnTo>
                  <a:lnTo>
                    <a:pt x="2224022" y="2809240"/>
                  </a:lnTo>
                  <a:lnTo>
                    <a:pt x="2253857" y="2822891"/>
                  </a:lnTo>
                  <a:lnTo>
                    <a:pt x="2244334" y="2811462"/>
                  </a:lnTo>
                  <a:lnTo>
                    <a:pt x="2243066" y="2799714"/>
                  </a:lnTo>
                  <a:lnTo>
                    <a:pt x="2283373" y="2782569"/>
                  </a:lnTo>
                  <a:lnTo>
                    <a:pt x="2235450" y="2793365"/>
                  </a:lnTo>
                  <a:lnTo>
                    <a:pt x="2224976" y="2773679"/>
                  </a:lnTo>
                  <a:lnTo>
                    <a:pt x="2235132" y="2752408"/>
                  </a:lnTo>
                  <a:lnTo>
                    <a:pt x="2251001" y="2748280"/>
                  </a:lnTo>
                  <a:lnTo>
                    <a:pt x="2258618" y="2737486"/>
                  </a:lnTo>
                  <a:lnTo>
                    <a:pt x="2242432" y="2730184"/>
                  </a:lnTo>
                  <a:lnTo>
                    <a:pt x="2245287" y="2720658"/>
                  </a:lnTo>
                  <a:lnTo>
                    <a:pt x="2261156" y="2707958"/>
                  </a:lnTo>
                  <a:lnTo>
                    <a:pt x="2261156" y="2703514"/>
                  </a:lnTo>
                  <a:lnTo>
                    <a:pt x="2245287" y="2694307"/>
                  </a:lnTo>
                  <a:lnTo>
                    <a:pt x="2232909" y="2720024"/>
                  </a:lnTo>
                  <a:lnTo>
                    <a:pt x="2214502" y="2707641"/>
                  </a:lnTo>
                  <a:lnTo>
                    <a:pt x="2211646" y="2733675"/>
                  </a:lnTo>
                  <a:lnTo>
                    <a:pt x="2197998" y="2725421"/>
                  </a:lnTo>
                  <a:cubicBezTo>
                    <a:pt x="2197681" y="2720870"/>
                    <a:pt x="2197363" y="2716319"/>
                    <a:pt x="2197046" y="2711768"/>
                  </a:cubicBezTo>
                  <a:lnTo>
                    <a:pt x="2191333" y="2703196"/>
                  </a:lnTo>
                  <a:lnTo>
                    <a:pt x="2204980" y="2676845"/>
                  </a:lnTo>
                  <a:lnTo>
                    <a:pt x="2223072" y="2685099"/>
                  </a:lnTo>
                  <a:lnTo>
                    <a:pt x="2224976" y="2659700"/>
                  </a:lnTo>
                  <a:lnTo>
                    <a:pt x="2227833" y="2657478"/>
                  </a:lnTo>
                  <a:lnTo>
                    <a:pt x="2233862" y="2652715"/>
                  </a:lnTo>
                  <a:lnTo>
                    <a:pt x="2237035" y="2649540"/>
                  </a:lnTo>
                  <a:lnTo>
                    <a:pt x="2239257" y="2646683"/>
                  </a:lnTo>
                  <a:lnTo>
                    <a:pt x="2241161" y="2644460"/>
                  </a:lnTo>
                  <a:lnTo>
                    <a:pt x="2241479" y="2643508"/>
                  </a:lnTo>
                  <a:lnTo>
                    <a:pt x="2241479" y="2642873"/>
                  </a:lnTo>
                  <a:lnTo>
                    <a:pt x="2241479" y="2642555"/>
                  </a:lnTo>
                  <a:lnTo>
                    <a:pt x="2241798" y="2642555"/>
                  </a:lnTo>
                  <a:lnTo>
                    <a:pt x="2243702" y="2642873"/>
                  </a:lnTo>
                  <a:lnTo>
                    <a:pt x="2248461" y="2646048"/>
                  </a:lnTo>
                  <a:lnTo>
                    <a:pt x="2256713" y="2651127"/>
                  </a:lnTo>
                  <a:lnTo>
                    <a:pt x="2264966" y="2632078"/>
                  </a:lnTo>
                  <a:lnTo>
                    <a:pt x="2259571" y="2626999"/>
                  </a:lnTo>
                  <a:lnTo>
                    <a:pt x="2242432" y="2639698"/>
                  </a:lnTo>
                  <a:lnTo>
                    <a:pt x="2232909" y="2632395"/>
                  </a:lnTo>
                  <a:lnTo>
                    <a:pt x="2216406" y="2645095"/>
                  </a:lnTo>
                  <a:lnTo>
                    <a:pt x="2211646" y="2633665"/>
                  </a:lnTo>
                  <a:lnTo>
                    <a:pt x="2225609" y="2614615"/>
                  </a:lnTo>
                  <a:lnTo>
                    <a:pt x="2237035" y="2592073"/>
                  </a:lnTo>
                  <a:lnTo>
                    <a:pt x="2260205" y="2583819"/>
                  </a:lnTo>
                  <a:lnTo>
                    <a:pt x="2263060" y="2568896"/>
                  </a:lnTo>
                  <a:lnTo>
                    <a:pt x="2245287" y="2569214"/>
                  </a:lnTo>
                  <a:lnTo>
                    <a:pt x="2264013" y="2548576"/>
                  </a:lnTo>
                  <a:lnTo>
                    <a:pt x="2274486" y="2524764"/>
                  </a:lnTo>
                  <a:lnTo>
                    <a:pt x="2276390" y="2521589"/>
                  </a:lnTo>
                  <a:lnTo>
                    <a:pt x="2288133" y="2517779"/>
                  </a:lnTo>
                  <a:lnTo>
                    <a:pt x="2285278" y="2560324"/>
                  </a:lnTo>
                  <a:lnTo>
                    <a:pt x="2292893" y="2570485"/>
                  </a:lnTo>
                  <a:lnTo>
                    <a:pt x="2297656" y="2512700"/>
                  </a:lnTo>
                  <a:lnTo>
                    <a:pt x="2328123" y="2498726"/>
                  </a:lnTo>
                  <a:lnTo>
                    <a:pt x="2315429" y="2494594"/>
                  </a:lnTo>
                  <a:lnTo>
                    <a:pt x="2290038" y="2503489"/>
                  </a:lnTo>
                  <a:lnTo>
                    <a:pt x="2293212" y="2487610"/>
                  </a:lnTo>
                  <a:lnTo>
                    <a:pt x="2278612" y="2503489"/>
                  </a:lnTo>
                  <a:lnTo>
                    <a:pt x="2250048" y="2517144"/>
                  </a:lnTo>
                  <a:lnTo>
                    <a:pt x="2241798" y="2546990"/>
                  </a:lnTo>
                  <a:lnTo>
                    <a:pt x="2213550" y="2566039"/>
                  </a:lnTo>
                  <a:lnTo>
                    <a:pt x="2206249" y="2575564"/>
                  </a:lnTo>
                  <a:lnTo>
                    <a:pt x="2183715" y="2563182"/>
                  </a:lnTo>
                  <a:lnTo>
                    <a:pt x="2169117" y="2573658"/>
                  </a:lnTo>
                  <a:lnTo>
                    <a:pt x="2149756" y="2544449"/>
                  </a:lnTo>
                  <a:cubicBezTo>
                    <a:pt x="2149650" y="2541380"/>
                    <a:pt x="2149545" y="2538311"/>
                    <a:pt x="2149439" y="2535242"/>
                  </a:cubicBezTo>
                  <a:lnTo>
                    <a:pt x="2166578" y="2537146"/>
                  </a:lnTo>
                  <a:lnTo>
                    <a:pt x="2168800" y="2516191"/>
                  </a:lnTo>
                  <a:lnTo>
                    <a:pt x="2183399" y="2530480"/>
                  </a:lnTo>
                  <a:lnTo>
                    <a:pt x="2216088" y="2509202"/>
                  </a:lnTo>
                  <a:lnTo>
                    <a:pt x="2187842" y="2511428"/>
                  </a:lnTo>
                  <a:lnTo>
                    <a:pt x="2178955" y="2506347"/>
                  </a:lnTo>
                  <a:lnTo>
                    <a:pt x="2176734" y="2489517"/>
                  </a:lnTo>
                  <a:lnTo>
                    <a:pt x="2203076" y="2475554"/>
                  </a:lnTo>
                  <a:lnTo>
                    <a:pt x="2181178" y="2477773"/>
                  </a:lnTo>
                  <a:cubicBezTo>
                    <a:pt x="2181390" y="2473540"/>
                    <a:pt x="2181601" y="2469306"/>
                    <a:pt x="2181813" y="2465073"/>
                  </a:cubicBezTo>
                  <a:lnTo>
                    <a:pt x="2169117" y="2453962"/>
                  </a:lnTo>
                  <a:lnTo>
                    <a:pt x="2180543" y="2439040"/>
                  </a:lnTo>
                  <a:lnTo>
                    <a:pt x="2172290" y="2438087"/>
                  </a:lnTo>
                  <a:lnTo>
                    <a:pt x="2159594" y="2444438"/>
                  </a:lnTo>
                  <a:lnTo>
                    <a:pt x="2141505" y="2433007"/>
                  </a:lnTo>
                  <a:lnTo>
                    <a:pt x="2149756" y="2422530"/>
                  </a:lnTo>
                  <a:lnTo>
                    <a:pt x="2138331" y="2421258"/>
                  </a:lnTo>
                  <a:lnTo>
                    <a:pt x="2143091" y="2403163"/>
                  </a:lnTo>
                  <a:lnTo>
                    <a:pt x="2158959" y="2402208"/>
                  </a:lnTo>
                  <a:lnTo>
                    <a:pt x="2184669" y="2408243"/>
                  </a:lnTo>
                  <a:lnTo>
                    <a:pt x="2209741" y="2392366"/>
                  </a:lnTo>
                  <a:lnTo>
                    <a:pt x="2253223" y="2401575"/>
                  </a:lnTo>
                  <a:lnTo>
                    <a:pt x="2274486" y="2389510"/>
                  </a:lnTo>
                  <a:lnTo>
                    <a:pt x="2317968" y="2416815"/>
                  </a:lnTo>
                  <a:lnTo>
                    <a:pt x="2312891" y="2438722"/>
                  </a:lnTo>
                  <a:lnTo>
                    <a:pt x="2328441" y="2426022"/>
                  </a:lnTo>
                  <a:lnTo>
                    <a:pt x="2341136" y="2440627"/>
                  </a:lnTo>
                  <a:lnTo>
                    <a:pt x="2347484" y="2426022"/>
                  </a:lnTo>
                  <a:lnTo>
                    <a:pt x="2329710" y="2412053"/>
                  </a:lnTo>
                  <a:lnTo>
                    <a:pt x="2325902" y="2398716"/>
                  </a:lnTo>
                  <a:lnTo>
                    <a:pt x="2386204" y="2376172"/>
                  </a:lnTo>
                  <a:lnTo>
                    <a:pt x="2384935" y="2359030"/>
                  </a:lnTo>
                  <a:lnTo>
                    <a:pt x="2353197" y="2371094"/>
                  </a:lnTo>
                  <a:lnTo>
                    <a:pt x="2361765" y="2356172"/>
                  </a:lnTo>
                  <a:cubicBezTo>
                    <a:pt x="2361659" y="2348023"/>
                    <a:pt x="2361554" y="2339874"/>
                    <a:pt x="2361448" y="2331725"/>
                  </a:cubicBezTo>
                  <a:lnTo>
                    <a:pt x="2383348" y="2299021"/>
                  </a:lnTo>
                  <a:lnTo>
                    <a:pt x="2345898" y="2332040"/>
                  </a:lnTo>
                  <a:lnTo>
                    <a:pt x="2345898" y="2368872"/>
                  </a:lnTo>
                  <a:lnTo>
                    <a:pt x="2330346" y="2378397"/>
                  </a:lnTo>
                  <a:lnTo>
                    <a:pt x="2320824" y="2367285"/>
                  </a:lnTo>
                  <a:lnTo>
                    <a:pt x="2313208" y="2374587"/>
                  </a:lnTo>
                  <a:lnTo>
                    <a:pt x="2271948" y="2374904"/>
                  </a:lnTo>
                  <a:lnTo>
                    <a:pt x="2271948" y="2363157"/>
                  </a:lnTo>
                  <a:lnTo>
                    <a:pt x="2287500" y="2339979"/>
                  </a:lnTo>
                  <a:lnTo>
                    <a:pt x="2263378" y="2359030"/>
                  </a:lnTo>
                  <a:lnTo>
                    <a:pt x="2263378" y="2376172"/>
                  </a:lnTo>
                  <a:lnTo>
                    <a:pt x="2245605" y="2379350"/>
                  </a:lnTo>
                  <a:lnTo>
                    <a:pt x="2210694" y="2377443"/>
                  </a:lnTo>
                  <a:lnTo>
                    <a:pt x="2176100" y="2399987"/>
                  </a:lnTo>
                  <a:lnTo>
                    <a:pt x="2153882" y="2391732"/>
                  </a:lnTo>
                  <a:lnTo>
                    <a:pt x="2145948" y="2379350"/>
                  </a:lnTo>
                  <a:lnTo>
                    <a:pt x="2160864" y="2371729"/>
                  </a:lnTo>
                  <a:lnTo>
                    <a:pt x="2136427" y="2362204"/>
                  </a:lnTo>
                  <a:lnTo>
                    <a:pt x="2178639" y="2342201"/>
                  </a:lnTo>
                  <a:lnTo>
                    <a:pt x="2167847" y="2339979"/>
                  </a:lnTo>
                  <a:lnTo>
                    <a:pt x="2173243" y="2326326"/>
                  </a:lnTo>
                  <a:lnTo>
                    <a:pt x="2188160" y="2322834"/>
                  </a:lnTo>
                  <a:lnTo>
                    <a:pt x="2158008" y="2303150"/>
                  </a:lnTo>
                  <a:lnTo>
                    <a:pt x="2166578" y="2294574"/>
                  </a:lnTo>
                  <a:lnTo>
                    <a:pt x="2133571" y="2274889"/>
                  </a:lnTo>
                  <a:lnTo>
                    <a:pt x="2157057" y="2271715"/>
                  </a:lnTo>
                  <a:lnTo>
                    <a:pt x="2154518" y="2256790"/>
                  </a:lnTo>
                  <a:lnTo>
                    <a:pt x="2160864" y="2256790"/>
                  </a:lnTo>
                  <a:lnTo>
                    <a:pt x="2173560" y="2244090"/>
                  </a:lnTo>
                  <a:lnTo>
                    <a:pt x="2187525" y="2258697"/>
                  </a:lnTo>
                  <a:lnTo>
                    <a:pt x="2200219" y="2265998"/>
                  </a:lnTo>
                  <a:lnTo>
                    <a:pt x="2203395" y="2253298"/>
                  </a:lnTo>
                  <a:lnTo>
                    <a:pt x="2226246" y="2245361"/>
                  </a:lnTo>
                  <a:lnTo>
                    <a:pt x="2252906" y="2258377"/>
                  </a:lnTo>
                  <a:lnTo>
                    <a:pt x="2266552" y="2244090"/>
                  </a:lnTo>
                  <a:lnTo>
                    <a:pt x="2266552" y="2235835"/>
                  </a:lnTo>
                  <a:lnTo>
                    <a:pt x="2213550" y="2243773"/>
                  </a:lnTo>
                  <a:lnTo>
                    <a:pt x="2197681" y="2239644"/>
                  </a:lnTo>
                  <a:lnTo>
                    <a:pt x="2204029" y="2231072"/>
                  </a:lnTo>
                  <a:lnTo>
                    <a:pt x="2233862" y="2227898"/>
                  </a:lnTo>
                  <a:lnTo>
                    <a:pt x="2254492" y="2222181"/>
                  </a:lnTo>
                  <a:lnTo>
                    <a:pt x="2236401" y="2212020"/>
                  </a:lnTo>
                  <a:lnTo>
                    <a:pt x="2249414" y="2203448"/>
                  </a:lnTo>
                  <a:lnTo>
                    <a:pt x="2244970" y="2194876"/>
                  </a:lnTo>
                  <a:lnTo>
                    <a:pt x="2230053" y="2187889"/>
                  </a:lnTo>
                  <a:lnTo>
                    <a:pt x="2238304" y="2165664"/>
                  </a:lnTo>
                  <a:lnTo>
                    <a:pt x="2261791" y="2150423"/>
                  </a:lnTo>
                  <a:lnTo>
                    <a:pt x="2278612" y="2184079"/>
                  </a:lnTo>
                  <a:lnTo>
                    <a:pt x="2285912" y="2178682"/>
                  </a:lnTo>
                  <a:lnTo>
                    <a:pt x="2279565" y="2166298"/>
                  </a:lnTo>
                  <a:lnTo>
                    <a:pt x="2281469" y="2138677"/>
                  </a:lnTo>
                  <a:lnTo>
                    <a:pt x="2300512" y="2135500"/>
                  </a:lnTo>
                  <a:lnTo>
                    <a:pt x="2314476" y="2151058"/>
                  </a:lnTo>
                  <a:lnTo>
                    <a:pt x="2307177" y="2195194"/>
                  </a:lnTo>
                  <a:lnTo>
                    <a:pt x="2318920" y="2195194"/>
                  </a:lnTo>
                  <a:lnTo>
                    <a:pt x="2329076" y="2158361"/>
                  </a:lnTo>
                  <a:lnTo>
                    <a:pt x="2356688" y="2158044"/>
                  </a:lnTo>
                  <a:lnTo>
                    <a:pt x="2361131" y="2146612"/>
                  </a:lnTo>
                  <a:lnTo>
                    <a:pt x="2321776" y="2142486"/>
                  </a:lnTo>
                  <a:lnTo>
                    <a:pt x="2319237" y="2125021"/>
                  </a:lnTo>
                  <a:lnTo>
                    <a:pt x="2297020" y="2113274"/>
                  </a:lnTo>
                  <a:lnTo>
                    <a:pt x="2285594" y="2125021"/>
                  </a:lnTo>
                  <a:lnTo>
                    <a:pt x="2278294" y="2118988"/>
                  </a:lnTo>
                  <a:lnTo>
                    <a:pt x="2283373" y="2109465"/>
                  </a:lnTo>
                  <a:lnTo>
                    <a:pt x="2297973" y="2100891"/>
                  </a:lnTo>
                  <a:lnTo>
                    <a:pt x="2310667" y="2099304"/>
                  </a:lnTo>
                  <a:lnTo>
                    <a:pt x="2326855" y="2092953"/>
                  </a:lnTo>
                  <a:lnTo>
                    <a:pt x="2344627" y="2103432"/>
                  </a:lnTo>
                  <a:lnTo>
                    <a:pt x="2352880" y="2098033"/>
                  </a:lnTo>
                  <a:lnTo>
                    <a:pt x="2373509" y="2117719"/>
                  </a:lnTo>
                  <a:lnTo>
                    <a:pt x="2388426" y="2113591"/>
                  </a:lnTo>
                  <a:lnTo>
                    <a:pt x="2390965" y="2100891"/>
                  </a:lnTo>
                  <a:lnTo>
                    <a:pt x="2364623" y="2097082"/>
                  </a:lnTo>
                  <a:lnTo>
                    <a:pt x="2364623" y="2087237"/>
                  </a:lnTo>
                  <a:lnTo>
                    <a:pt x="2392868" y="2073585"/>
                  </a:lnTo>
                  <a:lnTo>
                    <a:pt x="2361131" y="2063426"/>
                  </a:lnTo>
                  <a:lnTo>
                    <a:pt x="2344309" y="2067553"/>
                  </a:lnTo>
                  <a:lnTo>
                    <a:pt x="2321141" y="2069141"/>
                  </a:lnTo>
                  <a:lnTo>
                    <a:pt x="2338915" y="2050726"/>
                  </a:lnTo>
                  <a:lnTo>
                    <a:pt x="2320824" y="2045646"/>
                  </a:lnTo>
                  <a:lnTo>
                    <a:pt x="2318602" y="2029776"/>
                  </a:lnTo>
                  <a:lnTo>
                    <a:pt x="2346849" y="2010726"/>
                  </a:lnTo>
                  <a:lnTo>
                    <a:pt x="2363987" y="2025013"/>
                  </a:lnTo>
                  <a:lnTo>
                    <a:pt x="2377953" y="2033586"/>
                  </a:lnTo>
                  <a:lnTo>
                    <a:pt x="2390330" y="2019933"/>
                  </a:lnTo>
                  <a:lnTo>
                    <a:pt x="2395725" y="2026918"/>
                  </a:lnTo>
                  <a:lnTo>
                    <a:pt x="2422068" y="2016441"/>
                  </a:lnTo>
                  <a:lnTo>
                    <a:pt x="2401756" y="1998661"/>
                  </a:lnTo>
                  <a:lnTo>
                    <a:pt x="2384935" y="2011360"/>
                  </a:lnTo>
                  <a:lnTo>
                    <a:pt x="2370336" y="2004376"/>
                  </a:lnTo>
                  <a:lnTo>
                    <a:pt x="2373191" y="1984056"/>
                  </a:lnTo>
                  <a:lnTo>
                    <a:pt x="2394138" y="1977706"/>
                  </a:lnTo>
                  <a:lnTo>
                    <a:pt x="2409055" y="1966911"/>
                  </a:lnTo>
                  <a:lnTo>
                    <a:pt x="2423655" y="1967864"/>
                  </a:lnTo>
                  <a:cubicBezTo>
                    <a:pt x="2423973" y="1963631"/>
                    <a:pt x="2424290" y="1959397"/>
                    <a:pt x="2424608" y="1955164"/>
                  </a:cubicBezTo>
                  <a:lnTo>
                    <a:pt x="2438570" y="1958338"/>
                  </a:lnTo>
                  <a:lnTo>
                    <a:pt x="2445870" y="1965324"/>
                  </a:lnTo>
                  <a:lnTo>
                    <a:pt x="2460787" y="1944051"/>
                  </a:lnTo>
                  <a:lnTo>
                    <a:pt x="2480465" y="1914841"/>
                  </a:lnTo>
                  <a:lnTo>
                    <a:pt x="2502364" y="1913254"/>
                  </a:lnTo>
                  <a:lnTo>
                    <a:pt x="2520455" y="1906904"/>
                  </a:lnTo>
                  <a:lnTo>
                    <a:pt x="2529341" y="1928811"/>
                  </a:lnTo>
                  <a:lnTo>
                    <a:pt x="2553461" y="1919286"/>
                  </a:lnTo>
                  <a:lnTo>
                    <a:pt x="2543941" y="1902459"/>
                  </a:lnTo>
                  <a:lnTo>
                    <a:pt x="2538228" y="1886901"/>
                  </a:lnTo>
                  <a:lnTo>
                    <a:pt x="2585518" y="1865312"/>
                  </a:lnTo>
                  <a:lnTo>
                    <a:pt x="2609319" y="1891347"/>
                  </a:lnTo>
                  <a:lnTo>
                    <a:pt x="2603925" y="1913254"/>
                  </a:lnTo>
                  <a:lnTo>
                    <a:pt x="2607415" y="1925954"/>
                  </a:lnTo>
                  <a:lnTo>
                    <a:pt x="2630902" y="1923731"/>
                  </a:lnTo>
                  <a:lnTo>
                    <a:pt x="2619793" y="1910079"/>
                  </a:lnTo>
                  <a:lnTo>
                    <a:pt x="2626141" y="1900554"/>
                  </a:lnTo>
                  <a:lnTo>
                    <a:pt x="2665497" y="1901189"/>
                  </a:lnTo>
                  <a:lnTo>
                    <a:pt x="2678826" y="1889759"/>
                  </a:lnTo>
                  <a:lnTo>
                    <a:pt x="2665179" y="1871979"/>
                  </a:lnTo>
                  <a:lnTo>
                    <a:pt x="2684856" y="1851658"/>
                  </a:lnTo>
                  <a:lnTo>
                    <a:pt x="2739762" y="1824989"/>
                  </a:lnTo>
                  <a:lnTo>
                    <a:pt x="2727702" y="1843086"/>
                  </a:lnTo>
                  <a:lnTo>
                    <a:pt x="2755314" y="1832928"/>
                  </a:lnTo>
                  <a:lnTo>
                    <a:pt x="2757853" y="1817369"/>
                  </a:lnTo>
                  <a:lnTo>
                    <a:pt x="2733732" y="1816734"/>
                  </a:lnTo>
                  <a:lnTo>
                    <a:pt x="2743254" y="1805304"/>
                  </a:lnTo>
                  <a:cubicBezTo>
                    <a:pt x="2743360" y="1802129"/>
                    <a:pt x="2743465" y="1798954"/>
                    <a:pt x="2743571" y="1795779"/>
                  </a:cubicBezTo>
                  <a:lnTo>
                    <a:pt x="2735636" y="1791334"/>
                  </a:lnTo>
                  <a:lnTo>
                    <a:pt x="2750553" y="1786571"/>
                  </a:lnTo>
                  <a:lnTo>
                    <a:pt x="2749283" y="1782443"/>
                  </a:lnTo>
                  <a:lnTo>
                    <a:pt x="2732463" y="1785936"/>
                  </a:lnTo>
                  <a:lnTo>
                    <a:pt x="2723576" y="1801494"/>
                  </a:lnTo>
                  <a:lnTo>
                    <a:pt x="2655341" y="1817686"/>
                  </a:lnTo>
                  <a:lnTo>
                    <a:pt x="2652167" y="1822131"/>
                  </a:lnTo>
                  <a:lnTo>
                    <a:pt x="2724211" y="1806891"/>
                  </a:lnTo>
                  <a:lnTo>
                    <a:pt x="2726114" y="1817369"/>
                  </a:lnTo>
                  <a:lnTo>
                    <a:pt x="2673431" y="1835784"/>
                  </a:lnTo>
                  <a:lnTo>
                    <a:pt x="2648041" y="1871979"/>
                  </a:lnTo>
                  <a:lnTo>
                    <a:pt x="2615668" y="1886267"/>
                  </a:lnTo>
                  <a:lnTo>
                    <a:pt x="2597261" y="1856739"/>
                  </a:lnTo>
                  <a:lnTo>
                    <a:pt x="2607415" y="1833245"/>
                  </a:lnTo>
                  <a:lnTo>
                    <a:pt x="2587739" y="1846261"/>
                  </a:lnTo>
                  <a:lnTo>
                    <a:pt x="2578217" y="1843086"/>
                  </a:lnTo>
                  <a:cubicBezTo>
                    <a:pt x="2578111" y="1832503"/>
                    <a:pt x="2578006" y="1821919"/>
                    <a:pt x="2577900" y="1811336"/>
                  </a:cubicBezTo>
                  <a:lnTo>
                    <a:pt x="2599165" y="1807209"/>
                  </a:lnTo>
                  <a:lnTo>
                    <a:pt x="2622967" y="1785619"/>
                  </a:lnTo>
                  <a:lnTo>
                    <a:pt x="2598530" y="1780538"/>
                  </a:lnTo>
                  <a:lnTo>
                    <a:pt x="2596625" y="1767839"/>
                  </a:lnTo>
                  <a:lnTo>
                    <a:pt x="2627094" y="1760536"/>
                  </a:lnTo>
                  <a:lnTo>
                    <a:pt x="2619476" y="1751963"/>
                  </a:lnTo>
                  <a:lnTo>
                    <a:pt x="2625823" y="1733866"/>
                  </a:lnTo>
                  <a:lnTo>
                    <a:pt x="2644550" y="1726564"/>
                  </a:lnTo>
                  <a:lnTo>
                    <a:pt x="2656927" y="1685606"/>
                  </a:lnTo>
                  <a:lnTo>
                    <a:pt x="2672796" y="1686241"/>
                  </a:lnTo>
                  <a:lnTo>
                    <a:pt x="2677239" y="1672588"/>
                  </a:lnTo>
                  <a:lnTo>
                    <a:pt x="2695013" y="1652269"/>
                  </a:lnTo>
                  <a:lnTo>
                    <a:pt x="2703264" y="1658619"/>
                  </a:lnTo>
                  <a:lnTo>
                    <a:pt x="2721355" y="1676398"/>
                  </a:lnTo>
                  <a:lnTo>
                    <a:pt x="2735320" y="1675128"/>
                  </a:lnTo>
                  <a:lnTo>
                    <a:pt x="2719133" y="1659253"/>
                  </a:lnTo>
                  <a:lnTo>
                    <a:pt x="2721355" y="1651316"/>
                  </a:lnTo>
                  <a:lnTo>
                    <a:pt x="2745793" y="1659253"/>
                  </a:lnTo>
                  <a:lnTo>
                    <a:pt x="2749918" y="1656079"/>
                  </a:lnTo>
                  <a:lnTo>
                    <a:pt x="2743254" y="1642426"/>
                  </a:lnTo>
                  <a:lnTo>
                    <a:pt x="2741349" y="1624646"/>
                  </a:lnTo>
                  <a:lnTo>
                    <a:pt x="2750870" y="1620201"/>
                  </a:lnTo>
                  <a:lnTo>
                    <a:pt x="2771499" y="1600833"/>
                  </a:lnTo>
                  <a:lnTo>
                    <a:pt x="2763248" y="1591944"/>
                  </a:lnTo>
                  <a:lnTo>
                    <a:pt x="2742936" y="1608771"/>
                  </a:lnTo>
                  <a:lnTo>
                    <a:pt x="2733732" y="1609723"/>
                  </a:lnTo>
                  <a:lnTo>
                    <a:pt x="2730241" y="1603374"/>
                  </a:lnTo>
                  <a:lnTo>
                    <a:pt x="2741983" y="1579561"/>
                  </a:lnTo>
                  <a:lnTo>
                    <a:pt x="2752459" y="1580196"/>
                  </a:lnTo>
                  <a:lnTo>
                    <a:pt x="2769278" y="1572576"/>
                  </a:lnTo>
                  <a:lnTo>
                    <a:pt x="2766105" y="1549399"/>
                  </a:lnTo>
                  <a:lnTo>
                    <a:pt x="2779435" y="1533524"/>
                  </a:lnTo>
                  <a:lnTo>
                    <a:pt x="2799430" y="1528127"/>
                  </a:lnTo>
                  <a:lnTo>
                    <a:pt x="2804825" y="1517649"/>
                  </a:lnTo>
                  <a:lnTo>
                    <a:pt x="2813077" y="1509077"/>
                  </a:lnTo>
                  <a:lnTo>
                    <a:pt x="2818790" y="1531937"/>
                  </a:lnTo>
                  <a:lnTo>
                    <a:pt x="2830215" y="1541461"/>
                  </a:lnTo>
                  <a:lnTo>
                    <a:pt x="2842592" y="1520189"/>
                  </a:lnTo>
                  <a:lnTo>
                    <a:pt x="2837515" y="1515109"/>
                  </a:lnTo>
                  <a:lnTo>
                    <a:pt x="2855288" y="1505584"/>
                  </a:lnTo>
                  <a:lnTo>
                    <a:pt x="2863540" y="1493836"/>
                  </a:lnTo>
                  <a:lnTo>
                    <a:pt x="2859414" y="1486534"/>
                  </a:lnTo>
                  <a:lnTo>
                    <a:pt x="2845767" y="1504314"/>
                  </a:lnTo>
                  <a:lnTo>
                    <a:pt x="2832120" y="1513204"/>
                  </a:lnTo>
                  <a:lnTo>
                    <a:pt x="2828945" y="1481137"/>
                  </a:lnTo>
                  <a:cubicBezTo>
                    <a:pt x="2828839" y="1480502"/>
                    <a:pt x="2828734" y="1479867"/>
                    <a:pt x="2828628" y="1479232"/>
                  </a:cubicBezTo>
                  <a:lnTo>
                    <a:pt x="2825772" y="1481137"/>
                  </a:lnTo>
                  <a:lnTo>
                    <a:pt x="2819425" y="1484629"/>
                  </a:lnTo>
                  <a:lnTo>
                    <a:pt x="2806729" y="1509077"/>
                  </a:lnTo>
                  <a:lnTo>
                    <a:pt x="2794987" y="1503996"/>
                  </a:lnTo>
                  <a:lnTo>
                    <a:pt x="2801335" y="1488122"/>
                  </a:lnTo>
                  <a:lnTo>
                    <a:pt x="2807047" y="1481137"/>
                  </a:lnTo>
                  <a:lnTo>
                    <a:pt x="2815933" y="1470024"/>
                  </a:lnTo>
                  <a:lnTo>
                    <a:pt x="2827359" y="1465897"/>
                  </a:lnTo>
                  <a:lnTo>
                    <a:pt x="2821012" y="1454149"/>
                  </a:lnTo>
                  <a:lnTo>
                    <a:pt x="2825137" y="1438274"/>
                  </a:lnTo>
                  <a:lnTo>
                    <a:pt x="2832436" y="1441449"/>
                  </a:lnTo>
                  <a:cubicBezTo>
                    <a:pt x="2832859" y="1448011"/>
                    <a:pt x="2833283" y="1454572"/>
                    <a:pt x="2833706" y="1461134"/>
                  </a:cubicBezTo>
                  <a:lnTo>
                    <a:pt x="2840371" y="1467484"/>
                  </a:lnTo>
                  <a:lnTo>
                    <a:pt x="2859414" y="1481137"/>
                  </a:lnTo>
                  <a:lnTo>
                    <a:pt x="2862588" y="1483042"/>
                  </a:lnTo>
                  <a:cubicBezTo>
                    <a:pt x="2862482" y="1482407"/>
                    <a:pt x="2862377" y="1481772"/>
                    <a:pt x="2862271" y="1481137"/>
                  </a:cubicBezTo>
                  <a:lnTo>
                    <a:pt x="2860366" y="1474152"/>
                  </a:lnTo>
                  <a:lnTo>
                    <a:pt x="2854653" y="1441132"/>
                  </a:lnTo>
                  <a:lnTo>
                    <a:pt x="2836563" y="1430972"/>
                  </a:lnTo>
                  <a:lnTo>
                    <a:pt x="2833072" y="1410017"/>
                  </a:lnTo>
                  <a:lnTo>
                    <a:pt x="2847036" y="1405255"/>
                  </a:lnTo>
                  <a:lnTo>
                    <a:pt x="2852749" y="1426527"/>
                  </a:lnTo>
                  <a:lnTo>
                    <a:pt x="2864174" y="1423987"/>
                  </a:lnTo>
                  <a:lnTo>
                    <a:pt x="2868300" y="1403350"/>
                  </a:lnTo>
                  <a:lnTo>
                    <a:pt x="2848941" y="1392554"/>
                  </a:lnTo>
                  <a:lnTo>
                    <a:pt x="2854970" y="1378267"/>
                  </a:lnTo>
                  <a:lnTo>
                    <a:pt x="2874013" y="1375727"/>
                  </a:lnTo>
                  <a:lnTo>
                    <a:pt x="2865761" y="1360170"/>
                  </a:lnTo>
                  <a:lnTo>
                    <a:pt x="2872744" y="1346200"/>
                  </a:lnTo>
                  <a:lnTo>
                    <a:pt x="2899721" y="1361757"/>
                  </a:lnTo>
                  <a:lnTo>
                    <a:pt x="2904482" y="1355407"/>
                  </a:lnTo>
                  <a:lnTo>
                    <a:pt x="2886390" y="1337945"/>
                  </a:lnTo>
                  <a:cubicBezTo>
                    <a:pt x="2886813" y="1332547"/>
                    <a:pt x="2887237" y="1327150"/>
                    <a:pt x="2887660" y="1321752"/>
                  </a:cubicBezTo>
                  <a:lnTo>
                    <a:pt x="2864174" y="1337945"/>
                  </a:lnTo>
                  <a:lnTo>
                    <a:pt x="2844496" y="1366519"/>
                  </a:lnTo>
                  <a:lnTo>
                    <a:pt x="2834976" y="1356360"/>
                  </a:lnTo>
                  <a:lnTo>
                    <a:pt x="2854970" y="1345247"/>
                  </a:lnTo>
                  <a:lnTo>
                    <a:pt x="2850527" y="1331912"/>
                  </a:lnTo>
                  <a:lnTo>
                    <a:pt x="2827041" y="1327467"/>
                  </a:lnTo>
                  <a:lnTo>
                    <a:pt x="2834659" y="1308735"/>
                  </a:lnTo>
                  <a:lnTo>
                    <a:pt x="2850527" y="1323340"/>
                  </a:lnTo>
                  <a:lnTo>
                    <a:pt x="2888296" y="1308100"/>
                  </a:lnTo>
                  <a:lnTo>
                    <a:pt x="2890518" y="1278890"/>
                  </a:lnTo>
                  <a:lnTo>
                    <a:pt x="2898768" y="1278255"/>
                  </a:lnTo>
                  <a:lnTo>
                    <a:pt x="2925112" y="1271905"/>
                  </a:lnTo>
                  <a:lnTo>
                    <a:pt x="2936854" y="1286510"/>
                  </a:lnTo>
                  <a:lnTo>
                    <a:pt x="2945741" y="1306830"/>
                  </a:lnTo>
                  <a:lnTo>
                    <a:pt x="2953675" y="1290637"/>
                  </a:lnTo>
                  <a:lnTo>
                    <a:pt x="2975891" y="1279843"/>
                  </a:lnTo>
                  <a:lnTo>
                    <a:pt x="2984143" y="1264285"/>
                  </a:lnTo>
                  <a:lnTo>
                    <a:pt x="2954945" y="1267460"/>
                  </a:lnTo>
                  <a:lnTo>
                    <a:pt x="2946376" y="1276033"/>
                  </a:lnTo>
                  <a:lnTo>
                    <a:pt x="2925746" y="1242377"/>
                  </a:lnTo>
                  <a:lnTo>
                    <a:pt x="2918447" y="1238250"/>
                  </a:lnTo>
                  <a:lnTo>
                    <a:pt x="2920351" y="1219200"/>
                  </a:lnTo>
                  <a:lnTo>
                    <a:pt x="2935267" y="1221423"/>
                  </a:lnTo>
                  <a:lnTo>
                    <a:pt x="2941297" y="1202373"/>
                  </a:lnTo>
                  <a:lnTo>
                    <a:pt x="2907338" y="1198563"/>
                  </a:lnTo>
                  <a:lnTo>
                    <a:pt x="2908607" y="1184593"/>
                  </a:lnTo>
                  <a:lnTo>
                    <a:pt x="2939394" y="1183323"/>
                  </a:lnTo>
                  <a:lnTo>
                    <a:pt x="2919081" y="1175068"/>
                  </a:lnTo>
                  <a:lnTo>
                    <a:pt x="2926063" y="1166495"/>
                  </a:lnTo>
                  <a:lnTo>
                    <a:pt x="2943202" y="1173798"/>
                  </a:lnTo>
                  <a:lnTo>
                    <a:pt x="2948280" y="1164273"/>
                  </a:lnTo>
                  <a:lnTo>
                    <a:pt x="2940980" y="1155065"/>
                  </a:lnTo>
                  <a:lnTo>
                    <a:pt x="2943202" y="1143318"/>
                  </a:lnTo>
                  <a:lnTo>
                    <a:pt x="2968273" y="1139825"/>
                  </a:lnTo>
                  <a:lnTo>
                    <a:pt x="2953358" y="1131570"/>
                  </a:lnTo>
                  <a:lnTo>
                    <a:pt x="2942884" y="1119187"/>
                  </a:lnTo>
                  <a:lnTo>
                    <a:pt x="2946058" y="1109662"/>
                  </a:lnTo>
                  <a:lnTo>
                    <a:pt x="2965102" y="1113473"/>
                  </a:lnTo>
                  <a:lnTo>
                    <a:pt x="2969862" y="1100772"/>
                  </a:lnTo>
                  <a:lnTo>
                    <a:pt x="2984778" y="1106170"/>
                  </a:lnTo>
                  <a:lnTo>
                    <a:pt x="2996522" y="1093470"/>
                  </a:lnTo>
                  <a:lnTo>
                    <a:pt x="3010169" y="1094105"/>
                  </a:lnTo>
                  <a:lnTo>
                    <a:pt x="3014294" y="1066800"/>
                  </a:lnTo>
                  <a:lnTo>
                    <a:pt x="3027942" y="1062355"/>
                  </a:lnTo>
                  <a:lnTo>
                    <a:pt x="3034289" y="1054735"/>
                  </a:lnTo>
                  <a:lnTo>
                    <a:pt x="3062536" y="1052830"/>
                  </a:lnTo>
                  <a:lnTo>
                    <a:pt x="3082848" y="1044892"/>
                  </a:lnTo>
                  <a:lnTo>
                    <a:pt x="3104107" y="1064577"/>
                  </a:lnTo>
                  <a:lnTo>
                    <a:pt x="3119976" y="1045527"/>
                  </a:lnTo>
                  <a:lnTo>
                    <a:pt x="3102520" y="1029017"/>
                  </a:lnTo>
                  <a:lnTo>
                    <a:pt x="3083799" y="1030287"/>
                  </a:lnTo>
                  <a:lnTo>
                    <a:pt x="3074913" y="1017587"/>
                  </a:lnTo>
                  <a:lnTo>
                    <a:pt x="3058410" y="1028382"/>
                  </a:lnTo>
                  <a:lnTo>
                    <a:pt x="3052697" y="1010602"/>
                  </a:lnTo>
                  <a:lnTo>
                    <a:pt x="3043175" y="1005204"/>
                  </a:lnTo>
                  <a:lnTo>
                    <a:pt x="3049206" y="973770"/>
                  </a:lnTo>
                  <a:lnTo>
                    <a:pt x="3072057" y="948370"/>
                  </a:lnTo>
                  <a:lnTo>
                    <a:pt x="3079991" y="969325"/>
                  </a:lnTo>
                  <a:lnTo>
                    <a:pt x="3093634" y="972500"/>
                  </a:lnTo>
                  <a:lnTo>
                    <a:pt x="3099029" y="980437"/>
                  </a:lnTo>
                  <a:lnTo>
                    <a:pt x="3110772" y="974087"/>
                  </a:lnTo>
                  <a:lnTo>
                    <a:pt x="3125689" y="985517"/>
                  </a:lnTo>
                  <a:lnTo>
                    <a:pt x="3140605" y="979167"/>
                  </a:lnTo>
                  <a:lnTo>
                    <a:pt x="3133623" y="967737"/>
                  </a:lnTo>
                  <a:lnTo>
                    <a:pt x="3150762" y="948687"/>
                  </a:lnTo>
                  <a:lnTo>
                    <a:pt x="3128545" y="959165"/>
                  </a:lnTo>
                  <a:lnTo>
                    <a:pt x="3107598" y="961387"/>
                  </a:lnTo>
                  <a:lnTo>
                    <a:pt x="3100933" y="952180"/>
                  </a:lnTo>
                  <a:lnTo>
                    <a:pt x="3120928" y="940432"/>
                  </a:lnTo>
                  <a:lnTo>
                    <a:pt x="3136480" y="921065"/>
                  </a:lnTo>
                  <a:lnTo>
                    <a:pt x="3125054" y="914080"/>
                  </a:lnTo>
                  <a:lnTo>
                    <a:pt x="3137749" y="903285"/>
                  </a:lnTo>
                  <a:lnTo>
                    <a:pt x="3126006" y="895982"/>
                  </a:lnTo>
                  <a:lnTo>
                    <a:pt x="3117437" y="886775"/>
                  </a:lnTo>
                  <a:lnTo>
                    <a:pt x="3130767" y="865502"/>
                  </a:lnTo>
                  <a:lnTo>
                    <a:pt x="3139971" y="846453"/>
                  </a:lnTo>
                  <a:lnTo>
                    <a:pt x="3158061" y="839150"/>
                  </a:lnTo>
                  <a:lnTo>
                    <a:pt x="3169487" y="806130"/>
                  </a:lnTo>
                  <a:lnTo>
                    <a:pt x="3179008" y="806130"/>
                  </a:lnTo>
                  <a:lnTo>
                    <a:pt x="3174882" y="816607"/>
                  </a:lnTo>
                  <a:lnTo>
                    <a:pt x="3180278" y="839785"/>
                  </a:lnTo>
                  <a:lnTo>
                    <a:pt x="3190116" y="854390"/>
                  </a:lnTo>
                  <a:lnTo>
                    <a:pt x="3192021" y="868995"/>
                  </a:lnTo>
                  <a:lnTo>
                    <a:pt x="3200590" y="852167"/>
                  </a:lnTo>
                  <a:lnTo>
                    <a:pt x="3218680" y="858518"/>
                  </a:lnTo>
                  <a:lnTo>
                    <a:pt x="3225028" y="849945"/>
                  </a:lnTo>
                  <a:lnTo>
                    <a:pt x="3219315" y="840420"/>
                  </a:lnTo>
                  <a:lnTo>
                    <a:pt x="3191069" y="848357"/>
                  </a:lnTo>
                  <a:lnTo>
                    <a:pt x="3195194" y="835340"/>
                  </a:lnTo>
                  <a:lnTo>
                    <a:pt x="3209794" y="835023"/>
                  </a:lnTo>
                  <a:lnTo>
                    <a:pt x="3217094" y="827720"/>
                  </a:lnTo>
                  <a:lnTo>
                    <a:pt x="3204398" y="809940"/>
                  </a:lnTo>
                  <a:lnTo>
                    <a:pt x="3218046" y="803590"/>
                  </a:lnTo>
                  <a:lnTo>
                    <a:pt x="3208207" y="786762"/>
                  </a:lnTo>
                  <a:lnTo>
                    <a:pt x="3190434" y="777555"/>
                  </a:lnTo>
                  <a:lnTo>
                    <a:pt x="3204716" y="760410"/>
                  </a:lnTo>
                  <a:lnTo>
                    <a:pt x="3237723" y="746440"/>
                  </a:lnTo>
                  <a:lnTo>
                    <a:pt x="3256766" y="757870"/>
                  </a:lnTo>
                  <a:lnTo>
                    <a:pt x="3273904" y="744853"/>
                  </a:lnTo>
                  <a:lnTo>
                    <a:pt x="3287551" y="776285"/>
                  </a:lnTo>
                  <a:lnTo>
                    <a:pt x="3305642" y="776285"/>
                  </a:lnTo>
                  <a:lnTo>
                    <a:pt x="3294851" y="757553"/>
                  </a:lnTo>
                  <a:lnTo>
                    <a:pt x="3315798" y="744535"/>
                  </a:lnTo>
                  <a:lnTo>
                    <a:pt x="3326589" y="729613"/>
                  </a:lnTo>
                  <a:lnTo>
                    <a:pt x="3312624" y="723580"/>
                  </a:lnTo>
                  <a:lnTo>
                    <a:pt x="3320876" y="705800"/>
                  </a:lnTo>
                  <a:lnTo>
                    <a:pt x="3310085" y="703578"/>
                  </a:lnTo>
                  <a:lnTo>
                    <a:pt x="3281839" y="732470"/>
                  </a:lnTo>
                  <a:lnTo>
                    <a:pt x="3269143" y="728343"/>
                  </a:lnTo>
                  <a:lnTo>
                    <a:pt x="3263748" y="710245"/>
                  </a:lnTo>
                  <a:lnTo>
                    <a:pt x="3249149" y="709610"/>
                  </a:lnTo>
                  <a:lnTo>
                    <a:pt x="3244705" y="728660"/>
                  </a:lnTo>
                  <a:lnTo>
                    <a:pt x="3220267" y="720088"/>
                  </a:lnTo>
                  <a:cubicBezTo>
                    <a:pt x="3219950" y="715643"/>
                    <a:pt x="3219632" y="711198"/>
                    <a:pt x="3219315" y="706753"/>
                  </a:cubicBezTo>
                  <a:lnTo>
                    <a:pt x="3252005" y="666430"/>
                  </a:lnTo>
                  <a:lnTo>
                    <a:pt x="3262161" y="634680"/>
                  </a:lnTo>
                  <a:lnTo>
                    <a:pt x="3284060" y="628330"/>
                  </a:lnTo>
                  <a:lnTo>
                    <a:pt x="3281839" y="615313"/>
                  </a:lnTo>
                  <a:lnTo>
                    <a:pt x="3314529" y="598168"/>
                  </a:lnTo>
                  <a:lnTo>
                    <a:pt x="3322780" y="579435"/>
                  </a:lnTo>
                  <a:lnTo>
                    <a:pt x="3375782" y="550225"/>
                  </a:lnTo>
                  <a:lnTo>
                    <a:pt x="3368800" y="538795"/>
                  </a:lnTo>
                  <a:lnTo>
                    <a:pt x="3365626" y="509268"/>
                  </a:lnTo>
                  <a:lnTo>
                    <a:pt x="3383082" y="459420"/>
                  </a:lnTo>
                  <a:lnTo>
                    <a:pt x="3397999" y="475295"/>
                  </a:lnTo>
                  <a:lnTo>
                    <a:pt x="3382447" y="500695"/>
                  </a:lnTo>
                  <a:lnTo>
                    <a:pt x="3392921" y="506728"/>
                  </a:lnTo>
                  <a:lnTo>
                    <a:pt x="3396095" y="496250"/>
                  </a:lnTo>
                  <a:lnTo>
                    <a:pt x="3407838" y="499425"/>
                  </a:lnTo>
                  <a:lnTo>
                    <a:pt x="3415137" y="518158"/>
                  </a:lnTo>
                  <a:lnTo>
                    <a:pt x="3420533" y="500378"/>
                  </a:lnTo>
                  <a:lnTo>
                    <a:pt x="3437671" y="512760"/>
                  </a:lnTo>
                  <a:lnTo>
                    <a:pt x="3449097" y="499108"/>
                  </a:lnTo>
                  <a:lnTo>
                    <a:pt x="3423389" y="483550"/>
                  </a:lnTo>
                  <a:cubicBezTo>
                    <a:pt x="3423072" y="477518"/>
                    <a:pt x="3422754" y="471485"/>
                    <a:pt x="3422437" y="465453"/>
                  </a:cubicBezTo>
                  <a:lnTo>
                    <a:pt x="3417042" y="452118"/>
                  </a:lnTo>
                  <a:lnTo>
                    <a:pt x="3442114" y="451800"/>
                  </a:lnTo>
                  <a:lnTo>
                    <a:pt x="3461792" y="498155"/>
                  </a:lnTo>
                  <a:lnTo>
                    <a:pt x="3488452" y="508315"/>
                  </a:lnTo>
                  <a:lnTo>
                    <a:pt x="3491625" y="528000"/>
                  </a:lnTo>
                  <a:lnTo>
                    <a:pt x="3516063" y="538478"/>
                  </a:lnTo>
                  <a:lnTo>
                    <a:pt x="3518285" y="524825"/>
                  </a:lnTo>
                  <a:lnTo>
                    <a:pt x="3488134" y="483868"/>
                  </a:lnTo>
                  <a:lnTo>
                    <a:pt x="3477343" y="482915"/>
                  </a:lnTo>
                  <a:lnTo>
                    <a:pt x="3464648" y="467358"/>
                  </a:lnTo>
                  <a:lnTo>
                    <a:pt x="3469726" y="443863"/>
                  </a:lnTo>
                  <a:lnTo>
                    <a:pt x="3455762" y="430528"/>
                  </a:lnTo>
                  <a:lnTo>
                    <a:pt x="3478930" y="391158"/>
                  </a:lnTo>
                  <a:lnTo>
                    <a:pt x="3499877" y="392110"/>
                  </a:lnTo>
                  <a:lnTo>
                    <a:pt x="3504955" y="382586"/>
                  </a:lnTo>
                  <a:lnTo>
                    <a:pt x="3519872" y="382268"/>
                  </a:lnTo>
                  <a:lnTo>
                    <a:pt x="3513842" y="401318"/>
                  </a:lnTo>
                  <a:lnTo>
                    <a:pt x="3521459" y="416240"/>
                  </a:lnTo>
                  <a:cubicBezTo>
                    <a:pt x="3521565" y="435819"/>
                    <a:pt x="3521670" y="455399"/>
                    <a:pt x="3521776" y="474978"/>
                  </a:cubicBezTo>
                  <a:lnTo>
                    <a:pt x="3539232" y="441323"/>
                  </a:lnTo>
                  <a:lnTo>
                    <a:pt x="3545262" y="385443"/>
                  </a:lnTo>
                  <a:lnTo>
                    <a:pt x="3559862" y="374013"/>
                  </a:lnTo>
                  <a:cubicBezTo>
                    <a:pt x="3560179" y="367980"/>
                    <a:pt x="3560497" y="361948"/>
                    <a:pt x="3560814" y="355915"/>
                  </a:cubicBezTo>
                  <a:lnTo>
                    <a:pt x="3577000" y="346390"/>
                  </a:lnTo>
                  <a:lnTo>
                    <a:pt x="3584934" y="337818"/>
                  </a:lnTo>
                  <a:lnTo>
                    <a:pt x="3583347" y="378775"/>
                  </a:lnTo>
                  <a:lnTo>
                    <a:pt x="3572874" y="405445"/>
                  </a:lnTo>
                  <a:lnTo>
                    <a:pt x="3584934" y="431480"/>
                  </a:lnTo>
                  <a:lnTo>
                    <a:pt x="3584934" y="456563"/>
                  </a:lnTo>
                  <a:lnTo>
                    <a:pt x="3565574" y="494980"/>
                  </a:lnTo>
                  <a:lnTo>
                    <a:pt x="3565574" y="505458"/>
                  </a:lnTo>
                  <a:lnTo>
                    <a:pt x="3590647" y="478788"/>
                  </a:lnTo>
                  <a:lnTo>
                    <a:pt x="3597629" y="443863"/>
                  </a:lnTo>
                  <a:lnTo>
                    <a:pt x="3607151" y="440688"/>
                  </a:lnTo>
                  <a:lnTo>
                    <a:pt x="3619846" y="457198"/>
                  </a:lnTo>
                  <a:lnTo>
                    <a:pt x="3627463" y="443545"/>
                  </a:lnTo>
                  <a:lnTo>
                    <a:pt x="3610007" y="428940"/>
                  </a:lnTo>
                  <a:lnTo>
                    <a:pt x="3605881" y="393380"/>
                  </a:lnTo>
                  <a:lnTo>
                    <a:pt x="3626828" y="379410"/>
                  </a:lnTo>
                  <a:lnTo>
                    <a:pt x="3629685" y="350835"/>
                  </a:lnTo>
                  <a:lnTo>
                    <a:pt x="3642380" y="337183"/>
                  </a:lnTo>
                  <a:lnTo>
                    <a:pt x="3652853" y="342263"/>
                  </a:lnTo>
                  <a:lnTo>
                    <a:pt x="3641428" y="366710"/>
                  </a:lnTo>
                  <a:lnTo>
                    <a:pt x="3662692" y="378140"/>
                  </a:lnTo>
                  <a:lnTo>
                    <a:pt x="3668722" y="349565"/>
                  </a:lnTo>
                  <a:lnTo>
                    <a:pt x="3689986" y="351471"/>
                  </a:lnTo>
                  <a:lnTo>
                    <a:pt x="3669357" y="331785"/>
                  </a:lnTo>
                  <a:lnTo>
                    <a:pt x="3676974" y="316863"/>
                  </a:lnTo>
                  <a:lnTo>
                    <a:pt x="3692843" y="327023"/>
                  </a:lnTo>
                  <a:lnTo>
                    <a:pt x="3703951" y="353375"/>
                  </a:lnTo>
                  <a:lnTo>
                    <a:pt x="3718550" y="355598"/>
                  </a:lnTo>
                  <a:lnTo>
                    <a:pt x="3728072" y="377505"/>
                  </a:lnTo>
                  <a:lnTo>
                    <a:pt x="3747432" y="396238"/>
                  </a:lnTo>
                  <a:lnTo>
                    <a:pt x="3742671" y="347660"/>
                  </a:lnTo>
                  <a:lnTo>
                    <a:pt x="3755366" y="329563"/>
                  </a:lnTo>
                  <a:lnTo>
                    <a:pt x="3741402" y="310831"/>
                  </a:lnTo>
                  <a:lnTo>
                    <a:pt x="3754097" y="299083"/>
                  </a:lnTo>
                  <a:lnTo>
                    <a:pt x="3732832" y="284796"/>
                  </a:lnTo>
                  <a:lnTo>
                    <a:pt x="3722042" y="307020"/>
                  </a:lnTo>
                  <a:lnTo>
                    <a:pt x="3702047" y="286066"/>
                  </a:lnTo>
                  <a:cubicBezTo>
                    <a:pt x="3702259" y="278340"/>
                    <a:pt x="3702470" y="270614"/>
                    <a:pt x="3702682" y="262888"/>
                  </a:cubicBezTo>
                  <a:lnTo>
                    <a:pt x="3679830" y="270191"/>
                  </a:lnTo>
                  <a:lnTo>
                    <a:pt x="3669992" y="254633"/>
                  </a:lnTo>
                  <a:lnTo>
                    <a:pt x="3686813" y="249236"/>
                  </a:lnTo>
                  <a:lnTo>
                    <a:pt x="3699508" y="257491"/>
                  </a:lnTo>
                  <a:lnTo>
                    <a:pt x="3701729" y="235583"/>
                  </a:lnTo>
                  <a:lnTo>
                    <a:pt x="3716646" y="253363"/>
                  </a:lnTo>
                  <a:lnTo>
                    <a:pt x="3718550" y="269238"/>
                  </a:lnTo>
                  <a:lnTo>
                    <a:pt x="3734419" y="275271"/>
                  </a:lnTo>
                  <a:lnTo>
                    <a:pt x="3730293" y="265746"/>
                  </a:lnTo>
                  <a:lnTo>
                    <a:pt x="3744893" y="235266"/>
                  </a:lnTo>
                  <a:lnTo>
                    <a:pt x="3771235" y="242251"/>
                  </a:lnTo>
                  <a:lnTo>
                    <a:pt x="3769648" y="285431"/>
                  </a:lnTo>
                  <a:lnTo>
                    <a:pt x="3794086" y="289241"/>
                  </a:lnTo>
                  <a:lnTo>
                    <a:pt x="3783295" y="269556"/>
                  </a:lnTo>
                  <a:lnTo>
                    <a:pt x="3790913" y="260031"/>
                  </a:lnTo>
                  <a:lnTo>
                    <a:pt x="3798212" y="266381"/>
                  </a:lnTo>
                  <a:lnTo>
                    <a:pt x="3841376" y="274001"/>
                  </a:lnTo>
                  <a:lnTo>
                    <a:pt x="3828998" y="295273"/>
                  </a:lnTo>
                  <a:lnTo>
                    <a:pt x="3855658" y="294321"/>
                  </a:lnTo>
                  <a:lnTo>
                    <a:pt x="3838837" y="314323"/>
                  </a:lnTo>
                  <a:lnTo>
                    <a:pt x="3855975" y="341628"/>
                  </a:lnTo>
                  <a:lnTo>
                    <a:pt x="3871844" y="335913"/>
                  </a:lnTo>
                  <a:lnTo>
                    <a:pt x="3865179" y="301306"/>
                  </a:lnTo>
                  <a:lnTo>
                    <a:pt x="3879461" y="284478"/>
                  </a:lnTo>
                  <a:lnTo>
                    <a:pt x="3862640" y="279398"/>
                  </a:lnTo>
                  <a:lnTo>
                    <a:pt x="3866766" y="252728"/>
                  </a:lnTo>
                  <a:lnTo>
                    <a:pt x="3885809" y="256856"/>
                  </a:lnTo>
                  <a:lnTo>
                    <a:pt x="3891839" y="239076"/>
                  </a:lnTo>
                  <a:lnTo>
                    <a:pt x="3894060" y="225423"/>
                  </a:lnTo>
                  <a:lnTo>
                    <a:pt x="3904534" y="220978"/>
                  </a:lnTo>
                  <a:lnTo>
                    <a:pt x="3929289" y="187006"/>
                  </a:lnTo>
                  <a:lnTo>
                    <a:pt x="3943254" y="185736"/>
                  </a:lnTo>
                  <a:lnTo>
                    <a:pt x="3965470" y="200658"/>
                  </a:lnTo>
                  <a:lnTo>
                    <a:pt x="3976261" y="187641"/>
                  </a:lnTo>
                  <a:lnTo>
                    <a:pt x="3960075" y="171766"/>
                  </a:lnTo>
                  <a:lnTo>
                    <a:pt x="3972453" y="131761"/>
                  </a:lnTo>
                  <a:lnTo>
                    <a:pt x="3994986" y="144143"/>
                  </a:lnTo>
                  <a:lnTo>
                    <a:pt x="3999747" y="129538"/>
                  </a:lnTo>
                  <a:lnTo>
                    <a:pt x="3988004" y="110806"/>
                  </a:lnTo>
                  <a:lnTo>
                    <a:pt x="3959440" y="105726"/>
                  </a:lnTo>
                  <a:lnTo>
                    <a:pt x="3959440" y="84453"/>
                  </a:lnTo>
                  <a:lnTo>
                    <a:pt x="3967692" y="78103"/>
                  </a:lnTo>
                  <a:lnTo>
                    <a:pt x="3995621" y="102233"/>
                  </a:lnTo>
                  <a:lnTo>
                    <a:pt x="4004825" y="96836"/>
                  </a:lnTo>
                  <a:lnTo>
                    <a:pt x="3998478" y="80008"/>
                  </a:lnTo>
                  <a:lnTo>
                    <a:pt x="4002286" y="45083"/>
                  </a:lnTo>
                  <a:lnTo>
                    <a:pt x="4010855" y="49211"/>
                  </a:lnTo>
                  <a:lnTo>
                    <a:pt x="4021646" y="71436"/>
                  </a:lnTo>
                  <a:lnTo>
                    <a:pt x="4027676" y="42861"/>
                  </a:lnTo>
                  <a:lnTo>
                    <a:pt x="4035293" y="40638"/>
                  </a:lnTo>
                  <a:lnTo>
                    <a:pt x="4041641" y="66673"/>
                  </a:lnTo>
                  <a:lnTo>
                    <a:pt x="4054336" y="69848"/>
                  </a:lnTo>
                  <a:lnTo>
                    <a:pt x="4064175" y="95248"/>
                  </a:lnTo>
                  <a:lnTo>
                    <a:pt x="4079726" y="78103"/>
                  </a:lnTo>
                  <a:lnTo>
                    <a:pt x="4104164" y="67626"/>
                  </a:lnTo>
                  <a:lnTo>
                    <a:pt x="4108290" y="85088"/>
                  </a:lnTo>
                  <a:lnTo>
                    <a:pt x="4059097" y="155256"/>
                  </a:lnTo>
                  <a:lnTo>
                    <a:pt x="4042276" y="238758"/>
                  </a:lnTo>
                  <a:lnTo>
                    <a:pt x="4027676" y="261936"/>
                  </a:lnTo>
                  <a:lnTo>
                    <a:pt x="4034024" y="290510"/>
                  </a:lnTo>
                  <a:lnTo>
                    <a:pt x="4046719" y="293685"/>
                  </a:lnTo>
                  <a:lnTo>
                    <a:pt x="4057510" y="275588"/>
                  </a:lnTo>
                  <a:lnTo>
                    <a:pt x="4081631" y="245743"/>
                  </a:lnTo>
                  <a:lnTo>
                    <a:pt x="4063540" y="247013"/>
                  </a:lnTo>
                  <a:cubicBezTo>
                    <a:pt x="4063752" y="242039"/>
                    <a:pt x="4063963" y="237065"/>
                    <a:pt x="4064175" y="232091"/>
                  </a:cubicBezTo>
                  <a:lnTo>
                    <a:pt x="4126063" y="154621"/>
                  </a:lnTo>
                  <a:lnTo>
                    <a:pt x="4140663" y="113663"/>
                  </a:lnTo>
                  <a:lnTo>
                    <a:pt x="4166688" y="90168"/>
                  </a:lnTo>
                  <a:lnTo>
                    <a:pt x="4171766" y="66673"/>
                  </a:lnTo>
                  <a:lnTo>
                    <a:pt x="4189856" y="50798"/>
                  </a:lnTo>
                  <a:lnTo>
                    <a:pt x="4187635" y="75881"/>
                  </a:lnTo>
                  <a:lnTo>
                    <a:pt x="4197473" y="93026"/>
                  </a:lnTo>
                  <a:lnTo>
                    <a:pt x="4195252" y="106678"/>
                  </a:lnTo>
                  <a:lnTo>
                    <a:pt x="4179383" y="116203"/>
                  </a:lnTo>
                  <a:lnTo>
                    <a:pt x="4170179" y="139381"/>
                  </a:lnTo>
                  <a:lnTo>
                    <a:pt x="4197791" y="131761"/>
                  </a:lnTo>
                  <a:lnTo>
                    <a:pt x="4185731" y="200658"/>
                  </a:lnTo>
                  <a:lnTo>
                    <a:pt x="4200330" y="201293"/>
                  </a:lnTo>
                  <a:lnTo>
                    <a:pt x="4222546" y="187323"/>
                  </a:lnTo>
                  <a:lnTo>
                    <a:pt x="4238098" y="143191"/>
                  </a:lnTo>
                  <a:lnTo>
                    <a:pt x="4246667" y="155573"/>
                  </a:lnTo>
                  <a:lnTo>
                    <a:pt x="4250476" y="141921"/>
                  </a:lnTo>
                  <a:lnTo>
                    <a:pt x="4236828" y="126363"/>
                  </a:lnTo>
                  <a:lnTo>
                    <a:pt x="4240954" y="106043"/>
                  </a:lnTo>
                  <a:lnTo>
                    <a:pt x="4258727" y="101916"/>
                  </a:lnTo>
                  <a:lnTo>
                    <a:pt x="4264123" y="93343"/>
                  </a:lnTo>
                  <a:lnTo>
                    <a:pt x="4277770" y="74293"/>
                  </a:lnTo>
                  <a:lnTo>
                    <a:pt x="4268884" y="63498"/>
                  </a:lnTo>
                  <a:lnTo>
                    <a:pt x="4274279" y="39686"/>
                  </a:lnTo>
                  <a:lnTo>
                    <a:pt x="4286657" y="33336"/>
                  </a:lnTo>
                  <a:lnTo>
                    <a:pt x="4277135" y="19366"/>
                  </a:lnTo>
                  <a:close/>
                  <a:moveTo>
                    <a:pt x="4105211" y="0"/>
                  </a:moveTo>
                  <a:lnTo>
                    <a:pt x="4132404" y="29210"/>
                  </a:lnTo>
                  <a:lnTo>
                    <a:pt x="4151279" y="20320"/>
                  </a:lnTo>
                  <a:lnTo>
                    <a:pt x="4142001" y="37465"/>
                  </a:lnTo>
                  <a:lnTo>
                    <a:pt x="4118327" y="43180"/>
                  </a:lnTo>
                  <a:lnTo>
                    <a:pt x="4092734" y="44133"/>
                  </a:lnTo>
                  <a:lnTo>
                    <a:pt x="4070660" y="57150"/>
                  </a:lnTo>
                  <a:lnTo>
                    <a:pt x="4067141" y="41275"/>
                  </a:lnTo>
                  <a:lnTo>
                    <a:pt x="4088575" y="39370"/>
                  </a:lnTo>
                  <a:lnTo>
                    <a:pt x="4087295" y="29528"/>
                  </a:lnTo>
                  <a:lnTo>
                    <a:pt x="4068100" y="26353"/>
                  </a:lnTo>
                  <a:lnTo>
                    <a:pt x="4072259" y="12065"/>
                  </a:lnTo>
                  <a:lnTo>
                    <a:pt x="4098812" y="10478"/>
                  </a:lnTo>
                  <a:close/>
                </a:path>
              </a:pathLst>
            </a:custGeom>
            <a:solidFill>
              <a:srgbClr val="D2D2D4"/>
            </a:solidFill>
            <a:ln w="19050"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18" name="Oval 17"/>
            <p:cNvSpPr/>
            <p:nvPr/>
          </p:nvSpPr>
          <p:spPr>
            <a:xfrm>
              <a:off x="733869" y="-85134"/>
              <a:ext cx="7279094" cy="7279094"/>
            </a:xfrm>
            <a:prstGeom prst="ellipse">
              <a:avLst/>
            </a:prstGeom>
            <a:noFill/>
            <a:ln w="285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" name="Freeform 321"/>
            <p:cNvSpPr>
              <a:spLocks/>
            </p:cNvSpPr>
            <p:nvPr/>
          </p:nvSpPr>
          <p:spPr bwMode="auto">
            <a:xfrm>
              <a:off x="4302570" y="4992688"/>
              <a:ext cx="369888" cy="349250"/>
            </a:xfrm>
            <a:custGeom>
              <a:avLst/>
              <a:gdLst>
                <a:gd name="T0" fmla="*/ 1052 w 1165"/>
                <a:gd name="T1" fmla="*/ 466 h 1099"/>
                <a:gd name="T2" fmla="*/ 1140 w 1165"/>
                <a:gd name="T3" fmla="*/ 574 h 1099"/>
                <a:gd name="T4" fmla="*/ 1070 w 1165"/>
                <a:gd name="T5" fmla="*/ 638 h 1099"/>
                <a:gd name="T6" fmla="*/ 1043 w 1165"/>
                <a:gd name="T7" fmla="*/ 662 h 1099"/>
                <a:gd name="T8" fmla="*/ 1020 w 1165"/>
                <a:gd name="T9" fmla="*/ 682 h 1099"/>
                <a:gd name="T10" fmla="*/ 965 w 1165"/>
                <a:gd name="T11" fmla="*/ 699 h 1099"/>
                <a:gd name="T12" fmla="*/ 991 w 1165"/>
                <a:gd name="T13" fmla="*/ 768 h 1099"/>
                <a:gd name="T14" fmla="*/ 935 w 1165"/>
                <a:gd name="T15" fmla="*/ 729 h 1099"/>
                <a:gd name="T16" fmla="*/ 902 w 1165"/>
                <a:gd name="T17" fmla="*/ 770 h 1099"/>
                <a:gd name="T18" fmla="*/ 894 w 1165"/>
                <a:gd name="T19" fmla="*/ 782 h 1099"/>
                <a:gd name="T20" fmla="*/ 894 w 1165"/>
                <a:gd name="T21" fmla="*/ 788 h 1099"/>
                <a:gd name="T22" fmla="*/ 904 w 1165"/>
                <a:gd name="T23" fmla="*/ 812 h 1099"/>
                <a:gd name="T24" fmla="*/ 916 w 1165"/>
                <a:gd name="T25" fmla="*/ 836 h 1099"/>
                <a:gd name="T26" fmla="*/ 806 w 1165"/>
                <a:gd name="T27" fmla="*/ 953 h 1099"/>
                <a:gd name="T28" fmla="*/ 834 w 1165"/>
                <a:gd name="T29" fmla="*/ 1045 h 1099"/>
                <a:gd name="T30" fmla="*/ 767 w 1165"/>
                <a:gd name="T31" fmla="*/ 1025 h 1099"/>
                <a:gd name="T32" fmla="*/ 633 w 1165"/>
                <a:gd name="T33" fmla="*/ 927 h 1099"/>
                <a:gd name="T34" fmla="*/ 548 w 1165"/>
                <a:gd name="T35" fmla="*/ 957 h 1099"/>
                <a:gd name="T36" fmla="*/ 546 w 1165"/>
                <a:gd name="T37" fmla="*/ 919 h 1099"/>
                <a:gd name="T38" fmla="*/ 556 w 1165"/>
                <a:gd name="T39" fmla="*/ 845 h 1099"/>
                <a:gd name="T40" fmla="*/ 434 w 1165"/>
                <a:gd name="T41" fmla="*/ 710 h 1099"/>
                <a:gd name="T42" fmla="*/ 329 w 1165"/>
                <a:gd name="T43" fmla="*/ 578 h 1099"/>
                <a:gd name="T44" fmla="*/ 171 w 1165"/>
                <a:gd name="T45" fmla="*/ 338 h 1099"/>
                <a:gd name="T46" fmla="*/ 0 w 1165"/>
                <a:gd name="T47" fmla="*/ 150 h 1099"/>
                <a:gd name="T48" fmla="*/ 54 w 1165"/>
                <a:gd name="T49" fmla="*/ 0 h 1099"/>
                <a:gd name="T50" fmla="*/ 112 w 1165"/>
                <a:gd name="T51" fmla="*/ 103 h 1099"/>
                <a:gd name="T52" fmla="*/ 205 w 1165"/>
                <a:gd name="T53" fmla="*/ 45 h 1099"/>
                <a:gd name="T54" fmla="*/ 345 w 1165"/>
                <a:gd name="T55" fmla="*/ 20 h 1099"/>
                <a:gd name="T56" fmla="*/ 536 w 1165"/>
                <a:gd name="T57" fmla="*/ 68 h 1099"/>
                <a:gd name="T58" fmla="*/ 852 w 1165"/>
                <a:gd name="T59" fmla="*/ 96 h 1099"/>
                <a:gd name="T60" fmla="*/ 936 w 1165"/>
                <a:gd name="T61" fmla="*/ 184 h 1099"/>
                <a:gd name="T62" fmla="*/ 1059 w 1165"/>
                <a:gd name="T63" fmla="*/ 154 h 1099"/>
                <a:gd name="T64" fmla="*/ 1112 w 1165"/>
                <a:gd name="T65" fmla="*/ 396 h 1099"/>
                <a:gd name="T66" fmla="*/ 1165 w 1165"/>
                <a:gd name="T67" fmla="*/ 438 h 10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165" h="1099">
                  <a:moveTo>
                    <a:pt x="1162" y="471"/>
                  </a:moveTo>
                  <a:lnTo>
                    <a:pt x="1052" y="466"/>
                  </a:lnTo>
                  <a:lnTo>
                    <a:pt x="1069" y="518"/>
                  </a:lnTo>
                  <a:lnTo>
                    <a:pt x="1140" y="574"/>
                  </a:lnTo>
                  <a:lnTo>
                    <a:pt x="1117" y="681"/>
                  </a:lnTo>
                  <a:lnTo>
                    <a:pt x="1070" y="638"/>
                  </a:lnTo>
                  <a:lnTo>
                    <a:pt x="1044" y="661"/>
                  </a:lnTo>
                  <a:lnTo>
                    <a:pt x="1043" y="662"/>
                  </a:lnTo>
                  <a:lnTo>
                    <a:pt x="1043" y="662"/>
                  </a:lnTo>
                  <a:lnTo>
                    <a:pt x="1020" y="682"/>
                  </a:lnTo>
                  <a:lnTo>
                    <a:pt x="970" y="652"/>
                  </a:lnTo>
                  <a:lnTo>
                    <a:pt x="965" y="699"/>
                  </a:lnTo>
                  <a:lnTo>
                    <a:pt x="1018" y="724"/>
                  </a:lnTo>
                  <a:lnTo>
                    <a:pt x="991" y="768"/>
                  </a:lnTo>
                  <a:lnTo>
                    <a:pt x="935" y="729"/>
                  </a:lnTo>
                  <a:lnTo>
                    <a:pt x="935" y="729"/>
                  </a:lnTo>
                  <a:lnTo>
                    <a:pt x="916" y="752"/>
                  </a:lnTo>
                  <a:lnTo>
                    <a:pt x="902" y="770"/>
                  </a:lnTo>
                  <a:lnTo>
                    <a:pt x="898" y="777"/>
                  </a:lnTo>
                  <a:lnTo>
                    <a:pt x="894" y="782"/>
                  </a:lnTo>
                  <a:lnTo>
                    <a:pt x="894" y="782"/>
                  </a:lnTo>
                  <a:lnTo>
                    <a:pt x="894" y="788"/>
                  </a:lnTo>
                  <a:lnTo>
                    <a:pt x="897" y="795"/>
                  </a:lnTo>
                  <a:lnTo>
                    <a:pt x="904" y="812"/>
                  </a:lnTo>
                  <a:lnTo>
                    <a:pt x="912" y="828"/>
                  </a:lnTo>
                  <a:lnTo>
                    <a:pt x="916" y="836"/>
                  </a:lnTo>
                  <a:lnTo>
                    <a:pt x="889" y="846"/>
                  </a:lnTo>
                  <a:lnTo>
                    <a:pt x="806" y="953"/>
                  </a:lnTo>
                  <a:lnTo>
                    <a:pt x="830" y="998"/>
                  </a:lnTo>
                  <a:lnTo>
                    <a:pt x="834" y="1045"/>
                  </a:lnTo>
                  <a:lnTo>
                    <a:pt x="814" y="1099"/>
                  </a:lnTo>
                  <a:lnTo>
                    <a:pt x="767" y="1025"/>
                  </a:lnTo>
                  <a:lnTo>
                    <a:pt x="687" y="1006"/>
                  </a:lnTo>
                  <a:lnTo>
                    <a:pt x="633" y="927"/>
                  </a:lnTo>
                  <a:lnTo>
                    <a:pt x="586" y="932"/>
                  </a:lnTo>
                  <a:lnTo>
                    <a:pt x="548" y="957"/>
                  </a:lnTo>
                  <a:lnTo>
                    <a:pt x="521" y="942"/>
                  </a:lnTo>
                  <a:lnTo>
                    <a:pt x="546" y="919"/>
                  </a:lnTo>
                  <a:lnTo>
                    <a:pt x="559" y="905"/>
                  </a:lnTo>
                  <a:lnTo>
                    <a:pt x="556" y="845"/>
                  </a:lnTo>
                  <a:lnTo>
                    <a:pt x="458" y="760"/>
                  </a:lnTo>
                  <a:lnTo>
                    <a:pt x="434" y="710"/>
                  </a:lnTo>
                  <a:lnTo>
                    <a:pt x="381" y="674"/>
                  </a:lnTo>
                  <a:lnTo>
                    <a:pt x="329" y="578"/>
                  </a:lnTo>
                  <a:lnTo>
                    <a:pt x="169" y="440"/>
                  </a:lnTo>
                  <a:lnTo>
                    <a:pt x="171" y="338"/>
                  </a:lnTo>
                  <a:lnTo>
                    <a:pt x="138" y="331"/>
                  </a:lnTo>
                  <a:lnTo>
                    <a:pt x="0" y="150"/>
                  </a:lnTo>
                  <a:lnTo>
                    <a:pt x="5" y="10"/>
                  </a:lnTo>
                  <a:lnTo>
                    <a:pt x="54" y="0"/>
                  </a:lnTo>
                  <a:lnTo>
                    <a:pt x="89" y="79"/>
                  </a:lnTo>
                  <a:lnTo>
                    <a:pt x="112" y="103"/>
                  </a:lnTo>
                  <a:lnTo>
                    <a:pt x="176" y="105"/>
                  </a:lnTo>
                  <a:lnTo>
                    <a:pt x="205" y="45"/>
                  </a:lnTo>
                  <a:lnTo>
                    <a:pt x="248" y="21"/>
                  </a:lnTo>
                  <a:lnTo>
                    <a:pt x="345" y="20"/>
                  </a:lnTo>
                  <a:lnTo>
                    <a:pt x="478" y="22"/>
                  </a:lnTo>
                  <a:lnTo>
                    <a:pt x="536" y="68"/>
                  </a:lnTo>
                  <a:lnTo>
                    <a:pt x="682" y="25"/>
                  </a:lnTo>
                  <a:lnTo>
                    <a:pt x="852" y="96"/>
                  </a:lnTo>
                  <a:lnTo>
                    <a:pt x="886" y="145"/>
                  </a:lnTo>
                  <a:lnTo>
                    <a:pt x="936" y="184"/>
                  </a:lnTo>
                  <a:lnTo>
                    <a:pt x="996" y="121"/>
                  </a:lnTo>
                  <a:lnTo>
                    <a:pt x="1059" y="154"/>
                  </a:lnTo>
                  <a:lnTo>
                    <a:pt x="1000" y="290"/>
                  </a:lnTo>
                  <a:lnTo>
                    <a:pt x="1112" y="396"/>
                  </a:lnTo>
                  <a:lnTo>
                    <a:pt x="1108" y="422"/>
                  </a:lnTo>
                  <a:lnTo>
                    <a:pt x="1165" y="438"/>
                  </a:lnTo>
                  <a:lnTo>
                    <a:pt x="1162" y="471"/>
                  </a:lnTo>
                  <a:close/>
                </a:path>
              </a:pathLst>
            </a:custGeom>
            <a:solidFill>
              <a:srgbClr val="9FD55B"/>
            </a:solidFill>
            <a:ln w="3175">
              <a:solidFill>
                <a:srgbClr val="80AB49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6722988" y="2102125"/>
            <a:ext cx="833628" cy="833628"/>
            <a:chOff x="5198988" y="2102125"/>
            <a:chExt cx="833628" cy="833628"/>
          </a:xfrm>
        </p:grpSpPr>
        <p:sp>
          <p:nvSpPr>
            <p:cNvPr id="12" name="Oval 11"/>
            <p:cNvSpPr/>
            <p:nvPr/>
          </p:nvSpPr>
          <p:spPr>
            <a:xfrm>
              <a:off x="5198988" y="2102125"/>
              <a:ext cx="833628" cy="833628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50000" r="-5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" name="Freeform 19"/>
            <p:cNvSpPr/>
            <p:nvPr/>
          </p:nvSpPr>
          <p:spPr>
            <a:xfrm>
              <a:off x="5615793" y="2102125"/>
              <a:ext cx="416823" cy="833628"/>
            </a:xfrm>
            <a:custGeom>
              <a:avLst/>
              <a:gdLst>
                <a:gd name="connsiteX0" fmla="*/ 9 w 416823"/>
                <a:gd name="connsiteY0" fmla="*/ 0 h 833628"/>
                <a:gd name="connsiteX1" fmla="*/ 416823 w 416823"/>
                <a:gd name="connsiteY1" fmla="*/ 416814 h 833628"/>
                <a:gd name="connsiteX2" fmla="*/ 9 w 416823"/>
                <a:gd name="connsiteY2" fmla="*/ 833628 h 833628"/>
                <a:gd name="connsiteX3" fmla="*/ 0 w 416823"/>
                <a:gd name="connsiteY3" fmla="*/ 833627 h 833628"/>
                <a:gd name="connsiteX4" fmla="*/ 0 w 416823"/>
                <a:gd name="connsiteY4" fmla="*/ 1 h 833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6823" h="833628">
                  <a:moveTo>
                    <a:pt x="9" y="0"/>
                  </a:moveTo>
                  <a:cubicBezTo>
                    <a:pt x="230209" y="0"/>
                    <a:pt x="416823" y="186614"/>
                    <a:pt x="416823" y="416814"/>
                  </a:cubicBezTo>
                  <a:cubicBezTo>
                    <a:pt x="416823" y="647014"/>
                    <a:pt x="230209" y="833628"/>
                    <a:pt x="9" y="833628"/>
                  </a:cubicBezTo>
                  <a:lnTo>
                    <a:pt x="0" y="83362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tx1">
                <a:alpha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20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9185735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Bulgaria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Editable Pins for Maps</a:t>
            </a:r>
            <a:endParaRPr lang="en-US" dirty="0"/>
          </a:p>
        </p:txBody>
      </p:sp>
      <p:grpSp>
        <p:nvGrpSpPr>
          <p:cNvPr id="35" name="Group 34"/>
          <p:cNvGrpSpPr/>
          <p:nvPr/>
        </p:nvGrpSpPr>
        <p:grpSpPr>
          <a:xfrm>
            <a:off x="2628800" y="1628801"/>
            <a:ext cx="1316897" cy="2235991"/>
            <a:chOff x="4381387" y="1557338"/>
            <a:chExt cx="1676627" cy="2846784"/>
          </a:xfrm>
        </p:grpSpPr>
        <p:sp>
          <p:nvSpPr>
            <p:cNvPr id="56" name="Freeform 55"/>
            <p:cNvSpPr/>
            <p:nvPr/>
          </p:nvSpPr>
          <p:spPr>
            <a:xfrm rot="10800000">
              <a:off x="4381387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Oval 56"/>
            <p:cNvSpPr/>
            <p:nvPr/>
          </p:nvSpPr>
          <p:spPr>
            <a:xfrm>
              <a:off x="4553192" y="1729140"/>
              <a:ext cx="1333018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Oval 57"/>
            <p:cNvSpPr/>
            <p:nvPr/>
          </p:nvSpPr>
          <p:spPr>
            <a:xfrm>
              <a:off x="4689041" y="1864975"/>
              <a:ext cx="1061346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Freeform 58"/>
            <p:cNvSpPr/>
            <p:nvPr/>
          </p:nvSpPr>
          <p:spPr>
            <a:xfrm rot="10800000">
              <a:off x="5219701" y="1557338"/>
              <a:ext cx="838313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4033721" y="1628801"/>
            <a:ext cx="1316895" cy="2235991"/>
            <a:chOff x="4381388" y="1557338"/>
            <a:chExt cx="1676624" cy="2846784"/>
          </a:xfrm>
        </p:grpSpPr>
        <p:sp>
          <p:nvSpPr>
            <p:cNvPr id="52" name="Freeform 5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Oval 5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Oval 5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Freeform 5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5438641" y="1628801"/>
            <a:ext cx="1316895" cy="2235991"/>
            <a:chOff x="4381388" y="1557338"/>
            <a:chExt cx="1676624" cy="2846784"/>
          </a:xfrm>
        </p:grpSpPr>
        <p:sp>
          <p:nvSpPr>
            <p:cNvPr id="48" name="Freeform 4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Oval 4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Oval 4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Freeform 5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6843561" y="1628801"/>
            <a:ext cx="1316895" cy="2235991"/>
            <a:chOff x="4381388" y="1557338"/>
            <a:chExt cx="1676624" cy="2846784"/>
          </a:xfrm>
        </p:grpSpPr>
        <p:sp>
          <p:nvSpPr>
            <p:cNvPr id="44" name="Freeform 4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Oval 4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Oval 4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Freeform 4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8248482" y="1628801"/>
            <a:ext cx="1316895" cy="2235991"/>
            <a:chOff x="4381388" y="1557338"/>
            <a:chExt cx="1676624" cy="2846784"/>
          </a:xfrm>
        </p:grpSpPr>
        <p:sp>
          <p:nvSpPr>
            <p:cNvPr id="40" name="Freeform 3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Oval 4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Oval 4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Freeform 4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6" name="Group 65"/>
          <p:cNvGrpSpPr/>
          <p:nvPr/>
        </p:nvGrpSpPr>
        <p:grpSpPr>
          <a:xfrm>
            <a:off x="2628800" y="3999733"/>
            <a:ext cx="1987436" cy="2281887"/>
            <a:chOff x="4381388" y="1557338"/>
            <a:chExt cx="2528210" cy="2902781"/>
          </a:xfrm>
        </p:grpSpPr>
        <p:pic>
          <p:nvPicPr>
            <p:cNvPr id="67" name="Picture 66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68" name="Freeform 6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rgbClr val="3F4855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69" name="Oval 6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0" name="Oval 6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1" name="Freeform 7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90" name="Group 89"/>
          <p:cNvGrpSpPr/>
          <p:nvPr/>
        </p:nvGrpSpPr>
        <p:grpSpPr>
          <a:xfrm>
            <a:off x="4032209" y="3999733"/>
            <a:ext cx="1987436" cy="2281887"/>
            <a:chOff x="4381388" y="1557338"/>
            <a:chExt cx="2528210" cy="2902781"/>
          </a:xfrm>
        </p:grpSpPr>
        <p:pic>
          <p:nvPicPr>
            <p:cNvPr id="91" name="Picture 90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92" name="Freeform 9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3" name="Oval 9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4" name="Oval 9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5" name="Freeform 9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5435618" y="3999733"/>
            <a:ext cx="1987436" cy="2281887"/>
            <a:chOff x="4381388" y="1557338"/>
            <a:chExt cx="2528210" cy="2902781"/>
          </a:xfrm>
        </p:grpSpPr>
        <p:pic>
          <p:nvPicPr>
            <p:cNvPr id="85" name="Picture 84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6" name="Freeform 8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7" name="Oval 8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8" name="Oval 8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9" name="Freeform 8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8" name="Group 77"/>
          <p:cNvGrpSpPr/>
          <p:nvPr/>
        </p:nvGrpSpPr>
        <p:grpSpPr>
          <a:xfrm>
            <a:off x="6839027" y="3999733"/>
            <a:ext cx="1987436" cy="2281887"/>
            <a:chOff x="4381388" y="1557338"/>
            <a:chExt cx="2528210" cy="2902781"/>
          </a:xfrm>
        </p:grpSpPr>
        <p:pic>
          <p:nvPicPr>
            <p:cNvPr id="79" name="Picture 78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0" name="Freeform 7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1" name="Oval 8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2" name="Oval 8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3" name="Freeform 8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8242434" y="3999733"/>
            <a:ext cx="1987436" cy="2281887"/>
            <a:chOff x="4381388" y="1557338"/>
            <a:chExt cx="2528210" cy="2902781"/>
          </a:xfrm>
        </p:grpSpPr>
        <p:pic>
          <p:nvPicPr>
            <p:cNvPr id="73" name="Picture 72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74" name="Freeform 7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5" name="Oval 7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6" name="Oval 7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7" name="Freeform 7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sp>
        <p:nvSpPr>
          <p:cNvPr id="60" name="TextBox 59"/>
          <p:cNvSpPr txBox="1"/>
          <p:nvPr/>
        </p:nvSpPr>
        <p:spPr>
          <a:xfrm>
            <a:off x="1539465" y="3893286"/>
            <a:ext cx="110117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With shadow:</a:t>
            </a:r>
            <a:endParaRPr lang="en-US" dirty="0"/>
          </a:p>
        </p:txBody>
      </p:sp>
      <p:sp>
        <p:nvSpPr>
          <p:cNvPr id="61" name="Oval 60"/>
          <p:cNvSpPr/>
          <p:nvPr/>
        </p:nvSpPr>
        <p:spPr>
          <a:xfrm>
            <a:off x="8832305" y="606866"/>
            <a:ext cx="336307" cy="336307"/>
          </a:xfrm>
          <a:prstGeom prst="ellipse">
            <a:avLst/>
          </a:prstGeom>
          <a:blipFill>
            <a:blip r:embed="rId5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21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9192682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ubtitle 4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Your Subtitle Here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Bulgaria</a:t>
            </a:r>
            <a:endParaRPr lang="en-US" dirty="0"/>
          </a:p>
        </p:txBody>
      </p:sp>
      <p:sp>
        <p:nvSpPr>
          <p:cNvPr id="716" name="TextBox 715"/>
          <p:cNvSpPr txBox="1"/>
          <p:nvPr/>
        </p:nvSpPr>
        <p:spPr>
          <a:xfrm>
            <a:off x="6657106" y="1436822"/>
            <a:ext cx="368042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fr-FR"/>
            </a:defPPr>
          </a:lstStyle>
          <a:p>
            <a:r>
              <a:rPr lang="en-US" sz="28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Lorem Ipsum</a:t>
            </a:r>
          </a:p>
        </p:txBody>
      </p:sp>
      <p:sp>
        <p:nvSpPr>
          <p:cNvPr id="11" name="Rectangle 10"/>
          <p:cNvSpPr/>
          <p:nvPr/>
        </p:nvSpPr>
        <p:spPr>
          <a:xfrm>
            <a:off x="6657106" y="2060849"/>
            <a:ext cx="3680420" cy="36933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lorem ipsum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fui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tristique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tortor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turpis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dui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nunciti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eros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mauris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donec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odio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itsup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sodales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magna dolor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Id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evedin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venenatis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lacus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magnis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Felis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arcu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in tempus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praesent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est. 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enim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risunit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quisque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vitae, dolor magna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phasellus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Vestibulum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est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vinee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platea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tempor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dis.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Curabitur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interdum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placerat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luctus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ut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a,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orci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nam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mattis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loremi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tincidunt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aptent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malesuada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</a:t>
            </a:r>
          </a:p>
        </p:txBody>
      </p:sp>
      <p:grpSp>
        <p:nvGrpSpPr>
          <p:cNvPr id="16" name="Group 15"/>
          <p:cNvGrpSpPr>
            <a:grpSpLocks noChangeAspect="1"/>
          </p:cNvGrpSpPr>
          <p:nvPr/>
        </p:nvGrpSpPr>
        <p:grpSpPr>
          <a:xfrm>
            <a:off x="1711854" y="1236927"/>
            <a:ext cx="4389120" cy="4389120"/>
            <a:chOff x="733869" y="-85134"/>
            <a:chExt cx="7279094" cy="7279094"/>
          </a:xfrm>
        </p:grpSpPr>
        <p:sp>
          <p:nvSpPr>
            <p:cNvPr id="17" name="Freeform 16"/>
            <p:cNvSpPr/>
            <p:nvPr/>
          </p:nvSpPr>
          <p:spPr>
            <a:xfrm>
              <a:off x="1121248" y="61918"/>
              <a:ext cx="6891715" cy="6367455"/>
            </a:xfrm>
            <a:custGeom>
              <a:avLst/>
              <a:gdLst>
                <a:gd name="connsiteX0" fmla="*/ 2683163 w 6891715"/>
                <a:gd name="connsiteY0" fmla="*/ 6337292 h 6367455"/>
                <a:gd name="connsiteX1" fmla="*/ 2693958 w 6891715"/>
                <a:gd name="connsiteY1" fmla="*/ 6353978 h 6367455"/>
                <a:gd name="connsiteX2" fmla="*/ 2680624 w 6891715"/>
                <a:gd name="connsiteY2" fmla="*/ 6366813 h 6367455"/>
                <a:gd name="connsiteX3" fmla="*/ 2668876 w 6891715"/>
                <a:gd name="connsiteY3" fmla="*/ 6367455 h 6367455"/>
                <a:gd name="connsiteX4" fmla="*/ 2665383 w 6891715"/>
                <a:gd name="connsiteY4" fmla="*/ 6352695 h 6367455"/>
                <a:gd name="connsiteX5" fmla="*/ 2700308 w 6891715"/>
                <a:gd name="connsiteY5" fmla="*/ 6256329 h 6367455"/>
                <a:gd name="connsiteX6" fmla="*/ 2695228 w 6891715"/>
                <a:gd name="connsiteY6" fmla="*/ 6265854 h 6367455"/>
                <a:gd name="connsiteX7" fmla="*/ 2687608 w 6891715"/>
                <a:gd name="connsiteY7" fmla="*/ 6263949 h 6367455"/>
                <a:gd name="connsiteX8" fmla="*/ 2690784 w 6891715"/>
                <a:gd name="connsiteY8" fmla="*/ 6256647 h 6367455"/>
                <a:gd name="connsiteX9" fmla="*/ 2722533 w 6891715"/>
                <a:gd name="connsiteY9" fmla="*/ 6238867 h 6367455"/>
                <a:gd name="connsiteX10" fmla="*/ 2720891 w 6891715"/>
                <a:gd name="connsiteY10" fmla="*/ 6254742 h 6367455"/>
                <a:gd name="connsiteX11" fmla="*/ 2713008 w 6891715"/>
                <a:gd name="connsiteY11" fmla="*/ 6251567 h 6367455"/>
                <a:gd name="connsiteX12" fmla="*/ 2714322 w 6891715"/>
                <a:gd name="connsiteY12" fmla="*/ 6242360 h 6367455"/>
                <a:gd name="connsiteX13" fmla="*/ 4255139 w 6891715"/>
                <a:gd name="connsiteY13" fmla="*/ 6154726 h 6367455"/>
                <a:gd name="connsiteX14" fmla="*/ 4256051 w 6891715"/>
                <a:gd name="connsiteY14" fmla="*/ 6161076 h 6367455"/>
                <a:gd name="connsiteX15" fmla="*/ 4243891 w 6891715"/>
                <a:gd name="connsiteY15" fmla="*/ 6173776 h 6367455"/>
                <a:gd name="connsiteX16" fmla="*/ 4241763 w 6891715"/>
                <a:gd name="connsiteY16" fmla="*/ 6166474 h 6367455"/>
                <a:gd name="connsiteX17" fmla="*/ 4245715 w 6891715"/>
                <a:gd name="connsiteY17" fmla="*/ 6156949 h 6367455"/>
                <a:gd name="connsiteX18" fmla="*/ 4249971 w 6891715"/>
                <a:gd name="connsiteY18" fmla="*/ 6160124 h 6367455"/>
                <a:gd name="connsiteX19" fmla="*/ 3939210 w 6891715"/>
                <a:gd name="connsiteY19" fmla="*/ 6130914 h 6367455"/>
                <a:gd name="connsiteX20" fmla="*/ 3946521 w 6891715"/>
                <a:gd name="connsiteY20" fmla="*/ 6130914 h 6367455"/>
                <a:gd name="connsiteX21" fmla="*/ 3948746 w 6891715"/>
                <a:gd name="connsiteY21" fmla="*/ 6144521 h 6367455"/>
                <a:gd name="connsiteX22" fmla="*/ 3956057 w 6891715"/>
                <a:gd name="connsiteY22" fmla="*/ 6150849 h 6367455"/>
                <a:gd name="connsiteX23" fmla="*/ 3965594 w 6891715"/>
                <a:gd name="connsiteY23" fmla="*/ 6141356 h 6367455"/>
                <a:gd name="connsiteX24" fmla="*/ 3975130 w 6891715"/>
                <a:gd name="connsiteY24" fmla="*/ 6138192 h 6367455"/>
                <a:gd name="connsiteX25" fmla="*/ 3984666 w 6891715"/>
                <a:gd name="connsiteY25" fmla="*/ 6141989 h 6367455"/>
                <a:gd name="connsiteX26" fmla="*/ 3987845 w 6891715"/>
                <a:gd name="connsiteY26" fmla="*/ 6149267 h 6367455"/>
                <a:gd name="connsiteX27" fmla="*/ 3978309 w 6891715"/>
                <a:gd name="connsiteY27" fmla="*/ 6154646 h 6367455"/>
                <a:gd name="connsiteX28" fmla="*/ 3978309 w 6891715"/>
                <a:gd name="connsiteY28" fmla="*/ 6160026 h 6367455"/>
                <a:gd name="connsiteX29" fmla="*/ 3992295 w 6891715"/>
                <a:gd name="connsiteY29" fmla="*/ 6161924 h 6367455"/>
                <a:gd name="connsiteX30" fmla="*/ 3996427 w 6891715"/>
                <a:gd name="connsiteY30" fmla="*/ 6160975 h 6367455"/>
                <a:gd name="connsiteX31" fmla="*/ 4004056 w 6891715"/>
                <a:gd name="connsiteY31" fmla="*/ 6173316 h 6367455"/>
                <a:gd name="connsiteX32" fmla="*/ 4011367 w 6891715"/>
                <a:gd name="connsiteY32" fmla="*/ 6170151 h 6367455"/>
                <a:gd name="connsiteX33" fmla="*/ 4028214 w 6891715"/>
                <a:gd name="connsiteY33" fmla="*/ 6170151 h 6367455"/>
                <a:gd name="connsiteX34" fmla="*/ 4038069 w 6891715"/>
                <a:gd name="connsiteY34" fmla="*/ 6164772 h 6367455"/>
                <a:gd name="connsiteX35" fmla="*/ 4054916 w 6891715"/>
                <a:gd name="connsiteY35" fmla="*/ 6162557 h 6367455"/>
                <a:gd name="connsiteX36" fmla="*/ 4060320 w 6891715"/>
                <a:gd name="connsiteY36" fmla="*/ 6158127 h 6367455"/>
                <a:gd name="connsiteX37" fmla="*/ 4068584 w 6891715"/>
                <a:gd name="connsiteY37" fmla="*/ 6161291 h 6367455"/>
                <a:gd name="connsiteX38" fmla="*/ 4073988 w 6891715"/>
                <a:gd name="connsiteY38" fmla="*/ 6169835 h 6367455"/>
                <a:gd name="connsiteX39" fmla="*/ 4082571 w 6891715"/>
                <a:gd name="connsiteY39" fmla="*/ 6170468 h 6367455"/>
                <a:gd name="connsiteX40" fmla="*/ 4100371 w 6891715"/>
                <a:gd name="connsiteY40" fmla="*/ 6165089 h 6367455"/>
                <a:gd name="connsiteX41" fmla="*/ 4109908 w 6891715"/>
                <a:gd name="connsiteY41" fmla="*/ 6170468 h 6367455"/>
                <a:gd name="connsiteX42" fmla="*/ 4119444 w 6891715"/>
                <a:gd name="connsiteY42" fmla="*/ 6170151 h 6367455"/>
                <a:gd name="connsiteX43" fmla="*/ 4128980 w 6891715"/>
                <a:gd name="connsiteY43" fmla="*/ 6163823 h 6367455"/>
                <a:gd name="connsiteX44" fmla="*/ 4137563 w 6891715"/>
                <a:gd name="connsiteY44" fmla="*/ 6166038 h 6367455"/>
                <a:gd name="connsiteX45" fmla="*/ 4135337 w 6891715"/>
                <a:gd name="connsiteY45" fmla="*/ 6172366 h 6367455"/>
                <a:gd name="connsiteX46" fmla="*/ 4137563 w 6891715"/>
                <a:gd name="connsiteY46" fmla="*/ 6180594 h 6367455"/>
                <a:gd name="connsiteX47" fmla="*/ 4142013 w 6891715"/>
                <a:gd name="connsiteY47" fmla="*/ 6188821 h 6367455"/>
                <a:gd name="connsiteX48" fmla="*/ 4149324 w 6891715"/>
                <a:gd name="connsiteY48" fmla="*/ 6191985 h 6367455"/>
                <a:gd name="connsiteX49" fmla="*/ 4156635 w 6891715"/>
                <a:gd name="connsiteY49" fmla="*/ 6184707 h 6367455"/>
                <a:gd name="connsiteX50" fmla="*/ 4163946 w 6891715"/>
                <a:gd name="connsiteY50" fmla="*/ 6181543 h 6367455"/>
                <a:gd name="connsiteX51" fmla="*/ 4175707 w 6891715"/>
                <a:gd name="connsiteY51" fmla="*/ 6184707 h 6367455"/>
                <a:gd name="connsiteX52" fmla="*/ 4179840 w 6891715"/>
                <a:gd name="connsiteY52" fmla="*/ 6177113 h 6367455"/>
                <a:gd name="connsiteX53" fmla="*/ 4181111 w 6891715"/>
                <a:gd name="connsiteY53" fmla="*/ 6169835 h 6367455"/>
                <a:gd name="connsiteX54" fmla="*/ 4185243 w 6891715"/>
                <a:gd name="connsiteY54" fmla="*/ 6167620 h 6367455"/>
                <a:gd name="connsiteX55" fmla="*/ 4184290 w 6891715"/>
                <a:gd name="connsiteY55" fmla="*/ 6176164 h 6367455"/>
                <a:gd name="connsiteX56" fmla="*/ 4189376 w 6891715"/>
                <a:gd name="connsiteY56" fmla="*/ 6184391 h 6367455"/>
                <a:gd name="connsiteX57" fmla="*/ 4188422 w 6891715"/>
                <a:gd name="connsiteY57" fmla="*/ 6188504 h 6367455"/>
                <a:gd name="connsiteX58" fmla="*/ 4186197 w 6891715"/>
                <a:gd name="connsiteY58" fmla="*/ 6195782 h 6367455"/>
                <a:gd name="connsiteX59" fmla="*/ 4179204 w 6891715"/>
                <a:gd name="connsiteY59" fmla="*/ 6206541 h 6367455"/>
                <a:gd name="connsiteX60" fmla="*/ 4170621 w 6891715"/>
                <a:gd name="connsiteY60" fmla="*/ 6210654 h 6367455"/>
                <a:gd name="connsiteX61" fmla="*/ 4164264 w 6891715"/>
                <a:gd name="connsiteY61" fmla="*/ 6205908 h 6367455"/>
                <a:gd name="connsiteX62" fmla="*/ 4152820 w 6891715"/>
                <a:gd name="connsiteY62" fmla="*/ 6212237 h 6367455"/>
                <a:gd name="connsiteX63" fmla="*/ 4144238 w 6891715"/>
                <a:gd name="connsiteY63" fmla="*/ 6213186 h 6367455"/>
                <a:gd name="connsiteX64" fmla="*/ 4128344 w 6891715"/>
                <a:gd name="connsiteY64" fmla="*/ 6207807 h 6367455"/>
                <a:gd name="connsiteX65" fmla="*/ 4114358 w 6891715"/>
                <a:gd name="connsiteY65" fmla="*/ 6212553 h 6367455"/>
                <a:gd name="connsiteX66" fmla="*/ 4103232 w 6891715"/>
                <a:gd name="connsiteY66" fmla="*/ 6208123 h 6367455"/>
                <a:gd name="connsiteX67" fmla="*/ 4085114 w 6891715"/>
                <a:gd name="connsiteY67" fmla="*/ 6208756 h 6367455"/>
                <a:gd name="connsiteX68" fmla="*/ 4074306 w 6891715"/>
                <a:gd name="connsiteY68" fmla="*/ 6218249 h 6367455"/>
                <a:gd name="connsiteX69" fmla="*/ 4066995 w 6891715"/>
                <a:gd name="connsiteY69" fmla="*/ 6221413 h 6367455"/>
                <a:gd name="connsiteX70" fmla="*/ 4051101 w 6891715"/>
                <a:gd name="connsiteY70" fmla="*/ 6221413 h 6367455"/>
                <a:gd name="connsiteX71" fmla="*/ 4045697 w 6891715"/>
                <a:gd name="connsiteY71" fmla="*/ 6224577 h 6367455"/>
                <a:gd name="connsiteX72" fmla="*/ 4041565 w 6891715"/>
                <a:gd name="connsiteY72" fmla="*/ 6222362 h 6367455"/>
                <a:gd name="connsiteX73" fmla="*/ 4045697 w 6891715"/>
                <a:gd name="connsiteY73" fmla="*/ 6211920 h 6367455"/>
                <a:gd name="connsiteX74" fmla="*/ 4037115 w 6891715"/>
                <a:gd name="connsiteY74" fmla="*/ 6202744 h 6367455"/>
                <a:gd name="connsiteX75" fmla="*/ 4024400 w 6891715"/>
                <a:gd name="connsiteY75" fmla="*/ 6194200 h 6367455"/>
                <a:gd name="connsiteX76" fmla="*/ 4014864 w 6891715"/>
                <a:gd name="connsiteY76" fmla="*/ 6197681 h 6367455"/>
                <a:gd name="connsiteX77" fmla="*/ 4003103 w 6891715"/>
                <a:gd name="connsiteY77" fmla="*/ 6194516 h 6367455"/>
                <a:gd name="connsiteX78" fmla="*/ 3992613 w 6891715"/>
                <a:gd name="connsiteY78" fmla="*/ 6191352 h 6367455"/>
                <a:gd name="connsiteX79" fmla="*/ 3979898 w 6891715"/>
                <a:gd name="connsiteY79" fmla="*/ 6192618 h 6367455"/>
                <a:gd name="connsiteX80" fmla="*/ 3970362 w 6891715"/>
                <a:gd name="connsiteY80" fmla="*/ 6184391 h 6367455"/>
                <a:gd name="connsiteX81" fmla="*/ 3954468 w 6891715"/>
                <a:gd name="connsiteY81" fmla="*/ 6179961 h 6367455"/>
                <a:gd name="connsiteX82" fmla="*/ 3944614 w 6891715"/>
                <a:gd name="connsiteY82" fmla="*/ 6184707 h 6367455"/>
                <a:gd name="connsiteX83" fmla="*/ 3933171 w 6891715"/>
                <a:gd name="connsiteY83" fmla="*/ 6188821 h 6367455"/>
                <a:gd name="connsiteX84" fmla="*/ 3925542 w 6891715"/>
                <a:gd name="connsiteY84" fmla="*/ 6178379 h 6367455"/>
                <a:gd name="connsiteX85" fmla="*/ 3923634 w 6891715"/>
                <a:gd name="connsiteY85" fmla="*/ 6167620 h 6367455"/>
                <a:gd name="connsiteX86" fmla="*/ 3924588 w 6891715"/>
                <a:gd name="connsiteY86" fmla="*/ 6157494 h 6367455"/>
                <a:gd name="connsiteX87" fmla="*/ 3919184 w 6891715"/>
                <a:gd name="connsiteY87" fmla="*/ 6148951 h 6367455"/>
                <a:gd name="connsiteX88" fmla="*/ 3919820 w 6891715"/>
                <a:gd name="connsiteY88" fmla="*/ 6142622 h 6367455"/>
                <a:gd name="connsiteX89" fmla="*/ 3917913 w 6891715"/>
                <a:gd name="connsiteY89" fmla="*/ 6136294 h 6367455"/>
                <a:gd name="connsiteX90" fmla="*/ 3925224 w 6891715"/>
                <a:gd name="connsiteY90" fmla="*/ 6139458 h 6367455"/>
                <a:gd name="connsiteX91" fmla="*/ 3932853 w 6891715"/>
                <a:gd name="connsiteY91" fmla="*/ 6150216 h 6367455"/>
                <a:gd name="connsiteX92" fmla="*/ 3938257 w 6891715"/>
                <a:gd name="connsiteY92" fmla="*/ 6154014 h 6367455"/>
                <a:gd name="connsiteX93" fmla="*/ 3943343 w 6891715"/>
                <a:gd name="connsiteY93" fmla="*/ 6148634 h 6367455"/>
                <a:gd name="connsiteX94" fmla="*/ 3934760 w 6891715"/>
                <a:gd name="connsiteY94" fmla="*/ 6140407 h 6367455"/>
                <a:gd name="connsiteX95" fmla="*/ 4979304 w 6891715"/>
                <a:gd name="connsiteY95" fmla="*/ 6116626 h 6367455"/>
                <a:gd name="connsiteX96" fmla="*/ 4987888 w 6891715"/>
                <a:gd name="connsiteY96" fmla="*/ 6116626 h 6367455"/>
                <a:gd name="connsiteX97" fmla="*/ 4983755 w 6891715"/>
                <a:gd name="connsiteY97" fmla="*/ 6126107 h 6367455"/>
                <a:gd name="connsiteX98" fmla="*/ 4969765 w 6891715"/>
                <a:gd name="connsiteY98" fmla="*/ 6130216 h 6367455"/>
                <a:gd name="connsiteX99" fmla="*/ 4970719 w 6891715"/>
                <a:gd name="connsiteY99" fmla="*/ 6138748 h 6367455"/>
                <a:gd name="connsiteX100" fmla="*/ 4955140 w 6891715"/>
                <a:gd name="connsiteY100" fmla="*/ 6149177 h 6367455"/>
                <a:gd name="connsiteX101" fmla="*/ 4944648 w 6891715"/>
                <a:gd name="connsiteY101" fmla="*/ 6155498 h 6367455"/>
                <a:gd name="connsiteX102" fmla="*/ 4934155 w 6891715"/>
                <a:gd name="connsiteY102" fmla="*/ 6168139 h 6367455"/>
                <a:gd name="connsiteX103" fmla="*/ 4919530 w 6891715"/>
                <a:gd name="connsiteY103" fmla="*/ 6180148 h 6367455"/>
                <a:gd name="connsiteX104" fmla="*/ 4919848 w 6891715"/>
                <a:gd name="connsiteY104" fmla="*/ 6181412 h 6367455"/>
                <a:gd name="connsiteX105" fmla="*/ 4922709 w 6891715"/>
                <a:gd name="connsiteY105" fmla="*/ 6190577 h 6367455"/>
                <a:gd name="connsiteX106" fmla="*/ 4925889 w 6891715"/>
                <a:gd name="connsiteY106" fmla="*/ 6194370 h 6367455"/>
                <a:gd name="connsiteX107" fmla="*/ 4932248 w 6891715"/>
                <a:gd name="connsiteY107" fmla="*/ 6201954 h 6367455"/>
                <a:gd name="connsiteX108" fmla="*/ 4934473 w 6891715"/>
                <a:gd name="connsiteY108" fmla="*/ 6211435 h 6367455"/>
                <a:gd name="connsiteX109" fmla="*/ 4927161 w 6891715"/>
                <a:gd name="connsiteY109" fmla="*/ 6212699 h 6367455"/>
                <a:gd name="connsiteX110" fmla="*/ 4924935 w 6891715"/>
                <a:gd name="connsiteY110" fmla="*/ 6206379 h 6367455"/>
                <a:gd name="connsiteX111" fmla="*/ 4916351 w 6891715"/>
                <a:gd name="connsiteY111" fmla="*/ 6206379 h 6367455"/>
                <a:gd name="connsiteX112" fmla="*/ 4909356 w 6891715"/>
                <a:gd name="connsiteY112" fmla="*/ 6208275 h 6367455"/>
                <a:gd name="connsiteX113" fmla="*/ 4902997 w 6891715"/>
                <a:gd name="connsiteY113" fmla="*/ 6214596 h 6367455"/>
                <a:gd name="connsiteX114" fmla="*/ 4892187 w 6891715"/>
                <a:gd name="connsiteY114" fmla="*/ 6226289 h 6367455"/>
                <a:gd name="connsiteX115" fmla="*/ 4871202 w 6891715"/>
                <a:gd name="connsiteY115" fmla="*/ 6238298 h 6367455"/>
                <a:gd name="connsiteX116" fmla="*/ 4851172 w 6891715"/>
                <a:gd name="connsiteY116" fmla="*/ 6240510 h 6367455"/>
                <a:gd name="connsiteX117" fmla="*/ 4835274 w 6891715"/>
                <a:gd name="connsiteY117" fmla="*/ 6238614 h 6367455"/>
                <a:gd name="connsiteX118" fmla="*/ 4826690 w 6891715"/>
                <a:gd name="connsiteY118" fmla="*/ 6246199 h 6367455"/>
                <a:gd name="connsiteX119" fmla="*/ 4828916 w 6891715"/>
                <a:gd name="connsiteY119" fmla="*/ 6253151 h 6367455"/>
                <a:gd name="connsiteX120" fmla="*/ 4821285 w 6891715"/>
                <a:gd name="connsiteY120" fmla="*/ 6251255 h 6367455"/>
                <a:gd name="connsiteX121" fmla="*/ 4806341 w 6891715"/>
                <a:gd name="connsiteY121" fmla="*/ 6248095 h 6367455"/>
                <a:gd name="connsiteX122" fmla="*/ 4781224 w 6891715"/>
                <a:gd name="connsiteY122" fmla="*/ 6246515 h 6367455"/>
                <a:gd name="connsiteX123" fmla="*/ 4776773 w 6891715"/>
                <a:gd name="connsiteY123" fmla="*/ 6237982 h 6367455"/>
                <a:gd name="connsiteX124" fmla="*/ 4773593 w 6891715"/>
                <a:gd name="connsiteY124" fmla="*/ 6228501 h 6367455"/>
                <a:gd name="connsiteX125" fmla="*/ 4764055 w 6891715"/>
                <a:gd name="connsiteY125" fmla="*/ 6220284 h 6367455"/>
                <a:gd name="connsiteX126" fmla="*/ 4762783 w 6891715"/>
                <a:gd name="connsiteY126" fmla="*/ 6209855 h 6367455"/>
                <a:gd name="connsiteX127" fmla="*/ 4760875 w 6891715"/>
                <a:gd name="connsiteY127" fmla="*/ 6201322 h 6367455"/>
                <a:gd name="connsiteX128" fmla="*/ 4772321 w 6891715"/>
                <a:gd name="connsiteY128" fmla="*/ 6203535 h 6367455"/>
                <a:gd name="connsiteX129" fmla="*/ 4778998 w 6891715"/>
                <a:gd name="connsiteY129" fmla="*/ 6206695 h 6367455"/>
                <a:gd name="connsiteX130" fmla="*/ 4789172 w 6891715"/>
                <a:gd name="connsiteY130" fmla="*/ 6189629 h 6367455"/>
                <a:gd name="connsiteX131" fmla="*/ 4796803 w 6891715"/>
                <a:gd name="connsiteY131" fmla="*/ 6186469 h 6367455"/>
                <a:gd name="connsiteX132" fmla="*/ 4806023 w 6891715"/>
                <a:gd name="connsiteY132" fmla="*/ 6182993 h 6367455"/>
                <a:gd name="connsiteX133" fmla="*/ 4826372 w 6891715"/>
                <a:gd name="connsiteY133" fmla="*/ 6185205 h 6367455"/>
                <a:gd name="connsiteX134" fmla="*/ 4827008 w 6891715"/>
                <a:gd name="connsiteY134" fmla="*/ 6177620 h 6367455"/>
                <a:gd name="connsiteX135" fmla="*/ 4827008 w 6891715"/>
                <a:gd name="connsiteY135" fmla="*/ 6175724 h 6367455"/>
                <a:gd name="connsiteX136" fmla="*/ 4826054 w 6891715"/>
                <a:gd name="connsiteY136" fmla="*/ 6164031 h 6367455"/>
                <a:gd name="connsiteX137" fmla="*/ 4837500 w 6891715"/>
                <a:gd name="connsiteY137" fmla="*/ 6164979 h 6367455"/>
                <a:gd name="connsiteX138" fmla="*/ 4845131 w 6891715"/>
                <a:gd name="connsiteY138" fmla="*/ 6171299 h 6367455"/>
                <a:gd name="connsiteX139" fmla="*/ 4864207 w 6891715"/>
                <a:gd name="connsiteY139" fmla="*/ 6173196 h 6367455"/>
                <a:gd name="connsiteX140" fmla="*/ 4882330 w 6891715"/>
                <a:gd name="connsiteY140" fmla="*/ 6165927 h 6367455"/>
                <a:gd name="connsiteX141" fmla="*/ 4914761 w 6891715"/>
                <a:gd name="connsiteY141" fmla="*/ 6154866 h 6367455"/>
                <a:gd name="connsiteX142" fmla="*/ 4939243 w 6891715"/>
                <a:gd name="connsiteY142" fmla="*/ 6145385 h 6367455"/>
                <a:gd name="connsiteX143" fmla="*/ 4957048 w 6891715"/>
                <a:gd name="connsiteY143" fmla="*/ 6130532 h 6367455"/>
                <a:gd name="connsiteX144" fmla="*/ 4970719 w 6891715"/>
                <a:gd name="connsiteY144" fmla="*/ 6126107 h 6367455"/>
                <a:gd name="connsiteX145" fmla="*/ 4269809 w 6891715"/>
                <a:gd name="connsiteY145" fmla="*/ 6099164 h 6367455"/>
                <a:gd name="connsiteX146" fmla="*/ 4278081 w 6891715"/>
                <a:gd name="connsiteY146" fmla="*/ 6107690 h 6367455"/>
                <a:gd name="connsiteX147" fmla="*/ 4273179 w 6891715"/>
                <a:gd name="connsiteY147" fmla="*/ 6110848 h 6367455"/>
                <a:gd name="connsiteX148" fmla="*/ 4273179 w 6891715"/>
                <a:gd name="connsiteY148" fmla="*/ 6119059 h 6367455"/>
                <a:gd name="connsiteX149" fmla="*/ 4271341 w 6891715"/>
                <a:gd name="connsiteY149" fmla="*/ 6131691 h 6367455"/>
                <a:gd name="connsiteX150" fmla="*/ 4281451 w 6891715"/>
                <a:gd name="connsiteY150" fmla="*/ 6138955 h 6367455"/>
                <a:gd name="connsiteX151" fmla="*/ 4275630 w 6891715"/>
                <a:gd name="connsiteY151" fmla="*/ 6154744 h 6367455"/>
                <a:gd name="connsiteX152" fmla="*/ 4266439 w 6891715"/>
                <a:gd name="connsiteY152" fmla="*/ 6157902 h 6367455"/>
                <a:gd name="connsiteX153" fmla="*/ 4265520 w 6891715"/>
                <a:gd name="connsiteY153" fmla="*/ 6154744 h 6367455"/>
                <a:gd name="connsiteX154" fmla="*/ 4271341 w 6891715"/>
                <a:gd name="connsiteY154" fmla="*/ 6143376 h 6367455"/>
                <a:gd name="connsiteX155" fmla="*/ 4263988 w 6891715"/>
                <a:gd name="connsiteY155" fmla="*/ 6135797 h 6367455"/>
                <a:gd name="connsiteX156" fmla="*/ 4265213 w 6891715"/>
                <a:gd name="connsiteY156" fmla="*/ 6129481 h 6367455"/>
                <a:gd name="connsiteX157" fmla="*/ 4267051 w 6891715"/>
                <a:gd name="connsiteY157" fmla="*/ 6122533 h 6367455"/>
                <a:gd name="connsiteX158" fmla="*/ 4267051 w 6891715"/>
                <a:gd name="connsiteY158" fmla="*/ 6114954 h 6367455"/>
                <a:gd name="connsiteX159" fmla="*/ 4271953 w 6891715"/>
                <a:gd name="connsiteY159" fmla="*/ 6107690 h 6367455"/>
                <a:gd name="connsiteX160" fmla="*/ 3049239 w 6891715"/>
                <a:gd name="connsiteY160" fmla="*/ 6092814 h 6367455"/>
                <a:gd name="connsiteX161" fmla="*/ 3061023 w 6891715"/>
                <a:gd name="connsiteY161" fmla="*/ 6092814 h 6367455"/>
                <a:gd name="connsiteX162" fmla="*/ 3070188 w 6891715"/>
                <a:gd name="connsiteY162" fmla="*/ 6099703 h 6367455"/>
                <a:gd name="connsiteX163" fmla="*/ 3064623 w 6891715"/>
                <a:gd name="connsiteY163" fmla="*/ 6107790 h 6367455"/>
                <a:gd name="connsiteX164" fmla="*/ 3052513 w 6891715"/>
                <a:gd name="connsiteY164" fmla="*/ 6108689 h 6367455"/>
                <a:gd name="connsiteX165" fmla="*/ 3048257 w 6891715"/>
                <a:gd name="connsiteY165" fmla="*/ 6107790 h 6367455"/>
                <a:gd name="connsiteX166" fmla="*/ 3038438 w 6891715"/>
                <a:gd name="connsiteY166" fmla="*/ 6097007 h 6367455"/>
                <a:gd name="connsiteX167" fmla="*/ 3038243 w 6891715"/>
                <a:gd name="connsiteY167" fmla="*/ 6081701 h 6367455"/>
                <a:gd name="connsiteX168" fmla="*/ 3041613 w 6891715"/>
                <a:gd name="connsiteY168" fmla="*/ 6088628 h 6367455"/>
                <a:gd name="connsiteX169" fmla="*/ 3032422 w 6891715"/>
                <a:gd name="connsiteY169" fmla="*/ 6094401 h 6367455"/>
                <a:gd name="connsiteX170" fmla="*/ 3024150 w 6891715"/>
                <a:gd name="connsiteY170" fmla="*/ 6082855 h 6367455"/>
                <a:gd name="connsiteX171" fmla="*/ 3863987 w 6891715"/>
                <a:gd name="connsiteY171" fmla="*/ 6053126 h 6367455"/>
                <a:gd name="connsiteX172" fmla="*/ 3875919 w 6891715"/>
                <a:gd name="connsiteY172" fmla="*/ 6056271 h 6367455"/>
                <a:gd name="connsiteX173" fmla="*/ 3881401 w 6891715"/>
                <a:gd name="connsiteY173" fmla="*/ 6066964 h 6367455"/>
                <a:gd name="connsiteX174" fmla="*/ 3875919 w 6891715"/>
                <a:gd name="connsiteY174" fmla="*/ 6067908 h 6367455"/>
                <a:gd name="connsiteX175" fmla="*/ 3880111 w 6891715"/>
                <a:gd name="connsiteY175" fmla="*/ 6079230 h 6367455"/>
                <a:gd name="connsiteX176" fmla="*/ 3876886 w 6891715"/>
                <a:gd name="connsiteY176" fmla="*/ 6086464 h 6367455"/>
                <a:gd name="connsiteX177" fmla="*/ 3865277 w 6891715"/>
                <a:gd name="connsiteY177" fmla="*/ 6084891 h 6367455"/>
                <a:gd name="connsiteX178" fmla="*/ 3860763 w 6891715"/>
                <a:gd name="connsiteY178" fmla="*/ 6066021 h 6367455"/>
                <a:gd name="connsiteX179" fmla="*/ 4100970 w 6891715"/>
                <a:gd name="connsiteY179" fmla="*/ 6043601 h 6367455"/>
                <a:gd name="connsiteX180" fmla="*/ 4111588 w 6891715"/>
                <a:gd name="connsiteY180" fmla="*/ 6057374 h 6367455"/>
                <a:gd name="connsiteX181" fmla="*/ 4101282 w 6891715"/>
                <a:gd name="connsiteY181" fmla="*/ 6065826 h 6367455"/>
                <a:gd name="connsiteX182" fmla="*/ 4103156 w 6891715"/>
                <a:gd name="connsiteY182" fmla="*/ 6054244 h 6367455"/>
                <a:gd name="connsiteX183" fmla="*/ 4098784 w 6891715"/>
                <a:gd name="connsiteY183" fmla="*/ 6049861 h 6367455"/>
                <a:gd name="connsiteX184" fmla="*/ 4092850 w 6891715"/>
                <a:gd name="connsiteY184" fmla="*/ 6051113 h 6367455"/>
                <a:gd name="connsiteX185" fmla="*/ 4092538 w 6891715"/>
                <a:gd name="connsiteY185" fmla="*/ 6046105 h 6367455"/>
                <a:gd name="connsiteX186" fmla="*/ 4379876 w 6891715"/>
                <a:gd name="connsiteY186" fmla="*/ 6040426 h 6367455"/>
                <a:gd name="connsiteX187" fmla="*/ 4379876 w 6891715"/>
                <a:gd name="connsiteY187" fmla="*/ 6051117 h 6367455"/>
                <a:gd name="connsiteX188" fmla="*/ 4366858 w 6891715"/>
                <a:gd name="connsiteY188" fmla="*/ 6060550 h 6367455"/>
                <a:gd name="connsiteX189" fmla="*/ 4364318 w 6891715"/>
                <a:gd name="connsiteY189" fmla="*/ 6075014 h 6367455"/>
                <a:gd name="connsiteX190" fmla="*/ 4352888 w 6891715"/>
                <a:gd name="connsiteY190" fmla="*/ 6098282 h 6367455"/>
                <a:gd name="connsiteX191" fmla="*/ 4333838 w 6891715"/>
                <a:gd name="connsiteY191" fmla="*/ 6105514 h 6367455"/>
                <a:gd name="connsiteX192" fmla="*/ 4335425 w 6891715"/>
                <a:gd name="connsiteY192" fmla="*/ 6088849 h 6367455"/>
                <a:gd name="connsiteX193" fmla="*/ 4324313 w 6891715"/>
                <a:gd name="connsiteY193" fmla="*/ 6089163 h 6367455"/>
                <a:gd name="connsiteX194" fmla="*/ 4328123 w 6891715"/>
                <a:gd name="connsiteY194" fmla="*/ 6083818 h 6367455"/>
                <a:gd name="connsiteX195" fmla="*/ 4333520 w 6891715"/>
                <a:gd name="connsiteY195" fmla="*/ 6070297 h 6367455"/>
                <a:gd name="connsiteX196" fmla="*/ 4345903 w 6891715"/>
                <a:gd name="connsiteY196" fmla="*/ 6053318 h 6367455"/>
                <a:gd name="connsiteX197" fmla="*/ 4360508 w 6891715"/>
                <a:gd name="connsiteY197" fmla="*/ 6048287 h 6367455"/>
                <a:gd name="connsiteX198" fmla="*/ 4333108 w 6891715"/>
                <a:gd name="connsiteY198" fmla="*/ 6021376 h 6367455"/>
                <a:gd name="connsiteX199" fmla="*/ 4337013 w 6891715"/>
                <a:gd name="connsiteY199" fmla="*/ 6023281 h 6367455"/>
                <a:gd name="connsiteX200" fmla="*/ 4334610 w 6891715"/>
                <a:gd name="connsiteY200" fmla="*/ 6030266 h 6367455"/>
                <a:gd name="connsiteX201" fmla="*/ 4325900 w 6891715"/>
                <a:gd name="connsiteY201" fmla="*/ 6030901 h 6367455"/>
                <a:gd name="connsiteX202" fmla="*/ 4191713 w 6891715"/>
                <a:gd name="connsiteY202" fmla="*/ 6019789 h 6367455"/>
                <a:gd name="connsiteX203" fmla="*/ 4195726 w 6891715"/>
                <a:gd name="connsiteY203" fmla="*/ 6021376 h 6367455"/>
                <a:gd name="connsiteX204" fmla="*/ 4187700 w 6891715"/>
                <a:gd name="connsiteY204" fmla="*/ 6034077 h 6367455"/>
                <a:gd name="connsiteX205" fmla="*/ 4184613 w 6891715"/>
                <a:gd name="connsiteY205" fmla="*/ 6029314 h 6367455"/>
                <a:gd name="connsiteX206" fmla="*/ 3752636 w 6891715"/>
                <a:gd name="connsiteY206" fmla="*/ 6002326 h 6367455"/>
                <a:gd name="connsiteX207" fmla="*/ 3754400 w 6891715"/>
                <a:gd name="connsiteY207" fmla="*/ 6015026 h 6367455"/>
                <a:gd name="connsiteX208" fmla="*/ 3748050 w 6891715"/>
                <a:gd name="connsiteY208" fmla="*/ 6006165 h 6367455"/>
                <a:gd name="connsiteX209" fmla="*/ 4012798 w 6891715"/>
                <a:gd name="connsiteY209" fmla="*/ 5995976 h 6367455"/>
                <a:gd name="connsiteX210" fmla="*/ 4024276 w 6891715"/>
                <a:gd name="connsiteY210" fmla="*/ 6005183 h 6367455"/>
                <a:gd name="connsiteX211" fmla="*/ 4014970 w 6891715"/>
                <a:gd name="connsiteY211" fmla="*/ 6022011 h 6367455"/>
                <a:gd name="connsiteX212" fmla="*/ 4008145 w 6891715"/>
                <a:gd name="connsiteY212" fmla="*/ 6026139 h 6367455"/>
                <a:gd name="connsiteX213" fmla="*/ 4001941 w 6891715"/>
                <a:gd name="connsiteY213" fmla="*/ 6024234 h 6367455"/>
                <a:gd name="connsiteX214" fmla="*/ 3997288 w 6891715"/>
                <a:gd name="connsiteY214" fmla="*/ 6018201 h 6367455"/>
                <a:gd name="connsiteX215" fmla="*/ 4005663 w 6891715"/>
                <a:gd name="connsiteY215" fmla="*/ 6015661 h 6367455"/>
                <a:gd name="connsiteX216" fmla="*/ 3998218 w 6891715"/>
                <a:gd name="connsiteY216" fmla="*/ 6010581 h 6367455"/>
                <a:gd name="connsiteX217" fmla="*/ 4001320 w 6891715"/>
                <a:gd name="connsiteY217" fmla="*/ 6007406 h 6367455"/>
                <a:gd name="connsiteX218" fmla="*/ 4011867 w 6891715"/>
                <a:gd name="connsiteY218" fmla="*/ 6008358 h 6367455"/>
                <a:gd name="connsiteX219" fmla="*/ 4015900 w 6891715"/>
                <a:gd name="connsiteY219" fmla="*/ 6008358 h 6367455"/>
                <a:gd name="connsiteX220" fmla="*/ 4011867 w 6891715"/>
                <a:gd name="connsiteY220" fmla="*/ 6001056 h 6367455"/>
                <a:gd name="connsiteX221" fmla="*/ 4097132 w 6891715"/>
                <a:gd name="connsiteY221" fmla="*/ 5994389 h 6367455"/>
                <a:gd name="connsiteX222" fmla="*/ 4100476 w 6891715"/>
                <a:gd name="connsiteY222" fmla="*/ 6005330 h 6367455"/>
                <a:gd name="connsiteX223" fmla="*/ 4097740 w 6891715"/>
                <a:gd name="connsiteY223" fmla="*/ 6018202 h 6367455"/>
                <a:gd name="connsiteX224" fmla="*/ 4086188 w 6891715"/>
                <a:gd name="connsiteY224" fmla="*/ 6005652 h 6367455"/>
                <a:gd name="connsiteX225" fmla="*/ 4086188 w 6891715"/>
                <a:gd name="connsiteY225" fmla="*/ 5997929 h 6367455"/>
                <a:gd name="connsiteX226" fmla="*/ 4278593 w 6891715"/>
                <a:gd name="connsiteY226" fmla="*/ 5988039 h 6367455"/>
                <a:gd name="connsiteX227" fmla="*/ 4284943 w 6891715"/>
                <a:gd name="connsiteY227" fmla="*/ 5988039 h 6367455"/>
                <a:gd name="connsiteX228" fmla="*/ 4292563 w 6891715"/>
                <a:gd name="connsiteY228" fmla="*/ 5991214 h 6367455"/>
                <a:gd name="connsiteX229" fmla="*/ 4286213 w 6891715"/>
                <a:gd name="connsiteY229" fmla="*/ 5994389 h 6367455"/>
                <a:gd name="connsiteX230" fmla="*/ 4282085 w 6891715"/>
                <a:gd name="connsiteY230" fmla="*/ 5999786 h 6367455"/>
                <a:gd name="connsiteX231" fmla="*/ 4270655 w 6891715"/>
                <a:gd name="connsiteY231" fmla="*/ 5997564 h 6367455"/>
                <a:gd name="connsiteX232" fmla="*/ 4256685 w 6891715"/>
                <a:gd name="connsiteY232" fmla="*/ 6003914 h 6367455"/>
                <a:gd name="connsiteX233" fmla="*/ 4258908 w 6891715"/>
                <a:gd name="connsiteY233" fmla="*/ 6019789 h 6367455"/>
                <a:gd name="connsiteX234" fmla="*/ 4251288 w 6891715"/>
                <a:gd name="connsiteY234" fmla="*/ 6013439 h 6367455"/>
                <a:gd name="connsiteX235" fmla="*/ 4253510 w 6891715"/>
                <a:gd name="connsiteY235" fmla="*/ 6000739 h 6367455"/>
                <a:gd name="connsiteX236" fmla="*/ 4262718 w 6891715"/>
                <a:gd name="connsiteY236" fmla="*/ 5989309 h 6367455"/>
                <a:gd name="connsiteX237" fmla="*/ 4044769 w 6891715"/>
                <a:gd name="connsiteY237" fmla="*/ 5988039 h 6367455"/>
                <a:gd name="connsiteX238" fmla="*/ 4050157 w 6891715"/>
                <a:gd name="connsiteY238" fmla="*/ 5994389 h 6367455"/>
                <a:gd name="connsiteX239" fmla="*/ 4052851 w 6891715"/>
                <a:gd name="connsiteY239" fmla="*/ 6001691 h 6367455"/>
                <a:gd name="connsiteX240" fmla="*/ 4042748 w 6891715"/>
                <a:gd name="connsiteY240" fmla="*/ 6007089 h 6367455"/>
                <a:gd name="connsiteX241" fmla="*/ 4041738 w 6891715"/>
                <a:gd name="connsiteY241" fmla="*/ 6002009 h 6367455"/>
                <a:gd name="connsiteX242" fmla="*/ 2784354 w 6891715"/>
                <a:gd name="connsiteY242" fmla="*/ 5988039 h 6367455"/>
                <a:gd name="connsiteX243" fmla="*/ 2798725 w 6891715"/>
                <a:gd name="connsiteY243" fmla="*/ 5999034 h 6367455"/>
                <a:gd name="connsiteX244" fmla="*/ 2788699 w 6891715"/>
                <a:gd name="connsiteY244" fmla="*/ 6005502 h 6367455"/>
                <a:gd name="connsiteX245" fmla="*/ 2779675 w 6891715"/>
                <a:gd name="connsiteY245" fmla="*/ 5992566 h 6367455"/>
                <a:gd name="connsiteX246" fmla="*/ 4162388 w 6891715"/>
                <a:gd name="connsiteY246" fmla="*/ 5973751 h 6367455"/>
                <a:gd name="connsiteX247" fmla="*/ 4157943 w 6891715"/>
                <a:gd name="connsiteY247" fmla="*/ 5978006 h 6367455"/>
                <a:gd name="connsiteX248" fmla="*/ 4156038 w 6891715"/>
                <a:gd name="connsiteY248" fmla="*/ 5991099 h 6367455"/>
                <a:gd name="connsiteX249" fmla="*/ 4147783 w 6891715"/>
                <a:gd name="connsiteY249" fmla="*/ 6000918 h 6367455"/>
                <a:gd name="connsiteX250" fmla="*/ 4133813 w 6891715"/>
                <a:gd name="connsiteY250" fmla="*/ 6005501 h 6367455"/>
                <a:gd name="connsiteX251" fmla="*/ 4136035 w 6891715"/>
                <a:gd name="connsiteY251" fmla="*/ 5994372 h 6367455"/>
                <a:gd name="connsiteX252" fmla="*/ 4150640 w 6891715"/>
                <a:gd name="connsiteY252" fmla="*/ 5986844 h 6367455"/>
                <a:gd name="connsiteX253" fmla="*/ 4151593 w 6891715"/>
                <a:gd name="connsiteY253" fmla="*/ 5974733 h 6367455"/>
                <a:gd name="connsiteX254" fmla="*/ 4248322 w 6891715"/>
                <a:gd name="connsiteY254" fmla="*/ 5964226 h 6367455"/>
                <a:gd name="connsiteX255" fmla="*/ 4257308 w 6891715"/>
                <a:gd name="connsiteY255" fmla="*/ 5967568 h 6367455"/>
                <a:gd name="connsiteX256" fmla="*/ 4262400 w 6891715"/>
                <a:gd name="connsiteY256" fmla="*/ 5977594 h 6367455"/>
                <a:gd name="connsiteX257" fmla="*/ 4250419 w 6891715"/>
                <a:gd name="connsiteY257" fmla="*/ 5983276 h 6367455"/>
                <a:gd name="connsiteX258" fmla="*/ 4248322 w 6891715"/>
                <a:gd name="connsiteY258" fmla="*/ 5979934 h 6367455"/>
                <a:gd name="connsiteX259" fmla="*/ 4252515 w 6891715"/>
                <a:gd name="connsiteY259" fmla="*/ 5971913 h 6367455"/>
                <a:gd name="connsiteX260" fmla="*/ 4246525 w 6891715"/>
                <a:gd name="connsiteY260" fmla="*/ 5970910 h 6367455"/>
                <a:gd name="connsiteX261" fmla="*/ 4031293 w 6891715"/>
                <a:gd name="connsiteY261" fmla="*/ 5961051 h 6367455"/>
                <a:gd name="connsiteX262" fmla="*/ 4036975 w 6891715"/>
                <a:gd name="connsiteY262" fmla="*/ 5972352 h 6367455"/>
                <a:gd name="connsiteX263" fmla="*/ 4031293 w 6891715"/>
                <a:gd name="connsiteY263" fmla="*/ 5980101 h 6367455"/>
                <a:gd name="connsiteX264" fmla="*/ 4020264 w 6891715"/>
                <a:gd name="connsiteY264" fmla="*/ 5978163 h 6367455"/>
                <a:gd name="connsiteX265" fmla="*/ 4017925 w 6891715"/>
                <a:gd name="connsiteY265" fmla="*/ 5969446 h 6367455"/>
                <a:gd name="connsiteX266" fmla="*/ 4020264 w 6891715"/>
                <a:gd name="connsiteY266" fmla="*/ 5964280 h 6367455"/>
                <a:gd name="connsiteX267" fmla="*/ 4088954 w 6891715"/>
                <a:gd name="connsiteY267" fmla="*/ 5956289 h 6367455"/>
                <a:gd name="connsiteX268" fmla="*/ 4090951 w 6891715"/>
                <a:gd name="connsiteY268" fmla="*/ 5968530 h 6367455"/>
                <a:gd name="connsiteX269" fmla="*/ 4086956 w 6891715"/>
                <a:gd name="connsiteY269" fmla="*/ 5976792 h 6367455"/>
                <a:gd name="connsiteX270" fmla="*/ 4079300 w 6891715"/>
                <a:gd name="connsiteY270" fmla="*/ 5981689 h 6367455"/>
                <a:gd name="connsiteX271" fmla="*/ 4070313 w 6891715"/>
                <a:gd name="connsiteY271" fmla="*/ 5972814 h 6367455"/>
                <a:gd name="connsiteX272" fmla="*/ 4074307 w 6891715"/>
                <a:gd name="connsiteY272" fmla="*/ 5961797 h 6367455"/>
                <a:gd name="connsiteX273" fmla="*/ 4116516 w 6891715"/>
                <a:gd name="connsiteY273" fmla="*/ 5949939 h 6367455"/>
                <a:gd name="connsiteX274" fmla="*/ 4121773 w 6891715"/>
                <a:gd name="connsiteY274" fmla="*/ 5953928 h 6367455"/>
                <a:gd name="connsiteX275" fmla="*/ 4122701 w 6891715"/>
                <a:gd name="connsiteY275" fmla="*/ 5968962 h 6367455"/>
                <a:gd name="connsiteX276" fmla="*/ 4112804 w 6891715"/>
                <a:gd name="connsiteY276" fmla="*/ 5983383 h 6367455"/>
                <a:gd name="connsiteX277" fmla="*/ 4107547 w 6891715"/>
                <a:gd name="connsiteY277" fmla="*/ 5986452 h 6367455"/>
                <a:gd name="connsiteX278" fmla="*/ 4098888 w 6891715"/>
                <a:gd name="connsiteY278" fmla="*/ 5969269 h 6367455"/>
                <a:gd name="connsiteX279" fmla="*/ 4104145 w 6891715"/>
                <a:gd name="connsiteY279" fmla="*/ 5953928 h 6367455"/>
                <a:gd name="connsiteX280" fmla="*/ 3879813 w 6891715"/>
                <a:gd name="connsiteY280" fmla="*/ 5943589 h 6367455"/>
                <a:gd name="connsiteX281" fmla="*/ 3887751 w 6891715"/>
                <a:gd name="connsiteY281" fmla="*/ 5947117 h 6367455"/>
                <a:gd name="connsiteX282" fmla="*/ 3881136 w 6891715"/>
                <a:gd name="connsiteY282" fmla="*/ 5953114 h 6367455"/>
                <a:gd name="connsiteX283" fmla="*/ 4230772 w 6891715"/>
                <a:gd name="connsiteY283" fmla="*/ 5937239 h 6367455"/>
                <a:gd name="connsiteX284" fmla="*/ 4237000 w 6891715"/>
                <a:gd name="connsiteY284" fmla="*/ 5943884 h 6367455"/>
                <a:gd name="connsiteX285" fmla="*/ 4235901 w 6891715"/>
                <a:gd name="connsiteY285" fmla="*/ 5950530 h 6367455"/>
                <a:gd name="connsiteX286" fmla="*/ 4228574 w 6891715"/>
                <a:gd name="connsiteY286" fmla="*/ 5951527 h 6367455"/>
                <a:gd name="connsiteX287" fmla="*/ 4227475 w 6891715"/>
                <a:gd name="connsiteY287" fmla="*/ 5946210 h 6367455"/>
                <a:gd name="connsiteX288" fmla="*/ 4015702 w 6891715"/>
                <a:gd name="connsiteY288" fmla="*/ 5929301 h 6367455"/>
                <a:gd name="connsiteX289" fmla="*/ 4021100 w 6891715"/>
                <a:gd name="connsiteY289" fmla="*/ 5932476 h 6367455"/>
                <a:gd name="connsiteX290" fmla="*/ 4020147 w 6891715"/>
                <a:gd name="connsiteY290" fmla="*/ 5942001 h 6367455"/>
                <a:gd name="connsiteX291" fmla="*/ 4015067 w 6891715"/>
                <a:gd name="connsiteY291" fmla="*/ 5948351 h 6367455"/>
                <a:gd name="connsiteX292" fmla="*/ 4011575 w 6891715"/>
                <a:gd name="connsiteY292" fmla="*/ 5945176 h 6367455"/>
                <a:gd name="connsiteX293" fmla="*/ 4011575 w 6891715"/>
                <a:gd name="connsiteY293" fmla="*/ 5932476 h 6367455"/>
                <a:gd name="connsiteX294" fmla="*/ 3920838 w 6891715"/>
                <a:gd name="connsiteY294" fmla="*/ 5926126 h 6367455"/>
                <a:gd name="connsiteX295" fmla="*/ 3922676 w 6891715"/>
                <a:gd name="connsiteY295" fmla="*/ 5931232 h 6367455"/>
                <a:gd name="connsiteX296" fmla="*/ 3912566 w 6891715"/>
                <a:gd name="connsiteY296" fmla="*/ 5937239 h 6367455"/>
                <a:gd name="connsiteX297" fmla="*/ 3905213 w 6891715"/>
                <a:gd name="connsiteY297" fmla="*/ 5935437 h 6367455"/>
                <a:gd name="connsiteX298" fmla="*/ 3909502 w 6891715"/>
                <a:gd name="connsiteY298" fmla="*/ 5932433 h 6367455"/>
                <a:gd name="connsiteX299" fmla="*/ 4101110 w 6891715"/>
                <a:gd name="connsiteY299" fmla="*/ 5921364 h 6367455"/>
                <a:gd name="connsiteX300" fmla="*/ 4111588 w 6891715"/>
                <a:gd name="connsiteY300" fmla="*/ 5922290 h 6367455"/>
                <a:gd name="connsiteX301" fmla="*/ 4111588 w 6891715"/>
                <a:gd name="connsiteY301" fmla="*/ 5927229 h 6367455"/>
                <a:gd name="connsiteX302" fmla="*/ 4102063 w 6891715"/>
                <a:gd name="connsiteY302" fmla="*/ 5932477 h 6367455"/>
                <a:gd name="connsiteX303" fmla="*/ 4092538 w 6891715"/>
                <a:gd name="connsiteY303" fmla="*/ 5930625 h 6367455"/>
                <a:gd name="connsiteX304" fmla="*/ 4052850 w 6891715"/>
                <a:gd name="connsiteY304" fmla="*/ 5919776 h 6367455"/>
                <a:gd name="connsiteX305" fmla="*/ 4063963 w 6891715"/>
                <a:gd name="connsiteY305" fmla="*/ 5927797 h 6367455"/>
                <a:gd name="connsiteX306" fmla="*/ 4054952 w 6891715"/>
                <a:gd name="connsiteY306" fmla="*/ 5938826 h 6367455"/>
                <a:gd name="connsiteX307" fmla="*/ 4052850 w 6891715"/>
                <a:gd name="connsiteY307" fmla="*/ 5932142 h 6367455"/>
                <a:gd name="connsiteX308" fmla="*/ 4071020 w 6891715"/>
                <a:gd name="connsiteY308" fmla="*/ 5907076 h 6367455"/>
                <a:gd name="connsiteX309" fmla="*/ 4081640 w 6891715"/>
                <a:gd name="connsiteY309" fmla="*/ 5907076 h 6367455"/>
                <a:gd name="connsiteX310" fmla="*/ 4089363 w 6891715"/>
                <a:gd name="connsiteY310" fmla="*/ 5911287 h 6367455"/>
                <a:gd name="connsiteX311" fmla="*/ 4088397 w 6891715"/>
                <a:gd name="connsiteY311" fmla="*/ 5919711 h 6367455"/>
                <a:gd name="connsiteX312" fmla="*/ 4079709 w 6891715"/>
                <a:gd name="connsiteY312" fmla="*/ 5922951 h 6367455"/>
                <a:gd name="connsiteX313" fmla="*/ 4065550 w 6891715"/>
                <a:gd name="connsiteY313" fmla="*/ 5910316 h 6367455"/>
                <a:gd name="connsiteX314" fmla="*/ 4007267 w 6891715"/>
                <a:gd name="connsiteY314" fmla="*/ 5895964 h 6367455"/>
                <a:gd name="connsiteX315" fmla="*/ 4014411 w 6891715"/>
                <a:gd name="connsiteY315" fmla="*/ 5903050 h 6367455"/>
                <a:gd name="connsiteX316" fmla="*/ 4014751 w 6891715"/>
                <a:gd name="connsiteY316" fmla="*/ 5910458 h 6367455"/>
                <a:gd name="connsiteX317" fmla="*/ 4005566 w 6891715"/>
                <a:gd name="connsiteY317" fmla="*/ 5918189 h 6367455"/>
                <a:gd name="connsiteX318" fmla="*/ 4005566 w 6891715"/>
                <a:gd name="connsiteY318" fmla="*/ 5907559 h 6367455"/>
                <a:gd name="connsiteX319" fmla="*/ 4000463 w 6891715"/>
                <a:gd name="connsiteY319" fmla="*/ 5900151 h 6367455"/>
                <a:gd name="connsiteX320" fmla="*/ 4201841 w 6891715"/>
                <a:gd name="connsiteY320" fmla="*/ 5892789 h 6367455"/>
                <a:gd name="connsiteX321" fmla="*/ 4210013 w 6891715"/>
                <a:gd name="connsiteY321" fmla="*/ 5899073 h 6367455"/>
                <a:gd name="connsiteX322" fmla="*/ 4198900 w 6891715"/>
                <a:gd name="connsiteY322" fmla="*/ 5900727 h 6367455"/>
                <a:gd name="connsiteX323" fmla="*/ 4190963 w 6891715"/>
                <a:gd name="connsiteY323" fmla="*/ 5889614 h 6367455"/>
                <a:gd name="connsiteX324" fmla="*/ 4183660 w 6891715"/>
                <a:gd name="connsiteY324" fmla="*/ 5905999 h 6367455"/>
                <a:gd name="connsiteX325" fmla="*/ 4173818 w 6891715"/>
                <a:gd name="connsiteY325" fmla="*/ 5905999 h 6367455"/>
                <a:gd name="connsiteX326" fmla="*/ 4159213 w 6891715"/>
                <a:gd name="connsiteY326" fmla="*/ 5916602 h 6367455"/>
                <a:gd name="connsiteX327" fmla="*/ 4163340 w 6891715"/>
                <a:gd name="connsiteY327" fmla="*/ 5901823 h 6367455"/>
                <a:gd name="connsiteX328" fmla="*/ 4173818 w 6891715"/>
                <a:gd name="connsiteY328" fmla="*/ 5899574 h 6367455"/>
                <a:gd name="connsiteX329" fmla="*/ 3983882 w 6891715"/>
                <a:gd name="connsiteY329" fmla="*/ 5889614 h 6367455"/>
                <a:gd name="connsiteX330" fmla="*/ 3990938 w 6891715"/>
                <a:gd name="connsiteY330" fmla="*/ 5892617 h 6367455"/>
                <a:gd name="connsiteX331" fmla="*/ 3980707 w 6891715"/>
                <a:gd name="connsiteY331" fmla="*/ 5900727 h 6367455"/>
                <a:gd name="connsiteX332" fmla="*/ 3978238 w 6891715"/>
                <a:gd name="connsiteY332" fmla="*/ 5897723 h 6367455"/>
                <a:gd name="connsiteX333" fmla="*/ 4234460 w 6891715"/>
                <a:gd name="connsiteY333" fmla="*/ 5870564 h 6367455"/>
                <a:gd name="connsiteX334" fmla="*/ 4239858 w 6891715"/>
                <a:gd name="connsiteY334" fmla="*/ 5870564 h 6367455"/>
                <a:gd name="connsiteX335" fmla="*/ 4244938 w 6891715"/>
                <a:gd name="connsiteY335" fmla="*/ 5873567 h 6367455"/>
                <a:gd name="connsiteX336" fmla="*/ 4253510 w 6891715"/>
                <a:gd name="connsiteY336" fmla="*/ 5873567 h 6367455"/>
                <a:gd name="connsiteX337" fmla="*/ 4254463 w 6891715"/>
                <a:gd name="connsiteY337" fmla="*/ 5881676 h 6367455"/>
                <a:gd name="connsiteX338" fmla="*/ 4238588 w 6891715"/>
                <a:gd name="connsiteY338" fmla="*/ 5880775 h 6367455"/>
                <a:gd name="connsiteX339" fmla="*/ 4239858 w 6891715"/>
                <a:gd name="connsiteY339" fmla="*/ 5888584 h 6367455"/>
                <a:gd name="connsiteX340" fmla="*/ 4232238 w 6891715"/>
                <a:gd name="connsiteY340" fmla="*/ 5892789 h 6367455"/>
                <a:gd name="connsiteX341" fmla="*/ 4225888 w 6891715"/>
                <a:gd name="connsiteY341" fmla="*/ 5886782 h 6367455"/>
                <a:gd name="connsiteX342" fmla="*/ 4213188 w 6891715"/>
                <a:gd name="connsiteY342" fmla="*/ 5887082 h 6367455"/>
                <a:gd name="connsiteX343" fmla="*/ 4218585 w 6891715"/>
                <a:gd name="connsiteY343" fmla="*/ 5875069 h 6367455"/>
                <a:gd name="connsiteX344" fmla="*/ 3641967 w 6891715"/>
                <a:gd name="connsiteY344" fmla="*/ 5862626 h 6367455"/>
                <a:gd name="connsiteX345" fmla="*/ 3650372 w 6891715"/>
                <a:gd name="connsiteY345" fmla="*/ 5864489 h 6367455"/>
                <a:gd name="connsiteX346" fmla="*/ 3649127 w 6891715"/>
                <a:gd name="connsiteY346" fmla="*/ 5869770 h 6367455"/>
                <a:gd name="connsiteX347" fmla="*/ 3663757 w 6891715"/>
                <a:gd name="connsiteY347" fmla="*/ 5872565 h 6367455"/>
                <a:gd name="connsiteX348" fmla="*/ 3671850 w 6891715"/>
                <a:gd name="connsiteY348" fmla="*/ 5887784 h 6367455"/>
                <a:gd name="connsiteX349" fmla="*/ 3659399 w 6891715"/>
                <a:gd name="connsiteY349" fmla="*/ 5883746 h 6367455"/>
                <a:gd name="connsiteX350" fmla="*/ 3656597 w 6891715"/>
                <a:gd name="connsiteY350" fmla="*/ 5891201 h 6367455"/>
                <a:gd name="connsiteX351" fmla="*/ 3647570 w 6891715"/>
                <a:gd name="connsiteY351" fmla="*/ 5884989 h 6367455"/>
                <a:gd name="connsiteX352" fmla="*/ 3640100 w 6891715"/>
                <a:gd name="connsiteY352" fmla="*/ 5873497 h 6367455"/>
                <a:gd name="connsiteX353" fmla="*/ 4038979 w 6891715"/>
                <a:gd name="connsiteY353" fmla="*/ 5856276 h 6367455"/>
                <a:gd name="connsiteX354" fmla="*/ 4043930 w 6891715"/>
                <a:gd name="connsiteY354" fmla="*/ 5866368 h 6367455"/>
                <a:gd name="connsiteX355" fmla="*/ 4048262 w 6891715"/>
                <a:gd name="connsiteY355" fmla="*/ 5865422 h 6367455"/>
                <a:gd name="connsiteX356" fmla="*/ 4057545 w 6891715"/>
                <a:gd name="connsiteY356" fmla="*/ 5871730 h 6367455"/>
                <a:gd name="connsiteX357" fmla="*/ 4057545 w 6891715"/>
                <a:gd name="connsiteY357" fmla="*/ 5878038 h 6367455"/>
                <a:gd name="connsiteX358" fmla="*/ 4063734 w 6891715"/>
                <a:gd name="connsiteY358" fmla="*/ 5884346 h 6367455"/>
                <a:gd name="connsiteX359" fmla="*/ 4064972 w 6891715"/>
                <a:gd name="connsiteY359" fmla="*/ 5897593 h 6367455"/>
                <a:gd name="connsiteX360" fmla="*/ 4067138 w 6891715"/>
                <a:gd name="connsiteY360" fmla="*/ 5902955 h 6367455"/>
                <a:gd name="connsiteX361" fmla="*/ 4060949 w 6891715"/>
                <a:gd name="connsiteY361" fmla="*/ 5903901 h 6367455"/>
                <a:gd name="connsiteX362" fmla="*/ 4049500 w 6891715"/>
                <a:gd name="connsiteY362" fmla="*/ 5894754 h 6367455"/>
                <a:gd name="connsiteX363" fmla="*/ 4049500 w 6891715"/>
                <a:gd name="connsiteY363" fmla="*/ 5884346 h 6367455"/>
                <a:gd name="connsiteX364" fmla="*/ 4038051 w 6891715"/>
                <a:gd name="connsiteY364" fmla="*/ 5879931 h 6367455"/>
                <a:gd name="connsiteX365" fmla="*/ 4030625 w 6891715"/>
                <a:gd name="connsiteY365" fmla="*/ 5872046 h 6367455"/>
                <a:gd name="connsiteX366" fmla="*/ 4033719 w 6891715"/>
                <a:gd name="connsiteY366" fmla="*/ 5860376 h 6367455"/>
                <a:gd name="connsiteX367" fmla="*/ 3149881 w 6891715"/>
                <a:gd name="connsiteY367" fmla="*/ 5826114 h 6367455"/>
                <a:gd name="connsiteX368" fmla="*/ 3157501 w 6891715"/>
                <a:gd name="connsiteY368" fmla="*/ 5826114 h 6367455"/>
                <a:gd name="connsiteX369" fmla="*/ 3153373 w 6891715"/>
                <a:gd name="connsiteY369" fmla="*/ 5832443 h 6367455"/>
                <a:gd name="connsiteX370" fmla="*/ 3156548 w 6891715"/>
                <a:gd name="connsiteY370" fmla="*/ 5844152 h 6367455"/>
                <a:gd name="connsiteX371" fmla="*/ 3139721 w 6891715"/>
                <a:gd name="connsiteY371" fmla="*/ 5873583 h 6367455"/>
                <a:gd name="connsiteX372" fmla="*/ 3130831 w 6891715"/>
                <a:gd name="connsiteY372" fmla="*/ 5891938 h 6367455"/>
                <a:gd name="connsiteX373" fmla="*/ 3124798 w 6891715"/>
                <a:gd name="connsiteY373" fmla="*/ 5905229 h 6367455"/>
                <a:gd name="connsiteX374" fmla="*/ 3122893 w 6891715"/>
                <a:gd name="connsiteY374" fmla="*/ 5909976 h 6367455"/>
                <a:gd name="connsiteX375" fmla="*/ 3121941 w 6891715"/>
                <a:gd name="connsiteY375" fmla="*/ 5912508 h 6367455"/>
                <a:gd name="connsiteX376" fmla="*/ 3123528 w 6891715"/>
                <a:gd name="connsiteY376" fmla="*/ 5936876 h 6367455"/>
                <a:gd name="connsiteX377" fmla="*/ 3137181 w 6891715"/>
                <a:gd name="connsiteY377" fmla="*/ 5954597 h 6367455"/>
                <a:gd name="connsiteX378" fmla="*/ 3133371 w 6891715"/>
                <a:gd name="connsiteY378" fmla="*/ 5977699 h 6367455"/>
                <a:gd name="connsiteX379" fmla="*/ 3117813 w 6891715"/>
                <a:gd name="connsiteY379" fmla="*/ 5997953 h 6367455"/>
                <a:gd name="connsiteX380" fmla="*/ 3124163 w 6891715"/>
                <a:gd name="connsiteY380" fmla="*/ 6015358 h 6367455"/>
                <a:gd name="connsiteX381" fmla="*/ 3115591 w 6891715"/>
                <a:gd name="connsiteY381" fmla="*/ 6019789 h 6367455"/>
                <a:gd name="connsiteX382" fmla="*/ 3102891 w 6891715"/>
                <a:gd name="connsiteY382" fmla="*/ 6012510 h 6367455"/>
                <a:gd name="connsiteX383" fmla="*/ 3079713 w 6891715"/>
                <a:gd name="connsiteY383" fmla="*/ 6004282 h 6367455"/>
                <a:gd name="connsiteX384" fmla="*/ 3056218 w 6891715"/>
                <a:gd name="connsiteY384" fmla="*/ 5995105 h 6367455"/>
                <a:gd name="connsiteX385" fmla="*/ 3026691 w 6891715"/>
                <a:gd name="connsiteY385" fmla="*/ 5965990 h 6367455"/>
                <a:gd name="connsiteX386" fmla="*/ 2989543 w 6891715"/>
                <a:gd name="connsiteY386" fmla="*/ 5965357 h 6367455"/>
                <a:gd name="connsiteX387" fmla="*/ 2947633 w 6891715"/>
                <a:gd name="connsiteY387" fmla="*/ 5933078 h 6367455"/>
                <a:gd name="connsiteX388" fmla="*/ 2912708 w 6891715"/>
                <a:gd name="connsiteY388" fmla="*/ 5916622 h 6367455"/>
                <a:gd name="connsiteX389" fmla="*/ 2905088 w 6891715"/>
                <a:gd name="connsiteY389" fmla="*/ 5909343 h 6367455"/>
                <a:gd name="connsiteX390" fmla="*/ 2869210 w 6891715"/>
                <a:gd name="connsiteY390" fmla="*/ 5903331 h 6367455"/>
                <a:gd name="connsiteX391" fmla="*/ 2860638 w 6891715"/>
                <a:gd name="connsiteY391" fmla="*/ 5874216 h 6367455"/>
                <a:gd name="connsiteX392" fmla="*/ 2873973 w 6891715"/>
                <a:gd name="connsiteY392" fmla="*/ 5853962 h 6367455"/>
                <a:gd name="connsiteX393" fmla="*/ 2885720 w 6891715"/>
                <a:gd name="connsiteY393" fmla="*/ 5848583 h 6367455"/>
                <a:gd name="connsiteX394" fmla="*/ 2885403 w 6891715"/>
                <a:gd name="connsiteY394" fmla="*/ 5838139 h 6367455"/>
                <a:gd name="connsiteX395" fmla="*/ 2894928 w 6891715"/>
                <a:gd name="connsiteY395" fmla="*/ 5839722 h 6367455"/>
                <a:gd name="connsiteX396" fmla="*/ 2898420 w 6891715"/>
                <a:gd name="connsiteY396" fmla="*/ 5846367 h 6367455"/>
                <a:gd name="connsiteX397" fmla="*/ 2907945 w 6891715"/>
                <a:gd name="connsiteY397" fmla="*/ 5857760 h 6367455"/>
                <a:gd name="connsiteX398" fmla="*/ 2917470 w 6891715"/>
                <a:gd name="connsiteY398" fmla="*/ 5854595 h 6367455"/>
                <a:gd name="connsiteX399" fmla="*/ 2933028 w 6891715"/>
                <a:gd name="connsiteY399" fmla="*/ 5839722 h 6367455"/>
                <a:gd name="connsiteX400" fmla="*/ 2946046 w 6891715"/>
                <a:gd name="connsiteY400" fmla="*/ 5847000 h 6367455"/>
                <a:gd name="connsiteX401" fmla="*/ 2958746 w 6891715"/>
                <a:gd name="connsiteY401" fmla="*/ 5847950 h 6367455"/>
                <a:gd name="connsiteX402" fmla="*/ 2968271 w 6891715"/>
                <a:gd name="connsiteY402" fmla="*/ 5862507 h 6367455"/>
                <a:gd name="connsiteX403" fmla="*/ 2990496 w 6891715"/>
                <a:gd name="connsiteY403" fmla="*/ 5860292 h 6367455"/>
                <a:gd name="connsiteX404" fmla="*/ 3014943 w 6891715"/>
                <a:gd name="connsiteY404" fmla="*/ 5851431 h 6367455"/>
                <a:gd name="connsiteX405" fmla="*/ 3037168 w 6891715"/>
                <a:gd name="connsiteY405" fmla="*/ 5857444 h 6367455"/>
                <a:gd name="connsiteX406" fmla="*/ 3064473 w 6891715"/>
                <a:gd name="connsiteY406" fmla="*/ 5851114 h 6367455"/>
                <a:gd name="connsiteX407" fmla="*/ 3086698 w 6891715"/>
                <a:gd name="connsiteY407" fmla="*/ 5839405 h 6367455"/>
                <a:gd name="connsiteX408" fmla="*/ 3113368 w 6891715"/>
                <a:gd name="connsiteY408" fmla="*/ 5842253 h 6367455"/>
                <a:gd name="connsiteX409" fmla="*/ 3123528 w 6891715"/>
                <a:gd name="connsiteY409" fmla="*/ 5834975 h 6367455"/>
                <a:gd name="connsiteX410" fmla="*/ 3141626 w 6891715"/>
                <a:gd name="connsiteY410" fmla="*/ 5833392 h 6367455"/>
                <a:gd name="connsiteX411" fmla="*/ 3635338 w 6891715"/>
                <a:gd name="connsiteY411" fmla="*/ 5800714 h 6367455"/>
                <a:gd name="connsiteX412" fmla="*/ 3644716 w 6891715"/>
                <a:gd name="connsiteY412" fmla="*/ 5802964 h 6367455"/>
                <a:gd name="connsiteX413" fmla="*/ 3643422 w 6891715"/>
                <a:gd name="connsiteY413" fmla="*/ 5813575 h 6367455"/>
                <a:gd name="connsiteX414" fmla="*/ 3652801 w 6891715"/>
                <a:gd name="connsiteY414" fmla="*/ 5819040 h 6367455"/>
                <a:gd name="connsiteX415" fmla="*/ 3652477 w 6891715"/>
                <a:gd name="connsiteY415" fmla="*/ 5826114 h 6367455"/>
                <a:gd name="connsiteX416" fmla="*/ 3643422 w 6891715"/>
                <a:gd name="connsiteY416" fmla="*/ 5820648 h 6367455"/>
                <a:gd name="connsiteX417" fmla="*/ 3636308 w 6891715"/>
                <a:gd name="connsiteY417" fmla="*/ 5816468 h 6367455"/>
                <a:gd name="connsiteX418" fmla="*/ 3635338 w 6891715"/>
                <a:gd name="connsiteY418" fmla="*/ 5800714 h 6367455"/>
                <a:gd name="connsiteX419" fmla="*/ 3630817 w 6891715"/>
                <a:gd name="connsiteY419" fmla="*/ 5799126 h 6367455"/>
                <a:gd name="connsiteX420" fmla="*/ 3632059 w 6891715"/>
                <a:gd name="connsiteY420" fmla="*/ 5810705 h 6367455"/>
                <a:gd name="connsiteX421" fmla="*/ 3632370 w 6891715"/>
                <a:gd name="connsiteY421" fmla="*/ 5819390 h 6367455"/>
                <a:gd name="connsiteX422" fmla="*/ 3635787 w 6891715"/>
                <a:gd name="connsiteY422" fmla="*/ 5830004 h 6367455"/>
                <a:gd name="connsiteX423" fmla="*/ 3639514 w 6891715"/>
                <a:gd name="connsiteY423" fmla="*/ 5825180 h 6367455"/>
                <a:gd name="connsiteX424" fmla="*/ 3655976 w 6891715"/>
                <a:gd name="connsiteY424" fmla="*/ 5833221 h 6367455"/>
                <a:gd name="connsiteX425" fmla="*/ 3655355 w 6891715"/>
                <a:gd name="connsiteY425" fmla="*/ 5847052 h 6367455"/>
                <a:gd name="connsiteX426" fmla="*/ 3644794 w 6891715"/>
                <a:gd name="connsiteY426" fmla="*/ 5844801 h 6367455"/>
                <a:gd name="connsiteX427" fmla="*/ 3642309 w 6891715"/>
                <a:gd name="connsiteY427" fmla="*/ 5848339 h 6367455"/>
                <a:gd name="connsiteX428" fmla="*/ 3630506 w 6891715"/>
                <a:gd name="connsiteY428" fmla="*/ 5843514 h 6367455"/>
                <a:gd name="connsiteX429" fmla="*/ 3629575 w 6891715"/>
                <a:gd name="connsiteY429" fmla="*/ 5835794 h 6367455"/>
                <a:gd name="connsiteX430" fmla="*/ 3624294 w 6891715"/>
                <a:gd name="connsiteY430" fmla="*/ 5825823 h 6367455"/>
                <a:gd name="connsiteX431" fmla="*/ 3622741 w 6891715"/>
                <a:gd name="connsiteY431" fmla="*/ 5836438 h 6367455"/>
                <a:gd name="connsiteX432" fmla="*/ 3613113 w 6891715"/>
                <a:gd name="connsiteY432" fmla="*/ 5827110 h 6367455"/>
                <a:gd name="connsiteX433" fmla="*/ 3616840 w 6891715"/>
                <a:gd name="connsiteY433" fmla="*/ 5811349 h 6367455"/>
                <a:gd name="connsiteX434" fmla="*/ 3624294 w 6891715"/>
                <a:gd name="connsiteY434" fmla="*/ 5817782 h 6367455"/>
                <a:gd name="connsiteX435" fmla="*/ 3095553 w 6891715"/>
                <a:gd name="connsiteY435" fmla="*/ 5791189 h 6367455"/>
                <a:gd name="connsiteX436" fmla="*/ 3106700 w 6891715"/>
                <a:gd name="connsiteY436" fmla="*/ 5794813 h 6367455"/>
                <a:gd name="connsiteX437" fmla="*/ 3099944 w 6891715"/>
                <a:gd name="connsiteY437" fmla="*/ 5808652 h 6367455"/>
                <a:gd name="connsiteX438" fmla="*/ 3090825 w 6891715"/>
                <a:gd name="connsiteY438" fmla="*/ 5795472 h 6367455"/>
                <a:gd name="connsiteX439" fmla="*/ 4154133 w 6891715"/>
                <a:gd name="connsiteY439" fmla="*/ 5781664 h 6367455"/>
                <a:gd name="connsiteX440" fmla="*/ 4166833 w 6891715"/>
                <a:gd name="connsiteY440" fmla="*/ 5782604 h 6367455"/>
                <a:gd name="connsiteX441" fmla="*/ 4171913 w 6891715"/>
                <a:gd name="connsiteY441" fmla="*/ 5800150 h 6367455"/>
                <a:gd name="connsiteX442" fmla="*/ 4173501 w 6891715"/>
                <a:gd name="connsiteY442" fmla="*/ 5810489 h 6367455"/>
                <a:gd name="connsiteX443" fmla="*/ 4166198 w 6891715"/>
                <a:gd name="connsiteY443" fmla="*/ 5815816 h 6367455"/>
                <a:gd name="connsiteX444" fmla="*/ 4161753 w 6891715"/>
                <a:gd name="connsiteY444" fmla="*/ 5829289 h 6367455"/>
                <a:gd name="connsiteX445" fmla="*/ 4149053 w 6891715"/>
                <a:gd name="connsiteY445" fmla="*/ 5818009 h 6367455"/>
                <a:gd name="connsiteX446" fmla="*/ 4157625 w 6891715"/>
                <a:gd name="connsiteY446" fmla="*/ 5803596 h 6367455"/>
                <a:gd name="connsiteX447" fmla="*/ 4143338 w 6891715"/>
                <a:gd name="connsiteY447" fmla="*/ 5794197 h 6367455"/>
                <a:gd name="connsiteX448" fmla="*/ 4144608 w 6891715"/>
                <a:gd name="connsiteY448" fmla="*/ 5783544 h 6367455"/>
                <a:gd name="connsiteX449" fmla="*/ 3652252 w 6891715"/>
                <a:gd name="connsiteY449" fmla="*/ 5780076 h 6367455"/>
                <a:gd name="connsiteX450" fmla="*/ 3658821 w 6891715"/>
                <a:gd name="connsiteY450" fmla="*/ 5780076 h 6367455"/>
                <a:gd name="connsiteX451" fmla="*/ 3654223 w 6891715"/>
                <a:gd name="connsiteY451" fmla="*/ 5787061 h 6367455"/>
                <a:gd name="connsiteX452" fmla="*/ 3659150 w 6891715"/>
                <a:gd name="connsiteY452" fmla="*/ 5794364 h 6367455"/>
                <a:gd name="connsiteX453" fmla="*/ 3649625 w 6891715"/>
                <a:gd name="connsiteY453" fmla="*/ 5789919 h 6367455"/>
                <a:gd name="connsiteX454" fmla="*/ 1810406 w 6891715"/>
                <a:gd name="connsiteY454" fmla="*/ 5757851 h 6367455"/>
                <a:gd name="connsiteX455" fmla="*/ 1816824 w 6891715"/>
                <a:gd name="connsiteY455" fmla="*/ 5766824 h 6367455"/>
                <a:gd name="connsiteX456" fmla="*/ 1832868 w 6891715"/>
                <a:gd name="connsiteY456" fmla="*/ 5767422 h 6367455"/>
                <a:gd name="connsiteX457" fmla="*/ 1835114 w 6891715"/>
                <a:gd name="connsiteY457" fmla="*/ 5778489 h 6367455"/>
                <a:gd name="connsiteX458" fmla="*/ 1829659 w 6891715"/>
                <a:gd name="connsiteY458" fmla="*/ 5772507 h 6367455"/>
                <a:gd name="connsiteX459" fmla="*/ 1816824 w 6891715"/>
                <a:gd name="connsiteY459" fmla="*/ 5771909 h 6367455"/>
                <a:gd name="connsiteX460" fmla="*/ 1809444 w 6891715"/>
                <a:gd name="connsiteY460" fmla="*/ 5775797 h 6367455"/>
                <a:gd name="connsiteX461" fmla="*/ 1804951 w 6891715"/>
                <a:gd name="connsiteY461" fmla="*/ 5768918 h 6367455"/>
                <a:gd name="connsiteX462" fmla="*/ 3645223 w 6891715"/>
                <a:gd name="connsiteY462" fmla="*/ 5754676 h 6367455"/>
                <a:gd name="connsiteX463" fmla="*/ 3645223 w 6891715"/>
                <a:gd name="connsiteY463" fmla="*/ 5762230 h 6367455"/>
                <a:gd name="connsiteX464" fmla="*/ 3648038 w 6891715"/>
                <a:gd name="connsiteY464" fmla="*/ 5769470 h 6367455"/>
                <a:gd name="connsiteX465" fmla="*/ 3646162 w 6891715"/>
                <a:gd name="connsiteY465" fmla="*/ 5785838 h 6367455"/>
                <a:gd name="connsiteX466" fmla="*/ 3640533 w 6891715"/>
                <a:gd name="connsiteY466" fmla="*/ 5785838 h 6367455"/>
                <a:gd name="connsiteX467" fmla="*/ 3639595 w 6891715"/>
                <a:gd name="connsiteY467" fmla="*/ 5781746 h 6367455"/>
                <a:gd name="connsiteX468" fmla="*/ 3630839 w 6891715"/>
                <a:gd name="connsiteY468" fmla="*/ 5791189 h 6367455"/>
                <a:gd name="connsiteX469" fmla="*/ 3627400 w 6891715"/>
                <a:gd name="connsiteY469" fmla="*/ 5788356 h 6367455"/>
                <a:gd name="connsiteX470" fmla="*/ 3628025 w 6891715"/>
                <a:gd name="connsiteY470" fmla="*/ 5779857 h 6367455"/>
                <a:gd name="connsiteX471" fmla="*/ 3632716 w 6891715"/>
                <a:gd name="connsiteY471" fmla="*/ 5772303 h 6367455"/>
                <a:gd name="connsiteX472" fmla="*/ 3633966 w 6891715"/>
                <a:gd name="connsiteY472" fmla="*/ 5761601 h 6367455"/>
                <a:gd name="connsiteX473" fmla="*/ 4003575 w 6891715"/>
                <a:gd name="connsiteY473" fmla="*/ 5735626 h 6367455"/>
                <a:gd name="connsiteX474" fmla="*/ 4014159 w 6891715"/>
                <a:gd name="connsiteY474" fmla="*/ 5735626 h 6367455"/>
                <a:gd name="connsiteX475" fmla="*/ 4019139 w 6891715"/>
                <a:gd name="connsiteY475" fmla="*/ 5746117 h 6367455"/>
                <a:gd name="connsiteX476" fmla="*/ 4029723 w 6891715"/>
                <a:gd name="connsiteY476" fmla="*/ 5752674 h 6367455"/>
                <a:gd name="connsiteX477" fmla="*/ 4032213 w 6891715"/>
                <a:gd name="connsiteY477" fmla="*/ 5759232 h 6367455"/>
                <a:gd name="connsiteX478" fmla="*/ 4021629 w 6891715"/>
                <a:gd name="connsiteY478" fmla="*/ 5765789 h 6367455"/>
                <a:gd name="connsiteX479" fmla="*/ 4014470 w 6891715"/>
                <a:gd name="connsiteY479" fmla="*/ 5761527 h 6367455"/>
                <a:gd name="connsiteX480" fmla="*/ 4017583 w 6891715"/>
                <a:gd name="connsiteY480" fmla="*/ 5753986 h 6367455"/>
                <a:gd name="connsiteX481" fmla="*/ 4002953 w 6891715"/>
                <a:gd name="connsiteY481" fmla="*/ 5749724 h 6367455"/>
                <a:gd name="connsiteX482" fmla="*/ 4000463 w 6891715"/>
                <a:gd name="connsiteY482" fmla="*/ 5742183 h 6367455"/>
                <a:gd name="connsiteX483" fmla="*/ 3888209 w 6891715"/>
                <a:gd name="connsiteY483" fmla="*/ 5732451 h 6367455"/>
                <a:gd name="connsiteX484" fmla="*/ 3904177 w 6891715"/>
                <a:gd name="connsiteY484" fmla="*/ 5735657 h 6367455"/>
                <a:gd name="connsiteX485" fmla="*/ 3915036 w 6891715"/>
                <a:gd name="connsiteY485" fmla="*/ 5750404 h 6367455"/>
                <a:gd name="connsiteX486" fmla="*/ 3923658 w 6891715"/>
                <a:gd name="connsiteY486" fmla="*/ 5764189 h 6367455"/>
                <a:gd name="connsiteX487" fmla="*/ 3940904 w 6891715"/>
                <a:gd name="connsiteY487" fmla="*/ 5769319 h 6367455"/>
                <a:gd name="connsiteX488" fmla="*/ 3947291 w 6891715"/>
                <a:gd name="connsiteY488" fmla="*/ 5776692 h 6367455"/>
                <a:gd name="connsiteX489" fmla="*/ 3975714 w 6891715"/>
                <a:gd name="connsiteY489" fmla="*/ 5776372 h 6367455"/>
                <a:gd name="connsiteX490" fmla="*/ 3978269 w 6891715"/>
                <a:gd name="connsiteY490" fmla="*/ 5781822 h 6367455"/>
                <a:gd name="connsiteX491" fmla="*/ 3978269 w 6891715"/>
                <a:gd name="connsiteY491" fmla="*/ 5793684 h 6367455"/>
                <a:gd name="connsiteX492" fmla="*/ 3983698 w 6891715"/>
                <a:gd name="connsiteY492" fmla="*/ 5799454 h 6367455"/>
                <a:gd name="connsiteX493" fmla="*/ 3981463 w 6891715"/>
                <a:gd name="connsiteY493" fmla="*/ 5809393 h 6367455"/>
                <a:gd name="connsiteX494" fmla="*/ 3986892 w 6891715"/>
                <a:gd name="connsiteY494" fmla="*/ 5816766 h 6367455"/>
                <a:gd name="connsiteX495" fmla="*/ 3999986 w 6891715"/>
                <a:gd name="connsiteY495" fmla="*/ 5826063 h 6367455"/>
                <a:gd name="connsiteX496" fmla="*/ 4010205 w 6891715"/>
                <a:gd name="connsiteY496" fmla="*/ 5829269 h 6367455"/>
                <a:gd name="connsiteX497" fmla="*/ 4027451 w 6891715"/>
                <a:gd name="connsiteY497" fmla="*/ 5832475 h 6367455"/>
                <a:gd name="connsiteX498" fmla="*/ 4026812 w 6891715"/>
                <a:gd name="connsiteY498" fmla="*/ 5854596 h 6367455"/>
                <a:gd name="connsiteX499" fmla="*/ 4015954 w 6891715"/>
                <a:gd name="connsiteY499" fmla="*/ 5864214 h 6367455"/>
                <a:gd name="connsiteX500" fmla="*/ 4000944 w 6891715"/>
                <a:gd name="connsiteY500" fmla="*/ 5860367 h 6367455"/>
                <a:gd name="connsiteX501" fmla="*/ 3993598 w 6891715"/>
                <a:gd name="connsiteY501" fmla="*/ 5852672 h 6367455"/>
                <a:gd name="connsiteX502" fmla="*/ 3991363 w 6891715"/>
                <a:gd name="connsiteY502" fmla="*/ 5839849 h 6367455"/>
                <a:gd name="connsiteX503" fmla="*/ 3975395 w 6891715"/>
                <a:gd name="connsiteY503" fmla="*/ 5831834 h 6367455"/>
                <a:gd name="connsiteX504" fmla="*/ 3976353 w 6891715"/>
                <a:gd name="connsiteY504" fmla="*/ 5820934 h 6367455"/>
                <a:gd name="connsiteX505" fmla="*/ 3963259 w 6891715"/>
                <a:gd name="connsiteY505" fmla="*/ 5812919 h 6367455"/>
                <a:gd name="connsiteX506" fmla="*/ 3959107 w 6891715"/>
                <a:gd name="connsiteY506" fmla="*/ 5804263 h 6367455"/>
                <a:gd name="connsiteX507" fmla="*/ 3927171 w 6891715"/>
                <a:gd name="connsiteY507" fmla="*/ 5801378 h 6367455"/>
                <a:gd name="connsiteX508" fmla="*/ 3922700 w 6891715"/>
                <a:gd name="connsiteY508" fmla="*/ 5794004 h 6367455"/>
                <a:gd name="connsiteX509" fmla="*/ 3923658 w 6891715"/>
                <a:gd name="connsiteY509" fmla="*/ 5782142 h 6367455"/>
                <a:gd name="connsiteX510" fmla="*/ 3914077 w 6891715"/>
                <a:gd name="connsiteY510" fmla="*/ 5772845 h 6367455"/>
                <a:gd name="connsiteX511" fmla="*/ 3881183 w 6891715"/>
                <a:gd name="connsiteY511" fmla="*/ 5751686 h 6367455"/>
                <a:gd name="connsiteX512" fmla="*/ 3881183 w 6891715"/>
                <a:gd name="connsiteY512" fmla="*/ 5747519 h 6367455"/>
                <a:gd name="connsiteX513" fmla="*/ 3876712 w 6891715"/>
                <a:gd name="connsiteY513" fmla="*/ 5749442 h 6367455"/>
                <a:gd name="connsiteX514" fmla="*/ 3863938 w 6891715"/>
                <a:gd name="connsiteY514" fmla="*/ 5752648 h 6367455"/>
                <a:gd name="connsiteX515" fmla="*/ 3873199 w 6891715"/>
                <a:gd name="connsiteY515" fmla="*/ 5742068 h 6367455"/>
                <a:gd name="connsiteX516" fmla="*/ 3880864 w 6891715"/>
                <a:gd name="connsiteY516" fmla="*/ 5741107 h 6367455"/>
                <a:gd name="connsiteX517" fmla="*/ 1831939 w 6891715"/>
                <a:gd name="connsiteY517" fmla="*/ 5713401 h 6367455"/>
                <a:gd name="connsiteX518" fmla="*/ 1830972 w 6891715"/>
                <a:gd name="connsiteY518" fmla="*/ 5721851 h 6367455"/>
                <a:gd name="connsiteX519" fmla="*/ 1812925 w 6891715"/>
                <a:gd name="connsiteY519" fmla="*/ 5752401 h 6367455"/>
                <a:gd name="connsiteX520" fmla="*/ 1808736 w 6891715"/>
                <a:gd name="connsiteY520" fmla="*/ 5754676 h 6367455"/>
                <a:gd name="connsiteX521" fmla="*/ 1805191 w 6891715"/>
                <a:gd name="connsiteY521" fmla="*/ 5748176 h 6367455"/>
                <a:gd name="connsiteX522" fmla="*/ 1794877 w 6891715"/>
                <a:gd name="connsiteY522" fmla="*/ 5751751 h 6367455"/>
                <a:gd name="connsiteX523" fmla="*/ 1789076 w 6891715"/>
                <a:gd name="connsiteY523" fmla="*/ 5743951 h 6367455"/>
                <a:gd name="connsiteX524" fmla="*/ 1796489 w 6891715"/>
                <a:gd name="connsiteY524" fmla="*/ 5727701 h 6367455"/>
                <a:gd name="connsiteX525" fmla="*/ 1813892 w 6891715"/>
                <a:gd name="connsiteY525" fmla="*/ 5714701 h 6367455"/>
                <a:gd name="connsiteX526" fmla="*/ 3909022 w 6891715"/>
                <a:gd name="connsiteY526" fmla="*/ 5707051 h 6367455"/>
                <a:gd name="connsiteX527" fmla="*/ 3919500 w 6891715"/>
                <a:gd name="connsiteY527" fmla="*/ 5708956 h 6367455"/>
                <a:gd name="connsiteX528" fmla="*/ 3906800 w 6891715"/>
                <a:gd name="connsiteY528" fmla="*/ 5716576 h 6367455"/>
                <a:gd name="connsiteX529" fmla="*/ 3933152 w 6891715"/>
                <a:gd name="connsiteY529" fmla="*/ 5702289 h 6367455"/>
                <a:gd name="connsiteX530" fmla="*/ 3938550 w 6891715"/>
                <a:gd name="connsiteY530" fmla="*/ 5710397 h 6367455"/>
                <a:gd name="connsiteX531" fmla="*/ 3943947 w 6891715"/>
                <a:gd name="connsiteY531" fmla="*/ 5710397 h 6367455"/>
                <a:gd name="connsiteX532" fmla="*/ 3944900 w 6891715"/>
                <a:gd name="connsiteY532" fmla="*/ 5717569 h 6367455"/>
                <a:gd name="connsiteX533" fmla="*/ 3936327 w 6891715"/>
                <a:gd name="connsiteY533" fmla="*/ 5719752 h 6367455"/>
                <a:gd name="connsiteX534" fmla="*/ 3929025 w 6891715"/>
                <a:gd name="connsiteY534" fmla="*/ 5713515 h 6367455"/>
                <a:gd name="connsiteX535" fmla="*/ 3925850 w 6891715"/>
                <a:gd name="connsiteY535" fmla="*/ 5706343 h 6367455"/>
                <a:gd name="connsiteX536" fmla="*/ 3950898 w 6891715"/>
                <a:gd name="connsiteY536" fmla="*/ 5691176 h 6367455"/>
                <a:gd name="connsiteX537" fmla="*/ 3954426 w 6891715"/>
                <a:gd name="connsiteY537" fmla="*/ 5700557 h 6367455"/>
                <a:gd name="connsiteX538" fmla="*/ 3948252 w 6891715"/>
                <a:gd name="connsiteY538" fmla="*/ 5711814 h 6367455"/>
                <a:gd name="connsiteX539" fmla="*/ 3946488 w 6891715"/>
                <a:gd name="connsiteY539" fmla="*/ 5707749 h 6367455"/>
                <a:gd name="connsiteX540" fmla="*/ 3949428 w 6891715"/>
                <a:gd name="connsiteY540" fmla="*/ 5700557 h 6367455"/>
                <a:gd name="connsiteX541" fmla="*/ 4188559 w 6891715"/>
                <a:gd name="connsiteY541" fmla="*/ 5689589 h 6367455"/>
                <a:gd name="connsiteX542" fmla="*/ 4200260 w 6891715"/>
                <a:gd name="connsiteY542" fmla="*/ 5693688 h 6367455"/>
                <a:gd name="connsiteX543" fmla="*/ 4201525 w 6891715"/>
                <a:gd name="connsiteY543" fmla="*/ 5703148 h 6367455"/>
                <a:gd name="connsiteX544" fmla="*/ 4222713 w 6891715"/>
                <a:gd name="connsiteY544" fmla="*/ 5713554 h 6367455"/>
                <a:gd name="connsiteX545" fmla="*/ 4207850 w 6891715"/>
                <a:gd name="connsiteY545" fmla="*/ 5720806 h 6367455"/>
                <a:gd name="connsiteX546" fmla="*/ 4198363 w 6891715"/>
                <a:gd name="connsiteY546" fmla="*/ 5712608 h 6367455"/>
                <a:gd name="connsiteX547" fmla="*/ 4203739 w 6891715"/>
                <a:gd name="connsiteY547" fmla="*/ 5728059 h 6367455"/>
                <a:gd name="connsiteX548" fmla="*/ 4197414 w 6891715"/>
                <a:gd name="connsiteY548" fmla="*/ 5735627 h 6367455"/>
                <a:gd name="connsiteX549" fmla="*/ 4179705 w 6891715"/>
                <a:gd name="connsiteY549" fmla="*/ 5734996 h 6367455"/>
                <a:gd name="connsiteX550" fmla="*/ 4168953 w 6891715"/>
                <a:gd name="connsiteY550" fmla="*/ 5725221 h 6367455"/>
                <a:gd name="connsiteX551" fmla="*/ 4186662 w 6891715"/>
                <a:gd name="connsiteY551" fmla="*/ 5713869 h 6367455"/>
                <a:gd name="connsiteX552" fmla="*/ 4173064 w 6891715"/>
                <a:gd name="connsiteY552" fmla="*/ 5710716 h 6367455"/>
                <a:gd name="connsiteX553" fmla="*/ 4164525 w 6891715"/>
                <a:gd name="connsiteY553" fmla="*/ 5723329 h 6367455"/>
                <a:gd name="connsiteX554" fmla="*/ 4144603 w 6891715"/>
                <a:gd name="connsiteY554" fmla="*/ 5715130 h 6367455"/>
                <a:gd name="connsiteX555" fmla="*/ 4143338 w 6891715"/>
                <a:gd name="connsiteY555" fmla="*/ 5702517 h 6367455"/>
                <a:gd name="connsiteX556" fmla="*/ 4165790 w 6891715"/>
                <a:gd name="connsiteY556" fmla="*/ 5703463 h 6367455"/>
                <a:gd name="connsiteX557" fmla="*/ 4167688 w 6891715"/>
                <a:gd name="connsiteY557" fmla="*/ 5696211 h 6367455"/>
                <a:gd name="connsiteX558" fmla="*/ 4181602 w 6891715"/>
                <a:gd name="connsiteY558" fmla="*/ 5695895 h 6367455"/>
                <a:gd name="connsiteX559" fmla="*/ 3560407 w 6891715"/>
                <a:gd name="connsiteY559" fmla="*/ 5638789 h 6367455"/>
                <a:gd name="connsiteX560" fmla="*/ 3566757 w 6891715"/>
                <a:gd name="connsiteY560" fmla="*/ 5641629 h 6367455"/>
                <a:gd name="connsiteX561" fmla="*/ 3572790 w 6891715"/>
                <a:gd name="connsiteY561" fmla="*/ 5648572 h 6367455"/>
                <a:gd name="connsiteX562" fmla="*/ 3560725 w 6891715"/>
                <a:gd name="connsiteY562" fmla="*/ 5652675 h 6367455"/>
                <a:gd name="connsiteX563" fmla="*/ 3562312 w 6891715"/>
                <a:gd name="connsiteY563" fmla="*/ 5664667 h 6367455"/>
                <a:gd name="connsiteX564" fmla="*/ 3572155 w 6891715"/>
                <a:gd name="connsiteY564" fmla="*/ 5670663 h 6367455"/>
                <a:gd name="connsiteX565" fmla="*/ 3571520 w 6891715"/>
                <a:gd name="connsiteY565" fmla="*/ 5679815 h 6367455"/>
                <a:gd name="connsiteX566" fmla="*/ 3582950 w 6891715"/>
                <a:gd name="connsiteY566" fmla="*/ 5680447 h 6367455"/>
                <a:gd name="connsiteX567" fmla="*/ 3581680 w 6891715"/>
                <a:gd name="connsiteY567" fmla="*/ 5691177 h 6367455"/>
                <a:gd name="connsiteX568" fmla="*/ 3563265 w 6891715"/>
                <a:gd name="connsiteY568" fmla="*/ 5680447 h 6367455"/>
                <a:gd name="connsiteX569" fmla="*/ 3561677 w 6891715"/>
                <a:gd name="connsiteY569" fmla="*/ 5668770 h 6367455"/>
                <a:gd name="connsiteX570" fmla="*/ 3541675 w 6891715"/>
                <a:gd name="connsiteY570" fmla="*/ 5647310 h 6367455"/>
                <a:gd name="connsiteX571" fmla="*/ 3543262 w 6891715"/>
                <a:gd name="connsiteY571" fmla="*/ 5640367 h 6367455"/>
                <a:gd name="connsiteX572" fmla="*/ 3558185 w 6891715"/>
                <a:gd name="connsiteY572" fmla="*/ 5642891 h 6367455"/>
                <a:gd name="connsiteX573" fmla="*/ 1988465 w 6891715"/>
                <a:gd name="connsiteY573" fmla="*/ 5605451 h 6367455"/>
                <a:gd name="connsiteX574" fmla="*/ 1990687 w 6891715"/>
                <a:gd name="connsiteY574" fmla="*/ 5609261 h 6367455"/>
                <a:gd name="connsiteX575" fmla="*/ 1976082 w 6891715"/>
                <a:gd name="connsiteY575" fmla="*/ 5621326 h 6367455"/>
                <a:gd name="connsiteX576" fmla="*/ 1975130 w 6891715"/>
                <a:gd name="connsiteY576" fmla="*/ 5626406 h 6367455"/>
                <a:gd name="connsiteX577" fmla="*/ 1985607 w 6891715"/>
                <a:gd name="connsiteY577" fmla="*/ 5621008 h 6367455"/>
                <a:gd name="connsiteX578" fmla="*/ 1979257 w 6891715"/>
                <a:gd name="connsiteY578" fmla="*/ 5631486 h 6367455"/>
                <a:gd name="connsiteX579" fmla="*/ 1981480 w 6891715"/>
                <a:gd name="connsiteY579" fmla="*/ 5638153 h 6367455"/>
                <a:gd name="connsiteX580" fmla="*/ 1998307 w 6891715"/>
                <a:gd name="connsiteY580" fmla="*/ 5636883 h 6367455"/>
                <a:gd name="connsiteX581" fmla="*/ 2005927 w 6891715"/>
                <a:gd name="connsiteY581" fmla="*/ 5638788 h 6367455"/>
                <a:gd name="connsiteX582" fmla="*/ 2008150 w 6891715"/>
                <a:gd name="connsiteY582" fmla="*/ 5651488 h 6367455"/>
                <a:gd name="connsiteX583" fmla="*/ 1999895 w 6891715"/>
                <a:gd name="connsiteY583" fmla="*/ 5666411 h 6367455"/>
                <a:gd name="connsiteX584" fmla="*/ 1993545 w 6891715"/>
                <a:gd name="connsiteY584" fmla="*/ 5677841 h 6367455"/>
                <a:gd name="connsiteX585" fmla="*/ 1987195 w 6891715"/>
                <a:gd name="connsiteY585" fmla="*/ 5690859 h 6367455"/>
                <a:gd name="connsiteX586" fmla="*/ 1965287 w 6891715"/>
                <a:gd name="connsiteY586" fmla="*/ 5699114 h 6367455"/>
                <a:gd name="connsiteX587" fmla="*/ 1965287 w 6891715"/>
                <a:gd name="connsiteY587" fmla="*/ 5694986 h 6367455"/>
                <a:gd name="connsiteX588" fmla="*/ 1954492 w 6891715"/>
                <a:gd name="connsiteY588" fmla="*/ 5688954 h 6367455"/>
                <a:gd name="connsiteX589" fmla="*/ 1937665 w 6891715"/>
                <a:gd name="connsiteY589" fmla="*/ 5683556 h 6367455"/>
                <a:gd name="connsiteX590" fmla="*/ 1938300 w 6891715"/>
                <a:gd name="connsiteY590" fmla="*/ 5667999 h 6367455"/>
                <a:gd name="connsiteX591" fmla="*/ 1928775 w 6891715"/>
                <a:gd name="connsiteY591" fmla="*/ 5660696 h 6367455"/>
                <a:gd name="connsiteX592" fmla="*/ 1912900 w 6891715"/>
                <a:gd name="connsiteY592" fmla="*/ 5662601 h 6367455"/>
                <a:gd name="connsiteX593" fmla="*/ 1912265 w 6891715"/>
                <a:gd name="connsiteY593" fmla="*/ 5676571 h 6367455"/>
                <a:gd name="connsiteX594" fmla="*/ 1902740 w 6891715"/>
                <a:gd name="connsiteY594" fmla="*/ 5674349 h 6367455"/>
                <a:gd name="connsiteX595" fmla="*/ 1900200 w 6891715"/>
                <a:gd name="connsiteY595" fmla="*/ 5650536 h 6367455"/>
                <a:gd name="connsiteX596" fmla="*/ 1917027 w 6891715"/>
                <a:gd name="connsiteY596" fmla="*/ 5641963 h 6367455"/>
                <a:gd name="connsiteX597" fmla="*/ 1937982 w 6891715"/>
                <a:gd name="connsiteY597" fmla="*/ 5626723 h 6367455"/>
                <a:gd name="connsiteX598" fmla="*/ 1952905 w 6891715"/>
                <a:gd name="connsiteY598" fmla="*/ 5619103 h 6367455"/>
                <a:gd name="connsiteX599" fmla="*/ 4089680 w 6891715"/>
                <a:gd name="connsiteY599" fmla="*/ 5599101 h 6367455"/>
                <a:gd name="connsiteX600" fmla="*/ 4100475 w 6891715"/>
                <a:gd name="connsiteY600" fmla="*/ 5606038 h 6367455"/>
                <a:gd name="connsiteX601" fmla="*/ 4089045 w 6891715"/>
                <a:gd name="connsiteY601" fmla="*/ 5624958 h 6367455"/>
                <a:gd name="connsiteX602" fmla="*/ 4092220 w 6891715"/>
                <a:gd name="connsiteY602" fmla="*/ 5642931 h 6367455"/>
                <a:gd name="connsiteX603" fmla="*/ 4079520 w 6891715"/>
                <a:gd name="connsiteY603" fmla="*/ 5637571 h 6367455"/>
                <a:gd name="connsiteX604" fmla="*/ 4081742 w 6891715"/>
                <a:gd name="connsiteY604" fmla="*/ 5630318 h 6367455"/>
                <a:gd name="connsiteX605" fmla="*/ 4076345 w 6891715"/>
                <a:gd name="connsiteY605" fmla="*/ 5630318 h 6367455"/>
                <a:gd name="connsiteX606" fmla="*/ 4069042 w 6891715"/>
                <a:gd name="connsiteY606" fmla="*/ 5645139 h 6367455"/>
                <a:gd name="connsiteX607" fmla="*/ 4060470 w 6891715"/>
                <a:gd name="connsiteY607" fmla="*/ 5631580 h 6367455"/>
                <a:gd name="connsiteX608" fmla="*/ 4056025 w 6891715"/>
                <a:gd name="connsiteY608" fmla="*/ 5615813 h 6367455"/>
                <a:gd name="connsiteX609" fmla="*/ 4073805 w 6891715"/>
                <a:gd name="connsiteY609" fmla="*/ 5615813 h 6367455"/>
                <a:gd name="connsiteX610" fmla="*/ 4084600 w 6891715"/>
                <a:gd name="connsiteY610" fmla="*/ 5619597 h 6367455"/>
                <a:gd name="connsiteX611" fmla="*/ 2070698 w 6891715"/>
                <a:gd name="connsiteY611" fmla="*/ 5599101 h 6367455"/>
                <a:gd name="connsiteX612" fmla="*/ 2091018 w 6891715"/>
                <a:gd name="connsiteY612" fmla="*/ 5613433 h 6367455"/>
                <a:gd name="connsiteX613" fmla="*/ 2092288 w 6891715"/>
                <a:gd name="connsiteY613" fmla="*/ 5624649 h 6367455"/>
                <a:gd name="connsiteX614" fmla="*/ 2079588 w 6891715"/>
                <a:gd name="connsiteY614" fmla="*/ 5632439 h 6367455"/>
                <a:gd name="connsiteX615" fmla="*/ 2067840 w 6891715"/>
                <a:gd name="connsiteY615" fmla="*/ 5622780 h 6367455"/>
                <a:gd name="connsiteX616" fmla="*/ 2041488 w 6891715"/>
                <a:gd name="connsiteY616" fmla="*/ 5624338 h 6367455"/>
                <a:gd name="connsiteX617" fmla="*/ 2040218 w 6891715"/>
                <a:gd name="connsiteY617" fmla="*/ 5614056 h 6367455"/>
                <a:gd name="connsiteX618" fmla="*/ 2033868 w 6891715"/>
                <a:gd name="connsiteY618" fmla="*/ 5614056 h 6367455"/>
                <a:gd name="connsiteX619" fmla="*/ 2031963 w 6891715"/>
                <a:gd name="connsiteY619" fmla="*/ 5604397 h 6367455"/>
                <a:gd name="connsiteX620" fmla="*/ 4138765 w 6891715"/>
                <a:gd name="connsiteY620" fmla="*/ 5576879 h 6367455"/>
                <a:gd name="connsiteX621" fmla="*/ 4144990 w 6891715"/>
                <a:gd name="connsiteY621" fmla="*/ 5580100 h 6367455"/>
                <a:gd name="connsiteX622" fmla="*/ 4148103 w 6891715"/>
                <a:gd name="connsiteY622" fmla="*/ 5590408 h 6367455"/>
                <a:gd name="connsiteX623" fmla="*/ 4140943 w 6891715"/>
                <a:gd name="connsiteY623" fmla="*/ 5599104 h 6367455"/>
                <a:gd name="connsiteX624" fmla="*/ 4116353 w 6891715"/>
                <a:gd name="connsiteY624" fmla="*/ 5598138 h 6367455"/>
                <a:gd name="connsiteX625" fmla="*/ 4121956 w 6891715"/>
                <a:gd name="connsiteY625" fmla="*/ 5588475 h 6367455"/>
                <a:gd name="connsiteX626" fmla="*/ 4302091 w 6891715"/>
                <a:gd name="connsiteY626" fmla="*/ 5553067 h 6367455"/>
                <a:gd name="connsiteX627" fmla="*/ 4302091 w 6891715"/>
                <a:gd name="connsiteY627" fmla="*/ 5561005 h 6367455"/>
                <a:gd name="connsiteX628" fmla="*/ 4297328 w 6891715"/>
                <a:gd name="connsiteY628" fmla="*/ 5558934 h 6367455"/>
                <a:gd name="connsiteX629" fmla="*/ 4108553 w 6891715"/>
                <a:gd name="connsiteY629" fmla="*/ 5551476 h 6367455"/>
                <a:gd name="connsiteX630" fmla="*/ 4122700 w 6891715"/>
                <a:gd name="connsiteY630" fmla="*/ 5555898 h 6367455"/>
                <a:gd name="connsiteX631" fmla="*/ 4121735 w 6891715"/>
                <a:gd name="connsiteY631" fmla="*/ 5565764 h 6367455"/>
                <a:gd name="connsiteX632" fmla="*/ 4108874 w 6891715"/>
                <a:gd name="connsiteY632" fmla="*/ 5563723 h 6367455"/>
                <a:gd name="connsiteX633" fmla="*/ 4097300 w 6891715"/>
                <a:gd name="connsiteY633" fmla="*/ 5562702 h 6367455"/>
                <a:gd name="connsiteX634" fmla="*/ 4099229 w 6891715"/>
                <a:gd name="connsiteY634" fmla="*/ 5556919 h 6367455"/>
                <a:gd name="connsiteX635" fmla="*/ 4289391 w 6891715"/>
                <a:gd name="connsiteY635" fmla="*/ 5540367 h 6367455"/>
                <a:gd name="connsiteX636" fmla="*/ 4308441 w 6891715"/>
                <a:gd name="connsiteY636" fmla="*/ 5541002 h 6367455"/>
                <a:gd name="connsiteX637" fmla="*/ 4301337 w 6891715"/>
                <a:gd name="connsiteY637" fmla="*/ 5548305 h 6367455"/>
                <a:gd name="connsiteX638" fmla="*/ 4292620 w 6891715"/>
                <a:gd name="connsiteY638" fmla="*/ 5551480 h 6367455"/>
                <a:gd name="connsiteX639" fmla="*/ 4289391 w 6891715"/>
                <a:gd name="connsiteY639" fmla="*/ 5548305 h 6367455"/>
                <a:gd name="connsiteX640" fmla="*/ 4022925 w 6891715"/>
                <a:gd name="connsiteY640" fmla="*/ 5514964 h 6367455"/>
                <a:gd name="connsiteX641" fmla="*/ 4031881 w 6891715"/>
                <a:gd name="connsiteY641" fmla="*/ 5519920 h 6367455"/>
                <a:gd name="connsiteX642" fmla="*/ 4032213 w 6891715"/>
                <a:gd name="connsiteY642" fmla="*/ 5533239 h 6367455"/>
                <a:gd name="connsiteX643" fmla="*/ 4022261 w 6891715"/>
                <a:gd name="connsiteY643" fmla="*/ 5540364 h 6367455"/>
                <a:gd name="connsiteX644" fmla="*/ 4009988 w 6891715"/>
                <a:gd name="connsiteY644" fmla="*/ 5532310 h 6367455"/>
                <a:gd name="connsiteX645" fmla="*/ 4011315 w 6891715"/>
                <a:gd name="connsiteY645" fmla="*/ 5525186 h 6367455"/>
                <a:gd name="connsiteX646" fmla="*/ 2542105 w 6891715"/>
                <a:gd name="connsiteY646" fmla="*/ 5470514 h 6367455"/>
                <a:gd name="connsiteX647" fmla="*/ 2547481 w 6891715"/>
                <a:gd name="connsiteY647" fmla="*/ 5470514 h 6367455"/>
                <a:gd name="connsiteX648" fmla="*/ 2566456 w 6891715"/>
                <a:gd name="connsiteY648" fmla="*/ 5478769 h 6367455"/>
                <a:gd name="connsiteX649" fmla="*/ 2578157 w 6891715"/>
                <a:gd name="connsiteY649" fmla="*/ 5478769 h 6367455"/>
                <a:gd name="connsiteX650" fmla="*/ 2586696 w 6891715"/>
                <a:gd name="connsiteY650" fmla="*/ 5503851 h 6367455"/>
                <a:gd name="connsiteX651" fmla="*/ 2585747 w 6891715"/>
                <a:gd name="connsiteY651" fmla="*/ 5520679 h 6367455"/>
                <a:gd name="connsiteX652" fmla="*/ 2601876 w 6891715"/>
                <a:gd name="connsiteY652" fmla="*/ 5547031 h 6367455"/>
                <a:gd name="connsiteX653" fmla="*/ 2600927 w 6891715"/>
                <a:gd name="connsiteY653" fmla="*/ 5575289 h 6367455"/>
                <a:gd name="connsiteX654" fmla="*/ 2590491 w 6891715"/>
                <a:gd name="connsiteY654" fmla="*/ 5584814 h 6367455"/>
                <a:gd name="connsiteX655" fmla="*/ 2586696 w 6891715"/>
                <a:gd name="connsiteY655" fmla="*/ 5599736 h 6367455"/>
                <a:gd name="connsiteX656" fmla="*/ 2600295 w 6891715"/>
                <a:gd name="connsiteY656" fmla="*/ 5611484 h 6367455"/>
                <a:gd name="connsiteX657" fmla="*/ 2592388 w 6891715"/>
                <a:gd name="connsiteY657" fmla="*/ 5641646 h 6367455"/>
                <a:gd name="connsiteX658" fmla="*/ 2584166 w 6891715"/>
                <a:gd name="connsiteY658" fmla="*/ 5676889 h 6367455"/>
                <a:gd name="connsiteX659" fmla="*/ 2584482 w 6891715"/>
                <a:gd name="connsiteY659" fmla="*/ 5711496 h 6367455"/>
                <a:gd name="connsiteX660" fmla="*/ 2570884 w 6891715"/>
                <a:gd name="connsiteY660" fmla="*/ 5732769 h 6367455"/>
                <a:gd name="connsiteX661" fmla="*/ 2561080 w 6891715"/>
                <a:gd name="connsiteY661" fmla="*/ 5721974 h 6367455"/>
                <a:gd name="connsiteX662" fmla="*/ 2550644 w 6891715"/>
                <a:gd name="connsiteY662" fmla="*/ 5711814 h 6367455"/>
                <a:gd name="connsiteX663" fmla="*/ 2532934 w 6891715"/>
                <a:gd name="connsiteY663" fmla="*/ 5723561 h 6367455"/>
                <a:gd name="connsiteX664" fmla="*/ 2531985 w 6891715"/>
                <a:gd name="connsiteY664" fmla="*/ 5743564 h 6367455"/>
                <a:gd name="connsiteX665" fmla="*/ 2523446 w 6891715"/>
                <a:gd name="connsiteY665" fmla="*/ 5752136 h 6367455"/>
                <a:gd name="connsiteX666" fmla="*/ 2510796 w 6891715"/>
                <a:gd name="connsiteY666" fmla="*/ 5753089 h 6367455"/>
                <a:gd name="connsiteX667" fmla="*/ 2496249 w 6891715"/>
                <a:gd name="connsiteY667" fmla="*/ 5756264 h 6367455"/>
                <a:gd name="connsiteX668" fmla="*/ 2484864 w 6891715"/>
                <a:gd name="connsiteY668" fmla="*/ 5748326 h 6367455"/>
                <a:gd name="connsiteX669" fmla="*/ 2476325 w 6891715"/>
                <a:gd name="connsiteY669" fmla="*/ 5751501 h 6367455"/>
                <a:gd name="connsiteX670" fmla="*/ 2472846 w 6891715"/>
                <a:gd name="connsiteY670" fmla="*/ 5740706 h 6367455"/>
                <a:gd name="connsiteX671" fmla="*/ 2481385 w 6891715"/>
                <a:gd name="connsiteY671" fmla="*/ 5740706 h 6367455"/>
                <a:gd name="connsiteX672" fmla="*/ 2474744 w 6891715"/>
                <a:gd name="connsiteY672" fmla="*/ 5735626 h 6367455"/>
                <a:gd name="connsiteX673" fmla="*/ 2473795 w 6891715"/>
                <a:gd name="connsiteY673" fmla="*/ 5710544 h 6367455"/>
                <a:gd name="connsiteX674" fmla="*/ 2460829 w 6891715"/>
                <a:gd name="connsiteY674" fmla="*/ 5693716 h 6367455"/>
                <a:gd name="connsiteX675" fmla="*/ 2477274 w 6891715"/>
                <a:gd name="connsiteY675" fmla="*/ 5644821 h 6367455"/>
                <a:gd name="connsiteX676" fmla="*/ 2481701 w 6891715"/>
                <a:gd name="connsiteY676" fmla="*/ 5631169 h 6367455"/>
                <a:gd name="connsiteX677" fmla="*/ 2467470 w 6891715"/>
                <a:gd name="connsiteY677" fmla="*/ 5619739 h 6367455"/>
                <a:gd name="connsiteX678" fmla="*/ 2476009 w 6891715"/>
                <a:gd name="connsiteY678" fmla="*/ 5598466 h 6367455"/>
                <a:gd name="connsiteX679" fmla="*/ 2469684 w 6891715"/>
                <a:gd name="connsiteY679" fmla="*/ 5588941 h 6367455"/>
                <a:gd name="connsiteX680" fmla="*/ 2475693 w 6891715"/>
                <a:gd name="connsiteY680" fmla="*/ 5575606 h 6367455"/>
                <a:gd name="connsiteX681" fmla="*/ 2466205 w 6891715"/>
                <a:gd name="connsiteY681" fmla="*/ 5557509 h 6367455"/>
                <a:gd name="connsiteX682" fmla="*/ 2450393 w 6891715"/>
                <a:gd name="connsiteY682" fmla="*/ 5547349 h 6367455"/>
                <a:gd name="connsiteX683" fmla="*/ 2445965 w 6891715"/>
                <a:gd name="connsiteY683" fmla="*/ 5556874 h 6367455"/>
                <a:gd name="connsiteX684" fmla="*/ 2441538 w 6891715"/>
                <a:gd name="connsiteY684" fmla="*/ 5535601 h 6367455"/>
                <a:gd name="connsiteX685" fmla="*/ 2447863 w 6891715"/>
                <a:gd name="connsiteY685" fmla="*/ 5521949 h 6367455"/>
                <a:gd name="connsiteX686" fmla="*/ 2442170 w 6891715"/>
                <a:gd name="connsiteY686" fmla="*/ 5497819 h 6367455"/>
                <a:gd name="connsiteX687" fmla="*/ 2450709 w 6891715"/>
                <a:gd name="connsiteY687" fmla="*/ 5492421 h 6367455"/>
                <a:gd name="connsiteX688" fmla="*/ 2454820 w 6891715"/>
                <a:gd name="connsiteY688" fmla="*/ 5477499 h 6367455"/>
                <a:gd name="connsiteX689" fmla="*/ 2461145 w 6891715"/>
                <a:gd name="connsiteY689" fmla="*/ 5482896 h 6367455"/>
                <a:gd name="connsiteX690" fmla="*/ 2451658 w 6891715"/>
                <a:gd name="connsiteY690" fmla="*/ 5497819 h 6367455"/>
                <a:gd name="connsiteX691" fmla="*/ 2459248 w 6891715"/>
                <a:gd name="connsiteY691" fmla="*/ 5509249 h 6367455"/>
                <a:gd name="connsiteX692" fmla="*/ 2476325 w 6891715"/>
                <a:gd name="connsiteY692" fmla="*/ 5517504 h 6367455"/>
                <a:gd name="connsiteX693" fmla="*/ 2496249 w 6891715"/>
                <a:gd name="connsiteY693" fmla="*/ 5519409 h 6367455"/>
                <a:gd name="connsiteX694" fmla="*/ 2503523 w 6891715"/>
                <a:gd name="connsiteY694" fmla="*/ 5503534 h 6367455"/>
                <a:gd name="connsiteX695" fmla="*/ 2524711 w 6891715"/>
                <a:gd name="connsiteY695" fmla="*/ 5490834 h 6367455"/>
                <a:gd name="connsiteX696" fmla="*/ 2537994 w 6891715"/>
                <a:gd name="connsiteY696" fmla="*/ 5481309 h 6367455"/>
                <a:gd name="connsiteX697" fmla="*/ 3282913 w 6891715"/>
                <a:gd name="connsiteY697" fmla="*/ 5260964 h 6367455"/>
                <a:gd name="connsiteX698" fmla="*/ 3294026 w 6891715"/>
                <a:gd name="connsiteY698" fmla="*/ 5262084 h 6367455"/>
                <a:gd name="connsiteX699" fmla="*/ 3287964 w 6891715"/>
                <a:gd name="connsiteY699" fmla="*/ 5265727 h 6367455"/>
                <a:gd name="connsiteX700" fmla="*/ 3328248 w 6891715"/>
                <a:gd name="connsiteY700" fmla="*/ 5257789 h 6367455"/>
                <a:gd name="connsiteX701" fmla="*/ 3340739 w 6891715"/>
                <a:gd name="connsiteY701" fmla="*/ 5264892 h 6367455"/>
                <a:gd name="connsiteX702" fmla="*/ 3362288 w 6891715"/>
                <a:gd name="connsiteY702" fmla="*/ 5271027 h 6367455"/>
                <a:gd name="connsiteX703" fmla="*/ 3361039 w 6891715"/>
                <a:gd name="connsiteY703" fmla="*/ 5276839 h 6367455"/>
                <a:gd name="connsiteX704" fmla="*/ 3336680 w 6891715"/>
                <a:gd name="connsiteY704" fmla="*/ 5270704 h 6367455"/>
                <a:gd name="connsiteX705" fmla="*/ 3324188 w 6891715"/>
                <a:gd name="connsiteY705" fmla="*/ 5259726 h 6367455"/>
                <a:gd name="connsiteX706" fmla="*/ 2671407 w 6891715"/>
                <a:gd name="connsiteY706" fmla="*/ 5257789 h 6367455"/>
                <a:gd name="connsiteX707" fmla="*/ 2674900 w 6891715"/>
                <a:gd name="connsiteY707" fmla="*/ 5266657 h 6367455"/>
                <a:gd name="connsiteX708" fmla="*/ 2673947 w 6891715"/>
                <a:gd name="connsiteY708" fmla="*/ 5273226 h 6367455"/>
                <a:gd name="connsiteX709" fmla="*/ 2667597 w 6891715"/>
                <a:gd name="connsiteY709" fmla="*/ 5275197 h 6367455"/>
                <a:gd name="connsiteX710" fmla="*/ 2671725 w 6891715"/>
                <a:gd name="connsiteY710" fmla="*/ 5284722 h 6367455"/>
                <a:gd name="connsiteX711" fmla="*/ 2664422 w 6891715"/>
                <a:gd name="connsiteY711" fmla="*/ 5286364 h 6367455"/>
                <a:gd name="connsiteX712" fmla="*/ 2659977 w 6891715"/>
                <a:gd name="connsiteY712" fmla="*/ 5276510 h 6367455"/>
                <a:gd name="connsiteX713" fmla="*/ 2643150 w 6891715"/>
                <a:gd name="connsiteY713" fmla="*/ 5278481 h 6367455"/>
                <a:gd name="connsiteX714" fmla="*/ 2636800 w 6891715"/>
                <a:gd name="connsiteY714" fmla="*/ 5268956 h 6367455"/>
                <a:gd name="connsiteX715" fmla="*/ 2659977 w 6891715"/>
                <a:gd name="connsiteY715" fmla="*/ 5266657 h 6367455"/>
                <a:gd name="connsiteX716" fmla="*/ 3264815 w 6891715"/>
                <a:gd name="connsiteY716" fmla="*/ 5237151 h 6367455"/>
                <a:gd name="connsiteX717" fmla="*/ 3282277 w 6891715"/>
                <a:gd name="connsiteY717" fmla="*/ 5247144 h 6367455"/>
                <a:gd name="connsiteX718" fmla="*/ 3295930 w 6891715"/>
                <a:gd name="connsiteY718" fmla="*/ 5244334 h 6367455"/>
                <a:gd name="connsiteX719" fmla="*/ 3316250 w 6891715"/>
                <a:gd name="connsiteY719" fmla="*/ 5251204 h 6367455"/>
                <a:gd name="connsiteX720" fmla="*/ 3295930 w 6891715"/>
                <a:gd name="connsiteY720" fmla="*/ 5249955 h 6367455"/>
                <a:gd name="connsiteX721" fmla="*/ 3283865 w 6891715"/>
                <a:gd name="connsiteY721" fmla="*/ 5256201 h 6367455"/>
                <a:gd name="connsiteX722" fmla="*/ 3252750 w 6891715"/>
                <a:gd name="connsiteY722" fmla="*/ 5239337 h 6367455"/>
                <a:gd name="connsiteX723" fmla="*/ 2572585 w 6891715"/>
                <a:gd name="connsiteY723" fmla="*/ 5232389 h 6367455"/>
                <a:gd name="connsiteX724" fmla="*/ 2574503 w 6891715"/>
                <a:gd name="connsiteY724" fmla="*/ 5273287 h 6367455"/>
                <a:gd name="connsiteX725" fmla="*/ 2571306 w 6891715"/>
                <a:gd name="connsiteY725" fmla="*/ 5288188 h 6367455"/>
                <a:gd name="connsiteX726" fmla="*/ 2584413 w 6891715"/>
                <a:gd name="connsiteY726" fmla="*/ 5315453 h 6367455"/>
                <a:gd name="connsiteX727" fmla="*/ 2581536 w 6891715"/>
                <a:gd name="connsiteY727" fmla="*/ 5359522 h 6367455"/>
                <a:gd name="connsiteX728" fmla="*/ 2570028 w 6891715"/>
                <a:gd name="connsiteY728" fmla="*/ 5388373 h 6367455"/>
                <a:gd name="connsiteX729" fmla="*/ 2566831 w 6891715"/>
                <a:gd name="connsiteY729" fmla="*/ 5402957 h 6367455"/>
                <a:gd name="connsiteX730" fmla="*/ 2557561 w 6891715"/>
                <a:gd name="connsiteY730" fmla="*/ 5426101 h 6367455"/>
                <a:gd name="connsiteX731" fmla="*/ 2549249 w 6891715"/>
                <a:gd name="connsiteY731" fmla="*/ 5445123 h 6367455"/>
                <a:gd name="connsiteX732" fmla="*/ 2547971 w 6891715"/>
                <a:gd name="connsiteY732" fmla="*/ 5451464 h 6367455"/>
                <a:gd name="connsiteX733" fmla="*/ 2539659 w 6891715"/>
                <a:gd name="connsiteY733" fmla="*/ 5446391 h 6367455"/>
                <a:gd name="connsiteX734" fmla="*/ 2531987 w 6891715"/>
                <a:gd name="connsiteY734" fmla="*/ 5444489 h 6367455"/>
                <a:gd name="connsiteX735" fmla="*/ 2531028 w 6891715"/>
                <a:gd name="connsiteY735" fmla="*/ 5439099 h 6367455"/>
                <a:gd name="connsiteX736" fmla="*/ 2521438 w 6891715"/>
                <a:gd name="connsiteY736" fmla="*/ 5434978 h 6367455"/>
                <a:gd name="connsiteX737" fmla="*/ 2510569 w 6891715"/>
                <a:gd name="connsiteY737" fmla="*/ 5426735 h 6367455"/>
                <a:gd name="connsiteX738" fmla="*/ 2518241 w 6891715"/>
                <a:gd name="connsiteY738" fmla="*/ 5408663 h 6367455"/>
                <a:gd name="connsiteX739" fmla="*/ 2511209 w 6891715"/>
                <a:gd name="connsiteY739" fmla="*/ 5405493 h 6367455"/>
                <a:gd name="connsiteX740" fmla="*/ 2499701 w 6891715"/>
                <a:gd name="connsiteY740" fmla="*/ 5400103 h 6367455"/>
                <a:gd name="connsiteX741" fmla="*/ 2503856 w 6891715"/>
                <a:gd name="connsiteY741" fmla="*/ 5393762 h 6367455"/>
                <a:gd name="connsiteX742" fmla="*/ 2504815 w 6891715"/>
                <a:gd name="connsiteY742" fmla="*/ 5384568 h 6367455"/>
                <a:gd name="connsiteX743" fmla="*/ 2501619 w 6891715"/>
                <a:gd name="connsiteY743" fmla="*/ 5381398 h 6367455"/>
                <a:gd name="connsiteX744" fmla="*/ 2501619 w 6891715"/>
                <a:gd name="connsiteY744" fmla="*/ 5366814 h 6367455"/>
                <a:gd name="connsiteX745" fmla="*/ 2497143 w 6891715"/>
                <a:gd name="connsiteY745" fmla="*/ 5356035 h 6367455"/>
                <a:gd name="connsiteX746" fmla="*/ 2490750 w 6891715"/>
                <a:gd name="connsiteY746" fmla="*/ 5342719 h 6367455"/>
                <a:gd name="connsiteX747" fmla="*/ 2491709 w 6891715"/>
                <a:gd name="connsiteY747" fmla="*/ 5330037 h 6367455"/>
                <a:gd name="connsiteX748" fmla="*/ 2501299 w 6891715"/>
                <a:gd name="connsiteY748" fmla="*/ 5327818 h 6367455"/>
                <a:gd name="connsiteX749" fmla="*/ 2500020 w 6891715"/>
                <a:gd name="connsiteY749" fmla="*/ 5305625 h 6367455"/>
                <a:gd name="connsiteX750" fmla="*/ 2520159 w 6891715"/>
                <a:gd name="connsiteY750" fmla="*/ 5294846 h 6367455"/>
                <a:gd name="connsiteX751" fmla="*/ 2524315 w 6891715"/>
                <a:gd name="connsiteY751" fmla="*/ 5283432 h 6367455"/>
                <a:gd name="connsiteX752" fmla="*/ 2538061 w 6891715"/>
                <a:gd name="connsiteY752" fmla="*/ 5272653 h 6367455"/>
                <a:gd name="connsiteX753" fmla="*/ 2550848 w 6891715"/>
                <a:gd name="connsiteY753" fmla="*/ 5278994 h 6367455"/>
                <a:gd name="connsiteX754" fmla="*/ 2558520 w 6891715"/>
                <a:gd name="connsiteY754" fmla="*/ 5271702 h 6367455"/>
                <a:gd name="connsiteX755" fmla="*/ 2554684 w 6891715"/>
                <a:gd name="connsiteY755" fmla="*/ 5255850 h 6367455"/>
                <a:gd name="connsiteX756" fmla="*/ 2562356 w 6891715"/>
                <a:gd name="connsiteY756" fmla="*/ 5235559 h 6367455"/>
                <a:gd name="connsiteX757" fmla="*/ 3216274 w 6891715"/>
                <a:gd name="connsiteY757" fmla="*/ 5219689 h 6367455"/>
                <a:gd name="connsiteX758" fmla="*/ 3221000 w 6891715"/>
                <a:gd name="connsiteY758" fmla="*/ 5221547 h 6367455"/>
                <a:gd name="connsiteX759" fmla="*/ 3210958 w 6891715"/>
                <a:gd name="connsiteY759" fmla="*/ 5232389 h 6367455"/>
                <a:gd name="connsiteX760" fmla="*/ 3210367 w 6891715"/>
                <a:gd name="connsiteY760" fmla="*/ 5228052 h 6367455"/>
                <a:gd name="connsiteX761" fmla="*/ 3208300 w 6891715"/>
                <a:gd name="connsiteY761" fmla="*/ 5222477 h 6367455"/>
                <a:gd name="connsiteX762" fmla="*/ 3236875 w 6891715"/>
                <a:gd name="connsiteY762" fmla="*/ 5199051 h 6367455"/>
                <a:gd name="connsiteX763" fmla="*/ 3266104 w 6891715"/>
                <a:gd name="connsiteY763" fmla="*/ 5206144 h 6367455"/>
                <a:gd name="connsiteX764" fmla="*/ 3297200 w 6891715"/>
                <a:gd name="connsiteY764" fmla="*/ 5210197 h 6367455"/>
                <a:gd name="connsiteX765" fmla="*/ 3297200 w 6891715"/>
                <a:gd name="connsiteY765" fmla="*/ 5214926 h 6367455"/>
                <a:gd name="connsiteX766" fmla="*/ 3266726 w 6891715"/>
                <a:gd name="connsiteY766" fmla="*/ 5213912 h 6367455"/>
                <a:gd name="connsiteX767" fmla="*/ 3239673 w 6891715"/>
                <a:gd name="connsiteY767" fmla="*/ 5206819 h 6367455"/>
                <a:gd name="connsiteX768" fmla="*/ 3261468 w 6891715"/>
                <a:gd name="connsiteY768" fmla="*/ 5180001 h 6367455"/>
                <a:gd name="connsiteX769" fmla="*/ 3278151 w 6891715"/>
                <a:gd name="connsiteY769" fmla="*/ 5188077 h 6367455"/>
                <a:gd name="connsiteX770" fmla="*/ 3274688 w 6891715"/>
                <a:gd name="connsiteY770" fmla="*/ 5194289 h 6367455"/>
                <a:gd name="connsiteX771" fmla="*/ 3257376 w 6891715"/>
                <a:gd name="connsiteY771" fmla="*/ 5193046 h 6367455"/>
                <a:gd name="connsiteX772" fmla="*/ 3245415 w 6891715"/>
                <a:gd name="connsiteY772" fmla="*/ 5189630 h 6367455"/>
                <a:gd name="connsiteX773" fmla="*/ 3241953 w 6891715"/>
                <a:gd name="connsiteY773" fmla="*/ 5184970 h 6367455"/>
                <a:gd name="connsiteX774" fmla="*/ 3241638 w 6891715"/>
                <a:gd name="connsiteY774" fmla="*/ 5180311 h 6367455"/>
                <a:gd name="connsiteX775" fmla="*/ 3220023 w 6891715"/>
                <a:gd name="connsiteY775" fmla="*/ 5175239 h 6367455"/>
                <a:gd name="connsiteX776" fmla="*/ 3235288 w 6891715"/>
                <a:gd name="connsiteY776" fmla="*/ 5184764 h 6367455"/>
                <a:gd name="connsiteX777" fmla="*/ 3225824 w 6891715"/>
                <a:gd name="connsiteY777" fmla="*/ 5183535 h 6367455"/>
                <a:gd name="connsiteX778" fmla="*/ 3211475 w 6891715"/>
                <a:gd name="connsiteY778" fmla="*/ 5175546 h 6367455"/>
                <a:gd name="connsiteX779" fmla="*/ 2421121 w 6891715"/>
                <a:gd name="connsiteY779" fmla="*/ 5104145 h 6367455"/>
                <a:gd name="connsiteX780" fmla="*/ 2412624 w 6891715"/>
                <a:gd name="connsiteY780" fmla="*/ 5112639 h 6367455"/>
                <a:gd name="connsiteX781" fmla="*/ 2412672 w 6891715"/>
                <a:gd name="connsiteY781" fmla="*/ 5112737 h 6367455"/>
                <a:gd name="connsiteX782" fmla="*/ 2421138 w 6891715"/>
                <a:gd name="connsiteY782" fmla="*/ 5104253 h 6367455"/>
                <a:gd name="connsiteX783" fmla="*/ 2421121 w 6891715"/>
                <a:gd name="connsiteY783" fmla="*/ 5104145 h 6367455"/>
                <a:gd name="connsiteX784" fmla="*/ 3071775 w 6891715"/>
                <a:gd name="connsiteY784" fmla="*/ 5056176 h 6367455"/>
                <a:gd name="connsiteX785" fmla="*/ 3095705 w 6891715"/>
                <a:gd name="connsiteY785" fmla="*/ 5079407 h 6367455"/>
                <a:gd name="connsiteX786" fmla="*/ 3109875 w 6891715"/>
                <a:gd name="connsiteY786" fmla="*/ 5094276 h 6367455"/>
                <a:gd name="connsiteX787" fmla="*/ 3092242 w 6891715"/>
                <a:gd name="connsiteY787" fmla="*/ 5084364 h 6367455"/>
                <a:gd name="connsiteX788" fmla="*/ 3080277 w 6891715"/>
                <a:gd name="connsiteY788" fmla="*/ 5069805 h 6367455"/>
                <a:gd name="connsiteX789" fmla="*/ 3087650 w 6891715"/>
                <a:gd name="connsiteY789" fmla="*/ 5051414 h 6367455"/>
                <a:gd name="connsiteX790" fmla="*/ 3115887 w 6891715"/>
                <a:gd name="connsiteY790" fmla="*/ 5070981 h 6367455"/>
                <a:gd name="connsiteX791" fmla="*/ 3117813 w 6891715"/>
                <a:gd name="connsiteY791" fmla="*/ 5079989 h 6367455"/>
                <a:gd name="connsiteX792" fmla="*/ 3100350 w 6891715"/>
                <a:gd name="connsiteY792" fmla="*/ 5049826 h 6367455"/>
                <a:gd name="connsiteX793" fmla="*/ 3114638 w 6891715"/>
                <a:gd name="connsiteY793" fmla="*/ 5056224 h 6367455"/>
                <a:gd name="connsiteX794" fmla="*/ 3110215 w 6891715"/>
                <a:gd name="connsiteY794" fmla="*/ 5060939 h 6367455"/>
                <a:gd name="connsiteX795" fmla="*/ 3085812 w 6891715"/>
                <a:gd name="connsiteY795" fmla="*/ 5013314 h 6367455"/>
                <a:gd name="connsiteX796" fmla="*/ 3107082 w 6891715"/>
                <a:gd name="connsiteY796" fmla="*/ 5026331 h 6367455"/>
                <a:gd name="connsiteX797" fmla="*/ 3109016 w 6891715"/>
                <a:gd name="connsiteY797" fmla="*/ 5031411 h 6367455"/>
                <a:gd name="connsiteX798" fmla="*/ 3102570 w 6891715"/>
                <a:gd name="connsiteY798" fmla="*/ 5029824 h 6367455"/>
                <a:gd name="connsiteX799" fmla="*/ 3115461 w 6891715"/>
                <a:gd name="connsiteY799" fmla="*/ 5041254 h 6367455"/>
                <a:gd name="connsiteX800" fmla="*/ 3124163 w 6891715"/>
                <a:gd name="connsiteY800" fmla="*/ 5047921 h 6367455"/>
                <a:gd name="connsiteX801" fmla="*/ 3122874 w 6891715"/>
                <a:gd name="connsiteY801" fmla="*/ 5051414 h 6367455"/>
                <a:gd name="connsiteX802" fmla="*/ 3104182 w 6891715"/>
                <a:gd name="connsiteY802" fmla="*/ 5037126 h 6367455"/>
                <a:gd name="connsiteX803" fmla="*/ 3105471 w 6891715"/>
                <a:gd name="connsiteY803" fmla="*/ 5045381 h 6367455"/>
                <a:gd name="connsiteX804" fmla="*/ 3093224 w 6891715"/>
                <a:gd name="connsiteY804" fmla="*/ 5033316 h 6367455"/>
                <a:gd name="connsiteX805" fmla="*/ 3084523 w 6891715"/>
                <a:gd name="connsiteY805" fmla="*/ 5021886 h 6367455"/>
                <a:gd name="connsiteX806" fmla="*/ 3081300 w 6891715"/>
                <a:gd name="connsiteY806" fmla="*/ 5013949 h 6367455"/>
                <a:gd name="connsiteX807" fmla="*/ 3043982 w 6891715"/>
                <a:gd name="connsiteY807" fmla="*/ 5011726 h 6367455"/>
                <a:gd name="connsiteX808" fmla="*/ 3058460 w 6891715"/>
                <a:gd name="connsiteY808" fmla="*/ 5028318 h 6367455"/>
                <a:gd name="connsiteX809" fmla="*/ 3059076 w 6891715"/>
                <a:gd name="connsiteY809" fmla="*/ 5039379 h 6367455"/>
                <a:gd name="connsiteX810" fmla="*/ 3055071 w 6891715"/>
                <a:gd name="connsiteY810" fmla="*/ 5040301 h 6367455"/>
                <a:gd name="connsiteX811" fmla="*/ 3052299 w 6891715"/>
                <a:gd name="connsiteY811" fmla="*/ 5032927 h 6367455"/>
                <a:gd name="connsiteX812" fmla="*/ 3046139 w 6891715"/>
                <a:gd name="connsiteY812" fmla="*/ 5030161 h 6367455"/>
                <a:gd name="connsiteX813" fmla="*/ 3039978 w 6891715"/>
                <a:gd name="connsiteY813" fmla="*/ 5022173 h 6367455"/>
                <a:gd name="connsiteX814" fmla="*/ 3038438 w 6891715"/>
                <a:gd name="connsiteY814" fmla="*/ 5013877 h 6367455"/>
                <a:gd name="connsiteX815" fmla="*/ 3081196 w 6891715"/>
                <a:gd name="connsiteY815" fmla="*/ 4995851 h 6367455"/>
                <a:gd name="connsiteX816" fmla="*/ 3089628 w 6891715"/>
                <a:gd name="connsiteY816" fmla="*/ 5007599 h 6367455"/>
                <a:gd name="connsiteX817" fmla="*/ 3094000 w 6891715"/>
                <a:gd name="connsiteY817" fmla="*/ 5013314 h 6367455"/>
                <a:gd name="connsiteX818" fmla="*/ 3077761 w 6891715"/>
                <a:gd name="connsiteY818" fmla="*/ 5004106 h 6367455"/>
                <a:gd name="connsiteX819" fmla="*/ 3074950 w 6891715"/>
                <a:gd name="connsiteY819" fmla="*/ 4998708 h 6367455"/>
                <a:gd name="connsiteX820" fmla="*/ 6495127 w 6891715"/>
                <a:gd name="connsiteY820" fmla="*/ 4986728 h 6367455"/>
                <a:gd name="connsiteX821" fmla="*/ 6506559 w 6891715"/>
                <a:gd name="connsiteY821" fmla="*/ 4995299 h 6367455"/>
                <a:gd name="connsiteX822" fmla="*/ 6517991 w 6891715"/>
                <a:gd name="connsiteY822" fmla="*/ 4992442 h 6367455"/>
                <a:gd name="connsiteX823" fmla="*/ 6525612 w 6891715"/>
                <a:gd name="connsiteY823" fmla="*/ 4997204 h 6367455"/>
                <a:gd name="connsiteX824" fmla="*/ 6540537 w 6891715"/>
                <a:gd name="connsiteY824" fmla="*/ 4999426 h 6367455"/>
                <a:gd name="connsiteX825" fmla="*/ 6557050 w 6891715"/>
                <a:gd name="connsiteY825" fmla="*/ 5002918 h 6367455"/>
                <a:gd name="connsiteX826" fmla="*/ 6561450 w 6891715"/>
                <a:gd name="connsiteY826" fmla="*/ 5001033 h 6367455"/>
                <a:gd name="connsiteX827" fmla="*/ 6527292 w 6891715"/>
                <a:gd name="connsiteY827" fmla="*/ 5071939 h 6367455"/>
                <a:gd name="connsiteX828" fmla="*/ 6524977 w 6891715"/>
                <a:gd name="connsiteY828" fmla="*/ 5069582 h 6367455"/>
                <a:gd name="connsiteX829" fmla="*/ 6514815 w 6891715"/>
                <a:gd name="connsiteY829" fmla="*/ 5041964 h 6367455"/>
                <a:gd name="connsiteX830" fmla="*/ 6504336 w 6891715"/>
                <a:gd name="connsiteY830" fmla="*/ 5039424 h 6367455"/>
                <a:gd name="connsiteX831" fmla="*/ 6495762 w 6891715"/>
                <a:gd name="connsiteY831" fmla="*/ 5044821 h 6367455"/>
                <a:gd name="connsiteX832" fmla="*/ 6487506 w 6891715"/>
                <a:gd name="connsiteY832" fmla="*/ 5041329 h 6367455"/>
                <a:gd name="connsiteX833" fmla="*/ 6486553 w 6891715"/>
                <a:gd name="connsiteY833" fmla="*/ 5030536 h 6367455"/>
                <a:gd name="connsiteX834" fmla="*/ 6470993 w 6891715"/>
                <a:gd name="connsiteY834" fmla="*/ 5017520 h 6367455"/>
                <a:gd name="connsiteX835" fmla="*/ 6473534 w 6891715"/>
                <a:gd name="connsiteY835" fmla="*/ 4998791 h 6367455"/>
                <a:gd name="connsiteX836" fmla="*/ 6484648 w 6891715"/>
                <a:gd name="connsiteY836" fmla="*/ 4994981 h 6367455"/>
                <a:gd name="connsiteX837" fmla="*/ 3034945 w 6891715"/>
                <a:gd name="connsiteY837" fmla="*/ 4948226 h 6367455"/>
                <a:gd name="connsiteX838" fmla="*/ 3042883 w 6891715"/>
                <a:gd name="connsiteY838" fmla="*/ 4949174 h 6367455"/>
                <a:gd name="connsiteX839" fmla="*/ 3044153 w 6891715"/>
                <a:gd name="connsiteY839" fmla="*/ 4962446 h 6367455"/>
                <a:gd name="connsiteX840" fmla="*/ 3048915 w 6891715"/>
                <a:gd name="connsiteY840" fmla="*/ 4968133 h 6367455"/>
                <a:gd name="connsiteX841" fmla="*/ 3055265 w 6891715"/>
                <a:gd name="connsiteY841" fmla="*/ 4979509 h 6367455"/>
                <a:gd name="connsiteX842" fmla="*/ 3060663 w 6891715"/>
                <a:gd name="connsiteY842" fmla="*/ 5014901 h 6367455"/>
                <a:gd name="connsiteX843" fmla="*/ 3054313 w 6891715"/>
                <a:gd name="connsiteY843" fmla="*/ 5014269 h 6367455"/>
                <a:gd name="connsiteX844" fmla="*/ 3049868 w 6891715"/>
                <a:gd name="connsiteY844" fmla="*/ 5008581 h 6367455"/>
                <a:gd name="connsiteX845" fmla="*/ 3040342 w 6891715"/>
                <a:gd name="connsiteY845" fmla="*/ 4999101 h 6367455"/>
                <a:gd name="connsiteX846" fmla="*/ 3036850 w 6891715"/>
                <a:gd name="connsiteY846" fmla="*/ 4987725 h 6367455"/>
                <a:gd name="connsiteX847" fmla="*/ 3039072 w 6891715"/>
                <a:gd name="connsiteY847" fmla="*/ 4981405 h 6367455"/>
                <a:gd name="connsiteX848" fmla="*/ 3044788 w 6891715"/>
                <a:gd name="connsiteY848" fmla="*/ 4985829 h 6367455"/>
                <a:gd name="connsiteX849" fmla="*/ 3046058 w 6891715"/>
                <a:gd name="connsiteY849" fmla="*/ 4981405 h 6367455"/>
                <a:gd name="connsiteX850" fmla="*/ 3046058 w 6891715"/>
                <a:gd name="connsiteY850" fmla="*/ 4972241 h 6367455"/>
                <a:gd name="connsiteX851" fmla="*/ 3033675 w 6891715"/>
                <a:gd name="connsiteY851" fmla="*/ 4958022 h 6367455"/>
                <a:gd name="connsiteX852" fmla="*/ 3060662 w 6891715"/>
                <a:gd name="connsiteY852" fmla="*/ 4941876 h 6367455"/>
                <a:gd name="connsiteX853" fmla="*/ 3066377 w 6891715"/>
                <a:gd name="connsiteY853" fmla="*/ 4941876 h 6367455"/>
                <a:gd name="connsiteX854" fmla="*/ 3081300 w 6891715"/>
                <a:gd name="connsiteY854" fmla="*/ 4964101 h 6367455"/>
                <a:gd name="connsiteX855" fmla="*/ 3086062 w 6891715"/>
                <a:gd name="connsiteY855" fmla="*/ 4968228 h 6367455"/>
                <a:gd name="connsiteX856" fmla="*/ 3081935 w 6891715"/>
                <a:gd name="connsiteY856" fmla="*/ 4974578 h 6367455"/>
                <a:gd name="connsiteX857" fmla="*/ 3089872 w 6891715"/>
                <a:gd name="connsiteY857" fmla="*/ 4983786 h 6367455"/>
                <a:gd name="connsiteX858" fmla="*/ 3097175 w 6891715"/>
                <a:gd name="connsiteY858" fmla="*/ 4999026 h 6367455"/>
                <a:gd name="connsiteX859" fmla="*/ 3094317 w 6891715"/>
                <a:gd name="connsiteY859" fmla="*/ 4994263 h 6367455"/>
                <a:gd name="connsiteX860" fmla="*/ 3087967 w 6891715"/>
                <a:gd name="connsiteY860" fmla="*/ 4991406 h 6367455"/>
                <a:gd name="connsiteX861" fmla="*/ 3075902 w 6891715"/>
                <a:gd name="connsiteY861" fmla="*/ 4984738 h 6367455"/>
                <a:gd name="connsiteX862" fmla="*/ 3072092 w 6891715"/>
                <a:gd name="connsiteY862" fmla="*/ 4972673 h 6367455"/>
                <a:gd name="connsiteX863" fmla="*/ 3068917 w 6891715"/>
                <a:gd name="connsiteY863" fmla="*/ 4972038 h 6367455"/>
                <a:gd name="connsiteX864" fmla="*/ 3054312 w 6891715"/>
                <a:gd name="connsiteY864" fmla="*/ 4962196 h 6367455"/>
                <a:gd name="connsiteX865" fmla="*/ 3052725 w 6891715"/>
                <a:gd name="connsiteY865" fmla="*/ 4951083 h 6367455"/>
                <a:gd name="connsiteX866" fmla="*/ 3060662 w 6891715"/>
                <a:gd name="connsiteY866" fmla="*/ 4950448 h 6367455"/>
                <a:gd name="connsiteX867" fmla="*/ 6600872 w 6891715"/>
                <a:gd name="connsiteY867" fmla="*/ 4906095 h 6367455"/>
                <a:gd name="connsiteX868" fmla="*/ 6598649 w 6891715"/>
                <a:gd name="connsiteY868" fmla="*/ 4911492 h 6367455"/>
                <a:gd name="connsiteX869" fmla="*/ 6602058 w 6891715"/>
                <a:gd name="connsiteY869" fmla="*/ 4916735 h 6367455"/>
                <a:gd name="connsiteX870" fmla="*/ 6570401 w 6891715"/>
                <a:gd name="connsiteY870" fmla="*/ 4982451 h 6367455"/>
                <a:gd name="connsiteX871" fmla="*/ 6569434 w 6891715"/>
                <a:gd name="connsiteY871" fmla="*/ 4982283 h 6367455"/>
                <a:gd name="connsiteX872" fmla="*/ 6564036 w 6891715"/>
                <a:gd name="connsiteY872" fmla="*/ 4977839 h 6367455"/>
                <a:gd name="connsiteX873" fmla="*/ 6564354 w 6891715"/>
                <a:gd name="connsiteY873" fmla="*/ 4967363 h 6367455"/>
                <a:gd name="connsiteX874" fmla="*/ 6569752 w 6891715"/>
                <a:gd name="connsiteY874" fmla="*/ 4961332 h 6367455"/>
                <a:gd name="connsiteX875" fmla="*/ 6573563 w 6891715"/>
                <a:gd name="connsiteY875" fmla="*/ 4943237 h 6367455"/>
                <a:gd name="connsiteX876" fmla="*/ 6567212 w 6891715"/>
                <a:gd name="connsiteY876" fmla="*/ 4935936 h 6367455"/>
                <a:gd name="connsiteX877" fmla="*/ 6568799 w 6891715"/>
                <a:gd name="connsiteY877" fmla="*/ 4924190 h 6367455"/>
                <a:gd name="connsiteX878" fmla="*/ 6582772 w 6891715"/>
                <a:gd name="connsiteY878" fmla="*/ 4909905 h 6367455"/>
                <a:gd name="connsiteX879" fmla="*/ 4951102 w 6891715"/>
                <a:gd name="connsiteY879" fmla="*/ 4806942 h 6367455"/>
                <a:gd name="connsiteX880" fmla="*/ 4954554 w 6891715"/>
                <a:gd name="connsiteY880" fmla="*/ 4813479 h 6367455"/>
                <a:gd name="connsiteX881" fmla="*/ 4953518 w 6891715"/>
                <a:gd name="connsiteY881" fmla="*/ 4818055 h 6367455"/>
                <a:gd name="connsiteX882" fmla="*/ 4946616 w 6891715"/>
                <a:gd name="connsiteY882" fmla="*/ 4810210 h 6367455"/>
                <a:gd name="connsiteX883" fmla="*/ 5054566 w 6891715"/>
                <a:gd name="connsiteY883" fmla="*/ 4779954 h 6367455"/>
                <a:gd name="connsiteX884" fmla="*/ 5046311 w 6891715"/>
                <a:gd name="connsiteY884" fmla="*/ 4792539 h 6367455"/>
                <a:gd name="connsiteX885" fmla="*/ 5039961 w 6891715"/>
                <a:gd name="connsiteY885" fmla="*/ 4814879 h 6367455"/>
                <a:gd name="connsiteX886" fmla="*/ 5029166 w 6891715"/>
                <a:gd name="connsiteY886" fmla="*/ 4805125 h 6367455"/>
                <a:gd name="connsiteX887" fmla="*/ 5032341 w 6891715"/>
                <a:gd name="connsiteY887" fmla="*/ 4797888 h 6367455"/>
                <a:gd name="connsiteX888" fmla="*/ 5048533 w 6891715"/>
                <a:gd name="connsiteY888" fmla="*/ 4785303 h 6367455"/>
                <a:gd name="connsiteX889" fmla="*/ 4546749 w 6891715"/>
                <a:gd name="connsiteY889" fmla="*/ 4760722 h 6367455"/>
                <a:gd name="connsiteX890" fmla="*/ 4546260 w 6891715"/>
                <a:gd name="connsiteY890" fmla="*/ 4761212 h 6367455"/>
                <a:gd name="connsiteX891" fmla="*/ 4546884 w 6891715"/>
                <a:gd name="connsiteY891" fmla="*/ 4760899 h 6367455"/>
                <a:gd name="connsiteX892" fmla="*/ 5140291 w 6891715"/>
                <a:gd name="connsiteY892" fmla="*/ 4749792 h 6367455"/>
                <a:gd name="connsiteX893" fmla="*/ 5127591 w 6891715"/>
                <a:gd name="connsiteY893" fmla="*/ 4759317 h 6367455"/>
                <a:gd name="connsiteX894" fmla="*/ 5130477 w 6891715"/>
                <a:gd name="connsiteY894" fmla="*/ 4751021 h 6367455"/>
                <a:gd name="connsiteX895" fmla="*/ 6342270 w 6891715"/>
                <a:gd name="connsiteY895" fmla="*/ 4710093 h 6367455"/>
                <a:gd name="connsiteX896" fmla="*/ 6339836 w 6891715"/>
                <a:gd name="connsiteY896" fmla="*/ 4714047 h 6367455"/>
                <a:gd name="connsiteX897" fmla="*/ 6301729 w 6891715"/>
                <a:gd name="connsiteY897" fmla="*/ 4718809 h 6367455"/>
                <a:gd name="connsiteX898" fmla="*/ 6300459 w 6891715"/>
                <a:gd name="connsiteY898" fmla="*/ 4737220 h 6367455"/>
                <a:gd name="connsiteX899" fmla="*/ 6300488 w 6891715"/>
                <a:gd name="connsiteY899" fmla="*/ 4737235 h 6367455"/>
                <a:gd name="connsiteX900" fmla="*/ 6301738 w 6891715"/>
                <a:gd name="connsiteY900" fmla="*/ 4719118 h 6367455"/>
                <a:gd name="connsiteX901" fmla="*/ 6339844 w 6891715"/>
                <a:gd name="connsiteY901" fmla="*/ 4714356 h 6367455"/>
                <a:gd name="connsiteX902" fmla="*/ 6342384 w 6891715"/>
                <a:gd name="connsiteY902" fmla="*/ 4710229 h 6367455"/>
                <a:gd name="connsiteX903" fmla="*/ 1472534 w 6891715"/>
                <a:gd name="connsiteY903" fmla="*/ 4375142 h 6367455"/>
                <a:gd name="connsiteX904" fmla="*/ 1482060 w 6891715"/>
                <a:gd name="connsiteY904" fmla="*/ 4376139 h 6367455"/>
                <a:gd name="connsiteX905" fmla="*/ 1487457 w 6891715"/>
                <a:gd name="connsiteY905" fmla="*/ 4385110 h 6367455"/>
                <a:gd name="connsiteX906" fmla="*/ 1484282 w 6891715"/>
                <a:gd name="connsiteY906" fmla="*/ 4388433 h 6367455"/>
                <a:gd name="connsiteX907" fmla="*/ 1476662 w 6891715"/>
                <a:gd name="connsiteY907" fmla="*/ 4385110 h 6367455"/>
                <a:gd name="connsiteX908" fmla="*/ 1467137 w 6891715"/>
                <a:gd name="connsiteY908" fmla="*/ 4389430 h 6367455"/>
                <a:gd name="connsiteX909" fmla="*/ 1465232 w 6891715"/>
                <a:gd name="connsiteY909" fmla="*/ 4381787 h 6367455"/>
                <a:gd name="connsiteX910" fmla="*/ 1435070 w 6891715"/>
                <a:gd name="connsiteY910" fmla="*/ 4357679 h 6367455"/>
                <a:gd name="connsiteX911" fmla="*/ 1446184 w 6891715"/>
                <a:gd name="connsiteY911" fmla="*/ 4359584 h 6367455"/>
                <a:gd name="connsiteX912" fmla="*/ 1443096 w 6891715"/>
                <a:gd name="connsiteY912" fmla="*/ 4363711 h 6367455"/>
                <a:gd name="connsiteX913" fmla="*/ 1435996 w 6891715"/>
                <a:gd name="connsiteY913" fmla="*/ 4364029 h 6367455"/>
                <a:gd name="connsiteX914" fmla="*/ 1538093 w 6891715"/>
                <a:gd name="connsiteY914" fmla="*/ 4154476 h 6367455"/>
                <a:gd name="connsiteX915" fmla="*/ 1543523 w 6891715"/>
                <a:gd name="connsiteY915" fmla="*/ 4158725 h 6367455"/>
                <a:gd name="connsiteX916" fmla="*/ 1561405 w 6891715"/>
                <a:gd name="connsiteY916" fmla="*/ 4162647 h 6367455"/>
                <a:gd name="connsiteX917" fmla="*/ 1566834 w 6891715"/>
                <a:gd name="connsiteY917" fmla="*/ 4170491 h 6367455"/>
                <a:gd name="connsiteX918" fmla="*/ 1564918 w 6891715"/>
                <a:gd name="connsiteY918" fmla="*/ 4178008 h 6367455"/>
                <a:gd name="connsiteX919" fmla="*/ 1557251 w 6891715"/>
                <a:gd name="connsiteY919" fmla="*/ 4185526 h 6367455"/>
                <a:gd name="connsiteX920" fmla="*/ 1549910 w 6891715"/>
                <a:gd name="connsiteY920" fmla="*/ 4187814 h 6367455"/>
                <a:gd name="connsiteX921" fmla="*/ 1525320 w 6891715"/>
                <a:gd name="connsiteY921" fmla="*/ 4175067 h 6367455"/>
                <a:gd name="connsiteX922" fmla="*/ 1511272 w 6891715"/>
                <a:gd name="connsiteY922" fmla="*/ 4175067 h 6367455"/>
                <a:gd name="connsiteX923" fmla="*/ 1515740 w 6891715"/>
                <a:gd name="connsiteY923" fmla="*/ 4171798 h 6367455"/>
                <a:gd name="connsiteX924" fmla="*/ 2133803 w 6891715"/>
                <a:gd name="connsiteY924" fmla="*/ 3771889 h 6367455"/>
                <a:gd name="connsiteX925" fmla="*/ 2135150 w 6891715"/>
                <a:gd name="connsiteY925" fmla="*/ 3783636 h 6367455"/>
                <a:gd name="connsiteX926" fmla="*/ 2131782 w 6891715"/>
                <a:gd name="connsiteY926" fmla="*/ 3794114 h 6367455"/>
                <a:gd name="connsiteX927" fmla="*/ 2129762 w 6891715"/>
                <a:gd name="connsiteY927" fmla="*/ 3813164 h 6367455"/>
                <a:gd name="connsiteX928" fmla="*/ 2112925 w 6891715"/>
                <a:gd name="connsiteY928" fmla="*/ 3813164 h 6367455"/>
                <a:gd name="connsiteX929" fmla="*/ 2114609 w 6891715"/>
                <a:gd name="connsiteY929" fmla="*/ 3788081 h 6367455"/>
                <a:gd name="connsiteX930" fmla="*/ 2124711 w 6891715"/>
                <a:gd name="connsiteY930" fmla="*/ 3775381 h 6367455"/>
                <a:gd name="connsiteX931" fmla="*/ 2166583 w 6891715"/>
                <a:gd name="connsiteY931" fmla="*/ 3746489 h 6367455"/>
                <a:gd name="connsiteX932" fmla="*/ 2171663 w 6891715"/>
                <a:gd name="connsiteY932" fmla="*/ 3748735 h 6367455"/>
                <a:gd name="connsiteX933" fmla="*/ 2153883 w 6891715"/>
                <a:gd name="connsiteY933" fmla="*/ 3759324 h 6367455"/>
                <a:gd name="connsiteX934" fmla="*/ 2146263 w 6891715"/>
                <a:gd name="connsiteY934" fmla="*/ 3767988 h 6367455"/>
                <a:gd name="connsiteX935" fmla="*/ 2140230 w 6891715"/>
                <a:gd name="connsiteY935" fmla="*/ 3776652 h 6367455"/>
                <a:gd name="connsiteX936" fmla="*/ 2136738 w 6891715"/>
                <a:gd name="connsiteY936" fmla="*/ 3766705 h 6367455"/>
                <a:gd name="connsiteX937" fmla="*/ 2146263 w 6891715"/>
                <a:gd name="connsiteY937" fmla="*/ 3757078 h 6367455"/>
                <a:gd name="connsiteX938" fmla="*/ 1246315 w 6891715"/>
                <a:gd name="connsiteY938" fmla="*/ 3744901 h 6367455"/>
                <a:gd name="connsiteX939" fmla="*/ 1253753 w 6891715"/>
                <a:gd name="connsiteY939" fmla="*/ 3753473 h 6367455"/>
                <a:gd name="connsiteX940" fmla="*/ 1263448 w 6891715"/>
                <a:gd name="connsiteY940" fmla="*/ 3760458 h 6367455"/>
                <a:gd name="connsiteX941" fmla="*/ 1273144 w 6891715"/>
                <a:gd name="connsiteY941" fmla="*/ 3759506 h 6367455"/>
                <a:gd name="connsiteX942" fmla="*/ 1263448 w 6891715"/>
                <a:gd name="connsiteY942" fmla="*/ 3772206 h 6367455"/>
                <a:gd name="connsiteX943" fmla="*/ 1258277 w 6891715"/>
                <a:gd name="connsiteY943" fmla="*/ 3783953 h 6367455"/>
                <a:gd name="connsiteX944" fmla="*/ 1250844 w 6891715"/>
                <a:gd name="connsiteY944" fmla="*/ 3789351 h 6367455"/>
                <a:gd name="connsiteX945" fmla="*/ 1222724 w 6891715"/>
                <a:gd name="connsiteY945" fmla="*/ 3780143 h 6367455"/>
                <a:gd name="connsiteX946" fmla="*/ 1219167 w 6891715"/>
                <a:gd name="connsiteY946" fmla="*/ 3767443 h 6367455"/>
                <a:gd name="connsiteX947" fmla="*/ 1225632 w 6891715"/>
                <a:gd name="connsiteY947" fmla="*/ 3765221 h 6367455"/>
                <a:gd name="connsiteX948" fmla="*/ 1222400 w 6891715"/>
                <a:gd name="connsiteY948" fmla="*/ 3762046 h 6367455"/>
                <a:gd name="connsiteX949" fmla="*/ 1220461 w 6891715"/>
                <a:gd name="connsiteY949" fmla="*/ 3748393 h 6367455"/>
                <a:gd name="connsiteX950" fmla="*/ 2215160 w 6891715"/>
                <a:gd name="connsiteY950" fmla="*/ 3730614 h 6367455"/>
                <a:gd name="connsiteX951" fmla="*/ 2216113 w 6891715"/>
                <a:gd name="connsiteY951" fmla="*/ 3734660 h 6367455"/>
                <a:gd name="connsiteX952" fmla="*/ 2207540 w 6891715"/>
                <a:gd name="connsiteY952" fmla="*/ 3735594 h 6367455"/>
                <a:gd name="connsiteX953" fmla="*/ 2194840 w 6891715"/>
                <a:gd name="connsiteY953" fmla="*/ 3739952 h 6367455"/>
                <a:gd name="connsiteX954" fmla="*/ 2188490 w 6891715"/>
                <a:gd name="connsiteY954" fmla="*/ 3744933 h 6367455"/>
                <a:gd name="connsiteX955" fmla="*/ 2178330 w 6891715"/>
                <a:gd name="connsiteY955" fmla="*/ 3746489 h 6367455"/>
                <a:gd name="connsiteX956" fmla="*/ 2171663 w 6891715"/>
                <a:gd name="connsiteY956" fmla="*/ 3739330 h 6367455"/>
                <a:gd name="connsiteX957" fmla="*/ 2200238 w 6891715"/>
                <a:gd name="connsiteY957" fmla="*/ 3732482 h 6367455"/>
                <a:gd name="connsiteX958" fmla="*/ 2265326 w 6891715"/>
                <a:gd name="connsiteY958" fmla="*/ 3727439 h 6367455"/>
                <a:gd name="connsiteX959" fmla="*/ 2248622 w 6891715"/>
                <a:gd name="connsiteY959" fmla="*/ 3736964 h 6367455"/>
                <a:gd name="connsiteX960" fmla="*/ 2235070 w 6891715"/>
                <a:gd name="connsiteY960" fmla="*/ 3735232 h 6367455"/>
                <a:gd name="connsiteX961" fmla="*/ 2222463 w 6891715"/>
                <a:gd name="connsiteY961" fmla="*/ 3736387 h 6367455"/>
                <a:gd name="connsiteX962" fmla="*/ 2227821 w 6891715"/>
                <a:gd name="connsiteY962" fmla="*/ 3730614 h 6367455"/>
                <a:gd name="connsiteX963" fmla="*/ 2243579 w 6891715"/>
                <a:gd name="connsiteY963" fmla="*/ 3730325 h 6367455"/>
                <a:gd name="connsiteX964" fmla="*/ 2256816 w 6891715"/>
                <a:gd name="connsiteY964" fmla="*/ 3729171 h 6367455"/>
                <a:gd name="connsiteX965" fmla="*/ 2293901 w 6891715"/>
                <a:gd name="connsiteY965" fmla="*/ 3721089 h 6367455"/>
                <a:gd name="connsiteX966" fmla="*/ 2284247 w 6891715"/>
                <a:gd name="connsiteY966" fmla="*/ 3726436 h 6367455"/>
                <a:gd name="connsiteX967" fmla="*/ 2270088 w 6891715"/>
                <a:gd name="connsiteY967" fmla="*/ 3733789 h 6367455"/>
                <a:gd name="connsiteX968" fmla="*/ 2275558 w 6891715"/>
                <a:gd name="connsiteY968" fmla="*/ 3723763 h 6367455"/>
                <a:gd name="connsiteX969" fmla="*/ 2314928 w 6891715"/>
                <a:gd name="connsiteY969" fmla="*/ 3706801 h 6367455"/>
                <a:gd name="connsiteX970" fmla="*/ 2327813 w 6891715"/>
                <a:gd name="connsiteY970" fmla="*/ 3706801 h 6367455"/>
                <a:gd name="connsiteX971" fmla="*/ 2332000 w 6891715"/>
                <a:gd name="connsiteY971" fmla="*/ 3711192 h 6367455"/>
                <a:gd name="connsiteX972" fmla="*/ 2322337 w 6891715"/>
                <a:gd name="connsiteY972" fmla="*/ 3713556 h 6367455"/>
                <a:gd name="connsiteX973" fmla="*/ 2315251 w 6891715"/>
                <a:gd name="connsiteY973" fmla="*/ 3722676 h 6367455"/>
                <a:gd name="connsiteX974" fmla="*/ 2309775 w 6891715"/>
                <a:gd name="connsiteY974" fmla="*/ 3715921 h 6367455"/>
                <a:gd name="connsiteX975" fmla="*/ 2362163 w 6891715"/>
                <a:gd name="connsiteY975" fmla="*/ 3689339 h 6367455"/>
                <a:gd name="connsiteX976" fmla="*/ 2358194 w 6891715"/>
                <a:gd name="connsiteY976" fmla="*/ 3694310 h 6367455"/>
                <a:gd name="connsiteX977" fmla="*/ 2338350 w 6891715"/>
                <a:gd name="connsiteY977" fmla="*/ 3700452 h 6367455"/>
                <a:gd name="connsiteX978" fmla="*/ 2351579 w 6891715"/>
                <a:gd name="connsiteY978" fmla="*/ 3693433 h 6367455"/>
                <a:gd name="connsiteX979" fmla="*/ 2392325 w 6891715"/>
                <a:gd name="connsiteY979" fmla="*/ 3682989 h 6367455"/>
                <a:gd name="connsiteX980" fmla="*/ 2388983 w 6891715"/>
                <a:gd name="connsiteY980" fmla="*/ 3687752 h 6367455"/>
                <a:gd name="connsiteX981" fmla="*/ 2373275 w 6891715"/>
                <a:gd name="connsiteY981" fmla="*/ 3685187 h 6367455"/>
                <a:gd name="connsiteX982" fmla="*/ 2415017 w 6891715"/>
                <a:gd name="connsiteY982" fmla="*/ 3681401 h 6367455"/>
                <a:gd name="connsiteX983" fmla="*/ 2422488 w 6891715"/>
                <a:gd name="connsiteY983" fmla="*/ 3682866 h 6367455"/>
                <a:gd name="connsiteX984" fmla="*/ 2406613 w 6891715"/>
                <a:gd name="connsiteY984" fmla="*/ 3684576 h 6367455"/>
                <a:gd name="connsiteX985" fmla="*/ 2985194 w 6891715"/>
                <a:gd name="connsiteY985" fmla="*/ 3619489 h 6367455"/>
                <a:gd name="connsiteX986" fmla="*/ 3001933 w 6891715"/>
                <a:gd name="connsiteY986" fmla="*/ 3643179 h 6367455"/>
                <a:gd name="connsiteX987" fmla="*/ 3012555 w 6891715"/>
                <a:gd name="connsiteY987" fmla="*/ 3653563 h 6367455"/>
                <a:gd name="connsiteX988" fmla="*/ 3031868 w 6891715"/>
                <a:gd name="connsiteY988" fmla="*/ 3655835 h 6367455"/>
                <a:gd name="connsiteX989" fmla="*/ 3043778 w 6891715"/>
                <a:gd name="connsiteY989" fmla="*/ 3654212 h 6367455"/>
                <a:gd name="connsiteX990" fmla="*/ 3041525 w 6891715"/>
                <a:gd name="connsiteY990" fmla="*/ 3658756 h 6367455"/>
                <a:gd name="connsiteX991" fmla="*/ 3047963 w 6891715"/>
                <a:gd name="connsiteY991" fmla="*/ 3678227 h 6367455"/>
                <a:gd name="connsiteX992" fmla="*/ 3036375 w 6891715"/>
                <a:gd name="connsiteY992" fmla="*/ 3670438 h 6367455"/>
                <a:gd name="connsiteX993" fmla="*/ 3022212 w 6891715"/>
                <a:gd name="connsiteY993" fmla="*/ 3667518 h 6367455"/>
                <a:gd name="connsiteX994" fmla="*/ 3011589 w 6891715"/>
                <a:gd name="connsiteY994" fmla="*/ 3675306 h 6367455"/>
                <a:gd name="connsiteX995" fmla="*/ 3000645 w 6891715"/>
                <a:gd name="connsiteY995" fmla="*/ 3667518 h 6367455"/>
                <a:gd name="connsiteX996" fmla="*/ 3000001 w 6891715"/>
                <a:gd name="connsiteY996" fmla="*/ 3667193 h 6367455"/>
                <a:gd name="connsiteX997" fmla="*/ 2997426 w 6891715"/>
                <a:gd name="connsiteY997" fmla="*/ 3665895 h 6367455"/>
                <a:gd name="connsiteX998" fmla="*/ 2995495 w 6891715"/>
                <a:gd name="connsiteY998" fmla="*/ 3663624 h 6367455"/>
                <a:gd name="connsiteX999" fmla="*/ 2994529 w 6891715"/>
                <a:gd name="connsiteY999" fmla="*/ 3662650 h 6367455"/>
                <a:gd name="connsiteX1000" fmla="*/ 2994207 w 6891715"/>
                <a:gd name="connsiteY1000" fmla="*/ 3661027 h 6367455"/>
                <a:gd name="connsiteX1001" fmla="*/ 2995173 w 6891715"/>
                <a:gd name="connsiteY1001" fmla="*/ 3651292 h 6367455"/>
                <a:gd name="connsiteX1002" fmla="*/ 2995495 w 6891715"/>
                <a:gd name="connsiteY1002" fmla="*/ 3644152 h 6367455"/>
                <a:gd name="connsiteX1003" fmla="*/ 2987770 w 6891715"/>
                <a:gd name="connsiteY1003" fmla="*/ 3639934 h 6367455"/>
                <a:gd name="connsiteX1004" fmla="*/ 2978113 w 6891715"/>
                <a:gd name="connsiteY1004" fmla="*/ 3632145 h 6367455"/>
                <a:gd name="connsiteX1005" fmla="*/ 720699 w 6891715"/>
                <a:gd name="connsiteY1005" fmla="*/ 3606789 h 6367455"/>
                <a:gd name="connsiteX1006" fmla="*/ 731812 w 6891715"/>
                <a:gd name="connsiteY1006" fmla="*/ 3609057 h 6367455"/>
                <a:gd name="connsiteX1007" fmla="*/ 730831 w 6891715"/>
                <a:gd name="connsiteY1007" fmla="*/ 3622664 h 6367455"/>
                <a:gd name="connsiteX1008" fmla="*/ 721027 w 6891715"/>
                <a:gd name="connsiteY1008" fmla="*/ 3617480 h 6367455"/>
                <a:gd name="connsiteX1009" fmla="*/ 720699 w 6891715"/>
                <a:gd name="connsiteY1009" fmla="*/ 3606789 h 6367455"/>
                <a:gd name="connsiteX1010" fmla="*/ 1246157 w 6891715"/>
                <a:gd name="connsiteY1010" fmla="*/ 3590917 h 6367455"/>
                <a:gd name="connsiteX1011" fmla="*/ 1252507 w 6891715"/>
                <a:gd name="connsiteY1011" fmla="*/ 3593139 h 6367455"/>
                <a:gd name="connsiteX1012" fmla="*/ 1244887 w 6891715"/>
                <a:gd name="connsiteY1012" fmla="*/ 3604569 h 6367455"/>
                <a:gd name="connsiteX1013" fmla="*/ 1247109 w 6891715"/>
                <a:gd name="connsiteY1013" fmla="*/ 3615999 h 6367455"/>
                <a:gd name="connsiteX1014" fmla="*/ 1242030 w 6891715"/>
                <a:gd name="connsiteY1014" fmla="*/ 3631874 h 6367455"/>
                <a:gd name="connsiteX1015" fmla="*/ 1231552 w 6891715"/>
                <a:gd name="connsiteY1015" fmla="*/ 3641399 h 6367455"/>
                <a:gd name="connsiteX1016" fmla="*/ 1216630 w 6891715"/>
                <a:gd name="connsiteY1016" fmla="*/ 3640764 h 6367455"/>
                <a:gd name="connsiteX1017" fmla="*/ 1208057 w 6891715"/>
                <a:gd name="connsiteY1017" fmla="*/ 3644892 h 6367455"/>
                <a:gd name="connsiteX1018" fmla="*/ 1208057 w 6891715"/>
                <a:gd name="connsiteY1018" fmla="*/ 3636637 h 6367455"/>
                <a:gd name="connsiteX1019" fmla="*/ 1218852 w 6891715"/>
                <a:gd name="connsiteY1019" fmla="*/ 3627112 h 6367455"/>
                <a:gd name="connsiteX1020" fmla="*/ 1229012 w 6891715"/>
                <a:gd name="connsiteY1020" fmla="*/ 3599489 h 6367455"/>
                <a:gd name="connsiteX1021" fmla="*/ 2722963 w 6891715"/>
                <a:gd name="connsiteY1021" fmla="*/ 3559164 h 6367455"/>
                <a:gd name="connsiteX1022" fmla="*/ 2736813 w 6891715"/>
                <a:gd name="connsiteY1022" fmla="*/ 3571070 h 6367455"/>
                <a:gd name="connsiteX1023" fmla="*/ 2734558 w 6891715"/>
                <a:gd name="connsiteY1023" fmla="*/ 3579759 h 6367455"/>
                <a:gd name="connsiteX1024" fmla="*/ 2724251 w 6891715"/>
                <a:gd name="connsiteY1024" fmla="*/ 3582977 h 6367455"/>
                <a:gd name="connsiteX1025" fmla="*/ 2714588 w 6891715"/>
                <a:gd name="connsiteY1025" fmla="*/ 3577506 h 6367455"/>
                <a:gd name="connsiteX1026" fmla="*/ 2715232 w 6891715"/>
                <a:gd name="connsiteY1026" fmla="*/ 3560773 h 6367455"/>
                <a:gd name="connsiteX1027" fmla="*/ 2492338 w 6891715"/>
                <a:gd name="connsiteY1027" fmla="*/ 3549639 h 6367455"/>
                <a:gd name="connsiteX1028" fmla="*/ 2485435 w 6891715"/>
                <a:gd name="connsiteY1028" fmla="*/ 3560752 h 6367455"/>
                <a:gd name="connsiteX1029" fmla="*/ 2484400 w 6891715"/>
                <a:gd name="connsiteY1029" fmla="*/ 3551741 h 6367455"/>
                <a:gd name="connsiteX1030" fmla="*/ 2463763 w 6891715"/>
                <a:gd name="connsiteY1030" fmla="*/ 3543289 h 6367455"/>
                <a:gd name="connsiteX1031" fmla="*/ 2473288 w 6891715"/>
                <a:gd name="connsiteY1031" fmla="*/ 3549484 h 6367455"/>
                <a:gd name="connsiteX1032" fmla="*/ 2469760 w 6891715"/>
                <a:gd name="connsiteY1032" fmla="*/ 3555989 h 6367455"/>
                <a:gd name="connsiteX1033" fmla="*/ 2922455 w 6891715"/>
                <a:gd name="connsiteY1033" fmla="*/ 3533764 h 6367455"/>
                <a:gd name="connsiteX1034" fmla="*/ 2937199 w 6891715"/>
                <a:gd name="connsiteY1034" fmla="*/ 3536647 h 6367455"/>
                <a:gd name="connsiteX1035" fmla="*/ 2937199 w 6891715"/>
                <a:gd name="connsiteY1035" fmla="*/ 3548500 h 6367455"/>
                <a:gd name="connsiteX1036" fmla="*/ 2943473 w 6891715"/>
                <a:gd name="connsiteY1036" fmla="*/ 3553946 h 6367455"/>
                <a:gd name="connsiteX1037" fmla="*/ 2956021 w 6891715"/>
                <a:gd name="connsiteY1037" fmla="*/ 3552665 h 6367455"/>
                <a:gd name="connsiteX1038" fmla="*/ 2961354 w 6891715"/>
                <a:gd name="connsiteY1038" fmla="*/ 3560033 h 6367455"/>
                <a:gd name="connsiteX1039" fmla="*/ 2959158 w 6891715"/>
                <a:gd name="connsiteY1039" fmla="*/ 3566440 h 6367455"/>
                <a:gd name="connsiteX1040" fmla="*/ 2953825 w 6891715"/>
                <a:gd name="connsiteY1040" fmla="*/ 3573808 h 6367455"/>
                <a:gd name="connsiteX1041" fmla="*/ 2960099 w 6891715"/>
                <a:gd name="connsiteY1041" fmla="*/ 3577011 h 6367455"/>
                <a:gd name="connsiteX1042" fmla="*/ 2967001 w 6891715"/>
                <a:gd name="connsiteY1042" fmla="*/ 3589825 h 6367455"/>
                <a:gd name="connsiteX1043" fmla="*/ 2960727 w 6891715"/>
                <a:gd name="connsiteY1043" fmla="*/ 3595271 h 6367455"/>
                <a:gd name="connsiteX1044" fmla="*/ 2952257 w 6891715"/>
                <a:gd name="connsiteY1044" fmla="*/ 3591106 h 6367455"/>
                <a:gd name="connsiteX1045" fmla="*/ 2943787 w 6891715"/>
                <a:gd name="connsiteY1045" fmla="*/ 3589825 h 6367455"/>
                <a:gd name="connsiteX1046" fmla="*/ 2939709 w 6891715"/>
                <a:gd name="connsiteY1046" fmla="*/ 3595591 h 6367455"/>
                <a:gd name="connsiteX1047" fmla="*/ 2936572 w 6891715"/>
                <a:gd name="connsiteY1047" fmla="*/ 3600397 h 6367455"/>
                <a:gd name="connsiteX1048" fmla="*/ 2933435 w 6891715"/>
                <a:gd name="connsiteY1048" fmla="*/ 3603920 h 6367455"/>
                <a:gd name="connsiteX1049" fmla="*/ 2932180 w 6891715"/>
                <a:gd name="connsiteY1049" fmla="*/ 3604882 h 6367455"/>
                <a:gd name="connsiteX1050" fmla="*/ 2931239 w 6891715"/>
                <a:gd name="connsiteY1050" fmla="*/ 3605202 h 6367455"/>
                <a:gd name="connsiteX1051" fmla="*/ 2930612 w 6891715"/>
                <a:gd name="connsiteY1051" fmla="*/ 3605202 h 6367455"/>
                <a:gd name="connsiteX1052" fmla="*/ 2929357 w 6891715"/>
                <a:gd name="connsiteY1052" fmla="*/ 3605202 h 6367455"/>
                <a:gd name="connsiteX1053" fmla="*/ 2928416 w 6891715"/>
                <a:gd name="connsiteY1053" fmla="*/ 3604561 h 6367455"/>
                <a:gd name="connsiteX1054" fmla="*/ 2928102 w 6891715"/>
                <a:gd name="connsiteY1054" fmla="*/ 3603920 h 6367455"/>
                <a:gd name="connsiteX1055" fmla="*/ 2914613 w 6891715"/>
                <a:gd name="connsiteY1055" fmla="*/ 3592388 h 6367455"/>
                <a:gd name="connsiteX1056" fmla="*/ 2918691 w 6891715"/>
                <a:gd name="connsiteY1056" fmla="*/ 3582777 h 6367455"/>
                <a:gd name="connsiteX1057" fmla="*/ 2924024 w 6891715"/>
                <a:gd name="connsiteY1057" fmla="*/ 3576370 h 6367455"/>
                <a:gd name="connsiteX1058" fmla="*/ 2919318 w 6891715"/>
                <a:gd name="connsiteY1058" fmla="*/ 3566760 h 6367455"/>
                <a:gd name="connsiteX1059" fmla="*/ 2925592 w 6891715"/>
                <a:gd name="connsiteY1059" fmla="*/ 3562595 h 6367455"/>
                <a:gd name="connsiteX1060" fmla="*/ 2936258 w 6891715"/>
                <a:gd name="connsiteY1060" fmla="*/ 3572206 h 6367455"/>
                <a:gd name="connsiteX1061" fmla="*/ 2945669 w 6891715"/>
                <a:gd name="connsiteY1061" fmla="*/ 3569002 h 6367455"/>
                <a:gd name="connsiteX1062" fmla="*/ 2946610 w 6891715"/>
                <a:gd name="connsiteY1062" fmla="*/ 3561314 h 6367455"/>
                <a:gd name="connsiteX1063" fmla="*/ 2931866 w 6891715"/>
                <a:gd name="connsiteY1063" fmla="*/ 3551703 h 6367455"/>
                <a:gd name="connsiteX1064" fmla="*/ 2918377 w 6891715"/>
                <a:gd name="connsiteY1064" fmla="*/ 3550102 h 6367455"/>
                <a:gd name="connsiteX1065" fmla="*/ 2917122 w 6891715"/>
                <a:gd name="connsiteY1065" fmla="*/ 3541452 h 6367455"/>
                <a:gd name="connsiteX1066" fmla="*/ 2474421 w 6891715"/>
                <a:gd name="connsiteY1066" fmla="*/ 3527414 h 6367455"/>
                <a:gd name="connsiteX1067" fmla="*/ 2483607 w 6891715"/>
                <a:gd name="connsiteY1067" fmla="*/ 3527414 h 6367455"/>
                <a:gd name="connsiteX1068" fmla="*/ 2485988 w 6891715"/>
                <a:gd name="connsiteY1068" fmla="*/ 3538409 h 6367455"/>
                <a:gd name="connsiteX1069" fmla="*/ 2479524 w 6891715"/>
                <a:gd name="connsiteY1069" fmla="*/ 3544877 h 6367455"/>
                <a:gd name="connsiteX1070" fmla="*/ 2471700 w 6891715"/>
                <a:gd name="connsiteY1070" fmla="*/ 3536145 h 6367455"/>
                <a:gd name="connsiteX1071" fmla="*/ 2643150 w 6891715"/>
                <a:gd name="connsiteY1071" fmla="*/ 3494076 h 6367455"/>
                <a:gd name="connsiteX1072" fmla="*/ 2665375 w 6891715"/>
                <a:gd name="connsiteY1072" fmla="*/ 3502206 h 6367455"/>
                <a:gd name="connsiteX1073" fmla="*/ 2662200 w 6891715"/>
                <a:gd name="connsiteY1073" fmla="*/ 3514714 h 6367455"/>
                <a:gd name="connsiteX1074" fmla="*/ 2649500 w 6891715"/>
                <a:gd name="connsiteY1074" fmla="*/ 3510649 h 6367455"/>
                <a:gd name="connsiteX1075" fmla="*/ 2724430 w 6891715"/>
                <a:gd name="connsiteY1075" fmla="*/ 3492489 h 6367455"/>
                <a:gd name="connsiteX1076" fmla="*/ 2735543 w 6891715"/>
                <a:gd name="connsiteY1076" fmla="*/ 3498204 h 6367455"/>
                <a:gd name="connsiteX1077" fmla="*/ 2744115 w 6891715"/>
                <a:gd name="connsiteY1077" fmla="*/ 3502331 h 6367455"/>
                <a:gd name="connsiteX1078" fmla="*/ 2748878 w 6891715"/>
                <a:gd name="connsiteY1078" fmla="*/ 3504871 h 6367455"/>
                <a:gd name="connsiteX1079" fmla="*/ 2751100 w 6891715"/>
                <a:gd name="connsiteY1079" fmla="*/ 3505189 h 6367455"/>
                <a:gd name="connsiteX1080" fmla="*/ 2753958 w 6891715"/>
                <a:gd name="connsiteY1080" fmla="*/ 3505189 h 6367455"/>
                <a:gd name="connsiteX1081" fmla="*/ 2761260 w 6891715"/>
                <a:gd name="connsiteY1081" fmla="*/ 3505189 h 6367455"/>
                <a:gd name="connsiteX1082" fmla="*/ 2768880 w 6891715"/>
                <a:gd name="connsiteY1082" fmla="*/ 3505506 h 6367455"/>
                <a:gd name="connsiteX1083" fmla="*/ 2771738 w 6891715"/>
                <a:gd name="connsiteY1083" fmla="*/ 3505824 h 6367455"/>
                <a:gd name="connsiteX1084" fmla="*/ 2773325 w 6891715"/>
                <a:gd name="connsiteY1084" fmla="*/ 3506776 h 6367455"/>
                <a:gd name="connsiteX1085" fmla="*/ 2774595 w 6891715"/>
                <a:gd name="connsiteY1085" fmla="*/ 3508046 h 6367455"/>
                <a:gd name="connsiteX1086" fmla="*/ 2775548 w 6891715"/>
                <a:gd name="connsiteY1086" fmla="*/ 3510269 h 6367455"/>
                <a:gd name="connsiteX1087" fmla="*/ 2776183 w 6891715"/>
                <a:gd name="connsiteY1087" fmla="*/ 3512809 h 6367455"/>
                <a:gd name="connsiteX1088" fmla="*/ 2776818 w 6891715"/>
                <a:gd name="connsiteY1088" fmla="*/ 3515349 h 6367455"/>
                <a:gd name="connsiteX1089" fmla="*/ 2777770 w 6891715"/>
                <a:gd name="connsiteY1089" fmla="*/ 3520429 h 6367455"/>
                <a:gd name="connsiteX1090" fmla="*/ 2778088 w 6891715"/>
                <a:gd name="connsiteY1090" fmla="*/ 3522651 h 6367455"/>
                <a:gd name="connsiteX1091" fmla="*/ 2784438 w 6891715"/>
                <a:gd name="connsiteY1091" fmla="*/ 3536939 h 6367455"/>
                <a:gd name="connsiteX1092" fmla="*/ 2762213 w 6891715"/>
                <a:gd name="connsiteY1092" fmla="*/ 3536304 h 6367455"/>
                <a:gd name="connsiteX1093" fmla="*/ 2744115 w 6891715"/>
                <a:gd name="connsiteY1093" fmla="*/ 3536304 h 6367455"/>
                <a:gd name="connsiteX1094" fmla="*/ 2737765 w 6891715"/>
                <a:gd name="connsiteY1094" fmla="*/ 3529319 h 6367455"/>
                <a:gd name="connsiteX1095" fmla="*/ 2713317 w 6891715"/>
                <a:gd name="connsiteY1095" fmla="*/ 3520746 h 6367455"/>
                <a:gd name="connsiteX1096" fmla="*/ 2713317 w 6891715"/>
                <a:gd name="connsiteY1096" fmla="*/ 3513761 h 6367455"/>
                <a:gd name="connsiteX1097" fmla="*/ 2728240 w 6891715"/>
                <a:gd name="connsiteY1097" fmla="*/ 3512174 h 6367455"/>
                <a:gd name="connsiteX1098" fmla="*/ 2713317 w 6891715"/>
                <a:gd name="connsiteY1098" fmla="*/ 3502014 h 6367455"/>
                <a:gd name="connsiteX1099" fmla="*/ 2713000 w 6891715"/>
                <a:gd name="connsiteY1099" fmla="*/ 3495664 h 6367455"/>
                <a:gd name="connsiteX1100" fmla="*/ 2782388 w 6891715"/>
                <a:gd name="connsiteY1100" fmla="*/ 3486139 h 6367455"/>
                <a:gd name="connsiteX1101" fmla="*/ 2791163 w 6891715"/>
                <a:gd name="connsiteY1101" fmla="*/ 3498169 h 6367455"/>
                <a:gd name="connsiteX1102" fmla="*/ 2801888 w 6891715"/>
                <a:gd name="connsiteY1102" fmla="*/ 3491666 h 6367455"/>
                <a:gd name="connsiteX1103" fmla="*/ 2816188 w 6891715"/>
                <a:gd name="connsiteY1103" fmla="*/ 3506623 h 6367455"/>
                <a:gd name="connsiteX1104" fmla="*/ 2806113 w 6891715"/>
                <a:gd name="connsiteY1104" fmla="*/ 3520605 h 6367455"/>
                <a:gd name="connsiteX1105" fmla="*/ 2798963 w 6891715"/>
                <a:gd name="connsiteY1105" fmla="*/ 3530359 h 6367455"/>
                <a:gd name="connsiteX1106" fmla="*/ 2791488 w 6891715"/>
                <a:gd name="connsiteY1106" fmla="*/ 3540114 h 6367455"/>
                <a:gd name="connsiteX1107" fmla="*/ 2784663 w 6891715"/>
                <a:gd name="connsiteY1107" fmla="*/ 3519955 h 6367455"/>
                <a:gd name="connsiteX1108" fmla="*/ 2787913 w 6891715"/>
                <a:gd name="connsiteY1108" fmla="*/ 3512151 h 6367455"/>
                <a:gd name="connsiteX1109" fmla="*/ 2774913 w 6891715"/>
                <a:gd name="connsiteY1109" fmla="*/ 3487765 h 6367455"/>
                <a:gd name="connsiteX1110" fmla="*/ 2829351 w 6891715"/>
                <a:gd name="connsiteY1110" fmla="*/ 3475026 h 6367455"/>
                <a:gd name="connsiteX1111" fmla="*/ 2856571 w 6891715"/>
                <a:gd name="connsiteY1111" fmla="*/ 3483401 h 6367455"/>
                <a:gd name="connsiteX1112" fmla="*/ 2860638 w 6891715"/>
                <a:gd name="connsiteY1112" fmla="*/ 3490226 h 6367455"/>
                <a:gd name="connsiteX1113" fmla="*/ 2848123 w 6891715"/>
                <a:gd name="connsiteY1113" fmla="*/ 3488675 h 6367455"/>
                <a:gd name="connsiteX1114" fmla="*/ 2837798 w 6891715"/>
                <a:gd name="connsiteY1114" fmla="*/ 3492708 h 6367455"/>
                <a:gd name="connsiteX1115" fmla="*/ 2828725 w 6891715"/>
                <a:gd name="connsiteY1115" fmla="*/ 3502014 h 6367455"/>
                <a:gd name="connsiteX1116" fmla="*/ 2817775 w 6891715"/>
                <a:gd name="connsiteY1116" fmla="*/ 3492708 h 6367455"/>
                <a:gd name="connsiteX1117" fmla="*/ 2834670 w 6891715"/>
                <a:gd name="connsiteY1117" fmla="*/ 3485573 h 6367455"/>
                <a:gd name="connsiteX1118" fmla="*/ 2682838 w 6891715"/>
                <a:gd name="connsiteY1118" fmla="*/ 3473439 h 6367455"/>
                <a:gd name="connsiteX1119" fmla="*/ 2673630 w 6891715"/>
                <a:gd name="connsiteY1119" fmla="*/ 3492489 h 6367455"/>
                <a:gd name="connsiteX1120" fmla="*/ 2670138 w 6891715"/>
                <a:gd name="connsiteY1120" fmla="*/ 3482964 h 6367455"/>
                <a:gd name="connsiteX1121" fmla="*/ 2591080 w 6891715"/>
                <a:gd name="connsiteY1121" fmla="*/ 3467089 h 6367455"/>
                <a:gd name="connsiteX1122" fmla="*/ 2613622 w 6891715"/>
                <a:gd name="connsiteY1122" fmla="*/ 3486353 h 6367455"/>
                <a:gd name="connsiteX1123" fmla="*/ 2614575 w 6891715"/>
                <a:gd name="connsiteY1123" fmla="*/ 3495822 h 6367455"/>
                <a:gd name="connsiteX1124" fmla="*/ 2607590 w 6891715"/>
                <a:gd name="connsiteY1124" fmla="*/ 3513127 h 6367455"/>
                <a:gd name="connsiteX1125" fmla="*/ 2592667 w 6891715"/>
                <a:gd name="connsiteY1125" fmla="*/ 3501699 h 6367455"/>
                <a:gd name="connsiteX1126" fmla="*/ 2593302 w 6891715"/>
                <a:gd name="connsiteY1126" fmla="*/ 3495169 h 6367455"/>
                <a:gd name="connsiteX1127" fmla="*/ 2589175 w 6891715"/>
                <a:gd name="connsiteY1127" fmla="*/ 3480802 h 6367455"/>
                <a:gd name="connsiteX1128" fmla="*/ 2594255 w 6891715"/>
                <a:gd name="connsiteY1128" fmla="*/ 3479823 h 6367455"/>
                <a:gd name="connsiteX1129" fmla="*/ 2706015 w 6891715"/>
                <a:gd name="connsiteY1129" fmla="*/ 3457564 h 6367455"/>
                <a:gd name="connsiteX1130" fmla="*/ 2706650 w 6891715"/>
                <a:gd name="connsiteY1130" fmla="*/ 3471153 h 6367455"/>
                <a:gd name="connsiteX1131" fmla="*/ 2699030 w 6891715"/>
                <a:gd name="connsiteY1131" fmla="*/ 3490747 h 6367455"/>
                <a:gd name="connsiteX1132" fmla="*/ 2687917 w 6891715"/>
                <a:gd name="connsiteY1132" fmla="*/ 3516346 h 6367455"/>
                <a:gd name="connsiteX1133" fmla="*/ 2680297 w 6891715"/>
                <a:gd name="connsiteY1133" fmla="*/ 3525827 h 6367455"/>
                <a:gd name="connsiteX1134" fmla="*/ 2678075 w 6891715"/>
                <a:gd name="connsiteY1134" fmla="*/ 3512237 h 6367455"/>
                <a:gd name="connsiteX1135" fmla="*/ 2680297 w 6891715"/>
                <a:gd name="connsiteY1135" fmla="*/ 3496436 h 6367455"/>
                <a:gd name="connsiteX1136" fmla="*/ 2688552 w 6891715"/>
                <a:gd name="connsiteY1136" fmla="*/ 3480634 h 6367455"/>
                <a:gd name="connsiteX1137" fmla="*/ 2475289 w 6891715"/>
                <a:gd name="connsiteY1137" fmla="*/ 3449626 h 6367455"/>
                <a:gd name="connsiteX1138" fmla="*/ 2478050 w 6891715"/>
                <a:gd name="connsiteY1138" fmla="*/ 3458932 h 6367455"/>
                <a:gd name="connsiteX1139" fmla="*/ 2477222 w 6891715"/>
                <a:gd name="connsiteY1139" fmla="*/ 3468238 h 6367455"/>
                <a:gd name="connsiteX1140" fmla="*/ 2471700 w 6891715"/>
                <a:gd name="connsiteY1140" fmla="*/ 3476614 h 6367455"/>
                <a:gd name="connsiteX1141" fmla="*/ 2471700 w 6891715"/>
                <a:gd name="connsiteY1141" fmla="*/ 3466377 h 6367455"/>
                <a:gd name="connsiteX1142" fmla="*/ 967714 w 6891715"/>
                <a:gd name="connsiteY1142" fmla="*/ 3435339 h 6367455"/>
                <a:gd name="connsiteX1143" fmla="*/ 989940 w 6891715"/>
                <a:gd name="connsiteY1143" fmla="*/ 3455054 h 6367455"/>
                <a:gd name="connsiteX1144" fmla="*/ 985812 w 6891715"/>
                <a:gd name="connsiteY1144" fmla="*/ 3462368 h 6367455"/>
                <a:gd name="connsiteX1145" fmla="*/ 968032 w 6891715"/>
                <a:gd name="connsiteY1145" fmla="*/ 3473180 h 6367455"/>
                <a:gd name="connsiteX1146" fmla="*/ 962634 w 6891715"/>
                <a:gd name="connsiteY1146" fmla="*/ 3489079 h 6367455"/>
                <a:gd name="connsiteX1147" fmla="*/ 967080 w 6891715"/>
                <a:gd name="connsiteY1147" fmla="*/ 3491305 h 6367455"/>
                <a:gd name="connsiteX1148" fmla="*/ 958824 w 6891715"/>
                <a:gd name="connsiteY1148" fmla="*/ 3496075 h 6367455"/>
                <a:gd name="connsiteX1149" fmla="*/ 959459 w 6891715"/>
                <a:gd name="connsiteY1149" fmla="*/ 3513883 h 6367455"/>
                <a:gd name="connsiteX1150" fmla="*/ 958921 w 6891715"/>
                <a:gd name="connsiteY1150" fmla="*/ 3514329 h 6367455"/>
                <a:gd name="connsiteX1151" fmla="*/ 960134 w 6891715"/>
                <a:gd name="connsiteY1151" fmla="*/ 3514827 h 6367455"/>
                <a:gd name="connsiteX1152" fmla="*/ 960018 w 6891715"/>
                <a:gd name="connsiteY1152" fmla="*/ 3496616 h 6367455"/>
                <a:gd name="connsiteX1153" fmla="*/ 968262 w 6891715"/>
                <a:gd name="connsiteY1153" fmla="*/ 3491854 h 6367455"/>
                <a:gd name="connsiteX1154" fmla="*/ 983166 w 6891715"/>
                <a:gd name="connsiteY1154" fmla="*/ 3482329 h 6367455"/>
                <a:gd name="connsiteX1155" fmla="*/ 991410 w 6891715"/>
                <a:gd name="connsiteY1155" fmla="*/ 3468359 h 6367455"/>
                <a:gd name="connsiteX1156" fmla="*/ 995838 w 6891715"/>
                <a:gd name="connsiteY1156" fmla="*/ 3472804 h 6367455"/>
                <a:gd name="connsiteX1157" fmla="*/ 1009154 w 6891715"/>
                <a:gd name="connsiteY1157" fmla="*/ 3465819 h 6367455"/>
                <a:gd name="connsiteX1158" fmla="*/ 1019621 w 6891715"/>
                <a:gd name="connsiteY1158" fmla="*/ 3457564 h 6367455"/>
                <a:gd name="connsiteX1159" fmla="*/ 1064328 w 6891715"/>
                <a:gd name="connsiteY1159" fmla="*/ 3458199 h 6367455"/>
                <a:gd name="connsiteX1160" fmla="*/ 1077011 w 6891715"/>
                <a:gd name="connsiteY1160" fmla="*/ 3466771 h 6367455"/>
                <a:gd name="connsiteX1161" fmla="*/ 1089060 w 6891715"/>
                <a:gd name="connsiteY1161" fmla="*/ 3499156 h 6367455"/>
                <a:gd name="connsiteX1162" fmla="*/ 1101744 w 6891715"/>
                <a:gd name="connsiteY1162" fmla="*/ 3523287 h 6367455"/>
                <a:gd name="connsiteX1163" fmla="*/ 1111257 w 6891715"/>
                <a:gd name="connsiteY1163" fmla="*/ 3532494 h 6367455"/>
                <a:gd name="connsiteX1164" fmla="*/ 1110306 w 6891715"/>
                <a:gd name="connsiteY1164" fmla="*/ 3537892 h 6367455"/>
                <a:gd name="connsiteX1165" fmla="*/ 1099842 w 6891715"/>
                <a:gd name="connsiteY1165" fmla="*/ 3546147 h 6367455"/>
                <a:gd name="connsiteX1166" fmla="*/ 1088427 w 6891715"/>
                <a:gd name="connsiteY1166" fmla="*/ 3560434 h 6367455"/>
                <a:gd name="connsiteX1167" fmla="*/ 1092549 w 6891715"/>
                <a:gd name="connsiteY1167" fmla="*/ 3570594 h 6367455"/>
                <a:gd name="connsiteX1168" fmla="*/ 1097939 w 6891715"/>
                <a:gd name="connsiteY1168" fmla="*/ 3561069 h 6367455"/>
                <a:gd name="connsiteX1169" fmla="*/ 1113794 w 6891715"/>
                <a:gd name="connsiteY1169" fmla="*/ 3549322 h 6367455"/>
                <a:gd name="connsiteX1170" fmla="*/ 1125526 w 6891715"/>
                <a:gd name="connsiteY1170" fmla="*/ 3549322 h 6367455"/>
                <a:gd name="connsiteX1171" fmla="*/ 1138210 w 6891715"/>
                <a:gd name="connsiteY1171" fmla="*/ 3559799 h 6367455"/>
                <a:gd name="connsiteX1172" fmla="*/ 1135990 w 6891715"/>
                <a:gd name="connsiteY1172" fmla="*/ 3569324 h 6367455"/>
                <a:gd name="connsiteX1173" fmla="*/ 1141381 w 6891715"/>
                <a:gd name="connsiteY1173" fmla="*/ 3587422 h 6367455"/>
                <a:gd name="connsiteX1174" fmla="*/ 1135356 w 6891715"/>
                <a:gd name="connsiteY1174" fmla="*/ 3594724 h 6367455"/>
                <a:gd name="connsiteX1175" fmla="*/ 1125843 w 6891715"/>
                <a:gd name="connsiteY1175" fmla="*/ 3590597 h 6367455"/>
                <a:gd name="connsiteX1176" fmla="*/ 1123306 w 6891715"/>
                <a:gd name="connsiteY1176" fmla="*/ 3571229 h 6367455"/>
                <a:gd name="connsiteX1177" fmla="*/ 1117916 w 6891715"/>
                <a:gd name="connsiteY1177" fmla="*/ 3574404 h 6367455"/>
                <a:gd name="connsiteX1178" fmla="*/ 1120453 w 6891715"/>
                <a:gd name="connsiteY1178" fmla="*/ 3597899 h 6367455"/>
                <a:gd name="connsiteX1179" fmla="*/ 1129014 w 6891715"/>
                <a:gd name="connsiteY1179" fmla="*/ 3601074 h 6367455"/>
                <a:gd name="connsiteX1180" fmla="*/ 1126794 w 6891715"/>
                <a:gd name="connsiteY1180" fmla="*/ 3611234 h 6367455"/>
                <a:gd name="connsiteX1181" fmla="*/ 1120453 w 6891715"/>
                <a:gd name="connsiteY1181" fmla="*/ 3622029 h 6367455"/>
                <a:gd name="connsiteX1182" fmla="*/ 1102696 w 6891715"/>
                <a:gd name="connsiteY1182" fmla="*/ 3624569 h 6367455"/>
                <a:gd name="connsiteX1183" fmla="*/ 1099525 w 6891715"/>
                <a:gd name="connsiteY1183" fmla="*/ 3629649 h 6367455"/>
                <a:gd name="connsiteX1184" fmla="*/ 1099525 w 6891715"/>
                <a:gd name="connsiteY1184" fmla="*/ 3643619 h 6367455"/>
                <a:gd name="connsiteX1185" fmla="*/ 1098252 w 6891715"/>
                <a:gd name="connsiteY1185" fmla="*/ 3643570 h 6367455"/>
                <a:gd name="connsiteX1186" fmla="*/ 1091214 w 6891715"/>
                <a:gd name="connsiteY1186" fmla="*/ 3650619 h 6367455"/>
                <a:gd name="connsiteX1187" fmla="*/ 1084229 w 6891715"/>
                <a:gd name="connsiteY1187" fmla="*/ 3656978 h 6367455"/>
                <a:gd name="connsiteX1188" fmla="*/ 1075656 w 6891715"/>
                <a:gd name="connsiteY1188" fmla="*/ 3662384 h 6367455"/>
                <a:gd name="connsiteX1189" fmla="*/ 1075339 w 6891715"/>
                <a:gd name="connsiteY1189" fmla="*/ 3663020 h 6367455"/>
                <a:gd name="connsiteX1190" fmla="*/ 1075022 w 6891715"/>
                <a:gd name="connsiteY1190" fmla="*/ 3663338 h 6367455"/>
                <a:gd name="connsiteX1191" fmla="*/ 1074069 w 6891715"/>
                <a:gd name="connsiteY1191" fmla="*/ 3663974 h 6367455"/>
                <a:gd name="connsiteX1192" fmla="*/ 1073116 w 6891715"/>
                <a:gd name="connsiteY1192" fmla="*/ 3664928 h 6367455"/>
                <a:gd name="connsiteX1193" fmla="*/ 1071846 w 6891715"/>
                <a:gd name="connsiteY1193" fmla="*/ 3664928 h 6367455"/>
                <a:gd name="connsiteX1194" fmla="*/ 1069624 w 6891715"/>
                <a:gd name="connsiteY1194" fmla="*/ 3664928 h 6367455"/>
                <a:gd name="connsiteX1195" fmla="*/ 1067084 w 6891715"/>
                <a:gd name="connsiteY1195" fmla="*/ 3664610 h 6367455"/>
                <a:gd name="connsiteX1196" fmla="*/ 1062322 w 6891715"/>
                <a:gd name="connsiteY1196" fmla="*/ 3663020 h 6367455"/>
                <a:gd name="connsiteX1197" fmla="*/ 1058829 w 6891715"/>
                <a:gd name="connsiteY1197" fmla="*/ 3661748 h 6367455"/>
                <a:gd name="connsiteX1198" fmla="*/ 1056608 w 6891715"/>
                <a:gd name="connsiteY1198" fmla="*/ 3660158 h 6367455"/>
                <a:gd name="connsiteX1199" fmla="*/ 1053430 w 6891715"/>
                <a:gd name="connsiteY1199" fmla="*/ 3671924 h 6367455"/>
                <a:gd name="connsiteX1200" fmla="*/ 1058829 w 6891715"/>
                <a:gd name="connsiteY1200" fmla="*/ 3705631 h 6367455"/>
                <a:gd name="connsiteX1201" fmla="*/ 1075339 w 6891715"/>
                <a:gd name="connsiteY1201" fmla="*/ 3726618 h 6367455"/>
                <a:gd name="connsiteX1202" fmla="*/ 1065813 w 6891715"/>
                <a:gd name="connsiteY1202" fmla="*/ 3745698 h 6367455"/>
                <a:gd name="connsiteX1203" fmla="*/ 1071211 w 6891715"/>
                <a:gd name="connsiteY1203" fmla="*/ 3771137 h 6367455"/>
                <a:gd name="connsiteX1204" fmla="*/ 1085499 w 6891715"/>
                <a:gd name="connsiteY1204" fmla="*/ 3832191 h 6367455"/>
                <a:gd name="connsiteX1205" fmla="*/ 1076291 w 6891715"/>
                <a:gd name="connsiteY1205" fmla="*/ 3856359 h 6367455"/>
                <a:gd name="connsiteX1206" fmla="*/ 1058512 w 6891715"/>
                <a:gd name="connsiteY1206" fmla="*/ 3904057 h 6367455"/>
                <a:gd name="connsiteX1207" fmla="*/ 1054703 w 6891715"/>
                <a:gd name="connsiteY1207" fmla="*/ 3919957 h 6367455"/>
                <a:gd name="connsiteX1208" fmla="*/ 1045176 w 6891715"/>
                <a:gd name="connsiteY1208" fmla="*/ 3919957 h 6367455"/>
                <a:gd name="connsiteX1209" fmla="*/ 1047398 w 6891715"/>
                <a:gd name="connsiteY1209" fmla="*/ 3927271 h 6367455"/>
                <a:gd name="connsiteX1210" fmla="*/ 1061051 w 6891715"/>
                <a:gd name="connsiteY1210" fmla="*/ 3946032 h 6367455"/>
                <a:gd name="connsiteX1211" fmla="*/ 1047398 w 6891715"/>
                <a:gd name="connsiteY1211" fmla="*/ 3948576 h 6367455"/>
                <a:gd name="connsiteX1212" fmla="*/ 1026443 w 6891715"/>
                <a:gd name="connsiteY1212" fmla="*/ 3943170 h 6367455"/>
                <a:gd name="connsiteX1213" fmla="*/ 1005171 w 6891715"/>
                <a:gd name="connsiteY1213" fmla="*/ 3951120 h 6367455"/>
                <a:gd name="connsiteX1214" fmla="*/ 1001043 w 6891715"/>
                <a:gd name="connsiteY1214" fmla="*/ 3935220 h 6367455"/>
                <a:gd name="connsiteX1215" fmla="*/ 993433 w 6891715"/>
                <a:gd name="connsiteY1215" fmla="*/ 3940308 h 6367455"/>
                <a:gd name="connsiteX1216" fmla="*/ 987082 w 6891715"/>
                <a:gd name="connsiteY1216" fmla="*/ 3954300 h 6367455"/>
                <a:gd name="connsiteX1217" fmla="*/ 955649 w 6891715"/>
                <a:gd name="connsiteY1217" fmla="*/ 3964157 h 6367455"/>
                <a:gd name="connsiteX1218" fmla="*/ 934376 w 6891715"/>
                <a:gd name="connsiteY1218" fmla="*/ 3975923 h 6367455"/>
                <a:gd name="connsiteX1219" fmla="*/ 925169 w 6891715"/>
                <a:gd name="connsiteY1219" fmla="*/ 3988643 h 6367455"/>
                <a:gd name="connsiteX1220" fmla="*/ 913738 w 6891715"/>
                <a:gd name="connsiteY1220" fmla="*/ 3985463 h 6367455"/>
                <a:gd name="connsiteX1221" fmla="*/ 907071 w 6891715"/>
                <a:gd name="connsiteY1221" fmla="*/ 3998182 h 6367455"/>
                <a:gd name="connsiteX1222" fmla="*/ 893418 w 6891715"/>
                <a:gd name="connsiteY1222" fmla="*/ 4000726 h 6367455"/>
                <a:gd name="connsiteX1223" fmla="*/ 882940 w 6891715"/>
                <a:gd name="connsiteY1223" fmla="*/ 4010266 h 6367455"/>
                <a:gd name="connsiteX1224" fmla="*/ 873098 w 6891715"/>
                <a:gd name="connsiteY1224" fmla="*/ 4001680 h 6367455"/>
                <a:gd name="connsiteX1225" fmla="*/ 877543 w 6891715"/>
                <a:gd name="connsiteY1225" fmla="*/ 3986735 h 6367455"/>
                <a:gd name="connsiteX1226" fmla="*/ 869922 w 6891715"/>
                <a:gd name="connsiteY1226" fmla="*/ 3993095 h 6367455"/>
                <a:gd name="connsiteX1227" fmla="*/ 862620 w 6891715"/>
                <a:gd name="connsiteY1227" fmla="*/ 3992459 h 6367455"/>
                <a:gd name="connsiteX1228" fmla="*/ 859762 w 6891715"/>
                <a:gd name="connsiteY1228" fmla="*/ 4004224 h 6367455"/>
                <a:gd name="connsiteX1229" fmla="*/ 865795 w 6891715"/>
                <a:gd name="connsiteY1229" fmla="*/ 4004860 h 6367455"/>
                <a:gd name="connsiteX1230" fmla="*/ 864208 w 6891715"/>
                <a:gd name="connsiteY1230" fmla="*/ 4013446 h 6367455"/>
                <a:gd name="connsiteX1231" fmla="*/ 867382 w 6891715"/>
                <a:gd name="connsiteY1231" fmla="*/ 4022986 h 6367455"/>
                <a:gd name="connsiteX1232" fmla="*/ 849285 w 6891715"/>
                <a:gd name="connsiteY1232" fmla="*/ 4022032 h 6367455"/>
                <a:gd name="connsiteX1233" fmla="*/ 843888 w 6891715"/>
                <a:gd name="connsiteY1233" fmla="*/ 4031571 h 6367455"/>
                <a:gd name="connsiteX1234" fmla="*/ 832140 w 6891715"/>
                <a:gd name="connsiteY1234" fmla="*/ 4031889 h 6367455"/>
                <a:gd name="connsiteX1235" fmla="*/ 825155 w 6891715"/>
                <a:gd name="connsiteY1235" fmla="*/ 4042383 h 6367455"/>
                <a:gd name="connsiteX1236" fmla="*/ 813407 w 6891715"/>
                <a:gd name="connsiteY1236" fmla="*/ 4045563 h 6367455"/>
                <a:gd name="connsiteX1237" fmla="*/ 799754 w 6891715"/>
                <a:gd name="connsiteY1237" fmla="*/ 4050015 h 6367455"/>
                <a:gd name="connsiteX1238" fmla="*/ 769909 w 6891715"/>
                <a:gd name="connsiteY1238" fmla="*/ 4045881 h 6367455"/>
                <a:gd name="connsiteX1239" fmla="*/ 762607 w 6891715"/>
                <a:gd name="connsiteY1239" fmla="*/ 4042701 h 6367455"/>
                <a:gd name="connsiteX1240" fmla="*/ 756575 w 6891715"/>
                <a:gd name="connsiteY1240" fmla="*/ 4048107 h 6367455"/>
                <a:gd name="connsiteX1241" fmla="*/ 737526 w 6891715"/>
                <a:gd name="connsiteY1241" fmla="*/ 4052877 h 6367455"/>
                <a:gd name="connsiteX1242" fmla="*/ 737526 w 6891715"/>
                <a:gd name="connsiteY1242" fmla="*/ 4045245 h 6367455"/>
                <a:gd name="connsiteX1243" fmla="*/ 725779 w 6891715"/>
                <a:gd name="connsiteY1243" fmla="*/ 4042065 h 6367455"/>
                <a:gd name="connsiteX1244" fmla="*/ 735938 w 6891715"/>
                <a:gd name="connsiteY1244" fmla="*/ 4033479 h 6367455"/>
                <a:gd name="connsiteX1245" fmla="*/ 743558 w 6891715"/>
                <a:gd name="connsiteY1245" fmla="*/ 4033479 h 6367455"/>
                <a:gd name="connsiteX1246" fmla="*/ 764512 w 6891715"/>
                <a:gd name="connsiteY1246" fmla="*/ 4022986 h 6367455"/>
                <a:gd name="connsiteX1247" fmla="*/ 750860 w 6891715"/>
                <a:gd name="connsiteY1247" fmla="*/ 4020760 h 6367455"/>
                <a:gd name="connsiteX1248" fmla="*/ 758162 w 6891715"/>
                <a:gd name="connsiteY1248" fmla="*/ 4013446 h 6367455"/>
                <a:gd name="connsiteX1249" fmla="*/ 735938 w 6891715"/>
                <a:gd name="connsiteY1249" fmla="*/ 4019806 h 6367455"/>
                <a:gd name="connsiteX1250" fmla="*/ 724191 w 6891715"/>
                <a:gd name="connsiteY1250" fmla="*/ 4021396 h 6367455"/>
                <a:gd name="connsiteX1251" fmla="*/ 714667 w 6891715"/>
                <a:gd name="connsiteY1251" fmla="*/ 4031889 h 6367455"/>
                <a:gd name="connsiteX1252" fmla="*/ 704507 w 6891715"/>
                <a:gd name="connsiteY1252" fmla="*/ 4040475 h 6367455"/>
                <a:gd name="connsiteX1253" fmla="*/ 691809 w 6891715"/>
                <a:gd name="connsiteY1253" fmla="*/ 4039203 h 6367455"/>
                <a:gd name="connsiteX1254" fmla="*/ 707683 w 6891715"/>
                <a:gd name="connsiteY1254" fmla="*/ 4032843 h 6367455"/>
                <a:gd name="connsiteX1255" fmla="*/ 716889 w 6891715"/>
                <a:gd name="connsiteY1255" fmla="*/ 4012810 h 6367455"/>
                <a:gd name="connsiteX1256" fmla="*/ 739113 w 6891715"/>
                <a:gd name="connsiteY1256" fmla="*/ 4005178 h 6367455"/>
                <a:gd name="connsiteX1257" fmla="*/ 744193 w 6891715"/>
                <a:gd name="connsiteY1257" fmla="*/ 4001044 h 6367455"/>
                <a:gd name="connsiteX1258" fmla="*/ 733399 w 6891715"/>
                <a:gd name="connsiteY1258" fmla="*/ 3994685 h 6367455"/>
                <a:gd name="connsiteX1259" fmla="*/ 710540 w 6891715"/>
                <a:gd name="connsiteY1259" fmla="*/ 4005178 h 6367455"/>
                <a:gd name="connsiteX1260" fmla="*/ 703238 w 6891715"/>
                <a:gd name="connsiteY1260" fmla="*/ 4010584 h 6367455"/>
                <a:gd name="connsiteX1261" fmla="*/ 693396 w 6891715"/>
                <a:gd name="connsiteY1261" fmla="*/ 3999136 h 6367455"/>
                <a:gd name="connsiteX1262" fmla="*/ 673394 w 6891715"/>
                <a:gd name="connsiteY1262" fmla="*/ 4000408 h 6367455"/>
                <a:gd name="connsiteX1263" fmla="*/ 686093 w 6891715"/>
                <a:gd name="connsiteY1263" fmla="*/ 3986417 h 6367455"/>
                <a:gd name="connsiteX1264" fmla="*/ 703873 w 6891715"/>
                <a:gd name="connsiteY1264" fmla="*/ 3973697 h 6367455"/>
                <a:gd name="connsiteX1265" fmla="*/ 712444 w 6891715"/>
                <a:gd name="connsiteY1265" fmla="*/ 3970517 h 6367455"/>
                <a:gd name="connsiteX1266" fmla="*/ 728319 w 6891715"/>
                <a:gd name="connsiteY1266" fmla="*/ 3965111 h 6367455"/>
                <a:gd name="connsiteX1267" fmla="*/ 726097 w 6891715"/>
                <a:gd name="connsiteY1267" fmla="*/ 3960978 h 6367455"/>
                <a:gd name="connsiteX1268" fmla="*/ 713397 w 6891715"/>
                <a:gd name="connsiteY1268" fmla="*/ 3960978 h 6367455"/>
                <a:gd name="connsiteX1269" fmla="*/ 697523 w 6891715"/>
                <a:gd name="connsiteY1269" fmla="*/ 3959388 h 6367455"/>
                <a:gd name="connsiteX1270" fmla="*/ 671807 w 6891715"/>
                <a:gd name="connsiteY1270" fmla="*/ 3958116 h 6367455"/>
                <a:gd name="connsiteX1271" fmla="*/ 666727 w 6891715"/>
                <a:gd name="connsiteY1271" fmla="*/ 3950166 h 6367455"/>
                <a:gd name="connsiteX1272" fmla="*/ 671489 w 6891715"/>
                <a:gd name="connsiteY1272" fmla="*/ 3936174 h 6367455"/>
                <a:gd name="connsiteX1273" fmla="*/ 679109 w 6891715"/>
                <a:gd name="connsiteY1273" fmla="*/ 3935220 h 6367455"/>
                <a:gd name="connsiteX1274" fmla="*/ 702286 w 6891715"/>
                <a:gd name="connsiteY1274" fmla="*/ 3929496 h 6367455"/>
                <a:gd name="connsiteX1275" fmla="*/ 695936 w 6891715"/>
                <a:gd name="connsiteY1275" fmla="*/ 3944442 h 6367455"/>
                <a:gd name="connsiteX1276" fmla="*/ 708635 w 6891715"/>
                <a:gd name="connsiteY1276" fmla="*/ 3933630 h 6367455"/>
                <a:gd name="connsiteX1277" fmla="*/ 714032 w 6891715"/>
                <a:gd name="connsiteY1277" fmla="*/ 3941898 h 6367455"/>
                <a:gd name="connsiteX1278" fmla="*/ 723556 w 6891715"/>
                <a:gd name="connsiteY1278" fmla="*/ 3945078 h 6367455"/>
                <a:gd name="connsiteX1279" fmla="*/ 744828 w 6891715"/>
                <a:gd name="connsiteY1279" fmla="*/ 3944124 h 6367455"/>
                <a:gd name="connsiteX1280" fmla="*/ 729906 w 6891715"/>
                <a:gd name="connsiteY1280" fmla="*/ 3937764 h 6367455"/>
                <a:gd name="connsiteX1281" fmla="*/ 721335 w 6891715"/>
                <a:gd name="connsiteY1281" fmla="*/ 3924091 h 6367455"/>
                <a:gd name="connsiteX1282" fmla="*/ 735938 w 6891715"/>
                <a:gd name="connsiteY1282" fmla="*/ 3917413 h 6367455"/>
                <a:gd name="connsiteX1283" fmla="*/ 738161 w 6891715"/>
                <a:gd name="connsiteY1283" fmla="*/ 3899605 h 6367455"/>
                <a:gd name="connsiteX1284" fmla="*/ 748638 w 6891715"/>
                <a:gd name="connsiteY1284" fmla="*/ 3896425 h 6367455"/>
                <a:gd name="connsiteX1285" fmla="*/ 772766 w 6891715"/>
                <a:gd name="connsiteY1285" fmla="*/ 3895153 h 6367455"/>
                <a:gd name="connsiteX1286" fmla="*/ 801341 w 6891715"/>
                <a:gd name="connsiteY1286" fmla="*/ 3884024 h 6367455"/>
                <a:gd name="connsiteX1287" fmla="*/ 818487 w 6891715"/>
                <a:gd name="connsiteY1287" fmla="*/ 3880844 h 6367455"/>
                <a:gd name="connsiteX1288" fmla="*/ 842936 w 6891715"/>
                <a:gd name="connsiteY1288" fmla="*/ 3884978 h 6367455"/>
                <a:gd name="connsiteX1289" fmla="*/ 838491 w 6891715"/>
                <a:gd name="connsiteY1289" fmla="*/ 3879890 h 6367455"/>
                <a:gd name="connsiteX1290" fmla="*/ 818487 w 6891715"/>
                <a:gd name="connsiteY1290" fmla="*/ 3875756 h 6367455"/>
                <a:gd name="connsiteX1291" fmla="*/ 806739 w 6891715"/>
                <a:gd name="connsiteY1291" fmla="*/ 3872576 h 6367455"/>
                <a:gd name="connsiteX1292" fmla="*/ 809597 w 6891715"/>
                <a:gd name="connsiteY1292" fmla="*/ 3861128 h 6367455"/>
                <a:gd name="connsiteX1293" fmla="*/ 815947 w 6891715"/>
                <a:gd name="connsiteY1293" fmla="*/ 3846183 h 6367455"/>
                <a:gd name="connsiteX1294" fmla="*/ 805469 w 6891715"/>
                <a:gd name="connsiteY1294" fmla="*/ 3851589 h 6367455"/>
                <a:gd name="connsiteX1295" fmla="*/ 790863 w 6891715"/>
                <a:gd name="connsiteY1295" fmla="*/ 3871622 h 6367455"/>
                <a:gd name="connsiteX1296" fmla="*/ 780068 w 6891715"/>
                <a:gd name="connsiteY1296" fmla="*/ 3876074 h 6367455"/>
                <a:gd name="connsiteX1297" fmla="*/ 761019 w 6891715"/>
                <a:gd name="connsiteY1297" fmla="*/ 3880526 h 6367455"/>
                <a:gd name="connsiteX1298" fmla="*/ 753717 w 6891715"/>
                <a:gd name="connsiteY1298" fmla="*/ 3881798 h 6367455"/>
                <a:gd name="connsiteX1299" fmla="*/ 755940 w 6891715"/>
                <a:gd name="connsiteY1299" fmla="*/ 3886568 h 6367455"/>
                <a:gd name="connsiteX1300" fmla="*/ 738161 w 6891715"/>
                <a:gd name="connsiteY1300" fmla="*/ 3886886 h 6367455"/>
                <a:gd name="connsiteX1301" fmla="*/ 719112 w 6891715"/>
                <a:gd name="connsiteY1301" fmla="*/ 3895471 h 6367455"/>
                <a:gd name="connsiteX1302" fmla="*/ 715937 w 6891715"/>
                <a:gd name="connsiteY1302" fmla="*/ 3888476 h 6367455"/>
                <a:gd name="connsiteX1303" fmla="*/ 752765 w 6891715"/>
                <a:gd name="connsiteY1303" fmla="*/ 3870032 h 6367455"/>
                <a:gd name="connsiteX1304" fmla="*/ 760702 w 6891715"/>
                <a:gd name="connsiteY1304" fmla="*/ 3848727 h 6367455"/>
                <a:gd name="connsiteX1305" fmla="*/ 776576 w 6891715"/>
                <a:gd name="connsiteY1305" fmla="*/ 3837915 h 6367455"/>
                <a:gd name="connsiteX1306" fmla="*/ 774672 w 6891715"/>
                <a:gd name="connsiteY1306" fmla="*/ 3832827 h 6367455"/>
                <a:gd name="connsiteX1307" fmla="*/ 762925 w 6891715"/>
                <a:gd name="connsiteY1307" fmla="*/ 3833781 h 6367455"/>
                <a:gd name="connsiteX1308" fmla="*/ 774037 w 6891715"/>
                <a:gd name="connsiteY1308" fmla="*/ 3807706 h 6367455"/>
                <a:gd name="connsiteX1309" fmla="*/ 792133 w 6891715"/>
                <a:gd name="connsiteY1309" fmla="*/ 3795622 h 6367455"/>
                <a:gd name="connsiteX1310" fmla="*/ 816582 w 6891715"/>
                <a:gd name="connsiteY1310" fmla="*/ 3799756 h 6367455"/>
                <a:gd name="connsiteX1311" fmla="*/ 808962 w 6891715"/>
                <a:gd name="connsiteY1311" fmla="*/ 3783857 h 6367455"/>
                <a:gd name="connsiteX1312" fmla="*/ 810867 w 6891715"/>
                <a:gd name="connsiteY1312" fmla="*/ 3772091 h 6367455"/>
                <a:gd name="connsiteX1313" fmla="*/ 796261 w 6891715"/>
                <a:gd name="connsiteY1313" fmla="*/ 3781949 h 6367455"/>
                <a:gd name="connsiteX1314" fmla="*/ 754035 w 6891715"/>
                <a:gd name="connsiteY1314" fmla="*/ 3782585 h 6367455"/>
                <a:gd name="connsiteX1315" fmla="*/ 746733 w 6891715"/>
                <a:gd name="connsiteY1315" fmla="*/ 3776225 h 6367455"/>
                <a:gd name="connsiteX1316" fmla="*/ 746098 w 6891715"/>
                <a:gd name="connsiteY1316" fmla="*/ 3760007 h 6367455"/>
                <a:gd name="connsiteX1317" fmla="*/ 733716 w 6891715"/>
                <a:gd name="connsiteY1317" fmla="*/ 3772727 h 6367455"/>
                <a:gd name="connsiteX1318" fmla="*/ 725462 w 6891715"/>
                <a:gd name="connsiteY1318" fmla="*/ 3773363 h 6367455"/>
                <a:gd name="connsiteX1319" fmla="*/ 722922 w 6891715"/>
                <a:gd name="connsiteY1319" fmla="*/ 3762551 h 6367455"/>
                <a:gd name="connsiteX1320" fmla="*/ 708317 w 6891715"/>
                <a:gd name="connsiteY1320" fmla="*/ 3761597 h 6367455"/>
                <a:gd name="connsiteX1321" fmla="*/ 703873 w 6891715"/>
                <a:gd name="connsiteY1321" fmla="*/ 3755238 h 6367455"/>
                <a:gd name="connsiteX1322" fmla="*/ 689903 w 6891715"/>
                <a:gd name="connsiteY1322" fmla="*/ 3743790 h 6367455"/>
                <a:gd name="connsiteX1323" fmla="*/ 702603 w 6891715"/>
                <a:gd name="connsiteY1323" fmla="*/ 3727890 h 6367455"/>
                <a:gd name="connsiteX1324" fmla="*/ 717207 w 6891715"/>
                <a:gd name="connsiteY1324" fmla="*/ 3722484 h 6367455"/>
                <a:gd name="connsiteX1325" fmla="*/ 723556 w 6891715"/>
                <a:gd name="connsiteY1325" fmla="*/ 3704359 h 6367455"/>
                <a:gd name="connsiteX1326" fmla="*/ 752130 w 6891715"/>
                <a:gd name="connsiteY1326" fmla="*/ 3696727 h 6367455"/>
                <a:gd name="connsiteX1327" fmla="*/ 745463 w 6891715"/>
                <a:gd name="connsiteY1327" fmla="*/ 3691639 h 6367455"/>
                <a:gd name="connsiteX1328" fmla="*/ 744511 w 6891715"/>
                <a:gd name="connsiteY1328" fmla="*/ 3682100 h 6367455"/>
                <a:gd name="connsiteX1329" fmla="*/ 727366 w 6891715"/>
                <a:gd name="connsiteY1329" fmla="*/ 3684326 h 6367455"/>
                <a:gd name="connsiteX1330" fmla="*/ 719429 w 6891715"/>
                <a:gd name="connsiteY1330" fmla="*/ 3690685 h 6367455"/>
                <a:gd name="connsiteX1331" fmla="*/ 711492 w 6891715"/>
                <a:gd name="connsiteY1331" fmla="*/ 3679238 h 6367455"/>
                <a:gd name="connsiteX1332" fmla="*/ 713137 w 6891715"/>
                <a:gd name="connsiteY1332" fmla="*/ 3667467 h 6367455"/>
                <a:gd name="connsiteX1333" fmla="*/ 709077 w 6891715"/>
                <a:gd name="connsiteY1333" fmla="*/ 3678226 h 6367455"/>
                <a:gd name="connsiteX1334" fmla="*/ 687363 w 6891715"/>
                <a:gd name="connsiteY1334" fmla="*/ 3666796 h 6367455"/>
                <a:gd name="connsiteX1335" fmla="*/ 708146 w 6891715"/>
                <a:gd name="connsiteY1335" fmla="*/ 3662351 h 6367455"/>
                <a:gd name="connsiteX1336" fmla="*/ 713618 w 6891715"/>
                <a:gd name="connsiteY1336" fmla="*/ 3664031 h 6367455"/>
                <a:gd name="connsiteX1337" fmla="*/ 713715 w 6891715"/>
                <a:gd name="connsiteY1337" fmla="*/ 3663338 h 6367455"/>
                <a:gd name="connsiteX1338" fmla="*/ 731811 w 6891715"/>
                <a:gd name="connsiteY1338" fmla="*/ 3667790 h 6367455"/>
                <a:gd name="connsiteX1339" fmla="*/ 728637 w 6891715"/>
                <a:gd name="connsiteY1339" fmla="*/ 3656978 h 6367455"/>
                <a:gd name="connsiteX1340" fmla="*/ 717842 w 6891715"/>
                <a:gd name="connsiteY1340" fmla="*/ 3653798 h 6367455"/>
                <a:gd name="connsiteX1341" fmla="*/ 713397 w 6891715"/>
                <a:gd name="connsiteY1341" fmla="*/ 3637263 h 6367455"/>
                <a:gd name="connsiteX1342" fmla="*/ 731493 w 6891715"/>
                <a:gd name="connsiteY1342" fmla="*/ 3629313 h 6367455"/>
                <a:gd name="connsiteX1343" fmla="*/ 734351 w 6891715"/>
                <a:gd name="connsiteY1343" fmla="*/ 3608644 h 6367455"/>
                <a:gd name="connsiteX1344" fmla="*/ 756575 w 6891715"/>
                <a:gd name="connsiteY1344" fmla="*/ 3612460 h 6367455"/>
                <a:gd name="connsiteX1345" fmla="*/ 769274 w 6891715"/>
                <a:gd name="connsiteY1345" fmla="*/ 3610234 h 6367455"/>
                <a:gd name="connsiteX1346" fmla="*/ 781974 w 6891715"/>
                <a:gd name="connsiteY1346" fmla="*/ 3619456 h 6367455"/>
                <a:gd name="connsiteX1347" fmla="*/ 783244 w 6891715"/>
                <a:gd name="connsiteY1347" fmla="*/ 3628995 h 6367455"/>
                <a:gd name="connsiteX1348" fmla="*/ 797214 w 6891715"/>
                <a:gd name="connsiteY1348" fmla="*/ 3634401 h 6367455"/>
                <a:gd name="connsiteX1349" fmla="*/ 792451 w 6891715"/>
                <a:gd name="connsiteY1349" fmla="*/ 3621681 h 6367455"/>
                <a:gd name="connsiteX1350" fmla="*/ 805469 w 6891715"/>
                <a:gd name="connsiteY1350" fmla="*/ 3610870 h 6367455"/>
                <a:gd name="connsiteX1351" fmla="*/ 823250 w 6891715"/>
                <a:gd name="connsiteY1351" fmla="*/ 3618184 h 6367455"/>
                <a:gd name="connsiteX1352" fmla="*/ 839443 w 6891715"/>
                <a:gd name="connsiteY1352" fmla="*/ 3627723 h 6367455"/>
                <a:gd name="connsiteX1353" fmla="*/ 845792 w 6891715"/>
                <a:gd name="connsiteY1353" fmla="*/ 3628359 h 6367455"/>
                <a:gd name="connsiteX1354" fmla="*/ 846428 w 6891715"/>
                <a:gd name="connsiteY1354" fmla="*/ 3609598 h 6367455"/>
                <a:gd name="connsiteX1355" fmla="*/ 837855 w 6891715"/>
                <a:gd name="connsiteY1355" fmla="*/ 3592426 h 6367455"/>
                <a:gd name="connsiteX1356" fmla="*/ 850555 w 6891715"/>
                <a:gd name="connsiteY1356" fmla="*/ 3578753 h 6367455"/>
                <a:gd name="connsiteX1357" fmla="*/ 867382 w 6891715"/>
                <a:gd name="connsiteY1357" fmla="*/ 3578753 h 6367455"/>
                <a:gd name="connsiteX1358" fmla="*/ 877860 w 6891715"/>
                <a:gd name="connsiteY1358" fmla="*/ 3557447 h 6367455"/>
                <a:gd name="connsiteX1359" fmla="*/ 861985 w 6891715"/>
                <a:gd name="connsiteY1359" fmla="*/ 3554267 h 6367455"/>
                <a:gd name="connsiteX1360" fmla="*/ 841666 w 6891715"/>
                <a:gd name="connsiteY1360" fmla="*/ 3559991 h 6367455"/>
                <a:gd name="connsiteX1361" fmla="*/ 823567 w 6891715"/>
                <a:gd name="connsiteY1361" fmla="*/ 3549180 h 6367455"/>
                <a:gd name="connsiteX1362" fmla="*/ 830235 w 6891715"/>
                <a:gd name="connsiteY1362" fmla="*/ 3539004 h 6367455"/>
                <a:gd name="connsiteX1363" fmla="*/ 840396 w 6891715"/>
                <a:gd name="connsiteY1363" fmla="*/ 3528192 h 6367455"/>
                <a:gd name="connsiteX1364" fmla="*/ 862620 w 6891715"/>
                <a:gd name="connsiteY1364" fmla="*/ 3519606 h 6367455"/>
                <a:gd name="connsiteX1365" fmla="*/ 858492 w 6891715"/>
                <a:gd name="connsiteY1365" fmla="*/ 3510067 h 6367455"/>
                <a:gd name="connsiteX1366" fmla="*/ 855318 w 6891715"/>
                <a:gd name="connsiteY1366" fmla="*/ 3497665 h 6367455"/>
                <a:gd name="connsiteX1367" fmla="*/ 870875 w 6891715"/>
                <a:gd name="connsiteY1367" fmla="*/ 3480494 h 6367455"/>
                <a:gd name="connsiteX1368" fmla="*/ 886750 w 6891715"/>
                <a:gd name="connsiteY1368" fmla="*/ 3474770 h 6367455"/>
                <a:gd name="connsiteX1369" fmla="*/ 892783 w 6891715"/>
                <a:gd name="connsiteY1369" fmla="*/ 3461096 h 6367455"/>
                <a:gd name="connsiteX1370" fmla="*/ 911833 w 6891715"/>
                <a:gd name="connsiteY1370" fmla="*/ 3464276 h 6367455"/>
                <a:gd name="connsiteX1371" fmla="*/ 908658 w 6891715"/>
                <a:gd name="connsiteY1371" fmla="*/ 3456962 h 6367455"/>
                <a:gd name="connsiteX1372" fmla="*/ 924533 w 6891715"/>
                <a:gd name="connsiteY1372" fmla="*/ 3451556 h 6367455"/>
                <a:gd name="connsiteX1373" fmla="*/ 941679 w 6891715"/>
                <a:gd name="connsiteY1373" fmla="*/ 3470318 h 6367455"/>
                <a:gd name="connsiteX1374" fmla="*/ 931201 w 6891715"/>
                <a:gd name="connsiteY1374" fmla="*/ 3495757 h 6367455"/>
                <a:gd name="connsiteX1375" fmla="*/ 943901 w 6891715"/>
                <a:gd name="connsiteY1375" fmla="*/ 3496393 h 6367455"/>
                <a:gd name="connsiteX1376" fmla="*/ 952157 w 6891715"/>
                <a:gd name="connsiteY1376" fmla="*/ 3479858 h 6367455"/>
                <a:gd name="connsiteX1377" fmla="*/ 948029 w 6891715"/>
                <a:gd name="connsiteY1377" fmla="*/ 3453464 h 6367455"/>
                <a:gd name="connsiteX1378" fmla="*/ 961364 w 6891715"/>
                <a:gd name="connsiteY1378" fmla="*/ 3453464 h 6367455"/>
                <a:gd name="connsiteX1379" fmla="*/ 3068524 w 6891715"/>
                <a:gd name="connsiteY1379" fmla="*/ 3432164 h 6367455"/>
                <a:gd name="connsiteX1380" fmla="*/ 3099111 w 6891715"/>
                <a:gd name="connsiteY1380" fmla="*/ 3458846 h 6367455"/>
                <a:gd name="connsiteX1381" fmla="*/ 3103526 w 6891715"/>
                <a:gd name="connsiteY1381" fmla="*/ 3464378 h 6367455"/>
                <a:gd name="connsiteX1382" fmla="*/ 3097535 w 6891715"/>
                <a:gd name="connsiteY1382" fmla="*/ 3484552 h 6367455"/>
                <a:gd name="connsiteX1383" fmla="*/ 3057488 w 6891715"/>
                <a:gd name="connsiteY1383" fmla="*/ 3462425 h 6367455"/>
                <a:gd name="connsiteX1384" fmla="*/ 3059065 w 6891715"/>
                <a:gd name="connsiteY1384" fmla="*/ 3441926 h 6367455"/>
                <a:gd name="connsiteX1385" fmla="*/ 2463763 w 6891715"/>
                <a:gd name="connsiteY1385" fmla="*/ 3408351 h 6367455"/>
                <a:gd name="connsiteX1386" fmla="*/ 2474876 w 6891715"/>
                <a:gd name="connsiteY1386" fmla="*/ 3421051 h 6367455"/>
                <a:gd name="connsiteX1387" fmla="*/ 2466303 w 6891715"/>
                <a:gd name="connsiteY1387" fmla="*/ 3420165 h 6367455"/>
                <a:gd name="connsiteX1388" fmla="*/ 2454238 w 6891715"/>
                <a:gd name="connsiteY1388" fmla="*/ 3410123 h 6367455"/>
                <a:gd name="connsiteX1389" fmla="*/ 2674737 w 6891715"/>
                <a:gd name="connsiteY1389" fmla="*/ 3390889 h 6367455"/>
                <a:gd name="connsiteX1390" fmla="*/ 2681250 w 6891715"/>
                <a:gd name="connsiteY1390" fmla="*/ 3409169 h 6367455"/>
                <a:gd name="connsiteX1391" fmla="*/ 2674086 w 6891715"/>
                <a:gd name="connsiteY1391" fmla="*/ 3422639 h 6367455"/>
                <a:gd name="connsiteX1392" fmla="*/ 2668550 w 6891715"/>
                <a:gd name="connsiteY1392" fmla="*/ 3409169 h 6367455"/>
                <a:gd name="connsiteX1393" fmla="*/ 2669201 w 6891715"/>
                <a:gd name="connsiteY1393" fmla="*/ 3392172 h 6367455"/>
                <a:gd name="connsiteX1394" fmla="*/ 2629274 w 6891715"/>
                <a:gd name="connsiteY1394" fmla="*/ 3381364 h 6367455"/>
                <a:gd name="connsiteX1395" fmla="*/ 2653567 w 6891715"/>
                <a:gd name="connsiteY1395" fmla="*/ 3390766 h 6367455"/>
                <a:gd name="connsiteX1396" fmla="*/ 2656722 w 6891715"/>
                <a:gd name="connsiteY1396" fmla="*/ 3399854 h 6367455"/>
                <a:gd name="connsiteX1397" fmla="*/ 2660193 w 6891715"/>
                <a:gd name="connsiteY1397" fmla="*/ 3406122 h 6367455"/>
                <a:gd name="connsiteX1398" fmla="*/ 2664610 w 6891715"/>
                <a:gd name="connsiteY1398" fmla="*/ 3411449 h 6367455"/>
                <a:gd name="connsiteX1399" fmla="*/ 2668711 w 6891715"/>
                <a:gd name="connsiteY1399" fmla="*/ 3422732 h 6367455"/>
                <a:gd name="connsiteX1400" fmla="*/ 2689849 w 6891715"/>
                <a:gd name="connsiteY1400" fmla="*/ 3430880 h 6367455"/>
                <a:gd name="connsiteX1401" fmla="*/ 2693951 w 6891715"/>
                <a:gd name="connsiteY1401" fmla="*/ 3446236 h 6367455"/>
                <a:gd name="connsiteX1402" fmla="*/ 2687956 w 6891715"/>
                <a:gd name="connsiteY1402" fmla="*/ 3460025 h 6367455"/>
                <a:gd name="connsiteX1403" fmla="*/ 2677545 w 6891715"/>
                <a:gd name="connsiteY1403" fmla="*/ 3468173 h 6367455"/>
                <a:gd name="connsiteX1404" fmla="*/ 2660508 w 6891715"/>
                <a:gd name="connsiteY1404" fmla="*/ 3478202 h 6367455"/>
                <a:gd name="connsiteX1405" fmla="*/ 2640001 w 6891715"/>
                <a:gd name="connsiteY1405" fmla="*/ 3476008 h 6367455"/>
                <a:gd name="connsiteX1406" fmla="*/ 2627065 w 6891715"/>
                <a:gd name="connsiteY1406" fmla="*/ 3461592 h 6367455"/>
                <a:gd name="connsiteX1407" fmla="*/ 2634322 w 6891715"/>
                <a:gd name="connsiteY1407" fmla="*/ 3455324 h 6367455"/>
                <a:gd name="connsiteX1408" fmla="*/ 2622648 w 6891715"/>
                <a:gd name="connsiteY1408" fmla="*/ 3453131 h 6367455"/>
                <a:gd name="connsiteX1409" fmla="*/ 2620440 w 6891715"/>
                <a:gd name="connsiteY1409" fmla="*/ 3436834 h 6367455"/>
                <a:gd name="connsiteX1410" fmla="*/ 2603718 w 6891715"/>
                <a:gd name="connsiteY1410" fmla="*/ 3425239 h 6367455"/>
                <a:gd name="connsiteX1411" fmla="*/ 2593938 w 6891715"/>
                <a:gd name="connsiteY1411" fmla="*/ 3412076 h 6367455"/>
                <a:gd name="connsiteX1412" fmla="*/ 2595831 w 6891715"/>
                <a:gd name="connsiteY1412" fmla="*/ 3394213 h 6367455"/>
                <a:gd name="connsiteX1413" fmla="*/ 2608766 w 6891715"/>
                <a:gd name="connsiteY1413" fmla="*/ 3400481 h 6367455"/>
                <a:gd name="connsiteX1414" fmla="*/ 2620124 w 6891715"/>
                <a:gd name="connsiteY1414" fmla="*/ 3397033 h 6367455"/>
                <a:gd name="connsiteX1415" fmla="*/ 1157482 w 6891715"/>
                <a:gd name="connsiteY1415" fmla="*/ 3378189 h 6367455"/>
                <a:gd name="connsiteX1416" fmla="*/ 1165647 w 6891715"/>
                <a:gd name="connsiteY1416" fmla="*/ 3378189 h 6367455"/>
                <a:gd name="connsiteX1417" fmla="*/ 1168671 w 6891715"/>
                <a:gd name="connsiteY1417" fmla="*/ 3387857 h 6367455"/>
                <a:gd name="connsiteX1418" fmla="*/ 1174719 w 6891715"/>
                <a:gd name="connsiteY1418" fmla="*/ 3404938 h 6367455"/>
                <a:gd name="connsiteX1419" fmla="*/ 1171090 w 6891715"/>
                <a:gd name="connsiteY1419" fmla="*/ 3417829 h 6367455"/>
                <a:gd name="connsiteX1420" fmla="*/ 1165949 w 6891715"/>
                <a:gd name="connsiteY1420" fmla="*/ 3421052 h 6367455"/>
                <a:gd name="connsiteX1421" fmla="*/ 1153854 w 6891715"/>
                <a:gd name="connsiteY1421" fmla="*/ 3413639 h 6367455"/>
                <a:gd name="connsiteX1422" fmla="*/ 1149318 w 6891715"/>
                <a:gd name="connsiteY1422" fmla="*/ 3400748 h 6367455"/>
                <a:gd name="connsiteX1423" fmla="*/ 1151435 w 6891715"/>
                <a:gd name="connsiteY1423" fmla="*/ 3387857 h 6367455"/>
                <a:gd name="connsiteX1424" fmla="*/ 1072072 w 6891715"/>
                <a:gd name="connsiteY1424" fmla="*/ 3340094 h 6367455"/>
                <a:gd name="connsiteX1425" fmla="*/ 1080383 w 6891715"/>
                <a:gd name="connsiteY1425" fmla="*/ 3351711 h 6367455"/>
                <a:gd name="connsiteX1426" fmla="*/ 1080383 w 6891715"/>
                <a:gd name="connsiteY1426" fmla="*/ 3364272 h 6367455"/>
                <a:gd name="connsiteX1427" fmla="*/ 1085817 w 6891715"/>
                <a:gd name="connsiteY1427" fmla="*/ 3378398 h 6367455"/>
                <a:gd name="connsiteX1428" fmla="*/ 1073351 w 6891715"/>
                <a:gd name="connsiteY1428" fmla="*/ 3387819 h 6367455"/>
                <a:gd name="connsiteX1429" fmla="*/ 1067917 w 6891715"/>
                <a:gd name="connsiteY1429" fmla="*/ 3397239 h 6367455"/>
                <a:gd name="connsiteX1430" fmla="*/ 1057373 w 6891715"/>
                <a:gd name="connsiteY1430" fmla="*/ 3394727 h 6367455"/>
                <a:gd name="connsiteX1431" fmla="*/ 1055132 w 6891715"/>
                <a:gd name="connsiteY1431" fmla="*/ 3384992 h 6367455"/>
                <a:gd name="connsiteX1432" fmla="*/ 1061206 w 6891715"/>
                <a:gd name="connsiteY1432" fmla="*/ 3368354 h 6367455"/>
                <a:gd name="connsiteX1433" fmla="*/ 1051616 w 6891715"/>
                <a:gd name="connsiteY1433" fmla="*/ 3368354 h 6367455"/>
                <a:gd name="connsiteX1434" fmla="*/ 1043305 w 6891715"/>
                <a:gd name="connsiteY1434" fmla="*/ 3377770 h 6367455"/>
                <a:gd name="connsiteX1435" fmla="*/ 1039151 w 6891715"/>
                <a:gd name="connsiteY1435" fmla="*/ 3384050 h 6367455"/>
                <a:gd name="connsiteX1436" fmla="*/ 1038191 w 6891715"/>
                <a:gd name="connsiteY1436" fmla="*/ 3371807 h 6367455"/>
                <a:gd name="connsiteX1437" fmla="*/ 1047461 w 6891715"/>
                <a:gd name="connsiteY1437" fmla="*/ 3350769 h 6367455"/>
                <a:gd name="connsiteX1438" fmla="*/ 1055772 w 6891715"/>
                <a:gd name="connsiteY1438" fmla="*/ 3356735 h 6367455"/>
                <a:gd name="connsiteX1439" fmla="*/ 1062484 w 6891715"/>
                <a:gd name="connsiteY1439" fmla="*/ 3348571 h 6367455"/>
                <a:gd name="connsiteX1440" fmla="*/ 2665169 w 6891715"/>
                <a:gd name="connsiteY1440" fmla="*/ 3319452 h 6367455"/>
                <a:gd name="connsiteX1441" fmla="*/ 2676488 w 6891715"/>
                <a:gd name="connsiteY1441" fmla="*/ 3339638 h 6367455"/>
                <a:gd name="connsiteX1442" fmla="*/ 2670990 w 6891715"/>
                <a:gd name="connsiteY1442" fmla="*/ 3354377 h 6367455"/>
                <a:gd name="connsiteX1443" fmla="*/ 2659025 w 6891715"/>
                <a:gd name="connsiteY1443" fmla="*/ 3347008 h 6367455"/>
                <a:gd name="connsiteX1444" fmla="*/ 2670990 w 6891715"/>
                <a:gd name="connsiteY1444" fmla="*/ 3338356 h 6367455"/>
                <a:gd name="connsiteX1445" fmla="*/ 1084228 w 6891715"/>
                <a:gd name="connsiteY1445" fmla="*/ 3309929 h 6367455"/>
                <a:gd name="connsiteX1446" fmla="*/ 1082061 w 6891715"/>
                <a:gd name="connsiteY1446" fmla="*/ 3317834 h 6367455"/>
                <a:gd name="connsiteX1447" fmla="*/ 1071529 w 6891715"/>
                <a:gd name="connsiteY1447" fmla="*/ 3324217 h 6367455"/>
                <a:gd name="connsiteX1448" fmla="*/ 1074936 w 6891715"/>
                <a:gd name="connsiteY1448" fmla="*/ 3316010 h 6367455"/>
                <a:gd name="connsiteX1449" fmla="*/ 1113472 w 6891715"/>
                <a:gd name="connsiteY1449" fmla="*/ 3303579 h 6367455"/>
                <a:gd name="connsiteX1450" fmla="*/ 1114392 w 6891715"/>
                <a:gd name="connsiteY1450" fmla="*/ 3311286 h 6367455"/>
                <a:gd name="connsiteX1451" fmla="*/ 1103653 w 6891715"/>
                <a:gd name="connsiteY1451" fmla="*/ 3330557 h 6367455"/>
                <a:gd name="connsiteX1452" fmla="*/ 1101505 w 6891715"/>
                <a:gd name="connsiteY1452" fmla="*/ 3345010 h 6367455"/>
                <a:gd name="connsiteX1453" fmla="*/ 1089538 w 6891715"/>
                <a:gd name="connsiteY1453" fmla="*/ 3359143 h 6367455"/>
                <a:gd name="connsiteX1454" fmla="*/ 1082481 w 6891715"/>
                <a:gd name="connsiteY1454" fmla="*/ 3355288 h 6367455"/>
                <a:gd name="connsiteX1455" fmla="*/ 1083095 w 6891715"/>
                <a:gd name="connsiteY1455" fmla="*/ 3352398 h 6367455"/>
                <a:gd name="connsiteX1456" fmla="*/ 1077879 w 6891715"/>
                <a:gd name="connsiteY1456" fmla="*/ 3344048 h 6367455"/>
                <a:gd name="connsiteX1457" fmla="*/ 1094448 w 6891715"/>
                <a:gd name="connsiteY1457" fmla="*/ 3331521 h 6367455"/>
                <a:gd name="connsiteX1458" fmla="*/ 1089232 w 6891715"/>
                <a:gd name="connsiteY1458" fmla="*/ 3330557 h 6367455"/>
                <a:gd name="connsiteX1459" fmla="*/ 1102425 w 6891715"/>
                <a:gd name="connsiteY1459" fmla="*/ 3314499 h 6367455"/>
                <a:gd name="connsiteX1460" fmla="*/ 2832915 w 6891715"/>
                <a:gd name="connsiteY1460" fmla="*/ 3290876 h 6367455"/>
                <a:gd name="connsiteX1461" fmla="*/ 2848659 w 6891715"/>
                <a:gd name="connsiteY1461" fmla="*/ 3298814 h 6367455"/>
                <a:gd name="connsiteX1462" fmla="*/ 2852437 w 6891715"/>
                <a:gd name="connsiteY1462" fmla="*/ 3323262 h 6367455"/>
                <a:gd name="connsiteX1463" fmla="*/ 2858735 w 6891715"/>
                <a:gd name="connsiteY1463" fmla="*/ 3340090 h 6367455"/>
                <a:gd name="connsiteX1464" fmla="*/ 2859050 w 6891715"/>
                <a:gd name="connsiteY1464" fmla="*/ 3355965 h 6367455"/>
                <a:gd name="connsiteX1465" fmla="*/ 2825673 w 6891715"/>
                <a:gd name="connsiteY1465" fmla="*/ 3386761 h 6367455"/>
                <a:gd name="connsiteX1466" fmla="*/ 2826618 w 6891715"/>
                <a:gd name="connsiteY1466" fmla="*/ 3404859 h 6367455"/>
                <a:gd name="connsiteX1467" fmla="*/ 2846770 w 6891715"/>
                <a:gd name="connsiteY1467" fmla="*/ 3426766 h 6367455"/>
                <a:gd name="connsiteX1468" fmla="*/ 2831341 w 6891715"/>
                <a:gd name="connsiteY1468" fmla="*/ 3449944 h 6367455"/>
                <a:gd name="connsiteX1469" fmla="*/ 2814337 w 6891715"/>
                <a:gd name="connsiteY1469" fmla="*/ 3447721 h 6367455"/>
                <a:gd name="connsiteX1470" fmla="*/ 2814652 w 6891715"/>
                <a:gd name="connsiteY1470" fmla="*/ 3457564 h 6367455"/>
                <a:gd name="connsiteX1471" fmla="*/ 2807095 w 6891715"/>
                <a:gd name="connsiteY1471" fmla="*/ 3449944 h 6367455"/>
                <a:gd name="connsiteX1472" fmla="*/ 2805206 w 6891715"/>
                <a:gd name="connsiteY1472" fmla="*/ 3460739 h 6367455"/>
                <a:gd name="connsiteX1473" fmla="*/ 2820005 w 6891715"/>
                <a:gd name="connsiteY1473" fmla="*/ 3480741 h 6367455"/>
                <a:gd name="connsiteX1474" fmla="*/ 2804261 w 6891715"/>
                <a:gd name="connsiteY1474" fmla="*/ 3482964 h 6367455"/>
                <a:gd name="connsiteX1475" fmla="*/ 2793871 w 6891715"/>
                <a:gd name="connsiteY1475" fmla="*/ 3473439 h 6367455"/>
                <a:gd name="connsiteX1476" fmla="*/ 2782220 w 6891715"/>
                <a:gd name="connsiteY1476" fmla="*/ 3471534 h 6367455"/>
                <a:gd name="connsiteX1477" fmla="*/ 2775923 w 6891715"/>
                <a:gd name="connsiteY1477" fmla="*/ 3459786 h 6367455"/>
                <a:gd name="connsiteX1478" fmla="*/ 2790722 w 6891715"/>
                <a:gd name="connsiteY1478" fmla="*/ 3456611 h 6367455"/>
                <a:gd name="connsiteX1479" fmla="*/ 2777497 w 6891715"/>
                <a:gd name="connsiteY1479" fmla="*/ 3440736 h 6367455"/>
                <a:gd name="connsiteX1480" fmla="*/ 2776237 w 6891715"/>
                <a:gd name="connsiteY1480" fmla="*/ 3442641 h 6367455"/>
                <a:gd name="connsiteX1481" fmla="*/ 2772774 w 6891715"/>
                <a:gd name="connsiteY1481" fmla="*/ 3445816 h 6367455"/>
                <a:gd name="connsiteX1482" fmla="*/ 2770570 w 6891715"/>
                <a:gd name="connsiteY1482" fmla="*/ 3447086 h 6367455"/>
                <a:gd name="connsiteX1483" fmla="*/ 2768366 w 6891715"/>
                <a:gd name="connsiteY1483" fmla="*/ 3448674 h 6367455"/>
                <a:gd name="connsiteX1484" fmla="*/ 2766791 w 6891715"/>
                <a:gd name="connsiteY1484" fmla="*/ 3449309 h 6367455"/>
                <a:gd name="connsiteX1485" fmla="*/ 2766161 w 6891715"/>
                <a:gd name="connsiteY1485" fmla="*/ 3449626 h 6367455"/>
                <a:gd name="connsiteX1486" fmla="*/ 2765217 w 6891715"/>
                <a:gd name="connsiteY1486" fmla="*/ 3449626 h 6367455"/>
                <a:gd name="connsiteX1487" fmla="*/ 2761438 w 6891715"/>
                <a:gd name="connsiteY1487" fmla="*/ 3447721 h 6367455"/>
                <a:gd name="connsiteX1488" fmla="*/ 2756400 w 6891715"/>
                <a:gd name="connsiteY1488" fmla="*/ 3445499 h 6367455"/>
                <a:gd name="connsiteX1489" fmla="*/ 2750733 w 6891715"/>
                <a:gd name="connsiteY1489" fmla="*/ 3442324 h 6367455"/>
                <a:gd name="connsiteX1490" fmla="*/ 2739082 w 6891715"/>
                <a:gd name="connsiteY1490" fmla="*/ 3445499 h 6367455"/>
                <a:gd name="connsiteX1491" fmla="*/ 2730580 w 6891715"/>
                <a:gd name="connsiteY1491" fmla="*/ 3434069 h 6367455"/>
                <a:gd name="connsiteX1492" fmla="*/ 2726172 w 6891715"/>
                <a:gd name="connsiteY1492" fmla="*/ 3419146 h 6367455"/>
                <a:gd name="connsiteX1493" fmla="*/ 2732470 w 6891715"/>
                <a:gd name="connsiteY1493" fmla="*/ 3410574 h 6367455"/>
                <a:gd name="connsiteX1494" fmla="*/ 2721764 w 6891715"/>
                <a:gd name="connsiteY1494" fmla="*/ 3395016 h 6367455"/>
                <a:gd name="connsiteX1495" fmla="*/ 2728691 w 6891715"/>
                <a:gd name="connsiteY1495" fmla="*/ 3382316 h 6367455"/>
                <a:gd name="connsiteX1496" fmla="*/ 2706650 w 6891715"/>
                <a:gd name="connsiteY1496" fmla="*/ 3359457 h 6367455"/>
                <a:gd name="connsiteX1497" fmla="*/ 2712003 w 6891715"/>
                <a:gd name="connsiteY1497" fmla="*/ 3352155 h 6367455"/>
                <a:gd name="connsiteX1498" fmla="*/ 2742546 w 6891715"/>
                <a:gd name="connsiteY1498" fmla="*/ 3359140 h 6367455"/>
                <a:gd name="connsiteX1499" fmla="*/ 2751677 w 6891715"/>
                <a:gd name="connsiteY1499" fmla="*/ 3348344 h 6367455"/>
                <a:gd name="connsiteX1500" fmla="*/ 2760179 w 6891715"/>
                <a:gd name="connsiteY1500" fmla="*/ 3334692 h 6367455"/>
                <a:gd name="connsiteX1501" fmla="*/ 2739082 w 6891715"/>
                <a:gd name="connsiteY1501" fmla="*/ 3323262 h 6367455"/>
                <a:gd name="connsiteX1502" fmla="*/ 2739082 w 6891715"/>
                <a:gd name="connsiteY1502" fmla="*/ 3315959 h 6367455"/>
                <a:gd name="connsiteX1503" fmla="*/ 2755771 w 6891715"/>
                <a:gd name="connsiteY1503" fmla="*/ 3325166 h 6367455"/>
                <a:gd name="connsiteX1504" fmla="*/ 2785054 w 6891715"/>
                <a:gd name="connsiteY1504" fmla="*/ 3317547 h 6367455"/>
                <a:gd name="connsiteX1505" fmla="*/ 2767421 w 6891715"/>
                <a:gd name="connsiteY1505" fmla="*/ 3335644 h 6367455"/>
                <a:gd name="connsiteX1506" fmla="*/ 2773718 w 6891715"/>
                <a:gd name="connsiteY1506" fmla="*/ 3341677 h 6367455"/>
                <a:gd name="connsiteX1507" fmla="*/ 2771514 w 6891715"/>
                <a:gd name="connsiteY1507" fmla="*/ 3351202 h 6367455"/>
                <a:gd name="connsiteX1508" fmla="*/ 2790722 w 6891715"/>
                <a:gd name="connsiteY1508" fmla="*/ 3363903 h 6367455"/>
                <a:gd name="connsiteX1509" fmla="*/ 2795760 w 6891715"/>
                <a:gd name="connsiteY1509" fmla="*/ 3341677 h 6367455"/>
                <a:gd name="connsiteX1510" fmla="*/ 2802057 w 6891715"/>
                <a:gd name="connsiteY1510" fmla="*/ 3337549 h 6367455"/>
                <a:gd name="connsiteX1511" fmla="*/ 2811504 w 6891715"/>
                <a:gd name="connsiteY1511" fmla="*/ 3346757 h 6367455"/>
                <a:gd name="connsiteX1512" fmla="*/ 2811189 w 6891715"/>
                <a:gd name="connsiteY1512" fmla="*/ 3334374 h 6367455"/>
                <a:gd name="connsiteX1513" fmla="*/ 2803002 w 6891715"/>
                <a:gd name="connsiteY1513" fmla="*/ 3321674 h 6367455"/>
                <a:gd name="connsiteX1514" fmla="*/ 1020731 w 6891715"/>
                <a:gd name="connsiteY1514" fmla="*/ 3233728 h 6367455"/>
                <a:gd name="connsiteX1515" fmla="*/ 1016076 w 6891715"/>
                <a:gd name="connsiteY1515" fmla="*/ 3241030 h 6367455"/>
                <a:gd name="connsiteX1516" fmla="*/ 1012090 w 6891715"/>
                <a:gd name="connsiteY1516" fmla="*/ 3246428 h 6367455"/>
                <a:gd name="connsiteX1517" fmla="*/ 1006440 w 6891715"/>
                <a:gd name="connsiteY1517" fmla="*/ 3243253 h 6367455"/>
                <a:gd name="connsiteX1518" fmla="*/ 1012755 w 6891715"/>
                <a:gd name="connsiteY1518" fmla="*/ 3234680 h 6367455"/>
                <a:gd name="connsiteX1519" fmla="*/ 1074260 w 6891715"/>
                <a:gd name="connsiteY1519" fmla="*/ 3214677 h 6367455"/>
                <a:gd name="connsiteX1520" fmla="*/ 1089658 w 6891715"/>
                <a:gd name="connsiteY1520" fmla="*/ 3239024 h 6367455"/>
                <a:gd name="connsiteX1521" fmla="*/ 1106981 w 6891715"/>
                <a:gd name="connsiteY1521" fmla="*/ 3246073 h 6367455"/>
                <a:gd name="connsiteX1522" fmla="*/ 1103774 w 6891715"/>
                <a:gd name="connsiteY1522" fmla="*/ 3257926 h 6367455"/>
                <a:gd name="connsiteX1523" fmla="*/ 1117568 w 6891715"/>
                <a:gd name="connsiteY1523" fmla="*/ 3267537 h 6367455"/>
                <a:gd name="connsiteX1524" fmla="*/ 1101849 w 6891715"/>
                <a:gd name="connsiteY1524" fmla="*/ 3281632 h 6367455"/>
                <a:gd name="connsiteX1525" fmla="*/ 1099603 w 6891715"/>
                <a:gd name="connsiteY1525" fmla="*/ 3275225 h 6367455"/>
                <a:gd name="connsiteX1526" fmla="*/ 1084526 w 6891715"/>
                <a:gd name="connsiteY1526" fmla="*/ 3280350 h 6367455"/>
                <a:gd name="connsiteX1527" fmla="*/ 1077147 w 6891715"/>
                <a:gd name="connsiteY1527" fmla="*/ 3285797 h 6367455"/>
                <a:gd name="connsiteX1528" fmla="*/ 1063353 w 6891715"/>
                <a:gd name="connsiteY1528" fmla="*/ 3286117 h 6367455"/>
                <a:gd name="connsiteX1529" fmla="*/ 1055655 w 6891715"/>
                <a:gd name="connsiteY1529" fmla="*/ 3277467 h 6367455"/>
                <a:gd name="connsiteX1530" fmla="*/ 1067523 w 6891715"/>
                <a:gd name="connsiteY1530" fmla="*/ 3266897 h 6367455"/>
                <a:gd name="connsiteX1531" fmla="*/ 1082601 w 6891715"/>
                <a:gd name="connsiteY1531" fmla="*/ 3267856 h 6367455"/>
                <a:gd name="connsiteX1532" fmla="*/ 1082280 w 6891715"/>
                <a:gd name="connsiteY1532" fmla="*/ 3262730 h 6367455"/>
                <a:gd name="connsiteX1533" fmla="*/ 1070732 w 6891715"/>
                <a:gd name="connsiteY1533" fmla="*/ 3261449 h 6367455"/>
                <a:gd name="connsiteX1534" fmla="*/ 1073618 w 6891715"/>
                <a:gd name="connsiteY1534" fmla="*/ 3254081 h 6367455"/>
                <a:gd name="connsiteX1535" fmla="*/ 1082280 w 6891715"/>
                <a:gd name="connsiteY1535" fmla="*/ 3253121 h 6367455"/>
                <a:gd name="connsiteX1536" fmla="*/ 1087412 w 6891715"/>
                <a:gd name="connsiteY1536" fmla="*/ 3242227 h 6367455"/>
                <a:gd name="connsiteX1537" fmla="*/ 1073618 w 6891715"/>
                <a:gd name="connsiteY1537" fmla="*/ 3243190 h 6367455"/>
                <a:gd name="connsiteX1538" fmla="*/ 1059505 w 6891715"/>
                <a:gd name="connsiteY1538" fmla="*/ 3236141 h 6367455"/>
                <a:gd name="connsiteX1539" fmla="*/ 1056296 w 6891715"/>
                <a:gd name="connsiteY1539" fmla="*/ 3224288 h 6367455"/>
                <a:gd name="connsiteX1540" fmla="*/ 1068165 w 6891715"/>
                <a:gd name="connsiteY1540" fmla="*/ 3226530 h 6367455"/>
                <a:gd name="connsiteX1541" fmla="*/ 1064636 w 6891715"/>
                <a:gd name="connsiteY1541" fmla="*/ 3217881 h 6367455"/>
                <a:gd name="connsiteX1542" fmla="*/ 1036556 w 6891715"/>
                <a:gd name="connsiteY1542" fmla="*/ 3211501 h 6367455"/>
                <a:gd name="connsiteX1543" fmla="*/ 1042954 w 6891715"/>
                <a:gd name="connsiteY1543" fmla="*/ 3212454 h 6367455"/>
                <a:gd name="connsiteX1544" fmla="*/ 1032178 w 6891715"/>
                <a:gd name="connsiteY1544" fmla="*/ 3225472 h 6367455"/>
                <a:gd name="connsiteX1545" fmla="*/ 1020731 w 6891715"/>
                <a:gd name="connsiteY1545" fmla="*/ 3227377 h 6367455"/>
                <a:gd name="connsiteX1546" fmla="*/ 1025442 w 6891715"/>
                <a:gd name="connsiteY1546" fmla="*/ 3219122 h 6367455"/>
                <a:gd name="connsiteX1547" fmla="*/ 1065497 w 6891715"/>
                <a:gd name="connsiteY1547" fmla="*/ 3170226 h 6367455"/>
                <a:gd name="connsiteX1548" fmla="*/ 1066766 w 6891715"/>
                <a:gd name="connsiteY1548" fmla="*/ 3176576 h 6367455"/>
                <a:gd name="connsiteX1549" fmla="*/ 1060416 w 6891715"/>
                <a:gd name="connsiteY1549" fmla="*/ 3174354 h 6367455"/>
                <a:gd name="connsiteX1550" fmla="*/ 2496621 w 6891715"/>
                <a:gd name="connsiteY1550" fmla="*/ 3159114 h 6367455"/>
                <a:gd name="connsiteX1551" fmla="*/ 2512976 w 6891715"/>
                <a:gd name="connsiteY1551" fmla="*/ 3161291 h 6367455"/>
                <a:gd name="connsiteX1552" fmla="*/ 2507000 w 6891715"/>
                <a:gd name="connsiteY1552" fmla="*/ 3179948 h 6367455"/>
                <a:gd name="connsiteX1553" fmla="*/ 2488130 w 6891715"/>
                <a:gd name="connsiteY1553" fmla="*/ 3189277 h 6367455"/>
                <a:gd name="connsiteX1554" fmla="*/ 2479638 w 6891715"/>
                <a:gd name="connsiteY1554" fmla="*/ 3174662 h 6367455"/>
                <a:gd name="connsiteX1555" fmla="*/ 2481839 w 6891715"/>
                <a:gd name="connsiteY1555" fmla="*/ 3166888 h 6367455"/>
                <a:gd name="connsiteX1556" fmla="*/ 2494420 w 6891715"/>
                <a:gd name="connsiteY1556" fmla="*/ 3169687 h 6367455"/>
                <a:gd name="connsiteX1557" fmla="*/ 949493 w 6891715"/>
                <a:gd name="connsiteY1557" fmla="*/ 3151177 h 6367455"/>
                <a:gd name="connsiteX1558" fmla="*/ 957238 w 6891715"/>
                <a:gd name="connsiteY1558" fmla="*/ 3156257 h 6367455"/>
                <a:gd name="connsiteX1559" fmla="*/ 946125 w 6891715"/>
                <a:gd name="connsiteY1559" fmla="*/ 3170226 h 6367455"/>
                <a:gd name="connsiteX1560" fmla="*/ 1053951 w 6891715"/>
                <a:gd name="connsiteY1560" fmla="*/ 3149590 h 6367455"/>
                <a:gd name="connsiteX1561" fmla="*/ 1060416 w 6891715"/>
                <a:gd name="connsiteY1561" fmla="*/ 3156763 h 6367455"/>
                <a:gd name="connsiteX1562" fmla="*/ 1060416 w 6891715"/>
                <a:gd name="connsiteY1562" fmla="*/ 3162999 h 6367455"/>
                <a:gd name="connsiteX1563" fmla="*/ 1052656 w 6891715"/>
                <a:gd name="connsiteY1563" fmla="*/ 3167053 h 6367455"/>
                <a:gd name="connsiteX1564" fmla="*/ 1043924 w 6891715"/>
                <a:gd name="connsiteY1564" fmla="*/ 3161127 h 6367455"/>
                <a:gd name="connsiteX1565" fmla="*/ 1042953 w 6891715"/>
                <a:gd name="connsiteY1565" fmla="*/ 3151773 h 6367455"/>
                <a:gd name="connsiteX1566" fmla="*/ 957696 w 6891715"/>
                <a:gd name="connsiteY1566" fmla="*/ 3089266 h 6367455"/>
                <a:gd name="connsiteX1567" fmla="*/ 969937 w 6891715"/>
                <a:gd name="connsiteY1567" fmla="*/ 3097932 h 6367455"/>
                <a:gd name="connsiteX1568" fmla="*/ 966877 w 6891715"/>
                <a:gd name="connsiteY1568" fmla="*/ 3107561 h 6367455"/>
                <a:gd name="connsiteX1569" fmla="*/ 958002 w 6891715"/>
                <a:gd name="connsiteY1569" fmla="*/ 3112696 h 6367455"/>
                <a:gd name="connsiteX1570" fmla="*/ 965041 w 6891715"/>
                <a:gd name="connsiteY1570" fmla="*/ 3133881 h 6367455"/>
                <a:gd name="connsiteX1571" fmla="*/ 960144 w 6891715"/>
                <a:gd name="connsiteY1571" fmla="*/ 3148003 h 6367455"/>
                <a:gd name="connsiteX1572" fmla="*/ 950657 w 6891715"/>
                <a:gd name="connsiteY1572" fmla="*/ 3139337 h 6367455"/>
                <a:gd name="connsiteX1573" fmla="*/ 946679 w 6891715"/>
                <a:gd name="connsiteY1573" fmla="*/ 3129066 h 6367455"/>
                <a:gd name="connsiteX1574" fmla="*/ 944536 w 6891715"/>
                <a:gd name="connsiteY1574" fmla="*/ 3110771 h 6367455"/>
                <a:gd name="connsiteX1575" fmla="*/ 945148 w 6891715"/>
                <a:gd name="connsiteY1575" fmla="*/ 3090550 h 6367455"/>
                <a:gd name="connsiteX1576" fmla="*/ 2717252 w 6891715"/>
                <a:gd name="connsiteY1576" fmla="*/ 3084501 h 6367455"/>
                <a:gd name="connsiteX1577" fmla="*/ 2722526 w 6891715"/>
                <a:gd name="connsiteY1577" fmla="*/ 3100947 h 6367455"/>
                <a:gd name="connsiteX1578" fmla="*/ 2711048 w 6891715"/>
                <a:gd name="connsiteY1578" fmla="*/ 3096433 h 6367455"/>
                <a:gd name="connsiteX1579" fmla="*/ 2700501 w 6891715"/>
                <a:gd name="connsiteY1579" fmla="*/ 3105139 h 6367455"/>
                <a:gd name="connsiteX1580" fmla="*/ 2695538 w 6891715"/>
                <a:gd name="connsiteY1580" fmla="*/ 3099658 h 6367455"/>
                <a:gd name="connsiteX1581" fmla="*/ 2702673 w 6891715"/>
                <a:gd name="connsiteY1581" fmla="*/ 3089016 h 6367455"/>
                <a:gd name="connsiteX1582" fmla="*/ 1081056 w 6891715"/>
                <a:gd name="connsiteY1582" fmla="*/ 3082917 h 6367455"/>
                <a:gd name="connsiteX1583" fmla="*/ 1085552 w 6891715"/>
                <a:gd name="connsiteY1583" fmla="*/ 3084822 h 6367455"/>
                <a:gd name="connsiteX1584" fmla="*/ 1087404 w 6891715"/>
                <a:gd name="connsiteY1584" fmla="*/ 3093394 h 6367455"/>
                <a:gd name="connsiteX1585" fmla="*/ 1083700 w 6891715"/>
                <a:gd name="connsiteY1585" fmla="*/ 3105141 h 6367455"/>
                <a:gd name="connsiteX1586" fmla="*/ 1081056 w 6891715"/>
                <a:gd name="connsiteY1586" fmla="*/ 3095617 h 6367455"/>
                <a:gd name="connsiteX1587" fmla="*/ 3278151 w 6891715"/>
                <a:gd name="connsiteY1587" fmla="*/ 3081329 h 6367455"/>
                <a:gd name="connsiteX1588" fmla="*/ 3281326 w 6891715"/>
                <a:gd name="connsiteY1588" fmla="*/ 3085759 h 6367455"/>
                <a:gd name="connsiteX1589" fmla="*/ 3275928 w 6891715"/>
                <a:gd name="connsiteY1589" fmla="*/ 3099048 h 6367455"/>
                <a:gd name="connsiteX1590" fmla="*/ 3272118 w 6891715"/>
                <a:gd name="connsiteY1590" fmla="*/ 3137019 h 6367455"/>
                <a:gd name="connsiteX1591" fmla="*/ 3272436 w 6891715"/>
                <a:gd name="connsiteY1591" fmla="*/ 3161067 h 6367455"/>
                <a:gd name="connsiteX1592" fmla="*/ 3256561 w 6891715"/>
                <a:gd name="connsiteY1592" fmla="*/ 3174673 h 6367455"/>
                <a:gd name="connsiteX1593" fmla="*/ 3251481 w 6891715"/>
                <a:gd name="connsiteY1593" fmla="*/ 3207581 h 6367455"/>
                <a:gd name="connsiteX1594" fmla="*/ 3245448 w 6891715"/>
                <a:gd name="connsiteY1594" fmla="*/ 3235745 h 6367455"/>
                <a:gd name="connsiteX1595" fmla="*/ 3232113 w 6891715"/>
                <a:gd name="connsiteY1595" fmla="*/ 3264226 h 6367455"/>
                <a:gd name="connsiteX1596" fmla="*/ 3220365 w 6891715"/>
                <a:gd name="connsiteY1596" fmla="*/ 3268655 h 6367455"/>
                <a:gd name="connsiteX1597" fmla="*/ 3219413 w 6891715"/>
                <a:gd name="connsiteY1597" fmla="*/ 3255048 h 6367455"/>
                <a:gd name="connsiteX1598" fmla="*/ 3232430 w 6891715"/>
                <a:gd name="connsiteY1598" fmla="*/ 3179419 h 6367455"/>
                <a:gd name="connsiteX1599" fmla="*/ 3249258 w 6891715"/>
                <a:gd name="connsiteY1599" fmla="*/ 3154106 h 6367455"/>
                <a:gd name="connsiteX1600" fmla="*/ 3259418 w 6891715"/>
                <a:gd name="connsiteY1600" fmla="*/ 3133854 h 6367455"/>
                <a:gd name="connsiteX1601" fmla="*/ 3265768 w 6891715"/>
                <a:gd name="connsiteY1601" fmla="*/ 3118034 h 6367455"/>
                <a:gd name="connsiteX1602" fmla="*/ 3264498 w 6891715"/>
                <a:gd name="connsiteY1602" fmla="*/ 3103479 h 6367455"/>
                <a:gd name="connsiteX1603" fmla="*/ 963890 w 6891715"/>
                <a:gd name="connsiteY1603" fmla="*/ 3071804 h 6367455"/>
                <a:gd name="connsiteX1604" fmla="*/ 974701 w 6891715"/>
                <a:gd name="connsiteY1604" fmla="*/ 3076971 h 6367455"/>
                <a:gd name="connsiteX1605" fmla="*/ 969132 w 6891715"/>
                <a:gd name="connsiteY1605" fmla="*/ 3086091 h 6367455"/>
                <a:gd name="connsiteX1606" fmla="*/ 961597 w 6891715"/>
                <a:gd name="connsiteY1606" fmla="*/ 3083963 h 6367455"/>
                <a:gd name="connsiteX1607" fmla="*/ 954063 w 6891715"/>
                <a:gd name="connsiteY1607" fmla="*/ 3080315 h 6367455"/>
                <a:gd name="connsiteX1608" fmla="*/ 955045 w 6891715"/>
                <a:gd name="connsiteY1608" fmla="*/ 3073020 h 6367455"/>
                <a:gd name="connsiteX1609" fmla="*/ 960350 w 6891715"/>
                <a:gd name="connsiteY1609" fmla="*/ 3040054 h 6367455"/>
                <a:gd name="connsiteX1610" fmla="*/ 976288 w 6891715"/>
                <a:gd name="connsiteY1610" fmla="*/ 3041016 h 6367455"/>
                <a:gd name="connsiteX1611" fmla="*/ 974100 w 6891715"/>
                <a:gd name="connsiteY1611" fmla="*/ 3051920 h 6367455"/>
                <a:gd name="connsiteX1612" fmla="*/ 968788 w 6891715"/>
                <a:gd name="connsiteY1612" fmla="*/ 3050637 h 6367455"/>
                <a:gd name="connsiteX1613" fmla="*/ 970975 w 6891715"/>
                <a:gd name="connsiteY1613" fmla="*/ 3059296 h 6367455"/>
                <a:gd name="connsiteX1614" fmla="*/ 974100 w 6891715"/>
                <a:gd name="connsiteY1614" fmla="*/ 3058975 h 6367455"/>
                <a:gd name="connsiteX1615" fmla="*/ 975038 w 6891715"/>
                <a:gd name="connsiteY1615" fmla="*/ 3071804 h 6367455"/>
                <a:gd name="connsiteX1616" fmla="*/ 960350 w 6891715"/>
                <a:gd name="connsiteY1616" fmla="*/ 3064748 h 6367455"/>
                <a:gd name="connsiteX1617" fmla="*/ 959412 w 6891715"/>
                <a:gd name="connsiteY1617" fmla="*/ 3056089 h 6367455"/>
                <a:gd name="connsiteX1618" fmla="*/ 941600 w 6891715"/>
                <a:gd name="connsiteY1618" fmla="*/ 3052882 h 6367455"/>
                <a:gd name="connsiteX1619" fmla="*/ 936599 w 6891715"/>
                <a:gd name="connsiteY1619" fmla="*/ 3043582 h 6367455"/>
                <a:gd name="connsiteX1620" fmla="*/ 1047716 w 6891715"/>
                <a:gd name="connsiteY1620" fmla="*/ 3033705 h 6367455"/>
                <a:gd name="connsiteX1621" fmla="*/ 1067084 w 6891715"/>
                <a:gd name="connsiteY1621" fmla="*/ 3048347 h 6367455"/>
                <a:gd name="connsiteX1622" fmla="*/ 1069307 w 6891715"/>
                <a:gd name="connsiteY1622" fmla="*/ 3077949 h 6367455"/>
                <a:gd name="connsiteX1623" fmla="*/ 1066132 w 6891715"/>
                <a:gd name="connsiteY1623" fmla="*/ 3087498 h 6367455"/>
                <a:gd name="connsiteX1624" fmla="*/ 1076926 w 6891715"/>
                <a:gd name="connsiteY1624" fmla="*/ 3092590 h 6367455"/>
                <a:gd name="connsiteX1625" fmla="*/ 1079466 w 6891715"/>
                <a:gd name="connsiteY1625" fmla="*/ 3109460 h 6367455"/>
                <a:gd name="connsiteX1626" fmla="*/ 1084229 w 6891715"/>
                <a:gd name="connsiteY1626" fmla="*/ 3109460 h 6367455"/>
                <a:gd name="connsiteX1627" fmla="*/ 1082642 w 6891715"/>
                <a:gd name="connsiteY1627" fmla="*/ 3121874 h 6367455"/>
                <a:gd name="connsiteX1628" fmla="*/ 1108678 w 6891715"/>
                <a:gd name="connsiteY1628" fmla="*/ 3115508 h 6367455"/>
                <a:gd name="connsiteX1629" fmla="*/ 1111218 w 6891715"/>
                <a:gd name="connsiteY1629" fmla="*/ 3125057 h 6367455"/>
                <a:gd name="connsiteX1630" fmla="*/ 1097247 w 6891715"/>
                <a:gd name="connsiteY1630" fmla="*/ 3135879 h 6367455"/>
                <a:gd name="connsiteX1631" fmla="*/ 1089310 w 6891715"/>
                <a:gd name="connsiteY1631" fmla="*/ 3154022 h 6367455"/>
                <a:gd name="connsiteX1632" fmla="*/ 1080737 w 6891715"/>
                <a:gd name="connsiteY1632" fmla="*/ 3159115 h 6367455"/>
                <a:gd name="connsiteX1633" fmla="*/ 1079784 w 6891715"/>
                <a:gd name="connsiteY1633" fmla="*/ 3152749 h 6367455"/>
                <a:gd name="connsiteX1634" fmla="*/ 1081372 w 6891715"/>
                <a:gd name="connsiteY1634" fmla="*/ 3135879 h 6367455"/>
                <a:gd name="connsiteX1635" fmla="*/ 1066766 w 6891715"/>
                <a:gd name="connsiteY1635" fmla="*/ 3136198 h 6367455"/>
                <a:gd name="connsiteX1636" fmla="*/ 1059148 w 6891715"/>
                <a:gd name="connsiteY1636" fmla="*/ 3139381 h 6367455"/>
                <a:gd name="connsiteX1637" fmla="*/ 1055971 w 6891715"/>
                <a:gd name="connsiteY1637" fmla="*/ 3132060 h 6367455"/>
                <a:gd name="connsiteX1638" fmla="*/ 1045494 w 6891715"/>
                <a:gd name="connsiteY1638" fmla="*/ 3119009 h 6367455"/>
                <a:gd name="connsiteX1639" fmla="*/ 1046446 w 6891715"/>
                <a:gd name="connsiteY1639" fmla="*/ 3112006 h 6367455"/>
                <a:gd name="connsiteX1640" fmla="*/ 1044224 w 6891715"/>
                <a:gd name="connsiteY1640" fmla="*/ 3098320 h 6367455"/>
                <a:gd name="connsiteX1641" fmla="*/ 1032158 w 6891715"/>
                <a:gd name="connsiteY1641" fmla="*/ 3089726 h 6367455"/>
                <a:gd name="connsiteX1642" fmla="*/ 1032793 w 6891715"/>
                <a:gd name="connsiteY1642" fmla="*/ 3102457 h 6367455"/>
                <a:gd name="connsiteX1643" fmla="*/ 1019777 w 6891715"/>
                <a:gd name="connsiteY1643" fmla="*/ 3099275 h 6367455"/>
                <a:gd name="connsiteX1644" fmla="*/ 1012474 w 6891715"/>
                <a:gd name="connsiteY1644" fmla="*/ 3087816 h 6367455"/>
                <a:gd name="connsiteX1645" fmla="*/ 1008027 w 6891715"/>
                <a:gd name="connsiteY1645" fmla="*/ 3077312 h 6367455"/>
                <a:gd name="connsiteX1646" fmla="*/ 1015331 w 6891715"/>
                <a:gd name="connsiteY1646" fmla="*/ 3068718 h 6367455"/>
                <a:gd name="connsiteX1647" fmla="*/ 1023904 w 6891715"/>
                <a:gd name="connsiteY1647" fmla="*/ 3075084 h 6367455"/>
                <a:gd name="connsiteX1648" fmla="*/ 1028031 w 6891715"/>
                <a:gd name="connsiteY1648" fmla="*/ 3071901 h 6367455"/>
                <a:gd name="connsiteX1649" fmla="*/ 1023904 w 6891715"/>
                <a:gd name="connsiteY1649" fmla="*/ 3055031 h 6367455"/>
                <a:gd name="connsiteX1650" fmla="*/ 1025491 w 6891715"/>
                <a:gd name="connsiteY1650" fmla="*/ 3045482 h 6367455"/>
                <a:gd name="connsiteX1651" fmla="*/ 1032158 w 6891715"/>
                <a:gd name="connsiteY1651" fmla="*/ 3060123 h 6367455"/>
                <a:gd name="connsiteX1652" fmla="*/ 1049304 w 6891715"/>
                <a:gd name="connsiteY1652" fmla="*/ 3065217 h 6367455"/>
                <a:gd name="connsiteX1653" fmla="*/ 1039462 w 6891715"/>
                <a:gd name="connsiteY1653" fmla="*/ 3043254 h 6367455"/>
                <a:gd name="connsiteX1654" fmla="*/ 2663477 w 6891715"/>
                <a:gd name="connsiteY1654" fmla="*/ 3014652 h 6367455"/>
                <a:gd name="connsiteX1655" fmla="*/ 2668550 w 6891715"/>
                <a:gd name="connsiteY1655" fmla="*/ 3015608 h 6367455"/>
                <a:gd name="connsiteX1656" fmla="*/ 2660624 w 6891715"/>
                <a:gd name="connsiteY1656" fmla="*/ 3025162 h 6367455"/>
                <a:gd name="connsiteX1657" fmla="*/ 2651113 w 6891715"/>
                <a:gd name="connsiteY1657" fmla="*/ 3049369 h 6367455"/>
                <a:gd name="connsiteX1658" fmla="*/ 2659673 w 6891715"/>
                <a:gd name="connsiteY1658" fmla="*/ 3062110 h 6367455"/>
                <a:gd name="connsiteX1659" fmla="*/ 2667282 w 6891715"/>
                <a:gd name="connsiteY1659" fmla="*/ 3079946 h 6367455"/>
                <a:gd name="connsiteX1660" fmla="*/ 2665379 w 6891715"/>
                <a:gd name="connsiteY1660" fmla="*/ 3098101 h 6367455"/>
                <a:gd name="connsiteX1661" fmla="*/ 2651747 w 6891715"/>
                <a:gd name="connsiteY1661" fmla="*/ 3118168 h 6367455"/>
                <a:gd name="connsiteX1662" fmla="*/ 2641284 w 6891715"/>
                <a:gd name="connsiteY1662" fmla="*/ 3138552 h 6367455"/>
                <a:gd name="connsiteX1663" fmla="*/ 2639382 w 6891715"/>
                <a:gd name="connsiteY1663" fmla="*/ 3148107 h 6367455"/>
                <a:gd name="connsiteX1664" fmla="*/ 2633992 w 6891715"/>
                <a:gd name="connsiteY1664" fmla="*/ 3144922 h 6367455"/>
                <a:gd name="connsiteX1665" fmla="*/ 2624481 w 6891715"/>
                <a:gd name="connsiteY1665" fmla="*/ 3135367 h 6367455"/>
                <a:gd name="connsiteX1666" fmla="*/ 2607361 w 6891715"/>
                <a:gd name="connsiteY1666" fmla="*/ 3133456 h 6367455"/>
                <a:gd name="connsiteX1667" fmla="*/ 2591509 w 6891715"/>
                <a:gd name="connsiteY1667" fmla="*/ 3129315 h 6367455"/>
                <a:gd name="connsiteX1668" fmla="*/ 2583266 w 6891715"/>
                <a:gd name="connsiteY1668" fmla="*/ 3137596 h 6367455"/>
                <a:gd name="connsiteX1669" fmla="*/ 2569316 w 6891715"/>
                <a:gd name="connsiteY1669" fmla="*/ 3133775 h 6367455"/>
                <a:gd name="connsiteX1670" fmla="*/ 2548392 w 6891715"/>
                <a:gd name="connsiteY1670" fmla="*/ 3148744 h 6367455"/>
                <a:gd name="connsiteX1671" fmla="*/ 2533808 w 6891715"/>
                <a:gd name="connsiteY1671" fmla="*/ 3141738 h 6367455"/>
                <a:gd name="connsiteX1672" fmla="*/ 2530003 w 6891715"/>
                <a:gd name="connsiteY1672" fmla="*/ 3127723 h 6367455"/>
                <a:gd name="connsiteX1673" fmla="*/ 2504006 w 6891715"/>
                <a:gd name="connsiteY1673" fmla="*/ 3142693 h 6367455"/>
                <a:gd name="connsiteX1674" fmla="*/ 2496714 w 6891715"/>
                <a:gd name="connsiteY1674" fmla="*/ 3155433 h 6367455"/>
                <a:gd name="connsiteX1675" fmla="*/ 2471351 w 6891715"/>
                <a:gd name="connsiteY1675" fmla="*/ 3164352 h 6367455"/>
                <a:gd name="connsiteX1676" fmla="*/ 2468180 w 6891715"/>
                <a:gd name="connsiteY1676" fmla="*/ 3181551 h 6367455"/>
                <a:gd name="connsiteX1677" fmla="*/ 2479277 w 6891715"/>
                <a:gd name="connsiteY1677" fmla="*/ 3189514 h 6367455"/>
                <a:gd name="connsiteX1678" fmla="*/ 2479277 w 6891715"/>
                <a:gd name="connsiteY1678" fmla="*/ 3193973 h 6367455"/>
                <a:gd name="connsiteX1679" fmla="*/ 2485617 w 6891715"/>
                <a:gd name="connsiteY1679" fmla="*/ 3200343 h 6367455"/>
                <a:gd name="connsiteX1680" fmla="*/ 2484666 w 6891715"/>
                <a:gd name="connsiteY1680" fmla="*/ 3214677 h 6367455"/>
                <a:gd name="connsiteX1681" fmla="*/ 2473887 w 6891715"/>
                <a:gd name="connsiteY1681" fmla="*/ 3211809 h 6367455"/>
                <a:gd name="connsiteX1682" fmla="*/ 2477057 w 6891715"/>
                <a:gd name="connsiteY1682" fmla="*/ 3200343 h 6367455"/>
                <a:gd name="connsiteX1683" fmla="*/ 2468814 w 6891715"/>
                <a:gd name="connsiteY1683" fmla="*/ 3205439 h 6367455"/>
                <a:gd name="connsiteX1684" fmla="*/ 2458986 w 6891715"/>
                <a:gd name="connsiteY1684" fmla="*/ 3192062 h 6367455"/>
                <a:gd name="connsiteX1685" fmla="*/ 2449475 w 6891715"/>
                <a:gd name="connsiteY1685" fmla="*/ 3187921 h 6367455"/>
                <a:gd name="connsiteX1686" fmla="*/ 2452328 w 6891715"/>
                <a:gd name="connsiteY1686" fmla="*/ 3178047 h 6367455"/>
                <a:gd name="connsiteX1687" fmla="*/ 2456767 w 6891715"/>
                <a:gd name="connsiteY1687" fmla="*/ 3149381 h 6367455"/>
                <a:gd name="connsiteX1688" fmla="*/ 2481813 w 6891715"/>
                <a:gd name="connsiteY1688" fmla="*/ 3128041 h 6367455"/>
                <a:gd name="connsiteX1689" fmla="*/ 2509396 w 6891715"/>
                <a:gd name="connsiteY1689" fmla="*/ 3122945 h 6367455"/>
                <a:gd name="connsiteX1690" fmla="*/ 2521760 w 6891715"/>
                <a:gd name="connsiteY1690" fmla="*/ 3114345 h 6367455"/>
                <a:gd name="connsiteX1691" fmla="*/ 2562024 w 6891715"/>
                <a:gd name="connsiteY1691" fmla="*/ 3109568 h 6367455"/>
                <a:gd name="connsiteX1692" fmla="*/ 2582632 w 6891715"/>
                <a:gd name="connsiteY1692" fmla="*/ 3077717 h 6367455"/>
                <a:gd name="connsiteX1693" fmla="*/ 2602605 w 6891715"/>
                <a:gd name="connsiteY1693" fmla="*/ 3055421 h 6367455"/>
                <a:gd name="connsiteX1694" fmla="*/ 2615287 w 6891715"/>
                <a:gd name="connsiteY1694" fmla="*/ 3047459 h 6367455"/>
                <a:gd name="connsiteX1695" fmla="*/ 2630188 w 6891715"/>
                <a:gd name="connsiteY1695" fmla="*/ 3047459 h 6367455"/>
                <a:gd name="connsiteX1696" fmla="*/ 2642553 w 6891715"/>
                <a:gd name="connsiteY1696" fmla="*/ 3036947 h 6367455"/>
                <a:gd name="connsiteX1697" fmla="*/ 3448413 w 6891715"/>
                <a:gd name="connsiteY1697" fmla="*/ 2979732 h 6367455"/>
                <a:gd name="connsiteX1698" fmla="*/ 3453791 w 6891715"/>
                <a:gd name="connsiteY1698" fmla="*/ 2990488 h 6367455"/>
                <a:gd name="connsiteX1699" fmla="*/ 3465498 w 6891715"/>
                <a:gd name="connsiteY1699" fmla="*/ 2979732 h 6367455"/>
                <a:gd name="connsiteX1700" fmla="*/ 3471826 w 6891715"/>
                <a:gd name="connsiteY1700" fmla="*/ 2991437 h 6367455"/>
                <a:gd name="connsiteX1701" fmla="*/ 3467396 w 6891715"/>
                <a:gd name="connsiteY1701" fmla="*/ 3010102 h 6367455"/>
                <a:gd name="connsiteX1702" fmla="*/ 3453159 w 6891715"/>
                <a:gd name="connsiteY1702" fmla="*/ 3013582 h 6367455"/>
                <a:gd name="connsiteX1703" fmla="*/ 3450311 w 6891715"/>
                <a:gd name="connsiteY1703" fmla="*/ 3061035 h 6367455"/>
                <a:gd name="connsiteX1704" fmla="*/ 3458537 w 6891715"/>
                <a:gd name="connsiteY1704" fmla="*/ 3074321 h 6367455"/>
                <a:gd name="connsiteX1705" fmla="*/ 3441769 w 6891715"/>
                <a:gd name="connsiteY1705" fmla="*/ 3080016 h 6367455"/>
                <a:gd name="connsiteX1706" fmla="*/ 3442085 w 6891715"/>
                <a:gd name="connsiteY1706" fmla="*/ 3097415 h 6367455"/>
                <a:gd name="connsiteX1707" fmla="*/ 3430378 w 6891715"/>
                <a:gd name="connsiteY1707" fmla="*/ 3099630 h 6367455"/>
                <a:gd name="connsiteX1708" fmla="*/ 3407598 w 6891715"/>
                <a:gd name="connsiteY1708" fmla="*/ 3133480 h 6367455"/>
                <a:gd name="connsiteX1709" fmla="*/ 3408547 w 6891715"/>
                <a:gd name="connsiteY1709" fmla="*/ 3149296 h 6367455"/>
                <a:gd name="connsiteX1710" fmla="*/ 3381338 w 6891715"/>
                <a:gd name="connsiteY1710" fmla="*/ 3155940 h 6367455"/>
                <a:gd name="connsiteX1711" fmla="*/ 3399056 w 6891715"/>
                <a:gd name="connsiteY1711" fmla="*/ 3131898 h 6367455"/>
                <a:gd name="connsiteX1712" fmla="*/ 3405384 w 6891715"/>
                <a:gd name="connsiteY1712" fmla="*/ 3121142 h 6367455"/>
                <a:gd name="connsiteX1713" fmla="*/ 3388615 w 6891715"/>
                <a:gd name="connsiteY1713" fmla="*/ 3129683 h 6367455"/>
                <a:gd name="connsiteX1714" fmla="*/ 3390197 w 6891715"/>
                <a:gd name="connsiteY1714" fmla="*/ 3106272 h 6367455"/>
                <a:gd name="connsiteX1715" fmla="*/ 3384818 w 6891715"/>
                <a:gd name="connsiteY1715" fmla="*/ 3092037 h 6367455"/>
                <a:gd name="connsiteX1716" fmla="*/ 3394626 w 6891715"/>
                <a:gd name="connsiteY1716" fmla="*/ 3078118 h 6367455"/>
                <a:gd name="connsiteX1717" fmla="*/ 3384502 w 6891715"/>
                <a:gd name="connsiteY1717" fmla="*/ 3050912 h 6367455"/>
                <a:gd name="connsiteX1718" fmla="*/ 3412977 w 6891715"/>
                <a:gd name="connsiteY1718" fmla="*/ 3012000 h 6367455"/>
                <a:gd name="connsiteX1719" fmla="*/ 3414559 w 6891715"/>
                <a:gd name="connsiteY1719" fmla="*/ 2994917 h 6367455"/>
                <a:gd name="connsiteX1720" fmla="*/ 3442085 w 6891715"/>
                <a:gd name="connsiteY1720" fmla="*/ 2991437 h 6367455"/>
                <a:gd name="connsiteX1721" fmla="*/ 3493415 w 6891715"/>
                <a:gd name="connsiteY1721" fmla="*/ 2962270 h 6367455"/>
                <a:gd name="connsiteX1722" fmla="*/ 3495638 w 6891715"/>
                <a:gd name="connsiteY1722" fmla="*/ 2975755 h 6367455"/>
                <a:gd name="connsiteX1723" fmla="*/ 3483890 w 6891715"/>
                <a:gd name="connsiteY1723" fmla="*/ 2974150 h 6367455"/>
                <a:gd name="connsiteX1724" fmla="*/ 3475318 w 6891715"/>
                <a:gd name="connsiteY1724" fmla="*/ 2990845 h 6367455"/>
                <a:gd name="connsiteX1725" fmla="*/ 3473413 w 6891715"/>
                <a:gd name="connsiteY1725" fmla="*/ 2976076 h 6367455"/>
                <a:gd name="connsiteX1726" fmla="*/ 2769847 w 6891715"/>
                <a:gd name="connsiteY1726" fmla="*/ 2960682 h 6367455"/>
                <a:gd name="connsiteX1727" fmla="*/ 2770150 w 6891715"/>
                <a:gd name="connsiteY1727" fmla="*/ 2978807 h 6367455"/>
                <a:gd name="connsiteX1728" fmla="*/ 2761986 w 6891715"/>
                <a:gd name="connsiteY1728" fmla="*/ 2994019 h 6367455"/>
                <a:gd name="connsiteX1729" fmla="*/ 2751100 w 6891715"/>
                <a:gd name="connsiteY1729" fmla="*/ 2971363 h 6367455"/>
                <a:gd name="connsiteX1730" fmla="*/ 2754728 w 6891715"/>
                <a:gd name="connsiteY1730" fmla="*/ 2961977 h 6367455"/>
                <a:gd name="connsiteX1731" fmla="*/ 1053114 w 6891715"/>
                <a:gd name="connsiteY1731" fmla="*/ 2895591 h 6367455"/>
                <a:gd name="connsiteX1732" fmla="*/ 1060733 w 6891715"/>
                <a:gd name="connsiteY1732" fmla="*/ 2896547 h 6367455"/>
                <a:gd name="connsiteX1733" fmla="*/ 1066448 w 6891715"/>
                <a:gd name="connsiteY1733" fmla="*/ 2921057 h 6367455"/>
                <a:gd name="connsiteX1734" fmla="*/ 1051527 w 6891715"/>
                <a:gd name="connsiteY1734" fmla="*/ 2933787 h 6367455"/>
                <a:gd name="connsiteX1735" fmla="*/ 1053749 w 6891715"/>
                <a:gd name="connsiteY1735" fmla="*/ 2941110 h 6367455"/>
                <a:gd name="connsiteX1736" fmla="*/ 1068353 w 6891715"/>
                <a:gd name="connsiteY1736" fmla="*/ 2926149 h 6367455"/>
                <a:gd name="connsiteX1737" fmla="*/ 1071528 w 6891715"/>
                <a:gd name="connsiteY1737" fmla="*/ 2931239 h 6367455"/>
                <a:gd name="connsiteX1738" fmla="*/ 1063274 w 6891715"/>
                <a:gd name="connsiteY1738" fmla="*/ 2946204 h 6367455"/>
                <a:gd name="connsiteX1739" fmla="*/ 1051844 w 6891715"/>
                <a:gd name="connsiteY1739" fmla="*/ 2947478 h 6367455"/>
                <a:gd name="connsiteX1740" fmla="*/ 1042318 w 6891715"/>
                <a:gd name="connsiteY1740" fmla="*/ 2957981 h 6367455"/>
                <a:gd name="connsiteX1741" fmla="*/ 1030571 w 6891715"/>
                <a:gd name="connsiteY1741" fmla="*/ 2965621 h 6367455"/>
                <a:gd name="connsiteX1742" fmla="*/ 1041365 w 6891715"/>
                <a:gd name="connsiteY1742" fmla="*/ 2967849 h 6367455"/>
                <a:gd name="connsiteX1743" fmla="*/ 1043271 w 6891715"/>
                <a:gd name="connsiteY1743" fmla="*/ 2977080 h 6367455"/>
                <a:gd name="connsiteX1744" fmla="*/ 1040413 w 6891715"/>
                <a:gd name="connsiteY1744" fmla="*/ 2983446 h 6367455"/>
                <a:gd name="connsiteX1745" fmla="*/ 1028983 w 6891715"/>
                <a:gd name="connsiteY1745" fmla="*/ 2991722 h 6367455"/>
                <a:gd name="connsiteX1746" fmla="*/ 1020413 w 6891715"/>
                <a:gd name="connsiteY1746" fmla="*/ 2991085 h 6367455"/>
                <a:gd name="connsiteX1747" fmla="*/ 1010885 w 6891715"/>
                <a:gd name="connsiteY1747" fmla="*/ 2990130 h 6367455"/>
                <a:gd name="connsiteX1748" fmla="*/ 1009614 w 6891715"/>
                <a:gd name="connsiteY1748" fmla="*/ 2997451 h 6367455"/>
                <a:gd name="connsiteX1749" fmla="*/ 1004853 w 6891715"/>
                <a:gd name="connsiteY1749" fmla="*/ 3013366 h 6367455"/>
                <a:gd name="connsiteX1750" fmla="*/ 987717 w 6891715"/>
                <a:gd name="connsiteY1750" fmla="*/ 3021006 h 6367455"/>
                <a:gd name="connsiteX1751" fmla="*/ 976287 w 6891715"/>
                <a:gd name="connsiteY1751" fmla="*/ 3013366 h 6367455"/>
                <a:gd name="connsiteX1752" fmla="*/ 986765 w 6891715"/>
                <a:gd name="connsiteY1752" fmla="*/ 3006045 h 6367455"/>
                <a:gd name="connsiteX1753" fmla="*/ 995010 w 6891715"/>
                <a:gd name="connsiteY1753" fmla="*/ 2991085 h 6367455"/>
                <a:gd name="connsiteX1754" fmla="*/ 986447 w 6891715"/>
                <a:gd name="connsiteY1754" fmla="*/ 2987266 h 6367455"/>
                <a:gd name="connsiteX1755" fmla="*/ 983272 w 6891715"/>
                <a:gd name="connsiteY1755" fmla="*/ 2980900 h 6367455"/>
                <a:gd name="connsiteX1756" fmla="*/ 991845 w 6891715"/>
                <a:gd name="connsiteY1756" fmla="*/ 2974534 h 6367455"/>
                <a:gd name="connsiteX1757" fmla="*/ 980097 w 6891715"/>
                <a:gd name="connsiteY1757" fmla="*/ 2974534 h 6367455"/>
                <a:gd name="connsiteX1758" fmla="*/ 976605 w 6891715"/>
                <a:gd name="connsiteY1758" fmla="*/ 2955434 h 6367455"/>
                <a:gd name="connsiteX1759" fmla="*/ 989305 w 6891715"/>
                <a:gd name="connsiteY1759" fmla="*/ 2938244 h 6367455"/>
                <a:gd name="connsiteX1760" fmla="*/ 995645 w 6891715"/>
                <a:gd name="connsiteY1760" fmla="*/ 2945568 h 6367455"/>
                <a:gd name="connsiteX1761" fmla="*/ 996597 w 6891715"/>
                <a:gd name="connsiteY1761" fmla="*/ 2940473 h 6367455"/>
                <a:gd name="connsiteX1762" fmla="*/ 1009297 w 6891715"/>
                <a:gd name="connsiteY1762" fmla="*/ 2942384 h 6367455"/>
                <a:gd name="connsiteX1763" fmla="*/ 1012473 w 6891715"/>
                <a:gd name="connsiteY1763" fmla="*/ 2950025 h 6367455"/>
                <a:gd name="connsiteX1764" fmla="*/ 1012473 w 6891715"/>
                <a:gd name="connsiteY1764" fmla="*/ 2939200 h 6367455"/>
                <a:gd name="connsiteX1765" fmla="*/ 1014377 w 6891715"/>
                <a:gd name="connsiteY1765" fmla="*/ 2930921 h 6367455"/>
                <a:gd name="connsiteX1766" fmla="*/ 1042000 w 6891715"/>
                <a:gd name="connsiteY1766" fmla="*/ 2909597 h 6367455"/>
                <a:gd name="connsiteX1767" fmla="*/ 1051209 w 6891715"/>
                <a:gd name="connsiteY1767" fmla="*/ 2904186 h 6367455"/>
                <a:gd name="connsiteX1768" fmla="*/ 1350059 w 6891715"/>
                <a:gd name="connsiteY1768" fmla="*/ 2857495 h 6367455"/>
                <a:gd name="connsiteX1769" fmla="*/ 1357674 w 6891715"/>
                <a:gd name="connsiteY1769" fmla="*/ 2864802 h 6367455"/>
                <a:gd name="connsiteX1770" fmla="*/ 1355452 w 6891715"/>
                <a:gd name="connsiteY1770" fmla="*/ 2876239 h 6367455"/>
                <a:gd name="connsiteX1771" fmla="*/ 1359577 w 6891715"/>
                <a:gd name="connsiteY1771" fmla="*/ 2883863 h 6367455"/>
                <a:gd name="connsiteX1772" fmla="*/ 1370365 w 6891715"/>
                <a:gd name="connsiteY1772" fmla="*/ 2885769 h 6367455"/>
                <a:gd name="connsiteX1773" fmla="*/ 1361164 w 6891715"/>
                <a:gd name="connsiteY1773" fmla="*/ 2908962 h 6367455"/>
                <a:gd name="connsiteX1774" fmla="*/ 1339906 w 6891715"/>
                <a:gd name="connsiteY1774" fmla="*/ 2921989 h 6367455"/>
                <a:gd name="connsiteX1775" fmla="*/ 1307551 w 6891715"/>
                <a:gd name="connsiteY1775" fmla="*/ 2950584 h 6367455"/>
                <a:gd name="connsiteX1776" fmla="*/ 1298350 w 6891715"/>
                <a:gd name="connsiteY1776" fmla="*/ 2965517 h 6367455"/>
                <a:gd name="connsiteX1777" fmla="*/ 1284393 w 6891715"/>
                <a:gd name="connsiteY1777" fmla="*/ 2971871 h 6367455"/>
                <a:gd name="connsiteX1778" fmla="*/ 1283441 w 6891715"/>
                <a:gd name="connsiteY1778" fmla="*/ 2979495 h 6367455"/>
                <a:gd name="connsiteX1779" fmla="*/ 1266628 w 6891715"/>
                <a:gd name="connsiteY1779" fmla="*/ 2996334 h 6367455"/>
                <a:gd name="connsiteX1780" fmla="*/ 1259332 w 6891715"/>
                <a:gd name="connsiteY1780" fmla="*/ 2995381 h 6367455"/>
                <a:gd name="connsiteX1781" fmla="*/ 1243469 w 6891715"/>
                <a:gd name="connsiteY1781" fmla="*/ 2999829 h 6367455"/>
                <a:gd name="connsiteX1782" fmla="*/ 1258381 w 6891715"/>
                <a:gd name="connsiteY1782" fmla="*/ 3002688 h 6367455"/>
                <a:gd name="connsiteX1783" fmla="*/ 1261553 w 6891715"/>
                <a:gd name="connsiteY1783" fmla="*/ 3008089 h 6367455"/>
                <a:gd name="connsiteX1784" fmla="*/ 1290103 w 6891715"/>
                <a:gd name="connsiteY1784" fmla="*/ 2999193 h 6367455"/>
                <a:gd name="connsiteX1785" fmla="*/ 1295496 w 6891715"/>
                <a:gd name="connsiteY1785" fmla="*/ 3001417 h 6367455"/>
                <a:gd name="connsiteX1786" fmla="*/ 1278683 w 6891715"/>
                <a:gd name="connsiteY1786" fmla="*/ 3023657 h 6367455"/>
                <a:gd name="connsiteX1787" fmla="*/ 1272973 w 6891715"/>
                <a:gd name="connsiteY1787" fmla="*/ 3016667 h 6367455"/>
                <a:gd name="connsiteX1788" fmla="*/ 1246006 w 6891715"/>
                <a:gd name="connsiteY1788" fmla="*/ 3027152 h 6367455"/>
                <a:gd name="connsiteX1789" fmla="*/ 1232366 w 6891715"/>
                <a:gd name="connsiteY1789" fmla="*/ 3043037 h 6367455"/>
                <a:gd name="connsiteX1790" fmla="*/ 1233635 w 6891715"/>
                <a:gd name="connsiteY1790" fmla="*/ 3047167 h 6367455"/>
                <a:gd name="connsiteX1791" fmla="*/ 1246006 w 6891715"/>
                <a:gd name="connsiteY1791" fmla="*/ 3037636 h 6367455"/>
                <a:gd name="connsiteX1792" fmla="*/ 1261870 w 6891715"/>
                <a:gd name="connsiteY1792" fmla="*/ 3031282 h 6367455"/>
                <a:gd name="connsiteX1793" fmla="*/ 1267262 w 6891715"/>
                <a:gd name="connsiteY1793" fmla="*/ 3030964 h 6367455"/>
                <a:gd name="connsiteX1794" fmla="*/ 1261870 w 6891715"/>
                <a:gd name="connsiteY1794" fmla="*/ 3052251 h 6367455"/>
                <a:gd name="connsiteX1795" fmla="*/ 1251719 w 6891715"/>
                <a:gd name="connsiteY1795" fmla="*/ 3057652 h 6367455"/>
                <a:gd name="connsiteX1796" fmla="*/ 1240931 w 6891715"/>
                <a:gd name="connsiteY1796" fmla="*/ 3060193 h 6367455"/>
                <a:gd name="connsiteX1797" fmla="*/ 1234586 w 6891715"/>
                <a:gd name="connsiteY1797" fmla="*/ 3058923 h 6367455"/>
                <a:gd name="connsiteX1798" fmla="*/ 1231415 w 6891715"/>
                <a:gd name="connsiteY1798" fmla="*/ 3062099 h 6367455"/>
                <a:gd name="connsiteX1799" fmla="*/ 1248227 w 6891715"/>
                <a:gd name="connsiteY1799" fmla="*/ 3072584 h 6367455"/>
                <a:gd name="connsiteX1800" fmla="*/ 1255844 w 6891715"/>
                <a:gd name="connsiteY1800" fmla="*/ 3071313 h 6367455"/>
                <a:gd name="connsiteX1801" fmla="*/ 1272656 w 6891715"/>
                <a:gd name="connsiteY1801" fmla="*/ 3057652 h 6367455"/>
                <a:gd name="connsiteX1802" fmla="*/ 1267262 w 6891715"/>
                <a:gd name="connsiteY1802" fmla="*/ 3051297 h 6367455"/>
                <a:gd name="connsiteX1803" fmla="*/ 1289468 w 6891715"/>
                <a:gd name="connsiteY1803" fmla="*/ 3046849 h 6367455"/>
                <a:gd name="connsiteX1804" fmla="*/ 1293592 w 6891715"/>
                <a:gd name="connsiteY1804" fmla="*/ 3042719 h 6367455"/>
                <a:gd name="connsiteX1805" fmla="*/ 1308502 w 6891715"/>
                <a:gd name="connsiteY1805" fmla="*/ 3041448 h 6367455"/>
                <a:gd name="connsiteX1806" fmla="*/ 1318970 w 6891715"/>
                <a:gd name="connsiteY1806" fmla="*/ 3038271 h 6367455"/>
                <a:gd name="connsiteX1807" fmla="*/ 1327217 w 6891715"/>
                <a:gd name="connsiteY1807" fmla="*/ 3031599 h 6367455"/>
                <a:gd name="connsiteX1808" fmla="*/ 1342126 w 6891715"/>
                <a:gd name="connsiteY1808" fmla="*/ 3025245 h 6367455"/>
                <a:gd name="connsiteX1809" fmla="*/ 1358942 w 6891715"/>
                <a:gd name="connsiteY1809" fmla="*/ 3031282 h 6367455"/>
                <a:gd name="connsiteX1810" fmla="*/ 1371634 w 6891715"/>
                <a:gd name="connsiteY1810" fmla="*/ 3035730 h 6367455"/>
                <a:gd name="connsiteX1811" fmla="*/ 1382421 w 6891715"/>
                <a:gd name="connsiteY1811" fmla="*/ 3030011 h 6367455"/>
                <a:gd name="connsiteX1812" fmla="*/ 1401459 w 6891715"/>
                <a:gd name="connsiteY1812" fmla="*/ 3024610 h 6367455"/>
                <a:gd name="connsiteX1813" fmla="*/ 1414150 w 6891715"/>
                <a:gd name="connsiteY1813" fmla="*/ 3030964 h 6367455"/>
                <a:gd name="connsiteX1814" fmla="*/ 1437305 w 6891715"/>
                <a:gd name="connsiteY1814" fmla="*/ 3028423 h 6367455"/>
                <a:gd name="connsiteX1815" fmla="*/ 1461412 w 6891715"/>
                <a:gd name="connsiteY1815" fmla="*/ 3029375 h 6367455"/>
                <a:gd name="connsiteX1816" fmla="*/ 1474101 w 6891715"/>
                <a:gd name="connsiteY1816" fmla="*/ 3033506 h 6367455"/>
                <a:gd name="connsiteX1817" fmla="*/ 1481080 w 6891715"/>
                <a:gd name="connsiteY1817" fmla="*/ 3052568 h 6367455"/>
                <a:gd name="connsiteX1818" fmla="*/ 1479176 w 6891715"/>
                <a:gd name="connsiteY1818" fmla="*/ 3086245 h 6367455"/>
                <a:gd name="connsiteX1819" fmla="*/ 1459192 w 6891715"/>
                <a:gd name="connsiteY1819" fmla="*/ 3112932 h 6367455"/>
                <a:gd name="connsiteX1820" fmla="*/ 1455069 w 6891715"/>
                <a:gd name="connsiteY1820" fmla="*/ 3142162 h 6367455"/>
                <a:gd name="connsiteX1821" fmla="*/ 1440795 w 6891715"/>
                <a:gd name="connsiteY1821" fmla="*/ 3172026 h 6367455"/>
                <a:gd name="connsiteX1822" fmla="*/ 1437940 w 6891715"/>
                <a:gd name="connsiteY1822" fmla="*/ 3193312 h 6367455"/>
                <a:gd name="connsiteX1823" fmla="*/ 1422080 w 6891715"/>
                <a:gd name="connsiteY1823" fmla="*/ 3203797 h 6367455"/>
                <a:gd name="connsiteX1824" fmla="*/ 1420812 w 6891715"/>
                <a:gd name="connsiteY1824" fmla="*/ 3217460 h 6367455"/>
                <a:gd name="connsiteX1825" fmla="*/ 1406535 w 6891715"/>
                <a:gd name="connsiteY1825" fmla="*/ 3226990 h 6367455"/>
                <a:gd name="connsiteX1826" fmla="*/ 1402092 w 6891715"/>
                <a:gd name="connsiteY1826" fmla="*/ 3238747 h 6367455"/>
                <a:gd name="connsiteX1827" fmla="*/ 1394161 w 6891715"/>
                <a:gd name="connsiteY1827" fmla="*/ 3252727 h 6367455"/>
                <a:gd name="connsiteX1828" fmla="*/ 1371634 w 6891715"/>
                <a:gd name="connsiteY1828" fmla="*/ 3245102 h 6367455"/>
                <a:gd name="connsiteX1829" fmla="*/ 1358942 w 6891715"/>
                <a:gd name="connsiteY1829" fmla="*/ 3257175 h 6367455"/>
                <a:gd name="connsiteX1830" fmla="*/ 1361164 w 6891715"/>
                <a:gd name="connsiteY1830" fmla="*/ 3262260 h 6367455"/>
                <a:gd name="connsiteX1831" fmla="*/ 1370682 w 6891715"/>
                <a:gd name="connsiteY1831" fmla="*/ 3255904 h 6367455"/>
                <a:gd name="connsiteX1832" fmla="*/ 1383373 w 6891715"/>
                <a:gd name="connsiteY1832" fmla="*/ 3254634 h 6367455"/>
                <a:gd name="connsiteX1833" fmla="*/ 1391940 w 6891715"/>
                <a:gd name="connsiteY1833" fmla="*/ 3260035 h 6367455"/>
                <a:gd name="connsiteX1834" fmla="*/ 1389718 w 6891715"/>
                <a:gd name="connsiteY1834" fmla="*/ 3266390 h 6367455"/>
                <a:gd name="connsiteX1835" fmla="*/ 1401459 w 6891715"/>
                <a:gd name="connsiteY1835" fmla="*/ 3270203 h 6367455"/>
                <a:gd name="connsiteX1836" fmla="*/ 1404631 w 6891715"/>
                <a:gd name="connsiteY1836" fmla="*/ 3277827 h 6367455"/>
                <a:gd name="connsiteX1837" fmla="*/ 1403679 w 6891715"/>
                <a:gd name="connsiteY1837" fmla="*/ 3283230 h 6367455"/>
                <a:gd name="connsiteX1838" fmla="*/ 1399237 w 6891715"/>
                <a:gd name="connsiteY1838" fmla="*/ 3289581 h 6367455"/>
                <a:gd name="connsiteX1839" fmla="*/ 1385911 w 6891715"/>
                <a:gd name="connsiteY1839" fmla="*/ 3289581 h 6367455"/>
                <a:gd name="connsiteX1840" fmla="*/ 1374172 w 6891715"/>
                <a:gd name="connsiteY1840" fmla="*/ 3288629 h 6367455"/>
                <a:gd name="connsiteX1841" fmla="*/ 1371000 w 6891715"/>
                <a:gd name="connsiteY1841" fmla="*/ 3297844 h 6367455"/>
                <a:gd name="connsiteX1842" fmla="*/ 1363702 w 6891715"/>
                <a:gd name="connsiteY1842" fmla="*/ 3307374 h 6367455"/>
                <a:gd name="connsiteX1843" fmla="*/ 1348790 w 6891715"/>
                <a:gd name="connsiteY1843" fmla="*/ 3314363 h 6367455"/>
                <a:gd name="connsiteX1844" fmla="*/ 1338636 w 6891715"/>
                <a:gd name="connsiteY1844" fmla="*/ 3312140 h 6367455"/>
                <a:gd name="connsiteX1845" fmla="*/ 1312944 w 6891715"/>
                <a:gd name="connsiteY1845" fmla="*/ 3312457 h 6367455"/>
                <a:gd name="connsiteX1846" fmla="*/ 1288834 w 6891715"/>
                <a:gd name="connsiteY1846" fmla="*/ 3314682 h 6367455"/>
                <a:gd name="connsiteX1847" fmla="*/ 1288834 w 6891715"/>
                <a:gd name="connsiteY1847" fmla="*/ 3319766 h 6367455"/>
                <a:gd name="connsiteX1848" fmla="*/ 1303426 w 6891715"/>
                <a:gd name="connsiteY1848" fmla="*/ 3317859 h 6367455"/>
                <a:gd name="connsiteX1849" fmla="*/ 1319287 w 6891715"/>
                <a:gd name="connsiteY1849" fmla="*/ 3319448 h 6367455"/>
                <a:gd name="connsiteX1850" fmla="*/ 1331022 w 6891715"/>
                <a:gd name="connsiteY1850" fmla="*/ 3323896 h 6367455"/>
                <a:gd name="connsiteX1851" fmla="*/ 1346886 w 6891715"/>
                <a:gd name="connsiteY1851" fmla="*/ 3328663 h 6367455"/>
                <a:gd name="connsiteX1852" fmla="*/ 1369412 w 6891715"/>
                <a:gd name="connsiteY1852" fmla="*/ 3330886 h 6367455"/>
                <a:gd name="connsiteX1853" fmla="*/ 1377662 w 6891715"/>
                <a:gd name="connsiteY1853" fmla="*/ 3328663 h 6367455"/>
                <a:gd name="connsiteX1854" fmla="*/ 1392257 w 6891715"/>
                <a:gd name="connsiteY1854" fmla="*/ 3315000 h 6367455"/>
                <a:gd name="connsiteX1855" fmla="*/ 1403996 w 6891715"/>
                <a:gd name="connsiteY1855" fmla="*/ 3315635 h 6367455"/>
                <a:gd name="connsiteX1856" fmla="*/ 1415736 w 6891715"/>
                <a:gd name="connsiteY1856" fmla="*/ 3321989 h 6367455"/>
                <a:gd name="connsiteX1857" fmla="*/ 1426204 w 6891715"/>
                <a:gd name="connsiteY1857" fmla="*/ 3333427 h 6367455"/>
                <a:gd name="connsiteX1858" fmla="*/ 1441112 w 6891715"/>
                <a:gd name="connsiteY1858" fmla="*/ 3338512 h 6367455"/>
                <a:gd name="connsiteX1859" fmla="*/ 1459192 w 6891715"/>
                <a:gd name="connsiteY1859" fmla="*/ 3345818 h 6367455"/>
                <a:gd name="connsiteX1860" fmla="*/ 1482666 w 6891715"/>
                <a:gd name="connsiteY1860" fmla="*/ 3379492 h 6367455"/>
                <a:gd name="connsiteX1861" fmla="*/ 1484252 w 6891715"/>
                <a:gd name="connsiteY1861" fmla="*/ 3380763 h 6367455"/>
                <a:gd name="connsiteX1862" fmla="*/ 1486474 w 6891715"/>
                <a:gd name="connsiteY1862" fmla="*/ 3382034 h 6367455"/>
                <a:gd name="connsiteX1863" fmla="*/ 1492503 w 6891715"/>
                <a:gd name="connsiteY1863" fmla="*/ 3385847 h 6367455"/>
                <a:gd name="connsiteX1864" fmla="*/ 1500748 w 6891715"/>
                <a:gd name="connsiteY1864" fmla="*/ 3389659 h 6367455"/>
                <a:gd name="connsiteX1865" fmla="*/ 1512809 w 6891715"/>
                <a:gd name="connsiteY1865" fmla="*/ 3414758 h 6367455"/>
                <a:gd name="connsiteX1866" fmla="*/ 1502335 w 6891715"/>
                <a:gd name="connsiteY1866" fmla="*/ 3420477 h 6367455"/>
                <a:gd name="connsiteX1867" fmla="*/ 1497895 w 6891715"/>
                <a:gd name="connsiteY1867" fmla="*/ 3429056 h 6367455"/>
                <a:gd name="connsiteX1868" fmla="*/ 1508679 w 6891715"/>
                <a:gd name="connsiteY1868" fmla="*/ 3433821 h 6367455"/>
                <a:gd name="connsiteX1869" fmla="*/ 1515344 w 6891715"/>
                <a:gd name="connsiteY1869" fmla="*/ 3449707 h 6367455"/>
                <a:gd name="connsiteX1870" fmla="*/ 1519468 w 6891715"/>
                <a:gd name="connsiteY1870" fmla="*/ 3486562 h 6367455"/>
                <a:gd name="connsiteX1871" fmla="*/ 1529300 w 6891715"/>
                <a:gd name="connsiteY1871" fmla="*/ 3508484 h 6367455"/>
                <a:gd name="connsiteX1872" fmla="*/ 1526130 w 6891715"/>
                <a:gd name="connsiteY1872" fmla="*/ 3514838 h 6367455"/>
                <a:gd name="connsiteX1873" fmla="*/ 1538820 w 6891715"/>
                <a:gd name="connsiteY1873" fmla="*/ 3520239 h 6367455"/>
                <a:gd name="connsiteX1874" fmla="*/ 1544213 w 6891715"/>
                <a:gd name="connsiteY1874" fmla="*/ 3527229 h 6367455"/>
                <a:gd name="connsiteX1875" fmla="*/ 1553094 w 6891715"/>
                <a:gd name="connsiteY1875" fmla="*/ 3538031 h 6367455"/>
                <a:gd name="connsiteX1876" fmla="*/ 1546752 w 6891715"/>
                <a:gd name="connsiteY1876" fmla="*/ 3549469 h 6367455"/>
                <a:gd name="connsiteX1877" fmla="*/ 1540406 w 6891715"/>
                <a:gd name="connsiteY1877" fmla="*/ 3565672 h 6367455"/>
                <a:gd name="connsiteX1878" fmla="*/ 1546752 w 6891715"/>
                <a:gd name="connsiteY1878" fmla="*/ 3559318 h 6367455"/>
                <a:gd name="connsiteX1879" fmla="*/ 1557220 w 6891715"/>
                <a:gd name="connsiteY1879" fmla="*/ 3557730 h 6367455"/>
                <a:gd name="connsiteX1880" fmla="*/ 1560393 w 6891715"/>
                <a:gd name="connsiteY1880" fmla="*/ 3552328 h 6367455"/>
                <a:gd name="connsiteX1881" fmla="*/ 1569910 w 6891715"/>
                <a:gd name="connsiteY1881" fmla="*/ 3552328 h 6367455"/>
                <a:gd name="connsiteX1882" fmla="*/ 1578475 w 6891715"/>
                <a:gd name="connsiteY1882" fmla="*/ 3560907 h 6367455"/>
                <a:gd name="connsiteX1883" fmla="*/ 1594337 w 6891715"/>
                <a:gd name="connsiteY1883" fmla="*/ 3572344 h 6367455"/>
                <a:gd name="connsiteX1884" fmla="*/ 1618764 w 6891715"/>
                <a:gd name="connsiteY1884" fmla="*/ 3594267 h 6367455"/>
                <a:gd name="connsiteX1885" fmla="*/ 1629867 w 6891715"/>
                <a:gd name="connsiteY1885" fmla="*/ 3618413 h 6367455"/>
                <a:gd name="connsiteX1886" fmla="*/ 1648901 w 6891715"/>
                <a:gd name="connsiteY1886" fmla="*/ 3631121 h 6367455"/>
                <a:gd name="connsiteX1887" fmla="*/ 1640335 w 6891715"/>
                <a:gd name="connsiteY1887" fmla="*/ 3642559 h 6367455"/>
                <a:gd name="connsiteX1888" fmla="*/ 1655563 w 6891715"/>
                <a:gd name="connsiteY1888" fmla="*/ 3681320 h 6367455"/>
                <a:gd name="connsiteX1889" fmla="*/ 1679355 w 6891715"/>
                <a:gd name="connsiteY1889" fmla="*/ 3704196 h 6367455"/>
                <a:gd name="connsiteX1890" fmla="*/ 1685700 w 6891715"/>
                <a:gd name="connsiteY1890" fmla="*/ 3721352 h 6367455"/>
                <a:gd name="connsiteX1891" fmla="*/ 1674914 w 6891715"/>
                <a:gd name="connsiteY1891" fmla="*/ 3709597 h 6367455"/>
                <a:gd name="connsiteX1892" fmla="*/ 1654928 w 6891715"/>
                <a:gd name="connsiteY1892" fmla="*/ 3713092 h 6367455"/>
                <a:gd name="connsiteX1893" fmla="*/ 1649535 w 6891715"/>
                <a:gd name="connsiteY1893" fmla="*/ 3708961 h 6367455"/>
                <a:gd name="connsiteX1894" fmla="*/ 1635894 w 6891715"/>
                <a:gd name="connsiteY1894" fmla="*/ 3708961 h 6367455"/>
                <a:gd name="connsiteX1895" fmla="*/ 1620032 w 6891715"/>
                <a:gd name="connsiteY1895" fmla="*/ 3699748 h 6367455"/>
                <a:gd name="connsiteX1896" fmla="*/ 1602902 w 6891715"/>
                <a:gd name="connsiteY1896" fmla="*/ 3700701 h 6367455"/>
                <a:gd name="connsiteX1897" fmla="*/ 1589261 w 6891715"/>
                <a:gd name="connsiteY1897" fmla="*/ 3700065 h 6367455"/>
                <a:gd name="connsiteX1898" fmla="*/ 1586406 w 6891715"/>
                <a:gd name="connsiteY1898" fmla="*/ 3706420 h 6367455"/>
                <a:gd name="connsiteX1899" fmla="*/ 1599730 w 6891715"/>
                <a:gd name="connsiteY1899" fmla="*/ 3705149 h 6367455"/>
                <a:gd name="connsiteX1900" fmla="*/ 1612419 w 6891715"/>
                <a:gd name="connsiteY1900" fmla="*/ 3705149 h 6367455"/>
                <a:gd name="connsiteX1901" fmla="*/ 1620984 w 6891715"/>
                <a:gd name="connsiteY1901" fmla="*/ 3712456 h 6367455"/>
                <a:gd name="connsiteX1902" fmla="*/ 1633674 w 6891715"/>
                <a:gd name="connsiteY1902" fmla="*/ 3713092 h 6367455"/>
                <a:gd name="connsiteX1903" fmla="*/ 1646363 w 6891715"/>
                <a:gd name="connsiteY1903" fmla="*/ 3712138 h 6367455"/>
                <a:gd name="connsiteX1904" fmla="*/ 1653976 w 6891715"/>
                <a:gd name="connsiteY1904" fmla="*/ 3722623 h 6367455"/>
                <a:gd name="connsiteX1905" fmla="*/ 1668569 w 6891715"/>
                <a:gd name="connsiteY1905" fmla="*/ 3729930 h 6367455"/>
                <a:gd name="connsiteX1906" fmla="*/ 1683796 w 6891715"/>
                <a:gd name="connsiteY1906" fmla="*/ 3745498 h 6367455"/>
                <a:gd name="connsiteX1907" fmla="*/ 1692361 w 6891715"/>
                <a:gd name="connsiteY1907" fmla="*/ 3760113 h 6367455"/>
                <a:gd name="connsiteX1908" fmla="*/ 1694899 w 6891715"/>
                <a:gd name="connsiteY1908" fmla="*/ 3787436 h 6367455"/>
                <a:gd name="connsiteX1909" fmla="*/ 1687286 w 6891715"/>
                <a:gd name="connsiteY1909" fmla="*/ 3799192 h 6367455"/>
                <a:gd name="connsiteX1910" fmla="*/ 1673962 w 6891715"/>
                <a:gd name="connsiteY1910" fmla="*/ 3811900 h 6367455"/>
                <a:gd name="connsiteX1911" fmla="*/ 1665397 w 6891715"/>
                <a:gd name="connsiteY1911" fmla="*/ 3830963 h 6367455"/>
                <a:gd name="connsiteX1912" fmla="*/ 1673962 w 6891715"/>
                <a:gd name="connsiteY1912" fmla="*/ 3841766 h 6367455"/>
                <a:gd name="connsiteX1913" fmla="*/ 1692044 w 6891715"/>
                <a:gd name="connsiteY1913" fmla="*/ 3848755 h 6367455"/>
                <a:gd name="connsiteX1914" fmla="*/ 1697437 w 6891715"/>
                <a:gd name="connsiteY1914" fmla="*/ 3846531 h 6367455"/>
                <a:gd name="connsiteX1915" fmla="*/ 1701561 w 6891715"/>
                <a:gd name="connsiteY1915" fmla="*/ 3831599 h 6367455"/>
                <a:gd name="connsiteX1916" fmla="*/ 1705368 w 6891715"/>
                <a:gd name="connsiteY1916" fmla="*/ 3820161 h 6367455"/>
                <a:gd name="connsiteX1917" fmla="*/ 1720278 w 6891715"/>
                <a:gd name="connsiteY1917" fmla="*/ 3816984 h 6367455"/>
                <a:gd name="connsiteX1918" fmla="*/ 1733918 w 6891715"/>
                <a:gd name="connsiteY1918" fmla="*/ 3814760 h 6367455"/>
                <a:gd name="connsiteX1919" fmla="*/ 1755173 w 6891715"/>
                <a:gd name="connsiteY1919" fmla="*/ 3818572 h 6367455"/>
                <a:gd name="connsiteX1920" fmla="*/ 1800854 w 6891715"/>
                <a:gd name="connsiteY1920" fmla="*/ 3826833 h 6367455"/>
                <a:gd name="connsiteX1921" fmla="*/ 1812592 w 6891715"/>
                <a:gd name="connsiteY1921" fmla="*/ 3845578 h 6367455"/>
                <a:gd name="connsiteX1922" fmla="*/ 1835115 w 6891715"/>
                <a:gd name="connsiteY1922" fmla="*/ 3887516 h 6367455"/>
                <a:gd name="connsiteX1923" fmla="*/ 1831308 w 6891715"/>
                <a:gd name="connsiteY1923" fmla="*/ 3910709 h 6367455"/>
                <a:gd name="connsiteX1924" fmla="*/ 1824964 w 6891715"/>
                <a:gd name="connsiteY1924" fmla="*/ 3936126 h 6367455"/>
                <a:gd name="connsiteX1925" fmla="*/ 1809419 w 6891715"/>
                <a:gd name="connsiteY1925" fmla="*/ 3962814 h 6367455"/>
                <a:gd name="connsiteX1926" fmla="*/ 1796730 w 6891715"/>
                <a:gd name="connsiteY1926" fmla="*/ 3960590 h 6367455"/>
                <a:gd name="connsiteX1927" fmla="*/ 1785310 w 6891715"/>
                <a:gd name="connsiteY1927" fmla="*/ 3966945 h 6367455"/>
                <a:gd name="connsiteX1928" fmla="*/ 1785310 w 6891715"/>
                <a:gd name="connsiteY1928" fmla="*/ 3980606 h 6367455"/>
                <a:gd name="connsiteX1929" fmla="*/ 1791655 w 6891715"/>
                <a:gd name="connsiteY1929" fmla="*/ 3986007 h 6367455"/>
                <a:gd name="connsiteX1930" fmla="*/ 1788482 w 6891715"/>
                <a:gd name="connsiteY1930" fmla="*/ 3996810 h 6367455"/>
                <a:gd name="connsiteX1931" fmla="*/ 1776745 w 6891715"/>
                <a:gd name="connsiteY1931" fmla="*/ 3999987 h 6367455"/>
                <a:gd name="connsiteX1932" fmla="*/ 1765642 w 6891715"/>
                <a:gd name="connsiteY1932" fmla="*/ 3998716 h 6367455"/>
                <a:gd name="connsiteX1933" fmla="*/ 1759297 w 6891715"/>
                <a:gd name="connsiteY1933" fmla="*/ 3994903 h 6367455"/>
                <a:gd name="connsiteX1934" fmla="*/ 1753904 w 6891715"/>
                <a:gd name="connsiteY1934" fmla="*/ 4003482 h 6367455"/>
                <a:gd name="connsiteX1935" fmla="*/ 1741215 w 6891715"/>
                <a:gd name="connsiteY1935" fmla="*/ 4002211 h 6367455"/>
                <a:gd name="connsiteX1936" fmla="*/ 1734870 w 6891715"/>
                <a:gd name="connsiteY1936" fmla="*/ 4005388 h 6367455"/>
                <a:gd name="connsiteX1937" fmla="*/ 1750732 w 6891715"/>
                <a:gd name="connsiteY1937" fmla="*/ 4014602 h 6367455"/>
                <a:gd name="connsiteX1938" fmla="*/ 1749780 w 6891715"/>
                <a:gd name="connsiteY1938" fmla="*/ 4023180 h 6367455"/>
                <a:gd name="connsiteX1939" fmla="*/ 1741532 w 6891715"/>
                <a:gd name="connsiteY1939" fmla="*/ 4031758 h 6367455"/>
                <a:gd name="connsiteX1940" fmla="*/ 1737408 w 6891715"/>
                <a:gd name="connsiteY1940" fmla="*/ 4046691 h 6367455"/>
                <a:gd name="connsiteX1941" fmla="*/ 1728843 w 6891715"/>
                <a:gd name="connsiteY1941" fmla="*/ 4053998 h 6367455"/>
                <a:gd name="connsiteX1942" fmla="*/ 1712981 w 6891715"/>
                <a:gd name="connsiteY1942" fmla="*/ 4047962 h 6367455"/>
                <a:gd name="connsiteX1943" fmla="*/ 1726622 w 6891715"/>
                <a:gd name="connsiteY1943" fmla="*/ 4058128 h 6367455"/>
                <a:gd name="connsiteX1944" fmla="*/ 1714250 w 6891715"/>
                <a:gd name="connsiteY1944" fmla="*/ 4069884 h 6367455"/>
                <a:gd name="connsiteX1945" fmla="*/ 1719643 w 6891715"/>
                <a:gd name="connsiteY1945" fmla="*/ 4075285 h 6367455"/>
                <a:gd name="connsiteX1946" fmla="*/ 1730112 w 6891715"/>
                <a:gd name="connsiteY1946" fmla="*/ 4063530 h 6367455"/>
                <a:gd name="connsiteX1947" fmla="*/ 1740898 w 6891715"/>
                <a:gd name="connsiteY1947" fmla="*/ 4072743 h 6367455"/>
                <a:gd name="connsiteX1948" fmla="*/ 1762152 w 6891715"/>
                <a:gd name="connsiteY1948" fmla="*/ 4075920 h 6367455"/>
                <a:gd name="connsiteX1949" fmla="*/ 1773255 w 6891715"/>
                <a:gd name="connsiteY1949" fmla="*/ 4070519 h 6367455"/>
                <a:gd name="connsiteX1950" fmla="*/ 1794510 w 6891715"/>
                <a:gd name="connsiteY1950" fmla="*/ 4063847 h 6367455"/>
                <a:gd name="connsiteX1951" fmla="*/ 1804027 w 6891715"/>
                <a:gd name="connsiteY1951" fmla="*/ 4065118 h 6367455"/>
                <a:gd name="connsiteX1952" fmla="*/ 1797682 w 6891715"/>
                <a:gd name="connsiteY1952" fmla="*/ 4074650 h 6367455"/>
                <a:gd name="connsiteX1953" fmla="*/ 1801171 w 6891715"/>
                <a:gd name="connsiteY1953" fmla="*/ 4096572 h 6367455"/>
                <a:gd name="connsiteX1954" fmla="*/ 1793875 w 6891715"/>
                <a:gd name="connsiteY1954" fmla="*/ 4105150 h 6367455"/>
                <a:gd name="connsiteX1955" fmla="*/ 1761200 w 6891715"/>
                <a:gd name="connsiteY1955" fmla="*/ 4113728 h 6367455"/>
                <a:gd name="connsiteX1956" fmla="*/ 1756125 w 6891715"/>
                <a:gd name="connsiteY1956" fmla="*/ 4134062 h 6367455"/>
                <a:gd name="connsiteX1957" fmla="*/ 1726622 w 6891715"/>
                <a:gd name="connsiteY1957" fmla="*/ 4139463 h 6367455"/>
                <a:gd name="connsiteX1958" fmla="*/ 1673010 w 6891715"/>
                <a:gd name="connsiteY1958" fmla="*/ 4158844 h 6367455"/>
                <a:gd name="connsiteX1959" fmla="*/ 1660956 w 6891715"/>
                <a:gd name="connsiteY1959" fmla="*/ 4150583 h 6367455"/>
                <a:gd name="connsiteX1960" fmla="*/ 1611468 w 6891715"/>
                <a:gd name="connsiteY1960" fmla="*/ 4149948 h 6367455"/>
                <a:gd name="connsiteX1961" fmla="*/ 1601950 w 6891715"/>
                <a:gd name="connsiteY1961" fmla="*/ 4165833 h 6367455"/>
                <a:gd name="connsiteX1962" fmla="*/ 1583868 w 6891715"/>
                <a:gd name="connsiteY1962" fmla="*/ 4158844 h 6367455"/>
                <a:gd name="connsiteX1963" fmla="*/ 1579744 w 6891715"/>
                <a:gd name="connsiteY1963" fmla="*/ 4148041 h 6367455"/>
                <a:gd name="connsiteX1964" fmla="*/ 1568958 w 6891715"/>
                <a:gd name="connsiteY1964" fmla="*/ 4147088 h 6367455"/>
                <a:gd name="connsiteX1965" fmla="*/ 1564834 w 6891715"/>
                <a:gd name="connsiteY1965" fmla="*/ 4144229 h 6367455"/>
                <a:gd name="connsiteX1966" fmla="*/ 1557220 w 6891715"/>
                <a:gd name="connsiteY1966" fmla="*/ 4153760 h 6367455"/>
                <a:gd name="connsiteX1967" fmla="*/ 1548972 w 6891715"/>
                <a:gd name="connsiteY1967" fmla="*/ 4149630 h 6367455"/>
                <a:gd name="connsiteX1968" fmla="*/ 1535013 w 6891715"/>
                <a:gd name="connsiteY1968" fmla="*/ 4131838 h 6367455"/>
                <a:gd name="connsiteX1969" fmla="*/ 1520103 w 6891715"/>
                <a:gd name="connsiteY1969" fmla="*/ 4131838 h 6367455"/>
                <a:gd name="connsiteX1970" fmla="*/ 1528668 w 6891715"/>
                <a:gd name="connsiteY1970" fmla="*/ 4139463 h 6367455"/>
                <a:gd name="connsiteX1971" fmla="*/ 1532792 w 6891715"/>
                <a:gd name="connsiteY1971" fmla="*/ 4145500 h 6367455"/>
                <a:gd name="connsiteX1972" fmla="*/ 1530254 w 6891715"/>
                <a:gd name="connsiteY1972" fmla="*/ 4151854 h 6367455"/>
                <a:gd name="connsiteX1973" fmla="*/ 1514075 w 6891715"/>
                <a:gd name="connsiteY1973" fmla="*/ 4162656 h 6367455"/>
                <a:gd name="connsiteX1974" fmla="*/ 1509948 w 6891715"/>
                <a:gd name="connsiteY1974" fmla="*/ 4168057 h 6367455"/>
                <a:gd name="connsiteX1975" fmla="*/ 1494090 w 6891715"/>
                <a:gd name="connsiteY1975" fmla="*/ 4165833 h 6367455"/>
                <a:gd name="connsiteX1976" fmla="*/ 1478224 w 6891715"/>
                <a:gd name="connsiteY1976" fmla="*/ 4159479 h 6367455"/>
                <a:gd name="connsiteX1977" fmla="*/ 1472832 w 6891715"/>
                <a:gd name="connsiteY1977" fmla="*/ 4168057 h 6367455"/>
                <a:gd name="connsiteX1978" fmla="*/ 1485838 w 6891715"/>
                <a:gd name="connsiteY1978" fmla="*/ 4176636 h 6367455"/>
                <a:gd name="connsiteX1979" fmla="*/ 1474101 w 6891715"/>
                <a:gd name="connsiteY1979" fmla="*/ 4191250 h 6367455"/>
                <a:gd name="connsiteX1980" fmla="*/ 1469977 w 6891715"/>
                <a:gd name="connsiteY1980" fmla="*/ 4187120 h 6367455"/>
                <a:gd name="connsiteX1981" fmla="*/ 1450946 w 6891715"/>
                <a:gd name="connsiteY1981" fmla="*/ 4184261 h 6367455"/>
                <a:gd name="connsiteX1982" fmla="*/ 1430645 w 6891715"/>
                <a:gd name="connsiteY1982" fmla="*/ 4191886 h 6367455"/>
                <a:gd name="connsiteX1983" fmla="*/ 1416053 w 6891715"/>
                <a:gd name="connsiteY1983" fmla="*/ 4168693 h 6367455"/>
                <a:gd name="connsiteX1984" fmla="*/ 1375758 w 6891715"/>
                <a:gd name="connsiteY1984" fmla="*/ 4165833 h 6367455"/>
                <a:gd name="connsiteX1985" fmla="*/ 1351645 w 6891715"/>
                <a:gd name="connsiteY1985" fmla="*/ 4183943 h 6367455"/>
                <a:gd name="connsiteX1986" fmla="*/ 1339906 w 6891715"/>
                <a:gd name="connsiteY1986" fmla="*/ 4182037 h 6367455"/>
                <a:gd name="connsiteX1987" fmla="*/ 1335781 w 6891715"/>
                <a:gd name="connsiteY1987" fmla="*/ 4172505 h 6367455"/>
                <a:gd name="connsiteX1988" fmla="*/ 1324997 w 6891715"/>
                <a:gd name="connsiteY1988" fmla="*/ 4196969 h 6367455"/>
                <a:gd name="connsiteX1989" fmla="*/ 1326582 w 6891715"/>
                <a:gd name="connsiteY1989" fmla="*/ 4231600 h 6367455"/>
                <a:gd name="connsiteX1990" fmla="*/ 1311992 w 6891715"/>
                <a:gd name="connsiteY1990" fmla="*/ 4234777 h 6367455"/>
                <a:gd name="connsiteX1991" fmla="*/ 1296130 w 6891715"/>
                <a:gd name="connsiteY1991" fmla="*/ 4227787 h 6367455"/>
                <a:gd name="connsiteX1992" fmla="*/ 1271704 w 6891715"/>
                <a:gd name="connsiteY1992" fmla="*/ 4224928 h 6367455"/>
                <a:gd name="connsiteX1993" fmla="*/ 1243152 w 6891715"/>
                <a:gd name="connsiteY1993" fmla="*/ 4215397 h 6367455"/>
                <a:gd name="connsiteX1994" fmla="*/ 1218725 w 6891715"/>
                <a:gd name="connsiteY1994" fmla="*/ 4217938 h 6367455"/>
                <a:gd name="connsiteX1995" fmla="*/ 1211112 w 6891715"/>
                <a:gd name="connsiteY1995" fmla="*/ 4233824 h 6367455"/>
                <a:gd name="connsiteX1996" fmla="*/ 1181926 w 6891715"/>
                <a:gd name="connsiteY1996" fmla="*/ 4251934 h 6367455"/>
                <a:gd name="connsiteX1997" fmla="*/ 1187319 w 6891715"/>
                <a:gd name="connsiteY1997" fmla="*/ 4266866 h 6367455"/>
                <a:gd name="connsiteX1998" fmla="*/ 1184464 w 6891715"/>
                <a:gd name="connsiteY1998" fmla="*/ 4275127 h 6367455"/>
                <a:gd name="connsiteX1999" fmla="*/ 1171774 w 6891715"/>
                <a:gd name="connsiteY1999" fmla="*/ 4270043 h 6367455"/>
                <a:gd name="connsiteX2000" fmla="*/ 1150519 w 6891715"/>
                <a:gd name="connsiteY2000" fmla="*/ 4257653 h 6367455"/>
                <a:gd name="connsiteX2001" fmla="*/ 1135608 w 6891715"/>
                <a:gd name="connsiteY2001" fmla="*/ 4262736 h 6367455"/>
                <a:gd name="connsiteX2002" fmla="*/ 1134657 w 6891715"/>
                <a:gd name="connsiteY2002" fmla="*/ 4274491 h 6367455"/>
                <a:gd name="connsiteX2003" fmla="*/ 1120698 w 6891715"/>
                <a:gd name="connsiteY2003" fmla="*/ 4263371 h 6367455"/>
                <a:gd name="connsiteX2004" fmla="*/ 1125139 w 6891715"/>
                <a:gd name="connsiteY2004" fmla="*/ 4249392 h 6367455"/>
                <a:gd name="connsiteX2005" fmla="*/ 1137512 w 6891715"/>
                <a:gd name="connsiteY2005" fmla="*/ 4250027 h 6367455"/>
                <a:gd name="connsiteX2006" fmla="*/ 1141636 w 6891715"/>
                <a:gd name="connsiteY2006" fmla="*/ 4243038 h 6367455"/>
                <a:gd name="connsiteX2007" fmla="*/ 1175264 w 6891715"/>
                <a:gd name="connsiteY2007" fmla="*/ 4223657 h 6367455"/>
                <a:gd name="connsiteX2008" fmla="*/ 1200326 w 6891715"/>
                <a:gd name="connsiteY2008" fmla="*/ 4180130 h 6367455"/>
                <a:gd name="connsiteX2009" fmla="*/ 1230146 w 6891715"/>
                <a:gd name="connsiteY2009" fmla="*/ 4169328 h 6367455"/>
                <a:gd name="connsiteX2010" fmla="*/ 1238711 w 6891715"/>
                <a:gd name="connsiteY2010" fmla="*/ 4117541 h 6367455"/>
                <a:gd name="connsiteX2011" fmla="*/ 1249498 w 6891715"/>
                <a:gd name="connsiteY2011" fmla="*/ 4116270 h 6367455"/>
                <a:gd name="connsiteX2012" fmla="*/ 1262187 w 6891715"/>
                <a:gd name="connsiteY2012" fmla="*/ 4123895 h 6367455"/>
                <a:gd name="connsiteX2013" fmla="*/ 1279000 w 6891715"/>
                <a:gd name="connsiteY2013" fmla="*/ 4109916 h 6367455"/>
                <a:gd name="connsiteX2014" fmla="*/ 1263138 w 6891715"/>
                <a:gd name="connsiteY2014" fmla="*/ 4114364 h 6367455"/>
                <a:gd name="connsiteX2015" fmla="*/ 1259967 w 6891715"/>
                <a:gd name="connsiteY2015" fmla="*/ 4107692 h 6367455"/>
                <a:gd name="connsiteX2016" fmla="*/ 1264090 w 6891715"/>
                <a:gd name="connsiteY2016" fmla="*/ 4094030 h 6367455"/>
                <a:gd name="connsiteX2017" fmla="*/ 1306282 w 6891715"/>
                <a:gd name="connsiteY2017" fmla="*/ 4087358 h 6367455"/>
                <a:gd name="connsiteX2018" fmla="*/ 1355135 w 6891715"/>
                <a:gd name="connsiteY2018" fmla="*/ 4095301 h 6367455"/>
                <a:gd name="connsiteX2019" fmla="*/ 1376076 w 6891715"/>
                <a:gd name="connsiteY2019" fmla="*/ 4093077 h 6367455"/>
                <a:gd name="connsiteX2020" fmla="*/ 1382421 w 6891715"/>
                <a:gd name="connsiteY2020" fmla="*/ 4064800 h 6367455"/>
                <a:gd name="connsiteX2021" fmla="*/ 1413832 w 6891715"/>
                <a:gd name="connsiteY2021" fmla="*/ 4045102 h 6367455"/>
                <a:gd name="connsiteX2022" fmla="*/ 1418908 w 6891715"/>
                <a:gd name="connsiteY2022" fmla="*/ 4026357 h 6367455"/>
                <a:gd name="connsiteX2023" fmla="*/ 1444918 w 6891715"/>
                <a:gd name="connsiteY2023" fmla="*/ 4000622 h 6367455"/>
                <a:gd name="connsiteX2024" fmla="*/ 1447139 w 6891715"/>
                <a:gd name="connsiteY2024" fmla="*/ 3991409 h 6367455"/>
                <a:gd name="connsiteX2025" fmla="*/ 1438574 w 6891715"/>
                <a:gd name="connsiteY2025" fmla="*/ 4001893 h 6367455"/>
                <a:gd name="connsiteX2026" fmla="*/ 1418908 w 6891715"/>
                <a:gd name="connsiteY2026" fmla="*/ 4017779 h 6367455"/>
                <a:gd name="connsiteX2027" fmla="*/ 1405900 w 6891715"/>
                <a:gd name="connsiteY2027" fmla="*/ 4024451 h 6367455"/>
                <a:gd name="connsiteX2028" fmla="*/ 1392575 w 6891715"/>
                <a:gd name="connsiteY2028" fmla="*/ 4039066 h 6367455"/>
                <a:gd name="connsiteX2029" fmla="*/ 1376711 w 6891715"/>
                <a:gd name="connsiteY2029" fmla="*/ 4041290 h 6367455"/>
                <a:gd name="connsiteX2030" fmla="*/ 1358942 w 6891715"/>
                <a:gd name="connsiteY2030" fmla="*/ 4059717 h 6367455"/>
                <a:gd name="connsiteX2031" fmla="*/ 1334512 w 6891715"/>
                <a:gd name="connsiteY2031" fmla="*/ 4065118 h 6367455"/>
                <a:gd name="connsiteX2032" fmla="*/ 1314530 w 6891715"/>
                <a:gd name="connsiteY2032" fmla="*/ 4043196 h 6367455"/>
                <a:gd name="connsiteX2033" fmla="*/ 1297082 w 6891715"/>
                <a:gd name="connsiteY2033" fmla="*/ 4025404 h 6367455"/>
                <a:gd name="connsiteX2034" fmla="*/ 1281538 w 6891715"/>
                <a:gd name="connsiteY2034" fmla="*/ 4039066 h 6367455"/>
                <a:gd name="connsiteX2035" fmla="*/ 1257112 w 6891715"/>
                <a:gd name="connsiteY2035" fmla="*/ 4038430 h 6367455"/>
                <a:gd name="connsiteX2036" fmla="*/ 1242517 w 6891715"/>
                <a:gd name="connsiteY2036" fmla="*/ 4032076 h 6367455"/>
                <a:gd name="connsiteX2037" fmla="*/ 1272656 w 6891715"/>
                <a:gd name="connsiteY2037" fmla="*/ 4013966 h 6367455"/>
                <a:gd name="connsiteX2038" fmla="*/ 1243152 w 6891715"/>
                <a:gd name="connsiteY2038" fmla="*/ 4013013 h 6367455"/>
                <a:gd name="connsiteX2039" fmla="*/ 1243152 w 6891715"/>
                <a:gd name="connsiteY2039" fmla="*/ 4002846 h 6367455"/>
                <a:gd name="connsiteX2040" fmla="*/ 1227608 w 6891715"/>
                <a:gd name="connsiteY2040" fmla="*/ 4016508 h 6367455"/>
                <a:gd name="connsiteX2041" fmla="*/ 1206353 w 6891715"/>
                <a:gd name="connsiteY2041" fmla="*/ 4023815 h 6367455"/>
                <a:gd name="connsiteX2042" fmla="*/ 1200008 w 6891715"/>
                <a:gd name="connsiteY2042" fmla="*/ 4034618 h 6367455"/>
                <a:gd name="connsiteX2043" fmla="*/ 1184464 w 6891715"/>
                <a:gd name="connsiteY2043" fmla="*/ 4034935 h 6367455"/>
                <a:gd name="connsiteX2044" fmla="*/ 1178754 w 6891715"/>
                <a:gd name="connsiteY2044" fmla="*/ 4020003 h 6367455"/>
                <a:gd name="connsiteX2045" fmla="*/ 1165112 w 6891715"/>
                <a:gd name="connsiteY2045" fmla="*/ 4013649 h 6367455"/>
                <a:gd name="connsiteX2046" fmla="*/ 1165112 w 6891715"/>
                <a:gd name="connsiteY2046" fmla="*/ 4005388 h 6367455"/>
                <a:gd name="connsiteX2047" fmla="*/ 1175580 w 6891715"/>
                <a:gd name="connsiteY2047" fmla="*/ 3994903 h 6367455"/>
                <a:gd name="connsiteX2048" fmla="*/ 1156546 w 6891715"/>
                <a:gd name="connsiteY2048" fmla="*/ 3991726 h 6367455"/>
                <a:gd name="connsiteX2049" fmla="*/ 1155277 w 6891715"/>
                <a:gd name="connsiteY2049" fmla="*/ 3988549 h 6367455"/>
                <a:gd name="connsiteX2050" fmla="*/ 1166064 w 6891715"/>
                <a:gd name="connsiteY2050" fmla="*/ 3989502 h 6367455"/>
                <a:gd name="connsiteX2051" fmla="*/ 1170823 w 6891715"/>
                <a:gd name="connsiteY2051" fmla="*/ 3982195 h 6367455"/>
                <a:gd name="connsiteX2052" fmla="*/ 1182560 w 6891715"/>
                <a:gd name="connsiteY2052" fmla="*/ 3972663 h 6367455"/>
                <a:gd name="connsiteX2053" fmla="*/ 1204767 w 6891715"/>
                <a:gd name="connsiteY2053" fmla="*/ 3971075 h 6367455"/>
                <a:gd name="connsiteX2054" fmla="*/ 1220312 w 6891715"/>
                <a:gd name="connsiteY2054" fmla="*/ 3958366 h 6367455"/>
                <a:gd name="connsiteX2055" fmla="*/ 1239663 w 6891715"/>
                <a:gd name="connsiteY2055" fmla="*/ 3944705 h 6367455"/>
                <a:gd name="connsiteX2056" fmla="*/ 1261553 w 6891715"/>
                <a:gd name="connsiteY2056" fmla="*/ 3933902 h 6367455"/>
                <a:gd name="connsiteX2057" fmla="*/ 1274242 w 6891715"/>
                <a:gd name="connsiteY2057" fmla="*/ 3911662 h 6367455"/>
                <a:gd name="connsiteX2058" fmla="*/ 1288834 w 6891715"/>
                <a:gd name="connsiteY2058" fmla="*/ 3879891 h 6367455"/>
                <a:gd name="connsiteX2059" fmla="*/ 1275828 w 6891715"/>
                <a:gd name="connsiteY2059" fmla="*/ 3878938 h 6367455"/>
                <a:gd name="connsiteX2060" fmla="*/ 1278683 w 6891715"/>
                <a:gd name="connsiteY2060" fmla="*/ 3858922 h 6367455"/>
                <a:gd name="connsiteX2061" fmla="*/ 1269166 w 6891715"/>
                <a:gd name="connsiteY2061" fmla="*/ 3851615 h 6367455"/>
                <a:gd name="connsiteX2062" fmla="*/ 1267262 w 6891715"/>
                <a:gd name="connsiteY2062" fmla="*/ 3837635 h 6367455"/>
                <a:gd name="connsiteX2063" fmla="*/ 1269801 w 6891715"/>
                <a:gd name="connsiteY2063" fmla="*/ 3828104 h 6367455"/>
                <a:gd name="connsiteX2064" fmla="*/ 1259650 w 6891715"/>
                <a:gd name="connsiteY2064" fmla="*/ 3833823 h 6367455"/>
                <a:gd name="connsiteX2065" fmla="*/ 1237441 w 6891715"/>
                <a:gd name="connsiteY2065" fmla="*/ 3837953 h 6367455"/>
                <a:gd name="connsiteX2066" fmla="*/ 1234269 w 6891715"/>
                <a:gd name="connsiteY2066" fmla="*/ 3848755 h 6367455"/>
                <a:gd name="connsiteX2067" fmla="*/ 1227925 w 6891715"/>
                <a:gd name="connsiteY2067" fmla="*/ 3852885 h 6367455"/>
                <a:gd name="connsiteX2068" fmla="*/ 1213967 w 6891715"/>
                <a:gd name="connsiteY2068" fmla="*/ 3846849 h 6367455"/>
                <a:gd name="connsiteX2069" fmla="*/ 1201594 w 6891715"/>
                <a:gd name="connsiteY2069" fmla="*/ 3857651 h 6367455"/>
                <a:gd name="connsiteX2070" fmla="*/ 1196519 w 6891715"/>
                <a:gd name="connsiteY2070" fmla="*/ 3853203 h 6367455"/>
                <a:gd name="connsiteX2071" fmla="*/ 1221580 w 6891715"/>
                <a:gd name="connsiteY2071" fmla="*/ 3825562 h 6367455"/>
                <a:gd name="connsiteX2072" fmla="*/ 1232049 w 6891715"/>
                <a:gd name="connsiteY2072" fmla="*/ 3823656 h 6367455"/>
                <a:gd name="connsiteX2073" fmla="*/ 1243469 w 6891715"/>
                <a:gd name="connsiteY2073" fmla="*/ 3817937 h 6367455"/>
                <a:gd name="connsiteX2074" fmla="*/ 1256160 w 6891715"/>
                <a:gd name="connsiteY2074" fmla="*/ 3805228 h 6367455"/>
                <a:gd name="connsiteX2075" fmla="*/ 1255210 w 6891715"/>
                <a:gd name="connsiteY2075" fmla="*/ 3788707 h 6367455"/>
                <a:gd name="connsiteX2076" fmla="*/ 1266312 w 6891715"/>
                <a:gd name="connsiteY2076" fmla="*/ 3780129 h 6367455"/>
                <a:gd name="connsiteX2077" fmla="*/ 1297082 w 6891715"/>
                <a:gd name="connsiteY2077" fmla="*/ 3762655 h 6367455"/>
                <a:gd name="connsiteX2078" fmla="*/ 1311992 w 6891715"/>
                <a:gd name="connsiteY2078" fmla="*/ 3769009 h 6367455"/>
                <a:gd name="connsiteX2079" fmla="*/ 1329120 w 6891715"/>
                <a:gd name="connsiteY2079" fmla="*/ 3774093 h 6367455"/>
                <a:gd name="connsiteX2080" fmla="*/ 1342444 w 6891715"/>
                <a:gd name="connsiteY2080" fmla="*/ 3764561 h 6367455"/>
                <a:gd name="connsiteX2081" fmla="*/ 1351962 w 6891715"/>
                <a:gd name="connsiteY2081" fmla="*/ 3769645 h 6367455"/>
                <a:gd name="connsiteX2082" fmla="*/ 1376393 w 6891715"/>
                <a:gd name="connsiteY2082" fmla="*/ 3774728 h 6367455"/>
                <a:gd name="connsiteX2083" fmla="*/ 1355135 w 6891715"/>
                <a:gd name="connsiteY2083" fmla="*/ 3762337 h 6367455"/>
                <a:gd name="connsiteX2084" fmla="*/ 1359260 w 6891715"/>
                <a:gd name="connsiteY2084" fmla="*/ 3755030 h 6367455"/>
                <a:gd name="connsiteX2085" fmla="*/ 1373855 w 6891715"/>
                <a:gd name="connsiteY2085" fmla="*/ 3742957 h 6367455"/>
                <a:gd name="connsiteX2086" fmla="*/ 1377345 w 6891715"/>
                <a:gd name="connsiteY2086" fmla="*/ 3759795 h 6367455"/>
                <a:gd name="connsiteX2087" fmla="*/ 1390036 w 6891715"/>
                <a:gd name="connsiteY2087" fmla="*/ 3766150 h 6367455"/>
                <a:gd name="connsiteX2088" fmla="*/ 1398602 w 6891715"/>
                <a:gd name="connsiteY2088" fmla="*/ 3760431 h 6367455"/>
                <a:gd name="connsiteX2089" fmla="*/ 1383691 w 6891715"/>
                <a:gd name="connsiteY2089" fmla="*/ 3752488 h 6367455"/>
                <a:gd name="connsiteX2090" fmla="*/ 1373855 w 6891715"/>
                <a:gd name="connsiteY2090" fmla="*/ 3737873 h 6367455"/>
                <a:gd name="connsiteX2091" fmla="*/ 1371634 w 6891715"/>
                <a:gd name="connsiteY2091" fmla="*/ 3718810 h 6367455"/>
                <a:gd name="connsiteX2092" fmla="*/ 1379883 w 6891715"/>
                <a:gd name="connsiteY2092" fmla="*/ 3698794 h 6367455"/>
                <a:gd name="connsiteX2093" fmla="*/ 1391622 w 6891715"/>
                <a:gd name="connsiteY2093" fmla="*/ 3694346 h 6367455"/>
                <a:gd name="connsiteX2094" fmla="*/ 1377662 w 6891715"/>
                <a:gd name="connsiteY2094" fmla="*/ 3693393 h 6367455"/>
                <a:gd name="connsiteX2095" fmla="*/ 1375758 w 6891715"/>
                <a:gd name="connsiteY2095" fmla="*/ 3673377 h 6367455"/>
                <a:gd name="connsiteX2096" fmla="*/ 1384960 w 6891715"/>
                <a:gd name="connsiteY2096" fmla="*/ 3665117 h 6367455"/>
                <a:gd name="connsiteX2097" fmla="*/ 1394478 w 6891715"/>
                <a:gd name="connsiteY2097" fmla="*/ 3663846 h 6367455"/>
                <a:gd name="connsiteX2098" fmla="*/ 1396382 w 6891715"/>
                <a:gd name="connsiteY2098" fmla="*/ 3656539 h 6367455"/>
                <a:gd name="connsiteX2099" fmla="*/ 1383691 w 6891715"/>
                <a:gd name="connsiteY2099" fmla="*/ 3640653 h 6367455"/>
                <a:gd name="connsiteX2100" fmla="*/ 1380201 w 6891715"/>
                <a:gd name="connsiteY2100" fmla="*/ 3632392 h 6367455"/>
                <a:gd name="connsiteX2101" fmla="*/ 1392891 w 6891715"/>
                <a:gd name="connsiteY2101" fmla="*/ 3621590 h 6367455"/>
                <a:gd name="connsiteX2102" fmla="*/ 1387815 w 6891715"/>
                <a:gd name="connsiteY2102" fmla="*/ 3614283 h 6367455"/>
                <a:gd name="connsiteX2103" fmla="*/ 1382421 w 6891715"/>
                <a:gd name="connsiteY2103" fmla="*/ 3623814 h 6367455"/>
                <a:gd name="connsiteX2104" fmla="*/ 1372902 w 6891715"/>
                <a:gd name="connsiteY2104" fmla="*/ 3629215 h 6367455"/>
                <a:gd name="connsiteX2105" fmla="*/ 1371634 w 6891715"/>
                <a:gd name="connsiteY2105" fmla="*/ 3623814 h 6367455"/>
                <a:gd name="connsiteX2106" fmla="*/ 1364653 w 6891715"/>
                <a:gd name="connsiteY2106" fmla="*/ 3633663 h 6367455"/>
                <a:gd name="connsiteX2107" fmla="*/ 1360529 w 6891715"/>
                <a:gd name="connsiteY2107" fmla="*/ 3640017 h 6367455"/>
                <a:gd name="connsiteX2108" fmla="*/ 1351645 w 6891715"/>
                <a:gd name="connsiteY2108" fmla="*/ 3622861 h 6367455"/>
                <a:gd name="connsiteX2109" fmla="*/ 1353866 w 6891715"/>
                <a:gd name="connsiteY2109" fmla="*/ 3611423 h 6367455"/>
                <a:gd name="connsiteX2110" fmla="*/ 1343079 w 6891715"/>
                <a:gd name="connsiteY2110" fmla="*/ 3620001 h 6367455"/>
                <a:gd name="connsiteX2111" fmla="*/ 1332609 w 6891715"/>
                <a:gd name="connsiteY2111" fmla="*/ 3615871 h 6367455"/>
                <a:gd name="connsiteX2112" fmla="*/ 1326265 w 6891715"/>
                <a:gd name="connsiteY2112" fmla="*/ 3603480 h 6367455"/>
                <a:gd name="connsiteX2113" fmla="*/ 1317384 w 6891715"/>
                <a:gd name="connsiteY2113" fmla="*/ 3570438 h 6367455"/>
                <a:gd name="connsiteX2114" fmla="*/ 1325948 w 6891715"/>
                <a:gd name="connsiteY2114" fmla="*/ 3541208 h 6367455"/>
                <a:gd name="connsiteX2115" fmla="*/ 1334830 w 6891715"/>
                <a:gd name="connsiteY2115" fmla="*/ 3527229 h 6367455"/>
                <a:gd name="connsiteX2116" fmla="*/ 1341492 w 6891715"/>
                <a:gd name="connsiteY2116" fmla="*/ 3513567 h 6367455"/>
                <a:gd name="connsiteX2117" fmla="*/ 1352597 w 6891715"/>
                <a:gd name="connsiteY2117" fmla="*/ 3504989 h 6367455"/>
                <a:gd name="connsiteX2118" fmla="*/ 1372902 w 6891715"/>
                <a:gd name="connsiteY2118" fmla="*/ 3506895 h 6367455"/>
                <a:gd name="connsiteX2119" fmla="*/ 1381152 w 6891715"/>
                <a:gd name="connsiteY2119" fmla="*/ 3499270 h 6367455"/>
                <a:gd name="connsiteX2120" fmla="*/ 1371634 w 6891715"/>
                <a:gd name="connsiteY2120" fmla="*/ 3502447 h 6367455"/>
                <a:gd name="connsiteX2121" fmla="*/ 1363385 w 6891715"/>
                <a:gd name="connsiteY2121" fmla="*/ 3497682 h 6367455"/>
                <a:gd name="connsiteX2122" fmla="*/ 1351645 w 6891715"/>
                <a:gd name="connsiteY2122" fmla="*/ 3495458 h 6367455"/>
                <a:gd name="connsiteX2123" fmla="*/ 1335781 w 6891715"/>
                <a:gd name="connsiteY2123" fmla="*/ 3492281 h 6367455"/>
                <a:gd name="connsiteX2124" fmla="*/ 1330388 w 6891715"/>
                <a:gd name="connsiteY2124" fmla="*/ 3484020 h 6367455"/>
                <a:gd name="connsiteX2125" fmla="*/ 1324045 w 6891715"/>
                <a:gd name="connsiteY2125" fmla="*/ 3498953 h 6367455"/>
                <a:gd name="connsiteX2126" fmla="*/ 1315799 w 6891715"/>
                <a:gd name="connsiteY2126" fmla="*/ 3512932 h 6367455"/>
                <a:gd name="connsiteX2127" fmla="*/ 1295812 w 6891715"/>
                <a:gd name="connsiteY2127" fmla="*/ 3513885 h 6367455"/>
                <a:gd name="connsiteX2128" fmla="*/ 1292640 w 6891715"/>
                <a:gd name="connsiteY2128" fmla="*/ 3508484 h 6367455"/>
                <a:gd name="connsiteX2129" fmla="*/ 1283124 w 6891715"/>
                <a:gd name="connsiteY2129" fmla="*/ 3520239 h 6367455"/>
                <a:gd name="connsiteX2130" fmla="*/ 1262187 w 6891715"/>
                <a:gd name="connsiteY2130" fmla="*/ 3526911 h 6367455"/>
                <a:gd name="connsiteX2131" fmla="*/ 1251719 w 6891715"/>
                <a:gd name="connsiteY2131" fmla="*/ 3515156 h 6367455"/>
                <a:gd name="connsiteX2132" fmla="*/ 1249180 w 6891715"/>
                <a:gd name="connsiteY2132" fmla="*/ 3506895 h 6367455"/>
                <a:gd name="connsiteX2133" fmla="*/ 1243152 w 6891715"/>
                <a:gd name="connsiteY2133" fmla="*/ 3514203 h 6367455"/>
                <a:gd name="connsiteX2134" fmla="*/ 1253623 w 6891715"/>
                <a:gd name="connsiteY2134" fmla="*/ 3533266 h 6367455"/>
                <a:gd name="connsiteX2135" fmla="*/ 1245054 w 6891715"/>
                <a:gd name="connsiteY2135" fmla="*/ 3545021 h 6367455"/>
                <a:gd name="connsiteX2136" fmla="*/ 1230463 w 6891715"/>
                <a:gd name="connsiteY2136" fmla="*/ 3544068 h 6367455"/>
                <a:gd name="connsiteX2137" fmla="*/ 1221898 w 6891715"/>
                <a:gd name="connsiteY2137" fmla="*/ 3539620 h 6367455"/>
                <a:gd name="connsiteX2138" fmla="*/ 1210160 w 6891715"/>
                <a:gd name="connsiteY2138" fmla="*/ 3515474 h 6367455"/>
                <a:gd name="connsiteX2139" fmla="*/ 1191125 w 6891715"/>
                <a:gd name="connsiteY2139" fmla="*/ 3522463 h 6367455"/>
                <a:gd name="connsiteX2140" fmla="*/ 1193663 w 6891715"/>
                <a:gd name="connsiteY2140" fmla="*/ 3538984 h 6367455"/>
                <a:gd name="connsiteX2141" fmla="*/ 1203181 w 6891715"/>
                <a:gd name="connsiteY2141" fmla="*/ 3547563 h 6367455"/>
                <a:gd name="connsiteX2142" fmla="*/ 1203181 w 6891715"/>
                <a:gd name="connsiteY2142" fmla="*/ 3554870 h 6367455"/>
                <a:gd name="connsiteX2143" fmla="*/ 1189222 w 6891715"/>
                <a:gd name="connsiteY2143" fmla="*/ 3547563 h 6367455"/>
                <a:gd name="connsiteX2144" fmla="*/ 1181609 w 6891715"/>
                <a:gd name="connsiteY2144" fmla="*/ 3526594 h 6367455"/>
                <a:gd name="connsiteX2145" fmla="*/ 1165747 w 6891715"/>
                <a:gd name="connsiteY2145" fmla="*/ 3516109 h 6367455"/>
                <a:gd name="connsiteX2146" fmla="*/ 1162574 w 6891715"/>
                <a:gd name="connsiteY2146" fmla="*/ 3505625 h 6367455"/>
                <a:gd name="connsiteX2147" fmla="*/ 1169871 w 6891715"/>
                <a:gd name="connsiteY2147" fmla="*/ 3495140 h 6367455"/>
                <a:gd name="connsiteX2148" fmla="*/ 1177485 w 6891715"/>
                <a:gd name="connsiteY2148" fmla="*/ 3496729 h 6367455"/>
                <a:gd name="connsiteX2149" fmla="*/ 1183830 w 6891715"/>
                <a:gd name="connsiteY2149" fmla="*/ 3510708 h 6367455"/>
                <a:gd name="connsiteX2150" fmla="*/ 1187002 w 6891715"/>
                <a:gd name="connsiteY2150" fmla="*/ 3507531 h 6367455"/>
                <a:gd name="connsiteX2151" fmla="*/ 1180022 w 6891715"/>
                <a:gd name="connsiteY2151" fmla="*/ 3484338 h 6367455"/>
                <a:gd name="connsiteX2152" fmla="*/ 1186367 w 6891715"/>
                <a:gd name="connsiteY2152" fmla="*/ 3466546 h 6367455"/>
                <a:gd name="connsiteX2153" fmla="*/ 1202229 w 6891715"/>
                <a:gd name="connsiteY2153" fmla="*/ 3426196 h 6367455"/>
                <a:gd name="connsiteX2154" fmla="*/ 1207939 w 6891715"/>
                <a:gd name="connsiteY2154" fmla="*/ 3419842 h 6367455"/>
                <a:gd name="connsiteX2155" fmla="*/ 1212381 w 6891715"/>
                <a:gd name="connsiteY2155" fmla="*/ 3402685 h 6367455"/>
                <a:gd name="connsiteX2156" fmla="*/ 1199691 w 6891715"/>
                <a:gd name="connsiteY2156" fmla="*/ 3396649 h 6367455"/>
                <a:gd name="connsiteX2157" fmla="*/ 1198422 w 6891715"/>
                <a:gd name="connsiteY2157" fmla="*/ 3388071 h 6367455"/>
                <a:gd name="connsiteX2158" fmla="*/ 1190809 w 6891715"/>
                <a:gd name="connsiteY2158" fmla="*/ 3370600 h 6367455"/>
                <a:gd name="connsiteX2159" fmla="*/ 1190809 w 6891715"/>
                <a:gd name="connsiteY2159" fmla="*/ 3354714 h 6367455"/>
                <a:gd name="connsiteX2160" fmla="*/ 1203181 w 6891715"/>
                <a:gd name="connsiteY2160" fmla="*/ 3331203 h 6367455"/>
                <a:gd name="connsiteX2161" fmla="*/ 1212698 w 6891715"/>
                <a:gd name="connsiteY2161" fmla="*/ 3335335 h 6367455"/>
                <a:gd name="connsiteX2162" fmla="*/ 1223166 w 6891715"/>
                <a:gd name="connsiteY2162" fmla="*/ 3330249 h 6367455"/>
                <a:gd name="connsiteX2163" fmla="*/ 1224436 w 6891715"/>
                <a:gd name="connsiteY2163" fmla="*/ 3327073 h 6367455"/>
                <a:gd name="connsiteX2164" fmla="*/ 1198739 w 6891715"/>
                <a:gd name="connsiteY2164" fmla="*/ 3324849 h 6367455"/>
                <a:gd name="connsiteX2165" fmla="*/ 1188905 w 6891715"/>
                <a:gd name="connsiteY2165" fmla="*/ 3297525 h 6367455"/>
                <a:gd name="connsiteX2166" fmla="*/ 1189222 w 6891715"/>
                <a:gd name="connsiteY2166" fmla="*/ 3321037 h 6367455"/>
                <a:gd name="connsiteX2167" fmla="*/ 1187319 w 6891715"/>
                <a:gd name="connsiteY2167" fmla="*/ 3331521 h 6367455"/>
                <a:gd name="connsiteX2168" fmla="*/ 1176850 w 6891715"/>
                <a:gd name="connsiteY2168" fmla="*/ 3334699 h 6367455"/>
                <a:gd name="connsiteX2169" fmla="*/ 1170506 w 6891715"/>
                <a:gd name="connsiteY2169" fmla="*/ 3332474 h 6367455"/>
                <a:gd name="connsiteX2170" fmla="*/ 1166381 w 6891715"/>
                <a:gd name="connsiteY2170" fmla="*/ 3340101 h 6367455"/>
                <a:gd name="connsiteX2171" fmla="*/ 1157816 w 6891715"/>
                <a:gd name="connsiteY2171" fmla="*/ 3331521 h 6367455"/>
                <a:gd name="connsiteX2172" fmla="*/ 1157498 w 6891715"/>
                <a:gd name="connsiteY2172" fmla="*/ 3321037 h 6367455"/>
                <a:gd name="connsiteX2173" fmla="*/ 1173995 w 6891715"/>
                <a:gd name="connsiteY2173" fmla="*/ 3287358 h 6367455"/>
                <a:gd name="connsiteX2174" fmla="*/ 1175264 w 6891715"/>
                <a:gd name="connsiteY2174" fmla="*/ 3277827 h 6367455"/>
                <a:gd name="connsiteX2175" fmla="*/ 1148933 w 6891715"/>
                <a:gd name="connsiteY2175" fmla="*/ 3315000 h 6367455"/>
                <a:gd name="connsiteX2176" fmla="*/ 1144808 w 6891715"/>
                <a:gd name="connsiteY2176" fmla="*/ 3311823 h 6367455"/>
                <a:gd name="connsiteX2177" fmla="*/ 1139733 w 6891715"/>
                <a:gd name="connsiteY2177" fmla="*/ 3326755 h 6367455"/>
                <a:gd name="connsiteX2178" fmla="*/ 1147346 w 6891715"/>
                <a:gd name="connsiteY2178" fmla="*/ 3336923 h 6367455"/>
                <a:gd name="connsiteX2179" fmla="*/ 1154643 w 6891715"/>
                <a:gd name="connsiteY2179" fmla="*/ 3346454 h 6367455"/>
                <a:gd name="connsiteX2180" fmla="*/ 1151471 w 6891715"/>
                <a:gd name="connsiteY2180" fmla="*/ 3362341 h 6367455"/>
                <a:gd name="connsiteX2181" fmla="*/ 1143540 w 6891715"/>
                <a:gd name="connsiteY2181" fmla="*/ 3374096 h 6367455"/>
                <a:gd name="connsiteX2182" fmla="*/ 1137512 w 6891715"/>
                <a:gd name="connsiteY2182" fmla="*/ 3404592 h 6367455"/>
                <a:gd name="connsiteX2183" fmla="*/ 1134340 w 6891715"/>
                <a:gd name="connsiteY2183" fmla="*/ 3421430 h 6367455"/>
                <a:gd name="connsiteX2184" fmla="*/ 1128312 w 6891715"/>
                <a:gd name="connsiteY2184" fmla="*/ 3441764 h 6367455"/>
                <a:gd name="connsiteX2185" fmla="*/ 1117526 w 6891715"/>
                <a:gd name="connsiteY2185" fmla="*/ 3446848 h 6367455"/>
                <a:gd name="connsiteX2186" fmla="*/ 1105787 w 6891715"/>
                <a:gd name="connsiteY2186" fmla="*/ 3446848 h 6367455"/>
                <a:gd name="connsiteX2187" fmla="*/ 1101663 w 6891715"/>
                <a:gd name="connsiteY2187" fmla="*/ 3432550 h 6367455"/>
                <a:gd name="connsiteX2188" fmla="*/ 1107691 w 6891715"/>
                <a:gd name="connsiteY2188" fmla="*/ 3416665 h 6367455"/>
                <a:gd name="connsiteX2189" fmla="*/ 1118160 w 6891715"/>
                <a:gd name="connsiteY2189" fmla="*/ 3395378 h 6367455"/>
                <a:gd name="connsiteX2190" fmla="*/ 1128629 w 6891715"/>
                <a:gd name="connsiteY2190" fmla="*/ 3369647 h 6367455"/>
                <a:gd name="connsiteX2191" fmla="*/ 1128629 w 6891715"/>
                <a:gd name="connsiteY2191" fmla="*/ 3362341 h 6367455"/>
                <a:gd name="connsiteX2192" fmla="*/ 1117842 w 6891715"/>
                <a:gd name="connsiteY2192" fmla="*/ 3365834 h 6367455"/>
                <a:gd name="connsiteX2193" fmla="*/ 1115939 w 6891715"/>
                <a:gd name="connsiteY2193" fmla="*/ 3358527 h 6367455"/>
                <a:gd name="connsiteX2194" fmla="*/ 1122919 w 6891715"/>
                <a:gd name="connsiteY2194" fmla="*/ 3348995 h 6367455"/>
                <a:gd name="connsiteX2195" fmla="*/ 1127043 w 6891715"/>
                <a:gd name="connsiteY2195" fmla="*/ 3328663 h 6367455"/>
                <a:gd name="connsiteX2196" fmla="*/ 1117526 w 6891715"/>
                <a:gd name="connsiteY2196" fmla="*/ 3330886 h 6367455"/>
                <a:gd name="connsiteX2197" fmla="*/ 1124505 w 6891715"/>
                <a:gd name="connsiteY2197" fmla="*/ 3315000 h 6367455"/>
                <a:gd name="connsiteX2198" fmla="*/ 1133070 w 6891715"/>
                <a:gd name="connsiteY2198" fmla="*/ 3302291 h 6367455"/>
                <a:gd name="connsiteX2199" fmla="*/ 1138463 w 6891715"/>
                <a:gd name="connsiteY2199" fmla="*/ 3290852 h 6367455"/>
                <a:gd name="connsiteX2200" fmla="*/ 1126409 w 6891715"/>
                <a:gd name="connsiteY2200" fmla="*/ 3277191 h 6367455"/>
                <a:gd name="connsiteX2201" fmla="*/ 1126409 w 6891715"/>
                <a:gd name="connsiteY2201" fmla="*/ 3265435 h 6367455"/>
                <a:gd name="connsiteX2202" fmla="*/ 1142270 w 6891715"/>
                <a:gd name="connsiteY2202" fmla="*/ 3262260 h 6367455"/>
                <a:gd name="connsiteX2203" fmla="*/ 1141319 w 6891715"/>
                <a:gd name="connsiteY2203" fmla="*/ 3252727 h 6367455"/>
                <a:gd name="connsiteX2204" fmla="*/ 1146712 w 6891715"/>
                <a:gd name="connsiteY2204" fmla="*/ 3254634 h 6367455"/>
                <a:gd name="connsiteX2205" fmla="*/ 1145126 w 6891715"/>
                <a:gd name="connsiteY2205" fmla="*/ 3241924 h 6367455"/>
                <a:gd name="connsiteX2206" fmla="*/ 1162257 w 6891715"/>
                <a:gd name="connsiteY2206" fmla="*/ 3228261 h 6367455"/>
                <a:gd name="connsiteX2207" fmla="*/ 1159085 w 6891715"/>
                <a:gd name="connsiteY2207" fmla="*/ 3221908 h 6367455"/>
                <a:gd name="connsiteX2208" fmla="*/ 1162891 w 6891715"/>
                <a:gd name="connsiteY2208" fmla="*/ 3213329 h 6367455"/>
                <a:gd name="connsiteX2209" fmla="*/ 1158450 w 6891715"/>
                <a:gd name="connsiteY2209" fmla="*/ 3202844 h 6367455"/>
                <a:gd name="connsiteX2210" fmla="*/ 1156546 w 6891715"/>
                <a:gd name="connsiteY2210" fmla="*/ 3201890 h 6367455"/>
                <a:gd name="connsiteX2211" fmla="*/ 1145126 w 6891715"/>
                <a:gd name="connsiteY2211" fmla="*/ 3210469 h 6367455"/>
                <a:gd name="connsiteX2212" fmla="*/ 1145126 w 6891715"/>
                <a:gd name="connsiteY2212" fmla="*/ 3224449 h 6367455"/>
                <a:gd name="connsiteX2213" fmla="*/ 1130215 w 6891715"/>
                <a:gd name="connsiteY2213" fmla="*/ 3234934 h 6367455"/>
                <a:gd name="connsiteX2214" fmla="*/ 1125457 w 6891715"/>
                <a:gd name="connsiteY2214" fmla="*/ 3243513 h 6367455"/>
                <a:gd name="connsiteX2215" fmla="*/ 1113719 w 6891715"/>
                <a:gd name="connsiteY2215" fmla="*/ 3242242 h 6367455"/>
                <a:gd name="connsiteX2216" fmla="*/ 1103884 w 6891715"/>
                <a:gd name="connsiteY2216" fmla="*/ 3231121 h 6367455"/>
                <a:gd name="connsiteX2217" fmla="*/ 1091194 w 6891715"/>
                <a:gd name="connsiteY2217" fmla="*/ 3223496 h 6367455"/>
                <a:gd name="connsiteX2218" fmla="*/ 1092463 w 6891715"/>
                <a:gd name="connsiteY2218" fmla="*/ 3210787 h 6367455"/>
                <a:gd name="connsiteX2219" fmla="*/ 1108008 w 6891715"/>
                <a:gd name="connsiteY2219" fmla="*/ 3205703 h 6367455"/>
                <a:gd name="connsiteX2220" fmla="*/ 1091511 w 6891715"/>
                <a:gd name="connsiteY2220" fmla="*/ 3203480 h 6367455"/>
                <a:gd name="connsiteX2221" fmla="*/ 1090877 w 6891715"/>
                <a:gd name="connsiteY2221" fmla="*/ 3209516 h 6367455"/>
                <a:gd name="connsiteX2222" fmla="*/ 1082628 w 6891715"/>
                <a:gd name="connsiteY2222" fmla="*/ 3212375 h 6367455"/>
                <a:gd name="connsiteX2223" fmla="*/ 1066766 w 6891715"/>
                <a:gd name="connsiteY2223" fmla="*/ 3204750 h 6367455"/>
                <a:gd name="connsiteX2224" fmla="*/ 1067718 w 6891715"/>
                <a:gd name="connsiteY2224" fmla="*/ 3197444 h 6367455"/>
                <a:gd name="connsiteX2225" fmla="*/ 1088022 w 6891715"/>
                <a:gd name="connsiteY2225" fmla="*/ 3193312 h 6367455"/>
                <a:gd name="connsiteX2226" fmla="*/ 1098491 w 6891715"/>
                <a:gd name="connsiteY2226" fmla="*/ 3195854 h 6367455"/>
                <a:gd name="connsiteX2227" fmla="*/ 1107057 w 6891715"/>
                <a:gd name="connsiteY2227" fmla="*/ 3194901 h 6367455"/>
                <a:gd name="connsiteX2228" fmla="*/ 1108643 w 6891715"/>
                <a:gd name="connsiteY2228" fmla="*/ 3183146 h 6367455"/>
                <a:gd name="connsiteX2229" fmla="*/ 1099126 w 6891715"/>
                <a:gd name="connsiteY2229" fmla="*/ 3170755 h 6367455"/>
                <a:gd name="connsiteX2230" fmla="*/ 1103249 w 6891715"/>
                <a:gd name="connsiteY2230" fmla="*/ 3157411 h 6367455"/>
                <a:gd name="connsiteX2231" fmla="*/ 1123236 w 6891715"/>
                <a:gd name="connsiteY2231" fmla="*/ 3154870 h 6367455"/>
                <a:gd name="connsiteX2232" fmla="*/ 1104201 w 6891715"/>
                <a:gd name="connsiteY2232" fmla="*/ 3145338 h 6367455"/>
                <a:gd name="connsiteX2233" fmla="*/ 1119112 w 6891715"/>
                <a:gd name="connsiteY2233" fmla="*/ 3135807 h 6367455"/>
                <a:gd name="connsiteX2234" fmla="*/ 1131802 w 6891715"/>
                <a:gd name="connsiteY2234" fmla="*/ 3142162 h 6367455"/>
                <a:gd name="connsiteX2235" fmla="*/ 1116891 w 6891715"/>
                <a:gd name="connsiteY2235" fmla="*/ 3125323 h 6367455"/>
                <a:gd name="connsiteX2236" fmla="*/ 1122919 w 6891715"/>
                <a:gd name="connsiteY2236" fmla="*/ 3116745 h 6367455"/>
                <a:gd name="connsiteX2237" fmla="*/ 1139733 w 6891715"/>
                <a:gd name="connsiteY2237" fmla="*/ 3113568 h 6367455"/>
                <a:gd name="connsiteX2238" fmla="*/ 1141002 w 6891715"/>
                <a:gd name="connsiteY2238" fmla="*/ 3108167 h 6367455"/>
                <a:gd name="connsiteX2239" fmla="*/ 1123870 w 6891715"/>
                <a:gd name="connsiteY2239" fmla="*/ 3102131 h 6367455"/>
                <a:gd name="connsiteX2240" fmla="*/ 1147981 w 6891715"/>
                <a:gd name="connsiteY2240" fmla="*/ 3086881 h 6367455"/>
                <a:gd name="connsiteX2241" fmla="*/ 1126091 w 6891715"/>
                <a:gd name="connsiteY2241" fmla="*/ 3094823 h 6367455"/>
                <a:gd name="connsiteX2242" fmla="*/ 1126091 w 6891715"/>
                <a:gd name="connsiteY2242" fmla="*/ 3086245 h 6367455"/>
                <a:gd name="connsiteX2243" fmla="*/ 1114353 w 6891715"/>
                <a:gd name="connsiteY2243" fmla="*/ 3102131 h 6367455"/>
                <a:gd name="connsiteX2244" fmla="*/ 1100711 w 6891715"/>
                <a:gd name="connsiteY2244" fmla="*/ 3083385 h 6367455"/>
                <a:gd name="connsiteX2245" fmla="*/ 1095953 w 6891715"/>
                <a:gd name="connsiteY2245" fmla="*/ 3062099 h 6367455"/>
                <a:gd name="connsiteX2246" fmla="*/ 1104518 w 6891715"/>
                <a:gd name="connsiteY2246" fmla="*/ 3057969 h 6367455"/>
                <a:gd name="connsiteX2247" fmla="*/ 1122601 w 6891715"/>
                <a:gd name="connsiteY2247" fmla="*/ 3068136 h 6367455"/>
                <a:gd name="connsiteX2248" fmla="*/ 1134340 w 6891715"/>
                <a:gd name="connsiteY2248" fmla="*/ 3067183 h 6367455"/>
                <a:gd name="connsiteX2249" fmla="*/ 1121332 w 6891715"/>
                <a:gd name="connsiteY2249" fmla="*/ 3062099 h 6367455"/>
                <a:gd name="connsiteX2250" fmla="*/ 1101981 w 6891715"/>
                <a:gd name="connsiteY2250" fmla="*/ 3038271 h 6367455"/>
                <a:gd name="connsiteX2251" fmla="*/ 1106422 w 6891715"/>
                <a:gd name="connsiteY2251" fmla="*/ 3031599 h 6367455"/>
                <a:gd name="connsiteX2252" fmla="*/ 1114670 w 6891715"/>
                <a:gd name="connsiteY2252" fmla="*/ 3030329 h 6367455"/>
                <a:gd name="connsiteX2253" fmla="*/ 1100077 w 6891715"/>
                <a:gd name="connsiteY2253" fmla="*/ 3010631 h 6367455"/>
                <a:gd name="connsiteX2254" fmla="*/ 1108960 w 6891715"/>
                <a:gd name="connsiteY2254" fmla="*/ 3001100 h 6367455"/>
                <a:gd name="connsiteX2255" fmla="*/ 1121967 w 6891715"/>
                <a:gd name="connsiteY2255" fmla="*/ 3001100 h 6367455"/>
                <a:gd name="connsiteX2256" fmla="*/ 1145126 w 6891715"/>
                <a:gd name="connsiteY2256" fmla="*/ 3001735 h 6367455"/>
                <a:gd name="connsiteX2257" fmla="*/ 1141002 w 6891715"/>
                <a:gd name="connsiteY2257" fmla="*/ 2996334 h 6367455"/>
                <a:gd name="connsiteX2258" fmla="*/ 1144174 w 6891715"/>
                <a:gd name="connsiteY2258" fmla="*/ 2992204 h 6367455"/>
                <a:gd name="connsiteX2259" fmla="*/ 1156864 w 6891715"/>
                <a:gd name="connsiteY2259" fmla="*/ 3000464 h 6367455"/>
                <a:gd name="connsiteX2260" fmla="*/ 1160988 w 6891715"/>
                <a:gd name="connsiteY2260" fmla="*/ 2996334 h 6367455"/>
                <a:gd name="connsiteX2261" fmla="*/ 1150519 w 6891715"/>
                <a:gd name="connsiteY2261" fmla="*/ 2978543 h 6367455"/>
                <a:gd name="connsiteX2262" fmla="*/ 1136243 w 6891715"/>
                <a:gd name="connsiteY2262" fmla="*/ 2967105 h 6367455"/>
                <a:gd name="connsiteX2263" fmla="*/ 1136243 w 6891715"/>
                <a:gd name="connsiteY2263" fmla="*/ 2960751 h 6367455"/>
                <a:gd name="connsiteX2264" fmla="*/ 1143857 w 6891715"/>
                <a:gd name="connsiteY2264" fmla="*/ 2958526 h 6367455"/>
                <a:gd name="connsiteX2265" fmla="*/ 1153374 w 6891715"/>
                <a:gd name="connsiteY2265" fmla="*/ 2963928 h 6367455"/>
                <a:gd name="connsiteX2266" fmla="*/ 1155277 w 6891715"/>
                <a:gd name="connsiteY2266" fmla="*/ 2958526 h 6367455"/>
                <a:gd name="connsiteX2267" fmla="*/ 1147029 w 6891715"/>
                <a:gd name="connsiteY2267" fmla="*/ 2943593 h 6367455"/>
                <a:gd name="connsiteX2268" fmla="*/ 1156229 w 6891715"/>
                <a:gd name="connsiteY2268" fmla="*/ 2935012 h 6367455"/>
                <a:gd name="connsiteX2269" fmla="*/ 1166699 w 6891715"/>
                <a:gd name="connsiteY2269" fmla="*/ 2928659 h 6367455"/>
                <a:gd name="connsiteX2270" fmla="*/ 1181609 w 6891715"/>
                <a:gd name="connsiteY2270" fmla="*/ 2937873 h 6367455"/>
                <a:gd name="connsiteX2271" fmla="*/ 1181609 w 6891715"/>
                <a:gd name="connsiteY2271" fmla="*/ 2931834 h 6367455"/>
                <a:gd name="connsiteX2272" fmla="*/ 1163526 w 6891715"/>
                <a:gd name="connsiteY2272" fmla="*/ 2922306 h 6367455"/>
                <a:gd name="connsiteX2273" fmla="*/ 1161305 w 6891715"/>
                <a:gd name="connsiteY2273" fmla="*/ 2911186 h 6367455"/>
                <a:gd name="connsiteX2274" fmla="*/ 1162257 w 6891715"/>
                <a:gd name="connsiteY2274" fmla="*/ 2899430 h 6367455"/>
                <a:gd name="connsiteX2275" fmla="*/ 1174947 w 6891715"/>
                <a:gd name="connsiteY2275" fmla="*/ 2882275 h 6367455"/>
                <a:gd name="connsiteX2276" fmla="*/ 1176850 w 6891715"/>
                <a:gd name="connsiteY2276" fmla="*/ 2869567 h 6367455"/>
                <a:gd name="connsiteX2277" fmla="*/ 1181926 w 6891715"/>
                <a:gd name="connsiteY2277" fmla="*/ 2869567 h 6367455"/>
                <a:gd name="connsiteX2278" fmla="*/ 1192395 w 6891715"/>
                <a:gd name="connsiteY2278" fmla="*/ 2865437 h 6367455"/>
                <a:gd name="connsiteX2279" fmla="*/ 1202229 w 6891715"/>
                <a:gd name="connsiteY2279" fmla="*/ 2871474 h 6367455"/>
                <a:gd name="connsiteX2280" fmla="*/ 1213649 w 6891715"/>
                <a:gd name="connsiteY2280" fmla="*/ 2881003 h 6367455"/>
                <a:gd name="connsiteX2281" fmla="*/ 1216822 w 6891715"/>
                <a:gd name="connsiteY2281" fmla="*/ 2874650 h 6367455"/>
                <a:gd name="connsiteX2282" fmla="*/ 1224436 w 6891715"/>
                <a:gd name="connsiteY2282" fmla="*/ 2874650 h 6367455"/>
                <a:gd name="connsiteX2283" fmla="*/ 1233952 w 6891715"/>
                <a:gd name="connsiteY2283" fmla="*/ 2881639 h 6367455"/>
                <a:gd name="connsiteX2284" fmla="*/ 1241249 w 6891715"/>
                <a:gd name="connsiteY2284" fmla="*/ 2885769 h 6367455"/>
                <a:gd name="connsiteX2285" fmla="*/ 1253941 w 6891715"/>
                <a:gd name="connsiteY2285" fmla="*/ 2879415 h 6367455"/>
                <a:gd name="connsiteX2286" fmla="*/ 1279635 w 6891715"/>
                <a:gd name="connsiteY2286" fmla="*/ 2869567 h 6367455"/>
                <a:gd name="connsiteX2287" fmla="*/ 1295496 w 6891715"/>
                <a:gd name="connsiteY2287" fmla="*/ 2879097 h 6367455"/>
                <a:gd name="connsiteX2288" fmla="*/ 1311040 w 6891715"/>
                <a:gd name="connsiteY2288" fmla="*/ 2868614 h 6367455"/>
                <a:gd name="connsiteX2289" fmla="*/ 3854360 w 6891715"/>
                <a:gd name="connsiteY2289" fmla="*/ 2852734 h 6367455"/>
                <a:gd name="connsiteX2290" fmla="*/ 3865180 w 6891715"/>
                <a:gd name="connsiteY2290" fmla="*/ 2862282 h 6367455"/>
                <a:gd name="connsiteX2291" fmla="*/ 3876638 w 6891715"/>
                <a:gd name="connsiteY2291" fmla="*/ 2875649 h 6367455"/>
                <a:gd name="connsiteX2292" fmla="*/ 3876001 w 6891715"/>
                <a:gd name="connsiteY2292" fmla="*/ 2885198 h 6367455"/>
                <a:gd name="connsiteX2293" fmla="*/ 3865499 w 6891715"/>
                <a:gd name="connsiteY2293" fmla="*/ 2882333 h 6367455"/>
                <a:gd name="connsiteX2294" fmla="*/ 3855951 w 6891715"/>
                <a:gd name="connsiteY2294" fmla="*/ 2890927 h 6367455"/>
                <a:gd name="connsiteX2295" fmla="*/ 3847358 w 6891715"/>
                <a:gd name="connsiteY2295" fmla="*/ 2901431 h 6367455"/>
                <a:gd name="connsiteX2296" fmla="*/ 3832718 w 6891715"/>
                <a:gd name="connsiteY2296" fmla="*/ 2908115 h 6367455"/>
                <a:gd name="connsiteX2297" fmla="*/ 3829536 w 6891715"/>
                <a:gd name="connsiteY2297" fmla="*/ 2924031 h 6367455"/>
                <a:gd name="connsiteX2298" fmla="*/ 3797710 w 6891715"/>
                <a:gd name="connsiteY2298" fmla="*/ 2916709 h 6367455"/>
                <a:gd name="connsiteX2299" fmla="*/ 3790390 w 6891715"/>
                <a:gd name="connsiteY2299" fmla="*/ 2923077 h 6367455"/>
                <a:gd name="connsiteX2300" fmla="*/ 3787526 w 6891715"/>
                <a:gd name="connsiteY2300" fmla="*/ 2947269 h 6367455"/>
                <a:gd name="connsiteX2301" fmla="*/ 3764293 w 6891715"/>
                <a:gd name="connsiteY2301" fmla="*/ 2978145 h 6367455"/>
                <a:gd name="connsiteX2302" fmla="*/ 3751562 w 6891715"/>
                <a:gd name="connsiteY2302" fmla="*/ 2960319 h 6367455"/>
                <a:gd name="connsiteX2303" fmla="*/ 3758564 w 6891715"/>
                <a:gd name="connsiteY2303" fmla="*/ 2947588 h 6367455"/>
                <a:gd name="connsiteX2304" fmla="*/ 3777978 w 6891715"/>
                <a:gd name="connsiteY2304" fmla="*/ 2940264 h 6367455"/>
                <a:gd name="connsiteX2305" fmla="*/ 3778933 w 6891715"/>
                <a:gd name="connsiteY2305" fmla="*/ 2933896 h 6367455"/>
                <a:gd name="connsiteX2306" fmla="*/ 3755063 w 6891715"/>
                <a:gd name="connsiteY2306" fmla="*/ 2912890 h 6367455"/>
                <a:gd name="connsiteX2307" fmla="*/ 3743288 w 6891715"/>
                <a:gd name="connsiteY2307" fmla="*/ 2896019 h 6367455"/>
                <a:gd name="connsiteX2308" fmla="*/ 3761428 w 6891715"/>
                <a:gd name="connsiteY2308" fmla="*/ 2894747 h 6367455"/>
                <a:gd name="connsiteX2309" fmla="*/ 3746152 w 6891715"/>
                <a:gd name="connsiteY2309" fmla="*/ 2870875 h 6367455"/>
                <a:gd name="connsiteX2310" fmla="*/ 3751562 w 6891715"/>
                <a:gd name="connsiteY2310" fmla="*/ 2865465 h 6367455"/>
                <a:gd name="connsiteX2311" fmla="*/ 3772886 w 6891715"/>
                <a:gd name="connsiteY2311" fmla="*/ 2879787 h 6367455"/>
                <a:gd name="connsiteX2312" fmla="*/ 3775114 w 6891715"/>
                <a:gd name="connsiteY2312" fmla="*/ 2869284 h 6367455"/>
                <a:gd name="connsiteX2313" fmla="*/ 3789753 w 6891715"/>
                <a:gd name="connsiteY2313" fmla="*/ 2876604 h 6367455"/>
                <a:gd name="connsiteX2314" fmla="*/ 3779251 w 6891715"/>
                <a:gd name="connsiteY2314" fmla="*/ 2869284 h 6367455"/>
                <a:gd name="connsiteX2315" fmla="*/ 3802165 w 6891715"/>
                <a:gd name="connsiteY2315" fmla="*/ 2853370 h 6367455"/>
                <a:gd name="connsiteX2316" fmla="*/ 3818397 w 6891715"/>
                <a:gd name="connsiteY2316" fmla="*/ 2857190 h 6367455"/>
                <a:gd name="connsiteX2317" fmla="*/ 3881509 w 6891715"/>
                <a:gd name="connsiteY2317" fmla="*/ 2838447 h 6367455"/>
                <a:gd name="connsiteX2318" fmla="*/ 3889338 w 6891715"/>
                <a:gd name="connsiteY2318" fmla="*/ 2856748 h 6367455"/>
                <a:gd name="connsiteX2319" fmla="*/ 3879552 w 6891715"/>
                <a:gd name="connsiteY2319" fmla="*/ 2865433 h 6367455"/>
                <a:gd name="connsiteX2320" fmla="*/ 3866503 w 6891715"/>
                <a:gd name="connsiteY2320" fmla="*/ 2857058 h 6367455"/>
                <a:gd name="connsiteX2321" fmla="*/ 3865525 w 6891715"/>
                <a:gd name="connsiteY2321" fmla="*/ 2845582 h 6367455"/>
                <a:gd name="connsiteX2322" fmla="*/ 1378190 w 6891715"/>
                <a:gd name="connsiteY2322" fmla="*/ 2819397 h 6367455"/>
                <a:gd name="connsiteX2323" fmla="*/ 1384271 w 6891715"/>
                <a:gd name="connsiteY2323" fmla="*/ 2826202 h 6367455"/>
                <a:gd name="connsiteX2324" fmla="*/ 1377514 w 6891715"/>
                <a:gd name="connsiteY2324" fmla="*/ 2838446 h 6367455"/>
                <a:gd name="connsiteX2325" fmla="*/ 1370758 w 6891715"/>
                <a:gd name="connsiteY2325" fmla="*/ 2834024 h 6367455"/>
                <a:gd name="connsiteX2326" fmla="*/ 1368393 w 6891715"/>
                <a:gd name="connsiteY2326" fmla="*/ 2823820 h 6367455"/>
                <a:gd name="connsiteX2327" fmla="*/ 1342224 w 6891715"/>
                <a:gd name="connsiteY2327" fmla="*/ 2803518 h 6367455"/>
                <a:gd name="connsiteX2328" fmla="*/ 1357279 w 6891715"/>
                <a:gd name="connsiteY2328" fmla="*/ 2821795 h 6367455"/>
                <a:gd name="connsiteX2329" fmla="*/ 1344734 w 6891715"/>
                <a:gd name="connsiteY2329" fmla="*/ 2828923 h 6367455"/>
                <a:gd name="connsiteX2330" fmla="*/ 1331875 w 6891715"/>
                <a:gd name="connsiteY2330" fmla="*/ 2819010 h 6367455"/>
                <a:gd name="connsiteX2331" fmla="*/ 1331875 w 6891715"/>
                <a:gd name="connsiteY2331" fmla="*/ 2809712 h 6367455"/>
                <a:gd name="connsiteX2332" fmla="*/ 3807906 w 6891715"/>
                <a:gd name="connsiteY2332" fmla="*/ 2778119 h 6367455"/>
                <a:gd name="connsiteX2333" fmla="*/ 3833399 w 6891715"/>
                <a:gd name="connsiteY2333" fmla="*/ 2780025 h 6367455"/>
                <a:gd name="connsiteX2334" fmla="*/ 3843278 w 6891715"/>
                <a:gd name="connsiteY2334" fmla="*/ 2793676 h 6367455"/>
                <a:gd name="connsiteX2335" fmla="*/ 3849651 w 6891715"/>
                <a:gd name="connsiteY2335" fmla="*/ 2810504 h 6367455"/>
                <a:gd name="connsiteX2336" fmla="*/ 3844552 w 6891715"/>
                <a:gd name="connsiteY2336" fmla="*/ 2813998 h 6367455"/>
                <a:gd name="connsiteX2337" fmla="*/ 3839135 w 6891715"/>
                <a:gd name="connsiteY2337" fmla="*/ 2808599 h 6367455"/>
                <a:gd name="connsiteX2338" fmla="*/ 3830531 w 6891715"/>
                <a:gd name="connsiteY2338" fmla="*/ 2814950 h 6367455"/>
                <a:gd name="connsiteX2339" fmla="*/ 3823521 w 6891715"/>
                <a:gd name="connsiteY2339" fmla="*/ 2827653 h 6367455"/>
                <a:gd name="connsiteX2340" fmla="*/ 3817147 w 6891715"/>
                <a:gd name="connsiteY2340" fmla="*/ 2838447 h 6367455"/>
                <a:gd name="connsiteX2341" fmla="*/ 3804401 w 6891715"/>
                <a:gd name="connsiteY2341" fmla="*/ 2838447 h 6367455"/>
                <a:gd name="connsiteX2342" fmla="*/ 3793566 w 6891715"/>
                <a:gd name="connsiteY2342" fmla="*/ 2829241 h 6367455"/>
                <a:gd name="connsiteX2343" fmla="*/ 3795478 w 6891715"/>
                <a:gd name="connsiteY2343" fmla="*/ 2813362 h 6367455"/>
                <a:gd name="connsiteX2344" fmla="*/ 3778908 w 6891715"/>
                <a:gd name="connsiteY2344" fmla="*/ 2810187 h 6367455"/>
                <a:gd name="connsiteX2345" fmla="*/ 3765843 w 6891715"/>
                <a:gd name="connsiteY2345" fmla="*/ 2808281 h 6367455"/>
                <a:gd name="connsiteX2346" fmla="*/ 3762338 w 6891715"/>
                <a:gd name="connsiteY2346" fmla="*/ 2800976 h 6367455"/>
                <a:gd name="connsiteX2347" fmla="*/ 3780501 w 6891715"/>
                <a:gd name="connsiteY2347" fmla="*/ 2795579 h 6367455"/>
                <a:gd name="connsiteX2348" fmla="*/ 3793248 w 6891715"/>
                <a:gd name="connsiteY2348" fmla="*/ 2795262 h 6367455"/>
                <a:gd name="connsiteX2349" fmla="*/ 3802808 w 6891715"/>
                <a:gd name="connsiteY2349" fmla="*/ 2786692 h 6367455"/>
                <a:gd name="connsiteX2350" fmla="*/ 1396971 w 6891715"/>
                <a:gd name="connsiteY2350" fmla="*/ 2773356 h 6367455"/>
                <a:gd name="connsiteX2351" fmla="*/ 1389329 w 6891715"/>
                <a:gd name="connsiteY2351" fmla="*/ 2781295 h 6367455"/>
                <a:gd name="connsiteX2352" fmla="*/ 1382682 w 6891715"/>
                <a:gd name="connsiteY2352" fmla="*/ 2776589 h 6367455"/>
                <a:gd name="connsiteX2353" fmla="*/ 2732096 w 6891715"/>
                <a:gd name="connsiteY2353" fmla="*/ 2773211 h 6367455"/>
                <a:gd name="connsiteX2354" fmla="*/ 2750156 w 6891715"/>
                <a:gd name="connsiteY2354" fmla="*/ 2804578 h 6367455"/>
                <a:gd name="connsiteX2355" fmla="*/ 2750581 w 6891715"/>
                <a:gd name="connsiteY2355" fmla="*/ 2804292 h 6367455"/>
                <a:gd name="connsiteX2356" fmla="*/ 2732780 w 6891715"/>
                <a:gd name="connsiteY2356" fmla="*/ 2773363 h 6367455"/>
                <a:gd name="connsiteX2357" fmla="*/ 3884258 w 6891715"/>
                <a:gd name="connsiteY2357" fmla="*/ 2770182 h 6367455"/>
                <a:gd name="connsiteX2358" fmla="*/ 3886163 w 6891715"/>
                <a:gd name="connsiteY2358" fmla="*/ 2783610 h 6367455"/>
                <a:gd name="connsiteX2359" fmla="*/ 3875685 w 6891715"/>
                <a:gd name="connsiteY2359" fmla="*/ 2782673 h 6367455"/>
                <a:gd name="connsiteX2360" fmla="*/ 3875368 w 6891715"/>
                <a:gd name="connsiteY2360" fmla="*/ 2783610 h 6367455"/>
                <a:gd name="connsiteX2361" fmla="*/ 3874098 w 6891715"/>
                <a:gd name="connsiteY2361" fmla="*/ 2785484 h 6367455"/>
                <a:gd name="connsiteX2362" fmla="*/ 3872510 w 6891715"/>
                <a:gd name="connsiteY2362" fmla="*/ 2787358 h 6367455"/>
                <a:gd name="connsiteX2363" fmla="*/ 3871240 w 6891715"/>
                <a:gd name="connsiteY2363" fmla="*/ 2788607 h 6367455"/>
                <a:gd name="connsiteX2364" fmla="*/ 3870288 w 6891715"/>
                <a:gd name="connsiteY2364" fmla="*/ 2788920 h 6367455"/>
                <a:gd name="connsiteX2365" fmla="*/ 3869653 w 6891715"/>
                <a:gd name="connsiteY2365" fmla="*/ 2789232 h 6367455"/>
                <a:gd name="connsiteX2366" fmla="*/ 3869335 w 6891715"/>
                <a:gd name="connsiteY2366" fmla="*/ 2788920 h 6367455"/>
                <a:gd name="connsiteX2367" fmla="*/ 3868065 w 6891715"/>
                <a:gd name="connsiteY2367" fmla="*/ 2787983 h 6367455"/>
                <a:gd name="connsiteX2368" fmla="*/ 3866795 w 6891715"/>
                <a:gd name="connsiteY2368" fmla="*/ 2786421 h 6367455"/>
                <a:gd name="connsiteX2369" fmla="*/ 3866160 w 6891715"/>
                <a:gd name="connsiteY2369" fmla="*/ 2784860 h 6367455"/>
                <a:gd name="connsiteX2370" fmla="*/ 3864573 w 6891715"/>
                <a:gd name="connsiteY2370" fmla="*/ 2781112 h 6367455"/>
                <a:gd name="connsiteX2371" fmla="*/ 3863938 w 6891715"/>
                <a:gd name="connsiteY2371" fmla="*/ 2779863 h 6367455"/>
                <a:gd name="connsiteX2372" fmla="*/ 3866160 w 6891715"/>
                <a:gd name="connsiteY2372" fmla="*/ 2771431 h 6367455"/>
                <a:gd name="connsiteX2373" fmla="*/ 1338644 w 6891715"/>
                <a:gd name="connsiteY2373" fmla="*/ 2765421 h 6367455"/>
                <a:gd name="connsiteX2374" fmla="*/ 1354715 w 6891715"/>
                <a:gd name="connsiteY2374" fmla="*/ 2768237 h 6367455"/>
                <a:gd name="connsiteX2375" fmla="*/ 1360499 w 6891715"/>
                <a:gd name="connsiteY2375" fmla="*/ 2776688 h 6367455"/>
                <a:gd name="connsiteX2376" fmla="*/ 1357286 w 6891715"/>
                <a:gd name="connsiteY2376" fmla="*/ 2788270 h 6367455"/>
                <a:gd name="connsiteX2377" fmla="*/ 1363714 w 6891715"/>
                <a:gd name="connsiteY2377" fmla="*/ 2796720 h 6367455"/>
                <a:gd name="connsiteX2378" fmla="*/ 1379783 w 6891715"/>
                <a:gd name="connsiteY2378" fmla="*/ 2783575 h 6367455"/>
                <a:gd name="connsiteX2379" fmla="*/ 1389426 w 6891715"/>
                <a:gd name="connsiteY2379" fmla="*/ 2792027 h 6367455"/>
                <a:gd name="connsiteX2380" fmla="*/ 1395855 w 6891715"/>
                <a:gd name="connsiteY2380" fmla="*/ 2797346 h 6367455"/>
                <a:gd name="connsiteX2381" fmla="*/ 1409674 w 6891715"/>
                <a:gd name="connsiteY2381" fmla="*/ 2792965 h 6367455"/>
                <a:gd name="connsiteX2382" fmla="*/ 1404532 w 6891715"/>
                <a:gd name="connsiteY2382" fmla="*/ 2806422 h 6367455"/>
                <a:gd name="connsiteX2383" fmla="*/ 1389426 w 6891715"/>
                <a:gd name="connsiteY2383" fmla="*/ 2809869 h 6367455"/>
                <a:gd name="connsiteX2384" fmla="*/ 1382998 w 6891715"/>
                <a:gd name="connsiteY2384" fmla="*/ 2792027 h 6367455"/>
                <a:gd name="connsiteX2385" fmla="*/ 1357286 w 6891715"/>
                <a:gd name="connsiteY2385" fmla="*/ 2807990 h 6367455"/>
                <a:gd name="connsiteX2386" fmla="*/ 1349572 w 6891715"/>
                <a:gd name="connsiteY2386" fmla="*/ 2801727 h 6367455"/>
                <a:gd name="connsiteX2387" fmla="*/ 1338965 w 6891715"/>
                <a:gd name="connsiteY2387" fmla="*/ 2800786 h 6367455"/>
                <a:gd name="connsiteX2388" fmla="*/ 1330289 w 6891715"/>
                <a:gd name="connsiteY2388" fmla="*/ 2789522 h 6367455"/>
                <a:gd name="connsiteX2389" fmla="*/ 4266528 w 6891715"/>
                <a:gd name="connsiteY2389" fmla="*/ 2764378 h 6367455"/>
                <a:gd name="connsiteX2390" fmla="*/ 4255416 w 6891715"/>
                <a:gd name="connsiteY2390" fmla="*/ 2776749 h 6367455"/>
                <a:gd name="connsiteX2391" fmla="*/ 4246843 w 6891715"/>
                <a:gd name="connsiteY2391" fmla="*/ 2786583 h 6367455"/>
                <a:gd name="connsiteX2392" fmla="*/ 4240493 w 6891715"/>
                <a:gd name="connsiteY2392" fmla="*/ 2794194 h 6367455"/>
                <a:gd name="connsiteX2393" fmla="*/ 4238588 w 6891715"/>
                <a:gd name="connsiteY2393" fmla="*/ 2797365 h 6367455"/>
                <a:gd name="connsiteX2394" fmla="*/ 4237001 w 6891715"/>
                <a:gd name="connsiteY2394" fmla="*/ 2801168 h 6367455"/>
                <a:gd name="connsiteX2395" fmla="*/ 4236048 w 6891715"/>
                <a:gd name="connsiteY2395" fmla="*/ 2805297 h 6367455"/>
                <a:gd name="connsiteX2396" fmla="*/ 4235413 w 6891715"/>
                <a:gd name="connsiteY2396" fmla="*/ 2809735 h 6367455"/>
                <a:gd name="connsiteX2397" fmla="*/ 4234778 w 6891715"/>
                <a:gd name="connsiteY2397" fmla="*/ 2816400 h 6367455"/>
                <a:gd name="connsiteX2398" fmla="*/ 4234461 w 6891715"/>
                <a:gd name="connsiteY2398" fmla="*/ 2819572 h 6367455"/>
                <a:gd name="connsiteX2399" fmla="*/ 4254146 w 6891715"/>
                <a:gd name="connsiteY2399" fmla="*/ 2828459 h 6367455"/>
                <a:gd name="connsiteX2400" fmla="*/ 4251606 w 6891715"/>
                <a:gd name="connsiteY2400" fmla="*/ 2849076 h 6367455"/>
                <a:gd name="connsiteX2401" fmla="*/ 4262401 w 6891715"/>
                <a:gd name="connsiteY2401" fmla="*/ 2891579 h 6367455"/>
                <a:gd name="connsiteX2402" fmla="*/ 4276371 w 6891715"/>
                <a:gd name="connsiteY2402" fmla="*/ 2915372 h 6367455"/>
                <a:gd name="connsiteX2403" fmla="*/ 4285578 w 6891715"/>
                <a:gd name="connsiteY2403" fmla="*/ 2923936 h 6367455"/>
                <a:gd name="connsiteX2404" fmla="*/ 4290658 w 6891715"/>
                <a:gd name="connsiteY2404" fmla="*/ 2940748 h 6367455"/>
                <a:gd name="connsiteX2405" fmla="*/ 4301453 w 6891715"/>
                <a:gd name="connsiteY2405" fmla="*/ 2941065 h 6367455"/>
                <a:gd name="connsiteX2406" fmla="*/ 4301578 w 6891715"/>
                <a:gd name="connsiteY2406" fmla="*/ 2941217 h 6367455"/>
                <a:gd name="connsiteX2407" fmla="*/ 4306221 w 6891715"/>
                <a:gd name="connsiteY2407" fmla="*/ 2941461 h 6367455"/>
                <a:gd name="connsiteX2408" fmla="*/ 4319241 w 6891715"/>
                <a:gd name="connsiteY2408" fmla="*/ 2956380 h 6367455"/>
                <a:gd name="connsiteX2409" fmla="*/ 4323369 w 6891715"/>
                <a:gd name="connsiteY2409" fmla="*/ 2975426 h 6367455"/>
                <a:gd name="connsiteX2410" fmla="*/ 4340199 w 6891715"/>
                <a:gd name="connsiteY2410" fmla="*/ 2977966 h 6367455"/>
                <a:gd name="connsiteX2411" fmla="*/ 4348773 w 6891715"/>
                <a:gd name="connsiteY2411" fmla="*/ 2967807 h 6367455"/>
                <a:gd name="connsiteX2412" fmla="*/ 4348456 w 6891715"/>
                <a:gd name="connsiteY2412" fmla="*/ 2950666 h 6367455"/>
                <a:gd name="connsiteX2413" fmla="*/ 4341787 w 6891715"/>
                <a:gd name="connsiteY2413" fmla="*/ 2924319 h 6367455"/>
                <a:gd name="connsiteX2414" fmla="*/ 4330990 w 6891715"/>
                <a:gd name="connsiteY2414" fmla="*/ 2916701 h 6367455"/>
                <a:gd name="connsiteX2415" fmla="*/ 4315112 w 6891715"/>
                <a:gd name="connsiteY2415" fmla="*/ 2924002 h 6367455"/>
                <a:gd name="connsiteX2416" fmla="*/ 4298282 w 6891715"/>
                <a:gd name="connsiteY2416" fmla="*/ 2924319 h 6367455"/>
                <a:gd name="connsiteX2417" fmla="*/ 4287803 w 6891715"/>
                <a:gd name="connsiteY2417" fmla="*/ 2904956 h 6367455"/>
                <a:gd name="connsiteX2418" fmla="*/ 4291296 w 6891715"/>
                <a:gd name="connsiteY2418" fmla="*/ 2892258 h 6367455"/>
                <a:gd name="connsiteX2419" fmla="*/ 4296059 w 6891715"/>
                <a:gd name="connsiteY2419" fmla="*/ 2881148 h 6367455"/>
                <a:gd name="connsiteX2420" fmla="*/ 4313525 w 6891715"/>
                <a:gd name="connsiteY2420" fmla="*/ 2869719 h 6367455"/>
                <a:gd name="connsiteX2421" fmla="*/ 4312890 w 6891715"/>
                <a:gd name="connsiteY2421" fmla="*/ 2841468 h 6367455"/>
                <a:gd name="connsiteX2422" fmla="*/ 4309396 w 6891715"/>
                <a:gd name="connsiteY2422" fmla="*/ 2811629 h 6367455"/>
                <a:gd name="connsiteX2423" fmla="*/ 4314477 w 6891715"/>
                <a:gd name="connsiteY2423" fmla="*/ 2787822 h 6367455"/>
                <a:gd name="connsiteX2424" fmla="*/ 4313842 w 6891715"/>
                <a:gd name="connsiteY2424" fmla="*/ 2784012 h 6367455"/>
                <a:gd name="connsiteX2425" fmla="*/ 4314747 w 6891715"/>
                <a:gd name="connsiteY2425" fmla="*/ 2782557 h 6367455"/>
                <a:gd name="connsiteX2426" fmla="*/ 4312883 w 6891715"/>
                <a:gd name="connsiteY2426" fmla="*/ 2774845 h 6367455"/>
                <a:gd name="connsiteX2427" fmla="*/ 4295421 w 6891715"/>
                <a:gd name="connsiteY2427" fmla="*/ 2783093 h 6367455"/>
                <a:gd name="connsiteX2428" fmla="*/ 4293833 w 6891715"/>
                <a:gd name="connsiteY2428" fmla="*/ 2772624 h 6367455"/>
                <a:gd name="connsiteX2429" fmla="*/ 1361090 w 6891715"/>
                <a:gd name="connsiteY2429" fmla="*/ 2755895 h 6367455"/>
                <a:gd name="connsiteX2430" fmla="*/ 1374745 w 6891715"/>
                <a:gd name="connsiteY2430" fmla="*/ 2758673 h 6367455"/>
                <a:gd name="connsiteX2431" fmla="*/ 1365217 w 6891715"/>
                <a:gd name="connsiteY2431" fmla="*/ 2767009 h 6367455"/>
                <a:gd name="connsiteX2432" fmla="*/ 1358867 w 6891715"/>
                <a:gd name="connsiteY2432" fmla="*/ 2760834 h 6367455"/>
                <a:gd name="connsiteX2433" fmla="*/ 1409438 w 6891715"/>
                <a:gd name="connsiteY2433" fmla="*/ 2754306 h 6367455"/>
                <a:gd name="connsiteX2434" fmla="*/ 1411262 w 6891715"/>
                <a:gd name="connsiteY2434" fmla="*/ 2765420 h 6367455"/>
                <a:gd name="connsiteX2435" fmla="*/ 1396971 w 6891715"/>
                <a:gd name="connsiteY2435" fmla="*/ 2761379 h 6367455"/>
                <a:gd name="connsiteX2436" fmla="*/ 1423961 w 6891715"/>
                <a:gd name="connsiteY2436" fmla="*/ 2730494 h 6367455"/>
                <a:gd name="connsiteX2437" fmla="*/ 1419616 w 6891715"/>
                <a:gd name="connsiteY2437" fmla="*/ 2737694 h 6367455"/>
                <a:gd name="connsiteX2438" fmla="*/ 1398559 w 6891715"/>
                <a:gd name="connsiteY2438" fmla="*/ 2752719 h 6367455"/>
                <a:gd name="connsiteX2439" fmla="*/ 1399227 w 6891715"/>
                <a:gd name="connsiteY2439" fmla="*/ 2740198 h 6367455"/>
                <a:gd name="connsiteX2440" fmla="*/ 1410592 w 6891715"/>
                <a:gd name="connsiteY2440" fmla="*/ 2730808 h 6367455"/>
                <a:gd name="connsiteX2441" fmla="*/ 1377050 w 6891715"/>
                <a:gd name="connsiteY2441" fmla="*/ 2728907 h 6367455"/>
                <a:gd name="connsiteX2442" fmla="*/ 1374767 w 6891715"/>
                <a:gd name="connsiteY2442" fmla="*/ 2734996 h 6367455"/>
                <a:gd name="connsiteX2443" fmla="*/ 1385859 w 6891715"/>
                <a:gd name="connsiteY2443" fmla="*/ 2743825 h 6367455"/>
                <a:gd name="connsiteX2444" fmla="*/ 1382923 w 6891715"/>
                <a:gd name="connsiteY2444" fmla="*/ 2751131 h 6367455"/>
                <a:gd name="connsiteX2445" fmla="*/ 1372483 w 6891715"/>
                <a:gd name="connsiteY2445" fmla="*/ 2741391 h 6367455"/>
                <a:gd name="connsiteX2446" fmla="*/ 1362043 w 6891715"/>
                <a:gd name="connsiteY2446" fmla="*/ 2739260 h 6367455"/>
                <a:gd name="connsiteX2447" fmla="*/ 1368241 w 6891715"/>
                <a:gd name="connsiteY2447" fmla="*/ 2731039 h 6367455"/>
                <a:gd name="connsiteX2448" fmla="*/ 2164892 w 6891715"/>
                <a:gd name="connsiteY2448" fmla="*/ 2724151 h 6367455"/>
                <a:gd name="connsiteX2449" fmla="*/ 2168495 w 6891715"/>
                <a:gd name="connsiteY2449" fmla="*/ 2736589 h 6367455"/>
                <a:gd name="connsiteX2450" fmla="*/ 2163389 w 6891715"/>
                <a:gd name="connsiteY2450" fmla="*/ 2754314 h 6367455"/>
                <a:gd name="connsiteX2451" fmla="*/ 2157383 w 6891715"/>
                <a:gd name="connsiteY2451" fmla="*/ 2749028 h 6367455"/>
                <a:gd name="connsiteX2452" fmla="*/ 2160986 w 6891715"/>
                <a:gd name="connsiteY2452" fmla="*/ 2729437 h 6367455"/>
                <a:gd name="connsiteX2453" fmla="*/ 4327488 w 6891715"/>
                <a:gd name="connsiteY2453" fmla="*/ 2719966 h 6367455"/>
                <a:gd name="connsiteX2454" fmla="*/ 4324631 w 6891715"/>
                <a:gd name="connsiteY2454" fmla="*/ 2731387 h 6367455"/>
                <a:gd name="connsiteX2455" fmla="*/ 4318281 w 6891715"/>
                <a:gd name="connsiteY2455" fmla="*/ 2738683 h 6367455"/>
                <a:gd name="connsiteX2456" fmla="*/ 4321773 w 6891715"/>
                <a:gd name="connsiteY2456" fmla="*/ 2741538 h 6367455"/>
                <a:gd name="connsiteX2457" fmla="*/ 4328442 w 6891715"/>
                <a:gd name="connsiteY2457" fmla="*/ 2741272 h 6367455"/>
                <a:gd name="connsiteX2458" fmla="*/ 4328450 w 6891715"/>
                <a:gd name="connsiteY2458" fmla="*/ 2741158 h 6367455"/>
                <a:gd name="connsiteX2459" fmla="*/ 4334483 w 6891715"/>
                <a:gd name="connsiteY2459" fmla="*/ 2740523 h 6367455"/>
                <a:gd name="connsiteX2460" fmla="*/ 4337341 w 6891715"/>
                <a:gd name="connsiteY2460" fmla="*/ 2744333 h 6367455"/>
                <a:gd name="connsiteX2461" fmla="*/ 4332578 w 6891715"/>
                <a:gd name="connsiteY2461" fmla="*/ 2758299 h 6367455"/>
                <a:gd name="connsiteX2462" fmla="*/ 4344962 w 6891715"/>
                <a:gd name="connsiteY2462" fmla="*/ 2741476 h 6367455"/>
                <a:gd name="connsiteX2463" fmla="*/ 4339564 w 6891715"/>
                <a:gd name="connsiteY2463" fmla="*/ 2735126 h 6367455"/>
                <a:gd name="connsiteX2464" fmla="*/ 4346233 w 6891715"/>
                <a:gd name="connsiteY2464" fmla="*/ 2732904 h 6367455"/>
                <a:gd name="connsiteX2465" fmla="*/ 4338929 w 6891715"/>
                <a:gd name="connsiteY2465" fmla="*/ 2726874 h 6367455"/>
                <a:gd name="connsiteX2466" fmla="*/ 4330355 w 6891715"/>
                <a:gd name="connsiteY2466" fmla="*/ 2721794 h 6367455"/>
                <a:gd name="connsiteX2467" fmla="*/ 4330404 w 6891715"/>
                <a:gd name="connsiteY2467" fmla="*/ 2721310 h 6367455"/>
                <a:gd name="connsiteX2468" fmla="*/ 3421026 w 6891715"/>
                <a:gd name="connsiteY2468" fmla="*/ 2717795 h 6367455"/>
                <a:gd name="connsiteX2469" fmla="*/ 3419502 w 6891715"/>
                <a:gd name="connsiteY2469" fmla="*/ 2733233 h 6367455"/>
                <a:gd name="connsiteX2470" fmla="*/ 3412190 w 6891715"/>
                <a:gd name="connsiteY2470" fmla="*/ 2746371 h 6367455"/>
                <a:gd name="connsiteX2471" fmla="*/ 3403050 w 6891715"/>
                <a:gd name="connsiteY2471" fmla="*/ 2734218 h 6367455"/>
                <a:gd name="connsiteX2472" fmla="*/ 3396042 w 6891715"/>
                <a:gd name="connsiteY2472" fmla="*/ 2735861 h 6367455"/>
                <a:gd name="connsiteX2473" fmla="*/ 3390863 w 6891715"/>
                <a:gd name="connsiteY2473" fmla="*/ 2722724 h 6367455"/>
                <a:gd name="connsiteX2474" fmla="*/ 3403050 w 6891715"/>
                <a:gd name="connsiteY2474" fmla="*/ 2724693 h 6367455"/>
                <a:gd name="connsiteX2475" fmla="*/ 3342285 w 6891715"/>
                <a:gd name="connsiteY2475" fmla="*/ 2709858 h 6367455"/>
                <a:gd name="connsiteX2476" fmla="*/ 3349588 w 6891715"/>
                <a:gd name="connsiteY2476" fmla="*/ 2718830 h 6367455"/>
                <a:gd name="connsiteX2477" fmla="*/ 3337840 w 6891715"/>
                <a:gd name="connsiteY2477" fmla="*/ 2725733 h 6367455"/>
                <a:gd name="connsiteX2478" fmla="*/ 3327363 w 6891715"/>
                <a:gd name="connsiteY2478" fmla="*/ 2714687 h 6367455"/>
                <a:gd name="connsiteX2479" fmla="*/ 3433725 w 6891715"/>
                <a:gd name="connsiteY2479" fmla="*/ 2679697 h 6367455"/>
                <a:gd name="connsiteX2480" fmla="*/ 3429527 w 6891715"/>
                <a:gd name="connsiteY2480" fmla="*/ 2689174 h 6367455"/>
                <a:gd name="connsiteX2481" fmla="*/ 3426298 w 6891715"/>
                <a:gd name="connsiteY2481" fmla="*/ 2696367 h 6367455"/>
                <a:gd name="connsiteX2482" fmla="*/ 3424361 w 6891715"/>
                <a:gd name="connsiteY2482" fmla="*/ 2701596 h 6367455"/>
                <a:gd name="connsiteX2483" fmla="*/ 3424038 w 6891715"/>
                <a:gd name="connsiteY2483" fmla="*/ 2701922 h 6367455"/>
                <a:gd name="connsiteX2484" fmla="*/ 3423715 w 6891715"/>
                <a:gd name="connsiteY2484" fmla="*/ 2701922 h 6367455"/>
                <a:gd name="connsiteX2485" fmla="*/ 3422101 w 6891715"/>
                <a:gd name="connsiteY2485" fmla="*/ 2701268 h 6367455"/>
                <a:gd name="connsiteX2486" fmla="*/ 3420809 w 6891715"/>
                <a:gd name="connsiteY2486" fmla="*/ 2699306 h 6367455"/>
                <a:gd name="connsiteX2487" fmla="*/ 3418872 w 6891715"/>
                <a:gd name="connsiteY2487" fmla="*/ 2697020 h 6367455"/>
                <a:gd name="connsiteX2488" fmla="*/ 3415643 w 6891715"/>
                <a:gd name="connsiteY2488" fmla="*/ 2692771 h 6367455"/>
                <a:gd name="connsiteX2489" fmla="*/ 3414675 w 6891715"/>
                <a:gd name="connsiteY2489" fmla="*/ 2690483 h 6367455"/>
                <a:gd name="connsiteX2490" fmla="*/ 2171036 w 6891715"/>
                <a:gd name="connsiteY2490" fmla="*/ 2678115 h 6367455"/>
                <a:gd name="connsiteX2491" fmla="*/ 2181830 w 6891715"/>
                <a:gd name="connsiteY2491" fmla="*/ 2678115 h 6367455"/>
                <a:gd name="connsiteX2492" fmla="*/ 2174210 w 6891715"/>
                <a:gd name="connsiteY2492" fmla="*/ 2694674 h 6367455"/>
                <a:gd name="connsiteX2493" fmla="*/ 2185958 w 6891715"/>
                <a:gd name="connsiteY2493" fmla="*/ 2700844 h 6367455"/>
                <a:gd name="connsiteX2494" fmla="*/ 2190720 w 6891715"/>
                <a:gd name="connsiteY2494" fmla="*/ 2708312 h 6367455"/>
                <a:gd name="connsiteX2495" fmla="*/ 2182149 w 6891715"/>
                <a:gd name="connsiteY2495" fmla="*/ 2715780 h 6367455"/>
                <a:gd name="connsiteX2496" fmla="*/ 2188498 w 6891715"/>
                <a:gd name="connsiteY2496" fmla="*/ 2735262 h 6367455"/>
                <a:gd name="connsiteX2497" fmla="*/ 2181194 w 6891715"/>
                <a:gd name="connsiteY2497" fmla="*/ 2732015 h 6367455"/>
                <a:gd name="connsiteX2498" fmla="*/ 2166272 w 6891715"/>
                <a:gd name="connsiteY2498" fmla="*/ 2715130 h 6367455"/>
                <a:gd name="connsiteX2499" fmla="*/ 2163733 w 6891715"/>
                <a:gd name="connsiteY2499" fmla="*/ 2692401 h 6367455"/>
                <a:gd name="connsiteX2500" fmla="*/ 2164568 w 6891715"/>
                <a:gd name="connsiteY2500" fmla="*/ 2619379 h 6367455"/>
                <a:gd name="connsiteX2501" fmla="*/ 2170249 w 6891715"/>
                <a:gd name="connsiteY2501" fmla="*/ 2620019 h 6367455"/>
                <a:gd name="connsiteX2502" fmla="*/ 2179607 w 6891715"/>
                <a:gd name="connsiteY2502" fmla="*/ 2637322 h 6367455"/>
                <a:gd name="connsiteX2503" fmla="*/ 2175263 w 6891715"/>
                <a:gd name="connsiteY2503" fmla="*/ 2654303 h 6367455"/>
                <a:gd name="connsiteX2504" fmla="*/ 2160558 w 6891715"/>
                <a:gd name="connsiteY2504" fmla="*/ 2630913 h 6367455"/>
                <a:gd name="connsiteX2505" fmla="*/ 2201425 w 6891715"/>
                <a:gd name="connsiteY2505" fmla="*/ 2586041 h 6367455"/>
                <a:gd name="connsiteX2506" fmla="*/ 2209771 w 6891715"/>
                <a:gd name="connsiteY2506" fmla="*/ 2586041 h 6367455"/>
                <a:gd name="connsiteX2507" fmla="*/ 2207915 w 6891715"/>
                <a:gd name="connsiteY2507" fmla="*/ 2605552 h 6367455"/>
                <a:gd name="connsiteX2508" fmla="*/ 2181644 w 6891715"/>
                <a:gd name="connsiteY2508" fmla="*/ 2628902 h 6367455"/>
                <a:gd name="connsiteX2509" fmla="*/ 2174844 w 6891715"/>
                <a:gd name="connsiteY2509" fmla="*/ 2611949 h 6367455"/>
                <a:gd name="connsiteX2510" fmla="*/ 2180100 w 6891715"/>
                <a:gd name="connsiteY2510" fmla="*/ 2596276 h 6367455"/>
                <a:gd name="connsiteX2511" fmla="*/ 2148426 w 6891715"/>
                <a:gd name="connsiteY2511" fmla="*/ 2586041 h 6367455"/>
                <a:gd name="connsiteX2512" fmla="*/ 2154587 w 6891715"/>
                <a:gd name="connsiteY2512" fmla="*/ 2587629 h 6367455"/>
                <a:gd name="connsiteX2513" fmla="*/ 2166908 w 6891715"/>
                <a:gd name="connsiteY2513" fmla="*/ 2597153 h 6367455"/>
                <a:gd name="connsiteX2514" fmla="*/ 2158593 w 6891715"/>
                <a:gd name="connsiteY2514" fmla="*/ 2609854 h 6367455"/>
                <a:gd name="connsiteX2515" fmla="*/ 2152430 w 6891715"/>
                <a:gd name="connsiteY2515" fmla="*/ 2613028 h 6367455"/>
                <a:gd name="connsiteX2516" fmla="*/ 2146270 w 6891715"/>
                <a:gd name="connsiteY2516" fmla="*/ 2598423 h 6367455"/>
                <a:gd name="connsiteX2517" fmla="*/ 3682894 w 6891715"/>
                <a:gd name="connsiteY2517" fmla="*/ 2570157 h 6367455"/>
                <a:gd name="connsiteX2518" fmla="*/ 3694076 w 6891715"/>
                <a:gd name="connsiteY2518" fmla="*/ 2582121 h 6367455"/>
                <a:gd name="connsiteX2519" fmla="*/ 3689417 w 6891715"/>
                <a:gd name="connsiteY2519" fmla="*/ 2587620 h 6367455"/>
                <a:gd name="connsiteX2520" fmla="*/ 3679788 w 6891715"/>
                <a:gd name="connsiteY2520" fmla="*/ 2582121 h 6367455"/>
                <a:gd name="connsiteX2521" fmla="*/ 3730905 w 6891715"/>
                <a:gd name="connsiteY2521" fmla="*/ 2559046 h 6367455"/>
                <a:gd name="connsiteX2522" fmla="*/ 3735350 w 6891715"/>
                <a:gd name="connsiteY2522" fmla="*/ 2566983 h 6367455"/>
                <a:gd name="connsiteX2523" fmla="*/ 3733445 w 6891715"/>
                <a:gd name="connsiteY2523" fmla="*/ 2579682 h 6367455"/>
                <a:gd name="connsiteX2524" fmla="*/ 3722650 w 6891715"/>
                <a:gd name="connsiteY2524" fmla="*/ 2562220 h 6367455"/>
                <a:gd name="connsiteX2525" fmla="*/ 3713237 w 6891715"/>
                <a:gd name="connsiteY2525" fmla="*/ 2559046 h 6367455"/>
                <a:gd name="connsiteX2526" fmla="*/ 3716301 w 6891715"/>
                <a:gd name="connsiteY2526" fmla="*/ 2571115 h 6367455"/>
                <a:gd name="connsiteX2527" fmla="*/ 3704965 w 6891715"/>
                <a:gd name="connsiteY2527" fmla="*/ 2582856 h 6367455"/>
                <a:gd name="connsiteX2528" fmla="*/ 3698838 w 6891715"/>
                <a:gd name="connsiteY2528" fmla="*/ 2569810 h 6367455"/>
                <a:gd name="connsiteX2529" fmla="*/ 3699757 w 6891715"/>
                <a:gd name="connsiteY2529" fmla="*/ 2564591 h 6367455"/>
                <a:gd name="connsiteX2530" fmla="*/ 3751833 w 6891715"/>
                <a:gd name="connsiteY2530" fmla="*/ 2544760 h 6367455"/>
                <a:gd name="connsiteX2531" fmla="*/ 3757575 w 6891715"/>
                <a:gd name="connsiteY2531" fmla="*/ 2551108 h 6367455"/>
                <a:gd name="connsiteX2532" fmla="*/ 3756224 w 6891715"/>
                <a:gd name="connsiteY2532" fmla="*/ 2566981 h 6367455"/>
                <a:gd name="connsiteX2533" fmla="*/ 3748793 w 6891715"/>
                <a:gd name="connsiteY2533" fmla="*/ 2573332 h 6367455"/>
                <a:gd name="connsiteX2534" fmla="*/ 3741700 w 6891715"/>
                <a:gd name="connsiteY2534" fmla="*/ 2562855 h 6367455"/>
                <a:gd name="connsiteX2535" fmla="*/ 3826834 w 6891715"/>
                <a:gd name="connsiteY2535" fmla="*/ 2541584 h 6367455"/>
                <a:gd name="connsiteX2536" fmla="*/ 3829013 w 6891715"/>
                <a:gd name="connsiteY2536" fmla="*/ 2550995 h 6367455"/>
                <a:gd name="connsiteX2537" fmla="*/ 3819052 w 6891715"/>
                <a:gd name="connsiteY2537" fmla="*/ 2563541 h 6367455"/>
                <a:gd name="connsiteX2538" fmla="*/ 3813760 w 6891715"/>
                <a:gd name="connsiteY2538" fmla="*/ 2568873 h 6367455"/>
                <a:gd name="connsiteX2539" fmla="*/ 3810648 w 6891715"/>
                <a:gd name="connsiteY2539" fmla="*/ 2582361 h 6367455"/>
                <a:gd name="connsiteX2540" fmla="*/ 3808780 w 6891715"/>
                <a:gd name="connsiteY2540" fmla="*/ 2593970 h 6367455"/>
                <a:gd name="connsiteX2541" fmla="*/ 3795395 w 6891715"/>
                <a:gd name="connsiteY2541" fmla="*/ 2588949 h 6367455"/>
                <a:gd name="connsiteX2542" fmla="*/ 3790103 w 6891715"/>
                <a:gd name="connsiteY2542" fmla="*/ 2582361 h 6367455"/>
                <a:gd name="connsiteX2543" fmla="*/ 3781388 w 6891715"/>
                <a:gd name="connsiteY2543" fmla="*/ 2570128 h 6367455"/>
                <a:gd name="connsiteX2544" fmla="*/ 3787925 w 6891715"/>
                <a:gd name="connsiteY2544" fmla="*/ 2563854 h 6367455"/>
                <a:gd name="connsiteX2545" fmla="*/ 3815939 w 6891715"/>
                <a:gd name="connsiteY2545" fmla="*/ 2550995 h 6367455"/>
                <a:gd name="connsiteX2546" fmla="*/ 2138139 w 6891715"/>
                <a:gd name="connsiteY2546" fmla="*/ 2532068 h 6367455"/>
                <a:gd name="connsiteX2547" fmla="*/ 2144896 w 6891715"/>
                <a:gd name="connsiteY2547" fmla="*/ 2548103 h 6367455"/>
                <a:gd name="connsiteX2548" fmla="*/ 2152621 w 6891715"/>
                <a:gd name="connsiteY2548" fmla="*/ 2563818 h 6367455"/>
                <a:gd name="connsiteX2549" fmla="*/ 2132025 w 6891715"/>
                <a:gd name="connsiteY2549" fmla="*/ 2553556 h 6367455"/>
                <a:gd name="connsiteX2550" fmla="*/ 2128806 w 6891715"/>
                <a:gd name="connsiteY2550" fmla="*/ 2539442 h 6367455"/>
                <a:gd name="connsiteX2551" fmla="*/ 3770127 w 6891715"/>
                <a:gd name="connsiteY2551" fmla="*/ 2525711 h 6367455"/>
                <a:gd name="connsiteX2552" fmla="*/ 3779801 w 6891715"/>
                <a:gd name="connsiteY2552" fmla="*/ 2530439 h 6367455"/>
                <a:gd name="connsiteX2553" fmla="*/ 3779801 w 6891715"/>
                <a:gd name="connsiteY2553" fmla="*/ 2539220 h 6367455"/>
                <a:gd name="connsiteX2554" fmla="*/ 3769482 w 6891715"/>
                <a:gd name="connsiteY2554" fmla="*/ 2541584 h 6367455"/>
                <a:gd name="connsiteX2555" fmla="*/ 3759163 w 6891715"/>
                <a:gd name="connsiteY2555" fmla="*/ 2530439 h 6367455"/>
                <a:gd name="connsiteX2556" fmla="*/ 1526042 w 6891715"/>
                <a:gd name="connsiteY2556" fmla="*/ 2514597 h 6367455"/>
                <a:gd name="connsiteX2557" fmla="*/ 1532424 w 6891715"/>
                <a:gd name="connsiteY2557" fmla="*/ 2520947 h 6367455"/>
                <a:gd name="connsiteX2558" fmla="*/ 1541994 w 6891715"/>
                <a:gd name="connsiteY2558" fmla="*/ 2516503 h 6367455"/>
                <a:gd name="connsiteX2559" fmla="*/ 1549652 w 6891715"/>
                <a:gd name="connsiteY2559" fmla="*/ 2522534 h 6367455"/>
                <a:gd name="connsiteX2560" fmla="*/ 1540399 w 6891715"/>
                <a:gd name="connsiteY2560" fmla="*/ 2528884 h 6367455"/>
                <a:gd name="connsiteX2561" fmla="*/ 1547738 w 6891715"/>
                <a:gd name="connsiteY2561" fmla="*/ 2543806 h 6367455"/>
                <a:gd name="connsiteX2562" fmla="*/ 1540399 w 6891715"/>
                <a:gd name="connsiteY2562" fmla="*/ 2547933 h 6367455"/>
                <a:gd name="connsiteX2563" fmla="*/ 1539123 w 6891715"/>
                <a:gd name="connsiteY2563" fmla="*/ 2555552 h 6367455"/>
                <a:gd name="connsiteX2564" fmla="*/ 1557308 w 6891715"/>
                <a:gd name="connsiteY2564" fmla="*/ 2564759 h 6367455"/>
                <a:gd name="connsiteX2565" fmla="*/ 1554436 w 6891715"/>
                <a:gd name="connsiteY2565" fmla="*/ 2573331 h 6367455"/>
                <a:gd name="connsiteX2566" fmla="*/ 1550289 w 6891715"/>
                <a:gd name="connsiteY2566" fmla="*/ 2567934 h 6367455"/>
                <a:gd name="connsiteX2567" fmla="*/ 1544866 w 6891715"/>
                <a:gd name="connsiteY2567" fmla="*/ 2576505 h 6367455"/>
                <a:gd name="connsiteX2568" fmla="*/ 1544866 w 6891715"/>
                <a:gd name="connsiteY2568" fmla="*/ 2598732 h 6367455"/>
                <a:gd name="connsiteX2569" fmla="*/ 1535614 w 6891715"/>
                <a:gd name="connsiteY2569" fmla="*/ 2612385 h 6367455"/>
                <a:gd name="connsiteX2570" fmla="*/ 1530190 w 6891715"/>
                <a:gd name="connsiteY2570" fmla="*/ 2627309 h 6367455"/>
                <a:gd name="connsiteX2571" fmla="*/ 1518705 w 6891715"/>
                <a:gd name="connsiteY2571" fmla="*/ 2620005 h 6367455"/>
                <a:gd name="connsiteX2572" fmla="*/ 1529870 w 6891715"/>
                <a:gd name="connsiteY2572" fmla="*/ 2595556 h 6367455"/>
                <a:gd name="connsiteX2573" fmla="*/ 1532104 w 6891715"/>
                <a:gd name="connsiteY2573" fmla="*/ 2571426 h 6367455"/>
                <a:gd name="connsiteX2574" fmla="*/ 1531147 w 6891715"/>
                <a:gd name="connsiteY2574" fmla="*/ 2564124 h 6367455"/>
                <a:gd name="connsiteX2575" fmla="*/ 1522534 w 6891715"/>
                <a:gd name="connsiteY2575" fmla="*/ 2562855 h 6367455"/>
                <a:gd name="connsiteX2576" fmla="*/ 1510728 w 6891715"/>
                <a:gd name="connsiteY2576" fmla="*/ 2578728 h 6367455"/>
                <a:gd name="connsiteX2577" fmla="*/ 1490631 w 6891715"/>
                <a:gd name="connsiteY2577" fmla="*/ 2561267 h 6367455"/>
                <a:gd name="connsiteX2578" fmla="*/ 1491587 w 6891715"/>
                <a:gd name="connsiteY2578" fmla="*/ 2550472 h 6367455"/>
                <a:gd name="connsiteX2579" fmla="*/ 1513604 w 6891715"/>
                <a:gd name="connsiteY2579" fmla="*/ 2544123 h 6367455"/>
                <a:gd name="connsiteX2580" fmla="*/ 1519023 w 6891715"/>
                <a:gd name="connsiteY2580" fmla="*/ 2550472 h 6367455"/>
                <a:gd name="connsiteX2581" fmla="*/ 1520938 w 6891715"/>
                <a:gd name="connsiteY2581" fmla="*/ 2544123 h 6367455"/>
                <a:gd name="connsiteX2582" fmla="*/ 1516791 w 6891715"/>
                <a:gd name="connsiteY2582" fmla="*/ 2536822 h 6367455"/>
                <a:gd name="connsiteX2583" fmla="*/ 1520938 w 6891715"/>
                <a:gd name="connsiteY2583" fmla="*/ 2521900 h 6367455"/>
                <a:gd name="connsiteX2584" fmla="*/ 3554357 w 6891715"/>
                <a:gd name="connsiteY2584" fmla="*/ 2513011 h 6367455"/>
                <a:gd name="connsiteX2585" fmla="*/ 3581363 w 6891715"/>
                <a:gd name="connsiteY2585" fmla="*/ 2544986 h 6367455"/>
                <a:gd name="connsiteX2586" fmla="*/ 3565842 w 6891715"/>
                <a:gd name="connsiteY2586" fmla="*/ 2543105 h 6367455"/>
                <a:gd name="connsiteX2587" fmla="*/ 3567084 w 6891715"/>
                <a:gd name="connsiteY2587" fmla="*/ 2558779 h 6367455"/>
                <a:gd name="connsiteX2588" fmla="*/ 3559013 w 6891715"/>
                <a:gd name="connsiteY2588" fmla="*/ 2560659 h 6367455"/>
                <a:gd name="connsiteX2589" fmla="*/ 3559945 w 6891715"/>
                <a:gd name="connsiteY2589" fmla="*/ 2570064 h 6367455"/>
                <a:gd name="connsiteX2590" fmla="*/ 3575465 w 6891715"/>
                <a:gd name="connsiteY2590" fmla="*/ 2578214 h 6367455"/>
                <a:gd name="connsiteX2591" fmla="*/ 3568636 w 6891715"/>
                <a:gd name="connsiteY2591" fmla="*/ 2587620 h 6367455"/>
                <a:gd name="connsiteX2592" fmla="*/ 3559945 w 6891715"/>
                <a:gd name="connsiteY2592" fmla="*/ 2574453 h 6367455"/>
                <a:gd name="connsiteX2593" fmla="*/ 3542562 w 6891715"/>
                <a:gd name="connsiteY2593" fmla="*/ 2576647 h 6367455"/>
                <a:gd name="connsiteX2594" fmla="*/ 3533870 w 6891715"/>
                <a:gd name="connsiteY2594" fmla="*/ 2561286 h 6367455"/>
                <a:gd name="connsiteX2595" fmla="*/ 3525800 w 6891715"/>
                <a:gd name="connsiteY2595" fmla="*/ 2545299 h 6367455"/>
                <a:gd name="connsiteX2596" fmla="*/ 3525800 w 6891715"/>
                <a:gd name="connsiteY2596" fmla="*/ 2535895 h 6367455"/>
                <a:gd name="connsiteX2597" fmla="*/ 3538216 w 6891715"/>
                <a:gd name="connsiteY2597" fmla="*/ 2547493 h 6367455"/>
                <a:gd name="connsiteX2598" fmla="*/ 3542251 w 6891715"/>
                <a:gd name="connsiteY2598" fmla="*/ 2538089 h 6367455"/>
                <a:gd name="connsiteX2599" fmla="*/ 3544114 w 6891715"/>
                <a:gd name="connsiteY2599" fmla="*/ 2526491 h 6367455"/>
                <a:gd name="connsiteX2600" fmla="*/ 3553426 w 6891715"/>
                <a:gd name="connsiteY2600" fmla="*/ 2531820 h 6367455"/>
                <a:gd name="connsiteX2601" fmla="*/ 3555599 w 6891715"/>
                <a:gd name="connsiteY2601" fmla="*/ 2521476 h 6367455"/>
                <a:gd name="connsiteX2602" fmla="*/ 3550322 w 6891715"/>
                <a:gd name="connsiteY2602" fmla="*/ 2514892 h 6367455"/>
                <a:gd name="connsiteX2603" fmla="*/ 3405150 w 6891715"/>
                <a:gd name="connsiteY2603" fmla="*/ 2508248 h 6367455"/>
                <a:gd name="connsiteX2604" fmla="*/ 3421025 w 6891715"/>
                <a:gd name="connsiteY2604" fmla="*/ 2526734 h 6367455"/>
                <a:gd name="connsiteX2605" fmla="*/ 3417850 w 6891715"/>
                <a:gd name="connsiteY2605" fmla="*/ 2532062 h 6367455"/>
                <a:gd name="connsiteX2606" fmla="*/ 3407372 w 6891715"/>
                <a:gd name="connsiteY2606" fmla="*/ 2523916 h 6367455"/>
                <a:gd name="connsiteX2607" fmla="*/ 3729877 w 6891715"/>
                <a:gd name="connsiteY2607" fmla="*/ 2501897 h 6367455"/>
                <a:gd name="connsiteX2608" fmla="*/ 3742150 w 6891715"/>
                <a:gd name="connsiteY2608" fmla="*/ 2505753 h 6367455"/>
                <a:gd name="connsiteX2609" fmla="*/ 3746463 w 6891715"/>
                <a:gd name="connsiteY2609" fmla="*/ 2525336 h 6367455"/>
                <a:gd name="connsiteX2610" fmla="*/ 3731204 w 6891715"/>
                <a:gd name="connsiteY2610" fmla="*/ 2530473 h 6367455"/>
                <a:gd name="connsiteX2611" fmla="*/ 3724569 w 6891715"/>
                <a:gd name="connsiteY2611" fmla="*/ 2524053 h 6367455"/>
                <a:gd name="connsiteX2612" fmla="*/ 3724238 w 6891715"/>
                <a:gd name="connsiteY2612" fmla="*/ 2506394 h 6367455"/>
                <a:gd name="connsiteX2613" fmla="*/ 1524271 w 6891715"/>
                <a:gd name="connsiteY2613" fmla="*/ 2489194 h 6367455"/>
                <a:gd name="connsiteX2614" fmla="*/ 1525556 w 6891715"/>
                <a:gd name="connsiteY2614" fmla="*/ 2509482 h 6367455"/>
                <a:gd name="connsiteX2615" fmla="*/ 1516234 w 6891715"/>
                <a:gd name="connsiteY2615" fmla="*/ 2518173 h 6367455"/>
                <a:gd name="connsiteX2616" fmla="*/ 1508511 w 6891715"/>
                <a:gd name="connsiteY2616" fmla="*/ 2535234 h 6367455"/>
                <a:gd name="connsiteX2617" fmla="*/ 1500155 w 6891715"/>
                <a:gd name="connsiteY2617" fmla="*/ 2531049 h 6367455"/>
                <a:gd name="connsiteX2618" fmla="*/ 1512699 w 6891715"/>
                <a:gd name="connsiteY2618" fmla="*/ 2514954 h 6367455"/>
                <a:gd name="connsiteX2619" fmla="*/ 1506262 w 6891715"/>
                <a:gd name="connsiteY2619" fmla="*/ 2504322 h 6367455"/>
                <a:gd name="connsiteX2620" fmla="*/ 1510444 w 6891715"/>
                <a:gd name="connsiteY2620" fmla="*/ 2490483 h 6367455"/>
                <a:gd name="connsiteX2621" fmla="*/ 1565246 w 6891715"/>
                <a:gd name="connsiteY2621" fmla="*/ 2471735 h 6367455"/>
                <a:gd name="connsiteX2622" fmla="*/ 1558483 w 6891715"/>
                <a:gd name="connsiteY2622" fmla="*/ 2484432 h 6367455"/>
                <a:gd name="connsiteX2623" fmla="*/ 1557308 w 6891715"/>
                <a:gd name="connsiteY2623" fmla="*/ 2473640 h 6367455"/>
                <a:gd name="connsiteX2624" fmla="*/ 2108170 w 6891715"/>
                <a:gd name="connsiteY2624" fmla="*/ 2470155 h 6367455"/>
                <a:gd name="connsiteX2625" fmla="*/ 2128143 w 6891715"/>
                <a:gd name="connsiteY2625" fmla="*/ 2489058 h 6367455"/>
                <a:gd name="connsiteX2626" fmla="*/ 2128807 w 6891715"/>
                <a:gd name="connsiteY2626" fmla="*/ 2505076 h 6367455"/>
                <a:gd name="connsiteX2627" fmla="*/ 2111832 w 6891715"/>
                <a:gd name="connsiteY2627" fmla="*/ 2493538 h 6367455"/>
                <a:gd name="connsiteX2628" fmla="*/ 1542198 w 6891715"/>
                <a:gd name="connsiteY2628" fmla="*/ 2470150 h 6367455"/>
                <a:gd name="connsiteX2629" fmla="*/ 1550929 w 6891715"/>
                <a:gd name="connsiteY2629" fmla="*/ 2477076 h 6367455"/>
                <a:gd name="connsiteX2630" fmla="*/ 1552544 w 6891715"/>
                <a:gd name="connsiteY2630" fmla="*/ 2495974 h 6367455"/>
                <a:gd name="connsiteX2631" fmla="*/ 1548020 w 6891715"/>
                <a:gd name="connsiteY2631" fmla="*/ 2504475 h 6367455"/>
                <a:gd name="connsiteX2632" fmla="*/ 1537345 w 6891715"/>
                <a:gd name="connsiteY2632" fmla="*/ 2509836 h 6367455"/>
                <a:gd name="connsiteX2633" fmla="*/ 1535082 w 6891715"/>
                <a:gd name="connsiteY2633" fmla="*/ 2498175 h 6367455"/>
                <a:gd name="connsiteX2634" fmla="*/ 1538963 w 6891715"/>
                <a:gd name="connsiteY2634" fmla="*/ 2477393 h 6367455"/>
                <a:gd name="connsiteX2635" fmla="*/ 2122457 w 6891715"/>
                <a:gd name="connsiteY2635" fmla="*/ 2457455 h 6367455"/>
                <a:gd name="connsiteX2636" fmla="*/ 2138153 w 6891715"/>
                <a:gd name="connsiteY2636" fmla="*/ 2465247 h 6367455"/>
                <a:gd name="connsiteX2637" fmla="*/ 2142234 w 6891715"/>
                <a:gd name="connsiteY2637" fmla="*/ 2459012 h 6367455"/>
                <a:gd name="connsiteX2638" fmla="*/ 2154791 w 6891715"/>
                <a:gd name="connsiteY2638" fmla="*/ 2472733 h 6367455"/>
                <a:gd name="connsiteX2639" fmla="*/ 2169545 w 6891715"/>
                <a:gd name="connsiteY2639" fmla="*/ 2474291 h 6367455"/>
                <a:gd name="connsiteX2640" fmla="*/ 2178021 w 6891715"/>
                <a:gd name="connsiteY2640" fmla="*/ 2481772 h 6367455"/>
                <a:gd name="connsiteX2641" fmla="*/ 2148512 w 6891715"/>
                <a:gd name="connsiteY2641" fmla="*/ 2492376 h 6367455"/>
                <a:gd name="connsiteX2642" fmla="*/ 2127481 w 6891715"/>
                <a:gd name="connsiteY2642" fmla="*/ 2475850 h 6367455"/>
                <a:gd name="connsiteX2643" fmla="*/ 1550604 w 6891715"/>
                <a:gd name="connsiteY2643" fmla="*/ 2444749 h 6367455"/>
                <a:gd name="connsiteX2644" fmla="*/ 1557308 w 6891715"/>
                <a:gd name="connsiteY2644" fmla="*/ 2453507 h 6367455"/>
                <a:gd name="connsiteX2645" fmla="*/ 1550019 w 6891715"/>
                <a:gd name="connsiteY2645" fmla="*/ 2466975 h 6367455"/>
                <a:gd name="connsiteX2646" fmla="*/ 1543021 w 6891715"/>
                <a:gd name="connsiteY2646" fmla="*/ 2460578 h 6367455"/>
                <a:gd name="connsiteX2647" fmla="*/ 2109853 w 6891715"/>
                <a:gd name="connsiteY2647" fmla="*/ 2386019 h 6367455"/>
                <a:gd name="connsiteX2648" fmla="*/ 2120870 w 6891715"/>
                <a:gd name="connsiteY2648" fmla="*/ 2400025 h 6367455"/>
                <a:gd name="connsiteX2649" fmla="*/ 2108936 w 6891715"/>
                <a:gd name="connsiteY2649" fmla="*/ 2417767 h 6367455"/>
                <a:gd name="connsiteX2650" fmla="*/ 2097918 w 6891715"/>
                <a:gd name="connsiteY2650" fmla="*/ 2409675 h 6367455"/>
                <a:gd name="connsiteX2651" fmla="*/ 2095470 w 6891715"/>
                <a:gd name="connsiteY2651" fmla="*/ 2397535 h 6367455"/>
                <a:gd name="connsiteX2652" fmla="*/ 2105570 w 6891715"/>
                <a:gd name="connsiteY2652" fmla="*/ 2395357 h 6367455"/>
                <a:gd name="connsiteX2653" fmla="*/ 2152737 w 6891715"/>
                <a:gd name="connsiteY2653" fmla="*/ 2320930 h 6367455"/>
                <a:gd name="connsiteX2654" fmla="*/ 2168495 w 6891715"/>
                <a:gd name="connsiteY2654" fmla="*/ 2326823 h 6367455"/>
                <a:gd name="connsiteX2655" fmla="*/ 2162192 w 6891715"/>
                <a:gd name="connsiteY2655" fmla="*/ 2336131 h 6367455"/>
                <a:gd name="connsiteX2656" fmla="*/ 2146118 w 6891715"/>
                <a:gd name="connsiteY2656" fmla="*/ 2334268 h 6367455"/>
                <a:gd name="connsiteX2657" fmla="*/ 2127524 w 6891715"/>
                <a:gd name="connsiteY2657" fmla="*/ 2347918 h 6367455"/>
                <a:gd name="connsiteX2658" fmla="*/ 2125633 w 6891715"/>
                <a:gd name="connsiteY2658" fmla="*/ 2341713 h 6367455"/>
                <a:gd name="connsiteX2659" fmla="*/ 2132312 w 6891715"/>
                <a:gd name="connsiteY2659" fmla="*/ 2239963 h 6367455"/>
                <a:gd name="connsiteX2660" fmla="*/ 2144684 w 6891715"/>
                <a:gd name="connsiteY2660" fmla="*/ 2252345 h 6367455"/>
                <a:gd name="connsiteX2661" fmla="*/ 2123344 w 6891715"/>
                <a:gd name="connsiteY2661" fmla="*/ 2265364 h 6367455"/>
                <a:gd name="connsiteX2662" fmla="*/ 2120870 w 6891715"/>
                <a:gd name="connsiteY2662" fmla="*/ 2251711 h 6367455"/>
                <a:gd name="connsiteX2663" fmla="*/ 2164060 w 6891715"/>
                <a:gd name="connsiteY2663" fmla="*/ 2190748 h 6367455"/>
                <a:gd name="connsiteX2664" fmla="*/ 2173257 w 6891715"/>
                <a:gd name="connsiteY2664" fmla="*/ 2205972 h 6367455"/>
                <a:gd name="connsiteX2665" fmla="*/ 2159135 w 6891715"/>
                <a:gd name="connsiteY2665" fmla="*/ 2212976 h 6367455"/>
                <a:gd name="connsiteX2666" fmla="*/ 2150266 w 6891715"/>
                <a:gd name="connsiteY2666" fmla="*/ 2203839 h 6367455"/>
                <a:gd name="connsiteX2667" fmla="*/ 2144683 w 6891715"/>
                <a:gd name="connsiteY2667" fmla="*/ 2191052 h 6367455"/>
                <a:gd name="connsiteX2668" fmla="*/ 2180785 w 6891715"/>
                <a:gd name="connsiteY2668" fmla="*/ 2185982 h 6367455"/>
                <a:gd name="connsiteX2669" fmla="*/ 2193581 w 6891715"/>
                <a:gd name="connsiteY2669" fmla="*/ 2195133 h 6367455"/>
                <a:gd name="connsiteX2670" fmla="*/ 2196141 w 6891715"/>
                <a:gd name="connsiteY2670" fmla="*/ 2205858 h 6367455"/>
                <a:gd name="connsiteX2671" fmla="*/ 2215976 w 6891715"/>
                <a:gd name="connsiteY2671" fmla="*/ 2190085 h 6367455"/>
                <a:gd name="connsiteX2672" fmla="*/ 2231972 w 6891715"/>
                <a:gd name="connsiteY2672" fmla="*/ 2195762 h 6367455"/>
                <a:gd name="connsiteX2673" fmla="*/ 2235170 w 6891715"/>
                <a:gd name="connsiteY2673" fmla="*/ 2202388 h 6367455"/>
                <a:gd name="connsiteX2674" fmla="*/ 2219175 w 6891715"/>
                <a:gd name="connsiteY2674" fmla="*/ 2206490 h 6367455"/>
                <a:gd name="connsiteX2675" fmla="*/ 2232931 w 6891715"/>
                <a:gd name="connsiteY2675" fmla="*/ 2212798 h 6367455"/>
                <a:gd name="connsiteX2676" fmla="*/ 2230372 w 6891715"/>
                <a:gd name="connsiteY2676" fmla="*/ 2220054 h 6367455"/>
                <a:gd name="connsiteX2677" fmla="*/ 2182064 w 6891715"/>
                <a:gd name="connsiteY2677" fmla="*/ 2224786 h 6367455"/>
                <a:gd name="connsiteX2678" fmla="*/ 2162230 w 6891715"/>
                <a:gd name="connsiteY2678" fmla="*/ 2235198 h 6367455"/>
                <a:gd name="connsiteX2679" fmla="*/ 2151032 w 6891715"/>
                <a:gd name="connsiteY2679" fmla="*/ 2219738 h 6367455"/>
                <a:gd name="connsiteX2680" fmla="*/ 2166069 w 6891715"/>
                <a:gd name="connsiteY2680" fmla="*/ 2217846 h 6367455"/>
                <a:gd name="connsiteX2681" fmla="*/ 2176626 w 6891715"/>
                <a:gd name="connsiteY2681" fmla="*/ 2207119 h 6367455"/>
                <a:gd name="connsiteX2682" fmla="*/ 2186223 w 6891715"/>
                <a:gd name="connsiteY2682" fmla="*/ 2207750 h 6367455"/>
                <a:gd name="connsiteX2683" fmla="*/ 2198341 w 6891715"/>
                <a:gd name="connsiteY2683" fmla="*/ 2157407 h 6367455"/>
                <a:gd name="connsiteX2684" fmla="*/ 2201832 w 6891715"/>
                <a:gd name="connsiteY2684" fmla="*/ 2171006 h 6367455"/>
                <a:gd name="connsiteX2685" fmla="*/ 2185958 w 6891715"/>
                <a:gd name="connsiteY2685" fmla="*/ 2179632 h 6367455"/>
                <a:gd name="connsiteX2686" fmla="*/ 2188815 w 6891715"/>
                <a:gd name="connsiteY2686" fmla="*/ 2160724 h 6367455"/>
                <a:gd name="connsiteX2687" fmla="*/ 5024403 w 6891715"/>
                <a:gd name="connsiteY2687" fmla="*/ 2154231 h 6367455"/>
                <a:gd name="connsiteX2688" fmla="*/ 5025991 w 6891715"/>
                <a:gd name="connsiteY2688" fmla="*/ 2172774 h 6367455"/>
                <a:gd name="connsiteX2689" fmla="*/ 5021228 w 6891715"/>
                <a:gd name="connsiteY2689" fmla="*/ 2190992 h 6367455"/>
                <a:gd name="connsiteX2690" fmla="*/ 5011703 w 6891715"/>
                <a:gd name="connsiteY2690" fmla="*/ 2193919 h 6367455"/>
                <a:gd name="connsiteX2691" fmla="*/ 5006941 w 6891715"/>
                <a:gd name="connsiteY2691" fmla="*/ 2170172 h 6367455"/>
                <a:gd name="connsiteX2692" fmla="*/ 5013608 w 6891715"/>
                <a:gd name="connsiteY2692" fmla="*/ 2158460 h 6367455"/>
                <a:gd name="connsiteX2693" fmla="*/ 2249459 w 6891715"/>
                <a:gd name="connsiteY2693" fmla="*/ 2125656 h 6367455"/>
                <a:gd name="connsiteX2694" fmla="*/ 2249459 w 6891715"/>
                <a:gd name="connsiteY2694" fmla="*/ 2130622 h 6367455"/>
                <a:gd name="connsiteX2695" fmla="*/ 2228670 w 6891715"/>
                <a:gd name="connsiteY2695" fmla="*/ 2146449 h 6367455"/>
                <a:gd name="connsiteX2696" fmla="*/ 2227725 w 6891715"/>
                <a:gd name="connsiteY2696" fmla="*/ 2156692 h 6367455"/>
                <a:gd name="connsiteX2697" fmla="*/ 2218275 w 6891715"/>
                <a:gd name="connsiteY2697" fmla="*/ 2166932 h 6367455"/>
                <a:gd name="connsiteX2698" fmla="*/ 2210715 w 6891715"/>
                <a:gd name="connsiteY2698" fmla="*/ 2153898 h 6367455"/>
                <a:gd name="connsiteX2699" fmla="*/ 2209771 w 6891715"/>
                <a:gd name="connsiteY2699" fmla="*/ 2135277 h 6367455"/>
                <a:gd name="connsiteX2700" fmla="*/ 2222370 w 6891715"/>
                <a:gd name="connsiteY2700" fmla="*/ 2136209 h 6367455"/>
                <a:gd name="connsiteX2701" fmla="*/ 2273905 w 6891715"/>
                <a:gd name="connsiteY2701" fmla="*/ 2119307 h 6367455"/>
                <a:gd name="connsiteX2702" fmla="*/ 2281208 w 6891715"/>
                <a:gd name="connsiteY2702" fmla="*/ 2129645 h 6367455"/>
                <a:gd name="connsiteX2703" fmla="*/ 2263110 w 6891715"/>
                <a:gd name="connsiteY2703" fmla="*/ 2132006 h 6367455"/>
                <a:gd name="connsiteX2704" fmla="*/ 2258983 w 6891715"/>
                <a:gd name="connsiteY2704" fmla="*/ 2121079 h 6367455"/>
                <a:gd name="connsiteX2705" fmla="*/ 2280256 w 6891715"/>
                <a:gd name="connsiteY2705" fmla="*/ 2095494 h 6367455"/>
                <a:gd name="connsiteX2706" fmla="*/ 2287559 w 6891715"/>
                <a:gd name="connsiteY2706" fmla="*/ 2097758 h 6367455"/>
                <a:gd name="connsiteX2707" fmla="*/ 2274858 w 6891715"/>
                <a:gd name="connsiteY2707" fmla="*/ 2112957 h 6367455"/>
                <a:gd name="connsiteX2708" fmla="*/ 2258983 w 6891715"/>
                <a:gd name="connsiteY2708" fmla="*/ 2108752 h 6367455"/>
                <a:gd name="connsiteX2709" fmla="*/ 2261205 w 6891715"/>
                <a:gd name="connsiteY2709" fmla="*/ 2097110 h 6367455"/>
                <a:gd name="connsiteX2710" fmla="*/ 2292002 w 6891715"/>
                <a:gd name="connsiteY2710" fmla="*/ 2065330 h 6367455"/>
                <a:gd name="connsiteX2711" fmla="*/ 2312959 w 6891715"/>
                <a:gd name="connsiteY2711" fmla="*/ 2076808 h 6367455"/>
                <a:gd name="connsiteX2712" fmla="*/ 2302798 w 6891715"/>
                <a:gd name="connsiteY2712" fmla="*/ 2092318 h 6367455"/>
                <a:gd name="connsiteX2713" fmla="*/ 2285972 w 6891715"/>
                <a:gd name="connsiteY2713" fmla="*/ 2083011 h 6367455"/>
                <a:gd name="connsiteX2714" fmla="*/ 3672802 w 6891715"/>
                <a:gd name="connsiteY2714" fmla="*/ 1939932 h 6367455"/>
                <a:gd name="connsiteX2715" fmla="*/ 3695345 w 6891715"/>
                <a:gd name="connsiteY2715" fmla="*/ 1940896 h 6367455"/>
                <a:gd name="connsiteX2716" fmla="*/ 3700425 w 6891715"/>
                <a:gd name="connsiteY2716" fmla="*/ 1952481 h 6367455"/>
                <a:gd name="connsiteX2717" fmla="*/ 3688995 w 6891715"/>
                <a:gd name="connsiteY2717" fmla="*/ 1950871 h 6367455"/>
                <a:gd name="connsiteX2718" fmla="*/ 3692170 w 6891715"/>
                <a:gd name="connsiteY2718" fmla="*/ 1959881 h 6367455"/>
                <a:gd name="connsiteX2719" fmla="*/ 3677247 w 6891715"/>
                <a:gd name="connsiteY2719" fmla="*/ 1963742 h 6367455"/>
                <a:gd name="connsiteX2720" fmla="*/ 3668675 w 6891715"/>
                <a:gd name="connsiteY2720" fmla="*/ 1946366 h 6367455"/>
                <a:gd name="connsiteX2721" fmla="*/ 2423473 w 6891715"/>
                <a:gd name="connsiteY2721" fmla="*/ 1893885 h 6367455"/>
                <a:gd name="connsiteX2722" fmla="*/ 2443134 w 6891715"/>
                <a:gd name="connsiteY2722" fmla="*/ 1915792 h 6367455"/>
                <a:gd name="connsiteX2723" fmla="*/ 2443134 w 6891715"/>
                <a:gd name="connsiteY2723" fmla="*/ 1924364 h 6367455"/>
                <a:gd name="connsiteX2724" fmla="*/ 2432836 w 6891715"/>
                <a:gd name="connsiteY2724" fmla="*/ 1928810 h 6367455"/>
                <a:gd name="connsiteX2725" fmla="*/ 2423473 w 6891715"/>
                <a:gd name="connsiteY2725" fmla="*/ 1914204 h 6367455"/>
                <a:gd name="connsiteX2726" fmla="*/ 2406622 w 6891715"/>
                <a:gd name="connsiteY2726" fmla="*/ 1904997 h 6367455"/>
                <a:gd name="connsiteX2727" fmla="*/ 2424410 w 6891715"/>
                <a:gd name="connsiteY2727" fmla="*/ 1904679 h 6367455"/>
                <a:gd name="connsiteX2728" fmla="*/ 2423473 w 6891715"/>
                <a:gd name="connsiteY2728" fmla="*/ 1893885 h 6367455"/>
                <a:gd name="connsiteX2729" fmla="*/ 2486201 w 6891715"/>
                <a:gd name="connsiteY2729" fmla="*/ 1830386 h 6367455"/>
                <a:gd name="connsiteX2730" fmla="*/ 2497270 w 6891715"/>
                <a:gd name="connsiteY2730" fmla="*/ 1855692 h 6367455"/>
                <a:gd name="connsiteX2731" fmla="*/ 2519408 w 6891715"/>
                <a:gd name="connsiteY2731" fmla="*/ 1854731 h 6367455"/>
                <a:gd name="connsiteX2732" fmla="*/ 2519408 w 6891715"/>
                <a:gd name="connsiteY2732" fmla="*/ 1862100 h 6367455"/>
                <a:gd name="connsiteX2733" fmla="*/ 2538384 w 6891715"/>
                <a:gd name="connsiteY2733" fmla="*/ 1871390 h 6367455"/>
                <a:gd name="connsiteX2734" fmla="*/ 2526683 w 6891715"/>
                <a:gd name="connsiteY2734" fmla="*/ 1872351 h 6367455"/>
                <a:gd name="connsiteX2735" fmla="*/ 2515613 w 6891715"/>
                <a:gd name="connsiteY2735" fmla="*/ 1886447 h 6367455"/>
                <a:gd name="connsiteX2736" fmla="*/ 2494424 w 6891715"/>
                <a:gd name="connsiteY2736" fmla="*/ 1884524 h 6367455"/>
                <a:gd name="connsiteX2737" fmla="*/ 2481773 w 6891715"/>
                <a:gd name="connsiteY2737" fmla="*/ 1899581 h 6367455"/>
                <a:gd name="connsiteX2738" fmla="*/ 2466909 w 6891715"/>
                <a:gd name="connsiteY2738" fmla="*/ 1901823 h 6367455"/>
                <a:gd name="connsiteX2739" fmla="*/ 2457421 w 6891715"/>
                <a:gd name="connsiteY2739" fmla="*/ 1886126 h 6367455"/>
                <a:gd name="connsiteX2740" fmla="*/ 2465643 w 6891715"/>
                <a:gd name="connsiteY2740" fmla="*/ 1873312 h 6367455"/>
                <a:gd name="connsiteX2741" fmla="*/ 2489996 w 6891715"/>
                <a:gd name="connsiteY2741" fmla="*/ 1878117 h 6367455"/>
                <a:gd name="connsiteX2742" fmla="*/ 2480192 w 6891715"/>
                <a:gd name="connsiteY2742" fmla="*/ 1861459 h 6367455"/>
                <a:gd name="connsiteX2743" fmla="*/ 2492842 w 6891715"/>
                <a:gd name="connsiteY2743" fmla="*/ 1857935 h 6367455"/>
                <a:gd name="connsiteX2744" fmla="*/ 2459002 w 6891715"/>
                <a:gd name="connsiteY2744" fmla="*/ 1847363 h 6367455"/>
                <a:gd name="connsiteX2745" fmla="*/ 2482407 w 6891715"/>
                <a:gd name="connsiteY2745" fmla="*/ 1843199 h 6367455"/>
                <a:gd name="connsiteX2746" fmla="*/ 3837960 w 6891715"/>
                <a:gd name="connsiteY2746" fmla="*/ 1809756 h 6367455"/>
                <a:gd name="connsiteX2747" fmla="*/ 3848063 w 6891715"/>
                <a:gd name="connsiteY2747" fmla="*/ 1824547 h 6367455"/>
                <a:gd name="connsiteX2748" fmla="*/ 3840654 w 6891715"/>
                <a:gd name="connsiteY2748" fmla="*/ 1835157 h 6367455"/>
                <a:gd name="connsiteX2749" fmla="*/ 3825838 w 6891715"/>
                <a:gd name="connsiteY2749" fmla="*/ 1826797 h 6367455"/>
                <a:gd name="connsiteX2750" fmla="*/ 4013480 w 6891715"/>
                <a:gd name="connsiteY2750" fmla="*/ 1541468 h 6367455"/>
                <a:gd name="connsiteX2751" fmla="*/ 4030625 w 6891715"/>
                <a:gd name="connsiteY2751" fmla="*/ 1544222 h 6367455"/>
                <a:gd name="connsiteX2752" fmla="*/ 4046500 w 6891715"/>
                <a:gd name="connsiteY2752" fmla="*/ 1546364 h 6367455"/>
                <a:gd name="connsiteX2753" fmla="*/ 4042372 w 6891715"/>
                <a:gd name="connsiteY2753" fmla="*/ 1550343 h 6367455"/>
                <a:gd name="connsiteX2754" fmla="*/ 4030625 w 6891715"/>
                <a:gd name="connsiteY2754" fmla="*/ 1554627 h 6367455"/>
                <a:gd name="connsiteX2755" fmla="*/ 4032847 w 6891715"/>
                <a:gd name="connsiteY2755" fmla="*/ 1564726 h 6367455"/>
                <a:gd name="connsiteX2756" fmla="*/ 4027450 w 6891715"/>
                <a:gd name="connsiteY2756" fmla="*/ 1566868 h 6367455"/>
                <a:gd name="connsiteX2757" fmla="*/ 4018877 w 6891715"/>
                <a:gd name="connsiteY2757" fmla="*/ 1554627 h 6367455"/>
                <a:gd name="connsiteX2758" fmla="*/ 4016655 w 6891715"/>
                <a:gd name="connsiteY2758" fmla="*/ 1563808 h 6367455"/>
                <a:gd name="connsiteX2759" fmla="*/ 4005225 w 6891715"/>
                <a:gd name="connsiteY2759" fmla="*/ 1557687 h 6367455"/>
                <a:gd name="connsiteX2760" fmla="*/ 4005225 w 6891715"/>
                <a:gd name="connsiteY2760" fmla="*/ 1546670 h 6367455"/>
                <a:gd name="connsiteX2761" fmla="*/ 5063053 w 6891715"/>
                <a:gd name="connsiteY2761" fmla="*/ 1519232 h 6367455"/>
                <a:gd name="connsiteX2762" fmla="*/ 5070842 w 6891715"/>
                <a:gd name="connsiteY2762" fmla="*/ 1527746 h 6367455"/>
                <a:gd name="connsiteX2763" fmla="*/ 5067414 w 6891715"/>
                <a:gd name="connsiteY2763" fmla="*/ 1537522 h 6367455"/>
                <a:gd name="connsiteX2764" fmla="*/ 5075204 w 6891715"/>
                <a:gd name="connsiteY2764" fmla="*/ 1546351 h 6367455"/>
                <a:gd name="connsiteX2765" fmla="*/ 5068349 w 6891715"/>
                <a:gd name="connsiteY2765" fmla="*/ 1565270 h 6367455"/>
                <a:gd name="connsiteX2766" fmla="*/ 5062741 w 6891715"/>
                <a:gd name="connsiteY2766" fmla="*/ 1548243 h 6367455"/>
                <a:gd name="connsiteX2767" fmla="*/ 5041866 w 6891715"/>
                <a:gd name="connsiteY2767" fmla="*/ 1538152 h 6367455"/>
                <a:gd name="connsiteX2768" fmla="*/ 5048720 w 6891715"/>
                <a:gd name="connsiteY2768" fmla="*/ 1523332 h 6367455"/>
                <a:gd name="connsiteX2769" fmla="*/ 5056198 w 6891715"/>
                <a:gd name="connsiteY2769" fmla="*/ 1530584 h 6367455"/>
                <a:gd name="connsiteX2770" fmla="*/ 5070441 w 6891715"/>
                <a:gd name="connsiteY2770" fmla="*/ 1517646 h 6367455"/>
                <a:gd name="connsiteX2771" fmla="*/ 5086316 w 6891715"/>
                <a:gd name="connsiteY2771" fmla="*/ 1521333 h 6367455"/>
                <a:gd name="connsiteX2772" fmla="*/ 5074652 w 6891715"/>
                <a:gd name="connsiteY2772" fmla="*/ 1527171 h 6367455"/>
                <a:gd name="connsiteX2773" fmla="*/ 2793654 w 6891715"/>
                <a:gd name="connsiteY2773" fmla="*/ 1403349 h 6367455"/>
                <a:gd name="connsiteX2774" fmla="*/ 2808259 w 6891715"/>
                <a:gd name="connsiteY2774" fmla="*/ 1420428 h 6367455"/>
                <a:gd name="connsiteX2775" fmla="*/ 2796829 w 6891715"/>
                <a:gd name="connsiteY2775" fmla="*/ 1431595 h 6367455"/>
                <a:gd name="connsiteX2776" fmla="*/ 2778096 w 6891715"/>
                <a:gd name="connsiteY2776" fmla="*/ 1431924 h 6367455"/>
                <a:gd name="connsiteX2777" fmla="*/ 2782859 w 6891715"/>
                <a:gd name="connsiteY2777" fmla="*/ 1409918 h 6367455"/>
                <a:gd name="connsiteX2778" fmla="*/ 303818 w 6891715"/>
                <a:gd name="connsiteY2778" fmla="*/ 1397948 h 6367455"/>
                <a:gd name="connsiteX2779" fmla="*/ 310168 w 6891715"/>
                <a:gd name="connsiteY2779" fmla="*/ 1402076 h 6367455"/>
                <a:gd name="connsiteX2780" fmla="*/ 305088 w 6891715"/>
                <a:gd name="connsiteY2780" fmla="*/ 1417633 h 6367455"/>
                <a:gd name="connsiteX2781" fmla="*/ 309215 w 6891715"/>
                <a:gd name="connsiteY2781" fmla="*/ 1431603 h 6367455"/>
                <a:gd name="connsiteX2782" fmla="*/ 316518 w 6891715"/>
                <a:gd name="connsiteY2782" fmla="*/ 1433826 h 6367455"/>
                <a:gd name="connsiteX2783" fmla="*/ 315882 w 6891715"/>
                <a:gd name="connsiteY2783" fmla="*/ 1449383 h 6367455"/>
                <a:gd name="connsiteX2784" fmla="*/ 327630 w 6891715"/>
                <a:gd name="connsiteY2784" fmla="*/ 1448113 h 6367455"/>
                <a:gd name="connsiteX2785" fmla="*/ 329218 w 6891715"/>
                <a:gd name="connsiteY2785" fmla="*/ 1426206 h 6367455"/>
                <a:gd name="connsiteX2786" fmla="*/ 336838 w 6891715"/>
                <a:gd name="connsiteY2786" fmla="*/ 1413506 h 6367455"/>
                <a:gd name="connsiteX2787" fmla="*/ 350490 w 6891715"/>
                <a:gd name="connsiteY2787" fmla="*/ 1432238 h 6367455"/>
                <a:gd name="connsiteX2788" fmla="*/ 349855 w 6891715"/>
                <a:gd name="connsiteY2788" fmla="*/ 1447161 h 6367455"/>
                <a:gd name="connsiteX2789" fmla="*/ 367635 w 6891715"/>
                <a:gd name="connsiteY2789" fmla="*/ 1441446 h 6367455"/>
                <a:gd name="connsiteX2790" fmla="*/ 357158 w 6891715"/>
                <a:gd name="connsiteY2790" fmla="*/ 1456368 h 6367455"/>
                <a:gd name="connsiteX2791" fmla="*/ 368905 w 6891715"/>
                <a:gd name="connsiteY2791" fmla="*/ 1466845 h 6367455"/>
                <a:gd name="connsiteX2792" fmla="*/ 365095 w 6891715"/>
                <a:gd name="connsiteY2792" fmla="*/ 1497326 h 6367455"/>
                <a:gd name="connsiteX2793" fmla="*/ 350173 w 6891715"/>
                <a:gd name="connsiteY2793" fmla="*/ 1511296 h 6367455"/>
                <a:gd name="connsiteX2794" fmla="*/ 365095 w 6891715"/>
                <a:gd name="connsiteY2794" fmla="*/ 1514471 h 6367455"/>
                <a:gd name="connsiteX2795" fmla="*/ 368587 w 6891715"/>
                <a:gd name="connsiteY2795" fmla="*/ 1537331 h 6367455"/>
                <a:gd name="connsiteX2796" fmla="*/ 372397 w 6891715"/>
                <a:gd name="connsiteY2796" fmla="*/ 1525583 h 6367455"/>
                <a:gd name="connsiteX2797" fmla="*/ 385098 w 6891715"/>
                <a:gd name="connsiteY2797" fmla="*/ 1524630 h 6367455"/>
                <a:gd name="connsiteX2798" fmla="*/ 390495 w 6891715"/>
                <a:gd name="connsiteY2798" fmla="*/ 1536378 h 6367455"/>
                <a:gd name="connsiteX2799" fmla="*/ 372715 w 6891715"/>
                <a:gd name="connsiteY2799" fmla="*/ 1545903 h 6367455"/>
                <a:gd name="connsiteX2800" fmla="*/ 383510 w 6891715"/>
                <a:gd name="connsiteY2800" fmla="*/ 1544633 h 6367455"/>
                <a:gd name="connsiteX2801" fmla="*/ 382558 w 6891715"/>
                <a:gd name="connsiteY2801" fmla="*/ 1564635 h 6367455"/>
                <a:gd name="connsiteX2802" fmla="*/ 365413 w 6891715"/>
                <a:gd name="connsiteY2802" fmla="*/ 1565905 h 6367455"/>
                <a:gd name="connsiteX2803" fmla="*/ 352078 w 6891715"/>
                <a:gd name="connsiteY2803" fmla="*/ 1579875 h 6367455"/>
                <a:gd name="connsiteX2804" fmla="*/ 361603 w 6891715"/>
                <a:gd name="connsiteY2804" fmla="*/ 1593210 h 6367455"/>
                <a:gd name="connsiteX2805" fmla="*/ 349220 w 6891715"/>
                <a:gd name="connsiteY2805" fmla="*/ 1608133 h 6367455"/>
                <a:gd name="connsiteX2806" fmla="*/ 347950 w 6891715"/>
                <a:gd name="connsiteY2806" fmla="*/ 1621785 h 6367455"/>
                <a:gd name="connsiteX2807" fmla="*/ 336520 w 6891715"/>
                <a:gd name="connsiteY2807" fmla="*/ 1623055 h 6367455"/>
                <a:gd name="connsiteX2808" fmla="*/ 327313 w 6891715"/>
                <a:gd name="connsiteY2808" fmla="*/ 1634485 h 6367455"/>
                <a:gd name="connsiteX2809" fmla="*/ 318740 w 6891715"/>
                <a:gd name="connsiteY2809" fmla="*/ 1639248 h 6367455"/>
                <a:gd name="connsiteX2810" fmla="*/ 313025 w 6891715"/>
                <a:gd name="connsiteY2810" fmla="*/ 1622103 h 6367455"/>
                <a:gd name="connsiteX2811" fmla="*/ 298103 w 6891715"/>
                <a:gd name="connsiteY2811" fmla="*/ 1602418 h 6367455"/>
                <a:gd name="connsiteX2812" fmla="*/ 291753 w 6891715"/>
                <a:gd name="connsiteY2812" fmla="*/ 1616388 h 6367455"/>
                <a:gd name="connsiteX2813" fmla="*/ 300643 w 6891715"/>
                <a:gd name="connsiteY2813" fmla="*/ 1628770 h 6367455"/>
                <a:gd name="connsiteX2814" fmla="*/ 301913 w 6891715"/>
                <a:gd name="connsiteY2814" fmla="*/ 1637025 h 6367455"/>
                <a:gd name="connsiteX2815" fmla="*/ 286990 w 6891715"/>
                <a:gd name="connsiteY2815" fmla="*/ 1645598 h 6367455"/>
                <a:gd name="connsiteX2816" fmla="*/ 285085 w 6891715"/>
                <a:gd name="connsiteY2816" fmla="*/ 1666870 h 6367455"/>
                <a:gd name="connsiteX2817" fmla="*/ 313343 w 6891715"/>
                <a:gd name="connsiteY2817" fmla="*/ 1651630 h 6367455"/>
                <a:gd name="connsiteX2818" fmla="*/ 317788 w 6891715"/>
                <a:gd name="connsiteY2818" fmla="*/ 1655758 h 6367455"/>
                <a:gd name="connsiteX2819" fmla="*/ 295880 w 6891715"/>
                <a:gd name="connsiteY2819" fmla="*/ 1676078 h 6367455"/>
                <a:gd name="connsiteX2820" fmla="*/ 279053 w 6891715"/>
                <a:gd name="connsiteY2820" fmla="*/ 1708781 h 6367455"/>
                <a:gd name="connsiteX2821" fmla="*/ 255875 w 6891715"/>
                <a:gd name="connsiteY2821" fmla="*/ 1711320 h 6367455"/>
                <a:gd name="connsiteX2822" fmla="*/ 242223 w 6891715"/>
                <a:gd name="connsiteY2822" fmla="*/ 1742753 h 6367455"/>
                <a:gd name="connsiteX2823" fmla="*/ 220950 w 6891715"/>
                <a:gd name="connsiteY2823" fmla="*/ 1748468 h 6367455"/>
                <a:gd name="connsiteX2824" fmla="*/ 217775 w 6891715"/>
                <a:gd name="connsiteY2824" fmla="*/ 1744340 h 6367455"/>
                <a:gd name="connsiteX2825" fmla="*/ 228570 w 6891715"/>
                <a:gd name="connsiteY2825" fmla="*/ 1739896 h 6367455"/>
                <a:gd name="connsiteX2826" fmla="*/ 231745 w 6891715"/>
                <a:gd name="connsiteY2826" fmla="*/ 1730370 h 6367455"/>
                <a:gd name="connsiteX2827" fmla="*/ 224125 w 6891715"/>
                <a:gd name="connsiteY2827" fmla="*/ 1722115 h 6367455"/>
                <a:gd name="connsiteX2828" fmla="*/ 222855 w 6891715"/>
                <a:gd name="connsiteY2828" fmla="*/ 1703383 h 6367455"/>
                <a:gd name="connsiteX2829" fmla="*/ 207933 w 6891715"/>
                <a:gd name="connsiteY2829" fmla="*/ 1701160 h 6367455"/>
                <a:gd name="connsiteX2830" fmla="*/ 204123 w 6891715"/>
                <a:gd name="connsiteY2830" fmla="*/ 1710685 h 6367455"/>
                <a:gd name="connsiteX2831" fmla="*/ 207298 w 6891715"/>
                <a:gd name="connsiteY2831" fmla="*/ 1720210 h 6367455"/>
                <a:gd name="connsiteX2832" fmla="*/ 199995 w 6891715"/>
                <a:gd name="connsiteY2832" fmla="*/ 1729736 h 6367455"/>
                <a:gd name="connsiteX2833" fmla="*/ 175865 w 6891715"/>
                <a:gd name="connsiteY2833" fmla="*/ 1737355 h 6367455"/>
                <a:gd name="connsiteX2834" fmla="*/ 163165 w 6891715"/>
                <a:gd name="connsiteY2834" fmla="*/ 1761486 h 6367455"/>
                <a:gd name="connsiteX2835" fmla="*/ 110778 w 6891715"/>
                <a:gd name="connsiteY2835" fmla="*/ 1815778 h 6367455"/>
                <a:gd name="connsiteX2836" fmla="*/ 87283 w 6891715"/>
                <a:gd name="connsiteY2836" fmla="*/ 1817048 h 6367455"/>
                <a:gd name="connsiteX2837" fmla="*/ 63470 w 6891715"/>
                <a:gd name="connsiteY2837" fmla="*/ 1831018 h 6367455"/>
                <a:gd name="connsiteX2838" fmla="*/ 35848 w 6891715"/>
                <a:gd name="connsiteY2838" fmla="*/ 1825938 h 6367455"/>
                <a:gd name="connsiteX2839" fmla="*/ 40293 w 6891715"/>
                <a:gd name="connsiteY2839" fmla="*/ 1849433 h 6367455"/>
                <a:gd name="connsiteX2840" fmla="*/ 0 w 6891715"/>
                <a:gd name="connsiteY2840" fmla="*/ 1865398 h 6367455"/>
                <a:gd name="connsiteX2841" fmla="*/ 51895 w 6891715"/>
                <a:gd name="connsiteY2841" fmla="*/ 1757672 h 6367455"/>
                <a:gd name="connsiteX2842" fmla="*/ 234199 w 6891715"/>
                <a:gd name="connsiteY2842" fmla="*/ 1457591 h 6367455"/>
                <a:gd name="connsiteX2843" fmla="*/ 269276 w 6891715"/>
                <a:gd name="connsiteY2843" fmla="*/ 1410682 h 6367455"/>
                <a:gd name="connsiteX2844" fmla="*/ 273020 w 6891715"/>
                <a:gd name="connsiteY2844" fmla="*/ 1407473 h 6367455"/>
                <a:gd name="connsiteX2845" fmla="*/ 3781388 w 6891715"/>
                <a:gd name="connsiteY2845" fmla="*/ 1397007 h 6367455"/>
                <a:gd name="connsiteX2846" fmla="*/ 3780753 w 6891715"/>
                <a:gd name="connsiteY2846" fmla="*/ 1419999 h 6367455"/>
                <a:gd name="connsiteX2847" fmla="*/ 3775672 w 6891715"/>
                <a:gd name="connsiteY2847" fmla="*/ 1425582 h 6367455"/>
                <a:gd name="connsiteX2848" fmla="*/ 3770275 w 6891715"/>
                <a:gd name="connsiteY2848" fmla="*/ 1413431 h 6367455"/>
                <a:gd name="connsiteX2849" fmla="*/ 3776308 w 6891715"/>
                <a:gd name="connsiteY2849" fmla="*/ 1403577 h 6367455"/>
                <a:gd name="connsiteX2850" fmla="*/ 2893984 w 6891715"/>
                <a:gd name="connsiteY2850" fmla="*/ 1212850 h 6367455"/>
                <a:gd name="connsiteX2851" fmla="*/ 2912798 w 6891715"/>
                <a:gd name="connsiteY2851" fmla="*/ 1234757 h 6367455"/>
                <a:gd name="connsiteX2852" fmla="*/ 2919384 w 6891715"/>
                <a:gd name="connsiteY2852" fmla="*/ 1260157 h 6367455"/>
                <a:gd name="connsiteX2853" fmla="*/ 2902763 w 6891715"/>
                <a:gd name="connsiteY2853" fmla="*/ 1260475 h 6367455"/>
                <a:gd name="connsiteX2854" fmla="*/ 2904646 w 6891715"/>
                <a:gd name="connsiteY2854" fmla="*/ 1246504 h 6367455"/>
                <a:gd name="connsiteX2855" fmla="*/ 2894924 w 6891715"/>
                <a:gd name="connsiteY2855" fmla="*/ 1231582 h 6367455"/>
                <a:gd name="connsiteX2856" fmla="*/ 2893984 w 6891715"/>
                <a:gd name="connsiteY2856" fmla="*/ 1212850 h 6367455"/>
                <a:gd name="connsiteX2857" fmla="*/ 5710203 w 6891715"/>
                <a:gd name="connsiteY2857" fmla="*/ 1139822 h 6367455"/>
                <a:gd name="connsiteX2858" fmla="*/ 5727666 w 6891715"/>
                <a:gd name="connsiteY2858" fmla="*/ 1152205 h 6367455"/>
                <a:gd name="connsiteX2859" fmla="*/ 5723382 w 6891715"/>
                <a:gd name="connsiteY2859" fmla="*/ 1173160 h 6367455"/>
                <a:gd name="connsiteX2860" fmla="*/ 5711521 w 6891715"/>
                <a:gd name="connsiteY2860" fmla="*/ 1162048 h 6367455"/>
                <a:gd name="connsiteX2861" fmla="*/ 5710203 w 6891715"/>
                <a:gd name="connsiteY2861" fmla="*/ 1139822 h 6367455"/>
                <a:gd name="connsiteX2862" fmla="*/ 3040668 w 6891715"/>
                <a:gd name="connsiteY2862" fmla="*/ 1009652 h 6367455"/>
                <a:gd name="connsiteX2863" fmla="*/ 3052733 w 6891715"/>
                <a:gd name="connsiteY2863" fmla="*/ 1019177 h 6367455"/>
                <a:gd name="connsiteX2864" fmla="*/ 3020983 w 6891715"/>
                <a:gd name="connsiteY2864" fmla="*/ 1028702 h 6367455"/>
                <a:gd name="connsiteX2865" fmla="*/ 3017808 w 6891715"/>
                <a:gd name="connsiteY2865" fmla="*/ 1020765 h 6367455"/>
                <a:gd name="connsiteX2866" fmla="*/ 3072139 w 6891715"/>
                <a:gd name="connsiteY2866" fmla="*/ 911226 h 6367455"/>
                <a:gd name="connsiteX2867" fmla="*/ 3073371 w 6891715"/>
                <a:gd name="connsiteY2867" fmla="*/ 926933 h 6367455"/>
                <a:gd name="connsiteX2868" fmla="*/ 3052733 w 6891715"/>
                <a:gd name="connsiteY2868" fmla="*/ 930276 h 6367455"/>
                <a:gd name="connsiteX2869" fmla="*/ 3107021 w 6891715"/>
                <a:gd name="connsiteY2869" fmla="*/ 901700 h 6367455"/>
                <a:gd name="connsiteX2870" fmla="*/ 3120991 w 6891715"/>
                <a:gd name="connsiteY2870" fmla="*/ 928449 h 6367455"/>
                <a:gd name="connsiteX2871" fmla="*/ 3105116 w 6891715"/>
                <a:gd name="connsiteY2871" fmla="*/ 944563 h 6367455"/>
                <a:gd name="connsiteX2872" fmla="*/ 3098766 w 6891715"/>
                <a:gd name="connsiteY2872" fmla="*/ 934895 h 6367455"/>
                <a:gd name="connsiteX2873" fmla="*/ 3098766 w 6891715"/>
                <a:gd name="connsiteY2873" fmla="*/ 925226 h 6367455"/>
                <a:gd name="connsiteX2874" fmla="*/ 3105751 w 6891715"/>
                <a:gd name="connsiteY2874" fmla="*/ 916525 h 6367455"/>
                <a:gd name="connsiteX2875" fmla="*/ 3099360 w 6891715"/>
                <a:gd name="connsiteY2875" fmla="*/ 876300 h 6367455"/>
                <a:gd name="connsiteX2876" fmla="*/ 3105116 w 6891715"/>
                <a:gd name="connsiteY2876" fmla="*/ 884929 h 6367455"/>
                <a:gd name="connsiteX2877" fmla="*/ 3093284 w 6891715"/>
                <a:gd name="connsiteY2877" fmla="*/ 896433 h 6367455"/>
                <a:gd name="connsiteX2878" fmla="*/ 3091365 w 6891715"/>
                <a:gd name="connsiteY2878" fmla="*/ 914648 h 6367455"/>
                <a:gd name="connsiteX2879" fmla="*/ 3079858 w 6891715"/>
                <a:gd name="connsiteY2879" fmla="*/ 925513 h 6367455"/>
                <a:gd name="connsiteX2880" fmla="*/ 3079538 w 6891715"/>
                <a:gd name="connsiteY2880" fmla="*/ 905061 h 6367455"/>
                <a:gd name="connsiteX2881" fmla="*/ 3060671 w 6891715"/>
                <a:gd name="connsiteY2881" fmla="*/ 906659 h 6367455"/>
                <a:gd name="connsiteX2882" fmla="*/ 3062270 w 6891715"/>
                <a:gd name="connsiteY2882" fmla="*/ 893877 h 6367455"/>
                <a:gd name="connsiteX2883" fmla="*/ 3082736 w 6891715"/>
                <a:gd name="connsiteY2883" fmla="*/ 885248 h 6367455"/>
                <a:gd name="connsiteX2884" fmla="*/ 2895676 w 6891715"/>
                <a:gd name="connsiteY2884" fmla="*/ 835022 h 6367455"/>
                <a:gd name="connsiteX2885" fmla="*/ 2900080 w 6891715"/>
                <a:gd name="connsiteY2885" fmla="*/ 843367 h 6367455"/>
                <a:gd name="connsiteX2886" fmla="*/ 2899450 w 6891715"/>
                <a:gd name="connsiteY2886" fmla="*/ 855243 h 6367455"/>
                <a:gd name="connsiteX2887" fmla="*/ 2906370 w 6891715"/>
                <a:gd name="connsiteY2887" fmla="*/ 852034 h 6367455"/>
                <a:gd name="connsiteX2888" fmla="*/ 2906684 w 6891715"/>
                <a:gd name="connsiteY2888" fmla="*/ 860700 h 6367455"/>
                <a:gd name="connsiteX2889" fmla="*/ 2893160 w 6891715"/>
                <a:gd name="connsiteY2889" fmla="*/ 863910 h 6367455"/>
                <a:gd name="connsiteX2890" fmla="*/ 2884040 w 6891715"/>
                <a:gd name="connsiteY2890" fmla="*/ 886378 h 6367455"/>
                <a:gd name="connsiteX2891" fmla="*/ 2873346 w 6891715"/>
                <a:gd name="connsiteY2891" fmla="*/ 893760 h 6367455"/>
                <a:gd name="connsiteX2892" fmla="*/ 2879321 w 6891715"/>
                <a:gd name="connsiteY2892" fmla="*/ 876748 h 6367455"/>
                <a:gd name="connsiteX2893" fmla="*/ 2877121 w 6891715"/>
                <a:gd name="connsiteY2893" fmla="*/ 857490 h 6367455"/>
                <a:gd name="connsiteX2894" fmla="*/ 2890959 w 6891715"/>
                <a:gd name="connsiteY2894" fmla="*/ 854280 h 6367455"/>
                <a:gd name="connsiteX2895" fmla="*/ 2912575 w 6891715"/>
                <a:gd name="connsiteY2895" fmla="*/ 822322 h 6367455"/>
                <a:gd name="connsiteX2896" fmla="*/ 2923896 w 6891715"/>
                <a:gd name="connsiteY2896" fmla="*/ 829854 h 6367455"/>
                <a:gd name="connsiteX2897" fmla="*/ 2925733 w 6891715"/>
                <a:gd name="connsiteY2897" fmla="*/ 836130 h 6367455"/>
                <a:gd name="connsiteX2898" fmla="*/ 2922673 w 6891715"/>
                <a:gd name="connsiteY2898" fmla="*/ 849310 h 6367455"/>
                <a:gd name="connsiteX2899" fmla="*/ 2912575 w 6891715"/>
                <a:gd name="connsiteY2899" fmla="*/ 848682 h 6367455"/>
                <a:gd name="connsiteX2900" fmla="*/ 2904312 w 6891715"/>
                <a:gd name="connsiteY2900" fmla="*/ 841465 h 6367455"/>
                <a:gd name="connsiteX2901" fmla="*/ 2900333 w 6891715"/>
                <a:gd name="connsiteY2901" fmla="*/ 830795 h 6367455"/>
                <a:gd name="connsiteX2902" fmla="*/ 2915634 w 6891715"/>
                <a:gd name="connsiteY2902" fmla="*/ 832050 h 6367455"/>
                <a:gd name="connsiteX2903" fmla="*/ 3115497 w 6891715"/>
                <a:gd name="connsiteY2903" fmla="*/ 820737 h 6367455"/>
                <a:gd name="connsiteX2904" fmla="*/ 3128970 w 6891715"/>
                <a:gd name="connsiteY2904" fmla="*/ 829700 h 6367455"/>
                <a:gd name="connsiteX2905" fmla="*/ 3132104 w 6891715"/>
                <a:gd name="connsiteY2905" fmla="*/ 840826 h 6367455"/>
                <a:gd name="connsiteX2906" fmla="*/ 3125211 w 6891715"/>
                <a:gd name="connsiteY2906" fmla="*/ 850098 h 6367455"/>
                <a:gd name="connsiteX2907" fmla="*/ 3108291 w 6891715"/>
                <a:gd name="connsiteY2907" fmla="*/ 855662 h 6367455"/>
                <a:gd name="connsiteX2908" fmla="*/ 3112364 w 6891715"/>
                <a:gd name="connsiteY2908" fmla="*/ 841135 h 6367455"/>
                <a:gd name="connsiteX2909" fmla="*/ 2986079 w 6891715"/>
                <a:gd name="connsiteY2909" fmla="*/ 784222 h 6367455"/>
                <a:gd name="connsiteX2910" fmla="*/ 2989234 w 6891715"/>
                <a:gd name="connsiteY2910" fmla="*/ 792794 h 6367455"/>
                <a:gd name="connsiteX2911" fmla="*/ 2950732 w 6891715"/>
                <a:gd name="connsiteY2911" fmla="*/ 835022 h 6367455"/>
                <a:gd name="connsiteX2912" fmla="*/ 2938108 w 6891715"/>
                <a:gd name="connsiteY2912" fmla="*/ 829942 h 6367455"/>
                <a:gd name="connsiteX2913" fmla="*/ 2936846 w 6891715"/>
                <a:gd name="connsiteY2913" fmla="*/ 815337 h 6367455"/>
                <a:gd name="connsiteX2914" fmla="*/ 2944104 w 6891715"/>
                <a:gd name="connsiteY2914" fmla="*/ 803589 h 6367455"/>
                <a:gd name="connsiteX2915" fmla="*/ 2956728 w 6891715"/>
                <a:gd name="connsiteY2915" fmla="*/ 805494 h 6367455"/>
                <a:gd name="connsiteX2916" fmla="*/ 2963040 w 6891715"/>
                <a:gd name="connsiteY2916" fmla="*/ 796922 h 6367455"/>
                <a:gd name="connsiteX2917" fmla="*/ 2969036 w 6891715"/>
                <a:gd name="connsiteY2917" fmla="*/ 784539 h 6367455"/>
                <a:gd name="connsiteX2918" fmla="*/ 3181826 w 6891715"/>
                <a:gd name="connsiteY2918" fmla="*/ 777876 h 6367455"/>
                <a:gd name="connsiteX2919" fmla="*/ 3189253 w 6891715"/>
                <a:gd name="connsiteY2919" fmla="*/ 786862 h 6367455"/>
                <a:gd name="connsiteX2920" fmla="*/ 3181181 w 6891715"/>
                <a:gd name="connsiteY2920" fmla="*/ 793751 h 6367455"/>
                <a:gd name="connsiteX2921" fmla="*/ 3170203 w 6891715"/>
                <a:gd name="connsiteY2921" fmla="*/ 787760 h 6367455"/>
                <a:gd name="connsiteX2922" fmla="*/ 2989234 w 6891715"/>
                <a:gd name="connsiteY2922" fmla="*/ 760410 h 6367455"/>
                <a:gd name="connsiteX2923" fmla="*/ 3000346 w 6891715"/>
                <a:gd name="connsiteY2923" fmla="*/ 771020 h 6367455"/>
                <a:gd name="connsiteX2924" fmla="*/ 2997078 w 6891715"/>
                <a:gd name="connsiteY2924" fmla="*/ 785810 h 6367455"/>
                <a:gd name="connsiteX2925" fmla="*/ 2989559 w 6891715"/>
                <a:gd name="connsiteY2925" fmla="*/ 779380 h 6367455"/>
                <a:gd name="connsiteX2926" fmla="*/ 2989234 w 6891715"/>
                <a:gd name="connsiteY2926" fmla="*/ 760410 h 6367455"/>
                <a:gd name="connsiteX2927" fmla="*/ 3084673 w 6891715"/>
                <a:gd name="connsiteY2927" fmla="*/ 733425 h 6367455"/>
                <a:gd name="connsiteX2928" fmla="*/ 3095591 w 6891715"/>
                <a:gd name="connsiteY2928" fmla="*/ 744629 h 6367455"/>
                <a:gd name="connsiteX2929" fmla="*/ 3089491 w 6891715"/>
                <a:gd name="connsiteY2929" fmla="*/ 761915 h 6367455"/>
                <a:gd name="connsiteX2930" fmla="*/ 3078568 w 6891715"/>
                <a:gd name="connsiteY2930" fmla="*/ 778881 h 6367455"/>
                <a:gd name="connsiteX2931" fmla="*/ 3073427 w 6891715"/>
                <a:gd name="connsiteY2931" fmla="*/ 784323 h 6367455"/>
                <a:gd name="connsiteX2932" fmla="*/ 3061541 w 6891715"/>
                <a:gd name="connsiteY2932" fmla="*/ 788805 h 6367455"/>
                <a:gd name="connsiteX2933" fmla="*/ 3062825 w 6891715"/>
                <a:gd name="connsiteY2933" fmla="*/ 799369 h 6367455"/>
                <a:gd name="connsiteX2934" fmla="*/ 3065074 w 6891715"/>
                <a:gd name="connsiteY2934" fmla="*/ 811213 h 6367455"/>
                <a:gd name="connsiteX2935" fmla="*/ 3056400 w 6891715"/>
                <a:gd name="connsiteY2935" fmla="*/ 808972 h 6367455"/>
                <a:gd name="connsiteX2936" fmla="*/ 3054472 w 6891715"/>
                <a:gd name="connsiteY2936" fmla="*/ 788805 h 6367455"/>
                <a:gd name="connsiteX2937" fmla="*/ 3063789 w 6891715"/>
                <a:gd name="connsiteY2937" fmla="*/ 766077 h 6367455"/>
                <a:gd name="connsiteX2938" fmla="*/ 3045477 w 6891715"/>
                <a:gd name="connsiteY2938" fmla="*/ 773119 h 6367455"/>
                <a:gd name="connsiteX2939" fmla="*/ 3028448 w 6891715"/>
                <a:gd name="connsiteY2939" fmla="*/ 802890 h 6367455"/>
                <a:gd name="connsiteX2940" fmla="*/ 3016882 w 6891715"/>
                <a:gd name="connsiteY2940" fmla="*/ 795527 h 6367455"/>
                <a:gd name="connsiteX2941" fmla="*/ 3014633 w 6891715"/>
                <a:gd name="connsiteY2941" fmla="*/ 784643 h 6367455"/>
                <a:gd name="connsiteX2942" fmla="*/ 3028127 w 6891715"/>
                <a:gd name="connsiteY2942" fmla="*/ 766397 h 6367455"/>
                <a:gd name="connsiteX2943" fmla="*/ 3045477 w 6891715"/>
                <a:gd name="connsiteY2943" fmla="*/ 749431 h 6367455"/>
                <a:gd name="connsiteX2944" fmla="*/ 3065396 w 6891715"/>
                <a:gd name="connsiteY2944" fmla="*/ 743989 h 6367455"/>
                <a:gd name="connsiteX2945" fmla="*/ 3205129 w 6891715"/>
                <a:gd name="connsiteY2945" fmla="*/ 719138 h 6367455"/>
                <a:gd name="connsiteX2946" fmla="*/ 3203253 w 6891715"/>
                <a:gd name="connsiteY2946" fmla="*/ 736387 h 6367455"/>
                <a:gd name="connsiteX2947" fmla="*/ 3189807 w 6891715"/>
                <a:gd name="connsiteY2947" fmla="*/ 739776 h 6367455"/>
                <a:gd name="connsiteX2948" fmla="*/ 3184491 w 6891715"/>
                <a:gd name="connsiteY2948" fmla="*/ 726222 h 6367455"/>
                <a:gd name="connsiteX2949" fmla="*/ 3048002 w 6891715"/>
                <a:gd name="connsiteY2949" fmla="*/ 700087 h 6367455"/>
                <a:gd name="connsiteX2950" fmla="*/ 3055726 w 6891715"/>
                <a:gd name="connsiteY2950" fmla="*/ 703262 h 6367455"/>
                <a:gd name="connsiteX2951" fmla="*/ 3059084 w 6891715"/>
                <a:gd name="connsiteY2951" fmla="*/ 711517 h 6367455"/>
                <a:gd name="connsiteX2952" fmla="*/ 3057069 w 6891715"/>
                <a:gd name="connsiteY2952" fmla="*/ 725170 h 6367455"/>
                <a:gd name="connsiteX2953" fmla="*/ 3044980 w 6891715"/>
                <a:gd name="connsiteY2953" fmla="*/ 725487 h 6367455"/>
                <a:gd name="connsiteX2954" fmla="*/ 3041621 w 6891715"/>
                <a:gd name="connsiteY2954" fmla="*/ 709612 h 6367455"/>
                <a:gd name="connsiteX2955" fmla="*/ 3147591 w 6891715"/>
                <a:gd name="connsiteY2955" fmla="*/ 608011 h 6367455"/>
                <a:gd name="connsiteX2956" fmla="*/ 3157047 w 6891715"/>
                <a:gd name="connsiteY2956" fmla="*/ 609291 h 6367455"/>
                <a:gd name="connsiteX2957" fmla="*/ 3163667 w 6891715"/>
                <a:gd name="connsiteY2957" fmla="*/ 632651 h 6367455"/>
                <a:gd name="connsiteX2958" fmla="*/ 3154210 w 6891715"/>
                <a:gd name="connsiteY2958" fmla="*/ 648332 h 6367455"/>
                <a:gd name="connsiteX2959" fmla="*/ 3165873 w 6891715"/>
                <a:gd name="connsiteY2959" fmla="*/ 659212 h 6367455"/>
                <a:gd name="connsiteX2960" fmla="*/ 3165873 w 6891715"/>
                <a:gd name="connsiteY2960" fmla="*/ 666572 h 6367455"/>
                <a:gd name="connsiteX2961" fmla="*/ 3150428 w 6891715"/>
                <a:gd name="connsiteY2961" fmla="*/ 687053 h 6367455"/>
                <a:gd name="connsiteX2962" fmla="*/ 3152319 w 6891715"/>
                <a:gd name="connsiteY2962" fmla="*/ 699533 h 6367455"/>
                <a:gd name="connsiteX2963" fmla="*/ 3167134 w 6891715"/>
                <a:gd name="connsiteY2963" fmla="*/ 696333 h 6367455"/>
                <a:gd name="connsiteX2964" fmla="*/ 3173439 w 6891715"/>
                <a:gd name="connsiteY2964" fmla="*/ 675853 h 6367455"/>
                <a:gd name="connsiteX2965" fmla="*/ 3178482 w 6891715"/>
                <a:gd name="connsiteY2965" fmla="*/ 657932 h 6367455"/>
                <a:gd name="connsiteX2966" fmla="*/ 3193298 w 6891715"/>
                <a:gd name="connsiteY2966" fmla="*/ 651212 h 6367455"/>
                <a:gd name="connsiteX2967" fmla="*/ 3183211 w 6891715"/>
                <a:gd name="connsiteY2967" fmla="*/ 634571 h 6367455"/>
                <a:gd name="connsiteX2968" fmla="*/ 3192983 w 6891715"/>
                <a:gd name="connsiteY2968" fmla="*/ 621771 h 6367455"/>
                <a:gd name="connsiteX2969" fmla="*/ 3196765 w 6891715"/>
                <a:gd name="connsiteY2969" fmla="*/ 625611 h 6367455"/>
                <a:gd name="connsiteX2970" fmla="*/ 3199602 w 6891715"/>
                <a:gd name="connsiteY2970" fmla="*/ 629131 h 6367455"/>
                <a:gd name="connsiteX2971" fmla="*/ 3200548 w 6891715"/>
                <a:gd name="connsiteY2971" fmla="*/ 631051 h 6367455"/>
                <a:gd name="connsiteX2972" fmla="*/ 3201178 w 6891715"/>
                <a:gd name="connsiteY2972" fmla="*/ 632331 h 6367455"/>
                <a:gd name="connsiteX2973" fmla="*/ 3202124 w 6891715"/>
                <a:gd name="connsiteY2973" fmla="*/ 632971 h 6367455"/>
                <a:gd name="connsiteX2974" fmla="*/ 3203070 w 6891715"/>
                <a:gd name="connsiteY2974" fmla="*/ 633611 h 6367455"/>
                <a:gd name="connsiteX2975" fmla="*/ 3204015 w 6891715"/>
                <a:gd name="connsiteY2975" fmla="*/ 632971 h 6367455"/>
                <a:gd name="connsiteX2976" fmla="*/ 3205592 w 6891715"/>
                <a:gd name="connsiteY2976" fmla="*/ 632651 h 6367455"/>
                <a:gd name="connsiteX2977" fmla="*/ 3207483 w 6891715"/>
                <a:gd name="connsiteY2977" fmla="*/ 631691 h 6367455"/>
                <a:gd name="connsiteX2978" fmla="*/ 3208744 w 6891715"/>
                <a:gd name="connsiteY2978" fmla="*/ 631051 h 6367455"/>
                <a:gd name="connsiteX2979" fmla="*/ 3220092 w 6891715"/>
                <a:gd name="connsiteY2979" fmla="*/ 642572 h 6367455"/>
                <a:gd name="connsiteX2980" fmla="*/ 3225766 w 6891715"/>
                <a:gd name="connsiteY2980" fmla="*/ 654092 h 6367455"/>
                <a:gd name="connsiteX2981" fmla="*/ 3206852 w 6891715"/>
                <a:gd name="connsiteY2981" fmla="*/ 678093 h 6367455"/>
                <a:gd name="connsiteX2982" fmla="*/ 3205276 w 6891715"/>
                <a:gd name="connsiteY2982" fmla="*/ 700173 h 6367455"/>
                <a:gd name="connsiteX2983" fmla="*/ 3185102 w 6891715"/>
                <a:gd name="connsiteY2983" fmla="*/ 698253 h 6367455"/>
                <a:gd name="connsiteX2984" fmla="*/ 3181319 w 6891715"/>
                <a:gd name="connsiteY2984" fmla="*/ 716174 h 6367455"/>
                <a:gd name="connsiteX2985" fmla="*/ 3173754 w 6891715"/>
                <a:gd name="connsiteY2985" fmla="*/ 726734 h 6367455"/>
                <a:gd name="connsiteX2986" fmla="*/ 3184472 w 6891715"/>
                <a:gd name="connsiteY2986" fmla="*/ 743055 h 6367455"/>
                <a:gd name="connsiteX2987" fmla="*/ 3173754 w 6891715"/>
                <a:gd name="connsiteY2987" fmla="*/ 746255 h 6367455"/>
                <a:gd name="connsiteX2988" fmla="*/ 3160199 w 6891715"/>
                <a:gd name="connsiteY2988" fmla="*/ 738895 h 6367455"/>
                <a:gd name="connsiteX2989" fmla="*/ 3157047 w 6891715"/>
                <a:gd name="connsiteY2989" fmla="*/ 722894 h 6367455"/>
                <a:gd name="connsiteX2990" fmla="*/ 3154525 w 6891715"/>
                <a:gd name="connsiteY2990" fmla="*/ 730894 h 6367455"/>
                <a:gd name="connsiteX2991" fmla="*/ 3152949 w 6891715"/>
                <a:gd name="connsiteY2991" fmla="*/ 736974 h 6367455"/>
                <a:gd name="connsiteX2992" fmla="*/ 3152004 w 6891715"/>
                <a:gd name="connsiteY2992" fmla="*/ 739215 h 6367455"/>
                <a:gd name="connsiteX2993" fmla="*/ 3151688 w 6891715"/>
                <a:gd name="connsiteY2993" fmla="*/ 741135 h 6367455"/>
                <a:gd name="connsiteX2994" fmla="*/ 3151373 w 6891715"/>
                <a:gd name="connsiteY2994" fmla="*/ 743375 h 6367455"/>
                <a:gd name="connsiteX2995" fmla="*/ 3149482 w 6891715"/>
                <a:gd name="connsiteY2995" fmla="*/ 746895 h 6367455"/>
                <a:gd name="connsiteX2996" fmla="*/ 3144123 w 6891715"/>
                <a:gd name="connsiteY2996" fmla="*/ 756495 h 6367455"/>
                <a:gd name="connsiteX2997" fmla="*/ 3136243 w 6891715"/>
                <a:gd name="connsiteY2997" fmla="*/ 769935 h 6367455"/>
                <a:gd name="connsiteX2998" fmla="*/ 3126786 w 6891715"/>
                <a:gd name="connsiteY2998" fmla="*/ 760335 h 6367455"/>
                <a:gd name="connsiteX2999" fmla="*/ 3129623 w 6891715"/>
                <a:gd name="connsiteY2999" fmla="*/ 727694 h 6367455"/>
                <a:gd name="connsiteX3000" fmla="*/ 3116384 w 6891715"/>
                <a:gd name="connsiteY3000" fmla="*/ 740495 h 6367455"/>
                <a:gd name="connsiteX3001" fmla="*/ 3105036 w 6891715"/>
                <a:gd name="connsiteY3001" fmla="*/ 768975 h 6367455"/>
                <a:gd name="connsiteX3002" fmla="*/ 3097785 w 6891715"/>
                <a:gd name="connsiteY3002" fmla="*/ 767055 h 6367455"/>
                <a:gd name="connsiteX3003" fmla="*/ 3107873 w 6891715"/>
                <a:gd name="connsiteY3003" fmla="*/ 742415 h 6367455"/>
                <a:gd name="connsiteX3004" fmla="*/ 3096209 w 6891715"/>
                <a:gd name="connsiteY3004" fmla="*/ 740495 h 6367455"/>
                <a:gd name="connsiteX3005" fmla="*/ 3094003 w 6891715"/>
                <a:gd name="connsiteY3005" fmla="*/ 734094 h 6367455"/>
                <a:gd name="connsiteX3006" fmla="*/ 3107557 w 6891715"/>
                <a:gd name="connsiteY3006" fmla="*/ 727694 h 6367455"/>
                <a:gd name="connsiteX3007" fmla="*/ 3099992 w 6891715"/>
                <a:gd name="connsiteY3007" fmla="*/ 717134 h 6367455"/>
                <a:gd name="connsiteX3008" fmla="*/ 3127101 w 6891715"/>
                <a:gd name="connsiteY3008" fmla="*/ 687053 h 6367455"/>
                <a:gd name="connsiteX3009" fmla="*/ 3127101 w 6891715"/>
                <a:gd name="connsiteY3009" fmla="*/ 668172 h 6367455"/>
                <a:gd name="connsiteX3010" fmla="*/ 3135297 w 6891715"/>
                <a:gd name="connsiteY3010" fmla="*/ 656332 h 6367455"/>
                <a:gd name="connsiteX3011" fmla="*/ 3128992 w 6891715"/>
                <a:gd name="connsiteY3011" fmla="*/ 646732 h 6367455"/>
                <a:gd name="connsiteX3012" fmla="*/ 3086809 w 6891715"/>
                <a:gd name="connsiteY3012" fmla="*/ 601662 h 6367455"/>
                <a:gd name="connsiteX3013" fmla="*/ 3100900 w 6891715"/>
                <a:gd name="connsiteY3013" fmla="*/ 618490 h 6367455"/>
                <a:gd name="connsiteX3014" fmla="*/ 3095575 w 6891715"/>
                <a:gd name="connsiteY3014" fmla="*/ 628967 h 6367455"/>
                <a:gd name="connsiteX3015" fmla="*/ 3100274 w 6891715"/>
                <a:gd name="connsiteY3015" fmla="*/ 649287 h 6367455"/>
                <a:gd name="connsiteX3016" fmla="*/ 3095888 w 6891715"/>
                <a:gd name="connsiteY3016" fmla="*/ 658812 h 6367455"/>
                <a:gd name="connsiteX3017" fmla="*/ 3117816 w 6891715"/>
                <a:gd name="connsiteY3017" fmla="*/ 663575 h 6367455"/>
                <a:gd name="connsiteX3018" fmla="*/ 3107478 w 6891715"/>
                <a:gd name="connsiteY3018" fmla="*/ 680720 h 6367455"/>
                <a:gd name="connsiteX3019" fmla="*/ 3092755 w 6891715"/>
                <a:gd name="connsiteY3019" fmla="*/ 682625 h 6367455"/>
                <a:gd name="connsiteX3020" fmla="*/ 3067073 w 6891715"/>
                <a:gd name="connsiteY3020" fmla="*/ 700087 h 6367455"/>
                <a:gd name="connsiteX3021" fmla="*/ 3054544 w 6891715"/>
                <a:gd name="connsiteY3021" fmla="*/ 696912 h 6367455"/>
                <a:gd name="connsiteX3022" fmla="*/ 3082423 w 6891715"/>
                <a:gd name="connsiteY3022" fmla="*/ 661987 h 6367455"/>
                <a:gd name="connsiteX3023" fmla="*/ 3052351 w 6891715"/>
                <a:gd name="connsiteY3023" fmla="*/ 679767 h 6367455"/>
                <a:gd name="connsiteX3024" fmla="*/ 3042953 w 6891715"/>
                <a:gd name="connsiteY3024" fmla="*/ 679132 h 6367455"/>
                <a:gd name="connsiteX3025" fmla="*/ 3029170 w 6891715"/>
                <a:gd name="connsiteY3025" fmla="*/ 697230 h 6367455"/>
                <a:gd name="connsiteX3026" fmla="*/ 3024158 w 6891715"/>
                <a:gd name="connsiteY3026" fmla="*/ 683577 h 6367455"/>
                <a:gd name="connsiteX3027" fmla="*/ 3034495 w 6891715"/>
                <a:gd name="connsiteY3027" fmla="*/ 675957 h 6367455"/>
                <a:gd name="connsiteX3028" fmla="*/ 3031050 w 6891715"/>
                <a:gd name="connsiteY3028" fmla="*/ 662305 h 6367455"/>
                <a:gd name="connsiteX3029" fmla="*/ 3042640 w 6891715"/>
                <a:gd name="connsiteY3029" fmla="*/ 652780 h 6367455"/>
                <a:gd name="connsiteX3030" fmla="*/ 3057363 w 6891715"/>
                <a:gd name="connsiteY3030" fmla="*/ 649605 h 6367455"/>
                <a:gd name="connsiteX3031" fmla="*/ 3071460 w 6891715"/>
                <a:gd name="connsiteY3031" fmla="*/ 629285 h 6367455"/>
                <a:gd name="connsiteX3032" fmla="*/ 3083990 w 6891715"/>
                <a:gd name="connsiteY3032" fmla="*/ 628332 h 6367455"/>
                <a:gd name="connsiteX3033" fmla="*/ 3079917 w 6891715"/>
                <a:gd name="connsiteY3033" fmla="*/ 611187 h 6367455"/>
                <a:gd name="connsiteX3034" fmla="*/ 3198778 w 6891715"/>
                <a:gd name="connsiteY3034" fmla="*/ 596901 h 6367455"/>
                <a:gd name="connsiteX3035" fmla="*/ 3208960 w 6891715"/>
                <a:gd name="connsiteY3035" fmla="*/ 597864 h 6367455"/>
                <a:gd name="connsiteX3036" fmla="*/ 3214215 w 6891715"/>
                <a:gd name="connsiteY3036" fmla="*/ 603322 h 6367455"/>
                <a:gd name="connsiteX3037" fmla="*/ 3219798 w 6891715"/>
                <a:gd name="connsiteY3037" fmla="*/ 601074 h 6367455"/>
                <a:gd name="connsiteX3038" fmla="*/ 3227353 w 6891715"/>
                <a:gd name="connsiteY3038" fmla="*/ 611349 h 6367455"/>
                <a:gd name="connsiteX3039" fmla="*/ 3217828 w 6891715"/>
                <a:gd name="connsiteY3039" fmla="*/ 625476 h 6367455"/>
                <a:gd name="connsiteX3040" fmla="*/ 3201405 w 6891715"/>
                <a:gd name="connsiteY3040" fmla="*/ 609743 h 6367455"/>
                <a:gd name="connsiteX3041" fmla="*/ 3164907 w 6891715"/>
                <a:gd name="connsiteY3041" fmla="*/ 504825 h 6367455"/>
                <a:gd name="connsiteX3042" fmla="*/ 3188311 w 6891715"/>
                <a:gd name="connsiteY3042" fmla="*/ 509905 h 6367455"/>
                <a:gd name="connsiteX3043" fmla="*/ 3190841 w 6891715"/>
                <a:gd name="connsiteY3043" fmla="*/ 523558 h 6367455"/>
                <a:gd name="connsiteX3044" fmla="*/ 3182302 w 6891715"/>
                <a:gd name="connsiteY3044" fmla="*/ 535305 h 6367455"/>
                <a:gd name="connsiteX3045" fmla="*/ 3184516 w 6891715"/>
                <a:gd name="connsiteY3045" fmla="*/ 554355 h 6367455"/>
                <a:gd name="connsiteX3046" fmla="*/ 3172181 w 6891715"/>
                <a:gd name="connsiteY3046" fmla="*/ 566103 h 6367455"/>
                <a:gd name="connsiteX3047" fmla="*/ 3164591 w 6891715"/>
                <a:gd name="connsiteY3047" fmla="*/ 582930 h 6367455"/>
                <a:gd name="connsiteX3048" fmla="*/ 3136444 w 6891715"/>
                <a:gd name="connsiteY3048" fmla="*/ 592455 h 6367455"/>
                <a:gd name="connsiteX3049" fmla="*/ 3124110 w 6891715"/>
                <a:gd name="connsiteY3049" fmla="*/ 622300 h 6367455"/>
                <a:gd name="connsiteX3050" fmla="*/ 3119998 w 6891715"/>
                <a:gd name="connsiteY3050" fmla="*/ 619125 h 6367455"/>
                <a:gd name="connsiteX3051" fmla="*/ 3120631 w 6891715"/>
                <a:gd name="connsiteY3051" fmla="*/ 611823 h 6367455"/>
                <a:gd name="connsiteX3052" fmla="*/ 3109878 w 6891715"/>
                <a:gd name="connsiteY3052" fmla="*/ 602615 h 6367455"/>
                <a:gd name="connsiteX3053" fmla="*/ 3132965 w 6891715"/>
                <a:gd name="connsiteY3053" fmla="*/ 578803 h 6367455"/>
                <a:gd name="connsiteX3054" fmla="*/ 3136127 w 6891715"/>
                <a:gd name="connsiteY3054" fmla="*/ 555943 h 6367455"/>
                <a:gd name="connsiteX3055" fmla="*/ 3151941 w 6891715"/>
                <a:gd name="connsiteY3055" fmla="*/ 553403 h 6367455"/>
                <a:gd name="connsiteX3056" fmla="*/ 3155736 w 6891715"/>
                <a:gd name="connsiteY3056" fmla="*/ 542925 h 6367455"/>
                <a:gd name="connsiteX3057" fmla="*/ 3151624 w 6891715"/>
                <a:gd name="connsiteY3057" fmla="*/ 531495 h 6367455"/>
                <a:gd name="connsiteX3058" fmla="*/ 3157950 w 6891715"/>
                <a:gd name="connsiteY3058" fmla="*/ 523875 h 6367455"/>
                <a:gd name="connsiteX3059" fmla="*/ 4364771 w 6891715"/>
                <a:gd name="connsiteY3059" fmla="*/ 471424 h 6367455"/>
                <a:gd name="connsiteX3060" fmla="*/ 4352063 w 6891715"/>
                <a:gd name="connsiteY3060" fmla="*/ 473328 h 6367455"/>
                <a:gd name="connsiteX3061" fmla="*/ 4349204 w 6891715"/>
                <a:gd name="connsiteY3061" fmla="*/ 492370 h 6367455"/>
                <a:gd name="connsiteX3062" fmla="*/ 4353334 w 6891715"/>
                <a:gd name="connsiteY3062" fmla="*/ 505065 h 6367455"/>
                <a:gd name="connsiteX3063" fmla="*/ 4345709 w 6891715"/>
                <a:gd name="connsiteY3063" fmla="*/ 514269 h 6367455"/>
                <a:gd name="connsiteX3064" fmla="*/ 4338402 w 6891715"/>
                <a:gd name="connsiteY3064" fmla="*/ 505383 h 6367455"/>
                <a:gd name="connsiteX3065" fmla="*/ 4341579 w 6891715"/>
                <a:gd name="connsiteY3065" fmla="*/ 493005 h 6367455"/>
                <a:gd name="connsiteX3066" fmla="*/ 4337131 w 6891715"/>
                <a:gd name="connsiteY3066" fmla="*/ 479358 h 6367455"/>
                <a:gd name="connsiteX3067" fmla="*/ 4322835 w 6891715"/>
                <a:gd name="connsiteY3067" fmla="*/ 489514 h 6367455"/>
                <a:gd name="connsiteX3068" fmla="*/ 4315210 w 6891715"/>
                <a:gd name="connsiteY3068" fmla="*/ 501892 h 6367455"/>
                <a:gd name="connsiteX3069" fmla="*/ 4319976 w 6891715"/>
                <a:gd name="connsiteY3069" fmla="*/ 515538 h 6367455"/>
                <a:gd name="connsiteX3070" fmla="*/ 4326647 w 6891715"/>
                <a:gd name="connsiteY3070" fmla="*/ 515538 h 6367455"/>
                <a:gd name="connsiteX3071" fmla="*/ 4334590 w 6891715"/>
                <a:gd name="connsiteY3071" fmla="*/ 522203 h 6367455"/>
                <a:gd name="connsiteX3072" fmla="*/ 4333319 w 6891715"/>
                <a:gd name="connsiteY3072" fmla="*/ 536167 h 6367455"/>
                <a:gd name="connsiteX3073" fmla="*/ 4321882 w 6891715"/>
                <a:gd name="connsiteY3073" fmla="*/ 530455 h 6367455"/>
                <a:gd name="connsiteX3074" fmla="*/ 4315210 w 6891715"/>
                <a:gd name="connsiteY3074" fmla="*/ 539658 h 6367455"/>
                <a:gd name="connsiteX3075" fmla="*/ 4297419 w 6891715"/>
                <a:gd name="connsiteY3075" fmla="*/ 537119 h 6367455"/>
                <a:gd name="connsiteX3076" fmla="*/ 4292971 w 6891715"/>
                <a:gd name="connsiteY3076" fmla="*/ 550766 h 6367455"/>
                <a:gd name="connsiteX3077" fmla="*/ 4282805 w 6891715"/>
                <a:gd name="connsiteY3077" fmla="*/ 553940 h 6367455"/>
                <a:gd name="connsiteX3078" fmla="*/ 4274862 w 6891715"/>
                <a:gd name="connsiteY3078" fmla="*/ 552353 h 6367455"/>
                <a:gd name="connsiteX3079" fmla="*/ 4260566 w 6891715"/>
                <a:gd name="connsiteY3079" fmla="*/ 563778 h 6367455"/>
                <a:gd name="connsiteX3080" fmla="*/ 4263425 w 6891715"/>
                <a:gd name="connsiteY3080" fmla="*/ 579647 h 6367455"/>
                <a:gd name="connsiteX3081" fmla="*/ 4256754 w 6891715"/>
                <a:gd name="connsiteY3081" fmla="*/ 585677 h 6367455"/>
                <a:gd name="connsiteX3082" fmla="*/ 4246270 w 6891715"/>
                <a:gd name="connsiteY3082" fmla="*/ 586312 h 6367455"/>
                <a:gd name="connsiteX3083" fmla="*/ 4233244 w 6891715"/>
                <a:gd name="connsiteY3083" fmla="*/ 586946 h 6367455"/>
                <a:gd name="connsiteX3084" fmla="*/ 4227843 w 6891715"/>
                <a:gd name="connsiteY3084" fmla="*/ 601863 h 6367455"/>
                <a:gd name="connsiteX3085" fmla="*/ 4232926 w 6891715"/>
                <a:gd name="connsiteY3085" fmla="*/ 608210 h 6367455"/>
                <a:gd name="connsiteX3086" fmla="*/ 4241504 w 6891715"/>
                <a:gd name="connsiteY3086" fmla="*/ 605036 h 6367455"/>
                <a:gd name="connsiteX3087" fmla="*/ 4247858 w 6891715"/>
                <a:gd name="connsiteY3087" fmla="*/ 609797 h 6367455"/>
                <a:gd name="connsiteX3088" fmla="*/ 4239280 w 6891715"/>
                <a:gd name="connsiteY3088" fmla="*/ 612653 h 6367455"/>
                <a:gd name="connsiteX3089" fmla="*/ 4244363 w 6891715"/>
                <a:gd name="connsiteY3089" fmla="*/ 622174 h 6367455"/>
                <a:gd name="connsiteX3090" fmla="*/ 4254530 w 6891715"/>
                <a:gd name="connsiteY3090" fmla="*/ 624396 h 6367455"/>
                <a:gd name="connsiteX3091" fmla="*/ 4259295 w 6891715"/>
                <a:gd name="connsiteY3091" fmla="*/ 613288 h 6367455"/>
                <a:gd name="connsiteX3092" fmla="*/ 4260248 w 6891715"/>
                <a:gd name="connsiteY3092" fmla="*/ 619635 h 6367455"/>
                <a:gd name="connsiteX3093" fmla="*/ 4269462 w 6891715"/>
                <a:gd name="connsiteY3093" fmla="*/ 628204 h 6367455"/>
                <a:gd name="connsiteX3094" fmla="*/ 4263108 w 6891715"/>
                <a:gd name="connsiteY3094" fmla="*/ 631378 h 6367455"/>
                <a:gd name="connsiteX3095" fmla="*/ 4252624 w 6891715"/>
                <a:gd name="connsiteY3095" fmla="*/ 629791 h 6367455"/>
                <a:gd name="connsiteX3096" fmla="*/ 4260566 w 6891715"/>
                <a:gd name="connsiteY3096" fmla="*/ 643755 h 6367455"/>
                <a:gd name="connsiteX3097" fmla="*/ 4275180 w 6891715"/>
                <a:gd name="connsiteY3097" fmla="*/ 653594 h 6367455"/>
                <a:gd name="connsiteX3098" fmla="*/ 4289477 w 6891715"/>
                <a:gd name="connsiteY3098" fmla="*/ 646612 h 6367455"/>
                <a:gd name="connsiteX3099" fmla="*/ 4287570 w 6891715"/>
                <a:gd name="connsiteY3099" fmla="*/ 633599 h 6367455"/>
                <a:gd name="connsiteX3100" fmla="*/ 4297101 w 6891715"/>
                <a:gd name="connsiteY3100" fmla="*/ 628839 h 6367455"/>
                <a:gd name="connsiteX3101" fmla="*/ 4302185 w 6891715"/>
                <a:gd name="connsiteY3101" fmla="*/ 638360 h 6367455"/>
                <a:gd name="connsiteX3102" fmla="*/ 4312669 w 6891715"/>
                <a:gd name="connsiteY3102" fmla="*/ 637725 h 6367455"/>
                <a:gd name="connsiteX3103" fmla="*/ 4312033 w 6891715"/>
                <a:gd name="connsiteY3103" fmla="*/ 628204 h 6367455"/>
                <a:gd name="connsiteX3104" fmla="*/ 4308221 w 6891715"/>
                <a:gd name="connsiteY3104" fmla="*/ 616462 h 6367455"/>
                <a:gd name="connsiteX3105" fmla="*/ 4317752 w 6891715"/>
                <a:gd name="connsiteY3105" fmla="*/ 615827 h 6367455"/>
                <a:gd name="connsiteX3106" fmla="*/ 4332048 w 6891715"/>
                <a:gd name="connsiteY3106" fmla="*/ 624396 h 6367455"/>
                <a:gd name="connsiteX3107" fmla="*/ 4339673 w 6891715"/>
                <a:gd name="connsiteY3107" fmla="*/ 624396 h 6367455"/>
                <a:gd name="connsiteX3108" fmla="*/ 4339547 w 6891715"/>
                <a:gd name="connsiteY3108" fmla="*/ 624461 h 6367455"/>
                <a:gd name="connsiteX3109" fmla="*/ 4339882 w 6891715"/>
                <a:gd name="connsiteY3109" fmla="*/ 624461 h 6367455"/>
                <a:gd name="connsiteX3110" fmla="*/ 4340199 w 6891715"/>
                <a:gd name="connsiteY3110" fmla="*/ 623826 h 6367455"/>
                <a:gd name="connsiteX3111" fmla="*/ 4341172 w 6891715"/>
                <a:gd name="connsiteY3111" fmla="*/ 623340 h 6367455"/>
                <a:gd name="connsiteX3112" fmla="*/ 4347298 w 6891715"/>
                <a:gd name="connsiteY3112" fmla="*/ 612018 h 6367455"/>
                <a:gd name="connsiteX3113" fmla="*/ 4332366 w 6891715"/>
                <a:gd name="connsiteY3113" fmla="*/ 604402 h 6367455"/>
                <a:gd name="connsiteX3114" fmla="*/ 4328236 w 6891715"/>
                <a:gd name="connsiteY3114" fmla="*/ 605354 h 6367455"/>
                <a:gd name="connsiteX3115" fmla="*/ 4317434 w 6891715"/>
                <a:gd name="connsiteY3115" fmla="*/ 588216 h 6367455"/>
                <a:gd name="connsiteX3116" fmla="*/ 4329189 w 6891715"/>
                <a:gd name="connsiteY3116" fmla="*/ 567587 h 6367455"/>
                <a:gd name="connsiteX3117" fmla="*/ 4344121 w 6891715"/>
                <a:gd name="connsiteY3117" fmla="*/ 564731 h 6367455"/>
                <a:gd name="connsiteX3118" fmla="*/ 4350793 w 6891715"/>
                <a:gd name="connsiteY3118" fmla="*/ 555210 h 6367455"/>
                <a:gd name="connsiteX3119" fmla="*/ 4348886 w 6891715"/>
                <a:gd name="connsiteY3119" fmla="*/ 549814 h 6367455"/>
                <a:gd name="connsiteX3120" fmla="*/ 4361912 w 6891715"/>
                <a:gd name="connsiteY3120" fmla="*/ 539976 h 6367455"/>
                <a:gd name="connsiteX3121" fmla="*/ 4359053 w 6891715"/>
                <a:gd name="connsiteY3121" fmla="*/ 525059 h 6367455"/>
                <a:gd name="connsiteX3122" fmla="*/ 4355876 w 6891715"/>
                <a:gd name="connsiteY3122" fmla="*/ 522838 h 6367455"/>
                <a:gd name="connsiteX3123" fmla="*/ 4355240 w 6891715"/>
                <a:gd name="connsiteY3123" fmla="*/ 513634 h 6367455"/>
                <a:gd name="connsiteX3124" fmla="*/ 4380021 w 6891715"/>
                <a:gd name="connsiteY3124" fmla="*/ 502526 h 6367455"/>
                <a:gd name="connsiteX3125" fmla="*/ 4384151 w 6891715"/>
                <a:gd name="connsiteY3125" fmla="*/ 488879 h 6367455"/>
                <a:gd name="connsiteX3126" fmla="*/ 4380339 w 6891715"/>
                <a:gd name="connsiteY3126" fmla="*/ 476185 h 6367455"/>
                <a:gd name="connsiteX3127" fmla="*/ 4369537 w 6891715"/>
                <a:gd name="connsiteY3127" fmla="*/ 489514 h 6367455"/>
                <a:gd name="connsiteX3128" fmla="*/ 4360959 w 6891715"/>
                <a:gd name="connsiteY3128" fmla="*/ 501892 h 6367455"/>
                <a:gd name="connsiteX3129" fmla="*/ 4359053 w 6891715"/>
                <a:gd name="connsiteY3129" fmla="*/ 486023 h 6367455"/>
                <a:gd name="connsiteX3130" fmla="*/ 4366360 w 6891715"/>
                <a:gd name="connsiteY3130" fmla="*/ 478724 h 6367455"/>
                <a:gd name="connsiteX3131" fmla="*/ 3304349 w 6891715"/>
                <a:gd name="connsiteY3131" fmla="*/ 431801 h 6367455"/>
                <a:gd name="connsiteX3132" fmla="*/ 3318916 w 6891715"/>
                <a:gd name="connsiteY3132" fmla="*/ 437795 h 6367455"/>
                <a:gd name="connsiteX3133" fmla="*/ 3327783 w 6891715"/>
                <a:gd name="connsiteY3133" fmla="*/ 453570 h 6367455"/>
                <a:gd name="connsiteX3134" fmla="*/ 3334751 w 6891715"/>
                <a:gd name="connsiteY3134" fmla="*/ 432432 h 6367455"/>
                <a:gd name="connsiteX3135" fmla="*/ 3344568 w 6891715"/>
                <a:gd name="connsiteY3135" fmla="*/ 440950 h 6367455"/>
                <a:gd name="connsiteX3136" fmla="*/ 3340451 w 6891715"/>
                <a:gd name="connsiteY3136" fmla="*/ 462719 h 6367455"/>
                <a:gd name="connsiteX3137" fmla="*/ 3344885 w 6891715"/>
                <a:gd name="connsiteY3137" fmla="*/ 472183 h 6367455"/>
                <a:gd name="connsiteX3138" fmla="*/ 3354069 w 6891715"/>
                <a:gd name="connsiteY3138" fmla="*/ 456409 h 6367455"/>
                <a:gd name="connsiteX3139" fmla="*/ 3367053 w 6891715"/>
                <a:gd name="connsiteY3139" fmla="*/ 470290 h 6367455"/>
                <a:gd name="connsiteX3140" fmla="*/ 3355335 w 6891715"/>
                <a:gd name="connsiteY3140" fmla="*/ 475338 h 6367455"/>
                <a:gd name="connsiteX3141" fmla="*/ 3360719 w 6891715"/>
                <a:gd name="connsiteY3141" fmla="*/ 488904 h 6367455"/>
                <a:gd name="connsiteX3142" fmla="*/ 3347101 w 6891715"/>
                <a:gd name="connsiteY3142" fmla="*/ 510988 h 6367455"/>
                <a:gd name="connsiteX3143" fmla="*/ 3346151 w 6891715"/>
                <a:gd name="connsiteY3143" fmla="*/ 529917 h 6367455"/>
                <a:gd name="connsiteX3144" fmla="*/ 3358185 w 6891715"/>
                <a:gd name="connsiteY3144" fmla="*/ 549477 h 6367455"/>
                <a:gd name="connsiteX3145" fmla="*/ 3320183 w 6891715"/>
                <a:gd name="connsiteY3145" fmla="*/ 551055 h 6367455"/>
                <a:gd name="connsiteX3146" fmla="*/ 3317016 w 6891715"/>
                <a:gd name="connsiteY3146" fmla="*/ 534649 h 6367455"/>
                <a:gd name="connsiteX3147" fmla="*/ 3296748 w 6891715"/>
                <a:gd name="connsiteY3147" fmla="*/ 556733 h 6367455"/>
                <a:gd name="connsiteX3148" fmla="*/ 3274897 w 6891715"/>
                <a:gd name="connsiteY3148" fmla="*/ 555471 h 6367455"/>
                <a:gd name="connsiteX3149" fmla="*/ 3256845 w 6891715"/>
                <a:gd name="connsiteY3149" fmla="*/ 581026 h 6367455"/>
                <a:gd name="connsiteX3150" fmla="*/ 3243228 w 6891715"/>
                <a:gd name="connsiteY3150" fmla="*/ 566513 h 6367455"/>
                <a:gd name="connsiteX3151" fmla="*/ 3249562 w 6891715"/>
                <a:gd name="connsiteY3151" fmla="*/ 556102 h 6367455"/>
                <a:gd name="connsiteX3152" fmla="*/ 3270780 w 6891715"/>
                <a:gd name="connsiteY3152" fmla="*/ 552317 h 6367455"/>
                <a:gd name="connsiteX3153" fmla="*/ 3271413 w 6891715"/>
                <a:gd name="connsiteY3153" fmla="*/ 539066 h 6367455"/>
                <a:gd name="connsiteX3154" fmla="*/ 3255579 w 6891715"/>
                <a:gd name="connsiteY3154" fmla="*/ 533703 h 6367455"/>
                <a:gd name="connsiteX3155" fmla="*/ 3252412 w 6891715"/>
                <a:gd name="connsiteY3155" fmla="*/ 523292 h 6367455"/>
                <a:gd name="connsiteX3156" fmla="*/ 3267296 w 6891715"/>
                <a:gd name="connsiteY3156" fmla="*/ 516036 h 6367455"/>
                <a:gd name="connsiteX3157" fmla="*/ 3250828 w 6891715"/>
                <a:gd name="connsiteY3157" fmla="*/ 500261 h 6367455"/>
                <a:gd name="connsiteX3158" fmla="*/ 3264763 w 6891715"/>
                <a:gd name="connsiteY3158" fmla="*/ 481332 h 6367455"/>
                <a:gd name="connsiteX3159" fmla="*/ 3300548 w 6891715"/>
                <a:gd name="connsiteY3159" fmla="*/ 488588 h 6367455"/>
                <a:gd name="connsiteX3160" fmla="*/ 3308782 w 6891715"/>
                <a:gd name="connsiteY3160" fmla="*/ 480070 h 6367455"/>
                <a:gd name="connsiteX3161" fmla="*/ 3286614 w 6891715"/>
                <a:gd name="connsiteY3161" fmla="*/ 469975 h 6367455"/>
                <a:gd name="connsiteX3162" fmla="*/ 3288831 w 6891715"/>
                <a:gd name="connsiteY3162" fmla="*/ 456093 h 6367455"/>
                <a:gd name="connsiteX3163" fmla="*/ 3310999 w 6891715"/>
                <a:gd name="connsiteY3163" fmla="*/ 462088 h 6367455"/>
                <a:gd name="connsiteX3164" fmla="*/ 3435951 w 6891715"/>
                <a:gd name="connsiteY3164" fmla="*/ 361951 h 6367455"/>
                <a:gd name="connsiteX3165" fmla="*/ 3459129 w 6891715"/>
                <a:gd name="connsiteY3165" fmla="*/ 379352 h 6367455"/>
                <a:gd name="connsiteX3166" fmla="*/ 3458494 w 6891715"/>
                <a:gd name="connsiteY3166" fmla="*/ 393274 h 6367455"/>
                <a:gd name="connsiteX3167" fmla="*/ 3438491 w 6891715"/>
                <a:gd name="connsiteY3167" fmla="*/ 404980 h 6367455"/>
                <a:gd name="connsiteX3168" fmla="*/ 3440714 w 6891715"/>
                <a:gd name="connsiteY3168" fmla="*/ 424913 h 6367455"/>
                <a:gd name="connsiteX3169" fmla="*/ 3394358 w 6891715"/>
                <a:gd name="connsiteY3169" fmla="*/ 452439 h 6367455"/>
                <a:gd name="connsiteX3170" fmla="*/ 3382928 w 6891715"/>
                <a:gd name="connsiteY3170" fmla="*/ 442314 h 6367455"/>
                <a:gd name="connsiteX3171" fmla="*/ 3371816 w 6891715"/>
                <a:gd name="connsiteY3171" fmla="*/ 427444 h 6367455"/>
                <a:gd name="connsiteX3172" fmla="*/ 3393088 w 6891715"/>
                <a:gd name="connsiteY3172" fmla="*/ 427444 h 6367455"/>
                <a:gd name="connsiteX3173" fmla="*/ 3385468 w 6891715"/>
                <a:gd name="connsiteY3173" fmla="*/ 404031 h 6367455"/>
                <a:gd name="connsiteX3174" fmla="*/ 3411821 w 6891715"/>
                <a:gd name="connsiteY3174" fmla="*/ 400867 h 6367455"/>
                <a:gd name="connsiteX3175" fmla="*/ 3418171 w 6891715"/>
                <a:gd name="connsiteY3175" fmla="*/ 384098 h 6367455"/>
                <a:gd name="connsiteX3176" fmla="*/ 3424521 w 6891715"/>
                <a:gd name="connsiteY3176" fmla="*/ 395805 h 6367455"/>
                <a:gd name="connsiteX3177" fmla="*/ 3429919 w 6891715"/>
                <a:gd name="connsiteY3177" fmla="*/ 395488 h 6367455"/>
                <a:gd name="connsiteX3178" fmla="*/ 3424521 w 6891715"/>
                <a:gd name="connsiteY3178" fmla="*/ 373657 h 6367455"/>
                <a:gd name="connsiteX3179" fmla="*/ 3528661 w 6891715"/>
                <a:gd name="connsiteY3179" fmla="*/ 334961 h 6367455"/>
                <a:gd name="connsiteX3180" fmla="*/ 3536916 w 6891715"/>
                <a:gd name="connsiteY3180" fmla="*/ 337252 h 6367455"/>
                <a:gd name="connsiteX3181" fmla="*/ 3529613 w 6891715"/>
                <a:gd name="connsiteY3181" fmla="*/ 364093 h 6367455"/>
                <a:gd name="connsiteX3182" fmla="*/ 3509928 w 6891715"/>
                <a:gd name="connsiteY3182" fmla="*/ 366711 h 6367455"/>
                <a:gd name="connsiteX3183" fmla="*/ 3505166 w 6891715"/>
                <a:gd name="connsiteY3183" fmla="*/ 354600 h 6367455"/>
                <a:gd name="connsiteX3184" fmla="*/ 3523263 w 6891715"/>
                <a:gd name="connsiteY3184" fmla="*/ 347072 h 6367455"/>
                <a:gd name="connsiteX3185" fmla="*/ 4276189 w 6891715"/>
                <a:gd name="connsiteY3185" fmla="*/ 308170 h 6367455"/>
                <a:gd name="connsiteX3186" fmla="*/ 4271925 w 6891715"/>
                <a:gd name="connsiteY3186" fmla="*/ 310848 h 6367455"/>
                <a:gd name="connsiteX3187" fmla="*/ 4272040 w 6891715"/>
                <a:gd name="connsiteY3187" fmla="*/ 311192 h 6367455"/>
                <a:gd name="connsiteX3188" fmla="*/ 3488655 w 6891715"/>
                <a:gd name="connsiteY3188" fmla="*/ 279400 h 6367455"/>
                <a:gd name="connsiteX3189" fmla="*/ 3501355 w 6891715"/>
                <a:gd name="connsiteY3189" fmla="*/ 287882 h 6367455"/>
                <a:gd name="connsiteX3190" fmla="*/ 3495958 w 6891715"/>
                <a:gd name="connsiteY3190" fmla="*/ 298248 h 6367455"/>
                <a:gd name="connsiteX3191" fmla="*/ 3498180 w 6891715"/>
                <a:gd name="connsiteY3191" fmla="*/ 309557 h 6367455"/>
                <a:gd name="connsiteX3192" fmla="*/ 3516278 w 6891715"/>
                <a:gd name="connsiteY3192" fmla="*/ 322123 h 6367455"/>
                <a:gd name="connsiteX3193" fmla="*/ 3497545 w 6891715"/>
                <a:gd name="connsiteY3193" fmla="*/ 345054 h 6367455"/>
                <a:gd name="connsiteX3194" fmla="*/ 3490560 w 6891715"/>
                <a:gd name="connsiteY3194" fmla="*/ 364845 h 6367455"/>
                <a:gd name="connsiteX3195" fmla="*/ 3473415 w 6891715"/>
                <a:gd name="connsiteY3195" fmla="*/ 368300 h 6367455"/>
                <a:gd name="connsiteX3196" fmla="*/ 3448015 w 6891715"/>
                <a:gd name="connsiteY3196" fmla="*/ 342541 h 6367455"/>
                <a:gd name="connsiteX3197" fmla="*/ 3445475 w 6891715"/>
                <a:gd name="connsiteY3197" fmla="*/ 316468 h 6367455"/>
                <a:gd name="connsiteX3198" fmla="*/ 3433728 w 6891715"/>
                <a:gd name="connsiteY3198" fmla="*/ 314269 h 6367455"/>
                <a:gd name="connsiteX3199" fmla="*/ 3433728 w 6891715"/>
                <a:gd name="connsiteY3199" fmla="*/ 302960 h 6367455"/>
                <a:gd name="connsiteX3200" fmla="*/ 3438808 w 6891715"/>
                <a:gd name="connsiteY3200" fmla="*/ 289138 h 6367455"/>
                <a:gd name="connsiteX3201" fmla="*/ 3454683 w 6891715"/>
                <a:gd name="connsiteY3201" fmla="*/ 296678 h 6367455"/>
                <a:gd name="connsiteX3202" fmla="*/ 3479130 w 6891715"/>
                <a:gd name="connsiteY3202" fmla="*/ 296364 h 6367455"/>
                <a:gd name="connsiteX3203" fmla="*/ 3466748 w 6891715"/>
                <a:gd name="connsiteY3203" fmla="*/ 317096 h 6367455"/>
                <a:gd name="connsiteX3204" fmla="*/ 3478495 w 6891715"/>
                <a:gd name="connsiteY3204" fmla="*/ 340028 h 6367455"/>
                <a:gd name="connsiteX3205" fmla="*/ 3478495 w 6891715"/>
                <a:gd name="connsiteY3205" fmla="*/ 328719 h 6367455"/>
                <a:gd name="connsiteX3206" fmla="*/ 3494053 w 6891715"/>
                <a:gd name="connsiteY3206" fmla="*/ 309557 h 6367455"/>
                <a:gd name="connsiteX3207" fmla="*/ 3621053 w 6891715"/>
                <a:gd name="connsiteY3207" fmla="*/ 250824 h 6367455"/>
                <a:gd name="connsiteX3208" fmla="*/ 3633753 w 6891715"/>
                <a:gd name="connsiteY3208" fmla="*/ 259353 h 6367455"/>
                <a:gd name="connsiteX3209" fmla="*/ 3618195 w 6891715"/>
                <a:gd name="connsiteY3209" fmla="*/ 280201 h 6367455"/>
                <a:gd name="connsiteX3210" fmla="*/ 3627720 w 6891715"/>
                <a:gd name="connsiteY3210" fmla="*/ 304208 h 6367455"/>
                <a:gd name="connsiteX3211" fmla="*/ 3615973 w 6891715"/>
                <a:gd name="connsiteY3211" fmla="*/ 312737 h 6367455"/>
                <a:gd name="connsiteX3212" fmla="*/ 3601050 w 6891715"/>
                <a:gd name="connsiteY3212" fmla="*/ 303577 h 6367455"/>
                <a:gd name="connsiteX3213" fmla="*/ 3603273 w 6891715"/>
                <a:gd name="connsiteY3213" fmla="*/ 292837 h 6367455"/>
                <a:gd name="connsiteX3214" fmla="*/ 3595653 w 6891715"/>
                <a:gd name="connsiteY3214" fmla="*/ 274199 h 6367455"/>
                <a:gd name="connsiteX3215" fmla="*/ 3604860 w 6891715"/>
                <a:gd name="connsiteY3215" fmla="*/ 268830 h 6367455"/>
                <a:gd name="connsiteX3216" fmla="*/ 3610258 w 6891715"/>
                <a:gd name="connsiteY3216" fmla="*/ 258405 h 6367455"/>
                <a:gd name="connsiteX3217" fmla="*/ 3463697 w 6891715"/>
                <a:gd name="connsiteY3217" fmla="*/ 247649 h 6367455"/>
                <a:gd name="connsiteX3218" fmla="*/ 3468654 w 6891715"/>
                <a:gd name="connsiteY3218" fmla="*/ 252812 h 6367455"/>
                <a:gd name="connsiteX3219" fmla="*/ 3466904 w 6891715"/>
                <a:gd name="connsiteY3219" fmla="*/ 273140 h 6367455"/>
                <a:gd name="connsiteX3220" fmla="*/ 3463988 w 6891715"/>
                <a:gd name="connsiteY3220" fmla="*/ 287337 h 6367455"/>
                <a:gd name="connsiteX3221" fmla="*/ 3454366 w 6891715"/>
                <a:gd name="connsiteY3221" fmla="*/ 273140 h 6367455"/>
                <a:gd name="connsiteX3222" fmla="*/ 3514243 w 6891715"/>
                <a:gd name="connsiteY3222" fmla="*/ 244475 h 6367455"/>
                <a:gd name="connsiteX3223" fmla="*/ 3523940 w 6891715"/>
                <a:gd name="connsiteY3223" fmla="*/ 256388 h 6367455"/>
                <a:gd name="connsiteX3224" fmla="*/ 3525232 w 6891715"/>
                <a:gd name="connsiteY3224" fmla="*/ 268946 h 6367455"/>
                <a:gd name="connsiteX3225" fmla="*/ 3543655 w 6891715"/>
                <a:gd name="connsiteY3225" fmla="*/ 271200 h 6367455"/>
                <a:gd name="connsiteX3226" fmla="*/ 3546887 w 6891715"/>
                <a:gd name="connsiteY3226" fmla="*/ 284080 h 6367455"/>
                <a:gd name="connsiteX3227" fmla="*/ 3557553 w 6891715"/>
                <a:gd name="connsiteY3227" fmla="*/ 287944 h 6367455"/>
                <a:gd name="connsiteX3228" fmla="*/ 3554644 w 6891715"/>
                <a:gd name="connsiteY3228" fmla="*/ 304044 h 6367455"/>
                <a:gd name="connsiteX3229" fmla="*/ 3540746 w 6891715"/>
                <a:gd name="connsiteY3229" fmla="*/ 312737 h 6367455"/>
                <a:gd name="connsiteX3230" fmla="*/ 3524586 w 6891715"/>
                <a:gd name="connsiteY3230" fmla="*/ 294706 h 6367455"/>
                <a:gd name="connsiteX3231" fmla="*/ 3514890 w 6891715"/>
                <a:gd name="connsiteY3231" fmla="*/ 285046 h 6367455"/>
                <a:gd name="connsiteX3232" fmla="*/ 3517476 w 6891715"/>
                <a:gd name="connsiteY3232" fmla="*/ 269268 h 6367455"/>
                <a:gd name="connsiteX3233" fmla="*/ 3503578 w 6891715"/>
                <a:gd name="connsiteY3233" fmla="*/ 253168 h 6367455"/>
                <a:gd name="connsiteX3234" fmla="*/ 3570253 w 6891715"/>
                <a:gd name="connsiteY3234" fmla="*/ 234949 h 6367455"/>
                <a:gd name="connsiteX3235" fmla="*/ 3579778 w 6891715"/>
                <a:gd name="connsiteY3235" fmla="*/ 251203 h 6367455"/>
                <a:gd name="connsiteX3236" fmla="*/ 3571205 w 6891715"/>
                <a:gd name="connsiteY3236" fmla="*/ 257174 h 6367455"/>
                <a:gd name="connsiteX3237" fmla="*/ 3563903 w 6891715"/>
                <a:gd name="connsiteY3237" fmla="*/ 249213 h 6367455"/>
                <a:gd name="connsiteX3238" fmla="*/ 3564855 w 6891715"/>
                <a:gd name="connsiteY3238" fmla="*/ 239261 h 6367455"/>
                <a:gd name="connsiteX3239" fmla="*/ 3805219 w 6891715"/>
                <a:gd name="connsiteY3239" fmla="*/ 211137 h 6367455"/>
                <a:gd name="connsiteX3240" fmla="*/ 3835518 w 6891715"/>
                <a:gd name="connsiteY3240" fmla="*/ 224790 h 6367455"/>
                <a:gd name="connsiteX3241" fmla="*/ 3846478 w 6891715"/>
                <a:gd name="connsiteY3241" fmla="*/ 244792 h 6367455"/>
                <a:gd name="connsiteX3242" fmla="*/ 3843254 w 6891715"/>
                <a:gd name="connsiteY3242" fmla="*/ 252412 h 6367455"/>
                <a:gd name="connsiteX3243" fmla="*/ 3818435 w 6891715"/>
                <a:gd name="connsiteY3243" fmla="*/ 250190 h 6367455"/>
                <a:gd name="connsiteX3244" fmla="*/ 3782978 w 6891715"/>
                <a:gd name="connsiteY3244" fmla="*/ 229552 h 6367455"/>
                <a:gd name="connsiteX3245" fmla="*/ 3716499 w 6891715"/>
                <a:gd name="connsiteY3245" fmla="*/ 206375 h 6367455"/>
                <a:gd name="connsiteX3246" fmla="*/ 3732178 w 6891715"/>
                <a:gd name="connsiteY3246" fmla="*/ 217487 h 6367455"/>
                <a:gd name="connsiteX3247" fmla="*/ 3721516 w 6891715"/>
                <a:gd name="connsiteY3247" fmla="*/ 233363 h 6367455"/>
                <a:gd name="connsiteX3248" fmla="*/ 3706778 w 6891715"/>
                <a:gd name="connsiteY3248" fmla="*/ 208280 h 6367455"/>
                <a:gd name="connsiteX3249" fmla="*/ 3892555 w 6891715"/>
                <a:gd name="connsiteY3249" fmla="*/ 152400 h 6367455"/>
                <a:gd name="connsiteX3250" fmla="*/ 3891607 w 6891715"/>
                <a:gd name="connsiteY3250" fmla="*/ 170764 h 6367455"/>
                <a:gd name="connsiteX3251" fmla="*/ 3900454 w 6891715"/>
                <a:gd name="connsiteY3251" fmla="*/ 183652 h 6367455"/>
                <a:gd name="connsiteX3252" fmla="*/ 3893187 w 6891715"/>
                <a:gd name="connsiteY3252" fmla="*/ 195573 h 6367455"/>
                <a:gd name="connsiteX3253" fmla="*/ 3880232 w 6891715"/>
                <a:gd name="connsiteY3253" fmla="*/ 211682 h 6367455"/>
                <a:gd name="connsiteX3254" fmla="*/ 3858431 w 6891715"/>
                <a:gd name="connsiteY3254" fmla="*/ 239713 h 6367455"/>
                <a:gd name="connsiteX3255" fmla="*/ 3847056 w 6891715"/>
                <a:gd name="connsiteY3255" fmla="*/ 236491 h 6367455"/>
                <a:gd name="connsiteX3256" fmla="*/ 3847056 w 6891715"/>
                <a:gd name="connsiteY3256" fmla="*/ 209749 h 6367455"/>
                <a:gd name="connsiteX3257" fmla="*/ 3835366 w 6891715"/>
                <a:gd name="connsiteY3257" fmla="*/ 197184 h 6367455"/>
                <a:gd name="connsiteX3258" fmla="*/ 3845477 w 6891715"/>
                <a:gd name="connsiteY3258" fmla="*/ 175597 h 6367455"/>
                <a:gd name="connsiteX3259" fmla="*/ 3859379 w 6891715"/>
                <a:gd name="connsiteY3259" fmla="*/ 186230 h 6367455"/>
                <a:gd name="connsiteX3260" fmla="*/ 3862538 w 6891715"/>
                <a:gd name="connsiteY3260" fmla="*/ 172376 h 6367455"/>
                <a:gd name="connsiteX3261" fmla="*/ 3883076 w 6891715"/>
                <a:gd name="connsiteY3261" fmla="*/ 158199 h 6367455"/>
                <a:gd name="connsiteX3262" fmla="*/ 3911566 w 6891715"/>
                <a:gd name="connsiteY3262" fmla="*/ 117476 h 6367455"/>
                <a:gd name="connsiteX3263" fmla="*/ 3927580 w 6891715"/>
                <a:gd name="connsiteY3263" fmla="*/ 122238 h 6367455"/>
                <a:gd name="connsiteX3264" fmla="*/ 3940141 w 6891715"/>
                <a:gd name="connsiteY3264" fmla="*/ 148591 h 6367455"/>
                <a:gd name="connsiteX3265" fmla="*/ 3932918 w 6891715"/>
                <a:gd name="connsiteY3265" fmla="*/ 162243 h 6367455"/>
                <a:gd name="connsiteX3266" fmla="*/ 3918474 w 6891715"/>
                <a:gd name="connsiteY3266" fmla="*/ 169864 h 6367455"/>
                <a:gd name="connsiteX3267" fmla="*/ 3912822 w 6891715"/>
                <a:gd name="connsiteY3267" fmla="*/ 142558 h 6367455"/>
                <a:gd name="connsiteX3268" fmla="*/ 3911566 w 6891715"/>
                <a:gd name="connsiteY3268" fmla="*/ 117476 h 6367455"/>
                <a:gd name="connsiteX3269" fmla="*/ 3882623 w 6891715"/>
                <a:gd name="connsiteY3269" fmla="*/ 82550 h 6367455"/>
                <a:gd name="connsiteX3270" fmla="*/ 3889341 w 6891715"/>
                <a:gd name="connsiteY3270" fmla="*/ 101343 h 6367455"/>
                <a:gd name="connsiteX3271" fmla="*/ 3872388 w 6891715"/>
                <a:gd name="connsiteY3271" fmla="*/ 111216 h 6367455"/>
                <a:gd name="connsiteX3272" fmla="*/ 3852236 w 6891715"/>
                <a:gd name="connsiteY3272" fmla="*/ 124912 h 6367455"/>
                <a:gd name="connsiteX3273" fmla="*/ 3842640 w 6891715"/>
                <a:gd name="connsiteY3273" fmla="*/ 147527 h 6367455"/>
                <a:gd name="connsiteX3274" fmla="*/ 3811932 w 6891715"/>
                <a:gd name="connsiteY3274" fmla="*/ 167593 h 6367455"/>
                <a:gd name="connsiteX3275" fmla="*/ 3800417 w 6891715"/>
                <a:gd name="connsiteY3275" fmla="*/ 182563 h 6367455"/>
                <a:gd name="connsiteX3276" fmla="*/ 3792740 w 6891715"/>
                <a:gd name="connsiteY3276" fmla="*/ 163771 h 6367455"/>
                <a:gd name="connsiteX3277" fmla="*/ 3782184 w 6891715"/>
                <a:gd name="connsiteY3277" fmla="*/ 174282 h 6367455"/>
                <a:gd name="connsiteX3278" fmla="*/ 3762352 w 6891715"/>
                <a:gd name="connsiteY3278" fmla="*/ 178741 h 6367455"/>
                <a:gd name="connsiteX3279" fmla="*/ 3763951 w 6891715"/>
                <a:gd name="connsiteY3279" fmla="*/ 163771 h 6367455"/>
                <a:gd name="connsiteX3280" fmla="*/ 3760753 w 6891715"/>
                <a:gd name="connsiteY3280" fmla="*/ 144979 h 6367455"/>
                <a:gd name="connsiteX3281" fmla="*/ 3783783 w 6891715"/>
                <a:gd name="connsiteY3281" fmla="*/ 138290 h 6367455"/>
                <a:gd name="connsiteX3282" fmla="*/ 3794659 w 6891715"/>
                <a:gd name="connsiteY3282" fmla="*/ 121409 h 6367455"/>
                <a:gd name="connsiteX3283" fmla="*/ 3808413 w 6891715"/>
                <a:gd name="connsiteY3283" fmla="*/ 128735 h 6367455"/>
                <a:gd name="connsiteX3284" fmla="*/ 3806494 w 6891715"/>
                <a:gd name="connsiteY3284" fmla="*/ 142431 h 6367455"/>
                <a:gd name="connsiteX3285" fmla="*/ 3826646 w 6891715"/>
                <a:gd name="connsiteY3285" fmla="*/ 134468 h 6367455"/>
                <a:gd name="connsiteX3286" fmla="*/ 3823447 w 6891715"/>
                <a:gd name="connsiteY3286" fmla="*/ 118861 h 6367455"/>
                <a:gd name="connsiteX3287" fmla="*/ 3858313 w 6891715"/>
                <a:gd name="connsiteY3287" fmla="*/ 100706 h 6367455"/>
                <a:gd name="connsiteX3288" fmla="*/ 3867909 w 6891715"/>
                <a:gd name="connsiteY3288" fmla="*/ 104846 h 6367455"/>
                <a:gd name="connsiteX3289" fmla="*/ 3873987 w 6891715"/>
                <a:gd name="connsiteY3289" fmla="*/ 88921 h 6367455"/>
                <a:gd name="connsiteX3290" fmla="*/ 3954178 w 6891715"/>
                <a:gd name="connsiteY3290" fmla="*/ 46037 h 6367455"/>
                <a:gd name="connsiteX3291" fmla="*/ 3965541 w 6891715"/>
                <a:gd name="connsiteY3291" fmla="*/ 53654 h 6367455"/>
                <a:gd name="connsiteX3292" fmla="*/ 3964204 w 6891715"/>
                <a:gd name="connsiteY3292" fmla="*/ 74067 h 6367455"/>
                <a:gd name="connsiteX3293" fmla="*/ 3953175 w 6891715"/>
                <a:gd name="connsiteY3293" fmla="*/ 76200 h 6367455"/>
                <a:gd name="connsiteX3294" fmla="*/ 3955514 w 6891715"/>
                <a:gd name="connsiteY3294" fmla="*/ 67974 h 6367455"/>
                <a:gd name="connsiteX3295" fmla="*/ 3946491 w 6891715"/>
                <a:gd name="connsiteY3295" fmla="*/ 64318 h 6367455"/>
                <a:gd name="connsiteX3296" fmla="*/ 4240178 w 6891715"/>
                <a:gd name="connsiteY3296" fmla="*/ 42862 h 6367455"/>
                <a:gd name="connsiteX3297" fmla="*/ 4253469 w 6891715"/>
                <a:gd name="connsiteY3297" fmla="*/ 43488 h 6367455"/>
                <a:gd name="connsiteX3298" fmla="*/ 4254466 w 6891715"/>
                <a:gd name="connsiteY3298" fmla="*/ 63500 h 6367455"/>
                <a:gd name="connsiteX3299" fmla="*/ 4283567 w 6891715"/>
                <a:gd name="connsiteY3299" fmla="*/ 2124 h 6367455"/>
                <a:gd name="connsiteX3300" fmla="*/ 4289750 w 6891715"/>
                <a:gd name="connsiteY3300" fmla="*/ 3880 h 6367455"/>
                <a:gd name="connsiteX3301" fmla="*/ 4307921 w 6891715"/>
                <a:gd name="connsiteY3301" fmla="*/ 26351 h 6367455"/>
                <a:gd name="connsiteX3302" fmla="*/ 4311095 w 6891715"/>
                <a:gd name="connsiteY3302" fmla="*/ 16826 h 6367455"/>
                <a:gd name="connsiteX3303" fmla="*/ 4314150 w 6891715"/>
                <a:gd name="connsiteY3303" fmla="*/ 10809 h 6367455"/>
                <a:gd name="connsiteX3304" fmla="*/ 4334458 w 6891715"/>
                <a:gd name="connsiteY3304" fmla="*/ 16576 h 6367455"/>
                <a:gd name="connsiteX3305" fmla="*/ 4344797 w 6891715"/>
                <a:gd name="connsiteY3305" fmla="*/ 20074 h 6367455"/>
                <a:gd name="connsiteX3306" fmla="*/ 4331090 w 6891715"/>
                <a:gd name="connsiteY3306" fmla="*/ 40956 h 6367455"/>
                <a:gd name="connsiteX3307" fmla="*/ 4363145 w 6891715"/>
                <a:gd name="connsiteY3307" fmla="*/ 29208 h 6367455"/>
                <a:gd name="connsiteX3308" fmla="*/ 4366319 w 6891715"/>
                <a:gd name="connsiteY3308" fmla="*/ 54291 h 6367455"/>
                <a:gd name="connsiteX3309" fmla="*/ 4331407 w 6891715"/>
                <a:gd name="connsiteY3309" fmla="*/ 89533 h 6367455"/>
                <a:gd name="connsiteX3310" fmla="*/ 4304430 w 6891715"/>
                <a:gd name="connsiteY3310" fmla="*/ 84453 h 6367455"/>
                <a:gd name="connsiteX3311" fmla="*/ 4322203 w 6891715"/>
                <a:gd name="connsiteY3311" fmla="*/ 103186 h 6367455"/>
                <a:gd name="connsiteX3312" fmla="*/ 4318077 w 6891715"/>
                <a:gd name="connsiteY3312" fmla="*/ 112711 h 6367455"/>
                <a:gd name="connsiteX3313" fmla="*/ 4296178 w 6891715"/>
                <a:gd name="connsiteY3313" fmla="*/ 128586 h 6367455"/>
                <a:gd name="connsiteX3314" fmla="*/ 4289830 w 6891715"/>
                <a:gd name="connsiteY3314" fmla="*/ 141603 h 6367455"/>
                <a:gd name="connsiteX3315" fmla="*/ 4330772 w 6891715"/>
                <a:gd name="connsiteY3315" fmla="*/ 120331 h 6367455"/>
                <a:gd name="connsiteX3316" fmla="*/ 4344737 w 6891715"/>
                <a:gd name="connsiteY3316" fmla="*/ 116838 h 6367455"/>
                <a:gd name="connsiteX3317" fmla="*/ 4334263 w 6891715"/>
                <a:gd name="connsiteY3317" fmla="*/ 162241 h 6367455"/>
                <a:gd name="connsiteX3318" fmla="*/ 4311412 w 6891715"/>
                <a:gd name="connsiteY3318" fmla="*/ 184466 h 6367455"/>
                <a:gd name="connsiteX3319" fmla="*/ 4315538 w 6891715"/>
                <a:gd name="connsiteY3319" fmla="*/ 192086 h 6367455"/>
                <a:gd name="connsiteX3320" fmla="*/ 4331407 w 6891715"/>
                <a:gd name="connsiteY3320" fmla="*/ 180338 h 6367455"/>
                <a:gd name="connsiteX3321" fmla="*/ 4337755 w 6891715"/>
                <a:gd name="connsiteY3321" fmla="*/ 183196 h 6367455"/>
                <a:gd name="connsiteX3322" fmla="*/ 4336168 w 6891715"/>
                <a:gd name="connsiteY3322" fmla="*/ 219391 h 6367455"/>
                <a:gd name="connsiteX3323" fmla="*/ 4318712 w 6891715"/>
                <a:gd name="connsiteY3323" fmla="*/ 285748 h 6367455"/>
                <a:gd name="connsiteX3324" fmla="*/ 4278405 w 6891715"/>
                <a:gd name="connsiteY3324" fmla="*/ 298766 h 6367455"/>
                <a:gd name="connsiteX3325" fmla="*/ 4304430 w 6891715"/>
                <a:gd name="connsiteY3325" fmla="*/ 295591 h 6367455"/>
                <a:gd name="connsiteX3326" fmla="*/ 4326329 w 6891715"/>
                <a:gd name="connsiteY3326" fmla="*/ 288606 h 6367455"/>
                <a:gd name="connsiteX3327" fmla="*/ 4333946 w 6891715"/>
                <a:gd name="connsiteY3327" fmla="*/ 251458 h 6367455"/>
                <a:gd name="connsiteX3328" fmla="*/ 4359654 w 6891715"/>
                <a:gd name="connsiteY3328" fmla="*/ 182561 h 6367455"/>
                <a:gd name="connsiteX3329" fmla="*/ 4377109 w 6891715"/>
                <a:gd name="connsiteY3329" fmla="*/ 186053 h 6367455"/>
                <a:gd name="connsiteX3330" fmla="*/ 4357749 w 6891715"/>
                <a:gd name="connsiteY3330" fmla="*/ 157796 h 6367455"/>
                <a:gd name="connsiteX3331" fmla="*/ 4379331 w 6891715"/>
                <a:gd name="connsiteY3331" fmla="*/ 98741 h 6367455"/>
                <a:gd name="connsiteX3332" fmla="*/ 4394248 w 6891715"/>
                <a:gd name="connsiteY3332" fmla="*/ 92391 h 6367455"/>
                <a:gd name="connsiteX3333" fmla="*/ 4394883 w 6891715"/>
                <a:gd name="connsiteY3333" fmla="*/ 62546 h 6367455"/>
                <a:gd name="connsiteX3334" fmla="*/ 4419321 w 6891715"/>
                <a:gd name="connsiteY3334" fmla="*/ 81278 h 6367455"/>
                <a:gd name="connsiteX3335" fmla="*/ 4435189 w 6891715"/>
                <a:gd name="connsiteY3335" fmla="*/ 79056 h 6367455"/>
                <a:gd name="connsiteX3336" fmla="*/ 4449154 w 6891715"/>
                <a:gd name="connsiteY3336" fmla="*/ 100011 h 6367455"/>
                <a:gd name="connsiteX3337" fmla="*/ 4437729 w 6891715"/>
                <a:gd name="connsiteY3337" fmla="*/ 117156 h 6367455"/>
                <a:gd name="connsiteX3338" fmla="*/ 4451376 w 6891715"/>
                <a:gd name="connsiteY3338" fmla="*/ 126681 h 6367455"/>
                <a:gd name="connsiteX3339" fmla="*/ 4458675 w 6891715"/>
                <a:gd name="connsiteY3339" fmla="*/ 120013 h 6367455"/>
                <a:gd name="connsiteX3340" fmla="*/ 4482161 w 6891715"/>
                <a:gd name="connsiteY3340" fmla="*/ 111441 h 6367455"/>
                <a:gd name="connsiteX3341" fmla="*/ 4488509 w 6891715"/>
                <a:gd name="connsiteY3341" fmla="*/ 142873 h 6367455"/>
                <a:gd name="connsiteX3342" fmla="*/ 4505647 w 6891715"/>
                <a:gd name="connsiteY3342" fmla="*/ 127951 h 6367455"/>
                <a:gd name="connsiteX3343" fmla="*/ 4506282 w 6891715"/>
                <a:gd name="connsiteY3343" fmla="*/ 111123 h 6367455"/>
                <a:gd name="connsiteX3344" fmla="*/ 4521516 w 6891715"/>
                <a:gd name="connsiteY3344" fmla="*/ 136523 h 6367455"/>
                <a:gd name="connsiteX3345" fmla="*/ 4540559 w 6891715"/>
                <a:gd name="connsiteY3345" fmla="*/ 139381 h 6367455"/>
                <a:gd name="connsiteX3346" fmla="*/ 4539607 w 6891715"/>
                <a:gd name="connsiteY3346" fmla="*/ 149858 h 6367455"/>
                <a:gd name="connsiteX3347" fmla="*/ 4514217 w 6891715"/>
                <a:gd name="connsiteY3347" fmla="*/ 161606 h 6367455"/>
                <a:gd name="connsiteX3348" fmla="*/ 4529133 w 6891715"/>
                <a:gd name="connsiteY3348" fmla="*/ 173353 h 6367455"/>
                <a:gd name="connsiteX3349" fmla="*/ 4551032 w 6891715"/>
                <a:gd name="connsiteY3349" fmla="*/ 160336 h 6367455"/>
                <a:gd name="connsiteX3350" fmla="*/ 4578644 w 6891715"/>
                <a:gd name="connsiteY3350" fmla="*/ 163511 h 6367455"/>
                <a:gd name="connsiteX3351" fmla="*/ 4584357 w 6891715"/>
                <a:gd name="connsiteY3351" fmla="*/ 186371 h 6367455"/>
                <a:gd name="connsiteX3352" fmla="*/ 4600226 w 6891715"/>
                <a:gd name="connsiteY3352" fmla="*/ 183196 h 6367455"/>
                <a:gd name="connsiteX3353" fmla="*/ 4606891 w 6891715"/>
                <a:gd name="connsiteY3353" fmla="*/ 226376 h 6367455"/>
                <a:gd name="connsiteX3354" fmla="*/ 4574201 w 6891715"/>
                <a:gd name="connsiteY3354" fmla="*/ 233678 h 6367455"/>
                <a:gd name="connsiteX3355" fmla="*/ 4536116 w 6891715"/>
                <a:gd name="connsiteY3355" fmla="*/ 270826 h 6367455"/>
                <a:gd name="connsiteX3356" fmla="*/ 4517390 w 6891715"/>
                <a:gd name="connsiteY3356" fmla="*/ 274318 h 6367455"/>
                <a:gd name="connsiteX3357" fmla="*/ 4494222 w 6891715"/>
                <a:gd name="connsiteY3357" fmla="*/ 287336 h 6367455"/>
                <a:gd name="connsiteX3358" fmla="*/ 4451693 w 6891715"/>
                <a:gd name="connsiteY3358" fmla="*/ 276223 h 6367455"/>
                <a:gd name="connsiteX3359" fmla="*/ 4412656 w 6891715"/>
                <a:gd name="connsiteY3359" fmla="*/ 272413 h 6367455"/>
                <a:gd name="connsiteX3360" fmla="*/ 4376475 w 6891715"/>
                <a:gd name="connsiteY3360" fmla="*/ 260031 h 6367455"/>
                <a:gd name="connsiteX3361" fmla="*/ 4383140 w 6891715"/>
                <a:gd name="connsiteY3361" fmla="*/ 276541 h 6367455"/>
                <a:gd name="connsiteX3362" fmla="*/ 4374570 w 6891715"/>
                <a:gd name="connsiteY3362" fmla="*/ 288288 h 6367455"/>
                <a:gd name="connsiteX3363" fmla="*/ 4402182 w 6891715"/>
                <a:gd name="connsiteY3363" fmla="*/ 287336 h 6367455"/>
                <a:gd name="connsiteX3364" fmla="*/ 4435189 w 6891715"/>
                <a:gd name="connsiteY3364" fmla="*/ 298131 h 6367455"/>
                <a:gd name="connsiteX3365" fmla="*/ 4464706 w 6891715"/>
                <a:gd name="connsiteY3365" fmla="*/ 321308 h 6367455"/>
                <a:gd name="connsiteX3366" fmla="*/ 4459945 w 6891715"/>
                <a:gd name="connsiteY3366" fmla="*/ 338135 h 6367455"/>
                <a:gd name="connsiteX3367" fmla="*/ 4498665 w 6891715"/>
                <a:gd name="connsiteY3367" fmla="*/ 340040 h 6367455"/>
                <a:gd name="connsiteX3368" fmla="*/ 4507552 w 6891715"/>
                <a:gd name="connsiteY3368" fmla="*/ 363853 h 6367455"/>
                <a:gd name="connsiteX3369" fmla="*/ 4491048 w 6891715"/>
                <a:gd name="connsiteY3369" fmla="*/ 379728 h 6367455"/>
                <a:gd name="connsiteX3370" fmla="*/ 4511043 w 6891715"/>
                <a:gd name="connsiteY3370" fmla="*/ 395920 h 6367455"/>
                <a:gd name="connsiteX3371" fmla="*/ 4513582 w 6891715"/>
                <a:gd name="connsiteY3371" fmla="*/ 424178 h 6367455"/>
                <a:gd name="connsiteX3372" fmla="*/ 4502474 w 6891715"/>
                <a:gd name="connsiteY3372" fmla="*/ 461325 h 6367455"/>
                <a:gd name="connsiteX3373" fmla="*/ 4444711 w 6891715"/>
                <a:gd name="connsiteY3373" fmla="*/ 494345 h 6367455"/>
                <a:gd name="connsiteX3374" fmla="*/ 4432650 w 6891715"/>
                <a:gd name="connsiteY3374" fmla="*/ 482915 h 6367455"/>
                <a:gd name="connsiteX3375" fmla="*/ 4441220 w 6891715"/>
                <a:gd name="connsiteY3375" fmla="*/ 501648 h 6367455"/>
                <a:gd name="connsiteX3376" fmla="*/ 4435824 w 6891715"/>
                <a:gd name="connsiteY3376" fmla="*/ 513078 h 6367455"/>
                <a:gd name="connsiteX3377" fmla="*/ 4445346 w 6891715"/>
                <a:gd name="connsiteY3377" fmla="*/ 501330 h 6367455"/>
                <a:gd name="connsiteX3378" fmla="*/ 4506917 w 6891715"/>
                <a:gd name="connsiteY3378" fmla="*/ 470533 h 6367455"/>
                <a:gd name="connsiteX3379" fmla="*/ 4524373 w 6891715"/>
                <a:gd name="connsiteY3379" fmla="*/ 436560 h 6367455"/>
                <a:gd name="connsiteX3380" fmla="*/ 4529133 w 6891715"/>
                <a:gd name="connsiteY3380" fmla="*/ 400683 h 6367455"/>
                <a:gd name="connsiteX3381" fmla="*/ 4549445 w 6891715"/>
                <a:gd name="connsiteY3381" fmla="*/ 412113 h 6367455"/>
                <a:gd name="connsiteX3382" fmla="*/ 4552302 w 6891715"/>
                <a:gd name="connsiteY3382" fmla="*/ 390205 h 6367455"/>
                <a:gd name="connsiteX3383" fmla="*/ 4541511 w 6891715"/>
                <a:gd name="connsiteY3383" fmla="*/ 379410 h 6367455"/>
                <a:gd name="connsiteX3384" fmla="*/ 4532942 w 6891715"/>
                <a:gd name="connsiteY3384" fmla="*/ 380680 h 6367455"/>
                <a:gd name="connsiteX3385" fmla="*/ 4534211 w 6891715"/>
                <a:gd name="connsiteY3385" fmla="*/ 355598 h 6367455"/>
                <a:gd name="connsiteX3386" fmla="*/ 4555476 w 6891715"/>
                <a:gd name="connsiteY3386" fmla="*/ 379410 h 6367455"/>
                <a:gd name="connsiteX3387" fmla="*/ 4577692 w 6891715"/>
                <a:gd name="connsiteY3387" fmla="*/ 375918 h 6367455"/>
                <a:gd name="connsiteX3388" fmla="*/ 4584992 w 6891715"/>
                <a:gd name="connsiteY3388" fmla="*/ 388618 h 6367455"/>
                <a:gd name="connsiteX3389" fmla="*/ 4585033 w 6891715"/>
                <a:gd name="connsiteY3389" fmla="*/ 388603 h 6367455"/>
                <a:gd name="connsiteX3390" fmla="*/ 4609485 w 6891715"/>
                <a:gd name="connsiteY3390" fmla="*/ 386381 h 6367455"/>
                <a:gd name="connsiteX3391" fmla="*/ 4641240 w 6891715"/>
                <a:gd name="connsiteY3391" fmla="*/ 393364 h 6367455"/>
                <a:gd name="connsiteX3392" fmla="*/ 4647591 w 6891715"/>
                <a:gd name="connsiteY3392" fmla="*/ 411458 h 6367455"/>
                <a:gd name="connsiteX3393" fmla="*/ 4631078 w 6891715"/>
                <a:gd name="connsiteY3393" fmla="*/ 429235 h 6367455"/>
                <a:gd name="connsiteX3394" fmla="*/ 4635207 w 6891715"/>
                <a:gd name="connsiteY3394" fmla="*/ 434631 h 6367455"/>
                <a:gd name="connsiteX3395" fmla="*/ 4660611 w 6891715"/>
                <a:gd name="connsiteY3395" fmla="*/ 409871 h 6367455"/>
                <a:gd name="connsiteX3396" fmla="*/ 4681570 w 6891715"/>
                <a:gd name="connsiteY3396" fmla="*/ 407649 h 6367455"/>
                <a:gd name="connsiteX3397" fmla="*/ 4669820 w 6891715"/>
                <a:gd name="connsiteY3397" fmla="*/ 397173 h 6367455"/>
                <a:gd name="connsiteX3398" fmla="*/ 4676171 w 6891715"/>
                <a:gd name="connsiteY3398" fmla="*/ 367969 h 6367455"/>
                <a:gd name="connsiteX3399" fmla="*/ 4692049 w 6891715"/>
                <a:gd name="connsiteY3399" fmla="*/ 374000 h 6367455"/>
                <a:gd name="connsiteX3400" fmla="*/ 4702211 w 6891715"/>
                <a:gd name="connsiteY3400" fmla="*/ 354002 h 6367455"/>
                <a:gd name="connsiteX3401" fmla="*/ 4694907 w 6891715"/>
                <a:gd name="connsiteY3401" fmla="*/ 338130 h 6367455"/>
                <a:gd name="connsiteX3402" fmla="*/ 4696495 w 6891715"/>
                <a:gd name="connsiteY3402" fmla="*/ 325432 h 6367455"/>
                <a:gd name="connsiteX3403" fmla="*/ 4741270 w 6891715"/>
                <a:gd name="connsiteY3403" fmla="*/ 344161 h 6367455"/>
                <a:gd name="connsiteX3404" fmla="*/ 4764769 w 6891715"/>
                <a:gd name="connsiteY3404" fmla="*/ 374318 h 6367455"/>
                <a:gd name="connsiteX3405" fmla="*/ 4780646 w 6891715"/>
                <a:gd name="connsiteY3405" fmla="*/ 374318 h 6367455"/>
                <a:gd name="connsiteX3406" fmla="*/ 4789220 w 6891715"/>
                <a:gd name="connsiteY3406" fmla="*/ 387968 h 6367455"/>
                <a:gd name="connsiteX3407" fmla="*/ 4804145 w 6891715"/>
                <a:gd name="connsiteY3407" fmla="*/ 387650 h 6367455"/>
                <a:gd name="connsiteX3408" fmla="*/ 4778106 w 6891715"/>
                <a:gd name="connsiteY3408" fmla="*/ 430187 h 6367455"/>
                <a:gd name="connsiteX3409" fmla="*/ 4739999 w 6891715"/>
                <a:gd name="connsiteY3409" fmla="*/ 424156 h 6367455"/>
                <a:gd name="connsiteX3410" fmla="*/ 4711102 w 6891715"/>
                <a:gd name="connsiteY3410" fmla="*/ 399078 h 6367455"/>
                <a:gd name="connsiteX3411" fmla="*/ 4693319 w 6891715"/>
                <a:gd name="connsiteY3411" fmla="*/ 422251 h 6367455"/>
                <a:gd name="connsiteX3412" fmla="*/ 4699670 w 6891715"/>
                <a:gd name="connsiteY3412" fmla="*/ 444472 h 6367455"/>
                <a:gd name="connsiteX3413" fmla="*/ 4717771 w 6891715"/>
                <a:gd name="connsiteY3413" fmla="*/ 429870 h 6367455"/>
                <a:gd name="connsiteX3414" fmla="*/ 4725392 w 6891715"/>
                <a:gd name="connsiteY3414" fmla="*/ 440028 h 6367455"/>
                <a:gd name="connsiteX3415" fmla="*/ 4739047 w 6891715"/>
                <a:gd name="connsiteY3415" fmla="*/ 444155 h 6367455"/>
                <a:gd name="connsiteX3416" fmla="*/ 4718088 w 6891715"/>
                <a:gd name="connsiteY3416" fmla="*/ 463201 h 6367455"/>
                <a:gd name="connsiteX3417" fmla="*/ 4727615 w 6891715"/>
                <a:gd name="connsiteY3417" fmla="*/ 474629 h 6367455"/>
                <a:gd name="connsiteX3418" fmla="*/ 4751749 w 6891715"/>
                <a:gd name="connsiteY3418" fmla="*/ 458757 h 6367455"/>
                <a:gd name="connsiteX3419" fmla="*/ 4799700 w 6891715"/>
                <a:gd name="connsiteY3419" fmla="*/ 462566 h 6367455"/>
                <a:gd name="connsiteX3420" fmla="*/ 4782869 w 6891715"/>
                <a:gd name="connsiteY3420" fmla="*/ 493358 h 6367455"/>
                <a:gd name="connsiteX3421" fmla="*/ 4787315 w 6891715"/>
                <a:gd name="connsiteY3421" fmla="*/ 502564 h 6367455"/>
                <a:gd name="connsiteX3422" fmla="*/ 4815577 w 6891715"/>
                <a:gd name="connsiteY3422" fmla="*/ 474946 h 6367455"/>
                <a:gd name="connsiteX3423" fmla="*/ 4817800 w 6891715"/>
                <a:gd name="connsiteY3423" fmla="*/ 502564 h 6367455"/>
                <a:gd name="connsiteX3424" fmla="*/ 4839076 w 6891715"/>
                <a:gd name="connsiteY3424" fmla="*/ 525420 h 6367455"/>
                <a:gd name="connsiteX3425" fmla="*/ 4829867 w 6891715"/>
                <a:gd name="connsiteY3425" fmla="*/ 551767 h 6367455"/>
                <a:gd name="connsiteX3426" fmla="*/ 4808591 w 6891715"/>
                <a:gd name="connsiteY3426" fmla="*/ 559386 h 6367455"/>
                <a:gd name="connsiteX3427" fmla="*/ 4796207 w 6891715"/>
                <a:gd name="connsiteY3427" fmla="*/ 572401 h 6367455"/>
                <a:gd name="connsiteX3428" fmla="*/ 4795571 w 6891715"/>
                <a:gd name="connsiteY3428" fmla="*/ 616525 h 6367455"/>
                <a:gd name="connsiteX3429" fmla="*/ 4770485 w 6891715"/>
                <a:gd name="connsiteY3429" fmla="*/ 639698 h 6367455"/>
                <a:gd name="connsiteX3430" fmla="*/ 4779059 w 6891715"/>
                <a:gd name="connsiteY3430" fmla="*/ 656523 h 6367455"/>
                <a:gd name="connsiteX3431" fmla="*/ 4802240 w 6891715"/>
                <a:gd name="connsiteY3431" fmla="*/ 643825 h 6367455"/>
                <a:gd name="connsiteX3432" fmla="*/ 4812402 w 6891715"/>
                <a:gd name="connsiteY3432" fmla="*/ 577162 h 6367455"/>
                <a:gd name="connsiteX3433" fmla="*/ 4848920 w 6891715"/>
                <a:gd name="connsiteY3433" fmla="*/ 563512 h 6367455"/>
                <a:gd name="connsiteX3434" fmla="*/ 4858130 w 6891715"/>
                <a:gd name="connsiteY3434" fmla="*/ 516849 h 6367455"/>
                <a:gd name="connsiteX3435" fmla="*/ 4876230 w 6891715"/>
                <a:gd name="connsiteY3435" fmla="*/ 514627 h 6367455"/>
                <a:gd name="connsiteX3436" fmla="*/ 4887662 w 6891715"/>
                <a:gd name="connsiteY3436" fmla="*/ 506056 h 6367455"/>
                <a:gd name="connsiteX3437" fmla="*/ 4939741 w 6891715"/>
                <a:gd name="connsiteY3437" fmla="*/ 519071 h 6367455"/>
                <a:gd name="connsiteX3438" fmla="*/ 4983246 w 6891715"/>
                <a:gd name="connsiteY3438" fmla="*/ 527324 h 6367455"/>
                <a:gd name="connsiteX3439" fmla="*/ 4993090 w 6891715"/>
                <a:gd name="connsiteY3439" fmla="*/ 547005 h 6367455"/>
                <a:gd name="connsiteX3440" fmla="*/ 5003252 w 6891715"/>
                <a:gd name="connsiteY3440" fmla="*/ 537482 h 6367455"/>
                <a:gd name="connsiteX3441" fmla="*/ 5007697 w 6891715"/>
                <a:gd name="connsiteY3441" fmla="*/ 519706 h 6367455"/>
                <a:gd name="connsiteX3442" fmla="*/ 5044851 w 6891715"/>
                <a:gd name="connsiteY3442" fmla="*/ 530816 h 6367455"/>
                <a:gd name="connsiteX3443" fmla="*/ 5063904 w 6891715"/>
                <a:gd name="connsiteY3443" fmla="*/ 545418 h 6367455"/>
                <a:gd name="connsiteX3444" fmla="*/ 5070256 w 6891715"/>
                <a:gd name="connsiteY3444" fmla="*/ 536847 h 6367455"/>
                <a:gd name="connsiteX3445" fmla="*/ 5077559 w 6891715"/>
                <a:gd name="connsiteY3445" fmla="*/ 557164 h 6367455"/>
                <a:gd name="connsiteX3446" fmla="*/ 5105186 w 6891715"/>
                <a:gd name="connsiteY3446" fmla="*/ 555576 h 6367455"/>
                <a:gd name="connsiteX3447" fmla="*/ 5125510 w 6891715"/>
                <a:gd name="connsiteY3447" fmla="*/ 567957 h 6367455"/>
                <a:gd name="connsiteX3448" fmla="*/ 5144563 w 6891715"/>
                <a:gd name="connsiteY3448" fmla="*/ 587955 h 6367455"/>
                <a:gd name="connsiteX3449" fmla="*/ 5164569 w 6891715"/>
                <a:gd name="connsiteY3449" fmla="*/ 596209 h 6367455"/>
                <a:gd name="connsiteX3450" fmla="*/ 5181082 w 6891715"/>
                <a:gd name="connsiteY3450" fmla="*/ 617160 h 6367455"/>
                <a:gd name="connsiteX3451" fmla="*/ 5206486 w 6891715"/>
                <a:gd name="connsiteY3451" fmla="*/ 626366 h 6367455"/>
                <a:gd name="connsiteX3452" fmla="*/ 5212837 w 6891715"/>
                <a:gd name="connsiteY3452" fmla="*/ 641285 h 6367455"/>
                <a:gd name="connsiteX3453" fmla="*/ 5241417 w 6891715"/>
                <a:gd name="connsiteY3453" fmla="*/ 661602 h 6367455"/>
                <a:gd name="connsiteX3454" fmla="*/ 5311279 w 6891715"/>
                <a:gd name="connsiteY3454" fmla="*/ 734930 h 6367455"/>
                <a:gd name="connsiteX3455" fmla="*/ 5318583 w 6891715"/>
                <a:gd name="connsiteY3455" fmla="*/ 756199 h 6367455"/>
                <a:gd name="connsiteX3456" fmla="*/ 5332555 w 6891715"/>
                <a:gd name="connsiteY3456" fmla="*/ 761278 h 6367455"/>
                <a:gd name="connsiteX3457" fmla="*/ 5346210 w 6891715"/>
                <a:gd name="connsiteY3457" fmla="*/ 775880 h 6367455"/>
                <a:gd name="connsiteX3458" fmla="*/ 5352561 w 6891715"/>
                <a:gd name="connsiteY3458" fmla="*/ 771436 h 6367455"/>
                <a:gd name="connsiteX3459" fmla="*/ 5337636 w 6891715"/>
                <a:gd name="connsiteY3459" fmla="*/ 755881 h 6367455"/>
                <a:gd name="connsiteX3460" fmla="*/ 5337636 w 6891715"/>
                <a:gd name="connsiteY3460" fmla="*/ 740009 h 6367455"/>
                <a:gd name="connsiteX3461" fmla="*/ 5366533 w 6891715"/>
                <a:gd name="connsiteY3461" fmla="*/ 765087 h 6367455"/>
                <a:gd name="connsiteX3462" fmla="*/ 5366533 w 6891715"/>
                <a:gd name="connsiteY3462" fmla="*/ 776832 h 6367455"/>
                <a:gd name="connsiteX3463" fmla="*/ 5379553 w 6891715"/>
                <a:gd name="connsiteY3463" fmla="*/ 795561 h 6367455"/>
                <a:gd name="connsiteX3464" fmla="*/ 5431632 w 6891715"/>
                <a:gd name="connsiteY3464" fmla="*/ 816195 h 6367455"/>
                <a:gd name="connsiteX3465" fmla="*/ 5448462 w 6891715"/>
                <a:gd name="connsiteY3465" fmla="*/ 830797 h 6367455"/>
                <a:gd name="connsiteX3466" fmla="*/ 5444969 w 6891715"/>
                <a:gd name="connsiteY3466" fmla="*/ 806354 h 6367455"/>
                <a:gd name="connsiteX3467" fmla="*/ 5491014 w 6891715"/>
                <a:gd name="connsiteY3467" fmla="*/ 852383 h 6367455"/>
                <a:gd name="connsiteX3468" fmla="*/ 5494190 w 6891715"/>
                <a:gd name="connsiteY3468" fmla="*/ 864129 h 6367455"/>
                <a:gd name="connsiteX3469" fmla="*/ 5506257 w 6891715"/>
                <a:gd name="connsiteY3469" fmla="*/ 873334 h 6367455"/>
                <a:gd name="connsiteX3470" fmla="*/ 5503081 w 6891715"/>
                <a:gd name="connsiteY3470" fmla="*/ 891429 h 6367455"/>
                <a:gd name="connsiteX3471" fmla="*/ 5514513 w 6891715"/>
                <a:gd name="connsiteY3471" fmla="*/ 906031 h 6367455"/>
                <a:gd name="connsiteX3472" fmla="*/ 5526263 w 6891715"/>
                <a:gd name="connsiteY3472" fmla="*/ 892381 h 6367455"/>
                <a:gd name="connsiteX3473" fmla="*/ 5547539 w 6891715"/>
                <a:gd name="connsiteY3473" fmla="*/ 910158 h 6367455"/>
                <a:gd name="connsiteX3474" fmla="*/ 5572943 w 6891715"/>
                <a:gd name="connsiteY3474" fmla="*/ 919363 h 6367455"/>
                <a:gd name="connsiteX3475" fmla="*/ 5563734 w 6891715"/>
                <a:gd name="connsiteY3475" fmla="*/ 963488 h 6367455"/>
                <a:gd name="connsiteX3476" fmla="*/ 5578977 w 6891715"/>
                <a:gd name="connsiteY3476" fmla="*/ 981264 h 6367455"/>
                <a:gd name="connsiteX3477" fmla="*/ 5575166 w 6891715"/>
                <a:gd name="connsiteY3477" fmla="*/ 1032056 h 6367455"/>
                <a:gd name="connsiteX3478" fmla="*/ 5580565 w 6891715"/>
                <a:gd name="connsiteY3478" fmla="*/ 1047610 h 6367455"/>
                <a:gd name="connsiteX3479" fmla="*/ 5598348 w 6891715"/>
                <a:gd name="connsiteY3479" fmla="*/ 1037135 h 6367455"/>
                <a:gd name="connsiteX3480" fmla="*/ 5602158 w 6891715"/>
                <a:gd name="connsiteY3480" fmla="*/ 1068561 h 6367455"/>
                <a:gd name="connsiteX3481" fmla="*/ 5560241 w 6891715"/>
                <a:gd name="connsiteY3481" fmla="*/ 1152366 h 6367455"/>
                <a:gd name="connsiteX3482" fmla="*/ 5498636 w 6891715"/>
                <a:gd name="connsiteY3482" fmla="*/ 1245376 h 6367455"/>
                <a:gd name="connsiteX3483" fmla="*/ 5427186 w 6891715"/>
                <a:gd name="connsiteY3483" fmla="*/ 1279660 h 6367455"/>
                <a:gd name="connsiteX3484" fmla="*/ 5357642 w 6891715"/>
                <a:gd name="connsiteY3484" fmla="*/ 1305690 h 6367455"/>
                <a:gd name="connsiteX3485" fmla="*/ 5268727 w 6891715"/>
                <a:gd name="connsiteY3485" fmla="*/ 1295849 h 6367455"/>
                <a:gd name="connsiteX3486" fmla="*/ 5197277 w 6891715"/>
                <a:gd name="connsiteY3486" fmla="*/ 1259661 h 6367455"/>
                <a:gd name="connsiteX3487" fmla="*/ 5135037 w 6891715"/>
                <a:gd name="connsiteY3487" fmla="*/ 1254900 h 6367455"/>
                <a:gd name="connsiteX3488" fmla="*/ 5093119 w 6891715"/>
                <a:gd name="connsiteY3488" fmla="*/ 1236488 h 6367455"/>
                <a:gd name="connsiteX3489" fmla="*/ 5080735 w 6891715"/>
                <a:gd name="connsiteY3489" fmla="*/ 1242837 h 6367455"/>
                <a:gd name="connsiteX3490" fmla="*/ 5045804 w 6891715"/>
                <a:gd name="connsiteY3490" fmla="*/ 1221886 h 6367455"/>
                <a:gd name="connsiteX3491" fmla="*/ 5036277 w 6891715"/>
                <a:gd name="connsiteY3491" fmla="*/ 1231409 h 6367455"/>
                <a:gd name="connsiteX3492" fmla="*/ 5026433 w 6891715"/>
                <a:gd name="connsiteY3492" fmla="*/ 1206331 h 6367455"/>
                <a:gd name="connsiteX3493" fmla="*/ 5001346 w 6891715"/>
                <a:gd name="connsiteY3493" fmla="*/ 1207918 h 6367455"/>
                <a:gd name="connsiteX3494" fmla="*/ 4972131 w 6891715"/>
                <a:gd name="connsiteY3494" fmla="*/ 1180618 h 6367455"/>
                <a:gd name="connsiteX3495" fmla="*/ 4954666 w 6891715"/>
                <a:gd name="connsiteY3495" fmla="*/ 1206966 h 6367455"/>
                <a:gd name="connsiteX3496" fmla="*/ 4930214 w 6891715"/>
                <a:gd name="connsiteY3496" fmla="*/ 1185063 h 6367455"/>
                <a:gd name="connsiteX3497" fmla="*/ 4939423 w 6891715"/>
                <a:gd name="connsiteY3497" fmla="*/ 1161889 h 6367455"/>
                <a:gd name="connsiteX3498" fmla="*/ 4920053 w 6891715"/>
                <a:gd name="connsiteY3498" fmla="*/ 1156810 h 6367455"/>
                <a:gd name="connsiteX3499" fmla="*/ 4915924 w 6891715"/>
                <a:gd name="connsiteY3499" fmla="*/ 1144113 h 6367455"/>
                <a:gd name="connsiteX3500" fmla="*/ 4900047 w 6891715"/>
                <a:gd name="connsiteY3500" fmla="*/ 1147604 h 6367455"/>
                <a:gd name="connsiteX3501" fmla="*/ 4886074 w 6891715"/>
                <a:gd name="connsiteY3501" fmla="*/ 1166651 h 6367455"/>
                <a:gd name="connsiteX3502" fmla="*/ 4856542 w 6891715"/>
                <a:gd name="connsiteY3502" fmla="*/ 1143795 h 6367455"/>
                <a:gd name="connsiteX3503" fmla="*/ 4852414 w 6891715"/>
                <a:gd name="connsiteY3503" fmla="*/ 1151096 h 6367455"/>
                <a:gd name="connsiteX3504" fmla="*/ 4820341 w 6891715"/>
                <a:gd name="connsiteY3504" fmla="*/ 1139986 h 6367455"/>
                <a:gd name="connsiteX3505" fmla="*/ 4815260 w 6891715"/>
                <a:gd name="connsiteY3505" fmla="*/ 1127288 h 6367455"/>
                <a:gd name="connsiteX3506" fmla="*/ 4794936 w 6891715"/>
                <a:gd name="connsiteY3506" fmla="*/ 1123161 h 6367455"/>
                <a:gd name="connsiteX3507" fmla="*/ 4782869 w 6891715"/>
                <a:gd name="connsiteY3507" fmla="*/ 1074910 h 6367455"/>
                <a:gd name="connsiteX3508" fmla="*/ 4758418 w 6891715"/>
                <a:gd name="connsiteY3508" fmla="*/ 1057134 h 6367455"/>
                <a:gd name="connsiteX3509" fmla="*/ 4710785 w 6891715"/>
                <a:gd name="connsiteY3509" fmla="*/ 1055229 h 6367455"/>
                <a:gd name="connsiteX3510" fmla="*/ 4706339 w 6891715"/>
                <a:gd name="connsiteY3510" fmla="*/ 1060626 h 6367455"/>
                <a:gd name="connsiteX3511" fmla="*/ 4718088 w 6891715"/>
                <a:gd name="connsiteY3511" fmla="*/ 1066022 h 6367455"/>
                <a:gd name="connsiteX3512" fmla="*/ 4736506 w 6891715"/>
                <a:gd name="connsiteY3512" fmla="*/ 1087926 h 6367455"/>
                <a:gd name="connsiteX3513" fmla="*/ 4752067 w 6891715"/>
                <a:gd name="connsiteY3513" fmla="*/ 1083799 h 6367455"/>
                <a:gd name="connsiteX3514" fmla="*/ 4746033 w 6891715"/>
                <a:gd name="connsiteY3514" fmla="*/ 1108877 h 6367455"/>
                <a:gd name="connsiteX3515" fmla="*/ 4759053 w 6891715"/>
                <a:gd name="connsiteY3515" fmla="*/ 1138081 h 6367455"/>
                <a:gd name="connsiteX3516" fmla="*/ 4770802 w 6891715"/>
                <a:gd name="connsiteY3516" fmla="*/ 1142526 h 6367455"/>
                <a:gd name="connsiteX3517" fmla="*/ 4787950 w 6891715"/>
                <a:gd name="connsiteY3517" fmla="*/ 1166334 h 6367455"/>
                <a:gd name="connsiteX3518" fmla="*/ 4812402 w 6891715"/>
                <a:gd name="connsiteY3518" fmla="*/ 1176809 h 6367455"/>
                <a:gd name="connsiteX3519" fmla="*/ 4798747 w 6891715"/>
                <a:gd name="connsiteY3519" fmla="*/ 1188237 h 6367455"/>
                <a:gd name="connsiteX3520" fmla="*/ 4800017 w 6891715"/>
                <a:gd name="connsiteY3520" fmla="*/ 1204427 h 6367455"/>
                <a:gd name="connsiteX3521" fmla="*/ 4820976 w 6891715"/>
                <a:gd name="connsiteY3521" fmla="*/ 1203157 h 6367455"/>
                <a:gd name="connsiteX3522" fmla="*/ 4861305 w 6891715"/>
                <a:gd name="connsiteY3522" fmla="*/ 1231092 h 6367455"/>
                <a:gd name="connsiteX3523" fmla="*/ 4857494 w 6891715"/>
                <a:gd name="connsiteY3523" fmla="*/ 1245059 h 6367455"/>
                <a:gd name="connsiteX3524" fmla="*/ 4829867 w 6891715"/>
                <a:gd name="connsiteY3524" fmla="*/ 1250138 h 6367455"/>
                <a:gd name="connsiteX3525" fmla="*/ 4842569 w 6891715"/>
                <a:gd name="connsiteY3525" fmla="*/ 1262836 h 6367455"/>
                <a:gd name="connsiteX3526" fmla="*/ 4866068 w 6891715"/>
                <a:gd name="connsiteY3526" fmla="*/ 1259344 h 6367455"/>
                <a:gd name="connsiteX3527" fmla="*/ 4900047 w 6891715"/>
                <a:gd name="connsiteY3527" fmla="*/ 1267597 h 6367455"/>
                <a:gd name="connsiteX3528" fmla="*/ 4911796 w 6891715"/>
                <a:gd name="connsiteY3528" fmla="*/ 1281247 h 6367455"/>
                <a:gd name="connsiteX3529" fmla="*/ 4907668 w 6891715"/>
                <a:gd name="connsiteY3529" fmla="*/ 1299976 h 6367455"/>
                <a:gd name="connsiteX3530" fmla="*/ 4925769 w 6891715"/>
                <a:gd name="connsiteY3530" fmla="*/ 1296802 h 6367455"/>
                <a:gd name="connsiteX3531" fmla="*/ 4955619 w 6891715"/>
                <a:gd name="connsiteY3531" fmla="*/ 1312356 h 6367455"/>
                <a:gd name="connsiteX3532" fmla="*/ 4965145 w 6891715"/>
                <a:gd name="connsiteY3532" fmla="*/ 1341878 h 6367455"/>
                <a:gd name="connsiteX3533" fmla="*/ 4974989 w 6891715"/>
                <a:gd name="connsiteY3533" fmla="*/ 1352354 h 6367455"/>
                <a:gd name="connsiteX3534" fmla="*/ 4953078 w 6891715"/>
                <a:gd name="connsiteY3534" fmla="*/ 1385050 h 6367455"/>
                <a:gd name="connsiteX3535" fmla="*/ 4964828 w 6891715"/>
                <a:gd name="connsiteY3535" fmla="*/ 1413620 h 6367455"/>
                <a:gd name="connsiteX3536" fmla="*/ 4955301 w 6891715"/>
                <a:gd name="connsiteY3536" fmla="*/ 1422191 h 6367455"/>
                <a:gd name="connsiteX3537" fmla="*/ 4953396 w 6891715"/>
                <a:gd name="connsiteY3537" fmla="*/ 1459966 h 6367455"/>
                <a:gd name="connsiteX3538" fmla="*/ 4928309 w 6891715"/>
                <a:gd name="connsiteY3538" fmla="*/ 1458061 h 6367455"/>
                <a:gd name="connsiteX3539" fmla="*/ 4919735 w 6891715"/>
                <a:gd name="connsiteY3539" fmla="*/ 1476155 h 6367455"/>
                <a:gd name="connsiteX3540" fmla="*/ 4937836 w 6891715"/>
                <a:gd name="connsiteY3540" fmla="*/ 1485361 h 6367455"/>
                <a:gd name="connsiteX3541" fmla="*/ 4938153 w 6891715"/>
                <a:gd name="connsiteY3541" fmla="*/ 1501233 h 6367455"/>
                <a:gd name="connsiteX3542" fmla="*/ 4949903 w 6891715"/>
                <a:gd name="connsiteY3542" fmla="*/ 1508534 h 6367455"/>
                <a:gd name="connsiteX3543" fmla="*/ 4966415 w 6891715"/>
                <a:gd name="connsiteY3543" fmla="*/ 1581863 h 6367455"/>
                <a:gd name="connsiteX3544" fmla="*/ 4984198 w 6891715"/>
                <a:gd name="connsiteY3544" fmla="*/ 1575514 h 6367455"/>
                <a:gd name="connsiteX3545" fmla="*/ 4987692 w 6891715"/>
                <a:gd name="connsiteY3545" fmla="*/ 1601862 h 6367455"/>
                <a:gd name="connsiteX3546" fmla="*/ 4976260 w 6891715"/>
                <a:gd name="connsiteY3546" fmla="*/ 1619956 h 6367455"/>
                <a:gd name="connsiteX3547" fmla="*/ 4996583 w 6891715"/>
                <a:gd name="connsiteY3547" fmla="*/ 1643764 h 6367455"/>
                <a:gd name="connsiteX3548" fmla="*/ 4983881 w 6891715"/>
                <a:gd name="connsiteY3548" fmla="*/ 1654557 h 6367455"/>
                <a:gd name="connsiteX3549" fmla="*/ 4949267 w 6891715"/>
                <a:gd name="connsiteY3549" fmla="*/ 1672968 h 6367455"/>
                <a:gd name="connsiteX3550" fmla="*/ 4924498 w 6891715"/>
                <a:gd name="connsiteY3550" fmla="*/ 1736139 h 6367455"/>
                <a:gd name="connsiteX3551" fmla="*/ 4927991 w 6891715"/>
                <a:gd name="connsiteY3551" fmla="*/ 1790104 h 6367455"/>
                <a:gd name="connsiteX3552" fmla="*/ 4928309 w 6891715"/>
                <a:gd name="connsiteY3552" fmla="*/ 1829785 h 6367455"/>
                <a:gd name="connsiteX3553" fmla="*/ 4920053 w 6891715"/>
                <a:gd name="connsiteY3553" fmla="*/ 1845973 h 6367455"/>
                <a:gd name="connsiteX3554" fmla="*/ 4939423 w 6891715"/>
                <a:gd name="connsiteY3554" fmla="*/ 1862481 h 6367455"/>
                <a:gd name="connsiteX3555" fmla="*/ 4939106 w 6891715"/>
                <a:gd name="connsiteY3555" fmla="*/ 1842800 h 6367455"/>
                <a:gd name="connsiteX3556" fmla="*/ 4946410 w 6891715"/>
                <a:gd name="connsiteY3556" fmla="*/ 1838354 h 6367455"/>
                <a:gd name="connsiteX3557" fmla="*/ 4965145 w 6891715"/>
                <a:gd name="connsiteY3557" fmla="*/ 1902478 h 6367455"/>
                <a:gd name="connsiteX3558" fmla="*/ 4980070 w 6891715"/>
                <a:gd name="connsiteY3558" fmla="*/ 1903113 h 6367455"/>
                <a:gd name="connsiteX3559" fmla="*/ 4985786 w 6891715"/>
                <a:gd name="connsiteY3559" fmla="*/ 1955808 h 6367455"/>
                <a:gd name="connsiteX3560" fmla="*/ 4994043 w 6891715"/>
                <a:gd name="connsiteY3560" fmla="*/ 1967553 h 6367455"/>
                <a:gd name="connsiteX3561" fmla="*/ 4985151 w 6891715"/>
                <a:gd name="connsiteY3561" fmla="*/ 1984060 h 6367455"/>
                <a:gd name="connsiteX3562" fmla="*/ 4988009 w 6891715"/>
                <a:gd name="connsiteY3562" fmla="*/ 1998028 h 6367455"/>
                <a:gd name="connsiteX3563" fmla="*/ 4976895 w 6891715"/>
                <a:gd name="connsiteY3563" fmla="*/ 1987870 h 6367455"/>
                <a:gd name="connsiteX3564" fmla="*/ 4965780 w 6891715"/>
                <a:gd name="connsiteY3564" fmla="*/ 1999297 h 6367455"/>
                <a:gd name="connsiteX3565" fmla="*/ 4957206 w 6891715"/>
                <a:gd name="connsiteY3565" fmla="*/ 1998028 h 6367455"/>
                <a:gd name="connsiteX3566" fmla="*/ 4946727 w 6891715"/>
                <a:gd name="connsiteY3566" fmla="*/ 1994853 h 6367455"/>
                <a:gd name="connsiteX3567" fmla="*/ 4939423 w 6891715"/>
                <a:gd name="connsiteY3567" fmla="*/ 2005011 h 6367455"/>
                <a:gd name="connsiteX3568" fmla="*/ 4955936 w 6891715"/>
                <a:gd name="connsiteY3568" fmla="*/ 2009455 h 6367455"/>
                <a:gd name="connsiteX3569" fmla="*/ 4958477 w 6891715"/>
                <a:gd name="connsiteY3569" fmla="*/ 2033898 h 6367455"/>
                <a:gd name="connsiteX3570" fmla="*/ 4972131 w 6891715"/>
                <a:gd name="connsiteY3570" fmla="*/ 2042785 h 6367455"/>
                <a:gd name="connsiteX3571" fmla="*/ 4983881 w 6891715"/>
                <a:gd name="connsiteY3571" fmla="*/ 2034851 h 6367455"/>
                <a:gd name="connsiteX3572" fmla="*/ 4997218 w 6891715"/>
                <a:gd name="connsiteY3572" fmla="*/ 2049452 h 6367455"/>
                <a:gd name="connsiteX3573" fmla="*/ 5015319 w 6891715"/>
                <a:gd name="connsiteY3573" fmla="*/ 2044054 h 6367455"/>
                <a:gd name="connsiteX3574" fmla="*/ 5030244 w 6891715"/>
                <a:gd name="connsiteY3574" fmla="*/ 2048499 h 6367455"/>
                <a:gd name="connsiteX3575" fmla="*/ 5025798 w 6891715"/>
                <a:gd name="connsiteY3575" fmla="*/ 2064052 h 6367455"/>
                <a:gd name="connsiteX3576" fmla="*/ 5043581 w 6891715"/>
                <a:gd name="connsiteY3576" fmla="*/ 2102463 h 6367455"/>
                <a:gd name="connsiteX3577" fmla="*/ 5045169 w 6891715"/>
                <a:gd name="connsiteY3577" fmla="*/ 2118018 h 6367455"/>
                <a:gd name="connsiteX3578" fmla="*/ 5040405 w 6891715"/>
                <a:gd name="connsiteY3578" fmla="*/ 2132937 h 6367455"/>
                <a:gd name="connsiteX3579" fmla="*/ 5028974 w 6891715"/>
                <a:gd name="connsiteY3579" fmla="*/ 2133890 h 6367455"/>
                <a:gd name="connsiteX3580" fmla="*/ 5026751 w 6891715"/>
                <a:gd name="connsiteY3580" fmla="*/ 2141191 h 6367455"/>
                <a:gd name="connsiteX3581" fmla="*/ 5018177 w 6891715"/>
                <a:gd name="connsiteY3581" fmla="*/ 2138652 h 6367455"/>
                <a:gd name="connsiteX3582" fmla="*/ 5012143 w 6891715"/>
                <a:gd name="connsiteY3582" fmla="*/ 2125955 h 6367455"/>
                <a:gd name="connsiteX3583" fmla="*/ 5004204 w 6891715"/>
                <a:gd name="connsiteY3583" fmla="*/ 2117065 h 6367455"/>
                <a:gd name="connsiteX3584" fmla="*/ 4996583 w 6891715"/>
                <a:gd name="connsiteY3584" fmla="*/ 2118018 h 6367455"/>
                <a:gd name="connsiteX3585" fmla="*/ 4998488 w 6891715"/>
                <a:gd name="connsiteY3585" fmla="*/ 2132937 h 6367455"/>
                <a:gd name="connsiteX3586" fmla="*/ 5006427 w 6891715"/>
                <a:gd name="connsiteY3586" fmla="*/ 2136113 h 6367455"/>
                <a:gd name="connsiteX3587" fmla="*/ 5004204 w 6891715"/>
                <a:gd name="connsiteY3587" fmla="*/ 2151032 h 6367455"/>
                <a:gd name="connsiteX3588" fmla="*/ 5001981 w 6891715"/>
                <a:gd name="connsiteY3588" fmla="*/ 2160238 h 6367455"/>
                <a:gd name="connsiteX3589" fmla="*/ 5005792 w 6891715"/>
                <a:gd name="connsiteY3589" fmla="*/ 2170080 h 6367455"/>
                <a:gd name="connsiteX3590" fmla="*/ 4995313 w 6891715"/>
                <a:gd name="connsiteY3590" fmla="*/ 2165635 h 6367455"/>
                <a:gd name="connsiteX3591" fmla="*/ 4988009 w 6891715"/>
                <a:gd name="connsiteY3591" fmla="*/ 2158969 h 6367455"/>
                <a:gd name="connsiteX3592" fmla="*/ 4981976 w 6891715"/>
                <a:gd name="connsiteY3592" fmla="*/ 2138652 h 6367455"/>
                <a:gd name="connsiteX3593" fmla="*/ 4976260 w 6891715"/>
                <a:gd name="connsiteY3593" fmla="*/ 2125002 h 6367455"/>
                <a:gd name="connsiteX3594" fmla="*/ 4967051 w 6891715"/>
                <a:gd name="connsiteY3594" fmla="*/ 2115479 h 6367455"/>
                <a:gd name="connsiteX3595" fmla="*/ 4967686 w 6891715"/>
                <a:gd name="connsiteY3595" fmla="*/ 2094209 h 6367455"/>
                <a:gd name="connsiteX3596" fmla="*/ 4958477 w 6891715"/>
                <a:gd name="connsiteY3596" fmla="*/ 2072941 h 6367455"/>
                <a:gd name="connsiteX3597" fmla="*/ 4947362 w 6891715"/>
                <a:gd name="connsiteY3597" fmla="*/ 2050720 h 6367455"/>
                <a:gd name="connsiteX3598" fmla="*/ 4944822 w 6891715"/>
                <a:gd name="connsiteY3598" fmla="*/ 2070402 h 6367455"/>
                <a:gd name="connsiteX3599" fmla="*/ 4943552 w 6891715"/>
                <a:gd name="connsiteY3599" fmla="*/ 2082147 h 6367455"/>
                <a:gd name="connsiteX3600" fmla="*/ 4965145 w 6891715"/>
                <a:gd name="connsiteY3600" fmla="*/ 2104685 h 6367455"/>
                <a:gd name="connsiteX3601" fmla="*/ 4967051 w 6891715"/>
                <a:gd name="connsiteY3601" fmla="*/ 2115479 h 6367455"/>
                <a:gd name="connsiteX3602" fmla="*/ 4967686 w 6891715"/>
                <a:gd name="connsiteY3602" fmla="*/ 2132303 h 6367455"/>
                <a:gd name="connsiteX3603" fmla="*/ 4957206 w 6891715"/>
                <a:gd name="connsiteY3603" fmla="*/ 2125637 h 6367455"/>
                <a:gd name="connsiteX3604" fmla="*/ 4952443 w 6891715"/>
                <a:gd name="connsiteY3604" fmla="*/ 2108495 h 6367455"/>
                <a:gd name="connsiteX3605" fmla="*/ 4940058 w 6891715"/>
                <a:gd name="connsiteY3605" fmla="*/ 2096748 h 6367455"/>
                <a:gd name="connsiteX3606" fmla="*/ 4937518 w 6891715"/>
                <a:gd name="connsiteY3606" fmla="*/ 2110399 h 6367455"/>
                <a:gd name="connsiteX3607" fmla="*/ 4956889 w 6891715"/>
                <a:gd name="connsiteY3607" fmla="*/ 2131033 h 6367455"/>
                <a:gd name="connsiteX3608" fmla="*/ 4965145 w 6891715"/>
                <a:gd name="connsiteY3608" fmla="*/ 2146905 h 6367455"/>
                <a:gd name="connsiteX3609" fmla="*/ 4949267 w 6891715"/>
                <a:gd name="connsiteY3609" fmla="*/ 2143413 h 6367455"/>
                <a:gd name="connsiteX3610" fmla="*/ 4949903 w 6891715"/>
                <a:gd name="connsiteY3610" fmla="*/ 2154842 h 6367455"/>
                <a:gd name="connsiteX3611" fmla="*/ 4963240 w 6891715"/>
                <a:gd name="connsiteY3611" fmla="*/ 2169127 h 6367455"/>
                <a:gd name="connsiteX3612" fmla="*/ 4973402 w 6891715"/>
                <a:gd name="connsiteY3612" fmla="*/ 2196745 h 6367455"/>
                <a:gd name="connsiteX3613" fmla="*/ 4967051 w 6891715"/>
                <a:gd name="connsiteY3613" fmla="*/ 2196428 h 6367455"/>
                <a:gd name="connsiteX3614" fmla="*/ 4953396 w 6891715"/>
                <a:gd name="connsiteY3614" fmla="*/ 2182460 h 6367455"/>
                <a:gd name="connsiteX3615" fmla="*/ 4945457 w 6891715"/>
                <a:gd name="connsiteY3615" fmla="*/ 2181190 h 6367455"/>
                <a:gd name="connsiteX3616" fmla="*/ 4938153 w 6891715"/>
                <a:gd name="connsiteY3616" fmla="*/ 2167222 h 6367455"/>
                <a:gd name="connsiteX3617" fmla="*/ 4928626 w 6891715"/>
                <a:gd name="connsiteY3617" fmla="*/ 2161826 h 6367455"/>
                <a:gd name="connsiteX3618" fmla="*/ 4927356 w 6891715"/>
                <a:gd name="connsiteY3618" fmla="*/ 2180872 h 6367455"/>
                <a:gd name="connsiteX3619" fmla="*/ 4943869 w 6891715"/>
                <a:gd name="connsiteY3619" fmla="*/ 2184364 h 6367455"/>
                <a:gd name="connsiteX3620" fmla="*/ 4950855 w 6891715"/>
                <a:gd name="connsiteY3620" fmla="*/ 2196110 h 6367455"/>
                <a:gd name="connsiteX3621" fmla="*/ 4953713 w 6891715"/>
                <a:gd name="connsiteY3621" fmla="*/ 2212935 h 6367455"/>
                <a:gd name="connsiteX3622" fmla="*/ 4942599 w 6891715"/>
                <a:gd name="connsiteY3622" fmla="*/ 2203094 h 6367455"/>
                <a:gd name="connsiteX3623" fmla="*/ 4937836 w 6891715"/>
                <a:gd name="connsiteY3623" fmla="*/ 2210394 h 6367455"/>
                <a:gd name="connsiteX3624" fmla="*/ 4943234 w 6891715"/>
                <a:gd name="connsiteY3624" fmla="*/ 2216745 h 6367455"/>
                <a:gd name="connsiteX3625" fmla="*/ 4929262 w 6891715"/>
                <a:gd name="connsiteY3625" fmla="*/ 2217696 h 6367455"/>
                <a:gd name="connsiteX3626" fmla="*/ 4928944 w 6891715"/>
                <a:gd name="connsiteY3626" fmla="*/ 2225950 h 6367455"/>
                <a:gd name="connsiteX3627" fmla="*/ 4964510 w 6891715"/>
                <a:gd name="connsiteY3627" fmla="*/ 2254202 h 6367455"/>
                <a:gd name="connsiteX3628" fmla="*/ 5023893 w 6891715"/>
                <a:gd name="connsiteY3628" fmla="*/ 2285313 h 6367455"/>
                <a:gd name="connsiteX3629" fmla="*/ 5039770 w 6891715"/>
                <a:gd name="connsiteY3629" fmla="*/ 2294200 h 6367455"/>
                <a:gd name="connsiteX3630" fmla="*/ 5049297 w 6891715"/>
                <a:gd name="connsiteY3630" fmla="*/ 2332612 h 6367455"/>
                <a:gd name="connsiteX3631" fmla="*/ 5048979 w 6891715"/>
                <a:gd name="connsiteY3631" fmla="*/ 2345945 h 6367455"/>
                <a:gd name="connsiteX3632" fmla="*/ 5039770 w 6891715"/>
                <a:gd name="connsiteY3632" fmla="*/ 2368801 h 6367455"/>
                <a:gd name="connsiteX3633" fmla="*/ 5044851 w 6891715"/>
                <a:gd name="connsiteY3633" fmla="*/ 2386896 h 6367455"/>
                <a:gd name="connsiteX3634" fmla="*/ 5065492 w 6891715"/>
                <a:gd name="connsiteY3634" fmla="*/ 2398325 h 6367455"/>
                <a:gd name="connsiteX3635" fmla="*/ 5096612 w 6891715"/>
                <a:gd name="connsiteY3635" fmla="*/ 2379912 h 6367455"/>
                <a:gd name="connsiteX3636" fmla="*/ 5105822 w 6891715"/>
                <a:gd name="connsiteY3636" fmla="*/ 2353882 h 6367455"/>
                <a:gd name="connsiteX3637" fmla="*/ 5123922 w 6891715"/>
                <a:gd name="connsiteY3637" fmla="*/ 2344994 h 6367455"/>
                <a:gd name="connsiteX3638" fmla="*/ 5134719 w 6891715"/>
                <a:gd name="connsiteY3638" fmla="*/ 2303725 h 6367455"/>
                <a:gd name="connsiteX3639" fmla="*/ 5125510 w 6891715"/>
                <a:gd name="connsiteY3639" fmla="*/ 2289122 h 6367455"/>
                <a:gd name="connsiteX3640" fmla="*/ 5135037 w 6891715"/>
                <a:gd name="connsiteY3640" fmla="*/ 2287218 h 6367455"/>
                <a:gd name="connsiteX3641" fmla="*/ 5136307 w 6891715"/>
                <a:gd name="connsiteY3641" fmla="*/ 2275472 h 6367455"/>
                <a:gd name="connsiteX3642" fmla="*/ 5108362 w 6891715"/>
                <a:gd name="connsiteY3642" fmla="*/ 2253568 h 6367455"/>
                <a:gd name="connsiteX3643" fmla="*/ 5102011 w 6891715"/>
                <a:gd name="connsiteY3643" fmla="*/ 2215792 h 6367455"/>
                <a:gd name="connsiteX3644" fmla="*/ 5089626 w 6891715"/>
                <a:gd name="connsiteY3644" fmla="*/ 2202777 h 6367455"/>
                <a:gd name="connsiteX3645" fmla="*/ 5053743 w 6891715"/>
                <a:gd name="connsiteY3645" fmla="*/ 2169127 h 6367455"/>
                <a:gd name="connsiteX3646" fmla="*/ 5050885 w 6891715"/>
                <a:gd name="connsiteY3646" fmla="*/ 2151985 h 6367455"/>
                <a:gd name="connsiteX3647" fmla="*/ 5054378 w 6891715"/>
                <a:gd name="connsiteY3647" fmla="*/ 2136430 h 6367455"/>
                <a:gd name="connsiteX3648" fmla="*/ 5063269 w 6891715"/>
                <a:gd name="connsiteY3648" fmla="*/ 2119922 h 6367455"/>
                <a:gd name="connsiteX3649" fmla="*/ 5062317 w 6891715"/>
                <a:gd name="connsiteY3649" fmla="*/ 2108177 h 6367455"/>
                <a:gd name="connsiteX3650" fmla="*/ 5053108 w 6891715"/>
                <a:gd name="connsiteY3650" fmla="*/ 2100558 h 6367455"/>
                <a:gd name="connsiteX3651" fmla="*/ 5054378 w 6891715"/>
                <a:gd name="connsiteY3651" fmla="*/ 2089131 h 6367455"/>
                <a:gd name="connsiteX3652" fmla="*/ 5061046 w 6891715"/>
                <a:gd name="connsiteY3652" fmla="*/ 2078655 h 6367455"/>
                <a:gd name="connsiteX3653" fmla="*/ 5058506 w 6891715"/>
                <a:gd name="connsiteY3653" fmla="*/ 2054530 h 6367455"/>
                <a:gd name="connsiteX3654" fmla="*/ 5041993 w 6891715"/>
                <a:gd name="connsiteY3654" fmla="*/ 2037070 h 6367455"/>
                <a:gd name="connsiteX3655" fmla="*/ 5029291 w 6891715"/>
                <a:gd name="connsiteY3655" fmla="*/ 2038023 h 6367455"/>
                <a:gd name="connsiteX3656" fmla="*/ 5023575 w 6891715"/>
                <a:gd name="connsiteY3656" fmla="*/ 2023105 h 6367455"/>
                <a:gd name="connsiteX3657" fmla="*/ 5007697 w 6891715"/>
                <a:gd name="connsiteY3657" fmla="*/ 2018344 h 6367455"/>
                <a:gd name="connsiteX3658" fmla="*/ 4999123 w 6891715"/>
                <a:gd name="connsiteY3658" fmla="*/ 2020248 h 6367455"/>
                <a:gd name="connsiteX3659" fmla="*/ 4983246 w 6891715"/>
                <a:gd name="connsiteY3659" fmla="*/ 2015487 h 6367455"/>
                <a:gd name="connsiteX3660" fmla="*/ 4982611 w 6891715"/>
                <a:gd name="connsiteY3660" fmla="*/ 2008186 h 6367455"/>
                <a:gd name="connsiteX3661" fmla="*/ 4988009 w 6891715"/>
                <a:gd name="connsiteY3661" fmla="*/ 1998028 h 6367455"/>
                <a:gd name="connsiteX3662" fmla="*/ 5000076 w 6891715"/>
                <a:gd name="connsiteY3662" fmla="*/ 1981203 h 6367455"/>
                <a:gd name="connsiteX3663" fmla="*/ 4994043 w 6891715"/>
                <a:gd name="connsiteY3663" fmla="*/ 1967553 h 6367455"/>
                <a:gd name="connsiteX3664" fmla="*/ 5002617 w 6891715"/>
                <a:gd name="connsiteY3664" fmla="*/ 1951682 h 6367455"/>
                <a:gd name="connsiteX3665" fmla="*/ 4999123 w 6891715"/>
                <a:gd name="connsiteY3665" fmla="*/ 1929461 h 6367455"/>
                <a:gd name="connsiteX3666" fmla="*/ 4995630 w 6891715"/>
                <a:gd name="connsiteY3666" fmla="*/ 1894542 h 6367455"/>
                <a:gd name="connsiteX3667" fmla="*/ 5009285 w 6891715"/>
                <a:gd name="connsiteY3667" fmla="*/ 1902161 h 6367455"/>
                <a:gd name="connsiteX3668" fmla="*/ 5047709 w 6891715"/>
                <a:gd name="connsiteY3668" fmla="*/ 1893273 h 6367455"/>
                <a:gd name="connsiteX3669" fmla="*/ 5039135 w 6891715"/>
                <a:gd name="connsiteY3669" fmla="*/ 1881527 h 6367455"/>
                <a:gd name="connsiteX3670" fmla="*/ 5005157 w 6891715"/>
                <a:gd name="connsiteY3670" fmla="*/ 1876766 h 6367455"/>
                <a:gd name="connsiteX3671" fmla="*/ 5002617 w 6891715"/>
                <a:gd name="connsiteY3671" fmla="*/ 1850418 h 6367455"/>
                <a:gd name="connsiteX3672" fmla="*/ 4992137 w 6891715"/>
                <a:gd name="connsiteY3672" fmla="*/ 1848195 h 6367455"/>
                <a:gd name="connsiteX3673" fmla="*/ 4983563 w 6891715"/>
                <a:gd name="connsiteY3673" fmla="*/ 1833911 h 6367455"/>
                <a:gd name="connsiteX3674" fmla="*/ 4946092 w 6891715"/>
                <a:gd name="connsiteY3674" fmla="*/ 1793913 h 6367455"/>
                <a:gd name="connsiteX3675" fmla="*/ 4935295 w 6891715"/>
                <a:gd name="connsiteY3675" fmla="*/ 1787882 h 6367455"/>
                <a:gd name="connsiteX3676" fmla="*/ 4931167 w 6891715"/>
                <a:gd name="connsiteY3676" fmla="*/ 1776771 h 6367455"/>
                <a:gd name="connsiteX3677" fmla="*/ 4927674 w 6891715"/>
                <a:gd name="connsiteY3677" fmla="*/ 1736774 h 6367455"/>
                <a:gd name="connsiteX3678" fmla="*/ 4952125 w 6891715"/>
                <a:gd name="connsiteY3678" fmla="*/ 1676460 h 6367455"/>
                <a:gd name="connsiteX3679" fmla="*/ 4991820 w 6891715"/>
                <a:gd name="connsiteY3679" fmla="*/ 1677730 h 6367455"/>
                <a:gd name="connsiteX3680" fmla="*/ 4996901 w 6891715"/>
                <a:gd name="connsiteY3680" fmla="*/ 1692332 h 6367455"/>
                <a:gd name="connsiteX3681" fmla="*/ 5009603 w 6891715"/>
                <a:gd name="connsiteY3681" fmla="*/ 1701855 h 6367455"/>
                <a:gd name="connsiteX3682" fmla="*/ 5029926 w 6891715"/>
                <a:gd name="connsiteY3682" fmla="*/ 1718680 h 6367455"/>
                <a:gd name="connsiteX3683" fmla="*/ 5046757 w 6891715"/>
                <a:gd name="connsiteY3683" fmla="*/ 1713283 h 6367455"/>
                <a:gd name="connsiteX3684" fmla="*/ 5056283 w 6891715"/>
                <a:gd name="connsiteY3684" fmla="*/ 1697411 h 6367455"/>
                <a:gd name="connsiteX3685" fmla="*/ 5071208 w 6891715"/>
                <a:gd name="connsiteY3685" fmla="*/ 1709791 h 6367455"/>
                <a:gd name="connsiteX3686" fmla="*/ 5083910 w 6891715"/>
                <a:gd name="connsiteY3686" fmla="*/ 1736774 h 6367455"/>
                <a:gd name="connsiteX3687" fmla="*/ 5105504 w 6891715"/>
                <a:gd name="connsiteY3687" fmla="*/ 1744075 h 6367455"/>
                <a:gd name="connsiteX3688" fmla="*/ 5111855 w 6891715"/>
                <a:gd name="connsiteY3688" fmla="*/ 1778041 h 6367455"/>
                <a:gd name="connsiteX3689" fmla="*/ 5136307 w 6891715"/>
                <a:gd name="connsiteY3689" fmla="*/ 1784072 h 6367455"/>
                <a:gd name="connsiteX3690" fmla="*/ 5148056 w 6891715"/>
                <a:gd name="connsiteY3690" fmla="*/ 1794230 h 6367455"/>
                <a:gd name="connsiteX3691" fmla="*/ 5180129 w 6891715"/>
                <a:gd name="connsiteY3691" fmla="*/ 1806611 h 6367455"/>
                <a:gd name="connsiteX3692" fmla="*/ 5208709 w 6891715"/>
                <a:gd name="connsiteY3692" fmla="*/ 1806293 h 6367455"/>
                <a:gd name="connsiteX3693" fmla="*/ 5222364 w 6891715"/>
                <a:gd name="connsiteY3693" fmla="*/ 1819944 h 6367455"/>
                <a:gd name="connsiteX3694" fmla="*/ 5236019 w 6891715"/>
                <a:gd name="connsiteY3694" fmla="*/ 1815817 h 6367455"/>
                <a:gd name="connsiteX3695" fmla="*/ 5246815 w 6891715"/>
                <a:gd name="connsiteY3695" fmla="*/ 1797723 h 6367455"/>
                <a:gd name="connsiteX3696" fmla="*/ 5282381 w 6891715"/>
                <a:gd name="connsiteY3696" fmla="*/ 1793278 h 6367455"/>
                <a:gd name="connsiteX3697" fmla="*/ 5296671 w 6891715"/>
                <a:gd name="connsiteY3697" fmla="*/ 1809785 h 6367455"/>
                <a:gd name="connsiteX3698" fmla="*/ 5313184 w 6891715"/>
                <a:gd name="connsiteY3698" fmla="*/ 1798040 h 6367455"/>
                <a:gd name="connsiteX3699" fmla="*/ 5292226 w 6891715"/>
                <a:gd name="connsiteY3699" fmla="*/ 1784707 h 6367455"/>
                <a:gd name="connsiteX3700" fmla="*/ 5274760 w 6891715"/>
                <a:gd name="connsiteY3700" fmla="*/ 1738361 h 6367455"/>
                <a:gd name="connsiteX3701" fmla="*/ 5283969 w 6891715"/>
                <a:gd name="connsiteY3701" fmla="*/ 1720267 h 6367455"/>
                <a:gd name="connsiteX3702" fmla="*/ 5266821 w 6891715"/>
                <a:gd name="connsiteY3702" fmla="*/ 1700585 h 6367455"/>
                <a:gd name="connsiteX3703" fmla="*/ 5264598 w 6891715"/>
                <a:gd name="connsiteY3703" fmla="*/ 1678682 h 6367455"/>
                <a:gd name="connsiteX3704" fmla="*/ 5249038 w 6891715"/>
                <a:gd name="connsiteY3704" fmla="*/ 1678682 h 6367455"/>
                <a:gd name="connsiteX3705" fmla="*/ 5216013 w 6891715"/>
                <a:gd name="connsiteY3705" fmla="*/ 1694871 h 6367455"/>
                <a:gd name="connsiteX3706" fmla="*/ 5195689 w 6891715"/>
                <a:gd name="connsiteY3706" fmla="*/ 1687253 h 6367455"/>
                <a:gd name="connsiteX3707" fmla="*/ 5162346 w 6891715"/>
                <a:gd name="connsiteY3707" fmla="*/ 1627892 h 6367455"/>
                <a:gd name="connsiteX3708" fmla="*/ 5139482 w 6891715"/>
                <a:gd name="connsiteY3708" fmla="*/ 1617734 h 6367455"/>
                <a:gd name="connsiteX3709" fmla="*/ 5136307 w 6891715"/>
                <a:gd name="connsiteY3709" fmla="*/ 1584085 h 6367455"/>
                <a:gd name="connsiteX3710" fmla="*/ 5167745 w 6891715"/>
                <a:gd name="connsiteY3710" fmla="*/ 1561229 h 6367455"/>
                <a:gd name="connsiteX3711" fmla="*/ 5170920 w 6891715"/>
                <a:gd name="connsiteY3711" fmla="*/ 1527581 h 6367455"/>
                <a:gd name="connsiteX3712" fmla="*/ 5189021 w 6891715"/>
                <a:gd name="connsiteY3712" fmla="*/ 1518057 h 6367455"/>
                <a:gd name="connsiteX3713" fmla="*/ 5249673 w 6891715"/>
                <a:gd name="connsiteY3713" fmla="*/ 1546944 h 6367455"/>
                <a:gd name="connsiteX3714" fmla="*/ 5252214 w 6891715"/>
                <a:gd name="connsiteY3714" fmla="*/ 1563769 h 6367455"/>
                <a:gd name="connsiteX3715" fmla="*/ 5266821 w 6891715"/>
                <a:gd name="connsiteY3715" fmla="*/ 1584402 h 6367455"/>
                <a:gd name="connsiteX3716" fmla="*/ 5281746 w 6891715"/>
                <a:gd name="connsiteY3716" fmla="*/ 1579323 h 6367455"/>
                <a:gd name="connsiteX3717" fmla="*/ 5310326 w 6891715"/>
                <a:gd name="connsiteY3717" fmla="*/ 1590434 h 6367455"/>
                <a:gd name="connsiteX3718" fmla="*/ 5314772 w 6891715"/>
                <a:gd name="connsiteY3718" fmla="*/ 1601227 h 6367455"/>
                <a:gd name="connsiteX3719" fmla="*/ 5280794 w 6891715"/>
                <a:gd name="connsiteY3719" fmla="*/ 1607893 h 6367455"/>
                <a:gd name="connsiteX3720" fmla="*/ 5286510 w 6891715"/>
                <a:gd name="connsiteY3720" fmla="*/ 1619003 h 6367455"/>
                <a:gd name="connsiteX3721" fmla="*/ 5284287 w 6891715"/>
                <a:gd name="connsiteY3721" fmla="*/ 1632971 h 6367455"/>
                <a:gd name="connsiteX3722" fmla="*/ 5296036 w 6891715"/>
                <a:gd name="connsiteY3722" fmla="*/ 1632971 h 6367455"/>
                <a:gd name="connsiteX3723" fmla="*/ 5308421 w 6891715"/>
                <a:gd name="connsiteY3723" fmla="*/ 1613924 h 6367455"/>
                <a:gd name="connsiteX3724" fmla="*/ 5325251 w 6891715"/>
                <a:gd name="connsiteY3724" fmla="*/ 1609163 h 6367455"/>
                <a:gd name="connsiteX3725" fmla="*/ 5326521 w 6891715"/>
                <a:gd name="connsiteY3725" fmla="*/ 1595830 h 6367455"/>
                <a:gd name="connsiteX3726" fmla="*/ 5336048 w 6891715"/>
                <a:gd name="connsiteY3726" fmla="*/ 1605988 h 6367455"/>
                <a:gd name="connsiteX3727" fmla="*/ 5363675 w 6891715"/>
                <a:gd name="connsiteY3727" fmla="*/ 1608845 h 6367455"/>
                <a:gd name="connsiteX3728" fmla="*/ 5398606 w 6891715"/>
                <a:gd name="connsiteY3728" fmla="*/ 1632971 h 6367455"/>
                <a:gd name="connsiteX3729" fmla="*/ 5415437 w 6891715"/>
                <a:gd name="connsiteY3729" fmla="*/ 1632971 h 6367455"/>
                <a:gd name="connsiteX3730" fmla="*/ 5434807 w 6891715"/>
                <a:gd name="connsiteY3730" fmla="*/ 1646303 h 6367455"/>
                <a:gd name="connsiteX3731" fmla="*/ 5449415 w 6891715"/>
                <a:gd name="connsiteY3731" fmla="*/ 1645351 h 6367455"/>
                <a:gd name="connsiteX3732" fmla="*/ 5457036 w 6891715"/>
                <a:gd name="connsiteY3732" fmla="*/ 1630431 h 6367455"/>
                <a:gd name="connsiteX3733" fmla="*/ 5479265 w 6891715"/>
                <a:gd name="connsiteY3733" fmla="*/ 1650112 h 6367455"/>
                <a:gd name="connsiteX3734" fmla="*/ 5532296 w 6891715"/>
                <a:gd name="connsiteY3734" fmla="*/ 1657096 h 6367455"/>
                <a:gd name="connsiteX3735" fmla="*/ 5561829 w 6891715"/>
                <a:gd name="connsiteY3735" fmla="*/ 1686618 h 6367455"/>
                <a:gd name="connsiteX3736" fmla="*/ 5580247 w 6891715"/>
                <a:gd name="connsiteY3736" fmla="*/ 1706299 h 6367455"/>
                <a:gd name="connsiteX3737" fmla="*/ 5605016 w 6891715"/>
                <a:gd name="connsiteY3737" fmla="*/ 1717410 h 6367455"/>
                <a:gd name="connsiteX3738" fmla="*/ 5625975 w 6891715"/>
                <a:gd name="connsiteY3738" fmla="*/ 1744710 h 6367455"/>
                <a:gd name="connsiteX3739" fmla="*/ 5623117 w 6891715"/>
                <a:gd name="connsiteY3739" fmla="*/ 1777089 h 6367455"/>
                <a:gd name="connsiteX3740" fmla="*/ 5640265 w 6891715"/>
                <a:gd name="connsiteY3740" fmla="*/ 1768836 h 6367455"/>
                <a:gd name="connsiteX3741" fmla="*/ 5644075 w 6891715"/>
                <a:gd name="connsiteY3741" fmla="*/ 1753915 h 6367455"/>
                <a:gd name="connsiteX3742" fmla="*/ 5659000 w 6891715"/>
                <a:gd name="connsiteY3742" fmla="*/ 1752963 h 6367455"/>
                <a:gd name="connsiteX3743" fmla="*/ 5658683 w 6891715"/>
                <a:gd name="connsiteY3743" fmla="*/ 1700268 h 6367455"/>
                <a:gd name="connsiteX3744" fmla="*/ 5642805 w 6891715"/>
                <a:gd name="connsiteY3744" fmla="*/ 1692967 h 6367455"/>
                <a:gd name="connsiteX3745" fmla="*/ 5625657 w 6891715"/>
                <a:gd name="connsiteY3745" fmla="*/ 1702490 h 6367455"/>
                <a:gd name="connsiteX3746" fmla="*/ 5612955 w 6891715"/>
                <a:gd name="connsiteY3746" fmla="*/ 1698364 h 6367455"/>
                <a:gd name="connsiteX3747" fmla="*/ 5586598 w 6891715"/>
                <a:gd name="connsiteY3747" fmla="*/ 1681856 h 6367455"/>
                <a:gd name="connsiteX3748" fmla="*/ 5563099 w 6891715"/>
                <a:gd name="connsiteY3748" fmla="*/ 1673603 h 6367455"/>
                <a:gd name="connsiteX3749" fmla="*/ 5536107 w 6891715"/>
                <a:gd name="connsiteY3749" fmla="*/ 1639954 h 6367455"/>
                <a:gd name="connsiteX3750" fmla="*/ 5533884 w 6891715"/>
                <a:gd name="connsiteY3750" fmla="*/ 1614877 h 6367455"/>
                <a:gd name="connsiteX3751" fmla="*/ 5525310 w 6891715"/>
                <a:gd name="connsiteY3751" fmla="*/ 1606306 h 6367455"/>
                <a:gd name="connsiteX3752" fmla="*/ 5520864 w 6891715"/>
                <a:gd name="connsiteY3752" fmla="*/ 1587577 h 6367455"/>
                <a:gd name="connsiteX3753" fmla="*/ 5506892 w 6891715"/>
                <a:gd name="connsiteY3753" fmla="*/ 1553928 h 6367455"/>
                <a:gd name="connsiteX3754" fmla="*/ 5487839 w 6891715"/>
                <a:gd name="connsiteY3754" fmla="*/ 1548849 h 6367455"/>
                <a:gd name="connsiteX3755" fmla="*/ 5479265 w 6891715"/>
                <a:gd name="connsiteY3755" fmla="*/ 1536469 h 6367455"/>
                <a:gd name="connsiteX3756" fmla="*/ 5447510 w 6891715"/>
                <a:gd name="connsiteY3756" fmla="*/ 1422825 h 6367455"/>
                <a:gd name="connsiteX3757" fmla="*/ 5517689 w 6891715"/>
                <a:gd name="connsiteY3757" fmla="*/ 1368543 h 6367455"/>
                <a:gd name="connsiteX3758" fmla="*/ 5523087 w 6891715"/>
                <a:gd name="connsiteY3758" fmla="*/ 1350766 h 6367455"/>
                <a:gd name="connsiteX3759" fmla="*/ 5550397 w 6891715"/>
                <a:gd name="connsiteY3759" fmla="*/ 1326958 h 6367455"/>
                <a:gd name="connsiteX3760" fmla="*/ 5594537 w 6891715"/>
                <a:gd name="connsiteY3760" fmla="*/ 1318070 h 6367455"/>
                <a:gd name="connsiteX3761" fmla="*/ 5668209 w 6891715"/>
                <a:gd name="connsiteY3761" fmla="*/ 1243789 h 6367455"/>
                <a:gd name="connsiteX3762" fmla="*/ 5664081 w 6891715"/>
                <a:gd name="connsiteY3762" fmla="*/ 1233314 h 6367455"/>
                <a:gd name="connsiteX3763" fmla="*/ 5682817 w 6891715"/>
                <a:gd name="connsiteY3763" fmla="*/ 1223790 h 6367455"/>
                <a:gd name="connsiteX3764" fmla="*/ 5685992 w 6891715"/>
                <a:gd name="connsiteY3764" fmla="*/ 1203474 h 6367455"/>
                <a:gd name="connsiteX3765" fmla="*/ 5706633 w 6891715"/>
                <a:gd name="connsiteY3765" fmla="*/ 1206649 h 6367455"/>
                <a:gd name="connsiteX3766" fmla="*/ 5719971 w 6891715"/>
                <a:gd name="connsiteY3766" fmla="*/ 1231726 h 6367455"/>
                <a:gd name="connsiteX3767" fmla="*/ 5752361 w 6891715"/>
                <a:gd name="connsiteY3767" fmla="*/ 1223156 h 6367455"/>
                <a:gd name="connsiteX3768" fmla="*/ 5769827 w 6891715"/>
                <a:gd name="connsiteY3768" fmla="*/ 1239662 h 6367455"/>
                <a:gd name="connsiteX3769" fmla="*/ 5782211 w 6891715"/>
                <a:gd name="connsiteY3769" fmla="*/ 1231092 h 6367455"/>
                <a:gd name="connsiteX3770" fmla="*/ 5791103 w 6891715"/>
                <a:gd name="connsiteY3770" fmla="*/ 1248233 h 6367455"/>
                <a:gd name="connsiteX3771" fmla="*/ 5821906 w 6891715"/>
                <a:gd name="connsiteY3771" fmla="*/ 1271724 h 6367455"/>
                <a:gd name="connsiteX3772" fmla="*/ 5786975 w 6891715"/>
                <a:gd name="connsiteY3772" fmla="*/ 1286961 h 6367455"/>
                <a:gd name="connsiteX3773" fmla="*/ 5791738 w 6891715"/>
                <a:gd name="connsiteY3773" fmla="*/ 1317435 h 6367455"/>
                <a:gd name="connsiteX3774" fmla="*/ 5799994 w 6891715"/>
                <a:gd name="connsiteY3774" fmla="*/ 1301563 h 6367455"/>
                <a:gd name="connsiteX3775" fmla="*/ 5830162 w 6891715"/>
                <a:gd name="connsiteY3775" fmla="*/ 1286644 h 6367455"/>
                <a:gd name="connsiteX3776" fmla="*/ 5851756 w 6891715"/>
                <a:gd name="connsiteY3776" fmla="*/ 1302198 h 6367455"/>
                <a:gd name="connsiteX3777" fmla="*/ 5844452 w 6891715"/>
                <a:gd name="connsiteY3777" fmla="*/ 1320292 h 6367455"/>
                <a:gd name="connsiteX3778" fmla="*/ 5862870 w 6891715"/>
                <a:gd name="connsiteY3778" fmla="*/ 1361242 h 6367455"/>
                <a:gd name="connsiteX3779" fmla="*/ 5894943 w 6891715"/>
                <a:gd name="connsiteY3779" fmla="*/ 1415842 h 6367455"/>
                <a:gd name="connsiteX3780" fmla="*/ 5903517 w 6891715"/>
                <a:gd name="connsiteY3780" fmla="*/ 1406319 h 6367455"/>
                <a:gd name="connsiteX3781" fmla="*/ 5872397 w 6891715"/>
                <a:gd name="connsiteY3781" fmla="*/ 1365051 h 6367455"/>
                <a:gd name="connsiteX3782" fmla="*/ 5876842 w 6891715"/>
                <a:gd name="connsiteY3782" fmla="*/ 1291723 h 6367455"/>
                <a:gd name="connsiteX3783" fmla="*/ 5860965 w 6891715"/>
                <a:gd name="connsiteY3783" fmla="*/ 1271406 h 6367455"/>
                <a:gd name="connsiteX3784" fmla="*/ 5870174 w 6891715"/>
                <a:gd name="connsiteY3784" fmla="*/ 1250455 h 6367455"/>
                <a:gd name="connsiteX3785" fmla="*/ 5882558 w 6891715"/>
                <a:gd name="connsiteY3785" fmla="*/ 1205061 h 6367455"/>
                <a:gd name="connsiteX3786" fmla="*/ 5897166 w 6891715"/>
                <a:gd name="connsiteY3786" fmla="*/ 1192364 h 6367455"/>
                <a:gd name="connsiteX3787" fmla="*/ 5902882 w 6891715"/>
                <a:gd name="connsiteY3787" fmla="*/ 1094274 h 6367455"/>
                <a:gd name="connsiteX3788" fmla="*/ 5870491 w 6891715"/>
                <a:gd name="connsiteY3788" fmla="*/ 1042849 h 6367455"/>
                <a:gd name="connsiteX3789" fmla="*/ 5859059 w 6891715"/>
                <a:gd name="connsiteY3789" fmla="*/ 1052689 h 6367455"/>
                <a:gd name="connsiteX3790" fmla="*/ 5833337 w 6891715"/>
                <a:gd name="connsiteY3790" fmla="*/ 1047610 h 6367455"/>
                <a:gd name="connsiteX3791" fmla="*/ 5835878 w 6891715"/>
                <a:gd name="connsiteY3791" fmla="*/ 979042 h 6367455"/>
                <a:gd name="connsiteX3792" fmla="*/ 5853067 w 6891715"/>
                <a:gd name="connsiteY3792" fmla="*/ 949041 h 6367455"/>
                <a:gd name="connsiteX3793" fmla="*/ 6060620 w 6891715"/>
                <a:gd name="connsiteY3793" fmla="*/ 1177406 h 6367455"/>
                <a:gd name="connsiteX3794" fmla="*/ 6891715 w 6891715"/>
                <a:gd name="connsiteY3794" fmla="*/ 3492496 h 6367455"/>
                <a:gd name="connsiteX3795" fmla="*/ 6728088 w 6891715"/>
                <a:gd name="connsiteY3795" fmla="*/ 4574786 h 6367455"/>
                <a:gd name="connsiteX3796" fmla="*/ 6699847 w 6891715"/>
                <a:gd name="connsiteY3796" fmla="*/ 4651948 h 6367455"/>
                <a:gd name="connsiteX3797" fmla="*/ 6676768 w 6891715"/>
                <a:gd name="connsiteY3797" fmla="*/ 4648009 h 6367455"/>
                <a:gd name="connsiteX3798" fmla="*/ 6661525 w 6891715"/>
                <a:gd name="connsiteY3798" fmla="*/ 4656897 h 6367455"/>
                <a:gd name="connsiteX3799" fmla="*/ 6642472 w 6891715"/>
                <a:gd name="connsiteY3799" fmla="*/ 4667056 h 6367455"/>
                <a:gd name="connsiteX3800" fmla="*/ 6630405 w 6891715"/>
                <a:gd name="connsiteY3800" fmla="*/ 4672135 h 6367455"/>
                <a:gd name="connsiteX3801" fmla="*/ 6623101 w 6891715"/>
                <a:gd name="connsiteY3801" fmla="*/ 4666421 h 6367455"/>
                <a:gd name="connsiteX3802" fmla="*/ 6612622 w 6891715"/>
                <a:gd name="connsiteY3802" fmla="*/ 4665151 h 6367455"/>
                <a:gd name="connsiteX3803" fmla="*/ 6615162 w 6891715"/>
                <a:gd name="connsiteY3803" fmla="*/ 4650548 h 6367455"/>
                <a:gd name="connsiteX3804" fmla="*/ 6607541 w 6891715"/>
                <a:gd name="connsiteY3804" fmla="*/ 4646104 h 6367455"/>
                <a:gd name="connsiteX3805" fmla="*/ 6593251 w 6891715"/>
                <a:gd name="connsiteY3805" fmla="*/ 4644517 h 6367455"/>
                <a:gd name="connsiteX3806" fmla="*/ 6562448 w 6891715"/>
                <a:gd name="connsiteY3806" fmla="*/ 4645787 h 6367455"/>
                <a:gd name="connsiteX3807" fmla="*/ 6541172 w 6891715"/>
                <a:gd name="connsiteY3807" fmla="*/ 4642295 h 6367455"/>
                <a:gd name="connsiteX3808" fmla="*/ 6527200 w 6891715"/>
                <a:gd name="connsiteY3808" fmla="*/ 4650548 h 6367455"/>
                <a:gd name="connsiteX3809" fmla="*/ 6501161 w 6891715"/>
                <a:gd name="connsiteY3809" fmla="*/ 4671818 h 6367455"/>
                <a:gd name="connsiteX3810" fmla="*/ 6482743 w 6891715"/>
                <a:gd name="connsiteY3810" fmla="*/ 4687373 h 6367455"/>
                <a:gd name="connsiteX3811" fmla="*/ 6482425 w 6891715"/>
                <a:gd name="connsiteY3811" fmla="*/ 4699753 h 6367455"/>
                <a:gd name="connsiteX3812" fmla="*/ 6465277 w 6891715"/>
                <a:gd name="connsiteY3812" fmla="*/ 4709912 h 6367455"/>
                <a:gd name="connsiteX3813" fmla="*/ 6458926 w 6891715"/>
                <a:gd name="connsiteY3813" fmla="*/ 4706737 h 6367455"/>
                <a:gd name="connsiteX3814" fmla="*/ 6448447 w 6891715"/>
                <a:gd name="connsiteY3814" fmla="*/ 4706420 h 6367455"/>
                <a:gd name="connsiteX3815" fmla="*/ 6438920 w 6891715"/>
                <a:gd name="connsiteY3815" fmla="*/ 4710229 h 6367455"/>
                <a:gd name="connsiteX3816" fmla="*/ 6430346 w 6891715"/>
                <a:gd name="connsiteY3816" fmla="*/ 4707689 h 6367455"/>
                <a:gd name="connsiteX3817" fmla="*/ 6405895 w 6891715"/>
                <a:gd name="connsiteY3817" fmla="*/ 4713403 h 6367455"/>
                <a:gd name="connsiteX3818" fmla="*/ 6398591 w 6891715"/>
                <a:gd name="connsiteY3818" fmla="*/ 4710229 h 6367455"/>
                <a:gd name="connsiteX3819" fmla="*/ 6382714 w 6891715"/>
                <a:gd name="connsiteY3819" fmla="*/ 4715308 h 6367455"/>
                <a:gd name="connsiteX3820" fmla="*/ 6364296 w 6891715"/>
                <a:gd name="connsiteY3820" fmla="*/ 4728324 h 6367455"/>
                <a:gd name="connsiteX3821" fmla="*/ 6358897 w 6891715"/>
                <a:gd name="connsiteY3821" fmla="*/ 4725149 h 6367455"/>
                <a:gd name="connsiteX3822" fmla="*/ 6348418 w 6891715"/>
                <a:gd name="connsiteY3822" fmla="*/ 4731181 h 6367455"/>
                <a:gd name="connsiteX3823" fmla="*/ 6361755 w 6891715"/>
                <a:gd name="connsiteY3823" fmla="*/ 4741022 h 6367455"/>
                <a:gd name="connsiteX3824" fmla="*/ 6358580 w 6891715"/>
                <a:gd name="connsiteY3824" fmla="*/ 4749275 h 6367455"/>
                <a:gd name="connsiteX3825" fmla="*/ 6347783 w 6891715"/>
                <a:gd name="connsiteY3825" fmla="*/ 4740704 h 6367455"/>
                <a:gd name="connsiteX3826" fmla="*/ 6342702 w 6891715"/>
                <a:gd name="connsiteY3826" fmla="*/ 4740387 h 6367455"/>
                <a:gd name="connsiteX3827" fmla="*/ 6347783 w 6891715"/>
                <a:gd name="connsiteY3827" fmla="*/ 4750863 h 6367455"/>
                <a:gd name="connsiteX3828" fmla="*/ 6348711 w 6891715"/>
                <a:gd name="connsiteY3828" fmla="*/ 4763242 h 6367455"/>
                <a:gd name="connsiteX3829" fmla="*/ 6348727 w 6891715"/>
                <a:gd name="connsiteY3829" fmla="*/ 4763250 h 6367455"/>
                <a:gd name="connsiteX3830" fmla="*/ 6348713 w 6891715"/>
                <a:gd name="connsiteY3830" fmla="*/ 4763266 h 6367455"/>
                <a:gd name="connsiteX3831" fmla="*/ 6348735 w 6891715"/>
                <a:gd name="connsiteY3831" fmla="*/ 4763561 h 6367455"/>
                <a:gd name="connsiteX3832" fmla="*/ 6348545 w 6891715"/>
                <a:gd name="connsiteY3832" fmla="*/ 4763458 h 6367455"/>
                <a:gd name="connsiteX3833" fmla="*/ 6342059 w 6891715"/>
                <a:gd name="connsiteY3833" fmla="*/ 4770869 h 6367455"/>
                <a:gd name="connsiteX3834" fmla="*/ 6330309 w 6891715"/>
                <a:gd name="connsiteY3834" fmla="*/ 4769282 h 6367455"/>
                <a:gd name="connsiteX3835" fmla="*/ 6323958 w 6891715"/>
                <a:gd name="connsiteY3835" fmla="*/ 4777535 h 6367455"/>
                <a:gd name="connsiteX3836" fmla="*/ 6316337 w 6891715"/>
                <a:gd name="connsiteY3836" fmla="*/ 4778488 h 6367455"/>
                <a:gd name="connsiteX3837" fmla="*/ 6317925 w 6891715"/>
                <a:gd name="connsiteY3837" fmla="*/ 4768964 h 6367455"/>
                <a:gd name="connsiteX3838" fmla="*/ 6305858 w 6891715"/>
                <a:gd name="connsiteY3838" fmla="*/ 4774043 h 6367455"/>
                <a:gd name="connsiteX3839" fmla="*/ 6301094 w 6891715"/>
                <a:gd name="connsiteY3839" fmla="*/ 4786424 h 6367455"/>
                <a:gd name="connsiteX3840" fmla="*/ 6296013 w 6891715"/>
                <a:gd name="connsiteY3840" fmla="*/ 4788328 h 6367455"/>
                <a:gd name="connsiteX3841" fmla="*/ 6299189 w 6891715"/>
                <a:gd name="connsiteY3841" fmla="*/ 4797852 h 6367455"/>
                <a:gd name="connsiteX3842" fmla="*/ 6295696 w 6891715"/>
                <a:gd name="connsiteY3842" fmla="*/ 4809597 h 6367455"/>
                <a:gd name="connsiteX3843" fmla="*/ 6283946 w 6891715"/>
                <a:gd name="connsiteY3843" fmla="*/ 4807057 h 6367455"/>
                <a:gd name="connsiteX3844" fmla="*/ 6280771 w 6891715"/>
                <a:gd name="connsiteY3844" fmla="*/ 4811184 h 6367455"/>
                <a:gd name="connsiteX3845" fmla="*/ 6283629 w 6891715"/>
                <a:gd name="connsiteY3845" fmla="*/ 4820707 h 6367455"/>
                <a:gd name="connsiteX3846" fmla="*/ 6276008 w 6891715"/>
                <a:gd name="connsiteY3846" fmla="*/ 4824834 h 6367455"/>
                <a:gd name="connsiteX3847" fmla="*/ 6262353 w 6891715"/>
                <a:gd name="connsiteY3847" fmla="*/ 4822294 h 6367455"/>
                <a:gd name="connsiteX3848" fmla="*/ 6252826 w 6891715"/>
                <a:gd name="connsiteY3848" fmla="*/ 4817850 h 6367455"/>
                <a:gd name="connsiteX3849" fmla="*/ 6238219 w 6891715"/>
                <a:gd name="connsiteY3849" fmla="*/ 4805788 h 6367455"/>
                <a:gd name="connsiteX3850" fmla="*/ 6229645 w 6891715"/>
                <a:gd name="connsiteY3850" fmla="*/ 4806740 h 6367455"/>
                <a:gd name="connsiteX3851" fmla="*/ 6234090 w 6891715"/>
                <a:gd name="connsiteY3851" fmla="*/ 4816263 h 6367455"/>
                <a:gd name="connsiteX3852" fmla="*/ 6241077 w 6891715"/>
                <a:gd name="connsiteY3852" fmla="*/ 4819437 h 6367455"/>
                <a:gd name="connsiteX3853" fmla="*/ 6235678 w 6891715"/>
                <a:gd name="connsiteY3853" fmla="*/ 4830230 h 6367455"/>
                <a:gd name="connsiteX3854" fmla="*/ 6222023 w 6891715"/>
                <a:gd name="connsiteY3854" fmla="*/ 4829913 h 6367455"/>
                <a:gd name="connsiteX3855" fmla="*/ 6214402 w 6891715"/>
                <a:gd name="connsiteY3855" fmla="*/ 4824199 h 6367455"/>
                <a:gd name="connsiteX3856" fmla="*/ 6210274 w 6891715"/>
                <a:gd name="connsiteY3856" fmla="*/ 4832770 h 6367455"/>
                <a:gd name="connsiteX3857" fmla="*/ 6222659 w 6891715"/>
                <a:gd name="connsiteY3857" fmla="*/ 4840389 h 6367455"/>
                <a:gd name="connsiteX3858" fmla="*/ 6215990 w 6891715"/>
                <a:gd name="connsiteY3858" fmla="*/ 4849594 h 6367455"/>
                <a:gd name="connsiteX3859" fmla="*/ 6210591 w 6891715"/>
                <a:gd name="connsiteY3859" fmla="*/ 4852769 h 6367455"/>
                <a:gd name="connsiteX3860" fmla="*/ 6213767 w 6891715"/>
                <a:gd name="connsiteY3860" fmla="*/ 4861340 h 6367455"/>
                <a:gd name="connsiteX3861" fmla="*/ 6204558 w 6891715"/>
                <a:gd name="connsiteY3861" fmla="*/ 4877847 h 6367455"/>
                <a:gd name="connsiteX3862" fmla="*/ 6200747 w 6891715"/>
                <a:gd name="connsiteY3862" fmla="*/ 4872133 h 6367455"/>
                <a:gd name="connsiteX3863" fmla="*/ 6195666 w 6891715"/>
                <a:gd name="connsiteY3863" fmla="*/ 4852134 h 6367455"/>
                <a:gd name="connsiteX3864" fmla="*/ 6187410 w 6891715"/>
                <a:gd name="connsiteY3864" fmla="*/ 4861657 h 6367455"/>
                <a:gd name="connsiteX3865" fmla="*/ 6179154 w 6891715"/>
                <a:gd name="connsiteY3865" fmla="*/ 4880386 h 6367455"/>
                <a:gd name="connsiteX3866" fmla="*/ 6191538 w 6891715"/>
                <a:gd name="connsiteY3866" fmla="*/ 4903877 h 6367455"/>
                <a:gd name="connsiteX3867" fmla="*/ 6190268 w 6891715"/>
                <a:gd name="connsiteY3867" fmla="*/ 4915305 h 6367455"/>
                <a:gd name="connsiteX3868" fmla="*/ 6178201 w 6891715"/>
                <a:gd name="connsiteY3868" fmla="*/ 4924510 h 6367455"/>
                <a:gd name="connsiteX3869" fmla="*/ 6178519 w 6891715"/>
                <a:gd name="connsiteY3869" fmla="*/ 4914035 h 6367455"/>
                <a:gd name="connsiteX3870" fmla="*/ 6176296 w 6891715"/>
                <a:gd name="connsiteY3870" fmla="*/ 4909591 h 6367455"/>
                <a:gd name="connsiteX3871" fmla="*/ 6160418 w 6891715"/>
                <a:gd name="connsiteY3871" fmla="*/ 4917844 h 6367455"/>
                <a:gd name="connsiteX3872" fmla="*/ 6158830 w 6891715"/>
                <a:gd name="connsiteY3872" fmla="*/ 4927050 h 6367455"/>
                <a:gd name="connsiteX3873" fmla="*/ 6158513 w 6891715"/>
                <a:gd name="connsiteY3873" fmla="*/ 4934034 h 6367455"/>
                <a:gd name="connsiteX3874" fmla="*/ 6158513 w 6891715"/>
                <a:gd name="connsiteY3874" fmla="*/ 4936891 h 6367455"/>
                <a:gd name="connsiteX3875" fmla="*/ 6158513 w 6891715"/>
                <a:gd name="connsiteY3875" fmla="*/ 4938795 h 6367455"/>
                <a:gd name="connsiteX3876" fmla="*/ 6161688 w 6891715"/>
                <a:gd name="connsiteY3876" fmla="*/ 4947366 h 6367455"/>
                <a:gd name="connsiteX3877" fmla="*/ 6154067 w 6891715"/>
                <a:gd name="connsiteY3877" fmla="*/ 4956572 h 6367455"/>
                <a:gd name="connsiteX3878" fmla="*/ 6141365 w 6891715"/>
                <a:gd name="connsiteY3878" fmla="*/ 4963556 h 6367455"/>
                <a:gd name="connsiteX3879" fmla="*/ 6135649 w 6891715"/>
                <a:gd name="connsiteY3879" fmla="*/ 4978475 h 6367455"/>
                <a:gd name="connsiteX3880" fmla="*/ 6122312 w 6891715"/>
                <a:gd name="connsiteY3880" fmla="*/ 4993712 h 6367455"/>
                <a:gd name="connsiteX3881" fmla="*/ 6129933 w 6891715"/>
                <a:gd name="connsiteY3881" fmla="*/ 5024187 h 6367455"/>
                <a:gd name="connsiteX3882" fmla="*/ 6136919 w 6891715"/>
                <a:gd name="connsiteY3882" fmla="*/ 5038472 h 6367455"/>
                <a:gd name="connsiteX3883" fmla="*/ 6148668 w 6891715"/>
                <a:gd name="connsiteY3883" fmla="*/ 5036250 h 6367455"/>
                <a:gd name="connsiteX3884" fmla="*/ 6154384 w 6891715"/>
                <a:gd name="connsiteY3884" fmla="*/ 5027044 h 6367455"/>
                <a:gd name="connsiteX3885" fmla="*/ 6170897 w 6891715"/>
                <a:gd name="connsiteY3885" fmla="*/ 5030853 h 6367455"/>
                <a:gd name="connsiteX3886" fmla="*/ 6175661 w 6891715"/>
                <a:gd name="connsiteY3886" fmla="*/ 5059423 h 6367455"/>
                <a:gd name="connsiteX3887" fmla="*/ 6177248 w 6891715"/>
                <a:gd name="connsiteY3887" fmla="*/ 5069898 h 6367455"/>
                <a:gd name="connsiteX3888" fmla="*/ 6190268 w 6891715"/>
                <a:gd name="connsiteY3888" fmla="*/ 5079739 h 6367455"/>
                <a:gd name="connsiteX3889" fmla="*/ 6194396 w 6891715"/>
                <a:gd name="connsiteY3889" fmla="*/ 5079739 h 6367455"/>
                <a:gd name="connsiteX3890" fmla="*/ 6197254 w 6891715"/>
                <a:gd name="connsiteY3890" fmla="*/ 5089262 h 6367455"/>
                <a:gd name="connsiteX3891" fmla="*/ 6190586 w 6891715"/>
                <a:gd name="connsiteY3891" fmla="*/ 5103864 h 6367455"/>
                <a:gd name="connsiteX3892" fmla="*/ 6188680 w 6891715"/>
                <a:gd name="connsiteY3892" fmla="*/ 5128307 h 6367455"/>
                <a:gd name="connsiteX3893" fmla="*/ 6195031 w 6891715"/>
                <a:gd name="connsiteY3893" fmla="*/ 5132434 h 6367455"/>
                <a:gd name="connsiteX3894" fmla="*/ 6206146 w 6891715"/>
                <a:gd name="connsiteY3894" fmla="*/ 5113705 h 6367455"/>
                <a:gd name="connsiteX3895" fmla="*/ 6212814 w 6891715"/>
                <a:gd name="connsiteY3895" fmla="*/ 5101325 h 6367455"/>
                <a:gd name="connsiteX3896" fmla="*/ 6214085 w 6891715"/>
                <a:gd name="connsiteY3896" fmla="*/ 5089897 h 6367455"/>
                <a:gd name="connsiteX3897" fmla="*/ 6218213 w 6891715"/>
                <a:gd name="connsiteY3897" fmla="*/ 5103547 h 6367455"/>
                <a:gd name="connsiteX3898" fmla="*/ 6212179 w 6891715"/>
                <a:gd name="connsiteY3898" fmla="*/ 5126403 h 6367455"/>
                <a:gd name="connsiteX3899" fmla="*/ 6204240 w 6891715"/>
                <a:gd name="connsiteY3899" fmla="*/ 5141957 h 6367455"/>
                <a:gd name="connsiteX3900" fmla="*/ 6206146 w 6891715"/>
                <a:gd name="connsiteY3900" fmla="*/ 5154972 h 6367455"/>
                <a:gd name="connsiteX3901" fmla="*/ 6212814 w 6891715"/>
                <a:gd name="connsiteY3901" fmla="*/ 5145767 h 6367455"/>
                <a:gd name="connsiteX3902" fmla="*/ 6213449 w 6891715"/>
                <a:gd name="connsiteY3902" fmla="*/ 5158464 h 6367455"/>
                <a:gd name="connsiteX3903" fmla="*/ 6203605 w 6891715"/>
                <a:gd name="connsiteY3903" fmla="*/ 5169575 h 6367455"/>
                <a:gd name="connsiteX3904" fmla="*/ 6197889 w 6891715"/>
                <a:gd name="connsiteY3904" fmla="*/ 5184177 h 6367455"/>
                <a:gd name="connsiteX3905" fmla="*/ 6202970 w 6891715"/>
                <a:gd name="connsiteY3905" fmla="*/ 5201319 h 6367455"/>
                <a:gd name="connsiteX3906" fmla="*/ 6235678 w 6891715"/>
                <a:gd name="connsiteY3906" fmla="*/ 5233698 h 6367455"/>
                <a:gd name="connsiteX3907" fmla="*/ 6249333 w 6891715"/>
                <a:gd name="connsiteY3907" fmla="*/ 5251157 h 6367455"/>
                <a:gd name="connsiteX3908" fmla="*/ 6260130 w 6891715"/>
                <a:gd name="connsiteY3908" fmla="*/ 5274330 h 6367455"/>
                <a:gd name="connsiteX3909" fmla="*/ 6275690 w 6891715"/>
                <a:gd name="connsiteY3909" fmla="*/ 5324168 h 6367455"/>
                <a:gd name="connsiteX3910" fmla="*/ 6291250 w 6891715"/>
                <a:gd name="connsiteY3910" fmla="*/ 5336232 h 6367455"/>
                <a:gd name="connsiteX3911" fmla="*/ 6303952 w 6891715"/>
                <a:gd name="connsiteY3911" fmla="*/ 5347977 h 6367455"/>
                <a:gd name="connsiteX3912" fmla="*/ 6297190 w 6891715"/>
                <a:gd name="connsiteY3912" fmla="*/ 5360853 h 6367455"/>
                <a:gd name="connsiteX3913" fmla="*/ 6297448 w 6891715"/>
                <a:gd name="connsiteY3913" fmla="*/ 5360940 h 6367455"/>
                <a:gd name="connsiteX3914" fmla="*/ 6303928 w 6891715"/>
                <a:gd name="connsiteY3914" fmla="*/ 5348597 h 6367455"/>
                <a:gd name="connsiteX3915" fmla="*/ 6326471 w 6891715"/>
                <a:gd name="connsiteY3915" fmla="*/ 5368282 h 6367455"/>
                <a:gd name="connsiteX3916" fmla="*/ 6343298 w 6891715"/>
                <a:gd name="connsiteY3916" fmla="*/ 5377172 h 6367455"/>
                <a:gd name="connsiteX3917" fmla="*/ 6352738 w 6891715"/>
                <a:gd name="connsiteY3917" fmla="*/ 5391437 h 6367455"/>
                <a:gd name="connsiteX3918" fmla="*/ 6270138 w 6891715"/>
                <a:gd name="connsiteY3918" fmla="*/ 5527402 h 6367455"/>
                <a:gd name="connsiteX3919" fmla="*/ 6157685 w 6891715"/>
                <a:gd name="connsiteY3919" fmla="*/ 5677783 h 6367455"/>
                <a:gd name="connsiteX3920" fmla="*/ 6151028 w 6891715"/>
                <a:gd name="connsiteY3920" fmla="*/ 5680333 h 6367455"/>
                <a:gd name="connsiteX3921" fmla="*/ 6151528 w 6891715"/>
                <a:gd name="connsiteY3921" fmla="*/ 5680898 h 6367455"/>
                <a:gd name="connsiteX3922" fmla="*/ 6124790 w 6891715"/>
                <a:gd name="connsiteY3922" fmla="*/ 5702235 h 6367455"/>
                <a:gd name="connsiteX3923" fmla="*/ 6108874 w 6891715"/>
                <a:gd name="connsiteY3923" fmla="*/ 5721342 h 6367455"/>
                <a:gd name="connsiteX3924" fmla="*/ 6108664 w 6891715"/>
                <a:gd name="connsiteY3924" fmla="*/ 5720387 h 6367455"/>
                <a:gd name="connsiteX3925" fmla="*/ 6071278 w 6891715"/>
                <a:gd name="connsiteY3925" fmla="*/ 5721342 h 6367455"/>
                <a:gd name="connsiteX3926" fmla="*/ 6010443 w 6891715"/>
                <a:gd name="connsiteY3926" fmla="*/ 5705105 h 6367455"/>
                <a:gd name="connsiteX3927" fmla="*/ 5965134 w 6891715"/>
                <a:gd name="connsiteY3927" fmla="*/ 5657668 h 6367455"/>
                <a:gd name="connsiteX3928" fmla="*/ 5954821 w 6891715"/>
                <a:gd name="connsiteY3928" fmla="*/ 5617474 h 6367455"/>
                <a:gd name="connsiteX3929" fmla="*/ 5954631 w 6891715"/>
                <a:gd name="connsiteY3929" fmla="*/ 5617583 h 6367455"/>
                <a:gd name="connsiteX3930" fmla="*/ 5954678 w 6891715"/>
                <a:gd name="connsiteY3930" fmla="*/ 5617604 h 6367455"/>
                <a:gd name="connsiteX3931" fmla="*/ 5954550 w 6891715"/>
                <a:gd name="connsiteY3931" fmla="*/ 5617629 h 6367455"/>
                <a:gd name="connsiteX3932" fmla="*/ 5954176 w 6891715"/>
                <a:gd name="connsiteY3932" fmla="*/ 5617843 h 6367455"/>
                <a:gd name="connsiteX3933" fmla="*/ 5953959 w 6891715"/>
                <a:gd name="connsiteY3933" fmla="*/ 5617746 h 6367455"/>
                <a:gd name="connsiteX3934" fmla="*/ 5903234 w 6891715"/>
                <a:gd name="connsiteY3934" fmla="*/ 5627755 h 6367455"/>
                <a:gd name="connsiteX3935" fmla="*/ 5903869 w 6891715"/>
                <a:gd name="connsiteY3935" fmla="*/ 5633783 h 6367455"/>
                <a:gd name="connsiteX3936" fmla="*/ 5906092 w 6891715"/>
                <a:gd name="connsiteY3936" fmla="*/ 5648375 h 6367455"/>
                <a:gd name="connsiteX3937" fmla="*/ 5907044 w 6891715"/>
                <a:gd name="connsiteY3937" fmla="*/ 5656623 h 6367455"/>
                <a:gd name="connsiteX3938" fmla="*/ 5908632 w 6891715"/>
                <a:gd name="connsiteY3938" fmla="*/ 5664871 h 6367455"/>
                <a:gd name="connsiteX3939" fmla="*/ 5910220 w 6891715"/>
                <a:gd name="connsiteY3939" fmla="*/ 5671850 h 6367455"/>
                <a:gd name="connsiteX3940" fmla="*/ 5911808 w 6891715"/>
                <a:gd name="connsiteY3940" fmla="*/ 5677243 h 6367455"/>
                <a:gd name="connsiteX3941" fmla="*/ 5914031 w 6891715"/>
                <a:gd name="connsiteY3941" fmla="*/ 5683270 h 6367455"/>
                <a:gd name="connsiteX3942" fmla="*/ 5916253 w 6891715"/>
                <a:gd name="connsiteY3942" fmla="*/ 5691835 h 6367455"/>
                <a:gd name="connsiteX3943" fmla="*/ 5919111 w 6891715"/>
                <a:gd name="connsiteY3943" fmla="*/ 5701987 h 6367455"/>
                <a:gd name="connsiteX3944" fmla="*/ 5921017 w 6891715"/>
                <a:gd name="connsiteY3944" fmla="*/ 5712772 h 6367455"/>
                <a:gd name="connsiteX3945" fmla="*/ 5923240 w 6891715"/>
                <a:gd name="connsiteY3945" fmla="*/ 5723558 h 6367455"/>
                <a:gd name="connsiteX3946" fmla="*/ 5925145 w 6891715"/>
                <a:gd name="connsiteY3946" fmla="*/ 5733075 h 6367455"/>
                <a:gd name="connsiteX3947" fmla="*/ 5925780 w 6891715"/>
                <a:gd name="connsiteY3947" fmla="*/ 5740371 h 6367455"/>
                <a:gd name="connsiteX3948" fmla="*/ 5925780 w 6891715"/>
                <a:gd name="connsiteY3948" fmla="*/ 5743226 h 6367455"/>
                <a:gd name="connsiteX3949" fmla="*/ 5925463 w 6891715"/>
                <a:gd name="connsiteY3949" fmla="*/ 5745130 h 6367455"/>
                <a:gd name="connsiteX3950" fmla="*/ 5924828 w 6891715"/>
                <a:gd name="connsiteY3950" fmla="*/ 5749888 h 6367455"/>
                <a:gd name="connsiteX3951" fmla="*/ 5923875 w 6891715"/>
                <a:gd name="connsiteY3951" fmla="*/ 5758453 h 6367455"/>
                <a:gd name="connsiteX3952" fmla="*/ 5923240 w 6891715"/>
                <a:gd name="connsiteY3952" fmla="*/ 5769874 h 6367455"/>
                <a:gd name="connsiteX3953" fmla="*/ 5922605 w 6891715"/>
                <a:gd name="connsiteY3953" fmla="*/ 5782563 h 6367455"/>
                <a:gd name="connsiteX3954" fmla="*/ 5922605 w 6891715"/>
                <a:gd name="connsiteY3954" fmla="*/ 5795252 h 6367455"/>
                <a:gd name="connsiteX3955" fmla="*/ 5922287 w 6891715"/>
                <a:gd name="connsiteY3955" fmla="*/ 5806989 h 6367455"/>
                <a:gd name="connsiteX3956" fmla="*/ 5922605 w 6891715"/>
                <a:gd name="connsiteY3956" fmla="*/ 5816189 h 6367455"/>
                <a:gd name="connsiteX3957" fmla="*/ 5922922 w 6891715"/>
                <a:gd name="connsiteY3957" fmla="*/ 5819361 h 6367455"/>
                <a:gd name="connsiteX3958" fmla="*/ 5923240 w 6891715"/>
                <a:gd name="connsiteY3958" fmla="*/ 5821899 h 6367455"/>
                <a:gd name="connsiteX3959" fmla="*/ 5924192 w 6891715"/>
                <a:gd name="connsiteY3959" fmla="*/ 5826975 h 6367455"/>
                <a:gd name="connsiteX3960" fmla="*/ 5925463 w 6891715"/>
                <a:gd name="connsiteY3960" fmla="*/ 5836175 h 6367455"/>
                <a:gd name="connsiteX3961" fmla="*/ 5928321 w 6891715"/>
                <a:gd name="connsiteY3961" fmla="*/ 5859015 h 6367455"/>
                <a:gd name="connsiteX3962" fmla="*/ 5931496 w 6891715"/>
                <a:gd name="connsiteY3962" fmla="*/ 5889786 h 6367455"/>
                <a:gd name="connsiteX3963" fmla="*/ 5891802 w 6891715"/>
                <a:gd name="connsiteY3963" fmla="*/ 5911675 h 6367455"/>
                <a:gd name="connsiteX3964" fmla="*/ 5867985 w 6891715"/>
                <a:gd name="connsiteY3964" fmla="*/ 5892007 h 6367455"/>
                <a:gd name="connsiteX3965" fmla="*/ 5834006 w 6891715"/>
                <a:gd name="connsiteY3965" fmla="*/ 5896131 h 6367455"/>
                <a:gd name="connsiteX3966" fmla="*/ 5807014 w 6891715"/>
                <a:gd name="connsiteY3966" fmla="*/ 5906282 h 6367455"/>
                <a:gd name="connsiteX3967" fmla="*/ 5779387 w 6891715"/>
                <a:gd name="connsiteY3967" fmla="*/ 5900572 h 6367455"/>
                <a:gd name="connsiteX3968" fmla="*/ 5720956 w 6891715"/>
                <a:gd name="connsiteY3968" fmla="*/ 5935467 h 6367455"/>
                <a:gd name="connsiteX3969" fmla="*/ 5698092 w 6891715"/>
                <a:gd name="connsiteY3969" fmla="*/ 5915164 h 6367455"/>
                <a:gd name="connsiteX3970" fmla="*/ 5652047 w 6891715"/>
                <a:gd name="connsiteY3970" fmla="*/ 5929440 h 6367455"/>
                <a:gd name="connsiteX3971" fmla="*/ 5585360 w 6891715"/>
                <a:gd name="connsiteY3971" fmla="*/ 5938322 h 6367455"/>
                <a:gd name="connsiteX3972" fmla="*/ 5474215 w 6891715"/>
                <a:gd name="connsiteY3972" fmla="*/ 5985272 h 6367455"/>
                <a:gd name="connsiteX3973" fmla="*/ 5431027 w 6891715"/>
                <a:gd name="connsiteY3973" fmla="*/ 5995741 h 6367455"/>
                <a:gd name="connsiteX3974" fmla="*/ 5379583 w 6891715"/>
                <a:gd name="connsiteY3974" fmla="*/ 5956721 h 6367455"/>
                <a:gd name="connsiteX3975" fmla="*/ 5337983 w 6891715"/>
                <a:gd name="connsiteY3975" fmla="*/ 5954818 h 6367455"/>
                <a:gd name="connsiteX3976" fmla="*/ 5261452 w 6891715"/>
                <a:gd name="connsiteY3976" fmla="*/ 5985907 h 6367455"/>
                <a:gd name="connsiteX3977" fmla="*/ 5234142 w 6891715"/>
                <a:gd name="connsiteY3977" fmla="*/ 5983369 h 6367455"/>
                <a:gd name="connsiteX3978" fmla="*/ 5210961 w 6891715"/>
                <a:gd name="connsiteY3978" fmla="*/ 5957356 h 6367455"/>
                <a:gd name="connsiteX3979" fmla="*/ 5197623 w 6891715"/>
                <a:gd name="connsiteY3979" fmla="*/ 5967824 h 6367455"/>
                <a:gd name="connsiteX3980" fmla="*/ 5173489 w 6891715"/>
                <a:gd name="connsiteY3980" fmla="*/ 5994154 h 6367455"/>
                <a:gd name="connsiteX3981" fmla="*/ 5174759 w 6891715"/>
                <a:gd name="connsiteY3981" fmla="*/ 6030953 h 6367455"/>
                <a:gd name="connsiteX3982" fmla="*/ 5150625 w 6891715"/>
                <a:gd name="connsiteY3982" fmla="*/ 6049987 h 6367455"/>
                <a:gd name="connsiteX3983" fmla="*/ 5148720 w 6891715"/>
                <a:gd name="connsiteY3983" fmla="*/ 6075682 h 6367455"/>
                <a:gd name="connsiteX3984" fmla="*/ 5130619 w 6891715"/>
                <a:gd name="connsiteY3984" fmla="*/ 6078855 h 6367455"/>
                <a:gd name="connsiteX3985" fmla="*/ 5123633 w 6891715"/>
                <a:gd name="connsiteY3985" fmla="*/ 6088054 h 6367455"/>
                <a:gd name="connsiteX3986" fmla="*/ 5108708 w 6891715"/>
                <a:gd name="connsiteY3986" fmla="*/ 6085834 h 6367455"/>
                <a:gd name="connsiteX3987" fmla="*/ 5112518 w 6891715"/>
                <a:gd name="connsiteY3987" fmla="*/ 6077903 h 6367455"/>
                <a:gd name="connsiteX3988" fmla="*/ 5105214 w 6891715"/>
                <a:gd name="connsiteY3988" fmla="*/ 6066483 h 6367455"/>
                <a:gd name="connsiteX3989" fmla="*/ 5097911 w 6891715"/>
                <a:gd name="connsiteY3989" fmla="*/ 6052842 h 6367455"/>
                <a:gd name="connsiteX3990" fmla="*/ 5104897 w 6891715"/>
                <a:gd name="connsiteY3990" fmla="*/ 6028415 h 6367455"/>
                <a:gd name="connsiteX3991" fmla="*/ 5133159 w 6891715"/>
                <a:gd name="connsiteY3991" fmla="*/ 6005257 h 6367455"/>
                <a:gd name="connsiteX3992" fmla="*/ 5134112 w 6891715"/>
                <a:gd name="connsiteY3992" fmla="*/ 5986224 h 6367455"/>
                <a:gd name="connsiteX3993" fmla="*/ 5116329 w 6891715"/>
                <a:gd name="connsiteY3993" fmla="*/ 5973852 h 6367455"/>
                <a:gd name="connsiteX3994" fmla="*/ 5093782 w 6891715"/>
                <a:gd name="connsiteY3994" fmla="*/ 5989713 h 6367455"/>
                <a:gd name="connsiteX3995" fmla="*/ 5084573 w 6891715"/>
                <a:gd name="connsiteY3995" fmla="*/ 6005575 h 6367455"/>
                <a:gd name="connsiteX3996" fmla="*/ 5073141 w 6891715"/>
                <a:gd name="connsiteY3996" fmla="*/ 6016043 h 6367455"/>
                <a:gd name="connsiteX3997" fmla="*/ 5035987 w 6891715"/>
                <a:gd name="connsiteY3997" fmla="*/ 6013505 h 6367455"/>
                <a:gd name="connsiteX3998" fmla="*/ 5021062 w 6891715"/>
                <a:gd name="connsiteY3998" fmla="*/ 5997644 h 6367455"/>
                <a:gd name="connsiteX3999" fmla="*/ 4988036 w 6891715"/>
                <a:gd name="connsiteY3999" fmla="*/ 5989713 h 6367455"/>
                <a:gd name="connsiteX4000" fmla="*/ 4966125 w 6891715"/>
                <a:gd name="connsiteY4000" fmla="*/ 6007795 h 6367455"/>
                <a:gd name="connsiteX4001" fmla="*/ 4944848 w 6891715"/>
                <a:gd name="connsiteY4001" fmla="*/ 6018264 h 6367455"/>
                <a:gd name="connsiteX4002" fmla="*/ 4934687 w 6891715"/>
                <a:gd name="connsiteY4002" fmla="*/ 6043642 h 6367455"/>
                <a:gd name="connsiteX4003" fmla="*/ 4913410 w 6891715"/>
                <a:gd name="connsiteY4003" fmla="*/ 6049035 h 6367455"/>
                <a:gd name="connsiteX4004" fmla="*/ 4903249 w 6891715"/>
                <a:gd name="connsiteY4004" fmla="*/ 6067117 h 6367455"/>
                <a:gd name="connsiteX4005" fmla="*/ 4857520 w 6891715"/>
                <a:gd name="connsiteY4005" fmla="*/ 6070607 h 6367455"/>
                <a:gd name="connsiteX4006" fmla="*/ 4836562 w 6891715"/>
                <a:gd name="connsiteY4006" fmla="*/ 6068703 h 6367455"/>
                <a:gd name="connsiteX4007" fmla="*/ 4823859 w 6891715"/>
                <a:gd name="connsiteY4007" fmla="*/ 6077268 h 6367455"/>
                <a:gd name="connsiteX4008" fmla="*/ 4801630 w 6891715"/>
                <a:gd name="connsiteY4008" fmla="*/ 6085199 h 6367455"/>
                <a:gd name="connsiteX4009" fmla="*/ 4774003 w 6891715"/>
                <a:gd name="connsiteY4009" fmla="*/ 6068386 h 6367455"/>
                <a:gd name="connsiteX4010" fmla="*/ 4750821 w 6891715"/>
                <a:gd name="connsiteY4010" fmla="*/ 6037932 h 6367455"/>
                <a:gd name="connsiteX4011" fmla="*/ 4727957 w 6891715"/>
                <a:gd name="connsiteY4011" fmla="*/ 6027781 h 6367455"/>
                <a:gd name="connsiteX4012" fmla="*/ 4707951 w 6891715"/>
                <a:gd name="connsiteY4012" fmla="*/ 6010968 h 6367455"/>
                <a:gd name="connsiteX4013" fmla="*/ 4689851 w 6891715"/>
                <a:gd name="connsiteY4013" fmla="*/ 6006844 h 6367455"/>
                <a:gd name="connsiteX4014" fmla="*/ 4665399 w 6891715"/>
                <a:gd name="connsiteY4014" fmla="*/ 5992568 h 6367455"/>
                <a:gd name="connsiteX4015" fmla="*/ 4627292 w 6891715"/>
                <a:gd name="connsiteY4015" fmla="*/ 5989713 h 6367455"/>
                <a:gd name="connsiteX4016" fmla="*/ 4610462 w 6891715"/>
                <a:gd name="connsiteY4016" fmla="*/ 6002402 h 6367455"/>
                <a:gd name="connsiteX4017" fmla="*/ 4606333 w 6891715"/>
                <a:gd name="connsiteY4017" fmla="*/ 6020484 h 6367455"/>
                <a:gd name="connsiteX4018" fmla="*/ 4605698 w 6891715"/>
                <a:gd name="connsiteY4018" fmla="*/ 6034125 h 6367455"/>
                <a:gd name="connsiteX4019" fmla="*/ 4582517 w 6891715"/>
                <a:gd name="connsiteY4019" fmla="*/ 6058552 h 6367455"/>
                <a:gd name="connsiteX4020" fmla="*/ 4568862 w 6891715"/>
                <a:gd name="connsiteY4020" fmla="*/ 6058552 h 6367455"/>
                <a:gd name="connsiteX4021" fmla="*/ 4569497 w 6891715"/>
                <a:gd name="connsiteY4021" fmla="*/ 6051256 h 6367455"/>
                <a:gd name="connsiteX4022" fmla="*/ 4563463 w 6891715"/>
                <a:gd name="connsiteY4022" fmla="*/ 6051256 h 6367455"/>
                <a:gd name="connsiteX4023" fmla="*/ 4557112 w 6891715"/>
                <a:gd name="connsiteY4023" fmla="*/ 6066165 h 6367455"/>
                <a:gd name="connsiteX4024" fmla="*/ 4544410 w 6891715"/>
                <a:gd name="connsiteY4024" fmla="*/ 6071241 h 6367455"/>
                <a:gd name="connsiteX4025" fmla="*/ 4526309 w 6891715"/>
                <a:gd name="connsiteY4025" fmla="*/ 6076951 h 6367455"/>
                <a:gd name="connsiteX4026" fmla="*/ 4501222 w 6891715"/>
                <a:gd name="connsiteY4026" fmla="*/ 6073144 h 6367455"/>
                <a:gd name="connsiteX4027" fmla="*/ 4480581 w 6891715"/>
                <a:gd name="connsiteY4027" fmla="*/ 6058235 h 6367455"/>
                <a:gd name="connsiteX4028" fmla="*/ 4455176 w 6891715"/>
                <a:gd name="connsiteY4028" fmla="*/ 6030319 h 6367455"/>
                <a:gd name="connsiteX4029" fmla="*/ 4452636 w 6891715"/>
                <a:gd name="connsiteY4029" fmla="*/ 6011285 h 6367455"/>
                <a:gd name="connsiteX4030" fmla="*/ 4435805 w 6891715"/>
                <a:gd name="connsiteY4030" fmla="*/ 6006209 h 6367455"/>
                <a:gd name="connsiteX4031" fmla="*/ 4440251 w 6891715"/>
                <a:gd name="connsiteY4031" fmla="*/ 6023974 h 6367455"/>
                <a:gd name="connsiteX4032" fmla="*/ 4422151 w 6891715"/>
                <a:gd name="connsiteY4032" fmla="*/ 6025243 h 6367455"/>
                <a:gd name="connsiteX4033" fmla="*/ 4409448 w 6891715"/>
                <a:gd name="connsiteY4033" fmla="*/ 6012554 h 6367455"/>
                <a:gd name="connsiteX4034" fmla="*/ 4402144 w 6891715"/>
                <a:gd name="connsiteY4034" fmla="*/ 5999230 h 6367455"/>
                <a:gd name="connsiteX4035" fmla="*/ 4394841 w 6891715"/>
                <a:gd name="connsiteY4035" fmla="*/ 6000182 h 6367455"/>
                <a:gd name="connsiteX4036" fmla="*/ 4383091 w 6891715"/>
                <a:gd name="connsiteY4036" fmla="*/ 5992886 h 6367455"/>
                <a:gd name="connsiteX4037" fmla="*/ 4374517 w 6891715"/>
                <a:gd name="connsiteY4037" fmla="*/ 6004623 h 6367455"/>
                <a:gd name="connsiteX4038" fmla="*/ 4377693 w 6891715"/>
                <a:gd name="connsiteY4038" fmla="*/ 6021436 h 6367455"/>
                <a:gd name="connsiteX4039" fmla="*/ 4365308 w 6891715"/>
                <a:gd name="connsiteY4039" fmla="*/ 6035394 h 6367455"/>
                <a:gd name="connsiteX4040" fmla="*/ 4358957 w 6891715"/>
                <a:gd name="connsiteY4040" fmla="*/ 6041739 h 6367455"/>
                <a:gd name="connsiteX4041" fmla="*/ 4352606 w 6891715"/>
                <a:gd name="connsiteY4041" fmla="*/ 6040470 h 6367455"/>
                <a:gd name="connsiteX4042" fmla="*/ 4361180 w 6891715"/>
                <a:gd name="connsiteY4042" fmla="*/ 6029050 h 6367455"/>
                <a:gd name="connsiteX4043" fmla="*/ 4355781 w 6891715"/>
                <a:gd name="connsiteY4043" fmla="*/ 6026829 h 6367455"/>
                <a:gd name="connsiteX4044" fmla="*/ 4347207 w 6891715"/>
                <a:gd name="connsiteY4044" fmla="*/ 6033174 h 6367455"/>
                <a:gd name="connsiteX4045" fmla="*/ 4347207 w 6891715"/>
                <a:gd name="connsiteY4045" fmla="*/ 6019850 h 6367455"/>
                <a:gd name="connsiteX4046" fmla="*/ 4356416 w 6891715"/>
                <a:gd name="connsiteY4046" fmla="*/ 6010016 h 6367455"/>
                <a:gd name="connsiteX4047" fmla="*/ 4353241 w 6891715"/>
                <a:gd name="connsiteY4047" fmla="*/ 6008113 h 6367455"/>
                <a:gd name="connsiteX4048" fmla="*/ 4334187 w 6891715"/>
                <a:gd name="connsiteY4048" fmla="*/ 6009064 h 6367455"/>
                <a:gd name="connsiteX4049" fmla="*/ 4319580 w 6891715"/>
                <a:gd name="connsiteY4049" fmla="*/ 6020802 h 6367455"/>
                <a:gd name="connsiteX4050" fmla="*/ 4303702 w 6891715"/>
                <a:gd name="connsiteY4050" fmla="*/ 6016995 h 6367455"/>
                <a:gd name="connsiteX4051" fmla="*/ 4298304 w 6891715"/>
                <a:gd name="connsiteY4051" fmla="*/ 6022071 h 6367455"/>
                <a:gd name="connsiteX4052" fmla="*/ 4293223 w 6891715"/>
                <a:gd name="connsiteY4052" fmla="*/ 6018898 h 6367455"/>
                <a:gd name="connsiteX4053" fmla="*/ 4293223 w 6891715"/>
                <a:gd name="connsiteY4053" fmla="*/ 6010650 h 6367455"/>
                <a:gd name="connsiteX4054" fmla="*/ 4303384 w 6891715"/>
                <a:gd name="connsiteY4054" fmla="*/ 6002085 h 6367455"/>
                <a:gd name="connsiteX4055" fmla="*/ 4318310 w 6891715"/>
                <a:gd name="connsiteY4055" fmla="*/ 6001134 h 6367455"/>
                <a:gd name="connsiteX4056" fmla="*/ 4331965 w 6891715"/>
                <a:gd name="connsiteY4056" fmla="*/ 6001768 h 6367455"/>
                <a:gd name="connsiteX4057" fmla="*/ 4349113 w 6891715"/>
                <a:gd name="connsiteY4057" fmla="*/ 6003671 h 6367455"/>
                <a:gd name="connsiteX4058" fmla="*/ 4354511 w 6891715"/>
                <a:gd name="connsiteY4058" fmla="*/ 5993203 h 6367455"/>
                <a:gd name="connsiteX4059" fmla="*/ 4349113 w 6891715"/>
                <a:gd name="connsiteY4059" fmla="*/ 5983686 h 6367455"/>
                <a:gd name="connsiteX4060" fmla="*/ 4356099 w 6891715"/>
                <a:gd name="connsiteY4060" fmla="*/ 5978293 h 6367455"/>
                <a:gd name="connsiteX4061" fmla="*/ 4363720 w 6891715"/>
                <a:gd name="connsiteY4061" fmla="*/ 5982734 h 6367455"/>
                <a:gd name="connsiteX4062" fmla="*/ 4371977 w 6891715"/>
                <a:gd name="connsiteY4062" fmla="*/ 5974169 h 6367455"/>
                <a:gd name="connsiteX4063" fmla="*/ 4387854 w 6891715"/>
                <a:gd name="connsiteY4063" fmla="*/ 5968776 h 6367455"/>
                <a:gd name="connsiteX4064" fmla="*/ 4386902 w 6891715"/>
                <a:gd name="connsiteY4064" fmla="*/ 5965604 h 6367455"/>
                <a:gd name="connsiteX4065" fmla="*/ 4356099 w 6891715"/>
                <a:gd name="connsiteY4065" fmla="*/ 5966556 h 6367455"/>
                <a:gd name="connsiteX4066" fmla="*/ 4343397 w 6891715"/>
                <a:gd name="connsiteY4066" fmla="*/ 5965921 h 6367455"/>
                <a:gd name="connsiteX4067" fmla="*/ 4334823 w 6891715"/>
                <a:gd name="connsiteY4067" fmla="*/ 5975438 h 6367455"/>
                <a:gd name="connsiteX4068" fmla="*/ 4331012 w 6891715"/>
                <a:gd name="connsiteY4068" fmla="*/ 5976707 h 6367455"/>
                <a:gd name="connsiteX4069" fmla="*/ 4322438 w 6891715"/>
                <a:gd name="connsiteY4069" fmla="*/ 5976707 h 6367455"/>
                <a:gd name="connsiteX4070" fmla="*/ 4312911 w 6891715"/>
                <a:gd name="connsiteY4070" fmla="*/ 5972266 h 6367455"/>
                <a:gd name="connsiteX4071" fmla="*/ 4303384 w 6891715"/>
                <a:gd name="connsiteY4071" fmla="*/ 5973852 h 6367455"/>
                <a:gd name="connsiteX4072" fmla="*/ 4292905 w 6891715"/>
                <a:gd name="connsiteY4072" fmla="*/ 5986541 h 6367455"/>
                <a:gd name="connsiteX4073" fmla="*/ 4285284 w 6891715"/>
                <a:gd name="connsiteY4073" fmla="*/ 5983369 h 6367455"/>
                <a:gd name="connsiteX4074" fmla="*/ 4281156 w 6891715"/>
                <a:gd name="connsiteY4074" fmla="*/ 5969411 h 6367455"/>
                <a:gd name="connsiteX4075" fmla="*/ 4285919 w 6891715"/>
                <a:gd name="connsiteY4075" fmla="*/ 5958942 h 6367455"/>
                <a:gd name="connsiteX4076" fmla="*/ 4303067 w 6891715"/>
                <a:gd name="connsiteY4076" fmla="*/ 5956721 h 6367455"/>
                <a:gd name="connsiteX4077" fmla="*/ 4308465 w 6891715"/>
                <a:gd name="connsiteY4077" fmla="*/ 5955770 h 6367455"/>
                <a:gd name="connsiteX4078" fmla="*/ 4308465 w 6891715"/>
                <a:gd name="connsiteY4078" fmla="*/ 5947205 h 6367455"/>
                <a:gd name="connsiteX4079" fmla="*/ 4309418 w 6891715"/>
                <a:gd name="connsiteY4079" fmla="*/ 5937688 h 6367455"/>
                <a:gd name="connsiteX4080" fmla="*/ 4298939 w 6891715"/>
                <a:gd name="connsiteY4080" fmla="*/ 5937688 h 6367455"/>
                <a:gd name="connsiteX4081" fmla="*/ 4293540 w 6891715"/>
                <a:gd name="connsiteY4081" fmla="*/ 5939274 h 6367455"/>
                <a:gd name="connsiteX4082" fmla="*/ 4281791 w 6891715"/>
                <a:gd name="connsiteY4082" fmla="*/ 5928488 h 6367455"/>
                <a:gd name="connsiteX4083" fmla="*/ 4280838 w 6891715"/>
                <a:gd name="connsiteY4083" fmla="*/ 5918971 h 6367455"/>
                <a:gd name="connsiteX4084" fmla="*/ 4277345 w 6891715"/>
                <a:gd name="connsiteY4084" fmla="*/ 5909772 h 6367455"/>
                <a:gd name="connsiteX4085" fmla="*/ 4262420 w 6891715"/>
                <a:gd name="connsiteY4085" fmla="*/ 5897082 h 6367455"/>
                <a:gd name="connsiteX4086" fmla="*/ 4267818 w 6891715"/>
                <a:gd name="connsiteY4086" fmla="*/ 5891690 h 6367455"/>
                <a:gd name="connsiteX4087" fmla="*/ 4276075 w 6891715"/>
                <a:gd name="connsiteY4087" fmla="*/ 5896131 h 6367455"/>
                <a:gd name="connsiteX4088" fmla="*/ 4281473 w 6891715"/>
                <a:gd name="connsiteY4088" fmla="*/ 5884393 h 6367455"/>
                <a:gd name="connsiteX4089" fmla="*/ 4277027 w 6891715"/>
                <a:gd name="connsiteY4089" fmla="*/ 5870435 h 6367455"/>
                <a:gd name="connsiteX4090" fmla="*/ 4270359 w 6891715"/>
                <a:gd name="connsiteY4090" fmla="*/ 5863456 h 6367455"/>
                <a:gd name="connsiteX4091" fmla="*/ 4253528 w 6891715"/>
                <a:gd name="connsiteY4091" fmla="*/ 5853939 h 6367455"/>
                <a:gd name="connsiteX4092" fmla="*/ 4236380 w 6891715"/>
                <a:gd name="connsiteY4092" fmla="*/ 5828878 h 6367455"/>
                <a:gd name="connsiteX4093" fmla="*/ 4223678 w 6891715"/>
                <a:gd name="connsiteY4093" fmla="*/ 5829195 h 6367455"/>
                <a:gd name="connsiteX4094" fmla="*/ 4219550 w 6891715"/>
                <a:gd name="connsiteY4094" fmla="*/ 5843788 h 6367455"/>
                <a:gd name="connsiteX4095" fmla="*/ 4212246 w 6891715"/>
                <a:gd name="connsiteY4095" fmla="*/ 5840933 h 6367455"/>
                <a:gd name="connsiteX4096" fmla="*/ 4197321 w 6891715"/>
                <a:gd name="connsiteY4096" fmla="*/ 5826975 h 6367455"/>
                <a:gd name="connsiteX4097" fmla="*/ 4182395 w 6891715"/>
                <a:gd name="connsiteY4097" fmla="*/ 5823168 h 6367455"/>
                <a:gd name="connsiteX4098" fmla="*/ 4187476 w 6891715"/>
                <a:gd name="connsiteY4098" fmla="*/ 5806355 h 6367455"/>
                <a:gd name="connsiteX4099" fmla="*/ 4195733 w 6891715"/>
                <a:gd name="connsiteY4099" fmla="*/ 5808258 h 6367455"/>
                <a:gd name="connsiteX4100" fmla="*/ 4194145 w 6891715"/>
                <a:gd name="connsiteY4100" fmla="*/ 5814603 h 6367455"/>
                <a:gd name="connsiteX4101" fmla="*/ 4199226 w 6891715"/>
                <a:gd name="connsiteY4101" fmla="*/ 5816506 h 6367455"/>
                <a:gd name="connsiteX4102" fmla="*/ 4208435 w 6891715"/>
                <a:gd name="connsiteY4102" fmla="*/ 5805721 h 6367455"/>
                <a:gd name="connsiteX4103" fmla="*/ 4203354 w 6891715"/>
                <a:gd name="connsiteY4103" fmla="*/ 5798742 h 6367455"/>
                <a:gd name="connsiteX4104" fmla="*/ 4194780 w 6891715"/>
                <a:gd name="connsiteY4104" fmla="*/ 5794618 h 6367455"/>
                <a:gd name="connsiteX4105" fmla="*/ 4190652 w 6891715"/>
                <a:gd name="connsiteY4105" fmla="*/ 5777487 h 6367455"/>
                <a:gd name="connsiteX4106" fmla="*/ 4197956 w 6891715"/>
                <a:gd name="connsiteY4106" fmla="*/ 5775584 h 6367455"/>
                <a:gd name="connsiteX4107" fmla="*/ 4209388 w 6891715"/>
                <a:gd name="connsiteY4107" fmla="*/ 5778756 h 6367455"/>
                <a:gd name="connsiteX4108" fmla="*/ 4212881 w 6891715"/>
                <a:gd name="connsiteY4108" fmla="*/ 5790176 h 6367455"/>
                <a:gd name="connsiteX4109" fmla="*/ 4211611 w 6891715"/>
                <a:gd name="connsiteY4109" fmla="*/ 5800645 h 6367455"/>
                <a:gd name="connsiteX4110" fmla="*/ 4216056 w 6891715"/>
                <a:gd name="connsiteY4110" fmla="*/ 5809210 h 6367455"/>
                <a:gd name="connsiteX4111" fmla="*/ 4226536 w 6891715"/>
                <a:gd name="connsiteY4111" fmla="*/ 5812382 h 6367455"/>
                <a:gd name="connsiteX4112" fmla="*/ 4223360 w 6891715"/>
                <a:gd name="connsiteY4112" fmla="*/ 5800645 h 6367455"/>
                <a:gd name="connsiteX4113" fmla="*/ 4225583 w 6891715"/>
                <a:gd name="connsiteY4113" fmla="*/ 5795252 h 6367455"/>
                <a:gd name="connsiteX4114" fmla="*/ 4229711 w 6891715"/>
                <a:gd name="connsiteY4114" fmla="*/ 5798424 h 6367455"/>
                <a:gd name="connsiteX4115" fmla="*/ 4230982 w 6891715"/>
                <a:gd name="connsiteY4115" fmla="*/ 5812382 h 6367455"/>
                <a:gd name="connsiteX4116" fmla="*/ 4242414 w 6891715"/>
                <a:gd name="connsiteY4116" fmla="*/ 5805403 h 6367455"/>
                <a:gd name="connsiteX4117" fmla="*/ 4256386 w 6891715"/>
                <a:gd name="connsiteY4117" fmla="*/ 5807624 h 6367455"/>
                <a:gd name="connsiteX4118" fmla="*/ 4273217 w 6891715"/>
                <a:gd name="connsiteY4118" fmla="*/ 5807624 h 6367455"/>
                <a:gd name="connsiteX4119" fmla="*/ 4266865 w 6891715"/>
                <a:gd name="connsiteY4119" fmla="*/ 5799059 h 6367455"/>
                <a:gd name="connsiteX4120" fmla="*/ 4252258 w 6891715"/>
                <a:gd name="connsiteY4120" fmla="*/ 5798107 h 6367455"/>
                <a:gd name="connsiteX4121" fmla="*/ 4244637 w 6891715"/>
                <a:gd name="connsiteY4121" fmla="*/ 5797473 h 6367455"/>
                <a:gd name="connsiteX4122" fmla="*/ 4238285 w 6891715"/>
                <a:gd name="connsiteY4122" fmla="*/ 5789859 h 6367455"/>
                <a:gd name="connsiteX4123" fmla="*/ 4227488 w 6891715"/>
                <a:gd name="connsiteY4123" fmla="*/ 5772412 h 6367455"/>
                <a:gd name="connsiteX4124" fmla="*/ 4233840 w 6891715"/>
                <a:gd name="connsiteY4124" fmla="*/ 5763846 h 6367455"/>
                <a:gd name="connsiteX4125" fmla="*/ 4241143 w 6891715"/>
                <a:gd name="connsiteY4125" fmla="*/ 5767653 h 6367455"/>
                <a:gd name="connsiteX4126" fmla="*/ 4251623 w 6891715"/>
                <a:gd name="connsiteY4126" fmla="*/ 5754964 h 6367455"/>
                <a:gd name="connsiteX4127" fmla="*/ 4255751 w 6891715"/>
                <a:gd name="connsiteY4127" fmla="*/ 5744495 h 6367455"/>
                <a:gd name="connsiteX4128" fmla="*/ 4252575 w 6891715"/>
                <a:gd name="connsiteY4128" fmla="*/ 5740371 h 6367455"/>
                <a:gd name="connsiteX4129" fmla="*/ 4238603 w 6891715"/>
                <a:gd name="connsiteY4129" fmla="*/ 5746716 h 6367455"/>
                <a:gd name="connsiteX4130" fmla="*/ 4234475 w 6891715"/>
                <a:gd name="connsiteY4130" fmla="*/ 5742592 h 6367455"/>
                <a:gd name="connsiteX4131" fmla="*/ 4233204 w 6891715"/>
                <a:gd name="connsiteY4131" fmla="*/ 5727682 h 6367455"/>
                <a:gd name="connsiteX4132" fmla="*/ 4239873 w 6891715"/>
                <a:gd name="connsiteY4132" fmla="*/ 5720386 h 6367455"/>
                <a:gd name="connsiteX4133" fmla="*/ 4233204 w 6891715"/>
                <a:gd name="connsiteY4133" fmla="*/ 5713407 h 6367455"/>
                <a:gd name="connsiteX4134" fmla="*/ 4222725 w 6891715"/>
                <a:gd name="connsiteY4134" fmla="*/ 5707062 h 6367455"/>
                <a:gd name="connsiteX4135" fmla="*/ 4219232 w 6891715"/>
                <a:gd name="connsiteY4135" fmla="*/ 5699449 h 6367455"/>
                <a:gd name="connsiteX4136" fmla="*/ 4212881 w 6891715"/>
                <a:gd name="connsiteY4136" fmla="*/ 5699449 h 6367455"/>
                <a:gd name="connsiteX4137" fmla="*/ 4212881 w 6891715"/>
                <a:gd name="connsiteY4137" fmla="*/ 5690249 h 6367455"/>
                <a:gd name="connsiteX4138" fmla="*/ 4220185 w 6891715"/>
                <a:gd name="connsiteY4138" fmla="*/ 5690884 h 6367455"/>
                <a:gd name="connsiteX4139" fmla="*/ 4235110 w 6891715"/>
                <a:gd name="connsiteY4139" fmla="*/ 5686760 h 6367455"/>
                <a:gd name="connsiteX4140" fmla="*/ 4235110 w 6891715"/>
                <a:gd name="connsiteY4140" fmla="*/ 5682636 h 6367455"/>
                <a:gd name="connsiteX4141" fmla="*/ 4246859 w 6891715"/>
                <a:gd name="connsiteY4141" fmla="*/ 5681367 h 6367455"/>
                <a:gd name="connsiteX4142" fmla="*/ 4251623 w 6891715"/>
                <a:gd name="connsiteY4142" fmla="*/ 5673119 h 6367455"/>
                <a:gd name="connsiteX4143" fmla="*/ 4248447 w 6891715"/>
                <a:gd name="connsiteY4143" fmla="*/ 5663285 h 6367455"/>
                <a:gd name="connsiteX4144" fmla="*/ 4221455 w 6891715"/>
                <a:gd name="connsiteY4144" fmla="*/ 5672167 h 6367455"/>
                <a:gd name="connsiteX4145" fmla="*/ 4208435 w 6891715"/>
                <a:gd name="connsiteY4145" fmla="*/ 5672167 h 6367455"/>
                <a:gd name="connsiteX4146" fmla="*/ 4193827 w 6891715"/>
                <a:gd name="connsiteY4146" fmla="*/ 5671216 h 6367455"/>
                <a:gd name="connsiteX4147" fmla="*/ 4182078 w 6891715"/>
                <a:gd name="connsiteY4147" fmla="*/ 5684856 h 6367455"/>
                <a:gd name="connsiteX4148" fmla="*/ 4167153 w 6891715"/>
                <a:gd name="connsiteY4148" fmla="*/ 5685491 h 6367455"/>
                <a:gd name="connsiteX4149" fmla="*/ 4168105 w 6891715"/>
                <a:gd name="connsiteY4149" fmla="*/ 5672484 h 6367455"/>
                <a:gd name="connsiteX4150" fmla="*/ 4172551 w 6891715"/>
                <a:gd name="connsiteY4150" fmla="*/ 5665188 h 6367455"/>
                <a:gd name="connsiteX4151" fmla="*/ 4173504 w 6891715"/>
                <a:gd name="connsiteY4151" fmla="*/ 5651547 h 6367455"/>
                <a:gd name="connsiteX4152" fmla="*/ 4169058 w 6891715"/>
                <a:gd name="connsiteY4152" fmla="*/ 5637906 h 6367455"/>
                <a:gd name="connsiteX4153" fmla="*/ 4176362 w 6891715"/>
                <a:gd name="connsiteY4153" fmla="*/ 5618873 h 6367455"/>
                <a:gd name="connsiteX4154" fmla="*/ 4195098 w 6891715"/>
                <a:gd name="connsiteY4154" fmla="*/ 5603011 h 6367455"/>
                <a:gd name="connsiteX4155" fmla="*/ 4196050 w 6891715"/>
                <a:gd name="connsiteY4155" fmla="*/ 5595715 h 6367455"/>
                <a:gd name="connsiteX4156" fmla="*/ 4205260 w 6891715"/>
                <a:gd name="connsiteY4156" fmla="*/ 5583978 h 6367455"/>
                <a:gd name="connsiteX4157" fmla="*/ 4219232 w 6891715"/>
                <a:gd name="connsiteY4157" fmla="*/ 5580805 h 6367455"/>
                <a:gd name="connsiteX4158" fmla="*/ 4230982 w 6891715"/>
                <a:gd name="connsiteY4158" fmla="*/ 5565896 h 6367455"/>
                <a:gd name="connsiteX4159" fmla="*/ 4244637 w 6891715"/>
                <a:gd name="connsiteY4159" fmla="*/ 5563358 h 6367455"/>
                <a:gd name="connsiteX4160" fmla="*/ 4257021 w 6891715"/>
                <a:gd name="connsiteY4160" fmla="*/ 5561454 h 6367455"/>
                <a:gd name="connsiteX4161" fmla="*/ 4264643 w 6891715"/>
                <a:gd name="connsiteY4161" fmla="*/ 5553841 h 6367455"/>
                <a:gd name="connsiteX4162" fmla="*/ 4280520 w 6891715"/>
                <a:gd name="connsiteY4162" fmla="*/ 5557013 h 6367455"/>
                <a:gd name="connsiteX4163" fmla="*/ 4286872 w 6891715"/>
                <a:gd name="connsiteY4163" fmla="*/ 5570337 h 6367455"/>
                <a:gd name="connsiteX4164" fmla="*/ 4295128 w 6891715"/>
                <a:gd name="connsiteY4164" fmla="*/ 5575730 h 6367455"/>
                <a:gd name="connsiteX4165" fmla="*/ 4318627 w 6891715"/>
                <a:gd name="connsiteY4165" fmla="*/ 5575412 h 6367455"/>
                <a:gd name="connsiteX4166" fmla="*/ 4327201 w 6891715"/>
                <a:gd name="connsiteY4166" fmla="*/ 5566847 h 6367455"/>
                <a:gd name="connsiteX4167" fmla="*/ 4310053 w 6891715"/>
                <a:gd name="connsiteY4167" fmla="*/ 5556696 h 6367455"/>
                <a:gd name="connsiteX4168" fmla="*/ 4311323 w 6891715"/>
                <a:gd name="connsiteY4168" fmla="*/ 5550351 h 6367455"/>
                <a:gd name="connsiteX4169" fmla="*/ 4326884 w 6891715"/>
                <a:gd name="connsiteY4169" fmla="*/ 5547813 h 6367455"/>
                <a:gd name="connsiteX4170" fmla="*/ 4345937 w 6891715"/>
                <a:gd name="connsiteY4170" fmla="*/ 5550034 h 6367455"/>
                <a:gd name="connsiteX4171" fmla="*/ 4345302 w 6891715"/>
                <a:gd name="connsiteY4171" fmla="*/ 5558599 h 6367455"/>
                <a:gd name="connsiteX4172" fmla="*/ 4334505 w 6891715"/>
                <a:gd name="connsiteY4172" fmla="*/ 5560503 h 6367455"/>
                <a:gd name="connsiteX4173" fmla="*/ 4358957 w 6891715"/>
                <a:gd name="connsiteY4173" fmla="*/ 5572875 h 6367455"/>
                <a:gd name="connsiteX4174" fmla="*/ 4384361 w 6891715"/>
                <a:gd name="connsiteY4174" fmla="*/ 5570971 h 6367455"/>
                <a:gd name="connsiteX4175" fmla="*/ 4414847 w 6891715"/>
                <a:gd name="connsiteY4175" fmla="*/ 5562089 h 6367455"/>
                <a:gd name="connsiteX4176" fmla="*/ 4437076 w 6891715"/>
                <a:gd name="connsiteY4176" fmla="*/ 5559551 h 6367455"/>
                <a:gd name="connsiteX4177" fmla="*/ 4446602 w 6891715"/>
                <a:gd name="connsiteY4177" fmla="*/ 5562723 h 6367455"/>
                <a:gd name="connsiteX4178" fmla="*/ 4458352 w 6891715"/>
                <a:gd name="connsiteY4178" fmla="*/ 5562723 h 6367455"/>
                <a:gd name="connsiteX4179" fmla="*/ 4458034 w 6891715"/>
                <a:gd name="connsiteY4179" fmla="*/ 5550034 h 6367455"/>
                <a:gd name="connsiteX4180" fmla="*/ 4452636 w 6891715"/>
                <a:gd name="connsiteY4180" fmla="*/ 5546862 h 6367455"/>
                <a:gd name="connsiteX4181" fmla="*/ 4438346 w 6891715"/>
                <a:gd name="connsiteY4181" fmla="*/ 5551303 h 6367455"/>
                <a:gd name="connsiteX4182" fmla="*/ 4430725 w 6891715"/>
                <a:gd name="connsiteY4182" fmla="*/ 5547179 h 6367455"/>
                <a:gd name="connsiteX4183" fmla="*/ 4421198 w 6891715"/>
                <a:gd name="connsiteY4183" fmla="*/ 5540834 h 6367455"/>
                <a:gd name="connsiteX4184" fmla="*/ 4438981 w 6891715"/>
                <a:gd name="connsiteY4184" fmla="*/ 5533221 h 6367455"/>
                <a:gd name="connsiteX4185" fmla="*/ 4442157 w 6891715"/>
                <a:gd name="connsiteY4185" fmla="*/ 5528145 h 6367455"/>
                <a:gd name="connsiteX4186" fmla="*/ 4469784 w 6891715"/>
                <a:gd name="connsiteY4186" fmla="*/ 5528780 h 6367455"/>
                <a:gd name="connsiteX4187" fmla="*/ 4481534 w 6891715"/>
                <a:gd name="connsiteY4187" fmla="*/ 5527828 h 6367455"/>
                <a:gd name="connsiteX4188" fmla="*/ 4484074 w 6891715"/>
                <a:gd name="connsiteY4188" fmla="*/ 5521483 h 6367455"/>
                <a:gd name="connsiteX4189" fmla="*/ 4503445 w 6891715"/>
                <a:gd name="connsiteY4189" fmla="*/ 5522118 h 6367455"/>
                <a:gd name="connsiteX4190" fmla="*/ 4525674 w 6891715"/>
                <a:gd name="connsiteY4190" fmla="*/ 5523070 h 6367455"/>
                <a:gd name="connsiteX4191" fmla="*/ 4518053 w 6891715"/>
                <a:gd name="connsiteY4191" fmla="*/ 5517677 h 6367455"/>
                <a:gd name="connsiteX4192" fmla="*/ 4503445 w 6891715"/>
                <a:gd name="connsiteY4192" fmla="*/ 5516091 h 6367455"/>
                <a:gd name="connsiteX4193" fmla="*/ 4489473 w 6891715"/>
                <a:gd name="connsiteY4193" fmla="*/ 5516091 h 6367455"/>
                <a:gd name="connsiteX4194" fmla="*/ 4484074 w 6891715"/>
                <a:gd name="connsiteY4194" fmla="*/ 5521483 h 6367455"/>
                <a:gd name="connsiteX4195" fmla="*/ 4471372 w 6891715"/>
                <a:gd name="connsiteY4195" fmla="*/ 5518311 h 6367455"/>
                <a:gd name="connsiteX4196" fmla="*/ 4466291 w 6891715"/>
                <a:gd name="connsiteY4196" fmla="*/ 5513236 h 6367455"/>
                <a:gd name="connsiteX4197" fmla="*/ 4467244 w 6891715"/>
                <a:gd name="connsiteY4197" fmla="*/ 5502767 h 6367455"/>
                <a:gd name="connsiteX4198" fmla="*/ 4457717 w 6891715"/>
                <a:gd name="connsiteY4198" fmla="*/ 5498326 h 6367455"/>
                <a:gd name="connsiteX4199" fmla="*/ 4449143 w 6891715"/>
                <a:gd name="connsiteY4199" fmla="*/ 5491030 h 6367455"/>
                <a:gd name="connsiteX4200" fmla="*/ 4451366 w 6891715"/>
                <a:gd name="connsiteY4200" fmla="*/ 5488174 h 6367455"/>
                <a:gd name="connsiteX4201" fmla="*/ 4445967 w 6891715"/>
                <a:gd name="connsiteY4201" fmla="*/ 5484050 h 6367455"/>
                <a:gd name="connsiteX4202" fmla="*/ 4450413 w 6891715"/>
                <a:gd name="connsiteY4202" fmla="*/ 5474216 h 6367455"/>
                <a:gd name="connsiteX4203" fmla="*/ 4454224 w 6891715"/>
                <a:gd name="connsiteY4203" fmla="*/ 5462796 h 6367455"/>
                <a:gd name="connsiteX4204" fmla="*/ 4471054 w 6891715"/>
                <a:gd name="connsiteY4204" fmla="*/ 5460576 h 6367455"/>
                <a:gd name="connsiteX4205" fmla="*/ 4485979 w 6891715"/>
                <a:gd name="connsiteY4205" fmla="*/ 5470727 h 6367455"/>
                <a:gd name="connsiteX4206" fmla="*/ 4497729 w 6891715"/>
                <a:gd name="connsiteY4206" fmla="*/ 5466603 h 6367455"/>
                <a:gd name="connsiteX4207" fmla="*/ 4519005 w 6891715"/>
                <a:gd name="connsiteY4207" fmla="*/ 5472630 h 6367455"/>
                <a:gd name="connsiteX4208" fmla="*/ 4540282 w 6891715"/>
                <a:gd name="connsiteY4208" fmla="*/ 5474216 h 6367455"/>
                <a:gd name="connsiteX4209" fmla="*/ 4576801 w 6891715"/>
                <a:gd name="connsiteY4209" fmla="*/ 5462796 h 6367455"/>
                <a:gd name="connsiteX4210" fmla="*/ 4615225 w 6891715"/>
                <a:gd name="connsiteY4210" fmla="*/ 5473899 h 6367455"/>
                <a:gd name="connsiteX4211" fmla="*/ 4632055 w 6891715"/>
                <a:gd name="connsiteY4211" fmla="*/ 5472630 h 6367455"/>
                <a:gd name="connsiteX4212" fmla="*/ 4660635 w 6891715"/>
                <a:gd name="connsiteY4212" fmla="*/ 5469141 h 6367455"/>
                <a:gd name="connsiteX4213" fmla="*/ 4667939 w 6891715"/>
                <a:gd name="connsiteY4213" fmla="*/ 5447252 h 6367455"/>
                <a:gd name="connsiteX4214" fmla="*/ 4721606 w 6891715"/>
                <a:gd name="connsiteY4214" fmla="*/ 5417115 h 6367455"/>
                <a:gd name="connsiteX4215" fmla="*/ 4777179 w 6891715"/>
                <a:gd name="connsiteY4215" fmla="*/ 5385075 h 6367455"/>
                <a:gd name="connsiteX4216" fmla="*/ 4808934 w 6891715"/>
                <a:gd name="connsiteY4216" fmla="*/ 5377144 h 6367455"/>
                <a:gd name="connsiteX4217" fmla="*/ 4837197 w 6891715"/>
                <a:gd name="connsiteY4217" fmla="*/ 5363504 h 6367455"/>
                <a:gd name="connsiteX4218" fmla="*/ 4847994 w 6891715"/>
                <a:gd name="connsiteY4218" fmla="*/ 5354938 h 6367455"/>
                <a:gd name="connsiteX4219" fmla="*/ 4929288 w 6891715"/>
                <a:gd name="connsiteY4219" fmla="*/ 5357476 h 6367455"/>
                <a:gd name="connsiteX4220" fmla="*/ 4984543 w 6891715"/>
                <a:gd name="connsiteY4220" fmla="*/ 5364138 h 6367455"/>
                <a:gd name="connsiteX4221" fmla="*/ 5002644 w 6891715"/>
                <a:gd name="connsiteY4221" fmla="*/ 5359697 h 6367455"/>
                <a:gd name="connsiteX4222" fmla="*/ 5014076 w 6891715"/>
                <a:gd name="connsiteY4222" fmla="*/ 5347008 h 6367455"/>
                <a:gd name="connsiteX4223" fmla="*/ 5026778 w 6891715"/>
                <a:gd name="connsiteY4223" fmla="*/ 5345104 h 6367455"/>
                <a:gd name="connsiteX4224" fmla="*/ 5042021 w 6891715"/>
                <a:gd name="connsiteY4224" fmla="*/ 5383489 h 6367455"/>
                <a:gd name="connsiteX4225" fmla="*/ 5058851 w 6891715"/>
                <a:gd name="connsiteY4225" fmla="*/ 5387613 h 6367455"/>
                <a:gd name="connsiteX4226" fmla="*/ 5071553 w 6891715"/>
                <a:gd name="connsiteY4226" fmla="*/ 5399033 h 6367455"/>
                <a:gd name="connsiteX4227" fmla="*/ 5089654 w 6891715"/>
                <a:gd name="connsiteY4227" fmla="*/ 5402205 h 6367455"/>
                <a:gd name="connsiteX4228" fmla="*/ 5111883 w 6891715"/>
                <a:gd name="connsiteY4228" fmla="*/ 5391420 h 6367455"/>
                <a:gd name="connsiteX4229" fmla="*/ 5119504 w 6891715"/>
                <a:gd name="connsiteY4229" fmla="*/ 5394592 h 6367455"/>
                <a:gd name="connsiteX4230" fmla="*/ 5129031 w 6891715"/>
                <a:gd name="connsiteY4230" fmla="*/ 5401888 h 6367455"/>
                <a:gd name="connsiteX4231" fmla="*/ 5145227 w 6891715"/>
                <a:gd name="connsiteY4231" fmla="*/ 5438687 h 6367455"/>
                <a:gd name="connsiteX4232" fmla="*/ 5162057 w 6891715"/>
                <a:gd name="connsiteY4232" fmla="*/ 5443445 h 6367455"/>
                <a:gd name="connsiteX4233" fmla="*/ 5170313 w 6891715"/>
                <a:gd name="connsiteY4233" fmla="*/ 5439321 h 6367455"/>
                <a:gd name="connsiteX4234" fmla="*/ 5178570 w 6891715"/>
                <a:gd name="connsiteY4234" fmla="*/ 5438687 h 6367455"/>
                <a:gd name="connsiteX4235" fmla="*/ 5189049 w 6891715"/>
                <a:gd name="connsiteY4235" fmla="*/ 5448204 h 6367455"/>
                <a:gd name="connsiteX4236" fmla="*/ 5199211 w 6891715"/>
                <a:gd name="connsiteY4236" fmla="*/ 5454548 h 6367455"/>
                <a:gd name="connsiteX4237" fmla="*/ 5223345 w 6891715"/>
                <a:gd name="connsiteY4237" fmla="*/ 5460576 h 6367455"/>
                <a:gd name="connsiteX4238" fmla="*/ 5241129 w 6891715"/>
                <a:gd name="connsiteY4238" fmla="*/ 5475168 h 6367455"/>
                <a:gd name="connsiteX4239" fmla="*/ 5251608 w 6891715"/>
                <a:gd name="connsiteY4239" fmla="*/ 5480561 h 6367455"/>
                <a:gd name="connsiteX4240" fmla="*/ 5253831 w 6891715"/>
                <a:gd name="connsiteY4240" fmla="*/ 5470727 h 6367455"/>
                <a:gd name="connsiteX4241" fmla="*/ 5262087 w 6891715"/>
                <a:gd name="connsiteY4241" fmla="*/ 5470727 h 6367455"/>
                <a:gd name="connsiteX4242" fmla="*/ 5290032 w 6891715"/>
                <a:gd name="connsiteY4242" fmla="*/ 5485954 h 6367455"/>
                <a:gd name="connsiteX4243" fmla="*/ 5318930 w 6891715"/>
                <a:gd name="connsiteY4243" fmla="*/ 5495471 h 6367455"/>
                <a:gd name="connsiteX4244" fmla="*/ 5356084 w 6891715"/>
                <a:gd name="connsiteY4244" fmla="*/ 5482464 h 6367455"/>
                <a:gd name="connsiteX4245" fmla="*/ 5421501 w 6891715"/>
                <a:gd name="connsiteY4245" fmla="*/ 5468824 h 6367455"/>
                <a:gd name="connsiteX4246" fmla="*/ 5495174 w 6891715"/>
                <a:gd name="connsiteY4246" fmla="*/ 5479927 h 6367455"/>
                <a:gd name="connsiteX4247" fmla="*/ 5517720 w 6891715"/>
                <a:gd name="connsiteY4247" fmla="*/ 5481830 h 6367455"/>
                <a:gd name="connsiteX4248" fmla="*/ 5564401 w 6891715"/>
                <a:gd name="connsiteY4248" fmla="*/ 5452645 h 6367455"/>
                <a:gd name="connsiteX4249" fmla="*/ 5579961 w 6891715"/>
                <a:gd name="connsiteY4249" fmla="*/ 5450424 h 6367455"/>
                <a:gd name="connsiteX4250" fmla="*/ 5598062 w 6891715"/>
                <a:gd name="connsiteY4250" fmla="*/ 5437735 h 6367455"/>
                <a:gd name="connsiteX4251" fmla="*/ 5650459 w 6891715"/>
                <a:gd name="connsiteY4251" fmla="*/ 5377144 h 6367455"/>
                <a:gd name="connsiteX4252" fmla="*/ 5660621 w 6891715"/>
                <a:gd name="connsiteY4252" fmla="*/ 5382854 h 6367455"/>
                <a:gd name="connsiteX4253" fmla="*/ 5660866 w 6891715"/>
                <a:gd name="connsiteY4253" fmla="*/ 5382796 h 6367455"/>
                <a:gd name="connsiteX4254" fmla="*/ 5650740 w 6891715"/>
                <a:gd name="connsiteY4254" fmla="*/ 5377092 h 6367455"/>
                <a:gd name="connsiteX4255" fmla="*/ 5651375 w 6891715"/>
                <a:gd name="connsiteY4255" fmla="*/ 5348489 h 6367455"/>
                <a:gd name="connsiteX4256" fmla="*/ 5636460 w 6891715"/>
                <a:gd name="connsiteY4256" fmla="*/ 5328467 h 6367455"/>
                <a:gd name="connsiteX4257" fmla="*/ 5629479 w 6891715"/>
                <a:gd name="connsiteY4257" fmla="*/ 5271897 h 6367455"/>
                <a:gd name="connsiteX4258" fmla="*/ 5604092 w 6891715"/>
                <a:gd name="connsiteY4258" fmla="*/ 5243611 h 6367455"/>
                <a:gd name="connsiteX4259" fmla="*/ 5598380 w 6891715"/>
                <a:gd name="connsiteY4259" fmla="*/ 5224543 h 6367455"/>
                <a:gd name="connsiteX4260" fmla="*/ 5585686 w 6891715"/>
                <a:gd name="connsiteY4260" fmla="*/ 5214373 h 6367455"/>
                <a:gd name="connsiteX4261" fmla="*/ 5545384 w 6891715"/>
                <a:gd name="connsiteY4261" fmla="*/ 5211513 h 6367455"/>
                <a:gd name="connsiteX4262" fmla="*/ 5520949 w 6891715"/>
                <a:gd name="connsiteY4262" fmla="*/ 5202296 h 6367455"/>
                <a:gd name="connsiteX4263" fmla="*/ 5511429 w 6891715"/>
                <a:gd name="connsiteY4263" fmla="*/ 5181956 h 6367455"/>
                <a:gd name="connsiteX4264" fmla="*/ 5512381 w 6891715"/>
                <a:gd name="connsiteY4264" fmla="*/ 5175600 h 6367455"/>
                <a:gd name="connsiteX4265" fmla="*/ 5502861 w 6891715"/>
                <a:gd name="connsiteY4265" fmla="*/ 5178142 h 6367455"/>
                <a:gd name="connsiteX4266" fmla="*/ 5482869 w 6891715"/>
                <a:gd name="connsiteY4266" fmla="*/ 5165430 h 6367455"/>
                <a:gd name="connsiteX4267" fmla="*/ 5475253 w 6891715"/>
                <a:gd name="connsiteY4267" fmla="*/ 5146997 h 6367455"/>
                <a:gd name="connsiteX4268" fmla="*/ 5474184 w 6891715"/>
                <a:gd name="connsiteY4268" fmla="*/ 5146401 h 6367455"/>
                <a:gd name="connsiteX4269" fmla="*/ 5451638 w 6891715"/>
                <a:gd name="connsiteY4269" fmla="*/ 5128307 h 6367455"/>
                <a:gd name="connsiteX4270" fmla="*/ 5417342 w 6891715"/>
                <a:gd name="connsiteY4270" fmla="*/ 5083548 h 6367455"/>
                <a:gd name="connsiteX4271" fmla="*/ 5373837 w 6891715"/>
                <a:gd name="connsiteY4271" fmla="*/ 5054026 h 6367455"/>
                <a:gd name="connsiteX4272" fmla="*/ 5345257 w 6891715"/>
                <a:gd name="connsiteY4272" fmla="*/ 5042598 h 6367455"/>
                <a:gd name="connsiteX4273" fmla="*/ 5320806 w 6891715"/>
                <a:gd name="connsiteY4273" fmla="*/ 5037837 h 6367455"/>
                <a:gd name="connsiteX4274" fmla="*/ 5300482 w 6891715"/>
                <a:gd name="connsiteY4274" fmla="*/ 5026409 h 6367455"/>
                <a:gd name="connsiteX4275" fmla="*/ 5300165 w 6891715"/>
                <a:gd name="connsiteY4275" fmla="*/ 5016886 h 6367455"/>
                <a:gd name="connsiteX4276" fmla="*/ 5286510 w 6891715"/>
                <a:gd name="connsiteY4276" fmla="*/ 5008632 h 6367455"/>
                <a:gd name="connsiteX4277" fmla="*/ 5282381 w 6891715"/>
                <a:gd name="connsiteY4277" fmla="*/ 5016886 h 6367455"/>
                <a:gd name="connsiteX4278" fmla="*/ 5270950 w 6891715"/>
                <a:gd name="connsiteY4278" fmla="*/ 5014029 h 6367455"/>
                <a:gd name="connsiteX4279" fmla="*/ 5255072 w 6891715"/>
                <a:gd name="connsiteY4279" fmla="*/ 5010854 h 6367455"/>
                <a:gd name="connsiteX4280" fmla="*/ 5245228 w 6891715"/>
                <a:gd name="connsiteY4280" fmla="*/ 5009267 h 6367455"/>
                <a:gd name="connsiteX4281" fmla="*/ 5229032 w 6891715"/>
                <a:gd name="connsiteY4281" fmla="*/ 4980697 h 6367455"/>
                <a:gd name="connsiteX4282" fmla="*/ 5211885 w 6891715"/>
                <a:gd name="connsiteY4282" fmla="*/ 4944192 h 6367455"/>
                <a:gd name="connsiteX4283" fmla="*/ 5193784 w 6891715"/>
                <a:gd name="connsiteY4283" fmla="*/ 4938795 h 6367455"/>
                <a:gd name="connsiteX4284" fmla="*/ 5176636 w 6891715"/>
                <a:gd name="connsiteY4284" fmla="*/ 4938160 h 6367455"/>
                <a:gd name="connsiteX4285" fmla="*/ 5171555 w 6891715"/>
                <a:gd name="connsiteY4285" fmla="*/ 4925145 h 6367455"/>
                <a:gd name="connsiteX4286" fmla="*/ 5202358 w 6891715"/>
                <a:gd name="connsiteY4286" fmla="*/ 4917844 h 6367455"/>
                <a:gd name="connsiteX4287" fmla="*/ 5199817 w 6891715"/>
                <a:gd name="connsiteY4287" fmla="*/ 4907369 h 6367455"/>
                <a:gd name="connsiteX4288" fmla="*/ 5190291 w 6891715"/>
                <a:gd name="connsiteY4288" fmla="*/ 4906099 h 6367455"/>
                <a:gd name="connsiteX4289" fmla="*/ 5185210 w 6891715"/>
                <a:gd name="connsiteY4289" fmla="*/ 4911495 h 6367455"/>
                <a:gd name="connsiteX4290" fmla="*/ 5188068 w 6891715"/>
                <a:gd name="connsiteY4290" fmla="*/ 4894671 h 6367455"/>
                <a:gd name="connsiteX4291" fmla="*/ 5207121 w 6891715"/>
                <a:gd name="connsiteY4291" fmla="*/ 4898798 h 6367455"/>
                <a:gd name="connsiteX4292" fmla="*/ 5217918 w 6891715"/>
                <a:gd name="connsiteY4292" fmla="*/ 4907051 h 6367455"/>
                <a:gd name="connsiteX4293" fmla="*/ 5216965 w 6891715"/>
                <a:gd name="connsiteY4293" fmla="*/ 4915305 h 6367455"/>
                <a:gd name="connsiteX4294" fmla="*/ 5234748 w 6891715"/>
                <a:gd name="connsiteY4294" fmla="*/ 4917527 h 6367455"/>
                <a:gd name="connsiteX4295" fmla="*/ 5225222 w 6891715"/>
                <a:gd name="connsiteY4295" fmla="*/ 4907051 h 6367455"/>
                <a:gd name="connsiteX4296" fmla="*/ 5243322 w 6891715"/>
                <a:gd name="connsiteY4296" fmla="*/ 4908956 h 6367455"/>
                <a:gd name="connsiteX4297" fmla="*/ 5249673 w 6891715"/>
                <a:gd name="connsiteY4297" fmla="*/ 4901655 h 6367455"/>
                <a:gd name="connsiteX4298" fmla="*/ 5252531 w 6891715"/>
                <a:gd name="connsiteY4298" fmla="*/ 4881338 h 6367455"/>
                <a:gd name="connsiteX4299" fmla="*/ 5262058 w 6891715"/>
                <a:gd name="connsiteY4299" fmla="*/ 4868641 h 6367455"/>
                <a:gd name="connsiteX4300" fmla="*/ 5276983 w 6891715"/>
                <a:gd name="connsiteY4300" fmla="*/ 4862292 h 6367455"/>
                <a:gd name="connsiteX4301" fmla="*/ 5279841 w 6891715"/>
                <a:gd name="connsiteY4301" fmla="*/ 4842293 h 6367455"/>
                <a:gd name="connsiteX4302" fmla="*/ 5300482 w 6891715"/>
                <a:gd name="connsiteY4302" fmla="*/ 4809279 h 6367455"/>
                <a:gd name="connsiteX4303" fmla="*/ 5309056 w 6891715"/>
                <a:gd name="connsiteY4303" fmla="*/ 4810232 h 6367455"/>
                <a:gd name="connsiteX4304" fmla="*/ 5302705 w 6891715"/>
                <a:gd name="connsiteY4304" fmla="*/ 4819755 h 6367455"/>
                <a:gd name="connsiteX4305" fmla="*/ 5305245 w 6891715"/>
                <a:gd name="connsiteY4305" fmla="*/ 4831500 h 6367455"/>
                <a:gd name="connsiteX4306" fmla="*/ 5318900 w 6891715"/>
                <a:gd name="connsiteY4306" fmla="*/ 4840706 h 6367455"/>
                <a:gd name="connsiteX4307" fmla="*/ 5328109 w 6891715"/>
                <a:gd name="connsiteY4307" fmla="*/ 4832135 h 6367455"/>
                <a:gd name="connsiteX4308" fmla="*/ 5327157 w 6891715"/>
                <a:gd name="connsiteY4308" fmla="*/ 4827056 h 6367455"/>
                <a:gd name="connsiteX4309" fmla="*/ 5322711 w 6891715"/>
                <a:gd name="connsiteY4309" fmla="*/ 4821660 h 6367455"/>
                <a:gd name="connsiteX4310" fmla="*/ 5323981 w 6891715"/>
                <a:gd name="connsiteY4310" fmla="*/ 4831183 h 6367455"/>
                <a:gd name="connsiteX4311" fmla="*/ 5316360 w 6891715"/>
                <a:gd name="connsiteY4311" fmla="*/ 4823882 h 6367455"/>
                <a:gd name="connsiteX4312" fmla="*/ 5314454 w 6891715"/>
                <a:gd name="connsiteY4312" fmla="*/ 4815628 h 6367455"/>
                <a:gd name="connsiteX4313" fmla="*/ 5317630 w 6891715"/>
                <a:gd name="connsiteY4313" fmla="*/ 4811501 h 6367455"/>
                <a:gd name="connsiteX4314" fmla="*/ 5327157 w 6891715"/>
                <a:gd name="connsiteY4314" fmla="*/ 4801978 h 6367455"/>
                <a:gd name="connsiteX4315" fmla="*/ 5333508 w 6891715"/>
                <a:gd name="connsiteY4315" fmla="*/ 4801661 h 6367455"/>
                <a:gd name="connsiteX4316" fmla="*/ 5342082 w 6891715"/>
                <a:gd name="connsiteY4316" fmla="*/ 4813089 h 6367455"/>
                <a:gd name="connsiteX4317" fmla="*/ 5351608 w 6891715"/>
                <a:gd name="connsiteY4317" fmla="*/ 4815311 h 6367455"/>
                <a:gd name="connsiteX4318" fmla="*/ 5359547 w 6891715"/>
                <a:gd name="connsiteY4318" fmla="*/ 4808010 h 6367455"/>
                <a:gd name="connsiteX4319" fmla="*/ 5342717 w 6891715"/>
                <a:gd name="connsiteY4319" fmla="*/ 4796264 h 6367455"/>
                <a:gd name="connsiteX4320" fmla="*/ 5340494 w 6891715"/>
                <a:gd name="connsiteY4320" fmla="*/ 4790868 h 6367455"/>
                <a:gd name="connsiteX4321" fmla="*/ 5309691 w 6891715"/>
                <a:gd name="connsiteY4321" fmla="*/ 4767060 h 6367455"/>
                <a:gd name="connsiteX4322" fmla="*/ 5305563 w 6891715"/>
                <a:gd name="connsiteY4322" fmla="*/ 4772456 h 6367455"/>
                <a:gd name="connsiteX4323" fmla="*/ 5292861 w 6891715"/>
                <a:gd name="connsiteY4323" fmla="*/ 4758806 h 6367455"/>
                <a:gd name="connsiteX4324" fmla="*/ 5283969 w 6891715"/>
                <a:gd name="connsiteY4324" fmla="*/ 4741030 h 6367455"/>
                <a:gd name="connsiteX4325" fmla="*/ 5280794 w 6891715"/>
                <a:gd name="connsiteY4325" fmla="*/ 4721983 h 6367455"/>
                <a:gd name="connsiteX4326" fmla="*/ 5298894 w 6891715"/>
                <a:gd name="connsiteY4326" fmla="*/ 4732459 h 6367455"/>
                <a:gd name="connsiteX4327" fmla="*/ 5315725 w 6891715"/>
                <a:gd name="connsiteY4327" fmla="*/ 4725792 h 6367455"/>
                <a:gd name="connsiteX4328" fmla="*/ 5318900 w 6891715"/>
                <a:gd name="connsiteY4328" fmla="*/ 4719444 h 6367455"/>
                <a:gd name="connsiteX4329" fmla="*/ 5328427 w 6891715"/>
                <a:gd name="connsiteY4329" fmla="*/ 4721666 h 6367455"/>
                <a:gd name="connsiteX4330" fmla="*/ 5336048 w 6891715"/>
                <a:gd name="connsiteY4330" fmla="*/ 4728967 h 6367455"/>
                <a:gd name="connsiteX4331" fmla="*/ 5356689 w 6891715"/>
                <a:gd name="connsiteY4331" fmla="*/ 4728649 h 6367455"/>
                <a:gd name="connsiteX4332" fmla="*/ 5356689 w 6891715"/>
                <a:gd name="connsiteY4332" fmla="*/ 4718491 h 6367455"/>
                <a:gd name="connsiteX4333" fmla="*/ 5343987 w 6891715"/>
                <a:gd name="connsiteY4333" fmla="*/ 4709920 h 6367455"/>
                <a:gd name="connsiteX4334" fmla="*/ 5337636 w 6891715"/>
                <a:gd name="connsiteY4334" fmla="*/ 4718491 h 6367455"/>
                <a:gd name="connsiteX4335" fmla="*/ 5331285 w 6891715"/>
                <a:gd name="connsiteY4335" fmla="*/ 4708968 h 6367455"/>
                <a:gd name="connsiteX4336" fmla="*/ 5334460 w 6891715"/>
                <a:gd name="connsiteY4336" fmla="*/ 4700397 h 6367455"/>
                <a:gd name="connsiteX4337" fmla="*/ 5339859 w 6891715"/>
                <a:gd name="connsiteY4337" fmla="*/ 4696270 h 6367455"/>
                <a:gd name="connsiteX4338" fmla="*/ 5363358 w 6891715"/>
                <a:gd name="connsiteY4338" fmla="*/ 4697223 h 6367455"/>
                <a:gd name="connsiteX4339" fmla="*/ 5375742 w 6891715"/>
                <a:gd name="connsiteY4339" fmla="*/ 4686430 h 6367455"/>
                <a:gd name="connsiteX4340" fmla="*/ 5386222 w 6891715"/>
                <a:gd name="connsiteY4340" fmla="*/ 4681986 h 6367455"/>
                <a:gd name="connsiteX4341" fmla="*/ 5430362 w 6891715"/>
                <a:gd name="connsiteY4341" fmla="*/ 4672462 h 6367455"/>
                <a:gd name="connsiteX4342" fmla="*/ 5430362 w 6891715"/>
                <a:gd name="connsiteY4342" fmla="*/ 4663892 h 6367455"/>
                <a:gd name="connsiteX4343" fmla="*/ 5418612 w 6891715"/>
                <a:gd name="connsiteY4343" fmla="*/ 4657543 h 6367455"/>
                <a:gd name="connsiteX4344" fmla="*/ 5420835 w 6891715"/>
                <a:gd name="connsiteY4344" fmla="*/ 4648019 h 6367455"/>
                <a:gd name="connsiteX4345" fmla="*/ 5416707 w 6891715"/>
                <a:gd name="connsiteY4345" fmla="*/ 4641036 h 6367455"/>
                <a:gd name="connsiteX4346" fmla="*/ 5393208 w 6891715"/>
                <a:gd name="connsiteY4346" fmla="*/ 4645163 h 6367455"/>
                <a:gd name="connsiteX4347" fmla="*/ 5379553 w 6891715"/>
                <a:gd name="connsiteY4347" fmla="*/ 4654686 h 6367455"/>
                <a:gd name="connsiteX4348" fmla="*/ 5352243 w 6891715"/>
                <a:gd name="connsiteY4348" fmla="*/ 4657225 h 6367455"/>
                <a:gd name="connsiteX4349" fmla="*/ 5331230 w 6891715"/>
                <a:gd name="connsiteY4349" fmla="*/ 4660361 h 6367455"/>
                <a:gd name="connsiteX4350" fmla="*/ 5331109 w 6891715"/>
                <a:gd name="connsiteY4350" fmla="*/ 4661094 h 6367455"/>
                <a:gd name="connsiteX4351" fmla="*/ 5315234 w 6891715"/>
                <a:gd name="connsiteY4351" fmla="*/ 4676033 h 6367455"/>
                <a:gd name="connsiteX4352" fmla="*/ 5309836 w 6891715"/>
                <a:gd name="connsiteY4352" fmla="*/ 4676351 h 6367455"/>
                <a:gd name="connsiteX4353" fmla="*/ 5314281 w 6891715"/>
                <a:gd name="connsiteY4353" fmla="*/ 4666816 h 6367455"/>
                <a:gd name="connsiteX4354" fmla="*/ 5285389 w 6891715"/>
                <a:gd name="connsiteY4354" fmla="*/ 4662366 h 6367455"/>
                <a:gd name="connsiteX4355" fmla="*/ 5258401 w 6891715"/>
                <a:gd name="connsiteY4355" fmla="*/ 4676669 h 6367455"/>
                <a:gd name="connsiteX4356" fmla="*/ 5249829 w 6891715"/>
                <a:gd name="connsiteY4356" fmla="*/ 4690337 h 6367455"/>
                <a:gd name="connsiteX4357" fmla="*/ 5242844 w 6891715"/>
                <a:gd name="connsiteY4357" fmla="*/ 4694787 h 6367455"/>
                <a:gd name="connsiteX4358" fmla="*/ 5238399 w 6891715"/>
                <a:gd name="connsiteY4358" fmla="*/ 4692562 h 6367455"/>
                <a:gd name="connsiteX4359" fmla="*/ 5206649 w 6891715"/>
                <a:gd name="connsiteY4359" fmla="*/ 4704640 h 6367455"/>
                <a:gd name="connsiteX4360" fmla="*/ 5195219 w 6891715"/>
                <a:gd name="connsiteY4360" fmla="*/ 4725936 h 6367455"/>
                <a:gd name="connsiteX4361" fmla="*/ 5184741 w 6891715"/>
                <a:gd name="connsiteY4361" fmla="*/ 4732293 h 6367455"/>
                <a:gd name="connsiteX4362" fmla="*/ 5178391 w 6891715"/>
                <a:gd name="connsiteY4362" fmla="*/ 4719579 h 6367455"/>
                <a:gd name="connsiteX4363" fmla="*/ 5164421 w 6891715"/>
                <a:gd name="connsiteY4363" fmla="*/ 4717672 h 6367455"/>
                <a:gd name="connsiteX4364" fmla="*/ 5151721 w 6891715"/>
                <a:gd name="connsiteY4364" fmla="*/ 4719897 h 6367455"/>
                <a:gd name="connsiteX4365" fmla="*/ 5147594 w 6891715"/>
                <a:gd name="connsiteY4365" fmla="*/ 4731657 h 6367455"/>
                <a:gd name="connsiteX4366" fmla="*/ 5144736 w 6891715"/>
                <a:gd name="connsiteY4366" fmla="*/ 4744053 h 6367455"/>
                <a:gd name="connsiteX4367" fmla="*/ 5132036 w 6891715"/>
                <a:gd name="connsiteY4367" fmla="*/ 4746596 h 6367455"/>
                <a:gd name="connsiteX4368" fmla="*/ 5132036 w 6891715"/>
                <a:gd name="connsiteY4368" fmla="*/ 4739921 h 6367455"/>
                <a:gd name="connsiteX4369" fmla="*/ 5116161 w 6891715"/>
                <a:gd name="connsiteY4369" fmla="*/ 4732611 h 6367455"/>
                <a:gd name="connsiteX4370" fmla="*/ 5101239 w 6891715"/>
                <a:gd name="connsiteY4370" fmla="*/ 4750728 h 6367455"/>
                <a:gd name="connsiteX4371" fmla="*/ 5080284 w 6891715"/>
                <a:gd name="connsiteY4371" fmla="*/ 4761535 h 6367455"/>
                <a:gd name="connsiteX4372" fmla="*/ 5055836 w 6891715"/>
                <a:gd name="connsiteY4372" fmla="*/ 4769164 h 6367455"/>
                <a:gd name="connsiteX4373" fmla="*/ 5050756 w 6891715"/>
                <a:gd name="connsiteY4373" fmla="*/ 4763124 h 6367455"/>
                <a:gd name="connsiteX4374" fmla="*/ 5045994 w 6891715"/>
                <a:gd name="connsiteY4374" fmla="*/ 4736425 h 6367455"/>
                <a:gd name="connsiteX4375" fmla="*/ 5040914 w 6891715"/>
                <a:gd name="connsiteY4375" fmla="*/ 4745960 h 6367455"/>
                <a:gd name="connsiteX4376" fmla="*/ 5045359 w 6891715"/>
                <a:gd name="connsiteY4376" fmla="*/ 4773296 h 6367455"/>
                <a:gd name="connsiteX4377" fmla="*/ 5051709 w 6891715"/>
                <a:gd name="connsiteY4377" fmla="*/ 4774567 h 6367455"/>
                <a:gd name="connsiteX4378" fmla="*/ 5042501 w 6891715"/>
                <a:gd name="connsiteY4378" fmla="*/ 4780924 h 6367455"/>
                <a:gd name="connsiteX4379" fmla="*/ 5039961 w 6891715"/>
                <a:gd name="connsiteY4379" fmla="*/ 4775838 h 6367455"/>
                <a:gd name="connsiteX4380" fmla="*/ 5039009 w 6891715"/>
                <a:gd name="connsiteY4380" fmla="*/ 4766303 h 6367455"/>
                <a:gd name="connsiteX4381" fmla="*/ 5033611 w 6891715"/>
                <a:gd name="connsiteY4381" fmla="*/ 4758992 h 6367455"/>
                <a:gd name="connsiteX4382" fmla="*/ 5028531 w 6891715"/>
                <a:gd name="connsiteY4382" fmla="*/ 4776792 h 6367455"/>
                <a:gd name="connsiteX4383" fmla="*/ 5032976 w 6891715"/>
                <a:gd name="connsiteY4383" fmla="*/ 4779017 h 6367455"/>
                <a:gd name="connsiteX4384" fmla="*/ 5019006 w 6891715"/>
                <a:gd name="connsiteY4384" fmla="*/ 4792684 h 6367455"/>
                <a:gd name="connsiteX4385" fmla="*/ 5004401 w 6891715"/>
                <a:gd name="connsiteY4385" fmla="*/ 4799359 h 6367455"/>
                <a:gd name="connsiteX4386" fmla="*/ 4999004 w 6891715"/>
                <a:gd name="connsiteY4386" fmla="*/ 4803491 h 6367455"/>
                <a:gd name="connsiteX4387" fmla="*/ 4987574 w 6891715"/>
                <a:gd name="connsiteY4387" fmla="*/ 4805716 h 6367455"/>
                <a:gd name="connsiteX4388" fmla="*/ 4983446 w 6891715"/>
                <a:gd name="connsiteY4388" fmla="*/ 4824787 h 6367455"/>
                <a:gd name="connsiteX4389" fmla="*/ 4974874 w 6891715"/>
                <a:gd name="connsiteY4389" fmla="*/ 4829873 h 6367455"/>
                <a:gd name="connsiteX4390" fmla="*/ 4968524 w 6891715"/>
                <a:gd name="connsiteY4390" fmla="*/ 4826694 h 6367455"/>
                <a:gd name="connsiteX4391" fmla="*/ 4965349 w 6891715"/>
                <a:gd name="connsiteY4391" fmla="*/ 4818748 h 6367455"/>
                <a:gd name="connsiteX4392" fmla="*/ 4974874 w 6891715"/>
                <a:gd name="connsiteY4392" fmla="*/ 4813980 h 6367455"/>
                <a:gd name="connsiteX4393" fmla="*/ 4974874 w 6891715"/>
                <a:gd name="connsiteY4393" fmla="*/ 4810166 h 6367455"/>
                <a:gd name="connsiteX4394" fmla="*/ 4965349 w 6891715"/>
                <a:gd name="connsiteY4394" fmla="*/ 4815570 h 6367455"/>
                <a:gd name="connsiteX4395" fmla="*/ 4952649 w 6891715"/>
                <a:gd name="connsiteY4395" fmla="*/ 4800631 h 6367455"/>
                <a:gd name="connsiteX4396" fmla="*/ 4941854 w 6891715"/>
                <a:gd name="connsiteY4396" fmla="*/ 4801902 h 6367455"/>
                <a:gd name="connsiteX4397" fmla="*/ 4938679 w 6891715"/>
                <a:gd name="connsiteY4397" fmla="*/ 4810166 h 6367455"/>
                <a:gd name="connsiteX4398" fmla="*/ 4930424 w 6891715"/>
                <a:gd name="connsiteY4398" fmla="*/ 4803173 h 6367455"/>
                <a:gd name="connsiteX4399" fmla="*/ 4922804 w 6891715"/>
                <a:gd name="connsiteY4399" fmla="*/ 4814934 h 6367455"/>
                <a:gd name="connsiteX4400" fmla="*/ 4917724 w 6891715"/>
                <a:gd name="connsiteY4400" fmla="*/ 4801902 h 6367455"/>
                <a:gd name="connsiteX4401" fmla="*/ 4910104 w 6891715"/>
                <a:gd name="connsiteY4401" fmla="*/ 4792684 h 6367455"/>
                <a:gd name="connsiteX4402" fmla="*/ 4896451 w 6891715"/>
                <a:gd name="connsiteY4402" fmla="*/ 4784420 h 6367455"/>
                <a:gd name="connsiteX4403" fmla="*/ 4893276 w 6891715"/>
                <a:gd name="connsiteY4403" fmla="*/ 4803491 h 6367455"/>
                <a:gd name="connsiteX4404" fmla="*/ 4900896 w 6891715"/>
                <a:gd name="connsiteY4404" fmla="*/ 4812709 h 6367455"/>
                <a:gd name="connsiteX4405" fmla="*/ 4907246 w 6891715"/>
                <a:gd name="connsiteY4405" fmla="*/ 4819066 h 6367455"/>
                <a:gd name="connsiteX4406" fmla="*/ 4916771 w 6891715"/>
                <a:gd name="connsiteY4406" fmla="*/ 4820020 h 6367455"/>
                <a:gd name="connsiteX4407" fmla="*/ 4929471 w 6891715"/>
                <a:gd name="connsiteY4407" fmla="*/ 4827330 h 6367455"/>
                <a:gd name="connsiteX4408" fmla="*/ 4932646 w 6891715"/>
                <a:gd name="connsiteY4408" fmla="*/ 4840044 h 6367455"/>
                <a:gd name="connsiteX4409" fmla="*/ 4939314 w 6891715"/>
                <a:gd name="connsiteY4409" fmla="*/ 4841951 h 6367455"/>
                <a:gd name="connsiteX4410" fmla="*/ 4937091 w 6891715"/>
                <a:gd name="connsiteY4410" fmla="*/ 4826059 h 6367455"/>
                <a:gd name="connsiteX4411" fmla="*/ 4938679 w 6891715"/>
                <a:gd name="connsiteY4411" fmla="*/ 4819702 h 6367455"/>
                <a:gd name="connsiteX4412" fmla="*/ 4960269 w 6891715"/>
                <a:gd name="connsiteY4412" fmla="*/ 4833051 h 6367455"/>
                <a:gd name="connsiteX4413" fmla="*/ 4969794 w 6891715"/>
                <a:gd name="connsiteY4413" fmla="*/ 4836548 h 6367455"/>
                <a:gd name="connsiteX4414" fmla="*/ 4977414 w 6891715"/>
                <a:gd name="connsiteY4414" fmla="*/ 4841633 h 6367455"/>
                <a:gd name="connsiteX4415" fmla="*/ 4964714 w 6891715"/>
                <a:gd name="connsiteY4415" fmla="*/ 4854347 h 6367455"/>
                <a:gd name="connsiteX4416" fmla="*/ 4963444 w 6891715"/>
                <a:gd name="connsiteY4416" fmla="*/ 4857526 h 6367455"/>
                <a:gd name="connsiteX4417" fmla="*/ 4982811 w 6891715"/>
                <a:gd name="connsiteY4417" fmla="*/ 4855301 h 6367455"/>
                <a:gd name="connsiteX4418" fmla="*/ 4990114 w 6891715"/>
                <a:gd name="connsiteY4418" fmla="*/ 4859433 h 6367455"/>
                <a:gd name="connsiteX4419" fmla="*/ 4983764 w 6891715"/>
                <a:gd name="connsiteY4419" fmla="*/ 4865790 h 6367455"/>
                <a:gd name="connsiteX4420" fmla="*/ 4999639 w 6891715"/>
                <a:gd name="connsiteY4420" fmla="*/ 4865790 h 6367455"/>
                <a:gd name="connsiteX4421" fmla="*/ 5011386 w 6891715"/>
                <a:gd name="connsiteY4421" fmla="*/ 4870876 h 6367455"/>
                <a:gd name="connsiteX4422" fmla="*/ 5021864 w 6891715"/>
                <a:gd name="connsiteY4422" fmla="*/ 4883590 h 6367455"/>
                <a:gd name="connsiteX4423" fmla="*/ 5015831 w 6891715"/>
                <a:gd name="connsiteY4423" fmla="*/ 4909653 h 6367455"/>
                <a:gd name="connsiteX4424" fmla="*/ 5036151 w 6891715"/>
                <a:gd name="connsiteY4424" fmla="*/ 4910607 h 6367455"/>
                <a:gd name="connsiteX4425" fmla="*/ 5076474 w 6891715"/>
                <a:gd name="connsiteY4425" fmla="*/ 4925228 h 6367455"/>
                <a:gd name="connsiteX4426" fmla="*/ 5079649 w 6891715"/>
                <a:gd name="connsiteY4426" fmla="*/ 4917917 h 6367455"/>
                <a:gd name="connsiteX4427" fmla="*/ 5052979 w 6891715"/>
                <a:gd name="connsiteY4427" fmla="*/ 4901071 h 6367455"/>
                <a:gd name="connsiteX4428" fmla="*/ 5031389 w 6891715"/>
                <a:gd name="connsiteY4428" fmla="*/ 4869604 h 6367455"/>
                <a:gd name="connsiteX4429" fmla="*/ 5012974 w 6891715"/>
                <a:gd name="connsiteY4429" fmla="*/ 4834005 h 6367455"/>
                <a:gd name="connsiteX4430" fmla="*/ 5004719 w 6891715"/>
                <a:gd name="connsiteY4430" fmla="*/ 4842269 h 6367455"/>
                <a:gd name="connsiteX4431" fmla="*/ 4999321 w 6891715"/>
                <a:gd name="connsiteY4431" fmla="*/ 4834005 h 6367455"/>
                <a:gd name="connsiteX4432" fmla="*/ 4995194 w 6891715"/>
                <a:gd name="connsiteY4432" fmla="*/ 4819384 h 6367455"/>
                <a:gd name="connsiteX4433" fmla="*/ 5002496 w 6891715"/>
                <a:gd name="connsiteY4433" fmla="*/ 4816205 h 6367455"/>
                <a:gd name="connsiteX4434" fmla="*/ 5001544 w 6891715"/>
                <a:gd name="connsiteY4434" fmla="*/ 4809848 h 6367455"/>
                <a:gd name="connsiteX4435" fmla="*/ 5004719 w 6891715"/>
                <a:gd name="connsiteY4435" fmla="*/ 4807623 h 6367455"/>
                <a:gd name="connsiteX4436" fmla="*/ 5036786 w 6891715"/>
                <a:gd name="connsiteY4436" fmla="*/ 4869604 h 6367455"/>
                <a:gd name="connsiteX4437" fmla="*/ 5057106 w 6891715"/>
                <a:gd name="connsiteY4437" fmla="*/ 4899164 h 6367455"/>
                <a:gd name="connsiteX4438" fmla="*/ 5078696 w 6891715"/>
                <a:gd name="connsiteY4438" fmla="*/ 4909335 h 6367455"/>
                <a:gd name="connsiteX4439" fmla="*/ 5085999 w 6891715"/>
                <a:gd name="connsiteY4439" fmla="*/ 4911560 h 6367455"/>
                <a:gd name="connsiteX4440" fmla="*/ 5094254 w 6891715"/>
                <a:gd name="connsiteY4440" fmla="*/ 4912196 h 6367455"/>
                <a:gd name="connsiteX4441" fmla="*/ 5098381 w 6891715"/>
                <a:gd name="connsiteY4441" fmla="*/ 4905839 h 6367455"/>
                <a:gd name="connsiteX4442" fmla="*/ 5106954 w 6891715"/>
                <a:gd name="connsiteY4442" fmla="*/ 4896304 h 6367455"/>
                <a:gd name="connsiteX4443" fmla="*/ 5116479 w 6891715"/>
                <a:gd name="connsiteY4443" fmla="*/ 4911243 h 6367455"/>
                <a:gd name="connsiteX4444" fmla="*/ 5126004 w 6891715"/>
                <a:gd name="connsiteY4444" fmla="*/ 4904886 h 6367455"/>
                <a:gd name="connsiteX4445" fmla="*/ 5130131 w 6891715"/>
                <a:gd name="connsiteY4445" fmla="*/ 4898211 h 6367455"/>
                <a:gd name="connsiteX4446" fmla="*/ 5148864 w 6891715"/>
                <a:gd name="connsiteY4446" fmla="*/ 4893761 h 6367455"/>
                <a:gd name="connsiteX4447" fmla="*/ 5162834 w 6891715"/>
                <a:gd name="connsiteY4447" fmla="*/ 4895986 h 6367455"/>
                <a:gd name="connsiteX4448" fmla="*/ 5181249 w 6891715"/>
                <a:gd name="connsiteY4448" fmla="*/ 4909335 h 6367455"/>
                <a:gd name="connsiteX4449" fmla="*/ 5175534 w 6891715"/>
                <a:gd name="connsiteY4449" fmla="*/ 4914739 h 6367455"/>
                <a:gd name="connsiteX4450" fmla="*/ 5160929 w 6891715"/>
                <a:gd name="connsiteY4450" fmla="*/ 4912832 h 6367455"/>
                <a:gd name="connsiteX4451" fmla="*/ 5156801 w 6891715"/>
                <a:gd name="connsiteY4451" fmla="*/ 4915057 h 6367455"/>
                <a:gd name="connsiteX4452" fmla="*/ 5156166 w 6891715"/>
                <a:gd name="connsiteY4452" fmla="*/ 4934763 h 6367455"/>
                <a:gd name="connsiteX4453" fmla="*/ 5151721 w 6891715"/>
                <a:gd name="connsiteY4453" fmla="*/ 4947477 h 6367455"/>
                <a:gd name="connsiteX4454" fmla="*/ 5144419 w 6891715"/>
                <a:gd name="connsiteY4454" fmla="*/ 4948749 h 6367455"/>
                <a:gd name="connsiteX4455" fmla="*/ 5131719 w 6891715"/>
                <a:gd name="connsiteY4455" fmla="*/ 4950974 h 6367455"/>
                <a:gd name="connsiteX4456" fmla="*/ 5117114 w 6891715"/>
                <a:gd name="connsiteY4456" fmla="*/ 4960827 h 6367455"/>
                <a:gd name="connsiteX4457" fmla="*/ 5094571 w 6891715"/>
                <a:gd name="connsiteY4457" fmla="*/ 4943028 h 6367455"/>
                <a:gd name="connsiteX4458" fmla="*/ 5071076 w 6891715"/>
                <a:gd name="connsiteY4458" fmla="*/ 4943981 h 6367455"/>
                <a:gd name="connsiteX4459" fmla="*/ 5061869 w 6891715"/>
                <a:gd name="connsiteY4459" fmla="*/ 4955742 h 6367455"/>
                <a:gd name="connsiteX4460" fmla="*/ 5055519 w 6891715"/>
                <a:gd name="connsiteY4460" fmla="*/ 4969409 h 6367455"/>
                <a:gd name="connsiteX4461" fmla="*/ 5033611 w 6891715"/>
                <a:gd name="connsiteY4461" fmla="*/ 4976402 h 6367455"/>
                <a:gd name="connsiteX4462" fmla="*/ 5025039 w 6891715"/>
                <a:gd name="connsiteY4462" fmla="*/ 4986891 h 6367455"/>
                <a:gd name="connsiteX4463" fmla="*/ 5012339 w 6891715"/>
                <a:gd name="connsiteY4463" fmla="*/ 4987845 h 6367455"/>
                <a:gd name="connsiteX4464" fmla="*/ 5002814 w 6891715"/>
                <a:gd name="connsiteY4464" fmla="*/ 4981488 h 6367455"/>
                <a:gd name="connsiteX4465" fmla="*/ 4994241 w 6891715"/>
                <a:gd name="connsiteY4465" fmla="*/ 4986255 h 6367455"/>
                <a:gd name="connsiteX4466" fmla="*/ 4972334 w 6891715"/>
                <a:gd name="connsiteY4466" fmla="*/ 5008505 h 6367455"/>
                <a:gd name="connsiteX4467" fmla="*/ 4941854 w 6891715"/>
                <a:gd name="connsiteY4467" fmla="*/ 5033933 h 6367455"/>
                <a:gd name="connsiteX4468" fmla="*/ 4914866 w 6891715"/>
                <a:gd name="connsiteY4468" fmla="*/ 5053004 h 6367455"/>
                <a:gd name="connsiteX4469" fmla="*/ 4887879 w 6891715"/>
                <a:gd name="connsiteY4469" fmla="*/ 5037429 h 6367455"/>
                <a:gd name="connsiteX4470" fmla="*/ 4861526 w 6891715"/>
                <a:gd name="connsiteY4470" fmla="*/ 5034568 h 6367455"/>
                <a:gd name="connsiteX4471" fmla="*/ 4859304 w 6891715"/>
                <a:gd name="connsiteY4471" fmla="*/ 5027258 h 6367455"/>
                <a:gd name="connsiteX4472" fmla="*/ 4877401 w 6891715"/>
                <a:gd name="connsiteY4472" fmla="*/ 5013590 h 6367455"/>
                <a:gd name="connsiteX4473" fmla="*/ 4873909 w 6891715"/>
                <a:gd name="connsiteY4473" fmla="*/ 4995473 h 6367455"/>
                <a:gd name="connsiteX4474" fmla="*/ 4881211 w 6891715"/>
                <a:gd name="connsiteY4474" fmla="*/ 4992294 h 6367455"/>
                <a:gd name="connsiteX4475" fmla="*/ 4885339 w 6891715"/>
                <a:gd name="connsiteY4475" fmla="*/ 4962734 h 6367455"/>
                <a:gd name="connsiteX4476" fmla="*/ 4870099 w 6891715"/>
                <a:gd name="connsiteY4476" fmla="*/ 4939849 h 6367455"/>
                <a:gd name="connsiteX4477" fmla="*/ 4854224 w 6891715"/>
                <a:gd name="connsiteY4477" fmla="*/ 4945253 h 6367455"/>
                <a:gd name="connsiteX4478" fmla="*/ 4851049 w 6891715"/>
                <a:gd name="connsiteY4478" fmla="*/ 4936671 h 6367455"/>
                <a:gd name="connsiteX4479" fmla="*/ 4831046 w 6891715"/>
                <a:gd name="connsiteY4479" fmla="*/ 4919825 h 6367455"/>
                <a:gd name="connsiteX4480" fmla="*/ 4818029 w 6891715"/>
                <a:gd name="connsiteY4480" fmla="*/ 4918871 h 6367455"/>
                <a:gd name="connsiteX4481" fmla="*/ 4810726 w 6891715"/>
                <a:gd name="connsiteY4481" fmla="*/ 4929678 h 6367455"/>
                <a:gd name="connsiteX4482" fmla="*/ 4797074 w 6891715"/>
                <a:gd name="connsiteY4482" fmla="*/ 4924592 h 6367455"/>
                <a:gd name="connsiteX4483" fmla="*/ 4784056 w 6891715"/>
                <a:gd name="connsiteY4483" fmla="*/ 4917282 h 6367455"/>
                <a:gd name="connsiteX4484" fmla="*/ 4780881 w 6891715"/>
                <a:gd name="connsiteY4484" fmla="*/ 4909018 h 6367455"/>
                <a:gd name="connsiteX4485" fmla="*/ 4787549 w 6891715"/>
                <a:gd name="connsiteY4485" fmla="*/ 4904250 h 6367455"/>
                <a:gd name="connsiteX4486" fmla="*/ 4808186 w 6891715"/>
                <a:gd name="connsiteY4486" fmla="*/ 4888357 h 6367455"/>
                <a:gd name="connsiteX4487" fmla="*/ 4836444 w 6891715"/>
                <a:gd name="connsiteY4487" fmla="*/ 4865154 h 6367455"/>
                <a:gd name="connsiteX4488" fmla="*/ 4839619 w 6891715"/>
                <a:gd name="connsiteY4488" fmla="*/ 4855619 h 6367455"/>
                <a:gd name="connsiteX4489" fmla="*/ 4844064 w 6891715"/>
                <a:gd name="connsiteY4489" fmla="*/ 4862929 h 6367455"/>
                <a:gd name="connsiteX4490" fmla="*/ 4866289 w 6891715"/>
                <a:gd name="connsiteY4490" fmla="*/ 4854030 h 6367455"/>
                <a:gd name="connsiteX4491" fmla="*/ 4894546 w 6891715"/>
                <a:gd name="connsiteY4491" fmla="*/ 4846719 h 6367455"/>
                <a:gd name="connsiteX4492" fmla="*/ 4905341 w 6891715"/>
                <a:gd name="connsiteY4492" fmla="*/ 4849897 h 6367455"/>
                <a:gd name="connsiteX4493" fmla="*/ 4899944 w 6891715"/>
                <a:gd name="connsiteY4493" fmla="*/ 4839091 h 6367455"/>
                <a:gd name="connsiteX4494" fmla="*/ 4909469 w 6891715"/>
                <a:gd name="connsiteY4494" fmla="*/ 4829555 h 6367455"/>
                <a:gd name="connsiteX4495" fmla="*/ 4891371 w 6891715"/>
                <a:gd name="connsiteY4495" fmla="*/ 4835912 h 6367455"/>
                <a:gd name="connsiteX4496" fmla="*/ 4890419 w 6891715"/>
                <a:gd name="connsiteY4496" fmla="*/ 4824469 h 6367455"/>
                <a:gd name="connsiteX4497" fmla="*/ 4885021 w 6891715"/>
                <a:gd name="connsiteY4497" fmla="*/ 4817159 h 6367455"/>
                <a:gd name="connsiteX4498" fmla="*/ 4882481 w 6891715"/>
                <a:gd name="connsiteY4498" fmla="*/ 4795863 h 6367455"/>
                <a:gd name="connsiteX4499" fmla="*/ 4877719 w 6891715"/>
                <a:gd name="connsiteY4499" fmla="*/ 4809848 h 6367455"/>
                <a:gd name="connsiteX4500" fmla="*/ 4870099 w 6891715"/>
                <a:gd name="connsiteY4500" fmla="*/ 4812073 h 6367455"/>
                <a:gd name="connsiteX4501" fmla="*/ 4875496 w 6891715"/>
                <a:gd name="connsiteY4501" fmla="*/ 4825741 h 6367455"/>
                <a:gd name="connsiteX4502" fmla="*/ 4871369 w 6891715"/>
                <a:gd name="connsiteY4502" fmla="*/ 4824787 h 6367455"/>
                <a:gd name="connsiteX4503" fmla="*/ 4861526 w 6891715"/>
                <a:gd name="connsiteY4503" fmla="*/ 4818430 h 6367455"/>
                <a:gd name="connsiteX4504" fmla="*/ 4855176 w 6891715"/>
                <a:gd name="connsiteY4504" fmla="*/ 4819384 h 6367455"/>
                <a:gd name="connsiteX4505" fmla="*/ 4847874 w 6891715"/>
                <a:gd name="connsiteY4505" fmla="*/ 4815570 h 6367455"/>
                <a:gd name="connsiteX4506" fmla="*/ 4846921 w 6891715"/>
                <a:gd name="connsiteY4506" fmla="*/ 4803809 h 6367455"/>
                <a:gd name="connsiteX4507" fmla="*/ 4839301 w 6891715"/>
                <a:gd name="connsiteY4507" fmla="*/ 4809213 h 6367455"/>
                <a:gd name="connsiteX4508" fmla="*/ 4829776 w 6891715"/>
                <a:gd name="connsiteY4508" fmla="*/ 4801584 h 6367455"/>
                <a:gd name="connsiteX4509" fmla="*/ 4826601 w 6891715"/>
                <a:gd name="connsiteY4509" fmla="*/ 4807941 h 6367455"/>
                <a:gd name="connsiteX4510" fmla="*/ 4821204 w 6891715"/>
                <a:gd name="connsiteY4510" fmla="*/ 4809213 h 6367455"/>
                <a:gd name="connsiteX4511" fmla="*/ 4808504 w 6891715"/>
                <a:gd name="connsiteY4511" fmla="*/ 4811755 h 6367455"/>
                <a:gd name="connsiteX4512" fmla="*/ 4795169 w 6891715"/>
                <a:gd name="connsiteY4512" fmla="*/ 4816841 h 6367455"/>
                <a:gd name="connsiteX4513" fmla="*/ 4794216 w 6891715"/>
                <a:gd name="connsiteY4513" fmla="*/ 4824469 h 6367455"/>
                <a:gd name="connsiteX4514" fmla="*/ 4816441 w 6891715"/>
                <a:gd name="connsiteY4514" fmla="*/ 4828284 h 6367455"/>
                <a:gd name="connsiteX4515" fmla="*/ 4808821 w 6891715"/>
                <a:gd name="connsiteY4515" fmla="*/ 4830509 h 6367455"/>
                <a:gd name="connsiteX4516" fmla="*/ 4785644 w 6891715"/>
                <a:gd name="connsiteY4516" fmla="*/ 4826377 h 6367455"/>
                <a:gd name="connsiteX4517" fmla="*/ 4775166 w 6891715"/>
                <a:gd name="connsiteY4517" fmla="*/ 4828602 h 6367455"/>
                <a:gd name="connsiteX4518" fmla="*/ 4701824 w 6891715"/>
                <a:gd name="connsiteY4518" fmla="*/ 4809530 h 6367455"/>
                <a:gd name="connsiteX4519" fmla="*/ 4699601 w 6891715"/>
                <a:gd name="connsiteY4519" fmla="*/ 4797770 h 6367455"/>
                <a:gd name="connsiteX4520" fmla="*/ 4704999 w 6891715"/>
                <a:gd name="connsiteY4520" fmla="*/ 4808259 h 6367455"/>
                <a:gd name="connsiteX4521" fmla="*/ 4765324 w 6891715"/>
                <a:gd name="connsiteY4521" fmla="*/ 4822562 h 6367455"/>
                <a:gd name="connsiteX4522" fmla="*/ 4776119 w 6891715"/>
                <a:gd name="connsiteY4522" fmla="*/ 4823198 h 6367455"/>
                <a:gd name="connsiteX4523" fmla="*/ 4746274 w 6891715"/>
                <a:gd name="connsiteY4523" fmla="*/ 4799677 h 6367455"/>
                <a:gd name="connsiteX4524" fmla="*/ 4729446 w 6891715"/>
                <a:gd name="connsiteY4524" fmla="*/ 4799677 h 6367455"/>
                <a:gd name="connsiteX4525" fmla="*/ 4726271 w 6891715"/>
                <a:gd name="connsiteY4525" fmla="*/ 4807941 h 6367455"/>
                <a:gd name="connsiteX4526" fmla="*/ 4713571 w 6891715"/>
                <a:gd name="connsiteY4526" fmla="*/ 4802856 h 6367455"/>
                <a:gd name="connsiteX4527" fmla="*/ 4712301 w 6891715"/>
                <a:gd name="connsiteY4527" fmla="*/ 4792367 h 6367455"/>
                <a:gd name="connsiteX4528" fmla="*/ 4740559 w 6891715"/>
                <a:gd name="connsiteY4528" fmla="*/ 4785692 h 6367455"/>
                <a:gd name="connsiteX4529" fmla="*/ 4746909 w 6891715"/>
                <a:gd name="connsiteY4529" fmla="*/ 4784738 h 6367455"/>
                <a:gd name="connsiteX4530" fmla="*/ 4737384 w 6891715"/>
                <a:gd name="connsiteY4530" fmla="*/ 4768846 h 6367455"/>
                <a:gd name="connsiteX4531" fmla="*/ 4717381 w 6891715"/>
                <a:gd name="connsiteY4531" fmla="*/ 4764714 h 6367455"/>
                <a:gd name="connsiteX4532" fmla="*/ 4706586 w 6891715"/>
                <a:gd name="connsiteY4532" fmla="*/ 4770117 h 6367455"/>
                <a:gd name="connsiteX4533" fmla="*/ 4689759 w 6891715"/>
                <a:gd name="connsiteY4533" fmla="*/ 4756767 h 6367455"/>
                <a:gd name="connsiteX4534" fmla="*/ 4687536 w 6891715"/>
                <a:gd name="connsiteY4534" fmla="*/ 4752317 h 6367455"/>
                <a:gd name="connsiteX4535" fmla="*/ 4704681 w 6891715"/>
                <a:gd name="connsiteY4535" fmla="*/ 4757721 h 6367455"/>
                <a:gd name="connsiteX4536" fmla="*/ 4709761 w 6891715"/>
                <a:gd name="connsiteY4536" fmla="*/ 4754225 h 6367455"/>
                <a:gd name="connsiteX4537" fmla="*/ 4729129 w 6891715"/>
                <a:gd name="connsiteY4537" fmla="*/ 4759628 h 6367455"/>
                <a:gd name="connsiteX4538" fmla="*/ 4748179 w 6891715"/>
                <a:gd name="connsiteY4538" fmla="*/ 4763442 h 6367455"/>
                <a:gd name="connsiteX4539" fmla="*/ 4764054 w 6891715"/>
                <a:gd name="connsiteY4539" fmla="*/ 4769799 h 6367455"/>
                <a:gd name="connsiteX4540" fmla="*/ 4808821 w 6891715"/>
                <a:gd name="connsiteY4540" fmla="*/ 4724982 h 6367455"/>
                <a:gd name="connsiteX4541" fmla="*/ 4767864 w 6891715"/>
                <a:gd name="connsiteY4541" fmla="*/ 4752953 h 6367455"/>
                <a:gd name="connsiteX4542" fmla="*/ 4745956 w 6891715"/>
                <a:gd name="connsiteY4542" fmla="*/ 4759310 h 6367455"/>
                <a:gd name="connsiteX4543" fmla="*/ 4735161 w 6891715"/>
                <a:gd name="connsiteY4543" fmla="*/ 4747868 h 6367455"/>
                <a:gd name="connsiteX4544" fmla="*/ 4727541 w 6891715"/>
                <a:gd name="connsiteY4544" fmla="*/ 4738332 h 6367455"/>
                <a:gd name="connsiteX4545" fmla="*/ 4725636 w 6891715"/>
                <a:gd name="connsiteY4545" fmla="*/ 4731339 h 6367455"/>
                <a:gd name="connsiteX4546" fmla="*/ 4723414 w 6891715"/>
                <a:gd name="connsiteY4546" fmla="*/ 4717354 h 6367455"/>
                <a:gd name="connsiteX4547" fmla="*/ 4731351 w 6891715"/>
                <a:gd name="connsiteY4547" fmla="*/ 4710043 h 6367455"/>
                <a:gd name="connsiteX4548" fmla="*/ 4726271 w 6891715"/>
                <a:gd name="connsiteY4548" fmla="*/ 4699236 h 6367455"/>
                <a:gd name="connsiteX4549" fmla="*/ 4725001 w 6891715"/>
                <a:gd name="connsiteY4549" fmla="*/ 4688747 h 6367455"/>
                <a:gd name="connsiteX4550" fmla="*/ 4720874 w 6891715"/>
                <a:gd name="connsiteY4550" fmla="*/ 4703686 h 6367455"/>
                <a:gd name="connsiteX4551" fmla="*/ 4725001 w 6891715"/>
                <a:gd name="connsiteY4551" fmla="*/ 4708772 h 6367455"/>
                <a:gd name="connsiteX4552" fmla="*/ 4714841 w 6891715"/>
                <a:gd name="connsiteY4552" fmla="*/ 4717354 h 6367455"/>
                <a:gd name="connsiteX4553" fmla="*/ 4717064 w 6891715"/>
                <a:gd name="connsiteY4553" fmla="*/ 4729114 h 6367455"/>
                <a:gd name="connsiteX4554" fmla="*/ 4722144 w 6891715"/>
                <a:gd name="connsiteY4554" fmla="*/ 4737378 h 6367455"/>
                <a:gd name="connsiteX4555" fmla="*/ 4720239 w 6891715"/>
                <a:gd name="connsiteY4555" fmla="*/ 4744689 h 6367455"/>
                <a:gd name="connsiteX4556" fmla="*/ 4708809 w 6891715"/>
                <a:gd name="connsiteY4556" fmla="*/ 4749139 h 6367455"/>
                <a:gd name="connsiteX4557" fmla="*/ 4701189 w 6891715"/>
                <a:gd name="connsiteY4557" fmla="*/ 4742782 h 6367455"/>
                <a:gd name="connsiteX4558" fmla="*/ 4696109 w 6891715"/>
                <a:gd name="connsiteY4558" fmla="*/ 4747232 h 6367455"/>
                <a:gd name="connsiteX4559" fmla="*/ 4683409 w 6891715"/>
                <a:gd name="connsiteY4559" fmla="*/ 4747232 h 6367455"/>
                <a:gd name="connsiteX4560" fmla="*/ 4695791 w 6891715"/>
                <a:gd name="connsiteY4560" fmla="*/ 4725936 h 6367455"/>
                <a:gd name="connsiteX4561" fmla="*/ 4684044 w 6891715"/>
                <a:gd name="connsiteY4561" fmla="*/ 4726254 h 6367455"/>
                <a:gd name="connsiteX4562" fmla="*/ 4679916 w 6891715"/>
                <a:gd name="connsiteY4562" fmla="*/ 4718943 h 6367455"/>
                <a:gd name="connsiteX4563" fmla="*/ 4682456 w 6891715"/>
                <a:gd name="connsiteY4563" fmla="*/ 4738650 h 6367455"/>
                <a:gd name="connsiteX4564" fmla="*/ 4676106 w 6891715"/>
                <a:gd name="connsiteY4564" fmla="*/ 4744371 h 6367455"/>
                <a:gd name="connsiteX4565" fmla="*/ 4659914 w 6891715"/>
                <a:gd name="connsiteY4565" fmla="*/ 4746596 h 6367455"/>
                <a:gd name="connsiteX4566" fmla="*/ 4649436 w 6891715"/>
                <a:gd name="connsiteY4566" fmla="*/ 4751682 h 6367455"/>
                <a:gd name="connsiteX4567" fmla="*/ 4619591 w 6891715"/>
                <a:gd name="connsiteY4567" fmla="*/ 4753271 h 6367455"/>
                <a:gd name="connsiteX4568" fmla="*/ 4614829 w 6891715"/>
                <a:gd name="connsiteY4568" fmla="*/ 4759628 h 6367455"/>
                <a:gd name="connsiteX4569" fmla="*/ 4618956 w 6891715"/>
                <a:gd name="connsiteY4569" fmla="*/ 4769799 h 6367455"/>
                <a:gd name="connsiteX4570" fmla="*/ 4611654 w 6891715"/>
                <a:gd name="connsiteY4570" fmla="*/ 4781560 h 6367455"/>
                <a:gd name="connsiteX4571" fmla="*/ 4609749 w 6891715"/>
                <a:gd name="connsiteY4571" fmla="*/ 4797452 h 6367455"/>
                <a:gd name="connsiteX4572" fmla="*/ 4597049 w 6891715"/>
                <a:gd name="connsiteY4572" fmla="*/ 4809213 h 6367455"/>
                <a:gd name="connsiteX4573" fmla="*/ 4587524 w 6891715"/>
                <a:gd name="connsiteY4573" fmla="*/ 4820655 h 6367455"/>
                <a:gd name="connsiteX4574" fmla="*/ 4587524 w 6891715"/>
                <a:gd name="connsiteY4574" fmla="*/ 4816523 h 6367455"/>
                <a:gd name="connsiteX4575" fmla="*/ 4592921 w 6891715"/>
                <a:gd name="connsiteY4575" fmla="*/ 4807941 h 6367455"/>
                <a:gd name="connsiteX4576" fmla="*/ 4583396 w 6891715"/>
                <a:gd name="connsiteY4576" fmla="*/ 4805081 h 6367455"/>
                <a:gd name="connsiteX4577" fmla="*/ 4575776 w 6891715"/>
                <a:gd name="connsiteY4577" fmla="*/ 4799995 h 6367455"/>
                <a:gd name="connsiteX4578" fmla="*/ 4572601 w 6891715"/>
                <a:gd name="connsiteY4578" fmla="*/ 4788235 h 6367455"/>
                <a:gd name="connsiteX4579" fmla="*/ 4568474 w 6891715"/>
                <a:gd name="connsiteY4579" fmla="*/ 4796816 h 6367455"/>
                <a:gd name="connsiteX4580" fmla="*/ 4565299 w 6891715"/>
                <a:gd name="connsiteY4580" fmla="*/ 4787599 h 6367455"/>
                <a:gd name="connsiteX4581" fmla="*/ 4556726 w 6891715"/>
                <a:gd name="connsiteY4581" fmla="*/ 4784420 h 6367455"/>
                <a:gd name="connsiteX4582" fmla="*/ 4553551 w 6891715"/>
                <a:gd name="connsiteY4582" fmla="*/ 4798088 h 6367455"/>
                <a:gd name="connsiteX4583" fmla="*/ 4566251 w 6891715"/>
                <a:gd name="connsiteY4583" fmla="*/ 4811755 h 6367455"/>
                <a:gd name="connsiteX4584" fmla="*/ 4574824 w 6891715"/>
                <a:gd name="connsiteY4584" fmla="*/ 4815887 h 6367455"/>
                <a:gd name="connsiteX4585" fmla="*/ 4580539 w 6891715"/>
                <a:gd name="connsiteY4585" fmla="*/ 4820020 h 6367455"/>
                <a:gd name="connsiteX4586" fmla="*/ 4581491 w 6891715"/>
                <a:gd name="connsiteY4586" fmla="*/ 4832416 h 6367455"/>
                <a:gd name="connsiteX4587" fmla="*/ 4576094 w 6891715"/>
                <a:gd name="connsiteY4587" fmla="*/ 4845130 h 6367455"/>
                <a:gd name="connsiteX4588" fmla="*/ 4564664 w 6891715"/>
                <a:gd name="connsiteY4588" fmla="*/ 4848308 h 6367455"/>
                <a:gd name="connsiteX4589" fmla="*/ 4557361 w 6891715"/>
                <a:gd name="connsiteY4589" fmla="*/ 4856890 h 6367455"/>
                <a:gd name="connsiteX4590" fmla="*/ 4552281 w 6891715"/>
                <a:gd name="connsiteY4590" fmla="*/ 4857844 h 6367455"/>
                <a:gd name="connsiteX4591" fmla="*/ 4539264 w 6891715"/>
                <a:gd name="connsiteY4591" fmla="*/ 4858479 h 6367455"/>
                <a:gd name="connsiteX4592" fmla="*/ 4523388 w 6891715"/>
                <a:gd name="connsiteY4592" fmla="*/ 4862611 h 6367455"/>
                <a:gd name="connsiteX4593" fmla="*/ 4531961 w 6891715"/>
                <a:gd name="connsiteY4593" fmla="*/ 4871193 h 6367455"/>
                <a:gd name="connsiteX4594" fmla="*/ 4513228 w 6891715"/>
                <a:gd name="connsiteY4594" fmla="*/ 4882636 h 6367455"/>
                <a:gd name="connsiteX4595" fmla="*/ 4507831 w 6891715"/>
                <a:gd name="connsiteY4595" fmla="*/ 4875325 h 6367455"/>
                <a:gd name="connsiteX4596" fmla="*/ 4504338 w 6891715"/>
                <a:gd name="connsiteY4596" fmla="*/ 4865154 h 6367455"/>
                <a:gd name="connsiteX4597" fmla="*/ 4508466 w 6891715"/>
                <a:gd name="connsiteY4597" fmla="*/ 4859751 h 6367455"/>
                <a:gd name="connsiteX4598" fmla="*/ 4508466 w 6891715"/>
                <a:gd name="connsiteY4598" fmla="*/ 4849262 h 6367455"/>
                <a:gd name="connsiteX4599" fmla="*/ 4502116 w 6891715"/>
                <a:gd name="connsiteY4599" fmla="*/ 4843858 h 6367455"/>
                <a:gd name="connsiteX4600" fmla="*/ 4493861 w 6891715"/>
                <a:gd name="connsiteY4600" fmla="*/ 4868333 h 6367455"/>
                <a:gd name="connsiteX4601" fmla="*/ 4492908 w 6891715"/>
                <a:gd name="connsiteY4601" fmla="*/ 4884861 h 6367455"/>
                <a:gd name="connsiteX4602" fmla="*/ 4503703 w 6891715"/>
                <a:gd name="connsiteY4602" fmla="*/ 4891218 h 6367455"/>
                <a:gd name="connsiteX4603" fmla="*/ 4505926 w 6891715"/>
                <a:gd name="connsiteY4603" fmla="*/ 4905203 h 6367455"/>
                <a:gd name="connsiteX4604" fmla="*/ 4497671 w 6891715"/>
                <a:gd name="connsiteY4604" fmla="*/ 4910289 h 6367455"/>
                <a:gd name="connsiteX4605" fmla="*/ 4499868 w 6891715"/>
                <a:gd name="connsiteY4605" fmla="*/ 4919360 h 6367455"/>
                <a:gd name="connsiteX4606" fmla="*/ 4500840 w 6891715"/>
                <a:gd name="connsiteY4606" fmla="*/ 4920286 h 6367455"/>
                <a:gd name="connsiteX4607" fmla="*/ 4506875 w 6891715"/>
                <a:gd name="connsiteY4607" fmla="*/ 4943464 h 6367455"/>
                <a:gd name="connsiteX4608" fmla="*/ 4505922 w 6891715"/>
                <a:gd name="connsiteY4608" fmla="*/ 4967594 h 6367455"/>
                <a:gd name="connsiteX4609" fmla="*/ 4499570 w 6891715"/>
                <a:gd name="connsiteY4609" fmla="*/ 4964736 h 6367455"/>
                <a:gd name="connsiteX4610" fmla="*/ 4505922 w 6891715"/>
                <a:gd name="connsiteY4610" fmla="*/ 4976166 h 6367455"/>
                <a:gd name="connsiteX4611" fmla="*/ 4504969 w 6891715"/>
                <a:gd name="connsiteY4611" fmla="*/ 4987596 h 6367455"/>
                <a:gd name="connsiteX4612" fmla="*/ 4487183 w 6891715"/>
                <a:gd name="connsiteY4612" fmla="*/ 4995216 h 6367455"/>
                <a:gd name="connsiteX4613" fmla="*/ 4475749 w 6891715"/>
                <a:gd name="connsiteY4613" fmla="*/ 5001884 h 6367455"/>
                <a:gd name="connsiteX4614" fmla="*/ 4460821 w 6891715"/>
                <a:gd name="connsiteY4614" fmla="*/ 5005059 h 6367455"/>
                <a:gd name="connsiteX4615" fmla="*/ 4447164 w 6891715"/>
                <a:gd name="connsiteY4615" fmla="*/ 5022204 h 6367455"/>
                <a:gd name="connsiteX4616" fmla="*/ 4430330 w 6891715"/>
                <a:gd name="connsiteY4616" fmla="*/ 5038079 h 6367455"/>
                <a:gd name="connsiteX4617" fmla="*/ 4433506 w 6891715"/>
                <a:gd name="connsiteY4617" fmla="*/ 5029506 h 6367455"/>
                <a:gd name="connsiteX4618" fmla="*/ 4443988 w 6891715"/>
                <a:gd name="connsiteY4618" fmla="*/ 5017759 h 6367455"/>
                <a:gd name="connsiteX4619" fmla="*/ 4443988 w 6891715"/>
                <a:gd name="connsiteY4619" fmla="*/ 5008234 h 6367455"/>
                <a:gd name="connsiteX4620" fmla="*/ 4454469 w 6891715"/>
                <a:gd name="connsiteY4620" fmla="*/ 5000931 h 6367455"/>
                <a:gd name="connsiteX4621" fmla="*/ 4464950 w 6891715"/>
                <a:gd name="connsiteY4621" fmla="*/ 4992359 h 6367455"/>
                <a:gd name="connsiteX4622" fmla="*/ 4463997 w 6891715"/>
                <a:gd name="connsiteY4622" fmla="*/ 4986961 h 6367455"/>
                <a:gd name="connsiteX4623" fmla="*/ 4449069 w 6891715"/>
                <a:gd name="connsiteY4623" fmla="*/ 4990136 h 6367455"/>
                <a:gd name="connsiteX4624" fmla="*/ 4452245 w 6891715"/>
                <a:gd name="connsiteY4624" fmla="*/ 4980929 h 6367455"/>
                <a:gd name="connsiteX4625" fmla="*/ 4449069 w 6891715"/>
                <a:gd name="connsiteY4625" fmla="*/ 4971404 h 6367455"/>
                <a:gd name="connsiteX4626" fmla="*/ 4439223 w 6891715"/>
                <a:gd name="connsiteY4626" fmla="*/ 4964101 h 6367455"/>
                <a:gd name="connsiteX4627" fmla="*/ 4429060 w 6891715"/>
                <a:gd name="connsiteY4627" fmla="*/ 4968229 h 6367455"/>
                <a:gd name="connsiteX4628" fmla="*/ 4424613 w 6891715"/>
                <a:gd name="connsiteY4628" fmla="*/ 4976801 h 6367455"/>
                <a:gd name="connsiteX4629" fmla="*/ 4411909 w 6891715"/>
                <a:gd name="connsiteY4629" fmla="*/ 4972991 h 6367455"/>
                <a:gd name="connsiteX4630" fmla="*/ 4410956 w 6891715"/>
                <a:gd name="connsiteY4630" fmla="*/ 4981246 h 6367455"/>
                <a:gd name="connsiteX4631" fmla="*/ 4432236 w 6891715"/>
                <a:gd name="connsiteY4631" fmla="*/ 4983151 h 6367455"/>
                <a:gd name="connsiteX4632" fmla="*/ 4435412 w 6891715"/>
                <a:gd name="connsiteY4632" fmla="*/ 4985374 h 6367455"/>
                <a:gd name="connsiteX4633" fmla="*/ 4438588 w 6891715"/>
                <a:gd name="connsiteY4633" fmla="*/ 4991724 h 6367455"/>
                <a:gd name="connsiteX4634" fmla="*/ 4428107 w 6891715"/>
                <a:gd name="connsiteY4634" fmla="*/ 5004424 h 6367455"/>
                <a:gd name="connsiteX4635" fmla="*/ 4426201 w 6891715"/>
                <a:gd name="connsiteY4635" fmla="*/ 5009821 h 6367455"/>
                <a:gd name="connsiteX4636" fmla="*/ 4420802 w 6891715"/>
                <a:gd name="connsiteY4636" fmla="*/ 5011726 h 6367455"/>
                <a:gd name="connsiteX4637" fmla="*/ 4417626 w 6891715"/>
                <a:gd name="connsiteY4637" fmla="*/ 5007599 h 6367455"/>
                <a:gd name="connsiteX4638" fmla="*/ 4413497 w 6891715"/>
                <a:gd name="connsiteY4638" fmla="*/ 5011726 h 6367455"/>
                <a:gd name="connsiteX4639" fmla="*/ 4420802 w 6891715"/>
                <a:gd name="connsiteY4639" fmla="*/ 5021251 h 6367455"/>
                <a:gd name="connsiteX4640" fmla="*/ 4420802 w 6891715"/>
                <a:gd name="connsiteY4640" fmla="*/ 5028554 h 6367455"/>
                <a:gd name="connsiteX4641" fmla="*/ 4410638 w 6891715"/>
                <a:gd name="connsiteY4641" fmla="*/ 5035221 h 6367455"/>
                <a:gd name="connsiteX4642" fmla="*/ 4411591 w 6891715"/>
                <a:gd name="connsiteY4642" fmla="*/ 5046334 h 6367455"/>
                <a:gd name="connsiteX4643" fmla="*/ 4416673 w 6891715"/>
                <a:gd name="connsiteY4643" fmla="*/ 5034904 h 6367455"/>
                <a:gd name="connsiteX4644" fmla="*/ 4430330 w 6891715"/>
                <a:gd name="connsiteY4644" fmla="*/ 5031729 h 6367455"/>
                <a:gd name="connsiteX4645" fmla="*/ 4430330 w 6891715"/>
                <a:gd name="connsiteY4645" fmla="*/ 5038079 h 6367455"/>
                <a:gd name="connsiteX4646" fmla="*/ 4408415 w 6891715"/>
                <a:gd name="connsiteY4646" fmla="*/ 5059351 h 6367455"/>
                <a:gd name="connsiteX4647" fmla="*/ 4409368 w 6891715"/>
                <a:gd name="connsiteY4647" fmla="*/ 5066654 h 6367455"/>
                <a:gd name="connsiteX4648" fmla="*/ 4410956 w 6891715"/>
                <a:gd name="connsiteY4648" fmla="*/ 5082529 h 6367455"/>
                <a:gd name="connsiteX4649" fmla="*/ 4409050 w 6891715"/>
                <a:gd name="connsiteY4649" fmla="*/ 5116184 h 6367455"/>
                <a:gd name="connsiteX4650" fmla="*/ 4416673 w 6891715"/>
                <a:gd name="connsiteY4650" fmla="*/ 5138091 h 6367455"/>
                <a:gd name="connsiteX4651" fmla="*/ 4416388 w 6891715"/>
                <a:gd name="connsiteY4651" fmla="*/ 5137963 h 6367455"/>
                <a:gd name="connsiteX4652" fmla="*/ 4413532 w 6891715"/>
                <a:gd name="connsiteY4652" fmla="*/ 5157060 h 6367455"/>
                <a:gd name="connsiteX4653" fmla="*/ 4399569 w 6891715"/>
                <a:gd name="connsiteY4653" fmla="*/ 5177430 h 6367455"/>
                <a:gd name="connsiteX4654" fmla="*/ 4398617 w 6891715"/>
                <a:gd name="connsiteY4654" fmla="*/ 5183796 h 6367455"/>
                <a:gd name="connsiteX4655" fmla="*/ 4376721 w 6891715"/>
                <a:gd name="connsiteY4655" fmla="*/ 5181886 h 6367455"/>
                <a:gd name="connsiteX4656" fmla="*/ 4365932 w 6891715"/>
                <a:gd name="connsiteY4656" fmla="*/ 5188252 h 6367455"/>
                <a:gd name="connsiteX4657" fmla="*/ 4345306 w 6891715"/>
                <a:gd name="connsiteY4657" fmla="*/ 5219125 h 6367455"/>
                <a:gd name="connsiteX4658" fmla="*/ 4332930 w 6891715"/>
                <a:gd name="connsiteY4658" fmla="*/ 5259229 h 6367455"/>
                <a:gd name="connsiteX4659" fmla="*/ 4330709 w 6891715"/>
                <a:gd name="connsiteY4659" fmla="*/ 5271960 h 6367455"/>
                <a:gd name="connsiteX4660" fmla="*/ 4323093 w 6891715"/>
                <a:gd name="connsiteY4660" fmla="*/ 5274188 h 6367455"/>
                <a:gd name="connsiteX4661" fmla="*/ 4314207 w 6891715"/>
                <a:gd name="connsiteY4661" fmla="*/ 5282782 h 6367455"/>
                <a:gd name="connsiteX4662" fmla="*/ 4314207 w 6891715"/>
                <a:gd name="connsiteY4662" fmla="*/ 5291057 h 6367455"/>
                <a:gd name="connsiteX4663" fmla="*/ 4306591 w 6891715"/>
                <a:gd name="connsiteY4663" fmla="*/ 5287874 h 6367455"/>
                <a:gd name="connsiteX4664" fmla="*/ 4298024 w 6891715"/>
                <a:gd name="connsiteY4664" fmla="*/ 5290102 h 6367455"/>
                <a:gd name="connsiteX4665" fmla="*/ 4297072 w 6891715"/>
                <a:gd name="connsiteY4665" fmla="*/ 5298696 h 6367455"/>
                <a:gd name="connsiteX4666" fmla="*/ 4290725 w 6891715"/>
                <a:gd name="connsiteY4666" fmla="*/ 5302834 h 6367455"/>
                <a:gd name="connsiteX4667" fmla="*/ 4296437 w 6891715"/>
                <a:gd name="connsiteY4667" fmla="*/ 5306016 h 6367455"/>
                <a:gd name="connsiteX4668" fmla="*/ 4304370 w 6891715"/>
                <a:gd name="connsiteY4668" fmla="*/ 5300606 h 6367455"/>
                <a:gd name="connsiteX4669" fmla="*/ 4317381 w 6891715"/>
                <a:gd name="connsiteY4669" fmla="*/ 5301879 h 6367455"/>
                <a:gd name="connsiteX4670" fmla="*/ 4324679 w 6891715"/>
                <a:gd name="connsiteY4670" fmla="*/ 5304743 h 6367455"/>
                <a:gd name="connsiteX4671" fmla="*/ 4327853 w 6891715"/>
                <a:gd name="connsiteY4671" fmla="*/ 5312064 h 6367455"/>
                <a:gd name="connsiteX4672" fmla="*/ 4329122 w 6891715"/>
                <a:gd name="connsiteY4672" fmla="*/ 5321612 h 6367455"/>
                <a:gd name="connsiteX4673" fmla="*/ 4331343 w 6891715"/>
                <a:gd name="connsiteY4673" fmla="*/ 5327023 h 6367455"/>
                <a:gd name="connsiteX4674" fmla="*/ 4343084 w 6891715"/>
                <a:gd name="connsiteY4674" fmla="*/ 5338163 h 6367455"/>
                <a:gd name="connsiteX4675" fmla="*/ 4348479 w 6891715"/>
                <a:gd name="connsiteY4675" fmla="*/ 5349939 h 6367455"/>
                <a:gd name="connsiteX4676" fmla="*/ 4347949 w 6891715"/>
                <a:gd name="connsiteY4676" fmla="*/ 5350022 h 6367455"/>
                <a:gd name="connsiteX4677" fmla="*/ 4354478 w 6891715"/>
                <a:gd name="connsiteY4677" fmla="*/ 5386173 h 6367455"/>
                <a:gd name="connsiteX4678" fmla="*/ 4367495 w 6891715"/>
                <a:gd name="connsiteY4678" fmla="*/ 5416728 h 6367455"/>
                <a:gd name="connsiteX4679" fmla="*/ 4394165 w 6891715"/>
                <a:gd name="connsiteY4679" fmla="*/ 5435506 h 6367455"/>
                <a:gd name="connsiteX4680" fmla="*/ 4426868 w 6891715"/>
                <a:gd name="connsiteY4680" fmla="*/ 5452056 h 6367455"/>
                <a:gd name="connsiteX4681" fmla="*/ 4440838 w 6891715"/>
                <a:gd name="connsiteY4681" fmla="*/ 5454920 h 6367455"/>
                <a:gd name="connsiteX4682" fmla="*/ 4447188 w 6891715"/>
                <a:gd name="connsiteY4682" fmla="*/ 5451738 h 6367455"/>
                <a:gd name="connsiteX4683" fmla="*/ 4452903 w 6891715"/>
                <a:gd name="connsiteY4683" fmla="*/ 5461604 h 6367455"/>
                <a:gd name="connsiteX4684" fmla="*/ 4450680 w 6891715"/>
                <a:gd name="connsiteY4684" fmla="*/ 5467969 h 6367455"/>
                <a:gd name="connsiteX4685" fmla="*/ 4447505 w 6891715"/>
                <a:gd name="connsiteY4685" fmla="*/ 5471470 h 6367455"/>
                <a:gd name="connsiteX4686" fmla="*/ 4449093 w 6891715"/>
                <a:gd name="connsiteY4686" fmla="*/ 5473380 h 6367455"/>
                <a:gd name="connsiteX4687" fmla="*/ 4444330 w 6891715"/>
                <a:gd name="connsiteY4687" fmla="*/ 5483883 h 6367455"/>
                <a:gd name="connsiteX4688" fmla="*/ 4442108 w 6891715"/>
                <a:gd name="connsiteY4688" fmla="*/ 5490248 h 6367455"/>
                <a:gd name="connsiteX4689" fmla="*/ 4426233 w 6891715"/>
                <a:gd name="connsiteY4689" fmla="*/ 5488021 h 6367455"/>
                <a:gd name="connsiteX4690" fmla="*/ 4416708 w 6891715"/>
                <a:gd name="connsiteY4690" fmla="*/ 5487066 h 6367455"/>
                <a:gd name="connsiteX4691" fmla="*/ 4398610 w 6891715"/>
                <a:gd name="connsiteY4691" fmla="*/ 5486111 h 6367455"/>
                <a:gd name="connsiteX4692" fmla="*/ 4374163 w 6891715"/>
                <a:gd name="connsiteY4692" fmla="*/ 5482292 h 6367455"/>
                <a:gd name="connsiteX4693" fmla="*/ 4361463 w 6891715"/>
                <a:gd name="connsiteY4693" fmla="*/ 5481337 h 6367455"/>
                <a:gd name="connsiteX4694" fmla="*/ 4336380 w 6891715"/>
                <a:gd name="connsiteY4694" fmla="*/ 5489612 h 6367455"/>
                <a:gd name="connsiteX4695" fmla="*/ 4311933 w 6891715"/>
                <a:gd name="connsiteY4695" fmla="*/ 5483883 h 6367455"/>
                <a:gd name="connsiteX4696" fmla="*/ 4298280 w 6891715"/>
                <a:gd name="connsiteY4696" fmla="*/ 5488021 h 6367455"/>
                <a:gd name="connsiteX4697" fmla="*/ 4289073 w 6891715"/>
                <a:gd name="connsiteY4697" fmla="*/ 5510300 h 6367455"/>
                <a:gd name="connsiteX4698" fmla="*/ 4278278 w 6891715"/>
                <a:gd name="connsiteY4698" fmla="*/ 5522076 h 6367455"/>
                <a:gd name="connsiteX4699" fmla="*/ 4253195 w 6891715"/>
                <a:gd name="connsiteY4699" fmla="*/ 5536080 h 6367455"/>
                <a:gd name="connsiteX4700" fmla="*/ 4224620 w 6891715"/>
                <a:gd name="connsiteY4700" fmla="*/ 5550084 h 6367455"/>
                <a:gd name="connsiteX4701" fmla="*/ 4209063 w 6891715"/>
                <a:gd name="connsiteY4701" fmla="*/ 5568225 h 6367455"/>
                <a:gd name="connsiteX4702" fmla="*/ 4191283 w 6891715"/>
                <a:gd name="connsiteY4702" fmla="*/ 5582866 h 6367455"/>
                <a:gd name="connsiteX4703" fmla="*/ 4191283 w 6891715"/>
                <a:gd name="connsiteY4703" fmla="*/ 5592732 h 6367455"/>
                <a:gd name="connsiteX4704" fmla="*/ 4172233 w 6891715"/>
                <a:gd name="connsiteY4704" fmla="*/ 5602280 h 6367455"/>
                <a:gd name="connsiteX4705" fmla="*/ 4169058 w 6891715"/>
                <a:gd name="connsiteY4705" fmla="*/ 5601007 h 6367455"/>
                <a:gd name="connsiteX4706" fmla="*/ 4173185 w 6891715"/>
                <a:gd name="connsiteY4706" fmla="*/ 5594642 h 6367455"/>
                <a:gd name="connsiteX4707" fmla="*/ 4175408 w 6891715"/>
                <a:gd name="connsiteY4707" fmla="*/ 5585412 h 6367455"/>
                <a:gd name="connsiteX4708" fmla="*/ 4168105 w 6891715"/>
                <a:gd name="connsiteY4708" fmla="*/ 5578092 h 6367455"/>
                <a:gd name="connsiteX4709" fmla="*/ 4173820 w 6891715"/>
                <a:gd name="connsiteY4709" fmla="*/ 5569498 h 6367455"/>
                <a:gd name="connsiteX4710" fmla="*/ 4185568 w 6891715"/>
                <a:gd name="connsiteY4710" fmla="*/ 5564088 h 6367455"/>
                <a:gd name="connsiteX4711" fmla="*/ 4204618 w 6891715"/>
                <a:gd name="connsiteY4711" fmla="*/ 5551357 h 6367455"/>
                <a:gd name="connsiteX4712" fmla="*/ 4226843 w 6891715"/>
                <a:gd name="connsiteY4712" fmla="*/ 5537353 h 6367455"/>
                <a:gd name="connsiteX4713" fmla="*/ 4235098 w 6891715"/>
                <a:gd name="connsiteY4713" fmla="*/ 5534170 h 6367455"/>
                <a:gd name="connsiteX4714" fmla="*/ 4235098 w 6891715"/>
                <a:gd name="connsiteY4714" fmla="*/ 5524622 h 6367455"/>
                <a:gd name="connsiteX4715" fmla="*/ 4224620 w 6891715"/>
                <a:gd name="connsiteY4715" fmla="*/ 5528123 h 6367455"/>
                <a:gd name="connsiteX4716" fmla="*/ 4202395 w 6891715"/>
                <a:gd name="connsiteY4716" fmla="*/ 5533215 h 6367455"/>
                <a:gd name="connsiteX4717" fmla="*/ 4184615 w 6891715"/>
                <a:gd name="connsiteY4717" fmla="*/ 5544036 h 6367455"/>
                <a:gd name="connsiteX4718" fmla="*/ 4167470 w 6891715"/>
                <a:gd name="connsiteY4718" fmla="*/ 5537989 h 6367455"/>
                <a:gd name="connsiteX4719" fmla="*/ 4163025 w 6891715"/>
                <a:gd name="connsiteY4719" fmla="*/ 5522076 h 6367455"/>
                <a:gd name="connsiteX4720" fmla="*/ 4160928 w 6891715"/>
                <a:gd name="connsiteY4720" fmla="*/ 5513064 h 6367455"/>
                <a:gd name="connsiteX4721" fmla="*/ 4150640 w 6891715"/>
                <a:gd name="connsiteY4721" fmla="*/ 5513376 h 6367455"/>
                <a:gd name="connsiteX4722" fmla="*/ 4135718 w 6891715"/>
                <a:gd name="connsiteY4722" fmla="*/ 5512423 h 6367455"/>
                <a:gd name="connsiteX4723" fmla="*/ 4123970 w 6891715"/>
                <a:gd name="connsiteY4723" fmla="*/ 5504168 h 6367455"/>
                <a:gd name="connsiteX4724" fmla="*/ 4098570 w 6891715"/>
                <a:gd name="connsiteY4724" fmla="*/ 5493373 h 6367455"/>
                <a:gd name="connsiteX4725" fmla="*/ 4080473 w 6891715"/>
                <a:gd name="connsiteY4725" fmla="*/ 5491786 h 6367455"/>
                <a:gd name="connsiteX4726" fmla="*/ 4071900 w 6891715"/>
                <a:gd name="connsiteY4726" fmla="*/ 5495913 h 6367455"/>
                <a:gd name="connsiteX4727" fmla="*/ 4066820 w 6891715"/>
                <a:gd name="connsiteY4727" fmla="*/ 5485436 h 6367455"/>
                <a:gd name="connsiteX4728" fmla="*/ 4073170 w 6891715"/>
                <a:gd name="connsiteY4728" fmla="*/ 5474641 h 6367455"/>
                <a:gd name="connsiteX4729" fmla="*/ 4059200 w 6891715"/>
                <a:gd name="connsiteY4729" fmla="*/ 5477181 h 6367455"/>
                <a:gd name="connsiteX4730" fmla="*/ 4060470 w 6891715"/>
                <a:gd name="connsiteY4730" fmla="*/ 5486706 h 6367455"/>
                <a:gd name="connsiteX4731" fmla="*/ 4055073 w 6891715"/>
                <a:gd name="connsiteY4731" fmla="*/ 5494326 h 6367455"/>
                <a:gd name="connsiteX4732" fmla="*/ 4044913 w 6891715"/>
                <a:gd name="connsiteY4732" fmla="*/ 5497501 h 6367455"/>
                <a:gd name="connsiteX4733" fmla="*/ 4033165 w 6891715"/>
                <a:gd name="connsiteY4733" fmla="*/ 5498453 h 6367455"/>
                <a:gd name="connsiteX4734" fmla="*/ 4027768 w 6891715"/>
                <a:gd name="connsiteY4734" fmla="*/ 5493056 h 6367455"/>
                <a:gd name="connsiteX4735" fmla="*/ 3999193 w 6891715"/>
                <a:gd name="connsiteY4735" fmla="*/ 5494643 h 6367455"/>
                <a:gd name="connsiteX4736" fmla="*/ 3999193 w 6891715"/>
                <a:gd name="connsiteY4736" fmla="*/ 5501946 h 6367455"/>
                <a:gd name="connsiteX4737" fmla="*/ 3989668 w 6891715"/>
                <a:gd name="connsiteY4737" fmla="*/ 5512741 h 6367455"/>
                <a:gd name="connsiteX4738" fmla="*/ 3974110 w 6891715"/>
                <a:gd name="connsiteY4738" fmla="*/ 5516868 h 6367455"/>
                <a:gd name="connsiteX4739" fmla="*/ 3968713 w 6891715"/>
                <a:gd name="connsiteY4739" fmla="*/ 5516868 h 6367455"/>
                <a:gd name="connsiteX4740" fmla="*/ 3951885 w 6891715"/>
                <a:gd name="connsiteY4740" fmla="*/ 5506708 h 6367455"/>
                <a:gd name="connsiteX4741" fmla="*/ 3940138 w 6891715"/>
                <a:gd name="connsiteY4741" fmla="*/ 5520361 h 6367455"/>
                <a:gd name="connsiteX4742" fmla="*/ 3941090 w 6891715"/>
                <a:gd name="connsiteY4742" fmla="*/ 5532108 h 6367455"/>
                <a:gd name="connsiteX4743" fmla="*/ 3953790 w 6891715"/>
                <a:gd name="connsiteY4743" fmla="*/ 5537188 h 6367455"/>
                <a:gd name="connsiteX4744" fmla="*/ 3946805 w 6891715"/>
                <a:gd name="connsiteY4744" fmla="*/ 5544491 h 6367455"/>
                <a:gd name="connsiteX4745" fmla="*/ 3950933 w 6891715"/>
                <a:gd name="connsiteY4745" fmla="*/ 5551793 h 6367455"/>
                <a:gd name="connsiteX4746" fmla="*/ 3963950 w 6891715"/>
                <a:gd name="connsiteY4746" fmla="*/ 5554016 h 6367455"/>
                <a:gd name="connsiteX4747" fmla="*/ 3964903 w 6891715"/>
                <a:gd name="connsiteY4747" fmla="*/ 5545443 h 6367455"/>
                <a:gd name="connsiteX4748" fmla="*/ 3976650 w 6891715"/>
                <a:gd name="connsiteY4748" fmla="*/ 5562271 h 6367455"/>
                <a:gd name="connsiteX4749" fmla="*/ 3991255 w 6891715"/>
                <a:gd name="connsiteY4749" fmla="*/ 5570526 h 6367455"/>
                <a:gd name="connsiteX4750" fmla="*/ 4001098 w 6891715"/>
                <a:gd name="connsiteY4750" fmla="*/ 5579733 h 6367455"/>
                <a:gd name="connsiteX4751" fmla="*/ 3989350 w 6891715"/>
                <a:gd name="connsiteY4751" fmla="*/ 5589258 h 6367455"/>
                <a:gd name="connsiteX4752" fmla="*/ 3971253 w 6891715"/>
                <a:gd name="connsiteY4752" fmla="*/ 5569573 h 6367455"/>
                <a:gd name="connsiteX4753" fmla="*/ 3963950 w 6891715"/>
                <a:gd name="connsiteY4753" fmla="*/ 5569573 h 6367455"/>
                <a:gd name="connsiteX4754" fmla="*/ 3955378 w 6891715"/>
                <a:gd name="connsiteY4754" fmla="*/ 5561318 h 6367455"/>
                <a:gd name="connsiteX4755" fmla="*/ 3934105 w 6891715"/>
                <a:gd name="connsiteY4755" fmla="*/ 5568938 h 6367455"/>
                <a:gd name="connsiteX4756" fmla="*/ 3935375 w 6891715"/>
                <a:gd name="connsiteY4756" fmla="*/ 5582591 h 6367455"/>
                <a:gd name="connsiteX4757" fmla="*/ 3962045 w 6891715"/>
                <a:gd name="connsiteY4757" fmla="*/ 5598148 h 6367455"/>
                <a:gd name="connsiteX4758" fmla="*/ 3962045 w 6891715"/>
                <a:gd name="connsiteY4758" fmla="*/ 5610848 h 6367455"/>
                <a:gd name="connsiteX4759" fmla="*/ 3947123 w 6891715"/>
                <a:gd name="connsiteY4759" fmla="*/ 5613071 h 6367455"/>
                <a:gd name="connsiteX4760" fmla="*/ 3932200 w 6891715"/>
                <a:gd name="connsiteY4760" fmla="*/ 5599736 h 6367455"/>
                <a:gd name="connsiteX4761" fmla="*/ 3931248 w 6891715"/>
                <a:gd name="connsiteY4761" fmla="*/ 5587036 h 6367455"/>
                <a:gd name="connsiteX4762" fmla="*/ 3920770 w 6891715"/>
                <a:gd name="connsiteY4762" fmla="*/ 5580686 h 6367455"/>
                <a:gd name="connsiteX4763" fmla="*/ 3910928 w 6891715"/>
                <a:gd name="connsiteY4763" fmla="*/ 5584813 h 6367455"/>
                <a:gd name="connsiteX4764" fmla="*/ 3907753 w 6891715"/>
                <a:gd name="connsiteY4764" fmla="*/ 5595291 h 6367455"/>
                <a:gd name="connsiteX4765" fmla="*/ 3939185 w 6891715"/>
                <a:gd name="connsiteY4765" fmla="*/ 5620373 h 6367455"/>
                <a:gd name="connsiteX4766" fmla="*/ 3926168 w 6891715"/>
                <a:gd name="connsiteY4766" fmla="*/ 5627041 h 6367455"/>
                <a:gd name="connsiteX4767" fmla="*/ 3911563 w 6891715"/>
                <a:gd name="connsiteY4767" fmla="*/ 5616563 h 6367455"/>
                <a:gd name="connsiteX4768" fmla="*/ 3908388 w 6891715"/>
                <a:gd name="connsiteY4768" fmla="*/ 5621961 h 6367455"/>
                <a:gd name="connsiteX4769" fmla="*/ 3899815 w 6891715"/>
                <a:gd name="connsiteY4769" fmla="*/ 5614658 h 6367455"/>
                <a:gd name="connsiteX4770" fmla="*/ 3903625 w 6891715"/>
                <a:gd name="connsiteY4770" fmla="*/ 5598466 h 6367455"/>
                <a:gd name="connsiteX4771" fmla="*/ 3899498 w 6891715"/>
                <a:gd name="connsiteY4771" fmla="*/ 5587353 h 6367455"/>
                <a:gd name="connsiteX4772" fmla="*/ 3880448 w 6891715"/>
                <a:gd name="connsiteY4772" fmla="*/ 5582908 h 6367455"/>
                <a:gd name="connsiteX4773" fmla="*/ 3876003 w 6891715"/>
                <a:gd name="connsiteY4773" fmla="*/ 5568621 h 6367455"/>
                <a:gd name="connsiteX4774" fmla="*/ 3863303 w 6891715"/>
                <a:gd name="connsiteY4774" fmla="*/ 5570526 h 6367455"/>
                <a:gd name="connsiteX4775" fmla="*/ 3860128 w 6891715"/>
                <a:gd name="connsiteY4775" fmla="*/ 5562271 h 6367455"/>
                <a:gd name="connsiteX4776" fmla="*/ 3856953 w 6891715"/>
                <a:gd name="connsiteY4776" fmla="*/ 5551793 h 6367455"/>
                <a:gd name="connsiteX4777" fmla="*/ 3862033 w 6891715"/>
                <a:gd name="connsiteY4777" fmla="*/ 5543538 h 6367455"/>
                <a:gd name="connsiteX4778" fmla="*/ 3865208 w 6891715"/>
                <a:gd name="connsiteY4778" fmla="*/ 5531791 h 6367455"/>
                <a:gd name="connsiteX4779" fmla="*/ 3849015 w 6891715"/>
                <a:gd name="connsiteY4779" fmla="*/ 5527346 h 6367455"/>
                <a:gd name="connsiteX4780" fmla="*/ 3847110 w 6891715"/>
                <a:gd name="connsiteY4780" fmla="*/ 5539093 h 6367455"/>
                <a:gd name="connsiteX4781" fmla="*/ 3836633 w 6891715"/>
                <a:gd name="connsiteY4781" fmla="*/ 5545443 h 6367455"/>
                <a:gd name="connsiteX4782" fmla="*/ 3827108 w 6891715"/>
                <a:gd name="connsiteY4782" fmla="*/ 5560366 h 6367455"/>
                <a:gd name="connsiteX4783" fmla="*/ 3832505 w 6891715"/>
                <a:gd name="connsiteY4783" fmla="*/ 5577511 h 6367455"/>
                <a:gd name="connsiteX4784" fmla="*/ 3827743 w 6891715"/>
                <a:gd name="connsiteY4784" fmla="*/ 5593068 h 6367455"/>
                <a:gd name="connsiteX4785" fmla="*/ 3834410 w 6891715"/>
                <a:gd name="connsiteY4785" fmla="*/ 5617198 h 6367455"/>
                <a:gd name="connsiteX4786" fmla="*/ 3857588 w 6891715"/>
                <a:gd name="connsiteY4786" fmla="*/ 5639423 h 6367455"/>
                <a:gd name="connsiteX4787" fmla="*/ 3861080 w 6891715"/>
                <a:gd name="connsiteY4787" fmla="*/ 5666411 h 6367455"/>
                <a:gd name="connsiteX4788" fmla="*/ 3875050 w 6891715"/>
                <a:gd name="connsiteY4788" fmla="*/ 5671808 h 6367455"/>
                <a:gd name="connsiteX4789" fmla="*/ 3903625 w 6891715"/>
                <a:gd name="connsiteY4789" fmla="*/ 5700701 h 6367455"/>
                <a:gd name="connsiteX4790" fmla="*/ 3900768 w 6891715"/>
                <a:gd name="connsiteY4790" fmla="*/ 5730546 h 6367455"/>
                <a:gd name="connsiteX4791" fmla="*/ 3881718 w 6891715"/>
                <a:gd name="connsiteY4791" fmla="*/ 5726418 h 6367455"/>
                <a:gd name="connsiteX4792" fmla="*/ 3881718 w 6891715"/>
                <a:gd name="connsiteY4792" fmla="*/ 5719116 h 6367455"/>
                <a:gd name="connsiteX4793" fmla="*/ 3893465 w 6891715"/>
                <a:gd name="connsiteY4793" fmla="*/ 5716893 h 6367455"/>
                <a:gd name="connsiteX4794" fmla="*/ 3884575 w 6891715"/>
                <a:gd name="connsiteY4794" fmla="*/ 5706416 h 6367455"/>
                <a:gd name="connsiteX4795" fmla="*/ 3868700 w 6891715"/>
                <a:gd name="connsiteY4795" fmla="*/ 5688318 h 6367455"/>
                <a:gd name="connsiteX4796" fmla="*/ 3856953 w 6891715"/>
                <a:gd name="connsiteY4796" fmla="*/ 5700383 h 6367455"/>
                <a:gd name="connsiteX4797" fmla="*/ 3862668 w 6891715"/>
                <a:gd name="connsiteY4797" fmla="*/ 5709591 h 6367455"/>
                <a:gd name="connsiteX4798" fmla="*/ 3858223 w 6891715"/>
                <a:gd name="connsiteY4798" fmla="*/ 5714988 h 6367455"/>
                <a:gd name="connsiteX4799" fmla="*/ 3863620 w 6891715"/>
                <a:gd name="connsiteY4799" fmla="*/ 5721338 h 6367455"/>
                <a:gd name="connsiteX4800" fmla="*/ 3877590 w 6891715"/>
                <a:gd name="connsiteY4800" fmla="*/ 5724513 h 6367455"/>
                <a:gd name="connsiteX4801" fmla="*/ 3866795 w 6891715"/>
                <a:gd name="connsiteY4801" fmla="*/ 5742293 h 6367455"/>
                <a:gd name="connsiteX4802" fmla="*/ 3856635 w 6891715"/>
                <a:gd name="connsiteY4802" fmla="*/ 5748008 h 6367455"/>
                <a:gd name="connsiteX4803" fmla="*/ 3842665 w 6891715"/>
                <a:gd name="connsiteY4803" fmla="*/ 5744833 h 6367455"/>
                <a:gd name="connsiteX4804" fmla="*/ 3826790 w 6891715"/>
                <a:gd name="connsiteY4804" fmla="*/ 5741341 h 6367455"/>
                <a:gd name="connsiteX4805" fmla="*/ 3824885 w 6891715"/>
                <a:gd name="connsiteY4805" fmla="*/ 5753088 h 6367455"/>
                <a:gd name="connsiteX4806" fmla="*/ 3843935 w 6891715"/>
                <a:gd name="connsiteY4806" fmla="*/ 5754358 h 6367455"/>
                <a:gd name="connsiteX4807" fmla="*/ 3859810 w 6891715"/>
                <a:gd name="connsiteY4807" fmla="*/ 5761343 h 6367455"/>
                <a:gd name="connsiteX4808" fmla="*/ 3859810 w 6891715"/>
                <a:gd name="connsiteY4808" fmla="*/ 5770868 h 6367455"/>
                <a:gd name="connsiteX4809" fmla="*/ 3873463 w 6891715"/>
                <a:gd name="connsiteY4809" fmla="*/ 5773091 h 6367455"/>
                <a:gd name="connsiteX4810" fmla="*/ 3873463 w 6891715"/>
                <a:gd name="connsiteY4810" fmla="*/ 5765471 h 6367455"/>
                <a:gd name="connsiteX4811" fmla="*/ 3896958 w 6891715"/>
                <a:gd name="connsiteY4811" fmla="*/ 5779123 h 6367455"/>
                <a:gd name="connsiteX4812" fmla="*/ 3902673 w 6891715"/>
                <a:gd name="connsiteY4812" fmla="*/ 5794681 h 6367455"/>
                <a:gd name="connsiteX4813" fmla="*/ 3910928 w 6891715"/>
                <a:gd name="connsiteY4813" fmla="*/ 5801031 h 6367455"/>
                <a:gd name="connsiteX4814" fmla="*/ 3926803 w 6891715"/>
                <a:gd name="connsiteY4814" fmla="*/ 5801983 h 6367455"/>
                <a:gd name="connsiteX4815" fmla="*/ 3934423 w 6891715"/>
                <a:gd name="connsiteY4815" fmla="*/ 5814366 h 6367455"/>
                <a:gd name="connsiteX4816" fmla="*/ 3958870 w 6891715"/>
                <a:gd name="connsiteY4816" fmla="*/ 5825796 h 6367455"/>
                <a:gd name="connsiteX4817" fmla="*/ 3967443 w 6891715"/>
                <a:gd name="connsiteY4817" fmla="*/ 5835321 h 6367455"/>
                <a:gd name="connsiteX4818" fmla="*/ 3962045 w 6891715"/>
                <a:gd name="connsiteY4818" fmla="*/ 5852148 h 6367455"/>
                <a:gd name="connsiteX4819" fmla="*/ 3965538 w 6891715"/>
                <a:gd name="connsiteY4819" fmla="*/ 5857546 h 6367455"/>
                <a:gd name="connsiteX4820" fmla="*/ 3961410 w 6891715"/>
                <a:gd name="connsiteY4820" fmla="*/ 5863896 h 6367455"/>
                <a:gd name="connsiteX4821" fmla="*/ 3971888 w 6891715"/>
                <a:gd name="connsiteY4821" fmla="*/ 5877231 h 6367455"/>
                <a:gd name="connsiteX4822" fmla="*/ 3979508 w 6891715"/>
                <a:gd name="connsiteY4822" fmla="*/ 5891201 h 6367455"/>
                <a:gd name="connsiteX4823" fmla="*/ 3962680 w 6891715"/>
                <a:gd name="connsiteY4823" fmla="*/ 5894376 h 6367455"/>
                <a:gd name="connsiteX4824" fmla="*/ 3953790 w 6891715"/>
                <a:gd name="connsiteY4824" fmla="*/ 5883581 h 6367455"/>
                <a:gd name="connsiteX4825" fmla="*/ 3943313 w 6891715"/>
                <a:gd name="connsiteY4825" fmla="*/ 5883898 h 6367455"/>
                <a:gd name="connsiteX4826" fmla="*/ 3931565 w 6891715"/>
                <a:gd name="connsiteY4826" fmla="*/ 5869293 h 6367455"/>
                <a:gd name="connsiteX4827" fmla="*/ 3922993 w 6891715"/>
                <a:gd name="connsiteY4827" fmla="*/ 5864213 h 6367455"/>
                <a:gd name="connsiteX4828" fmla="*/ 3926168 w 6891715"/>
                <a:gd name="connsiteY4828" fmla="*/ 5853736 h 6367455"/>
                <a:gd name="connsiteX4829" fmla="*/ 3912515 w 6891715"/>
                <a:gd name="connsiteY4829" fmla="*/ 5851513 h 6367455"/>
                <a:gd name="connsiteX4830" fmla="*/ 3896640 w 6891715"/>
                <a:gd name="connsiteY4830" fmla="*/ 5857863 h 6367455"/>
                <a:gd name="connsiteX4831" fmla="*/ 3902038 w 6891715"/>
                <a:gd name="connsiteY4831" fmla="*/ 5864213 h 6367455"/>
                <a:gd name="connsiteX4832" fmla="*/ 3876638 w 6891715"/>
                <a:gd name="connsiteY4832" fmla="*/ 5865801 h 6367455"/>
                <a:gd name="connsiteX4833" fmla="*/ 3869676 w 6891715"/>
                <a:gd name="connsiteY4833" fmla="*/ 5859999 h 6367455"/>
                <a:gd name="connsiteX4834" fmla="*/ 3872889 w 6891715"/>
                <a:gd name="connsiteY4834" fmla="*/ 5872612 h 6367455"/>
                <a:gd name="connsiteX4835" fmla="*/ 3882402 w 6891715"/>
                <a:gd name="connsiteY4835" fmla="*/ 5876432 h 6367455"/>
                <a:gd name="connsiteX4836" fmla="*/ 3876060 w 6891715"/>
                <a:gd name="connsiteY4836" fmla="*/ 5884073 h 6367455"/>
                <a:gd name="connsiteX4837" fmla="*/ 3885572 w 6891715"/>
                <a:gd name="connsiteY4837" fmla="*/ 5885983 h 6367455"/>
                <a:gd name="connsiteX4838" fmla="*/ 3890012 w 6891715"/>
                <a:gd name="connsiteY4838" fmla="*/ 5900946 h 6367455"/>
                <a:gd name="connsiteX4839" fmla="*/ 3899524 w 6891715"/>
                <a:gd name="connsiteY4839" fmla="*/ 5904766 h 6367455"/>
                <a:gd name="connsiteX4840" fmla="*/ 3904597 w 6891715"/>
                <a:gd name="connsiteY4840" fmla="*/ 5906039 h 6367455"/>
                <a:gd name="connsiteX4841" fmla="*/ 3900475 w 6891715"/>
                <a:gd name="connsiteY4841" fmla="*/ 5893623 h 6367455"/>
                <a:gd name="connsiteX4842" fmla="*/ 3905865 w 6891715"/>
                <a:gd name="connsiteY4842" fmla="*/ 5891076 h 6367455"/>
                <a:gd name="connsiteX4843" fmla="*/ 3914109 w 6891715"/>
                <a:gd name="connsiteY4843" fmla="*/ 5897444 h 6367455"/>
                <a:gd name="connsiteX4844" fmla="*/ 3915378 w 6891715"/>
                <a:gd name="connsiteY4844" fmla="*/ 5910178 h 6367455"/>
                <a:gd name="connsiteX4845" fmla="*/ 3919500 w 6891715"/>
                <a:gd name="connsiteY4845" fmla="*/ 5911133 h 6367455"/>
                <a:gd name="connsiteX4846" fmla="*/ 3917914 w 6891715"/>
                <a:gd name="connsiteY4846" fmla="*/ 5917500 h 6367455"/>
                <a:gd name="connsiteX4847" fmla="*/ 3909353 w 6891715"/>
                <a:gd name="connsiteY4847" fmla="*/ 5928325 h 6367455"/>
                <a:gd name="connsiteX4848" fmla="*/ 3900792 w 6891715"/>
                <a:gd name="connsiteY4848" fmla="*/ 5927370 h 6367455"/>
                <a:gd name="connsiteX4849" fmla="*/ 3896670 w 6891715"/>
                <a:gd name="connsiteY4849" fmla="*/ 5934692 h 6367455"/>
                <a:gd name="connsiteX4850" fmla="*/ 3888109 w 6891715"/>
                <a:gd name="connsiteY4850" fmla="*/ 5943288 h 6367455"/>
                <a:gd name="connsiteX4851" fmla="*/ 3885255 w 6891715"/>
                <a:gd name="connsiteY4851" fmla="*/ 5943288 h 6367455"/>
                <a:gd name="connsiteX4852" fmla="*/ 3877646 w 6891715"/>
                <a:gd name="connsiteY4852" fmla="*/ 5931508 h 6367455"/>
                <a:gd name="connsiteX4853" fmla="*/ 3885890 w 6891715"/>
                <a:gd name="connsiteY4853" fmla="*/ 5928325 h 6367455"/>
                <a:gd name="connsiteX4854" fmla="*/ 3869084 w 6891715"/>
                <a:gd name="connsiteY4854" fmla="*/ 5922276 h 6367455"/>
                <a:gd name="connsiteX4855" fmla="*/ 3867816 w 6891715"/>
                <a:gd name="connsiteY4855" fmla="*/ 5915909 h 6367455"/>
                <a:gd name="connsiteX4856" fmla="*/ 3855133 w 6891715"/>
                <a:gd name="connsiteY4856" fmla="*/ 5918137 h 6367455"/>
                <a:gd name="connsiteX4857" fmla="*/ 3854182 w 6891715"/>
                <a:gd name="connsiteY4857" fmla="*/ 5924504 h 6367455"/>
                <a:gd name="connsiteX4858" fmla="*/ 3863060 w 6891715"/>
                <a:gd name="connsiteY4858" fmla="*/ 5935010 h 6367455"/>
                <a:gd name="connsiteX4859" fmla="*/ 3860840 w 6891715"/>
                <a:gd name="connsiteY4859" fmla="*/ 5953794 h 6367455"/>
                <a:gd name="connsiteX4860" fmla="*/ 3870353 w 6891715"/>
                <a:gd name="connsiteY4860" fmla="*/ 5967801 h 6367455"/>
                <a:gd name="connsiteX4861" fmla="*/ 3875109 w 6891715"/>
                <a:gd name="connsiteY4861" fmla="*/ 5982128 h 6367455"/>
                <a:gd name="connsiteX4862" fmla="*/ 3877011 w 6891715"/>
                <a:gd name="connsiteY4862" fmla="*/ 6000274 h 6367455"/>
                <a:gd name="connsiteX4863" fmla="*/ 3872255 w 6891715"/>
                <a:gd name="connsiteY4863" fmla="*/ 6015237 h 6367455"/>
                <a:gd name="connsiteX4864" fmla="*/ 3882719 w 6891715"/>
                <a:gd name="connsiteY4864" fmla="*/ 6024470 h 6367455"/>
                <a:gd name="connsiteX4865" fmla="*/ 3879548 w 6891715"/>
                <a:gd name="connsiteY4865" fmla="*/ 6031792 h 6367455"/>
                <a:gd name="connsiteX4866" fmla="*/ 3895402 w 6891715"/>
                <a:gd name="connsiteY4866" fmla="*/ 6043571 h 6367455"/>
                <a:gd name="connsiteX4867" fmla="*/ 3883987 w 6891715"/>
                <a:gd name="connsiteY4867" fmla="*/ 6049938 h 6367455"/>
                <a:gd name="connsiteX4868" fmla="*/ 3876377 w 6891715"/>
                <a:gd name="connsiteY4868" fmla="*/ 6034975 h 6367455"/>
                <a:gd name="connsiteX4869" fmla="*/ 3869084 w 6891715"/>
                <a:gd name="connsiteY4869" fmla="*/ 6033384 h 6367455"/>
                <a:gd name="connsiteX4870" fmla="*/ 3870987 w 6891715"/>
                <a:gd name="connsiteY4870" fmla="*/ 6043571 h 6367455"/>
                <a:gd name="connsiteX4871" fmla="*/ 3861475 w 6891715"/>
                <a:gd name="connsiteY4871" fmla="*/ 6043890 h 6367455"/>
                <a:gd name="connsiteX4872" fmla="*/ 3862743 w 6891715"/>
                <a:gd name="connsiteY4872" fmla="*/ 6038477 h 6367455"/>
                <a:gd name="connsiteX4873" fmla="*/ 3855133 w 6891715"/>
                <a:gd name="connsiteY4873" fmla="*/ 6021604 h 6367455"/>
                <a:gd name="connsiteX4874" fmla="*/ 3844352 w 6891715"/>
                <a:gd name="connsiteY4874" fmla="*/ 6001866 h 6367455"/>
                <a:gd name="connsiteX4875" fmla="*/ 3829767 w 6891715"/>
                <a:gd name="connsiteY4875" fmla="*/ 6006960 h 6367455"/>
                <a:gd name="connsiteX4876" fmla="*/ 3819303 w 6891715"/>
                <a:gd name="connsiteY4876" fmla="*/ 6033702 h 6367455"/>
                <a:gd name="connsiteX4877" fmla="*/ 3822791 w 6891715"/>
                <a:gd name="connsiteY4877" fmla="*/ 6054714 h 6367455"/>
                <a:gd name="connsiteX4878" fmla="*/ 3818352 w 6891715"/>
                <a:gd name="connsiteY4878" fmla="*/ 6048665 h 6367455"/>
                <a:gd name="connsiteX4879" fmla="*/ 3813279 w 6891715"/>
                <a:gd name="connsiteY4879" fmla="*/ 6051849 h 6367455"/>
                <a:gd name="connsiteX4880" fmla="*/ 3807889 w 6891715"/>
                <a:gd name="connsiteY4880" fmla="*/ 6038796 h 6367455"/>
                <a:gd name="connsiteX4881" fmla="*/ 3800279 w 6891715"/>
                <a:gd name="connsiteY4881" fmla="*/ 5999956 h 6367455"/>
                <a:gd name="connsiteX4882" fmla="*/ 3792669 w 6891715"/>
                <a:gd name="connsiteY4882" fmla="*/ 5995817 h 6367455"/>
                <a:gd name="connsiteX4883" fmla="*/ 3790132 w 6891715"/>
                <a:gd name="connsiteY4883" fmla="*/ 5987540 h 6367455"/>
                <a:gd name="connsiteX4884" fmla="*/ 3779986 w 6891715"/>
                <a:gd name="connsiteY4884" fmla="*/ 5986585 h 6367455"/>
                <a:gd name="connsiteX4885" fmla="*/ 3777449 w 6891715"/>
                <a:gd name="connsiteY4885" fmla="*/ 5971622 h 6367455"/>
                <a:gd name="connsiteX4886" fmla="*/ 3764132 w 6891715"/>
                <a:gd name="connsiteY4886" fmla="*/ 5978944 h 6367455"/>
                <a:gd name="connsiteX4887" fmla="*/ 3758742 w 6891715"/>
                <a:gd name="connsiteY4887" fmla="*/ 6006641 h 6367455"/>
                <a:gd name="connsiteX4888" fmla="*/ 3753351 w 6891715"/>
                <a:gd name="connsiteY4888" fmla="*/ 5998046 h 6367455"/>
                <a:gd name="connsiteX4889" fmla="*/ 3745107 w 6891715"/>
                <a:gd name="connsiteY4889" fmla="*/ 6002503 h 6367455"/>
                <a:gd name="connsiteX4890" fmla="*/ 3734327 w 6891715"/>
                <a:gd name="connsiteY4890" fmla="*/ 5982446 h 6367455"/>
                <a:gd name="connsiteX4891" fmla="*/ 3733058 w 6891715"/>
                <a:gd name="connsiteY4891" fmla="*/ 5960479 h 6367455"/>
                <a:gd name="connsiteX4892" fmla="*/ 3742571 w 6891715"/>
                <a:gd name="connsiteY4892" fmla="*/ 5949973 h 6367455"/>
                <a:gd name="connsiteX4893" fmla="*/ 3737814 w 6891715"/>
                <a:gd name="connsiteY4893" fmla="*/ 5927688 h 6367455"/>
                <a:gd name="connsiteX4894" fmla="*/ 3721961 w 6891715"/>
                <a:gd name="connsiteY4894" fmla="*/ 5903493 h 6367455"/>
                <a:gd name="connsiteX4895" fmla="*/ 3708326 w 6891715"/>
                <a:gd name="connsiteY4895" fmla="*/ 5898080 h 6367455"/>
                <a:gd name="connsiteX4896" fmla="*/ 3701985 w 6891715"/>
                <a:gd name="connsiteY4896" fmla="*/ 5903493 h 6367455"/>
                <a:gd name="connsiteX4897" fmla="*/ 3694375 w 6891715"/>
                <a:gd name="connsiteY4897" fmla="*/ 5879297 h 6367455"/>
                <a:gd name="connsiteX4898" fmla="*/ 3681692 w 6891715"/>
                <a:gd name="connsiteY4898" fmla="*/ 5876432 h 6367455"/>
                <a:gd name="connsiteX4899" fmla="*/ 3681375 w 6891715"/>
                <a:gd name="connsiteY4899" fmla="*/ 5862742 h 6367455"/>
                <a:gd name="connsiteX4900" fmla="*/ 3690887 w 6891715"/>
                <a:gd name="connsiteY4900" fmla="*/ 5862742 h 6367455"/>
                <a:gd name="connsiteX4901" fmla="*/ 3711814 w 6891715"/>
                <a:gd name="connsiteY4901" fmla="*/ 5839820 h 6367455"/>
                <a:gd name="connsiteX4902" fmla="*/ 3709595 w 6891715"/>
                <a:gd name="connsiteY4902" fmla="*/ 5824221 h 6367455"/>
                <a:gd name="connsiteX4903" fmla="*/ 3710863 w 6891715"/>
                <a:gd name="connsiteY4903" fmla="*/ 5820082 h 6367455"/>
                <a:gd name="connsiteX4904" fmla="*/ 3725448 w 6891715"/>
                <a:gd name="connsiteY4904" fmla="*/ 5835682 h 6367455"/>
                <a:gd name="connsiteX4905" fmla="*/ 3740351 w 6891715"/>
                <a:gd name="connsiteY4905" fmla="*/ 5836637 h 6367455"/>
                <a:gd name="connsiteX4906" fmla="*/ 3746693 w 6891715"/>
                <a:gd name="connsiteY4906" fmla="*/ 5826131 h 6367455"/>
                <a:gd name="connsiteX4907" fmla="*/ 3762547 w 6891715"/>
                <a:gd name="connsiteY4907" fmla="*/ 5819764 h 6367455"/>
                <a:gd name="connsiteX4908" fmla="*/ 3788230 w 6891715"/>
                <a:gd name="connsiteY4908" fmla="*/ 5838547 h 6367455"/>
                <a:gd name="connsiteX4909" fmla="*/ 3812328 w 6891715"/>
                <a:gd name="connsiteY4909" fmla="*/ 5846824 h 6367455"/>
                <a:gd name="connsiteX4910" fmla="*/ 3836426 w 6891715"/>
                <a:gd name="connsiteY4910" fmla="*/ 5846506 h 6367455"/>
                <a:gd name="connsiteX4911" fmla="*/ 3849426 w 6891715"/>
                <a:gd name="connsiteY4911" fmla="*/ 5860196 h 6367455"/>
                <a:gd name="connsiteX4912" fmla="*/ 3857036 w 6891715"/>
                <a:gd name="connsiteY4912" fmla="*/ 5860832 h 6367455"/>
                <a:gd name="connsiteX4913" fmla="*/ 3868367 w 6891715"/>
                <a:gd name="connsiteY4913" fmla="*/ 5859082 h 6367455"/>
                <a:gd name="connsiteX4914" fmla="*/ 3859493 w 6891715"/>
                <a:gd name="connsiteY4914" fmla="*/ 5854053 h 6367455"/>
                <a:gd name="connsiteX4915" fmla="*/ 3872193 w 6891715"/>
                <a:gd name="connsiteY4915" fmla="*/ 5847703 h 6367455"/>
                <a:gd name="connsiteX4916" fmla="*/ 3883940 w 6891715"/>
                <a:gd name="connsiteY4916" fmla="*/ 5850878 h 6367455"/>
                <a:gd name="connsiteX4917" fmla="*/ 3893465 w 6891715"/>
                <a:gd name="connsiteY4917" fmla="*/ 5849608 h 6367455"/>
                <a:gd name="connsiteX4918" fmla="*/ 3889020 w 6891715"/>
                <a:gd name="connsiteY4918" fmla="*/ 5840083 h 6367455"/>
                <a:gd name="connsiteX4919" fmla="*/ 3876320 w 6891715"/>
                <a:gd name="connsiteY4919" fmla="*/ 5835003 h 6367455"/>
                <a:gd name="connsiteX4920" fmla="*/ 3868065 w 6891715"/>
                <a:gd name="connsiteY4920" fmla="*/ 5837226 h 6367455"/>
                <a:gd name="connsiteX4921" fmla="*/ 3859493 w 6891715"/>
                <a:gd name="connsiteY4921" fmla="*/ 5833098 h 6367455"/>
                <a:gd name="connsiteX4922" fmla="*/ 3843618 w 6891715"/>
                <a:gd name="connsiteY4922" fmla="*/ 5815318 h 6367455"/>
                <a:gd name="connsiteX4923" fmla="*/ 3845523 w 6891715"/>
                <a:gd name="connsiteY4923" fmla="*/ 5828971 h 6367455"/>
                <a:gd name="connsiteX4924" fmla="*/ 3830918 w 6891715"/>
                <a:gd name="connsiteY4924" fmla="*/ 5828018 h 6367455"/>
                <a:gd name="connsiteX4925" fmla="*/ 3827743 w 6891715"/>
                <a:gd name="connsiteY4925" fmla="*/ 5814366 h 6367455"/>
                <a:gd name="connsiteX4926" fmla="*/ 3823298 w 6891715"/>
                <a:gd name="connsiteY4926" fmla="*/ 5817541 h 6367455"/>
                <a:gd name="connsiteX4927" fmla="*/ 3811550 w 6891715"/>
                <a:gd name="connsiteY4927" fmla="*/ 5810556 h 6367455"/>
                <a:gd name="connsiteX4928" fmla="*/ 3797898 w 6891715"/>
                <a:gd name="connsiteY4928" fmla="*/ 5817858 h 6367455"/>
                <a:gd name="connsiteX4929" fmla="*/ 3787420 w 6891715"/>
                <a:gd name="connsiteY4929" fmla="*/ 5809286 h 6367455"/>
                <a:gd name="connsiteX4930" fmla="*/ 3761703 w 6891715"/>
                <a:gd name="connsiteY4930" fmla="*/ 5813096 h 6367455"/>
                <a:gd name="connsiteX4931" fmla="*/ 3753765 w 6891715"/>
                <a:gd name="connsiteY4931" fmla="*/ 5811826 h 6367455"/>
                <a:gd name="connsiteX4932" fmla="*/ 3747415 w 6891715"/>
                <a:gd name="connsiteY4932" fmla="*/ 5811191 h 6367455"/>
                <a:gd name="connsiteX4933" fmla="*/ 3742653 w 6891715"/>
                <a:gd name="connsiteY4933" fmla="*/ 5810873 h 6367455"/>
                <a:gd name="connsiteX4934" fmla="*/ 3741383 w 6891715"/>
                <a:gd name="connsiteY4934" fmla="*/ 5811191 h 6367455"/>
                <a:gd name="connsiteX4935" fmla="*/ 3739478 w 6891715"/>
                <a:gd name="connsiteY4935" fmla="*/ 5812461 h 6367455"/>
                <a:gd name="connsiteX4936" fmla="*/ 3735985 w 6891715"/>
                <a:gd name="connsiteY4936" fmla="*/ 5815636 h 6367455"/>
                <a:gd name="connsiteX4937" fmla="*/ 3732810 w 6891715"/>
                <a:gd name="connsiteY4937" fmla="*/ 5818811 h 6367455"/>
                <a:gd name="connsiteX4938" fmla="*/ 3731223 w 6891715"/>
                <a:gd name="connsiteY4938" fmla="*/ 5820398 h 6367455"/>
                <a:gd name="connsiteX4939" fmla="*/ 3715348 w 6891715"/>
                <a:gd name="connsiteY4939" fmla="*/ 5816588 h 6367455"/>
                <a:gd name="connsiteX4940" fmla="*/ 3704553 w 6891715"/>
                <a:gd name="connsiteY4940" fmla="*/ 5800713 h 6367455"/>
                <a:gd name="connsiteX4941" fmla="*/ 3697250 w 6891715"/>
                <a:gd name="connsiteY4941" fmla="*/ 5808968 h 6367455"/>
                <a:gd name="connsiteX4942" fmla="*/ 3695345 w 6891715"/>
                <a:gd name="connsiteY4942" fmla="*/ 5816588 h 6367455"/>
                <a:gd name="connsiteX4943" fmla="*/ 3687725 w 6891715"/>
                <a:gd name="connsiteY4943" fmla="*/ 5812461 h 6367455"/>
                <a:gd name="connsiteX4944" fmla="*/ 3684550 w 6891715"/>
                <a:gd name="connsiteY4944" fmla="*/ 5801031 h 6367455"/>
                <a:gd name="connsiteX4945" fmla="*/ 3675978 w 6891715"/>
                <a:gd name="connsiteY4945" fmla="*/ 5789283 h 6367455"/>
                <a:gd name="connsiteX4946" fmla="*/ 3676930 w 6891715"/>
                <a:gd name="connsiteY4946" fmla="*/ 5779123 h 6367455"/>
                <a:gd name="connsiteX4947" fmla="*/ 3668358 w 6891715"/>
                <a:gd name="connsiteY4947" fmla="*/ 5781028 h 6367455"/>
                <a:gd name="connsiteX4948" fmla="*/ 3665183 w 6891715"/>
                <a:gd name="connsiteY4948" fmla="*/ 5764201 h 6367455"/>
                <a:gd name="connsiteX4949" fmla="*/ 3650260 w 6891715"/>
                <a:gd name="connsiteY4949" fmla="*/ 5761343 h 6367455"/>
                <a:gd name="connsiteX4950" fmla="*/ 3646133 w 6891715"/>
                <a:gd name="connsiteY4950" fmla="*/ 5750548 h 6367455"/>
                <a:gd name="connsiteX4951" fmla="*/ 3652165 w 6891715"/>
                <a:gd name="connsiteY4951" fmla="*/ 5740071 h 6367455"/>
                <a:gd name="connsiteX4952" fmla="*/ 3667088 w 6891715"/>
                <a:gd name="connsiteY4952" fmla="*/ 5735943 h 6367455"/>
                <a:gd name="connsiteX4953" fmla="*/ 3675343 w 6891715"/>
                <a:gd name="connsiteY4953" fmla="*/ 5743881 h 6367455"/>
                <a:gd name="connsiteX4954" fmla="*/ 3683915 w 6891715"/>
                <a:gd name="connsiteY4954" fmla="*/ 5747056 h 6367455"/>
                <a:gd name="connsiteX4955" fmla="*/ 3681693 w 6891715"/>
                <a:gd name="connsiteY4955" fmla="*/ 5733403 h 6367455"/>
                <a:gd name="connsiteX4956" fmla="*/ 3676613 w 6891715"/>
                <a:gd name="connsiteY4956" fmla="*/ 5727371 h 6367455"/>
                <a:gd name="connsiteX4957" fmla="*/ 3660738 w 6891715"/>
                <a:gd name="connsiteY4957" fmla="*/ 5728323 h 6367455"/>
                <a:gd name="connsiteX4958" fmla="*/ 3654388 w 6891715"/>
                <a:gd name="connsiteY4958" fmla="*/ 5720068 h 6367455"/>
                <a:gd name="connsiteX4959" fmla="*/ 3648990 w 6891715"/>
                <a:gd name="connsiteY4959" fmla="*/ 5730546 h 6367455"/>
                <a:gd name="connsiteX4960" fmla="*/ 3645815 w 6891715"/>
                <a:gd name="connsiteY4960" fmla="*/ 5739118 h 6367455"/>
                <a:gd name="connsiteX4961" fmla="*/ 3641370 w 6891715"/>
                <a:gd name="connsiteY4961" fmla="*/ 5733721 h 6367455"/>
                <a:gd name="connsiteX4962" fmla="*/ 3639465 w 6891715"/>
                <a:gd name="connsiteY4962" fmla="*/ 5722291 h 6367455"/>
                <a:gd name="connsiteX4963" fmla="*/ 3631845 w 6891715"/>
                <a:gd name="connsiteY4963" fmla="*/ 5709591 h 6367455"/>
                <a:gd name="connsiteX4964" fmla="*/ 3615018 w 6891715"/>
                <a:gd name="connsiteY4964" fmla="*/ 5708956 h 6367455"/>
                <a:gd name="connsiteX4965" fmla="*/ 3602000 w 6891715"/>
                <a:gd name="connsiteY4965" fmla="*/ 5689906 h 6367455"/>
                <a:gd name="connsiteX4966" fmla="*/ 3606128 w 6891715"/>
                <a:gd name="connsiteY4966" fmla="*/ 5683556 h 6367455"/>
                <a:gd name="connsiteX4967" fmla="*/ 3595968 w 6891715"/>
                <a:gd name="connsiteY4967" fmla="*/ 5682286 h 6367455"/>
                <a:gd name="connsiteX4968" fmla="*/ 3595015 w 6891715"/>
                <a:gd name="connsiteY4968" fmla="*/ 5666093 h 6367455"/>
                <a:gd name="connsiteX4969" fmla="*/ 3588665 w 6891715"/>
                <a:gd name="connsiteY4969" fmla="*/ 5656886 h 6367455"/>
                <a:gd name="connsiteX4970" fmla="*/ 3589618 w 6891715"/>
                <a:gd name="connsiteY4970" fmla="*/ 5650536 h 6367455"/>
                <a:gd name="connsiteX4971" fmla="*/ 3582315 w 6891715"/>
                <a:gd name="connsiteY4971" fmla="*/ 5649583 h 6367455"/>
                <a:gd name="connsiteX4972" fmla="*/ 3578188 w 6891715"/>
                <a:gd name="connsiteY4972" fmla="*/ 5641963 h 6367455"/>
                <a:gd name="connsiteX4973" fmla="*/ 3578378 w 6891715"/>
                <a:gd name="connsiteY4973" fmla="*/ 5641929 h 6367455"/>
                <a:gd name="connsiteX4974" fmla="*/ 3574656 w 6891715"/>
                <a:gd name="connsiteY4974" fmla="*/ 5639745 h 6367455"/>
                <a:gd name="connsiteX4975" fmla="*/ 3577496 w 6891715"/>
                <a:gd name="connsiteY4975" fmla="*/ 5632442 h 6367455"/>
                <a:gd name="connsiteX4976" fmla="*/ 3571816 w 6891715"/>
                <a:gd name="connsiteY4976" fmla="*/ 5618155 h 6367455"/>
                <a:gd name="connsiteX4977" fmla="*/ 3557613 w 6891715"/>
                <a:gd name="connsiteY4977" fmla="*/ 5606090 h 6367455"/>
                <a:gd name="connsiteX4978" fmla="*/ 3537414 w 6891715"/>
                <a:gd name="connsiteY4978" fmla="*/ 5597200 h 6367455"/>
                <a:gd name="connsiteX4979" fmla="*/ 3526999 w 6891715"/>
                <a:gd name="connsiteY4979" fmla="*/ 5579420 h 6367455"/>
                <a:gd name="connsiteX4980" fmla="*/ 3525737 w 6891715"/>
                <a:gd name="connsiteY4980" fmla="*/ 5573387 h 6367455"/>
                <a:gd name="connsiteX4981" fmla="*/ 3515006 w 6891715"/>
                <a:gd name="connsiteY4981" fmla="*/ 5557830 h 6367455"/>
                <a:gd name="connsiteX4982" fmla="*/ 3517847 w 6891715"/>
                <a:gd name="connsiteY4982" fmla="*/ 5553067 h 6367455"/>
                <a:gd name="connsiteX4983" fmla="*/ 3527946 w 6891715"/>
                <a:gd name="connsiteY4983" fmla="*/ 5560052 h 6367455"/>
                <a:gd name="connsiteX4984" fmla="*/ 3526684 w 6891715"/>
                <a:gd name="connsiteY4984" fmla="*/ 5550845 h 6367455"/>
                <a:gd name="connsiteX4985" fmla="*/ 3527315 w 6891715"/>
                <a:gd name="connsiteY4985" fmla="*/ 5546717 h 6367455"/>
                <a:gd name="connsiteX4986" fmla="*/ 3520372 w 6891715"/>
                <a:gd name="connsiteY4986" fmla="*/ 5543860 h 6367455"/>
                <a:gd name="connsiteX4987" fmla="*/ 3514691 w 6891715"/>
                <a:gd name="connsiteY4987" fmla="*/ 5534970 h 6367455"/>
                <a:gd name="connsiteX4988" fmla="*/ 3514691 w 6891715"/>
                <a:gd name="connsiteY4988" fmla="*/ 5523540 h 6367455"/>
                <a:gd name="connsiteX4989" fmla="*/ 3522581 w 6891715"/>
                <a:gd name="connsiteY4989" fmla="*/ 5513062 h 6367455"/>
                <a:gd name="connsiteX4990" fmla="*/ 3527946 w 6891715"/>
                <a:gd name="connsiteY4990" fmla="*/ 5504490 h 6367455"/>
                <a:gd name="connsiteX4991" fmla="*/ 3529840 w 6891715"/>
                <a:gd name="connsiteY4991" fmla="*/ 5490202 h 6367455"/>
                <a:gd name="connsiteX4992" fmla="*/ 3531418 w 6891715"/>
                <a:gd name="connsiteY4992" fmla="*/ 5480995 h 6367455"/>
                <a:gd name="connsiteX4993" fmla="*/ 3523843 w 6891715"/>
                <a:gd name="connsiteY4993" fmla="*/ 5473057 h 6367455"/>
                <a:gd name="connsiteX4994" fmla="*/ 3532365 w 6891715"/>
                <a:gd name="connsiteY4994" fmla="*/ 5464485 h 6367455"/>
                <a:gd name="connsiteX4995" fmla="*/ 3526053 w 6891715"/>
                <a:gd name="connsiteY4995" fmla="*/ 5451784 h 6367455"/>
                <a:gd name="connsiteX4996" fmla="*/ 3523212 w 6891715"/>
                <a:gd name="connsiteY4996" fmla="*/ 5445434 h 6367455"/>
                <a:gd name="connsiteX4997" fmla="*/ 3529524 w 6891715"/>
                <a:gd name="connsiteY4997" fmla="*/ 5441307 h 6367455"/>
                <a:gd name="connsiteX4998" fmla="*/ 3524159 w 6891715"/>
                <a:gd name="connsiteY4998" fmla="*/ 5427337 h 6367455"/>
                <a:gd name="connsiteX4999" fmla="*/ 3527946 w 6891715"/>
                <a:gd name="connsiteY4999" fmla="*/ 5420352 h 6367455"/>
                <a:gd name="connsiteX5000" fmla="*/ 3540570 w 6891715"/>
                <a:gd name="connsiteY5000" fmla="*/ 5404794 h 6367455"/>
                <a:gd name="connsiteX5001" fmla="*/ 3535836 w 6891715"/>
                <a:gd name="connsiteY5001" fmla="*/ 5397809 h 6367455"/>
                <a:gd name="connsiteX5002" fmla="*/ 3526053 w 6891715"/>
                <a:gd name="connsiteY5002" fmla="*/ 5394952 h 6367455"/>
                <a:gd name="connsiteX5003" fmla="*/ 3525643 w 6891715"/>
                <a:gd name="connsiteY5003" fmla="*/ 5394317 h 6367455"/>
                <a:gd name="connsiteX5004" fmla="*/ 3516101 w 6891715"/>
                <a:gd name="connsiteY5004" fmla="*/ 5394317 h 6367455"/>
                <a:gd name="connsiteX5005" fmla="*/ 3512284 w 6891715"/>
                <a:gd name="connsiteY5005" fmla="*/ 5386716 h 6367455"/>
                <a:gd name="connsiteX5006" fmla="*/ 3510694 w 6891715"/>
                <a:gd name="connsiteY5006" fmla="*/ 5374048 h 6367455"/>
                <a:gd name="connsiteX5007" fmla="*/ 3492882 w 6891715"/>
                <a:gd name="connsiteY5007" fmla="*/ 5352511 h 6367455"/>
                <a:gd name="connsiteX5008" fmla="*/ 3469663 w 6891715"/>
                <a:gd name="connsiteY5008" fmla="*/ 5340159 h 6367455"/>
                <a:gd name="connsiteX5009" fmla="*/ 3460121 w 6891715"/>
                <a:gd name="connsiteY5009" fmla="*/ 5329707 h 6367455"/>
                <a:gd name="connsiteX5010" fmla="*/ 3445809 w 6891715"/>
                <a:gd name="connsiteY5010" fmla="*/ 5327807 h 6367455"/>
                <a:gd name="connsiteX5011" fmla="*/ 3441674 w 6891715"/>
                <a:gd name="connsiteY5011" fmla="*/ 5318622 h 6367455"/>
                <a:gd name="connsiteX5012" fmla="*/ 3448671 w 6891715"/>
                <a:gd name="connsiteY5012" fmla="*/ 5320839 h 6367455"/>
                <a:gd name="connsiteX5013" fmla="*/ 3454396 w 6891715"/>
                <a:gd name="connsiteY5013" fmla="*/ 5318939 h 6367455"/>
                <a:gd name="connsiteX5014" fmla="*/ 3455032 w 6891715"/>
                <a:gd name="connsiteY5014" fmla="*/ 5310071 h 6367455"/>
                <a:gd name="connsiteX5015" fmla="*/ 3445596 w 6891715"/>
                <a:gd name="connsiteY5015" fmla="*/ 5305079 h 6367455"/>
                <a:gd name="connsiteX5016" fmla="*/ 3448013 w 6891715"/>
                <a:gd name="connsiteY5016" fmla="*/ 5314939 h 6367455"/>
                <a:gd name="connsiteX5017" fmla="*/ 3441636 w 6891715"/>
                <a:gd name="connsiteY5017" fmla="*/ 5312732 h 6367455"/>
                <a:gd name="connsiteX5018" fmla="*/ 3436217 w 6891715"/>
                <a:gd name="connsiteY5018" fmla="*/ 5308949 h 6367455"/>
                <a:gd name="connsiteX5019" fmla="*/ 3431434 w 6891715"/>
                <a:gd name="connsiteY5019" fmla="*/ 5305166 h 6367455"/>
                <a:gd name="connsiteX5020" fmla="*/ 3427927 w 6891715"/>
                <a:gd name="connsiteY5020" fmla="*/ 5302014 h 6367455"/>
                <a:gd name="connsiteX5021" fmla="*/ 3425696 w 6891715"/>
                <a:gd name="connsiteY5021" fmla="*/ 5298861 h 6367455"/>
                <a:gd name="connsiteX5022" fmla="*/ 3423145 w 6891715"/>
                <a:gd name="connsiteY5022" fmla="*/ 5296654 h 6367455"/>
                <a:gd name="connsiteX5023" fmla="*/ 3420913 w 6891715"/>
                <a:gd name="connsiteY5023" fmla="*/ 5295078 h 6367455"/>
                <a:gd name="connsiteX5024" fmla="*/ 3393814 w 6891715"/>
                <a:gd name="connsiteY5024" fmla="*/ 5279000 h 6367455"/>
                <a:gd name="connsiteX5025" fmla="*/ 3380105 w 6891715"/>
                <a:gd name="connsiteY5025" fmla="*/ 5263238 h 6367455"/>
                <a:gd name="connsiteX5026" fmla="*/ 3365758 w 6891715"/>
                <a:gd name="connsiteY5026" fmla="*/ 5256303 h 6367455"/>
                <a:gd name="connsiteX5027" fmla="*/ 3371178 w 6891715"/>
                <a:gd name="connsiteY5027" fmla="*/ 5268913 h 6367455"/>
                <a:gd name="connsiteX5028" fmla="*/ 3355875 w 6891715"/>
                <a:gd name="connsiteY5028" fmla="*/ 5258509 h 6367455"/>
                <a:gd name="connsiteX5029" fmla="*/ 3332601 w 6891715"/>
                <a:gd name="connsiteY5029" fmla="*/ 5247476 h 6367455"/>
                <a:gd name="connsiteX5030" fmla="*/ 3320486 w 6891715"/>
                <a:gd name="connsiteY5030" fmla="*/ 5245269 h 6367455"/>
                <a:gd name="connsiteX5031" fmla="*/ 3301995 w 6891715"/>
                <a:gd name="connsiteY5031" fmla="*/ 5240855 h 6367455"/>
                <a:gd name="connsiteX5032" fmla="*/ 3294025 w 6891715"/>
                <a:gd name="connsiteY5032" fmla="*/ 5229506 h 6367455"/>
                <a:gd name="connsiteX5033" fmla="*/ 3321124 w 6891715"/>
                <a:gd name="connsiteY5033" fmla="*/ 5232974 h 6367455"/>
                <a:gd name="connsiteX5034" fmla="*/ 3333877 w 6891715"/>
                <a:gd name="connsiteY5034" fmla="*/ 5237072 h 6367455"/>
                <a:gd name="connsiteX5035" fmla="*/ 3352368 w 6891715"/>
                <a:gd name="connsiteY5035" fmla="*/ 5241171 h 6367455"/>
                <a:gd name="connsiteX5036" fmla="*/ 3357469 w 6891715"/>
                <a:gd name="connsiteY5036" fmla="*/ 5244954 h 6367455"/>
                <a:gd name="connsiteX5037" fmla="*/ 3355237 w 6891715"/>
                <a:gd name="connsiteY5037" fmla="*/ 5235496 h 6367455"/>
                <a:gd name="connsiteX5038" fmla="*/ 3357761 w 6891715"/>
                <a:gd name="connsiteY5038" fmla="*/ 5233854 h 6367455"/>
                <a:gd name="connsiteX5039" fmla="*/ 3374251 w 6891715"/>
                <a:gd name="connsiteY5039" fmla="*/ 5226890 h 6367455"/>
                <a:gd name="connsiteX5040" fmla="*/ 3376538 w 6891715"/>
                <a:gd name="connsiteY5040" fmla="*/ 5226649 h 6367455"/>
                <a:gd name="connsiteX5041" fmla="*/ 3376390 w 6891715"/>
                <a:gd name="connsiteY5041" fmla="*/ 5225986 h 6367455"/>
                <a:gd name="connsiteX5042" fmla="*/ 3374251 w 6891715"/>
                <a:gd name="connsiteY5042" fmla="*/ 5226890 h 6367455"/>
                <a:gd name="connsiteX5043" fmla="*/ 3367352 w 6891715"/>
                <a:gd name="connsiteY5043" fmla="*/ 5227615 h 6367455"/>
                <a:gd name="connsiteX5044" fmla="*/ 3357761 w 6891715"/>
                <a:gd name="connsiteY5044" fmla="*/ 5233854 h 6367455"/>
                <a:gd name="connsiteX5045" fmla="*/ 3355306 w 6891715"/>
                <a:gd name="connsiteY5045" fmla="*/ 5234891 h 6367455"/>
                <a:gd name="connsiteX5046" fmla="*/ 3346733 w 6891715"/>
                <a:gd name="connsiteY5046" fmla="*/ 5230124 h 6367455"/>
                <a:gd name="connsiteX5047" fmla="*/ 3354671 w 6891715"/>
                <a:gd name="connsiteY5047" fmla="*/ 5222815 h 6367455"/>
                <a:gd name="connsiteX5048" fmla="*/ 3358798 w 6891715"/>
                <a:gd name="connsiteY5048" fmla="*/ 5218366 h 6367455"/>
                <a:gd name="connsiteX5049" fmla="*/ 3358436 w 6891715"/>
                <a:gd name="connsiteY5049" fmla="*/ 5217784 h 6367455"/>
                <a:gd name="connsiteX5050" fmla="*/ 3354315 w 6891715"/>
                <a:gd name="connsiteY5050" fmla="*/ 5222229 h 6367455"/>
                <a:gd name="connsiteX5051" fmla="*/ 3340052 w 6891715"/>
                <a:gd name="connsiteY5051" fmla="*/ 5224452 h 6367455"/>
                <a:gd name="connsiteX5052" fmla="*/ 3327374 w 6891715"/>
                <a:gd name="connsiteY5052" fmla="*/ 5222547 h 6367455"/>
                <a:gd name="connsiteX5053" fmla="*/ 3291558 w 6891715"/>
                <a:gd name="connsiteY5053" fmla="*/ 5197464 h 6367455"/>
                <a:gd name="connsiteX5054" fmla="*/ 3284585 w 6891715"/>
                <a:gd name="connsiteY5054" fmla="*/ 5183177 h 6367455"/>
                <a:gd name="connsiteX5055" fmla="*/ 3262715 w 6891715"/>
                <a:gd name="connsiteY5055" fmla="*/ 5167619 h 6367455"/>
                <a:gd name="connsiteX5056" fmla="*/ 3236724 w 6891715"/>
                <a:gd name="connsiteY5056" fmla="*/ 5163492 h 6367455"/>
                <a:gd name="connsiteX5057" fmla="*/ 3223095 w 6891715"/>
                <a:gd name="connsiteY5057" fmla="*/ 5169842 h 6367455"/>
                <a:gd name="connsiteX5058" fmla="*/ 3197105 w 6891715"/>
                <a:gd name="connsiteY5058" fmla="*/ 5168889 h 6367455"/>
                <a:gd name="connsiteX5059" fmla="*/ 3185694 w 6891715"/>
                <a:gd name="connsiteY5059" fmla="*/ 5151744 h 6367455"/>
                <a:gd name="connsiteX5060" fmla="*/ 3187913 w 6891715"/>
                <a:gd name="connsiteY5060" fmla="*/ 5144442 h 6367455"/>
                <a:gd name="connsiteX5061" fmla="*/ 3160338 w 6891715"/>
                <a:gd name="connsiteY5061" fmla="*/ 5123804 h 6367455"/>
                <a:gd name="connsiteX5062" fmla="*/ 3116598 w 6891715"/>
                <a:gd name="connsiteY5062" fmla="*/ 5068242 h 6367455"/>
                <a:gd name="connsiteX5063" fmla="*/ 3116281 w 6891715"/>
                <a:gd name="connsiteY5063" fmla="*/ 5063797 h 6367455"/>
                <a:gd name="connsiteX5064" fmla="*/ 3125790 w 6891715"/>
                <a:gd name="connsiteY5064" fmla="*/ 5065067 h 6367455"/>
                <a:gd name="connsiteX5065" fmla="*/ 3132129 w 6891715"/>
                <a:gd name="connsiteY5065" fmla="*/ 5063797 h 6367455"/>
                <a:gd name="connsiteX5066" fmla="*/ 3125790 w 6891715"/>
                <a:gd name="connsiteY5066" fmla="*/ 5056494 h 6367455"/>
                <a:gd name="connsiteX5067" fmla="*/ 3125790 w 6891715"/>
                <a:gd name="connsiteY5067" fmla="*/ 5052049 h 6367455"/>
                <a:gd name="connsiteX5068" fmla="*/ 3141637 w 6891715"/>
                <a:gd name="connsiteY5068" fmla="*/ 5060622 h 6367455"/>
                <a:gd name="connsiteX5069" fmla="*/ 3152097 w 6891715"/>
                <a:gd name="connsiteY5069" fmla="*/ 5071099 h 6367455"/>
                <a:gd name="connsiteX5070" fmla="*/ 3154316 w 6891715"/>
                <a:gd name="connsiteY5070" fmla="*/ 5061257 h 6367455"/>
                <a:gd name="connsiteX5071" fmla="*/ 3144807 w 6891715"/>
                <a:gd name="connsiteY5071" fmla="*/ 5059669 h 6367455"/>
                <a:gd name="connsiteX5072" fmla="*/ 3123571 w 6891715"/>
                <a:gd name="connsiteY5072" fmla="*/ 5040937 h 6367455"/>
                <a:gd name="connsiteX5073" fmla="*/ 3111844 w 6891715"/>
                <a:gd name="connsiteY5073" fmla="*/ 5026014 h 6367455"/>
                <a:gd name="connsiteX5074" fmla="*/ 3105187 w 6891715"/>
                <a:gd name="connsiteY5074" fmla="*/ 5012679 h 6367455"/>
                <a:gd name="connsiteX5075" fmla="*/ 3100750 w 6891715"/>
                <a:gd name="connsiteY5075" fmla="*/ 4980612 h 6367455"/>
                <a:gd name="connsiteX5076" fmla="*/ 3093143 w 6891715"/>
                <a:gd name="connsiteY5076" fmla="*/ 4963149 h 6367455"/>
                <a:gd name="connsiteX5077" fmla="*/ 3070005 w 6891715"/>
                <a:gd name="connsiteY5077" fmla="*/ 4933621 h 6367455"/>
                <a:gd name="connsiteX5078" fmla="*/ 3053524 w 6891715"/>
                <a:gd name="connsiteY5078" fmla="*/ 4927589 h 6367455"/>
                <a:gd name="connsiteX5079" fmla="*/ 3045283 w 6891715"/>
                <a:gd name="connsiteY5079" fmla="*/ 4918064 h 6367455"/>
                <a:gd name="connsiteX5080" fmla="*/ 3030703 w 6891715"/>
                <a:gd name="connsiteY5080" fmla="*/ 4921239 h 6367455"/>
                <a:gd name="connsiteX5081" fmla="*/ 3025314 w 6891715"/>
                <a:gd name="connsiteY5081" fmla="*/ 4945686 h 6367455"/>
                <a:gd name="connsiteX5082" fmla="*/ 3027850 w 6891715"/>
                <a:gd name="connsiteY5082" fmla="*/ 4958386 h 6367455"/>
                <a:gd name="connsiteX5083" fmla="*/ 3018341 w 6891715"/>
                <a:gd name="connsiteY5083" fmla="*/ 4971086 h 6367455"/>
                <a:gd name="connsiteX5084" fmla="*/ 3016123 w 6891715"/>
                <a:gd name="connsiteY5084" fmla="*/ 4966006 h 6367455"/>
                <a:gd name="connsiteX5085" fmla="*/ 3012953 w 6891715"/>
                <a:gd name="connsiteY5085" fmla="*/ 4975531 h 6367455"/>
                <a:gd name="connsiteX5086" fmla="*/ 3006931 w 6891715"/>
                <a:gd name="connsiteY5086" fmla="*/ 4990137 h 6367455"/>
                <a:gd name="connsiteX5087" fmla="*/ 3005980 w 6891715"/>
                <a:gd name="connsiteY5087" fmla="*/ 4995217 h 6367455"/>
                <a:gd name="connsiteX5088" fmla="*/ 2992351 w 6891715"/>
                <a:gd name="connsiteY5088" fmla="*/ 4986962 h 6367455"/>
                <a:gd name="connsiteX5089" fmla="*/ 2988547 w 6891715"/>
                <a:gd name="connsiteY5089" fmla="*/ 4967276 h 6367455"/>
                <a:gd name="connsiteX5090" fmla="*/ 2977137 w 6891715"/>
                <a:gd name="connsiteY5090" fmla="*/ 4958704 h 6367455"/>
                <a:gd name="connsiteX5091" fmla="*/ 2971749 w 6891715"/>
                <a:gd name="connsiteY5091" fmla="*/ 4946004 h 6367455"/>
                <a:gd name="connsiteX5092" fmla="*/ 2974601 w 6891715"/>
                <a:gd name="connsiteY5092" fmla="*/ 4927271 h 6367455"/>
                <a:gd name="connsiteX5093" fmla="*/ 2963825 w 6891715"/>
                <a:gd name="connsiteY5093" fmla="*/ 4910444 h 6367455"/>
                <a:gd name="connsiteX5094" fmla="*/ 2963825 w 6891715"/>
                <a:gd name="connsiteY5094" fmla="*/ 4899649 h 6367455"/>
                <a:gd name="connsiteX5095" fmla="*/ 2976186 w 6891715"/>
                <a:gd name="connsiteY5095" fmla="*/ 4893299 h 6367455"/>
                <a:gd name="connsiteX5096" fmla="*/ 2976672 w 6891715"/>
                <a:gd name="connsiteY5096" fmla="*/ 4893377 h 6367455"/>
                <a:gd name="connsiteX5097" fmla="*/ 2981824 w 6891715"/>
                <a:gd name="connsiteY5097" fmla="*/ 4881196 h 6367455"/>
                <a:gd name="connsiteX5098" fmla="*/ 2977710 w 6891715"/>
                <a:gd name="connsiteY5098" fmla="*/ 4874199 h 6367455"/>
                <a:gd name="connsiteX5099" fmla="*/ 2986888 w 6891715"/>
                <a:gd name="connsiteY5099" fmla="*/ 4875471 h 6367455"/>
                <a:gd name="connsiteX5100" fmla="*/ 2990656 w 6891715"/>
                <a:gd name="connsiteY5100" fmla="*/ 4865568 h 6367455"/>
                <a:gd name="connsiteX5101" fmla="*/ 2977241 w 6891715"/>
                <a:gd name="connsiteY5101" fmla="*/ 4873821 h 6367455"/>
                <a:gd name="connsiteX5102" fmla="*/ 2960110 w 6891715"/>
                <a:gd name="connsiteY5102" fmla="*/ 4867464 h 6367455"/>
                <a:gd name="connsiteX5103" fmla="*/ 2943297 w 6891715"/>
                <a:gd name="connsiteY5103" fmla="*/ 4876364 h 6367455"/>
                <a:gd name="connsiteX5104" fmla="*/ 2927436 w 6891715"/>
                <a:gd name="connsiteY5104" fmla="*/ 4870960 h 6367455"/>
                <a:gd name="connsiteX5105" fmla="*/ 2894761 w 6891715"/>
                <a:gd name="connsiteY5105" fmla="*/ 4889077 h 6367455"/>
                <a:gd name="connsiteX5106" fmla="*/ 2863038 w 6891715"/>
                <a:gd name="connsiteY5106" fmla="*/ 4899884 h 6367455"/>
                <a:gd name="connsiteX5107" fmla="*/ 2852887 w 6891715"/>
                <a:gd name="connsiteY5107" fmla="*/ 4901155 h 6367455"/>
                <a:gd name="connsiteX5108" fmla="*/ 2843053 w 6891715"/>
                <a:gd name="connsiteY5108" fmla="*/ 4922132 h 6367455"/>
                <a:gd name="connsiteX5109" fmla="*/ 2844639 w 6891715"/>
                <a:gd name="connsiteY5109" fmla="*/ 4939296 h 6367455"/>
                <a:gd name="connsiteX5110" fmla="*/ 2862721 w 6891715"/>
                <a:gd name="connsiteY5110" fmla="*/ 4962180 h 6367455"/>
                <a:gd name="connsiteX5111" fmla="*/ 2862721 w 6891715"/>
                <a:gd name="connsiteY5111" fmla="*/ 4977118 h 6367455"/>
                <a:gd name="connsiteX5112" fmla="*/ 2850349 w 6891715"/>
                <a:gd name="connsiteY5112" fmla="*/ 4994282 h 6367455"/>
                <a:gd name="connsiteX5113" fmla="*/ 2849397 w 6891715"/>
                <a:gd name="connsiteY5113" fmla="*/ 5023523 h 6367455"/>
                <a:gd name="connsiteX5114" fmla="*/ 2857011 w 6891715"/>
                <a:gd name="connsiteY5114" fmla="*/ 5056260 h 6367455"/>
                <a:gd name="connsiteX5115" fmla="*/ 2892223 w 6891715"/>
                <a:gd name="connsiteY5115" fmla="*/ 5094718 h 6367455"/>
                <a:gd name="connsiteX5116" fmla="*/ 2944566 w 6891715"/>
                <a:gd name="connsiteY5116" fmla="*/ 5138580 h 6367455"/>
                <a:gd name="connsiteX5117" fmla="*/ 2977558 w 6891715"/>
                <a:gd name="connsiteY5117" fmla="*/ 5157332 h 6367455"/>
                <a:gd name="connsiteX5118" fmla="*/ 3003571 w 6891715"/>
                <a:gd name="connsiteY5118" fmla="*/ 5234249 h 6367455"/>
                <a:gd name="connsiteX5119" fmla="*/ 3036880 w 6891715"/>
                <a:gd name="connsiteY5119" fmla="*/ 5295274 h 6367455"/>
                <a:gd name="connsiteX5120" fmla="*/ 3070189 w 6891715"/>
                <a:gd name="connsiteY5120" fmla="*/ 5330554 h 6367455"/>
                <a:gd name="connsiteX5121" fmla="*/ 3108256 w 6891715"/>
                <a:gd name="connsiteY5121" fmla="*/ 5352485 h 6367455"/>
                <a:gd name="connsiteX5122" fmla="*/ 3135855 w 6891715"/>
                <a:gd name="connsiteY5122" fmla="*/ 5374416 h 6367455"/>
                <a:gd name="connsiteX5123" fmla="*/ 3163454 w 6891715"/>
                <a:gd name="connsiteY5123" fmla="*/ 5357252 h 6367455"/>
                <a:gd name="connsiteX5124" fmla="*/ 3164406 w 6891715"/>
                <a:gd name="connsiteY5124" fmla="*/ 5364563 h 6367455"/>
                <a:gd name="connsiteX5125" fmla="*/ 3172019 w 6891715"/>
                <a:gd name="connsiteY5125" fmla="*/ 5366787 h 6367455"/>
                <a:gd name="connsiteX5126" fmla="*/ 3176778 w 6891715"/>
                <a:gd name="connsiteY5126" fmla="*/ 5355981 h 6367455"/>
                <a:gd name="connsiteX5127" fmla="*/ 3188515 w 6891715"/>
                <a:gd name="connsiteY5127" fmla="*/ 5351849 h 6367455"/>
                <a:gd name="connsiteX5128" fmla="*/ 3200252 w 6891715"/>
                <a:gd name="connsiteY5128" fmla="*/ 5351531 h 6367455"/>
                <a:gd name="connsiteX5129" fmla="*/ 3213259 w 6891715"/>
                <a:gd name="connsiteY5129" fmla="*/ 5373780 h 6367455"/>
                <a:gd name="connsiteX5130" fmla="*/ 3204694 w 6891715"/>
                <a:gd name="connsiteY5130" fmla="*/ 5384269 h 6367455"/>
                <a:gd name="connsiteX5131" fmla="*/ 3194225 w 6891715"/>
                <a:gd name="connsiteY5131" fmla="*/ 5398253 h 6367455"/>
                <a:gd name="connsiteX5132" fmla="*/ 3192322 w 6891715"/>
                <a:gd name="connsiteY5132" fmla="*/ 5409696 h 6367455"/>
                <a:gd name="connsiteX5133" fmla="*/ 3203108 w 6891715"/>
                <a:gd name="connsiteY5133" fmla="*/ 5431944 h 6367455"/>
                <a:gd name="connsiteX5134" fmla="*/ 3222141 w 6891715"/>
                <a:gd name="connsiteY5134" fmla="*/ 5436712 h 6367455"/>
                <a:gd name="connsiteX5135" fmla="*/ 3271946 w 6891715"/>
                <a:gd name="connsiteY5135" fmla="*/ 5456418 h 6367455"/>
                <a:gd name="connsiteX5136" fmla="*/ 3322703 w 6891715"/>
                <a:gd name="connsiteY5136" fmla="*/ 5478349 h 6367455"/>
                <a:gd name="connsiteX5137" fmla="*/ 3357281 w 6891715"/>
                <a:gd name="connsiteY5137" fmla="*/ 5513629 h 6367455"/>
                <a:gd name="connsiteX5138" fmla="*/ 3391224 w 6891715"/>
                <a:gd name="connsiteY5138" fmla="*/ 5526024 h 6367455"/>
                <a:gd name="connsiteX5139" fmla="*/ 3404865 w 6891715"/>
                <a:gd name="connsiteY5139" fmla="*/ 5541598 h 6367455"/>
                <a:gd name="connsiteX5140" fmla="*/ 3429609 w 6891715"/>
                <a:gd name="connsiteY5140" fmla="*/ 5562576 h 6367455"/>
                <a:gd name="connsiteX5141" fmla="*/ 3443250 w 6891715"/>
                <a:gd name="connsiteY5141" fmla="*/ 5581646 h 6367455"/>
                <a:gd name="connsiteX5142" fmla="*/ 3435319 w 6891715"/>
                <a:gd name="connsiteY5142" fmla="*/ 5601352 h 6367455"/>
                <a:gd name="connsiteX5143" fmla="*/ 3429926 w 6891715"/>
                <a:gd name="connsiteY5143" fmla="*/ 5619469 h 6367455"/>
                <a:gd name="connsiteX5144" fmla="*/ 3396934 w 6891715"/>
                <a:gd name="connsiteY5144" fmla="*/ 5603894 h 6367455"/>
                <a:gd name="connsiteX5145" fmla="*/ 3382976 w 6891715"/>
                <a:gd name="connsiteY5145" fmla="*/ 5572429 h 6367455"/>
                <a:gd name="connsiteX5146" fmla="*/ 3329999 w 6891715"/>
                <a:gd name="connsiteY5146" fmla="*/ 5563529 h 6367455"/>
                <a:gd name="connsiteX5147" fmla="*/ 3328730 w 6891715"/>
                <a:gd name="connsiteY5147" fmla="*/ 5550816 h 6367455"/>
                <a:gd name="connsiteX5148" fmla="*/ 3336344 w 6891715"/>
                <a:gd name="connsiteY5148" fmla="*/ 5546684 h 6367455"/>
                <a:gd name="connsiteX5149" fmla="*/ 3325558 w 6891715"/>
                <a:gd name="connsiteY5149" fmla="*/ 5541280 h 6367455"/>
                <a:gd name="connsiteX5150" fmla="*/ 3285270 w 6891715"/>
                <a:gd name="connsiteY5150" fmla="*/ 5547955 h 6367455"/>
                <a:gd name="connsiteX5151" fmla="*/ 3262429 w 6891715"/>
                <a:gd name="connsiteY5151" fmla="*/ 5574653 h 6367455"/>
                <a:gd name="connsiteX5152" fmla="*/ 3270043 w 6891715"/>
                <a:gd name="connsiteY5152" fmla="*/ 5591499 h 6367455"/>
                <a:gd name="connsiteX5153" fmla="*/ 3249423 w 6891715"/>
                <a:gd name="connsiteY5153" fmla="*/ 5626779 h 6367455"/>
                <a:gd name="connsiteX5154" fmla="*/ 3268457 w 6891715"/>
                <a:gd name="connsiteY5154" fmla="*/ 5643306 h 6367455"/>
                <a:gd name="connsiteX5155" fmla="*/ 3299228 w 6891715"/>
                <a:gd name="connsiteY5155" fmla="*/ 5662059 h 6367455"/>
                <a:gd name="connsiteX5156" fmla="*/ 3308110 w 6891715"/>
                <a:gd name="connsiteY5156" fmla="*/ 5681765 h 6367455"/>
                <a:gd name="connsiteX5157" fmla="*/ 3314455 w 6891715"/>
                <a:gd name="connsiteY5157" fmla="*/ 5708145 h 6367455"/>
                <a:gd name="connsiteX5158" fmla="*/ 3313820 w 6891715"/>
                <a:gd name="connsiteY5158" fmla="*/ 5724991 h 6367455"/>
                <a:gd name="connsiteX5159" fmla="*/ 3292566 w 6891715"/>
                <a:gd name="connsiteY5159" fmla="*/ 5728487 h 6367455"/>
                <a:gd name="connsiteX5160" fmla="*/ 3262112 w 6891715"/>
                <a:gd name="connsiteY5160" fmla="*/ 5744697 h 6367455"/>
                <a:gd name="connsiteX5161" fmla="*/ 3263064 w 6891715"/>
                <a:gd name="connsiteY5161" fmla="*/ 5768534 h 6367455"/>
                <a:gd name="connsiteX5162" fmla="*/ 3262429 w 6891715"/>
                <a:gd name="connsiteY5162" fmla="*/ 5799365 h 6367455"/>
                <a:gd name="connsiteX5163" fmla="*/ 3221824 w 6891715"/>
                <a:gd name="connsiteY5163" fmla="*/ 5842909 h 6367455"/>
                <a:gd name="connsiteX5164" fmla="*/ 3205963 w 6891715"/>
                <a:gd name="connsiteY5164" fmla="*/ 5867382 h 6367455"/>
                <a:gd name="connsiteX5165" fmla="*/ 3189149 w 6891715"/>
                <a:gd name="connsiteY5165" fmla="*/ 5873739 h 6367455"/>
                <a:gd name="connsiteX5166" fmla="*/ 3175509 w 6891715"/>
                <a:gd name="connsiteY5166" fmla="*/ 5861343 h 6367455"/>
                <a:gd name="connsiteX5167" fmla="*/ 3164406 w 6891715"/>
                <a:gd name="connsiteY5167" fmla="*/ 5830831 h 6367455"/>
                <a:gd name="connsiteX5168" fmla="*/ 3164406 w 6891715"/>
                <a:gd name="connsiteY5168" fmla="*/ 5821296 h 6367455"/>
                <a:gd name="connsiteX5169" fmla="*/ 3185343 w 6891715"/>
                <a:gd name="connsiteY5169" fmla="*/ 5813985 h 6367455"/>
                <a:gd name="connsiteX5170" fmla="*/ 3192639 w 6891715"/>
                <a:gd name="connsiteY5170" fmla="*/ 5799047 h 6367455"/>
                <a:gd name="connsiteX5171" fmla="*/ 3182805 w 6891715"/>
                <a:gd name="connsiteY5171" fmla="*/ 5784109 h 6367455"/>
                <a:gd name="connsiteX5172" fmla="*/ 3187246 w 6891715"/>
                <a:gd name="connsiteY5172" fmla="*/ 5774573 h 6367455"/>
                <a:gd name="connsiteX5173" fmla="*/ 3204059 w 6891715"/>
                <a:gd name="connsiteY5173" fmla="*/ 5767263 h 6367455"/>
                <a:gd name="connsiteX5174" fmla="*/ 3218017 w 6891715"/>
                <a:gd name="connsiteY5174" fmla="*/ 5761860 h 6367455"/>
                <a:gd name="connsiteX5175" fmla="*/ 3220555 w 6891715"/>
                <a:gd name="connsiteY5175" fmla="*/ 5742790 h 6367455"/>
                <a:gd name="connsiteX5176" fmla="*/ 3219603 w 6891715"/>
                <a:gd name="connsiteY5176" fmla="*/ 5728805 h 6367455"/>
                <a:gd name="connsiteX5177" fmla="*/ 3207549 w 6891715"/>
                <a:gd name="connsiteY5177" fmla="*/ 5710052 h 6367455"/>
                <a:gd name="connsiteX5178" fmla="*/ 3188198 w 6891715"/>
                <a:gd name="connsiteY5178" fmla="*/ 5667144 h 6367455"/>
                <a:gd name="connsiteX5179" fmla="*/ 3177095 w 6891715"/>
                <a:gd name="connsiteY5179" fmla="*/ 5628050 h 6367455"/>
                <a:gd name="connsiteX5180" fmla="*/ 3159330 w 6891715"/>
                <a:gd name="connsiteY5180" fmla="*/ 5606119 h 6367455"/>
                <a:gd name="connsiteX5181" fmla="*/ 3131731 w 6891715"/>
                <a:gd name="connsiteY5181" fmla="*/ 5611840 h 6367455"/>
                <a:gd name="connsiteX5182" fmla="*/ 3108256 w 6891715"/>
                <a:gd name="connsiteY5182" fmla="*/ 5600398 h 6367455"/>
                <a:gd name="connsiteX5183" fmla="*/ 3096519 w 6891715"/>
                <a:gd name="connsiteY5183" fmla="*/ 5576243 h 6367455"/>
                <a:gd name="connsiteX5184" fmla="*/ 3097788 w 6891715"/>
                <a:gd name="connsiteY5184" fmla="*/ 5564800 h 6367455"/>
                <a:gd name="connsiteX5185" fmla="*/ 3079388 w 6891715"/>
                <a:gd name="connsiteY5185" fmla="*/ 5534288 h 6367455"/>
                <a:gd name="connsiteX5186" fmla="*/ 3052741 w 6891715"/>
                <a:gd name="connsiteY5186" fmla="*/ 5543823 h 6367455"/>
                <a:gd name="connsiteX5187" fmla="*/ 3044176 w 6891715"/>
                <a:gd name="connsiteY5187" fmla="*/ 5537784 h 6367455"/>
                <a:gd name="connsiteX5188" fmla="*/ 3052741 w 6891715"/>
                <a:gd name="connsiteY5188" fmla="*/ 5519667 h 6367455"/>
                <a:gd name="connsiteX5189" fmla="*/ 3034659 w 6891715"/>
                <a:gd name="connsiteY5189" fmla="*/ 5516489 h 6367455"/>
                <a:gd name="connsiteX5190" fmla="*/ 3010232 w 6891715"/>
                <a:gd name="connsiteY5190" fmla="*/ 5496783 h 6367455"/>
                <a:gd name="connsiteX5191" fmla="*/ 2983585 w 6891715"/>
                <a:gd name="connsiteY5191" fmla="*/ 5462457 h 6367455"/>
                <a:gd name="connsiteX5192" fmla="*/ 2953766 w 6891715"/>
                <a:gd name="connsiteY5192" fmla="*/ 5469767 h 6367455"/>
                <a:gd name="connsiteX5193" fmla="*/ 2933780 w 6891715"/>
                <a:gd name="connsiteY5193" fmla="*/ 5458325 h 6367455"/>
                <a:gd name="connsiteX5194" fmla="*/ 2913478 w 6891715"/>
                <a:gd name="connsiteY5194" fmla="*/ 5460867 h 6367455"/>
                <a:gd name="connsiteX5195" fmla="*/ 2861452 w 6891715"/>
                <a:gd name="connsiteY5195" fmla="*/ 5422409 h 6367455"/>
                <a:gd name="connsiteX5196" fmla="*/ 2823067 w 6891715"/>
                <a:gd name="connsiteY5196" fmla="*/ 5379501 h 6367455"/>
                <a:gd name="connsiteX5197" fmla="*/ 2802765 w 6891715"/>
                <a:gd name="connsiteY5197" fmla="*/ 5362338 h 6367455"/>
                <a:gd name="connsiteX5198" fmla="*/ 2789758 w 6891715"/>
                <a:gd name="connsiteY5198" fmla="*/ 5336275 h 6367455"/>
                <a:gd name="connsiteX5199" fmla="*/ 2765332 w 6891715"/>
                <a:gd name="connsiteY5199" fmla="*/ 5308941 h 6367455"/>
                <a:gd name="connsiteX5200" fmla="*/ 2739953 w 6891715"/>
                <a:gd name="connsiteY5200" fmla="*/ 5313709 h 6367455"/>
                <a:gd name="connsiteX5201" fmla="*/ 2730437 w 6891715"/>
                <a:gd name="connsiteY5201" fmla="*/ 5321972 h 6367455"/>
                <a:gd name="connsiteX5202" fmla="*/ 2725044 w 6891715"/>
                <a:gd name="connsiteY5202" fmla="*/ 5309259 h 6367455"/>
                <a:gd name="connsiteX5203" fmla="*/ 2736781 w 6891715"/>
                <a:gd name="connsiteY5203" fmla="*/ 5299724 h 6367455"/>
                <a:gd name="connsiteX5204" fmla="*/ 2719968 w 6891715"/>
                <a:gd name="connsiteY5204" fmla="*/ 5285103 h 6367455"/>
                <a:gd name="connsiteX5205" fmla="*/ 2702838 w 6891715"/>
                <a:gd name="connsiteY5205" fmla="*/ 5280336 h 6367455"/>
                <a:gd name="connsiteX5206" fmla="*/ 2707913 w 6891715"/>
                <a:gd name="connsiteY5206" fmla="*/ 5265397 h 6367455"/>
                <a:gd name="connsiteX5207" fmla="*/ 2688880 w 6891715"/>
                <a:gd name="connsiteY5207" fmla="*/ 5254909 h 6367455"/>
                <a:gd name="connsiteX5208" fmla="*/ 2675873 w 6891715"/>
                <a:gd name="connsiteY5208" fmla="*/ 5257133 h 6367455"/>
                <a:gd name="connsiteX5209" fmla="*/ 2673970 w 6891715"/>
                <a:gd name="connsiteY5209" fmla="*/ 5252048 h 6367455"/>
                <a:gd name="connsiteX5210" fmla="*/ 2681266 w 6891715"/>
                <a:gd name="connsiteY5210" fmla="*/ 5238063 h 6367455"/>
                <a:gd name="connsiteX5211" fmla="*/ 2675556 w 6891715"/>
                <a:gd name="connsiteY5211" fmla="*/ 5215179 h 6367455"/>
                <a:gd name="connsiteX5212" fmla="*/ 2658426 w 6891715"/>
                <a:gd name="connsiteY5212" fmla="*/ 5162418 h 6367455"/>
                <a:gd name="connsiteX5213" fmla="*/ 2652716 w 6891715"/>
                <a:gd name="connsiteY5213" fmla="*/ 5132859 h 6367455"/>
                <a:gd name="connsiteX5214" fmla="*/ 2649543 w 6891715"/>
                <a:gd name="connsiteY5214" fmla="*/ 5105207 h 6367455"/>
                <a:gd name="connsiteX5215" fmla="*/ 2626068 w 6891715"/>
                <a:gd name="connsiteY5215" fmla="*/ 5097261 h 6367455"/>
                <a:gd name="connsiteX5216" fmla="*/ 2593394 w 6891715"/>
                <a:gd name="connsiteY5216" fmla="*/ 5088997 h 6367455"/>
                <a:gd name="connsiteX5217" fmla="*/ 2560085 w 6891715"/>
                <a:gd name="connsiteY5217" fmla="*/ 5061027 h 6367455"/>
                <a:gd name="connsiteX5218" fmla="*/ 2538830 w 6891715"/>
                <a:gd name="connsiteY5218" fmla="*/ 5057849 h 6367455"/>
                <a:gd name="connsiteX5219" fmla="*/ 2522017 w 6891715"/>
                <a:gd name="connsiteY5219" fmla="*/ 5051810 h 6367455"/>
                <a:gd name="connsiteX5220" fmla="*/ 2489343 w 6891715"/>
                <a:gd name="connsiteY5220" fmla="*/ 5055306 h 6367455"/>
                <a:gd name="connsiteX5221" fmla="*/ 2475702 w 6891715"/>
                <a:gd name="connsiteY5221" fmla="*/ 5070245 h 6367455"/>
                <a:gd name="connsiteX5222" fmla="*/ 2452544 w 6891715"/>
                <a:gd name="connsiteY5222" fmla="*/ 5107432 h 6367455"/>
                <a:gd name="connsiteX5223" fmla="*/ 2438269 w 6891715"/>
                <a:gd name="connsiteY5223" fmla="*/ 5122370 h 6367455"/>
                <a:gd name="connsiteX5224" fmla="*/ 2419235 w 6891715"/>
                <a:gd name="connsiteY5224" fmla="*/ 5126502 h 6367455"/>
                <a:gd name="connsiteX5225" fmla="*/ 2419155 w 6891715"/>
                <a:gd name="connsiteY5225" fmla="*/ 5126339 h 6367455"/>
                <a:gd name="connsiteX5226" fmla="*/ 2414212 w 6891715"/>
                <a:gd name="connsiteY5226" fmla="*/ 5127883 h 6367455"/>
                <a:gd name="connsiteX5227" fmla="*/ 2409765 w 6891715"/>
                <a:gd name="connsiteY5227" fmla="*/ 5122167 h 6367455"/>
                <a:gd name="connsiteX5228" fmla="*/ 2400235 w 6891715"/>
                <a:gd name="connsiteY5228" fmla="*/ 5125343 h 6367455"/>
                <a:gd name="connsiteX5229" fmla="*/ 2400223 w 6891715"/>
                <a:gd name="connsiteY5229" fmla="*/ 5125369 h 6367455"/>
                <a:gd name="connsiteX5230" fmla="*/ 2408524 w 6891715"/>
                <a:gd name="connsiteY5230" fmla="*/ 5122854 h 6367455"/>
                <a:gd name="connsiteX5231" fmla="*/ 2412969 w 6891715"/>
                <a:gd name="connsiteY5231" fmla="*/ 5128049 h 6367455"/>
                <a:gd name="connsiteX5232" fmla="*/ 2397053 w 6891715"/>
                <a:gd name="connsiteY5232" fmla="*/ 5131996 h 6367455"/>
                <a:gd name="connsiteX5233" fmla="*/ 2396741 w 6891715"/>
                <a:gd name="connsiteY5233" fmla="*/ 5132647 h 6367455"/>
                <a:gd name="connsiteX5234" fmla="*/ 2385305 w 6891715"/>
                <a:gd name="connsiteY5234" fmla="*/ 5136458 h 6367455"/>
                <a:gd name="connsiteX5235" fmla="*/ 2383717 w 6891715"/>
                <a:gd name="connsiteY5235" fmla="*/ 5137411 h 6367455"/>
                <a:gd name="connsiteX5236" fmla="*/ 2384034 w 6891715"/>
                <a:gd name="connsiteY5236" fmla="*/ 5136458 h 6367455"/>
                <a:gd name="connsiteX5237" fmla="*/ 2380858 w 6891715"/>
                <a:gd name="connsiteY5237" fmla="*/ 5135823 h 6367455"/>
                <a:gd name="connsiteX5238" fmla="*/ 2379587 w 6891715"/>
                <a:gd name="connsiteY5238" fmla="*/ 5136458 h 6367455"/>
                <a:gd name="connsiteX5239" fmla="*/ 2377999 w 6891715"/>
                <a:gd name="connsiteY5239" fmla="*/ 5136458 h 6367455"/>
                <a:gd name="connsiteX5240" fmla="*/ 2377046 w 6891715"/>
                <a:gd name="connsiteY5240" fmla="*/ 5136776 h 6367455"/>
                <a:gd name="connsiteX5241" fmla="*/ 2375775 w 6891715"/>
                <a:gd name="connsiteY5241" fmla="*/ 5137411 h 6367455"/>
                <a:gd name="connsiteX5242" fmla="*/ 2375140 w 6891715"/>
                <a:gd name="connsiteY5242" fmla="*/ 5138046 h 6367455"/>
                <a:gd name="connsiteX5243" fmla="*/ 2374822 w 6891715"/>
                <a:gd name="connsiteY5243" fmla="*/ 5138999 h 6367455"/>
                <a:gd name="connsiteX5244" fmla="*/ 2374187 w 6891715"/>
                <a:gd name="connsiteY5244" fmla="*/ 5141857 h 6367455"/>
                <a:gd name="connsiteX5245" fmla="*/ 2374504 w 6891715"/>
                <a:gd name="connsiteY5245" fmla="*/ 5141857 h 6367455"/>
                <a:gd name="connsiteX5246" fmla="*/ 2375140 w 6891715"/>
                <a:gd name="connsiteY5246" fmla="*/ 5142175 h 6367455"/>
                <a:gd name="connsiteX5247" fmla="*/ 2377363 w 6891715"/>
                <a:gd name="connsiteY5247" fmla="*/ 5141540 h 6367455"/>
                <a:gd name="connsiteX5248" fmla="*/ 2351950 w 6891715"/>
                <a:gd name="connsiteY5248" fmla="*/ 5159642 h 6367455"/>
                <a:gd name="connsiteX5249" fmla="*/ 2327490 w 6891715"/>
                <a:gd name="connsiteY5249" fmla="*/ 5172345 h 6367455"/>
                <a:gd name="connsiteX5250" fmla="*/ 2305572 w 6891715"/>
                <a:gd name="connsiteY5250" fmla="*/ 5206327 h 6367455"/>
                <a:gd name="connsiteX5251" fmla="*/ 2275076 w 6891715"/>
                <a:gd name="connsiteY5251" fmla="*/ 5219348 h 6367455"/>
                <a:gd name="connsiteX5252" fmla="*/ 2232509 w 6891715"/>
                <a:gd name="connsiteY5252" fmla="*/ 5220936 h 6367455"/>
                <a:gd name="connsiteX5253" fmla="*/ 2188037 w 6891715"/>
                <a:gd name="connsiteY5253" fmla="*/ 5202198 h 6367455"/>
                <a:gd name="connsiteX5254" fmla="*/ 2180413 w 6891715"/>
                <a:gd name="connsiteY5254" fmla="*/ 5189812 h 6367455"/>
                <a:gd name="connsiteX5255" fmla="*/ 2143246 w 6891715"/>
                <a:gd name="connsiteY5255" fmla="*/ 5174251 h 6367455"/>
                <a:gd name="connsiteX5256" fmla="*/ 2120057 w 6891715"/>
                <a:gd name="connsiteY5256" fmla="*/ 5189177 h 6367455"/>
                <a:gd name="connsiteX5257" fmla="*/ 2104174 w 6891715"/>
                <a:gd name="connsiteY5257" fmla="*/ 5175521 h 6367455"/>
                <a:gd name="connsiteX5258" fmla="*/ 2082891 w 6891715"/>
                <a:gd name="connsiteY5258" fmla="*/ 5171710 h 6367455"/>
                <a:gd name="connsiteX5259" fmla="*/ 2058431 w 6891715"/>
                <a:gd name="connsiteY5259" fmla="*/ 5159324 h 6367455"/>
                <a:gd name="connsiteX5260" fmla="*/ 2040324 w 6891715"/>
                <a:gd name="connsiteY5260" fmla="*/ 5164723 h 6367455"/>
                <a:gd name="connsiteX5261" fmla="*/ 2022535 w 6891715"/>
                <a:gd name="connsiteY5261" fmla="*/ 5181555 h 6367455"/>
                <a:gd name="connsiteX5262" fmla="*/ 2004746 w 6891715"/>
                <a:gd name="connsiteY5262" fmla="*/ 5192353 h 6367455"/>
                <a:gd name="connsiteX5263" fmla="*/ 1967897 w 6891715"/>
                <a:gd name="connsiteY5263" fmla="*/ 5205374 h 6367455"/>
                <a:gd name="connsiteX5264" fmla="*/ 1959638 w 6891715"/>
                <a:gd name="connsiteY5264" fmla="*/ 5239356 h 6367455"/>
                <a:gd name="connsiteX5265" fmla="*/ 1951061 w 6891715"/>
                <a:gd name="connsiteY5265" fmla="*/ 5251106 h 6367455"/>
                <a:gd name="connsiteX5266" fmla="*/ 1959638 w 6891715"/>
                <a:gd name="connsiteY5266" fmla="*/ 5255870 h 6367455"/>
                <a:gd name="connsiteX5267" fmla="*/ 1960591 w 6891715"/>
                <a:gd name="connsiteY5267" fmla="*/ 5245390 h 6367455"/>
                <a:gd name="connsiteX5268" fmla="*/ 1963767 w 6891715"/>
                <a:gd name="connsiteY5268" fmla="*/ 5259046 h 6367455"/>
                <a:gd name="connsiteX5269" fmla="*/ 1959955 w 6891715"/>
                <a:gd name="connsiteY5269" fmla="*/ 5274925 h 6367455"/>
                <a:gd name="connsiteX5270" fmla="*/ 1964720 w 6891715"/>
                <a:gd name="connsiteY5270" fmla="*/ 5288899 h 6367455"/>
                <a:gd name="connsiteX5271" fmla="*/ 1963974 w 6891715"/>
                <a:gd name="connsiteY5271" fmla="*/ 5289811 h 6367455"/>
                <a:gd name="connsiteX5272" fmla="*/ 1973866 w 6891715"/>
                <a:gd name="connsiteY5272" fmla="*/ 5295679 h 6367455"/>
                <a:gd name="connsiteX5273" fmla="*/ 1970058 w 6891715"/>
                <a:gd name="connsiteY5273" fmla="*/ 5311533 h 6367455"/>
                <a:gd name="connsiteX5274" fmla="*/ 1985925 w 6891715"/>
                <a:gd name="connsiteY5274" fmla="*/ 5317557 h 6367455"/>
                <a:gd name="connsiteX5275" fmla="*/ 1980530 w 6891715"/>
                <a:gd name="connsiteY5275" fmla="*/ 5325801 h 6367455"/>
                <a:gd name="connsiteX5276" fmla="*/ 1973232 w 6891715"/>
                <a:gd name="connsiteY5276" fmla="*/ 5324216 h 6367455"/>
                <a:gd name="connsiteX5277" fmla="*/ 1965616 w 6891715"/>
                <a:gd name="connsiteY5277" fmla="*/ 5329606 h 6367455"/>
                <a:gd name="connsiteX5278" fmla="*/ 1962760 w 6891715"/>
                <a:gd name="connsiteY5278" fmla="*/ 5341972 h 6367455"/>
                <a:gd name="connsiteX5279" fmla="*/ 1975770 w 6891715"/>
                <a:gd name="connsiteY5279" fmla="*/ 5354655 h 6367455"/>
                <a:gd name="connsiteX5280" fmla="*/ 1971328 w 6891715"/>
                <a:gd name="connsiteY5280" fmla="*/ 5366070 h 6367455"/>
                <a:gd name="connsiteX5281" fmla="*/ 1965298 w 6891715"/>
                <a:gd name="connsiteY5281" fmla="*/ 5380022 h 6367455"/>
                <a:gd name="connsiteX5282" fmla="*/ 1926267 w 6891715"/>
                <a:gd name="connsiteY5282" fmla="*/ 5399046 h 6367455"/>
                <a:gd name="connsiteX5283" fmla="*/ 1896755 w 6891715"/>
                <a:gd name="connsiteY5283" fmla="*/ 5413315 h 6367455"/>
                <a:gd name="connsiteX5284" fmla="*/ 1868513 w 6891715"/>
                <a:gd name="connsiteY5284" fmla="*/ 5449144 h 6367455"/>
                <a:gd name="connsiteX5285" fmla="*/ 1823135 w 6891715"/>
                <a:gd name="connsiteY5285" fmla="*/ 5464364 h 6367455"/>
                <a:gd name="connsiteX5286" fmla="*/ 1755543 w 6891715"/>
                <a:gd name="connsiteY5286" fmla="*/ 5485925 h 6367455"/>
                <a:gd name="connsiteX5287" fmla="*/ 1738090 w 6891715"/>
                <a:gd name="connsiteY5287" fmla="*/ 5508121 h 6367455"/>
                <a:gd name="connsiteX5288" fmla="*/ 1753957 w 6891715"/>
                <a:gd name="connsiteY5288" fmla="*/ 5520487 h 6367455"/>
                <a:gd name="connsiteX5289" fmla="*/ 1746341 w 6891715"/>
                <a:gd name="connsiteY5289" fmla="*/ 5534438 h 6367455"/>
                <a:gd name="connsiteX5290" fmla="*/ 1742215 w 6891715"/>
                <a:gd name="connsiteY5290" fmla="*/ 5529048 h 6367455"/>
                <a:gd name="connsiteX5291" fmla="*/ 1744437 w 6891715"/>
                <a:gd name="connsiteY5291" fmla="*/ 5522706 h 6367455"/>
                <a:gd name="connsiteX5292" fmla="*/ 1726666 w 6891715"/>
                <a:gd name="connsiteY5292" fmla="*/ 5536975 h 6367455"/>
                <a:gd name="connsiteX5293" fmla="*/ 1643844 w 6891715"/>
                <a:gd name="connsiteY5293" fmla="*/ 5654293 h 6367455"/>
                <a:gd name="connsiteX5294" fmla="*/ 1644161 w 6891715"/>
                <a:gd name="connsiteY5294" fmla="*/ 5684733 h 6367455"/>
                <a:gd name="connsiteX5295" fmla="*/ 1633689 w 6891715"/>
                <a:gd name="connsiteY5295" fmla="*/ 5691391 h 6367455"/>
                <a:gd name="connsiteX5296" fmla="*/ 1645748 w 6891715"/>
                <a:gd name="connsiteY5296" fmla="*/ 5699318 h 6367455"/>
                <a:gd name="connsiteX5297" fmla="*/ 1664787 w 6891715"/>
                <a:gd name="connsiteY5297" fmla="*/ 5741490 h 6367455"/>
                <a:gd name="connsiteX5298" fmla="*/ 1679702 w 6891715"/>
                <a:gd name="connsiteY5298" fmla="*/ 5743392 h 6367455"/>
                <a:gd name="connsiteX5299" fmla="*/ 1685413 w 6891715"/>
                <a:gd name="connsiteY5299" fmla="*/ 5754807 h 6367455"/>
                <a:gd name="connsiteX5300" fmla="*/ 1692712 w 6891715"/>
                <a:gd name="connsiteY5300" fmla="*/ 5763368 h 6367455"/>
                <a:gd name="connsiteX5301" fmla="*/ 1677798 w 6891715"/>
                <a:gd name="connsiteY5301" fmla="*/ 5769709 h 6367455"/>
                <a:gd name="connsiteX5302" fmla="*/ 1658124 w 6891715"/>
                <a:gd name="connsiteY5302" fmla="*/ 5794124 h 6367455"/>
                <a:gd name="connsiteX5303" fmla="*/ 1636862 w 6891715"/>
                <a:gd name="connsiteY5303" fmla="*/ 5800783 h 6367455"/>
                <a:gd name="connsiteX5304" fmla="*/ 1631785 w 6891715"/>
                <a:gd name="connsiteY5304" fmla="*/ 5814100 h 6367455"/>
                <a:gd name="connsiteX5305" fmla="*/ 1617188 w 6891715"/>
                <a:gd name="connsiteY5305" fmla="*/ 5833125 h 6367455"/>
                <a:gd name="connsiteX5306" fmla="*/ 1613063 w 6891715"/>
                <a:gd name="connsiteY5306" fmla="*/ 5852467 h 6367455"/>
                <a:gd name="connsiteX5307" fmla="*/ 1596562 w 6891715"/>
                <a:gd name="connsiteY5307" fmla="*/ 5884174 h 6367455"/>
                <a:gd name="connsiteX5308" fmla="*/ 1605130 w 6891715"/>
                <a:gd name="connsiteY5308" fmla="*/ 5897809 h 6367455"/>
                <a:gd name="connsiteX5309" fmla="*/ 1600687 w 6891715"/>
                <a:gd name="connsiteY5309" fmla="*/ 5905101 h 6367455"/>
                <a:gd name="connsiteX5310" fmla="*/ 1584820 w 6891715"/>
                <a:gd name="connsiteY5310" fmla="*/ 5900979 h 6367455"/>
                <a:gd name="connsiteX5311" fmla="*/ 1557530 w 6891715"/>
                <a:gd name="connsiteY5311" fmla="*/ 5907638 h 6367455"/>
                <a:gd name="connsiteX5312" fmla="*/ 1535317 w 6891715"/>
                <a:gd name="connsiteY5312" fmla="*/ 5905736 h 6367455"/>
                <a:gd name="connsiteX5313" fmla="*/ 1530239 w 6891715"/>
                <a:gd name="connsiteY5313" fmla="*/ 5923809 h 6367455"/>
                <a:gd name="connsiteX5314" fmla="*/ 1507072 w 6891715"/>
                <a:gd name="connsiteY5314" fmla="*/ 5931102 h 6367455"/>
                <a:gd name="connsiteX5315" fmla="*/ 1506120 w 6891715"/>
                <a:gd name="connsiteY5315" fmla="*/ 5957736 h 6367455"/>
                <a:gd name="connsiteX5316" fmla="*/ 1494697 w 6891715"/>
                <a:gd name="connsiteY5316" fmla="*/ 5973590 h 6367455"/>
                <a:gd name="connsiteX5317" fmla="*/ 1485495 w 6891715"/>
                <a:gd name="connsiteY5317" fmla="*/ 5998956 h 6367455"/>
                <a:gd name="connsiteX5318" fmla="*/ 1475974 w 6891715"/>
                <a:gd name="connsiteY5318" fmla="*/ 6005298 h 6367455"/>
                <a:gd name="connsiteX5319" fmla="*/ 1453762 w 6891715"/>
                <a:gd name="connsiteY5319" fmla="*/ 5996737 h 6367455"/>
                <a:gd name="connsiteX5320" fmla="*/ 1414731 w 6891715"/>
                <a:gd name="connsiteY5320" fmla="*/ 6016396 h 6367455"/>
                <a:gd name="connsiteX5321" fmla="*/ 1392517 w 6891715"/>
                <a:gd name="connsiteY5321" fmla="*/ 6005932 h 6367455"/>
                <a:gd name="connsiteX5322" fmla="*/ 1351261 w 6891715"/>
                <a:gd name="connsiteY5322" fmla="*/ 6013859 h 6367455"/>
                <a:gd name="connsiteX5323" fmla="*/ 1318258 w 6891715"/>
                <a:gd name="connsiteY5323" fmla="*/ 6008786 h 6367455"/>
                <a:gd name="connsiteX5324" fmla="*/ 1261457 w 6891715"/>
                <a:gd name="connsiteY5324" fmla="*/ 6005932 h 6367455"/>
                <a:gd name="connsiteX5325" fmla="*/ 1248764 w 6891715"/>
                <a:gd name="connsiteY5325" fmla="*/ 6019883 h 6367455"/>
                <a:gd name="connsiteX5326" fmla="*/ 1228772 w 6891715"/>
                <a:gd name="connsiteY5326" fmla="*/ 6032884 h 6367455"/>
                <a:gd name="connsiteX5327" fmla="*/ 1189741 w 6891715"/>
                <a:gd name="connsiteY5327" fmla="*/ 6033835 h 6367455"/>
                <a:gd name="connsiteX5328" fmla="*/ 1159276 w 6891715"/>
                <a:gd name="connsiteY5328" fmla="*/ 6073152 h 6367455"/>
                <a:gd name="connsiteX5329" fmla="*/ 1151026 w 6891715"/>
                <a:gd name="connsiteY5329" fmla="*/ 6091226 h 6367455"/>
                <a:gd name="connsiteX5330" fmla="*/ 1140553 w 6891715"/>
                <a:gd name="connsiteY5330" fmla="*/ 6083933 h 6367455"/>
                <a:gd name="connsiteX5331" fmla="*/ 1124369 w 6891715"/>
                <a:gd name="connsiteY5331" fmla="*/ 6080762 h 6367455"/>
                <a:gd name="connsiteX5332" fmla="*/ 1118023 w 6891715"/>
                <a:gd name="connsiteY5332" fmla="*/ 6075689 h 6367455"/>
                <a:gd name="connsiteX5333" fmla="*/ 1104377 w 6891715"/>
                <a:gd name="connsiteY5333" fmla="*/ 6071567 h 6367455"/>
                <a:gd name="connsiteX5334" fmla="*/ 1095809 w 6891715"/>
                <a:gd name="connsiteY5334" fmla="*/ 6070616 h 6367455"/>
                <a:gd name="connsiteX5335" fmla="*/ 1074230 w 6891715"/>
                <a:gd name="connsiteY5335" fmla="*/ 6036054 h 6367455"/>
                <a:gd name="connsiteX5336" fmla="*/ 1076453 w 6891715"/>
                <a:gd name="connsiteY5336" fmla="*/ 6024640 h 6367455"/>
                <a:gd name="connsiteX5337" fmla="*/ 1067884 w 6891715"/>
                <a:gd name="connsiteY5337" fmla="*/ 6017347 h 6367455"/>
                <a:gd name="connsiteX5338" fmla="*/ 1072961 w 6891715"/>
                <a:gd name="connsiteY5338" fmla="*/ 5991981 h 6367455"/>
                <a:gd name="connsiteX5339" fmla="*/ 1032343 w 6891715"/>
                <a:gd name="connsiteY5339" fmla="*/ 5954565 h 6367455"/>
                <a:gd name="connsiteX5340" fmla="*/ 1005051 w 6891715"/>
                <a:gd name="connsiteY5340" fmla="*/ 5952663 h 6367455"/>
                <a:gd name="connsiteX5341" fmla="*/ 995213 w 6891715"/>
                <a:gd name="connsiteY5341" fmla="*/ 5944102 h 6367455"/>
                <a:gd name="connsiteX5342" fmla="*/ 987921 w 6891715"/>
                <a:gd name="connsiteY5342" fmla="*/ 5953614 h 6367455"/>
                <a:gd name="connsiteX5343" fmla="*/ 984747 w 6891715"/>
                <a:gd name="connsiteY5343" fmla="*/ 5946639 h 6367455"/>
                <a:gd name="connsiteX5344" fmla="*/ 967371 w 6891715"/>
                <a:gd name="connsiteY5344" fmla="*/ 5951909 h 6367455"/>
                <a:gd name="connsiteX5345" fmla="*/ 967494 w 6891715"/>
                <a:gd name="connsiteY5345" fmla="*/ 5953094 h 6367455"/>
                <a:gd name="connsiteX5346" fmla="*/ 945223 w 6891715"/>
                <a:gd name="connsiteY5346" fmla="*/ 5968032 h 6367455"/>
                <a:gd name="connsiteX5347" fmla="*/ 924225 w 6891715"/>
                <a:gd name="connsiteY5347" fmla="*/ 5969303 h 6367455"/>
                <a:gd name="connsiteX5348" fmla="*/ 909272 w 6891715"/>
                <a:gd name="connsiteY5348" fmla="*/ 5963900 h 6367455"/>
                <a:gd name="connsiteX5349" fmla="*/ 887955 w 6891715"/>
                <a:gd name="connsiteY5349" fmla="*/ 5962311 h 6367455"/>
                <a:gd name="connsiteX5350" fmla="*/ 866639 w 6891715"/>
                <a:gd name="connsiteY5350" fmla="*/ 5955955 h 6367455"/>
                <a:gd name="connsiteX5351" fmla="*/ 841188 w 6891715"/>
                <a:gd name="connsiteY5351" fmla="*/ 5968032 h 6367455"/>
                <a:gd name="connsiteX5352" fmla="*/ 822417 w 6891715"/>
                <a:gd name="connsiteY5352" fmla="*/ 5972164 h 6367455"/>
                <a:gd name="connsiteX5353" fmla="*/ 813826 w 6891715"/>
                <a:gd name="connsiteY5353" fmla="*/ 5968986 h 6367455"/>
                <a:gd name="connsiteX5354" fmla="*/ 822099 w 6891715"/>
                <a:gd name="connsiteY5354" fmla="*/ 5960404 h 6367455"/>
                <a:gd name="connsiteX5355" fmla="*/ 832598 w 6891715"/>
                <a:gd name="connsiteY5355" fmla="*/ 5933071 h 6367455"/>
                <a:gd name="connsiteX5356" fmla="*/ 836416 w 6891715"/>
                <a:gd name="connsiteY5356" fmla="*/ 5909870 h 6367455"/>
                <a:gd name="connsiteX5357" fmla="*/ 829735 w 6891715"/>
                <a:gd name="connsiteY5357" fmla="*/ 5863468 h 6367455"/>
                <a:gd name="connsiteX5358" fmla="*/ 838007 w 6891715"/>
                <a:gd name="connsiteY5358" fmla="*/ 5825647 h 6367455"/>
                <a:gd name="connsiteX5359" fmla="*/ 826871 w 6891715"/>
                <a:gd name="connsiteY5359" fmla="*/ 5806260 h 6367455"/>
                <a:gd name="connsiteX5360" fmla="*/ 839598 w 6891715"/>
                <a:gd name="connsiteY5360" fmla="*/ 5797996 h 6367455"/>
                <a:gd name="connsiteX5361" fmla="*/ 847232 w 6891715"/>
                <a:gd name="connsiteY5361" fmla="*/ 5804353 h 6367455"/>
                <a:gd name="connsiteX5362" fmla="*/ 840870 w 6891715"/>
                <a:gd name="connsiteY5362" fmla="*/ 5790369 h 6367455"/>
                <a:gd name="connsiteX5363" fmla="*/ 822735 w 6891715"/>
                <a:gd name="connsiteY5363" fmla="*/ 5790686 h 6367455"/>
                <a:gd name="connsiteX5364" fmla="*/ 806827 w 6891715"/>
                <a:gd name="connsiteY5364" fmla="*/ 5803717 h 6367455"/>
                <a:gd name="connsiteX5365" fmla="*/ 795372 w 6891715"/>
                <a:gd name="connsiteY5365" fmla="*/ 5810074 h 6367455"/>
                <a:gd name="connsiteX5366" fmla="*/ 797281 w 6891715"/>
                <a:gd name="connsiteY5366" fmla="*/ 5786873 h 6367455"/>
                <a:gd name="connsiteX5367" fmla="*/ 790918 w 6891715"/>
                <a:gd name="connsiteY5367" fmla="*/ 5777338 h 6367455"/>
                <a:gd name="connsiteX5368" fmla="*/ 800463 w 6891715"/>
                <a:gd name="connsiteY5368" fmla="*/ 5776384 h 6367455"/>
                <a:gd name="connsiteX5369" fmla="*/ 817326 w 6891715"/>
                <a:gd name="connsiteY5369" fmla="*/ 5773842 h 6367455"/>
                <a:gd name="connsiteX5370" fmla="*/ 826553 w 6891715"/>
                <a:gd name="connsiteY5370" fmla="*/ 5752548 h 6367455"/>
                <a:gd name="connsiteX5371" fmla="*/ 839280 w 6891715"/>
                <a:gd name="connsiteY5371" fmla="*/ 5740788 h 6367455"/>
                <a:gd name="connsiteX5372" fmla="*/ 840234 w 6891715"/>
                <a:gd name="connsiteY5372" fmla="*/ 5734432 h 6367455"/>
                <a:gd name="connsiteX5373" fmla="*/ 820189 w 6891715"/>
                <a:gd name="connsiteY5373" fmla="*/ 5748734 h 6367455"/>
                <a:gd name="connsiteX5374" fmla="*/ 807462 w 6891715"/>
                <a:gd name="connsiteY5374" fmla="*/ 5754137 h 6367455"/>
                <a:gd name="connsiteX5375" fmla="*/ 799190 w 6891715"/>
                <a:gd name="connsiteY5375" fmla="*/ 5764625 h 6367455"/>
                <a:gd name="connsiteX5376" fmla="*/ 801418 w 6891715"/>
                <a:gd name="connsiteY5376" fmla="*/ 5771935 h 6367455"/>
                <a:gd name="connsiteX5377" fmla="*/ 783283 w 6891715"/>
                <a:gd name="connsiteY5377" fmla="*/ 5770028 h 6367455"/>
                <a:gd name="connsiteX5378" fmla="*/ 776921 w 6891715"/>
                <a:gd name="connsiteY5378" fmla="*/ 5773206 h 6367455"/>
                <a:gd name="connsiteX5379" fmla="*/ 768331 w 6891715"/>
                <a:gd name="connsiteY5379" fmla="*/ 5770346 h 6367455"/>
                <a:gd name="connsiteX5380" fmla="*/ 765150 w 6891715"/>
                <a:gd name="connsiteY5380" fmla="*/ 5765896 h 6367455"/>
                <a:gd name="connsiteX5381" fmla="*/ 782010 w 6891715"/>
                <a:gd name="connsiteY5381" fmla="*/ 5735385 h 6367455"/>
                <a:gd name="connsiteX5382" fmla="*/ 781692 w 6891715"/>
                <a:gd name="connsiteY5382" fmla="*/ 5699471 h 6367455"/>
                <a:gd name="connsiteX5383" fmla="*/ 807781 w 6891715"/>
                <a:gd name="connsiteY5383" fmla="*/ 5671820 h 6367455"/>
                <a:gd name="connsiteX5384" fmla="*/ 810008 w 6891715"/>
                <a:gd name="connsiteY5384" fmla="*/ 5656883 h 6367455"/>
                <a:gd name="connsiteX5385" fmla="*/ 820189 w 6891715"/>
                <a:gd name="connsiteY5385" fmla="*/ 5642263 h 6367455"/>
                <a:gd name="connsiteX5386" fmla="*/ 838643 w 6891715"/>
                <a:gd name="connsiteY5386" fmla="*/ 5544691 h 6367455"/>
                <a:gd name="connsiteX5387" fmla="*/ 846597 w 6891715"/>
                <a:gd name="connsiteY5387" fmla="*/ 5489707 h 6367455"/>
                <a:gd name="connsiteX5388" fmla="*/ 828780 w 6891715"/>
                <a:gd name="connsiteY5388" fmla="*/ 5408662 h 6367455"/>
                <a:gd name="connsiteX5389" fmla="*/ 828147 w 6891715"/>
                <a:gd name="connsiteY5389" fmla="*/ 5385266 h 6367455"/>
                <a:gd name="connsiteX5390" fmla="*/ 827984 w 6891715"/>
                <a:gd name="connsiteY5390" fmla="*/ 5385412 h 6367455"/>
                <a:gd name="connsiteX5391" fmla="*/ 827032 w 6891715"/>
                <a:gd name="connsiteY5391" fmla="*/ 5365753 h 6367455"/>
                <a:gd name="connsiteX5392" fmla="*/ 829888 w 6891715"/>
                <a:gd name="connsiteY5392" fmla="*/ 5330240 h 6367455"/>
                <a:gd name="connsiteX5393" fmla="*/ 841630 w 6891715"/>
                <a:gd name="connsiteY5393" fmla="*/ 5324850 h 6367455"/>
                <a:gd name="connsiteX5394" fmla="*/ 831157 w 6891715"/>
                <a:gd name="connsiteY5394" fmla="*/ 5309947 h 6367455"/>
                <a:gd name="connsiteX5395" fmla="*/ 820051 w 6891715"/>
                <a:gd name="connsiteY5395" fmla="*/ 5303923 h 6367455"/>
                <a:gd name="connsiteX5396" fmla="*/ 826397 w 6891715"/>
                <a:gd name="connsiteY5396" fmla="*/ 5284898 h 6367455"/>
                <a:gd name="connsiteX5397" fmla="*/ 807357 w 6891715"/>
                <a:gd name="connsiteY5397" fmla="*/ 5286167 h 6367455"/>
                <a:gd name="connsiteX5398" fmla="*/ 812434 w 6891715"/>
                <a:gd name="connsiteY5398" fmla="*/ 5264288 h 6367455"/>
                <a:gd name="connsiteX5399" fmla="*/ 795615 w 6891715"/>
                <a:gd name="connsiteY5399" fmla="*/ 5265240 h 6367455"/>
                <a:gd name="connsiteX5400" fmla="*/ 796250 w 6891715"/>
                <a:gd name="connsiteY5400" fmla="*/ 5254459 h 6367455"/>
                <a:gd name="connsiteX5401" fmla="*/ 789903 w 6891715"/>
                <a:gd name="connsiteY5401" fmla="*/ 5247166 h 6367455"/>
                <a:gd name="connsiteX5402" fmla="*/ 782604 w 6891715"/>
                <a:gd name="connsiteY5402" fmla="*/ 5251922 h 6367455"/>
                <a:gd name="connsiteX5403" fmla="*/ 783556 w 6891715"/>
                <a:gd name="connsiteY5403" fmla="*/ 5237971 h 6367455"/>
                <a:gd name="connsiteX5404" fmla="*/ 800375 w 6891715"/>
                <a:gd name="connsiteY5404" fmla="*/ 5212605 h 6367455"/>
                <a:gd name="connsiteX5405" fmla="*/ 813069 w 6891715"/>
                <a:gd name="connsiteY5405" fmla="*/ 5212605 h 6367455"/>
                <a:gd name="connsiteX5406" fmla="*/ 815290 w 6891715"/>
                <a:gd name="connsiteY5406" fmla="*/ 5206263 h 6367455"/>
                <a:gd name="connsiteX5407" fmla="*/ 825763 w 6891715"/>
                <a:gd name="connsiteY5407" fmla="*/ 5193580 h 6367455"/>
                <a:gd name="connsiteX5408" fmla="*/ 843851 w 6891715"/>
                <a:gd name="connsiteY5408" fmla="*/ 5199605 h 6367455"/>
                <a:gd name="connsiteX5409" fmla="*/ 862573 w 6891715"/>
                <a:gd name="connsiteY5409" fmla="*/ 5188824 h 6367455"/>
                <a:gd name="connsiteX5410" fmla="*/ 876218 w 6891715"/>
                <a:gd name="connsiteY5410" fmla="*/ 5185653 h 6367455"/>
                <a:gd name="connsiteX5411" fmla="*/ 877488 w 6891715"/>
                <a:gd name="connsiteY5411" fmla="*/ 5192629 h 6367455"/>
                <a:gd name="connsiteX5412" fmla="*/ 891133 w 6891715"/>
                <a:gd name="connsiteY5412" fmla="*/ 5191678 h 6367455"/>
                <a:gd name="connsiteX5413" fmla="*/ 884786 w 6891715"/>
                <a:gd name="connsiteY5413" fmla="*/ 5183117 h 6367455"/>
                <a:gd name="connsiteX5414" fmla="*/ 891133 w 6891715"/>
                <a:gd name="connsiteY5414" fmla="*/ 5176775 h 6367455"/>
                <a:gd name="connsiteX5415" fmla="*/ 881613 w 6891715"/>
                <a:gd name="connsiteY5415" fmla="*/ 5179946 h 6367455"/>
                <a:gd name="connsiteX5416" fmla="*/ 878122 w 6891715"/>
                <a:gd name="connsiteY5416" fmla="*/ 5168848 h 6367455"/>
                <a:gd name="connsiteX5417" fmla="*/ 890816 w 6891715"/>
                <a:gd name="connsiteY5417" fmla="*/ 5159336 h 6367455"/>
                <a:gd name="connsiteX5418" fmla="*/ 910808 w 6891715"/>
                <a:gd name="connsiteY5418" fmla="*/ 5144116 h 6367455"/>
                <a:gd name="connsiteX5419" fmla="*/ 926675 w 6891715"/>
                <a:gd name="connsiteY5419" fmla="*/ 5140945 h 6367455"/>
                <a:gd name="connsiteX5420" fmla="*/ 933974 w 6891715"/>
                <a:gd name="connsiteY5420" fmla="*/ 5145067 h 6367455"/>
                <a:gd name="connsiteX5421" fmla="*/ 936195 w 6891715"/>
                <a:gd name="connsiteY5421" fmla="*/ 5138726 h 6367455"/>
                <a:gd name="connsiteX5422" fmla="*/ 949841 w 6891715"/>
                <a:gd name="connsiteY5422" fmla="*/ 5139677 h 6367455"/>
                <a:gd name="connsiteX5423" fmla="*/ 959361 w 6891715"/>
                <a:gd name="connsiteY5423" fmla="*/ 5151092 h 6367455"/>
                <a:gd name="connsiteX5424" fmla="*/ 989190 w 6891715"/>
                <a:gd name="connsiteY5424" fmla="*/ 5165677 h 6367455"/>
                <a:gd name="connsiteX5425" fmla="*/ 1095809 w 6891715"/>
                <a:gd name="connsiteY5425" fmla="*/ 5163458 h 6367455"/>
                <a:gd name="connsiteX5426" fmla="*/ 1111676 w 6891715"/>
                <a:gd name="connsiteY5426" fmla="*/ 5152994 h 6367455"/>
                <a:gd name="connsiteX5427" fmla="*/ 1121196 w 6891715"/>
                <a:gd name="connsiteY5427" fmla="*/ 5154897 h 6367455"/>
                <a:gd name="connsiteX5428" fmla="*/ 1124369 w 6891715"/>
                <a:gd name="connsiteY5428" fmla="*/ 5158067 h 6367455"/>
                <a:gd name="connsiteX5429" fmla="*/ 1140553 w 6891715"/>
                <a:gd name="connsiteY5429" fmla="*/ 5165360 h 6367455"/>
                <a:gd name="connsiteX5430" fmla="*/ 1168162 w 6891715"/>
                <a:gd name="connsiteY5430" fmla="*/ 5169165 h 6367455"/>
                <a:gd name="connsiteX5431" fmla="*/ 1217983 w 6891715"/>
                <a:gd name="connsiteY5431" fmla="*/ 5179312 h 6367455"/>
                <a:gd name="connsiteX5432" fmla="*/ 1264313 w 6891715"/>
                <a:gd name="connsiteY5432" fmla="*/ 5181214 h 6367455"/>
                <a:gd name="connsiteX5433" fmla="*/ 1293825 w 6891715"/>
                <a:gd name="connsiteY5433" fmla="*/ 5175507 h 6367455"/>
                <a:gd name="connsiteX5434" fmla="*/ 1307788 w 6891715"/>
                <a:gd name="connsiteY5434" fmla="*/ 5178677 h 6367455"/>
                <a:gd name="connsiteX5435" fmla="*/ 1323653 w 6891715"/>
                <a:gd name="connsiteY5435" fmla="*/ 5168848 h 6367455"/>
                <a:gd name="connsiteX5436" fmla="*/ 1329999 w 6891715"/>
                <a:gd name="connsiteY5436" fmla="*/ 5169799 h 6367455"/>
                <a:gd name="connsiteX5437" fmla="*/ 1339519 w 6891715"/>
                <a:gd name="connsiteY5437" fmla="*/ 5182482 h 6367455"/>
                <a:gd name="connsiteX5438" fmla="*/ 1351261 w 6891715"/>
                <a:gd name="connsiteY5438" fmla="*/ 5183117 h 6367455"/>
                <a:gd name="connsiteX5439" fmla="*/ 1367129 w 6891715"/>
                <a:gd name="connsiteY5439" fmla="*/ 5187556 h 6367455"/>
                <a:gd name="connsiteX5440" fmla="*/ 1385853 w 6891715"/>
                <a:gd name="connsiteY5440" fmla="*/ 5184068 h 6367455"/>
                <a:gd name="connsiteX5441" fmla="*/ 1405846 w 6891715"/>
                <a:gd name="connsiteY5441" fmla="*/ 5182799 h 6367455"/>
                <a:gd name="connsiteX5442" fmla="*/ 1422030 w 6891715"/>
                <a:gd name="connsiteY5442" fmla="*/ 5187873 h 6367455"/>
                <a:gd name="connsiteX5443" fmla="*/ 1439800 w 6891715"/>
                <a:gd name="connsiteY5443" fmla="*/ 5194214 h 6367455"/>
                <a:gd name="connsiteX5444" fmla="*/ 1449320 w 6891715"/>
                <a:gd name="connsiteY5444" fmla="*/ 5199288 h 6367455"/>
                <a:gd name="connsiteX5445" fmla="*/ 1476608 w 6891715"/>
                <a:gd name="connsiteY5445" fmla="*/ 5198336 h 6367455"/>
                <a:gd name="connsiteX5446" fmla="*/ 1488033 w 6891715"/>
                <a:gd name="connsiteY5446" fmla="*/ 5187873 h 6367455"/>
                <a:gd name="connsiteX5447" fmla="*/ 1493746 w 6891715"/>
                <a:gd name="connsiteY5447" fmla="*/ 5184702 h 6367455"/>
                <a:gd name="connsiteX5448" fmla="*/ 1492160 w 6891715"/>
                <a:gd name="connsiteY5448" fmla="*/ 5187556 h 6367455"/>
                <a:gd name="connsiteX5449" fmla="*/ 1498188 w 6891715"/>
                <a:gd name="connsiteY5449" fmla="*/ 5189141 h 6367455"/>
                <a:gd name="connsiteX5450" fmla="*/ 1499774 w 6891715"/>
                <a:gd name="connsiteY5450" fmla="*/ 5188190 h 6367455"/>
                <a:gd name="connsiteX5451" fmla="*/ 1505485 w 6891715"/>
                <a:gd name="connsiteY5451" fmla="*/ 5182165 h 6367455"/>
                <a:gd name="connsiteX5452" fmla="*/ 1506437 w 6891715"/>
                <a:gd name="connsiteY5452" fmla="*/ 5185019 h 6367455"/>
                <a:gd name="connsiteX5453" fmla="*/ 1509292 w 6891715"/>
                <a:gd name="connsiteY5453" fmla="*/ 5185336 h 6367455"/>
                <a:gd name="connsiteX5454" fmla="*/ 1509613 w 6891715"/>
                <a:gd name="connsiteY5454" fmla="*/ 5182165 h 6367455"/>
                <a:gd name="connsiteX5455" fmla="*/ 1513104 w 6891715"/>
                <a:gd name="connsiteY5455" fmla="*/ 5183117 h 6367455"/>
                <a:gd name="connsiteX5456" fmla="*/ 1513644 w 6891715"/>
                <a:gd name="connsiteY5456" fmla="*/ 5182190 h 6367455"/>
                <a:gd name="connsiteX5457" fmla="*/ 1521585 w 6891715"/>
                <a:gd name="connsiteY5457" fmla="*/ 5173933 h 6367455"/>
                <a:gd name="connsiteX5458" fmla="*/ 1536516 w 6891715"/>
                <a:gd name="connsiteY5458" fmla="*/ 5137729 h 6367455"/>
                <a:gd name="connsiteX5459" fmla="*/ 1551446 w 6891715"/>
                <a:gd name="connsiteY5459" fmla="*/ 5066590 h 6367455"/>
                <a:gd name="connsiteX5460" fmla="*/ 1559070 w 6891715"/>
                <a:gd name="connsiteY5460" fmla="*/ 5017364 h 6367455"/>
                <a:gd name="connsiteX5461" fmla="*/ 1564788 w 6891715"/>
                <a:gd name="connsiteY5461" fmla="*/ 5032291 h 6367455"/>
                <a:gd name="connsiteX5462" fmla="*/ 1571141 w 6891715"/>
                <a:gd name="connsiteY5462" fmla="*/ 5024351 h 6367455"/>
                <a:gd name="connsiteX5463" fmla="*/ 1567011 w 6891715"/>
                <a:gd name="connsiteY5463" fmla="*/ 5014506 h 6367455"/>
                <a:gd name="connsiteX5464" fmla="*/ 1560022 w 6891715"/>
                <a:gd name="connsiteY5464" fmla="*/ 5012600 h 6367455"/>
                <a:gd name="connsiteX5465" fmla="*/ 1570506 w 6891715"/>
                <a:gd name="connsiteY5465" fmla="*/ 4932569 h 6367455"/>
                <a:gd name="connsiteX5466" fmla="*/ 1570188 w 6891715"/>
                <a:gd name="connsiteY5466" fmla="*/ 4911609 h 6367455"/>
                <a:gd name="connsiteX5467" fmla="*/ 1572094 w 6891715"/>
                <a:gd name="connsiteY5467" fmla="*/ 4904939 h 6367455"/>
                <a:gd name="connsiteX5468" fmla="*/ 1577177 w 6891715"/>
                <a:gd name="connsiteY5468" fmla="*/ 4904939 h 6367455"/>
                <a:gd name="connsiteX5469" fmla="*/ 1579082 w 6891715"/>
                <a:gd name="connsiteY5469" fmla="*/ 4921136 h 6367455"/>
                <a:gd name="connsiteX5470" fmla="*/ 1600683 w 6891715"/>
                <a:gd name="connsiteY5470" fmla="*/ 4948448 h 6367455"/>
                <a:gd name="connsiteX5471" fmla="*/ 1607672 w 6891715"/>
                <a:gd name="connsiteY5471" fmla="*/ 4967186 h 6367455"/>
                <a:gd name="connsiteX5472" fmla="*/ 1616884 w 6891715"/>
                <a:gd name="connsiteY5472" fmla="*/ 4974173 h 6367455"/>
                <a:gd name="connsiteX5473" fmla="*/ 1609895 w 6891715"/>
                <a:gd name="connsiteY5473" fmla="*/ 4964963 h 6367455"/>
                <a:gd name="connsiteX5474" fmla="*/ 1606719 w 6891715"/>
                <a:gd name="connsiteY5474" fmla="*/ 4945908 h 6367455"/>
                <a:gd name="connsiteX5475" fmla="*/ 1598142 w 6891715"/>
                <a:gd name="connsiteY5475" fmla="*/ 4918595 h 6367455"/>
                <a:gd name="connsiteX5476" fmla="*/ 1586706 w 6891715"/>
                <a:gd name="connsiteY5476" fmla="*/ 4902081 h 6367455"/>
                <a:gd name="connsiteX5477" fmla="*/ 1583847 w 6891715"/>
                <a:gd name="connsiteY5477" fmla="*/ 4888425 h 6367455"/>
                <a:gd name="connsiteX5478" fmla="*/ 1561293 w 6891715"/>
                <a:gd name="connsiteY5478" fmla="*/ 4874769 h 6367455"/>
                <a:gd name="connsiteX5479" fmla="*/ 1560340 w 6891715"/>
                <a:gd name="connsiteY5479" fmla="*/ 4864288 h 6367455"/>
                <a:gd name="connsiteX5480" fmla="*/ 1569552 w 6891715"/>
                <a:gd name="connsiteY5480" fmla="*/ 4855714 h 6367455"/>
                <a:gd name="connsiteX5481" fmla="*/ 1574953 w 6891715"/>
                <a:gd name="connsiteY5481" fmla="*/ 4843963 h 6367455"/>
                <a:gd name="connsiteX5482" fmla="*/ 1584483 w 6891715"/>
                <a:gd name="connsiteY5482" fmla="*/ 4838882 h 6367455"/>
                <a:gd name="connsiteX5483" fmla="*/ 1568282 w 6891715"/>
                <a:gd name="connsiteY5483" fmla="*/ 4816651 h 6367455"/>
                <a:gd name="connsiteX5484" fmla="*/ 1556528 w 6891715"/>
                <a:gd name="connsiteY5484" fmla="*/ 4810299 h 6367455"/>
                <a:gd name="connsiteX5485" fmla="*/ 1561929 w 6891715"/>
                <a:gd name="connsiteY5485" fmla="*/ 4800136 h 6367455"/>
                <a:gd name="connsiteX5486" fmla="*/ 1546999 w 6891715"/>
                <a:gd name="connsiteY5486" fmla="*/ 4799184 h 6367455"/>
                <a:gd name="connsiteX5487" fmla="*/ 1503477 w 6891715"/>
                <a:gd name="connsiteY5487" fmla="*/ 4766790 h 6367455"/>
                <a:gd name="connsiteX5488" fmla="*/ 1501253 w 6891715"/>
                <a:gd name="connsiteY5488" fmla="*/ 4758533 h 6367455"/>
                <a:gd name="connsiteX5489" fmla="*/ 1482828 w 6891715"/>
                <a:gd name="connsiteY5489" fmla="*/ 4728998 h 6367455"/>
                <a:gd name="connsiteX5490" fmla="*/ 1470123 w 6891715"/>
                <a:gd name="connsiteY5490" fmla="*/ 4717565 h 6367455"/>
                <a:gd name="connsiteX5491" fmla="*/ 1482512 w 6891715"/>
                <a:gd name="connsiteY5491" fmla="*/ 4692158 h 6367455"/>
                <a:gd name="connsiteX5492" fmla="*/ 1466629 w 6891715"/>
                <a:gd name="connsiteY5492" fmla="*/ 4685806 h 6367455"/>
                <a:gd name="connsiteX5493" fmla="*/ 1479018 w 6891715"/>
                <a:gd name="connsiteY5493" fmla="*/ 4672150 h 6367455"/>
                <a:gd name="connsiteX5494" fmla="*/ 1491724 w 6891715"/>
                <a:gd name="connsiteY5494" fmla="*/ 4676279 h 6367455"/>
                <a:gd name="connsiteX5495" fmla="*/ 1500301 w 6891715"/>
                <a:gd name="connsiteY5495" fmla="*/ 4678502 h 6367455"/>
                <a:gd name="connsiteX5496" fmla="*/ 1494902 w 6891715"/>
                <a:gd name="connsiteY5496" fmla="*/ 4667704 h 6367455"/>
                <a:gd name="connsiteX5497" fmla="*/ 1478064 w 6891715"/>
                <a:gd name="connsiteY5497" fmla="*/ 4658494 h 6367455"/>
                <a:gd name="connsiteX5498" fmla="*/ 1458688 w 6891715"/>
                <a:gd name="connsiteY5498" fmla="*/ 4663893 h 6367455"/>
                <a:gd name="connsiteX5499" fmla="*/ 1434865 w 6891715"/>
                <a:gd name="connsiteY5499" fmla="*/ 4663258 h 6367455"/>
                <a:gd name="connsiteX5500" fmla="*/ 1431053 w 6891715"/>
                <a:gd name="connsiteY5500" fmla="*/ 4648331 h 6367455"/>
                <a:gd name="connsiteX5501" fmla="*/ 1447253 w 6891715"/>
                <a:gd name="connsiteY5501" fmla="*/ 4637851 h 6367455"/>
                <a:gd name="connsiteX5502" fmla="*/ 1430100 w 6891715"/>
                <a:gd name="connsiteY5502" fmla="*/ 4631499 h 6367455"/>
                <a:gd name="connsiteX5503" fmla="*/ 1413264 w 6891715"/>
                <a:gd name="connsiteY5503" fmla="*/ 4620066 h 6367455"/>
                <a:gd name="connsiteX5504" fmla="*/ 1405640 w 6891715"/>
                <a:gd name="connsiteY5504" fmla="*/ 4628641 h 6367455"/>
                <a:gd name="connsiteX5505" fmla="*/ 1402464 w 6891715"/>
                <a:gd name="connsiteY5505" fmla="*/ 4629594 h 6367455"/>
                <a:gd name="connsiteX5506" fmla="*/ 1396110 w 6891715"/>
                <a:gd name="connsiteY5506" fmla="*/ 4616890 h 6367455"/>
                <a:gd name="connsiteX5507" fmla="*/ 1387533 w 6891715"/>
                <a:gd name="connsiteY5507" fmla="*/ 4626735 h 6367455"/>
                <a:gd name="connsiteX5508" fmla="*/ 1376095 w 6891715"/>
                <a:gd name="connsiteY5508" fmla="*/ 4627688 h 6367455"/>
                <a:gd name="connsiteX5509" fmla="*/ 1354811 w 6891715"/>
                <a:gd name="connsiteY5509" fmla="*/ 4600694 h 6367455"/>
                <a:gd name="connsiteX5510" fmla="*/ 1342103 w 6891715"/>
                <a:gd name="connsiteY5510" fmla="*/ 4601646 h 6367455"/>
                <a:gd name="connsiteX5511" fmla="*/ 1327174 w 6891715"/>
                <a:gd name="connsiteY5511" fmla="*/ 4594659 h 6367455"/>
                <a:gd name="connsiteX5512" fmla="*/ 1309068 w 6891715"/>
                <a:gd name="connsiteY5512" fmla="*/ 4591484 h 6367455"/>
                <a:gd name="connsiteX5513" fmla="*/ 1300491 w 6891715"/>
                <a:gd name="connsiteY5513" fmla="*/ 4580051 h 6367455"/>
                <a:gd name="connsiteX5514" fmla="*/ 1287785 w 6891715"/>
                <a:gd name="connsiteY5514" fmla="*/ 4575922 h 6367455"/>
                <a:gd name="connsiteX5515" fmla="*/ 1268726 w 6891715"/>
                <a:gd name="connsiteY5515" fmla="*/ 4589578 h 6367455"/>
                <a:gd name="connsiteX5516" fmla="*/ 1251889 w 6891715"/>
                <a:gd name="connsiteY5516" fmla="*/ 4592119 h 6367455"/>
                <a:gd name="connsiteX5517" fmla="*/ 1247443 w 6891715"/>
                <a:gd name="connsiteY5517" fmla="*/ 4573064 h 6367455"/>
                <a:gd name="connsiteX5518" fmla="*/ 1240136 w 6891715"/>
                <a:gd name="connsiteY5518" fmla="*/ 4568618 h 6367455"/>
                <a:gd name="connsiteX5519" fmla="*/ 1221077 w 6891715"/>
                <a:gd name="connsiteY5519" fmla="*/ 4564807 h 6367455"/>
                <a:gd name="connsiteX5520" fmla="*/ 1217899 w 6891715"/>
                <a:gd name="connsiteY5520" fmla="*/ 4559408 h 6367455"/>
                <a:gd name="connsiteX5521" fmla="*/ 1233465 w 6891715"/>
                <a:gd name="connsiteY5521" fmla="*/ 4552103 h 6367455"/>
                <a:gd name="connsiteX5522" fmla="*/ 1251254 w 6891715"/>
                <a:gd name="connsiteY5522" fmla="*/ 4552103 h 6367455"/>
                <a:gd name="connsiteX5523" fmla="*/ 1257608 w 6891715"/>
                <a:gd name="connsiteY5523" fmla="*/ 4544481 h 6367455"/>
                <a:gd name="connsiteX5524" fmla="*/ 1242994 w 6891715"/>
                <a:gd name="connsiteY5524" fmla="*/ 4534001 h 6367455"/>
                <a:gd name="connsiteX5525" fmla="*/ 1232194 w 6891715"/>
                <a:gd name="connsiteY5525" fmla="*/ 4537177 h 6367455"/>
                <a:gd name="connsiteX5526" fmla="*/ 1225841 w 6891715"/>
                <a:gd name="connsiteY5526" fmla="*/ 4545751 h 6367455"/>
                <a:gd name="connsiteX5527" fmla="*/ 1223618 w 6891715"/>
                <a:gd name="connsiteY5527" fmla="*/ 4521615 h 6367455"/>
                <a:gd name="connsiteX5528" fmla="*/ 1230288 w 6891715"/>
                <a:gd name="connsiteY5528" fmla="*/ 4516534 h 6367455"/>
                <a:gd name="connsiteX5529" fmla="*/ 1236642 w 6891715"/>
                <a:gd name="connsiteY5529" fmla="*/ 4520345 h 6367455"/>
                <a:gd name="connsiteX5530" fmla="*/ 1251254 w 6891715"/>
                <a:gd name="connsiteY5530" fmla="*/ 4524473 h 6367455"/>
                <a:gd name="connsiteX5531" fmla="*/ 1260784 w 6891715"/>
                <a:gd name="connsiteY5531" fmla="*/ 4524473 h 6367455"/>
                <a:gd name="connsiteX5532" fmla="*/ 1246807 w 6891715"/>
                <a:gd name="connsiteY5532" fmla="*/ 4509547 h 6367455"/>
                <a:gd name="connsiteX5533" fmla="*/ 1235053 w 6891715"/>
                <a:gd name="connsiteY5533" fmla="*/ 4512088 h 6367455"/>
                <a:gd name="connsiteX5534" fmla="*/ 1228700 w 6891715"/>
                <a:gd name="connsiteY5534" fmla="*/ 4506689 h 6367455"/>
                <a:gd name="connsiteX5535" fmla="*/ 1219488 w 6891715"/>
                <a:gd name="connsiteY5535" fmla="*/ 4515263 h 6367455"/>
                <a:gd name="connsiteX5536" fmla="*/ 1210911 w 6891715"/>
                <a:gd name="connsiteY5536" fmla="*/ 4511135 h 6367455"/>
                <a:gd name="connsiteX5537" fmla="*/ 1209640 w 6891715"/>
                <a:gd name="connsiteY5537" fmla="*/ 4500972 h 6367455"/>
                <a:gd name="connsiteX5538" fmla="*/ 1215040 w 6891715"/>
                <a:gd name="connsiteY5538" fmla="*/ 4495573 h 6367455"/>
                <a:gd name="connsiteX5539" fmla="*/ 1224570 w 6891715"/>
                <a:gd name="connsiteY5539" fmla="*/ 4486681 h 6367455"/>
                <a:gd name="connsiteX5540" fmla="*/ 1245219 w 6891715"/>
                <a:gd name="connsiteY5540" fmla="*/ 4468578 h 6367455"/>
                <a:gd name="connsiteX5541" fmla="*/ 1268726 w 6891715"/>
                <a:gd name="connsiteY5541" fmla="*/ 4469531 h 6367455"/>
                <a:gd name="connsiteX5542" fmla="*/ 1283656 w 6891715"/>
                <a:gd name="connsiteY5542" fmla="*/ 4465085 h 6367455"/>
                <a:gd name="connsiteX5543" fmla="*/ 1299538 w 6891715"/>
                <a:gd name="connsiteY5543" fmla="*/ 4471437 h 6367455"/>
                <a:gd name="connsiteX5544" fmla="*/ 1299538 w 6891715"/>
                <a:gd name="connsiteY5544" fmla="*/ 4464132 h 6367455"/>
                <a:gd name="connsiteX5545" fmla="*/ 1310974 w 6891715"/>
                <a:gd name="connsiteY5545" fmla="*/ 4460956 h 6367455"/>
                <a:gd name="connsiteX5546" fmla="*/ 1324633 w 6891715"/>
                <a:gd name="connsiteY5546" fmla="*/ 4463815 h 6367455"/>
                <a:gd name="connsiteX5547" fmla="*/ 1327809 w 6891715"/>
                <a:gd name="connsiteY5547" fmla="*/ 4450159 h 6367455"/>
                <a:gd name="connsiteX5548" fmla="*/ 1331938 w 6891715"/>
                <a:gd name="connsiteY5548" fmla="*/ 4442854 h 6367455"/>
                <a:gd name="connsiteX5549" fmla="*/ 1346869 w 6891715"/>
                <a:gd name="connsiteY5549" fmla="*/ 4448888 h 6367455"/>
                <a:gd name="connsiteX5550" fmla="*/ 1379908 w 6891715"/>
                <a:gd name="connsiteY5550" fmla="*/ 4448571 h 6367455"/>
                <a:gd name="connsiteX5551" fmla="*/ 1388485 w 6891715"/>
                <a:gd name="connsiteY5551" fmla="*/ 4460004 h 6367455"/>
                <a:gd name="connsiteX5552" fmla="*/ 1411675 w 6891715"/>
                <a:gd name="connsiteY5552" fmla="*/ 4485093 h 6367455"/>
                <a:gd name="connsiteX5553" fmla="*/ 1430735 w 6891715"/>
                <a:gd name="connsiteY5553" fmla="*/ 4474295 h 6367455"/>
                <a:gd name="connsiteX5554" fmla="*/ 1447570 w 6891715"/>
                <a:gd name="connsiteY5554" fmla="*/ 4466991 h 6367455"/>
                <a:gd name="connsiteX5555" fmla="*/ 1462817 w 6891715"/>
                <a:gd name="connsiteY5555" fmla="*/ 4477471 h 6367455"/>
                <a:gd name="connsiteX5556" fmla="*/ 1481559 w 6891715"/>
                <a:gd name="connsiteY5556" fmla="*/ 4465403 h 6367455"/>
                <a:gd name="connsiteX5557" fmla="*/ 1497442 w 6891715"/>
                <a:gd name="connsiteY5557" fmla="*/ 4462227 h 6367455"/>
                <a:gd name="connsiteX5558" fmla="*/ 1506018 w 6891715"/>
                <a:gd name="connsiteY5558" fmla="*/ 4476836 h 6367455"/>
                <a:gd name="connsiteX5559" fmla="*/ 1522855 w 6891715"/>
                <a:gd name="connsiteY5559" fmla="*/ 4478741 h 6367455"/>
                <a:gd name="connsiteX5560" fmla="*/ 1532386 w 6891715"/>
                <a:gd name="connsiteY5560" fmla="*/ 4480964 h 6367455"/>
                <a:gd name="connsiteX5561" fmla="*/ 1536516 w 6891715"/>
                <a:gd name="connsiteY5561" fmla="*/ 4472389 h 6367455"/>
                <a:gd name="connsiteX5562" fmla="*/ 1529209 w 6891715"/>
                <a:gd name="connsiteY5562" fmla="*/ 4466038 h 6367455"/>
                <a:gd name="connsiteX5563" fmla="*/ 1519361 w 6891715"/>
                <a:gd name="connsiteY5563" fmla="*/ 4448571 h 6367455"/>
                <a:gd name="connsiteX5564" fmla="*/ 1512690 w 6891715"/>
                <a:gd name="connsiteY5564" fmla="*/ 4384101 h 6367455"/>
                <a:gd name="connsiteX5565" fmla="*/ 1511104 w 6891715"/>
                <a:gd name="connsiteY5565" fmla="*/ 4368222 h 6367455"/>
                <a:gd name="connsiteX5566" fmla="*/ 1498395 w 6891715"/>
                <a:gd name="connsiteY5566" fmla="*/ 4357742 h 6367455"/>
                <a:gd name="connsiteX5567" fmla="*/ 1492996 w 6891715"/>
                <a:gd name="connsiteY5567" fmla="*/ 4334875 h 6367455"/>
                <a:gd name="connsiteX5568" fmla="*/ 1478064 w 6891715"/>
                <a:gd name="connsiteY5568" fmla="*/ 4314550 h 6367455"/>
                <a:gd name="connsiteX5569" fmla="*/ 1478064 w 6891715"/>
                <a:gd name="connsiteY5569" fmla="*/ 4307563 h 6367455"/>
                <a:gd name="connsiteX5570" fmla="*/ 1484418 w 6891715"/>
                <a:gd name="connsiteY5570" fmla="*/ 4310422 h 6367455"/>
                <a:gd name="connsiteX5571" fmla="*/ 1497125 w 6891715"/>
                <a:gd name="connsiteY5571" fmla="*/ 4312645 h 6367455"/>
                <a:gd name="connsiteX5572" fmla="*/ 1513961 w 6891715"/>
                <a:gd name="connsiteY5572" fmla="*/ 4325030 h 6367455"/>
                <a:gd name="connsiteX5573" fmla="*/ 1526668 w 6891715"/>
                <a:gd name="connsiteY5573" fmla="*/ 4319631 h 6367455"/>
                <a:gd name="connsiteX5574" fmla="*/ 1545728 w 6891715"/>
                <a:gd name="connsiteY5574" fmla="*/ 4317408 h 6367455"/>
                <a:gd name="connsiteX5575" fmla="*/ 1550175 w 6891715"/>
                <a:gd name="connsiteY5575" fmla="*/ 4328841 h 6367455"/>
                <a:gd name="connsiteX5576" fmla="*/ 1542551 w 6891715"/>
                <a:gd name="connsiteY5576" fmla="*/ 4339322 h 6367455"/>
                <a:gd name="connsiteX5577" fmla="*/ 1555893 w 6891715"/>
                <a:gd name="connsiteY5577" fmla="*/ 4358694 h 6367455"/>
                <a:gd name="connsiteX5578" fmla="*/ 1569552 w 6891715"/>
                <a:gd name="connsiteY5578" fmla="*/ 4364728 h 6367455"/>
                <a:gd name="connsiteX5579" fmla="*/ 1589565 w 6891715"/>
                <a:gd name="connsiteY5579" fmla="*/ 4358377 h 6367455"/>
                <a:gd name="connsiteX5580" fmla="*/ 1610531 w 6891715"/>
                <a:gd name="connsiteY5580" fmla="*/ 4367269 h 6367455"/>
                <a:gd name="connsiteX5581" fmla="*/ 1625460 w 6891715"/>
                <a:gd name="connsiteY5581" fmla="*/ 4369492 h 6367455"/>
                <a:gd name="connsiteX5582" fmla="*/ 1659450 w 6891715"/>
                <a:gd name="connsiteY5582" fmla="*/ 4368222 h 6367455"/>
                <a:gd name="connsiteX5583" fmla="*/ 1677556 w 6891715"/>
                <a:gd name="connsiteY5583" fmla="*/ 4356154 h 6367455"/>
                <a:gd name="connsiteX5584" fmla="*/ 1690898 w 6891715"/>
                <a:gd name="connsiteY5584" fmla="*/ 4346626 h 6367455"/>
                <a:gd name="connsiteX5585" fmla="*/ 1720758 w 6891715"/>
                <a:gd name="connsiteY5585" fmla="*/ 4349484 h 6367455"/>
                <a:gd name="connsiteX5586" fmla="*/ 1694075 w 6891715"/>
                <a:gd name="connsiteY5586" fmla="*/ 4341227 h 6367455"/>
                <a:gd name="connsiteX5587" fmla="*/ 1679463 w 6891715"/>
                <a:gd name="connsiteY5587" fmla="*/ 4339322 h 6367455"/>
                <a:gd name="connsiteX5588" fmla="*/ 1680416 w 6891715"/>
                <a:gd name="connsiteY5588" fmla="*/ 4328841 h 6367455"/>
                <a:gd name="connsiteX5589" fmla="*/ 1688675 w 6891715"/>
                <a:gd name="connsiteY5589" fmla="*/ 4312009 h 6367455"/>
                <a:gd name="connsiteX5590" fmla="*/ 1722347 w 6891715"/>
                <a:gd name="connsiteY5590" fmla="*/ 4291684 h 6367455"/>
                <a:gd name="connsiteX5591" fmla="*/ 1748712 w 6891715"/>
                <a:gd name="connsiteY5591" fmla="*/ 4285015 h 6367455"/>
                <a:gd name="connsiteX5592" fmla="*/ 1771901 w 6891715"/>
                <a:gd name="connsiteY5592" fmla="*/ 4278663 h 6367455"/>
                <a:gd name="connsiteX5593" fmla="*/ 1801444 w 6891715"/>
                <a:gd name="connsiteY5593" fmla="*/ 4257067 h 6367455"/>
                <a:gd name="connsiteX5594" fmla="*/ 1820186 w 6891715"/>
                <a:gd name="connsiteY5594" fmla="*/ 4234836 h 6367455"/>
                <a:gd name="connsiteX5595" fmla="*/ 1828762 w 6891715"/>
                <a:gd name="connsiteY5595" fmla="*/ 4230390 h 6367455"/>
                <a:gd name="connsiteX5596" fmla="*/ 1817962 w 6891715"/>
                <a:gd name="connsiteY5596" fmla="*/ 4222451 h 6367455"/>
                <a:gd name="connsiteX5597" fmla="*/ 1816056 w 6891715"/>
                <a:gd name="connsiteY5597" fmla="*/ 4208477 h 6367455"/>
                <a:gd name="connsiteX5598" fmla="*/ 1820821 w 6891715"/>
                <a:gd name="connsiteY5598" fmla="*/ 4198949 h 6367455"/>
                <a:gd name="connsiteX5599" fmla="*/ 1818280 w 6891715"/>
                <a:gd name="connsiteY5599" fmla="*/ 4157981 h 6367455"/>
                <a:gd name="connsiteX5600" fmla="*/ 1815103 w 6891715"/>
                <a:gd name="connsiteY5600" fmla="*/ 4152582 h 6367455"/>
                <a:gd name="connsiteX5601" fmla="*/ 1832892 w 6891715"/>
                <a:gd name="connsiteY5601" fmla="*/ 4132574 h 6367455"/>
                <a:gd name="connsiteX5602" fmla="*/ 1847822 w 6891715"/>
                <a:gd name="connsiteY5602" fmla="*/ 4124952 h 6367455"/>
                <a:gd name="connsiteX5603" fmla="*/ 1866881 w 6891715"/>
                <a:gd name="connsiteY5603" fmla="*/ 4121459 h 6367455"/>
                <a:gd name="connsiteX5604" fmla="*/ 1901506 w 6891715"/>
                <a:gd name="connsiteY5604" fmla="*/ 4114790 h 6367455"/>
                <a:gd name="connsiteX5605" fmla="*/ 1920566 w 6891715"/>
                <a:gd name="connsiteY5605" fmla="*/ 4111614 h 6367455"/>
                <a:gd name="connsiteX5606" fmla="*/ 1920836 w 6891715"/>
                <a:gd name="connsiteY5606" fmla="*/ 4111854 h 6367455"/>
                <a:gd name="connsiteX5607" fmla="*/ 1949386 w 6891715"/>
                <a:gd name="connsiteY5607" fmla="*/ 4094630 h 6367455"/>
                <a:gd name="connsiteX5608" fmla="*/ 1978517 w 6891715"/>
                <a:gd name="connsiteY5608" fmla="*/ 4070064 h 6367455"/>
                <a:gd name="connsiteX5609" fmla="*/ 1977988 w 6891715"/>
                <a:gd name="connsiteY5609" fmla="*/ 4069704 h 6367455"/>
                <a:gd name="connsiteX5610" fmla="*/ 1995753 w 6891715"/>
                <a:gd name="connsiteY5610" fmla="*/ 4059226 h 6367455"/>
                <a:gd name="connsiteX5611" fmla="*/ 2007174 w 6891715"/>
                <a:gd name="connsiteY5611" fmla="*/ 4057321 h 6367455"/>
                <a:gd name="connsiteX5612" fmla="*/ 2015422 w 6891715"/>
                <a:gd name="connsiteY5612" fmla="*/ 4063036 h 6367455"/>
                <a:gd name="connsiteX5613" fmla="*/ 2018911 w 6891715"/>
                <a:gd name="connsiteY5613" fmla="*/ 4062084 h 6367455"/>
                <a:gd name="connsiteX5614" fmla="*/ 2024622 w 6891715"/>
                <a:gd name="connsiteY5614" fmla="*/ 4061449 h 6367455"/>
                <a:gd name="connsiteX5615" fmla="*/ 2022084 w 6891715"/>
                <a:gd name="connsiteY5615" fmla="*/ 4070339 h 6367455"/>
                <a:gd name="connsiteX5616" fmla="*/ 2031283 w 6891715"/>
                <a:gd name="connsiteY5616" fmla="*/ 4070339 h 6367455"/>
                <a:gd name="connsiteX5617" fmla="*/ 2036676 w 6891715"/>
                <a:gd name="connsiteY5617" fmla="*/ 4065894 h 6367455"/>
                <a:gd name="connsiteX5618" fmla="*/ 2025890 w 6891715"/>
                <a:gd name="connsiteY5618" fmla="*/ 4052876 h 6367455"/>
                <a:gd name="connsiteX5619" fmla="*/ 2022084 w 6891715"/>
                <a:gd name="connsiteY5619" fmla="*/ 4052876 h 6367455"/>
                <a:gd name="connsiteX5620" fmla="*/ 2012567 w 6891715"/>
                <a:gd name="connsiteY5620" fmla="*/ 4055099 h 6367455"/>
                <a:gd name="connsiteX5621" fmla="*/ 2003049 w 6891715"/>
                <a:gd name="connsiteY5621" fmla="*/ 4043351 h 6367455"/>
                <a:gd name="connsiteX5622" fmla="*/ 2004318 w 6891715"/>
                <a:gd name="connsiteY5622" fmla="*/ 4036049 h 6367455"/>
                <a:gd name="connsiteX5623" fmla="*/ 2013518 w 6891715"/>
                <a:gd name="connsiteY5623" fmla="*/ 4031604 h 6367455"/>
                <a:gd name="connsiteX5624" fmla="*/ 2023035 w 6891715"/>
                <a:gd name="connsiteY5624" fmla="*/ 4026206 h 6367455"/>
                <a:gd name="connsiteX5625" fmla="*/ 2023987 w 6891715"/>
                <a:gd name="connsiteY5625" fmla="*/ 4018904 h 6367455"/>
                <a:gd name="connsiteX5626" fmla="*/ 2023035 w 6891715"/>
                <a:gd name="connsiteY5626" fmla="*/ 4009379 h 6367455"/>
                <a:gd name="connsiteX5627" fmla="*/ 2032235 w 6891715"/>
                <a:gd name="connsiteY5627" fmla="*/ 4000806 h 6367455"/>
                <a:gd name="connsiteX5628" fmla="*/ 2048097 w 6891715"/>
                <a:gd name="connsiteY5628" fmla="*/ 3994456 h 6367455"/>
                <a:gd name="connsiteX5629" fmla="*/ 2058566 w 6891715"/>
                <a:gd name="connsiteY5629" fmla="*/ 4003029 h 6367455"/>
                <a:gd name="connsiteX5630" fmla="*/ 2064910 w 6891715"/>
                <a:gd name="connsiteY5630" fmla="*/ 3996679 h 6367455"/>
                <a:gd name="connsiteX5631" fmla="*/ 2067131 w 6891715"/>
                <a:gd name="connsiteY5631" fmla="*/ 3998266 h 6367455"/>
                <a:gd name="connsiteX5632" fmla="*/ 2061421 w 6891715"/>
                <a:gd name="connsiteY5632" fmla="*/ 4005569 h 6367455"/>
                <a:gd name="connsiteX5633" fmla="*/ 2062690 w 6891715"/>
                <a:gd name="connsiteY5633" fmla="*/ 4012554 h 6367455"/>
                <a:gd name="connsiteX5634" fmla="*/ 2060469 w 6891715"/>
                <a:gd name="connsiteY5634" fmla="*/ 4021761 h 6367455"/>
                <a:gd name="connsiteX5635" fmla="*/ 2056028 w 6891715"/>
                <a:gd name="connsiteY5635" fmla="*/ 4024619 h 6367455"/>
                <a:gd name="connsiteX5636" fmla="*/ 2053807 w 6891715"/>
                <a:gd name="connsiteY5636" fmla="*/ 4024619 h 6367455"/>
                <a:gd name="connsiteX5637" fmla="*/ 2046511 w 6891715"/>
                <a:gd name="connsiteY5637" fmla="*/ 4018269 h 6367455"/>
                <a:gd name="connsiteX5638" fmla="*/ 2041752 w 6891715"/>
                <a:gd name="connsiteY5638" fmla="*/ 4003346 h 6367455"/>
                <a:gd name="connsiteX5639" fmla="*/ 2029697 w 6891715"/>
                <a:gd name="connsiteY5639" fmla="*/ 4007474 h 6367455"/>
                <a:gd name="connsiteX5640" fmla="*/ 2026842 w 6891715"/>
                <a:gd name="connsiteY5640" fmla="*/ 4014776 h 6367455"/>
                <a:gd name="connsiteX5641" fmla="*/ 2040166 w 6891715"/>
                <a:gd name="connsiteY5641" fmla="*/ 4024619 h 6367455"/>
                <a:gd name="connsiteX5642" fmla="*/ 2046511 w 6891715"/>
                <a:gd name="connsiteY5642" fmla="*/ 4020491 h 6367455"/>
                <a:gd name="connsiteX5643" fmla="*/ 2041118 w 6891715"/>
                <a:gd name="connsiteY5643" fmla="*/ 4028111 h 6367455"/>
                <a:gd name="connsiteX5644" fmla="*/ 2040483 w 6891715"/>
                <a:gd name="connsiteY5644" fmla="*/ 4035414 h 6367455"/>
                <a:gd name="connsiteX5645" fmla="*/ 2036042 w 6891715"/>
                <a:gd name="connsiteY5645" fmla="*/ 4039859 h 6367455"/>
                <a:gd name="connsiteX5646" fmla="*/ 2037311 w 6891715"/>
                <a:gd name="connsiteY5646" fmla="*/ 4034144 h 6367455"/>
                <a:gd name="connsiteX5647" fmla="*/ 2024939 w 6891715"/>
                <a:gd name="connsiteY5647" fmla="*/ 4027159 h 6367455"/>
                <a:gd name="connsiteX5648" fmla="*/ 2017325 w 6891715"/>
                <a:gd name="connsiteY5648" fmla="*/ 4035414 h 6367455"/>
                <a:gd name="connsiteX5649" fmla="*/ 2033187 w 6891715"/>
                <a:gd name="connsiteY5649" fmla="*/ 4041764 h 6367455"/>
                <a:gd name="connsiteX5650" fmla="*/ 2034139 w 6891715"/>
                <a:gd name="connsiteY5650" fmla="*/ 4049066 h 6367455"/>
                <a:gd name="connsiteX5651" fmla="*/ 2039214 w 6891715"/>
                <a:gd name="connsiteY5651" fmla="*/ 4062084 h 6367455"/>
                <a:gd name="connsiteX5652" fmla="*/ 2042387 w 6891715"/>
                <a:gd name="connsiteY5652" fmla="*/ 4058909 h 6367455"/>
                <a:gd name="connsiteX5653" fmla="*/ 2047780 w 6891715"/>
                <a:gd name="connsiteY5653" fmla="*/ 4059861 h 6367455"/>
                <a:gd name="connsiteX5654" fmla="*/ 2064593 w 6891715"/>
                <a:gd name="connsiteY5654" fmla="*/ 4064941 h 6367455"/>
                <a:gd name="connsiteX5655" fmla="*/ 2067766 w 6891715"/>
                <a:gd name="connsiteY5655" fmla="*/ 4065894 h 6367455"/>
                <a:gd name="connsiteX5656" fmla="*/ 2066497 w 6891715"/>
                <a:gd name="connsiteY5656" fmla="*/ 4055416 h 6367455"/>
                <a:gd name="connsiteX5657" fmla="*/ 2038263 w 6891715"/>
                <a:gd name="connsiteY5657" fmla="*/ 4049384 h 6367455"/>
                <a:gd name="connsiteX5658" fmla="*/ 2042069 w 6891715"/>
                <a:gd name="connsiteY5658" fmla="*/ 4043034 h 6367455"/>
                <a:gd name="connsiteX5659" fmla="*/ 2052538 w 6891715"/>
                <a:gd name="connsiteY5659" fmla="*/ 4043034 h 6367455"/>
                <a:gd name="connsiteX5660" fmla="*/ 2062055 w 6891715"/>
                <a:gd name="connsiteY5660" fmla="*/ 4044939 h 6367455"/>
                <a:gd name="connsiteX5661" fmla="*/ 2063324 w 6891715"/>
                <a:gd name="connsiteY5661" fmla="*/ 4040811 h 6367455"/>
                <a:gd name="connsiteX5662" fmla="*/ 2047462 w 6891715"/>
                <a:gd name="connsiteY5662" fmla="*/ 4038589 h 6367455"/>
                <a:gd name="connsiteX5663" fmla="*/ 2043021 w 6891715"/>
                <a:gd name="connsiteY5663" fmla="*/ 4032239 h 6367455"/>
                <a:gd name="connsiteX5664" fmla="*/ 2050635 w 6891715"/>
                <a:gd name="connsiteY5664" fmla="*/ 4028111 h 6367455"/>
                <a:gd name="connsiteX5665" fmla="*/ 2062055 w 6891715"/>
                <a:gd name="connsiteY5665" fmla="*/ 4031286 h 6367455"/>
                <a:gd name="connsiteX5666" fmla="*/ 2066497 w 6891715"/>
                <a:gd name="connsiteY5666" fmla="*/ 4023984 h 6367455"/>
                <a:gd name="connsiteX5667" fmla="*/ 2076648 w 6891715"/>
                <a:gd name="connsiteY5667" fmla="*/ 4016364 h 6367455"/>
                <a:gd name="connsiteX5668" fmla="*/ 2083945 w 6891715"/>
                <a:gd name="connsiteY5668" fmla="*/ 4016364 h 6367455"/>
                <a:gd name="connsiteX5669" fmla="*/ 2102027 w 6891715"/>
                <a:gd name="connsiteY5669" fmla="*/ 4010649 h 6367455"/>
                <a:gd name="connsiteX5670" fmla="*/ 2114716 w 6891715"/>
                <a:gd name="connsiteY5670" fmla="*/ 4016999 h 6367455"/>
                <a:gd name="connsiteX5671" fmla="*/ 2129627 w 6891715"/>
                <a:gd name="connsiteY5671" fmla="*/ 4011919 h 6367455"/>
                <a:gd name="connsiteX5672" fmla="*/ 2117889 w 6891715"/>
                <a:gd name="connsiteY5672" fmla="*/ 4011919 h 6367455"/>
                <a:gd name="connsiteX5673" fmla="*/ 2126454 w 6891715"/>
                <a:gd name="connsiteY5673" fmla="*/ 4004299 h 6367455"/>
                <a:gd name="connsiteX5674" fmla="*/ 2108372 w 6891715"/>
                <a:gd name="connsiteY5674" fmla="*/ 4009696 h 6367455"/>
                <a:gd name="connsiteX5675" fmla="*/ 2113765 w 6891715"/>
                <a:gd name="connsiteY5675" fmla="*/ 3997949 h 6367455"/>
                <a:gd name="connsiteX5676" fmla="*/ 2103296 w 6891715"/>
                <a:gd name="connsiteY5676" fmla="*/ 4007474 h 6367455"/>
                <a:gd name="connsiteX5677" fmla="*/ 2096951 w 6891715"/>
                <a:gd name="connsiteY5677" fmla="*/ 4010014 h 6367455"/>
                <a:gd name="connsiteX5678" fmla="*/ 2087434 w 6891715"/>
                <a:gd name="connsiteY5678" fmla="*/ 4010014 h 6367455"/>
                <a:gd name="connsiteX5679" fmla="*/ 2076648 w 6891715"/>
                <a:gd name="connsiteY5679" fmla="*/ 4004616 h 6367455"/>
                <a:gd name="connsiteX5680" fmla="*/ 2064910 w 6891715"/>
                <a:gd name="connsiteY5680" fmla="*/ 3996679 h 6367455"/>
                <a:gd name="connsiteX5681" fmla="*/ 2050318 w 6891715"/>
                <a:gd name="connsiteY5681" fmla="*/ 3984931 h 6367455"/>
                <a:gd name="connsiteX5682" fmla="*/ 2061421 w 6891715"/>
                <a:gd name="connsiteY5682" fmla="*/ 3974454 h 6367455"/>
                <a:gd name="connsiteX5683" fmla="*/ 2077600 w 6891715"/>
                <a:gd name="connsiteY5683" fmla="*/ 3987154 h 6367455"/>
                <a:gd name="connsiteX5684" fmla="*/ 2099806 w 6891715"/>
                <a:gd name="connsiteY5684" fmla="*/ 3980486 h 6367455"/>
                <a:gd name="connsiteX5685" fmla="*/ 2076648 w 6891715"/>
                <a:gd name="connsiteY5685" fmla="*/ 3982709 h 6367455"/>
                <a:gd name="connsiteX5686" fmla="*/ 2062690 w 6891715"/>
                <a:gd name="connsiteY5686" fmla="*/ 3969056 h 6367455"/>
                <a:gd name="connsiteX5687" fmla="*/ 2073159 w 6891715"/>
                <a:gd name="connsiteY5687" fmla="*/ 3946831 h 6367455"/>
                <a:gd name="connsiteX5688" fmla="*/ 2103296 w 6891715"/>
                <a:gd name="connsiteY5688" fmla="*/ 3908414 h 6367455"/>
                <a:gd name="connsiteX5689" fmla="*/ 2110275 w 6891715"/>
                <a:gd name="connsiteY5689" fmla="*/ 3875076 h 6367455"/>
                <a:gd name="connsiteX5690" fmla="*/ 2107103 w 6891715"/>
                <a:gd name="connsiteY5690" fmla="*/ 3848406 h 6367455"/>
                <a:gd name="connsiteX5691" fmla="*/ 2114082 w 6891715"/>
                <a:gd name="connsiteY5691" fmla="*/ 3831896 h 6367455"/>
                <a:gd name="connsiteX5692" fmla="*/ 2119475 w 6891715"/>
                <a:gd name="connsiteY5692" fmla="*/ 3819196 h 6367455"/>
                <a:gd name="connsiteX5693" fmla="*/ 2129944 w 6891715"/>
                <a:gd name="connsiteY5693" fmla="*/ 3819196 h 6367455"/>
                <a:gd name="connsiteX5694" fmla="*/ 2131213 w 6891715"/>
                <a:gd name="connsiteY5694" fmla="*/ 3826181 h 6367455"/>
                <a:gd name="connsiteX5695" fmla="*/ 2138509 w 6891715"/>
                <a:gd name="connsiteY5695" fmla="*/ 3828403 h 6367455"/>
                <a:gd name="connsiteX5696" fmla="*/ 2151199 w 6891715"/>
                <a:gd name="connsiteY5696" fmla="*/ 3823958 h 6367455"/>
                <a:gd name="connsiteX5697" fmla="*/ 2153419 w 6891715"/>
                <a:gd name="connsiteY5697" fmla="*/ 3831578 h 6367455"/>
                <a:gd name="connsiteX5698" fmla="*/ 2155640 w 6891715"/>
                <a:gd name="connsiteY5698" fmla="*/ 3837293 h 6367455"/>
                <a:gd name="connsiteX5699" fmla="*/ 2171502 w 6891715"/>
                <a:gd name="connsiteY5699" fmla="*/ 3844913 h 6367455"/>
                <a:gd name="connsiteX5700" fmla="*/ 2166426 w 6891715"/>
                <a:gd name="connsiteY5700" fmla="*/ 3860789 h 6367455"/>
                <a:gd name="connsiteX5701" fmla="*/ 2156909 w 6891715"/>
                <a:gd name="connsiteY5701" fmla="*/ 3861741 h 6367455"/>
                <a:gd name="connsiteX5702" fmla="*/ 2146440 w 6891715"/>
                <a:gd name="connsiteY5702" fmla="*/ 3874441 h 6367455"/>
                <a:gd name="connsiteX5703" fmla="*/ 2156909 w 6891715"/>
                <a:gd name="connsiteY5703" fmla="*/ 3884284 h 6367455"/>
                <a:gd name="connsiteX5704" fmla="*/ 2154688 w 6891715"/>
                <a:gd name="connsiteY5704" fmla="*/ 3892221 h 6367455"/>
                <a:gd name="connsiteX5705" fmla="*/ 2159447 w 6891715"/>
                <a:gd name="connsiteY5705" fmla="*/ 3901746 h 6367455"/>
                <a:gd name="connsiteX5706" fmla="*/ 2178481 w 6891715"/>
                <a:gd name="connsiteY5706" fmla="*/ 3913176 h 6367455"/>
                <a:gd name="connsiteX5707" fmla="*/ 2196563 w 6891715"/>
                <a:gd name="connsiteY5707" fmla="*/ 3910954 h 6367455"/>
                <a:gd name="connsiteX5708" fmla="*/ 2208935 w 6891715"/>
                <a:gd name="connsiteY5708" fmla="*/ 3887776 h 6367455"/>
                <a:gd name="connsiteX5709" fmla="*/ 2194343 w 6891715"/>
                <a:gd name="connsiteY5709" fmla="*/ 3907779 h 6367455"/>
                <a:gd name="connsiteX5710" fmla="*/ 2185777 w 6891715"/>
                <a:gd name="connsiteY5710" fmla="*/ 3910954 h 6367455"/>
                <a:gd name="connsiteX5711" fmla="*/ 2174357 w 6891715"/>
                <a:gd name="connsiteY5711" fmla="*/ 3909366 h 6367455"/>
                <a:gd name="connsiteX5712" fmla="*/ 2168329 w 6891715"/>
                <a:gd name="connsiteY5712" fmla="*/ 3904921 h 6367455"/>
                <a:gd name="connsiteX5713" fmla="*/ 2162302 w 6891715"/>
                <a:gd name="connsiteY5713" fmla="*/ 3892221 h 6367455"/>
                <a:gd name="connsiteX5714" fmla="*/ 2178164 w 6891715"/>
                <a:gd name="connsiteY5714" fmla="*/ 3889046 h 6367455"/>
                <a:gd name="connsiteX5715" fmla="*/ 2184508 w 6891715"/>
                <a:gd name="connsiteY5715" fmla="*/ 3884919 h 6367455"/>
                <a:gd name="connsiteX5716" fmla="*/ 2193074 w 6891715"/>
                <a:gd name="connsiteY5716" fmla="*/ 3879521 h 6367455"/>
                <a:gd name="connsiteX5717" fmla="*/ 2208935 w 6891715"/>
                <a:gd name="connsiteY5717" fmla="*/ 3885871 h 6367455"/>
                <a:gd name="connsiteX5718" fmla="*/ 2205763 w 6891715"/>
                <a:gd name="connsiteY5718" fmla="*/ 3876981 h 6367455"/>
                <a:gd name="connsiteX5719" fmla="*/ 2213694 w 6891715"/>
                <a:gd name="connsiteY5719" fmla="*/ 3872854 h 6367455"/>
                <a:gd name="connsiteX5720" fmla="*/ 2202591 w 6891715"/>
                <a:gd name="connsiteY5720" fmla="*/ 3875394 h 6367455"/>
                <a:gd name="connsiteX5721" fmla="*/ 2194025 w 6891715"/>
                <a:gd name="connsiteY5721" fmla="*/ 3875394 h 6367455"/>
                <a:gd name="connsiteX5722" fmla="*/ 2187681 w 6891715"/>
                <a:gd name="connsiteY5722" fmla="*/ 3869044 h 6367455"/>
                <a:gd name="connsiteX5723" fmla="*/ 2189584 w 6891715"/>
                <a:gd name="connsiteY5723" fmla="*/ 3859519 h 6367455"/>
                <a:gd name="connsiteX5724" fmla="*/ 2196880 w 6891715"/>
                <a:gd name="connsiteY5724" fmla="*/ 3840151 h 6367455"/>
                <a:gd name="connsiteX5725" fmla="*/ 2209570 w 6891715"/>
                <a:gd name="connsiteY5725" fmla="*/ 3839198 h 6367455"/>
                <a:gd name="connsiteX5726" fmla="*/ 2202273 w 6891715"/>
                <a:gd name="connsiteY5726" fmla="*/ 3836023 h 6367455"/>
                <a:gd name="connsiteX5727" fmla="*/ 2181970 w 6891715"/>
                <a:gd name="connsiteY5727" fmla="*/ 3834118 h 6367455"/>
                <a:gd name="connsiteX5728" fmla="*/ 2175626 w 6891715"/>
                <a:gd name="connsiteY5728" fmla="*/ 3829038 h 6367455"/>
                <a:gd name="connsiteX5729" fmla="*/ 2178798 w 6891715"/>
                <a:gd name="connsiteY5729" fmla="*/ 3825863 h 6367455"/>
                <a:gd name="connsiteX5730" fmla="*/ 2182605 w 6891715"/>
                <a:gd name="connsiteY5730" fmla="*/ 3803638 h 6367455"/>
                <a:gd name="connsiteX5731" fmla="*/ 2194977 w 6891715"/>
                <a:gd name="connsiteY5731" fmla="*/ 3774111 h 6367455"/>
                <a:gd name="connsiteX5732" fmla="*/ 2216866 w 6891715"/>
                <a:gd name="connsiteY5732" fmla="*/ 3757918 h 6367455"/>
                <a:gd name="connsiteX5733" fmla="*/ 2247638 w 6891715"/>
                <a:gd name="connsiteY5733" fmla="*/ 3753473 h 6367455"/>
                <a:gd name="connsiteX5734" fmla="*/ 2265721 w 6891715"/>
                <a:gd name="connsiteY5734" fmla="*/ 3754426 h 6367455"/>
                <a:gd name="connsiteX5735" fmla="*/ 2278410 w 6891715"/>
                <a:gd name="connsiteY5735" fmla="*/ 3745853 h 6367455"/>
                <a:gd name="connsiteX5736" fmla="*/ 2300299 w 6891715"/>
                <a:gd name="connsiteY5736" fmla="*/ 3741726 h 6367455"/>
                <a:gd name="connsiteX5737" fmla="*/ 2314258 w 6891715"/>
                <a:gd name="connsiteY5737" fmla="*/ 3744266 h 6367455"/>
                <a:gd name="connsiteX5738" fmla="*/ 2323775 w 6891715"/>
                <a:gd name="connsiteY5738" fmla="*/ 3755061 h 6367455"/>
                <a:gd name="connsiteX5739" fmla="*/ 2335830 w 6891715"/>
                <a:gd name="connsiteY5739" fmla="*/ 3763316 h 6367455"/>
                <a:gd name="connsiteX5740" fmla="*/ 2350422 w 6891715"/>
                <a:gd name="connsiteY5740" fmla="*/ 3764268 h 6367455"/>
                <a:gd name="connsiteX5741" fmla="*/ 2346298 w 6891715"/>
                <a:gd name="connsiteY5741" fmla="*/ 3768396 h 6367455"/>
                <a:gd name="connsiteX5742" fmla="*/ 2350740 w 6891715"/>
                <a:gd name="connsiteY5742" fmla="*/ 3776016 h 6367455"/>
                <a:gd name="connsiteX5743" fmla="*/ 2358988 w 6891715"/>
                <a:gd name="connsiteY5743" fmla="*/ 3777603 h 6367455"/>
                <a:gd name="connsiteX5744" fmla="*/ 2356026 w 6891715"/>
                <a:gd name="connsiteY5744" fmla="*/ 3787144 h 6367455"/>
                <a:gd name="connsiteX5745" fmla="*/ 2357058 w 6891715"/>
                <a:gd name="connsiteY5745" fmla="*/ 3787213 h 6367455"/>
                <a:gd name="connsiteX5746" fmla="*/ 2359897 w 6891715"/>
                <a:gd name="connsiteY5746" fmla="*/ 3778078 h 6367455"/>
                <a:gd name="connsiteX5747" fmla="*/ 2359579 w 6891715"/>
                <a:gd name="connsiteY5747" fmla="*/ 3767923 h 6367455"/>
                <a:gd name="connsiteX5748" fmla="*/ 2364975 w 6891715"/>
                <a:gd name="connsiteY5748" fmla="*/ 3761577 h 6367455"/>
                <a:gd name="connsiteX5749" fmla="*/ 2373544 w 6891715"/>
                <a:gd name="connsiteY5749" fmla="*/ 3762211 h 6367455"/>
                <a:gd name="connsiteX5750" fmla="*/ 2381796 w 6891715"/>
                <a:gd name="connsiteY5750" fmla="*/ 3769510 h 6367455"/>
                <a:gd name="connsiteX5751" fmla="*/ 2390683 w 6891715"/>
                <a:gd name="connsiteY5751" fmla="*/ 3780299 h 6367455"/>
                <a:gd name="connsiteX5752" fmla="*/ 2383066 w 6891715"/>
                <a:gd name="connsiteY5752" fmla="*/ 3765384 h 6367455"/>
                <a:gd name="connsiteX5753" fmla="*/ 2374496 w 6891715"/>
                <a:gd name="connsiteY5753" fmla="*/ 3750787 h 6367455"/>
                <a:gd name="connsiteX5754" fmla="*/ 2361801 w 6891715"/>
                <a:gd name="connsiteY5754" fmla="*/ 3752057 h 6367455"/>
                <a:gd name="connsiteX5755" fmla="*/ 2347836 w 6891715"/>
                <a:gd name="connsiteY5755" fmla="*/ 3753961 h 6367455"/>
                <a:gd name="connsiteX5756" fmla="*/ 2338315 w 6891715"/>
                <a:gd name="connsiteY5756" fmla="*/ 3752374 h 6367455"/>
                <a:gd name="connsiteX5757" fmla="*/ 2337363 w 6891715"/>
                <a:gd name="connsiteY5757" fmla="*/ 3735239 h 6367455"/>
                <a:gd name="connsiteX5758" fmla="*/ 2344662 w 6891715"/>
                <a:gd name="connsiteY5758" fmla="*/ 3727940 h 6367455"/>
                <a:gd name="connsiteX5759" fmla="*/ 2352279 w 6891715"/>
                <a:gd name="connsiteY5759" fmla="*/ 3730161 h 6367455"/>
                <a:gd name="connsiteX5760" fmla="*/ 2349740 w 6891715"/>
                <a:gd name="connsiteY5760" fmla="*/ 3721593 h 6367455"/>
                <a:gd name="connsiteX5761" fmla="*/ 2365610 w 6891715"/>
                <a:gd name="connsiteY5761" fmla="*/ 3702554 h 6367455"/>
                <a:gd name="connsiteX5762" fmla="*/ 2440512 w 6891715"/>
                <a:gd name="connsiteY5762" fmla="*/ 3699698 h 6367455"/>
                <a:gd name="connsiteX5763" fmla="*/ 2436386 w 6891715"/>
                <a:gd name="connsiteY5763" fmla="*/ 3709218 h 6367455"/>
                <a:gd name="connsiteX5764" fmla="*/ 2444321 w 6891715"/>
                <a:gd name="connsiteY5764" fmla="*/ 3743806 h 6367455"/>
                <a:gd name="connsiteX5765" fmla="*/ 2460190 w 6891715"/>
                <a:gd name="connsiteY5765" fmla="*/ 3745710 h 6367455"/>
                <a:gd name="connsiteX5766" fmla="*/ 2466537 w 6891715"/>
                <a:gd name="connsiteY5766" fmla="*/ 3736508 h 6367455"/>
                <a:gd name="connsiteX5767" fmla="*/ 2452572 w 6891715"/>
                <a:gd name="connsiteY5767" fmla="*/ 3724767 h 6367455"/>
                <a:gd name="connsiteX5768" fmla="*/ 2453525 w 6891715"/>
                <a:gd name="connsiteY5768" fmla="*/ 3717468 h 6367455"/>
                <a:gd name="connsiteX5769" fmla="*/ 2470346 w 6891715"/>
                <a:gd name="connsiteY5769" fmla="*/ 3721593 h 6367455"/>
                <a:gd name="connsiteX5770" fmla="*/ 2480185 w 6891715"/>
                <a:gd name="connsiteY5770" fmla="*/ 3738094 h 6367455"/>
                <a:gd name="connsiteX5771" fmla="*/ 2479233 w 6891715"/>
                <a:gd name="connsiteY5771" fmla="*/ 3745710 h 6367455"/>
                <a:gd name="connsiteX5772" fmla="*/ 2487802 w 6891715"/>
                <a:gd name="connsiteY5772" fmla="*/ 3738094 h 6367455"/>
                <a:gd name="connsiteX5773" fmla="*/ 2478915 w 6891715"/>
                <a:gd name="connsiteY5773" fmla="*/ 3729844 h 6367455"/>
                <a:gd name="connsiteX5774" fmla="*/ 2472568 w 6891715"/>
                <a:gd name="connsiteY5774" fmla="*/ 3708900 h 6367455"/>
                <a:gd name="connsiteX5775" fmla="*/ 2476376 w 6891715"/>
                <a:gd name="connsiteY5775" fmla="*/ 3689861 h 6367455"/>
                <a:gd name="connsiteX5776" fmla="*/ 2492245 w 6891715"/>
                <a:gd name="connsiteY5776" fmla="*/ 3674947 h 6367455"/>
                <a:gd name="connsiteX5777" fmla="*/ 2527157 w 6891715"/>
                <a:gd name="connsiteY5777" fmla="*/ 3678754 h 6367455"/>
                <a:gd name="connsiteX5778" fmla="*/ 2553818 w 6891715"/>
                <a:gd name="connsiteY5778" fmla="*/ 3681610 h 6367455"/>
                <a:gd name="connsiteX5779" fmla="*/ 2572861 w 6891715"/>
                <a:gd name="connsiteY5779" fmla="*/ 3699698 h 6367455"/>
                <a:gd name="connsiteX5780" fmla="*/ 2597299 w 6891715"/>
                <a:gd name="connsiteY5780" fmla="*/ 3730161 h 6367455"/>
                <a:gd name="connsiteX5781" fmla="*/ 2620785 w 6891715"/>
                <a:gd name="connsiteY5781" fmla="*/ 3733017 h 6367455"/>
                <a:gd name="connsiteX5782" fmla="*/ 2598251 w 6891715"/>
                <a:gd name="connsiteY5782" fmla="*/ 3722228 h 6367455"/>
                <a:gd name="connsiteX5783" fmla="*/ 2585873 w 6891715"/>
                <a:gd name="connsiteY5783" fmla="*/ 3712391 h 6367455"/>
                <a:gd name="connsiteX5784" fmla="*/ 2585556 w 6891715"/>
                <a:gd name="connsiteY5784" fmla="*/ 3696207 h 6367455"/>
                <a:gd name="connsiteX5785" fmla="*/ 2573495 w 6891715"/>
                <a:gd name="connsiteY5785" fmla="*/ 3681610 h 6367455"/>
                <a:gd name="connsiteX5786" fmla="*/ 2558896 w 6891715"/>
                <a:gd name="connsiteY5786" fmla="*/ 3676216 h 6367455"/>
                <a:gd name="connsiteX5787" fmla="*/ 2536362 w 6891715"/>
                <a:gd name="connsiteY5787" fmla="*/ 3671456 h 6367455"/>
                <a:gd name="connsiteX5788" fmla="*/ 2510971 w 6891715"/>
                <a:gd name="connsiteY5788" fmla="*/ 3660032 h 6367455"/>
                <a:gd name="connsiteX5789" fmla="*/ 2511923 w 6891715"/>
                <a:gd name="connsiteY5789" fmla="*/ 3646387 h 6367455"/>
                <a:gd name="connsiteX5790" fmla="*/ 2514145 w 6891715"/>
                <a:gd name="connsiteY5790" fmla="*/ 3643214 h 6367455"/>
                <a:gd name="connsiteX5791" fmla="*/ 2525888 w 6891715"/>
                <a:gd name="connsiteY5791" fmla="*/ 3649560 h 6367455"/>
                <a:gd name="connsiteX5792" fmla="*/ 2529062 w 6891715"/>
                <a:gd name="connsiteY5792" fmla="*/ 3643214 h 6367455"/>
                <a:gd name="connsiteX5793" fmla="*/ 2531283 w 6891715"/>
                <a:gd name="connsiteY5793" fmla="*/ 3637819 h 6367455"/>
                <a:gd name="connsiteX5794" fmla="*/ 2508749 w 6891715"/>
                <a:gd name="connsiteY5794" fmla="*/ 3625444 h 6367455"/>
                <a:gd name="connsiteX5795" fmla="*/ 2505258 w 6891715"/>
                <a:gd name="connsiteY5795" fmla="*/ 3612751 h 6367455"/>
                <a:gd name="connsiteX5796" fmla="*/ 2520175 w 6891715"/>
                <a:gd name="connsiteY5796" fmla="*/ 3598788 h 6367455"/>
                <a:gd name="connsiteX5797" fmla="*/ 2511606 w 6891715"/>
                <a:gd name="connsiteY5797" fmla="*/ 3590538 h 6367455"/>
                <a:gd name="connsiteX5798" fmla="*/ 2508432 w 6891715"/>
                <a:gd name="connsiteY5798" fmla="*/ 3597836 h 6367455"/>
                <a:gd name="connsiteX5799" fmla="*/ 2497006 w 6891715"/>
                <a:gd name="connsiteY5799" fmla="*/ 3601010 h 6367455"/>
                <a:gd name="connsiteX5800" fmla="*/ 2493832 w 6891715"/>
                <a:gd name="connsiteY5800" fmla="*/ 3589586 h 6367455"/>
                <a:gd name="connsiteX5801" fmla="*/ 2500815 w 6891715"/>
                <a:gd name="connsiteY5801" fmla="*/ 3580066 h 6367455"/>
                <a:gd name="connsiteX5802" fmla="*/ 2511288 w 6891715"/>
                <a:gd name="connsiteY5802" fmla="*/ 3576893 h 6367455"/>
                <a:gd name="connsiteX5803" fmla="*/ 2523031 w 6891715"/>
                <a:gd name="connsiteY5803" fmla="*/ 3577527 h 6367455"/>
                <a:gd name="connsiteX5804" fmla="*/ 2529379 w 6891715"/>
                <a:gd name="connsiteY5804" fmla="*/ 3564834 h 6367455"/>
                <a:gd name="connsiteX5805" fmla="*/ 2518906 w 6891715"/>
                <a:gd name="connsiteY5805" fmla="*/ 3556901 h 6367455"/>
                <a:gd name="connsiteX5806" fmla="*/ 2506845 w 6891715"/>
                <a:gd name="connsiteY5806" fmla="*/ 3545160 h 6367455"/>
                <a:gd name="connsiteX5807" fmla="*/ 2505575 w 6891715"/>
                <a:gd name="connsiteY5807" fmla="*/ 3535958 h 6367455"/>
                <a:gd name="connsiteX5808" fmla="*/ 2500497 w 6891715"/>
                <a:gd name="connsiteY5808" fmla="*/ 3524217 h 6367455"/>
                <a:gd name="connsiteX5809" fmla="*/ 2492880 w 6891715"/>
                <a:gd name="connsiteY5809" fmla="*/ 3516918 h 6367455"/>
                <a:gd name="connsiteX5810" fmla="*/ 2480185 w 6891715"/>
                <a:gd name="connsiteY5810" fmla="*/ 3519457 h 6367455"/>
                <a:gd name="connsiteX5811" fmla="*/ 2466537 w 6891715"/>
                <a:gd name="connsiteY5811" fmla="*/ 3513110 h 6367455"/>
                <a:gd name="connsiteX5812" fmla="*/ 2464316 w 6891715"/>
                <a:gd name="connsiteY5812" fmla="*/ 3524534 h 6367455"/>
                <a:gd name="connsiteX5813" fmla="*/ 2462094 w 6891715"/>
                <a:gd name="connsiteY5813" fmla="*/ 3527707 h 6367455"/>
                <a:gd name="connsiteX5814" fmla="*/ 2458920 w 6891715"/>
                <a:gd name="connsiteY5814" fmla="*/ 3516283 h 6367455"/>
                <a:gd name="connsiteX5815" fmla="*/ 2458920 w 6891715"/>
                <a:gd name="connsiteY5815" fmla="*/ 3499148 h 6367455"/>
                <a:gd name="connsiteX5816" fmla="*/ 2463046 w 6891715"/>
                <a:gd name="connsiteY5816" fmla="*/ 3484551 h 6367455"/>
                <a:gd name="connsiteX5817" fmla="*/ 2469394 w 6891715"/>
                <a:gd name="connsiteY5817" fmla="*/ 3486455 h 6367455"/>
                <a:gd name="connsiteX5818" fmla="*/ 2469394 w 6891715"/>
                <a:gd name="connsiteY5818" fmla="*/ 3493753 h 6367455"/>
                <a:gd name="connsiteX5819" fmla="*/ 2471615 w 6891715"/>
                <a:gd name="connsiteY5819" fmla="*/ 3505494 h 6367455"/>
                <a:gd name="connsiteX5820" fmla="*/ 2482406 w 6891715"/>
                <a:gd name="connsiteY5820" fmla="*/ 3516283 h 6367455"/>
                <a:gd name="connsiteX5821" fmla="*/ 2489706 w 6891715"/>
                <a:gd name="connsiteY5821" fmla="*/ 3512476 h 6367455"/>
                <a:gd name="connsiteX5822" fmla="*/ 2501882 w 6891715"/>
                <a:gd name="connsiteY5822" fmla="*/ 3508519 h 6367455"/>
                <a:gd name="connsiteX5823" fmla="*/ 2502823 w 6891715"/>
                <a:gd name="connsiteY5823" fmla="*/ 3499157 h 6367455"/>
                <a:gd name="connsiteX5824" fmla="*/ 2495167 w 6891715"/>
                <a:gd name="connsiteY5824" fmla="*/ 3475027 h 6367455"/>
                <a:gd name="connsiteX5825" fmla="*/ 2497081 w 6891715"/>
                <a:gd name="connsiteY5825" fmla="*/ 3463279 h 6367455"/>
                <a:gd name="connsiteX5826" fmla="*/ 2493891 w 6891715"/>
                <a:gd name="connsiteY5826" fmla="*/ 3442642 h 6367455"/>
                <a:gd name="connsiteX5827" fmla="*/ 2491339 w 6891715"/>
                <a:gd name="connsiteY5827" fmla="*/ 3419147 h 6367455"/>
                <a:gd name="connsiteX5828" fmla="*/ 2484002 w 6891715"/>
                <a:gd name="connsiteY5828" fmla="*/ 3408034 h 6367455"/>
                <a:gd name="connsiteX5829" fmla="*/ 2470923 w 6891715"/>
                <a:gd name="connsiteY5829" fmla="*/ 3409939 h 6367455"/>
                <a:gd name="connsiteX5830" fmla="*/ 2464543 w 6891715"/>
                <a:gd name="connsiteY5830" fmla="*/ 3399462 h 6367455"/>
                <a:gd name="connsiteX5831" fmla="*/ 2464543 w 6891715"/>
                <a:gd name="connsiteY5831" fmla="*/ 3381682 h 6367455"/>
                <a:gd name="connsiteX5832" fmla="*/ 2453059 w 6891715"/>
                <a:gd name="connsiteY5832" fmla="*/ 3384857 h 6367455"/>
                <a:gd name="connsiteX5833" fmla="*/ 2457206 w 6891715"/>
                <a:gd name="connsiteY5833" fmla="*/ 3396604 h 6367455"/>
                <a:gd name="connsiteX5834" fmla="*/ 2447636 w 6891715"/>
                <a:gd name="connsiteY5834" fmla="*/ 3398827 h 6367455"/>
                <a:gd name="connsiteX5835" fmla="*/ 2433600 w 6891715"/>
                <a:gd name="connsiteY5835" fmla="*/ 3383904 h 6367455"/>
                <a:gd name="connsiteX5836" fmla="*/ 2437109 w 6891715"/>
                <a:gd name="connsiteY5836" fmla="*/ 3371523 h 6367455"/>
                <a:gd name="connsiteX5837" fmla="*/ 2438385 w 6891715"/>
                <a:gd name="connsiteY5837" fmla="*/ 3324850 h 6367455"/>
                <a:gd name="connsiteX5838" fmla="*/ 2441575 w 6891715"/>
                <a:gd name="connsiteY5838" fmla="*/ 3324850 h 6367455"/>
                <a:gd name="connsiteX5839" fmla="*/ 2439661 w 6891715"/>
                <a:gd name="connsiteY5839" fmla="*/ 3347075 h 6367455"/>
                <a:gd name="connsiteX5840" fmla="*/ 2450507 w 6891715"/>
                <a:gd name="connsiteY5840" fmla="*/ 3352472 h 6367455"/>
                <a:gd name="connsiteX5841" fmla="*/ 2456887 w 6891715"/>
                <a:gd name="connsiteY5841" fmla="*/ 3340725 h 6367455"/>
                <a:gd name="connsiteX5842" fmla="*/ 2455292 w 6891715"/>
                <a:gd name="connsiteY5842" fmla="*/ 3322627 h 6367455"/>
                <a:gd name="connsiteX5843" fmla="*/ 2450188 w 6891715"/>
                <a:gd name="connsiteY5843" fmla="*/ 3306117 h 6367455"/>
                <a:gd name="connsiteX5844" fmla="*/ 2440618 w 6891715"/>
                <a:gd name="connsiteY5844" fmla="*/ 3309292 h 6367455"/>
                <a:gd name="connsiteX5845" fmla="*/ 2439023 w 6891715"/>
                <a:gd name="connsiteY5845" fmla="*/ 3261667 h 6367455"/>
                <a:gd name="connsiteX5846" fmla="*/ 2444446 w 6891715"/>
                <a:gd name="connsiteY5846" fmla="*/ 3273097 h 6367455"/>
                <a:gd name="connsiteX5847" fmla="*/ 2445403 w 6891715"/>
                <a:gd name="connsiteY5847" fmla="*/ 3257540 h 6367455"/>
                <a:gd name="connsiteX5848" fmla="*/ 2440937 w 6891715"/>
                <a:gd name="connsiteY5848" fmla="*/ 3252143 h 6367455"/>
                <a:gd name="connsiteX5849" fmla="*/ 2436471 w 6891715"/>
                <a:gd name="connsiteY5849" fmla="*/ 3223884 h 6367455"/>
                <a:gd name="connsiteX5850" fmla="*/ 2445722 w 6891715"/>
                <a:gd name="connsiteY5850" fmla="*/ 3200706 h 6367455"/>
                <a:gd name="connsiteX5851" fmla="*/ 2451145 w 6891715"/>
                <a:gd name="connsiteY5851" fmla="*/ 3205469 h 6367455"/>
                <a:gd name="connsiteX5852" fmla="*/ 2451145 w 6891715"/>
                <a:gd name="connsiteY5852" fmla="*/ 3214042 h 6367455"/>
                <a:gd name="connsiteX5853" fmla="*/ 2462310 w 6891715"/>
                <a:gd name="connsiteY5853" fmla="*/ 3226742 h 6367455"/>
                <a:gd name="connsiteX5854" fmla="*/ 2471880 w 6891715"/>
                <a:gd name="connsiteY5854" fmla="*/ 3225789 h 6367455"/>
                <a:gd name="connsiteX5855" fmla="*/ 2486235 w 6891715"/>
                <a:gd name="connsiteY5855" fmla="*/ 3229599 h 6367455"/>
                <a:gd name="connsiteX5856" fmla="*/ 2495167 w 6891715"/>
                <a:gd name="connsiteY5856" fmla="*/ 3247697 h 6367455"/>
                <a:gd name="connsiteX5857" fmla="*/ 2495805 w 6891715"/>
                <a:gd name="connsiteY5857" fmla="*/ 3230552 h 6367455"/>
                <a:gd name="connsiteX5858" fmla="*/ 2503461 w 6891715"/>
                <a:gd name="connsiteY5858" fmla="*/ 3227377 h 6367455"/>
                <a:gd name="connsiteX5859" fmla="*/ 2498038 w 6891715"/>
                <a:gd name="connsiteY5859" fmla="*/ 3224202 h 6367455"/>
                <a:gd name="connsiteX5860" fmla="*/ 2497081 w 6891715"/>
                <a:gd name="connsiteY5860" fmla="*/ 3209597 h 6367455"/>
                <a:gd name="connsiteX5861" fmla="*/ 2510479 w 6891715"/>
                <a:gd name="connsiteY5861" fmla="*/ 3195626 h 6367455"/>
                <a:gd name="connsiteX5862" fmla="*/ 2524515 w 6891715"/>
                <a:gd name="connsiteY5862" fmla="*/ 3189277 h 6367455"/>
                <a:gd name="connsiteX5863" fmla="*/ 2530895 w 6891715"/>
                <a:gd name="connsiteY5863" fmla="*/ 3199754 h 6367455"/>
                <a:gd name="connsiteX5864" fmla="*/ 2531214 w 6891715"/>
                <a:gd name="connsiteY5864" fmla="*/ 3216582 h 6367455"/>
                <a:gd name="connsiteX5865" fmla="*/ 2549397 w 6891715"/>
                <a:gd name="connsiteY5865" fmla="*/ 3227059 h 6367455"/>
                <a:gd name="connsiteX5866" fmla="*/ 2554182 w 6891715"/>
                <a:gd name="connsiteY5866" fmla="*/ 3207056 h 6367455"/>
                <a:gd name="connsiteX5867" fmla="*/ 2545569 w 6891715"/>
                <a:gd name="connsiteY5867" fmla="*/ 3199436 h 6367455"/>
                <a:gd name="connsiteX5868" fmla="*/ 2539189 w 6891715"/>
                <a:gd name="connsiteY5868" fmla="*/ 3199436 h 6367455"/>
                <a:gd name="connsiteX5869" fmla="*/ 2544612 w 6891715"/>
                <a:gd name="connsiteY5869" fmla="*/ 3188959 h 6367455"/>
                <a:gd name="connsiteX5870" fmla="*/ 2540465 w 6891715"/>
                <a:gd name="connsiteY5870" fmla="*/ 3176577 h 6367455"/>
                <a:gd name="connsiteX5871" fmla="*/ 2545250 w 6891715"/>
                <a:gd name="connsiteY5871" fmla="*/ 3157527 h 6367455"/>
                <a:gd name="connsiteX5872" fmla="*/ 2561200 w 6891715"/>
                <a:gd name="connsiteY5872" fmla="*/ 3153082 h 6367455"/>
                <a:gd name="connsiteX5873" fmla="*/ 2580659 w 6891715"/>
                <a:gd name="connsiteY5873" fmla="*/ 3158162 h 6367455"/>
                <a:gd name="connsiteX5874" fmla="*/ 2591824 w 6891715"/>
                <a:gd name="connsiteY5874" fmla="*/ 3147684 h 6367455"/>
                <a:gd name="connsiteX5875" fmla="*/ 2614474 w 6891715"/>
                <a:gd name="connsiteY5875" fmla="*/ 3143239 h 6367455"/>
                <a:gd name="connsiteX5876" fmla="*/ 2634571 w 6891715"/>
                <a:gd name="connsiteY5876" fmla="*/ 3153399 h 6367455"/>
                <a:gd name="connsiteX5877" fmla="*/ 2636804 w 6891715"/>
                <a:gd name="connsiteY5877" fmla="*/ 3161972 h 6367455"/>
                <a:gd name="connsiteX5878" fmla="*/ 2637123 w 6891715"/>
                <a:gd name="connsiteY5878" fmla="*/ 3186102 h 6367455"/>
                <a:gd name="connsiteX5879" fmla="*/ 2642546 w 6891715"/>
                <a:gd name="connsiteY5879" fmla="*/ 3190229 h 6367455"/>
                <a:gd name="connsiteX5880" fmla="*/ 2643503 w 6891715"/>
                <a:gd name="connsiteY5880" fmla="*/ 3202929 h 6367455"/>
                <a:gd name="connsiteX5881" fmla="*/ 2633295 w 6891715"/>
                <a:gd name="connsiteY5881" fmla="*/ 3206421 h 6367455"/>
                <a:gd name="connsiteX5882" fmla="*/ 2625639 w 6891715"/>
                <a:gd name="connsiteY5882" fmla="*/ 3209597 h 6367455"/>
                <a:gd name="connsiteX5883" fmla="*/ 2625639 w 6891715"/>
                <a:gd name="connsiteY5883" fmla="*/ 3221027 h 6367455"/>
                <a:gd name="connsiteX5884" fmla="*/ 2643822 w 6891715"/>
                <a:gd name="connsiteY5884" fmla="*/ 3208326 h 6367455"/>
                <a:gd name="connsiteX5885" fmla="*/ 2646055 w 6891715"/>
                <a:gd name="connsiteY5885" fmla="*/ 3214359 h 6367455"/>
                <a:gd name="connsiteX5886" fmla="*/ 2637442 w 6891715"/>
                <a:gd name="connsiteY5886" fmla="*/ 3225154 h 6367455"/>
                <a:gd name="connsiteX5887" fmla="*/ 2633614 w 6891715"/>
                <a:gd name="connsiteY5887" fmla="*/ 3228329 h 6367455"/>
                <a:gd name="connsiteX5888" fmla="*/ 2630424 w 6891715"/>
                <a:gd name="connsiteY5888" fmla="*/ 3230870 h 6367455"/>
                <a:gd name="connsiteX5889" fmla="*/ 2627872 w 6891715"/>
                <a:gd name="connsiteY5889" fmla="*/ 3233410 h 6367455"/>
                <a:gd name="connsiteX5890" fmla="*/ 2626277 w 6891715"/>
                <a:gd name="connsiteY5890" fmla="*/ 3236584 h 6367455"/>
                <a:gd name="connsiteX5891" fmla="*/ 2625001 w 6891715"/>
                <a:gd name="connsiteY5891" fmla="*/ 3240712 h 6367455"/>
                <a:gd name="connsiteX5892" fmla="*/ 2624044 w 6891715"/>
                <a:gd name="connsiteY5892" fmla="*/ 3245157 h 6367455"/>
                <a:gd name="connsiteX5893" fmla="*/ 2634571 w 6891715"/>
                <a:gd name="connsiteY5893" fmla="*/ 3241029 h 6367455"/>
                <a:gd name="connsiteX5894" fmla="*/ 2644779 w 6891715"/>
                <a:gd name="connsiteY5894" fmla="*/ 3229282 h 6367455"/>
                <a:gd name="connsiteX5895" fmla="*/ 2660729 w 6891715"/>
                <a:gd name="connsiteY5895" fmla="*/ 3233410 h 6367455"/>
                <a:gd name="connsiteX5896" fmla="*/ 2673808 w 6891715"/>
                <a:gd name="connsiteY5896" fmla="*/ 3229917 h 6367455"/>
                <a:gd name="connsiteX5897" fmla="*/ 2689758 w 6891715"/>
                <a:gd name="connsiteY5897" fmla="*/ 3226742 h 6367455"/>
                <a:gd name="connsiteX5898" fmla="*/ 2703475 w 6891715"/>
                <a:gd name="connsiteY5898" fmla="*/ 3244522 h 6367455"/>
                <a:gd name="connsiteX5899" fmla="*/ 2699647 w 6891715"/>
                <a:gd name="connsiteY5899" fmla="*/ 3276273 h 6367455"/>
                <a:gd name="connsiteX5900" fmla="*/ 2684654 w 6891715"/>
                <a:gd name="connsiteY5900" fmla="*/ 3287068 h 6367455"/>
                <a:gd name="connsiteX5901" fmla="*/ 2683059 w 6891715"/>
                <a:gd name="connsiteY5901" fmla="*/ 3296592 h 6367455"/>
                <a:gd name="connsiteX5902" fmla="*/ 2678593 w 6891715"/>
                <a:gd name="connsiteY5902" fmla="*/ 3295322 h 6367455"/>
                <a:gd name="connsiteX5903" fmla="*/ 2677317 w 6891715"/>
                <a:gd name="connsiteY5903" fmla="*/ 3280400 h 6367455"/>
                <a:gd name="connsiteX5904" fmla="*/ 2665514 w 6891715"/>
                <a:gd name="connsiteY5904" fmla="*/ 3281669 h 6367455"/>
                <a:gd name="connsiteX5905" fmla="*/ 2650840 w 6891715"/>
                <a:gd name="connsiteY5905" fmla="*/ 3297862 h 6367455"/>
                <a:gd name="connsiteX5906" fmla="*/ 2653711 w 6891715"/>
                <a:gd name="connsiteY5906" fmla="*/ 3273415 h 6367455"/>
                <a:gd name="connsiteX5907" fmla="*/ 2643184 w 6891715"/>
                <a:gd name="connsiteY5907" fmla="*/ 3281035 h 6367455"/>
                <a:gd name="connsiteX5908" fmla="*/ 2637123 w 6891715"/>
                <a:gd name="connsiteY5908" fmla="*/ 3292465 h 6367455"/>
                <a:gd name="connsiteX5909" fmla="*/ 2631700 w 6891715"/>
                <a:gd name="connsiteY5909" fmla="*/ 3308340 h 6367455"/>
                <a:gd name="connsiteX5910" fmla="*/ 2642546 w 6891715"/>
                <a:gd name="connsiteY5910" fmla="*/ 3317547 h 6367455"/>
                <a:gd name="connsiteX5911" fmla="*/ 2641589 w 6891715"/>
                <a:gd name="connsiteY5911" fmla="*/ 3329295 h 6367455"/>
                <a:gd name="connsiteX5912" fmla="*/ 2633295 w 6891715"/>
                <a:gd name="connsiteY5912" fmla="*/ 3341995 h 6367455"/>
                <a:gd name="connsiteX5913" fmla="*/ 2611922 w 6891715"/>
                <a:gd name="connsiteY5913" fmla="*/ 3326437 h 6367455"/>
                <a:gd name="connsiteX5914" fmla="*/ 2610646 w 6891715"/>
                <a:gd name="connsiteY5914" fmla="*/ 3332788 h 6367455"/>
                <a:gd name="connsiteX5915" fmla="*/ 2600118 w 6891715"/>
                <a:gd name="connsiteY5915" fmla="*/ 3338185 h 6367455"/>
                <a:gd name="connsiteX5916" fmla="*/ 2613836 w 6891715"/>
                <a:gd name="connsiteY5916" fmla="*/ 3345487 h 6367455"/>
                <a:gd name="connsiteX5917" fmla="*/ 2623406 w 6891715"/>
                <a:gd name="connsiteY5917" fmla="*/ 3351521 h 6367455"/>
                <a:gd name="connsiteX5918" fmla="*/ 2619578 w 6891715"/>
                <a:gd name="connsiteY5918" fmla="*/ 3361362 h 6367455"/>
                <a:gd name="connsiteX5919" fmla="*/ 2601394 w 6891715"/>
                <a:gd name="connsiteY5919" fmla="*/ 3364538 h 6367455"/>
                <a:gd name="connsiteX5920" fmla="*/ 2589910 w 6891715"/>
                <a:gd name="connsiteY5920" fmla="*/ 3350885 h 6367455"/>
                <a:gd name="connsiteX5921" fmla="*/ 2585444 w 6891715"/>
                <a:gd name="connsiteY5921" fmla="*/ 3365808 h 6367455"/>
                <a:gd name="connsiteX5922" fmla="*/ 2574917 w 6891715"/>
                <a:gd name="connsiteY5922" fmla="*/ 3368983 h 6367455"/>
                <a:gd name="connsiteX5923" fmla="*/ 2595014 w 6891715"/>
                <a:gd name="connsiteY5923" fmla="*/ 3377237 h 6367455"/>
                <a:gd name="connsiteX5924" fmla="*/ 2582573 w 6891715"/>
                <a:gd name="connsiteY5924" fmla="*/ 3389937 h 6367455"/>
                <a:gd name="connsiteX5925" fmla="*/ 2569813 w 6891715"/>
                <a:gd name="connsiteY5925" fmla="*/ 3402954 h 6367455"/>
                <a:gd name="connsiteX5926" fmla="*/ 2585763 w 6891715"/>
                <a:gd name="connsiteY5926" fmla="*/ 3402637 h 6367455"/>
                <a:gd name="connsiteX5927" fmla="*/ 2588953 w 6891715"/>
                <a:gd name="connsiteY5927" fmla="*/ 3413114 h 6367455"/>
                <a:gd name="connsiteX5928" fmla="*/ 2577788 w 6891715"/>
                <a:gd name="connsiteY5928" fmla="*/ 3423909 h 6367455"/>
                <a:gd name="connsiteX5929" fmla="*/ 2575874 w 6891715"/>
                <a:gd name="connsiteY5929" fmla="*/ 3453119 h 6367455"/>
                <a:gd name="connsiteX5930" fmla="*/ 2562157 w 6891715"/>
                <a:gd name="connsiteY5930" fmla="*/ 3465819 h 6367455"/>
                <a:gd name="connsiteX5931" fmla="*/ 2563114 w 6891715"/>
                <a:gd name="connsiteY5931" fmla="*/ 3482964 h 6367455"/>
                <a:gd name="connsiteX5932" fmla="*/ 2585444 w 6891715"/>
                <a:gd name="connsiteY5932" fmla="*/ 3482964 h 6367455"/>
                <a:gd name="connsiteX5933" fmla="*/ 2587996 w 6891715"/>
                <a:gd name="connsiteY5933" fmla="*/ 3499474 h 6367455"/>
                <a:gd name="connsiteX5934" fmla="*/ 2580659 w 6891715"/>
                <a:gd name="connsiteY5934" fmla="*/ 3508999 h 6367455"/>
                <a:gd name="connsiteX5935" fmla="*/ 2566623 w 6891715"/>
                <a:gd name="connsiteY5935" fmla="*/ 3502967 h 6367455"/>
                <a:gd name="connsiteX5936" fmla="*/ 2560243 w 6891715"/>
                <a:gd name="connsiteY5936" fmla="*/ 3513762 h 6367455"/>
                <a:gd name="connsiteX5937" fmla="*/ 2567491 w 6891715"/>
                <a:gd name="connsiteY5937" fmla="*/ 3516467 h 6367455"/>
                <a:gd name="connsiteX5938" fmla="*/ 2568100 w 6891715"/>
                <a:gd name="connsiteY5938" fmla="*/ 3516283 h 6367455"/>
                <a:gd name="connsiteX5939" fmla="*/ 2562070 w 6891715"/>
                <a:gd name="connsiteY5939" fmla="*/ 3526755 h 6367455"/>
                <a:gd name="connsiteX5940" fmla="*/ 2582699 w 6891715"/>
                <a:gd name="connsiteY5940" fmla="*/ 3515014 h 6367455"/>
                <a:gd name="connsiteX5941" fmla="*/ 2599838 w 6891715"/>
                <a:gd name="connsiteY5941" fmla="*/ 3521043 h 6367455"/>
                <a:gd name="connsiteX5942" fmla="*/ 2608407 w 6891715"/>
                <a:gd name="connsiteY5942" fmla="*/ 3520091 h 6367455"/>
                <a:gd name="connsiteX5943" fmla="*/ 2614755 w 6891715"/>
                <a:gd name="connsiteY5943" fmla="*/ 3530563 h 6367455"/>
                <a:gd name="connsiteX5944" fmla="*/ 2615707 w 6891715"/>
                <a:gd name="connsiteY5944" fmla="*/ 3540083 h 6367455"/>
                <a:gd name="connsiteX5945" fmla="*/ 2613803 w 6891715"/>
                <a:gd name="connsiteY5945" fmla="*/ 3551507 h 6367455"/>
                <a:gd name="connsiteX5946" fmla="*/ 2601108 w 6891715"/>
                <a:gd name="connsiteY5946" fmla="*/ 3567373 h 6367455"/>
                <a:gd name="connsiteX5947" fmla="*/ 2625546 w 6891715"/>
                <a:gd name="connsiteY5947" fmla="*/ 3572768 h 6367455"/>
                <a:gd name="connsiteX5948" fmla="*/ 2632211 w 6891715"/>
                <a:gd name="connsiteY5948" fmla="*/ 3589268 h 6367455"/>
                <a:gd name="connsiteX5949" fmla="*/ 2641415 w 6891715"/>
                <a:gd name="connsiteY5949" fmla="*/ 3572450 h 6367455"/>
                <a:gd name="connsiteX5950" fmla="*/ 2656332 w 6891715"/>
                <a:gd name="connsiteY5950" fmla="*/ 3581970 h 6367455"/>
                <a:gd name="connsiteX5951" fmla="*/ 2676645 w 6891715"/>
                <a:gd name="connsiteY5951" fmla="*/ 3598471 h 6367455"/>
                <a:gd name="connsiteX5952" fmla="*/ 2687118 w 6891715"/>
                <a:gd name="connsiteY5952" fmla="*/ 3589903 h 6367455"/>
                <a:gd name="connsiteX5953" fmla="*/ 2716952 w 6891715"/>
                <a:gd name="connsiteY5953" fmla="*/ 3583239 h 6367455"/>
                <a:gd name="connsiteX5954" fmla="*/ 2718857 w 6891715"/>
                <a:gd name="connsiteY5954" fmla="*/ 3591807 h 6367455"/>
                <a:gd name="connsiteX5955" fmla="*/ 2705527 w 6891715"/>
                <a:gd name="connsiteY5955" fmla="*/ 3618462 h 6367455"/>
                <a:gd name="connsiteX5956" fmla="*/ 2698227 w 6891715"/>
                <a:gd name="connsiteY5956" fmla="*/ 3624809 h 6367455"/>
                <a:gd name="connsiteX5957" fmla="*/ 2683310 w 6891715"/>
                <a:gd name="connsiteY5957" fmla="*/ 3633059 h 6367455"/>
                <a:gd name="connsiteX5958" fmla="*/ 2687753 w 6891715"/>
                <a:gd name="connsiteY5958" fmla="*/ 3662571 h 6367455"/>
                <a:gd name="connsiteX5959" fmla="*/ 2695370 w 6891715"/>
                <a:gd name="connsiteY5959" fmla="*/ 3664792 h 6367455"/>
                <a:gd name="connsiteX5960" fmla="*/ 2708066 w 6891715"/>
                <a:gd name="connsiteY5960" fmla="*/ 3651782 h 6367455"/>
                <a:gd name="connsiteX5961" fmla="*/ 2732187 w 6891715"/>
                <a:gd name="connsiteY5961" fmla="*/ 3647339 h 6367455"/>
                <a:gd name="connsiteX5962" fmla="*/ 2758530 w 6891715"/>
                <a:gd name="connsiteY5962" fmla="*/ 3660032 h 6367455"/>
                <a:gd name="connsiteX5963" fmla="*/ 2754404 w 6891715"/>
                <a:gd name="connsiteY5963" fmla="*/ 3641945 h 6367455"/>
                <a:gd name="connsiteX5964" fmla="*/ 2768051 w 6891715"/>
                <a:gd name="connsiteY5964" fmla="*/ 3643214 h 6367455"/>
                <a:gd name="connsiteX5965" fmla="*/ 2768686 w 6891715"/>
                <a:gd name="connsiteY5965" fmla="*/ 3631473 h 6367455"/>
                <a:gd name="connsiteX5966" fmla="*/ 2805820 w 6891715"/>
                <a:gd name="connsiteY5966" fmla="*/ 3609895 h 6367455"/>
                <a:gd name="connsiteX5967" fmla="*/ 2817563 w 6891715"/>
                <a:gd name="connsiteY5967" fmla="*/ 3614020 h 6367455"/>
                <a:gd name="connsiteX5968" fmla="*/ 2814389 w 6891715"/>
                <a:gd name="connsiteY5968" fmla="*/ 3622588 h 6367455"/>
                <a:gd name="connsiteX5969" fmla="*/ 2828989 w 6891715"/>
                <a:gd name="connsiteY5969" fmla="*/ 3614020 h 6367455"/>
                <a:gd name="connsiteX5970" fmla="*/ 2832162 w 6891715"/>
                <a:gd name="connsiteY5970" fmla="*/ 3598154 h 6367455"/>
                <a:gd name="connsiteX5971" fmla="*/ 2850888 w 6891715"/>
                <a:gd name="connsiteY5971" fmla="*/ 3576893 h 6367455"/>
                <a:gd name="connsiteX5972" fmla="*/ 2881674 w 6891715"/>
                <a:gd name="connsiteY5972" fmla="*/ 3576575 h 6367455"/>
                <a:gd name="connsiteX5973" fmla="*/ 2881674 w 6891715"/>
                <a:gd name="connsiteY5973" fmla="*/ 3581970 h 6367455"/>
                <a:gd name="connsiteX5974" fmla="*/ 2859457 w 6891715"/>
                <a:gd name="connsiteY5974" fmla="*/ 3581335 h 6367455"/>
                <a:gd name="connsiteX5975" fmla="*/ 2855331 w 6891715"/>
                <a:gd name="connsiteY5975" fmla="*/ 3595615 h 6367455"/>
                <a:gd name="connsiteX5976" fmla="*/ 2845810 w 6891715"/>
                <a:gd name="connsiteY5976" fmla="*/ 3601010 h 6367455"/>
                <a:gd name="connsiteX5977" fmla="*/ 2847079 w 6891715"/>
                <a:gd name="connsiteY5977" fmla="*/ 3608308 h 6367455"/>
                <a:gd name="connsiteX5978" fmla="*/ 2854379 w 6891715"/>
                <a:gd name="connsiteY5978" fmla="*/ 3613703 h 6367455"/>
                <a:gd name="connsiteX5979" fmla="*/ 2871518 w 6891715"/>
                <a:gd name="connsiteY5979" fmla="*/ 3593711 h 6367455"/>
                <a:gd name="connsiteX5980" fmla="*/ 2890243 w 6891715"/>
                <a:gd name="connsiteY5980" fmla="*/ 3590538 h 6367455"/>
                <a:gd name="connsiteX5981" fmla="*/ 2893417 w 6891715"/>
                <a:gd name="connsiteY5981" fmla="*/ 3582922 h 6367455"/>
                <a:gd name="connsiteX5982" fmla="*/ 2899765 w 6891715"/>
                <a:gd name="connsiteY5982" fmla="*/ 3580383 h 6367455"/>
                <a:gd name="connsiteX5983" fmla="*/ 2913412 w 6891715"/>
                <a:gd name="connsiteY5983" fmla="*/ 3595298 h 6367455"/>
                <a:gd name="connsiteX5984" fmla="*/ 2926425 w 6891715"/>
                <a:gd name="connsiteY5984" fmla="*/ 3613068 h 6367455"/>
                <a:gd name="connsiteX5985" fmla="*/ 2931821 w 6891715"/>
                <a:gd name="connsiteY5985" fmla="*/ 3619414 h 6367455"/>
                <a:gd name="connsiteX5986" fmla="*/ 2941342 w 6891715"/>
                <a:gd name="connsiteY5986" fmla="*/ 3618462 h 6367455"/>
                <a:gd name="connsiteX5987" fmla="*/ 2949911 w 6891715"/>
                <a:gd name="connsiteY5987" fmla="*/ 3630838 h 6367455"/>
                <a:gd name="connsiteX5988" fmla="*/ 2953085 w 6891715"/>
                <a:gd name="connsiteY5988" fmla="*/ 3623222 h 6367455"/>
                <a:gd name="connsiteX5989" fmla="*/ 2964828 w 6891715"/>
                <a:gd name="connsiteY5989" fmla="*/ 3624492 h 6367455"/>
                <a:gd name="connsiteX5990" fmla="*/ 2968954 w 6891715"/>
                <a:gd name="connsiteY5990" fmla="*/ 3637185 h 6367455"/>
                <a:gd name="connsiteX5991" fmla="*/ 2976572 w 6891715"/>
                <a:gd name="connsiteY5991" fmla="*/ 3640041 h 6367455"/>
                <a:gd name="connsiteX5992" fmla="*/ 2969907 w 6891715"/>
                <a:gd name="connsiteY5992" fmla="*/ 3643214 h 6367455"/>
                <a:gd name="connsiteX5993" fmla="*/ 2980698 w 6891715"/>
                <a:gd name="connsiteY5993" fmla="*/ 3654638 h 6367455"/>
                <a:gd name="connsiteX5994" fmla="*/ 2976572 w 6891715"/>
                <a:gd name="connsiteY5994" fmla="*/ 3663205 h 6367455"/>
                <a:gd name="connsiteX5995" fmla="*/ 2967368 w 6891715"/>
                <a:gd name="connsiteY5995" fmla="*/ 3668600 h 6367455"/>
                <a:gd name="connsiteX5996" fmla="*/ 2996884 w 6891715"/>
                <a:gd name="connsiteY5996" fmla="*/ 3682880 h 6367455"/>
                <a:gd name="connsiteX5997" fmla="*/ 3010849 w 6891715"/>
                <a:gd name="connsiteY5997" fmla="*/ 3681928 h 6367455"/>
                <a:gd name="connsiteX5998" fmla="*/ 3020370 w 6891715"/>
                <a:gd name="connsiteY5998" fmla="*/ 3682562 h 6367455"/>
                <a:gd name="connsiteX5999" fmla="*/ 3025449 w 6891715"/>
                <a:gd name="connsiteY5999" fmla="*/ 3695255 h 6367455"/>
                <a:gd name="connsiteX6000" fmla="*/ 3034018 w 6891715"/>
                <a:gd name="connsiteY6000" fmla="*/ 3687957 h 6367455"/>
                <a:gd name="connsiteX6001" fmla="*/ 3042587 w 6891715"/>
                <a:gd name="connsiteY6001" fmla="*/ 3696525 h 6367455"/>
                <a:gd name="connsiteX6002" fmla="*/ 3047983 w 6891715"/>
                <a:gd name="connsiteY6002" fmla="*/ 3697477 h 6367455"/>
                <a:gd name="connsiteX6003" fmla="*/ 3048253 w 6891715"/>
                <a:gd name="connsiteY6003" fmla="*/ 3697418 h 6367455"/>
                <a:gd name="connsiteX6004" fmla="*/ 3053010 w 6891715"/>
                <a:gd name="connsiteY6004" fmla="*/ 3686615 h 6367455"/>
                <a:gd name="connsiteX6005" fmla="*/ 3058403 w 6891715"/>
                <a:gd name="connsiteY6005" fmla="*/ 3678990 h 6367455"/>
                <a:gd name="connsiteX6006" fmla="*/ 3051107 w 6891715"/>
                <a:gd name="connsiteY6006" fmla="*/ 3676130 h 6367455"/>
                <a:gd name="connsiteX6007" fmla="*/ 3044446 w 6891715"/>
                <a:gd name="connsiteY6007" fmla="*/ 3662468 h 6367455"/>
                <a:gd name="connsiteX6008" fmla="*/ 3053010 w 6891715"/>
                <a:gd name="connsiteY6008" fmla="*/ 3651665 h 6367455"/>
                <a:gd name="connsiteX6009" fmla="*/ 3065698 w 6891715"/>
                <a:gd name="connsiteY6009" fmla="*/ 3656113 h 6367455"/>
                <a:gd name="connsiteX6010" fmla="*/ 3076165 w 6891715"/>
                <a:gd name="connsiteY6010" fmla="*/ 3645310 h 6367455"/>
                <a:gd name="connsiteX6011" fmla="*/ 3086632 w 6891715"/>
                <a:gd name="connsiteY6011" fmla="*/ 3630695 h 6367455"/>
                <a:gd name="connsiteX6012" fmla="*/ 3141504 w 6891715"/>
                <a:gd name="connsiteY6012" fmla="*/ 3610996 h 6367455"/>
                <a:gd name="connsiteX6013" fmla="*/ 3188765 w 6891715"/>
                <a:gd name="connsiteY6013" fmla="*/ 3602099 h 6367455"/>
                <a:gd name="connsiteX6014" fmla="*/ 3213822 w 6891715"/>
                <a:gd name="connsiteY6014" fmla="*/ 3577316 h 6367455"/>
                <a:gd name="connsiteX6015" fmla="*/ 3238880 w 6891715"/>
                <a:gd name="connsiteY6015" fmla="*/ 3549991 h 6367455"/>
                <a:gd name="connsiteX6016" fmla="*/ 3272818 w 6891715"/>
                <a:gd name="connsiteY6016" fmla="*/ 3544590 h 6367455"/>
                <a:gd name="connsiteX6017" fmla="*/ 3302317 w 6891715"/>
                <a:gd name="connsiteY6017" fmla="*/ 3522031 h 6367455"/>
                <a:gd name="connsiteX6018" fmla="*/ 3339110 w 6891715"/>
                <a:gd name="connsiteY6018" fmla="*/ 3514088 h 6367455"/>
                <a:gd name="connsiteX6019" fmla="*/ 3386687 w 6891715"/>
                <a:gd name="connsiteY6019" fmla="*/ 3502014 h 6367455"/>
                <a:gd name="connsiteX6020" fmla="*/ 3430776 w 6891715"/>
                <a:gd name="connsiteY6020" fmla="*/ 3504873 h 6367455"/>
                <a:gd name="connsiteX6021" fmla="*/ 3456785 w 6891715"/>
                <a:gd name="connsiteY6021" fmla="*/ 3522666 h 6367455"/>
                <a:gd name="connsiteX6022" fmla="*/ 3463129 w 6891715"/>
                <a:gd name="connsiteY6022" fmla="*/ 3542683 h 6367455"/>
                <a:gd name="connsiteX6023" fmla="*/ 3461860 w 6891715"/>
                <a:gd name="connsiteY6023" fmla="*/ 3548085 h 6367455"/>
                <a:gd name="connsiteX6024" fmla="*/ 3456785 w 6891715"/>
                <a:gd name="connsiteY6024" fmla="*/ 3538553 h 6367455"/>
                <a:gd name="connsiteX6025" fmla="*/ 3446001 w 6891715"/>
                <a:gd name="connsiteY6025" fmla="*/ 3522031 h 6367455"/>
                <a:gd name="connsiteX6026" fmla="*/ 3437754 w 6891715"/>
                <a:gd name="connsiteY6026" fmla="*/ 3516629 h 6367455"/>
                <a:gd name="connsiteX6027" fmla="*/ 3427921 w 6891715"/>
                <a:gd name="connsiteY6027" fmla="*/ 3526161 h 6367455"/>
                <a:gd name="connsiteX6028" fmla="*/ 3431093 w 6891715"/>
                <a:gd name="connsiteY6028" fmla="*/ 3542048 h 6367455"/>
                <a:gd name="connsiteX6029" fmla="*/ 3434899 w 6891715"/>
                <a:gd name="connsiteY6029" fmla="*/ 3563971 h 6367455"/>
                <a:gd name="connsiteX6030" fmla="*/ 3458054 w 6891715"/>
                <a:gd name="connsiteY6030" fmla="*/ 3574139 h 6367455"/>
                <a:gd name="connsiteX6031" fmla="*/ 3465666 w 6891715"/>
                <a:gd name="connsiteY6031" fmla="*/ 3582718 h 6367455"/>
                <a:gd name="connsiteX6032" fmla="*/ 3486600 w 6891715"/>
                <a:gd name="connsiteY6032" fmla="*/ 3581447 h 6367455"/>
                <a:gd name="connsiteX6033" fmla="*/ 3509120 w 6891715"/>
                <a:gd name="connsiteY6033" fmla="*/ 3573821 h 6367455"/>
                <a:gd name="connsiteX6034" fmla="*/ 3545596 w 6891715"/>
                <a:gd name="connsiteY6034" fmla="*/ 3546178 h 6367455"/>
                <a:gd name="connsiteX6035" fmla="*/ 3551623 w 6891715"/>
                <a:gd name="connsiteY6035" fmla="*/ 3527115 h 6367455"/>
                <a:gd name="connsiteX6036" fmla="*/ 3556063 w 6891715"/>
                <a:gd name="connsiteY6036" fmla="*/ 3529339 h 6367455"/>
                <a:gd name="connsiteX6037" fmla="*/ 3553843 w 6891715"/>
                <a:gd name="connsiteY6037" fmla="*/ 3545861 h 6367455"/>
                <a:gd name="connsiteX6038" fmla="*/ 3537350 w 6891715"/>
                <a:gd name="connsiteY6038" fmla="*/ 3563018 h 6367455"/>
                <a:gd name="connsiteX6039" fmla="*/ 3512292 w 6891715"/>
                <a:gd name="connsiteY6039" fmla="*/ 3580176 h 6367455"/>
                <a:gd name="connsiteX6040" fmla="*/ 3500556 w 6891715"/>
                <a:gd name="connsiteY6040" fmla="*/ 3581447 h 6367455"/>
                <a:gd name="connsiteX6041" fmla="*/ 3506900 w 6891715"/>
                <a:gd name="connsiteY6041" fmla="*/ 3602099 h 6367455"/>
                <a:gd name="connsiteX6042" fmla="*/ 3515464 w 6891715"/>
                <a:gd name="connsiteY6042" fmla="*/ 3595744 h 6367455"/>
                <a:gd name="connsiteX6043" fmla="*/ 3533226 w 6891715"/>
                <a:gd name="connsiteY6043" fmla="*/ 3583035 h 6367455"/>
                <a:gd name="connsiteX6044" fmla="*/ 3547817 w 6891715"/>
                <a:gd name="connsiteY6044" fmla="*/ 3570008 h 6367455"/>
                <a:gd name="connsiteX6045" fmla="*/ 3548486 w 6891715"/>
                <a:gd name="connsiteY6045" fmla="*/ 3570035 h 6367455"/>
                <a:gd name="connsiteX6046" fmla="*/ 3560714 w 6891715"/>
                <a:gd name="connsiteY6046" fmla="*/ 3555040 h 6367455"/>
                <a:gd name="connsiteX6047" fmla="*/ 3566741 w 6891715"/>
                <a:gd name="connsiteY6047" fmla="*/ 3539165 h 6367455"/>
                <a:gd name="connsiteX6048" fmla="*/ 3585771 w 6891715"/>
                <a:gd name="connsiteY6048" fmla="*/ 3539165 h 6367455"/>
                <a:gd name="connsiteX6049" fmla="*/ 3609241 w 6891715"/>
                <a:gd name="connsiteY6049" fmla="*/ 3538847 h 6367455"/>
                <a:gd name="connsiteX6050" fmla="*/ 3606704 w 6891715"/>
                <a:gd name="connsiteY6050" fmla="*/ 3518845 h 6367455"/>
                <a:gd name="connsiteX6051" fmla="*/ 3596555 w 6891715"/>
                <a:gd name="connsiteY6051" fmla="*/ 3527417 h 6367455"/>
                <a:gd name="connsiteX6052" fmla="*/ 3585771 w 6891715"/>
                <a:gd name="connsiteY6052" fmla="*/ 3521067 h 6367455"/>
                <a:gd name="connsiteX6053" fmla="*/ 3578159 w 6891715"/>
                <a:gd name="connsiteY6053" fmla="*/ 3514717 h 6367455"/>
                <a:gd name="connsiteX6054" fmla="*/ 3562617 w 6891715"/>
                <a:gd name="connsiteY6054" fmla="*/ 3528370 h 6367455"/>
                <a:gd name="connsiteX6055" fmla="*/ 3556274 w 6891715"/>
                <a:gd name="connsiteY6055" fmla="*/ 3522655 h 6367455"/>
                <a:gd name="connsiteX6056" fmla="*/ 3566424 w 6891715"/>
                <a:gd name="connsiteY6056" fmla="*/ 3510907 h 6367455"/>
                <a:gd name="connsiteX6057" fmla="*/ 3567375 w 6891715"/>
                <a:gd name="connsiteY6057" fmla="*/ 3495032 h 6367455"/>
                <a:gd name="connsiteX6058" fmla="*/ 3567375 w 6891715"/>
                <a:gd name="connsiteY6058" fmla="*/ 3487412 h 6367455"/>
                <a:gd name="connsiteX6059" fmla="*/ 3575939 w 6891715"/>
                <a:gd name="connsiteY6059" fmla="*/ 3481062 h 6367455"/>
                <a:gd name="connsiteX6060" fmla="*/ 3586722 w 6891715"/>
                <a:gd name="connsiteY6060" fmla="*/ 3486460 h 6367455"/>
                <a:gd name="connsiteX6061" fmla="*/ 3611779 w 6891715"/>
                <a:gd name="connsiteY6061" fmla="*/ 3480745 h 6367455"/>
                <a:gd name="connsiteX6062" fmla="*/ 3634932 w 6891715"/>
                <a:gd name="connsiteY6062" fmla="*/ 3463917 h 6367455"/>
                <a:gd name="connsiteX6063" fmla="*/ 3654914 w 6891715"/>
                <a:gd name="connsiteY6063" fmla="*/ 3438200 h 6367455"/>
                <a:gd name="connsiteX6064" fmla="*/ 3667283 w 6891715"/>
                <a:gd name="connsiteY6064" fmla="*/ 3406449 h 6367455"/>
                <a:gd name="connsiteX6065" fmla="*/ 3670138 w 6891715"/>
                <a:gd name="connsiteY6065" fmla="*/ 3375969 h 6367455"/>
                <a:gd name="connsiteX6066" fmla="*/ 3668869 w 6891715"/>
                <a:gd name="connsiteY6066" fmla="*/ 3359142 h 6367455"/>
                <a:gd name="connsiteX6067" fmla="*/ 3678384 w 6891715"/>
                <a:gd name="connsiteY6067" fmla="*/ 3375969 h 6367455"/>
                <a:gd name="connsiteX6068" fmla="*/ 3674578 w 6891715"/>
                <a:gd name="connsiteY6068" fmla="*/ 3399147 h 6367455"/>
                <a:gd name="connsiteX6069" fmla="*/ 3669186 w 6891715"/>
                <a:gd name="connsiteY6069" fmla="*/ 3428675 h 6367455"/>
                <a:gd name="connsiteX6070" fmla="*/ 3653645 w 6891715"/>
                <a:gd name="connsiteY6070" fmla="*/ 3454392 h 6367455"/>
                <a:gd name="connsiteX6071" fmla="*/ 3630809 w 6891715"/>
                <a:gd name="connsiteY6071" fmla="*/ 3477570 h 6367455"/>
                <a:gd name="connsiteX6072" fmla="*/ 3645716 w 6891715"/>
                <a:gd name="connsiteY6072" fmla="*/ 3486777 h 6367455"/>
                <a:gd name="connsiteX6073" fmla="*/ 3655231 w 6891715"/>
                <a:gd name="connsiteY6073" fmla="*/ 3484555 h 6367455"/>
                <a:gd name="connsiteX6074" fmla="*/ 3666966 w 6891715"/>
                <a:gd name="connsiteY6074" fmla="*/ 3492810 h 6367455"/>
                <a:gd name="connsiteX6075" fmla="*/ 3674261 w 6891715"/>
                <a:gd name="connsiteY6075" fmla="*/ 3493762 h 6367455"/>
                <a:gd name="connsiteX6076" fmla="*/ 3685996 w 6891715"/>
                <a:gd name="connsiteY6076" fmla="*/ 3483285 h 6367455"/>
                <a:gd name="connsiteX6077" fmla="*/ 3685679 w 6891715"/>
                <a:gd name="connsiteY6077" fmla="*/ 3440105 h 6367455"/>
                <a:gd name="connsiteX6078" fmla="*/ 3704392 w 6891715"/>
                <a:gd name="connsiteY6078" fmla="*/ 3434707 h 6367455"/>
                <a:gd name="connsiteX6079" fmla="*/ 3704870 w 6891715"/>
                <a:gd name="connsiteY6079" fmla="*/ 3434453 h 6367455"/>
                <a:gd name="connsiteX6080" fmla="*/ 3687725 w 6891715"/>
                <a:gd name="connsiteY6080" fmla="*/ 3417674 h 6367455"/>
                <a:gd name="connsiteX6081" fmla="*/ 3695980 w 6891715"/>
                <a:gd name="connsiteY6081" fmla="*/ 3386333 h 6367455"/>
                <a:gd name="connsiteX6082" fmla="*/ 3693757 w 6891715"/>
                <a:gd name="connsiteY6082" fmla="*/ 3363862 h 6367455"/>
                <a:gd name="connsiteX6083" fmla="*/ 3677565 w 6891715"/>
                <a:gd name="connsiteY6083" fmla="*/ 3340116 h 6367455"/>
                <a:gd name="connsiteX6084" fmla="*/ 3675025 w 6891715"/>
                <a:gd name="connsiteY6084" fmla="*/ 3289461 h 6367455"/>
                <a:gd name="connsiteX6085" fmla="*/ 3674090 w 6891715"/>
                <a:gd name="connsiteY6085" fmla="*/ 3289477 h 6367455"/>
                <a:gd name="connsiteX6086" fmla="*/ 3655659 w 6891715"/>
                <a:gd name="connsiteY6086" fmla="*/ 3250015 h 6367455"/>
                <a:gd name="connsiteX6087" fmla="*/ 3654388 w 6891715"/>
                <a:gd name="connsiteY6087" fmla="*/ 3204505 h 6367455"/>
                <a:gd name="connsiteX6088" fmla="*/ 3668688 w 6891715"/>
                <a:gd name="connsiteY6088" fmla="*/ 3170454 h 6367455"/>
                <a:gd name="connsiteX6089" fmla="*/ 3696652 w 6891715"/>
                <a:gd name="connsiteY6089" fmla="*/ 3126857 h 6367455"/>
                <a:gd name="connsiteX6090" fmla="*/ 3697606 w 6891715"/>
                <a:gd name="connsiteY6090" fmla="*/ 3085805 h 6367455"/>
                <a:gd name="connsiteX6091" fmla="*/ 3709046 w 6891715"/>
                <a:gd name="connsiteY6091" fmla="*/ 3063529 h 6367455"/>
                <a:gd name="connsiteX6092" fmla="*/ 3745590 w 6891715"/>
                <a:gd name="connsiteY6092" fmla="*/ 3029479 h 6367455"/>
                <a:gd name="connsiteX6093" fmla="*/ 3771013 w 6891715"/>
                <a:gd name="connsiteY6093" fmla="*/ 3028842 h 6367455"/>
                <a:gd name="connsiteX6094" fmla="*/ 3796753 w 6891715"/>
                <a:gd name="connsiteY6094" fmla="*/ 3017386 h 6367455"/>
                <a:gd name="connsiteX6095" fmla="*/ 3810100 w 6891715"/>
                <a:gd name="connsiteY6095" fmla="*/ 3007203 h 6367455"/>
                <a:gd name="connsiteX6096" fmla="*/ 3815502 w 6891715"/>
                <a:gd name="connsiteY6096" fmla="*/ 3012612 h 6367455"/>
                <a:gd name="connsiteX6097" fmla="*/ 3816773 w 6891715"/>
                <a:gd name="connsiteY6097" fmla="*/ 3032979 h 6367455"/>
                <a:gd name="connsiteX6098" fmla="*/ 3826307 w 6891715"/>
                <a:gd name="connsiteY6098" fmla="*/ 3045390 h 6367455"/>
                <a:gd name="connsiteX6099" fmla="*/ 3859673 w 6891715"/>
                <a:gd name="connsiteY6099" fmla="*/ 3073712 h 6367455"/>
                <a:gd name="connsiteX6100" fmla="*/ 3854271 w 6891715"/>
                <a:gd name="connsiteY6100" fmla="*/ 3098216 h 6367455"/>
                <a:gd name="connsiteX6101" fmla="*/ 3863805 w 6891715"/>
                <a:gd name="connsiteY6101" fmla="*/ 3104262 h 6367455"/>
                <a:gd name="connsiteX6102" fmla="*/ 3860627 w 6891715"/>
                <a:gd name="connsiteY6102" fmla="*/ 3083260 h 6367455"/>
                <a:gd name="connsiteX6103" fmla="*/ 3862851 w 6891715"/>
                <a:gd name="connsiteY6103" fmla="*/ 3077850 h 6367455"/>
                <a:gd name="connsiteX6104" fmla="*/ 3872385 w 6891715"/>
                <a:gd name="connsiteY6104" fmla="*/ 3090261 h 6367455"/>
                <a:gd name="connsiteX6105" fmla="*/ 3874609 w 6891715"/>
                <a:gd name="connsiteY6105" fmla="*/ 3098853 h 6367455"/>
                <a:gd name="connsiteX6106" fmla="*/ 3877787 w 6891715"/>
                <a:gd name="connsiteY6106" fmla="*/ 3109354 h 6367455"/>
                <a:gd name="connsiteX6107" fmla="*/ 3882236 w 6891715"/>
                <a:gd name="connsiteY6107" fmla="*/ 3117628 h 6367455"/>
                <a:gd name="connsiteX6108" fmla="*/ 3891769 w 6891715"/>
                <a:gd name="connsiteY6108" fmla="*/ 3131312 h 6367455"/>
                <a:gd name="connsiteX6109" fmla="*/ 3922594 w 6891715"/>
                <a:gd name="connsiteY6109" fmla="*/ 3142768 h 6367455"/>
                <a:gd name="connsiteX6110" fmla="*/ 3948969 w 6891715"/>
                <a:gd name="connsiteY6110" fmla="*/ 3135131 h 6367455"/>
                <a:gd name="connsiteX6111" fmla="*/ 3957232 w 6891715"/>
                <a:gd name="connsiteY6111" fmla="*/ 3136085 h 6367455"/>
                <a:gd name="connsiteX6112" fmla="*/ 3960410 w 6891715"/>
                <a:gd name="connsiteY6112" fmla="*/ 3122083 h 6367455"/>
                <a:gd name="connsiteX6113" fmla="*/ 3982654 w 6891715"/>
                <a:gd name="connsiteY6113" fmla="*/ 3104262 h 6367455"/>
                <a:gd name="connsiteX6114" fmla="*/ 3985832 w 6891715"/>
                <a:gd name="connsiteY6114" fmla="*/ 3076895 h 6367455"/>
                <a:gd name="connsiteX6115" fmla="*/ 3981383 w 6891715"/>
                <a:gd name="connsiteY6115" fmla="*/ 2976653 h 6367455"/>
                <a:gd name="connsiteX6116" fmla="*/ 3982501 w 6891715"/>
                <a:gd name="connsiteY6116" fmla="*/ 2975985 h 6367455"/>
                <a:gd name="connsiteX6117" fmla="*/ 3991573 w 6891715"/>
                <a:gd name="connsiteY6117" fmla="*/ 2935037 h 6367455"/>
                <a:gd name="connsiteX6118" fmla="*/ 3999828 w 6891715"/>
                <a:gd name="connsiteY6118" fmla="*/ 2921399 h 6367455"/>
                <a:gd name="connsiteX6119" fmla="*/ 4005225 w 6891715"/>
                <a:gd name="connsiteY6119" fmla="*/ 2901414 h 6367455"/>
                <a:gd name="connsiteX6120" fmla="*/ 3997605 w 6891715"/>
                <a:gd name="connsiteY6120" fmla="*/ 2889994 h 6367455"/>
                <a:gd name="connsiteX6121" fmla="*/ 3978555 w 6891715"/>
                <a:gd name="connsiteY6121" fmla="*/ 2901414 h 6367455"/>
                <a:gd name="connsiteX6122" fmla="*/ 3973475 w 6891715"/>
                <a:gd name="connsiteY6122" fmla="*/ 2914104 h 6367455"/>
                <a:gd name="connsiteX6123" fmla="*/ 3963950 w 6891715"/>
                <a:gd name="connsiteY6123" fmla="*/ 2918545 h 6367455"/>
                <a:gd name="connsiteX6124" fmla="*/ 3940455 w 6891715"/>
                <a:gd name="connsiteY6124" fmla="*/ 2894434 h 6367455"/>
                <a:gd name="connsiteX6125" fmla="*/ 3928073 w 6891715"/>
                <a:gd name="connsiteY6125" fmla="*/ 2902364 h 6367455"/>
                <a:gd name="connsiteX6126" fmla="*/ 3921723 w 6891715"/>
                <a:gd name="connsiteY6126" fmla="*/ 2899193 h 6367455"/>
                <a:gd name="connsiteX6127" fmla="*/ 3919500 w 6891715"/>
                <a:gd name="connsiteY6127" fmla="*/ 2896020 h 6367455"/>
                <a:gd name="connsiteX6128" fmla="*/ 3916960 w 6891715"/>
                <a:gd name="connsiteY6128" fmla="*/ 2868741 h 6367455"/>
                <a:gd name="connsiteX6129" fmla="*/ 3900133 w 6891715"/>
                <a:gd name="connsiteY6129" fmla="*/ 2852882 h 6367455"/>
                <a:gd name="connsiteX6130" fmla="*/ 3898545 w 6891715"/>
                <a:gd name="connsiteY6130" fmla="*/ 2845269 h 6367455"/>
                <a:gd name="connsiteX6131" fmla="*/ 3912515 w 6891715"/>
                <a:gd name="connsiteY6131" fmla="*/ 2834801 h 6367455"/>
                <a:gd name="connsiteX6132" fmla="*/ 3932518 w 6891715"/>
                <a:gd name="connsiteY6132" fmla="*/ 2828459 h 6367455"/>
                <a:gd name="connsiteX6133" fmla="*/ 3930295 w 6891715"/>
                <a:gd name="connsiteY6133" fmla="*/ 2824018 h 6367455"/>
                <a:gd name="connsiteX6134" fmla="*/ 3908070 w 6891715"/>
                <a:gd name="connsiteY6134" fmla="*/ 2817036 h 6367455"/>
                <a:gd name="connsiteX6135" fmla="*/ 3901403 w 6891715"/>
                <a:gd name="connsiteY6135" fmla="*/ 2808469 h 6367455"/>
                <a:gd name="connsiteX6136" fmla="*/ 3902355 w 6891715"/>
                <a:gd name="connsiteY6136" fmla="*/ 2786583 h 6367455"/>
                <a:gd name="connsiteX6137" fmla="*/ 3911880 w 6891715"/>
                <a:gd name="connsiteY6137" fmla="*/ 2779921 h 6367455"/>
                <a:gd name="connsiteX6138" fmla="*/ 3895688 w 6891715"/>
                <a:gd name="connsiteY6138" fmla="*/ 2767550 h 6367455"/>
                <a:gd name="connsiteX6139" fmla="*/ 3898863 w 6891715"/>
                <a:gd name="connsiteY6139" fmla="*/ 2748515 h 6367455"/>
                <a:gd name="connsiteX6140" fmla="*/ 3935693 w 6891715"/>
                <a:gd name="connsiteY6140" fmla="*/ 2730435 h 6367455"/>
                <a:gd name="connsiteX6141" fmla="*/ 3953790 w 6891715"/>
                <a:gd name="connsiteY6141" fmla="*/ 2723772 h 6367455"/>
                <a:gd name="connsiteX6142" fmla="*/ 3954425 w 6891715"/>
                <a:gd name="connsiteY6142" fmla="*/ 2708229 h 6367455"/>
                <a:gd name="connsiteX6143" fmla="*/ 3974745 w 6891715"/>
                <a:gd name="connsiteY6143" fmla="*/ 2704740 h 6367455"/>
                <a:gd name="connsiteX6144" fmla="*/ 3988398 w 6891715"/>
                <a:gd name="connsiteY6144" fmla="*/ 2696176 h 6367455"/>
                <a:gd name="connsiteX6145" fmla="*/ 4018878 w 6891715"/>
                <a:gd name="connsiteY6145" fmla="*/ 2695858 h 6367455"/>
                <a:gd name="connsiteX6146" fmla="*/ 4031578 w 6891715"/>
                <a:gd name="connsiteY6146" fmla="*/ 2681900 h 6367455"/>
                <a:gd name="connsiteX6147" fmla="*/ 4043325 w 6891715"/>
                <a:gd name="connsiteY6147" fmla="*/ 2689514 h 6367455"/>
                <a:gd name="connsiteX6148" fmla="*/ 4051898 w 6891715"/>
                <a:gd name="connsiteY6148" fmla="*/ 2686343 h 6367455"/>
                <a:gd name="connsiteX6149" fmla="*/ 4094125 w 6891715"/>
                <a:gd name="connsiteY6149" fmla="*/ 2683804 h 6367455"/>
                <a:gd name="connsiteX6150" fmla="*/ 4084283 w 6891715"/>
                <a:gd name="connsiteY6150" fmla="*/ 2673338 h 6367455"/>
                <a:gd name="connsiteX6151" fmla="*/ 4090633 w 6891715"/>
                <a:gd name="connsiteY6151" fmla="*/ 2665722 h 6367455"/>
                <a:gd name="connsiteX6152" fmla="*/ 4100158 w 6891715"/>
                <a:gd name="connsiteY6152" fmla="*/ 2670164 h 6367455"/>
                <a:gd name="connsiteX6153" fmla="*/ 4106508 w 6891715"/>
                <a:gd name="connsiteY6153" fmla="*/ 2664770 h 6367455"/>
                <a:gd name="connsiteX6154" fmla="*/ 4121431 w 6891715"/>
                <a:gd name="connsiteY6154" fmla="*/ 2670800 h 6367455"/>
                <a:gd name="connsiteX6155" fmla="*/ 4137306 w 6891715"/>
                <a:gd name="connsiteY6155" fmla="*/ 2662232 h 6367455"/>
                <a:gd name="connsiteX6156" fmla="*/ 4172548 w 6891715"/>
                <a:gd name="connsiteY6156" fmla="*/ 2675557 h 6367455"/>
                <a:gd name="connsiteX6157" fmla="*/ 4198583 w 6891715"/>
                <a:gd name="connsiteY6157" fmla="*/ 2678411 h 6367455"/>
                <a:gd name="connsiteX6158" fmla="*/ 4233826 w 6891715"/>
                <a:gd name="connsiteY6158" fmla="*/ 2701568 h 6367455"/>
                <a:gd name="connsiteX6159" fmla="*/ 4281451 w 6891715"/>
                <a:gd name="connsiteY6159" fmla="*/ 2699030 h 6367455"/>
                <a:gd name="connsiteX6160" fmla="*/ 4298278 w 6891715"/>
                <a:gd name="connsiteY6160" fmla="*/ 2706010 h 6367455"/>
                <a:gd name="connsiteX6161" fmla="*/ 4304311 w 6891715"/>
                <a:gd name="connsiteY6161" fmla="*/ 2704740 h 6367455"/>
                <a:gd name="connsiteX6162" fmla="*/ 4319503 w 6891715"/>
                <a:gd name="connsiteY6162" fmla="*/ 2701170 h 6367455"/>
                <a:gd name="connsiteX6163" fmla="*/ 4319241 w 6891715"/>
                <a:gd name="connsiteY6163" fmla="*/ 2700844 h 6367455"/>
                <a:gd name="connsiteX6164" fmla="*/ 4330673 w 6891715"/>
                <a:gd name="connsiteY6164" fmla="*/ 2684654 h 6367455"/>
                <a:gd name="connsiteX6165" fmla="*/ 4340199 w 6891715"/>
                <a:gd name="connsiteY6165" fmla="*/ 2673226 h 6367455"/>
                <a:gd name="connsiteX6166" fmla="*/ 4327179 w 6891715"/>
                <a:gd name="connsiteY6166" fmla="*/ 2643387 h 6367455"/>
                <a:gd name="connsiteX6167" fmla="*/ 4338929 w 6891715"/>
                <a:gd name="connsiteY6167" fmla="*/ 2636086 h 6367455"/>
                <a:gd name="connsiteX6168" fmla="*/ 4358935 w 6891715"/>
                <a:gd name="connsiteY6168" fmla="*/ 2655767 h 6367455"/>
                <a:gd name="connsiteX6169" fmla="*/ 4370684 w 6891715"/>
                <a:gd name="connsiteY6169" fmla="*/ 2637673 h 6367455"/>
                <a:gd name="connsiteX6170" fmla="*/ 4385609 w 6891715"/>
                <a:gd name="connsiteY6170" fmla="*/ 2629102 h 6367455"/>
                <a:gd name="connsiteX6171" fmla="*/ 4403710 w 6891715"/>
                <a:gd name="connsiteY6171" fmla="*/ 2637673 h 6367455"/>
                <a:gd name="connsiteX6172" fmla="*/ 4434830 w 6891715"/>
                <a:gd name="connsiteY6172" fmla="*/ 2595137 h 6367455"/>
                <a:gd name="connsiteX6173" fmla="*/ 4447532 w 6891715"/>
                <a:gd name="connsiteY6173" fmla="*/ 2602438 h 6367455"/>
                <a:gd name="connsiteX6174" fmla="*/ 4488814 w 6891715"/>
                <a:gd name="connsiteY6174" fmla="*/ 2603073 h 6367455"/>
                <a:gd name="connsiteX6175" fmla="*/ 4533589 w 6891715"/>
                <a:gd name="connsiteY6175" fmla="*/ 2606882 h 6367455"/>
                <a:gd name="connsiteX6176" fmla="*/ 4546292 w 6891715"/>
                <a:gd name="connsiteY6176" fmla="*/ 2604978 h 6367455"/>
                <a:gd name="connsiteX6177" fmla="*/ 4545974 w 6891715"/>
                <a:gd name="connsiteY6177" fmla="*/ 2601803 h 6367455"/>
                <a:gd name="connsiteX6178" fmla="*/ 4542799 w 6891715"/>
                <a:gd name="connsiteY6178" fmla="*/ 2596406 h 6367455"/>
                <a:gd name="connsiteX6179" fmla="*/ 4551055 w 6891715"/>
                <a:gd name="connsiteY6179" fmla="*/ 2591010 h 6367455"/>
                <a:gd name="connsiteX6180" fmla="*/ 4552325 w 6891715"/>
                <a:gd name="connsiteY6180" fmla="*/ 2587835 h 6367455"/>
                <a:gd name="connsiteX6181" fmla="*/ 4513901 w 6891715"/>
                <a:gd name="connsiteY6181" fmla="*/ 2580852 h 6367455"/>
                <a:gd name="connsiteX6182" fmla="*/ 4525651 w 6891715"/>
                <a:gd name="connsiteY6182" fmla="*/ 2574503 h 6367455"/>
                <a:gd name="connsiteX6183" fmla="*/ 4517077 w 6891715"/>
                <a:gd name="connsiteY6183" fmla="*/ 2563711 h 6367455"/>
                <a:gd name="connsiteX6184" fmla="*/ 4471666 w 6891715"/>
                <a:gd name="connsiteY6184" fmla="*/ 2553870 h 6367455"/>
                <a:gd name="connsiteX6185" fmla="*/ 4444992 w 6891715"/>
                <a:gd name="connsiteY6185" fmla="*/ 2563393 h 6367455"/>
                <a:gd name="connsiteX6186" fmla="*/ 4436418 w 6891715"/>
                <a:gd name="connsiteY6186" fmla="*/ 2563393 h 6367455"/>
                <a:gd name="connsiteX6187" fmla="*/ 4401487 w 6891715"/>
                <a:gd name="connsiteY6187" fmla="*/ 2524983 h 6367455"/>
                <a:gd name="connsiteX6188" fmla="*/ 4387832 w 6891715"/>
                <a:gd name="connsiteY6188" fmla="*/ 2528158 h 6367455"/>
                <a:gd name="connsiteX6189" fmla="*/ 4373860 w 6891715"/>
                <a:gd name="connsiteY6189" fmla="*/ 2514506 h 6367455"/>
                <a:gd name="connsiteX6190" fmla="*/ 4379893 w 6891715"/>
                <a:gd name="connsiteY6190" fmla="*/ 2501808 h 6367455"/>
                <a:gd name="connsiteX6191" fmla="*/ 4369414 w 6891715"/>
                <a:gd name="connsiteY6191" fmla="*/ 2499904 h 6367455"/>
                <a:gd name="connsiteX6192" fmla="*/ 4375765 w 6891715"/>
                <a:gd name="connsiteY6192" fmla="*/ 2491335 h 6367455"/>
                <a:gd name="connsiteX6193" fmla="*/ 4396724 w 6891715"/>
                <a:gd name="connsiteY6193" fmla="*/ 2507842 h 6367455"/>
                <a:gd name="connsiteX6194" fmla="*/ 4403392 w 6891715"/>
                <a:gd name="connsiteY6194" fmla="*/ 2503713 h 6367455"/>
                <a:gd name="connsiteX6195" fmla="*/ 4391325 w 6891715"/>
                <a:gd name="connsiteY6195" fmla="*/ 2471016 h 6367455"/>
                <a:gd name="connsiteX6196" fmla="*/ 4401805 w 6891715"/>
                <a:gd name="connsiteY6196" fmla="*/ 2451021 h 6367455"/>
                <a:gd name="connsiteX6197" fmla="*/ 4397676 w 6891715"/>
                <a:gd name="connsiteY6197" fmla="*/ 2448164 h 6367455"/>
                <a:gd name="connsiteX6198" fmla="*/ 4380528 w 6891715"/>
                <a:gd name="connsiteY6198" fmla="*/ 2468480 h 6367455"/>
                <a:gd name="connsiteX6199" fmla="*/ 4359570 w 6891715"/>
                <a:gd name="connsiteY6199" fmla="*/ 2472606 h 6367455"/>
                <a:gd name="connsiteX6200" fmla="*/ 4349091 w 6891715"/>
                <a:gd name="connsiteY6200" fmla="*/ 2486252 h 6367455"/>
                <a:gd name="connsiteX6201" fmla="*/ 4327179 w 6891715"/>
                <a:gd name="connsiteY6201" fmla="*/ 2492603 h 6367455"/>
                <a:gd name="connsiteX6202" fmla="*/ 4309714 w 6891715"/>
                <a:gd name="connsiteY6202" fmla="*/ 2479268 h 6367455"/>
                <a:gd name="connsiteX6203" fmla="*/ 4297606 w 6891715"/>
                <a:gd name="connsiteY6203" fmla="*/ 2480204 h 6367455"/>
                <a:gd name="connsiteX6204" fmla="*/ 4286617 w 6891715"/>
                <a:gd name="connsiteY6204" fmla="*/ 2491790 h 6367455"/>
                <a:gd name="connsiteX6205" fmla="*/ 4260884 w 6891715"/>
                <a:gd name="connsiteY6205" fmla="*/ 2493060 h 6367455"/>
                <a:gd name="connsiteX6206" fmla="*/ 4248176 w 6891715"/>
                <a:gd name="connsiteY6206" fmla="*/ 2488934 h 6367455"/>
                <a:gd name="connsiteX6207" fmla="*/ 4217677 w 6891715"/>
                <a:gd name="connsiteY6207" fmla="*/ 2493380 h 6367455"/>
                <a:gd name="connsiteX6208" fmla="*/ 4197662 w 6891715"/>
                <a:gd name="connsiteY6208" fmla="*/ 2505443 h 6367455"/>
                <a:gd name="connsiteX6209" fmla="*/ 4175423 w 6891715"/>
                <a:gd name="connsiteY6209" fmla="*/ 2500996 h 6367455"/>
                <a:gd name="connsiteX6210" fmla="*/ 4168116 w 6891715"/>
                <a:gd name="connsiteY6210" fmla="*/ 2513693 h 6367455"/>
                <a:gd name="connsiteX6211" fmla="*/ 4140793 w 6891715"/>
                <a:gd name="connsiteY6211" fmla="*/ 2519406 h 6367455"/>
                <a:gd name="connsiteX6212" fmla="*/ 4136028 w 6891715"/>
                <a:gd name="connsiteY6212" fmla="*/ 2493060 h 6367455"/>
                <a:gd name="connsiteX6213" fmla="*/ 4129674 w 6891715"/>
                <a:gd name="connsiteY6213" fmla="*/ 2500363 h 6367455"/>
                <a:gd name="connsiteX6214" fmla="*/ 4135393 w 6891715"/>
                <a:gd name="connsiteY6214" fmla="*/ 2520675 h 6367455"/>
                <a:gd name="connsiteX6215" fmla="*/ 4122685 w 6891715"/>
                <a:gd name="connsiteY6215" fmla="*/ 2517183 h 6367455"/>
                <a:gd name="connsiteX6216" fmla="*/ 4110930 w 6891715"/>
                <a:gd name="connsiteY6216" fmla="*/ 2528926 h 6367455"/>
                <a:gd name="connsiteX6217" fmla="*/ 4100446 w 6891715"/>
                <a:gd name="connsiteY6217" fmla="*/ 2519722 h 6367455"/>
                <a:gd name="connsiteX6218" fmla="*/ 4091232 w 6891715"/>
                <a:gd name="connsiteY6218" fmla="*/ 2531465 h 6367455"/>
                <a:gd name="connsiteX6219" fmla="*/ 4071853 w 6891715"/>
                <a:gd name="connsiteY6219" fmla="*/ 2540033 h 6367455"/>
                <a:gd name="connsiteX6220" fmla="*/ 4057556 w 6891715"/>
                <a:gd name="connsiteY6220" fmla="*/ 2554947 h 6367455"/>
                <a:gd name="connsiteX6221" fmla="*/ 4033093 w 6891715"/>
                <a:gd name="connsiteY6221" fmla="*/ 2553995 h 6367455"/>
                <a:gd name="connsiteX6222" fmla="*/ 4005454 w 6891715"/>
                <a:gd name="connsiteY6222" fmla="*/ 2564786 h 6367455"/>
                <a:gd name="connsiteX6223" fmla="*/ 3997193 w 6891715"/>
                <a:gd name="connsiteY6223" fmla="*/ 2587000 h 6367455"/>
                <a:gd name="connsiteX6224" fmla="*/ 3968601 w 6891715"/>
                <a:gd name="connsiteY6224" fmla="*/ 2580018 h 6367455"/>
                <a:gd name="connsiteX6225" fmla="*/ 3940325 w 6891715"/>
                <a:gd name="connsiteY6225" fmla="*/ 2599060 h 6367455"/>
                <a:gd name="connsiteX6226" fmla="*/ 3921263 w 6891715"/>
                <a:gd name="connsiteY6226" fmla="*/ 2586682 h 6367455"/>
                <a:gd name="connsiteX6227" fmla="*/ 3913639 w 6891715"/>
                <a:gd name="connsiteY6227" fmla="*/ 2593030 h 6367455"/>
                <a:gd name="connsiteX6228" fmla="*/ 3908555 w 6891715"/>
                <a:gd name="connsiteY6228" fmla="*/ 2611121 h 6367455"/>
                <a:gd name="connsiteX6229" fmla="*/ 3893624 w 6891715"/>
                <a:gd name="connsiteY6229" fmla="*/ 2604774 h 6367455"/>
                <a:gd name="connsiteX6230" fmla="*/ 3904108 w 6891715"/>
                <a:gd name="connsiteY6230" fmla="*/ 2599378 h 6367455"/>
                <a:gd name="connsiteX6231" fmla="*/ 3907285 w 6891715"/>
                <a:gd name="connsiteY6231" fmla="*/ 2589856 h 6367455"/>
                <a:gd name="connsiteX6232" fmla="*/ 3896801 w 6891715"/>
                <a:gd name="connsiteY6232" fmla="*/ 2579699 h 6367455"/>
                <a:gd name="connsiteX6233" fmla="*/ 3872655 w 6891715"/>
                <a:gd name="connsiteY6233" fmla="*/ 2612391 h 6367455"/>
                <a:gd name="connsiteX6234" fmla="*/ 3866301 w 6891715"/>
                <a:gd name="connsiteY6234" fmla="*/ 2624133 h 6367455"/>
                <a:gd name="connsiteX6235" fmla="*/ 3845016 w 6891715"/>
                <a:gd name="connsiteY6235" fmla="*/ 2624133 h 6367455"/>
                <a:gd name="connsiteX6236" fmla="*/ 3854547 w 6891715"/>
                <a:gd name="connsiteY6236" fmla="*/ 2611439 h 6367455"/>
                <a:gd name="connsiteX6237" fmla="*/ 3867255 w 6891715"/>
                <a:gd name="connsiteY6237" fmla="*/ 2610486 h 6367455"/>
                <a:gd name="connsiteX6238" fmla="*/ 3865984 w 6891715"/>
                <a:gd name="connsiteY6238" fmla="*/ 2600647 h 6367455"/>
                <a:gd name="connsiteX6239" fmla="*/ 3858359 w 6891715"/>
                <a:gd name="connsiteY6239" fmla="*/ 2592712 h 6367455"/>
                <a:gd name="connsiteX6240" fmla="*/ 3845651 w 6891715"/>
                <a:gd name="connsiteY6240" fmla="*/ 2599060 h 6367455"/>
                <a:gd name="connsiteX6241" fmla="*/ 3830084 w 6891715"/>
                <a:gd name="connsiteY6241" fmla="*/ 2598109 h 6367455"/>
                <a:gd name="connsiteX6242" fmla="*/ 3819600 w 6891715"/>
                <a:gd name="connsiteY6242" fmla="*/ 2590809 h 6367455"/>
                <a:gd name="connsiteX6243" fmla="*/ 3814834 w 6891715"/>
                <a:gd name="connsiteY6243" fmla="*/ 2580335 h 6367455"/>
                <a:gd name="connsiteX6244" fmla="*/ 3824365 w 6891715"/>
                <a:gd name="connsiteY6244" fmla="*/ 2563198 h 6367455"/>
                <a:gd name="connsiteX6245" fmla="*/ 3836120 w 6891715"/>
                <a:gd name="connsiteY6245" fmla="*/ 2558122 h 6367455"/>
                <a:gd name="connsiteX6246" fmla="*/ 3845333 w 6891715"/>
                <a:gd name="connsiteY6246" fmla="*/ 2543206 h 6367455"/>
                <a:gd name="connsiteX6247" fmla="*/ 3856135 w 6891715"/>
                <a:gd name="connsiteY6247" fmla="*/ 2529243 h 6367455"/>
                <a:gd name="connsiteX6248" fmla="*/ 3858994 w 6891715"/>
                <a:gd name="connsiteY6248" fmla="*/ 2516550 h 6367455"/>
                <a:gd name="connsiteX6249" fmla="*/ 3840250 w 6891715"/>
                <a:gd name="connsiteY6249" fmla="*/ 2527339 h 6367455"/>
                <a:gd name="connsiteX6250" fmla="*/ 3817694 w 6891715"/>
                <a:gd name="connsiteY6250" fmla="*/ 2538129 h 6367455"/>
                <a:gd name="connsiteX6251" fmla="*/ 3803079 w 6891715"/>
                <a:gd name="connsiteY6251" fmla="*/ 2531782 h 6367455"/>
                <a:gd name="connsiteX6252" fmla="*/ 3806256 w 6891715"/>
                <a:gd name="connsiteY6252" fmla="*/ 2518136 h 6367455"/>
                <a:gd name="connsiteX6253" fmla="*/ 3760508 w 6891715"/>
                <a:gd name="connsiteY6253" fmla="*/ 2501630 h 6367455"/>
                <a:gd name="connsiteX6254" fmla="*/ 3730326 w 6891715"/>
                <a:gd name="connsiteY6254" fmla="*/ 2472435 h 6367455"/>
                <a:gd name="connsiteX6255" fmla="*/ 3696650 w 6891715"/>
                <a:gd name="connsiteY6255" fmla="*/ 2474972 h 6367455"/>
                <a:gd name="connsiteX6256" fmla="*/ 3686802 w 6891715"/>
                <a:gd name="connsiteY6256" fmla="*/ 2461331 h 6367455"/>
                <a:gd name="connsiteX6257" fmla="*/ 3699509 w 6891715"/>
                <a:gd name="connsiteY6257" fmla="*/ 2449589 h 6367455"/>
                <a:gd name="connsiteX6258" fmla="*/ 3689978 w 6891715"/>
                <a:gd name="connsiteY6258" fmla="*/ 2434032 h 6367455"/>
                <a:gd name="connsiteX6259" fmla="*/ 3693791 w 6891715"/>
                <a:gd name="connsiteY6259" fmla="*/ 2412762 h 6367455"/>
                <a:gd name="connsiteX6260" fmla="*/ 3683942 w 6891715"/>
                <a:gd name="connsiteY6260" fmla="*/ 2389600 h 6367455"/>
                <a:gd name="connsiteX6261" fmla="*/ 3698874 w 6891715"/>
                <a:gd name="connsiteY6261" fmla="*/ 2372780 h 6367455"/>
                <a:gd name="connsiteX6262" fmla="*/ 3700780 w 6891715"/>
                <a:gd name="connsiteY6262" fmla="*/ 2332789 h 6367455"/>
                <a:gd name="connsiteX6263" fmla="*/ 3695062 w 6891715"/>
                <a:gd name="connsiteY6263" fmla="*/ 2303276 h 6367455"/>
                <a:gd name="connsiteX6264" fmla="*/ 3708723 w 6891715"/>
                <a:gd name="connsiteY6264" fmla="*/ 2284230 h 6367455"/>
                <a:gd name="connsiteX6265" fmla="*/ 3720478 w 6891715"/>
                <a:gd name="connsiteY6265" fmla="*/ 2299784 h 6367455"/>
                <a:gd name="connsiteX6266" fmla="*/ 3723655 w 6891715"/>
                <a:gd name="connsiteY6266" fmla="*/ 2295656 h 6367455"/>
                <a:gd name="connsiteX6267" fmla="*/ 3702051 w 6891715"/>
                <a:gd name="connsiteY6267" fmla="*/ 2262014 h 6367455"/>
                <a:gd name="connsiteX6268" fmla="*/ 3703957 w 6891715"/>
                <a:gd name="connsiteY6268" fmla="*/ 2226471 h 6367455"/>
                <a:gd name="connsiteX6269" fmla="*/ 3675047 w 6891715"/>
                <a:gd name="connsiteY6269" fmla="*/ 2201079 h 6367455"/>
                <a:gd name="connsiteX6270" fmla="*/ 3674729 w 6891715"/>
                <a:gd name="connsiteY6270" fmla="*/ 2184258 h 6367455"/>
                <a:gd name="connsiteX6271" fmla="*/ 3688390 w 6891715"/>
                <a:gd name="connsiteY6271" fmla="*/ 2153791 h 6367455"/>
                <a:gd name="connsiteX6272" fmla="*/ 3681718 w 6891715"/>
                <a:gd name="connsiteY6272" fmla="*/ 2126176 h 6367455"/>
                <a:gd name="connsiteX6273" fmla="*/ 3675364 w 6891715"/>
                <a:gd name="connsiteY6273" fmla="*/ 2132525 h 6367455"/>
                <a:gd name="connsiteX6274" fmla="*/ 3665833 w 6891715"/>
                <a:gd name="connsiteY6274" fmla="*/ 2128717 h 6367455"/>
                <a:gd name="connsiteX6275" fmla="*/ 3668693 w 6891715"/>
                <a:gd name="connsiteY6275" fmla="*/ 2095708 h 6367455"/>
                <a:gd name="connsiteX6276" fmla="*/ 3661068 w 6891715"/>
                <a:gd name="connsiteY6276" fmla="*/ 2067465 h 6367455"/>
                <a:gd name="connsiteX6277" fmla="*/ 3670281 w 6891715"/>
                <a:gd name="connsiteY6277" fmla="*/ 2027488 h 6367455"/>
                <a:gd name="connsiteX6278" fmla="*/ 3687119 w 6891715"/>
                <a:gd name="connsiteY6278" fmla="*/ 2023045 h 6367455"/>
                <a:gd name="connsiteX6279" fmla="*/ 3701733 w 6891715"/>
                <a:gd name="connsiteY6279" fmla="*/ 1999556 h 6367455"/>
                <a:gd name="connsiteX6280" fmla="*/ 3716665 w 6891715"/>
                <a:gd name="connsiteY6280" fmla="*/ 1992256 h 6367455"/>
                <a:gd name="connsiteX6281" fmla="*/ 3702686 w 6891715"/>
                <a:gd name="connsiteY6281" fmla="*/ 1976706 h 6367455"/>
                <a:gd name="connsiteX6282" fmla="*/ 3709676 w 6891715"/>
                <a:gd name="connsiteY6282" fmla="*/ 1961792 h 6367455"/>
                <a:gd name="connsiteX6283" fmla="*/ 3723655 w 6891715"/>
                <a:gd name="connsiteY6283" fmla="*/ 1952272 h 6367455"/>
                <a:gd name="connsiteX6284" fmla="*/ 3740493 w 6891715"/>
                <a:gd name="connsiteY6284" fmla="*/ 1964647 h 6367455"/>
                <a:gd name="connsiteX6285" fmla="*/ 3732232 w 6891715"/>
                <a:gd name="connsiteY6285" fmla="*/ 1946877 h 6367455"/>
                <a:gd name="connsiteX6286" fmla="*/ 3752248 w 6891715"/>
                <a:gd name="connsiteY6286" fmla="*/ 1956080 h 6367455"/>
                <a:gd name="connsiteX6287" fmla="*/ 3750341 w 6891715"/>
                <a:gd name="connsiteY6287" fmla="*/ 1966869 h 6367455"/>
                <a:gd name="connsiteX6288" fmla="*/ 3767815 w 6891715"/>
                <a:gd name="connsiteY6288" fmla="*/ 1951955 h 6367455"/>
                <a:gd name="connsiteX6289" fmla="*/ 3779570 w 6891715"/>
                <a:gd name="connsiteY6289" fmla="*/ 1938309 h 6367455"/>
                <a:gd name="connsiteX6290" fmla="*/ 3793231 w 6891715"/>
                <a:gd name="connsiteY6290" fmla="*/ 1933549 h 6367455"/>
                <a:gd name="connsiteX6291" fmla="*/ 3783382 w 6891715"/>
                <a:gd name="connsiteY6291" fmla="*/ 1907526 h 6367455"/>
                <a:gd name="connsiteX6292" fmla="*/ 3783382 w 6891715"/>
                <a:gd name="connsiteY6292" fmla="*/ 1889437 h 6367455"/>
                <a:gd name="connsiteX6293" fmla="*/ 3800538 w 6891715"/>
                <a:gd name="connsiteY6293" fmla="*/ 1903083 h 6367455"/>
                <a:gd name="connsiteX6294" fmla="*/ 3800220 w 6891715"/>
                <a:gd name="connsiteY6294" fmla="*/ 1880866 h 6367455"/>
                <a:gd name="connsiteX6295" fmla="*/ 3824365 w 6891715"/>
                <a:gd name="connsiteY6295" fmla="*/ 1856429 h 6367455"/>
                <a:gd name="connsiteX6296" fmla="*/ 3834849 w 6891715"/>
                <a:gd name="connsiteY6296" fmla="*/ 1857380 h 6367455"/>
                <a:gd name="connsiteX6297" fmla="*/ 3844380 w 6891715"/>
                <a:gd name="connsiteY6297" fmla="*/ 1837386 h 6367455"/>
                <a:gd name="connsiteX6298" fmla="*/ 3852958 w 6891715"/>
                <a:gd name="connsiteY6298" fmla="*/ 1834212 h 6367455"/>
                <a:gd name="connsiteX6299" fmla="*/ 3860901 w 6891715"/>
                <a:gd name="connsiteY6299" fmla="*/ 1820246 h 6367455"/>
                <a:gd name="connsiteX6300" fmla="*/ 3871702 w 6891715"/>
                <a:gd name="connsiteY6300" fmla="*/ 1820246 h 6367455"/>
                <a:gd name="connsiteX6301" fmla="*/ 3885999 w 6891715"/>
                <a:gd name="connsiteY6301" fmla="*/ 1799300 h 6367455"/>
                <a:gd name="connsiteX6302" fmla="*/ 3890447 w 6891715"/>
                <a:gd name="connsiteY6302" fmla="*/ 1772641 h 6367455"/>
                <a:gd name="connsiteX6303" fmla="*/ 3900931 w 6891715"/>
                <a:gd name="connsiteY6303" fmla="*/ 1778037 h 6367455"/>
                <a:gd name="connsiteX6304" fmla="*/ 3911097 w 6891715"/>
                <a:gd name="connsiteY6304" fmla="*/ 1757726 h 6367455"/>
                <a:gd name="connsiteX6305" fmla="*/ 3930477 w 6891715"/>
                <a:gd name="connsiteY6305" fmla="*/ 1745031 h 6367455"/>
                <a:gd name="connsiteX6306" fmla="*/ 3934289 w 6891715"/>
                <a:gd name="connsiteY6306" fmla="*/ 1728211 h 6367455"/>
                <a:gd name="connsiteX6307" fmla="*/ 3947950 w 6891715"/>
                <a:gd name="connsiteY6307" fmla="*/ 1720594 h 6367455"/>
                <a:gd name="connsiteX6308" fmla="*/ 3944773 w 6891715"/>
                <a:gd name="connsiteY6308" fmla="*/ 1706947 h 6367455"/>
                <a:gd name="connsiteX6309" fmla="*/ 3964788 w 6891715"/>
                <a:gd name="connsiteY6309" fmla="*/ 1684730 h 6367455"/>
                <a:gd name="connsiteX6310" fmla="*/ 3993699 w 6891715"/>
                <a:gd name="connsiteY6310" fmla="*/ 1633635 h 6367455"/>
                <a:gd name="connsiteX6311" fmla="*/ 4000688 w 6891715"/>
                <a:gd name="connsiteY6311" fmla="*/ 1602214 h 6367455"/>
                <a:gd name="connsiteX6312" fmla="*/ 4016891 w 6891715"/>
                <a:gd name="connsiteY6312" fmla="*/ 1605070 h 6367455"/>
                <a:gd name="connsiteX6313" fmla="*/ 4030552 w 6891715"/>
                <a:gd name="connsiteY6313" fmla="*/ 1589202 h 6367455"/>
                <a:gd name="connsiteX6314" fmla="*/ 4050885 w 6891715"/>
                <a:gd name="connsiteY6314" fmla="*/ 1586029 h 6367455"/>
                <a:gd name="connsiteX6315" fmla="*/ 4057239 w 6891715"/>
                <a:gd name="connsiteY6315" fmla="*/ 1589837 h 6367455"/>
                <a:gd name="connsiteX6316" fmla="*/ 4067723 w 6891715"/>
                <a:gd name="connsiteY6316" fmla="*/ 1608878 h 6367455"/>
                <a:gd name="connsiteX6317" fmla="*/ 4073124 w 6891715"/>
                <a:gd name="connsiteY6317" fmla="*/ 1610149 h 6367455"/>
                <a:gd name="connsiteX6318" fmla="*/ 4070900 w 6891715"/>
                <a:gd name="connsiteY6318" fmla="*/ 1601579 h 6367455"/>
                <a:gd name="connsiteX6319" fmla="*/ 4071535 w 6891715"/>
                <a:gd name="connsiteY6319" fmla="*/ 1580315 h 6367455"/>
                <a:gd name="connsiteX6320" fmla="*/ 4056603 w 6891715"/>
                <a:gd name="connsiteY6320" fmla="*/ 1562543 h 6367455"/>
                <a:gd name="connsiteX6321" fmla="*/ 4055650 w 6891715"/>
                <a:gd name="connsiteY6321" fmla="*/ 1551117 h 6367455"/>
                <a:gd name="connsiteX6322" fmla="*/ 4061051 w 6891715"/>
                <a:gd name="connsiteY6322" fmla="*/ 1549848 h 6367455"/>
                <a:gd name="connsiteX6323" fmla="*/ 4071535 w 6891715"/>
                <a:gd name="connsiteY6323" fmla="*/ 1563813 h 6367455"/>
                <a:gd name="connsiteX6324" fmla="*/ 4083290 w 6891715"/>
                <a:gd name="connsiteY6324" fmla="*/ 1563495 h 6367455"/>
                <a:gd name="connsiteX6325" fmla="*/ 4086149 w 6891715"/>
                <a:gd name="connsiteY6325" fmla="*/ 1553656 h 6367455"/>
                <a:gd name="connsiteX6326" fmla="*/ 4071217 w 6891715"/>
                <a:gd name="connsiteY6326" fmla="*/ 1530806 h 6367455"/>
                <a:gd name="connsiteX6327" fmla="*/ 4070900 w 6891715"/>
                <a:gd name="connsiteY6327" fmla="*/ 1503512 h 6367455"/>
                <a:gd name="connsiteX6328" fmla="*/ 4082655 w 6891715"/>
                <a:gd name="connsiteY6328" fmla="*/ 1489865 h 6367455"/>
                <a:gd name="connsiteX6329" fmla="*/ 4076936 w 6891715"/>
                <a:gd name="connsiteY6329" fmla="*/ 1468601 h 6367455"/>
                <a:gd name="connsiteX6330" fmla="*/ 4048343 w 6891715"/>
                <a:gd name="connsiteY6330" fmla="*/ 1449877 h 6367455"/>
                <a:gd name="connsiteX6331" fmla="*/ 4045801 w 6891715"/>
                <a:gd name="connsiteY6331" fmla="*/ 1420361 h 6367455"/>
                <a:gd name="connsiteX6332" fmla="*/ 4029916 w 6891715"/>
                <a:gd name="connsiteY6332" fmla="*/ 1417505 h 6367455"/>
                <a:gd name="connsiteX6333" fmla="*/ 4012761 w 6891715"/>
                <a:gd name="connsiteY6333" fmla="*/ 1400684 h 6367455"/>
                <a:gd name="connsiteX6334" fmla="*/ 4003865 w 6891715"/>
                <a:gd name="connsiteY6334" fmla="*/ 1361648 h 6367455"/>
                <a:gd name="connsiteX6335" fmla="*/ 3991157 w 6891715"/>
                <a:gd name="connsiteY6335" fmla="*/ 1369582 h 6367455"/>
                <a:gd name="connsiteX6336" fmla="*/ 3980038 w 6891715"/>
                <a:gd name="connsiteY6336" fmla="*/ 1379104 h 6367455"/>
                <a:gd name="connsiteX6337" fmla="*/ 3962882 w 6891715"/>
                <a:gd name="connsiteY6337" fmla="*/ 1368630 h 6367455"/>
                <a:gd name="connsiteX6338" fmla="*/ 3959387 w 6891715"/>
                <a:gd name="connsiteY6338" fmla="*/ 1359427 h 6367455"/>
                <a:gd name="connsiteX6339" fmla="*/ 3959188 w 6891715"/>
                <a:gd name="connsiteY6339" fmla="*/ 1359168 h 6367455"/>
                <a:gd name="connsiteX6340" fmla="*/ 3952201 w 6891715"/>
                <a:gd name="connsiteY6340" fmla="*/ 1362344 h 6367455"/>
                <a:gd name="connsiteX6341" fmla="*/ 3941403 w 6891715"/>
                <a:gd name="connsiteY6341" fmla="*/ 1376002 h 6367455"/>
                <a:gd name="connsiteX6342" fmla="*/ 3915044 w 6891715"/>
                <a:gd name="connsiteY6342" fmla="*/ 1360439 h 6367455"/>
                <a:gd name="connsiteX6343" fmla="*/ 3881063 w 6891715"/>
                <a:gd name="connsiteY6343" fmla="*/ 1366791 h 6367455"/>
                <a:gd name="connsiteX6344" fmla="*/ 3869312 w 6891715"/>
                <a:gd name="connsiteY6344" fmla="*/ 1362979 h 6367455"/>
                <a:gd name="connsiteX6345" fmla="*/ 3854704 w 6891715"/>
                <a:gd name="connsiteY6345" fmla="*/ 1387435 h 6367455"/>
                <a:gd name="connsiteX6346" fmla="*/ 3828344 w 6891715"/>
                <a:gd name="connsiteY6346" fmla="*/ 1376954 h 6367455"/>
                <a:gd name="connsiteX6347" fmla="*/ 3828344 w 6891715"/>
                <a:gd name="connsiteY6347" fmla="*/ 1360121 h 6367455"/>
                <a:gd name="connsiteX6348" fmla="*/ 3818817 w 6891715"/>
                <a:gd name="connsiteY6348" fmla="*/ 1354721 h 6367455"/>
                <a:gd name="connsiteX6349" fmla="*/ 3804843 w 6891715"/>
                <a:gd name="connsiteY6349" fmla="*/ 1381400 h 6367455"/>
                <a:gd name="connsiteX6350" fmla="*/ 3788964 w 6891715"/>
                <a:gd name="connsiteY6350" fmla="*/ 1355040 h 6367455"/>
                <a:gd name="connsiteX6351" fmla="*/ 3780390 w 6891715"/>
                <a:gd name="connsiteY6351" fmla="*/ 1364568 h 6367455"/>
                <a:gd name="connsiteX6352" fmla="*/ 3782930 w 6891715"/>
                <a:gd name="connsiteY6352" fmla="*/ 1385847 h 6367455"/>
                <a:gd name="connsiteX6353" fmla="*/ 3774356 w 6891715"/>
                <a:gd name="connsiteY6353" fmla="*/ 1395375 h 6367455"/>
                <a:gd name="connsiteX6354" fmla="*/ 3763240 w 6891715"/>
                <a:gd name="connsiteY6354" fmla="*/ 1413479 h 6367455"/>
                <a:gd name="connsiteX6355" fmla="*/ 3727036 w 6891715"/>
                <a:gd name="connsiteY6355" fmla="*/ 1400138 h 6367455"/>
                <a:gd name="connsiteX6356" fmla="*/ 3760064 w 6891715"/>
                <a:gd name="connsiteY6356" fmla="*/ 1424912 h 6367455"/>
                <a:gd name="connsiteX6357" fmla="*/ 3753713 w 6891715"/>
                <a:gd name="connsiteY6357" fmla="*/ 1435393 h 6367455"/>
                <a:gd name="connsiteX6358" fmla="*/ 3735611 w 6891715"/>
                <a:gd name="connsiteY6358" fmla="*/ 1437934 h 6367455"/>
                <a:gd name="connsiteX6359" fmla="*/ 3746408 w 6891715"/>
                <a:gd name="connsiteY6359" fmla="*/ 1462072 h 6367455"/>
                <a:gd name="connsiteX6360" fmla="*/ 3731800 w 6891715"/>
                <a:gd name="connsiteY6360" fmla="*/ 1465249 h 6367455"/>
                <a:gd name="connsiteX6361" fmla="*/ 3714650 w 6891715"/>
                <a:gd name="connsiteY6361" fmla="*/ 1451909 h 6367455"/>
                <a:gd name="connsiteX6362" fmla="*/ 3708616 w 6891715"/>
                <a:gd name="connsiteY6362" fmla="*/ 1472871 h 6367455"/>
                <a:gd name="connsiteX6363" fmla="*/ 3682257 w 6891715"/>
                <a:gd name="connsiteY6363" fmla="*/ 1485893 h 6367455"/>
                <a:gd name="connsiteX6364" fmla="*/ 3708934 w 6891715"/>
                <a:gd name="connsiteY6364" fmla="*/ 1518288 h 6367455"/>
                <a:gd name="connsiteX6365" fmla="*/ 3705123 w 6891715"/>
                <a:gd name="connsiteY6365" fmla="*/ 1556084 h 6367455"/>
                <a:gd name="connsiteX6366" fmla="*/ 3694643 w 6891715"/>
                <a:gd name="connsiteY6366" fmla="*/ 1561483 h 6367455"/>
                <a:gd name="connsiteX6367" fmla="*/ 3684798 w 6891715"/>
                <a:gd name="connsiteY6367" fmla="*/ 1576411 h 6367455"/>
                <a:gd name="connsiteX6368" fmla="*/ 3671459 w 6891715"/>
                <a:gd name="connsiteY6368" fmla="*/ 1575775 h 6367455"/>
                <a:gd name="connsiteX6369" fmla="*/ 3657803 w 6891715"/>
                <a:gd name="connsiteY6369" fmla="*/ 1604995 h 6367455"/>
                <a:gd name="connsiteX6370" fmla="*/ 3676223 w 6891715"/>
                <a:gd name="connsiteY6370" fmla="*/ 1623099 h 6367455"/>
                <a:gd name="connsiteX6371" fmla="*/ 3670824 w 6891715"/>
                <a:gd name="connsiteY6371" fmla="*/ 1633580 h 6367455"/>
                <a:gd name="connsiteX6372" fmla="*/ 3659074 w 6891715"/>
                <a:gd name="connsiteY6372" fmla="*/ 1627227 h 6367455"/>
                <a:gd name="connsiteX6373" fmla="*/ 3678446 w 6891715"/>
                <a:gd name="connsiteY6373" fmla="*/ 1657718 h 6367455"/>
                <a:gd name="connsiteX6374" fmla="*/ 3698771 w 6891715"/>
                <a:gd name="connsiteY6374" fmla="*/ 1661529 h 6367455"/>
                <a:gd name="connsiteX6375" fmla="*/ 3700994 w 6891715"/>
                <a:gd name="connsiteY6375" fmla="*/ 1676457 h 6367455"/>
                <a:gd name="connsiteX6376" fmla="*/ 3693372 w 6891715"/>
                <a:gd name="connsiteY6376" fmla="*/ 1683761 h 6367455"/>
                <a:gd name="connsiteX6377" fmla="*/ 3693372 w 6891715"/>
                <a:gd name="connsiteY6377" fmla="*/ 1695513 h 6367455"/>
                <a:gd name="connsiteX6378" fmla="*/ 3710522 w 6891715"/>
                <a:gd name="connsiteY6378" fmla="*/ 1688843 h 6367455"/>
                <a:gd name="connsiteX6379" fmla="*/ 3714650 w 6891715"/>
                <a:gd name="connsiteY6379" fmla="*/ 1694243 h 6367455"/>
                <a:gd name="connsiteX6380" fmla="*/ 3704488 w 6891715"/>
                <a:gd name="connsiteY6380" fmla="*/ 1702501 h 6367455"/>
                <a:gd name="connsiteX6381" fmla="*/ 3694960 w 6891715"/>
                <a:gd name="connsiteY6381" fmla="*/ 1705995 h 6367455"/>
                <a:gd name="connsiteX6382" fmla="*/ 3682257 w 6891715"/>
                <a:gd name="connsiteY6382" fmla="*/ 1708218 h 6367455"/>
                <a:gd name="connsiteX6383" fmla="*/ 3671777 w 6891715"/>
                <a:gd name="connsiteY6383" fmla="*/ 1729497 h 6367455"/>
                <a:gd name="connsiteX6384" fmla="*/ 3652087 w 6891715"/>
                <a:gd name="connsiteY6384" fmla="*/ 1779996 h 6367455"/>
                <a:gd name="connsiteX6385" fmla="*/ 3576820 w 6891715"/>
                <a:gd name="connsiteY6385" fmla="*/ 1860986 h 6367455"/>
                <a:gd name="connsiteX6386" fmla="*/ 3567928 w 6891715"/>
                <a:gd name="connsiteY6386" fmla="*/ 1845105 h 6367455"/>
                <a:gd name="connsiteX6387" fmla="*/ 3546015 w 6891715"/>
                <a:gd name="connsiteY6387" fmla="*/ 1867657 h 6367455"/>
                <a:gd name="connsiteX6388" fmla="*/ 3545062 w 6891715"/>
                <a:gd name="connsiteY6388" fmla="*/ 1887668 h 6367455"/>
                <a:gd name="connsiteX6389" fmla="*/ 3531406 w 6891715"/>
                <a:gd name="connsiteY6389" fmla="*/ 1901641 h 6367455"/>
                <a:gd name="connsiteX6390" fmla="*/ 3510128 w 6891715"/>
                <a:gd name="connsiteY6390" fmla="*/ 1879726 h 6367455"/>
                <a:gd name="connsiteX6391" fmla="*/ 3503776 w 6891715"/>
                <a:gd name="connsiteY6391" fmla="*/ 1895608 h 6367455"/>
                <a:gd name="connsiteX6392" fmla="*/ 3498377 w 6891715"/>
                <a:gd name="connsiteY6392" fmla="*/ 1891162 h 6367455"/>
                <a:gd name="connsiteX6393" fmla="*/ 3488850 w 6891715"/>
                <a:gd name="connsiteY6393" fmla="*/ 1898783 h 6367455"/>
                <a:gd name="connsiteX6394" fmla="*/ 3484086 w 6891715"/>
                <a:gd name="connsiteY6394" fmla="*/ 1927049 h 6367455"/>
                <a:gd name="connsiteX6395" fmla="*/ 3467254 w 6891715"/>
                <a:gd name="connsiteY6395" fmla="*/ 1937846 h 6367455"/>
                <a:gd name="connsiteX6396" fmla="*/ 3438672 w 6891715"/>
                <a:gd name="connsiteY6396" fmla="*/ 1937846 h 6367455"/>
                <a:gd name="connsiteX6397" fmla="*/ 3429462 w 6891715"/>
                <a:gd name="connsiteY6397" fmla="*/ 1971827 h 6367455"/>
                <a:gd name="connsiteX6398" fmla="*/ 3416759 w 6891715"/>
                <a:gd name="connsiteY6398" fmla="*/ 1980402 h 6367455"/>
                <a:gd name="connsiteX6399" fmla="*/ 3401198 w 6891715"/>
                <a:gd name="connsiteY6399" fmla="*/ 2000727 h 6367455"/>
                <a:gd name="connsiteX6400" fmla="*/ 3407549 w 6891715"/>
                <a:gd name="connsiteY6400" fmla="*/ 2019785 h 6367455"/>
                <a:gd name="connsiteX6401" fmla="*/ 3399292 w 6891715"/>
                <a:gd name="connsiteY6401" fmla="*/ 2032491 h 6367455"/>
                <a:gd name="connsiteX6402" fmla="*/ 3382460 w 6891715"/>
                <a:gd name="connsiteY6402" fmla="*/ 2026138 h 6367455"/>
                <a:gd name="connsiteX6403" fmla="*/ 3379284 w 6891715"/>
                <a:gd name="connsiteY6403" fmla="*/ 2046137 h 6367455"/>
                <a:gd name="connsiteX6404" fmla="*/ 3369757 w 6891715"/>
                <a:gd name="connsiteY6404" fmla="*/ 2047409 h 6367455"/>
                <a:gd name="connsiteX6405" fmla="*/ 3368487 w 6891715"/>
                <a:gd name="connsiteY6405" fmla="*/ 2035657 h 6367455"/>
                <a:gd name="connsiteX6406" fmla="*/ 3358959 w 6891715"/>
                <a:gd name="connsiteY6406" fmla="*/ 2035031 h 6367455"/>
                <a:gd name="connsiteX6407" fmla="*/ 3346256 w 6891715"/>
                <a:gd name="connsiteY6407" fmla="*/ 2020103 h 6367455"/>
                <a:gd name="connsiteX6408" fmla="*/ 3350702 w 6891715"/>
                <a:gd name="connsiteY6408" fmla="*/ 2042326 h 6367455"/>
                <a:gd name="connsiteX6409" fmla="*/ 3359277 w 6891715"/>
                <a:gd name="connsiteY6409" fmla="*/ 2063286 h 6367455"/>
                <a:gd name="connsiteX6410" fmla="*/ 3352290 w 6891715"/>
                <a:gd name="connsiteY6410" fmla="*/ 2095679 h 6367455"/>
                <a:gd name="connsiteX6411" fmla="*/ 3334188 w 6891715"/>
                <a:gd name="connsiteY6411" fmla="*/ 2104571 h 6367455"/>
                <a:gd name="connsiteX6412" fmla="*/ 3326248 w 6891715"/>
                <a:gd name="connsiteY6412" fmla="*/ 2118549 h 6367455"/>
                <a:gd name="connsiteX6413" fmla="*/ 3308781 w 6891715"/>
                <a:gd name="connsiteY6413" fmla="*/ 2102349 h 6367455"/>
                <a:gd name="connsiteX6414" fmla="*/ 3299572 w 6891715"/>
                <a:gd name="connsiteY6414" fmla="*/ 2113148 h 6367455"/>
                <a:gd name="connsiteX6415" fmla="*/ 3301795 w 6891715"/>
                <a:gd name="connsiteY6415" fmla="*/ 2136336 h 6367455"/>
                <a:gd name="connsiteX6416" fmla="*/ 3327201 w 6891715"/>
                <a:gd name="connsiteY6416" fmla="*/ 2150945 h 6367455"/>
                <a:gd name="connsiteX6417" fmla="*/ 3326566 w 6891715"/>
                <a:gd name="connsiteY6417" fmla="*/ 2168096 h 6367455"/>
                <a:gd name="connsiteX6418" fmla="*/ 3313863 w 6891715"/>
                <a:gd name="connsiteY6418" fmla="*/ 2182708 h 6367455"/>
                <a:gd name="connsiteX6419" fmla="*/ 3304653 w 6891715"/>
                <a:gd name="connsiteY6419" fmla="*/ 2213199 h 6367455"/>
                <a:gd name="connsiteX6420" fmla="*/ 3297349 w 6891715"/>
                <a:gd name="connsiteY6420" fmla="*/ 2224950 h 6367455"/>
                <a:gd name="connsiteX6421" fmla="*/ 3303700 w 6891715"/>
                <a:gd name="connsiteY6421" fmla="*/ 2239878 h 6367455"/>
                <a:gd name="connsiteX6422" fmla="*/ 3303700 w 6891715"/>
                <a:gd name="connsiteY6422" fmla="*/ 2260838 h 6367455"/>
                <a:gd name="connsiteX6423" fmla="*/ 3315768 w 6891715"/>
                <a:gd name="connsiteY6423" fmla="*/ 2269099 h 6367455"/>
                <a:gd name="connsiteX6424" fmla="*/ 3311640 w 6891715"/>
                <a:gd name="connsiteY6424" fmla="*/ 2280851 h 6367455"/>
                <a:gd name="connsiteX6425" fmla="*/ 3304335 w 6891715"/>
                <a:gd name="connsiteY6425" fmla="*/ 2265921 h 6367455"/>
                <a:gd name="connsiteX6426" fmla="*/ 3280834 w 6891715"/>
                <a:gd name="connsiteY6426" fmla="*/ 2265288 h 6367455"/>
                <a:gd name="connsiteX6427" fmla="*/ 3282105 w 6891715"/>
                <a:gd name="connsiteY6427" fmla="*/ 2321187 h 6367455"/>
                <a:gd name="connsiteX6428" fmla="*/ 3290044 w 6891715"/>
                <a:gd name="connsiteY6428" fmla="*/ 2339928 h 6367455"/>
                <a:gd name="connsiteX6429" fmla="*/ 3280517 w 6891715"/>
                <a:gd name="connsiteY6429" fmla="*/ 2351672 h 6367455"/>
                <a:gd name="connsiteX6430" fmla="*/ 3293538 w 6891715"/>
                <a:gd name="connsiteY6430" fmla="*/ 2394871 h 6367455"/>
                <a:gd name="connsiteX6431" fmla="*/ 3286233 w 6891715"/>
                <a:gd name="connsiteY6431" fmla="*/ 2412969 h 6367455"/>
                <a:gd name="connsiteX6432" fmla="*/ 3305606 w 6891715"/>
                <a:gd name="connsiteY6432" fmla="*/ 2448552 h 6367455"/>
                <a:gd name="connsiteX6433" fmla="*/ 3306876 w 6891715"/>
                <a:gd name="connsiteY6433" fmla="*/ 2458715 h 6367455"/>
                <a:gd name="connsiteX6434" fmla="*/ 3290044 w 6891715"/>
                <a:gd name="connsiteY6434" fmla="*/ 2459350 h 6367455"/>
                <a:gd name="connsiteX6435" fmla="*/ 3285916 w 6891715"/>
                <a:gd name="connsiteY6435" fmla="*/ 2469829 h 6367455"/>
                <a:gd name="connsiteX6436" fmla="*/ 3305923 w 6891715"/>
                <a:gd name="connsiteY6436" fmla="*/ 2474908 h 6367455"/>
                <a:gd name="connsiteX6437" fmla="*/ 3300524 w 6891715"/>
                <a:gd name="connsiteY6437" fmla="*/ 2492694 h 6367455"/>
                <a:gd name="connsiteX6438" fmla="*/ 3306241 w 6891715"/>
                <a:gd name="connsiteY6438" fmla="*/ 2501270 h 6367455"/>
                <a:gd name="connsiteX6439" fmla="*/ 3317674 w 6891715"/>
                <a:gd name="connsiteY6439" fmla="*/ 2484436 h 6367455"/>
                <a:gd name="connsiteX6440" fmla="*/ 3328154 w 6891715"/>
                <a:gd name="connsiteY6440" fmla="*/ 2477450 h 6367455"/>
                <a:gd name="connsiteX6441" fmla="*/ 3340857 w 6891715"/>
                <a:gd name="connsiteY6441" fmla="*/ 2495552 h 6367455"/>
                <a:gd name="connsiteX6442" fmla="*/ 3355783 w 6891715"/>
                <a:gd name="connsiteY6442" fmla="*/ 2490468 h 6367455"/>
                <a:gd name="connsiteX6443" fmla="*/ 3365311 w 6891715"/>
                <a:gd name="connsiteY6443" fmla="*/ 2502854 h 6367455"/>
                <a:gd name="connsiteX6444" fmla="*/ 3383413 w 6891715"/>
                <a:gd name="connsiteY6444" fmla="*/ 2519375 h 6367455"/>
                <a:gd name="connsiteX6445" fmla="*/ 3390082 w 6891715"/>
                <a:gd name="connsiteY6445" fmla="*/ 2533030 h 6367455"/>
                <a:gd name="connsiteX6446" fmla="*/ 3401833 w 6891715"/>
                <a:gd name="connsiteY6446" fmla="*/ 2529855 h 6367455"/>
                <a:gd name="connsiteX6447" fmla="*/ 3408184 w 6891715"/>
                <a:gd name="connsiteY6447" fmla="*/ 2535889 h 6367455"/>
                <a:gd name="connsiteX6448" fmla="*/ 3414536 w 6891715"/>
                <a:gd name="connsiteY6448" fmla="*/ 2547640 h 6367455"/>
                <a:gd name="connsiteX6449" fmla="*/ 3404056 w 6891715"/>
                <a:gd name="connsiteY6449" fmla="*/ 2554944 h 6367455"/>
                <a:gd name="connsiteX6450" fmla="*/ 3411360 w 6891715"/>
                <a:gd name="connsiteY6450" fmla="*/ 2563519 h 6367455"/>
                <a:gd name="connsiteX6451" fmla="*/ 3432638 w 6891715"/>
                <a:gd name="connsiteY6451" fmla="*/ 2574950 h 6367455"/>
                <a:gd name="connsiteX6452" fmla="*/ 3442483 w 6891715"/>
                <a:gd name="connsiteY6452" fmla="*/ 2593690 h 6367455"/>
                <a:gd name="connsiteX6453" fmla="*/ 3448200 w 6891715"/>
                <a:gd name="connsiteY6453" fmla="*/ 2629264 h 6367455"/>
                <a:gd name="connsiteX6454" fmla="*/ 3440895 w 6891715"/>
                <a:gd name="connsiteY6454" fmla="*/ 2640062 h 6367455"/>
                <a:gd name="connsiteX6455" fmla="*/ 3445024 w 6891715"/>
                <a:gd name="connsiteY6455" fmla="*/ 2649591 h 6367455"/>
                <a:gd name="connsiteX6456" fmla="*/ 3433591 w 6891715"/>
                <a:gd name="connsiteY6456" fmla="*/ 2663247 h 6367455"/>
                <a:gd name="connsiteX6457" fmla="*/ 3429462 w 6891715"/>
                <a:gd name="connsiteY6457" fmla="*/ 2674998 h 6367455"/>
                <a:gd name="connsiteX6458" fmla="*/ 3405326 w 6891715"/>
                <a:gd name="connsiteY6458" fmla="*/ 2690880 h 6367455"/>
                <a:gd name="connsiteX6459" fmla="*/ 3380872 w 6891715"/>
                <a:gd name="connsiteY6459" fmla="*/ 2699772 h 6367455"/>
                <a:gd name="connsiteX6460" fmla="*/ 3372615 w 6891715"/>
                <a:gd name="connsiteY6460" fmla="*/ 2697548 h 6367455"/>
                <a:gd name="connsiteX6461" fmla="*/ 3361182 w 6891715"/>
                <a:gd name="connsiteY6461" fmla="*/ 2712475 h 6367455"/>
                <a:gd name="connsiteX6462" fmla="*/ 3352290 w 6891715"/>
                <a:gd name="connsiteY6462" fmla="*/ 2706124 h 6367455"/>
                <a:gd name="connsiteX6463" fmla="*/ 3351972 w 6891715"/>
                <a:gd name="connsiteY6463" fmla="*/ 2658801 h 6367455"/>
                <a:gd name="connsiteX6464" fmla="*/ 3336093 w 6891715"/>
                <a:gd name="connsiteY6464" fmla="*/ 2656896 h 6367455"/>
                <a:gd name="connsiteX6465" fmla="*/ 3317991 w 6891715"/>
                <a:gd name="connsiteY6465" fmla="*/ 2636251 h 6367455"/>
                <a:gd name="connsiteX6466" fmla="*/ 3311640 w 6891715"/>
                <a:gd name="connsiteY6466" fmla="*/ 2649591 h 6367455"/>
                <a:gd name="connsiteX6467" fmla="*/ 3338634 w 6891715"/>
                <a:gd name="connsiteY6467" fmla="*/ 2676905 h 6367455"/>
                <a:gd name="connsiteX6468" fmla="*/ 3342763 w 6891715"/>
                <a:gd name="connsiteY6468" fmla="*/ 2698183 h 6367455"/>
                <a:gd name="connsiteX6469" fmla="*/ 3334506 w 6891715"/>
                <a:gd name="connsiteY6469" fmla="*/ 2708664 h 6367455"/>
                <a:gd name="connsiteX6470" fmla="*/ 3330377 w 6891715"/>
                <a:gd name="connsiteY6470" fmla="*/ 2702315 h 6367455"/>
                <a:gd name="connsiteX6471" fmla="*/ 3303383 w 6891715"/>
                <a:gd name="connsiteY6471" fmla="*/ 2671824 h 6367455"/>
                <a:gd name="connsiteX6472" fmla="*/ 3311322 w 6891715"/>
                <a:gd name="connsiteY6472" fmla="*/ 2696279 h 6367455"/>
                <a:gd name="connsiteX6473" fmla="*/ 3300524 w 6891715"/>
                <a:gd name="connsiteY6473" fmla="*/ 2698501 h 6367455"/>
                <a:gd name="connsiteX6474" fmla="*/ 3272577 w 6891715"/>
                <a:gd name="connsiteY6474" fmla="*/ 2674366 h 6367455"/>
                <a:gd name="connsiteX6475" fmla="*/ 3251934 w 6891715"/>
                <a:gd name="connsiteY6475" fmla="*/ 2684845 h 6367455"/>
                <a:gd name="connsiteX6476" fmla="*/ 3231609 w 6891715"/>
                <a:gd name="connsiteY6476" fmla="*/ 2677858 h 6367455"/>
                <a:gd name="connsiteX6477" fmla="*/ 3228433 w 6891715"/>
                <a:gd name="connsiteY6477" fmla="*/ 2691833 h 6367455"/>
                <a:gd name="connsiteX6478" fmla="*/ 3195405 w 6891715"/>
                <a:gd name="connsiteY6478" fmla="*/ 2684527 h 6367455"/>
                <a:gd name="connsiteX6479" fmla="*/ 3179843 w 6891715"/>
                <a:gd name="connsiteY6479" fmla="*/ 2692150 h 6367455"/>
                <a:gd name="connsiteX6480" fmla="*/ 3196993 w 6891715"/>
                <a:gd name="connsiteY6480" fmla="*/ 2705488 h 6367455"/>
                <a:gd name="connsiteX6481" fmla="*/ 3237008 w 6891715"/>
                <a:gd name="connsiteY6481" fmla="*/ 2701043 h 6367455"/>
                <a:gd name="connsiteX6482" fmla="*/ 3247488 w 6891715"/>
                <a:gd name="connsiteY6482" fmla="*/ 2695643 h 6367455"/>
                <a:gd name="connsiteX6483" fmla="*/ 3257016 w 6891715"/>
                <a:gd name="connsiteY6483" fmla="*/ 2707394 h 6367455"/>
                <a:gd name="connsiteX6484" fmla="*/ 3280517 w 6891715"/>
                <a:gd name="connsiteY6484" fmla="*/ 2717556 h 6367455"/>
                <a:gd name="connsiteX6485" fmla="*/ 3284645 w 6891715"/>
                <a:gd name="connsiteY6485" fmla="*/ 2705806 h 6367455"/>
                <a:gd name="connsiteX6486" fmla="*/ 3293220 w 6891715"/>
                <a:gd name="connsiteY6486" fmla="*/ 2720734 h 6367455"/>
                <a:gd name="connsiteX6487" fmla="*/ 3289409 w 6891715"/>
                <a:gd name="connsiteY6487" fmla="*/ 2735344 h 6367455"/>
                <a:gd name="connsiteX6488" fmla="*/ 3297666 w 6891715"/>
                <a:gd name="connsiteY6488" fmla="*/ 2743602 h 6367455"/>
                <a:gd name="connsiteX6489" fmla="*/ 3308464 w 6891715"/>
                <a:gd name="connsiteY6489" fmla="*/ 2732167 h 6367455"/>
                <a:gd name="connsiteX6490" fmla="*/ 3338952 w 6891715"/>
                <a:gd name="connsiteY6490" fmla="*/ 2737884 h 6367455"/>
                <a:gd name="connsiteX6491" fmla="*/ 3361182 w 6891715"/>
                <a:gd name="connsiteY6491" fmla="*/ 2733755 h 6367455"/>
                <a:gd name="connsiteX6492" fmla="*/ 3380237 w 6891715"/>
                <a:gd name="connsiteY6492" fmla="*/ 2723910 h 6367455"/>
                <a:gd name="connsiteX6493" fmla="*/ 3392940 w 6891715"/>
                <a:gd name="connsiteY6493" fmla="*/ 2732485 h 6367455"/>
                <a:gd name="connsiteX6494" fmla="*/ 3391035 w 6891715"/>
                <a:gd name="connsiteY6494" fmla="*/ 2745190 h 6367455"/>
                <a:gd name="connsiteX6495" fmla="*/ 3398339 w 6891715"/>
                <a:gd name="connsiteY6495" fmla="*/ 2753129 h 6367455"/>
                <a:gd name="connsiteX6496" fmla="*/ 3411360 w 6891715"/>
                <a:gd name="connsiteY6496" fmla="*/ 2767104 h 6367455"/>
                <a:gd name="connsiteX6497" fmla="*/ 3411360 w 6891715"/>
                <a:gd name="connsiteY6497" fmla="*/ 2775043 h 6367455"/>
                <a:gd name="connsiteX6498" fmla="*/ 3405009 w 6891715"/>
                <a:gd name="connsiteY6498" fmla="*/ 2786794 h 6367455"/>
                <a:gd name="connsiteX6499" fmla="*/ 3396434 w 6891715"/>
                <a:gd name="connsiteY6499" fmla="*/ 2782031 h 6367455"/>
                <a:gd name="connsiteX6500" fmla="*/ 3385954 w 6891715"/>
                <a:gd name="connsiteY6500" fmla="*/ 2773455 h 6367455"/>
                <a:gd name="connsiteX6501" fmla="*/ 3390082 w 6891715"/>
                <a:gd name="connsiteY6501" fmla="*/ 2764880 h 6367455"/>
                <a:gd name="connsiteX6502" fmla="*/ 3384366 w 6891715"/>
                <a:gd name="connsiteY6502" fmla="*/ 2753764 h 6367455"/>
                <a:gd name="connsiteX6503" fmla="*/ 3380555 w 6891715"/>
                <a:gd name="connsiteY6503" fmla="*/ 2772502 h 6367455"/>
                <a:gd name="connsiteX6504" fmla="*/ 3370075 w 6891715"/>
                <a:gd name="connsiteY6504" fmla="*/ 2775678 h 6367455"/>
                <a:gd name="connsiteX6505" fmla="*/ 3363088 w 6891715"/>
                <a:gd name="connsiteY6505" fmla="*/ 2799814 h 6367455"/>
                <a:gd name="connsiteX6506" fmla="*/ 3346891 w 6891715"/>
                <a:gd name="connsiteY6506" fmla="*/ 2801402 h 6367455"/>
                <a:gd name="connsiteX6507" fmla="*/ 3344986 w 6891715"/>
                <a:gd name="connsiteY6507" fmla="*/ 2785525 h 6367455"/>
                <a:gd name="connsiteX6508" fmla="*/ 3337046 w 6891715"/>
                <a:gd name="connsiteY6508" fmla="*/ 2777904 h 6367455"/>
                <a:gd name="connsiteX6509" fmla="*/ 3329107 w 6891715"/>
                <a:gd name="connsiteY6509" fmla="*/ 2802355 h 6367455"/>
                <a:gd name="connsiteX6510" fmla="*/ 3309099 w 6891715"/>
                <a:gd name="connsiteY6510" fmla="*/ 2823640 h 6367455"/>
                <a:gd name="connsiteX6511" fmla="*/ 3280517 w 6891715"/>
                <a:gd name="connsiteY6511" fmla="*/ 2828405 h 6367455"/>
                <a:gd name="connsiteX6512" fmla="*/ 3279882 w 6891715"/>
                <a:gd name="connsiteY6512" fmla="*/ 2844917 h 6367455"/>
                <a:gd name="connsiteX6513" fmla="*/ 3262732 w 6891715"/>
                <a:gd name="connsiteY6513" fmla="*/ 2853812 h 6367455"/>
                <a:gd name="connsiteX6514" fmla="*/ 3207473 w 6891715"/>
                <a:gd name="connsiteY6514" fmla="*/ 2844601 h 6367455"/>
                <a:gd name="connsiteX6515" fmla="*/ 3193182 w 6891715"/>
                <a:gd name="connsiteY6515" fmla="*/ 2851905 h 6367455"/>
                <a:gd name="connsiteX6516" fmla="*/ 3204615 w 6891715"/>
                <a:gd name="connsiteY6516" fmla="*/ 2865880 h 6367455"/>
                <a:gd name="connsiteX6517" fmla="*/ 3250029 w 6891715"/>
                <a:gd name="connsiteY6517" fmla="*/ 2864292 h 6367455"/>
                <a:gd name="connsiteX6518" fmla="*/ 3257968 w 6891715"/>
                <a:gd name="connsiteY6518" fmla="*/ 2884298 h 6367455"/>
                <a:gd name="connsiteX6519" fmla="*/ 3247171 w 6891715"/>
                <a:gd name="connsiteY6519" fmla="*/ 2891602 h 6367455"/>
                <a:gd name="connsiteX6520" fmla="*/ 3222717 w 6891715"/>
                <a:gd name="connsiteY6520" fmla="*/ 2881440 h 6367455"/>
                <a:gd name="connsiteX6521" fmla="*/ 3221764 w 6891715"/>
                <a:gd name="connsiteY6521" fmla="*/ 2888744 h 6367455"/>
                <a:gd name="connsiteX6522" fmla="*/ 3210014 w 6891715"/>
                <a:gd name="connsiteY6522" fmla="*/ 2894461 h 6367455"/>
                <a:gd name="connsiteX6523" fmla="*/ 3195087 w 6891715"/>
                <a:gd name="connsiteY6523" fmla="*/ 2897319 h 6367455"/>
                <a:gd name="connsiteX6524" fmla="*/ 3184607 w 6891715"/>
                <a:gd name="connsiteY6524" fmla="*/ 2891602 h 6367455"/>
                <a:gd name="connsiteX6525" fmla="*/ 3176032 w 6891715"/>
                <a:gd name="connsiteY6525" fmla="*/ 2895731 h 6367455"/>
                <a:gd name="connsiteX6526" fmla="*/ 3178891 w 6891715"/>
                <a:gd name="connsiteY6526" fmla="*/ 2903354 h 6367455"/>
                <a:gd name="connsiteX6527" fmla="*/ 3189053 w 6891715"/>
                <a:gd name="connsiteY6527" fmla="*/ 2912884 h 6367455"/>
                <a:gd name="connsiteX6528" fmla="*/ 3200169 w 6891715"/>
                <a:gd name="connsiteY6528" fmla="*/ 2910024 h 6367455"/>
                <a:gd name="connsiteX6529" fmla="*/ 3207155 w 6891715"/>
                <a:gd name="connsiteY6529" fmla="*/ 2911295 h 6367455"/>
                <a:gd name="connsiteX6530" fmla="*/ 3213507 w 6891715"/>
                <a:gd name="connsiteY6530" fmla="*/ 2921142 h 6367455"/>
                <a:gd name="connsiteX6531" fmla="*/ 3219541 w 6891715"/>
                <a:gd name="connsiteY6531" fmla="*/ 2924316 h 6367455"/>
                <a:gd name="connsiteX6532" fmla="*/ 3223034 w 6891715"/>
                <a:gd name="connsiteY6532" fmla="*/ 2920189 h 6367455"/>
                <a:gd name="connsiteX6533" fmla="*/ 3219859 w 6891715"/>
                <a:gd name="connsiteY6533" fmla="*/ 2909707 h 6367455"/>
                <a:gd name="connsiteX6534" fmla="*/ 3216048 w 6891715"/>
                <a:gd name="connsiteY6534" fmla="*/ 2903038 h 6367455"/>
                <a:gd name="connsiteX6535" fmla="*/ 3221447 w 6891715"/>
                <a:gd name="connsiteY6535" fmla="*/ 2895731 h 6367455"/>
                <a:gd name="connsiteX6536" fmla="*/ 3221764 w 6891715"/>
                <a:gd name="connsiteY6536" fmla="*/ 2888744 h 6367455"/>
                <a:gd name="connsiteX6537" fmla="*/ 3253840 w 6891715"/>
                <a:gd name="connsiteY6537" fmla="*/ 2909707 h 6367455"/>
                <a:gd name="connsiteX6538" fmla="*/ 3257016 w 6891715"/>
                <a:gd name="connsiteY6538" fmla="*/ 2929395 h 6367455"/>
                <a:gd name="connsiteX6539" fmla="*/ 3243360 w 6891715"/>
                <a:gd name="connsiteY6539" fmla="*/ 2931935 h 6367455"/>
                <a:gd name="connsiteX6540" fmla="*/ 3250982 w 6891715"/>
                <a:gd name="connsiteY6540" fmla="*/ 2947504 h 6367455"/>
                <a:gd name="connsiteX6541" fmla="*/ 3239549 w 6891715"/>
                <a:gd name="connsiteY6541" fmla="*/ 2962430 h 6367455"/>
                <a:gd name="connsiteX6542" fmla="*/ 3252252 w 6891715"/>
                <a:gd name="connsiteY6542" fmla="*/ 2975770 h 6367455"/>
                <a:gd name="connsiteX6543" fmla="*/ 3240819 w 6891715"/>
                <a:gd name="connsiteY6543" fmla="*/ 2987839 h 6367455"/>
                <a:gd name="connsiteX6544" fmla="*/ 3227163 w 6891715"/>
                <a:gd name="connsiteY6544" fmla="*/ 2976087 h 6367455"/>
                <a:gd name="connsiteX6545" fmla="*/ 3220811 w 6891715"/>
                <a:gd name="connsiteY6545" fmla="*/ 2995144 h 6367455"/>
                <a:gd name="connsiteX6546" fmla="*/ 3241772 w 6891715"/>
                <a:gd name="connsiteY6546" fmla="*/ 3009753 h 6367455"/>
                <a:gd name="connsiteX6547" fmla="*/ 3246536 w 6891715"/>
                <a:gd name="connsiteY6547" fmla="*/ 3023727 h 6367455"/>
                <a:gd name="connsiteX6548" fmla="*/ 3232562 w 6891715"/>
                <a:gd name="connsiteY6548" fmla="*/ 3038337 h 6367455"/>
                <a:gd name="connsiteX6549" fmla="*/ 3243360 w 6891715"/>
                <a:gd name="connsiteY6549" fmla="*/ 3047547 h 6367455"/>
                <a:gd name="connsiteX6550" fmla="*/ 3242725 w 6891715"/>
                <a:gd name="connsiteY6550" fmla="*/ 3067873 h 6367455"/>
                <a:gd name="connsiteX6551" fmla="*/ 3223352 w 6891715"/>
                <a:gd name="connsiteY6551" fmla="*/ 3086930 h 6367455"/>
                <a:gd name="connsiteX6552" fmla="*/ 3222717 w 6891715"/>
                <a:gd name="connsiteY6552" fmla="*/ 3101857 h 6367455"/>
                <a:gd name="connsiteX6553" fmla="*/ 3229069 w 6891715"/>
                <a:gd name="connsiteY6553" fmla="*/ 3125994 h 6367455"/>
                <a:gd name="connsiteX6554" fmla="*/ 3217953 w 6891715"/>
                <a:gd name="connsiteY6554" fmla="*/ 3149179 h 6367455"/>
                <a:gd name="connsiteX6555" fmla="*/ 3218271 w 6891715"/>
                <a:gd name="connsiteY6555" fmla="*/ 3179668 h 6367455"/>
                <a:gd name="connsiteX6556" fmla="*/ 3203662 w 6891715"/>
                <a:gd name="connsiteY6556" fmla="*/ 3231756 h 6367455"/>
                <a:gd name="connsiteX6557" fmla="*/ 3173492 w 6891715"/>
                <a:gd name="connsiteY6557" fmla="*/ 3297185 h 6367455"/>
                <a:gd name="connsiteX6558" fmla="*/ 3148085 w 6891715"/>
                <a:gd name="connsiteY6558" fmla="*/ 3285752 h 6367455"/>
                <a:gd name="connsiteX6559" fmla="*/ 3114422 w 6891715"/>
                <a:gd name="connsiteY6559" fmla="*/ 3290515 h 6367455"/>
                <a:gd name="connsiteX6560" fmla="*/ 3104577 w 6891715"/>
                <a:gd name="connsiteY6560" fmla="*/ 3278763 h 6367455"/>
                <a:gd name="connsiteX6561" fmla="*/ 3065832 w 6891715"/>
                <a:gd name="connsiteY6561" fmla="*/ 3286386 h 6367455"/>
                <a:gd name="connsiteX6562" fmla="*/ 3055352 w 6891715"/>
                <a:gd name="connsiteY6562" fmla="*/ 3310842 h 6367455"/>
                <a:gd name="connsiteX6563" fmla="*/ 3036297 w 6891715"/>
                <a:gd name="connsiteY6563" fmla="*/ 3305761 h 6367455"/>
                <a:gd name="connsiteX6564" fmla="*/ 3032168 w 6891715"/>
                <a:gd name="connsiteY6564" fmla="*/ 3332122 h 6367455"/>
                <a:gd name="connsiteX6565" fmla="*/ 3008985 w 6891715"/>
                <a:gd name="connsiteY6565" fmla="*/ 3359754 h 6367455"/>
                <a:gd name="connsiteX6566" fmla="*/ 3025499 w 6891715"/>
                <a:gd name="connsiteY6566" fmla="*/ 3391193 h 6367455"/>
                <a:gd name="connsiteX6567" fmla="*/ 3022641 w 6891715"/>
                <a:gd name="connsiteY6567" fmla="*/ 3416601 h 6367455"/>
                <a:gd name="connsiteX6568" fmla="*/ 3009620 w 6891715"/>
                <a:gd name="connsiteY6568" fmla="*/ 3418824 h 6367455"/>
                <a:gd name="connsiteX6569" fmla="*/ 2977862 w 6891715"/>
                <a:gd name="connsiteY6569" fmla="*/ 3411837 h 6367455"/>
                <a:gd name="connsiteX6570" fmla="*/ 2930542 w 6891715"/>
                <a:gd name="connsiteY6570" fmla="*/ 3432164 h 6367455"/>
                <a:gd name="connsiteX6571" fmla="*/ 2918792 w 6891715"/>
                <a:gd name="connsiteY6571" fmla="*/ 3423906 h 6367455"/>
                <a:gd name="connsiteX6572" fmla="*/ 2882588 w 6891715"/>
                <a:gd name="connsiteY6572" fmla="*/ 3426447 h 6367455"/>
                <a:gd name="connsiteX6573" fmla="*/ 2883858 w 6891715"/>
                <a:gd name="connsiteY6573" fmla="*/ 3408344 h 6367455"/>
                <a:gd name="connsiteX6574" fmla="*/ 2899419 w 6891715"/>
                <a:gd name="connsiteY6574" fmla="*/ 3403897 h 6367455"/>
                <a:gd name="connsiteX6575" fmla="*/ 2893068 w 6891715"/>
                <a:gd name="connsiteY6575" fmla="*/ 3392463 h 6367455"/>
                <a:gd name="connsiteX6576" fmla="*/ 2903230 w 6891715"/>
                <a:gd name="connsiteY6576" fmla="*/ 3368330 h 6367455"/>
                <a:gd name="connsiteX6577" fmla="*/ 2852100 w 6891715"/>
                <a:gd name="connsiteY6577" fmla="*/ 3293691 h 6367455"/>
                <a:gd name="connsiteX6578" fmla="*/ 2857181 w 6891715"/>
                <a:gd name="connsiteY6578" fmla="*/ 3281306 h 6367455"/>
                <a:gd name="connsiteX6579" fmla="*/ 2867979 w 6891715"/>
                <a:gd name="connsiteY6579" fmla="*/ 3290515 h 6367455"/>
                <a:gd name="connsiteX6580" fmla="*/ 2875283 w 6891715"/>
                <a:gd name="connsiteY6580" fmla="*/ 3289244 h 6367455"/>
                <a:gd name="connsiteX6581" fmla="*/ 2882270 w 6891715"/>
                <a:gd name="connsiteY6581" fmla="*/ 3276541 h 6367455"/>
                <a:gd name="connsiteX6582" fmla="*/ 2867661 w 6891715"/>
                <a:gd name="connsiteY6582" fmla="*/ 3252402 h 6367455"/>
                <a:gd name="connsiteX6583" fmla="*/ 2867661 w 6891715"/>
                <a:gd name="connsiteY6583" fmla="*/ 3241921 h 6367455"/>
                <a:gd name="connsiteX6584" fmla="*/ 2890527 w 6891715"/>
                <a:gd name="connsiteY6584" fmla="*/ 3243826 h 6367455"/>
                <a:gd name="connsiteX6585" fmla="*/ 2892750 w 6891715"/>
                <a:gd name="connsiteY6585" fmla="*/ 3222863 h 6367455"/>
                <a:gd name="connsiteX6586" fmla="*/ 2821930 w 6891715"/>
                <a:gd name="connsiteY6586" fmla="*/ 3147590 h 6367455"/>
                <a:gd name="connsiteX6587" fmla="*/ 2812084 w 6891715"/>
                <a:gd name="connsiteY6587" fmla="*/ 3089788 h 6367455"/>
                <a:gd name="connsiteX6588" fmla="*/ 2795888 w 6891715"/>
                <a:gd name="connsiteY6588" fmla="*/ 3080260 h 6367455"/>
                <a:gd name="connsiteX6589" fmla="*/ 2787313 w 6891715"/>
                <a:gd name="connsiteY6589" fmla="*/ 3042465 h 6367455"/>
                <a:gd name="connsiteX6590" fmla="*/ 2772387 w 6891715"/>
                <a:gd name="connsiteY6590" fmla="*/ 3022457 h 6367455"/>
                <a:gd name="connsiteX6591" fmla="*/ 2790171 w 6891715"/>
                <a:gd name="connsiteY6591" fmla="*/ 3018328 h 6367455"/>
                <a:gd name="connsiteX6592" fmla="*/ 2793347 w 6891715"/>
                <a:gd name="connsiteY6592" fmla="*/ 3008801 h 6367455"/>
                <a:gd name="connsiteX6593" fmla="*/ 2779374 w 6891715"/>
                <a:gd name="connsiteY6593" fmla="*/ 2996097 h 6367455"/>
                <a:gd name="connsiteX6594" fmla="*/ 2775245 w 6891715"/>
                <a:gd name="connsiteY6594" fmla="*/ 2979263 h 6367455"/>
                <a:gd name="connsiteX6595" fmla="*/ 2779056 w 6891715"/>
                <a:gd name="connsiteY6595" fmla="*/ 2969736 h 6367455"/>
                <a:gd name="connsiteX6596" fmla="*/ 2779056 w 6891715"/>
                <a:gd name="connsiteY6596" fmla="*/ 2956077 h 6367455"/>
                <a:gd name="connsiteX6597" fmla="*/ 2768576 w 6891715"/>
                <a:gd name="connsiteY6597" fmla="*/ 2951632 h 6367455"/>
                <a:gd name="connsiteX6598" fmla="*/ 2756825 w 6891715"/>
                <a:gd name="connsiteY6598" fmla="*/ 2957348 h 6367455"/>
                <a:gd name="connsiteX6599" fmla="*/ 2739676 w 6891715"/>
                <a:gd name="connsiteY6599" fmla="*/ 2952267 h 6367455"/>
                <a:gd name="connsiteX6600" fmla="*/ 2741899 w 6891715"/>
                <a:gd name="connsiteY6600" fmla="*/ 2941467 h 6367455"/>
                <a:gd name="connsiteX6601" fmla="*/ 2779691 w 6891715"/>
                <a:gd name="connsiteY6601" fmla="*/ 2919236 h 6367455"/>
                <a:gd name="connsiteX6602" fmla="*/ 2763812 w 6891715"/>
                <a:gd name="connsiteY6602" fmla="*/ 2902720 h 6367455"/>
                <a:gd name="connsiteX6603" fmla="*/ 2759684 w 6891715"/>
                <a:gd name="connsiteY6603" fmla="*/ 2902720 h 6367455"/>
                <a:gd name="connsiteX6604" fmla="*/ 2756190 w 6891715"/>
                <a:gd name="connsiteY6604" fmla="*/ 2903038 h 6367455"/>
                <a:gd name="connsiteX6605" fmla="*/ 2753332 w 6891715"/>
                <a:gd name="connsiteY6605" fmla="*/ 2903672 h 6367455"/>
                <a:gd name="connsiteX6606" fmla="*/ 2752379 w 6891715"/>
                <a:gd name="connsiteY6606" fmla="*/ 2903989 h 6367455"/>
                <a:gd name="connsiteX6607" fmla="*/ 2752062 w 6891715"/>
                <a:gd name="connsiteY6607" fmla="*/ 2904623 h 6367455"/>
                <a:gd name="connsiteX6608" fmla="*/ 2751426 w 6891715"/>
                <a:gd name="connsiteY6608" fmla="*/ 2906529 h 6367455"/>
                <a:gd name="connsiteX6609" fmla="*/ 2751109 w 6891715"/>
                <a:gd name="connsiteY6609" fmla="*/ 2909072 h 6367455"/>
                <a:gd name="connsiteX6610" fmla="*/ 2751109 w 6891715"/>
                <a:gd name="connsiteY6610" fmla="*/ 2911930 h 6367455"/>
                <a:gd name="connsiteX6611" fmla="*/ 2751109 w 6891715"/>
                <a:gd name="connsiteY6611" fmla="*/ 2917011 h 6367455"/>
                <a:gd name="connsiteX6612" fmla="*/ 2751109 w 6891715"/>
                <a:gd name="connsiteY6612" fmla="*/ 2919236 h 6367455"/>
                <a:gd name="connsiteX6613" fmla="*/ 2745710 w 6891715"/>
                <a:gd name="connsiteY6613" fmla="*/ 2915423 h 6367455"/>
                <a:gd name="connsiteX6614" fmla="*/ 2746980 w 6891715"/>
                <a:gd name="connsiteY6614" fmla="*/ 2898272 h 6367455"/>
                <a:gd name="connsiteX6615" fmla="*/ 2733642 w 6891715"/>
                <a:gd name="connsiteY6615" fmla="*/ 2887156 h 6367455"/>
                <a:gd name="connsiteX6616" fmla="*/ 2729513 w 6891715"/>
                <a:gd name="connsiteY6616" fmla="*/ 2872231 h 6367455"/>
                <a:gd name="connsiteX6617" fmla="*/ 2720621 w 6891715"/>
                <a:gd name="connsiteY6617" fmla="*/ 2826815 h 6367455"/>
                <a:gd name="connsiteX6618" fmla="*/ 2717763 w 6891715"/>
                <a:gd name="connsiteY6618" fmla="*/ 2769962 h 6367455"/>
                <a:gd name="connsiteX6619" fmla="*/ 2718432 w 6891715"/>
                <a:gd name="connsiteY6619" fmla="*/ 2770111 h 6367455"/>
                <a:gd name="connsiteX6620" fmla="*/ 2705803 w 6891715"/>
                <a:gd name="connsiteY6620" fmla="*/ 2755583 h 6367455"/>
                <a:gd name="connsiteX6621" fmla="*/ 2681365 w 6891715"/>
                <a:gd name="connsiteY6621" fmla="*/ 2751773 h 6367455"/>
                <a:gd name="connsiteX6622" fmla="*/ 2680413 w 6891715"/>
                <a:gd name="connsiteY6622" fmla="*/ 2744153 h 6367455"/>
                <a:gd name="connsiteX6623" fmla="*/ 2666449 w 6891715"/>
                <a:gd name="connsiteY6623" fmla="*/ 2735898 h 6367455"/>
                <a:gd name="connsiteX6624" fmla="*/ 2677874 w 6891715"/>
                <a:gd name="connsiteY6624" fmla="*/ 2696847 h 6367455"/>
                <a:gd name="connsiteX6625" fmla="*/ 2668353 w 6891715"/>
                <a:gd name="connsiteY6625" fmla="*/ 2675893 h 6367455"/>
                <a:gd name="connsiteX6626" fmla="*/ 2668988 w 6891715"/>
                <a:gd name="connsiteY6626" fmla="*/ 2646365 h 6367455"/>
                <a:gd name="connsiteX6627" fmla="*/ 2675335 w 6891715"/>
                <a:gd name="connsiteY6627" fmla="*/ 2662240 h 6367455"/>
                <a:gd name="connsiteX6628" fmla="*/ 2678509 w 6891715"/>
                <a:gd name="connsiteY6628" fmla="*/ 2640968 h 6367455"/>
                <a:gd name="connsiteX6629" fmla="*/ 2676288 w 6891715"/>
                <a:gd name="connsiteY6629" fmla="*/ 2617791 h 6367455"/>
                <a:gd name="connsiteX6630" fmla="*/ 2655976 w 6891715"/>
                <a:gd name="connsiteY6630" fmla="*/ 2621282 h 6367455"/>
                <a:gd name="connsiteX6631" fmla="*/ 2646771 w 6891715"/>
                <a:gd name="connsiteY6631" fmla="*/ 2635889 h 6367455"/>
                <a:gd name="connsiteX6632" fmla="*/ 2659784 w 6891715"/>
                <a:gd name="connsiteY6632" fmla="*/ 2674939 h 6367455"/>
                <a:gd name="connsiteX6633" fmla="*/ 2657879 w 6891715"/>
                <a:gd name="connsiteY6633" fmla="*/ 2686687 h 6367455"/>
                <a:gd name="connsiteX6634" fmla="*/ 2649310 w 6891715"/>
                <a:gd name="connsiteY6634" fmla="*/ 2693036 h 6367455"/>
                <a:gd name="connsiteX6635" fmla="*/ 2646136 w 6891715"/>
                <a:gd name="connsiteY6635" fmla="*/ 2672717 h 6367455"/>
                <a:gd name="connsiteX6636" fmla="*/ 2642962 w 6891715"/>
                <a:gd name="connsiteY6636" fmla="*/ 2665414 h 6367455"/>
                <a:gd name="connsiteX6637" fmla="*/ 2643597 w 6891715"/>
                <a:gd name="connsiteY6637" fmla="*/ 2657159 h 6367455"/>
                <a:gd name="connsiteX6638" fmla="*/ 2631854 w 6891715"/>
                <a:gd name="connsiteY6638" fmla="*/ 2658430 h 6367455"/>
                <a:gd name="connsiteX6639" fmla="*/ 2637567 w 6891715"/>
                <a:gd name="connsiteY6639" fmla="*/ 2679067 h 6367455"/>
                <a:gd name="connsiteX6640" fmla="*/ 2632489 w 6891715"/>
                <a:gd name="connsiteY6640" fmla="*/ 2705737 h 6367455"/>
                <a:gd name="connsiteX6641" fmla="*/ 2650579 w 6891715"/>
                <a:gd name="connsiteY6641" fmla="*/ 2720341 h 6367455"/>
                <a:gd name="connsiteX6642" fmla="*/ 2647722 w 6891715"/>
                <a:gd name="connsiteY6642" fmla="*/ 2746693 h 6367455"/>
                <a:gd name="connsiteX6643" fmla="*/ 2636298 w 6891715"/>
                <a:gd name="connsiteY6643" fmla="*/ 2747963 h 6367455"/>
                <a:gd name="connsiteX6644" fmla="*/ 2633124 w 6891715"/>
                <a:gd name="connsiteY6644" fmla="*/ 2773998 h 6367455"/>
                <a:gd name="connsiteX6645" fmla="*/ 2623920 w 6891715"/>
                <a:gd name="connsiteY6645" fmla="*/ 2784475 h 6367455"/>
                <a:gd name="connsiteX6646" fmla="*/ 2600434 w 6891715"/>
                <a:gd name="connsiteY6646" fmla="*/ 2781934 h 6367455"/>
                <a:gd name="connsiteX6647" fmla="*/ 2586787 w 6891715"/>
                <a:gd name="connsiteY6647" fmla="*/ 2789236 h 6367455"/>
                <a:gd name="connsiteX6648" fmla="*/ 2571870 w 6891715"/>
                <a:gd name="connsiteY6648" fmla="*/ 2774633 h 6367455"/>
                <a:gd name="connsiteX6649" fmla="*/ 2577583 w 6891715"/>
                <a:gd name="connsiteY6649" fmla="*/ 2799714 h 6367455"/>
                <a:gd name="connsiteX6650" fmla="*/ 2549970 w 6891715"/>
                <a:gd name="connsiteY6650" fmla="*/ 2818130 h 6367455"/>
                <a:gd name="connsiteX6651" fmla="*/ 2544893 w 6891715"/>
                <a:gd name="connsiteY6651" fmla="*/ 2839084 h 6367455"/>
                <a:gd name="connsiteX6652" fmla="*/ 2529023 w 6891715"/>
                <a:gd name="connsiteY6652" fmla="*/ 2837179 h 6367455"/>
                <a:gd name="connsiteX6653" fmla="*/ 2524898 w 6891715"/>
                <a:gd name="connsiteY6653" fmla="*/ 2843846 h 6367455"/>
                <a:gd name="connsiteX6654" fmla="*/ 2536322 w 6891715"/>
                <a:gd name="connsiteY6654" fmla="*/ 2852736 h 6367455"/>
                <a:gd name="connsiteX6655" fmla="*/ 2528389 w 6891715"/>
                <a:gd name="connsiteY6655" fmla="*/ 2862578 h 6367455"/>
                <a:gd name="connsiteX6656" fmla="*/ 2517598 w 6891715"/>
                <a:gd name="connsiteY6656" fmla="*/ 2864483 h 6367455"/>
                <a:gd name="connsiteX6657" fmla="*/ 2509981 w 6891715"/>
                <a:gd name="connsiteY6657" fmla="*/ 2866389 h 6367455"/>
                <a:gd name="connsiteX6658" fmla="*/ 2506807 w 6891715"/>
                <a:gd name="connsiteY6658" fmla="*/ 2867023 h 6367455"/>
                <a:gd name="connsiteX6659" fmla="*/ 2504903 w 6891715"/>
                <a:gd name="connsiteY6659" fmla="*/ 2867975 h 6367455"/>
                <a:gd name="connsiteX6660" fmla="*/ 2504268 w 6891715"/>
                <a:gd name="connsiteY6660" fmla="*/ 2868928 h 6367455"/>
                <a:gd name="connsiteX6661" fmla="*/ 2503952 w 6891715"/>
                <a:gd name="connsiteY6661" fmla="*/ 2869563 h 6367455"/>
                <a:gd name="connsiteX6662" fmla="*/ 2502999 w 6891715"/>
                <a:gd name="connsiteY6662" fmla="*/ 2872103 h 6367455"/>
                <a:gd name="connsiteX6663" fmla="*/ 2501730 w 6891715"/>
                <a:gd name="connsiteY6663" fmla="*/ 2875277 h 6367455"/>
                <a:gd name="connsiteX6664" fmla="*/ 2500777 w 6891715"/>
                <a:gd name="connsiteY6664" fmla="*/ 2879088 h 6367455"/>
                <a:gd name="connsiteX6665" fmla="*/ 2499190 w 6891715"/>
                <a:gd name="connsiteY6665" fmla="*/ 2885437 h 6367455"/>
                <a:gd name="connsiteX6666" fmla="*/ 2498873 w 6891715"/>
                <a:gd name="connsiteY6666" fmla="*/ 2888295 h 6367455"/>
                <a:gd name="connsiteX6667" fmla="*/ 2479196 w 6891715"/>
                <a:gd name="connsiteY6667" fmla="*/ 2919092 h 6367455"/>
                <a:gd name="connsiteX6668" fmla="*/ 2452536 w 6891715"/>
                <a:gd name="connsiteY6668" fmla="*/ 2925442 h 6367455"/>
                <a:gd name="connsiteX6669" fmla="*/ 2434445 w 6891715"/>
                <a:gd name="connsiteY6669" fmla="*/ 2941316 h 6367455"/>
                <a:gd name="connsiteX6670" fmla="*/ 2412546 w 6891715"/>
                <a:gd name="connsiteY6670" fmla="*/ 2943856 h 6367455"/>
                <a:gd name="connsiteX6671" fmla="*/ 2406199 w 6891715"/>
                <a:gd name="connsiteY6671" fmla="*/ 2961954 h 6367455"/>
                <a:gd name="connsiteX6672" fmla="*/ 2358910 w 6891715"/>
                <a:gd name="connsiteY6672" fmla="*/ 2965446 h 6367455"/>
                <a:gd name="connsiteX6673" fmla="*/ 2325902 w 6891715"/>
                <a:gd name="connsiteY6673" fmla="*/ 2956239 h 6367455"/>
                <a:gd name="connsiteX6674" fmla="*/ 2291942 w 6891715"/>
                <a:gd name="connsiteY6674" fmla="*/ 2950206 h 6367455"/>
                <a:gd name="connsiteX6675" fmla="*/ 2297020 w 6891715"/>
                <a:gd name="connsiteY6675" fmla="*/ 2924807 h 6367455"/>
                <a:gd name="connsiteX6676" fmla="*/ 2267822 w 6891715"/>
                <a:gd name="connsiteY6676" fmla="*/ 2929252 h 6367455"/>
                <a:gd name="connsiteX6677" fmla="*/ 2226879 w 6891715"/>
                <a:gd name="connsiteY6677" fmla="*/ 2886389 h 6367455"/>
                <a:gd name="connsiteX6678" fmla="*/ 2197364 w 6891715"/>
                <a:gd name="connsiteY6678" fmla="*/ 2883216 h 6367455"/>
                <a:gd name="connsiteX6679" fmla="*/ 2191016 w 6891715"/>
                <a:gd name="connsiteY6679" fmla="*/ 2862578 h 6367455"/>
                <a:gd name="connsiteX6680" fmla="*/ 2178955 w 6891715"/>
                <a:gd name="connsiteY6680" fmla="*/ 2853371 h 6367455"/>
                <a:gd name="connsiteX6681" fmla="*/ 2188477 w 6891715"/>
                <a:gd name="connsiteY6681" fmla="*/ 2836226 h 6367455"/>
                <a:gd name="connsiteX6682" fmla="*/ 2197681 w 6891715"/>
                <a:gd name="connsiteY6682" fmla="*/ 2806700 h 6367455"/>
                <a:gd name="connsiteX6683" fmla="*/ 2216723 w 6891715"/>
                <a:gd name="connsiteY6683" fmla="*/ 2820034 h 6367455"/>
                <a:gd name="connsiteX6684" fmla="*/ 2224022 w 6891715"/>
                <a:gd name="connsiteY6684" fmla="*/ 2809240 h 6367455"/>
                <a:gd name="connsiteX6685" fmla="*/ 2253857 w 6891715"/>
                <a:gd name="connsiteY6685" fmla="*/ 2822891 h 6367455"/>
                <a:gd name="connsiteX6686" fmla="*/ 2244334 w 6891715"/>
                <a:gd name="connsiteY6686" fmla="*/ 2811462 h 6367455"/>
                <a:gd name="connsiteX6687" fmla="*/ 2243066 w 6891715"/>
                <a:gd name="connsiteY6687" fmla="*/ 2799714 h 6367455"/>
                <a:gd name="connsiteX6688" fmla="*/ 2283373 w 6891715"/>
                <a:gd name="connsiteY6688" fmla="*/ 2782569 h 6367455"/>
                <a:gd name="connsiteX6689" fmla="*/ 2235450 w 6891715"/>
                <a:gd name="connsiteY6689" fmla="*/ 2793365 h 6367455"/>
                <a:gd name="connsiteX6690" fmla="*/ 2224976 w 6891715"/>
                <a:gd name="connsiteY6690" fmla="*/ 2773679 h 6367455"/>
                <a:gd name="connsiteX6691" fmla="*/ 2235132 w 6891715"/>
                <a:gd name="connsiteY6691" fmla="*/ 2752408 h 6367455"/>
                <a:gd name="connsiteX6692" fmla="*/ 2251001 w 6891715"/>
                <a:gd name="connsiteY6692" fmla="*/ 2748280 h 6367455"/>
                <a:gd name="connsiteX6693" fmla="*/ 2258618 w 6891715"/>
                <a:gd name="connsiteY6693" fmla="*/ 2737486 h 6367455"/>
                <a:gd name="connsiteX6694" fmla="*/ 2242432 w 6891715"/>
                <a:gd name="connsiteY6694" fmla="*/ 2730184 h 6367455"/>
                <a:gd name="connsiteX6695" fmla="*/ 2245287 w 6891715"/>
                <a:gd name="connsiteY6695" fmla="*/ 2720658 h 6367455"/>
                <a:gd name="connsiteX6696" fmla="*/ 2261156 w 6891715"/>
                <a:gd name="connsiteY6696" fmla="*/ 2707958 h 6367455"/>
                <a:gd name="connsiteX6697" fmla="*/ 2261156 w 6891715"/>
                <a:gd name="connsiteY6697" fmla="*/ 2703514 h 6367455"/>
                <a:gd name="connsiteX6698" fmla="*/ 2245287 w 6891715"/>
                <a:gd name="connsiteY6698" fmla="*/ 2694307 h 6367455"/>
                <a:gd name="connsiteX6699" fmla="*/ 2232909 w 6891715"/>
                <a:gd name="connsiteY6699" fmla="*/ 2720024 h 6367455"/>
                <a:gd name="connsiteX6700" fmla="*/ 2214502 w 6891715"/>
                <a:gd name="connsiteY6700" fmla="*/ 2707641 h 6367455"/>
                <a:gd name="connsiteX6701" fmla="*/ 2211646 w 6891715"/>
                <a:gd name="connsiteY6701" fmla="*/ 2733675 h 6367455"/>
                <a:gd name="connsiteX6702" fmla="*/ 2197998 w 6891715"/>
                <a:gd name="connsiteY6702" fmla="*/ 2725421 h 6367455"/>
                <a:gd name="connsiteX6703" fmla="*/ 2197046 w 6891715"/>
                <a:gd name="connsiteY6703" fmla="*/ 2711768 h 6367455"/>
                <a:gd name="connsiteX6704" fmla="*/ 2191333 w 6891715"/>
                <a:gd name="connsiteY6704" fmla="*/ 2703196 h 6367455"/>
                <a:gd name="connsiteX6705" fmla="*/ 2204980 w 6891715"/>
                <a:gd name="connsiteY6705" fmla="*/ 2676845 h 6367455"/>
                <a:gd name="connsiteX6706" fmla="*/ 2223072 w 6891715"/>
                <a:gd name="connsiteY6706" fmla="*/ 2685099 h 6367455"/>
                <a:gd name="connsiteX6707" fmla="*/ 2224976 w 6891715"/>
                <a:gd name="connsiteY6707" fmla="*/ 2659700 h 6367455"/>
                <a:gd name="connsiteX6708" fmla="*/ 2227833 w 6891715"/>
                <a:gd name="connsiteY6708" fmla="*/ 2657478 h 6367455"/>
                <a:gd name="connsiteX6709" fmla="*/ 2233862 w 6891715"/>
                <a:gd name="connsiteY6709" fmla="*/ 2652715 h 6367455"/>
                <a:gd name="connsiteX6710" fmla="*/ 2237035 w 6891715"/>
                <a:gd name="connsiteY6710" fmla="*/ 2649540 h 6367455"/>
                <a:gd name="connsiteX6711" fmla="*/ 2239257 w 6891715"/>
                <a:gd name="connsiteY6711" fmla="*/ 2646683 h 6367455"/>
                <a:gd name="connsiteX6712" fmla="*/ 2241161 w 6891715"/>
                <a:gd name="connsiteY6712" fmla="*/ 2644460 h 6367455"/>
                <a:gd name="connsiteX6713" fmla="*/ 2241479 w 6891715"/>
                <a:gd name="connsiteY6713" fmla="*/ 2643508 h 6367455"/>
                <a:gd name="connsiteX6714" fmla="*/ 2241479 w 6891715"/>
                <a:gd name="connsiteY6714" fmla="*/ 2642873 h 6367455"/>
                <a:gd name="connsiteX6715" fmla="*/ 2241479 w 6891715"/>
                <a:gd name="connsiteY6715" fmla="*/ 2642555 h 6367455"/>
                <a:gd name="connsiteX6716" fmla="*/ 2241798 w 6891715"/>
                <a:gd name="connsiteY6716" fmla="*/ 2642555 h 6367455"/>
                <a:gd name="connsiteX6717" fmla="*/ 2243702 w 6891715"/>
                <a:gd name="connsiteY6717" fmla="*/ 2642873 h 6367455"/>
                <a:gd name="connsiteX6718" fmla="*/ 2248461 w 6891715"/>
                <a:gd name="connsiteY6718" fmla="*/ 2646048 h 6367455"/>
                <a:gd name="connsiteX6719" fmla="*/ 2256713 w 6891715"/>
                <a:gd name="connsiteY6719" fmla="*/ 2651127 h 6367455"/>
                <a:gd name="connsiteX6720" fmla="*/ 2264966 w 6891715"/>
                <a:gd name="connsiteY6720" fmla="*/ 2632078 h 6367455"/>
                <a:gd name="connsiteX6721" fmla="*/ 2259571 w 6891715"/>
                <a:gd name="connsiteY6721" fmla="*/ 2626999 h 6367455"/>
                <a:gd name="connsiteX6722" fmla="*/ 2242432 w 6891715"/>
                <a:gd name="connsiteY6722" fmla="*/ 2639698 h 6367455"/>
                <a:gd name="connsiteX6723" fmla="*/ 2232909 w 6891715"/>
                <a:gd name="connsiteY6723" fmla="*/ 2632395 h 6367455"/>
                <a:gd name="connsiteX6724" fmla="*/ 2216406 w 6891715"/>
                <a:gd name="connsiteY6724" fmla="*/ 2645095 h 6367455"/>
                <a:gd name="connsiteX6725" fmla="*/ 2211646 w 6891715"/>
                <a:gd name="connsiteY6725" fmla="*/ 2633665 h 6367455"/>
                <a:gd name="connsiteX6726" fmla="*/ 2225609 w 6891715"/>
                <a:gd name="connsiteY6726" fmla="*/ 2614615 h 6367455"/>
                <a:gd name="connsiteX6727" fmla="*/ 2237035 w 6891715"/>
                <a:gd name="connsiteY6727" fmla="*/ 2592073 h 6367455"/>
                <a:gd name="connsiteX6728" fmla="*/ 2260205 w 6891715"/>
                <a:gd name="connsiteY6728" fmla="*/ 2583819 h 6367455"/>
                <a:gd name="connsiteX6729" fmla="*/ 2263060 w 6891715"/>
                <a:gd name="connsiteY6729" fmla="*/ 2568896 h 6367455"/>
                <a:gd name="connsiteX6730" fmla="*/ 2245287 w 6891715"/>
                <a:gd name="connsiteY6730" fmla="*/ 2569214 h 6367455"/>
                <a:gd name="connsiteX6731" fmla="*/ 2264013 w 6891715"/>
                <a:gd name="connsiteY6731" fmla="*/ 2548576 h 6367455"/>
                <a:gd name="connsiteX6732" fmla="*/ 2274486 w 6891715"/>
                <a:gd name="connsiteY6732" fmla="*/ 2524764 h 6367455"/>
                <a:gd name="connsiteX6733" fmla="*/ 2276390 w 6891715"/>
                <a:gd name="connsiteY6733" fmla="*/ 2521589 h 6367455"/>
                <a:gd name="connsiteX6734" fmla="*/ 2288133 w 6891715"/>
                <a:gd name="connsiteY6734" fmla="*/ 2517779 h 6367455"/>
                <a:gd name="connsiteX6735" fmla="*/ 2285278 w 6891715"/>
                <a:gd name="connsiteY6735" fmla="*/ 2560324 h 6367455"/>
                <a:gd name="connsiteX6736" fmla="*/ 2292893 w 6891715"/>
                <a:gd name="connsiteY6736" fmla="*/ 2570485 h 6367455"/>
                <a:gd name="connsiteX6737" fmla="*/ 2297656 w 6891715"/>
                <a:gd name="connsiteY6737" fmla="*/ 2512700 h 6367455"/>
                <a:gd name="connsiteX6738" fmla="*/ 2328123 w 6891715"/>
                <a:gd name="connsiteY6738" fmla="*/ 2498726 h 6367455"/>
                <a:gd name="connsiteX6739" fmla="*/ 2315429 w 6891715"/>
                <a:gd name="connsiteY6739" fmla="*/ 2494594 h 6367455"/>
                <a:gd name="connsiteX6740" fmla="*/ 2290038 w 6891715"/>
                <a:gd name="connsiteY6740" fmla="*/ 2503489 h 6367455"/>
                <a:gd name="connsiteX6741" fmla="*/ 2293212 w 6891715"/>
                <a:gd name="connsiteY6741" fmla="*/ 2487610 h 6367455"/>
                <a:gd name="connsiteX6742" fmla="*/ 2278612 w 6891715"/>
                <a:gd name="connsiteY6742" fmla="*/ 2503489 h 6367455"/>
                <a:gd name="connsiteX6743" fmla="*/ 2250048 w 6891715"/>
                <a:gd name="connsiteY6743" fmla="*/ 2517144 h 6367455"/>
                <a:gd name="connsiteX6744" fmla="*/ 2241798 w 6891715"/>
                <a:gd name="connsiteY6744" fmla="*/ 2546990 h 6367455"/>
                <a:gd name="connsiteX6745" fmla="*/ 2213550 w 6891715"/>
                <a:gd name="connsiteY6745" fmla="*/ 2566039 h 6367455"/>
                <a:gd name="connsiteX6746" fmla="*/ 2206249 w 6891715"/>
                <a:gd name="connsiteY6746" fmla="*/ 2575564 h 6367455"/>
                <a:gd name="connsiteX6747" fmla="*/ 2183715 w 6891715"/>
                <a:gd name="connsiteY6747" fmla="*/ 2563182 h 6367455"/>
                <a:gd name="connsiteX6748" fmla="*/ 2169117 w 6891715"/>
                <a:gd name="connsiteY6748" fmla="*/ 2573658 h 6367455"/>
                <a:gd name="connsiteX6749" fmla="*/ 2149756 w 6891715"/>
                <a:gd name="connsiteY6749" fmla="*/ 2544449 h 6367455"/>
                <a:gd name="connsiteX6750" fmla="*/ 2149439 w 6891715"/>
                <a:gd name="connsiteY6750" fmla="*/ 2535242 h 6367455"/>
                <a:gd name="connsiteX6751" fmla="*/ 2166578 w 6891715"/>
                <a:gd name="connsiteY6751" fmla="*/ 2537146 h 6367455"/>
                <a:gd name="connsiteX6752" fmla="*/ 2168800 w 6891715"/>
                <a:gd name="connsiteY6752" fmla="*/ 2516191 h 6367455"/>
                <a:gd name="connsiteX6753" fmla="*/ 2183399 w 6891715"/>
                <a:gd name="connsiteY6753" fmla="*/ 2530480 h 6367455"/>
                <a:gd name="connsiteX6754" fmla="*/ 2216088 w 6891715"/>
                <a:gd name="connsiteY6754" fmla="*/ 2509202 h 6367455"/>
                <a:gd name="connsiteX6755" fmla="*/ 2187842 w 6891715"/>
                <a:gd name="connsiteY6755" fmla="*/ 2511428 h 6367455"/>
                <a:gd name="connsiteX6756" fmla="*/ 2178955 w 6891715"/>
                <a:gd name="connsiteY6756" fmla="*/ 2506347 h 6367455"/>
                <a:gd name="connsiteX6757" fmla="*/ 2176734 w 6891715"/>
                <a:gd name="connsiteY6757" fmla="*/ 2489517 h 6367455"/>
                <a:gd name="connsiteX6758" fmla="*/ 2203076 w 6891715"/>
                <a:gd name="connsiteY6758" fmla="*/ 2475554 h 6367455"/>
                <a:gd name="connsiteX6759" fmla="*/ 2181178 w 6891715"/>
                <a:gd name="connsiteY6759" fmla="*/ 2477773 h 6367455"/>
                <a:gd name="connsiteX6760" fmla="*/ 2181813 w 6891715"/>
                <a:gd name="connsiteY6760" fmla="*/ 2465073 h 6367455"/>
                <a:gd name="connsiteX6761" fmla="*/ 2169117 w 6891715"/>
                <a:gd name="connsiteY6761" fmla="*/ 2453962 h 6367455"/>
                <a:gd name="connsiteX6762" fmla="*/ 2180543 w 6891715"/>
                <a:gd name="connsiteY6762" fmla="*/ 2439040 h 6367455"/>
                <a:gd name="connsiteX6763" fmla="*/ 2172290 w 6891715"/>
                <a:gd name="connsiteY6763" fmla="*/ 2438087 h 6367455"/>
                <a:gd name="connsiteX6764" fmla="*/ 2159594 w 6891715"/>
                <a:gd name="connsiteY6764" fmla="*/ 2444438 h 6367455"/>
                <a:gd name="connsiteX6765" fmla="*/ 2141505 w 6891715"/>
                <a:gd name="connsiteY6765" fmla="*/ 2433007 h 6367455"/>
                <a:gd name="connsiteX6766" fmla="*/ 2149756 w 6891715"/>
                <a:gd name="connsiteY6766" fmla="*/ 2422530 h 6367455"/>
                <a:gd name="connsiteX6767" fmla="*/ 2138331 w 6891715"/>
                <a:gd name="connsiteY6767" fmla="*/ 2421258 h 6367455"/>
                <a:gd name="connsiteX6768" fmla="*/ 2143091 w 6891715"/>
                <a:gd name="connsiteY6768" fmla="*/ 2403163 h 6367455"/>
                <a:gd name="connsiteX6769" fmla="*/ 2158959 w 6891715"/>
                <a:gd name="connsiteY6769" fmla="*/ 2402208 h 6367455"/>
                <a:gd name="connsiteX6770" fmla="*/ 2184669 w 6891715"/>
                <a:gd name="connsiteY6770" fmla="*/ 2408243 h 6367455"/>
                <a:gd name="connsiteX6771" fmla="*/ 2209741 w 6891715"/>
                <a:gd name="connsiteY6771" fmla="*/ 2392366 h 6367455"/>
                <a:gd name="connsiteX6772" fmla="*/ 2253223 w 6891715"/>
                <a:gd name="connsiteY6772" fmla="*/ 2401575 h 6367455"/>
                <a:gd name="connsiteX6773" fmla="*/ 2274486 w 6891715"/>
                <a:gd name="connsiteY6773" fmla="*/ 2389510 h 6367455"/>
                <a:gd name="connsiteX6774" fmla="*/ 2317968 w 6891715"/>
                <a:gd name="connsiteY6774" fmla="*/ 2416815 h 6367455"/>
                <a:gd name="connsiteX6775" fmla="*/ 2312891 w 6891715"/>
                <a:gd name="connsiteY6775" fmla="*/ 2438722 h 6367455"/>
                <a:gd name="connsiteX6776" fmla="*/ 2328441 w 6891715"/>
                <a:gd name="connsiteY6776" fmla="*/ 2426022 h 6367455"/>
                <a:gd name="connsiteX6777" fmla="*/ 2341136 w 6891715"/>
                <a:gd name="connsiteY6777" fmla="*/ 2440627 h 6367455"/>
                <a:gd name="connsiteX6778" fmla="*/ 2347484 w 6891715"/>
                <a:gd name="connsiteY6778" fmla="*/ 2426022 h 6367455"/>
                <a:gd name="connsiteX6779" fmla="*/ 2329710 w 6891715"/>
                <a:gd name="connsiteY6779" fmla="*/ 2412053 h 6367455"/>
                <a:gd name="connsiteX6780" fmla="*/ 2325902 w 6891715"/>
                <a:gd name="connsiteY6780" fmla="*/ 2398716 h 6367455"/>
                <a:gd name="connsiteX6781" fmla="*/ 2386204 w 6891715"/>
                <a:gd name="connsiteY6781" fmla="*/ 2376172 h 6367455"/>
                <a:gd name="connsiteX6782" fmla="*/ 2384935 w 6891715"/>
                <a:gd name="connsiteY6782" fmla="*/ 2359030 h 6367455"/>
                <a:gd name="connsiteX6783" fmla="*/ 2353197 w 6891715"/>
                <a:gd name="connsiteY6783" fmla="*/ 2371094 h 6367455"/>
                <a:gd name="connsiteX6784" fmla="*/ 2361765 w 6891715"/>
                <a:gd name="connsiteY6784" fmla="*/ 2356172 h 6367455"/>
                <a:gd name="connsiteX6785" fmla="*/ 2361448 w 6891715"/>
                <a:gd name="connsiteY6785" fmla="*/ 2331725 h 6367455"/>
                <a:gd name="connsiteX6786" fmla="*/ 2383348 w 6891715"/>
                <a:gd name="connsiteY6786" fmla="*/ 2299021 h 6367455"/>
                <a:gd name="connsiteX6787" fmla="*/ 2345898 w 6891715"/>
                <a:gd name="connsiteY6787" fmla="*/ 2332040 h 6367455"/>
                <a:gd name="connsiteX6788" fmla="*/ 2345898 w 6891715"/>
                <a:gd name="connsiteY6788" fmla="*/ 2368872 h 6367455"/>
                <a:gd name="connsiteX6789" fmla="*/ 2330346 w 6891715"/>
                <a:gd name="connsiteY6789" fmla="*/ 2378397 h 6367455"/>
                <a:gd name="connsiteX6790" fmla="*/ 2320824 w 6891715"/>
                <a:gd name="connsiteY6790" fmla="*/ 2367285 h 6367455"/>
                <a:gd name="connsiteX6791" fmla="*/ 2313208 w 6891715"/>
                <a:gd name="connsiteY6791" fmla="*/ 2374587 h 6367455"/>
                <a:gd name="connsiteX6792" fmla="*/ 2271948 w 6891715"/>
                <a:gd name="connsiteY6792" fmla="*/ 2374904 h 6367455"/>
                <a:gd name="connsiteX6793" fmla="*/ 2271948 w 6891715"/>
                <a:gd name="connsiteY6793" fmla="*/ 2363157 h 6367455"/>
                <a:gd name="connsiteX6794" fmla="*/ 2287500 w 6891715"/>
                <a:gd name="connsiteY6794" fmla="*/ 2339979 h 6367455"/>
                <a:gd name="connsiteX6795" fmla="*/ 2263378 w 6891715"/>
                <a:gd name="connsiteY6795" fmla="*/ 2359030 h 6367455"/>
                <a:gd name="connsiteX6796" fmla="*/ 2263378 w 6891715"/>
                <a:gd name="connsiteY6796" fmla="*/ 2376172 h 6367455"/>
                <a:gd name="connsiteX6797" fmla="*/ 2245605 w 6891715"/>
                <a:gd name="connsiteY6797" fmla="*/ 2379350 h 6367455"/>
                <a:gd name="connsiteX6798" fmla="*/ 2210694 w 6891715"/>
                <a:gd name="connsiteY6798" fmla="*/ 2377443 h 6367455"/>
                <a:gd name="connsiteX6799" fmla="*/ 2176100 w 6891715"/>
                <a:gd name="connsiteY6799" fmla="*/ 2399987 h 6367455"/>
                <a:gd name="connsiteX6800" fmla="*/ 2153882 w 6891715"/>
                <a:gd name="connsiteY6800" fmla="*/ 2391732 h 6367455"/>
                <a:gd name="connsiteX6801" fmla="*/ 2145948 w 6891715"/>
                <a:gd name="connsiteY6801" fmla="*/ 2379350 h 6367455"/>
                <a:gd name="connsiteX6802" fmla="*/ 2160864 w 6891715"/>
                <a:gd name="connsiteY6802" fmla="*/ 2371729 h 6367455"/>
                <a:gd name="connsiteX6803" fmla="*/ 2136427 w 6891715"/>
                <a:gd name="connsiteY6803" fmla="*/ 2362204 h 6367455"/>
                <a:gd name="connsiteX6804" fmla="*/ 2178639 w 6891715"/>
                <a:gd name="connsiteY6804" fmla="*/ 2342201 h 6367455"/>
                <a:gd name="connsiteX6805" fmla="*/ 2167847 w 6891715"/>
                <a:gd name="connsiteY6805" fmla="*/ 2339979 h 6367455"/>
                <a:gd name="connsiteX6806" fmla="*/ 2173243 w 6891715"/>
                <a:gd name="connsiteY6806" fmla="*/ 2326326 h 6367455"/>
                <a:gd name="connsiteX6807" fmla="*/ 2188160 w 6891715"/>
                <a:gd name="connsiteY6807" fmla="*/ 2322834 h 6367455"/>
                <a:gd name="connsiteX6808" fmla="*/ 2158008 w 6891715"/>
                <a:gd name="connsiteY6808" fmla="*/ 2303150 h 6367455"/>
                <a:gd name="connsiteX6809" fmla="*/ 2166578 w 6891715"/>
                <a:gd name="connsiteY6809" fmla="*/ 2294574 h 6367455"/>
                <a:gd name="connsiteX6810" fmla="*/ 2133571 w 6891715"/>
                <a:gd name="connsiteY6810" fmla="*/ 2274889 h 6367455"/>
                <a:gd name="connsiteX6811" fmla="*/ 2157057 w 6891715"/>
                <a:gd name="connsiteY6811" fmla="*/ 2271715 h 6367455"/>
                <a:gd name="connsiteX6812" fmla="*/ 2154518 w 6891715"/>
                <a:gd name="connsiteY6812" fmla="*/ 2256790 h 6367455"/>
                <a:gd name="connsiteX6813" fmla="*/ 2160864 w 6891715"/>
                <a:gd name="connsiteY6813" fmla="*/ 2256790 h 6367455"/>
                <a:gd name="connsiteX6814" fmla="*/ 2173560 w 6891715"/>
                <a:gd name="connsiteY6814" fmla="*/ 2244090 h 6367455"/>
                <a:gd name="connsiteX6815" fmla="*/ 2187525 w 6891715"/>
                <a:gd name="connsiteY6815" fmla="*/ 2258697 h 6367455"/>
                <a:gd name="connsiteX6816" fmla="*/ 2200219 w 6891715"/>
                <a:gd name="connsiteY6816" fmla="*/ 2265998 h 6367455"/>
                <a:gd name="connsiteX6817" fmla="*/ 2203395 w 6891715"/>
                <a:gd name="connsiteY6817" fmla="*/ 2253298 h 6367455"/>
                <a:gd name="connsiteX6818" fmla="*/ 2226246 w 6891715"/>
                <a:gd name="connsiteY6818" fmla="*/ 2245361 h 6367455"/>
                <a:gd name="connsiteX6819" fmla="*/ 2252906 w 6891715"/>
                <a:gd name="connsiteY6819" fmla="*/ 2258377 h 6367455"/>
                <a:gd name="connsiteX6820" fmla="*/ 2266552 w 6891715"/>
                <a:gd name="connsiteY6820" fmla="*/ 2244090 h 6367455"/>
                <a:gd name="connsiteX6821" fmla="*/ 2266552 w 6891715"/>
                <a:gd name="connsiteY6821" fmla="*/ 2235835 h 6367455"/>
                <a:gd name="connsiteX6822" fmla="*/ 2213550 w 6891715"/>
                <a:gd name="connsiteY6822" fmla="*/ 2243773 h 6367455"/>
                <a:gd name="connsiteX6823" fmla="*/ 2197681 w 6891715"/>
                <a:gd name="connsiteY6823" fmla="*/ 2239644 h 6367455"/>
                <a:gd name="connsiteX6824" fmla="*/ 2204029 w 6891715"/>
                <a:gd name="connsiteY6824" fmla="*/ 2231072 h 6367455"/>
                <a:gd name="connsiteX6825" fmla="*/ 2233862 w 6891715"/>
                <a:gd name="connsiteY6825" fmla="*/ 2227898 h 6367455"/>
                <a:gd name="connsiteX6826" fmla="*/ 2254492 w 6891715"/>
                <a:gd name="connsiteY6826" fmla="*/ 2222181 h 6367455"/>
                <a:gd name="connsiteX6827" fmla="*/ 2236401 w 6891715"/>
                <a:gd name="connsiteY6827" fmla="*/ 2212020 h 6367455"/>
                <a:gd name="connsiteX6828" fmla="*/ 2249414 w 6891715"/>
                <a:gd name="connsiteY6828" fmla="*/ 2203448 h 6367455"/>
                <a:gd name="connsiteX6829" fmla="*/ 2244970 w 6891715"/>
                <a:gd name="connsiteY6829" fmla="*/ 2194876 h 6367455"/>
                <a:gd name="connsiteX6830" fmla="*/ 2230053 w 6891715"/>
                <a:gd name="connsiteY6830" fmla="*/ 2187889 h 6367455"/>
                <a:gd name="connsiteX6831" fmla="*/ 2238304 w 6891715"/>
                <a:gd name="connsiteY6831" fmla="*/ 2165664 h 6367455"/>
                <a:gd name="connsiteX6832" fmla="*/ 2261791 w 6891715"/>
                <a:gd name="connsiteY6832" fmla="*/ 2150423 h 6367455"/>
                <a:gd name="connsiteX6833" fmla="*/ 2278612 w 6891715"/>
                <a:gd name="connsiteY6833" fmla="*/ 2184079 h 6367455"/>
                <a:gd name="connsiteX6834" fmla="*/ 2285912 w 6891715"/>
                <a:gd name="connsiteY6834" fmla="*/ 2178682 h 6367455"/>
                <a:gd name="connsiteX6835" fmla="*/ 2279565 w 6891715"/>
                <a:gd name="connsiteY6835" fmla="*/ 2166298 h 6367455"/>
                <a:gd name="connsiteX6836" fmla="*/ 2281469 w 6891715"/>
                <a:gd name="connsiteY6836" fmla="*/ 2138677 h 6367455"/>
                <a:gd name="connsiteX6837" fmla="*/ 2300512 w 6891715"/>
                <a:gd name="connsiteY6837" fmla="*/ 2135500 h 6367455"/>
                <a:gd name="connsiteX6838" fmla="*/ 2314476 w 6891715"/>
                <a:gd name="connsiteY6838" fmla="*/ 2151058 h 6367455"/>
                <a:gd name="connsiteX6839" fmla="*/ 2307177 w 6891715"/>
                <a:gd name="connsiteY6839" fmla="*/ 2195194 h 6367455"/>
                <a:gd name="connsiteX6840" fmla="*/ 2318920 w 6891715"/>
                <a:gd name="connsiteY6840" fmla="*/ 2195194 h 6367455"/>
                <a:gd name="connsiteX6841" fmla="*/ 2329076 w 6891715"/>
                <a:gd name="connsiteY6841" fmla="*/ 2158361 h 6367455"/>
                <a:gd name="connsiteX6842" fmla="*/ 2356688 w 6891715"/>
                <a:gd name="connsiteY6842" fmla="*/ 2158044 h 6367455"/>
                <a:gd name="connsiteX6843" fmla="*/ 2361131 w 6891715"/>
                <a:gd name="connsiteY6843" fmla="*/ 2146612 h 6367455"/>
                <a:gd name="connsiteX6844" fmla="*/ 2321776 w 6891715"/>
                <a:gd name="connsiteY6844" fmla="*/ 2142486 h 6367455"/>
                <a:gd name="connsiteX6845" fmla="*/ 2319237 w 6891715"/>
                <a:gd name="connsiteY6845" fmla="*/ 2125021 h 6367455"/>
                <a:gd name="connsiteX6846" fmla="*/ 2297020 w 6891715"/>
                <a:gd name="connsiteY6846" fmla="*/ 2113274 h 6367455"/>
                <a:gd name="connsiteX6847" fmla="*/ 2285594 w 6891715"/>
                <a:gd name="connsiteY6847" fmla="*/ 2125021 h 6367455"/>
                <a:gd name="connsiteX6848" fmla="*/ 2278294 w 6891715"/>
                <a:gd name="connsiteY6848" fmla="*/ 2118988 h 6367455"/>
                <a:gd name="connsiteX6849" fmla="*/ 2283373 w 6891715"/>
                <a:gd name="connsiteY6849" fmla="*/ 2109465 h 6367455"/>
                <a:gd name="connsiteX6850" fmla="*/ 2297973 w 6891715"/>
                <a:gd name="connsiteY6850" fmla="*/ 2100891 h 6367455"/>
                <a:gd name="connsiteX6851" fmla="*/ 2310667 w 6891715"/>
                <a:gd name="connsiteY6851" fmla="*/ 2099304 h 6367455"/>
                <a:gd name="connsiteX6852" fmla="*/ 2326855 w 6891715"/>
                <a:gd name="connsiteY6852" fmla="*/ 2092953 h 6367455"/>
                <a:gd name="connsiteX6853" fmla="*/ 2344627 w 6891715"/>
                <a:gd name="connsiteY6853" fmla="*/ 2103432 h 6367455"/>
                <a:gd name="connsiteX6854" fmla="*/ 2352880 w 6891715"/>
                <a:gd name="connsiteY6854" fmla="*/ 2098033 h 6367455"/>
                <a:gd name="connsiteX6855" fmla="*/ 2373509 w 6891715"/>
                <a:gd name="connsiteY6855" fmla="*/ 2117719 h 6367455"/>
                <a:gd name="connsiteX6856" fmla="*/ 2388426 w 6891715"/>
                <a:gd name="connsiteY6856" fmla="*/ 2113591 h 6367455"/>
                <a:gd name="connsiteX6857" fmla="*/ 2390965 w 6891715"/>
                <a:gd name="connsiteY6857" fmla="*/ 2100891 h 6367455"/>
                <a:gd name="connsiteX6858" fmla="*/ 2364623 w 6891715"/>
                <a:gd name="connsiteY6858" fmla="*/ 2097082 h 6367455"/>
                <a:gd name="connsiteX6859" fmla="*/ 2364623 w 6891715"/>
                <a:gd name="connsiteY6859" fmla="*/ 2087237 h 6367455"/>
                <a:gd name="connsiteX6860" fmla="*/ 2392868 w 6891715"/>
                <a:gd name="connsiteY6860" fmla="*/ 2073585 h 6367455"/>
                <a:gd name="connsiteX6861" fmla="*/ 2361131 w 6891715"/>
                <a:gd name="connsiteY6861" fmla="*/ 2063426 h 6367455"/>
                <a:gd name="connsiteX6862" fmla="*/ 2344309 w 6891715"/>
                <a:gd name="connsiteY6862" fmla="*/ 2067553 h 6367455"/>
                <a:gd name="connsiteX6863" fmla="*/ 2321141 w 6891715"/>
                <a:gd name="connsiteY6863" fmla="*/ 2069141 h 6367455"/>
                <a:gd name="connsiteX6864" fmla="*/ 2338915 w 6891715"/>
                <a:gd name="connsiteY6864" fmla="*/ 2050726 h 6367455"/>
                <a:gd name="connsiteX6865" fmla="*/ 2320824 w 6891715"/>
                <a:gd name="connsiteY6865" fmla="*/ 2045646 h 6367455"/>
                <a:gd name="connsiteX6866" fmla="*/ 2318602 w 6891715"/>
                <a:gd name="connsiteY6866" fmla="*/ 2029776 h 6367455"/>
                <a:gd name="connsiteX6867" fmla="*/ 2346849 w 6891715"/>
                <a:gd name="connsiteY6867" fmla="*/ 2010726 h 6367455"/>
                <a:gd name="connsiteX6868" fmla="*/ 2363987 w 6891715"/>
                <a:gd name="connsiteY6868" fmla="*/ 2025013 h 6367455"/>
                <a:gd name="connsiteX6869" fmla="*/ 2377953 w 6891715"/>
                <a:gd name="connsiteY6869" fmla="*/ 2033586 h 6367455"/>
                <a:gd name="connsiteX6870" fmla="*/ 2390330 w 6891715"/>
                <a:gd name="connsiteY6870" fmla="*/ 2019933 h 6367455"/>
                <a:gd name="connsiteX6871" fmla="*/ 2395725 w 6891715"/>
                <a:gd name="connsiteY6871" fmla="*/ 2026918 h 6367455"/>
                <a:gd name="connsiteX6872" fmla="*/ 2422068 w 6891715"/>
                <a:gd name="connsiteY6872" fmla="*/ 2016441 h 6367455"/>
                <a:gd name="connsiteX6873" fmla="*/ 2401756 w 6891715"/>
                <a:gd name="connsiteY6873" fmla="*/ 1998661 h 6367455"/>
                <a:gd name="connsiteX6874" fmla="*/ 2384935 w 6891715"/>
                <a:gd name="connsiteY6874" fmla="*/ 2011360 h 6367455"/>
                <a:gd name="connsiteX6875" fmla="*/ 2370336 w 6891715"/>
                <a:gd name="connsiteY6875" fmla="*/ 2004376 h 6367455"/>
                <a:gd name="connsiteX6876" fmla="*/ 2373191 w 6891715"/>
                <a:gd name="connsiteY6876" fmla="*/ 1984056 h 6367455"/>
                <a:gd name="connsiteX6877" fmla="*/ 2394138 w 6891715"/>
                <a:gd name="connsiteY6877" fmla="*/ 1977706 h 6367455"/>
                <a:gd name="connsiteX6878" fmla="*/ 2409055 w 6891715"/>
                <a:gd name="connsiteY6878" fmla="*/ 1966911 h 6367455"/>
                <a:gd name="connsiteX6879" fmla="*/ 2423655 w 6891715"/>
                <a:gd name="connsiteY6879" fmla="*/ 1967864 h 6367455"/>
                <a:gd name="connsiteX6880" fmla="*/ 2424608 w 6891715"/>
                <a:gd name="connsiteY6880" fmla="*/ 1955164 h 6367455"/>
                <a:gd name="connsiteX6881" fmla="*/ 2438570 w 6891715"/>
                <a:gd name="connsiteY6881" fmla="*/ 1958338 h 6367455"/>
                <a:gd name="connsiteX6882" fmla="*/ 2445870 w 6891715"/>
                <a:gd name="connsiteY6882" fmla="*/ 1965324 h 6367455"/>
                <a:gd name="connsiteX6883" fmla="*/ 2460787 w 6891715"/>
                <a:gd name="connsiteY6883" fmla="*/ 1944051 h 6367455"/>
                <a:gd name="connsiteX6884" fmla="*/ 2480465 w 6891715"/>
                <a:gd name="connsiteY6884" fmla="*/ 1914841 h 6367455"/>
                <a:gd name="connsiteX6885" fmla="*/ 2502364 w 6891715"/>
                <a:gd name="connsiteY6885" fmla="*/ 1913254 h 6367455"/>
                <a:gd name="connsiteX6886" fmla="*/ 2520455 w 6891715"/>
                <a:gd name="connsiteY6886" fmla="*/ 1906904 h 6367455"/>
                <a:gd name="connsiteX6887" fmla="*/ 2529341 w 6891715"/>
                <a:gd name="connsiteY6887" fmla="*/ 1928811 h 6367455"/>
                <a:gd name="connsiteX6888" fmla="*/ 2553461 w 6891715"/>
                <a:gd name="connsiteY6888" fmla="*/ 1919286 h 6367455"/>
                <a:gd name="connsiteX6889" fmla="*/ 2543941 w 6891715"/>
                <a:gd name="connsiteY6889" fmla="*/ 1902459 h 6367455"/>
                <a:gd name="connsiteX6890" fmla="*/ 2538228 w 6891715"/>
                <a:gd name="connsiteY6890" fmla="*/ 1886901 h 6367455"/>
                <a:gd name="connsiteX6891" fmla="*/ 2585518 w 6891715"/>
                <a:gd name="connsiteY6891" fmla="*/ 1865312 h 6367455"/>
                <a:gd name="connsiteX6892" fmla="*/ 2609319 w 6891715"/>
                <a:gd name="connsiteY6892" fmla="*/ 1891347 h 6367455"/>
                <a:gd name="connsiteX6893" fmla="*/ 2603925 w 6891715"/>
                <a:gd name="connsiteY6893" fmla="*/ 1913254 h 6367455"/>
                <a:gd name="connsiteX6894" fmla="*/ 2607415 w 6891715"/>
                <a:gd name="connsiteY6894" fmla="*/ 1925954 h 6367455"/>
                <a:gd name="connsiteX6895" fmla="*/ 2630902 w 6891715"/>
                <a:gd name="connsiteY6895" fmla="*/ 1923731 h 6367455"/>
                <a:gd name="connsiteX6896" fmla="*/ 2619793 w 6891715"/>
                <a:gd name="connsiteY6896" fmla="*/ 1910079 h 6367455"/>
                <a:gd name="connsiteX6897" fmla="*/ 2626141 w 6891715"/>
                <a:gd name="connsiteY6897" fmla="*/ 1900554 h 6367455"/>
                <a:gd name="connsiteX6898" fmla="*/ 2665497 w 6891715"/>
                <a:gd name="connsiteY6898" fmla="*/ 1901189 h 6367455"/>
                <a:gd name="connsiteX6899" fmla="*/ 2678826 w 6891715"/>
                <a:gd name="connsiteY6899" fmla="*/ 1889759 h 6367455"/>
                <a:gd name="connsiteX6900" fmla="*/ 2665179 w 6891715"/>
                <a:gd name="connsiteY6900" fmla="*/ 1871979 h 6367455"/>
                <a:gd name="connsiteX6901" fmla="*/ 2684856 w 6891715"/>
                <a:gd name="connsiteY6901" fmla="*/ 1851658 h 6367455"/>
                <a:gd name="connsiteX6902" fmla="*/ 2739762 w 6891715"/>
                <a:gd name="connsiteY6902" fmla="*/ 1824989 h 6367455"/>
                <a:gd name="connsiteX6903" fmla="*/ 2727702 w 6891715"/>
                <a:gd name="connsiteY6903" fmla="*/ 1843086 h 6367455"/>
                <a:gd name="connsiteX6904" fmla="*/ 2755314 w 6891715"/>
                <a:gd name="connsiteY6904" fmla="*/ 1832928 h 6367455"/>
                <a:gd name="connsiteX6905" fmla="*/ 2757853 w 6891715"/>
                <a:gd name="connsiteY6905" fmla="*/ 1817369 h 6367455"/>
                <a:gd name="connsiteX6906" fmla="*/ 2733732 w 6891715"/>
                <a:gd name="connsiteY6906" fmla="*/ 1816734 h 6367455"/>
                <a:gd name="connsiteX6907" fmla="*/ 2743254 w 6891715"/>
                <a:gd name="connsiteY6907" fmla="*/ 1805304 h 6367455"/>
                <a:gd name="connsiteX6908" fmla="*/ 2743571 w 6891715"/>
                <a:gd name="connsiteY6908" fmla="*/ 1795779 h 6367455"/>
                <a:gd name="connsiteX6909" fmla="*/ 2735636 w 6891715"/>
                <a:gd name="connsiteY6909" fmla="*/ 1791334 h 6367455"/>
                <a:gd name="connsiteX6910" fmla="*/ 2750553 w 6891715"/>
                <a:gd name="connsiteY6910" fmla="*/ 1786571 h 6367455"/>
                <a:gd name="connsiteX6911" fmla="*/ 2749283 w 6891715"/>
                <a:gd name="connsiteY6911" fmla="*/ 1782443 h 6367455"/>
                <a:gd name="connsiteX6912" fmla="*/ 2732463 w 6891715"/>
                <a:gd name="connsiteY6912" fmla="*/ 1785936 h 6367455"/>
                <a:gd name="connsiteX6913" fmla="*/ 2723576 w 6891715"/>
                <a:gd name="connsiteY6913" fmla="*/ 1801494 h 6367455"/>
                <a:gd name="connsiteX6914" fmla="*/ 2655341 w 6891715"/>
                <a:gd name="connsiteY6914" fmla="*/ 1817686 h 6367455"/>
                <a:gd name="connsiteX6915" fmla="*/ 2652167 w 6891715"/>
                <a:gd name="connsiteY6915" fmla="*/ 1822131 h 6367455"/>
                <a:gd name="connsiteX6916" fmla="*/ 2724211 w 6891715"/>
                <a:gd name="connsiteY6916" fmla="*/ 1806891 h 6367455"/>
                <a:gd name="connsiteX6917" fmla="*/ 2726114 w 6891715"/>
                <a:gd name="connsiteY6917" fmla="*/ 1817369 h 6367455"/>
                <a:gd name="connsiteX6918" fmla="*/ 2673431 w 6891715"/>
                <a:gd name="connsiteY6918" fmla="*/ 1835784 h 6367455"/>
                <a:gd name="connsiteX6919" fmla="*/ 2648041 w 6891715"/>
                <a:gd name="connsiteY6919" fmla="*/ 1871979 h 6367455"/>
                <a:gd name="connsiteX6920" fmla="*/ 2615668 w 6891715"/>
                <a:gd name="connsiteY6920" fmla="*/ 1886267 h 6367455"/>
                <a:gd name="connsiteX6921" fmla="*/ 2597261 w 6891715"/>
                <a:gd name="connsiteY6921" fmla="*/ 1856739 h 6367455"/>
                <a:gd name="connsiteX6922" fmla="*/ 2607415 w 6891715"/>
                <a:gd name="connsiteY6922" fmla="*/ 1833245 h 6367455"/>
                <a:gd name="connsiteX6923" fmla="*/ 2587739 w 6891715"/>
                <a:gd name="connsiteY6923" fmla="*/ 1846261 h 6367455"/>
                <a:gd name="connsiteX6924" fmla="*/ 2578217 w 6891715"/>
                <a:gd name="connsiteY6924" fmla="*/ 1843086 h 6367455"/>
                <a:gd name="connsiteX6925" fmla="*/ 2577900 w 6891715"/>
                <a:gd name="connsiteY6925" fmla="*/ 1811336 h 6367455"/>
                <a:gd name="connsiteX6926" fmla="*/ 2599165 w 6891715"/>
                <a:gd name="connsiteY6926" fmla="*/ 1807209 h 6367455"/>
                <a:gd name="connsiteX6927" fmla="*/ 2622967 w 6891715"/>
                <a:gd name="connsiteY6927" fmla="*/ 1785619 h 6367455"/>
                <a:gd name="connsiteX6928" fmla="*/ 2598530 w 6891715"/>
                <a:gd name="connsiteY6928" fmla="*/ 1780538 h 6367455"/>
                <a:gd name="connsiteX6929" fmla="*/ 2596625 w 6891715"/>
                <a:gd name="connsiteY6929" fmla="*/ 1767839 h 6367455"/>
                <a:gd name="connsiteX6930" fmla="*/ 2627094 w 6891715"/>
                <a:gd name="connsiteY6930" fmla="*/ 1760536 h 6367455"/>
                <a:gd name="connsiteX6931" fmla="*/ 2619476 w 6891715"/>
                <a:gd name="connsiteY6931" fmla="*/ 1751963 h 6367455"/>
                <a:gd name="connsiteX6932" fmla="*/ 2625823 w 6891715"/>
                <a:gd name="connsiteY6932" fmla="*/ 1733866 h 6367455"/>
                <a:gd name="connsiteX6933" fmla="*/ 2644550 w 6891715"/>
                <a:gd name="connsiteY6933" fmla="*/ 1726564 h 6367455"/>
                <a:gd name="connsiteX6934" fmla="*/ 2656927 w 6891715"/>
                <a:gd name="connsiteY6934" fmla="*/ 1685606 h 6367455"/>
                <a:gd name="connsiteX6935" fmla="*/ 2672796 w 6891715"/>
                <a:gd name="connsiteY6935" fmla="*/ 1686241 h 6367455"/>
                <a:gd name="connsiteX6936" fmla="*/ 2677239 w 6891715"/>
                <a:gd name="connsiteY6936" fmla="*/ 1672588 h 6367455"/>
                <a:gd name="connsiteX6937" fmla="*/ 2695013 w 6891715"/>
                <a:gd name="connsiteY6937" fmla="*/ 1652269 h 6367455"/>
                <a:gd name="connsiteX6938" fmla="*/ 2703264 w 6891715"/>
                <a:gd name="connsiteY6938" fmla="*/ 1658619 h 6367455"/>
                <a:gd name="connsiteX6939" fmla="*/ 2721355 w 6891715"/>
                <a:gd name="connsiteY6939" fmla="*/ 1676398 h 6367455"/>
                <a:gd name="connsiteX6940" fmla="*/ 2735320 w 6891715"/>
                <a:gd name="connsiteY6940" fmla="*/ 1675128 h 6367455"/>
                <a:gd name="connsiteX6941" fmla="*/ 2719133 w 6891715"/>
                <a:gd name="connsiteY6941" fmla="*/ 1659253 h 6367455"/>
                <a:gd name="connsiteX6942" fmla="*/ 2721355 w 6891715"/>
                <a:gd name="connsiteY6942" fmla="*/ 1651316 h 6367455"/>
                <a:gd name="connsiteX6943" fmla="*/ 2745793 w 6891715"/>
                <a:gd name="connsiteY6943" fmla="*/ 1659253 h 6367455"/>
                <a:gd name="connsiteX6944" fmla="*/ 2749918 w 6891715"/>
                <a:gd name="connsiteY6944" fmla="*/ 1656079 h 6367455"/>
                <a:gd name="connsiteX6945" fmla="*/ 2743254 w 6891715"/>
                <a:gd name="connsiteY6945" fmla="*/ 1642426 h 6367455"/>
                <a:gd name="connsiteX6946" fmla="*/ 2741349 w 6891715"/>
                <a:gd name="connsiteY6946" fmla="*/ 1624646 h 6367455"/>
                <a:gd name="connsiteX6947" fmla="*/ 2750870 w 6891715"/>
                <a:gd name="connsiteY6947" fmla="*/ 1620201 h 6367455"/>
                <a:gd name="connsiteX6948" fmla="*/ 2771499 w 6891715"/>
                <a:gd name="connsiteY6948" fmla="*/ 1600833 h 6367455"/>
                <a:gd name="connsiteX6949" fmla="*/ 2763248 w 6891715"/>
                <a:gd name="connsiteY6949" fmla="*/ 1591944 h 6367455"/>
                <a:gd name="connsiteX6950" fmla="*/ 2742936 w 6891715"/>
                <a:gd name="connsiteY6950" fmla="*/ 1608771 h 6367455"/>
                <a:gd name="connsiteX6951" fmla="*/ 2733732 w 6891715"/>
                <a:gd name="connsiteY6951" fmla="*/ 1609723 h 6367455"/>
                <a:gd name="connsiteX6952" fmla="*/ 2730241 w 6891715"/>
                <a:gd name="connsiteY6952" fmla="*/ 1603374 h 6367455"/>
                <a:gd name="connsiteX6953" fmla="*/ 2741983 w 6891715"/>
                <a:gd name="connsiteY6953" fmla="*/ 1579561 h 6367455"/>
                <a:gd name="connsiteX6954" fmla="*/ 2752459 w 6891715"/>
                <a:gd name="connsiteY6954" fmla="*/ 1580196 h 6367455"/>
                <a:gd name="connsiteX6955" fmla="*/ 2769278 w 6891715"/>
                <a:gd name="connsiteY6955" fmla="*/ 1572576 h 6367455"/>
                <a:gd name="connsiteX6956" fmla="*/ 2766105 w 6891715"/>
                <a:gd name="connsiteY6956" fmla="*/ 1549399 h 6367455"/>
                <a:gd name="connsiteX6957" fmla="*/ 2779435 w 6891715"/>
                <a:gd name="connsiteY6957" fmla="*/ 1533524 h 6367455"/>
                <a:gd name="connsiteX6958" fmla="*/ 2799430 w 6891715"/>
                <a:gd name="connsiteY6958" fmla="*/ 1528127 h 6367455"/>
                <a:gd name="connsiteX6959" fmla="*/ 2804825 w 6891715"/>
                <a:gd name="connsiteY6959" fmla="*/ 1517649 h 6367455"/>
                <a:gd name="connsiteX6960" fmla="*/ 2813077 w 6891715"/>
                <a:gd name="connsiteY6960" fmla="*/ 1509077 h 6367455"/>
                <a:gd name="connsiteX6961" fmla="*/ 2818790 w 6891715"/>
                <a:gd name="connsiteY6961" fmla="*/ 1531937 h 6367455"/>
                <a:gd name="connsiteX6962" fmla="*/ 2830215 w 6891715"/>
                <a:gd name="connsiteY6962" fmla="*/ 1541461 h 6367455"/>
                <a:gd name="connsiteX6963" fmla="*/ 2842592 w 6891715"/>
                <a:gd name="connsiteY6963" fmla="*/ 1520189 h 6367455"/>
                <a:gd name="connsiteX6964" fmla="*/ 2837515 w 6891715"/>
                <a:gd name="connsiteY6964" fmla="*/ 1515109 h 6367455"/>
                <a:gd name="connsiteX6965" fmla="*/ 2855288 w 6891715"/>
                <a:gd name="connsiteY6965" fmla="*/ 1505584 h 6367455"/>
                <a:gd name="connsiteX6966" fmla="*/ 2863540 w 6891715"/>
                <a:gd name="connsiteY6966" fmla="*/ 1493836 h 6367455"/>
                <a:gd name="connsiteX6967" fmla="*/ 2859414 w 6891715"/>
                <a:gd name="connsiteY6967" fmla="*/ 1486534 h 6367455"/>
                <a:gd name="connsiteX6968" fmla="*/ 2845767 w 6891715"/>
                <a:gd name="connsiteY6968" fmla="*/ 1504314 h 6367455"/>
                <a:gd name="connsiteX6969" fmla="*/ 2832120 w 6891715"/>
                <a:gd name="connsiteY6969" fmla="*/ 1513204 h 6367455"/>
                <a:gd name="connsiteX6970" fmla="*/ 2828945 w 6891715"/>
                <a:gd name="connsiteY6970" fmla="*/ 1481137 h 6367455"/>
                <a:gd name="connsiteX6971" fmla="*/ 2828628 w 6891715"/>
                <a:gd name="connsiteY6971" fmla="*/ 1479232 h 6367455"/>
                <a:gd name="connsiteX6972" fmla="*/ 2825772 w 6891715"/>
                <a:gd name="connsiteY6972" fmla="*/ 1481137 h 6367455"/>
                <a:gd name="connsiteX6973" fmla="*/ 2819425 w 6891715"/>
                <a:gd name="connsiteY6973" fmla="*/ 1484629 h 6367455"/>
                <a:gd name="connsiteX6974" fmla="*/ 2806729 w 6891715"/>
                <a:gd name="connsiteY6974" fmla="*/ 1509077 h 6367455"/>
                <a:gd name="connsiteX6975" fmla="*/ 2794987 w 6891715"/>
                <a:gd name="connsiteY6975" fmla="*/ 1503996 h 6367455"/>
                <a:gd name="connsiteX6976" fmla="*/ 2801335 w 6891715"/>
                <a:gd name="connsiteY6976" fmla="*/ 1488122 h 6367455"/>
                <a:gd name="connsiteX6977" fmla="*/ 2807047 w 6891715"/>
                <a:gd name="connsiteY6977" fmla="*/ 1481137 h 6367455"/>
                <a:gd name="connsiteX6978" fmla="*/ 2815933 w 6891715"/>
                <a:gd name="connsiteY6978" fmla="*/ 1470024 h 6367455"/>
                <a:gd name="connsiteX6979" fmla="*/ 2827359 w 6891715"/>
                <a:gd name="connsiteY6979" fmla="*/ 1465897 h 6367455"/>
                <a:gd name="connsiteX6980" fmla="*/ 2821012 w 6891715"/>
                <a:gd name="connsiteY6980" fmla="*/ 1454149 h 6367455"/>
                <a:gd name="connsiteX6981" fmla="*/ 2825137 w 6891715"/>
                <a:gd name="connsiteY6981" fmla="*/ 1438274 h 6367455"/>
                <a:gd name="connsiteX6982" fmla="*/ 2832436 w 6891715"/>
                <a:gd name="connsiteY6982" fmla="*/ 1441449 h 6367455"/>
                <a:gd name="connsiteX6983" fmla="*/ 2833706 w 6891715"/>
                <a:gd name="connsiteY6983" fmla="*/ 1461134 h 6367455"/>
                <a:gd name="connsiteX6984" fmla="*/ 2840371 w 6891715"/>
                <a:gd name="connsiteY6984" fmla="*/ 1467484 h 6367455"/>
                <a:gd name="connsiteX6985" fmla="*/ 2859414 w 6891715"/>
                <a:gd name="connsiteY6985" fmla="*/ 1481137 h 6367455"/>
                <a:gd name="connsiteX6986" fmla="*/ 2862588 w 6891715"/>
                <a:gd name="connsiteY6986" fmla="*/ 1483042 h 6367455"/>
                <a:gd name="connsiteX6987" fmla="*/ 2862271 w 6891715"/>
                <a:gd name="connsiteY6987" fmla="*/ 1481137 h 6367455"/>
                <a:gd name="connsiteX6988" fmla="*/ 2860366 w 6891715"/>
                <a:gd name="connsiteY6988" fmla="*/ 1474152 h 6367455"/>
                <a:gd name="connsiteX6989" fmla="*/ 2854653 w 6891715"/>
                <a:gd name="connsiteY6989" fmla="*/ 1441132 h 6367455"/>
                <a:gd name="connsiteX6990" fmla="*/ 2836563 w 6891715"/>
                <a:gd name="connsiteY6990" fmla="*/ 1430972 h 6367455"/>
                <a:gd name="connsiteX6991" fmla="*/ 2833072 w 6891715"/>
                <a:gd name="connsiteY6991" fmla="*/ 1410017 h 6367455"/>
                <a:gd name="connsiteX6992" fmla="*/ 2847036 w 6891715"/>
                <a:gd name="connsiteY6992" fmla="*/ 1405255 h 6367455"/>
                <a:gd name="connsiteX6993" fmla="*/ 2852749 w 6891715"/>
                <a:gd name="connsiteY6993" fmla="*/ 1426527 h 6367455"/>
                <a:gd name="connsiteX6994" fmla="*/ 2864174 w 6891715"/>
                <a:gd name="connsiteY6994" fmla="*/ 1423987 h 6367455"/>
                <a:gd name="connsiteX6995" fmla="*/ 2868300 w 6891715"/>
                <a:gd name="connsiteY6995" fmla="*/ 1403350 h 6367455"/>
                <a:gd name="connsiteX6996" fmla="*/ 2848941 w 6891715"/>
                <a:gd name="connsiteY6996" fmla="*/ 1392554 h 6367455"/>
                <a:gd name="connsiteX6997" fmla="*/ 2854970 w 6891715"/>
                <a:gd name="connsiteY6997" fmla="*/ 1378267 h 6367455"/>
                <a:gd name="connsiteX6998" fmla="*/ 2874013 w 6891715"/>
                <a:gd name="connsiteY6998" fmla="*/ 1375727 h 6367455"/>
                <a:gd name="connsiteX6999" fmla="*/ 2865761 w 6891715"/>
                <a:gd name="connsiteY6999" fmla="*/ 1360170 h 6367455"/>
                <a:gd name="connsiteX7000" fmla="*/ 2872744 w 6891715"/>
                <a:gd name="connsiteY7000" fmla="*/ 1346200 h 6367455"/>
                <a:gd name="connsiteX7001" fmla="*/ 2899721 w 6891715"/>
                <a:gd name="connsiteY7001" fmla="*/ 1361757 h 6367455"/>
                <a:gd name="connsiteX7002" fmla="*/ 2904482 w 6891715"/>
                <a:gd name="connsiteY7002" fmla="*/ 1355407 h 6367455"/>
                <a:gd name="connsiteX7003" fmla="*/ 2886390 w 6891715"/>
                <a:gd name="connsiteY7003" fmla="*/ 1337945 h 6367455"/>
                <a:gd name="connsiteX7004" fmla="*/ 2887660 w 6891715"/>
                <a:gd name="connsiteY7004" fmla="*/ 1321752 h 6367455"/>
                <a:gd name="connsiteX7005" fmla="*/ 2864174 w 6891715"/>
                <a:gd name="connsiteY7005" fmla="*/ 1337945 h 6367455"/>
                <a:gd name="connsiteX7006" fmla="*/ 2844496 w 6891715"/>
                <a:gd name="connsiteY7006" fmla="*/ 1366519 h 6367455"/>
                <a:gd name="connsiteX7007" fmla="*/ 2834976 w 6891715"/>
                <a:gd name="connsiteY7007" fmla="*/ 1356360 h 6367455"/>
                <a:gd name="connsiteX7008" fmla="*/ 2854970 w 6891715"/>
                <a:gd name="connsiteY7008" fmla="*/ 1345247 h 6367455"/>
                <a:gd name="connsiteX7009" fmla="*/ 2850527 w 6891715"/>
                <a:gd name="connsiteY7009" fmla="*/ 1331912 h 6367455"/>
                <a:gd name="connsiteX7010" fmla="*/ 2827041 w 6891715"/>
                <a:gd name="connsiteY7010" fmla="*/ 1327467 h 6367455"/>
                <a:gd name="connsiteX7011" fmla="*/ 2834659 w 6891715"/>
                <a:gd name="connsiteY7011" fmla="*/ 1308735 h 6367455"/>
                <a:gd name="connsiteX7012" fmla="*/ 2850527 w 6891715"/>
                <a:gd name="connsiteY7012" fmla="*/ 1323340 h 6367455"/>
                <a:gd name="connsiteX7013" fmla="*/ 2888296 w 6891715"/>
                <a:gd name="connsiteY7013" fmla="*/ 1308100 h 6367455"/>
                <a:gd name="connsiteX7014" fmla="*/ 2890518 w 6891715"/>
                <a:gd name="connsiteY7014" fmla="*/ 1278890 h 6367455"/>
                <a:gd name="connsiteX7015" fmla="*/ 2898768 w 6891715"/>
                <a:gd name="connsiteY7015" fmla="*/ 1278255 h 6367455"/>
                <a:gd name="connsiteX7016" fmla="*/ 2925112 w 6891715"/>
                <a:gd name="connsiteY7016" fmla="*/ 1271905 h 6367455"/>
                <a:gd name="connsiteX7017" fmla="*/ 2936854 w 6891715"/>
                <a:gd name="connsiteY7017" fmla="*/ 1286510 h 6367455"/>
                <a:gd name="connsiteX7018" fmla="*/ 2945741 w 6891715"/>
                <a:gd name="connsiteY7018" fmla="*/ 1306830 h 6367455"/>
                <a:gd name="connsiteX7019" fmla="*/ 2953675 w 6891715"/>
                <a:gd name="connsiteY7019" fmla="*/ 1290637 h 6367455"/>
                <a:gd name="connsiteX7020" fmla="*/ 2975891 w 6891715"/>
                <a:gd name="connsiteY7020" fmla="*/ 1279843 h 6367455"/>
                <a:gd name="connsiteX7021" fmla="*/ 2984143 w 6891715"/>
                <a:gd name="connsiteY7021" fmla="*/ 1264285 h 6367455"/>
                <a:gd name="connsiteX7022" fmla="*/ 2954945 w 6891715"/>
                <a:gd name="connsiteY7022" fmla="*/ 1267460 h 6367455"/>
                <a:gd name="connsiteX7023" fmla="*/ 2946376 w 6891715"/>
                <a:gd name="connsiteY7023" fmla="*/ 1276033 h 6367455"/>
                <a:gd name="connsiteX7024" fmla="*/ 2925746 w 6891715"/>
                <a:gd name="connsiteY7024" fmla="*/ 1242377 h 6367455"/>
                <a:gd name="connsiteX7025" fmla="*/ 2918447 w 6891715"/>
                <a:gd name="connsiteY7025" fmla="*/ 1238250 h 6367455"/>
                <a:gd name="connsiteX7026" fmla="*/ 2920351 w 6891715"/>
                <a:gd name="connsiteY7026" fmla="*/ 1219200 h 6367455"/>
                <a:gd name="connsiteX7027" fmla="*/ 2935267 w 6891715"/>
                <a:gd name="connsiteY7027" fmla="*/ 1221423 h 6367455"/>
                <a:gd name="connsiteX7028" fmla="*/ 2941297 w 6891715"/>
                <a:gd name="connsiteY7028" fmla="*/ 1202373 h 6367455"/>
                <a:gd name="connsiteX7029" fmla="*/ 2907338 w 6891715"/>
                <a:gd name="connsiteY7029" fmla="*/ 1198563 h 6367455"/>
                <a:gd name="connsiteX7030" fmla="*/ 2908607 w 6891715"/>
                <a:gd name="connsiteY7030" fmla="*/ 1184593 h 6367455"/>
                <a:gd name="connsiteX7031" fmla="*/ 2939394 w 6891715"/>
                <a:gd name="connsiteY7031" fmla="*/ 1183323 h 6367455"/>
                <a:gd name="connsiteX7032" fmla="*/ 2919081 w 6891715"/>
                <a:gd name="connsiteY7032" fmla="*/ 1175068 h 6367455"/>
                <a:gd name="connsiteX7033" fmla="*/ 2926063 w 6891715"/>
                <a:gd name="connsiteY7033" fmla="*/ 1166495 h 6367455"/>
                <a:gd name="connsiteX7034" fmla="*/ 2943202 w 6891715"/>
                <a:gd name="connsiteY7034" fmla="*/ 1173798 h 6367455"/>
                <a:gd name="connsiteX7035" fmla="*/ 2948280 w 6891715"/>
                <a:gd name="connsiteY7035" fmla="*/ 1164273 h 6367455"/>
                <a:gd name="connsiteX7036" fmla="*/ 2940980 w 6891715"/>
                <a:gd name="connsiteY7036" fmla="*/ 1155065 h 6367455"/>
                <a:gd name="connsiteX7037" fmla="*/ 2943202 w 6891715"/>
                <a:gd name="connsiteY7037" fmla="*/ 1143318 h 6367455"/>
                <a:gd name="connsiteX7038" fmla="*/ 2968273 w 6891715"/>
                <a:gd name="connsiteY7038" fmla="*/ 1139825 h 6367455"/>
                <a:gd name="connsiteX7039" fmla="*/ 2953358 w 6891715"/>
                <a:gd name="connsiteY7039" fmla="*/ 1131570 h 6367455"/>
                <a:gd name="connsiteX7040" fmla="*/ 2942884 w 6891715"/>
                <a:gd name="connsiteY7040" fmla="*/ 1119187 h 6367455"/>
                <a:gd name="connsiteX7041" fmla="*/ 2946058 w 6891715"/>
                <a:gd name="connsiteY7041" fmla="*/ 1109662 h 6367455"/>
                <a:gd name="connsiteX7042" fmla="*/ 2965102 w 6891715"/>
                <a:gd name="connsiteY7042" fmla="*/ 1113473 h 6367455"/>
                <a:gd name="connsiteX7043" fmla="*/ 2969862 w 6891715"/>
                <a:gd name="connsiteY7043" fmla="*/ 1100772 h 6367455"/>
                <a:gd name="connsiteX7044" fmla="*/ 2984778 w 6891715"/>
                <a:gd name="connsiteY7044" fmla="*/ 1106170 h 6367455"/>
                <a:gd name="connsiteX7045" fmla="*/ 2996522 w 6891715"/>
                <a:gd name="connsiteY7045" fmla="*/ 1093470 h 6367455"/>
                <a:gd name="connsiteX7046" fmla="*/ 3010169 w 6891715"/>
                <a:gd name="connsiteY7046" fmla="*/ 1094105 h 6367455"/>
                <a:gd name="connsiteX7047" fmla="*/ 3014294 w 6891715"/>
                <a:gd name="connsiteY7047" fmla="*/ 1066800 h 6367455"/>
                <a:gd name="connsiteX7048" fmla="*/ 3027942 w 6891715"/>
                <a:gd name="connsiteY7048" fmla="*/ 1062355 h 6367455"/>
                <a:gd name="connsiteX7049" fmla="*/ 3034289 w 6891715"/>
                <a:gd name="connsiteY7049" fmla="*/ 1054735 h 6367455"/>
                <a:gd name="connsiteX7050" fmla="*/ 3062536 w 6891715"/>
                <a:gd name="connsiteY7050" fmla="*/ 1052830 h 6367455"/>
                <a:gd name="connsiteX7051" fmla="*/ 3082848 w 6891715"/>
                <a:gd name="connsiteY7051" fmla="*/ 1044892 h 6367455"/>
                <a:gd name="connsiteX7052" fmla="*/ 3104107 w 6891715"/>
                <a:gd name="connsiteY7052" fmla="*/ 1064577 h 6367455"/>
                <a:gd name="connsiteX7053" fmla="*/ 3119976 w 6891715"/>
                <a:gd name="connsiteY7053" fmla="*/ 1045527 h 6367455"/>
                <a:gd name="connsiteX7054" fmla="*/ 3102520 w 6891715"/>
                <a:gd name="connsiteY7054" fmla="*/ 1029017 h 6367455"/>
                <a:gd name="connsiteX7055" fmla="*/ 3083799 w 6891715"/>
                <a:gd name="connsiteY7055" fmla="*/ 1030287 h 6367455"/>
                <a:gd name="connsiteX7056" fmla="*/ 3074913 w 6891715"/>
                <a:gd name="connsiteY7056" fmla="*/ 1017587 h 6367455"/>
                <a:gd name="connsiteX7057" fmla="*/ 3058410 w 6891715"/>
                <a:gd name="connsiteY7057" fmla="*/ 1028382 h 6367455"/>
                <a:gd name="connsiteX7058" fmla="*/ 3052697 w 6891715"/>
                <a:gd name="connsiteY7058" fmla="*/ 1010602 h 6367455"/>
                <a:gd name="connsiteX7059" fmla="*/ 3043175 w 6891715"/>
                <a:gd name="connsiteY7059" fmla="*/ 1005204 h 6367455"/>
                <a:gd name="connsiteX7060" fmla="*/ 3049206 w 6891715"/>
                <a:gd name="connsiteY7060" fmla="*/ 973770 h 6367455"/>
                <a:gd name="connsiteX7061" fmla="*/ 3072057 w 6891715"/>
                <a:gd name="connsiteY7061" fmla="*/ 948370 h 6367455"/>
                <a:gd name="connsiteX7062" fmla="*/ 3079991 w 6891715"/>
                <a:gd name="connsiteY7062" fmla="*/ 969325 h 6367455"/>
                <a:gd name="connsiteX7063" fmla="*/ 3093634 w 6891715"/>
                <a:gd name="connsiteY7063" fmla="*/ 972500 h 6367455"/>
                <a:gd name="connsiteX7064" fmla="*/ 3099029 w 6891715"/>
                <a:gd name="connsiteY7064" fmla="*/ 980437 h 6367455"/>
                <a:gd name="connsiteX7065" fmla="*/ 3110772 w 6891715"/>
                <a:gd name="connsiteY7065" fmla="*/ 974087 h 6367455"/>
                <a:gd name="connsiteX7066" fmla="*/ 3125689 w 6891715"/>
                <a:gd name="connsiteY7066" fmla="*/ 985517 h 6367455"/>
                <a:gd name="connsiteX7067" fmla="*/ 3140605 w 6891715"/>
                <a:gd name="connsiteY7067" fmla="*/ 979167 h 6367455"/>
                <a:gd name="connsiteX7068" fmla="*/ 3133623 w 6891715"/>
                <a:gd name="connsiteY7068" fmla="*/ 967737 h 6367455"/>
                <a:gd name="connsiteX7069" fmla="*/ 3150762 w 6891715"/>
                <a:gd name="connsiteY7069" fmla="*/ 948687 h 6367455"/>
                <a:gd name="connsiteX7070" fmla="*/ 3128545 w 6891715"/>
                <a:gd name="connsiteY7070" fmla="*/ 959165 h 6367455"/>
                <a:gd name="connsiteX7071" fmla="*/ 3107598 w 6891715"/>
                <a:gd name="connsiteY7071" fmla="*/ 961387 h 6367455"/>
                <a:gd name="connsiteX7072" fmla="*/ 3100933 w 6891715"/>
                <a:gd name="connsiteY7072" fmla="*/ 952180 h 6367455"/>
                <a:gd name="connsiteX7073" fmla="*/ 3120928 w 6891715"/>
                <a:gd name="connsiteY7073" fmla="*/ 940432 h 6367455"/>
                <a:gd name="connsiteX7074" fmla="*/ 3136480 w 6891715"/>
                <a:gd name="connsiteY7074" fmla="*/ 921065 h 6367455"/>
                <a:gd name="connsiteX7075" fmla="*/ 3125054 w 6891715"/>
                <a:gd name="connsiteY7075" fmla="*/ 914080 h 6367455"/>
                <a:gd name="connsiteX7076" fmla="*/ 3137749 w 6891715"/>
                <a:gd name="connsiteY7076" fmla="*/ 903285 h 6367455"/>
                <a:gd name="connsiteX7077" fmla="*/ 3126006 w 6891715"/>
                <a:gd name="connsiteY7077" fmla="*/ 895982 h 6367455"/>
                <a:gd name="connsiteX7078" fmla="*/ 3117437 w 6891715"/>
                <a:gd name="connsiteY7078" fmla="*/ 886775 h 6367455"/>
                <a:gd name="connsiteX7079" fmla="*/ 3130767 w 6891715"/>
                <a:gd name="connsiteY7079" fmla="*/ 865502 h 6367455"/>
                <a:gd name="connsiteX7080" fmla="*/ 3139971 w 6891715"/>
                <a:gd name="connsiteY7080" fmla="*/ 846453 h 6367455"/>
                <a:gd name="connsiteX7081" fmla="*/ 3158061 w 6891715"/>
                <a:gd name="connsiteY7081" fmla="*/ 839150 h 6367455"/>
                <a:gd name="connsiteX7082" fmla="*/ 3169487 w 6891715"/>
                <a:gd name="connsiteY7082" fmla="*/ 806130 h 6367455"/>
                <a:gd name="connsiteX7083" fmla="*/ 3179008 w 6891715"/>
                <a:gd name="connsiteY7083" fmla="*/ 806130 h 6367455"/>
                <a:gd name="connsiteX7084" fmla="*/ 3174882 w 6891715"/>
                <a:gd name="connsiteY7084" fmla="*/ 816607 h 6367455"/>
                <a:gd name="connsiteX7085" fmla="*/ 3180278 w 6891715"/>
                <a:gd name="connsiteY7085" fmla="*/ 839785 h 6367455"/>
                <a:gd name="connsiteX7086" fmla="*/ 3190116 w 6891715"/>
                <a:gd name="connsiteY7086" fmla="*/ 854390 h 6367455"/>
                <a:gd name="connsiteX7087" fmla="*/ 3192021 w 6891715"/>
                <a:gd name="connsiteY7087" fmla="*/ 868995 h 6367455"/>
                <a:gd name="connsiteX7088" fmla="*/ 3200590 w 6891715"/>
                <a:gd name="connsiteY7088" fmla="*/ 852167 h 6367455"/>
                <a:gd name="connsiteX7089" fmla="*/ 3218680 w 6891715"/>
                <a:gd name="connsiteY7089" fmla="*/ 858518 h 6367455"/>
                <a:gd name="connsiteX7090" fmla="*/ 3225028 w 6891715"/>
                <a:gd name="connsiteY7090" fmla="*/ 849945 h 6367455"/>
                <a:gd name="connsiteX7091" fmla="*/ 3219315 w 6891715"/>
                <a:gd name="connsiteY7091" fmla="*/ 840420 h 6367455"/>
                <a:gd name="connsiteX7092" fmla="*/ 3191069 w 6891715"/>
                <a:gd name="connsiteY7092" fmla="*/ 848357 h 6367455"/>
                <a:gd name="connsiteX7093" fmla="*/ 3195194 w 6891715"/>
                <a:gd name="connsiteY7093" fmla="*/ 835340 h 6367455"/>
                <a:gd name="connsiteX7094" fmla="*/ 3209794 w 6891715"/>
                <a:gd name="connsiteY7094" fmla="*/ 835023 h 6367455"/>
                <a:gd name="connsiteX7095" fmla="*/ 3217094 w 6891715"/>
                <a:gd name="connsiteY7095" fmla="*/ 827720 h 6367455"/>
                <a:gd name="connsiteX7096" fmla="*/ 3204398 w 6891715"/>
                <a:gd name="connsiteY7096" fmla="*/ 809940 h 6367455"/>
                <a:gd name="connsiteX7097" fmla="*/ 3218046 w 6891715"/>
                <a:gd name="connsiteY7097" fmla="*/ 803590 h 6367455"/>
                <a:gd name="connsiteX7098" fmla="*/ 3208207 w 6891715"/>
                <a:gd name="connsiteY7098" fmla="*/ 786762 h 6367455"/>
                <a:gd name="connsiteX7099" fmla="*/ 3190434 w 6891715"/>
                <a:gd name="connsiteY7099" fmla="*/ 777555 h 6367455"/>
                <a:gd name="connsiteX7100" fmla="*/ 3204716 w 6891715"/>
                <a:gd name="connsiteY7100" fmla="*/ 760410 h 6367455"/>
                <a:gd name="connsiteX7101" fmla="*/ 3237723 w 6891715"/>
                <a:gd name="connsiteY7101" fmla="*/ 746440 h 6367455"/>
                <a:gd name="connsiteX7102" fmla="*/ 3256766 w 6891715"/>
                <a:gd name="connsiteY7102" fmla="*/ 757870 h 6367455"/>
                <a:gd name="connsiteX7103" fmla="*/ 3273904 w 6891715"/>
                <a:gd name="connsiteY7103" fmla="*/ 744853 h 6367455"/>
                <a:gd name="connsiteX7104" fmla="*/ 3287551 w 6891715"/>
                <a:gd name="connsiteY7104" fmla="*/ 776285 h 6367455"/>
                <a:gd name="connsiteX7105" fmla="*/ 3305642 w 6891715"/>
                <a:gd name="connsiteY7105" fmla="*/ 776285 h 6367455"/>
                <a:gd name="connsiteX7106" fmla="*/ 3294851 w 6891715"/>
                <a:gd name="connsiteY7106" fmla="*/ 757553 h 6367455"/>
                <a:gd name="connsiteX7107" fmla="*/ 3315798 w 6891715"/>
                <a:gd name="connsiteY7107" fmla="*/ 744535 h 6367455"/>
                <a:gd name="connsiteX7108" fmla="*/ 3326589 w 6891715"/>
                <a:gd name="connsiteY7108" fmla="*/ 729613 h 6367455"/>
                <a:gd name="connsiteX7109" fmla="*/ 3312624 w 6891715"/>
                <a:gd name="connsiteY7109" fmla="*/ 723580 h 6367455"/>
                <a:gd name="connsiteX7110" fmla="*/ 3320876 w 6891715"/>
                <a:gd name="connsiteY7110" fmla="*/ 705800 h 6367455"/>
                <a:gd name="connsiteX7111" fmla="*/ 3310085 w 6891715"/>
                <a:gd name="connsiteY7111" fmla="*/ 703578 h 6367455"/>
                <a:gd name="connsiteX7112" fmla="*/ 3281839 w 6891715"/>
                <a:gd name="connsiteY7112" fmla="*/ 732470 h 6367455"/>
                <a:gd name="connsiteX7113" fmla="*/ 3269143 w 6891715"/>
                <a:gd name="connsiteY7113" fmla="*/ 728343 h 6367455"/>
                <a:gd name="connsiteX7114" fmla="*/ 3263748 w 6891715"/>
                <a:gd name="connsiteY7114" fmla="*/ 710245 h 6367455"/>
                <a:gd name="connsiteX7115" fmla="*/ 3249149 w 6891715"/>
                <a:gd name="connsiteY7115" fmla="*/ 709610 h 6367455"/>
                <a:gd name="connsiteX7116" fmla="*/ 3244705 w 6891715"/>
                <a:gd name="connsiteY7116" fmla="*/ 728660 h 6367455"/>
                <a:gd name="connsiteX7117" fmla="*/ 3220267 w 6891715"/>
                <a:gd name="connsiteY7117" fmla="*/ 720088 h 6367455"/>
                <a:gd name="connsiteX7118" fmla="*/ 3219315 w 6891715"/>
                <a:gd name="connsiteY7118" fmla="*/ 706753 h 6367455"/>
                <a:gd name="connsiteX7119" fmla="*/ 3252005 w 6891715"/>
                <a:gd name="connsiteY7119" fmla="*/ 666430 h 6367455"/>
                <a:gd name="connsiteX7120" fmla="*/ 3262161 w 6891715"/>
                <a:gd name="connsiteY7120" fmla="*/ 634680 h 6367455"/>
                <a:gd name="connsiteX7121" fmla="*/ 3284060 w 6891715"/>
                <a:gd name="connsiteY7121" fmla="*/ 628330 h 6367455"/>
                <a:gd name="connsiteX7122" fmla="*/ 3281839 w 6891715"/>
                <a:gd name="connsiteY7122" fmla="*/ 615313 h 6367455"/>
                <a:gd name="connsiteX7123" fmla="*/ 3314529 w 6891715"/>
                <a:gd name="connsiteY7123" fmla="*/ 598168 h 6367455"/>
                <a:gd name="connsiteX7124" fmla="*/ 3322780 w 6891715"/>
                <a:gd name="connsiteY7124" fmla="*/ 579435 h 6367455"/>
                <a:gd name="connsiteX7125" fmla="*/ 3375782 w 6891715"/>
                <a:gd name="connsiteY7125" fmla="*/ 550225 h 6367455"/>
                <a:gd name="connsiteX7126" fmla="*/ 3368800 w 6891715"/>
                <a:gd name="connsiteY7126" fmla="*/ 538795 h 6367455"/>
                <a:gd name="connsiteX7127" fmla="*/ 3365626 w 6891715"/>
                <a:gd name="connsiteY7127" fmla="*/ 509268 h 6367455"/>
                <a:gd name="connsiteX7128" fmla="*/ 3383082 w 6891715"/>
                <a:gd name="connsiteY7128" fmla="*/ 459420 h 6367455"/>
                <a:gd name="connsiteX7129" fmla="*/ 3397999 w 6891715"/>
                <a:gd name="connsiteY7129" fmla="*/ 475295 h 6367455"/>
                <a:gd name="connsiteX7130" fmla="*/ 3382447 w 6891715"/>
                <a:gd name="connsiteY7130" fmla="*/ 500695 h 6367455"/>
                <a:gd name="connsiteX7131" fmla="*/ 3392921 w 6891715"/>
                <a:gd name="connsiteY7131" fmla="*/ 506728 h 6367455"/>
                <a:gd name="connsiteX7132" fmla="*/ 3396095 w 6891715"/>
                <a:gd name="connsiteY7132" fmla="*/ 496250 h 6367455"/>
                <a:gd name="connsiteX7133" fmla="*/ 3407838 w 6891715"/>
                <a:gd name="connsiteY7133" fmla="*/ 499425 h 6367455"/>
                <a:gd name="connsiteX7134" fmla="*/ 3415137 w 6891715"/>
                <a:gd name="connsiteY7134" fmla="*/ 518158 h 6367455"/>
                <a:gd name="connsiteX7135" fmla="*/ 3420533 w 6891715"/>
                <a:gd name="connsiteY7135" fmla="*/ 500378 h 6367455"/>
                <a:gd name="connsiteX7136" fmla="*/ 3437671 w 6891715"/>
                <a:gd name="connsiteY7136" fmla="*/ 512760 h 6367455"/>
                <a:gd name="connsiteX7137" fmla="*/ 3449097 w 6891715"/>
                <a:gd name="connsiteY7137" fmla="*/ 499108 h 6367455"/>
                <a:gd name="connsiteX7138" fmla="*/ 3423389 w 6891715"/>
                <a:gd name="connsiteY7138" fmla="*/ 483550 h 6367455"/>
                <a:gd name="connsiteX7139" fmla="*/ 3422437 w 6891715"/>
                <a:gd name="connsiteY7139" fmla="*/ 465453 h 6367455"/>
                <a:gd name="connsiteX7140" fmla="*/ 3417042 w 6891715"/>
                <a:gd name="connsiteY7140" fmla="*/ 452118 h 6367455"/>
                <a:gd name="connsiteX7141" fmla="*/ 3442114 w 6891715"/>
                <a:gd name="connsiteY7141" fmla="*/ 451800 h 6367455"/>
                <a:gd name="connsiteX7142" fmla="*/ 3461792 w 6891715"/>
                <a:gd name="connsiteY7142" fmla="*/ 498155 h 6367455"/>
                <a:gd name="connsiteX7143" fmla="*/ 3488452 w 6891715"/>
                <a:gd name="connsiteY7143" fmla="*/ 508315 h 6367455"/>
                <a:gd name="connsiteX7144" fmla="*/ 3491625 w 6891715"/>
                <a:gd name="connsiteY7144" fmla="*/ 528000 h 6367455"/>
                <a:gd name="connsiteX7145" fmla="*/ 3516063 w 6891715"/>
                <a:gd name="connsiteY7145" fmla="*/ 538478 h 6367455"/>
                <a:gd name="connsiteX7146" fmla="*/ 3518285 w 6891715"/>
                <a:gd name="connsiteY7146" fmla="*/ 524825 h 6367455"/>
                <a:gd name="connsiteX7147" fmla="*/ 3488134 w 6891715"/>
                <a:gd name="connsiteY7147" fmla="*/ 483868 h 6367455"/>
                <a:gd name="connsiteX7148" fmla="*/ 3477343 w 6891715"/>
                <a:gd name="connsiteY7148" fmla="*/ 482915 h 6367455"/>
                <a:gd name="connsiteX7149" fmla="*/ 3464648 w 6891715"/>
                <a:gd name="connsiteY7149" fmla="*/ 467358 h 6367455"/>
                <a:gd name="connsiteX7150" fmla="*/ 3469726 w 6891715"/>
                <a:gd name="connsiteY7150" fmla="*/ 443863 h 6367455"/>
                <a:gd name="connsiteX7151" fmla="*/ 3455762 w 6891715"/>
                <a:gd name="connsiteY7151" fmla="*/ 430528 h 6367455"/>
                <a:gd name="connsiteX7152" fmla="*/ 3478930 w 6891715"/>
                <a:gd name="connsiteY7152" fmla="*/ 391158 h 6367455"/>
                <a:gd name="connsiteX7153" fmla="*/ 3499877 w 6891715"/>
                <a:gd name="connsiteY7153" fmla="*/ 392110 h 6367455"/>
                <a:gd name="connsiteX7154" fmla="*/ 3504955 w 6891715"/>
                <a:gd name="connsiteY7154" fmla="*/ 382586 h 6367455"/>
                <a:gd name="connsiteX7155" fmla="*/ 3519872 w 6891715"/>
                <a:gd name="connsiteY7155" fmla="*/ 382268 h 6367455"/>
                <a:gd name="connsiteX7156" fmla="*/ 3513842 w 6891715"/>
                <a:gd name="connsiteY7156" fmla="*/ 401318 h 6367455"/>
                <a:gd name="connsiteX7157" fmla="*/ 3521459 w 6891715"/>
                <a:gd name="connsiteY7157" fmla="*/ 416240 h 6367455"/>
                <a:gd name="connsiteX7158" fmla="*/ 3521776 w 6891715"/>
                <a:gd name="connsiteY7158" fmla="*/ 474978 h 6367455"/>
                <a:gd name="connsiteX7159" fmla="*/ 3539232 w 6891715"/>
                <a:gd name="connsiteY7159" fmla="*/ 441323 h 6367455"/>
                <a:gd name="connsiteX7160" fmla="*/ 3545262 w 6891715"/>
                <a:gd name="connsiteY7160" fmla="*/ 385443 h 6367455"/>
                <a:gd name="connsiteX7161" fmla="*/ 3559862 w 6891715"/>
                <a:gd name="connsiteY7161" fmla="*/ 374013 h 6367455"/>
                <a:gd name="connsiteX7162" fmla="*/ 3560814 w 6891715"/>
                <a:gd name="connsiteY7162" fmla="*/ 355915 h 6367455"/>
                <a:gd name="connsiteX7163" fmla="*/ 3577000 w 6891715"/>
                <a:gd name="connsiteY7163" fmla="*/ 346390 h 6367455"/>
                <a:gd name="connsiteX7164" fmla="*/ 3584934 w 6891715"/>
                <a:gd name="connsiteY7164" fmla="*/ 337818 h 6367455"/>
                <a:gd name="connsiteX7165" fmla="*/ 3583347 w 6891715"/>
                <a:gd name="connsiteY7165" fmla="*/ 378775 h 6367455"/>
                <a:gd name="connsiteX7166" fmla="*/ 3572874 w 6891715"/>
                <a:gd name="connsiteY7166" fmla="*/ 405445 h 6367455"/>
                <a:gd name="connsiteX7167" fmla="*/ 3584934 w 6891715"/>
                <a:gd name="connsiteY7167" fmla="*/ 431480 h 6367455"/>
                <a:gd name="connsiteX7168" fmla="*/ 3584934 w 6891715"/>
                <a:gd name="connsiteY7168" fmla="*/ 456563 h 6367455"/>
                <a:gd name="connsiteX7169" fmla="*/ 3565574 w 6891715"/>
                <a:gd name="connsiteY7169" fmla="*/ 494980 h 6367455"/>
                <a:gd name="connsiteX7170" fmla="*/ 3565574 w 6891715"/>
                <a:gd name="connsiteY7170" fmla="*/ 505458 h 6367455"/>
                <a:gd name="connsiteX7171" fmla="*/ 3590647 w 6891715"/>
                <a:gd name="connsiteY7171" fmla="*/ 478788 h 6367455"/>
                <a:gd name="connsiteX7172" fmla="*/ 3597629 w 6891715"/>
                <a:gd name="connsiteY7172" fmla="*/ 443863 h 6367455"/>
                <a:gd name="connsiteX7173" fmla="*/ 3607151 w 6891715"/>
                <a:gd name="connsiteY7173" fmla="*/ 440688 h 6367455"/>
                <a:gd name="connsiteX7174" fmla="*/ 3619846 w 6891715"/>
                <a:gd name="connsiteY7174" fmla="*/ 457198 h 6367455"/>
                <a:gd name="connsiteX7175" fmla="*/ 3627463 w 6891715"/>
                <a:gd name="connsiteY7175" fmla="*/ 443545 h 6367455"/>
                <a:gd name="connsiteX7176" fmla="*/ 3610007 w 6891715"/>
                <a:gd name="connsiteY7176" fmla="*/ 428940 h 6367455"/>
                <a:gd name="connsiteX7177" fmla="*/ 3605881 w 6891715"/>
                <a:gd name="connsiteY7177" fmla="*/ 393380 h 6367455"/>
                <a:gd name="connsiteX7178" fmla="*/ 3626828 w 6891715"/>
                <a:gd name="connsiteY7178" fmla="*/ 379410 h 6367455"/>
                <a:gd name="connsiteX7179" fmla="*/ 3629685 w 6891715"/>
                <a:gd name="connsiteY7179" fmla="*/ 350835 h 6367455"/>
                <a:gd name="connsiteX7180" fmla="*/ 3642380 w 6891715"/>
                <a:gd name="connsiteY7180" fmla="*/ 337183 h 6367455"/>
                <a:gd name="connsiteX7181" fmla="*/ 3652853 w 6891715"/>
                <a:gd name="connsiteY7181" fmla="*/ 342263 h 6367455"/>
                <a:gd name="connsiteX7182" fmla="*/ 3641428 w 6891715"/>
                <a:gd name="connsiteY7182" fmla="*/ 366710 h 6367455"/>
                <a:gd name="connsiteX7183" fmla="*/ 3662692 w 6891715"/>
                <a:gd name="connsiteY7183" fmla="*/ 378140 h 6367455"/>
                <a:gd name="connsiteX7184" fmla="*/ 3668722 w 6891715"/>
                <a:gd name="connsiteY7184" fmla="*/ 349565 h 6367455"/>
                <a:gd name="connsiteX7185" fmla="*/ 3689986 w 6891715"/>
                <a:gd name="connsiteY7185" fmla="*/ 351471 h 6367455"/>
                <a:gd name="connsiteX7186" fmla="*/ 3669357 w 6891715"/>
                <a:gd name="connsiteY7186" fmla="*/ 331785 h 6367455"/>
                <a:gd name="connsiteX7187" fmla="*/ 3676974 w 6891715"/>
                <a:gd name="connsiteY7187" fmla="*/ 316863 h 6367455"/>
                <a:gd name="connsiteX7188" fmla="*/ 3692843 w 6891715"/>
                <a:gd name="connsiteY7188" fmla="*/ 327023 h 6367455"/>
                <a:gd name="connsiteX7189" fmla="*/ 3703951 w 6891715"/>
                <a:gd name="connsiteY7189" fmla="*/ 353375 h 6367455"/>
                <a:gd name="connsiteX7190" fmla="*/ 3718550 w 6891715"/>
                <a:gd name="connsiteY7190" fmla="*/ 355598 h 6367455"/>
                <a:gd name="connsiteX7191" fmla="*/ 3728072 w 6891715"/>
                <a:gd name="connsiteY7191" fmla="*/ 377505 h 6367455"/>
                <a:gd name="connsiteX7192" fmla="*/ 3747432 w 6891715"/>
                <a:gd name="connsiteY7192" fmla="*/ 396238 h 6367455"/>
                <a:gd name="connsiteX7193" fmla="*/ 3742671 w 6891715"/>
                <a:gd name="connsiteY7193" fmla="*/ 347660 h 6367455"/>
                <a:gd name="connsiteX7194" fmla="*/ 3755366 w 6891715"/>
                <a:gd name="connsiteY7194" fmla="*/ 329563 h 6367455"/>
                <a:gd name="connsiteX7195" fmla="*/ 3741402 w 6891715"/>
                <a:gd name="connsiteY7195" fmla="*/ 310831 h 6367455"/>
                <a:gd name="connsiteX7196" fmla="*/ 3754097 w 6891715"/>
                <a:gd name="connsiteY7196" fmla="*/ 299083 h 6367455"/>
                <a:gd name="connsiteX7197" fmla="*/ 3732832 w 6891715"/>
                <a:gd name="connsiteY7197" fmla="*/ 284796 h 6367455"/>
                <a:gd name="connsiteX7198" fmla="*/ 3722042 w 6891715"/>
                <a:gd name="connsiteY7198" fmla="*/ 307020 h 6367455"/>
                <a:gd name="connsiteX7199" fmla="*/ 3702047 w 6891715"/>
                <a:gd name="connsiteY7199" fmla="*/ 286066 h 6367455"/>
                <a:gd name="connsiteX7200" fmla="*/ 3702682 w 6891715"/>
                <a:gd name="connsiteY7200" fmla="*/ 262888 h 6367455"/>
                <a:gd name="connsiteX7201" fmla="*/ 3679830 w 6891715"/>
                <a:gd name="connsiteY7201" fmla="*/ 270191 h 6367455"/>
                <a:gd name="connsiteX7202" fmla="*/ 3669992 w 6891715"/>
                <a:gd name="connsiteY7202" fmla="*/ 254633 h 6367455"/>
                <a:gd name="connsiteX7203" fmla="*/ 3686813 w 6891715"/>
                <a:gd name="connsiteY7203" fmla="*/ 249236 h 6367455"/>
                <a:gd name="connsiteX7204" fmla="*/ 3699508 w 6891715"/>
                <a:gd name="connsiteY7204" fmla="*/ 257491 h 6367455"/>
                <a:gd name="connsiteX7205" fmla="*/ 3701729 w 6891715"/>
                <a:gd name="connsiteY7205" fmla="*/ 235583 h 6367455"/>
                <a:gd name="connsiteX7206" fmla="*/ 3716646 w 6891715"/>
                <a:gd name="connsiteY7206" fmla="*/ 253363 h 6367455"/>
                <a:gd name="connsiteX7207" fmla="*/ 3718550 w 6891715"/>
                <a:gd name="connsiteY7207" fmla="*/ 269238 h 6367455"/>
                <a:gd name="connsiteX7208" fmla="*/ 3734419 w 6891715"/>
                <a:gd name="connsiteY7208" fmla="*/ 275271 h 6367455"/>
                <a:gd name="connsiteX7209" fmla="*/ 3730293 w 6891715"/>
                <a:gd name="connsiteY7209" fmla="*/ 265746 h 6367455"/>
                <a:gd name="connsiteX7210" fmla="*/ 3744893 w 6891715"/>
                <a:gd name="connsiteY7210" fmla="*/ 235266 h 6367455"/>
                <a:gd name="connsiteX7211" fmla="*/ 3771235 w 6891715"/>
                <a:gd name="connsiteY7211" fmla="*/ 242251 h 6367455"/>
                <a:gd name="connsiteX7212" fmla="*/ 3769648 w 6891715"/>
                <a:gd name="connsiteY7212" fmla="*/ 285431 h 6367455"/>
                <a:gd name="connsiteX7213" fmla="*/ 3794086 w 6891715"/>
                <a:gd name="connsiteY7213" fmla="*/ 289241 h 6367455"/>
                <a:gd name="connsiteX7214" fmla="*/ 3783295 w 6891715"/>
                <a:gd name="connsiteY7214" fmla="*/ 269556 h 6367455"/>
                <a:gd name="connsiteX7215" fmla="*/ 3790913 w 6891715"/>
                <a:gd name="connsiteY7215" fmla="*/ 260031 h 6367455"/>
                <a:gd name="connsiteX7216" fmla="*/ 3798212 w 6891715"/>
                <a:gd name="connsiteY7216" fmla="*/ 266381 h 6367455"/>
                <a:gd name="connsiteX7217" fmla="*/ 3841376 w 6891715"/>
                <a:gd name="connsiteY7217" fmla="*/ 274001 h 6367455"/>
                <a:gd name="connsiteX7218" fmla="*/ 3828998 w 6891715"/>
                <a:gd name="connsiteY7218" fmla="*/ 295273 h 6367455"/>
                <a:gd name="connsiteX7219" fmla="*/ 3855658 w 6891715"/>
                <a:gd name="connsiteY7219" fmla="*/ 294321 h 6367455"/>
                <a:gd name="connsiteX7220" fmla="*/ 3838837 w 6891715"/>
                <a:gd name="connsiteY7220" fmla="*/ 314323 h 6367455"/>
                <a:gd name="connsiteX7221" fmla="*/ 3855975 w 6891715"/>
                <a:gd name="connsiteY7221" fmla="*/ 341628 h 6367455"/>
                <a:gd name="connsiteX7222" fmla="*/ 3871844 w 6891715"/>
                <a:gd name="connsiteY7222" fmla="*/ 335913 h 6367455"/>
                <a:gd name="connsiteX7223" fmla="*/ 3865179 w 6891715"/>
                <a:gd name="connsiteY7223" fmla="*/ 301306 h 6367455"/>
                <a:gd name="connsiteX7224" fmla="*/ 3879461 w 6891715"/>
                <a:gd name="connsiteY7224" fmla="*/ 284478 h 6367455"/>
                <a:gd name="connsiteX7225" fmla="*/ 3862640 w 6891715"/>
                <a:gd name="connsiteY7225" fmla="*/ 279398 h 6367455"/>
                <a:gd name="connsiteX7226" fmla="*/ 3866766 w 6891715"/>
                <a:gd name="connsiteY7226" fmla="*/ 252728 h 6367455"/>
                <a:gd name="connsiteX7227" fmla="*/ 3885809 w 6891715"/>
                <a:gd name="connsiteY7227" fmla="*/ 256856 h 6367455"/>
                <a:gd name="connsiteX7228" fmla="*/ 3891839 w 6891715"/>
                <a:gd name="connsiteY7228" fmla="*/ 239076 h 6367455"/>
                <a:gd name="connsiteX7229" fmla="*/ 3894060 w 6891715"/>
                <a:gd name="connsiteY7229" fmla="*/ 225423 h 6367455"/>
                <a:gd name="connsiteX7230" fmla="*/ 3904534 w 6891715"/>
                <a:gd name="connsiteY7230" fmla="*/ 220978 h 6367455"/>
                <a:gd name="connsiteX7231" fmla="*/ 3929289 w 6891715"/>
                <a:gd name="connsiteY7231" fmla="*/ 187006 h 6367455"/>
                <a:gd name="connsiteX7232" fmla="*/ 3943254 w 6891715"/>
                <a:gd name="connsiteY7232" fmla="*/ 185736 h 6367455"/>
                <a:gd name="connsiteX7233" fmla="*/ 3965470 w 6891715"/>
                <a:gd name="connsiteY7233" fmla="*/ 200658 h 6367455"/>
                <a:gd name="connsiteX7234" fmla="*/ 3976261 w 6891715"/>
                <a:gd name="connsiteY7234" fmla="*/ 187641 h 6367455"/>
                <a:gd name="connsiteX7235" fmla="*/ 3960075 w 6891715"/>
                <a:gd name="connsiteY7235" fmla="*/ 171766 h 6367455"/>
                <a:gd name="connsiteX7236" fmla="*/ 3972453 w 6891715"/>
                <a:gd name="connsiteY7236" fmla="*/ 131761 h 6367455"/>
                <a:gd name="connsiteX7237" fmla="*/ 3994986 w 6891715"/>
                <a:gd name="connsiteY7237" fmla="*/ 144143 h 6367455"/>
                <a:gd name="connsiteX7238" fmla="*/ 3999747 w 6891715"/>
                <a:gd name="connsiteY7238" fmla="*/ 129538 h 6367455"/>
                <a:gd name="connsiteX7239" fmla="*/ 3988004 w 6891715"/>
                <a:gd name="connsiteY7239" fmla="*/ 110806 h 6367455"/>
                <a:gd name="connsiteX7240" fmla="*/ 3959440 w 6891715"/>
                <a:gd name="connsiteY7240" fmla="*/ 105726 h 6367455"/>
                <a:gd name="connsiteX7241" fmla="*/ 3959440 w 6891715"/>
                <a:gd name="connsiteY7241" fmla="*/ 84453 h 6367455"/>
                <a:gd name="connsiteX7242" fmla="*/ 3967692 w 6891715"/>
                <a:gd name="connsiteY7242" fmla="*/ 78103 h 6367455"/>
                <a:gd name="connsiteX7243" fmla="*/ 3995621 w 6891715"/>
                <a:gd name="connsiteY7243" fmla="*/ 102233 h 6367455"/>
                <a:gd name="connsiteX7244" fmla="*/ 4004825 w 6891715"/>
                <a:gd name="connsiteY7244" fmla="*/ 96836 h 6367455"/>
                <a:gd name="connsiteX7245" fmla="*/ 3998478 w 6891715"/>
                <a:gd name="connsiteY7245" fmla="*/ 80008 h 6367455"/>
                <a:gd name="connsiteX7246" fmla="*/ 4002286 w 6891715"/>
                <a:gd name="connsiteY7246" fmla="*/ 45083 h 6367455"/>
                <a:gd name="connsiteX7247" fmla="*/ 4010855 w 6891715"/>
                <a:gd name="connsiteY7247" fmla="*/ 49211 h 6367455"/>
                <a:gd name="connsiteX7248" fmla="*/ 4021646 w 6891715"/>
                <a:gd name="connsiteY7248" fmla="*/ 71436 h 6367455"/>
                <a:gd name="connsiteX7249" fmla="*/ 4027676 w 6891715"/>
                <a:gd name="connsiteY7249" fmla="*/ 42861 h 6367455"/>
                <a:gd name="connsiteX7250" fmla="*/ 4035293 w 6891715"/>
                <a:gd name="connsiteY7250" fmla="*/ 40638 h 6367455"/>
                <a:gd name="connsiteX7251" fmla="*/ 4041641 w 6891715"/>
                <a:gd name="connsiteY7251" fmla="*/ 66673 h 6367455"/>
                <a:gd name="connsiteX7252" fmla="*/ 4054336 w 6891715"/>
                <a:gd name="connsiteY7252" fmla="*/ 69848 h 6367455"/>
                <a:gd name="connsiteX7253" fmla="*/ 4064175 w 6891715"/>
                <a:gd name="connsiteY7253" fmla="*/ 95248 h 6367455"/>
                <a:gd name="connsiteX7254" fmla="*/ 4079726 w 6891715"/>
                <a:gd name="connsiteY7254" fmla="*/ 78103 h 6367455"/>
                <a:gd name="connsiteX7255" fmla="*/ 4104164 w 6891715"/>
                <a:gd name="connsiteY7255" fmla="*/ 67626 h 6367455"/>
                <a:gd name="connsiteX7256" fmla="*/ 4108290 w 6891715"/>
                <a:gd name="connsiteY7256" fmla="*/ 85088 h 6367455"/>
                <a:gd name="connsiteX7257" fmla="*/ 4059097 w 6891715"/>
                <a:gd name="connsiteY7257" fmla="*/ 155256 h 6367455"/>
                <a:gd name="connsiteX7258" fmla="*/ 4042276 w 6891715"/>
                <a:gd name="connsiteY7258" fmla="*/ 238758 h 6367455"/>
                <a:gd name="connsiteX7259" fmla="*/ 4027676 w 6891715"/>
                <a:gd name="connsiteY7259" fmla="*/ 261936 h 6367455"/>
                <a:gd name="connsiteX7260" fmla="*/ 4034024 w 6891715"/>
                <a:gd name="connsiteY7260" fmla="*/ 290510 h 6367455"/>
                <a:gd name="connsiteX7261" fmla="*/ 4046719 w 6891715"/>
                <a:gd name="connsiteY7261" fmla="*/ 293685 h 6367455"/>
                <a:gd name="connsiteX7262" fmla="*/ 4057510 w 6891715"/>
                <a:gd name="connsiteY7262" fmla="*/ 275588 h 6367455"/>
                <a:gd name="connsiteX7263" fmla="*/ 4081631 w 6891715"/>
                <a:gd name="connsiteY7263" fmla="*/ 245743 h 6367455"/>
                <a:gd name="connsiteX7264" fmla="*/ 4063540 w 6891715"/>
                <a:gd name="connsiteY7264" fmla="*/ 247013 h 6367455"/>
                <a:gd name="connsiteX7265" fmla="*/ 4064175 w 6891715"/>
                <a:gd name="connsiteY7265" fmla="*/ 232091 h 6367455"/>
                <a:gd name="connsiteX7266" fmla="*/ 4126063 w 6891715"/>
                <a:gd name="connsiteY7266" fmla="*/ 154621 h 6367455"/>
                <a:gd name="connsiteX7267" fmla="*/ 4140663 w 6891715"/>
                <a:gd name="connsiteY7267" fmla="*/ 113663 h 6367455"/>
                <a:gd name="connsiteX7268" fmla="*/ 4166688 w 6891715"/>
                <a:gd name="connsiteY7268" fmla="*/ 90168 h 6367455"/>
                <a:gd name="connsiteX7269" fmla="*/ 4171766 w 6891715"/>
                <a:gd name="connsiteY7269" fmla="*/ 66673 h 6367455"/>
                <a:gd name="connsiteX7270" fmla="*/ 4189856 w 6891715"/>
                <a:gd name="connsiteY7270" fmla="*/ 50798 h 6367455"/>
                <a:gd name="connsiteX7271" fmla="*/ 4187635 w 6891715"/>
                <a:gd name="connsiteY7271" fmla="*/ 75881 h 6367455"/>
                <a:gd name="connsiteX7272" fmla="*/ 4197473 w 6891715"/>
                <a:gd name="connsiteY7272" fmla="*/ 93026 h 6367455"/>
                <a:gd name="connsiteX7273" fmla="*/ 4195252 w 6891715"/>
                <a:gd name="connsiteY7273" fmla="*/ 106678 h 6367455"/>
                <a:gd name="connsiteX7274" fmla="*/ 4179383 w 6891715"/>
                <a:gd name="connsiteY7274" fmla="*/ 116203 h 6367455"/>
                <a:gd name="connsiteX7275" fmla="*/ 4170179 w 6891715"/>
                <a:gd name="connsiteY7275" fmla="*/ 139381 h 6367455"/>
                <a:gd name="connsiteX7276" fmla="*/ 4197791 w 6891715"/>
                <a:gd name="connsiteY7276" fmla="*/ 131761 h 6367455"/>
                <a:gd name="connsiteX7277" fmla="*/ 4185731 w 6891715"/>
                <a:gd name="connsiteY7277" fmla="*/ 200658 h 6367455"/>
                <a:gd name="connsiteX7278" fmla="*/ 4200330 w 6891715"/>
                <a:gd name="connsiteY7278" fmla="*/ 201293 h 6367455"/>
                <a:gd name="connsiteX7279" fmla="*/ 4222546 w 6891715"/>
                <a:gd name="connsiteY7279" fmla="*/ 187323 h 6367455"/>
                <a:gd name="connsiteX7280" fmla="*/ 4238098 w 6891715"/>
                <a:gd name="connsiteY7280" fmla="*/ 143191 h 6367455"/>
                <a:gd name="connsiteX7281" fmla="*/ 4246667 w 6891715"/>
                <a:gd name="connsiteY7281" fmla="*/ 155573 h 6367455"/>
                <a:gd name="connsiteX7282" fmla="*/ 4250476 w 6891715"/>
                <a:gd name="connsiteY7282" fmla="*/ 141921 h 6367455"/>
                <a:gd name="connsiteX7283" fmla="*/ 4236828 w 6891715"/>
                <a:gd name="connsiteY7283" fmla="*/ 126363 h 6367455"/>
                <a:gd name="connsiteX7284" fmla="*/ 4240954 w 6891715"/>
                <a:gd name="connsiteY7284" fmla="*/ 106043 h 6367455"/>
                <a:gd name="connsiteX7285" fmla="*/ 4258727 w 6891715"/>
                <a:gd name="connsiteY7285" fmla="*/ 101916 h 6367455"/>
                <a:gd name="connsiteX7286" fmla="*/ 4264123 w 6891715"/>
                <a:gd name="connsiteY7286" fmla="*/ 93343 h 6367455"/>
                <a:gd name="connsiteX7287" fmla="*/ 4277770 w 6891715"/>
                <a:gd name="connsiteY7287" fmla="*/ 74293 h 6367455"/>
                <a:gd name="connsiteX7288" fmla="*/ 4268884 w 6891715"/>
                <a:gd name="connsiteY7288" fmla="*/ 63498 h 6367455"/>
                <a:gd name="connsiteX7289" fmla="*/ 4274279 w 6891715"/>
                <a:gd name="connsiteY7289" fmla="*/ 39686 h 6367455"/>
                <a:gd name="connsiteX7290" fmla="*/ 4286657 w 6891715"/>
                <a:gd name="connsiteY7290" fmla="*/ 33336 h 6367455"/>
                <a:gd name="connsiteX7291" fmla="*/ 4277135 w 6891715"/>
                <a:gd name="connsiteY7291" fmla="*/ 19366 h 6367455"/>
                <a:gd name="connsiteX7292" fmla="*/ 4105211 w 6891715"/>
                <a:gd name="connsiteY7292" fmla="*/ 0 h 6367455"/>
                <a:gd name="connsiteX7293" fmla="*/ 4132404 w 6891715"/>
                <a:gd name="connsiteY7293" fmla="*/ 29210 h 6367455"/>
                <a:gd name="connsiteX7294" fmla="*/ 4151279 w 6891715"/>
                <a:gd name="connsiteY7294" fmla="*/ 20320 h 6367455"/>
                <a:gd name="connsiteX7295" fmla="*/ 4142001 w 6891715"/>
                <a:gd name="connsiteY7295" fmla="*/ 37465 h 6367455"/>
                <a:gd name="connsiteX7296" fmla="*/ 4118327 w 6891715"/>
                <a:gd name="connsiteY7296" fmla="*/ 43180 h 6367455"/>
                <a:gd name="connsiteX7297" fmla="*/ 4092734 w 6891715"/>
                <a:gd name="connsiteY7297" fmla="*/ 44133 h 6367455"/>
                <a:gd name="connsiteX7298" fmla="*/ 4070660 w 6891715"/>
                <a:gd name="connsiteY7298" fmla="*/ 57150 h 6367455"/>
                <a:gd name="connsiteX7299" fmla="*/ 4067141 w 6891715"/>
                <a:gd name="connsiteY7299" fmla="*/ 41275 h 6367455"/>
                <a:gd name="connsiteX7300" fmla="*/ 4088575 w 6891715"/>
                <a:gd name="connsiteY7300" fmla="*/ 39370 h 6367455"/>
                <a:gd name="connsiteX7301" fmla="*/ 4087295 w 6891715"/>
                <a:gd name="connsiteY7301" fmla="*/ 29528 h 6367455"/>
                <a:gd name="connsiteX7302" fmla="*/ 4068100 w 6891715"/>
                <a:gd name="connsiteY7302" fmla="*/ 26353 h 6367455"/>
                <a:gd name="connsiteX7303" fmla="*/ 4072259 w 6891715"/>
                <a:gd name="connsiteY7303" fmla="*/ 12065 h 6367455"/>
                <a:gd name="connsiteX7304" fmla="*/ 4098812 w 6891715"/>
                <a:gd name="connsiteY7304" fmla="*/ 10478 h 6367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</a:cxnLst>
              <a:rect l="l" t="t" r="r" b="b"/>
              <a:pathLst>
                <a:path w="6891715" h="6367455">
                  <a:moveTo>
                    <a:pt x="2683163" y="6337292"/>
                  </a:moveTo>
                  <a:lnTo>
                    <a:pt x="2693958" y="6353978"/>
                  </a:lnTo>
                  <a:lnTo>
                    <a:pt x="2680624" y="6366813"/>
                  </a:lnTo>
                  <a:lnTo>
                    <a:pt x="2668876" y="6367455"/>
                  </a:lnTo>
                  <a:lnTo>
                    <a:pt x="2665383" y="6352695"/>
                  </a:lnTo>
                  <a:close/>
                  <a:moveTo>
                    <a:pt x="2700308" y="6256329"/>
                  </a:moveTo>
                  <a:lnTo>
                    <a:pt x="2695228" y="6265854"/>
                  </a:lnTo>
                  <a:lnTo>
                    <a:pt x="2687608" y="6263949"/>
                  </a:lnTo>
                  <a:lnTo>
                    <a:pt x="2690784" y="6256647"/>
                  </a:lnTo>
                  <a:close/>
                  <a:moveTo>
                    <a:pt x="2722533" y="6238867"/>
                  </a:moveTo>
                  <a:lnTo>
                    <a:pt x="2720891" y="6254742"/>
                  </a:lnTo>
                  <a:lnTo>
                    <a:pt x="2713008" y="6251567"/>
                  </a:lnTo>
                  <a:lnTo>
                    <a:pt x="2714322" y="6242360"/>
                  </a:lnTo>
                  <a:close/>
                  <a:moveTo>
                    <a:pt x="4255139" y="6154726"/>
                  </a:moveTo>
                  <a:lnTo>
                    <a:pt x="4256051" y="6161076"/>
                  </a:lnTo>
                  <a:lnTo>
                    <a:pt x="4243891" y="6173776"/>
                  </a:lnTo>
                  <a:lnTo>
                    <a:pt x="4241763" y="6166474"/>
                  </a:lnTo>
                  <a:lnTo>
                    <a:pt x="4245715" y="6156949"/>
                  </a:lnTo>
                  <a:lnTo>
                    <a:pt x="4249971" y="6160124"/>
                  </a:lnTo>
                  <a:close/>
                  <a:moveTo>
                    <a:pt x="3939210" y="6130914"/>
                  </a:moveTo>
                  <a:lnTo>
                    <a:pt x="3946521" y="6130914"/>
                  </a:lnTo>
                  <a:lnTo>
                    <a:pt x="3948746" y="6144521"/>
                  </a:lnTo>
                  <a:lnTo>
                    <a:pt x="3956057" y="6150849"/>
                  </a:lnTo>
                  <a:lnTo>
                    <a:pt x="3965594" y="6141356"/>
                  </a:lnTo>
                  <a:lnTo>
                    <a:pt x="3975130" y="6138192"/>
                  </a:lnTo>
                  <a:lnTo>
                    <a:pt x="3984666" y="6141989"/>
                  </a:lnTo>
                  <a:lnTo>
                    <a:pt x="3987845" y="6149267"/>
                  </a:lnTo>
                  <a:lnTo>
                    <a:pt x="3978309" y="6154646"/>
                  </a:lnTo>
                  <a:lnTo>
                    <a:pt x="3978309" y="6160026"/>
                  </a:lnTo>
                  <a:lnTo>
                    <a:pt x="3992295" y="6161924"/>
                  </a:lnTo>
                  <a:lnTo>
                    <a:pt x="3996427" y="6160975"/>
                  </a:lnTo>
                  <a:lnTo>
                    <a:pt x="4004056" y="6173316"/>
                  </a:lnTo>
                  <a:lnTo>
                    <a:pt x="4011367" y="6170151"/>
                  </a:lnTo>
                  <a:lnTo>
                    <a:pt x="4028214" y="6170151"/>
                  </a:lnTo>
                  <a:lnTo>
                    <a:pt x="4038069" y="6164772"/>
                  </a:lnTo>
                  <a:lnTo>
                    <a:pt x="4054916" y="6162557"/>
                  </a:lnTo>
                  <a:lnTo>
                    <a:pt x="4060320" y="6158127"/>
                  </a:lnTo>
                  <a:lnTo>
                    <a:pt x="4068584" y="6161291"/>
                  </a:lnTo>
                  <a:lnTo>
                    <a:pt x="4073988" y="6169835"/>
                  </a:lnTo>
                  <a:lnTo>
                    <a:pt x="4082571" y="6170468"/>
                  </a:lnTo>
                  <a:lnTo>
                    <a:pt x="4100371" y="6165089"/>
                  </a:lnTo>
                  <a:lnTo>
                    <a:pt x="4109908" y="6170468"/>
                  </a:lnTo>
                  <a:lnTo>
                    <a:pt x="4119444" y="6170151"/>
                  </a:lnTo>
                  <a:lnTo>
                    <a:pt x="4128980" y="6163823"/>
                  </a:lnTo>
                  <a:lnTo>
                    <a:pt x="4137563" y="6166038"/>
                  </a:lnTo>
                  <a:lnTo>
                    <a:pt x="4135337" y="6172366"/>
                  </a:lnTo>
                  <a:lnTo>
                    <a:pt x="4137563" y="6180594"/>
                  </a:lnTo>
                  <a:lnTo>
                    <a:pt x="4142013" y="6188821"/>
                  </a:lnTo>
                  <a:lnTo>
                    <a:pt x="4149324" y="6191985"/>
                  </a:lnTo>
                  <a:lnTo>
                    <a:pt x="4156635" y="6184707"/>
                  </a:lnTo>
                  <a:lnTo>
                    <a:pt x="4163946" y="6181543"/>
                  </a:lnTo>
                  <a:lnTo>
                    <a:pt x="4175707" y="6184707"/>
                  </a:lnTo>
                  <a:lnTo>
                    <a:pt x="4179840" y="6177113"/>
                  </a:lnTo>
                  <a:lnTo>
                    <a:pt x="4181111" y="6169835"/>
                  </a:lnTo>
                  <a:lnTo>
                    <a:pt x="4185243" y="6167620"/>
                  </a:lnTo>
                  <a:lnTo>
                    <a:pt x="4184290" y="6176164"/>
                  </a:lnTo>
                  <a:lnTo>
                    <a:pt x="4189376" y="6184391"/>
                  </a:lnTo>
                  <a:lnTo>
                    <a:pt x="4188422" y="6188504"/>
                  </a:lnTo>
                  <a:lnTo>
                    <a:pt x="4186197" y="6195782"/>
                  </a:lnTo>
                  <a:lnTo>
                    <a:pt x="4179204" y="6206541"/>
                  </a:lnTo>
                  <a:lnTo>
                    <a:pt x="4170621" y="6210654"/>
                  </a:lnTo>
                  <a:lnTo>
                    <a:pt x="4164264" y="6205908"/>
                  </a:lnTo>
                  <a:lnTo>
                    <a:pt x="4152820" y="6212237"/>
                  </a:lnTo>
                  <a:lnTo>
                    <a:pt x="4144238" y="6213186"/>
                  </a:lnTo>
                  <a:lnTo>
                    <a:pt x="4128344" y="6207807"/>
                  </a:lnTo>
                  <a:lnTo>
                    <a:pt x="4114358" y="6212553"/>
                  </a:lnTo>
                  <a:lnTo>
                    <a:pt x="4103232" y="6208123"/>
                  </a:lnTo>
                  <a:lnTo>
                    <a:pt x="4085114" y="6208756"/>
                  </a:lnTo>
                  <a:lnTo>
                    <a:pt x="4074306" y="6218249"/>
                  </a:lnTo>
                  <a:lnTo>
                    <a:pt x="4066995" y="6221413"/>
                  </a:lnTo>
                  <a:lnTo>
                    <a:pt x="4051101" y="6221413"/>
                  </a:lnTo>
                  <a:lnTo>
                    <a:pt x="4045697" y="6224577"/>
                  </a:lnTo>
                  <a:lnTo>
                    <a:pt x="4041565" y="6222362"/>
                  </a:lnTo>
                  <a:lnTo>
                    <a:pt x="4045697" y="6211920"/>
                  </a:lnTo>
                  <a:lnTo>
                    <a:pt x="4037115" y="6202744"/>
                  </a:lnTo>
                  <a:lnTo>
                    <a:pt x="4024400" y="6194200"/>
                  </a:lnTo>
                  <a:lnTo>
                    <a:pt x="4014864" y="6197681"/>
                  </a:lnTo>
                  <a:lnTo>
                    <a:pt x="4003103" y="6194516"/>
                  </a:lnTo>
                  <a:lnTo>
                    <a:pt x="3992613" y="6191352"/>
                  </a:lnTo>
                  <a:lnTo>
                    <a:pt x="3979898" y="6192618"/>
                  </a:lnTo>
                  <a:lnTo>
                    <a:pt x="3970362" y="6184391"/>
                  </a:lnTo>
                  <a:lnTo>
                    <a:pt x="3954468" y="6179961"/>
                  </a:lnTo>
                  <a:lnTo>
                    <a:pt x="3944614" y="6184707"/>
                  </a:lnTo>
                  <a:lnTo>
                    <a:pt x="3933171" y="6188821"/>
                  </a:lnTo>
                  <a:lnTo>
                    <a:pt x="3925542" y="6178379"/>
                  </a:lnTo>
                  <a:lnTo>
                    <a:pt x="3923634" y="6167620"/>
                  </a:lnTo>
                  <a:lnTo>
                    <a:pt x="3924588" y="6157494"/>
                  </a:lnTo>
                  <a:lnTo>
                    <a:pt x="3919184" y="6148951"/>
                  </a:lnTo>
                  <a:lnTo>
                    <a:pt x="3919820" y="6142622"/>
                  </a:lnTo>
                  <a:lnTo>
                    <a:pt x="3917913" y="6136294"/>
                  </a:lnTo>
                  <a:lnTo>
                    <a:pt x="3925224" y="6139458"/>
                  </a:lnTo>
                  <a:lnTo>
                    <a:pt x="3932853" y="6150216"/>
                  </a:lnTo>
                  <a:lnTo>
                    <a:pt x="3938257" y="6154014"/>
                  </a:lnTo>
                  <a:lnTo>
                    <a:pt x="3943343" y="6148634"/>
                  </a:lnTo>
                  <a:lnTo>
                    <a:pt x="3934760" y="6140407"/>
                  </a:lnTo>
                  <a:close/>
                  <a:moveTo>
                    <a:pt x="4979304" y="6116626"/>
                  </a:moveTo>
                  <a:lnTo>
                    <a:pt x="4987888" y="6116626"/>
                  </a:lnTo>
                  <a:lnTo>
                    <a:pt x="4983755" y="6126107"/>
                  </a:lnTo>
                  <a:lnTo>
                    <a:pt x="4969765" y="6130216"/>
                  </a:lnTo>
                  <a:lnTo>
                    <a:pt x="4970719" y="6138748"/>
                  </a:lnTo>
                  <a:lnTo>
                    <a:pt x="4955140" y="6149177"/>
                  </a:lnTo>
                  <a:lnTo>
                    <a:pt x="4944648" y="6155498"/>
                  </a:lnTo>
                  <a:lnTo>
                    <a:pt x="4934155" y="6168139"/>
                  </a:lnTo>
                  <a:lnTo>
                    <a:pt x="4919530" y="6180148"/>
                  </a:lnTo>
                  <a:lnTo>
                    <a:pt x="4919848" y="6181412"/>
                  </a:lnTo>
                  <a:lnTo>
                    <a:pt x="4922709" y="6190577"/>
                  </a:lnTo>
                  <a:lnTo>
                    <a:pt x="4925889" y="6194370"/>
                  </a:lnTo>
                  <a:lnTo>
                    <a:pt x="4932248" y="6201954"/>
                  </a:lnTo>
                  <a:lnTo>
                    <a:pt x="4934473" y="6211435"/>
                  </a:lnTo>
                  <a:lnTo>
                    <a:pt x="4927161" y="6212699"/>
                  </a:lnTo>
                  <a:lnTo>
                    <a:pt x="4924935" y="6206379"/>
                  </a:lnTo>
                  <a:lnTo>
                    <a:pt x="4916351" y="6206379"/>
                  </a:lnTo>
                  <a:lnTo>
                    <a:pt x="4909356" y="6208275"/>
                  </a:lnTo>
                  <a:lnTo>
                    <a:pt x="4902997" y="6214596"/>
                  </a:lnTo>
                  <a:lnTo>
                    <a:pt x="4892187" y="6226289"/>
                  </a:lnTo>
                  <a:lnTo>
                    <a:pt x="4871202" y="6238298"/>
                  </a:lnTo>
                  <a:lnTo>
                    <a:pt x="4851172" y="6240510"/>
                  </a:lnTo>
                  <a:lnTo>
                    <a:pt x="4835274" y="6238614"/>
                  </a:lnTo>
                  <a:lnTo>
                    <a:pt x="4826690" y="6246199"/>
                  </a:lnTo>
                  <a:lnTo>
                    <a:pt x="4828916" y="6253151"/>
                  </a:lnTo>
                  <a:lnTo>
                    <a:pt x="4821285" y="6251255"/>
                  </a:lnTo>
                  <a:lnTo>
                    <a:pt x="4806341" y="6248095"/>
                  </a:lnTo>
                  <a:lnTo>
                    <a:pt x="4781224" y="6246515"/>
                  </a:lnTo>
                  <a:lnTo>
                    <a:pt x="4776773" y="6237982"/>
                  </a:lnTo>
                  <a:lnTo>
                    <a:pt x="4773593" y="6228501"/>
                  </a:lnTo>
                  <a:lnTo>
                    <a:pt x="4764055" y="6220284"/>
                  </a:lnTo>
                  <a:lnTo>
                    <a:pt x="4762783" y="6209855"/>
                  </a:lnTo>
                  <a:lnTo>
                    <a:pt x="4760875" y="6201322"/>
                  </a:lnTo>
                  <a:lnTo>
                    <a:pt x="4772321" y="6203535"/>
                  </a:lnTo>
                  <a:lnTo>
                    <a:pt x="4778998" y="6206695"/>
                  </a:lnTo>
                  <a:lnTo>
                    <a:pt x="4789172" y="6189629"/>
                  </a:lnTo>
                  <a:lnTo>
                    <a:pt x="4796803" y="6186469"/>
                  </a:lnTo>
                  <a:lnTo>
                    <a:pt x="4806023" y="6182993"/>
                  </a:lnTo>
                  <a:lnTo>
                    <a:pt x="4826372" y="6185205"/>
                  </a:lnTo>
                  <a:lnTo>
                    <a:pt x="4827008" y="6177620"/>
                  </a:lnTo>
                  <a:lnTo>
                    <a:pt x="4827008" y="6175724"/>
                  </a:lnTo>
                  <a:lnTo>
                    <a:pt x="4826054" y="6164031"/>
                  </a:lnTo>
                  <a:lnTo>
                    <a:pt x="4837500" y="6164979"/>
                  </a:lnTo>
                  <a:lnTo>
                    <a:pt x="4845131" y="6171299"/>
                  </a:lnTo>
                  <a:lnTo>
                    <a:pt x="4864207" y="6173196"/>
                  </a:lnTo>
                  <a:lnTo>
                    <a:pt x="4882330" y="6165927"/>
                  </a:lnTo>
                  <a:lnTo>
                    <a:pt x="4914761" y="6154866"/>
                  </a:lnTo>
                  <a:lnTo>
                    <a:pt x="4939243" y="6145385"/>
                  </a:lnTo>
                  <a:lnTo>
                    <a:pt x="4957048" y="6130532"/>
                  </a:lnTo>
                  <a:lnTo>
                    <a:pt x="4970719" y="6126107"/>
                  </a:lnTo>
                  <a:close/>
                  <a:moveTo>
                    <a:pt x="4269809" y="6099164"/>
                  </a:moveTo>
                  <a:lnTo>
                    <a:pt x="4278081" y="6107690"/>
                  </a:lnTo>
                  <a:lnTo>
                    <a:pt x="4273179" y="6110848"/>
                  </a:lnTo>
                  <a:lnTo>
                    <a:pt x="4273179" y="6119059"/>
                  </a:lnTo>
                  <a:lnTo>
                    <a:pt x="4271341" y="6131691"/>
                  </a:lnTo>
                  <a:lnTo>
                    <a:pt x="4281451" y="6138955"/>
                  </a:lnTo>
                  <a:lnTo>
                    <a:pt x="4275630" y="6154744"/>
                  </a:lnTo>
                  <a:lnTo>
                    <a:pt x="4266439" y="6157902"/>
                  </a:lnTo>
                  <a:lnTo>
                    <a:pt x="4265520" y="6154744"/>
                  </a:lnTo>
                  <a:lnTo>
                    <a:pt x="4271341" y="6143376"/>
                  </a:lnTo>
                  <a:lnTo>
                    <a:pt x="4263988" y="6135797"/>
                  </a:lnTo>
                  <a:lnTo>
                    <a:pt x="4265213" y="6129481"/>
                  </a:lnTo>
                  <a:lnTo>
                    <a:pt x="4267051" y="6122533"/>
                  </a:lnTo>
                  <a:lnTo>
                    <a:pt x="4267051" y="6114954"/>
                  </a:lnTo>
                  <a:lnTo>
                    <a:pt x="4271953" y="6107690"/>
                  </a:lnTo>
                  <a:close/>
                  <a:moveTo>
                    <a:pt x="3049239" y="6092814"/>
                  </a:moveTo>
                  <a:lnTo>
                    <a:pt x="3061023" y="6092814"/>
                  </a:lnTo>
                  <a:lnTo>
                    <a:pt x="3070188" y="6099703"/>
                  </a:lnTo>
                  <a:lnTo>
                    <a:pt x="3064623" y="6107790"/>
                  </a:lnTo>
                  <a:lnTo>
                    <a:pt x="3052513" y="6108689"/>
                  </a:lnTo>
                  <a:lnTo>
                    <a:pt x="3048257" y="6107790"/>
                  </a:lnTo>
                  <a:lnTo>
                    <a:pt x="3038438" y="6097007"/>
                  </a:lnTo>
                  <a:close/>
                  <a:moveTo>
                    <a:pt x="3038243" y="6081701"/>
                  </a:moveTo>
                  <a:lnTo>
                    <a:pt x="3041613" y="6088628"/>
                  </a:lnTo>
                  <a:lnTo>
                    <a:pt x="3032422" y="6094401"/>
                  </a:lnTo>
                  <a:lnTo>
                    <a:pt x="3024150" y="6082855"/>
                  </a:lnTo>
                  <a:close/>
                  <a:moveTo>
                    <a:pt x="3863987" y="6053126"/>
                  </a:moveTo>
                  <a:lnTo>
                    <a:pt x="3875919" y="6056271"/>
                  </a:lnTo>
                  <a:lnTo>
                    <a:pt x="3881401" y="6066964"/>
                  </a:lnTo>
                  <a:lnTo>
                    <a:pt x="3875919" y="6067908"/>
                  </a:lnTo>
                  <a:lnTo>
                    <a:pt x="3880111" y="6079230"/>
                  </a:lnTo>
                  <a:lnTo>
                    <a:pt x="3876886" y="6086464"/>
                  </a:lnTo>
                  <a:lnTo>
                    <a:pt x="3865277" y="6084891"/>
                  </a:lnTo>
                  <a:lnTo>
                    <a:pt x="3860763" y="6066021"/>
                  </a:lnTo>
                  <a:close/>
                  <a:moveTo>
                    <a:pt x="4100970" y="6043601"/>
                  </a:moveTo>
                  <a:lnTo>
                    <a:pt x="4111588" y="6057374"/>
                  </a:lnTo>
                  <a:lnTo>
                    <a:pt x="4101282" y="6065826"/>
                  </a:lnTo>
                  <a:lnTo>
                    <a:pt x="4103156" y="6054244"/>
                  </a:lnTo>
                  <a:lnTo>
                    <a:pt x="4098784" y="6049861"/>
                  </a:lnTo>
                  <a:lnTo>
                    <a:pt x="4092850" y="6051113"/>
                  </a:lnTo>
                  <a:lnTo>
                    <a:pt x="4092538" y="6046105"/>
                  </a:lnTo>
                  <a:close/>
                  <a:moveTo>
                    <a:pt x="4379876" y="6040426"/>
                  </a:moveTo>
                  <a:lnTo>
                    <a:pt x="4379876" y="6051117"/>
                  </a:lnTo>
                  <a:lnTo>
                    <a:pt x="4366858" y="6060550"/>
                  </a:lnTo>
                  <a:lnTo>
                    <a:pt x="4364318" y="6075014"/>
                  </a:lnTo>
                  <a:lnTo>
                    <a:pt x="4352888" y="6098282"/>
                  </a:lnTo>
                  <a:lnTo>
                    <a:pt x="4333838" y="6105514"/>
                  </a:lnTo>
                  <a:lnTo>
                    <a:pt x="4335425" y="6088849"/>
                  </a:lnTo>
                  <a:lnTo>
                    <a:pt x="4324313" y="6089163"/>
                  </a:lnTo>
                  <a:lnTo>
                    <a:pt x="4328123" y="6083818"/>
                  </a:lnTo>
                  <a:lnTo>
                    <a:pt x="4333520" y="6070297"/>
                  </a:lnTo>
                  <a:lnTo>
                    <a:pt x="4345903" y="6053318"/>
                  </a:lnTo>
                  <a:lnTo>
                    <a:pt x="4360508" y="6048287"/>
                  </a:lnTo>
                  <a:close/>
                  <a:moveTo>
                    <a:pt x="4333108" y="6021376"/>
                  </a:moveTo>
                  <a:lnTo>
                    <a:pt x="4337013" y="6023281"/>
                  </a:lnTo>
                  <a:lnTo>
                    <a:pt x="4334610" y="6030266"/>
                  </a:lnTo>
                  <a:lnTo>
                    <a:pt x="4325900" y="6030901"/>
                  </a:lnTo>
                  <a:close/>
                  <a:moveTo>
                    <a:pt x="4191713" y="6019789"/>
                  </a:moveTo>
                  <a:lnTo>
                    <a:pt x="4195726" y="6021376"/>
                  </a:lnTo>
                  <a:lnTo>
                    <a:pt x="4187700" y="6034077"/>
                  </a:lnTo>
                  <a:lnTo>
                    <a:pt x="4184613" y="6029314"/>
                  </a:lnTo>
                  <a:close/>
                  <a:moveTo>
                    <a:pt x="3752636" y="6002326"/>
                  </a:moveTo>
                  <a:lnTo>
                    <a:pt x="3754400" y="6015026"/>
                  </a:lnTo>
                  <a:lnTo>
                    <a:pt x="3748050" y="6006165"/>
                  </a:lnTo>
                  <a:close/>
                  <a:moveTo>
                    <a:pt x="4012798" y="5995976"/>
                  </a:moveTo>
                  <a:lnTo>
                    <a:pt x="4024276" y="6005183"/>
                  </a:lnTo>
                  <a:lnTo>
                    <a:pt x="4014970" y="6022011"/>
                  </a:lnTo>
                  <a:lnTo>
                    <a:pt x="4008145" y="6026139"/>
                  </a:lnTo>
                  <a:lnTo>
                    <a:pt x="4001941" y="6024234"/>
                  </a:lnTo>
                  <a:lnTo>
                    <a:pt x="3997288" y="6018201"/>
                  </a:lnTo>
                  <a:lnTo>
                    <a:pt x="4005663" y="6015661"/>
                  </a:lnTo>
                  <a:lnTo>
                    <a:pt x="3998218" y="6010581"/>
                  </a:lnTo>
                  <a:lnTo>
                    <a:pt x="4001320" y="6007406"/>
                  </a:lnTo>
                  <a:lnTo>
                    <a:pt x="4011867" y="6008358"/>
                  </a:lnTo>
                  <a:lnTo>
                    <a:pt x="4015900" y="6008358"/>
                  </a:lnTo>
                  <a:lnTo>
                    <a:pt x="4011867" y="6001056"/>
                  </a:lnTo>
                  <a:close/>
                  <a:moveTo>
                    <a:pt x="4097132" y="5994389"/>
                  </a:moveTo>
                  <a:lnTo>
                    <a:pt x="4100476" y="6005330"/>
                  </a:lnTo>
                  <a:lnTo>
                    <a:pt x="4097740" y="6018202"/>
                  </a:lnTo>
                  <a:lnTo>
                    <a:pt x="4086188" y="6005652"/>
                  </a:lnTo>
                  <a:lnTo>
                    <a:pt x="4086188" y="5997929"/>
                  </a:lnTo>
                  <a:close/>
                  <a:moveTo>
                    <a:pt x="4278593" y="5988039"/>
                  </a:moveTo>
                  <a:lnTo>
                    <a:pt x="4284943" y="5988039"/>
                  </a:lnTo>
                  <a:lnTo>
                    <a:pt x="4292563" y="5991214"/>
                  </a:lnTo>
                  <a:lnTo>
                    <a:pt x="4286213" y="5994389"/>
                  </a:lnTo>
                  <a:lnTo>
                    <a:pt x="4282085" y="5999786"/>
                  </a:lnTo>
                  <a:lnTo>
                    <a:pt x="4270655" y="5997564"/>
                  </a:lnTo>
                  <a:lnTo>
                    <a:pt x="4256685" y="6003914"/>
                  </a:lnTo>
                  <a:lnTo>
                    <a:pt x="4258908" y="6019789"/>
                  </a:lnTo>
                  <a:lnTo>
                    <a:pt x="4251288" y="6013439"/>
                  </a:lnTo>
                  <a:lnTo>
                    <a:pt x="4253510" y="6000739"/>
                  </a:lnTo>
                  <a:lnTo>
                    <a:pt x="4262718" y="5989309"/>
                  </a:lnTo>
                  <a:close/>
                  <a:moveTo>
                    <a:pt x="4044769" y="5988039"/>
                  </a:moveTo>
                  <a:lnTo>
                    <a:pt x="4050157" y="5994389"/>
                  </a:lnTo>
                  <a:lnTo>
                    <a:pt x="4052851" y="6001691"/>
                  </a:lnTo>
                  <a:lnTo>
                    <a:pt x="4042748" y="6007089"/>
                  </a:lnTo>
                  <a:lnTo>
                    <a:pt x="4041738" y="6002009"/>
                  </a:lnTo>
                  <a:close/>
                  <a:moveTo>
                    <a:pt x="2784354" y="5988039"/>
                  </a:moveTo>
                  <a:lnTo>
                    <a:pt x="2798725" y="5999034"/>
                  </a:lnTo>
                  <a:lnTo>
                    <a:pt x="2788699" y="6005502"/>
                  </a:lnTo>
                  <a:lnTo>
                    <a:pt x="2779675" y="5992566"/>
                  </a:lnTo>
                  <a:close/>
                  <a:moveTo>
                    <a:pt x="4162388" y="5973751"/>
                  </a:moveTo>
                  <a:lnTo>
                    <a:pt x="4157943" y="5978006"/>
                  </a:lnTo>
                  <a:lnTo>
                    <a:pt x="4156038" y="5991099"/>
                  </a:lnTo>
                  <a:lnTo>
                    <a:pt x="4147783" y="6000918"/>
                  </a:lnTo>
                  <a:lnTo>
                    <a:pt x="4133813" y="6005501"/>
                  </a:lnTo>
                  <a:lnTo>
                    <a:pt x="4136035" y="5994372"/>
                  </a:lnTo>
                  <a:lnTo>
                    <a:pt x="4150640" y="5986844"/>
                  </a:lnTo>
                  <a:cubicBezTo>
                    <a:pt x="4150958" y="5982807"/>
                    <a:pt x="4151275" y="5978770"/>
                    <a:pt x="4151593" y="5974733"/>
                  </a:cubicBezTo>
                  <a:close/>
                  <a:moveTo>
                    <a:pt x="4248322" y="5964226"/>
                  </a:moveTo>
                  <a:lnTo>
                    <a:pt x="4257308" y="5967568"/>
                  </a:lnTo>
                  <a:lnTo>
                    <a:pt x="4262400" y="5977594"/>
                  </a:lnTo>
                  <a:lnTo>
                    <a:pt x="4250419" y="5983276"/>
                  </a:lnTo>
                  <a:lnTo>
                    <a:pt x="4248322" y="5979934"/>
                  </a:lnTo>
                  <a:lnTo>
                    <a:pt x="4252515" y="5971913"/>
                  </a:lnTo>
                  <a:lnTo>
                    <a:pt x="4246525" y="5970910"/>
                  </a:lnTo>
                  <a:close/>
                  <a:moveTo>
                    <a:pt x="4031293" y="5961051"/>
                  </a:moveTo>
                  <a:lnTo>
                    <a:pt x="4036975" y="5972352"/>
                  </a:lnTo>
                  <a:lnTo>
                    <a:pt x="4031293" y="5980101"/>
                  </a:lnTo>
                  <a:lnTo>
                    <a:pt x="4020264" y="5978163"/>
                  </a:lnTo>
                  <a:lnTo>
                    <a:pt x="4017925" y="5969446"/>
                  </a:lnTo>
                  <a:lnTo>
                    <a:pt x="4020264" y="5964280"/>
                  </a:lnTo>
                  <a:close/>
                  <a:moveTo>
                    <a:pt x="4088954" y="5956289"/>
                  </a:moveTo>
                  <a:lnTo>
                    <a:pt x="4090951" y="5968530"/>
                  </a:lnTo>
                  <a:lnTo>
                    <a:pt x="4086956" y="5976792"/>
                  </a:lnTo>
                  <a:lnTo>
                    <a:pt x="4079300" y="5981689"/>
                  </a:lnTo>
                  <a:lnTo>
                    <a:pt x="4070313" y="5972814"/>
                  </a:lnTo>
                  <a:lnTo>
                    <a:pt x="4074307" y="5961797"/>
                  </a:lnTo>
                  <a:close/>
                  <a:moveTo>
                    <a:pt x="4116516" y="5949939"/>
                  </a:moveTo>
                  <a:lnTo>
                    <a:pt x="4121773" y="5953928"/>
                  </a:lnTo>
                  <a:cubicBezTo>
                    <a:pt x="4122082" y="5958939"/>
                    <a:pt x="4122392" y="5963951"/>
                    <a:pt x="4122701" y="5968962"/>
                  </a:cubicBezTo>
                  <a:lnTo>
                    <a:pt x="4112804" y="5983383"/>
                  </a:lnTo>
                  <a:lnTo>
                    <a:pt x="4107547" y="5986452"/>
                  </a:lnTo>
                  <a:lnTo>
                    <a:pt x="4098888" y="5969269"/>
                  </a:lnTo>
                  <a:lnTo>
                    <a:pt x="4104145" y="5953928"/>
                  </a:lnTo>
                  <a:close/>
                  <a:moveTo>
                    <a:pt x="3879813" y="5943589"/>
                  </a:moveTo>
                  <a:lnTo>
                    <a:pt x="3887751" y="5947117"/>
                  </a:lnTo>
                  <a:lnTo>
                    <a:pt x="3881136" y="5953114"/>
                  </a:lnTo>
                  <a:close/>
                  <a:moveTo>
                    <a:pt x="4230772" y="5937239"/>
                  </a:moveTo>
                  <a:lnTo>
                    <a:pt x="4237000" y="5943884"/>
                  </a:lnTo>
                  <a:lnTo>
                    <a:pt x="4235901" y="5950530"/>
                  </a:lnTo>
                  <a:lnTo>
                    <a:pt x="4228574" y="5951527"/>
                  </a:lnTo>
                  <a:lnTo>
                    <a:pt x="4227475" y="5946210"/>
                  </a:lnTo>
                  <a:close/>
                  <a:moveTo>
                    <a:pt x="4015702" y="5929301"/>
                  </a:moveTo>
                  <a:lnTo>
                    <a:pt x="4021100" y="5932476"/>
                  </a:lnTo>
                  <a:cubicBezTo>
                    <a:pt x="4020782" y="5935651"/>
                    <a:pt x="4020465" y="5938826"/>
                    <a:pt x="4020147" y="5942001"/>
                  </a:cubicBezTo>
                  <a:lnTo>
                    <a:pt x="4015067" y="5948351"/>
                  </a:lnTo>
                  <a:lnTo>
                    <a:pt x="4011575" y="5945176"/>
                  </a:lnTo>
                  <a:lnTo>
                    <a:pt x="4011575" y="5932476"/>
                  </a:lnTo>
                  <a:close/>
                  <a:moveTo>
                    <a:pt x="3920838" y="5926126"/>
                  </a:moveTo>
                  <a:lnTo>
                    <a:pt x="3922676" y="5931232"/>
                  </a:lnTo>
                  <a:lnTo>
                    <a:pt x="3912566" y="5937239"/>
                  </a:lnTo>
                  <a:lnTo>
                    <a:pt x="3905213" y="5935437"/>
                  </a:lnTo>
                  <a:lnTo>
                    <a:pt x="3909502" y="5932433"/>
                  </a:lnTo>
                  <a:close/>
                  <a:moveTo>
                    <a:pt x="4101110" y="5921364"/>
                  </a:moveTo>
                  <a:lnTo>
                    <a:pt x="4111588" y="5922290"/>
                  </a:lnTo>
                  <a:lnTo>
                    <a:pt x="4111588" y="5927229"/>
                  </a:lnTo>
                  <a:lnTo>
                    <a:pt x="4102063" y="5932477"/>
                  </a:lnTo>
                  <a:lnTo>
                    <a:pt x="4092538" y="5930625"/>
                  </a:lnTo>
                  <a:close/>
                  <a:moveTo>
                    <a:pt x="4052850" y="5919776"/>
                  </a:moveTo>
                  <a:lnTo>
                    <a:pt x="4063963" y="5927797"/>
                  </a:lnTo>
                  <a:lnTo>
                    <a:pt x="4054952" y="5938826"/>
                  </a:lnTo>
                  <a:lnTo>
                    <a:pt x="4052850" y="5932142"/>
                  </a:lnTo>
                  <a:close/>
                  <a:moveTo>
                    <a:pt x="4071020" y="5907076"/>
                  </a:moveTo>
                  <a:lnTo>
                    <a:pt x="4081640" y="5907076"/>
                  </a:lnTo>
                  <a:lnTo>
                    <a:pt x="4089363" y="5911287"/>
                  </a:lnTo>
                  <a:lnTo>
                    <a:pt x="4088397" y="5919711"/>
                  </a:lnTo>
                  <a:lnTo>
                    <a:pt x="4079709" y="5922951"/>
                  </a:lnTo>
                  <a:lnTo>
                    <a:pt x="4065550" y="5910316"/>
                  </a:lnTo>
                  <a:close/>
                  <a:moveTo>
                    <a:pt x="4007267" y="5895964"/>
                  </a:moveTo>
                  <a:lnTo>
                    <a:pt x="4014411" y="5903050"/>
                  </a:lnTo>
                  <a:cubicBezTo>
                    <a:pt x="4014524" y="5905519"/>
                    <a:pt x="4014638" y="5907989"/>
                    <a:pt x="4014751" y="5910458"/>
                  </a:cubicBezTo>
                  <a:lnTo>
                    <a:pt x="4005566" y="5918189"/>
                  </a:lnTo>
                  <a:lnTo>
                    <a:pt x="4005566" y="5907559"/>
                  </a:lnTo>
                  <a:lnTo>
                    <a:pt x="4000463" y="5900151"/>
                  </a:lnTo>
                  <a:close/>
                  <a:moveTo>
                    <a:pt x="4201841" y="5892789"/>
                  </a:moveTo>
                  <a:lnTo>
                    <a:pt x="4210013" y="5899073"/>
                  </a:lnTo>
                  <a:lnTo>
                    <a:pt x="4198900" y="5900727"/>
                  </a:lnTo>
                  <a:close/>
                  <a:moveTo>
                    <a:pt x="4190963" y="5889614"/>
                  </a:moveTo>
                  <a:lnTo>
                    <a:pt x="4183660" y="5905999"/>
                  </a:lnTo>
                  <a:lnTo>
                    <a:pt x="4173818" y="5905999"/>
                  </a:lnTo>
                  <a:lnTo>
                    <a:pt x="4159213" y="5916602"/>
                  </a:lnTo>
                  <a:lnTo>
                    <a:pt x="4163340" y="5901823"/>
                  </a:lnTo>
                  <a:lnTo>
                    <a:pt x="4173818" y="5899574"/>
                  </a:lnTo>
                  <a:close/>
                  <a:moveTo>
                    <a:pt x="3983882" y="5889614"/>
                  </a:moveTo>
                  <a:lnTo>
                    <a:pt x="3990938" y="5892617"/>
                  </a:lnTo>
                  <a:lnTo>
                    <a:pt x="3980707" y="5900727"/>
                  </a:lnTo>
                  <a:lnTo>
                    <a:pt x="3978238" y="5897723"/>
                  </a:lnTo>
                  <a:close/>
                  <a:moveTo>
                    <a:pt x="4234460" y="5870564"/>
                  </a:moveTo>
                  <a:lnTo>
                    <a:pt x="4239858" y="5870564"/>
                  </a:lnTo>
                  <a:lnTo>
                    <a:pt x="4244938" y="5873567"/>
                  </a:lnTo>
                  <a:lnTo>
                    <a:pt x="4253510" y="5873567"/>
                  </a:lnTo>
                  <a:lnTo>
                    <a:pt x="4254463" y="5881676"/>
                  </a:lnTo>
                  <a:lnTo>
                    <a:pt x="4238588" y="5880775"/>
                  </a:lnTo>
                  <a:lnTo>
                    <a:pt x="4239858" y="5888584"/>
                  </a:lnTo>
                  <a:lnTo>
                    <a:pt x="4232238" y="5892789"/>
                  </a:lnTo>
                  <a:lnTo>
                    <a:pt x="4225888" y="5886782"/>
                  </a:lnTo>
                  <a:lnTo>
                    <a:pt x="4213188" y="5887082"/>
                  </a:lnTo>
                  <a:lnTo>
                    <a:pt x="4218585" y="5875069"/>
                  </a:lnTo>
                  <a:close/>
                  <a:moveTo>
                    <a:pt x="3641967" y="5862626"/>
                  </a:moveTo>
                  <a:lnTo>
                    <a:pt x="3650372" y="5864489"/>
                  </a:lnTo>
                  <a:lnTo>
                    <a:pt x="3649127" y="5869770"/>
                  </a:lnTo>
                  <a:lnTo>
                    <a:pt x="3663757" y="5872565"/>
                  </a:lnTo>
                  <a:lnTo>
                    <a:pt x="3671850" y="5887784"/>
                  </a:lnTo>
                  <a:lnTo>
                    <a:pt x="3659399" y="5883746"/>
                  </a:lnTo>
                  <a:lnTo>
                    <a:pt x="3656597" y="5891201"/>
                  </a:lnTo>
                  <a:lnTo>
                    <a:pt x="3647570" y="5884989"/>
                  </a:lnTo>
                  <a:lnTo>
                    <a:pt x="3640100" y="5873497"/>
                  </a:lnTo>
                  <a:close/>
                  <a:moveTo>
                    <a:pt x="4038979" y="5856276"/>
                  </a:moveTo>
                  <a:lnTo>
                    <a:pt x="4043930" y="5866368"/>
                  </a:lnTo>
                  <a:lnTo>
                    <a:pt x="4048262" y="5865422"/>
                  </a:lnTo>
                  <a:lnTo>
                    <a:pt x="4057545" y="5871730"/>
                  </a:lnTo>
                  <a:lnTo>
                    <a:pt x="4057545" y="5878038"/>
                  </a:lnTo>
                  <a:lnTo>
                    <a:pt x="4063734" y="5884346"/>
                  </a:lnTo>
                  <a:lnTo>
                    <a:pt x="4064972" y="5897593"/>
                  </a:lnTo>
                  <a:lnTo>
                    <a:pt x="4067138" y="5902955"/>
                  </a:lnTo>
                  <a:lnTo>
                    <a:pt x="4060949" y="5903901"/>
                  </a:lnTo>
                  <a:lnTo>
                    <a:pt x="4049500" y="5894754"/>
                  </a:lnTo>
                  <a:lnTo>
                    <a:pt x="4049500" y="5884346"/>
                  </a:lnTo>
                  <a:lnTo>
                    <a:pt x="4038051" y="5879931"/>
                  </a:lnTo>
                  <a:lnTo>
                    <a:pt x="4030625" y="5872046"/>
                  </a:lnTo>
                  <a:lnTo>
                    <a:pt x="4033719" y="5860376"/>
                  </a:lnTo>
                  <a:close/>
                  <a:moveTo>
                    <a:pt x="3149881" y="5826114"/>
                  </a:moveTo>
                  <a:lnTo>
                    <a:pt x="3157501" y="5826114"/>
                  </a:lnTo>
                  <a:lnTo>
                    <a:pt x="3153373" y="5832443"/>
                  </a:lnTo>
                  <a:lnTo>
                    <a:pt x="3156548" y="5844152"/>
                  </a:lnTo>
                  <a:lnTo>
                    <a:pt x="3139721" y="5873583"/>
                  </a:lnTo>
                  <a:lnTo>
                    <a:pt x="3130831" y="5891938"/>
                  </a:lnTo>
                  <a:lnTo>
                    <a:pt x="3124798" y="5905229"/>
                  </a:lnTo>
                  <a:lnTo>
                    <a:pt x="3122893" y="5909976"/>
                  </a:lnTo>
                  <a:lnTo>
                    <a:pt x="3121941" y="5912508"/>
                  </a:lnTo>
                  <a:lnTo>
                    <a:pt x="3123528" y="5936876"/>
                  </a:lnTo>
                  <a:lnTo>
                    <a:pt x="3137181" y="5954597"/>
                  </a:lnTo>
                  <a:lnTo>
                    <a:pt x="3133371" y="5977699"/>
                  </a:lnTo>
                  <a:lnTo>
                    <a:pt x="3117813" y="5997953"/>
                  </a:lnTo>
                  <a:lnTo>
                    <a:pt x="3124163" y="6015358"/>
                  </a:lnTo>
                  <a:lnTo>
                    <a:pt x="3115591" y="6019789"/>
                  </a:lnTo>
                  <a:lnTo>
                    <a:pt x="3102891" y="6012510"/>
                  </a:lnTo>
                  <a:lnTo>
                    <a:pt x="3079713" y="6004282"/>
                  </a:lnTo>
                  <a:lnTo>
                    <a:pt x="3056218" y="5995105"/>
                  </a:lnTo>
                  <a:lnTo>
                    <a:pt x="3026691" y="5965990"/>
                  </a:lnTo>
                  <a:lnTo>
                    <a:pt x="2989543" y="5965357"/>
                  </a:lnTo>
                  <a:lnTo>
                    <a:pt x="2947633" y="5933078"/>
                  </a:lnTo>
                  <a:lnTo>
                    <a:pt x="2912708" y="5916622"/>
                  </a:lnTo>
                  <a:lnTo>
                    <a:pt x="2905088" y="5909343"/>
                  </a:lnTo>
                  <a:lnTo>
                    <a:pt x="2869210" y="5903331"/>
                  </a:lnTo>
                  <a:lnTo>
                    <a:pt x="2860638" y="5874216"/>
                  </a:lnTo>
                  <a:lnTo>
                    <a:pt x="2873973" y="5853962"/>
                  </a:lnTo>
                  <a:lnTo>
                    <a:pt x="2885720" y="5848583"/>
                  </a:lnTo>
                  <a:cubicBezTo>
                    <a:pt x="2885614" y="5845102"/>
                    <a:pt x="2885509" y="5841620"/>
                    <a:pt x="2885403" y="5838139"/>
                  </a:cubicBezTo>
                  <a:lnTo>
                    <a:pt x="2894928" y="5839722"/>
                  </a:lnTo>
                  <a:lnTo>
                    <a:pt x="2898420" y="5846367"/>
                  </a:lnTo>
                  <a:lnTo>
                    <a:pt x="2907945" y="5857760"/>
                  </a:lnTo>
                  <a:lnTo>
                    <a:pt x="2917470" y="5854595"/>
                  </a:lnTo>
                  <a:lnTo>
                    <a:pt x="2933028" y="5839722"/>
                  </a:lnTo>
                  <a:lnTo>
                    <a:pt x="2946046" y="5847000"/>
                  </a:lnTo>
                  <a:lnTo>
                    <a:pt x="2958746" y="5847950"/>
                  </a:lnTo>
                  <a:lnTo>
                    <a:pt x="2968271" y="5862507"/>
                  </a:lnTo>
                  <a:lnTo>
                    <a:pt x="2990496" y="5860292"/>
                  </a:lnTo>
                  <a:lnTo>
                    <a:pt x="3014943" y="5851431"/>
                  </a:lnTo>
                  <a:lnTo>
                    <a:pt x="3037168" y="5857444"/>
                  </a:lnTo>
                  <a:lnTo>
                    <a:pt x="3064473" y="5851114"/>
                  </a:lnTo>
                  <a:lnTo>
                    <a:pt x="3086698" y="5839405"/>
                  </a:lnTo>
                  <a:lnTo>
                    <a:pt x="3113368" y="5842253"/>
                  </a:lnTo>
                  <a:lnTo>
                    <a:pt x="3123528" y="5834975"/>
                  </a:lnTo>
                  <a:lnTo>
                    <a:pt x="3141626" y="5833392"/>
                  </a:lnTo>
                  <a:close/>
                  <a:moveTo>
                    <a:pt x="3635338" y="5800714"/>
                  </a:moveTo>
                  <a:lnTo>
                    <a:pt x="3644716" y="5802964"/>
                  </a:lnTo>
                  <a:lnTo>
                    <a:pt x="3643422" y="5813575"/>
                  </a:lnTo>
                  <a:lnTo>
                    <a:pt x="3652801" y="5819040"/>
                  </a:lnTo>
                  <a:lnTo>
                    <a:pt x="3652477" y="5826114"/>
                  </a:lnTo>
                  <a:lnTo>
                    <a:pt x="3643422" y="5820648"/>
                  </a:lnTo>
                  <a:lnTo>
                    <a:pt x="3636308" y="5816468"/>
                  </a:lnTo>
                  <a:cubicBezTo>
                    <a:pt x="3635985" y="5811217"/>
                    <a:pt x="3635661" y="5805965"/>
                    <a:pt x="3635338" y="5800714"/>
                  </a:cubicBezTo>
                  <a:close/>
                  <a:moveTo>
                    <a:pt x="3630817" y="5799126"/>
                  </a:moveTo>
                  <a:lnTo>
                    <a:pt x="3632059" y="5810705"/>
                  </a:lnTo>
                  <a:cubicBezTo>
                    <a:pt x="3632163" y="5813600"/>
                    <a:pt x="3632266" y="5816495"/>
                    <a:pt x="3632370" y="5819390"/>
                  </a:cubicBezTo>
                  <a:lnTo>
                    <a:pt x="3635787" y="5830004"/>
                  </a:lnTo>
                  <a:lnTo>
                    <a:pt x="3639514" y="5825180"/>
                  </a:lnTo>
                  <a:lnTo>
                    <a:pt x="3655976" y="5833221"/>
                  </a:lnTo>
                  <a:lnTo>
                    <a:pt x="3655355" y="5847052"/>
                  </a:lnTo>
                  <a:lnTo>
                    <a:pt x="3644794" y="5844801"/>
                  </a:lnTo>
                  <a:lnTo>
                    <a:pt x="3642309" y="5848339"/>
                  </a:lnTo>
                  <a:lnTo>
                    <a:pt x="3630506" y="5843514"/>
                  </a:lnTo>
                  <a:lnTo>
                    <a:pt x="3629575" y="5835794"/>
                  </a:lnTo>
                  <a:lnTo>
                    <a:pt x="3624294" y="5825823"/>
                  </a:lnTo>
                  <a:lnTo>
                    <a:pt x="3622741" y="5836438"/>
                  </a:lnTo>
                  <a:lnTo>
                    <a:pt x="3613113" y="5827110"/>
                  </a:lnTo>
                  <a:lnTo>
                    <a:pt x="3616840" y="5811349"/>
                  </a:lnTo>
                  <a:lnTo>
                    <a:pt x="3624294" y="5817782"/>
                  </a:lnTo>
                  <a:close/>
                  <a:moveTo>
                    <a:pt x="3095553" y="5791189"/>
                  </a:moveTo>
                  <a:lnTo>
                    <a:pt x="3106700" y="5794813"/>
                  </a:lnTo>
                  <a:lnTo>
                    <a:pt x="3099944" y="5808652"/>
                  </a:lnTo>
                  <a:lnTo>
                    <a:pt x="3090825" y="5795472"/>
                  </a:lnTo>
                  <a:close/>
                  <a:moveTo>
                    <a:pt x="4154133" y="5781664"/>
                  </a:moveTo>
                  <a:lnTo>
                    <a:pt x="4166833" y="5782604"/>
                  </a:lnTo>
                  <a:lnTo>
                    <a:pt x="4171913" y="5800150"/>
                  </a:lnTo>
                  <a:lnTo>
                    <a:pt x="4173501" y="5810489"/>
                  </a:lnTo>
                  <a:lnTo>
                    <a:pt x="4166198" y="5815816"/>
                  </a:lnTo>
                  <a:lnTo>
                    <a:pt x="4161753" y="5829289"/>
                  </a:lnTo>
                  <a:lnTo>
                    <a:pt x="4149053" y="5818009"/>
                  </a:lnTo>
                  <a:lnTo>
                    <a:pt x="4157625" y="5803596"/>
                  </a:lnTo>
                  <a:lnTo>
                    <a:pt x="4143338" y="5794197"/>
                  </a:lnTo>
                  <a:lnTo>
                    <a:pt x="4144608" y="5783544"/>
                  </a:lnTo>
                  <a:close/>
                  <a:moveTo>
                    <a:pt x="3652252" y="5780076"/>
                  </a:moveTo>
                  <a:lnTo>
                    <a:pt x="3658821" y="5780076"/>
                  </a:lnTo>
                  <a:lnTo>
                    <a:pt x="3654223" y="5787061"/>
                  </a:lnTo>
                  <a:lnTo>
                    <a:pt x="3659150" y="5794364"/>
                  </a:lnTo>
                  <a:lnTo>
                    <a:pt x="3649625" y="5789919"/>
                  </a:lnTo>
                  <a:close/>
                  <a:moveTo>
                    <a:pt x="1810406" y="5757851"/>
                  </a:moveTo>
                  <a:lnTo>
                    <a:pt x="1816824" y="5766824"/>
                  </a:lnTo>
                  <a:lnTo>
                    <a:pt x="1832868" y="5767422"/>
                  </a:lnTo>
                  <a:lnTo>
                    <a:pt x="1835114" y="5778489"/>
                  </a:lnTo>
                  <a:lnTo>
                    <a:pt x="1829659" y="5772507"/>
                  </a:lnTo>
                  <a:lnTo>
                    <a:pt x="1816824" y="5771909"/>
                  </a:lnTo>
                  <a:lnTo>
                    <a:pt x="1809444" y="5775797"/>
                  </a:lnTo>
                  <a:lnTo>
                    <a:pt x="1804951" y="5768918"/>
                  </a:lnTo>
                  <a:close/>
                  <a:moveTo>
                    <a:pt x="3645223" y="5754676"/>
                  </a:moveTo>
                  <a:lnTo>
                    <a:pt x="3645223" y="5762230"/>
                  </a:lnTo>
                  <a:lnTo>
                    <a:pt x="3648038" y="5769470"/>
                  </a:lnTo>
                  <a:lnTo>
                    <a:pt x="3646162" y="5785838"/>
                  </a:lnTo>
                  <a:lnTo>
                    <a:pt x="3640533" y="5785838"/>
                  </a:lnTo>
                  <a:lnTo>
                    <a:pt x="3639595" y="5781746"/>
                  </a:lnTo>
                  <a:lnTo>
                    <a:pt x="3630839" y="5791189"/>
                  </a:lnTo>
                  <a:lnTo>
                    <a:pt x="3627400" y="5788356"/>
                  </a:lnTo>
                  <a:cubicBezTo>
                    <a:pt x="3627608" y="5785523"/>
                    <a:pt x="3627817" y="5782690"/>
                    <a:pt x="3628025" y="5779857"/>
                  </a:cubicBezTo>
                  <a:lnTo>
                    <a:pt x="3632716" y="5772303"/>
                  </a:lnTo>
                  <a:lnTo>
                    <a:pt x="3633966" y="5761601"/>
                  </a:lnTo>
                  <a:close/>
                  <a:moveTo>
                    <a:pt x="4003575" y="5735626"/>
                  </a:moveTo>
                  <a:lnTo>
                    <a:pt x="4014159" y="5735626"/>
                  </a:lnTo>
                  <a:lnTo>
                    <a:pt x="4019139" y="5746117"/>
                  </a:lnTo>
                  <a:lnTo>
                    <a:pt x="4029723" y="5752674"/>
                  </a:lnTo>
                  <a:lnTo>
                    <a:pt x="4032213" y="5759232"/>
                  </a:lnTo>
                  <a:lnTo>
                    <a:pt x="4021629" y="5765789"/>
                  </a:lnTo>
                  <a:lnTo>
                    <a:pt x="4014470" y="5761527"/>
                  </a:lnTo>
                  <a:lnTo>
                    <a:pt x="4017583" y="5753986"/>
                  </a:lnTo>
                  <a:lnTo>
                    <a:pt x="4002953" y="5749724"/>
                  </a:lnTo>
                  <a:lnTo>
                    <a:pt x="4000463" y="5742183"/>
                  </a:lnTo>
                  <a:close/>
                  <a:moveTo>
                    <a:pt x="3888209" y="5732451"/>
                  </a:moveTo>
                  <a:lnTo>
                    <a:pt x="3904177" y="5735657"/>
                  </a:lnTo>
                  <a:lnTo>
                    <a:pt x="3915036" y="5750404"/>
                  </a:lnTo>
                  <a:lnTo>
                    <a:pt x="3923658" y="5764189"/>
                  </a:lnTo>
                  <a:lnTo>
                    <a:pt x="3940904" y="5769319"/>
                  </a:lnTo>
                  <a:lnTo>
                    <a:pt x="3947291" y="5776692"/>
                  </a:lnTo>
                  <a:lnTo>
                    <a:pt x="3975714" y="5776372"/>
                  </a:lnTo>
                  <a:lnTo>
                    <a:pt x="3978269" y="5781822"/>
                  </a:lnTo>
                  <a:lnTo>
                    <a:pt x="3978269" y="5793684"/>
                  </a:lnTo>
                  <a:lnTo>
                    <a:pt x="3983698" y="5799454"/>
                  </a:lnTo>
                  <a:lnTo>
                    <a:pt x="3981463" y="5809393"/>
                  </a:lnTo>
                  <a:lnTo>
                    <a:pt x="3986892" y="5816766"/>
                  </a:lnTo>
                  <a:lnTo>
                    <a:pt x="3999986" y="5826063"/>
                  </a:lnTo>
                  <a:lnTo>
                    <a:pt x="4010205" y="5829269"/>
                  </a:lnTo>
                  <a:lnTo>
                    <a:pt x="4027451" y="5832475"/>
                  </a:lnTo>
                  <a:lnTo>
                    <a:pt x="4026812" y="5854596"/>
                  </a:lnTo>
                  <a:lnTo>
                    <a:pt x="4015954" y="5864214"/>
                  </a:lnTo>
                  <a:lnTo>
                    <a:pt x="4000944" y="5860367"/>
                  </a:lnTo>
                  <a:lnTo>
                    <a:pt x="3993598" y="5852672"/>
                  </a:lnTo>
                  <a:lnTo>
                    <a:pt x="3991363" y="5839849"/>
                  </a:lnTo>
                  <a:lnTo>
                    <a:pt x="3975395" y="5831834"/>
                  </a:lnTo>
                  <a:cubicBezTo>
                    <a:pt x="3975714" y="5828201"/>
                    <a:pt x="3976034" y="5824567"/>
                    <a:pt x="3976353" y="5820934"/>
                  </a:cubicBezTo>
                  <a:lnTo>
                    <a:pt x="3963259" y="5812919"/>
                  </a:lnTo>
                  <a:lnTo>
                    <a:pt x="3959107" y="5804263"/>
                  </a:lnTo>
                  <a:lnTo>
                    <a:pt x="3927171" y="5801378"/>
                  </a:lnTo>
                  <a:lnTo>
                    <a:pt x="3922700" y="5794004"/>
                  </a:lnTo>
                  <a:cubicBezTo>
                    <a:pt x="3923019" y="5790050"/>
                    <a:pt x="3923339" y="5786096"/>
                    <a:pt x="3923658" y="5782142"/>
                  </a:cubicBezTo>
                  <a:lnTo>
                    <a:pt x="3914077" y="5772845"/>
                  </a:lnTo>
                  <a:lnTo>
                    <a:pt x="3881183" y="5751686"/>
                  </a:lnTo>
                  <a:lnTo>
                    <a:pt x="3881183" y="5747519"/>
                  </a:lnTo>
                  <a:lnTo>
                    <a:pt x="3876712" y="5749442"/>
                  </a:lnTo>
                  <a:lnTo>
                    <a:pt x="3863938" y="5752648"/>
                  </a:lnTo>
                  <a:lnTo>
                    <a:pt x="3873199" y="5742068"/>
                  </a:lnTo>
                  <a:lnTo>
                    <a:pt x="3880864" y="5741107"/>
                  </a:lnTo>
                  <a:close/>
                  <a:moveTo>
                    <a:pt x="1831939" y="5713401"/>
                  </a:moveTo>
                  <a:cubicBezTo>
                    <a:pt x="1831617" y="5716218"/>
                    <a:pt x="1831294" y="5719034"/>
                    <a:pt x="1830972" y="5721851"/>
                  </a:cubicBezTo>
                  <a:lnTo>
                    <a:pt x="1812925" y="5752401"/>
                  </a:lnTo>
                  <a:lnTo>
                    <a:pt x="1808736" y="5754676"/>
                  </a:lnTo>
                  <a:lnTo>
                    <a:pt x="1805191" y="5748176"/>
                  </a:lnTo>
                  <a:lnTo>
                    <a:pt x="1794877" y="5751751"/>
                  </a:lnTo>
                  <a:lnTo>
                    <a:pt x="1789076" y="5743951"/>
                  </a:lnTo>
                  <a:lnTo>
                    <a:pt x="1796489" y="5727701"/>
                  </a:lnTo>
                  <a:lnTo>
                    <a:pt x="1813892" y="5714701"/>
                  </a:lnTo>
                  <a:close/>
                  <a:moveTo>
                    <a:pt x="3909022" y="5707051"/>
                  </a:moveTo>
                  <a:lnTo>
                    <a:pt x="3919500" y="5708956"/>
                  </a:lnTo>
                  <a:lnTo>
                    <a:pt x="3906800" y="5716576"/>
                  </a:lnTo>
                  <a:close/>
                  <a:moveTo>
                    <a:pt x="3933152" y="5702289"/>
                  </a:moveTo>
                  <a:lnTo>
                    <a:pt x="3938550" y="5710397"/>
                  </a:lnTo>
                  <a:lnTo>
                    <a:pt x="3943947" y="5710397"/>
                  </a:lnTo>
                  <a:lnTo>
                    <a:pt x="3944900" y="5717569"/>
                  </a:lnTo>
                  <a:lnTo>
                    <a:pt x="3936327" y="5719752"/>
                  </a:lnTo>
                  <a:lnTo>
                    <a:pt x="3929025" y="5713515"/>
                  </a:lnTo>
                  <a:lnTo>
                    <a:pt x="3925850" y="5706343"/>
                  </a:lnTo>
                  <a:close/>
                  <a:moveTo>
                    <a:pt x="3950898" y="5691176"/>
                  </a:moveTo>
                  <a:lnTo>
                    <a:pt x="3954426" y="5700557"/>
                  </a:lnTo>
                  <a:lnTo>
                    <a:pt x="3948252" y="5711814"/>
                  </a:lnTo>
                  <a:lnTo>
                    <a:pt x="3946488" y="5707749"/>
                  </a:lnTo>
                  <a:lnTo>
                    <a:pt x="3949428" y="5700557"/>
                  </a:lnTo>
                  <a:close/>
                  <a:moveTo>
                    <a:pt x="4188559" y="5689589"/>
                  </a:moveTo>
                  <a:lnTo>
                    <a:pt x="4200260" y="5693688"/>
                  </a:lnTo>
                  <a:lnTo>
                    <a:pt x="4201525" y="5703148"/>
                  </a:lnTo>
                  <a:lnTo>
                    <a:pt x="4222713" y="5713554"/>
                  </a:lnTo>
                  <a:lnTo>
                    <a:pt x="4207850" y="5720806"/>
                  </a:lnTo>
                  <a:lnTo>
                    <a:pt x="4198363" y="5712608"/>
                  </a:lnTo>
                  <a:lnTo>
                    <a:pt x="4203739" y="5728059"/>
                  </a:lnTo>
                  <a:lnTo>
                    <a:pt x="4197414" y="5735627"/>
                  </a:lnTo>
                  <a:lnTo>
                    <a:pt x="4179705" y="5734996"/>
                  </a:lnTo>
                  <a:lnTo>
                    <a:pt x="4168953" y="5725221"/>
                  </a:lnTo>
                  <a:lnTo>
                    <a:pt x="4186662" y="5713869"/>
                  </a:lnTo>
                  <a:lnTo>
                    <a:pt x="4173064" y="5710716"/>
                  </a:lnTo>
                  <a:lnTo>
                    <a:pt x="4164525" y="5723329"/>
                  </a:lnTo>
                  <a:lnTo>
                    <a:pt x="4144603" y="5715130"/>
                  </a:lnTo>
                  <a:lnTo>
                    <a:pt x="4143338" y="5702517"/>
                  </a:lnTo>
                  <a:lnTo>
                    <a:pt x="4165790" y="5703463"/>
                  </a:lnTo>
                  <a:lnTo>
                    <a:pt x="4167688" y="5696211"/>
                  </a:lnTo>
                  <a:lnTo>
                    <a:pt x="4181602" y="5695895"/>
                  </a:lnTo>
                  <a:close/>
                  <a:moveTo>
                    <a:pt x="3560407" y="5638789"/>
                  </a:moveTo>
                  <a:lnTo>
                    <a:pt x="3566757" y="5641629"/>
                  </a:lnTo>
                  <a:lnTo>
                    <a:pt x="3572790" y="5648572"/>
                  </a:lnTo>
                  <a:lnTo>
                    <a:pt x="3560725" y="5652675"/>
                  </a:lnTo>
                  <a:lnTo>
                    <a:pt x="3562312" y="5664667"/>
                  </a:lnTo>
                  <a:lnTo>
                    <a:pt x="3572155" y="5670663"/>
                  </a:lnTo>
                  <a:cubicBezTo>
                    <a:pt x="3571943" y="5673714"/>
                    <a:pt x="3571732" y="5676764"/>
                    <a:pt x="3571520" y="5679815"/>
                  </a:cubicBezTo>
                  <a:lnTo>
                    <a:pt x="3582950" y="5680447"/>
                  </a:lnTo>
                  <a:lnTo>
                    <a:pt x="3581680" y="5691177"/>
                  </a:lnTo>
                  <a:lnTo>
                    <a:pt x="3563265" y="5680447"/>
                  </a:lnTo>
                  <a:lnTo>
                    <a:pt x="3561677" y="5668770"/>
                  </a:lnTo>
                  <a:lnTo>
                    <a:pt x="3541675" y="5647310"/>
                  </a:lnTo>
                  <a:lnTo>
                    <a:pt x="3543262" y="5640367"/>
                  </a:lnTo>
                  <a:lnTo>
                    <a:pt x="3558185" y="5642891"/>
                  </a:lnTo>
                  <a:close/>
                  <a:moveTo>
                    <a:pt x="1988465" y="5605451"/>
                  </a:moveTo>
                  <a:lnTo>
                    <a:pt x="1990687" y="5609261"/>
                  </a:lnTo>
                  <a:lnTo>
                    <a:pt x="1976082" y="5621326"/>
                  </a:lnTo>
                  <a:lnTo>
                    <a:pt x="1975130" y="5626406"/>
                  </a:lnTo>
                  <a:lnTo>
                    <a:pt x="1985607" y="5621008"/>
                  </a:lnTo>
                  <a:lnTo>
                    <a:pt x="1979257" y="5631486"/>
                  </a:lnTo>
                  <a:lnTo>
                    <a:pt x="1981480" y="5638153"/>
                  </a:lnTo>
                  <a:lnTo>
                    <a:pt x="1998307" y="5636883"/>
                  </a:lnTo>
                  <a:lnTo>
                    <a:pt x="2005927" y="5638788"/>
                  </a:lnTo>
                  <a:lnTo>
                    <a:pt x="2008150" y="5651488"/>
                  </a:lnTo>
                  <a:lnTo>
                    <a:pt x="1999895" y="5666411"/>
                  </a:lnTo>
                  <a:lnTo>
                    <a:pt x="1993545" y="5677841"/>
                  </a:lnTo>
                  <a:lnTo>
                    <a:pt x="1987195" y="5690859"/>
                  </a:lnTo>
                  <a:lnTo>
                    <a:pt x="1965287" y="5699114"/>
                  </a:lnTo>
                  <a:lnTo>
                    <a:pt x="1965287" y="5694986"/>
                  </a:lnTo>
                  <a:lnTo>
                    <a:pt x="1954492" y="5688954"/>
                  </a:lnTo>
                  <a:lnTo>
                    <a:pt x="1937665" y="5683556"/>
                  </a:lnTo>
                  <a:cubicBezTo>
                    <a:pt x="1937877" y="5678370"/>
                    <a:pt x="1938088" y="5673185"/>
                    <a:pt x="1938300" y="5667999"/>
                  </a:cubicBezTo>
                  <a:lnTo>
                    <a:pt x="1928775" y="5660696"/>
                  </a:lnTo>
                  <a:lnTo>
                    <a:pt x="1912900" y="5662601"/>
                  </a:lnTo>
                  <a:cubicBezTo>
                    <a:pt x="1912688" y="5667258"/>
                    <a:pt x="1912477" y="5671914"/>
                    <a:pt x="1912265" y="5676571"/>
                  </a:cubicBezTo>
                  <a:lnTo>
                    <a:pt x="1902740" y="5674349"/>
                  </a:lnTo>
                  <a:lnTo>
                    <a:pt x="1900200" y="5650536"/>
                  </a:lnTo>
                  <a:lnTo>
                    <a:pt x="1917027" y="5641963"/>
                  </a:lnTo>
                  <a:lnTo>
                    <a:pt x="1937982" y="5626723"/>
                  </a:lnTo>
                  <a:lnTo>
                    <a:pt x="1952905" y="5619103"/>
                  </a:lnTo>
                  <a:close/>
                  <a:moveTo>
                    <a:pt x="4089680" y="5599101"/>
                  </a:moveTo>
                  <a:lnTo>
                    <a:pt x="4100475" y="5606038"/>
                  </a:lnTo>
                  <a:lnTo>
                    <a:pt x="4089045" y="5624958"/>
                  </a:lnTo>
                  <a:lnTo>
                    <a:pt x="4092220" y="5642931"/>
                  </a:lnTo>
                  <a:lnTo>
                    <a:pt x="4079520" y="5637571"/>
                  </a:lnTo>
                  <a:lnTo>
                    <a:pt x="4081742" y="5630318"/>
                  </a:lnTo>
                  <a:lnTo>
                    <a:pt x="4076345" y="5630318"/>
                  </a:lnTo>
                  <a:lnTo>
                    <a:pt x="4069042" y="5645139"/>
                  </a:lnTo>
                  <a:lnTo>
                    <a:pt x="4060470" y="5631580"/>
                  </a:lnTo>
                  <a:lnTo>
                    <a:pt x="4056025" y="5615813"/>
                  </a:lnTo>
                  <a:lnTo>
                    <a:pt x="4073805" y="5615813"/>
                  </a:lnTo>
                  <a:lnTo>
                    <a:pt x="4084600" y="5619597"/>
                  </a:lnTo>
                  <a:close/>
                  <a:moveTo>
                    <a:pt x="2070698" y="5599101"/>
                  </a:moveTo>
                  <a:lnTo>
                    <a:pt x="2091018" y="5613433"/>
                  </a:lnTo>
                  <a:lnTo>
                    <a:pt x="2092288" y="5624649"/>
                  </a:lnTo>
                  <a:lnTo>
                    <a:pt x="2079588" y="5632439"/>
                  </a:lnTo>
                  <a:lnTo>
                    <a:pt x="2067840" y="5622780"/>
                  </a:lnTo>
                  <a:lnTo>
                    <a:pt x="2041488" y="5624338"/>
                  </a:lnTo>
                  <a:lnTo>
                    <a:pt x="2040218" y="5614056"/>
                  </a:lnTo>
                  <a:lnTo>
                    <a:pt x="2033868" y="5614056"/>
                  </a:lnTo>
                  <a:lnTo>
                    <a:pt x="2031963" y="5604397"/>
                  </a:lnTo>
                  <a:close/>
                  <a:moveTo>
                    <a:pt x="4138765" y="5576879"/>
                  </a:moveTo>
                  <a:lnTo>
                    <a:pt x="4144990" y="5580100"/>
                  </a:lnTo>
                  <a:lnTo>
                    <a:pt x="4148103" y="5590408"/>
                  </a:lnTo>
                  <a:lnTo>
                    <a:pt x="4140943" y="5599104"/>
                  </a:lnTo>
                  <a:lnTo>
                    <a:pt x="4116353" y="5598138"/>
                  </a:lnTo>
                  <a:lnTo>
                    <a:pt x="4121956" y="5588475"/>
                  </a:lnTo>
                  <a:close/>
                  <a:moveTo>
                    <a:pt x="4302091" y="5553067"/>
                  </a:moveTo>
                  <a:lnTo>
                    <a:pt x="4302091" y="5561005"/>
                  </a:lnTo>
                  <a:lnTo>
                    <a:pt x="4297328" y="5558934"/>
                  </a:lnTo>
                  <a:close/>
                  <a:moveTo>
                    <a:pt x="4108553" y="5551476"/>
                  </a:moveTo>
                  <a:lnTo>
                    <a:pt x="4122700" y="5555898"/>
                  </a:lnTo>
                  <a:lnTo>
                    <a:pt x="4121735" y="5565764"/>
                  </a:lnTo>
                  <a:lnTo>
                    <a:pt x="4108874" y="5563723"/>
                  </a:lnTo>
                  <a:lnTo>
                    <a:pt x="4097300" y="5562702"/>
                  </a:lnTo>
                  <a:lnTo>
                    <a:pt x="4099229" y="5556919"/>
                  </a:lnTo>
                  <a:close/>
                  <a:moveTo>
                    <a:pt x="4289391" y="5540367"/>
                  </a:moveTo>
                  <a:lnTo>
                    <a:pt x="4308441" y="5541002"/>
                  </a:lnTo>
                  <a:lnTo>
                    <a:pt x="4301337" y="5548305"/>
                  </a:lnTo>
                  <a:lnTo>
                    <a:pt x="4292620" y="5551480"/>
                  </a:lnTo>
                  <a:lnTo>
                    <a:pt x="4289391" y="5548305"/>
                  </a:lnTo>
                  <a:close/>
                  <a:moveTo>
                    <a:pt x="4022925" y="5514964"/>
                  </a:moveTo>
                  <a:lnTo>
                    <a:pt x="4031881" y="5519920"/>
                  </a:lnTo>
                  <a:cubicBezTo>
                    <a:pt x="4031992" y="5524360"/>
                    <a:pt x="4032102" y="5528799"/>
                    <a:pt x="4032213" y="5533239"/>
                  </a:cubicBezTo>
                  <a:lnTo>
                    <a:pt x="4022261" y="5540364"/>
                  </a:lnTo>
                  <a:lnTo>
                    <a:pt x="4009988" y="5532310"/>
                  </a:lnTo>
                  <a:lnTo>
                    <a:pt x="4011315" y="5525186"/>
                  </a:lnTo>
                  <a:close/>
                  <a:moveTo>
                    <a:pt x="2542105" y="5470514"/>
                  </a:moveTo>
                  <a:lnTo>
                    <a:pt x="2547481" y="5470514"/>
                  </a:lnTo>
                  <a:lnTo>
                    <a:pt x="2566456" y="5478769"/>
                  </a:lnTo>
                  <a:lnTo>
                    <a:pt x="2578157" y="5478769"/>
                  </a:lnTo>
                  <a:lnTo>
                    <a:pt x="2586696" y="5503851"/>
                  </a:lnTo>
                  <a:cubicBezTo>
                    <a:pt x="2586380" y="5509460"/>
                    <a:pt x="2586063" y="5515070"/>
                    <a:pt x="2585747" y="5520679"/>
                  </a:cubicBezTo>
                  <a:lnTo>
                    <a:pt x="2601876" y="5547031"/>
                  </a:lnTo>
                  <a:cubicBezTo>
                    <a:pt x="2601560" y="5556450"/>
                    <a:pt x="2601243" y="5565870"/>
                    <a:pt x="2600927" y="5575289"/>
                  </a:cubicBezTo>
                  <a:lnTo>
                    <a:pt x="2590491" y="5584814"/>
                  </a:lnTo>
                  <a:lnTo>
                    <a:pt x="2586696" y="5599736"/>
                  </a:lnTo>
                  <a:lnTo>
                    <a:pt x="2600295" y="5611484"/>
                  </a:lnTo>
                  <a:lnTo>
                    <a:pt x="2592388" y="5641646"/>
                  </a:lnTo>
                  <a:lnTo>
                    <a:pt x="2584166" y="5676889"/>
                  </a:lnTo>
                  <a:cubicBezTo>
                    <a:pt x="2584271" y="5688425"/>
                    <a:pt x="2584377" y="5699960"/>
                    <a:pt x="2584482" y="5711496"/>
                  </a:cubicBezTo>
                  <a:lnTo>
                    <a:pt x="2570884" y="5732769"/>
                  </a:lnTo>
                  <a:lnTo>
                    <a:pt x="2561080" y="5721974"/>
                  </a:lnTo>
                  <a:lnTo>
                    <a:pt x="2550644" y="5711814"/>
                  </a:lnTo>
                  <a:lnTo>
                    <a:pt x="2532934" y="5723561"/>
                  </a:lnTo>
                  <a:cubicBezTo>
                    <a:pt x="2532618" y="5730229"/>
                    <a:pt x="2532301" y="5736896"/>
                    <a:pt x="2531985" y="5743564"/>
                  </a:cubicBezTo>
                  <a:lnTo>
                    <a:pt x="2523446" y="5752136"/>
                  </a:lnTo>
                  <a:lnTo>
                    <a:pt x="2510796" y="5753089"/>
                  </a:lnTo>
                  <a:lnTo>
                    <a:pt x="2496249" y="5756264"/>
                  </a:lnTo>
                  <a:lnTo>
                    <a:pt x="2484864" y="5748326"/>
                  </a:lnTo>
                  <a:lnTo>
                    <a:pt x="2476325" y="5751501"/>
                  </a:lnTo>
                  <a:lnTo>
                    <a:pt x="2472846" y="5740706"/>
                  </a:lnTo>
                  <a:lnTo>
                    <a:pt x="2481385" y="5740706"/>
                  </a:lnTo>
                  <a:lnTo>
                    <a:pt x="2474744" y="5735626"/>
                  </a:lnTo>
                  <a:cubicBezTo>
                    <a:pt x="2474428" y="5727265"/>
                    <a:pt x="2474111" y="5718905"/>
                    <a:pt x="2473795" y="5710544"/>
                  </a:cubicBezTo>
                  <a:lnTo>
                    <a:pt x="2460829" y="5693716"/>
                  </a:lnTo>
                  <a:lnTo>
                    <a:pt x="2477274" y="5644821"/>
                  </a:lnTo>
                  <a:lnTo>
                    <a:pt x="2481701" y="5631169"/>
                  </a:lnTo>
                  <a:lnTo>
                    <a:pt x="2467470" y="5619739"/>
                  </a:lnTo>
                  <a:lnTo>
                    <a:pt x="2476009" y="5598466"/>
                  </a:lnTo>
                  <a:lnTo>
                    <a:pt x="2469684" y="5588941"/>
                  </a:lnTo>
                  <a:lnTo>
                    <a:pt x="2475693" y="5575606"/>
                  </a:lnTo>
                  <a:lnTo>
                    <a:pt x="2466205" y="5557509"/>
                  </a:lnTo>
                  <a:lnTo>
                    <a:pt x="2450393" y="5547349"/>
                  </a:lnTo>
                  <a:lnTo>
                    <a:pt x="2445965" y="5556874"/>
                  </a:lnTo>
                  <a:lnTo>
                    <a:pt x="2441538" y="5535601"/>
                  </a:lnTo>
                  <a:lnTo>
                    <a:pt x="2447863" y="5521949"/>
                  </a:lnTo>
                  <a:lnTo>
                    <a:pt x="2442170" y="5497819"/>
                  </a:lnTo>
                  <a:lnTo>
                    <a:pt x="2450709" y="5492421"/>
                  </a:lnTo>
                  <a:lnTo>
                    <a:pt x="2454820" y="5477499"/>
                  </a:lnTo>
                  <a:lnTo>
                    <a:pt x="2461145" y="5482896"/>
                  </a:lnTo>
                  <a:lnTo>
                    <a:pt x="2451658" y="5497819"/>
                  </a:lnTo>
                  <a:lnTo>
                    <a:pt x="2459248" y="5509249"/>
                  </a:lnTo>
                  <a:lnTo>
                    <a:pt x="2476325" y="5517504"/>
                  </a:lnTo>
                  <a:lnTo>
                    <a:pt x="2496249" y="5519409"/>
                  </a:lnTo>
                  <a:lnTo>
                    <a:pt x="2503523" y="5503534"/>
                  </a:lnTo>
                  <a:lnTo>
                    <a:pt x="2524711" y="5490834"/>
                  </a:lnTo>
                  <a:lnTo>
                    <a:pt x="2537994" y="5481309"/>
                  </a:lnTo>
                  <a:close/>
                  <a:moveTo>
                    <a:pt x="3282913" y="5260964"/>
                  </a:moveTo>
                  <a:lnTo>
                    <a:pt x="3294026" y="5262084"/>
                  </a:lnTo>
                  <a:lnTo>
                    <a:pt x="3287964" y="5265727"/>
                  </a:lnTo>
                  <a:close/>
                  <a:moveTo>
                    <a:pt x="3328248" y="5257789"/>
                  </a:moveTo>
                  <a:lnTo>
                    <a:pt x="3340739" y="5264892"/>
                  </a:lnTo>
                  <a:lnTo>
                    <a:pt x="3362288" y="5271027"/>
                  </a:lnTo>
                  <a:lnTo>
                    <a:pt x="3361039" y="5276839"/>
                  </a:lnTo>
                  <a:lnTo>
                    <a:pt x="3336680" y="5270704"/>
                  </a:lnTo>
                  <a:lnTo>
                    <a:pt x="3324188" y="5259726"/>
                  </a:lnTo>
                  <a:close/>
                  <a:moveTo>
                    <a:pt x="2671407" y="5257789"/>
                  </a:moveTo>
                  <a:lnTo>
                    <a:pt x="2674900" y="5266657"/>
                  </a:lnTo>
                  <a:lnTo>
                    <a:pt x="2673947" y="5273226"/>
                  </a:lnTo>
                  <a:lnTo>
                    <a:pt x="2667597" y="5275197"/>
                  </a:lnTo>
                  <a:lnTo>
                    <a:pt x="2671725" y="5284722"/>
                  </a:lnTo>
                  <a:lnTo>
                    <a:pt x="2664422" y="5286364"/>
                  </a:lnTo>
                  <a:lnTo>
                    <a:pt x="2659977" y="5276510"/>
                  </a:lnTo>
                  <a:lnTo>
                    <a:pt x="2643150" y="5278481"/>
                  </a:lnTo>
                  <a:lnTo>
                    <a:pt x="2636800" y="5268956"/>
                  </a:lnTo>
                  <a:lnTo>
                    <a:pt x="2659977" y="5266657"/>
                  </a:lnTo>
                  <a:close/>
                  <a:moveTo>
                    <a:pt x="3264815" y="5237151"/>
                  </a:moveTo>
                  <a:lnTo>
                    <a:pt x="3282277" y="5247144"/>
                  </a:lnTo>
                  <a:lnTo>
                    <a:pt x="3295930" y="5244334"/>
                  </a:lnTo>
                  <a:lnTo>
                    <a:pt x="3316250" y="5251204"/>
                  </a:lnTo>
                  <a:lnTo>
                    <a:pt x="3295930" y="5249955"/>
                  </a:lnTo>
                  <a:lnTo>
                    <a:pt x="3283865" y="5256201"/>
                  </a:lnTo>
                  <a:lnTo>
                    <a:pt x="3252750" y="5239337"/>
                  </a:lnTo>
                  <a:close/>
                  <a:moveTo>
                    <a:pt x="2572585" y="5232389"/>
                  </a:moveTo>
                  <a:cubicBezTo>
                    <a:pt x="2573224" y="5246022"/>
                    <a:pt x="2573864" y="5259654"/>
                    <a:pt x="2574503" y="5273287"/>
                  </a:cubicBezTo>
                  <a:lnTo>
                    <a:pt x="2571306" y="5288188"/>
                  </a:lnTo>
                  <a:lnTo>
                    <a:pt x="2584413" y="5315453"/>
                  </a:lnTo>
                  <a:lnTo>
                    <a:pt x="2581536" y="5359522"/>
                  </a:lnTo>
                  <a:lnTo>
                    <a:pt x="2570028" y="5388373"/>
                  </a:lnTo>
                  <a:lnTo>
                    <a:pt x="2566831" y="5402957"/>
                  </a:lnTo>
                  <a:lnTo>
                    <a:pt x="2557561" y="5426101"/>
                  </a:lnTo>
                  <a:lnTo>
                    <a:pt x="2549249" y="5445123"/>
                  </a:lnTo>
                  <a:lnTo>
                    <a:pt x="2547971" y="5451464"/>
                  </a:lnTo>
                  <a:lnTo>
                    <a:pt x="2539659" y="5446391"/>
                  </a:lnTo>
                  <a:lnTo>
                    <a:pt x="2531987" y="5444489"/>
                  </a:lnTo>
                  <a:lnTo>
                    <a:pt x="2531028" y="5439099"/>
                  </a:lnTo>
                  <a:lnTo>
                    <a:pt x="2521438" y="5434978"/>
                  </a:lnTo>
                  <a:lnTo>
                    <a:pt x="2510569" y="5426735"/>
                  </a:lnTo>
                  <a:lnTo>
                    <a:pt x="2518241" y="5408663"/>
                  </a:lnTo>
                  <a:lnTo>
                    <a:pt x="2511209" y="5405493"/>
                  </a:lnTo>
                  <a:lnTo>
                    <a:pt x="2499701" y="5400103"/>
                  </a:lnTo>
                  <a:lnTo>
                    <a:pt x="2503856" y="5393762"/>
                  </a:lnTo>
                  <a:lnTo>
                    <a:pt x="2504815" y="5384568"/>
                  </a:lnTo>
                  <a:lnTo>
                    <a:pt x="2501619" y="5381398"/>
                  </a:lnTo>
                  <a:lnTo>
                    <a:pt x="2501619" y="5366814"/>
                  </a:lnTo>
                  <a:lnTo>
                    <a:pt x="2497143" y="5356035"/>
                  </a:lnTo>
                  <a:lnTo>
                    <a:pt x="2490750" y="5342719"/>
                  </a:lnTo>
                  <a:cubicBezTo>
                    <a:pt x="2491070" y="5338492"/>
                    <a:pt x="2491389" y="5334264"/>
                    <a:pt x="2491709" y="5330037"/>
                  </a:cubicBezTo>
                  <a:lnTo>
                    <a:pt x="2501299" y="5327818"/>
                  </a:lnTo>
                  <a:cubicBezTo>
                    <a:pt x="2500873" y="5320420"/>
                    <a:pt x="2500446" y="5313023"/>
                    <a:pt x="2500020" y="5305625"/>
                  </a:cubicBezTo>
                  <a:lnTo>
                    <a:pt x="2520159" y="5294846"/>
                  </a:lnTo>
                  <a:lnTo>
                    <a:pt x="2524315" y="5283432"/>
                  </a:lnTo>
                  <a:lnTo>
                    <a:pt x="2538061" y="5272653"/>
                  </a:lnTo>
                  <a:lnTo>
                    <a:pt x="2550848" y="5278994"/>
                  </a:lnTo>
                  <a:lnTo>
                    <a:pt x="2558520" y="5271702"/>
                  </a:lnTo>
                  <a:lnTo>
                    <a:pt x="2554684" y="5255850"/>
                  </a:lnTo>
                  <a:lnTo>
                    <a:pt x="2562356" y="5235559"/>
                  </a:lnTo>
                  <a:close/>
                  <a:moveTo>
                    <a:pt x="3216274" y="5219689"/>
                  </a:moveTo>
                  <a:lnTo>
                    <a:pt x="3221000" y="5221547"/>
                  </a:lnTo>
                  <a:lnTo>
                    <a:pt x="3210958" y="5232389"/>
                  </a:lnTo>
                  <a:lnTo>
                    <a:pt x="3210367" y="5228052"/>
                  </a:lnTo>
                  <a:lnTo>
                    <a:pt x="3208300" y="5222477"/>
                  </a:lnTo>
                  <a:close/>
                  <a:moveTo>
                    <a:pt x="3236875" y="5199051"/>
                  </a:moveTo>
                  <a:lnTo>
                    <a:pt x="3266104" y="5206144"/>
                  </a:lnTo>
                  <a:lnTo>
                    <a:pt x="3297200" y="5210197"/>
                  </a:lnTo>
                  <a:lnTo>
                    <a:pt x="3297200" y="5214926"/>
                  </a:lnTo>
                  <a:lnTo>
                    <a:pt x="3266726" y="5213912"/>
                  </a:lnTo>
                  <a:lnTo>
                    <a:pt x="3239673" y="5206819"/>
                  </a:lnTo>
                  <a:close/>
                  <a:moveTo>
                    <a:pt x="3261468" y="5180001"/>
                  </a:moveTo>
                  <a:lnTo>
                    <a:pt x="3278151" y="5188077"/>
                  </a:lnTo>
                  <a:lnTo>
                    <a:pt x="3274688" y="5194289"/>
                  </a:lnTo>
                  <a:lnTo>
                    <a:pt x="3257376" y="5193046"/>
                  </a:lnTo>
                  <a:lnTo>
                    <a:pt x="3245415" y="5189630"/>
                  </a:lnTo>
                  <a:lnTo>
                    <a:pt x="3241953" y="5184970"/>
                  </a:lnTo>
                  <a:lnTo>
                    <a:pt x="3241638" y="5180311"/>
                  </a:lnTo>
                  <a:close/>
                  <a:moveTo>
                    <a:pt x="3220023" y="5175239"/>
                  </a:moveTo>
                  <a:lnTo>
                    <a:pt x="3235288" y="5184764"/>
                  </a:lnTo>
                  <a:lnTo>
                    <a:pt x="3225824" y="5183535"/>
                  </a:lnTo>
                  <a:lnTo>
                    <a:pt x="3211475" y="5175546"/>
                  </a:lnTo>
                  <a:close/>
                  <a:moveTo>
                    <a:pt x="2421121" y="5104145"/>
                  </a:moveTo>
                  <a:lnTo>
                    <a:pt x="2412624" y="5112639"/>
                  </a:lnTo>
                  <a:cubicBezTo>
                    <a:pt x="2412640" y="5112672"/>
                    <a:pt x="2412656" y="5112704"/>
                    <a:pt x="2412672" y="5112737"/>
                  </a:cubicBezTo>
                  <a:lnTo>
                    <a:pt x="2421138" y="5104253"/>
                  </a:lnTo>
                  <a:cubicBezTo>
                    <a:pt x="2421132" y="5104217"/>
                    <a:pt x="2421127" y="5104181"/>
                    <a:pt x="2421121" y="5104145"/>
                  </a:cubicBezTo>
                  <a:close/>
                  <a:moveTo>
                    <a:pt x="3071775" y="5056176"/>
                  </a:moveTo>
                  <a:lnTo>
                    <a:pt x="3095705" y="5079407"/>
                  </a:lnTo>
                  <a:lnTo>
                    <a:pt x="3109875" y="5094276"/>
                  </a:lnTo>
                  <a:lnTo>
                    <a:pt x="3092242" y="5084364"/>
                  </a:lnTo>
                  <a:lnTo>
                    <a:pt x="3080277" y="5069805"/>
                  </a:lnTo>
                  <a:close/>
                  <a:moveTo>
                    <a:pt x="3087650" y="5051414"/>
                  </a:moveTo>
                  <a:lnTo>
                    <a:pt x="3115887" y="5070981"/>
                  </a:lnTo>
                  <a:lnTo>
                    <a:pt x="3117813" y="5079989"/>
                  </a:lnTo>
                  <a:close/>
                  <a:moveTo>
                    <a:pt x="3100350" y="5049826"/>
                  </a:moveTo>
                  <a:lnTo>
                    <a:pt x="3114638" y="5056224"/>
                  </a:lnTo>
                  <a:lnTo>
                    <a:pt x="3110215" y="5060939"/>
                  </a:lnTo>
                  <a:close/>
                  <a:moveTo>
                    <a:pt x="3085812" y="5013314"/>
                  </a:moveTo>
                  <a:lnTo>
                    <a:pt x="3107082" y="5026331"/>
                  </a:lnTo>
                  <a:lnTo>
                    <a:pt x="3109016" y="5031411"/>
                  </a:lnTo>
                  <a:lnTo>
                    <a:pt x="3102570" y="5029824"/>
                  </a:lnTo>
                  <a:lnTo>
                    <a:pt x="3115461" y="5041254"/>
                  </a:lnTo>
                  <a:lnTo>
                    <a:pt x="3124163" y="5047921"/>
                  </a:lnTo>
                  <a:lnTo>
                    <a:pt x="3122874" y="5051414"/>
                  </a:lnTo>
                  <a:lnTo>
                    <a:pt x="3104182" y="5037126"/>
                  </a:lnTo>
                  <a:lnTo>
                    <a:pt x="3105471" y="5045381"/>
                  </a:lnTo>
                  <a:lnTo>
                    <a:pt x="3093224" y="5033316"/>
                  </a:lnTo>
                  <a:lnTo>
                    <a:pt x="3084523" y="5021886"/>
                  </a:lnTo>
                  <a:lnTo>
                    <a:pt x="3081300" y="5013949"/>
                  </a:lnTo>
                  <a:close/>
                  <a:moveTo>
                    <a:pt x="3043982" y="5011726"/>
                  </a:moveTo>
                  <a:lnTo>
                    <a:pt x="3058460" y="5028318"/>
                  </a:lnTo>
                  <a:cubicBezTo>
                    <a:pt x="3058665" y="5032005"/>
                    <a:pt x="3058871" y="5035692"/>
                    <a:pt x="3059076" y="5039379"/>
                  </a:cubicBezTo>
                  <a:lnTo>
                    <a:pt x="3055071" y="5040301"/>
                  </a:lnTo>
                  <a:lnTo>
                    <a:pt x="3052299" y="5032927"/>
                  </a:lnTo>
                  <a:lnTo>
                    <a:pt x="3046139" y="5030161"/>
                  </a:lnTo>
                  <a:lnTo>
                    <a:pt x="3039978" y="5022173"/>
                  </a:lnTo>
                  <a:lnTo>
                    <a:pt x="3038438" y="5013877"/>
                  </a:lnTo>
                  <a:close/>
                  <a:moveTo>
                    <a:pt x="3081196" y="4995851"/>
                  </a:moveTo>
                  <a:lnTo>
                    <a:pt x="3089628" y="5007599"/>
                  </a:lnTo>
                  <a:lnTo>
                    <a:pt x="3094000" y="5013314"/>
                  </a:lnTo>
                  <a:lnTo>
                    <a:pt x="3077761" y="5004106"/>
                  </a:lnTo>
                  <a:lnTo>
                    <a:pt x="3074950" y="4998708"/>
                  </a:lnTo>
                  <a:close/>
                  <a:moveTo>
                    <a:pt x="6495127" y="4986728"/>
                  </a:moveTo>
                  <a:lnTo>
                    <a:pt x="6506559" y="4995299"/>
                  </a:lnTo>
                  <a:lnTo>
                    <a:pt x="6517991" y="4992442"/>
                  </a:lnTo>
                  <a:lnTo>
                    <a:pt x="6525612" y="4997204"/>
                  </a:lnTo>
                  <a:lnTo>
                    <a:pt x="6540537" y="4999426"/>
                  </a:lnTo>
                  <a:lnTo>
                    <a:pt x="6557050" y="5002918"/>
                  </a:lnTo>
                  <a:lnTo>
                    <a:pt x="6561450" y="5001033"/>
                  </a:lnTo>
                  <a:lnTo>
                    <a:pt x="6527292" y="5071939"/>
                  </a:lnTo>
                  <a:lnTo>
                    <a:pt x="6524977" y="5069582"/>
                  </a:lnTo>
                  <a:lnTo>
                    <a:pt x="6514815" y="5041964"/>
                  </a:lnTo>
                  <a:lnTo>
                    <a:pt x="6504336" y="5039424"/>
                  </a:lnTo>
                  <a:lnTo>
                    <a:pt x="6495762" y="5044821"/>
                  </a:lnTo>
                  <a:lnTo>
                    <a:pt x="6487506" y="5041329"/>
                  </a:lnTo>
                  <a:cubicBezTo>
                    <a:pt x="6487188" y="5037731"/>
                    <a:pt x="6486871" y="5034134"/>
                    <a:pt x="6486553" y="5030536"/>
                  </a:cubicBezTo>
                  <a:lnTo>
                    <a:pt x="6470993" y="5017520"/>
                  </a:lnTo>
                  <a:lnTo>
                    <a:pt x="6473534" y="4998791"/>
                  </a:lnTo>
                  <a:lnTo>
                    <a:pt x="6484648" y="4994981"/>
                  </a:lnTo>
                  <a:close/>
                  <a:moveTo>
                    <a:pt x="3034945" y="4948226"/>
                  </a:moveTo>
                  <a:lnTo>
                    <a:pt x="3042883" y="4949174"/>
                  </a:lnTo>
                  <a:lnTo>
                    <a:pt x="3044153" y="4962446"/>
                  </a:lnTo>
                  <a:lnTo>
                    <a:pt x="3048915" y="4968133"/>
                  </a:lnTo>
                  <a:lnTo>
                    <a:pt x="3055265" y="4979509"/>
                  </a:lnTo>
                  <a:lnTo>
                    <a:pt x="3060663" y="5014901"/>
                  </a:lnTo>
                  <a:lnTo>
                    <a:pt x="3054313" y="5014269"/>
                  </a:lnTo>
                  <a:lnTo>
                    <a:pt x="3049868" y="5008581"/>
                  </a:lnTo>
                  <a:lnTo>
                    <a:pt x="3040342" y="4999101"/>
                  </a:lnTo>
                  <a:lnTo>
                    <a:pt x="3036850" y="4987725"/>
                  </a:lnTo>
                  <a:lnTo>
                    <a:pt x="3039072" y="4981405"/>
                  </a:lnTo>
                  <a:lnTo>
                    <a:pt x="3044788" y="4985829"/>
                  </a:lnTo>
                  <a:lnTo>
                    <a:pt x="3046058" y="4981405"/>
                  </a:lnTo>
                  <a:lnTo>
                    <a:pt x="3046058" y="4972241"/>
                  </a:lnTo>
                  <a:lnTo>
                    <a:pt x="3033675" y="4958022"/>
                  </a:lnTo>
                  <a:close/>
                  <a:moveTo>
                    <a:pt x="3060662" y="4941876"/>
                  </a:moveTo>
                  <a:lnTo>
                    <a:pt x="3066377" y="4941876"/>
                  </a:lnTo>
                  <a:lnTo>
                    <a:pt x="3081300" y="4964101"/>
                  </a:lnTo>
                  <a:lnTo>
                    <a:pt x="3086062" y="4968228"/>
                  </a:lnTo>
                  <a:lnTo>
                    <a:pt x="3081935" y="4974578"/>
                  </a:lnTo>
                  <a:lnTo>
                    <a:pt x="3089872" y="4983786"/>
                  </a:lnTo>
                  <a:lnTo>
                    <a:pt x="3097175" y="4999026"/>
                  </a:lnTo>
                  <a:lnTo>
                    <a:pt x="3094317" y="4994263"/>
                  </a:lnTo>
                  <a:lnTo>
                    <a:pt x="3087967" y="4991406"/>
                  </a:lnTo>
                  <a:lnTo>
                    <a:pt x="3075902" y="4984738"/>
                  </a:lnTo>
                  <a:lnTo>
                    <a:pt x="3072092" y="4972673"/>
                  </a:lnTo>
                  <a:lnTo>
                    <a:pt x="3068917" y="4972038"/>
                  </a:lnTo>
                  <a:lnTo>
                    <a:pt x="3054312" y="4962196"/>
                  </a:lnTo>
                  <a:lnTo>
                    <a:pt x="3052725" y="4951083"/>
                  </a:lnTo>
                  <a:lnTo>
                    <a:pt x="3060662" y="4950448"/>
                  </a:lnTo>
                  <a:close/>
                  <a:moveTo>
                    <a:pt x="6600872" y="4906095"/>
                  </a:moveTo>
                  <a:lnTo>
                    <a:pt x="6598649" y="4911492"/>
                  </a:lnTo>
                  <a:lnTo>
                    <a:pt x="6602058" y="4916735"/>
                  </a:lnTo>
                  <a:lnTo>
                    <a:pt x="6570401" y="4982451"/>
                  </a:lnTo>
                  <a:lnTo>
                    <a:pt x="6569434" y="4982283"/>
                  </a:lnTo>
                  <a:lnTo>
                    <a:pt x="6564036" y="4977839"/>
                  </a:lnTo>
                  <a:lnTo>
                    <a:pt x="6564354" y="4967363"/>
                  </a:lnTo>
                  <a:lnTo>
                    <a:pt x="6569752" y="4961332"/>
                  </a:lnTo>
                  <a:lnTo>
                    <a:pt x="6573563" y="4943237"/>
                  </a:lnTo>
                  <a:lnTo>
                    <a:pt x="6567212" y="4935936"/>
                  </a:lnTo>
                  <a:lnTo>
                    <a:pt x="6568799" y="4924190"/>
                  </a:lnTo>
                  <a:lnTo>
                    <a:pt x="6582772" y="4909905"/>
                  </a:lnTo>
                  <a:close/>
                  <a:moveTo>
                    <a:pt x="4951102" y="4806942"/>
                  </a:moveTo>
                  <a:lnTo>
                    <a:pt x="4954554" y="4813479"/>
                  </a:lnTo>
                  <a:lnTo>
                    <a:pt x="4953518" y="4818055"/>
                  </a:lnTo>
                  <a:lnTo>
                    <a:pt x="4946616" y="4810210"/>
                  </a:lnTo>
                  <a:close/>
                  <a:moveTo>
                    <a:pt x="5054566" y="4779954"/>
                  </a:moveTo>
                  <a:lnTo>
                    <a:pt x="5046311" y="4792539"/>
                  </a:lnTo>
                  <a:lnTo>
                    <a:pt x="5039961" y="4814879"/>
                  </a:lnTo>
                  <a:lnTo>
                    <a:pt x="5029166" y="4805125"/>
                  </a:lnTo>
                  <a:lnTo>
                    <a:pt x="5032341" y="4797888"/>
                  </a:lnTo>
                  <a:lnTo>
                    <a:pt x="5048533" y="4785303"/>
                  </a:lnTo>
                  <a:close/>
                  <a:moveTo>
                    <a:pt x="4546749" y="4760722"/>
                  </a:moveTo>
                  <a:lnTo>
                    <a:pt x="4546260" y="4761212"/>
                  </a:lnTo>
                  <a:lnTo>
                    <a:pt x="4546884" y="4760899"/>
                  </a:lnTo>
                  <a:close/>
                  <a:moveTo>
                    <a:pt x="5140291" y="4749792"/>
                  </a:moveTo>
                  <a:lnTo>
                    <a:pt x="5127591" y="4759317"/>
                  </a:lnTo>
                  <a:lnTo>
                    <a:pt x="5130477" y="4751021"/>
                  </a:lnTo>
                  <a:close/>
                  <a:moveTo>
                    <a:pt x="6342270" y="4710093"/>
                  </a:moveTo>
                  <a:lnTo>
                    <a:pt x="6339836" y="4714047"/>
                  </a:lnTo>
                  <a:lnTo>
                    <a:pt x="6301729" y="4718809"/>
                  </a:lnTo>
                  <a:cubicBezTo>
                    <a:pt x="6301306" y="4724946"/>
                    <a:pt x="6300882" y="4731083"/>
                    <a:pt x="6300459" y="4737220"/>
                  </a:cubicBezTo>
                  <a:cubicBezTo>
                    <a:pt x="6300469" y="4737225"/>
                    <a:pt x="6300478" y="4737230"/>
                    <a:pt x="6300488" y="4737235"/>
                  </a:cubicBezTo>
                  <a:cubicBezTo>
                    <a:pt x="6300905" y="4731196"/>
                    <a:pt x="6301321" y="4725157"/>
                    <a:pt x="6301738" y="4719118"/>
                  </a:cubicBezTo>
                  <a:lnTo>
                    <a:pt x="6339844" y="4714356"/>
                  </a:lnTo>
                  <a:lnTo>
                    <a:pt x="6342384" y="4710229"/>
                  </a:lnTo>
                  <a:close/>
                  <a:moveTo>
                    <a:pt x="1472534" y="4375142"/>
                  </a:moveTo>
                  <a:lnTo>
                    <a:pt x="1482060" y="4376139"/>
                  </a:lnTo>
                  <a:lnTo>
                    <a:pt x="1487457" y="4385110"/>
                  </a:lnTo>
                  <a:lnTo>
                    <a:pt x="1484282" y="4388433"/>
                  </a:lnTo>
                  <a:lnTo>
                    <a:pt x="1476662" y="4385110"/>
                  </a:lnTo>
                  <a:lnTo>
                    <a:pt x="1467137" y="4389430"/>
                  </a:lnTo>
                  <a:lnTo>
                    <a:pt x="1465232" y="4381787"/>
                  </a:lnTo>
                  <a:close/>
                  <a:moveTo>
                    <a:pt x="1435070" y="4357679"/>
                  </a:moveTo>
                  <a:lnTo>
                    <a:pt x="1446184" y="4359584"/>
                  </a:lnTo>
                  <a:lnTo>
                    <a:pt x="1443096" y="4363711"/>
                  </a:lnTo>
                  <a:lnTo>
                    <a:pt x="1435996" y="4364029"/>
                  </a:lnTo>
                  <a:close/>
                  <a:moveTo>
                    <a:pt x="1538093" y="4154476"/>
                  </a:moveTo>
                  <a:lnTo>
                    <a:pt x="1543523" y="4158725"/>
                  </a:lnTo>
                  <a:lnTo>
                    <a:pt x="1561405" y="4162647"/>
                  </a:lnTo>
                  <a:lnTo>
                    <a:pt x="1566834" y="4170491"/>
                  </a:lnTo>
                  <a:lnTo>
                    <a:pt x="1564918" y="4178008"/>
                  </a:lnTo>
                  <a:lnTo>
                    <a:pt x="1557251" y="4185526"/>
                  </a:lnTo>
                  <a:lnTo>
                    <a:pt x="1549910" y="4187814"/>
                  </a:lnTo>
                  <a:lnTo>
                    <a:pt x="1525320" y="4175067"/>
                  </a:lnTo>
                  <a:lnTo>
                    <a:pt x="1511272" y="4175067"/>
                  </a:lnTo>
                  <a:lnTo>
                    <a:pt x="1515740" y="4171798"/>
                  </a:lnTo>
                  <a:close/>
                  <a:moveTo>
                    <a:pt x="2133803" y="3771889"/>
                  </a:moveTo>
                  <a:lnTo>
                    <a:pt x="2135150" y="3783636"/>
                  </a:lnTo>
                  <a:lnTo>
                    <a:pt x="2131782" y="3794114"/>
                  </a:lnTo>
                  <a:lnTo>
                    <a:pt x="2129762" y="3813164"/>
                  </a:lnTo>
                  <a:lnTo>
                    <a:pt x="2112925" y="3813164"/>
                  </a:lnTo>
                  <a:lnTo>
                    <a:pt x="2114609" y="3788081"/>
                  </a:lnTo>
                  <a:lnTo>
                    <a:pt x="2124711" y="3775381"/>
                  </a:lnTo>
                  <a:close/>
                  <a:moveTo>
                    <a:pt x="2166583" y="3746489"/>
                  </a:moveTo>
                  <a:lnTo>
                    <a:pt x="2171663" y="3748735"/>
                  </a:lnTo>
                  <a:lnTo>
                    <a:pt x="2153883" y="3759324"/>
                  </a:lnTo>
                  <a:lnTo>
                    <a:pt x="2146263" y="3767988"/>
                  </a:lnTo>
                  <a:lnTo>
                    <a:pt x="2140230" y="3776652"/>
                  </a:lnTo>
                  <a:lnTo>
                    <a:pt x="2136738" y="3766705"/>
                  </a:lnTo>
                  <a:lnTo>
                    <a:pt x="2146263" y="3757078"/>
                  </a:lnTo>
                  <a:close/>
                  <a:moveTo>
                    <a:pt x="1246315" y="3744901"/>
                  </a:moveTo>
                  <a:lnTo>
                    <a:pt x="1253753" y="3753473"/>
                  </a:lnTo>
                  <a:lnTo>
                    <a:pt x="1263448" y="3760458"/>
                  </a:lnTo>
                  <a:lnTo>
                    <a:pt x="1273144" y="3759506"/>
                  </a:lnTo>
                  <a:lnTo>
                    <a:pt x="1263448" y="3772206"/>
                  </a:lnTo>
                  <a:lnTo>
                    <a:pt x="1258277" y="3783953"/>
                  </a:lnTo>
                  <a:lnTo>
                    <a:pt x="1250844" y="3789351"/>
                  </a:lnTo>
                  <a:lnTo>
                    <a:pt x="1222724" y="3780143"/>
                  </a:lnTo>
                  <a:lnTo>
                    <a:pt x="1219167" y="3767443"/>
                  </a:lnTo>
                  <a:lnTo>
                    <a:pt x="1225632" y="3765221"/>
                  </a:lnTo>
                  <a:lnTo>
                    <a:pt x="1222400" y="3762046"/>
                  </a:lnTo>
                  <a:lnTo>
                    <a:pt x="1220461" y="3748393"/>
                  </a:lnTo>
                  <a:close/>
                  <a:moveTo>
                    <a:pt x="2215160" y="3730614"/>
                  </a:moveTo>
                  <a:lnTo>
                    <a:pt x="2216113" y="3734660"/>
                  </a:lnTo>
                  <a:lnTo>
                    <a:pt x="2207540" y="3735594"/>
                  </a:lnTo>
                  <a:lnTo>
                    <a:pt x="2194840" y="3739952"/>
                  </a:lnTo>
                  <a:lnTo>
                    <a:pt x="2188490" y="3744933"/>
                  </a:lnTo>
                  <a:lnTo>
                    <a:pt x="2178330" y="3746489"/>
                  </a:lnTo>
                  <a:lnTo>
                    <a:pt x="2171663" y="3739330"/>
                  </a:lnTo>
                  <a:lnTo>
                    <a:pt x="2200238" y="3732482"/>
                  </a:lnTo>
                  <a:close/>
                  <a:moveTo>
                    <a:pt x="2265326" y="3727439"/>
                  </a:moveTo>
                  <a:lnTo>
                    <a:pt x="2248622" y="3736964"/>
                  </a:lnTo>
                  <a:lnTo>
                    <a:pt x="2235070" y="3735232"/>
                  </a:lnTo>
                  <a:lnTo>
                    <a:pt x="2222463" y="3736387"/>
                  </a:lnTo>
                  <a:lnTo>
                    <a:pt x="2227821" y="3730614"/>
                  </a:lnTo>
                  <a:lnTo>
                    <a:pt x="2243579" y="3730325"/>
                  </a:lnTo>
                  <a:lnTo>
                    <a:pt x="2256816" y="3729171"/>
                  </a:lnTo>
                  <a:close/>
                  <a:moveTo>
                    <a:pt x="2293901" y="3721089"/>
                  </a:moveTo>
                  <a:lnTo>
                    <a:pt x="2284247" y="3726436"/>
                  </a:lnTo>
                  <a:lnTo>
                    <a:pt x="2270088" y="3733789"/>
                  </a:lnTo>
                  <a:lnTo>
                    <a:pt x="2275558" y="3723763"/>
                  </a:lnTo>
                  <a:close/>
                  <a:moveTo>
                    <a:pt x="2314928" y="3706801"/>
                  </a:moveTo>
                  <a:lnTo>
                    <a:pt x="2327813" y="3706801"/>
                  </a:lnTo>
                  <a:lnTo>
                    <a:pt x="2332000" y="3711192"/>
                  </a:lnTo>
                  <a:lnTo>
                    <a:pt x="2322337" y="3713556"/>
                  </a:lnTo>
                  <a:lnTo>
                    <a:pt x="2315251" y="3722676"/>
                  </a:lnTo>
                  <a:lnTo>
                    <a:pt x="2309775" y="3715921"/>
                  </a:lnTo>
                  <a:close/>
                  <a:moveTo>
                    <a:pt x="2362163" y="3689339"/>
                  </a:moveTo>
                  <a:lnTo>
                    <a:pt x="2358194" y="3694310"/>
                  </a:lnTo>
                  <a:lnTo>
                    <a:pt x="2338350" y="3700452"/>
                  </a:lnTo>
                  <a:lnTo>
                    <a:pt x="2351579" y="3693433"/>
                  </a:lnTo>
                  <a:close/>
                  <a:moveTo>
                    <a:pt x="2392325" y="3682989"/>
                  </a:moveTo>
                  <a:lnTo>
                    <a:pt x="2388983" y="3687752"/>
                  </a:lnTo>
                  <a:lnTo>
                    <a:pt x="2373275" y="3685187"/>
                  </a:lnTo>
                  <a:close/>
                  <a:moveTo>
                    <a:pt x="2415017" y="3681401"/>
                  </a:moveTo>
                  <a:lnTo>
                    <a:pt x="2422488" y="3682866"/>
                  </a:lnTo>
                  <a:lnTo>
                    <a:pt x="2406613" y="3684576"/>
                  </a:lnTo>
                  <a:close/>
                  <a:moveTo>
                    <a:pt x="2985194" y="3619489"/>
                  </a:moveTo>
                  <a:lnTo>
                    <a:pt x="3001933" y="3643179"/>
                  </a:lnTo>
                  <a:lnTo>
                    <a:pt x="3012555" y="3653563"/>
                  </a:lnTo>
                  <a:lnTo>
                    <a:pt x="3031868" y="3655835"/>
                  </a:lnTo>
                  <a:lnTo>
                    <a:pt x="3043778" y="3654212"/>
                  </a:lnTo>
                  <a:lnTo>
                    <a:pt x="3041525" y="3658756"/>
                  </a:lnTo>
                  <a:lnTo>
                    <a:pt x="3047963" y="3678227"/>
                  </a:lnTo>
                  <a:lnTo>
                    <a:pt x="3036375" y="3670438"/>
                  </a:lnTo>
                  <a:lnTo>
                    <a:pt x="3022212" y="3667518"/>
                  </a:lnTo>
                  <a:lnTo>
                    <a:pt x="3011589" y="3675306"/>
                  </a:lnTo>
                  <a:lnTo>
                    <a:pt x="3000645" y="3667518"/>
                  </a:lnTo>
                  <a:lnTo>
                    <a:pt x="3000001" y="3667193"/>
                  </a:lnTo>
                  <a:lnTo>
                    <a:pt x="2997426" y="3665895"/>
                  </a:lnTo>
                  <a:lnTo>
                    <a:pt x="2995495" y="3663624"/>
                  </a:lnTo>
                  <a:lnTo>
                    <a:pt x="2994529" y="3662650"/>
                  </a:lnTo>
                  <a:cubicBezTo>
                    <a:pt x="2994422" y="3662109"/>
                    <a:pt x="2994314" y="3661568"/>
                    <a:pt x="2994207" y="3661027"/>
                  </a:cubicBezTo>
                  <a:lnTo>
                    <a:pt x="2995173" y="3651292"/>
                  </a:lnTo>
                  <a:cubicBezTo>
                    <a:pt x="2995280" y="3648912"/>
                    <a:pt x="2995388" y="3646532"/>
                    <a:pt x="2995495" y="3644152"/>
                  </a:cubicBezTo>
                  <a:lnTo>
                    <a:pt x="2987770" y="3639934"/>
                  </a:lnTo>
                  <a:lnTo>
                    <a:pt x="2978113" y="3632145"/>
                  </a:lnTo>
                  <a:close/>
                  <a:moveTo>
                    <a:pt x="720699" y="3606789"/>
                  </a:moveTo>
                  <a:lnTo>
                    <a:pt x="731812" y="3609057"/>
                  </a:lnTo>
                  <a:lnTo>
                    <a:pt x="730831" y="3622664"/>
                  </a:lnTo>
                  <a:lnTo>
                    <a:pt x="721027" y="3617480"/>
                  </a:lnTo>
                  <a:cubicBezTo>
                    <a:pt x="720918" y="3613916"/>
                    <a:pt x="720808" y="3610353"/>
                    <a:pt x="720699" y="3606789"/>
                  </a:cubicBezTo>
                  <a:close/>
                  <a:moveTo>
                    <a:pt x="1246157" y="3590917"/>
                  </a:moveTo>
                  <a:lnTo>
                    <a:pt x="1252507" y="3593139"/>
                  </a:lnTo>
                  <a:lnTo>
                    <a:pt x="1244887" y="3604569"/>
                  </a:lnTo>
                  <a:lnTo>
                    <a:pt x="1247109" y="3615999"/>
                  </a:lnTo>
                  <a:lnTo>
                    <a:pt x="1242030" y="3631874"/>
                  </a:lnTo>
                  <a:lnTo>
                    <a:pt x="1231552" y="3641399"/>
                  </a:lnTo>
                  <a:lnTo>
                    <a:pt x="1216630" y="3640764"/>
                  </a:lnTo>
                  <a:lnTo>
                    <a:pt x="1208057" y="3644892"/>
                  </a:lnTo>
                  <a:lnTo>
                    <a:pt x="1208057" y="3636637"/>
                  </a:lnTo>
                  <a:lnTo>
                    <a:pt x="1218852" y="3627112"/>
                  </a:lnTo>
                  <a:lnTo>
                    <a:pt x="1229012" y="3599489"/>
                  </a:lnTo>
                  <a:close/>
                  <a:moveTo>
                    <a:pt x="2722963" y="3559164"/>
                  </a:moveTo>
                  <a:lnTo>
                    <a:pt x="2736813" y="3571070"/>
                  </a:lnTo>
                  <a:lnTo>
                    <a:pt x="2734558" y="3579759"/>
                  </a:lnTo>
                  <a:lnTo>
                    <a:pt x="2724251" y="3582977"/>
                  </a:lnTo>
                  <a:lnTo>
                    <a:pt x="2714588" y="3577506"/>
                  </a:lnTo>
                  <a:cubicBezTo>
                    <a:pt x="2714803" y="3571928"/>
                    <a:pt x="2715017" y="3566351"/>
                    <a:pt x="2715232" y="3560773"/>
                  </a:cubicBezTo>
                  <a:close/>
                  <a:moveTo>
                    <a:pt x="2492338" y="3549639"/>
                  </a:moveTo>
                  <a:lnTo>
                    <a:pt x="2485435" y="3560752"/>
                  </a:lnTo>
                  <a:lnTo>
                    <a:pt x="2484400" y="3551741"/>
                  </a:lnTo>
                  <a:close/>
                  <a:moveTo>
                    <a:pt x="2463763" y="3543289"/>
                  </a:moveTo>
                  <a:lnTo>
                    <a:pt x="2473288" y="3549484"/>
                  </a:lnTo>
                  <a:lnTo>
                    <a:pt x="2469760" y="3555989"/>
                  </a:lnTo>
                  <a:close/>
                  <a:moveTo>
                    <a:pt x="2922455" y="3533764"/>
                  </a:moveTo>
                  <a:lnTo>
                    <a:pt x="2937199" y="3536647"/>
                  </a:lnTo>
                  <a:lnTo>
                    <a:pt x="2937199" y="3548500"/>
                  </a:lnTo>
                  <a:lnTo>
                    <a:pt x="2943473" y="3553946"/>
                  </a:lnTo>
                  <a:lnTo>
                    <a:pt x="2956021" y="3552665"/>
                  </a:lnTo>
                  <a:lnTo>
                    <a:pt x="2961354" y="3560033"/>
                  </a:lnTo>
                  <a:lnTo>
                    <a:pt x="2959158" y="3566440"/>
                  </a:lnTo>
                  <a:lnTo>
                    <a:pt x="2953825" y="3573808"/>
                  </a:lnTo>
                  <a:lnTo>
                    <a:pt x="2960099" y="3577011"/>
                  </a:lnTo>
                  <a:lnTo>
                    <a:pt x="2967001" y="3589825"/>
                  </a:lnTo>
                  <a:lnTo>
                    <a:pt x="2960727" y="3595271"/>
                  </a:lnTo>
                  <a:lnTo>
                    <a:pt x="2952257" y="3591106"/>
                  </a:lnTo>
                  <a:lnTo>
                    <a:pt x="2943787" y="3589825"/>
                  </a:lnTo>
                  <a:lnTo>
                    <a:pt x="2939709" y="3595591"/>
                  </a:lnTo>
                  <a:lnTo>
                    <a:pt x="2936572" y="3600397"/>
                  </a:lnTo>
                  <a:lnTo>
                    <a:pt x="2933435" y="3603920"/>
                  </a:lnTo>
                  <a:lnTo>
                    <a:pt x="2932180" y="3604882"/>
                  </a:lnTo>
                  <a:lnTo>
                    <a:pt x="2931239" y="3605202"/>
                  </a:lnTo>
                  <a:lnTo>
                    <a:pt x="2930612" y="3605202"/>
                  </a:lnTo>
                  <a:lnTo>
                    <a:pt x="2929357" y="3605202"/>
                  </a:lnTo>
                  <a:lnTo>
                    <a:pt x="2928416" y="3604561"/>
                  </a:lnTo>
                  <a:lnTo>
                    <a:pt x="2928102" y="3603920"/>
                  </a:lnTo>
                  <a:lnTo>
                    <a:pt x="2914613" y="3592388"/>
                  </a:lnTo>
                  <a:lnTo>
                    <a:pt x="2918691" y="3582777"/>
                  </a:lnTo>
                  <a:lnTo>
                    <a:pt x="2924024" y="3576370"/>
                  </a:lnTo>
                  <a:lnTo>
                    <a:pt x="2919318" y="3566760"/>
                  </a:lnTo>
                  <a:lnTo>
                    <a:pt x="2925592" y="3562595"/>
                  </a:lnTo>
                  <a:lnTo>
                    <a:pt x="2936258" y="3572206"/>
                  </a:lnTo>
                  <a:lnTo>
                    <a:pt x="2945669" y="3569002"/>
                  </a:lnTo>
                  <a:lnTo>
                    <a:pt x="2946610" y="3561314"/>
                  </a:lnTo>
                  <a:lnTo>
                    <a:pt x="2931866" y="3551703"/>
                  </a:lnTo>
                  <a:lnTo>
                    <a:pt x="2918377" y="3550102"/>
                  </a:lnTo>
                  <a:lnTo>
                    <a:pt x="2917122" y="3541452"/>
                  </a:lnTo>
                  <a:close/>
                  <a:moveTo>
                    <a:pt x="2474421" y="3527414"/>
                  </a:moveTo>
                  <a:lnTo>
                    <a:pt x="2483607" y="3527414"/>
                  </a:lnTo>
                  <a:lnTo>
                    <a:pt x="2485988" y="3538409"/>
                  </a:lnTo>
                  <a:lnTo>
                    <a:pt x="2479524" y="3544877"/>
                  </a:lnTo>
                  <a:lnTo>
                    <a:pt x="2471700" y="3536145"/>
                  </a:lnTo>
                  <a:close/>
                  <a:moveTo>
                    <a:pt x="2643150" y="3494076"/>
                  </a:moveTo>
                  <a:lnTo>
                    <a:pt x="2665375" y="3502206"/>
                  </a:lnTo>
                  <a:lnTo>
                    <a:pt x="2662200" y="3514714"/>
                  </a:lnTo>
                  <a:lnTo>
                    <a:pt x="2649500" y="3510649"/>
                  </a:lnTo>
                  <a:close/>
                  <a:moveTo>
                    <a:pt x="2724430" y="3492489"/>
                  </a:moveTo>
                  <a:lnTo>
                    <a:pt x="2735543" y="3498204"/>
                  </a:lnTo>
                  <a:lnTo>
                    <a:pt x="2744115" y="3502331"/>
                  </a:lnTo>
                  <a:lnTo>
                    <a:pt x="2748878" y="3504871"/>
                  </a:lnTo>
                  <a:lnTo>
                    <a:pt x="2751100" y="3505189"/>
                  </a:lnTo>
                  <a:lnTo>
                    <a:pt x="2753958" y="3505189"/>
                  </a:lnTo>
                  <a:lnTo>
                    <a:pt x="2761260" y="3505189"/>
                  </a:lnTo>
                  <a:lnTo>
                    <a:pt x="2768880" y="3505506"/>
                  </a:lnTo>
                  <a:lnTo>
                    <a:pt x="2771738" y="3505824"/>
                  </a:lnTo>
                  <a:lnTo>
                    <a:pt x="2773325" y="3506776"/>
                  </a:lnTo>
                  <a:lnTo>
                    <a:pt x="2774595" y="3508046"/>
                  </a:lnTo>
                  <a:lnTo>
                    <a:pt x="2775548" y="3510269"/>
                  </a:lnTo>
                  <a:lnTo>
                    <a:pt x="2776183" y="3512809"/>
                  </a:lnTo>
                  <a:lnTo>
                    <a:pt x="2776818" y="3515349"/>
                  </a:lnTo>
                  <a:lnTo>
                    <a:pt x="2777770" y="3520429"/>
                  </a:lnTo>
                  <a:lnTo>
                    <a:pt x="2778088" y="3522651"/>
                  </a:lnTo>
                  <a:lnTo>
                    <a:pt x="2784438" y="3536939"/>
                  </a:lnTo>
                  <a:lnTo>
                    <a:pt x="2762213" y="3536304"/>
                  </a:lnTo>
                  <a:lnTo>
                    <a:pt x="2744115" y="3536304"/>
                  </a:lnTo>
                  <a:lnTo>
                    <a:pt x="2737765" y="3529319"/>
                  </a:lnTo>
                  <a:lnTo>
                    <a:pt x="2713317" y="3520746"/>
                  </a:lnTo>
                  <a:lnTo>
                    <a:pt x="2713317" y="3513761"/>
                  </a:lnTo>
                  <a:lnTo>
                    <a:pt x="2728240" y="3512174"/>
                  </a:lnTo>
                  <a:lnTo>
                    <a:pt x="2713317" y="3502014"/>
                  </a:lnTo>
                  <a:cubicBezTo>
                    <a:pt x="2713211" y="3499897"/>
                    <a:pt x="2713106" y="3497781"/>
                    <a:pt x="2713000" y="3495664"/>
                  </a:cubicBezTo>
                  <a:close/>
                  <a:moveTo>
                    <a:pt x="2782388" y="3486139"/>
                  </a:moveTo>
                  <a:lnTo>
                    <a:pt x="2791163" y="3498169"/>
                  </a:lnTo>
                  <a:lnTo>
                    <a:pt x="2801888" y="3491666"/>
                  </a:lnTo>
                  <a:lnTo>
                    <a:pt x="2816188" y="3506623"/>
                  </a:lnTo>
                  <a:lnTo>
                    <a:pt x="2806113" y="3520605"/>
                  </a:lnTo>
                  <a:lnTo>
                    <a:pt x="2798963" y="3530359"/>
                  </a:lnTo>
                  <a:lnTo>
                    <a:pt x="2791488" y="3540114"/>
                  </a:lnTo>
                  <a:lnTo>
                    <a:pt x="2784663" y="3519955"/>
                  </a:lnTo>
                  <a:lnTo>
                    <a:pt x="2787913" y="3512151"/>
                  </a:lnTo>
                  <a:lnTo>
                    <a:pt x="2774913" y="3487765"/>
                  </a:lnTo>
                  <a:close/>
                  <a:moveTo>
                    <a:pt x="2829351" y="3475026"/>
                  </a:moveTo>
                  <a:lnTo>
                    <a:pt x="2856571" y="3483401"/>
                  </a:lnTo>
                  <a:lnTo>
                    <a:pt x="2860638" y="3490226"/>
                  </a:lnTo>
                  <a:lnTo>
                    <a:pt x="2848123" y="3488675"/>
                  </a:lnTo>
                  <a:lnTo>
                    <a:pt x="2837798" y="3492708"/>
                  </a:lnTo>
                  <a:lnTo>
                    <a:pt x="2828725" y="3502014"/>
                  </a:lnTo>
                  <a:lnTo>
                    <a:pt x="2817775" y="3492708"/>
                  </a:lnTo>
                  <a:lnTo>
                    <a:pt x="2834670" y="3485573"/>
                  </a:lnTo>
                  <a:close/>
                  <a:moveTo>
                    <a:pt x="2682838" y="3473439"/>
                  </a:moveTo>
                  <a:lnTo>
                    <a:pt x="2673630" y="3492489"/>
                  </a:lnTo>
                  <a:lnTo>
                    <a:pt x="2670138" y="3482964"/>
                  </a:lnTo>
                  <a:close/>
                  <a:moveTo>
                    <a:pt x="2591080" y="3467089"/>
                  </a:moveTo>
                  <a:lnTo>
                    <a:pt x="2613622" y="3486353"/>
                  </a:lnTo>
                  <a:cubicBezTo>
                    <a:pt x="2613940" y="3489509"/>
                    <a:pt x="2614257" y="3492666"/>
                    <a:pt x="2614575" y="3495822"/>
                  </a:cubicBezTo>
                  <a:lnTo>
                    <a:pt x="2607590" y="3513127"/>
                  </a:lnTo>
                  <a:lnTo>
                    <a:pt x="2592667" y="3501699"/>
                  </a:lnTo>
                  <a:cubicBezTo>
                    <a:pt x="2592879" y="3499522"/>
                    <a:pt x="2593090" y="3497346"/>
                    <a:pt x="2593302" y="3495169"/>
                  </a:cubicBezTo>
                  <a:lnTo>
                    <a:pt x="2589175" y="3480802"/>
                  </a:lnTo>
                  <a:lnTo>
                    <a:pt x="2594255" y="3479823"/>
                  </a:lnTo>
                  <a:close/>
                  <a:moveTo>
                    <a:pt x="2706015" y="3457564"/>
                  </a:moveTo>
                  <a:cubicBezTo>
                    <a:pt x="2706227" y="3462094"/>
                    <a:pt x="2706438" y="3466623"/>
                    <a:pt x="2706650" y="3471153"/>
                  </a:cubicBezTo>
                  <a:lnTo>
                    <a:pt x="2699030" y="3490747"/>
                  </a:lnTo>
                  <a:lnTo>
                    <a:pt x="2687917" y="3516346"/>
                  </a:lnTo>
                  <a:lnTo>
                    <a:pt x="2680297" y="3525827"/>
                  </a:lnTo>
                  <a:lnTo>
                    <a:pt x="2678075" y="3512237"/>
                  </a:lnTo>
                  <a:lnTo>
                    <a:pt x="2680297" y="3496436"/>
                  </a:lnTo>
                  <a:lnTo>
                    <a:pt x="2688552" y="3480634"/>
                  </a:lnTo>
                  <a:close/>
                  <a:moveTo>
                    <a:pt x="2475289" y="3449626"/>
                  </a:moveTo>
                  <a:lnTo>
                    <a:pt x="2478050" y="3458932"/>
                  </a:lnTo>
                  <a:lnTo>
                    <a:pt x="2477222" y="3468238"/>
                  </a:lnTo>
                  <a:lnTo>
                    <a:pt x="2471700" y="3476614"/>
                  </a:lnTo>
                  <a:lnTo>
                    <a:pt x="2471700" y="3466377"/>
                  </a:lnTo>
                  <a:close/>
                  <a:moveTo>
                    <a:pt x="967714" y="3435339"/>
                  </a:moveTo>
                  <a:lnTo>
                    <a:pt x="989940" y="3455054"/>
                  </a:lnTo>
                  <a:lnTo>
                    <a:pt x="985812" y="3462368"/>
                  </a:lnTo>
                  <a:lnTo>
                    <a:pt x="968032" y="3473180"/>
                  </a:lnTo>
                  <a:lnTo>
                    <a:pt x="962634" y="3489079"/>
                  </a:lnTo>
                  <a:lnTo>
                    <a:pt x="967080" y="3491305"/>
                  </a:lnTo>
                  <a:lnTo>
                    <a:pt x="958824" y="3496075"/>
                  </a:lnTo>
                  <a:cubicBezTo>
                    <a:pt x="959036" y="3502011"/>
                    <a:pt x="959247" y="3507947"/>
                    <a:pt x="959459" y="3513883"/>
                  </a:cubicBezTo>
                  <a:lnTo>
                    <a:pt x="958921" y="3514329"/>
                  </a:lnTo>
                  <a:lnTo>
                    <a:pt x="960134" y="3514827"/>
                  </a:lnTo>
                  <a:cubicBezTo>
                    <a:pt x="960095" y="3508757"/>
                    <a:pt x="960057" y="3502686"/>
                    <a:pt x="960018" y="3496616"/>
                  </a:cubicBezTo>
                  <a:lnTo>
                    <a:pt x="968262" y="3491854"/>
                  </a:lnTo>
                  <a:lnTo>
                    <a:pt x="983166" y="3482329"/>
                  </a:lnTo>
                  <a:lnTo>
                    <a:pt x="991410" y="3468359"/>
                  </a:lnTo>
                  <a:lnTo>
                    <a:pt x="995838" y="3472804"/>
                  </a:lnTo>
                  <a:lnTo>
                    <a:pt x="1009154" y="3465819"/>
                  </a:lnTo>
                  <a:lnTo>
                    <a:pt x="1019621" y="3457564"/>
                  </a:lnTo>
                  <a:lnTo>
                    <a:pt x="1064328" y="3458199"/>
                  </a:lnTo>
                  <a:lnTo>
                    <a:pt x="1077011" y="3466771"/>
                  </a:lnTo>
                  <a:lnTo>
                    <a:pt x="1089060" y="3499156"/>
                  </a:lnTo>
                  <a:lnTo>
                    <a:pt x="1101744" y="3523287"/>
                  </a:lnTo>
                  <a:lnTo>
                    <a:pt x="1111257" y="3532494"/>
                  </a:lnTo>
                  <a:lnTo>
                    <a:pt x="1110306" y="3537892"/>
                  </a:lnTo>
                  <a:lnTo>
                    <a:pt x="1099842" y="3546147"/>
                  </a:lnTo>
                  <a:lnTo>
                    <a:pt x="1088427" y="3560434"/>
                  </a:lnTo>
                  <a:lnTo>
                    <a:pt x="1092549" y="3570594"/>
                  </a:lnTo>
                  <a:lnTo>
                    <a:pt x="1097939" y="3561069"/>
                  </a:lnTo>
                  <a:lnTo>
                    <a:pt x="1113794" y="3549322"/>
                  </a:lnTo>
                  <a:lnTo>
                    <a:pt x="1125526" y="3549322"/>
                  </a:lnTo>
                  <a:lnTo>
                    <a:pt x="1138210" y="3559799"/>
                  </a:lnTo>
                  <a:lnTo>
                    <a:pt x="1135990" y="3569324"/>
                  </a:lnTo>
                  <a:lnTo>
                    <a:pt x="1141381" y="3587422"/>
                  </a:lnTo>
                  <a:lnTo>
                    <a:pt x="1135356" y="3594724"/>
                  </a:lnTo>
                  <a:lnTo>
                    <a:pt x="1125843" y="3590597"/>
                  </a:lnTo>
                  <a:lnTo>
                    <a:pt x="1123306" y="3571229"/>
                  </a:lnTo>
                  <a:lnTo>
                    <a:pt x="1117916" y="3574404"/>
                  </a:lnTo>
                  <a:lnTo>
                    <a:pt x="1120453" y="3597899"/>
                  </a:lnTo>
                  <a:lnTo>
                    <a:pt x="1129014" y="3601074"/>
                  </a:lnTo>
                  <a:lnTo>
                    <a:pt x="1126794" y="3611234"/>
                  </a:lnTo>
                  <a:lnTo>
                    <a:pt x="1120453" y="3622029"/>
                  </a:lnTo>
                  <a:lnTo>
                    <a:pt x="1102696" y="3624569"/>
                  </a:lnTo>
                  <a:lnTo>
                    <a:pt x="1099525" y="3629649"/>
                  </a:lnTo>
                  <a:lnTo>
                    <a:pt x="1099525" y="3643619"/>
                  </a:lnTo>
                  <a:lnTo>
                    <a:pt x="1098252" y="3643570"/>
                  </a:lnTo>
                  <a:lnTo>
                    <a:pt x="1091214" y="3650619"/>
                  </a:lnTo>
                  <a:lnTo>
                    <a:pt x="1084229" y="3656978"/>
                  </a:lnTo>
                  <a:lnTo>
                    <a:pt x="1075656" y="3662384"/>
                  </a:lnTo>
                  <a:lnTo>
                    <a:pt x="1075339" y="3663020"/>
                  </a:lnTo>
                  <a:lnTo>
                    <a:pt x="1075022" y="3663338"/>
                  </a:lnTo>
                  <a:lnTo>
                    <a:pt x="1074069" y="3663974"/>
                  </a:lnTo>
                  <a:lnTo>
                    <a:pt x="1073116" y="3664928"/>
                  </a:lnTo>
                  <a:lnTo>
                    <a:pt x="1071846" y="3664928"/>
                  </a:lnTo>
                  <a:lnTo>
                    <a:pt x="1069624" y="3664928"/>
                  </a:lnTo>
                  <a:lnTo>
                    <a:pt x="1067084" y="3664610"/>
                  </a:lnTo>
                  <a:lnTo>
                    <a:pt x="1062322" y="3663020"/>
                  </a:lnTo>
                  <a:lnTo>
                    <a:pt x="1058829" y="3661748"/>
                  </a:lnTo>
                  <a:lnTo>
                    <a:pt x="1056608" y="3660158"/>
                  </a:lnTo>
                  <a:lnTo>
                    <a:pt x="1053430" y="3671924"/>
                  </a:lnTo>
                  <a:lnTo>
                    <a:pt x="1058829" y="3705631"/>
                  </a:lnTo>
                  <a:lnTo>
                    <a:pt x="1075339" y="3726618"/>
                  </a:lnTo>
                  <a:lnTo>
                    <a:pt x="1065813" y="3745698"/>
                  </a:lnTo>
                  <a:lnTo>
                    <a:pt x="1071211" y="3771137"/>
                  </a:lnTo>
                  <a:lnTo>
                    <a:pt x="1085499" y="3832191"/>
                  </a:lnTo>
                  <a:lnTo>
                    <a:pt x="1076291" y="3856359"/>
                  </a:lnTo>
                  <a:lnTo>
                    <a:pt x="1058512" y="3904057"/>
                  </a:lnTo>
                  <a:lnTo>
                    <a:pt x="1054703" y="3919957"/>
                  </a:lnTo>
                  <a:lnTo>
                    <a:pt x="1045176" y="3919957"/>
                  </a:lnTo>
                  <a:lnTo>
                    <a:pt x="1047398" y="3927271"/>
                  </a:lnTo>
                  <a:lnTo>
                    <a:pt x="1061051" y="3946032"/>
                  </a:lnTo>
                  <a:lnTo>
                    <a:pt x="1047398" y="3948576"/>
                  </a:lnTo>
                  <a:lnTo>
                    <a:pt x="1026443" y="3943170"/>
                  </a:lnTo>
                  <a:lnTo>
                    <a:pt x="1005171" y="3951120"/>
                  </a:lnTo>
                  <a:lnTo>
                    <a:pt x="1001043" y="3935220"/>
                  </a:lnTo>
                  <a:lnTo>
                    <a:pt x="993433" y="3940308"/>
                  </a:lnTo>
                  <a:lnTo>
                    <a:pt x="987082" y="3954300"/>
                  </a:lnTo>
                  <a:lnTo>
                    <a:pt x="955649" y="3964157"/>
                  </a:lnTo>
                  <a:lnTo>
                    <a:pt x="934376" y="3975923"/>
                  </a:lnTo>
                  <a:lnTo>
                    <a:pt x="925169" y="3988643"/>
                  </a:lnTo>
                  <a:lnTo>
                    <a:pt x="913738" y="3985463"/>
                  </a:lnTo>
                  <a:lnTo>
                    <a:pt x="907071" y="3998182"/>
                  </a:lnTo>
                  <a:lnTo>
                    <a:pt x="893418" y="4000726"/>
                  </a:lnTo>
                  <a:lnTo>
                    <a:pt x="882940" y="4010266"/>
                  </a:lnTo>
                  <a:lnTo>
                    <a:pt x="873098" y="4001680"/>
                  </a:lnTo>
                  <a:lnTo>
                    <a:pt x="877543" y="3986735"/>
                  </a:lnTo>
                  <a:lnTo>
                    <a:pt x="869922" y="3993095"/>
                  </a:lnTo>
                  <a:lnTo>
                    <a:pt x="862620" y="3992459"/>
                  </a:lnTo>
                  <a:lnTo>
                    <a:pt x="859762" y="4004224"/>
                  </a:lnTo>
                  <a:lnTo>
                    <a:pt x="865795" y="4004860"/>
                  </a:lnTo>
                  <a:lnTo>
                    <a:pt x="864208" y="4013446"/>
                  </a:lnTo>
                  <a:lnTo>
                    <a:pt x="867382" y="4022986"/>
                  </a:lnTo>
                  <a:lnTo>
                    <a:pt x="849285" y="4022032"/>
                  </a:lnTo>
                  <a:lnTo>
                    <a:pt x="843888" y="4031571"/>
                  </a:lnTo>
                  <a:lnTo>
                    <a:pt x="832140" y="4031889"/>
                  </a:lnTo>
                  <a:lnTo>
                    <a:pt x="825155" y="4042383"/>
                  </a:lnTo>
                  <a:lnTo>
                    <a:pt x="813407" y="4045563"/>
                  </a:lnTo>
                  <a:lnTo>
                    <a:pt x="799754" y="4050015"/>
                  </a:lnTo>
                  <a:lnTo>
                    <a:pt x="769909" y="4045881"/>
                  </a:lnTo>
                  <a:lnTo>
                    <a:pt x="762607" y="4042701"/>
                  </a:lnTo>
                  <a:lnTo>
                    <a:pt x="756575" y="4048107"/>
                  </a:lnTo>
                  <a:lnTo>
                    <a:pt x="737526" y="4052877"/>
                  </a:lnTo>
                  <a:lnTo>
                    <a:pt x="737526" y="4045245"/>
                  </a:lnTo>
                  <a:lnTo>
                    <a:pt x="725779" y="4042065"/>
                  </a:lnTo>
                  <a:lnTo>
                    <a:pt x="735938" y="4033479"/>
                  </a:lnTo>
                  <a:lnTo>
                    <a:pt x="743558" y="4033479"/>
                  </a:lnTo>
                  <a:lnTo>
                    <a:pt x="764512" y="4022986"/>
                  </a:lnTo>
                  <a:lnTo>
                    <a:pt x="750860" y="4020760"/>
                  </a:lnTo>
                  <a:lnTo>
                    <a:pt x="758162" y="4013446"/>
                  </a:lnTo>
                  <a:lnTo>
                    <a:pt x="735938" y="4019806"/>
                  </a:lnTo>
                  <a:lnTo>
                    <a:pt x="724191" y="4021396"/>
                  </a:lnTo>
                  <a:lnTo>
                    <a:pt x="714667" y="4031889"/>
                  </a:lnTo>
                  <a:lnTo>
                    <a:pt x="704507" y="4040475"/>
                  </a:lnTo>
                  <a:lnTo>
                    <a:pt x="691809" y="4039203"/>
                  </a:lnTo>
                  <a:lnTo>
                    <a:pt x="707683" y="4032843"/>
                  </a:lnTo>
                  <a:lnTo>
                    <a:pt x="716889" y="4012810"/>
                  </a:lnTo>
                  <a:lnTo>
                    <a:pt x="739113" y="4005178"/>
                  </a:lnTo>
                  <a:lnTo>
                    <a:pt x="744193" y="4001044"/>
                  </a:lnTo>
                  <a:lnTo>
                    <a:pt x="733399" y="3994685"/>
                  </a:lnTo>
                  <a:lnTo>
                    <a:pt x="710540" y="4005178"/>
                  </a:lnTo>
                  <a:lnTo>
                    <a:pt x="703238" y="4010584"/>
                  </a:lnTo>
                  <a:lnTo>
                    <a:pt x="693396" y="3999136"/>
                  </a:lnTo>
                  <a:lnTo>
                    <a:pt x="673394" y="4000408"/>
                  </a:lnTo>
                  <a:lnTo>
                    <a:pt x="686093" y="3986417"/>
                  </a:lnTo>
                  <a:lnTo>
                    <a:pt x="703873" y="3973697"/>
                  </a:lnTo>
                  <a:lnTo>
                    <a:pt x="712444" y="3970517"/>
                  </a:lnTo>
                  <a:lnTo>
                    <a:pt x="728319" y="3965111"/>
                  </a:lnTo>
                  <a:lnTo>
                    <a:pt x="726097" y="3960978"/>
                  </a:lnTo>
                  <a:lnTo>
                    <a:pt x="713397" y="3960978"/>
                  </a:lnTo>
                  <a:lnTo>
                    <a:pt x="697523" y="3959388"/>
                  </a:lnTo>
                  <a:lnTo>
                    <a:pt x="671807" y="3958116"/>
                  </a:lnTo>
                  <a:lnTo>
                    <a:pt x="666727" y="3950166"/>
                  </a:lnTo>
                  <a:lnTo>
                    <a:pt x="671489" y="3936174"/>
                  </a:lnTo>
                  <a:lnTo>
                    <a:pt x="679109" y="3935220"/>
                  </a:lnTo>
                  <a:lnTo>
                    <a:pt x="702286" y="3929496"/>
                  </a:lnTo>
                  <a:lnTo>
                    <a:pt x="695936" y="3944442"/>
                  </a:lnTo>
                  <a:lnTo>
                    <a:pt x="708635" y="3933630"/>
                  </a:lnTo>
                  <a:lnTo>
                    <a:pt x="714032" y="3941898"/>
                  </a:lnTo>
                  <a:lnTo>
                    <a:pt x="723556" y="3945078"/>
                  </a:lnTo>
                  <a:lnTo>
                    <a:pt x="744828" y="3944124"/>
                  </a:lnTo>
                  <a:lnTo>
                    <a:pt x="729906" y="3937764"/>
                  </a:lnTo>
                  <a:lnTo>
                    <a:pt x="721335" y="3924091"/>
                  </a:lnTo>
                  <a:lnTo>
                    <a:pt x="735938" y="3917413"/>
                  </a:lnTo>
                  <a:lnTo>
                    <a:pt x="738161" y="3899605"/>
                  </a:lnTo>
                  <a:lnTo>
                    <a:pt x="748638" y="3896425"/>
                  </a:lnTo>
                  <a:lnTo>
                    <a:pt x="772766" y="3895153"/>
                  </a:lnTo>
                  <a:lnTo>
                    <a:pt x="801341" y="3884024"/>
                  </a:lnTo>
                  <a:lnTo>
                    <a:pt x="818487" y="3880844"/>
                  </a:lnTo>
                  <a:lnTo>
                    <a:pt x="842936" y="3884978"/>
                  </a:lnTo>
                  <a:lnTo>
                    <a:pt x="838491" y="3879890"/>
                  </a:lnTo>
                  <a:lnTo>
                    <a:pt x="818487" y="3875756"/>
                  </a:lnTo>
                  <a:lnTo>
                    <a:pt x="806739" y="3872576"/>
                  </a:lnTo>
                  <a:lnTo>
                    <a:pt x="809597" y="3861128"/>
                  </a:lnTo>
                  <a:lnTo>
                    <a:pt x="815947" y="3846183"/>
                  </a:lnTo>
                  <a:lnTo>
                    <a:pt x="805469" y="3851589"/>
                  </a:lnTo>
                  <a:lnTo>
                    <a:pt x="790863" y="3871622"/>
                  </a:lnTo>
                  <a:lnTo>
                    <a:pt x="780068" y="3876074"/>
                  </a:lnTo>
                  <a:lnTo>
                    <a:pt x="761019" y="3880526"/>
                  </a:lnTo>
                  <a:lnTo>
                    <a:pt x="753717" y="3881798"/>
                  </a:lnTo>
                  <a:lnTo>
                    <a:pt x="755940" y="3886568"/>
                  </a:lnTo>
                  <a:lnTo>
                    <a:pt x="738161" y="3886886"/>
                  </a:lnTo>
                  <a:lnTo>
                    <a:pt x="719112" y="3895471"/>
                  </a:lnTo>
                  <a:lnTo>
                    <a:pt x="715937" y="3888476"/>
                  </a:lnTo>
                  <a:lnTo>
                    <a:pt x="752765" y="3870032"/>
                  </a:lnTo>
                  <a:lnTo>
                    <a:pt x="760702" y="3848727"/>
                  </a:lnTo>
                  <a:lnTo>
                    <a:pt x="776576" y="3837915"/>
                  </a:lnTo>
                  <a:lnTo>
                    <a:pt x="774672" y="3832827"/>
                  </a:lnTo>
                  <a:lnTo>
                    <a:pt x="762925" y="3833781"/>
                  </a:lnTo>
                  <a:lnTo>
                    <a:pt x="774037" y="3807706"/>
                  </a:lnTo>
                  <a:lnTo>
                    <a:pt x="792133" y="3795622"/>
                  </a:lnTo>
                  <a:lnTo>
                    <a:pt x="816582" y="3799756"/>
                  </a:lnTo>
                  <a:lnTo>
                    <a:pt x="808962" y="3783857"/>
                  </a:lnTo>
                  <a:lnTo>
                    <a:pt x="810867" y="3772091"/>
                  </a:lnTo>
                  <a:lnTo>
                    <a:pt x="796261" y="3781949"/>
                  </a:lnTo>
                  <a:lnTo>
                    <a:pt x="754035" y="3782585"/>
                  </a:lnTo>
                  <a:lnTo>
                    <a:pt x="746733" y="3776225"/>
                  </a:lnTo>
                  <a:cubicBezTo>
                    <a:pt x="746521" y="3770819"/>
                    <a:pt x="746310" y="3765413"/>
                    <a:pt x="746098" y="3760007"/>
                  </a:cubicBezTo>
                  <a:lnTo>
                    <a:pt x="733716" y="3772727"/>
                  </a:lnTo>
                  <a:lnTo>
                    <a:pt x="725462" y="3773363"/>
                  </a:lnTo>
                  <a:lnTo>
                    <a:pt x="722922" y="3762551"/>
                  </a:lnTo>
                  <a:lnTo>
                    <a:pt x="708317" y="3761597"/>
                  </a:lnTo>
                  <a:lnTo>
                    <a:pt x="703873" y="3755238"/>
                  </a:lnTo>
                  <a:lnTo>
                    <a:pt x="689903" y="3743790"/>
                  </a:lnTo>
                  <a:lnTo>
                    <a:pt x="702603" y="3727890"/>
                  </a:lnTo>
                  <a:lnTo>
                    <a:pt x="717207" y="3722484"/>
                  </a:lnTo>
                  <a:lnTo>
                    <a:pt x="723556" y="3704359"/>
                  </a:lnTo>
                  <a:lnTo>
                    <a:pt x="752130" y="3696727"/>
                  </a:lnTo>
                  <a:lnTo>
                    <a:pt x="745463" y="3691639"/>
                  </a:lnTo>
                  <a:cubicBezTo>
                    <a:pt x="745146" y="3688459"/>
                    <a:pt x="744828" y="3685280"/>
                    <a:pt x="744511" y="3682100"/>
                  </a:cubicBezTo>
                  <a:lnTo>
                    <a:pt x="727366" y="3684326"/>
                  </a:lnTo>
                  <a:lnTo>
                    <a:pt x="719429" y="3690685"/>
                  </a:lnTo>
                  <a:lnTo>
                    <a:pt x="711492" y="3679238"/>
                  </a:lnTo>
                  <a:lnTo>
                    <a:pt x="713137" y="3667467"/>
                  </a:lnTo>
                  <a:lnTo>
                    <a:pt x="709077" y="3678226"/>
                  </a:lnTo>
                  <a:lnTo>
                    <a:pt x="687363" y="3666796"/>
                  </a:lnTo>
                  <a:lnTo>
                    <a:pt x="708146" y="3662351"/>
                  </a:lnTo>
                  <a:lnTo>
                    <a:pt x="713618" y="3664031"/>
                  </a:lnTo>
                  <a:cubicBezTo>
                    <a:pt x="713650" y="3663800"/>
                    <a:pt x="713683" y="3663569"/>
                    <a:pt x="713715" y="3663338"/>
                  </a:cubicBezTo>
                  <a:lnTo>
                    <a:pt x="731811" y="3667790"/>
                  </a:lnTo>
                  <a:lnTo>
                    <a:pt x="728637" y="3656978"/>
                  </a:lnTo>
                  <a:lnTo>
                    <a:pt x="717842" y="3653798"/>
                  </a:lnTo>
                  <a:lnTo>
                    <a:pt x="713397" y="3637263"/>
                  </a:lnTo>
                  <a:lnTo>
                    <a:pt x="731493" y="3629313"/>
                  </a:lnTo>
                  <a:lnTo>
                    <a:pt x="734351" y="3608644"/>
                  </a:lnTo>
                  <a:lnTo>
                    <a:pt x="756575" y="3612460"/>
                  </a:lnTo>
                  <a:lnTo>
                    <a:pt x="769274" y="3610234"/>
                  </a:lnTo>
                  <a:lnTo>
                    <a:pt x="781974" y="3619456"/>
                  </a:lnTo>
                  <a:lnTo>
                    <a:pt x="783244" y="3628995"/>
                  </a:lnTo>
                  <a:lnTo>
                    <a:pt x="797214" y="3634401"/>
                  </a:lnTo>
                  <a:lnTo>
                    <a:pt x="792451" y="3621681"/>
                  </a:lnTo>
                  <a:lnTo>
                    <a:pt x="805469" y="3610870"/>
                  </a:lnTo>
                  <a:lnTo>
                    <a:pt x="823250" y="3618184"/>
                  </a:lnTo>
                  <a:lnTo>
                    <a:pt x="839443" y="3627723"/>
                  </a:lnTo>
                  <a:lnTo>
                    <a:pt x="845792" y="3628359"/>
                  </a:lnTo>
                  <a:lnTo>
                    <a:pt x="846428" y="3609598"/>
                  </a:lnTo>
                  <a:lnTo>
                    <a:pt x="837855" y="3592426"/>
                  </a:lnTo>
                  <a:lnTo>
                    <a:pt x="850555" y="3578753"/>
                  </a:lnTo>
                  <a:lnTo>
                    <a:pt x="867382" y="3578753"/>
                  </a:lnTo>
                  <a:lnTo>
                    <a:pt x="877860" y="3557447"/>
                  </a:lnTo>
                  <a:lnTo>
                    <a:pt x="861985" y="3554267"/>
                  </a:lnTo>
                  <a:lnTo>
                    <a:pt x="841666" y="3559991"/>
                  </a:lnTo>
                  <a:lnTo>
                    <a:pt x="823567" y="3549180"/>
                  </a:lnTo>
                  <a:lnTo>
                    <a:pt x="830235" y="3539004"/>
                  </a:lnTo>
                  <a:lnTo>
                    <a:pt x="840396" y="3528192"/>
                  </a:lnTo>
                  <a:lnTo>
                    <a:pt x="862620" y="3519606"/>
                  </a:lnTo>
                  <a:lnTo>
                    <a:pt x="858492" y="3510067"/>
                  </a:lnTo>
                  <a:lnTo>
                    <a:pt x="855318" y="3497665"/>
                  </a:lnTo>
                  <a:lnTo>
                    <a:pt x="870875" y="3480494"/>
                  </a:lnTo>
                  <a:lnTo>
                    <a:pt x="886750" y="3474770"/>
                  </a:lnTo>
                  <a:lnTo>
                    <a:pt x="892783" y="3461096"/>
                  </a:lnTo>
                  <a:lnTo>
                    <a:pt x="911833" y="3464276"/>
                  </a:lnTo>
                  <a:lnTo>
                    <a:pt x="908658" y="3456962"/>
                  </a:lnTo>
                  <a:lnTo>
                    <a:pt x="924533" y="3451556"/>
                  </a:lnTo>
                  <a:lnTo>
                    <a:pt x="941679" y="3470318"/>
                  </a:lnTo>
                  <a:lnTo>
                    <a:pt x="931201" y="3495757"/>
                  </a:lnTo>
                  <a:lnTo>
                    <a:pt x="943901" y="3496393"/>
                  </a:lnTo>
                  <a:lnTo>
                    <a:pt x="952157" y="3479858"/>
                  </a:lnTo>
                  <a:lnTo>
                    <a:pt x="948029" y="3453464"/>
                  </a:lnTo>
                  <a:lnTo>
                    <a:pt x="961364" y="3453464"/>
                  </a:lnTo>
                  <a:close/>
                  <a:moveTo>
                    <a:pt x="3068524" y="3432164"/>
                  </a:moveTo>
                  <a:lnTo>
                    <a:pt x="3099111" y="3458846"/>
                  </a:lnTo>
                  <a:lnTo>
                    <a:pt x="3103526" y="3464378"/>
                  </a:lnTo>
                  <a:lnTo>
                    <a:pt x="3097535" y="3484552"/>
                  </a:lnTo>
                  <a:lnTo>
                    <a:pt x="3057488" y="3462425"/>
                  </a:lnTo>
                  <a:lnTo>
                    <a:pt x="3059065" y="3441926"/>
                  </a:lnTo>
                  <a:close/>
                  <a:moveTo>
                    <a:pt x="2463763" y="3408351"/>
                  </a:moveTo>
                  <a:lnTo>
                    <a:pt x="2474876" y="3421051"/>
                  </a:lnTo>
                  <a:lnTo>
                    <a:pt x="2466303" y="3420165"/>
                  </a:lnTo>
                  <a:lnTo>
                    <a:pt x="2454238" y="3410123"/>
                  </a:lnTo>
                  <a:close/>
                  <a:moveTo>
                    <a:pt x="2674737" y="3390889"/>
                  </a:moveTo>
                  <a:lnTo>
                    <a:pt x="2681250" y="3409169"/>
                  </a:lnTo>
                  <a:lnTo>
                    <a:pt x="2674086" y="3422639"/>
                  </a:lnTo>
                  <a:lnTo>
                    <a:pt x="2668550" y="3409169"/>
                  </a:lnTo>
                  <a:lnTo>
                    <a:pt x="2669201" y="3392172"/>
                  </a:lnTo>
                  <a:close/>
                  <a:moveTo>
                    <a:pt x="2629274" y="3381364"/>
                  </a:moveTo>
                  <a:lnTo>
                    <a:pt x="2653567" y="3390766"/>
                  </a:lnTo>
                  <a:lnTo>
                    <a:pt x="2656722" y="3399854"/>
                  </a:lnTo>
                  <a:lnTo>
                    <a:pt x="2660193" y="3406122"/>
                  </a:lnTo>
                  <a:lnTo>
                    <a:pt x="2664610" y="3411449"/>
                  </a:lnTo>
                  <a:lnTo>
                    <a:pt x="2668711" y="3422732"/>
                  </a:lnTo>
                  <a:lnTo>
                    <a:pt x="2689849" y="3430880"/>
                  </a:lnTo>
                  <a:lnTo>
                    <a:pt x="2693951" y="3446236"/>
                  </a:lnTo>
                  <a:lnTo>
                    <a:pt x="2687956" y="3460025"/>
                  </a:lnTo>
                  <a:lnTo>
                    <a:pt x="2677545" y="3468173"/>
                  </a:lnTo>
                  <a:lnTo>
                    <a:pt x="2660508" y="3478202"/>
                  </a:lnTo>
                  <a:lnTo>
                    <a:pt x="2640001" y="3476008"/>
                  </a:lnTo>
                  <a:lnTo>
                    <a:pt x="2627065" y="3461592"/>
                  </a:lnTo>
                  <a:lnTo>
                    <a:pt x="2634322" y="3455324"/>
                  </a:lnTo>
                  <a:lnTo>
                    <a:pt x="2622648" y="3453131"/>
                  </a:lnTo>
                  <a:lnTo>
                    <a:pt x="2620440" y="3436834"/>
                  </a:lnTo>
                  <a:lnTo>
                    <a:pt x="2603718" y="3425239"/>
                  </a:lnTo>
                  <a:lnTo>
                    <a:pt x="2593938" y="3412076"/>
                  </a:lnTo>
                  <a:lnTo>
                    <a:pt x="2595831" y="3394213"/>
                  </a:lnTo>
                  <a:lnTo>
                    <a:pt x="2608766" y="3400481"/>
                  </a:lnTo>
                  <a:lnTo>
                    <a:pt x="2620124" y="3397033"/>
                  </a:lnTo>
                  <a:close/>
                  <a:moveTo>
                    <a:pt x="1157482" y="3378189"/>
                  </a:moveTo>
                  <a:lnTo>
                    <a:pt x="1165647" y="3378189"/>
                  </a:lnTo>
                  <a:lnTo>
                    <a:pt x="1168671" y="3387857"/>
                  </a:lnTo>
                  <a:lnTo>
                    <a:pt x="1174719" y="3404938"/>
                  </a:lnTo>
                  <a:lnTo>
                    <a:pt x="1171090" y="3417829"/>
                  </a:lnTo>
                  <a:lnTo>
                    <a:pt x="1165949" y="3421052"/>
                  </a:lnTo>
                  <a:lnTo>
                    <a:pt x="1153854" y="3413639"/>
                  </a:lnTo>
                  <a:lnTo>
                    <a:pt x="1149318" y="3400748"/>
                  </a:lnTo>
                  <a:lnTo>
                    <a:pt x="1151435" y="3387857"/>
                  </a:lnTo>
                  <a:close/>
                  <a:moveTo>
                    <a:pt x="1072072" y="3340094"/>
                  </a:moveTo>
                  <a:lnTo>
                    <a:pt x="1080383" y="3351711"/>
                  </a:lnTo>
                  <a:lnTo>
                    <a:pt x="1080383" y="3364272"/>
                  </a:lnTo>
                  <a:lnTo>
                    <a:pt x="1085817" y="3378398"/>
                  </a:lnTo>
                  <a:lnTo>
                    <a:pt x="1073351" y="3387819"/>
                  </a:lnTo>
                  <a:lnTo>
                    <a:pt x="1067917" y="3397239"/>
                  </a:lnTo>
                  <a:lnTo>
                    <a:pt x="1057373" y="3394727"/>
                  </a:lnTo>
                  <a:lnTo>
                    <a:pt x="1055132" y="3384992"/>
                  </a:lnTo>
                  <a:lnTo>
                    <a:pt x="1061206" y="3368354"/>
                  </a:lnTo>
                  <a:lnTo>
                    <a:pt x="1051616" y="3368354"/>
                  </a:lnTo>
                  <a:lnTo>
                    <a:pt x="1043305" y="3377770"/>
                  </a:lnTo>
                  <a:lnTo>
                    <a:pt x="1039151" y="3384050"/>
                  </a:lnTo>
                  <a:lnTo>
                    <a:pt x="1038191" y="3371807"/>
                  </a:lnTo>
                  <a:lnTo>
                    <a:pt x="1047461" y="3350769"/>
                  </a:lnTo>
                  <a:lnTo>
                    <a:pt x="1055772" y="3356735"/>
                  </a:lnTo>
                  <a:lnTo>
                    <a:pt x="1062484" y="3348571"/>
                  </a:lnTo>
                  <a:close/>
                  <a:moveTo>
                    <a:pt x="2665169" y="3319452"/>
                  </a:moveTo>
                  <a:lnTo>
                    <a:pt x="2676488" y="3339638"/>
                  </a:lnTo>
                  <a:lnTo>
                    <a:pt x="2670990" y="3354377"/>
                  </a:lnTo>
                  <a:lnTo>
                    <a:pt x="2659025" y="3347008"/>
                  </a:lnTo>
                  <a:lnTo>
                    <a:pt x="2670990" y="3338356"/>
                  </a:lnTo>
                  <a:close/>
                  <a:moveTo>
                    <a:pt x="1084228" y="3309929"/>
                  </a:moveTo>
                  <a:lnTo>
                    <a:pt x="1082061" y="3317834"/>
                  </a:lnTo>
                  <a:lnTo>
                    <a:pt x="1071529" y="3324217"/>
                  </a:lnTo>
                  <a:lnTo>
                    <a:pt x="1074936" y="3316010"/>
                  </a:lnTo>
                  <a:close/>
                  <a:moveTo>
                    <a:pt x="1113472" y="3303579"/>
                  </a:moveTo>
                  <a:lnTo>
                    <a:pt x="1114392" y="3311286"/>
                  </a:lnTo>
                  <a:lnTo>
                    <a:pt x="1103653" y="3330557"/>
                  </a:lnTo>
                  <a:lnTo>
                    <a:pt x="1101505" y="3345010"/>
                  </a:lnTo>
                  <a:lnTo>
                    <a:pt x="1089538" y="3359143"/>
                  </a:lnTo>
                  <a:lnTo>
                    <a:pt x="1082481" y="3355288"/>
                  </a:lnTo>
                  <a:lnTo>
                    <a:pt x="1083095" y="3352398"/>
                  </a:lnTo>
                  <a:lnTo>
                    <a:pt x="1077879" y="3344048"/>
                  </a:lnTo>
                  <a:lnTo>
                    <a:pt x="1094448" y="3331521"/>
                  </a:lnTo>
                  <a:lnTo>
                    <a:pt x="1089232" y="3330557"/>
                  </a:lnTo>
                  <a:lnTo>
                    <a:pt x="1102425" y="3314499"/>
                  </a:lnTo>
                  <a:close/>
                  <a:moveTo>
                    <a:pt x="2832915" y="3290876"/>
                  </a:moveTo>
                  <a:lnTo>
                    <a:pt x="2848659" y="3298814"/>
                  </a:lnTo>
                  <a:lnTo>
                    <a:pt x="2852437" y="3323262"/>
                  </a:lnTo>
                  <a:lnTo>
                    <a:pt x="2858735" y="3340090"/>
                  </a:lnTo>
                  <a:lnTo>
                    <a:pt x="2859050" y="3355965"/>
                  </a:lnTo>
                  <a:lnTo>
                    <a:pt x="2825673" y="3386761"/>
                  </a:lnTo>
                  <a:lnTo>
                    <a:pt x="2826618" y="3404859"/>
                  </a:lnTo>
                  <a:lnTo>
                    <a:pt x="2846770" y="3426766"/>
                  </a:lnTo>
                  <a:lnTo>
                    <a:pt x="2831341" y="3449944"/>
                  </a:lnTo>
                  <a:lnTo>
                    <a:pt x="2814337" y="3447721"/>
                  </a:lnTo>
                  <a:lnTo>
                    <a:pt x="2814652" y="3457564"/>
                  </a:lnTo>
                  <a:lnTo>
                    <a:pt x="2807095" y="3449944"/>
                  </a:lnTo>
                  <a:lnTo>
                    <a:pt x="2805206" y="3460739"/>
                  </a:lnTo>
                  <a:lnTo>
                    <a:pt x="2820005" y="3480741"/>
                  </a:lnTo>
                  <a:lnTo>
                    <a:pt x="2804261" y="3482964"/>
                  </a:lnTo>
                  <a:lnTo>
                    <a:pt x="2793871" y="3473439"/>
                  </a:lnTo>
                  <a:lnTo>
                    <a:pt x="2782220" y="3471534"/>
                  </a:lnTo>
                  <a:lnTo>
                    <a:pt x="2775923" y="3459786"/>
                  </a:lnTo>
                  <a:lnTo>
                    <a:pt x="2790722" y="3456611"/>
                  </a:lnTo>
                  <a:lnTo>
                    <a:pt x="2777497" y="3440736"/>
                  </a:lnTo>
                  <a:lnTo>
                    <a:pt x="2776237" y="3442641"/>
                  </a:lnTo>
                  <a:lnTo>
                    <a:pt x="2772774" y="3445816"/>
                  </a:lnTo>
                  <a:lnTo>
                    <a:pt x="2770570" y="3447086"/>
                  </a:lnTo>
                  <a:lnTo>
                    <a:pt x="2768366" y="3448674"/>
                  </a:lnTo>
                  <a:lnTo>
                    <a:pt x="2766791" y="3449309"/>
                  </a:lnTo>
                  <a:lnTo>
                    <a:pt x="2766161" y="3449626"/>
                  </a:lnTo>
                  <a:lnTo>
                    <a:pt x="2765217" y="3449626"/>
                  </a:lnTo>
                  <a:lnTo>
                    <a:pt x="2761438" y="3447721"/>
                  </a:lnTo>
                  <a:lnTo>
                    <a:pt x="2756400" y="3445499"/>
                  </a:lnTo>
                  <a:lnTo>
                    <a:pt x="2750733" y="3442324"/>
                  </a:lnTo>
                  <a:lnTo>
                    <a:pt x="2739082" y="3445499"/>
                  </a:lnTo>
                  <a:lnTo>
                    <a:pt x="2730580" y="3434069"/>
                  </a:lnTo>
                  <a:lnTo>
                    <a:pt x="2726172" y="3419146"/>
                  </a:lnTo>
                  <a:lnTo>
                    <a:pt x="2732470" y="3410574"/>
                  </a:lnTo>
                  <a:lnTo>
                    <a:pt x="2721764" y="3395016"/>
                  </a:lnTo>
                  <a:lnTo>
                    <a:pt x="2728691" y="3382316"/>
                  </a:lnTo>
                  <a:lnTo>
                    <a:pt x="2706650" y="3359457"/>
                  </a:lnTo>
                  <a:lnTo>
                    <a:pt x="2712003" y="3352155"/>
                  </a:lnTo>
                  <a:lnTo>
                    <a:pt x="2742546" y="3359140"/>
                  </a:lnTo>
                  <a:lnTo>
                    <a:pt x="2751677" y="3348344"/>
                  </a:lnTo>
                  <a:lnTo>
                    <a:pt x="2760179" y="3334692"/>
                  </a:lnTo>
                  <a:lnTo>
                    <a:pt x="2739082" y="3323262"/>
                  </a:lnTo>
                  <a:lnTo>
                    <a:pt x="2739082" y="3315959"/>
                  </a:lnTo>
                  <a:lnTo>
                    <a:pt x="2755771" y="3325166"/>
                  </a:lnTo>
                  <a:lnTo>
                    <a:pt x="2785054" y="3317547"/>
                  </a:lnTo>
                  <a:lnTo>
                    <a:pt x="2767421" y="3335644"/>
                  </a:lnTo>
                  <a:lnTo>
                    <a:pt x="2773718" y="3341677"/>
                  </a:lnTo>
                  <a:lnTo>
                    <a:pt x="2771514" y="3351202"/>
                  </a:lnTo>
                  <a:lnTo>
                    <a:pt x="2790722" y="3363903"/>
                  </a:lnTo>
                  <a:lnTo>
                    <a:pt x="2795760" y="3341677"/>
                  </a:lnTo>
                  <a:lnTo>
                    <a:pt x="2802057" y="3337549"/>
                  </a:lnTo>
                  <a:lnTo>
                    <a:pt x="2811504" y="3346757"/>
                  </a:lnTo>
                  <a:lnTo>
                    <a:pt x="2811189" y="3334374"/>
                  </a:lnTo>
                  <a:lnTo>
                    <a:pt x="2803002" y="3321674"/>
                  </a:lnTo>
                  <a:close/>
                  <a:moveTo>
                    <a:pt x="1020731" y="3233728"/>
                  </a:moveTo>
                  <a:lnTo>
                    <a:pt x="1016076" y="3241030"/>
                  </a:lnTo>
                  <a:lnTo>
                    <a:pt x="1012090" y="3246428"/>
                  </a:lnTo>
                  <a:lnTo>
                    <a:pt x="1006440" y="3243253"/>
                  </a:lnTo>
                  <a:lnTo>
                    <a:pt x="1012755" y="3234680"/>
                  </a:lnTo>
                  <a:close/>
                  <a:moveTo>
                    <a:pt x="1074260" y="3214677"/>
                  </a:moveTo>
                  <a:lnTo>
                    <a:pt x="1089658" y="3239024"/>
                  </a:lnTo>
                  <a:lnTo>
                    <a:pt x="1106981" y="3246073"/>
                  </a:lnTo>
                  <a:lnTo>
                    <a:pt x="1103774" y="3257926"/>
                  </a:lnTo>
                  <a:lnTo>
                    <a:pt x="1117568" y="3267537"/>
                  </a:lnTo>
                  <a:lnTo>
                    <a:pt x="1101849" y="3281632"/>
                  </a:lnTo>
                  <a:lnTo>
                    <a:pt x="1099603" y="3275225"/>
                  </a:lnTo>
                  <a:lnTo>
                    <a:pt x="1084526" y="3280350"/>
                  </a:lnTo>
                  <a:lnTo>
                    <a:pt x="1077147" y="3285797"/>
                  </a:lnTo>
                  <a:lnTo>
                    <a:pt x="1063353" y="3286117"/>
                  </a:lnTo>
                  <a:lnTo>
                    <a:pt x="1055655" y="3277467"/>
                  </a:lnTo>
                  <a:lnTo>
                    <a:pt x="1067523" y="3266897"/>
                  </a:lnTo>
                  <a:lnTo>
                    <a:pt x="1082601" y="3267856"/>
                  </a:lnTo>
                  <a:lnTo>
                    <a:pt x="1082280" y="3262730"/>
                  </a:lnTo>
                  <a:lnTo>
                    <a:pt x="1070732" y="3261449"/>
                  </a:lnTo>
                  <a:lnTo>
                    <a:pt x="1073618" y="3254081"/>
                  </a:lnTo>
                  <a:lnTo>
                    <a:pt x="1082280" y="3253121"/>
                  </a:lnTo>
                  <a:lnTo>
                    <a:pt x="1087412" y="3242227"/>
                  </a:lnTo>
                  <a:lnTo>
                    <a:pt x="1073618" y="3243190"/>
                  </a:lnTo>
                  <a:lnTo>
                    <a:pt x="1059505" y="3236141"/>
                  </a:lnTo>
                  <a:lnTo>
                    <a:pt x="1056296" y="3224288"/>
                  </a:lnTo>
                  <a:lnTo>
                    <a:pt x="1068165" y="3226530"/>
                  </a:lnTo>
                  <a:lnTo>
                    <a:pt x="1064636" y="3217881"/>
                  </a:lnTo>
                  <a:close/>
                  <a:moveTo>
                    <a:pt x="1036556" y="3211501"/>
                  </a:moveTo>
                  <a:lnTo>
                    <a:pt x="1042954" y="3212454"/>
                  </a:lnTo>
                  <a:lnTo>
                    <a:pt x="1032178" y="3225472"/>
                  </a:lnTo>
                  <a:lnTo>
                    <a:pt x="1020731" y="3227377"/>
                  </a:lnTo>
                  <a:lnTo>
                    <a:pt x="1025442" y="3219122"/>
                  </a:lnTo>
                  <a:close/>
                  <a:moveTo>
                    <a:pt x="1065497" y="3170226"/>
                  </a:moveTo>
                  <a:lnTo>
                    <a:pt x="1066766" y="3176576"/>
                  </a:lnTo>
                  <a:lnTo>
                    <a:pt x="1060416" y="3174354"/>
                  </a:lnTo>
                  <a:close/>
                  <a:moveTo>
                    <a:pt x="2496621" y="3159114"/>
                  </a:moveTo>
                  <a:lnTo>
                    <a:pt x="2512976" y="3161291"/>
                  </a:lnTo>
                  <a:lnTo>
                    <a:pt x="2507000" y="3179948"/>
                  </a:lnTo>
                  <a:lnTo>
                    <a:pt x="2488130" y="3189277"/>
                  </a:lnTo>
                  <a:lnTo>
                    <a:pt x="2479638" y="3174662"/>
                  </a:lnTo>
                  <a:lnTo>
                    <a:pt x="2481839" y="3166888"/>
                  </a:lnTo>
                  <a:lnTo>
                    <a:pt x="2494420" y="3169687"/>
                  </a:lnTo>
                  <a:close/>
                  <a:moveTo>
                    <a:pt x="949493" y="3151177"/>
                  </a:moveTo>
                  <a:lnTo>
                    <a:pt x="957238" y="3156257"/>
                  </a:lnTo>
                  <a:lnTo>
                    <a:pt x="946125" y="3170226"/>
                  </a:lnTo>
                  <a:close/>
                  <a:moveTo>
                    <a:pt x="1053951" y="3149590"/>
                  </a:moveTo>
                  <a:lnTo>
                    <a:pt x="1060416" y="3156763"/>
                  </a:lnTo>
                  <a:lnTo>
                    <a:pt x="1060416" y="3162999"/>
                  </a:lnTo>
                  <a:lnTo>
                    <a:pt x="1052656" y="3167053"/>
                  </a:lnTo>
                  <a:lnTo>
                    <a:pt x="1043924" y="3161127"/>
                  </a:lnTo>
                  <a:lnTo>
                    <a:pt x="1042953" y="3151773"/>
                  </a:lnTo>
                  <a:close/>
                  <a:moveTo>
                    <a:pt x="957696" y="3089266"/>
                  </a:moveTo>
                  <a:lnTo>
                    <a:pt x="969937" y="3097932"/>
                  </a:lnTo>
                  <a:lnTo>
                    <a:pt x="966877" y="3107561"/>
                  </a:lnTo>
                  <a:lnTo>
                    <a:pt x="958002" y="3112696"/>
                  </a:lnTo>
                  <a:lnTo>
                    <a:pt x="965041" y="3133881"/>
                  </a:lnTo>
                  <a:lnTo>
                    <a:pt x="960144" y="3148003"/>
                  </a:lnTo>
                  <a:lnTo>
                    <a:pt x="950657" y="3139337"/>
                  </a:lnTo>
                  <a:lnTo>
                    <a:pt x="946679" y="3129066"/>
                  </a:lnTo>
                  <a:lnTo>
                    <a:pt x="944536" y="3110771"/>
                  </a:lnTo>
                  <a:lnTo>
                    <a:pt x="945148" y="3090550"/>
                  </a:lnTo>
                  <a:close/>
                  <a:moveTo>
                    <a:pt x="2717252" y="3084501"/>
                  </a:moveTo>
                  <a:lnTo>
                    <a:pt x="2722526" y="3100947"/>
                  </a:lnTo>
                  <a:lnTo>
                    <a:pt x="2711048" y="3096433"/>
                  </a:lnTo>
                  <a:lnTo>
                    <a:pt x="2700501" y="3105139"/>
                  </a:lnTo>
                  <a:lnTo>
                    <a:pt x="2695538" y="3099658"/>
                  </a:lnTo>
                  <a:lnTo>
                    <a:pt x="2702673" y="3089016"/>
                  </a:lnTo>
                  <a:close/>
                  <a:moveTo>
                    <a:pt x="1081056" y="3082917"/>
                  </a:moveTo>
                  <a:lnTo>
                    <a:pt x="1085552" y="3084822"/>
                  </a:lnTo>
                  <a:lnTo>
                    <a:pt x="1087404" y="3093394"/>
                  </a:lnTo>
                  <a:lnTo>
                    <a:pt x="1083700" y="3105141"/>
                  </a:lnTo>
                  <a:lnTo>
                    <a:pt x="1081056" y="3095617"/>
                  </a:lnTo>
                  <a:close/>
                  <a:moveTo>
                    <a:pt x="3278151" y="3081329"/>
                  </a:moveTo>
                  <a:lnTo>
                    <a:pt x="3281326" y="3085759"/>
                  </a:lnTo>
                  <a:lnTo>
                    <a:pt x="3275928" y="3099048"/>
                  </a:lnTo>
                  <a:lnTo>
                    <a:pt x="3272118" y="3137019"/>
                  </a:lnTo>
                  <a:lnTo>
                    <a:pt x="3272436" y="3161067"/>
                  </a:lnTo>
                  <a:lnTo>
                    <a:pt x="3256561" y="3174673"/>
                  </a:lnTo>
                  <a:lnTo>
                    <a:pt x="3251481" y="3207581"/>
                  </a:lnTo>
                  <a:lnTo>
                    <a:pt x="3245448" y="3235745"/>
                  </a:lnTo>
                  <a:lnTo>
                    <a:pt x="3232113" y="3264226"/>
                  </a:lnTo>
                  <a:lnTo>
                    <a:pt x="3220365" y="3268655"/>
                  </a:lnTo>
                  <a:cubicBezTo>
                    <a:pt x="3220048" y="3264119"/>
                    <a:pt x="3219730" y="3259584"/>
                    <a:pt x="3219413" y="3255048"/>
                  </a:cubicBezTo>
                  <a:lnTo>
                    <a:pt x="3232430" y="3179419"/>
                  </a:lnTo>
                  <a:lnTo>
                    <a:pt x="3249258" y="3154106"/>
                  </a:lnTo>
                  <a:lnTo>
                    <a:pt x="3259418" y="3133854"/>
                  </a:lnTo>
                  <a:lnTo>
                    <a:pt x="3265768" y="3118034"/>
                  </a:lnTo>
                  <a:lnTo>
                    <a:pt x="3264498" y="3103479"/>
                  </a:lnTo>
                  <a:close/>
                  <a:moveTo>
                    <a:pt x="963890" y="3071804"/>
                  </a:moveTo>
                  <a:lnTo>
                    <a:pt x="974701" y="3076971"/>
                  </a:lnTo>
                  <a:lnTo>
                    <a:pt x="969132" y="3086091"/>
                  </a:lnTo>
                  <a:lnTo>
                    <a:pt x="961597" y="3083963"/>
                  </a:lnTo>
                  <a:lnTo>
                    <a:pt x="954063" y="3080315"/>
                  </a:lnTo>
                  <a:lnTo>
                    <a:pt x="955045" y="3073020"/>
                  </a:lnTo>
                  <a:close/>
                  <a:moveTo>
                    <a:pt x="960350" y="3040054"/>
                  </a:moveTo>
                  <a:lnTo>
                    <a:pt x="976288" y="3041016"/>
                  </a:lnTo>
                  <a:lnTo>
                    <a:pt x="974100" y="3051920"/>
                  </a:lnTo>
                  <a:lnTo>
                    <a:pt x="968788" y="3050637"/>
                  </a:lnTo>
                  <a:lnTo>
                    <a:pt x="970975" y="3059296"/>
                  </a:lnTo>
                  <a:lnTo>
                    <a:pt x="974100" y="3058975"/>
                  </a:lnTo>
                  <a:cubicBezTo>
                    <a:pt x="974413" y="3063251"/>
                    <a:pt x="974725" y="3067528"/>
                    <a:pt x="975038" y="3071804"/>
                  </a:cubicBezTo>
                  <a:lnTo>
                    <a:pt x="960350" y="3064748"/>
                  </a:lnTo>
                  <a:cubicBezTo>
                    <a:pt x="960037" y="3061862"/>
                    <a:pt x="959725" y="3058975"/>
                    <a:pt x="959412" y="3056089"/>
                  </a:cubicBezTo>
                  <a:lnTo>
                    <a:pt x="941600" y="3052882"/>
                  </a:lnTo>
                  <a:lnTo>
                    <a:pt x="936599" y="3043582"/>
                  </a:lnTo>
                  <a:close/>
                  <a:moveTo>
                    <a:pt x="1047716" y="3033705"/>
                  </a:moveTo>
                  <a:lnTo>
                    <a:pt x="1067084" y="3048347"/>
                  </a:lnTo>
                  <a:lnTo>
                    <a:pt x="1069307" y="3077949"/>
                  </a:lnTo>
                  <a:lnTo>
                    <a:pt x="1066132" y="3087498"/>
                  </a:lnTo>
                  <a:lnTo>
                    <a:pt x="1076926" y="3092590"/>
                  </a:lnTo>
                  <a:lnTo>
                    <a:pt x="1079466" y="3109460"/>
                  </a:lnTo>
                  <a:lnTo>
                    <a:pt x="1084229" y="3109460"/>
                  </a:lnTo>
                  <a:lnTo>
                    <a:pt x="1082642" y="3121874"/>
                  </a:lnTo>
                  <a:lnTo>
                    <a:pt x="1108678" y="3115508"/>
                  </a:lnTo>
                  <a:lnTo>
                    <a:pt x="1111218" y="3125057"/>
                  </a:lnTo>
                  <a:lnTo>
                    <a:pt x="1097247" y="3135879"/>
                  </a:lnTo>
                  <a:lnTo>
                    <a:pt x="1089310" y="3154022"/>
                  </a:lnTo>
                  <a:lnTo>
                    <a:pt x="1080737" y="3159115"/>
                  </a:lnTo>
                  <a:lnTo>
                    <a:pt x="1079784" y="3152749"/>
                  </a:lnTo>
                  <a:lnTo>
                    <a:pt x="1081372" y="3135879"/>
                  </a:lnTo>
                  <a:lnTo>
                    <a:pt x="1066766" y="3136198"/>
                  </a:lnTo>
                  <a:lnTo>
                    <a:pt x="1059148" y="3139381"/>
                  </a:lnTo>
                  <a:lnTo>
                    <a:pt x="1055971" y="3132060"/>
                  </a:lnTo>
                  <a:lnTo>
                    <a:pt x="1045494" y="3119009"/>
                  </a:lnTo>
                  <a:lnTo>
                    <a:pt x="1046446" y="3112006"/>
                  </a:lnTo>
                  <a:lnTo>
                    <a:pt x="1044224" y="3098320"/>
                  </a:lnTo>
                  <a:lnTo>
                    <a:pt x="1032158" y="3089726"/>
                  </a:lnTo>
                  <a:cubicBezTo>
                    <a:pt x="1032370" y="3093970"/>
                    <a:pt x="1032581" y="3098213"/>
                    <a:pt x="1032793" y="3102457"/>
                  </a:cubicBezTo>
                  <a:lnTo>
                    <a:pt x="1019777" y="3099275"/>
                  </a:lnTo>
                  <a:lnTo>
                    <a:pt x="1012474" y="3087816"/>
                  </a:lnTo>
                  <a:lnTo>
                    <a:pt x="1008027" y="3077312"/>
                  </a:lnTo>
                  <a:lnTo>
                    <a:pt x="1015331" y="3068718"/>
                  </a:lnTo>
                  <a:lnTo>
                    <a:pt x="1023904" y="3075084"/>
                  </a:lnTo>
                  <a:lnTo>
                    <a:pt x="1028031" y="3071901"/>
                  </a:lnTo>
                  <a:lnTo>
                    <a:pt x="1023904" y="3055031"/>
                  </a:lnTo>
                  <a:lnTo>
                    <a:pt x="1025491" y="3045482"/>
                  </a:lnTo>
                  <a:lnTo>
                    <a:pt x="1032158" y="3060123"/>
                  </a:lnTo>
                  <a:lnTo>
                    <a:pt x="1049304" y="3065217"/>
                  </a:lnTo>
                  <a:lnTo>
                    <a:pt x="1039462" y="3043254"/>
                  </a:lnTo>
                  <a:close/>
                  <a:moveTo>
                    <a:pt x="2663477" y="3014652"/>
                  </a:moveTo>
                  <a:lnTo>
                    <a:pt x="2668550" y="3015608"/>
                  </a:lnTo>
                  <a:lnTo>
                    <a:pt x="2660624" y="3025162"/>
                  </a:lnTo>
                  <a:lnTo>
                    <a:pt x="2651113" y="3049369"/>
                  </a:lnTo>
                  <a:lnTo>
                    <a:pt x="2659673" y="3062110"/>
                  </a:lnTo>
                  <a:lnTo>
                    <a:pt x="2667282" y="3079946"/>
                  </a:lnTo>
                  <a:lnTo>
                    <a:pt x="2665379" y="3098101"/>
                  </a:lnTo>
                  <a:lnTo>
                    <a:pt x="2651747" y="3118168"/>
                  </a:lnTo>
                  <a:lnTo>
                    <a:pt x="2641284" y="3138552"/>
                  </a:lnTo>
                  <a:lnTo>
                    <a:pt x="2639382" y="3148107"/>
                  </a:lnTo>
                  <a:lnTo>
                    <a:pt x="2633992" y="3144922"/>
                  </a:lnTo>
                  <a:lnTo>
                    <a:pt x="2624481" y="3135367"/>
                  </a:lnTo>
                  <a:lnTo>
                    <a:pt x="2607361" y="3133456"/>
                  </a:lnTo>
                  <a:lnTo>
                    <a:pt x="2591509" y="3129315"/>
                  </a:lnTo>
                  <a:lnTo>
                    <a:pt x="2583266" y="3137596"/>
                  </a:lnTo>
                  <a:lnTo>
                    <a:pt x="2569316" y="3133775"/>
                  </a:lnTo>
                  <a:lnTo>
                    <a:pt x="2548392" y="3148744"/>
                  </a:lnTo>
                  <a:lnTo>
                    <a:pt x="2533808" y="3141738"/>
                  </a:lnTo>
                  <a:lnTo>
                    <a:pt x="2530003" y="3127723"/>
                  </a:lnTo>
                  <a:lnTo>
                    <a:pt x="2504006" y="3142693"/>
                  </a:lnTo>
                  <a:lnTo>
                    <a:pt x="2496714" y="3155433"/>
                  </a:lnTo>
                  <a:lnTo>
                    <a:pt x="2471351" y="3164352"/>
                  </a:lnTo>
                  <a:lnTo>
                    <a:pt x="2468180" y="3181551"/>
                  </a:lnTo>
                  <a:lnTo>
                    <a:pt x="2479277" y="3189514"/>
                  </a:lnTo>
                  <a:lnTo>
                    <a:pt x="2479277" y="3193973"/>
                  </a:lnTo>
                  <a:lnTo>
                    <a:pt x="2485617" y="3200343"/>
                  </a:lnTo>
                  <a:lnTo>
                    <a:pt x="2484666" y="3214677"/>
                  </a:lnTo>
                  <a:lnTo>
                    <a:pt x="2473887" y="3211809"/>
                  </a:lnTo>
                  <a:lnTo>
                    <a:pt x="2477057" y="3200343"/>
                  </a:lnTo>
                  <a:lnTo>
                    <a:pt x="2468814" y="3205439"/>
                  </a:lnTo>
                  <a:lnTo>
                    <a:pt x="2458986" y="3192062"/>
                  </a:lnTo>
                  <a:lnTo>
                    <a:pt x="2449475" y="3187921"/>
                  </a:lnTo>
                  <a:lnTo>
                    <a:pt x="2452328" y="3178047"/>
                  </a:lnTo>
                  <a:lnTo>
                    <a:pt x="2456767" y="3149381"/>
                  </a:lnTo>
                  <a:lnTo>
                    <a:pt x="2481813" y="3128041"/>
                  </a:lnTo>
                  <a:lnTo>
                    <a:pt x="2509396" y="3122945"/>
                  </a:lnTo>
                  <a:lnTo>
                    <a:pt x="2521760" y="3114345"/>
                  </a:lnTo>
                  <a:lnTo>
                    <a:pt x="2562024" y="3109568"/>
                  </a:lnTo>
                  <a:lnTo>
                    <a:pt x="2582632" y="3077717"/>
                  </a:lnTo>
                  <a:lnTo>
                    <a:pt x="2602605" y="3055421"/>
                  </a:lnTo>
                  <a:lnTo>
                    <a:pt x="2615287" y="3047459"/>
                  </a:lnTo>
                  <a:lnTo>
                    <a:pt x="2630188" y="3047459"/>
                  </a:lnTo>
                  <a:lnTo>
                    <a:pt x="2642553" y="3036947"/>
                  </a:lnTo>
                  <a:close/>
                  <a:moveTo>
                    <a:pt x="3448413" y="2979732"/>
                  </a:moveTo>
                  <a:lnTo>
                    <a:pt x="3453791" y="2990488"/>
                  </a:lnTo>
                  <a:lnTo>
                    <a:pt x="3465498" y="2979732"/>
                  </a:lnTo>
                  <a:lnTo>
                    <a:pt x="3471826" y="2991437"/>
                  </a:lnTo>
                  <a:lnTo>
                    <a:pt x="3467396" y="3010102"/>
                  </a:lnTo>
                  <a:lnTo>
                    <a:pt x="3453159" y="3013582"/>
                  </a:lnTo>
                  <a:lnTo>
                    <a:pt x="3450311" y="3061035"/>
                  </a:lnTo>
                  <a:lnTo>
                    <a:pt x="3458537" y="3074321"/>
                  </a:lnTo>
                  <a:lnTo>
                    <a:pt x="3441769" y="3080016"/>
                  </a:lnTo>
                  <a:cubicBezTo>
                    <a:pt x="3441874" y="3085816"/>
                    <a:pt x="3441980" y="3091615"/>
                    <a:pt x="3442085" y="3097415"/>
                  </a:cubicBezTo>
                  <a:lnTo>
                    <a:pt x="3430378" y="3099630"/>
                  </a:lnTo>
                  <a:lnTo>
                    <a:pt x="3407598" y="3133480"/>
                  </a:lnTo>
                  <a:cubicBezTo>
                    <a:pt x="3407914" y="3138752"/>
                    <a:pt x="3408231" y="3144024"/>
                    <a:pt x="3408547" y="3149296"/>
                  </a:cubicBezTo>
                  <a:lnTo>
                    <a:pt x="3381338" y="3155940"/>
                  </a:lnTo>
                  <a:lnTo>
                    <a:pt x="3399056" y="3131898"/>
                  </a:lnTo>
                  <a:lnTo>
                    <a:pt x="3405384" y="3121142"/>
                  </a:lnTo>
                  <a:lnTo>
                    <a:pt x="3388615" y="3129683"/>
                  </a:lnTo>
                  <a:lnTo>
                    <a:pt x="3390197" y="3106272"/>
                  </a:lnTo>
                  <a:lnTo>
                    <a:pt x="3384818" y="3092037"/>
                  </a:lnTo>
                  <a:lnTo>
                    <a:pt x="3394626" y="3078118"/>
                  </a:lnTo>
                  <a:lnTo>
                    <a:pt x="3384502" y="3050912"/>
                  </a:lnTo>
                  <a:lnTo>
                    <a:pt x="3412977" y="3012000"/>
                  </a:lnTo>
                  <a:lnTo>
                    <a:pt x="3414559" y="2994917"/>
                  </a:lnTo>
                  <a:lnTo>
                    <a:pt x="3442085" y="2991437"/>
                  </a:lnTo>
                  <a:close/>
                  <a:moveTo>
                    <a:pt x="3493415" y="2962270"/>
                  </a:moveTo>
                  <a:lnTo>
                    <a:pt x="3495638" y="2975755"/>
                  </a:lnTo>
                  <a:lnTo>
                    <a:pt x="3483890" y="2974150"/>
                  </a:lnTo>
                  <a:lnTo>
                    <a:pt x="3475318" y="2990845"/>
                  </a:lnTo>
                  <a:lnTo>
                    <a:pt x="3473413" y="2976076"/>
                  </a:lnTo>
                  <a:close/>
                  <a:moveTo>
                    <a:pt x="2769847" y="2960682"/>
                  </a:moveTo>
                  <a:lnTo>
                    <a:pt x="2770150" y="2978807"/>
                  </a:lnTo>
                  <a:lnTo>
                    <a:pt x="2761986" y="2994019"/>
                  </a:lnTo>
                  <a:lnTo>
                    <a:pt x="2751100" y="2971363"/>
                  </a:lnTo>
                  <a:lnTo>
                    <a:pt x="2754728" y="2961977"/>
                  </a:lnTo>
                  <a:close/>
                  <a:moveTo>
                    <a:pt x="1053114" y="2895591"/>
                  </a:moveTo>
                  <a:lnTo>
                    <a:pt x="1060733" y="2896547"/>
                  </a:lnTo>
                  <a:lnTo>
                    <a:pt x="1066448" y="2921057"/>
                  </a:lnTo>
                  <a:lnTo>
                    <a:pt x="1051527" y="2933787"/>
                  </a:lnTo>
                  <a:lnTo>
                    <a:pt x="1053749" y="2941110"/>
                  </a:lnTo>
                  <a:lnTo>
                    <a:pt x="1068353" y="2926149"/>
                  </a:lnTo>
                  <a:lnTo>
                    <a:pt x="1071528" y="2931239"/>
                  </a:lnTo>
                  <a:lnTo>
                    <a:pt x="1063274" y="2946204"/>
                  </a:lnTo>
                  <a:lnTo>
                    <a:pt x="1051844" y="2947478"/>
                  </a:lnTo>
                  <a:lnTo>
                    <a:pt x="1042318" y="2957981"/>
                  </a:lnTo>
                  <a:lnTo>
                    <a:pt x="1030571" y="2965621"/>
                  </a:lnTo>
                  <a:lnTo>
                    <a:pt x="1041365" y="2967849"/>
                  </a:lnTo>
                  <a:lnTo>
                    <a:pt x="1043271" y="2977080"/>
                  </a:lnTo>
                  <a:lnTo>
                    <a:pt x="1040413" y="2983446"/>
                  </a:lnTo>
                  <a:lnTo>
                    <a:pt x="1028983" y="2991722"/>
                  </a:lnTo>
                  <a:lnTo>
                    <a:pt x="1020413" y="2991085"/>
                  </a:lnTo>
                  <a:lnTo>
                    <a:pt x="1010885" y="2990130"/>
                  </a:lnTo>
                  <a:lnTo>
                    <a:pt x="1009614" y="2997451"/>
                  </a:lnTo>
                  <a:lnTo>
                    <a:pt x="1004853" y="3013366"/>
                  </a:lnTo>
                  <a:lnTo>
                    <a:pt x="987717" y="3021006"/>
                  </a:lnTo>
                  <a:lnTo>
                    <a:pt x="976287" y="3013366"/>
                  </a:lnTo>
                  <a:lnTo>
                    <a:pt x="986765" y="3006045"/>
                  </a:lnTo>
                  <a:lnTo>
                    <a:pt x="995010" y="2991085"/>
                  </a:lnTo>
                  <a:lnTo>
                    <a:pt x="986447" y="2987266"/>
                  </a:lnTo>
                  <a:lnTo>
                    <a:pt x="983272" y="2980900"/>
                  </a:lnTo>
                  <a:lnTo>
                    <a:pt x="991845" y="2974534"/>
                  </a:lnTo>
                  <a:lnTo>
                    <a:pt x="980097" y="2974534"/>
                  </a:lnTo>
                  <a:lnTo>
                    <a:pt x="976605" y="2955434"/>
                  </a:lnTo>
                  <a:lnTo>
                    <a:pt x="989305" y="2938244"/>
                  </a:lnTo>
                  <a:lnTo>
                    <a:pt x="995645" y="2945568"/>
                  </a:lnTo>
                  <a:lnTo>
                    <a:pt x="996597" y="2940473"/>
                  </a:lnTo>
                  <a:lnTo>
                    <a:pt x="1009297" y="2942384"/>
                  </a:lnTo>
                  <a:lnTo>
                    <a:pt x="1012473" y="2950025"/>
                  </a:lnTo>
                  <a:lnTo>
                    <a:pt x="1012473" y="2939200"/>
                  </a:lnTo>
                  <a:lnTo>
                    <a:pt x="1014377" y="2930921"/>
                  </a:lnTo>
                  <a:lnTo>
                    <a:pt x="1042000" y="2909597"/>
                  </a:lnTo>
                  <a:lnTo>
                    <a:pt x="1051209" y="2904186"/>
                  </a:lnTo>
                  <a:close/>
                  <a:moveTo>
                    <a:pt x="1350059" y="2857495"/>
                  </a:moveTo>
                  <a:lnTo>
                    <a:pt x="1357674" y="2864802"/>
                  </a:lnTo>
                  <a:lnTo>
                    <a:pt x="1355452" y="2876239"/>
                  </a:lnTo>
                  <a:lnTo>
                    <a:pt x="1359577" y="2883863"/>
                  </a:lnTo>
                  <a:lnTo>
                    <a:pt x="1370365" y="2885769"/>
                  </a:lnTo>
                  <a:lnTo>
                    <a:pt x="1361164" y="2908962"/>
                  </a:lnTo>
                  <a:lnTo>
                    <a:pt x="1339906" y="2921989"/>
                  </a:lnTo>
                  <a:lnTo>
                    <a:pt x="1307551" y="2950584"/>
                  </a:lnTo>
                  <a:lnTo>
                    <a:pt x="1298350" y="2965517"/>
                  </a:lnTo>
                  <a:lnTo>
                    <a:pt x="1284393" y="2971871"/>
                  </a:lnTo>
                  <a:lnTo>
                    <a:pt x="1283441" y="2979495"/>
                  </a:lnTo>
                  <a:lnTo>
                    <a:pt x="1266628" y="2996334"/>
                  </a:lnTo>
                  <a:lnTo>
                    <a:pt x="1259332" y="2995381"/>
                  </a:lnTo>
                  <a:lnTo>
                    <a:pt x="1243469" y="2999829"/>
                  </a:lnTo>
                  <a:lnTo>
                    <a:pt x="1258381" y="3002688"/>
                  </a:lnTo>
                  <a:lnTo>
                    <a:pt x="1261553" y="3008089"/>
                  </a:lnTo>
                  <a:lnTo>
                    <a:pt x="1290103" y="2999193"/>
                  </a:lnTo>
                  <a:lnTo>
                    <a:pt x="1295496" y="3001417"/>
                  </a:lnTo>
                  <a:lnTo>
                    <a:pt x="1278683" y="3023657"/>
                  </a:lnTo>
                  <a:lnTo>
                    <a:pt x="1272973" y="3016667"/>
                  </a:lnTo>
                  <a:lnTo>
                    <a:pt x="1246006" y="3027152"/>
                  </a:lnTo>
                  <a:lnTo>
                    <a:pt x="1232366" y="3043037"/>
                  </a:lnTo>
                  <a:lnTo>
                    <a:pt x="1233635" y="3047167"/>
                  </a:lnTo>
                  <a:lnTo>
                    <a:pt x="1246006" y="3037636"/>
                  </a:lnTo>
                  <a:lnTo>
                    <a:pt x="1261870" y="3031282"/>
                  </a:lnTo>
                  <a:lnTo>
                    <a:pt x="1267262" y="3030964"/>
                  </a:lnTo>
                  <a:lnTo>
                    <a:pt x="1261870" y="3052251"/>
                  </a:lnTo>
                  <a:lnTo>
                    <a:pt x="1251719" y="3057652"/>
                  </a:lnTo>
                  <a:lnTo>
                    <a:pt x="1240931" y="3060193"/>
                  </a:lnTo>
                  <a:lnTo>
                    <a:pt x="1234586" y="3058923"/>
                  </a:lnTo>
                  <a:lnTo>
                    <a:pt x="1231415" y="3062099"/>
                  </a:lnTo>
                  <a:lnTo>
                    <a:pt x="1248227" y="3072584"/>
                  </a:lnTo>
                  <a:lnTo>
                    <a:pt x="1255844" y="3071313"/>
                  </a:lnTo>
                  <a:lnTo>
                    <a:pt x="1272656" y="3057652"/>
                  </a:lnTo>
                  <a:lnTo>
                    <a:pt x="1267262" y="3051297"/>
                  </a:lnTo>
                  <a:lnTo>
                    <a:pt x="1289468" y="3046849"/>
                  </a:lnTo>
                  <a:lnTo>
                    <a:pt x="1293592" y="3042719"/>
                  </a:lnTo>
                  <a:lnTo>
                    <a:pt x="1308502" y="3041448"/>
                  </a:lnTo>
                  <a:lnTo>
                    <a:pt x="1318970" y="3038271"/>
                  </a:lnTo>
                  <a:lnTo>
                    <a:pt x="1327217" y="3031599"/>
                  </a:lnTo>
                  <a:lnTo>
                    <a:pt x="1342126" y="3025245"/>
                  </a:lnTo>
                  <a:lnTo>
                    <a:pt x="1358942" y="3031282"/>
                  </a:lnTo>
                  <a:lnTo>
                    <a:pt x="1371634" y="3035730"/>
                  </a:lnTo>
                  <a:lnTo>
                    <a:pt x="1382421" y="3030011"/>
                  </a:lnTo>
                  <a:lnTo>
                    <a:pt x="1401459" y="3024610"/>
                  </a:lnTo>
                  <a:lnTo>
                    <a:pt x="1414150" y="3030964"/>
                  </a:lnTo>
                  <a:lnTo>
                    <a:pt x="1437305" y="3028423"/>
                  </a:lnTo>
                  <a:lnTo>
                    <a:pt x="1461412" y="3029375"/>
                  </a:lnTo>
                  <a:lnTo>
                    <a:pt x="1474101" y="3033506"/>
                  </a:lnTo>
                  <a:lnTo>
                    <a:pt x="1481080" y="3052568"/>
                  </a:lnTo>
                  <a:lnTo>
                    <a:pt x="1479176" y="3086245"/>
                  </a:lnTo>
                  <a:lnTo>
                    <a:pt x="1459192" y="3112932"/>
                  </a:lnTo>
                  <a:lnTo>
                    <a:pt x="1455069" y="3142162"/>
                  </a:lnTo>
                  <a:lnTo>
                    <a:pt x="1440795" y="3172026"/>
                  </a:lnTo>
                  <a:lnTo>
                    <a:pt x="1437940" y="3193312"/>
                  </a:lnTo>
                  <a:lnTo>
                    <a:pt x="1422080" y="3203797"/>
                  </a:lnTo>
                  <a:lnTo>
                    <a:pt x="1420812" y="3217460"/>
                  </a:lnTo>
                  <a:lnTo>
                    <a:pt x="1406535" y="3226990"/>
                  </a:lnTo>
                  <a:lnTo>
                    <a:pt x="1402092" y="3238747"/>
                  </a:lnTo>
                  <a:lnTo>
                    <a:pt x="1394161" y="3252727"/>
                  </a:lnTo>
                  <a:lnTo>
                    <a:pt x="1371634" y="3245102"/>
                  </a:lnTo>
                  <a:lnTo>
                    <a:pt x="1358942" y="3257175"/>
                  </a:lnTo>
                  <a:lnTo>
                    <a:pt x="1361164" y="3262260"/>
                  </a:lnTo>
                  <a:lnTo>
                    <a:pt x="1370682" y="3255904"/>
                  </a:lnTo>
                  <a:lnTo>
                    <a:pt x="1383373" y="3254634"/>
                  </a:lnTo>
                  <a:lnTo>
                    <a:pt x="1391940" y="3260035"/>
                  </a:lnTo>
                  <a:lnTo>
                    <a:pt x="1389718" y="3266390"/>
                  </a:lnTo>
                  <a:lnTo>
                    <a:pt x="1401459" y="3270203"/>
                  </a:lnTo>
                  <a:lnTo>
                    <a:pt x="1404631" y="3277827"/>
                  </a:lnTo>
                  <a:lnTo>
                    <a:pt x="1403679" y="3283230"/>
                  </a:lnTo>
                  <a:lnTo>
                    <a:pt x="1399237" y="3289581"/>
                  </a:lnTo>
                  <a:lnTo>
                    <a:pt x="1385911" y="3289581"/>
                  </a:lnTo>
                  <a:lnTo>
                    <a:pt x="1374172" y="3288629"/>
                  </a:lnTo>
                  <a:lnTo>
                    <a:pt x="1371000" y="3297844"/>
                  </a:lnTo>
                  <a:lnTo>
                    <a:pt x="1363702" y="3307374"/>
                  </a:lnTo>
                  <a:lnTo>
                    <a:pt x="1348790" y="3314363"/>
                  </a:lnTo>
                  <a:lnTo>
                    <a:pt x="1338636" y="3312140"/>
                  </a:lnTo>
                  <a:lnTo>
                    <a:pt x="1312944" y="3312457"/>
                  </a:lnTo>
                  <a:lnTo>
                    <a:pt x="1288834" y="3314682"/>
                  </a:lnTo>
                  <a:lnTo>
                    <a:pt x="1288834" y="3319766"/>
                  </a:lnTo>
                  <a:lnTo>
                    <a:pt x="1303426" y="3317859"/>
                  </a:lnTo>
                  <a:lnTo>
                    <a:pt x="1319287" y="3319448"/>
                  </a:lnTo>
                  <a:lnTo>
                    <a:pt x="1331022" y="3323896"/>
                  </a:lnTo>
                  <a:lnTo>
                    <a:pt x="1346886" y="3328663"/>
                  </a:lnTo>
                  <a:lnTo>
                    <a:pt x="1369412" y="3330886"/>
                  </a:lnTo>
                  <a:lnTo>
                    <a:pt x="1377662" y="3328663"/>
                  </a:lnTo>
                  <a:lnTo>
                    <a:pt x="1392257" y="3315000"/>
                  </a:lnTo>
                  <a:lnTo>
                    <a:pt x="1403996" y="3315635"/>
                  </a:lnTo>
                  <a:lnTo>
                    <a:pt x="1415736" y="3321989"/>
                  </a:lnTo>
                  <a:lnTo>
                    <a:pt x="1426204" y="3333427"/>
                  </a:lnTo>
                  <a:lnTo>
                    <a:pt x="1441112" y="3338512"/>
                  </a:lnTo>
                  <a:lnTo>
                    <a:pt x="1459192" y="3345818"/>
                  </a:lnTo>
                  <a:lnTo>
                    <a:pt x="1482666" y="3379492"/>
                  </a:lnTo>
                  <a:lnTo>
                    <a:pt x="1484252" y="3380763"/>
                  </a:lnTo>
                  <a:lnTo>
                    <a:pt x="1486474" y="3382034"/>
                  </a:lnTo>
                  <a:lnTo>
                    <a:pt x="1492503" y="3385847"/>
                  </a:lnTo>
                  <a:lnTo>
                    <a:pt x="1500748" y="3389659"/>
                  </a:lnTo>
                  <a:lnTo>
                    <a:pt x="1512809" y="3414758"/>
                  </a:lnTo>
                  <a:lnTo>
                    <a:pt x="1502335" y="3420477"/>
                  </a:lnTo>
                  <a:lnTo>
                    <a:pt x="1497895" y="3429056"/>
                  </a:lnTo>
                  <a:lnTo>
                    <a:pt x="1508679" y="3433821"/>
                  </a:lnTo>
                  <a:lnTo>
                    <a:pt x="1515344" y="3449707"/>
                  </a:lnTo>
                  <a:lnTo>
                    <a:pt x="1519468" y="3486562"/>
                  </a:lnTo>
                  <a:lnTo>
                    <a:pt x="1529300" y="3508484"/>
                  </a:lnTo>
                  <a:lnTo>
                    <a:pt x="1526130" y="3514838"/>
                  </a:lnTo>
                  <a:lnTo>
                    <a:pt x="1538820" y="3520239"/>
                  </a:lnTo>
                  <a:lnTo>
                    <a:pt x="1544213" y="3527229"/>
                  </a:lnTo>
                  <a:lnTo>
                    <a:pt x="1553094" y="3538031"/>
                  </a:lnTo>
                  <a:lnTo>
                    <a:pt x="1546752" y="3549469"/>
                  </a:lnTo>
                  <a:lnTo>
                    <a:pt x="1540406" y="3565672"/>
                  </a:lnTo>
                  <a:lnTo>
                    <a:pt x="1546752" y="3559318"/>
                  </a:lnTo>
                  <a:lnTo>
                    <a:pt x="1557220" y="3557730"/>
                  </a:lnTo>
                  <a:lnTo>
                    <a:pt x="1560393" y="3552328"/>
                  </a:lnTo>
                  <a:lnTo>
                    <a:pt x="1569910" y="3552328"/>
                  </a:lnTo>
                  <a:lnTo>
                    <a:pt x="1578475" y="3560907"/>
                  </a:lnTo>
                  <a:lnTo>
                    <a:pt x="1594337" y="3572344"/>
                  </a:lnTo>
                  <a:lnTo>
                    <a:pt x="1618764" y="3594267"/>
                  </a:lnTo>
                  <a:lnTo>
                    <a:pt x="1629867" y="3618413"/>
                  </a:lnTo>
                  <a:lnTo>
                    <a:pt x="1648901" y="3631121"/>
                  </a:lnTo>
                  <a:lnTo>
                    <a:pt x="1640335" y="3642559"/>
                  </a:lnTo>
                  <a:lnTo>
                    <a:pt x="1655563" y="3681320"/>
                  </a:lnTo>
                  <a:lnTo>
                    <a:pt x="1679355" y="3704196"/>
                  </a:lnTo>
                  <a:lnTo>
                    <a:pt x="1685700" y="3721352"/>
                  </a:lnTo>
                  <a:lnTo>
                    <a:pt x="1674914" y="3709597"/>
                  </a:lnTo>
                  <a:lnTo>
                    <a:pt x="1654928" y="3713092"/>
                  </a:lnTo>
                  <a:lnTo>
                    <a:pt x="1649535" y="3708961"/>
                  </a:lnTo>
                  <a:lnTo>
                    <a:pt x="1635894" y="3708961"/>
                  </a:lnTo>
                  <a:lnTo>
                    <a:pt x="1620032" y="3699748"/>
                  </a:lnTo>
                  <a:lnTo>
                    <a:pt x="1602902" y="3700701"/>
                  </a:lnTo>
                  <a:lnTo>
                    <a:pt x="1589261" y="3700065"/>
                  </a:lnTo>
                  <a:lnTo>
                    <a:pt x="1586406" y="3706420"/>
                  </a:lnTo>
                  <a:lnTo>
                    <a:pt x="1599730" y="3705149"/>
                  </a:lnTo>
                  <a:lnTo>
                    <a:pt x="1612419" y="3705149"/>
                  </a:lnTo>
                  <a:lnTo>
                    <a:pt x="1620984" y="3712456"/>
                  </a:lnTo>
                  <a:lnTo>
                    <a:pt x="1633674" y="3713092"/>
                  </a:lnTo>
                  <a:lnTo>
                    <a:pt x="1646363" y="3712138"/>
                  </a:lnTo>
                  <a:lnTo>
                    <a:pt x="1653976" y="3722623"/>
                  </a:lnTo>
                  <a:lnTo>
                    <a:pt x="1668569" y="3729930"/>
                  </a:lnTo>
                  <a:lnTo>
                    <a:pt x="1683796" y="3745498"/>
                  </a:lnTo>
                  <a:lnTo>
                    <a:pt x="1692361" y="3760113"/>
                  </a:lnTo>
                  <a:lnTo>
                    <a:pt x="1694899" y="3787436"/>
                  </a:lnTo>
                  <a:lnTo>
                    <a:pt x="1687286" y="3799192"/>
                  </a:lnTo>
                  <a:lnTo>
                    <a:pt x="1673962" y="3811900"/>
                  </a:lnTo>
                  <a:lnTo>
                    <a:pt x="1665397" y="3830963"/>
                  </a:lnTo>
                  <a:lnTo>
                    <a:pt x="1673962" y="3841766"/>
                  </a:lnTo>
                  <a:lnTo>
                    <a:pt x="1692044" y="3848755"/>
                  </a:lnTo>
                  <a:lnTo>
                    <a:pt x="1697437" y="3846531"/>
                  </a:lnTo>
                  <a:lnTo>
                    <a:pt x="1701561" y="3831599"/>
                  </a:lnTo>
                  <a:lnTo>
                    <a:pt x="1705368" y="3820161"/>
                  </a:lnTo>
                  <a:lnTo>
                    <a:pt x="1720278" y="3816984"/>
                  </a:lnTo>
                  <a:lnTo>
                    <a:pt x="1733918" y="3814760"/>
                  </a:lnTo>
                  <a:lnTo>
                    <a:pt x="1755173" y="3818572"/>
                  </a:lnTo>
                  <a:lnTo>
                    <a:pt x="1800854" y="3826833"/>
                  </a:lnTo>
                  <a:lnTo>
                    <a:pt x="1812592" y="3845578"/>
                  </a:lnTo>
                  <a:lnTo>
                    <a:pt x="1835115" y="3887516"/>
                  </a:lnTo>
                  <a:lnTo>
                    <a:pt x="1831308" y="3910709"/>
                  </a:lnTo>
                  <a:lnTo>
                    <a:pt x="1824964" y="3936126"/>
                  </a:lnTo>
                  <a:lnTo>
                    <a:pt x="1809419" y="3962814"/>
                  </a:lnTo>
                  <a:lnTo>
                    <a:pt x="1796730" y="3960590"/>
                  </a:lnTo>
                  <a:lnTo>
                    <a:pt x="1785310" y="3966945"/>
                  </a:lnTo>
                  <a:lnTo>
                    <a:pt x="1785310" y="3980606"/>
                  </a:lnTo>
                  <a:lnTo>
                    <a:pt x="1791655" y="3986007"/>
                  </a:lnTo>
                  <a:lnTo>
                    <a:pt x="1788482" y="3996810"/>
                  </a:lnTo>
                  <a:lnTo>
                    <a:pt x="1776745" y="3999987"/>
                  </a:lnTo>
                  <a:lnTo>
                    <a:pt x="1765642" y="3998716"/>
                  </a:lnTo>
                  <a:lnTo>
                    <a:pt x="1759297" y="3994903"/>
                  </a:lnTo>
                  <a:lnTo>
                    <a:pt x="1753904" y="4003482"/>
                  </a:lnTo>
                  <a:lnTo>
                    <a:pt x="1741215" y="4002211"/>
                  </a:lnTo>
                  <a:lnTo>
                    <a:pt x="1734870" y="4005388"/>
                  </a:lnTo>
                  <a:lnTo>
                    <a:pt x="1750732" y="4014602"/>
                  </a:lnTo>
                  <a:lnTo>
                    <a:pt x="1749780" y="4023180"/>
                  </a:lnTo>
                  <a:lnTo>
                    <a:pt x="1741532" y="4031758"/>
                  </a:lnTo>
                  <a:lnTo>
                    <a:pt x="1737408" y="4046691"/>
                  </a:lnTo>
                  <a:lnTo>
                    <a:pt x="1728843" y="4053998"/>
                  </a:lnTo>
                  <a:lnTo>
                    <a:pt x="1712981" y="4047962"/>
                  </a:lnTo>
                  <a:lnTo>
                    <a:pt x="1726622" y="4058128"/>
                  </a:lnTo>
                  <a:lnTo>
                    <a:pt x="1714250" y="4069884"/>
                  </a:lnTo>
                  <a:lnTo>
                    <a:pt x="1719643" y="4075285"/>
                  </a:lnTo>
                  <a:lnTo>
                    <a:pt x="1730112" y="4063530"/>
                  </a:lnTo>
                  <a:lnTo>
                    <a:pt x="1740898" y="4072743"/>
                  </a:lnTo>
                  <a:lnTo>
                    <a:pt x="1762152" y="4075920"/>
                  </a:lnTo>
                  <a:lnTo>
                    <a:pt x="1773255" y="4070519"/>
                  </a:lnTo>
                  <a:lnTo>
                    <a:pt x="1794510" y="4063847"/>
                  </a:lnTo>
                  <a:lnTo>
                    <a:pt x="1804027" y="4065118"/>
                  </a:lnTo>
                  <a:lnTo>
                    <a:pt x="1797682" y="4074650"/>
                  </a:lnTo>
                  <a:lnTo>
                    <a:pt x="1801171" y="4096572"/>
                  </a:lnTo>
                  <a:lnTo>
                    <a:pt x="1793875" y="4105150"/>
                  </a:lnTo>
                  <a:lnTo>
                    <a:pt x="1761200" y="4113728"/>
                  </a:lnTo>
                  <a:lnTo>
                    <a:pt x="1756125" y="4134062"/>
                  </a:lnTo>
                  <a:lnTo>
                    <a:pt x="1726622" y="4139463"/>
                  </a:lnTo>
                  <a:lnTo>
                    <a:pt x="1673010" y="4158844"/>
                  </a:lnTo>
                  <a:lnTo>
                    <a:pt x="1660956" y="4150583"/>
                  </a:lnTo>
                  <a:lnTo>
                    <a:pt x="1611468" y="4149948"/>
                  </a:lnTo>
                  <a:lnTo>
                    <a:pt x="1601950" y="4165833"/>
                  </a:lnTo>
                  <a:lnTo>
                    <a:pt x="1583868" y="4158844"/>
                  </a:lnTo>
                  <a:lnTo>
                    <a:pt x="1579744" y="4148041"/>
                  </a:lnTo>
                  <a:lnTo>
                    <a:pt x="1568958" y="4147088"/>
                  </a:lnTo>
                  <a:lnTo>
                    <a:pt x="1564834" y="4144229"/>
                  </a:lnTo>
                  <a:lnTo>
                    <a:pt x="1557220" y="4153760"/>
                  </a:lnTo>
                  <a:lnTo>
                    <a:pt x="1548972" y="4149630"/>
                  </a:lnTo>
                  <a:lnTo>
                    <a:pt x="1535013" y="4131838"/>
                  </a:lnTo>
                  <a:lnTo>
                    <a:pt x="1520103" y="4131838"/>
                  </a:lnTo>
                  <a:lnTo>
                    <a:pt x="1528668" y="4139463"/>
                  </a:lnTo>
                  <a:lnTo>
                    <a:pt x="1532792" y="4145500"/>
                  </a:lnTo>
                  <a:lnTo>
                    <a:pt x="1530254" y="4151854"/>
                  </a:lnTo>
                  <a:lnTo>
                    <a:pt x="1514075" y="4162656"/>
                  </a:lnTo>
                  <a:lnTo>
                    <a:pt x="1509948" y="4168057"/>
                  </a:lnTo>
                  <a:lnTo>
                    <a:pt x="1494090" y="4165833"/>
                  </a:lnTo>
                  <a:lnTo>
                    <a:pt x="1478224" y="4159479"/>
                  </a:lnTo>
                  <a:lnTo>
                    <a:pt x="1472832" y="4168057"/>
                  </a:lnTo>
                  <a:lnTo>
                    <a:pt x="1485838" y="4176636"/>
                  </a:lnTo>
                  <a:lnTo>
                    <a:pt x="1474101" y="4191250"/>
                  </a:lnTo>
                  <a:lnTo>
                    <a:pt x="1469977" y="4187120"/>
                  </a:lnTo>
                  <a:lnTo>
                    <a:pt x="1450946" y="4184261"/>
                  </a:lnTo>
                  <a:lnTo>
                    <a:pt x="1430645" y="4191886"/>
                  </a:lnTo>
                  <a:lnTo>
                    <a:pt x="1416053" y="4168693"/>
                  </a:lnTo>
                  <a:lnTo>
                    <a:pt x="1375758" y="4165833"/>
                  </a:lnTo>
                  <a:lnTo>
                    <a:pt x="1351645" y="4183943"/>
                  </a:lnTo>
                  <a:lnTo>
                    <a:pt x="1339906" y="4182037"/>
                  </a:lnTo>
                  <a:lnTo>
                    <a:pt x="1335781" y="4172505"/>
                  </a:lnTo>
                  <a:lnTo>
                    <a:pt x="1324997" y="4196969"/>
                  </a:lnTo>
                  <a:cubicBezTo>
                    <a:pt x="1325525" y="4208513"/>
                    <a:pt x="1326054" y="4220056"/>
                    <a:pt x="1326582" y="4231600"/>
                  </a:cubicBezTo>
                  <a:lnTo>
                    <a:pt x="1311992" y="4234777"/>
                  </a:lnTo>
                  <a:lnTo>
                    <a:pt x="1296130" y="4227787"/>
                  </a:lnTo>
                  <a:lnTo>
                    <a:pt x="1271704" y="4224928"/>
                  </a:lnTo>
                  <a:lnTo>
                    <a:pt x="1243152" y="4215397"/>
                  </a:lnTo>
                  <a:lnTo>
                    <a:pt x="1218725" y="4217938"/>
                  </a:lnTo>
                  <a:lnTo>
                    <a:pt x="1211112" y="4233824"/>
                  </a:lnTo>
                  <a:lnTo>
                    <a:pt x="1181926" y="4251934"/>
                  </a:lnTo>
                  <a:lnTo>
                    <a:pt x="1187319" y="4266866"/>
                  </a:lnTo>
                  <a:lnTo>
                    <a:pt x="1184464" y="4275127"/>
                  </a:lnTo>
                  <a:lnTo>
                    <a:pt x="1171774" y="4270043"/>
                  </a:lnTo>
                  <a:lnTo>
                    <a:pt x="1150519" y="4257653"/>
                  </a:lnTo>
                  <a:lnTo>
                    <a:pt x="1135608" y="4262736"/>
                  </a:lnTo>
                  <a:lnTo>
                    <a:pt x="1134657" y="4274491"/>
                  </a:lnTo>
                  <a:lnTo>
                    <a:pt x="1120698" y="4263371"/>
                  </a:lnTo>
                  <a:lnTo>
                    <a:pt x="1125139" y="4249392"/>
                  </a:lnTo>
                  <a:lnTo>
                    <a:pt x="1137512" y="4250027"/>
                  </a:lnTo>
                  <a:lnTo>
                    <a:pt x="1141636" y="4243038"/>
                  </a:lnTo>
                  <a:lnTo>
                    <a:pt x="1175264" y="4223657"/>
                  </a:lnTo>
                  <a:lnTo>
                    <a:pt x="1200326" y="4180130"/>
                  </a:lnTo>
                  <a:lnTo>
                    <a:pt x="1230146" y="4169328"/>
                  </a:lnTo>
                  <a:lnTo>
                    <a:pt x="1238711" y="4117541"/>
                  </a:lnTo>
                  <a:lnTo>
                    <a:pt x="1249498" y="4116270"/>
                  </a:lnTo>
                  <a:lnTo>
                    <a:pt x="1262187" y="4123895"/>
                  </a:lnTo>
                  <a:lnTo>
                    <a:pt x="1279000" y="4109916"/>
                  </a:lnTo>
                  <a:lnTo>
                    <a:pt x="1263138" y="4114364"/>
                  </a:lnTo>
                  <a:lnTo>
                    <a:pt x="1259967" y="4107692"/>
                  </a:lnTo>
                  <a:lnTo>
                    <a:pt x="1264090" y="4094030"/>
                  </a:lnTo>
                  <a:lnTo>
                    <a:pt x="1306282" y="4087358"/>
                  </a:lnTo>
                  <a:lnTo>
                    <a:pt x="1355135" y="4095301"/>
                  </a:lnTo>
                  <a:lnTo>
                    <a:pt x="1376076" y="4093077"/>
                  </a:lnTo>
                  <a:lnTo>
                    <a:pt x="1382421" y="4064800"/>
                  </a:lnTo>
                  <a:lnTo>
                    <a:pt x="1413832" y="4045102"/>
                  </a:lnTo>
                  <a:lnTo>
                    <a:pt x="1418908" y="4026357"/>
                  </a:lnTo>
                  <a:lnTo>
                    <a:pt x="1444918" y="4000622"/>
                  </a:lnTo>
                  <a:lnTo>
                    <a:pt x="1447139" y="3991409"/>
                  </a:lnTo>
                  <a:lnTo>
                    <a:pt x="1438574" y="4001893"/>
                  </a:lnTo>
                  <a:lnTo>
                    <a:pt x="1418908" y="4017779"/>
                  </a:lnTo>
                  <a:lnTo>
                    <a:pt x="1405900" y="4024451"/>
                  </a:lnTo>
                  <a:lnTo>
                    <a:pt x="1392575" y="4039066"/>
                  </a:lnTo>
                  <a:lnTo>
                    <a:pt x="1376711" y="4041290"/>
                  </a:lnTo>
                  <a:lnTo>
                    <a:pt x="1358942" y="4059717"/>
                  </a:lnTo>
                  <a:lnTo>
                    <a:pt x="1334512" y="4065118"/>
                  </a:lnTo>
                  <a:lnTo>
                    <a:pt x="1314530" y="4043196"/>
                  </a:lnTo>
                  <a:lnTo>
                    <a:pt x="1297082" y="4025404"/>
                  </a:lnTo>
                  <a:lnTo>
                    <a:pt x="1281538" y="4039066"/>
                  </a:lnTo>
                  <a:lnTo>
                    <a:pt x="1257112" y="4038430"/>
                  </a:lnTo>
                  <a:lnTo>
                    <a:pt x="1242517" y="4032076"/>
                  </a:lnTo>
                  <a:lnTo>
                    <a:pt x="1272656" y="4013966"/>
                  </a:lnTo>
                  <a:lnTo>
                    <a:pt x="1243152" y="4013013"/>
                  </a:lnTo>
                  <a:lnTo>
                    <a:pt x="1243152" y="4002846"/>
                  </a:lnTo>
                  <a:lnTo>
                    <a:pt x="1227608" y="4016508"/>
                  </a:lnTo>
                  <a:lnTo>
                    <a:pt x="1206353" y="4023815"/>
                  </a:lnTo>
                  <a:lnTo>
                    <a:pt x="1200008" y="4034618"/>
                  </a:lnTo>
                  <a:lnTo>
                    <a:pt x="1184464" y="4034935"/>
                  </a:lnTo>
                  <a:lnTo>
                    <a:pt x="1178754" y="4020003"/>
                  </a:lnTo>
                  <a:lnTo>
                    <a:pt x="1165112" y="4013649"/>
                  </a:lnTo>
                  <a:lnTo>
                    <a:pt x="1165112" y="4005388"/>
                  </a:lnTo>
                  <a:lnTo>
                    <a:pt x="1175580" y="3994903"/>
                  </a:lnTo>
                  <a:lnTo>
                    <a:pt x="1156546" y="3991726"/>
                  </a:lnTo>
                  <a:lnTo>
                    <a:pt x="1155277" y="3988549"/>
                  </a:lnTo>
                  <a:lnTo>
                    <a:pt x="1166064" y="3989502"/>
                  </a:lnTo>
                  <a:lnTo>
                    <a:pt x="1170823" y="3982195"/>
                  </a:lnTo>
                  <a:lnTo>
                    <a:pt x="1182560" y="3972663"/>
                  </a:lnTo>
                  <a:lnTo>
                    <a:pt x="1204767" y="3971075"/>
                  </a:lnTo>
                  <a:lnTo>
                    <a:pt x="1220312" y="3958366"/>
                  </a:lnTo>
                  <a:lnTo>
                    <a:pt x="1239663" y="3944705"/>
                  </a:lnTo>
                  <a:lnTo>
                    <a:pt x="1261553" y="3933902"/>
                  </a:lnTo>
                  <a:lnTo>
                    <a:pt x="1274242" y="3911662"/>
                  </a:lnTo>
                  <a:lnTo>
                    <a:pt x="1288834" y="3879891"/>
                  </a:lnTo>
                  <a:lnTo>
                    <a:pt x="1275828" y="3878938"/>
                  </a:lnTo>
                  <a:lnTo>
                    <a:pt x="1278683" y="3858922"/>
                  </a:lnTo>
                  <a:lnTo>
                    <a:pt x="1269166" y="3851615"/>
                  </a:lnTo>
                  <a:lnTo>
                    <a:pt x="1267262" y="3837635"/>
                  </a:lnTo>
                  <a:lnTo>
                    <a:pt x="1269801" y="3828104"/>
                  </a:lnTo>
                  <a:lnTo>
                    <a:pt x="1259650" y="3833823"/>
                  </a:lnTo>
                  <a:lnTo>
                    <a:pt x="1237441" y="3837953"/>
                  </a:lnTo>
                  <a:lnTo>
                    <a:pt x="1234269" y="3848755"/>
                  </a:lnTo>
                  <a:lnTo>
                    <a:pt x="1227925" y="3852885"/>
                  </a:lnTo>
                  <a:lnTo>
                    <a:pt x="1213967" y="3846849"/>
                  </a:lnTo>
                  <a:lnTo>
                    <a:pt x="1201594" y="3857651"/>
                  </a:lnTo>
                  <a:lnTo>
                    <a:pt x="1196519" y="3853203"/>
                  </a:lnTo>
                  <a:lnTo>
                    <a:pt x="1221580" y="3825562"/>
                  </a:lnTo>
                  <a:lnTo>
                    <a:pt x="1232049" y="3823656"/>
                  </a:lnTo>
                  <a:lnTo>
                    <a:pt x="1243469" y="3817937"/>
                  </a:lnTo>
                  <a:lnTo>
                    <a:pt x="1256160" y="3805228"/>
                  </a:lnTo>
                  <a:cubicBezTo>
                    <a:pt x="1255843" y="3799721"/>
                    <a:pt x="1255527" y="3794214"/>
                    <a:pt x="1255210" y="3788707"/>
                  </a:cubicBezTo>
                  <a:lnTo>
                    <a:pt x="1266312" y="3780129"/>
                  </a:lnTo>
                  <a:lnTo>
                    <a:pt x="1297082" y="3762655"/>
                  </a:lnTo>
                  <a:lnTo>
                    <a:pt x="1311992" y="3769009"/>
                  </a:lnTo>
                  <a:lnTo>
                    <a:pt x="1329120" y="3774093"/>
                  </a:lnTo>
                  <a:lnTo>
                    <a:pt x="1342444" y="3764561"/>
                  </a:lnTo>
                  <a:lnTo>
                    <a:pt x="1351962" y="3769645"/>
                  </a:lnTo>
                  <a:lnTo>
                    <a:pt x="1376393" y="3774728"/>
                  </a:lnTo>
                  <a:lnTo>
                    <a:pt x="1355135" y="3762337"/>
                  </a:lnTo>
                  <a:lnTo>
                    <a:pt x="1359260" y="3755030"/>
                  </a:lnTo>
                  <a:lnTo>
                    <a:pt x="1373855" y="3742957"/>
                  </a:lnTo>
                  <a:lnTo>
                    <a:pt x="1377345" y="3759795"/>
                  </a:lnTo>
                  <a:lnTo>
                    <a:pt x="1390036" y="3766150"/>
                  </a:lnTo>
                  <a:lnTo>
                    <a:pt x="1398602" y="3760431"/>
                  </a:lnTo>
                  <a:lnTo>
                    <a:pt x="1383691" y="3752488"/>
                  </a:lnTo>
                  <a:lnTo>
                    <a:pt x="1373855" y="3737873"/>
                  </a:lnTo>
                  <a:lnTo>
                    <a:pt x="1371634" y="3718810"/>
                  </a:lnTo>
                  <a:lnTo>
                    <a:pt x="1379883" y="3698794"/>
                  </a:lnTo>
                  <a:lnTo>
                    <a:pt x="1391622" y="3694346"/>
                  </a:lnTo>
                  <a:lnTo>
                    <a:pt x="1377662" y="3693393"/>
                  </a:lnTo>
                  <a:lnTo>
                    <a:pt x="1375758" y="3673377"/>
                  </a:lnTo>
                  <a:lnTo>
                    <a:pt x="1384960" y="3665117"/>
                  </a:lnTo>
                  <a:lnTo>
                    <a:pt x="1394478" y="3663846"/>
                  </a:lnTo>
                  <a:lnTo>
                    <a:pt x="1396382" y="3656539"/>
                  </a:lnTo>
                  <a:lnTo>
                    <a:pt x="1383691" y="3640653"/>
                  </a:lnTo>
                  <a:lnTo>
                    <a:pt x="1380201" y="3632392"/>
                  </a:lnTo>
                  <a:lnTo>
                    <a:pt x="1392891" y="3621590"/>
                  </a:lnTo>
                  <a:lnTo>
                    <a:pt x="1387815" y="3614283"/>
                  </a:lnTo>
                  <a:lnTo>
                    <a:pt x="1382421" y="3623814"/>
                  </a:lnTo>
                  <a:lnTo>
                    <a:pt x="1372902" y="3629215"/>
                  </a:lnTo>
                  <a:lnTo>
                    <a:pt x="1371634" y="3623814"/>
                  </a:lnTo>
                  <a:lnTo>
                    <a:pt x="1364653" y="3633663"/>
                  </a:lnTo>
                  <a:lnTo>
                    <a:pt x="1360529" y="3640017"/>
                  </a:lnTo>
                  <a:lnTo>
                    <a:pt x="1351645" y="3622861"/>
                  </a:lnTo>
                  <a:lnTo>
                    <a:pt x="1353866" y="3611423"/>
                  </a:lnTo>
                  <a:lnTo>
                    <a:pt x="1343079" y="3620001"/>
                  </a:lnTo>
                  <a:lnTo>
                    <a:pt x="1332609" y="3615871"/>
                  </a:lnTo>
                  <a:lnTo>
                    <a:pt x="1326265" y="3603480"/>
                  </a:lnTo>
                  <a:lnTo>
                    <a:pt x="1317384" y="3570438"/>
                  </a:lnTo>
                  <a:lnTo>
                    <a:pt x="1325948" y="3541208"/>
                  </a:lnTo>
                  <a:lnTo>
                    <a:pt x="1334830" y="3527229"/>
                  </a:lnTo>
                  <a:lnTo>
                    <a:pt x="1341492" y="3513567"/>
                  </a:lnTo>
                  <a:lnTo>
                    <a:pt x="1352597" y="3504989"/>
                  </a:lnTo>
                  <a:lnTo>
                    <a:pt x="1372902" y="3506895"/>
                  </a:lnTo>
                  <a:lnTo>
                    <a:pt x="1381152" y="3499270"/>
                  </a:lnTo>
                  <a:lnTo>
                    <a:pt x="1371634" y="3502447"/>
                  </a:lnTo>
                  <a:lnTo>
                    <a:pt x="1363385" y="3497682"/>
                  </a:lnTo>
                  <a:lnTo>
                    <a:pt x="1351645" y="3495458"/>
                  </a:lnTo>
                  <a:lnTo>
                    <a:pt x="1335781" y="3492281"/>
                  </a:lnTo>
                  <a:lnTo>
                    <a:pt x="1330388" y="3484020"/>
                  </a:lnTo>
                  <a:lnTo>
                    <a:pt x="1324045" y="3498953"/>
                  </a:lnTo>
                  <a:lnTo>
                    <a:pt x="1315799" y="3512932"/>
                  </a:lnTo>
                  <a:lnTo>
                    <a:pt x="1295812" y="3513885"/>
                  </a:lnTo>
                  <a:lnTo>
                    <a:pt x="1292640" y="3508484"/>
                  </a:lnTo>
                  <a:lnTo>
                    <a:pt x="1283124" y="3520239"/>
                  </a:lnTo>
                  <a:lnTo>
                    <a:pt x="1262187" y="3526911"/>
                  </a:lnTo>
                  <a:lnTo>
                    <a:pt x="1251719" y="3515156"/>
                  </a:lnTo>
                  <a:lnTo>
                    <a:pt x="1249180" y="3506895"/>
                  </a:lnTo>
                  <a:lnTo>
                    <a:pt x="1243152" y="3514203"/>
                  </a:lnTo>
                  <a:lnTo>
                    <a:pt x="1253623" y="3533266"/>
                  </a:lnTo>
                  <a:lnTo>
                    <a:pt x="1245054" y="3545021"/>
                  </a:lnTo>
                  <a:lnTo>
                    <a:pt x="1230463" y="3544068"/>
                  </a:lnTo>
                  <a:lnTo>
                    <a:pt x="1221898" y="3539620"/>
                  </a:lnTo>
                  <a:lnTo>
                    <a:pt x="1210160" y="3515474"/>
                  </a:lnTo>
                  <a:lnTo>
                    <a:pt x="1191125" y="3522463"/>
                  </a:lnTo>
                  <a:lnTo>
                    <a:pt x="1193663" y="3538984"/>
                  </a:lnTo>
                  <a:lnTo>
                    <a:pt x="1203181" y="3547563"/>
                  </a:lnTo>
                  <a:lnTo>
                    <a:pt x="1203181" y="3554870"/>
                  </a:lnTo>
                  <a:lnTo>
                    <a:pt x="1189222" y="3547563"/>
                  </a:lnTo>
                  <a:lnTo>
                    <a:pt x="1181609" y="3526594"/>
                  </a:lnTo>
                  <a:lnTo>
                    <a:pt x="1165747" y="3516109"/>
                  </a:lnTo>
                  <a:lnTo>
                    <a:pt x="1162574" y="3505625"/>
                  </a:lnTo>
                  <a:lnTo>
                    <a:pt x="1169871" y="3495140"/>
                  </a:lnTo>
                  <a:lnTo>
                    <a:pt x="1177485" y="3496729"/>
                  </a:lnTo>
                  <a:lnTo>
                    <a:pt x="1183830" y="3510708"/>
                  </a:lnTo>
                  <a:lnTo>
                    <a:pt x="1187002" y="3507531"/>
                  </a:lnTo>
                  <a:lnTo>
                    <a:pt x="1180022" y="3484338"/>
                  </a:lnTo>
                  <a:lnTo>
                    <a:pt x="1186367" y="3466546"/>
                  </a:lnTo>
                  <a:lnTo>
                    <a:pt x="1202229" y="3426196"/>
                  </a:lnTo>
                  <a:lnTo>
                    <a:pt x="1207939" y="3419842"/>
                  </a:lnTo>
                  <a:lnTo>
                    <a:pt x="1212381" y="3402685"/>
                  </a:lnTo>
                  <a:lnTo>
                    <a:pt x="1199691" y="3396649"/>
                  </a:lnTo>
                  <a:lnTo>
                    <a:pt x="1198422" y="3388071"/>
                  </a:lnTo>
                  <a:lnTo>
                    <a:pt x="1190809" y="3370600"/>
                  </a:lnTo>
                  <a:lnTo>
                    <a:pt x="1190809" y="3354714"/>
                  </a:lnTo>
                  <a:lnTo>
                    <a:pt x="1203181" y="3331203"/>
                  </a:lnTo>
                  <a:lnTo>
                    <a:pt x="1212698" y="3335335"/>
                  </a:lnTo>
                  <a:lnTo>
                    <a:pt x="1223166" y="3330249"/>
                  </a:lnTo>
                  <a:lnTo>
                    <a:pt x="1224436" y="3327073"/>
                  </a:lnTo>
                  <a:lnTo>
                    <a:pt x="1198739" y="3324849"/>
                  </a:lnTo>
                  <a:lnTo>
                    <a:pt x="1188905" y="3297525"/>
                  </a:lnTo>
                  <a:cubicBezTo>
                    <a:pt x="1189011" y="3305362"/>
                    <a:pt x="1189116" y="3313200"/>
                    <a:pt x="1189222" y="3321037"/>
                  </a:cubicBezTo>
                  <a:lnTo>
                    <a:pt x="1187319" y="3331521"/>
                  </a:lnTo>
                  <a:lnTo>
                    <a:pt x="1176850" y="3334699"/>
                  </a:lnTo>
                  <a:lnTo>
                    <a:pt x="1170506" y="3332474"/>
                  </a:lnTo>
                  <a:lnTo>
                    <a:pt x="1166381" y="3340101"/>
                  </a:lnTo>
                  <a:lnTo>
                    <a:pt x="1157816" y="3331521"/>
                  </a:lnTo>
                  <a:lnTo>
                    <a:pt x="1157498" y="3321037"/>
                  </a:lnTo>
                  <a:lnTo>
                    <a:pt x="1173995" y="3287358"/>
                  </a:lnTo>
                  <a:lnTo>
                    <a:pt x="1175264" y="3277827"/>
                  </a:lnTo>
                  <a:lnTo>
                    <a:pt x="1148933" y="3315000"/>
                  </a:lnTo>
                  <a:lnTo>
                    <a:pt x="1144808" y="3311823"/>
                  </a:lnTo>
                  <a:lnTo>
                    <a:pt x="1139733" y="3326755"/>
                  </a:lnTo>
                  <a:lnTo>
                    <a:pt x="1147346" y="3336923"/>
                  </a:lnTo>
                  <a:lnTo>
                    <a:pt x="1154643" y="3346454"/>
                  </a:lnTo>
                  <a:lnTo>
                    <a:pt x="1151471" y="3362341"/>
                  </a:lnTo>
                  <a:lnTo>
                    <a:pt x="1143540" y="3374096"/>
                  </a:lnTo>
                  <a:lnTo>
                    <a:pt x="1137512" y="3404592"/>
                  </a:lnTo>
                  <a:lnTo>
                    <a:pt x="1134340" y="3421430"/>
                  </a:lnTo>
                  <a:lnTo>
                    <a:pt x="1128312" y="3441764"/>
                  </a:lnTo>
                  <a:lnTo>
                    <a:pt x="1117526" y="3446848"/>
                  </a:lnTo>
                  <a:lnTo>
                    <a:pt x="1105787" y="3446848"/>
                  </a:lnTo>
                  <a:lnTo>
                    <a:pt x="1101663" y="3432550"/>
                  </a:lnTo>
                  <a:lnTo>
                    <a:pt x="1107691" y="3416665"/>
                  </a:lnTo>
                  <a:lnTo>
                    <a:pt x="1118160" y="3395378"/>
                  </a:lnTo>
                  <a:lnTo>
                    <a:pt x="1128629" y="3369647"/>
                  </a:lnTo>
                  <a:lnTo>
                    <a:pt x="1128629" y="3362341"/>
                  </a:lnTo>
                  <a:lnTo>
                    <a:pt x="1117842" y="3365834"/>
                  </a:lnTo>
                  <a:lnTo>
                    <a:pt x="1115939" y="3358527"/>
                  </a:lnTo>
                  <a:lnTo>
                    <a:pt x="1122919" y="3348995"/>
                  </a:lnTo>
                  <a:lnTo>
                    <a:pt x="1127043" y="3328663"/>
                  </a:lnTo>
                  <a:lnTo>
                    <a:pt x="1117526" y="3330886"/>
                  </a:lnTo>
                  <a:lnTo>
                    <a:pt x="1124505" y="3315000"/>
                  </a:lnTo>
                  <a:lnTo>
                    <a:pt x="1133070" y="3302291"/>
                  </a:lnTo>
                  <a:lnTo>
                    <a:pt x="1138463" y="3290852"/>
                  </a:lnTo>
                  <a:lnTo>
                    <a:pt x="1126409" y="3277191"/>
                  </a:lnTo>
                  <a:lnTo>
                    <a:pt x="1126409" y="3265435"/>
                  </a:lnTo>
                  <a:lnTo>
                    <a:pt x="1142270" y="3262260"/>
                  </a:lnTo>
                  <a:lnTo>
                    <a:pt x="1141319" y="3252727"/>
                  </a:lnTo>
                  <a:lnTo>
                    <a:pt x="1146712" y="3254634"/>
                  </a:lnTo>
                  <a:lnTo>
                    <a:pt x="1145126" y="3241924"/>
                  </a:lnTo>
                  <a:lnTo>
                    <a:pt x="1162257" y="3228261"/>
                  </a:lnTo>
                  <a:lnTo>
                    <a:pt x="1159085" y="3221908"/>
                  </a:lnTo>
                  <a:lnTo>
                    <a:pt x="1162891" y="3213329"/>
                  </a:lnTo>
                  <a:lnTo>
                    <a:pt x="1158450" y="3202844"/>
                  </a:lnTo>
                  <a:lnTo>
                    <a:pt x="1156546" y="3201890"/>
                  </a:lnTo>
                  <a:lnTo>
                    <a:pt x="1145126" y="3210469"/>
                  </a:lnTo>
                  <a:lnTo>
                    <a:pt x="1145126" y="3224449"/>
                  </a:lnTo>
                  <a:lnTo>
                    <a:pt x="1130215" y="3234934"/>
                  </a:lnTo>
                  <a:lnTo>
                    <a:pt x="1125457" y="3243513"/>
                  </a:lnTo>
                  <a:lnTo>
                    <a:pt x="1113719" y="3242242"/>
                  </a:lnTo>
                  <a:lnTo>
                    <a:pt x="1103884" y="3231121"/>
                  </a:lnTo>
                  <a:lnTo>
                    <a:pt x="1091194" y="3223496"/>
                  </a:lnTo>
                  <a:lnTo>
                    <a:pt x="1092463" y="3210787"/>
                  </a:lnTo>
                  <a:lnTo>
                    <a:pt x="1108008" y="3205703"/>
                  </a:lnTo>
                  <a:lnTo>
                    <a:pt x="1091511" y="3203480"/>
                  </a:lnTo>
                  <a:cubicBezTo>
                    <a:pt x="1091300" y="3205492"/>
                    <a:pt x="1091088" y="3207504"/>
                    <a:pt x="1090877" y="3209516"/>
                  </a:cubicBezTo>
                  <a:lnTo>
                    <a:pt x="1082628" y="3212375"/>
                  </a:lnTo>
                  <a:lnTo>
                    <a:pt x="1066766" y="3204750"/>
                  </a:lnTo>
                  <a:lnTo>
                    <a:pt x="1067718" y="3197444"/>
                  </a:lnTo>
                  <a:lnTo>
                    <a:pt x="1088022" y="3193312"/>
                  </a:lnTo>
                  <a:lnTo>
                    <a:pt x="1098491" y="3195854"/>
                  </a:lnTo>
                  <a:lnTo>
                    <a:pt x="1107057" y="3194901"/>
                  </a:lnTo>
                  <a:lnTo>
                    <a:pt x="1108643" y="3183146"/>
                  </a:lnTo>
                  <a:lnTo>
                    <a:pt x="1099126" y="3170755"/>
                  </a:lnTo>
                  <a:lnTo>
                    <a:pt x="1103249" y="3157411"/>
                  </a:lnTo>
                  <a:lnTo>
                    <a:pt x="1123236" y="3154870"/>
                  </a:lnTo>
                  <a:lnTo>
                    <a:pt x="1104201" y="3145338"/>
                  </a:lnTo>
                  <a:lnTo>
                    <a:pt x="1119112" y="3135807"/>
                  </a:lnTo>
                  <a:lnTo>
                    <a:pt x="1131802" y="3142162"/>
                  </a:lnTo>
                  <a:lnTo>
                    <a:pt x="1116891" y="3125323"/>
                  </a:lnTo>
                  <a:lnTo>
                    <a:pt x="1122919" y="3116745"/>
                  </a:lnTo>
                  <a:lnTo>
                    <a:pt x="1139733" y="3113568"/>
                  </a:lnTo>
                  <a:lnTo>
                    <a:pt x="1141002" y="3108167"/>
                  </a:lnTo>
                  <a:lnTo>
                    <a:pt x="1123870" y="3102131"/>
                  </a:lnTo>
                  <a:lnTo>
                    <a:pt x="1147981" y="3086881"/>
                  </a:lnTo>
                  <a:lnTo>
                    <a:pt x="1126091" y="3094823"/>
                  </a:lnTo>
                  <a:lnTo>
                    <a:pt x="1126091" y="3086245"/>
                  </a:lnTo>
                  <a:lnTo>
                    <a:pt x="1114353" y="3102131"/>
                  </a:lnTo>
                  <a:lnTo>
                    <a:pt x="1100711" y="3083385"/>
                  </a:lnTo>
                  <a:lnTo>
                    <a:pt x="1095953" y="3062099"/>
                  </a:lnTo>
                  <a:lnTo>
                    <a:pt x="1104518" y="3057969"/>
                  </a:lnTo>
                  <a:lnTo>
                    <a:pt x="1122601" y="3068136"/>
                  </a:lnTo>
                  <a:lnTo>
                    <a:pt x="1134340" y="3067183"/>
                  </a:lnTo>
                  <a:lnTo>
                    <a:pt x="1121332" y="3062099"/>
                  </a:lnTo>
                  <a:lnTo>
                    <a:pt x="1101981" y="3038271"/>
                  </a:lnTo>
                  <a:lnTo>
                    <a:pt x="1106422" y="3031599"/>
                  </a:lnTo>
                  <a:lnTo>
                    <a:pt x="1114670" y="3030329"/>
                  </a:lnTo>
                  <a:lnTo>
                    <a:pt x="1100077" y="3010631"/>
                  </a:lnTo>
                  <a:lnTo>
                    <a:pt x="1108960" y="3001100"/>
                  </a:lnTo>
                  <a:lnTo>
                    <a:pt x="1121967" y="3001100"/>
                  </a:lnTo>
                  <a:lnTo>
                    <a:pt x="1145126" y="3001735"/>
                  </a:lnTo>
                  <a:lnTo>
                    <a:pt x="1141002" y="2996334"/>
                  </a:lnTo>
                  <a:lnTo>
                    <a:pt x="1144174" y="2992204"/>
                  </a:lnTo>
                  <a:lnTo>
                    <a:pt x="1156864" y="3000464"/>
                  </a:lnTo>
                  <a:lnTo>
                    <a:pt x="1160988" y="2996334"/>
                  </a:lnTo>
                  <a:lnTo>
                    <a:pt x="1150519" y="2978543"/>
                  </a:lnTo>
                  <a:lnTo>
                    <a:pt x="1136243" y="2967105"/>
                  </a:lnTo>
                  <a:lnTo>
                    <a:pt x="1136243" y="2960751"/>
                  </a:lnTo>
                  <a:lnTo>
                    <a:pt x="1143857" y="2958526"/>
                  </a:lnTo>
                  <a:lnTo>
                    <a:pt x="1153374" y="2963928"/>
                  </a:lnTo>
                  <a:lnTo>
                    <a:pt x="1155277" y="2958526"/>
                  </a:lnTo>
                  <a:lnTo>
                    <a:pt x="1147029" y="2943593"/>
                  </a:lnTo>
                  <a:lnTo>
                    <a:pt x="1156229" y="2935012"/>
                  </a:lnTo>
                  <a:lnTo>
                    <a:pt x="1166699" y="2928659"/>
                  </a:lnTo>
                  <a:lnTo>
                    <a:pt x="1181609" y="2937873"/>
                  </a:lnTo>
                  <a:lnTo>
                    <a:pt x="1181609" y="2931834"/>
                  </a:lnTo>
                  <a:lnTo>
                    <a:pt x="1163526" y="2922306"/>
                  </a:lnTo>
                  <a:lnTo>
                    <a:pt x="1161305" y="2911186"/>
                  </a:lnTo>
                  <a:cubicBezTo>
                    <a:pt x="1161622" y="2907267"/>
                    <a:pt x="1161940" y="2903349"/>
                    <a:pt x="1162257" y="2899430"/>
                  </a:cubicBezTo>
                  <a:lnTo>
                    <a:pt x="1174947" y="2882275"/>
                  </a:lnTo>
                  <a:lnTo>
                    <a:pt x="1176850" y="2869567"/>
                  </a:lnTo>
                  <a:lnTo>
                    <a:pt x="1181926" y="2869567"/>
                  </a:lnTo>
                  <a:lnTo>
                    <a:pt x="1192395" y="2865437"/>
                  </a:lnTo>
                  <a:lnTo>
                    <a:pt x="1202229" y="2871474"/>
                  </a:lnTo>
                  <a:lnTo>
                    <a:pt x="1213649" y="2881003"/>
                  </a:lnTo>
                  <a:lnTo>
                    <a:pt x="1216822" y="2874650"/>
                  </a:lnTo>
                  <a:lnTo>
                    <a:pt x="1224436" y="2874650"/>
                  </a:lnTo>
                  <a:lnTo>
                    <a:pt x="1233952" y="2881639"/>
                  </a:lnTo>
                  <a:lnTo>
                    <a:pt x="1241249" y="2885769"/>
                  </a:lnTo>
                  <a:lnTo>
                    <a:pt x="1253941" y="2879415"/>
                  </a:lnTo>
                  <a:lnTo>
                    <a:pt x="1279635" y="2869567"/>
                  </a:lnTo>
                  <a:lnTo>
                    <a:pt x="1295496" y="2879097"/>
                  </a:lnTo>
                  <a:lnTo>
                    <a:pt x="1311040" y="2868614"/>
                  </a:lnTo>
                  <a:close/>
                  <a:moveTo>
                    <a:pt x="3854360" y="2852734"/>
                  </a:moveTo>
                  <a:lnTo>
                    <a:pt x="3865180" y="2862282"/>
                  </a:lnTo>
                  <a:lnTo>
                    <a:pt x="3876638" y="2875649"/>
                  </a:lnTo>
                  <a:cubicBezTo>
                    <a:pt x="3876426" y="2878832"/>
                    <a:pt x="3876213" y="2882015"/>
                    <a:pt x="3876001" y="2885198"/>
                  </a:cubicBezTo>
                  <a:lnTo>
                    <a:pt x="3865499" y="2882333"/>
                  </a:lnTo>
                  <a:lnTo>
                    <a:pt x="3855951" y="2890927"/>
                  </a:lnTo>
                  <a:lnTo>
                    <a:pt x="3847358" y="2901431"/>
                  </a:lnTo>
                  <a:lnTo>
                    <a:pt x="3832718" y="2908115"/>
                  </a:lnTo>
                  <a:lnTo>
                    <a:pt x="3829536" y="2924031"/>
                  </a:lnTo>
                  <a:lnTo>
                    <a:pt x="3797710" y="2916709"/>
                  </a:lnTo>
                  <a:lnTo>
                    <a:pt x="3790390" y="2923077"/>
                  </a:lnTo>
                  <a:lnTo>
                    <a:pt x="3787526" y="2947269"/>
                  </a:lnTo>
                  <a:lnTo>
                    <a:pt x="3764293" y="2978145"/>
                  </a:lnTo>
                  <a:lnTo>
                    <a:pt x="3751562" y="2960319"/>
                  </a:lnTo>
                  <a:lnTo>
                    <a:pt x="3758564" y="2947588"/>
                  </a:lnTo>
                  <a:lnTo>
                    <a:pt x="3777978" y="2940264"/>
                  </a:lnTo>
                  <a:lnTo>
                    <a:pt x="3778933" y="2933896"/>
                  </a:lnTo>
                  <a:lnTo>
                    <a:pt x="3755063" y="2912890"/>
                  </a:lnTo>
                  <a:lnTo>
                    <a:pt x="3743288" y="2896019"/>
                  </a:lnTo>
                  <a:lnTo>
                    <a:pt x="3761428" y="2894747"/>
                  </a:lnTo>
                  <a:lnTo>
                    <a:pt x="3746152" y="2870875"/>
                  </a:lnTo>
                  <a:lnTo>
                    <a:pt x="3751562" y="2865465"/>
                  </a:lnTo>
                  <a:lnTo>
                    <a:pt x="3772886" y="2879787"/>
                  </a:lnTo>
                  <a:lnTo>
                    <a:pt x="3775114" y="2869284"/>
                  </a:lnTo>
                  <a:lnTo>
                    <a:pt x="3789753" y="2876604"/>
                  </a:lnTo>
                  <a:lnTo>
                    <a:pt x="3779251" y="2869284"/>
                  </a:lnTo>
                  <a:lnTo>
                    <a:pt x="3802165" y="2853370"/>
                  </a:lnTo>
                  <a:lnTo>
                    <a:pt x="3818397" y="2857190"/>
                  </a:lnTo>
                  <a:close/>
                  <a:moveTo>
                    <a:pt x="3881509" y="2838447"/>
                  </a:moveTo>
                  <a:lnTo>
                    <a:pt x="3889338" y="2856748"/>
                  </a:lnTo>
                  <a:lnTo>
                    <a:pt x="3879552" y="2865433"/>
                  </a:lnTo>
                  <a:lnTo>
                    <a:pt x="3866503" y="2857058"/>
                  </a:lnTo>
                  <a:lnTo>
                    <a:pt x="3865525" y="2845582"/>
                  </a:lnTo>
                  <a:close/>
                  <a:moveTo>
                    <a:pt x="1378190" y="2819397"/>
                  </a:moveTo>
                  <a:lnTo>
                    <a:pt x="1384271" y="2826202"/>
                  </a:lnTo>
                  <a:lnTo>
                    <a:pt x="1377514" y="2838446"/>
                  </a:lnTo>
                  <a:lnTo>
                    <a:pt x="1370758" y="2834024"/>
                  </a:lnTo>
                  <a:lnTo>
                    <a:pt x="1368393" y="2823820"/>
                  </a:lnTo>
                  <a:close/>
                  <a:moveTo>
                    <a:pt x="1342224" y="2803518"/>
                  </a:moveTo>
                  <a:lnTo>
                    <a:pt x="1357279" y="2821795"/>
                  </a:lnTo>
                  <a:lnTo>
                    <a:pt x="1344734" y="2828923"/>
                  </a:lnTo>
                  <a:lnTo>
                    <a:pt x="1331875" y="2819010"/>
                  </a:lnTo>
                  <a:lnTo>
                    <a:pt x="1331875" y="2809712"/>
                  </a:lnTo>
                  <a:close/>
                  <a:moveTo>
                    <a:pt x="3807906" y="2778119"/>
                  </a:moveTo>
                  <a:lnTo>
                    <a:pt x="3833399" y="2780025"/>
                  </a:lnTo>
                  <a:lnTo>
                    <a:pt x="3843278" y="2793676"/>
                  </a:lnTo>
                  <a:lnTo>
                    <a:pt x="3849651" y="2810504"/>
                  </a:lnTo>
                  <a:lnTo>
                    <a:pt x="3844552" y="2813998"/>
                  </a:lnTo>
                  <a:lnTo>
                    <a:pt x="3839135" y="2808599"/>
                  </a:lnTo>
                  <a:lnTo>
                    <a:pt x="3830531" y="2814950"/>
                  </a:lnTo>
                  <a:lnTo>
                    <a:pt x="3823521" y="2827653"/>
                  </a:lnTo>
                  <a:lnTo>
                    <a:pt x="3817147" y="2838447"/>
                  </a:lnTo>
                  <a:lnTo>
                    <a:pt x="3804401" y="2838447"/>
                  </a:lnTo>
                  <a:lnTo>
                    <a:pt x="3793566" y="2829241"/>
                  </a:lnTo>
                  <a:lnTo>
                    <a:pt x="3795478" y="2813362"/>
                  </a:lnTo>
                  <a:lnTo>
                    <a:pt x="3778908" y="2810187"/>
                  </a:lnTo>
                  <a:lnTo>
                    <a:pt x="3765843" y="2808281"/>
                  </a:lnTo>
                  <a:lnTo>
                    <a:pt x="3762338" y="2800976"/>
                  </a:lnTo>
                  <a:lnTo>
                    <a:pt x="3780501" y="2795579"/>
                  </a:lnTo>
                  <a:lnTo>
                    <a:pt x="3793248" y="2795262"/>
                  </a:lnTo>
                  <a:lnTo>
                    <a:pt x="3802808" y="2786692"/>
                  </a:lnTo>
                  <a:close/>
                  <a:moveTo>
                    <a:pt x="1396971" y="2773356"/>
                  </a:moveTo>
                  <a:lnTo>
                    <a:pt x="1389329" y="2781295"/>
                  </a:lnTo>
                  <a:lnTo>
                    <a:pt x="1382682" y="2776589"/>
                  </a:lnTo>
                  <a:close/>
                  <a:moveTo>
                    <a:pt x="2732096" y="2773211"/>
                  </a:moveTo>
                  <a:lnTo>
                    <a:pt x="2750156" y="2804578"/>
                  </a:lnTo>
                  <a:lnTo>
                    <a:pt x="2750581" y="2804292"/>
                  </a:lnTo>
                  <a:lnTo>
                    <a:pt x="2732780" y="2773363"/>
                  </a:lnTo>
                  <a:close/>
                  <a:moveTo>
                    <a:pt x="3884258" y="2770182"/>
                  </a:moveTo>
                  <a:lnTo>
                    <a:pt x="3886163" y="2783610"/>
                  </a:lnTo>
                  <a:lnTo>
                    <a:pt x="3875685" y="2782673"/>
                  </a:lnTo>
                  <a:cubicBezTo>
                    <a:pt x="3875579" y="2782985"/>
                    <a:pt x="3875474" y="2783298"/>
                    <a:pt x="3875368" y="2783610"/>
                  </a:cubicBezTo>
                  <a:lnTo>
                    <a:pt x="3874098" y="2785484"/>
                  </a:lnTo>
                  <a:lnTo>
                    <a:pt x="3872510" y="2787358"/>
                  </a:lnTo>
                  <a:lnTo>
                    <a:pt x="3871240" y="2788607"/>
                  </a:lnTo>
                  <a:lnTo>
                    <a:pt x="3870288" y="2788920"/>
                  </a:lnTo>
                  <a:lnTo>
                    <a:pt x="3869653" y="2789232"/>
                  </a:lnTo>
                  <a:lnTo>
                    <a:pt x="3869335" y="2788920"/>
                  </a:lnTo>
                  <a:lnTo>
                    <a:pt x="3868065" y="2787983"/>
                  </a:lnTo>
                  <a:lnTo>
                    <a:pt x="3866795" y="2786421"/>
                  </a:lnTo>
                  <a:lnTo>
                    <a:pt x="3866160" y="2784860"/>
                  </a:lnTo>
                  <a:lnTo>
                    <a:pt x="3864573" y="2781112"/>
                  </a:lnTo>
                  <a:lnTo>
                    <a:pt x="3863938" y="2779863"/>
                  </a:lnTo>
                  <a:lnTo>
                    <a:pt x="3866160" y="2771431"/>
                  </a:lnTo>
                  <a:close/>
                  <a:moveTo>
                    <a:pt x="1338644" y="2765421"/>
                  </a:moveTo>
                  <a:lnTo>
                    <a:pt x="1354715" y="2768237"/>
                  </a:lnTo>
                  <a:lnTo>
                    <a:pt x="1360499" y="2776688"/>
                  </a:lnTo>
                  <a:lnTo>
                    <a:pt x="1357286" y="2788270"/>
                  </a:lnTo>
                  <a:lnTo>
                    <a:pt x="1363714" y="2796720"/>
                  </a:lnTo>
                  <a:lnTo>
                    <a:pt x="1379783" y="2783575"/>
                  </a:lnTo>
                  <a:lnTo>
                    <a:pt x="1389426" y="2792027"/>
                  </a:lnTo>
                  <a:lnTo>
                    <a:pt x="1395855" y="2797346"/>
                  </a:lnTo>
                  <a:lnTo>
                    <a:pt x="1409674" y="2792965"/>
                  </a:lnTo>
                  <a:lnTo>
                    <a:pt x="1404532" y="2806422"/>
                  </a:lnTo>
                  <a:lnTo>
                    <a:pt x="1389426" y="2809869"/>
                  </a:lnTo>
                  <a:lnTo>
                    <a:pt x="1382998" y="2792027"/>
                  </a:lnTo>
                  <a:lnTo>
                    <a:pt x="1357286" y="2807990"/>
                  </a:lnTo>
                  <a:lnTo>
                    <a:pt x="1349572" y="2801727"/>
                  </a:lnTo>
                  <a:lnTo>
                    <a:pt x="1338965" y="2800786"/>
                  </a:lnTo>
                  <a:lnTo>
                    <a:pt x="1330289" y="2789522"/>
                  </a:lnTo>
                  <a:close/>
                  <a:moveTo>
                    <a:pt x="4266528" y="2764378"/>
                  </a:moveTo>
                  <a:lnTo>
                    <a:pt x="4255416" y="2776749"/>
                  </a:lnTo>
                  <a:lnTo>
                    <a:pt x="4246843" y="2786583"/>
                  </a:lnTo>
                  <a:lnTo>
                    <a:pt x="4240493" y="2794194"/>
                  </a:lnTo>
                  <a:lnTo>
                    <a:pt x="4238588" y="2797365"/>
                  </a:lnTo>
                  <a:lnTo>
                    <a:pt x="4237001" y="2801168"/>
                  </a:lnTo>
                  <a:lnTo>
                    <a:pt x="4236048" y="2805297"/>
                  </a:lnTo>
                  <a:cubicBezTo>
                    <a:pt x="4235836" y="2806776"/>
                    <a:pt x="4235625" y="2808256"/>
                    <a:pt x="4235413" y="2809735"/>
                  </a:cubicBezTo>
                  <a:cubicBezTo>
                    <a:pt x="4235201" y="2811957"/>
                    <a:pt x="4234990" y="2814178"/>
                    <a:pt x="4234778" y="2816400"/>
                  </a:cubicBezTo>
                  <a:cubicBezTo>
                    <a:pt x="4234672" y="2817457"/>
                    <a:pt x="4234567" y="2818515"/>
                    <a:pt x="4234461" y="2819572"/>
                  </a:cubicBezTo>
                  <a:lnTo>
                    <a:pt x="4254146" y="2828459"/>
                  </a:lnTo>
                  <a:lnTo>
                    <a:pt x="4251606" y="2849076"/>
                  </a:lnTo>
                  <a:lnTo>
                    <a:pt x="4262401" y="2891579"/>
                  </a:lnTo>
                  <a:lnTo>
                    <a:pt x="4276371" y="2915372"/>
                  </a:lnTo>
                  <a:lnTo>
                    <a:pt x="4285578" y="2923936"/>
                  </a:lnTo>
                  <a:lnTo>
                    <a:pt x="4290658" y="2940748"/>
                  </a:lnTo>
                  <a:lnTo>
                    <a:pt x="4301453" y="2941065"/>
                  </a:lnTo>
                  <a:lnTo>
                    <a:pt x="4301578" y="2941217"/>
                  </a:lnTo>
                  <a:lnTo>
                    <a:pt x="4306221" y="2941461"/>
                  </a:lnTo>
                  <a:lnTo>
                    <a:pt x="4319241" y="2956380"/>
                  </a:lnTo>
                  <a:lnTo>
                    <a:pt x="4323369" y="2975426"/>
                  </a:lnTo>
                  <a:lnTo>
                    <a:pt x="4340199" y="2977966"/>
                  </a:lnTo>
                  <a:lnTo>
                    <a:pt x="4348773" y="2967807"/>
                  </a:lnTo>
                  <a:cubicBezTo>
                    <a:pt x="4348667" y="2962093"/>
                    <a:pt x="4348562" y="2956380"/>
                    <a:pt x="4348456" y="2950666"/>
                  </a:cubicBezTo>
                  <a:lnTo>
                    <a:pt x="4341787" y="2924319"/>
                  </a:lnTo>
                  <a:lnTo>
                    <a:pt x="4330990" y="2916701"/>
                  </a:lnTo>
                  <a:lnTo>
                    <a:pt x="4315112" y="2924002"/>
                  </a:lnTo>
                  <a:lnTo>
                    <a:pt x="4298282" y="2924319"/>
                  </a:lnTo>
                  <a:lnTo>
                    <a:pt x="4287803" y="2904956"/>
                  </a:lnTo>
                  <a:lnTo>
                    <a:pt x="4291296" y="2892258"/>
                  </a:lnTo>
                  <a:lnTo>
                    <a:pt x="4296059" y="2881148"/>
                  </a:lnTo>
                  <a:lnTo>
                    <a:pt x="4313525" y="2869719"/>
                  </a:lnTo>
                  <a:cubicBezTo>
                    <a:pt x="4313313" y="2860302"/>
                    <a:pt x="4313102" y="2850885"/>
                    <a:pt x="4312890" y="2841468"/>
                  </a:cubicBezTo>
                  <a:lnTo>
                    <a:pt x="4309396" y="2811629"/>
                  </a:lnTo>
                  <a:lnTo>
                    <a:pt x="4314477" y="2787822"/>
                  </a:lnTo>
                  <a:lnTo>
                    <a:pt x="4313842" y="2784012"/>
                  </a:lnTo>
                  <a:lnTo>
                    <a:pt x="4314747" y="2782557"/>
                  </a:lnTo>
                  <a:lnTo>
                    <a:pt x="4312883" y="2774845"/>
                  </a:lnTo>
                  <a:lnTo>
                    <a:pt x="4295421" y="2783093"/>
                  </a:lnTo>
                  <a:lnTo>
                    <a:pt x="4293833" y="2772624"/>
                  </a:lnTo>
                  <a:close/>
                  <a:moveTo>
                    <a:pt x="1361090" y="2755895"/>
                  </a:moveTo>
                  <a:lnTo>
                    <a:pt x="1374745" y="2758673"/>
                  </a:lnTo>
                  <a:lnTo>
                    <a:pt x="1365217" y="2767009"/>
                  </a:lnTo>
                  <a:lnTo>
                    <a:pt x="1358867" y="2760834"/>
                  </a:lnTo>
                  <a:close/>
                  <a:moveTo>
                    <a:pt x="1409438" y="2754306"/>
                  </a:moveTo>
                  <a:lnTo>
                    <a:pt x="1411262" y="2765420"/>
                  </a:lnTo>
                  <a:lnTo>
                    <a:pt x="1396971" y="2761379"/>
                  </a:lnTo>
                  <a:close/>
                  <a:moveTo>
                    <a:pt x="1423961" y="2730494"/>
                  </a:moveTo>
                  <a:lnTo>
                    <a:pt x="1419616" y="2737694"/>
                  </a:lnTo>
                  <a:lnTo>
                    <a:pt x="1398559" y="2752719"/>
                  </a:lnTo>
                  <a:cubicBezTo>
                    <a:pt x="1398782" y="2748545"/>
                    <a:pt x="1399004" y="2744372"/>
                    <a:pt x="1399227" y="2740198"/>
                  </a:cubicBezTo>
                  <a:lnTo>
                    <a:pt x="1410592" y="2730808"/>
                  </a:lnTo>
                  <a:close/>
                  <a:moveTo>
                    <a:pt x="1377050" y="2728907"/>
                  </a:moveTo>
                  <a:lnTo>
                    <a:pt x="1374767" y="2734996"/>
                  </a:lnTo>
                  <a:lnTo>
                    <a:pt x="1385859" y="2743825"/>
                  </a:lnTo>
                  <a:lnTo>
                    <a:pt x="1382923" y="2751131"/>
                  </a:lnTo>
                  <a:lnTo>
                    <a:pt x="1372483" y="2741391"/>
                  </a:lnTo>
                  <a:lnTo>
                    <a:pt x="1362043" y="2739260"/>
                  </a:lnTo>
                  <a:lnTo>
                    <a:pt x="1368241" y="2731039"/>
                  </a:lnTo>
                  <a:close/>
                  <a:moveTo>
                    <a:pt x="2164892" y="2724151"/>
                  </a:moveTo>
                  <a:lnTo>
                    <a:pt x="2168495" y="2736589"/>
                  </a:lnTo>
                  <a:lnTo>
                    <a:pt x="2163389" y="2754314"/>
                  </a:lnTo>
                  <a:lnTo>
                    <a:pt x="2157383" y="2749028"/>
                  </a:lnTo>
                  <a:lnTo>
                    <a:pt x="2160986" y="2729437"/>
                  </a:lnTo>
                  <a:close/>
                  <a:moveTo>
                    <a:pt x="4327488" y="2719966"/>
                  </a:moveTo>
                  <a:lnTo>
                    <a:pt x="4324631" y="2731387"/>
                  </a:lnTo>
                  <a:lnTo>
                    <a:pt x="4318281" y="2738683"/>
                  </a:lnTo>
                  <a:lnTo>
                    <a:pt x="4321773" y="2741538"/>
                  </a:lnTo>
                  <a:lnTo>
                    <a:pt x="4328442" y="2741272"/>
                  </a:lnTo>
                  <a:cubicBezTo>
                    <a:pt x="4328445" y="2741234"/>
                    <a:pt x="4328447" y="2741196"/>
                    <a:pt x="4328450" y="2741158"/>
                  </a:cubicBezTo>
                  <a:lnTo>
                    <a:pt x="4334483" y="2740523"/>
                  </a:lnTo>
                  <a:lnTo>
                    <a:pt x="4337341" y="2744333"/>
                  </a:lnTo>
                  <a:lnTo>
                    <a:pt x="4332578" y="2758299"/>
                  </a:lnTo>
                  <a:lnTo>
                    <a:pt x="4344962" y="2741476"/>
                  </a:lnTo>
                  <a:lnTo>
                    <a:pt x="4339564" y="2735126"/>
                  </a:lnTo>
                  <a:lnTo>
                    <a:pt x="4346233" y="2732904"/>
                  </a:lnTo>
                  <a:lnTo>
                    <a:pt x="4338929" y="2726874"/>
                  </a:lnTo>
                  <a:lnTo>
                    <a:pt x="4330355" y="2721794"/>
                  </a:lnTo>
                  <a:cubicBezTo>
                    <a:pt x="4330371" y="2721633"/>
                    <a:pt x="4330388" y="2721471"/>
                    <a:pt x="4330404" y="2721310"/>
                  </a:cubicBezTo>
                  <a:close/>
                  <a:moveTo>
                    <a:pt x="3421026" y="2717795"/>
                  </a:moveTo>
                  <a:lnTo>
                    <a:pt x="3419502" y="2733233"/>
                  </a:lnTo>
                  <a:lnTo>
                    <a:pt x="3412190" y="2746371"/>
                  </a:lnTo>
                  <a:lnTo>
                    <a:pt x="3403050" y="2734218"/>
                  </a:lnTo>
                  <a:lnTo>
                    <a:pt x="3396042" y="2735861"/>
                  </a:lnTo>
                  <a:lnTo>
                    <a:pt x="3390863" y="2722724"/>
                  </a:lnTo>
                  <a:lnTo>
                    <a:pt x="3403050" y="2724693"/>
                  </a:lnTo>
                  <a:close/>
                  <a:moveTo>
                    <a:pt x="3342285" y="2709858"/>
                  </a:moveTo>
                  <a:lnTo>
                    <a:pt x="3349588" y="2718830"/>
                  </a:lnTo>
                  <a:lnTo>
                    <a:pt x="3337840" y="2725733"/>
                  </a:lnTo>
                  <a:lnTo>
                    <a:pt x="3327363" y="2714687"/>
                  </a:lnTo>
                  <a:close/>
                  <a:moveTo>
                    <a:pt x="3433725" y="2679697"/>
                  </a:moveTo>
                  <a:lnTo>
                    <a:pt x="3429527" y="2689174"/>
                  </a:lnTo>
                  <a:lnTo>
                    <a:pt x="3426298" y="2696367"/>
                  </a:lnTo>
                  <a:lnTo>
                    <a:pt x="3424361" y="2701596"/>
                  </a:lnTo>
                  <a:lnTo>
                    <a:pt x="3424038" y="2701922"/>
                  </a:lnTo>
                  <a:lnTo>
                    <a:pt x="3423715" y="2701922"/>
                  </a:lnTo>
                  <a:lnTo>
                    <a:pt x="3422101" y="2701268"/>
                  </a:lnTo>
                  <a:lnTo>
                    <a:pt x="3420809" y="2699306"/>
                  </a:lnTo>
                  <a:lnTo>
                    <a:pt x="3418872" y="2697020"/>
                  </a:lnTo>
                  <a:lnTo>
                    <a:pt x="3415643" y="2692771"/>
                  </a:lnTo>
                  <a:lnTo>
                    <a:pt x="3414675" y="2690483"/>
                  </a:lnTo>
                  <a:close/>
                  <a:moveTo>
                    <a:pt x="2171036" y="2678115"/>
                  </a:moveTo>
                  <a:lnTo>
                    <a:pt x="2181830" y="2678115"/>
                  </a:lnTo>
                  <a:lnTo>
                    <a:pt x="2174210" y="2694674"/>
                  </a:lnTo>
                  <a:lnTo>
                    <a:pt x="2185958" y="2700844"/>
                  </a:lnTo>
                  <a:lnTo>
                    <a:pt x="2190720" y="2708312"/>
                  </a:lnTo>
                  <a:lnTo>
                    <a:pt x="2182149" y="2715780"/>
                  </a:lnTo>
                  <a:lnTo>
                    <a:pt x="2188498" y="2735262"/>
                  </a:lnTo>
                  <a:lnTo>
                    <a:pt x="2181194" y="2732015"/>
                  </a:lnTo>
                  <a:lnTo>
                    <a:pt x="2166272" y="2715130"/>
                  </a:lnTo>
                  <a:lnTo>
                    <a:pt x="2163733" y="2692401"/>
                  </a:lnTo>
                  <a:close/>
                  <a:moveTo>
                    <a:pt x="2164568" y="2619379"/>
                  </a:moveTo>
                  <a:lnTo>
                    <a:pt x="2170249" y="2620019"/>
                  </a:lnTo>
                  <a:lnTo>
                    <a:pt x="2179607" y="2637322"/>
                  </a:lnTo>
                  <a:lnTo>
                    <a:pt x="2175263" y="2654303"/>
                  </a:lnTo>
                  <a:lnTo>
                    <a:pt x="2160558" y="2630913"/>
                  </a:lnTo>
                  <a:close/>
                  <a:moveTo>
                    <a:pt x="2201425" y="2586041"/>
                  </a:moveTo>
                  <a:lnTo>
                    <a:pt x="2209771" y="2586041"/>
                  </a:lnTo>
                  <a:lnTo>
                    <a:pt x="2207915" y="2605552"/>
                  </a:lnTo>
                  <a:lnTo>
                    <a:pt x="2181644" y="2628902"/>
                  </a:lnTo>
                  <a:lnTo>
                    <a:pt x="2174844" y="2611949"/>
                  </a:lnTo>
                  <a:lnTo>
                    <a:pt x="2180100" y="2596276"/>
                  </a:lnTo>
                  <a:close/>
                  <a:moveTo>
                    <a:pt x="2148426" y="2586041"/>
                  </a:moveTo>
                  <a:lnTo>
                    <a:pt x="2154587" y="2587629"/>
                  </a:lnTo>
                  <a:lnTo>
                    <a:pt x="2166908" y="2597153"/>
                  </a:lnTo>
                  <a:lnTo>
                    <a:pt x="2158593" y="2609854"/>
                  </a:lnTo>
                  <a:lnTo>
                    <a:pt x="2152430" y="2613028"/>
                  </a:lnTo>
                  <a:lnTo>
                    <a:pt x="2146270" y="2598423"/>
                  </a:lnTo>
                  <a:close/>
                  <a:moveTo>
                    <a:pt x="3682894" y="2570157"/>
                  </a:moveTo>
                  <a:lnTo>
                    <a:pt x="3694076" y="2582121"/>
                  </a:lnTo>
                  <a:lnTo>
                    <a:pt x="3689417" y="2587620"/>
                  </a:lnTo>
                  <a:lnTo>
                    <a:pt x="3679788" y="2582121"/>
                  </a:lnTo>
                  <a:close/>
                  <a:moveTo>
                    <a:pt x="3730905" y="2559046"/>
                  </a:moveTo>
                  <a:lnTo>
                    <a:pt x="3735350" y="2566983"/>
                  </a:lnTo>
                  <a:lnTo>
                    <a:pt x="3733445" y="2579682"/>
                  </a:lnTo>
                  <a:lnTo>
                    <a:pt x="3722650" y="2562220"/>
                  </a:lnTo>
                  <a:close/>
                  <a:moveTo>
                    <a:pt x="3713237" y="2559046"/>
                  </a:moveTo>
                  <a:lnTo>
                    <a:pt x="3716301" y="2571115"/>
                  </a:lnTo>
                  <a:lnTo>
                    <a:pt x="3704965" y="2582856"/>
                  </a:lnTo>
                  <a:lnTo>
                    <a:pt x="3698838" y="2569810"/>
                  </a:lnTo>
                  <a:lnTo>
                    <a:pt x="3699757" y="2564591"/>
                  </a:lnTo>
                  <a:close/>
                  <a:moveTo>
                    <a:pt x="3751833" y="2544760"/>
                  </a:moveTo>
                  <a:lnTo>
                    <a:pt x="3757575" y="2551108"/>
                  </a:lnTo>
                  <a:lnTo>
                    <a:pt x="3756224" y="2566981"/>
                  </a:lnTo>
                  <a:lnTo>
                    <a:pt x="3748793" y="2573332"/>
                  </a:lnTo>
                  <a:lnTo>
                    <a:pt x="3741700" y="2562855"/>
                  </a:lnTo>
                  <a:close/>
                  <a:moveTo>
                    <a:pt x="3826834" y="2541584"/>
                  </a:moveTo>
                  <a:lnTo>
                    <a:pt x="3829013" y="2550995"/>
                  </a:lnTo>
                  <a:lnTo>
                    <a:pt x="3819052" y="2563541"/>
                  </a:lnTo>
                  <a:lnTo>
                    <a:pt x="3813760" y="2568873"/>
                  </a:lnTo>
                  <a:lnTo>
                    <a:pt x="3810648" y="2582361"/>
                  </a:lnTo>
                  <a:lnTo>
                    <a:pt x="3808780" y="2593970"/>
                  </a:lnTo>
                  <a:lnTo>
                    <a:pt x="3795395" y="2588949"/>
                  </a:lnTo>
                  <a:lnTo>
                    <a:pt x="3790103" y="2582361"/>
                  </a:lnTo>
                  <a:lnTo>
                    <a:pt x="3781388" y="2570128"/>
                  </a:lnTo>
                  <a:lnTo>
                    <a:pt x="3787925" y="2563854"/>
                  </a:lnTo>
                  <a:lnTo>
                    <a:pt x="3815939" y="2550995"/>
                  </a:lnTo>
                  <a:close/>
                  <a:moveTo>
                    <a:pt x="2138139" y="2532068"/>
                  </a:moveTo>
                  <a:lnTo>
                    <a:pt x="2144896" y="2548103"/>
                  </a:lnTo>
                  <a:lnTo>
                    <a:pt x="2152621" y="2563818"/>
                  </a:lnTo>
                  <a:lnTo>
                    <a:pt x="2132025" y="2553556"/>
                  </a:lnTo>
                  <a:lnTo>
                    <a:pt x="2128806" y="2539442"/>
                  </a:lnTo>
                  <a:close/>
                  <a:moveTo>
                    <a:pt x="3770127" y="2525711"/>
                  </a:moveTo>
                  <a:lnTo>
                    <a:pt x="3779801" y="2530439"/>
                  </a:lnTo>
                  <a:lnTo>
                    <a:pt x="3779801" y="2539220"/>
                  </a:lnTo>
                  <a:lnTo>
                    <a:pt x="3769482" y="2541584"/>
                  </a:lnTo>
                  <a:lnTo>
                    <a:pt x="3759163" y="2530439"/>
                  </a:lnTo>
                  <a:close/>
                  <a:moveTo>
                    <a:pt x="1526042" y="2514597"/>
                  </a:moveTo>
                  <a:lnTo>
                    <a:pt x="1532424" y="2520947"/>
                  </a:lnTo>
                  <a:lnTo>
                    <a:pt x="1541994" y="2516503"/>
                  </a:lnTo>
                  <a:lnTo>
                    <a:pt x="1549652" y="2522534"/>
                  </a:lnTo>
                  <a:lnTo>
                    <a:pt x="1540399" y="2528884"/>
                  </a:lnTo>
                  <a:lnTo>
                    <a:pt x="1547738" y="2543806"/>
                  </a:lnTo>
                  <a:lnTo>
                    <a:pt x="1540399" y="2547933"/>
                  </a:lnTo>
                  <a:lnTo>
                    <a:pt x="1539123" y="2555552"/>
                  </a:lnTo>
                  <a:lnTo>
                    <a:pt x="1557308" y="2564759"/>
                  </a:lnTo>
                  <a:lnTo>
                    <a:pt x="1554436" y="2573331"/>
                  </a:lnTo>
                  <a:lnTo>
                    <a:pt x="1550289" y="2567934"/>
                  </a:lnTo>
                  <a:lnTo>
                    <a:pt x="1544866" y="2576505"/>
                  </a:lnTo>
                  <a:lnTo>
                    <a:pt x="1544866" y="2598732"/>
                  </a:lnTo>
                  <a:lnTo>
                    <a:pt x="1535614" y="2612385"/>
                  </a:lnTo>
                  <a:lnTo>
                    <a:pt x="1530190" y="2627309"/>
                  </a:lnTo>
                  <a:lnTo>
                    <a:pt x="1518705" y="2620005"/>
                  </a:lnTo>
                  <a:lnTo>
                    <a:pt x="1529870" y="2595556"/>
                  </a:lnTo>
                  <a:lnTo>
                    <a:pt x="1532104" y="2571426"/>
                  </a:lnTo>
                  <a:lnTo>
                    <a:pt x="1531147" y="2564124"/>
                  </a:lnTo>
                  <a:lnTo>
                    <a:pt x="1522534" y="2562855"/>
                  </a:lnTo>
                  <a:lnTo>
                    <a:pt x="1510728" y="2578728"/>
                  </a:lnTo>
                  <a:lnTo>
                    <a:pt x="1490631" y="2561267"/>
                  </a:lnTo>
                  <a:cubicBezTo>
                    <a:pt x="1490950" y="2557669"/>
                    <a:pt x="1491268" y="2554070"/>
                    <a:pt x="1491587" y="2550472"/>
                  </a:cubicBezTo>
                  <a:lnTo>
                    <a:pt x="1513604" y="2544123"/>
                  </a:lnTo>
                  <a:lnTo>
                    <a:pt x="1519023" y="2550472"/>
                  </a:lnTo>
                  <a:lnTo>
                    <a:pt x="1520938" y="2544123"/>
                  </a:lnTo>
                  <a:lnTo>
                    <a:pt x="1516791" y="2536822"/>
                  </a:lnTo>
                  <a:lnTo>
                    <a:pt x="1520938" y="2521900"/>
                  </a:lnTo>
                  <a:close/>
                  <a:moveTo>
                    <a:pt x="3554357" y="2513011"/>
                  </a:moveTo>
                  <a:lnTo>
                    <a:pt x="3581363" y="2544986"/>
                  </a:lnTo>
                  <a:lnTo>
                    <a:pt x="3565842" y="2543105"/>
                  </a:lnTo>
                  <a:lnTo>
                    <a:pt x="3567084" y="2558779"/>
                  </a:lnTo>
                  <a:lnTo>
                    <a:pt x="3559013" y="2560659"/>
                  </a:lnTo>
                  <a:cubicBezTo>
                    <a:pt x="3559324" y="2563794"/>
                    <a:pt x="3559634" y="2566929"/>
                    <a:pt x="3559945" y="2570064"/>
                  </a:cubicBezTo>
                  <a:lnTo>
                    <a:pt x="3575465" y="2578214"/>
                  </a:lnTo>
                  <a:lnTo>
                    <a:pt x="3568636" y="2587620"/>
                  </a:lnTo>
                  <a:lnTo>
                    <a:pt x="3559945" y="2574453"/>
                  </a:lnTo>
                  <a:lnTo>
                    <a:pt x="3542562" y="2576647"/>
                  </a:lnTo>
                  <a:lnTo>
                    <a:pt x="3533870" y="2561286"/>
                  </a:lnTo>
                  <a:lnTo>
                    <a:pt x="3525800" y="2545299"/>
                  </a:lnTo>
                  <a:lnTo>
                    <a:pt x="3525800" y="2535895"/>
                  </a:lnTo>
                  <a:lnTo>
                    <a:pt x="3538216" y="2547493"/>
                  </a:lnTo>
                  <a:lnTo>
                    <a:pt x="3542251" y="2538089"/>
                  </a:lnTo>
                  <a:lnTo>
                    <a:pt x="3544114" y="2526491"/>
                  </a:lnTo>
                  <a:lnTo>
                    <a:pt x="3553426" y="2531820"/>
                  </a:lnTo>
                  <a:lnTo>
                    <a:pt x="3555599" y="2521476"/>
                  </a:lnTo>
                  <a:lnTo>
                    <a:pt x="3550322" y="2514892"/>
                  </a:lnTo>
                  <a:close/>
                  <a:moveTo>
                    <a:pt x="3405150" y="2508248"/>
                  </a:moveTo>
                  <a:lnTo>
                    <a:pt x="3421025" y="2526734"/>
                  </a:lnTo>
                  <a:lnTo>
                    <a:pt x="3417850" y="2532062"/>
                  </a:lnTo>
                  <a:lnTo>
                    <a:pt x="3407372" y="2523916"/>
                  </a:lnTo>
                  <a:close/>
                  <a:moveTo>
                    <a:pt x="3729877" y="2501897"/>
                  </a:moveTo>
                  <a:lnTo>
                    <a:pt x="3742150" y="2505753"/>
                  </a:lnTo>
                  <a:lnTo>
                    <a:pt x="3746463" y="2525336"/>
                  </a:lnTo>
                  <a:lnTo>
                    <a:pt x="3731204" y="2530473"/>
                  </a:lnTo>
                  <a:lnTo>
                    <a:pt x="3724569" y="2524053"/>
                  </a:lnTo>
                  <a:cubicBezTo>
                    <a:pt x="3724459" y="2518167"/>
                    <a:pt x="3724348" y="2512280"/>
                    <a:pt x="3724238" y="2506394"/>
                  </a:cubicBezTo>
                  <a:close/>
                  <a:moveTo>
                    <a:pt x="1524271" y="2489194"/>
                  </a:moveTo>
                  <a:cubicBezTo>
                    <a:pt x="1524699" y="2495957"/>
                    <a:pt x="1525128" y="2502719"/>
                    <a:pt x="1525556" y="2509482"/>
                  </a:cubicBezTo>
                  <a:lnTo>
                    <a:pt x="1516234" y="2518173"/>
                  </a:lnTo>
                  <a:lnTo>
                    <a:pt x="1508511" y="2535234"/>
                  </a:lnTo>
                  <a:lnTo>
                    <a:pt x="1500155" y="2531049"/>
                  </a:lnTo>
                  <a:lnTo>
                    <a:pt x="1512699" y="2514954"/>
                  </a:lnTo>
                  <a:lnTo>
                    <a:pt x="1506262" y="2504322"/>
                  </a:lnTo>
                  <a:lnTo>
                    <a:pt x="1510444" y="2490483"/>
                  </a:lnTo>
                  <a:close/>
                  <a:moveTo>
                    <a:pt x="1565246" y="2471735"/>
                  </a:moveTo>
                  <a:lnTo>
                    <a:pt x="1558483" y="2484432"/>
                  </a:lnTo>
                  <a:lnTo>
                    <a:pt x="1557308" y="2473640"/>
                  </a:lnTo>
                  <a:close/>
                  <a:moveTo>
                    <a:pt x="2108170" y="2470155"/>
                  </a:moveTo>
                  <a:lnTo>
                    <a:pt x="2128143" y="2489058"/>
                  </a:lnTo>
                  <a:cubicBezTo>
                    <a:pt x="2128364" y="2494397"/>
                    <a:pt x="2128586" y="2499737"/>
                    <a:pt x="2128807" y="2505076"/>
                  </a:cubicBezTo>
                  <a:lnTo>
                    <a:pt x="2111832" y="2493538"/>
                  </a:lnTo>
                  <a:close/>
                  <a:moveTo>
                    <a:pt x="1542198" y="2470150"/>
                  </a:moveTo>
                  <a:lnTo>
                    <a:pt x="1550929" y="2477076"/>
                  </a:lnTo>
                  <a:lnTo>
                    <a:pt x="1552544" y="2495974"/>
                  </a:lnTo>
                  <a:lnTo>
                    <a:pt x="1548020" y="2504475"/>
                  </a:lnTo>
                  <a:lnTo>
                    <a:pt x="1537345" y="2509836"/>
                  </a:lnTo>
                  <a:lnTo>
                    <a:pt x="1535082" y="2498175"/>
                  </a:lnTo>
                  <a:lnTo>
                    <a:pt x="1538963" y="2477393"/>
                  </a:lnTo>
                  <a:close/>
                  <a:moveTo>
                    <a:pt x="2122457" y="2457455"/>
                  </a:moveTo>
                  <a:lnTo>
                    <a:pt x="2138153" y="2465247"/>
                  </a:lnTo>
                  <a:lnTo>
                    <a:pt x="2142234" y="2459012"/>
                  </a:lnTo>
                  <a:lnTo>
                    <a:pt x="2154791" y="2472733"/>
                  </a:lnTo>
                  <a:lnTo>
                    <a:pt x="2169545" y="2474291"/>
                  </a:lnTo>
                  <a:lnTo>
                    <a:pt x="2178021" y="2481772"/>
                  </a:lnTo>
                  <a:lnTo>
                    <a:pt x="2148512" y="2492376"/>
                  </a:lnTo>
                  <a:lnTo>
                    <a:pt x="2127481" y="2475850"/>
                  </a:lnTo>
                  <a:close/>
                  <a:moveTo>
                    <a:pt x="1550604" y="2444749"/>
                  </a:moveTo>
                  <a:lnTo>
                    <a:pt x="1557308" y="2453507"/>
                  </a:lnTo>
                  <a:lnTo>
                    <a:pt x="1550019" y="2466975"/>
                  </a:lnTo>
                  <a:lnTo>
                    <a:pt x="1543021" y="2460578"/>
                  </a:lnTo>
                  <a:close/>
                  <a:moveTo>
                    <a:pt x="2109853" y="2386019"/>
                  </a:moveTo>
                  <a:lnTo>
                    <a:pt x="2120870" y="2400025"/>
                  </a:lnTo>
                  <a:lnTo>
                    <a:pt x="2108936" y="2417767"/>
                  </a:lnTo>
                  <a:lnTo>
                    <a:pt x="2097918" y="2409675"/>
                  </a:lnTo>
                  <a:lnTo>
                    <a:pt x="2095470" y="2397535"/>
                  </a:lnTo>
                  <a:lnTo>
                    <a:pt x="2105570" y="2395357"/>
                  </a:lnTo>
                  <a:close/>
                  <a:moveTo>
                    <a:pt x="2152737" y="2320930"/>
                  </a:moveTo>
                  <a:lnTo>
                    <a:pt x="2168495" y="2326823"/>
                  </a:lnTo>
                  <a:lnTo>
                    <a:pt x="2162192" y="2336131"/>
                  </a:lnTo>
                  <a:lnTo>
                    <a:pt x="2146118" y="2334268"/>
                  </a:lnTo>
                  <a:lnTo>
                    <a:pt x="2127524" y="2347918"/>
                  </a:lnTo>
                  <a:lnTo>
                    <a:pt x="2125633" y="2341713"/>
                  </a:lnTo>
                  <a:close/>
                  <a:moveTo>
                    <a:pt x="2132312" y="2239963"/>
                  </a:moveTo>
                  <a:lnTo>
                    <a:pt x="2144684" y="2252345"/>
                  </a:lnTo>
                  <a:lnTo>
                    <a:pt x="2123344" y="2265364"/>
                  </a:lnTo>
                  <a:lnTo>
                    <a:pt x="2120870" y="2251711"/>
                  </a:lnTo>
                  <a:close/>
                  <a:moveTo>
                    <a:pt x="2164060" y="2190748"/>
                  </a:moveTo>
                  <a:lnTo>
                    <a:pt x="2173257" y="2205972"/>
                  </a:lnTo>
                  <a:lnTo>
                    <a:pt x="2159135" y="2212976"/>
                  </a:lnTo>
                  <a:lnTo>
                    <a:pt x="2150266" y="2203839"/>
                  </a:lnTo>
                  <a:lnTo>
                    <a:pt x="2144683" y="2191052"/>
                  </a:lnTo>
                  <a:close/>
                  <a:moveTo>
                    <a:pt x="2180785" y="2185982"/>
                  </a:moveTo>
                  <a:lnTo>
                    <a:pt x="2193581" y="2195133"/>
                  </a:lnTo>
                  <a:lnTo>
                    <a:pt x="2196141" y="2205858"/>
                  </a:lnTo>
                  <a:lnTo>
                    <a:pt x="2215976" y="2190085"/>
                  </a:lnTo>
                  <a:lnTo>
                    <a:pt x="2231972" y="2195762"/>
                  </a:lnTo>
                  <a:lnTo>
                    <a:pt x="2235170" y="2202388"/>
                  </a:lnTo>
                  <a:lnTo>
                    <a:pt x="2219175" y="2206490"/>
                  </a:lnTo>
                  <a:lnTo>
                    <a:pt x="2232931" y="2212798"/>
                  </a:lnTo>
                  <a:lnTo>
                    <a:pt x="2230372" y="2220054"/>
                  </a:lnTo>
                  <a:lnTo>
                    <a:pt x="2182064" y="2224786"/>
                  </a:lnTo>
                  <a:lnTo>
                    <a:pt x="2162230" y="2235198"/>
                  </a:lnTo>
                  <a:lnTo>
                    <a:pt x="2151032" y="2219738"/>
                  </a:lnTo>
                  <a:lnTo>
                    <a:pt x="2166069" y="2217846"/>
                  </a:lnTo>
                  <a:lnTo>
                    <a:pt x="2176626" y="2207119"/>
                  </a:lnTo>
                  <a:lnTo>
                    <a:pt x="2186223" y="2207750"/>
                  </a:lnTo>
                  <a:close/>
                  <a:moveTo>
                    <a:pt x="2198341" y="2157407"/>
                  </a:moveTo>
                  <a:lnTo>
                    <a:pt x="2201832" y="2171006"/>
                  </a:lnTo>
                  <a:lnTo>
                    <a:pt x="2185958" y="2179632"/>
                  </a:lnTo>
                  <a:lnTo>
                    <a:pt x="2188815" y="2160724"/>
                  </a:lnTo>
                  <a:close/>
                  <a:moveTo>
                    <a:pt x="5024403" y="2154231"/>
                  </a:moveTo>
                  <a:lnTo>
                    <a:pt x="5025991" y="2172774"/>
                  </a:lnTo>
                  <a:lnTo>
                    <a:pt x="5021228" y="2190992"/>
                  </a:lnTo>
                  <a:lnTo>
                    <a:pt x="5011703" y="2193919"/>
                  </a:lnTo>
                  <a:lnTo>
                    <a:pt x="5006941" y="2170172"/>
                  </a:lnTo>
                  <a:lnTo>
                    <a:pt x="5013608" y="2158460"/>
                  </a:lnTo>
                  <a:close/>
                  <a:moveTo>
                    <a:pt x="2249459" y="2125656"/>
                  </a:moveTo>
                  <a:lnTo>
                    <a:pt x="2249459" y="2130622"/>
                  </a:lnTo>
                  <a:lnTo>
                    <a:pt x="2228670" y="2146449"/>
                  </a:lnTo>
                  <a:lnTo>
                    <a:pt x="2227725" y="2156692"/>
                  </a:lnTo>
                  <a:lnTo>
                    <a:pt x="2218275" y="2166932"/>
                  </a:lnTo>
                  <a:lnTo>
                    <a:pt x="2210715" y="2153898"/>
                  </a:lnTo>
                  <a:cubicBezTo>
                    <a:pt x="2210400" y="2147691"/>
                    <a:pt x="2210086" y="2141484"/>
                    <a:pt x="2209771" y="2135277"/>
                  </a:cubicBezTo>
                  <a:lnTo>
                    <a:pt x="2222370" y="2136209"/>
                  </a:lnTo>
                  <a:close/>
                  <a:moveTo>
                    <a:pt x="2273905" y="2119307"/>
                  </a:moveTo>
                  <a:lnTo>
                    <a:pt x="2281208" y="2129645"/>
                  </a:lnTo>
                  <a:lnTo>
                    <a:pt x="2263110" y="2132006"/>
                  </a:lnTo>
                  <a:lnTo>
                    <a:pt x="2258983" y="2121079"/>
                  </a:lnTo>
                  <a:close/>
                  <a:moveTo>
                    <a:pt x="2280256" y="2095494"/>
                  </a:moveTo>
                  <a:lnTo>
                    <a:pt x="2287559" y="2097758"/>
                  </a:lnTo>
                  <a:lnTo>
                    <a:pt x="2274858" y="2112957"/>
                  </a:lnTo>
                  <a:lnTo>
                    <a:pt x="2258983" y="2108752"/>
                  </a:lnTo>
                  <a:lnTo>
                    <a:pt x="2261205" y="2097110"/>
                  </a:lnTo>
                  <a:close/>
                  <a:moveTo>
                    <a:pt x="2292002" y="2065330"/>
                  </a:moveTo>
                  <a:lnTo>
                    <a:pt x="2312959" y="2076808"/>
                  </a:lnTo>
                  <a:lnTo>
                    <a:pt x="2302798" y="2092318"/>
                  </a:lnTo>
                  <a:lnTo>
                    <a:pt x="2285972" y="2083011"/>
                  </a:lnTo>
                  <a:close/>
                  <a:moveTo>
                    <a:pt x="3672802" y="1939932"/>
                  </a:moveTo>
                  <a:lnTo>
                    <a:pt x="3695345" y="1940896"/>
                  </a:lnTo>
                  <a:lnTo>
                    <a:pt x="3700425" y="1952481"/>
                  </a:lnTo>
                  <a:lnTo>
                    <a:pt x="3688995" y="1950871"/>
                  </a:lnTo>
                  <a:lnTo>
                    <a:pt x="3692170" y="1959881"/>
                  </a:lnTo>
                  <a:lnTo>
                    <a:pt x="3677247" y="1963742"/>
                  </a:lnTo>
                  <a:lnTo>
                    <a:pt x="3668675" y="1946366"/>
                  </a:lnTo>
                  <a:close/>
                  <a:moveTo>
                    <a:pt x="2423473" y="1893885"/>
                  </a:moveTo>
                  <a:lnTo>
                    <a:pt x="2443134" y="1915792"/>
                  </a:lnTo>
                  <a:lnTo>
                    <a:pt x="2443134" y="1924364"/>
                  </a:lnTo>
                  <a:lnTo>
                    <a:pt x="2432836" y="1928810"/>
                  </a:lnTo>
                  <a:lnTo>
                    <a:pt x="2423473" y="1914204"/>
                  </a:lnTo>
                  <a:lnTo>
                    <a:pt x="2406622" y="1904997"/>
                  </a:lnTo>
                  <a:lnTo>
                    <a:pt x="2424410" y="1904679"/>
                  </a:lnTo>
                  <a:cubicBezTo>
                    <a:pt x="2424098" y="1901081"/>
                    <a:pt x="2423785" y="1897483"/>
                    <a:pt x="2423473" y="1893885"/>
                  </a:cubicBezTo>
                  <a:close/>
                  <a:moveTo>
                    <a:pt x="2486201" y="1830386"/>
                  </a:moveTo>
                  <a:lnTo>
                    <a:pt x="2497270" y="1855692"/>
                  </a:lnTo>
                  <a:lnTo>
                    <a:pt x="2519408" y="1854731"/>
                  </a:lnTo>
                  <a:lnTo>
                    <a:pt x="2519408" y="1862100"/>
                  </a:lnTo>
                  <a:lnTo>
                    <a:pt x="2538384" y="1871390"/>
                  </a:lnTo>
                  <a:lnTo>
                    <a:pt x="2526683" y="1872351"/>
                  </a:lnTo>
                  <a:lnTo>
                    <a:pt x="2515613" y="1886447"/>
                  </a:lnTo>
                  <a:lnTo>
                    <a:pt x="2494424" y="1884524"/>
                  </a:lnTo>
                  <a:lnTo>
                    <a:pt x="2481773" y="1899581"/>
                  </a:lnTo>
                  <a:lnTo>
                    <a:pt x="2466909" y="1901823"/>
                  </a:lnTo>
                  <a:lnTo>
                    <a:pt x="2457421" y="1886126"/>
                  </a:lnTo>
                  <a:lnTo>
                    <a:pt x="2465643" y="1873312"/>
                  </a:lnTo>
                  <a:lnTo>
                    <a:pt x="2489996" y="1878117"/>
                  </a:lnTo>
                  <a:lnTo>
                    <a:pt x="2480192" y="1861459"/>
                  </a:lnTo>
                  <a:lnTo>
                    <a:pt x="2492842" y="1857935"/>
                  </a:lnTo>
                  <a:lnTo>
                    <a:pt x="2459002" y="1847363"/>
                  </a:lnTo>
                  <a:lnTo>
                    <a:pt x="2482407" y="1843199"/>
                  </a:lnTo>
                  <a:close/>
                  <a:moveTo>
                    <a:pt x="3837960" y="1809756"/>
                  </a:moveTo>
                  <a:lnTo>
                    <a:pt x="3848063" y="1824547"/>
                  </a:lnTo>
                  <a:lnTo>
                    <a:pt x="3840654" y="1835157"/>
                  </a:lnTo>
                  <a:lnTo>
                    <a:pt x="3825838" y="1826797"/>
                  </a:lnTo>
                  <a:close/>
                  <a:moveTo>
                    <a:pt x="4013480" y="1541468"/>
                  </a:moveTo>
                  <a:lnTo>
                    <a:pt x="4030625" y="1544222"/>
                  </a:lnTo>
                  <a:lnTo>
                    <a:pt x="4046500" y="1546364"/>
                  </a:lnTo>
                  <a:lnTo>
                    <a:pt x="4042372" y="1550343"/>
                  </a:lnTo>
                  <a:lnTo>
                    <a:pt x="4030625" y="1554627"/>
                  </a:lnTo>
                  <a:lnTo>
                    <a:pt x="4032847" y="1564726"/>
                  </a:lnTo>
                  <a:lnTo>
                    <a:pt x="4027450" y="1566868"/>
                  </a:lnTo>
                  <a:lnTo>
                    <a:pt x="4018877" y="1554627"/>
                  </a:lnTo>
                  <a:lnTo>
                    <a:pt x="4016655" y="1563808"/>
                  </a:lnTo>
                  <a:lnTo>
                    <a:pt x="4005225" y="1557687"/>
                  </a:lnTo>
                  <a:lnTo>
                    <a:pt x="4005225" y="1546670"/>
                  </a:lnTo>
                  <a:close/>
                  <a:moveTo>
                    <a:pt x="5063053" y="1519232"/>
                  </a:moveTo>
                  <a:lnTo>
                    <a:pt x="5070842" y="1527746"/>
                  </a:lnTo>
                  <a:lnTo>
                    <a:pt x="5067414" y="1537522"/>
                  </a:lnTo>
                  <a:lnTo>
                    <a:pt x="5075204" y="1546351"/>
                  </a:lnTo>
                  <a:lnTo>
                    <a:pt x="5068349" y="1565270"/>
                  </a:lnTo>
                  <a:lnTo>
                    <a:pt x="5062741" y="1548243"/>
                  </a:lnTo>
                  <a:lnTo>
                    <a:pt x="5041866" y="1538152"/>
                  </a:lnTo>
                  <a:lnTo>
                    <a:pt x="5048720" y="1523332"/>
                  </a:lnTo>
                  <a:lnTo>
                    <a:pt x="5056198" y="1530584"/>
                  </a:lnTo>
                  <a:close/>
                  <a:moveTo>
                    <a:pt x="5070441" y="1517646"/>
                  </a:moveTo>
                  <a:lnTo>
                    <a:pt x="5086316" y="1521333"/>
                  </a:lnTo>
                  <a:lnTo>
                    <a:pt x="5074652" y="1527171"/>
                  </a:lnTo>
                  <a:close/>
                  <a:moveTo>
                    <a:pt x="2793654" y="1403349"/>
                  </a:moveTo>
                  <a:lnTo>
                    <a:pt x="2808259" y="1420428"/>
                  </a:lnTo>
                  <a:lnTo>
                    <a:pt x="2796829" y="1431595"/>
                  </a:lnTo>
                  <a:lnTo>
                    <a:pt x="2778096" y="1431924"/>
                  </a:lnTo>
                  <a:lnTo>
                    <a:pt x="2782859" y="1409918"/>
                  </a:lnTo>
                  <a:close/>
                  <a:moveTo>
                    <a:pt x="303818" y="1397948"/>
                  </a:moveTo>
                  <a:lnTo>
                    <a:pt x="310168" y="1402076"/>
                  </a:lnTo>
                  <a:lnTo>
                    <a:pt x="305088" y="1417633"/>
                  </a:lnTo>
                  <a:lnTo>
                    <a:pt x="309215" y="1431603"/>
                  </a:lnTo>
                  <a:lnTo>
                    <a:pt x="316518" y="1433826"/>
                  </a:lnTo>
                  <a:lnTo>
                    <a:pt x="315882" y="1449383"/>
                  </a:lnTo>
                  <a:lnTo>
                    <a:pt x="327630" y="1448113"/>
                  </a:lnTo>
                  <a:lnTo>
                    <a:pt x="329218" y="1426206"/>
                  </a:lnTo>
                  <a:lnTo>
                    <a:pt x="336838" y="1413506"/>
                  </a:lnTo>
                  <a:lnTo>
                    <a:pt x="350490" y="1432238"/>
                  </a:lnTo>
                  <a:cubicBezTo>
                    <a:pt x="350278" y="1437212"/>
                    <a:pt x="350067" y="1442187"/>
                    <a:pt x="349855" y="1447161"/>
                  </a:cubicBezTo>
                  <a:lnTo>
                    <a:pt x="367635" y="1441446"/>
                  </a:lnTo>
                  <a:lnTo>
                    <a:pt x="357158" y="1456368"/>
                  </a:lnTo>
                  <a:lnTo>
                    <a:pt x="368905" y="1466845"/>
                  </a:lnTo>
                  <a:lnTo>
                    <a:pt x="365095" y="1497326"/>
                  </a:lnTo>
                  <a:lnTo>
                    <a:pt x="350173" y="1511296"/>
                  </a:lnTo>
                  <a:lnTo>
                    <a:pt x="365095" y="1514471"/>
                  </a:lnTo>
                  <a:lnTo>
                    <a:pt x="368587" y="1537331"/>
                  </a:lnTo>
                  <a:lnTo>
                    <a:pt x="372397" y="1525583"/>
                  </a:lnTo>
                  <a:lnTo>
                    <a:pt x="385098" y="1524630"/>
                  </a:lnTo>
                  <a:lnTo>
                    <a:pt x="390495" y="1536378"/>
                  </a:lnTo>
                  <a:lnTo>
                    <a:pt x="372715" y="1545903"/>
                  </a:lnTo>
                  <a:lnTo>
                    <a:pt x="383510" y="1544633"/>
                  </a:lnTo>
                  <a:cubicBezTo>
                    <a:pt x="383193" y="1551300"/>
                    <a:pt x="382875" y="1557968"/>
                    <a:pt x="382558" y="1564635"/>
                  </a:cubicBezTo>
                  <a:lnTo>
                    <a:pt x="365413" y="1565905"/>
                  </a:lnTo>
                  <a:lnTo>
                    <a:pt x="352078" y="1579875"/>
                  </a:lnTo>
                  <a:lnTo>
                    <a:pt x="361603" y="1593210"/>
                  </a:lnTo>
                  <a:lnTo>
                    <a:pt x="349220" y="1608133"/>
                  </a:lnTo>
                  <a:lnTo>
                    <a:pt x="347950" y="1621785"/>
                  </a:lnTo>
                  <a:lnTo>
                    <a:pt x="336520" y="1623055"/>
                  </a:lnTo>
                  <a:lnTo>
                    <a:pt x="327313" y="1634485"/>
                  </a:lnTo>
                  <a:lnTo>
                    <a:pt x="318740" y="1639248"/>
                  </a:lnTo>
                  <a:lnTo>
                    <a:pt x="313025" y="1622103"/>
                  </a:lnTo>
                  <a:lnTo>
                    <a:pt x="298103" y="1602418"/>
                  </a:lnTo>
                  <a:lnTo>
                    <a:pt x="291753" y="1616388"/>
                  </a:lnTo>
                  <a:lnTo>
                    <a:pt x="300643" y="1628770"/>
                  </a:lnTo>
                  <a:lnTo>
                    <a:pt x="301913" y="1637025"/>
                  </a:lnTo>
                  <a:lnTo>
                    <a:pt x="286990" y="1645598"/>
                  </a:lnTo>
                  <a:lnTo>
                    <a:pt x="285085" y="1666870"/>
                  </a:lnTo>
                  <a:lnTo>
                    <a:pt x="313343" y="1651630"/>
                  </a:lnTo>
                  <a:lnTo>
                    <a:pt x="317788" y="1655758"/>
                  </a:lnTo>
                  <a:lnTo>
                    <a:pt x="295880" y="1676078"/>
                  </a:lnTo>
                  <a:lnTo>
                    <a:pt x="279053" y="1708781"/>
                  </a:lnTo>
                  <a:lnTo>
                    <a:pt x="255875" y="1711320"/>
                  </a:lnTo>
                  <a:lnTo>
                    <a:pt x="242223" y="1742753"/>
                  </a:lnTo>
                  <a:lnTo>
                    <a:pt x="220950" y="1748468"/>
                  </a:lnTo>
                  <a:lnTo>
                    <a:pt x="217775" y="1744340"/>
                  </a:lnTo>
                  <a:lnTo>
                    <a:pt x="228570" y="1739896"/>
                  </a:lnTo>
                  <a:lnTo>
                    <a:pt x="231745" y="1730370"/>
                  </a:lnTo>
                  <a:lnTo>
                    <a:pt x="224125" y="1722115"/>
                  </a:lnTo>
                  <a:cubicBezTo>
                    <a:pt x="223702" y="1715871"/>
                    <a:pt x="223278" y="1709627"/>
                    <a:pt x="222855" y="1703383"/>
                  </a:cubicBezTo>
                  <a:lnTo>
                    <a:pt x="207933" y="1701160"/>
                  </a:lnTo>
                  <a:lnTo>
                    <a:pt x="204123" y="1710685"/>
                  </a:lnTo>
                  <a:lnTo>
                    <a:pt x="207298" y="1720210"/>
                  </a:lnTo>
                  <a:lnTo>
                    <a:pt x="199995" y="1729736"/>
                  </a:lnTo>
                  <a:lnTo>
                    <a:pt x="175865" y="1737355"/>
                  </a:lnTo>
                  <a:lnTo>
                    <a:pt x="163165" y="1761486"/>
                  </a:lnTo>
                  <a:lnTo>
                    <a:pt x="110778" y="1815778"/>
                  </a:lnTo>
                  <a:lnTo>
                    <a:pt x="87283" y="1817048"/>
                  </a:lnTo>
                  <a:lnTo>
                    <a:pt x="63470" y="1831018"/>
                  </a:lnTo>
                  <a:lnTo>
                    <a:pt x="35848" y="1825938"/>
                  </a:lnTo>
                  <a:lnTo>
                    <a:pt x="40293" y="1849433"/>
                  </a:lnTo>
                  <a:lnTo>
                    <a:pt x="0" y="1865398"/>
                  </a:lnTo>
                  <a:lnTo>
                    <a:pt x="51895" y="1757672"/>
                  </a:lnTo>
                  <a:cubicBezTo>
                    <a:pt x="107924" y="1654532"/>
                    <a:pt x="168793" y="1554404"/>
                    <a:pt x="234199" y="1457591"/>
                  </a:cubicBezTo>
                  <a:lnTo>
                    <a:pt x="269276" y="1410682"/>
                  </a:lnTo>
                  <a:lnTo>
                    <a:pt x="273020" y="1407473"/>
                  </a:lnTo>
                  <a:close/>
                  <a:moveTo>
                    <a:pt x="3781388" y="1397007"/>
                  </a:moveTo>
                  <a:cubicBezTo>
                    <a:pt x="3781176" y="1404671"/>
                    <a:pt x="3780965" y="1412335"/>
                    <a:pt x="3780753" y="1419999"/>
                  </a:cubicBezTo>
                  <a:lnTo>
                    <a:pt x="3775672" y="1425582"/>
                  </a:lnTo>
                  <a:lnTo>
                    <a:pt x="3770275" y="1413431"/>
                  </a:lnTo>
                  <a:lnTo>
                    <a:pt x="3776308" y="1403577"/>
                  </a:lnTo>
                  <a:close/>
                  <a:moveTo>
                    <a:pt x="2893984" y="1212850"/>
                  </a:moveTo>
                  <a:lnTo>
                    <a:pt x="2912798" y="1234757"/>
                  </a:lnTo>
                  <a:lnTo>
                    <a:pt x="2919384" y="1260157"/>
                  </a:lnTo>
                  <a:lnTo>
                    <a:pt x="2902763" y="1260475"/>
                  </a:lnTo>
                  <a:lnTo>
                    <a:pt x="2904646" y="1246504"/>
                  </a:lnTo>
                  <a:lnTo>
                    <a:pt x="2894924" y="1231582"/>
                  </a:lnTo>
                  <a:cubicBezTo>
                    <a:pt x="2894611" y="1225338"/>
                    <a:pt x="2894297" y="1219094"/>
                    <a:pt x="2893984" y="1212850"/>
                  </a:cubicBezTo>
                  <a:close/>
                  <a:moveTo>
                    <a:pt x="5710203" y="1139822"/>
                  </a:moveTo>
                  <a:lnTo>
                    <a:pt x="5727666" y="1152205"/>
                  </a:lnTo>
                  <a:lnTo>
                    <a:pt x="5723382" y="1173160"/>
                  </a:lnTo>
                  <a:lnTo>
                    <a:pt x="5711521" y="1162048"/>
                  </a:lnTo>
                  <a:cubicBezTo>
                    <a:pt x="5711082" y="1154639"/>
                    <a:pt x="5710642" y="1147231"/>
                    <a:pt x="5710203" y="1139822"/>
                  </a:cubicBezTo>
                  <a:close/>
                  <a:moveTo>
                    <a:pt x="3040668" y="1009652"/>
                  </a:moveTo>
                  <a:lnTo>
                    <a:pt x="3052733" y="1019177"/>
                  </a:lnTo>
                  <a:lnTo>
                    <a:pt x="3020983" y="1028702"/>
                  </a:lnTo>
                  <a:lnTo>
                    <a:pt x="3017808" y="1020765"/>
                  </a:lnTo>
                  <a:close/>
                  <a:moveTo>
                    <a:pt x="3072139" y="911226"/>
                  </a:moveTo>
                  <a:lnTo>
                    <a:pt x="3073371" y="926933"/>
                  </a:lnTo>
                  <a:lnTo>
                    <a:pt x="3052733" y="930276"/>
                  </a:lnTo>
                  <a:close/>
                  <a:moveTo>
                    <a:pt x="3107021" y="901700"/>
                  </a:moveTo>
                  <a:lnTo>
                    <a:pt x="3120991" y="928449"/>
                  </a:lnTo>
                  <a:lnTo>
                    <a:pt x="3105116" y="944563"/>
                  </a:lnTo>
                  <a:lnTo>
                    <a:pt x="3098766" y="934895"/>
                  </a:lnTo>
                  <a:lnTo>
                    <a:pt x="3098766" y="925226"/>
                  </a:lnTo>
                  <a:lnTo>
                    <a:pt x="3105751" y="916525"/>
                  </a:lnTo>
                  <a:close/>
                  <a:moveTo>
                    <a:pt x="3099360" y="876300"/>
                  </a:moveTo>
                  <a:lnTo>
                    <a:pt x="3105116" y="884929"/>
                  </a:lnTo>
                  <a:lnTo>
                    <a:pt x="3093284" y="896433"/>
                  </a:lnTo>
                  <a:lnTo>
                    <a:pt x="3091365" y="914648"/>
                  </a:lnTo>
                  <a:lnTo>
                    <a:pt x="3079858" y="925513"/>
                  </a:lnTo>
                  <a:cubicBezTo>
                    <a:pt x="3079751" y="918696"/>
                    <a:pt x="3079645" y="911878"/>
                    <a:pt x="3079538" y="905061"/>
                  </a:cubicBezTo>
                  <a:lnTo>
                    <a:pt x="3060671" y="906659"/>
                  </a:lnTo>
                  <a:lnTo>
                    <a:pt x="3062270" y="893877"/>
                  </a:lnTo>
                  <a:lnTo>
                    <a:pt x="3082736" y="885248"/>
                  </a:lnTo>
                  <a:close/>
                  <a:moveTo>
                    <a:pt x="2895676" y="835022"/>
                  </a:moveTo>
                  <a:lnTo>
                    <a:pt x="2900080" y="843367"/>
                  </a:lnTo>
                  <a:lnTo>
                    <a:pt x="2899450" y="855243"/>
                  </a:lnTo>
                  <a:lnTo>
                    <a:pt x="2906370" y="852034"/>
                  </a:lnTo>
                  <a:cubicBezTo>
                    <a:pt x="2906475" y="854923"/>
                    <a:pt x="2906579" y="857811"/>
                    <a:pt x="2906684" y="860700"/>
                  </a:cubicBezTo>
                  <a:lnTo>
                    <a:pt x="2893160" y="863910"/>
                  </a:lnTo>
                  <a:lnTo>
                    <a:pt x="2884040" y="886378"/>
                  </a:lnTo>
                  <a:lnTo>
                    <a:pt x="2873346" y="893760"/>
                  </a:lnTo>
                  <a:lnTo>
                    <a:pt x="2879321" y="876748"/>
                  </a:lnTo>
                  <a:lnTo>
                    <a:pt x="2877121" y="857490"/>
                  </a:lnTo>
                  <a:lnTo>
                    <a:pt x="2890959" y="854280"/>
                  </a:lnTo>
                  <a:close/>
                  <a:moveTo>
                    <a:pt x="2912575" y="822322"/>
                  </a:moveTo>
                  <a:lnTo>
                    <a:pt x="2923896" y="829854"/>
                  </a:lnTo>
                  <a:lnTo>
                    <a:pt x="2925733" y="836130"/>
                  </a:lnTo>
                  <a:lnTo>
                    <a:pt x="2922673" y="849310"/>
                  </a:lnTo>
                  <a:lnTo>
                    <a:pt x="2912575" y="848682"/>
                  </a:lnTo>
                  <a:lnTo>
                    <a:pt x="2904312" y="841465"/>
                  </a:lnTo>
                  <a:lnTo>
                    <a:pt x="2900333" y="830795"/>
                  </a:lnTo>
                  <a:lnTo>
                    <a:pt x="2915634" y="832050"/>
                  </a:lnTo>
                  <a:close/>
                  <a:moveTo>
                    <a:pt x="3115497" y="820737"/>
                  </a:moveTo>
                  <a:lnTo>
                    <a:pt x="3128970" y="829700"/>
                  </a:lnTo>
                  <a:lnTo>
                    <a:pt x="3132104" y="840826"/>
                  </a:lnTo>
                  <a:lnTo>
                    <a:pt x="3125211" y="850098"/>
                  </a:lnTo>
                  <a:lnTo>
                    <a:pt x="3108291" y="855662"/>
                  </a:lnTo>
                  <a:lnTo>
                    <a:pt x="3112364" y="841135"/>
                  </a:lnTo>
                  <a:close/>
                  <a:moveTo>
                    <a:pt x="2986079" y="784222"/>
                  </a:moveTo>
                  <a:lnTo>
                    <a:pt x="2989234" y="792794"/>
                  </a:lnTo>
                  <a:lnTo>
                    <a:pt x="2950732" y="835022"/>
                  </a:lnTo>
                  <a:lnTo>
                    <a:pt x="2938108" y="829942"/>
                  </a:lnTo>
                  <a:lnTo>
                    <a:pt x="2936846" y="815337"/>
                  </a:lnTo>
                  <a:lnTo>
                    <a:pt x="2944104" y="803589"/>
                  </a:lnTo>
                  <a:lnTo>
                    <a:pt x="2956728" y="805494"/>
                  </a:lnTo>
                  <a:lnTo>
                    <a:pt x="2963040" y="796922"/>
                  </a:lnTo>
                  <a:lnTo>
                    <a:pt x="2969036" y="784539"/>
                  </a:lnTo>
                  <a:close/>
                  <a:moveTo>
                    <a:pt x="3181826" y="777876"/>
                  </a:moveTo>
                  <a:lnTo>
                    <a:pt x="3189253" y="786862"/>
                  </a:lnTo>
                  <a:lnTo>
                    <a:pt x="3181181" y="793751"/>
                  </a:lnTo>
                  <a:lnTo>
                    <a:pt x="3170203" y="787760"/>
                  </a:lnTo>
                  <a:close/>
                  <a:moveTo>
                    <a:pt x="2989234" y="760410"/>
                  </a:moveTo>
                  <a:lnTo>
                    <a:pt x="3000346" y="771020"/>
                  </a:lnTo>
                  <a:lnTo>
                    <a:pt x="2997078" y="785810"/>
                  </a:lnTo>
                  <a:lnTo>
                    <a:pt x="2989559" y="779380"/>
                  </a:lnTo>
                  <a:cubicBezTo>
                    <a:pt x="2989451" y="773057"/>
                    <a:pt x="2989342" y="766733"/>
                    <a:pt x="2989234" y="760410"/>
                  </a:cubicBezTo>
                  <a:close/>
                  <a:moveTo>
                    <a:pt x="3084673" y="733425"/>
                  </a:moveTo>
                  <a:lnTo>
                    <a:pt x="3095591" y="744629"/>
                  </a:lnTo>
                  <a:lnTo>
                    <a:pt x="3089491" y="761915"/>
                  </a:lnTo>
                  <a:lnTo>
                    <a:pt x="3078568" y="778881"/>
                  </a:lnTo>
                  <a:lnTo>
                    <a:pt x="3073427" y="784323"/>
                  </a:lnTo>
                  <a:lnTo>
                    <a:pt x="3061541" y="788805"/>
                  </a:lnTo>
                  <a:lnTo>
                    <a:pt x="3062825" y="799369"/>
                  </a:lnTo>
                  <a:lnTo>
                    <a:pt x="3065074" y="811213"/>
                  </a:lnTo>
                  <a:lnTo>
                    <a:pt x="3056400" y="808972"/>
                  </a:lnTo>
                  <a:lnTo>
                    <a:pt x="3054472" y="788805"/>
                  </a:lnTo>
                  <a:lnTo>
                    <a:pt x="3063789" y="766077"/>
                  </a:lnTo>
                  <a:lnTo>
                    <a:pt x="3045477" y="773119"/>
                  </a:lnTo>
                  <a:lnTo>
                    <a:pt x="3028448" y="802890"/>
                  </a:lnTo>
                  <a:lnTo>
                    <a:pt x="3016882" y="795527"/>
                  </a:lnTo>
                  <a:lnTo>
                    <a:pt x="3014633" y="784643"/>
                  </a:lnTo>
                  <a:lnTo>
                    <a:pt x="3028127" y="766397"/>
                  </a:lnTo>
                  <a:lnTo>
                    <a:pt x="3045477" y="749431"/>
                  </a:lnTo>
                  <a:lnTo>
                    <a:pt x="3065396" y="743989"/>
                  </a:lnTo>
                  <a:close/>
                  <a:moveTo>
                    <a:pt x="3205129" y="719138"/>
                  </a:moveTo>
                  <a:lnTo>
                    <a:pt x="3203253" y="736387"/>
                  </a:lnTo>
                  <a:lnTo>
                    <a:pt x="3189807" y="739776"/>
                  </a:lnTo>
                  <a:lnTo>
                    <a:pt x="3184491" y="726222"/>
                  </a:lnTo>
                  <a:close/>
                  <a:moveTo>
                    <a:pt x="3048002" y="700087"/>
                  </a:moveTo>
                  <a:lnTo>
                    <a:pt x="3055726" y="703262"/>
                  </a:lnTo>
                  <a:lnTo>
                    <a:pt x="3059084" y="711517"/>
                  </a:lnTo>
                  <a:lnTo>
                    <a:pt x="3057069" y="725170"/>
                  </a:lnTo>
                  <a:lnTo>
                    <a:pt x="3044980" y="725487"/>
                  </a:lnTo>
                  <a:lnTo>
                    <a:pt x="3041621" y="709612"/>
                  </a:lnTo>
                  <a:close/>
                  <a:moveTo>
                    <a:pt x="3147591" y="608011"/>
                  </a:moveTo>
                  <a:lnTo>
                    <a:pt x="3157047" y="609291"/>
                  </a:lnTo>
                  <a:lnTo>
                    <a:pt x="3163667" y="632651"/>
                  </a:lnTo>
                  <a:lnTo>
                    <a:pt x="3154210" y="648332"/>
                  </a:lnTo>
                  <a:lnTo>
                    <a:pt x="3165873" y="659212"/>
                  </a:lnTo>
                  <a:lnTo>
                    <a:pt x="3165873" y="666572"/>
                  </a:lnTo>
                  <a:lnTo>
                    <a:pt x="3150428" y="687053"/>
                  </a:lnTo>
                  <a:lnTo>
                    <a:pt x="3152319" y="699533"/>
                  </a:lnTo>
                  <a:lnTo>
                    <a:pt x="3167134" y="696333"/>
                  </a:lnTo>
                  <a:lnTo>
                    <a:pt x="3173439" y="675853"/>
                  </a:lnTo>
                  <a:lnTo>
                    <a:pt x="3178482" y="657932"/>
                  </a:lnTo>
                  <a:lnTo>
                    <a:pt x="3193298" y="651212"/>
                  </a:lnTo>
                  <a:lnTo>
                    <a:pt x="3183211" y="634571"/>
                  </a:lnTo>
                  <a:lnTo>
                    <a:pt x="3192983" y="621771"/>
                  </a:lnTo>
                  <a:lnTo>
                    <a:pt x="3196765" y="625611"/>
                  </a:lnTo>
                  <a:lnTo>
                    <a:pt x="3199602" y="629131"/>
                  </a:lnTo>
                  <a:lnTo>
                    <a:pt x="3200548" y="631051"/>
                  </a:lnTo>
                  <a:lnTo>
                    <a:pt x="3201178" y="632331"/>
                  </a:lnTo>
                  <a:lnTo>
                    <a:pt x="3202124" y="632971"/>
                  </a:lnTo>
                  <a:lnTo>
                    <a:pt x="3203070" y="633611"/>
                  </a:lnTo>
                  <a:lnTo>
                    <a:pt x="3204015" y="632971"/>
                  </a:lnTo>
                  <a:lnTo>
                    <a:pt x="3205592" y="632651"/>
                  </a:lnTo>
                  <a:lnTo>
                    <a:pt x="3207483" y="631691"/>
                  </a:lnTo>
                  <a:lnTo>
                    <a:pt x="3208744" y="631051"/>
                  </a:lnTo>
                  <a:lnTo>
                    <a:pt x="3220092" y="642572"/>
                  </a:lnTo>
                  <a:lnTo>
                    <a:pt x="3225766" y="654092"/>
                  </a:lnTo>
                  <a:lnTo>
                    <a:pt x="3206852" y="678093"/>
                  </a:lnTo>
                  <a:lnTo>
                    <a:pt x="3205276" y="700173"/>
                  </a:lnTo>
                  <a:lnTo>
                    <a:pt x="3185102" y="698253"/>
                  </a:lnTo>
                  <a:lnTo>
                    <a:pt x="3181319" y="716174"/>
                  </a:lnTo>
                  <a:lnTo>
                    <a:pt x="3173754" y="726734"/>
                  </a:lnTo>
                  <a:lnTo>
                    <a:pt x="3184472" y="743055"/>
                  </a:lnTo>
                  <a:lnTo>
                    <a:pt x="3173754" y="746255"/>
                  </a:lnTo>
                  <a:lnTo>
                    <a:pt x="3160199" y="738895"/>
                  </a:lnTo>
                  <a:lnTo>
                    <a:pt x="3157047" y="722894"/>
                  </a:lnTo>
                  <a:lnTo>
                    <a:pt x="3154525" y="730894"/>
                  </a:lnTo>
                  <a:lnTo>
                    <a:pt x="3152949" y="736974"/>
                  </a:lnTo>
                  <a:lnTo>
                    <a:pt x="3152004" y="739215"/>
                  </a:lnTo>
                  <a:cubicBezTo>
                    <a:pt x="3151899" y="739855"/>
                    <a:pt x="3151793" y="740495"/>
                    <a:pt x="3151688" y="741135"/>
                  </a:cubicBezTo>
                  <a:lnTo>
                    <a:pt x="3151373" y="743375"/>
                  </a:lnTo>
                  <a:lnTo>
                    <a:pt x="3149482" y="746895"/>
                  </a:lnTo>
                  <a:lnTo>
                    <a:pt x="3144123" y="756495"/>
                  </a:lnTo>
                  <a:lnTo>
                    <a:pt x="3136243" y="769935"/>
                  </a:lnTo>
                  <a:lnTo>
                    <a:pt x="3126786" y="760335"/>
                  </a:lnTo>
                  <a:lnTo>
                    <a:pt x="3129623" y="727694"/>
                  </a:lnTo>
                  <a:lnTo>
                    <a:pt x="3116384" y="740495"/>
                  </a:lnTo>
                  <a:lnTo>
                    <a:pt x="3105036" y="768975"/>
                  </a:lnTo>
                  <a:lnTo>
                    <a:pt x="3097785" y="767055"/>
                  </a:lnTo>
                  <a:lnTo>
                    <a:pt x="3107873" y="742415"/>
                  </a:lnTo>
                  <a:lnTo>
                    <a:pt x="3096209" y="740495"/>
                  </a:lnTo>
                  <a:lnTo>
                    <a:pt x="3094003" y="734094"/>
                  </a:lnTo>
                  <a:lnTo>
                    <a:pt x="3107557" y="727694"/>
                  </a:lnTo>
                  <a:lnTo>
                    <a:pt x="3099992" y="717134"/>
                  </a:lnTo>
                  <a:lnTo>
                    <a:pt x="3127101" y="687053"/>
                  </a:lnTo>
                  <a:lnTo>
                    <a:pt x="3127101" y="668172"/>
                  </a:lnTo>
                  <a:lnTo>
                    <a:pt x="3135297" y="656332"/>
                  </a:lnTo>
                  <a:lnTo>
                    <a:pt x="3128992" y="646732"/>
                  </a:lnTo>
                  <a:close/>
                  <a:moveTo>
                    <a:pt x="3086809" y="601662"/>
                  </a:moveTo>
                  <a:lnTo>
                    <a:pt x="3100900" y="618490"/>
                  </a:lnTo>
                  <a:lnTo>
                    <a:pt x="3095575" y="628967"/>
                  </a:lnTo>
                  <a:lnTo>
                    <a:pt x="3100274" y="649287"/>
                  </a:lnTo>
                  <a:lnTo>
                    <a:pt x="3095888" y="658812"/>
                  </a:lnTo>
                  <a:lnTo>
                    <a:pt x="3117816" y="663575"/>
                  </a:lnTo>
                  <a:lnTo>
                    <a:pt x="3107478" y="680720"/>
                  </a:lnTo>
                  <a:lnTo>
                    <a:pt x="3092755" y="682625"/>
                  </a:lnTo>
                  <a:lnTo>
                    <a:pt x="3067073" y="700087"/>
                  </a:lnTo>
                  <a:lnTo>
                    <a:pt x="3054544" y="696912"/>
                  </a:lnTo>
                  <a:lnTo>
                    <a:pt x="3082423" y="661987"/>
                  </a:lnTo>
                  <a:lnTo>
                    <a:pt x="3052351" y="679767"/>
                  </a:lnTo>
                  <a:lnTo>
                    <a:pt x="3042953" y="679132"/>
                  </a:lnTo>
                  <a:lnTo>
                    <a:pt x="3029170" y="697230"/>
                  </a:lnTo>
                  <a:lnTo>
                    <a:pt x="3024158" y="683577"/>
                  </a:lnTo>
                  <a:lnTo>
                    <a:pt x="3034495" y="675957"/>
                  </a:lnTo>
                  <a:lnTo>
                    <a:pt x="3031050" y="662305"/>
                  </a:lnTo>
                  <a:lnTo>
                    <a:pt x="3042640" y="652780"/>
                  </a:lnTo>
                  <a:lnTo>
                    <a:pt x="3057363" y="649605"/>
                  </a:lnTo>
                  <a:lnTo>
                    <a:pt x="3071460" y="629285"/>
                  </a:lnTo>
                  <a:lnTo>
                    <a:pt x="3083990" y="628332"/>
                  </a:lnTo>
                  <a:lnTo>
                    <a:pt x="3079917" y="611187"/>
                  </a:lnTo>
                  <a:close/>
                  <a:moveTo>
                    <a:pt x="3198778" y="596901"/>
                  </a:moveTo>
                  <a:lnTo>
                    <a:pt x="3208960" y="597864"/>
                  </a:lnTo>
                  <a:lnTo>
                    <a:pt x="3214215" y="603322"/>
                  </a:lnTo>
                  <a:lnTo>
                    <a:pt x="3219798" y="601074"/>
                  </a:lnTo>
                  <a:lnTo>
                    <a:pt x="3227353" y="611349"/>
                  </a:lnTo>
                  <a:lnTo>
                    <a:pt x="3217828" y="625476"/>
                  </a:lnTo>
                  <a:lnTo>
                    <a:pt x="3201405" y="609743"/>
                  </a:lnTo>
                  <a:close/>
                  <a:moveTo>
                    <a:pt x="3164907" y="504825"/>
                  </a:moveTo>
                  <a:lnTo>
                    <a:pt x="3188311" y="509905"/>
                  </a:lnTo>
                  <a:lnTo>
                    <a:pt x="3190841" y="523558"/>
                  </a:lnTo>
                  <a:lnTo>
                    <a:pt x="3182302" y="535305"/>
                  </a:lnTo>
                  <a:lnTo>
                    <a:pt x="3184516" y="554355"/>
                  </a:lnTo>
                  <a:lnTo>
                    <a:pt x="3172181" y="566103"/>
                  </a:lnTo>
                  <a:lnTo>
                    <a:pt x="3164591" y="582930"/>
                  </a:lnTo>
                  <a:lnTo>
                    <a:pt x="3136444" y="592455"/>
                  </a:lnTo>
                  <a:lnTo>
                    <a:pt x="3124110" y="622300"/>
                  </a:lnTo>
                  <a:lnTo>
                    <a:pt x="3119998" y="619125"/>
                  </a:lnTo>
                  <a:lnTo>
                    <a:pt x="3120631" y="611823"/>
                  </a:lnTo>
                  <a:lnTo>
                    <a:pt x="3109878" y="602615"/>
                  </a:lnTo>
                  <a:lnTo>
                    <a:pt x="3132965" y="578803"/>
                  </a:lnTo>
                  <a:lnTo>
                    <a:pt x="3136127" y="555943"/>
                  </a:lnTo>
                  <a:lnTo>
                    <a:pt x="3151941" y="553403"/>
                  </a:lnTo>
                  <a:lnTo>
                    <a:pt x="3155736" y="542925"/>
                  </a:lnTo>
                  <a:lnTo>
                    <a:pt x="3151624" y="531495"/>
                  </a:lnTo>
                  <a:lnTo>
                    <a:pt x="3157950" y="523875"/>
                  </a:lnTo>
                  <a:close/>
                  <a:moveTo>
                    <a:pt x="4364771" y="471424"/>
                  </a:moveTo>
                  <a:lnTo>
                    <a:pt x="4352063" y="473328"/>
                  </a:lnTo>
                  <a:lnTo>
                    <a:pt x="4349204" y="492370"/>
                  </a:lnTo>
                  <a:lnTo>
                    <a:pt x="4353334" y="505065"/>
                  </a:lnTo>
                  <a:lnTo>
                    <a:pt x="4345709" y="514269"/>
                  </a:lnTo>
                  <a:lnTo>
                    <a:pt x="4338402" y="505383"/>
                  </a:lnTo>
                  <a:lnTo>
                    <a:pt x="4341579" y="493005"/>
                  </a:lnTo>
                  <a:lnTo>
                    <a:pt x="4337131" y="479358"/>
                  </a:lnTo>
                  <a:lnTo>
                    <a:pt x="4322835" y="489514"/>
                  </a:lnTo>
                  <a:lnTo>
                    <a:pt x="4315210" y="501892"/>
                  </a:lnTo>
                  <a:lnTo>
                    <a:pt x="4319976" y="515538"/>
                  </a:lnTo>
                  <a:lnTo>
                    <a:pt x="4326647" y="515538"/>
                  </a:lnTo>
                  <a:lnTo>
                    <a:pt x="4334590" y="522203"/>
                  </a:lnTo>
                  <a:lnTo>
                    <a:pt x="4333319" y="536167"/>
                  </a:lnTo>
                  <a:lnTo>
                    <a:pt x="4321882" y="530455"/>
                  </a:lnTo>
                  <a:lnTo>
                    <a:pt x="4315210" y="539658"/>
                  </a:lnTo>
                  <a:lnTo>
                    <a:pt x="4297419" y="537119"/>
                  </a:lnTo>
                  <a:lnTo>
                    <a:pt x="4292971" y="550766"/>
                  </a:lnTo>
                  <a:lnTo>
                    <a:pt x="4282805" y="553940"/>
                  </a:lnTo>
                  <a:lnTo>
                    <a:pt x="4274862" y="552353"/>
                  </a:lnTo>
                  <a:lnTo>
                    <a:pt x="4260566" y="563778"/>
                  </a:lnTo>
                  <a:lnTo>
                    <a:pt x="4263425" y="579647"/>
                  </a:lnTo>
                  <a:lnTo>
                    <a:pt x="4256754" y="585677"/>
                  </a:lnTo>
                  <a:lnTo>
                    <a:pt x="4246270" y="586312"/>
                  </a:lnTo>
                  <a:lnTo>
                    <a:pt x="4233244" y="586946"/>
                  </a:lnTo>
                  <a:lnTo>
                    <a:pt x="4227843" y="601863"/>
                  </a:lnTo>
                  <a:lnTo>
                    <a:pt x="4232926" y="608210"/>
                  </a:lnTo>
                  <a:lnTo>
                    <a:pt x="4241504" y="605036"/>
                  </a:lnTo>
                  <a:lnTo>
                    <a:pt x="4247858" y="609797"/>
                  </a:lnTo>
                  <a:lnTo>
                    <a:pt x="4239280" y="612653"/>
                  </a:lnTo>
                  <a:lnTo>
                    <a:pt x="4244363" y="622174"/>
                  </a:lnTo>
                  <a:lnTo>
                    <a:pt x="4254530" y="624396"/>
                  </a:lnTo>
                  <a:lnTo>
                    <a:pt x="4259295" y="613288"/>
                  </a:lnTo>
                  <a:lnTo>
                    <a:pt x="4260248" y="619635"/>
                  </a:lnTo>
                  <a:lnTo>
                    <a:pt x="4269462" y="628204"/>
                  </a:lnTo>
                  <a:lnTo>
                    <a:pt x="4263108" y="631378"/>
                  </a:lnTo>
                  <a:lnTo>
                    <a:pt x="4252624" y="629791"/>
                  </a:lnTo>
                  <a:lnTo>
                    <a:pt x="4260566" y="643755"/>
                  </a:lnTo>
                  <a:lnTo>
                    <a:pt x="4275180" y="653594"/>
                  </a:lnTo>
                  <a:lnTo>
                    <a:pt x="4289477" y="646612"/>
                  </a:lnTo>
                  <a:lnTo>
                    <a:pt x="4287570" y="633599"/>
                  </a:lnTo>
                  <a:lnTo>
                    <a:pt x="4297101" y="628839"/>
                  </a:lnTo>
                  <a:lnTo>
                    <a:pt x="4302185" y="638360"/>
                  </a:lnTo>
                  <a:lnTo>
                    <a:pt x="4312669" y="637725"/>
                  </a:lnTo>
                  <a:lnTo>
                    <a:pt x="4312033" y="628204"/>
                  </a:lnTo>
                  <a:lnTo>
                    <a:pt x="4308221" y="616462"/>
                  </a:lnTo>
                  <a:lnTo>
                    <a:pt x="4317752" y="615827"/>
                  </a:lnTo>
                  <a:lnTo>
                    <a:pt x="4332048" y="624396"/>
                  </a:lnTo>
                  <a:lnTo>
                    <a:pt x="4339673" y="624396"/>
                  </a:lnTo>
                  <a:lnTo>
                    <a:pt x="4339547" y="624461"/>
                  </a:lnTo>
                  <a:lnTo>
                    <a:pt x="4339882" y="624461"/>
                  </a:lnTo>
                  <a:lnTo>
                    <a:pt x="4340199" y="623826"/>
                  </a:lnTo>
                  <a:lnTo>
                    <a:pt x="4341172" y="623340"/>
                  </a:lnTo>
                  <a:lnTo>
                    <a:pt x="4347298" y="612018"/>
                  </a:lnTo>
                  <a:lnTo>
                    <a:pt x="4332366" y="604402"/>
                  </a:lnTo>
                  <a:lnTo>
                    <a:pt x="4328236" y="605354"/>
                  </a:lnTo>
                  <a:lnTo>
                    <a:pt x="4317434" y="588216"/>
                  </a:lnTo>
                  <a:lnTo>
                    <a:pt x="4329189" y="567587"/>
                  </a:lnTo>
                  <a:lnTo>
                    <a:pt x="4344121" y="564731"/>
                  </a:lnTo>
                  <a:lnTo>
                    <a:pt x="4350793" y="555210"/>
                  </a:lnTo>
                  <a:lnTo>
                    <a:pt x="4348886" y="549814"/>
                  </a:lnTo>
                  <a:lnTo>
                    <a:pt x="4361912" y="539976"/>
                  </a:lnTo>
                  <a:lnTo>
                    <a:pt x="4359053" y="525059"/>
                  </a:lnTo>
                  <a:lnTo>
                    <a:pt x="4355876" y="522838"/>
                  </a:lnTo>
                  <a:lnTo>
                    <a:pt x="4355240" y="513634"/>
                  </a:lnTo>
                  <a:lnTo>
                    <a:pt x="4380021" y="502526"/>
                  </a:lnTo>
                  <a:lnTo>
                    <a:pt x="4384151" y="488879"/>
                  </a:lnTo>
                  <a:lnTo>
                    <a:pt x="4380339" y="476185"/>
                  </a:lnTo>
                  <a:lnTo>
                    <a:pt x="4369537" y="489514"/>
                  </a:lnTo>
                  <a:lnTo>
                    <a:pt x="4360959" y="501892"/>
                  </a:lnTo>
                  <a:lnTo>
                    <a:pt x="4359053" y="486023"/>
                  </a:lnTo>
                  <a:lnTo>
                    <a:pt x="4366360" y="478724"/>
                  </a:lnTo>
                  <a:close/>
                  <a:moveTo>
                    <a:pt x="3304349" y="431801"/>
                  </a:moveTo>
                  <a:lnTo>
                    <a:pt x="3318916" y="437795"/>
                  </a:lnTo>
                  <a:lnTo>
                    <a:pt x="3327783" y="453570"/>
                  </a:lnTo>
                  <a:lnTo>
                    <a:pt x="3334751" y="432432"/>
                  </a:lnTo>
                  <a:lnTo>
                    <a:pt x="3344568" y="440950"/>
                  </a:lnTo>
                  <a:lnTo>
                    <a:pt x="3340451" y="462719"/>
                  </a:lnTo>
                  <a:lnTo>
                    <a:pt x="3344885" y="472183"/>
                  </a:lnTo>
                  <a:lnTo>
                    <a:pt x="3354069" y="456409"/>
                  </a:lnTo>
                  <a:lnTo>
                    <a:pt x="3367053" y="470290"/>
                  </a:lnTo>
                  <a:lnTo>
                    <a:pt x="3355335" y="475338"/>
                  </a:lnTo>
                  <a:lnTo>
                    <a:pt x="3360719" y="488904"/>
                  </a:lnTo>
                  <a:lnTo>
                    <a:pt x="3347101" y="510988"/>
                  </a:lnTo>
                  <a:cubicBezTo>
                    <a:pt x="3346784" y="517298"/>
                    <a:pt x="3346468" y="523607"/>
                    <a:pt x="3346151" y="529917"/>
                  </a:cubicBezTo>
                  <a:lnTo>
                    <a:pt x="3358185" y="549477"/>
                  </a:lnTo>
                  <a:lnTo>
                    <a:pt x="3320183" y="551055"/>
                  </a:lnTo>
                  <a:lnTo>
                    <a:pt x="3317016" y="534649"/>
                  </a:lnTo>
                  <a:lnTo>
                    <a:pt x="3296748" y="556733"/>
                  </a:lnTo>
                  <a:lnTo>
                    <a:pt x="3274897" y="555471"/>
                  </a:lnTo>
                  <a:lnTo>
                    <a:pt x="3256845" y="581026"/>
                  </a:lnTo>
                  <a:lnTo>
                    <a:pt x="3243228" y="566513"/>
                  </a:lnTo>
                  <a:lnTo>
                    <a:pt x="3249562" y="556102"/>
                  </a:lnTo>
                  <a:lnTo>
                    <a:pt x="3270780" y="552317"/>
                  </a:lnTo>
                  <a:lnTo>
                    <a:pt x="3271413" y="539066"/>
                  </a:lnTo>
                  <a:lnTo>
                    <a:pt x="3255579" y="533703"/>
                  </a:lnTo>
                  <a:lnTo>
                    <a:pt x="3252412" y="523292"/>
                  </a:lnTo>
                  <a:lnTo>
                    <a:pt x="3267296" y="516036"/>
                  </a:lnTo>
                  <a:lnTo>
                    <a:pt x="3250828" y="500261"/>
                  </a:lnTo>
                  <a:lnTo>
                    <a:pt x="3264763" y="481332"/>
                  </a:lnTo>
                  <a:lnTo>
                    <a:pt x="3300548" y="488588"/>
                  </a:lnTo>
                  <a:lnTo>
                    <a:pt x="3308782" y="480070"/>
                  </a:lnTo>
                  <a:lnTo>
                    <a:pt x="3286614" y="469975"/>
                  </a:lnTo>
                  <a:lnTo>
                    <a:pt x="3288831" y="456093"/>
                  </a:lnTo>
                  <a:lnTo>
                    <a:pt x="3310999" y="462088"/>
                  </a:lnTo>
                  <a:close/>
                  <a:moveTo>
                    <a:pt x="3435951" y="361951"/>
                  </a:moveTo>
                  <a:lnTo>
                    <a:pt x="3459129" y="379352"/>
                  </a:lnTo>
                  <a:cubicBezTo>
                    <a:pt x="3458917" y="383993"/>
                    <a:pt x="3458706" y="388633"/>
                    <a:pt x="3458494" y="393274"/>
                  </a:cubicBezTo>
                  <a:lnTo>
                    <a:pt x="3438491" y="404980"/>
                  </a:lnTo>
                  <a:lnTo>
                    <a:pt x="3440714" y="424913"/>
                  </a:lnTo>
                  <a:lnTo>
                    <a:pt x="3394358" y="452439"/>
                  </a:lnTo>
                  <a:lnTo>
                    <a:pt x="3382928" y="442314"/>
                  </a:lnTo>
                  <a:lnTo>
                    <a:pt x="3371816" y="427444"/>
                  </a:lnTo>
                  <a:lnTo>
                    <a:pt x="3393088" y="427444"/>
                  </a:lnTo>
                  <a:lnTo>
                    <a:pt x="3385468" y="404031"/>
                  </a:lnTo>
                  <a:lnTo>
                    <a:pt x="3411821" y="400867"/>
                  </a:lnTo>
                  <a:lnTo>
                    <a:pt x="3418171" y="384098"/>
                  </a:lnTo>
                  <a:lnTo>
                    <a:pt x="3424521" y="395805"/>
                  </a:lnTo>
                  <a:lnTo>
                    <a:pt x="3429919" y="395488"/>
                  </a:lnTo>
                  <a:lnTo>
                    <a:pt x="3424521" y="373657"/>
                  </a:lnTo>
                  <a:close/>
                  <a:moveTo>
                    <a:pt x="3528661" y="334961"/>
                  </a:moveTo>
                  <a:lnTo>
                    <a:pt x="3536916" y="337252"/>
                  </a:lnTo>
                  <a:lnTo>
                    <a:pt x="3529613" y="364093"/>
                  </a:lnTo>
                  <a:lnTo>
                    <a:pt x="3509928" y="366711"/>
                  </a:lnTo>
                  <a:lnTo>
                    <a:pt x="3505166" y="354600"/>
                  </a:lnTo>
                  <a:lnTo>
                    <a:pt x="3523263" y="347072"/>
                  </a:lnTo>
                  <a:close/>
                  <a:moveTo>
                    <a:pt x="4276189" y="308170"/>
                  </a:moveTo>
                  <a:lnTo>
                    <a:pt x="4271925" y="310848"/>
                  </a:lnTo>
                  <a:cubicBezTo>
                    <a:pt x="4271963" y="310963"/>
                    <a:pt x="4272002" y="311077"/>
                    <a:pt x="4272040" y="311192"/>
                  </a:cubicBezTo>
                  <a:close/>
                  <a:moveTo>
                    <a:pt x="3488655" y="279400"/>
                  </a:moveTo>
                  <a:lnTo>
                    <a:pt x="3501355" y="287882"/>
                  </a:lnTo>
                  <a:lnTo>
                    <a:pt x="3495958" y="298248"/>
                  </a:lnTo>
                  <a:lnTo>
                    <a:pt x="3498180" y="309557"/>
                  </a:lnTo>
                  <a:lnTo>
                    <a:pt x="3516278" y="322123"/>
                  </a:lnTo>
                  <a:lnTo>
                    <a:pt x="3497545" y="345054"/>
                  </a:lnTo>
                  <a:lnTo>
                    <a:pt x="3490560" y="364845"/>
                  </a:lnTo>
                  <a:lnTo>
                    <a:pt x="3473415" y="368300"/>
                  </a:lnTo>
                  <a:lnTo>
                    <a:pt x="3448015" y="342541"/>
                  </a:lnTo>
                  <a:lnTo>
                    <a:pt x="3445475" y="316468"/>
                  </a:lnTo>
                  <a:lnTo>
                    <a:pt x="3433728" y="314269"/>
                  </a:lnTo>
                  <a:lnTo>
                    <a:pt x="3433728" y="302960"/>
                  </a:lnTo>
                  <a:lnTo>
                    <a:pt x="3438808" y="289138"/>
                  </a:lnTo>
                  <a:lnTo>
                    <a:pt x="3454683" y="296678"/>
                  </a:lnTo>
                  <a:lnTo>
                    <a:pt x="3479130" y="296364"/>
                  </a:lnTo>
                  <a:lnTo>
                    <a:pt x="3466748" y="317096"/>
                  </a:lnTo>
                  <a:lnTo>
                    <a:pt x="3478495" y="340028"/>
                  </a:lnTo>
                  <a:lnTo>
                    <a:pt x="3478495" y="328719"/>
                  </a:lnTo>
                  <a:lnTo>
                    <a:pt x="3494053" y="309557"/>
                  </a:lnTo>
                  <a:close/>
                  <a:moveTo>
                    <a:pt x="3621053" y="250824"/>
                  </a:moveTo>
                  <a:lnTo>
                    <a:pt x="3633753" y="259353"/>
                  </a:lnTo>
                  <a:lnTo>
                    <a:pt x="3618195" y="280201"/>
                  </a:lnTo>
                  <a:lnTo>
                    <a:pt x="3627720" y="304208"/>
                  </a:lnTo>
                  <a:lnTo>
                    <a:pt x="3615973" y="312737"/>
                  </a:lnTo>
                  <a:lnTo>
                    <a:pt x="3601050" y="303577"/>
                  </a:lnTo>
                  <a:lnTo>
                    <a:pt x="3603273" y="292837"/>
                  </a:lnTo>
                  <a:lnTo>
                    <a:pt x="3595653" y="274199"/>
                  </a:lnTo>
                  <a:lnTo>
                    <a:pt x="3604860" y="268830"/>
                  </a:lnTo>
                  <a:lnTo>
                    <a:pt x="3610258" y="258405"/>
                  </a:lnTo>
                  <a:close/>
                  <a:moveTo>
                    <a:pt x="3463697" y="247649"/>
                  </a:moveTo>
                  <a:lnTo>
                    <a:pt x="3468654" y="252812"/>
                  </a:lnTo>
                  <a:lnTo>
                    <a:pt x="3466904" y="273140"/>
                  </a:lnTo>
                  <a:lnTo>
                    <a:pt x="3463988" y="287337"/>
                  </a:lnTo>
                  <a:lnTo>
                    <a:pt x="3454366" y="273140"/>
                  </a:lnTo>
                  <a:close/>
                  <a:moveTo>
                    <a:pt x="3514243" y="244475"/>
                  </a:moveTo>
                  <a:lnTo>
                    <a:pt x="3523940" y="256388"/>
                  </a:lnTo>
                  <a:lnTo>
                    <a:pt x="3525232" y="268946"/>
                  </a:lnTo>
                  <a:lnTo>
                    <a:pt x="3543655" y="271200"/>
                  </a:lnTo>
                  <a:lnTo>
                    <a:pt x="3546887" y="284080"/>
                  </a:lnTo>
                  <a:lnTo>
                    <a:pt x="3557553" y="287944"/>
                  </a:lnTo>
                  <a:lnTo>
                    <a:pt x="3554644" y="304044"/>
                  </a:lnTo>
                  <a:lnTo>
                    <a:pt x="3540746" y="312737"/>
                  </a:lnTo>
                  <a:lnTo>
                    <a:pt x="3524586" y="294706"/>
                  </a:lnTo>
                  <a:lnTo>
                    <a:pt x="3514890" y="285046"/>
                  </a:lnTo>
                  <a:lnTo>
                    <a:pt x="3517476" y="269268"/>
                  </a:lnTo>
                  <a:lnTo>
                    <a:pt x="3503578" y="253168"/>
                  </a:lnTo>
                  <a:close/>
                  <a:moveTo>
                    <a:pt x="3570253" y="234949"/>
                  </a:moveTo>
                  <a:lnTo>
                    <a:pt x="3579778" y="251203"/>
                  </a:lnTo>
                  <a:lnTo>
                    <a:pt x="3571205" y="257174"/>
                  </a:lnTo>
                  <a:lnTo>
                    <a:pt x="3563903" y="249213"/>
                  </a:lnTo>
                  <a:lnTo>
                    <a:pt x="3564855" y="239261"/>
                  </a:lnTo>
                  <a:close/>
                  <a:moveTo>
                    <a:pt x="3805219" y="211137"/>
                  </a:moveTo>
                  <a:lnTo>
                    <a:pt x="3835518" y="224790"/>
                  </a:lnTo>
                  <a:lnTo>
                    <a:pt x="3846478" y="244792"/>
                  </a:lnTo>
                  <a:lnTo>
                    <a:pt x="3843254" y="252412"/>
                  </a:lnTo>
                  <a:lnTo>
                    <a:pt x="3818435" y="250190"/>
                  </a:lnTo>
                  <a:lnTo>
                    <a:pt x="3782978" y="229552"/>
                  </a:lnTo>
                  <a:close/>
                  <a:moveTo>
                    <a:pt x="3716499" y="206375"/>
                  </a:moveTo>
                  <a:lnTo>
                    <a:pt x="3732178" y="217487"/>
                  </a:lnTo>
                  <a:lnTo>
                    <a:pt x="3721516" y="233363"/>
                  </a:lnTo>
                  <a:lnTo>
                    <a:pt x="3706778" y="208280"/>
                  </a:lnTo>
                  <a:close/>
                  <a:moveTo>
                    <a:pt x="3892555" y="152400"/>
                  </a:moveTo>
                  <a:lnTo>
                    <a:pt x="3891607" y="170764"/>
                  </a:lnTo>
                  <a:lnTo>
                    <a:pt x="3900454" y="183652"/>
                  </a:lnTo>
                  <a:lnTo>
                    <a:pt x="3893187" y="195573"/>
                  </a:lnTo>
                  <a:lnTo>
                    <a:pt x="3880232" y="211682"/>
                  </a:lnTo>
                  <a:lnTo>
                    <a:pt x="3858431" y="239713"/>
                  </a:lnTo>
                  <a:lnTo>
                    <a:pt x="3847056" y="236491"/>
                  </a:lnTo>
                  <a:lnTo>
                    <a:pt x="3847056" y="209749"/>
                  </a:lnTo>
                  <a:lnTo>
                    <a:pt x="3835366" y="197184"/>
                  </a:lnTo>
                  <a:lnTo>
                    <a:pt x="3845477" y="175597"/>
                  </a:lnTo>
                  <a:lnTo>
                    <a:pt x="3859379" y="186230"/>
                  </a:lnTo>
                  <a:lnTo>
                    <a:pt x="3862538" y="172376"/>
                  </a:lnTo>
                  <a:lnTo>
                    <a:pt x="3883076" y="158199"/>
                  </a:lnTo>
                  <a:close/>
                  <a:moveTo>
                    <a:pt x="3911566" y="117476"/>
                  </a:moveTo>
                  <a:lnTo>
                    <a:pt x="3927580" y="122238"/>
                  </a:lnTo>
                  <a:lnTo>
                    <a:pt x="3940141" y="148591"/>
                  </a:lnTo>
                  <a:lnTo>
                    <a:pt x="3932918" y="162243"/>
                  </a:lnTo>
                  <a:lnTo>
                    <a:pt x="3918474" y="169864"/>
                  </a:lnTo>
                  <a:lnTo>
                    <a:pt x="3912822" y="142558"/>
                  </a:lnTo>
                  <a:cubicBezTo>
                    <a:pt x="3912403" y="134197"/>
                    <a:pt x="3911985" y="125837"/>
                    <a:pt x="3911566" y="117476"/>
                  </a:cubicBezTo>
                  <a:close/>
                  <a:moveTo>
                    <a:pt x="3882623" y="82550"/>
                  </a:moveTo>
                  <a:lnTo>
                    <a:pt x="3889341" y="101343"/>
                  </a:lnTo>
                  <a:lnTo>
                    <a:pt x="3872388" y="111216"/>
                  </a:lnTo>
                  <a:lnTo>
                    <a:pt x="3852236" y="124912"/>
                  </a:lnTo>
                  <a:lnTo>
                    <a:pt x="3842640" y="147527"/>
                  </a:lnTo>
                  <a:lnTo>
                    <a:pt x="3811932" y="167593"/>
                  </a:lnTo>
                  <a:lnTo>
                    <a:pt x="3800417" y="182563"/>
                  </a:lnTo>
                  <a:lnTo>
                    <a:pt x="3792740" y="163771"/>
                  </a:lnTo>
                  <a:lnTo>
                    <a:pt x="3782184" y="174282"/>
                  </a:lnTo>
                  <a:lnTo>
                    <a:pt x="3762352" y="178741"/>
                  </a:lnTo>
                  <a:lnTo>
                    <a:pt x="3763951" y="163771"/>
                  </a:lnTo>
                  <a:lnTo>
                    <a:pt x="3760753" y="144979"/>
                  </a:lnTo>
                  <a:lnTo>
                    <a:pt x="3783783" y="138290"/>
                  </a:lnTo>
                  <a:lnTo>
                    <a:pt x="3794659" y="121409"/>
                  </a:lnTo>
                  <a:lnTo>
                    <a:pt x="3808413" y="128735"/>
                  </a:lnTo>
                  <a:lnTo>
                    <a:pt x="3806494" y="142431"/>
                  </a:lnTo>
                  <a:lnTo>
                    <a:pt x="3826646" y="134468"/>
                  </a:lnTo>
                  <a:lnTo>
                    <a:pt x="3823447" y="118861"/>
                  </a:lnTo>
                  <a:lnTo>
                    <a:pt x="3858313" y="100706"/>
                  </a:lnTo>
                  <a:lnTo>
                    <a:pt x="3867909" y="104846"/>
                  </a:lnTo>
                  <a:lnTo>
                    <a:pt x="3873987" y="88921"/>
                  </a:lnTo>
                  <a:close/>
                  <a:moveTo>
                    <a:pt x="3954178" y="46037"/>
                  </a:moveTo>
                  <a:lnTo>
                    <a:pt x="3965541" y="53654"/>
                  </a:lnTo>
                  <a:cubicBezTo>
                    <a:pt x="3965095" y="60458"/>
                    <a:pt x="3964650" y="67263"/>
                    <a:pt x="3964204" y="74067"/>
                  </a:cubicBezTo>
                  <a:lnTo>
                    <a:pt x="3953175" y="76200"/>
                  </a:lnTo>
                  <a:lnTo>
                    <a:pt x="3955514" y="67974"/>
                  </a:lnTo>
                  <a:lnTo>
                    <a:pt x="3946491" y="64318"/>
                  </a:lnTo>
                  <a:close/>
                  <a:moveTo>
                    <a:pt x="4240178" y="42862"/>
                  </a:moveTo>
                  <a:lnTo>
                    <a:pt x="4253469" y="43488"/>
                  </a:lnTo>
                  <a:cubicBezTo>
                    <a:pt x="4253801" y="50159"/>
                    <a:pt x="4254134" y="56829"/>
                    <a:pt x="4254466" y="63500"/>
                  </a:cubicBezTo>
                  <a:close/>
                  <a:moveTo>
                    <a:pt x="4283567" y="2124"/>
                  </a:moveTo>
                  <a:lnTo>
                    <a:pt x="4289750" y="3880"/>
                  </a:lnTo>
                  <a:lnTo>
                    <a:pt x="4307921" y="26351"/>
                  </a:lnTo>
                  <a:lnTo>
                    <a:pt x="4311095" y="16826"/>
                  </a:lnTo>
                  <a:lnTo>
                    <a:pt x="4314150" y="10809"/>
                  </a:lnTo>
                  <a:lnTo>
                    <a:pt x="4334458" y="16576"/>
                  </a:lnTo>
                  <a:lnTo>
                    <a:pt x="4344797" y="20074"/>
                  </a:lnTo>
                  <a:lnTo>
                    <a:pt x="4331090" y="40956"/>
                  </a:lnTo>
                  <a:lnTo>
                    <a:pt x="4363145" y="29208"/>
                  </a:lnTo>
                  <a:lnTo>
                    <a:pt x="4366319" y="54291"/>
                  </a:lnTo>
                  <a:lnTo>
                    <a:pt x="4331407" y="89533"/>
                  </a:lnTo>
                  <a:lnTo>
                    <a:pt x="4304430" y="84453"/>
                  </a:lnTo>
                  <a:lnTo>
                    <a:pt x="4322203" y="103186"/>
                  </a:lnTo>
                  <a:lnTo>
                    <a:pt x="4318077" y="112711"/>
                  </a:lnTo>
                  <a:lnTo>
                    <a:pt x="4296178" y="128586"/>
                  </a:lnTo>
                  <a:lnTo>
                    <a:pt x="4289830" y="141603"/>
                  </a:lnTo>
                  <a:lnTo>
                    <a:pt x="4330772" y="120331"/>
                  </a:lnTo>
                  <a:lnTo>
                    <a:pt x="4344737" y="116838"/>
                  </a:lnTo>
                  <a:lnTo>
                    <a:pt x="4334263" y="162241"/>
                  </a:lnTo>
                  <a:lnTo>
                    <a:pt x="4311412" y="184466"/>
                  </a:lnTo>
                  <a:lnTo>
                    <a:pt x="4315538" y="192086"/>
                  </a:lnTo>
                  <a:lnTo>
                    <a:pt x="4331407" y="180338"/>
                  </a:lnTo>
                  <a:lnTo>
                    <a:pt x="4337755" y="183196"/>
                  </a:lnTo>
                  <a:lnTo>
                    <a:pt x="4336168" y="219391"/>
                  </a:lnTo>
                  <a:lnTo>
                    <a:pt x="4318712" y="285748"/>
                  </a:lnTo>
                  <a:lnTo>
                    <a:pt x="4278405" y="298766"/>
                  </a:lnTo>
                  <a:lnTo>
                    <a:pt x="4304430" y="295591"/>
                  </a:lnTo>
                  <a:lnTo>
                    <a:pt x="4326329" y="288606"/>
                  </a:lnTo>
                  <a:lnTo>
                    <a:pt x="4333946" y="251458"/>
                  </a:lnTo>
                  <a:lnTo>
                    <a:pt x="4359654" y="182561"/>
                  </a:lnTo>
                  <a:lnTo>
                    <a:pt x="4377109" y="186053"/>
                  </a:lnTo>
                  <a:lnTo>
                    <a:pt x="4357749" y="157796"/>
                  </a:lnTo>
                  <a:lnTo>
                    <a:pt x="4379331" y="98741"/>
                  </a:lnTo>
                  <a:lnTo>
                    <a:pt x="4394248" y="92391"/>
                  </a:lnTo>
                  <a:cubicBezTo>
                    <a:pt x="4394460" y="82443"/>
                    <a:pt x="4394671" y="72494"/>
                    <a:pt x="4394883" y="62546"/>
                  </a:cubicBezTo>
                  <a:lnTo>
                    <a:pt x="4419321" y="81278"/>
                  </a:lnTo>
                  <a:lnTo>
                    <a:pt x="4435189" y="79056"/>
                  </a:lnTo>
                  <a:lnTo>
                    <a:pt x="4449154" y="100011"/>
                  </a:lnTo>
                  <a:lnTo>
                    <a:pt x="4437729" y="117156"/>
                  </a:lnTo>
                  <a:lnTo>
                    <a:pt x="4451376" y="126681"/>
                  </a:lnTo>
                  <a:lnTo>
                    <a:pt x="4458675" y="120013"/>
                  </a:lnTo>
                  <a:lnTo>
                    <a:pt x="4482161" y="111441"/>
                  </a:lnTo>
                  <a:lnTo>
                    <a:pt x="4488509" y="142873"/>
                  </a:lnTo>
                  <a:lnTo>
                    <a:pt x="4505647" y="127951"/>
                  </a:lnTo>
                  <a:cubicBezTo>
                    <a:pt x="4505859" y="122342"/>
                    <a:pt x="4506070" y="116732"/>
                    <a:pt x="4506282" y="111123"/>
                  </a:cubicBezTo>
                  <a:lnTo>
                    <a:pt x="4521516" y="136523"/>
                  </a:lnTo>
                  <a:lnTo>
                    <a:pt x="4540559" y="139381"/>
                  </a:lnTo>
                  <a:cubicBezTo>
                    <a:pt x="4540242" y="142873"/>
                    <a:pt x="4539924" y="146366"/>
                    <a:pt x="4539607" y="149858"/>
                  </a:cubicBezTo>
                  <a:lnTo>
                    <a:pt x="4514217" y="161606"/>
                  </a:lnTo>
                  <a:lnTo>
                    <a:pt x="4529133" y="173353"/>
                  </a:lnTo>
                  <a:lnTo>
                    <a:pt x="4551032" y="160336"/>
                  </a:lnTo>
                  <a:lnTo>
                    <a:pt x="4578644" y="163511"/>
                  </a:lnTo>
                  <a:lnTo>
                    <a:pt x="4584357" y="186371"/>
                  </a:lnTo>
                  <a:lnTo>
                    <a:pt x="4600226" y="183196"/>
                  </a:lnTo>
                  <a:lnTo>
                    <a:pt x="4606891" y="226376"/>
                  </a:lnTo>
                  <a:lnTo>
                    <a:pt x="4574201" y="233678"/>
                  </a:lnTo>
                  <a:lnTo>
                    <a:pt x="4536116" y="270826"/>
                  </a:lnTo>
                  <a:lnTo>
                    <a:pt x="4517390" y="274318"/>
                  </a:lnTo>
                  <a:lnTo>
                    <a:pt x="4494222" y="287336"/>
                  </a:lnTo>
                  <a:lnTo>
                    <a:pt x="4451693" y="276223"/>
                  </a:lnTo>
                  <a:lnTo>
                    <a:pt x="4412656" y="272413"/>
                  </a:lnTo>
                  <a:lnTo>
                    <a:pt x="4376475" y="260031"/>
                  </a:lnTo>
                  <a:lnTo>
                    <a:pt x="4383140" y="276541"/>
                  </a:lnTo>
                  <a:lnTo>
                    <a:pt x="4374570" y="288288"/>
                  </a:lnTo>
                  <a:lnTo>
                    <a:pt x="4402182" y="287336"/>
                  </a:lnTo>
                  <a:lnTo>
                    <a:pt x="4435189" y="298131"/>
                  </a:lnTo>
                  <a:lnTo>
                    <a:pt x="4464706" y="321308"/>
                  </a:lnTo>
                  <a:lnTo>
                    <a:pt x="4459945" y="338135"/>
                  </a:lnTo>
                  <a:lnTo>
                    <a:pt x="4498665" y="340040"/>
                  </a:lnTo>
                  <a:lnTo>
                    <a:pt x="4507552" y="363853"/>
                  </a:lnTo>
                  <a:lnTo>
                    <a:pt x="4491048" y="379728"/>
                  </a:lnTo>
                  <a:lnTo>
                    <a:pt x="4511043" y="395920"/>
                  </a:lnTo>
                  <a:lnTo>
                    <a:pt x="4513582" y="424178"/>
                  </a:lnTo>
                  <a:lnTo>
                    <a:pt x="4502474" y="461325"/>
                  </a:lnTo>
                  <a:lnTo>
                    <a:pt x="4444711" y="494345"/>
                  </a:lnTo>
                  <a:lnTo>
                    <a:pt x="4432650" y="482915"/>
                  </a:lnTo>
                  <a:lnTo>
                    <a:pt x="4441220" y="501648"/>
                  </a:lnTo>
                  <a:lnTo>
                    <a:pt x="4435824" y="513078"/>
                  </a:lnTo>
                  <a:lnTo>
                    <a:pt x="4445346" y="501330"/>
                  </a:lnTo>
                  <a:lnTo>
                    <a:pt x="4506917" y="470533"/>
                  </a:lnTo>
                  <a:lnTo>
                    <a:pt x="4524373" y="436560"/>
                  </a:lnTo>
                  <a:lnTo>
                    <a:pt x="4529133" y="400683"/>
                  </a:lnTo>
                  <a:lnTo>
                    <a:pt x="4549445" y="412113"/>
                  </a:lnTo>
                  <a:lnTo>
                    <a:pt x="4552302" y="390205"/>
                  </a:lnTo>
                  <a:lnTo>
                    <a:pt x="4541511" y="379410"/>
                  </a:lnTo>
                  <a:lnTo>
                    <a:pt x="4532942" y="380680"/>
                  </a:lnTo>
                  <a:lnTo>
                    <a:pt x="4534211" y="355598"/>
                  </a:lnTo>
                  <a:lnTo>
                    <a:pt x="4555476" y="379410"/>
                  </a:lnTo>
                  <a:lnTo>
                    <a:pt x="4577692" y="375918"/>
                  </a:lnTo>
                  <a:lnTo>
                    <a:pt x="4584992" y="388618"/>
                  </a:lnTo>
                  <a:cubicBezTo>
                    <a:pt x="4586215" y="390732"/>
                    <a:pt x="4580951" y="388976"/>
                    <a:pt x="4585033" y="388603"/>
                  </a:cubicBezTo>
                  <a:lnTo>
                    <a:pt x="4609485" y="386381"/>
                  </a:lnTo>
                  <a:lnTo>
                    <a:pt x="4641240" y="393364"/>
                  </a:lnTo>
                  <a:lnTo>
                    <a:pt x="4647591" y="411458"/>
                  </a:lnTo>
                  <a:lnTo>
                    <a:pt x="4631078" y="429235"/>
                  </a:lnTo>
                  <a:lnTo>
                    <a:pt x="4635207" y="434631"/>
                  </a:lnTo>
                  <a:lnTo>
                    <a:pt x="4660611" y="409871"/>
                  </a:lnTo>
                  <a:lnTo>
                    <a:pt x="4681570" y="407649"/>
                  </a:lnTo>
                  <a:lnTo>
                    <a:pt x="4669820" y="397173"/>
                  </a:lnTo>
                  <a:lnTo>
                    <a:pt x="4676171" y="367969"/>
                  </a:lnTo>
                  <a:lnTo>
                    <a:pt x="4692049" y="374000"/>
                  </a:lnTo>
                  <a:lnTo>
                    <a:pt x="4702211" y="354002"/>
                  </a:lnTo>
                  <a:lnTo>
                    <a:pt x="4694907" y="338130"/>
                  </a:lnTo>
                  <a:lnTo>
                    <a:pt x="4696495" y="325432"/>
                  </a:lnTo>
                  <a:lnTo>
                    <a:pt x="4741270" y="344161"/>
                  </a:lnTo>
                  <a:lnTo>
                    <a:pt x="4764769" y="374318"/>
                  </a:lnTo>
                  <a:lnTo>
                    <a:pt x="4780646" y="374318"/>
                  </a:lnTo>
                  <a:lnTo>
                    <a:pt x="4789220" y="387968"/>
                  </a:lnTo>
                  <a:lnTo>
                    <a:pt x="4804145" y="387650"/>
                  </a:lnTo>
                  <a:lnTo>
                    <a:pt x="4778106" y="430187"/>
                  </a:lnTo>
                  <a:lnTo>
                    <a:pt x="4739999" y="424156"/>
                  </a:lnTo>
                  <a:lnTo>
                    <a:pt x="4711102" y="399078"/>
                  </a:lnTo>
                  <a:lnTo>
                    <a:pt x="4693319" y="422251"/>
                  </a:lnTo>
                  <a:lnTo>
                    <a:pt x="4699670" y="444472"/>
                  </a:lnTo>
                  <a:lnTo>
                    <a:pt x="4717771" y="429870"/>
                  </a:lnTo>
                  <a:lnTo>
                    <a:pt x="4725392" y="440028"/>
                  </a:lnTo>
                  <a:lnTo>
                    <a:pt x="4739047" y="444155"/>
                  </a:lnTo>
                  <a:lnTo>
                    <a:pt x="4718088" y="463201"/>
                  </a:lnTo>
                  <a:lnTo>
                    <a:pt x="4727615" y="474629"/>
                  </a:lnTo>
                  <a:lnTo>
                    <a:pt x="4751749" y="458757"/>
                  </a:lnTo>
                  <a:lnTo>
                    <a:pt x="4799700" y="462566"/>
                  </a:lnTo>
                  <a:lnTo>
                    <a:pt x="4782869" y="493358"/>
                  </a:lnTo>
                  <a:lnTo>
                    <a:pt x="4787315" y="502564"/>
                  </a:lnTo>
                  <a:lnTo>
                    <a:pt x="4815577" y="474946"/>
                  </a:lnTo>
                  <a:lnTo>
                    <a:pt x="4817800" y="502564"/>
                  </a:lnTo>
                  <a:lnTo>
                    <a:pt x="4839076" y="525420"/>
                  </a:lnTo>
                  <a:lnTo>
                    <a:pt x="4829867" y="551767"/>
                  </a:lnTo>
                  <a:lnTo>
                    <a:pt x="4808591" y="559386"/>
                  </a:lnTo>
                  <a:lnTo>
                    <a:pt x="4796207" y="572401"/>
                  </a:lnTo>
                  <a:lnTo>
                    <a:pt x="4795571" y="616525"/>
                  </a:lnTo>
                  <a:lnTo>
                    <a:pt x="4770485" y="639698"/>
                  </a:lnTo>
                  <a:lnTo>
                    <a:pt x="4779059" y="656523"/>
                  </a:lnTo>
                  <a:lnTo>
                    <a:pt x="4802240" y="643825"/>
                  </a:lnTo>
                  <a:lnTo>
                    <a:pt x="4812402" y="577162"/>
                  </a:lnTo>
                  <a:lnTo>
                    <a:pt x="4848920" y="563512"/>
                  </a:lnTo>
                  <a:lnTo>
                    <a:pt x="4858130" y="516849"/>
                  </a:lnTo>
                  <a:lnTo>
                    <a:pt x="4876230" y="514627"/>
                  </a:lnTo>
                  <a:lnTo>
                    <a:pt x="4887662" y="506056"/>
                  </a:lnTo>
                  <a:lnTo>
                    <a:pt x="4939741" y="519071"/>
                  </a:lnTo>
                  <a:lnTo>
                    <a:pt x="4983246" y="527324"/>
                  </a:lnTo>
                  <a:lnTo>
                    <a:pt x="4993090" y="547005"/>
                  </a:lnTo>
                  <a:lnTo>
                    <a:pt x="5003252" y="537482"/>
                  </a:lnTo>
                  <a:lnTo>
                    <a:pt x="5007697" y="519706"/>
                  </a:lnTo>
                  <a:lnTo>
                    <a:pt x="5044851" y="530816"/>
                  </a:lnTo>
                  <a:lnTo>
                    <a:pt x="5063904" y="545418"/>
                  </a:lnTo>
                  <a:lnTo>
                    <a:pt x="5070256" y="536847"/>
                  </a:lnTo>
                  <a:lnTo>
                    <a:pt x="5077559" y="557164"/>
                  </a:lnTo>
                  <a:lnTo>
                    <a:pt x="5105186" y="555576"/>
                  </a:lnTo>
                  <a:lnTo>
                    <a:pt x="5125510" y="567957"/>
                  </a:lnTo>
                  <a:lnTo>
                    <a:pt x="5144563" y="587955"/>
                  </a:lnTo>
                  <a:lnTo>
                    <a:pt x="5164569" y="596209"/>
                  </a:lnTo>
                  <a:lnTo>
                    <a:pt x="5181082" y="617160"/>
                  </a:lnTo>
                  <a:lnTo>
                    <a:pt x="5206486" y="626366"/>
                  </a:lnTo>
                  <a:lnTo>
                    <a:pt x="5212837" y="641285"/>
                  </a:lnTo>
                  <a:lnTo>
                    <a:pt x="5241417" y="661602"/>
                  </a:lnTo>
                  <a:lnTo>
                    <a:pt x="5311279" y="734930"/>
                  </a:lnTo>
                  <a:lnTo>
                    <a:pt x="5318583" y="756199"/>
                  </a:lnTo>
                  <a:lnTo>
                    <a:pt x="5332555" y="761278"/>
                  </a:lnTo>
                  <a:lnTo>
                    <a:pt x="5346210" y="775880"/>
                  </a:lnTo>
                  <a:lnTo>
                    <a:pt x="5352561" y="771436"/>
                  </a:lnTo>
                  <a:lnTo>
                    <a:pt x="5337636" y="755881"/>
                  </a:lnTo>
                  <a:lnTo>
                    <a:pt x="5337636" y="740009"/>
                  </a:lnTo>
                  <a:lnTo>
                    <a:pt x="5366533" y="765087"/>
                  </a:lnTo>
                  <a:lnTo>
                    <a:pt x="5366533" y="776832"/>
                  </a:lnTo>
                  <a:lnTo>
                    <a:pt x="5379553" y="795561"/>
                  </a:lnTo>
                  <a:lnTo>
                    <a:pt x="5431632" y="816195"/>
                  </a:lnTo>
                  <a:lnTo>
                    <a:pt x="5448462" y="830797"/>
                  </a:lnTo>
                  <a:lnTo>
                    <a:pt x="5444969" y="806354"/>
                  </a:lnTo>
                  <a:lnTo>
                    <a:pt x="5491014" y="852383"/>
                  </a:lnTo>
                  <a:lnTo>
                    <a:pt x="5494190" y="864129"/>
                  </a:lnTo>
                  <a:lnTo>
                    <a:pt x="5506257" y="873334"/>
                  </a:lnTo>
                  <a:lnTo>
                    <a:pt x="5503081" y="891429"/>
                  </a:lnTo>
                  <a:lnTo>
                    <a:pt x="5514513" y="906031"/>
                  </a:lnTo>
                  <a:lnTo>
                    <a:pt x="5526263" y="892381"/>
                  </a:lnTo>
                  <a:lnTo>
                    <a:pt x="5547539" y="910158"/>
                  </a:lnTo>
                  <a:lnTo>
                    <a:pt x="5572943" y="919363"/>
                  </a:lnTo>
                  <a:lnTo>
                    <a:pt x="5563734" y="963488"/>
                  </a:lnTo>
                  <a:lnTo>
                    <a:pt x="5578977" y="981264"/>
                  </a:lnTo>
                  <a:lnTo>
                    <a:pt x="5575166" y="1032056"/>
                  </a:lnTo>
                  <a:lnTo>
                    <a:pt x="5580565" y="1047610"/>
                  </a:lnTo>
                  <a:lnTo>
                    <a:pt x="5598348" y="1037135"/>
                  </a:lnTo>
                  <a:lnTo>
                    <a:pt x="5602158" y="1068561"/>
                  </a:lnTo>
                  <a:lnTo>
                    <a:pt x="5560241" y="1152366"/>
                  </a:lnTo>
                  <a:lnTo>
                    <a:pt x="5498636" y="1245376"/>
                  </a:lnTo>
                  <a:lnTo>
                    <a:pt x="5427186" y="1279660"/>
                  </a:lnTo>
                  <a:lnTo>
                    <a:pt x="5357642" y="1305690"/>
                  </a:lnTo>
                  <a:lnTo>
                    <a:pt x="5268727" y="1295849"/>
                  </a:lnTo>
                  <a:lnTo>
                    <a:pt x="5197277" y="1259661"/>
                  </a:lnTo>
                  <a:lnTo>
                    <a:pt x="5135037" y="1254900"/>
                  </a:lnTo>
                  <a:lnTo>
                    <a:pt x="5093119" y="1236488"/>
                  </a:lnTo>
                  <a:lnTo>
                    <a:pt x="5080735" y="1242837"/>
                  </a:lnTo>
                  <a:lnTo>
                    <a:pt x="5045804" y="1221886"/>
                  </a:lnTo>
                  <a:lnTo>
                    <a:pt x="5036277" y="1231409"/>
                  </a:lnTo>
                  <a:lnTo>
                    <a:pt x="5026433" y="1206331"/>
                  </a:lnTo>
                  <a:lnTo>
                    <a:pt x="5001346" y="1207918"/>
                  </a:lnTo>
                  <a:lnTo>
                    <a:pt x="4972131" y="1180618"/>
                  </a:lnTo>
                  <a:lnTo>
                    <a:pt x="4954666" y="1206966"/>
                  </a:lnTo>
                  <a:lnTo>
                    <a:pt x="4930214" y="1185063"/>
                  </a:lnTo>
                  <a:lnTo>
                    <a:pt x="4939423" y="1161889"/>
                  </a:lnTo>
                  <a:lnTo>
                    <a:pt x="4920053" y="1156810"/>
                  </a:lnTo>
                  <a:lnTo>
                    <a:pt x="4915924" y="1144113"/>
                  </a:lnTo>
                  <a:lnTo>
                    <a:pt x="4900047" y="1147604"/>
                  </a:lnTo>
                  <a:lnTo>
                    <a:pt x="4886074" y="1166651"/>
                  </a:lnTo>
                  <a:lnTo>
                    <a:pt x="4856542" y="1143795"/>
                  </a:lnTo>
                  <a:lnTo>
                    <a:pt x="4852414" y="1151096"/>
                  </a:lnTo>
                  <a:lnTo>
                    <a:pt x="4820341" y="1139986"/>
                  </a:lnTo>
                  <a:lnTo>
                    <a:pt x="4815260" y="1127288"/>
                  </a:lnTo>
                  <a:lnTo>
                    <a:pt x="4794936" y="1123161"/>
                  </a:lnTo>
                  <a:lnTo>
                    <a:pt x="4782869" y="1074910"/>
                  </a:lnTo>
                  <a:lnTo>
                    <a:pt x="4758418" y="1057134"/>
                  </a:lnTo>
                  <a:lnTo>
                    <a:pt x="4710785" y="1055229"/>
                  </a:lnTo>
                  <a:lnTo>
                    <a:pt x="4706339" y="1060626"/>
                  </a:lnTo>
                  <a:lnTo>
                    <a:pt x="4718088" y="1066022"/>
                  </a:lnTo>
                  <a:lnTo>
                    <a:pt x="4736506" y="1087926"/>
                  </a:lnTo>
                  <a:lnTo>
                    <a:pt x="4752067" y="1083799"/>
                  </a:lnTo>
                  <a:lnTo>
                    <a:pt x="4746033" y="1108877"/>
                  </a:lnTo>
                  <a:lnTo>
                    <a:pt x="4759053" y="1138081"/>
                  </a:lnTo>
                  <a:lnTo>
                    <a:pt x="4770802" y="1142526"/>
                  </a:lnTo>
                  <a:lnTo>
                    <a:pt x="4787950" y="1166334"/>
                  </a:lnTo>
                  <a:lnTo>
                    <a:pt x="4812402" y="1176809"/>
                  </a:lnTo>
                  <a:lnTo>
                    <a:pt x="4798747" y="1188237"/>
                  </a:lnTo>
                  <a:cubicBezTo>
                    <a:pt x="4799170" y="1193634"/>
                    <a:pt x="4799594" y="1199030"/>
                    <a:pt x="4800017" y="1204427"/>
                  </a:cubicBezTo>
                  <a:lnTo>
                    <a:pt x="4820976" y="1203157"/>
                  </a:lnTo>
                  <a:lnTo>
                    <a:pt x="4861305" y="1231092"/>
                  </a:lnTo>
                  <a:lnTo>
                    <a:pt x="4857494" y="1245059"/>
                  </a:lnTo>
                  <a:lnTo>
                    <a:pt x="4829867" y="1250138"/>
                  </a:lnTo>
                  <a:lnTo>
                    <a:pt x="4842569" y="1262836"/>
                  </a:lnTo>
                  <a:lnTo>
                    <a:pt x="4866068" y="1259344"/>
                  </a:lnTo>
                  <a:lnTo>
                    <a:pt x="4900047" y="1267597"/>
                  </a:lnTo>
                  <a:lnTo>
                    <a:pt x="4911796" y="1281247"/>
                  </a:lnTo>
                  <a:lnTo>
                    <a:pt x="4907668" y="1299976"/>
                  </a:lnTo>
                  <a:lnTo>
                    <a:pt x="4925769" y="1296802"/>
                  </a:lnTo>
                  <a:lnTo>
                    <a:pt x="4955619" y="1312356"/>
                  </a:lnTo>
                  <a:lnTo>
                    <a:pt x="4965145" y="1341878"/>
                  </a:lnTo>
                  <a:lnTo>
                    <a:pt x="4974989" y="1352354"/>
                  </a:lnTo>
                  <a:lnTo>
                    <a:pt x="4953078" y="1385050"/>
                  </a:lnTo>
                  <a:lnTo>
                    <a:pt x="4964828" y="1413620"/>
                  </a:lnTo>
                  <a:lnTo>
                    <a:pt x="4955301" y="1422191"/>
                  </a:lnTo>
                  <a:lnTo>
                    <a:pt x="4953396" y="1459966"/>
                  </a:lnTo>
                  <a:lnTo>
                    <a:pt x="4928309" y="1458061"/>
                  </a:lnTo>
                  <a:lnTo>
                    <a:pt x="4919735" y="1476155"/>
                  </a:lnTo>
                  <a:lnTo>
                    <a:pt x="4937836" y="1485361"/>
                  </a:lnTo>
                  <a:cubicBezTo>
                    <a:pt x="4937942" y="1490652"/>
                    <a:pt x="4938047" y="1495942"/>
                    <a:pt x="4938153" y="1501233"/>
                  </a:cubicBezTo>
                  <a:lnTo>
                    <a:pt x="4949903" y="1508534"/>
                  </a:lnTo>
                  <a:lnTo>
                    <a:pt x="4966415" y="1581863"/>
                  </a:lnTo>
                  <a:lnTo>
                    <a:pt x="4984198" y="1575514"/>
                  </a:lnTo>
                  <a:lnTo>
                    <a:pt x="4987692" y="1601862"/>
                  </a:lnTo>
                  <a:lnTo>
                    <a:pt x="4976260" y="1619956"/>
                  </a:lnTo>
                  <a:lnTo>
                    <a:pt x="4996583" y="1643764"/>
                  </a:lnTo>
                  <a:lnTo>
                    <a:pt x="4983881" y="1654557"/>
                  </a:lnTo>
                  <a:lnTo>
                    <a:pt x="4949267" y="1672968"/>
                  </a:lnTo>
                  <a:lnTo>
                    <a:pt x="4924498" y="1736139"/>
                  </a:lnTo>
                  <a:lnTo>
                    <a:pt x="4927991" y="1790104"/>
                  </a:lnTo>
                  <a:lnTo>
                    <a:pt x="4928309" y="1829785"/>
                  </a:lnTo>
                  <a:lnTo>
                    <a:pt x="4920053" y="1845973"/>
                  </a:lnTo>
                  <a:lnTo>
                    <a:pt x="4939423" y="1862481"/>
                  </a:lnTo>
                  <a:cubicBezTo>
                    <a:pt x="4939317" y="1855921"/>
                    <a:pt x="4939212" y="1849360"/>
                    <a:pt x="4939106" y="1842800"/>
                  </a:cubicBezTo>
                  <a:lnTo>
                    <a:pt x="4946410" y="1838354"/>
                  </a:lnTo>
                  <a:lnTo>
                    <a:pt x="4965145" y="1902478"/>
                  </a:lnTo>
                  <a:lnTo>
                    <a:pt x="4980070" y="1903113"/>
                  </a:lnTo>
                  <a:lnTo>
                    <a:pt x="4985786" y="1955808"/>
                  </a:lnTo>
                  <a:lnTo>
                    <a:pt x="4994043" y="1967553"/>
                  </a:lnTo>
                  <a:lnTo>
                    <a:pt x="4985151" y="1984060"/>
                  </a:lnTo>
                  <a:lnTo>
                    <a:pt x="4988009" y="1998028"/>
                  </a:lnTo>
                  <a:lnTo>
                    <a:pt x="4976895" y="1987870"/>
                  </a:lnTo>
                  <a:lnTo>
                    <a:pt x="4965780" y="1999297"/>
                  </a:lnTo>
                  <a:lnTo>
                    <a:pt x="4957206" y="1998028"/>
                  </a:lnTo>
                  <a:lnTo>
                    <a:pt x="4946727" y="1994853"/>
                  </a:lnTo>
                  <a:lnTo>
                    <a:pt x="4939423" y="2005011"/>
                  </a:lnTo>
                  <a:lnTo>
                    <a:pt x="4955936" y="2009455"/>
                  </a:lnTo>
                  <a:lnTo>
                    <a:pt x="4958477" y="2033898"/>
                  </a:lnTo>
                  <a:lnTo>
                    <a:pt x="4972131" y="2042785"/>
                  </a:lnTo>
                  <a:lnTo>
                    <a:pt x="4983881" y="2034851"/>
                  </a:lnTo>
                  <a:lnTo>
                    <a:pt x="4997218" y="2049452"/>
                  </a:lnTo>
                  <a:lnTo>
                    <a:pt x="5015319" y="2044054"/>
                  </a:lnTo>
                  <a:lnTo>
                    <a:pt x="5030244" y="2048499"/>
                  </a:lnTo>
                  <a:lnTo>
                    <a:pt x="5025798" y="2064052"/>
                  </a:lnTo>
                  <a:lnTo>
                    <a:pt x="5043581" y="2102463"/>
                  </a:lnTo>
                  <a:lnTo>
                    <a:pt x="5045169" y="2118018"/>
                  </a:lnTo>
                  <a:lnTo>
                    <a:pt x="5040405" y="2132937"/>
                  </a:lnTo>
                  <a:lnTo>
                    <a:pt x="5028974" y="2133890"/>
                  </a:lnTo>
                  <a:lnTo>
                    <a:pt x="5026751" y="2141191"/>
                  </a:lnTo>
                  <a:lnTo>
                    <a:pt x="5018177" y="2138652"/>
                  </a:lnTo>
                  <a:lnTo>
                    <a:pt x="5012143" y="2125955"/>
                  </a:lnTo>
                  <a:lnTo>
                    <a:pt x="5004204" y="2117065"/>
                  </a:lnTo>
                  <a:lnTo>
                    <a:pt x="4996583" y="2118018"/>
                  </a:lnTo>
                  <a:lnTo>
                    <a:pt x="4998488" y="2132937"/>
                  </a:lnTo>
                  <a:lnTo>
                    <a:pt x="5006427" y="2136113"/>
                  </a:lnTo>
                  <a:lnTo>
                    <a:pt x="5004204" y="2151032"/>
                  </a:lnTo>
                  <a:lnTo>
                    <a:pt x="5001981" y="2160238"/>
                  </a:lnTo>
                  <a:lnTo>
                    <a:pt x="5005792" y="2170080"/>
                  </a:lnTo>
                  <a:lnTo>
                    <a:pt x="4995313" y="2165635"/>
                  </a:lnTo>
                  <a:lnTo>
                    <a:pt x="4988009" y="2158969"/>
                  </a:lnTo>
                  <a:lnTo>
                    <a:pt x="4981976" y="2138652"/>
                  </a:lnTo>
                  <a:lnTo>
                    <a:pt x="4976260" y="2125002"/>
                  </a:lnTo>
                  <a:lnTo>
                    <a:pt x="4967051" y="2115479"/>
                  </a:lnTo>
                  <a:cubicBezTo>
                    <a:pt x="4967263" y="2108389"/>
                    <a:pt x="4967474" y="2101299"/>
                    <a:pt x="4967686" y="2094209"/>
                  </a:cubicBezTo>
                  <a:lnTo>
                    <a:pt x="4958477" y="2072941"/>
                  </a:lnTo>
                  <a:lnTo>
                    <a:pt x="4947362" y="2050720"/>
                  </a:lnTo>
                  <a:lnTo>
                    <a:pt x="4944822" y="2070402"/>
                  </a:lnTo>
                  <a:lnTo>
                    <a:pt x="4943552" y="2082147"/>
                  </a:lnTo>
                  <a:lnTo>
                    <a:pt x="4965145" y="2104685"/>
                  </a:lnTo>
                  <a:lnTo>
                    <a:pt x="4967051" y="2115479"/>
                  </a:lnTo>
                  <a:cubicBezTo>
                    <a:pt x="4967263" y="2121087"/>
                    <a:pt x="4967474" y="2126695"/>
                    <a:pt x="4967686" y="2132303"/>
                  </a:cubicBezTo>
                  <a:lnTo>
                    <a:pt x="4957206" y="2125637"/>
                  </a:lnTo>
                  <a:lnTo>
                    <a:pt x="4952443" y="2108495"/>
                  </a:lnTo>
                  <a:lnTo>
                    <a:pt x="4940058" y="2096748"/>
                  </a:lnTo>
                  <a:lnTo>
                    <a:pt x="4937518" y="2110399"/>
                  </a:lnTo>
                  <a:lnTo>
                    <a:pt x="4956889" y="2131033"/>
                  </a:lnTo>
                  <a:lnTo>
                    <a:pt x="4965145" y="2146905"/>
                  </a:lnTo>
                  <a:lnTo>
                    <a:pt x="4949267" y="2143413"/>
                  </a:lnTo>
                  <a:lnTo>
                    <a:pt x="4949903" y="2154842"/>
                  </a:lnTo>
                  <a:lnTo>
                    <a:pt x="4963240" y="2169127"/>
                  </a:lnTo>
                  <a:lnTo>
                    <a:pt x="4973402" y="2196745"/>
                  </a:lnTo>
                  <a:lnTo>
                    <a:pt x="4967051" y="2196428"/>
                  </a:lnTo>
                  <a:lnTo>
                    <a:pt x="4953396" y="2182460"/>
                  </a:lnTo>
                  <a:lnTo>
                    <a:pt x="4945457" y="2181190"/>
                  </a:lnTo>
                  <a:lnTo>
                    <a:pt x="4938153" y="2167222"/>
                  </a:lnTo>
                  <a:lnTo>
                    <a:pt x="4928626" y="2161826"/>
                  </a:lnTo>
                  <a:cubicBezTo>
                    <a:pt x="4928203" y="2168175"/>
                    <a:pt x="4927779" y="2174523"/>
                    <a:pt x="4927356" y="2180872"/>
                  </a:cubicBezTo>
                  <a:lnTo>
                    <a:pt x="4943869" y="2184364"/>
                  </a:lnTo>
                  <a:lnTo>
                    <a:pt x="4950855" y="2196110"/>
                  </a:lnTo>
                  <a:lnTo>
                    <a:pt x="4953713" y="2212935"/>
                  </a:lnTo>
                  <a:lnTo>
                    <a:pt x="4942599" y="2203094"/>
                  </a:lnTo>
                  <a:lnTo>
                    <a:pt x="4937836" y="2210394"/>
                  </a:lnTo>
                  <a:lnTo>
                    <a:pt x="4943234" y="2216745"/>
                  </a:lnTo>
                  <a:lnTo>
                    <a:pt x="4929262" y="2217696"/>
                  </a:lnTo>
                  <a:lnTo>
                    <a:pt x="4928944" y="2225950"/>
                  </a:lnTo>
                  <a:lnTo>
                    <a:pt x="4964510" y="2254202"/>
                  </a:lnTo>
                  <a:lnTo>
                    <a:pt x="5023893" y="2285313"/>
                  </a:lnTo>
                  <a:lnTo>
                    <a:pt x="5039770" y="2294200"/>
                  </a:lnTo>
                  <a:lnTo>
                    <a:pt x="5049297" y="2332612"/>
                  </a:lnTo>
                  <a:lnTo>
                    <a:pt x="5048979" y="2345945"/>
                  </a:lnTo>
                  <a:lnTo>
                    <a:pt x="5039770" y="2368801"/>
                  </a:lnTo>
                  <a:lnTo>
                    <a:pt x="5044851" y="2386896"/>
                  </a:lnTo>
                  <a:lnTo>
                    <a:pt x="5065492" y="2398325"/>
                  </a:lnTo>
                  <a:lnTo>
                    <a:pt x="5096612" y="2379912"/>
                  </a:lnTo>
                  <a:lnTo>
                    <a:pt x="5105822" y="2353882"/>
                  </a:lnTo>
                  <a:lnTo>
                    <a:pt x="5123922" y="2344994"/>
                  </a:lnTo>
                  <a:lnTo>
                    <a:pt x="5134719" y="2303725"/>
                  </a:lnTo>
                  <a:lnTo>
                    <a:pt x="5125510" y="2289122"/>
                  </a:lnTo>
                  <a:lnTo>
                    <a:pt x="5135037" y="2287218"/>
                  </a:lnTo>
                  <a:lnTo>
                    <a:pt x="5136307" y="2275472"/>
                  </a:lnTo>
                  <a:lnTo>
                    <a:pt x="5108362" y="2253568"/>
                  </a:lnTo>
                  <a:lnTo>
                    <a:pt x="5102011" y="2215792"/>
                  </a:lnTo>
                  <a:lnTo>
                    <a:pt x="5089626" y="2202777"/>
                  </a:lnTo>
                  <a:lnTo>
                    <a:pt x="5053743" y="2169127"/>
                  </a:lnTo>
                  <a:lnTo>
                    <a:pt x="5050885" y="2151985"/>
                  </a:lnTo>
                  <a:lnTo>
                    <a:pt x="5054378" y="2136430"/>
                  </a:lnTo>
                  <a:lnTo>
                    <a:pt x="5063269" y="2119922"/>
                  </a:lnTo>
                  <a:cubicBezTo>
                    <a:pt x="5062952" y="2116007"/>
                    <a:pt x="5062634" y="2112092"/>
                    <a:pt x="5062317" y="2108177"/>
                  </a:cubicBezTo>
                  <a:lnTo>
                    <a:pt x="5053108" y="2100558"/>
                  </a:lnTo>
                  <a:lnTo>
                    <a:pt x="5054378" y="2089131"/>
                  </a:lnTo>
                  <a:lnTo>
                    <a:pt x="5061046" y="2078655"/>
                  </a:lnTo>
                  <a:lnTo>
                    <a:pt x="5058506" y="2054530"/>
                  </a:lnTo>
                  <a:lnTo>
                    <a:pt x="5041993" y="2037070"/>
                  </a:lnTo>
                  <a:lnTo>
                    <a:pt x="5029291" y="2038023"/>
                  </a:lnTo>
                  <a:lnTo>
                    <a:pt x="5023575" y="2023105"/>
                  </a:lnTo>
                  <a:lnTo>
                    <a:pt x="5007697" y="2018344"/>
                  </a:lnTo>
                  <a:lnTo>
                    <a:pt x="4999123" y="2020248"/>
                  </a:lnTo>
                  <a:lnTo>
                    <a:pt x="4983246" y="2015487"/>
                  </a:lnTo>
                  <a:cubicBezTo>
                    <a:pt x="4983034" y="2013053"/>
                    <a:pt x="4982823" y="2010620"/>
                    <a:pt x="4982611" y="2008186"/>
                  </a:cubicBezTo>
                  <a:lnTo>
                    <a:pt x="4988009" y="1998028"/>
                  </a:lnTo>
                  <a:lnTo>
                    <a:pt x="5000076" y="1981203"/>
                  </a:lnTo>
                  <a:lnTo>
                    <a:pt x="4994043" y="1967553"/>
                  </a:lnTo>
                  <a:lnTo>
                    <a:pt x="5002617" y="1951682"/>
                  </a:lnTo>
                  <a:lnTo>
                    <a:pt x="4999123" y="1929461"/>
                  </a:lnTo>
                  <a:lnTo>
                    <a:pt x="4995630" y="1894542"/>
                  </a:lnTo>
                  <a:lnTo>
                    <a:pt x="5009285" y="1902161"/>
                  </a:lnTo>
                  <a:lnTo>
                    <a:pt x="5047709" y="1893273"/>
                  </a:lnTo>
                  <a:lnTo>
                    <a:pt x="5039135" y="1881527"/>
                  </a:lnTo>
                  <a:lnTo>
                    <a:pt x="5005157" y="1876766"/>
                  </a:lnTo>
                  <a:lnTo>
                    <a:pt x="5002617" y="1850418"/>
                  </a:lnTo>
                  <a:lnTo>
                    <a:pt x="4992137" y="1848195"/>
                  </a:lnTo>
                  <a:lnTo>
                    <a:pt x="4983563" y="1833911"/>
                  </a:lnTo>
                  <a:lnTo>
                    <a:pt x="4946092" y="1793913"/>
                  </a:lnTo>
                  <a:lnTo>
                    <a:pt x="4935295" y="1787882"/>
                  </a:lnTo>
                  <a:lnTo>
                    <a:pt x="4931167" y="1776771"/>
                  </a:lnTo>
                  <a:lnTo>
                    <a:pt x="4927674" y="1736774"/>
                  </a:lnTo>
                  <a:lnTo>
                    <a:pt x="4952125" y="1676460"/>
                  </a:lnTo>
                  <a:lnTo>
                    <a:pt x="4991820" y="1677730"/>
                  </a:lnTo>
                  <a:lnTo>
                    <a:pt x="4996901" y="1692332"/>
                  </a:lnTo>
                  <a:lnTo>
                    <a:pt x="5009603" y="1701855"/>
                  </a:lnTo>
                  <a:lnTo>
                    <a:pt x="5029926" y="1718680"/>
                  </a:lnTo>
                  <a:lnTo>
                    <a:pt x="5046757" y="1713283"/>
                  </a:lnTo>
                  <a:lnTo>
                    <a:pt x="5056283" y="1697411"/>
                  </a:lnTo>
                  <a:lnTo>
                    <a:pt x="5071208" y="1709791"/>
                  </a:lnTo>
                  <a:lnTo>
                    <a:pt x="5083910" y="1736774"/>
                  </a:lnTo>
                  <a:lnTo>
                    <a:pt x="5105504" y="1744075"/>
                  </a:lnTo>
                  <a:lnTo>
                    <a:pt x="5111855" y="1778041"/>
                  </a:lnTo>
                  <a:lnTo>
                    <a:pt x="5136307" y="1784072"/>
                  </a:lnTo>
                  <a:lnTo>
                    <a:pt x="5148056" y="1794230"/>
                  </a:lnTo>
                  <a:lnTo>
                    <a:pt x="5180129" y="1806611"/>
                  </a:lnTo>
                  <a:lnTo>
                    <a:pt x="5208709" y="1806293"/>
                  </a:lnTo>
                  <a:lnTo>
                    <a:pt x="5222364" y="1819944"/>
                  </a:lnTo>
                  <a:lnTo>
                    <a:pt x="5236019" y="1815817"/>
                  </a:lnTo>
                  <a:lnTo>
                    <a:pt x="5246815" y="1797723"/>
                  </a:lnTo>
                  <a:lnTo>
                    <a:pt x="5282381" y="1793278"/>
                  </a:lnTo>
                  <a:lnTo>
                    <a:pt x="5296671" y="1809785"/>
                  </a:lnTo>
                  <a:lnTo>
                    <a:pt x="5313184" y="1798040"/>
                  </a:lnTo>
                  <a:lnTo>
                    <a:pt x="5292226" y="1784707"/>
                  </a:lnTo>
                  <a:lnTo>
                    <a:pt x="5274760" y="1738361"/>
                  </a:lnTo>
                  <a:lnTo>
                    <a:pt x="5283969" y="1720267"/>
                  </a:lnTo>
                  <a:lnTo>
                    <a:pt x="5266821" y="1700585"/>
                  </a:lnTo>
                  <a:lnTo>
                    <a:pt x="5264598" y="1678682"/>
                  </a:lnTo>
                  <a:lnTo>
                    <a:pt x="5249038" y="1678682"/>
                  </a:lnTo>
                  <a:lnTo>
                    <a:pt x="5216013" y="1694871"/>
                  </a:lnTo>
                  <a:lnTo>
                    <a:pt x="5195689" y="1687253"/>
                  </a:lnTo>
                  <a:lnTo>
                    <a:pt x="5162346" y="1627892"/>
                  </a:lnTo>
                  <a:lnTo>
                    <a:pt x="5139482" y="1617734"/>
                  </a:lnTo>
                  <a:lnTo>
                    <a:pt x="5136307" y="1584085"/>
                  </a:lnTo>
                  <a:lnTo>
                    <a:pt x="5167745" y="1561229"/>
                  </a:lnTo>
                  <a:lnTo>
                    <a:pt x="5170920" y="1527581"/>
                  </a:lnTo>
                  <a:lnTo>
                    <a:pt x="5189021" y="1518057"/>
                  </a:lnTo>
                  <a:lnTo>
                    <a:pt x="5249673" y="1546944"/>
                  </a:lnTo>
                  <a:lnTo>
                    <a:pt x="5252214" y="1563769"/>
                  </a:lnTo>
                  <a:lnTo>
                    <a:pt x="5266821" y="1584402"/>
                  </a:lnTo>
                  <a:lnTo>
                    <a:pt x="5281746" y="1579323"/>
                  </a:lnTo>
                  <a:lnTo>
                    <a:pt x="5310326" y="1590434"/>
                  </a:lnTo>
                  <a:lnTo>
                    <a:pt x="5314772" y="1601227"/>
                  </a:lnTo>
                  <a:lnTo>
                    <a:pt x="5280794" y="1607893"/>
                  </a:lnTo>
                  <a:lnTo>
                    <a:pt x="5286510" y="1619003"/>
                  </a:lnTo>
                  <a:lnTo>
                    <a:pt x="5284287" y="1632971"/>
                  </a:lnTo>
                  <a:lnTo>
                    <a:pt x="5296036" y="1632971"/>
                  </a:lnTo>
                  <a:lnTo>
                    <a:pt x="5308421" y="1613924"/>
                  </a:lnTo>
                  <a:lnTo>
                    <a:pt x="5325251" y="1609163"/>
                  </a:lnTo>
                  <a:lnTo>
                    <a:pt x="5326521" y="1595830"/>
                  </a:lnTo>
                  <a:lnTo>
                    <a:pt x="5336048" y="1605988"/>
                  </a:lnTo>
                  <a:lnTo>
                    <a:pt x="5363675" y="1608845"/>
                  </a:lnTo>
                  <a:lnTo>
                    <a:pt x="5398606" y="1632971"/>
                  </a:lnTo>
                  <a:lnTo>
                    <a:pt x="5415437" y="1632971"/>
                  </a:lnTo>
                  <a:lnTo>
                    <a:pt x="5434807" y="1646303"/>
                  </a:lnTo>
                  <a:lnTo>
                    <a:pt x="5449415" y="1645351"/>
                  </a:lnTo>
                  <a:lnTo>
                    <a:pt x="5457036" y="1630431"/>
                  </a:lnTo>
                  <a:lnTo>
                    <a:pt x="5479265" y="1650112"/>
                  </a:lnTo>
                  <a:lnTo>
                    <a:pt x="5532296" y="1657096"/>
                  </a:lnTo>
                  <a:lnTo>
                    <a:pt x="5561829" y="1686618"/>
                  </a:lnTo>
                  <a:lnTo>
                    <a:pt x="5580247" y="1706299"/>
                  </a:lnTo>
                  <a:lnTo>
                    <a:pt x="5605016" y="1717410"/>
                  </a:lnTo>
                  <a:lnTo>
                    <a:pt x="5625975" y="1744710"/>
                  </a:lnTo>
                  <a:lnTo>
                    <a:pt x="5623117" y="1777089"/>
                  </a:lnTo>
                  <a:lnTo>
                    <a:pt x="5640265" y="1768836"/>
                  </a:lnTo>
                  <a:lnTo>
                    <a:pt x="5644075" y="1753915"/>
                  </a:lnTo>
                  <a:lnTo>
                    <a:pt x="5659000" y="1752963"/>
                  </a:lnTo>
                  <a:cubicBezTo>
                    <a:pt x="5658894" y="1735398"/>
                    <a:pt x="5658789" y="1717833"/>
                    <a:pt x="5658683" y="1700268"/>
                  </a:cubicBezTo>
                  <a:lnTo>
                    <a:pt x="5642805" y="1692967"/>
                  </a:lnTo>
                  <a:lnTo>
                    <a:pt x="5625657" y="1702490"/>
                  </a:lnTo>
                  <a:lnTo>
                    <a:pt x="5612955" y="1698364"/>
                  </a:lnTo>
                  <a:lnTo>
                    <a:pt x="5586598" y="1681856"/>
                  </a:lnTo>
                  <a:lnTo>
                    <a:pt x="5563099" y="1673603"/>
                  </a:lnTo>
                  <a:lnTo>
                    <a:pt x="5536107" y="1639954"/>
                  </a:lnTo>
                  <a:lnTo>
                    <a:pt x="5533884" y="1614877"/>
                  </a:lnTo>
                  <a:lnTo>
                    <a:pt x="5525310" y="1606306"/>
                  </a:lnTo>
                  <a:lnTo>
                    <a:pt x="5520864" y="1587577"/>
                  </a:lnTo>
                  <a:lnTo>
                    <a:pt x="5506892" y="1553928"/>
                  </a:lnTo>
                  <a:lnTo>
                    <a:pt x="5487839" y="1548849"/>
                  </a:lnTo>
                  <a:lnTo>
                    <a:pt x="5479265" y="1536469"/>
                  </a:lnTo>
                  <a:lnTo>
                    <a:pt x="5447510" y="1422825"/>
                  </a:lnTo>
                  <a:lnTo>
                    <a:pt x="5517689" y="1368543"/>
                  </a:lnTo>
                  <a:lnTo>
                    <a:pt x="5523087" y="1350766"/>
                  </a:lnTo>
                  <a:lnTo>
                    <a:pt x="5550397" y="1326958"/>
                  </a:lnTo>
                  <a:lnTo>
                    <a:pt x="5594537" y="1318070"/>
                  </a:lnTo>
                  <a:lnTo>
                    <a:pt x="5668209" y="1243789"/>
                  </a:lnTo>
                  <a:lnTo>
                    <a:pt x="5664081" y="1233314"/>
                  </a:lnTo>
                  <a:lnTo>
                    <a:pt x="5682817" y="1223790"/>
                  </a:lnTo>
                  <a:lnTo>
                    <a:pt x="5685992" y="1203474"/>
                  </a:lnTo>
                  <a:lnTo>
                    <a:pt x="5706633" y="1206649"/>
                  </a:lnTo>
                  <a:lnTo>
                    <a:pt x="5719971" y="1231726"/>
                  </a:lnTo>
                  <a:lnTo>
                    <a:pt x="5752361" y="1223156"/>
                  </a:lnTo>
                  <a:lnTo>
                    <a:pt x="5769827" y="1239662"/>
                  </a:lnTo>
                  <a:lnTo>
                    <a:pt x="5782211" y="1231092"/>
                  </a:lnTo>
                  <a:lnTo>
                    <a:pt x="5791103" y="1248233"/>
                  </a:lnTo>
                  <a:lnTo>
                    <a:pt x="5821906" y="1271724"/>
                  </a:lnTo>
                  <a:lnTo>
                    <a:pt x="5786975" y="1286961"/>
                  </a:lnTo>
                  <a:lnTo>
                    <a:pt x="5791738" y="1317435"/>
                  </a:lnTo>
                  <a:lnTo>
                    <a:pt x="5799994" y="1301563"/>
                  </a:lnTo>
                  <a:lnTo>
                    <a:pt x="5830162" y="1286644"/>
                  </a:lnTo>
                  <a:lnTo>
                    <a:pt x="5851756" y="1302198"/>
                  </a:lnTo>
                  <a:lnTo>
                    <a:pt x="5844452" y="1320292"/>
                  </a:lnTo>
                  <a:lnTo>
                    <a:pt x="5862870" y="1361242"/>
                  </a:lnTo>
                  <a:lnTo>
                    <a:pt x="5894943" y="1415842"/>
                  </a:lnTo>
                  <a:lnTo>
                    <a:pt x="5903517" y="1406319"/>
                  </a:lnTo>
                  <a:lnTo>
                    <a:pt x="5872397" y="1365051"/>
                  </a:lnTo>
                  <a:lnTo>
                    <a:pt x="5876842" y="1291723"/>
                  </a:lnTo>
                  <a:lnTo>
                    <a:pt x="5860965" y="1271406"/>
                  </a:lnTo>
                  <a:lnTo>
                    <a:pt x="5870174" y="1250455"/>
                  </a:lnTo>
                  <a:lnTo>
                    <a:pt x="5882558" y="1205061"/>
                  </a:lnTo>
                  <a:lnTo>
                    <a:pt x="5897166" y="1192364"/>
                  </a:lnTo>
                  <a:lnTo>
                    <a:pt x="5902882" y="1094274"/>
                  </a:lnTo>
                  <a:lnTo>
                    <a:pt x="5870491" y="1042849"/>
                  </a:lnTo>
                  <a:lnTo>
                    <a:pt x="5859059" y="1052689"/>
                  </a:lnTo>
                  <a:lnTo>
                    <a:pt x="5833337" y="1047610"/>
                  </a:lnTo>
                  <a:lnTo>
                    <a:pt x="5835878" y="979042"/>
                  </a:lnTo>
                  <a:lnTo>
                    <a:pt x="5853067" y="949041"/>
                  </a:lnTo>
                  <a:lnTo>
                    <a:pt x="6060620" y="1177406"/>
                  </a:lnTo>
                  <a:cubicBezTo>
                    <a:pt x="6579822" y="1806535"/>
                    <a:pt x="6891715" y="2613092"/>
                    <a:pt x="6891715" y="3492496"/>
                  </a:cubicBezTo>
                  <a:cubicBezTo>
                    <a:pt x="6891715" y="3869384"/>
                    <a:pt x="6834429" y="4232891"/>
                    <a:pt x="6728088" y="4574786"/>
                  </a:cubicBezTo>
                  <a:lnTo>
                    <a:pt x="6699847" y="4651948"/>
                  </a:lnTo>
                  <a:lnTo>
                    <a:pt x="6676768" y="4648009"/>
                  </a:lnTo>
                  <a:lnTo>
                    <a:pt x="6661525" y="4656897"/>
                  </a:lnTo>
                  <a:lnTo>
                    <a:pt x="6642472" y="4667056"/>
                  </a:lnTo>
                  <a:lnTo>
                    <a:pt x="6630405" y="4672135"/>
                  </a:lnTo>
                  <a:lnTo>
                    <a:pt x="6623101" y="4666421"/>
                  </a:lnTo>
                  <a:lnTo>
                    <a:pt x="6612622" y="4665151"/>
                  </a:lnTo>
                  <a:lnTo>
                    <a:pt x="6615162" y="4650548"/>
                  </a:lnTo>
                  <a:lnTo>
                    <a:pt x="6607541" y="4646104"/>
                  </a:lnTo>
                  <a:lnTo>
                    <a:pt x="6593251" y="4644517"/>
                  </a:lnTo>
                  <a:lnTo>
                    <a:pt x="6562448" y="4645787"/>
                  </a:lnTo>
                  <a:lnTo>
                    <a:pt x="6541172" y="4642295"/>
                  </a:lnTo>
                  <a:lnTo>
                    <a:pt x="6527200" y="4650548"/>
                  </a:lnTo>
                  <a:lnTo>
                    <a:pt x="6501161" y="4671818"/>
                  </a:lnTo>
                  <a:lnTo>
                    <a:pt x="6482743" y="4687373"/>
                  </a:lnTo>
                  <a:lnTo>
                    <a:pt x="6482425" y="4699753"/>
                  </a:lnTo>
                  <a:lnTo>
                    <a:pt x="6465277" y="4709912"/>
                  </a:lnTo>
                  <a:lnTo>
                    <a:pt x="6458926" y="4706737"/>
                  </a:lnTo>
                  <a:lnTo>
                    <a:pt x="6448447" y="4706420"/>
                  </a:lnTo>
                  <a:lnTo>
                    <a:pt x="6438920" y="4710229"/>
                  </a:lnTo>
                  <a:lnTo>
                    <a:pt x="6430346" y="4707689"/>
                  </a:lnTo>
                  <a:lnTo>
                    <a:pt x="6405895" y="4713403"/>
                  </a:lnTo>
                  <a:lnTo>
                    <a:pt x="6398591" y="4710229"/>
                  </a:lnTo>
                  <a:lnTo>
                    <a:pt x="6382714" y="4715308"/>
                  </a:lnTo>
                  <a:lnTo>
                    <a:pt x="6364296" y="4728324"/>
                  </a:lnTo>
                  <a:lnTo>
                    <a:pt x="6358897" y="4725149"/>
                  </a:lnTo>
                  <a:lnTo>
                    <a:pt x="6348418" y="4731181"/>
                  </a:lnTo>
                  <a:lnTo>
                    <a:pt x="6361755" y="4741022"/>
                  </a:lnTo>
                  <a:lnTo>
                    <a:pt x="6358580" y="4749275"/>
                  </a:lnTo>
                  <a:lnTo>
                    <a:pt x="6347783" y="4740704"/>
                  </a:lnTo>
                  <a:lnTo>
                    <a:pt x="6342702" y="4740387"/>
                  </a:lnTo>
                  <a:lnTo>
                    <a:pt x="6347783" y="4750863"/>
                  </a:lnTo>
                  <a:cubicBezTo>
                    <a:pt x="6348092" y="4754989"/>
                    <a:pt x="6348402" y="4759116"/>
                    <a:pt x="6348711" y="4763242"/>
                  </a:cubicBezTo>
                  <a:cubicBezTo>
                    <a:pt x="6348716" y="4763245"/>
                    <a:pt x="6348722" y="4763247"/>
                    <a:pt x="6348727" y="4763250"/>
                  </a:cubicBezTo>
                  <a:cubicBezTo>
                    <a:pt x="6348722" y="4763255"/>
                    <a:pt x="6348718" y="4763261"/>
                    <a:pt x="6348713" y="4763266"/>
                  </a:cubicBezTo>
                  <a:cubicBezTo>
                    <a:pt x="6348720" y="4763364"/>
                    <a:pt x="6348728" y="4763463"/>
                    <a:pt x="6348735" y="4763561"/>
                  </a:cubicBezTo>
                  <a:lnTo>
                    <a:pt x="6348545" y="4763458"/>
                  </a:lnTo>
                  <a:lnTo>
                    <a:pt x="6342059" y="4770869"/>
                  </a:lnTo>
                  <a:lnTo>
                    <a:pt x="6330309" y="4769282"/>
                  </a:lnTo>
                  <a:lnTo>
                    <a:pt x="6323958" y="4777535"/>
                  </a:lnTo>
                  <a:lnTo>
                    <a:pt x="6316337" y="4778488"/>
                  </a:lnTo>
                  <a:lnTo>
                    <a:pt x="6317925" y="4768964"/>
                  </a:lnTo>
                  <a:lnTo>
                    <a:pt x="6305858" y="4774043"/>
                  </a:lnTo>
                  <a:lnTo>
                    <a:pt x="6301094" y="4786424"/>
                  </a:lnTo>
                  <a:lnTo>
                    <a:pt x="6296013" y="4788328"/>
                  </a:lnTo>
                  <a:lnTo>
                    <a:pt x="6299189" y="4797852"/>
                  </a:lnTo>
                  <a:lnTo>
                    <a:pt x="6295696" y="4809597"/>
                  </a:lnTo>
                  <a:lnTo>
                    <a:pt x="6283946" y="4807057"/>
                  </a:lnTo>
                  <a:lnTo>
                    <a:pt x="6280771" y="4811184"/>
                  </a:lnTo>
                  <a:lnTo>
                    <a:pt x="6283629" y="4820707"/>
                  </a:lnTo>
                  <a:lnTo>
                    <a:pt x="6276008" y="4824834"/>
                  </a:lnTo>
                  <a:lnTo>
                    <a:pt x="6262353" y="4822294"/>
                  </a:lnTo>
                  <a:lnTo>
                    <a:pt x="6252826" y="4817850"/>
                  </a:lnTo>
                  <a:lnTo>
                    <a:pt x="6238219" y="4805788"/>
                  </a:lnTo>
                  <a:lnTo>
                    <a:pt x="6229645" y="4806740"/>
                  </a:lnTo>
                  <a:lnTo>
                    <a:pt x="6234090" y="4816263"/>
                  </a:lnTo>
                  <a:lnTo>
                    <a:pt x="6241077" y="4819437"/>
                  </a:lnTo>
                  <a:lnTo>
                    <a:pt x="6235678" y="4830230"/>
                  </a:lnTo>
                  <a:lnTo>
                    <a:pt x="6222023" y="4829913"/>
                  </a:lnTo>
                  <a:lnTo>
                    <a:pt x="6214402" y="4824199"/>
                  </a:lnTo>
                  <a:lnTo>
                    <a:pt x="6210274" y="4832770"/>
                  </a:lnTo>
                  <a:lnTo>
                    <a:pt x="6222659" y="4840389"/>
                  </a:lnTo>
                  <a:lnTo>
                    <a:pt x="6215990" y="4849594"/>
                  </a:lnTo>
                  <a:lnTo>
                    <a:pt x="6210591" y="4852769"/>
                  </a:lnTo>
                  <a:lnTo>
                    <a:pt x="6213767" y="4861340"/>
                  </a:lnTo>
                  <a:lnTo>
                    <a:pt x="6204558" y="4877847"/>
                  </a:lnTo>
                  <a:lnTo>
                    <a:pt x="6200747" y="4872133"/>
                  </a:lnTo>
                  <a:lnTo>
                    <a:pt x="6195666" y="4852134"/>
                  </a:lnTo>
                  <a:lnTo>
                    <a:pt x="6187410" y="4861657"/>
                  </a:lnTo>
                  <a:lnTo>
                    <a:pt x="6179154" y="4880386"/>
                  </a:lnTo>
                  <a:lnTo>
                    <a:pt x="6191538" y="4903877"/>
                  </a:lnTo>
                  <a:lnTo>
                    <a:pt x="6190268" y="4915305"/>
                  </a:lnTo>
                  <a:lnTo>
                    <a:pt x="6178201" y="4924510"/>
                  </a:lnTo>
                  <a:lnTo>
                    <a:pt x="6178519" y="4914035"/>
                  </a:lnTo>
                  <a:lnTo>
                    <a:pt x="6176296" y="4909591"/>
                  </a:lnTo>
                  <a:lnTo>
                    <a:pt x="6160418" y="4917844"/>
                  </a:lnTo>
                  <a:lnTo>
                    <a:pt x="6158830" y="4927050"/>
                  </a:lnTo>
                  <a:cubicBezTo>
                    <a:pt x="6158724" y="4929378"/>
                    <a:pt x="6158619" y="4931706"/>
                    <a:pt x="6158513" y="4934034"/>
                  </a:cubicBezTo>
                  <a:lnTo>
                    <a:pt x="6158513" y="4936891"/>
                  </a:lnTo>
                  <a:lnTo>
                    <a:pt x="6158513" y="4938795"/>
                  </a:lnTo>
                  <a:lnTo>
                    <a:pt x="6161688" y="4947366"/>
                  </a:lnTo>
                  <a:lnTo>
                    <a:pt x="6154067" y="4956572"/>
                  </a:lnTo>
                  <a:lnTo>
                    <a:pt x="6141365" y="4963556"/>
                  </a:lnTo>
                  <a:lnTo>
                    <a:pt x="6135649" y="4978475"/>
                  </a:lnTo>
                  <a:lnTo>
                    <a:pt x="6122312" y="4993712"/>
                  </a:lnTo>
                  <a:lnTo>
                    <a:pt x="6129933" y="5024187"/>
                  </a:lnTo>
                  <a:lnTo>
                    <a:pt x="6136919" y="5038472"/>
                  </a:lnTo>
                  <a:lnTo>
                    <a:pt x="6148668" y="5036250"/>
                  </a:lnTo>
                  <a:lnTo>
                    <a:pt x="6154384" y="5027044"/>
                  </a:lnTo>
                  <a:lnTo>
                    <a:pt x="6170897" y="5030853"/>
                  </a:lnTo>
                  <a:lnTo>
                    <a:pt x="6175661" y="5059423"/>
                  </a:lnTo>
                  <a:lnTo>
                    <a:pt x="6177248" y="5069898"/>
                  </a:lnTo>
                  <a:lnTo>
                    <a:pt x="6190268" y="5079739"/>
                  </a:lnTo>
                  <a:lnTo>
                    <a:pt x="6194396" y="5079739"/>
                  </a:lnTo>
                  <a:lnTo>
                    <a:pt x="6197254" y="5089262"/>
                  </a:lnTo>
                  <a:lnTo>
                    <a:pt x="6190586" y="5103864"/>
                  </a:lnTo>
                  <a:lnTo>
                    <a:pt x="6188680" y="5128307"/>
                  </a:lnTo>
                  <a:lnTo>
                    <a:pt x="6195031" y="5132434"/>
                  </a:lnTo>
                  <a:lnTo>
                    <a:pt x="6206146" y="5113705"/>
                  </a:lnTo>
                  <a:lnTo>
                    <a:pt x="6212814" y="5101325"/>
                  </a:lnTo>
                  <a:lnTo>
                    <a:pt x="6214085" y="5089897"/>
                  </a:lnTo>
                  <a:lnTo>
                    <a:pt x="6218213" y="5103547"/>
                  </a:lnTo>
                  <a:lnTo>
                    <a:pt x="6212179" y="5126403"/>
                  </a:lnTo>
                  <a:lnTo>
                    <a:pt x="6204240" y="5141957"/>
                  </a:lnTo>
                  <a:lnTo>
                    <a:pt x="6206146" y="5154972"/>
                  </a:lnTo>
                  <a:lnTo>
                    <a:pt x="6212814" y="5145767"/>
                  </a:lnTo>
                  <a:cubicBezTo>
                    <a:pt x="6213026" y="5149999"/>
                    <a:pt x="6213237" y="5154232"/>
                    <a:pt x="6213449" y="5158464"/>
                  </a:cubicBezTo>
                  <a:lnTo>
                    <a:pt x="6203605" y="5169575"/>
                  </a:lnTo>
                  <a:lnTo>
                    <a:pt x="6197889" y="5184177"/>
                  </a:lnTo>
                  <a:lnTo>
                    <a:pt x="6202970" y="5201319"/>
                  </a:lnTo>
                  <a:lnTo>
                    <a:pt x="6235678" y="5233698"/>
                  </a:lnTo>
                  <a:lnTo>
                    <a:pt x="6249333" y="5251157"/>
                  </a:lnTo>
                  <a:lnTo>
                    <a:pt x="6260130" y="5274330"/>
                  </a:lnTo>
                  <a:lnTo>
                    <a:pt x="6275690" y="5324168"/>
                  </a:lnTo>
                  <a:lnTo>
                    <a:pt x="6291250" y="5336232"/>
                  </a:lnTo>
                  <a:lnTo>
                    <a:pt x="6303952" y="5347977"/>
                  </a:lnTo>
                  <a:lnTo>
                    <a:pt x="6297190" y="5360853"/>
                  </a:lnTo>
                  <a:lnTo>
                    <a:pt x="6297448" y="5360940"/>
                  </a:lnTo>
                  <a:lnTo>
                    <a:pt x="6303928" y="5348597"/>
                  </a:lnTo>
                  <a:lnTo>
                    <a:pt x="6326471" y="5368282"/>
                  </a:lnTo>
                  <a:lnTo>
                    <a:pt x="6343298" y="5377172"/>
                  </a:lnTo>
                  <a:lnTo>
                    <a:pt x="6352738" y="5391437"/>
                  </a:lnTo>
                  <a:lnTo>
                    <a:pt x="6270138" y="5527402"/>
                  </a:lnTo>
                  <a:lnTo>
                    <a:pt x="6157685" y="5677783"/>
                  </a:lnTo>
                  <a:lnTo>
                    <a:pt x="6151028" y="5680333"/>
                  </a:lnTo>
                  <a:lnTo>
                    <a:pt x="6151528" y="5680898"/>
                  </a:lnTo>
                  <a:lnTo>
                    <a:pt x="6124790" y="5702235"/>
                  </a:lnTo>
                  <a:lnTo>
                    <a:pt x="6108874" y="5721342"/>
                  </a:lnTo>
                  <a:lnTo>
                    <a:pt x="6108664" y="5720387"/>
                  </a:lnTo>
                  <a:lnTo>
                    <a:pt x="6071278" y="5721342"/>
                  </a:lnTo>
                  <a:lnTo>
                    <a:pt x="6010443" y="5705105"/>
                  </a:lnTo>
                  <a:lnTo>
                    <a:pt x="5965134" y="5657668"/>
                  </a:lnTo>
                  <a:lnTo>
                    <a:pt x="5954821" y="5617474"/>
                  </a:lnTo>
                  <a:lnTo>
                    <a:pt x="5954631" y="5617583"/>
                  </a:lnTo>
                  <a:lnTo>
                    <a:pt x="5954678" y="5617604"/>
                  </a:lnTo>
                  <a:lnTo>
                    <a:pt x="5954550" y="5617629"/>
                  </a:lnTo>
                  <a:lnTo>
                    <a:pt x="5954176" y="5617843"/>
                  </a:lnTo>
                  <a:lnTo>
                    <a:pt x="5953959" y="5617746"/>
                  </a:lnTo>
                  <a:lnTo>
                    <a:pt x="5903234" y="5627755"/>
                  </a:lnTo>
                  <a:cubicBezTo>
                    <a:pt x="5903446" y="5629764"/>
                    <a:pt x="5903657" y="5631774"/>
                    <a:pt x="5903869" y="5633783"/>
                  </a:cubicBezTo>
                  <a:lnTo>
                    <a:pt x="5906092" y="5648375"/>
                  </a:lnTo>
                  <a:lnTo>
                    <a:pt x="5907044" y="5656623"/>
                  </a:lnTo>
                  <a:lnTo>
                    <a:pt x="5908632" y="5664871"/>
                  </a:lnTo>
                  <a:lnTo>
                    <a:pt x="5910220" y="5671850"/>
                  </a:lnTo>
                  <a:lnTo>
                    <a:pt x="5911808" y="5677243"/>
                  </a:lnTo>
                  <a:lnTo>
                    <a:pt x="5914031" y="5683270"/>
                  </a:lnTo>
                  <a:lnTo>
                    <a:pt x="5916253" y="5691835"/>
                  </a:lnTo>
                  <a:lnTo>
                    <a:pt x="5919111" y="5701987"/>
                  </a:lnTo>
                  <a:lnTo>
                    <a:pt x="5921017" y="5712772"/>
                  </a:lnTo>
                  <a:lnTo>
                    <a:pt x="5923240" y="5723558"/>
                  </a:lnTo>
                  <a:lnTo>
                    <a:pt x="5925145" y="5733075"/>
                  </a:lnTo>
                  <a:cubicBezTo>
                    <a:pt x="5925357" y="5735507"/>
                    <a:pt x="5925568" y="5737939"/>
                    <a:pt x="5925780" y="5740371"/>
                  </a:cubicBezTo>
                  <a:lnTo>
                    <a:pt x="5925780" y="5743226"/>
                  </a:lnTo>
                  <a:cubicBezTo>
                    <a:pt x="5925674" y="5743861"/>
                    <a:pt x="5925569" y="5744495"/>
                    <a:pt x="5925463" y="5745130"/>
                  </a:cubicBezTo>
                  <a:cubicBezTo>
                    <a:pt x="5925251" y="5746716"/>
                    <a:pt x="5925040" y="5748302"/>
                    <a:pt x="5924828" y="5749888"/>
                  </a:cubicBezTo>
                  <a:lnTo>
                    <a:pt x="5923875" y="5758453"/>
                  </a:lnTo>
                  <a:cubicBezTo>
                    <a:pt x="5923663" y="5762260"/>
                    <a:pt x="5923452" y="5766067"/>
                    <a:pt x="5923240" y="5769874"/>
                  </a:cubicBezTo>
                  <a:cubicBezTo>
                    <a:pt x="5923028" y="5774104"/>
                    <a:pt x="5922817" y="5778333"/>
                    <a:pt x="5922605" y="5782563"/>
                  </a:cubicBezTo>
                  <a:lnTo>
                    <a:pt x="5922605" y="5795252"/>
                  </a:lnTo>
                  <a:lnTo>
                    <a:pt x="5922287" y="5806989"/>
                  </a:lnTo>
                  <a:lnTo>
                    <a:pt x="5922605" y="5816189"/>
                  </a:lnTo>
                  <a:cubicBezTo>
                    <a:pt x="5922711" y="5817246"/>
                    <a:pt x="5922816" y="5818304"/>
                    <a:pt x="5922922" y="5819361"/>
                  </a:cubicBezTo>
                  <a:lnTo>
                    <a:pt x="5923240" y="5821899"/>
                  </a:lnTo>
                  <a:lnTo>
                    <a:pt x="5924192" y="5826975"/>
                  </a:lnTo>
                  <a:lnTo>
                    <a:pt x="5925463" y="5836175"/>
                  </a:lnTo>
                  <a:lnTo>
                    <a:pt x="5928321" y="5859015"/>
                  </a:lnTo>
                  <a:lnTo>
                    <a:pt x="5931496" y="5889786"/>
                  </a:lnTo>
                  <a:lnTo>
                    <a:pt x="5891802" y="5911675"/>
                  </a:lnTo>
                  <a:lnTo>
                    <a:pt x="5867985" y="5892007"/>
                  </a:lnTo>
                  <a:lnTo>
                    <a:pt x="5834006" y="5896131"/>
                  </a:lnTo>
                  <a:lnTo>
                    <a:pt x="5807014" y="5906282"/>
                  </a:lnTo>
                  <a:lnTo>
                    <a:pt x="5779387" y="5900572"/>
                  </a:lnTo>
                  <a:lnTo>
                    <a:pt x="5720956" y="5935467"/>
                  </a:lnTo>
                  <a:lnTo>
                    <a:pt x="5698092" y="5915164"/>
                  </a:lnTo>
                  <a:lnTo>
                    <a:pt x="5652047" y="5929440"/>
                  </a:lnTo>
                  <a:lnTo>
                    <a:pt x="5585360" y="5938322"/>
                  </a:lnTo>
                  <a:lnTo>
                    <a:pt x="5474215" y="5985272"/>
                  </a:lnTo>
                  <a:lnTo>
                    <a:pt x="5431027" y="5995741"/>
                  </a:lnTo>
                  <a:lnTo>
                    <a:pt x="5379583" y="5956721"/>
                  </a:lnTo>
                  <a:lnTo>
                    <a:pt x="5337983" y="5954818"/>
                  </a:lnTo>
                  <a:lnTo>
                    <a:pt x="5261452" y="5985907"/>
                  </a:lnTo>
                  <a:lnTo>
                    <a:pt x="5234142" y="5983369"/>
                  </a:lnTo>
                  <a:lnTo>
                    <a:pt x="5210961" y="5957356"/>
                  </a:lnTo>
                  <a:lnTo>
                    <a:pt x="5197623" y="5967824"/>
                  </a:lnTo>
                  <a:lnTo>
                    <a:pt x="5173489" y="5994154"/>
                  </a:lnTo>
                  <a:cubicBezTo>
                    <a:pt x="5173912" y="6006420"/>
                    <a:pt x="5174336" y="6018687"/>
                    <a:pt x="5174759" y="6030953"/>
                  </a:cubicBezTo>
                  <a:lnTo>
                    <a:pt x="5150625" y="6049987"/>
                  </a:lnTo>
                  <a:lnTo>
                    <a:pt x="5148720" y="6075682"/>
                  </a:lnTo>
                  <a:lnTo>
                    <a:pt x="5130619" y="6078855"/>
                  </a:lnTo>
                  <a:lnTo>
                    <a:pt x="5123633" y="6088054"/>
                  </a:lnTo>
                  <a:lnTo>
                    <a:pt x="5108708" y="6085834"/>
                  </a:lnTo>
                  <a:lnTo>
                    <a:pt x="5112518" y="6077903"/>
                  </a:lnTo>
                  <a:lnTo>
                    <a:pt x="5105214" y="6066483"/>
                  </a:lnTo>
                  <a:lnTo>
                    <a:pt x="5097911" y="6052842"/>
                  </a:lnTo>
                  <a:lnTo>
                    <a:pt x="5104897" y="6028415"/>
                  </a:lnTo>
                  <a:lnTo>
                    <a:pt x="5133159" y="6005257"/>
                  </a:lnTo>
                  <a:cubicBezTo>
                    <a:pt x="5133477" y="5998913"/>
                    <a:pt x="5133794" y="5992568"/>
                    <a:pt x="5134112" y="5986224"/>
                  </a:cubicBezTo>
                  <a:lnTo>
                    <a:pt x="5116329" y="5973852"/>
                  </a:lnTo>
                  <a:lnTo>
                    <a:pt x="5093782" y="5989713"/>
                  </a:lnTo>
                  <a:lnTo>
                    <a:pt x="5084573" y="6005575"/>
                  </a:lnTo>
                  <a:lnTo>
                    <a:pt x="5073141" y="6016043"/>
                  </a:lnTo>
                  <a:lnTo>
                    <a:pt x="5035987" y="6013505"/>
                  </a:lnTo>
                  <a:lnTo>
                    <a:pt x="5021062" y="5997644"/>
                  </a:lnTo>
                  <a:lnTo>
                    <a:pt x="4988036" y="5989713"/>
                  </a:lnTo>
                  <a:lnTo>
                    <a:pt x="4966125" y="6007795"/>
                  </a:lnTo>
                  <a:lnTo>
                    <a:pt x="4944848" y="6018264"/>
                  </a:lnTo>
                  <a:lnTo>
                    <a:pt x="4934687" y="6043642"/>
                  </a:lnTo>
                  <a:lnTo>
                    <a:pt x="4913410" y="6049035"/>
                  </a:lnTo>
                  <a:lnTo>
                    <a:pt x="4903249" y="6067117"/>
                  </a:lnTo>
                  <a:lnTo>
                    <a:pt x="4857520" y="6070607"/>
                  </a:lnTo>
                  <a:lnTo>
                    <a:pt x="4836562" y="6068703"/>
                  </a:lnTo>
                  <a:lnTo>
                    <a:pt x="4823859" y="6077268"/>
                  </a:lnTo>
                  <a:lnTo>
                    <a:pt x="4801630" y="6085199"/>
                  </a:lnTo>
                  <a:lnTo>
                    <a:pt x="4774003" y="6068386"/>
                  </a:lnTo>
                  <a:lnTo>
                    <a:pt x="4750821" y="6037932"/>
                  </a:lnTo>
                  <a:lnTo>
                    <a:pt x="4727957" y="6027781"/>
                  </a:lnTo>
                  <a:lnTo>
                    <a:pt x="4707951" y="6010968"/>
                  </a:lnTo>
                  <a:lnTo>
                    <a:pt x="4689851" y="6006844"/>
                  </a:lnTo>
                  <a:lnTo>
                    <a:pt x="4665399" y="5992568"/>
                  </a:lnTo>
                  <a:lnTo>
                    <a:pt x="4627292" y="5989713"/>
                  </a:lnTo>
                  <a:lnTo>
                    <a:pt x="4610462" y="6002402"/>
                  </a:lnTo>
                  <a:lnTo>
                    <a:pt x="4606333" y="6020484"/>
                  </a:lnTo>
                  <a:cubicBezTo>
                    <a:pt x="4606121" y="6025031"/>
                    <a:pt x="4605910" y="6029578"/>
                    <a:pt x="4605698" y="6034125"/>
                  </a:cubicBezTo>
                  <a:lnTo>
                    <a:pt x="4582517" y="6058552"/>
                  </a:lnTo>
                  <a:lnTo>
                    <a:pt x="4568862" y="6058552"/>
                  </a:lnTo>
                  <a:cubicBezTo>
                    <a:pt x="4569074" y="6056120"/>
                    <a:pt x="4569285" y="6053688"/>
                    <a:pt x="4569497" y="6051256"/>
                  </a:cubicBezTo>
                  <a:lnTo>
                    <a:pt x="4563463" y="6051256"/>
                  </a:lnTo>
                  <a:lnTo>
                    <a:pt x="4557112" y="6066165"/>
                  </a:lnTo>
                  <a:lnTo>
                    <a:pt x="4544410" y="6071241"/>
                  </a:lnTo>
                  <a:lnTo>
                    <a:pt x="4526309" y="6076951"/>
                  </a:lnTo>
                  <a:lnTo>
                    <a:pt x="4501222" y="6073144"/>
                  </a:lnTo>
                  <a:lnTo>
                    <a:pt x="4480581" y="6058235"/>
                  </a:lnTo>
                  <a:lnTo>
                    <a:pt x="4455176" y="6030319"/>
                  </a:lnTo>
                  <a:lnTo>
                    <a:pt x="4452636" y="6011285"/>
                  </a:lnTo>
                  <a:lnTo>
                    <a:pt x="4435805" y="6006209"/>
                  </a:lnTo>
                  <a:lnTo>
                    <a:pt x="4440251" y="6023974"/>
                  </a:lnTo>
                  <a:lnTo>
                    <a:pt x="4422151" y="6025243"/>
                  </a:lnTo>
                  <a:lnTo>
                    <a:pt x="4409448" y="6012554"/>
                  </a:lnTo>
                  <a:lnTo>
                    <a:pt x="4402144" y="5999230"/>
                  </a:lnTo>
                  <a:lnTo>
                    <a:pt x="4394841" y="6000182"/>
                  </a:lnTo>
                  <a:lnTo>
                    <a:pt x="4383091" y="5992886"/>
                  </a:lnTo>
                  <a:lnTo>
                    <a:pt x="4374517" y="6004623"/>
                  </a:lnTo>
                  <a:lnTo>
                    <a:pt x="4377693" y="6021436"/>
                  </a:lnTo>
                  <a:lnTo>
                    <a:pt x="4365308" y="6035394"/>
                  </a:lnTo>
                  <a:lnTo>
                    <a:pt x="4358957" y="6041739"/>
                  </a:lnTo>
                  <a:lnTo>
                    <a:pt x="4352606" y="6040470"/>
                  </a:lnTo>
                  <a:lnTo>
                    <a:pt x="4361180" y="6029050"/>
                  </a:lnTo>
                  <a:lnTo>
                    <a:pt x="4355781" y="6026829"/>
                  </a:lnTo>
                  <a:lnTo>
                    <a:pt x="4347207" y="6033174"/>
                  </a:lnTo>
                  <a:lnTo>
                    <a:pt x="4347207" y="6019850"/>
                  </a:lnTo>
                  <a:lnTo>
                    <a:pt x="4356416" y="6010016"/>
                  </a:lnTo>
                  <a:lnTo>
                    <a:pt x="4353241" y="6008113"/>
                  </a:lnTo>
                  <a:lnTo>
                    <a:pt x="4334187" y="6009064"/>
                  </a:lnTo>
                  <a:lnTo>
                    <a:pt x="4319580" y="6020802"/>
                  </a:lnTo>
                  <a:lnTo>
                    <a:pt x="4303702" y="6016995"/>
                  </a:lnTo>
                  <a:lnTo>
                    <a:pt x="4298304" y="6022071"/>
                  </a:lnTo>
                  <a:lnTo>
                    <a:pt x="4293223" y="6018898"/>
                  </a:lnTo>
                  <a:lnTo>
                    <a:pt x="4293223" y="6010650"/>
                  </a:lnTo>
                  <a:lnTo>
                    <a:pt x="4303384" y="6002085"/>
                  </a:lnTo>
                  <a:lnTo>
                    <a:pt x="4318310" y="6001134"/>
                  </a:lnTo>
                  <a:lnTo>
                    <a:pt x="4331965" y="6001768"/>
                  </a:lnTo>
                  <a:lnTo>
                    <a:pt x="4349113" y="6003671"/>
                  </a:lnTo>
                  <a:lnTo>
                    <a:pt x="4354511" y="5993203"/>
                  </a:lnTo>
                  <a:lnTo>
                    <a:pt x="4349113" y="5983686"/>
                  </a:lnTo>
                  <a:lnTo>
                    <a:pt x="4356099" y="5978293"/>
                  </a:lnTo>
                  <a:lnTo>
                    <a:pt x="4363720" y="5982734"/>
                  </a:lnTo>
                  <a:lnTo>
                    <a:pt x="4371977" y="5974169"/>
                  </a:lnTo>
                  <a:lnTo>
                    <a:pt x="4387854" y="5968776"/>
                  </a:lnTo>
                  <a:lnTo>
                    <a:pt x="4386902" y="5965604"/>
                  </a:lnTo>
                  <a:lnTo>
                    <a:pt x="4356099" y="5966556"/>
                  </a:lnTo>
                  <a:lnTo>
                    <a:pt x="4343397" y="5965921"/>
                  </a:lnTo>
                  <a:lnTo>
                    <a:pt x="4334823" y="5975438"/>
                  </a:lnTo>
                  <a:lnTo>
                    <a:pt x="4331012" y="5976707"/>
                  </a:lnTo>
                  <a:lnTo>
                    <a:pt x="4322438" y="5976707"/>
                  </a:lnTo>
                  <a:lnTo>
                    <a:pt x="4312911" y="5972266"/>
                  </a:lnTo>
                  <a:lnTo>
                    <a:pt x="4303384" y="5973852"/>
                  </a:lnTo>
                  <a:lnTo>
                    <a:pt x="4292905" y="5986541"/>
                  </a:lnTo>
                  <a:lnTo>
                    <a:pt x="4285284" y="5983369"/>
                  </a:lnTo>
                  <a:lnTo>
                    <a:pt x="4281156" y="5969411"/>
                  </a:lnTo>
                  <a:lnTo>
                    <a:pt x="4285919" y="5958942"/>
                  </a:lnTo>
                  <a:lnTo>
                    <a:pt x="4303067" y="5956721"/>
                  </a:lnTo>
                  <a:lnTo>
                    <a:pt x="4308465" y="5955770"/>
                  </a:lnTo>
                  <a:lnTo>
                    <a:pt x="4308465" y="5947205"/>
                  </a:lnTo>
                  <a:cubicBezTo>
                    <a:pt x="4308783" y="5944033"/>
                    <a:pt x="4309100" y="5940860"/>
                    <a:pt x="4309418" y="5937688"/>
                  </a:cubicBezTo>
                  <a:lnTo>
                    <a:pt x="4298939" y="5937688"/>
                  </a:lnTo>
                  <a:lnTo>
                    <a:pt x="4293540" y="5939274"/>
                  </a:lnTo>
                  <a:lnTo>
                    <a:pt x="4281791" y="5928488"/>
                  </a:lnTo>
                  <a:cubicBezTo>
                    <a:pt x="4281473" y="5925316"/>
                    <a:pt x="4281156" y="5922143"/>
                    <a:pt x="4280838" y="5918971"/>
                  </a:cubicBezTo>
                  <a:lnTo>
                    <a:pt x="4277345" y="5909772"/>
                  </a:lnTo>
                  <a:lnTo>
                    <a:pt x="4262420" y="5897082"/>
                  </a:lnTo>
                  <a:lnTo>
                    <a:pt x="4267818" y="5891690"/>
                  </a:lnTo>
                  <a:lnTo>
                    <a:pt x="4276075" y="5896131"/>
                  </a:lnTo>
                  <a:lnTo>
                    <a:pt x="4281473" y="5884393"/>
                  </a:lnTo>
                  <a:lnTo>
                    <a:pt x="4277027" y="5870435"/>
                  </a:lnTo>
                  <a:lnTo>
                    <a:pt x="4270359" y="5863456"/>
                  </a:lnTo>
                  <a:lnTo>
                    <a:pt x="4253528" y="5853939"/>
                  </a:lnTo>
                  <a:lnTo>
                    <a:pt x="4236380" y="5828878"/>
                  </a:lnTo>
                  <a:lnTo>
                    <a:pt x="4223678" y="5829195"/>
                  </a:lnTo>
                  <a:lnTo>
                    <a:pt x="4219550" y="5843788"/>
                  </a:lnTo>
                  <a:lnTo>
                    <a:pt x="4212246" y="5840933"/>
                  </a:lnTo>
                  <a:lnTo>
                    <a:pt x="4197321" y="5826975"/>
                  </a:lnTo>
                  <a:lnTo>
                    <a:pt x="4182395" y="5823168"/>
                  </a:lnTo>
                  <a:lnTo>
                    <a:pt x="4187476" y="5806355"/>
                  </a:lnTo>
                  <a:lnTo>
                    <a:pt x="4195733" y="5808258"/>
                  </a:lnTo>
                  <a:lnTo>
                    <a:pt x="4194145" y="5814603"/>
                  </a:lnTo>
                  <a:lnTo>
                    <a:pt x="4199226" y="5816506"/>
                  </a:lnTo>
                  <a:lnTo>
                    <a:pt x="4208435" y="5805721"/>
                  </a:lnTo>
                  <a:lnTo>
                    <a:pt x="4203354" y="5798742"/>
                  </a:lnTo>
                  <a:lnTo>
                    <a:pt x="4194780" y="5794618"/>
                  </a:lnTo>
                  <a:lnTo>
                    <a:pt x="4190652" y="5777487"/>
                  </a:lnTo>
                  <a:lnTo>
                    <a:pt x="4197956" y="5775584"/>
                  </a:lnTo>
                  <a:lnTo>
                    <a:pt x="4209388" y="5778756"/>
                  </a:lnTo>
                  <a:lnTo>
                    <a:pt x="4212881" y="5790176"/>
                  </a:lnTo>
                  <a:lnTo>
                    <a:pt x="4211611" y="5800645"/>
                  </a:lnTo>
                  <a:lnTo>
                    <a:pt x="4216056" y="5809210"/>
                  </a:lnTo>
                  <a:lnTo>
                    <a:pt x="4226536" y="5812382"/>
                  </a:lnTo>
                  <a:lnTo>
                    <a:pt x="4223360" y="5800645"/>
                  </a:lnTo>
                  <a:lnTo>
                    <a:pt x="4225583" y="5795252"/>
                  </a:lnTo>
                  <a:lnTo>
                    <a:pt x="4229711" y="5798424"/>
                  </a:lnTo>
                  <a:lnTo>
                    <a:pt x="4230982" y="5812382"/>
                  </a:lnTo>
                  <a:lnTo>
                    <a:pt x="4242414" y="5805403"/>
                  </a:lnTo>
                  <a:lnTo>
                    <a:pt x="4256386" y="5807624"/>
                  </a:lnTo>
                  <a:lnTo>
                    <a:pt x="4273217" y="5807624"/>
                  </a:lnTo>
                  <a:lnTo>
                    <a:pt x="4266865" y="5799059"/>
                  </a:lnTo>
                  <a:lnTo>
                    <a:pt x="4252258" y="5798107"/>
                  </a:lnTo>
                  <a:lnTo>
                    <a:pt x="4244637" y="5797473"/>
                  </a:lnTo>
                  <a:lnTo>
                    <a:pt x="4238285" y="5789859"/>
                  </a:lnTo>
                  <a:lnTo>
                    <a:pt x="4227488" y="5772412"/>
                  </a:lnTo>
                  <a:lnTo>
                    <a:pt x="4233840" y="5763846"/>
                  </a:lnTo>
                  <a:lnTo>
                    <a:pt x="4241143" y="5767653"/>
                  </a:lnTo>
                  <a:lnTo>
                    <a:pt x="4251623" y="5754964"/>
                  </a:lnTo>
                  <a:lnTo>
                    <a:pt x="4255751" y="5744495"/>
                  </a:lnTo>
                  <a:lnTo>
                    <a:pt x="4252575" y="5740371"/>
                  </a:lnTo>
                  <a:lnTo>
                    <a:pt x="4238603" y="5746716"/>
                  </a:lnTo>
                  <a:lnTo>
                    <a:pt x="4234475" y="5742592"/>
                  </a:lnTo>
                  <a:lnTo>
                    <a:pt x="4233204" y="5727682"/>
                  </a:lnTo>
                  <a:lnTo>
                    <a:pt x="4239873" y="5720386"/>
                  </a:lnTo>
                  <a:lnTo>
                    <a:pt x="4233204" y="5713407"/>
                  </a:lnTo>
                  <a:lnTo>
                    <a:pt x="4222725" y="5707062"/>
                  </a:lnTo>
                  <a:lnTo>
                    <a:pt x="4219232" y="5699449"/>
                  </a:lnTo>
                  <a:lnTo>
                    <a:pt x="4212881" y="5699449"/>
                  </a:lnTo>
                  <a:lnTo>
                    <a:pt x="4212881" y="5690249"/>
                  </a:lnTo>
                  <a:lnTo>
                    <a:pt x="4220185" y="5690884"/>
                  </a:lnTo>
                  <a:lnTo>
                    <a:pt x="4235110" y="5686760"/>
                  </a:lnTo>
                  <a:lnTo>
                    <a:pt x="4235110" y="5682636"/>
                  </a:lnTo>
                  <a:lnTo>
                    <a:pt x="4246859" y="5681367"/>
                  </a:lnTo>
                  <a:lnTo>
                    <a:pt x="4251623" y="5673119"/>
                  </a:lnTo>
                  <a:lnTo>
                    <a:pt x="4248447" y="5663285"/>
                  </a:lnTo>
                  <a:lnTo>
                    <a:pt x="4221455" y="5672167"/>
                  </a:lnTo>
                  <a:lnTo>
                    <a:pt x="4208435" y="5672167"/>
                  </a:lnTo>
                  <a:lnTo>
                    <a:pt x="4193827" y="5671216"/>
                  </a:lnTo>
                  <a:lnTo>
                    <a:pt x="4182078" y="5684856"/>
                  </a:lnTo>
                  <a:lnTo>
                    <a:pt x="4167153" y="5685491"/>
                  </a:lnTo>
                  <a:cubicBezTo>
                    <a:pt x="4167470" y="5681155"/>
                    <a:pt x="4167788" y="5676820"/>
                    <a:pt x="4168105" y="5672484"/>
                  </a:cubicBezTo>
                  <a:lnTo>
                    <a:pt x="4172551" y="5665188"/>
                  </a:lnTo>
                  <a:cubicBezTo>
                    <a:pt x="4172869" y="5660641"/>
                    <a:pt x="4173186" y="5656094"/>
                    <a:pt x="4173504" y="5651547"/>
                  </a:cubicBezTo>
                  <a:lnTo>
                    <a:pt x="4169058" y="5637906"/>
                  </a:lnTo>
                  <a:lnTo>
                    <a:pt x="4176362" y="5618873"/>
                  </a:lnTo>
                  <a:lnTo>
                    <a:pt x="4195098" y="5603011"/>
                  </a:lnTo>
                  <a:lnTo>
                    <a:pt x="4196050" y="5595715"/>
                  </a:lnTo>
                  <a:lnTo>
                    <a:pt x="4205260" y="5583978"/>
                  </a:lnTo>
                  <a:lnTo>
                    <a:pt x="4219232" y="5580805"/>
                  </a:lnTo>
                  <a:lnTo>
                    <a:pt x="4230982" y="5565896"/>
                  </a:lnTo>
                  <a:lnTo>
                    <a:pt x="4244637" y="5563358"/>
                  </a:lnTo>
                  <a:lnTo>
                    <a:pt x="4257021" y="5561454"/>
                  </a:lnTo>
                  <a:lnTo>
                    <a:pt x="4264643" y="5553841"/>
                  </a:lnTo>
                  <a:lnTo>
                    <a:pt x="4280520" y="5557013"/>
                  </a:lnTo>
                  <a:lnTo>
                    <a:pt x="4286872" y="5570337"/>
                  </a:lnTo>
                  <a:lnTo>
                    <a:pt x="4295128" y="5575730"/>
                  </a:lnTo>
                  <a:lnTo>
                    <a:pt x="4318627" y="5575412"/>
                  </a:lnTo>
                  <a:lnTo>
                    <a:pt x="4327201" y="5566847"/>
                  </a:lnTo>
                  <a:lnTo>
                    <a:pt x="4310053" y="5556696"/>
                  </a:lnTo>
                  <a:lnTo>
                    <a:pt x="4311323" y="5550351"/>
                  </a:lnTo>
                  <a:lnTo>
                    <a:pt x="4326884" y="5547813"/>
                  </a:lnTo>
                  <a:lnTo>
                    <a:pt x="4345937" y="5550034"/>
                  </a:lnTo>
                  <a:cubicBezTo>
                    <a:pt x="4345725" y="5552889"/>
                    <a:pt x="4345514" y="5555744"/>
                    <a:pt x="4345302" y="5558599"/>
                  </a:cubicBezTo>
                  <a:lnTo>
                    <a:pt x="4334505" y="5560503"/>
                  </a:lnTo>
                  <a:lnTo>
                    <a:pt x="4358957" y="5572875"/>
                  </a:lnTo>
                  <a:lnTo>
                    <a:pt x="4384361" y="5570971"/>
                  </a:lnTo>
                  <a:lnTo>
                    <a:pt x="4414847" y="5562089"/>
                  </a:lnTo>
                  <a:lnTo>
                    <a:pt x="4437076" y="5559551"/>
                  </a:lnTo>
                  <a:lnTo>
                    <a:pt x="4446602" y="5562723"/>
                  </a:lnTo>
                  <a:lnTo>
                    <a:pt x="4458352" y="5562723"/>
                  </a:lnTo>
                  <a:lnTo>
                    <a:pt x="4458034" y="5550034"/>
                  </a:lnTo>
                  <a:lnTo>
                    <a:pt x="4452636" y="5546862"/>
                  </a:lnTo>
                  <a:lnTo>
                    <a:pt x="4438346" y="5551303"/>
                  </a:lnTo>
                  <a:lnTo>
                    <a:pt x="4430725" y="5547179"/>
                  </a:lnTo>
                  <a:lnTo>
                    <a:pt x="4421198" y="5540834"/>
                  </a:lnTo>
                  <a:lnTo>
                    <a:pt x="4438981" y="5533221"/>
                  </a:lnTo>
                  <a:lnTo>
                    <a:pt x="4442157" y="5528145"/>
                  </a:lnTo>
                  <a:lnTo>
                    <a:pt x="4469784" y="5528780"/>
                  </a:lnTo>
                  <a:lnTo>
                    <a:pt x="4481534" y="5527828"/>
                  </a:lnTo>
                  <a:lnTo>
                    <a:pt x="4484074" y="5521483"/>
                  </a:lnTo>
                  <a:lnTo>
                    <a:pt x="4503445" y="5522118"/>
                  </a:lnTo>
                  <a:lnTo>
                    <a:pt x="4525674" y="5523070"/>
                  </a:lnTo>
                  <a:lnTo>
                    <a:pt x="4518053" y="5517677"/>
                  </a:lnTo>
                  <a:lnTo>
                    <a:pt x="4503445" y="5516091"/>
                  </a:lnTo>
                  <a:lnTo>
                    <a:pt x="4489473" y="5516091"/>
                  </a:lnTo>
                  <a:lnTo>
                    <a:pt x="4484074" y="5521483"/>
                  </a:lnTo>
                  <a:lnTo>
                    <a:pt x="4471372" y="5518311"/>
                  </a:lnTo>
                  <a:lnTo>
                    <a:pt x="4466291" y="5513236"/>
                  </a:lnTo>
                  <a:cubicBezTo>
                    <a:pt x="4466609" y="5509746"/>
                    <a:pt x="4466926" y="5506257"/>
                    <a:pt x="4467244" y="5502767"/>
                  </a:cubicBezTo>
                  <a:lnTo>
                    <a:pt x="4457717" y="5498326"/>
                  </a:lnTo>
                  <a:lnTo>
                    <a:pt x="4449143" y="5491030"/>
                  </a:lnTo>
                  <a:lnTo>
                    <a:pt x="4451366" y="5488174"/>
                  </a:lnTo>
                  <a:lnTo>
                    <a:pt x="4445967" y="5484050"/>
                  </a:lnTo>
                  <a:lnTo>
                    <a:pt x="4450413" y="5474216"/>
                  </a:lnTo>
                  <a:lnTo>
                    <a:pt x="4454224" y="5462796"/>
                  </a:lnTo>
                  <a:lnTo>
                    <a:pt x="4471054" y="5460576"/>
                  </a:lnTo>
                  <a:lnTo>
                    <a:pt x="4485979" y="5470727"/>
                  </a:lnTo>
                  <a:lnTo>
                    <a:pt x="4497729" y="5466603"/>
                  </a:lnTo>
                  <a:lnTo>
                    <a:pt x="4519005" y="5472630"/>
                  </a:lnTo>
                  <a:lnTo>
                    <a:pt x="4540282" y="5474216"/>
                  </a:lnTo>
                  <a:lnTo>
                    <a:pt x="4576801" y="5462796"/>
                  </a:lnTo>
                  <a:lnTo>
                    <a:pt x="4615225" y="5473899"/>
                  </a:lnTo>
                  <a:lnTo>
                    <a:pt x="4632055" y="5472630"/>
                  </a:lnTo>
                  <a:lnTo>
                    <a:pt x="4660635" y="5469141"/>
                  </a:lnTo>
                  <a:lnTo>
                    <a:pt x="4667939" y="5447252"/>
                  </a:lnTo>
                  <a:lnTo>
                    <a:pt x="4721606" y="5417115"/>
                  </a:lnTo>
                  <a:lnTo>
                    <a:pt x="4777179" y="5385075"/>
                  </a:lnTo>
                  <a:lnTo>
                    <a:pt x="4808934" y="5377144"/>
                  </a:lnTo>
                  <a:lnTo>
                    <a:pt x="4837197" y="5363504"/>
                  </a:lnTo>
                  <a:lnTo>
                    <a:pt x="4847994" y="5354938"/>
                  </a:lnTo>
                  <a:lnTo>
                    <a:pt x="4929288" y="5357476"/>
                  </a:lnTo>
                  <a:lnTo>
                    <a:pt x="4984543" y="5364138"/>
                  </a:lnTo>
                  <a:lnTo>
                    <a:pt x="5002644" y="5359697"/>
                  </a:lnTo>
                  <a:lnTo>
                    <a:pt x="5014076" y="5347008"/>
                  </a:lnTo>
                  <a:lnTo>
                    <a:pt x="5026778" y="5345104"/>
                  </a:lnTo>
                  <a:lnTo>
                    <a:pt x="5042021" y="5383489"/>
                  </a:lnTo>
                  <a:lnTo>
                    <a:pt x="5058851" y="5387613"/>
                  </a:lnTo>
                  <a:lnTo>
                    <a:pt x="5071553" y="5399033"/>
                  </a:lnTo>
                  <a:lnTo>
                    <a:pt x="5089654" y="5402205"/>
                  </a:lnTo>
                  <a:lnTo>
                    <a:pt x="5111883" y="5391420"/>
                  </a:lnTo>
                  <a:lnTo>
                    <a:pt x="5119504" y="5394592"/>
                  </a:lnTo>
                  <a:lnTo>
                    <a:pt x="5129031" y="5401888"/>
                  </a:lnTo>
                  <a:lnTo>
                    <a:pt x="5145227" y="5438687"/>
                  </a:lnTo>
                  <a:lnTo>
                    <a:pt x="5162057" y="5443445"/>
                  </a:lnTo>
                  <a:lnTo>
                    <a:pt x="5170313" y="5439321"/>
                  </a:lnTo>
                  <a:lnTo>
                    <a:pt x="5178570" y="5438687"/>
                  </a:lnTo>
                  <a:lnTo>
                    <a:pt x="5189049" y="5448204"/>
                  </a:lnTo>
                  <a:lnTo>
                    <a:pt x="5199211" y="5454548"/>
                  </a:lnTo>
                  <a:lnTo>
                    <a:pt x="5223345" y="5460576"/>
                  </a:lnTo>
                  <a:lnTo>
                    <a:pt x="5241129" y="5475168"/>
                  </a:lnTo>
                  <a:lnTo>
                    <a:pt x="5251608" y="5480561"/>
                  </a:lnTo>
                  <a:lnTo>
                    <a:pt x="5253831" y="5470727"/>
                  </a:lnTo>
                  <a:lnTo>
                    <a:pt x="5262087" y="5470727"/>
                  </a:lnTo>
                  <a:lnTo>
                    <a:pt x="5290032" y="5485954"/>
                  </a:lnTo>
                  <a:lnTo>
                    <a:pt x="5318930" y="5495471"/>
                  </a:lnTo>
                  <a:lnTo>
                    <a:pt x="5356084" y="5482464"/>
                  </a:lnTo>
                  <a:lnTo>
                    <a:pt x="5421501" y="5468824"/>
                  </a:lnTo>
                  <a:lnTo>
                    <a:pt x="5495174" y="5479927"/>
                  </a:lnTo>
                  <a:lnTo>
                    <a:pt x="5517720" y="5481830"/>
                  </a:lnTo>
                  <a:lnTo>
                    <a:pt x="5564401" y="5452645"/>
                  </a:lnTo>
                  <a:lnTo>
                    <a:pt x="5579961" y="5450424"/>
                  </a:lnTo>
                  <a:lnTo>
                    <a:pt x="5598062" y="5437735"/>
                  </a:lnTo>
                  <a:lnTo>
                    <a:pt x="5650459" y="5377144"/>
                  </a:lnTo>
                  <a:lnTo>
                    <a:pt x="5660621" y="5382854"/>
                  </a:lnTo>
                  <a:lnTo>
                    <a:pt x="5660866" y="5382796"/>
                  </a:lnTo>
                  <a:lnTo>
                    <a:pt x="5650740" y="5377092"/>
                  </a:lnTo>
                  <a:cubicBezTo>
                    <a:pt x="5650952" y="5367558"/>
                    <a:pt x="5651163" y="5358023"/>
                    <a:pt x="5651375" y="5348489"/>
                  </a:cubicBezTo>
                  <a:lnTo>
                    <a:pt x="5636460" y="5328467"/>
                  </a:lnTo>
                  <a:lnTo>
                    <a:pt x="5629479" y="5271897"/>
                  </a:lnTo>
                  <a:lnTo>
                    <a:pt x="5604092" y="5243611"/>
                  </a:lnTo>
                  <a:lnTo>
                    <a:pt x="5598380" y="5224543"/>
                  </a:lnTo>
                  <a:lnTo>
                    <a:pt x="5585686" y="5214373"/>
                  </a:lnTo>
                  <a:lnTo>
                    <a:pt x="5545384" y="5211513"/>
                  </a:lnTo>
                  <a:lnTo>
                    <a:pt x="5520949" y="5202296"/>
                  </a:lnTo>
                  <a:lnTo>
                    <a:pt x="5511429" y="5181956"/>
                  </a:lnTo>
                  <a:lnTo>
                    <a:pt x="5512381" y="5175600"/>
                  </a:lnTo>
                  <a:lnTo>
                    <a:pt x="5502861" y="5178142"/>
                  </a:lnTo>
                  <a:lnTo>
                    <a:pt x="5482869" y="5165430"/>
                  </a:lnTo>
                  <a:lnTo>
                    <a:pt x="5475253" y="5146997"/>
                  </a:lnTo>
                  <a:lnTo>
                    <a:pt x="5474184" y="5146401"/>
                  </a:lnTo>
                  <a:lnTo>
                    <a:pt x="5451638" y="5128307"/>
                  </a:lnTo>
                  <a:lnTo>
                    <a:pt x="5417342" y="5083548"/>
                  </a:lnTo>
                  <a:lnTo>
                    <a:pt x="5373837" y="5054026"/>
                  </a:lnTo>
                  <a:lnTo>
                    <a:pt x="5345257" y="5042598"/>
                  </a:lnTo>
                  <a:lnTo>
                    <a:pt x="5320806" y="5037837"/>
                  </a:lnTo>
                  <a:lnTo>
                    <a:pt x="5300482" y="5026409"/>
                  </a:lnTo>
                  <a:cubicBezTo>
                    <a:pt x="5300376" y="5023235"/>
                    <a:pt x="5300271" y="5020060"/>
                    <a:pt x="5300165" y="5016886"/>
                  </a:cubicBezTo>
                  <a:lnTo>
                    <a:pt x="5286510" y="5008632"/>
                  </a:lnTo>
                  <a:lnTo>
                    <a:pt x="5282381" y="5016886"/>
                  </a:lnTo>
                  <a:lnTo>
                    <a:pt x="5270950" y="5014029"/>
                  </a:lnTo>
                  <a:lnTo>
                    <a:pt x="5255072" y="5010854"/>
                  </a:lnTo>
                  <a:lnTo>
                    <a:pt x="5245228" y="5009267"/>
                  </a:lnTo>
                  <a:lnTo>
                    <a:pt x="5229032" y="4980697"/>
                  </a:lnTo>
                  <a:lnTo>
                    <a:pt x="5211885" y="4944192"/>
                  </a:lnTo>
                  <a:lnTo>
                    <a:pt x="5193784" y="4938795"/>
                  </a:lnTo>
                  <a:lnTo>
                    <a:pt x="5176636" y="4938160"/>
                  </a:lnTo>
                  <a:lnTo>
                    <a:pt x="5171555" y="4925145"/>
                  </a:lnTo>
                  <a:lnTo>
                    <a:pt x="5202358" y="4917844"/>
                  </a:lnTo>
                  <a:lnTo>
                    <a:pt x="5199817" y="4907369"/>
                  </a:lnTo>
                  <a:lnTo>
                    <a:pt x="5190291" y="4906099"/>
                  </a:lnTo>
                  <a:lnTo>
                    <a:pt x="5185210" y="4911495"/>
                  </a:lnTo>
                  <a:lnTo>
                    <a:pt x="5188068" y="4894671"/>
                  </a:lnTo>
                  <a:lnTo>
                    <a:pt x="5207121" y="4898798"/>
                  </a:lnTo>
                  <a:lnTo>
                    <a:pt x="5217918" y="4907051"/>
                  </a:lnTo>
                  <a:cubicBezTo>
                    <a:pt x="5217600" y="4909802"/>
                    <a:pt x="5217283" y="4912554"/>
                    <a:pt x="5216965" y="4915305"/>
                  </a:cubicBezTo>
                  <a:lnTo>
                    <a:pt x="5234748" y="4917527"/>
                  </a:lnTo>
                  <a:lnTo>
                    <a:pt x="5225222" y="4907051"/>
                  </a:lnTo>
                  <a:lnTo>
                    <a:pt x="5243322" y="4908956"/>
                  </a:lnTo>
                  <a:lnTo>
                    <a:pt x="5249673" y="4901655"/>
                  </a:lnTo>
                  <a:lnTo>
                    <a:pt x="5252531" y="4881338"/>
                  </a:lnTo>
                  <a:lnTo>
                    <a:pt x="5262058" y="4868641"/>
                  </a:lnTo>
                  <a:lnTo>
                    <a:pt x="5276983" y="4862292"/>
                  </a:lnTo>
                  <a:lnTo>
                    <a:pt x="5279841" y="4842293"/>
                  </a:lnTo>
                  <a:lnTo>
                    <a:pt x="5300482" y="4809279"/>
                  </a:lnTo>
                  <a:lnTo>
                    <a:pt x="5309056" y="4810232"/>
                  </a:lnTo>
                  <a:lnTo>
                    <a:pt x="5302705" y="4819755"/>
                  </a:lnTo>
                  <a:lnTo>
                    <a:pt x="5305245" y="4831500"/>
                  </a:lnTo>
                  <a:lnTo>
                    <a:pt x="5318900" y="4840706"/>
                  </a:lnTo>
                  <a:lnTo>
                    <a:pt x="5328109" y="4832135"/>
                  </a:lnTo>
                  <a:lnTo>
                    <a:pt x="5327157" y="4827056"/>
                  </a:lnTo>
                  <a:lnTo>
                    <a:pt x="5322711" y="4821660"/>
                  </a:lnTo>
                  <a:lnTo>
                    <a:pt x="5323981" y="4831183"/>
                  </a:lnTo>
                  <a:lnTo>
                    <a:pt x="5316360" y="4823882"/>
                  </a:lnTo>
                  <a:lnTo>
                    <a:pt x="5314454" y="4815628"/>
                  </a:lnTo>
                  <a:lnTo>
                    <a:pt x="5317630" y="4811501"/>
                  </a:lnTo>
                  <a:lnTo>
                    <a:pt x="5327157" y="4801978"/>
                  </a:lnTo>
                  <a:lnTo>
                    <a:pt x="5333508" y="4801661"/>
                  </a:lnTo>
                  <a:lnTo>
                    <a:pt x="5342082" y="4813089"/>
                  </a:lnTo>
                  <a:lnTo>
                    <a:pt x="5351608" y="4815311"/>
                  </a:lnTo>
                  <a:lnTo>
                    <a:pt x="5359547" y="4808010"/>
                  </a:lnTo>
                  <a:lnTo>
                    <a:pt x="5342717" y="4796264"/>
                  </a:lnTo>
                  <a:lnTo>
                    <a:pt x="5340494" y="4790868"/>
                  </a:lnTo>
                  <a:lnTo>
                    <a:pt x="5309691" y="4767060"/>
                  </a:lnTo>
                  <a:lnTo>
                    <a:pt x="5305563" y="4772456"/>
                  </a:lnTo>
                  <a:lnTo>
                    <a:pt x="5292861" y="4758806"/>
                  </a:lnTo>
                  <a:lnTo>
                    <a:pt x="5283969" y="4741030"/>
                  </a:lnTo>
                  <a:lnTo>
                    <a:pt x="5280794" y="4721983"/>
                  </a:lnTo>
                  <a:lnTo>
                    <a:pt x="5298894" y="4732459"/>
                  </a:lnTo>
                  <a:lnTo>
                    <a:pt x="5315725" y="4725792"/>
                  </a:lnTo>
                  <a:lnTo>
                    <a:pt x="5318900" y="4719444"/>
                  </a:lnTo>
                  <a:lnTo>
                    <a:pt x="5328427" y="4721666"/>
                  </a:lnTo>
                  <a:lnTo>
                    <a:pt x="5336048" y="4728967"/>
                  </a:lnTo>
                  <a:lnTo>
                    <a:pt x="5356689" y="4728649"/>
                  </a:lnTo>
                  <a:lnTo>
                    <a:pt x="5356689" y="4718491"/>
                  </a:lnTo>
                  <a:lnTo>
                    <a:pt x="5343987" y="4709920"/>
                  </a:lnTo>
                  <a:lnTo>
                    <a:pt x="5337636" y="4718491"/>
                  </a:lnTo>
                  <a:lnTo>
                    <a:pt x="5331285" y="4708968"/>
                  </a:lnTo>
                  <a:lnTo>
                    <a:pt x="5334460" y="4700397"/>
                  </a:lnTo>
                  <a:lnTo>
                    <a:pt x="5339859" y="4696270"/>
                  </a:lnTo>
                  <a:lnTo>
                    <a:pt x="5363358" y="4697223"/>
                  </a:lnTo>
                  <a:lnTo>
                    <a:pt x="5375742" y="4686430"/>
                  </a:lnTo>
                  <a:lnTo>
                    <a:pt x="5386222" y="4681986"/>
                  </a:lnTo>
                  <a:lnTo>
                    <a:pt x="5430362" y="4672462"/>
                  </a:lnTo>
                  <a:lnTo>
                    <a:pt x="5430362" y="4663892"/>
                  </a:lnTo>
                  <a:lnTo>
                    <a:pt x="5418612" y="4657543"/>
                  </a:lnTo>
                  <a:lnTo>
                    <a:pt x="5420835" y="4648019"/>
                  </a:lnTo>
                  <a:lnTo>
                    <a:pt x="5416707" y="4641036"/>
                  </a:lnTo>
                  <a:lnTo>
                    <a:pt x="5393208" y="4645163"/>
                  </a:lnTo>
                  <a:lnTo>
                    <a:pt x="5379553" y="4654686"/>
                  </a:lnTo>
                  <a:lnTo>
                    <a:pt x="5352243" y="4657225"/>
                  </a:lnTo>
                  <a:lnTo>
                    <a:pt x="5331230" y="4660361"/>
                  </a:lnTo>
                  <a:cubicBezTo>
                    <a:pt x="5331190" y="4660605"/>
                    <a:pt x="5331149" y="4660850"/>
                    <a:pt x="5331109" y="4661094"/>
                  </a:cubicBezTo>
                  <a:lnTo>
                    <a:pt x="5315234" y="4676033"/>
                  </a:lnTo>
                  <a:lnTo>
                    <a:pt x="5309836" y="4676351"/>
                  </a:lnTo>
                  <a:lnTo>
                    <a:pt x="5314281" y="4666816"/>
                  </a:lnTo>
                  <a:lnTo>
                    <a:pt x="5285389" y="4662366"/>
                  </a:lnTo>
                  <a:lnTo>
                    <a:pt x="5258401" y="4676669"/>
                  </a:lnTo>
                  <a:lnTo>
                    <a:pt x="5249829" y="4690337"/>
                  </a:lnTo>
                  <a:lnTo>
                    <a:pt x="5242844" y="4694787"/>
                  </a:lnTo>
                  <a:lnTo>
                    <a:pt x="5238399" y="4692562"/>
                  </a:lnTo>
                  <a:lnTo>
                    <a:pt x="5206649" y="4704640"/>
                  </a:lnTo>
                  <a:lnTo>
                    <a:pt x="5195219" y="4725936"/>
                  </a:lnTo>
                  <a:lnTo>
                    <a:pt x="5184741" y="4732293"/>
                  </a:lnTo>
                  <a:lnTo>
                    <a:pt x="5178391" y="4719579"/>
                  </a:lnTo>
                  <a:lnTo>
                    <a:pt x="5164421" y="4717672"/>
                  </a:lnTo>
                  <a:lnTo>
                    <a:pt x="5151721" y="4719897"/>
                  </a:lnTo>
                  <a:lnTo>
                    <a:pt x="5147594" y="4731657"/>
                  </a:lnTo>
                  <a:lnTo>
                    <a:pt x="5144736" y="4744053"/>
                  </a:lnTo>
                  <a:lnTo>
                    <a:pt x="5132036" y="4746596"/>
                  </a:lnTo>
                  <a:lnTo>
                    <a:pt x="5132036" y="4739921"/>
                  </a:lnTo>
                  <a:lnTo>
                    <a:pt x="5116161" y="4732611"/>
                  </a:lnTo>
                  <a:lnTo>
                    <a:pt x="5101239" y="4750728"/>
                  </a:lnTo>
                  <a:lnTo>
                    <a:pt x="5080284" y="4761535"/>
                  </a:lnTo>
                  <a:lnTo>
                    <a:pt x="5055836" y="4769164"/>
                  </a:lnTo>
                  <a:lnTo>
                    <a:pt x="5050756" y="4763124"/>
                  </a:lnTo>
                  <a:lnTo>
                    <a:pt x="5045994" y="4736425"/>
                  </a:lnTo>
                  <a:lnTo>
                    <a:pt x="5040914" y="4745960"/>
                  </a:lnTo>
                  <a:lnTo>
                    <a:pt x="5045359" y="4773296"/>
                  </a:lnTo>
                  <a:lnTo>
                    <a:pt x="5051709" y="4774567"/>
                  </a:lnTo>
                  <a:lnTo>
                    <a:pt x="5042501" y="4780924"/>
                  </a:lnTo>
                  <a:lnTo>
                    <a:pt x="5039961" y="4775838"/>
                  </a:lnTo>
                  <a:lnTo>
                    <a:pt x="5039009" y="4766303"/>
                  </a:lnTo>
                  <a:lnTo>
                    <a:pt x="5033611" y="4758992"/>
                  </a:lnTo>
                  <a:lnTo>
                    <a:pt x="5028531" y="4776792"/>
                  </a:lnTo>
                  <a:lnTo>
                    <a:pt x="5032976" y="4779017"/>
                  </a:lnTo>
                  <a:lnTo>
                    <a:pt x="5019006" y="4792684"/>
                  </a:lnTo>
                  <a:lnTo>
                    <a:pt x="5004401" y="4799359"/>
                  </a:lnTo>
                  <a:lnTo>
                    <a:pt x="4999004" y="4803491"/>
                  </a:lnTo>
                  <a:lnTo>
                    <a:pt x="4987574" y="4805716"/>
                  </a:lnTo>
                  <a:lnTo>
                    <a:pt x="4983446" y="4824787"/>
                  </a:lnTo>
                  <a:lnTo>
                    <a:pt x="4974874" y="4829873"/>
                  </a:lnTo>
                  <a:lnTo>
                    <a:pt x="4968524" y="4826694"/>
                  </a:lnTo>
                  <a:lnTo>
                    <a:pt x="4965349" y="4818748"/>
                  </a:lnTo>
                  <a:lnTo>
                    <a:pt x="4974874" y="4813980"/>
                  </a:lnTo>
                  <a:lnTo>
                    <a:pt x="4974874" y="4810166"/>
                  </a:lnTo>
                  <a:lnTo>
                    <a:pt x="4965349" y="4815570"/>
                  </a:lnTo>
                  <a:lnTo>
                    <a:pt x="4952649" y="4800631"/>
                  </a:lnTo>
                  <a:lnTo>
                    <a:pt x="4941854" y="4801902"/>
                  </a:lnTo>
                  <a:lnTo>
                    <a:pt x="4938679" y="4810166"/>
                  </a:lnTo>
                  <a:lnTo>
                    <a:pt x="4930424" y="4803173"/>
                  </a:lnTo>
                  <a:lnTo>
                    <a:pt x="4922804" y="4814934"/>
                  </a:lnTo>
                  <a:lnTo>
                    <a:pt x="4917724" y="4801902"/>
                  </a:lnTo>
                  <a:lnTo>
                    <a:pt x="4910104" y="4792684"/>
                  </a:lnTo>
                  <a:lnTo>
                    <a:pt x="4896451" y="4784420"/>
                  </a:lnTo>
                  <a:lnTo>
                    <a:pt x="4893276" y="4803491"/>
                  </a:lnTo>
                  <a:lnTo>
                    <a:pt x="4900896" y="4812709"/>
                  </a:lnTo>
                  <a:lnTo>
                    <a:pt x="4907246" y="4819066"/>
                  </a:lnTo>
                  <a:lnTo>
                    <a:pt x="4916771" y="4820020"/>
                  </a:lnTo>
                  <a:lnTo>
                    <a:pt x="4929471" y="4827330"/>
                  </a:lnTo>
                  <a:lnTo>
                    <a:pt x="4932646" y="4840044"/>
                  </a:lnTo>
                  <a:lnTo>
                    <a:pt x="4939314" y="4841951"/>
                  </a:lnTo>
                  <a:lnTo>
                    <a:pt x="4937091" y="4826059"/>
                  </a:lnTo>
                  <a:lnTo>
                    <a:pt x="4938679" y="4819702"/>
                  </a:lnTo>
                  <a:lnTo>
                    <a:pt x="4960269" y="4833051"/>
                  </a:lnTo>
                  <a:lnTo>
                    <a:pt x="4969794" y="4836548"/>
                  </a:lnTo>
                  <a:lnTo>
                    <a:pt x="4977414" y="4841633"/>
                  </a:lnTo>
                  <a:lnTo>
                    <a:pt x="4964714" y="4854347"/>
                  </a:lnTo>
                  <a:lnTo>
                    <a:pt x="4963444" y="4857526"/>
                  </a:lnTo>
                  <a:lnTo>
                    <a:pt x="4982811" y="4855301"/>
                  </a:lnTo>
                  <a:lnTo>
                    <a:pt x="4990114" y="4859433"/>
                  </a:lnTo>
                  <a:lnTo>
                    <a:pt x="4983764" y="4865790"/>
                  </a:lnTo>
                  <a:lnTo>
                    <a:pt x="4999639" y="4865790"/>
                  </a:lnTo>
                  <a:lnTo>
                    <a:pt x="5011386" y="4870876"/>
                  </a:lnTo>
                  <a:lnTo>
                    <a:pt x="5021864" y="4883590"/>
                  </a:lnTo>
                  <a:lnTo>
                    <a:pt x="5015831" y="4909653"/>
                  </a:lnTo>
                  <a:lnTo>
                    <a:pt x="5036151" y="4910607"/>
                  </a:lnTo>
                  <a:lnTo>
                    <a:pt x="5076474" y="4925228"/>
                  </a:lnTo>
                  <a:lnTo>
                    <a:pt x="5079649" y="4917917"/>
                  </a:lnTo>
                  <a:lnTo>
                    <a:pt x="5052979" y="4901071"/>
                  </a:lnTo>
                  <a:lnTo>
                    <a:pt x="5031389" y="4869604"/>
                  </a:lnTo>
                  <a:lnTo>
                    <a:pt x="5012974" y="4834005"/>
                  </a:lnTo>
                  <a:lnTo>
                    <a:pt x="5004719" y="4842269"/>
                  </a:lnTo>
                  <a:lnTo>
                    <a:pt x="4999321" y="4834005"/>
                  </a:lnTo>
                  <a:lnTo>
                    <a:pt x="4995194" y="4819384"/>
                  </a:lnTo>
                  <a:lnTo>
                    <a:pt x="5002496" y="4816205"/>
                  </a:lnTo>
                  <a:lnTo>
                    <a:pt x="5001544" y="4809848"/>
                  </a:lnTo>
                  <a:lnTo>
                    <a:pt x="5004719" y="4807623"/>
                  </a:lnTo>
                  <a:lnTo>
                    <a:pt x="5036786" y="4869604"/>
                  </a:lnTo>
                  <a:lnTo>
                    <a:pt x="5057106" y="4899164"/>
                  </a:lnTo>
                  <a:lnTo>
                    <a:pt x="5078696" y="4909335"/>
                  </a:lnTo>
                  <a:lnTo>
                    <a:pt x="5085999" y="4911560"/>
                  </a:lnTo>
                  <a:lnTo>
                    <a:pt x="5094254" y="4912196"/>
                  </a:lnTo>
                  <a:lnTo>
                    <a:pt x="5098381" y="4905839"/>
                  </a:lnTo>
                  <a:lnTo>
                    <a:pt x="5106954" y="4896304"/>
                  </a:lnTo>
                  <a:lnTo>
                    <a:pt x="5116479" y="4911243"/>
                  </a:lnTo>
                  <a:lnTo>
                    <a:pt x="5126004" y="4904886"/>
                  </a:lnTo>
                  <a:lnTo>
                    <a:pt x="5130131" y="4898211"/>
                  </a:lnTo>
                  <a:lnTo>
                    <a:pt x="5148864" y="4893761"/>
                  </a:lnTo>
                  <a:lnTo>
                    <a:pt x="5162834" y="4895986"/>
                  </a:lnTo>
                  <a:lnTo>
                    <a:pt x="5181249" y="4909335"/>
                  </a:lnTo>
                  <a:lnTo>
                    <a:pt x="5175534" y="4914739"/>
                  </a:lnTo>
                  <a:lnTo>
                    <a:pt x="5160929" y="4912832"/>
                  </a:lnTo>
                  <a:lnTo>
                    <a:pt x="5156801" y="4915057"/>
                  </a:lnTo>
                  <a:cubicBezTo>
                    <a:pt x="5156589" y="4921626"/>
                    <a:pt x="5156378" y="4928194"/>
                    <a:pt x="5156166" y="4934763"/>
                  </a:cubicBezTo>
                  <a:lnTo>
                    <a:pt x="5151721" y="4947477"/>
                  </a:lnTo>
                  <a:lnTo>
                    <a:pt x="5144419" y="4948749"/>
                  </a:lnTo>
                  <a:lnTo>
                    <a:pt x="5131719" y="4950974"/>
                  </a:lnTo>
                  <a:lnTo>
                    <a:pt x="5117114" y="4960827"/>
                  </a:lnTo>
                  <a:lnTo>
                    <a:pt x="5094571" y="4943028"/>
                  </a:lnTo>
                  <a:lnTo>
                    <a:pt x="5071076" y="4943981"/>
                  </a:lnTo>
                  <a:lnTo>
                    <a:pt x="5061869" y="4955742"/>
                  </a:lnTo>
                  <a:lnTo>
                    <a:pt x="5055519" y="4969409"/>
                  </a:lnTo>
                  <a:lnTo>
                    <a:pt x="5033611" y="4976402"/>
                  </a:lnTo>
                  <a:lnTo>
                    <a:pt x="5025039" y="4986891"/>
                  </a:lnTo>
                  <a:lnTo>
                    <a:pt x="5012339" y="4987845"/>
                  </a:lnTo>
                  <a:lnTo>
                    <a:pt x="5002814" y="4981488"/>
                  </a:lnTo>
                  <a:lnTo>
                    <a:pt x="4994241" y="4986255"/>
                  </a:lnTo>
                  <a:lnTo>
                    <a:pt x="4972334" y="5008505"/>
                  </a:lnTo>
                  <a:lnTo>
                    <a:pt x="4941854" y="5033933"/>
                  </a:lnTo>
                  <a:lnTo>
                    <a:pt x="4914866" y="5053004"/>
                  </a:lnTo>
                  <a:lnTo>
                    <a:pt x="4887879" y="5037429"/>
                  </a:lnTo>
                  <a:lnTo>
                    <a:pt x="4861526" y="5034568"/>
                  </a:lnTo>
                  <a:lnTo>
                    <a:pt x="4859304" y="5027258"/>
                  </a:lnTo>
                  <a:lnTo>
                    <a:pt x="4877401" y="5013590"/>
                  </a:lnTo>
                  <a:lnTo>
                    <a:pt x="4873909" y="4995473"/>
                  </a:lnTo>
                  <a:lnTo>
                    <a:pt x="4881211" y="4992294"/>
                  </a:lnTo>
                  <a:lnTo>
                    <a:pt x="4885339" y="4962734"/>
                  </a:lnTo>
                  <a:lnTo>
                    <a:pt x="4870099" y="4939849"/>
                  </a:lnTo>
                  <a:lnTo>
                    <a:pt x="4854224" y="4945253"/>
                  </a:lnTo>
                  <a:lnTo>
                    <a:pt x="4851049" y="4936671"/>
                  </a:lnTo>
                  <a:lnTo>
                    <a:pt x="4831046" y="4919825"/>
                  </a:lnTo>
                  <a:lnTo>
                    <a:pt x="4818029" y="4918871"/>
                  </a:lnTo>
                  <a:lnTo>
                    <a:pt x="4810726" y="4929678"/>
                  </a:lnTo>
                  <a:lnTo>
                    <a:pt x="4797074" y="4924592"/>
                  </a:lnTo>
                  <a:lnTo>
                    <a:pt x="4784056" y="4917282"/>
                  </a:lnTo>
                  <a:lnTo>
                    <a:pt x="4780881" y="4909018"/>
                  </a:lnTo>
                  <a:lnTo>
                    <a:pt x="4787549" y="4904250"/>
                  </a:lnTo>
                  <a:lnTo>
                    <a:pt x="4808186" y="4888357"/>
                  </a:lnTo>
                  <a:lnTo>
                    <a:pt x="4836444" y="4865154"/>
                  </a:lnTo>
                  <a:lnTo>
                    <a:pt x="4839619" y="4855619"/>
                  </a:lnTo>
                  <a:lnTo>
                    <a:pt x="4844064" y="4862929"/>
                  </a:lnTo>
                  <a:lnTo>
                    <a:pt x="4866289" y="4854030"/>
                  </a:lnTo>
                  <a:lnTo>
                    <a:pt x="4894546" y="4846719"/>
                  </a:lnTo>
                  <a:lnTo>
                    <a:pt x="4905341" y="4849897"/>
                  </a:lnTo>
                  <a:lnTo>
                    <a:pt x="4899944" y="4839091"/>
                  </a:lnTo>
                  <a:lnTo>
                    <a:pt x="4909469" y="4829555"/>
                  </a:lnTo>
                  <a:lnTo>
                    <a:pt x="4891371" y="4835912"/>
                  </a:lnTo>
                  <a:cubicBezTo>
                    <a:pt x="4891054" y="4832098"/>
                    <a:pt x="4890736" y="4828283"/>
                    <a:pt x="4890419" y="4824469"/>
                  </a:cubicBezTo>
                  <a:lnTo>
                    <a:pt x="4885021" y="4817159"/>
                  </a:lnTo>
                  <a:lnTo>
                    <a:pt x="4882481" y="4795863"/>
                  </a:lnTo>
                  <a:lnTo>
                    <a:pt x="4877719" y="4809848"/>
                  </a:lnTo>
                  <a:lnTo>
                    <a:pt x="4870099" y="4812073"/>
                  </a:lnTo>
                  <a:lnTo>
                    <a:pt x="4875496" y="4825741"/>
                  </a:lnTo>
                  <a:lnTo>
                    <a:pt x="4871369" y="4824787"/>
                  </a:lnTo>
                  <a:lnTo>
                    <a:pt x="4861526" y="4818430"/>
                  </a:lnTo>
                  <a:lnTo>
                    <a:pt x="4855176" y="4819384"/>
                  </a:lnTo>
                  <a:lnTo>
                    <a:pt x="4847874" y="4815570"/>
                  </a:lnTo>
                  <a:cubicBezTo>
                    <a:pt x="4847556" y="4811650"/>
                    <a:pt x="4847239" y="4807729"/>
                    <a:pt x="4846921" y="4803809"/>
                  </a:cubicBezTo>
                  <a:lnTo>
                    <a:pt x="4839301" y="4809213"/>
                  </a:lnTo>
                  <a:lnTo>
                    <a:pt x="4829776" y="4801584"/>
                  </a:lnTo>
                  <a:lnTo>
                    <a:pt x="4826601" y="4807941"/>
                  </a:lnTo>
                  <a:lnTo>
                    <a:pt x="4821204" y="4809213"/>
                  </a:lnTo>
                  <a:lnTo>
                    <a:pt x="4808504" y="4811755"/>
                  </a:lnTo>
                  <a:lnTo>
                    <a:pt x="4795169" y="4816841"/>
                  </a:lnTo>
                  <a:lnTo>
                    <a:pt x="4794216" y="4824469"/>
                  </a:lnTo>
                  <a:lnTo>
                    <a:pt x="4816441" y="4828284"/>
                  </a:lnTo>
                  <a:lnTo>
                    <a:pt x="4808821" y="4830509"/>
                  </a:lnTo>
                  <a:lnTo>
                    <a:pt x="4785644" y="4826377"/>
                  </a:lnTo>
                  <a:lnTo>
                    <a:pt x="4775166" y="4828602"/>
                  </a:lnTo>
                  <a:lnTo>
                    <a:pt x="4701824" y="4809530"/>
                  </a:lnTo>
                  <a:lnTo>
                    <a:pt x="4699601" y="4797770"/>
                  </a:lnTo>
                  <a:lnTo>
                    <a:pt x="4704999" y="4808259"/>
                  </a:lnTo>
                  <a:lnTo>
                    <a:pt x="4765324" y="4822562"/>
                  </a:lnTo>
                  <a:lnTo>
                    <a:pt x="4776119" y="4823198"/>
                  </a:lnTo>
                  <a:lnTo>
                    <a:pt x="4746274" y="4799677"/>
                  </a:lnTo>
                  <a:lnTo>
                    <a:pt x="4729446" y="4799677"/>
                  </a:lnTo>
                  <a:lnTo>
                    <a:pt x="4726271" y="4807941"/>
                  </a:lnTo>
                  <a:lnTo>
                    <a:pt x="4713571" y="4802856"/>
                  </a:lnTo>
                  <a:lnTo>
                    <a:pt x="4712301" y="4792367"/>
                  </a:lnTo>
                  <a:lnTo>
                    <a:pt x="4740559" y="4785692"/>
                  </a:lnTo>
                  <a:lnTo>
                    <a:pt x="4746909" y="4784738"/>
                  </a:lnTo>
                  <a:lnTo>
                    <a:pt x="4737384" y="4768846"/>
                  </a:lnTo>
                  <a:lnTo>
                    <a:pt x="4717381" y="4764714"/>
                  </a:lnTo>
                  <a:lnTo>
                    <a:pt x="4706586" y="4770117"/>
                  </a:lnTo>
                  <a:lnTo>
                    <a:pt x="4689759" y="4756767"/>
                  </a:lnTo>
                  <a:lnTo>
                    <a:pt x="4687536" y="4752317"/>
                  </a:lnTo>
                  <a:lnTo>
                    <a:pt x="4704681" y="4757721"/>
                  </a:lnTo>
                  <a:lnTo>
                    <a:pt x="4709761" y="4754225"/>
                  </a:lnTo>
                  <a:lnTo>
                    <a:pt x="4729129" y="4759628"/>
                  </a:lnTo>
                  <a:lnTo>
                    <a:pt x="4748179" y="4763442"/>
                  </a:lnTo>
                  <a:lnTo>
                    <a:pt x="4764054" y="4769799"/>
                  </a:lnTo>
                  <a:lnTo>
                    <a:pt x="4808821" y="4724982"/>
                  </a:lnTo>
                  <a:lnTo>
                    <a:pt x="4767864" y="4752953"/>
                  </a:lnTo>
                  <a:lnTo>
                    <a:pt x="4745956" y="4759310"/>
                  </a:lnTo>
                  <a:lnTo>
                    <a:pt x="4735161" y="4747868"/>
                  </a:lnTo>
                  <a:lnTo>
                    <a:pt x="4727541" y="4738332"/>
                  </a:lnTo>
                  <a:lnTo>
                    <a:pt x="4725636" y="4731339"/>
                  </a:lnTo>
                  <a:lnTo>
                    <a:pt x="4723414" y="4717354"/>
                  </a:lnTo>
                  <a:lnTo>
                    <a:pt x="4731351" y="4710043"/>
                  </a:lnTo>
                  <a:lnTo>
                    <a:pt x="4726271" y="4699236"/>
                  </a:lnTo>
                  <a:lnTo>
                    <a:pt x="4725001" y="4688747"/>
                  </a:lnTo>
                  <a:lnTo>
                    <a:pt x="4720874" y="4703686"/>
                  </a:lnTo>
                  <a:lnTo>
                    <a:pt x="4725001" y="4708772"/>
                  </a:lnTo>
                  <a:lnTo>
                    <a:pt x="4714841" y="4717354"/>
                  </a:lnTo>
                  <a:lnTo>
                    <a:pt x="4717064" y="4729114"/>
                  </a:lnTo>
                  <a:lnTo>
                    <a:pt x="4722144" y="4737378"/>
                  </a:lnTo>
                  <a:lnTo>
                    <a:pt x="4720239" y="4744689"/>
                  </a:lnTo>
                  <a:lnTo>
                    <a:pt x="4708809" y="4749139"/>
                  </a:lnTo>
                  <a:lnTo>
                    <a:pt x="4701189" y="4742782"/>
                  </a:lnTo>
                  <a:lnTo>
                    <a:pt x="4696109" y="4747232"/>
                  </a:lnTo>
                  <a:lnTo>
                    <a:pt x="4683409" y="4747232"/>
                  </a:lnTo>
                  <a:lnTo>
                    <a:pt x="4695791" y="4725936"/>
                  </a:lnTo>
                  <a:lnTo>
                    <a:pt x="4684044" y="4726254"/>
                  </a:lnTo>
                  <a:lnTo>
                    <a:pt x="4679916" y="4718943"/>
                  </a:lnTo>
                  <a:lnTo>
                    <a:pt x="4682456" y="4738650"/>
                  </a:lnTo>
                  <a:lnTo>
                    <a:pt x="4676106" y="4744371"/>
                  </a:lnTo>
                  <a:lnTo>
                    <a:pt x="4659914" y="4746596"/>
                  </a:lnTo>
                  <a:lnTo>
                    <a:pt x="4649436" y="4751682"/>
                  </a:lnTo>
                  <a:lnTo>
                    <a:pt x="4619591" y="4753271"/>
                  </a:lnTo>
                  <a:lnTo>
                    <a:pt x="4614829" y="4759628"/>
                  </a:lnTo>
                  <a:lnTo>
                    <a:pt x="4618956" y="4769799"/>
                  </a:lnTo>
                  <a:lnTo>
                    <a:pt x="4611654" y="4781560"/>
                  </a:lnTo>
                  <a:lnTo>
                    <a:pt x="4609749" y="4797452"/>
                  </a:lnTo>
                  <a:lnTo>
                    <a:pt x="4597049" y="4809213"/>
                  </a:lnTo>
                  <a:lnTo>
                    <a:pt x="4587524" y="4820655"/>
                  </a:lnTo>
                  <a:lnTo>
                    <a:pt x="4587524" y="4816523"/>
                  </a:lnTo>
                  <a:lnTo>
                    <a:pt x="4592921" y="4807941"/>
                  </a:lnTo>
                  <a:lnTo>
                    <a:pt x="4583396" y="4805081"/>
                  </a:lnTo>
                  <a:lnTo>
                    <a:pt x="4575776" y="4799995"/>
                  </a:lnTo>
                  <a:lnTo>
                    <a:pt x="4572601" y="4788235"/>
                  </a:lnTo>
                  <a:lnTo>
                    <a:pt x="4568474" y="4796816"/>
                  </a:lnTo>
                  <a:lnTo>
                    <a:pt x="4565299" y="4787599"/>
                  </a:lnTo>
                  <a:lnTo>
                    <a:pt x="4556726" y="4784420"/>
                  </a:lnTo>
                  <a:lnTo>
                    <a:pt x="4553551" y="4798088"/>
                  </a:lnTo>
                  <a:lnTo>
                    <a:pt x="4566251" y="4811755"/>
                  </a:lnTo>
                  <a:lnTo>
                    <a:pt x="4574824" y="4815887"/>
                  </a:lnTo>
                  <a:lnTo>
                    <a:pt x="4580539" y="4820020"/>
                  </a:lnTo>
                  <a:cubicBezTo>
                    <a:pt x="4580856" y="4824152"/>
                    <a:pt x="4581174" y="4828284"/>
                    <a:pt x="4581491" y="4832416"/>
                  </a:cubicBezTo>
                  <a:lnTo>
                    <a:pt x="4576094" y="4845130"/>
                  </a:lnTo>
                  <a:lnTo>
                    <a:pt x="4564664" y="4848308"/>
                  </a:lnTo>
                  <a:lnTo>
                    <a:pt x="4557361" y="4856890"/>
                  </a:lnTo>
                  <a:lnTo>
                    <a:pt x="4552281" y="4857844"/>
                  </a:lnTo>
                  <a:lnTo>
                    <a:pt x="4539264" y="4858479"/>
                  </a:lnTo>
                  <a:lnTo>
                    <a:pt x="4523388" y="4862611"/>
                  </a:lnTo>
                  <a:lnTo>
                    <a:pt x="4531961" y="4871193"/>
                  </a:lnTo>
                  <a:lnTo>
                    <a:pt x="4513228" y="4882636"/>
                  </a:lnTo>
                  <a:lnTo>
                    <a:pt x="4507831" y="4875325"/>
                  </a:lnTo>
                  <a:lnTo>
                    <a:pt x="4504338" y="4865154"/>
                  </a:lnTo>
                  <a:lnTo>
                    <a:pt x="4508466" y="4859751"/>
                  </a:lnTo>
                  <a:lnTo>
                    <a:pt x="4508466" y="4849262"/>
                  </a:lnTo>
                  <a:lnTo>
                    <a:pt x="4502116" y="4843858"/>
                  </a:lnTo>
                  <a:lnTo>
                    <a:pt x="4493861" y="4868333"/>
                  </a:lnTo>
                  <a:cubicBezTo>
                    <a:pt x="4493543" y="4873842"/>
                    <a:pt x="4493226" y="4879352"/>
                    <a:pt x="4492908" y="4884861"/>
                  </a:cubicBezTo>
                  <a:lnTo>
                    <a:pt x="4503703" y="4891218"/>
                  </a:lnTo>
                  <a:lnTo>
                    <a:pt x="4505926" y="4905203"/>
                  </a:lnTo>
                  <a:lnTo>
                    <a:pt x="4497671" y="4910289"/>
                  </a:lnTo>
                  <a:lnTo>
                    <a:pt x="4499868" y="4919360"/>
                  </a:lnTo>
                  <a:lnTo>
                    <a:pt x="4500840" y="4920286"/>
                  </a:lnTo>
                  <a:lnTo>
                    <a:pt x="4506875" y="4943464"/>
                  </a:lnTo>
                  <a:cubicBezTo>
                    <a:pt x="4506557" y="4951507"/>
                    <a:pt x="4506240" y="4959551"/>
                    <a:pt x="4505922" y="4967594"/>
                  </a:cubicBezTo>
                  <a:lnTo>
                    <a:pt x="4499570" y="4964736"/>
                  </a:lnTo>
                  <a:lnTo>
                    <a:pt x="4505922" y="4976166"/>
                  </a:lnTo>
                  <a:cubicBezTo>
                    <a:pt x="4505604" y="4979976"/>
                    <a:pt x="4505287" y="4983786"/>
                    <a:pt x="4504969" y="4987596"/>
                  </a:cubicBezTo>
                  <a:lnTo>
                    <a:pt x="4487183" y="4995216"/>
                  </a:lnTo>
                  <a:lnTo>
                    <a:pt x="4475749" y="5001884"/>
                  </a:lnTo>
                  <a:lnTo>
                    <a:pt x="4460821" y="5005059"/>
                  </a:lnTo>
                  <a:lnTo>
                    <a:pt x="4447164" y="5022204"/>
                  </a:lnTo>
                  <a:lnTo>
                    <a:pt x="4430330" y="5038079"/>
                  </a:lnTo>
                  <a:lnTo>
                    <a:pt x="4433506" y="5029506"/>
                  </a:lnTo>
                  <a:lnTo>
                    <a:pt x="4443988" y="5017759"/>
                  </a:lnTo>
                  <a:lnTo>
                    <a:pt x="4443988" y="5008234"/>
                  </a:lnTo>
                  <a:lnTo>
                    <a:pt x="4454469" y="5000931"/>
                  </a:lnTo>
                  <a:lnTo>
                    <a:pt x="4464950" y="4992359"/>
                  </a:lnTo>
                  <a:lnTo>
                    <a:pt x="4463997" y="4986961"/>
                  </a:lnTo>
                  <a:lnTo>
                    <a:pt x="4449069" y="4990136"/>
                  </a:lnTo>
                  <a:lnTo>
                    <a:pt x="4452245" y="4980929"/>
                  </a:lnTo>
                  <a:lnTo>
                    <a:pt x="4449069" y="4971404"/>
                  </a:lnTo>
                  <a:lnTo>
                    <a:pt x="4439223" y="4964101"/>
                  </a:lnTo>
                  <a:lnTo>
                    <a:pt x="4429060" y="4968229"/>
                  </a:lnTo>
                  <a:lnTo>
                    <a:pt x="4424613" y="4976801"/>
                  </a:lnTo>
                  <a:lnTo>
                    <a:pt x="4411909" y="4972991"/>
                  </a:lnTo>
                  <a:lnTo>
                    <a:pt x="4410956" y="4981246"/>
                  </a:lnTo>
                  <a:lnTo>
                    <a:pt x="4432236" y="4983151"/>
                  </a:lnTo>
                  <a:lnTo>
                    <a:pt x="4435412" y="4985374"/>
                  </a:lnTo>
                  <a:lnTo>
                    <a:pt x="4438588" y="4991724"/>
                  </a:lnTo>
                  <a:lnTo>
                    <a:pt x="4428107" y="5004424"/>
                  </a:lnTo>
                  <a:lnTo>
                    <a:pt x="4426201" y="5009821"/>
                  </a:lnTo>
                  <a:lnTo>
                    <a:pt x="4420802" y="5011726"/>
                  </a:lnTo>
                  <a:lnTo>
                    <a:pt x="4417626" y="5007599"/>
                  </a:lnTo>
                  <a:lnTo>
                    <a:pt x="4413497" y="5011726"/>
                  </a:lnTo>
                  <a:lnTo>
                    <a:pt x="4420802" y="5021251"/>
                  </a:lnTo>
                  <a:lnTo>
                    <a:pt x="4420802" y="5028554"/>
                  </a:lnTo>
                  <a:lnTo>
                    <a:pt x="4410638" y="5035221"/>
                  </a:lnTo>
                  <a:cubicBezTo>
                    <a:pt x="4410956" y="5038925"/>
                    <a:pt x="4411273" y="5042630"/>
                    <a:pt x="4411591" y="5046334"/>
                  </a:cubicBezTo>
                  <a:lnTo>
                    <a:pt x="4416673" y="5034904"/>
                  </a:lnTo>
                  <a:lnTo>
                    <a:pt x="4430330" y="5031729"/>
                  </a:lnTo>
                  <a:lnTo>
                    <a:pt x="4430330" y="5038079"/>
                  </a:lnTo>
                  <a:lnTo>
                    <a:pt x="4408415" y="5059351"/>
                  </a:lnTo>
                  <a:lnTo>
                    <a:pt x="4409368" y="5066654"/>
                  </a:lnTo>
                  <a:lnTo>
                    <a:pt x="4410956" y="5082529"/>
                  </a:lnTo>
                  <a:lnTo>
                    <a:pt x="4409050" y="5116184"/>
                  </a:lnTo>
                  <a:lnTo>
                    <a:pt x="4416673" y="5138091"/>
                  </a:lnTo>
                  <a:lnTo>
                    <a:pt x="4416388" y="5137963"/>
                  </a:lnTo>
                  <a:lnTo>
                    <a:pt x="4413532" y="5157060"/>
                  </a:lnTo>
                  <a:lnTo>
                    <a:pt x="4399569" y="5177430"/>
                  </a:lnTo>
                  <a:lnTo>
                    <a:pt x="4398617" y="5183796"/>
                  </a:lnTo>
                  <a:lnTo>
                    <a:pt x="4376721" y="5181886"/>
                  </a:lnTo>
                  <a:lnTo>
                    <a:pt x="4365932" y="5188252"/>
                  </a:lnTo>
                  <a:lnTo>
                    <a:pt x="4345306" y="5219125"/>
                  </a:lnTo>
                  <a:lnTo>
                    <a:pt x="4332930" y="5259229"/>
                  </a:lnTo>
                  <a:lnTo>
                    <a:pt x="4330709" y="5271960"/>
                  </a:lnTo>
                  <a:lnTo>
                    <a:pt x="4323093" y="5274188"/>
                  </a:lnTo>
                  <a:lnTo>
                    <a:pt x="4314207" y="5282782"/>
                  </a:lnTo>
                  <a:lnTo>
                    <a:pt x="4314207" y="5291057"/>
                  </a:lnTo>
                  <a:lnTo>
                    <a:pt x="4306591" y="5287874"/>
                  </a:lnTo>
                  <a:lnTo>
                    <a:pt x="4298024" y="5290102"/>
                  </a:lnTo>
                  <a:cubicBezTo>
                    <a:pt x="4297707" y="5292967"/>
                    <a:pt x="4297389" y="5295831"/>
                    <a:pt x="4297072" y="5298696"/>
                  </a:cubicBezTo>
                  <a:lnTo>
                    <a:pt x="4290725" y="5302834"/>
                  </a:lnTo>
                  <a:lnTo>
                    <a:pt x="4296437" y="5306016"/>
                  </a:lnTo>
                  <a:lnTo>
                    <a:pt x="4304370" y="5300606"/>
                  </a:lnTo>
                  <a:lnTo>
                    <a:pt x="4317381" y="5301879"/>
                  </a:lnTo>
                  <a:lnTo>
                    <a:pt x="4324679" y="5304743"/>
                  </a:lnTo>
                  <a:lnTo>
                    <a:pt x="4327853" y="5312064"/>
                  </a:lnTo>
                  <a:lnTo>
                    <a:pt x="4329122" y="5321612"/>
                  </a:lnTo>
                  <a:lnTo>
                    <a:pt x="4331343" y="5327023"/>
                  </a:lnTo>
                  <a:lnTo>
                    <a:pt x="4343084" y="5338163"/>
                  </a:lnTo>
                  <a:lnTo>
                    <a:pt x="4348479" y="5349939"/>
                  </a:lnTo>
                  <a:lnTo>
                    <a:pt x="4347949" y="5350022"/>
                  </a:lnTo>
                  <a:lnTo>
                    <a:pt x="4354478" y="5386173"/>
                  </a:lnTo>
                  <a:lnTo>
                    <a:pt x="4367495" y="5416728"/>
                  </a:lnTo>
                  <a:lnTo>
                    <a:pt x="4394165" y="5435506"/>
                  </a:lnTo>
                  <a:lnTo>
                    <a:pt x="4426868" y="5452056"/>
                  </a:lnTo>
                  <a:lnTo>
                    <a:pt x="4440838" y="5454920"/>
                  </a:lnTo>
                  <a:lnTo>
                    <a:pt x="4447188" y="5451738"/>
                  </a:lnTo>
                  <a:lnTo>
                    <a:pt x="4452903" y="5461604"/>
                  </a:lnTo>
                  <a:lnTo>
                    <a:pt x="4450680" y="5467969"/>
                  </a:lnTo>
                  <a:lnTo>
                    <a:pt x="4447505" y="5471470"/>
                  </a:lnTo>
                  <a:lnTo>
                    <a:pt x="4449093" y="5473380"/>
                  </a:lnTo>
                  <a:lnTo>
                    <a:pt x="4444330" y="5483883"/>
                  </a:lnTo>
                  <a:lnTo>
                    <a:pt x="4442108" y="5490248"/>
                  </a:lnTo>
                  <a:lnTo>
                    <a:pt x="4426233" y="5488021"/>
                  </a:lnTo>
                  <a:lnTo>
                    <a:pt x="4416708" y="5487066"/>
                  </a:lnTo>
                  <a:lnTo>
                    <a:pt x="4398610" y="5486111"/>
                  </a:lnTo>
                  <a:lnTo>
                    <a:pt x="4374163" y="5482292"/>
                  </a:lnTo>
                  <a:lnTo>
                    <a:pt x="4361463" y="5481337"/>
                  </a:lnTo>
                  <a:lnTo>
                    <a:pt x="4336380" y="5489612"/>
                  </a:lnTo>
                  <a:lnTo>
                    <a:pt x="4311933" y="5483883"/>
                  </a:lnTo>
                  <a:lnTo>
                    <a:pt x="4298280" y="5488021"/>
                  </a:lnTo>
                  <a:lnTo>
                    <a:pt x="4289073" y="5510300"/>
                  </a:lnTo>
                  <a:lnTo>
                    <a:pt x="4278278" y="5522076"/>
                  </a:lnTo>
                  <a:lnTo>
                    <a:pt x="4253195" y="5536080"/>
                  </a:lnTo>
                  <a:lnTo>
                    <a:pt x="4224620" y="5550084"/>
                  </a:lnTo>
                  <a:lnTo>
                    <a:pt x="4209063" y="5568225"/>
                  </a:lnTo>
                  <a:lnTo>
                    <a:pt x="4191283" y="5582866"/>
                  </a:lnTo>
                  <a:lnTo>
                    <a:pt x="4191283" y="5592732"/>
                  </a:lnTo>
                  <a:lnTo>
                    <a:pt x="4172233" y="5602280"/>
                  </a:lnTo>
                  <a:lnTo>
                    <a:pt x="4169058" y="5601007"/>
                  </a:lnTo>
                  <a:lnTo>
                    <a:pt x="4173185" y="5594642"/>
                  </a:lnTo>
                  <a:lnTo>
                    <a:pt x="4175408" y="5585412"/>
                  </a:lnTo>
                  <a:lnTo>
                    <a:pt x="4168105" y="5578092"/>
                  </a:lnTo>
                  <a:lnTo>
                    <a:pt x="4173820" y="5569498"/>
                  </a:lnTo>
                  <a:lnTo>
                    <a:pt x="4185568" y="5564088"/>
                  </a:lnTo>
                  <a:lnTo>
                    <a:pt x="4204618" y="5551357"/>
                  </a:lnTo>
                  <a:lnTo>
                    <a:pt x="4226843" y="5537353"/>
                  </a:lnTo>
                  <a:lnTo>
                    <a:pt x="4235098" y="5534170"/>
                  </a:lnTo>
                  <a:lnTo>
                    <a:pt x="4235098" y="5524622"/>
                  </a:lnTo>
                  <a:lnTo>
                    <a:pt x="4224620" y="5528123"/>
                  </a:lnTo>
                  <a:lnTo>
                    <a:pt x="4202395" y="5533215"/>
                  </a:lnTo>
                  <a:lnTo>
                    <a:pt x="4184615" y="5544036"/>
                  </a:lnTo>
                  <a:lnTo>
                    <a:pt x="4167470" y="5537989"/>
                  </a:lnTo>
                  <a:lnTo>
                    <a:pt x="4163025" y="5522076"/>
                  </a:lnTo>
                  <a:lnTo>
                    <a:pt x="4160928" y="5513064"/>
                  </a:lnTo>
                  <a:lnTo>
                    <a:pt x="4150640" y="5513376"/>
                  </a:lnTo>
                  <a:lnTo>
                    <a:pt x="4135718" y="5512423"/>
                  </a:lnTo>
                  <a:lnTo>
                    <a:pt x="4123970" y="5504168"/>
                  </a:lnTo>
                  <a:lnTo>
                    <a:pt x="4098570" y="5493373"/>
                  </a:lnTo>
                  <a:lnTo>
                    <a:pt x="4080473" y="5491786"/>
                  </a:lnTo>
                  <a:lnTo>
                    <a:pt x="4071900" y="5495913"/>
                  </a:lnTo>
                  <a:lnTo>
                    <a:pt x="4066820" y="5485436"/>
                  </a:lnTo>
                  <a:lnTo>
                    <a:pt x="4073170" y="5474641"/>
                  </a:lnTo>
                  <a:lnTo>
                    <a:pt x="4059200" y="5477181"/>
                  </a:lnTo>
                  <a:lnTo>
                    <a:pt x="4060470" y="5486706"/>
                  </a:lnTo>
                  <a:lnTo>
                    <a:pt x="4055073" y="5494326"/>
                  </a:lnTo>
                  <a:lnTo>
                    <a:pt x="4044913" y="5497501"/>
                  </a:lnTo>
                  <a:lnTo>
                    <a:pt x="4033165" y="5498453"/>
                  </a:lnTo>
                  <a:lnTo>
                    <a:pt x="4027768" y="5493056"/>
                  </a:lnTo>
                  <a:lnTo>
                    <a:pt x="3999193" y="5494643"/>
                  </a:lnTo>
                  <a:lnTo>
                    <a:pt x="3999193" y="5501946"/>
                  </a:lnTo>
                  <a:lnTo>
                    <a:pt x="3989668" y="5512741"/>
                  </a:lnTo>
                  <a:lnTo>
                    <a:pt x="3974110" y="5516868"/>
                  </a:lnTo>
                  <a:lnTo>
                    <a:pt x="3968713" y="5516868"/>
                  </a:lnTo>
                  <a:lnTo>
                    <a:pt x="3951885" y="5506708"/>
                  </a:lnTo>
                  <a:lnTo>
                    <a:pt x="3940138" y="5520361"/>
                  </a:lnTo>
                  <a:cubicBezTo>
                    <a:pt x="3940455" y="5524277"/>
                    <a:pt x="3940773" y="5528192"/>
                    <a:pt x="3941090" y="5532108"/>
                  </a:cubicBezTo>
                  <a:lnTo>
                    <a:pt x="3953790" y="5537188"/>
                  </a:lnTo>
                  <a:lnTo>
                    <a:pt x="3946805" y="5544491"/>
                  </a:lnTo>
                  <a:lnTo>
                    <a:pt x="3950933" y="5551793"/>
                  </a:lnTo>
                  <a:lnTo>
                    <a:pt x="3963950" y="5554016"/>
                  </a:lnTo>
                  <a:lnTo>
                    <a:pt x="3964903" y="5545443"/>
                  </a:lnTo>
                  <a:lnTo>
                    <a:pt x="3976650" y="5562271"/>
                  </a:lnTo>
                  <a:lnTo>
                    <a:pt x="3991255" y="5570526"/>
                  </a:lnTo>
                  <a:lnTo>
                    <a:pt x="4001098" y="5579733"/>
                  </a:lnTo>
                  <a:lnTo>
                    <a:pt x="3989350" y="5589258"/>
                  </a:lnTo>
                  <a:lnTo>
                    <a:pt x="3971253" y="5569573"/>
                  </a:lnTo>
                  <a:lnTo>
                    <a:pt x="3963950" y="5569573"/>
                  </a:lnTo>
                  <a:lnTo>
                    <a:pt x="3955378" y="5561318"/>
                  </a:lnTo>
                  <a:lnTo>
                    <a:pt x="3934105" y="5568938"/>
                  </a:lnTo>
                  <a:lnTo>
                    <a:pt x="3935375" y="5582591"/>
                  </a:lnTo>
                  <a:lnTo>
                    <a:pt x="3962045" y="5598148"/>
                  </a:lnTo>
                  <a:lnTo>
                    <a:pt x="3962045" y="5610848"/>
                  </a:lnTo>
                  <a:lnTo>
                    <a:pt x="3947123" y="5613071"/>
                  </a:lnTo>
                  <a:lnTo>
                    <a:pt x="3932200" y="5599736"/>
                  </a:lnTo>
                  <a:cubicBezTo>
                    <a:pt x="3931883" y="5595503"/>
                    <a:pt x="3931565" y="5591269"/>
                    <a:pt x="3931248" y="5587036"/>
                  </a:cubicBezTo>
                  <a:lnTo>
                    <a:pt x="3920770" y="5580686"/>
                  </a:lnTo>
                  <a:lnTo>
                    <a:pt x="3910928" y="5584813"/>
                  </a:lnTo>
                  <a:lnTo>
                    <a:pt x="3907753" y="5595291"/>
                  </a:lnTo>
                  <a:lnTo>
                    <a:pt x="3939185" y="5620373"/>
                  </a:lnTo>
                  <a:lnTo>
                    <a:pt x="3926168" y="5627041"/>
                  </a:lnTo>
                  <a:lnTo>
                    <a:pt x="3911563" y="5616563"/>
                  </a:lnTo>
                  <a:lnTo>
                    <a:pt x="3908388" y="5621961"/>
                  </a:lnTo>
                  <a:lnTo>
                    <a:pt x="3899815" y="5614658"/>
                  </a:lnTo>
                  <a:lnTo>
                    <a:pt x="3903625" y="5598466"/>
                  </a:lnTo>
                  <a:lnTo>
                    <a:pt x="3899498" y="5587353"/>
                  </a:lnTo>
                  <a:lnTo>
                    <a:pt x="3880448" y="5582908"/>
                  </a:lnTo>
                  <a:lnTo>
                    <a:pt x="3876003" y="5568621"/>
                  </a:lnTo>
                  <a:lnTo>
                    <a:pt x="3863303" y="5570526"/>
                  </a:lnTo>
                  <a:lnTo>
                    <a:pt x="3860128" y="5562271"/>
                  </a:lnTo>
                  <a:lnTo>
                    <a:pt x="3856953" y="5551793"/>
                  </a:lnTo>
                  <a:lnTo>
                    <a:pt x="3862033" y="5543538"/>
                  </a:lnTo>
                  <a:lnTo>
                    <a:pt x="3865208" y="5531791"/>
                  </a:lnTo>
                  <a:lnTo>
                    <a:pt x="3849015" y="5527346"/>
                  </a:lnTo>
                  <a:lnTo>
                    <a:pt x="3847110" y="5539093"/>
                  </a:lnTo>
                  <a:lnTo>
                    <a:pt x="3836633" y="5545443"/>
                  </a:lnTo>
                  <a:lnTo>
                    <a:pt x="3827108" y="5560366"/>
                  </a:lnTo>
                  <a:lnTo>
                    <a:pt x="3832505" y="5577511"/>
                  </a:lnTo>
                  <a:lnTo>
                    <a:pt x="3827743" y="5593068"/>
                  </a:lnTo>
                  <a:lnTo>
                    <a:pt x="3834410" y="5617198"/>
                  </a:lnTo>
                  <a:lnTo>
                    <a:pt x="3857588" y="5639423"/>
                  </a:lnTo>
                  <a:lnTo>
                    <a:pt x="3861080" y="5666411"/>
                  </a:lnTo>
                  <a:lnTo>
                    <a:pt x="3875050" y="5671808"/>
                  </a:lnTo>
                  <a:lnTo>
                    <a:pt x="3903625" y="5700701"/>
                  </a:lnTo>
                  <a:lnTo>
                    <a:pt x="3900768" y="5730546"/>
                  </a:lnTo>
                  <a:lnTo>
                    <a:pt x="3881718" y="5726418"/>
                  </a:lnTo>
                  <a:lnTo>
                    <a:pt x="3881718" y="5719116"/>
                  </a:lnTo>
                  <a:lnTo>
                    <a:pt x="3893465" y="5716893"/>
                  </a:lnTo>
                  <a:lnTo>
                    <a:pt x="3884575" y="5706416"/>
                  </a:lnTo>
                  <a:lnTo>
                    <a:pt x="3868700" y="5688318"/>
                  </a:lnTo>
                  <a:lnTo>
                    <a:pt x="3856953" y="5700383"/>
                  </a:lnTo>
                  <a:lnTo>
                    <a:pt x="3862668" y="5709591"/>
                  </a:lnTo>
                  <a:lnTo>
                    <a:pt x="3858223" y="5714988"/>
                  </a:lnTo>
                  <a:lnTo>
                    <a:pt x="3863620" y="5721338"/>
                  </a:lnTo>
                  <a:lnTo>
                    <a:pt x="3877590" y="5724513"/>
                  </a:lnTo>
                  <a:lnTo>
                    <a:pt x="3866795" y="5742293"/>
                  </a:lnTo>
                  <a:lnTo>
                    <a:pt x="3856635" y="5748008"/>
                  </a:lnTo>
                  <a:lnTo>
                    <a:pt x="3842665" y="5744833"/>
                  </a:lnTo>
                  <a:lnTo>
                    <a:pt x="3826790" y="5741341"/>
                  </a:lnTo>
                  <a:lnTo>
                    <a:pt x="3824885" y="5753088"/>
                  </a:lnTo>
                  <a:lnTo>
                    <a:pt x="3843935" y="5754358"/>
                  </a:lnTo>
                  <a:lnTo>
                    <a:pt x="3859810" y="5761343"/>
                  </a:lnTo>
                  <a:lnTo>
                    <a:pt x="3859810" y="5770868"/>
                  </a:lnTo>
                  <a:lnTo>
                    <a:pt x="3873463" y="5773091"/>
                  </a:lnTo>
                  <a:lnTo>
                    <a:pt x="3873463" y="5765471"/>
                  </a:lnTo>
                  <a:lnTo>
                    <a:pt x="3896958" y="5779123"/>
                  </a:lnTo>
                  <a:lnTo>
                    <a:pt x="3902673" y="5794681"/>
                  </a:lnTo>
                  <a:lnTo>
                    <a:pt x="3910928" y="5801031"/>
                  </a:lnTo>
                  <a:lnTo>
                    <a:pt x="3926803" y="5801983"/>
                  </a:lnTo>
                  <a:lnTo>
                    <a:pt x="3934423" y="5814366"/>
                  </a:lnTo>
                  <a:lnTo>
                    <a:pt x="3958870" y="5825796"/>
                  </a:lnTo>
                  <a:lnTo>
                    <a:pt x="3967443" y="5835321"/>
                  </a:lnTo>
                  <a:lnTo>
                    <a:pt x="3962045" y="5852148"/>
                  </a:lnTo>
                  <a:lnTo>
                    <a:pt x="3965538" y="5857546"/>
                  </a:lnTo>
                  <a:lnTo>
                    <a:pt x="3961410" y="5863896"/>
                  </a:lnTo>
                  <a:lnTo>
                    <a:pt x="3971888" y="5877231"/>
                  </a:lnTo>
                  <a:lnTo>
                    <a:pt x="3979508" y="5891201"/>
                  </a:lnTo>
                  <a:lnTo>
                    <a:pt x="3962680" y="5894376"/>
                  </a:lnTo>
                  <a:lnTo>
                    <a:pt x="3953790" y="5883581"/>
                  </a:lnTo>
                  <a:lnTo>
                    <a:pt x="3943313" y="5883898"/>
                  </a:lnTo>
                  <a:lnTo>
                    <a:pt x="3931565" y="5869293"/>
                  </a:lnTo>
                  <a:lnTo>
                    <a:pt x="3922993" y="5864213"/>
                  </a:lnTo>
                  <a:lnTo>
                    <a:pt x="3926168" y="5853736"/>
                  </a:lnTo>
                  <a:lnTo>
                    <a:pt x="3912515" y="5851513"/>
                  </a:lnTo>
                  <a:lnTo>
                    <a:pt x="3896640" y="5857863"/>
                  </a:lnTo>
                  <a:lnTo>
                    <a:pt x="3902038" y="5864213"/>
                  </a:lnTo>
                  <a:lnTo>
                    <a:pt x="3876638" y="5865801"/>
                  </a:lnTo>
                  <a:lnTo>
                    <a:pt x="3869676" y="5859999"/>
                  </a:lnTo>
                  <a:lnTo>
                    <a:pt x="3872889" y="5872612"/>
                  </a:lnTo>
                  <a:lnTo>
                    <a:pt x="3882402" y="5876432"/>
                  </a:lnTo>
                  <a:lnTo>
                    <a:pt x="3876060" y="5884073"/>
                  </a:lnTo>
                  <a:lnTo>
                    <a:pt x="3885572" y="5885983"/>
                  </a:lnTo>
                  <a:lnTo>
                    <a:pt x="3890012" y="5900946"/>
                  </a:lnTo>
                  <a:lnTo>
                    <a:pt x="3899524" y="5904766"/>
                  </a:lnTo>
                  <a:lnTo>
                    <a:pt x="3904597" y="5906039"/>
                  </a:lnTo>
                  <a:lnTo>
                    <a:pt x="3900475" y="5893623"/>
                  </a:lnTo>
                  <a:lnTo>
                    <a:pt x="3905865" y="5891076"/>
                  </a:lnTo>
                  <a:lnTo>
                    <a:pt x="3914109" y="5897444"/>
                  </a:lnTo>
                  <a:lnTo>
                    <a:pt x="3915378" y="5910178"/>
                  </a:lnTo>
                  <a:lnTo>
                    <a:pt x="3919500" y="5911133"/>
                  </a:lnTo>
                  <a:lnTo>
                    <a:pt x="3917914" y="5917500"/>
                  </a:lnTo>
                  <a:lnTo>
                    <a:pt x="3909353" y="5928325"/>
                  </a:lnTo>
                  <a:lnTo>
                    <a:pt x="3900792" y="5927370"/>
                  </a:lnTo>
                  <a:lnTo>
                    <a:pt x="3896670" y="5934692"/>
                  </a:lnTo>
                  <a:lnTo>
                    <a:pt x="3888109" y="5943288"/>
                  </a:lnTo>
                  <a:lnTo>
                    <a:pt x="3885255" y="5943288"/>
                  </a:lnTo>
                  <a:lnTo>
                    <a:pt x="3877646" y="5931508"/>
                  </a:lnTo>
                  <a:lnTo>
                    <a:pt x="3885890" y="5928325"/>
                  </a:lnTo>
                  <a:lnTo>
                    <a:pt x="3869084" y="5922276"/>
                  </a:lnTo>
                  <a:lnTo>
                    <a:pt x="3867816" y="5915909"/>
                  </a:lnTo>
                  <a:lnTo>
                    <a:pt x="3855133" y="5918137"/>
                  </a:lnTo>
                  <a:lnTo>
                    <a:pt x="3854182" y="5924504"/>
                  </a:lnTo>
                  <a:lnTo>
                    <a:pt x="3863060" y="5935010"/>
                  </a:lnTo>
                  <a:lnTo>
                    <a:pt x="3860840" y="5953794"/>
                  </a:lnTo>
                  <a:lnTo>
                    <a:pt x="3870353" y="5967801"/>
                  </a:lnTo>
                  <a:lnTo>
                    <a:pt x="3875109" y="5982128"/>
                  </a:lnTo>
                  <a:lnTo>
                    <a:pt x="3877011" y="6000274"/>
                  </a:lnTo>
                  <a:lnTo>
                    <a:pt x="3872255" y="6015237"/>
                  </a:lnTo>
                  <a:lnTo>
                    <a:pt x="3882719" y="6024470"/>
                  </a:lnTo>
                  <a:lnTo>
                    <a:pt x="3879548" y="6031792"/>
                  </a:lnTo>
                  <a:lnTo>
                    <a:pt x="3895402" y="6043571"/>
                  </a:lnTo>
                  <a:lnTo>
                    <a:pt x="3883987" y="6049938"/>
                  </a:lnTo>
                  <a:lnTo>
                    <a:pt x="3876377" y="6034975"/>
                  </a:lnTo>
                  <a:lnTo>
                    <a:pt x="3869084" y="6033384"/>
                  </a:lnTo>
                  <a:lnTo>
                    <a:pt x="3870987" y="6043571"/>
                  </a:lnTo>
                  <a:lnTo>
                    <a:pt x="3861475" y="6043890"/>
                  </a:lnTo>
                  <a:lnTo>
                    <a:pt x="3862743" y="6038477"/>
                  </a:lnTo>
                  <a:lnTo>
                    <a:pt x="3855133" y="6021604"/>
                  </a:lnTo>
                  <a:lnTo>
                    <a:pt x="3844352" y="6001866"/>
                  </a:lnTo>
                  <a:lnTo>
                    <a:pt x="3829767" y="6006960"/>
                  </a:lnTo>
                  <a:lnTo>
                    <a:pt x="3819303" y="6033702"/>
                  </a:lnTo>
                  <a:lnTo>
                    <a:pt x="3822791" y="6054714"/>
                  </a:lnTo>
                  <a:lnTo>
                    <a:pt x="3818352" y="6048665"/>
                  </a:lnTo>
                  <a:lnTo>
                    <a:pt x="3813279" y="6051849"/>
                  </a:lnTo>
                  <a:lnTo>
                    <a:pt x="3807889" y="6038796"/>
                  </a:lnTo>
                  <a:lnTo>
                    <a:pt x="3800279" y="5999956"/>
                  </a:lnTo>
                  <a:lnTo>
                    <a:pt x="3792669" y="5995817"/>
                  </a:lnTo>
                  <a:lnTo>
                    <a:pt x="3790132" y="5987540"/>
                  </a:lnTo>
                  <a:lnTo>
                    <a:pt x="3779986" y="5986585"/>
                  </a:lnTo>
                  <a:lnTo>
                    <a:pt x="3777449" y="5971622"/>
                  </a:lnTo>
                  <a:lnTo>
                    <a:pt x="3764132" y="5978944"/>
                  </a:lnTo>
                  <a:lnTo>
                    <a:pt x="3758742" y="6006641"/>
                  </a:lnTo>
                  <a:lnTo>
                    <a:pt x="3753351" y="5998046"/>
                  </a:lnTo>
                  <a:lnTo>
                    <a:pt x="3745107" y="6002503"/>
                  </a:lnTo>
                  <a:lnTo>
                    <a:pt x="3734327" y="5982446"/>
                  </a:lnTo>
                  <a:lnTo>
                    <a:pt x="3733058" y="5960479"/>
                  </a:lnTo>
                  <a:lnTo>
                    <a:pt x="3742571" y="5949973"/>
                  </a:lnTo>
                  <a:lnTo>
                    <a:pt x="3737814" y="5927688"/>
                  </a:lnTo>
                  <a:lnTo>
                    <a:pt x="3721961" y="5903493"/>
                  </a:lnTo>
                  <a:lnTo>
                    <a:pt x="3708326" y="5898080"/>
                  </a:lnTo>
                  <a:lnTo>
                    <a:pt x="3701985" y="5903493"/>
                  </a:lnTo>
                  <a:lnTo>
                    <a:pt x="3694375" y="5879297"/>
                  </a:lnTo>
                  <a:lnTo>
                    <a:pt x="3681692" y="5876432"/>
                  </a:lnTo>
                  <a:cubicBezTo>
                    <a:pt x="3681586" y="5871869"/>
                    <a:pt x="3681481" y="5867305"/>
                    <a:pt x="3681375" y="5862742"/>
                  </a:cubicBezTo>
                  <a:lnTo>
                    <a:pt x="3690887" y="5862742"/>
                  </a:lnTo>
                  <a:lnTo>
                    <a:pt x="3711814" y="5839820"/>
                  </a:lnTo>
                  <a:lnTo>
                    <a:pt x="3709595" y="5824221"/>
                  </a:lnTo>
                  <a:lnTo>
                    <a:pt x="3710863" y="5820082"/>
                  </a:lnTo>
                  <a:lnTo>
                    <a:pt x="3725448" y="5835682"/>
                  </a:lnTo>
                  <a:lnTo>
                    <a:pt x="3740351" y="5836637"/>
                  </a:lnTo>
                  <a:lnTo>
                    <a:pt x="3746693" y="5826131"/>
                  </a:lnTo>
                  <a:lnTo>
                    <a:pt x="3762547" y="5819764"/>
                  </a:lnTo>
                  <a:lnTo>
                    <a:pt x="3788230" y="5838547"/>
                  </a:lnTo>
                  <a:lnTo>
                    <a:pt x="3812328" y="5846824"/>
                  </a:lnTo>
                  <a:lnTo>
                    <a:pt x="3836426" y="5846506"/>
                  </a:lnTo>
                  <a:lnTo>
                    <a:pt x="3849426" y="5860196"/>
                  </a:lnTo>
                  <a:lnTo>
                    <a:pt x="3857036" y="5860832"/>
                  </a:lnTo>
                  <a:lnTo>
                    <a:pt x="3868367" y="5859082"/>
                  </a:lnTo>
                  <a:lnTo>
                    <a:pt x="3859493" y="5854053"/>
                  </a:lnTo>
                  <a:lnTo>
                    <a:pt x="3872193" y="5847703"/>
                  </a:lnTo>
                  <a:lnTo>
                    <a:pt x="3883940" y="5850878"/>
                  </a:lnTo>
                  <a:lnTo>
                    <a:pt x="3893465" y="5849608"/>
                  </a:lnTo>
                  <a:lnTo>
                    <a:pt x="3889020" y="5840083"/>
                  </a:lnTo>
                  <a:lnTo>
                    <a:pt x="3876320" y="5835003"/>
                  </a:lnTo>
                  <a:lnTo>
                    <a:pt x="3868065" y="5837226"/>
                  </a:lnTo>
                  <a:lnTo>
                    <a:pt x="3859493" y="5833098"/>
                  </a:lnTo>
                  <a:lnTo>
                    <a:pt x="3843618" y="5815318"/>
                  </a:lnTo>
                  <a:lnTo>
                    <a:pt x="3845523" y="5828971"/>
                  </a:lnTo>
                  <a:lnTo>
                    <a:pt x="3830918" y="5828018"/>
                  </a:lnTo>
                  <a:lnTo>
                    <a:pt x="3827743" y="5814366"/>
                  </a:lnTo>
                  <a:lnTo>
                    <a:pt x="3823298" y="5817541"/>
                  </a:lnTo>
                  <a:lnTo>
                    <a:pt x="3811550" y="5810556"/>
                  </a:lnTo>
                  <a:lnTo>
                    <a:pt x="3797898" y="5817858"/>
                  </a:lnTo>
                  <a:lnTo>
                    <a:pt x="3787420" y="5809286"/>
                  </a:lnTo>
                  <a:lnTo>
                    <a:pt x="3761703" y="5813096"/>
                  </a:lnTo>
                  <a:lnTo>
                    <a:pt x="3753765" y="5811826"/>
                  </a:lnTo>
                  <a:lnTo>
                    <a:pt x="3747415" y="5811191"/>
                  </a:lnTo>
                  <a:lnTo>
                    <a:pt x="3742653" y="5810873"/>
                  </a:lnTo>
                  <a:lnTo>
                    <a:pt x="3741383" y="5811191"/>
                  </a:lnTo>
                  <a:lnTo>
                    <a:pt x="3739478" y="5812461"/>
                  </a:lnTo>
                  <a:lnTo>
                    <a:pt x="3735985" y="5815636"/>
                  </a:lnTo>
                  <a:lnTo>
                    <a:pt x="3732810" y="5818811"/>
                  </a:lnTo>
                  <a:lnTo>
                    <a:pt x="3731223" y="5820398"/>
                  </a:lnTo>
                  <a:lnTo>
                    <a:pt x="3715348" y="5816588"/>
                  </a:lnTo>
                  <a:lnTo>
                    <a:pt x="3704553" y="5800713"/>
                  </a:lnTo>
                  <a:lnTo>
                    <a:pt x="3697250" y="5808968"/>
                  </a:lnTo>
                  <a:lnTo>
                    <a:pt x="3695345" y="5816588"/>
                  </a:lnTo>
                  <a:lnTo>
                    <a:pt x="3687725" y="5812461"/>
                  </a:lnTo>
                  <a:lnTo>
                    <a:pt x="3684550" y="5801031"/>
                  </a:lnTo>
                  <a:lnTo>
                    <a:pt x="3675978" y="5789283"/>
                  </a:lnTo>
                  <a:cubicBezTo>
                    <a:pt x="3676295" y="5785896"/>
                    <a:pt x="3676613" y="5782510"/>
                    <a:pt x="3676930" y="5779123"/>
                  </a:cubicBezTo>
                  <a:lnTo>
                    <a:pt x="3668358" y="5781028"/>
                  </a:lnTo>
                  <a:lnTo>
                    <a:pt x="3665183" y="5764201"/>
                  </a:lnTo>
                  <a:lnTo>
                    <a:pt x="3650260" y="5761343"/>
                  </a:lnTo>
                  <a:lnTo>
                    <a:pt x="3646133" y="5750548"/>
                  </a:lnTo>
                  <a:lnTo>
                    <a:pt x="3652165" y="5740071"/>
                  </a:lnTo>
                  <a:lnTo>
                    <a:pt x="3667088" y="5735943"/>
                  </a:lnTo>
                  <a:lnTo>
                    <a:pt x="3675343" y="5743881"/>
                  </a:lnTo>
                  <a:lnTo>
                    <a:pt x="3683915" y="5747056"/>
                  </a:lnTo>
                  <a:lnTo>
                    <a:pt x="3681693" y="5733403"/>
                  </a:lnTo>
                  <a:lnTo>
                    <a:pt x="3676613" y="5727371"/>
                  </a:lnTo>
                  <a:lnTo>
                    <a:pt x="3660738" y="5728323"/>
                  </a:lnTo>
                  <a:lnTo>
                    <a:pt x="3654388" y="5720068"/>
                  </a:lnTo>
                  <a:lnTo>
                    <a:pt x="3648990" y="5730546"/>
                  </a:lnTo>
                  <a:lnTo>
                    <a:pt x="3645815" y="5739118"/>
                  </a:lnTo>
                  <a:lnTo>
                    <a:pt x="3641370" y="5733721"/>
                  </a:lnTo>
                  <a:lnTo>
                    <a:pt x="3639465" y="5722291"/>
                  </a:lnTo>
                  <a:lnTo>
                    <a:pt x="3631845" y="5709591"/>
                  </a:lnTo>
                  <a:lnTo>
                    <a:pt x="3615018" y="5708956"/>
                  </a:lnTo>
                  <a:lnTo>
                    <a:pt x="3602000" y="5689906"/>
                  </a:lnTo>
                  <a:lnTo>
                    <a:pt x="3606128" y="5683556"/>
                  </a:lnTo>
                  <a:lnTo>
                    <a:pt x="3595968" y="5682286"/>
                  </a:lnTo>
                  <a:cubicBezTo>
                    <a:pt x="3595650" y="5676888"/>
                    <a:pt x="3595333" y="5671491"/>
                    <a:pt x="3595015" y="5666093"/>
                  </a:cubicBezTo>
                  <a:lnTo>
                    <a:pt x="3588665" y="5656886"/>
                  </a:lnTo>
                  <a:lnTo>
                    <a:pt x="3589618" y="5650536"/>
                  </a:lnTo>
                  <a:lnTo>
                    <a:pt x="3582315" y="5649583"/>
                  </a:lnTo>
                  <a:lnTo>
                    <a:pt x="3578188" y="5641963"/>
                  </a:lnTo>
                  <a:lnTo>
                    <a:pt x="3578378" y="5641929"/>
                  </a:lnTo>
                  <a:lnTo>
                    <a:pt x="3574656" y="5639745"/>
                  </a:lnTo>
                  <a:lnTo>
                    <a:pt x="3577496" y="5632442"/>
                  </a:lnTo>
                  <a:lnTo>
                    <a:pt x="3571816" y="5618155"/>
                  </a:lnTo>
                  <a:lnTo>
                    <a:pt x="3557613" y="5606090"/>
                  </a:lnTo>
                  <a:lnTo>
                    <a:pt x="3537414" y="5597200"/>
                  </a:lnTo>
                  <a:lnTo>
                    <a:pt x="3526999" y="5579420"/>
                  </a:lnTo>
                  <a:lnTo>
                    <a:pt x="3525737" y="5573387"/>
                  </a:lnTo>
                  <a:lnTo>
                    <a:pt x="3515006" y="5557830"/>
                  </a:lnTo>
                  <a:lnTo>
                    <a:pt x="3517847" y="5553067"/>
                  </a:lnTo>
                  <a:lnTo>
                    <a:pt x="3527946" y="5560052"/>
                  </a:lnTo>
                  <a:lnTo>
                    <a:pt x="3526684" y="5550845"/>
                  </a:lnTo>
                  <a:cubicBezTo>
                    <a:pt x="3526894" y="5549469"/>
                    <a:pt x="3527105" y="5548093"/>
                    <a:pt x="3527315" y="5546717"/>
                  </a:cubicBezTo>
                  <a:lnTo>
                    <a:pt x="3520372" y="5543860"/>
                  </a:lnTo>
                  <a:lnTo>
                    <a:pt x="3514691" y="5534970"/>
                  </a:lnTo>
                  <a:lnTo>
                    <a:pt x="3514691" y="5523540"/>
                  </a:lnTo>
                  <a:lnTo>
                    <a:pt x="3522581" y="5513062"/>
                  </a:lnTo>
                  <a:lnTo>
                    <a:pt x="3527946" y="5504490"/>
                  </a:lnTo>
                  <a:lnTo>
                    <a:pt x="3529840" y="5490202"/>
                  </a:lnTo>
                  <a:lnTo>
                    <a:pt x="3531418" y="5480995"/>
                  </a:lnTo>
                  <a:lnTo>
                    <a:pt x="3523843" y="5473057"/>
                  </a:lnTo>
                  <a:lnTo>
                    <a:pt x="3532365" y="5464485"/>
                  </a:lnTo>
                  <a:lnTo>
                    <a:pt x="3526053" y="5451784"/>
                  </a:lnTo>
                  <a:lnTo>
                    <a:pt x="3523212" y="5445434"/>
                  </a:lnTo>
                  <a:lnTo>
                    <a:pt x="3529524" y="5441307"/>
                  </a:lnTo>
                  <a:lnTo>
                    <a:pt x="3524159" y="5427337"/>
                  </a:lnTo>
                  <a:lnTo>
                    <a:pt x="3527946" y="5420352"/>
                  </a:lnTo>
                  <a:lnTo>
                    <a:pt x="3540570" y="5404794"/>
                  </a:lnTo>
                  <a:lnTo>
                    <a:pt x="3535836" y="5397809"/>
                  </a:lnTo>
                  <a:lnTo>
                    <a:pt x="3526053" y="5394952"/>
                  </a:lnTo>
                  <a:lnTo>
                    <a:pt x="3525643" y="5394317"/>
                  </a:lnTo>
                  <a:lnTo>
                    <a:pt x="3516101" y="5394317"/>
                  </a:lnTo>
                  <a:lnTo>
                    <a:pt x="3512284" y="5386716"/>
                  </a:lnTo>
                  <a:lnTo>
                    <a:pt x="3510694" y="5374048"/>
                  </a:lnTo>
                  <a:lnTo>
                    <a:pt x="3492882" y="5352511"/>
                  </a:lnTo>
                  <a:lnTo>
                    <a:pt x="3469663" y="5340159"/>
                  </a:lnTo>
                  <a:lnTo>
                    <a:pt x="3460121" y="5329707"/>
                  </a:lnTo>
                  <a:lnTo>
                    <a:pt x="3445809" y="5327807"/>
                  </a:lnTo>
                  <a:lnTo>
                    <a:pt x="3441674" y="5318622"/>
                  </a:lnTo>
                  <a:lnTo>
                    <a:pt x="3448671" y="5320839"/>
                  </a:lnTo>
                  <a:lnTo>
                    <a:pt x="3454396" y="5318939"/>
                  </a:lnTo>
                  <a:lnTo>
                    <a:pt x="3455032" y="5310071"/>
                  </a:lnTo>
                  <a:lnTo>
                    <a:pt x="3445596" y="5305079"/>
                  </a:lnTo>
                  <a:lnTo>
                    <a:pt x="3448013" y="5314939"/>
                  </a:lnTo>
                  <a:lnTo>
                    <a:pt x="3441636" y="5312732"/>
                  </a:lnTo>
                  <a:lnTo>
                    <a:pt x="3436217" y="5308949"/>
                  </a:lnTo>
                  <a:lnTo>
                    <a:pt x="3431434" y="5305166"/>
                  </a:lnTo>
                  <a:lnTo>
                    <a:pt x="3427927" y="5302014"/>
                  </a:lnTo>
                  <a:lnTo>
                    <a:pt x="3425696" y="5298861"/>
                  </a:lnTo>
                  <a:lnTo>
                    <a:pt x="3423145" y="5296654"/>
                  </a:lnTo>
                  <a:lnTo>
                    <a:pt x="3420913" y="5295078"/>
                  </a:lnTo>
                  <a:lnTo>
                    <a:pt x="3393814" y="5279000"/>
                  </a:lnTo>
                  <a:lnTo>
                    <a:pt x="3380105" y="5263238"/>
                  </a:lnTo>
                  <a:lnTo>
                    <a:pt x="3365758" y="5256303"/>
                  </a:lnTo>
                  <a:lnTo>
                    <a:pt x="3371178" y="5268913"/>
                  </a:lnTo>
                  <a:lnTo>
                    <a:pt x="3355875" y="5258509"/>
                  </a:lnTo>
                  <a:lnTo>
                    <a:pt x="3332601" y="5247476"/>
                  </a:lnTo>
                  <a:lnTo>
                    <a:pt x="3320486" y="5245269"/>
                  </a:lnTo>
                  <a:lnTo>
                    <a:pt x="3301995" y="5240855"/>
                  </a:lnTo>
                  <a:lnTo>
                    <a:pt x="3294025" y="5229506"/>
                  </a:lnTo>
                  <a:lnTo>
                    <a:pt x="3321124" y="5232974"/>
                  </a:lnTo>
                  <a:lnTo>
                    <a:pt x="3333877" y="5237072"/>
                  </a:lnTo>
                  <a:lnTo>
                    <a:pt x="3352368" y="5241171"/>
                  </a:lnTo>
                  <a:lnTo>
                    <a:pt x="3357469" y="5244954"/>
                  </a:lnTo>
                  <a:lnTo>
                    <a:pt x="3355237" y="5235496"/>
                  </a:lnTo>
                  <a:lnTo>
                    <a:pt x="3357761" y="5233854"/>
                  </a:lnTo>
                  <a:lnTo>
                    <a:pt x="3374251" y="5226890"/>
                  </a:lnTo>
                  <a:lnTo>
                    <a:pt x="3376538" y="5226649"/>
                  </a:lnTo>
                  <a:cubicBezTo>
                    <a:pt x="3376489" y="5226428"/>
                    <a:pt x="3376439" y="5226207"/>
                    <a:pt x="3376390" y="5225986"/>
                  </a:cubicBezTo>
                  <a:lnTo>
                    <a:pt x="3374251" y="5226890"/>
                  </a:lnTo>
                  <a:lnTo>
                    <a:pt x="3367352" y="5227615"/>
                  </a:lnTo>
                  <a:lnTo>
                    <a:pt x="3357761" y="5233854"/>
                  </a:lnTo>
                  <a:lnTo>
                    <a:pt x="3355306" y="5234891"/>
                  </a:lnTo>
                  <a:lnTo>
                    <a:pt x="3346733" y="5230124"/>
                  </a:lnTo>
                  <a:lnTo>
                    <a:pt x="3354671" y="5222815"/>
                  </a:lnTo>
                  <a:lnTo>
                    <a:pt x="3358798" y="5218366"/>
                  </a:lnTo>
                  <a:cubicBezTo>
                    <a:pt x="3359425" y="5217528"/>
                    <a:pt x="3359183" y="5217140"/>
                    <a:pt x="3358436" y="5217784"/>
                  </a:cubicBezTo>
                  <a:lnTo>
                    <a:pt x="3354315" y="5222229"/>
                  </a:lnTo>
                  <a:lnTo>
                    <a:pt x="3340052" y="5224452"/>
                  </a:lnTo>
                  <a:lnTo>
                    <a:pt x="3327374" y="5222547"/>
                  </a:lnTo>
                  <a:lnTo>
                    <a:pt x="3291558" y="5197464"/>
                  </a:lnTo>
                  <a:lnTo>
                    <a:pt x="3284585" y="5183177"/>
                  </a:lnTo>
                  <a:lnTo>
                    <a:pt x="3262715" y="5167619"/>
                  </a:lnTo>
                  <a:lnTo>
                    <a:pt x="3236724" y="5163492"/>
                  </a:lnTo>
                  <a:lnTo>
                    <a:pt x="3223095" y="5169842"/>
                  </a:lnTo>
                  <a:lnTo>
                    <a:pt x="3197105" y="5168889"/>
                  </a:lnTo>
                  <a:lnTo>
                    <a:pt x="3185694" y="5151744"/>
                  </a:lnTo>
                  <a:lnTo>
                    <a:pt x="3187913" y="5144442"/>
                  </a:lnTo>
                  <a:lnTo>
                    <a:pt x="3160338" y="5123804"/>
                  </a:lnTo>
                  <a:lnTo>
                    <a:pt x="3116598" y="5068242"/>
                  </a:lnTo>
                  <a:cubicBezTo>
                    <a:pt x="3116492" y="5066760"/>
                    <a:pt x="3116387" y="5065279"/>
                    <a:pt x="3116281" y="5063797"/>
                  </a:cubicBezTo>
                  <a:lnTo>
                    <a:pt x="3125790" y="5065067"/>
                  </a:lnTo>
                  <a:lnTo>
                    <a:pt x="3132129" y="5063797"/>
                  </a:lnTo>
                  <a:lnTo>
                    <a:pt x="3125790" y="5056494"/>
                  </a:lnTo>
                  <a:lnTo>
                    <a:pt x="3125790" y="5052049"/>
                  </a:lnTo>
                  <a:lnTo>
                    <a:pt x="3141637" y="5060622"/>
                  </a:lnTo>
                  <a:lnTo>
                    <a:pt x="3152097" y="5071099"/>
                  </a:lnTo>
                  <a:lnTo>
                    <a:pt x="3154316" y="5061257"/>
                  </a:lnTo>
                  <a:lnTo>
                    <a:pt x="3144807" y="5059669"/>
                  </a:lnTo>
                  <a:lnTo>
                    <a:pt x="3123571" y="5040937"/>
                  </a:lnTo>
                  <a:lnTo>
                    <a:pt x="3111844" y="5026014"/>
                  </a:lnTo>
                  <a:lnTo>
                    <a:pt x="3105187" y="5012679"/>
                  </a:lnTo>
                  <a:lnTo>
                    <a:pt x="3100750" y="4980612"/>
                  </a:lnTo>
                  <a:lnTo>
                    <a:pt x="3093143" y="4963149"/>
                  </a:lnTo>
                  <a:lnTo>
                    <a:pt x="3070005" y="4933621"/>
                  </a:lnTo>
                  <a:lnTo>
                    <a:pt x="3053524" y="4927589"/>
                  </a:lnTo>
                  <a:lnTo>
                    <a:pt x="3045283" y="4918064"/>
                  </a:lnTo>
                  <a:lnTo>
                    <a:pt x="3030703" y="4921239"/>
                  </a:lnTo>
                  <a:lnTo>
                    <a:pt x="3025314" y="4945686"/>
                  </a:lnTo>
                  <a:lnTo>
                    <a:pt x="3027850" y="4958386"/>
                  </a:lnTo>
                  <a:lnTo>
                    <a:pt x="3018341" y="4971086"/>
                  </a:lnTo>
                  <a:lnTo>
                    <a:pt x="3016123" y="4966006"/>
                  </a:lnTo>
                  <a:lnTo>
                    <a:pt x="3012953" y="4975531"/>
                  </a:lnTo>
                  <a:lnTo>
                    <a:pt x="3006931" y="4990137"/>
                  </a:lnTo>
                  <a:lnTo>
                    <a:pt x="3005980" y="4995217"/>
                  </a:lnTo>
                  <a:lnTo>
                    <a:pt x="2992351" y="4986962"/>
                  </a:lnTo>
                  <a:lnTo>
                    <a:pt x="2988547" y="4967276"/>
                  </a:lnTo>
                  <a:lnTo>
                    <a:pt x="2977137" y="4958704"/>
                  </a:lnTo>
                  <a:lnTo>
                    <a:pt x="2971749" y="4946004"/>
                  </a:lnTo>
                  <a:lnTo>
                    <a:pt x="2974601" y="4927271"/>
                  </a:lnTo>
                  <a:lnTo>
                    <a:pt x="2963825" y="4910444"/>
                  </a:lnTo>
                  <a:lnTo>
                    <a:pt x="2963825" y="4899649"/>
                  </a:lnTo>
                  <a:lnTo>
                    <a:pt x="2976186" y="4893299"/>
                  </a:lnTo>
                  <a:lnTo>
                    <a:pt x="2976672" y="4893377"/>
                  </a:lnTo>
                  <a:lnTo>
                    <a:pt x="2981824" y="4881196"/>
                  </a:lnTo>
                  <a:lnTo>
                    <a:pt x="2977710" y="4874199"/>
                  </a:lnTo>
                  <a:lnTo>
                    <a:pt x="2986888" y="4875471"/>
                  </a:lnTo>
                  <a:lnTo>
                    <a:pt x="2990656" y="4865568"/>
                  </a:lnTo>
                  <a:lnTo>
                    <a:pt x="2977241" y="4873821"/>
                  </a:lnTo>
                  <a:lnTo>
                    <a:pt x="2960110" y="4867464"/>
                  </a:lnTo>
                  <a:lnTo>
                    <a:pt x="2943297" y="4876364"/>
                  </a:lnTo>
                  <a:lnTo>
                    <a:pt x="2927436" y="4870960"/>
                  </a:lnTo>
                  <a:lnTo>
                    <a:pt x="2894761" y="4889077"/>
                  </a:lnTo>
                  <a:lnTo>
                    <a:pt x="2863038" y="4899884"/>
                  </a:lnTo>
                  <a:lnTo>
                    <a:pt x="2852887" y="4901155"/>
                  </a:lnTo>
                  <a:lnTo>
                    <a:pt x="2843053" y="4922132"/>
                  </a:lnTo>
                  <a:lnTo>
                    <a:pt x="2844639" y="4939296"/>
                  </a:lnTo>
                  <a:lnTo>
                    <a:pt x="2862721" y="4962180"/>
                  </a:lnTo>
                  <a:lnTo>
                    <a:pt x="2862721" y="4977118"/>
                  </a:lnTo>
                  <a:lnTo>
                    <a:pt x="2850349" y="4994282"/>
                  </a:lnTo>
                  <a:cubicBezTo>
                    <a:pt x="2850032" y="5004029"/>
                    <a:pt x="2849714" y="5013776"/>
                    <a:pt x="2849397" y="5023523"/>
                  </a:cubicBezTo>
                  <a:lnTo>
                    <a:pt x="2857011" y="5056260"/>
                  </a:lnTo>
                  <a:lnTo>
                    <a:pt x="2892223" y="5094718"/>
                  </a:lnTo>
                  <a:lnTo>
                    <a:pt x="2944566" y="5138580"/>
                  </a:lnTo>
                  <a:lnTo>
                    <a:pt x="2977558" y="5157332"/>
                  </a:lnTo>
                  <a:lnTo>
                    <a:pt x="3003571" y="5234249"/>
                  </a:lnTo>
                  <a:lnTo>
                    <a:pt x="3036880" y="5295274"/>
                  </a:lnTo>
                  <a:lnTo>
                    <a:pt x="3070189" y="5330554"/>
                  </a:lnTo>
                  <a:lnTo>
                    <a:pt x="3108256" y="5352485"/>
                  </a:lnTo>
                  <a:lnTo>
                    <a:pt x="3135855" y="5374416"/>
                  </a:lnTo>
                  <a:lnTo>
                    <a:pt x="3163454" y="5357252"/>
                  </a:lnTo>
                  <a:lnTo>
                    <a:pt x="3164406" y="5364563"/>
                  </a:lnTo>
                  <a:lnTo>
                    <a:pt x="3172019" y="5366787"/>
                  </a:lnTo>
                  <a:lnTo>
                    <a:pt x="3176778" y="5355981"/>
                  </a:lnTo>
                  <a:lnTo>
                    <a:pt x="3188515" y="5351849"/>
                  </a:lnTo>
                  <a:lnTo>
                    <a:pt x="3200252" y="5351531"/>
                  </a:lnTo>
                  <a:lnTo>
                    <a:pt x="3213259" y="5373780"/>
                  </a:lnTo>
                  <a:lnTo>
                    <a:pt x="3204694" y="5384269"/>
                  </a:lnTo>
                  <a:lnTo>
                    <a:pt x="3194225" y="5398253"/>
                  </a:lnTo>
                  <a:lnTo>
                    <a:pt x="3192322" y="5409696"/>
                  </a:lnTo>
                  <a:lnTo>
                    <a:pt x="3203108" y="5431944"/>
                  </a:lnTo>
                  <a:lnTo>
                    <a:pt x="3222141" y="5436712"/>
                  </a:lnTo>
                  <a:lnTo>
                    <a:pt x="3271946" y="5456418"/>
                  </a:lnTo>
                  <a:lnTo>
                    <a:pt x="3322703" y="5478349"/>
                  </a:lnTo>
                  <a:lnTo>
                    <a:pt x="3357281" y="5513629"/>
                  </a:lnTo>
                  <a:lnTo>
                    <a:pt x="3391224" y="5526024"/>
                  </a:lnTo>
                  <a:lnTo>
                    <a:pt x="3404865" y="5541598"/>
                  </a:lnTo>
                  <a:lnTo>
                    <a:pt x="3429609" y="5562576"/>
                  </a:lnTo>
                  <a:lnTo>
                    <a:pt x="3443250" y="5581646"/>
                  </a:lnTo>
                  <a:lnTo>
                    <a:pt x="3435319" y="5601352"/>
                  </a:lnTo>
                  <a:lnTo>
                    <a:pt x="3429926" y="5619469"/>
                  </a:lnTo>
                  <a:lnTo>
                    <a:pt x="3396934" y="5603894"/>
                  </a:lnTo>
                  <a:lnTo>
                    <a:pt x="3382976" y="5572429"/>
                  </a:lnTo>
                  <a:lnTo>
                    <a:pt x="3329999" y="5563529"/>
                  </a:lnTo>
                  <a:lnTo>
                    <a:pt x="3328730" y="5550816"/>
                  </a:lnTo>
                  <a:lnTo>
                    <a:pt x="3336344" y="5546684"/>
                  </a:lnTo>
                  <a:lnTo>
                    <a:pt x="3325558" y="5541280"/>
                  </a:lnTo>
                  <a:lnTo>
                    <a:pt x="3285270" y="5547955"/>
                  </a:lnTo>
                  <a:lnTo>
                    <a:pt x="3262429" y="5574653"/>
                  </a:lnTo>
                  <a:lnTo>
                    <a:pt x="3270043" y="5591499"/>
                  </a:lnTo>
                  <a:lnTo>
                    <a:pt x="3249423" y="5626779"/>
                  </a:lnTo>
                  <a:lnTo>
                    <a:pt x="3268457" y="5643306"/>
                  </a:lnTo>
                  <a:lnTo>
                    <a:pt x="3299228" y="5662059"/>
                  </a:lnTo>
                  <a:lnTo>
                    <a:pt x="3308110" y="5681765"/>
                  </a:lnTo>
                  <a:lnTo>
                    <a:pt x="3314455" y="5708145"/>
                  </a:lnTo>
                  <a:cubicBezTo>
                    <a:pt x="3314243" y="5713760"/>
                    <a:pt x="3314032" y="5719376"/>
                    <a:pt x="3313820" y="5724991"/>
                  </a:cubicBezTo>
                  <a:lnTo>
                    <a:pt x="3292566" y="5728487"/>
                  </a:lnTo>
                  <a:lnTo>
                    <a:pt x="3262112" y="5744697"/>
                  </a:lnTo>
                  <a:cubicBezTo>
                    <a:pt x="3262429" y="5752643"/>
                    <a:pt x="3262747" y="5760588"/>
                    <a:pt x="3263064" y="5768534"/>
                  </a:cubicBezTo>
                  <a:cubicBezTo>
                    <a:pt x="3262852" y="5778811"/>
                    <a:pt x="3262641" y="5789088"/>
                    <a:pt x="3262429" y="5799365"/>
                  </a:cubicBezTo>
                  <a:lnTo>
                    <a:pt x="3221824" y="5842909"/>
                  </a:lnTo>
                  <a:lnTo>
                    <a:pt x="3205963" y="5867382"/>
                  </a:lnTo>
                  <a:lnTo>
                    <a:pt x="3189149" y="5873739"/>
                  </a:lnTo>
                  <a:lnTo>
                    <a:pt x="3175509" y="5861343"/>
                  </a:lnTo>
                  <a:lnTo>
                    <a:pt x="3164406" y="5830831"/>
                  </a:lnTo>
                  <a:lnTo>
                    <a:pt x="3164406" y="5821296"/>
                  </a:lnTo>
                  <a:lnTo>
                    <a:pt x="3185343" y="5813985"/>
                  </a:lnTo>
                  <a:lnTo>
                    <a:pt x="3192639" y="5799047"/>
                  </a:lnTo>
                  <a:lnTo>
                    <a:pt x="3182805" y="5784109"/>
                  </a:lnTo>
                  <a:lnTo>
                    <a:pt x="3187246" y="5774573"/>
                  </a:lnTo>
                  <a:lnTo>
                    <a:pt x="3204059" y="5767263"/>
                  </a:lnTo>
                  <a:lnTo>
                    <a:pt x="3218017" y="5761860"/>
                  </a:lnTo>
                  <a:lnTo>
                    <a:pt x="3220555" y="5742790"/>
                  </a:lnTo>
                  <a:cubicBezTo>
                    <a:pt x="3220238" y="5738128"/>
                    <a:pt x="3219920" y="5733467"/>
                    <a:pt x="3219603" y="5728805"/>
                  </a:cubicBezTo>
                  <a:lnTo>
                    <a:pt x="3207549" y="5710052"/>
                  </a:lnTo>
                  <a:lnTo>
                    <a:pt x="3188198" y="5667144"/>
                  </a:lnTo>
                  <a:lnTo>
                    <a:pt x="3177095" y="5628050"/>
                  </a:lnTo>
                  <a:lnTo>
                    <a:pt x="3159330" y="5606119"/>
                  </a:lnTo>
                  <a:lnTo>
                    <a:pt x="3131731" y="5611840"/>
                  </a:lnTo>
                  <a:lnTo>
                    <a:pt x="3108256" y="5600398"/>
                  </a:lnTo>
                  <a:lnTo>
                    <a:pt x="3096519" y="5576243"/>
                  </a:lnTo>
                  <a:lnTo>
                    <a:pt x="3097788" y="5564800"/>
                  </a:lnTo>
                  <a:lnTo>
                    <a:pt x="3079388" y="5534288"/>
                  </a:lnTo>
                  <a:lnTo>
                    <a:pt x="3052741" y="5543823"/>
                  </a:lnTo>
                  <a:lnTo>
                    <a:pt x="3044176" y="5537784"/>
                  </a:lnTo>
                  <a:lnTo>
                    <a:pt x="3052741" y="5519667"/>
                  </a:lnTo>
                  <a:lnTo>
                    <a:pt x="3034659" y="5516489"/>
                  </a:lnTo>
                  <a:lnTo>
                    <a:pt x="3010232" y="5496783"/>
                  </a:lnTo>
                  <a:lnTo>
                    <a:pt x="2983585" y="5462457"/>
                  </a:lnTo>
                  <a:lnTo>
                    <a:pt x="2953766" y="5469767"/>
                  </a:lnTo>
                  <a:lnTo>
                    <a:pt x="2933780" y="5458325"/>
                  </a:lnTo>
                  <a:lnTo>
                    <a:pt x="2913478" y="5460867"/>
                  </a:lnTo>
                  <a:lnTo>
                    <a:pt x="2861452" y="5422409"/>
                  </a:lnTo>
                  <a:lnTo>
                    <a:pt x="2823067" y="5379501"/>
                  </a:lnTo>
                  <a:lnTo>
                    <a:pt x="2802765" y="5362338"/>
                  </a:lnTo>
                  <a:lnTo>
                    <a:pt x="2789758" y="5336275"/>
                  </a:lnTo>
                  <a:lnTo>
                    <a:pt x="2765332" y="5308941"/>
                  </a:lnTo>
                  <a:lnTo>
                    <a:pt x="2739953" y="5313709"/>
                  </a:lnTo>
                  <a:lnTo>
                    <a:pt x="2730437" y="5321972"/>
                  </a:lnTo>
                  <a:lnTo>
                    <a:pt x="2725044" y="5309259"/>
                  </a:lnTo>
                  <a:lnTo>
                    <a:pt x="2736781" y="5299724"/>
                  </a:lnTo>
                  <a:lnTo>
                    <a:pt x="2719968" y="5285103"/>
                  </a:lnTo>
                  <a:lnTo>
                    <a:pt x="2702838" y="5280336"/>
                  </a:lnTo>
                  <a:lnTo>
                    <a:pt x="2707913" y="5265397"/>
                  </a:lnTo>
                  <a:lnTo>
                    <a:pt x="2688880" y="5254909"/>
                  </a:lnTo>
                  <a:lnTo>
                    <a:pt x="2675873" y="5257133"/>
                  </a:lnTo>
                  <a:lnTo>
                    <a:pt x="2673970" y="5252048"/>
                  </a:lnTo>
                  <a:lnTo>
                    <a:pt x="2681266" y="5238063"/>
                  </a:lnTo>
                  <a:lnTo>
                    <a:pt x="2675556" y="5215179"/>
                  </a:lnTo>
                  <a:lnTo>
                    <a:pt x="2658426" y="5162418"/>
                  </a:lnTo>
                  <a:lnTo>
                    <a:pt x="2652716" y="5132859"/>
                  </a:lnTo>
                  <a:lnTo>
                    <a:pt x="2649543" y="5105207"/>
                  </a:lnTo>
                  <a:lnTo>
                    <a:pt x="2626068" y="5097261"/>
                  </a:lnTo>
                  <a:lnTo>
                    <a:pt x="2593394" y="5088997"/>
                  </a:lnTo>
                  <a:lnTo>
                    <a:pt x="2560085" y="5061027"/>
                  </a:lnTo>
                  <a:lnTo>
                    <a:pt x="2538830" y="5057849"/>
                  </a:lnTo>
                  <a:lnTo>
                    <a:pt x="2522017" y="5051810"/>
                  </a:lnTo>
                  <a:lnTo>
                    <a:pt x="2489343" y="5055306"/>
                  </a:lnTo>
                  <a:lnTo>
                    <a:pt x="2475702" y="5070245"/>
                  </a:lnTo>
                  <a:lnTo>
                    <a:pt x="2452544" y="5107432"/>
                  </a:lnTo>
                  <a:lnTo>
                    <a:pt x="2438269" y="5122370"/>
                  </a:lnTo>
                  <a:lnTo>
                    <a:pt x="2419235" y="5126502"/>
                  </a:lnTo>
                  <a:cubicBezTo>
                    <a:pt x="2419208" y="5126448"/>
                    <a:pt x="2419182" y="5126393"/>
                    <a:pt x="2419155" y="5126339"/>
                  </a:cubicBezTo>
                  <a:lnTo>
                    <a:pt x="2414212" y="5127883"/>
                  </a:lnTo>
                  <a:lnTo>
                    <a:pt x="2409765" y="5122167"/>
                  </a:lnTo>
                  <a:lnTo>
                    <a:pt x="2400235" y="5125343"/>
                  </a:lnTo>
                  <a:cubicBezTo>
                    <a:pt x="2400231" y="5125352"/>
                    <a:pt x="2400227" y="5125360"/>
                    <a:pt x="2400223" y="5125369"/>
                  </a:cubicBezTo>
                  <a:lnTo>
                    <a:pt x="2408524" y="5122854"/>
                  </a:lnTo>
                  <a:lnTo>
                    <a:pt x="2412969" y="5128049"/>
                  </a:lnTo>
                  <a:lnTo>
                    <a:pt x="2397053" y="5131996"/>
                  </a:lnTo>
                  <a:lnTo>
                    <a:pt x="2396741" y="5132647"/>
                  </a:lnTo>
                  <a:lnTo>
                    <a:pt x="2385305" y="5136458"/>
                  </a:lnTo>
                  <a:lnTo>
                    <a:pt x="2383717" y="5137411"/>
                  </a:lnTo>
                  <a:lnTo>
                    <a:pt x="2384034" y="5136458"/>
                  </a:lnTo>
                  <a:lnTo>
                    <a:pt x="2380858" y="5135823"/>
                  </a:lnTo>
                  <a:lnTo>
                    <a:pt x="2379587" y="5136458"/>
                  </a:lnTo>
                  <a:lnTo>
                    <a:pt x="2377999" y="5136458"/>
                  </a:lnTo>
                  <a:lnTo>
                    <a:pt x="2377046" y="5136776"/>
                  </a:lnTo>
                  <a:lnTo>
                    <a:pt x="2375775" y="5137411"/>
                  </a:lnTo>
                  <a:lnTo>
                    <a:pt x="2375140" y="5138046"/>
                  </a:lnTo>
                  <a:lnTo>
                    <a:pt x="2374822" y="5138999"/>
                  </a:lnTo>
                  <a:lnTo>
                    <a:pt x="2374187" y="5141857"/>
                  </a:lnTo>
                  <a:lnTo>
                    <a:pt x="2374504" y="5141857"/>
                  </a:lnTo>
                  <a:lnTo>
                    <a:pt x="2375140" y="5142175"/>
                  </a:lnTo>
                  <a:lnTo>
                    <a:pt x="2377363" y="5141540"/>
                  </a:lnTo>
                  <a:lnTo>
                    <a:pt x="2351950" y="5159642"/>
                  </a:lnTo>
                  <a:lnTo>
                    <a:pt x="2327490" y="5172345"/>
                  </a:lnTo>
                  <a:lnTo>
                    <a:pt x="2305572" y="5206327"/>
                  </a:lnTo>
                  <a:lnTo>
                    <a:pt x="2275076" y="5219348"/>
                  </a:lnTo>
                  <a:lnTo>
                    <a:pt x="2232509" y="5220936"/>
                  </a:lnTo>
                  <a:lnTo>
                    <a:pt x="2188037" y="5202198"/>
                  </a:lnTo>
                  <a:lnTo>
                    <a:pt x="2180413" y="5189812"/>
                  </a:lnTo>
                  <a:lnTo>
                    <a:pt x="2143246" y="5174251"/>
                  </a:lnTo>
                  <a:lnTo>
                    <a:pt x="2120057" y="5189177"/>
                  </a:lnTo>
                  <a:lnTo>
                    <a:pt x="2104174" y="5175521"/>
                  </a:lnTo>
                  <a:lnTo>
                    <a:pt x="2082891" y="5171710"/>
                  </a:lnTo>
                  <a:lnTo>
                    <a:pt x="2058431" y="5159324"/>
                  </a:lnTo>
                  <a:lnTo>
                    <a:pt x="2040324" y="5164723"/>
                  </a:lnTo>
                  <a:lnTo>
                    <a:pt x="2022535" y="5181555"/>
                  </a:lnTo>
                  <a:lnTo>
                    <a:pt x="2004746" y="5192353"/>
                  </a:lnTo>
                  <a:lnTo>
                    <a:pt x="1967897" y="5205374"/>
                  </a:lnTo>
                  <a:lnTo>
                    <a:pt x="1959638" y="5239356"/>
                  </a:lnTo>
                  <a:lnTo>
                    <a:pt x="1951061" y="5251106"/>
                  </a:lnTo>
                  <a:lnTo>
                    <a:pt x="1959638" y="5255870"/>
                  </a:lnTo>
                  <a:cubicBezTo>
                    <a:pt x="1959956" y="5252377"/>
                    <a:pt x="1960273" y="5248883"/>
                    <a:pt x="1960591" y="5245390"/>
                  </a:cubicBezTo>
                  <a:lnTo>
                    <a:pt x="1963767" y="5259046"/>
                  </a:lnTo>
                  <a:lnTo>
                    <a:pt x="1959955" y="5274925"/>
                  </a:lnTo>
                  <a:lnTo>
                    <a:pt x="1964720" y="5288899"/>
                  </a:lnTo>
                  <a:lnTo>
                    <a:pt x="1963974" y="5289811"/>
                  </a:lnTo>
                  <a:lnTo>
                    <a:pt x="1973866" y="5295679"/>
                  </a:lnTo>
                  <a:lnTo>
                    <a:pt x="1970058" y="5311533"/>
                  </a:lnTo>
                  <a:lnTo>
                    <a:pt x="1985925" y="5317557"/>
                  </a:lnTo>
                  <a:lnTo>
                    <a:pt x="1980530" y="5325801"/>
                  </a:lnTo>
                  <a:lnTo>
                    <a:pt x="1973232" y="5324216"/>
                  </a:lnTo>
                  <a:lnTo>
                    <a:pt x="1965616" y="5329606"/>
                  </a:lnTo>
                  <a:lnTo>
                    <a:pt x="1962760" y="5341972"/>
                  </a:lnTo>
                  <a:lnTo>
                    <a:pt x="1975770" y="5354655"/>
                  </a:lnTo>
                  <a:lnTo>
                    <a:pt x="1971328" y="5366070"/>
                  </a:lnTo>
                  <a:lnTo>
                    <a:pt x="1965298" y="5380022"/>
                  </a:lnTo>
                  <a:lnTo>
                    <a:pt x="1926267" y="5399046"/>
                  </a:lnTo>
                  <a:lnTo>
                    <a:pt x="1896755" y="5413315"/>
                  </a:lnTo>
                  <a:lnTo>
                    <a:pt x="1868513" y="5449144"/>
                  </a:lnTo>
                  <a:lnTo>
                    <a:pt x="1823135" y="5464364"/>
                  </a:lnTo>
                  <a:lnTo>
                    <a:pt x="1755543" y="5485925"/>
                  </a:lnTo>
                  <a:lnTo>
                    <a:pt x="1738090" y="5508121"/>
                  </a:lnTo>
                  <a:lnTo>
                    <a:pt x="1753957" y="5520487"/>
                  </a:lnTo>
                  <a:lnTo>
                    <a:pt x="1746341" y="5534438"/>
                  </a:lnTo>
                  <a:lnTo>
                    <a:pt x="1742215" y="5529048"/>
                  </a:lnTo>
                  <a:lnTo>
                    <a:pt x="1744437" y="5522706"/>
                  </a:lnTo>
                  <a:lnTo>
                    <a:pt x="1726666" y="5536975"/>
                  </a:lnTo>
                  <a:lnTo>
                    <a:pt x="1643844" y="5654293"/>
                  </a:lnTo>
                  <a:cubicBezTo>
                    <a:pt x="1643950" y="5664440"/>
                    <a:pt x="1644055" y="5674586"/>
                    <a:pt x="1644161" y="5684733"/>
                  </a:cubicBezTo>
                  <a:lnTo>
                    <a:pt x="1633689" y="5691391"/>
                  </a:lnTo>
                  <a:lnTo>
                    <a:pt x="1645748" y="5699318"/>
                  </a:lnTo>
                  <a:lnTo>
                    <a:pt x="1664787" y="5741490"/>
                  </a:lnTo>
                  <a:lnTo>
                    <a:pt x="1679702" y="5743392"/>
                  </a:lnTo>
                  <a:lnTo>
                    <a:pt x="1685413" y="5754807"/>
                  </a:lnTo>
                  <a:lnTo>
                    <a:pt x="1692712" y="5763368"/>
                  </a:lnTo>
                  <a:lnTo>
                    <a:pt x="1677798" y="5769709"/>
                  </a:lnTo>
                  <a:lnTo>
                    <a:pt x="1658124" y="5794124"/>
                  </a:lnTo>
                  <a:lnTo>
                    <a:pt x="1636862" y="5800783"/>
                  </a:lnTo>
                  <a:lnTo>
                    <a:pt x="1631785" y="5814100"/>
                  </a:lnTo>
                  <a:lnTo>
                    <a:pt x="1617188" y="5833125"/>
                  </a:lnTo>
                  <a:lnTo>
                    <a:pt x="1613063" y="5852467"/>
                  </a:lnTo>
                  <a:lnTo>
                    <a:pt x="1596562" y="5884174"/>
                  </a:lnTo>
                  <a:lnTo>
                    <a:pt x="1605130" y="5897809"/>
                  </a:lnTo>
                  <a:lnTo>
                    <a:pt x="1600687" y="5905101"/>
                  </a:lnTo>
                  <a:lnTo>
                    <a:pt x="1584820" y="5900979"/>
                  </a:lnTo>
                  <a:lnTo>
                    <a:pt x="1557530" y="5907638"/>
                  </a:lnTo>
                  <a:lnTo>
                    <a:pt x="1535317" y="5905736"/>
                  </a:lnTo>
                  <a:lnTo>
                    <a:pt x="1530239" y="5923809"/>
                  </a:lnTo>
                  <a:lnTo>
                    <a:pt x="1507072" y="5931102"/>
                  </a:lnTo>
                  <a:cubicBezTo>
                    <a:pt x="1506755" y="5939980"/>
                    <a:pt x="1506437" y="5948858"/>
                    <a:pt x="1506120" y="5957736"/>
                  </a:cubicBezTo>
                  <a:lnTo>
                    <a:pt x="1494697" y="5973590"/>
                  </a:lnTo>
                  <a:lnTo>
                    <a:pt x="1485495" y="5998956"/>
                  </a:lnTo>
                  <a:lnTo>
                    <a:pt x="1475974" y="6005298"/>
                  </a:lnTo>
                  <a:lnTo>
                    <a:pt x="1453762" y="5996737"/>
                  </a:lnTo>
                  <a:lnTo>
                    <a:pt x="1414731" y="6016396"/>
                  </a:lnTo>
                  <a:lnTo>
                    <a:pt x="1392517" y="6005932"/>
                  </a:lnTo>
                  <a:lnTo>
                    <a:pt x="1351261" y="6013859"/>
                  </a:lnTo>
                  <a:lnTo>
                    <a:pt x="1318258" y="6008786"/>
                  </a:lnTo>
                  <a:lnTo>
                    <a:pt x="1261457" y="6005932"/>
                  </a:lnTo>
                  <a:lnTo>
                    <a:pt x="1248764" y="6019883"/>
                  </a:lnTo>
                  <a:lnTo>
                    <a:pt x="1228772" y="6032884"/>
                  </a:lnTo>
                  <a:lnTo>
                    <a:pt x="1189741" y="6033835"/>
                  </a:lnTo>
                  <a:lnTo>
                    <a:pt x="1159276" y="6073152"/>
                  </a:lnTo>
                  <a:lnTo>
                    <a:pt x="1151026" y="6091226"/>
                  </a:lnTo>
                  <a:lnTo>
                    <a:pt x="1140553" y="6083933"/>
                  </a:lnTo>
                  <a:lnTo>
                    <a:pt x="1124369" y="6080762"/>
                  </a:lnTo>
                  <a:lnTo>
                    <a:pt x="1118023" y="6075689"/>
                  </a:lnTo>
                  <a:lnTo>
                    <a:pt x="1104377" y="6071567"/>
                  </a:lnTo>
                  <a:lnTo>
                    <a:pt x="1095809" y="6070616"/>
                  </a:lnTo>
                  <a:lnTo>
                    <a:pt x="1074230" y="6036054"/>
                  </a:lnTo>
                  <a:lnTo>
                    <a:pt x="1076453" y="6024640"/>
                  </a:lnTo>
                  <a:lnTo>
                    <a:pt x="1067884" y="6017347"/>
                  </a:lnTo>
                  <a:lnTo>
                    <a:pt x="1072961" y="5991981"/>
                  </a:lnTo>
                  <a:lnTo>
                    <a:pt x="1032343" y="5954565"/>
                  </a:lnTo>
                  <a:lnTo>
                    <a:pt x="1005051" y="5952663"/>
                  </a:lnTo>
                  <a:lnTo>
                    <a:pt x="995213" y="5944102"/>
                  </a:lnTo>
                  <a:lnTo>
                    <a:pt x="987921" y="5953614"/>
                  </a:lnTo>
                  <a:lnTo>
                    <a:pt x="984747" y="5946639"/>
                  </a:lnTo>
                  <a:lnTo>
                    <a:pt x="967371" y="5951909"/>
                  </a:lnTo>
                  <a:lnTo>
                    <a:pt x="967494" y="5953094"/>
                  </a:lnTo>
                  <a:lnTo>
                    <a:pt x="945223" y="5968032"/>
                  </a:lnTo>
                  <a:lnTo>
                    <a:pt x="924225" y="5969303"/>
                  </a:lnTo>
                  <a:lnTo>
                    <a:pt x="909272" y="5963900"/>
                  </a:lnTo>
                  <a:lnTo>
                    <a:pt x="887955" y="5962311"/>
                  </a:lnTo>
                  <a:lnTo>
                    <a:pt x="866639" y="5955955"/>
                  </a:lnTo>
                  <a:lnTo>
                    <a:pt x="841188" y="5968032"/>
                  </a:lnTo>
                  <a:lnTo>
                    <a:pt x="822417" y="5972164"/>
                  </a:lnTo>
                  <a:lnTo>
                    <a:pt x="813826" y="5968986"/>
                  </a:lnTo>
                  <a:lnTo>
                    <a:pt x="822099" y="5960404"/>
                  </a:lnTo>
                  <a:lnTo>
                    <a:pt x="832598" y="5933071"/>
                  </a:lnTo>
                  <a:lnTo>
                    <a:pt x="836416" y="5909870"/>
                  </a:lnTo>
                  <a:lnTo>
                    <a:pt x="829735" y="5863468"/>
                  </a:lnTo>
                  <a:lnTo>
                    <a:pt x="838007" y="5825647"/>
                  </a:lnTo>
                  <a:lnTo>
                    <a:pt x="826871" y="5806260"/>
                  </a:lnTo>
                  <a:lnTo>
                    <a:pt x="839598" y="5797996"/>
                  </a:lnTo>
                  <a:lnTo>
                    <a:pt x="847232" y="5804353"/>
                  </a:lnTo>
                  <a:lnTo>
                    <a:pt x="840870" y="5790369"/>
                  </a:lnTo>
                  <a:lnTo>
                    <a:pt x="822735" y="5790686"/>
                  </a:lnTo>
                  <a:lnTo>
                    <a:pt x="806827" y="5803717"/>
                  </a:lnTo>
                  <a:lnTo>
                    <a:pt x="795372" y="5810074"/>
                  </a:lnTo>
                  <a:lnTo>
                    <a:pt x="797281" y="5786873"/>
                  </a:lnTo>
                  <a:lnTo>
                    <a:pt x="790918" y="5777338"/>
                  </a:lnTo>
                  <a:lnTo>
                    <a:pt x="800463" y="5776384"/>
                  </a:lnTo>
                  <a:lnTo>
                    <a:pt x="817326" y="5773842"/>
                  </a:lnTo>
                  <a:lnTo>
                    <a:pt x="826553" y="5752548"/>
                  </a:lnTo>
                  <a:lnTo>
                    <a:pt x="839280" y="5740788"/>
                  </a:lnTo>
                  <a:lnTo>
                    <a:pt x="840234" y="5734432"/>
                  </a:lnTo>
                  <a:lnTo>
                    <a:pt x="820189" y="5748734"/>
                  </a:lnTo>
                  <a:lnTo>
                    <a:pt x="807462" y="5754137"/>
                  </a:lnTo>
                  <a:lnTo>
                    <a:pt x="799190" y="5764625"/>
                  </a:lnTo>
                  <a:lnTo>
                    <a:pt x="801418" y="5771935"/>
                  </a:lnTo>
                  <a:lnTo>
                    <a:pt x="783283" y="5770028"/>
                  </a:lnTo>
                  <a:lnTo>
                    <a:pt x="776921" y="5773206"/>
                  </a:lnTo>
                  <a:lnTo>
                    <a:pt x="768331" y="5770346"/>
                  </a:lnTo>
                  <a:lnTo>
                    <a:pt x="765150" y="5765896"/>
                  </a:lnTo>
                  <a:lnTo>
                    <a:pt x="782010" y="5735385"/>
                  </a:lnTo>
                  <a:lnTo>
                    <a:pt x="781692" y="5699471"/>
                  </a:lnTo>
                  <a:lnTo>
                    <a:pt x="807781" y="5671820"/>
                  </a:lnTo>
                  <a:lnTo>
                    <a:pt x="810008" y="5656883"/>
                  </a:lnTo>
                  <a:lnTo>
                    <a:pt x="820189" y="5642263"/>
                  </a:lnTo>
                  <a:lnTo>
                    <a:pt x="838643" y="5544691"/>
                  </a:lnTo>
                  <a:lnTo>
                    <a:pt x="846597" y="5489707"/>
                  </a:lnTo>
                  <a:lnTo>
                    <a:pt x="828780" y="5408662"/>
                  </a:lnTo>
                  <a:lnTo>
                    <a:pt x="828147" y="5385266"/>
                  </a:lnTo>
                  <a:cubicBezTo>
                    <a:pt x="828093" y="5385315"/>
                    <a:pt x="828038" y="5385363"/>
                    <a:pt x="827984" y="5385412"/>
                  </a:cubicBezTo>
                  <a:cubicBezTo>
                    <a:pt x="827667" y="5378859"/>
                    <a:pt x="827349" y="5372306"/>
                    <a:pt x="827032" y="5365753"/>
                  </a:cubicBezTo>
                  <a:lnTo>
                    <a:pt x="829888" y="5330240"/>
                  </a:lnTo>
                  <a:lnTo>
                    <a:pt x="841630" y="5324850"/>
                  </a:lnTo>
                  <a:lnTo>
                    <a:pt x="831157" y="5309947"/>
                  </a:lnTo>
                  <a:lnTo>
                    <a:pt x="820051" y="5303923"/>
                  </a:lnTo>
                  <a:lnTo>
                    <a:pt x="826397" y="5284898"/>
                  </a:lnTo>
                  <a:lnTo>
                    <a:pt x="807357" y="5286167"/>
                  </a:lnTo>
                  <a:lnTo>
                    <a:pt x="812434" y="5264288"/>
                  </a:lnTo>
                  <a:lnTo>
                    <a:pt x="795615" y="5265240"/>
                  </a:lnTo>
                  <a:cubicBezTo>
                    <a:pt x="795827" y="5261646"/>
                    <a:pt x="796038" y="5258053"/>
                    <a:pt x="796250" y="5254459"/>
                  </a:cubicBezTo>
                  <a:lnTo>
                    <a:pt x="789903" y="5247166"/>
                  </a:lnTo>
                  <a:lnTo>
                    <a:pt x="782604" y="5251922"/>
                  </a:lnTo>
                  <a:cubicBezTo>
                    <a:pt x="782921" y="5247272"/>
                    <a:pt x="783239" y="5242621"/>
                    <a:pt x="783556" y="5237971"/>
                  </a:cubicBezTo>
                  <a:lnTo>
                    <a:pt x="800375" y="5212605"/>
                  </a:lnTo>
                  <a:lnTo>
                    <a:pt x="813069" y="5212605"/>
                  </a:lnTo>
                  <a:lnTo>
                    <a:pt x="815290" y="5206263"/>
                  </a:lnTo>
                  <a:lnTo>
                    <a:pt x="825763" y="5193580"/>
                  </a:lnTo>
                  <a:lnTo>
                    <a:pt x="843851" y="5199605"/>
                  </a:lnTo>
                  <a:lnTo>
                    <a:pt x="862573" y="5188824"/>
                  </a:lnTo>
                  <a:lnTo>
                    <a:pt x="876218" y="5185653"/>
                  </a:lnTo>
                  <a:lnTo>
                    <a:pt x="877488" y="5192629"/>
                  </a:lnTo>
                  <a:lnTo>
                    <a:pt x="891133" y="5191678"/>
                  </a:lnTo>
                  <a:lnTo>
                    <a:pt x="884786" y="5183117"/>
                  </a:lnTo>
                  <a:lnTo>
                    <a:pt x="891133" y="5176775"/>
                  </a:lnTo>
                  <a:lnTo>
                    <a:pt x="881613" y="5179946"/>
                  </a:lnTo>
                  <a:lnTo>
                    <a:pt x="878122" y="5168848"/>
                  </a:lnTo>
                  <a:lnTo>
                    <a:pt x="890816" y="5159336"/>
                  </a:lnTo>
                  <a:lnTo>
                    <a:pt x="910808" y="5144116"/>
                  </a:lnTo>
                  <a:lnTo>
                    <a:pt x="926675" y="5140945"/>
                  </a:lnTo>
                  <a:lnTo>
                    <a:pt x="933974" y="5145067"/>
                  </a:lnTo>
                  <a:lnTo>
                    <a:pt x="936195" y="5138726"/>
                  </a:lnTo>
                  <a:lnTo>
                    <a:pt x="949841" y="5139677"/>
                  </a:lnTo>
                  <a:lnTo>
                    <a:pt x="959361" y="5151092"/>
                  </a:lnTo>
                  <a:lnTo>
                    <a:pt x="989190" y="5165677"/>
                  </a:lnTo>
                  <a:lnTo>
                    <a:pt x="1095809" y="5163458"/>
                  </a:lnTo>
                  <a:lnTo>
                    <a:pt x="1111676" y="5152994"/>
                  </a:lnTo>
                  <a:lnTo>
                    <a:pt x="1121196" y="5154897"/>
                  </a:lnTo>
                  <a:lnTo>
                    <a:pt x="1124369" y="5158067"/>
                  </a:lnTo>
                  <a:lnTo>
                    <a:pt x="1140553" y="5165360"/>
                  </a:lnTo>
                  <a:lnTo>
                    <a:pt x="1168162" y="5169165"/>
                  </a:lnTo>
                  <a:lnTo>
                    <a:pt x="1217983" y="5179312"/>
                  </a:lnTo>
                  <a:lnTo>
                    <a:pt x="1264313" y="5181214"/>
                  </a:lnTo>
                  <a:lnTo>
                    <a:pt x="1293825" y="5175507"/>
                  </a:lnTo>
                  <a:lnTo>
                    <a:pt x="1307788" y="5178677"/>
                  </a:lnTo>
                  <a:lnTo>
                    <a:pt x="1323653" y="5168848"/>
                  </a:lnTo>
                  <a:lnTo>
                    <a:pt x="1329999" y="5169799"/>
                  </a:lnTo>
                  <a:lnTo>
                    <a:pt x="1339519" y="5182482"/>
                  </a:lnTo>
                  <a:lnTo>
                    <a:pt x="1351261" y="5183117"/>
                  </a:lnTo>
                  <a:lnTo>
                    <a:pt x="1367129" y="5187556"/>
                  </a:lnTo>
                  <a:lnTo>
                    <a:pt x="1385853" y="5184068"/>
                  </a:lnTo>
                  <a:lnTo>
                    <a:pt x="1405846" y="5182799"/>
                  </a:lnTo>
                  <a:lnTo>
                    <a:pt x="1422030" y="5187873"/>
                  </a:lnTo>
                  <a:lnTo>
                    <a:pt x="1439800" y="5194214"/>
                  </a:lnTo>
                  <a:lnTo>
                    <a:pt x="1449320" y="5199288"/>
                  </a:lnTo>
                  <a:lnTo>
                    <a:pt x="1476608" y="5198336"/>
                  </a:lnTo>
                  <a:lnTo>
                    <a:pt x="1488033" y="5187873"/>
                  </a:lnTo>
                  <a:lnTo>
                    <a:pt x="1493746" y="5184702"/>
                  </a:lnTo>
                  <a:lnTo>
                    <a:pt x="1492160" y="5187556"/>
                  </a:lnTo>
                  <a:lnTo>
                    <a:pt x="1498188" y="5189141"/>
                  </a:lnTo>
                  <a:lnTo>
                    <a:pt x="1499774" y="5188190"/>
                  </a:lnTo>
                  <a:lnTo>
                    <a:pt x="1505485" y="5182165"/>
                  </a:lnTo>
                  <a:lnTo>
                    <a:pt x="1506437" y="5185019"/>
                  </a:lnTo>
                  <a:lnTo>
                    <a:pt x="1509292" y="5185336"/>
                  </a:lnTo>
                  <a:lnTo>
                    <a:pt x="1509613" y="5182165"/>
                  </a:lnTo>
                  <a:lnTo>
                    <a:pt x="1513104" y="5183117"/>
                  </a:lnTo>
                  <a:lnTo>
                    <a:pt x="1513644" y="5182190"/>
                  </a:lnTo>
                  <a:lnTo>
                    <a:pt x="1521585" y="5173933"/>
                  </a:lnTo>
                  <a:lnTo>
                    <a:pt x="1536516" y="5137729"/>
                  </a:lnTo>
                  <a:lnTo>
                    <a:pt x="1551446" y="5066590"/>
                  </a:lnTo>
                  <a:lnTo>
                    <a:pt x="1559070" y="5017364"/>
                  </a:lnTo>
                  <a:lnTo>
                    <a:pt x="1564788" y="5032291"/>
                  </a:lnTo>
                  <a:lnTo>
                    <a:pt x="1571141" y="5024351"/>
                  </a:lnTo>
                  <a:lnTo>
                    <a:pt x="1567011" y="5014506"/>
                  </a:lnTo>
                  <a:lnTo>
                    <a:pt x="1560022" y="5012600"/>
                  </a:lnTo>
                  <a:lnTo>
                    <a:pt x="1570506" y="4932569"/>
                  </a:lnTo>
                  <a:lnTo>
                    <a:pt x="1570188" y="4911609"/>
                  </a:lnTo>
                  <a:lnTo>
                    <a:pt x="1572094" y="4904939"/>
                  </a:lnTo>
                  <a:lnTo>
                    <a:pt x="1577177" y="4904939"/>
                  </a:lnTo>
                  <a:lnTo>
                    <a:pt x="1579082" y="4921136"/>
                  </a:lnTo>
                  <a:lnTo>
                    <a:pt x="1600683" y="4948448"/>
                  </a:lnTo>
                  <a:lnTo>
                    <a:pt x="1607672" y="4967186"/>
                  </a:lnTo>
                  <a:lnTo>
                    <a:pt x="1616884" y="4974173"/>
                  </a:lnTo>
                  <a:lnTo>
                    <a:pt x="1609895" y="4964963"/>
                  </a:lnTo>
                  <a:lnTo>
                    <a:pt x="1606719" y="4945908"/>
                  </a:lnTo>
                  <a:lnTo>
                    <a:pt x="1598142" y="4918595"/>
                  </a:lnTo>
                  <a:lnTo>
                    <a:pt x="1586706" y="4902081"/>
                  </a:lnTo>
                  <a:lnTo>
                    <a:pt x="1583847" y="4888425"/>
                  </a:lnTo>
                  <a:lnTo>
                    <a:pt x="1561293" y="4874769"/>
                  </a:lnTo>
                  <a:cubicBezTo>
                    <a:pt x="1560975" y="4871275"/>
                    <a:pt x="1560658" y="4867782"/>
                    <a:pt x="1560340" y="4864288"/>
                  </a:cubicBezTo>
                  <a:lnTo>
                    <a:pt x="1569552" y="4855714"/>
                  </a:lnTo>
                  <a:lnTo>
                    <a:pt x="1574953" y="4843963"/>
                  </a:lnTo>
                  <a:lnTo>
                    <a:pt x="1584483" y="4838882"/>
                  </a:lnTo>
                  <a:lnTo>
                    <a:pt x="1568282" y="4816651"/>
                  </a:lnTo>
                  <a:lnTo>
                    <a:pt x="1556528" y="4810299"/>
                  </a:lnTo>
                  <a:lnTo>
                    <a:pt x="1561929" y="4800136"/>
                  </a:lnTo>
                  <a:lnTo>
                    <a:pt x="1546999" y="4799184"/>
                  </a:lnTo>
                  <a:lnTo>
                    <a:pt x="1503477" y="4766790"/>
                  </a:lnTo>
                  <a:lnTo>
                    <a:pt x="1501253" y="4758533"/>
                  </a:lnTo>
                  <a:lnTo>
                    <a:pt x="1482828" y="4728998"/>
                  </a:lnTo>
                  <a:lnTo>
                    <a:pt x="1470123" y="4717565"/>
                  </a:lnTo>
                  <a:lnTo>
                    <a:pt x="1482512" y="4692158"/>
                  </a:lnTo>
                  <a:lnTo>
                    <a:pt x="1466629" y="4685806"/>
                  </a:lnTo>
                  <a:lnTo>
                    <a:pt x="1479018" y="4672150"/>
                  </a:lnTo>
                  <a:lnTo>
                    <a:pt x="1491724" y="4676279"/>
                  </a:lnTo>
                  <a:lnTo>
                    <a:pt x="1500301" y="4678502"/>
                  </a:lnTo>
                  <a:lnTo>
                    <a:pt x="1494902" y="4667704"/>
                  </a:lnTo>
                  <a:lnTo>
                    <a:pt x="1478064" y="4658494"/>
                  </a:lnTo>
                  <a:lnTo>
                    <a:pt x="1458688" y="4663893"/>
                  </a:lnTo>
                  <a:lnTo>
                    <a:pt x="1434865" y="4663258"/>
                  </a:lnTo>
                  <a:lnTo>
                    <a:pt x="1431053" y="4648331"/>
                  </a:lnTo>
                  <a:lnTo>
                    <a:pt x="1447253" y="4637851"/>
                  </a:lnTo>
                  <a:lnTo>
                    <a:pt x="1430100" y="4631499"/>
                  </a:lnTo>
                  <a:lnTo>
                    <a:pt x="1413264" y="4620066"/>
                  </a:lnTo>
                  <a:lnTo>
                    <a:pt x="1405640" y="4628641"/>
                  </a:lnTo>
                  <a:lnTo>
                    <a:pt x="1402464" y="4629594"/>
                  </a:lnTo>
                  <a:lnTo>
                    <a:pt x="1396110" y="4616890"/>
                  </a:lnTo>
                  <a:lnTo>
                    <a:pt x="1387533" y="4626735"/>
                  </a:lnTo>
                  <a:lnTo>
                    <a:pt x="1376095" y="4627688"/>
                  </a:lnTo>
                  <a:lnTo>
                    <a:pt x="1354811" y="4600694"/>
                  </a:lnTo>
                  <a:lnTo>
                    <a:pt x="1342103" y="4601646"/>
                  </a:lnTo>
                  <a:lnTo>
                    <a:pt x="1327174" y="4594659"/>
                  </a:lnTo>
                  <a:lnTo>
                    <a:pt x="1309068" y="4591484"/>
                  </a:lnTo>
                  <a:lnTo>
                    <a:pt x="1300491" y="4580051"/>
                  </a:lnTo>
                  <a:lnTo>
                    <a:pt x="1287785" y="4575922"/>
                  </a:lnTo>
                  <a:lnTo>
                    <a:pt x="1268726" y="4589578"/>
                  </a:lnTo>
                  <a:lnTo>
                    <a:pt x="1251889" y="4592119"/>
                  </a:lnTo>
                  <a:lnTo>
                    <a:pt x="1247443" y="4573064"/>
                  </a:lnTo>
                  <a:lnTo>
                    <a:pt x="1240136" y="4568618"/>
                  </a:lnTo>
                  <a:lnTo>
                    <a:pt x="1221077" y="4564807"/>
                  </a:lnTo>
                  <a:lnTo>
                    <a:pt x="1217899" y="4559408"/>
                  </a:lnTo>
                  <a:lnTo>
                    <a:pt x="1233465" y="4552103"/>
                  </a:lnTo>
                  <a:lnTo>
                    <a:pt x="1251254" y="4552103"/>
                  </a:lnTo>
                  <a:lnTo>
                    <a:pt x="1257608" y="4544481"/>
                  </a:lnTo>
                  <a:lnTo>
                    <a:pt x="1242994" y="4534001"/>
                  </a:lnTo>
                  <a:lnTo>
                    <a:pt x="1232194" y="4537177"/>
                  </a:lnTo>
                  <a:lnTo>
                    <a:pt x="1225841" y="4545751"/>
                  </a:lnTo>
                  <a:lnTo>
                    <a:pt x="1223618" y="4521615"/>
                  </a:lnTo>
                  <a:lnTo>
                    <a:pt x="1230288" y="4516534"/>
                  </a:lnTo>
                  <a:lnTo>
                    <a:pt x="1236642" y="4520345"/>
                  </a:lnTo>
                  <a:lnTo>
                    <a:pt x="1251254" y="4524473"/>
                  </a:lnTo>
                  <a:lnTo>
                    <a:pt x="1260784" y="4524473"/>
                  </a:lnTo>
                  <a:lnTo>
                    <a:pt x="1246807" y="4509547"/>
                  </a:lnTo>
                  <a:lnTo>
                    <a:pt x="1235053" y="4512088"/>
                  </a:lnTo>
                  <a:lnTo>
                    <a:pt x="1228700" y="4506689"/>
                  </a:lnTo>
                  <a:lnTo>
                    <a:pt x="1219488" y="4515263"/>
                  </a:lnTo>
                  <a:lnTo>
                    <a:pt x="1210911" y="4511135"/>
                  </a:lnTo>
                  <a:lnTo>
                    <a:pt x="1209640" y="4500972"/>
                  </a:lnTo>
                  <a:lnTo>
                    <a:pt x="1215040" y="4495573"/>
                  </a:lnTo>
                  <a:lnTo>
                    <a:pt x="1224570" y="4486681"/>
                  </a:lnTo>
                  <a:lnTo>
                    <a:pt x="1245219" y="4468578"/>
                  </a:lnTo>
                  <a:lnTo>
                    <a:pt x="1268726" y="4469531"/>
                  </a:lnTo>
                  <a:lnTo>
                    <a:pt x="1283656" y="4465085"/>
                  </a:lnTo>
                  <a:lnTo>
                    <a:pt x="1299538" y="4471437"/>
                  </a:lnTo>
                  <a:lnTo>
                    <a:pt x="1299538" y="4464132"/>
                  </a:lnTo>
                  <a:lnTo>
                    <a:pt x="1310974" y="4460956"/>
                  </a:lnTo>
                  <a:lnTo>
                    <a:pt x="1324633" y="4463815"/>
                  </a:lnTo>
                  <a:lnTo>
                    <a:pt x="1327809" y="4450159"/>
                  </a:lnTo>
                  <a:lnTo>
                    <a:pt x="1331938" y="4442854"/>
                  </a:lnTo>
                  <a:lnTo>
                    <a:pt x="1346869" y="4448888"/>
                  </a:lnTo>
                  <a:lnTo>
                    <a:pt x="1379908" y="4448571"/>
                  </a:lnTo>
                  <a:lnTo>
                    <a:pt x="1388485" y="4460004"/>
                  </a:lnTo>
                  <a:lnTo>
                    <a:pt x="1411675" y="4485093"/>
                  </a:lnTo>
                  <a:lnTo>
                    <a:pt x="1430735" y="4474295"/>
                  </a:lnTo>
                  <a:lnTo>
                    <a:pt x="1447570" y="4466991"/>
                  </a:lnTo>
                  <a:lnTo>
                    <a:pt x="1462817" y="4477471"/>
                  </a:lnTo>
                  <a:lnTo>
                    <a:pt x="1481559" y="4465403"/>
                  </a:lnTo>
                  <a:lnTo>
                    <a:pt x="1497442" y="4462227"/>
                  </a:lnTo>
                  <a:lnTo>
                    <a:pt x="1506018" y="4476836"/>
                  </a:lnTo>
                  <a:lnTo>
                    <a:pt x="1522855" y="4478741"/>
                  </a:lnTo>
                  <a:lnTo>
                    <a:pt x="1532386" y="4480964"/>
                  </a:lnTo>
                  <a:lnTo>
                    <a:pt x="1536516" y="4472389"/>
                  </a:lnTo>
                  <a:lnTo>
                    <a:pt x="1529209" y="4466038"/>
                  </a:lnTo>
                  <a:lnTo>
                    <a:pt x="1519361" y="4448571"/>
                  </a:lnTo>
                  <a:lnTo>
                    <a:pt x="1512690" y="4384101"/>
                  </a:lnTo>
                  <a:lnTo>
                    <a:pt x="1511104" y="4368222"/>
                  </a:lnTo>
                  <a:lnTo>
                    <a:pt x="1498395" y="4357742"/>
                  </a:lnTo>
                  <a:lnTo>
                    <a:pt x="1492996" y="4334875"/>
                  </a:lnTo>
                  <a:lnTo>
                    <a:pt x="1478064" y="4314550"/>
                  </a:lnTo>
                  <a:lnTo>
                    <a:pt x="1478064" y="4307563"/>
                  </a:lnTo>
                  <a:lnTo>
                    <a:pt x="1484418" y="4310422"/>
                  </a:lnTo>
                  <a:lnTo>
                    <a:pt x="1497125" y="4312645"/>
                  </a:lnTo>
                  <a:lnTo>
                    <a:pt x="1513961" y="4325030"/>
                  </a:lnTo>
                  <a:lnTo>
                    <a:pt x="1526668" y="4319631"/>
                  </a:lnTo>
                  <a:lnTo>
                    <a:pt x="1545728" y="4317408"/>
                  </a:lnTo>
                  <a:lnTo>
                    <a:pt x="1550175" y="4328841"/>
                  </a:lnTo>
                  <a:lnTo>
                    <a:pt x="1542551" y="4339322"/>
                  </a:lnTo>
                  <a:lnTo>
                    <a:pt x="1555893" y="4358694"/>
                  </a:lnTo>
                  <a:lnTo>
                    <a:pt x="1569552" y="4364728"/>
                  </a:lnTo>
                  <a:lnTo>
                    <a:pt x="1589565" y="4358377"/>
                  </a:lnTo>
                  <a:lnTo>
                    <a:pt x="1610531" y="4367269"/>
                  </a:lnTo>
                  <a:lnTo>
                    <a:pt x="1625460" y="4369492"/>
                  </a:lnTo>
                  <a:lnTo>
                    <a:pt x="1659450" y="4368222"/>
                  </a:lnTo>
                  <a:lnTo>
                    <a:pt x="1677556" y="4356154"/>
                  </a:lnTo>
                  <a:lnTo>
                    <a:pt x="1690898" y="4346626"/>
                  </a:lnTo>
                  <a:lnTo>
                    <a:pt x="1720758" y="4349484"/>
                  </a:lnTo>
                  <a:lnTo>
                    <a:pt x="1694075" y="4341227"/>
                  </a:lnTo>
                  <a:lnTo>
                    <a:pt x="1679463" y="4339322"/>
                  </a:lnTo>
                  <a:cubicBezTo>
                    <a:pt x="1679781" y="4335828"/>
                    <a:pt x="1680098" y="4332335"/>
                    <a:pt x="1680416" y="4328841"/>
                  </a:cubicBezTo>
                  <a:lnTo>
                    <a:pt x="1688675" y="4312009"/>
                  </a:lnTo>
                  <a:lnTo>
                    <a:pt x="1722347" y="4291684"/>
                  </a:lnTo>
                  <a:lnTo>
                    <a:pt x="1748712" y="4285015"/>
                  </a:lnTo>
                  <a:lnTo>
                    <a:pt x="1771901" y="4278663"/>
                  </a:lnTo>
                  <a:lnTo>
                    <a:pt x="1801444" y="4257067"/>
                  </a:lnTo>
                  <a:lnTo>
                    <a:pt x="1820186" y="4234836"/>
                  </a:lnTo>
                  <a:lnTo>
                    <a:pt x="1828762" y="4230390"/>
                  </a:lnTo>
                  <a:lnTo>
                    <a:pt x="1817962" y="4222451"/>
                  </a:lnTo>
                  <a:lnTo>
                    <a:pt x="1816056" y="4208477"/>
                  </a:lnTo>
                  <a:lnTo>
                    <a:pt x="1820821" y="4198949"/>
                  </a:lnTo>
                  <a:lnTo>
                    <a:pt x="1818280" y="4157981"/>
                  </a:lnTo>
                  <a:lnTo>
                    <a:pt x="1815103" y="4152582"/>
                  </a:lnTo>
                  <a:lnTo>
                    <a:pt x="1832892" y="4132574"/>
                  </a:lnTo>
                  <a:lnTo>
                    <a:pt x="1847822" y="4124952"/>
                  </a:lnTo>
                  <a:lnTo>
                    <a:pt x="1866881" y="4121459"/>
                  </a:lnTo>
                  <a:lnTo>
                    <a:pt x="1901506" y="4114790"/>
                  </a:lnTo>
                  <a:lnTo>
                    <a:pt x="1920566" y="4111614"/>
                  </a:lnTo>
                  <a:lnTo>
                    <a:pt x="1920836" y="4111854"/>
                  </a:lnTo>
                  <a:lnTo>
                    <a:pt x="1949386" y="4094630"/>
                  </a:lnTo>
                  <a:lnTo>
                    <a:pt x="1978517" y="4070064"/>
                  </a:lnTo>
                  <a:lnTo>
                    <a:pt x="1977988" y="4069704"/>
                  </a:lnTo>
                  <a:lnTo>
                    <a:pt x="1995753" y="4059226"/>
                  </a:lnTo>
                  <a:lnTo>
                    <a:pt x="2007174" y="4057321"/>
                  </a:lnTo>
                  <a:lnTo>
                    <a:pt x="2015422" y="4063036"/>
                  </a:lnTo>
                  <a:lnTo>
                    <a:pt x="2018911" y="4062084"/>
                  </a:lnTo>
                  <a:lnTo>
                    <a:pt x="2024622" y="4061449"/>
                  </a:lnTo>
                  <a:lnTo>
                    <a:pt x="2022084" y="4070339"/>
                  </a:lnTo>
                  <a:lnTo>
                    <a:pt x="2031283" y="4070339"/>
                  </a:lnTo>
                  <a:lnTo>
                    <a:pt x="2036676" y="4065894"/>
                  </a:lnTo>
                  <a:lnTo>
                    <a:pt x="2025890" y="4052876"/>
                  </a:lnTo>
                  <a:lnTo>
                    <a:pt x="2022084" y="4052876"/>
                  </a:lnTo>
                  <a:lnTo>
                    <a:pt x="2012567" y="4055099"/>
                  </a:lnTo>
                  <a:lnTo>
                    <a:pt x="2003049" y="4043351"/>
                  </a:lnTo>
                  <a:lnTo>
                    <a:pt x="2004318" y="4036049"/>
                  </a:lnTo>
                  <a:lnTo>
                    <a:pt x="2013518" y="4031604"/>
                  </a:lnTo>
                  <a:lnTo>
                    <a:pt x="2023035" y="4026206"/>
                  </a:lnTo>
                  <a:lnTo>
                    <a:pt x="2023987" y="4018904"/>
                  </a:lnTo>
                  <a:cubicBezTo>
                    <a:pt x="2023670" y="4015729"/>
                    <a:pt x="2023352" y="4012554"/>
                    <a:pt x="2023035" y="4009379"/>
                  </a:cubicBezTo>
                  <a:lnTo>
                    <a:pt x="2032235" y="4000806"/>
                  </a:lnTo>
                  <a:lnTo>
                    <a:pt x="2048097" y="3994456"/>
                  </a:lnTo>
                  <a:lnTo>
                    <a:pt x="2058566" y="4003029"/>
                  </a:lnTo>
                  <a:lnTo>
                    <a:pt x="2064910" y="3996679"/>
                  </a:lnTo>
                  <a:lnTo>
                    <a:pt x="2067131" y="3998266"/>
                  </a:lnTo>
                  <a:lnTo>
                    <a:pt x="2061421" y="4005569"/>
                  </a:lnTo>
                  <a:lnTo>
                    <a:pt x="2062690" y="4012554"/>
                  </a:lnTo>
                  <a:lnTo>
                    <a:pt x="2060469" y="4021761"/>
                  </a:lnTo>
                  <a:lnTo>
                    <a:pt x="2056028" y="4024619"/>
                  </a:lnTo>
                  <a:lnTo>
                    <a:pt x="2053807" y="4024619"/>
                  </a:lnTo>
                  <a:lnTo>
                    <a:pt x="2046511" y="4018269"/>
                  </a:lnTo>
                  <a:lnTo>
                    <a:pt x="2041752" y="4003346"/>
                  </a:lnTo>
                  <a:lnTo>
                    <a:pt x="2029697" y="4007474"/>
                  </a:lnTo>
                  <a:lnTo>
                    <a:pt x="2026842" y="4014776"/>
                  </a:lnTo>
                  <a:lnTo>
                    <a:pt x="2040166" y="4024619"/>
                  </a:lnTo>
                  <a:lnTo>
                    <a:pt x="2046511" y="4020491"/>
                  </a:lnTo>
                  <a:lnTo>
                    <a:pt x="2041118" y="4028111"/>
                  </a:lnTo>
                  <a:cubicBezTo>
                    <a:pt x="2040906" y="4030545"/>
                    <a:pt x="2040695" y="4032980"/>
                    <a:pt x="2040483" y="4035414"/>
                  </a:cubicBezTo>
                  <a:lnTo>
                    <a:pt x="2036042" y="4039859"/>
                  </a:lnTo>
                  <a:lnTo>
                    <a:pt x="2037311" y="4034144"/>
                  </a:lnTo>
                  <a:lnTo>
                    <a:pt x="2024939" y="4027159"/>
                  </a:lnTo>
                  <a:lnTo>
                    <a:pt x="2017325" y="4035414"/>
                  </a:lnTo>
                  <a:lnTo>
                    <a:pt x="2033187" y="4041764"/>
                  </a:lnTo>
                  <a:lnTo>
                    <a:pt x="2034139" y="4049066"/>
                  </a:lnTo>
                  <a:lnTo>
                    <a:pt x="2039214" y="4062084"/>
                  </a:lnTo>
                  <a:lnTo>
                    <a:pt x="2042387" y="4058909"/>
                  </a:lnTo>
                  <a:lnTo>
                    <a:pt x="2047780" y="4059861"/>
                  </a:lnTo>
                  <a:lnTo>
                    <a:pt x="2064593" y="4064941"/>
                  </a:lnTo>
                  <a:lnTo>
                    <a:pt x="2067766" y="4065894"/>
                  </a:lnTo>
                  <a:lnTo>
                    <a:pt x="2066497" y="4055416"/>
                  </a:lnTo>
                  <a:lnTo>
                    <a:pt x="2038263" y="4049384"/>
                  </a:lnTo>
                  <a:lnTo>
                    <a:pt x="2042069" y="4043034"/>
                  </a:lnTo>
                  <a:lnTo>
                    <a:pt x="2052538" y="4043034"/>
                  </a:lnTo>
                  <a:lnTo>
                    <a:pt x="2062055" y="4044939"/>
                  </a:lnTo>
                  <a:lnTo>
                    <a:pt x="2063324" y="4040811"/>
                  </a:lnTo>
                  <a:lnTo>
                    <a:pt x="2047462" y="4038589"/>
                  </a:lnTo>
                  <a:lnTo>
                    <a:pt x="2043021" y="4032239"/>
                  </a:lnTo>
                  <a:lnTo>
                    <a:pt x="2050635" y="4028111"/>
                  </a:lnTo>
                  <a:lnTo>
                    <a:pt x="2062055" y="4031286"/>
                  </a:lnTo>
                  <a:lnTo>
                    <a:pt x="2066497" y="4023984"/>
                  </a:lnTo>
                  <a:lnTo>
                    <a:pt x="2076648" y="4016364"/>
                  </a:lnTo>
                  <a:lnTo>
                    <a:pt x="2083945" y="4016364"/>
                  </a:lnTo>
                  <a:lnTo>
                    <a:pt x="2102027" y="4010649"/>
                  </a:lnTo>
                  <a:lnTo>
                    <a:pt x="2114716" y="4016999"/>
                  </a:lnTo>
                  <a:lnTo>
                    <a:pt x="2129627" y="4011919"/>
                  </a:lnTo>
                  <a:lnTo>
                    <a:pt x="2117889" y="4011919"/>
                  </a:lnTo>
                  <a:lnTo>
                    <a:pt x="2126454" y="4004299"/>
                  </a:lnTo>
                  <a:lnTo>
                    <a:pt x="2108372" y="4009696"/>
                  </a:lnTo>
                  <a:lnTo>
                    <a:pt x="2113765" y="3997949"/>
                  </a:lnTo>
                  <a:lnTo>
                    <a:pt x="2103296" y="4007474"/>
                  </a:lnTo>
                  <a:lnTo>
                    <a:pt x="2096951" y="4010014"/>
                  </a:lnTo>
                  <a:lnTo>
                    <a:pt x="2087434" y="4010014"/>
                  </a:lnTo>
                  <a:lnTo>
                    <a:pt x="2076648" y="4004616"/>
                  </a:lnTo>
                  <a:lnTo>
                    <a:pt x="2064910" y="3996679"/>
                  </a:lnTo>
                  <a:lnTo>
                    <a:pt x="2050318" y="3984931"/>
                  </a:lnTo>
                  <a:lnTo>
                    <a:pt x="2061421" y="3974454"/>
                  </a:lnTo>
                  <a:lnTo>
                    <a:pt x="2077600" y="3987154"/>
                  </a:lnTo>
                  <a:lnTo>
                    <a:pt x="2099806" y="3980486"/>
                  </a:lnTo>
                  <a:lnTo>
                    <a:pt x="2076648" y="3982709"/>
                  </a:lnTo>
                  <a:lnTo>
                    <a:pt x="2062690" y="3969056"/>
                  </a:lnTo>
                  <a:lnTo>
                    <a:pt x="2073159" y="3946831"/>
                  </a:lnTo>
                  <a:lnTo>
                    <a:pt x="2103296" y="3908414"/>
                  </a:lnTo>
                  <a:lnTo>
                    <a:pt x="2110275" y="3875076"/>
                  </a:lnTo>
                  <a:lnTo>
                    <a:pt x="2107103" y="3848406"/>
                  </a:lnTo>
                  <a:lnTo>
                    <a:pt x="2114082" y="3831896"/>
                  </a:lnTo>
                  <a:lnTo>
                    <a:pt x="2119475" y="3819196"/>
                  </a:lnTo>
                  <a:lnTo>
                    <a:pt x="2129944" y="3819196"/>
                  </a:lnTo>
                  <a:lnTo>
                    <a:pt x="2131213" y="3826181"/>
                  </a:lnTo>
                  <a:lnTo>
                    <a:pt x="2138509" y="3828403"/>
                  </a:lnTo>
                  <a:lnTo>
                    <a:pt x="2151199" y="3823958"/>
                  </a:lnTo>
                  <a:lnTo>
                    <a:pt x="2153419" y="3831578"/>
                  </a:lnTo>
                  <a:lnTo>
                    <a:pt x="2155640" y="3837293"/>
                  </a:lnTo>
                  <a:lnTo>
                    <a:pt x="2171502" y="3844913"/>
                  </a:lnTo>
                  <a:lnTo>
                    <a:pt x="2166426" y="3860789"/>
                  </a:lnTo>
                  <a:lnTo>
                    <a:pt x="2156909" y="3861741"/>
                  </a:lnTo>
                  <a:lnTo>
                    <a:pt x="2146440" y="3874441"/>
                  </a:lnTo>
                  <a:lnTo>
                    <a:pt x="2156909" y="3884284"/>
                  </a:lnTo>
                  <a:lnTo>
                    <a:pt x="2154688" y="3892221"/>
                  </a:lnTo>
                  <a:lnTo>
                    <a:pt x="2159447" y="3901746"/>
                  </a:lnTo>
                  <a:lnTo>
                    <a:pt x="2178481" y="3913176"/>
                  </a:lnTo>
                  <a:lnTo>
                    <a:pt x="2196563" y="3910954"/>
                  </a:lnTo>
                  <a:lnTo>
                    <a:pt x="2208935" y="3887776"/>
                  </a:lnTo>
                  <a:lnTo>
                    <a:pt x="2194343" y="3907779"/>
                  </a:lnTo>
                  <a:lnTo>
                    <a:pt x="2185777" y="3910954"/>
                  </a:lnTo>
                  <a:lnTo>
                    <a:pt x="2174357" y="3909366"/>
                  </a:lnTo>
                  <a:lnTo>
                    <a:pt x="2168329" y="3904921"/>
                  </a:lnTo>
                  <a:lnTo>
                    <a:pt x="2162302" y="3892221"/>
                  </a:lnTo>
                  <a:lnTo>
                    <a:pt x="2178164" y="3889046"/>
                  </a:lnTo>
                  <a:lnTo>
                    <a:pt x="2184508" y="3884919"/>
                  </a:lnTo>
                  <a:lnTo>
                    <a:pt x="2193074" y="3879521"/>
                  </a:lnTo>
                  <a:lnTo>
                    <a:pt x="2208935" y="3885871"/>
                  </a:lnTo>
                  <a:lnTo>
                    <a:pt x="2205763" y="3876981"/>
                  </a:lnTo>
                  <a:lnTo>
                    <a:pt x="2213694" y="3872854"/>
                  </a:lnTo>
                  <a:lnTo>
                    <a:pt x="2202591" y="3875394"/>
                  </a:lnTo>
                  <a:lnTo>
                    <a:pt x="2194025" y="3875394"/>
                  </a:lnTo>
                  <a:lnTo>
                    <a:pt x="2187681" y="3869044"/>
                  </a:lnTo>
                  <a:lnTo>
                    <a:pt x="2189584" y="3859519"/>
                  </a:lnTo>
                  <a:lnTo>
                    <a:pt x="2196880" y="3840151"/>
                  </a:lnTo>
                  <a:lnTo>
                    <a:pt x="2209570" y="3839198"/>
                  </a:lnTo>
                  <a:lnTo>
                    <a:pt x="2202273" y="3836023"/>
                  </a:lnTo>
                  <a:lnTo>
                    <a:pt x="2181970" y="3834118"/>
                  </a:lnTo>
                  <a:lnTo>
                    <a:pt x="2175626" y="3829038"/>
                  </a:lnTo>
                  <a:lnTo>
                    <a:pt x="2178798" y="3825863"/>
                  </a:lnTo>
                  <a:lnTo>
                    <a:pt x="2182605" y="3803638"/>
                  </a:lnTo>
                  <a:lnTo>
                    <a:pt x="2194977" y="3774111"/>
                  </a:lnTo>
                  <a:lnTo>
                    <a:pt x="2216866" y="3757918"/>
                  </a:lnTo>
                  <a:lnTo>
                    <a:pt x="2247638" y="3753473"/>
                  </a:lnTo>
                  <a:lnTo>
                    <a:pt x="2265721" y="3754426"/>
                  </a:lnTo>
                  <a:lnTo>
                    <a:pt x="2278410" y="3745853"/>
                  </a:lnTo>
                  <a:lnTo>
                    <a:pt x="2300299" y="3741726"/>
                  </a:lnTo>
                  <a:lnTo>
                    <a:pt x="2314258" y="3744266"/>
                  </a:lnTo>
                  <a:lnTo>
                    <a:pt x="2323775" y="3755061"/>
                  </a:lnTo>
                  <a:lnTo>
                    <a:pt x="2335830" y="3763316"/>
                  </a:lnTo>
                  <a:lnTo>
                    <a:pt x="2350422" y="3764268"/>
                  </a:lnTo>
                  <a:lnTo>
                    <a:pt x="2346298" y="3768396"/>
                  </a:lnTo>
                  <a:lnTo>
                    <a:pt x="2350740" y="3776016"/>
                  </a:lnTo>
                  <a:lnTo>
                    <a:pt x="2358988" y="3777603"/>
                  </a:lnTo>
                  <a:lnTo>
                    <a:pt x="2356026" y="3787144"/>
                  </a:lnTo>
                  <a:lnTo>
                    <a:pt x="2357058" y="3787213"/>
                  </a:lnTo>
                  <a:lnTo>
                    <a:pt x="2359897" y="3778078"/>
                  </a:lnTo>
                  <a:lnTo>
                    <a:pt x="2359579" y="3767923"/>
                  </a:lnTo>
                  <a:lnTo>
                    <a:pt x="2364975" y="3761577"/>
                  </a:lnTo>
                  <a:lnTo>
                    <a:pt x="2373544" y="3762211"/>
                  </a:lnTo>
                  <a:lnTo>
                    <a:pt x="2381796" y="3769510"/>
                  </a:lnTo>
                  <a:lnTo>
                    <a:pt x="2390683" y="3780299"/>
                  </a:lnTo>
                  <a:lnTo>
                    <a:pt x="2383066" y="3765384"/>
                  </a:lnTo>
                  <a:lnTo>
                    <a:pt x="2374496" y="3750787"/>
                  </a:lnTo>
                  <a:lnTo>
                    <a:pt x="2361801" y="3752057"/>
                  </a:lnTo>
                  <a:lnTo>
                    <a:pt x="2347836" y="3753961"/>
                  </a:lnTo>
                  <a:lnTo>
                    <a:pt x="2338315" y="3752374"/>
                  </a:lnTo>
                  <a:cubicBezTo>
                    <a:pt x="2337998" y="3746662"/>
                    <a:pt x="2337680" y="3740951"/>
                    <a:pt x="2337363" y="3735239"/>
                  </a:cubicBezTo>
                  <a:lnTo>
                    <a:pt x="2344662" y="3727940"/>
                  </a:lnTo>
                  <a:lnTo>
                    <a:pt x="2352279" y="3730161"/>
                  </a:lnTo>
                  <a:lnTo>
                    <a:pt x="2349740" y="3721593"/>
                  </a:lnTo>
                  <a:lnTo>
                    <a:pt x="2365610" y="3702554"/>
                  </a:lnTo>
                  <a:lnTo>
                    <a:pt x="2440512" y="3699698"/>
                  </a:lnTo>
                  <a:lnTo>
                    <a:pt x="2436386" y="3709218"/>
                  </a:lnTo>
                  <a:lnTo>
                    <a:pt x="2444321" y="3743806"/>
                  </a:lnTo>
                  <a:lnTo>
                    <a:pt x="2460190" y="3745710"/>
                  </a:lnTo>
                  <a:lnTo>
                    <a:pt x="2466537" y="3736508"/>
                  </a:lnTo>
                  <a:lnTo>
                    <a:pt x="2452572" y="3724767"/>
                  </a:lnTo>
                  <a:lnTo>
                    <a:pt x="2453525" y="3717468"/>
                  </a:lnTo>
                  <a:lnTo>
                    <a:pt x="2470346" y="3721593"/>
                  </a:lnTo>
                  <a:lnTo>
                    <a:pt x="2480185" y="3738094"/>
                  </a:lnTo>
                  <a:lnTo>
                    <a:pt x="2479233" y="3745710"/>
                  </a:lnTo>
                  <a:lnTo>
                    <a:pt x="2487802" y="3738094"/>
                  </a:lnTo>
                  <a:lnTo>
                    <a:pt x="2478915" y="3729844"/>
                  </a:lnTo>
                  <a:lnTo>
                    <a:pt x="2472568" y="3708900"/>
                  </a:lnTo>
                  <a:lnTo>
                    <a:pt x="2476376" y="3689861"/>
                  </a:lnTo>
                  <a:lnTo>
                    <a:pt x="2492245" y="3674947"/>
                  </a:lnTo>
                  <a:lnTo>
                    <a:pt x="2527157" y="3678754"/>
                  </a:lnTo>
                  <a:lnTo>
                    <a:pt x="2553818" y="3681610"/>
                  </a:lnTo>
                  <a:lnTo>
                    <a:pt x="2572861" y="3699698"/>
                  </a:lnTo>
                  <a:lnTo>
                    <a:pt x="2597299" y="3730161"/>
                  </a:lnTo>
                  <a:lnTo>
                    <a:pt x="2620785" y="3733017"/>
                  </a:lnTo>
                  <a:lnTo>
                    <a:pt x="2598251" y="3722228"/>
                  </a:lnTo>
                  <a:lnTo>
                    <a:pt x="2585873" y="3712391"/>
                  </a:lnTo>
                  <a:cubicBezTo>
                    <a:pt x="2585767" y="3706996"/>
                    <a:pt x="2585662" y="3701602"/>
                    <a:pt x="2585556" y="3696207"/>
                  </a:cubicBezTo>
                  <a:lnTo>
                    <a:pt x="2573495" y="3681610"/>
                  </a:lnTo>
                  <a:lnTo>
                    <a:pt x="2558896" y="3676216"/>
                  </a:lnTo>
                  <a:lnTo>
                    <a:pt x="2536362" y="3671456"/>
                  </a:lnTo>
                  <a:lnTo>
                    <a:pt x="2510971" y="3660032"/>
                  </a:lnTo>
                  <a:cubicBezTo>
                    <a:pt x="2511288" y="3655484"/>
                    <a:pt x="2511606" y="3650935"/>
                    <a:pt x="2511923" y="3646387"/>
                  </a:cubicBezTo>
                  <a:lnTo>
                    <a:pt x="2514145" y="3643214"/>
                  </a:lnTo>
                  <a:lnTo>
                    <a:pt x="2525888" y="3649560"/>
                  </a:lnTo>
                  <a:lnTo>
                    <a:pt x="2529062" y="3643214"/>
                  </a:lnTo>
                  <a:lnTo>
                    <a:pt x="2531283" y="3637819"/>
                  </a:lnTo>
                  <a:lnTo>
                    <a:pt x="2508749" y="3625444"/>
                  </a:lnTo>
                  <a:lnTo>
                    <a:pt x="2505258" y="3612751"/>
                  </a:lnTo>
                  <a:lnTo>
                    <a:pt x="2520175" y="3598788"/>
                  </a:lnTo>
                  <a:lnTo>
                    <a:pt x="2511606" y="3590538"/>
                  </a:lnTo>
                  <a:lnTo>
                    <a:pt x="2508432" y="3597836"/>
                  </a:lnTo>
                  <a:lnTo>
                    <a:pt x="2497006" y="3601010"/>
                  </a:lnTo>
                  <a:lnTo>
                    <a:pt x="2493832" y="3589586"/>
                  </a:lnTo>
                  <a:lnTo>
                    <a:pt x="2500815" y="3580066"/>
                  </a:lnTo>
                  <a:lnTo>
                    <a:pt x="2511288" y="3576893"/>
                  </a:lnTo>
                  <a:lnTo>
                    <a:pt x="2523031" y="3577527"/>
                  </a:lnTo>
                  <a:lnTo>
                    <a:pt x="2529379" y="3564834"/>
                  </a:lnTo>
                  <a:lnTo>
                    <a:pt x="2518906" y="3556901"/>
                  </a:lnTo>
                  <a:lnTo>
                    <a:pt x="2506845" y="3545160"/>
                  </a:lnTo>
                  <a:lnTo>
                    <a:pt x="2505575" y="3535958"/>
                  </a:lnTo>
                  <a:lnTo>
                    <a:pt x="2500497" y="3524217"/>
                  </a:lnTo>
                  <a:lnTo>
                    <a:pt x="2492880" y="3516918"/>
                  </a:lnTo>
                  <a:lnTo>
                    <a:pt x="2480185" y="3519457"/>
                  </a:lnTo>
                  <a:lnTo>
                    <a:pt x="2466537" y="3513110"/>
                  </a:lnTo>
                  <a:lnTo>
                    <a:pt x="2464316" y="3524534"/>
                  </a:lnTo>
                  <a:lnTo>
                    <a:pt x="2462094" y="3527707"/>
                  </a:lnTo>
                  <a:lnTo>
                    <a:pt x="2458920" y="3516283"/>
                  </a:lnTo>
                  <a:lnTo>
                    <a:pt x="2458920" y="3499148"/>
                  </a:lnTo>
                  <a:lnTo>
                    <a:pt x="2463046" y="3484551"/>
                  </a:lnTo>
                  <a:lnTo>
                    <a:pt x="2469394" y="3486455"/>
                  </a:lnTo>
                  <a:lnTo>
                    <a:pt x="2469394" y="3493753"/>
                  </a:lnTo>
                  <a:lnTo>
                    <a:pt x="2471615" y="3505494"/>
                  </a:lnTo>
                  <a:lnTo>
                    <a:pt x="2482406" y="3516283"/>
                  </a:lnTo>
                  <a:lnTo>
                    <a:pt x="2489706" y="3512476"/>
                  </a:lnTo>
                  <a:lnTo>
                    <a:pt x="2501882" y="3508519"/>
                  </a:lnTo>
                  <a:lnTo>
                    <a:pt x="2502823" y="3499157"/>
                  </a:lnTo>
                  <a:lnTo>
                    <a:pt x="2495167" y="3475027"/>
                  </a:lnTo>
                  <a:lnTo>
                    <a:pt x="2497081" y="3463279"/>
                  </a:lnTo>
                  <a:lnTo>
                    <a:pt x="2493891" y="3442642"/>
                  </a:lnTo>
                  <a:lnTo>
                    <a:pt x="2491339" y="3419147"/>
                  </a:lnTo>
                  <a:lnTo>
                    <a:pt x="2484002" y="3408034"/>
                  </a:lnTo>
                  <a:lnTo>
                    <a:pt x="2470923" y="3409939"/>
                  </a:lnTo>
                  <a:lnTo>
                    <a:pt x="2464543" y="3399462"/>
                  </a:lnTo>
                  <a:lnTo>
                    <a:pt x="2464543" y="3381682"/>
                  </a:lnTo>
                  <a:lnTo>
                    <a:pt x="2453059" y="3384857"/>
                  </a:lnTo>
                  <a:lnTo>
                    <a:pt x="2457206" y="3396604"/>
                  </a:lnTo>
                  <a:lnTo>
                    <a:pt x="2447636" y="3398827"/>
                  </a:lnTo>
                  <a:lnTo>
                    <a:pt x="2433600" y="3383904"/>
                  </a:lnTo>
                  <a:lnTo>
                    <a:pt x="2437109" y="3371523"/>
                  </a:lnTo>
                  <a:cubicBezTo>
                    <a:pt x="2437534" y="3355965"/>
                    <a:pt x="2437960" y="3340408"/>
                    <a:pt x="2438385" y="3324850"/>
                  </a:cubicBezTo>
                  <a:lnTo>
                    <a:pt x="2441575" y="3324850"/>
                  </a:lnTo>
                  <a:lnTo>
                    <a:pt x="2439661" y="3347075"/>
                  </a:lnTo>
                  <a:lnTo>
                    <a:pt x="2450507" y="3352472"/>
                  </a:lnTo>
                  <a:lnTo>
                    <a:pt x="2456887" y="3340725"/>
                  </a:lnTo>
                  <a:lnTo>
                    <a:pt x="2455292" y="3322627"/>
                  </a:lnTo>
                  <a:lnTo>
                    <a:pt x="2450188" y="3306117"/>
                  </a:lnTo>
                  <a:lnTo>
                    <a:pt x="2440618" y="3309292"/>
                  </a:lnTo>
                  <a:cubicBezTo>
                    <a:pt x="2440086" y="3293417"/>
                    <a:pt x="2439555" y="3277542"/>
                    <a:pt x="2439023" y="3261667"/>
                  </a:cubicBezTo>
                  <a:lnTo>
                    <a:pt x="2444446" y="3273097"/>
                  </a:lnTo>
                  <a:lnTo>
                    <a:pt x="2445403" y="3257540"/>
                  </a:lnTo>
                  <a:lnTo>
                    <a:pt x="2440937" y="3252143"/>
                  </a:lnTo>
                  <a:lnTo>
                    <a:pt x="2436471" y="3223884"/>
                  </a:lnTo>
                  <a:lnTo>
                    <a:pt x="2445722" y="3200706"/>
                  </a:lnTo>
                  <a:lnTo>
                    <a:pt x="2451145" y="3205469"/>
                  </a:lnTo>
                  <a:lnTo>
                    <a:pt x="2451145" y="3214042"/>
                  </a:lnTo>
                  <a:lnTo>
                    <a:pt x="2462310" y="3226742"/>
                  </a:lnTo>
                  <a:lnTo>
                    <a:pt x="2471880" y="3225789"/>
                  </a:lnTo>
                  <a:lnTo>
                    <a:pt x="2486235" y="3229599"/>
                  </a:lnTo>
                  <a:lnTo>
                    <a:pt x="2495167" y="3247697"/>
                  </a:lnTo>
                  <a:cubicBezTo>
                    <a:pt x="2495380" y="3241982"/>
                    <a:pt x="2495592" y="3236267"/>
                    <a:pt x="2495805" y="3230552"/>
                  </a:cubicBezTo>
                  <a:lnTo>
                    <a:pt x="2503461" y="3227377"/>
                  </a:lnTo>
                  <a:lnTo>
                    <a:pt x="2498038" y="3224202"/>
                  </a:lnTo>
                  <a:lnTo>
                    <a:pt x="2497081" y="3209597"/>
                  </a:lnTo>
                  <a:lnTo>
                    <a:pt x="2510479" y="3195626"/>
                  </a:lnTo>
                  <a:lnTo>
                    <a:pt x="2524515" y="3189277"/>
                  </a:lnTo>
                  <a:lnTo>
                    <a:pt x="2530895" y="3199754"/>
                  </a:lnTo>
                  <a:cubicBezTo>
                    <a:pt x="2531001" y="3205363"/>
                    <a:pt x="2531108" y="3210973"/>
                    <a:pt x="2531214" y="3216582"/>
                  </a:cubicBezTo>
                  <a:lnTo>
                    <a:pt x="2549397" y="3227059"/>
                  </a:lnTo>
                  <a:lnTo>
                    <a:pt x="2554182" y="3207056"/>
                  </a:lnTo>
                  <a:lnTo>
                    <a:pt x="2545569" y="3199436"/>
                  </a:lnTo>
                  <a:lnTo>
                    <a:pt x="2539189" y="3199436"/>
                  </a:lnTo>
                  <a:lnTo>
                    <a:pt x="2544612" y="3188959"/>
                  </a:lnTo>
                  <a:lnTo>
                    <a:pt x="2540465" y="3176577"/>
                  </a:lnTo>
                  <a:lnTo>
                    <a:pt x="2545250" y="3157527"/>
                  </a:lnTo>
                  <a:lnTo>
                    <a:pt x="2561200" y="3153082"/>
                  </a:lnTo>
                  <a:lnTo>
                    <a:pt x="2580659" y="3158162"/>
                  </a:lnTo>
                  <a:lnTo>
                    <a:pt x="2591824" y="3147684"/>
                  </a:lnTo>
                  <a:lnTo>
                    <a:pt x="2614474" y="3143239"/>
                  </a:lnTo>
                  <a:lnTo>
                    <a:pt x="2634571" y="3153399"/>
                  </a:lnTo>
                  <a:lnTo>
                    <a:pt x="2636804" y="3161972"/>
                  </a:lnTo>
                  <a:cubicBezTo>
                    <a:pt x="2636910" y="3170015"/>
                    <a:pt x="2637017" y="3178059"/>
                    <a:pt x="2637123" y="3186102"/>
                  </a:cubicBezTo>
                  <a:lnTo>
                    <a:pt x="2642546" y="3190229"/>
                  </a:lnTo>
                  <a:lnTo>
                    <a:pt x="2643503" y="3202929"/>
                  </a:lnTo>
                  <a:lnTo>
                    <a:pt x="2633295" y="3206421"/>
                  </a:lnTo>
                  <a:lnTo>
                    <a:pt x="2625639" y="3209597"/>
                  </a:lnTo>
                  <a:lnTo>
                    <a:pt x="2625639" y="3221027"/>
                  </a:lnTo>
                  <a:lnTo>
                    <a:pt x="2643822" y="3208326"/>
                  </a:lnTo>
                  <a:lnTo>
                    <a:pt x="2646055" y="3214359"/>
                  </a:lnTo>
                  <a:lnTo>
                    <a:pt x="2637442" y="3225154"/>
                  </a:lnTo>
                  <a:lnTo>
                    <a:pt x="2633614" y="3228329"/>
                  </a:lnTo>
                  <a:lnTo>
                    <a:pt x="2630424" y="3230870"/>
                  </a:lnTo>
                  <a:lnTo>
                    <a:pt x="2627872" y="3233410"/>
                  </a:lnTo>
                  <a:lnTo>
                    <a:pt x="2626277" y="3236584"/>
                  </a:lnTo>
                  <a:lnTo>
                    <a:pt x="2625001" y="3240712"/>
                  </a:lnTo>
                  <a:lnTo>
                    <a:pt x="2624044" y="3245157"/>
                  </a:lnTo>
                  <a:lnTo>
                    <a:pt x="2634571" y="3241029"/>
                  </a:lnTo>
                  <a:lnTo>
                    <a:pt x="2644779" y="3229282"/>
                  </a:lnTo>
                  <a:lnTo>
                    <a:pt x="2660729" y="3233410"/>
                  </a:lnTo>
                  <a:lnTo>
                    <a:pt x="2673808" y="3229917"/>
                  </a:lnTo>
                  <a:lnTo>
                    <a:pt x="2689758" y="3226742"/>
                  </a:lnTo>
                  <a:lnTo>
                    <a:pt x="2703475" y="3244522"/>
                  </a:lnTo>
                  <a:lnTo>
                    <a:pt x="2699647" y="3276273"/>
                  </a:lnTo>
                  <a:lnTo>
                    <a:pt x="2684654" y="3287068"/>
                  </a:lnTo>
                  <a:lnTo>
                    <a:pt x="2683059" y="3296592"/>
                  </a:lnTo>
                  <a:lnTo>
                    <a:pt x="2678593" y="3295322"/>
                  </a:lnTo>
                  <a:lnTo>
                    <a:pt x="2677317" y="3280400"/>
                  </a:lnTo>
                  <a:lnTo>
                    <a:pt x="2665514" y="3281669"/>
                  </a:lnTo>
                  <a:lnTo>
                    <a:pt x="2650840" y="3297862"/>
                  </a:lnTo>
                  <a:lnTo>
                    <a:pt x="2653711" y="3273415"/>
                  </a:lnTo>
                  <a:lnTo>
                    <a:pt x="2643184" y="3281035"/>
                  </a:lnTo>
                  <a:lnTo>
                    <a:pt x="2637123" y="3292465"/>
                  </a:lnTo>
                  <a:lnTo>
                    <a:pt x="2631700" y="3308340"/>
                  </a:lnTo>
                  <a:lnTo>
                    <a:pt x="2642546" y="3317547"/>
                  </a:lnTo>
                  <a:lnTo>
                    <a:pt x="2641589" y="3329295"/>
                  </a:lnTo>
                  <a:lnTo>
                    <a:pt x="2633295" y="3341995"/>
                  </a:lnTo>
                  <a:lnTo>
                    <a:pt x="2611922" y="3326437"/>
                  </a:lnTo>
                  <a:lnTo>
                    <a:pt x="2610646" y="3332788"/>
                  </a:lnTo>
                  <a:lnTo>
                    <a:pt x="2600118" y="3338185"/>
                  </a:lnTo>
                  <a:lnTo>
                    <a:pt x="2613836" y="3345487"/>
                  </a:lnTo>
                  <a:lnTo>
                    <a:pt x="2623406" y="3351521"/>
                  </a:lnTo>
                  <a:lnTo>
                    <a:pt x="2619578" y="3361362"/>
                  </a:lnTo>
                  <a:lnTo>
                    <a:pt x="2601394" y="3364538"/>
                  </a:lnTo>
                  <a:lnTo>
                    <a:pt x="2589910" y="3350885"/>
                  </a:lnTo>
                  <a:lnTo>
                    <a:pt x="2585444" y="3365808"/>
                  </a:lnTo>
                  <a:lnTo>
                    <a:pt x="2574917" y="3368983"/>
                  </a:lnTo>
                  <a:lnTo>
                    <a:pt x="2595014" y="3377237"/>
                  </a:lnTo>
                  <a:lnTo>
                    <a:pt x="2582573" y="3389937"/>
                  </a:lnTo>
                  <a:lnTo>
                    <a:pt x="2569813" y="3402954"/>
                  </a:lnTo>
                  <a:lnTo>
                    <a:pt x="2585763" y="3402637"/>
                  </a:lnTo>
                  <a:lnTo>
                    <a:pt x="2588953" y="3413114"/>
                  </a:lnTo>
                  <a:lnTo>
                    <a:pt x="2577788" y="3423909"/>
                  </a:lnTo>
                  <a:lnTo>
                    <a:pt x="2575874" y="3453119"/>
                  </a:lnTo>
                  <a:lnTo>
                    <a:pt x="2562157" y="3465819"/>
                  </a:lnTo>
                  <a:lnTo>
                    <a:pt x="2563114" y="3482964"/>
                  </a:lnTo>
                  <a:lnTo>
                    <a:pt x="2585444" y="3482964"/>
                  </a:lnTo>
                  <a:lnTo>
                    <a:pt x="2587996" y="3499474"/>
                  </a:lnTo>
                  <a:lnTo>
                    <a:pt x="2580659" y="3508999"/>
                  </a:lnTo>
                  <a:lnTo>
                    <a:pt x="2566623" y="3502967"/>
                  </a:lnTo>
                  <a:lnTo>
                    <a:pt x="2560243" y="3513762"/>
                  </a:lnTo>
                  <a:lnTo>
                    <a:pt x="2567491" y="3516467"/>
                  </a:lnTo>
                  <a:lnTo>
                    <a:pt x="2568100" y="3516283"/>
                  </a:lnTo>
                  <a:lnTo>
                    <a:pt x="2562070" y="3526755"/>
                  </a:lnTo>
                  <a:lnTo>
                    <a:pt x="2582699" y="3515014"/>
                  </a:lnTo>
                  <a:lnTo>
                    <a:pt x="2599838" y="3521043"/>
                  </a:lnTo>
                  <a:lnTo>
                    <a:pt x="2608407" y="3520091"/>
                  </a:lnTo>
                  <a:lnTo>
                    <a:pt x="2614755" y="3530563"/>
                  </a:lnTo>
                  <a:lnTo>
                    <a:pt x="2615707" y="3540083"/>
                  </a:lnTo>
                  <a:lnTo>
                    <a:pt x="2613803" y="3551507"/>
                  </a:lnTo>
                  <a:lnTo>
                    <a:pt x="2601108" y="3567373"/>
                  </a:lnTo>
                  <a:lnTo>
                    <a:pt x="2625546" y="3572768"/>
                  </a:lnTo>
                  <a:lnTo>
                    <a:pt x="2632211" y="3589268"/>
                  </a:lnTo>
                  <a:lnTo>
                    <a:pt x="2641415" y="3572450"/>
                  </a:lnTo>
                  <a:lnTo>
                    <a:pt x="2656332" y="3581970"/>
                  </a:lnTo>
                  <a:lnTo>
                    <a:pt x="2676645" y="3598471"/>
                  </a:lnTo>
                  <a:lnTo>
                    <a:pt x="2687118" y="3589903"/>
                  </a:lnTo>
                  <a:lnTo>
                    <a:pt x="2716952" y="3583239"/>
                  </a:lnTo>
                  <a:lnTo>
                    <a:pt x="2718857" y="3591807"/>
                  </a:lnTo>
                  <a:lnTo>
                    <a:pt x="2705527" y="3618462"/>
                  </a:lnTo>
                  <a:lnTo>
                    <a:pt x="2698227" y="3624809"/>
                  </a:lnTo>
                  <a:lnTo>
                    <a:pt x="2683310" y="3633059"/>
                  </a:lnTo>
                  <a:lnTo>
                    <a:pt x="2687753" y="3662571"/>
                  </a:lnTo>
                  <a:lnTo>
                    <a:pt x="2695370" y="3664792"/>
                  </a:lnTo>
                  <a:lnTo>
                    <a:pt x="2708066" y="3651782"/>
                  </a:lnTo>
                  <a:lnTo>
                    <a:pt x="2732187" y="3647339"/>
                  </a:lnTo>
                  <a:lnTo>
                    <a:pt x="2758530" y="3660032"/>
                  </a:lnTo>
                  <a:lnTo>
                    <a:pt x="2754404" y="3641945"/>
                  </a:lnTo>
                  <a:lnTo>
                    <a:pt x="2768051" y="3643214"/>
                  </a:lnTo>
                  <a:cubicBezTo>
                    <a:pt x="2768263" y="3639300"/>
                    <a:pt x="2768474" y="3635387"/>
                    <a:pt x="2768686" y="3631473"/>
                  </a:cubicBezTo>
                  <a:lnTo>
                    <a:pt x="2805820" y="3609895"/>
                  </a:lnTo>
                  <a:lnTo>
                    <a:pt x="2817563" y="3614020"/>
                  </a:lnTo>
                  <a:lnTo>
                    <a:pt x="2814389" y="3622588"/>
                  </a:lnTo>
                  <a:lnTo>
                    <a:pt x="2828989" y="3614020"/>
                  </a:lnTo>
                  <a:lnTo>
                    <a:pt x="2832162" y="3598154"/>
                  </a:lnTo>
                  <a:lnTo>
                    <a:pt x="2850888" y="3576893"/>
                  </a:lnTo>
                  <a:lnTo>
                    <a:pt x="2881674" y="3576575"/>
                  </a:lnTo>
                  <a:lnTo>
                    <a:pt x="2881674" y="3581970"/>
                  </a:lnTo>
                  <a:lnTo>
                    <a:pt x="2859457" y="3581335"/>
                  </a:lnTo>
                  <a:lnTo>
                    <a:pt x="2855331" y="3595615"/>
                  </a:lnTo>
                  <a:lnTo>
                    <a:pt x="2845810" y="3601010"/>
                  </a:lnTo>
                  <a:lnTo>
                    <a:pt x="2847079" y="3608308"/>
                  </a:lnTo>
                  <a:lnTo>
                    <a:pt x="2854379" y="3613703"/>
                  </a:lnTo>
                  <a:lnTo>
                    <a:pt x="2871518" y="3593711"/>
                  </a:lnTo>
                  <a:lnTo>
                    <a:pt x="2890243" y="3590538"/>
                  </a:lnTo>
                  <a:lnTo>
                    <a:pt x="2893417" y="3582922"/>
                  </a:lnTo>
                  <a:lnTo>
                    <a:pt x="2899765" y="3580383"/>
                  </a:lnTo>
                  <a:lnTo>
                    <a:pt x="2913412" y="3595298"/>
                  </a:lnTo>
                  <a:lnTo>
                    <a:pt x="2926425" y="3613068"/>
                  </a:lnTo>
                  <a:lnTo>
                    <a:pt x="2931821" y="3619414"/>
                  </a:lnTo>
                  <a:lnTo>
                    <a:pt x="2941342" y="3618462"/>
                  </a:lnTo>
                  <a:lnTo>
                    <a:pt x="2949911" y="3630838"/>
                  </a:lnTo>
                  <a:lnTo>
                    <a:pt x="2953085" y="3623222"/>
                  </a:lnTo>
                  <a:lnTo>
                    <a:pt x="2964828" y="3624492"/>
                  </a:lnTo>
                  <a:lnTo>
                    <a:pt x="2968954" y="3637185"/>
                  </a:lnTo>
                  <a:lnTo>
                    <a:pt x="2976572" y="3640041"/>
                  </a:lnTo>
                  <a:lnTo>
                    <a:pt x="2969907" y="3643214"/>
                  </a:lnTo>
                  <a:lnTo>
                    <a:pt x="2980698" y="3654638"/>
                  </a:lnTo>
                  <a:lnTo>
                    <a:pt x="2976572" y="3663205"/>
                  </a:lnTo>
                  <a:lnTo>
                    <a:pt x="2967368" y="3668600"/>
                  </a:lnTo>
                  <a:lnTo>
                    <a:pt x="2996884" y="3682880"/>
                  </a:lnTo>
                  <a:lnTo>
                    <a:pt x="3010849" y="3681928"/>
                  </a:lnTo>
                  <a:lnTo>
                    <a:pt x="3020370" y="3682562"/>
                  </a:lnTo>
                  <a:lnTo>
                    <a:pt x="3025449" y="3695255"/>
                  </a:lnTo>
                  <a:lnTo>
                    <a:pt x="3034018" y="3687957"/>
                  </a:lnTo>
                  <a:lnTo>
                    <a:pt x="3042587" y="3696525"/>
                  </a:lnTo>
                  <a:lnTo>
                    <a:pt x="3047983" y="3697477"/>
                  </a:lnTo>
                  <a:cubicBezTo>
                    <a:pt x="3048927" y="3697626"/>
                    <a:pt x="3047415" y="3699228"/>
                    <a:pt x="3048253" y="3697418"/>
                  </a:cubicBezTo>
                  <a:lnTo>
                    <a:pt x="3053010" y="3686615"/>
                  </a:lnTo>
                  <a:lnTo>
                    <a:pt x="3058403" y="3678990"/>
                  </a:lnTo>
                  <a:lnTo>
                    <a:pt x="3051107" y="3676130"/>
                  </a:lnTo>
                  <a:lnTo>
                    <a:pt x="3044446" y="3662468"/>
                  </a:lnTo>
                  <a:lnTo>
                    <a:pt x="3053010" y="3651665"/>
                  </a:lnTo>
                  <a:lnTo>
                    <a:pt x="3065698" y="3656113"/>
                  </a:lnTo>
                  <a:lnTo>
                    <a:pt x="3076165" y="3645310"/>
                  </a:lnTo>
                  <a:lnTo>
                    <a:pt x="3086632" y="3630695"/>
                  </a:lnTo>
                  <a:lnTo>
                    <a:pt x="3141504" y="3610996"/>
                  </a:lnTo>
                  <a:lnTo>
                    <a:pt x="3188765" y="3602099"/>
                  </a:lnTo>
                  <a:lnTo>
                    <a:pt x="3213822" y="3577316"/>
                  </a:lnTo>
                  <a:lnTo>
                    <a:pt x="3238880" y="3549991"/>
                  </a:lnTo>
                  <a:lnTo>
                    <a:pt x="3272818" y="3544590"/>
                  </a:lnTo>
                  <a:lnTo>
                    <a:pt x="3302317" y="3522031"/>
                  </a:lnTo>
                  <a:lnTo>
                    <a:pt x="3339110" y="3514088"/>
                  </a:lnTo>
                  <a:lnTo>
                    <a:pt x="3386687" y="3502014"/>
                  </a:lnTo>
                  <a:lnTo>
                    <a:pt x="3430776" y="3504873"/>
                  </a:lnTo>
                  <a:lnTo>
                    <a:pt x="3456785" y="3522666"/>
                  </a:lnTo>
                  <a:lnTo>
                    <a:pt x="3463129" y="3542683"/>
                  </a:lnTo>
                  <a:lnTo>
                    <a:pt x="3461860" y="3548085"/>
                  </a:lnTo>
                  <a:lnTo>
                    <a:pt x="3456785" y="3538553"/>
                  </a:lnTo>
                  <a:lnTo>
                    <a:pt x="3446001" y="3522031"/>
                  </a:lnTo>
                  <a:lnTo>
                    <a:pt x="3437754" y="3516629"/>
                  </a:lnTo>
                  <a:lnTo>
                    <a:pt x="3427921" y="3526161"/>
                  </a:lnTo>
                  <a:lnTo>
                    <a:pt x="3431093" y="3542048"/>
                  </a:lnTo>
                  <a:lnTo>
                    <a:pt x="3434899" y="3563971"/>
                  </a:lnTo>
                  <a:lnTo>
                    <a:pt x="3458054" y="3574139"/>
                  </a:lnTo>
                  <a:lnTo>
                    <a:pt x="3465666" y="3582718"/>
                  </a:lnTo>
                  <a:lnTo>
                    <a:pt x="3486600" y="3581447"/>
                  </a:lnTo>
                  <a:lnTo>
                    <a:pt x="3509120" y="3573821"/>
                  </a:lnTo>
                  <a:lnTo>
                    <a:pt x="3545596" y="3546178"/>
                  </a:lnTo>
                  <a:lnTo>
                    <a:pt x="3551623" y="3527115"/>
                  </a:lnTo>
                  <a:lnTo>
                    <a:pt x="3556063" y="3529339"/>
                  </a:lnTo>
                  <a:lnTo>
                    <a:pt x="3553843" y="3545861"/>
                  </a:lnTo>
                  <a:lnTo>
                    <a:pt x="3537350" y="3563018"/>
                  </a:lnTo>
                  <a:lnTo>
                    <a:pt x="3512292" y="3580176"/>
                  </a:lnTo>
                  <a:lnTo>
                    <a:pt x="3500556" y="3581447"/>
                  </a:lnTo>
                  <a:lnTo>
                    <a:pt x="3506900" y="3602099"/>
                  </a:lnTo>
                  <a:lnTo>
                    <a:pt x="3515464" y="3595744"/>
                  </a:lnTo>
                  <a:lnTo>
                    <a:pt x="3533226" y="3583035"/>
                  </a:lnTo>
                  <a:lnTo>
                    <a:pt x="3547817" y="3570008"/>
                  </a:lnTo>
                  <a:lnTo>
                    <a:pt x="3548486" y="3570035"/>
                  </a:lnTo>
                  <a:lnTo>
                    <a:pt x="3560714" y="3555040"/>
                  </a:lnTo>
                  <a:lnTo>
                    <a:pt x="3566741" y="3539165"/>
                  </a:lnTo>
                  <a:lnTo>
                    <a:pt x="3585771" y="3539165"/>
                  </a:lnTo>
                  <a:lnTo>
                    <a:pt x="3609241" y="3538847"/>
                  </a:lnTo>
                  <a:lnTo>
                    <a:pt x="3606704" y="3518845"/>
                  </a:lnTo>
                  <a:lnTo>
                    <a:pt x="3596555" y="3527417"/>
                  </a:lnTo>
                  <a:lnTo>
                    <a:pt x="3585771" y="3521067"/>
                  </a:lnTo>
                  <a:lnTo>
                    <a:pt x="3578159" y="3514717"/>
                  </a:lnTo>
                  <a:lnTo>
                    <a:pt x="3562617" y="3528370"/>
                  </a:lnTo>
                  <a:lnTo>
                    <a:pt x="3556274" y="3522655"/>
                  </a:lnTo>
                  <a:lnTo>
                    <a:pt x="3566424" y="3510907"/>
                  </a:lnTo>
                  <a:lnTo>
                    <a:pt x="3567375" y="3495032"/>
                  </a:lnTo>
                  <a:lnTo>
                    <a:pt x="3567375" y="3487412"/>
                  </a:lnTo>
                  <a:lnTo>
                    <a:pt x="3575939" y="3481062"/>
                  </a:lnTo>
                  <a:lnTo>
                    <a:pt x="3586722" y="3486460"/>
                  </a:lnTo>
                  <a:lnTo>
                    <a:pt x="3611779" y="3480745"/>
                  </a:lnTo>
                  <a:lnTo>
                    <a:pt x="3634932" y="3463917"/>
                  </a:lnTo>
                  <a:lnTo>
                    <a:pt x="3654914" y="3438200"/>
                  </a:lnTo>
                  <a:lnTo>
                    <a:pt x="3667283" y="3406449"/>
                  </a:lnTo>
                  <a:lnTo>
                    <a:pt x="3670138" y="3375969"/>
                  </a:lnTo>
                  <a:lnTo>
                    <a:pt x="3668869" y="3359142"/>
                  </a:lnTo>
                  <a:lnTo>
                    <a:pt x="3678384" y="3375969"/>
                  </a:lnTo>
                  <a:lnTo>
                    <a:pt x="3674578" y="3399147"/>
                  </a:lnTo>
                  <a:lnTo>
                    <a:pt x="3669186" y="3428675"/>
                  </a:lnTo>
                  <a:lnTo>
                    <a:pt x="3653645" y="3454392"/>
                  </a:lnTo>
                  <a:lnTo>
                    <a:pt x="3630809" y="3477570"/>
                  </a:lnTo>
                  <a:lnTo>
                    <a:pt x="3645716" y="3486777"/>
                  </a:lnTo>
                  <a:lnTo>
                    <a:pt x="3655231" y="3484555"/>
                  </a:lnTo>
                  <a:lnTo>
                    <a:pt x="3666966" y="3492810"/>
                  </a:lnTo>
                  <a:lnTo>
                    <a:pt x="3674261" y="3493762"/>
                  </a:lnTo>
                  <a:lnTo>
                    <a:pt x="3685996" y="3483285"/>
                  </a:lnTo>
                  <a:cubicBezTo>
                    <a:pt x="3685890" y="3468892"/>
                    <a:pt x="3685785" y="3454498"/>
                    <a:pt x="3685679" y="3440105"/>
                  </a:cubicBezTo>
                  <a:lnTo>
                    <a:pt x="3704392" y="3434707"/>
                  </a:lnTo>
                  <a:lnTo>
                    <a:pt x="3704870" y="3434453"/>
                  </a:lnTo>
                  <a:lnTo>
                    <a:pt x="3687725" y="3417674"/>
                  </a:lnTo>
                  <a:lnTo>
                    <a:pt x="3695980" y="3386333"/>
                  </a:lnTo>
                  <a:lnTo>
                    <a:pt x="3693757" y="3363862"/>
                  </a:lnTo>
                  <a:lnTo>
                    <a:pt x="3677565" y="3340116"/>
                  </a:lnTo>
                  <a:lnTo>
                    <a:pt x="3675025" y="3289461"/>
                  </a:lnTo>
                  <a:lnTo>
                    <a:pt x="3674090" y="3289477"/>
                  </a:lnTo>
                  <a:lnTo>
                    <a:pt x="3655659" y="3250015"/>
                  </a:lnTo>
                  <a:cubicBezTo>
                    <a:pt x="3655235" y="3234845"/>
                    <a:pt x="3654812" y="3219675"/>
                    <a:pt x="3654388" y="3204505"/>
                  </a:cubicBezTo>
                  <a:lnTo>
                    <a:pt x="3668688" y="3170454"/>
                  </a:lnTo>
                  <a:lnTo>
                    <a:pt x="3696652" y="3126857"/>
                  </a:lnTo>
                  <a:lnTo>
                    <a:pt x="3697606" y="3085805"/>
                  </a:lnTo>
                  <a:lnTo>
                    <a:pt x="3709046" y="3063529"/>
                  </a:lnTo>
                  <a:lnTo>
                    <a:pt x="3745590" y="3029479"/>
                  </a:lnTo>
                  <a:lnTo>
                    <a:pt x="3771013" y="3028842"/>
                  </a:lnTo>
                  <a:lnTo>
                    <a:pt x="3796753" y="3017386"/>
                  </a:lnTo>
                  <a:lnTo>
                    <a:pt x="3810100" y="3007203"/>
                  </a:lnTo>
                  <a:lnTo>
                    <a:pt x="3815502" y="3012612"/>
                  </a:lnTo>
                  <a:cubicBezTo>
                    <a:pt x="3815926" y="3019401"/>
                    <a:pt x="3816349" y="3026190"/>
                    <a:pt x="3816773" y="3032979"/>
                  </a:cubicBezTo>
                  <a:lnTo>
                    <a:pt x="3826307" y="3045390"/>
                  </a:lnTo>
                  <a:lnTo>
                    <a:pt x="3859673" y="3073712"/>
                  </a:lnTo>
                  <a:lnTo>
                    <a:pt x="3854271" y="3098216"/>
                  </a:lnTo>
                  <a:lnTo>
                    <a:pt x="3863805" y="3104262"/>
                  </a:lnTo>
                  <a:lnTo>
                    <a:pt x="3860627" y="3083260"/>
                  </a:lnTo>
                  <a:lnTo>
                    <a:pt x="3862851" y="3077850"/>
                  </a:lnTo>
                  <a:lnTo>
                    <a:pt x="3872385" y="3090261"/>
                  </a:lnTo>
                  <a:lnTo>
                    <a:pt x="3874609" y="3098853"/>
                  </a:lnTo>
                  <a:lnTo>
                    <a:pt x="3877787" y="3109354"/>
                  </a:lnTo>
                  <a:lnTo>
                    <a:pt x="3882236" y="3117628"/>
                  </a:lnTo>
                  <a:lnTo>
                    <a:pt x="3891769" y="3131312"/>
                  </a:lnTo>
                  <a:lnTo>
                    <a:pt x="3922594" y="3142768"/>
                  </a:lnTo>
                  <a:lnTo>
                    <a:pt x="3948969" y="3135131"/>
                  </a:lnTo>
                  <a:lnTo>
                    <a:pt x="3957232" y="3136085"/>
                  </a:lnTo>
                  <a:lnTo>
                    <a:pt x="3960410" y="3122083"/>
                  </a:lnTo>
                  <a:lnTo>
                    <a:pt x="3982654" y="3104262"/>
                  </a:lnTo>
                  <a:lnTo>
                    <a:pt x="3985832" y="3076895"/>
                  </a:lnTo>
                  <a:lnTo>
                    <a:pt x="3981383" y="2976653"/>
                  </a:lnTo>
                  <a:lnTo>
                    <a:pt x="3982501" y="2975985"/>
                  </a:lnTo>
                  <a:lnTo>
                    <a:pt x="3991573" y="2935037"/>
                  </a:lnTo>
                  <a:lnTo>
                    <a:pt x="3999828" y="2921399"/>
                  </a:lnTo>
                  <a:lnTo>
                    <a:pt x="4005225" y="2901414"/>
                  </a:lnTo>
                  <a:lnTo>
                    <a:pt x="3997605" y="2889994"/>
                  </a:lnTo>
                  <a:lnTo>
                    <a:pt x="3978555" y="2901414"/>
                  </a:lnTo>
                  <a:lnTo>
                    <a:pt x="3973475" y="2914104"/>
                  </a:lnTo>
                  <a:lnTo>
                    <a:pt x="3963950" y="2918545"/>
                  </a:lnTo>
                  <a:lnTo>
                    <a:pt x="3940455" y="2894434"/>
                  </a:lnTo>
                  <a:lnTo>
                    <a:pt x="3928073" y="2902364"/>
                  </a:lnTo>
                  <a:lnTo>
                    <a:pt x="3921723" y="2899193"/>
                  </a:lnTo>
                  <a:lnTo>
                    <a:pt x="3919500" y="2896020"/>
                  </a:lnTo>
                  <a:lnTo>
                    <a:pt x="3916960" y="2868741"/>
                  </a:lnTo>
                  <a:lnTo>
                    <a:pt x="3900133" y="2852882"/>
                  </a:lnTo>
                  <a:lnTo>
                    <a:pt x="3898545" y="2845269"/>
                  </a:lnTo>
                  <a:lnTo>
                    <a:pt x="3912515" y="2834801"/>
                  </a:lnTo>
                  <a:lnTo>
                    <a:pt x="3932518" y="2828459"/>
                  </a:lnTo>
                  <a:lnTo>
                    <a:pt x="3930295" y="2824018"/>
                  </a:lnTo>
                  <a:lnTo>
                    <a:pt x="3908070" y="2817036"/>
                  </a:lnTo>
                  <a:lnTo>
                    <a:pt x="3901403" y="2808469"/>
                  </a:lnTo>
                  <a:cubicBezTo>
                    <a:pt x="3901720" y="2801174"/>
                    <a:pt x="3902038" y="2793878"/>
                    <a:pt x="3902355" y="2786583"/>
                  </a:cubicBezTo>
                  <a:lnTo>
                    <a:pt x="3911880" y="2779921"/>
                  </a:lnTo>
                  <a:lnTo>
                    <a:pt x="3895688" y="2767550"/>
                  </a:lnTo>
                  <a:lnTo>
                    <a:pt x="3898863" y="2748515"/>
                  </a:lnTo>
                  <a:lnTo>
                    <a:pt x="3935693" y="2730435"/>
                  </a:lnTo>
                  <a:lnTo>
                    <a:pt x="3953790" y="2723772"/>
                  </a:lnTo>
                  <a:cubicBezTo>
                    <a:pt x="3954002" y="2718591"/>
                    <a:pt x="3954213" y="2713410"/>
                    <a:pt x="3954425" y="2708229"/>
                  </a:cubicBezTo>
                  <a:lnTo>
                    <a:pt x="3974745" y="2704740"/>
                  </a:lnTo>
                  <a:lnTo>
                    <a:pt x="3988398" y="2696176"/>
                  </a:lnTo>
                  <a:lnTo>
                    <a:pt x="4018878" y="2695858"/>
                  </a:lnTo>
                  <a:lnTo>
                    <a:pt x="4031578" y="2681900"/>
                  </a:lnTo>
                  <a:lnTo>
                    <a:pt x="4043325" y="2689514"/>
                  </a:lnTo>
                  <a:lnTo>
                    <a:pt x="4051898" y="2686343"/>
                  </a:lnTo>
                  <a:lnTo>
                    <a:pt x="4094125" y="2683804"/>
                  </a:lnTo>
                  <a:lnTo>
                    <a:pt x="4084283" y="2673338"/>
                  </a:lnTo>
                  <a:lnTo>
                    <a:pt x="4090633" y="2665722"/>
                  </a:lnTo>
                  <a:lnTo>
                    <a:pt x="4100158" y="2670164"/>
                  </a:lnTo>
                  <a:lnTo>
                    <a:pt x="4106508" y="2664770"/>
                  </a:lnTo>
                  <a:lnTo>
                    <a:pt x="4121431" y="2670800"/>
                  </a:lnTo>
                  <a:lnTo>
                    <a:pt x="4137306" y="2662232"/>
                  </a:lnTo>
                  <a:lnTo>
                    <a:pt x="4172548" y="2675557"/>
                  </a:lnTo>
                  <a:lnTo>
                    <a:pt x="4198583" y="2678411"/>
                  </a:lnTo>
                  <a:lnTo>
                    <a:pt x="4233826" y="2701568"/>
                  </a:lnTo>
                  <a:lnTo>
                    <a:pt x="4281451" y="2699030"/>
                  </a:lnTo>
                  <a:lnTo>
                    <a:pt x="4298278" y="2706010"/>
                  </a:lnTo>
                  <a:lnTo>
                    <a:pt x="4304311" y="2704740"/>
                  </a:lnTo>
                  <a:lnTo>
                    <a:pt x="4319503" y="2701170"/>
                  </a:lnTo>
                  <a:lnTo>
                    <a:pt x="4319241" y="2700844"/>
                  </a:lnTo>
                  <a:lnTo>
                    <a:pt x="4330673" y="2684654"/>
                  </a:lnTo>
                  <a:lnTo>
                    <a:pt x="4340199" y="2673226"/>
                  </a:lnTo>
                  <a:lnTo>
                    <a:pt x="4327179" y="2643387"/>
                  </a:lnTo>
                  <a:lnTo>
                    <a:pt x="4338929" y="2636086"/>
                  </a:lnTo>
                  <a:lnTo>
                    <a:pt x="4358935" y="2655767"/>
                  </a:lnTo>
                  <a:lnTo>
                    <a:pt x="4370684" y="2637673"/>
                  </a:lnTo>
                  <a:lnTo>
                    <a:pt x="4385609" y="2629102"/>
                  </a:lnTo>
                  <a:lnTo>
                    <a:pt x="4403710" y="2637673"/>
                  </a:lnTo>
                  <a:lnTo>
                    <a:pt x="4434830" y="2595137"/>
                  </a:lnTo>
                  <a:lnTo>
                    <a:pt x="4447532" y="2602438"/>
                  </a:lnTo>
                  <a:lnTo>
                    <a:pt x="4488814" y="2603073"/>
                  </a:lnTo>
                  <a:lnTo>
                    <a:pt x="4533589" y="2606882"/>
                  </a:lnTo>
                  <a:lnTo>
                    <a:pt x="4546292" y="2604978"/>
                  </a:lnTo>
                  <a:lnTo>
                    <a:pt x="4545974" y="2601803"/>
                  </a:lnTo>
                  <a:lnTo>
                    <a:pt x="4542799" y="2596406"/>
                  </a:lnTo>
                  <a:lnTo>
                    <a:pt x="4551055" y="2591010"/>
                  </a:lnTo>
                  <a:lnTo>
                    <a:pt x="4552325" y="2587835"/>
                  </a:lnTo>
                  <a:lnTo>
                    <a:pt x="4513901" y="2580852"/>
                  </a:lnTo>
                  <a:lnTo>
                    <a:pt x="4525651" y="2574503"/>
                  </a:lnTo>
                  <a:lnTo>
                    <a:pt x="4517077" y="2563711"/>
                  </a:lnTo>
                  <a:lnTo>
                    <a:pt x="4471666" y="2553870"/>
                  </a:lnTo>
                  <a:lnTo>
                    <a:pt x="4444992" y="2563393"/>
                  </a:lnTo>
                  <a:lnTo>
                    <a:pt x="4436418" y="2563393"/>
                  </a:lnTo>
                  <a:lnTo>
                    <a:pt x="4401487" y="2524983"/>
                  </a:lnTo>
                  <a:lnTo>
                    <a:pt x="4387832" y="2528158"/>
                  </a:lnTo>
                  <a:lnTo>
                    <a:pt x="4373860" y="2514506"/>
                  </a:lnTo>
                  <a:lnTo>
                    <a:pt x="4379893" y="2501808"/>
                  </a:lnTo>
                  <a:lnTo>
                    <a:pt x="4369414" y="2499904"/>
                  </a:lnTo>
                  <a:lnTo>
                    <a:pt x="4375765" y="2491335"/>
                  </a:lnTo>
                  <a:lnTo>
                    <a:pt x="4396724" y="2507842"/>
                  </a:lnTo>
                  <a:lnTo>
                    <a:pt x="4403392" y="2503713"/>
                  </a:lnTo>
                  <a:lnTo>
                    <a:pt x="4391325" y="2471016"/>
                  </a:lnTo>
                  <a:lnTo>
                    <a:pt x="4401805" y="2451021"/>
                  </a:lnTo>
                  <a:lnTo>
                    <a:pt x="4397676" y="2448164"/>
                  </a:lnTo>
                  <a:lnTo>
                    <a:pt x="4380528" y="2468480"/>
                  </a:lnTo>
                  <a:lnTo>
                    <a:pt x="4359570" y="2472606"/>
                  </a:lnTo>
                  <a:lnTo>
                    <a:pt x="4349091" y="2486252"/>
                  </a:lnTo>
                  <a:lnTo>
                    <a:pt x="4327179" y="2492603"/>
                  </a:lnTo>
                  <a:lnTo>
                    <a:pt x="4309714" y="2479268"/>
                  </a:lnTo>
                  <a:lnTo>
                    <a:pt x="4297606" y="2480204"/>
                  </a:lnTo>
                  <a:lnTo>
                    <a:pt x="4286617" y="2491790"/>
                  </a:lnTo>
                  <a:lnTo>
                    <a:pt x="4260884" y="2493060"/>
                  </a:lnTo>
                  <a:lnTo>
                    <a:pt x="4248176" y="2488934"/>
                  </a:lnTo>
                  <a:lnTo>
                    <a:pt x="4217677" y="2493380"/>
                  </a:lnTo>
                  <a:lnTo>
                    <a:pt x="4197662" y="2505443"/>
                  </a:lnTo>
                  <a:lnTo>
                    <a:pt x="4175423" y="2500996"/>
                  </a:lnTo>
                  <a:lnTo>
                    <a:pt x="4168116" y="2513693"/>
                  </a:lnTo>
                  <a:lnTo>
                    <a:pt x="4140793" y="2519406"/>
                  </a:lnTo>
                  <a:lnTo>
                    <a:pt x="4136028" y="2493060"/>
                  </a:lnTo>
                  <a:lnTo>
                    <a:pt x="4129674" y="2500363"/>
                  </a:lnTo>
                  <a:lnTo>
                    <a:pt x="4135393" y="2520675"/>
                  </a:lnTo>
                  <a:lnTo>
                    <a:pt x="4122685" y="2517183"/>
                  </a:lnTo>
                  <a:lnTo>
                    <a:pt x="4110930" y="2528926"/>
                  </a:lnTo>
                  <a:lnTo>
                    <a:pt x="4100446" y="2519722"/>
                  </a:lnTo>
                  <a:lnTo>
                    <a:pt x="4091232" y="2531465"/>
                  </a:lnTo>
                  <a:lnTo>
                    <a:pt x="4071853" y="2540033"/>
                  </a:lnTo>
                  <a:lnTo>
                    <a:pt x="4057556" y="2554947"/>
                  </a:lnTo>
                  <a:lnTo>
                    <a:pt x="4033093" y="2553995"/>
                  </a:lnTo>
                  <a:lnTo>
                    <a:pt x="4005454" y="2564786"/>
                  </a:lnTo>
                  <a:lnTo>
                    <a:pt x="3997193" y="2587000"/>
                  </a:lnTo>
                  <a:lnTo>
                    <a:pt x="3968601" y="2580018"/>
                  </a:lnTo>
                  <a:lnTo>
                    <a:pt x="3940325" y="2599060"/>
                  </a:lnTo>
                  <a:lnTo>
                    <a:pt x="3921263" y="2586682"/>
                  </a:lnTo>
                  <a:lnTo>
                    <a:pt x="3913639" y="2593030"/>
                  </a:lnTo>
                  <a:lnTo>
                    <a:pt x="3908555" y="2611121"/>
                  </a:lnTo>
                  <a:lnTo>
                    <a:pt x="3893624" y="2604774"/>
                  </a:lnTo>
                  <a:lnTo>
                    <a:pt x="3904108" y="2599378"/>
                  </a:lnTo>
                  <a:lnTo>
                    <a:pt x="3907285" y="2589856"/>
                  </a:lnTo>
                  <a:lnTo>
                    <a:pt x="3896801" y="2579699"/>
                  </a:lnTo>
                  <a:lnTo>
                    <a:pt x="3872655" y="2612391"/>
                  </a:lnTo>
                  <a:lnTo>
                    <a:pt x="3866301" y="2624133"/>
                  </a:lnTo>
                  <a:lnTo>
                    <a:pt x="3845016" y="2624133"/>
                  </a:lnTo>
                  <a:lnTo>
                    <a:pt x="3854547" y="2611439"/>
                  </a:lnTo>
                  <a:lnTo>
                    <a:pt x="3867255" y="2610486"/>
                  </a:lnTo>
                  <a:lnTo>
                    <a:pt x="3865984" y="2600647"/>
                  </a:lnTo>
                  <a:lnTo>
                    <a:pt x="3858359" y="2592712"/>
                  </a:lnTo>
                  <a:lnTo>
                    <a:pt x="3845651" y="2599060"/>
                  </a:lnTo>
                  <a:lnTo>
                    <a:pt x="3830084" y="2598109"/>
                  </a:lnTo>
                  <a:lnTo>
                    <a:pt x="3819600" y="2590809"/>
                  </a:lnTo>
                  <a:lnTo>
                    <a:pt x="3814834" y="2580335"/>
                  </a:lnTo>
                  <a:lnTo>
                    <a:pt x="3824365" y="2563198"/>
                  </a:lnTo>
                  <a:lnTo>
                    <a:pt x="3836120" y="2558122"/>
                  </a:lnTo>
                  <a:lnTo>
                    <a:pt x="3845333" y="2543206"/>
                  </a:lnTo>
                  <a:lnTo>
                    <a:pt x="3856135" y="2529243"/>
                  </a:lnTo>
                  <a:lnTo>
                    <a:pt x="3858994" y="2516550"/>
                  </a:lnTo>
                  <a:lnTo>
                    <a:pt x="3840250" y="2527339"/>
                  </a:lnTo>
                  <a:lnTo>
                    <a:pt x="3817694" y="2538129"/>
                  </a:lnTo>
                  <a:lnTo>
                    <a:pt x="3803079" y="2531782"/>
                  </a:lnTo>
                  <a:lnTo>
                    <a:pt x="3806256" y="2518136"/>
                  </a:lnTo>
                  <a:lnTo>
                    <a:pt x="3760508" y="2501630"/>
                  </a:lnTo>
                  <a:lnTo>
                    <a:pt x="3730326" y="2472435"/>
                  </a:lnTo>
                  <a:lnTo>
                    <a:pt x="3696650" y="2474972"/>
                  </a:lnTo>
                  <a:lnTo>
                    <a:pt x="3686802" y="2461331"/>
                  </a:lnTo>
                  <a:lnTo>
                    <a:pt x="3699509" y="2449589"/>
                  </a:lnTo>
                  <a:lnTo>
                    <a:pt x="3689978" y="2434032"/>
                  </a:lnTo>
                  <a:lnTo>
                    <a:pt x="3693791" y="2412762"/>
                  </a:lnTo>
                  <a:lnTo>
                    <a:pt x="3683942" y="2389600"/>
                  </a:lnTo>
                  <a:lnTo>
                    <a:pt x="3698874" y="2372780"/>
                  </a:lnTo>
                  <a:cubicBezTo>
                    <a:pt x="3699509" y="2359450"/>
                    <a:pt x="3700145" y="2346119"/>
                    <a:pt x="3700780" y="2332789"/>
                  </a:cubicBezTo>
                  <a:lnTo>
                    <a:pt x="3695062" y="2303276"/>
                  </a:lnTo>
                  <a:lnTo>
                    <a:pt x="3708723" y="2284230"/>
                  </a:lnTo>
                  <a:lnTo>
                    <a:pt x="3720478" y="2299784"/>
                  </a:lnTo>
                  <a:lnTo>
                    <a:pt x="3723655" y="2295656"/>
                  </a:lnTo>
                  <a:lnTo>
                    <a:pt x="3702051" y="2262014"/>
                  </a:lnTo>
                  <a:cubicBezTo>
                    <a:pt x="3702686" y="2250166"/>
                    <a:pt x="3703322" y="2238319"/>
                    <a:pt x="3703957" y="2226471"/>
                  </a:cubicBezTo>
                  <a:lnTo>
                    <a:pt x="3675047" y="2201079"/>
                  </a:lnTo>
                  <a:lnTo>
                    <a:pt x="3674729" y="2184258"/>
                  </a:lnTo>
                  <a:lnTo>
                    <a:pt x="3688390" y="2153791"/>
                  </a:lnTo>
                  <a:lnTo>
                    <a:pt x="3681718" y="2126176"/>
                  </a:lnTo>
                  <a:lnTo>
                    <a:pt x="3675364" y="2132525"/>
                  </a:lnTo>
                  <a:lnTo>
                    <a:pt x="3665833" y="2128717"/>
                  </a:lnTo>
                  <a:lnTo>
                    <a:pt x="3668693" y="2095708"/>
                  </a:lnTo>
                  <a:lnTo>
                    <a:pt x="3661068" y="2067465"/>
                  </a:lnTo>
                  <a:lnTo>
                    <a:pt x="3670281" y="2027488"/>
                  </a:lnTo>
                  <a:lnTo>
                    <a:pt x="3687119" y="2023045"/>
                  </a:lnTo>
                  <a:lnTo>
                    <a:pt x="3701733" y="1999556"/>
                  </a:lnTo>
                  <a:lnTo>
                    <a:pt x="3716665" y="1992256"/>
                  </a:lnTo>
                  <a:lnTo>
                    <a:pt x="3702686" y="1976706"/>
                  </a:lnTo>
                  <a:lnTo>
                    <a:pt x="3709676" y="1961792"/>
                  </a:lnTo>
                  <a:lnTo>
                    <a:pt x="3723655" y="1952272"/>
                  </a:lnTo>
                  <a:lnTo>
                    <a:pt x="3740493" y="1964647"/>
                  </a:lnTo>
                  <a:lnTo>
                    <a:pt x="3732232" y="1946877"/>
                  </a:lnTo>
                  <a:lnTo>
                    <a:pt x="3752248" y="1956080"/>
                  </a:lnTo>
                  <a:lnTo>
                    <a:pt x="3750341" y="1966869"/>
                  </a:lnTo>
                  <a:lnTo>
                    <a:pt x="3767815" y="1951955"/>
                  </a:lnTo>
                  <a:lnTo>
                    <a:pt x="3779570" y="1938309"/>
                  </a:lnTo>
                  <a:lnTo>
                    <a:pt x="3793231" y="1933549"/>
                  </a:lnTo>
                  <a:lnTo>
                    <a:pt x="3783382" y="1907526"/>
                  </a:lnTo>
                  <a:lnTo>
                    <a:pt x="3783382" y="1889437"/>
                  </a:lnTo>
                  <a:lnTo>
                    <a:pt x="3800538" y="1903083"/>
                  </a:lnTo>
                  <a:lnTo>
                    <a:pt x="3800220" y="1880866"/>
                  </a:lnTo>
                  <a:lnTo>
                    <a:pt x="3824365" y="1856429"/>
                  </a:lnTo>
                  <a:lnTo>
                    <a:pt x="3834849" y="1857380"/>
                  </a:lnTo>
                  <a:lnTo>
                    <a:pt x="3844380" y="1837386"/>
                  </a:lnTo>
                  <a:lnTo>
                    <a:pt x="3852958" y="1834212"/>
                  </a:lnTo>
                  <a:lnTo>
                    <a:pt x="3860901" y="1820246"/>
                  </a:lnTo>
                  <a:lnTo>
                    <a:pt x="3871702" y="1820246"/>
                  </a:lnTo>
                  <a:lnTo>
                    <a:pt x="3885999" y="1799300"/>
                  </a:lnTo>
                  <a:lnTo>
                    <a:pt x="3890447" y="1772641"/>
                  </a:lnTo>
                  <a:lnTo>
                    <a:pt x="3900931" y="1778037"/>
                  </a:lnTo>
                  <a:lnTo>
                    <a:pt x="3911097" y="1757726"/>
                  </a:lnTo>
                  <a:lnTo>
                    <a:pt x="3930477" y="1745031"/>
                  </a:lnTo>
                  <a:lnTo>
                    <a:pt x="3934289" y="1728211"/>
                  </a:lnTo>
                  <a:lnTo>
                    <a:pt x="3947950" y="1720594"/>
                  </a:lnTo>
                  <a:lnTo>
                    <a:pt x="3944773" y="1706947"/>
                  </a:lnTo>
                  <a:lnTo>
                    <a:pt x="3964788" y="1684730"/>
                  </a:lnTo>
                  <a:lnTo>
                    <a:pt x="3993699" y="1633635"/>
                  </a:lnTo>
                  <a:lnTo>
                    <a:pt x="4000688" y="1602214"/>
                  </a:lnTo>
                  <a:lnTo>
                    <a:pt x="4016891" y="1605070"/>
                  </a:lnTo>
                  <a:lnTo>
                    <a:pt x="4030552" y="1589202"/>
                  </a:lnTo>
                  <a:lnTo>
                    <a:pt x="4050885" y="1586029"/>
                  </a:lnTo>
                  <a:lnTo>
                    <a:pt x="4057239" y="1589837"/>
                  </a:lnTo>
                  <a:lnTo>
                    <a:pt x="4067723" y="1608878"/>
                  </a:lnTo>
                  <a:lnTo>
                    <a:pt x="4073124" y="1610149"/>
                  </a:lnTo>
                  <a:lnTo>
                    <a:pt x="4070900" y="1601579"/>
                  </a:lnTo>
                  <a:cubicBezTo>
                    <a:pt x="4071112" y="1594491"/>
                    <a:pt x="4071323" y="1587403"/>
                    <a:pt x="4071535" y="1580315"/>
                  </a:cubicBezTo>
                  <a:lnTo>
                    <a:pt x="4056603" y="1562543"/>
                  </a:lnTo>
                  <a:cubicBezTo>
                    <a:pt x="4056285" y="1558734"/>
                    <a:pt x="4055968" y="1554926"/>
                    <a:pt x="4055650" y="1551117"/>
                  </a:cubicBezTo>
                  <a:lnTo>
                    <a:pt x="4061051" y="1549848"/>
                  </a:lnTo>
                  <a:lnTo>
                    <a:pt x="4071535" y="1563813"/>
                  </a:lnTo>
                  <a:lnTo>
                    <a:pt x="4083290" y="1563495"/>
                  </a:lnTo>
                  <a:lnTo>
                    <a:pt x="4086149" y="1553656"/>
                  </a:lnTo>
                  <a:lnTo>
                    <a:pt x="4071217" y="1530806"/>
                  </a:lnTo>
                  <a:cubicBezTo>
                    <a:pt x="4071111" y="1521708"/>
                    <a:pt x="4071006" y="1512610"/>
                    <a:pt x="4070900" y="1503512"/>
                  </a:cubicBezTo>
                  <a:lnTo>
                    <a:pt x="4082655" y="1489865"/>
                  </a:lnTo>
                  <a:lnTo>
                    <a:pt x="4076936" y="1468601"/>
                  </a:lnTo>
                  <a:lnTo>
                    <a:pt x="4048343" y="1449877"/>
                  </a:lnTo>
                  <a:lnTo>
                    <a:pt x="4045801" y="1420361"/>
                  </a:lnTo>
                  <a:lnTo>
                    <a:pt x="4029916" y="1417505"/>
                  </a:lnTo>
                  <a:lnTo>
                    <a:pt x="4012761" y="1400684"/>
                  </a:lnTo>
                  <a:lnTo>
                    <a:pt x="4003865" y="1361648"/>
                  </a:lnTo>
                  <a:lnTo>
                    <a:pt x="3991157" y="1369582"/>
                  </a:lnTo>
                  <a:lnTo>
                    <a:pt x="3980038" y="1379104"/>
                  </a:lnTo>
                  <a:lnTo>
                    <a:pt x="3962882" y="1368630"/>
                  </a:lnTo>
                  <a:lnTo>
                    <a:pt x="3959387" y="1359427"/>
                  </a:lnTo>
                  <a:lnTo>
                    <a:pt x="3959188" y="1359168"/>
                  </a:lnTo>
                  <a:lnTo>
                    <a:pt x="3952201" y="1362344"/>
                  </a:lnTo>
                  <a:lnTo>
                    <a:pt x="3941403" y="1376002"/>
                  </a:lnTo>
                  <a:lnTo>
                    <a:pt x="3915044" y="1360439"/>
                  </a:lnTo>
                  <a:lnTo>
                    <a:pt x="3881063" y="1366791"/>
                  </a:lnTo>
                  <a:lnTo>
                    <a:pt x="3869312" y="1362979"/>
                  </a:lnTo>
                  <a:lnTo>
                    <a:pt x="3854704" y="1387435"/>
                  </a:lnTo>
                  <a:lnTo>
                    <a:pt x="3828344" y="1376954"/>
                  </a:lnTo>
                  <a:lnTo>
                    <a:pt x="3828344" y="1360121"/>
                  </a:lnTo>
                  <a:lnTo>
                    <a:pt x="3818817" y="1354721"/>
                  </a:lnTo>
                  <a:lnTo>
                    <a:pt x="3804843" y="1381400"/>
                  </a:lnTo>
                  <a:lnTo>
                    <a:pt x="3788964" y="1355040"/>
                  </a:lnTo>
                  <a:lnTo>
                    <a:pt x="3780390" y="1364568"/>
                  </a:lnTo>
                  <a:lnTo>
                    <a:pt x="3782930" y="1385847"/>
                  </a:lnTo>
                  <a:lnTo>
                    <a:pt x="3774356" y="1395375"/>
                  </a:lnTo>
                  <a:lnTo>
                    <a:pt x="3763240" y="1413479"/>
                  </a:lnTo>
                  <a:lnTo>
                    <a:pt x="3727036" y="1400138"/>
                  </a:lnTo>
                  <a:lnTo>
                    <a:pt x="3760064" y="1424912"/>
                  </a:lnTo>
                  <a:lnTo>
                    <a:pt x="3753713" y="1435393"/>
                  </a:lnTo>
                  <a:lnTo>
                    <a:pt x="3735611" y="1437934"/>
                  </a:lnTo>
                  <a:lnTo>
                    <a:pt x="3746408" y="1462072"/>
                  </a:lnTo>
                  <a:lnTo>
                    <a:pt x="3731800" y="1465249"/>
                  </a:lnTo>
                  <a:lnTo>
                    <a:pt x="3714650" y="1451909"/>
                  </a:lnTo>
                  <a:lnTo>
                    <a:pt x="3708616" y="1472871"/>
                  </a:lnTo>
                  <a:lnTo>
                    <a:pt x="3682257" y="1485893"/>
                  </a:lnTo>
                  <a:lnTo>
                    <a:pt x="3708934" y="1518288"/>
                  </a:lnTo>
                  <a:lnTo>
                    <a:pt x="3705123" y="1556084"/>
                  </a:lnTo>
                  <a:lnTo>
                    <a:pt x="3694643" y="1561483"/>
                  </a:lnTo>
                  <a:lnTo>
                    <a:pt x="3684798" y="1576411"/>
                  </a:lnTo>
                  <a:lnTo>
                    <a:pt x="3671459" y="1575775"/>
                  </a:lnTo>
                  <a:lnTo>
                    <a:pt x="3657803" y="1604995"/>
                  </a:lnTo>
                  <a:lnTo>
                    <a:pt x="3676223" y="1623099"/>
                  </a:lnTo>
                  <a:lnTo>
                    <a:pt x="3670824" y="1633580"/>
                  </a:lnTo>
                  <a:lnTo>
                    <a:pt x="3659074" y="1627227"/>
                  </a:lnTo>
                  <a:lnTo>
                    <a:pt x="3678446" y="1657718"/>
                  </a:lnTo>
                  <a:lnTo>
                    <a:pt x="3698771" y="1661529"/>
                  </a:lnTo>
                  <a:lnTo>
                    <a:pt x="3700994" y="1676457"/>
                  </a:lnTo>
                  <a:lnTo>
                    <a:pt x="3693372" y="1683761"/>
                  </a:lnTo>
                  <a:lnTo>
                    <a:pt x="3693372" y="1695513"/>
                  </a:lnTo>
                  <a:lnTo>
                    <a:pt x="3710522" y="1688843"/>
                  </a:lnTo>
                  <a:lnTo>
                    <a:pt x="3714650" y="1694243"/>
                  </a:lnTo>
                  <a:lnTo>
                    <a:pt x="3704488" y="1702501"/>
                  </a:lnTo>
                  <a:lnTo>
                    <a:pt x="3694960" y="1705995"/>
                  </a:lnTo>
                  <a:lnTo>
                    <a:pt x="3682257" y="1708218"/>
                  </a:lnTo>
                  <a:lnTo>
                    <a:pt x="3671777" y="1729497"/>
                  </a:lnTo>
                  <a:lnTo>
                    <a:pt x="3652087" y="1779996"/>
                  </a:lnTo>
                  <a:lnTo>
                    <a:pt x="3576820" y="1860986"/>
                  </a:lnTo>
                  <a:lnTo>
                    <a:pt x="3567928" y="1845105"/>
                  </a:lnTo>
                  <a:lnTo>
                    <a:pt x="3546015" y="1867657"/>
                  </a:lnTo>
                  <a:cubicBezTo>
                    <a:pt x="3545697" y="1874327"/>
                    <a:pt x="3545380" y="1880998"/>
                    <a:pt x="3545062" y="1887668"/>
                  </a:cubicBezTo>
                  <a:lnTo>
                    <a:pt x="3531406" y="1901641"/>
                  </a:lnTo>
                  <a:lnTo>
                    <a:pt x="3510128" y="1879726"/>
                  </a:lnTo>
                  <a:lnTo>
                    <a:pt x="3503776" y="1895608"/>
                  </a:lnTo>
                  <a:lnTo>
                    <a:pt x="3498377" y="1891162"/>
                  </a:lnTo>
                  <a:lnTo>
                    <a:pt x="3488850" y="1898783"/>
                  </a:lnTo>
                  <a:lnTo>
                    <a:pt x="3484086" y="1927049"/>
                  </a:lnTo>
                  <a:lnTo>
                    <a:pt x="3467254" y="1937846"/>
                  </a:lnTo>
                  <a:lnTo>
                    <a:pt x="3438672" y="1937846"/>
                  </a:lnTo>
                  <a:lnTo>
                    <a:pt x="3429462" y="1971827"/>
                  </a:lnTo>
                  <a:lnTo>
                    <a:pt x="3416759" y="1980402"/>
                  </a:lnTo>
                  <a:lnTo>
                    <a:pt x="3401198" y="2000727"/>
                  </a:lnTo>
                  <a:lnTo>
                    <a:pt x="3407549" y="2019785"/>
                  </a:lnTo>
                  <a:lnTo>
                    <a:pt x="3399292" y="2032491"/>
                  </a:lnTo>
                  <a:lnTo>
                    <a:pt x="3382460" y="2026138"/>
                  </a:lnTo>
                  <a:lnTo>
                    <a:pt x="3379284" y="2046137"/>
                  </a:lnTo>
                  <a:lnTo>
                    <a:pt x="3369757" y="2047409"/>
                  </a:lnTo>
                  <a:lnTo>
                    <a:pt x="3368487" y="2035657"/>
                  </a:lnTo>
                  <a:lnTo>
                    <a:pt x="3358959" y="2035031"/>
                  </a:lnTo>
                  <a:lnTo>
                    <a:pt x="3346256" y="2020103"/>
                  </a:lnTo>
                  <a:lnTo>
                    <a:pt x="3350702" y="2042326"/>
                  </a:lnTo>
                  <a:lnTo>
                    <a:pt x="3359277" y="2063286"/>
                  </a:lnTo>
                  <a:lnTo>
                    <a:pt x="3352290" y="2095679"/>
                  </a:lnTo>
                  <a:lnTo>
                    <a:pt x="3334188" y="2104571"/>
                  </a:lnTo>
                  <a:lnTo>
                    <a:pt x="3326248" y="2118549"/>
                  </a:lnTo>
                  <a:lnTo>
                    <a:pt x="3308781" y="2102349"/>
                  </a:lnTo>
                  <a:lnTo>
                    <a:pt x="3299572" y="2113148"/>
                  </a:lnTo>
                  <a:lnTo>
                    <a:pt x="3301795" y="2136336"/>
                  </a:lnTo>
                  <a:lnTo>
                    <a:pt x="3327201" y="2150945"/>
                  </a:lnTo>
                  <a:cubicBezTo>
                    <a:pt x="3326989" y="2156662"/>
                    <a:pt x="3326778" y="2162379"/>
                    <a:pt x="3326566" y="2168096"/>
                  </a:cubicBezTo>
                  <a:lnTo>
                    <a:pt x="3313863" y="2182708"/>
                  </a:lnTo>
                  <a:lnTo>
                    <a:pt x="3304653" y="2213199"/>
                  </a:lnTo>
                  <a:lnTo>
                    <a:pt x="3297349" y="2224950"/>
                  </a:lnTo>
                  <a:lnTo>
                    <a:pt x="3303700" y="2239878"/>
                  </a:lnTo>
                  <a:lnTo>
                    <a:pt x="3303700" y="2260838"/>
                  </a:lnTo>
                  <a:lnTo>
                    <a:pt x="3315768" y="2269099"/>
                  </a:lnTo>
                  <a:lnTo>
                    <a:pt x="3311640" y="2280851"/>
                  </a:lnTo>
                  <a:lnTo>
                    <a:pt x="3304335" y="2265921"/>
                  </a:lnTo>
                  <a:lnTo>
                    <a:pt x="3280834" y="2265288"/>
                  </a:lnTo>
                  <a:cubicBezTo>
                    <a:pt x="3281258" y="2283921"/>
                    <a:pt x="3281681" y="2302554"/>
                    <a:pt x="3282105" y="2321187"/>
                  </a:cubicBezTo>
                  <a:lnTo>
                    <a:pt x="3290044" y="2339928"/>
                  </a:lnTo>
                  <a:lnTo>
                    <a:pt x="3280517" y="2351672"/>
                  </a:lnTo>
                  <a:lnTo>
                    <a:pt x="3293538" y="2394871"/>
                  </a:lnTo>
                  <a:lnTo>
                    <a:pt x="3286233" y="2412969"/>
                  </a:lnTo>
                  <a:lnTo>
                    <a:pt x="3305606" y="2448552"/>
                  </a:lnTo>
                  <a:lnTo>
                    <a:pt x="3306876" y="2458715"/>
                  </a:lnTo>
                  <a:lnTo>
                    <a:pt x="3290044" y="2459350"/>
                  </a:lnTo>
                  <a:lnTo>
                    <a:pt x="3285916" y="2469829"/>
                  </a:lnTo>
                  <a:lnTo>
                    <a:pt x="3305923" y="2474908"/>
                  </a:lnTo>
                  <a:lnTo>
                    <a:pt x="3300524" y="2492694"/>
                  </a:lnTo>
                  <a:lnTo>
                    <a:pt x="3306241" y="2501270"/>
                  </a:lnTo>
                  <a:lnTo>
                    <a:pt x="3317674" y="2484436"/>
                  </a:lnTo>
                  <a:lnTo>
                    <a:pt x="3328154" y="2477450"/>
                  </a:lnTo>
                  <a:lnTo>
                    <a:pt x="3340857" y="2495552"/>
                  </a:lnTo>
                  <a:lnTo>
                    <a:pt x="3355783" y="2490468"/>
                  </a:lnTo>
                  <a:lnTo>
                    <a:pt x="3365311" y="2502854"/>
                  </a:lnTo>
                  <a:lnTo>
                    <a:pt x="3383413" y="2519375"/>
                  </a:lnTo>
                  <a:lnTo>
                    <a:pt x="3390082" y="2533030"/>
                  </a:lnTo>
                  <a:lnTo>
                    <a:pt x="3401833" y="2529855"/>
                  </a:lnTo>
                  <a:lnTo>
                    <a:pt x="3408184" y="2535889"/>
                  </a:lnTo>
                  <a:lnTo>
                    <a:pt x="3414536" y="2547640"/>
                  </a:lnTo>
                  <a:lnTo>
                    <a:pt x="3404056" y="2554944"/>
                  </a:lnTo>
                  <a:lnTo>
                    <a:pt x="3411360" y="2563519"/>
                  </a:lnTo>
                  <a:lnTo>
                    <a:pt x="3432638" y="2574950"/>
                  </a:lnTo>
                  <a:lnTo>
                    <a:pt x="3442483" y="2593690"/>
                  </a:lnTo>
                  <a:lnTo>
                    <a:pt x="3448200" y="2629264"/>
                  </a:lnTo>
                  <a:lnTo>
                    <a:pt x="3440895" y="2640062"/>
                  </a:lnTo>
                  <a:lnTo>
                    <a:pt x="3445024" y="2649591"/>
                  </a:lnTo>
                  <a:lnTo>
                    <a:pt x="3433591" y="2663247"/>
                  </a:lnTo>
                  <a:lnTo>
                    <a:pt x="3429462" y="2674998"/>
                  </a:lnTo>
                  <a:lnTo>
                    <a:pt x="3405326" y="2690880"/>
                  </a:lnTo>
                  <a:lnTo>
                    <a:pt x="3380872" y="2699772"/>
                  </a:lnTo>
                  <a:lnTo>
                    <a:pt x="3372615" y="2697548"/>
                  </a:lnTo>
                  <a:lnTo>
                    <a:pt x="3361182" y="2712475"/>
                  </a:lnTo>
                  <a:lnTo>
                    <a:pt x="3352290" y="2706124"/>
                  </a:lnTo>
                  <a:lnTo>
                    <a:pt x="3351972" y="2658801"/>
                  </a:lnTo>
                  <a:lnTo>
                    <a:pt x="3336093" y="2656896"/>
                  </a:lnTo>
                  <a:lnTo>
                    <a:pt x="3317991" y="2636251"/>
                  </a:lnTo>
                  <a:lnTo>
                    <a:pt x="3311640" y="2649591"/>
                  </a:lnTo>
                  <a:lnTo>
                    <a:pt x="3338634" y="2676905"/>
                  </a:lnTo>
                  <a:lnTo>
                    <a:pt x="3342763" y="2698183"/>
                  </a:lnTo>
                  <a:lnTo>
                    <a:pt x="3334506" y="2708664"/>
                  </a:lnTo>
                  <a:lnTo>
                    <a:pt x="3330377" y="2702315"/>
                  </a:lnTo>
                  <a:lnTo>
                    <a:pt x="3303383" y="2671824"/>
                  </a:lnTo>
                  <a:lnTo>
                    <a:pt x="3311322" y="2696279"/>
                  </a:lnTo>
                  <a:lnTo>
                    <a:pt x="3300524" y="2698501"/>
                  </a:lnTo>
                  <a:lnTo>
                    <a:pt x="3272577" y="2674366"/>
                  </a:lnTo>
                  <a:lnTo>
                    <a:pt x="3251934" y="2684845"/>
                  </a:lnTo>
                  <a:lnTo>
                    <a:pt x="3231609" y="2677858"/>
                  </a:lnTo>
                  <a:lnTo>
                    <a:pt x="3228433" y="2691833"/>
                  </a:lnTo>
                  <a:lnTo>
                    <a:pt x="3195405" y="2684527"/>
                  </a:lnTo>
                  <a:lnTo>
                    <a:pt x="3179843" y="2692150"/>
                  </a:lnTo>
                  <a:lnTo>
                    <a:pt x="3196993" y="2705488"/>
                  </a:lnTo>
                  <a:lnTo>
                    <a:pt x="3237008" y="2701043"/>
                  </a:lnTo>
                  <a:lnTo>
                    <a:pt x="3247488" y="2695643"/>
                  </a:lnTo>
                  <a:lnTo>
                    <a:pt x="3257016" y="2707394"/>
                  </a:lnTo>
                  <a:lnTo>
                    <a:pt x="3280517" y="2717556"/>
                  </a:lnTo>
                  <a:lnTo>
                    <a:pt x="3284645" y="2705806"/>
                  </a:lnTo>
                  <a:lnTo>
                    <a:pt x="3293220" y="2720734"/>
                  </a:lnTo>
                  <a:lnTo>
                    <a:pt x="3289409" y="2735344"/>
                  </a:lnTo>
                  <a:lnTo>
                    <a:pt x="3297666" y="2743602"/>
                  </a:lnTo>
                  <a:lnTo>
                    <a:pt x="3308464" y="2732167"/>
                  </a:lnTo>
                  <a:lnTo>
                    <a:pt x="3338952" y="2737884"/>
                  </a:lnTo>
                  <a:lnTo>
                    <a:pt x="3361182" y="2733755"/>
                  </a:lnTo>
                  <a:lnTo>
                    <a:pt x="3380237" y="2723910"/>
                  </a:lnTo>
                  <a:lnTo>
                    <a:pt x="3392940" y="2732485"/>
                  </a:lnTo>
                  <a:lnTo>
                    <a:pt x="3391035" y="2745190"/>
                  </a:lnTo>
                  <a:lnTo>
                    <a:pt x="3398339" y="2753129"/>
                  </a:lnTo>
                  <a:lnTo>
                    <a:pt x="3411360" y="2767104"/>
                  </a:lnTo>
                  <a:lnTo>
                    <a:pt x="3411360" y="2775043"/>
                  </a:lnTo>
                  <a:lnTo>
                    <a:pt x="3405009" y="2786794"/>
                  </a:lnTo>
                  <a:lnTo>
                    <a:pt x="3396434" y="2782031"/>
                  </a:lnTo>
                  <a:lnTo>
                    <a:pt x="3385954" y="2773455"/>
                  </a:lnTo>
                  <a:lnTo>
                    <a:pt x="3390082" y="2764880"/>
                  </a:lnTo>
                  <a:lnTo>
                    <a:pt x="3384366" y="2753764"/>
                  </a:lnTo>
                  <a:lnTo>
                    <a:pt x="3380555" y="2772502"/>
                  </a:lnTo>
                  <a:lnTo>
                    <a:pt x="3370075" y="2775678"/>
                  </a:lnTo>
                  <a:lnTo>
                    <a:pt x="3363088" y="2799814"/>
                  </a:lnTo>
                  <a:lnTo>
                    <a:pt x="3346891" y="2801402"/>
                  </a:lnTo>
                  <a:lnTo>
                    <a:pt x="3344986" y="2785525"/>
                  </a:lnTo>
                  <a:lnTo>
                    <a:pt x="3337046" y="2777904"/>
                  </a:lnTo>
                  <a:lnTo>
                    <a:pt x="3329107" y="2802355"/>
                  </a:lnTo>
                  <a:lnTo>
                    <a:pt x="3309099" y="2823640"/>
                  </a:lnTo>
                  <a:lnTo>
                    <a:pt x="3280517" y="2828405"/>
                  </a:lnTo>
                  <a:cubicBezTo>
                    <a:pt x="3280305" y="2833909"/>
                    <a:pt x="3280094" y="2839413"/>
                    <a:pt x="3279882" y="2844917"/>
                  </a:cubicBezTo>
                  <a:lnTo>
                    <a:pt x="3262732" y="2853812"/>
                  </a:lnTo>
                  <a:lnTo>
                    <a:pt x="3207473" y="2844601"/>
                  </a:lnTo>
                  <a:lnTo>
                    <a:pt x="3193182" y="2851905"/>
                  </a:lnTo>
                  <a:lnTo>
                    <a:pt x="3204615" y="2865880"/>
                  </a:lnTo>
                  <a:lnTo>
                    <a:pt x="3250029" y="2864292"/>
                  </a:lnTo>
                  <a:lnTo>
                    <a:pt x="3257968" y="2884298"/>
                  </a:lnTo>
                  <a:lnTo>
                    <a:pt x="3247171" y="2891602"/>
                  </a:lnTo>
                  <a:lnTo>
                    <a:pt x="3222717" y="2881440"/>
                  </a:lnTo>
                  <a:lnTo>
                    <a:pt x="3221764" y="2888744"/>
                  </a:lnTo>
                  <a:lnTo>
                    <a:pt x="3210014" y="2894461"/>
                  </a:lnTo>
                  <a:lnTo>
                    <a:pt x="3195087" y="2897319"/>
                  </a:lnTo>
                  <a:lnTo>
                    <a:pt x="3184607" y="2891602"/>
                  </a:lnTo>
                  <a:lnTo>
                    <a:pt x="3176032" y="2895731"/>
                  </a:lnTo>
                  <a:lnTo>
                    <a:pt x="3178891" y="2903354"/>
                  </a:lnTo>
                  <a:lnTo>
                    <a:pt x="3189053" y="2912884"/>
                  </a:lnTo>
                  <a:lnTo>
                    <a:pt x="3200169" y="2910024"/>
                  </a:lnTo>
                  <a:lnTo>
                    <a:pt x="3207155" y="2911295"/>
                  </a:lnTo>
                  <a:lnTo>
                    <a:pt x="3213507" y="2921142"/>
                  </a:lnTo>
                  <a:lnTo>
                    <a:pt x="3219541" y="2924316"/>
                  </a:lnTo>
                  <a:lnTo>
                    <a:pt x="3223034" y="2920189"/>
                  </a:lnTo>
                  <a:lnTo>
                    <a:pt x="3219859" y="2909707"/>
                  </a:lnTo>
                  <a:lnTo>
                    <a:pt x="3216048" y="2903038"/>
                  </a:lnTo>
                  <a:lnTo>
                    <a:pt x="3221447" y="2895731"/>
                  </a:lnTo>
                  <a:cubicBezTo>
                    <a:pt x="3221553" y="2893402"/>
                    <a:pt x="3221658" y="2891073"/>
                    <a:pt x="3221764" y="2888744"/>
                  </a:cubicBezTo>
                  <a:lnTo>
                    <a:pt x="3253840" y="2909707"/>
                  </a:lnTo>
                  <a:lnTo>
                    <a:pt x="3257016" y="2929395"/>
                  </a:lnTo>
                  <a:lnTo>
                    <a:pt x="3243360" y="2931935"/>
                  </a:lnTo>
                  <a:lnTo>
                    <a:pt x="3250982" y="2947504"/>
                  </a:lnTo>
                  <a:lnTo>
                    <a:pt x="3239549" y="2962430"/>
                  </a:lnTo>
                  <a:lnTo>
                    <a:pt x="3252252" y="2975770"/>
                  </a:lnTo>
                  <a:lnTo>
                    <a:pt x="3240819" y="2987839"/>
                  </a:lnTo>
                  <a:lnTo>
                    <a:pt x="3227163" y="2976087"/>
                  </a:lnTo>
                  <a:lnTo>
                    <a:pt x="3220811" y="2995144"/>
                  </a:lnTo>
                  <a:lnTo>
                    <a:pt x="3241772" y="3009753"/>
                  </a:lnTo>
                  <a:lnTo>
                    <a:pt x="3246536" y="3023727"/>
                  </a:lnTo>
                  <a:lnTo>
                    <a:pt x="3232562" y="3038337"/>
                  </a:lnTo>
                  <a:lnTo>
                    <a:pt x="3243360" y="3047547"/>
                  </a:lnTo>
                  <a:cubicBezTo>
                    <a:pt x="3243148" y="3054322"/>
                    <a:pt x="3242937" y="3061098"/>
                    <a:pt x="3242725" y="3067873"/>
                  </a:cubicBezTo>
                  <a:lnTo>
                    <a:pt x="3223352" y="3086930"/>
                  </a:lnTo>
                  <a:cubicBezTo>
                    <a:pt x="3223140" y="3091906"/>
                    <a:pt x="3222929" y="3096881"/>
                    <a:pt x="3222717" y="3101857"/>
                  </a:cubicBezTo>
                  <a:lnTo>
                    <a:pt x="3229069" y="3125994"/>
                  </a:lnTo>
                  <a:lnTo>
                    <a:pt x="3217953" y="3149179"/>
                  </a:lnTo>
                  <a:lnTo>
                    <a:pt x="3218271" y="3179668"/>
                  </a:lnTo>
                  <a:lnTo>
                    <a:pt x="3203662" y="3231756"/>
                  </a:lnTo>
                  <a:lnTo>
                    <a:pt x="3173492" y="3297185"/>
                  </a:lnTo>
                  <a:lnTo>
                    <a:pt x="3148085" y="3285752"/>
                  </a:lnTo>
                  <a:lnTo>
                    <a:pt x="3114422" y="3290515"/>
                  </a:lnTo>
                  <a:lnTo>
                    <a:pt x="3104577" y="3278763"/>
                  </a:lnTo>
                  <a:lnTo>
                    <a:pt x="3065832" y="3286386"/>
                  </a:lnTo>
                  <a:lnTo>
                    <a:pt x="3055352" y="3310842"/>
                  </a:lnTo>
                  <a:lnTo>
                    <a:pt x="3036297" y="3305761"/>
                  </a:lnTo>
                  <a:lnTo>
                    <a:pt x="3032168" y="3332122"/>
                  </a:lnTo>
                  <a:lnTo>
                    <a:pt x="3008985" y="3359754"/>
                  </a:lnTo>
                  <a:lnTo>
                    <a:pt x="3025499" y="3391193"/>
                  </a:lnTo>
                  <a:lnTo>
                    <a:pt x="3022641" y="3416601"/>
                  </a:lnTo>
                  <a:lnTo>
                    <a:pt x="3009620" y="3418824"/>
                  </a:lnTo>
                  <a:lnTo>
                    <a:pt x="2977862" y="3411837"/>
                  </a:lnTo>
                  <a:lnTo>
                    <a:pt x="2930542" y="3432164"/>
                  </a:lnTo>
                  <a:lnTo>
                    <a:pt x="2918792" y="3423906"/>
                  </a:lnTo>
                  <a:lnTo>
                    <a:pt x="2882588" y="3426447"/>
                  </a:lnTo>
                  <a:cubicBezTo>
                    <a:pt x="2883011" y="3420413"/>
                    <a:pt x="2883435" y="3414378"/>
                    <a:pt x="2883858" y="3408344"/>
                  </a:cubicBezTo>
                  <a:lnTo>
                    <a:pt x="2899419" y="3403897"/>
                  </a:lnTo>
                  <a:lnTo>
                    <a:pt x="2893068" y="3392463"/>
                  </a:lnTo>
                  <a:lnTo>
                    <a:pt x="2903230" y="3368330"/>
                  </a:lnTo>
                  <a:lnTo>
                    <a:pt x="2852100" y="3293691"/>
                  </a:lnTo>
                  <a:lnTo>
                    <a:pt x="2857181" y="3281306"/>
                  </a:lnTo>
                  <a:lnTo>
                    <a:pt x="2867979" y="3290515"/>
                  </a:lnTo>
                  <a:lnTo>
                    <a:pt x="2875283" y="3289244"/>
                  </a:lnTo>
                  <a:lnTo>
                    <a:pt x="2882270" y="3276541"/>
                  </a:lnTo>
                  <a:lnTo>
                    <a:pt x="2867661" y="3252402"/>
                  </a:lnTo>
                  <a:lnTo>
                    <a:pt x="2867661" y="3241921"/>
                  </a:lnTo>
                  <a:lnTo>
                    <a:pt x="2890527" y="3243826"/>
                  </a:lnTo>
                  <a:lnTo>
                    <a:pt x="2892750" y="3222863"/>
                  </a:lnTo>
                  <a:lnTo>
                    <a:pt x="2821930" y="3147590"/>
                  </a:lnTo>
                  <a:lnTo>
                    <a:pt x="2812084" y="3089788"/>
                  </a:lnTo>
                  <a:lnTo>
                    <a:pt x="2795888" y="3080260"/>
                  </a:lnTo>
                  <a:lnTo>
                    <a:pt x="2787313" y="3042465"/>
                  </a:lnTo>
                  <a:lnTo>
                    <a:pt x="2772387" y="3022457"/>
                  </a:lnTo>
                  <a:lnTo>
                    <a:pt x="2790171" y="3018328"/>
                  </a:lnTo>
                  <a:lnTo>
                    <a:pt x="2793347" y="3008801"/>
                  </a:lnTo>
                  <a:lnTo>
                    <a:pt x="2779374" y="2996097"/>
                  </a:lnTo>
                  <a:lnTo>
                    <a:pt x="2775245" y="2979263"/>
                  </a:lnTo>
                  <a:lnTo>
                    <a:pt x="2779056" y="2969736"/>
                  </a:lnTo>
                  <a:lnTo>
                    <a:pt x="2779056" y="2956077"/>
                  </a:lnTo>
                  <a:lnTo>
                    <a:pt x="2768576" y="2951632"/>
                  </a:lnTo>
                  <a:lnTo>
                    <a:pt x="2756825" y="2957348"/>
                  </a:lnTo>
                  <a:lnTo>
                    <a:pt x="2739676" y="2952267"/>
                  </a:lnTo>
                  <a:lnTo>
                    <a:pt x="2741899" y="2941467"/>
                  </a:lnTo>
                  <a:lnTo>
                    <a:pt x="2779691" y="2919236"/>
                  </a:lnTo>
                  <a:lnTo>
                    <a:pt x="2763812" y="2902720"/>
                  </a:lnTo>
                  <a:lnTo>
                    <a:pt x="2759684" y="2902720"/>
                  </a:lnTo>
                  <a:lnTo>
                    <a:pt x="2756190" y="2903038"/>
                  </a:lnTo>
                  <a:lnTo>
                    <a:pt x="2753332" y="2903672"/>
                  </a:lnTo>
                  <a:lnTo>
                    <a:pt x="2752379" y="2903989"/>
                  </a:lnTo>
                  <a:lnTo>
                    <a:pt x="2752062" y="2904623"/>
                  </a:lnTo>
                  <a:lnTo>
                    <a:pt x="2751426" y="2906529"/>
                  </a:lnTo>
                  <a:cubicBezTo>
                    <a:pt x="2751320" y="2907377"/>
                    <a:pt x="2751215" y="2908224"/>
                    <a:pt x="2751109" y="2909072"/>
                  </a:cubicBezTo>
                  <a:lnTo>
                    <a:pt x="2751109" y="2911930"/>
                  </a:lnTo>
                  <a:lnTo>
                    <a:pt x="2751109" y="2917011"/>
                  </a:lnTo>
                  <a:lnTo>
                    <a:pt x="2751109" y="2919236"/>
                  </a:lnTo>
                  <a:lnTo>
                    <a:pt x="2745710" y="2915423"/>
                  </a:lnTo>
                  <a:cubicBezTo>
                    <a:pt x="2746133" y="2909706"/>
                    <a:pt x="2746557" y="2903989"/>
                    <a:pt x="2746980" y="2898272"/>
                  </a:cubicBezTo>
                  <a:lnTo>
                    <a:pt x="2733642" y="2887156"/>
                  </a:lnTo>
                  <a:lnTo>
                    <a:pt x="2729513" y="2872231"/>
                  </a:lnTo>
                  <a:lnTo>
                    <a:pt x="2720621" y="2826815"/>
                  </a:lnTo>
                  <a:lnTo>
                    <a:pt x="2717763" y="2769962"/>
                  </a:lnTo>
                  <a:lnTo>
                    <a:pt x="2718432" y="2770111"/>
                  </a:lnTo>
                  <a:lnTo>
                    <a:pt x="2705803" y="2755583"/>
                  </a:lnTo>
                  <a:lnTo>
                    <a:pt x="2681365" y="2751773"/>
                  </a:lnTo>
                  <a:lnTo>
                    <a:pt x="2680413" y="2744153"/>
                  </a:lnTo>
                  <a:lnTo>
                    <a:pt x="2666449" y="2735898"/>
                  </a:lnTo>
                  <a:lnTo>
                    <a:pt x="2677874" y="2696847"/>
                  </a:lnTo>
                  <a:lnTo>
                    <a:pt x="2668353" y="2675893"/>
                  </a:lnTo>
                  <a:cubicBezTo>
                    <a:pt x="2668565" y="2666050"/>
                    <a:pt x="2668776" y="2656208"/>
                    <a:pt x="2668988" y="2646365"/>
                  </a:cubicBezTo>
                  <a:lnTo>
                    <a:pt x="2675335" y="2662240"/>
                  </a:lnTo>
                  <a:lnTo>
                    <a:pt x="2678509" y="2640968"/>
                  </a:lnTo>
                  <a:lnTo>
                    <a:pt x="2676288" y="2617791"/>
                  </a:lnTo>
                  <a:lnTo>
                    <a:pt x="2655976" y="2621282"/>
                  </a:lnTo>
                  <a:lnTo>
                    <a:pt x="2646771" y="2635889"/>
                  </a:lnTo>
                  <a:lnTo>
                    <a:pt x="2659784" y="2674939"/>
                  </a:lnTo>
                  <a:lnTo>
                    <a:pt x="2657879" y="2686687"/>
                  </a:lnTo>
                  <a:lnTo>
                    <a:pt x="2649310" y="2693036"/>
                  </a:lnTo>
                  <a:lnTo>
                    <a:pt x="2646136" y="2672717"/>
                  </a:lnTo>
                  <a:lnTo>
                    <a:pt x="2642962" y="2665414"/>
                  </a:lnTo>
                  <a:cubicBezTo>
                    <a:pt x="2643174" y="2662662"/>
                    <a:pt x="2643385" y="2659911"/>
                    <a:pt x="2643597" y="2657159"/>
                  </a:cubicBezTo>
                  <a:lnTo>
                    <a:pt x="2631854" y="2658430"/>
                  </a:lnTo>
                  <a:lnTo>
                    <a:pt x="2637567" y="2679067"/>
                  </a:lnTo>
                  <a:lnTo>
                    <a:pt x="2632489" y="2705737"/>
                  </a:lnTo>
                  <a:lnTo>
                    <a:pt x="2650579" y="2720341"/>
                  </a:lnTo>
                  <a:lnTo>
                    <a:pt x="2647722" y="2746693"/>
                  </a:lnTo>
                  <a:lnTo>
                    <a:pt x="2636298" y="2747963"/>
                  </a:lnTo>
                  <a:lnTo>
                    <a:pt x="2633124" y="2773998"/>
                  </a:lnTo>
                  <a:lnTo>
                    <a:pt x="2623920" y="2784475"/>
                  </a:lnTo>
                  <a:lnTo>
                    <a:pt x="2600434" y="2781934"/>
                  </a:lnTo>
                  <a:lnTo>
                    <a:pt x="2586787" y="2789236"/>
                  </a:lnTo>
                  <a:lnTo>
                    <a:pt x="2571870" y="2774633"/>
                  </a:lnTo>
                  <a:lnTo>
                    <a:pt x="2577583" y="2799714"/>
                  </a:lnTo>
                  <a:lnTo>
                    <a:pt x="2549970" y="2818130"/>
                  </a:lnTo>
                  <a:lnTo>
                    <a:pt x="2544893" y="2839084"/>
                  </a:lnTo>
                  <a:lnTo>
                    <a:pt x="2529023" y="2837179"/>
                  </a:lnTo>
                  <a:lnTo>
                    <a:pt x="2524898" y="2843846"/>
                  </a:lnTo>
                  <a:lnTo>
                    <a:pt x="2536322" y="2852736"/>
                  </a:lnTo>
                  <a:lnTo>
                    <a:pt x="2528389" y="2862578"/>
                  </a:lnTo>
                  <a:lnTo>
                    <a:pt x="2517598" y="2864483"/>
                  </a:lnTo>
                  <a:lnTo>
                    <a:pt x="2509981" y="2866389"/>
                  </a:lnTo>
                  <a:lnTo>
                    <a:pt x="2506807" y="2867023"/>
                  </a:lnTo>
                  <a:lnTo>
                    <a:pt x="2504903" y="2867975"/>
                  </a:lnTo>
                  <a:lnTo>
                    <a:pt x="2504268" y="2868928"/>
                  </a:lnTo>
                  <a:lnTo>
                    <a:pt x="2503952" y="2869563"/>
                  </a:lnTo>
                  <a:lnTo>
                    <a:pt x="2502999" y="2872103"/>
                  </a:lnTo>
                  <a:lnTo>
                    <a:pt x="2501730" y="2875277"/>
                  </a:lnTo>
                  <a:lnTo>
                    <a:pt x="2500777" y="2879088"/>
                  </a:lnTo>
                  <a:lnTo>
                    <a:pt x="2499190" y="2885437"/>
                  </a:lnTo>
                  <a:cubicBezTo>
                    <a:pt x="2499084" y="2886390"/>
                    <a:pt x="2498979" y="2887342"/>
                    <a:pt x="2498873" y="2888295"/>
                  </a:cubicBezTo>
                  <a:lnTo>
                    <a:pt x="2479196" y="2919092"/>
                  </a:lnTo>
                  <a:lnTo>
                    <a:pt x="2452536" y="2925442"/>
                  </a:lnTo>
                  <a:lnTo>
                    <a:pt x="2434445" y="2941316"/>
                  </a:lnTo>
                  <a:lnTo>
                    <a:pt x="2412546" y="2943856"/>
                  </a:lnTo>
                  <a:lnTo>
                    <a:pt x="2406199" y="2961954"/>
                  </a:lnTo>
                  <a:lnTo>
                    <a:pt x="2358910" y="2965446"/>
                  </a:lnTo>
                  <a:lnTo>
                    <a:pt x="2325902" y="2956239"/>
                  </a:lnTo>
                  <a:lnTo>
                    <a:pt x="2291942" y="2950206"/>
                  </a:lnTo>
                  <a:lnTo>
                    <a:pt x="2297020" y="2924807"/>
                  </a:lnTo>
                  <a:lnTo>
                    <a:pt x="2267822" y="2929252"/>
                  </a:lnTo>
                  <a:lnTo>
                    <a:pt x="2226879" y="2886389"/>
                  </a:lnTo>
                  <a:lnTo>
                    <a:pt x="2197364" y="2883216"/>
                  </a:lnTo>
                  <a:lnTo>
                    <a:pt x="2191016" y="2862578"/>
                  </a:lnTo>
                  <a:lnTo>
                    <a:pt x="2178955" y="2853371"/>
                  </a:lnTo>
                  <a:lnTo>
                    <a:pt x="2188477" y="2836226"/>
                  </a:lnTo>
                  <a:lnTo>
                    <a:pt x="2197681" y="2806700"/>
                  </a:lnTo>
                  <a:lnTo>
                    <a:pt x="2216723" y="2820034"/>
                  </a:lnTo>
                  <a:lnTo>
                    <a:pt x="2224022" y="2809240"/>
                  </a:lnTo>
                  <a:lnTo>
                    <a:pt x="2253857" y="2822891"/>
                  </a:lnTo>
                  <a:lnTo>
                    <a:pt x="2244334" y="2811462"/>
                  </a:lnTo>
                  <a:lnTo>
                    <a:pt x="2243066" y="2799714"/>
                  </a:lnTo>
                  <a:lnTo>
                    <a:pt x="2283373" y="2782569"/>
                  </a:lnTo>
                  <a:lnTo>
                    <a:pt x="2235450" y="2793365"/>
                  </a:lnTo>
                  <a:lnTo>
                    <a:pt x="2224976" y="2773679"/>
                  </a:lnTo>
                  <a:lnTo>
                    <a:pt x="2235132" y="2752408"/>
                  </a:lnTo>
                  <a:lnTo>
                    <a:pt x="2251001" y="2748280"/>
                  </a:lnTo>
                  <a:lnTo>
                    <a:pt x="2258618" y="2737486"/>
                  </a:lnTo>
                  <a:lnTo>
                    <a:pt x="2242432" y="2730184"/>
                  </a:lnTo>
                  <a:lnTo>
                    <a:pt x="2245287" y="2720658"/>
                  </a:lnTo>
                  <a:lnTo>
                    <a:pt x="2261156" y="2707958"/>
                  </a:lnTo>
                  <a:lnTo>
                    <a:pt x="2261156" y="2703514"/>
                  </a:lnTo>
                  <a:lnTo>
                    <a:pt x="2245287" y="2694307"/>
                  </a:lnTo>
                  <a:lnTo>
                    <a:pt x="2232909" y="2720024"/>
                  </a:lnTo>
                  <a:lnTo>
                    <a:pt x="2214502" y="2707641"/>
                  </a:lnTo>
                  <a:lnTo>
                    <a:pt x="2211646" y="2733675"/>
                  </a:lnTo>
                  <a:lnTo>
                    <a:pt x="2197998" y="2725421"/>
                  </a:lnTo>
                  <a:cubicBezTo>
                    <a:pt x="2197681" y="2720870"/>
                    <a:pt x="2197363" y="2716319"/>
                    <a:pt x="2197046" y="2711768"/>
                  </a:cubicBezTo>
                  <a:lnTo>
                    <a:pt x="2191333" y="2703196"/>
                  </a:lnTo>
                  <a:lnTo>
                    <a:pt x="2204980" y="2676845"/>
                  </a:lnTo>
                  <a:lnTo>
                    <a:pt x="2223072" y="2685099"/>
                  </a:lnTo>
                  <a:lnTo>
                    <a:pt x="2224976" y="2659700"/>
                  </a:lnTo>
                  <a:lnTo>
                    <a:pt x="2227833" y="2657478"/>
                  </a:lnTo>
                  <a:lnTo>
                    <a:pt x="2233862" y="2652715"/>
                  </a:lnTo>
                  <a:lnTo>
                    <a:pt x="2237035" y="2649540"/>
                  </a:lnTo>
                  <a:lnTo>
                    <a:pt x="2239257" y="2646683"/>
                  </a:lnTo>
                  <a:lnTo>
                    <a:pt x="2241161" y="2644460"/>
                  </a:lnTo>
                  <a:lnTo>
                    <a:pt x="2241479" y="2643508"/>
                  </a:lnTo>
                  <a:lnTo>
                    <a:pt x="2241479" y="2642873"/>
                  </a:lnTo>
                  <a:lnTo>
                    <a:pt x="2241479" y="2642555"/>
                  </a:lnTo>
                  <a:lnTo>
                    <a:pt x="2241798" y="2642555"/>
                  </a:lnTo>
                  <a:lnTo>
                    <a:pt x="2243702" y="2642873"/>
                  </a:lnTo>
                  <a:lnTo>
                    <a:pt x="2248461" y="2646048"/>
                  </a:lnTo>
                  <a:lnTo>
                    <a:pt x="2256713" y="2651127"/>
                  </a:lnTo>
                  <a:lnTo>
                    <a:pt x="2264966" y="2632078"/>
                  </a:lnTo>
                  <a:lnTo>
                    <a:pt x="2259571" y="2626999"/>
                  </a:lnTo>
                  <a:lnTo>
                    <a:pt x="2242432" y="2639698"/>
                  </a:lnTo>
                  <a:lnTo>
                    <a:pt x="2232909" y="2632395"/>
                  </a:lnTo>
                  <a:lnTo>
                    <a:pt x="2216406" y="2645095"/>
                  </a:lnTo>
                  <a:lnTo>
                    <a:pt x="2211646" y="2633665"/>
                  </a:lnTo>
                  <a:lnTo>
                    <a:pt x="2225609" y="2614615"/>
                  </a:lnTo>
                  <a:lnTo>
                    <a:pt x="2237035" y="2592073"/>
                  </a:lnTo>
                  <a:lnTo>
                    <a:pt x="2260205" y="2583819"/>
                  </a:lnTo>
                  <a:lnTo>
                    <a:pt x="2263060" y="2568896"/>
                  </a:lnTo>
                  <a:lnTo>
                    <a:pt x="2245287" y="2569214"/>
                  </a:lnTo>
                  <a:lnTo>
                    <a:pt x="2264013" y="2548576"/>
                  </a:lnTo>
                  <a:lnTo>
                    <a:pt x="2274486" y="2524764"/>
                  </a:lnTo>
                  <a:lnTo>
                    <a:pt x="2276390" y="2521589"/>
                  </a:lnTo>
                  <a:lnTo>
                    <a:pt x="2288133" y="2517779"/>
                  </a:lnTo>
                  <a:lnTo>
                    <a:pt x="2285278" y="2560324"/>
                  </a:lnTo>
                  <a:lnTo>
                    <a:pt x="2292893" y="2570485"/>
                  </a:lnTo>
                  <a:lnTo>
                    <a:pt x="2297656" y="2512700"/>
                  </a:lnTo>
                  <a:lnTo>
                    <a:pt x="2328123" y="2498726"/>
                  </a:lnTo>
                  <a:lnTo>
                    <a:pt x="2315429" y="2494594"/>
                  </a:lnTo>
                  <a:lnTo>
                    <a:pt x="2290038" y="2503489"/>
                  </a:lnTo>
                  <a:lnTo>
                    <a:pt x="2293212" y="2487610"/>
                  </a:lnTo>
                  <a:lnTo>
                    <a:pt x="2278612" y="2503489"/>
                  </a:lnTo>
                  <a:lnTo>
                    <a:pt x="2250048" y="2517144"/>
                  </a:lnTo>
                  <a:lnTo>
                    <a:pt x="2241798" y="2546990"/>
                  </a:lnTo>
                  <a:lnTo>
                    <a:pt x="2213550" y="2566039"/>
                  </a:lnTo>
                  <a:lnTo>
                    <a:pt x="2206249" y="2575564"/>
                  </a:lnTo>
                  <a:lnTo>
                    <a:pt x="2183715" y="2563182"/>
                  </a:lnTo>
                  <a:lnTo>
                    <a:pt x="2169117" y="2573658"/>
                  </a:lnTo>
                  <a:lnTo>
                    <a:pt x="2149756" y="2544449"/>
                  </a:lnTo>
                  <a:cubicBezTo>
                    <a:pt x="2149650" y="2541380"/>
                    <a:pt x="2149545" y="2538311"/>
                    <a:pt x="2149439" y="2535242"/>
                  </a:cubicBezTo>
                  <a:lnTo>
                    <a:pt x="2166578" y="2537146"/>
                  </a:lnTo>
                  <a:lnTo>
                    <a:pt x="2168800" y="2516191"/>
                  </a:lnTo>
                  <a:lnTo>
                    <a:pt x="2183399" y="2530480"/>
                  </a:lnTo>
                  <a:lnTo>
                    <a:pt x="2216088" y="2509202"/>
                  </a:lnTo>
                  <a:lnTo>
                    <a:pt x="2187842" y="2511428"/>
                  </a:lnTo>
                  <a:lnTo>
                    <a:pt x="2178955" y="2506347"/>
                  </a:lnTo>
                  <a:lnTo>
                    <a:pt x="2176734" y="2489517"/>
                  </a:lnTo>
                  <a:lnTo>
                    <a:pt x="2203076" y="2475554"/>
                  </a:lnTo>
                  <a:lnTo>
                    <a:pt x="2181178" y="2477773"/>
                  </a:lnTo>
                  <a:cubicBezTo>
                    <a:pt x="2181390" y="2473540"/>
                    <a:pt x="2181601" y="2469306"/>
                    <a:pt x="2181813" y="2465073"/>
                  </a:cubicBezTo>
                  <a:lnTo>
                    <a:pt x="2169117" y="2453962"/>
                  </a:lnTo>
                  <a:lnTo>
                    <a:pt x="2180543" y="2439040"/>
                  </a:lnTo>
                  <a:lnTo>
                    <a:pt x="2172290" y="2438087"/>
                  </a:lnTo>
                  <a:lnTo>
                    <a:pt x="2159594" y="2444438"/>
                  </a:lnTo>
                  <a:lnTo>
                    <a:pt x="2141505" y="2433007"/>
                  </a:lnTo>
                  <a:lnTo>
                    <a:pt x="2149756" y="2422530"/>
                  </a:lnTo>
                  <a:lnTo>
                    <a:pt x="2138331" y="2421258"/>
                  </a:lnTo>
                  <a:lnTo>
                    <a:pt x="2143091" y="2403163"/>
                  </a:lnTo>
                  <a:lnTo>
                    <a:pt x="2158959" y="2402208"/>
                  </a:lnTo>
                  <a:lnTo>
                    <a:pt x="2184669" y="2408243"/>
                  </a:lnTo>
                  <a:lnTo>
                    <a:pt x="2209741" y="2392366"/>
                  </a:lnTo>
                  <a:lnTo>
                    <a:pt x="2253223" y="2401575"/>
                  </a:lnTo>
                  <a:lnTo>
                    <a:pt x="2274486" y="2389510"/>
                  </a:lnTo>
                  <a:lnTo>
                    <a:pt x="2317968" y="2416815"/>
                  </a:lnTo>
                  <a:lnTo>
                    <a:pt x="2312891" y="2438722"/>
                  </a:lnTo>
                  <a:lnTo>
                    <a:pt x="2328441" y="2426022"/>
                  </a:lnTo>
                  <a:lnTo>
                    <a:pt x="2341136" y="2440627"/>
                  </a:lnTo>
                  <a:lnTo>
                    <a:pt x="2347484" y="2426022"/>
                  </a:lnTo>
                  <a:lnTo>
                    <a:pt x="2329710" y="2412053"/>
                  </a:lnTo>
                  <a:lnTo>
                    <a:pt x="2325902" y="2398716"/>
                  </a:lnTo>
                  <a:lnTo>
                    <a:pt x="2386204" y="2376172"/>
                  </a:lnTo>
                  <a:lnTo>
                    <a:pt x="2384935" y="2359030"/>
                  </a:lnTo>
                  <a:lnTo>
                    <a:pt x="2353197" y="2371094"/>
                  </a:lnTo>
                  <a:lnTo>
                    <a:pt x="2361765" y="2356172"/>
                  </a:lnTo>
                  <a:cubicBezTo>
                    <a:pt x="2361659" y="2348023"/>
                    <a:pt x="2361554" y="2339874"/>
                    <a:pt x="2361448" y="2331725"/>
                  </a:cubicBezTo>
                  <a:lnTo>
                    <a:pt x="2383348" y="2299021"/>
                  </a:lnTo>
                  <a:lnTo>
                    <a:pt x="2345898" y="2332040"/>
                  </a:lnTo>
                  <a:lnTo>
                    <a:pt x="2345898" y="2368872"/>
                  </a:lnTo>
                  <a:lnTo>
                    <a:pt x="2330346" y="2378397"/>
                  </a:lnTo>
                  <a:lnTo>
                    <a:pt x="2320824" y="2367285"/>
                  </a:lnTo>
                  <a:lnTo>
                    <a:pt x="2313208" y="2374587"/>
                  </a:lnTo>
                  <a:lnTo>
                    <a:pt x="2271948" y="2374904"/>
                  </a:lnTo>
                  <a:lnTo>
                    <a:pt x="2271948" y="2363157"/>
                  </a:lnTo>
                  <a:lnTo>
                    <a:pt x="2287500" y="2339979"/>
                  </a:lnTo>
                  <a:lnTo>
                    <a:pt x="2263378" y="2359030"/>
                  </a:lnTo>
                  <a:lnTo>
                    <a:pt x="2263378" y="2376172"/>
                  </a:lnTo>
                  <a:lnTo>
                    <a:pt x="2245605" y="2379350"/>
                  </a:lnTo>
                  <a:lnTo>
                    <a:pt x="2210694" y="2377443"/>
                  </a:lnTo>
                  <a:lnTo>
                    <a:pt x="2176100" y="2399987"/>
                  </a:lnTo>
                  <a:lnTo>
                    <a:pt x="2153882" y="2391732"/>
                  </a:lnTo>
                  <a:lnTo>
                    <a:pt x="2145948" y="2379350"/>
                  </a:lnTo>
                  <a:lnTo>
                    <a:pt x="2160864" y="2371729"/>
                  </a:lnTo>
                  <a:lnTo>
                    <a:pt x="2136427" y="2362204"/>
                  </a:lnTo>
                  <a:lnTo>
                    <a:pt x="2178639" y="2342201"/>
                  </a:lnTo>
                  <a:lnTo>
                    <a:pt x="2167847" y="2339979"/>
                  </a:lnTo>
                  <a:lnTo>
                    <a:pt x="2173243" y="2326326"/>
                  </a:lnTo>
                  <a:lnTo>
                    <a:pt x="2188160" y="2322834"/>
                  </a:lnTo>
                  <a:lnTo>
                    <a:pt x="2158008" y="2303150"/>
                  </a:lnTo>
                  <a:lnTo>
                    <a:pt x="2166578" y="2294574"/>
                  </a:lnTo>
                  <a:lnTo>
                    <a:pt x="2133571" y="2274889"/>
                  </a:lnTo>
                  <a:lnTo>
                    <a:pt x="2157057" y="2271715"/>
                  </a:lnTo>
                  <a:lnTo>
                    <a:pt x="2154518" y="2256790"/>
                  </a:lnTo>
                  <a:lnTo>
                    <a:pt x="2160864" y="2256790"/>
                  </a:lnTo>
                  <a:lnTo>
                    <a:pt x="2173560" y="2244090"/>
                  </a:lnTo>
                  <a:lnTo>
                    <a:pt x="2187525" y="2258697"/>
                  </a:lnTo>
                  <a:lnTo>
                    <a:pt x="2200219" y="2265998"/>
                  </a:lnTo>
                  <a:lnTo>
                    <a:pt x="2203395" y="2253298"/>
                  </a:lnTo>
                  <a:lnTo>
                    <a:pt x="2226246" y="2245361"/>
                  </a:lnTo>
                  <a:lnTo>
                    <a:pt x="2252906" y="2258377"/>
                  </a:lnTo>
                  <a:lnTo>
                    <a:pt x="2266552" y="2244090"/>
                  </a:lnTo>
                  <a:lnTo>
                    <a:pt x="2266552" y="2235835"/>
                  </a:lnTo>
                  <a:lnTo>
                    <a:pt x="2213550" y="2243773"/>
                  </a:lnTo>
                  <a:lnTo>
                    <a:pt x="2197681" y="2239644"/>
                  </a:lnTo>
                  <a:lnTo>
                    <a:pt x="2204029" y="2231072"/>
                  </a:lnTo>
                  <a:lnTo>
                    <a:pt x="2233862" y="2227898"/>
                  </a:lnTo>
                  <a:lnTo>
                    <a:pt x="2254492" y="2222181"/>
                  </a:lnTo>
                  <a:lnTo>
                    <a:pt x="2236401" y="2212020"/>
                  </a:lnTo>
                  <a:lnTo>
                    <a:pt x="2249414" y="2203448"/>
                  </a:lnTo>
                  <a:lnTo>
                    <a:pt x="2244970" y="2194876"/>
                  </a:lnTo>
                  <a:lnTo>
                    <a:pt x="2230053" y="2187889"/>
                  </a:lnTo>
                  <a:lnTo>
                    <a:pt x="2238304" y="2165664"/>
                  </a:lnTo>
                  <a:lnTo>
                    <a:pt x="2261791" y="2150423"/>
                  </a:lnTo>
                  <a:lnTo>
                    <a:pt x="2278612" y="2184079"/>
                  </a:lnTo>
                  <a:lnTo>
                    <a:pt x="2285912" y="2178682"/>
                  </a:lnTo>
                  <a:lnTo>
                    <a:pt x="2279565" y="2166298"/>
                  </a:lnTo>
                  <a:lnTo>
                    <a:pt x="2281469" y="2138677"/>
                  </a:lnTo>
                  <a:lnTo>
                    <a:pt x="2300512" y="2135500"/>
                  </a:lnTo>
                  <a:lnTo>
                    <a:pt x="2314476" y="2151058"/>
                  </a:lnTo>
                  <a:lnTo>
                    <a:pt x="2307177" y="2195194"/>
                  </a:lnTo>
                  <a:lnTo>
                    <a:pt x="2318920" y="2195194"/>
                  </a:lnTo>
                  <a:lnTo>
                    <a:pt x="2329076" y="2158361"/>
                  </a:lnTo>
                  <a:lnTo>
                    <a:pt x="2356688" y="2158044"/>
                  </a:lnTo>
                  <a:lnTo>
                    <a:pt x="2361131" y="2146612"/>
                  </a:lnTo>
                  <a:lnTo>
                    <a:pt x="2321776" y="2142486"/>
                  </a:lnTo>
                  <a:lnTo>
                    <a:pt x="2319237" y="2125021"/>
                  </a:lnTo>
                  <a:lnTo>
                    <a:pt x="2297020" y="2113274"/>
                  </a:lnTo>
                  <a:lnTo>
                    <a:pt x="2285594" y="2125021"/>
                  </a:lnTo>
                  <a:lnTo>
                    <a:pt x="2278294" y="2118988"/>
                  </a:lnTo>
                  <a:lnTo>
                    <a:pt x="2283373" y="2109465"/>
                  </a:lnTo>
                  <a:lnTo>
                    <a:pt x="2297973" y="2100891"/>
                  </a:lnTo>
                  <a:lnTo>
                    <a:pt x="2310667" y="2099304"/>
                  </a:lnTo>
                  <a:lnTo>
                    <a:pt x="2326855" y="2092953"/>
                  </a:lnTo>
                  <a:lnTo>
                    <a:pt x="2344627" y="2103432"/>
                  </a:lnTo>
                  <a:lnTo>
                    <a:pt x="2352880" y="2098033"/>
                  </a:lnTo>
                  <a:lnTo>
                    <a:pt x="2373509" y="2117719"/>
                  </a:lnTo>
                  <a:lnTo>
                    <a:pt x="2388426" y="2113591"/>
                  </a:lnTo>
                  <a:lnTo>
                    <a:pt x="2390965" y="2100891"/>
                  </a:lnTo>
                  <a:lnTo>
                    <a:pt x="2364623" y="2097082"/>
                  </a:lnTo>
                  <a:lnTo>
                    <a:pt x="2364623" y="2087237"/>
                  </a:lnTo>
                  <a:lnTo>
                    <a:pt x="2392868" y="2073585"/>
                  </a:lnTo>
                  <a:lnTo>
                    <a:pt x="2361131" y="2063426"/>
                  </a:lnTo>
                  <a:lnTo>
                    <a:pt x="2344309" y="2067553"/>
                  </a:lnTo>
                  <a:lnTo>
                    <a:pt x="2321141" y="2069141"/>
                  </a:lnTo>
                  <a:lnTo>
                    <a:pt x="2338915" y="2050726"/>
                  </a:lnTo>
                  <a:lnTo>
                    <a:pt x="2320824" y="2045646"/>
                  </a:lnTo>
                  <a:lnTo>
                    <a:pt x="2318602" y="2029776"/>
                  </a:lnTo>
                  <a:lnTo>
                    <a:pt x="2346849" y="2010726"/>
                  </a:lnTo>
                  <a:lnTo>
                    <a:pt x="2363987" y="2025013"/>
                  </a:lnTo>
                  <a:lnTo>
                    <a:pt x="2377953" y="2033586"/>
                  </a:lnTo>
                  <a:lnTo>
                    <a:pt x="2390330" y="2019933"/>
                  </a:lnTo>
                  <a:lnTo>
                    <a:pt x="2395725" y="2026918"/>
                  </a:lnTo>
                  <a:lnTo>
                    <a:pt x="2422068" y="2016441"/>
                  </a:lnTo>
                  <a:lnTo>
                    <a:pt x="2401756" y="1998661"/>
                  </a:lnTo>
                  <a:lnTo>
                    <a:pt x="2384935" y="2011360"/>
                  </a:lnTo>
                  <a:lnTo>
                    <a:pt x="2370336" y="2004376"/>
                  </a:lnTo>
                  <a:lnTo>
                    <a:pt x="2373191" y="1984056"/>
                  </a:lnTo>
                  <a:lnTo>
                    <a:pt x="2394138" y="1977706"/>
                  </a:lnTo>
                  <a:lnTo>
                    <a:pt x="2409055" y="1966911"/>
                  </a:lnTo>
                  <a:lnTo>
                    <a:pt x="2423655" y="1967864"/>
                  </a:lnTo>
                  <a:cubicBezTo>
                    <a:pt x="2423973" y="1963631"/>
                    <a:pt x="2424290" y="1959397"/>
                    <a:pt x="2424608" y="1955164"/>
                  </a:cubicBezTo>
                  <a:lnTo>
                    <a:pt x="2438570" y="1958338"/>
                  </a:lnTo>
                  <a:lnTo>
                    <a:pt x="2445870" y="1965324"/>
                  </a:lnTo>
                  <a:lnTo>
                    <a:pt x="2460787" y="1944051"/>
                  </a:lnTo>
                  <a:lnTo>
                    <a:pt x="2480465" y="1914841"/>
                  </a:lnTo>
                  <a:lnTo>
                    <a:pt x="2502364" y="1913254"/>
                  </a:lnTo>
                  <a:lnTo>
                    <a:pt x="2520455" y="1906904"/>
                  </a:lnTo>
                  <a:lnTo>
                    <a:pt x="2529341" y="1928811"/>
                  </a:lnTo>
                  <a:lnTo>
                    <a:pt x="2553461" y="1919286"/>
                  </a:lnTo>
                  <a:lnTo>
                    <a:pt x="2543941" y="1902459"/>
                  </a:lnTo>
                  <a:lnTo>
                    <a:pt x="2538228" y="1886901"/>
                  </a:lnTo>
                  <a:lnTo>
                    <a:pt x="2585518" y="1865312"/>
                  </a:lnTo>
                  <a:lnTo>
                    <a:pt x="2609319" y="1891347"/>
                  </a:lnTo>
                  <a:lnTo>
                    <a:pt x="2603925" y="1913254"/>
                  </a:lnTo>
                  <a:lnTo>
                    <a:pt x="2607415" y="1925954"/>
                  </a:lnTo>
                  <a:lnTo>
                    <a:pt x="2630902" y="1923731"/>
                  </a:lnTo>
                  <a:lnTo>
                    <a:pt x="2619793" y="1910079"/>
                  </a:lnTo>
                  <a:lnTo>
                    <a:pt x="2626141" y="1900554"/>
                  </a:lnTo>
                  <a:lnTo>
                    <a:pt x="2665497" y="1901189"/>
                  </a:lnTo>
                  <a:lnTo>
                    <a:pt x="2678826" y="1889759"/>
                  </a:lnTo>
                  <a:lnTo>
                    <a:pt x="2665179" y="1871979"/>
                  </a:lnTo>
                  <a:lnTo>
                    <a:pt x="2684856" y="1851658"/>
                  </a:lnTo>
                  <a:lnTo>
                    <a:pt x="2739762" y="1824989"/>
                  </a:lnTo>
                  <a:lnTo>
                    <a:pt x="2727702" y="1843086"/>
                  </a:lnTo>
                  <a:lnTo>
                    <a:pt x="2755314" y="1832928"/>
                  </a:lnTo>
                  <a:lnTo>
                    <a:pt x="2757853" y="1817369"/>
                  </a:lnTo>
                  <a:lnTo>
                    <a:pt x="2733732" y="1816734"/>
                  </a:lnTo>
                  <a:lnTo>
                    <a:pt x="2743254" y="1805304"/>
                  </a:lnTo>
                  <a:cubicBezTo>
                    <a:pt x="2743360" y="1802129"/>
                    <a:pt x="2743465" y="1798954"/>
                    <a:pt x="2743571" y="1795779"/>
                  </a:cubicBezTo>
                  <a:lnTo>
                    <a:pt x="2735636" y="1791334"/>
                  </a:lnTo>
                  <a:lnTo>
                    <a:pt x="2750553" y="1786571"/>
                  </a:lnTo>
                  <a:lnTo>
                    <a:pt x="2749283" y="1782443"/>
                  </a:lnTo>
                  <a:lnTo>
                    <a:pt x="2732463" y="1785936"/>
                  </a:lnTo>
                  <a:lnTo>
                    <a:pt x="2723576" y="1801494"/>
                  </a:lnTo>
                  <a:lnTo>
                    <a:pt x="2655341" y="1817686"/>
                  </a:lnTo>
                  <a:lnTo>
                    <a:pt x="2652167" y="1822131"/>
                  </a:lnTo>
                  <a:lnTo>
                    <a:pt x="2724211" y="1806891"/>
                  </a:lnTo>
                  <a:lnTo>
                    <a:pt x="2726114" y="1817369"/>
                  </a:lnTo>
                  <a:lnTo>
                    <a:pt x="2673431" y="1835784"/>
                  </a:lnTo>
                  <a:lnTo>
                    <a:pt x="2648041" y="1871979"/>
                  </a:lnTo>
                  <a:lnTo>
                    <a:pt x="2615668" y="1886267"/>
                  </a:lnTo>
                  <a:lnTo>
                    <a:pt x="2597261" y="1856739"/>
                  </a:lnTo>
                  <a:lnTo>
                    <a:pt x="2607415" y="1833245"/>
                  </a:lnTo>
                  <a:lnTo>
                    <a:pt x="2587739" y="1846261"/>
                  </a:lnTo>
                  <a:lnTo>
                    <a:pt x="2578217" y="1843086"/>
                  </a:lnTo>
                  <a:cubicBezTo>
                    <a:pt x="2578111" y="1832503"/>
                    <a:pt x="2578006" y="1821919"/>
                    <a:pt x="2577900" y="1811336"/>
                  </a:cubicBezTo>
                  <a:lnTo>
                    <a:pt x="2599165" y="1807209"/>
                  </a:lnTo>
                  <a:lnTo>
                    <a:pt x="2622967" y="1785619"/>
                  </a:lnTo>
                  <a:lnTo>
                    <a:pt x="2598530" y="1780538"/>
                  </a:lnTo>
                  <a:lnTo>
                    <a:pt x="2596625" y="1767839"/>
                  </a:lnTo>
                  <a:lnTo>
                    <a:pt x="2627094" y="1760536"/>
                  </a:lnTo>
                  <a:lnTo>
                    <a:pt x="2619476" y="1751963"/>
                  </a:lnTo>
                  <a:lnTo>
                    <a:pt x="2625823" y="1733866"/>
                  </a:lnTo>
                  <a:lnTo>
                    <a:pt x="2644550" y="1726564"/>
                  </a:lnTo>
                  <a:lnTo>
                    <a:pt x="2656927" y="1685606"/>
                  </a:lnTo>
                  <a:lnTo>
                    <a:pt x="2672796" y="1686241"/>
                  </a:lnTo>
                  <a:lnTo>
                    <a:pt x="2677239" y="1672588"/>
                  </a:lnTo>
                  <a:lnTo>
                    <a:pt x="2695013" y="1652269"/>
                  </a:lnTo>
                  <a:lnTo>
                    <a:pt x="2703264" y="1658619"/>
                  </a:lnTo>
                  <a:lnTo>
                    <a:pt x="2721355" y="1676398"/>
                  </a:lnTo>
                  <a:lnTo>
                    <a:pt x="2735320" y="1675128"/>
                  </a:lnTo>
                  <a:lnTo>
                    <a:pt x="2719133" y="1659253"/>
                  </a:lnTo>
                  <a:lnTo>
                    <a:pt x="2721355" y="1651316"/>
                  </a:lnTo>
                  <a:lnTo>
                    <a:pt x="2745793" y="1659253"/>
                  </a:lnTo>
                  <a:lnTo>
                    <a:pt x="2749918" y="1656079"/>
                  </a:lnTo>
                  <a:lnTo>
                    <a:pt x="2743254" y="1642426"/>
                  </a:lnTo>
                  <a:lnTo>
                    <a:pt x="2741349" y="1624646"/>
                  </a:lnTo>
                  <a:lnTo>
                    <a:pt x="2750870" y="1620201"/>
                  </a:lnTo>
                  <a:lnTo>
                    <a:pt x="2771499" y="1600833"/>
                  </a:lnTo>
                  <a:lnTo>
                    <a:pt x="2763248" y="1591944"/>
                  </a:lnTo>
                  <a:lnTo>
                    <a:pt x="2742936" y="1608771"/>
                  </a:lnTo>
                  <a:lnTo>
                    <a:pt x="2733732" y="1609723"/>
                  </a:lnTo>
                  <a:lnTo>
                    <a:pt x="2730241" y="1603374"/>
                  </a:lnTo>
                  <a:lnTo>
                    <a:pt x="2741983" y="1579561"/>
                  </a:lnTo>
                  <a:lnTo>
                    <a:pt x="2752459" y="1580196"/>
                  </a:lnTo>
                  <a:lnTo>
                    <a:pt x="2769278" y="1572576"/>
                  </a:lnTo>
                  <a:lnTo>
                    <a:pt x="2766105" y="1549399"/>
                  </a:lnTo>
                  <a:lnTo>
                    <a:pt x="2779435" y="1533524"/>
                  </a:lnTo>
                  <a:lnTo>
                    <a:pt x="2799430" y="1528127"/>
                  </a:lnTo>
                  <a:lnTo>
                    <a:pt x="2804825" y="1517649"/>
                  </a:lnTo>
                  <a:lnTo>
                    <a:pt x="2813077" y="1509077"/>
                  </a:lnTo>
                  <a:lnTo>
                    <a:pt x="2818790" y="1531937"/>
                  </a:lnTo>
                  <a:lnTo>
                    <a:pt x="2830215" y="1541461"/>
                  </a:lnTo>
                  <a:lnTo>
                    <a:pt x="2842592" y="1520189"/>
                  </a:lnTo>
                  <a:lnTo>
                    <a:pt x="2837515" y="1515109"/>
                  </a:lnTo>
                  <a:lnTo>
                    <a:pt x="2855288" y="1505584"/>
                  </a:lnTo>
                  <a:lnTo>
                    <a:pt x="2863540" y="1493836"/>
                  </a:lnTo>
                  <a:lnTo>
                    <a:pt x="2859414" y="1486534"/>
                  </a:lnTo>
                  <a:lnTo>
                    <a:pt x="2845767" y="1504314"/>
                  </a:lnTo>
                  <a:lnTo>
                    <a:pt x="2832120" y="1513204"/>
                  </a:lnTo>
                  <a:lnTo>
                    <a:pt x="2828945" y="1481137"/>
                  </a:lnTo>
                  <a:cubicBezTo>
                    <a:pt x="2828839" y="1480502"/>
                    <a:pt x="2828734" y="1479867"/>
                    <a:pt x="2828628" y="1479232"/>
                  </a:cubicBezTo>
                  <a:lnTo>
                    <a:pt x="2825772" y="1481137"/>
                  </a:lnTo>
                  <a:lnTo>
                    <a:pt x="2819425" y="1484629"/>
                  </a:lnTo>
                  <a:lnTo>
                    <a:pt x="2806729" y="1509077"/>
                  </a:lnTo>
                  <a:lnTo>
                    <a:pt x="2794987" y="1503996"/>
                  </a:lnTo>
                  <a:lnTo>
                    <a:pt x="2801335" y="1488122"/>
                  </a:lnTo>
                  <a:lnTo>
                    <a:pt x="2807047" y="1481137"/>
                  </a:lnTo>
                  <a:lnTo>
                    <a:pt x="2815933" y="1470024"/>
                  </a:lnTo>
                  <a:lnTo>
                    <a:pt x="2827359" y="1465897"/>
                  </a:lnTo>
                  <a:lnTo>
                    <a:pt x="2821012" y="1454149"/>
                  </a:lnTo>
                  <a:lnTo>
                    <a:pt x="2825137" y="1438274"/>
                  </a:lnTo>
                  <a:lnTo>
                    <a:pt x="2832436" y="1441449"/>
                  </a:lnTo>
                  <a:cubicBezTo>
                    <a:pt x="2832859" y="1448011"/>
                    <a:pt x="2833283" y="1454572"/>
                    <a:pt x="2833706" y="1461134"/>
                  </a:cubicBezTo>
                  <a:lnTo>
                    <a:pt x="2840371" y="1467484"/>
                  </a:lnTo>
                  <a:lnTo>
                    <a:pt x="2859414" y="1481137"/>
                  </a:lnTo>
                  <a:lnTo>
                    <a:pt x="2862588" y="1483042"/>
                  </a:lnTo>
                  <a:cubicBezTo>
                    <a:pt x="2862482" y="1482407"/>
                    <a:pt x="2862377" y="1481772"/>
                    <a:pt x="2862271" y="1481137"/>
                  </a:cubicBezTo>
                  <a:lnTo>
                    <a:pt x="2860366" y="1474152"/>
                  </a:lnTo>
                  <a:lnTo>
                    <a:pt x="2854653" y="1441132"/>
                  </a:lnTo>
                  <a:lnTo>
                    <a:pt x="2836563" y="1430972"/>
                  </a:lnTo>
                  <a:lnTo>
                    <a:pt x="2833072" y="1410017"/>
                  </a:lnTo>
                  <a:lnTo>
                    <a:pt x="2847036" y="1405255"/>
                  </a:lnTo>
                  <a:lnTo>
                    <a:pt x="2852749" y="1426527"/>
                  </a:lnTo>
                  <a:lnTo>
                    <a:pt x="2864174" y="1423987"/>
                  </a:lnTo>
                  <a:lnTo>
                    <a:pt x="2868300" y="1403350"/>
                  </a:lnTo>
                  <a:lnTo>
                    <a:pt x="2848941" y="1392554"/>
                  </a:lnTo>
                  <a:lnTo>
                    <a:pt x="2854970" y="1378267"/>
                  </a:lnTo>
                  <a:lnTo>
                    <a:pt x="2874013" y="1375727"/>
                  </a:lnTo>
                  <a:lnTo>
                    <a:pt x="2865761" y="1360170"/>
                  </a:lnTo>
                  <a:lnTo>
                    <a:pt x="2872744" y="1346200"/>
                  </a:lnTo>
                  <a:lnTo>
                    <a:pt x="2899721" y="1361757"/>
                  </a:lnTo>
                  <a:lnTo>
                    <a:pt x="2904482" y="1355407"/>
                  </a:lnTo>
                  <a:lnTo>
                    <a:pt x="2886390" y="1337945"/>
                  </a:lnTo>
                  <a:cubicBezTo>
                    <a:pt x="2886813" y="1332547"/>
                    <a:pt x="2887237" y="1327150"/>
                    <a:pt x="2887660" y="1321752"/>
                  </a:cubicBezTo>
                  <a:lnTo>
                    <a:pt x="2864174" y="1337945"/>
                  </a:lnTo>
                  <a:lnTo>
                    <a:pt x="2844496" y="1366519"/>
                  </a:lnTo>
                  <a:lnTo>
                    <a:pt x="2834976" y="1356360"/>
                  </a:lnTo>
                  <a:lnTo>
                    <a:pt x="2854970" y="1345247"/>
                  </a:lnTo>
                  <a:lnTo>
                    <a:pt x="2850527" y="1331912"/>
                  </a:lnTo>
                  <a:lnTo>
                    <a:pt x="2827041" y="1327467"/>
                  </a:lnTo>
                  <a:lnTo>
                    <a:pt x="2834659" y="1308735"/>
                  </a:lnTo>
                  <a:lnTo>
                    <a:pt x="2850527" y="1323340"/>
                  </a:lnTo>
                  <a:lnTo>
                    <a:pt x="2888296" y="1308100"/>
                  </a:lnTo>
                  <a:lnTo>
                    <a:pt x="2890518" y="1278890"/>
                  </a:lnTo>
                  <a:lnTo>
                    <a:pt x="2898768" y="1278255"/>
                  </a:lnTo>
                  <a:lnTo>
                    <a:pt x="2925112" y="1271905"/>
                  </a:lnTo>
                  <a:lnTo>
                    <a:pt x="2936854" y="1286510"/>
                  </a:lnTo>
                  <a:lnTo>
                    <a:pt x="2945741" y="1306830"/>
                  </a:lnTo>
                  <a:lnTo>
                    <a:pt x="2953675" y="1290637"/>
                  </a:lnTo>
                  <a:lnTo>
                    <a:pt x="2975891" y="1279843"/>
                  </a:lnTo>
                  <a:lnTo>
                    <a:pt x="2984143" y="1264285"/>
                  </a:lnTo>
                  <a:lnTo>
                    <a:pt x="2954945" y="1267460"/>
                  </a:lnTo>
                  <a:lnTo>
                    <a:pt x="2946376" y="1276033"/>
                  </a:lnTo>
                  <a:lnTo>
                    <a:pt x="2925746" y="1242377"/>
                  </a:lnTo>
                  <a:lnTo>
                    <a:pt x="2918447" y="1238250"/>
                  </a:lnTo>
                  <a:lnTo>
                    <a:pt x="2920351" y="1219200"/>
                  </a:lnTo>
                  <a:lnTo>
                    <a:pt x="2935267" y="1221423"/>
                  </a:lnTo>
                  <a:lnTo>
                    <a:pt x="2941297" y="1202373"/>
                  </a:lnTo>
                  <a:lnTo>
                    <a:pt x="2907338" y="1198563"/>
                  </a:lnTo>
                  <a:lnTo>
                    <a:pt x="2908607" y="1184593"/>
                  </a:lnTo>
                  <a:lnTo>
                    <a:pt x="2939394" y="1183323"/>
                  </a:lnTo>
                  <a:lnTo>
                    <a:pt x="2919081" y="1175068"/>
                  </a:lnTo>
                  <a:lnTo>
                    <a:pt x="2926063" y="1166495"/>
                  </a:lnTo>
                  <a:lnTo>
                    <a:pt x="2943202" y="1173798"/>
                  </a:lnTo>
                  <a:lnTo>
                    <a:pt x="2948280" y="1164273"/>
                  </a:lnTo>
                  <a:lnTo>
                    <a:pt x="2940980" y="1155065"/>
                  </a:lnTo>
                  <a:lnTo>
                    <a:pt x="2943202" y="1143318"/>
                  </a:lnTo>
                  <a:lnTo>
                    <a:pt x="2968273" y="1139825"/>
                  </a:lnTo>
                  <a:lnTo>
                    <a:pt x="2953358" y="1131570"/>
                  </a:lnTo>
                  <a:lnTo>
                    <a:pt x="2942884" y="1119187"/>
                  </a:lnTo>
                  <a:lnTo>
                    <a:pt x="2946058" y="1109662"/>
                  </a:lnTo>
                  <a:lnTo>
                    <a:pt x="2965102" y="1113473"/>
                  </a:lnTo>
                  <a:lnTo>
                    <a:pt x="2969862" y="1100772"/>
                  </a:lnTo>
                  <a:lnTo>
                    <a:pt x="2984778" y="1106170"/>
                  </a:lnTo>
                  <a:lnTo>
                    <a:pt x="2996522" y="1093470"/>
                  </a:lnTo>
                  <a:lnTo>
                    <a:pt x="3010169" y="1094105"/>
                  </a:lnTo>
                  <a:lnTo>
                    <a:pt x="3014294" y="1066800"/>
                  </a:lnTo>
                  <a:lnTo>
                    <a:pt x="3027942" y="1062355"/>
                  </a:lnTo>
                  <a:lnTo>
                    <a:pt x="3034289" y="1054735"/>
                  </a:lnTo>
                  <a:lnTo>
                    <a:pt x="3062536" y="1052830"/>
                  </a:lnTo>
                  <a:lnTo>
                    <a:pt x="3082848" y="1044892"/>
                  </a:lnTo>
                  <a:lnTo>
                    <a:pt x="3104107" y="1064577"/>
                  </a:lnTo>
                  <a:lnTo>
                    <a:pt x="3119976" y="1045527"/>
                  </a:lnTo>
                  <a:lnTo>
                    <a:pt x="3102520" y="1029017"/>
                  </a:lnTo>
                  <a:lnTo>
                    <a:pt x="3083799" y="1030287"/>
                  </a:lnTo>
                  <a:lnTo>
                    <a:pt x="3074913" y="1017587"/>
                  </a:lnTo>
                  <a:lnTo>
                    <a:pt x="3058410" y="1028382"/>
                  </a:lnTo>
                  <a:lnTo>
                    <a:pt x="3052697" y="1010602"/>
                  </a:lnTo>
                  <a:lnTo>
                    <a:pt x="3043175" y="1005204"/>
                  </a:lnTo>
                  <a:lnTo>
                    <a:pt x="3049206" y="973770"/>
                  </a:lnTo>
                  <a:lnTo>
                    <a:pt x="3072057" y="948370"/>
                  </a:lnTo>
                  <a:lnTo>
                    <a:pt x="3079991" y="969325"/>
                  </a:lnTo>
                  <a:lnTo>
                    <a:pt x="3093634" y="972500"/>
                  </a:lnTo>
                  <a:lnTo>
                    <a:pt x="3099029" y="980437"/>
                  </a:lnTo>
                  <a:lnTo>
                    <a:pt x="3110772" y="974087"/>
                  </a:lnTo>
                  <a:lnTo>
                    <a:pt x="3125689" y="985517"/>
                  </a:lnTo>
                  <a:lnTo>
                    <a:pt x="3140605" y="979167"/>
                  </a:lnTo>
                  <a:lnTo>
                    <a:pt x="3133623" y="967737"/>
                  </a:lnTo>
                  <a:lnTo>
                    <a:pt x="3150762" y="948687"/>
                  </a:lnTo>
                  <a:lnTo>
                    <a:pt x="3128545" y="959165"/>
                  </a:lnTo>
                  <a:lnTo>
                    <a:pt x="3107598" y="961387"/>
                  </a:lnTo>
                  <a:lnTo>
                    <a:pt x="3100933" y="952180"/>
                  </a:lnTo>
                  <a:lnTo>
                    <a:pt x="3120928" y="940432"/>
                  </a:lnTo>
                  <a:lnTo>
                    <a:pt x="3136480" y="921065"/>
                  </a:lnTo>
                  <a:lnTo>
                    <a:pt x="3125054" y="914080"/>
                  </a:lnTo>
                  <a:lnTo>
                    <a:pt x="3137749" y="903285"/>
                  </a:lnTo>
                  <a:lnTo>
                    <a:pt x="3126006" y="895982"/>
                  </a:lnTo>
                  <a:lnTo>
                    <a:pt x="3117437" y="886775"/>
                  </a:lnTo>
                  <a:lnTo>
                    <a:pt x="3130767" y="865502"/>
                  </a:lnTo>
                  <a:lnTo>
                    <a:pt x="3139971" y="846453"/>
                  </a:lnTo>
                  <a:lnTo>
                    <a:pt x="3158061" y="839150"/>
                  </a:lnTo>
                  <a:lnTo>
                    <a:pt x="3169487" y="806130"/>
                  </a:lnTo>
                  <a:lnTo>
                    <a:pt x="3179008" y="806130"/>
                  </a:lnTo>
                  <a:lnTo>
                    <a:pt x="3174882" y="816607"/>
                  </a:lnTo>
                  <a:lnTo>
                    <a:pt x="3180278" y="839785"/>
                  </a:lnTo>
                  <a:lnTo>
                    <a:pt x="3190116" y="854390"/>
                  </a:lnTo>
                  <a:lnTo>
                    <a:pt x="3192021" y="868995"/>
                  </a:lnTo>
                  <a:lnTo>
                    <a:pt x="3200590" y="852167"/>
                  </a:lnTo>
                  <a:lnTo>
                    <a:pt x="3218680" y="858518"/>
                  </a:lnTo>
                  <a:lnTo>
                    <a:pt x="3225028" y="849945"/>
                  </a:lnTo>
                  <a:lnTo>
                    <a:pt x="3219315" y="840420"/>
                  </a:lnTo>
                  <a:lnTo>
                    <a:pt x="3191069" y="848357"/>
                  </a:lnTo>
                  <a:lnTo>
                    <a:pt x="3195194" y="835340"/>
                  </a:lnTo>
                  <a:lnTo>
                    <a:pt x="3209794" y="835023"/>
                  </a:lnTo>
                  <a:lnTo>
                    <a:pt x="3217094" y="827720"/>
                  </a:lnTo>
                  <a:lnTo>
                    <a:pt x="3204398" y="809940"/>
                  </a:lnTo>
                  <a:lnTo>
                    <a:pt x="3218046" y="803590"/>
                  </a:lnTo>
                  <a:lnTo>
                    <a:pt x="3208207" y="786762"/>
                  </a:lnTo>
                  <a:lnTo>
                    <a:pt x="3190434" y="777555"/>
                  </a:lnTo>
                  <a:lnTo>
                    <a:pt x="3204716" y="760410"/>
                  </a:lnTo>
                  <a:lnTo>
                    <a:pt x="3237723" y="746440"/>
                  </a:lnTo>
                  <a:lnTo>
                    <a:pt x="3256766" y="757870"/>
                  </a:lnTo>
                  <a:lnTo>
                    <a:pt x="3273904" y="744853"/>
                  </a:lnTo>
                  <a:lnTo>
                    <a:pt x="3287551" y="776285"/>
                  </a:lnTo>
                  <a:lnTo>
                    <a:pt x="3305642" y="776285"/>
                  </a:lnTo>
                  <a:lnTo>
                    <a:pt x="3294851" y="757553"/>
                  </a:lnTo>
                  <a:lnTo>
                    <a:pt x="3315798" y="744535"/>
                  </a:lnTo>
                  <a:lnTo>
                    <a:pt x="3326589" y="729613"/>
                  </a:lnTo>
                  <a:lnTo>
                    <a:pt x="3312624" y="723580"/>
                  </a:lnTo>
                  <a:lnTo>
                    <a:pt x="3320876" y="705800"/>
                  </a:lnTo>
                  <a:lnTo>
                    <a:pt x="3310085" y="703578"/>
                  </a:lnTo>
                  <a:lnTo>
                    <a:pt x="3281839" y="732470"/>
                  </a:lnTo>
                  <a:lnTo>
                    <a:pt x="3269143" y="728343"/>
                  </a:lnTo>
                  <a:lnTo>
                    <a:pt x="3263748" y="710245"/>
                  </a:lnTo>
                  <a:lnTo>
                    <a:pt x="3249149" y="709610"/>
                  </a:lnTo>
                  <a:lnTo>
                    <a:pt x="3244705" y="728660"/>
                  </a:lnTo>
                  <a:lnTo>
                    <a:pt x="3220267" y="720088"/>
                  </a:lnTo>
                  <a:cubicBezTo>
                    <a:pt x="3219950" y="715643"/>
                    <a:pt x="3219632" y="711198"/>
                    <a:pt x="3219315" y="706753"/>
                  </a:cubicBezTo>
                  <a:lnTo>
                    <a:pt x="3252005" y="666430"/>
                  </a:lnTo>
                  <a:lnTo>
                    <a:pt x="3262161" y="634680"/>
                  </a:lnTo>
                  <a:lnTo>
                    <a:pt x="3284060" y="628330"/>
                  </a:lnTo>
                  <a:lnTo>
                    <a:pt x="3281839" y="615313"/>
                  </a:lnTo>
                  <a:lnTo>
                    <a:pt x="3314529" y="598168"/>
                  </a:lnTo>
                  <a:lnTo>
                    <a:pt x="3322780" y="579435"/>
                  </a:lnTo>
                  <a:lnTo>
                    <a:pt x="3375782" y="550225"/>
                  </a:lnTo>
                  <a:lnTo>
                    <a:pt x="3368800" y="538795"/>
                  </a:lnTo>
                  <a:lnTo>
                    <a:pt x="3365626" y="509268"/>
                  </a:lnTo>
                  <a:lnTo>
                    <a:pt x="3383082" y="459420"/>
                  </a:lnTo>
                  <a:lnTo>
                    <a:pt x="3397999" y="475295"/>
                  </a:lnTo>
                  <a:lnTo>
                    <a:pt x="3382447" y="500695"/>
                  </a:lnTo>
                  <a:lnTo>
                    <a:pt x="3392921" y="506728"/>
                  </a:lnTo>
                  <a:lnTo>
                    <a:pt x="3396095" y="496250"/>
                  </a:lnTo>
                  <a:lnTo>
                    <a:pt x="3407838" y="499425"/>
                  </a:lnTo>
                  <a:lnTo>
                    <a:pt x="3415137" y="518158"/>
                  </a:lnTo>
                  <a:lnTo>
                    <a:pt x="3420533" y="500378"/>
                  </a:lnTo>
                  <a:lnTo>
                    <a:pt x="3437671" y="512760"/>
                  </a:lnTo>
                  <a:lnTo>
                    <a:pt x="3449097" y="499108"/>
                  </a:lnTo>
                  <a:lnTo>
                    <a:pt x="3423389" y="483550"/>
                  </a:lnTo>
                  <a:cubicBezTo>
                    <a:pt x="3423072" y="477518"/>
                    <a:pt x="3422754" y="471485"/>
                    <a:pt x="3422437" y="465453"/>
                  </a:cubicBezTo>
                  <a:lnTo>
                    <a:pt x="3417042" y="452118"/>
                  </a:lnTo>
                  <a:lnTo>
                    <a:pt x="3442114" y="451800"/>
                  </a:lnTo>
                  <a:lnTo>
                    <a:pt x="3461792" y="498155"/>
                  </a:lnTo>
                  <a:lnTo>
                    <a:pt x="3488452" y="508315"/>
                  </a:lnTo>
                  <a:lnTo>
                    <a:pt x="3491625" y="528000"/>
                  </a:lnTo>
                  <a:lnTo>
                    <a:pt x="3516063" y="538478"/>
                  </a:lnTo>
                  <a:lnTo>
                    <a:pt x="3518285" y="524825"/>
                  </a:lnTo>
                  <a:lnTo>
                    <a:pt x="3488134" y="483868"/>
                  </a:lnTo>
                  <a:lnTo>
                    <a:pt x="3477343" y="482915"/>
                  </a:lnTo>
                  <a:lnTo>
                    <a:pt x="3464648" y="467358"/>
                  </a:lnTo>
                  <a:lnTo>
                    <a:pt x="3469726" y="443863"/>
                  </a:lnTo>
                  <a:lnTo>
                    <a:pt x="3455762" y="430528"/>
                  </a:lnTo>
                  <a:lnTo>
                    <a:pt x="3478930" y="391158"/>
                  </a:lnTo>
                  <a:lnTo>
                    <a:pt x="3499877" y="392110"/>
                  </a:lnTo>
                  <a:lnTo>
                    <a:pt x="3504955" y="382586"/>
                  </a:lnTo>
                  <a:lnTo>
                    <a:pt x="3519872" y="382268"/>
                  </a:lnTo>
                  <a:lnTo>
                    <a:pt x="3513842" y="401318"/>
                  </a:lnTo>
                  <a:lnTo>
                    <a:pt x="3521459" y="416240"/>
                  </a:lnTo>
                  <a:cubicBezTo>
                    <a:pt x="3521565" y="435819"/>
                    <a:pt x="3521670" y="455399"/>
                    <a:pt x="3521776" y="474978"/>
                  </a:cubicBezTo>
                  <a:lnTo>
                    <a:pt x="3539232" y="441323"/>
                  </a:lnTo>
                  <a:lnTo>
                    <a:pt x="3545262" y="385443"/>
                  </a:lnTo>
                  <a:lnTo>
                    <a:pt x="3559862" y="374013"/>
                  </a:lnTo>
                  <a:cubicBezTo>
                    <a:pt x="3560179" y="367980"/>
                    <a:pt x="3560497" y="361948"/>
                    <a:pt x="3560814" y="355915"/>
                  </a:cubicBezTo>
                  <a:lnTo>
                    <a:pt x="3577000" y="346390"/>
                  </a:lnTo>
                  <a:lnTo>
                    <a:pt x="3584934" y="337818"/>
                  </a:lnTo>
                  <a:lnTo>
                    <a:pt x="3583347" y="378775"/>
                  </a:lnTo>
                  <a:lnTo>
                    <a:pt x="3572874" y="405445"/>
                  </a:lnTo>
                  <a:lnTo>
                    <a:pt x="3584934" y="431480"/>
                  </a:lnTo>
                  <a:lnTo>
                    <a:pt x="3584934" y="456563"/>
                  </a:lnTo>
                  <a:lnTo>
                    <a:pt x="3565574" y="494980"/>
                  </a:lnTo>
                  <a:lnTo>
                    <a:pt x="3565574" y="505458"/>
                  </a:lnTo>
                  <a:lnTo>
                    <a:pt x="3590647" y="478788"/>
                  </a:lnTo>
                  <a:lnTo>
                    <a:pt x="3597629" y="443863"/>
                  </a:lnTo>
                  <a:lnTo>
                    <a:pt x="3607151" y="440688"/>
                  </a:lnTo>
                  <a:lnTo>
                    <a:pt x="3619846" y="457198"/>
                  </a:lnTo>
                  <a:lnTo>
                    <a:pt x="3627463" y="443545"/>
                  </a:lnTo>
                  <a:lnTo>
                    <a:pt x="3610007" y="428940"/>
                  </a:lnTo>
                  <a:lnTo>
                    <a:pt x="3605881" y="393380"/>
                  </a:lnTo>
                  <a:lnTo>
                    <a:pt x="3626828" y="379410"/>
                  </a:lnTo>
                  <a:lnTo>
                    <a:pt x="3629685" y="350835"/>
                  </a:lnTo>
                  <a:lnTo>
                    <a:pt x="3642380" y="337183"/>
                  </a:lnTo>
                  <a:lnTo>
                    <a:pt x="3652853" y="342263"/>
                  </a:lnTo>
                  <a:lnTo>
                    <a:pt x="3641428" y="366710"/>
                  </a:lnTo>
                  <a:lnTo>
                    <a:pt x="3662692" y="378140"/>
                  </a:lnTo>
                  <a:lnTo>
                    <a:pt x="3668722" y="349565"/>
                  </a:lnTo>
                  <a:lnTo>
                    <a:pt x="3689986" y="351471"/>
                  </a:lnTo>
                  <a:lnTo>
                    <a:pt x="3669357" y="331785"/>
                  </a:lnTo>
                  <a:lnTo>
                    <a:pt x="3676974" y="316863"/>
                  </a:lnTo>
                  <a:lnTo>
                    <a:pt x="3692843" y="327023"/>
                  </a:lnTo>
                  <a:lnTo>
                    <a:pt x="3703951" y="353375"/>
                  </a:lnTo>
                  <a:lnTo>
                    <a:pt x="3718550" y="355598"/>
                  </a:lnTo>
                  <a:lnTo>
                    <a:pt x="3728072" y="377505"/>
                  </a:lnTo>
                  <a:lnTo>
                    <a:pt x="3747432" y="396238"/>
                  </a:lnTo>
                  <a:lnTo>
                    <a:pt x="3742671" y="347660"/>
                  </a:lnTo>
                  <a:lnTo>
                    <a:pt x="3755366" y="329563"/>
                  </a:lnTo>
                  <a:lnTo>
                    <a:pt x="3741402" y="310831"/>
                  </a:lnTo>
                  <a:lnTo>
                    <a:pt x="3754097" y="299083"/>
                  </a:lnTo>
                  <a:lnTo>
                    <a:pt x="3732832" y="284796"/>
                  </a:lnTo>
                  <a:lnTo>
                    <a:pt x="3722042" y="307020"/>
                  </a:lnTo>
                  <a:lnTo>
                    <a:pt x="3702047" y="286066"/>
                  </a:lnTo>
                  <a:cubicBezTo>
                    <a:pt x="3702259" y="278340"/>
                    <a:pt x="3702470" y="270614"/>
                    <a:pt x="3702682" y="262888"/>
                  </a:cubicBezTo>
                  <a:lnTo>
                    <a:pt x="3679830" y="270191"/>
                  </a:lnTo>
                  <a:lnTo>
                    <a:pt x="3669992" y="254633"/>
                  </a:lnTo>
                  <a:lnTo>
                    <a:pt x="3686813" y="249236"/>
                  </a:lnTo>
                  <a:lnTo>
                    <a:pt x="3699508" y="257491"/>
                  </a:lnTo>
                  <a:lnTo>
                    <a:pt x="3701729" y="235583"/>
                  </a:lnTo>
                  <a:lnTo>
                    <a:pt x="3716646" y="253363"/>
                  </a:lnTo>
                  <a:lnTo>
                    <a:pt x="3718550" y="269238"/>
                  </a:lnTo>
                  <a:lnTo>
                    <a:pt x="3734419" y="275271"/>
                  </a:lnTo>
                  <a:lnTo>
                    <a:pt x="3730293" y="265746"/>
                  </a:lnTo>
                  <a:lnTo>
                    <a:pt x="3744893" y="235266"/>
                  </a:lnTo>
                  <a:lnTo>
                    <a:pt x="3771235" y="242251"/>
                  </a:lnTo>
                  <a:lnTo>
                    <a:pt x="3769648" y="285431"/>
                  </a:lnTo>
                  <a:lnTo>
                    <a:pt x="3794086" y="289241"/>
                  </a:lnTo>
                  <a:lnTo>
                    <a:pt x="3783295" y="269556"/>
                  </a:lnTo>
                  <a:lnTo>
                    <a:pt x="3790913" y="260031"/>
                  </a:lnTo>
                  <a:lnTo>
                    <a:pt x="3798212" y="266381"/>
                  </a:lnTo>
                  <a:lnTo>
                    <a:pt x="3841376" y="274001"/>
                  </a:lnTo>
                  <a:lnTo>
                    <a:pt x="3828998" y="295273"/>
                  </a:lnTo>
                  <a:lnTo>
                    <a:pt x="3855658" y="294321"/>
                  </a:lnTo>
                  <a:lnTo>
                    <a:pt x="3838837" y="314323"/>
                  </a:lnTo>
                  <a:lnTo>
                    <a:pt x="3855975" y="341628"/>
                  </a:lnTo>
                  <a:lnTo>
                    <a:pt x="3871844" y="335913"/>
                  </a:lnTo>
                  <a:lnTo>
                    <a:pt x="3865179" y="301306"/>
                  </a:lnTo>
                  <a:lnTo>
                    <a:pt x="3879461" y="284478"/>
                  </a:lnTo>
                  <a:lnTo>
                    <a:pt x="3862640" y="279398"/>
                  </a:lnTo>
                  <a:lnTo>
                    <a:pt x="3866766" y="252728"/>
                  </a:lnTo>
                  <a:lnTo>
                    <a:pt x="3885809" y="256856"/>
                  </a:lnTo>
                  <a:lnTo>
                    <a:pt x="3891839" y="239076"/>
                  </a:lnTo>
                  <a:lnTo>
                    <a:pt x="3894060" y="225423"/>
                  </a:lnTo>
                  <a:lnTo>
                    <a:pt x="3904534" y="220978"/>
                  </a:lnTo>
                  <a:lnTo>
                    <a:pt x="3929289" y="187006"/>
                  </a:lnTo>
                  <a:lnTo>
                    <a:pt x="3943254" y="185736"/>
                  </a:lnTo>
                  <a:lnTo>
                    <a:pt x="3965470" y="200658"/>
                  </a:lnTo>
                  <a:lnTo>
                    <a:pt x="3976261" y="187641"/>
                  </a:lnTo>
                  <a:lnTo>
                    <a:pt x="3960075" y="171766"/>
                  </a:lnTo>
                  <a:lnTo>
                    <a:pt x="3972453" y="131761"/>
                  </a:lnTo>
                  <a:lnTo>
                    <a:pt x="3994986" y="144143"/>
                  </a:lnTo>
                  <a:lnTo>
                    <a:pt x="3999747" y="129538"/>
                  </a:lnTo>
                  <a:lnTo>
                    <a:pt x="3988004" y="110806"/>
                  </a:lnTo>
                  <a:lnTo>
                    <a:pt x="3959440" y="105726"/>
                  </a:lnTo>
                  <a:lnTo>
                    <a:pt x="3959440" y="84453"/>
                  </a:lnTo>
                  <a:lnTo>
                    <a:pt x="3967692" y="78103"/>
                  </a:lnTo>
                  <a:lnTo>
                    <a:pt x="3995621" y="102233"/>
                  </a:lnTo>
                  <a:lnTo>
                    <a:pt x="4004825" y="96836"/>
                  </a:lnTo>
                  <a:lnTo>
                    <a:pt x="3998478" y="80008"/>
                  </a:lnTo>
                  <a:lnTo>
                    <a:pt x="4002286" y="45083"/>
                  </a:lnTo>
                  <a:lnTo>
                    <a:pt x="4010855" y="49211"/>
                  </a:lnTo>
                  <a:lnTo>
                    <a:pt x="4021646" y="71436"/>
                  </a:lnTo>
                  <a:lnTo>
                    <a:pt x="4027676" y="42861"/>
                  </a:lnTo>
                  <a:lnTo>
                    <a:pt x="4035293" y="40638"/>
                  </a:lnTo>
                  <a:lnTo>
                    <a:pt x="4041641" y="66673"/>
                  </a:lnTo>
                  <a:lnTo>
                    <a:pt x="4054336" y="69848"/>
                  </a:lnTo>
                  <a:lnTo>
                    <a:pt x="4064175" y="95248"/>
                  </a:lnTo>
                  <a:lnTo>
                    <a:pt x="4079726" y="78103"/>
                  </a:lnTo>
                  <a:lnTo>
                    <a:pt x="4104164" y="67626"/>
                  </a:lnTo>
                  <a:lnTo>
                    <a:pt x="4108290" y="85088"/>
                  </a:lnTo>
                  <a:lnTo>
                    <a:pt x="4059097" y="155256"/>
                  </a:lnTo>
                  <a:lnTo>
                    <a:pt x="4042276" y="238758"/>
                  </a:lnTo>
                  <a:lnTo>
                    <a:pt x="4027676" y="261936"/>
                  </a:lnTo>
                  <a:lnTo>
                    <a:pt x="4034024" y="290510"/>
                  </a:lnTo>
                  <a:lnTo>
                    <a:pt x="4046719" y="293685"/>
                  </a:lnTo>
                  <a:lnTo>
                    <a:pt x="4057510" y="275588"/>
                  </a:lnTo>
                  <a:lnTo>
                    <a:pt x="4081631" y="245743"/>
                  </a:lnTo>
                  <a:lnTo>
                    <a:pt x="4063540" y="247013"/>
                  </a:lnTo>
                  <a:cubicBezTo>
                    <a:pt x="4063752" y="242039"/>
                    <a:pt x="4063963" y="237065"/>
                    <a:pt x="4064175" y="232091"/>
                  </a:cubicBezTo>
                  <a:lnTo>
                    <a:pt x="4126063" y="154621"/>
                  </a:lnTo>
                  <a:lnTo>
                    <a:pt x="4140663" y="113663"/>
                  </a:lnTo>
                  <a:lnTo>
                    <a:pt x="4166688" y="90168"/>
                  </a:lnTo>
                  <a:lnTo>
                    <a:pt x="4171766" y="66673"/>
                  </a:lnTo>
                  <a:lnTo>
                    <a:pt x="4189856" y="50798"/>
                  </a:lnTo>
                  <a:lnTo>
                    <a:pt x="4187635" y="75881"/>
                  </a:lnTo>
                  <a:lnTo>
                    <a:pt x="4197473" y="93026"/>
                  </a:lnTo>
                  <a:lnTo>
                    <a:pt x="4195252" y="106678"/>
                  </a:lnTo>
                  <a:lnTo>
                    <a:pt x="4179383" y="116203"/>
                  </a:lnTo>
                  <a:lnTo>
                    <a:pt x="4170179" y="139381"/>
                  </a:lnTo>
                  <a:lnTo>
                    <a:pt x="4197791" y="131761"/>
                  </a:lnTo>
                  <a:lnTo>
                    <a:pt x="4185731" y="200658"/>
                  </a:lnTo>
                  <a:lnTo>
                    <a:pt x="4200330" y="201293"/>
                  </a:lnTo>
                  <a:lnTo>
                    <a:pt x="4222546" y="187323"/>
                  </a:lnTo>
                  <a:lnTo>
                    <a:pt x="4238098" y="143191"/>
                  </a:lnTo>
                  <a:lnTo>
                    <a:pt x="4246667" y="155573"/>
                  </a:lnTo>
                  <a:lnTo>
                    <a:pt x="4250476" y="141921"/>
                  </a:lnTo>
                  <a:lnTo>
                    <a:pt x="4236828" y="126363"/>
                  </a:lnTo>
                  <a:lnTo>
                    <a:pt x="4240954" y="106043"/>
                  </a:lnTo>
                  <a:lnTo>
                    <a:pt x="4258727" y="101916"/>
                  </a:lnTo>
                  <a:lnTo>
                    <a:pt x="4264123" y="93343"/>
                  </a:lnTo>
                  <a:lnTo>
                    <a:pt x="4277770" y="74293"/>
                  </a:lnTo>
                  <a:lnTo>
                    <a:pt x="4268884" y="63498"/>
                  </a:lnTo>
                  <a:lnTo>
                    <a:pt x="4274279" y="39686"/>
                  </a:lnTo>
                  <a:lnTo>
                    <a:pt x="4286657" y="33336"/>
                  </a:lnTo>
                  <a:lnTo>
                    <a:pt x="4277135" y="19366"/>
                  </a:lnTo>
                  <a:close/>
                  <a:moveTo>
                    <a:pt x="4105211" y="0"/>
                  </a:moveTo>
                  <a:lnTo>
                    <a:pt x="4132404" y="29210"/>
                  </a:lnTo>
                  <a:lnTo>
                    <a:pt x="4151279" y="20320"/>
                  </a:lnTo>
                  <a:lnTo>
                    <a:pt x="4142001" y="37465"/>
                  </a:lnTo>
                  <a:lnTo>
                    <a:pt x="4118327" y="43180"/>
                  </a:lnTo>
                  <a:lnTo>
                    <a:pt x="4092734" y="44133"/>
                  </a:lnTo>
                  <a:lnTo>
                    <a:pt x="4070660" y="57150"/>
                  </a:lnTo>
                  <a:lnTo>
                    <a:pt x="4067141" y="41275"/>
                  </a:lnTo>
                  <a:lnTo>
                    <a:pt x="4088575" y="39370"/>
                  </a:lnTo>
                  <a:lnTo>
                    <a:pt x="4087295" y="29528"/>
                  </a:lnTo>
                  <a:lnTo>
                    <a:pt x="4068100" y="26353"/>
                  </a:lnTo>
                  <a:lnTo>
                    <a:pt x="4072259" y="12065"/>
                  </a:lnTo>
                  <a:lnTo>
                    <a:pt x="4098812" y="10478"/>
                  </a:lnTo>
                  <a:close/>
                </a:path>
              </a:pathLst>
            </a:custGeom>
            <a:solidFill>
              <a:srgbClr val="D2D2D4"/>
            </a:solidFill>
            <a:ln w="19050"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18" name="Oval 17"/>
            <p:cNvSpPr/>
            <p:nvPr/>
          </p:nvSpPr>
          <p:spPr>
            <a:xfrm>
              <a:off x="733869" y="-85134"/>
              <a:ext cx="7279094" cy="7279094"/>
            </a:xfrm>
            <a:prstGeom prst="ellipse">
              <a:avLst/>
            </a:prstGeom>
            <a:noFill/>
            <a:ln w="285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" name="Freeform 316"/>
            <p:cNvSpPr>
              <a:spLocks/>
            </p:cNvSpPr>
            <p:nvPr/>
          </p:nvSpPr>
          <p:spPr bwMode="auto">
            <a:xfrm>
              <a:off x="4943920" y="5122863"/>
              <a:ext cx="593725" cy="387350"/>
            </a:xfrm>
            <a:custGeom>
              <a:avLst/>
              <a:gdLst>
                <a:gd name="T0" fmla="*/ 1862 w 1871"/>
                <a:gd name="T1" fmla="*/ 302 h 1217"/>
                <a:gd name="T2" fmla="*/ 1815 w 1871"/>
                <a:gd name="T3" fmla="*/ 386 h 1217"/>
                <a:gd name="T4" fmla="*/ 1712 w 1871"/>
                <a:gd name="T5" fmla="*/ 400 h 1217"/>
                <a:gd name="T6" fmla="*/ 1608 w 1871"/>
                <a:gd name="T7" fmla="*/ 623 h 1217"/>
                <a:gd name="T8" fmla="*/ 1577 w 1871"/>
                <a:gd name="T9" fmla="*/ 670 h 1217"/>
                <a:gd name="T10" fmla="*/ 1549 w 1871"/>
                <a:gd name="T11" fmla="*/ 723 h 1217"/>
                <a:gd name="T12" fmla="*/ 1498 w 1871"/>
                <a:gd name="T13" fmla="*/ 720 h 1217"/>
                <a:gd name="T14" fmla="*/ 1475 w 1871"/>
                <a:gd name="T15" fmla="*/ 760 h 1217"/>
                <a:gd name="T16" fmla="*/ 1518 w 1871"/>
                <a:gd name="T17" fmla="*/ 753 h 1217"/>
                <a:gd name="T18" fmla="*/ 1582 w 1871"/>
                <a:gd name="T19" fmla="*/ 766 h 1217"/>
                <a:gd name="T20" fmla="*/ 1596 w 1871"/>
                <a:gd name="T21" fmla="*/ 819 h 1217"/>
                <a:gd name="T22" fmla="*/ 1640 w 1871"/>
                <a:gd name="T23" fmla="*/ 871 h 1217"/>
                <a:gd name="T24" fmla="*/ 1593 w 1871"/>
                <a:gd name="T25" fmla="*/ 918 h 1217"/>
                <a:gd name="T26" fmla="*/ 1477 w 1871"/>
                <a:gd name="T27" fmla="*/ 946 h 1217"/>
                <a:gd name="T28" fmla="*/ 1377 w 1871"/>
                <a:gd name="T29" fmla="*/ 880 h 1217"/>
                <a:gd name="T30" fmla="*/ 1277 w 1871"/>
                <a:gd name="T31" fmla="*/ 918 h 1217"/>
                <a:gd name="T32" fmla="*/ 1187 w 1871"/>
                <a:gd name="T33" fmla="*/ 982 h 1217"/>
                <a:gd name="T34" fmla="*/ 1115 w 1871"/>
                <a:gd name="T35" fmla="*/ 1049 h 1217"/>
                <a:gd name="T36" fmla="*/ 1069 w 1871"/>
                <a:gd name="T37" fmla="*/ 1139 h 1217"/>
                <a:gd name="T38" fmla="*/ 675 w 1871"/>
                <a:gd name="T39" fmla="*/ 1093 h 1217"/>
                <a:gd name="T40" fmla="*/ 386 w 1871"/>
                <a:gd name="T41" fmla="*/ 1149 h 1217"/>
                <a:gd name="T42" fmla="*/ 123 w 1871"/>
                <a:gd name="T43" fmla="*/ 1217 h 1217"/>
                <a:gd name="T44" fmla="*/ 172 w 1871"/>
                <a:gd name="T45" fmla="*/ 1061 h 1217"/>
                <a:gd name="T46" fmla="*/ 33 w 1871"/>
                <a:gd name="T47" fmla="*/ 834 h 1217"/>
                <a:gd name="T48" fmla="*/ 18 w 1871"/>
                <a:gd name="T49" fmla="*/ 567 h 1217"/>
                <a:gd name="T50" fmla="*/ 126 w 1871"/>
                <a:gd name="T51" fmla="*/ 427 h 1217"/>
                <a:gd name="T52" fmla="*/ 1 w 1871"/>
                <a:gd name="T53" fmla="*/ 193 h 1217"/>
                <a:gd name="T54" fmla="*/ 75 w 1871"/>
                <a:gd name="T55" fmla="*/ 0 h 1217"/>
                <a:gd name="T56" fmla="*/ 162 w 1871"/>
                <a:gd name="T57" fmla="*/ 58 h 1217"/>
                <a:gd name="T58" fmla="*/ 133 w 1871"/>
                <a:gd name="T59" fmla="*/ 178 h 1217"/>
                <a:gd name="T60" fmla="*/ 488 w 1871"/>
                <a:gd name="T61" fmla="*/ 242 h 1217"/>
                <a:gd name="T62" fmla="*/ 751 w 1871"/>
                <a:gd name="T63" fmla="*/ 249 h 1217"/>
                <a:gd name="T64" fmla="*/ 1049 w 1871"/>
                <a:gd name="T65" fmla="*/ 111 h 1217"/>
                <a:gd name="T66" fmla="*/ 1489 w 1871"/>
                <a:gd name="T67" fmla="*/ 74 h 1217"/>
                <a:gd name="T68" fmla="*/ 1657 w 1871"/>
                <a:gd name="T69" fmla="*/ 128 h 1217"/>
                <a:gd name="T70" fmla="*/ 1871 w 1871"/>
                <a:gd name="T71" fmla="*/ 242 h 1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871" h="1217">
                  <a:moveTo>
                    <a:pt x="1871" y="242"/>
                  </a:moveTo>
                  <a:lnTo>
                    <a:pt x="1862" y="302"/>
                  </a:lnTo>
                  <a:lnTo>
                    <a:pt x="1818" y="366"/>
                  </a:lnTo>
                  <a:lnTo>
                    <a:pt x="1815" y="386"/>
                  </a:lnTo>
                  <a:lnTo>
                    <a:pt x="1746" y="380"/>
                  </a:lnTo>
                  <a:lnTo>
                    <a:pt x="1712" y="400"/>
                  </a:lnTo>
                  <a:lnTo>
                    <a:pt x="1647" y="497"/>
                  </a:lnTo>
                  <a:lnTo>
                    <a:pt x="1608" y="623"/>
                  </a:lnTo>
                  <a:lnTo>
                    <a:pt x="1601" y="663"/>
                  </a:lnTo>
                  <a:lnTo>
                    <a:pt x="1577" y="670"/>
                  </a:lnTo>
                  <a:lnTo>
                    <a:pt x="1549" y="697"/>
                  </a:lnTo>
                  <a:lnTo>
                    <a:pt x="1549" y="723"/>
                  </a:lnTo>
                  <a:lnTo>
                    <a:pt x="1525" y="713"/>
                  </a:lnTo>
                  <a:lnTo>
                    <a:pt x="1498" y="720"/>
                  </a:lnTo>
                  <a:lnTo>
                    <a:pt x="1495" y="747"/>
                  </a:lnTo>
                  <a:lnTo>
                    <a:pt x="1475" y="760"/>
                  </a:lnTo>
                  <a:lnTo>
                    <a:pt x="1493" y="770"/>
                  </a:lnTo>
                  <a:lnTo>
                    <a:pt x="1518" y="753"/>
                  </a:lnTo>
                  <a:lnTo>
                    <a:pt x="1559" y="757"/>
                  </a:lnTo>
                  <a:lnTo>
                    <a:pt x="1582" y="766"/>
                  </a:lnTo>
                  <a:lnTo>
                    <a:pt x="1592" y="789"/>
                  </a:lnTo>
                  <a:lnTo>
                    <a:pt x="1596" y="819"/>
                  </a:lnTo>
                  <a:lnTo>
                    <a:pt x="1603" y="836"/>
                  </a:lnTo>
                  <a:lnTo>
                    <a:pt x="1640" y="871"/>
                  </a:lnTo>
                  <a:lnTo>
                    <a:pt x="1657" y="908"/>
                  </a:lnTo>
                  <a:lnTo>
                    <a:pt x="1593" y="918"/>
                  </a:lnTo>
                  <a:lnTo>
                    <a:pt x="1544" y="946"/>
                  </a:lnTo>
                  <a:lnTo>
                    <a:pt x="1477" y="946"/>
                  </a:lnTo>
                  <a:lnTo>
                    <a:pt x="1471" y="919"/>
                  </a:lnTo>
                  <a:lnTo>
                    <a:pt x="1377" y="880"/>
                  </a:lnTo>
                  <a:lnTo>
                    <a:pt x="1354" y="904"/>
                  </a:lnTo>
                  <a:lnTo>
                    <a:pt x="1277" y="918"/>
                  </a:lnTo>
                  <a:lnTo>
                    <a:pt x="1248" y="975"/>
                  </a:lnTo>
                  <a:lnTo>
                    <a:pt x="1187" y="982"/>
                  </a:lnTo>
                  <a:lnTo>
                    <a:pt x="1092" y="1006"/>
                  </a:lnTo>
                  <a:lnTo>
                    <a:pt x="1115" y="1049"/>
                  </a:lnTo>
                  <a:lnTo>
                    <a:pt x="1115" y="1102"/>
                  </a:lnTo>
                  <a:lnTo>
                    <a:pt x="1069" y="1139"/>
                  </a:lnTo>
                  <a:lnTo>
                    <a:pt x="870" y="1171"/>
                  </a:lnTo>
                  <a:lnTo>
                    <a:pt x="675" y="1093"/>
                  </a:lnTo>
                  <a:lnTo>
                    <a:pt x="542" y="1061"/>
                  </a:lnTo>
                  <a:lnTo>
                    <a:pt x="386" y="1149"/>
                  </a:lnTo>
                  <a:lnTo>
                    <a:pt x="233" y="1133"/>
                  </a:lnTo>
                  <a:lnTo>
                    <a:pt x="123" y="1217"/>
                  </a:lnTo>
                  <a:lnTo>
                    <a:pt x="136" y="1121"/>
                  </a:lnTo>
                  <a:lnTo>
                    <a:pt x="172" y="1061"/>
                  </a:lnTo>
                  <a:lnTo>
                    <a:pt x="165" y="945"/>
                  </a:lnTo>
                  <a:lnTo>
                    <a:pt x="33" y="834"/>
                  </a:lnTo>
                  <a:lnTo>
                    <a:pt x="6" y="773"/>
                  </a:lnTo>
                  <a:lnTo>
                    <a:pt x="18" y="567"/>
                  </a:lnTo>
                  <a:lnTo>
                    <a:pt x="130" y="480"/>
                  </a:lnTo>
                  <a:lnTo>
                    <a:pt x="126" y="427"/>
                  </a:lnTo>
                  <a:lnTo>
                    <a:pt x="62" y="348"/>
                  </a:lnTo>
                  <a:lnTo>
                    <a:pt x="1" y="193"/>
                  </a:lnTo>
                  <a:lnTo>
                    <a:pt x="0" y="104"/>
                  </a:lnTo>
                  <a:lnTo>
                    <a:pt x="75" y="0"/>
                  </a:lnTo>
                  <a:lnTo>
                    <a:pt x="162" y="12"/>
                  </a:lnTo>
                  <a:lnTo>
                    <a:pt x="162" y="58"/>
                  </a:lnTo>
                  <a:lnTo>
                    <a:pt x="93" y="103"/>
                  </a:lnTo>
                  <a:lnTo>
                    <a:pt x="133" y="178"/>
                  </a:lnTo>
                  <a:lnTo>
                    <a:pt x="264" y="164"/>
                  </a:lnTo>
                  <a:lnTo>
                    <a:pt x="488" y="242"/>
                  </a:lnTo>
                  <a:lnTo>
                    <a:pt x="547" y="204"/>
                  </a:lnTo>
                  <a:lnTo>
                    <a:pt x="751" y="249"/>
                  </a:lnTo>
                  <a:lnTo>
                    <a:pt x="904" y="244"/>
                  </a:lnTo>
                  <a:lnTo>
                    <a:pt x="1049" y="111"/>
                  </a:lnTo>
                  <a:lnTo>
                    <a:pt x="1359" y="25"/>
                  </a:lnTo>
                  <a:lnTo>
                    <a:pt x="1489" y="74"/>
                  </a:lnTo>
                  <a:lnTo>
                    <a:pt x="1589" y="53"/>
                  </a:lnTo>
                  <a:lnTo>
                    <a:pt x="1657" y="128"/>
                  </a:lnTo>
                  <a:lnTo>
                    <a:pt x="1737" y="131"/>
                  </a:lnTo>
                  <a:lnTo>
                    <a:pt x="1871" y="242"/>
                  </a:lnTo>
                  <a:close/>
                </a:path>
              </a:pathLst>
            </a:custGeom>
            <a:solidFill>
              <a:srgbClr val="9FD55B"/>
            </a:solidFill>
            <a:ln w="3175">
              <a:solidFill>
                <a:srgbClr val="80AB49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6722988" y="2102125"/>
            <a:ext cx="833628" cy="833628"/>
            <a:chOff x="5198988" y="2102125"/>
            <a:chExt cx="833628" cy="833628"/>
          </a:xfrm>
        </p:grpSpPr>
        <p:sp>
          <p:nvSpPr>
            <p:cNvPr id="12" name="Oval 11"/>
            <p:cNvSpPr/>
            <p:nvPr/>
          </p:nvSpPr>
          <p:spPr>
            <a:xfrm>
              <a:off x="5198988" y="2102125"/>
              <a:ext cx="833628" cy="833628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" name="Freeform 19"/>
            <p:cNvSpPr/>
            <p:nvPr/>
          </p:nvSpPr>
          <p:spPr>
            <a:xfrm>
              <a:off x="5615793" y="2102125"/>
              <a:ext cx="416823" cy="833628"/>
            </a:xfrm>
            <a:custGeom>
              <a:avLst/>
              <a:gdLst>
                <a:gd name="connsiteX0" fmla="*/ 9 w 416823"/>
                <a:gd name="connsiteY0" fmla="*/ 0 h 833628"/>
                <a:gd name="connsiteX1" fmla="*/ 416823 w 416823"/>
                <a:gd name="connsiteY1" fmla="*/ 416814 h 833628"/>
                <a:gd name="connsiteX2" fmla="*/ 9 w 416823"/>
                <a:gd name="connsiteY2" fmla="*/ 833628 h 833628"/>
                <a:gd name="connsiteX3" fmla="*/ 0 w 416823"/>
                <a:gd name="connsiteY3" fmla="*/ 833627 h 833628"/>
                <a:gd name="connsiteX4" fmla="*/ 0 w 416823"/>
                <a:gd name="connsiteY4" fmla="*/ 1 h 833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6823" h="833628">
                  <a:moveTo>
                    <a:pt x="9" y="0"/>
                  </a:moveTo>
                  <a:cubicBezTo>
                    <a:pt x="230209" y="0"/>
                    <a:pt x="416823" y="186614"/>
                    <a:pt x="416823" y="416814"/>
                  </a:cubicBezTo>
                  <a:cubicBezTo>
                    <a:pt x="416823" y="647014"/>
                    <a:pt x="230209" y="833628"/>
                    <a:pt x="9" y="833628"/>
                  </a:cubicBezTo>
                  <a:lnTo>
                    <a:pt x="0" y="83362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tx1">
                <a:alpha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1751134" y="5753353"/>
            <a:ext cx="1510026" cy="336307"/>
            <a:chOff x="227134" y="5683432"/>
            <a:chExt cx="1510026" cy="336307"/>
          </a:xfrm>
        </p:grpSpPr>
        <p:sp>
          <p:nvSpPr>
            <p:cNvPr id="14" name="Oval 13"/>
            <p:cNvSpPr/>
            <p:nvPr/>
          </p:nvSpPr>
          <p:spPr>
            <a:xfrm>
              <a:off x="227134" y="5683432"/>
              <a:ext cx="336307" cy="336307"/>
            </a:xfrm>
            <a:prstGeom prst="ellipse">
              <a:avLst/>
            </a:prstGeom>
            <a:blipFill>
              <a:blip r:embed="rId4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Rectangle 14"/>
            <p:cNvSpPr/>
            <p:nvPr/>
          </p:nvSpPr>
          <p:spPr>
            <a:xfrm>
              <a:off x="563441" y="5720779"/>
              <a:ext cx="1173719" cy="261610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lang="en-US" sz="1100" i="1" dirty="0">
                  <a:solidFill>
                    <a:schemeClr val="accent1"/>
                  </a:solidFill>
                </a:rPr>
                <a:t>EU member state</a:t>
              </a:r>
              <a:endParaRPr lang="en-US" sz="1100" i="1" dirty="0">
                <a:solidFill>
                  <a:schemeClr val="accent1"/>
                </a:solidFill>
              </a:endParaRPr>
            </a:p>
          </p:txBody>
        </p:sp>
      </p:grp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22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6137275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 smtClean="0"/>
              <a:t>Croatia</a:t>
            </a:r>
            <a:endParaRPr lang="en-US" dirty="0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Editable Pins for Maps</a:t>
            </a:r>
            <a:endParaRPr lang="en-US" dirty="0"/>
          </a:p>
        </p:txBody>
      </p:sp>
      <p:grpSp>
        <p:nvGrpSpPr>
          <p:cNvPr id="35" name="Group 34"/>
          <p:cNvGrpSpPr/>
          <p:nvPr/>
        </p:nvGrpSpPr>
        <p:grpSpPr>
          <a:xfrm>
            <a:off x="2628801" y="1628801"/>
            <a:ext cx="1316895" cy="2235991"/>
            <a:chOff x="4381388" y="1557338"/>
            <a:chExt cx="1676624" cy="2846784"/>
          </a:xfrm>
        </p:grpSpPr>
        <p:sp>
          <p:nvSpPr>
            <p:cNvPr id="56" name="Freeform 5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Oval 5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Oval 5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Freeform 5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4033721" y="1628801"/>
            <a:ext cx="1316895" cy="2235991"/>
            <a:chOff x="4381388" y="1557338"/>
            <a:chExt cx="1676624" cy="2846784"/>
          </a:xfrm>
        </p:grpSpPr>
        <p:sp>
          <p:nvSpPr>
            <p:cNvPr id="52" name="Freeform 5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Oval 5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Oval 5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Freeform 5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5438641" y="1628801"/>
            <a:ext cx="1316895" cy="2235991"/>
            <a:chOff x="4381388" y="1557338"/>
            <a:chExt cx="1676624" cy="2846784"/>
          </a:xfrm>
        </p:grpSpPr>
        <p:sp>
          <p:nvSpPr>
            <p:cNvPr id="48" name="Freeform 4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Oval 4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Oval 4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Freeform 5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6843561" y="1628801"/>
            <a:ext cx="1316895" cy="2235991"/>
            <a:chOff x="4381388" y="1557338"/>
            <a:chExt cx="1676624" cy="2846784"/>
          </a:xfrm>
        </p:grpSpPr>
        <p:sp>
          <p:nvSpPr>
            <p:cNvPr id="44" name="Freeform 4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Oval 4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Oval 4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Freeform 4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8248482" y="1628801"/>
            <a:ext cx="1316895" cy="2235991"/>
            <a:chOff x="4381388" y="1557338"/>
            <a:chExt cx="1676624" cy="2846784"/>
          </a:xfrm>
        </p:grpSpPr>
        <p:sp>
          <p:nvSpPr>
            <p:cNvPr id="40" name="Freeform 3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Oval 4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Oval 4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Freeform 4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6" name="Group 65"/>
          <p:cNvGrpSpPr/>
          <p:nvPr/>
        </p:nvGrpSpPr>
        <p:grpSpPr>
          <a:xfrm>
            <a:off x="2628800" y="3999733"/>
            <a:ext cx="1987436" cy="2281887"/>
            <a:chOff x="4381388" y="1557338"/>
            <a:chExt cx="2528210" cy="2902781"/>
          </a:xfrm>
        </p:grpSpPr>
        <p:pic>
          <p:nvPicPr>
            <p:cNvPr id="67" name="Picture 66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68" name="Freeform 6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rgbClr val="3F4855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69" name="Oval 6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0" name="Oval 6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1" name="Freeform 7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90" name="Group 89"/>
          <p:cNvGrpSpPr/>
          <p:nvPr/>
        </p:nvGrpSpPr>
        <p:grpSpPr>
          <a:xfrm>
            <a:off x="4032209" y="3999733"/>
            <a:ext cx="1987436" cy="2281887"/>
            <a:chOff x="4381388" y="1557338"/>
            <a:chExt cx="2528210" cy="2902781"/>
          </a:xfrm>
        </p:grpSpPr>
        <p:pic>
          <p:nvPicPr>
            <p:cNvPr id="91" name="Picture 90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92" name="Freeform 9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3" name="Oval 9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4" name="Oval 9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5" name="Freeform 9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5435618" y="3999733"/>
            <a:ext cx="1987436" cy="2281887"/>
            <a:chOff x="4381388" y="1557338"/>
            <a:chExt cx="2528210" cy="2902781"/>
          </a:xfrm>
        </p:grpSpPr>
        <p:pic>
          <p:nvPicPr>
            <p:cNvPr id="85" name="Picture 84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6" name="Freeform 8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7" name="Oval 8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8" name="Oval 8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9" name="Freeform 8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8" name="Group 77"/>
          <p:cNvGrpSpPr/>
          <p:nvPr/>
        </p:nvGrpSpPr>
        <p:grpSpPr>
          <a:xfrm>
            <a:off x="6839027" y="3999733"/>
            <a:ext cx="1987436" cy="2281887"/>
            <a:chOff x="4381388" y="1557338"/>
            <a:chExt cx="2528210" cy="2902781"/>
          </a:xfrm>
        </p:grpSpPr>
        <p:pic>
          <p:nvPicPr>
            <p:cNvPr id="79" name="Picture 78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0" name="Freeform 7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1" name="Oval 8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2" name="Oval 8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3" name="Freeform 8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8242434" y="3999733"/>
            <a:ext cx="1987436" cy="2281887"/>
            <a:chOff x="4381388" y="1557338"/>
            <a:chExt cx="2528210" cy="2902781"/>
          </a:xfrm>
        </p:grpSpPr>
        <p:pic>
          <p:nvPicPr>
            <p:cNvPr id="73" name="Picture 72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74" name="Freeform 7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5" name="Oval 7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6" name="Oval 7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7" name="Freeform 7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sp>
        <p:nvSpPr>
          <p:cNvPr id="60" name="TextBox 59"/>
          <p:cNvSpPr txBox="1"/>
          <p:nvPr/>
        </p:nvSpPr>
        <p:spPr>
          <a:xfrm>
            <a:off x="1539465" y="3893286"/>
            <a:ext cx="110117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With shadow:</a:t>
            </a:r>
            <a:endParaRPr lang="en-US" dirty="0"/>
          </a:p>
        </p:txBody>
      </p:sp>
      <p:sp>
        <p:nvSpPr>
          <p:cNvPr id="61" name="Oval 60"/>
          <p:cNvSpPr/>
          <p:nvPr/>
        </p:nvSpPr>
        <p:spPr>
          <a:xfrm>
            <a:off x="8976321" y="606866"/>
            <a:ext cx="336307" cy="336307"/>
          </a:xfrm>
          <a:prstGeom prst="ellipse">
            <a:avLst/>
          </a:prstGeom>
          <a:blipFill>
            <a:blip r:embed="rId5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23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6252306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ubtitle 4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Your Subtitle Here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Croatia</a:t>
            </a:r>
            <a:endParaRPr lang="en-US" dirty="0"/>
          </a:p>
        </p:txBody>
      </p:sp>
      <p:sp>
        <p:nvSpPr>
          <p:cNvPr id="716" name="TextBox 715"/>
          <p:cNvSpPr txBox="1"/>
          <p:nvPr/>
        </p:nvSpPr>
        <p:spPr>
          <a:xfrm>
            <a:off x="6657106" y="1436822"/>
            <a:ext cx="368042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fr-FR"/>
            </a:defPPr>
          </a:lstStyle>
          <a:p>
            <a:r>
              <a:rPr lang="en-US" sz="28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Lorem Ipsum</a:t>
            </a:r>
          </a:p>
        </p:txBody>
      </p:sp>
      <p:sp>
        <p:nvSpPr>
          <p:cNvPr id="11" name="Rectangle 10"/>
          <p:cNvSpPr/>
          <p:nvPr/>
        </p:nvSpPr>
        <p:spPr>
          <a:xfrm>
            <a:off x="6657106" y="2060849"/>
            <a:ext cx="3680420" cy="36933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lorem ipsum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fui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tristique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tortor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turpis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dui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nunciti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eros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mauris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donec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odio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itsup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sodales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magna dolor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Id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evedin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venenatis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lacus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magnis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Felis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arcu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in tempus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praesent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est. 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enim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risunit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quisque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vitae, dolor magna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phasellus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Vestibulum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est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vinee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platea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tempor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dis.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Curabitur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interdum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placerat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luctus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ut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a,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orci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nam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mattis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loremi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tincidunt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aptent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malesuada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6722988" y="2102125"/>
            <a:ext cx="833628" cy="833628"/>
            <a:chOff x="5198988" y="2102125"/>
            <a:chExt cx="833628" cy="833628"/>
          </a:xfrm>
        </p:grpSpPr>
        <p:sp>
          <p:nvSpPr>
            <p:cNvPr id="12" name="Oval 11"/>
            <p:cNvSpPr/>
            <p:nvPr/>
          </p:nvSpPr>
          <p:spPr>
            <a:xfrm>
              <a:off x="5198988" y="2102125"/>
              <a:ext cx="833628" cy="833628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" name="Freeform 12"/>
            <p:cNvSpPr/>
            <p:nvPr/>
          </p:nvSpPr>
          <p:spPr>
            <a:xfrm>
              <a:off x="5615793" y="2102125"/>
              <a:ext cx="416823" cy="833628"/>
            </a:xfrm>
            <a:custGeom>
              <a:avLst/>
              <a:gdLst>
                <a:gd name="connsiteX0" fmla="*/ 9 w 416823"/>
                <a:gd name="connsiteY0" fmla="*/ 0 h 833628"/>
                <a:gd name="connsiteX1" fmla="*/ 416823 w 416823"/>
                <a:gd name="connsiteY1" fmla="*/ 416814 h 833628"/>
                <a:gd name="connsiteX2" fmla="*/ 9 w 416823"/>
                <a:gd name="connsiteY2" fmla="*/ 833628 h 833628"/>
                <a:gd name="connsiteX3" fmla="*/ 0 w 416823"/>
                <a:gd name="connsiteY3" fmla="*/ 833627 h 833628"/>
                <a:gd name="connsiteX4" fmla="*/ 0 w 416823"/>
                <a:gd name="connsiteY4" fmla="*/ 1 h 833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6823" h="833628">
                  <a:moveTo>
                    <a:pt x="9" y="0"/>
                  </a:moveTo>
                  <a:cubicBezTo>
                    <a:pt x="230209" y="0"/>
                    <a:pt x="416823" y="186614"/>
                    <a:pt x="416823" y="416814"/>
                  </a:cubicBezTo>
                  <a:cubicBezTo>
                    <a:pt x="416823" y="647014"/>
                    <a:pt x="230209" y="833628"/>
                    <a:pt x="9" y="833628"/>
                  </a:cubicBezTo>
                  <a:lnTo>
                    <a:pt x="0" y="83362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tx1">
                <a:alpha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4" name="Group 33"/>
          <p:cNvGrpSpPr>
            <a:grpSpLocks noChangeAspect="1"/>
          </p:cNvGrpSpPr>
          <p:nvPr/>
        </p:nvGrpSpPr>
        <p:grpSpPr>
          <a:xfrm>
            <a:off x="1711854" y="1236927"/>
            <a:ext cx="4389120" cy="4389120"/>
            <a:chOff x="733869" y="-85134"/>
            <a:chExt cx="7279094" cy="7279094"/>
          </a:xfrm>
        </p:grpSpPr>
        <p:sp>
          <p:nvSpPr>
            <p:cNvPr id="35" name="Freeform 34"/>
            <p:cNvSpPr/>
            <p:nvPr/>
          </p:nvSpPr>
          <p:spPr>
            <a:xfrm>
              <a:off x="1121248" y="61918"/>
              <a:ext cx="6891715" cy="6367455"/>
            </a:xfrm>
            <a:custGeom>
              <a:avLst/>
              <a:gdLst>
                <a:gd name="connsiteX0" fmla="*/ 2683163 w 6891715"/>
                <a:gd name="connsiteY0" fmla="*/ 6337292 h 6367455"/>
                <a:gd name="connsiteX1" fmla="*/ 2693958 w 6891715"/>
                <a:gd name="connsiteY1" fmla="*/ 6353978 h 6367455"/>
                <a:gd name="connsiteX2" fmla="*/ 2680624 w 6891715"/>
                <a:gd name="connsiteY2" fmla="*/ 6366813 h 6367455"/>
                <a:gd name="connsiteX3" fmla="*/ 2668876 w 6891715"/>
                <a:gd name="connsiteY3" fmla="*/ 6367455 h 6367455"/>
                <a:gd name="connsiteX4" fmla="*/ 2665383 w 6891715"/>
                <a:gd name="connsiteY4" fmla="*/ 6352695 h 6367455"/>
                <a:gd name="connsiteX5" fmla="*/ 2700308 w 6891715"/>
                <a:gd name="connsiteY5" fmla="*/ 6256329 h 6367455"/>
                <a:gd name="connsiteX6" fmla="*/ 2695228 w 6891715"/>
                <a:gd name="connsiteY6" fmla="*/ 6265854 h 6367455"/>
                <a:gd name="connsiteX7" fmla="*/ 2687608 w 6891715"/>
                <a:gd name="connsiteY7" fmla="*/ 6263949 h 6367455"/>
                <a:gd name="connsiteX8" fmla="*/ 2690784 w 6891715"/>
                <a:gd name="connsiteY8" fmla="*/ 6256647 h 6367455"/>
                <a:gd name="connsiteX9" fmla="*/ 2722533 w 6891715"/>
                <a:gd name="connsiteY9" fmla="*/ 6238867 h 6367455"/>
                <a:gd name="connsiteX10" fmla="*/ 2720891 w 6891715"/>
                <a:gd name="connsiteY10" fmla="*/ 6254742 h 6367455"/>
                <a:gd name="connsiteX11" fmla="*/ 2713008 w 6891715"/>
                <a:gd name="connsiteY11" fmla="*/ 6251567 h 6367455"/>
                <a:gd name="connsiteX12" fmla="*/ 2714322 w 6891715"/>
                <a:gd name="connsiteY12" fmla="*/ 6242360 h 6367455"/>
                <a:gd name="connsiteX13" fmla="*/ 4255139 w 6891715"/>
                <a:gd name="connsiteY13" fmla="*/ 6154726 h 6367455"/>
                <a:gd name="connsiteX14" fmla="*/ 4256051 w 6891715"/>
                <a:gd name="connsiteY14" fmla="*/ 6161076 h 6367455"/>
                <a:gd name="connsiteX15" fmla="*/ 4243891 w 6891715"/>
                <a:gd name="connsiteY15" fmla="*/ 6173776 h 6367455"/>
                <a:gd name="connsiteX16" fmla="*/ 4241763 w 6891715"/>
                <a:gd name="connsiteY16" fmla="*/ 6166474 h 6367455"/>
                <a:gd name="connsiteX17" fmla="*/ 4245715 w 6891715"/>
                <a:gd name="connsiteY17" fmla="*/ 6156949 h 6367455"/>
                <a:gd name="connsiteX18" fmla="*/ 4249971 w 6891715"/>
                <a:gd name="connsiteY18" fmla="*/ 6160124 h 6367455"/>
                <a:gd name="connsiteX19" fmla="*/ 3939210 w 6891715"/>
                <a:gd name="connsiteY19" fmla="*/ 6130914 h 6367455"/>
                <a:gd name="connsiteX20" fmla="*/ 3946521 w 6891715"/>
                <a:gd name="connsiteY20" fmla="*/ 6130914 h 6367455"/>
                <a:gd name="connsiteX21" fmla="*/ 3948746 w 6891715"/>
                <a:gd name="connsiteY21" fmla="*/ 6144521 h 6367455"/>
                <a:gd name="connsiteX22" fmla="*/ 3956057 w 6891715"/>
                <a:gd name="connsiteY22" fmla="*/ 6150849 h 6367455"/>
                <a:gd name="connsiteX23" fmla="*/ 3965594 w 6891715"/>
                <a:gd name="connsiteY23" fmla="*/ 6141356 h 6367455"/>
                <a:gd name="connsiteX24" fmla="*/ 3975130 w 6891715"/>
                <a:gd name="connsiteY24" fmla="*/ 6138192 h 6367455"/>
                <a:gd name="connsiteX25" fmla="*/ 3984666 w 6891715"/>
                <a:gd name="connsiteY25" fmla="*/ 6141989 h 6367455"/>
                <a:gd name="connsiteX26" fmla="*/ 3987845 w 6891715"/>
                <a:gd name="connsiteY26" fmla="*/ 6149267 h 6367455"/>
                <a:gd name="connsiteX27" fmla="*/ 3978309 w 6891715"/>
                <a:gd name="connsiteY27" fmla="*/ 6154646 h 6367455"/>
                <a:gd name="connsiteX28" fmla="*/ 3978309 w 6891715"/>
                <a:gd name="connsiteY28" fmla="*/ 6160026 h 6367455"/>
                <a:gd name="connsiteX29" fmla="*/ 3992295 w 6891715"/>
                <a:gd name="connsiteY29" fmla="*/ 6161924 h 6367455"/>
                <a:gd name="connsiteX30" fmla="*/ 3996427 w 6891715"/>
                <a:gd name="connsiteY30" fmla="*/ 6160975 h 6367455"/>
                <a:gd name="connsiteX31" fmla="*/ 4004056 w 6891715"/>
                <a:gd name="connsiteY31" fmla="*/ 6173316 h 6367455"/>
                <a:gd name="connsiteX32" fmla="*/ 4011367 w 6891715"/>
                <a:gd name="connsiteY32" fmla="*/ 6170151 h 6367455"/>
                <a:gd name="connsiteX33" fmla="*/ 4028214 w 6891715"/>
                <a:gd name="connsiteY33" fmla="*/ 6170151 h 6367455"/>
                <a:gd name="connsiteX34" fmla="*/ 4038069 w 6891715"/>
                <a:gd name="connsiteY34" fmla="*/ 6164772 h 6367455"/>
                <a:gd name="connsiteX35" fmla="*/ 4054916 w 6891715"/>
                <a:gd name="connsiteY35" fmla="*/ 6162557 h 6367455"/>
                <a:gd name="connsiteX36" fmla="*/ 4060320 w 6891715"/>
                <a:gd name="connsiteY36" fmla="*/ 6158127 h 6367455"/>
                <a:gd name="connsiteX37" fmla="*/ 4068584 w 6891715"/>
                <a:gd name="connsiteY37" fmla="*/ 6161291 h 6367455"/>
                <a:gd name="connsiteX38" fmla="*/ 4073988 w 6891715"/>
                <a:gd name="connsiteY38" fmla="*/ 6169835 h 6367455"/>
                <a:gd name="connsiteX39" fmla="*/ 4082571 w 6891715"/>
                <a:gd name="connsiteY39" fmla="*/ 6170468 h 6367455"/>
                <a:gd name="connsiteX40" fmla="*/ 4100371 w 6891715"/>
                <a:gd name="connsiteY40" fmla="*/ 6165089 h 6367455"/>
                <a:gd name="connsiteX41" fmla="*/ 4109908 w 6891715"/>
                <a:gd name="connsiteY41" fmla="*/ 6170468 h 6367455"/>
                <a:gd name="connsiteX42" fmla="*/ 4119444 w 6891715"/>
                <a:gd name="connsiteY42" fmla="*/ 6170151 h 6367455"/>
                <a:gd name="connsiteX43" fmla="*/ 4128980 w 6891715"/>
                <a:gd name="connsiteY43" fmla="*/ 6163823 h 6367455"/>
                <a:gd name="connsiteX44" fmla="*/ 4137563 w 6891715"/>
                <a:gd name="connsiteY44" fmla="*/ 6166038 h 6367455"/>
                <a:gd name="connsiteX45" fmla="*/ 4135337 w 6891715"/>
                <a:gd name="connsiteY45" fmla="*/ 6172366 h 6367455"/>
                <a:gd name="connsiteX46" fmla="*/ 4137563 w 6891715"/>
                <a:gd name="connsiteY46" fmla="*/ 6180594 h 6367455"/>
                <a:gd name="connsiteX47" fmla="*/ 4142013 w 6891715"/>
                <a:gd name="connsiteY47" fmla="*/ 6188821 h 6367455"/>
                <a:gd name="connsiteX48" fmla="*/ 4149324 w 6891715"/>
                <a:gd name="connsiteY48" fmla="*/ 6191985 h 6367455"/>
                <a:gd name="connsiteX49" fmla="*/ 4156635 w 6891715"/>
                <a:gd name="connsiteY49" fmla="*/ 6184707 h 6367455"/>
                <a:gd name="connsiteX50" fmla="*/ 4163946 w 6891715"/>
                <a:gd name="connsiteY50" fmla="*/ 6181543 h 6367455"/>
                <a:gd name="connsiteX51" fmla="*/ 4175707 w 6891715"/>
                <a:gd name="connsiteY51" fmla="*/ 6184707 h 6367455"/>
                <a:gd name="connsiteX52" fmla="*/ 4179840 w 6891715"/>
                <a:gd name="connsiteY52" fmla="*/ 6177113 h 6367455"/>
                <a:gd name="connsiteX53" fmla="*/ 4181111 w 6891715"/>
                <a:gd name="connsiteY53" fmla="*/ 6169835 h 6367455"/>
                <a:gd name="connsiteX54" fmla="*/ 4185243 w 6891715"/>
                <a:gd name="connsiteY54" fmla="*/ 6167620 h 6367455"/>
                <a:gd name="connsiteX55" fmla="*/ 4184290 w 6891715"/>
                <a:gd name="connsiteY55" fmla="*/ 6176164 h 6367455"/>
                <a:gd name="connsiteX56" fmla="*/ 4189376 w 6891715"/>
                <a:gd name="connsiteY56" fmla="*/ 6184391 h 6367455"/>
                <a:gd name="connsiteX57" fmla="*/ 4188422 w 6891715"/>
                <a:gd name="connsiteY57" fmla="*/ 6188504 h 6367455"/>
                <a:gd name="connsiteX58" fmla="*/ 4186197 w 6891715"/>
                <a:gd name="connsiteY58" fmla="*/ 6195782 h 6367455"/>
                <a:gd name="connsiteX59" fmla="*/ 4179204 w 6891715"/>
                <a:gd name="connsiteY59" fmla="*/ 6206541 h 6367455"/>
                <a:gd name="connsiteX60" fmla="*/ 4170621 w 6891715"/>
                <a:gd name="connsiteY60" fmla="*/ 6210654 h 6367455"/>
                <a:gd name="connsiteX61" fmla="*/ 4164264 w 6891715"/>
                <a:gd name="connsiteY61" fmla="*/ 6205908 h 6367455"/>
                <a:gd name="connsiteX62" fmla="*/ 4152820 w 6891715"/>
                <a:gd name="connsiteY62" fmla="*/ 6212237 h 6367455"/>
                <a:gd name="connsiteX63" fmla="*/ 4144238 w 6891715"/>
                <a:gd name="connsiteY63" fmla="*/ 6213186 h 6367455"/>
                <a:gd name="connsiteX64" fmla="*/ 4128344 w 6891715"/>
                <a:gd name="connsiteY64" fmla="*/ 6207807 h 6367455"/>
                <a:gd name="connsiteX65" fmla="*/ 4114358 w 6891715"/>
                <a:gd name="connsiteY65" fmla="*/ 6212553 h 6367455"/>
                <a:gd name="connsiteX66" fmla="*/ 4103232 w 6891715"/>
                <a:gd name="connsiteY66" fmla="*/ 6208123 h 6367455"/>
                <a:gd name="connsiteX67" fmla="*/ 4085114 w 6891715"/>
                <a:gd name="connsiteY67" fmla="*/ 6208756 h 6367455"/>
                <a:gd name="connsiteX68" fmla="*/ 4074306 w 6891715"/>
                <a:gd name="connsiteY68" fmla="*/ 6218249 h 6367455"/>
                <a:gd name="connsiteX69" fmla="*/ 4066995 w 6891715"/>
                <a:gd name="connsiteY69" fmla="*/ 6221413 h 6367455"/>
                <a:gd name="connsiteX70" fmla="*/ 4051101 w 6891715"/>
                <a:gd name="connsiteY70" fmla="*/ 6221413 h 6367455"/>
                <a:gd name="connsiteX71" fmla="*/ 4045697 w 6891715"/>
                <a:gd name="connsiteY71" fmla="*/ 6224577 h 6367455"/>
                <a:gd name="connsiteX72" fmla="*/ 4041565 w 6891715"/>
                <a:gd name="connsiteY72" fmla="*/ 6222362 h 6367455"/>
                <a:gd name="connsiteX73" fmla="*/ 4045697 w 6891715"/>
                <a:gd name="connsiteY73" fmla="*/ 6211920 h 6367455"/>
                <a:gd name="connsiteX74" fmla="*/ 4037115 w 6891715"/>
                <a:gd name="connsiteY74" fmla="*/ 6202744 h 6367455"/>
                <a:gd name="connsiteX75" fmla="*/ 4024400 w 6891715"/>
                <a:gd name="connsiteY75" fmla="*/ 6194200 h 6367455"/>
                <a:gd name="connsiteX76" fmla="*/ 4014864 w 6891715"/>
                <a:gd name="connsiteY76" fmla="*/ 6197681 h 6367455"/>
                <a:gd name="connsiteX77" fmla="*/ 4003103 w 6891715"/>
                <a:gd name="connsiteY77" fmla="*/ 6194516 h 6367455"/>
                <a:gd name="connsiteX78" fmla="*/ 3992613 w 6891715"/>
                <a:gd name="connsiteY78" fmla="*/ 6191352 h 6367455"/>
                <a:gd name="connsiteX79" fmla="*/ 3979898 w 6891715"/>
                <a:gd name="connsiteY79" fmla="*/ 6192618 h 6367455"/>
                <a:gd name="connsiteX80" fmla="*/ 3970362 w 6891715"/>
                <a:gd name="connsiteY80" fmla="*/ 6184391 h 6367455"/>
                <a:gd name="connsiteX81" fmla="*/ 3954468 w 6891715"/>
                <a:gd name="connsiteY81" fmla="*/ 6179961 h 6367455"/>
                <a:gd name="connsiteX82" fmla="*/ 3944614 w 6891715"/>
                <a:gd name="connsiteY82" fmla="*/ 6184707 h 6367455"/>
                <a:gd name="connsiteX83" fmla="*/ 3933171 w 6891715"/>
                <a:gd name="connsiteY83" fmla="*/ 6188821 h 6367455"/>
                <a:gd name="connsiteX84" fmla="*/ 3925542 w 6891715"/>
                <a:gd name="connsiteY84" fmla="*/ 6178379 h 6367455"/>
                <a:gd name="connsiteX85" fmla="*/ 3923634 w 6891715"/>
                <a:gd name="connsiteY85" fmla="*/ 6167620 h 6367455"/>
                <a:gd name="connsiteX86" fmla="*/ 3924588 w 6891715"/>
                <a:gd name="connsiteY86" fmla="*/ 6157494 h 6367455"/>
                <a:gd name="connsiteX87" fmla="*/ 3919184 w 6891715"/>
                <a:gd name="connsiteY87" fmla="*/ 6148951 h 6367455"/>
                <a:gd name="connsiteX88" fmla="*/ 3919820 w 6891715"/>
                <a:gd name="connsiteY88" fmla="*/ 6142622 h 6367455"/>
                <a:gd name="connsiteX89" fmla="*/ 3917913 w 6891715"/>
                <a:gd name="connsiteY89" fmla="*/ 6136294 h 6367455"/>
                <a:gd name="connsiteX90" fmla="*/ 3925224 w 6891715"/>
                <a:gd name="connsiteY90" fmla="*/ 6139458 h 6367455"/>
                <a:gd name="connsiteX91" fmla="*/ 3932853 w 6891715"/>
                <a:gd name="connsiteY91" fmla="*/ 6150216 h 6367455"/>
                <a:gd name="connsiteX92" fmla="*/ 3938257 w 6891715"/>
                <a:gd name="connsiteY92" fmla="*/ 6154014 h 6367455"/>
                <a:gd name="connsiteX93" fmla="*/ 3943343 w 6891715"/>
                <a:gd name="connsiteY93" fmla="*/ 6148634 h 6367455"/>
                <a:gd name="connsiteX94" fmla="*/ 3934760 w 6891715"/>
                <a:gd name="connsiteY94" fmla="*/ 6140407 h 6367455"/>
                <a:gd name="connsiteX95" fmla="*/ 4979304 w 6891715"/>
                <a:gd name="connsiteY95" fmla="*/ 6116626 h 6367455"/>
                <a:gd name="connsiteX96" fmla="*/ 4987888 w 6891715"/>
                <a:gd name="connsiteY96" fmla="*/ 6116626 h 6367455"/>
                <a:gd name="connsiteX97" fmla="*/ 4983755 w 6891715"/>
                <a:gd name="connsiteY97" fmla="*/ 6126107 h 6367455"/>
                <a:gd name="connsiteX98" fmla="*/ 4969765 w 6891715"/>
                <a:gd name="connsiteY98" fmla="*/ 6130216 h 6367455"/>
                <a:gd name="connsiteX99" fmla="*/ 4970719 w 6891715"/>
                <a:gd name="connsiteY99" fmla="*/ 6138748 h 6367455"/>
                <a:gd name="connsiteX100" fmla="*/ 4955140 w 6891715"/>
                <a:gd name="connsiteY100" fmla="*/ 6149177 h 6367455"/>
                <a:gd name="connsiteX101" fmla="*/ 4944648 w 6891715"/>
                <a:gd name="connsiteY101" fmla="*/ 6155498 h 6367455"/>
                <a:gd name="connsiteX102" fmla="*/ 4934155 w 6891715"/>
                <a:gd name="connsiteY102" fmla="*/ 6168139 h 6367455"/>
                <a:gd name="connsiteX103" fmla="*/ 4919530 w 6891715"/>
                <a:gd name="connsiteY103" fmla="*/ 6180148 h 6367455"/>
                <a:gd name="connsiteX104" fmla="*/ 4919848 w 6891715"/>
                <a:gd name="connsiteY104" fmla="*/ 6181412 h 6367455"/>
                <a:gd name="connsiteX105" fmla="*/ 4922709 w 6891715"/>
                <a:gd name="connsiteY105" fmla="*/ 6190577 h 6367455"/>
                <a:gd name="connsiteX106" fmla="*/ 4925889 w 6891715"/>
                <a:gd name="connsiteY106" fmla="*/ 6194370 h 6367455"/>
                <a:gd name="connsiteX107" fmla="*/ 4932248 w 6891715"/>
                <a:gd name="connsiteY107" fmla="*/ 6201954 h 6367455"/>
                <a:gd name="connsiteX108" fmla="*/ 4934473 w 6891715"/>
                <a:gd name="connsiteY108" fmla="*/ 6211435 h 6367455"/>
                <a:gd name="connsiteX109" fmla="*/ 4927161 w 6891715"/>
                <a:gd name="connsiteY109" fmla="*/ 6212699 h 6367455"/>
                <a:gd name="connsiteX110" fmla="*/ 4924935 w 6891715"/>
                <a:gd name="connsiteY110" fmla="*/ 6206379 h 6367455"/>
                <a:gd name="connsiteX111" fmla="*/ 4916351 w 6891715"/>
                <a:gd name="connsiteY111" fmla="*/ 6206379 h 6367455"/>
                <a:gd name="connsiteX112" fmla="*/ 4909356 w 6891715"/>
                <a:gd name="connsiteY112" fmla="*/ 6208275 h 6367455"/>
                <a:gd name="connsiteX113" fmla="*/ 4902997 w 6891715"/>
                <a:gd name="connsiteY113" fmla="*/ 6214596 h 6367455"/>
                <a:gd name="connsiteX114" fmla="*/ 4892187 w 6891715"/>
                <a:gd name="connsiteY114" fmla="*/ 6226289 h 6367455"/>
                <a:gd name="connsiteX115" fmla="*/ 4871202 w 6891715"/>
                <a:gd name="connsiteY115" fmla="*/ 6238298 h 6367455"/>
                <a:gd name="connsiteX116" fmla="*/ 4851172 w 6891715"/>
                <a:gd name="connsiteY116" fmla="*/ 6240510 h 6367455"/>
                <a:gd name="connsiteX117" fmla="*/ 4835274 w 6891715"/>
                <a:gd name="connsiteY117" fmla="*/ 6238614 h 6367455"/>
                <a:gd name="connsiteX118" fmla="*/ 4826690 w 6891715"/>
                <a:gd name="connsiteY118" fmla="*/ 6246199 h 6367455"/>
                <a:gd name="connsiteX119" fmla="*/ 4828916 w 6891715"/>
                <a:gd name="connsiteY119" fmla="*/ 6253151 h 6367455"/>
                <a:gd name="connsiteX120" fmla="*/ 4821285 w 6891715"/>
                <a:gd name="connsiteY120" fmla="*/ 6251255 h 6367455"/>
                <a:gd name="connsiteX121" fmla="*/ 4806341 w 6891715"/>
                <a:gd name="connsiteY121" fmla="*/ 6248095 h 6367455"/>
                <a:gd name="connsiteX122" fmla="*/ 4781224 w 6891715"/>
                <a:gd name="connsiteY122" fmla="*/ 6246515 h 6367455"/>
                <a:gd name="connsiteX123" fmla="*/ 4776773 w 6891715"/>
                <a:gd name="connsiteY123" fmla="*/ 6237982 h 6367455"/>
                <a:gd name="connsiteX124" fmla="*/ 4773593 w 6891715"/>
                <a:gd name="connsiteY124" fmla="*/ 6228501 h 6367455"/>
                <a:gd name="connsiteX125" fmla="*/ 4764055 w 6891715"/>
                <a:gd name="connsiteY125" fmla="*/ 6220284 h 6367455"/>
                <a:gd name="connsiteX126" fmla="*/ 4762783 w 6891715"/>
                <a:gd name="connsiteY126" fmla="*/ 6209855 h 6367455"/>
                <a:gd name="connsiteX127" fmla="*/ 4760875 w 6891715"/>
                <a:gd name="connsiteY127" fmla="*/ 6201322 h 6367455"/>
                <a:gd name="connsiteX128" fmla="*/ 4772321 w 6891715"/>
                <a:gd name="connsiteY128" fmla="*/ 6203535 h 6367455"/>
                <a:gd name="connsiteX129" fmla="*/ 4778998 w 6891715"/>
                <a:gd name="connsiteY129" fmla="*/ 6206695 h 6367455"/>
                <a:gd name="connsiteX130" fmla="*/ 4789172 w 6891715"/>
                <a:gd name="connsiteY130" fmla="*/ 6189629 h 6367455"/>
                <a:gd name="connsiteX131" fmla="*/ 4796803 w 6891715"/>
                <a:gd name="connsiteY131" fmla="*/ 6186469 h 6367455"/>
                <a:gd name="connsiteX132" fmla="*/ 4806023 w 6891715"/>
                <a:gd name="connsiteY132" fmla="*/ 6182993 h 6367455"/>
                <a:gd name="connsiteX133" fmla="*/ 4826372 w 6891715"/>
                <a:gd name="connsiteY133" fmla="*/ 6185205 h 6367455"/>
                <a:gd name="connsiteX134" fmla="*/ 4827008 w 6891715"/>
                <a:gd name="connsiteY134" fmla="*/ 6177620 h 6367455"/>
                <a:gd name="connsiteX135" fmla="*/ 4827008 w 6891715"/>
                <a:gd name="connsiteY135" fmla="*/ 6175724 h 6367455"/>
                <a:gd name="connsiteX136" fmla="*/ 4826054 w 6891715"/>
                <a:gd name="connsiteY136" fmla="*/ 6164031 h 6367455"/>
                <a:gd name="connsiteX137" fmla="*/ 4837500 w 6891715"/>
                <a:gd name="connsiteY137" fmla="*/ 6164979 h 6367455"/>
                <a:gd name="connsiteX138" fmla="*/ 4845131 w 6891715"/>
                <a:gd name="connsiteY138" fmla="*/ 6171299 h 6367455"/>
                <a:gd name="connsiteX139" fmla="*/ 4864207 w 6891715"/>
                <a:gd name="connsiteY139" fmla="*/ 6173196 h 6367455"/>
                <a:gd name="connsiteX140" fmla="*/ 4882330 w 6891715"/>
                <a:gd name="connsiteY140" fmla="*/ 6165927 h 6367455"/>
                <a:gd name="connsiteX141" fmla="*/ 4914761 w 6891715"/>
                <a:gd name="connsiteY141" fmla="*/ 6154866 h 6367455"/>
                <a:gd name="connsiteX142" fmla="*/ 4939243 w 6891715"/>
                <a:gd name="connsiteY142" fmla="*/ 6145385 h 6367455"/>
                <a:gd name="connsiteX143" fmla="*/ 4957048 w 6891715"/>
                <a:gd name="connsiteY143" fmla="*/ 6130532 h 6367455"/>
                <a:gd name="connsiteX144" fmla="*/ 4970719 w 6891715"/>
                <a:gd name="connsiteY144" fmla="*/ 6126107 h 6367455"/>
                <a:gd name="connsiteX145" fmla="*/ 4269809 w 6891715"/>
                <a:gd name="connsiteY145" fmla="*/ 6099164 h 6367455"/>
                <a:gd name="connsiteX146" fmla="*/ 4278081 w 6891715"/>
                <a:gd name="connsiteY146" fmla="*/ 6107690 h 6367455"/>
                <a:gd name="connsiteX147" fmla="*/ 4273179 w 6891715"/>
                <a:gd name="connsiteY147" fmla="*/ 6110848 h 6367455"/>
                <a:gd name="connsiteX148" fmla="*/ 4273179 w 6891715"/>
                <a:gd name="connsiteY148" fmla="*/ 6119059 h 6367455"/>
                <a:gd name="connsiteX149" fmla="*/ 4271341 w 6891715"/>
                <a:gd name="connsiteY149" fmla="*/ 6131691 h 6367455"/>
                <a:gd name="connsiteX150" fmla="*/ 4281451 w 6891715"/>
                <a:gd name="connsiteY150" fmla="*/ 6138955 h 6367455"/>
                <a:gd name="connsiteX151" fmla="*/ 4275630 w 6891715"/>
                <a:gd name="connsiteY151" fmla="*/ 6154744 h 6367455"/>
                <a:gd name="connsiteX152" fmla="*/ 4266439 w 6891715"/>
                <a:gd name="connsiteY152" fmla="*/ 6157902 h 6367455"/>
                <a:gd name="connsiteX153" fmla="*/ 4265520 w 6891715"/>
                <a:gd name="connsiteY153" fmla="*/ 6154744 h 6367455"/>
                <a:gd name="connsiteX154" fmla="*/ 4271341 w 6891715"/>
                <a:gd name="connsiteY154" fmla="*/ 6143376 h 6367455"/>
                <a:gd name="connsiteX155" fmla="*/ 4263988 w 6891715"/>
                <a:gd name="connsiteY155" fmla="*/ 6135797 h 6367455"/>
                <a:gd name="connsiteX156" fmla="*/ 4265213 w 6891715"/>
                <a:gd name="connsiteY156" fmla="*/ 6129481 h 6367455"/>
                <a:gd name="connsiteX157" fmla="*/ 4267051 w 6891715"/>
                <a:gd name="connsiteY157" fmla="*/ 6122533 h 6367455"/>
                <a:gd name="connsiteX158" fmla="*/ 4267051 w 6891715"/>
                <a:gd name="connsiteY158" fmla="*/ 6114954 h 6367455"/>
                <a:gd name="connsiteX159" fmla="*/ 4271953 w 6891715"/>
                <a:gd name="connsiteY159" fmla="*/ 6107690 h 6367455"/>
                <a:gd name="connsiteX160" fmla="*/ 3049239 w 6891715"/>
                <a:gd name="connsiteY160" fmla="*/ 6092814 h 6367455"/>
                <a:gd name="connsiteX161" fmla="*/ 3061023 w 6891715"/>
                <a:gd name="connsiteY161" fmla="*/ 6092814 h 6367455"/>
                <a:gd name="connsiteX162" fmla="*/ 3070188 w 6891715"/>
                <a:gd name="connsiteY162" fmla="*/ 6099703 h 6367455"/>
                <a:gd name="connsiteX163" fmla="*/ 3064623 w 6891715"/>
                <a:gd name="connsiteY163" fmla="*/ 6107790 h 6367455"/>
                <a:gd name="connsiteX164" fmla="*/ 3052513 w 6891715"/>
                <a:gd name="connsiteY164" fmla="*/ 6108689 h 6367455"/>
                <a:gd name="connsiteX165" fmla="*/ 3048257 w 6891715"/>
                <a:gd name="connsiteY165" fmla="*/ 6107790 h 6367455"/>
                <a:gd name="connsiteX166" fmla="*/ 3038438 w 6891715"/>
                <a:gd name="connsiteY166" fmla="*/ 6097007 h 6367455"/>
                <a:gd name="connsiteX167" fmla="*/ 3038243 w 6891715"/>
                <a:gd name="connsiteY167" fmla="*/ 6081701 h 6367455"/>
                <a:gd name="connsiteX168" fmla="*/ 3041613 w 6891715"/>
                <a:gd name="connsiteY168" fmla="*/ 6088628 h 6367455"/>
                <a:gd name="connsiteX169" fmla="*/ 3032422 w 6891715"/>
                <a:gd name="connsiteY169" fmla="*/ 6094401 h 6367455"/>
                <a:gd name="connsiteX170" fmla="*/ 3024150 w 6891715"/>
                <a:gd name="connsiteY170" fmla="*/ 6082855 h 6367455"/>
                <a:gd name="connsiteX171" fmla="*/ 3863987 w 6891715"/>
                <a:gd name="connsiteY171" fmla="*/ 6053126 h 6367455"/>
                <a:gd name="connsiteX172" fmla="*/ 3875919 w 6891715"/>
                <a:gd name="connsiteY172" fmla="*/ 6056271 h 6367455"/>
                <a:gd name="connsiteX173" fmla="*/ 3881401 w 6891715"/>
                <a:gd name="connsiteY173" fmla="*/ 6066964 h 6367455"/>
                <a:gd name="connsiteX174" fmla="*/ 3875919 w 6891715"/>
                <a:gd name="connsiteY174" fmla="*/ 6067908 h 6367455"/>
                <a:gd name="connsiteX175" fmla="*/ 3880111 w 6891715"/>
                <a:gd name="connsiteY175" fmla="*/ 6079230 h 6367455"/>
                <a:gd name="connsiteX176" fmla="*/ 3876886 w 6891715"/>
                <a:gd name="connsiteY176" fmla="*/ 6086464 h 6367455"/>
                <a:gd name="connsiteX177" fmla="*/ 3865277 w 6891715"/>
                <a:gd name="connsiteY177" fmla="*/ 6084891 h 6367455"/>
                <a:gd name="connsiteX178" fmla="*/ 3860763 w 6891715"/>
                <a:gd name="connsiteY178" fmla="*/ 6066021 h 6367455"/>
                <a:gd name="connsiteX179" fmla="*/ 4100970 w 6891715"/>
                <a:gd name="connsiteY179" fmla="*/ 6043601 h 6367455"/>
                <a:gd name="connsiteX180" fmla="*/ 4111588 w 6891715"/>
                <a:gd name="connsiteY180" fmla="*/ 6057374 h 6367455"/>
                <a:gd name="connsiteX181" fmla="*/ 4101282 w 6891715"/>
                <a:gd name="connsiteY181" fmla="*/ 6065826 h 6367455"/>
                <a:gd name="connsiteX182" fmla="*/ 4103156 w 6891715"/>
                <a:gd name="connsiteY182" fmla="*/ 6054244 h 6367455"/>
                <a:gd name="connsiteX183" fmla="*/ 4098784 w 6891715"/>
                <a:gd name="connsiteY183" fmla="*/ 6049861 h 6367455"/>
                <a:gd name="connsiteX184" fmla="*/ 4092850 w 6891715"/>
                <a:gd name="connsiteY184" fmla="*/ 6051113 h 6367455"/>
                <a:gd name="connsiteX185" fmla="*/ 4092538 w 6891715"/>
                <a:gd name="connsiteY185" fmla="*/ 6046105 h 6367455"/>
                <a:gd name="connsiteX186" fmla="*/ 4379876 w 6891715"/>
                <a:gd name="connsiteY186" fmla="*/ 6040426 h 6367455"/>
                <a:gd name="connsiteX187" fmla="*/ 4379876 w 6891715"/>
                <a:gd name="connsiteY187" fmla="*/ 6051117 h 6367455"/>
                <a:gd name="connsiteX188" fmla="*/ 4366858 w 6891715"/>
                <a:gd name="connsiteY188" fmla="*/ 6060550 h 6367455"/>
                <a:gd name="connsiteX189" fmla="*/ 4364318 w 6891715"/>
                <a:gd name="connsiteY189" fmla="*/ 6075014 h 6367455"/>
                <a:gd name="connsiteX190" fmla="*/ 4352888 w 6891715"/>
                <a:gd name="connsiteY190" fmla="*/ 6098282 h 6367455"/>
                <a:gd name="connsiteX191" fmla="*/ 4333838 w 6891715"/>
                <a:gd name="connsiteY191" fmla="*/ 6105514 h 6367455"/>
                <a:gd name="connsiteX192" fmla="*/ 4335425 w 6891715"/>
                <a:gd name="connsiteY192" fmla="*/ 6088849 h 6367455"/>
                <a:gd name="connsiteX193" fmla="*/ 4324313 w 6891715"/>
                <a:gd name="connsiteY193" fmla="*/ 6089163 h 6367455"/>
                <a:gd name="connsiteX194" fmla="*/ 4328123 w 6891715"/>
                <a:gd name="connsiteY194" fmla="*/ 6083818 h 6367455"/>
                <a:gd name="connsiteX195" fmla="*/ 4333520 w 6891715"/>
                <a:gd name="connsiteY195" fmla="*/ 6070297 h 6367455"/>
                <a:gd name="connsiteX196" fmla="*/ 4345903 w 6891715"/>
                <a:gd name="connsiteY196" fmla="*/ 6053318 h 6367455"/>
                <a:gd name="connsiteX197" fmla="*/ 4360508 w 6891715"/>
                <a:gd name="connsiteY197" fmla="*/ 6048287 h 6367455"/>
                <a:gd name="connsiteX198" fmla="*/ 4333108 w 6891715"/>
                <a:gd name="connsiteY198" fmla="*/ 6021376 h 6367455"/>
                <a:gd name="connsiteX199" fmla="*/ 4337013 w 6891715"/>
                <a:gd name="connsiteY199" fmla="*/ 6023281 h 6367455"/>
                <a:gd name="connsiteX200" fmla="*/ 4334610 w 6891715"/>
                <a:gd name="connsiteY200" fmla="*/ 6030266 h 6367455"/>
                <a:gd name="connsiteX201" fmla="*/ 4325900 w 6891715"/>
                <a:gd name="connsiteY201" fmla="*/ 6030901 h 6367455"/>
                <a:gd name="connsiteX202" fmla="*/ 4191713 w 6891715"/>
                <a:gd name="connsiteY202" fmla="*/ 6019789 h 6367455"/>
                <a:gd name="connsiteX203" fmla="*/ 4195726 w 6891715"/>
                <a:gd name="connsiteY203" fmla="*/ 6021376 h 6367455"/>
                <a:gd name="connsiteX204" fmla="*/ 4187700 w 6891715"/>
                <a:gd name="connsiteY204" fmla="*/ 6034077 h 6367455"/>
                <a:gd name="connsiteX205" fmla="*/ 4184613 w 6891715"/>
                <a:gd name="connsiteY205" fmla="*/ 6029314 h 6367455"/>
                <a:gd name="connsiteX206" fmla="*/ 3752636 w 6891715"/>
                <a:gd name="connsiteY206" fmla="*/ 6002326 h 6367455"/>
                <a:gd name="connsiteX207" fmla="*/ 3754400 w 6891715"/>
                <a:gd name="connsiteY207" fmla="*/ 6015026 h 6367455"/>
                <a:gd name="connsiteX208" fmla="*/ 3748050 w 6891715"/>
                <a:gd name="connsiteY208" fmla="*/ 6006165 h 6367455"/>
                <a:gd name="connsiteX209" fmla="*/ 4012798 w 6891715"/>
                <a:gd name="connsiteY209" fmla="*/ 5995976 h 6367455"/>
                <a:gd name="connsiteX210" fmla="*/ 4024276 w 6891715"/>
                <a:gd name="connsiteY210" fmla="*/ 6005183 h 6367455"/>
                <a:gd name="connsiteX211" fmla="*/ 4014970 w 6891715"/>
                <a:gd name="connsiteY211" fmla="*/ 6022011 h 6367455"/>
                <a:gd name="connsiteX212" fmla="*/ 4008145 w 6891715"/>
                <a:gd name="connsiteY212" fmla="*/ 6026139 h 6367455"/>
                <a:gd name="connsiteX213" fmla="*/ 4001941 w 6891715"/>
                <a:gd name="connsiteY213" fmla="*/ 6024234 h 6367455"/>
                <a:gd name="connsiteX214" fmla="*/ 3997288 w 6891715"/>
                <a:gd name="connsiteY214" fmla="*/ 6018201 h 6367455"/>
                <a:gd name="connsiteX215" fmla="*/ 4005663 w 6891715"/>
                <a:gd name="connsiteY215" fmla="*/ 6015661 h 6367455"/>
                <a:gd name="connsiteX216" fmla="*/ 3998218 w 6891715"/>
                <a:gd name="connsiteY216" fmla="*/ 6010581 h 6367455"/>
                <a:gd name="connsiteX217" fmla="*/ 4001320 w 6891715"/>
                <a:gd name="connsiteY217" fmla="*/ 6007406 h 6367455"/>
                <a:gd name="connsiteX218" fmla="*/ 4011867 w 6891715"/>
                <a:gd name="connsiteY218" fmla="*/ 6008358 h 6367455"/>
                <a:gd name="connsiteX219" fmla="*/ 4015900 w 6891715"/>
                <a:gd name="connsiteY219" fmla="*/ 6008358 h 6367455"/>
                <a:gd name="connsiteX220" fmla="*/ 4011867 w 6891715"/>
                <a:gd name="connsiteY220" fmla="*/ 6001056 h 6367455"/>
                <a:gd name="connsiteX221" fmla="*/ 4097132 w 6891715"/>
                <a:gd name="connsiteY221" fmla="*/ 5994389 h 6367455"/>
                <a:gd name="connsiteX222" fmla="*/ 4100476 w 6891715"/>
                <a:gd name="connsiteY222" fmla="*/ 6005330 h 6367455"/>
                <a:gd name="connsiteX223" fmla="*/ 4097740 w 6891715"/>
                <a:gd name="connsiteY223" fmla="*/ 6018202 h 6367455"/>
                <a:gd name="connsiteX224" fmla="*/ 4086188 w 6891715"/>
                <a:gd name="connsiteY224" fmla="*/ 6005652 h 6367455"/>
                <a:gd name="connsiteX225" fmla="*/ 4086188 w 6891715"/>
                <a:gd name="connsiteY225" fmla="*/ 5997929 h 6367455"/>
                <a:gd name="connsiteX226" fmla="*/ 4278593 w 6891715"/>
                <a:gd name="connsiteY226" fmla="*/ 5988039 h 6367455"/>
                <a:gd name="connsiteX227" fmla="*/ 4284943 w 6891715"/>
                <a:gd name="connsiteY227" fmla="*/ 5988039 h 6367455"/>
                <a:gd name="connsiteX228" fmla="*/ 4292563 w 6891715"/>
                <a:gd name="connsiteY228" fmla="*/ 5991214 h 6367455"/>
                <a:gd name="connsiteX229" fmla="*/ 4286213 w 6891715"/>
                <a:gd name="connsiteY229" fmla="*/ 5994389 h 6367455"/>
                <a:gd name="connsiteX230" fmla="*/ 4282085 w 6891715"/>
                <a:gd name="connsiteY230" fmla="*/ 5999786 h 6367455"/>
                <a:gd name="connsiteX231" fmla="*/ 4270655 w 6891715"/>
                <a:gd name="connsiteY231" fmla="*/ 5997564 h 6367455"/>
                <a:gd name="connsiteX232" fmla="*/ 4256685 w 6891715"/>
                <a:gd name="connsiteY232" fmla="*/ 6003914 h 6367455"/>
                <a:gd name="connsiteX233" fmla="*/ 4258908 w 6891715"/>
                <a:gd name="connsiteY233" fmla="*/ 6019789 h 6367455"/>
                <a:gd name="connsiteX234" fmla="*/ 4251288 w 6891715"/>
                <a:gd name="connsiteY234" fmla="*/ 6013439 h 6367455"/>
                <a:gd name="connsiteX235" fmla="*/ 4253510 w 6891715"/>
                <a:gd name="connsiteY235" fmla="*/ 6000739 h 6367455"/>
                <a:gd name="connsiteX236" fmla="*/ 4262718 w 6891715"/>
                <a:gd name="connsiteY236" fmla="*/ 5989309 h 6367455"/>
                <a:gd name="connsiteX237" fmla="*/ 4044769 w 6891715"/>
                <a:gd name="connsiteY237" fmla="*/ 5988039 h 6367455"/>
                <a:gd name="connsiteX238" fmla="*/ 4050157 w 6891715"/>
                <a:gd name="connsiteY238" fmla="*/ 5994389 h 6367455"/>
                <a:gd name="connsiteX239" fmla="*/ 4052851 w 6891715"/>
                <a:gd name="connsiteY239" fmla="*/ 6001691 h 6367455"/>
                <a:gd name="connsiteX240" fmla="*/ 4042748 w 6891715"/>
                <a:gd name="connsiteY240" fmla="*/ 6007089 h 6367455"/>
                <a:gd name="connsiteX241" fmla="*/ 4041738 w 6891715"/>
                <a:gd name="connsiteY241" fmla="*/ 6002009 h 6367455"/>
                <a:gd name="connsiteX242" fmla="*/ 2784354 w 6891715"/>
                <a:gd name="connsiteY242" fmla="*/ 5988039 h 6367455"/>
                <a:gd name="connsiteX243" fmla="*/ 2798725 w 6891715"/>
                <a:gd name="connsiteY243" fmla="*/ 5999034 h 6367455"/>
                <a:gd name="connsiteX244" fmla="*/ 2788699 w 6891715"/>
                <a:gd name="connsiteY244" fmla="*/ 6005502 h 6367455"/>
                <a:gd name="connsiteX245" fmla="*/ 2779675 w 6891715"/>
                <a:gd name="connsiteY245" fmla="*/ 5992566 h 6367455"/>
                <a:gd name="connsiteX246" fmla="*/ 4162388 w 6891715"/>
                <a:gd name="connsiteY246" fmla="*/ 5973751 h 6367455"/>
                <a:gd name="connsiteX247" fmla="*/ 4157943 w 6891715"/>
                <a:gd name="connsiteY247" fmla="*/ 5978006 h 6367455"/>
                <a:gd name="connsiteX248" fmla="*/ 4156038 w 6891715"/>
                <a:gd name="connsiteY248" fmla="*/ 5991099 h 6367455"/>
                <a:gd name="connsiteX249" fmla="*/ 4147783 w 6891715"/>
                <a:gd name="connsiteY249" fmla="*/ 6000918 h 6367455"/>
                <a:gd name="connsiteX250" fmla="*/ 4133813 w 6891715"/>
                <a:gd name="connsiteY250" fmla="*/ 6005501 h 6367455"/>
                <a:gd name="connsiteX251" fmla="*/ 4136035 w 6891715"/>
                <a:gd name="connsiteY251" fmla="*/ 5994372 h 6367455"/>
                <a:gd name="connsiteX252" fmla="*/ 4150640 w 6891715"/>
                <a:gd name="connsiteY252" fmla="*/ 5986844 h 6367455"/>
                <a:gd name="connsiteX253" fmla="*/ 4151593 w 6891715"/>
                <a:gd name="connsiteY253" fmla="*/ 5974733 h 6367455"/>
                <a:gd name="connsiteX254" fmla="*/ 4248322 w 6891715"/>
                <a:gd name="connsiteY254" fmla="*/ 5964226 h 6367455"/>
                <a:gd name="connsiteX255" fmla="*/ 4257308 w 6891715"/>
                <a:gd name="connsiteY255" fmla="*/ 5967568 h 6367455"/>
                <a:gd name="connsiteX256" fmla="*/ 4262400 w 6891715"/>
                <a:gd name="connsiteY256" fmla="*/ 5977594 h 6367455"/>
                <a:gd name="connsiteX257" fmla="*/ 4250419 w 6891715"/>
                <a:gd name="connsiteY257" fmla="*/ 5983276 h 6367455"/>
                <a:gd name="connsiteX258" fmla="*/ 4248322 w 6891715"/>
                <a:gd name="connsiteY258" fmla="*/ 5979934 h 6367455"/>
                <a:gd name="connsiteX259" fmla="*/ 4252515 w 6891715"/>
                <a:gd name="connsiteY259" fmla="*/ 5971913 h 6367455"/>
                <a:gd name="connsiteX260" fmla="*/ 4246525 w 6891715"/>
                <a:gd name="connsiteY260" fmla="*/ 5970910 h 6367455"/>
                <a:gd name="connsiteX261" fmla="*/ 4031293 w 6891715"/>
                <a:gd name="connsiteY261" fmla="*/ 5961051 h 6367455"/>
                <a:gd name="connsiteX262" fmla="*/ 4036975 w 6891715"/>
                <a:gd name="connsiteY262" fmla="*/ 5972352 h 6367455"/>
                <a:gd name="connsiteX263" fmla="*/ 4031293 w 6891715"/>
                <a:gd name="connsiteY263" fmla="*/ 5980101 h 6367455"/>
                <a:gd name="connsiteX264" fmla="*/ 4020264 w 6891715"/>
                <a:gd name="connsiteY264" fmla="*/ 5978163 h 6367455"/>
                <a:gd name="connsiteX265" fmla="*/ 4017925 w 6891715"/>
                <a:gd name="connsiteY265" fmla="*/ 5969446 h 6367455"/>
                <a:gd name="connsiteX266" fmla="*/ 4020264 w 6891715"/>
                <a:gd name="connsiteY266" fmla="*/ 5964280 h 6367455"/>
                <a:gd name="connsiteX267" fmla="*/ 4088954 w 6891715"/>
                <a:gd name="connsiteY267" fmla="*/ 5956289 h 6367455"/>
                <a:gd name="connsiteX268" fmla="*/ 4090951 w 6891715"/>
                <a:gd name="connsiteY268" fmla="*/ 5968530 h 6367455"/>
                <a:gd name="connsiteX269" fmla="*/ 4086956 w 6891715"/>
                <a:gd name="connsiteY269" fmla="*/ 5976792 h 6367455"/>
                <a:gd name="connsiteX270" fmla="*/ 4079300 w 6891715"/>
                <a:gd name="connsiteY270" fmla="*/ 5981689 h 6367455"/>
                <a:gd name="connsiteX271" fmla="*/ 4070313 w 6891715"/>
                <a:gd name="connsiteY271" fmla="*/ 5972814 h 6367455"/>
                <a:gd name="connsiteX272" fmla="*/ 4074307 w 6891715"/>
                <a:gd name="connsiteY272" fmla="*/ 5961797 h 6367455"/>
                <a:gd name="connsiteX273" fmla="*/ 4116516 w 6891715"/>
                <a:gd name="connsiteY273" fmla="*/ 5949939 h 6367455"/>
                <a:gd name="connsiteX274" fmla="*/ 4121773 w 6891715"/>
                <a:gd name="connsiteY274" fmla="*/ 5953928 h 6367455"/>
                <a:gd name="connsiteX275" fmla="*/ 4122701 w 6891715"/>
                <a:gd name="connsiteY275" fmla="*/ 5968962 h 6367455"/>
                <a:gd name="connsiteX276" fmla="*/ 4112804 w 6891715"/>
                <a:gd name="connsiteY276" fmla="*/ 5983383 h 6367455"/>
                <a:gd name="connsiteX277" fmla="*/ 4107547 w 6891715"/>
                <a:gd name="connsiteY277" fmla="*/ 5986452 h 6367455"/>
                <a:gd name="connsiteX278" fmla="*/ 4098888 w 6891715"/>
                <a:gd name="connsiteY278" fmla="*/ 5969269 h 6367455"/>
                <a:gd name="connsiteX279" fmla="*/ 4104145 w 6891715"/>
                <a:gd name="connsiteY279" fmla="*/ 5953928 h 6367455"/>
                <a:gd name="connsiteX280" fmla="*/ 3879813 w 6891715"/>
                <a:gd name="connsiteY280" fmla="*/ 5943589 h 6367455"/>
                <a:gd name="connsiteX281" fmla="*/ 3887751 w 6891715"/>
                <a:gd name="connsiteY281" fmla="*/ 5947117 h 6367455"/>
                <a:gd name="connsiteX282" fmla="*/ 3881136 w 6891715"/>
                <a:gd name="connsiteY282" fmla="*/ 5953114 h 6367455"/>
                <a:gd name="connsiteX283" fmla="*/ 4230772 w 6891715"/>
                <a:gd name="connsiteY283" fmla="*/ 5937239 h 6367455"/>
                <a:gd name="connsiteX284" fmla="*/ 4237000 w 6891715"/>
                <a:gd name="connsiteY284" fmla="*/ 5943884 h 6367455"/>
                <a:gd name="connsiteX285" fmla="*/ 4235901 w 6891715"/>
                <a:gd name="connsiteY285" fmla="*/ 5950530 h 6367455"/>
                <a:gd name="connsiteX286" fmla="*/ 4228574 w 6891715"/>
                <a:gd name="connsiteY286" fmla="*/ 5951527 h 6367455"/>
                <a:gd name="connsiteX287" fmla="*/ 4227475 w 6891715"/>
                <a:gd name="connsiteY287" fmla="*/ 5946210 h 6367455"/>
                <a:gd name="connsiteX288" fmla="*/ 4015702 w 6891715"/>
                <a:gd name="connsiteY288" fmla="*/ 5929301 h 6367455"/>
                <a:gd name="connsiteX289" fmla="*/ 4021100 w 6891715"/>
                <a:gd name="connsiteY289" fmla="*/ 5932476 h 6367455"/>
                <a:gd name="connsiteX290" fmla="*/ 4020147 w 6891715"/>
                <a:gd name="connsiteY290" fmla="*/ 5942001 h 6367455"/>
                <a:gd name="connsiteX291" fmla="*/ 4015067 w 6891715"/>
                <a:gd name="connsiteY291" fmla="*/ 5948351 h 6367455"/>
                <a:gd name="connsiteX292" fmla="*/ 4011575 w 6891715"/>
                <a:gd name="connsiteY292" fmla="*/ 5945176 h 6367455"/>
                <a:gd name="connsiteX293" fmla="*/ 4011575 w 6891715"/>
                <a:gd name="connsiteY293" fmla="*/ 5932476 h 6367455"/>
                <a:gd name="connsiteX294" fmla="*/ 3920838 w 6891715"/>
                <a:gd name="connsiteY294" fmla="*/ 5926126 h 6367455"/>
                <a:gd name="connsiteX295" fmla="*/ 3922676 w 6891715"/>
                <a:gd name="connsiteY295" fmla="*/ 5931232 h 6367455"/>
                <a:gd name="connsiteX296" fmla="*/ 3912566 w 6891715"/>
                <a:gd name="connsiteY296" fmla="*/ 5937239 h 6367455"/>
                <a:gd name="connsiteX297" fmla="*/ 3905213 w 6891715"/>
                <a:gd name="connsiteY297" fmla="*/ 5935437 h 6367455"/>
                <a:gd name="connsiteX298" fmla="*/ 3909502 w 6891715"/>
                <a:gd name="connsiteY298" fmla="*/ 5932433 h 6367455"/>
                <a:gd name="connsiteX299" fmla="*/ 4101110 w 6891715"/>
                <a:gd name="connsiteY299" fmla="*/ 5921364 h 6367455"/>
                <a:gd name="connsiteX300" fmla="*/ 4111588 w 6891715"/>
                <a:gd name="connsiteY300" fmla="*/ 5922290 h 6367455"/>
                <a:gd name="connsiteX301" fmla="*/ 4111588 w 6891715"/>
                <a:gd name="connsiteY301" fmla="*/ 5927229 h 6367455"/>
                <a:gd name="connsiteX302" fmla="*/ 4102063 w 6891715"/>
                <a:gd name="connsiteY302" fmla="*/ 5932477 h 6367455"/>
                <a:gd name="connsiteX303" fmla="*/ 4092538 w 6891715"/>
                <a:gd name="connsiteY303" fmla="*/ 5930625 h 6367455"/>
                <a:gd name="connsiteX304" fmla="*/ 4052850 w 6891715"/>
                <a:gd name="connsiteY304" fmla="*/ 5919776 h 6367455"/>
                <a:gd name="connsiteX305" fmla="*/ 4063963 w 6891715"/>
                <a:gd name="connsiteY305" fmla="*/ 5927797 h 6367455"/>
                <a:gd name="connsiteX306" fmla="*/ 4054952 w 6891715"/>
                <a:gd name="connsiteY306" fmla="*/ 5938826 h 6367455"/>
                <a:gd name="connsiteX307" fmla="*/ 4052850 w 6891715"/>
                <a:gd name="connsiteY307" fmla="*/ 5932142 h 6367455"/>
                <a:gd name="connsiteX308" fmla="*/ 4071020 w 6891715"/>
                <a:gd name="connsiteY308" fmla="*/ 5907076 h 6367455"/>
                <a:gd name="connsiteX309" fmla="*/ 4081640 w 6891715"/>
                <a:gd name="connsiteY309" fmla="*/ 5907076 h 6367455"/>
                <a:gd name="connsiteX310" fmla="*/ 4089363 w 6891715"/>
                <a:gd name="connsiteY310" fmla="*/ 5911287 h 6367455"/>
                <a:gd name="connsiteX311" fmla="*/ 4088397 w 6891715"/>
                <a:gd name="connsiteY311" fmla="*/ 5919711 h 6367455"/>
                <a:gd name="connsiteX312" fmla="*/ 4079709 w 6891715"/>
                <a:gd name="connsiteY312" fmla="*/ 5922951 h 6367455"/>
                <a:gd name="connsiteX313" fmla="*/ 4065550 w 6891715"/>
                <a:gd name="connsiteY313" fmla="*/ 5910316 h 6367455"/>
                <a:gd name="connsiteX314" fmla="*/ 4007267 w 6891715"/>
                <a:gd name="connsiteY314" fmla="*/ 5895964 h 6367455"/>
                <a:gd name="connsiteX315" fmla="*/ 4014411 w 6891715"/>
                <a:gd name="connsiteY315" fmla="*/ 5903050 h 6367455"/>
                <a:gd name="connsiteX316" fmla="*/ 4014751 w 6891715"/>
                <a:gd name="connsiteY316" fmla="*/ 5910458 h 6367455"/>
                <a:gd name="connsiteX317" fmla="*/ 4005566 w 6891715"/>
                <a:gd name="connsiteY317" fmla="*/ 5918189 h 6367455"/>
                <a:gd name="connsiteX318" fmla="*/ 4005566 w 6891715"/>
                <a:gd name="connsiteY318" fmla="*/ 5907559 h 6367455"/>
                <a:gd name="connsiteX319" fmla="*/ 4000463 w 6891715"/>
                <a:gd name="connsiteY319" fmla="*/ 5900151 h 6367455"/>
                <a:gd name="connsiteX320" fmla="*/ 4201841 w 6891715"/>
                <a:gd name="connsiteY320" fmla="*/ 5892789 h 6367455"/>
                <a:gd name="connsiteX321" fmla="*/ 4210013 w 6891715"/>
                <a:gd name="connsiteY321" fmla="*/ 5899073 h 6367455"/>
                <a:gd name="connsiteX322" fmla="*/ 4198900 w 6891715"/>
                <a:gd name="connsiteY322" fmla="*/ 5900727 h 6367455"/>
                <a:gd name="connsiteX323" fmla="*/ 4190963 w 6891715"/>
                <a:gd name="connsiteY323" fmla="*/ 5889614 h 6367455"/>
                <a:gd name="connsiteX324" fmla="*/ 4183660 w 6891715"/>
                <a:gd name="connsiteY324" fmla="*/ 5905999 h 6367455"/>
                <a:gd name="connsiteX325" fmla="*/ 4173818 w 6891715"/>
                <a:gd name="connsiteY325" fmla="*/ 5905999 h 6367455"/>
                <a:gd name="connsiteX326" fmla="*/ 4159213 w 6891715"/>
                <a:gd name="connsiteY326" fmla="*/ 5916602 h 6367455"/>
                <a:gd name="connsiteX327" fmla="*/ 4163340 w 6891715"/>
                <a:gd name="connsiteY327" fmla="*/ 5901823 h 6367455"/>
                <a:gd name="connsiteX328" fmla="*/ 4173818 w 6891715"/>
                <a:gd name="connsiteY328" fmla="*/ 5899574 h 6367455"/>
                <a:gd name="connsiteX329" fmla="*/ 3983882 w 6891715"/>
                <a:gd name="connsiteY329" fmla="*/ 5889614 h 6367455"/>
                <a:gd name="connsiteX330" fmla="*/ 3990938 w 6891715"/>
                <a:gd name="connsiteY330" fmla="*/ 5892617 h 6367455"/>
                <a:gd name="connsiteX331" fmla="*/ 3980707 w 6891715"/>
                <a:gd name="connsiteY331" fmla="*/ 5900727 h 6367455"/>
                <a:gd name="connsiteX332" fmla="*/ 3978238 w 6891715"/>
                <a:gd name="connsiteY332" fmla="*/ 5897723 h 6367455"/>
                <a:gd name="connsiteX333" fmla="*/ 4234460 w 6891715"/>
                <a:gd name="connsiteY333" fmla="*/ 5870564 h 6367455"/>
                <a:gd name="connsiteX334" fmla="*/ 4239858 w 6891715"/>
                <a:gd name="connsiteY334" fmla="*/ 5870564 h 6367455"/>
                <a:gd name="connsiteX335" fmla="*/ 4244938 w 6891715"/>
                <a:gd name="connsiteY335" fmla="*/ 5873567 h 6367455"/>
                <a:gd name="connsiteX336" fmla="*/ 4253510 w 6891715"/>
                <a:gd name="connsiteY336" fmla="*/ 5873567 h 6367455"/>
                <a:gd name="connsiteX337" fmla="*/ 4254463 w 6891715"/>
                <a:gd name="connsiteY337" fmla="*/ 5881676 h 6367455"/>
                <a:gd name="connsiteX338" fmla="*/ 4238588 w 6891715"/>
                <a:gd name="connsiteY338" fmla="*/ 5880775 h 6367455"/>
                <a:gd name="connsiteX339" fmla="*/ 4239858 w 6891715"/>
                <a:gd name="connsiteY339" fmla="*/ 5888584 h 6367455"/>
                <a:gd name="connsiteX340" fmla="*/ 4232238 w 6891715"/>
                <a:gd name="connsiteY340" fmla="*/ 5892789 h 6367455"/>
                <a:gd name="connsiteX341" fmla="*/ 4225888 w 6891715"/>
                <a:gd name="connsiteY341" fmla="*/ 5886782 h 6367455"/>
                <a:gd name="connsiteX342" fmla="*/ 4213188 w 6891715"/>
                <a:gd name="connsiteY342" fmla="*/ 5887082 h 6367455"/>
                <a:gd name="connsiteX343" fmla="*/ 4218585 w 6891715"/>
                <a:gd name="connsiteY343" fmla="*/ 5875069 h 6367455"/>
                <a:gd name="connsiteX344" fmla="*/ 3641967 w 6891715"/>
                <a:gd name="connsiteY344" fmla="*/ 5862626 h 6367455"/>
                <a:gd name="connsiteX345" fmla="*/ 3650372 w 6891715"/>
                <a:gd name="connsiteY345" fmla="*/ 5864489 h 6367455"/>
                <a:gd name="connsiteX346" fmla="*/ 3649127 w 6891715"/>
                <a:gd name="connsiteY346" fmla="*/ 5869770 h 6367455"/>
                <a:gd name="connsiteX347" fmla="*/ 3663757 w 6891715"/>
                <a:gd name="connsiteY347" fmla="*/ 5872565 h 6367455"/>
                <a:gd name="connsiteX348" fmla="*/ 3671850 w 6891715"/>
                <a:gd name="connsiteY348" fmla="*/ 5887784 h 6367455"/>
                <a:gd name="connsiteX349" fmla="*/ 3659399 w 6891715"/>
                <a:gd name="connsiteY349" fmla="*/ 5883746 h 6367455"/>
                <a:gd name="connsiteX350" fmla="*/ 3656597 w 6891715"/>
                <a:gd name="connsiteY350" fmla="*/ 5891201 h 6367455"/>
                <a:gd name="connsiteX351" fmla="*/ 3647570 w 6891715"/>
                <a:gd name="connsiteY351" fmla="*/ 5884989 h 6367455"/>
                <a:gd name="connsiteX352" fmla="*/ 3640100 w 6891715"/>
                <a:gd name="connsiteY352" fmla="*/ 5873497 h 6367455"/>
                <a:gd name="connsiteX353" fmla="*/ 4038979 w 6891715"/>
                <a:gd name="connsiteY353" fmla="*/ 5856276 h 6367455"/>
                <a:gd name="connsiteX354" fmla="*/ 4043930 w 6891715"/>
                <a:gd name="connsiteY354" fmla="*/ 5866368 h 6367455"/>
                <a:gd name="connsiteX355" fmla="*/ 4048262 w 6891715"/>
                <a:gd name="connsiteY355" fmla="*/ 5865422 h 6367455"/>
                <a:gd name="connsiteX356" fmla="*/ 4057545 w 6891715"/>
                <a:gd name="connsiteY356" fmla="*/ 5871730 h 6367455"/>
                <a:gd name="connsiteX357" fmla="*/ 4057545 w 6891715"/>
                <a:gd name="connsiteY357" fmla="*/ 5878038 h 6367455"/>
                <a:gd name="connsiteX358" fmla="*/ 4063734 w 6891715"/>
                <a:gd name="connsiteY358" fmla="*/ 5884346 h 6367455"/>
                <a:gd name="connsiteX359" fmla="*/ 4064972 w 6891715"/>
                <a:gd name="connsiteY359" fmla="*/ 5897593 h 6367455"/>
                <a:gd name="connsiteX360" fmla="*/ 4067138 w 6891715"/>
                <a:gd name="connsiteY360" fmla="*/ 5902955 h 6367455"/>
                <a:gd name="connsiteX361" fmla="*/ 4060949 w 6891715"/>
                <a:gd name="connsiteY361" fmla="*/ 5903901 h 6367455"/>
                <a:gd name="connsiteX362" fmla="*/ 4049500 w 6891715"/>
                <a:gd name="connsiteY362" fmla="*/ 5894754 h 6367455"/>
                <a:gd name="connsiteX363" fmla="*/ 4049500 w 6891715"/>
                <a:gd name="connsiteY363" fmla="*/ 5884346 h 6367455"/>
                <a:gd name="connsiteX364" fmla="*/ 4038051 w 6891715"/>
                <a:gd name="connsiteY364" fmla="*/ 5879931 h 6367455"/>
                <a:gd name="connsiteX365" fmla="*/ 4030625 w 6891715"/>
                <a:gd name="connsiteY365" fmla="*/ 5872046 h 6367455"/>
                <a:gd name="connsiteX366" fmla="*/ 4033719 w 6891715"/>
                <a:gd name="connsiteY366" fmla="*/ 5860376 h 6367455"/>
                <a:gd name="connsiteX367" fmla="*/ 3149881 w 6891715"/>
                <a:gd name="connsiteY367" fmla="*/ 5826114 h 6367455"/>
                <a:gd name="connsiteX368" fmla="*/ 3157501 w 6891715"/>
                <a:gd name="connsiteY368" fmla="*/ 5826114 h 6367455"/>
                <a:gd name="connsiteX369" fmla="*/ 3153373 w 6891715"/>
                <a:gd name="connsiteY369" fmla="*/ 5832443 h 6367455"/>
                <a:gd name="connsiteX370" fmla="*/ 3156548 w 6891715"/>
                <a:gd name="connsiteY370" fmla="*/ 5844152 h 6367455"/>
                <a:gd name="connsiteX371" fmla="*/ 3139721 w 6891715"/>
                <a:gd name="connsiteY371" fmla="*/ 5873583 h 6367455"/>
                <a:gd name="connsiteX372" fmla="*/ 3130831 w 6891715"/>
                <a:gd name="connsiteY372" fmla="*/ 5891938 h 6367455"/>
                <a:gd name="connsiteX373" fmla="*/ 3124798 w 6891715"/>
                <a:gd name="connsiteY373" fmla="*/ 5905229 h 6367455"/>
                <a:gd name="connsiteX374" fmla="*/ 3122893 w 6891715"/>
                <a:gd name="connsiteY374" fmla="*/ 5909976 h 6367455"/>
                <a:gd name="connsiteX375" fmla="*/ 3121941 w 6891715"/>
                <a:gd name="connsiteY375" fmla="*/ 5912508 h 6367455"/>
                <a:gd name="connsiteX376" fmla="*/ 3123528 w 6891715"/>
                <a:gd name="connsiteY376" fmla="*/ 5936876 h 6367455"/>
                <a:gd name="connsiteX377" fmla="*/ 3137181 w 6891715"/>
                <a:gd name="connsiteY377" fmla="*/ 5954597 h 6367455"/>
                <a:gd name="connsiteX378" fmla="*/ 3133371 w 6891715"/>
                <a:gd name="connsiteY378" fmla="*/ 5977699 h 6367455"/>
                <a:gd name="connsiteX379" fmla="*/ 3117813 w 6891715"/>
                <a:gd name="connsiteY379" fmla="*/ 5997953 h 6367455"/>
                <a:gd name="connsiteX380" fmla="*/ 3124163 w 6891715"/>
                <a:gd name="connsiteY380" fmla="*/ 6015358 h 6367455"/>
                <a:gd name="connsiteX381" fmla="*/ 3115591 w 6891715"/>
                <a:gd name="connsiteY381" fmla="*/ 6019789 h 6367455"/>
                <a:gd name="connsiteX382" fmla="*/ 3102891 w 6891715"/>
                <a:gd name="connsiteY382" fmla="*/ 6012510 h 6367455"/>
                <a:gd name="connsiteX383" fmla="*/ 3079713 w 6891715"/>
                <a:gd name="connsiteY383" fmla="*/ 6004282 h 6367455"/>
                <a:gd name="connsiteX384" fmla="*/ 3056218 w 6891715"/>
                <a:gd name="connsiteY384" fmla="*/ 5995105 h 6367455"/>
                <a:gd name="connsiteX385" fmla="*/ 3026691 w 6891715"/>
                <a:gd name="connsiteY385" fmla="*/ 5965990 h 6367455"/>
                <a:gd name="connsiteX386" fmla="*/ 2989543 w 6891715"/>
                <a:gd name="connsiteY386" fmla="*/ 5965357 h 6367455"/>
                <a:gd name="connsiteX387" fmla="*/ 2947633 w 6891715"/>
                <a:gd name="connsiteY387" fmla="*/ 5933078 h 6367455"/>
                <a:gd name="connsiteX388" fmla="*/ 2912708 w 6891715"/>
                <a:gd name="connsiteY388" fmla="*/ 5916622 h 6367455"/>
                <a:gd name="connsiteX389" fmla="*/ 2905088 w 6891715"/>
                <a:gd name="connsiteY389" fmla="*/ 5909343 h 6367455"/>
                <a:gd name="connsiteX390" fmla="*/ 2869210 w 6891715"/>
                <a:gd name="connsiteY390" fmla="*/ 5903331 h 6367455"/>
                <a:gd name="connsiteX391" fmla="*/ 2860638 w 6891715"/>
                <a:gd name="connsiteY391" fmla="*/ 5874216 h 6367455"/>
                <a:gd name="connsiteX392" fmla="*/ 2873973 w 6891715"/>
                <a:gd name="connsiteY392" fmla="*/ 5853962 h 6367455"/>
                <a:gd name="connsiteX393" fmla="*/ 2885720 w 6891715"/>
                <a:gd name="connsiteY393" fmla="*/ 5848583 h 6367455"/>
                <a:gd name="connsiteX394" fmla="*/ 2885403 w 6891715"/>
                <a:gd name="connsiteY394" fmla="*/ 5838139 h 6367455"/>
                <a:gd name="connsiteX395" fmla="*/ 2894928 w 6891715"/>
                <a:gd name="connsiteY395" fmla="*/ 5839722 h 6367455"/>
                <a:gd name="connsiteX396" fmla="*/ 2898420 w 6891715"/>
                <a:gd name="connsiteY396" fmla="*/ 5846367 h 6367455"/>
                <a:gd name="connsiteX397" fmla="*/ 2907945 w 6891715"/>
                <a:gd name="connsiteY397" fmla="*/ 5857760 h 6367455"/>
                <a:gd name="connsiteX398" fmla="*/ 2917470 w 6891715"/>
                <a:gd name="connsiteY398" fmla="*/ 5854595 h 6367455"/>
                <a:gd name="connsiteX399" fmla="*/ 2933028 w 6891715"/>
                <a:gd name="connsiteY399" fmla="*/ 5839722 h 6367455"/>
                <a:gd name="connsiteX400" fmla="*/ 2946046 w 6891715"/>
                <a:gd name="connsiteY400" fmla="*/ 5847000 h 6367455"/>
                <a:gd name="connsiteX401" fmla="*/ 2958746 w 6891715"/>
                <a:gd name="connsiteY401" fmla="*/ 5847950 h 6367455"/>
                <a:gd name="connsiteX402" fmla="*/ 2968271 w 6891715"/>
                <a:gd name="connsiteY402" fmla="*/ 5862507 h 6367455"/>
                <a:gd name="connsiteX403" fmla="*/ 2990496 w 6891715"/>
                <a:gd name="connsiteY403" fmla="*/ 5860292 h 6367455"/>
                <a:gd name="connsiteX404" fmla="*/ 3014943 w 6891715"/>
                <a:gd name="connsiteY404" fmla="*/ 5851431 h 6367455"/>
                <a:gd name="connsiteX405" fmla="*/ 3037168 w 6891715"/>
                <a:gd name="connsiteY405" fmla="*/ 5857444 h 6367455"/>
                <a:gd name="connsiteX406" fmla="*/ 3064473 w 6891715"/>
                <a:gd name="connsiteY406" fmla="*/ 5851114 h 6367455"/>
                <a:gd name="connsiteX407" fmla="*/ 3086698 w 6891715"/>
                <a:gd name="connsiteY407" fmla="*/ 5839405 h 6367455"/>
                <a:gd name="connsiteX408" fmla="*/ 3113368 w 6891715"/>
                <a:gd name="connsiteY408" fmla="*/ 5842253 h 6367455"/>
                <a:gd name="connsiteX409" fmla="*/ 3123528 w 6891715"/>
                <a:gd name="connsiteY409" fmla="*/ 5834975 h 6367455"/>
                <a:gd name="connsiteX410" fmla="*/ 3141626 w 6891715"/>
                <a:gd name="connsiteY410" fmla="*/ 5833392 h 6367455"/>
                <a:gd name="connsiteX411" fmla="*/ 3635338 w 6891715"/>
                <a:gd name="connsiteY411" fmla="*/ 5800714 h 6367455"/>
                <a:gd name="connsiteX412" fmla="*/ 3644716 w 6891715"/>
                <a:gd name="connsiteY412" fmla="*/ 5802964 h 6367455"/>
                <a:gd name="connsiteX413" fmla="*/ 3643422 w 6891715"/>
                <a:gd name="connsiteY413" fmla="*/ 5813575 h 6367455"/>
                <a:gd name="connsiteX414" fmla="*/ 3652801 w 6891715"/>
                <a:gd name="connsiteY414" fmla="*/ 5819040 h 6367455"/>
                <a:gd name="connsiteX415" fmla="*/ 3652477 w 6891715"/>
                <a:gd name="connsiteY415" fmla="*/ 5826114 h 6367455"/>
                <a:gd name="connsiteX416" fmla="*/ 3643422 w 6891715"/>
                <a:gd name="connsiteY416" fmla="*/ 5820648 h 6367455"/>
                <a:gd name="connsiteX417" fmla="*/ 3636308 w 6891715"/>
                <a:gd name="connsiteY417" fmla="*/ 5816468 h 6367455"/>
                <a:gd name="connsiteX418" fmla="*/ 3635338 w 6891715"/>
                <a:gd name="connsiteY418" fmla="*/ 5800714 h 6367455"/>
                <a:gd name="connsiteX419" fmla="*/ 3630817 w 6891715"/>
                <a:gd name="connsiteY419" fmla="*/ 5799126 h 6367455"/>
                <a:gd name="connsiteX420" fmla="*/ 3632059 w 6891715"/>
                <a:gd name="connsiteY420" fmla="*/ 5810705 h 6367455"/>
                <a:gd name="connsiteX421" fmla="*/ 3632370 w 6891715"/>
                <a:gd name="connsiteY421" fmla="*/ 5819390 h 6367455"/>
                <a:gd name="connsiteX422" fmla="*/ 3635787 w 6891715"/>
                <a:gd name="connsiteY422" fmla="*/ 5830004 h 6367455"/>
                <a:gd name="connsiteX423" fmla="*/ 3639514 w 6891715"/>
                <a:gd name="connsiteY423" fmla="*/ 5825180 h 6367455"/>
                <a:gd name="connsiteX424" fmla="*/ 3655976 w 6891715"/>
                <a:gd name="connsiteY424" fmla="*/ 5833221 h 6367455"/>
                <a:gd name="connsiteX425" fmla="*/ 3655355 w 6891715"/>
                <a:gd name="connsiteY425" fmla="*/ 5847052 h 6367455"/>
                <a:gd name="connsiteX426" fmla="*/ 3644794 w 6891715"/>
                <a:gd name="connsiteY426" fmla="*/ 5844801 h 6367455"/>
                <a:gd name="connsiteX427" fmla="*/ 3642309 w 6891715"/>
                <a:gd name="connsiteY427" fmla="*/ 5848339 h 6367455"/>
                <a:gd name="connsiteX428" fmla="*/ 3630506 w 6891715"/>
                <a:gd name="connsiteY428" fmla="*/ 5843514 h 6367455"/>
                <a:gd name="connsiteX429" fmla="*/ 3629575 w 6891715"/>
                <a:gd name="connsiteY429" fmla="*/ 5835794 h 6367455"/>
                <a:gd name="connsiteX430" fmla="*/ 3624294 w 6891715"/>
                <a:gd name="connsiteY430" fmla="*/ 5825823 h 6367455"/>
                <a:gd name="connsiteX431" fmla="*/ 3622741 w 6891715"/>
                <a:gd name="connsiteY431" fmla="*/ 5836438 h 6367455"/>
                <a:gd name="connsiteX432" fmla="*/ 3613113 w 6891715"/>
                <a:gd name="connsiteY432" fmla="*/ 5827110 h 6367455"/>
                <a:gd name="connsiteX433" fmla="*/ 3616840 w 6891715"/>
                <a:gd name="connsiteY433" fmla="*/ 5811349 h 6367455"/>
                <a:gd name="connsiteX434" fmla="*/ 3624294 w 6891715"/>
                <a:gd name="connsiteY434" fmla="*/ 5817782 h 6367455"/>
                <a:gd name="connsiteX435" fmla="*/ 3095553 w 6891715"/>
                <a:gd name="connsiteY435" fmla="*/ 5791189 h 6367455"/>
                <a:gd name="connsiteX436" fmla="*/ 3106700 w 6891715"/>
                <a:gd name="connsiteY436" fmla="*/ 5794813 h 6367455"/>
                <a:gd name="connsiteX437" fmla="*/ 3099944 w 6891715"/>
                <a:gd name="connsiteY437" fmla="*/ 5808652 h 6367455"/>
                <a:gd name="connsiteX438" fmla="*/ 3090825 w 6891715"/>
                <a:gd name="connsiteY438" fmla="*/ 5795472 h 6367455"/>
                <a:gd name="connsiteX439" fmla="*/ 4154133 w 6891715"/>
                <a:gd name="connsiteY439" fmla="*/ 5781664 h 6367455"/>
                <a:gd name="connsiteX440" fmla="*/ 4166833 w 6891715"/>
                <a:gd name="connsiteY440" fmla="*/ 5782604 h 6367455"/>
                <a:gd name="connsiteX441" fmla="*/ 4171913 w 6891715"/>
                <a:gd name="connsiteY441" fmla="*/ 5800150 h 6367455"/>
                <a:gd name="connsiteX442" fmla="*/ 4173501 w 6891715"/>
                <a:gd name="connsiteY442" fmla="*/ 5810489 h 6367455"/>
                <a:gd name="connsiteX443" fmla="*/ 4166198 w 6891715"/>
                <a:gd name="connsiteY443" fmla="*/ 5815816 h 6367455"/>
                <a:gd name="connsiteX444" fmla="*/ 4161753 w 6891715"/>
                <a:gd name="connsiteY444" fmla="*/ 5829289 h 6367455"/>
                <a:gd name="connsiteX445" fmla="*/ 4149053 w 6891715"/>
                <a:gd name="connsiteY445" fmla="*/ 5818009 h 6367455"/>
                <a:gd name="connsiteX446" fmla="*/ 4157625 w 6891715"/>
                <a:gd name="connsiteY446" fmla="*/ 5803596 h 6367455"/>
                <a:gd name="connsiteX447" fmla="*/ 4143338 w 6891715"/>
                <a:gd name="connsiteY447" fmla="*/ 5794197 h 6367455"/>
                <a:gd name="connsiteX448" fmla="*/ 4144608 w 6891715"/>
                <a:gd name="connsiteY448" fmla="*/ 5783544 h 6367455"/>
                <a:gd name="connsiteX449" fmla="*/ 3652252 w 6891715"/>
                <a:gd name="connsiteY449" fmla="*/ 5780076 h 6367455"/>
                <a:gd name="connsiteX450" fmla="*/ 3658821 w 6891715"/>
                <a:gd name="connsiteY450" fmla="*/ 5780076 h 6367455"/>
                <a:gd name="connsiteX451" fmla="*/ 3654223 w 6891715"/>
                <a:gd name="connsiteY451" fmla="*/ 5787061 h 6367455"/>
                <a:gd name="connsiteX452" fmla="*/ 3659150 w 6891715"/>
                <a:gd name="connsiteY452" fmla="*/ 5794364 h 6367455"/>
                <a:gd name="connsiteX453" fmla="*/ 3649625 w 6891715"/>
                <a:gd name="connsiteY453" fmla="*/ 5789919 h 6367455"/>
                <a:gd name="connsiteX454" fmla="*/ 1810406 w 6891715"/>
                <a:gd name="connsiteY454" fmla="*/ 5757851 h 6367455"/>
                <a:gd name="connsiteX455" fmla="*/ 1816824 w 6891715"/>
                <a:gd name="connsiteY455" fmla="*/ 5766824 h 6367455"/>
                <a:gd name="connsiteX456" fmla="*/ 1832868 w 6891715"/>
                <a:gd name="connsiteY456" fmla="*/ 5767422 h 6367455"/>
                <a:gd name="connsiteX457" fmla="*/ 1835114 w 6891715"/>
                <a:gd name="connsiteY457" fmla="*/ 5778489 h 6367455"/>
                <a:gd name="connsiteX458" fmla="*/ 1829659 w 6891715"/>
                <a:gd name="connsiteY458" fmla="*/ 5772507 h 6367455"/>
                <a:gd name="connsiteX459" fmla="*/ 1816824 w 6891715"/>
                <a:gd name="connsiteY459" fmla="*/ 5771909 h 6367455"/>
                <a:gd name="connsiteX460" fmla="*/ 1809444 w 6891715"/>
                <a:gd name="connsiteY460" fmla="*/ 5775797 h 6367455"/>
                <a:gd name="connsiteX461" fmla="*/ 1804951 w 6891715"/>
                <a:gd name="connsiteY461" fmla="*/ 5768918 h 6367455"/>
                <a:gd name="connsiteX462" fmla="*/ 3645223 w 6891715"/>
                <a:gd name="connsiteY462" fmla="*/ 5754676 h 6367455"/>
                <a:gd name="connsiteX463" fmla="*/ 3645223 w 6891715"/>
                <a:gd name="connsiteY463" fmla="*/ 5762230 h 6367455"/>
                <a:gd name="connsiteX464" fmla="*/ 3648038 w 6891715"/>
                <a:gd name="connsiteY464" fmla="*/ 5769470 h 6367455"/>
                <a:gd name="connsiteX465" fmla="*/ 3646162 w 6891715"/>
                <a:gd name="connsiteY465" fmla="*/ 5785838 h 6367455"/>
                <a:gd name="connsiteX466" fmla="*/ 3640533 w 6891715"/>
                <a:gd name="connsiteY466" fmla="*/ 5785838 h 6367455"/>
                <a:gd name="connsiteX467" fmla="*/ 3639595 w 6891715"/>
                <a:gd name="connsiteY467" fmla="*/ 5781746 h 6367455"/>
                <a:gd name="connsiteX468" fmla="*/ 3630839 w 6891715"/>
                <a:gd name="connsiteY468" fmla="*/ 5791189 h 6367455"/>
                <a:gd name="connsiteX469" fmla="*/ 3627400 w 6891715"/>
                <a:gd name="connsiteY469" fmla="*/ 5788356 h 6367455"/>
                <a:gd name="connsiteX470" fmla="*/ 3628025 w 6891715"/>
                <a:gd name="connsiteY470" fmla="*/ 5779857 h 6367455"/>
                <a:gd name="connsiteX471" fmla="*/ 3632716 w 6891715"/>
                <a:gd name="connsiteY471" fmla="*/ 5772303 h 6367455"/>
                <a:gd name="connsiteX472" fmla="*/ 3633966 w 6891715"/>
                <a:gd name="connsiteY472" fmla="*/ 5761601 h 6367455"/>
                <a:gd name="connsiteX473" fmla="*/ 4003575 w 6891715"/>
                <a:gd name="connsiteY473" fmla="*/ 5735626 h 6367455"/>
                <a:gd name="connsiteX474" fmla="*/ 4014159 w 6891715"/>
                <a:gd name="connsiteY474" fmla="*/ 5735626 h 6367455"/>
                <a:gd name="connsiteX475" fmla="*/ 4019139 w 6891715"/>
                <a:gd name="connsiteY475" fmla="*/ 5746117 h 6367455"/>
                <a:gd name="connsiteX476" fmla="*/ 4029723 w 6891715"/>
                <a:gd name="connsiteY476" fmla="*/ 5752674 h 6367455"/>
                <a:gd name="connsiteX477" fmla="*/ 4032213 w 6891715"/>
                <a:gd name="connsiteY477" fmla="*/ 5759232 h 6367455"/>
                <a:gd name="connsiteX478" fmla="*/ 4021629 w 6891715"/>
                <a:gd name="connsiteY478" fmla="*/ 5765789 h 6367455"/>
                <a:gd name="connsiteX479" fmla="*/ 4014470 w 6891715"/>
                <a:gd name="connsiteY479" fmla="*/ 5761527 h 6367455"/>
                <a:gd name="connsiteX480" fmla="*/ 4017583 w 6891715"/>
                <a:gd name="connsiteY480" fmla="*/ 5753986 h 6367455"/>
                <a:gd name="connsiteX481" fmla="*/ 4002953 w 6891715"/>
                <a:gd name="connsiteY481" fmla="*/ 5749724 h 6367455"/>
                <a:gd name="connsiteX482" fmla="*/ 4000463 w 6891715"/>
                <a:gd name="connsiteY482" fmla="*/ 5742183 h 6367455"/>
                <a:gd name="connsiteX483" fmla="*/ 3888209 w 6891715"/>
                <a:gd name="connsiteY483" fmla="*/ 5732451 h 6367455"/>
                <a:gd name="connsiteX484" fmla="*/ 3904177 w 6891715"/>
                <a:gd name="connsiteY484" fmla="*/ 5735657 h 6367455"/>
                <a:gd name="connsiteX485" fmla="*/ 3915036 w 6891715"/>
                <a:gd name="connsiteY485" fmla="*/ 5750404 h 6367455"/>
                <a:gd name="connsiteX486" fmla="*/ 3923658 w 6891715"/>
                <a:gd name="connsiteY486" fmla="*/ 5764189 h 6367455"/>
                <a:gd name="connsiteX487" fmla="*/ 3940904 w 6891715"/>
                <a:gd name="connsiteY487" fmla="*/ 5769319 h 6367455"/>
                <a:gd name="connsiteX488" fmla="*/ 3947291 w 6891715"/>
                <a:gd name="connsiteY488" fmla="*/ 5776692 h 6367455"/>
                <a:gd name="connsiteX489" fmla="*/ 3975714 w 6891715"/>
                <a:gd name="connsiteY489" fmla="*/ 5776372 h 6367455"/>
                <a:gd name="connsiteX490" fmla="*/ 3978269 w 6891715"/>
                <a:gd name="connsiteY490" fmla="*/ 5781822 h 6367455"/>
                <a:gd name="connsiteX491" fmla="*/ 3978269 w 6891715"/>
                <a:gd name="connsiteY491" fmla="*/ 5793684 h 6367455"/>
                <a:gd name="connsiteX492" fmla="*/ 3983698 w 6891715"/>
                <a:gd name="connsiteY492" fmla="*/ 5799454 h 6367455"/>
                <a:gd name="connsiteX493" fmla="*/ 3981463 w 6891715"/>
                <a:gd name="connsiteY493" fmla="*/ 5809393 h 6367455"/>
                <a:gd name="connsiteX494" fmla="*/ 3986892 w 6891715"/>
                <a:gd name="connsiteY494" fmla="*/ 5816766 h 6367455"/>
                <a:gd name="connsiteX495" fmla="*/ 3999986 w 6891715"/>
                <a:gd name="connsiteY495" fmla="*/ 5826063 h 6367455"/>
                <a:gd name="connsiteX496" fmla="*/ 4010205 w 6891715"/>
                <a:gd name="connsiteY496" fmla="*/ 5829269 h 6367455"/>
                <a:gd name="connsiteX497" fmla="*/ 4027451 w 6891715"/>
                <a:gd name="connsiteY497" fmla="*/ 5832475 h 6367455"/>
                <a:gd name="connsiteX498" fmla="*/ 4026812 w 6891715"/>
                <a:gd name="connsiteY498" fmla="*/ 5854596 h 6367455"/>
                <a:gd name="connsiteX499" fmla="*/ 4015954 w 6891715"/>
                <a:gd name="connsiteY499" fmla="*/ 5864214 h 6367455"/>
                <a:gd name="connsiteX500" fmla="*/ 4000944 w 6891715"/>
                <a:gd name="connsiteY500" fmla="*/ 5860367 h 6367455"/>
                <a:gd name="connsiteX501" fmla="*/ 3993598 w 6891715"/>
                <a:gd name="connsiteY501" fmla="*/ 5852672 h 6367455"/>
                <a:gd name="connsiteX502" fmla="*/ 3991363 w 6891715"/>
                <a:gd name="connsiteY502" fmla="*/ 5839849 h 6367455"/>
                <a:gd name="connsiteX503" fmla="*/ 3975395 w 6891715"/>
                <a:gd name="connsiteY503" fmla="*/ 5831834 h 6367455"/>
                <a:gd name="connsiteX504" fmla="*/ 3976353 w 6891715"/>
                <a:gd name="connsiteY504" fmla="*/ 5820934 h 6367455"/>
                <a:gd name="connsiteX505" fmla="*/ 3963259 w 6891715"/>
                <a:gd name="connsiteY505" fmla="*/ 5812919 h 6367455"/>
                <a:gd name="connsiteX506" fmla="*/ 3959107 w 6891715"/>
                <a:gd name="connsiteY506" fmla="*/ 5804263 h 6367455"/>
                <a:gd name="connsiteX507" fmla="*/ 3927171 w 6891715"/>
                <a:gd name="connsiteY507" fmla="*/ 5801378 h 6367455"/>
                <a:gd name="connsiteX508" fmla="*/ 3922700 w 6891715"/>
                <a:gd name="connsiteY508" fmla="*/ 5794004 h 6367455"/>
                <a:gd name="connsiteX509" fmla="*/ 3923658 w 6891715"/>
                <a:gd name="connsiteY509" fmla="*/ 5782142 h 6367455"/>
                <a:gd name="connsiteX510" fmla="*/ 3914077 w 6891715"/>
                <a:gd name="connsiteY510" fmla="*/ 5772845 h 6367455"/>
                <a:gd name="connsiteX511" fmla="*/ 3881183 w 6891715"/>
                <a:gd name="connsiteY511" fmla="*/ 5751686 h 6367455"/>
                <a:gd name="connsiteX512" fmla="*/ 3881183 w 6891715"/>
                <a:gd name="connsiteY512" fmla="*/ 5747519 h 6367455"/>
                <a:gd name="connsiteX513" fmla="*/ 3876712 w 6891715"/>
                <a:gd name="connsiteY513" fmla="*/ 5749442 h 6367455"/>
                <a:gd name="connsiteX514" fmla="*/ 3863938 w 6891715"/>
                <a:gd name="connsiteY514" fmla="*/ 5752648 h 6367455"/>
                <a:gd name="connsiteX515" fmla="*/ 3873199 w 6891715"/>
                <a:gd name="connsiteY515" fmla="*/ 5742068 h 6367455"/>
                <a:gd name="connsiteX516" fmla="*/ 3880864 w 6891715"/>
                <a:gd name="connsiteY516" fmla="*/ 5741107 h 6367455"/>
                <a:gd name="connsiteX517" fmla="*/ 1831939 w 6891715"/>
                <a:gd name="connsiteY517" fmla="*/ 5713401 h 6367455"/>
                <a:gd name="connsiteX518" fmla="*/ 1830972 w 6891715"/>
                <a:gd name="connsiteY518" fmla="*/ 5721851 h 6367455"/>
                <a:gd name="connsiteX519" fmla="*/ 1812925 w 6891715"/>
                <a:gd name="connsiteY519" fmla="*/ 5752401 h 6367455"/>
                <a:gd name="connsiteX520" fmla="*/ 1808736 w 6891715"/>
                <a:gd name="connsiteY520" fmla="*/ 5754676 h 6367455"/>
                <a:gd name="connsiteX521" fmla="*/ 1805191 w 6891715"/>
                <a:gd name="connsiteY521" fmla="*/ 5748176 h 6367455"/>
                <a:gd name="connsiteX522" fmla="*/ 1794877 w 6891715"/>
                <a:gd name="connsiteY522" fmla="*/ 5751751 h 6367455"/>
                <a:gd name="connsiteX523" fmla="*/ 1789076 w 6891715"/>
                <a:gd name="connsiteY523" fmla="*/ 5743951 h 6367455"/>
                <a:gd name="connsiteX524" fmla="*/ 1796489 w 6891715"/>
                <a:gd name="connsiteY524" fmla="*/ 5727701 h 6367455"/>
                <a:gd name="connsiteX525" fmla="*/ 1813892 w 6891715"/>
                <a:gd name="connsiteY525" fmla="*/ 5714701 h 6367455"/>
                <a:gd name="connsiteX526" fmla="*/ 3909022 w 6891715"/>
                <a:gd name="connsiteY526" fmla="*/ 5707051 h 6367455"/>
                <a:gd name="connsiteX527" fmla="*/ 3919500 w 6891715"/>
                <a:gd name="connsiteY527" fmla="*/ 5708956 h 6367455"/>
                <a:gd name="connsiteX528" fmla="*/ 3906800 w 6891715"/>
                <a:gd name="connsiteY528" fmla="*/ 5716576 h 6367455"/>
                <a:gd name="connsiteX529" fmla="*/ 3933152 w 6891715"/>
                <a:gd name="connsiteY529" fmla="*/ 5702289 h 6367455"/>
                <a:gd name="connsiteX530" fmla="*/ 3938550 w 6891715"/>
                <a:gd name="connsiteY530" fmla="*/ 5710397 h 6367455"/>
                <a:gd name="connsiteX531" fmla="*/ 3943947 w 6891715"/>
                <a:gd name="connsiteY531" fmla="*/ 5710397 h 6367455"/>
                <a:gd name="connsiteX532" fmla="*/ 3944900 w 6891715"/>
                <a:gd name="connsiteY532" fmla="*/ 5717569 h 6367455"/>
                <a:gd name="connsiteX533" fmla="*/ 3936327 w 6891715"/>
                <a:gd name="connsiteY533" fmla="*/ 5719752 h 6367455"/>
                <a:gd name="connsiteX534" fmla="*/ 3929025 w 6891715"/>
                <a:gd name="connsiteY534" fmla="*/ 5713515 h 6367455"/>
                <a:gd name="connsiteX535" fmla="*/ 3925850 w 6891715"/>
                <a:gd name="connsiteY535" fmla="*/ 5706343 h 6367455"/>
                <a:gd name="connsiteX536" fmla="*/ 3950898 w 6891715"/>
                <a:gd name="connsiteY536" fmla="*/ 5691176 h 6367455"/>
                <a:gd name="connsiteX537" fmla="*/ 3954426 w 6891715"/>
                <a:gd name="connsiteY537" fmla="*/ 5700557 h 6367455"/>
                <a:gd name="connsiteX538" fmla="*/ 3948252 w 6891715"/>
                <a:gd name="connsiteY538" fmla="*/ 5711814 h 6367455"/>
                <a:gd name="connsiteX539" fmla="*/ 3946488 w 6891715"/>
                <a:gd name="connsiteY539" fmla="*/ 5707749 h 6367455"/>
                <a:gd name="connsiteX540" fmla="*/ 3949428 w 6891715"/>
                <a:gd name="connsiteY540" fmla="*/ 5700557 h 6367455"/>
                <a:gd name="connsiteX541" fmla="*/ 4188559 w 6891715"/>
                <a:gd name="connsiteY541" fmla="*/ 5689589 h 6367455"/>
                <a:gd name="connsiteX542" fmla="*/ 4200260 w 6891715"/>
                <a:gd name="connsiteY542" fmla="*/ 5693688 h 6367455"/>
                <a:gd name="connsiteX543" fmla="*/ 4201525 w 6891715"/>
                <a:gd name="connsiteY543" fmla="*/ 5703148 h 6367455"/>
                <a:gd name="connsiteX544" fmla="*/ 4222713 w 6891715"/>
                <a:gd name="connsiteY544" fmla="*/ 5713554 h 6367455"/>
                <a:gd name="connsiteX545" fmla="*/ 4207850 w 6891715"/>
                <a:gd name="connsiteY545" fmla="*/ 5720806 h 6367455"/>
                <a:gd name="connsiteX546" fmla="*/ 4198363 w 6891715"/>
                <a:gd name="connsiteY546" fmla="*/ 5712608 h 6367455"/>
                <a:gd name="connsiteX547" fmla="*/ 4203739 w 6891715"/>
                <a:gd name="connsiteY547" fmla="*/ 5728059 h 6367455"/>
                <a:gd name="connsiteX548" fmla="*/ 4197414 w 6891715"/>
                <a:gd name="connsiteY548" fmla="*/ 5735627 h 6367455"/>
                <a:gd name="connsiteX549" fmla="*/ 4179705 w 6891715"/>
                <a:gd name="connsiteY549" fmla="*/ 5734996 h 6367455"/>
                <a:gd name="connsiteX550" fmla="*/ 4168953 w 6891715"/>
                <a:gd name="connsiteY550" fmla="*/ 5725221 h 6367455"/>
                <a:gd name="connsiteX551" fmla="*/ 4186662 w 6891715"/>
                <a:gd name="connsiteY551" fmla="*/ 5713869 h 6367455"/>
                <a:gd name="connsiteX552" fmla="*/ 4173064 w 6891715"/>
                <a:gd name="connsiteY552" fmla="*/ 5710716 h 6367455"/>
                <a:gd name="connsiteX553" fmla="*/ 4164525 w 6891715"/>
                <a:gd name="connsiteY553" fmla="*/ 5723329 h 6367455"/>
                <a:gd name="connsiteX554" fmla="*/ 4144603 w 6891715"/>
                <a:gd name="connsiteY554" fmla="*/ 5715130 h 6367455"/>
                <a:gd name="connsiteX555" fmla="*/ 4143338 w 6891715"/>
                <a:gd name="connsiteY555" fmla="*/ 5702517 h 6367455"/>
                <a:gd name="connsiteX556" fmla="*/ 4165790 w 6891715"/>
                <a:gd name="connsiteY556" fmla="*/ 5703463 h 6367455"/>
                <a:gd name="connsiteX557" fmla="*/ 4167688 w 6891715"/>
                <a:gd name="connsiteY557" fmla="*/ 5696211 h 6367455"/>
                <a:gd name="connsiteX558" fmla="*/ 4181602 w 6891715"/>
                <a:gd name="connsiteY558" fmla="*/ 5695895 h 6367455"/>
                <a:gd name="connsiteX559" fmla="*/ 3560407 w 6891715"/>
                <a:gd name="connsiteY559" fmla="*/ 5638789 h 6367455"/>
                <a:gd name="connsiteX560" fmla="*/ 3566757 w 6891715"/>
                <a:gd name="connsiteY560" fmla="*/ 5641629 h 6367455"/>
                <a:gd name="connsiteX561" fmla="*/ 3572790 w 6891715"/>
                <a:gd name="connsiteY561" fmla="*/ 5648572 h 6367455"/>
                <a:gd name="connsiteX562" fmla="*/ 3560725 w 6891715"/>
                <a:gd name="connsiteY562" fmla="*/ 5652675 h 6367455"/>
                <a:gd name="connsiteX563" fmla="*/ 3562312 w 6891715"/>
                <a:gd name="connsiteY563" fmla="*/ 5664667 h 6367455"/>
                <a:gd name="connsiteX564" fmla="*/ 3572155 w 6891715"/>
                <a:gd name="connsiteY564" fmla="*/ 5670663 h 6367455"/>
                <a:gd name="connsiteX565" fmla="*/ 3571520 w 6891715"/>
                <a:gd name="connsiteY565" fmla="*/ 5679815 h 6367455"/>
                <a:gd name="connsiteX566" fmla="*/ 3582950 w 6891715"/>
                <a:gd name="connsiteY566" fmla="*/ 5680447 h 6367455"/>
                <a:gd name="connsiteX567" fmla="*/ 3581680 w 6891715"/>
                <a:gd name="connsiteY567" fmla="*/ 5691177 h 6367455"/>
                <a:gd name="connsiteX568" fmla="*/ 3563265 w 6891715"/>
                <a:gd name="connsiteY568" fmla="*/ 5680447 h 6367455"/>
                <a:gd name="connsiteX569" fmla="*/ 3561677 w 6891715"/>
                <a:gd name="connsiteY569" fmla="*/ 5668770 h 6367455"/>
                <a:gd name="connsiteX570" fmla="*/ 3541675 w 6891715"/>
                <a:gd name="connsiteY570" fmla="*/ 5647310 h 6367455"/>
                <a:gd name="connsiteX571" fmla="*/ 3543262 w 6891715"/>
                <a:gd name="connsiteY571" fmla="*/ 5640367 h 6367455"/>
                <a:gd name="connsiteX572" fmla="*/ 3558185 w 6891715"/>
                <a:gd name="connsiteY572" fmla="*/ 5642891 h 6367455"/>
                <a:gd name="connsiteX573" fmla="*/ 1988465 w 6891715"/>
                <a:gd name="connsiteY573" fmla="*/ 5605451 h 6367455"/>
                <a:gd name="connsiteX574" fmla="*/ 1990687 w 6891715"/>
                <a:gd name="connsiteY574" fmla="*/ 5609261 h 6367455"/>
                <a:gd name="connsiteX575" fmla="*/ 1976082 w 6891715"/>
                <a:gd name="connsiteY575" fmla="*/ 5621326 h 6367455"/>
                <a:gd name="connsiteX576" fmla="*/ 1975130 w 6891715"/>
                <a:gd name="connsiteY576" fmla="*/ 5626406 h 6367455"/>
                <a:gd name="connsiteX577" fmla="*/ 1985607 w 6891715"/>
                <a:gd name="connsiteY577" fmla="*/ 5621008 h 6367455"/>
                <a:gd name="connsiteX578" fmla="*/ 1979257 w 6891715"/>
                <a:gd name="connsiteY578" fmla="*/ 5631486 h 6367455"/>
                <a:gd name="connsiteX579" fmla="*/ 1981480 w 6891715"/>
                <a:gd name="connsiteY579" fmla="*/ 5638153 h 6367455"/>
                <a:gd name="connsiteX580" fmla="*/ 1998307 w 6891715"/>
                <a:gd name="connsiteY580" fmla="*/ 5636883 h 6367455"/>
                <a:gd name="connsiteX581" fmla="*/ 2005927 w 6891715"/>
                <a:gd name="connsiteY581" fmla="*/ 5638788 h 6367455"/>
                <a:gd name="connsiteX582" fmla="*/ 2008150 w 6891715"/>
                <a:gd name="connsiteY582" fmla="*/ 5651488 h 6367455"/>
                <a:gd name="connsiteX583" fmla="*/ 1999895 w 6891715"/>
                <a:gd name="connsiteY583" fmla="*/ 5666411 h 6367455"/>
                <a:gd name="connsiteX584" fmla="*/ 1993545 w 6891715"/>
                <a:gd name="connsiteY584" fmla="*/ 5677841 h 6367455"/>
                <a:gd name="connsiteX585" fmla="*/ 1987195 w 6891715"/>
                <a:gd name="connsiteY585" fmla="*/ 5690859 h 6367455"/>
                <a:gd name="connsiteX586" fmla="*/ 1965287 w 6891715"/>
                <a:gd name="connsiteY586" fmla="*/ 5699114 h 6367455"/>
                <a:gd name="connsiteX587" fmla="*/ 1965287 w 6891715"/>
                <a:gd name="connsiteY587" fmla="*/ 5694986 h 6367455"/>
                <a:gd name="connsiteX588" fmla="*/ 1954492 w 6891715"/>
                <a:gd name="connsiteY588" fmla="*/ 5688954 h 6367455"/>
                <a:gd name="connsiteX589" fmla="*/ 1937665 w 6891715"/>
                <a:gd name="connsiteY589" fmla="*/ 5683556 h 6367455"/>
                <a:gd name="connsiteX590" fmla="*/ 1938300 w 6891715"/>
                <a:gd name="connsiteY590" fmla="*/ 5667999 h 6367455"/>
                <a:gd name="connsiteX591" fmla="*/ 1928775 w 6891715"/>
                <a:gd name="connsiteY591" fmla="*/ 5660696 h 6367455"/>
                <a:gd name="connsiteX592" fmla="*/ 1912900 w 6891715"/>
                <a:gd name="connsiteY592" fmla="*/ 5662601 h 6367455"/>
                <a:gd name="connsiteX593" fmla="*/ 1912265 w 6891715"/>
                <a:gd name="connsiteY593" fmla="*/ 5676571 h 6367455"/>
                <a:gd name="connsiteX594" fmla="*/ 1902740 w 6891715"/>
                <a:gd name="connsiteY594" fmla="*/ 5674349 h 6367455"/>
                <a:gd name="connsiteX595" fmla="*/ 1900200 w 6891715"/>
                <a:gd name="connsiteY595" fmla="*/ 5650536 h 6367455"/>
                <a:gd name="connsiteX596" fmla="*/ 1917027 w 6891715"/>
                <a:gd name="connsiteY596" fmla="*/ 5641963 h 6367455"/>
                <a:gd name="connsiteX597" fmla="*/ 1937982 w 6891715"/>
                <a:gd name="connsiteY597" fmla="*/ 5626723 h 6367455"/>
                <a:gd name="connsiteX598" fmla="*/ 1952905 w 6891715"/>
                <a:gd name="connsiteY598" fmla="*/ 5619103 h 6367455"/>
                <a:gd name="connsiteX599" fmla="*/ 4089680 w 6891715"/>
                <a:gd name="connsiteY599" fmla="*/ 5599101 h 6367455"/>
                <a:gd name="connsiteX600" fmla="*/ 4100475 w 6891715"/>
                <a:gd name="connsiteY600" fmla="*/ 5606038 h 6367455"/>
                <a:gd name="connsiteX601" fmla="*/ 4089045 w 6891715"/>
                <a:gd name="connsiteY601" fmla="*/ 5624958 h 6367455"/>
                <a:gd name="connsiteX602" fmla="*/ 4092220 w 6891715"/>
                <a:gd name="connsiteY602" fmla="*/ 5642931 h 6367455"/>
                <a:gd name="connsiteX603" fmla="*/ 4079520 w 6891715"/>
                <a:gd name="connsiteY603" fmla="*/ 5637571 h 6367455"/>
                <a:gd name="connsiteX604" fmla="*/ 4081742 w 6891715"/>
                <a:gd name="connsiteY604" fmla="*/ 5630318 h 6367455"/>
                <a:gd name="connsiteX605" fmla="*/ 4076345 w 6891715"/>
                <a:gd name="connsiteY605" fmla="*/ 5630318 h 6367455"/>
                <a:gd name="connsiteX606" fmla="*/ 4069042 w 6891715"/>
                <a:gd name="connsiteY606" fmla="*/ 5645139 h 6367455"/>
                <a:gd name="connsiteX607" fmla="*/ 4060470 w 6891715"/>
                <a:gd name="connsiteY607" fmla="*/ 5631580 h 6367455"/>
                <a:gd name="connsiteX608" fmla="*/ 4056025 w 6891715"/>
                <a:gd name="connsiteY608" fmla="*/ 5615813 h 6367455"/>
                <a:gd name="connsiteX609" fmla="*/ 4073805 w 6891715"/>
                <a:gd name="connsiteY609" fmla="*/ 5615813 h 6367455"/>
                <a:gd name="connsiteX610" fmla="*/ 4084600 w 6891715"/>
                <a:gd name="connsiteY610" fmla="*/ 5619597 h 6367455"/>
                <a:gd name="connsiteX611" fmla="*/ 2070698 w 6891715"/>
                <a:gd name="connsiteY611" fmla="*/ 5599101 h 6367455"/>
                <a:gd name="connsiteX612" fmla="*/ 2091018 w 6891715"/>
                <a:gd name="connsiteY612" fmla="*/ 5613433 h 6367455"/>
                <a:gd name="connsiteX613" fmla="*/ 2092288 w 6891715"/>
                <a:gd name="connsiteY613" fmla="*/ 5624649 h 6367455"/>
                <a:gd name="connsiteX614" fmla="*/ 2079588 w 6891715"/>
                <a:gd name="connsiteY614" fmla="*/ 5632439 h 6367455"/>
                <a:gd name="connsiteX615" fmla="*/ 2067840 w 6891715"/>
                <a:gd name="connsiteY615" fmla="*/ 5622780 h 6367455"/>
                <a:gd name="connsiteX616" fmla="*/ 2041488 w 6891715"/>
                <a:gd name="connsiteY616" fmla="*/ 5624338 h 6367455"/>
                <a:gd name="connsiteX617" fmla="*/ 2040218 w 6891715"/>
                <a:gd name="connsiteY617" fmla="*/ 5614056 h 6367455"/>
                <a:gd name="connsiteX618" fmla="*/ 2033868 w 6891715"/>
                <a:gd name="connsiteY618" fmla="*/ 5614056 h 6367455"/>
                <a:gd name="connsiteX619" fmla="*/ 2031963 w 6891715"/>
                <a:gd name="connsiteY619" fmla="*/ 5604397 h 6367455"/>
                <a:gd name="connsiteX620" fmla="*/ 4138765 w 6891715"/>
                <a:gd name="connsiteY620" fmla="*/ 5576879 h 6367455"/>
                <a:gd name="connsiteX621" fmla="*/ 4144990 w 6891715"/>
                <a:gd name="connsiteY621" fmla="*/ 5580100 h 6367455"/>
                <a:gd name="connsiteX622" fmla="*/ 4148103 w 6891715"/>
                <a:gd name="connsiteY622" fmla="*/ 5590408 h 6367455"/>
                <a:gd name="connsiteX623" fmla="*/ 4140943 w 6891715"/>
                <a:gd name="connsiteY623" fmla="*/ 5599104 h 6367455"/>
                <a:gd name="connsiteX624" fmla="*/ 4116353 w 6891715"/>
                <a:gd name="connsiteY624" fmla="*/ 5598138 h 6367455"/>
                <a:gd name="connsiteX625" fmla="*/ 4121956 w 6891715"/>
                <a:gd name="connsiteY625" fmla="*/ 5588475 h 6367455"/>
                <a:gd name="connsiteX626" fmla="*/ 4302091 w 6891715"/>
                <a:gd name="connsiteY626" fmla="*/ 5553067 h 6367455"/>
                <a:gd name="connsiteX627" fmla="*/ 4302091 w 6891715"/>
                <a:gd name="connsiteY627" fmla="*/ 5561005 h 6367455"/>
                <a:gd name="connsiteX628" fmla="*/ 4297328 w 6891715"/>
                <a:gd name="connsiteY628" fmla="*/ 5558934 h 6367455"/>
                <a:gd name="connsiteX629" fmla="*/ 4108553 w 6891715"/>
                <a:gd name="connsiteY629" fmla="*/ 5551476 h 6367455"/>
                <a:gd name="connsiteX630" fmla="*/ 4122700 w 6891715"/>
                <a:gd name="connsiteY630" fmla="*/ 5555898 h 6367455"/>
                <a:gd name="connsiteX631" fmla="*/ 4121735 w 6891715"/>
                <a:gd name="connsiteY631" fmla="*/ 5565764 h 6367455"/>
                <a:gd name="connsiteX632" fmla="*/ 4108874 w 6891715"/>
                <a:gd name="connsiteY632" fmla="*/ 5563723 h 6367455"/>
                <a:gd name="connsiteX633" fmla="*/ 4097300 w 6891715"/>
                <a:gd name="connsiteY633" fmla="*/ 5562702 h 6367455"/>
                <a:gd name="connsiteX634" fmla="*/ 4099229 w 6891715"/>
                <a:gd name="connsiteY634" fmla="*/ 5556919 h 6367455"/>
                <a:gd name="connsiteX635" fmla="*/ 4289391 w 6891715"/>
                <a:gd name="connsiteY635" fmla="*/ 5540367 h 6367455"/>
                <a:gd name="connsiteX636" fmla="*/ 4308441 w 6891715"/>
                <a:gd name="connsiteY636" fmla="*/ 5541002 h 6367455"/>
                <a:gd name="connsiteX637" fmla="*/ 4301337 w 6891715"/>
                <a:gd name="connsiteY637" fmla="*/ 5548305 h 6367455"/>
                <a:gd name="connsiteX638" fmla="*/ 4292620 w 6891715"/>
                <a:gd name="connsiteY638" fmla="*/ 5551480 h 6367455"/>
                <a:gd name="connsiteX639" fmla="*/ 4289391 w 6891715"/>
                <a:gd name="connsiteY639" fmla="*/ 5548305 h 6367455"/>
                <a:gd name="connsiteX640" fmla="*/ 4022925 w 6891715"/>
                <a:gd name="connsiteY640" fmla="*/ 5514964 h 6367455"/>
                <a:gd name="connsiteX641" fmla="*/ 4031881 w 6891715"/>
                <a:gd name="connsiteY641" fmla="*/ 5519920 h 6367455"/>
                <a:gd name="connsiteX642" fmla="*/ 4032213 w 6891715"/>
                <a:gd name="connsiteY642" fmla="*/ 5533239 h 6367455"/>
                <a:gd name="connsiteX643" fmla="*/ 4022261 w 6891715"/>
                <a:gd name="connsiteY643" fmla="*/ 5540364 h 6367455"/>
                <a:gd name="connsiteX644" fmla="*/ 4009988 w 6891715"/>
                <a:gd name="connsiteY644" fmla="*/ 5532310 h 6367455"/>
                <a:gd name="connsiteX645" fmla="*/ 4011315 w 6891715"/>
                <a:gd name="connsiteY645" fmla="*/ 5525186 h 6367455"/>
                <a:gd name="connsiteX646" fmla="*/ 2542105 w 6891715"/>
                <a:gd name="connsiteY646" fmla="*/ 5470514 h 6367455"/>
                <a:gd name="connsiteX647" fmla="*/ 2547481 w 6891715"/>
                <a:gd name="connsiteY647" fmla="*/ 5470514 h 6367455"/>
                <a:gd name="connsiteX648" fmla="*/ 2566456 w 6891715"/>
                <a:gd name="connsiteY648" fmla="*/ 5478769 h 6367455"/>
                <a:gd name="connsiteX649" fmla="*/ 2578157 w 6891715"/>
                <a:gd name="connsiteY649" fmla="*/ 5478769 h 6367455"/>
                <a:gd name="connsiteX650" fmla="*/ 2586696 w 6891715"/>
                <a:gd name="connsiteY650" fmla="*/ 5503851 h 6367455"/>
                <a:gd name="connsiteX651" fmla="*/ 2585747 w 6891715"/>
                <a:gd name="connsiteY651" fmla="*/ 5520679 h 6367455"/>
                <a:gd name="connsiteX652" fmla="*/ 2601876 w 6891715"/>
                <a:gd name="connsiteY652" fmla="*/ 5547031 h 6367455"/>
                <a:gd name="connsiteX653" fmla="*/ 2600927 w 6891715"/>
                <a:gd name="connsiteY653" fmla="*/ 5575289 h 6367455"/>
                <a:gd name="connsiteX654" fmla="*/ 2590491 w 6891715"/>
                <a:gd name="connsiteY654" fmla="*/ 5584814 h 6367455"/>
                <a:gd name="connsiteX655" fmla="*/ 2586696 w 6891715"/>
                <a:gd name="connsiteY655" fmla="*/ 5599736 h 6367455"/>
                <a:gd name="connsiteX656" fmla="*/ 2600295 w 6891715"/>
                <a:gd name="connsiteY656" fmla="*/ 5611484 h 6367455"/>
                <a:gd name="connsiteX657" fmla="*/ 2592388 w 6891715"/>
                <a:gd name="connsiteY657" fmla="*/ 5641646 h 6367455"/>
                <a:gd name="connsiteX658" fmla="*/ 2584166 w 6891715"/>
                <a:gd name="connsiteY658" fmla="*/ 5676889 h 6367455"/>
                <a:gd name="connsiteX659" fmla="*/ 2584482 w 6891715"/>
                <a:gd name="connsiteY659" fmla="*/ 5711496 h 6367455"/>
                <a:gd name="connsiteX660" fmla="*/ 2570884 w 6891715"/>
                <a:gd name="connsiteY660" fmla="*/ 5732769 h 6367455"/>
                <a:gd name="connsiteX661" fmla="*/ 2561080 w 6891715"/>
                <a:gd name="connsiteY661" fmla="*/ 5721974 h 6367455"/>
                <a:gd name="connsiteX662" fmla="*/ 2550644 w 6891715"/>
                <a:gd name="connsiteY662" fmla="*/ 5711814 h 6367455"/>
                <a:gd name="connsiteX663" fmla="*/ 2532934 w 6891715"/>
                <a:gd name="connsiteY663" fmla="*/ 5723561 h 6367455"/>
                <a:gd name="connsiteX664" fmla="*/ 2531985 w 6891715"/>
                <a:gd name="connsiteY664" fmla="*/ 5743564 h 6367455"/>
                <a:gd name="connsiteX665" fmla="*/ 2523446 w 6891715"/>
                <a:gd name="connsiteY665" fmla="*/ 5752136 h 6367455"/>
                <a:gd name="connsiteX666" fmla="*/ 2510796 w 6891715"/>
                <a:gd name="connsiteY666" fmla="*/ 5753089 h 6367455"/>
                <a:gd name="connsiteX667" fmla="*/ 2496249 w 6891715"/>
                <a:gd name="connsiteY667" fmla="*/ 5756264 h 6367455"/>
                <a:gd name="connsiteX668" fmla="*/ 2484864 w 6891715"/>
                <a:gd name="connsiteY668" fmla="*/ 5748326 h 6367455"/>
                <a:gd name="connsiteX669" fmla="*/ 2476325 w 6891715"/>
                <a:gd name="connsiteY669" fmla="*/ 5751501 h 6367455"/>
                <a:gd name="connsiteX670" fmla="*/ 2472846 w 6891715"/>
                <a:gd name="connsiteY670" fmla="*/ 5740706 h 6367455"/>
                <a:gd name="connsiteX671" fmla="*/ 2481385 w 6891715"/>
                <a:gd name="connsiteY671" fmla="*/ 5740706 h 6367455"/>
                <a:gd name="connsiteX672" fmla="*/ 2474744 w 6891715"/>
                <a:gd name="connsiteY672" fmla="*/ 5735626 h 6367455"/>
                <a:gd name="connsiteX673" fmla="*/ 2473795 w 6891715"/>
                <a:gd name="connsiteY673" fmla="*/ 5710544 h 6367455"/>
                <a:gd name="connsiteX674" fmla="*/ 2460829 w 6891715"/>
                <a:gd name="connsiteY674" fmla="*/ 5693716 h 6367455"/>
                <a:gd name="connsiteX675" fmla="*/ 2477274 w 6891715"/>
                <a:gd name="connsiteY675" fmla="*/ 5644821 h 6367455"/>
                <a:gd name="connsiteX676" fmla="*/ 2481701 w 6891715"/>
                <a:gd name="connsiteY676" fmla="*/ 5631169 h 6367455"/>
                <a:gd name="connsiteX677" fmla="*/ 2467470 w 6891715"/>
                <a:gd name="connsiteY677" fmla="*/ 5619739 h 6367455"/>
                <a:gd name="connsiteX678" fmla="*/ 2476009 w 6891715"/>
                <a:gd name="connsiteY678" fmla="*/ 5598466 h 6367455"/>
                <a:gd name="connsiteX679" fmla="*/ 2469684 w 6891715"/>
                <a:gd name="connsiteY679" fmla="*/ 5588941 h 6367455"/>
                <a:gd name="connsiteX680" fmla="*/ 2475693 w 6891715"/>
                <a:gd name="connsiteY680" fmla="*/ 5575606 h 6367455"/>
                <a:gd name="connsiteX681" fmla="*/ 2466205 w 6891715"/>
                <a:gd name="connsiteY681" fmla="*/ 5557509 h 6367455"/>
                <a:gd name="connsiteX682" fmla="*/ 2450393 w 6891715"/>
                <a:gd name="connsiteY682" fmla="*/ 5547349 h 6367455"/>
                <a:gd name="connsiteX683" fmla="*/ 2445965 w 6891715"/>
                <a:gd name="connsiteY683" fmla="*/ 5556874 h 6367455"/>
                <a:gd name="connsiteX684" fmla="*/ 2441538 w 6891715"/>
                <a:gd name="connsiteY684" fmla="*/ 5535601 h 6367455"/>
                <a:gd name="connsiteX685" fmla="*/ 2447863 w 6891715"/>
                <a:gd name="connsiteY685" fmla="*/ 5521949 h 6367455"/>
                <a:gd name="connsiteX686" fmla="*/ 2442170 w 6891715"/>
                <a:gd name="connsiteY686" fmla="*/ 5497819 h 6367455"/>
                <a:gd name="connsiteX687" fmla="*/ 2450709 w 6891715"/>
                <a:gd name="connsiteY687" fmla="*/ 5492421 h 6367455"/>
                <a:gd name="connsiteX688" fmla="*/ 2454820 w 6891715"/>
                <a:gd name="connsiteY688" fmla="*/ 5477499 h 6367455"/>
                <a:gd name="connsiteX689" fmla="*/ 2461145 w 6891715"/>
                <a:gd name="connsiteY689" fmla="*/ 5482896 h 6367455"/>
                <a:gd name="connsiteX690" fmla="*/ 2451658 w 6891715"/>
                <a:gd name="connsiteY690" fmla="*/ 5497819 h 6367455"/>
                <a:gd name="connsiteX691" fmla="*/ 2459248 w 6891715"/>
                <a:gd name="connsiteY691" fmla="*/ 5509249 h 6367455"/>
                <a:gd name="connsiteX692" fmla="*/ 2476325 w 6891715"/>
                <a:gd name="connsiteY692" fmla="*/ 5517504 h 6367455"/>
                <a:gd name="connsiteX693" fmla="*/ 2496249 w 6891715"/>
                <a:gd name="connsiteY693" fmla="*/ 5519409 h 6367455"/>
                <a:gd name="connsiteX694" fmla="*/ 2503523 w 6891715"/>
                <a:gd name="connsiteY694" fmla="*/ 5503534 h 6367455"/>
                <a:gd name="connsiteX695" fmla="*/ 2524711 w 6891715"/>
                <a:gd name="connsiteY695" fmla="*/ 5490834 h 6367455"/>
                <a:gd name="connsiteX696" fmla="*/ 2537994 w 6891715"/>
                <a:gd name="connsiteY696" fmla="*/ 5481309 h 6367455"/>
                <a:gd name="connsiteX697" fmla="*/ 3282913 w 6891715"/>
                <a:gd name="connsiteY697" fmla="*/ 5260964 h 6367455"/>
                <a:gd name="connsiteX698" fmla="*/ 3294026 w 6891715"/>
                <a:gd name="connsiteY698" fmla="*/ 5262084 h 6367455"/>
                <a:gd name="connsiteX699" fmla="*/ 3287964 w 6891715"/>
                <a:gd name="connsiteY699" fmla="*/ 5265727 h 6367455"/>
                <a:gd name="connsiteX700" fmla="*/ 3328248 w 6891715"/>
                <a:gd name="connsiteY700" fmla="*/ 5257789 h 6367455"/>
                <a:gd name="connsiteX701" fmla="*/ 3340739 w 6891715"/>
                <a:gd name="connsiteY701" fmla="*/ 5264892 h 6367455"/>
                <a:gd name="connsiteX702" fmla="*/ 3362288 w 6891715"/>
                <a:gd name="connsiteY702" fmla="*/ 5271027 h 6367455"/>
                <a:gd name="connsiteX703" fmla="*/ 3361039 w 6891715"/>
                <a:gd name="connsiteY703" fmla="*/ 5276839 h 6367455"/>
                <a:gd name="connsiteX704" fmla="*/ 3336680 w 6891715"/>
                <a:gd name="connsiteY704" fmla="*/ 5270704 h 6367455"/>
                <a:gd name="connsiteX705" fmla="*/ 3324188 w 6891715"/>
                <a:gd name="connsiteY705" fmla="*/ 5259726 h 6367455"/>
                <a:gd name="connsiteX706" fmla="*/ 2671407 w 6891715"/>
                <a:gd name="connsiteY706" fmla="*/ 5257789 h 6367455"/>
                <a:gd name="connsiteX707" fmla="*/ 2674900 w 6891715"/>
                <a:gd name="connsiteY707" fmla="*/ 5266657 h 6367455"/>
                <a:gd name="connsiteX708" fmla="*/ 2673947 w 6891715"/>
                <a:gd name="connsiteY708" fmla="*/ 5273226 h 6367455"/>
                <a:gd name="connsiteX709" fmla="*/ 2667597 w 6891715"/>
                <a:gd name="connsiteY709" fmla="*/ 5275197 h 6367455"/>
                <a:gd name="connsiteX710" fmla="*/ 2671725 w 6891715"/>
                <a:gd name="connsiteY710" fmla="*/ 5284722 h 6367455"/>
                <a:gd name="connsiteX711" fmla="*/ 2664422 w 6891715"/>
                <a:gd name="connsiteY711" fmla="*/ 5286364 h 6367455"/>
                <a:gd name="connsiteX712" fmla="*/ 2659977 w 6891715"/>
                <a:gd name="connsiteY712" fmla="*/ 5276510 h 6367455"/>
                <a:gd name="connsiteX713" fmla="*/ 2643150 w 6891715"/>
                <a:gd name="connsiteY713" fmla="*/ 5278481 h 6367455"/>
                <a:gd name="connsiteX714" fmla="*/ 2636800 w 6891715"/>
                <a:gd name="connsiteY714" fmla="*/ 5268956 h 6367455"/>
                <a:gd name="connsiteX715" fmla="*/ 2659977 w 6891715"/>
                <a:gd name="connsiteY715" fmla="*/ 5266657 h 6367455"/>
                <a:gd name="connsiteX716" fmla="*/ 3264815 w 6891715"/>
                <a:gd name="connsiteY716" fmla="*/ 5237151 h 6367455"/>
                <a:gd name="connsiteX717" fmla="*/ 3282277 w 6891715"/>
                <a:gd name="connsiteY717" fmla="*/ 5247144 h 6367455"/>
                <a:gd name="connsiteX718" fmla="*/ 3295930 w 6891715"/>
                <a:gd name="connsiteY718" fmla="*/ 5244334 h 6367455"/>
                <a:gd name="connsiteX719" fmla="*/ 3316250 w 6891715"/>
                <a:gd name="connsiteY719" fmla="*/ 5251204 h 6367455"/>
                <a:gd name="connsiteX720" fmla="*/ 3295930 w 6891715"/>
                <a:gd name="connsiteY720" fmla="*/ 5249955 h 6367455"/>
                <a:gd name="connsiteX721" fmla="*/ 3283865 w 6891715"/>
                <a:gd name="connsiteY721" fmla="*/ 5256201 h 6367455"/>
                <a:gd name="connsiteX722" fmla="*/ 3252750 w 6891715"/>
                <a:gd name="connsiteY722" fmla="*/ 5239337 h 6367455"/>
                <a:gd name="connsiteX723" fmla="*/ 2572585 w 6891715"/>
                <a:gd name="connsiteY723" fmla="*/ 5232389 h 6367455"/>
                <a:gd name="connsiteX724" fmla="*/ 2574503 w 6891715"/>
                <a:gd name="connsiteY724" fmla="*/ 5273287 h 6367455"/>
                <a:gd name="connsiteX725" fmla="*/ 2571306 w 6891715"/>
                <a:gd name="connsiteY725" fmla="*/ 5288188 h 6367455"/>
                <a:gd name="connsiteX726" fmla="*/ 2584413 w 6891715"/>
                <a:gd name="connsiteY726" fmla="*/ 5315453 h 6367455"/>
                <a:gd name="connsiteX727" fmla="*/ 2581536 w 6891715"/>
                <a:gd name="connsiteY727" fmla="*/ 5359522 h 6367455"/>
                <a:gd name="connsiteX728" fmla="*/ 2570028 w 6891715"/>
                <a:gd name="connsiteY728" fmla="*/ 5388373 h 6367455"/>
                <a:gd name="connsiteX729" fmla="*/ 2566831 w 6891715"/>
                <a:gd name="connsiteY729" fmla="*/ 5402957 h 6367455"/>
                <a:gd name="connsiteX730" fmla="*/ 2557561 w 6891715"/>
                <a:gd name="connsiteY730" fmla="*/ 5426101 h 6367455"/>
                <a:gd name="connsiteX731" fmla="*/ 2549249 w 6891715"/>
                <a:gd name="connsiteY731" fmla="*/ 5445123 h 6367455"/>
                <a:gd name="connsiteX732" fmla="*/ 2547971 w 6891715"/>
                <a:gd name="connsiteY732" fmla="*/ 5451464 h 6367455"/>
                <a:gd name="connsiteX733" fmla="*/ 2539659 w 6891715"/>
                <a:gd name="connsiteY733" fmla="*/ 5446391 h 6367455"/>
                <a:gd name="connsiteX734" fmla="*/ 2531987 w 6891715"/>
                <a:gd name="connsiteY734" fmla="*/ 5444489 h 6367455"/>
                <a:gd name="connsiteX735" fmla="*/ 2531028 w 6891715"/>
                <a:gd name="connsiteY735" fmla="*/ 5439099 h 6367455"/>
                <a:gd name="connsiteX736" fmla="*/ 2521438 w 6891715"/>
                <a:gd name="connsiteY736" fmla="*/ 5434978 h 6367455"/>
                <a:gd name="connsiteX737" fmla="*/ 2510569 w 6891715"/>
                <a:gd name="connsiteY737" fmla="*/ 5426735 h 6367455"/>
                <a:gd name="connsiteX738" fmla="*/ 2518241 w 6891715"/>
                <a:gd name="connsiteY738" fmla="*/ 5408663 h 6367455"/>
                <a:gd name="connsiteX739" fmla="*/ 2511209 w 6891715"/>
                <a:gd name="connsiteY739" fmla="*/ 5405493 h 6367455"/>
                <a:gd name="connsiteX740" fmla="*/ 2499701 w 6891715"/>
                <a:gd name="connsiteY740" fmla="*/ 5400103 h 6367455"/>
                <a:gd name="connsiteX741" fmla="*/ 2503856 w 6891715"/>
                <a:gd name="connsiteY741" fmla="*/ 5393762 h 6367455"/>
                <a:gd name="connsiteX742" fmla="*/ 2504815 w 6891715"/>
                <a:gd name="connsiteY742" fmla="*/ 5384568 h 6367455"/>
                <a:gd name="connsiteX743" fmla="*/ 2501619 w 6891715"/>
                <a:gd name="connsiteY743" fmla="*/ 5381398 h 6367455"/>
                <a:gd name="connsiteX744" fmla="*/ 2501619 w 6891715"/>
                <a:gd name="connsiteY744" fmla="*/ 5366814 h 6367455"/>
                <a:gd name="connsiteX745" fmla="*/ 2497143 w 6891715"/>
                <a:gd name="connsiteY745" fmla="*/ 5356035 h 6367455"/>
                <a:gd name="connsiteX746" fmla="*/ 2490750 w 6891715"/>
                <a:gd name="connsiteY746" fmla="*/ 5342719 h 6367455"/>
                <a:gd name="connsiteX747" fmla="*/ 2491709 w 6891715"/>
                <a:gd name="connsiteY747" fmla="*/ 5330037 h 6367455"/>
                <a:gd name="connsiteX748" fmla="*/ 2501299 w 6891715"/>
                <a:gd name="connsiteY748" fmla="*/ 5327818 h 6367455"/>
                <a:gd name="connsiteX749" fmla="*/ 2500020 w 6891715"/>
                <a:gd name="connsiteY749" fmla="*/ 5305625 h 6367455"/>
                <a:gd name="connsiteX750" fmla="*/ 2520159 w 6891715"/>
                <a:gd name="connsiteY750" fmla="*/ 5294846 h 6367455"/>
                <a:gd name="connsiteX751" fmla="*/ 2524315 w 6891715"/>
                <a:gd name="connsiteY751" fmla="*/ 5283432 h 6367455"/>
                <a:gd name="connsiteX752" fmla="*/ 2538061 w 6891715"/>
                <a:gd name="connsiteY752" fmla="*/ 5272653 h 6367455"/>
                <a:gd name="connsiteX753" fmla="*/ 2550848 w 6891715"/>
                <a:gd name="connsiteY753" fmla="*/ 5278994 h 6367455"/>
                <a:gd name="connsiteX754" fmla="*/ 2558520 w 6891715"/>
                <a:gd name="connsiteY754" fmla="*/ 5271702 h 6367455"/>
                <a:gd name="connsiteX755" fmla="*/ 2554684 w 6891715"/>
                <a:gd name="connsiteY755" fmla="*/ 5255850 h 6367455"/>
                <a:gd name="connsiteX756" fmla="*/ 2562356 w 6891715"/>
                <a:gd name="connsiteY756" fmla="*/ 5235559 h 6367455"/>
                <a:gd name="connsiteX757" fmla="*/ 3216274 w 6891715"/>
                <a:gd name="connsiteY757" fmla="*/ 5219689 h 6367455"/>
                <a:gd name="connsiteX758" fmla="*/ 3221000 w 6891715"/>
                <a:gd name="connsiteY758" fmla="*/ 5221547 h 6367455"/>
                <a:gd name="connsiteX759" fmla="*/ 3210958 w 6891715"/>
                <a:gd name="connsiteY759" fmla="*/ 5232389 h 6367455"/>
                <a:gd name="connsiteX760" fmla="*/ 3210367 w 6891715"/>
                <a:gd name="connsiteY760" fmla="*/ 5228052 h 6367455"/>
                <a:gd name="connsiteX761" fmla="*/ 3208300 w 6891715"/>
                <a:gd name="connsiteY761" fmla="*/ 5222477 h 6367455"/>
                <a:gd name="connsiteX762" fmla="*/ 3236875 w 6891715"/>
                <a:gd name="connsiteY762" fmla="*/ 5199051 h 6367455"/>
                <a:gd name="connsiteX763" fmla="*/ 3266104 w 6891715"/>
                <a:gd name="connsiteY763" fmla="*/ 5206144 h 6367455"/>
                <a:gd name="connsiteX764" fmla="*/ 3297200 w 6891715"/>
                <a:gd name="connsiteY764" fmla="*/ 5210197 h 6367455"/>
                <a:gd name="connsiteX765" fmla="*/ 3297200 w 6891715"/>
                <a:gd name="connsiteY765" fmla="*/ 5214926 h 6367455"/>
                <a:gd name="connsiteX766" fmla="*/ 3266726 w 6891715"/>
                <a:gd name="connsiteY766" fmla="*/ 5213912 h 6367455"/>
                <a:gd name="connsiteX767" fmla="*/ 3239673 w 6891715"/>
                <a:gd name="connsiteY767" fmla="*/ 5206819 h 6367455"/>
                <a:gd name="connsiteX768" fmla="*/ 3261468 w 6891715"/>
                <a:gd name="connsiteY768" fmla="*/ 5180001 h 6367455"/>
                <a:gd name="connsiteX769" fmla="*/ 3278151 w 6891715"/>
                <a:gd name="connsiteY769" fmla="*/ 5188077 h 6367455"/>
                <a:gd name="connsiteX770" fmla="*/ 3274688 w 6891715"/>
                <a:gd name="connsiteY770" fmla="*/ 5194289 h 6367455"/>
                <a:gd name="connsiteX771" fmla="*/ 3257376 w 6891715"/>
                <a:gd name="connsiteY771" fmla="*/ 5193046 h 6367455"/>
                <a:gd name="connsiteX772" fmla="*/ 3245415 w 6891715"/>
                <a:gd name="connsiteY772" fmla="*/ 5189630 h 6367455"/>
                <a:gd name="connsiteX773" fmla="*/ 3241953 w 6891715"/>
                <a:gd name="connsiteY773" fmla="*/ 5184970 h 6367455"/>
                <a:gd name="connsiteX774" fmla="*/ 3241638 w 6891715"/>
                <a:gd name="connsiteY774" fmla="*/ 5180311 h 6367455"/>
                <a:gd name="connsiteX775" fmla="*/ 3220023 w 6891715"/>
                <a:gd name="connsiteY775" fmla="*/ 5175239 h 6367455"/>
                <a:gd name="connsiteX776" fmla="*/ 3235288 w 6891715"/>
                <a:gd name="connsiteY776" fmla="*/ 5184764 h 6367455"/>
                <a:gd name="connsiteX777" fmla="*/ 3225824 w 6891715"/>
                <a:gd name="connsiteY777" fmla="*/ 5183535 h 6367455"/>
                <a:gd name="connsiteX778" fmla="*/ 3211475 w 6891715"/>
                <a:gd name="connsiteY778" fmla="*/ 5175546 h 6367455"/>
                <a:gd name="connsiteX779" fmla="*/ 2421121 w 6891715"/>
                <a:gd name="connsiteY779" fmla="*/ 5104145 h 6367455"/>
                <a:gd name="connsiteX780" fmla="*/ 2412624 w 6891715"/>
                <a:gd name="connsiteY780" fmla="*/ 5112639 h 6367455"/>
                <a:gd name="connsiteX781" fmla="*/ 2412672 w 6891715"/>
                <a:gd name="connsiteY781" fmla="*/ 5112737 h 6367455"/>
                <a:gd name="connsiteX782" fmla="*/ 2421138 w 6891715"/>
                <a:gd name="connsiteY782" fmla="*/ 5104253 h 6367455"/>
                <a:gd name="connsiteX783" fmla="*/ 2421121 w 6891715"/>
                <a:gd name="connsiteY783" fmla="*/ 5104145 h 6367455"/>
                <a:gd name="connsiteX784" fmla="*/ 3071775 w 6891715"/>
                <a:gd name="connsiteY784" fmla="*/ 5056176 h 6367455"/>
                <a:gd name="connsiteX785" fmla="*/ 3095705 w 6891715"/>
                <a:gd name="connsiteY785" fmla="*/ 5079407 h 6367455"/>
                <a:gd name="connsiteX786" fmla="*/ 3109875 w 6891715"/>
                <a:gd name="connsiteY786" fmla="*/ 5094276 h 6367455"/>
                <a:gd name="connsiteX787" fmla="*/ 3092242 w 6891715"/>
                <a:gd name="connsiteY787" fmla="*/ 5084364 h 6367455"/>
                <a:gd name="connsiteX788" fmla="*/ 3080277 w 6891715"/>
                <a:gd name="connsiteY788" fmla="*/ 5069805 h 6367455"/>
                <a:gd name="connsiteX789" fmla="*/ 3087650 w 6891715"/>
                <a:gd name="connsiteY789" fmla="*/ 5051414 h 6367455"/>
                <a:gd name="connsiteX790" fmla="*/ 3115887 w 6891715"/>
                <a:gd name="connsiteY790" fmla="*/ 5070981 h 6367455"/>
                <a:gd name="connsiteX791" fmla="*/ 3117813 w 6891715"/>
                <a:gd name="connsiteY791" fmla="*/ 5079989 h 6367455"/>
                <a:gd name="connsiteX792" fmla="*/ 3100350 w 6891715"/>
                <a:gd name="connsiteY792" fmla="*/ 5049826 h 6367455"/>
                <a:gd name="connsiteX793" fmla="*/ 3114638 w 6891715"/>
                <a:gd name="connsiteY793" fmla="*/ 5056224 h 6367455"/>
                <a:gd name="connsiteX794" fmla="*/ 3110215 w 6891715"/>
                <a:gd name="connsiteY794" fmla="*/ 5060939 h 6367455"/>
                <a:gd name="connsiteX795" fmla="*/ 3085812 w 6891715"/>
                <a:gd name="connsiteY795" fmla="*/ 5013314 h 6367455"/>
                <a:gd name="connsiteX796" fmla="*/ 3107082 w 6891715"/>
                <a:gd name="connsiteY796" fmla="*/ 5026331 h 6367455"/>
                <a:gd name="connsiteX797" fmla="*/ 3109016 w 6891715"/>
                <a:gd name="connsiteY797" fmla="*/ 5031411 h 6367455"/>
                <a:gd name="connsiteX798" fmla="*/ 3102570 w 6891715"/>
                <a:gd name="connsiteY798" fmla="*/ 5029824 h 6367455"/>
                <a:gd name="connsiteX799" fmla="*/ 3115461 w 6891715"/>
                <a:gd name="connsiteY799" fmla="*/ 5041254 h 6367455"/>
                <a:gd name="connsiteX800" fmla="*/ 3124163 w 6891715"/>
                <a:gd name="connsiteY800" fmla="*/ 5047921 h 6367455"/>
                <a:gd name="connsiteX801" fmla="*/ 3122874 w 6891715"/>
                <a:gd name="connsiteY801" fmla="*/ 5051414 h 6367455"/>
                <a:gd name="connsiteX802" fmla="*/ 3104182 w 6891715"/>
                <a:gd name="connsiteY802" fmla="*/ 5037126 h 6367455"/>
                <a:gd name="connsiteX803" fmla="*/ 3105471 w 6891715"/>
                <a:gd name="connsiteY803" fmla="*/ 5045381 h 6367455"/>
                <a:gd name="connsiteX804" fmla="*/ 3093224 w 6891715"/>
                <a:gd name="connsiteY804" fmla="*/ 5033316 h 6367455"/>
                <a:gd name="connsiteX805" fmla="*/ 3084523 w 6891715"/>
                <a:gd name="connsiteY805" fmla="*/ 5021886 h 6367455"/>
                <a:gd name="connsiteX806" fmla="*/ 3081300 w 6891715"/>
                <a:gd name="connsiteY806" fmla="*/ 5013949 h 6367455"/>
                <a:gd name="connsiteX807" fmla="*/ 3043982 w 6891715"/>
                <a:gd name="connsiteY807" fmla="*/ 5011726 h 6367455"/>
                <a:gd name="connsiteX808" fmla="*/ 3058460 w 6891715"/>
                <a:gd name="connsiteY808" fmla="*/ 5028318 h 6367455"/>
                <a:gd name="connsiteX809" fmla="*/ 3059076 w 6891715"/>
                <a:gd name="connsiteY809" fmla="*/ 5039379 h 6367455"/>
                <a:gd name="connsiteX810" fmla="*/ 3055071 w 6891715"/>
                <a:gd name="connsiteY810" fmla="*/ 5040301 h 6367455"/>
                <a:gd name="connsiteX811" fmla="*/ 3052299 w 6891715"/>
                <a:gd name="connsiteY811" fmla="*/ 5032927 h 6367455"/>
                <a:gd name="connsiteX812" fmla="*/ 3046139 w 6891715"/>
                <a:gd name="connsiteY812" fmla="*/ 5030161 h 6367455"/>
                <a:gd name="connsiteX813" fmla="*/ 3039978 w 6891715"/>
                <a:gd name="connsiteY813" fmla="*/ 5022173 h 6367455"/>
                <a:gd name="connsiteX814" fmla="*/ 3038438 w 6891715"/>
                <a:gd name="connsiteY814" fmla="*/ 5013877 h 6367455"/>
                <a:gd name="connsiteX815" fmla="*/ 3081196 w 6891715"/>
                <a:gd name="connsiteY815" fmla="*/ 4995851 h 6367455"/>
                <a:gd name="connsiteX816" fmla="*/ 3089628 w 6891715"/>
                <a:gd name="connsiteY816" fmla="*/ 5007599 h 6367455"/>
                <a:gd name="connsiteX817" fmla="*/ 3094000 w 6891715"/>
                <a:gd name="connsiteY817" fmla="*/ 5013314 h 6367455"/>
                <a:gd name="connsiteX818" fmla="*/ 3077761 w 6891715"/>
                <a:gd name="connsiteY818" fmla="*/ 5004106 h 6367455"/>
                <a:gd name="connsiteX819" fmla="*/ 3074950 w 6891715"/>
                <a:gd name="connsiteY819" fmla="*/ 4998708 h 6367455"/>
                <a:gd name="connsiteX820" fmla="*/ 6495127 w 6891715"/>
                <a:gd name="connsiteY820" fmla="*/ 4986728 h 6367455"/>
                <a:gd name="connsiteX821" fmla="*/ 6506559 w 6891715"/>
                <a:gd name="connsiteY821" fmla="*/ 4995299 h 6367455"/>
                <a:gd name="connsiteX822" fmla="*/ 6517991 w 6891715"/>
                <a:gd name="connsiteY822" fmla="*/ 4992442 h 6367455"/>
                <a:gd name="connsiteX823" fmla="*/ 6525612 w 6891715"/>
                <a:gd name="connsiteY823" fmla="*/ 4997204 h 6367455"/>
                <a:gd name="connsiteX824" fmla="*/ 6540537 w 6891715"/>
                <a:gd name="connsiteY824" fmla="*/ 4999426 h 6367455"/>
                <a:gd name="connsiteX825" fmla="*/ 6557050 w 6891715"/>
                <a:gd name="connsiteY825" fmla="*/ 5002918 h 6367455"/>
                <a:gd name="connsiteX826" fmla="*/ 6561450 w 6891715"/>
                <a:gd name="connsiteY826" fmla="*/ 5001033 h 6367455"/>
                <a:gd name="connsiteX827" fmla="*/ 6527292 w 6891715"/>
                <a:gd name="connsiteY827" fmla="*/ 5071939 h 6367455"/>
                <a:gd name="connsiteX828" fmla="*/ 6524977 w 6891715"/>
                <a:gd name="connsiteY828" fmla="*/ 5069582 h 6367455"/>
                <a:gd name="connsiteX829" fmla="*/ 6514815 w 6891715"/>
                <a:gd name="connsiteY829" fmla="*/ 5041964 h 6367455"/>
                <a:gd name="connsiteX830" fmla="*/ 6504336 w 6891715"/>
                <a:gd name="connsiteY830" fmla="*/ 5039424 h 6367455"/>
                <a:gd name="connsiteX831" fmla="*/ 6495762 w 6891715"/>
                <a:gd name="connsiteY831" fmla="*/ 5044821 h 6367455"/>
                <a:gd name="connsiteX832" fmla="*/ 6487506 w 6891715"/>
                <a:gd name="connsiteY832" fmla="*/ 5041329 h 6367455"/>
                <a:gd name="connsiteX833" fmla="*/ 6486553 w 6891715"/>
                <a:gd name="connsiteY833" fmla="*/ 5030536 h 6367455"/>
                <a:gd name="connsiteX834" fmla="*/ 6470993 w 6891715"/>
                <a:gd name="connsiteY834" fmla="*/ 5017520 h 6367455"/>
                <a:gd name="connsiteX835" fmla="*/ 6473534 w 6891715"/>
                <a:gd name="connsiteY835" fmla="*/ 4998791 h 6367455"/>
                <a:gd name="connsiteX836" fmla="*/ 6484648 w 6891715"/>
                <a:gd name="connsiteY836" fmla="*/ 4994981 h 6367455"/>
                <a:gd name="connsiteX837" fmla="*/ 3034945 w 6891715"/>
                <a:gd name="connsiteY837" fmla="*/ 4948226 h 6367455"/>
                <a:gd name="connsiteX838" fmla="*/ 3042883 w 6891715"/>
                <a:gd name="connsiteY838" fmla="*/ 4949174 h 6367455"/>
                <a:gd name="connsiteX839" fmla="*/ 3044153 w 6891715"/>
                <a:gd name="connsiteY839" fmla="*/ 4962446 h 6367455"/>
                <a:gd name="connsiteX840" fmla="*/ 3048915 w 6891715"/>
                <a:gd name="connsiteY840" fmla="*/ 4968133 h 6367455"/>
                <a:gd name="connsiteX841" fmla="*/ 3055265 w 6891715"/>
                <a:gd name="connsiteY841" fmla="*/ 4979509 h 6367455"/>
                <a:gd name="connsiteX842" fmla="*/ 3060663 w 6891715"/>
                <a:gd name="connsiteY842" fmla="*/ 5014901 h 6367455"/>
                <a:gd name="connsiteX843" fmla="*/ 3054313 w 6891715"/>
                <a:gd name="connsiteY843" fmla="*/ 5014269 h 6367455"/>
                <a:gd name="connsiteX844" fmla="*/ 3049868 w 6891715"/>
                <a:gd name="connsiteY844" fmla="*/ 5008581 h 6367455"/>
                <a:gd name="connsiteX845" fmla="*/ 3040342 w 6891715"/>
                <a:gd name="connsiteY845" fmla="*/ 4999101 h 6367455"/>
                <a:gd name="connsiteX846" fmla="*/ 3036850 w 6891715"/>
                <a:gd name="connsiteY846" fmla="*/ 4987725 h 6367455"/>
                <a:gd name="connsiteX847" fmla="*/ 3039072 w 6891715"/>
                <a:gd name="connsiteY847" fmla="*/ 4981405 h 6367455"/>
                <a:gd name="connsiteX848" fmla="*/ 3044788 w 6891715"/>
                <a:gd name="connsiteY848" fmla="*/ 4985829 h 6367455"/>
                <a:gd name="connsiteX849" fmla="*/ 3046058 w 6891715"/>
                <a:gd name="connsiteY849" fmla="*/ 4981405 h 6367455"/>
                <a:gd name="connsiteX850" fmla="*/ 3046058 w 6891715"/>
                <a:gd name="connsiteY850" fmla="*/ 4972241 h 6367455"/>
                <a:gd name="connsiteX851" fmla="*/ 3033675 w 6891715"/>
                <a:gd name="connsiteY851" fmla="*/ 4958022 h 6367455"/>
                <a:gd name="connsiteX852" fmla="*/ 3060662 w 6891715"/>
                <a:gd name="connsiteY852" fmla="*/ 4941876 h 6367455"/>
                <a:gd name="connsiteX853" fmla="*/ 3066377 w 6891715"/>
                <a:gd name="connsiteY853" fmla="*/ 4941876 h 6367455"/>
                <a:gd name="connsiteX854" fmla="*/ 3081300 w 6891715"/>
                <a:gd name="connsiteY854" fmla="*/ 4964101 h 6367455"/>
                <a:gd name="connsiteX855" fmla="*/ 3086062 w 6891715"/>
                <a:gd name="connsiteY855" fmla="*/ 4968228 h 6367455"/>
                <a:gd name="connsiteX856" fmla="*/ 3081935 w 6891715"/>
                <a:gd name="connsiteY856" fmla="*/ 4974578 h 6367455"/>
                <a:gd name="connsiteX857" fmla="*/ 3089872 w 6891715"/>
                <a:gd name="connsiteY857" fmla="*/ 4983786 h 6367455"/>
                <a:gd name="connsiteX858" fmla="*/ 3097175 w 6891715"/>
                <a:gd name="connsiteY858" fmla="*/ 4999026 h 6367455"/>
                <a:gd name="connsiteX859" fmla="*/ 3094317 w 6891715"/>
                <a:gd name="connsiteY859" fmla="*/ 4994263 h 6367455"/>
                <a:gd name="connsiteX860" fmla="*/ 3087967 w 6891715"/>
                <a:gd name="connsiteY860" fmla="*/ 4991406 h 6367455"/>
                <a:gd name="connsiteX861" fmla="*/ 3075902 w 6891715"/>
                <a:gd name="connsiteY861" fmla="*/ 4984738 h 6367455"/>
                <a:gd name="connsiteX862" fmla="*/ 3072092 w 6891715"/>
                <a:gd name="connsiteY862" fmla="*/ 4972673 h 6367455"/>
                <a:gd name="connsiteX863" fmla="*/ 3068917 w 6891715"/>
                <a:gd name="connsiteY863" fmla="*/ 4972038 h 6367455"/>
                <a:gd name="connsiteX864" fmla="*/ 3054312 w 6891715"/>
                <a:gd name="connsiteY864" fmla="*/ 4962196 h 6367455"/>
                <a:gd name="connsiteX865" fmla="*/ 3052725 w 6891715"/>
                <a:gd name="connsiteY865" fmla="*/ 4951083 h 6367455"/>
                <a:gd name="connsiteX866" fmla="*/ 3060662 w 6891715"/>
                <a:gd name="connsiteY866" fmla="*/ 4950448 h 6367455"/>
                <a:gd name="connsiteX867" fmla="*/ 6600872 w 6891715"/>
                <a:gd name="connsiteY867" fmla="*/ 4906095 h 6367455"/>
                <a:gd name="connsiteX868" fmla="*/ 6598649 w 6891715"/>
                <a:gd name="connsiteY868" fmla="*/ 4911492 h 6367455"/>
                <a:gd name="connsiteX869" fmla="*/ 6602058 w 6891715"/>
                <a:gd name="connsiteY869" fmla="*/ 4916735 h 6367455"/>
                <a:gd name="connsiteX870" fmla="*/ 6570401 w 6891715"/>
                <a:gd name="connsiteY870" fmla="*/ 4982451 h 6367455"/>
                <a:gd name="connsiteX871" fmla="*/ 6569434 w 6891715"/>
                <a:gd name="connsiteY871" fmla="*/ 4982283 h 6367455"/>
                <a:gd name="connsiteX872" fmla="*/ 6564036 w 6891715"/>
                <a:gd name="connsiteY872" fmla="*/ 4977839 h 6367455"/>
                <a:gd name="connsiteX873" fmla="*/ 6564354 w 6891715"/>
                <a:gd name="connsiteY873" fmla="*/ 4967363 h 6367455"/>
                <a:gd name="connsiteX874" fmla="*/ 6569752 w 6891715"/>
                <a:gd name="connsiteY874" fmla="*/ 4961332 h 6367455"/>
                <a:gd name="connsiteX875" fmla="*/ 6573563 w 6891715"/>
                <a:gd name="connsiteY875" fmla="*/ 4943237 h 6367455"/>
                <a:gd name="connsiteX876" fmla="*/ 6567212 w 6891715"/>
                <a:gd name="connsiteY876" fmla="*/ 4935936 h 6367455"/>
                <a:gd name="connsiteX877" fmla="*/ 6568799 w 6891715"/>
                <a:gd name="connsiteY877" fmla="*/ 4924190 h 6367455"/>
                <a:gd name="connsiteX878" fmla="*/ 6582772 w 6891715"/>
                <a:gd name="connsiteY878" fmla="*/ 4909905 h 6367455"/>
                <a:gd name="connsiteX879" fmla="*/ 4951102 w 6891715"/>
                <a:gd name="connsiteY879" fmla="*/ 4806942 h 6367455"/>
                <a:gd name="connsiteX880" fmla="*/ 4954554 w 6891715"/>
                <a:gd name="connsiteY880" fmla="*/ 4813479 h 6367455"/>
                <a:gd name="connsiteX881" fmla="*/ 4953518 w 6891715"/>
                <a:gd name="connsiteY881" fmla="*/ 4818055 h 6367455"/>
                <a:gd name="connsiteX882" fmla="*/ 4946616 w 6891715"/>
                <a:gd name="connsiteY882" fmla="*/ 4810210 h 6367455"/>
                <a:gd name="connsiteX883" fmla="*/ 5054566 w 6891715"/>
                <a:gd name="connsiteY883" fmla="*/ 4779954 h 6367455"/>
                <a:gd name="connsiteX884" fmla="*/ 5046311 w 6891715"/>
                <a:gd name="connsiteY884" fmla="*/ 4792539 h 6367455"/>
                <a:gd name="connsiteX885" fmla="*/ 5039961 w 6891715"/>
                <a:gd name="connsiteY885" fmla="*/ 4814879 h 6367455"/>
                <a:gd name="connsiteX886" fmla="*/ 5029166 w 6891715"/>
                <a:gd name="connsiteY886" fmla="*/ 4805125 h 6367455"/>
                <a:gd name="connsiteX887" fmla="*/ 5032341 w 6891715"/>
                <a:gd name="connsiteY887" fmla="*/ 4797888 h 6367455"/>
                <a:gd name="connsiteX888" fmla="*/ 5048533 w 6891715"/>
                <a:gd name="connsiteY888" fmla="*/ 4785303 h 6367455"/>
                <a:gd name="connsiteX889" fmla="*/ 4546749 w 6891715"/>
                <a:gd name="connsiteY889" fmla="*/ 4760722 h 6367455"/>
                <a:gd name="connsiteX890" fmla="*/ 4546260 w 6891715"/>
                <a:gd name="connsiteY890" fmla="*/ 4761212 h 6367455"/>
                <a:gd name="connsiteX891" fmla="*/ 4546884 w 6891715"/>
                <a:gd name="connsiteY891" fmla="*/ 4760899 h 6367455"/>
                <a:gd name="connsiteX892" fmla="*/ 5140291 w 6891715"/>
                <a:gd name="connsiteY892" fmla="*/ 4749792 h 6367455"/>
                <a:gd name="connsiteX893" fmla="*/ 5127591 w 6891715"/>
                <a:gd name="connsiteY893" fmla="*/ 4759317 h 6367455"/>
                <a:gd name="connsiteX894" fmla="*/ 5130477 w 6891715"/>
                <a:gd name="connsiteY894" fmla="*/ 4751021 h 6367455"/>
                <a:gd name="connsiteX895" fmla="*/ 6342270 w 6891715"/>
                <a:gd name="connsiteY895" fmla="*/ 4710093 h 6367455"/>
                <a:gd name="connsiteX896" fmla="*/ 6339836 w 6891715"/>
                <a:gd name="connsiteY896" fmla="*/ 4714047 h 6367455"/>
                <a:gd name="connsiteX897" fmla="*/ 6301729 w 6891715"/>
                <a:gd name="connsiteY897" fmla="*/ 4718809 h 6367455"/>
                <a:gd name="connsiteX898" fmla="*/ 6300459 w 6891715"/>
                <a:gd name="connsiteY898" fmla="*/ 4737220 h 6367455"/>
                <a:gd name="connsiteX899" fmla="*/ 6300488 w 6891715"/>
                <a:gd name="connsiteY899" fmla="*/ 4737235 h 6367455"/>
                <a:gd name="connsiteX900" fmla="*/ 6301738 w 6891715"/>
                <a:gd name="connsiteY900" fmla="*/ 4719118 h 6367455"/>
                <a:gd name="connsiteX901" fmla="*/ 6339844 w 6891715"/>
                <a:gd name="connsiteY901" fmla="*/ 4714356 h 6367455"/>
                <a:gd name="connsiteX902" fmla="*/ 6342384 w 6891715"/>
                <a:gd name="connsiteY902" fmla="*/ 4710229 h 6367455"/>
                <a:gd name="connsiteX903" fmla="*/ 1472534 w 6891715"/>
                <a:gd name="connsiteY903" fmla="*/ 4375142 h 6367455"/>
                <a:gd name="connsiteX904" fmla="*/ 1482060 w 6891715"/>
                <a:gd name="connsiteY904" fmla="*/ 4376139 h 6367455"/>
                <a:gd name="connsiteX905" fmla="*/ 1487457 w 6891715"/>
                <a:gd name="connsiteY905" fmla="*/ 4385110 h 6367455"/>
                <a:gd name="connsiteX906" fmla="*/ 1484282 w 6891715"/>
                <a:gd name="connsiteY906" fmla="*/ 4388433 h 6367455"/>
                <a:gd name="connsiteX907" fmla="*/ 1476662 w 6891715"/>
                <a:gd name="connsiteY907" fmla="*/ 4385110 h 6367455"/>
                <a:gd name="connsiteX908" fmla="*/ 1467137 w 6891715"/>
                <a:gd name="connsiteY908" fmla="*/ 4389430 h 6367455"/>
                <a:gd name="connsiteX909" fmla="*/ 1465232 w 6891715"/>
                <a:gd name="connsiteY909" fmla="*/ 4381787 h 6367455"/>
                <a:gd name="connsiteX910" fmla="*/ 1435070 w 6891715"/>
                <a:gd name="connsiteY910" fmla="*/ 4357679 h 6367455"/>
                <a:gd name="connsiteX911" fmla="*/ 1446184 w 6891715"/>
                <a:gd name="connsiteY911" fmla="*/ 4359584 h 6367455"/>
                <a:gd name="connsiteX912" fmla="*/ 1443096 w 6891715"/>
                <a:gd name="connsiteY912" fmla="*/ 4363711 h 6367455"/>
                <a:gd name="connsiteX913" fmla="*/ 1435996 w 6891715"/>
                <a:gd name="connsiteY913" fmla="*/ 4364029 h 6367455"/>
                <a:gd name="connsiteX914" fmla="*/ 1538093 w 6891715"/>
                <a:gd name="connsiteY914" fmla="*/ 4154476 h 6367455"/>
                <a:gd name="connsiteX915" fmla="*/ 1543523 w 6891715"/>
                <a:gd name="connsiteY915" fmla="*/ 4158725 h 6367455"/>
                <a:gd name="connsiteX916" fmla="*/ 1561405 w 6891715"/>
                <a:gd name="connsiteY916" fmla="*/ 4162647 h 6367455"/>
                <a:gd name="connsiteX917" fmla="*/ 1566834 w 6891715"/>
                <a:gd name="connsiteY917" fmla="*/ 4170491 h 6367455"/>
                <a:gd name="connsiteX918" fmla="*/ 1564918 w 6891715"/>
                <a:gd name="connsiteY918" fmla="*/ 4178008 h 6367455"/>
                <a:gd name="connsiteX919" fmla="*/ 1557251 w 6891715"/>
                <a:gd name="connsiteY919" fmla="*/ 4185526 h 6367455"/>
                <a:gd name="connsiteX920" fmla="*/ 1549910 w 6891715"/>
                <a:gd name="connsiteY920" fmla="*/ 4187814 h 6367455"/>
                <a:gd name="connsiteX921" fmla="*/ 1525320 w 6891715"/>
                <a:gd name="connsiteY921" fmla="*/ 4175067 h 6367455"/>
                <a:gd name="connsiteX922" fmla="*/ 1511272 w 6891715"/>
                <a:gd name="connsiteY922" fmla="*/ 4175067 h 6367455"/>
                <a:gd name="connsiteX923" fmla="*/ 1515740 w 6891715"/>
                <a:gd name="connsiteY923" fmla="*/ 4171798 h 6367455"/>
                <a:gd name="connsiteX924" fmla="*/ 2133803 w 6891715"/>
                <a:gd name="connsiteY924" fmla="*/ 3771889 h 6367455"/>
                <a:gd name="connsiteX925" fmla="*/ 2135150 w 6891715"/>
                <a:gd name="connsiteY925" fmla="*/ 3783636 h 6367455"/>
                <a:gd name="connsiteX926" fmla="*/ 2131782 w 6891715"/>
                <a:gd name="connsiteY926" fmla="*/ 3794114 h 6367455"/>
                <a:gd name="connsiteX927" fmla="*/ 2129762 w 6891715"/>
                <a:gd name="connsiteY927" fmla="*/ 3813164 h 6367455"/>
                <a:gd name="connsiteX928" fmla="*/ 2112925 w 6891715"/>
                <a:gd name="connsiteY928" fmla="*/ 3813164 h 6367455"/>
                <a:gd name="connsiteX929" fmla="*/ 2114609 w 6891715"/>
                <a:gd name="connsiteY929" fmla="*/ 3788081 h 6367455"/>
                <a:gd name="connsiteX930" fmla="*/ 2124711 w 6891715"/>
                <a:gd name="connsiteY930" fmla="*/ 3775381 h 6367455"/>
                <a:gd name="connsiteX931" fmla="*/ 2166583 w 6891715"/>
                <a:gd name="connsiteY931" fmla="*/ 3746489 h 6367455"/>
                <a:gd name="connsiteX932" fmla="*/ 2171663 w 6891715"/>
                <a:gd name="connsiteY932" fmla="*/ 3748735 h 6367455"/>
                <a:gd name="connsiteX933" fmla="*/ 2153883 w 6891715"/>
                <a:gd name="connsiteY933" fmla="*/ 3759324 h 6367455"/>
                <a:gd name="connsiteX934" fmla="*/ 2146263 w 6891715"/>
                <a:gd name="connsiteY934" fmla="*/ 3767988 h 6367455"/>
                <a:gd name="connsiteX935" fmla="*/ 2140230 w 6891715"/>
                <a:gd name="connsiteY935" fmla="*/ 3776652 h 6367455"/>
                <a:gd name="connsiteX936" fmla="*/ 2136738 w 6891715"/>
                <a:gd name="connsiteY936" fmla="*/ 3766705 h 6367455"/>
                <a:gd name="connsiteX937" fmla="*/ 2146263 w 6891715"/>
                <a:gd name="connsiteY937" fmla="*/ 3757078 h 6367455"/>
                <a:gd name="connsiteX938" fmla="*/ 1246315 w 6891715"/>
                <a:gd name="connsiteY938" fmla="*/ 3744901 h 6367455"/>
                <a:gd name="connsiteX939" fmla="*/ 1253753 w 6891715"/>
                <a:gd name="connsiteY939" fmla="*/ 3753473 h 6367455"/>
                <a:gd name="connsiteX940" fmla="*/ 1263448 w 6891715"/>
                <a:gd name="connsiteY940" fmla="*/ 3760458 h 6367455"/>
                <a:gd name="connsiteX941" fmla="*/ 1273144 w 6891715"/>
                <a:gd name="connsiteY941" fmla="*/ 3759506 h 6367455"/>
                <a:gd name="connsiteX942" fmla="*/ 1263448 w 6891715"/>
                <a:gd name="connsiteY942" fmla="*/ 3772206 h 6367455"/>
                <a:gd name="connsiteX943" fmla="*/ 1258277 w 6891715"/>
                <a:gd name="connsiteY943" fmla="*/ 3783953 h 6367455"/>
                <a:gd name="connsiteX944" fmla="*/ 1250844 w 6891715"/>
                <a:gd name="connsiteY944" fmla="*/ 3789351 h 6367455"/>
                <a:gd name="connsiteX945" fmla="*/ 1222724 w 6891715"/>
                <a:gd name="connsiteY945" fmla="*/ 3780143 h 6367455"/>
                <a:gd name="connsiteX946" fmla="*/ 1219167 w 6891715"/>
                <a:gd name="connsiteY946" fmla="*/ 3767443 h 6367455"/>
                <a:gd name="connsiteX947" fmla="*/ 1225632 w 6891715"/>
                <a:gd name="connsiteY947" fmla="*/ 3765221 h 6367455"/>
                <a:gd name="connsiteX948" fmla="*/ 1222400 w 6891715"/>
                <a:gd name="connsiteY948" fmla="*/ 3762046 h 6367455"/>
                <a:gd name="connsiteX949" fmla="*/ 1220461 w 6891715"/>
                <a:gd name="connsiteY949" fmla="*/ 3748393 h 6367455"/>
                <a:gd name="connsiteX950" fmla="*/ 2215160 w 6891715"/>
                <a:gd name="connsiteY950" fmla="*/ 3730614 h 6367455"/>
                <a:gd name="connsiteX951" fmla="*/ 2216113 w 6891715"/>
                <a:gd name="connsiteY951" fmla="*/ 3734660 h 6367455"/>
                <a:gd name="connsiteX952" fmla="*/ 2207540 w 6891715"/>
                <a:gd name="connsiteY952" fmla="*/ 3735594 h 6367455"/>
                <a:gd name="connsiteX953" fmla="*/ 2194840 w 6891715"/>
                <a:gd name="connsiteY953" fmla="*/ 3739952 h 6367455"/>
                <a:gd name="connsiteX954" fmla="*/ 2188490 w 6891715"/>
                <a:gd name="connsiteY954" fmla="*/ 3744933 h 6367455"/>
                <a:gd name="connsiteX955" fmla="*/ 2178330 w 6891715"/>
                <a:gd name="connsiteY955" fmla="*/ 3746489 h 6367455"/>
                <a:gd name="connsiteX956" fmla="*/ 2171663 w 6891715"/>
                <a:gd name="connsiteY956" fmla="*/ 3739330 h 6367455"/>
                <a:gd name="connsiteX957" fmla="*/ 2200238 w 6891715"/>
                <a:gd name="connsiteY957" fmla="*/ 3732482 h 6367455"/>
                <a:gd name="connsiteX958" fmla="*/ 2265326 w 6891715"/>
                <a:gd name="connsiteY958" fmla="*/ 3727439 h 6367455"/>
                <a:gd name="connsiteX959" fmla="*/ 2248622 w 6891715"/>
                <a:gd name="connsiteY959" fmla="*/ 3736964 h 6367455"/>
                <a:gd name="connsiteX960" fmla="*/ 2235070 w 6891715"/>
                <a:gd name="connsiteY960" fmla="*/ 3735232 h 6367455"/>
                <a:gd name="connsiteX961" fmla="*/ 2222463 w 6891715"/>
                <a:gd name="connsiteY961" fmla="*/ 3736387 h 6367455"/>
                <a:gd name="connsiteX962" fmla="*/ 2227821 w 6891715"/>
                <a:gd name="connsiteY962" fmla="*/ 3730614 h 6367455"/>
                <a:gd name="connsiteX963" fmla="*/ 2243579 w 6891715"/>
                <a:gd name="connsiteY963" fmla="*/ 3730325 h 6367455"/>
                <a:gd name="connsiteX964" fmla="*/ 2256816 w 6891715"/>
                <a:gd name="connsiteY964" fmla="*/ 3729171 h 6367455"/>
                <a:gd name="connsiteX965" fmla="*/ 2293901 w 6891715"/>
                <a:gd name="connsiteY965" fmla="*/ 3721089 h 6367455"/>
                <a:gd name="connsiteX966" fmla="*/ 2284247 w 6891715"/>
                <a:gd name="connsiteY966" fmla="*/ 3726436 h 6367455"/>
                <a:gd name="connsiteX967" fmla="*/ 2270088 w 6891715"/>
                <a:gd name="connsiteY967" fmla="*/ 3733789 h 6367455"/>
                <a:gd name="connsiteX968" fmla="*/ 2275558 w 6891715"/>
                <a:gd name="connsiteY968" fmla="*/ 3723763 h 6367455"/>
                <a:gd name="connsiteX969" fmla="*/ 2314928 w 6891715"/>
                <a:gd name="connsiteY969" fmla="*/ 3706801 h 6367455"/>
                <a:gd name="connsiteX970" fmla="*/ 2327813 w 6891715"/>
                <a:gd name="connsiteY970" fmla="*/ 3706801 h 6367455"/>
                <a:gd name="connsiteX971" fmla="*/ 2332000 w 6891715"/>
                <a:gd name="connsiteY971" fmla="*/ 3711192 h 6367455"/>
                <a:gd name="connsiteX972" fmla="*/ 2322337 w 6891715"/>
                <a:gd name="connsiteY972" fmla="*/ 3713556 h 6367455"/>
                <a:gd name="connsiteX973" fmla="*/ 2315251 w 6891715"/>
                <a:gd name="connsiteY973" fmla="*/ 3722676 h 6367455"/>
                <a:gd name="connsiteX974" fmla="*/ 2309775 w 6891715"/>
                <a:gd name="connsiteY974" fmla="*/ 3715921 h 6367455"/>
                <a:gd name="connsiteX975" fmla="*/ 2362163 w 6891715"/>
                <a:gd name="connsiteY975" fmla="*/ 3689339 h 6367455"/>
                <a:gd name="connsiteX976" fmla="*/ 2358194 w 6891715"/>
                <a:gd name="connsiteY976" fmla="*/ 3694310 h 6367455"/>
                <a:gd name="connsiteX977" fmla="*/ 2338350 w 6891715"/>
                <a:gd name="connsiteY977" fmla="*/ 3700452 h 6367455"/>
                <a:gd name="connsiteX978" fmla="*/ 2351579 w 6891715"/>
                <a:gd name="connsiteY978" fmla="*/ 3693433 h 6367455"/>
                <a:gd name="connsiteX979" fmla="*/ 2392325 w 6891715"/>
                <a:gd name="connsiteY979" fmla="*/ 3682989 h 6367455"/>
                <a:gd name="connsiteX980" fmla="*/ 2388983 w 6891715"/>
                <a:gd name="connsiteY980" fmla="*/ 3687752 h 6367455"/>
                <a:gd name="connsiteX981" fmla="*/ 2373275 w 6891715"/>
                <a:gd name="connsiteY981" fmla="*/ 3685187 h 6367455"/>
                <a:gd name="connsiteX982" fmla="*/ 2415017 w 6891715"/>
                <a:gd name="connsiteY982" fmla="*/ 3681401 h 6367455"/>
                <a:gd name="connsiteX983" fmla="*/ 2422488 w 6891715"/>
                <a:gd name="connsiteY983" fmla="*/ 3682866 h 6367455"/>
                <a:gd name="connsiteX984" fmla="*/ 2406613 w 6891715"/>
                <a:gd name="connsiteY984" fmla="*/ 3684576 h 6367455"/>
                <a:gd name="connsiteX985" fmla="*/ 2985194 w 6891715"/>
                <a:gd name="connsiteY985" fmla="*/ 3619489 h 6367455"/>
                <a:gd name="connsiteX986" fmla="*/ 3001933 w 6891715"/>
                <a:gd name="connsiteY986" fmla="*/ 3643179 h 6367455"/>
                <a:gd name="connsiteX987" fmla="*/ 3012555 w 6891715"/>
                <a:gd name="connsiteY987" fmla="*/ 3653563 h 6367455"/>
                <a:gd name="connsiteX988" fmla="*/ 3031868 w 6891715"/>
                <a:gd name="connsiteY988" fmla="*/ 3655835 h 6367455"/>
                <a:gd name="connsiteX989" fmla="*/ 3043778 w 6891715"/>
                <a:gd name="connsiteY989" fmla="*/ 3654212 h 6367455"/>
                <a:gd name="connsiteX990" fmla="*/ 3041525 w 6891715"/>
                <a:gd name="connsiteY990" fmla="*/ 3658756 h 6367455"/>
                <a:gd name="connsiteX991" fmla="*/ 3047963 w 6891715"/>
                <a:gd name="connsiteY991" fmla="*/ 3678227 h 6367455"/>
                <a:gd name="connsiteX992" fmla="*/ 3036375 w 6891715"/>
                <a:gd name="connsiteY992" fmla="*/ 3670438 h 6367455"/>
                <a:gd name="connsiteX993" fmla="*/ 3022212 w 6891715"/>
                <a:gd name="connsiteY993" fmla="*/ 3667518 h 6367455"/>
                <a:gd name="connsiteX994" fmla="*/ 3011589 w 6891715"/>
                <a:gd name="connsiteY994" fmla="*/ 3675306 h 6367455"/>
                <a:gd name="connsiteX995" fmla="*/ 3000645 w 6891715"/>
                <a:gd name="connsiteY995" fmla="*/ 3667518 h 6367455"/>
                <a:gd name="connsiteX996" fmla="*/ 3000001 w 6891715"/>
                <a:gd name="connsiteY996" fmla="*/ 3667193 h 6367455"/>
                <a:gd name="connsiteX997" fmla="*/ 2997426 w 6891715"/>
                <a:gd name="connsiteY997" fmla="*/ 3665895 h 6367455"/>
                <a:gd name="connsiteX998" fmla="*/ 2995495 w 6891715"/>
                <a:gd name="connsiteY998" fmla="*/ 3663624 h 6367455"/>
                <a:gd name="connsiteX999" fmla="*/ 2994529 w 6891715"/>
                <a:gd name="connsiteY999" fmla="*/ 3662650 h 6367455"/>
                <a:gd name="connsiteX1000" fmla="*/ 2994207 w 6891715"/>
                <a:gd name="connsiteY1000" fmla="*/ 3661027 h 6367455"/>
                <a:gd name="connsiteX1001" fmla="*/ 2995173 w 6891715"/>
                <a:gd name="connsiteY1001" fmla="*/ 3651292 h 6367455"/>
                <a:gd name="connsiteX1002" fmla="*/ 2995495 w 6891715"/>
                <a:gd name="connsiteY1002" fmla="*/ 3644152 h 6367455"/>
                <a:gd name="connsiteX1003" fmla="*/ 2987770 w 6891715"/>
                <a:gd name="connsiteY1003" fmla="*/ 3639934 h 6367455"/>
                <a:gd name="connsiteX1004" fmla="*/ 2978113 w 6891715"/>
                <a:gd name="connsiteY1004" fmla="*/ 3632145 h 6367455"/>
                <a:gd name="connsiteX1005" fmla="*/ 720699 w 6891715"/>
                <a:gd name="connsiteY1005" fmla="*/ 3606789 h 6367455"/>
                <a:gd name="connsiteX1006" fmla="*/ 731812 w 6891715"/>
                <a:gd name="connsiteY1006" fmla="*/ 3609057 h 6367455"/>
                <a:gd name="connsiteX1007" fmla="*/ 730831 w 6891715"/>
                <a:gd name="connsiteY1007" fmla="*/ 3622664 h 6367455"/>
                <a:gd name="connsiteX1008" fmla="*/ 721027 w 6891715"/>
                <a:gd name="connsiteY1008" fmla="*/ 3617480 h 6367455"/>
                <a:gd name="connsiteX1009" fmla="*/ 720699 w 6891715"/>
                <a:gd name="connsiteY1009" fmla="*/ 3606789 h 6367455"/>
                <a:gd name="connsiteX1010" fmla="*/ 1246157 w 6891715"/>
                <a:gd name="connsiteY1010" fmla="*/ 3590917 h 6367455"/>
                <a:gd name="connsiteX1011" fmla="*/ 1252507 w 6891715"/>
                <a:gd name="connsiteY1011" fmla="*/ 3593139 h 6367455"/>
                <a:gd name="connsiteX1012" fmla="*/ 1244887 w 6891715"/>
                <a:gd name="connsiteY1012" fmla="*/ 3604569 h 6367455"/>
                <a:gd name="connsiteX1013" fmla="*/ 1247109 w 6891715"/>
                <a:gd name="connsiteY1013" fmla="*/ 3615999 h 6367455"/>
                <a:gd name="connsiteX1014" fmla="*/ 1242030 w 6891715"/>
                <a:gd name="connsiteY1014" fmla="*/ 3631874 h 6367455"/>
                <a:gd name="connsiteX1015" fmla="*/ 1231552 w 6891715"/>
                <a:gd name="connsiteY1015" fmla="*/ 3641399 h 6367455"/>
                <a:gd name="connsiteX1016" fmla="*/ 1216630 w 6891715"/>
                <a:gd name="connsiteY1016" fmla="*/ 3640764 h 6367455"/>
                <a:gd name="connsiteX1017" fmla="*/ 1208057 w 6891715"/>
                <a:gd name="connsiteY1017" fmla="*/ 3644892 h 6367455"/>
                <a:gd name="connsiteX1018" fmla="*/ 1208057 w 6891715"/>
                <a:gd name="connsiteY1018" fmla="*/ 3636637 h 6367455"/>
                <a:gd name="connsiteX1019" fmla="*/ 1218852 w 6891715"/>
                <a:gd name="connsiteY1019" fmla="*/ 3627112 h 6367455"/>
                <a:gd name="connsiteX1020" fmla="*/ 1229012 w 6891715"/>
                <a:gd name="connsiteY1020" fmla="*/ 3599489 h 6367455"/>
                <a:gd name="connsiteX1021" fmla="*/ 2722963 w 6891715"/>
                <a:gd name="connsiteY1021" fmla="*/ 3559164 h 6367455"/>
                <a:gd name="connsiteX1022" fmla="*/ 2736813 w 6891715"/>
                <a:gd name="connsiteY1022" fmla="*/ 3571070 h 6367455"/>
                <a:gd name="connsiteX1023" fmla="*/ 2734558 w 6891715"/>
                <a:gd name="connsiteY1023" fmla="*/ 3579759 h 6367455"/>
                <a:gd name="connsiteX1024" fmla="*/ 2724251 w 6891715"/>
                <a:gd name="connsiteY1024" fmla="*/ 3582977 h 6367455"/>
                <a:gd name="connsiteX1025" fmla="*/ 2714588 w 6891715"/>
                <a:gd name="connsiteY1025" fmla="*/ 3577506 h 6367455"/>
                <a:gd name="connsiteX1026" fmla="*/ 2715232 w 6891715"/>
                <a:gd name="connsiteY1026" fmla="*/ 3560773 h 6367455"/>
                <a:gd name="connsiteX1027" fmla="*/ 2492338 w 6891715"/>
                <a:gd name="connsiteY1027" fmla="*/ 3549639 h 6367455"/>
                <a:gd name="connsiteX1028" fmla="*/ 2485435 w 6891715"/>
                <a:gd name="connsiteY1028" fmla="*/ 3560752 h 6367455"/>
                <a:gd name="connsiteX1029" fmla="*/ 2484400 w 6891715"/>
                <a:gd name="connsiteY1029" fmla="*/ 3551741 h 6367455"/>
                <a:gd name="connsiteX1030" fmla="*/ 2463763 w 6891715"/>
                <a:gd name="connsiteY1030" fmla="*/ 3543289 h 6367455"/>
                <a:gd name="connsiteX1031" fmla="*/ 2473288 w 6891715"/>
                <a:gd name="connsiteY1031" fmla="*/ 3549484 h 6367455"/>
                <a:gd name="connsiteX1032" fmla="*/ 2469760 w 6891715"/>
                <a:gd name="connsiteY1032" fmla="*/ 3555989 h 6367455"/>
                <a:gd name="connsiteX1033" fmla="*/ 2922455 w 6891715"/>
                <a:gd name="connsiteY1033" fmla="*/ 3533764 h 6367455"/>
                <a:gd name="connsiteX1034" fmla="*/ 2937199 w 6891715"/>
                <a:gd name="connsiteY1034" fmla="*/ 3536647 h 6367455"/>
                <a:gd name="connsiteX1035" fmla="*/ 2937199 w 6891715"/>
                <a:gd name="connsiteY1035" fmla="*/ 3548500 h 6367455"/>
                <a:gd name="connsiteX1036" fmla="*/ 2943473 w 6891715"/>
                <a:gd name="connsiteY1036" fmla="*/ 3553946 h 6367455"/>
                <a:gd name="connsiteX1037" fmla="*/ 2956021 w 6891715"/>
                <a:gd name="connsiteY1037" fmla="*/ 3552665 h 6367455"/>
                <a:gd name="connsiteX1038" fmla="*/ 2961354 w 6891715"/>
                <a:gd name="connsiteY1038" fmla="*/ 3560033 h 6367455"/>
                <a:gd name="connsiteX1039" fmla="*/ 2959158 w 6891715"/>
                <a:gd name="connsiteY1039" fmla="*/ 3566440 h 6367455"/>
                <a:gd name="connsiteX1040" fmla="*/ 2953825 w 6891715"/>
                <a:gd name="connsiteY1040" fmla="*/ 3573808 h 6367455"/>
                <a:gd name="connsiteX1041" fmla="*/ 2960099 w 6891715"/>
                <a:gd name="connsiteY1041" fmla="*/ 3577011 h 6367455"/>
                <a:gd name="connsiteX1042" fmla="*/ 2967001 w 6891715"/>
                <a:gd name="connsiteY1042" fmla="*/ 3589825 h 6367455"/>
                <a:gd name="connsiteX1043" fmla="*/ 2960727 w 6891715"/>
                <a:gd name="connsiteY1043" fmla="*/ 3595271 h 6367455"/>
                <a:gd name="connsiteX1044" fmla="*/ 2952257 w 6891715"/>
                <a:gd name="connsiteY1044" fmla="*/ 3591106 h 6367455"/>
                <a:gd name="connsiteX1045" fmla="*/ 2943787 w 6891715"/>
                <a:gd name="connsiteY1045" fmla="*/ 3589825 h 6367455"/>
                <a:gd name="connsiteX1046" fmla="*/ 2939709 w 6891715"/>
                <a:gd name="connsiteY1046" fmla="*/ 3595591 h 6367455"/>
                <a:gd name="connsiteX1047" fmla="*/ 2936572 w 6891715"/>
                <a:gd name="connsiteY1047" fmla="*/ 3600397 h 6367455"/>
                <a:gd name="connsiteX1048" fmla="*/ 2933435 w 6891715"/>
                <a:gd name="connsiteY1048" fmla="*/ 3603920 h 6367455"/>
                <a:gd name="connsiteX1049" fmla="*/ 2932180 w 6891715"/>
                <a:gd name="connsiteY1049" fmla="*/ 3604882 h 6367455"/>
                <a:gd name="connsiteX1050" fmla="*/ 2931239 w 6891715"/>
                <a:gd name="connsiteY1050" fmla="*/ 3605202 h 6367455"/>
                <a:gd name="connsiteX1051" fmla="*/ 2930612 w 6891715"/>
                <a:gd name="connsiteY1051" fmla="*/ 3605202 h 6367455"/>
                <a:gd name="connsiteX1052" fmla="*/ 2929357 w 6891715"/>
                <a:gd name="connsiteY1052" fmla="*/ 3605202 h 6367455"/>
                <a:gd name="connsiteX1053" fmla="*/ 2928416 w 6891715"/>
                <a:gd name="connsiteY1053" fmla="*/ 3604561 h 6367455"/>
                <a:gd name="connsiteX1054" fmla="*/ 2928102 w 6891715"/>
                <a:gd name="connsiteY1054" fmla="*/ 3603920 h 6367455"/>
                <a:gd name="connsiteX1055" fmla="*/ 2914613 w 6891715"/>
                <a:gd name="connsiteY1055" fmla="*/ 3592388 h 6367455"/>
                <a:gd name="connsiteX1056" fmla="*/ 2918691 w 6891715"/>
                <a:gd name="connsiteY1056" fmla="*/ 3582777 h 6367455"/>
                <a:gd name="connsiteX1057" fmla="*/ 2924024 w 6891715"/>
                <a:gd name="connsiteY1057" fmla="*/ 3576370 h 6367455"/>
                <a:gd name="connsiteX1058" fmla="*/ 2919318 w 6891715"/>
                <a:gd name="connsiteY1058" fmla="*/ 3566760 h 6367455"/>
                <a:gd name="connsiteX1059" fmla="*/ 2925592 w 6891715"/>
                <a:gd name="connsiteY1059" fmla="*/ 3562595 h 6367455"/>
                <a:gd name="connsiteX1060" fmla="*/ 2936258 w 6891715"/>
                <a:gd name="connsiteY1060" fmla="*/ 3572206 h 6367455"/>
                <a:gd name="connsiteX1061" fmla="*/ 2945669 w 6891715"/>
                <a:gd name="connsiteY1061" fmla="*/ 3569002 h 6367455"/>
                <a:gd name="connsiteX1062" fmla="*/ 2946610 w 6891715"/>
                <a:gd name="connsiteY1062" fmla="*/ 3561314 h 6367455"/>
                <a:gd name="connsiteX1063" fmla="*/ 2931866 w 6891715"/>
                <a:gd name="connsiteY1063" fmla="*/ 3551703 h 6367455"/>
                <a:gd name="connsiteX1064" fmla="*/ 2918377 w 6891715"/>
                <a:gd name="connsiteY1064" fmla="*/ 3550102 h 6367455"/>
                <a:gd name="connsiteX1065" fmla="*/ 2917122 w 6891715"/>
                <a:gd name="connsiteY1065" fmla="*/ 3541452 h 6367455"/>
                <a:gd name="connsiteX1066" fmla="*/ 2474421 w 6891715"/>
                <a:gd name="connsiteY1066" fmla="*/ 3527414 h 6367455"/>
                <a:gd name="connsiteX1067" fmla="*/ 2483607 w 6891715"/>
                <a:gd name="connsiteY1067" fmla="*/ 3527414 h 6367455"/>
                <a:gd name="connsiteX1068" fmla="*/ 2485988 w 6891715"/>
                <a:gd name="connsiteY1068" fmla="*/ 3538409 h 6367455"/>
                <a:gd name="connsiteX1069" fmla="*/ 2479524 w 6891715"/>
                <a:gd name="connsiteY1069" fmla="*/ 3544877 h 6367455"/>
                <a:gd name="connsiteX1070" fmla="*/ 2471700 w 6891715"/>
                <a:gd name="connsiteY1070" fmla="*/ 3536145 h 6367455"/>
                <a:gd name="connsiteX1071" fmla="*/ 2643150 w 6891715"/>
                <a:gd name="connsiteY1071" fmla="*/ 3494076 h 6367455"/>
                <a:gd name="connsiteX1072" fmla="*/ 2665375 w 6891715"/>
                <a:gd name="connsiteY1072" fmla="*/ 3502206 h 6367455"/>
                <a:gd name="connsiteX1073" fmla="*/ 2662200 w 6891715"/>
                <a:gd name="connsiteY1073" fmla="*/ 3514714 h 6367455"/>
                <a:gd name="connsiteX1074" fmla="*/ 2649500 w 6891715"/>
                <a:gd name="connsiteY1074" fmla="*/ 3510649 h 6367455"/>
                <a:gd name="connsiteX1075" fmla="*/ 2724430 w 6891715"/>
                <a:gd name="connsiteY1075" fmla="*/ 3492489 h 6367455"/>
                <a:gd name="connsiteX1076" fmla="*/ 2735543 w 6891715"/>
                <a:gd name="connsiteY1076" fmla="*/ 3498204 h 6367455"/>
                <a:gd name="connsiteX1077" fmla="*/ 2744115 w 6891715"/>
                <a:gd name="connsiteY1077" fmla="*/ 3502331 h 6367455"/>
                <a:gd name="connsiteX1078" fmla="*/ 2748878 w 6891715"/>
                <a:gd name="connsiteY1078" fmla="*/ 3504871 h 6367455"/>
                <a:gd name="connsiteX1079" fmla="*/ 2751100 w 6891715"/>
                <a:gd name="connsiteY1079" fmla="*/ 3505189 h 6367455"/>
                <a:gd name="connsiteX1080" fmla="*/ 2753958 w 6891715"/>
                <a:gd name="connsiteY1080" fmla="*/ 3505189 h 6367455"/>
                <a:gd name="connsiteX1081" fmla="*/ 2761260 w 6891715"/>
                <a:gd name="connsiteY1081" fmla="*/ 3505189 h 6367455"/>
                <a:gd name="connsiteX1082" fmla="*/ 2768880 w 6891715"/>
                <a:gd name="connsiteY1082" fmla="*/ 3505506 h 6367455"/>
                <a:gd name="connsiteX1083" fmla="*/ 2771738 w 6891715"/>
                <a:gd name="connsiteY1083" fmla="*/ 3505824 h 6367455"/>
                <a:gd name="connsiteX1084" fmla="*/ 2773325 w 6891715"/>
                <a:gd name="connsiteY1084" fmla="*/ 3506776 h 6367455"/>
                <a:gd name="connsiteX1085" fmla="*/ 2774595 w 6891715"/>
                <a:gd name="connsiteY1085" fmla="*/ 3508046 h 6367455"/>
                <a:gd name="connsiteX1086" fmla="*/ 2775548 w 6891715"/>
                <a:gd name="connsiteY1086" fmla="*/ 3510269 h 6367455"/>
                <a:gd name="connsiteX1087" fmla="*/ 2776183 w 6891715"/>
                <a:gd name="connsiteY1087" fmla="*/ 3512809 h 6367455"/>
                <a:gd name="connsiteX1088" fmla="*/ 2776818 w 6891715"/>
                <a:gd name="connsiteY1088" fmla="*/ 3515349 h 6367455"/>
                <a:gd name="connsiteX1089" fmla="*/ 2777770 w 6891715"/>
                <a:gd name="connsiteY1089" fmla="*/ 3520429 h 6367455"/>
                <a:gd name="connsiteX1090" fmla="*/ 2778088 w 6891715"/>
                <a:gd name="connsiteY1090" fmla="*/ 3522651 h 6367455"/>
                <a:gd name="connsiteX1091" fmla="*/ 2784438 w 6891715"/>
                <a:gd name="connsiteY1091" fmla="*/ 3536939 h 6367455"/>
                <a:gd name="connsiteX1092" fmla="*/ 2762213 w 6891715"/>
                <a:gd name="connsiteY1092" fmla="*/ 3536304 h 6367455"/>
                <a:gd name="connsiteX1093" fmla="*/ 2744115 w 6891715"/>
                <a:gd name="connsiteY1093" fmla="*/ 3536304 h 6367455"/>
                <a:gd name="connsiteX1094" fmla="*/ 2737765 w 6891715"/>
                <a:gd name="connsiteY1094" fmla="*/ 3529319 h 6367455"/>
                <a:gd name="connsiteX1095" fmla="*/ 2713317 w 6891715"/>
                <a:gd name="connsiteY1095" fmla="*/ 3520746 h 6367455"/>
                <a:gd name="connsiteX1096" fmla="*/ 2713317 w 6891715"/>
                <a:gd name="connsiteY1096" fmla="*/ 3513761 h 6367455"/>
                <a:gd name="connsiteX1097" fmla="*/ 2728240 w 6891715"/>
                <a:gd name="connsiteY1097" fmla="*/ 3512174 h 6367455"/>
                <a:gd name="connsiteX1098" fmla="*/ 2713317 w 6891715"/>
                <a:gd name="connsiteY1098" fmla="*/ 3502014 h 6367455"/>
                <a:gd name="connsiteX1099" fmla="*/ 2713000 w 6891715"/>
                <a:gd name="connsiteY1099" fmla="*/ 3495664 h 6367455"/>
                <a:gd name="connsiteX1100" fmla="*/ 2782388 w 6891715"/>
                <a:gd name="connsiteY1100" fmla="*/ 3486139 h 6367455"/>
                <a:gd name="connsiteX1101" fmla="*/ 2791163 w 6891715"/>
                <a:gd name="connsiteY1101" fmla="*/ 3498169 h 6367455"/>
                <a:gd name="connsiteX1102" fmla="*/ 2801888 w 6891715"/>
                <a:gd name="connsiteY1102" fmla="*/ 3491666 h 6367455"/>
                <a:gd name="connsiteX1103" fmla="*/ 2816188 w 6891715"/>
                <a:gd name="connsiteY1103" fmla="*/ 3506623 h 6367455"/>
                <a:gd name="connsiteX1104" fmla="*/ 2806113 w 6891715"/>
                <a:gd name="connsiteY1104" fmla="*/ 3520605 h 6367455"/>
                <a:gd name="connsiteX1105" fmla="*/ 2798963 w 6891715"/>
                <a:gd name="connsiteY1105" fmla="*/ 3530359 h 6367455"/>
                <a:gd name="connsiteX1106" fmla="*/ 2791488 w 6891715"/>
                <a:gd name="connsiteY1106" fmla="*/ 3540114 h 6367455"/>
                <a:gd name="connsiteX1107" fmla="*/ 2784663 w 6891715"/>
                <a:gd name="connsiteY1107" fmla="*/ 3519955 h 6367455"/>
                <a:gd name="connsiteX1108" fmla="*/ 2787913 w 6891715"/>
                <a:gd name="connsiteY1108" fmla="*/ 3512151 h 6367455"/>
                <a:gd name="connsiteX1109" fmla="*/ 2774913 w 6891715"/>
                <a:gd name="connsiteY1109" fmla="*/ 3487765 h 6367455"/>
                <a:gd name="connsiteX1110" fmla="*/ 2829351 w 6891715"/>
                <a:gd name="connsiteY1110" fmla="*/ 3475026 h 6367455"/>
                <a:gd name="connsiteX1111" fmla="*/ 2856571 w 6891715"/>
                <a:gd name="connsiteY1111" fmla="*/ 3483401 h 6367455"/>
                <a:gd name="connsiteX1112" fmla="*/ 2860638 w 6891715"/>
                <a:gd name="connsiteY1112" fmla="*/ 3490226 h 6367455"/>
                <a:gd name="connsiteX1113" fmla="*/ 2848123 w 6891715"/>
                <a:gd name="connsiteY1113" fmla="*/ 3488675 h 6367455"/>
                <a:gd name="connsiteX1114" fmla="*/ 2837798 w 6891715"/>
                <a:gd name="connsiteY1114" fmla="*/ 3492708 h 6367455"/>
                <a:gd name="connsiteX1115" fmla="*/ 2828725 w 6891715"/>
                <a:gd name="connsiteY1115" fmla="*/ 3502014 h 6367455"/>
                <a:gd name="connsiteX1116" fmla="*/ 2817775 w 6891715"/>
                <a:gd name="connsiteY1116" fmla="*/ 3492708 h 6367455"/>
                <a:gd name="connsiteX1117" fmla="*/ 2834670 w 6891715"/>
                <a:gd name="connsiteY1117" fmla="*/ 3485573 h 6367455"/>
                <a:gd name="connsiteX1118" fmla="*/ 2682838 w 6891715"/>
                <a:gd name="connsiteY1118" fmla="*/ 3473439 h 6367455"/>
                <a:gd name="connsiteX1119" fmla="*/ 2673630 w 6891715"/>
                <a:gd name="connsiteY1119" fmla="*/ 3492489 h 6367455"/>
                <a:gd name="connsiteX1120" fmla="*/ 2670138 w 6891715"/>
                <a:gd name="connsiteY1120" fmla="*/ 3482964 h 6367455"/>
                <a:gd name="connsiteX1121" fmla="*/ 2591080 w 6891715"/>
                <a:gd name="connsiteY1121" fmla="*/ 3467089 h 6367455"/>
                <a:gd name="connsiteX1122" fmla="*/ 2613622 w 6891715"/>
                <a:gd name="connsiteY1122" fmla="*/ 3486353 h 6367455"/>
                <a:gd name="connsiteX1123" fmla="*/ 2614575 w 6891715"/>
                <a:gd name="connsiteY1123" fmla="*/ 3495822 h 6367455"/>
                <a:gd name="connsiteX1124" fmla="*/ 2607590 w 6891715"/>
                <a:gd name="connsiteY1124" fmla="*/ 3513127 h 6367455"/>
                <a:gd name="connsiteX1125" fmla="*/ 2592667 w 6891715"/>
                <a:gd name="connsiteY1125" fmla="*/ 3501699 h 6367455"/>
                <a:gd name="connsiteX1126" fmla="*/ 2593302 w 6891715"/>
                <a:gd name="connsiteY1126" fmla="*/ 3495169 h 6367455"/>
                <a:gd name="connsiteX1127" fmla="*/ 2589175 w 6891715"/>
                <a:gd name="connsiteY1127" fmla="*/ 3480802 h 6367455"/>
                <a:gd name="connsiteX1128" fmla="*/ 2594255 w 6891715"/>
                <a:gd name="connsiteY1128" fmla="*/ 3479823 h 6367455"/>
                <a:gd name="connsiteX1129" fmla="*/ 2706015 w 6891715"/>
                <a:gd name="connsiteY1129" fmla="*/ 3457564 h 6367455"/>
                <a:gd name="connsiteX1130" fmla="*/ 2706650 w 6891715"/>
                <a:gd name="connsiteY1130" fmla="*/ 3471153 h 6367455"/>
                <a:gd name="connsiteX1131" fmla="*/ 2699030 w 6891715"/>
                <a:gd name="connsiteY1131" fmla="*/ 3490747 h 6367455"/>
                <a:gd name="connsiteX1132" fmla="*/ 2687917 w 6891715"/>
                <a:gd name="connsiteY1132" fmla="*/ 3516346 h 6367455"/>
                <a:gd name="connsiteX1133" fmla="*/ 2680297 w 6891715"/>
                <a:gd name="connsiteY1133" fmla="*/ 3525827 h 6367455"/>
                <a:gd name="connsiteX1134" fmla="*/ 2678075 w 6891715"/>
                <a:gd name="connsiteY1134" fmla="*/ 3512237 h 6367455"/>
                <a:gd name="connsiteX1135" fmla="*/ 2680297 w 6891715"/>
                <a:gd name="connsiteY1135" fmla="*/ 3496436 h 6367455"/>
                <a:gd name="connsiteX1136" fmla="*/ 2688552 w 6891715"/>
                <a:gd name="connsiteY1136" fmla="*/ 3480634 h 6367455"/>
                <a:gd name="connsiteX1137" fmla="*/ 2475289 w 6891715"/>
                <a:gd name="connsiteY1137" fmla="*/ 3449626 h 6367455"/>
                <a:gd name="connsiteX1138" fmla="*/ 2478050 w 6891715"/>
                <a:gd name="connsiteY1138" fmla="*/ 3458932 h 6367455"/>
                <a:gd name="connsiteX1139" fmla="*/ 2477222 w 6891715"/>
                <a:gd name="connsiteY1139" fmla="*/ 3468238 h 6367455"/>
                <a:gd name="connsiteX1140" fmla="*/ 2471700 w 6891715"/>
                <a:gd name="connsiteY1140" fmla="*/ 3476614 h 6367455"/>
                <a:gd name="connsiteX1141" fmla="*/ 2471700 w 6891715"/>
                <a:gd name="connsiteY1141" fmla="*/ 3466377 h 6367455"/>
                <a:gd name="connsiteX1142" fmla="*/ 967714 w 6891715"/>
                <a:gd name="connsiteY1142" fmla="*/ 3435339 h 6367455"/>
                <a:gd name="connsiteX1143" fmla="*/ 989940 w 6891715"/>
                <a:gd name="connsiteY1143" fmla="*/ 3455054 h 6367455"/>
                <a:gd name="connsiteX1144" fmla="*/ 985812 w 6891715"/>
                <a:gd name="connsiteY1144" fmla="*/ 3462368 h 6367455"/>
                <a:gd name="connsiteX1145" fmla="*/ 968032 w 6891715"/>
                <a:gd name="connsiteY1145" fmla="*/ 3473180 h 6367455"/>
                <a:gd name="connsiteX1146" fmla="*/ 962634 w 6891715"/>
                <a:gd name="connsiteY1146" fmla="*/ 3489079 h 6367455"/>
                <a:gd name="connsiteX1147" fmla="*/ 967080 w 6891715"/>
                <a:gd name="connsiteY1147" fmla="*/ 3491305 h 6367455"/>
                <a:gd name="connsiteX1148" fmla="*/ 958824 w 6891715"/>
                <a:gd name="connsiteY1148" fmla="*/ 3496075 h 6367455"/>
                <a:gd name="connsiteX1149" fmla="*/ 959459 w 6891715"/>
                <a:gd name="connsiteY1149" fmla="*/ 3513883 h 6367455"/>
                <a:gd name="connsiteX1150" fmla="*/ 958921 w 6891715"/>
                <a:gd name="connsiteY1150" fmla="*/ 3514329 h 6367455"/>
                <a:gd name="connsiteX1151" fmla="*/ 960134 w 6891715"/>
                <a:gd name="connsiteY1151" fmla="*/ 3514827 h 6367455"/>
                <a:gd name="connsiteX1152" fmla="*/ 960018 w 6891715"/>
                <a:gd name="connsiteY1152" fmla="*/ 3496616 h 6367455"/>
                <a:gd name="connsiteX1153" fmla="*/ 968262 w 6891715"/>
                <a:gd name="connsiteY1153" fmla="*/ 3491854 h 6367455"/>
                <a:gd name="connsiteX1154" fmla="*/ 983166 w 6891715"/>
                <a:gd name="connsiteY1154" fmla="*/ 3482329 h 6367455"/>
                <a:gd name="connsiteX1155" fmla="*/ 991410 w 6891715"/>
                <a:gd name="connsiteY1155" fmla="*/ 3468359 h 6367455"/>
                <a:gd name="connsiteX1156" fmla="*/ 995838 w 6891715"/>
                <a:gd name="connsiteY1156" fmla="*/ 3472804 h 6367455"/>
                <a:gd name="connsiteX1157" fmla="*/ 1009154 w 6891715"/>
                <a:gd name="connsiteY1157" fmla="*/ 3465819 h 6367455"/>
                <a:gd name="connsiteX1158" fmla="*/ 1019621 w 6891715"/>
                <a:gd name="connsiteY1158" fmla="*/ 3457564 h 6367455"/>
                <a:gd name="connsiteX1159" fmla="*/ 1064328 w 6891715"/>
                <a:gd name="connsiteY1159" fmla="*/ 3458199 h 6367455"/>
                <a:gd name="connsiteX1160" fmla="*/ 1077011 w 6891715"/>
                <a:gd name="connsiteY1160" fmla="*/ 3466771 h 6367455"/>
                <a:gd name="connsiteX1161" fmla="*/ 1089060 w 6891715"/>
                <a:gd name="connsiteY1161" fmla="*/ 3499156 h 6367455"/>
                <a:gd name="connsiteX1162" fmla="*/ 1101744 w 6891715"/>
                <a:gd name="connsiteY1162" fmla="*/ 3523287 h 6367455"/>
                <a:gd name="connsiteX1163" fmla="*/ 1111257 w 6891715"/>
                <a:gd name="connsiteY1163" fmla="*/ 3532494 h 6367455"/>
                <a:gd name="connsiteX1164" fmla="*/ 1110306 w 6891715"/>
                <a:gd name="connsiteY1164" fmla="*/ 3537892 h 6367455"/>
                <a:gd name="connsiteX1165" fmla="*/ 1099842 w 6891715"/>
                <a:gd name="connsiteY1165" fmla="*/ 3546147 h 6367455"/>
                <a:gd name="connsiteX1166" fmla="*/ 1088427 w 6891715"/>
                <a:gd name="connsiteY1166" fmla="*/ 3560434 h 6367455"/>
                <a:gd name="connsiteX1167" fmla="*/ 1092549 w 6891715"/>
                <a:gd name="connsiteY1167" fmla="*/ 3570594 h 6367455"/>
                <a:gd name="connsiteX1168" fmla="*/ 1097939 w 6891715"/>
                <a:gd name="connsiteY1168" fmla="*/ 3561069 h 6367455"/>
                <a:gd name="connsiteX1169" fmla="*/ 1113794 w 6891715"/>
                <a:gd name="connsiteY1169" fmla="*/ 3549322 h 6367455"/>
                <a:gd name="connsiteX1170" fmla="*/ 1125526 w 6891715"/>
                <a:gd name="connsiteY1170" fmla="*/ 3549322 h 6367455"/>
                <a:gd name="connsiteX1171" fmla="*/ 1138210 w 6891715"/>
                <a:gd name="connsiteY1171" fmla="*/ 3559799 h 6367455"/>
                <a:gd name="connsiteX1172" fmla="*/ 1135990 w 6891715"/>
                <a:gd name="connsiteY1172" fmla="*/ 3569324 h 6367455"/>
                <a:gd name="connsiteX1173" fmla="*/ 1141381 w 6891715"/>
                <a:gd name="connsiteY1173" fmla="*/ 3587422 h 6367455"/>
                <a:gd name="connsiteX1174" fmla="*/ 1135356 w 6891715"/>
                <a:gd name="connsiteY1174" fmla="*/ 3594724 h 6367455"/>
                <a:gd name="connsiteX1175" fmla="*/ 1125843 w 6891715"/>
                <a:gd name="connsiteY1175" fmla="*/ 3590597 h 6367455"/>
                <a:gd name="connsiteX1176" fmla="*/ 1123306 w 6891715"/>
                <a:gd name="connsiteY1176" fmla="*/ 3571229 h 6367455"/>
                <a:gd name="connsiteX1177" fmla="*/ 1117916 w 6891715"/>
                <a:gd name="connsiteY1177" fmla="*/ 3574404 h 6367455"/>
                <a:gd name="connsiteX1178" fmla="*/ 1120453 w 6891715"/>
                <a:gd name="connsiteY1178" fmla="*/ 3597899 h 6367455"/>
                <a:gd name="connsiteX1179" fmla="*/ 1129014 w 6891715"/>
                <a:gd name="connsiteY1179" fmla="*/ 3601074 h 6367455"/>
                <a:gd name="connsiteX1180" fmla="*/ 1126794 w 6891715"/>
                <a:gd name="connsiteY1180" fmla="*/ 3611234 h 6367455"/>
                <a:gd name="connsiteX1181" fmla="*/ 1120453 w 6891715"/>
                <a:gd name="connsiteY1181" fmla="*/ 3622029 h 6367455"/>
                <a:gd name="connsiteX1182" fmla="*/ 1102696 w 6891715"/>
                <a:gd name="connsiteY1182" fmla="*/ 3624569 h 6367455"/>
                <a:gd name="connsiteX1183" fmla="*/ 1099525 w 6891715"/>
                <a:gd name="connsiteY1183" fmla="*/ 3629649 h 6367455"/>
                <a:gd name="connsiteX1184" fmla="*/ 1099525 w 6891715"/>
                <a:gd name="connsiteY1184" fmla="*/ 3643619 h 6367455"/>
                <a:gd name="connsiteX1185" fmla="*/ 1098252 w 6891715"/>
                <a:gd name="connsiteY1185" fmla="*/ 3643570 h 6367455"/>
                <a:gd name="connsiteX1186" fmla="*/ 1091214 w 6891715"/>
                <a:gd name="connsiteY1186" fmla="*/ 3650619 h 6367455"/>
                <a:gd name="connsiteX1187" fmla="*/ 1084229 w 6891715"/>
                <a:gd name="connsiteY1187" fmla="*/ 3656978 h 6367455"/>
                <a:gd name="connsiteX1188" fmla="*/ 1075656 w 6891715"/>
                <a:gd name="connsiteY1188" fmla="*/ 3662384 h 6367455"/>
                <a:gd name="connsiteX1189" fmla="*/ 1075339 w 6891715"/>
                <a:gd name="connsiteY1189" fmla="*/ 3663020 h 6367455"/>
                <a:gd name="connsiteX1190" fmla="*/ 1075022 w 6891715"/>
                <a:gd name="connsiteY1190" fmla="*/ 3663338 h 6367455"/>
                <a:gd name="connsiteX1191" fmla="*/ 1074069 w 6891715"/>
                <a:gd name="connsiteY1191" fmla="*/ 3663974 h 6367455"/>
                <a:gd name="connsiteX1192" fmla="*/ 1073116 w 6891715"/>
                <a:gd name="connsiteY1192" fmla="*/ 3664928 h 6367455"/>
                <a:gd name="connsiteX1193" fmla="*/ 1071846 w 6891715"/>
                <a:gd name="connsiteY1193" fmla="*/ 3664928 h 6367455"/>
                <a:gd name="connsiteX1194" fmla="*/ 1069624 w 6891715"/>
                <a:gd name="connsiteY1194" fmla="*/ 3664928 h 6367455"/>
                <a:gd name="connsiteX1195" fmla="*/ 1067084 w 6891715"/>
                <a:gd name="connsiteY1195" fmla="*/ 3664610 h 6367455"/>
                <a:gd name="connsiteX1196" fmla="*/ 1062322 w 6891715"/>
                <a:gd name="connsiteY1196" fmla="*/ 3663020 h 6367455"/>
                <a:gd name="connsiteX1197" fmla="*/ 1058829 w 6891715"/>
                <a:gd name="connsiteY1197" fmla="*/ 3661748 h 6367455"/>
                <a:gd name="connsiteX1198" fmla="*/ 1056608 w 6891715"/>
                <a:gd name="connsiteY1198" fmla="*/ 3660158 h 6367455"/>
                <a:gd name="connsiteX1199" fmla="*/ 1053430 w 6891715"/>
                <a:gd name="connsiteY1199" fmla="*/ 3671924 h 6367455"/>
                <a:gd name="connsiteX1200" fmla="*/ 1058829 w 6891715"/>
                <a:gd name="connsiteY1200" fmla="*/ 3705631 h 6367455"/>
                <a:gd name="connsiteX1201" fmla="*/ 1075339 w 6891715"/>
                <a:gd name="connsiteY1201" fmla="*/ 3726618 h 6367455"/>
                <a:gd name="connsiteX1202" fmla="*/ 1065813 w 6891715"/>
                <a:gd name="connsiteY1202" fmla="*/ 3745698 h 6367455"/>
                <a:gd name="connsiteX1203" fmla="*/ 1071211 w 6891715"/>
                <a:gd name="connsiteY1203" fmla="*/ 3771137 h 6367455"/>
                <a:gd name="connsiteX1204" fmla="*/ 1085499 w 6891715"/>
                <a:gd name="connsiteY1204" fmla="*/ 3832191 h 6367455"/>
                <a:gd name="connsiteX1205" fmla="*/ 1076291 w 6891715"/>
                <a:gd name="connsiteY1205" fmla="*/ 3856359 h 6367455"/>
                <a:gd name="connsiteX1206" fmla="*/ 1058512 w 6891715"/>
                <a:gd name="connsiteY1206" fmla="*/ 3904057 h 6367455"/>
                <a:gd name="connsiteX1207" fmla="*/ 1054703 w 6891715"/>
                <a:gd name="connsiteY1207" fmla="*/ 3919957 h 6367455"/>
                <a:gd name="connsiteX1208" fmla="*/ 1045176 w 6891715"/>
                <a:gd name="connsiteY1208" fmla="*/ 3919957 h 6367455"/>
                <a:gd name="connsiteX1209" fmla="*/ 1047398 w 6891715"/>
                <a:gd name="connsiteY1209" fmla="*/ 3927271 h 6367455"/>
                <a:gd name="connsiteX1210" fmla="*/ 1061051 w 6891715"/>
                <a:gd name="connsiteY1210" fmla="*/ 3946032 h 6367455"/>
                <a:gd name="connsiteX1211" fmla="*/ 1047398 w 6891715"/>
                <a:gd name="connsiteY1211" fmla="*/ 3948576 h 6367455"/>
                <a:gd name="connsiteX1212" fmla="*/ 1026443 w 6891715"/>
                <a:gd name="connsiteY1212" fmla="*/ 3943170 h 6367455"/>
                <a:gd name="connsiteX1213" fmla="*/ 1005171 w 6891715"/>
                <a:gd name="connsiteY1213" fmla="*/ 3951120 h 6367455"/>
                <a:gd name="connsiteX1214" fmla="*/ 1001043 w 6891715"/>
                <a:gd name="connsiteY1214" fmla="*/ 3935220 h 6367455"/>
                <a:gd name="connsiteX1215" fmla="*/ 993433 w 6891715"/>
                <a:gd name="connsiteY1215" fmla="*/ 3940308 h 6367455"/>
                <a:gd name="connsiteX1216" fmla="*/ 987082 w 6891715"/>
                <a:gd name="connsiteY1216" fmla="*/ 3954300 h 6367455"/>
                <a:gd name="connsiteX1217" fmla="*/ 955649 w 6891715"/>
                <a:gd name="connsiteY1217" fmla="*/ 3964157 h 6367455"/>
                <a:gd name="connsiteX1218" fmla="*/ 934376 w 6891715"/>
                <a:gd name="connsiteY1218" fmla="*/ 3975923 h 6367455"/>
                <a:gd name="connsiteX1219" fmla="*/ 925169 w 6891715"/>
                <a:gd name="connsiteY1219" fmla="*/ 3988643 h 6367455"/>
                <a:gd name="connsiteX1220" fmla="*/ 913738 w 6891715"/>
                <a:gd name="connsiteY1220" fmla="*/ 3985463 h 6367455"/>
                <a:gd name="connsiteX1221" fmla="*/ 907071 w 6891715"/>
                <a:gd name="connsiteY1221" fmla="*/ 3998182 h 6367455"/>
                <a:gd name="connsiteX1222" fmla="*/ 893418 w 6891715"/>
                <a:gd name="connsiteY1222" fmla="*/ 4000726 h 6367455"/>
                <a:gd name="connsiteX1223" fmla="*/ 882940 w 6891715"/>
                <a:gd name="connsiteY1223" fmla="*/ 4010266 h 6367455"/>
                <a:gd name="connsiteX1224" fmla="*/ 873098 w 6891715"/>
                <a:gd name="connsiteY1224" fmla="*/ 4001680 h 6367455"/>
                <a:gd name="connsiteX1225" fmla="*/ 877543 w 6891715"/>
                <a:gd name="connsiteY1225" fmla="*/ 3986735 h 6367455"/>
                <a:gd name="connsiteX1226" fmla="*/ 869922 w 6891715"/>
                <a:gd name="connsiteY1226" fmla="*/ 3993095 h 6367455"/>
                <a:gd name="connsiteX1227" fmla="*/ 862620 w 6891715"/>
                <a:gd name="connsiteY1227" fmla="*/ 3992459 h 6367455"/>
                <a:gd name="connsiteX1228" fmla="*/ 859762 w 6891715"/>
                <a:gd name="connsiteY1228" fmla="*/ 4004224 h 6367455"/>
                <a:gd name="connsiteX1229" fmla="*/ 865795 w 6891715"/>
                <a:gd name="connsiteY1229" fmla="*/ 4004860 h 6367455"/>
                <a:gd name="connsiteX1230" fmla="*/ 864208 w 6891715"/>
                <a:gd name="connsiteY1230" fmla="*/ 4013446 h 6367455"/>
                <a:gd name="connsiteX1231" fmla="*/ 867382 w 6891715"/>
                <a:gd name="connsiteY1231" fmla="*/ 4022986 h 6367455"/>
                <a:gd name="connsiteX1232" fmla="*/ 849285 w 6891715"/>
                <a:gd name="connsiteY1232" fmla="*/ 4022032 h 6367455"/>
                <a:gd name="connsiteX1233" fmla="*/ 843888 w 6891715"/>
                <a:gd name="connsiteY1233" fmla="*/ 4031571 h 6367455"/>
                <a:gd name="connsiteX1234" fmla="*/ 832140 w 6891715"/>
                <a:gd name="connsiteY1234" fmla="*/ 4031889 h 6367455"/>
                <a:gd name="connsiteX1235" fmla="*/ 825155 w 6891715"/>
                <a:gd name="connsiteY1235" fmla="*/ 4042383 h 6367455"/>
                <a:gd name="connsiteX1236" fmla="*/ 813407 w 6891715"/>
                <a:gd name="connsiteY1236" fmla="*/ 4045563 h 6367455"/>
                <a:gd name="connsiteX1237" fmla="*/ 799754 w 6891715"/>
                <a:gd name="connsiteY1237" fmla="*/ 4050015 h 6367455"/>
                <a:gd name="connsiteX1238" fmla="*/ 769909 w 6891715"/>
                <a:gd name="connsiteY1238" fmla="*/ 4045881 h 6367455"/>
                <a:gd name="connsiteX1239" fmla="*/ 762607 w 6891715"/>
                <a:gd name="connsiteY1239" fmla="*/ 4042701 h 6367455"/>
                <a:gd name="connsiteX1240" fmla="*/ 756575 w 6891715"/>
                <a:gd name="connsiteY1240" fmla="*/ 4048107 h 6367455"/>
                <a:gd name="connsiteX1241" fmla="*/ 737526 w 6891715"/>
                <a:gd name="connsiteY1241" fmla="*/ 4052877 h 6367455"/>
                <a:gd name="connsiteX1242" fmla="*/ 737526 w 6891715"/>
                <a:gd name="connsiteY1242" fmla="*/ 4045245 h 6367455"/>
                <a:gd name="connsiteX1243" fmla="*/ 725779 w 6891715"/>
                <a:gd name="connsiteY1243" fmla="*/ 4042065 h 6367455"/>
                <a:gd name="connsiteX1244" fmla="*/ 735938 w 6891715"/>
                <a:gd name="connsiteY1244" fmla="*/ 4033479 h 6367455"/>
                <a:gd name="connsiteX1245" fmla="*/ 743558 w 6891715"/>
                <a:gd name="connsiteY1245" fmla="*/ 4033479 h 6367455"/>
                <a:gd name="connsiteX1246" fmla="*/ 764512 w 6891715"/>
                <a:gd name="connsiteY1246" fmla="*/ 4022986 h 6367455"/>
                <a:gd name="connsiteX1247" fmla="*/ 750860 w 6891715"/>
                <a:gd name="connsiteY1247" fmla="*/ 4020760 h 6367455"/>
                <a:gd name="connsiteX1248" fmla="*/ 758162 w 6891715"/>
                <a:gd name="connsiteY1248" fmla="*/ 4013446 h 6367455"/>
                <a:gd name="connsiteX1249" fmla="*/ 735938 w 6891715"/>
                <a:gd name="connsiteY1249" fmla="*/ 4019806 h 6367455"/>
                <a:gd name="connsiteX1250" fmla="*/ 724191 w 6891715"/>
                <a:gd name="connsiteY1250" fmla="*/ 4021396 h 6367455"/>
                <a:gd name="connsiteX1251" fmla="*/ 714667 w 6891715"/>
                <a:gd name="connsiteY1251" fmla="*/ 4031889 h 6367455"/>
                <a:gd name="connsiteX1252" fmla="*/ 704507 w 6891715"/>
                <a:gd name="connsiteY1252" fmla="*/ 4040475 h 6367455"/>
                <a:gd name="connsiteX1253" fmla="*/ 691809 w 6891715"/>
                <a:gd name="connsiteY1253" fmla="*/ 4039203 h 6367455"/>
                <a:gd name="connsiteX1254" fmla="*/ 707683 w 6891715"/>
                <a:gd name="connsiteY1254" fmla="*/ 4032843 h 6367455"/>
                <a:gd name="connsiteX1255" fmla="*/ 716889 w 6891715"/>
                <a:gd name="connsiteY1255" fmla="*/ 4012810 h 6367455"/>
                <a:gd name="connsiteX1256" fmla="*/ 739113 w 6891715"/>
                <a:gd name="connsiteY1256" fmla="*/ 4005178 h 6367455"/>
                <a:gd name="connsiteX1257" fmla="*/ 744193 w 6891715"/>
                <a:gd name="connsiteY1257" fmla="*/ 4001044 h 6367455"/>
                <a:gd name="connsiteX1258" fmla="*/ 733399 w 6891715"/>
                <a:gd name="connsiteY1258" fmla="*/ 3994685 h 6367455"/>
                <a:gd name="connsiteX1259" fmla="*/ 710540 w 6891715"/>
                <a:gd name="connsiteY1259" fmla="*/ 4005178 h 6367455"/>
                <a:gd name="connsiteX1260" fmla="*/ 703238 w 6891715"/>
                <a:gd name="connsiteY1260" fmla="*/ 4010584 h 6367455"/>
                <a:gd name="connsiteX1261" fmla="*/ 693396 w 6891715"/>
                <a:gd name="connsiteY1261" fmla="*/ 3999136 h 6367455"/>
                <a:gd name="connsiteX1262" fmla="*/ 673394 w 6891715"/>
                <a:gd name="connsiteY1262" fmla="*/ 4000408 h 6367455"/>
                <a:gd name="connsiteX1263" fmla="*/ 686093 w 6891715"/>
                <a:gd name="connsiteY1263" fmla="*/ 3986417 h 6367455"/>
                <a:gd name="connsiteX1264" fmla="*/ 703873 w 6891715"/>
                <a:gd name="connsiteY1264" fmla="*/ 3973697 h 6367455"/>
                <a:gd name="connsiteX1265" fmla="*/ 712444 w 6891715"/>
                <a:gd name="connsiteY1265" fmla="*/ 3970517 h 6367455"/>
                <a:gd name="connsiteX1266" fmla="*/ 728319 w 6891715"/>
                <a:gd name="connsiteY1266" fmla="*/ 3965111 h 6367455"/>
                <a:gd name="connsiteX1267" fmla="*/ 726097 w 6891715"/>
                <a:gd name="connsiteY1267" fmla="*/ 3960978 h 6367455"/>
                <a:gd name="connsiteX1268" fmla="*/ 713397 w 6891715"/>
                <a:gd name="connsiteY1268" fmla="*/ 3960978 h 6367455"/>
                <a:gd name="connsiteX1269" fmla="*/ 697523 w 6891715"/>
                <a:gd name="connsiteY1269" fmla="*/ 3959388 h 6367455"/>
                <a:gd name="connsiteX1270" fmla="*/ 671807 w 6891715"/>
                <a:gd name="connsiteY1270" fmla="*/ 3958116 h 6367455"/>
                <a:gd name="connsiteX1271" fmla="*/ 666727 w 6891715"/>
                <a:gd name="connsiteY1271" fmla="*/ 3950166 h 6367455"/>
                <a:gd name="connsiteX1272" fmla="*/ 671489 w 6891715"/>
                <a:gd name="connsiteY1272" fmla="*/ 3936174 h 6367455"/>
                <a:gd name="connsiteX1273" fmla="*/ 679109 w 6891715"/>
                <a:gd name="connsiteY1273" fmla="*/ 3935220 h 6367455"/>
                <a:gd name="connsiteX1274" fmla="*/ 702286 w 6891715"/>
                <a:gd name="connsiteY1274" fmla="*/ 3929496 h 6367455"/>
                <a:gd name="connsiteX1275" fmla="*/ 695936 w 6891715"/>
                <a:gd name="connsiteY1275" fmla="*/ 3944442 h 6367455"/>
                <a:gd name="connsiteX1276" fmla="*/ 708635 w 6891715"/>
                <a:gd name="connsiteY1276" fmla="*/ 3933630 h 6367455"/>
                <a:gd name="connsiteX1277" fmla="*/ 714032 w 6891715"/>
                <a:gd name="connsiteY1277" fmla="*/ 3941898 h 6367455"/>
                <a:gd name="connsiteX1278" fmla="*/ 723556 w 6891715"/>
                <a:gd name="connsiteY1278" fmla="*/ 3945078 h 6367455"/>
                <a:gd name="connsiteX1279" fmla="*/ 744828 w 6891715"/>
                <a:gd name="connsiteY1279" fmla="*/ 3944124 h 6367455"/>
                <a:gd name="connsiteX1280" fmla="*/ 729906 w 6891715"/>
                <a:gd name="connsiteY1280" fmla="*/ 3937764 h 6367455"/>
                <a:gd name="connsiteX1281" fmla="*/ 721335 w 6891715"/>
                <a:gd name="connsiteY1281" fmla="*/ 3924091 h 6367455"/>
                <a:gd name="connsiteX1282" fmla="*/ 735938 w 6891715"/>
                <a:gd name="connsiteY1282" fmla="*/ 3917413 h 6367455"/>
                <a:gd name="connsiteX1283" fmla="*/ 738161 w 6891715"/>
                <a:gd name="connsiteY1283" fmla="*/ 3899605 h 6367455"/>
                <a:gd name="connsiteX1284" fmla="*/ 748638 w 6891715"/>
                <a:gd name="connsiteY1284" fmla="*/ 3896425 h 6367455"/>
                <a:gd name="connsiteX1285" fmla="*/ 772766 w 6891715"/>
                <a:gd name="connsiteY1285" fmla="*/ 3895153 h 6367455"/>
                <a:gd name="connsiteX1286" fmla="*/ 801341 w 6891715"/>
                <a:gd name="connsiteY1286" fmla="*/ 3884024 h 6367455"/>
                <a:gd name="connsiteX1287" fmla="*/ 818487 w 6891715"/>
                <a:gd name="connsiteY1287" fmla="*/ 3880844 h 6367455"/>
                <a:gd name="connsiteX1288" fmla="*/ 842936 w 6891715"/>
                <a:gd name="connsiteY1288" fmla="*/ 3884978 h 6367455"/>
                <a:gd name="connsiteX1289" fmla="*/ 838491 w 6891715"/>
                <a:gd name="connsiteY1289" fmla="*/ 3879890 h 6367455"/>
                <a:gd name="connsiteX1290" fmla="*/ 818487 w 6891715"/>
                <a:gd name="connsiteY1290" fmla="*/ 3875756 h 6367455"/>
                <a:gd name="connsiteX1291" fmla="*/ 806739 w 6891715"/>
                <a:gd name="connsiteY1291" fmla="*/ 3872576 h 6367455"/>
                <a:gd name="connsiteX1292" fmla="*/ 809597 w 6891715"/>
                <a:gd name="connsiteY1292" fmla="*/ 3861128 h 6367455"/>
                <a:gd name="connsiteX1293" fmla="*/ 815947 w 6891715"/>
                <a:gd name="connsiteY1293" fmla="*/ 3846183 h 6367455"/>
                <a:gd name="connsiteX1294" fmla="*/ 805469 w 6891715"/>
                <a:gd name="connsiteY1294" fmla="*/ 3851589 h 6367455"/>
                <a:gd name="connsiteX1295" fmla="*/ 790863 w 6891715"/>
                <a:gd name="connsiteY1295" fmla="*/ 3871622 h 6367455"/>
                <a:gd name="connsiteX1296" fmla="*/ 780068 w 6891715"/>
                <a:gd name="connsiteY1296" fmla="*/ 3876074 h 6367455"/>
                <a:gd name="connsiteX1297" fmla="*/ 761019 w 6891715"/>
                <a:gd name="connsiteY1297" fmla="*/ 3880526 h 6367455"/>
                <a:gd name="connsiteX1298" fmla="*/ 753717 w 6891715"/>
                <a:gd name="connsiteY1298" fmla="*/ 3881798 h 6367455"/>
                <a:gd name="connsiteX1299" fmla="*/ 755940 w 6891715"/>
                <a:gd name="connsiteY1299" fmla="*/ 3886568 h 6367455"/>
                <a:gd name="connsiteX1300" fmla="*/ 738161 w 6891715"/>
                <a:gd name="connsiteY1300" fmla="*/ 3886886 h 6367455"/>
                <a:gd name="connsiteX1301" fmla="*/ 719112 w 6891715"/>
                <a:gd name="connsiteY1301" fmla="*/ 3895471 h 6367455"/>
                <a:gd name="connsiteX1302" fmla="*/ 715937 w 6891715"/>
                <a:gd name="connsiteY1302" fmla="*/ 3888476 h 6367455"/>
                <a:gd name="connsiteX1303" fmla="*/ 752765 w 6891715"/>
                <a:gd name="connsiteY1303" fmla="*/ 3870032 h 6367455"/>
                <a:gd name="connsiteX1304" fmla="*/ 760702 w 6891715"/>
                <a:gd name="connsiteY1304" fmla="*/ 3848727 h 6367455"/>
                <a:gd name="connsiteX1305" fmla="*/ 776576 w 6891715"/>
                <a:gd name="connsiteY1305" fmla="*/ 3837915 h 6367455"/>
                <a:gd name="connsiteX1306" fmla="*/ 774672 w 6891715"/>
                <a:gd name="connsiteY1306" fmla="*/ 3832827 h 6367455"/>
                <a:gd name="connsiteX1307" fmla="*/ 762925 w 6891715"/>
                <a:gd name="connsiteY1307" fmla="*/ 3833781 h 6367455"/>
                <a:gd name="connsiteX1308" fmla="*/ 774037 w 6891715"/>
                <a:gd name="connsiteY1308" fmla="*/ 3807706 h 6367455"/>
                <a:gd name="connsiteX1309" fmla="*/ 792133 w 6891715"/>
                <a:gd name="connsiteY1309" fmla="*/ 3795622 h 6367455"/>
                <a:gd name="connsiteX1310" fmla="*/ 816582 w 6891715"/>
                <a:gd name="connsiteY1310" fmla="*/ 3799756 h 6367455"/>
                <a:gd name="connsiteX1311" fmla="*/ 808962 w 6891715"/>
                <a:gd name="connsiteY1311" fmla="*/ 3783857 h 6367455"/>
                <a:gd name="connsiteX1312" fmla="*/ 810867 w 6891715"/>
                <a:gd name="connsiteY1312" fmla="*/ 3772091 h 6367455"/>
                <a:gd name="connsiteX1313" fmla="*/ 796261 w 6891715"/>
                <a:gd name="connsiteY1313" fmla="*/ 3781949 h 6367455"/>
                <a:gd name="connsiteX1314" fmla="*/ 754035 w 6891715"/>
                <a:gd name="connsiteY1314" fmla="*/ 3782585 h 6367455"/>
                <a:gd name="connsiteX1315" fmla="*/ 746733 w 6891715"/>
                <a:gd name="connsiteY1315" fmla="*/ 3776225 h 6367455"/>
                <a:gd name="connsiteX1316" fmla="*/ 746098 w 6891715"/>
                <a:gd name="connsiteY1316" fmla="*/ 3760007 h 6367455"/>
                <a:gd name="connsiteX1317" fmla="*/ 733716 w 6891715"/>
                <a:gd name="connsiteY1317" fmla="*/ 3772727 h 6367455"/>
                <a:gd name="connsiteX1318" fmla="*/ 725462 w 6891715"/>
                <a:gd name="connsiteY1318" fmla="*/ 3773363 h 6367455"/>
                <a:gd name="connsiteX1319" fmla="*/ 722922 w 6891715"/>
                <a:gd name="connsiteY1319" fmla="*/ 3762551 h 6367455"/>
                <a:gd name="connsiteX1320" fmla="*/ 708317 w 6891715"/>
                <a:gd name="connsiteY1320" fmla="*/ 3761597 h 6367455"/>
                <a:gd name="connsiteX1321" fmla="*/ 703873 w 6891715"/>
                <a:gd name="connsiteY1321" fmla="*/ 3755238 h 6367455"/>
                <a:gd name="connsiteX1322" fmla="*/ 689903 w 6891715"/>
                <a:gd name="connsiteY1322" fmla="*/ 3743790 h 6367455"/>
                <a:gd name="connsiteX1323" fmla="*/ 702603 w 6891715"/>
                <a:gd name="connsiteY1323" fmla="*/ 3727890 h 6367455"/>
                <a:gd name="connsiteX1324" fmla="*/ 717207 w 6891715"/>
                <a:gd name="connsiteY1324" fmla="*/ 3722484 h 6367455"/>
                <a:gd name="connsiteX1325" fmla="*/ 723556 w 6891715"/>
                <a:gd name="connsiteY1325" fmla="*/ 3704359 h 6367455"/>
                <a:gd name="connsiteX1326" fmla="*/ 752130 w 6891715"/>
                <a:gd name="connsiteY1326" fmla="*/ 3696727 h 6367455"/>
                <a:gd name="connsiteX1327" fmla="*/ 745463 w 6891715"/>
                <a:gd name="connsiteY1327" fmla="*/ 3691639 h 6367455"/>
                <a:gd name="connsiteX1328" fmla="*/ 744511 w 6891715"/>
                <a:gd name="connsiteY1328" fmla="*/ 3682100 h 6367455"/>
                <a:gd name="connsiteX1329" fmla="*/ 727366 w 6891715"/>
                <a:gd name="connsiteY1329" fmla="*/ 3684326 h 6367455"/>
                <a:gd name="connsiteX1330" fmla="*/ 719429 w 6891715"/>
                <a:gd name="connsiteY1330" fmla="*/ 3690685 h 6367455"/>
                <a:gd name="connsiteX1331" fmla="*/ 711492 w 6891715"/>
                <a:gd name="connsiteY1331" fmla="*/ 3679238 h 6367455"/>
                <a:gd name="connsiteX1332" fmla="*/ 713137 w 6891715"/>
                <a:gd name="connsiteY1332" fmla="*/ 3667467 h 6367455"/>
                <a:gd name="connsiteX1333" fmla="*/ 709077 w 6891715"/>
                <a:gd name="connsiteY1333" fmla="*/ 3678226 h 6367455"/>
                <a:gd name="connsiteX1334" fmla="*/ 687363 w 6891715"/>
                <a:gd name="connsiteY1334" fmla="*/ 3666796 h 6367455"/>
                <a:gd name="connsiteX1335" fmla="*/ 708146 w 6891715"/>
                <a:gd name="connsiteY1335" fmla="*/ 3662351 h 6367455"/>
                <a:gd name="connsiteX1336" fmla="*/ 713618 w 6891715"/>
                <a:gd name="connsiteY1336" fmla="*/ 3664031 h 6367455"/>
                <a:gd name="connsiteX1337" fmla="*/ 713715 w 6891715"/>
                <a:gd name="connsiteY1337" fmla="*/ 3663338 h 6367455"/>
                <a:gd name="connsiteX1338" fmla="*/ 731811 w 6891715"/>
                <a:gd name="connsiteY1338" fmla="*/ 3667790 h 6367455"/>
                <a:gd name="connsiteX1339" fmla="*/ 728637 w 6891715"/>
                <a:gd name="connsiteY1339" fmla="*/ 3656978 h 6367455"/>
                <a:gd name="connsiteX1340" fmla="*/ 717842 w 6891715"/>
                <a:gd name="connsiteY1340" fmla="*/ 3653798 h 6367455"/>
                <a:gd name="connsiteX1341" fmla="*/ 713397 w 6891715"/>
                <a:gd name="connsiteY1341" fmla="*/ 3637263 h 6367455"/>
                <a:gd name="connsiteX1342" fmla="*/ 731493 w 6891715"/>
                <a:gd name="connsiteY1342" fmla="*/ 3629313 h 6367455"/>
                <a:gd name="connsiteX1343" fmla="*/ 734351 w 6891715"/>
                <a:gd name="connsiteY1343" fmla="*/ 3608644 h 6367455"/>
                <a:gd name="connsiteX1344" fmla="*/ 756575 w 6891715"/>
                <a:gd name="connsiteY1344" fmla="*/ 3612460 h 6367455"/>
                <a:gd name="connsiteX1345" fmla="*/ 769274 w 6891715"/>
                <a:gd name="connsiteY1345" fmla="*/ 3610234 h 6367455"/>
                <a:gd name="connsiteX1346" fmla="*/ 781974 w 6891715"/>
                <a:gd name="connsiteY1346" fmla="*/ 3619456 h 6367455"/>
                <a:gd name="connsiteX1347" fmla="*/ 783244 w 6891715"/>
                <a:gd name="connsiteY1347" fmla="*/ 3628995 h 6367455"/>
                <a:gd name="connsiteX1348" fmla="*/ 797214 w 6891715"/>
                <a:gd name="connsiteY1348" fmla="*/ 3634401 h 6367455"/>
                <a:gd name="connsiteX1349" fmla="*/ 792451 w 6891715"/>
                <a:gd name="connsiteY1349" fmla="*/ 3621681 h 6367455"/>
                <a:gd name="connsiteX1350" fmla="*/ 805469 w 6891715"/>
                <a:gd name="connsiteY1350" fmla="*/ 3610870 h 6367455"/>
                <a:gd name="connsiteX1351" fmla="*/ 823250 w 6891715"/>
                <a:gd name="connsiteY1351" fmla="*/ 3618184 h 6367455"/>
                <a:gd name="connsiteX1352" fmla="*/ 839443 w 6891715"/>
                <a:gd name="connsiteY1352" fmla="*/ 3627723 h 6367455"/>
                <a:gd name="connsiteX1353" fmla="*/ 845792 w 6891715"/>
                <a:gd name="connsiteY1353" fmla="*/ 3628359 h 6367455"/>
                <a:gd name="connsiteX1354" fmla="*/ 846428 w 6891715"/>
                <a:gd name="connsiteY1354" fmla="*/ 3609598 h 6367455"/>
                <a:gd name="connsiteX1355" fmla="*/ 837855 w 6891715"/>
                <a:gd name="connsiteY1355" fmla="*/ 3592426 h 6367455"/>
                <a:gd name="connsiteX1356" fmla="*/ 850555 w 6891715"/>
                <a:gd name="connsiteY1356" fmla="*/ 3578753 h 6367455"/>
                <a:gd name="connsiteX1357" fmla="*/ 867382 w 6891715"/>
                <a:gd name="connsiteY1357" fmla="*/ 3578753 h 6367455"/>
                <a:gd name="connsiteX1358" fmla="*/ 877860 w 6891715"/>
                <a:gd name="connsiteY1358" fmla="*/ 3557447 h 6367455"/>
                <a:gd name="connsiteX1359" fmla="*/ 861985 w 6891715"/>
                <a:gd name="connsiteY1359" fmla="*/ 3554267 h 6367455"/>
                <a:gd name="connsiteX1360" fmla="*/ 841666 w 6891715"/>
                <a:gd name="connsiteY1360" fmla="*/ 3559991 h 6367455"/>
                <a:gd name="connsiteX1361" fmla="*/ 823567 w 6891715"/>
                <a:gd name="connsiteY1361" fmla="*/ 3549180 h 6367455"/>
                <a:gd name="connsiteX1362" fmla="*/ 830235 w 6891715"/>
                <a:gd name="connsiteY1362" fmla="*/ 3539004 h 6367455"/>
                <a:gd name="connsiteX1363" fmla="*/ 840396 w 6891715"/>
                <a:gd name="connsiteY1363" fmla="*/ 3528192 h 6367455"/>
                <a:gd name="connsiteX1364" fmla="*/ 862620 w 6891715"/>
                <a:gd name="connsiteY1364" fmla="*/ 3519606 h 6367455"/>
                <a:gd name="connsiteX1365" fmla="*/ 858492 w 6891715"/>
                <a:gd name="connsiteY1365" fmla="*/ 3510067 h 6367455"/>
                <a:gd name="connsiteX1366" fmla="*/ 855318 w 6891715"/>
                <a:gd name="connsiteY1366" fmla="*/ 3497665 h 6367455"/>
                <a:gd name="connsiteX1367" fmla="*/ 870875 w 6891715"/>
                <a:gd name="connsiteY1367" fmla="*/ 3480494 h 6367455"/>
                <a:gd name="connsiteX1368" fmla="*/ 886750 w 6891715"/>
                <a:gd name="connsiteY1368" fmla="*/ 3474770 h 6367455"/>
                <a:gd name="connsiteX1369" fmla="*/ 892783 w 6891715"/>
                <a:gd name="connsiteY1369" fmla="*/ 3461096 h 6367455"/>
                <a:gd name="connsiteX1370" fmla="*/ 911833 w 6891715"/>
                <a:gd name="connsiteY1370" fmla="*/ 3464276 h 6367455"/>
                <a:gd name="connsiteX1371" fmla="*/ 908658 w 6891715"/>
                <a:gd name="connsiteY1371" fmla="*/ 3456962 h 6367455"/>
                <a:gd name="connsiteX1372" fmla="*/ 924533 w 6891715"/>
                <a:gd name="connsiteY1372" fmla="*/ 3451556 h 6367455"/>
                <a:gd name="connsiteX1373" fmla="*/ 941679 w 6891715"/>
                <a:gd name="connsiteY1373" fmla="*/ 3470318 h 6367455"/>
                <a:gd name="connsiteX1374" fmla="*/ 931201 w 6891715"/>
                <a:gd name="connsiteY1374" fmla="*/ 3495757 h 6367455"/>
                <a:gd name="connsiteX1375" fmla="*/ 943901 w 6891715"/>
                <a:gd name="connsiteY1375" fmla="*/ 3496393 h 6367455"/>
                <a:gd name="connsiteX1376" fmla="*/ 952157 w 6891715"/>
                <a:gd name="connsiteY1376" fmla="*/ 3479858 h 6367455"/>
                <a:gd name="connsiteX1377" fmla="*/ 948029 w 6891715"/>
                <a:gd name="connsiteY1377" fmla="*/ 3453464 h 6367455"/>
                <a:gd name="connsiteX1378" fmla="*/ 961364 w 6891715"/>
                <a:gd name="connsiteY1378" fmla="*/ 3453464 h 6367455"/>
                <a:gd name="connsiteX1379" fmla="*/ 3068524 w 6891715"/>
                <a:gd name="connsiteY1379" fmla="*/ 3432164 h 6367455"/>
                <a:gd name="connsiteX1380" fmla="*/ 3099111 w 6891715"/>
                <a:gd name="connsiteY1380" fmla="*/ 3458846 h 6367455"/>
                <a:gd name="connsiteX1381" fmla="*/ 3103526 w 6891715"/>
                <a:gd name="connsiteY1381" fmla="*/ 3464378 h 6367455"/>
                <a:gd name="connsiteX1382" fmla="*/ 3097535 w 6891715"/>
                <a:gd name="connsiteY1382" fmla="*/ 3484552 h 6367455"/>
                <a:gd name="connsiteX1383" fmla="*/ 3057488 w 6891715"/>
                <a:gd name="connsiteY1383" fmla="*/ 3462425 h 6367455"/>
                <a:gd name="connsiteX1384" fmla="*/ 3059065 w 6891715"/>
                <a:gd name="connsiteY1384" fmla="*/ 3441926 h 6367455"/>
                <a:gd name="connsiteX1385" fmla="*/ 2463763 w 6891715"/>
                <a:gd name="connsiteY1385" fmla="*/ 3408351 h 6367455"/>
                <a:gd name="connsiteX1386" fmla="*/ 2474876 w 6891715"/>
                <a:gd name="connsiteY1386" fmla="*/ 3421051 h 6367455"/>
                <a:gd name="connsiteX1387" fmla="*/ 2466303 w 6891715"/>
                <a:gd name="connsiteY1387" fmla="*/ 3420165 h 6367455"/>
                <a:gd name="connsiteX1388" fmla="*/ 2454238 w 6891715"/>
                <a:gd name="connsiteY1388" fmla="*/ 3410123 h 6367455"/>
                <a:gd name="connsiteX1389" fmla="*/ 2674737 w 6891715"/>
                <a:gd name="connsiteY1389" fmla="*/ 3390889 h 6367455"/>
                <a:gd name="connsiteX1390" fmla="*/ 2681250 w 6891715"/>
                <a:gd name="connsiteY1390" fmla="*/ 3409169 h 6367455"/>
                <a:gd name="connsiteX1391" fmla="*/ 2674086 w 6891715"/>
                <a:gd name="connsiteY1391" fmla="*/ 3422639 h 6367455"/>
                <a:gd name="connsiteX1392" fmla="*/ 2668550 w 6891715"/>
                <a:gd name="connsiteY1392" fmla="*/ 3409169 h 6367455"/>
                <a:gd name="connsiteX1393" fmla="*/ 2669201 w 6891715"/>
                <a:gd name="connsiteY1393" fmla="*/ 3392172 h 6367455"/>
                <a:gd name="connsiteX1394" fmla="*/ 2629274 w 6891715"/>
                <a:gd name="connsiteY1394" fmla="*/ 3381364 h 6367455"/>
                <a:gd name="connsiteX1395" fmla="*/ 2653567 w 6891715"/>
                <a:gd name="connsiteY1395" fmla="*/ 3390766 h 6367455"/>
                <a:gd name="connsiteX1396" fmla="*/ 2656722 w 6891715"/>
                <a:gd name="connsiteY1396" fmla="*/ 3399854 h 6367455"/>
                <a:gd name="connsiteX1397" fmla="*/ 2660193 w 6891715"/>
                <a:gd name="connsiteY1397" fmla="*/ 3406122 h 6367455"/>
                <a:gd name="connsiteX1398" fmla="*/ 2664610 w 6891715"/>
                <a:gd name="connsiteY1398" fmla="*/ 3411449 h 6367455"/>
                <a:gd name="connsiteX1399" fmla="*/ 2668711 w 6891715"/>
                <a:gd name="connsiteY1399" fmla="*/ 3422732 h 6367455"/>
                <a:gd name="connsiteX1400" fmla="*/ 2689849 w 6891715"/>
                <a:gd name="connsiteY1400" fmla="*/ 3430880 h 6367455"/>
                <a:gd name="connsiteX1401" fmla="*/ 2693951 w 6891715"/>
                <a:gd name="connsiteY1401" fmla="*/ 3446236 h 6367455"/>
                <a:gd name="connsiteX1402" fmla="*/ 2687956 w 6891715"/>
                <a:gd name="connsiteY1402" fmla="*/ 3460025 h 6367455"/>
                <a:gd name="connsiteX1403" fmla="*/ 2677545 w 6891715"/>
                <a:gd name="connsiteY1403" fmla="*/ 3468173 h 6367455"/>
                <a:gd name="connsiteX1404" fmla="*/ 2660508 w 6891715"/>
                <a:gd name="connsiteY1404" fmla="*/ 3478202 h 6367455"/>
                <a:gd name="connsiteX1405" fmla="*/ 2640001 w 6891715"/>
                <a:gd name="connsiteY1405" fmla="*/ 3476008 h 6367455"/>
                <a:gd name="connsiteX1406" fmla="*/ 2627065 w 6891715"/>
                <a:gd name="connsiteY1406" fmla="*/ 3461592 h 6367455"/>
                <a:gd name="connsiteX1407" fmla="*/ 2634322 w 6891715"/>
                <a:gd name="connsiteY1407" fmla="*/ 3455324 h 6367455"/>
                <a:gd name="connsiteX1408" fmla="*/ 2622648 w 6891715"/>
                <a:gd name="connsiteY1408" fmla="*/ 3453131 h 6367455"/>
                <a:gd name="connsiteX1409" fmla="*/ 2620440 w 6891715"/>
                <a:gd name="connsiteY1409" fmla="*/ 3436834 h 6367455"/>
                <a:gd name="connsiteX1410" fmla="*/ 2603718 w 6891715"/>
                <a:gd name="connsiteY1410" fmla="*/ 3425239 h 6367455"/>
                <a:gd name="connsiteX1411" fmla="*/ 2593938 w 6891715"/>
                <a:gd name="connsiteY1411" fmla="*/ 3412076 h 6367455"/>
                <a:gd name="connsiteX1412" fmla="*/ 2595831 w 6891715"/>
                <a:gd name="connsiteY1412" fmla="*/ 3394213 h 6367455"/>
                <a:gd name="connsiteX1413" fmla="*/ 2608766 w 6891715"/>
                <a:gd name="connsiteY1413" fmla="*/ 3400481 h 6367455"/>
                <a:gd name="connsiteX1414" fmla="*/ 2620124 w 6891715"/>
                <a:gd name="connsiteY1414" fmla="*/ 3397033 h 6367455"/>
                <a:gd name="connsiteX1415" fmla="*/ 1157482 w 6891715"/>
                <a:gd name="connsiteY1415" fmla="*/ 3378189 h 6367455"/>
                <a:gd name="connsiteX1416" fmla="*/ 1165647 w 6891715"/>
                <a:gd name="connsiteY1416" fmla="*/ 3378189 h 6367455"/>
                <a:gd name="connsiteX1417" fmla="*/ 1168671 w 6891715"/>
                <a:gd name="connsiteY1417" fmla="*/ 3387857 h 6367455"/>
                <a:gd name="connsiteX1418" fmla="*/ 1174719 w 6891715"/>
                <a:gd name="connsiteY1418" fmla="*/ 3404938 h 6367455"/>
                <a:gd name="connsiteX1419" fmla="*/ 1171090 w 6891715"/>
                <a:gd name="connsiteY1419" fmla="*/ 3417829 h 6367455"/>
                <a:gd name="connsiteX1420" fmla="*/ 1165949 w 6891715"/>
                <a:gd name="connsiteY1420" fmla="*/ 3421052 h 6367455"/>
                <a:gd name="connsiteX1421" fmla="*/ 1153854 w 6891715"/>
                <a:gd name="connsiteY1421" fmla="*/ 3413639 h 6367455"/>
                <a:gd name="connsiteX1422" fmla="*/ 1149318 w 6891715"/>
                <a:gd name="connsiteY1422" fmla="*/ 3400748 h 6367455"/>
                <a:gd name="connsiteX1423" fmla="*/ 1151435 w 6891715"/>
                <a:gd name="connsiteY1423" fmla="*/ 3387857 h 6367455"/>
                <a:gd name="connsiteX1424" fmla="*/ 1072072 w 6891715"/>
                <a:gd name="connsiteY1424" fmla="*/ 3340094 h 6367455"/>
                <a:gd name="connsiteX1425" fmla="*/ 1080383 w 6891715"/>
                <a:gd name="connsiteY1425" fmla="*/ 3351711 h 6367455"/>
                <a:gd name="connsiteX1426" fmla="*/ 1080383 w 6891715"/>
                <a:gd name="connsiteY1426" fmla="*/ 3364272 h 6367455"/>
                <a:gd name="connsiteX1427" fmla="*/ 1085817 w 6891715"/>
                <a:gd name="connsiteY1427" fmla="*/ 3378398 h 6367455"/>
                <a:gd name="connsiteX1428" fmla="*/ 1073351 w 6891715"/>
                <a:gd name="connsiteY1428" fmla="*/ 3387819 h 6367455"/>
                <a:gd name="connsiteX1429" fmla="*/ 1067917 w 6891715"/>
                <a:gd name="connsiteY1429" fmla="*/ 3397239 h 6367455"/>
                <a:gd name="connsiteX1430" fmla="*/ 1057373 w 6891715"/>
                <a:gd name="connsiteY1430" fmla="*/ 3394727 h 6367455"/>
                <a:gd name="connsiteX1431" fmla="*/ 1055132 w 6891715"/>
                <a:gd name="connsiteY1431" fmla="*/ 3384992 h 6367455"/>
                <a:gd name="connsiteX1432" fmla="*/ 1061206 w 6891715"/>
                <a:gd name="connsiteY1432" fmla="*/ 3368354 h 6367455"/>
                <a:gd name="connsiteX1433" fmla="*/ 1051616 w 6891715"/>
                <a:gd name="connsiteY1433" fmla="*/ 3368354 h 6367455"/>
                <a:gd name="connsiteX1434" fmla="*/ 1043305 w 6891715"/>
                <a:gd name="connsiteY1434" fmla="*/ 3377770 h 6367455"/>
                <a:gd name="connsiteX1435" fmla="*/ 1039151 w 6891715"/>
                <a:gd name="connsiteY1435" fmla="*/ 3384050 h 6367455"/>
                <a:gd name="connsiteX1436" fmla="*/ 1038191 w 6891715"/>
                <a:gd name="connsiteY1436" fmla="*/ 3371807 h 6367455"/>
                <a:gd name="connsiteX1437" fmla="*/ 1047461 w 6891715"/>
                <a:gd name="connsiteY1437" fmla="*/ 3350769 h 6367455"/>
                <a:gd name="connsiteX1438" fmla="*/ 1055772 w 6891715"/>
                <a:gd name="connsiteY1438" fmla="*/ 3356735 h 6367455"/>
                <a:gd name="connsiteX1439" fmla="*/ 1062484 w 6891715"/>
                <a:gd name="connsiteY1439" fmla="*/ 3348571 h 6367455"/>
                <a:gd name="connsiteX1440" fmla="*/ 2665169 w 6891715"/>
                <a:gd name="connsiteY1440" fmla="*/ 3319452 h 6367455"/>
                <a:gd name="connsiteX1441" fmla="*/ 2676488 w 6891715"/>
                <a:gd name="connsiteY1441" fmla="*/ 3339638 h 6367455"/>
                <a:gd name="connsiteX1442" fmla="*/ 2670990 w 6891715"/>
                <a:gd name="connsiteY1442" fmla="*/ 3354377 h 6367455"/>
                <a:gd name="connsiteX1443" fmla="*/ 2659025 w 6891715"/>
                <a:gd name="connsiteY1443" fmla="*/ 3347008 h 6367455"/>
                <a:gd name="connsiteX1444" fmla="*/ 2670990 w 6891715"/>
                <a:gd name="connsiteY1444" fmla="*/ 3338356 h 6367455"/>
                <a:gd name="connsiteX1445" fmla="*/ 1084228 w 6891715"/>
                <a:gd name="connsiteY1445" fmla="*/ 3309929 h 6367455"/>
                <a:gd name="connsiteX1446" fmla="*/ 1082061 w 6891715"/>
                <a:gd name="connsiteY1446" fmla="*/ 3317834 h 6367455"/>
                <a:gd name="connsiteX1447" fmla="*/ 1071529 w 6891715"/>
                <a:gd name="connsiteY1447" fmla="*/ 3324217 h 6367455"/>
                <a:gd name="connsiteX1448" fmla="*/ 1074936 w 6891715"/>
                <a:gd name="connsiteY1448" fmla="*/ 3316010 h 6367455"/>
                <a:gd name="connsiteX1449" fmla="*/ 1113472 w 6891715"/>
                <a:gd name="connsiteY1449" fmla="*/ 3303579 h 6367455"/>
                <a:gd name="connsiteX1450" fmla="*/ 1114392 w 6891715"/>
                <a:gd name="connsiteY1450" fmla="*/ 3311286 h 6367455"/>
                <a:gd name="connsiteX1451" fmla="*/ 1103653 w 6891715"/>
                <a:gd name="connsiteY1451" fmla="*/ 3330557 h 6367455"/>
                <a:gd name="connsiteX1452" fmla="*/ 1101505 w 6891715"/>
                <a:gd name="connsiteY1452" fmla="*/ 3345010 h 6367455"/>
                <a:gd name="connsiteX1453" fmla="*/ 1089538 w 6891715"/>
                <a:gd name="connsiteY1453" fmla="*/ 3359143 h 6367455"/>
                <a:gd name="connsiteX1454" fmla="*/ 1082481 w 6891715"/>
                <a:gd name="connsiteY1454" fmla="*/ 3355288 h 6367455"/>
                <a:gd name="connsiteX1455" fmla="*/ 1083095 w 6891715"/>
                <a:gd name="connsiteY1455" fmla="*/ 3352398 h 6367455"/>
                <a:gd name="connsiteX1456" fmla="*/ 1077879 w 6891715"/>
                <a:gd name="connsiteY1456" fmla="*/ 3344048 h 6367455"/>
                <a:gd name="connsiteX1457" fmla="*/ 1094448 w 6891715"/>
                <a:gd name="connsiteY1457" fmla="*/ 3331521 h 6367455"/>
                <a:gd name="connsiteX1458" fmla="*/ 1089232 w 6891715"/>
                <a:gd name="connsiteY1458" fmla="*/ 3330557 h 6367455"/>
                <a:gd name="connsiteX1459" fmla="*/ 1102425 w 6891715"/>
                <a:gd name="connsiteY1459" fmla="*/ 3314499 h 6367455"/>
                <a:gd name="connsiteX1460" fmla="*/ 2832915 w 6891715"/>
                <a:gd name="connsiteY1460" fmla="*/ 3290876 h 6367455"/>
                <a:gd name="connsiteX1461" fmla="*/ 2848659 w 6891715"/>
                <a:gd name="connsiteY1461" fmla="*/ 3298814 h 6367455"/>
                <a:gd name="connsiteX1462" fmla="*/ 2852437 w 6891715"/>
                <a:gd name="connsiteY1462" fmla="*/ 3323262 h 6367455"/>
                <a:gd name="connsiteX1463" fmla="*/ 2858735 w 6891715"/>
                <a:gd name="connsiteY1463" fmla="*/ 3340090 h 6367455"/>
                <a:gd name="connsiteX1464" fmla="*/ 2859050 w 6891715"/>
                <a:gd name="connsiteY1464" fmla="*/ 3355965 h 6367455"/>
                <a:gd name="connsiteX1465" fmla="*/ 2825673 w 6891715"/>
                <a:gd name="connsiteY1465" fmla="*/ 3386761 h 6367455"/>
                <a:gd name="connsiteX1466" fmla="*/ 2826618 w 6891715"/>
                <a:gd name="connsiteY1466" fmla="*/ 3404859 h 6367455"/>
                <a:gd name="connsiteX1467" fmla="*/ 2846770 w 6891715"/>
                <a:gd name="connsiteY1467" fmla="*/ 3426766 h 6367455"/>
                <a:gd name="connsiteX1468" fmla="*/ 2831341 w 6891715"/>
                <a:gd name="connsiteY1468" fmla="*/ 3449944 h 6367455"/>
                <a:gd name="connsiteX1469" fmla="*/ 2814337 w 6891715"/>
                <a:gd name="connsiteY1469" fmla="*/ 3447721 h 6367455"/>
                <a:gd name="connsiteX1470" fmla="*/ 2814652 w 6891715"/>
                <a:gd name="connsiteY1470" fmla="*/ 3457564 h 6367455"/>
                <a:gd name="connsiteX1471" fmla="*/ 2807095 w 6891715"/>
                <a:gd name="connsiteY1471" fmla="*/ 3449944 h 6367455"/>
                <a:gd name="connsiteX1472" fmla="*/ 2805206 w 6891715"/>
                <a:gd name="connsiteY1472" fmla="*/ 3460739 h 6367455"/>
                <a:gd name="connsiteX1473" fmla="*/ 2820005 w 6891715"/>
                <a:gd name="connsiteY1473" fmla="*/ 3480741 h 6367455"/>
                <a:gd name="connsiteX1474" fmla="*/ 2804261 w 6891715"/>
                <a:gd name="connsiteY1474" fmla="*/ 3482964 h 6367455"/>
                <a:gd name="connsiteX1475" fmla="*/ 2793871 w 6891715"/>
                <a:gd name="connsiteY1475" fmla="*/ 3473439 h 6367455"/>
                <a:gd name="connsiteX1476" fmla="*/ 2782220 w 6891715"/>
                <a:gd name="connsiteY1476" fmla="*/ 3471534 h 6367455"/>
                <a:gd name="connsiteX1477" fmla="*/ 2775923 w 6891715"/>
                <a:gd name="connsiteY1477" fmla="*/ 3459786 h 6367455"/>
                <a:gd name="connsiteX1478" fmla="*/ 2790722 w 6891715"/>
                <a:gd name="connsiteY1478" fmla="*/ 3456611 h 6367455"/>
                <a:gd name="connsiteX1479" fmla="*/ 2777497 w 6891715"/>
                <a:gd name="connsiteY1479" fmla="*/ 3440736 h 6367455"/>
                <a:gd name="connsiteX1480" fmla="*/ 2776237 w 6891715"/>
                <a:gd name="connsiteY1480" fmla="*/ 3442641 h 6367455"/>
                <a:gd name="connsiteX1481" fmla="*/ 2772774 w 6891715"/>
                <a:gd name="connsiteY1481" fmla="*/ 3445816 h 6367455"/>
                <a:gd name="connsiteX1482" fmla="*/ 2770570 w 6891715"/>
                <a:gd name="connsiteY1482" fmla="*/ 3447086 h 6367455"/>
                <a:gd name="connsiteX1483" fmla="*/ 2768366 w 6891715"/>
                <a:gd name="connsiteY1483" fmla="*/ 3448674 h 6367455"/>
                <a:gd name="connsiteX1484" fmla="*/ 2766791 w 6891715"/>
                <a:gd name="connsiteY1484" fmla="*/ 3449309 h 6367455"/>
                <a:gd name="connsiteX1485" fmla="*/ 2766161 w 6891715"/>
                <a:gd name="connsiteY1485" fmla="*/ 3449626 h 6367455"/>
                <a:gd name="connsiteX1486" fmla="*/ 2765217 w 6891715"/>
                <a:gd name="connsiteY1486" fmla="*/ 3449626 h 6367455"/>
                <a:gd name="connsiteX1487" fmla="*/ 2761438 w 6891715"/>
                <a:gd name="connsiteY1487" fmla="*/ 3447721 h 6367455"/>
                <a:gd name="connsiteX1488" fmla="*/ 2756400 w 6891715"/>
                <a:gd name="connsiteY1488" fmla="*/ 3445499 h 6367455"/>
                <a:gd name="connsiteX1489" fmla="*/ 2750733 w 6891715"/>
                <a:gd name="connsiteY1489" fmla="*/ 3442324 h 6367455"/>
                <a:gd name="connsiteX1490" fmla="*/ 2739082 w 6891715"/>
                <a:gd name="connsiteY1490" fmla="*/ 3445499 h 6367455"/>
                <a:gd name="connsiteX1491" fmla="*/ 2730580 w 6891715"/>
                <a:gd name="connsiteY1491" fmla="*/ 3434069 h 6367455"/>
                <a:gd name="connsiteX1492" fmla="*/ 2726172 w 6891715"/>
                <a:gd name="connsiteY1492" fmla="*/ 3419146 h 6367455"/>
                <a:gd name="connsiteX1493" fmla="*/ 2732470 w 6891715"/>
                <a:gd name="connsiteY1493" fmla="*/ 3410574 h 6367455"/>
                <a:gd name="connsiteX1494" fmla="*/ 2721764 w 6891715"/>
                <a:gd name="connsiteY1494" fmla="*/ 3395016 h 6367455"/>
                <a:gd name="connsiteX1495" fmla="*/ 2728691 w 6891715"/>
                <a:gd name="connsiteY1495" fmla="*/ 3382316 h 6367455"/>
                <a:gd name="connsiteX1496" fmla="*/ 2706650 w 6891715"/>
                <a:gd name="connsiteY1496" fmla="*/ 3359457 h 6367455"/>
                <a:gd name="connsiteX1497" fmla="*/ 2712003 w 6891715"/>
                <a:gd name="connsiteY1497" fmla="*/ 3352155 h 6367455"/>
                <a:gd name="connsiteX1498" fmla="*/ 2742546 w 6891715"/>
                <a:gd name="connsiteY1498" fmla="*/ 3359140 h 6367455"/>
                <a:gd name="connsiteX1499" fmla="*/ 2751677 w 6891715"/>
                <a:gd name="connsiteY1499" fmla="*/ 3348344 h 6367455"/>
                <a:gd name="connsiteX1500" fmla="*/ 2760179 w 6891715"/>
                <a:gd name="connsiteY1500" fmla="*/ 3334692 h 6367455"/>
                <a:gd name="connsiteX1501" fmla="*/ 2739082 w 6891715"/>
                <a:gd name="connsiteY1501" fmla="*/ 3323262 h 6367455"/>
                <a:gd name="connsiteX1502" fmla="*/ 2739082 w 6891715"/>
                <a:gd name="connsiteY1502" fmla="*/ 3315959 h 6367455"/>
                <a:gd name="connsiteX1503" fmla="*/ 2755771 w 6891715"/>
                <a:gd name="connsiteY1503" fmla="*/ 3325166 h 6367455"/>
                <a:gd name="connsiteX1504" fmla="*/ 2785054 w 6891715"/>
                <a:gd name="connsiteY1504" fmla="*/ 3317547 h 6367455"/>
                <a:gd name="connsiteX1505" fmla="*/ 2767421 w 6891715"/>
                <a:gd name="connsiteY1505" fmla="*/ 3335644 h 6367455"/>
                <a:gd name="connsiteX1506" fmla="*/ 2773718 w 6891715"/>
                <a:gd name="connsiteY1506" fmla="*/ 3341677 h 6367455"/>
                <a:gd name="connsiteX1507" fmla="*/ 2771514 w 6891715"/>
                <a:gd name="connsiteY1507" fmla="*/ 3351202 h 6367455"/>
                <a:gd name="connsiteX1508" fmla="*/ 2790722 w 6891715"/>
                <a:gd name="connsiteY1508" fmla="*/ 3363903 h 6367455"/>
                <a:gd name="connsiteX1509" fmla="*/ 2795760 w 6891715"/>
                <a:gd name="connsiteY1509" fmla="*/ 3341677 h 6367455"/>
                <a:gd name="connsiteX1510" fmla="*/ 2802057 w 6891715"/>
                <a:gd name="connsiteY1510" fmla="*/ 3337549 h 6367455"/>
                <a:gd name="connsiteX1511" fmla="*/ 2811504 w 6891715"/>
                <a:gd name="connsiteY1511" fmla="*/ 3346757 h 6367455"/>
                <a:gd name="connsiteX1512" fmla="*/ 2811189 w 6891715"/>
                <a:gd name="connsiteY1512" fmla="*/ 3334374 h 6367455"/>
                <a:gd name="connsiteX1513" fmla="*/ 2803002 w 6891715"/>
                <a:gd name="connsiteY1513" fmla="*/ 3321674 h 6367455"/>
                <a:gd name="connsiteX1514" fmla="*/ 1020731 w 6891715"/>
                <a:gd name="connsiteY1514" fmla="*/ 3233728 h 6367455"/>
                <a:gd name="connsiteX1515" fmla="*/ 1016076 w 6891715"/>
                <a:gd name="connsiteY1515" fmla="*/ 3241030 h 6367455"/>
                <a:gd name="connsiteX1516" fmla="*/ 1012090 w 6891715"/>
                <a:gd name="connsiteY1516" fmla="*/ 3246428 h 6367455"/>
                <a:gd name="connsiteX1517" fmla="*/ 1006440 w 6891715"/>
                <a:gd name="connsiteY1517" fmla="*/ 3243253 h 6367455"/>
                <a:gd name="connsiteX1518" fmla="*/ 1012755 w 6891715"/>
                <a:gd name="connsiteY1518" fmla="*/ 3234680 h 6367455"/>
                <a:gd name="connsiteX1519" fmla="*/ 1074260 w 6891715"/>
                <a:gd name="connsiteY1519" fmla="*/ 3214677 h 6367455"/>
                <a:gd name="connsiteX1520" fmla="*/ 1089658 w 6891715"/>
                <a:gd name="connsiteY1520" fmla="*/ 3239024 h 6367455"/>
                <a:gd name="connsiteX1521" fmla="*/ 1106981 w 6891715"/>
                <a:gd name="connsiteY1521" fmla="*/ 3246073 h 6367455"/>
                <a:gd name="connsiteX1522" fmla="*/ 1103774 w 6891715"/>
                <a:gd name="connsiteY1522" fmla="*/ 3257926 h 6367455"/>
                <a:gd name="connsiteX1523" fmla="*/ 1117568 w 6891715"/>
                <a:gd name="connsiteY1523" fmla="*/ 3267537 h 6367455"/>
                <a:gd name="connsiteX1524" fmla="*/ 1101849 w 6891715"/>
                <a:gd name="connsiteY1524" fmla="*/ 3281632 h 6367455"/>
                <a:gd name="connsiteX1525" fmla="*/ 1099603 w 6891715"/>
                <a:gd name="connsiteY1525" fmla="*/ 3275225 h 6367455"/>
                <a:gd name="connsiteX1526" fmla="*/ 1084526 w 6891715"/>
                <a:gd name="connsiteY1526" fmla="*/ 3280350 h 6367455"/>
                <a:gd name="connsiteX1527" fmla="*/ 1077147 w 6891715"/>
                <a:gd name="connsiteY1527" fmla="*/ 3285797 h 6367455"/>
                <a:gd name="connsiteX1528" fmla="*/ 1063353 w 6891715"/>
                <a:gd name="connsiteY1528" fmla="*/ 3286117 h 6367455"/>
                <a:gd name="connsiteX1529" fmla="*/ 1055655 w 6891715"/>
                <a:gd name="connsiteY1529" fmla="*/ 3277467 h 6367455"/>
                <a:gd name="connsiteX1530" fmla="*/ 1067523 w 6891715"/>
                <a:gd name="connsiteY1530" fmla="*/ 3266897 h 6367455"/>
                <a:gd name="connsiteX1531" fmla="*/ 1082601 w 6891715"/>
                <a:gd name="connsiteY1531" fmla="*/ 3267856 h 6367455"/>
                <a:gd name="connsiteX1532" fmla="*/ 1082280 w 6891715"/>
                <a:gd name="connsiteY1532" fmla="*/ 3262730 h 6367455"/>
                <a:gd name="connsiteX1533" fmla="*/ 1070732 w 6891715"/>
                <a:gd name="connsiteY1533" fmla="*/ 3261449 h 6367455"/>
                <a:gd name="connsiteX1534" fmla="*/ 1073618 w 6891715"/>
                <a:gd name="connsiteY1534" fmla="*/ 3254081 h 6367455"/>
                <a:gd name="connsiteX1535" fmla="*/ 1082280 w 6891715"/>
                <a:gd name="connsiteY1535" fmla="*/ 3253121 h 6367455"/>
                <a:gd name="connsiteX1536" fmla="*/ 1087412 w 6891715"/>
                <a:gd name="connsiteY1536" fmla="*/ 3242227 h 6367455"/>
                <a:gd name="connsiteX1537" fmla="*/ 1073618 w 6891715"/>
                <a:gd name="connsiteY1537" fmla="*/ 3243190 h 6367455"/>
                <a:gd name="connsiteX1538" fmla="*/ 1059505 w 6891715"/>
                <a:gd name="connsiteY1538" fmla="*/ 3236141 h 6367455"/>
                <a:gd name="connsiteX1539" fmla="*/ 1056296 w 6891715"/>
                <a:gd name="connsiteY1539" fmla="*/ 3224288 h 6367455"/>
                <a:gd name="connsiteX1540" fmla="*/ 1068165 w 6891715"/>
                <a:gd name="connsiteY1540" fmla="*/ 3226530 h 6367455"/>
                <a:gd name="connsiteX1541" fmla="*/ 1064636 w 6891715"/>
                <a:gd name="connsiteY1541" fmla="*/ 3217881 h 6367455"/>
                <a:gd name="connsiteX1542" fmla="*/ 1036556 w 6891715"/>
                <a:gd name="connsiteY1542" fmla="*/ 3211501 h 6367455"/>
                <a:gd name="connsiteX1543" fmla="*/ 1042954 w 6891715"/>
                <a:gd name="connsiteY1543" fmla="*/ 3212454 h 6367455"/>
                <a:gd name="connsiteX1544" fmla="*/ 1032178 w 6891715"/>
                <a:gd name="connsiteY1544" fmla="*/ 3225472 h 6367455"/>
                <a:gd name="connsiteX1545" fmla="*/ 1020731 w 6891715"/>
                <a:gd name="connsiteY1545" fmla="*/ 3227377 h 6367455"/>
                <a:gd name="connsiteX1546" fmla="*/ 1025442 w 6891715"/>
                <a:gd name="connsiteY1546" fmla="*/ 3219122 h 6367455"/>
                <a:gd name="connsiteX1547" fmla="*/ 1065497 w 6891715"/>
                <a:gd name="connsiteY1547" fmla="*/ 3170226 h 6367455"/>
                <a:gd name="connsiteX1548" fmla="*/ 1066766 w 6891715"/>
                <a:gd name="connsiteY1548" fmla="*/ 3176576 h 6367455"/>
                <a:gd name="connsiteX1549" fmla="*/ 1060416 w 6891715"/>
                <a:gd name="connsiteY1549" fmla="*/ 3174354 h 6367455"/>
                <a:gd name="connsiteX1550" fmla="*/ 2496621 w 6891715"/>
                <a:gd name="connsiteY1550" fmla="*/ 3159114 h 6367455"/>
                <a:gd name="connsiteX1551" fmla="*/ 2512976 w 6891715"/>
                <a:gd name="connsiteY1551" fmla="*/ 3161291 h 6367455"/>
                <a:gd name="connsiteX1552" fmla="*/ 2507000 w 6891715"/>
                <a:gd name="connsiteY1552" fmla="*/ 3179948 h 6367455"/>
                <a:gd name="connsiteX1553" fmla="*/ 2488130 w 6891715"/>
                <a:gd name="connsiteY1553" fmla="*/ 3189277 h 6367455"/>
                <a:gd name="connsiteX1554" fmla="*/ 2479638 w 6891715"/>
                <a:gd name="connsiteY1554" fmla="*/ 3174662 h 6367455"/>
                <a:gd name="connsiteX1555" fmla="*/ 2481839 w 6891715"/>
                <a:gd name="connsiteY1555" fmla="*/ 3166888 h 6367455"/>
                <a:gd name="connsiteX1556" fmla="*/ 2494420 w 6891715"/>
                <a:gd name="connsiteY1556" fmla="*/ 3169687 h 6367455"/>
                <a:gd name="connsiteX1557" fmla="*/ 949493 w 6891715"/>
                <a:gd name="connsiteY1557" fmla="*/ 3151177 h 6367455"/>
                <a:gd name="connsiteX1558" fmla="*/ 957238 w 6891715"/>
                <a:gd name="connsiteY1558" fmla="*/ 3156257 h 6367455"/>
                <a:gd name="connsiteX1559" fmla="*/ 946125 w 6891715"/>
                <a:gd name="connsiteY1559" fmla="*/ 3170226 h 6367455"/>
                <a:gd name="connsiteX1560" fmla="*/ 1053951 w 6891715"/>
                <a:gd name="connsiteY1560" fmla="*/ 3149590 h 6367455"/>
                <a:gd name="connsiteX1561" fmla="*/ 1060416 w 6891715"/>
                <a:gd name="connsiteY1561" fmla="*/ 3156763 h 6367455"/>
                <a:gd name="connsiteX1562" fmla="*/ 1060416 w 6891715"/>
                <a:gd name="connsiteY1562" fmla="*/ 3162999 h 6367455"/>
                <a:gd name="connsiteX1563" fmla="*/ 1052656 w 6891715"/>
                <a:gd name="connsiteY1563" fmla="*/ 3167053 h 6367455"/>
                <a:gd name="connsiteX1564" fmla="*/ 1043924 w 6891715"/>
                <a:gd name="connsiteY1564" fmla="*/ 3161127 h 6367455"/>
                <a:gd name="connsiteX1565" fmla="*/ 1042953 w 6891715"/>
                <a:gd name="connsiteY1565" fmla="*/ 3151773 h 6367455"/>
                <a:gd name="connsiteX1566" fmla="*/ 957696 w 6891715"/>
                <a:gd name="connsiteY1566" fmla="*/ 3089266 h 6367455"/>
                <a:gd name="connsiteX1567" fmla="*/ 969937 w 6891715"/>
                <a:gd name="connsiteY1567" fmla="*/ 3097932 h 6367455"/>
                <a:gd name="connsiteX1568" fmla="*/ 966877 w 6891715"/>
                <a:gd name="connsiteY1568" fmla="*/ 3107561 h 6367455"/>
                <a:gd name="connsiteX1569" fmla="*/ 958002 w 6891715"/>
                <a:gd name="connsiteY1569" fmla="*/ 3112696 h 6367455"/>
                <a:gd name="connsiteX1570" fmla="*/ 965041 w 6891715"/>
                <a:gd name="connsiteY1570" fmla="*/ 3133881 h 6367455"/>
                <a:gd name="connsiteX1571" fmla="*/ 960144 w 6891715"/>
                <a:gd name="connsiteY1571" fmla="*/ 3148003 h 6367455"/>
                <a:gd name="connsiteX1572" fmla="*/ 950657 w 6891715"/>
                <a:gd name="connsiteY1572" fmla="*/ 3139337 h 6367455"/>
                <a:gd name="connsiteX1573" fmla="*/ 946679 w 6891715"/>
                <a:gd name="connsiteY1573" fmla="*/ 3129066 h 6367455"/>
                <a:gd name="connsiteX1574" fmla="*/ 944536 w 6891715"/>
                <a:gd name="connsiteY1574" fmla="*/ 3110771 h 6367455"/>
                <a:gd name="connsiteX1575" fmla="*/ 945148 w 6891715"/>
                <a:gd name="connsiteY1575" fmla="*/ 3090550 h 6367455"/>
                <a:gd name="connsiteX1576" fmla="*/ 2717252 w 6891715"/>
                <a:gd name="connsiteY1576" fmla="*/ 3084501 h 6367455"/>
                <a:gd name="connsiteX1577" fmla="*/ 2722526 w 6891715"/>
                <a:gd name="connsiteY1577" fmla="*/ 3100947 h 6367455"/>
                <a:gd name="connsiteX1578" fmla="*/ 2711048 w 6891715"/>
                <a:gd name="connsiteY1578" fmla="*/ 3096433 h 6367455"/>
                <a:gd name="connsiteX1579" fmla="*/ 2700501 w 6891715"/>
                <a:gd name="connsiteY1579" fmla="*/ 3105139 h 6367455"/>
                <a:gd name="connsiteX1580" fmla="*/ 2695538 w 6891715"/>
                <a:gd name="connsiteY1580" fmla="*/ 3099658 h 6367455"/>
                <a:gd name="connsiteX1581" fmla="*/ 2702673 w 6891715"/>
                <a:gd name="connsiteY1581" fmla="*/ 3089016 h 6367455"/>
                <a:gd name="connsiteX1582" fmla="*/ 1081056 w 6891715"/>
                <a:gd name="connsiteY1582" fmla="*/ 3082917 h 6367455"/>
                <a:gd name="connsiteX1583" fmla="*/ 1085552 w 6891715"/>
                <a:gd name="connsiteY1583" fmla="*/ 3084822 h 6367455"/>
                <a:gd name="connsiteX1584" fmla="*/ 1087404 w 6891715"/>
                <a:gd name="connsiteY1584" fmla="*/ 3093394 h 6367455"/>
                <a:gd name="connsiteX1585" fmla="*/ 1083700 w 6891715"/>
                <a:gd name="connsiteY1585" fmla="*/ 3105141 h 6367455"/>
                <a:gd name="connsiteX1586" fmla="*/ 1081056 w 6891715"/>
                <a:gd name="connsiteY1586" fmla="*/ 3095617 h 6367455"/>
                <a:gd name="connsiteX1587" fmla="*/ 3278151 w 6891715"/>
                <a:gd name="connsiteY1587" fmla="*/ 3081329 h 6367455"/>
                <a:gd name="connsiteX1588" fmla="*/ 3281326 w 6891715"/>
                <a:gd name="connsiteY1588" fmla="*/ 3085759 h 6367455"/>
                <a:gd name="connsiteX1589" fmla="*/ 3275928 w 6891715"/>
                <a:gd name="connsiteY1589" fmla="*/ 3099048 h 6367455"/>
                <a:gd name="connsiteX1590" fmla="*/ 3272118 w 6891715"/>
                <a:gd name="connsiteY1590" fmla="*/ 3137019 h 6367455"/>
                <a:gd name="connsiteX1591" fmla="*/ 3272436 w 6891715"/>
                <a:gd name="connsiteY1591" fmla="*/ 3161067 h 6367455"/>
                <a:gd name="connsiteX1592" fmla="*/ 3256561 w 6891715"/>
                <a:gd name="connsiteY1592" fmla="*/ 3174673 h 6367455"/>
                <a:gd name="connsiteX1593" fmla="*/ 3251481 w 6891715"/>
                <a:gd name="connsiteY1593" fmla="*/ 3207581 h 6367455"/>
                <a:gd name="connsiteX1594" fmla="*/ 3245448 w 6891715"/>
                <a:gd name="connsiteY1594" fmla="*/ 3235745 h 6367455"/>
                <a:gd name="connsiteX1595" fmla="*/ 3232113 w 6891715"/>
                <a:gd name="connsiteY1595" fmla="*/ 3264226 h 6367455"/>
                <a:gd name="connsiteX1596" fmla="*/ 3220365 w 6891715"/>
                <a:gd name="connsiteY1596" fmla="*/ 3268655 h 6367455"/>
                <a:gd name="connsiteX1597" fmla="*/ 3219413 w 6891715"/>
                <a:gd name="connsiteY1597" fmla="*/ 3255048 h 6367455"/>
                <a:gd name="connsiteX1598" fmla="*/ 3232430 w 6891715"/>
                <a:gd name="connsiteY1598" fmla="*/ 3179419 h 6367455"/>
                <a:gd name="connsiteX1599" fmla="*/ 3249258 w 6891715"/>
                <a:gd name="connsiteY1599" fmla="*/ 3154106 h 6367455"/>
                <a:gd name="connsiteX1600" fmla="*/ 3259418 w 6891715"/>
                <a:gd name="connsiteY1600" fmla="*/ 3133854 h 6367455"/>
                <a:gd name="connsiteX1601" fmla="*/ 3265768 w 6891715"/>
                <a:gd name="connsiteY1601" fmla="*/ 3118034 h 6367455"/>
                <a:gd name="connsiteX1602" fmla="*/ 3264498 w 6891715"/>
                <a:gd name="connsiteY1602" fmla="*/ 3103479 h 6367455"/>
                <a:gd name="connsiteX1603" fmla="*/ 963890 w 6891715"/>
                <a:gd name="connsiteY1603" fmla="*/ 3071804 h 6367455"/>
                <a:gd name="connsiteX1604" fmla="*/ 974701 w 6891715"/>
                <a:gd name="connsiteY1604" fmla="*/ 3076971 h 6367455"/>
                <a:gd name="connsiteX1605" fmla="*/ 969132 w 6891715"/>
                <a:gd name="connsiteY1605" fmla="*/ 3086091 h 6367455"/>
                <a:gd name="connsiteX1606" fmla="*/ 961597 w 6891715"/>
                <a:gd name="connsiteY1606" fmla="*/ 3083963 h 6367455"/>
                <a:gd name="connsiteX1607" fmla="*/ 954063 w 6891715"/>
                <a:gd name="connsiteY1607" fmla="*/ 3080315 h 6367455"/>
                <a:gd name="connsiteX1608" fmla="*/ 955045 w 6891715"/>
                <a:gd name="connsiteY1608" fmla="*/ 3073020 h 6367455"/>
                <a:gd name="connsiteX1609" fmla="*/ 960350 w 6891715"/>
                <a:gd name="connsiteY1609" fmla="*/ 3040054 h 6367455"/>
                <a:gd name="connsiteX1610" fmla="*/ 976288 w 6891715"/>
                <a:gd name="connsiteY1610" fmla="*/ 3041016 h 6367455"/>
                <a:gd name="connsiteX1611" fmla="*/ 974100 w 6891715"/>
                <a:gd name="connsiteY1611" fmla="*/ 3051920 h 6367455"/>
                <a:gd name="connsiteX1612" fmla="*/ 968788 w 6891715"/>
                <a:gd name="connsiteY1612" fmla="*/ 3050637 h 6367455"/>
                <a:gd name="connsiteX1613" fmla="*/ 970975 w 6891715"/>
                <a:gd name="connsiteY1613" fmla="*/ 3059296 h 6367455"/>
                <a:gd name="connsiteX1614" fmla="*/ 974100 w 6891715"/>
                <a:gd name="connsiteY1614" fmla="*/ 3058975 h 6367455"/>
                <a:gd name="connsiteX1615" fmla="*/ 975038 w 6891715"/>
                <a:gd name="connsiteY1615" fmla="*/ 3071804 h 6367455"/>
                <a:gd name="connsiteX1616" fmla="*/ 960350 w 6891715"/>
                <a:gd name="connsiteY1616" fmla="*/ 3064748 h 6367455"/>
                <a:gd name="connsiteX1617" fmla="*/ 959412 w 6891715"/>
                <a:gd name="connsiteY1617" fmla="*/ 3056089 h 6367455"/>
                <a:gd name="connsiteX1618" fmla="*/ 941600 w 6891715"/>
                <a:gd name="connsiteY1618" fmla="*/ 3052882 h 6367455"/>
                <a:gd name="connsiteX1619" fmla="*/ 936599 w 6891715"/>
                <a:gd name="connsiteY1619" fmla="*/ 3043582 h 6367455"/>
                <a:gd name="connsiteX1620" fmla="*/ 1047716 w 6891715"/>
                <a:gd name="connsiteY1620" fmla="*/ 3033705 h 6367455"/>
                <a:gd name="connsiteX1621" fmla="*/ 1067084 w 6891715"/>
                <a:gd name="connsiteY1621" fmla="*/ 3048347 h 6367455"/>
                <a:gd name="connsiteX1622" fmla="*/ 1069307 w 6891715"/>
                <a:gd name="connsiteY1622" fmla="*/ 3077949 h 6367455"/>
                <a:gd name="connsiteX1623" fmla="*/ 1066132 w 6891715"/>
                <a:gd name="connsiteY1623" fmla="*/ 3087498 h 6367455"/>
                <a:gd name="connsiteX1624" fmla="*/ 1076926 w 6891715"/>
                <a:gd name="connsiteY1624" fmla="*/ 3092590 h 6367455"/>
                <a:gd name="connsiteX1625" fmla="*/ 1079466 w 6891715"/>
                <a:gd name="connsiteY1625" fmla="*/ 3109460 h 6367455"/>
                <a:gd name="connsiteX1626" fmla="*/ 1084229 w 6891715"/>
                <a:gd name="connsiteY1626" fmla="*/ 3109460 h 6367455"/>
                <a:gd name="connsiteX1627" fmla="*/ 1082642 w 6891715"/>
                <a:gd name="connsiteY1627" fmla="*/ 3121874 h 6367455"/>
                <a:gd name="connsiteX1628" fmla="*/ 1108678 w 6891715"/>
                <a:gd name="connsiteY1628" fmla="*/ 3115508 h 6367455"/>
                <a:gd name="connsiteX1629" fmla="*/ 1111218 w 6891715"/>
                <a:gd name="connsiteY1629" fmla="*/ 3125057 h 6367455"/>
                <a:gd name="connsiteX1630" fmla="*/ 1097247 w 6891715"/>
                <a:gd name="connsiteY1630" fmla="*/ 3135879 h 6367455"/>
                <a:gd name="connsiteX1631" fmla="*/ 1089310 w 6891715"/>
                <a:gd name="connsiteY1631" fmla="*/ 3154022 h 6367455"/>
                <a:gd name="connsiteX1632" fmla="*/ 1080737 w 6891715"/>
                <a:gd name="connsiteY1632" fmla="*/ 3159115 h 6367455"/>
                <a:gd name="connsiteX1633" fmla="*/ 1079784 w 6891715"/>
                <a:gd name="connsiteY1633" fmla="*/ 3152749 h 6367455"/>
                <a:gd name="connsiteX1634" fmla="*/ 1081372 w 6891715"/>
                <a:gd name="connsiteY1634" fmla="*/ 3135879 h 6367455"/>
                <a:gd name="connsiteX1635" fmla="*/ 1066766 w 6891715"/>
                <a:gd name="connsiteY1635" fmla="*/ 3136198 h 6367455"/>
                <a:gd name="connsiteX1636" fmla="*/ 1059148 w 6891715"/>
                <a:gd name="connsiteY1636" fmla="*/ 3139381 h 6367455"/>
                <a:gd name="connsiteX1637" fmla="*/ 1055971 w 6891715"/>
                <a:gd name="connsiteY1637" fmla="*/ 3132060 h 6367455"/>
                <a:gd name="connsiteX1638" fmla="*/ 1045494 w 6891715"/>
                <a:gd name="connsiteY1638" fmla="*/ 3119009 h 6367455"/>
                <a:gd name="connsiteX1639" fmla="*/ 1046446 w 6891715"/>
                <a:gd name="connsiteY1639" fmla="*/ 3112006 h 6367455"/>
                <a:gd name="connsiteX1640" fmla="*/ 1044224 w 6891715"/>
                <a:gd name="connsiteY1640" fmla="*/ 3098320 h 6367455"/>
                <a:gd name="connsiteX1641" fmla="*/ 1032158 w 6891715"/>
                <a:gd name="connsiteY1641" fmla="*/ 3089726 h 6367455"/>
                <a:gd name="connsiteX1642" fmla="*/ 1032793 w 6891715"/>
                <a:gd name="connsiteY1642" fmla="*/ 3102457 h 6367455"/>
                <a:gd name="connsiteX1643" fmla="*/ 1019777 w 6891715"/>
                <a:gd name="connsiteY1643" fmla="*/ 3099275 h 6367455"/>
                <a:gd name="connsiteX1644" fmla="*/ 1012474 w 6891715"/>
                <a:gd name="connsiteY1644" fmla="*/ 3087816 h 6367455"/>
                <a:gd name="connsiteX1645" fmla="*/ 1008027 w 6891715"/>
                <a:gd name="connsiteY1645" fmla="*/ 3077312 h 6367455"/>
                <a:gd name="connsiteX1646" fmla="*/ 1015331 w 6891715"/>
                <a:gd name="connsiteY1646" fmla="*/ 3068718 h 6367455"/>
                <a:gd name="connsiteX1647" fmla="*/ 1023904 w 6891715"/>
                <a:gd name="connsiteY1647" fmla="*/ 3075084 h 6367455"/>
                <a:gd name="connsiteX1648" fmla="*/ 1028031 w 6891715"/>
                <a:gd name="connsiteY1648" fmla="*/ 3071901 h 6367455"/>
                <a:gd name="connsiteX1649" fmla="*/ 1023904 w 6891715"/>
                <a:gd name="connsiteY1649" fmla="*/ 3055031 h 6367455"/>
                <a:gd name="connsiteX1650" fmla="*/ 1025491 w 6891715"/>
                <a:gd name="connsiteY1650" fmla="*/ 3045482 h 6367455"/>
                <a:gd name="connsiteX1651" fmla="*/ 1032158 w 6891715"/>
                <a:gd name="connsiteY1651" fmla="*/ 3060123 h 6367455"/>
                <a:gd name="connsiteX1652" fmla="*/ 1049304 w 6891715"/>
                <a:gd name="connsiteY1652" fmla="*/ 3065217 h 6367455"/>
                <a:gd name="connsiteX1653" fmla="*/ 1039462 w 6891715"/>
                <a:gd name="connsiteY1653" fmla="*/ 3043254 h 6367455"/>
                <a:gd name="connsiteX1654" fmla="*/ 2663477 w 6891715"/>
                <a:gd name="connsiteY1654" fmla="*/ 3014652 h 6367455"/>
                <a:gd name="connsiteX1655" fmla="*/ 2668550 w 6891715"/>
                <a:gd name="connsiteY1655" fmla="*/ 3015608 h 6367455"/>
                <a:gd name="connsiteX1656" fmla="*/ 2660624 w 6891715"/>
                <a:gd name="connsiteY1656" fmla="*/ 3025162 h 6367455"/>
                <a:gd name="connsiteX1657" fmla="*/ 2651113 w 6891715"/>
                <a:gd name="connsiteY1657" fmla="*/ 3049369 h 6367455"/>
                <a:gd name="connsiteX1658" fmla="*/ 2659673 w 6891715"/>
                <a:gd name="connsiteY1658" fmla="*/ 3062110 h 6367455"/>
                <a:gd name="connsiteX1659" fmla="*/ 2667282 w 6891715"/>
                <a:gd name="connsiteY1659" fmla="*/ 3079946 h 6367455"/>
                <a:gd name="connsiteX1660" fmla="*/ 2665379 w 6891715"/>
                <a:gd name="connsiteY1660" fmla="*/ 3098101 h 6367455"/>
                <a:gd name="connsiteX1661" fmla="*/ 2651747 w 6891715"/>
                <a:gd name="connsiteY1661" fmla="*/ 3118168 h 6367455"/>
                <a:gd name="connsiteX1662" fmla="*/ 2641284 w 6891715"/>
                <a:gd name="connsiteY1662" fmla="*/ 3138552 h 6367455"/>
                <a:gd name="connsiteX1663" fmla="*/ 2639382 w 6891715"/>
                <a:gd name="connsiteY1663" fmla="*/ 3148107 h 6367455"/>
                <a:gd name="connsiteX1664" fmla="*/ 2633992 w 6891715"/>
                <a:gd name="connsiteY1664" fmla="*/ 3144922 h 6367455"/>
                <a:gd name="connsiteX1665" fmla="*/ 2624481 w 6891715"/>
                <a:gd name="connsiteY1665" fmla="*/ 3135367 h 6367455"/>
                <a:gd name="connsiteX1666" fmla="*/ 2607361 w 6891715"/>
                <a:gd name="connsiteY1666" fmla="*/ 3133456 h 6367455"/>
                <a:gd name="connsiteX1667" fmla="*/ 2591509 w 6891715"/>
                <a:gd name="connsiteY1667" fmla="*/ 3129315 h 6367455"/>
                <a:gd name="connsiteX1668" fmla="*/ 2583266 w 6891715"/>
                <a:gd name="connsiteY1668" fmla="*/ 3137596 h 6367455"/>
                <a:gd name="connsiteX1669" fmla="*/ 2569316 w 6891715"/>
                <a:gd name="connsiteY1669" fmla="*/ 3133775 h 6367455"/>
                <a:gd name="connsiteX1670" fmla="*/ 2548392 w 6891715"/>
                <a:gd name="connsiteY1670" fmla="*/ 3148744 h 6367455"/>
                <a:gd name="connsiteX1671" fmla="*/ 2533808 w 6891715"/>
                <a:gd name="connsiteY1671" fmla="*/ 3141738 h 6367455"/>
                <a:gd name="connsiteX1672" fmla="*/ 2530003 w 6891715"/>
                <a:gd name="connsiteY1672" fmla="*/ 3127723 h 6367455"/>
                <a:gd name="connsiteX1673" fmla="*/ 2504006 w 6891715"/>
                <a:gd name="connsiteY1673" fmla="*/ 3142693 h 6367455"/>
                <a:gd name="connsiteX1674" fmla="*/ 2496714 w 6891715"/>
                <a:gd name="connsiteY1674" fmla="*/ 3155433 h 6367455"/>
                <a:gd name="connsiteX1675" fmla="*/ 2471351 w 6891715"/>
                <a:gd name="connsiteY1675" fmla="*/ 3164352 h 6367455"/>
                <a:gd name="connsiteX1676" fmla="*/ 2468180 w 6891715"/>
                <a:gd name="connsiteY1676" fmla="*/ 3181551 h 6367455"/>
                <a:gd name="connsiteX1677" fmla="*/ 2479277 w 6891715"/>
                <a:gd name="connsiteY1677" fmla="*/ 3189514 h 6367455"/>
                <a:gd name="connsiteX1678" fmla="*/ 2479277 w 6891715"/>
                <a:gd name="connsiteY1678" fmla="*/ 3193973 h 6367455"/>
                <a:gd name="connsiteX1679" fmla="*/ 2485617 w 6891715"/>
                <a:gd name="connsiteY1679" fmla="*/ 3200343 h 6367455"/>
                <a:gd name="connsiteX1680" fmla="*/ 2484666 w 6891715"/>
                <a:gd name="connsiteY1680" fmla="*/ 3214677 h 6367455"/>
                <a:gd name="connsiteX1681" fmla="*/ 2473887 w 6891715"/>
                <a:gd name="connsiteY1681" fmla="*/ 3211809 h 6367455"/>
                <a:gd name="connsiteX1682" fmla="*/ 2477057 w 6891715"/>
                <a:gd name="connsiteY1682" fmla="*/ 3200343 h 6367455"/>
                <a:gd name="connsiteX1683" fmla="*/ 2468814 w 6891715"/>
                <a:gd name="connsiteY1683" fmla="*/ 3205439 h 6367455"/>
                <a:gd name="connsiteX1684" fmla="*/ 2458986 w 6891715"/>
                <a:gd name="connsiteY1684" fmla="*/ 3192062 h 6367455"/>
                <a:gd name="connsiteX1685" fmla="*/ 2449475 w 6891715"/>
                <a:gd name="connsiteY1685" fmla="*/ 3187921 h 6367455"/>
                <a:gd name="connsiteX1686" fmla="*/ 2452328 w 6891715"/>
                <a:gd name="connsiteY1686" fmla="*/ 3178047 h 6367455"/>
                <a:gd name="connsiteX1687" fmla="*/ 2456767 w 6891715"/>
                <a:gd name="connsiteY1687" fmla="*/ 3149381 h 6367455"/>
                <a:gd name="connsiteX1688" fmla="*/ 2481813 w 6891715"/>
                <a:gd name="connsiteY1688" fmla="*/ 3128041 h 6367455"/>
                <a:gd name="connsiteX1689" fmla="*/ 2509396 w 6891715"/>
                <a:gd name="connsiteY1689" fmla="*/ 3122945 h 6367455"/>
                <a:gd name="connsiteX1690" fmla="*/ 2521760 w 6891715"/>
                <a:gd name="connsiteY1690" fmla="*/ 3114345 h 6367455"/>
                <a:gd name="connsiteX1691" fmla="*/ 2562024 w 6891715"/>
                <a:gd name="connsiteY1691" fmla="*/ 3109568 h 6367455"/>
                <a:gd name="connsiteX1692" fmla="*/ 2582632 w 6891715"/>
                <a:gd name="connsiteY1692" fmla="*/ 3077717 h 6367455"/>
                <a:gd name="connsiteX1693" fmla="*/ 2602605 w 6891715"/>
                <a:gd name="connsiteY1693" fmla="*/ 3055421 h 6367455"/>
                <a:gd name="connsiteX1694" fmla="*/ 2615287 w 6891715"/>
                <a:gd name="connsiteY1694" fmla="*/ 3047459 h 6367455"/>
                <a:gd name="connsiteX1695" fmla="*/ 2630188 w 6891715"/>
                <a:gd name="connsiteY1695" fmla="*/ 3047459 h 6367455"/>
                <a:gd name="connsiteX1696" fmla="*/ 2642553 w 6891715"/>
                <a:gd name="connsiteY1696" fmla="*/ 3036947 h 6367455"/>
                <a:gd name="connsiteX1697" fmla="*/ 3448413 w 6891715"/>
                <a:gd name="connsiteY1697" fmla="*/ 2979732 h 6367455"/>
                <a:gd name="connsiteX1698" fmla="*/ 3453791 w 6891715"/>
                <a:gd name="connsiteY1698" fmla="*/ 2990488 h 6367455"/>
                <a:gd name="connsiteX1699" fmla="*/ 3465498 w 6891715"/>
                <a:gd name="connsiteY1699" fmla="*/ 2979732 h 6367455"/>
                <a:gd name="connsiteX1700" fmla="*/ 3471826 w 6891715"/>
                <a:gd name="connsiteY1700" fmla="*/ 2991437 h 6367455"/>
                <a:gd name="connsiteX1701" fmla="*/ 3467396 w 6891715"/>
                <a:gd name="connsiteY1701" fmla="*/ 3010102 h 6367455"/>
                <a:gd name="connsiteX1702" fmla="*/ 3453159 w 6891715"/>
                <a:gd name="connsiteY1702" fmla="*/ 3013582 h 6367455"/>
                <a:gd name="connsiteX1703" fmla="*/ 3450311 w 6891715"/>
                <a:gd name="connsiteY1703" fmla="*/ 3061035 h 6367455"/>
                <a:gd name="connsiteX1704" fmla="*/ 3458537 w 6891715"/>
                <a:gd name="connsiteY1704" fmla="*/ 3074321 h 6367455"/>
                <a:gd name="connsiteX1705" fmla="*/ 3441769 w 6891715"/>
                <a:gd name="connsiteY1705" fmla="*/ 3080016 h 6367455"/>
                <a:gd name="connsiteX1706" fmla="*/ 3442085 w 6891715"/>
                <a:gd name="connsiteY1706" fmla="*/ 3097415 h 6367455"/>
                <a:gd name="connsiteX1707" fmla="*/ 3430378 w 6891715"/>
                <a:gd name="connsiteY1707" fmla="*/ 3099630 h 6367455"/>
                <a:gd name="connsiteX1708" fmla="*/ 3407598 w 6891715"/>
                <a:gd name="connsiteY1708" fmla="*/ 3133480 h 6367455"/>
                <a:gd name="connsiteX1709" fmla="*/ 3408547 w 6891715"/>
                <a:gd name="connsiteY1709" fmla="*/ 3149296 h 6367455"/>
                <a:gd name="connsiteX1710" fmla="*/ 3381338 w 6891715"/>
                <a:gd name="connsiteY1710" fmla="*/ 3155940 h 6367455"/>
                <a:gd name="connsiteX1711" fmla="*/ 3399056 w 6891715"/>
                <a:gd name="connsiteY1711" fmla="*/ 3131898 h 6367455"/>
                <a:gd name="connsiteX1712" fmla="*/ 3405384 w 6891715"/>
                <a:gd name="connsiteY1712" fmla="*/ 3121142 h 6367455"/>
                <a:gd name="connsiteX1713" fmla="*/ 3388615 w 6891715"/>
                <a:gd name="connsiteY1713" fmla="*/ 3129683 h 6367455"/>
                <a:gd name="connsiteX1714" fmla="*/ 3390197 w 6891715"/>
                <a:gd name="connsiteY1714" fmla="*/ 3106272 h 6367455"/>
                <a:gd name="connsiteX1715" fmla="*/ 3384818 w 6891715"/>
                <a:gd name="connsiteY1715" fmla="*/ 3092037 h 6367455"/>
                <a:gd name="connsiteX1716" fmla="*/ 3394626 w 6891715"/>
                <a:gd name="connsiteY1716" fmla="*/ 3078118 h 6367455"/>
                <a:gd name="connsiteX1717" fmla="*/ 3384502 w 6891715"/>
                <a:gd name="connsiteY1717" fmla="*/ 3050912 h 6367455"/>
                <a:gd name="connsiteX1718" fmla="*/ 3412977 w 6891715"/>
                <a:gd name="connsiteY1718" fmla="*/ 3012000 h 6367455"/>
                <a:gd name="connsiteX1719" fmla="*/ 3414559 w 6891715"/>
                <a:gd name="connsiteY1719" fmla="*/ 2994917 h 6367455"/>
                <a:gd name="connsiteX1720" fmla="*/ 3442085 w 6891715"/>
                <a:gd name="connsiteY1720" fmla="*/ 2991437 h 6367455"/>
                <a:gd name="connsiteX1721" fmla="*/ 3493415 w 6891715"/>
                <a:gd name="connsiteY1721" fmla="*/ 2962270 h 6367455"/>
                <a:gd name="connsiteX1722" fmla="*/ 3495638 w 6891715"/>
                <a:gd name="connsiteY1722" fmla="*/ 2975755 h 6367455"/>
                <a:gd name="connsiteX1723" fmla="*/ 3483890 w 6891715"/>
                <a:gd name="connsiteY1723" fmla="*/ 2974150 h 6367455"/>
                <a:gd name="connsiteX1724" fmla="*/ 3475318 w 6891715"/>
                <a:gd name="connsiteY1724" fmla="*/ 2990845 h 6367455"/>
                <a:gd name="connsiteX1725" fmla="*/ 3473413 w 6891715"/>
                <a:gd name="connsiteY1725" fmla="*/ 2976076 h 6367455"/>
                <a:gd name="connsiteX1726" fmla="*/ 2769847 w 6891715"/>
                <a:gd name="connsiteY1726" fmla="*/ 2960682 h 6367455"/>
                <a:gd name="connsiteX1727" fmla="*/ 2770150 w 6891715"/>
                <a:gd name="connsiteY1727" fmla="*/ 2978807 h 6367455"/>
                <a:gd name="connsiteX1728" fmla="*/ 2761986 w 6891715"/>
                <a:gd name="connsiteY1728" fmla="*/ 2994019 h 6367455"/>
                <a:gd name="connsiteX1729" fmla="*/ 2751100 w 6891715"/>
                <a:gd name="connsiteY1729" fmla="*/ 2971363 h 6367455"/>
                <a:gd name="connsiteX1730" fmla="*/ 2754728 w 6891715"/>
                <a:gd name="connsiteY1730" fmla="*/ 2961977 h 6367455"/>
                <a:gd name="connsiteX1731" fmla="*/ 1053114 w 6891715"/>
                <a:gd name="connsiteY1731" fmla="*/ 2895591 h 6367455"/>
                <a:gd name="connsiteX1732" fmla="*/ 1060733 w 6891715"/>
                <a:gd name="connsiteY1732" fmla="*/ 2896547 h 6367455"/>
                <a:gd name="connsiteX1733" fmla="*/ 1066448 w 6891715"/>
                <a:gd name="connsiteY1733" fmla="*/ 2921057 h 6367455"/>
                <a:gd name="connsiteX1734" fmla="*/ 1051527 w 6891715"/>
                <a:gd name="connsiteY1734" fmla="*/ 2933787 h 6367455"/>
                <a:gd name="connsiteX1735" fmla="*/ 1053749 w 6891715"/>
                <a:gd name="connsiteY1735" fmla="*/ 2941110 h 6367455"/>
                <a:gd name="connsiteX1736" fmla="*/ 1068353 w 6891715"/>
                <a:gd name="connsiteY1736" fmla="*/ 2926149 h 6367455"/>
                <a:gd name="connsiteX1737" fmla="*/ 1071528 w 6891715"/>
                <a:gd name="connsiteY1737" fmla="*/ 2931239 h 6367455"/>
                <a:gd name="connsiteX1738" fmla="*/ 1063274 w 6891715"/>
                <a:gd name="connsiteY1738" fmla="*/ 2946204 h 6367455"/>
                <a:gd name="connsiteX1739" fmla="*/ 1051844 w 6891715"/>
                <a:gd name="connsiteY1739" fmla="*/ 2947478 h 6367455"/>
                <a:gd name="connsiteX1740" fmla="*/ 1042318 w 6891715"/>
                <a:gd name="connsiteY1740" fmla="*/ 2957981 h 6367455"/>
                <a:gd name="connsiteX1741" fmla="*/ 1030571 w 6891715"/>
                <a:gd name="connsiteY1741" fmla="*/ 2965621 h 6367455"/>
                <a:gd name="connsiteX1742" fmla="*/ 1041365 w 6891715"/>
                <a:gd name="connsiteY1742" fmla="*/ 2967849 h 6367455"/>
                <a:gd name="connsiteX1743" fmla="*/ 1043271 w 6891715"/>
                <a:gd name="connsiteY1743" fmla="*/ 2977080 h 6367455"/>
                <a:gd name="connsiteX1744" fmla="*/ 1040413 w 6891715"/>
                <a:gd name="connsiteY1744" fmla="*/ 2983446 h 6367455"/>
                <a:gd name="connsiteX1745" fmla="*/ 1028983 w 6891715"/>
                <a:gd name="connsiteY1745" fmla="*/ 2991722 h 6367455"/>
                <a:gd name="connsiteX1746" fmla="*/ 1020413 w 6891715"/>
                <a:gd name="connsiteY1746" fmla="*/ 2991085 h 6367455"/>
                <a:gd name="connsiteX1747" fmla="*/ 1010885 w 6891715"/>
                <a:gd name="connsiteY1747" fmla="*/ 2990130 h 6367455"/>
                <a:gd name="connsiteX1748" fmla="*/ 1009614 w 6891715"/>
                <a:gd name="connsiteY1748" fmla="*/ 2997451 h 6367455"/>
                <a:gd name="connsiteX1749" fmla="*/ 1004853 w 6891715"/>
                <a:gd name="connsiteY1749" fmla="*/ 3013366 h 6367455"/>
                <a:gd name="connsiteX1750" fmla="*/ 987717 w 6891715"/>
                <a:gd name="connsiteY1750" fmla="*/ 3021006 h 6367455"/>
                <a:gd name="connsiteX1751" fmla="*/ 976287 w 6891715"/>
                <a:gd name="connsiteY1751" fmla="*/ 3013366 h 6367455"/>
                <a:gd name="connsiteX1752" fmla="*/ 986765 w 6891715"/>
                <a:gd name="connsiteY1752" fmla="*/ 3006045 h 6367455"/>
                <a:gd name="connsiteX1753" fmla="*/ 995010 w 6891715"/>
                <a:gd name="connsiteY1753" fmla="*/ 2991085 h 6367455"/>
                <a:gd name="connsiteX1754" fmla="*/ 986447 w 6891715"/>
                <a:gd name="connsiteY1754" fmla="*/ 2987266 h 6367455"/>
                <a:gd name="connsiteX1755" fmla="*/ 983272 w 6891715"/>
                <a:gd name="connsiteY1755" fmla="*/ 2980900 h 6367455"/>
                <a:gd name="connsiteX1756" fmla="*/ 991845 w 6891715"/>
                <a:gd name="connsiteY1756" fmla="*/ 2974534 h 6367455"/>
                <a:gd name="connsiteX1757" fmla="*/ 980097 w 6891715"/>
                <a:gd name="connsiteY1757" fmla="*/ 2974534 h 6367455"/>
                <a:gd name="connsiteX1758" fmla="*/ 976605 w 6891715"/>
                <a:gd name="connsiteY1758" fmla="*/ 2955434 h 6367455"/>
                <a:gd name="connsiteX1759" fmla="*/ 989305 w 6891715"/>
                <a:gd name="connsiteY1759" fmla="*/ 2938244 h 6367455"/>
                <a:gd name="connsiteX1760" fmla="*/ 995645 w 6891715"/>
                <a:gd name="connsiteY1760" fmla="*/ 2945568 h 6367455"/>
                <a:gd name="connsiteX1761" fmla="*/ 996597 w 6891715"/>
                <a:gd name="connsiteY1761" fmla="*/ 2940473 h 6367455"/>
                <a:gd name="connsiteX1762" fmla="*/ 1009297 w 6891715"/>
                <a:gd name="connsiteY1762" fmla="*/ 2942384 h 6367455"/>
                <a:gd name="connsiteX1763" fmla="*/ 1012473 w 6891715"/>
                <a:gd name="connsiteY1763" fmla="*/ 2950025 h 6367455"/>
                <a:gd name="connsiteX1764" fmla="*/ 1012473 w 6891715"/>
                <a:gd name="connsiteY1764" fmla="*/ 2939200 h 6367455"/>
                <a:gd name="connsiteX1765" fmla="*/ 1014377 w 6891715"/>
                <a:gd name="connsiteY1765" fmla="*/ 2930921 h 6367455"/>
                <a:gd name="connsiteX1766" fmla="*/ 1042000 w 6891715"/>
                <a:gd name="connsiteY1766" fmla="*/ 2909597 h 6367455"/>
                <a:gd name="connsiteX1767" fmla="*/ 1051209 w 6891715"/>
                <a:gd name="connsiteY1767" fmla="*/ 2904186 h 6367455"/>
                <a:gd name="connsiteX1768" fmla="*/ 1350059 w 6891715"/>
                <a:gd name="connsiteY1768" fmla="*/ 2857495 h 6367455"/>
                <a:gd name="connsiteX1769" fmla="*/ 1357674 w 6891715"/>
                <a:gd name="connsiteY1769" fmla="*/ 2864802 h 6367455"/>
                <a:gd name="connsiteX1770" fmla="*/ 1355452 w 6891715"/>
                <a:gd name="connsiteY1770" fmla="*/ 2876239 h 6367455"/>
                <a:gd name="connsiteX1771" fmla="*/ 1359577 w 6891715"/>
                <a:gd name="connsiteY1771" fmla="*/ 2883863 h 6367455"/>
                <a:gd name="connsiteX1772" fmla="*/ 1370365 w 6891715"/>
                <a:gd name="connsiteY1772" fmla="*/ 2885769 h 6367455"/>
                <a:gd name="connsiteX1773" fmla="*/ 1361164 w 6891715"/>
                <a:gd name="connsiteY1773" fmla="*/ 2908962 h 6367455"/>
                <a:gd name="connsiteX1774" fmla="*/ 1339906 w 6891715"/>
                <a:gd name="connsiteY1774" fmla="*/ 2921989 h 6367455"/>
                <a:gd name="connsiteX1775" fmla="*/ 1307551 w 6891715"/>
                <a:gd name="connsiteY1775" fmla="*/ 2950584 h 6367455"/>
                <a:gd name="connsiteX1776" fmla="*/ 1298350 w 6891715"/>
                <a:gd name="connsiteY1776" fmla="*/ 2965517 h 6367455"/>
                <a:gd name="connsiteX1777" fmla="*/ 1284393 w 6891715"/>
                <a:gd name="connsiteY1777" fmla="*/ 2971871 h 6367455"/>
                <a:gd name="connsiteX1778" fmla="*/ 1283441 w 6891715"/>
                <a:gd name="connsiteY1778" fmla="*/ 2979495 h 6367455"/>
                <a:gd name="connsiteX1779" fmla="*/ 1266628 w 6891715"/>
                <a:gd name="connsiteY1779" fmla="*/ 2996334 h 6367455"/>
                <a:gd name="connsiteX1780" fmla="*/ 1259332 w 6891715"/>
                <a:gd name="connsiteY1780" fmla="*/ 2995381 h 6367455"/>
                <a:gd name="connsiteX1781" fmla="*/ 1243469 w 6891715"/>
                <a:gd name="connsiteY1781" fmla="*/ 2999829 h 6367455"/>
                <a:gd name="connsiteX1782" fmla="*/ 1258381 w 6891715"/>
                <a:gd name="connsiteY1782" fmla="*/ 3002688 h 6367455"/>
                <a:gd name="connsiteX1783" fmla="*/ 1261553 w 6891715"/>
                <a:gd name="connsiteY1783" fmla="*/ 3008089 h 6367455"/>
                <a:gd name="connsiteX1784" fmla="*/ 1290103 w 6891715"/>
                <a:gd name="connsiteY1784" fmla="*/ 2999193 h 6367455"/>
                <a:gd name="connsiteX1785" fmla="*/ 1295496 w 6891715"/>
                <a:gd name="connsiteY1785" fmla="*/ 3001417 h 6367455"/>
                <a:gd name="connsiteX1786" fmla="*/ 1278683 w 6891715"/>
                <a:gd name="connsiteY1786" fmla="*/ 3023657 h 6367455"/>
                <a:gd name="connsiteX1787" fmla="*/ 1272973 w 6891715"/>
                <a:gd name="connsiteY1787" fmla="*/ 3016667 h 6367455"/>
                <a:gd name="connsiteX1788" fmla="*/ 1246006 w 6891715"/>
                <a:gd name="connsiteY1788" fmla="*/ 3027152 h 6367455"/>
                <a:gd name="connsiteX1789" fmla="*/ 1232366 w 6891715"/>
                <a:gd name="connsiteY1789" fmla="*/ 3043037 h 6367455"/>
                <a:gd name="connsiteX1790" fmla="*/ 1233635 w 6891715"/>
                <a:gd name="connsiteY1790" fmla="*/ 3047167 h 6367455"/>
                <a:gd name="connsiteX1791" fmla="*/ 1246006 w 6891715"/>
                <a:gd name="connsiteY1791" fmla="*/ 3037636 h 6367455"/>
                <a:gd name="connsiteX1792" fmla="*/ 1261870 w 6891715"/>
                <a:gd name="connsiteY1792" fmla="*/ 3031282 h 6367455"/>
                <a:gd name="connsiteX1793" fmla="*/ 1267262 w 6891715"/>
                <a:gd name="connsiteY1793" fmla="*/ 3030964 h 6367455"/>
                <a:gd name="connsiteX1794" fmla="*/ 1261870 w 6891715"/>
                <a:gd name="connsiteY1794" fmla="*/ 3052251 h 6367455"/>
                <a:gd name="connsiteX1795" fmla="*/ 1251719 w 6891715"/>
                <a:gd name="connsiteY1795" fmla="*/ 3057652 h 6367455"/>
                <a:gd name="connsiteX1796" fmla="*/ 1240931 w 6891715"/>
                <a:gd name="connsiteY1796" fmla="*/ 3060193 h 6367455"/>
                <a:gd name="connsiteX1797" fmla="*/ 1234586 w 6891715"/>
                <a:gd name="connsiteY1797" fmla="*/ 3058923 h 6367455"/>
                <a:gd name="connsiteX1798" fmla="*/ 1231415 w 6891715"/>
                <a:gd name="connsiteY1798" fmla="*/ 3062099 h 6367455"/>
                <a:gd name="connsiteX1799" fmla="*/ 1248227 w 6891715"/>
                <a:gd name="connsiteY1799" fmla="*/ 3072584 h 6367455"/>
                <a:gd name="connsiteX1800" fmla="*/ 1255844 w 6891715"/>
                <a:gd name="connsiteY1800" fmla="*/ 3071313 h 6367455"/>
                <a:gd name="connsiteX1801" fmla="*/ 1272656 w 6891715"/>
                <a:gd name="connsiteY1801" fmla="*/ 3057652 h 6367455"/>
                <a:gd name="connsiteX1802" fmla="*/ 1267262 w 6891715"/>
                <a:gd name="connsiteY1802" fmla="*/ 3051297 h 6367455"/>
                <a:gd name="connsiteX1803" fmla="*/ 1289468 w 6891715"/>
                <a:gd name="connsiteY1803" fmla="*/ 3046849 h 6367455"/>
                <a:gd name="connsiteX1804" fmla="*/ 1293592 w 6891715"/>
                <a:gd name="connsiteY1804" fmla="*/ 3042719 h 6367455"/>
                <a:gd name="connsiteX1805" fmla="*/ 1308502 w 6891715"/>
                <a:gd name="connsiteY1805" fmla="*/ 3041448 h 6367455"/>
                <a:gd name="connsiteX1806" fmla="*/ 1318970 w 6891715"/>
                <a:gd name="connsiteY1806" fmla="*/ 3038271 h 6367455"/>
                <a:gd name="connsiteX1807" fmla="*/ 1327217 w 6891715"/>
                <a:gd name="connsiteY1807" fmla="*/ 3031599 h 6367455"/>
                <a:gd name="connsiteX1808" fmla="*/ 1342126 w 6891715"/>
                <a:gd name="connsiteY1808" fmla="*/ 3025245 h 6367455"/>
                <a:gd name="connsiteX1809" fmla="*/ 1358942 w 6891715"/>
                <a:gd name="connsiteY1809" fmla="*/ 3031282 h 6367455"/>
                <a:gd name="connsiteX1810" fmla="*/ 1371634 w 6891715"/>
                <a:gd name="connsiteY1810" fmla="*/ 3035730 h 6367455"/>
                <a:gd name="connsiteX1811" fmla="*/ 1382421 w 6891715"/>
                <a:gd name="connsiteY1811" fmla="*/ 3030011 h 6367455"/>
                <a:gd name="connsiteX1812" fmla="*/ 1401459 w 6891715"/>
                <a:gd name="connsiteY1812" fmla="*/ 3024610 h 6367455"/>
                <a:gd name="connsiteX1813" fmla="*/ 1414150 w 6891715"/>
                <a:gd name="connsiteY1813" fmla="*/ 3030964 h 6367455"/>
                <a:gd name="connsiteX1814" fmla="*/ 1437305 w 6891715"/>
                <a:gd name="connsiteY1814" fmla="*/ 3028423 h 6367455"/>
                <a:gd name="connsiteX1815" fmla="*/ 1461412 w 6891715"/>
                <a:gd name="connsiteY1815" fmla="*/ 3029375 h 6367455"/>
                <a:gd name="connsiteX1816" fmla="*/ 1474101 w 6891715"/>
                <a:gd name="connsiteY1816" fmla="*/ 3033506 h 6367455"/>
                <a:gd name="connsiteX1817" fmla="*/ 1481080 w 6891715"/>
                <a:gd name="connsiteY1817" fmla="*/ 3052568 h 6367455"/>
                <a:gd name="connsiteX1818" fmla="*/ 1479176 w 6891715"/>
                <a:gd name="connsiteY1818" fmla="*/ 3086245 h 6367455"/>
                <a:gd name="connsiteX1819" fmla="*/ 1459192 w 6891715"/>
                <a:gd name="connsiteY1819" fmla="*/ 3112932 h 6367455"/>
                <a:gd name="connsiteX1820" fmla="*/ 1455069 w 6891715"/>
                <a:gd name="connsiteY1820" fmla="*/ 3142162 h 6367455"/>
                <a:gd name="connsiteX1821" fmla="*/ 1440795 w 6891715"/>
                <a:gd name="connsiteY1821" fmla="*/ 3172026 h 6367455"/>
                <a:gd name="connsiteX1822" fmla="*/ 1437940 w 6891715"/>
                <a:gd name="connsiteY1822" fmla="*/ 3193312 h 6367455"/>
                <a:gd name="connsiteX1823" fmla="*/ 1422080 w 6891715"/>
                <a:gd name="connsiteY1823" fmla="*/ 3203797 h 6367455"/>
                <a:gd name="connsiteX1824" fmla="*/ 1420812 w 6891715"/>
                <a:gd name="connsiteY1824" fmla="*/ 3217460 h 6367455"/>
                <a:gd name="connsiteX1825" fmla="*/ 1406535 w 6891715"/>
                <a:gd name="connsiteY1825" fmla="*/ 3226990 h 6367455"/>
                <a:gd name="connsiteX1826" fmla="*/ 1402092 w 6891715"/>
                <a:gd name="connsiteY1826" fmla="*/ 3238747 h 6367455"/>
                <a:gd name="connsiteX1827" fmla="*/ 1394161 w 6891715"/>
                <a:gd name="connsiteY1827" fmla="*/ 3252727 h 6367455"/>
                <a:gd name="connsiteX1828" fmla="*/ 1371634 w 6891715"/>
                <a:gd name="connsiteY1828" fmla="*/ 3245102 h 6367455"/>
                <a:gd name="connsiteX1829" fmla="*/ 1358942 w 6891715"/>
                <a:gd name="connsiteY1829" fmla="*/ 3257175 h 6367455"/>
                <a:gd name="connsiteX1830" fmla="*/ 1361164 w 6891715"/>
                <a:gd name="connsiteY1830" fmla="*/ 3262260 h 6367455"/>
                <a:gd name="connsiteX1831" fmla="*/ 1370682 w 6891715"/>
                <a:gd name="connsiteY1831" fmla="*/ 3255904 h 6367455"/>
                <a:gd name="connsiteX1832" fmla="*/ 1383373 w 6891715"/>
                <a:gd name="connsiteY1832" fmla="*/ 3254634 h 6367455"/>
                <a:gd name="connsiteX1833" fmla="*/ 1391940 w 6891715"/>
                <a:gd name="connsiteY1833" fmla="*/ 3260035 h 6367455"/>
                <a:gd name="connsiteX1834" fmla="*/ 1389718 w 6891715"/>
                <a:gd name="connsiteY1834" fmla="*/ 3266390 h 6367455"/>
                <a:gd name="connsiteX1835" fmla="*/ 1401459 w 6891715"/>
                <a:gd name="connsiteY1835" fmla="*/ 3270203 h 6367455"/>
                <a:gd name="connsiteX1836" fmla="*/ 1404631 w 6891715"/>
                <a:gd name="connsiteY1836" fmla="*/ 3277827 h 6367455"/>
                <a:gd name="connsiteX1837" fmla="*/ 1403679 w 6891715"/>
                <a:gd name="connsiteY1837" fmla="*/ 3283230 h 6367455"/>
                <a:gd name="connsiteX1838" fmla="*/ 1399237 w 6891715"/>
                <a:gd name="connsiteY1838" fmla="*/ 3289581 h 6367455"/>
                <a:gd name="connsiteX1839" fmla="*/ 1385911 w 6891715"/>
                <a:gd name="connsiteY1839" fmla="*/ 3289581 h 6367455"/>
                <a:gd name="connsiteX1840" fmla="*/ 1374172 w 6891715"/>
                <a:gd name="connsiteY1840" fmla="*/ 3288629 h 6367455"/>
                <a:gd name="connsiteX1841" fmla="*/ 1371000 w 6891715"/>
                <a:gd name="connsiteY1841" fmla="*/ 3297844 h 6367455"/>
                <a:gd name="connsiteX1842" fmla="*/ 1363702 w 6891715"/>
                <a:gd name="connsiteY1842" fmla="*/ 3307374 h 6367455"/>
                <a:gd name="connsiteX1843" fmla="*/ 1348790 w 6891715"/>
                <a:gd name="connsiteY1843" fmla="*/ 3314363 h 6367455"/>
                <a:gd name="connsiteX1844" fmla="*/ 1338636 w 6891715"/>
                <a:gd name="connsiteY1844" fmla="*/ 3312140 h 6367455"/>
                <a:gd name="connsiteX1845" fmla="*/ 1312944 w 6891715"/>
                <a:gd name="connsiteY1845" fmla="*/ 3312457 h 6367455"/>
                <a:gd name="connsiteX1846" fmla="*/ 1288834 w 6891715"/>
                <a:gd name="connsiteY1846" fmla="*/ 3314682 h 6367455"/>
                <a:gd name="connsiteX1847" fmla="*/ 1288834 w 6891715"/>
                <a:gd name="connsiteY1847" fmla="*/ 3319766 h 6367455"/>
                <a:gd name="connsiteX1848" fmla="*/ 1303426 w 6891715"/>
                <a:gd name="connsiteY1848" fmla="*/ 3317859 h 6367455"/>
                <a:gd name="connsiteX1849" fmla="*/ 1319287 w 6891715"/>
                <a:gd name="connsiteY1849" fmla="*/ 3319448 h 6367455"/>
                <a:gd name="connsiteX1850" fmla="*/ 1331022 w 6891715"/>
                <a:gd name="connsiteY1850" fmla="*/ 3323896 h 6367455"/>
                <a:gd name="connsiteX1851" fmla="*/ 1346886 w 6891715"/>
                <a:gd name="connsiteY1851" fmla="*/ 3328663 h 6367455"/>
                <a:gd name="connsiteX1852" fmla="*/ 1369412 w 6891715"/>
                <a:gd name="connsiteY1852" fmla="*/ 3330886 h 6367455"/>
                <a:gd name="connsiteX1853" fmla="*/ 1377662 w 6891715"/>
                <a:gd name="connsiteY1853" fmla="*/ 3328663 h 6367455"/>
                <a:gd name="connsiteX1854" fmla="*/ 1392257 w 6891715"/>
                <a:gd name="connsiteY1854" fmla="*/ 3315000 h 6367455"/>
                <a:gd name="connsiteX1855" fmla="*/ 1403996 w 6891715"/>
                <a:gd name="connsiteY1855" fmla="*/ 3315635 h 6367455"/>
                <a:gd name="connsiteX1856" fmla="*/ 1415736 w 6891715"/>
                <a:gd name="connsiteY1856" fmla="*/ 3321989 h 6367455"/>
                <a:gd name="connsiteX1857" fmla="*/ 1426204 w 6891715"/>
                <a:gd name="connsiteY1857" fmla="*/ 3333427 h 6367455"/>
                <a:gd name="connsiteX1858" fmla="*/ 1441112 w 6891715"/>
                <a:gd name="connsiteY1858" fmla="*/ 3338512 h 6367455"/>
                <a:gd name="connsiteX1859" fmla="*/ 1459192 w 6891715"/>
                <a:gd name="connsiteY1859" fmla="*/ 3345818 h 6367455"/>
                <a:gd name="connsiteX1860" fmla="*/ 1482666 w 6891715"/>
                <a:gd name="connsiteY1860" fmla="*/ 3379492 h 6367455"/>
                <a:gd name="connsiteX1861" fmla="*/ 1484252 w 6891715"/>
                <a:gd name="connsiteY1861" fmla="*/ 3380763 h 6367455"/>
                <a:gd name="connsiteX1862" fmla="*/ 1486474 w 6891715"/>
                <a:gd name="connsiteY1862" fmla="*/ 3382034 h 6367455"/>
                <a:gd name="connsiteX1863" fmla="*/ 1492503 w 6891715"/>
                <a:gd name="connsiteY1863" fmla="*/ 3385847 h 6367455"/>
                <a:gd name="connsiteX1864" fmla="*/ 1500748 w 6891715"/>
                <a:gd name="connsiteY1864" fmla="*/ 3389659 h 6367455"/>
                <a:gd name="connsiteX1865" fmla="*/ 1512809 w 6891715"/>
                <a:gd name="connsiteY1865" fmla="*/ 3414758 h 6367455"/>
                <a:gd name="connsiteX1866" fmla="*/ 1502335 w 6891715"/>
                <a:gd name="connsiteY1866" fmla="*/ 3420477 h 6367455"/>
                <a:gd name="connsiteX1867" fmla="*/ 1497895 w 6891715"/>
                <a:gd name="connsiteY1867" fmla="*/ 3429056 h 6367455"/>
                <a:gd name="connsiteX1868" fmla="*/ 1508679 w 6891715"/>
                <a:gd name="connsiteY1868" fmla="*/ 3433821 h 6367455"/>
                <a:gd name="connsiteX1869" fmla="*/ 1515344 w 6891715"/>
                <a:gd name="connsiteY1869" fmla="*/ 3449707 h 6367455"/>
                <a:gd name="connsiteX1870" fmla="*/ 1519468 w 6891715"/>
                <a:gd name="connsiteY1870" fmla="*/ 3486562 h 6367455"/>
                <a:gd name="connsiteX1871" fmla="*/ 1529300 w 6891715"/>
                <a:gd name="connsiteY1871" fmla="*/ 3508484 h 6367455"/>
                <a:gd name="connsiteX1872" fmla="*/ 1526130 w 6891715"/>
                <a:gd name="connsiteY1872" fmla="*/ 3514838 h 6367455"/>
                <a:gd name="connsiteX1873" fmla="*/ 1538820 w 6891715"/>
                <a:gd name="connsiteY1873" fmla="*/ 3520239 h 6367455"/>
                <a:gd name="connsiteX1874" fmla="*/ 1544213 w 6891715"/>
                <a:gd name="connsiteY1874" fmla="*/ 3527229 h 6367455"/>
                <a:gd name="connsiteX1875" fmla="*/ 1553094 w 6891715"/>
                <a:gd name="connsiteY1875" fmla="*/ 3538031 h 6367455"/>
                <a:gd name="connsiteX1876" fmla="*/ 1546752 w 6891715"/>
                <a:gd name="connsiteY1876" fmla="*/ 3549469 h 6367455"/>
                <a:gd name="connsiteX1877" fmla="*/ 1540406 w 6891715"/>
                <a:gd name="connsiteY1877" fmla="*/ 3565672 h 6367455"/>
                <a:gd name="connsiteX1878" fmla="*/ 1546752 w 6891715"/>
                <a:gd name="connsiteY1878" fmla="*/ 3559318 h 6367455"/>
                <a:gd name="connsiteX1879" fmla="*/ 1557220 w 6891715"/>
                <a:gd name="connsiteY1879" fmla="*/ 3557730 h 6367455"/>
                <a:gd name="connsiteX1880" fmla="*/ 1560393 w 6891715"/>
                <a:gd name="connsiteY1880" fmla="*/ 3552328 h 6367455"/>
                <a:gd name="connsiteX1881" fmla="*/ 1569910 w 6891715"/>
                <a:gd name="connsiteY1881" fmla="*/ 3552328 h 6367455"/>
                <a:gd name="connsiteX1882" fmla="*/ 1578475 w 6891715"/>
                <a:gd name="connsiteY1882" fmla="*/ 3560907 h 6367455"/>
                <a:gd name="connsiteX1883" fmla="*/ 1594337 w 6891715"/>
                <a:gd name="connsiteY1883" fmla="*/ 3572344 h 6367455"/>
                <a:gd name="connsiteX1884" fmla="*/ 1618764 w 6891715"/>
                <a:gd name="connsiteY1884" fmla="*/ 3594267 h 6367455"/>
                <a:gd name="connsiteX1885" fmla="*/ 1629867 w 6891715"/>
                <a:gd name="connsiteY1885" fmla="*/ 3618413 h 6367455"/>
                <a:gd name="connsiteX1886" fmla="*/ 1648901 w 6891715"/>
                <a:gd name="connsiteY1886" fmla="*/ 3631121 h 6367455"/>
                <a:gd name="connsiteX1887" fmla="*/ 1640335 w 6891715"/>
                <a:gd name="connsiteY1887" fmla="*/ 3642559 h 6367455"/>
                <a:gd name="connsiteX1888" fmla="*/ 1655563 w 6891715"/>
                <a:gd name="connsiteY1888" fmla="*/ 3681320 h 6367455"/>
                <a:gd name="connsiteX1889" fmla="*/ 1679355 w 6891715"/>
                <a:gd name="connsiteY1889" fmla="*/ 3704196 h 6367455"/>
                <a:gd name="connsiteX1890" fmla="*/ 1685700 w 6891715"/>
                <a:gd name="connsiteY1890" fmla="*/ 3721352 h 6367455"/>
                <a:gd name="connsiteX1891" fmla="*/ 1674914 w 6891715"/>
                <a:gd name="connsiteY1891" fmla="*/ 3709597 h 6367455"/>
                <a:gd name="connsiteX1892" fmla="*/ 1654928 w 6891715"/>
                <a:gd name="connsiteY1892" fmla="*/ 3713092 h 6367455"/>
                <a:gd name="connsiteX1893" fmla="*/ 1649535 w 6891715"/>
                <a:gd name="connsiteY1893" fmla="*/ 3708961 h 6367455"/>
                <a:gd name="connsiteX1894" fmla="*/ 1635894 w 6891715"/>
                <a:gd name="connsiteY1894" fmla="*/ 3708961 h 6367455"/>
                <a:gd name="connsiteX1895" fmla="*/ 1620032 w 6891715"/>
                <a:gd name="connsiteY1895" fmla="*/ 3699748 h 6367455"/>
                <a:gd name="connsiteX1896" fmla="*/ 1602902 w 6891715"/>
                <a:gd name="connsiteY1896" fmla="*/ 3700701 h 6367455"/>
                <a:gd name="connsiteX1897" fmla="*/ 1589261 w 6891715"/>
                <a:gd name="connsiteY1897" fmla="*/ 3700065 h 6367455"/>
                <a:gd name="connsiteX1898" fmla="*/ 1586406 w 6891715"/>
                <a:gd name="connsiteY1898" fmla="*/ 3706420 h 6367455"/>
                <a:gd name="connsiteX1899" fmla="*/ 1599730 w 6891715"/>
                <a:gd name="connsiteY1899" fmla="*/ 3705149 h 6367455"/>
                <a:gd name="connsiteX1900" fmla="*/ 1612419 w 6891715"/>
                <a:gd name="connsiteY1900" fmla="*/ 3705149 h 6367455"/>
                <a:gd name="connsiteX1901" fmla="*/ 1620984 w 6891715"/>
                <a:gd name="connsiteY1901" fmla="*/ 3712456 h 6367455"/>
                <a:gd name="connsiteX1902" fmla="*/ 1633674 w 6891715"/>
                <a:gd name="connsiteY1902" fmla="*/ 3713092 h 6367455"/>
                <a:gd name="connsiteX1903" fmla="*/ 1646363 w 6891715"/>
                <a:gd name="connsiteY1903" fmla="*/ 3712138 h 6367455"/>
                <a:gd name="connsiteX1904" fmla="*/ 1653976 w 6891715"/>
                <a:gd name="connsiteY1904" fmla="*/ 3722623 h 6367455"/>
                <a:gd name="connsiteX1905" fmla="*/ 1668569 w 6891715"/>
                <a:gd name="connsiteY1905" fmla="*/ 3729930 h 6367455"/>
                <a:gd name="connsiteX1906" fmla="*/ 1683796 w 6891715"/>
                <a:gd name="connsiteY1906" fmla="*/ 3745498 h 6367455"/>
                <a:gd name="connsiteX1907" fmla="*/ 1692361 w 6891715"/>
                <a:gd name="connsiteY1907" fmla="*/ 3760113 h 6367455"/>
                <a:gd name="connsiteX1908" fmla="*/ 1694899 w 6891715"/>
                <a:gd name="connsiteY1908" fmla="*/ 3787436 h 6367455"/>
                <a:gd name="connsiteX1909" fmla="*/ 1687286 w 6891715"/>
                <a:gd name="connsiteY1909" fmla="*/ 3799192 h 6367455"/>
                <a:gd name="connsiteX1910" fmla="*/ 1673962 w 6891715"/>
                <a:gd name="connsiteY1910" fmla="*/ 3811900 h 6367455"/>
                <a:gd name="connsiteX1911" fmla="*/ 1665397 w 6891715"/>
                <a:gd name="connsiteY1911" fmla="*/ 3830963 h 6367455"/>
                <a:gd name="connsiteX1912" fmla="*/ 1673962 w 6891715"/>
                <a:gd name="connsiteY1912" fmla="*/ 3841766 h 6367455"/>
                <a:gd name="connsiteX1913" fmla="*/ 1692044 w 6891715"/>
                <a:gd name="connsiteY1913" fmla="*/ 3848755 h 6367455"/>
                <a:gd name="connsiteX1914" fmla="*/ 1697437 w 6891715"/>
                <a:gd name="connsiteY1914" fmla="*/ 3846531 h 6367455"/>
                <a:gd name="connsiteX1915" fmla="*/ 1701561 w 6891715"/>
                <a:gd name="connsiteY1915" fmla="*/ 3831599 h 6367455"/>
                <a:gd name="connsiteX1916" fmla="*/ 1705368 w 6891715"/>
                <a:gd name="connsiteY1916" fmla="*/ 3820161 h 6367455"/>
                <a:gd name="connsiteX1917" fmla="*/ 1720278 w 6891715"/>
                <a:gd name="connsiteY1917" fmla="*/ 3816984 h 6367455"/>
                <a:gd name="connsiteX1918" fmla="*/ 1733918 w 6891715"/>
                <a:gd name="connsiteY1918" fmla="*/ 3814760 h 6367455"/>
                <a:gd name="connsiteX1919" fmla="*/ 1755173 w 6891715"/>
                <a:gd name="connsiteY1919" fmla="*/ 3818572 h 6367455"/>
                <a:gd name="connsiteX1920" fmla="*/ 1800854 w 6891715"/>
                <a:gd name="connsiteY1920" fmla="*/ 3826833 h 6367455"/>
                <a:gd name="connsiteX1921" fmla="*/ 1812592 w 6891715"/>
                <a:gd name="connsiteY1921" fmla="*/ 3845578 h 6367455"/>
                <a:gd name="connsiteX1922" fmla="*/ 1835115 w 6891715"/>
                <a:gd name="connsiteY1922" fmla="*/ 3887516 h 6367455"/>
                <a:gd name="connsiteX1923" fmla="*/ 1831308 w 6891715"/>
                <a:gd name="connsiteY1923" fmla="*/ 3910709 h 6367455"/>
                <a:gd name="connsiteX1924" fmla="*/ 1824964 w 6891715"/>
                <a:gd name="connsiteY1924" fmla="*/ 3936126 h 6367455"/>
                <a:gd name="connsiteX1925" fmla="*/ 1809419 w 6891715"/>
                <a:gd name="connsiteY1925" fmla="*/ 3962814 h 6367455"/>
                <a:gd name="connsiteX1926" fmla="*/ 1796730 w 6891715"/>
                <a:gd name="connsiteY1926" fmla="*/ 3960590 h 6367455"/>
                <a:gd name="connsiteX1927" fmla="*/ 1785310 w 6891715"/>
                <a:gd name="connsiteY1927" fmla="*/ 3966945 h 6367455"/>
                <a:gd name="connsiteX1928" fmla="*/ 1785310 w 6891715"/>
                <a:gd name="connsiteY1928" fmla="*/ 3980606 h 6367455"/>
                <a:gd name="connsiteX1929" fmla="*/ 1791655 w 6891715"/>
                <a:gd name="connsiteY1929" fmla="*/ 3986007 h 6367455"/>
                <a:gd name="connsiteX1930" fmla="*/ 1788482 w 6891715"/>
                <a:gd name="connsiteY1930" fmla="*/ 3996810 h 6367455"/>
                <a:gd name="connsiteX1931" fmla="*/ 1776745 w 6891715"/>
                <a:gd name="connsiteY1931" fmla="*/ 3999987 h 6367455"/>
                <a:gd name="connsiteX1932" fmla="*/ 1765642 w 6891715"/>
                <a:gd name="connsiteY1932" fmla="*/ 3998716 h 6367455"/>
                <a:gd name="connsiteX1933" fmla="*/ 1759297 w 6891715"/>
                <a:gd name="connsiteY1933" fmla="*/ 3994903 h 6367455"/>
                <a:gd name="connsiteX1934" fmla="*/ 1753904 w 6891715"/>
                <a:gd name="connsiteY1934" fmla="*/ 4003482 h 6367455"/>
                <a:gd name="connsiteX1935" fmla="*/ 1741215 w 6891715"/>
                <a:gd name="connsiteY1935" fmla="*/ 4002211 h 6367455"/>
                <a:gd name="connsiteX1936" fmla="*/ 1734870 w 6891715"/>
                <a:gd name="connsiteY1936" fmla="*/ 4005388 h 6367455"/>
                <a:gd name="connsiteX1937" fmla="*/ 1750732 w 6891715"/>
                <a:gd name="connsiteY1937" fmla="*/ 4014602 h 6367455"/>
                <a:gd name="connsiteX1938" fmla="*/ 1749780 w 6891715"/>
                <a:gd name="connsiteY1938" fmla="*/ 4023180 h 6367455"/>
                <a:gd name="connsiteX1939" fmla="*/ 1741532 w 6891715"/>
                <a:gd name="connsiteY1939" fmla="*/ 4031758 h 6367455"/>
                <a:gd name="connsiteX1940" fmla="*/ 1737408 w 6891715"/>
                <a:gd name="connsiteY1940" fmla="*/ 4046691 h 6367455"/>
                <a:gd name="connsiteX1941" fmla="*/ 1728843 w 6891715"/>
                <a:gd name="connsiteY1941" fmla="*/ 4053998 h 6367455"/>
                <a:gd name="connsiteX1942" fmla="*/ 1712981 w 6891715"/>
                <a:gd name="connsiteY1942" fmla="*/ 4047962 h 6367455"/>
                <a:gd name="connsiteX1943" fmla="*/ 1726622 w 6891715"/>
                <a:gd name="connsiteY1943" fmla="*/ 4058128 h 6367455"/>
                <a:gd name="connsiteX1944" fmla="*/ 1714250 w 6891715"/>
                <a:gd name="connsiteY1944" fmla="*/ 4069884 h 6367455"/>
                <a:gd name="connsiteX1945" fmla="*/ 1719643 w 6891715"/>
                <a:gd name="connsiteY1945" fmla="*/ 4075285 h 6367455"/>
                <a:gd name="connsiteX1946" fmla="*/ 1730112 w 6891715"/>
                <a:gd name="connsiteY1946" fmla="*/ 4063530 h 6367455"/>
                <a:gd name="connsiteX1947" fmla="*/ 1740898 w 6891715"/>
                <a:gd name="connsiteY1947" fmla="*/ 4072743 h 6367455"/>
                <a:gd name="connsiteX1948" fmla="*/ 1762152 w 6891715"/>
                <a:gd name="connsiteY1948" fmla="*/ 4075920 h 6367455"/>
                <a:gd name="connsiteX1949" fmla="*/ 1773255 w 6891715"/>
                <a:gd name="connsiteY1949" fmla="*/ 4070519 h 6367455"/>
                <a:gd name="connsiteX1950" fmla="*/ 1794510 w 6891715"/>
                <a:gd name="connsiteY1950" fmla="*/ 4063847 h 6367455"/>
                <a:gd name="connsiteX1951" fmla="*/ 1804027 w 6891715"/>
                <a:gd name="connsiteY1951" fmla="*/ 4065118 h 6367455"/>
                <a:gd name="connsiteX1952" fmla="*/ 1797682 w 6891715"/>
                <a:gd name="connsiteY1952" fmla="*/ 4074650 h 6367455"/>
                <a:gd name="connsiteX1953" fmla="*/ 1801171 w 6891715"/>
                <a:gd name="connsiteY1953" fmla="*/ 4096572 h 6367455"/>
                <a:gd name="connsiteX1954" fmla="*/ 1793875 w 6891715"/>
                <a:gd name="connsiteY1954" fmla="*/ 4105150 h 6367455"/>
                <a:gd name="connsiteX1955" fmla="*/ 1761200 w 6891715"/>
                <a:gd name="connsiteY1955" fmla="*/ 4113728 h 6367455"/>
                <a:gd name="connsiteX1956" fmla="*/ 1756125 w 6891715"/>
                <a:gd name="connsiteY1956" fmla="*/ 4134062 h 6367455"/>
                <a:gd name="connsiteX1957" fmla="*/ 1726622 w 6891715"/>
                <a:gd name="connsiteY1957" fmla="*/ 4139463 h 6367455"/>
                <a:gd name="connsiteX1958" fmla="*/ 1673010 w 6891715"/>
                <a:gd name="connsiteY1958" fmla="*/ 4158844 h 6367455"/>
                <a:gd name="connsiteX1959" fmla="*/ 1660956 w 6891715"/>
                <a:gd name="connsiteY1959" fmla="*/ 4150583 h 6367455"/>
                <a:gd name="connsiteX1960" fmla="*/ 1611468 w 6891715"/>
                <a:gd name="connsiteY1960" fmla="*/ 4149948 h 6367455"/>
                <a:gd name="connsiteX1961" fmla="*/ 1601950 w 6891715"/>
                <a:gd name="connsiteY1961" fmla="*/ 4165833 h 6367455"/>
                <a:gd name="connsiteX1962" fmla="*/ 1583868 w 6891715"/>
                <a:gd name="connsiteY1962" fmla="*/ 4158844 h 6367455"/>
                <a:gd name="connsiteX1963" fmla="*/ 1579744 w 6891715"/>
                <a:gd name="connsiteY1963" fmla="*/ 4148041 h 6367455"/>
                <a:gd name="connsiteX1964" fmla="*/ 1568958 w 6891715"/>
                <a:gd name="connsiteY1964" fmla="*/ 4147088 h 6367455"/>
                <a:gd name="connsiteX1965" fmla="*/ 1564834 w 6891715"/>
                <a:gd name="connsiteY1965" fmla="*/ 4144229 h 6367455"/>
                <a:gd name="connsiteX1966" fmla="*/ 1557220 w 6891715"/>
                <a:gd name="connsiteY1966" fmla="*/ 4153760 h 6367455"/>
                <a:gd name="connsiteX1967" fmla="*/ 1548972 w 6891715"/>
                <a:gd name="connsiteY1967" fmla="*/ 4149630 h 6367455"/>
                <a:gd name="connsiteX1968" fmla="*/ 1535013 w 6891715"/>
                <a:gd name="connsiteY1968" fmla="*/ 4131838 h 6367455"/>
                <a:gd name="connsiteX1969" fmla="*/ 1520103 w 6891715"/>
                <a:gd name="connsiteY1969" fmla="*/ 4131838 h 6367455"/>
                <a:gd name="connsiteX1970" fmla="*/ 1528668 w 6891715"/>
                <a:gd name="connsiteY1970" fmla="*/ 4139463 h 6367455"/>
                <a:gd name="connsiteX1971" fmla="*/ 1532792 w 6891715"/>
                <a:gd name="connsiteY1971" fmla="*/ 4145500 h 6367455"/>
                <a:gd name="connsiteX1972" fmla="*/ 1530254 w 6891715"/>
                <a:gd name="connsiteY1972" fmla="*/ 4151854 h 6367455"/>
                <a:gd name="connsiteX1973" fmla="*/ 1514075 w 6891715"/>
                <a:gd name="connsiteY1973" fmla="*/ 4162656 h 6367455"/>
                <a:gd name="connsiteX1974" fmla="*/ 1509948 w 6891715"/>
                <a:gd name="connsiteY1974" fmla="*/ 4168057 h 6367455"/>
                <a:gd name="connsiteX1975" fmla="*/ 1494090 w 6891715"/>
                <a:gd name="connsiteY1975" fmla="*/ 4165833 h 6367455"/>
                <a:gd name="connsiteX1976" fmla="*/ 1478224 w 6891715"/>
                <a:gd name="connsiteY1976" fmla="*/ 4159479 h 6367455"/>
                <a:gd name="connsiteX1977" fmla="*/ 1472832 w 6891715"/>
                <a:gd name="connsiteY1977" fmla="*/ 4168057 h 6367455"/>
                <a:gd name="connsiteX1978" fmla="*/ 1485838 w 6891715"/>
                <a:gd name="connsiteY1978" fmla="*/ 4176636 h 6367455"/>
                <a:gd name="connsiteX1979" fmla="*/ 1474101 w 6891715"/>
                <a:gd name="connsiteY1979" fmla="*/ 4191250 h 6367455"/>
                <a:gd name="connsiteX1980" fmla="*/ 1469977 w 6891715"/>
                <a:gd name="connsiteY1980" fmla="*/ 4187120 h 6367455"/>
                <a:gd name="connsiteX1981" fmla="*/ 1450946 w 6891715"/>
                <a:gd name="connsiteY1981" fmla="*/ 4184261 h 6367455"/>
                <a:gd name="connsiteX1982" fmla="*/ 1430645 w 6891715"/>
                <a:gd name="connsiteY1982" fmla="*/ 4191886 h 6367455"/>
                <a:gd name="connsiteX1983" fmla="*/ 1416053 w 6891715"/>
                <a:gd name="connsiteY1983" fmla="*/ 4168693 h 6367455"/>
                <a:gd name="connsiteX1984" fmla="*/ 1375758 w 6891715"/>
                <a:gd name="connsiteY1984" fmla="*/ 4165833 h 6367455"/>
                <a:gd name="connsiteX1985" fmla="*/ 1351645 w 6891715"/>
                <a:gd name="connsiteY1985" fmla="*/ 4183943 h 6367455"/>
                <a:gd name="connsiteX1986" fmla="*/ 1339906 w 6891715"/>
                <a:gd name="connsiteY1986" fmla="*/ 4182037 h 6367455"/>
                <a:gd name="connsiteX1987" fmla="*/ 1335781 w 6891715"/>
                <a:gd name="connsiteY1987" fmla="*/ 4172505 h 6367455"/>
                <a:gd name="connsiteX1988" fmla="*/ 1324997 w 6891715"/>
                <a:gd name="connsiteY1988" fmla="*/ 4196969 h 6367455"/>
                <a:gd name="connsiteX1989" fmla="*/ 1326582 w 6891715"/>
                <a:gd name="connsiteY1989" fmla="*/ 4231600 h 6367455"/>
                <a:gd name="connsiteX1990" fmla="*/ 1311992 w 6891715"/>
                <a:gd name="connsiteY1990" fmla="*/ 4234777 h 6367455"/>
                <a:gd name="connsiteX1991" fmla="*/ 1296130 w 6891715"/>
                <a:gd name="connsiteY1991" fmla="*/ 4227787 h 6367455"/>
                <a:gd name="connsiteX1992" fmla="*/ 1271704 w 6891715"/>
                <a:gd name="connsiteY1992" fmla="*/ 4224928 h 6367455"/>
                <a:gd name="connsiteX1993" fmla="*/ 1243152 w 6891715"/>
                <a:gd name="connsiteY1993" fmla="*/ 4215397 h 6367455"/>
                <a:gd name="connsiteX1994" fmla="*/ 1218725 w 6891715"/>
                <a:gd name="connsiteY1994" fmla="*/ 4217938 h 6367455"/>
                <a:gd name="connsiteX1995" fmla="*/ 1211112 w 6891715"/>
                <a:gd name="connsiteY1995" fmla="*/ 4233824 h 6367455"/>
                <a:gd name="connsiteX1996" fmla="*/ 1181926 w 6891715"/>
                <a:gd name="connsiteY1996" fmla="*/ 4251934 h 6367455"/>
                <a:gd name="connsiteX1997" fmla="*/ 1187319 w 6891715"/>
                <a:gd name="connsiteY1997" fmla="*/ 4266866 h 6367455"/>
                <a:gd name="connsiteX1998" fmla="*/ 1184464 w 6891715"/>
                <a:gd name="connsiteY1998" fmla="*/ 4275127 h 6367455"/>
                <a:gd name="connsiteX1999" fmla="*/ 1171774 w 6891715"/>
                <a:gd name="connsiteY1999" fmla="*/ 4270043 h 6367455"/>
                <a:gd name="connsiteX2000" fmla="*/ 1150519 w 6891715"/>
                <a:gd name="connsiteY2000" fmla="*/ 4257653 h 6367455"/>
                <a:gd name="connsiteX2001" fmla="*/ 1135608 w 6891715"/>
                <a:gd name="connsiteY2001" fmla="*/ 4262736 h 6367455"/>
                <a:gd name="connsiteX2002" fmla="*/ 1134657 w 6891715"/>
                <a:gd name="connsiteY2002" fmla="*/ 4274491 h 6367455"/>
                <a:gd name="connsiteX2003" fmla="*/ 1120698 w 6891715"/>
                <a:gd name="connsiteY2003" fmla="*/ 4263371 h 6367455"/>
                <a:gd name="connsiteX2004" fmla="*/ 1125139 w 6891715"/>
                <a:gd name="connsiteY2004" fmla="*/ 4249392 h 6367455"/>
                <a:gd name="connsiteX2005" fmla="*/ 1137512 w 6891715"/>
                <a:gd name="connsiteY2005" fmla="*/ 4250027 h 6367455"/>
                <a:gd name="connsiteX2006" fmla="*/ 1141636 w 6891715"/>
                <a:gd name="connsiteY2006" fmla="*/ 4243038 h 6367455"/>
                <a:gd name="connsiteX2007" fmla="*/ 1175264 w 6891715"/>
                <a:gd name="connsiteY2007" fmla="*/ 4223657 h 6367455"/>
                <a:gd name="connsiteX2008" fmla="*/ 1200326 w 6891715"/>
                <a:gd name="connsiteY2008" fmla="*/ 4180130 h 6367455"/>
                <a:gd name="connsiteX2009" fmla="*/ 1230146 w 6891715"/>
                <a:gd name="connsiteY2009" fmla="*/ 4169328 h 6367455"/>
                <a:gd name="connsiteX2010" fmla="*/ 1238711 w 6891715"/>
                <a:gd name="connsiteY2010" fmla="*/ 4117541 h 6367455"/>
                <a:gd name="connsiteX2011" fmla="*/ 1249498 w 6891715"/>
                <a:gd name="connsiteY2011" fmla="*/ 4116270 h 6367455"/>
                <a:gd name="connsiteX2012" fmla="*/ 1262187 w 6891715"/>
                <a:gd name="connsiteY2012" fmla="*/ 4123895 h 6367455"/>
                <a:gd name="connsiteX2013" fmla="*/ 1279000 w 6891715"/>
                <a:gd name="connsiteY2013" fmla="*/ 4109916 h 6367455"/>
                <a:gd name="connsiteX2014" fmla="*/ 1263138 w 6891715"/>
                <a:gd name="connsiteY2014" fmla="*/ 4114364 h 6367455"/>
                <a:gd name="connsiteX2015" fmla="*/ 1259967 w 6891715"/>
                <a:gd name="connsiteY2015" fmla="*/ 4107692 h 6367455"/>
                <a:gd name="connsiteX2016" fmla="*/ 1264090 w 6891715"/>
                <a:gd name="connsiteY2016" fmla="*/ 4094030 h 6367455"/>
                <a:gd name="connsiteX2017" fmla="*/ 1306282 w 6891715"/>
                <a:gd name="connsiteY2017" fmla="*/ 4087358 h 6367455"/>
                <a:gd name="connsiteX2018" fmla="*/ 1355135 w 6891715"/>
                <a:gd name="connsiteY2018" fmla="*/ 4095301 h 6367455"/>
                <a:gd name="connsiteX2019" fmla="*/ 1376076 w 6891715"/>
                <a:gd name="connsiteY2019" fmla="*/ 4093077 h 6367455"/>
                <a:gd name="connsiteX2020" fmla="*/ 1382421 w 6891715"/>
                <a:gd name="connsiteY2020" fmla="*/ 4064800 h 6367455"/>
                <a:gd name="connsiteX2021" fmla="*/ 1413832 w 6891715"/>
                <a:gd name="connsiteY2021" fmla="*/ 4045102 h 6367455"/>
                <a:gd name="connsiteX2022" fmla="*/ 1418908 w 6891715"/>
                <a:gd name="connsiteY2022" fmla="*/ 4026357 h 6367455"/>
                <a:gd name="connsiteX2023" fmla="*/ 1444918 w 6891715"/>
                <a:gd name="connsiteY2023" fmla="*/ 4000622 h 6367455"/>
                <a:gd name="connsiteX2024" fmla="*/ 1447139 w 6891715"/>
                <a:gd name="connsiteY2024" fmla="*/ 3991409 h 6367455"/>
                <a:gd name="connsiteX2025" fmla="*/ 1438574 w 6891715"/>
                <a:gd name="connsiteY2025" fmla="*/ 4001893 h 6367455"/>
                <a:gd name="connsiteX2026" fmla="*/ 1418908 w 6891715"/>
                <a:gd name="connsiteY2026" fmla="*/ 4017779 h 6367455"/>
                <a:gd name="connsiteX2027" fmla="*/ 1405900 w 6891715"/>
                <a:gd name="connsiteY2027" fmla="*/ 4024451 h 6367455"/>
                <a:gd name="connsiteX2028" fmla="*/ 1392575 w 6891715"/>
                <a:gd name="connsiteY2028" fmla="*/ 4039066 h 6367455"/>
                <a:gd name="connsiteX2029" fmla="*/ 1376711 w 6891715"/>
                <a:gd name="connsiteY2029" fmla="*/ 4041290 h 6367455"/>
                <a:gd name="connsiteX2030" fmla="*/ 1358942 w 6891715"/>
                <a:gd name="connsiteY2030" fmla="*/ 4059717 h 6367455"/>
                <a:gd name="connsiteX2031" fmla="*/ 1334512 w 6891715"/>
                <a:gd name="connsiteY2031" fmla="*/ 4065118 h 6367455"/>
                <a:gd name="connsiteX2032" fmla="*/ 1314530 w 6891715"/>
                <a:gd name="connsiteY2032" fmla="*/ 4043196 h 6367455"/>
                <a:gd name="connsiteX2033" fmla="*/ 1297082 w 6891715"/>
                <a:gd name="connsiteY2033" fmla="*/ 4025404 h 6367455"/>
                <a:gd name="connsiteX2034" fmla="*/ 1281538 w 6891715"/>
                <a:gd name="connsiteY2034" fmla="*/ 4039066 h 6367455"/>
                <a:gd name="connsiteX2035" fmla="*/ 1257112 w 6891715"/>
                <a:gd name="connsiteY2035" fmla="*/ 4038430 h 6367455"/>
                <a:gd name="connsiteX2036" fmla="*/ 1242517 w 6891715"/>
                <a:gd name="connsiteY2036" fmla="*/ 4032076 h 6367455"/>
                <a:gd name="connsiteX2037" fmla="*/ 1272656 w 6891715"/>
                <a:gd name="connsiteY2037" fmla="*/ 4013966 h 6367455"/>
                <a:gd name="connsiteX2038" fmla="*/ 1243152 w 6891715"/>
                <a:gd name="connsiteY2038" fmla="*/ 4013013 h 6367455"/>
                <a:gd name="connsiteX2039" fmla="*/ 1243152 w 6891715"/>
                <a:gd name="connsiteY2039" fmla="*/ 4002846 h 6367455"/>
                <a:gd name="connsiteX2040" fmla="*/ 1227608 w 6891715"/>
                <a:gd name="connsiteY2040" fmla="*/ 4016508 h 6367455"/>
                <a:gd name="connsiteX2041" fmla="*/ 1206353 w 6891715"/>
                <a:gd name="connsiteY2041" fmla="*/ 4023815 h 6367455"/>
                <a:gd name="connsiteX2042" fmla="*/ 1200008 w 6891715"/>
                <a:gd name="connsiteY2042" fmla="*/ 4034618 h 6367455"/>
                <a:gd name="connsiteX2043" fmla="*/ 1184464 w 6891715"/>
                <a:gd name="connsiteY2043" fmla="*/ 4034935 h 6367455"/>
                <a:gd name="connsiteX2044" fmla="*/ 1178754 w 6891715"/>
                <a:gd name="connsiteY2044" fmla="*/ 4020003 h 6367455"/>
                <a:gd name="connsiteX2045" fmla="*/ 1165112 w 6891715"/>
                <a:gd name="connsiteY2045" fmla="*/ 4013649 h 6367455"/>
                <a:gd name="connsiteX2046" fmla="*/ 1165112 w 6891715"/>
                <a:gd name="connsiteY2046" fmla="*/ 4005388 h 6367455"/>
                <a:gd name="connsiteX2047" fmla="*/ 1175580 w 6891715"/>
                <a:gd name="connsiteY2047" fmla="*/ 3994903 h 6367455"/>
                <a:gd name="connsiteX2048" fmla="*/ 1156546 w 6891715"/>
                <a:gd name="connsiteY2048" fmla="*/ 3991726 h 6367455"/>
                <a:gd name="connsiteX2049" fmla="*/ 1155277 w 6891715"/>
                <a:gd name="connsiteY2049" fmla="*/ 3988549 h 6367455"/>
                <a:gd name="connsiteX2050" fmla="*/ 1166064 w 6891715"/>
                <a:gd name="connsiteY2050" fmla="*/ 3989502 h 6367455"/>
                <a:gd name="connsiteX2051" fmla="*/ 1170823 w 6891715"/>
                <a:gd name="connsiteY2051" fmla="*/ 3982195 h 6367455"/>
                <a:gd name="connsiteX2052" fmla="*/ 1182560 w 6891715"/>
                <a:gd name="connsiteY2052" fmla="*/ 3972663 h 6367455"/>
                <a:gd name="connsiteX2053" fmla="*/ 1204767 w 6891715"/>
                <a:gd name="connsiteY2053" fmla="*/ 3971075 h 6367455"/>
                <a:gd name="connsiteX2054" fmla="*/ 1220312 w 6891715"/>
                <a:gd name="connsiteY2054" fmla="*/ 3958366 h 6367455"/>
                <a:gd name="connsiteX2055" fmla="*/ 1239663 w 6891715"/>
                <a:gd name="connsiteY2055" fmla="*/ 3944705 h 6367455"/>
                <a:gd name="connsiteX2056" fmla="*/ 1261553 w 6891715"/>
                <a:gd name="connsiteY2056" fmla="*/ 3933902 h 6367455"/>
                <a:gd name="connsiteX2057" fmla="*/ 1274242 w 6891715"/>
                <a:gd name="connsiteY2057" fmla="*/ 3911662 h 6367455"/>
                <a:gd name="connsiteX2058" fmla="*/ 1288834 w 6891715"/>
                <a:gd name="connsiteY2058" fmla="*/ 3879891 h 6367455"/>
                <a:gd name="connsiteX2059" fmla="*/ 1275828 w 6891715"/>
                <a:gd name="connsiteY2059" fmla="*/ 3878938 h 6367455"/>
                <a:gd name="connsiteX2060" fmla="*/ 1278683 w 6891715"/>
                <a:gd name="connsiteY2060" fmla="*/ 3858922 h 6367455"/>
                <a:gd name="connsiteX2061" fmla="*/ 1269166 w 6891715"/>
                <a:gd name="connsiteY2061" fmla="*/ 3851615 h 6367455"/>
                <a:gd name="connsiteX2062" fmla="*/ 1267262 w 6891715"/>
                <a:gd name="connsiteY2062" fmla="*/ 3837635 h 6367455"/>
                <a:gd name="connsiteX2063" fmla="*/ 1269801 w 6891715"/>
                <a:gd name="connsiteY2063" fmla="*/ 3828104 h 6367455"/>
                <a:gd name="connsiteX2064" fmla="*/ 1259650 w 6891715"/>
                <a:gd name="connsiteY2064" fmla="*/ 3833823 h 6367455"/>
                <a:gd name="connsiteX2065" fmla="*/ 1237441 w 6891715"/>
                <a:gd name="connsiteY2065" fmla="*/ 3837953 h 6367455"/>
                <a:gd name="connsiteX2066" fmla="*/ 1234269 w 6891715"/>
                <a:gd name="connsiteY2066" fmla="*/ 3848755 h 6367455"/>
                <a:gd name="connsiteX2067" fmla="*/ 1227925 w 6891715"/>
                <a:gd name="connsiteY2067" fmla="*/ 3852885 h 6367455"/>
                <a:gd name="connsiteX2068" fmla="*/ 1213967 w 6891715"/>
                <a:gd name="connsiteY2068" fmla="*/ 3846849 h 6367455"/>
                <a:gd name="connsiteX2069" fmla="*/ 1201594 w 6891715"/>
                <a:gd name="connsiteY2069" fmla="*/ 3857651 h 6367455"/>
                <a:gd name="connsiteX2070" fmla="*/ 1196519 w 6891715"/>
                <a:gd name="connsiteY2070" fmla="*/ 3853203 h 6367455"/>
                <a:gd name="connsiteX2071" fmla="*/ 1221580 w 6891715"/>
                <a:gd name="connsiteY2071" fmla="*/ 3825562 h 6367455"/>
                <a:gd name="connsiteX2072" fmla="*/ 1232049 w 6891715"/>
                <a:gd name="connsiteY2072" fmla="*/ 3823656 h 6367455"/>
                <a:gd name="connsiteX2073" fmla="*/ 1243469 w 6891715"/>
                <a:gd name="connsiteY2073" fmla="*/ 3817937 h 6367455"/>
                <a:gd name="connsiteX2074" fmla="*/ 1256160 w 6891715"/>
                <a:gd name="connsiteY2074" fmla="*/ 3805228 h 6367455"/>
                <a:gd name="connsiteX2075" fmla="*/ 1255210 w 6891715"/>
                <a:gd name="connsiteY2075" fmla="*/ 3788707 h 6367455"/>
                <a:gd name="connsiteX2076" fmla="*/ 1266312 w 6891715"/>
                <a:gd name="connsiteY2076" fmla="*/ 3780129 h 6367455"/>
                <a:gd name="connsiteX2077" fmla="*/ 1297082 w 6891715"/>
                <a:gd name="connsiteY2077" fmla="*/ 3762655 h 6367455"/>
                <a:gd name="connsiteX2078" fmla="*/ 1311992 w 6891715"/>
                <a:gd name="connsiteY2078" fmla="*/ 3769009 h 6367455"/>
                <a:gd name="connsiteX2079" fmla="*/ 1329120 w 6891715"/>
                <a:gd name="connsiteY2079" fmla="*/ 3774093 h 6367455"/>
                <a:gd name="connsiteX2080" fmla="*/ 1342444 w 6891715"/>
                <a:gd name="connsiteY2080" fmla="*/ 3764561 h 6367455"/>
                <a:gd name="connsiteX2081" fmla="*/ 1351962 w 6891715"/>
                <a:gd name="connsiteY2081" fmla="*/ 3769645 h 6367455"/>
                <a:gd name="connsiteX2082" fmla="*/ 1376393 w 6891715"/>
                <a:gd name="connsiteY2082" fmla="*/ 3774728 h 6367455"/>
                <a:gd name="connsiteX2083" fmla="*/ 1355135 w 6891715"/>
                <a:gd name="connsiteY2083" fmla="*/ 3762337 h 6367455"/>
                <a:gd name="connsiteX2084" fmla="*/ 1359260 w 6891715"/>
                <a:gd name="connsiteY2084" fmla="*/ 3755030 h 6367455"/>
                <a:gd name="connsiteX2085" fmla="*/ 1373855 w 6891715"/>
                <a:gd name="connsiteY2085" fmla="*/ 3742957 h 6367455"/>
                <a:gd name="connsiteX2086" fmla="*/ 1377345 w 6891715"/>
                <a:gd name="connsiteY2086" fmla="*/ 3759795 h 6367455"/>
                <a:gd name="connsiteX2087" fmla="*/ 1390036 w 6891715"/>
                <a:gd name="connsiteY2087" fmla="*/ 3766150 h 6367455"/>
                <a:gd name="connsiteX2088" fmla="*/ 1398602 w 6891715"/>
                <a:gd name="connsiteY2088" fmla="*/ 3760431 h 6367455"/>
                <a:gd name="connsiteX2089" fmla="*/ 1383691 w 6891715"/>
                <a:gd name="connsiteY2089" fmla="*/ 3752488 h 6367455"/>
                <a:gd name="connsiteX2090" fmla="*/ 1373855 w 6891715"/>
                <a:gd name="connsiteY2090" fmla="*/ 3737873 h 6367455"/>
                <a:gd name="connsiteX2091" fmla="*/ 1371634 w 6891715"/>
                <a:gd name="connsiteY2091" fmla="*/ 3718810 h 6367455"/>
                <a:gd name="connsiteX2092" fmla="*/ 1379883 w 6891715"/>
                <a:gd name="connsiteY2092" fmla="*/ 3698794 h 6367455"/>
                <a:gd name="connsiteX2093" fmla="*/ 1391622 w 6891715"/>
                <a:gd name="connsiteY2093" fmla="*/ 3694346 h 6367455"/>
                <a:gd name="connsiteX2094" fmla="*/ 1377662 w 6891715"/>
                <a:gd name="connsiteY2094" fmla="*/ 3693393 h 6367455"/>
                <a:gd name="connsiteX2095" fmla="*/ 1375758 w 6891715"/>
                <a:gd name="connsiteY2095" fmla="*/ 3673377 h 6367455"/>
                <a:gd name="connsiteX2096" fmla="*/ 1384960 w 6891715"/>
                <a:gd name="connsiteY2096" fmla="*/ 3665117 h 6367455"/>
                <a:gd name="connsiteX2097" fmla="*/ 1394478 w 6891715"/>
                <a:gd name="connsiteY2097" fmla="*/ 3663846 h 6367455"/>
                <a:gd name="connsiteX2098" fmla="*/ 1396382 w 6891715"/>
                <a:gd name="connsiteY2098" fmla="*/ 3656539 h 6367455"/>
                <a:gd name="connsiteX2099" fmla="*/ 1383691 w 6891715"/>
                <a:gd name="connsiteY2099" fmla="*/ 3640653 h 6367455"/>
                <a:gd name="connsiteX2100" fmla="*/ 1380201 w 6891715"/>
                <a:gd name="connsiteY2100" fmla="*/ 3632392 h 6367455"/>
                <a:gd name="connsiteX2101" fmla="*/ 1392891 w 6891715"/>
                <a:gd name="connsiteY2101" fmla="*/ 3621590 h 6367455"/>
                <a:gd name="connsiteX2102" fmla="*/ 1387815 w 6891715"/>
                <a:gd name="connsiteY2102" fmla="*/ 3614283 h 6367455"/>
                <a:gd name="connsiteX2103" fmla="*/ 1382421 w 6891715"/>
                <a:gd name="connsiteY2103" fmla="*/ 3623814 h 6367455"/>
                <a:gd name="connsiteX2104" fmla="*/ 1372902 w 6891715"/>
                <a:gd name="connsiteY2104" fmla="*/ 3629215 h 6367455"/>
                <a:gd name="connsiteX2105" fmla="*/ 1371634 w 6891715"/>
                <a:gd name="connsiteY2105" fmla="*/ 3623814 h 6367455"/>
                <a:gd name="connsiteX2106" fmla="*/ 1364653 w 6891715"/>
                <a:gd name="connsiteY2106" fmla="*/ 3633663 h 6367455"/>
                <a:gd name="connsiteX2107" fmla="*/ 1360529 w 6891715"/>
                <a:gd name="connsiteY2107" fmla="*/ 3640017 h 6367455"/>
                <a:gd name="connsiteX2108" fmla="*/ 1351645 w 6891715"/>
                <a:gd name="connsiteY2108" fmla="*/ 3622861 h 6367455"/>
                <a:gd name="connsiteX2109" fmla="*/ 1353866 w 6891715"/>
                <a:gd name="connsiteY2109" fmla="*/ 3611423 h 6367455"/>
                <a:gd name="connsiteX2110" fmla="*/ 1343079 w 6891715"/>
                <a:gd name="connsiteY2110" fmla="*/ 3620001 h 6367455"/>
                <a:gd name="connsiteX2111" fmla="*/ 1332609 w 6891715"/>
                <a:gd name="connsiteY2111" fmla="*/ 3615871 h 6367455"/>
                <a:gd name="connsiteX2112" fmla="*/ 1326265 w 6891715"/>
                <a:gd name="connsiteY2112" fmla="*/ 3603480 h 6367455"/>
                <a:gd name="connsiteX2113" fmla="*/ 1317384 w 6891715"/>
                <a:gd name="connsiteY2113" fmla="*/ 3570438 h 6367455"/>
                <a:gd name="connsiteX2114" fmla="*/ 1325948 w 6891715"/>
                <a:gd name="connsiteY2114" fmla="*/ 3541208 h 6367455"/>
                <a:gd name="connsiteX2115" fmla="*/ 1334830 w 6891715"/>
                <a:gd name="connsiteY2115" fmla="*/ 3527229 h 6367455"/>
                <a:gd name="connsiteX2116" fmla="*/ 1341492 w 6891715"/>
                <a:gd name="connsiteY2116" fmla="*/ 3513567 h 6367455"/>
                <a:gd name="connsiteX2117" fmla="*/ 1352597 w 6891715"/>
                <a:gd name="connsiteY2117" fmla="*/ 3504989 h 6367455"/>
                <a:gd name="connsiteX2118" fmla="*/ 1372902 w 6891715"/>
                <a:gd name="connsiteY2118" fmla="*/ 3506895 h 6367455"/>
                <a:gd name="connsiteX2119" fmla="*/ 1381152 w 6891715"/>
                <a:gd name="connsiteY2119" fmla="*/ 3499270 h 6367455"/>
                <a:gd name="connsiteX2120" fmla="*/ 1371634 w 6891715"/>
                <a:gd name="connsiteY2120" fmla="*/ 3502447 h 6367455"/>
                <a:gd name="connsiteX2121" fmla="*/ 1363385 w 6891715"/>
                <a:gd name="connsiteY2121" fmla="*/ 3497682 h 6367455"/>
                <a:gd name="connsiteX2122" fmla="*/ 1351645 w 6891715"/>
                <a:gd name="connsiteY2122" fmla="*/ 3495458 h 6367455"/>
                <a:gd name="connsiteX2123" fmla="*/ 1335781 w 6891715"/>
                <a:gd name="connsiteY2123" fmla="*/ 3492281 h 6367455"/>
                <a:gd name="connsiteX2124" fmla="*/ 1330388 w 6891715"/>
                <a:gd name="connsiteY2124" fmla="*/ 3484020 h 6367455"/>
                <a:gd name="connsiteX2125" fmla="*/ 1324045 w 6891715"/>
                <a:gd name="connsiteY2125" fmla="*/ 3498953 h 6367455"/>
                <a:gd name="connsiteX2126" fmla="*/ 1315799 w 6891715"/>
                <a:gd name="connsiteY2126" fmla="*/ 3512932 h 6367455"/>
                <a:gd name="connsiteX2127" fmla="*/ 1295812 w 6891715"/>
                <a:gd name="connsiteY2127" fmla="*/ 3513885 h 6367455"/>
                <a:gd name="connsiteX2128" fmla="*/ 1292640 w 6891715"/>
                <a:gd name="connsiteY2128" fmla="*/ 3508484 h 6367455"/>
                <a:gd name="connsiteX2129" fmla="*/ 1283124 w 6891715"/>
                <a:gd name="connsiteY2129" fmla="*/ 3520239 h 6367455"/>
                <a:gd name="connsiteX2130" fmla="*/ 1262187 w 6891715"/>
                <a:gd name="connsiteY2130" fmla="*/ 3526911 h 6367455"/>
                <a:gd name="connsiteX2131" fmla="*/ 1251719 w 6891715"/>
                <a:gd name="connsiteY2131" fmla="*/ 3515156 h 6367455"/>
                <a:gd name="connsiteX2132" fmla="*/ 1249180 w 6891715"/>
                <a:gd name="connsiteY2132" fmla="*/ 3506895 h 6367455"/>
                <a:gd name="connsiteX2133" fmla="*/ 1243152 w 6891715"/>
                <a:gd name="connsiteY2133" fmla="*/ 3514203 h 6367455"/>
                <a:gd name="connsiteX2134" fmla="*/ 1253623 w 6891715"/>
                <a:gd name="connsiteY2134" fmla="*/ 3533266 h 6367455"/>
                <a:gd name="connsiteX2135" fmla="*/ 1245054 w 6891715"/>
                <a:gd name="connsiteY2135" fmla="*/ 3545021 h 6367455"/>
                <a:gd name="connsiteX2136" fmla="*/ 1230463 w 6891715"/>
                <a:gd name="connsiteY2136" fmla="*/ 3544068 h 6367455"/>
                <a:gd name="connsiteX2137" fmla="*/ 1221898 w 6891715"/>
                <a:gd name="connsiteY2137" fmla="*/ 3539620 h 6367455"/>
                <a:gd name="connsiteX2138" fmla="*/ 1210160 w 6891715"/>
                <a:gd name="connsiteY2138" fmla="*/ 3515474 h 6367455"/>
                <a:gd name="connsiteX2139" fmla="*/ 1191125 w 6891715"/>
                <a:gd name="connsiteY2139" fmla="*/ 3522463 h 6367455"/>
                <a:gd name="connsiteX2140" fmla="*/ 1193663 w 6891715"/>
                <a:gd name="connsiteY2140" fmla="*/ 3538984 h 6367455"/>
                <a:gd name="connsiteX2141" fmla="*/ 1203181 w 6891715"/>
                <a:gd name="connsiteY2141" fmla="*/ 3547563 h 6367455"/>
                <a:gd name="connsiteX2142" fmla="*/ 1203181 w 6891715"/>
                <a:gd name="connsiteY2142" fmla="*/ 3554870 h 6367455"/>
                <a:gd name="connsiteX2143" fmla="*/ 1189222 w 6891715"/>
                <a:gd name="connsiteY2143" fmla="*/ 3547563 h 6367455"/>
                <a:gd name="connsiteX2144" fmla="*/ 1181609 w 6891715"/>
                <a:gd name="connsiteY2144" fmla="*/ 3526594 h 6367455"/>
                <a:gd name="connsiteX2145" fmla="*/ 1165747 w 6891715"/>
                <a:gd name="connsiteY2145" fmla="*/ 3516109 h 6367455"/>
                <a:gd name="connsiteX2146" fmla="*/ 1162574 w 6891715"/>
                <a:gd name="connsiteY2146" fmla="*/ 3505625 h 6367455"/>
                <a:gd name="connsiteX2147" fmla="*/ 1169871 w 6891715"/>
                <a:gd name="connsiteY2147" fmla="*/ 3495140 h 6367455"/>
                <a:gd name="connsiteX2148" fmla="*/ 1177485 w 6891715"/>
                <a:gd name="connsiteY2148" fmla="*/ 3496729 h 6367455"/>
                <a:gd name="connsiteX2149" fmla="*/ 1183830 w 6891715"/>
                <a:gd name="connsiteY2149" fmla="*/ 3510708 h 6367455"/>
                <a:gd name="connsiteX2150" fmla="*/ 1187002 w 6891715"/>
                <a:gd name="connsiteY2150" fmla="*/ 3507531 h 6367455"/>
                <a:gd name="connsiteX2151" fmla="*/ 1180022 w 6891715"/>
                <a:gd name="connsiteY2151" fmla="*/ 3484338 h 6367455"/>
                <a:gd name="connsiteX2152" fmla="*/ 1186367 w 6891715"/>
                <a:gd name="connsiteY2152" fmla="*/ 3466546 h 6367455"/>
                <a:gd name="connsiteX2153" fmla="*/ 1202229 w 6891715"/>
                <a:gd name="connsiteY2153" fmla="*/ 3426196 h 6367455"/>
                <a:gd name="connsiteX2154" fmla="*/ 1207939 w 6891715"/>
                <a:gd name="connsiteY2154" fmla="*/ 3419842 h 6367455"/>
                <a:gd name="connsiteX2155" fmla="*/ 1212381 w 6891715"/>
                <a:gd name="connsiteY2155" fmla="*/ 3402685 h 6367455"/>
                <a:gd name="connsiteX2156" fmla="*/ 1199691 w 6891715"/>
                <a:gd name="connsiteY2156" fmla="*/ 3396649 h 6367455"/>
                <a:gd name="connsiteX2157" fmla="*/ 1198422 w 6891715"/>
                <a:gd name="connsiteY2157" fmla="*/ 3388071 h 6367455"/>
                <a:gd name="connsiteX2158" fmla="*/ 1190809 w 6891715"/>
                <a:gd name="connsiteY2158" fmla="*/ 3370600 h 6367455"/>
                <a:gd name="connsiteX2159" fmla="*/ 1190809 w 6891715"/>
                <a:gd name="connsiteY2159" fmla="*/ 3354714 h 6367455"/>
                <a:gd name="connsiteX2160" fmla="*/ 1203181 w 6891715"/>
                <a:gd name="connsiteY2160" fmla="*/ 3331203 h 6367455"/>
                <a:gd name="connsiteX2161" fmla="*/ 1212698 w 6891715"/>
                <a:gd name="connsiteY2161" fmla="*/ 3335335 h 6367455"/>
                <a:gd name="connsiteX2162" fmla="*/ 1223166 w 6891715"/>
                <a:gd name="connsiteY2162" fmla="*/ 3330249 h 6367455"/>
                <a:gd name="connsiteX2163" fmla="*/ 1224436 w 6891715"/>
                <a:gd name="connsiteY2163" fmla="*/ 3327073 h 6367455"/>
                <a:gd name="connsiteX2164" fmla="*/ 1198739 w 6891715"/>
                <a:gd name="connsiteY2164" fmla="*/ 3324849 h 6367455"/>
                <a:gd name="connsiteX2165" fmla="*/ 1188905 w 6891715"/>
                <a:gd name="connsiteY2165" fmla="*/ 3297525 h 6367455"/>
                <a:gd name="connsiteX2166" fmla="*/ 1189222 w 6891715"/>
                <a:gd name="connsiteY2166" fmla="*/ 3321037 h 6367455"/>
                <a:gd name="connsiteX2167" fmla="*/ 1187319 w 6891715"/>
                <a:gd name="connsiteY2167" fmla="*/ 3331521 h 6367455"/>
                <a:gd name="connsiteX2168" fmla="*/ 1176850 w 6891715"/>
                <a:gd name="connsiteY2168" fmla="*/ 3334699 h 6367455"/>
                <a:gd name="connsiteX2169" fmla="*/ 1170506 w 6891715"/>
                <a:gd name="connsiteY2169" fmla="*/ 3332474 h 6367455"/>
                <a:gd name="connsiteX2170" fmla="*/ 1166381 w 6891715"/>
                <a:gd name="connsiteY2170" fmla="*/ 3340101 h 6367455"/>
                <a:gd name="connsiteX2171" fmla="*/ 1157816 w 6891715"/>
                <a:gd name="connsiteY2171" fmla="*/ 3331521 h 6367455"/>
                <a:gd name="connsiteX2172" fmla="*/ 1157498 w 6891715"/>
                <a:gd name="connsiteY2172" fmla="*/ 3321037 h 6367455"/>
                <a:gd name="connsiteX2173" fmla="*/ 1173995 w 6891715"/>
                <a:gd name="connsiteY2173" fmla="*/ 3287358 h 6367455"/>
                <a:gd name="connsiteX2174" fmla="*/ 1175264 w 6891715"/>
                <a:gd name="connsiteY2174" fmla="*/ 3277827 h 6367455"/>
                <a:gd name="connsiteX2175" fmla="*/ 1148933 w 6891715"/>
                <a:gd name="connsiteY2175" fmla="*/ 3315000 h 6367455"/>
                <a:gd name="connsiteX2176" fmla="*/ 1144808 w 6891715"/>
                <a:gd name="connsiteY2176" fmla="*/ 3311823 h 6367455"/>
                <a:gd name="connsiteX2177" fmla="*/ 1139733 w 6891715"/>
                <a:gd name="connsiteY2177" fmla="*/ 3326755 h 6367455"/>
                <a:gd name="connsiteX2178" fmla="*/ 1147346 w 6891715"/>
                <a:gd name="connsiteY2178" fmla="*/ 3336923 h 6367455"/>
                <a:gd name="connsiteX2179" fmla="*/ 1154643 w 6891715"/>
                <a:gd name="connsiteY2179" fmla="*/ 3346454 h 6367455"/>
                <a:gd name="connsiteX2180" fmla="*/ 1151471 w 6891715"/>
                <a:gd name="connsiteY2180" fmla="*/ 3362341 h 6367455"/>
                <a:gd name="connsiteX2181" fmla="*/ 1143540 w 6891715"/>
                <a:gd name="connsiteY2181" fmla="*/ 3374096 h 6367455"/>
                <a:gd name="connsiteX2182" fmla="*/ 1137512 w 6891715"/>
                <a:gd name="connsiteY2182" fmla="*/ 3404592 h 6367455"/>
                <a:gd name="connsiteX2183" fmla="*/ 1134340 w 6891715"/>
                <a:gd name="connsiteY2183" fmla="*/ 3421430 h 6367455"/>
                <a:gd name="connsiteX2184" fmla="*/ 1128312 w 6891715"/>
                <a:gd name="connsiteY2184" fmla="*/ 3441764 h 6367455"/>
                <a:gd name="connsiteX2185" fmla="*/ 1117526 w 6891715"/>
                <a:gd name="connsiteY2185" fmla="*/ 3446848 h 6367455"/>
                <a:gd name="connsiteX2186" fmla="*/ 1105787 w 6891715"/>
                <a:gd name="connsiteY2186" fmla="*/ 3446848 h 6367455"/>
                <a:gd name="connsiteX2187" fmla="*/ 1101663 w 6891715"/>
                <a:gd name="connsiteY2187" fmla="*/ 3432550 h 6367455"/>
                <a:gd name="connsiteX2188" fmla="*/ 1107691 w 6891715"/>
                <a:gd name="connsiteY2188" fmla="*/ 3416665 h 6367455"/>
                <a:gd name="connsiteX2189" fmla="*/ 1118160 w 6891715"/>
                <a:gd name="connsiteY2189" fmla="*/ 3395378 h 6367455"/>
                <a:gd name="connsiteX2190" fmla="*/ 1128629 w 6891715"/>
                <a:gd name="connsiteY2190" fmla="*/ 3369647 h 6367455"/>
                <a:gd name="connsiteX2191" fmla="*/ 1128629 w 6891715"/>
                <a:gd name="connsiteY2191" fmla="*/ 3362341 h 6367455"/>
                <a:gd name="connsiteX2192" fmla="*/ 1117842 w 6891715"/>
                <a:gd name="connsiteY2192" fmla="*/ 3365834 h 6367455"/>
                <a:gd name="connsiteX2193" fmla="*/ 1115939 w 6891715"/>
                <a:gd name="connsiteY2193" fmla="*/ 3358527 h 6367455"/>
                <a:gd name="connsiteX2194" fmla="*/ 1122919 w 6891715"/>
                <a:gd name="connsiteY2194" fmla="*/ 3348995 h 6367455"/>
                <a:gd name="connsiteX2195" fmla="*/ 1127043 w 6891715"/>
                <a:gd name="connsiteY2195" fmla="*/ 3328663 h 6367455"/>
                <a:gd name="connsiteX2196" fmla="*/ 1117526 w 6891715"/>
                <a:gd name="connsiteY2196" fmla="*/ 3330886 h 6367455"/>
                <a:gd name="connsiteX2197" fmla="*/ 1124505 w 6891715"/>
                <a:gd name="connsiteY2197" fmla="*/ 3315000 h 6367455"/>
                <a:gd name="connsiteX2198" fmla="*/ 1133070 w 6891715"/>
                <a:gd name="connsiteY2198" fmla="*/ 3302291 h 6367455"/>
                <a:gd name="connsiteX2199" fmla="*/ 1138463 w 6891715"/>
                <a:gd name="connsiteY2199" fmla="*/ 3290852 h 6367455"/>
                <a:gd name="connsiteX2200" fmla="*/ 1126409 w 6891715"/>
                <a:gd name="connsiteY2200" fmla="*/ 3277191 h 6367455"/>
                <a:gd name="connsiteX2201" fmla="*/ 1126409 w 6891715"/>
                <a:gd name="connsiteY2201" fmla="*/ 3265435 h 6367455"/>
                <a:gd name="connsiteX2202" fmla="*/ 1142270 w 6891715"/>
                <a:gd name="connsiteY2202" fmla="*/ 3262260 h 6367455"/>
                <a:gd name="connsiteX2203" fmla="*/ 1141319 w 6891715"/>
                <a:gd name="connsiteY2203" fmla="*/ 3252727 h 6367455"/>
                <a:gd name="connsiteX2204" fmla="*/ 1146712 w 6891715"/>
                <a:gd name="connsiteY2204" fmla="*/ 3254634 h 6367455"/>
                <a:gd name="connsiteX2205" fmla="*/ 1145126 w 6891715"/>
                <a:gd name="connsiteY2205" fmla="*/ 3241924 h 6367455"/>
                <a:gd name="connsiteX2206" fmla="*/ 1162257 w 6891715"/>
                <a:gd name="connsiteY2206" fmla="*/ 3228261 h 6367455"/>
                <a:gd name="connsiteX2207" fmla="*/ 1159085 w 6891715"/>
                <a:gd name="connsiteY2207" fmla="*/ 3221908 h 6367455"/>
                <a:gd name="connsiteX2208" fmla="*/ 1162891 w 6891715"/>
                <a:gd name="connsiteY2208" fmla="*/ 3213329 h 6367455"/>
                <a:gd name="connsiteX2209" fmla="*/ 1158450 w 6891715"/>
                <a:gd name="connsiteY2209" fmla="*/ 3202844 h 6367455"/>
                <a:gd name="connsiteX2210" fmla="*/ 1156546 w 6891715"/>
                <a:gd name="connsiteY2210" fmla="*/ 3201890 h 6367455"/>
                <a:gd name="connsiteX2211" fmla="*/ 1145126 w 6891715"/>
                <a:gd name="connsiteY2211" fmla="*/ 3210469 h 6367455"/>
                <a:gd name="connsiteX2212" fmla="*/ 1145126 w 6891715"/>
                <a:gd name="connsiteY2212" fmla="*/ 3224449 h 6367455"/>
                <a:gd name="connsiteX2213" fmla="*/ 1130215 w 6891715"/>
                <a:gd name="connsiteY2213" fmla="*/ 3234934 h 6367455"/>
                <a:gd name="connsiteX2214" fmla="*/ 1125457 w 6891715"/>
                <a:gd name="connsiteY2214" fmla="*/ 3243513 h 6367455"/>
                <a:gd name="connsiteX2215" fmla="*/ 1113719 w 6891715"/>
                <a:gd name="connsiteY2215" fmla="*/ 3242242 h 6367455"/>
                <a:gd name="connsiteX2216" fmla="*/ 1103884 w 6891715"/>
                <a:gd name="connsiteY2216" fmla="*/ 3231121 h 6367455"/>
                <a:gd name="connsiteX2217" fmla="*/ 1091194 w 6891715"/>
                <a:gd name="connsiteY2217" fmla="*/ 3223496 h 6367455"/>
                <a:gd name="connsiteX2218" fmla="*/ 1092463 w 6891715"/>
                <a:gd name="connsiteY2218" fmla="*/ 3210787 h 6367455"/>
                <a:gd name="connsiteX2219" fmla="*/ 1108008 w 6891715"/>
                <a:gd name="connsiteY2219" fmla="*/ 3205703 h 6367455"/>
                <a:gd name="connsiteX2220" fmla="*/ 1091511 w 6891715"/>
                <a:gd name="connsiteY2220" fmla="*/ 3203480 h 6367455"/>
                <a:gd name="connsiteX2221" fmla="*/ 1090877 w 6891715"/>
                <a:gd name="connsiteY2221" fmla="*/ 3209516 h 6367455"/>
                <a:gd name="connsiteX2222" fmla="*/ 1082628 w 6891715"/>
                <a:gd name="connsiteY2222" fmla="*/ 3212375 h 6367455"/>
                <a:gd name="connsiteX2223" fmla="*/ 1066766 w 6891715"/>
                <a:gd name="connsiteY2223" fmla="*/ 3204750 h 6367455"/>
                <a:gd name="connsiteX2224" fmla="*/ 1067718 w 6891715"/>
                <a:gd name="connsiteY2224" fmla="*/ 3197444 h 6367455"/>
                <a:gd name="connsiteX2225" fmla="*/ 1088022 w 6891715"/>
                <a:gd name="connsiteY2225" fmla="*/ 3193312 h 6367455"/>
                <a:gd name="connsiteX2226" fmla="*/ 1098491 w 6891715"/>
                <a:gd name="connsiteY2226" fmla="*/ 3195854 h 6367455"/>
                <a:gd name="connsiteX2227" fmla="*/ 1107057 w 6891715"/>
                <a:gd name="connsiteY2227" fmla="*/ 3194901 h 6367455"/>
                <a:gd name="connsiteX2228" fmla="*/ 1108643 w 6891715"/>
                <a:gd name="connsiteY2228" fmla="*/ 3183146 h 6367455"/>
                <a:gd name="connsiteX2229" fmla="*/ 1099126 w 6891715"/>
                <a:gd name="connsiteY2229" fmla="*/ 3170755 h 6367455"/>
                <a:gd name="connsiteX2230" fmla="*/ 1103249 w 6891715"/>
                <a:gd name="connsiteY2230" fmla="*/ 3157411 h 6367455"/>
                <a:gd name="connsiteX2231" fmla="*/ 1123236 w 6891715"/>
                <a:gd name="connsiteY2231" fmla="*/ 3154870 h 6367455"/>
                <a:gd name="connsiteX2232" fmla="*/ 1104201 w 6891715"/>
                <a:gd name="connsiteY2232" fmla="*/ 3145338 h 6367455"/>
                <a:gd name="connsiteX2233" fmla="*/ 1119112 w 6891715"/>
                <a:gd name="connsiteY2233" fmla="*/ 3135807 h 6367455"/>
                <a:gd name="connsiteX2234" fmla="*/ 1131802 w 6891715"/>
                <a:gd name="connsiteY2234" fmla="*/ 3142162 h 6367455"/>
                <a:gd name="connsiteX2235" fmla="*/ 1116891 w 6891715"/>
                <a:gd name="connsiteY2235" fmla="*/ 3125323 h 6367455"/>
                <a:gd name="connsiteX2236" fmla="*/ 1122919 w 6891715"/>
                <a:gd name="connsiteY2236" fmla="*/ 3116745 h 6367455"/>
                <a:gd name="connsiteX2237" fmla="*/ 1139733 w 6891715"/>
                <a:gd name="connsiteY2237" fmla="*/ 3113568 h 6367455"/>
                <a:gd name="connsiteX2238" fmla="*/ 1141002 w 6891715"/>
                <a:gd name="connsiteY2238" fmla="*/ 3108167 h 6367455"/>
                <a:gd name="connsiteX2239" fmla="*/ 1123870 w 6891715"/>
                <a:gd name="connsiteY2239" fmla="*/ 3102131 h 6367455"/>
                <a:gd name="connsiteX2240" fmla="*/ 1147981 w 6891715"/>
                <a:gd name="connsiteY2240" fmla="*/ 3086881 h 6367455"/>
                <a:gd name="connsiteX2241" fmla="*/ 1126091 w 6891715"/>
                <a:gd name="connsiteY2241" fmla="*/ 3094823 h 6367455"/>
                <a:gd name="connsiteX2242" fmla="*/ 1126091 w 6891715"/>
                <a:gd name="connsiteY2242" fmla="*/ 3086245 h 6367455"/>
                <a:gd name="connsiteX2243" fmla="*/ 1114353 w 6891715"/>
                <a:gd name="connsiteY2243" fmla="*/ 3102131 h 6367455"/>
                <a:gd name="connsiteX2244" fmla="*/ 1100711 w 6891715"/>
                <a:gd name="connsiteY2244" fmla="*/ 3083385 h 6367455"/>
                <a:gd name="connsiteX2245" fmla="*/ 1095953 w 6891715"/>
                <a:gd name="connsiteY2245" fmla="*/ 3062099 h 6367455"/>
                <a:gd name="connsiteX2246" fmla="*/ 1104518 w 6891715"/>
                <a:gd name="connsiteY2246" fmla="*/ 3057969 h 6367455"/>
                <a:gd name="connsiteX2247" fmla="*/ 1122601 w 6891715"/>
                <a:gd name="connsiteY2247" fmla="*/ 3068136 h 6367455"/>
                <a:gd name="connsiteX2248" fmla="*/ 1134340 w 6891715"/>
                <a:gd name="connsiteY2248" fmla="*/ 3067183 h 6367455"/>
                <a:gd name="connsiteX2249" fmla="*/ 1121332 w 6891715"/>
                <a:gd name="connsiteY2249" fmla="*/ 3062099 h 6367455"/>
                <a:gd name="connsiteX2250" fmla="*/ 1101981 w 6891715"/>
                <a:gd name="connsiteY2250" fmla="*/ 3038271 h 6367455"/>
                <a:gd name="connsiteX2251" fmla="*/ 1106422 w 6891715"/>
                <a:gd name="connsiteY2251" fmla="*/ 3031599 h 6367455"/>
                <a:gd name="connsiteX2252" fmla="*/ 1114670 w 6891715"/>
                <a:gd name="connsiteY2252" fmla="*/ 3030329 h 6367455"/>
                <a:gd name="connsiteX2253" fmla="*/ 1100077 w 6891715"/>
                <a:gd name="connsiteY2253" fmla="*/ 3010631 h 6367455"/>
                <a:gd name="connsiteX2254" fmla="*/ 1108960 w 6891715"/>
                <a:gd name="connsiteY2254" fmla="*/ 3001100 h 6367455"/>
                <a:gd name="connsiteX2255" fmla="*/ 1121967 w 6891715"/>
                <a:gd name="connsiteY2255" fmla="*/ 3001100 h 6367455"/>
                <a:gd name="connsiteX2256" fmla="*/ 1145126 w 6891715"/>
                <a:gd name="connsiteY2256" fmla="*/ 3001735 h 6367455"/>
                <a:gd name="connsiteX2257" fmla="*/ 1141002 w 6891715"/>
                <a:gd name="connsiteY2257" fmla="*/ 2996334 h 6367455"/>
                <a:gd name="connsiteX2258" fmla="*/ 1144174 w 6891715"/>
                <a:gd name="connsiteY2258" fmla="*/ 2992204 h 6367455"/>
                <a:gd name="connsiteX2259" fmla="*/ 1156864 w 6891715"/>
                <a:gd name="connsiteY2259" fmla="*/ 3000464 h 6367455"/>
                <a:gd name="connsiteX2260" fmla="*/ 1160988 w 6891715"/>
                <a:gd name="connsiteY2260" fmla="*/ 2996334 h 6367455"/>
                <a:gd name="connsiteX2261" fmla="*/ 1150519 w 6891715"/>
                <a:gd name="connsiteY2261" fmla="*/ 2978543 h 6367455"/>
                <a:gd name="connsiteX2262" fmla="*/ 1136243 w 6891715"/>
                <a:gd name="connsiteY2262" fmla="*/ 2967105 h 6367455"/>
                <a:gd name="connsiteX2263" fmla="*/ 1136243 w 6891715"/>
                <a:gd name="connsiteY2263" fmla="*/ 2960751 h 6367455"/>
                <a:gd name="connsiteX2264" fmla="*/ 1143857 w 6891715"/>
                <a:gd name="connsiteY2264" fmla="*/ 2958526 h 6367455"/>
                <a:gd name="connsiteX2265" fmla="*/ 1153374 w 6891715"/>
                <a:gd name="connsiteY2265" fmla="*/ 2963928 h 6367455"/>
                <a:gd name="connsiteX2266" fmla="*/ 1155277 w 6891715"/>
                <a:gd name="connsiteY2266" fmla="*/ 2958526 h 6367455"/>
                <a:gd name="connsiteX2267" fmla="*/ 1147029 w 6891715"/>
                <a:gd name="connsiteY2267" fmla="*/ 2943593 h 6367455"/>
                <a:gd name="connsiteX2268" fmla="*/ 1156229 w 6891715"/>
                <a:gd name="connsiteY2268" fmla="*/ 2935012 h 6367455"/>
                <a:gd name="connsiteX2269" fmla="*/ 1166699 w 6891715"/>
                <a:gd name="connsiteY2269" fmla="*/ 2928659 h 6367455"/>
                <a:gd name="connsiteX2270" fmla="*/ 1181609 w 6891715"/>
                <a:gd name="connsiteY2270" fmla="*/ 2937873 h 6367455"/>
                <a:gd name="connsiteX2271" fmla="*/ 1181609 w 6891715"/>
                <a:gd name="connsiteY2271" fmla="*/ 2931834 h 6367455"/>
                <a:gd name="connsiteX2272" fmla="*/ 1163526 w 6891715"/>
                <a:gd name="connsiteY2272" fmla="*/ 2922306 h 6367455"/>
                <a:gd name="connsiteX2273" fmla="*/ 1161305 w 6891715"/>
                <a:gd name="connsiteY2273" fmla="*/ 2911186 h 6367455"/>
                <a:gd name="connsiteX2274" fmla="*/ 1162257 w 6891715"/>
                <a:gd name="connsiteY2274" fmla="*/ 2899430 h 6367455"/>
                <a:gd name="connsiteX2275" fmla="*/ 1174947 w 6891715"/>
                <a:gd name="connsiteY2275" fmla="*/ 2882275 h 6367455"/>
                <a:gd name="connsiteX2276" fmla="*/ 1176850 w 6891715"/>
                <a:gd name="connsiteY2276" fmla="*/ 2869567 h 6367455"/>
                <a:gd name="connsiteX2277" fmla="*/ 1181926 w 6891715"/>
                <a:gd name="connsiteY2277" fmla="*/ 2869567 h 6367455"/>
                <a:gd name="connsiteX2278" fmla="*/ 1192395 w 6891715"/>
                <a:gd name="connsiteY2278" fmla="*/ 2865437 h 6367455"/>
                <a:gd name="connsiteX2279" fmla="*/ 1202229 w 6891715"/>
                <a:gd name="connsiteY2279" fmla="*/ 2871474 h 6367455"/>
                <a:gd name="connsiteX2280" fmla="*/ 1213649 w 6891715"/>
                <a:gd name="connsiteY2280" fmla="*/ 2881003 h 6367455"/>
                <a:gd name="connsiteX2281" fmla="*/ 1216822 w 6891715"/>
                <a:gd name="connsiteY2281" fmla="*/ 2874650 h 6367455"/>
                <a:gd name="connsiteX2282" fmla="*/ 1224436 w 6891715"/>
                <a:gd name="connsiteY2282" fmla="*/ 2874650 h 6367455"/>
                <a:gd name="connsiteX2283" fmla="*/ 1233952 w 6891715"/>
                <a:gd name="connsiteY2283" fmla="*/ 2881639 h 6367455"/>
                <a:gd name="connsiteX2284" fmla="*/ 1241249 w 6891715"/>
                <a:gd name="connsiteY2284" fmla="*/ 2885769 h 6367455"/>
                <a:gd name="connsiteX2285" fmla="*/ 1253941 w 6891715"/>
                <a:gd name="connsiteY2285" fmla="*/ 2879415 h 6367455"/>
                <a:gd name="connsiteX2286" fmla="*/ 1279635 w 6891715"/>
                <a:gd name="connsiteY2286" fmla="*/ 2869567 h 6367455"/>
                <a:gd name="connsiteX2287" fmla="*/ 1295496 w 6891715"/>
                <a:gd name="connsiteY2287" fmla="*/ 2879097 h 6367455"/>
                <a:gd name="connsiteX2288" fmla="*/ 1311040 w 6891715"/>
                <a:gd name="connsiteY2288" fmla="*/ 2868614 h 6367455"/>
                <a:gd name="connsiteX2289" fmla="*/ 3854360 w 6891715"/>
                <a:gd name="connsiteY2289" fmla="*/ 2852734 h 6367455"/>
                <a:gd name="connsiteX2290" fmla="*/ 3865180 w 6891715"/>
                <a:gd name="connsiteY2290" fmla="*/ 2862282 h 6367455"/>
                <a:gd name="connsiteX2291" fmla="*/ 3876638 w 6891715"/>
                <a:gd name="connsiteY2291" fmla="*/ 2875649 h 6367455"/>
                <a:gd name="connsiteX2292" fmla="*/ 3876001 w 6891715"/>
                <a:gd name="connsiteY2292" fmla="*/ 2885198 h 6367455"/>
                <a:gd name="connsiteX2293" fmla="*/ 3865499 w 6891715"/>
                <a:gd name="connsiteY2293" fmla="*/ 2882333 h 6367455"/>
                <a:gd name="connsiteX2294" fmla="*/ 3855951 w 6891715"/>
                <a:gd name="connsiteY2294" fmla="*/ 2890927 h 6367455"/>
                <a:gd name="connsiteX2295" fmla="*/ 3847358 w 6891715"/>
                <a:gd name="connsiteY2295" fmla="*/ 2901431 h 6367455"/>
                <a:gd name="connsiteX2296" fmla="*/ 3832718 w 6891715"/>
                <a:gd name="connsiteY2296" fmla="*/ 2908115 h 6367455"/>
                <a:gd name="connsiteX2297" fmla="*/ 3829536 w 6891715"/>
                <a:gd name="connsiteY2297" fmla="*/ 2924031 h 6367455"/>
                <a:gd name="connsiteX2298" fmla="*/ 3797710 w 6891715"/>
                <a:gd name="connsiteY2298" fmla="*/ 2916709 h 6367455"/>
                <a:gd name="connsiteX2299" fmla="*/ 3790390 w 6891715"/>
                <a:gd name="connsiteY2299" fmla="*/ 2923077 h 6367455"/>
                <a:gd name="connsiteX2300" fmla="*/ 3787526 w 6891715"/>
                <a:gd name="connsiteY2300" fmla="*/ 2947269 h 6367455"/>
                <a:gd name="connsiteX2301" fmla="*/ 3764293 w 6891715"/>
                <a:gd name="connsiteY2301" fmla="*/ 2978145 h 6367455"/>
                <a:gd name="connsiteX2302" fmla="*/ 3751562 w 6891715"/>
                <a:gd name="connsiteY2302" fmla="*/ 2960319 h 6367455"/>
                <a:gd name="connsiteX2303" fmla="*/ 3758564 w 6891715"/>
                <a:gd name="connsiteY2303" fmla="*/ 2947588 h 6367455"/>
                <a:gd name="connsiteX2304" fmla="*/ 3777978 w 6891715"/>
                <a:gd name="connsiteY2304" fmla="*/ 2940264 h 6367455"/>
                <a:gd name="connsiteX2305" fmla="*/ 3778933 w 6891715"/>
                <a:gd name="connsiteY2305" fmla="*/ 2933896 h 6367455"/>
                <a:gd name="connsiteX2306" fmla="*/ 3755063 w 6891715"/>
                <a:gd name="connsiteY2306" fmla="*/ 2912890 h 6367455"/>
                <a:gd name="connsiteX2307" fmla="*/ 3743288 w 6891715"/>
                <a:gd name="connsiteY2307" fmla="*/ 2896019 h 6367455"/>
                <a:gd name="connsiteX2308" fmla="*/ 3761428 w 6891715"/>
                <a:gd name="connsiteY2308" fmla="*/ 2894747 h 6367455"/>
                <a:gd name="connsiteX2309" fmla="*/ 3746152 w 6891715"/>
                <a:gd name="connsiteY2309" fmla="*/ 2870875 h 6367455"/>
                <a:gd name="connsiteX2310" fmla="*/ 3751562 w 6891715"/>
                <a:gd name="connsiteY2310" fmla="*/ 2865465 h 6367455"/>
                <a:gd name="connsiteX2311" fmla="*/ 3772886 w 6891715"/>
                <a:gd name="connsiteY2311" fmla="*/ 2879787 h 6367455"/>
                <a:gd name="connsiteX2312" fmla="*/ 3775114 w 6891715"/>
                <a:gd name="connsiteY2312" fmla="*/ 2869284 h 6367455"/>
                <a:gd name="connsiteX2313" fmla="*/ 3789753 w 6891715"/>
                <a:gd name="connsiteY2313" fmla="*/ 2876604 h 6367455"/>
                <a:gd name="connsiteX2314" fmla="*/ 3779251 w 6891715"/>
                <a:gd name="connsiteY2314" fmla="*/ 2869284 h 6367455"/>
                <a:gd name="connsiteX2315" fmla="*/ 3802165 w 6891715"/>
                <a:gd name="connsiteY2315" fmla="*/ 2853370 h 6367455"/>
                <a:gd name="connsiteX2316" fmla="*/ 3818397 w 6891715"/>
                <a:gd name="connsiteY2316" fmla="*/ 2857190 h 6367455"/>
                <a:gd name="connsiteX2317" fmla="*/ 3881509 w 6891715"/>
                <a:gd name="connsiteY2317" fmla="*/ 2838447 h 6367455"/>
                <a:gd name="connsiteX2318" fmla="*/ 3889338 w 6891715"/>
                <a:gd name="connsiteY2318" fmla="*/ 2856748 h 6367455"/>
                <a:gd name="connsiteX2319" fmla="*/ 3879552 w 6891715"/>
                <a:gd name="connsiteY2319" fmla="*/ 2865433 h 6367455"/>
                <a:gd name="connsiteX2320" fmla="*/ 3866503 w 6891715"/>
                <a:gd name="connsiteY2320" fmla="*/ 2857058 h 6367455"/>
                <a:gd name="connsiteX2321" fmla="*/ 3865525 w 6891715"/>
                <a:gd name="connsiteY2321" fmla="*/ 2845582 h 6367455"/>
                <a:gd name="connsiteX2322" fmla="*/ 1378190 w 6891715"/>
                <a:gd name="connsiteY2322" fmla="*/ 2819397 h 6367455"/>
                <a:gd name="connsiteX2323" fmla="*/ 1384271 w 6891715"/>
                <a:gd name="connsiteY2323" fmla="*/ 2826202 h 6367455"/>
                <a:gd name="connsiteX2324" fmla="*/ 1377514 w 6891715"/>
                <a:gd name="connsiteY2324" fmla="*/ 2838446 h 6367455"/>
                <a:gd name="connsiteX2325" fmla="*/ 1370758 w 6891715"/>
                <a:gd name="connsiteY2325" fmla="*/ 2834024 h 6367455"/>
                <a:gd name="connsiteX2326" fmla="*/ 1368393 w 6891715"/>
                <a:gd name="connsiteY2326" fmla="*/ 2823820 h 6367455"/>
                <a:gd name="connsiteX2327" fmla="*/ 1342224 w 6891715"/>
                <a:gd name="connsiteY2327" fmla="*/ 2803518 h 6367455"/>
                <a:gd name="connsiteX2328" fmla="*/ 1357279 w 6891715"/>
                <a:gd name="connsiteY2328" fmla="*/ 2821795 h 6367455"/>
                <a:gd name="connsiteX2329" fmla="*/ 1344734 w 6891715"/>
                <a:gd name="connsiteY2329" fmla="*/ 2828923 h 6367455"/>
                <a:gd name="connsiteX2330" fmla="*/ 1331875 w 6891715"/>
                <a:gd name="connsiteY2330" fmla="*/ 2819010 h 6367455"/>
                <a:gd name="connsiteX2331" fmla="*/ 1331875 w 6891715"/>
                <a:gd name="connsiteY2331" fmla="*/ 2809712 h 6367455"/>
                <a:gd name="connsiteX2332" fmla="*/ 3807906 w 6891715"/>
                <a:gd name="connsiteY2332" fmla="*/ 2778119 h 6367455"/>
                <a:gd name="connsiteX2333" fmla="*/ 3833399 w 6891715"/>
                <a:gd name="connsiteY2333" fmla="*/ 2780025 h 6367455"/>
                <a:gd name="connsiteX2334" fmla="*/ 3843278 w 6891715"/>
                <a:gd name="connsiteY2334" fmla="*/ 2793676 h 6367455"/>
                <a:gd name="connsiteX2335" fmla="*/ 3849651 w 6891715"/>
                <a:gd name="connsiteY2335" fmla="*/ 2810504 h 6367455"/>
                <a:gd name="connsiteX2336" fmla="*/ 3844552 w 6891715"/>
                <a:gd name="connsiteY2336" fmla="*/ 2813998 h 6367455"/>
                <a:gd name="connsiteX2337" fmla="*/ 3839135 w 6891715"/>
                <a:gd name="connsiteY2337" fmla="*/ 2808599 h 6367455"/>
                <a:gd name="connsiteX2338" fmla="*/ 3830531 w 6891715"/>
                <a:gd name="connsiteY2338" fmla="*/ 2814950 h 6367455"/>
                <a:gd name="connsiteX2339" fmla="*/ 3823521 w 6891715"/>
                <a:gd name="connsiteY2339" fmla="*/ 2827653 h 6367455"/>
                <a:gd name="connsiteX2340" fmla="*/ 3817147 w 6891715"/>
                <a:gd name="connsiteY2340" fmla="*/ 2838447 h 6367455"/>
                <a:gd name="connsiteX2341" fmla="*/ 3804401 w 6891715"/>
                <a:gd name="connsiteY2341" fmla="*/ 2838447 h 6367455"/>
                <a:gd name="connsiteX2342" fmla="*/ 3793566 w 6891715"/>
                <a:gd name="connsiteY2342" fmla="*/ 2829241 h 6367455"/>
                <a:gd name="connsiteX2343" fmla="*/ 3795478 w 6891715"/>
                <a:gd name="connsiteY2343" fmla="*/ 2813362 h 6367455"/>
                <a:gd name="connsiteX2344" fmla="*/ 3778908 w 6891715"/>
                <a:gd name="connsiteY2344" fmla="*/ 2810187 h 6367455"/>
                <a:gd name="connsiteX2345" fmla="*/ 3765843 w 6891715"/>
                <a:gd name="connsiteY2345" fmla="*/ 2808281 h 6367455"/>
                <a:gd name="connsiteX2346" fmla="*/ 3762338 w 6891715"/>
                <a:gd name="connsiteY2346" fmla="*/ 2800976 h 6367455"/>
                <a:gd name="connsiteX2347" fmla="*/ 3780501 w 6891715"/>
                <a:gd name="connsiteY2347" fmla="*/ 2795579 h 6367455"/>
                <a:gd name="connsiteX2348" fmla="*/ 3793248 w 6891715"/>
                <a:gd name="connsiteY2348" fmla="*/ 2795262 h 6367455"/>
                <a:gd name="connsiteX2349" fmla="*/ 3802808 w 6891715"/>
                <a:gd name="connsiteY2349" fmla="*/ 2786692 h 6367455"/>
                <a:gd name="connsiteX2350" fmla="*/ 1396971 w 6891715"/>
                <a:gd name="connsiteY2350" fmla="*/ 2773356 h 6367455"/>
                <a:gd name="connsiteX2351" fmla="*/ 1389329 w 6891715"/>
                <a:gd name="connsiteY2351" fmla="*/ 2781295 h 6367455"/>
                <a:gd name="connsiteX2352" fmla="*/ 1382682 w 6891715"/>
                <a:gd name="connsiteY2352" fmla="*/ 2776589 h 6367455"/>
                <a:gd name="connsiteX2353" fmla="*/ 2732096 w 6891715"/>
                <a:gd name="connsiteY2353" fmla="*/ 2773211 h 6367455"/>
                <a:gd name="connsiteX2354" fmla="*/ 2750156 w 6891715"/>
                <a:gd name="connsiteY2354" fmla="*/ 2804578 h 6367455"/>
                <a:gd name="connsiteX2355" fmla="*/ 2750581 w 6891715"/>
                <a:gd name="connsiteY2355" fmla="*/ 2804292 h 6367455"/>
                <a:gd name="connsiteX2356" fmla="*/ 2732780 w 6891715"/>
                <a:gd name="connsiteY2356" fmla="*/ 2773363 h 6367455"/>
                <a:gd name="connsiteX2357" fmla="*/ 3884258 w 6891715"/>
                <a:gd name="connsiteY2357" fmla="*/ 2770182 h 6367455"/>
                <a:gd name="connsiteX2358" fmla="*/ 3886163 w 6891715"/>
                <a:gd name="connsiteY2358" fmla="*/ 2783610 h 6367455"/>
                <a:gd name="connsiteX2359" fmla="*/ 3875685 w 6891715"/>
                <a:gd name="connsiteY2359" fmla="*/ 2782673 h 6367455"/>
                <a:gd name="connsiteX2360" fmla="*/ 3875368 w 6891715"/>
                <a:gd name="connsiteY2360" fmla="*/ 2783610 h 6367455"/>
                <a:gd name="connsiteX2361" fmla="*/ 3874098 w 6891715"/>
                <a:gd name="connsiteY2361" fmla="*/ 2785484 h 6367455"/>
                <a:gd name="connsiteX2362" fmla="*/ 3872510 w 6891715"/>
                <a:gd name="connsiteY2362" fmla="*/ 2787358 h 6367455"/>
                <a:gd name="connsiteX2363" fmla="*/ 3871240 w 6891715"/>
                <a:gd name="connsiteY2363" fmla="*/ 2788607 h 6367455"/>
                <a:gd name="connsiteX2364" fmla="*/ 3870288 w 6891715"/>
                <a:gd name="connsiteY2364" fmla="*/ 2788920 h 6367455"/>
                <a:gd name="connsiteX2365" fmla="*/ 3869653 w 6891715"/>
                <a:gd name="connsiteY2365" fmla="*/ 2789232 h 6367455"/>
                <a:gd name="connsiteX2366" fmla="*/ 3869335 w 6891715"/>
                <a:gd name="connsiteY2366" fmla="*/ 2788920 h 6367455"/>
                <a:gd name="connsiteX2367" fmla="*/ 3868065 w 6891715"/>
                <a:gd name="connsiteY2367" fmla="*/ 2787983 h 6367455"/>
                <a:gd name="connsiteX2368" fmla="*/ 3866795 w 6891715"/>
                <a:gd name="connsiteY2368" fmla="*/ 2786421 h 6367455"/>
                <a:gd name="connsiteX2369" fmla="*/ 3866160 w 6891715"/>
                <a:gd name="connsiteY2369" fmla="*/ 2784860 h 6367455"/>
                <a:gd name="connsiteX2370" fmla="*/ 3864573 w 6891715"/>
                <a:gd name="connsiteY2370" fmla="*/ 2781112 h 6367455"/>
                <a:gd name="connsiteX2371" fmla="*/ 3863938 w 6891715"/>
                <a:gd name="connsiteY2371" fmla="*/ 2779863 h 6367455"/>
                <a:gd name="connsiteX2372" fmla="*/ 3866160 w 6891715"/>
                <a:gd name="connsiteY2372" fmla="*/ 2771431 h 6367455"/>
                <a:gd name="connsiteX2373" fmla="*/ 1338644 w 6891715"/>
                <a:gd name="connsiteY2373" fmla="*/ 2765421 h 6367455"/>
                <a:gd name="connsiteX2374" fmla="*/ 1354715 w 6891715"/>
                <a:gd name="connsiteY2374" fmla="*/ 2768237 h 6367455"/>
                <a:gd name="connsiteX2375" fmla="*/ 1360499 w 6891715"/>
                <a:gd name="connsiteY2375" fmla="*/ 2776688 h 6367455"/>
                <a:gd name="connsiteX2376" fmla="*/ 1357286 w 6891715"/>
                <a:gd name="connsiteY2376" fmla="*/ 2788270 h 6367455"/>
                <a:gd name="connsiteX2377" fmla="*/ 1363714 w 6891715"/>
                <a:gd name="connsiteY2377" fmla="*/ 2796720 h 6367455"/>
                <a:gd name="connsiteX2378" fmla="*/ 1379783 w 6891715"/>
                <a:gd name="connsiteY2378" fmla="*/ 2783575 h 6367455"/>
                <a:gd name="connsiteX2379" fmla="*/ 1389426 w 6891715"/>
                <a:gd name="connsiteY2379" fmla="*/ 2792027 h 6367455"/>
                <a:gd name="connsiteX2380" fmla="*/ 1395855 w 6891715"/>
                <a:gd name="connsiteY2380" fmla="*/ 2797346 h 6367455"/>
                <a:gd name="connsiteX2381" fmla="*/ 1409674 w 6891715"/>
                <a:gd name="connsiteY2381" fmla="*/ 2792965 h 6367455"/>
                <a:gd name="connsiteX2382" fmla="*/ 1404532 w 6891715"/>
                <a:gd name="connsiteY2382" fmla="*/ 2806422 h 6367455"/>
                <a:gd name="connsiteX2383" fmla="*/ 1389426 w 6891715"/>
                <a:gd name="connsiteY2383" fmla="*/ 2809869 h 6367455"/>
                <a:gd name="connsiteX2384" fmla="*/ 1382998 w 6891715"/>
                <a:gd name="connsiteY2384" fmla="*/ 2792027 h 6367455"/>
                <a:gd name="connsiteX2385" fmla="*/ 1357286 w 6891715"/>
                <a:gd name="connsiteY2385" fmla="*/ 2807990 h 6367455"/>
                <a:gd name="connsiteX2386" fmla="*/ 1349572 w 6891715"/>
                <a:gd name="connsiteY2386" fmla="*/ 2801727 h 6367455"/>
                <a:gd name="connsiteX2387" fmla="*/ 1338965 w 6891715"/>
                <a:gd name="connsiteY2387" fmla="*/ 2800786 h 6367455"/>
                <a:gd name="connsiteX2388" fmla="*/ 1330289 w 6891715"/>
                <a:gd name="connsiteY2388" fmla="*/ 2789522 h 6367455"/>
                <a:gd name="connsiteX2389" fmla="*/ 4266528 w 6891715"/>
                <a:gd name="connsiteY2389" fmla="*/ 2764378 h 6367455"/>
                <a:gd name="connsiteX2390" fmla="*/ 4255416 w 6891715"/>
                <a:gd name="connsiteY2390" fmla="*/ 2776749 h 6367455"/>
                <a:gd name="connsiteX2391" fmla="*/ 4246843 w 6891715"/>
                <a:gd name="connsiteY2391" fmla="*/ 2786583 h 6367455"/>
                <a:gd name="connsiteX2392" fmla="*/ 4240493 w 6891715"/>
                <a:gd name="connsiteY2392" fmla="*/ 2794194 h 6367455"/>
                <a:gd name="connsiteX2393" fmla="*/ 4238588 w 6891715"/>
                <a:gd name="connsiteY2393" fmla="*/ 2797365 h 6367455"/>
                <a:gd name="connsiteX2394" fmla="*/ 4237001 w 6891715"/>
                <a:gd name="connsiteY2394" fmla="*/ 2801168 h 6367455"/>
                <a:gd name="connsiteX2395" fmla="*/ 4236048 w 6891715"/>
                <a:gd name="connsiteY2395" fmla="*/ 2805297 h 6367455"/>
                <a:gd name="connsiteX2396" fmla="*/ 4235413 w 6891715"/>
                <a:gd name="connsiteY2396" fmla="*/ 2809735 h 6367455"/>
                <a:gd name="connsiteX2397" fmla="*/ 4234778 w 6891715"/>
                <a:gd name="connsiteY2397" fmla="*/ 2816400 h 6367455"/>
                <a:gd name="connsiteX2398" fmla="*/ 4234461 w 6891715"/>
                <a:gd name="connsiteY2398" fmla="*/ 2819572 h 6367455"/>
                <a:gd name="connsiteX2399" fmla="*/ 4254146 w 6891715"/>
                <a:gd name="connsiteY2399" fmla="*/ 2828459 h 6367455"/>
                <a:gd name="connsiteX2400" fmla="*/ 4251606 w 6891715"/>
                <a:gd name="connsiteY2400" fmla="*/ 2849076 h 6367455"/>
                <a:gd name="connsiteX2401" fmla="*/ 4262401 w 6891715"/>
                <a:gd name="connsiteY2401" fmla="*/ 2891579 h 6367455"/>
                <a:gd name="connsiteX2402" fmla="*/ 4276371 w 6891715"/>
                <a:gd name="connsiteY2402" fmla="*/ 2915372 h 6367455"/>
                <a:gd name="connsiteX2403" fmla="*/ 4285578 w 6891715"/>
                <a:gd name="connsiteY2403" fmla="*/ 2923936 h 6367455"/>
                <a:gd name="connsiteX2404" fmla="*/ 4290658 w 6891715"/>
                <a:gd name="connsiteY2404" fmla="*/ 2940748 h 6367455"/>
                <a:gd name="connsiteX2405" fmla="*/ 4301453 w 6891715"/>
                <a:gd name="connsiteY2405" fmla="*/ 2941065 h 6367455"/>
                <a:gd name="connsiteX2406" fmla="*/ 4301578 w 6891715"/>
                <a:gd name="connsiteY2406" fmla="*/ 2941217 h 6367455"/>
                <a:gd name="connsiteX2407" fmla="*/ 4306221 w 6891715"/>
                <a:gd name="connsiteY2407" fmla="*/ 2941461 h 6367455"/>
                <a:gd name="connsiteX2408" fmla="*/ 4319241 w 6891715"/>
                <a:gd name="connsiteY2408" fmla="*/ 2956380 h 6367455"/>
                <a:gd name="connsiteX2409" fmla="*/ 4323369 w 6891715"/>
                <a:gd name="connsiteY2409" fmla="*/ 2975426 h 6367455"/>
                <a:gd name="connsiteX2410" fmla="*/ 4340199 w 6891715"/>
                <a:gd name="connsiteY2410" fmla="*/ 2977966 h 6367455"/>
                <a:gd name="connsiteX2411" fmla="*/ 4348773 w 6891715"/>
                <a:gd name="connsiteY2411" fmla="*/ 2967807 h 6367455"/>
                <a:gd name="connsiteX2412" fmla="*/ 4348456 w 6891715"/>
                <a:gd name="connsiteY2412" fmla="*/ 2950666 h 6367455"/>
                <a:gd name="connsiteX2413" fmla="*/ 4341787 w 6891715"/>
                <a:gd name="connsiteY2413" fmla="*/ 2924319 h 6367455"/>
                <a:gd name="connsiteX2414" fmla="*/ 4330990 w 6891715"/>
                <a:gd name="connsiteY2414" fmla="*/ 2916701 h 6367455"/>
                <a:gd name="connsiteX2415" fmla="*/ 4315112 w 6891715"/>
                <a:gd name="connsiteY2415" fmla="*/ 2924002 h 6367455"/>
                <a:gd name="connsiteX2416" fmla="*/ 4298282 w 6891715"/>
                <a:gd name="connsiteY2416" fmla="*/ 2924319 h 6367455"/>
                <a:gd name="connsiteX2417" fmla="*/ 4287803 w 6891715"/>
                <a:gd name="connsiteY2417" fmla="*/ 2904956 h 6367455"/>
                <a:gd name="connsiteX2418" fmla="*/ 4291296 w 6891715"/>
                <a:gd name="connsiteY2418" fmla="*/ 2892258 h 6367455"/>
                <a:gd name="connsiteX2419" fmla="*/ 4296059 w 6891715"/>
                <a:gd name="connsiteY2419" fmla="*/ 2881148 h 6367455"/>
                <a:gd name="connsiteX2420" fmla="*/ 4313525 w 6891715"/>
                <a:gd name="connsiteY2420" fmla="*/ 2869719 h 6367455"/>
                <a:gd name="connsiteX2421" fmla="*/ 4312890 w 6891715"/>
                <a:gd name="connsiteY2421" fmla="*/ 2841468 h 6367455"/>
                <a:gd name="connsiteX2422" fmla="*/ 4309396 w 6891715"/>
                <a:gd name="connsiteY2422" fmla="*/ 2811629 h 6367455"/>
                <a:gd name="connsiteX2423" fmla="*/ 4314477 w 6891715"/>
                <a:gd name="connsiteY2423" fmla="*/ 2787822 h 6367455"/>
                <a:gd name="connsiteX2424" fmla="*/ 4313842 w 6891715"/>
                <a:gd name="connsiteY2424" fmla="*/ 2784012 h 6367455"/>
                <a:gd name="connsiteX2425" fmla="*/ 4314747 w 6891715"/>
                <a:gd name="connsiteY2425" fmla="*/ 2782557 h 6367455"/>
                <a:gd name="connsiteX2426" fmla="*/ 4312883 w 6891715"/>
                <a:gd name="connsiteY2426" fmla="*/ 2774845 h 6367455"/>
                <a:gd name="connsiteX2427" fmla="*/ 4295421 w 6891715"/>
                <a:gd name="connsiteY2427" fmla="*/ 2783093 h 6367455"/>
                <a:gd name="connsiteX2428" fmla="*/ 4293833 w 6891715"/>
                <a:gd name="connsiteY2428" fmla="*/ 2772624 h 6367455"/>
                <a:gd name="connsiteX2429" fmla="*/ 1361090 w 6891715"/>
                <a:gd name="connsiteY2429" fmla="*/ 2755895 h 6367455"/>
                <a:gd name="connsiteX2430" fmla="*/ 1374745 w 6891715"/>
                <a:gd name="connsiteY2430" fmla="*/ 2758673 h 6367455"/>
                <a:gd name="connsiteX2431" fmla="*/ 1365217 w 6891715"/>
                <a:gd name="connsiteY2431" fmla="*/ 2767009 h 6367455"/>
                <a:gd name="connsiteX2432" fmla="*/ 1358867 w 6891715"/>
                <a:gd name="connsiteY2432" fmla="*/ 2760834 h 6367455"/>
                <a:gd name="connsiteX2433" fmla="*/ 1409438 w 6891715"/>
                <a:gd name="connsiteY2433" fmla="*/ 2754306 h 6367455"/>
                <a:gd name="connsiteX2434" fmla="*/ 1411262 w 6891715"/>
                <a:gd name="connsiteY2434" fmla="*/ 2765420 h 6367455"/>
                <a:gd name="connsiteX2435" fmla="*/ 1396971 w 6891715"/>
                <a:gd name="connsiteY2435" fmla="*/ 2761379 h 6367455"/>
                <a:gd name="connsiteX2436" fmla="*/ 1423961 w 6891715"/>
                <a:gd name="connsiteY2436" fmla="*/ 2730494 h 6367455"/>
                <a:gd name="connsiteX2437" fmla="*/ 1419616 w 6891715"/>
                <a:gd name="connsiteY2437" fmla="*/ 2737694 h 6367455"/>
                <a:gd name="connsiteX2438" fmla="*/ 1398559 w 6891715"/>
                <a:gd name="connsiteY2438" fmla="*/ 2752719 h 6367455"/>
                <a:gd name="connsiteX2439" fmla="*/ 1399227 w 6891715"/>
                <a:gd name="connsiteY2439" fmla="*/ 2740198 h 6367455"/>
                <a:gd name="connsiteX2440" fmla="*/ 1410592 w 6891715"/>
                <a:gd name="connsiteY2440" fmla="*/ 2730808 h 6367455"/>
                <a:gd name="connsiteX2441" fmla="*/ 1377050 w 6891715"/>
                <a:gd name="connsiteY2441" fmla="*/ 2728907 h 6367455"/>
                <a:gd name="connsiteX2442" fmla="*/ 1374767 w 6891715"/>
                <a:gd name="connsiteY2442" fmla="*/ 2734996 h 6367455"/>
                <a:gd name="connsiteX2443" fmla="*/ 1385859 w 6891715"/>
                <a:gd name="connsiteY2443" fmla="*/ 2743825 h 6367455"/>
                <a:gd name="connsiteX2444" fmla="*/ 1382923 w 6891715"/>
                <a:gd name="connsiteY2444" fmla="*/ 2751131 h 6367455"/>
                <a:gd name="connsiteX2445" fmla="*/ 1372483 w 6891715"/>
                <a:gd name="connsiteY2445" fmla="*/ 2741391 h 6367455"/>
                <a:gd name="connsiteX2446" fmla="*/ 1362043 w 6891715"/>
                <a:gd name="connsiteY2446" fmla="*/ 2739260 h 6367455"/>
                <a:gd name="connsiteX2447" fmla="*/ 1368241 w 6891715"/>
                <a:gd name="connsiteY2447" fmla="*/ 2731039 h 6367455"/>
                <a:gd name="connsiteX2448" fmla="*/ 2164892 w 6891715"/>
                <a:gd name="connsiteY2448" fmla="*/ 2724151 h 6367455"/>
                <a:gd name="connsiteX2449" fmla="*/ 2168495 w 6891715"/>
                <a:gd name="connsiteY2449" fmla="*/ 2736589 h 6367455"/>
                <a:gd name="connsiteX2450" fmla="*/ 2163389 w 6891715"/>
                <a:gd name="connsiteY2450" fmla="*/ 2754314 h 6367455"/>
                <a:gd name="connsiteX2451" fmla="*/ 2157383 w 6891715"/>
                <a:gd name="connsiteY2451" fmla="*/ 2749028 h 6367455"/>
                <a:gd name="connsiteX2452" fmla="*/ 2160986 w 6891715"/>
                <a:gd name="connsiteY2452" fmla="*/ 2729437 h 6367455"/>
                <a:gd name="connsiteX2453" fmla="*/ 4327488 w 6891715"/>
                <a:gd name="connsiteY2453" fmla="*/ 2719966 h 6367455"/>
                <a:gd name="connsiteX2454" fmla="*/ 4324631 w 6891715"/>
                <a:gd name="connsiteY2454" fmla="*/ 2731387 h 6367455"/>
                <a:gd name="connsiteX2455" fmla="*/ 4318281 w 6891715"/>
                <a:gd name="connsiteY2455" fmla="*/ 2738683 h 6367455"/>
                <a:gd name="connsiteX2456" fmla="*/ 4321773 w 6891715"/>
                <a:gd name="connsiteY2456" fmla="*/ 2741538 h 6367455"/>
                <a:gd name="connsiteX2457" fmla="*/ 4328442 w 6891715"/>
                <a:gd name="connsiteY2457" fmla="*/ 2741272 h 6367455"/>
                <a:gd name="connsiteX2458" fmla="*/ 4328450 w 6891715"/>
                <a:gd name="connsiteY2458" fmla="*/ 2741158 h 6367455"/>
                <a:gd name="connsiteX2459" fmla="*/ 4334483 w 6891715"/>
                <a:gd name="connsiteY2459" fmla="*/ 2740523 h 6367455"/>
                <a:gd name="connsiteX2460" fmla="*/ 4337341 w 6891715"/>
                <a:gd name="connsiteY2460" fmla="*/ 2744333 h 6367455"/>
                <a:gd name="connsiteX2461" fmla="*/ 4332578 w 6891715"/>
                <a:gd name="connsiteY2461" fmla="*/ 2758299 h 6367455"/>
                <a:gd name="connsiteX2462" fmla="*/ 4344962 w 6891715"/>
                <a:gd name="connsiteY2462" fmla="*/ 2741476 h 6367455"/>
                <a:gd name="connsiteX2463" fmla="*/ 4339564 w 6891715"/>
                <a:gd name="connsiteY2463" fmla="*/ 2735126 h 6367455"/>
                <a:gd name="connsiteX2464" fmla="*/ 4346233 w 6891715"/>
                <a:gd name="connsiteY2464" fmla="*/ 2732904 h 6367455"/>
                <a:gd name="connsiteX2465" fmla="*/ 4338929 w 6891715"/>
                <a:gd name="connsiteY2465" fmla="*/ 2726874 h 6367455"/>
                <a:gd name="connsiteX2466" fmla="*/ 4330355 w 6891715"/>
                <a:gd name="connsiteY2466" fmla="*/ 2721794 h 6367455"/>
                <a:gd name="connsiteX2467" fmla="*/ 4330404 w 6891715"/>
                <a:gd name="connsiteY2467" fmla="*/ 2721310 h 6367455"/>
                <a:gd name="connsiteX2468" fmla="*/ 3421026 w 6891715"/>
                <a:gd name="connsiteY2468" fmla="*/ 2717795 h 6367455"/>
                <a:gd name="connsiteX2469" fmla="*/ 3419502 w 6891715"/>
                <a:gd name="connsiteY2469" fmla="*/ 2733233 h 6367455"/>
                <a:gd name="connsiteX2470" fmla="*/ 3412190 w 6891715"/>
                <a:gd name="connsiteY2470" fmla="*/ 2746371 h 6367455"/>
                <a:gd name="connsiteX2471" fmla="*/ 3403050 w 6891715"/>
                <a:gd name="connsiteY2471" fmla="*/ 2734218 h 6367455"/>
                <a:gd name="connsiteX2472" fmla="*/ 3396042 w 6891715"/>
                <a:gd name="connsiteY2472" fmla="*/ 2735861 h 6367455"/>
                <a:gd name="connsiteX2473" fmla="*/ 3390863 w 6891715"/>
                <a:gd name="connsiteY2473" fmla="*/ 2722724 h 6367455"/>
                <a:gd name="connsiteX2474" fmla="*/ 3403050 w 6891715"/>
                <a:gd name="connsiteY2474" fmla="*/ 2724693 h 6367455"/>
                <a:gd name="connsiteX2475" fmla="*/ 3342285 w 6891715"/>
                <a:gd name="connsiteY2475" fmla="*/ 2709858 h 6367455"/>
                <a:gd name="connsiteX2476" fmla="*/ 3349588 w 6891715"/>
                <a:gd name="connsiteY2476" fmla="*/ 2718830 h 6367455"/>
                <a:gd name="connsiteX2477" fmla="*/ 3337840 w 6891715"/>
                <a:gd name="connsiteY2477" fmla="*/ 2725733 h 6367455"/>
                <a:gd name="connsiteX2478" fmla="*/ 3327363 w 6891715"/>
                <a:gd name="connsiteY2478" fmla="*/ 2714687 h 6367455"/>
                <a:gd name="connsiteX2479" fmla="*/ 3433725 w 6891715"/>
                <a:gd name="connsiteY2479" fmla="*/ 2679697 h 6367455"/>
                <a:gd name="connsiteX2480" fmla="*/ 3429527 w 6891715"/>
                <a:gd name="connsiteY2480" fmla="*/ 2689174 h 6367455"/>
                <a:gd name="connsiteX2481" fmla="*/ 3426298 w 6891715"/>
                <a:gd name="connsiteY2481" fmla="*/ 2696367 h 6367455"/>
                <a:gd name="connsiteX2482" fmla="*/ 3424361 w 6891715"/>
                <a:gd name="connsiteY2482" fmla="*/ 2701596 h 6367455"/>
                <a:gd name="connsiteX2483" fmla="*/ 3424038 w 6891715"/>
                <a:gd name="connsiteY2483" fmla="*/ 2701922 h 6367455"/>
                <a:gd name="connsiteX2484" fmla="*/ 3423715 w 6891715"/>
                <a:gd name="connsiteY2484" fmla="*/ 2701922 h 6367455"/>
                <a:gd name="connsiteX2485" fmla="*/ 3422101 w 6891715"/>
                <a:gd name="connsiteY2485" fmla="*/ 2701268 h 6367455"/>
                <a:gd name="connsiteX2486" fmla="*/ 3420809 w 6891715"/>
                <a:gd name="connsiteY2486" fmla="*/ 2699306 h 6367455"/>
                <a:gd name="connsiteX2487" fmla="*/ 3418872 w 6891715"/>
                <a:gd name="connsiteY2487" fmla="*/ 2697020 h 6367455"/>
                <a:gd name="connsiteX2488" fmla="*/ 3415643 w 6891715"/>
                <a:gd name="connsiteY2488" fmla="*/ 2692771 h 6367455"/>
                <a:gd name="connsiteX2489" fmla="*/ 3414675 w 6891715"/>
                <a:gd name="connsiteY2489" fmla="*/ 2690483 h 6367455"/>
                <a:gd name="connsiteX2490" fmla="*/ 2171036 w 6891715"/>
                <a:gd name="connsiteY2490" fmla="*/ 2678115 h 6367455"/>
                <a:gd name="connsiteX2491" fmla="*/ 2181830 w 6891715"/>
                <a:gd name="connsiteY2491" fmla="*/ 2678115 h 6367455"/>
                <a:gd name="connsiteX2492" fmla="*/ 2174210 w 6891715"/>
                <a:gd name="connsiteY2492" fmla="*/ 2694674 h 6367455"/>
                <a:gd name="connsiteX2493" fmla="*/ 2185958 w 6891715"/>
                <a:gd name="connsiteY2493" fmla="*/ 2700844 h 6367455"/>
                <a:gd name="connsiteX2494" fmla="*/ 2190720 w 6891715"/>
                <a:gd name="connsiteY2494" fmla="*/ 2708312 h 6367455"/>
                <a:gd name="connsiteX2495" fmla="*/ 2182149 w 6891715"/>
                <a:gd name="connsiteY2495" fmla="*/ 2715780 h 6367455"/>
                <a:gd name="connsiteX2496" fmla="*/ 2188498 w 6891715"/>
                <a:gd name="connsiteY2496" fmla="*/ 2735262 h 6367455"/>
                <a:gd name="connsiteX2497" fmla="*/ 2181194 w 6891715"/>
                <a:gd name="connsiteY2497" fmla="*/ 2732015 h 6367455"/>
                <a:gd name="connsiteX2498" fmla="*/ 2166272 w 6891715"/>
                <a:gd name="connsiteY2498" fmla="*/ 2715130 h 6367455"/>
                <a:gd name="connsiteX2499" fmla="*/ 2163733 w 6891715"/>
                <a:gd name="connsiteY2499" fmla="*/ 2692401 h 6367455"/>
                <a:gd name="connsiteX2500" fmla="*/ 2164568 w 6891715"/>
                <a:gd name="connsiteY2500" fmla="*/ 2619379 h 6367455"/>
                <a:gd name="connsiteX2501" fmla="*/ 2170249 w 6891715"/>
                <a:gd name="connsiteY2501" fmla="*/ 2620019 h 6367455"/>
                <a:gd name="connsiteX2502" fmla="*/ 2179607 w 6891715"/>
                <a:gd name="connsiteY2502" fmla="*/ 2637322 h 6367455"/>
                <a:gd name="connsiteX2503" fmla="*/ 2175263 w 6891715"/>
                <a:gd name="connsiteY2503" fmla="*/ 2654303 h 6367455"/>
                <a:gd name="connsiteX2504" fmla="*/ 2160558 w 6891715"/>
                <a:gd name="connsiteY2504" fmla="*/ 2630913 h 6367455"/>
                <a:gd name="connsiteX2505" fmla="*/ 2201425 w 6891715"/>
                <a:gd name="connsiteY2505" fmla="*/ 2586041 h 6367455"/>
                <a:gd name="connsiteX2506" fmla="*/ 2209771 w 6891715"/>
                <a:gd name="connsiteY2506" fmla="*/ 2586041 h 6367455"/>
                <a:gd name="connsiteX2507" fmla="*/ 2207915 w 6891715"/>
                <a:gd name="connsiteY2507" fmla="*/ 2605552 h 6367455"/>
                <a:gd name="connsiteX2508" fmla="*/ 2181644 w 6891715"/>
                <a:gd name="connsiteY2508" fmla="*/ 2628902 h 6367455"/>
                <a:gd name="connsiteX2509" fmla="*/ 2174844 w 6891715"/>
                <a:gd name="connsiteY2509" fmla="*/ 2611949 h 6367455"/>
                <a:gd name="connsiteX2510" fmla="*/ 2180100 w 6891715"/>
                <a:gd name="connsiteY2510" fmla="*/ 2596276 h 6367455"/>
                <a:gd name="connsiteX2511" fmla="*/ 2148426 w 6891715"/>
                <a:gd name="connsiteY2511" fmla="*/ 2586041 h 6367455"/>
                <a:gd name="connsiteX2512" fmla="*/ 2154587 w 6891715"/>
                <a:gd name="connsiteY2512" fmla="*/ 2587629 h 6367455"/>
                <a:gd name="connsiteX2513" fmla="*/ 2166908 w 6891715"/>
                <a:gd name="connsiteY2513" fmla="*/ 2597153 h 6367455"/>
                <a:gd name="connsiteX2514" fmla="*/ 2158593 w 6891715"/>
                <a:gd name="connsiteY2514" fmla="*/ 2609854 h 6367455"/>
                <a:gd name="connsiteX2515" fmla="*/ 2152430 w 6891715"/>
                <a:gd name="connsiteY2515" fmla="*/ 2613028 h 6367455"/>
                <a:gd name="connsiteX2516" fmla="*/ 2146270 w 6891715"/>
                <a:gd name="connsiteY2516" fmla="*/ 2598423 h 6367455"/>
                <a:gd name="connsiteX2517" fmla="*/ 3682894 w 6891715"/>
                <a:gd name="connsiteY2517" fmla="*/ 2570157 h 6367455"/>
                <a:gd name="connsiteX2518" fmla="*/ 3694076 w 6891715"/>
                <a:gd name="connsiteY2518" fmla="*/ 2582121 h 6367455"/>
                <a:gd name="connsiteX2519" fmla="*/ 3689417 w 6891715"/>
                <a:gd name="connsiteY2519" fmla="*/ 2587620 h 6367455"/>
                <a:gd name="connsiteX2520" fmla="*/ 3679788 w 6891715"/>
                <a:gd name="connsiteY2520" fmla="*/ 2582121 h 6367455"/>
                <a:gd name="connsiteX2521" fmla="*/ 3730905 w 6891715"/>
                <a:gd name="connsiteY2521" fmla="*/ 2559046 h 6367455"/>
                <a:gd name="connsiteX2522" fmla="*/ 3735350 w 6891715"/>
                <a:gd name="connsiteY2522" fmla="*/ 2566983 h 6367455"/>
                <a:gd name="connsiteX2523" fmla="*/ 3733445 w 6891715"/>
                <a:gd name="connsiteY2523" fmla="*/ 2579682 h 6367455"/>
                <a:gd name="connsiteX2524" fmla="*/ 3722650 w 6891715"/>
                <a:gd name="connsiteY2524" fmla="*/ 2562220 h 6367455"/>
                <a:gd name="connsiteX2525" fmla="*/ 3713237 w 6891715"/>
                <a:gd name="connsiteY2525" fmla="*/ 2559046 h 6367455"/>
                <a:gd name="connsiteX2526" fmla="*/ 3716301 w 6891715"/>
                <a:gd name="connsiteY2526" fmla="*/ 2571115 h 6367455"/>
                <a:gd name="connsiteX2527" fmla="*/ 3704965 w 6891715"/>
                <a:gd name="connsiteY2527" fmla="*/ 2582856 h 6367455"/>
                <a:gd name="connsiteX2528" fmla="*/ 3698838 w 6891715"/>
                <a:gd name="connsiteY2528" fmla="*/ 2569810 h 6367455"/>
                <a:gd name="connsiteX2529" fmla="*/ 3699757 w 6891715"/>
                <a:gd name="connsiteY2529" fmla="*/ 2564591 h 6367455"/>
                <a:gd name="connsiteX2530" fmla="*/ 3751833 w 6891715"/>
                <a:gd name="connsiteY2530" fmla="*/ 2544760 h 6367455"/>
                <a:gd name="connsiteX2531" fmla="*/ 3757575 w 6891715"/>
                <a:gd name="connsiteY2531" fmla="*/ 2551108 h 6367455"/>
                <a:gd name="connsiteX2532" fmla="*/ 3756224 w 6891715"/>
                <a:gd name="connsiteY2532" fmla="*/ 2566981 h 6367455"/>
                <a:gd name="connsiteX2533" fmla="*/ 3748793 w 6891715"/>
                <a:gd name="connsiteY2533" fmla="*/ 2573332 h 6367455"/>
                <a:gd name="connsiteX2534" fmla="*/ 3741700 w 6891715"/>
                <a:gd name="connsiteY2534" fmla="*/ 2562855 h 6367455"/>
                <a:gd name="connsiteX2535" fmla="*/ 3826834 w 6891715"/>
                <a:gd name="connsiteY2535" fmla="*/ 2541584 h 6367455"/>
                <a:gd name="connsiteX2536" fmla="*/ 3829013 w 6891715"/>
                <a:gd name="connsiteY2536" fmla="*/ 2550995 h 6367455"/>
                <a:gd name="connsiteX2537" fmla="*/ 3819052 w 6891715"/>
                <a:gd name="connsiteY2537" fmla="*/ 2563541 h 6367455"/>
                <a:gd name="connsiteX2538" fmla="*/ 3813760 w 6891715"/>
                <a:gd name="connsiteY2538" fmla="*/ 2568873 h 6367455"/>
                <a:gd name="connsiteX2539" fmla="*/ 3810648 w 6891715"/>
                <a:gd name="connsiteY2539" fmla="*/ 2582361 h 6367455"/>
                <a:gd name="connsiteX2540" fmla="*/ 3808780 w 6891715"/>
                <a:gd name="connsiteY2540" fmla="*/ 2593970 h 6367455"/>
                <a:gd name="connsiteX2541" fmla="*/ 3795395 w 6891715"/>
                <a:gd name="connsiteY2541" fmla="*/ 2588949 h 6367455"/>
                <a:gd name="connsiteX2542" fmla="*/ 3790103 w 6891715"/>
                <a:gd name="connsiteY2542" fmla="*/ 2582361 h 6367455"/>
                <a:gd name="connsiteX2543" fmla="*/ 3781388 w 6891715"/>
                <a:gd name="connsiteY2543" fmla="*/ 2570128 h 6367455"/>
                <a:gd name="connsiteX2544" fmla="*/ 3787925 w 6891715"/>
                <a:gd name="connsiteY2544" fmla="*/ 2563854 h 6367455"/>
                <a:gd name="connsiteX2545" fmla="*/ 3815939 w 6891715"/>
                <a:gd name="connsiteY2545" fmla="*/ 2550995 h 6367455"/>
                <a:gd name="connsiteX2546" fmla="*/ 2138139 w 6891715"/>
                <a:gd name="connsiteY2546" fmla="*/ 2532068 h 6367455"/>
                <a:gd name="connsiteX2547" fmla="*/ 2144896 w 6891715"/>
                <a:gd name="connsiteY2547" fmla="*/ 2548103 h 6367455"/>
                <a:gd name="connsiteX2548" fmla="*/ 2152621 w 6891715"/>
                <a:gd name="connsiteY2548" fmla="*/ 2563818 h 6367455"/>
                <a:gd name="connsiteX2549" fmla="*/ 2132025 w 6891715"/>
                <a:gd name="connsiteY2549" fmla="*/ 2553556 h 6367455"/>
                <a:gd name="connsiteX2550" fmla="*/ 2128806 w 6891715"/>
                <a:gd name="connsiteY2550" fmla="*/ 2539442 h 6367455"/>
                <a:gd name="connsiteX2551" fmla="*/ 3770127 w 6891715"/>
                <a:gd name="connsiteY2551" fmla="*/ 2525711 h 6367455"/>
                <a:gd name="connsiteX2552" fmla="*/ 3779801 w 6891715"/>
                <a:gd name="connsiteY2552" fmla="*/ 2530439 h 6367455"/>
                <a:gd name="connsiteX2553" fmla="*/ 3779801 w 6891715"/>
                <a:gd name="connsiteY2553" fmla="*/ 2539220 h 6367455"/>
                <a:gd name="connsiteX2554" fmla="*/ 3769482 w 6891715"/>
                <a:gd name="connsiteY2554" fmla="*/ 2541584 h 6367455"/>
                <a:gd name="connsiteX2555" fmla="*/ 3759163 w 6891715"/>
                <a:gd name="connsiteY2555" fmla="*/ 2530439 h 6367455"/>
                <a:gd name="connsiteX2556" fmla="*/ 1526042 w 6891715"/>
                <a:gd name="connsiteY2556" fmla="*/ 2514597 h 6367455"/>
                <a:gd name="connsiteX2557" fmla="*/ 1532424 w 6891715"/>
                <a:gd name="connsiteY2557" fmla="*/ 2520947 h 6367455"/>
                <a:gd name="connsiteX2558" fmla="*/ 1541994 w 6891715"/>
                <a:gd name="connsiteY2558" fmla="*/ 2516503 h 6367455"/>
                <a:gd name="connsiteX2559" fmla="*/ 1549652 w 6891715"/>
                <a:gd name="connsiteY2559" fmla="*/ 2522534 h 6367455"/>
                <a:gd name="connsiteX2560" fmla="*/ 1540399 w 6891715"/>
                <a:gd name="connsiteY2560" fmla="*/ 2528884 h 6367455"/>
                <a:gd name="connsiteX2561" fmla="*/ 1547738 w 6891715"/>
                <a:gd name="connsiteY2561" fmla="*/ 2543806 h 6367455"/>
                <a:gd name="connsiteX2562" fmla="*/ 1540399 w 6891715"/>
                <a:gd name="connsiteY2562" fmla="*/ 2547933 h 6367455"/>
                <a:gd name="connsiteX2563" fmla="*/ 1539123 w 6891715"/>
                <a:gd name="connsiteY2563" fmla="*/ 2555552 h 6367455"/>
                <a:gd name="connsiteX2564" fmla="*/ 1557308 w 6891715"/>
                <a:gd name="connsiteY2564" fmla="*/ 2564759 h 6367455"/>
                <a:gd name="connsiteX2565" fmla="*/ 1554436 w 6891715"/>
                <a:gd name="connsiteY2565" fmla="*/ 2573331 h 6367455"/>
                <a:gd name="connsiteX2566" fmla="*/ 1550289 w 6891715"/>
                <a:gd name="connsiteY2566" fmla="*/ 2567934 h 6367455"/>
                <a:gd name="connsiteX2567" fmla="*/ 1544866 w 6891715"/>
                <a:gd name="connsiteY2567" fmla="*/ 2576505 h 6367455"/>
                <a:gd name="connsiteX2568" fmla="*/ 1544866 w 6891715"/>
                <a:gd name="connsiteY2568" fmla="*/ 2598732 h 6367455"/>
                <a:gd name="connsiteX2569" fmla="*/ 1535614 w 6891715"/>
                <a:gd name="connsiteY2569" fmla="*/ 2612385 h 6367455"/>
                <a:gd name="connsiteX2570" fmla="*/ 1530190 w 6891715"/>
                <a:gd name="connsiteY2570" fmla="*/ 2627309 h 6367455"/>
                <a:gd name="connsiteX2571" fmla="*/ 1518705 w 6891715"/>
                <a:gd name="connsiteY2571" fmla="*/ 2620005 h 6367455"/>
                <a:gd name="connsiteX2572" fmla="*/ 1529870 w 6891715"/>
                <a:gd name="connsiteY2572" fmla="*/ 2595556 h 6367455"/>
                <a:gd name="connsiteX2573" fmla="*/ 1532104 w 6891715"/>
                <a:gd name="connsiteY2573" fmla="*/ 2571426 h 6367455"/>
                <a:gd name="connsiteX2574" fmla="*/ 1531147 w 6891715"/>
                <a:gd name="connsiteY2574" fmla="*/ 2564124 h 6367455"/>
                <a:gd name="connsiteX2575" fmla="*/ 1522534 w 6891715"/>
                <a:gd name="connsiteY2575" fmla="*/ 2562855 h 6367455"/>
                <a:gd name="connsiteX2576" fmla="*/ 1510728 w 6891715"/>
                <a:gd name="connsiteY2576" fmla="*/ 2578728 h 6367455"/>
                <a:gd name="connsiteX2577" fmla="*/ 1490631 w 6891715"/>
                <a:gd name="connsiteY2577" fmla="*/ 2561267 h 6367455"/>
                <a:gd name="connsiteX2578" fmla="*/ 1491587 w 6891715"/>
                <a:gd name="connsiteY2578" fmla="*/ 2550472 h 6367455"/>
                <a:gd name="connsiteX2579" fmla="*/ 1513604 w 6891715"/>
                <a:gd name="connsiteY2579" fmla="*/ 2544123 h 6367455"/>
                <a:gd name="connsiteX2580" fmla="*/ 1519023 w 6891715"/>
                <a:gd name="connsiteY2580" fmla="*/ 2550472 h 6367455"/>
                <a:gd name="connsiteX2581" fmla="*/ 1520938 w 6891715"/>
                <a:gd name="connsiteY2581" fmla="*/ 2544123 h 6367455"/>
                <a:gd name="connsiteX2582" fmla="*/ 1516791 w 6891715"/>
                <a:gd name="connsiteY2582" fmla="*/ 2536822 h 6367455"/>
                <a:gd name="connsiteX2583" fmla="*/ 1520938 w 6891715"/>
                <a:gd name="connsiteY2583" fmla="*/ 2521900 h 6367455"/>
                <a:gd name="connsiteX2584" fmla="*/ 3554357 w 6891715"/>
                <a:gd name="connsiteY2584" fmla="*/ 2513011 h 6367455"/>
                <a:gd name="connsiteX2585" fmla="*/ 3581363 w 6891715"/>
                <a:gd name="connsiteY2585" fmla="*/ 2544986 h 6367455"/>
                <a:gd name="connsiteX2586" fmla="*/ 3565842 w 6891715"/>
                <a:gd name="connsiteY2586" fmla="*/ 2543105 h 6367455"/>
                <a:gd name="connsiteX2587" fmla="*/ 3567084 w 6891715"/>
                <a:gd name="connsiteY2587" fmla="*/ 2558779 h 6367455"/>
                <a:gd name="connsiteX2588" fmla="*/ 3559013 w 6891715"/>
                <a:gd name="connsiteY2588" fmla="*/ 2560659 h 6367455"/>
                <a:gd name="connsiteX2589" fmla="*/ 3559945 w 6891715"/>
                <a:gd name="connsiteY2589" fmla="*/ 2570064 h 6367455"/>
                <a:gd name="connsiteX2590" fmla="*/ 3575465 w 6891715"/>
                <a:gd name="connsiteY2590" fmla="*/ 2578214 h 6367455"/>
                <a:gd name="connsiteX2591" fmla="*/ 3568636 w 6891715"/>
                <a:gd name="connsiteY2591" fmla="*/ 2587620 h 6367455"/>
                <a:gd name="connsiteX2592" fmla="*/ 3559945 w 6891715"/>
                <a:gd name="connsiteY2592" fmla="*/ 2574453 h 6367455"/>
                <a:gd name="connsiteX2593" fmla="*/ 3542562 w 6891715"/>
                <a:gd name="connsiteY2593" fmla="*/ 2576647 h 6367455"/>
                <a:gd name="connsiteX2594" fmla="*/ 3533870 w 6891715"/>
                <a:gd name="connsiteY2594" fmla="*/ 2561286 h 6367455"/>
                <a:gd name="connsiteX2595" fmla="*/ 3525800 w 6891715"/>
                <a:gd name="connsiteY2595" fmla="*/ 2545299 h 6367455"/>
                <a:gd name="connsiteX2596" fmla="*/ 3525800 w 6891715"/>
                <a:gd name="connsiteY2596" fmla="*/ 2535895 h 6367455"/>
                <a:gd name="connsiteX2597" fmla="*/ 3538216 w 6891715"/>
                <a:gd name="connsiteY2597" fmla="*/ 2547493 h 6367455"/>
                <a:gd name="connsiteX2598" fmla="*/ 3542251 w 6891715"/>
                <a:gd name="connsiteY2598" fmla="*/ 2538089 h 6367455"/>
                <a:gd name="connsiteX2599" fmla="*/ 3544114 w 6891715"/>
                <a:gd name="connsiteY2599" fmla="*/ 2526491 h 6367455"/>
                <a:gd name="connsiteX2600" fmla="*/ 3553426 w 6891715"/>
                <a:gd name="connsiteY2600" fmla="*/ 2531820 h 6367455"/>
                <a:gd name="connsiteX2601" fmla="*/ 3555599 w 6891715"/>
                <a:gd name="connsiteY2601" fmla="*/ 2521476 h 6367455"/>
                <a:gd name="connsiteX2602" fmla="*/ 3550322 w 6891715"/>
                <a:gd name="connsiteY2602" fmla="*/ 2514892 h 6367455"/>
                <a:gd name="connsiteX2603" fmla="*/ 3405150 w 6891715"/>
                <a:gd name="connsiteY2603" fmla="*/ 2508248 h 6367455"/>
                <a:gd name="connsiteX2604" fmla="*/ 3421025 w 6891715"/>
                <a:gd name="connsiteY2604" fmla="*/ 2526734 h 6367455"/>
                <a:gd name="connsiteX2605" fmla="*/ 3417850 w 6891715"/>
                <a:gd name="connsiteY2605" fmla="*/ 2532062 h 6367455"/>
                <a:gd name="connsiteX2606" fmla="*/ 3407372 w 6891715"/>
                <a:gd name="connsiteY2606" fmla="*/ 2523916 h 6367455"/>
                <a:gd name="connsiteX2607" fmla="*/ 3729877 w 6891715"/>
                <a:gd name="connsiteY2607" fmla="*/ 2501897 h 6367455"/>
                <a:gd name="connsiteX2608" fmla="*/ 3742150 w 6891715"/>
                <a:gd name="connsiteY2608" fmla="*/ 2505753 h 6367455"/>
                <a:gd name="connsiteX2609" fmla="*/ 3746463 w 6891715"/>
                <a:gd name="connsiteY2609" fmla="*/ 2525336 h 6367455"/>
                <a:gd name="connsiteX2610" fmla="*/ 3731204 w 6891715"/>
                <a:gd name="connsiteY2610" fmla="*/ 2530473 h 6367455"/>
                <a:gd name="connsiteX2611" fmla="*/ 3724569 w 6891715"/>
                <a:gd name="connsiteY2611" fmla="*/ 2524053 h 6367455"/>
                <a:gd name="connsiteX2612" fmla="*/ 3724238 w 6891715"/>
                <a:gd name="connsiteY2612" fmla="*/ 2506394 h 6367455"/>
                <a:gd name="connsiteX2613" fmla="*/ 1524271 w 6891715"/>
                <a:gd name="connsiteY2613" fmla="*/ 2489194 h 6367455"/>
                <a:gd name="connsiteX2614" fmla="*/ 1525556 w 6891715"/>
                <a:gd name="connsiteY2614" fmla="*/ 2509482 h 6367455"/>
                <a:gd name="connsiteX2615" fmla="*/ 1516234 w 6891715"/>
                <a:gd name="connsiteY2615" fmla="*/ 2518173 h 6367455"/>
                <a:gd name="connsiteX2616" fmla="*/ 1508511 w 6891715"/>
                <a:gd name="connsiteY2616" fmla="*/ 2535234 h 6367455"/>
                <a:gd name="connsiteX2617" fmla="*/ 1500155 w 6891715"/>
                <a:gd name="connsiteY2617" fmla="*/ 2531049 h 6367455"/>
                <a:gd name="connsiteX2618" fmla="*/ 1512699 w 6891715"/>
                <a:gd name="connsiteY2618" fmla="*/ 2514954 h 6367455"/>
                <a:gd name="connsiteX2619" fmla="*/ 1506262 w 6891715"/>
                <a:gd name="connsiteY2619" fmla="*/ 2504322 h 6367455"/>
                <a:gd name="connsiteX2620" fmla="*/ 1510444 w 6891715"/>
                <a:gd name="connsiteY2620" fmla="*/ 2490483 h 6367455"/>
                <a:gd name="connsiteX2621" fmla="*/ 1565246 w 6891715"/>
                <a:gd name="connsiteY2621" fmla="*/ 2471735 h 6367455"/>
                <a:gd name="connsiteX2622" fmla="*/ 1558483 w 6891715"/>
                <a:gd name="connsiteY2622" fmla="*/ 2484432 h 6367455"/>
                <a:gd name="connsiteX2623" fmla="*/ 1557308 w 6891715"/>
                <a:gd name="connsiteY2623" fmla="*/ 2473640 h 6367455"/>
                <a:gd name="connsiteX2624" fmla="*/ 2108170 w 6891715"/>
                <a:gd name="connsiteY2624" fmla="*/ 2470155 h 6367455"/>
                <a:gd name="connsiteX2625" fmla="*/ 2128143 w 6891715"/>
                <a:gd name="connsiteY2625" fmla="*/ 2489058 h 6367455"/>
                <a:gd name="connsiteX2626" fmla="*/ 2128807 w 6891715"/>
                <a:gd name="connsiteY2626" fmla="*/ 2505076 h 6367455"/>
                <a:gd name="connsiteX2627" fmla="*/ 2111832 w 6891715"/>
                <a:gd name="connsiteY2627" fmla="*/ 2493538 h 6367455"/>
                <a:gd name="connsiteX2628" fmla="*/ 1542198 w 6891715"/>
                <a:gd name="connsiteY2628" fmla="*/ 2470150 h 6367455"/>
                <a:gd name="connsiteX2629" fmla="*/ 1550929 w 6891715"/>
                <a:gd name="connsiteY2629" fmla="*/ 2477076 h 6367455"/>
                <a:gd name="connsiteX2630" fmla="*/ 1552544 w 6891715"/>
                <a:gd name="connsiteY2630" fmla="*/ 2495974 h 6367455"/>
                <a:gd name="connsiteX2631" fmla="*/ 1548020 w 6891715"/>
                <a:gd name="connsiteY2631" fmla="*/ 2504475 h 6367455"/>
                <a:gd name="connsiteX2632" fmla="*/ 1537345 w 6891715"/>
                <a:gd name="connsiteY2632" fmla="*/ 2509836 h 6367455"/>
                <a:gd name="connsiteX2633" fmla="*/ 1535082 w 6891715"/>
                <a:gd name="connsiteY2633" fmla="*/ 2498175 h 6367455"/>
                <a:gd name="connsiteX2634" fmla="*/ 1538963 w 6891715"/>
                <a:gd name="connsiteY2634" fmla="*/ 2477393 h 6367455"/>
                <a:gd name="connsiteX2635" fmla="*/ 2122457 w 6891715"/>
                <a:gd name="connsiteY2635" fmla="*/ 2457455 h 6367455"/>
                <a:gd name="connsiteX2636" fmla="*/ 2138153 w 6891715"/>
                <a:gd name="connsiteY2636" fmla="*/ 2465247 h 6367455"/>
                <a:gd name="connsiteX2637" fmla="*/ 2142234 w 6891715"/>
                <a:gd name="connsiteY2637" fmla="*/ 2459012 h 6367455"/>
                <a:gd name="connsiteX2638" fmla="*/ 2154791 w 6891715"/>
                <a:gd name="connsiteY2638" fmla="*/ 2472733 h 6367455"/>
                <a:gd name="connsiteX2639" fmla="*/ 2169545 w 6891715"/>
                <a:gd name="connsiteY2639" fmla="*/ 2474291 h 6367455"/>
                <a:gd name="connsiteX2640" fmla="*/ 2178021 w 6891715"/>
                <a:gd name="connsiteY2640" fmla="*/ 2481772 h 6367455"/>
                <a:gd name="connsiteX2641" fmla="*/ 2148512 w 6891715"/>
                <a:gd name="connsiteY2641" fmla="*/ 2492376 h 6367455"/>
                <a:gd name="connsiteX2642" fmla="*/ 2127481 w 6891715"/>
                <a:gd name="connsiteY2642" fmla="*/ 2475850 h 6367455"/>
                <a:gd name="connsiteX2643" fmla="*/ 1550604 w 6891715"/>
                <a:gd name="connsiteY2643" fmla="*/ 2444749 h 6367455"/>
                <a:gd name="connsiteX2644" fmla="*/ 1557308 w 6891715"/>
                <a:gd name="connsiteY2644" fmla="*/ 2453507 h 6367455"/>
                <a:gd name="connsiteX2645" fmla="*/ 1550019 w 6891715"/>
                <a:gd name="connsiteY2645" fmla="*/ 2466975 h 6367455"/>
                <a:gd name="connsiteX2646" fmla="*/ 1543021 w 6891715"/>
                <a:gd name="connsiteY2646" fmla="*/ 2460578 h 6367455"/>
                <a:gd name="connsiteX2647" fmla="*/ 2109853 w 6891715"/>
                <a:gd name="connsiteY2647" fmla="*/ 2386019 h 6367455"/>
                <a:gd name="connsiteX2648" fmla="*/ 2120870 w 6891715"/>
                <a:gd name="connsiteY2648" fmla="*/ 2400025 h 6367455"/>
                <a:gd name="connsiteX2649" fmla="*/ 2108936 w 6891715"/>
                <a:gd name="connsiteY2649" fmla="*/ 2417767 h 6367455"/>
                <a:gd name="connsiteX2650" fmla="*/ 2097918 w 6891715"/>
                <a:gd name="connsiteY2650" fmla="*/ 2409675 h 6367455"/>
                <a:gd name="connsiteX2651" fmla="*/ 2095470 w 6891715"/>
                <a:gd name="connsiteY2651" fmla="*/ 2397535 h 6367455"/>
                <a:gd name="connsiteX2652" fmla="*/ 2105570 w 6891715"/>
                <a:gd name="connsiteY2652" fmla="*/ 2395357 h 6367455"/>
                <a:gd name="connsiteX2653" fmla="*/ 2152737 w 6891715"/>
                <a:gd name="connsiteY2653" fmla="*/ 2320930 h 6367455"/>
                <a:gd name="connsiteX2654" fmla="*/ 2168495 w 6891715"/>
                <a:gd name="connsiteY2654" fmla="*/ 2326823 h 6367455"/>
                <a:gd name="connsiteX2655" fmla="*/ 2162192 w 6891715"/>
                <a:gd name="connsiteY2655" fmla="*/ 2336131 h 6367455"/>
                <a:gd name="connsiteX2656" fmla="*/ 2146118 w 6891715"/>
                <a:gd name="connsiteY2656" fmla="*/ 2334268 h 6367455"/>
                <a:gd name="connsiteX2657" fmla="*/ 2127524 w 6891715"/>
                <a:gd name="connsiteY2657" fmla="*/ 2347918 h 6367455"/>
                <a:gd name="connsiteX2658" fmla="*/ 2125633 w 6891715"/>
                <a:gd name="connsiteY2658" fmla="*/ 2341713 h 6367455"/>
                <a:gd name="connsiteX2659" fmla="*/ 2132312 w 6891715"/>
                <a:gd name="connsiteY2659" fmla="*/ 2239963 h 6367455"/>
                <a:gd name="connsiteX2660" fmla="*/ 2144684 w 6891715"/>
                <a:gd name="connsiteY2660" fmla="*/ 2252345 h 6367455"/>
                <a:gd name="connsiteX2661" fmla="*/ 2123344 w 6891715"/>
                <a:gd name="connsiteY2661" fmla="*/ 2265364 h 6367455"/>
                <a:gd name="connsiteX2662" fmla="*/ 2120870 w 6891715"/>
                <a:gd name="connsiteY2662" fmla="*/ 2251711 h 6367455"/>
                <a:gd name="connsiteX2663" fmla="*/ 2164060 w 6891715"/>
                <a:gd name="connsiteY2663" fmla="*/ 2190748 h 6367455"/>
                <a:gd name="connsiteX2664" fmla="*/ 2173257 w 6891715"/>
                <a:gd name="connsiteY2664" fmla="*/ 2205972 h 6367455"/>
                <a:gd name="connsiteX2665" fmla="*/ 2159135 w 6891715"/>
                <a:gd name="connsiteY2665" fmla="*/ 2212976 h 6367455"/>
                <a:gd name="connsiteX2666" fmla="*/ 2150266 w 6891715"/>
                <a:gd name="connsiteY2666" fmla="*/ 2203839 h 6367455"/>
                <a:gd name="connsiteX2667" fmla="*/ 2144683 w 6891715"/>
                <a:gd name="connsiteY2667" fmla="*/ 2191052 h 6367455"/>
                <a:gd name="connsiteX2668" fmla="*/ 2180785 w 6891715"/>
                <a:gd name="connsiteY2668" fmla="*/ 2185982 h 6367455"/>
                <a:gd name="connsiteX2669" fmla="*/ 2193581 w 6891715"/>
                <a:gd name="connsiteY2669" fmla="*/ 2195133 h 6367455"/>
                <a:gd name="connsiteX2670" fmla="*/ 2196141 w 6891715"/>
                <a:gd name="connsiteY2670" fmla="*/ 2205858 h 6367455"/>
                <a:gd name="connsiteX2671" fmla="*/ 2215976 w 6891715"/>
                <a:gd name="connsiteY2671" fmla="*/ 2190085 h 6367455"/>
                <a:gd name="connsiteX2672" fmla="*/ 2231972 w 6891715"/>
                <a:gd name="connsiteY2672" fmla="*/ 2195762 h 6367455"/>
                <a:gd name="connsiteX2673" fmla="*/ 2235170 w 6891715"/>
                <a:gd name="connsiteY2673" fmla="*/ 2202388 h 6367455"/>
                <a:gd name="connsiteX2674" fmla="*/ 2219175 w 6891715"/>
                <a:gd name="connsiteY2674" fmla="*/ 2206490 h 6367455"/>
                <a:gd name="connsiteX2675" fmla="*/ 2232931 w 6891715"/>
                <a:gd name="connsiteY2675" fmla="*/ 2212798 h 6367455"/>
                <a:gd name="connsiteX2676" fmla="*/ 2230372 w 6891715"/>
                <a:gd name="connsiteY2676" fmla="*/ 2220054 h 6367455"/>
                <a:gd name="connsiteX2677" fmla="*/ 2182064 w 6891715"/>
                <a:gd name="connsiteY2677" fmla="*/ 2224786 h 6367455"/>
                <a:gd name="connsiteX2678" fmla="*/ 2162230 w 6891715"/>
                <a:gd name="connsiteY2678" fmla="*/ 2235198 h 6367455"/>
                <a:gd name="connsiteX2679" fmla="*/ 2151032 w 6891715"/>
                <a:gd name="connsiteY2679" fmla="*/ 2219738 h 6367455"/>
                <a:gd name="connsiteX2680" fmla="*/ 2166069 w 6891715"/>
                <a:gd name="connsiteY2680" fmla="*/ 2217846 h 6367455"/>
                <a:gd name="connsiteX2681" fmla="*/ 2176626 w 6891715"/>
                <a:gd name="connsiteY2681" fmla="*/ 2207119 h 6367455"/>
                <a:gd name="connsiteX2682" fmla="*/ 2186223 w 6891715"/>
                <a:gd name="connsiteY2682" fmla="*/ 2207750 h 6367455"/>
                <a:gd name="connsiteX2683" fmla="*/ 2198341 w 6891715"/>
                <a:gd name="connsiteY2683" fmla="*/ 2157407 h 6367455"/>
                <a:gd name="connsiteX2684" fmla="*/ 2201832 w 6891715"/>
                <a:gd name="connsiteY2684" fmla="*/ 2171006 h 6367455"/>
                <a:gd name="connsiteX2685" fmla="*/ 2185958 w 6891715"/>
                <a:gd name="connsiteY2685" fmla="*/ 2179632 h 6367455"/>
                <a:gd name="connsiteX2686" fmla="*/ 2188815 w 6891715"/>
                <a:gd name="connsiteY2686" fmla="*/ 2160724 h 6367455"/>
                <a:gd name="connsiteX2687" fmla="*/ 5024403 w 6891715"/>
                <a:gd name="connsiteY2687" fmla="*/ 2154231 h 6367455"/>
                <a:gd name="connsiteX2688" fmla="*/ 5025991 w 6891715"/>
                <a:gd name="connsiteY2688" fmla="*/ 2172774 h 6367455"/>
                <a:gd name="connsiteX2689" fmla="*/ 5021228 w 6891715"/>
                <a:gd name="connsiteY2689" fmla="*/ 2190992 h 6367455"/>
                <a:gd name="connsiteX2690" fmla="*/ 5011703 w 6891715"/>
                <a:gd name="connsiteY2690" fmla="*/ 2193919 h 6367455"/>
                <a:gd name="connsiteX2691" fmla="*/ 5006941 w 6891715"/>
                <a:gd name="connsiteY2691" fmla="*/ 2170172 h 6367455"/>
                <a:gd name="connsiteX2692" fmla="*/ 5013608 w 6891715"/>
                <a:gd name="connsiteY2692" fmla="*/ 2158460 h 6367455"/>
                <a:gd name="connsiteX2693" fmla="*/ 2249459 w 6891715"/>
                <a:gd name="connsiteY2693" fmla="*/ 2125656 h 6367455"/>
                <a:gd name="connsiteX2694" fmla="*/ 2249459 w 6891715"/>
                <a:gd name="connsiteY2694" fmla="*/ 2130622 h 6367455"/>
                <a:gd name="connsiteX2695" fmla="*/ 2228670 w 6891715"/>
                <a:gd name="connsiteY2695" fmla="*/ 2146449 h 6367455"/>
                <a:gd name="connsiteX2696" fmla="*/ 2227725 w 6891715"/>
                <a:gd name="connsiteY2696" fmla="*/ 2156692 h 6367455"/>
                <a:gd name="connsiteX2697" fmla="*/ 2218275 w 6891715"/>
                <a:gd name="connsiteY2697" fmla="*/ 2166932 h 6367455"/>
                <a:gd name="connsiteX2698" fmla="*/ 2210715 w 6891715"/>
                <a:gd name="connsiteY2698" fmla="*/ 2153898 h 6367455"/>
                <a:gd name="connsiteX2699" fmla="*/ 2209771 w 6891715"/>
                <a:gd name="connsiteY2699" fmla="*/ 2135277 h 6367455"/>
                <a:gd name="connsiteX2700" fmla="*/ 2222370 w 6891715"/>
                <a:gd name="connsiteY2700" fmla="*/ 2136209 h 6367455"/>
                <a:gd name="connsiteX2701" fmla="*/ 2273905 w 6891715"/>
                <a:gd name="connsiteY2701" fmla="*/ 2119307 h 6367455"/>
                <a:gd name="connsiteX2702" fmla="*/ 2281208 w 6891715"/>
                <a:gd name="connsiteY2702" fmla="*/ 2129645 h 6367455"/>
                <a:gd name="connsiteX2703" fmla="*/ 2263110 w 6891715"/>
                <a:gd name="connsiteY2703" fmla="*/ 2132006 h 6367455"/>
                <a:gd name="connsiteX2704" fmla="*/ 2258983 w 6891715"/>
                <a:gd name="connsiteY2704" fmla="*/ 2121079 h 6367455"/>
                <a:gd name="connsiteX2705" fmla="*/ 2280256 w 6891715"/>
                <a:gd name="connsiteY2705" fmla="*/ 2095494 h 6367455"/>
                <a:gd name="connsiteX2706" fmla="*/ 2287559 w 6891715"/>
                <a:gd name="connsiteY2706" fmla="*/ 2097758 h 6367455"/>
                <a:gd name="connsiteX2707" fmla="*/ 2274858 w 6891715"/>
                <a:gd name="connsiteY2707" fmla="*/ 2112957 h 6367455"/>
                <a:gd name="connsiteX2708" fmla="*/ 2258983 w 6891715"/>
                <a:gd name="connsiteY2708" fmla="*/ 2108752 h 6367455"/>
                <a:gd name="connsiteX2709" fmla="*/ 2261205 w 6891715"/>
                <a:gd name="connsiteY2709" fmla="*/ 2097110 h 6367455"/>
                <a:gd name="connsiteX2710" fmla="*/ 2292002 w 6891715"/>
                <a:gd name="connsiteY2710" fmla="*/ 2065330 h 6367455"/>
                <a:gd name="connsiteX2711" fmla="*/ 2312959 w 6891715"/>
                <a:gd name="connsiteY2711" fmla="*/ 2076808 h 6367455"/>
                <a:gd name="connsiteX2712" fmla="*/ 2302798 w 6891715"/>
                <a:gd name="connsiteY2712" fmla="*/ 2092318 h 6367455"/>
                <a:gd name="connsiteX2713" fmla="*/ 2285972 w 6891715"/>
                <a:gd name="connsiteY2713" fmla="*/ 2083011 h 6367455"/>
                <a:gd name="connsiteX2714" fmla="*/ 3672802 w 6891715"/>
                <a:gd name="connsiteY2714" fmla="*/ 1939932 h 6367455"/>
                <a:gd name="connsiteX2715" fmla="*/ 3695345 w 6891715"/>
                <a:gd name="connsiteY2715" fmla="*/ 1940896 h 6367455"/>
                <a:gd name="connsiteX2716" fmla="*/ 3700425 w 6891715"/>
                <a:gd name="connsiteY2716" fmla="*/ 1952481 h 6367455"/>
                <a:gd name="connsiteX2717" fmla="*/ 3688995 w 6891715"/>
                <a:gd name="connsiteY2717" fmla="*/ 1950871 h 6367455"/>
                <a:gd name="connsiteX2718" fmla="*/ 3692170 w 6891715"/>
                <a:gd name="connsiteY2718" fmla="*/ 1959881 h 6367455"/>
                <a:gd name="connsiteX2719" fmla="*/ 3677247 w 6891715"/>
                <a:gd name="connsiteY2719" fmla="*/ 1963742 h 6367455"/>
                <a:gd name="connsiteX2720" fmla="*/ 3668675 w 6891715"/>
                <a:gd name="connsiteY2720" fmla="*/ 1946366 h 6367455"/>
                <a:gd name="connsiteX2721" fmla="*/ 2423473 w 6891715"/>
                <a:gd name="connsiteY2721" fmla="*/ 1893885 h 6367455"/>
                <a:gd name="connsiteX2722" fmla="*/ 2443134 w 6891715"/>
                <a:gd name="connsiteY2722" fmla="*/ 1915792 h 6367455"/>
                <a:gd name="connsiteX2723" fmla="*/ 2443134 w 6891715"/>
                <a:gd name="connsiteY2723" fmla="*/ 1924364 h 6367455"/>
                <a:gd name="connsiteX2724" fmla="*/ 2432836 w 6891715"/>
                <a:gd name="connsiteY2724" fmla="*/ 1928810 h 6367455"/>
                <a:gd name="connsiteX2725" fmla="*/ 2423473 w 6891715"/>
                <a:gd name="connsiteY2725" fmla="*/ 1914204 h 6367455"/>
                <a:gd name="connsiteX2726" fmla="*/ 2406622 w 6891715"/>
                <a:gd name="connsiteY2726" fmla="*/ 1904997 h 6367455"/>
                <a:gd name="connsiteX2727" fmla="*/ 2424410 w 6891715"/>
                <a:gd name="connsiteY2727" fmla="*/ 1904679 h 6367455"/>
                <a:gd name="connsiteX2728" fmla="*/ 2423473 w 6891715"/>
                <a:gd name="connsiteY2728" fmla="*/ 1893885 h 6367455"/>
                <a:gd name="connsiteX2729" fmla="*/ 2486201 w 6891715"/>
                <a:gd name="connsiteY2729" fmla="*/ 1830386 h 6367455"/>
                <a:gd name="connsiteX2730" fmla="*/ 2497270 w 6891715"/>
                <a:gd name="connsiteY2730" fmla="*/ 1855692 h 6367455"/>
                <a:gd name="connsiteX2731" fmla="*/ 2519408 w 6891715"/>
                <a:gd name="connsiteY2731" fmla="*/ 1854731 h 6367455"/>
                <a:gd name="connsiteX2732" fmla="*/ 2519408 w 6891715"/>
                <a:gd name="connsiteY2732" fmla="*/ 1862100 h 6367455"/>
                <a:gd name="connsiteX2733" fmla="*/ 2538384 w 6891715"/>
                <a:gd name="connsiteY2733" fmla="*/ 1871390 h 6367455"/>
                <a:gd name="connsiteX2734" fmla="*/ 2526683 w 6891715"/>
                <a:gd name="connsiteY2734" fmla="*/ 1872351 h 6367455"/>
                <a:gd name="connsiteX2735" fmla="*/ 2515613 w 6891715"/>
                <a:gd name="connsiteY2735" fmla="*/ 1886447 h 6367455"/>
                <a:gd name="connsiteX2736" fmla="*/ 2494424 w 6891715"/>
                <a:gd name="connsiteY2736" fmla="*/ 1884524 h 6367455"/>
                <a:gd name="connsiteX2737" fmla="*/ 2481773 w 6891715"/>
                <a:gd name="connsiteY2737" fmla="*/ 1899581 h 6367455"/>
                <a:gd name="connsiteX2738" fmla="*/ 2466909 w 6891715"/>
                <a:gd name="connsiteY2738" fmla="*/ 1901823 h 6367455"/>
                <a:gd name="connsiteX2739" fmla="*/ 2457421 w 6891715"/>
                <a:gd name="connsiteY2739" fmla="*/ 1886126 h 6367455"/>
                <a:gd name="connsiteX2740" fmla="*/ 2465643 w 6891715"/>
                <a:gd name="connsiteY2740" fmla="*/ 1873312 h 6367455"/>
                <a:gd name="connsiteX2741" fmla="*/ 2489996 w 6891715"/>
                <a:gd name="connsiteY2741" fmla="*/ 1878117 h 6367455"/>
                <a:gd name="connsiteX2742" fmla="*/ 2480192 w 6891715"/>
                <a:gd name="connsiteY2742" fmla="*/ 1861459 h 6367455"/>
                <a:gd name="connsiteX2743" fmla="*/ 2492842 w 6891715"/>
                <a:gd name="connsiteY2743" fmla="*/ 1857935 h 6367455"/>
                <a:gd name="connsiteX2744" fmla="*/ 2459002 w 6891715"/>
                <a:gd name="connsiteY2744" fmla="*/ 1847363 h 6367455"/>
                <a:gd name="connsiteX2745" fmla="*/ 2482407 w 6891715"/>
                <a:gd name="connsiteY2745" fmla="*/ 1843199 h 6367455"/>
                <a:gd name="connsiteX2746" fmla="*/ 3837960 w 6891715"/>
                <a:gd name="connsiteY2746" fmla="*/ 1809756 h 6367455"/>
                <a:gd name="connsiteX2747" fmla="*/ 3848063 w 6891715"/>
                <a:gd name="connsiteY2747" fmla="*/ 1824547 h 6367455"/>
                <a:gd name="connsiteX2748" fmla="*/ 3840654 w 6891715"/>
                <a:gd name="connsiteY2748" fmla="*/ 1835157 h 6367455"/>
                <a:gd name="connsiteX2749" fmla="*/ 3825838 w 6891715"/>
                <a:gd name="connsiteY2749" fmla="*/ 1826797 h 6367455"/>
                <a:gd name="connsiteX2750" fmla="*/ 4013480 w 6891715"/>
                <a:gd name="connsiteY2750" fmla="*/ 1541468 h 6367455"/>
                <a:gd name="connsiteX2751" fmla="*/ 4030625 w 6891715"/>
                <a:gd name="connsiteY2751" fmla="*/ 1544222 h 6367455"/>
                <a:gd name="connsiteX2752" fmla="*/ 4046500 w 6891715"/>
                <a:gd name="connsiteY2752" fmla="*/ 1546364 h 6367455"/>
                <a:gd name="connsiteX2753" fmla="*/ 4042372 w 6891715"/>
                <a:gd name="connsiteY2753" fmla="*/ 1550343 h 6367455"/>
                <a:gd name="connsiteX2754" fmla="*/ 4030625 w 6891715"/>
                <a:gd name="connsiteY2754" fmla="*/ 1554627 h 6367455"/>
                <a:gd name="connsiteX2755" fmla="*/ 4032847 w 6891715"/>
                <a:gd name="connsiteY2755" fmla="*/ 1564726 h 6367455"/>
                <a:gd name="connsiteX2756" fmla="*/ 4027450 w 6891715"/>
                <a:gd name="connsiteY2756" fmla="*/ 1566868 h 6367455"/>
                <a:gd name="connsiteX2757" fmla="*/ 4018877 w 6891715"/>
                <a:gd name="connsiteY2757" fmla="*/ 1554627 h 6367455"/>
                <a:gd name="connsiteX2758" fmla="*/ 4016655 w 6891715"/>
                <a:gd name="connsiteY2758" fmla="*/ 1563808 h 6367455"/>
                <a:gd name="connsiteX2759" fmla="*/ 4005225 w 6891715"/>
                <a:gd name="connsiteY2759" fmla="*/ 1557687 h 6367455"/>
                <a:gd name="connsiteX2760" fmla="*/ 4005225 w 6891715"/>
                <a:gd name="connsiteY2760" fmla="*/ 1546670 h 6367455"/>
                <a:gd name="connsiteX2761" fmla="*/ 5063053 w 6891715"/>
                <a:gd name="connsiteY2761" fmla="*/ 1519232 h 6367455"/>
                <a:gd name="connsiteX2762" fmla="*/ 5070842 w 6891715"/>
                <a:gd name="connsiteY2762" fmla="*/ 1527746 h 6367455"/>
                <a:gd name="connsiteX2763" fmla="*/ 5067414 w 6891715"/>
                <a:gd name="connsiteY2763" fmla="*/ 1537522 h 6367455"/>
                <a:gd name="connsiteX2764" fmla="*/ 5075204 w 6891715"/>
                <a:gd name="connsiteY2764" fmla="*/ 1546351 h 6367455"/>
                <a:gd name="connsiteX2765" fmla="*/ 5068349 w 6891715"/>
                <a:gd name="connsiteY2765" fmla="*/ 1565270 h 6367455"/>
                <a:gd name="connsiteX2766" fmla="*/ 5062741 w 6891715"/>
                <a:gd name="connsiteY2766" fmla="*/ 1548243 h 6367455"/>
                <a:gd name="connsiteX2767" fmla="*/ 5041866 w 6891715"/>
                <a:gd name="connsiteY2767" fmla="*/ 1538152 h 6367455"/>
                <a:gd name="connsiteX2768" fmla="*/ 5048720 w 6891715"/>
                <a:gd name="connsiteY2768" fmla="*/ 1523332 h 6367455"/>
                <a:gd name="connsiteX2769" fmla="*/ 5056198 w 6891715"/>
                <a:gd name="connsiteY2769" fmla="*/ 1530584 h 6367455"/>
                <a:gd name="connsiteX2770" fmla="*/ 5070441 w 6891715"/>
                <a:gd name="connsiteY2770" fmla="*/ 1517646 h 6367455"/>
                <a:gd name="connsiteX2771" fmla="*/ 5086316 w 6891715"/>
                <a:gd name="connsiteY2771" fmla="*/ 1521333 h 6367455"/>
                <a:gd name="connsiteX2772" fmla="*/ 5074652 w 6891715"/>
                <a:gd name="connsiteY2772" fmla="*/ 1527171 h 6367455"/>
                <a:gd name="connsiteX2773" fmla="*/ 2793654 w 6891715"/>
                <a:gd name="connsiteY2773" fmla="*/ 1403349 h 6367455"/>
                <a:gd name="connsiteX2774" fmla="*/ 2808259 w 6891715"/>
                <a:gd name="connsiteY2774" fmla="*/ 1420428 h 6367455"/>
                <a:gd name="connsiteX2775" fmla="*/ 2796829 w 6891715"/>
                <a:gd name="connsiteY2775" fmla="*/ 1431595 h 6367455"/>
                <a:gd name="connsiteX2776" fmla="*/ 2778096 w 6891715"/>
                <a:gd name="connsiteY2776" fmla="*/ 1431924 h 6367455"/>
                <a:gd name="connsiteX2777" fmla="*/ 2782859 w 6891715"/>
                <a:gd name="connsiteY2777" fmla="*/ 1409918 h 6367455"/>
                <a:gd name="connsiteX2778" fmla="*/ 303818 w 6891715"/>
                <a:gd name="connsiteY2778" fmla="*/ 1397948 h 6367455"/>
                <a:gd name="connsiteX2779" fmla="*/ 310168 w 6891715"/>
                <a:gd name="connsiteY2779" fmla="*/ 1402076 h 6367455"/>
                <a:gd name="connsiteX2780" fmla="*/ 305088 w 6891715"/>
                <a:gd name="connsiteY2780" fmla="*/ 1417633 h 6367455"/>
                <a:gd name="connsiteX2781" fmla="*/ 309215 w 6891715"/>
                <a:gd name="connsiteY2781" fmla="*/ 1431603 h 6367455"/>
                <a:gd name="connsiteX2782" fmla="*/ 316518 w 6891715"/>
                <a:gd name="connsiteY2782" fmla="*/ 1433826 h 6367455"/>
                <a:gd name="connsiteX2783" fmla="*/ 315882 w 6891715"/>
                <a:gd name="connsiteY2783" fmla="*/ 1449383 h 6367455"/>
                <a:gd name="connsiteX2784" fmla="*/ 327630 w 6891715"/>
                <a:gd name="connsiteY2784" fmla="*/ 1448113 h 6367455"/>
                <a:gd name="connsiteX2785" fmla="*/ 329218 w 6891715"/>
                <a:gd name="connsiteY2785" fmla="*/ 1426206 h 6367455"/>
                <a:gd name="connsiteX2786" fmla="*/ 336838 w 6891715"/>
                <a:gd name="connsiteY2786" fmla="*/ 1413506 h 6367455"/>
                <a:gd name="connsiteX2787" fmla="*/ 350490 w 6891715"/>
                <a:gd name="connsiteY2787" fmla="*/ 1432238 h 6367455"/>
                <a:gd name="connsiteX2788" fmla="*/ 349855 w 6891715"/>
                <a:gd name="connsiteY2788" fmla="*/ 1447161 h 6367455"/>
                <a:gd name="connsiteX2789" fmla="*/ 367635 w 6891715"/>
                <a:gd name="connsiteY2789" fmla="*/ 1441446 h 6367455"/>
                <a:gd name="connsiteX2790" fmla="*/ 357158 w 6891715"/>
                <a:gd name="connsiteY2790" fmla="*/ 1456368 h 6367455"/>
                <a:gd name="connsiteX2791" fmla="*/ 368905 w 6891715"/>
                <a:gd name="connsiteY2791" fmla="*/ 1466845 h 6367455"/>
                <a:gd name="connsiteX2792" fmla="*/ 365095 w 6891715"/>
                <a:gd name="connsiteY2792" fmla="*/ 1497326 h 6367455"/>
                <a:gd name="connsiteX2793" fmla="*/ 350173 w 6891715"/>
                <a:gd name="connsiteY2793" fmla="*/ 1511296 h 6367455"/>
                <a:gd name="connsiteX2794" fmla="*/ 365095 w 6891715"/>
                <a:gd name="connsiteY2794" fmla="*/ 1514471 h 6367455"/>
                <a:gd name="connsiteX2795" fmla="*/ 368587 w 6891715"/>
                <a:gd name="connsiteY2795" fmla="*/ 1537331 h 6367455"/>
                <a:gd name="connsiteX2796" fmla="*/ 372397 w 6891715"/>
                <a:gd name="connsiteY2796" fmla="*/ 1525583 h 6367455"/>
                <a:gd name="connsiteX2797" fmla="*/ 385098 w 6891715"/>
                <a:gd name="connsiteY2797" fmla="*/ 1524630 h 6367455"/>
                <a:gd name="connsiteX2798" fmla="*/ 390495 w 6891715"/>
                <a:gd name="connsiteY2798" fmla="*/ 1536378 h 6367455"/>
                <a:gd name="connsiteX2799" fmla="*/ 372715 w 6891715"/>
                <a:gd name="connsiteY2799" fmla="*/ 1545903 h 6367455"/>
                <a:gd name="connsiteX2800" fmla="*/ 383510 w 6891715"/>
                <a:gd name="connsiteY2800" fmla="*/ 1544633 h 6367455"/>
                <a:gd name="connsiteX2801" fmla="*/ 382558 w 6891715"/>
                <a:gd name="connsiteY2801" fmla="*/ 1564635 h 6367455"/>
                <a:gd name="connsiteX2802" fmla="*/ 365413 w 6891715"/>
                <a:gd name="connsiteY2802" fmla="*/ 1565905 h 6367455"/>
                <a:gd name="connsiteX2803" fmla="*/ 352078 w 6891715"/>
                <a:gd name="connsiteY2803" fmla="*/ 1579875 h 6367455"/>
                <a:gd name="connsiteX2804" fmla="*/ 361603 w 6891715"/>
                <a:gd name="connsiteY2804" fmla="*/ 1593210 h 6367455"/>
                <a:gd name="connsiteX2805" fmla="*/ 349220 w 6891715"/>
                <a:gd name="connsiteY2805" fmla="*/ 1608133 h 6367455"/>
                <a:gd name="connsiteX2806" fmla="*/ 347950 w 6891715"/>
                <a:gd name="connsiteY2806" fmla="*/ 1621785 h 6367455"/>
                <a:gd name="connsiteX2807" fmla="*/ 336520 w 6891715"/>
                <a:gd name="connsiteY2807" fmla="*/ 1623055 h 6367455"/>
                <a:gd name="connsiteX2808" fmla="*/ 327313 w 6891715"/>
                <a:gd name="connsiteY2808" fmla="*/ 1634485 h 6367455"/>
                <a:gd name="connsiteX2809" fmla="*/ 318740 w 6891715"/>
                <a:gd name="connsiteY2809" fmla="*/ 1639248 h 6367455"/>
                <a:gd name="connsiteX2810" fmla="*/ 313025 w 6891715"/>
                <a:gd name="connsiteY2810" fmla="*/ 1622103 h 6367455"/>
                <a:gd name="connsiteX2811" fmla="*/ 298103 w 6891715"/>
                <a:gd name="connsiteY2811" fmla="*/ 1602418 h 6367455"/>
                <a:gd name="connsiteX2812" fmla="*/ 291753 w 6891715"/>
                <a:gd name="connsiteY2812" fmla="*/ 1616388 h 6367455"/>
                <a:gd name="connsiteX2813" fmla="*/ 300643 w 6891715"/>
                <a:gd name="connsiteY2813" fmla="*/ 1628770 h 6367455"/>
                <a:gd name="connsiteX2814" fmla="*/ 301913 w 6891715"/>
                <a:gd name="connsiteY2814" fmla="*/ 1637025 h 6367455"/>
                <a:gd name="connsiteX2815" fmla="*/ 286990 w 6891715"/>
                <a:gd name="connsiteY2815" fmla="*/ 1645598 h 6367455"/>
                <a:gd name="connsiteX2816" fmla="*/ 285085 w 6891715"/>
                <a:gd name="connsiteY2816" fmla="*/ 1666870 h 6367455"/>
                <a:gd name="connsiteX2817" fmla="*/ 313343 w 6891715"/>
                <a:gd name="connsiteY2817" fmla="*/ 1651630 h 6367455"/>
                <a:gd name="connsiteX2818" fmla="*/ 317788 w 6891715"/>
                <a:gd name="connsiteY2818" fmla="*/ 1655758 h 6367455"/>
                <a:gd name="connsiteX2819" fmla="*/ 295880 w 6891715"/>
                <a:gd name="connsiteY2819" fmla="*/ 1676078 h 6367455"/>
                <a:gd name="connsiteX2820" fmla="*/ 279053 w 6891715"/>
                <a:gd name="connsiteY2820" fmla="*/ 1708781 h 6367455"/>
                <a:gd name="connsiteX2821" fmla="*/ 255875 w 6891715"/>
                <a:gd name="connsiteY2821" fmla="*/ 1711320 h 6367455"/>
                <a:gd name="connsiteX2822" fmla="*/ 242223 w 6891715"/>
                <a:gd name="connsiteY2822" fmla="*/ 1742753 h 6367455"/>
                <a:gd name="connsiteX2823" fmla="*/ 220950 w 6891715"/>
                <a:gd name="connsiteY2823" fmla="*/ 1748468 h 6367455"/>
                <a:gd name="connsiteX2824" fmla="*/ 217775 w 6891715"/>
                <a:gd name="connsiteY2824" fmla="*/ 1744340 h 6367455"/>
                <a:gd name="connsiteX2825" fmla="*/ 228570 w 6891715"/>
                <a:gd name="connsiteY2825" fmla="*/ 1739896 h 6367455"/>
                <a:gd name="connsiteX2826" fmla="*/ 231745 w 6891715"/>
                <a:gd name="connsiteY2826" fmla="*/ 1730370 h 6367455"/>
                <a:gd name="connsiteX2827" fmla="*/ 224125 w 6891715"/>
                <a:gd name="connsiteY2827" fmla="*/ 1722115 h 6367455"/>
                <a:gd name="connsiteX2828" fmla="*/ 222855 w 6891715"/>
                <a:gd name="connsiteY2828" fmla="*/ 1703383 h 6367455"/>
                <a:gd name="connsiteX2829" fmla="*/ 207933 w 6891715"/>
                <a:gd name="connsiteY2829" fmla="*/ 1701160 h 6367455"/>
                <a:gd name="connsiteX2830" fmla="*/ 204123 w 6891715"/>
                <a:gd name="connsiteY2830" fmla="*/ 1710685 h 6367455"/>
                <a:gd name="connsiteX2831" fmla="*/ 207298 w 6891715"/>
                <a:gd name="connsiteY2831" fmla="*/ 1720210 h 6367455"/>
                <a:gd name="connsiteX2832" fmla="*/ 199995 w 6891715"/>
                <a:gd name="connsiteY2832" fmla="*/ 1729736 h 6367455"/>
                <a:gd name="connsiteX2833" fmla="*/ 175865 w 6891715"/>
                <a:gd name="connsiteY2833" fmla="*/ 1737355 h 6367455"/>
                <a:gd name="connsiteX2834" fmla="*/ 163165 w 6891715"/>
                <a:gd name="connsiteY2834" fmla="*/ 1761486 h 6367455"/>
                <a:gd name="connsiteX2835" fmla="*/ 110778 w 6891715"/>
                <a:gd name="connsiteY2835" fmla="*/ 1815778 h 6367455"/>
                <a:gd name="connsiteX2836" fmla="*/ 87283 w 6891715"/>
                <a:gd name="connsiteY2836" fmla="*/ 1817048 h 6367455"/>
                <a:gd name="connsiteX2837" fmla="*/ 63470 w 6891715"/>
                <a:gd name="connsiteY2837" fmla="*/ 1831018 h 6367455"/>
                <a:gd name="connsiteX2838" fmla="*/ 35848 w 6891715"/>
                <a:gd name="connsiteY2838" fmla="*/ 1825938 h 6367455"/>
                <a:gd name="connsiteX2839" fmla="*/ 40293 w 6891715"/>
                <a:gd name="connsiteY2839" fmla="*/ 1849433 h 6367455"/>
                <a:gd name="connsiteX2840" fmla="*/ 0 w 6891715"/>
                <a:gd name="connsiteY2840" fmla="*/ 1865398 h 6367455"/>
                <a:gd name="connsiteX2841" fmla="*/ 51895 w 6891715"/>
                <a:gd name="connsiteY2841" fmla="*/ 1757672 h 6367455"/>
                <a:gd name="connsiteX2842" fmla="*/ 234199 w 6891715"/>
                <a:gd name="connsiteY2842" fmla="*/ 1457591 h 6367455"/>
                <a:gd name="connsiteX2843" fmla="*/ 269276 w 6891715"/>
                <a:gd name="connsiteY2843" fmla="*/ 1410682 h 6367455"/>
                <a:gd name="connsiteX2844" fmla="*/ 273020 w 6891715"/>
                <a:gd name="connsiteY2844" fmla="*/ 1407473 h 6367455"/>
                <a:gd name="connsiteX2845" fmla="*/ 3781388 w 6891715"/>
                <a:gd name="connsiteY2845" fmla="*/ 1397007 h 6367455"/>
                <a:gd name="connsiteX2846" fmla="*/ 3780753 w 6891715"/>
                <a:gd name="connsiteY2846" fmla="*/ 1419999 h 6367455"/>
                <a:gd name="connsiteX2847" fmla="*/ 3775672 w 6891715"/>
                <a:gd name="connsiteY2847" fmla="*/ 1425582 h 6367455"/>
                <a:gd name="connsiteX2848" fmla="*/ 3770275 w 6891715"/>
                <a:gd name="connsiteY2848" fmla="*/ 1413431 h 6367455"/>
                <a:gd name="connsiteX2849" fmla="*/ 3776308 w 6891715"/>
                <a:gd name="connsiteY2849" fmla="*/ 1403577 h 6367455"/>
                <a:gd name="connsiteX2850" fmla="*/ 2893984 w 6891715"/>
                <a:gd name="connsiteY2850" fmla="*/ 1212850 h 6367455"/>
                <a:gd name="connsiteX2851" fmla="*/ 2912798 w 6891715"/>
                <a:gd name="connsiteY2851" fmla="*/ 1234757 h 6367455"/>
                <a:gd name="connsiteX2852" fmla="*/ 2919384 w 6891715"/>
                <a:gd name="connsiteY2852" fmla="*/ 1260157 h 6367455"/>
                <a:gd name="connsiteX2853" fmla="*/ 2902763 w 6891715"/>
                <a:gd name="connsiteY2853" fmla="*/ 1260475 h 6367455"/>
                <a:gd name="connsiteX2854" fmla="*/ 2904646 w 6891715"/>
                <a:gd name="connsiteY2854" fmla="*/ 1246504 h 6367455"/>
                <a:gd name="connsiteX2855" fmla="*/ 2894924 w 6891715"/>
                <a:gd name="connsiteY2855" fmla="*/ 1231582 h 6367455"/>
                <a:gd name="connsiteX2856" fmla="*/ 2893984 w 6891715"/>
                <a:gd name="connsiteY2856" fmla="*/ 1212850 h 6367455"/>
                <a:gd name="connsiteX2857" fmla="*/ 5710203 w 6891715"/>
                <a:gd name="connsiteY2857" fmla="*/ 1139822 h 6367455"/>
                <a:gd name="connsiteX2858" fmla="*/ 5727666 w 6891715"/>
                <a:gd name="connsiteY2858" fmla="*/ 1152205 h 6367455"/>
                <a:gd name="connsiteX2859" fmla="*/ 5723382 w 6891715"/>
                <a:gd name="connsiteY2859" fmla="*/ 1173160 h 6367455"/>
                <a:gd name="connsiteX2860" fmla="*/ 5711521 w 6891715"/>
                <a:gd name="connsiteY2860" fmla="*/ 1162048 h 6367455"/>
                <a:gd name="connsiteX2861" fmla="*/ 5710203 w 6891715"/>
                <a:gd name="connsiteY2861" fmla="*/ 1139822 h 6367455"/>
                <a:gd name="connsiteX2862" fmla="*/ 3040668 w 6891715"/>
                <a:gd name="connsiteY2862" fmla="*/ 1009652 h 6367455"/>
                <a:gd name="connsiteX2863" fmla="*/ 3052733 w 6891715"/>
                <a:gd name="connsiteY2863" fmla="*/ 1019177 h 6367455"/>
                <a:gd name="connsiteX2864" fmla="*/ 3020983 w 6891715"/>
                <a:gd name="connsiteY2864" fmla="*/ 1028702 h 6367455"/>
                <a:gd name="connsiteX2865" fmla="*/ 3017808 w 6891715"/>
                <a:gd name="connsiteY2865" fmla="*/ 1020765 h 6367455"/>
                <a:gd name="connsiteX2866" fmla="*/ 3072139 w 6891715"/>
                <a:gd name="connsiteY2866" fmla="*/ 911226 h 6367455"/>
                <a:gd name="connsiteX2867" fmla="*/ 3073371 w 6891715"/>
                <a:gd name="connsiteY2867" fmla="*/ 926933 h 6367455"/>
                <a:gd name="connsiteX2868" fmla="*/ 3052733 w 6891715"/>
                <a:gd name="connsiteY2868" fmla="*/ 930276 h 6367455"/>
                <a:gd name="connsiteX2869" fmla="*/ 3107021 w 6891715"/>
                <a:gd name="connsiteY2869" fmla="*/ 901700 h 6367455"/>
                <a:gd name="connsiteX2870" fmla="*/ 3120991 w 6891715"/>
                <a:gd name="connsiteY2870" fmla="*/ 928449 h 6367455"/>
                <a:gd name="connsiteX2871" fmla="*/ 3105116 w 6891715"/>
                <a:gd name="connsiteY2871" fmla="*/ 944563 h 6367455"/>
                <a:gd name="connsiteX2872" fmla="*/ 3098766 w 6891715"/>
                <a:gd name="connsiteY2872" fmla="*/ 934895 h 6367455"/>
                <a:gd name="connsiteX2873" fmla="*/ 3098766 w 6891715"/>
                <a:gd name="connsiteY2873" fmla="*/ 925226 h 6367455"/>
                <a:gd name="connsiteX2874" fmla="*/ 3105751 w 6891715"/>
                <a:gd name="connsiteY2874" fmla="*/ 916525 h 6367455"/>
                <a:gd name="connsiteX2875" fmla="*/ 3099360 w 6891715"/>
                <a:gd name="connsiteY2875" fmla="*/ 876300 h 6367455"/>
                <a:gd name="connsiteX2876" fmla="*/ 3105116 w 6891715"/>
                <a:gd name="connsiteY2876" fmla="*/ 884929 h 6367455"/>
                <a:gd name="connsiteX2877" fmla="*/ 3093284 w 6891715"/>
                <a:gd name="connsiteY2877" fmla="*/ 896433 h 6367455"/>
                <a:gd name="connsiteX2878" fmla="*/ 3091365 w 6891715"/>
                <a:gd name="connsiteY2878" fmla="*/ 914648 h 6367455"/>
                <a:gd name="connsiteX2879" fmla="*/ 3079858 w 6891715"/>
                <a:gd name="connsiteY2879" fmla="*/ 925513 h 6367455"/>
                <a:gd name="connsiteX2880" fmla="*/ 3079538 w 6891715"/>
                <a:gd name="connsiteY2880" fmla="*/ 905061 h 6367455"/>
                <a:gd name="connsiteX2881" fmla="*/ 3060671 w 6891715"/>
                <a:gd name="connsiteY2881" fmla="*/ 906659 h 6367455"/>
                <a:gd name="connsiteX2882" fmla="*/ 3062270 w 6891715"/>
                <a:gd name="connsiteY2882" fmla="*/ 893877 h 6367455"/>
                <a:gd name="connsiteX2883" fmla="*/ 3082736 w 6891715"/>
                <a:gd name="connsiteY2883" fmla="*/ 885248 h 6367455"/>
                <a:gd name="connsiteX2884" fmla="*/ 2895676 w 6891715"/>
                <a:gd name="connsiteY2884" fmla="*/ 835022 h 6367455"/>
                <a:gd name="connsiteX2885" fmla="*/ 2900080 w 6891715"/>
                <a:gd name="connsiteY2885" fmla="*/ 843367 h 6367455"/>
                <a:gd name="connsiteX2886" fmla="*/ 2899450 w 6891715"/>
                <a:gd name="connsiteY2886" fmla="*/ 855243 h 6367455"/>
                <a:gd name="connsiteX2887" fmla="*/ 2906370 w 6891715"/>
                <a:gd name="connsiteY2887" fmla="*/ 852034 h 6367455"/>
                <a:gd name="connsiteX2888" fmla="*/ 2906684 w 6891715"/>
                <a:gd name="connsiteY2888" fmla="*/ 860700 h 6367455"/>
                <a:gd name="connsiteX2889" fmla="*/ 2893160 w 6891715"/>
                <a:gd name="connsiteY2889" fmla="*/ 863910 h 6367455"/>
                <a:gd name="connsiteX2890" fmla="*/ 2884040 w 6891715"/>
                <a:gd name="connsiteY2890" fmla="*/ 886378 h 6367455"/>
                <a:gd name="connsiteX2891" fmla="*/ 2873346 w 6891715"/>
                <a:gd name="connsiteY2891" fmla="*/ 893760 h 6367455"/>
                <a:gd name="connsiteX2892" fmla="*/ 2879321 w 6891715"/>
                <a:gd name="connsiteY2892" fmla="*/ 876748 h 6367455"/>
                <a:gd name="connsiteX2893" fmla="*/ 2877121 w 6891715"/>
                <a:gd name="connsiteY2893" fmla="*/ 857490 h 6367455"/>
                <a:gd name="connsiteX2894" fmla="*/ 2890959 w 6891715"/>
                <a:gd name="connsiteY2894" fmla="*/ 854280 h 6367455"/>
                <a:gd name="connsiteX2895" fmla="*/ 2912575 w 6891715"/>
                <a:gd name="connsiteY2895" fmla="*/ 822322 h 6367455"/>
                <a:gd name="connsiteX2896" fmla="*/ 2923896 w 6891715"/>
                <a:gd name="connsiteY2896" fmla="*/ 829854 h 6367455"/>
                <a:gd name="connsiteX2897" fmla="*/ 2925733 w 6891715"/>
                <a:gd name="connsiteY2897" fmla="*/ 836130 h 6367455"/>
                <a:gd name="connsiteX2898" fmla="*/ 2922673 w 6891715"/>
                <a:gd name="connsiteY2898" fmla="*/ 849310 h 6367455"/>
                <a:gd name="connsiteX2899" fmla="*/ 2912575 w 6891715"/>
                <a:gd name="connsiteY2899" fmla="*/ 848682 h 6367455"/>
                <a:gd name="connsiteX2900" fmla="*/ 2904312 w 6891715"/>
                <a:gd name="connsiteY2900" fmla="*/ 841465 h 6367455"/>
                <a:gd name="connsiteX2901" fmla="*/ 2900333 w 6891715"/>
                <a:gd name="connsiteY2901" fmla="*/ 830795 h 6367455"/>
                <a:gd name="connsiteX2902" fmla="*/ 2915634 w 6891715"/>
                <a:gd name="connsiteY2902" fmla="*/ 832050 h 6367455"/>
                <a:gd name="connsiteX2903" fmla="*/ 3115497 w 6891715"/>
                <a:gd name="connsiteY2903" fmla="*/ 820737 h 6367455"/>
                <a:gd name="connsiteX2904" fmla="*/ 3128970 w 6891715"/>
                <a:gd name="connsiteY2904" fmla="*/ 829700 h 6367455"/>
                <a:gd name="connsiteX2905" fmla="*/ 3132104 w 6891715"/>
                <a:gd name="connsiteY2905" fmla="*/ 840826 h 6367455"/>
                <a:gd name="connsiteX2906" fmla="*/ 3125211 w 6891715"/>
                <a:gd name="connsiteY2906" fmla="*/ 850098 h 6367455"/>
                <a:gd name="connsiteX2907" fmla="*/ 3108291 w 6891715"/>
                <a:gd name="connsiteY2907" fmla="*/ 855662 h 6367455"/>
                <a:gd name="connsiteX2908" fmla="*/ 3112364 w 6891715"/>
                <a:gd name="connsiteY2908" fmla="*/ 841135 h 6367455"/>
                <a:gd name="connsiteX2909" fmla="*/ 2986079 w 6891715"/>
                <a:gd name="connsiteY2909" fmla="*/ 784222 h 6367455"/>
                <a:gd name="connsiteX2910" fmla="*/ 2989234 w 6891715"/>
                <a:gd name="connsiteY2910" fmla="*/ 792794 h 6367455"/>
                <a:gd name="connsiteX2911" fmla="*/ 2950732 w 6891715"/>
                <a:gd name="connsiteY2911" fmla="*/ 835022 h 6367455"/>
                <a:gd name="connsiteX2912" fmla="*/ 2938108 w 6891715"/>
                <a:gd name="connsiteY2912" fmla="*/ 829942 h 6367455"/>
                <a:gd name="connsiteX2913" fmla="*/ 2936846 w 6891715"/>
                <a:gd name="connsiteY2913" fmla="*/ 815337 h 6367455"/>
                <a:gd name="connsiteX2914" fmla="*/ 2944104 w 6891715"/>
                <a:gd name="connsiteY2914" fmla="*/ 803589 h 6367455"/>
                <a:gd name="connsiteX2915" fmla="*/ 2956728 w 6891715"/>
                <a:gd name="connsiteY2915" fmla="*/ 805494 h 6367455"/>
                <a:gd name="connsiteX2916" fmla="*/ 2963040 w 6891715"/>
                <a:gd name="connsiteY2916" fmla="*/ 796922 h 6367455"/>
                <a:gd name="connsiteX2917" fmla="*/ 2969036 w 6891715"/>
                <a:gd name="connsiteY2917" fmla="*/ 784539 h 6367455"/>
                <a:gd name="connsiteX2918" fmla="*/ 3181826 w 6891715"/>
                <a:gd name="connsiteY2918" fmla="*/ 777876 h 6367455"/>
                <a:gd name="connsiteX2919" fmla="*/ 3189253 w 6891715"/>
                <a:gd name="connsiteY2919" fmla="*/ 786862 h 6367455"/>
                <a:gd name="connsiteX2920" fmla="*/ 3181181 w 6891715"/>
                <a:gd name="connsiteY2920" fmla="*/ 793751 h 6367455"/>
                <a:gd name="connsiteX2921" fmla="*/ 3170203 w 6891715"/>
                <a:gd name="connsiteY2921" fmla="*/ 787760 h 6367455"/>
                <a:gd name="connsiteX2922" fmla="*/ 2989234 w 6891715"/>
                <a:gd name="connsiteY2922" fmla="*/ 760410 h 6367455"/>
                <a:gd name="connsiteX2923" fmla="*/ 3000346 w 6891715"/>
                <a:gd name="connsiteY2923" fmla="*/ 771020 h 6367455"/>
                <a:gd name="connsiteX2924" fmla="*/ 2997078 w 6891715"/>
                <a:gd name="connsiteY2924" fmla="*/ 785810 h 6367455"/>
                <a:gd name="connsiteX2925" fmla="*/ 2989559 w 6891715"/>
                <a:gd name="connsiteY2925" fmla="*/ 779380 h 6367455"/>
                <a:gd name="connsiteX2926" fmla="*/ 2989234 w 6891715"/>
                <a:gd name="connsiteY2926" fmla="*/ 760410 h 6367455"/>
                <a:gd name="connsiteX2927" fmla="*/ 3084673 w 6891715"/>
                <a:gd name="connsiteY2927" fmla="*/ 733425 h 6367455"/>
                <a:gd name="connsiteX2928" fmla="*/ 3095591 w 6891715"/>
                <a:gd name="connsiteY2928" fmla="*/ 744629 h 6367455"/>
                <a:gd name="connsiteX2929" fmla="*/ 3089491 w 6891715"/>
                <a:gd name="connsiteY2929" fmla="*/ 761915 h 6367455"/>
                <a:gd name="connsiteX2930" fmla="*/ 3078568 w 6891715"/>
                <a:gd name="connsiteY2930" fmla="*/ 778881 h 6367455"/>
                <a:gd name="connsiteX2931" fmla="*/ 3073427 w 6891715"/>
                <a:gd name="connsiteY2931" fmla="*/ 784323 h 6367455"/>
                <a:gd name="connsiteX2932" fmla="*/ 3061541 w 6891715"/>
                <a:gd name="connsiteY2932" fmla="*/ 788805 h 6367455"/>
                <a:gd name="connsiteX2933" fmla="*/ 3062825 w 6891715"/>
                <a:gd name="connsiteY2933" fmla="*/ 799369 h 6367455"/>
                <a:gd name="connsiteX2934" fmla="*/ 3065074 w 6891715"/>
                <a:gd name="connsiteY2934" fmla="*/ 811213 h 6367455"/>
                <a:gd name="connsiteX2935" fmla="*/ 3056400 w 6891715"/>
                <a:gd name="connsiteY2935" fmla="*/ 808972 h 6367455"/>
                <a:gd name="connsiteX2936" fmla="*/ 3054472 w 6891715"/>
                <a:gd name="connsiteY2936" fmla="*/ 788805 h 6367455"/>
                <a:gd name="connsiteX2937" fmla="*/ 3063789 w 6891715"/>
                <a:gd name="connsiteY2937" fmla="*/ 766077 h 6367455"/>
                <a:gd name="connsiteX2938" fmla="*/ 3045477 w 6891715"/>
                <a:gd name="connsiteY2938" fmla="*/ 773119 h 6367455"/>
                <a:gd name="connsiteX2939" fmla="*/ 3028448 w 6891715"/>
                <a:gd name="connsiteY2939" fmla="*/ 802890 h 6367455"/>
                <a:gd name="connsiteX2940" fmla="*/ 3016882 w 6891715"/>
                <a:gd name="connsiteY2940" fmla="*/ 795527 h 6367455"/>
                <a:gd name="connsiteX2941" fmla="*/ 3014633 w 6891715"/>
                <a:gd name="connsiteY2941" fmla="*/ 784643 h 6367455"/>
                <a:gd name="connsiteX2942" fmla="*/ 3028127 w 6891715"/>
                <a:gd name="connsiteY2942" fmla="*/ 766397 h 6367455"/>
                <a:gd name="connsiteX2943" fmla="*/ 3045477 w 6891715"/>
                <a:gd name="connsiteY2943" fmla="*/ 749431 h 6367455"/>
                <a:gd name="connsiteX2944" fmla="*/ 3065396 w 6891715"/>
                <a:gd name="connsiteY2944" fmla="*/ 743989 h 6367455"/>
                <a:gd name="connsiteX2945" fmla="*/ 3205129 w 6891715"/>
                <a:gd name="connsiteY2945" fmla="*/ 719138 h 6367455"/>
                <a:gd name="connsiteX2946" fmla="*/ 3203253 w 6891715"/>
                <a:gd name="connsiteY2946" fmla="*/ 736387 h 6367455"/>
                <a:gd name="connsiteX2947" fmla="*/ 3189807 w 6891715"/>
                <a:gd name="connsiteY2947" fmla="*/ 739776 h 6367455"/>
                <a:gd name="connsiteX2948" fmla="*/ 3184491 w 6891715"/>
                <a:gd name="connsiteY2948" fmla="*/ 726222 h 6367455"/>
                <a:gd name="connsiteX2949" fmla="*/ 3048002 w 6891715"/>
                <a:gd name="connsiteY2949" fmla="*/ 700087 h 6367455"/>
                <a:gd name="connsiteX2950" fmla="*/ 3055726 w 6891715"/>
                <a:gd name="connsiteY2950" fmla="*/ 703262 h 6367455"/>
                <a:gd name="connsiteX2951" fmla="*/ 3059084 w 6891715"/>
                <a:gd name="connsiteY2951" fmla="*/ 711517 h 6367455"/>
                <a:gd name="connsiteX2952" fmla="*/ 3057069 w 6891715"/>
                <a:gd name="connsiteY2952" fmla="*/ 725170 h 6367455"/>
                <a:gd name="connsiteX2953" fmla="*/ 3044980 w 6891715"/>
                <a:gd name="connsiteY2953" fmla="*/ 725487 h 6367455"/>
                <a:gd name="connsiteX2954" fmla="*/ 3041621 w 6891715"/>
                <a:gd name="connsiteY2954" fmla="*/ 709612 h 6367455"/>
                <a:gd name="connsiteX2955" fmla="*/ 3147591 w 6891715"/>
                <a:gd name="connsiteY2955" fmla="*/ 608011 h 6367455"/>
                <a:gd name="connsiteX2956" fmla="*/ 3157047 w 6891715"/>
                <a:gd name="connsiteY2956" fmla="*/ 609291 h 6367455"/>
                <a:gd name="connsiteX2957" fmla="*/ 3163667 w 6891715"/>
                <a:gd name="connsiteY2957" fmla="*/ 632651 h 6367455"/>
                <a:gd name="connsiteX2958" fmla="*/ 3154210 w 6891715"/>
                <a:gd name="connsiteY2958" fmla="*/ 648332 h 6367455"/>
                <a:gd name="connsiteX2959" fmla="*/ 3165873 w 6891715"/>
                <a:gd name="connsiteY2959" fmla="*/ 659212 h 6367455"/>
                <a:gd name="connsiteX2960" fmla="*/ 3165873 w 6891715"/>
                <a:gd name="connsiteY2960" fmla="*/ 666572 h 6367455"/>
                <a:gd name="connsiteX2961" fmla="*/ 3150428 w 6891715"/>
                <a:gd name="connsiteY2961" fmla="*/ 687053 h 6367455"/>
                <a:gd name="connsiteX2962" fmla="*/ 3152319 w 6891715"/>
                <a:gd name="connsiteY2962" fmla="*/ 699533 h 6367455"/>
                <a:gd name="connsiteX2963" fmla="*/ 3167134 w 6891715"/>
                <a:gd name="connsiteY2963" fmla="*/ 696333 h 6367455"/>
                <a:gd name="connsiteX2964" fmla="*/ 3173439 w 6891715"/>
                <a:gd name="connsiteY2964" fmla="*/ 675853 h 6367455"/>
                <a:gd name="connsiteX2965" fmla="*/ 3178482 w 6891715"/>
                <a:gd name="connsiteY2965" fmla="*/ 657932 h 6367455"/>
                <a:gd name="connsiteX2966" fmla="*/ 3193298 w 6891715"/>
                <a:gd name="connsiteY2966" fmla="*/ 651212 h 6367455"/>
                <a:gd name="connsiteX2967" fmla="*/ 3183211 w 6891715"/>
                <a:gd name="connsiteY2967" fmla="*/ 634571 h 6367455"/>
                <a:gd name="connsiteX2968" fmla="*/ 3192983 w 6891715"/>
                <a:gd name="connsiteY2968" fmla="*/ 621771 h 6367455"/>
                <a:gd name="connsiteX2969" fmla="*/ 3196765 w 6891715"/>
                <a:gd name="connsiteY2969" fmla="*/ 625611 h 6367455"/>
                <a:gd name="connsiteX2970" fmla="*/ 3199602 w 6891715"/>
                <a:gd name="connsiteY2970" fmla="*/ 629131 h 6367455"/>
                <a:gd name="connsiteX2971" fmla="*/ 3200548 w 6891715"/>
                <a:gd name="connsiteY2971" fmla="*/ 631051 h 6367455"/>
                <a:gd name="connsiteX2972" fmla="*/ 3201178 w 6891715"/>
                <a:gd name="connsiteY2972" fmla="*/ 632331 h 6367455"/>
                <a:gd name="connsiteX2973" fmla="*/ 3202124 w 6891715"/>
                <a:gd name="connsiteY2973" fmla="*/ 632971 h 6367455"/>
                <a:gd name="connsiteX2974" fmla="*/ 3203070 w 6891715"/>
                <a:gd name="connsiteY2974" fmla="*/ 633611 h 6367455"/>
                <a:gd name="connsiteX2975" fmla="*/ 3204015 w 6891715"/>
                <a:gd name="connsiteY2975" fmla="*/ 632971 h 6367455"/>
                <a:gd name="connsiteX2976" fmla="*/ 3205592 w 6891715"/>
                <a:gd name="connsiteY2976" fmla="*/ 632651 h 6367455"/>
                <a:gd name="connsiteX2977" fmla="*/ 3207483 w 6891715"/>
                <a:gd name="connsiteY2977" fmla="*/ 631691 h 6367455"/>
                <a:gd name="connsiteX2978" fmla="*/ 3208744 w 6891715"/>
                <a:gd name="connsiteY2978" fmla="*/ 631051 h 6367455"/>
                <a:gd name="connsiteX2979" fmla="*/ 3220092 w 6891715"/>
                <a:gd name="connsiteY2979" fmla="*/ 642572 h 6367455"/>
                <a:gd name="connsiteX2980" fmla="*/ 3225766 w 6891715"/>
                <a:gd name="connsiteY2980" fmla="*/ 654092 h 6367455"/>
                <a:gd name="connsiteX2981" fmla="*/ 3206852 w 6891715"/>
                <a:gd name="connsiteY2981" fmla="*/ 678093 h 6367455"/>
                <a:gd name="connsiteX2982" fmla="*/ 3205276 w 6891715"/>
                <a:gd name="connsiteY2982" fmla="*/ 700173 h 6367455"/>
                <a:gd name="connsiteX2983" fmla="*/ 3185102 w 6891715"/>
                <a:gd name="connsiteY2983" fmla="*/ 698253 h 6367455"/>
                <a:gd name="connsiteX2984" fmla="*/ 3181319 w 6891715"/>
                <a:gd name="connsiteY2984" fmla="*/ 716174 h 6367455"/>
                <a:gd name="connsiteX2985" fmla="*/ 3173754 w 6891715"/>
                <a:gd name="connsiteY2985" fmla="*/ 726734 h 6367455"/>
                <a:gd name="connsiteX2986" fmla="*/ 3184472 w 6891715"/>
                <a:gd name="connsiteY2986" fmla="*/ 743055 h 6367455"/>
                <a:gd name="connsiteX2987" fmla="*/ 3173754 w 6891715"/>
                <a:gd name="connsiteY2987" fmla="*/ 746255 h 6367455"/>
                <a:gd name="connsiteX2988" fmla="*/ 3160199 w 6891715"/>
                <a:gd name="connsiteY2988" fmla="*/ 738895 h 6367455"/>
                <a:gd name="connsiteX2989" fmla="*/ 3157047 w 6891715"/>
                <a:gd name="connsiteY2989" fmla="*/ 722894 h 6367455"/>
                <a:gd name="connsiteX2990" fmla="*/ 3154525 w 6891715"/>
                <a:gd name="connsiteY2990" fmla="*/ 730894 h 6367455"/>
                <a:gd name="connsiteX2991" fmla="*/ 3152949 w 6891715"/>
                <a:gd name="connsiteY2991" fmla="*/ 736974 h 6367455"/>
                <a:gd name="connsiteX2992" fmla="*/ 3152004 w 6891715"/>
                <a:gd name="connsiteY2992" fmla="*/ 739215 h 6367455"/>
                <a:gd name="connsiteX2993" fmla="*/ 3151688 w 6891715"/>
                <a:gd name="connsiteY2993" fmla="*/ 741135 h 6367455"/>
                <a:gd name="connsiteX2994" fmla="*/ 3151373 w 6891715"/>
                <a:gd name="connsiteY2994" fmla="*/ 743375 h 6367455"/>
                <a:gd name="connsiteX2995" fmla="*/ 3149482 w 6891715"/>
                <a:gd name="connsiteY2995" fmla="*/ 746895 h 6367455"/>
                <a:gd name="connsiteX2996" fmla="*/ 3144123 w 6891715"/>
                <a:gd name="connsiteY2996" fmla="*/ 756495 h 6367455"/>
                <a:gd name="connsiteX2997" fmla="*/ 3136243 w 6891715"/>
                <a:gd name="connsiteY2997" fmla="*/ 769935 h 6367455"/>
                <a:gd name="connsiteX2998" fmla="*/ 3126786 w 6891715"/>
                <a:gd name="connsiteY2998" fmla="*/ 760335 h 6367455"/>
                <a:gd name="connsiteX2999" fmla="*/ 3129623 w 6891715"/>
                <a:gd name="connsiteY2999" fmla="*/ 727694 h 6367455"/>
                <a:gd name="connsiteX3000" fmla="*/ 3116384 w 6891715"/>
                <a:gd name="connsiteY3000" fmla="*/ 740495 h 6367455"/>
                <a:gd name="connsiteX3001" fmla="*/ 3105036 w 6891715"/>
                <a:gd name="connsiteY3001" fmla="*/ 768975 h 6367455"/>
                <a:gd name="connsiteX3002" fmla="*/ 3097785 w 6891715"/>
                <a:gd name="connsiteY3002" fmla="*/ 767055 h 6367455"/>
                <a:gd name="connsiteX3003" fmla="*/ 3107873 w 6891715"/>
                <a:gd name="connsiteY3003" fmla="*/ 742415 h 6367455"/>
                <a:gd name="connsiteX3004" fmla="*/ 3096209 w 6891715"/>
                <a:gd name="connsiteY3004" fmla="*/ 740495 h 6367455"/>
                <a:gd name="connsiteX3005" fmla="*/ 3094003 w 6891715"/>
                <a:gd name="connsiteY3005" fmla="*/ 734094 h 6367455"/>
                <a:gd name="connsiteX3006" fmla="*/ 3107557 w 6891715"/>
                <a:gd name="connsiteY3006" fmla="*/ 727694 h 6367455"/>
                <a:gd name="connsiteX3007" fmla="*/ 3099992 w 6891715"/>
                <a:gd name="connsiteY3007" fmla="*/ 717134 h 6367455"/>
                <a:gd name="connsiteX3008" fmla="*/ 3127101 w 6891715"/>
                <a:gd name="connsiteY3008" fmla="*/ 687053 h 6367455"/>
                <a:gd name="connsiteX3009" fmla="*/ 3127101 w 6891715"/>
                <a:gd name="connsiteY3009" fmla="*/ 668172 h 6367455"/>
                <a:gd name="connsiteX3010" fmla="*/ 3135297 w 6891715"/>
                <a:gd name="connsiteY3010" fmla="*/ 656332 h 6367455"/>
                <a:gd name="connsiteX3011" fmla="*/ 3128992 w 6891715"/>
                <a:gd name="connsiteY3011" fmla="*/ 646732 h 6367455"/>
                <a:gd name="connsiteX3012" fmla="*/ 3086809 w 6891715"/>
                <a:gd name="connsiteY3012" fmla="*/ 601662 h 6367455"/>
                <a:gd name="connsiteX3013" fmla="*/ 3100900 w 6891715"/>
                <a:gd name="connsiteY3013" fmla="*/ 618490 h 6367455"/>
                <a:gd name="connsiteX3014" fmla="*/ 3095575 w 6891715"/>
                <a:gd name="connsiteY3014" fmla="*/ 628967 h 6367455"/>
                <a:gd name="connsiteX3015" fmla="*/ 3100274 w 6891715"/>
                <a:gd name="connsiteY3015" fmla="*/ 649287 h 6367455"/>
                <a:gd name="connsiteX3016" fmla="*/ 3095888 w 6891715"/>
                <a:gd name="connsiteY3016" fmla="*/ 658812 h 6367455"/>
                <a:gd name="connsiteX3017" fmla="*/ 3117816 w 6891715"/>
                <a:gd name="connsiteY3017" fmla="*/ 663575 h 6367455"/>
                <a:gd name="connsiteX3018" fmla="*/ 3107478 w 6891715"/>
                <a:gd name="connsiteY3018" fmla="*/ 680720 h 6367455"/>
                <a:gd name="connsiteX3019" fmla="*/ 3092755 w 6891715"/>
                <a:gd name="connsiteY3019" fmla="*/ 682625 h 6367455"/>
                <a:gd name="connsiteX3020" fmla="*/ 3067073 w 6891715"/>
                <a:gd name="connsiteY3020" fmla="*/ 700087 h 6367455"/>
                <a:gd name="connsiteX3021" fmla="*/ 3054544 w 6891715"/>
                <a:gd name="connsiteY3021" fmla="*/ 696912 h 6367455"/>
                <a:gd name="connsiteX3022" fmla="*/ 3082423 w 6891715"/>
                <a:gd name="connsiteY3022" fmla="*/ 661987 h 6367455"/>
                <a:gd name="connsiteX3023" fmla="*/ 3052351 w 6891715"/>
                <a:gd name="connsiteY3023" fmla="*/ 679767 h 6367455"/>
                <a:gd name="connsiteX3024" fmla="*/ 3042953 w 6891715"/>
                <a:gd name="connsiteY3024" fmla="*/ 679132 h 6367455"/>
                <a:gd name="connsiteX3025" fmla="*/ 3029170 w 6891715"/>
                <a:gd name="connsiteY3025" fmla="*/ 697230 h 6367455"/>
                <a:gd name="connsiteX3026" fmla="*/ 3024158 w 6891715"/>
                <a:gd name="connsiteY3026" fmla="*/ 683577 h 6367455"/>
                <a:gd name="connsiteX3027" fmla="*/ 3034495 w 6891715"/>
                <a:gd name="connsiteY3027" fmla="*/ 675957 h 6367455"/>
                <a:gd name="connsiteX3028" fmla="*/ 3031050 w 6891715"/>
                <a:gd name="connsiteY3028" fmla="*/ 662305 h 6367455"/>
                <a:gd name="connsiteX3029" fmla="*/ 3042640 w 6891715"/>
                <a:gd name="connsiteY3029" fmla="*/ 652780 h 6367455"/>
                <a:gd name="connsiteX3030" fmla="*/ 3057363 w 6891715"/>
                <a:gd name="connsiteY3030" fmla="*/ 649605 h 6367455"/>
                <a:gd name="connsiteX3031" fmla="*/ 3071460 w 6891715"/>
                <a:gd name="connsiteY3031" fmla="*/ 629285 h 6367455"/>
                <a:gd name="connsiteX3032" fmla="*/ 3083990 w 6891715"/>
                <a:gd name="connsiteY3032" fmla="*/ 628332 h 6367455"/>
                <a:gd name="connsiteX3033" fmla="*/ 3079917 w 6891715"/>
                <a:gd name="connsiteY3033" fmla="*/ 611187 h 6367455"/>
                <a:gd name="connsiteX3034" fmla="*/ 3198778 w 6891715"/>
                <a:gd name="connsiteY3034" fmla="*/ 596901 h 6367455"/>
                <a:gd name="connsiteX3035" fmla="*/ 3208960 w 6891715"/>
                <a:gd name="connsiteY3035" fmla="*/ 597864 h 6367455"/>
                <a:gd name="connsiteX3036" fmla="*/ 3214215 w 6891715"/>
                <a:gd name="connsiteY3036" fmla="*/ 603322 h 6367455"/>
                <a:gd name="connsiteX3037" fmla="*/ 3219798 w 6891715"/>
                <a:gd name="connsiteY3037" fmla="*/ 601074 h 6367455"/>
                <a:gd name="connsiteX3038" fmla="*/ 3227353 w 6891715"/>
                <a:gd name="connsiteY3038" fmla="*/ 611349 h 6367455"/>
                <a:gd name="connsiteX3039" fmla="*/ 3217828 w 6891715"/>
                <a:gd name="connsiteY3039" fmla="*/ 625476 h 6367455"/>
                <a:gd name="connsiteX3040" fmla="*/ 3201405 w 6891715"/>
                <a:gd name="connsiteY3040" fmla="*/ 609743 h 6367455"/>
                <a:gd name="connsiteX3041" fmla="*/ 3164907 w 6891715"/>
                <a:gd name="connsiteY3041" fmla="*/ 504825 h 6367455"/>
                <a:gd name="connsiteX3042" fmla="*/ 3188311 w 6891715"/>
                <a:gd name="connsiteY3042" fmla="*/ 509905 h 6367455"/>
                <a:gd name="connsiteX3043" fmla="*/ 3190841 w 6891715"/>
                <a:gd name="connsiteY3043" fmla="*/ 523558 h 6367455"/>
                <a:gd name="connsiteX3044" fmla="*/ 3182302 w 6891715"/>
                <a:gd name="connsiteY3044" fmla="*/ 535305 h 6367455"/>
                <a:gd name="connsiteX3045" fmla="*/ 3184516 w 6891715"/>
                <a:gd name="connsiteY3045" fmla="*/ 554355 h 6367455"/>
                <a:gd name="connsiteX3046" fmla="*/ 3172181 w 6891715"/>
                <a:gd name="connsiteY3046" fmla="*/ 566103 h 6367455"/>
                <a:gd name="connsiteX3047" fmla="*/ 3164591 w 6891715"/>
                <a:gd name="connsiteY3047" fmla="*/ 582930 h 6367455"/>
                <a:gd name="connsiteX3048" fmla="*/ 3136444 w 6891715"/>
                <a:gd name="connsiteY3048" fmla="*/ 592455 h 6367455"/>
                <a:gd name="connsiteX3049" fmla="*/ 3124110 w 6891715"/>
                <a:gd name="connsiteY3049" fmla="*/ 622300 h 6367455"/>
                <a:gd name="connsiteX3050" fmla="*/ 3119998 w 6891715"/>
                <a:gd name="connsiteY3050" fmla="*/ 619125 h 6367455"/>
                <a:gd name="connsiteX3051" fmla="*/ 3120631 w 6891715"/>
                <a:gd name="connsiteY3051" fmla="*/ 611823 h 6367455"/>
                <a:gd name="connsiteX3052" fmla="*/ 3109878 w 6891715"/>
                <a:gd name="connsiteY3052" fmla="*/ 602615 h 6367455"/>
                <a:gd name="connsiteX3053" fmla="*/ 3132965 w 6891715"/>
                <a:gd name="connsiteY3053" fmla="*/ 578803 h 6367455"/>
                <a:gd name="connsiteX3054" fmla="*/ 3136127 w 6891715"/>
                <a:gd name="connsiteY3054" fmla="*/ 555943 h 6367455"/>
                <a:gd name="connsiteX3055" fmla="*/ 3151941 w 6891715"/>
                <a:gd name="connsiteY3055" fmla="*/ 553403 h 6367455"/>
                <a:gd name="connsiteX3056" fmla="*/ 3155736 w 6891715"/>
                <a:gd name="connsiteY3056" fmla="*/ 542925 h 6367455"/>
                <a:gd name="connsiteX3057" fmla="*/ 3151624 w 6891715"/>
                <a:gd name="connsiteY3057" fmla="*/ 531495 h 6367455"/>
                <a:gd name="connsiteX3058" fmla="*/ 3157950 w 6891715"/>
                <a:gd name="connsiteY3058" fmla="*/ 523875 h 6367455"/>
                <a:gd name="connsiteX3059" fmla="*/ 4364771 w 6891715"/>
                <a:gd name="connsiteY3059" fmla="*/ 471424 h 6367455"/>
                <a:gd name="connsiteX3060" fmla="*/ 4352063 w 6891715"/>
                <a:gd name="connsiteY3060" fmla="*/ 473328 h 6367455"/>
                <a:gd name="connsiteX3061" fmla="*/ 4349204 w 6891715"/>
                <a:gd name="connsiteY3061" fmla="*/ 492370 h 6367455"/>
                <a:gd name="connsiteX3062" fmla="*/ 4353334 w 6891715"/>
                <a:gd name="connsiteY3062" fmla="*/ 505065 h 6367455"/>
                <a:gd name="connsiteX3063" fmla="*/ 4345709 w 6891715"/>
                <a:gd name="connsiteY3063" fmla="*/ 514269 h 6367455"/>
                <a:gd name="connsiteX3064" fmla="*/ 4338402 w 6891715"/>
                <a:gd name="connsiteY3064" fmla="*/ 505383 h 6367455"/>
                <a:gd name="connsiteX3065" fmla="*/ 4341579 w 6891715"/>
                <a:gd name="connsiteY3065" fmla="*/ 493005 h 6367455"/>
                <a:gd name="connsiteX3066" fmla="*/ 4337131 w 6891715"/>
                <a:gd name="connsiteY3066" fmla="*/ 479358 h 6367455"/>
                <a:gd name="connsiteX3067" fmla="*/ 4322835 w 6891715"/>
                <a:gd name="connsiteY3067" fmla="*/ 489514 h 6367455"/>
                <a:gd name="connsiteX3068" fmla="*/ 4315210 w 6891715"/>
                <a:gd name="connsiteY3068" fmla="*/ 501892 h 6367455"/>
                <a:gd name="connsiteX3069" fmla="*/ 4319976 w 6891715"/>
                <a:gd name="connsiteY3069" fmla="*/ 515538 h 6367455"/>
                <a:gd name="connsiteX3070" fmla="*/ 4326647 w 6891715"/>
                <a:gd name="connsiteY3070" fmla="*/ 515538 h 6367455"/>
                <a:gd name="connsiteX3071" fmla="*/ 4334590 w 6891715"/>
                <a:gd name="connsiteY3071" fmla="*/ 522203 h 6367455"/>
                <a:gd name="connsiteX3072" fmla="*/ 4333319 w 6891715"/>
                <a:gd name="connsiteY3072" fmla="*/ 536167 h 6367455"/>
                <a:gd name="connsiteX3073" fmla="*/ 4321882 w 6891715"/>
                <a:gd name="connsiteY3073" fmla="*/ 530455 h 6367455"/>
                <a:gd name="connsiteX3074" fmla="*/ 4315210 w 6891715"/>
                <a:gd name="connsiteY3074" fmla="*/ 539658 h 6367455"/>
                <a:gd name="connsiteX3075" fmla="*/ 4297419 w 6891715"/>
                <a:gd name="connsiteY3075" fmla="*/ 537119 h 6367455"/>
                <a:gd name="connsiteX3076" fmla="*/ 4292971 w 6891715"/>
                <a:gd name="connsiteY3076" fmla="*/ 550766 h 6367455"/>
                <a:gd name="connsiteX3077" fmla="*/ 4282805 w 6891715"/>
                <a:gd name="connsiteY3077" fmla="*/ 553940 h 6367455"/>
                <a:gd name="connsiteX3078" fmla="*/ 4274862 w 6891715"/>
                <a:gd name="connsiteY3078" fmla="*/ 552353 h 6367455"/>
                <a:gd name="connsiteX3079" fmla="*/ 4260566 w 6891715"/>
                <a:gd name="connsiteY3079" fmla="*/ 563778 h 6367455"/>
                <a:gd name="connsiteX3080" fmla="*/ 4263425 w 6891715"/>
                <a:gd name="connsiteY3080" fmla="*/ 579647 h 6367455"/>
                <a:gd name="connsiteX3081" fmla="*/ 4256754 w 6891715"/>
                <a:gd name="connsiteY3081" fmla="*/ 585677 h 6367455"/>
                <a:gd name="connsiteX3082" fmla="*/ 4246270 w 6891715"/>
                <a:gd name="connsiteY3082" fmla="*/ 586312 h 6367455"/>
                <a:gd name="connsiteX3083" fmla="*/ 4233244 w 6891715"/>
                <a:gd name="connsiteY3083" fmla="*/ 586946 h 6367455"/>
                <a:gd name="connsiteX3084" fmla="*/ 4227843 w 6891715"/>
                <a:gd name="connsiteY3084" fmla="*/ 601863 h 6367455"/>
                <a:gd name="connsiteX3085" fmla="*/ 4232926 w 6891715"/>
                <a:gd name="connsiteY3085" fmla="*/ 608210 h 6367455"/>
                <a:gd name="connsiteX3086" fmla="*/ 4241504 w 6891715"/>
                <a:gd name="connsiteY3086" fmla="*/ 605036 h 6367455"/>
                <a:gd name="connsiteX3087" fmla="*/ 4247858 w 6891715"/>
                <a:gd name="connsiteY3087" fmla="*/ 609797 h 6367455"/>
                <a:gd name="connsiteX3088" fmla="*/ 4239280 w 6891715"/>
                <a:gd name="connsiteY3088" fmla="*/ 612653 h 6367455"/>
                <a:gd name="connsiteX3089" fmla="*/ 4244363 w 6891715"/>
                <a:gd name="connsiteY3089" fmla="*/ 622174 h 6367455"/>
                <a:gd name="connsiteX3090" fmla="*/ 4254530 w 6891715"/>
                <a:gd name="connsiteY3090" fmla="*/ 624396 h 6367455"/>
                <a:gd name="connsiteX3091" fmla="*/ 4259295 w 6891715"/>
                <a:gd name="connsiteY3091" fmla="*/ 613288 h 6367455"/>
                <a:gd name="connsiteX3092" fmla="*/ 4260248 w 6891715"/>
                <a:gd name="connsiteY3092" fmla="*/ 619635 h 6367455"/>
                <a:gd name="connsiteX3093" fmla="*/ 4269462 w 6891715"/>
                <a:gd name="connsiteY3093" fmla="*/ 628204 h 6367455"/>
                <a:gd name="connsiteX3094" fmla="*/ 4263108 w 6891715"/>
                <a:gd name="connsiteY3094" fmla="*/ 631378 h 6367455"/>
                <a:gd name="connsiteX3095" fmla="*/ 4252624 w 6891715"/>
                <a:gd name="connsiteY3095" fmla="*/ 629791 h 6367455"/>
                <a:gd name="connsiteX3096" fmla="*/ 4260566 w 6891715"/>
                <a:gd name="connsiteY3096" fmla="*/ 643755 h 6367455"/>
                <a:gd name="connsiteX3097" fmla="*/ 4275180 w 6891715"/>
                <a:gd name="connsiteY3097" fmla="*/ 653594 h 6367455"/>
                <a:gd name="connsiteX3098" fmla="*/ 4289477 w 6891715"/>
                <a:gd name="connsiteY3098" fmla="*/ 646612 h 6367455"/>
                <a:gd name="connsiteX3099" fmla="*/ 4287570 w 6891715"/>
                <a:gd name="connsiteY3099" fmla="*/ 633599 h 6367455"/>
                <a:gd name="connsiteX3100" fmla="*/ 4297101 w 6891715"/>
                <a:gd name="connsiteY3100" fmla="*/ 628839 h 6367455"/>
                <a:gd name="connsiteX3101" fmla="*/ 4302185 w 6891715"/>
                <a:gd name="connsiteY3101" fmla="*/ 638360 h 6367455"/>
                <a:gd name="connsiteX3102" fmla="*/ 4312669 w 6891715"/>
                <a:gd name="connsiteY3102" fmla="*/ 637725 h 6367455"/>
                <a:gd name="connsiteX3103" fmla="*/ 4312033 w 6891715"/>
                <a:gd name="connsiteY3103" fmla="*/ 628204 h 6367455"/>
                <a:gd name="connsiteX3104" fmla="*/ 4308221 w 6891715"/>
                <a:gd name="connsiteY3104" fmla="*/ 616462 h 6367455"/>
                <a:gd name="connsiteX3105" fmla="*/ 4317752 w 6891715"/>
                <a:gd name="connsiteY3105" fmla="*/ 615827 h 6367455"/>
                <a:gd name="connsiteX3106" fmla="*/ 4332048 w 6891715"/>
                <a:gd name="connsiteY3106" fmla="*/ 624396 h 6367455"/>
                <a:gd name="connsiteX3107" fmla="*/ 4339673 w 6891715"/>
                <a:gd name="connsiteY3107" fmla="*/ 624396 h 6367455"/>
                <a:gd name="connsiteX3108" fmla="*/ 4339547 w 6891715"/>
                <a:gd name="connsiteY3108" fmla="*/ 624461 h 6367455"/>
                <a:gd name="connsiteX3109" fmla="*/ 4339882 w 6891715"/>
                <a:gd name="connsiteY3109" fmla="*/ 624461 h 6367455"/>
                <a:gd name="connsiteX3110" fmla="*/ 4340199 w 6891715"/>
                <a:gd name="connsiteY3110" fmla="*/ 623826 h 6367455"/>
                <a:gd name="connsiteX3111" fmla="*/ 4341172 w 6891715"/>
                <a:gd name="connsiteY3111" fmla="*/ 623340 h 6367455"/>
                <a:gd name="connsiteX3112" fmla="*/ 4347298 w 6891715"/>
                <a:gd name="connsiteY3112" fmla="*/ 612018 h 6367455"/>
                <a:gd name="connsiteX3113" fmla="*/ 4332366 w 6891715"/>
                <a:gd name="connsiteY3113" fmla="*/ 604402 h 6367455"/>
                <a:gd name="connsiteX3114" fmla="*/ 4328236 w 6891715"/>
                <a:gd name="connsiteY3114" fmla="*/ 605354 h 6367455"/>
                <a:gd name="connsiteX3115" fmla="*/ 4317434 w 6891715"/>
                <a:gd name="connsiteY3115" fmla="*/ 588216 h 6367455"/>
                <a:gd name="connsiteX3116" fmla="*/ 4329189 w 6891715"/>
                <a:gd name="connsiteY3116" fmla="*/ 567587 h 6367455"/>
                <a:gd name="connsiteX3117" fmla="*/ 4344121 w 6891715"/>
                <a:gd name="connsiteY3117" fmla="*/ 564731 h 6367455"/>
                <a:gd name="connsiteX3118" fmla="*/ 4350793 w 6891715"/>
                <a:gd name="connsiteY3118" fmla="*/ 555210 h 6367455"/>
                <a:gd name="connsiteX3119" fmla="*/ 4348886 w 6891715"/>
                <a:gd name="connsiteY3119" fmla="*/ 549814 h 6367455"/>
                <a:gd name="connsiteX3120" fmla="*/ 4361912 w 6891715"/>
                <a:gd name="connsiteY3120" fmla="*/ 539976 h 6367455"/>
                <a:gd name="connsiteX3121" fmla="*/ 4359053 w 6891715"/>
                <a:gd name="connsiteY3121" fmla="*/ 525059 h 6367455"/>
                <a:gd name="connsiteX3122" fmla="*/ 4355876 w 6891715"/>
                <a:gd name="connsiteY3122" fmla="*/ 522838 h 6367455"/>
                <a:gd name="connsiteX3123" fmla="*/ 4355240 w 6891715"/>
                <a:gd name="connsiteY3123" fmla="*/ 513634 h 6367455"/>
                <a:gd name="connsiteX3124" fmla="*/ 4380021 w 6891715"/>
                <a:gd name="connsiteY3124" fmla="*/ 502526 h 6367455"/>
                <a:gd name="connsiteX3125" fmla="*/ 4384151 w 6891715"/>
                <a:gd name="connsiteY3125" fmla="*/ 488879 h 6367455"/>
                <a:gd name="connsiteX3126" fmla="*/ 4380339 w 6891715"/>
                <a:gd name="connsiteY3126" fmla="*/ 476185 h 6367455"/>
                <a:gd name="connsiteX3127" fmla="*/ 4369537 w 6891715"/>
                <a:gd name="connsiteY3127" fmla="*/ 489514 h 6367455"/>
                <a:gd name="connsiteX3128" fmla="*/ 4360959 w 6891715"/>
                <a:gd name="connsiteY3128" fmla="*/ 501892 h 6367455"/>
                <a:gd name="connsiteX3129" fmla="*/ 4359053 w 6891715"/>
                <a:gd name="connsiteY3129" fmla="*/ 486023 h 6367455"/>
                <a:gd name="connsiteX3130" fmla="*/ 4366360 w 6891715"/>
                <a:gd name="connsiteY3130" fmla="*/ 478724 h 6367455"/>
                <a:gd name="connsiteX3131" fmla="*/ 3304349 w 6891715"/>
                <a:gd name="connsiteY3131" fmla="*/ 431801 h 6367455"/>
                <a:gd name="connsiteX3132" fmla="*/ 3318916 w 6891715"/>
                <a:gd name="connsiteY3132" fmla="*/ 437795 h 6367455"/>
                <a:gd name="connsiteX3133" fmla="*/ 3327783 w 6891715"/>
                <a:gd name="connsiteY3133" fmla="*/ 453570 h 6367455"/>
                <a:gd name="connsiteX3134" fmla="*/ 3334751 w 6891715"/>
                <a:gd name="connsiteY3134" fmla="*/ 432432 h 6367455"/>
                <a:gd name="connsiteX3135" fmla="*/ 3344568 w 6891715"/>
                <a:gd name="connsiteY3135" fmla="*/ 440950 h 6367455"/>
                <a:gd name="connsiteX3136" fmla="*/ 3340451 w 6891715"/>
                <a:gd name="connsiteY3136" fmla="*/ 462719 h 6367455"/>
                <a:gd name="connsiteX3137" fmla="*/ 3344885 w 6891715"/>
                <a:gd name="connsiteY3137" fmla="*/ 472183 h 6367455"/>
                <a:gd name="connsiteX3138" fmla="*/ 3354069 w 6891715"/>
                <a:gd name="connsiteY3138" fmla="*/ 456409 h 6367455"/>
                <a:gd name="connsiteX3139" fmla="*/ 3367053 w 6891715"/>
                <a:gd name="connsiteY3139" fmla="*/ 470290 h 6367455"/>
                <a:gd name="connsiteX3140" fmla="*/ 3355335 w 6891715"/>
                <a:gd name="connsiteY3140" fmla="*/ 475338 h 6367455"/>
                <a:gd name="connsiteX3141" fmla="*/ 3360719 w 6891715"/>
                <a:gd name="connsiteY3141" fmla="*/ 488904 h 6367455"/>
                <a:gd name="connsiteX3142" fmla="*/ 3347101 w 6891715"/>
                <a:gd name="connsiteY3142" fmla="*/ 510988 h 6367455"/>
                <a:gd name="connsiteX3143" fmla="*/ 3346151 w 6891715"/>
                <a:gd name="connsiteY3143" fmla="*/ 529917 h 6367455"/>
                <a:gd name="connsiteX3144" fmla="*/ 3358185 w 6891715"/>
                <a:gd name="connsiteY3144" fmla="*/ 549477 h 6367455"/>
                <a:gd name="connsiteX3145" fmla="*/ 3320183 w 6891715"/>
                <a:gd name="connsiteY3145" fmla="*/ 551055 h 6367455"/>
                <a:gd name="connsiteX3146" fmla="*/ 3317016 w 6891715"/>
                <a:gd name="connsiteY3146" fmla="*/ 534649 h 6367455"/>
                <a:gd name="connsiteX3147" fmla="*/ 3296748 w 6891715"/>
                <a:gd name="connsiteY3147" fmla="*/ 556733 h 6367455"/>
                <a:gd name="connsiteX3148" fmla="*/ 3274897 w 6891715"/>
                <a:gd name="connsiteY3148" fmla="*/ 555471 h 6367455"/>
                <a:gd name="connsiteX3149" fmla="*/ 3256845 w 6891715"/>
                <a:gd name="connsiteY3149" fmla="*/ 581026 h 6367455"/>
                <a:gd name="connsiteX3150" fmla="*/ 3243228 w 6891715"/>
                <a:gd name="connsiteY3150" fmla="*/ 566513 h 6367455"/>
                <a:gd name="connsiteX3151" fmla="*/ 3249562 w 6891715"/>
                <a:gd name="connsiteY3151" fmla="*/ 556102 h 6367455"/>
                <a:gd name="connsiteX3152" fmla="*/ 3270780 w 6891715"/>
                <a:gd name="connsiteY3152" fmla="*/ 552317 h 6367455"/>
                <a:gd name="connsiteX3153" fmla="*/ 3271413 w 6891715"/>
                <a:gd name="connsiteY3153" fmla="*/ 539066 h 6367455"/>
                <a:gd name="connsiteX3154" fmla="*/ 3255579 w 6891715"/>
                <a:gd name="connsiteY3154" fmla="*/ 533703 h 6367455"/>
                <a:gd name="connsiteX3155" fmla="*/ 3252412 w 6891715"/>
                <a:gd name="connsiteY3155" fmla="*/ 523292 h 6367455"/>
                <a:gd name="connsiteX3156" fmla="*/ 3267296 w 6891715"/>
                <a:gd name="connsiteY3156" fmla="*/ 516036 h 6367455"/>
                <a:gd name="connsiteX3157" fmla="*/ 3250828 w 6891715"/>
                <a:gd name="connsiteY3157" fmla="*/ 500261 h 6367455"/>
                <a:gd name="connsiteX3158" fmla="*/ 3264763 w 6891715"/>
                <a:gd name="connsiteY3158" fmla="*/ 481332 h 6367455"/>
                <a:gd name="connsiteX3159" fmla="*/ 3300548 w 6891715"/>
                <a:gd name="connsiteY3159" fmla="*/ 488588 h 6367455"/>
                <a:gd name="connsiteX3160" fmla="*/ 3308782 w 6891715"/>
                <a:gd name="connsiteY3160" fmla="*/ 480070 h 6367455"/>
                <a:gd name="connsiteX3161" fmla="*/ 3286614 w 6891715"/>
                <a:gd name="connsiteY3161" fmla="*/ 469975 h 6367455"/>
                <a:gd name="connsiteX3162" fmla="*/ 3288831 w 6891715"/>
                <a:gd name="connsiteY3162" fmla="*/ 456093 h 6367455"/>
                <a:gd name="connsiteX3163" fmla="*/ 3310999 w 6891715"/>
                <a:gd name="connsiteY3163" fmla="*/ 462088 h 6367455"/>
                <a:gd name="connsiteX3164" fmla="*/ 3435951 w 6891715"/>
                <a:gd name="connsiteY3164" fmla="*/ 361951 h 6367455"/>
                <a:gd name="connsiteX3165" fmla="*/ 3459129 w 6891715"/>
                <a:gd name="connsiteY3165" fmla="*/ 379352 h 6367455"/>
                <a:gd name="connsiteX3166" fmla="*/ 3458494 w 6891715"/>
                <a:gd name="connsiteY3166" fmla="*/ 393274 h 6367455"/>
                <a:gd name="connsiteX3167" fmla="*/ 3438491 w 6891715"/>
                <a:gd name="connsiteY3167" fmla="*/ 404980 h 6367455"/>
                <a:gd name="connsiteX3168" fmla="*/ 3440714 w 6891715"/>
                <a:gd name="connsiteY3168" fmla="*/ 424913 h 6367455"/>
                <a:gd name="connsiteX3169" fmla="*/ 3394358 w 6891715"/>
                <a:gd name="connsiteY3169" fmla="*/ 452439 h 6367455"/>
                <a:gd name="connsiteX3170" fmla="*/ 3382928 w 6891715"/>
                <a:gd name="connsiteY3170" fmla="*/ 442314 h 6367455"/>
                <a:gd name="connsiteX3171" fmla="*/ 3371816 w 6891715"/>
                <a:gd name="connsiteY3171" fmla="*/ 427444 h 6367455"/>
                <a:gd name="connsiteX3172" fmla="*/ 3393088 w 6891715"/>
                <a:gd name="connsiteY3172" fmla="*/ 427444 h 6367455"/>
                <a:gd name="connsiteX3173" fmla="*/ 3385468 w 6891715"/>
                <a:gd name="connsiteY3173" fmla="*/ 404031 h 6367455"/>
                <a:gd name="connsiteX3174" fmla="*/ 3411821 w 6891715"/>
                <a:gd name="connsiteY3174" fmla="*/ 400867 h 6367455"/>
                <a:gd name="connsiteX3175" fmla="*/ 3418171 w 6891715"/>
                <a:gd name="connsiteY3175" fmla="*/ 384098 h 6367455"/>
                <a:gd name="connsiteX3176" fmla="*/ 3424521 w 6891715"/>
                <a:gd name="connsiteY3176" fmla="*/ 395805 h 6367455"/>
                <a:gd name="connsiteX3177" fmla="*/ 3429919 w 6891715"/>
                <a:gd name="connsiteY3177" fmla="*/ 395488 h 6367455"/>
                <a:gd name="connsiteX3178" fmla="*/ 3424521 w 6891715"/>
                <a:gd name="connsiteY3178" fmla="*/ 373657 h 6367455"/>
                <a:gd name="connsiteX3179" fmla="*/ 3528661 w 6891715"/>
                <a:gd name="connsiteY3179" fmla="*/ 334961 h 6367455"/>
                <a:gd name="connsiteX3180" fmla="*/ 3536916 w 6891715"/>
                <a:gd name="connsiteY3180" fmla="*/ 337252 h 6367455"/>
                <a:gd name="connsiteX3181" fmla="*/ 3529613 w 6891715"/>
                <a:gd name="connsiteY3181" fmla="*/ 364093 h 6367455"/>
                <a:gd name="connsiteX3182" fmla="*/ 3509928 w 6891715"/>
                <a:gd name="connsiteY3182" fmla="*/ 366711 h 6367455"/>
                <a:gd name="connsiteX3183" fmla="*/ 3505166 w 6891715"/>
                <a:gd name="connsiteY3183" fmla="*/ 354600 h 6367455"/>
                <a:gd name="connsiteX3184" fmla="*/ 3523263 w 6891715"/>
                <a:gd name="connsiteY3184" fmla="*/ 347072 h 6367455"/>
                <a:gd name="connsiteX3185" fmla="*/ 4276189 w 6891715"/>
                <a:gd name="connsiteY3185" fmla="*/ 308170 h 6367455"/>
                <a:gd name="connsiteX3186" fmla="*/ 4271925 w 6891715"/>
                <a:gd name="connsiteY3186" fmla="*/ 310848 h 6367455"/>
                <a:gd name="connsiteX3187" fmla="*/ 4272040 w 6891715"/>
                <a:gd name="connsiteY3187" fmla="*/ 311192 h 6367455"/>
                <a:gd name="connsiteX3188" fmla="*/ 3488655 w 6891715"/>
                <a:gd name="connsiteY3188" fmla="*/ 279400 h 6367455"/>
                <a:gd name="connsiteX3189" fmla="*/ 3501355 w 6891715"/>
                <a:gd name="connsiteY3189" fmla="*/ 287882 h 6367455"/>
                <a:gd name="connsiteX3190" fmla="*/ 3495958 w 6891715"/>
                <a:gd name="connsiteY3190" fmla="*/ 298248 h 6367455"/>
                <a:gd name="connsiteX3191" fmla="*/ 3498180 w 6891715"/>
                <a:gd name="connsiteY3191" fmla="*/ 309557 h 6367455"/>
                <a:gd name="connsiteX3192" fmla="*/ 3516278 w 6891715"/>
                <a:gd name="connsiteY3192" fmla="*/ 322123 h 6367455"/>
                <a:gd name="connsiteX3193" fmla="*/ 3497545 w 6891715"/>
                <a:gd name="connsiteY3193" fmla="*/ 345054 h 6367455"/>
                <a:gd name="connsiteX3194" fmla="*/ 3490560 w 6891715"/>
                <a:gd name="connsiteY3194" fmla="*/ 364845 h 6367455"/>
                <a:gd name="connsiteX3195" fmla="*/ 3473415 w 6891715"/>
                <a:gd name="connsiteY3195" fmla="*/ 368300 h 6367455"/>
                <a:gd name="connsiteX3196" fmla="*/ 3448015 w 6891715"/>
                <a:gd name="connsiteY3196" fmla="*/ 342541 h 6367455"/>
                <a:gd name="connsiteX3197" fmla="*/ 3445475 w 6891715"/>
                <a:gd name="connsiteY3197" fmla="*/ 316468 h 6367455"/>
                <a:gd name="connsiteX3198" fmla="*/ 3433728 w 6891715"/>
                <a:gd name="connsiteY3198" fmla="*/ 314269 h 6367455"/>
                <a:gd name="connsiteX3199" fmla="*/ 3433728 w 6891715"/>
                <a:gd name="connsiteY3199" fmla="*/ 302960 h 6367455"/>
                <a:gd name="connsiteX3200" fmla="*/ 3438808 w 6891715"/>
                <a:gd name="connsiteY3200" fmla="*/ 289138 h 6367455"/>
                <a:gd name="connsiteX3201" fmla="*/ 3454683 w 6891715"/>
                <a:gd name="connsiteY3201" fmla="*/ 296678 h 6367455"/>
                <a:gd name="connsiteX3202" fmla="*/ 3479130 w 6891715"/>
                <a:gd name="connsiteY3202" fmla="*/ 296364 h 6367455"/>
                <a:gd name="connsiteX3203" fmla="*/ 3466748 w 6891715"/>
                <a:gd name="connsiteY3203" fmla="*/ 317096 h 6367455"/>
                <a:gd name="connsiteX3204" fmla="*/ 3478495 w 6891715"/>
                <a:gd name="connsiteY3204" fmla="*/ 340028 h 6367455"/>
                <a:gd name="connsiteX3205" fmla="*/ 3478495 w 6891715"/>
                <a:gd name="connsiteY3205" fmla="*/ 328719 h 6367455"/>
                <a:gd name="connsiteX3206" fmla="*/ 3494053 w 6891715"/>
                <a:gd name="connsiteY3206" fmla="*/ 309557 h 6367455"/>
                <a:gd name="connsiteX3207" fmla="*/ 3621053 w 6891715"/>
                <a:gd name="connsiteY3207" fmla="*/ 250824 h 6367455"/>
                <a:gd name="connsiteX3208" fmla="*/ 3633753 w 6891715"/>
                <a:gd name="connsiteY3208" fmla="*/ 259353 h 6367455"/>
                <a:gd name="connsiteX3209" fmla="*/ 3618195 w 6891715"/>
                <a:gd name="connsiteY3209" fmla="*/ 280201 h 6367455"/>
                <a:gd name="connsiteX3210" fmla="*/ 3627720 w 6891715"/>
                <a:gd name="connsiteY3210" fmla="*/ 304208 h 6367455"/>
                <a:gd name="connsiteX3211" fmla="*/ 3615973 w 6891715"/>
                <a:gd name="connsiteY3211" fmla="*/ 312737 h 6367455"/>
                <a:gd name="connsiteX3212" fmla="*/ 3601050 w 6891715"/>
                <a:gd name="connsiteY3212" fmla="*/ 303577 h 6367455"/>
                <a:gd name="connsiteX3213" fmla="*/ 3603273 w 6891715"/>
                <a:gd name="connsiteY3213" fmla="*/ 292837 h 6367455"/>
                <a:gd name="connsiteX3214" fmla="*/ 3595653 w 6891715"/>
                <a:gd name="connsiteY3214" fmla="*/ 274199 h 6367455"/>
                <a:gd name="connsiteX3215" fmla="*/ 3604860 w 6891715"/>
                <a:gd name="connsiteY3215" fmla="*/ 268830 h 6367455"/>
                <a:gd name="connsiteX3216" fmla="*/ 3610258 w 6891715"/>
                <a:gd name="connsiteY3216" fmla="*/ 258405 h 6367455"/>
                <a:gd name="connsiteX3217" fmla="*/ 3463697 w 6891715"/>
                <a:gd name="connsiteY3217" fmla="*/ 247649 h 6367455"/>
                <a:gd name="connsiteX3218" fmla="*/ 3468654 w 6891715"/>
                <a:gd name="connsiteY3218" fmla="*/ 252812 h 6367455"/>
                <a:gd name="connsiteX3219" fmla="*/ 3466904 w 6891715"/>
                <a:gd name="connsiteY3219" fmla="*/ 273140 h 6367455"/>
                <a:gd name="connsiteX3220" fmla="*/ 3463988 w 6891715"/>
                <a:gd name="connsiteY3220" fmla="*/ 287337 h 6367455"/>
                <a:gd name="connsiteX3221" fmla="*/ 3454366 w 6891715"/>
                <a:gd name="connsiteY3221" fmla="*/ 273140 h 6367455"/>
                <a:gd name="connsiteX3222" fmla="*/ 3514243 w 6891715"/>
                <a:gd name="connsiteY3222" fmla="*/ 244475 h 6367455"/>
                <a:gd name="connsiteX3223" fmla="*/ 3523940 w 6891715"/>
                <a:gd name="connsiteY3223" fmla="*/ 256388 h 6367455"/>
                <a:gd name="connsiteX3224" fmla="*/ 3525232 w 6891715"/>
                <a:gd name="connsiteY3224" fmla="*/ 268946 h 6367455"/>
                <a:gd name="connsiteX3225" fmla="*/ 3543655 w 6891715"/>
                <a:gd name="connsiteY3225" fmla="*/ 271200 h 6367455"/>
                <a:gd name="connsiteX3226" fmla="*/ 3546887 w 6891715"/>
                <a:gd name="connsiteY3226" fmla="*/ 284080 h 6367455"/>
                <a:gd name="connsiteX3227" fmla="*/ 3557553 w 6891715"/>
                <a:gd name="connsiteY3227" fmla="*/ 287944 h 6367455"/>
                <a:gd name="connsiteX3228" fmla="*/ 3554644 w 6891715"/>
                <a:gd name="connsiteY3228" fmla="*/ 304044 h 6367455"/>
                <a:gd name="connsiteX3229" fmla="*/ 3540746 w 6891715"/>
                <a:gd name="connsiteY3229" fmla="*/ 312737 h 6367455"/>
                <a:gd name="connsiteX3230" fmla="*/ 3524586 w 6891715"/>
                <a:gd name="connsiteY3230" fmla="*/ 294706 h 6367455"/>
                <a:gd name="connsiteX3231" fmla="*/ 3514890 w 6891715"/>
                <a:gd name="connsiteY3231" fmla="*/ 285046 h 6367455"/>
                <a:gd name="connsiteX3232" fmla="*/ 3517476 w 6891715"/>
                <a:gd name="connsiteY3232" fmla="*/ 269268 h 6367455"/>
                <a:gd name="connsiteX3233" fmla="*/ 3503578 w 6891715"/>
                <a:gd name="connsiteY3233" fmla="*/ 253168 h 6367455"/>
                <a:gd name="connsiteX3234" fmla="*/ 3570253 w 6891715"/>
                <a:gd name="connsiteY3234" fmla="*/ 234949 h 6367455"/>
                <a:gd name="connsiteX3235" fmla="*/ 3579778 w 6891715"/>
                <a:gd name="connsiteY3235" fmla="*/ 251203 h 6367455"/>
                <a:gd name="connsiteX3236" fmla="*/ 3571205 w 6891715"/>
                <a:gd name="connsiteY3236" fmla="*/ 257174 h 6367455"/>
                <a:gd name="connsiteX3237" fmla="*/ 3563903 w 6891715"/>
                <a:gd name="connsiteY3237" fmla="*/ 249213 h 6367455"/>
                <a:gd name="connsiteX3238" fmla="*/ 3564855 w 6891715"/>
                <a:gd name="connsiteY3238" fmla="*/ 239261 h 6367455"/>
                <a:gd name="connsiteX3239" fmla="*/ 3805219 w 6891715"/>
                <a:gd name="connsiteY3239" fmla="*/ 211137 h 6367455"/>
                <a:gd name="connsiteX3240" fmla="*/ 3835518 w 6891715"/>
                <a:gd name="connsiteY3240" fmla="*/ 224790 h 6367455"/>
                <a:gd name="connsiteX3241" fmla="*/ 3846478 w 6891715"/>
                <a:gd name="connsiteY3241" fmla="*/ 244792 h 6367455"/>
                <a:gd name="connsiteX3242" fmla="*/ 3843254 w 6891715"/>
                <a:gd name="connsiteY3242" fmla="*/ 252412 h 6367455"/>
                <a:gd name="connsiteX3243" fmla="*/ 3818435 w 6891715"/>
                <a:gd name="connsiteY3243" fmla="*/ 250190 h 6367455"/>
                <a:gd name="connsiteX3244" fmla="*/ 3782978 w 6891715"/>
                <a:gd name="connsiteY3244" fmla="*/ 229552 h 6367455"/>
                <a:gd name="connsiteX3245" fmla="*/ 3716499 w 6891715"/>
                <a:gd name="connsiteY3245" fmla="*/ 206375 h 6367455"/>
                <a:gd name="connsiteX3246" fmla="*/ 3732178 w 6891715"/>
                <a:gd name="connsiteY3246" fmla="*/ 217487 h 6367455"/>
                <a:gd name="connsiteX3247" fmla="*/ 3721516 w 6891715"/>
                <a:gd name="connsiteY3247" fmla="*/ 233363 h 6367455"/>
                <a:gd name="connsiteX3248" fmla="*/ 3706778 w 6891715"/>
                <a:gd name="connsiteY3248" fmla="*/ 208280 h 6367455"/>
                <a:gd name="connsiteX3249" fmla="*/ 3892555 w 6891715"/>
                <a:gd name="connsiteY3249" fmla="*/ 152400 h 6367455"/>
                <a:gd name="connsiteX3250" fmla="*/ 3891607 w 6891715"/>
                <a:gd name="connsiteY3250" fmla="*/ 170764 h 6367455"/>
                <a:gd name="connsiteX3251" fmla="*/ 3900454 w 6891715"/>
                <a:gd name="connsiteY3251" fmla="*/ 183652 h 6367455"/>
                <a:gd name="connsiteX3252" fmla="*/ 3893187 w 6891715"/>
                <a:gd name="connsiteY3252" fmla="*/ 195573 h 6367455"/>
                <a:gd name="connsiteX3253" fmla="*/ 3880232 w 6891715"/>
                <a:gd name="connsiteY3253" fmla="*/ 211682 h 6367455"/>
                <a:gd name="connsiteX3254" fmla="*/ 3858431 w 6891715"/>
                <a:gd name="connsiteY3254" fmla="*/ 239713 h 6367455"/>
                <a:gd name="connsiteX3255" fmla="*/ 3847056 w 6891715"/>
                <a:gd name="connsiteY3255" fmla="*/ 236491 h 6367455"/>
                <a:gd name="connsiteX3256" fmla="*/ 3847056 w 6891715"/>
                <a:gd name="connsiteY3256" fmla="*/ 209749 h 6367455"/>
                <a:gd name="connsiteX3257" fmla="*/ 3835366 w 6891715"/>
                <a:gd name="connsiteY3257" fmla="*/ 197184 h 6367455"/>
                <a:gd name="connsiteX3258" fmla="*/ 3845477 w 6891715"/>
                <a:gd name="connsiteY3258" fmla="*/ 175597 h 6367455"/>
                <a:gd name="connsiteX3259" fmla="*/ 3859379 w 6891715"/>
                <a:gd name="connsiteY3259" fmla="*/ 186230 h 6367455"/>
                <a:gd name="connsiteX3260" fmla="*/ 3862538 w 6891715"/>
                <a:gd name="connsiteY3260" fmla="*/ 172376 h 6367455"/>
                <a:gd name="connsiteX3261" fmla="*/ 3883076 w 6891715"/>
                <a:gd name="connsiteY3261" fmla="*/ 158199 h 6367455"/>
                <a:gd name="connsiteX3262" fmla="*/ 3911566 w 6891715"/>
                <a:gd name="connsiteY3262" fmla="*/ 117476 h 6367455"/>
                <a:gd name="connsiteX3263" fmla="*/ 3927580 w 6891715"/>
                <a:gd name="connsiteY3263" fmla="*/ 122238 h 6367455"/>
                <a:gd name="connsiteX3264" fmla="*/ 3940141 w 6891715"/>
                <a:gd name="connsiteY3264" fmla="*/ 148591 h 6367455"/>
                <a:gd name="connsiteX3265" fmla="*/ 3932918 w 6891715"/>
                <a:gd name="connsiteY3265" fmla="*/ 162243 h 6367455"/>
                <a:gd name="connsiteX3266" fmla="*/ 3918474 w 6891715"/>
                <a:gd name="connsiteY3266" fmla="*/ 169864 h 6367455"/>
                <a:gd name="connsiteX3267" fmla="*/ 3912822 w 6891715"/>
                <a:gd name="connsiteY3267" fmla="*/ 142558 h 6367455"/>
                <a:gd name="connsiteX3268" fmla="*/ 3911566 w 6891715"/>
                <a:gd name="connsiteY3268" fmla="*/ 117476 h 6367455"/>
                <a:gd name="connsiteX3269" fmla="*/ 3882623 w 6891715"/>
                <a:gd name="connsiteY3269" fmla="*/ 82550 h 6367455"/>
                <a:gd name="connsiteX3270" fmla="*/ 3889341 w 6891715"/>
                <a:gd name="connsiteY3270" fmla="*/ 101343 h 6367455"/>
                <a:gd name="connsiteX3271" fmla="*/ 3872388 w 6891715"/>
                <a:gd name="connsiteY3271" fmla="*/ 111216 h 6367455"/>
                <a:gd name="connsiteX3272" fmla="*/ 3852236 w 6891715"/>
                <a:gd name="connsiteY3272" fmla="*/ 124912 h 6367455"/>
                <a:gd name="connsiteX3273" fmla="*/ 3842640 w 6891715"/>
                <a:gd name="connsiteY3273" fmla="*/ 147527 h 6367455"/>
                <a:gd name="connsiteX3274" fmla="*/ 3811932 w 6891715"/>
                <a:gd name="connsiteY3274" fmla="*/ 167593 h 6367455"/>
                <a:gd name="connsiteX3275" fmla="*/ 3800417 w 6891715"/>
                <a:gd name="connsiteY3275" fmla="*/ 182563 h 6367455"/>
                <a:gd name="connsiteX3276" fmla="*/ 3792740 w 6891715"/>
                <a:gd name="connsiteY3276" fmla="*/ 163771 h 6367455"/>
                <a:gd name="connsiteX3277" fmla="*/ 3782184 w 6891715"/>
                <a:gd name="connsiteY3277" fmla="*/ 174282 h 6367455"/>
                <a:gd name="connsiteX3278" fmla="*/ 3762352 w 6891715"/>
                <a:gd name="connsiteY3278" fmla="*/ 178741 h 6367455"/>
                <a:gd name="connsiteX3279" fmla="*/ 3763951 w 6891715"/>
                <a:gd name="connsiteY3279" fmla="*/ 163771 h 6367455"/>
                <a:gd name="connsiteX3280" fmla="*/ 3760753 w 6891715"/>
                <a:gd name="connsiteY3280" fmla="*/ 144979 h 6367455"/>
                <a:gd name="connsiteX3281" fmla="*/ 3783783 w 6891715"/>
                <a:gd name="connsiteY3281" fmla="*/ 138290 h 6367455"/>
                <a:gd name="connsiteX3282" fmla="*/ 3794659 w 6891715"/>
                <a:gd name="connsiteY3282" fmla="*/ 121409 h 6367455"/>
                <a:gd name="connsiteX3283" fmla="*/ 3808413 w 6891715"/>
                <a:gd name="connsiteY3283" fmla="*/ 128735 h 6367455"/>
                <a:gd name="connsiteX3284" fmla="*/ 3806494 w 6891715"/>
                <a:gd name="connsiteY3284" fmla="*/ 142431 h 6367455"/>
                <a:gd name="connsiteX3285" fmla="*/ 3826646 w 6891715"/>
                <a:gd name="connsiteY3285" fmla="*/ 134468 h 6367455"/>
                <a:gd name="connsiteX3286" fmla="*/ 3823447 w 6891715"/>
                <a:gd name="connsiteY3286" fmla="*/ 118861 h 6367455"/>
                <a:gd name="connsiteX3287" fmla="*/ 3858313 w 6891715"/>
                <a:gd name="connsiteY3287" fmla="*/ 100706 h 6367455"/>
                <a:gd name="connsiteX3288" fmla="*/ 3867909 w 6891715"/>
                <a:gd name="connsiteY3288" fmla="*/ 104846 h 6367455"/>
                <a:gd name="connsiteX3289" fmla="*/ 3873987 w 6891715"/>
                <a:gd name="connsiteY3289" fmla="*/ 88921 h 6367455"/>
                <a:gd name="connsiteX3290" fmla="*/ 3954178 w 6891715"/>
                <a:gd name="connsiteY3290" fmla="*/ 46037 h 6367455"/>
                <a:gd name="connsiteX3291" fmla="*/ 3965541 w 6891715"/>
                <a:gd name="connsiteY3291" fmla="*/ 53654 h 6367455"/>
                <a:gd name="connsiteX3292" fmla="*/ 3964204 w 6891715"/>
                <a:gd name="connsiteY3292" fmla="*/ 74067 h 6367455"/>
                <a:gd name="connsiteX3293" fmla="*/ 3953175 w 6891715"/>
                <a:gd name="connsiteY3293" fmla="*/ 76200 h 6367455"/>
                <a:gd name="connsiteX3294" fmla="*/ 3955514 w 6891715"/>
                <a:gd name="connsiteY3294" fmla="*/ 67974 h 6367455"/>
                <a:gd name="connsiteX3295" fmla="*/ 3946491 w 6891715"/>
                <a:gd name="connsiteY3295" fmla="*/ 64318 h 6367455"/>
                <a:gd name="connsiteX3296" fmla="*/ 4240178 w 6891715"/>
                <a:gd name="connsiteY3296" fmla="*/ 42862 h 6367455"/>
                <a:gd name="connsiteX3297" fmla="*/ 4253469 w 6891715"/>
                <a:gd name="connsiteY3297" fmla="*/ 43488 h 6367455"/>
                <a:gd name="connsiteX3298" fmla="*/ 4254466 w 6891715"/>
                <a:gd name="connsiteY3298" fmla="*/ 63500 h 6367455"/>
                <a:gd name="connsiteX3299" fmla="*/ 4283567 w 6891715"/>
                <a:gd name="connsiteY3299" fmla="*/ 2124 h 6367455"/>
                <a:gd name="connsiteX3300" fmla="*/ 4289750 w 6891715"/>
                <a:gd name="connsiteY3300" fmla="*/ 3880 h 6367455"/>
                <a:gd name="connsiteX3301" fmla="*/ 4307921 w 6891715"/>
                <a:gd name="connsiteY3301" fmla="*/ 26351 h 6367455"/>
                <a:gd name="connsiteX3302" fmla="*/ 4311095 w 6891715"/>
                <a:gd name="connsiteY3302" fmla="*/ 16826 h 6367455"/>
                <a:gd name="connsiteX3303" fmla="*/ 4314150 w 6891715"/>
                <a:gd name="connsiteY3303" fmla="*/ 10809 h 6367455"/>
                <a:gd name="connsiteX3304" fmla="*/ 4334458 w 6891715"/>
                <a:gd name="connsiteY3304" fmla="*/ 16576 h 6367455"/>
                <a:gd name="connsiteX3305" fmla="*/ 4344797 w 6891715"/>
                <a:gd name="connsiteY3305" fmla="*/ 20074 h 6367455"/>
                <a:gd name="connsiteX3306" fmla="*/ 4331090 w 6891715"/>
                <a:gd name="connsiteY3306" fmla="*/ 40956 h 6367455"/>
                <a:gd name="connsiteX3307" fmla="*/ 4363145 w 6891715"/>
                <a:gd name="connsiteY3307" fmla="*/ 29208 h 6367455"/>
                <a:gd name="connsiteX3308" fmla="*/ 4366319 w 6891715"/>
                <a:gd name="connsiteY3308" fmla="*/ 54291 h 6367455"/>
                <a:gd name="connsiteX3309" fmla="*/ 4331407 w 6891715"/>
                <a:gd name="connsiteY3309" fmla="*/ 89533 h 6367455"/>
                <a:gd name="connsiteX3310" fmla="*/ 4304430 w 6891715"/>
                <a:gd name="connsiteY3310" fmla="*/ 84453 h 6367455"/>
                <a:gd name="connsiteX3311" fmla="*/ 4322203 w 6891715"/>
                <a:gd name="connsiteY3311" fmla="*/ 103186 h 6367455"/>
                <a:gd name="connsiteX3312" fmla="*/ 4318077 w 6891715"/>
                <a:gd name="connsiteY3312" fmla="*/ 112711 h 6367455"/>
                <a:gd name="connsiteX3313" fmla="*/ 4296178 w 6891715"/>
                <a:gd name="connsiteY3313" fmla="*/ 128586 h 6367455"/>
                <a:gd name="connsiteX3314" fmla="*/ 4289830 w 6891715"/>
                <a:gd name="connsiteY3314" fmla="*/ 141603 h 6367455"/>
                <a:gd name="connsiteX3315" fmla="*/ 4330772 w 6891715"/>
                <a:gd name="connsiteY3315" fmla="*/ 120331 h 6367455"/>
                <a:gd name="connsiteX3316" fmla="*/ 4344737 w 6891715"/>
                <a:gd name="connsiteY3316" fmla="*/ 116838 h 6367455"/>
                <a:gd name="connsiteX3317" fmla="*/ 4334263 w 6891715"/>
                <a:gd name="connsiteY3317" fmla="*/ 162241 h 6367455"/>
                <a:gd name="connsiteX3318" fmla="*/ 4311412 w 6891715"/>
                <a:gd name="connsiteY3318" fmla="*/ 184466 h 6367455"/>
                <a:gd name="connsiteX3319" fmla="*/ 4315538 w 6891715"/>
                <a:gd name="connsiteY3319" fmla="*/ 192086 h 6367455"/>
                <a:gd name="connsiteX3320" fmla="*/ 4331407 w 6891715"/>
                <a:gd name="connsiteY3320" fmla="*/ 180338 h 6367455"/>
                <a:gd name="connsiteX3321" fmla="*/ 4337755 w 6891715"/>
                <a:gd name="connsiteY3321" fmla="*/ 183196 h 6367455"/>
                <a:gd name="connsiteX3322" fmla="*/ 4336168 w 6891715"/>
                <a:gd name="connsiteY3322" fmla="*/ 219391 h 6367455"/>
                <a:gd name="connsiteX3323" fmla="*/ 4318712 w 6891715"/>
                <a:gd name="connsiteY3323" fmla="*/ 285748 h 6367455"/>
                <a:gd name="connsiteX3324" fmla="*/ 4278405 w 6891715"/>
                <a:gd name="connsiteY3324" fmla="*/ 298766 h 6367455"/>
                <a:gd name="connsiteX3325" fmla="*/ 4304430 w 6891715"/>
                <a:gd name="connsiteY3325" fmla="*/ 295591 h 6367455"/>
                <a:gd name="connsiteX3326" fmla="*/ 4326329 w 6891715"/>
                <a:gd name="connsiteY3326" fmla="*/ 288606 h 6367455"/>
                <a:gd name="connsiteX3327" fmla="*/ 4333946 w 6891715"/>
                <a:gd name="connsiteY3327" fmla="*/ 251458 h 6367455"/>
                <a:gd name="connsiteX3328" fmla="*/ 4359654 w 6891715"/>
                <a:gd name="connsiteY3328" fmla="*/ 182561 h 6367455"/>
                <a:gd name="connsiteX3329" fmla="*/ 4377109 w 6891715"/>
                <a:gd name="connsiteY3329" fmla="*/ 186053 h 6367455"/>
                <a:gd name="connsiteX3330" fmla="*/ 4357749 w 6891715"/>
                <a:gd name="connsiteY3330" fmla="*/ 157796 h 6367455"/>
                <a:gd name="connsiteX3331" fmla="*/ 4379331 w 6891715"/>
                <a:gd name="connsiteY3331" fmla="*/ 98741 h 6367455"/>
                <a:gd name="connsiteX3332" fmla="*/ 4394248 w 6891715"/>
                <a:gd name="connsiteY3332" fmla="*/ 92391 h 6367455"/>
                <a:gd name="connsiteX3333" fmla="*/ 4394883 w 6891715"/>
                <a:gd name="connsiteY3333" fmla="*/ 62546 h 6367455"/>
                <a:gd name="connsiteX3334" fmla="*/ 4419321 w 6891715"/>
                <a:gd name="connsiteY3334" fmla="*/ 81278 h 6367455"/>
                <a:gd name="connsiteX3335" fmla="*/ 4435189 w 6891715"/>
                <a:gd name="connsiteY3335" fmla="*/ 79056 h 6367455"/>
                <a:gd name="connsiteX3336" fmla="*/ 4449154 w 6891715"/>
                <a:gd name="connsiteY3336" fmla="*/ 100011 h 6367455"/>
                <a:gd name="connsiteX3337" fmla="*/ 4437729 w 6891715"/>
                <a:gd name="connsiteY3337" fmla="*/ 117156 h 6367455"/>
                <a:gd name="connsiteX3338" fmla="*/ 4451376 w 6891715"/>
                <a:gd name="connsiteY3338" fmla="*/ 126681 h 6367455"/>
                <a:gd name="connsiteX3339" fmla="*/ 4458675 w 6891715"/>
                <a:gd name="connsiteY3339" fmla="*/ 120013 h 6367455"/>
                <a:gd name="connsiteX3340" fmla="*/ 4482161 w 6891715"/>
                <a:gd name="connsiteY3340" fmla="*/ 111441 h 6367455"/>
                <a:gd name="connsiteX3341" fmla="*/ 4488509 w 6891715"/>
                <a:gd name="connsiteY3341" fmla="*/ 142873 h 6367455"/>
                <a:gd name="connsiteX3342" fmla="*/ 4505647 w 6891715"/>
                <a:gd name="connsiteY3342" fmla="*/ 127951 h 6367455"/>
                <a:gd name="connsiteX3343" fmla="*/ 4506282 w 6891715"/>
                <a:gd name="connsiteY3343" fmla="*/ 111123 h 6367455"/>
                <a:gd name="connsiteX3344" fmla="*/ 4521516 w 6891715"/>
                <a:gd name="connsiteY3344" fmla="*/ 136523 h 6367455"/>
                <a:gd name="connsiteX3345" fmla="*/ 4540559 w 6891715"/>
                <a:gd name="connsiteY3345" fmla="*/ 139381 h 6367455"/>
                <a:gd name="connsiteX3346" fmla="*/ 4539607 w 6891715"/>
                <a:gd name="connsiteY3346" fmla="*/ 149858 h 6367455"/>
                <a:gd name="connsiteX3347" fmla="*/ 4514217 w 6891715"/>
                <a:gd name="connsiteY3347" fmla="*/ 161606 h 6367455"/>
                <a:gd name="connsiteX3348" fmla="*/ 4529133 w 6891715"/>
                <a:gd name="connsiteY3348" fmla="*/ 173353 h 6367455"/>
                <a:gd name="connsiteX3349" fmla="*/ 4551032 w 6891715"/>
                <a:gd name="connsiteY3349" fmla="*/ 160336 h 6367455"/>
                <a:gd name="connsiteX3350" fmla="*/ 4578644 w 6891715"/>
                <a:gd name="connsiteY3350" fmla="*/ 163511 h 6367455"/>
                <a:gd name="connsiteX3351" fmla="*/ 4584357 w 6891715"/>
                <a:gd name="connsiteY3351" fmla="*/ 186371 h 6367455"/>
                <a:gd name="connsiteX3352" fmla="*/ 4600226 w 6891715"/>
                <a:gd name="connsiteY3352" fmla="*/ 183196 h 6367455"/>
                <a:gd name="connsiteX3353" fmla="*/ 4606891 w 6891715"/>
                <a:gd name="connsiteY3353" fmla="*/ 226376 h 6367455"/>
                <a:gd name="connsiteX3354" fmla="*/ 4574201 w 6891715"/>
                <a:gd name="connsiteY3354" fmla="*/ 233678 h 6367455"/>
                <a:gd name="connsiteX3355" fmla="*/ 4536116 w 6891715"/>
                <a:gd name="connsiteY3355" fmla="*/ 270826 h 6367455"/>
                <a:gd name="connsiteX3356" fmla="*/ 4517390 w 6891715"/>
                <a:gd name="connsiteY3356" fmla="*/ 274318 h 6367455"/>
                <a:gd name="connsiteX3357" fmla="*/ 4494222 w 6891715"/>
                <a:gd name="connsiteY3357" fmla="*/ 287336 h 6367455"/>
                <a:gd name="connsiteX3358" fmla="*/ 4451693 w 6891715"/>
                <a:gd name="connsiteY3358" fmla="*/ 276223 h 6367455"/>
                <a:gd name="connsiteX3359" fmla="*/ 4412656 w 6891715"/>
                <a:gd name="connsiteY3359" fmla="*/ 272413 h 6367455"/>
                <a:gd name="connsiteX3360" fmla="*/ 4376475 w 6891715"/>
                <a:gd name="connsiteY3360" fmla="*/ 260031 h 6367455"/>
                <a:gd name="connsiteX3361" fmla="*/ 4383140 w 6891715"/>
                <a:gd name="connsiteY3361" fmla="*/ 276541 h 6367455"/>
                <a:gd name="connsiteX3362" fmla="*/ 4374570 w 6891715"/>
                <a:gd name="connsiteY3362" fmla="*/ 288288 h 6367455"/>
                <a:gd name="connsiteX3363" fmla="*/ 4402182 w 6891715"/>
                <a:gd name="connsiteY3363" fmla="*/ 287336 h 6367455"/>
                <a:gd name="connsiteX3364" fmla="*/ 4435189 w 6891715"/>
                <a:gd name="connsiteY3364" fmla="*/ 298131 h 6367455"/>
                <a:gd name="connsiteX3365" fmla="*/ 4464706 w 6891715"/>
                <a:gd name="connsiteY3365" fmla="*/ 321308 h 6367455"/>
                <a:gd name="connsiteX3366" fmla="*/ 4459945 w 6891715"/>
                <a:gd name="connsiteY3366" fmla="*/ 338135 h 6367455"/>
                <a:gd name="connsiteX3367" fmla="*/ 4498665 w 6891715"/>
                <a:gd name="connsiteY3367" fmla="*/ 340040 h 6367455"/>
                <a:gd name="connsiteX3368" fmla="*/ 4507552 w 6891715"/>
                <a:gd name="connsiteY3368" fmla="*/ 363853 h 6367455"/>
                <a:gd name="connsiteX3369" fmla="*/ 4491048 w 6891715"/>
                <a:gd name="connsiteY3369" fmla="*/ 379728 h 6367455"/>
                <a:gd name="connsiteX3370" fmla="*/ 4511043 w 6891715"/>
                <a:gd name="connsiteY3370" fmla="*/ 395920 h 6367455"/>
                <a:gd name="connsiteX3371" fmla="*/ 4513582 w 6891715"/>
                <a:gd name="connsiteY3371" fmla="*/ 424178 h 6367455"/>
                <a:gd name="connsiteX3372" fmla="*/ 4502474 w 6891715"/>
                <a:gd name="connsiteY3372" fmla="*/ 461325 h 6367455"/>
                <a:gd name="connsiteX3373" fmla="*/ 4444711 w 6891715"/>
                <a:gd name="connsiteY3373" fmla="*/ 494345 h 6367455"/>
                <a:gd name="connsiteX3374" fmla="*/ 4432650 w 6891715"/>
                <a:gd name="connsiteY3374" fmla="*/ 482915 h 6367455"/>
                <a:gd name="connsiteX3375" fmla="*/ 4441220 w 6891715"/>
                <a:gd name="connsiteY3375" fmla="*/ 501648 h 6367455"/>
                <a:gd name="connsiteX3376" fmla="*/ 4435824 w 6891715"/>
                <a:gd name="connsiteY3376" fmla="*/ 513078 h 6367455"/>
                <a:gd name="connsiteX3377" fmla="*/ 4445346 w 6891715"/>
                <a:gd name="connsiteY3377" fmla="*/ 501330 h 6367455"/>
                <a:gd name="connsiteX3378" fmla="*/ 4506917 w 6891715"/>
                <a:gd name="connsiteY3378" fmla="*/ 470533 h 6367455"/>
                <a:gd name="connsiteX3379" fmla="*/ 4524373 w 6891715"/>
                <a:gd name="connsiteY3379" fmla="*/ 436560 h 6367455"/>
                <a:gd name="connsiteX3380" fmla="*/ 4529133 w 6891715"/>
                <a:gd name="connsiteY3380" fmla="*/ 400683 h 6367455"/>
                <a:gd name="connsiteX3381" fmla="*/ 4549445 w 6891715"/>
                <a:gd name="connsiteY3381" fmla="*/ 412113 h 6367455"/>
                <a:gd name="connsiteX3382" fmla="*/ 4552302 w 6891715"/>
                <a:gd name="connsiteY3382" fmla="*/ 390205 h 6367455"/>
                <a:gd name="connsiteX3383" fmla="*/ 4541511 w 6891715"/>
                <a:gd name="connsiteY3383" fmla="*/ 379410 h 6367455"/>
                <a:gd name="connsiteX3384" fmla="*/ 4532942 w 6891715"/>
                <a:gd name="connsiteY3384" fmla="*/ 380680 h 6367455"/>
                <a:gd name="connsiteX3385" fmla="*/ 4534211 w 6891715"/>
                <a:gd name="connsiteY3385" fmla="*/ 355598 h 6367455"/>
                <a:gd name="connsiteX3386" fmla="*/ 4555476 w 6891715"/>
                <a:gd name="connsiteY3386" fmla="*/ 379410 h 6367455"/>
                <a:gd name="connsiteX3387" fmla="*/ 4577692 w 6891715"/>
                <a:gd name="connsiteY3387" fmla="*/ 375918 h 6367455"/>
                <a:gd name="connsiteX3388" fmla="*/ 4584992 w 6891715"/>
                <a:gd name="connsiteY3388" fmla="*/ 388618 h 6367455"/>
                <a:gd name="connsiteX3389" fmla="*/ 4585033 w 6891715"/>
                <a:gd name="connsiteY3389" fmla="*/ 388603 h 6367455"/>
                <a:gd name="connsiteX3390" fmla="*/ 4609485 w 6891715"/>
                <a:gd name="connsiteY3390" fmla="*/ 386381 h 6367455"/>
                <a:gd name="connsiteX3391" fmla="*/ 4641240 w 6891715"/>
                <a:gd name="connsiteY3391" fmla="*/ 393364 h 6367455"/>
                <a:gd name="connsiteX3392" fmla="*/ 4647591 w 6891715"/>
                <a:gd name="connsiteY3392" fmla="*/ 411458 h 6367455"/>
                <a:gd name="connsiteX3393" fmla="*/ 4631078 w 6891715"/>
                <a:gd name="connsiteY3393" fmla="*/ 429235 h 6367455"/>
                <a:gd name="connsiteX3394" fmla="*/ 4635207 w 6891715"/>
                <a:gd name="connsiteY3394" fmla="*/ 434631 h 6367455"/>
                <a:gd name="connsiteX3395" fmla="*/ 4660611 w 6891715"/>
                <a:gd name="connsiteY3395" fmla="*/ 409871 h 6367455"/>
                <a:gd name="connsiteX3396" fmla="*/ 4681570 w 6891715"/>
                <a:gd name="connsiteY3396" fmla="*/ 407649 h 6367455"/>
                <a:gd name="connsiteX3397" fmla="*/ 4669820 w 6891715"/>
                <a:gd name="connsiteY3397" fmla="*/ 397173 h 6367455"/>
                <a:gd name="connsiteX3398" fmla="*/ 4676171 w 6891715"/>
                <a:gd name="connsiteY3398" fmla="*/ 367969 h 6367455"/>
                <a:gd name="connsiteX3399" fmla="*/ 4692049 w 6891715"/>
                <a:gd name="connsiteY3399" fmla="*/ 374000 h 6367455"/>
                <a:gd name="connsiteX3400" fmla="*/ 4702211 w 6891715"/>
                <a:gd name="connsiteY3400" fmla="*/ 354002 h 6367455"/>
                <a:gd name="connsiteX3401" fmla="*/ 4694907 w 6891715"/>
                <a:gd name="connsiteY3401" fmla="*/ 338130 h 6367455"/>
                <a:gd name="connsiteX3402" fmla="*/ 4696495 w 6891715"/>
                <a:gd name="connsiteY3402" fmla="*/ 325432 h 6367455"/>
                <a:gd name="connsiteX3403" fmla="*/ 4741270 w 6891715"/>
                <a:gd name="connsiteY3403" fmla="*/ 344161 h 6367455"/>
                <a:gd name="connsiteX3404" fmla="*/ 4764769 w 6891715"/>
                <a:gd name="connsiteY3404" fmla="*/ 374318 h 6367455"/>
                <a:gd name="connsiteX3405" fmla="*/ 4780646 w 6891715"/>
                <a:gd name="connsiteY3405" fmla="*/ 374318 h 6367455"/>
                <a:gd name="connsiteX3406" fmla="*/ 4789220 w 6891715"/>
                <a:gd name="connsiteY3406" fmla="*/ 387968 h 6367455"/>
                <a:gd name="connsiteX3407" fmla="*/ 4804145 w 6891715"/>
                <a:gd name="connsiteY3407" fmla="*/ 387650 h 6367455"/>
                <a:gd name="connsiteX3408" fmla="*/ 4778106 w 6891715"/>
                <a:gd name="connsiteY3408" fmla="*/ 430187 h 6367455"/>
                <a:gd name="connsiteX3409" fmla="*/ 4739999 w 6891715"/>
                <a:gd name="connsiteY3409" fmla="*/ 424156 h 6367455"/>
                <a:gd name="connsiteX3410" fmla="*/ 4711102 w 6891715"/>
                <a:gd name="connsiteY3410" fmla="*/ 399078 h 6367455"/>
                <a:gd name="connsiteX3411" fmla="*/ 4693319 w 6891715"/>
                <a:gd name="connsiteY3411" fmla="*/ 422251 h 6367455"/>
                <a:gd name="connsiteX3412" fmla="*/ 4699670 w 6891715"/>
                <a:gd name="connsiteY3412" fmla="*/ 444472 h 6367455"/>
                <a:gd name="connsiteX3413" fmla="*/ 4717771 w 6891715"/>
                <a:gd name="connsiteY3413" fmla="*/ 429870 h 6367455"/>
                <a:gd name="connsiteX3414" fmla="*/ 4725392 w 6891715"/>
                <a:gd name="connsiteY3414" fmla="*/ 440028 h 6367455"/>
                <a:gd name="connsiteX3415" fmla="*/ 4739047 w 6891715"/>
                <a:gd name="connsiteY3415" fmla="*/ 444155 h 6367455"/>
                <a:gd name="connsiteX3416" fmla="*/ 4718088 w 6891715"/>
                <a:gd name="connsiteY3416" fmla="*/ 463201 h 6367455"/>
                <a:gd name="connsiteX3417" fmla="*/ 4727615 w 6891715"/>
                <a:gd name="connsiteY3417" fmla="*/ 474629 h 6367455"/>
                <a:gd name="connsiteX3418" fmla="*/ 4751749 w 6891715"/>
                <a:gd name="connsiteY3418" fmla="*/ 458757 h 6367455"/>
                <a:gd name="connsiteX3419" fmla="*/ 4799700 w 6891715"/>
                <a:gd name="connsiteY3419" fmla="*/ 462566 h 6367455"/>
                <a:gd name="connsiteX3420" fmla="*/ 4782869 w 6891715"/>
                <a:gd name="connsiteY3420" fmla="*/ 493358 h 6367455"/>
                <a:gd name="connsiteX3421" fmla="*/ 4787315 w 6891715"/>
                <a:gd name="connsiteY3421" fmla="*/ 502564 h 6367455"/>
                <a:gd name="connsiteX3422" fmla="*/ 4815577 w 6891715"/>
                <a:gd name="connsiteY3422" fmla="*/ 474946 h 6367455"/>
                <a:gd name="connsiteX3423" fmla="*/ 4817800 w 6891715"/>
                <a:gd name="connsiteY3423" fmla="*/ 502564 h 6367455"/>
                <a:gd name="connsiteX3424" fmla="*/ 4839076 w 6891715"/>
                <a:gd name="connsiteY3424" fmla="*/ 525420 h 6367455"/>
                <a:gd name="connsiteX3425" fmla="*/ 4829867 w 6891715"/>
                <a:gd name="connsiteY3425" fmla="*/ 551767 h 6367455"/>
                <a:gd name="connsiteX3426" fmla="*/ 4808591 w 6891715"/>
                <a:gd name="connsiteY3426" fmla="*/ 559386 h 6367455"/>
                <a:gd name="connsiteX3427" fmla="*/ 4796207 w 6891715"/>
                <a:gd name="connsiteY3427" fmla="*/ 572401 h 6367455"/>
                <a:gd name="connsiteX3428" fmla="*/ 4795571 w 6891715"/>
                <a:gd name="connsiteY3428" fmla="*/ 616525 h 6367455"/>
                <a:gd name="connsiteX3429" fmla="*/ 4770485 w 6891715"/>
                <a:gd name="connsiteY3429" fmla="*/ 639698 h 6367455"/>
                <a:gd name="connsiteX3430" fmla="*/ 4779059 w 6891715"/>
                <a:gd name="connsiteY3430" fmla="*/ 656523 h 6367455"/>
                <a:gd name="connsiteX3431" fmla="*/ 4802240 w 6891715"/>
                <a:gd name="connsiteY3431" fmla="*/ 643825 h 6367455"/>
                <a:gd name="connsiteX3432" fmla="*/ 4812402 w 6891715"/>
                <a:gd name="connsiteY3432" fmla="*/ 577162 h 6367455"/>
                <a:gd name="connsiteX3433" fmla="*/ 4848920 w 6891715"/>
                <a:gd name="connsiteY3433" fmla="*/ 563512 h 6367455"/>
                <a:gd name="connsiteX3434" fmla="*/ 4858130 w 6891715"/>
                <a:gd name="connsiteY3434" fmla="*/ 516849 h 6367455"/>
                <a:gd name="connsiteX3435" fmla="*/ 4876230 w 6891715"/>
                <a:gd name="connsiteY3435" fmla="*/ 514627 h 6367455"/>
                <a:gd name="connsiteX3436" fmla="*/ 4887662 w 6891715"/>
                <a:gd name="connsiteY3436" fmla="*/ 506056 h 6367455"/>
                <a:gd name="connsiteX3437" fmla="*/ 4939741 w 6891715"/>
                <a:gd name="connsiteY3437" fmla="*/ 519071 h 6367455"/>
                <a:gd name="connsiteX3438" fmla="*/ 4983246 w 6891715"/>
                <a:gd name="connsiteY3438" fmla="*/ 527324 h 6367455"/>
                <a:gd name="connsiteX3439" fmla="*/ 4993090 w 6891715"/>
                <a:gd name="connsiteY3439" fmla="*/ 547005 h 6367455"/>
                <a:gd name="connsiteX3440" fmla="*/ 5003252 w 6891715"/>
                <a:gd name="connsiteY3440" fmla="*/ 537482 h 6367455"/>
                <a:gd name="connsiteX3441" fmla="*/ 5007697 w 6891715"/>
                <a:gd name="connsiteY3441" fmla="*/ 519706 h 6367455"/>
                <a:gd name="connsiteX3442" fmla="*/ 5044851 w 6891715"/>
                <a:gd name="connsiteY3442" fmla="*/ 530816 h 6367455"/>
                <a:gd name="connsiteX3443" fmla="*/ 5063904 w 6891715"/>
                <a:gd name="connsiteY3443" fmla="*/ 545418 h 6367455"/>
                <a:gd name="connsiteX3444" fmla="*/ 5070256 w 6891715"/>
                <a:gd name="connsiteY3444" fmla="*/ 536847 h 6367455"/>
                <a:gd name="connsiteX3445" fmla="*/ 5077559 w 6891715"/>
                <a:gd name="connsiteY3445" fmla="*/ 557164 h 6367455"/>
                <a:gd name="connsiteX3446" fmla="*/ 5105186 w 6891715"/>
                <a:gd name="connsiteY3446" fmla="*/ 555576 h 6367455"/>
                <a:gd name="connsiteX3447" fmla="*/ 5125510 w 6891715"/>
                <a:gd name="connsiteY3447" fmla="*/ 567957 h 6367455"/>
                <a:gd name="connsiteX3448" fmla="*/ 5144563 w 6891715"/>
                <a:gd name="connsiteY3448" fmla="*/ 587955 h 6367455"/>
                <a:gd name="connsiteX3449" fmla="*/ 5164569 w 6891715"/>
                <a:gd name="connsiteY3449" fmla="*/ 596209 h 6367455"/>
                <a:gd name="connsiteX3450" fmla="*/ 5181082 w 6891715"/>
                <a:gd name="connsiteY3450" fmla="*/ 617160 h 6367455"/>
                <a:gd name="connsiteX3451" fmla="*/ 5206486 w 6891715"/>
                <a:gd name="connsiteY3451" fmla="*/ 626366 h 6367455"/>
                <a:gd name="connsiteX3452" fmla="*/ 5212837 w 6891715"/>
                <a:gd name="connsiteY3452" fmla="*/ 641285 h 6367455"/>
                <a:gd name="connsiteX3453" fmla="*/ 5241417 w 6891715"/>
                <a:gd name="connsiteY3453" fmla="*/ 661602 h 6367455"/>
                <a:gd name="connsiteX3454" fmla="*/ 5311279 w 6891715"/>
                <a:gd name="connsiteY3454" fmla="*/ 734930 h 6367455"/>
                <a:gd name="connsiteX3455" fmla="*/ 5318583 w 6891715"/>
                <a:gd name="connsiteY3455" fmla="*/ 756199 h 6367455"/>
                <a:gd name="connsiteX3456" fmla="*/ 5332555 w 6891715"/>
                <a:gd name="connsiteY3456" fmla="*/ 761278 h 6367455"/>
                <a:gd name="connsiteX3457" fmla="*/ 5346210 w 6891715"/>
                <a:gd name="connsiteY3457" fmla="*/ 775880 h 6367455"/>
                <a:gd name="connsiteX3458" fmla="*/ 5352561 w 6891715"/>
                <a:gd name="connsiteY3458" fmla="*/ 771436 h 6367455"/>
                <a:gd name="connsiteX3459" fmla="*/ 5337636 w 6891715"/>
                <a:gd name="connsiteY3459" fmla="*/ 755881 h 6367455"/>
                <a:gd name="connsiteX3460" fmla="*/ 5337636 w 6891715"/>
                <a:gd name="connsiteY3460" fmla="*/ 740009 h 6367455"/>
                <a:gd name="connsiteX3461" fmla="*/ 5366533 w 6891715"/>
                <a:gd name="connsiteY3461" fmla="*/ 765087 h 6367455"/>
                <a:gd name="connsiteX3462" fmla="*/ 5366533 w 6891715"/>
                <a:gd name="connsiteY3462" fmla="*/ 776832 h 6367455"/>
                <a:gd name="connsiteX3463" fmla="*/ 5379553 w 6891715"/>
                <a:gd name="connsiteY3463" fmla="*/ 795561 h 6367455"/>
                <a:gd name="connsiteX3464" fmla="*/ 5431632 w 6891715"/>
                <a:gd name="connsiteY3464" fmla="*/ 816195 h 6367455"/>
                <a:gd name="connsiteX3465" fmla="*/ 5448462 w 6891715"/>
                <a:gd name="connsiteY3465" fmla="*/ 830797 h 6367455"/>
                <a:gd name="connsiteX3466" fmla="*/ 5444969 w 6891715"/>
                <a:gd name="connsiteY3466" fmla="*/ 806354 h 6367455"/>
                <a:gd name="connsiteX3467" fmla="*/ 5491014 w 6891715"/>
                <a:gd name="connsiteY3467" fmla="*/ 852383 h 6367455"/>
                <a:gd name="connsiteX3468" fmla="*/ 5494190 w 6891715"/>
                <a:gd name="connsiteY3468" fmla="*/ 864129 h 6367455"/>
                <a:gd name="connsiteX3469" fmla="*/ 5506257 w 6891715"/>
                <a:gd name="connsiteY3469" fmla="*/ 873334 h 6367455"/>
                <a:gd name="connsiteX3470" fmla="*/ 5503081 w 6891715"/>
                <a:gd name="connsiteY3470" fmla="*/ 891429 h 6367455"/>
                <a:gd name="connsiteX3471" fmla="*/ 5514513 w 6891715"/>
                <a:gd name="connsiteY3471" fmla="*/ 906031 h 6367455"/>
                <a:gd name="connsiteX3472" fmla="*/ 5526263 w 6891715"/>
                <a:gd name="connsiteY3472" fmla="*/ 892381 h 6367455"/>
                <a:gd name="connsiteX3473" fmla="*/ 5547539 w 6891715"/>
                <a:gd name="connsiteY3473" fmla="*/ 910158 h 6367455"/>
                <a:gd name="connsiteX3474" fmla="*/ 5572943 w 6891715"/>
                <a:gd name="connsiteY3474" fmla="*/ 919363 h 6367455"/>
                <a:gd name="connsiteX3475" fmla="*/ 5563734 w 6891715"/>
                <a:gd name="connsiteY3475" fmla="*/ 963488 h 6367455"/>
                <a:gd name="connsiteX3476" fmla="*/ 5578977 w 6891715"/>
                <a:gd name="connsiteY3476" fmla="*/ 981264 h 6367455"/>
                <a:gd name="connsiteX3477" fmla="*/ 5575166 w 6891715"/>
                <a:gd name="connsiteY3477" fmla="*/ 1032056 h 6367455"/>
                <a:gd name="connsiteX3478" fmla="*/ 5580565 w 6891715"/>
                <a:gd name="connsiteY3478" fmla="*/ 1047610 h 6367455"/>
                <a:gd name="connsiteX3479" fmla="*/ 5598348 w 6891715"/>
                <a:gd name="connsiteY3479" fmla="*/ 1037135 h 6367455"/>
                <a:gd name="connsiteX3480" fmla="*/ 5602158 w 6891715"/>
                <a:gd name="connsiteY3480" fmla="*/ 1068561 h 6367455"/>
                <a:gd name="connsiteX3481" fmla="*/ 5560241 w 6891715"/>
                <a:gd name="connsiteY3481" fmla="*/ 1152366 h 6367455"/>
                <a:gd name="connsiteX3482" fmla="*/ 5498636 w 6891715"/>
                <a:gd name="connsiteY3482" fmla="*/ 1245376 h 6367455"/>
                <a:gd name="connsiteX3483" fmla="*/ 5427186 w 6891715"/>
                <a:gd name="connsiteY3483" fmla="*/ 1279660 h 6367455"/>
                <a:gd name="connsiteX3484" fmla="*/ 5357642 w 6891715"/>
                <a:gd name="connsiteY3484" fmla="*/ 1305690 h 6367455"/>
                <a:gd name="connsiteX3485" fmla="*/ 5268727 w 6891715"/>
                <a:gd name="connsiteY3485" fmla="*/ 1295849 h 6367455"/>
                <a:gd name="connsiteX3486" fmla="*/ 5197277 w 6891715"/>
                <a:gd name="connsiteY3486" fmla="*/ 1259661 h 6367455"/>
                <a:gd name="connsiteX3487" fmla="*/ 5135037 w 6891715"/>
                <a:gd name="connsiteY3487" fmla="*/ 1254900 h 6367455"/>
                <a:gd name="connsiteX3488" fmla="*/ 5093119 w 6891715"/>
                <a:gd name="connsiteY3488" fmla="*/ 1236488 h 6367455"/>
                <a:gd name="connsiteX3489" fmla="*/ 5080735 w 6891715"/>
                <a:gd name="connsiteY3489" fmla="*/ 1242837 h 6367455"/>
                <a:gd name="connsiteX3490" fmla="*/ 5045804 w 6891715"/>
                <a:gd name="connsiteY3490" fmla="*/ 1221886 h 6367455"/>
                <a:gd name="connsiteX3491" fmla="*/ 5036277 w 6891715"/>
                <a:gd name="connsiteY3491" fmla="*/ 1231409 h 6367455"/>
                <a:gd name="connsiteX3492" fmla="*/ 5026433 w 6891715"/>
                <a:gd name="connsiteY3492" fmla="*/ 1206331 h 6367455"/>
                <a:gd name="connsiteX3493" fmla="*/ 5001346 w 6891715"/>
                <a:gd name="connsiteY3493" fmla="*/ 1207918 h 6367455"/>
                <a:gd name="connsiteX3494" fmla="*/ 4972131 w 6891715"/>
                <a:gd name="connsiteY3494" fmla="*/ 1180618 h 6367455"/>
                <a:gd name="connsiteX3495" fmla="*/ 4954666 w 6891715"/>
                <a:gd name="connsiteY3495" fmla="*/ 1206966 h 6367455"/>
                <a:gd name="connsiteX3496" fmla="*/ 4930214 w 6891715"/>
                <a:gd name="connsiteY3496" fmla="*/ 1185063 h 6367455"/>
                <a:gd name="connsiteX3497" fmla="*/ 4939423 w 6891715"/>
                <a:gd name="connsiteY3497" fmla="*/ 1161889 h 6367455"/>
                <a:gd name="connsiteX3498" fmla="*/ 4920053 w 6891715"/>
                <a:gd name="connsiteY3498" fmla="*/ 1156810 h 6367455"/>
                <a:gd name="connsiteX3499" fmla="*/ 4915924 w 6891715"/>
                <a:gd name="connsiteY3499" fmla="*/ 1144113 h 6367455"/>
                <a:gd name="connsiteX3500" fmla="*/ 4900047 w 6891715"/>
                <a:gd name="connsiteY3500" fmla="*/ 1147604 h 6367455"/>
                <a:gd name="connsiteX3501" fmla="*/ 4886074 w 6891715"/>
                <a:gd name="connsiteY3501" fmla="*/ 1166651 h 6367455"/>
                <a:gd name="connsiteX3502" fmla="*/ 4856542 w 6891715"/>
                <a:gd name="connsiteY3502" fmla="*/ 1143795 h 6367455"/>
                <a:gd name="connsiteX3503" fmla="*/ 4852414 w 6891715"/>
                <a:gd name="connsiteY3503" fmla="*/ 1151096 h 6367455"/>
                <a:gd name="connsiteX3504" fmla="*/ 4820341 w 6891715"/>
                <a:gd name="connsiteY3504" fmla="*/ 1139986 h 6367455"/>
                <a:gd name="connsiteX3505" fmla="*/ 4815260 w 6891715"/>
                <a:gd name="connsiteY3505" fmla="*/ 1127288 h 6367455"/>
                <a:gd name="connsiteX3506" fmla="*/ 4794936 w 6891715"/>
                <a:gd name="connsiteY3506" fmla="*/ 1123161 h 6367455"/>
                <a:gd name="connsiteX3507" fmla="*/ 4782869 w 6891715"/>
                <a:gd name="connsiteY3507" fmla="*/ 1074910 h 6367455"/>
                <a:gd name="connsiteX3508" fmla="*/ 4758418 w 6891715"/>
                <a:gd name="connsiteY3508" fmla="*/ 1057134 h 6367455"/>
                <a:gd name="connsiteX3509" fmla="*/ 4710785 w 6891715"/>
                <a:gd name="connsiteY3509" fmla="*/ 1055229 h 6367455"/>
                <a:gd name="connsiteX3510" fmla="*/ 4706339 w 6891715"/>
                <a:gd name="connsiteY3510" fmla="*/ 1060626 h 6367455"/>
                <a:gd name="connsiteX3511" fmla="*/ 4718088 w 6891715"/>
                <a:gd name="connsiteY3511" fmla="*/ 1066022 h 6367455"/>
                <a:gd name="connsiteX3512" fmla="*/ 4736506 w 6891715"/>
                <a:gd name="connsiteY3512" fmla="*/ 1087926 h 6367455"/>
                <a:gd name="connsiteX3513" fmla="*/ 4752067 w 6891715"/>
                <a:gd name="connsiteY3513" fmla="*/ 1083799 h 6367455"/>
                <a:gd name="connsiteX3514" fmla="*/ 4746033 w 6891715"/>
                <a:gd name="connsiteY3514" fmla="*/ 1108877 h 6367455"/>
                <a:gd name="connsiteX3515" fmla="*/ 4759053 w 6891715"/>
                <a:gd name="connsiteY3515" fmla="*/ 1138081 h 6367455"/>
                <a:gd name="connsiteX3516" fmla="*/ 4770802 w 6891715"/>
                <a:gd name="connsiteY3516" fmla="*/ 1142526 h 6367455"/>
                <a:gd name="connsiteX3517" fmla="*/ 4787950 w 6891715"/>
                <a:gd name="connsiteY3517" fmla="*/ 1166334 h 6367455"/>
                <a:gd name="connsiteX3518" fmla="*/ 4812402 w 6891715"/>
                <a:gd name="connsiteY3518" fmla="*/ 1176809 h 6367455"/>
                <a:gd name="connsiteX3519" fmla="*/ 4798747 w 6891715"/>
                <a:gd name="connsiteY3519" fmla="*/ 1188237 h 6367455"/>
                <a:gd name="connsiteX3520" fmla="*/ 4800017 w 6891715"/>
                <a:gd name="connsiteY3520" fmla="*/ 1204427 h 6367455"/>
                <a:gd name="connsiteX3521" fmla="*/ 4820976 w 6891715"/>
                <a:gd name="connsiteY3521" fmla="*/ 1203157 h 6367455"/>
                <a:gd name="connsiteX3522" fmla="*/ 4861305 w 6891715"/>
                <a:gd name="connsiteY3522" fmla="*/ 1231092 h 6367455"/>
                <a:gd name="connsiteX3523" fmla="*/ 4857494 w 6891715"/>
                <a:gd name="connsiteY3523" fmla="*/ 1245059 h 6367455"/>
                <a:gd name="connsiteX3524" fmla="*/ 4829867 w 6891715"/>
                <a:gd name="connsiteY3524" fmla="*/ 1250138 h 6367455"/>
                <a:gd name="connsiteX3525" fmla="*/ 4842569 w 6891715"/>
                <a:gd name="connsiteY3525" fmla="*/ 1262836 h 6367455"/>
                <a:gd name="connsiteX3526" fmla="*/ 4866068 w 6891715"/>
                <a:gd name="connsiteY3526" fmla="*/ 1259344 h 6367455"/>
                <a:gd name="connsiteX3527" fmla="*/ 4900047 w 6891715"/>
                <a:gd name="connsiteY3527" fmla="*/ 1267597 h 6367455"/>
                <a:gd name="connsiteX3528" fmla="*/ 4911796 w 6891715"/>
                <a:gd name="connsiteY3528" fmla="*/ 1281247 h 6367455"/>
                <a:gd name="connsiteX3529" fmla="*/ 4907668 w 6891715"/>
                <a:gd name="connsiteY3529" fmla="*/ 1299976 h 6367455"/>
                <a:gd name="connsiteX3530" fmla="*/ 4925769 w 6891715"/>
                <a:gd name="connsiteY3530" fmla="*/ 1296802 h 6367455"/>
                <a:gd name="connsiteX3531" fmla="*/ 4955619 w 6891715"/>
                <a:gd name="connsiteY3531" fmla="*/ 1312356 h 6367455"/>
                <a:gd name="connsiteX3532" fmla="*/ 4965145 w 6891715"/>
                <a:gd name="connsiteY3532" fmla="*/ 1341878 h 6367455"/>
                <a:gd name="connsiteX3533" fmla="*/ 4974989 w 6891715"/>
                <a:gd name="connsiteY3533" fmla="*/ 1352354 h 6367455"/>
                <a:gd name="connsiteX3534" fmla="*/ 4953078 w 6891715"/>
                <a:gd name="connsiteY3534" fmla="*/ 1385050 h 6367455"/>
                <a:gd name="connsiteX3535" fmla="*/ 4964828 w 6891715"/>
                <a:gd name="connsiteY3535" fmla="*/ 1413620 h 6367455"/>
                <a:gd name="connsiteX3536" fmla="*/ 4955301 w 6891715"/>
                <a:gd name="connsiteY3536" fmla="*/ 1422191 h 6367455"/>
                <a:gd name="connsiteX3537" fmla="*/ 4953396 w 6891715"/>
                <a:gd name="connsiteY3537" fmla="*/ 1459966 h 6367455"/>
                <a:gd name="connsiteX3538" fmla="*/ 4928309 w 6891715"/>
                <a:gd name="connsiteY3538" fmla="*/ 1458061 h 6367455"/>
                <a:gd name="connsiteX3539" fmla="*/ 4919735 w 6891715"/>
                <a:gd name="connsiteY3539" fmla="*/ 1476155 h 6367455"/>
                <a:gd name="connsiteX3540" fmla="*/ 4937836 w 6891715"/>
                <a:gd name="connsiteY3540" fmla="*/ 1485361 h 6367455"/>
                <a:gd name="connsiteX3541" fmla="*/ 4938153 w 6891715"/>
                <a:gd name="connsiteY3541" fmla="*/ 1501233 h 6367455"/>
                <a:gd name="connsiteX3542" fmla="*/ 4949903 w 6891715"/>
                <a:gd name="connsiteY3542" fmla="*/ 1508534 h 6367455"/>
                <a:gd name="connsiteX3543" fmla="*/ 4966415 w 6891715"/>
                <a:gd name="connsiteY3543" fmla="*/ 1581863 h 6367455"/>
                <a:gd name="connsiteX3544" fmla="*/ 4984198 w 6891715"/>
                <a:gd name="connsiteY3544" fmla="*/ 1575514 h 6367455"/>
                <a:gd name="connsiteX3545" fmla="*/ 4987692 w 6891715"/>
                <a:gd name="connsiteY3545" fmla="*/ 1601862 h 6367455"/>
                <a:gd name="connsiteX3546" fmla="*/ 4976260 w 6891715"/>
                <a:gd name="connsiteY3546" fmla="*/ 1619956 h 6367455"/>
                <a:gd name="connsiteX3547" fmla="*/ 4996583 w 6891715"/>
                <a:gd name="connsiteY3547" fmla="*/ 1643764 h 6367455"/>
                <a:gd name="connsiteX3548" fmla="*/ 4983881 w 6891715"/>
                <a:gd name="connsiteY3548" fmla="*/ 1654557 h 6367455"/>
                <a:gd name="connsiteX3549" fmla="*/ 4949267 w 6891715"/>
                <a:gd name="connsiteY3549" fmla="*/ 1672968 h 6367455"/>
                <a:gd name="connsiteX3550" fmla="*/ 4924498 w 6891715"/>
                <a:gd name="connsiteY3550" fmla="*/ 1736139 h 6367455"/>
                <a:gd name="connsiteX3551" fmla="*/ 4927991 w 6891715"/>
                <a:gd name="connsiteY3551" fmla="*/ 1790104 h 6367455"/>
                <a:gd name="connsiteX3552" fmla="*/ 4928309 w 6891715"/>
                <a:gd name="connsiteY3552" fmla="*/ 1829785 h 6367455"/>
                <a:gd name="connsiteX3553" fmla="*/ 4920053 w 6891715"/>
                <a:gd name="connsiteY3553" fmla="*/ 1845973 h 6367455"/>
                <a:gd name="connsiteX3554" fmla="*/ 4939423 w 6891715"/>
                <a:gd name="connsiteY3554" fmla="*/ 1862481 h 6367455"/>
                <a:gd name="connsiteX3555" fmla="*/ 4939106 w 6891715"/>
                <a:gd name="connsiteY3555" fmla="*/ 1842800 h 6367455"/>
                <a:gd name="connsiteX3556" fmla="*/ 4946410 w 6891715"/>
                <a:gd name="connsiteY3556" fmla="*/ 1838354 h 6367455"/>
                <a:gd name="connsiteX3557" fmla="*/ 4965145 w 6891715"/>
                <a:gd name="connsiteY3557" fmla="*/ 1902478 h 6367455"/>
                <a:gd name="connsiteX3558" fmla="*/ 4980070 w 6891715"/>
                <a:gd name="connsiteY3558" fmla="*/ 1903113 h 6367455"/>
                <a:gd name="connsiteX3559" fmla="*/ 4985786 w 6891715"/>
                <a:gd name="connsiteY3559" fmla="*/ 1955808 h 6367455"/>
                <a:gd name="connsiteX3560" fmla="*/ 4994043 w 6891715"/>
                <a:gd name="connsiteY3560" fmla="*/ 1967553 h 6367455"/>
                <a:gd name="connsiteX3561" fmla="*/ 4985151 w 6891715"/>
                <a:gd name="connsiteY3561" fmla="*/ 1984060 h 6367455"/>
                <a:gd name="connsiteX3562" fmla="*/ 4988009 w 6891715"/>
                <a:gd name="connsiteY3562" fmla="*/ 1998028 h 6367455"/>
                <a:gd name="connsiteX3563" fmla="*/ 4976895 w 6891715"/>
                <a:gd name="connsiteY3563" fmla="*/ 1987870 h 6367455"/>
                <a:gd name="connsiteX3564" fmla="*/ 4965780 w 6891715"/>
                <a:gd name="connsiteY3564" fmla="*/ 1999297 h 6367455"/>
                <a:gd name="connsiteX3565" fmla="*/ 4957206 w 6891715"/>
                <a:gd name="connsiteY3565" fmla="*/ 1998028 h 6367455"/>
                <a:gd name="connsiteX3566" fmla="*/ 4946727 w 6891715"/>
                <a:gd name="connsiteY3566" fmla="*/ 1994853 h 6367455"/>
                <a:gd name="connsiteX3567" fmla="*/ 4939423 w 6891715"/>
                <a:gd name="connsiteY3567" fmla="*/ 2005011 h 6367455"/>
                <a:gd name="connsiteX3568" fmla="*/ 4955936 w 6891715"/>
                <a:gd name="connsiteY3568" fmla="*/ 2009455 h 6367455"/>
                <a:gd name="connsiteX3569" fmla="*/ 4958477 w 6891715"/>
                <a:gd name="connsiteY3569" fmla="*/ 2033898 h 6367455"/>
                <a:gd name="connsiteX3570" fmla="*/ 4972131 w 6891715"/>
                <a:gd name="connsiteY3570" fmla="*/ 2042785 h 6367455"/>
                <a:gd name="connsiteX3571" fmla="*/ 4983881 w 6891715"/>
                <a:gd name="connsiteY3571" fmla="*/ 2034851 h 6367455"/>
                <a:gd name="connsiteX3572" fmla="*/ 4997218 w 6891715"/>
                <a:gd name="connsiteY3572" fmla="*/ 2049452 h 6367455"/>
                <a:gd name="connsiteX3573" fmla="*/ 5015319 w 6891715"/>
                <a:gd name="connsiteY3573" fmla="*/ 2044054 h 6367455"/>
                <a:gd name="connsiteX3574" fmla="*/ 5030244 w 6891715"/>
                <a:gd name="connsiteY3574" fmla="*/ 2048499 h 6367455"/>
                <a:gd name="connsiteX3575" fmla="*/ 5025798 w 6891715"/>
                <a:gd name="connsiteY3575" fmla="*/ 2064052 h 6367455"/>
                <a:gd name="connsiteX3576" fmla="*/ 5043581 w 6891715"/>
                <a:gd name="connsiteY3576" fmla="*/ 2102463 h 6367455"/>
                <a:gd name="connsiteX3577" fmla="*/ 5045169 w 6891715"/>
                <a:gd name="connsiteY3577" fmla="*/ 2118018 h 6367455"/>
                <a:gd name="connsiteX3578" fmla="*/ 5040405 w 6891715"/>
                <a:gd name="connsiteY3578" fmla="*/ 2132937 h 6367455"/>
                <a:gd name="connsiteX3579" fmla="*/ 5028974 w 6891715"/>
                <a:gd name="connsiteY3579" fmla="*/ 2133890 h 6367455"/>
                <a:gd name="connsiteX3580" fmla="*/ 5026751 w 6891715"/>
                <a:gd name="connsiteY3580" fmla="*/ 2141191 h 6367455"/>
                <a:gd name="connsiteX3581" fmla="*/ 5018177 w 6891715"/>
                <a:gd name="connsiteY3581" fmla="*/ 2138652 h 6367455"/>
                <a:gd name="connsiteX3582" fmla="*/ 5012143 w 6891715"/>
                <a:gd name="connsiteY3582" fmla="*/ 2125955 h 6367455"/>
                <a:gd name="connsiteX3583" fmla="*/ 5004204 w 6891715"/>
                <a:gd name="connsiteY3583" fmla="*/ 2117065 h 6367455"/>
                <a:gd name="connsiteX3584" fmla="*/ 4996583 w 6891715"/>
                <a:gd name="connsiteY3584" fmla="*/ 2118018 h 6367455"/>
                <a:gd name="connsiteX3585" fmla="*/ 4998488 w 6891715"/>
                <a:gd name="connsiteY3585" fmla="*/ 2132937 h 6367455"/>
                <a:gd name="connsiteX3586" fmla="*/ 5006427 w 6891715"/>
                <a:gd name="connsiteY3586" fmla="*/ 2136113 h 6367455"/>
                <a:gd name="connsiteX3587" fmla="*/ 5004204 w 6891715"/>
                <a:gd name="connsiteY3587" fmla="*/ 2151032 h 6367455"/>
                <a:gd name="connsiteX3588" fmla="*/ 5001981 w 6891715"/>
                <a:gd name="connsiteY3588" fmla="*/ 2160238 h 6367455"/>
                <a:gd name="connsiteX3589" fmla="*/ 5005792 w 6891715"/>
                <a:gd name="connsiteY3589" fmla="*/ 2170080 h 6367455"/>
                <a:gd name="connsiteX3590" fmla="*/ 4995313 w 6891715"/>
                <a:gd name="connsiteY3590" fmla="*/ 2165635 h 6367455"/>
                <a:gd name="connsiteX3591" fmla="*/ 4988009 w 6891715"/>
                <a:gd name="connsiteY3591" fmla="*/ 2158969 h 6367455"/>
                <a:gd name="connsiteX3592" fmla="*/ 4981976 w 6891715"/>
                <a:gd name="connsiteY3592" fmla="*/ 2138652 h 6367455"/>
                <a:gd name="connsiteX3593" fmla="*/ 4976260 w 6891715"/>
                <a:gd name="connsiteY3593" fmla="*/ 2125002 h 6367455"/>
                <a:gd name="connsiteX3594" fmla="*/ 4967051 w 6891715"/>
                <a:gd name="connsiteY3594" fmla="*/ 2115479 h 6367455"/>
                <a:gd name="connsiteX3595" fmla="*/ 4967686 w 6891715"/>
                <a:gd name="connsiteY3595" fmla="*/ 2094209 h 6367455"/>
                <a:gd name="connsiteX3596" fmla="*/ 4958477 w 6891715"/>
                <a:gd name="connsiteY3596" fmla="*/ 2072941 h 6367455"/>
                <a:gd name="connsiteX3597" fmla="*/ 4947362 w 6891715"/>
                <a:gd name="connsiteY3597" fmla="*/ 2050720 h 6367455"/>
                <a:gd name="connsiteX3598" fmla="*/ 4944822 w 6891715"/>
                <a:gd name="connsiteY3598" fmla="*/ 2070402 h 6367455"/>
                <a:gd name="connsiteX3599" fmla="*/ 4943552 w 6891715"/>
                <a:gd name="connsiteY3599" fmla="*/ 2082147 h 6367455"/>
                <a:gd name="connsiteX3600" fmla="*/ 4965145 w 6891715"/>
                <a:gd name="connsiteY3600" fmla="*/ 2104685 h 6367455"/>
                <a:gd name="connsiteX3601" fmla="*/ 4967051 w 6891715"/>
                <a:gd name="connsiteY3601" fmla="*/ 2115479 h 6367455"/>
                <a:gd name="connsiteX3602" fmla="*/ 4967686 w 6891715"/>
                <a:gd name="connsiteY3602" fmla="*/ 2132303 h 6367455"/>
                <a:gd name="connsiteX3603" fmla="*/ 4957206 w 6891715"/>
                <a:gd name="connsiteY3603" fmla="*/ 2125637 h 6367455"/>
                <a:gd name="connsiteX3604" fmla="*/ 4952443 w 6891715"/>
                <a:gd name="connsiteY3604" fmla="*/ 2108495 h 6367455"/>
                <a:gd name="connsiteX3605" fmla="*/ 4940058 w 6891715"/>
                <a:gd name="connsiteY3605" fmla="*/ 2096748 h 6367455"/>
                <a:gd name="connsiteX3606" fmla="*/ 4937518 w 6891715"/>
                <a:gd name="connsiteY3606" fmla="*/ 2110399 h 6367455"/>
                <a:gd name="connsiteX3607" fmla="*/ 4956889 w 6891715"/>
                <a:gd name="connsiteY3607" fmla="*/ 2131033 h 6367455"/>
                <a:gd name="connsiteX3608" fmla="*/ 4965145 w 6891715"/>
                <a:gd name="connsiteY3608" fmla="*/ 2146905 h 6367455"/>
                <a:gd name="connsiteX3609" fmla="*/ 4949267 w 6891715"/>
                <a:gd name="connsiteY3609" fmla="*/ 2143413 h 6367455"/>
                <a:gd name="connsiteX3610" fmla="*/ 4949903 w 6891715"/>
                <a:gd name="connsiteY3610" fmla="*/ 2154842 h 6367455"/>
                <a:gd name="connsiteX3611" fmla="*/ 4963240 w 6891715"/>
                <a:gd name="connsiteY3611" fmla="*/ 2169127 h 6367455"/>
                <a:gd name="connsiteX3612" fmla="*/ 4973402 w 6891715"/>
                <a:gd name="connsiteY3612" fmla="*/ 2196745 h 6367455"/>
                <a:gd name="connsiteX3613" fmla="*/ 4967051 w 6891715"/>
                <a:gd name="connsiteY3613" fmla="*/ 2196428 h 6367455"/>
                <a:gd name="connsiteX3614" fmla="*/ 4953396 w 6891715"/>
                <a:gd name="connsiteY3614" fmla="*/ 2182460 h 6367455"/>
                <a:gd name="connsiteX3615" fmla="*/ 4945457 w 6891715"/>
                <a:gd name="connsiteY3615" fmla="*/ 2181190 h 6367455"/>
                <a:gd name="connsiteX3616" fmla="*/ 4938153 w 6891715"/>
                <a:gd name="connsiteY3616" fmla="*/ 2167222 h 6367455"/>
                <a:gd name="connsiteX3617" fmla="*/ 4928626 w 6891715"/>
                <a:gd name="connsiteY3617" fmla="*/ 2161826 h 6367455"/>
                <a:gd name="connsiteX3618" fmla="*/ 4927356 w 6891715"/>
                <a:gd name="connsiteY3618" fmla="*/ 2180872 h 6367455"/>
                <a:gd name="connsiteX3619" fmla="*/ 4943869 w 6891715"/>
                <a:gd name="connsiteY3619" fmla="*/ 2184364 h 6367455"/>
                <a:gd name="connsiteX3620" fmla="*/ 4950855 w 6891715"/>
                <a:gd name="connsiteY3620" fmla="*/ 2196110 h 6367455"/>
                <a:gd name="connsiteX3621" fmla="*/ 4953713 w 6891715"/>
                <a:gd name="connsiteY3621" fmla="*/ 2212935 h 6367455"/>
                <a:gd name="connsiteX3622" fmla="*/ 4942599 w 6891715"/>
                <a:gd name="connsiteY3622" fmla="*/ 2203094 h 6367455"/>
                <a:gd name="connsiteX3623" fmla="*/ 4937836 w 6891715"/>
                <a:gd name="connsiteY3623" fmla="*/ 2210394 h 6367455"/>
                <a:gd name="connsiteX3624" fmla="*/ 4943234 w 6891715"/>
                <a:gd name="connsiteY3624" fmla="*/ 2216745 h 6367455"/>
                <a:gd name="connsiteX3625" fmla="*/ 4929262 w 6891715"/>
                <a:gd name="connsiteY3625" fmla="*/ 2217696 h 6367455"/>
                <a:gd name="connsiteX3626" fmla="*/ 4928944 w 6891715"/>
                <a:gd name="connsiteY3626" fmla="*/ 2225950 h 6367455"/>
                <a:gd name="connsiteX3627" fmla="*/ 4964510 w 6891715"/>
                <a:gd name="connsiteY3627" fmla="*/ 2254202 h 6367455"/>
                <a:gd name="connsiteX3628" fmla="*/ 5023893 w 6891715"/>
                <a:gd name="connsiteY3628" fmla="*/ 2285313 h 6367455"/>
                <a:gd name="connsiteX3629" fmla="*/ 5039770 w 6891715"/>
                <a:gd name="connsiteY3629" fmla="*/ 2294200 h 6367455"/>
                <a:gd name="connsiteX3630" fmla="*/ 5049297 w 6891715"/>
                <a:gd name="connsiteY3630" fmla="*/ 2332612 h 6367455"/>
                <a:gd name="connsiteX3631" fmla="*/ 5048979 w 6891715"/>
                <a:gd name="connsiteY3631" fmla="*/ 2345945 h 6367455"/>
                <a:gd name="connsiteX3632" fmla="*/ 5039770 w 6891715"/>
                <a:gd name="connsiteY3632" fmla="*/ 2368801 h 6367455"/>
                <a:gd name="connsiteX3633" fmla="*/ 5044851 w 6891715"/>
                <a:gd name="connsiteY3633" fmla="*/ 2386896 h 6367455"/>
                <a:gd name="connsiteX3634" fmla="*/ 5065492 w 6891715"/>
                <a:gd name="connsiteY3634" fmla="*/ 2398325 h 6367455"/>
                <a:gd name="connsiteX3635" fmla="*/ 5096612 w 6891715"/>
                <a:gd name="connsiteY3635" fmla="*/ 2379912 h 6367455"/>
                <a:gd name="connsiteX3636" fmla="*/ 5105822 w 6891715"/>
                <a:gd name="connsiteY3636" fmla="*/ 2353882 h 6367455"/>
                <a:gd name="connsiteX3637" fmla="*/ 5123922 w 6891715"/>
                <a:gd name="connsiteY3637" fmla="*/ 2344994 h 6367455"/>
                <a:gd name="connsiteX3638" fmla="*/ 5134719 w 6891715"/>
                <a:gd name="connsiteY3638" fmla="*/ 2303725 h 6367455"/>
                <a:gd name="connsiteX3639" fmla="*/ 5125510 w 6891715"/>
                <a:gd name="connsiteY3639" fmla="*/ 2289122 h 6367455"/>
                <a:gd name="connsiteX3640" fmla="*/ 5135037 w 6891715"/>
                <a:gd name="connsiteY3640" fmla="*/ 2287218 h 6367455"/>
                <a:gd name="connsiteX3641" fmla="*/ 5136307 w 6891715"/>
                <a:gd name="connsiteY3641" fmla="*/ 2275472 h 6367455"/>
                <a:gd name="connsiteX3642" fmla="*/ 5108362 w 6891715"/>
                <a:gd name="connsiteY3642" fmla="*/ 2253568 h 6367455"/>
                <a:gd name="connsiteX3643" fmla="*/ 5102011 w 6891715"/>
                <a:gd name="connsiteY3643" fmla="*/ 2215792 h 6367455"/>
                <a:gd name="connsiteX3644" fmla="*/ 5089626 w 6891715"/>
                <a:gd name="connsiteY3644" fmla="*/ 2202777 h 6367455"/>
                <a:gd name="connsiteX3645" fmla="*/ 5053743 w 6891715"/>
                <a:gd name="connsiteY3645" fmla="*/ 2169127 h 6367455"/>
                <a:gd name="connsiteX3646" fmla="*/ 5050885 w 6891715"/>
                <a:gd name="connsiteY3646" fmla="*/ 2151985 h 6367455"/>
                <a:gd name="connsiteX3647" fmla="*/ 5054378 w 6891715"/>
                <a:gd name="connsiteY3647" fmla="*/ 2136430 h 6367455"/>
                <a:gd name="connsiteX3648" fmla="*/ 5063269 w 6891715"/>
                <a:gd name="connsiteY3648" fmla="*/ 2119922 h 6367455"/>
                <a:gd name="connsiteX3649" fmla="*/ 5062317 w 6891715"/>
                <a:gd name="connsiteY3649" fmla="*/ 2108177 h 6367455"/>
                <a:gd name="connsiteX3650" fmla="*/ 5053108 w 6891715"/>
                <a:gd name="connsiteY3650" fmla="*/ 2100558 h 6367455"/>
                <a:gd name="connsiteX3651" fmla="*/ 5054378 w 6891715"/>
                <a:gd name="connsiteY3651" fmla="*/ 2089131 h 6367455"/>
                <a:gd name="connsiteX3652" fmla="*/ 5061046 w 6891715"/>
                <a:gd name="connsiteY3652" fmla="*/ 2078655 h 6367455"/>
                <a:gd name="connsiteX3653" fmla="*/ 5058506 w 6891715"/>
                <a:gd name="connsiteY3653" fmla="*/ 2054530 h 6367455"/>
                <a:gd name="connsiteX3654" fmla="*/ 5041993 w 6891715"/>
                <a:gd name="connsiteY3654" fmla="*/ 2037070 h 6367455"/>
                <a:gd name="connsiteX3655" fmla="*/ 5029291 w 6891715"/>
                <a:gd name="connsiteY3655" fmla="*/ 2038023 h 6367455"/>
                <a:gd name="connsiteX3656" fmla="*/ 5023575 w 6891715"/>
                <a:gd name="connsiteY3656" fmla="*/ 2023105 h 6367455"/>
                <a:gd name="connsiteX3657" fmla="*/ 5007697 w 6891715"/>
                <a:gd name="connsiteY3657" fmla="*/ 2018344 h 6367455"/>
                <a:gd name="connsiteX3658" fmla="*/ 4999123 w 6891715"/>
                <a:gd name="connsiteY3658" fmla="*/ 2020248 h 6367455"/>
                <a:gd name="connsiteX3659" fmla="*/ 4983246 w 6891715"/>
                <a:gd name="connsiteY3659" fmla="*/ 2015487 h 6367455"/>
                <a:gd name="connsiteX3660" fmla="*/ 4982611 w 6891715"/>
                <a:gd name="connsiteY3660" fmla="*/ 2008186 h 6367455"/>
                <a:gd name="connsiteX3661" fmla="*/ 4988009 w 6891715"/>
                <a:gd name="connsiteY3661" fmla="*/ 1998028 h 6367455"/>
                <a:gd name="connsiteX3662" fmla="*/ 5000076 w 6891715"/>
                <a:gd name="connsiteY3662" fmla="*/ 1981203 h 6367455"/>
                <a:gd name="connsiteX3663" fmla="*/ 4994043 w 6891715"/>
                <a:gd name="connsiteY3663" fmla="*/ 1967553 h 6367455"/>
                <a:gd name="connsiteX3664" fmla="*/ 5002617 w 6891715"/>
                <a:gd name="connsiteY3664" fmla="*/ 1951682 h 6367455"/>
                <a:gd name="connsiteX3665" fmla="*/ 4999123 w 6891715"/>
                <a:gd name="connsiteY3665" fmla="*/ 1929461 h 6367455"/>
                <a:gd name="connsiteX3666" fmla="*/ 4995630 w 6891715"/>
                <a:gd name="connsiteY3666" fmla="*/ 1894542 h 6367455"/>
                <a:gd name="connsiteX3667" fmla="*/ 5009285 w 6891715"/>
                <a:gd name="connsiteY3667" fmla="*/ 1902161 h 6367455"/>
                <a:gd name="connsiteX3668" fmla="*/ 5047709 w 6891715"/>
                <a:gd name="connsiteY3668" fmla="*/ 1893273 h 6367455"/>
                <a:gd name="connsiteX3669" fmla="*/ 5039135 w 6891715"/>
                <a:gd name="connsiteY3669" fmla="*/ 1881527 h 6367455"/>
                <a:gd name="connsiteX3670" fmla="*/ 5005157 w 6891715"/>
                <a:gd name="connsiteY3670" fmla="*/ 1876766 h 6367455"/>
                <a:gd name="connsiteX3671" fmla="*/ 5002617 w 6891715"/>
                <a:gd name="connsiteY3671" fmla="*/ 1850418 h 6367455"/>
                <a:gd name="connsiteX3672" fmla="*/ 4992137 w 6891715"/>
                <a:gd name="connsiteY3672" fmla="*/ 1848195 h 6367455"/>
                <a:gd name="connsiteX3673" fmla="*/ 4983563 w 6891715"/>
                <a:gd name="connsiteY3673" fmla="*/ 1833911 h 6367455"/>
                <a:gd name="connsiteX3674" fmla="*/ 4946092 w 6891715"/>
                <a:gd name="connsiteY3674" fmla="*/ 1793913 h 6367455"/>
                <a:gd name="connsiteX3675" fmla="*/ 4935295 w 6891715"/>
                <a:gd name="connsiteY3675" fmla="*/ 1787882 h 6367455"/>
                <a:gd name="connsiteX3676" fmla="*/ 4931167 w 6891715"/>
                <a:gd name="connsiteY3676" fmla="*/ 1776771 h 6367455"/>
                <a:gd name="connsiteX3677" fmla="*/ 4927674 w 6891715"/>
                <a:gd name="connsiteY3677" fmla="*/ 1736774 h 6367455"/>
                <a:gd name="connsiteX3678" fmla="*/ 4952125 w 6891715"/>
                <a:gd name="connsiteY3678" fmla="*/ 1676460 h 6367455"/>
                <a:gd name="connsiteX3679" fmla="*/ 4991820 w 6891715"/>
                <a:gd name="connsiteY3679" fmla="*/ 1677730 h 6367455"/>
                <a:gd name="connsiteX3680" fmla="*/ 4996901 w 6891715"/>
                <a:gd name="connsiteY3680" fmla="*/ 1692332 h 6367455"/>
                <a:gd name="connsiteX3681" fmla="*/ 5009603 w 6891715"/>
                <a:gd name="connsiteY3681" fmla="*/ 1701855 h 6367455"/>
                <a:gd name="connsiteX3682" fmla="*/ 5029926 w 6891715"/>
                <a:gd name="connsiteY3682" fmla="*/ 1718680 h 6367455"/>
                <a:gd name="connsiteX3683" fmla="*/ 5046757 w 6891715"/>
                <a:gd name="connsiteY3683" fmla="*/ 1713283 h 6367455"/>
                <a:gd name="connsiteX3684" fmla="*/ 5056283 w 6891715"/>
                <a:gd name="connsiteY3684" fmla="*/ 1697411 h 6367455"/>
                <a:gd name="connsiteX3685" fmla="*/ 5071208 w 6891715"/>
                <a:gd name="connsiteY3685" fmla="*/ 1709791 h 6367455"/>
                <a:gd name="connsiteX3686" fmla="*/ 5083910 w 6891715"/>
                <a:gd name="connsiteY3686" fmla="*/ 1736774 h 6367455"/>
                <a:gd name="connsiteX3687" fmla="*/ 5105504 w 6891715"/>
                <a:gd name="connsiteY3687" fmla="*/ 1744075 h 6367455"/>
                <a:gd name="connsiteX3688" fmla="*/ 5111855 w 6891715"/>
                <a:gd name="connsiteY3688" fmla="*/ 1778041 h 6367455"/>
                <a:gd name="connsiteX3689" fmla="*/ 5136307 w 6891715"/>
                <a:gd name="connsiteY3689" fmla="*/ 1784072 h 6367455"/>
                <a:gd name="connsiteX3690" fmla="*/ 5148056 w 6891715"/>
                <a:gd name="connsiteY3690" fmla="*/ 1794230 h 6367455"/>
                <a:gd name="connsiteX3691" fmla="*/ 5180129 w 6891715"/>
                <a:gd name="connsiteY3691" fmla="*/ 1806611 h 6367455"/>
                <a:gd name="connsiteX3692" fmla="*/ 5208709 w 6891715"/>
                <a:gd name="connsiteY3692" fmla="*/ 1806293 h 6367455"/>
                <a:gd name="connsiteX3693" fmla="*/ 5222364 w 6891715"/>
                <a:gd name="connsiteY3693" fmla="*/ 1819944 h 6367455"/>
                <a:gd name="connsiteX3694" fmla="*/ 5236019 w 6891715"/>
                <a:gd name="connsiteY3694" fmla="*/ 1815817 h 6367455"/>
                <a:gd name="connsiteX3695" fmla="*/ 5246815 w 6891715"/>
                <a:gd name="connsiteY3695" fmla="*/ 1797723 h 6367455"/>
                <a:gd name="connsiteX3696" fmla="*/ 5282381 w 6891715"/>
                <a:gd name="connsiteY3696" fmla="*/ 1793278 h 6367455"/>
                <a:gd name="connsiteX3697" fmla="*/ 5296671 w 6891715"/>
                <a:gd name="connsiteY3697" fmla="*/ 1809785 h 6367455"/>
                <a:gd name="connsiteX3698" fmla="*/ 5313184 w 6891715"/>
                <a:gd name="connsiteY3698" fmla="*/ 1798040 h 6367455"/>
                <a:gd name="connsiteX3699" fmla="*/ 5292226 w 6891715"/>
                <a:gd name="connsiteY3699" fmla="*/ 1784707 h 6367455"/>
                <a:gd name="connsiteX3700" fmla="*/ 5274760 w 6891715"/>
                <a:gd name="connsiteY3700" fmla="*/ 1738361 h 6367455"/>
                <a:gd name="connsiteX3701" fmla="*/ 5283969 w 6891715"/>
                <a:gd name="connsiteY3701" fmla="*/ 1720267 h 6367455"/>
                <a:gd name="connsiteX3702" fmla="*/ 5266821 w 6891715"/>
                <a:gd name="connsiteY3702" fmla="*/ 1700585 h 6367455"/>
                <a:gd name="connsiteX3703" fmla="*/ 5264598 w 6891715"/>
                <a:gd name="connsiteY3703" fmla="*/ 1678682 h 6367455"/>
                <a:gd name="connsiteX3704" fmla="*/ 5249038 w 6891715"/>
                <a:gd name="connsiteY3704" fmla="*/ 1678682 h 6367455"/>
                <a:gd name="connsiteX3705" fmla="*/ 5216013 w 6891715"/>
                <a:gd name="connsiteY3705" fmla="*/ 1694871 h 6367455"/>
                <a:gd name="connsiteX3706" fmla="*/ 5195689 w 6891715"/>
                <a:gd name="connsiteY3706" fmla="*/ 1687253 h 6367455"/>
                <a:gd name="connsiteX3707" fmla="*/ 5162346 w 6891715"/>
                <a:gd name="connsiteY3707" fmla="*/ 1627892 h 6367455"/>
                <a:gd name="connsiteX3708" fmla="*/ 5139482 w 6891715"/>
                <a:gd name="connsiteY3708" fmla="*/ 1617734 h 6367455"/>
                <a:gd name="connsiteX3709" fmla="*/ 5136307 w 6891715"/>
                <a:gd name="connsiteY3709" fmla="*/ 1584085 h 6367455"/>
                <a:gd name="connsiteX3710" fmla="*/ 5167745 w 6891715"/>
                <a:gd name="connsiteY3710" fmla="*/ 1561229 h 6367455"/>
                <a:gd name="connsiteX3711" fmla="*/ 5170920 w 6891715"/>
                <a:gd name="connsiteY3711" fmla="*/ 1527581 h 6367455"/>
                <a:gd name="connsiteX3712" fmla="*/ 5189021 w 6891715"/>
                <a:gd name="connsiteY3712" fmla="*/ 1518057 h 6367455"/>
                <a:gd name="connsiteX3713" fmla="*/ 5249673 w 6891715"/>
                <a:gd name="connsiteY3713" fmla="*/ 1546944 h 6367455"/>
                <a:gd name="connsiteX3714" fmla="*/ 5252214 w 6891715"/>
                <a:gd name="connsiteY3714" fmla="*/ 1563769 h 6367455"/>
                <a:gd name="connsiteX3715" fmla="*/ 5266821 w 6891715"/>
                <a:gd name="connsiteY3715" fmla="*/ 1584402 h 6367455"/>
                <a:gd name="connsiteX3716" fmla="*/ 5281746 w 6891715"/>
                <a:gd name="connsiteY3716" fmla="*/ 1579323 h 6367455"/>
                <a:gd name="connsiteX3717" fmla="*/ 5310326 w 6891715"/>
                <a:gd name="connsiteY3717" fmla="*/ 1590434 h 6367455"/>
                <a:gd name="connsiteX3718" fmla="*/ 5314772 w 6891715"/>
                <a:gd name="connsiteY3718" fmla="*/ 1601227 h 6367455"/>
                <a:gd name="connsiteX3719" fmla="*/ 5280794 w 6891715"/>
                <a:gd name="connsiteY3719" fmla="*/ 1607893 h 6367455"/>
                <a:gd name="connsiteX3720" fmla="*/ 5286510 w 6891715"/>
                <a:gd name="connsiteY3720" fmla="*/ 1619003 h 6367455"/>
                <a:gd name="connsiteX3721" fmla="*/ 5284287 w 6891715"/>
                <a:gd name="connsiteY3721" fmla="*/ 1632971 h 6367455"/>
                <a:gd name="connsiteX3722" fmla="*/ 5296036 w 6891715"/>
                <a:gd name="connsiteY3722" fmla="*/ 1632971 h 6367455"/>
                <a:gd name="connsiteX3723" fmla="*/ 5308421 w 6891715"/>
                <a:gd name="connsiteY3723" fmla="*/ 1613924 h 6367455"/>
                <a:gd name="connsiteX3724" fmla="*/ 5325251 w 6891715"/>
                <a:gd name="connsiteY3724" fmla="*/ 1609163 h 6367455"/>
                <a:gd name="connsiteX3725" fmla="*/ 5326521 w 6891715"/>
                <a:gd name="connsiteY3725" fmla="*/ 1595830 h 6367455"/>
                <a:gd name="connsiteX3726" fmla="*/ 5336048 w 6891715"/>
                <a:gd name="connsiteY3726" fmla="*/ 1605988 h 6367455"/>
                <a:gd name="connsiteX3727" fmla="*/ 5363675 w 6891715"/>
                <a:gd name="connsiteY3727" fmla="*/ 1608845 h 6367455"/>
                <a:gd name="connsiteX3728" fmla="*/ 5398606 w 6891715"/>
                <a:gd name="connsiteY3728" fmla="*/ 1632971 h 6367455"/>
                <a:gd name="connsiteX3729" fmla="*/ 5415437 w 6891715"/>
                <a:gd name="connsiteY3729" fmla="*/ 1632971 h 6367455"/>
                <a:gd name="connsiteX3730" fmla="*/ 5434807 w 6891715"/>
                <a:gd name="connsiteY3730" fmla="*/ 1646303 h 6367455"/>
                <a:gd name="connsiteX3731" fmla="*/ 5449415 w 6891715"/>
                <a:gd name="connsiteY3731" fmla="*/ 1645351 h 6367455"/>
                <a:gd name="connsiteX3732" fmla="*/ 5457036 w 6891715"/>
                <a:gd name="connsiteY3732" fmla="*/ 1630431 h 6367455"/>
                <a:gd name="connsiteX3733" fmla="*/ 5479265 w 6891715"/>
                <a:gd name="connsiteY3733" fmla="*/ 1650112 h 6367455"/>
                <a:gd name="connsiteX3734" fmla="*/ 5532296 w 6891715"/>
                <a:gd name="connsiteY3734" fmla="*/ 1657096 h 6367455"/>
                <a:gd name="connsiteX3735" fmla="*/ 5561829 w 6891715"/>
                <a:gd name="connsiteY3735" fmla="*/ 1686618 h 6367455"/>
                <a:gd name="connsiteX3736" fmla="*/ 5580247 w 6891715"/>
                <a:gd name="connsiteY3736" fmla="*/ 1706299 h 6367455"/>
                <a:gd name="connsiteX3737" fmla="*/ 5605016 w 6891715"/>
                <a:gd name="connsiteY3737" fmla="*/ 1717410 h 6367455"/>
                <a:gd name="connsiteX3738" fmla="*/ 5625975 w 6891715"/>
                <a:gd name="connsiteY3738" fmla="*/ 1744710 h 6367455"/>
                <a:gd name="connsiteX3739" fmla="*/ 5623117 w 6891715"/>
                <a:gd name="connsiteY3739" fmla="*/ 1777089 h 6367455"/>
                <a:gd name="connsiteX3740" fmla="*/ 5640265 w 6891715"/>
                <a:gd name="connsiteY3740" fmla="*/ 1768836 h 6367455"/>
                <a:gd name="connsiteX3741" fmla="*/ 5644075 w 6891715"/>
                <a:gd name="connsiteY3741" fmla="*/ 1753915 h 6367455"/>
                <a:gd name="connsiteX3742" fmla="*/ 5659000 w 6891715"/>
                <a:gd name="connsiteY3742" fmla="*/ 1752963 h 6367455"/>
                <a:gd name="connsiteX3743" fmla="*/ 5658683 w 6891715"/>
                <a:gd name="connsiteY3743" fmla="*/ 1700268 h 6367455"/>
                <a:gd name="connsiteX3744" fmla="*/ 5642805 w 6891715"/>
                <a:gd name="connsiteY3744" fmla="*/ 1692967 h 6367455"/>
                <a:gd name="connsiteX3745" fmla="*/ 5625657 w 6891715"/>
                <a:gd name="connsiteY3745" fmla="*/ 1702490 h 6367455"/>
                <a:gd name="connsiteX3746" fmla="*/ 5612955 w 6891715"/>
                <a:gd name="connsiteY3746" fmla="*/ 1698364 h 6367455"/>
                <a:gd name="connsiteX3747" fmla="*/ 5586598 w 6891715"/>
                <a:gd name="connsiteY3747" fmla="*/ 1681856 h 6367455"/>
                <a:gd name="connsiteX3748" fmla="*/ 5563099 w 6891715"/>
                <a:gd name="connsiteY3748" fmla="*/ 1673603 h 6367455"/>
                <a:gd name="connsiteX3749" fmla="*/ 5536107 w 6891715"/>
                <a:gd name="connsiteY3749" fmla="*/ 1639954 h 6367455"/>
                <a:gd name="connsiteX3750" fmla="*/ 5533884 w 6891715"/>
                <a:gd name="connsiteY3750" fmla="*/ 1614877 h 6367455"/>
                <a:gd name="connsiteX3751" fmla="*/ 5525310 w 6891715"/>
                <a:gd name="connsiteY3751" fmla="*/ 1606306 h 6367455"/>
                <a:gd name="connsiteX3752" fmla="*/ 5520864 w 6891715"/>
                <a:gd name="connsiteY3752" fmla="*/ 1587577 h 6367455"/>
                <a:gd name="connsiteX3753" fmla="*/ 5506892 w 6891715"/>
                <a:gd name="connsiteY3753" fmla="*/ 1553928 h 6367455"/>
                <a:gd name="connsiteX3754" fmla="*/ 5487839 w 6891715"/>
                <a:gd name="connsiteY3754" fmla="*/ 1548849 h 6367455"/>
                <a:gd name="connsiteX3755" fmla="*/ 5479265 w 6891715"/>
                <a:gd name="connsiteY3755" fmla="*/ 1536469 h 6367455"/>
                <a:gd name="connsiteX3756" fmla="*/ 5447510 w 6891715"/>
                <a:gd name="connsiteY3756" fmla="*/ 1422825 h 6367455"/>
                <a:gd name="connsiteX3757" fmla="*/ 5517689 w 6891715"/>
                <a:gd name="connsiteY3757" fmla="*/ 1368543 h 6367455"/>
                <a:gd name="connsiteX3758" fmla="*/ 5523087 w 6891715"/>
                <a:gd name="connsiteY3758" fmla="*/ 1350766 h 6367455"/>
                <a:gd name="connsiteX3759" fmla="*/ 5550397 w 6891715"/>
                <a:gd name="connsiteY3759" fmla="*/ 1326958 h 6367455"/>
                <a:gd name="connsiteX3760" fmla="*/ 5594537 w 6891715"/>
                <a:gd name="connsiteY3760" fmla="*/ 1318070 h 6367455"/>
                <a:gd name="connsiteX3761" fmla="*/ 5668209 w 6891715"/>
                <a:gd name="connsiteY3761" fmla="*/ 1243789 h 6367455"/>
                <a:gd name="connsiteX3762" fmla="*/ 5664081 w 6891715"/>
                <a:gd name="connsiteY3762" fmla="*/ 1233314 h 6367455"/>
                <a:gd name="connsiteX3763" fmla="*/ 5682817 w 6891715"/>
                <a:gd name="connsiteY3763" fmla="*/ 1223790 h 6367455"/>
                <a:gd name="connsiteX3764" fmla="*/ 5685992 w 6891715"/>
                <a:gd name="connsiteY3764" fmla="*/ 1203474 h 6367455"/>
                <a:gd name="connsiteX3765" fmla="*/ 5706633 w 6891715"/>
                <a:gd name="connsiteY3765" fmla="*/ 1206649 h 6367455"/>
                <a:gd name="connsiteX3766" fmla="*/ 5719971 w 6891715"/>
                <a:gd name="connsiteY3766" fmla="*/ 1231726 h 6367455"/>
                <a:gd name="connsiteX3767" fmla="*/ 5752361 w 6891715"/>
                <a:gd name="connsiteY3767" fmla="*/ 1223156 h 6367455"/>
                <a:gd name="connsiteX3768" fmla="*/ 5769827 w 6891715"/>
                <a:gd name="connsiteY3768" fmla="*/ 1239662 h 6367455"/>
                <a:gd name="connsiteX3769" fmla="*/ 5782211 w 6891715"/>
                <a:gd name="connsiteY3769" fmla="*/ 1231092 h 6367455"/>
                <a:gd name="connsiteX3770" fmla="*/ 5791103 w 6891715"/>
                <a:gd name="connsiteY3770" fmla="*/ 1248233 h 6367455"/>
                <a:gd name="connsiteX3771" fmla="*/ 5821906 w 6891715"/>
                <a:gd name="connsiteY3771" fmla="*/ 1271724 h 6367455"/>
                <a:gd name="connsiteX3772" fmla="*/ 5786975 w 6891715"/>
                <a:gd name="connsiteY3772" fmla="*/ 1286961 h 6367455"/>
                <a:gd name="connsiteX3773" fmla="*/ 5791738 w 6891715"/>
                <a:gd name="connsiteY3773" fmla="*/ 1317435 h 6367455"/>
                <a:gd name="connsiteX3774" fmla="*/ 5799994 w 6891715"/>
                <a:gd name="connsiteY3774" fmla="*/ 1301563 h 6367455"/>
                <a:gd name="connsiteX3775" fmla="*/ 5830162 w 6891715"/>
                <a:gd name="connsiteY3775" fmla="*/ 1286644 h 6367455"/>
                <a:gd name="connsiteX3776" fmla="*/ 5851756 w 6891715"/>
                <a:gd name="connsiteY3776" fmla="*/ 1302198 h 6367455"/>
                <a:gd name="connsiteX3777" fmla="*/ 5844452 w 6891715"/>
                <a:gd name="connsiteY3777" fmla="*/ 1320292 h 6367455"/>
                <a:gd name="connsiteX3778" fmla="*/ 5862870 w 6891715"/>
                <a:gd name="connsiteY3778" fmla="*/ 1361242 h 6367455"/>
                <a:gd name="connsiteX3779" fmla="*/ 5894943 w 6891715"/>
                <a:gd name="connsiteY3779" fmla="*/ 1415842 h 6367455"/>
                <a:gd name="connsiteX3780" fmla="*/ 5903517 w 6891715"/>
                <a:gd name="connsiteY3780" fmla="*/ 1406319 h 6367455"/>
                <a:gd name="connsiteX3781" fmla="*/ 5872397 w 6891715"/>
                <a:gd name="connsiteY3781" fmla="*/ 1365051 h 6367455"/>
                <a:gd name="connsiteX3782" fmla="*/ 5876842 w 6891715"/>
                <a:gd name="connsiteY3782" fmla="*/ 1291723 h 6367455"/>
                <a:gd name="connsiteX3783" fmla="*/ 5860965 w 6891715"/>
                <a:gd name="connsiteY3783" fmla="*/ 1271406 h 6367455"/>
                <a:gd name="connsiteX3784" fmla="*/ 5870174 w 6891715"/>
                <a:gd name="connsiteY3784" fmla="*/ 1250455 h 6367455"/>
                <a:gd name="connsiteX3785" fmla="*/ 5882558 w 6891715"/>
                <a:gd name="connsiteY3785" fmla="*/ 1205061 h 6367455"/>
                <a:gd name="connsiteX3786" fmla="*/ 5897166 w 6891715"/>
                <a:gd name="connsiteY3786" fmla="*/ 1192364 h 6367455"/>
                <a:gd name="connsiteX3787" fmla="*/ 5902882 w 6891715"/>
                <a:gd name="connsiteY3787" fmla="*/ 1094274 h 6367455"/>
                <a:gd name="connsiteX3788" fmla="*/ 5870491 w 6891715"/>
                <a:gd name="connsiteY3788" fmla="*/ 1042849 h 6367455"/>
                <a:gd name="connsiteX3789" fmla="*/ 5859059 w 6891715"/>
                <a:gd name="connsiteY3789" fmla="*/ 1052689 h 6367455"/>
                <a:gd name="connsiteX3790" fmla="*/ 5833337 w 6891715"/>
                <a:gd name="connsiteY3790" fmla="*/ 1047610 h 6367455"/>
                <a:gd name="connsiteX3791" fmla="*/ 5835878 w 6891715"/>
                <a:gd name="connsiteY3791" fmla="*/ 979042 h 6367455"/>
                <a:gd name="connsiteX3792" fmla="*/ 5853067 w 6891715"/>
                <a:gd name="connsiteY3792" fmla="*/ 949041 h 6367455"/>
                <a:gd name="connsiteX3793" fmla="*/ 6060620 w 6891715"/>
                <a:gd name="connsiteY3793" fmla="*/ 1177406 h 6367455"/>
                <a:gd name="connsiteX3794" fmla="*/ 6891715 w 6891715"/>
                <a:gd name="connsiteY3794" fmla="*/ 3492496 h 6367455"/>
                <a:gd name="connsiteX3795" fmla="*/ 6728088 w 6891715"/>
                <a:gd name="connsiteY3795" fmla="*/ 4574786 h 6367455"/>
                <a:gd name="connsiteX3796" fmla="*/ 6699847 w 6891715"/>
                <a:gd name="connsiteY3796" fmla="*/ 4651948 h 6367455"/>
                <a:gd name="connsiteX3797" fmla="*/ 6676768 w 6891715"/>
                <a:gd name="connsiteY3797" fmla="*/ 4648009 h 6367455"/>
                <a:gd name="connsiteX3798" fmla="*/ 6661525 w 6891715"/>
                <a:gd name="connsiteY3798" fmla="*/ 4656897 h 6367455"/>
                <a:gd name="connsiteX3799" fmla="*/ 6642472 w 6891715"/>
                <a:gd name="connsiteY3799" fmla="*/ 4667056 h 6367455"/>
                <a:gd name="connsiteX3800" fmla="*/ 6630405 w 6891715"/>
                <a:gd name="connsiteY3800" fmla="*/ 4672135 h 6367455"/>
                <a:gd name="connsiteX3801" fmla="*/ 6623101 w 6891715"/>
                <a:gd name="connsiteY3801" fmla="*/ 4666421 h 6367455"/>
                <a:gd name="connsiteX3802" fmla="*/ 6612622 w 6891715"/>
                <a:gd name="connsiteY3802" fmla="*/ 4665151 h 6367455"/>
                <a:gd name="connsiteX3803" fmla="*/ 6615162 w 6891715"/>
                <a:gd name="connsiteY3803" fmla="*/ 4650548 h 6367455"/>
                <a:gd name="connsiteX3804" fmla="*/ 6607541 w 6891715"/>
                <a:gd name="connsiteY3804" fmla="*/ 4646104 h 6367455"/>
                <a:gd name="connsiteX3805" fmla="*/ 6593251 w 6891715"/>
                <a:gd name="connsiteY3805" fmla="*/ 4644517 h 6367455"/>
                <a:gd name="connsiteX3806" fmla="*/ 6562448 w 6891715"/>
                <a:gd name="connsiteY3806" fmla="*/ 4645787 h 6367455"/>
                <a:gd name="connsiteX3807" fmla="*/ 6541172 w 6891715"/>
                <a:gd name="connsiteY3807" fmla="*/ 4642295 h 6367455"/>
                <a:gd name="connsiteX3808" fmla="*/ 6527200 w 6891715"/>
                <a:gd name="connsiteY3808" fmla="*/ 4650548 h 6367455"/>
                <a:gd name="connsiteX3809" fmla="*/ 6501161 w 6891715"/>
                <a:gd name="connsiteY3809" fmla="*/ 4671818 h 6367455"/>
                <a:gd name="connsiteX3810" fmla="*/ 6482743 w 6891715"/>
                <a:gd name="connsiteY3810" fmla="*/ 4687373 h 6367455"/>
                <a:gd name="connsiteX3811" fmla="*/ 6482425 w 6891715"/>
                <a:gd name="connsiteY3811" fmla="*/ 4699753 h 6367455"/>
                <a:gd name="connsiteX3812" fmla="*/ 6465277 w 6891715"/>
                <a:gd name="connsiteY3812" fmla="*/ 4709912 h 6367455"/>
                <a:gd name="connsiteX3813" fmla="*/ 6458926 w 6891715"/>
                <a:gd name="connsiteY3813" fmla="*/ 4706737 h 6367455"/>
                <a:gd name="connsiteX3814" fmla="*/ 6448447 w 6891715"/>
                <a:gd name="connsiteY3814" fmla="*/ 4706420 h 6367455"/>
                <a:gd name="connsiteX3815" fmla="*/ 6438920 w 6891715"/>
                <a:gd name="connsiteY3815" fmla="*/ 4710229 h 6367455"/>
                <a:gd name="connsiteX3816" fmla="*/ 6430346 w 6891715"/>
                <a:gd name="connsiteY3816" fmla="*/ 4707689 h 6367455"/>
                <a:gd name="connsiteX3817" fmla="*/ 6405895 w 6891715"/>
                <a:gd name="connsiteY3817" fmla="*/ 4713403 h 6367455"/>
                <a:gd name="connsiteX3818" fmla="*/ 6398591 w 6891715"/>
                <a:gd name="connsiteY3818" fmla="*/ 4710229 h 6367455"/>
                <a:gd name="connsiteX3819" fmla="*/ 6382714 w 6891715"/>
                <a:gd name="connsiteY3819" fmla="*/ 4715308 h 6367455"/>
                <a:gd name="connsiteX3820" fmla="*/ 6364296 w 6891715"/>
                <a:gd name="connsiteY3820" fmla="*/ 4728324 h 6367455"/>
                <a:gd name="connsiteX3821" fmla="*/ 6358897 w 6891715"/>
                <a:gd name="connsiteY3821" fmla="*/ 4725149 h 6367455"/>
                <a:gd name="connsiteX3822" fmla="*/ 6348418 w 6891715"/>
                <a:gd name="connsiteY3822" fmla="*/ 4731181 h 6367455"/>
                <a:gd name="connsiteX3823" fmla="*/ 6361755 w 6891715"/>
                <a:gd name="connsiteY3823" fmla="*/ 4741022 h 6367455"/>
                <a:gd name="connsiteX3824" fmla="*/ 6358580 w 6891715"/>
                <a:gd name="connsiteY3824" fmla="*/ 4749275 h 6367455"/>
                <a:gd name="connsiteX3825" fmla="*/ 6347783 w 6891715"/>
                <a:gd name="connsiteY3825" fmla="*/ 4740704 h 6367455"/>
                <a:gd name="connsiteX3826" fmla="*/ 6342702 w 6891715"/>
                <a:gd name="connsiteY3826" fmla="*/ 4740387 h 6367455"/>
                <a:gd name="connsiteX3827" fmla="*/ 6347783 w 6891715"/>
                <a:gd name="connsiteY3827" fmla="*/ 4750863 h 6367455"/>
                <a:gd name="connsiteX3828" fmla="*/ 6348711 w 6891715"/>
                <a:gd name="connsiteY3828" fmla="*/ 4763242 h 6367455"/>
                <a:gd name="connsiteX3829" fmla="*/ 6348727 w 6891715"/>
                <a:gd name="connsiteY3829" fmla="*/ 4763250 h 6367455"/>
                <a:gd name="connsiteX3830" fmla="*/ 6348713 w 6891715"/>
                <a:gd name="connsiteY3830" fmla="*/ 4763266 h 6367455"/>
                <a:gd name="connsiteX3831" fmla="*/ 6348735 w 6891715"/>
                <a:gd name="connsiteY3831" fmla="*/ 4763561 h 6367455"/>
                <a:gd name="connsiteX3832" fmla="*/ 6348545 w 6891715"/>
                <a:gd name="connsiteY3832" fmla="*/ 4763458 h 6367455"/>
                <a:gd name="connsiteX3833" fmla="*/ 6342059 w 6891715"/>
                <a:gd name="connsiteY3833" fmla="*/ 4770869 h 6367455"/>
                <a:gd name="connsiteX3834" fmla="*/ 6330309 w 6891715"/>
                <a:gd name="connsiteY3834" fmla="*/ 4769282 h 6367455"/>
                <a:gd name="connsiteX3835" fmla="*/ 6323958 w 6891715"/>
                <a:gd name="connsiteY3835" fmla="*/ 4777535 h 6367455"/>
                <a:gd name="connsiteX3836" fmla="*/ 6316337 w 6891715"/>
                <a:gd name="connsiteY3836" fmla="*/ 4778488 h 6367455"/>
                <a:gd name="connsiteX3837" fmla="*/ 6317925 w 6891715"/>
                <a:gd name="connsiteY3837" fmla="*/ 4768964 h 6367455"/>
                <a:gd name="connsiteX3838" fmla="*/ 6305858 w 6891715"/>
                <a:gd name="connsiteY3838" fmla="*/ 4774043 h 6367455"/>
                <a:gd name="connsiteX3839" fmla="*/ 6301094 w 6891715"/>
                <a:gd name="connsiteY3839" fmla="*/ 4786424 h 6367455"/>
                <a:gd name="connsiteX3840" fmla="*/ 6296013 w 6891715"/>
                <a:gd name="connsiteY3840" fmla="*/ 4788328 h 6367455"/>
                <a:gd name="connsiteX3841" fmla="*/ 6299189 w 6891715"/>
                <a:gd name="connsiteY3841" fmla="*/ 4797852 h 6367455"/>
                <a:gd name="connsiteX3842" fmla="*/ 6295696 w 6891715"/>
                <a:gd name="connsiteY3842" fmla="*/ 4809597 h 6367455"/>
                <a:gd name="connsiteX3843" fmla="*/ 6283946 w 6891715"/>
                <a:gd name="connsiteY3843" fmla="*/ 4807057 h 6367455"/>
                <a:gd name="connsiteX3844" fmla="*/ 6280771 w 6891715"/>
                <a:gd name="connsiteY3844" fmla="*/ 4811184 h 6367455"/>
                <a:gd name="connsiteX3845" fmla="*/ 6283629 w 6891715"/>
                <a:gd name="connsiteY3845" fmla="*/ 4820707 h 6367455"/>
                <a:gd name="connsiteX3846" fmla="*/ 6276008 w 6891715"/>
                <a:gd name="connsiteY3846" fmla="*/ 4824834 h 6367455"/>
                <a:gd name="connsiteX3847" fmla="*/ 6262353 w 6891715"/>
                <a:gd name="connsiteY3847" fmla="*/ 4822294 h 6367455"/>
                <a:gd name="connsiteX3848" fmla="*/ 6252826 w 6891715"/>
                <a:gd name="connsiteY3848" fmla="*/ 4817850 h 6367455"/>
                <a:gd name="connsiteX3849" fmla="*/ 6238219 w 6891715"/>
                <a:gd name="connsiteY3849" fmla="*/ 4805788 h 6367455"/>
                <a:gd name="connsiteX3850" fmla="*/ 6229645 w 6891715"/>
                <a:gd name="connsiteY3850" fmla="*/ 4806740 h 6367455"/>
                <a:gd name="connsiteX3851" fmla="*/ 6234090 w 6891715"/>
                <a:gd name="connsiteY3851" fmla="*/ 4816263 h 6367455"/>
                <a:gd name="connsiteX3852" fmla="*/ 6241077 w 6891715"/>
                <a:gd name="connsiteY3852" fmla="*/ 4819437 h 6367455"/>
                <a:gd name="connsiteX3853" fmla="*/ 6235678 w 6891715"/>
                <a:gd name="connsiteY3853" fmla="*/ 4830230 h 6367455"/>
                <a:gd name="connsiteX3854" fmla="*/ 6222023 w 6891715"/>
                <a:gd name="connsiteY3854" fmla="*/ 4829913 h 6367455"/>
                <a:gd name="connsiteX3855" fmla="*/ 6214402 w 6891715"/>
                <a:gd name="connsiteY3855" fmla="*/ 4824199 h 6367455"/>
                <a:gd name="connsiteX3856" fmla="*/ 6210274 w 6891715"/>
                <a:gd name="connsiteY3856" fmla="*/ 4832770 h 6367455"/>
                <a:gd name="connsiteX3857" fmla="*/ 6222659 w 6891715"/>
                <a:gd name="connsiteY3857" fmla="*/ 4840389 h 6367455"/>
                <a:gd name="connsiteX3858" fmla="*/ 6215990 w 6891715"/>
                <a:gd name="connsiteY3858" fmla="*/ 4849594 h 6367455"/>
                <a:gd name="connsiteX3859" fmla="*/ 6210591 w 6891715"/>
                <a:gd name="connsiteY3859" fmla="*/ 4852769 h 6367455"/>
                <a:gd name="connsiteX3860" fmla="*/ 6213767 w 6891715"/>
                <a:gd name="connsiteY3860" fmla="*/ 4861340 h 6367455"/>
                <a:gd name="connsiteX3861" fmla="*/ 6204558 w 6891715"/>
                <a:gd name="connsiteY3861" fmla="*/ 4877847 h 6367455"/>
                <a:gd name="connsiteX3862" fmla="*/ 6200747 w 6891715"/>
                <a:gd name="connsiteY3862" fmla="*/ 4872133 h 6367455"/>
                <a:gd name="connsiteX3863" fmla="*/ 6195666 w 6891715"/>
                <a:gd name="connsiteY3863" fmla="*/ 4852134 h 6367455"/>
                <a:gd name="connsiteX3864" fmla="*/ 6187410 w 6891715"/>
                <a:gd name="connsiteY3864" fmla="*/ 4861657 h 6367455"/>
                <a:gd name="connsiteX3865" fmla="*/ 6179154 w 6891715"/>
                <a:gd name="connsiteY3865" fmla="*/ 4880386 h 6367455"/>
                <a:gd name="connsiteX3866" fmla="*/ 6191538 w 6891715"/>
                <a:gd name="connsiteY3866" fmla="*/ 4903877 h 6367455"/>
                <a:gd name="connsiteX3867" fmla="*/ 6190268 w 6891715"/>
                <a:gd name="connsiteY3867" fmla="*/ 4915305 h 6367455"/>
                <a:gd name="connsiteX3868" fmla="*/ 6178201 w 6891715"/>
                <a:gd name="connsiteY3868" fmla="*/ 4924510 h 6367455"/>
                <a:gd name="connsiteX3869" fmla="*/ 6178519 w 6891715"/>
                <a:gd name="connsiteY3869" fmla="*/ 4914035 h 6367455"/>
                <a:gd name="connsiteX3870" fmla="*/ 6176296 w 6891715"/>
                <a:gd name="connsiteY3870" fmla="*/ 4909591 h 6367455"/>
                <a:gd name="connsiteX3871" fmla="*/ 6160418 w 6891715"/>
                <a:gd name="connsiteY3871" fmla="*/ 4917844 h 6367455"/>
                <a:gd name="connsiteX3872" fmla="*/ 6158830 w 6891715"/>
                <a:gd name="connsiteY3872" fmla="*/ 4927050 h 6367455"/>
                <a:gd name="connsiteX3873" fmla="*/ 6158513 w 6891715"/>
                <a:gd name="connsiteY3873" fmla="*/ 4934034 h 6367455"/>
                <a:gd name="connsiteX3874" fmla="*/ 6158513 w 6891715"/>
                <a:gd name="connsiteY3874" fmla="*/ 4936891 h 6367455"/>
                <a:gd name="connsiteX3875" fmla="*/ 6158513 w 6891715"/>
                <a:gd name="connsiteY3875" fmla="*/ 4938795 h 6367455"/>
                <a:gd name="connsiteX3876" fmla="*/ 6161688 w 6891715"/>
                <a:gd name="connsiteY3876" fmla="*/ 4947366 h 6367455"/>
                <a:gd name="connsiteX3877" fmla="*/ 6154067 w 6891715"/>
                <a:gd name="connsiteY3877" fmla="*/ 4956572 h 6367455"/>
                <a:gd name="connsiteX3878" fmla="*/ 6141365 w 6891715"/>
                <a:gd name="connsiteY3878" fmla="*/ 4963556 h 6367455"/>
                <a:gd name="connsiteX3879" fmla="*/ 6135649 w 6891715"/>
                <a:gd name="connsiteY3879" fmla="*/ 4978475 h 6367455"/>
                <a:gd name="connsiteX3880" fmla="*/ 6122312 w 6891715"/>
                <a:gd name="connsiteY3880" fmla="*/ 4993712 h 6367455"/>
                <a:gd name="connsiteX3881" fmla="*/ 6129933 w 6891715"/>
                <a:gd name="connsiteY3881" fmla="*/ 5024187 h 6367455"/>
                <a:gd name="connsiteX3882" fmla="*/ 6136919 w 6891715"/>
                <a:gd name="connsiteY3882" fmla="*/ 5038472 h 6367455"/>
                <a:gd name="connsiteX3883" fmla="*/ 6148668 w 6891715"/>
                <a:gd name="connsiteY3883" fmla="*/ 5036250 h 6367455"/>
                <a:gd name="connsiteX3884" fmla="*/ 6154384 w 6891715"/>
                <a:gd name="connsiteY3884" fmla="*/ 5027044 h 6367455"/>
                <a:gd name="connsiteX3885" fmla="*/ 6170897 w 6891715"/>
                <a:gd name="connsiteY3885" fmla="*/ 5030853 h 6367455"/>
                <a:gd name="connsiteX3886" fmla="*/ 6175661 w 6891715"/>
                <a:gd name="connsiteY3886" fmla="*/ 5059423 h 6367455"/>
                <a:gd name="connsiteX3887" fmla="*/ 6177248 w 6891715"/>
                <a:gd name="connsiteY3887" fmla="*/ 5069898 h 6367455"/>
                <a:gd name="connsiteX3888" fmla="*/ 6190268 w 6891715"/>
                <a:gd name="connsiteY3888" fmla="*/ 5079739 h 6367455"/>
                <a:gd name="connsiteX3889" fmla="*/ 6194396 w 6891715"/>
                <a:gd name="connsiteY3889" fmla="*/ 5079739 h 6367455"/>
                <a:gd name="connsiteX3890" fmla="*/ 6197254 w 6891715"/>
                <a:gd name="connsiteY3890" fmla="*/ 5089262 h 6367455"/>
                <a:gd name="connsiteX3891" fmla="*/ 6190586 w 6891715"/>
                <a:gd name="connsiteY3891" fmla="*/ 5103864 h 6367455"/>
                <a:gd name="connsiteX3892" fmla="*/ 6188680 w 6891715"/>
                <a:gd name="connsiteY3892" fmla="*/ 5128307 h 6367455"/>
                <a:gd name="connsiteX3893" fmla="*/ 6195031 w 6891715"/>
                <a:gd name="connsiteY3893" fmla="*/ 5132434 h 6367455"/>
                <a:gd name="connsiteX3894" fmla="*/ 6206146 w 6891715"/>
                <a:gd name="connsiteY3894" fmla="*/ 5113705 h 6367455"/>
                <a:gd name="connsiteX3895" fmla="*/ 6212814 w 6891715"/>
                <a:gd name="connsiteY3895" fmla="*/ 5101325 h 6367455"/>
                <a:gd name="connsiteX3896" fmla="*/ 6214085 w 6891715"/>
                <a:gd name="connsiteY3896" fmla="*/ 5089897 h 6367455"/>
                <a:gd name="connsiteX3897" fmla="*/ 6218213 w 6891715"/>
                <a:gd name="connsiteY3897" fmla="*/ 5103547 h 6367455"/>
                <a:gd name="connsiteX3898" fmla="*/ 6212179 w 6891715"/>
                <a:gd name="connsiteY3898" fmla="*/ 5126403 h 6367455"/>
                <a:gd name="connsiteX3899" fmla="*/ 6204240 w 6891715"/>
                <a:gd name="connsiteY3899" fmla="*/ 5141957 h 6367455"/>
                <a:gd name="connsiteX3900" fmla="*/ 6206146 w 6891715"/>
                <a:gd name="connsiteY3900" fmla="*/ 5154972 h 6367455"/>
                <a:gd name="connsiteX3901" fmla="*/ 6212814 w 6891715"/>
                <a:gd name="connsiteY3901" fmla="*/ 5145767 h 6367455"/>
                <a:gd name="connsiteX3902" fmla="*/ 6213449 w 6891715"/>
                <a:gd name="connsiteY3902" fmla="*/ 5158464 h 6367455"/>
                <a:gd name="connsiteX3903" fmla="*/ 6203605 w 6891715"/>
                <a:gd name="connsiteY3903" fmla="*/ 5169575 h 6367455"/>
                <a:gd name="connsiteX3904" fmla="*/ 6197889 w 6891715"/>
                <a:gd name="connsiteY3904" fmla="*/ 5184177 h 6367455"/>
                <a:gd name="connsiteX3905" fmla="*/ 6202970 w 6891715"/>
                <a:gd name="connsiteY3905" fmla="*/ 5201319 h 6367455"/>
                <a:gd name="connsiteX3906" fmla="*/ 6235678 w 6891715"/>
                <a:gd name="connsiteY3906" fmla="*/ 5233698 h 6367455"/>
                <a:gd name="connsiteX3907" fmla="*/ 6249333 w 6891715"/>
                <a:gd name="connsiteY3907" fmla="*/ 5251157 h 6367455"/>
                <a:gd name="connsiteX3908" fmla="*/ 6260130 w 6891715"/>
                <a:gd name="connsiteY3908" fmla="*/ 5274330 h 6367455"/>
                <a:gd name="connsiteX3909" fmla="*/ 6275690 w 6891715"/>
                <a:gd name="connsiteY3909" fmla="*/ 5324168 h 6367455"/>
                <a:gd name="connsiteX3910" fmla="*/ 6291250 w 6891715"/>
                <a:gd name="connsiteY3910" fmla="*/ 5336232 h 6367455"/>
                <a:gd name="connsiteX3911" fmla="*/ 6303952 w 6891715"/>
                <a:gd name="connsiteY3911" fmla="*/ 5347977 h 6367455"/>
                <a:gd name="connsiteX3912" fmla="*/ 6297190 w 6891715"/>
                <a:gd name="connsiteY3912" fmla="*/ 5360853 h 6367455"/>
                <a:gd name="connsiteX3913" fmla="*/ 6297448 w 6891715"/>
                <a:gd name="connsiteY3913" fmla="*/ 5360940 h 6367455"/>
                <a:gd name="connsiteX3914" fmla="*/ 6303928 w 6891715"/>
                <a:gd name="connsiteY3914" fmla="*/ 5348597 h 6367455"/>
                <a:gd name="connsiteX3915" fmla="*/ 6326471 w 6891715"/>
                <a:gd name="connsiteY3915" fmla="*/ 5368282 h 6367455"/>
                <a:gd name="connsiteX3916" fmla="*/ 6343298 w 6891715"/>
                <a:gd name="connsiteY3916" fmla="*/ 5377172 h 6367455"/>
                <a:gd name="connsiteX3917" fmla="*/ 6352738 w 6891715"/>
                <a:gd name="connsiteY3917" fmla="*/ 5391437 h 6367455"/>
                <a:gd name="connsiteX3918" fmla="*/ 6270138 w 6891715"/>
                <a:gd name="connsiteY3918" fmla="*/ 5527402 h 6367455"/>
                <a:gd name="connsiteX3919" fmla="*/ 6157685 w 6891715"/>
                <a:gd name="connsiteY3919" fmla="*/ 5677783 h 6367455"/>
                <a:gd name="connsiteX3920" fmla="*/ 6151028 w 6891715"/>
                <a:gd name="connsiteY3920" fmla="*/ 5680333 h 6367455"/>
                <a:gd name="connsiteX3921" fmla="*/ 6151528 w 6891715"/>
                <a:gd name="connsiteY3921" fmla="*/ 5680898 h 6367455"/>
                <a:gd name="connsiteX3922" fmla="*/ 6124790 w 6891715"/>
                <a:gd name="connsiteY3922" fmla="*/ 5702235 h 6367455"/>
                <a:gd name="connsiteX3923" fmla="*/ 6108874 w 6891715"/>
                <a:gd name="connsiteY3923" fmla="*/ 5721342 h 6367455"/>
                <a:gd name="connsiteX3924" fmla="*/ 6108664 w 6891715"/>
                <a:gd name="connsiteY3924" fmla="*/ 5720387 h 6367455"/>
                <a:gd name="connsiteX3925" fmla="*/ 6071278 w 6891715"/>
                <a:gd name="connsiteY3925" fmla="*/ 5721342 h 6367455"/>
                <a:gd name="connsiteX3926" fmla="*/ 6010443 w 6891715"/>
                <a:gd name="connsiteY3926" fmla="*/ 5705105 h 6367455"/>
                <a:gd name="connsiteX3927" fmla="*/ 5965134 w 6891715"/>
                <a:gd name="connsiteY3927" fmla="*/ 5657668 h 6367455"/>
                <a:gd name="connsiteX3928" fmla="*/ 5954821 w 6891715"/>
                <a:gd name="connsiteY3928" fmla="*/ 5617474 h 6367455"/>
                <a:gd name="connsiteX3929" fmla="*/ 5954631 w 6891715"/>
                <a:gd name="connsiteY3929" fmla="*/ 5617583 h 6367455"/>
                <a:gd name="connsiteX3930" fmla="*/ 5954678 w 6891715"/>
                <a:gd name="connsiteY3930" fmla="*/ 5617604 h 6367455"/>
                <a:gd name="connsiteX3931" fmla="*/ 5954550 w 6891715"/>
                <a:gd name="connsiteY3931" fmla="*/ 5617629 h 6367455"/>
                <a:gd name="connsiteX3932" fmla="*/ 5954176 w 6891715"/>
                <a:gd name="connsiteY3932" fmla="*/ 5617843 h 6367455"/>
                <a:gd name="connsiteX3933" fmla="*/ 5953959 w 6891715"/>
                <a:gd name="connsiteY3933" fmla="*/ 5617746 h 6367455"/>
                <a:gd name="connsiteX3934" fmla="*/ 5903234 w 6891715"/>
                <a:gd name="connsiteY3934" fmla="*/ 5627755 h 6367455"/>
                <a:gd name="connsiteX3935" fmla="*/ 5903869 w 6891715"/>
                <a:gd name="connsiteY3935" fmla="*/ 5633783 h 6367455"/>
                <a:gd name="connsiteX3936" fmla="*/ 5906092 w 6891715"/>
                <a:gd name="connsiteY3936" fmla="*/ 5648375 h 6367455"/>
                <a:gd name="connsiteX3937" fmla="*/ 5907044 w 6891715"/>
                <a:gd name="connsiteY3937" fmla="*/ 5656623 h 6367455"/>
                <a:gd name="connsiteX3938" fmla="*/ 5908632 w 6891715"/>
                <a:gd name="connsiteY3938" fmla="*/ 5664871 h 6367455"/>
                <a:gd name="connsiteX3939" fmla="*/ 5910220 w 6891715"/>
                <a:gd name="connsiteY3939" fmla="*/ 5671850 h 6367455"/>
                <a:gd name="connsiteX3940" fmla="*/ 5911808 w 6891715"/>
                <a:gd name="connsiteY3940" fmla="*/ 5677243 h 6367455"/>
                <a:gd name="connsiteX3941" fmla="*/ 5914031 w 6891715"/>
                <a:gd name="connsiteY3941" fmla="*/ 5683270 h 6367455"/>
                <a:gd name="connsiteX3942" fmla="*/ 5916253 w 6891715"/>
                <a:gd name="connsiteY3942" fmla="*/ 5691835 h 6367455"/>
                <a:gd name="connsiteX3943" fmla="*/ 5919111 w 6891715"/>
                <a:gd name="connsiteY3943" fmla="*/ 5701987 h 6367455"/>
                <a:gd name="connsiteX3944" fmla="*/ 5921017 w 6891715"/>
                <a:gd name="connsiteY3944" fmla="*/ 5712772 h 6367455"/>
                <a:gd name="connsiteX3945" fmla="*/ 5923240 w 6891715"/>
                <a:gd name="connsiteY3945" fmla="*/ 5723558 h 6367455"/>
                <a:gd name="connsiteX3946" fmla="*/ 5925145 w 6891715"/>
                <a:gd name="connsiteY3946" fmla="*/ 5733075 h 6367455"/>
                <a:gd name="connsiteX3947" fmla="*/ 5925780 w 6891715"/>
                <a:gd name="connsiteY3947" fmla="*/ 5740371 h 6367455"/>
                <a:gd name="connsiteX3948" fmla="*/ 5925780 w 6891715"/>
                <a:gd name="connsiteY3948" fmla="*/ 5743226 h 6367455"/>
                <a:gd name="connsiteX3949" fmla="*/ 5925463 w 6891715"/>
                <a:gd name="connsiteY3949" fmla="*/ 5745130 h 6367455"/>
                <a:gd name="connsiteX3950" fmla="*/ 5924828 w 6891715"/>
                <a:gd name="connsiteY3950" fmla="*/ 5749888 h 6367455"/>
                <a:gd name="connsiteX3951" fmla="*/ 5923875 w 6891715"/>
                <a:gd name="connsiteY3951" fmla="*/ 5758453 h 6367455"/>
                <a:gd name="connsiteX3952" fmla="*/ 5923240 w 6891715"/>
                <a:gd name="connsiteY3952" fmla="*/ 5769874 h 6367455"/>
                <a:gd name="connsiteX3953" fmla="*/ 5922605 w 6891715"/>
                <a:gd name="connsiteY3953" fmla="*/ 5782563 h 6367455"/>
                <a:gd name="connsiteX3954" fmla="*/ 5922605 w 6891715"/>
                <a:gd name="connsiteY3954" fmla="*/ 5795252 h 6367455"/>
                <a:gd name="connsiteX3955" fmla="*/ 5922287 w 6891715"/>
                <a:gd name="connsiteY3955" fmla="*/ 5806989 h 6367455"/>
                <a:gd name="connsiteX3956" fmla="*/ 5922605 w 6891715"/>
                <a:gd name="connsiteY3956" fmla="*/ 5816189 h 6367455"/>
                <a:gd name="connsiteX3957" fmla="*/ 5922922 w 6891715"/>
                <a:gd name="connsiteY3957" fmla="*/ 5819361 h 6367455"/>
                <a:gd name="connsiteX3958" fmla="*/ 5923240 w 6891715"/>
                <a:gd name="connsiteY3958" fmla="*/ 5821899 h 6367455"/>
                <a:gd name="connsiteX3959" fmla="*/ 5924192 w 6891715"/>
                <a:gd name="connsiteY3959" fmla="*/ 5826975 h 6367455"/>
                <a:gd name="connsiteX3960" fmla="*/ 5925463 w 6891715"/>
                <a:gd name="connsiteY3960" fmla="*/ 5836175 h 6367455"/>
                <a:gd name="connsiteX3961" fmla="*/ 5928321 w 6891715"/>
                <a:gd name="connsiteY3961" fmla="*/ 5859015 h 6367455"/>
                <a:gd name="connsiteX3962" fmla="*/ 5931496 w 6891715"/>
                <a:gd name="connsiteY3962" fmla="*/ 5889786 h 6367455"/>
                <a:gd name="connsiteX3963" fmla="*/ 5891802 w 6891715"/>
                <a:gd name="connsiteY3963" fmla="*/ 5911675 h 6367455"/>
                <a:gd name="connsiteX3964" fmla="*/ 5867985 w 6891715"/>
                <a:gd name="connsiteY3964" fmla="*/ 5892007 h 6367455"/>
                <a:gd name="connsiteX3965" fmla="*/ 5834006 w 6891715"/>
                <a:gd name="connsiteY3965" fmla="*/ 5896131 h 6367455"/>
                <a:gd name="connsiteX3966" fmla="*/ 5807014 w 6891715"/>
                <a:gd name="connsiteY3966" fmla="*/ 5906282 h 6367455"/>
                <a:gd name="connsiteX3967" fmla="*/ 5779387 w 6891715"/>
                <a:gd name="connsiteY3967" fmla="*/ 5900572 h 6367455"/>
                <a:gd name="connsiteX3968" fmla="*/ 5720956 w 6891715"/>
                <a:gd name="connsiteY3968" fmla="*/ 5935467 h 6367455"/>
                <a:gd name="connsiteX3969" fmla="*/ 5698092 w 6891715"/>
                <a:gd name="connsiteY3969" fmla="*/ 5915164 h 6367455"/>
                <a:gd name="connsiteX3970" fmla="*/ 5652047 w 6891715"/>
                <a:gd name="connsiteY3970" fmla="*/ 5929440 h 6367455"/>
                <a:gd name="connsiteX3971" fmla="*/ 5585360 w 6891715"/>
                <a:gd name="connsiteY3971" fmla="*/ 5938322 h 6367455"/>
                <a:gd name="connsiteX3972" fmla="*/ 5474215 w 6891715"/>
                <a:gd name="connsiteY3972" fmla="*/ 5985272 h 6367455"/>
                <a:gd name="connsiteX3973" fmla="*/ 5431027 w 6891715"/>
                <a:gd name="connsiteY3973" fmla="*/ 5995741 h 6367455"/>
                <a:gd name="connsiteX3974" fmla="*/ 5379583 w 6891715"/>
                <a:gd name="connsiteY3974" fmla="*/ 5956721 h 6367455"/>
                <a:gd name="connsiteX3975" fmla="*/ 5337983 w 6891715"/>
                <a:gd name="connsiteY3975" fmla="*/ 5954818 h 6367455"/>
                <a:gd name="connsiteX3976" fmla="*/ 5261452 w 6891715"/>
                <a:gd name="connsiteY3976" fmla="*/ 5985907 h 6367455"/>
                <a:gd name="connsiteX3977" fmla="*/ 5234142 w 6891715"/>
                <a:gd name="connsiteY3977" fmla="*/ 5983369 h 6367455"/>
                <a:gd name="connsiteX3978" fmla="*/ 5210961 w 6891715"/>
                <a:gd name="connsiteY3978" fmla="*/ 5957356 h 6367455"/>
                <a:gd name="connsiteX3979" fmla="*/ 5197623 w 6891715"/>
                <a:gd name="connsiteY3979" fmla="*/ 5967824 h 6367455"/>
                <a:gd name="connsiteX3980" fmla="*/ 5173489 w 6891715"/>
                <a:gd name="connsiteY3980" fmla="*/ 5994154 h 6367455"/>
                <a:gd name="connsiteX3981" fmla="*/ 5174759 w 6891715"/>
                <a:gd name="connsiteY3981" fmla="*/ 6030953 h 6367455"/>
                <a:gd name="connsiteX3982" fmla="*/ 5150625 w 6891715"/>
                <a:gd name="connsiteY3982" fmla="*/ 6049987 h 6367455"/>
                <a:gd name="connsiteX3983" fmla="*/ 5148720 w 6891715"/>
                <a:gd name="connsiteY3983" fmla="*/ 6075682 h 6367455"/>
                <a:gd name="connsiteX3984" fmla="*/ 5130619 w 6891715"/>
                <a:gd name="connsiteY3984" fmla="*/ 6078855 h 6367455"/>
                <a:gd name="connsiteX3985" fmla="*/ 5123633 w 6891715"/>
                <a:gd name="connsiteY3985" fmla="*/ 6088054 h 6367455"/>
                <a:gd name="connsiteX3986" fmla="*/ 5108708 w 6891715"/>
                <a:gd name="connsiteY3986" fmla="*/ 6085834 h 6367455"/>
                <a:gd name="connsiteX3987" fmla="*/ 5112518 w 6891715"/>
                <a:gd name="connsiteY3987" fmla="*/ 6077903 h 6367455"/>
                <a:gd name="connsiteX3988" fmla="*/ 5105214 w 6891715"/>
                <a:gd name="connsiteY3988" fmla="*/ 6066483 h 6367455"/>
                <a:gd name="connsiteX3989" fmla="*/ 5097911 w 6891715"/>
                <a:gd name="connsiteY3989" fmla="*/ 6052842 h 6367455"/>
                <a:gd name="connsiteX3990" fmla="*/ 5104897 w 6891715"/>
                <a:gd name="connsiteY3990" fmla="*/ 6028415 h 6367455"/>
                <a:gd name="connsiteX3991" fmla="*/ 5133159 w 6891715"/>
                <a:gd name="connsiteY3991" fmla="*/ 6005257 h 6367455"/>
                <a:gd name="connsiteX3992" fmla="*/ 5134112 w 6891715"/>
                <a:gd name="connsiteY3992" fmla="*/ 5986224 h 6367455"/>
                <a:gd name="connsiteX3993" fmla="*/ 5116329 w 6891715"/>
                <a:gd name="connsiteY3993" fmla="*/ 5973852 h 6367455"/>
                <a:gd name="connsiteX3994" fmla="*/ 5093782 w 6891715"/>
                <a:gd name="connsiteY3994" fmla="*/ 5989713 h 6367455"/>
                <a:gd name="connsiteX3995" fmla="*/ 5084573 w 6891715"/>
                <a:gd name="connsiteY3995" fmla="*/ 6005575 h 6367455"/>
                <a:gd name="connsiteX3996" fmla="*/ 5073141 w 6891715"/>
                <a:gd name="connsiteY3996" fmla="*/ 6016043 h 6367455"/>
                <a:gd name="connsiteX3997" fmla="*/ 5035987 w 6891715"/>
                <a:gd name="connsiteY3997" fmla="*/ 6013505 h 6367455"/>
                <a:gd name="connsiteX3998" fmla="*/ 5021062 w 6891715"/>
                <a:gd name="connsiteY3998" fmla="*/ 5997644 h 6367455"/>
                <a:gd name="connsiteX3999" fmla="*/ 4988036 w 6891715"/>
                <a:gd name="connsiteY3999" fmla="*/ 5989713 h 6367455"/>
                <a:gd name="connsiteX4000" fmla="*/ 4966125 w 6891715"/>
                <a:gd name="connsiteY4000" fmla="*/ 6007795 h 6367455"/>
                <a:gd name="connsiteX4001" fmla="*/ 4944848 w 6891715"/>
                <a:gd name="connsiteY4001" fmla="*/ 6018264 h 6367455"/>
                <a:gd name="connsiteX4002" fmla="*/ 4934687 w 6891715"/>
                <a:gd name="connsiteY4002" fmla="*/ 6043642 h 6367455"/>
                <a:gd name="connsiteX4003" fmla="*/ 4913410 w 6891715"/>
                <a:gd name="connsiteY4003" fmla="*/ 6049035 h 6367455"/>
                <a:gd name="connsiteX4004" fmla="*/ 4903249 w 6891715"/>
                <a:gd name="connsiteY4004" fmla="*/ 6067117 h 6367455"/>
                <a:gd name="connsiteX4005" fmla="*/ 4857520 w 6891715"/>
                <a:gd name="connsiteY4005" fmla="*/ 6070607 h 6367455"/>
                <a:gd name="connsiteX4006" fmla="*/ 4836562 w 6891715"/>
                <a:gd name="connsiteY4006" fmla="*/ 6068703 h 6367455"/>
                <a:gd name="connsiteX4007" fmla="*/ 4823859 w 6891715"/>
                <a:gd name="connsiteY4007" fmla="*/ 6077268 h 6367455"/>
                <a:gd name="connsiteX4008" fmla="*/ 4801630 w 6891715"/>
                <a:gd name="connsiteY4008" fmla="*/ 6085199 h 6367455"/>
                <a:gd name="connsiteX4009" fmla="*/ 4774003 w 6891715"/>
                <a:gd name="connsiteY4009" fmla="*/ 6068386 h 6367455"/>
                <a:gd name="connsiteX4010" fmla="*/ 4750821 w 6891715"/>
                <a:gd name="connsiteY4010" fmla="*/ 6037932 h 6367455"/>
                <a:gd name="connsiteX4011" fmla="*/ 4727957 w 6891715"/>
                <a:gd name="connsiteY4011" fmla="*/ 6027781 h 6367455"/>
                <a:gd name="connsiteX4012" fmla="*/ 4707951 w 6891715"/>
                <a:gd name="connsiteY4012" fmla="*/ 6010968 h 6367455"/>
                <a:gd name="connsiteX4013" fmla="*/ 4689851 w 6891715"/>
                <a:gd name="connsiteY4013" fmla="*/ 6006844 h 6367455"/>
                <a:gd name="connsiteX4014" fmla="*/ 4665399 w 6891715"/>
                <a:gd name="connsiteY4014" fmla="*/ 5992568 h 6367455"/>
                <a:gd name="connsiteX4015" fmla="*/ 4627292 w 6891715"/>
                <a:gd name="connsiteY4015" fmla="*/ 5989713 h 6367455"/>
                <a:gd name="connsiteX4016" fmla="*/ 4610462 w 6891715"/>
                <a:gd name="connsiteY4016" fmla="*/ 6002402 h 6367455"/>
                <a:gd name="connsiteX4017" fmla="*/ 4606333 w 6891715"/>
                <a:gd name="connsiteY4017" fmla="*/ 6020484 h 6367455"/>
                <a:gd name="connsiteX4018" fmla="*/ 4605698 w 6891715"/>
                <a:gd name="connsiteY4018" fmla="*/ 6034125 h 6367455"/>
                <a:gd name="connsiteX4019" fmla="*/ 4582517 w 6891715"/>
                <a:gd name="connsiteY4019" fmla="*/ 6058552 h 6367455"/>
                <a:gd name="connsiteX4020" fmla="*/ 4568862 w 6891715"/>
                <a:gd name="connsiteY4020" fmla="*/ 6058552 h 6367455"/>
                <a:gd name="connsiteX4021" fmla="*/ 4569497 w 6891715"/>
                <a:gd name="connsiteY4021" fmla="*/ 6051256 h 6367455"/>
                <a:gd name="connsiteX4022" fmla="*/ 4563463 w 6891715"/>
                <a:gd name="connsiteY4022" fmla="*/ 6051256 h 6367455"/>
                <a:gd name="connsiteX4023" fmla="*/ 4557112 w 6891715"/>
                <a:gd name="connsiteY4023" fmla="*/ 6066165 h 6367455"/>
                <a:gd name="connsiteX4024" fmla="*/ 4544410 w 6891715"/>
                <a:gd name="connsiteY4024" fmla="*/ 6071241 h 6367455"/>
                <a:gd name="connsiteX4025" fmla="*/ 4526309 w 6891715"/>
                <a:gd name="connsiteY4025" fmla="*/ 6076951 h 6367455"/>
                <a:gd name="connsiteX4026" fmla="*/ 4501222 w 6891715"/>
                <a:gd name="connsiteY4026" fmla="*/ 6073144 h 6367455"/>
                <a:gd name="connsiteX4027" fmla="*/ 4480581 w 6891715"/>
                <a:gd name="connsiteY4027" fmla="*/ 6058235 h 6367455"/>
                <a:gd name="connsiteX4028" fmla="*/ 4455176 w 6891715"/>
                <a:gd name="connsiteY4028" fmla="*/ 6030319 h 6367455"/>
                <a:gd name="connsiteX4029" fmla="*/ 4452636 w 6891715"/>
                <a:gd name="connsiteY4029" fmla="*/ 6011285 h 6367455"/>
                <a:gd name="connsiteX4030" fmla="*/ 4435805 w 6891715"/>
                <a:gd name="connsiteY4030" fmla="*/ 6006209 h 6367455"/>
                <a:gd name="connsiteX4031" fmla="*/ 4440251 w 6891715"/>
                <a:gd name="connsiteY4031" fmla="*/ 6023974 h 6367455"/>
                <a:gd name="connsiteX4032" fmla="*/ 4422151 w 6891715"/>
                <a:gd name="connsiteY4032" fmla="*/ 6025243 h 6367455"/>
                <a:gd name="connsiteX4033" fmla="*/ 4409448 w 6891715"/>
                <a:gd name="connsiteY4033" fmla="*/ 6012554 h 6367455"/>
                <a:gd name="connsiteX4034" fmla="*/ 4402144 w 6891715"/>
                <a:gd name="connsiteY4034" fmla="*/ 5999230 h 6367455"/>
                <a:gd name="connsiteX4035" fmla="*/ 4394841 w 6891715"/>
                <a:gd name="connsiteY4035" fmla="*/ 6000182 h 6367455"/>
                <a:gd name="connsiteX4036" fmla="*/ 4383091 w 6891715"/>
                <a:gd name="connsiteY4036" fmla="*/ 5992886 h 6367455"/>
                <a:gd name="connsiteX4037" fmla="*/ 4374517 w 6891715"/>
                <a:gd name="connsiteY4037" fmla="*/ 6004623 h 6367455"/>
                <a:gd name="connsiteX4038" fmla="*/ 4377693 w 6891715"/>
                <a:gd name="connsiteY4038" fmla="*/ 6021436 h 6367455"/>
                <a:gd name="connsiteX4039" fmla="*/ 4365308 w 6891715"/>
                <a:gd name="connsiteY4039" fmla="*/ 6035394 h 6367455"/>
                <a:gd name="connsiteX4040" fmla="*/ 4358957 w 6891715"/>
                <a:gd name="connsiteY4040" fmla="*/ 6041739 h 6367455"/>
                <a:gd name="connsiteX4041" fmla="*/ 4352606 w 6891715"/>
                <a:gd name="connsiteY4041" fmla="*/ 6040470 h 6367455"/>
                <a:gd name="connsiteX4042" fmla="*/ 4361180 w 6891715"/>
                <a:gd name="connsiteY4042" fmla="*/ 6029050 h 6367455"/>
                <a:gd name="connsiteX4043" fmla="*/ 4355781 w 6891715"/>
                <a:gd name="connsiteY4043" fmla="*/ 6026829 h 6367455"/>
                <a:gd name="connsiteX4044" fmla="*/ 4347207 w 6891715"/>
                <a:gd name="connsiteY4044" fmla="*/ 6033174 h 6367455"/>
                <a:gd name="connsiteX4045" fmla="*/ 4347207 w 6891715"/>
                <a:gd name="connsiteY4045" fmla="*/ 6019850 h 6367455"/>
                <a:gd name="connsiteX4046" fmla="*/ 4356416 w 6891715"/>
                <a:gd name="connsiteY4046" fmla="*/ 6010016 h 6367455"/>
                <a:gd name="connsiteX4047" fmla="*/ 4353241 w 6891715"/>
                <a:gd name="connsiteY4047" fmla="*/ 6008113 h 6367455"/>
                <a:gd name="connsiteX4048" fmla="*/ 4334187 w 6891715"/>
                <a:gd name="connsiteY4048" fmla="*/ 6009064 h 6367455"/>
                <a:gd name="connsiteX4049" fmla="*/ 4319580 w 6891715"/>
                <a:gd name="connsiteY4049" fmla="*/ 6020802 h 6367455"/>
                <a:gd name="connsiteX4050" fmla="*/ 4303702 w 6891715"/>
                <a:gd name="connsiteY4050" fmla="*/ 6016995 h 6367455"/>
                <a:gd name="connsiteX4051" fmla="*/ 4298304 w 6891715"/>
                <a:gd name="connsiteY4051" fmla="*/ 6022071 h 6367455"/>
                <a:gd name="connsiteX4052" fmla="*/ 4293223 w 6891715"/>
                <a:gd name="connsiteY4052" fmla="*/ 6018898 h 6367455"/>
                <a:gd name="connsiteX4053" fmla="*/ 4293223 w 6891715"/>
                <a:gd name="connsiteY4053" fmla="*/ 6010650 h 6367455"/>
                <a:gd name="connsiteX4054" fmla="*/ 4303384 w 6891715"/>
                <a:gd name="connsiteY4054" fmla="*/ 6002085 h 6367455"/>
                <a:gd name="connsiteX4055" fmla="*/ 4318310 w 6891715"/>
                <a:gd name="connsiteY4055" fmla="*/ 6001134 h 6367455"/>
                <a:gd name="connsiteX4056" fmla="*/ 4331965 w 6891715"/>
                <a:gd name="connsiteY4056" fmla="*/ 6001768 h 6367455"/>
                <a:gd name="connsiteX4057" fmla="*/ 4349113 w 6891715"/>
                <a:gd name="connsiteY4057" fmla="*/ 6003671 h 6367455"/>
                <a:gd name="connsiteX4058" fmla="*/ 4354511 w 6891715"/>
                <a:gd name="connsiteY4058" fmla="*/ 5993203 h 6367455"/>
                <a:gd name="connsiteX4059" fmla="*/ 4349113 w 6891715"/>
                <a:gd name="connsiteY4059" fmla="*/ 5983686 h 6367455"/>
                <a:gd name="connsiteX4060" fmla="*/ 4356099 w 6891715"/>
                <a:gd name="connsiteY4060" fmla="*/ 5978293 h 6367455"/>
                <a:gd name="connsiteX4061" fmla="*/ 4363720 w 6891715"/>
                <a:gd name="connsiteY4061" fmla="*/ 5982734 h 6367455"/>
                <a:gd name="connsiteX4062" fmla="*/ 4371977 w 6891715"/>
                <a:gd name="connsiteY4062" fmla="*/ 5974169 h 6367455"/>
                <a:gd name="connsiteX4063" fmla="*/ 4387854 w 6891715"/>
                <a:gd name="connsiteY4063" fmla="*/ 5968776 h 6367455"/>
                <a:gd name="connsiteX4064" fmla="*/ 4386902 w 6891715"/>
                <a:gd name="connsiteY4064" fmla="*/ 5965604 h 6367455"/>
                <a:gd name="connsiteX4065" fmla="*/ 4356099 w 6891715"/>
                <a:gd name="connsiteY4065" fmla="*/ 5966556 h 6367455"/>
                <a:gd name="connsiteX4066" fmla="*/ 4343397 w 6891715"/>
                <a:gd name="connsiteY4066" fmla="*/ 5965921 h 6367455"/>
                <a:gd name="connsiteX4067" fmla="*/ 4334823 w 6891715"/>
                <a:gd name="connsiteY4067" fmla="*/ 5975438 h 6367455"/>
                <a:gd name="connsiteX4068" fmla="*/ 4331012 w 6891715"/>
                <a:gd name="connsiteY4068" fmla="*/ 5976707 h 6367455"/>
                <a:gd name="connsiteX4069" fmla="*/ 4322438 w 6891715"/>
                <a:gd name="connsiteY4069" fmla="*/ 5976707 h 6367455"/>
                <a:gd name="connsiteX4070" fmla="*/ 4312911 w 6891715"/>
                <a:gd name="connsiteY4070" fmla="*/ 5972266 h 6367455"/>
                <a:gd name="connsiteX4071" fmla="*/ 4303384 w 6891715"/>
                <a:gd name="connsiteY4071" fmla="*/ 5973852 h 6367455"/>
                <a:gd name="connsiteX4072" fmla="*/ 4292905 w 6891715"/>
                <a:gd name="connsiteY4072" fmla="*/ 5986541 h 6367455"/>
                <a:gd name="connsiteX4073" fmla="*/ 4285284 w 6891715"/>
                <a:gd name="connsiteY4073" fmla="*/ 5983369 h 6367455"/>
                <a:gd name="connsiteX4074" fmla="*/ 4281156 w 6891715"/>
                <a:gd name="connsiteY4074" fmla="*/ 5969411 h 6367455"/>
                <a:gd name="connsiteX4075" fmla="*/ 4285919 w 6891715"/>
                <a:gd name="connsiteY4075" fmla="*/ 5958942 h 6367455"/>
                <a:gd name="connsiteX4076" fmla="*/ 4303067 w 6891715"/>
                <a:gd name="connsiteY4076" fmla="*/ 5956721 h 6367455"/>
                <a:gd name="connsiteX4077" fmla="*/ 4308465 w 6891715"/>
                <a:gd name="connsiteY4077" fmla="*/ 5955770 h 6367455"/>
                <a:gd name="connsiteX4078" fmla="*/ 4308465 w 6891715"/>
                <a:gd name="connsiteY4078" fmla="*/ 5947205 h 6367455"/>
                <a:gd name="connsiteX4079" fmla="*/ 4309418 w 6891715"/>
                <a:gd name="connsiteY4079" fmla="*/ 5937688 h 6367455"/>
                <a:gd name="connsiteX4080" fmla="*/ 4298939 w 6891715"/>
                <a:gd name="connsiteY4080" fmla="*/ 5937688 h 6367455"/>
                <a:gd name="connsiteX4081" fmla="*/ 4293540 w 6891715"/>
                <a:gd name="connsiteY4081" fmla="*/ 5939274 h 6367455"/>
                <a:gd name="connsiteX4082" fmla="*/ 4281791 w 6891715"/>
                <a:gd name="connsiteY4082" fmla="*/ 5928488 h 6367455"/>
                <a:gd name="connsiteX4083" fmla="*/ 4280838 w 6891715"/>
                <a:gd name="connsiteY4083" fmla="*/ 5918971 h 6367455"/>
                <a:gd name="connsiteX4084" fmla="*/ 4277345 w 6891715"/>
                <a:gd name="connsiteY4084" fmla="*/ 5909772 h 6367455"/>
                <a:gd name="connsiteX4085" fmla="*/ 4262420 w 6891715"/>
                <a:gd name="connsiteY4085" fmla="*/ 5897082 h 6367455"/>
                <a:gd name="connsiteX4086" fmla="*/ 4267818 w 6891715"/>
                <a:gd name="connsiteY4086" fmla="*/ 5891690 h 6367455"/>
                <a:gd name="connsiteX4087" fmla="*/ 4276075 w 6891715"/>
                <a:gd name="connsiteY4087" fmla="*/ 5896131 h 6367455"/>
                <a:gd name="connsiteX4088" fmla="*/ 4281473 w 6891715"/>
                <a:gd name="connsiteY4088" fmla="*/ 5884393 h 6367455"/>
                <a:gd name="connsiteX4089" fmla="*/ 4277027 w 6891715"/>
                <a:gd name="connsiteY4089" fmla="*/ 5870435 h 6367455"/>
                <a:gd name="connsiteX4090" fmla="*/ 4270359 w 6891715"/>
                <a:gd name="connsiteY4090" fmla="*/ 5863456 h 6367455"/>
                <a:gd name="connsiteX4091" fmla="*/ 4253528 w 6891715"/>
                <a:gd name="connsiteY4091" fmla="*/ 5853939 h 6367455"/>
                <a:gd name="connsiteX4092" fmla="*/ 4236380 w 6891715"/>
                <a:gd name="connsiteY4092" fmla="*/ 5828878 h 6367455"/>
                <a:gd name="connsiteX4093" fmla="*/ 4223678 w 6891715"/>
                <a:gd name="connsiteY4093" fmla="*/ 5829195 h 6367455"/>
                <a:gd name="connsiteX4094" fmla="*/ 4219550 w 6891715"/>
                <a:gd name="connsiteY4094" fmla="*/ 5843788 h 6367455"/>
                <a:gd name="connsiteX4095" fmla="*/ 4212246 w 6891715"/>
                <a:gd name="connsiteY4095" fmla="*/ 5840933 h 6367455"/>
                <a:gd name="connsiteX4096" fmla="*/ 4197321 w 6891715"/>
                <a:gd name="connsiteY4096" fmla="*/ 5826975 h 6367455"/>
                <a:gd name="connsiteX4097" fmla="*/ 4182395 w 6891715"/>
                <a:gd name="connsiteY4097" fmla="*/ 5823168 h 6367455"/>
                <a:gd name="connsiteX4098" fmla="*/ 4187476 w 6891715"/>
                <a:gd name="connsiteY4098" fmla="*/ 5806355 h 6367455"/>
                <a:gd name="connsiteX4099" fmla="*/ 4195733 w 6891715"/>
                <a:gd name="connsiteY4099" fmla="*/ 5808258 h 6367455"/>
                <a:gd name="connsiteX4100" fmla="*/ 4194145 w 6891715"/>
                <a:gd name="connsiteY4100" fmla="*/ 5814603 h 6367455"/>
                <a:gd name="connsiteX4101" fmla="*/ 4199226 w 6891715"/>
                <a:gd name="connsiteY4101" fmla="*/ 5816506 h 6367455"/>
                <a:gd name="connsiteX4102" fmla="*/ 4208435 w 6891715"/>
                <a:gd name="connsiteY4102" fmla="*/ 5805721 h 6367455"/>
                <a:gd name="connsiteX4103" fmla="*/ 4203354 w 6891715"/>
                <a:gd name="connsiteY4103" fmla="*/ 5798742 h 6367455"/>
                <a:gd name="connsiteX4104" fmla="*/ 4194780 w 6891715"/>
                <a:gd name="connsiteY4104" fmla="*/ 5794618 h 6367455"/>
                <a:gd name="connsiteX4105" fmla="*/ 4190652 w 6891715"/>
                <a:gd name="connsiteY4105" fmla="*/ 5777487 h 6367455"/>
                <a:gd name="connsiteX4106" fmla="*/ 4197956 w 6891715"/>
                <a:gd name="connsiteY4106" fmla="*/ 5775584 h 6367455"/>
                <a:gd name="connsiteX4107" fmla="*/ 4209388 w 6891715"/>
                <a:gd name="connsiteY4107" fmla="*/ 5778756 h 6367455"/>
                <a:gd name="connsiteX4108" fmla="*/ 4212881 w 6891715"/>
                <a:gd name="connsiteY4108" fmla="*/ 5790176 h 6367455"/>
                <a:gd name="connsiteX4109" fmla="*/ 4211611 w 6891715"/>
                <a:gd name="connsiteY4109" fmla="*/ 5800645 h 6367455"/>
                <a:gd name="connsiteX4110" fmla="*/ 4216056 w 6891715"/>
                <a:gd name="connsiteY4110" fmla="*/ 5809210 h 6367455"/>
                <a:gd name="connsiteX4111" fmla="*/ 4226536 w 6891715"/>
                <a:gd name="connsiteY4111" fmla="*/ 5812382 h 6367455"/>
                <a:gd name="connsiteX4112" fmla="*/ 4223360 w 6891715"/>
                <a:gd name="connsiteY4112" fmla="*/ 5800645 h 6367455"/>
                <a:gd name="connsiteX4113" fmla="*/ 4225583 w 6891715"/>
                <a:gd name="connsiteY4113" fmla="*/ 5795252 h 6367455"/>
                <a:gd name="connsiteX4114" fmla="*/ 4229711 w 6891715"/>
                <a:gd name="connsiteY4114" fmla="*/ 5798424 h 6367455"/>
                <a:gd name="connsiteX4115" fmla="*/ 4230982 w 6891715"/>
                <a:gd name="connsiteY4115" fmla="*/ 5812382 h 6367455"/>
                <a:gd name="connsiteX4116" fmla="*/ 4242414 w 6891715"/>
                <a:gd name="connsiteY4116" fmla="*/ 5805403 h 6367455"/>
                <a:gd name="connsiteX4117" fmla="*/ 4256386 w 6891715"/>
                <a:gd name="connsiteY4117" fmla="*/ 5807624 h 6367455"/>
                <a:gd name="connsiteX4118" fmla="*/ 4273217 w 6891715"/>
                <a:gd name="connsiteY4118" fmla="*/ 5807624 h 6367455"/>
                <a:gd name="connsiteX4119" fmla="*/ 4266865 w 6891715"/>
                <a:gd name="connsiteY4119" fmla="*/ 5799059 h 6367455"/>
                <a:gd name="connsiteX4120" fmla="*/ 4252258 w 6891715"/>
                <a:gd name="connsiteY4120" fmla="*/ 5798107 h 6367455"/>
                <a:gd name="connsiteX4121" fmla="*/ 4244637 w 6891715"/>
                <a:gd name="connsiteY4121" fmla="*/ 5797473 h 6367455"/>
                <a:gd name="connsiteX4122" fmla="*/ 4238285 w 6891715"/>
                <a:gd name="connsiteY4122" fmla="*/ 5789859 h 6367455"/>
                <a:gd name="connsiteX4123" fmla="*/ 4227488 w 6891715"/>
                <a:gd name="connsiteY4123" fmla="*/ 5772412 h 6367455"/>
                <a:gd name="connsiteX4124" fmla="*/ 4233840 w 6891715"/>
                <a:gd name="connsiteY4124" fmla="*/ 5763846 h 6367455"/>
                <a:gd name="connsiteX4125" fmla="*/ 4241143 w 6891715"/>
                <a:gd name="connsiteY4125" fmla="*/ 5767653 h 6367455"/>
                <a:gd name="connsiteX4126" fmla="*/ 4251623 w 6891715"/>
                <a:gd name="connsiteY4126" fmla="*/ 5754964 h 6367455"/>
                <a:gd name="connsiteX4127" fmla="*/ 4255751 w 6891715"/>
                <a:gd name="connsiteY4127" fmla="*/ 5744495 h 6367455"/>
                <a:gd name="connsiteX4128" fmla="*/ 4252575 w 6891715"/>
                <a:gd name="connsiteY4128" fmla="*/ 5740371 h 6367455"/>
                <a:gd name="connsiteX4129" fmla="*/ 4238603 w 6891715"/>
                <a:gd name="connsiteY4129" fmla="*/ 5746716 h 6367455"/>
                <a:gd name="connsiteX4130" fmla="*/ 4234475 w 6891715"/>
                <a:gd name="connsiteY4130" fmla="*/ 5742592 h 6367455"/>
                <a:gd name="connsiteX4131" fmla="*/ 4233204 w 6891715"/>
                <a:gd name="connsiteY4131" fmla="*/ 5727682 h 6367455"/>
                <a:gd name="connsiteX4132" fmla="*/ 4239873 w 6891715"/>
                <a:gd name="connsiteY4132" fmla="*/ 5720386 h 6367455"/>
                <a:gd name="connsiteX4133" fmla="*/ 4233204 w 6891715"/>
                <a:gd name="connsiteY4133" fmla="*/ 5713407 h 6367455"/>
                <a:gd name="connsiteX4134" fmla="*/ 4222725 w 6891715"/>
                <a:gd name="connsiteY4134" fmla="*/ 5707062 h 6367455"/>
                <a:gd name="connsiteX4135" fmla="*/ 4219232 w 6891715"/>
                <a:gd name="connsiteY4135" fmla="*/ 5699449 h 6367455"/>
                <a:gd name="connsiteX4136" fmla="*/ 4212881 w 6891715"/>
                <a:gd name="connsiteY4136" fmla="*/ 5699449 h 6367455"/>
                <a:gd name="connsiteX4137" fmla="*/ 4212881 w 6891715"/>
                <a:gd name="connsiteY4137" fmla="*/ 5690249 h 6367455"/>
                <a:gd name="connsiteX4138" fmla="*/ 4220185 w 6891715"/>
                <a:gd name="connsiteY4138" fmla="*/ 5690884 h 6367455"/>
                <a:gd name="connsiteX4139" fmla="*/ 4235110 w 6891715"/>
                <a:gd name="connsiteY4139" fmla="*/ 5686760 h 6367455"/>
                <a:gd name="connsiteX4140" fmla="*/ 4235110 w 6891715"/>
                <a:gd name="connsiteY4140" fmla="*/ 5682636 h 6367455"/>
                <a:gd name="connsiteX4141" fmla="*/ 4246859 w 6891715"/>
                <a:gd name="connsiteY4141" fmla="*/ 5681367 h 6367455"/>
                <a:gd name="connsiteX4142" fmla="*/ 4251623 w 6891715"/>
                <a:gd name="connsiteY4142" fmla="*/ 5673119 h 6367455"/>
                <a:gd name="connsiteX4143" fmla="*/ 4248447 w 6891715"/>
                <a:gd name="connsiteY4143" fmla="*/ 5663285 h 6367455"/>
                <a:gd name="connsiteX4144" fmla="*/ 4221455 w 6891715"/>
                <a:gd name="connsiteY4144" fmla="*/ 5672167 h 6367455"/>
                <a:gd name="connsiteX4145" fmla="*/ 4208435 w 6891715"/>
                <a:gd name="connsiteY4145" fmla="*/ 5672167 h 6367455"/>
                <a:gd name="connsiteX4146" fmla="*/ 4193827 w 6891715"/>
                <a:gd name="connsiteY4146" fmla="*/ 5671216 h 6367455"/>
                <a:gd name="connsiteX4147" fmla="*/ 4182078 w 6891715"/>
                <a:gd name="connsiteY4147" fmla="*/ 5684856 h 6367455"/>
                <a:gd name="connsiteX4148" fmla="*/ 4167153 w 6891715"/>
                <a:gd name="connsiteY4148" fmla="*/ 5685491 h 6367455"/>
                <a:gd name="connsiteX4149" fmla="*/ 4168105 w 6891715"/>
                <a:gd name="connsiteY4149" fmla="*/ 5672484 h 6367455"/>
                <a:gd name="connsiteX4150" fmla="*/ 4172551 w 6891715"/>
                <a:gd name="connsiteY4150" fmla="*/ 5665188 h 6367455"/>
                <a:gd name="connsiteX4151" fmla="*/ 4173504 w 6891715"/>
                <a:gd name="connsiteY4151" fmla="*/ 5651547 h 6367455"/>
                <a:gd name="connsiteX4152" fmla="*/ 4169058 w 6891715"/>
                <a:gd name="connsiteY4152" fmla="*/ 5637906 h 6367455"/>
                <a:gd name="connsiteX4153" fmla="*/ 4176362 w 6891715"/>
                <a:gd name="connsiteY4153" fmla="*/ 5618873 h 6367455"/>
                <a:gd name="connsiteX4154" fmla="*/ 4195098 w 6891715"/>
                <a:gd name="connsiteY4154" fmla="*/ 5603011 h 6367455"/>
                <a:gd name="connsiteX4155" fmla="*/ 4196050 w 6891715"/>
                <a:gd name="connsiteY4155" fmla="*/ 5595715 h 6367455"/>
                <a:gd name="connsiteX4156" fmla="*/ 4205260 w 6891715"/>
                <a:gd name="connsiteY4156" fmla="*/ 5583978 h 6367455"/>
                <a:gd name="connsiteX4157" fmla="*/ 4219232 w 6891715"/>
                <a:gd name="connsiteY4157" fmla="*/ 5580805 h 6367455"/>
                <a:gd name="connsiteX4158" fmla="*/ 4230982 w 6891715"/>
                <a:gd name="connsiteY4158" fmla="*/ 5565896 h 6367455"/>
                <a:gd name="connsiteX4159" fmla="*/ 4244637 w 6891715"/>
                <a:gd name="connsiteY4159" fmla="*/ 5563358 h 6367455"/>
                <a:gd name="connsiteX4160" fmla="*/ 4257021 w 6891715"/>
                <a:gd name="connsiteY4160" fmla="*/ 5561454 h 6367455"/>
                <a:gd name="connsiteX4161" fmla="*/ 4264643 w 6891715"/>
                <a:gd name="connsiteY4161" fmla="*/ 5553841 h 6367455"/>
                <a:gd name="connsiteX4162" fmla="*/ 4280520 w 6891715"/>
                <a:gd name="connsiteY4162" fmla="*/ 5557013 h 6367455"/>
                <a:gd name="connsiteX4163" fmla="*/ 4286872 w 6891715"/>
                <a:gd name="connsiteY4163" fmla="*/ 5570337 h 6367455"/>
                <a:gd name="connsiteX4164" fmla="*/ 4295128 w 6891715"/>
                <a:gd name="connsiteY4164" fmla="*/ 5575730 h 6367455"/>
                <a:gd name="connsiteX4165" fmla="*/ 4318627 w 6891715"/>
                <a:gd name="connsiteY4165" fmla="*/ 5575412 h 6367455"/>
                <a:gd name="connsiteX4166" fmla="*/ 4327201 w 6891715"/>
                <a:gd name="connsiteY4166" fmla="*/ 5566847 h 6367455"/>
                <a:gd name="connsiteX4167" fmla="*/ 4310053 w 6891715"/>
                <a:gd name="connsiteY4167" fmla="*/ 5556696 h 6367455"/>
                <a:gd name="connsiteX4168" fmla="*/ 4311323 w 6891715"/>
                <a:gd name="connsiteY4168" fmla="*/ 5550351 h 6367455"/>
                <a:gd name="connsiteX4169" fmla="*/ 4326884 w 6891715"/>
                <a:gd name="connsiteY4169" fmla="*/ 5547813 h 6367455"/>
                <a:gd name="connsiteX4170" fmla="*/ 4345937 w 6891715"/>
                <a:gd name="connsiteY4170" fmla="*/ 5550034 h 6367455"/>
                <a:gd name="connsiteX4171" fmla="*/ 4345302 w 6891715"/>
                <a:gd name="connsiteY4171" fmla="*/ 5558599 h 6367455"/>
                <a:gd name="connsiteX4172" fmla="*/ 4334505 w 6891715"/>
                <a:gd name="connsiteY4172" fmla="*/ 5560503 h 6367455"/>
                <a:gd name="connsiteX4173" fmla="*/ 4358957 w 6891715"/>
                <a:gd name="connsiteY4173" fmla="*/ 5572875 h 6367455"/>
                <a:gd name="connsiteX4174" fmla="*/ 4384361 w 6891715"/>
                <a:gd name="connsiteY4174" fmla="*/ 5570971 h 6367455"/>
                <a:gd name="connsiteX4175" fmla="*/ 4414847 w 6891715"/>
                <a:gd name="connsiteY4175" fmla="*/ 5562089 h 6367455"/>
                <a:gd name="connsiteX4176" fmla="*/ 4437076 w 6891715"/>
                <a:gd name="connsiteY4176" fmla="*/ 5559551 h 6367455"/>
                <a:gd name="connsiteX4177" fmla="*/ 4446602 w 6891715"/>
                <a:gd name="connsiteY4177" fmla="*/ 5562723 h 6367455"/>
                <a:gd name="connsiteX4178" fmla="*/ 4458352 w 6891715"/>
                <a:gd name="connsiteY4178" fmla="*/ 5562723 h 6367455"/>
                <a:gd name="connsiteX4179" fmla="*/ 4458034 w 6891715"/>
                <a:gd name="connsiteY4179" fmla="*/ 5550034 h 6367455"/>
                <a:gd name="connsiteX4180" fmla="*/ 4452636 w 6891715"/>
                <a:gd name="connsiteY4180" fmla="*/ 5546862 h 6367455"/>
                <a:gd name="connsiteX4181" fmla="*/ 4438346 w 6891715"/>
                <a:gd name="connsiteY4181" fmla="*/ 5551303 h 6367455"/>
                <a:gd name="connsiteX4182" fmla="*/ 4430725 w 6891715"/>
                <a:gd name="connsiteY4182" fmla="*/ 5547179 h 6367455"/>
                <a:gd name="connsiteX4183" fmla="*/ 4421198 w 6891715"/>
                <a:gd name="connsiteY4183" fmla="*/ 5540834 h 6367455"/>
                <a:gd name="connsiteX4184" fmla="*/ 4438981 w 6891715"/>
                <a:gd name="connsiteY4184" fmla="*/ 5533221 h 6367455"/>
                <a:gd name="connsiteX4185" fmla="*/ 4442157 w 6891715"/>
                <a:gd name="connsiteY4185" fmla="*/ 5528145 h 6367455"/>
                <a:gd name="connsiteX4186" fmla="*/ 4469784 w 6891715"/>
                <a:gd name="connsiteY4186" fmla="*/ 5528780 h 6367455"/>
                <a:gd name="connsiteX4187" fmla="*/ 4481534 w 6891715"/>
                <a:gd name="connsiteY4187" fmla="*/ 5527828 h 6367455"/>
                <a:gd name="connsiteX4188" fmla="*/ 4484074 w 6891715"/>
                <a:gd name="connsiteY4188" fmla="*/ 5521483 h 6367455"/>
                <a:gd name="connsiteX4189" fmla="*/ 4503445 w 6891715"/>
                <a:gd name="connsiteY4189" fmla="*/ 5522118 h 6367455"/>
                <a:gd name="connsiteX4190" fmla="*/ 4525674 w 6891715"/>
                <a:gd name="connsiteY4190" fmla="*/ 5523070 h 6367455"/>
                <a:gd name="connsiteX4191" fmla="*/ 4518053 w 6891715"/>
                <a:gd name="connsiteY4191" fmla="*/ 5517677 h 6367455"/>
                <a:gd name="connsiteX4192" fmla="*/ 4503445 w 6891715"/>
                <a:gd name="connsiteY4192" fmla="*/ 5516091 h 6367455"/>
                <a:gd name="connsiteX4193" fmla="*/ 4489473 w 6891715"/>
                <a:gd name="connsiteY4193" fmla="*/ 5516091 h 6367455"/>
                <a:gd name="connsiteX4194" fmla="*/ 4484074 w 6891715"/>
                <a:gd name="connsiteY4194" fmla="*/ 5521483 h 6367455"/>
                <a:gd name="connsiteX4195" fmla="*/ 4471372 w 6891715"/>
                <a:gd name="connsiteY4195" fmla="*/ 5518311 h 6367455"/>
                <a:gd name="connsiteX4196" fmla="*/ 4466291 w 6891715"/>
                <a:gd name="connsiteY4196" fmla="*/ 5513236 h 6367455"/>
                <a:gd name="connsiteX4197" fmla="*/ 4467244 w 6891715"/>
                <a:gd name="connsiteY4197" fmla="*/ 5502767 h 6367455"/>
                <a:gd name="connsiteX4198" fmla="*/ 4457717 w 6891715"/>
                <a:gd name="connsiteY4198" fmla="*/ 5498326 h 6367455"/>
                <a:gd name="connsiteX4199" fmla="*/ 4449143 w 6891715"/>
                <a:gd name="connsiteY4199" fmla="*/ 5491030 h 6367455"/>
                <a:gd name="connsiteX4200" fmla="*/ 4451366 w 6891715"/>
                <a:gd name="connsiteY4200" fmla="*/ 5488174 h 6367455"/>
                <a:gd name="connsiteX4201" fmla="*/ 4445967 w 6891715"/>
                <a:gd name="connsiteY4201" fmla="*/ 5484050 h 6367455"/>
                <a:gd name="connsiteX4202" fmla="*/ 4450413 w 6891715"/>
                <a:gd name="connsiteY4202" fmla="*/ 5474216 h 6367455"/>
                <a:gd name="connsiteX4203" fmla="*/ 4454224 w 6891715"/>
                <a:gd name="connsiteY4203" fmla="*/ 5462796 h 6367455"/>
                <a:gd name="connsiteX4204" fmla="*/ 4471054 w 6891715"/>
                <a:gd name="connsiteY4204" fmla="*/ 5460576 h 6367455"/>
                <a:gd name="connsiteX4205" fmla="*/ 4485979 w 6891715"/>
                <a:gd name="connsiteY4205" fmla="*/ 5470727 h 6367455"/>
                <a:gd name="connsiteX4206" fmla="*/ 4497729 w 6891715"/>
                <a:gd name="connsiteY4206" fmla="*/ 5466603 h 6367455"/>
                <a:gd name="connsiteX4207" fmla="*/ 4519005 w 6891715"/>
                <a:gd name="connsiteY4207" fmla="*/ 5472630 h 6367455"/>
                <a:gd name="connsiteX4208" fmla="*/ 4540282 w 6891715"/>
                <a:gd name="connsiteY4208" fmla="*/ 5474216 h 6367455"/>
                <a:gd name="connsiteX4209" fmla="*/ 4576801 w 6891715"/>
                <a:gd name="connsiteY4209" fmla="*/ 5462796 h 6367455"/>
                <a:gd name="connsiteX4210" fmla="*/ 4615225 w 6891715"/>
                <a:gd name="connsiteY4210" fmla="*/ 5473899 h 6367455"/>
                <a:gd name="connsiteX4211" fmla="*/ 4632055 w 6891715"/>
                <a:gd name="connsiteY4211" fmla="*/ 5472630 h 6367455"/>
                <a:gd name="connsiteX4212" fmla="*/ 4660635 w 6891715"/>
                <a:gd name="connsiteY4212" fmla="*/ 5469141 h 6367455"/>
                <a:gd name="connsiteX4213" fmla="*/ 4667939 w 6891715"/>
                <a:gd name="connsiteY4213" fmla="*/ 5447252 h 6367455"/>
                <a:gd name="connsiteX4214" fmla="*/ 4721606 w 6891715"/>
                <a:gd name="connsiteY4214" fmla="*/ 5417115 h 6367455"/>
                <a:gd name="connsiteX4215" fmla="*/ 4777179 w 6891715"/>
                <a:gd name="connsiteY4215" fmla="*/ 5385075 h 6367455"/>
                <a:gd name="connsiteX4216" fmla="*/ 4808934 w 6891715"/>
                <a:gd name="connsiteY4216" fmla="*/ 5377144 h 6367455"/>
                <a:gd name="connsiteX4217" fmla="*/ 4837197 w 6891715"/>
                <a:gd name="connsiteY4217" fmla="*/ 5363504 h 6367455"/>
                <a:gd name="connsiteX4218" fmla="*/ 4847994 w 6891715"/>
                <a:gd name="connsiteY4218" fmla="*/ 5354938 h 6367455"/>
                <a:gd name="connsiteX4219" fmla="*/ 4929288 w 6891715"/>
                <a:gd name="connsiteY4219" fmla="*/ 5357476 h 6367455"/>
                <a:gd name="connsiteX4220" fmla="*/ 4984543 w 6891715"/>
                <a:gd name="connsiteY4220" fmla="*/ 5364138 h 6367455"/>
                <a:gd name="connsiteX4221" fmla="*/ 5002644 w 6891715"/>
                <a:gd name="connsiteY4221" fmla="*/ 5359697 h 6367455"/>
                <a:gd name="connsiteX4222" fmla="*/ 5014076 w 6891715"/>
                <a:gd name="connsiteY4222" fmla="*/ 5347008 h 6367455"/>
                <a:gd name="connsiteX4223" fmla="*/ 5026778 w 6891715"/>
                <a:gd name="connsiteY4223" fmla="*/ 5345104 h 6367455"/>
                <a:gd name="connsiteX4224" fmla="*/ 5042021 w 6891715"/>
                <a:gd name="connsiteY4224" fmla="*/ 5383489 h 6367455"/>
                <a:gd name="connsiteX4225" fmla="*/ 5058851 w 6891715"/>
                <a:gd name="connsiteY4225" fmla="*/ 5387613 h 6367455"/>
                <a:gd name="connsiteX4226" fmla="*/ 5071553 w 6891715"/>
                <a:gd name="connsiteY4226" fmla="*/ 5399033 h 6367455"/>
                <a:gd name="connsiteX4227" fmla="*/ 5089654 w 6891715"/>
                <a:gd name="connsiteY4227" fmla="*/ 5402205 h 6367455"/>
                <a:gd name="connsiteX4228" fmla="*/ 5111883 w 6891715"/>
                <a:gd name="connsiteY4228" fmla="*/ 5391420 h 6367455"/>
                <a:gd name="connsiteX4229" fmla="*/ 5119504 w 6891715"/>
                <a:gd name="connsiteY4229" fmla="*/ 5394592 h 6367455"/>
                <a:gd name="connsiteX4230" fmla="*/ 5129031 w 6891715"/>
                <a:gd name="connsiteY4230" fmla="*/ 5401888 h 6367455"/>
                <a:gd name="connsiteX4231" fmla="*/ 5145227 w 6891715"/>
                <a:gd name="connsiteY4231" fmla="*/ 5438687 h 6367455"/>
                <a:gd name="connsiteX4232" fmla="*/ 5162057 w 6891715"/>
                <a:gd name="connsiteY4232" fmla="*/ 5443445 h 6367455"/>
                <a:gd name="connsiteX4233" fmla="*/ 5170313 w 6891715"/>
                <a:gd name="connsiteY4233" fmla="*/ 5439321 h 6367455"/>
                <a:gd name="connsiteX4234" fmla="*/ 5178570 w 6891715"/>
                <a:gd name="connsiteY4234" fmla="*/ 5438687 h 6367455"/>
                <a:gd name="connsiteX4235" fmla="*/ 5189049 w 6891715"/>
                <a:gd name="connsiteY4235" fmla="*/ 5448204 h 6367455"/>
                <a:gd name="connsiteX4236" fmla="*/ 5199211 w 6891715"/>
                <a:gd name="connsiteY4236" fmla="*/ 5454548 h 6367455"/>
                <a:gd name="connsiteX4237" fmla="*/ 5223345 w 6891715"/>
                <a:gd name="connsiteY4237" fmla="*/ 5460576 h 6367455"/>
                <a:gd name="connsiteX4238" fmla="*/ 5241129 w 6891715"/>
                <a:gd name="connsiteY4238" fmla="*/ 5475168 h 6367455"/>
                <a:gd name="connsiteX4239" fmla="*/ 5251608 w 6891715"/>
                <a:gd name="connsiteY4239" fmla="*/ 5480561 h 6367455"/>
                <a:gd name="connsiteX4240" fmla="*/ 5253831 w 6891715"/>
                <a:gd name="connsiteY4240" fmla="*/ 5470727 h 6367455"/>
                <a:gd name="connsiteX4241" fmla="*/ 5262087 w 6891715"/>
                <a:gd name="connsiteY4241" fmla="*/ 5470727 h 6367455"/>
                <a:gd name="connsiteX4242" fmla="*/ 5290032 w 6891715"/>
                <a:gd name="connsiteY4242" fmla="*/ 5485954 h 6367455"/>
                <a:gd name="connsiteX4243" fmla="*/ 5318930 w 6891715"/>
                <a:gd name="connsiteY4243" fmla="*/ 5495471 h 6367455"/>
                <a:gd name="connsiteX4244" fmla="*/ 5356084 w 6891715"/>
                <a:gd name="connsiteY4244" fmla="*/ 5482464 h 6367455"/>
                <a:gd name="connsiteX4245" fmla="*/ 5421501 w 6891715"/>
                <a:gd name="connsiteY4245" fmla="*/ 5468824 h 6367455"/>
                <a:gd name="connsiteX4246" fmla="*/ 5495174 w 6891715"/>
                <a:gd name="connsiteY4246" fmla="*/ 5479927 h 6367455"/>
                <a:gd name="connsiteX4247" fmla="*/ 5517720 w 6891715"/>
                <a:gd name="connsiteY4247" fmla="*/ 5481830 h 6367455"/>
                <a:gd name="connsiteX4248" fmla="*/ 5564401 w 6891715"/>
                <a:gd name="connsiteY4248" fmla="*/ 5452645 h 6367455"/>
                <a:gd name="connsiteX4249" fmla="*/ 5579961 w 6891715"/>
                <a:gd name="connsiteY4249" fmla="*/ 5450424 h 6367455"/>
                <a:gd name="connsiteX4250" fmla="*/ 5598062 w 6891715"/>
                <a:gd name="connsiteY4250" fmla="*/ 5437735 h 6367455"/>
                <a:gd name="connsiteX4251" fmla="*/ 5650459 w 6891715"/>
                <a:gd name="connsiteY4251" fmla="*/ 5377144 h 6367455"/>
                <a:gd name="connsiteX4252" fmla="*/ 5660621 w 6891715"/>
                <a:gd name="connsiteY4252" fmla="*/ 5382854 h 6367455"/>
                <a:gd name="connsiteX4253" fmla="*/ 5660866 w 6891715"/>
                <a:gd name="connsiteY4253" fmla="*/ 5382796 h 6367455"/>
                <a:gd name="connsiteX4254" fmla="*/ 5650740 w 6891715"/>
                <a:gd name="connsiteY4254" fmla="*/ 5377092 h 6367455"/>
                <a:gd name="connsiteX4255" fmla="*/ 5651375 w 6891715"/>
                <a:gd name="connsiteY4255" fmla="*/ 5348489 h 6367455"/>
                <a:gd name="connsiteX4256" fmla="*/ 5636460 w 6891715"/>
                <a:gd name="connsiteY4256" fmla="*/ 5328467 h 6367455"/>
                <a:gd name="connsiteX4257" fmla="*/ 5629479 w 6891715"/>
                <a:gd name="connsiteY4257" fmla="*/ 5271897 h 6367455"/>
                <a:gd name="connsiteX4258" fmla="*/ 5604092 w 6891715"/>
                <a:gd name="connsiteY4258" fmla="*/ 5243611 h 6367455"/>
                <a:gd name="connsiteX4259" fmla="*/ 5598380 w 6891715"/>
                <a:gd name="connsiteY4259" fmla="*/ 5224543 h 6367455"/>
                <a:gd name="connsiteX4260" fmla="*/ 5585686 w 6891715"/>
                <a:gd name="connsiteY4260" fmla="*/ 5214373 h 6367455"/>
                <a:gd name="connsiteX4261" fmla="*/ 5545384 w 6891715"/>
                <a:gd name="connsiteY4261" fmla="*/ 5211513 h 6367455"/>
                <a:gd name="connsiteX4262" fmla="*/ 5520949 w 6891715"/>
                <a:gd name="connsiteY4262" fmla="*/ 5202296 h 6367455"/>
                <a:gd name="connsiteX4263" fmla="*/ 5511429 w 6891715"/>
                <a:gd name="connsiteY4263" fmla="*/ 5181956 h 6367455"/>
                <a:gd name="connsiteX4264" fmla="*/ 5512381 w 6891715"/>
                <a:gd name="connsiteY4264" fmla="*/ 5175600 h 6367455"/>
                <a:gd name="connsiteX4265" fmla="*/ 5502861 w 6891715"/>
                <a:gd name="connsiteY4265" fmla="*/ 5178142 h 6367455"/>
                <a:gd name="connsiteX4266" fmla="*/ 5482869 w 6891715"/>
                <a:gd name="connsiteY4266" fmla="*/ 5165430 h 6367455"/>
                <a:gd name="connsiteX4267" fmla="*/ 5475253 w 6891715"/>
                <a:gd name="connsiteY4267" fmla="*/ 5146997 h 6367455"/>
                <a:gd name="connsiteX4268" fmla="*/ 5474184 w 6891715"/>
                <a:gd name="connsiteY4268" fmla="*/ 5146401 h 6367455"/>
                <a:gd name="connsiteX4269" fmla="*/ 5451638 w 6891715"/>
                <a:gd name="connsiteY4269" fmla="*/ 5128307 h 6367455"/>
                <a:gd name="connsiteX4270" fmla="*/ 5417342 w 6891715"/>
                <a:gd name="connsiteY4270" fmla="*/ 5083548 h 6367455"/>
                <a:gd name="connsiteX4271" fmla="*/ 5373837 w 6891715"/>
                <a:gd name="connsiteY4271" fmla="*/ 5054026 h 6367455"/>
                <a:gd name="connsiteX4272" fmla="*/ 5345257 w 6891715"/>
                <a:gd name="connsiteY4272" fmla="*/ 5042598 h 6367455"/>
                <a:gd name="connsiteX4273" fmla="*/ 5320806 w 6891715"/>
                <a:gd name="connsiteY4273" fmla="*/ 5037837 h 6367455"/>
                <a:gd name="connsiteX4274" fmla="*/ 5300482 w 6891715"/>
                <a:gd name="connsiteY4274" fmla="*/ 5026409 h 6367455"/>
                <a:gd name="connsiteX4275" fmla="*/ 5300165 w 6891715"/>
                <a:gd name="connsiteY4275" fmla="*/ 5016886 h 6367455"/>
                <a:gd name="connsiteX4276" fmla="*/ 5286510 w 6891715"/>
                <a:gd name="connsiteY4276" fmla="*/ 5008632 h 6367455"/>
                <a:gd name="connsiteX4277" fmla="*/ 5282381 w 6891715"/>
                <a:gd name="connsiteY4277" fmla="*/ 5016886 h 6367455"/>
                <a:gd name="connsiteX4278" fmla="*/ 5270950 w 6891715"/>
                <a:gd name="connsiteY4278" fmla="*/ 5014029 h 6367455"/>
                <a:gd name="connsiteX4279" fmla="*/ 5255072 w 6891715"/>
                <a:gd name="connsiteY4279" fmla="*/ 5010854 h 6367455"/>
                <a:gd name="connsiteX4280" fmla="*/ 5245228 w 6891715"/>
                <a:gd name="connsiteY4280" fmla="*/ 5009267 h 6367455"/>
                <a:gd name="connsiteX4281" fmla="*/ 5229032 w 6891715"/>
                <a:gd name="connsiteY4281" fmla="*/ 4980697 h 6367455"/>
                <a:gd name="connsiteX4282" fmla="*/ 5211885 w 6891715"/>
                <a:gd name="connsiteY4282" fmla="*/ 4944192 h 6367455"/>
                <a:gd name="connsiteX4283" fmla="*/ 5193784 w 6891715"/>
                <a:gd name="connsiteY4283" fmla="*/ 4938795 h 6367455"/>
                <a:gd name="connsiteX4284" fmla="*/ 5176636 w 6891715"/>
                <a:gd name="connsiteY4284" fmla="*/ 4938160 h 6367455"/>
                <a:gd name="connsiteX4285" fmla="*/ 5171555 w 6891715"/>
                <a:gd name="connsiteY4285" fmla="*/ 4925145 h 6367455"/>
                <a:gd name="connsiteX4286" fmla="*/ 5202358 w 6891715"/>
                <a:gd name="connsiteY4286" fmla="*/ 4917844 h 6367455"/>
                <a:gd name="connsiteX4287" fmla="*/ 5199817 w 6891715"/>
                <a:gd name="connsiteY4287" fmla="*/ 4907369 h 6367455"/>
                <a:gd name="connsiteX4288" fmla="*/ 5190291 w 6891715"/>
                <a:gd name="connsiteY4288" fmla="*/ 4906099 h 6367455"/>
                <a:gd name="connsiteX4289" fmla="*/ 5185210 w 6891715"/>
                <a:gd name="connsiteY4289" fmla="*/ 4911495 h 6367455"/>
                <a:gd name="connsiteX4290" fmla="*/ 5188068 w 6891715"/>
                <a:gd name="connsiteY4290" fmla="*/ 4894671 h 6367455"/>
                <a:gd name="connsiteX4291" fmla="*/ 5207121 w 6891715"/>
                <a:gd name="connsiteY4291" fmla="*/ 4898798 h 6367455"/>
                <a:gd name="connsiteX4292" fmla="*/ 5217918 w 6891715"/>
                <a:gd name="connsiteY4292" fmla="*/ 4907051 h 6367455"/>
                <a:gd name="connsiteX4293" fmla="*/ 5216965 w 6891715"/>
                <a:gd name="connsiteY4293" fmla="*/ 4915305 h 6367455"/>
                <a:gd name="connsiteX4294" fmla="*/ 5234748 w 6891715"/>
                <a:gd name="connsiteY4294" fmla="*/ 4917527 h 6367455"/>
                <a:gd name="connsiteX4295" fmla="*/ 5225222 w 6891715"/>
                <a:gd name="connsiteY4295" fmla="*/ 4907051 h 6367455"/>
                <a:gd name="connsiteX4296" fmla="*/ 5243322 w 6891715"/>
                <a:gd name="connsiteY4296" fmla="*/ 4908956 h 6367455"/>
                <a:gd name="connsiteX4297" fmla="*/ 5249673 w 6891715"/>
                <a:gd name="connsiteY4297" fmla="*/ 4901655 h 6367455"/>
                <a:gd name="connsiteX4298" fmla="*/ 5252531 w 6891715"/>
                <a:gd name="connsiteY4298" fmla="*/ 4881338 h 6367455"/>
                <a:gd name="connsiteX4299" fmla="*/ 5262058 w 6891715"/>
                <a:gd name="connsiteY4299" fmla="*/ 4868641 h 6367455"/>
                <a:gd name="connsiteX4300" fmla="*/ 5276983 w 6891715"/>
                <a:gd name="connsiteY4300" fmla="*/ 4862292 h 6367455"/>
                <a:gd name="connsiteX4301" fmla="*/ 5279841 w 6891715"/>
                <a:gd name="connsiteY4301" fmla="*/ 4842293 h 6367455"/>
                <a:gd name="connsiteX4302" fmla="*/ 5300482 w 6891715"/>
                <a:gd name="connsiteY4302" fmla="*/ 4809279 h 6367455"/>
                <a:gd name="connsiteX4303" fmla="*/ 5309056 w 6891715"/>
                <a:gd name="connsiteY4303" fmla="*/ 4810232 h 6367455"/>
                <a:gd name="connsiteX4304" fmla="*/ 5302705 w 6891715"/>
                <a:gd name="connsiteY4304" fmla="*/ 4819755 h 6367455"/>
                <a:gd name="connsiteX4305" fmla="*/ 5305245 w 6891715"/>
                <a:gd name="connsiteY4305" fmla="*/ 4831500 h 6367455"/>
                <a:gd name="connsiteX4306" fmla="*/ 5318900 w 6891715"/>
                <a:gd name="connsiteY4306" fmla="*/ 4840706 h 6367455"/>
                <a:gd name="connsiteX4307" fmla="*/ 5328109 w 6891715"/>
                <a:gd name="connsiteY4307" fmla="*/ 4832135 h 6367455"/>
                <a:gd name="connsiteX4308" fmla="*/ 5327157 w 6891715"/>
                <a:gd name="connsiteY4308" fmla="*/ 4827056 h 6367455"/>
                <a:gd name="connsiteX4309" fmla="*/ 5322711 w 6891715"/>
                <a:gd name="connsiteY4309" fmla="*/ 4821660 h 6367455"/>
                <a:gd name="connsiteX4310" fmla="*/ 5323981 w 6891715"/>
                <a:gd name="connsiteY4310" fmla="*/ 4831183 h 6367455"/>
                <a:gd name="connsiteX4311" fmla="*/ 5316360 w 6891715"/>
                <a:gd name="connsiteY4311" fmla="*/ 4823882 h 6367455"/>
                <a:gd name="connsiteX4312" fmla="*/ 5314454 w 6891715"/>
                <a:gd name="connsiteY4312" fmla="*/ 4815628 h 6367455"/>
                <a:gd name="connsiteX4313" fmla="*/ 5317630 w 6891715"/>
                <a:gd name="connsiteY4313" fmla="*/ 4811501 h 6367455"/>
                <a:gd name="connsiteX4314" fmla="*/ 5327157 w 6891715"/>
                <a:gd name="connsiteY4314" fmla="*/ 4801978 h 6367455"/>
                <a:gd name="connsiteX4315" fmla="*/ 5333508 w 6891715"/>
                <a:gd name="connsiteY4315" fmla="*/ 4801661 h 6367455"/>
                <a:gd name="connsiteX4316" fmla="*/ 5342082 w 6891715"/>
                <a:gd name="connsiteY4316" fmla="*/ 4813089 h 6367455"/>
                <a:gd name="connsiteX4317" fmla="*/ 5351608 w 6891715"/>
                <a:gd name="connsiteY4317" fmla="*/ 4815311 h 6367455"/>
                <a:gd name="connsiteX4318" fmla="*/ 5359547 w 6891715"/>
                <a:gd name="connsiteY4318" fmla="*/ 4808010 h 6367455"/>
                <a:gd name="connsiteX4319" fmla="*/ 5342717 w 6891715"/>
                <a:gd name="connsiteY4319" fmla="*/ 4796264 h 6367455"/>
                <a:gd name="connsiteX4320" fmla="*/ 5340494 w 6891715"/>
                <a:gd name="connsiteY4320" fmla="*/ 4790868 h 6367455"/>
                <a:gd name="connsiteX4321" fmla="*/ 5309691 w 6891715"/>
                <a:gd name="connsiteY4321" fmla="*/ 4767060 h 6367455"/>
                <a:gd name="connsiteX4322" fmla="*/ 5305563 w 6891715"/>
                <a:gd name="connsiteY4322" fmla="*/ 4772456 h 6367455"/>
                <a:gd name="connsiteX4323" fmla="*/ 5292861 w 6891715"/>
                <a:gd name="connsiteY4323" fmla="*/ 4758806 h 6367455"/>
                <a:gd name="connsiteX4324" fmla="*/ 5283969 w 6891715"/>
                <a:gd name="connsiteY4324" fmla="*/ 4741030 h 6367455"/>
                <a:gd name="connsiteX4325" fmla="*/ 5280794 w 6891715"/>
                <a:gd name="connsiteY4325" fmla="*/ 4721983 h 6367455"/>
                <a:gd name="connsiteX4326" fmla="*/ 5298894 w 6891715"/>
                <a:gd name="connsiteY4326" fmla="*/ 4732459 h 6367455"/>
                <a:gd name="connsiteX4327" fmla="*/ 5315725 w 6891715"/>
                <a:gd name="connsiteY4327" fmla="*/ 4725792 h 6367455"/>
                <a:gd name="connsiteX4328" fmla="*/ 5318900 w 6891715"/>
                <a:gd name="connsiteY4328" fmla="*/ 4719444 h 6367455"/>
                <a:gd name="connsiteX4329" fmla="*/ 5328427 w 6891715"/>
                <a:gd name="connsiteY4329" fmla="*/ 4721666 h 6367455"/>
                <a:gd name="connsiteX4330" fmla="*/ 5336048 w 6891715"/>
                <a:gd name="connsiteY4330" fmla="*/ 4728967 h 6367455"/>
                <a:gd name="connsiteX4331" fmla="*/ 5356689 w 6891715"/>
                <a:gd name="connsiteY4331" fmla="*/ 4728649 h 6367455"/>
                <a:gd name="connsiteX4332" fmla="*/ 5356689 w 6891715"/>
                <a:gd name="connsiteY4332" fmla="*/ 4718491 h 6367455"/>
                <a:gd name="connsiteX4333" fmla="*/ 5343987 w 6891715"/>
                <a:gd name="connsiteY4333" fmla="*/ 4709920 h 6367455"/>
                <a:gd name="connsiteX4334" fmla="*/ 5337636 w 6891715"/>
                <a:gd name="connsiteY4334" fmla="*/ 4718491 h 6367455"/>
                <a:gd name="connsiteX4335" fmla="*/ 5331285 w 6891715"/>
                <a:gd name="connsiteY4335" fmla="*/ 4708968 h 6367455"/>
                <a:gd name="connsiteX4336" fmla="*/ 5334460 w 6891715"/>
                <a:gd name="connsiteY4336" fmla="*/ 4700397 h 6367455"/>
                <a:gd name="connsiteX4337" fmla="*/ 5339859 w 6891715"/>
                <a:gd name="connsiteY4337" fmla="*/ 4696270 h 6367455"/>
                <a:gd name="connsiteX4338" fmla="*/ 5363358 w 6891715"/>
                <a:gd name="connsiteY4338" fmla="*/ 4697223 h 6367455"/>
                <a:gd name="connsiteX4339" fmla="*/ 5375742 w 6891715"/>
                <a:gd name="connsiteY4339" fmla="*/ 4686430 h 6367455"/>
                <a:gd name="connsiteX4340" fmla="*/ 5386222 w 6891715"/>
                <a:gd name="connsiteY4340" fmla="*/ 4681986 h 6367455"/>
                <a:gd name="connsiteX4341" fmla="*/ 5430362 w 6891715"/>
                <a:gd name="connsiteY4341" fmla="*/ 4672462 h 6367455"/>
                <a:gd name="connsiteX4342" fmla="*/ 5430362 w 6891715"/>
                <a:gd name="connsiteY4342" fmla="*/ 4663892 h 6367455"/>
                <a:gd name="connsiteX4343" fmla="*/ 5418612 w 6891715"/>
                <a:gd name="connsiteY4343" fmla="*/ 4657543 h 6367455"/>
                <a:gd name="connsiteX4344" fmla="*/ 5420835 w 6891715"/>
                <a:gd name="connsiteY4344" fmla="*/ 4648019 h 6367455"/>
                <a:gd name="connsiteX4345" fmla="*/ 5416707 w 6891715"/>
                <a:gd name="connsiteY4345" fmla="*/ 4641036 h 6367455"/>
                <a:gd name="connsiteX4346" fmla="*/ 5393208 w 6891715"/>
                <a:gd name="connsiteY4346" fmla="*/ 4645163 h 6367455"/>
                <a:gd name="connsiteX4347" fmla="*/ 5379553 w 6891715"/>
                <a:gd name="connsiteY4347" fmla="*/ 4654686 h 6367455"/>
                <a:gd name="connsiteX4348" fmla="*/ 5352243 w 6891715"/>
                <a:gd name="connsiteY4348" fmla="*/ 4657225 h 6367455"/>
                <a:gd name="connsiteX4349" fmla="*/ 5331230 w 6891715"/>
                <a:gd name="connsiteY4349" fmla="*/ 4660361 h 6367455"/>
                <a:gd name="connsiteX4350" fmla="*/ 5331109 w 6891715"/>
                <a:gd name="connsiteY4350" fmla="*/ 4661094 h 6367455"/>
                <a:gd name="connsiteX4351" fmla="*/ 5315234 w 6891715"/>
                <a:gd name="connsiteY4351" fmla="*/ 4676033 h 6367455"/>
                <a:gd name="connsiteX4352" fmla="*/ 5309836 w 6891715"/>
                <a:gd name="connsiteY4352" fmla="*/ 4676351 h 6367455"/>
                <a:gd name="connsiteX4353" fmla="*/ 5314281 w 6891715"/>
                <a:gd name="connsiteY4353" fmla="*/ 4666816 h 6367455"/>
                <a:gd name="connsiteX4354" fmla="*/ 5285389 w 6891715"/>
                <a:gd name="connsiteY4354" fmla="*/ 4662366 h 6367455"/>
                <a:gd name="connsiteX4355" fmla="*/ 5258401 w 6891715"/>
                <a:gd name="connsiteY4355" fmla="*/ 4676669 h 6367455"/>
                <a:gd name="connsiteX4356" fmla="*/ 5249829 w 6891715"/>
                <a:gd name="connsiteY4356" fmla="*/ 4690337 h 6367455"/>
                <a:gd name="connsiteX4357" fmla="*/ 5242844 w 6891715"/>
                <a:gd name="connsiteY4357" fmla="*/ 4694787 h 6367455"/>
                <a:gd name="connsiteX4358" fmla="*/ 5238399 w 6891715"/>
                <a:gd name="connsiteY4358" fmla="*/ 4692562 h 6367455"/>
                <a:gd name="connsiteX4359" fmla="*/ 5206649 w 6891715"/>
                <a:gd name="connsiteY4359" fmla="*/ 4704640 h 6367455"/>
                <a:gd name="connsiteX4360" fmla="*/ 5195219 w 6891715"/>
                <a:gd name="connsiteY4360" fmla="*/ 4725936 h 6367455"/>
                <a:gd name="connsiteX4361" fmla="*/ 5184741 w 6891715"/>
                <a:gd name="connsiteY4361" fmla="*/ 4732293 h 6367455"/>
                <a:gd name="connsiteX4362" fmla="*/ 5178391 w 6891715"/>
                <a:gd name="connsiteY4362" fmla="*/ 4719579 h 6367455"/>
                <a:gd name="connsiteX4363" fmla="*/ 5164421 w 6891715"/>
                <a:gd name="connsiteY4363" fmla="*/ 4717672 h 6367455"/>
                <a:gd name="connsiteX4364" fmla="*/ 5151721 w 6891715"/>
                <a:gd name="connsiteY4364" fmla="*/ 4719897 h 6367455"/>
                <a:gd name="connsiteX4365" fmla="*/ 5147594 w 6891715"/>
                <a:gd name="connsiteY4365" fmla="*/ 4731657 h 6367455"/>
                <a:gd name="connsiteX4366" fmla="*/ 5144736 w 6891715"/>
                <a:gd name="connsiteY4366" fmla="*/ 4744053 h 6367455"/>
                <a:gd name="connsiteX4367" fmla="*/ 5132036 w 6891715"/>
                <a:gd name="connsiteY4367" fmla="*/ 4746596 h 6367455"/>
                <a:gd name="connsiteX4368" fmla="*/ 5132036 w 6891715"/>
                <a:gd name="connsiteY4368" fmla="*/ 4739921 h 6367455"/>
                <a:gd name="connsiteX4369" fmla="*/ 5116161 w 6891715"/>
                <a:gd name="connsiteY4369" fmla="*/ 4732611 h 6367455"/>
                <a:gd name="connsiteX4370" fmla="*/ 5101239 w 6891715"/>
                <a:gd name="connsiteY4370" fmla="*/ 4750728 h 6367455"/>
                <a:gd name="connsiteX4371" fmla="*/ 5080284 w 6891715"/>
                <a:gd name="connsiteY4371" fmla="*/ 4761535 h 6367455"/>
                <a:gd name="connsiteX4372" fmla="*/ 5055836 w 6891715"/>
                <a:gd name="connsiteY4372" fmla="*/ 4769164 h 6367455"/>
                <a:gd name="connsiteX4373" fmla="*/ 5050756 w 6891715"/>
                <a:gd name="connsiteY4373" fmla="*/ 4763124 h 6367455"/>
                <a:gd name="connsiteX4374" fmla="*/ 5045994 w 6891715"/>
                <a:gd name="connsiteY4374" fmla="*/ 4736425 h 6367455"/>
                <a:gd name="connsiteX4375" fmla="*/ 5040914 w 6891715"/>
                <a:gd name="connsiteY4375" fmla="*/ 4745960 h 6367455"/>
                <a:gd name="connsiteX4376" fmla="*/ 5045359 w 6891715"/>
                <a:gd name="connsiteY4376" fmla="*/ 4773296 h 6367455"/>
                <a:gd name="connsiteX4377" fmla="*/ 5051709 w 6891715"/>
                <a:gd name="connsiteY4377" fmla="*/ 4774567 h 6367455"/>
                <a:gd name="connsiteX4378" fmla="*/ 5042501 w 6891715"/>
                <a:gd name="connsiteY4378" fmla="*/ 4780924 h 6367455"/>
                <a:gd name="connsiteX4379" fmla="*/ 5039961 w 6891715"/>
                <a:gd name="connsiteY4379" fmla="*/ 4775838 h 6367455"/>
                <a:gd name="connsiteX4380" fmla="*/ 5039009 w 6891715"/>
                <a:gd name="connsiteY4380" fmla="*/ 4766303 h 6367455"/>
                <a:gd name="connsiteX4381" fmla="*/ 5033611 w 6891715"/>
                <a:gd name="connsiteY4381" fmla="*/ 4758992 h 6367455"/>
                <a:gd name="connsiteX4382" fmla="*/ 5028531 w 6891715"/>
                <a:gd name="connsiteY4382" fmla="*/ 4776792 h 6367455"/>
                <a:gd name="connsiteX4383" fmla="*/ 5032976 w 6891715"/>
                <a:gd name="connsiteY4383" fmla="*/ 4779017 h 6367455"/>
                <a:gd name="connsiteX4384" fmla="*/ 5019006 w 6891715"/>
                <a:gd name="connsiteY4384" fmla="*/ 4792684 h 6367455"/>
                <a:gd name="connsiteX4385" fmla="*/ 5004401 w 6891715"/>
                <a:gd name="connsiteY4385" fmla="*/ 4799359 h 6367455"/>
                <a:gd name="connsiteX4386" fmla="*/ 4999004 w 6891715"/>
                <a:gd name="connsiteY4386" fmla="*/ 4803491 h 6367455"/>
                <a:gd name="connsiteX4387" fmla="*/ 4987574 w 6891715"/>
                <a:gd name="connsiteY4387" fmla="*/ 4805716 h 6367455"/>
                <a:gd name="connsiteX4388" fmla="*/ 4983446 w 6891715"/>
                <a:gd name="connsiteY4388" fmla="*/ 4824787 h 6367455"/>
                <a:gd name="connsiteX4389" fmla="*/ 4974874 w 6891715"/>
                <a:gd name="connsiteY4389" fmla="*/ 4829873 h 6367455"/>
                <a:gd name="connsiteX4390" fmla="*/ 4968524 w 6891715"/>
                <a:gd name="connsiteY4390" fmla="*/ 4826694 h 6367455"/>
                <a:gd name="connsiteX4391" fmla="*/ 4965349 w 6891715"/>
                <a:gd name="connsiteY4391" fmla="*/ 4818748 h 6367455"/>
                <a:gd name="connsiteX4392" fmla="*/ 4974874 w 6891715"/>
                <a:gd name="connsiteY4392" fmla="*/ 4813980 h 6367455"/>
                <a:gd name="connsiteX4393" fmla="*/ 4974874 w 6891715"/>
                <a:gd name="connsiteY4393" fmla="*/ 4810166 h 6367455"/>
                <a:gd name="connsiteX4394" fmla="*/ 4965349 w 6891715"/>
                <a:gd name="connsiteY4394" fmla="*/ 4815570 h 6367455"/>
                <a:gd name="connsiteX4395" fmla="*/ 4952649 w 6891715"/>
                <a:gd name="connsiteY4395" fmla="*/ 4800631 h 6367455"/>
                <a:gd name="connsiteX4396" fmla="*/ 4941854 w 6891715"/>
                <a:gd name="connsiteY4396" fmla="*/ 4801902 h 6367455"/>
                <a:gd name="connsiteX4397" fmla="*/ 4938679 w 6891715"/>
                <a:gd name="connsiteY4397" fmla="*/ 4810166 h 6367455"/>
                <a:gd name="connsiteX4398" fmla="*/ 4930424 w 6891715"/>
                <a:gd name="connsiteY4398" fmla="*/ 4803173 h 6367455"/>
                <a:gd name="connsiteX4399" fmla="*/ 4922804 w 6891715"/>
                <a:gd name="connsiteY4399" fmla="*/ 4814934 h 6367455"/>
                <a:gd name="connsiteX4400" fmla="*/ 4917724 w 6891715"/>
                <a:gd name="connsiteY4400" fmla="*/ 4801902 h 6367455"/>
                <a:gd name="connsiteX4401" fmla="*/ 4910104 w 6891715"/>
                <a:gd name="connsiteY4401" fmla="*/ 4792684 h 6367455"/>
                <a:gd name="connsiteX4402" fmla="*/ 4896451 w 6891715"/>
                <a:gd name="connsiteY4402" fmla="*/ 4784420 h 6367455"/>
                <a:gd name="connsiteX4403" fmla="*/ 4893276 w 6891715"/>
                <a:gd name="connsiteY4403" fmla="*/ 4803491 h 6367455"/>
                <a:gd name="connsiteX4404" fmla="*/ 4900896 w 6891715"/>
                <a:gd name="connsiteY4404" fmla="*/ 4812709 h 6367455"/>
                <a:gd name="connsiteX4405" fmla="*/ 4907246 w 6891715"/>
                <a:gd name="connsiteY4405" fmla="*/ 4819066 h 6367455"/>
                <a:gd name="connsiteX4406" fmla="*/ 4916771 w 6891715"/>
                <a:gd name="connsiteY4406" fmla="*/ 4820020 h 6367455"/>
                <a:gd name="connsiteX4407" fmla="*/ 4929471 w 6891715"/>
                <a:gd name="connsiteY4407" fmla="*/ 4827330 h 6367455"/>
                <a:gd name="connsiteX4408" fmla="*/ 4932646 w 6891715"/>
                <a:gd name="connsiteY4408" fmla="*/ 4840044 h 6367455"/>
                <a:gd name="connsiteX4409" fmla="*/ 4939314 w 6891715"/>
                <a:gd name="connsiteY4409" fmla="*/ 4841951 h 6367455"/>
                <a:gd name="connsiteX4410" fmla="*/ 4937091 w 6891715"/>
                <a:gd name="connsiteY4410" fmla="*/ 4826059 h 6367455"/>
                <a:gd name="connsiteX4411" fmla="*/ 4938679 w 6891715"/>
                <a:gd name="connsiteY4411" fmla="*/ 4819702 h 6367455"/>
                <a:gd name="connsiteX4412" fmla="*/ 4960269 w 6891715"/>
                <a:gd name="connsiteY4412" fmla="*/ 4833051 h 6367455"/>
                <a:gd name="connsiteX4413" fmla="*/ 4969794 w 6891715"/>
                <a:gd name="connsiteY4413" fmla="*/ 4836548 h 6367455"/>
                <a:gd name="connsiteX4414" fmla="*/ 4977414 w 6891715"/>
                <a:gd name="connsiteY4414" fmla="*/ 4841633 h 6367455"/>
                <a:gd name="connsiteX4415" fmla="*/ 4964714 w 6891715"/>
                <a:gd name="connsiteY4415" fmla="*/ 4854347 h 6367455"/>
                <a:gd name="connsiteX4416" fmla="*/ 4963444 w 6891715"/>
                <a:gd name="connsiteY4416" fmla="*/ 4857526 h 6367455"/>
                <a:gd name="connsiteX4417" fmla="*/ 4982811 w 6891715"/>
                <a:gd name="connsiteY4417" fmla="*/ 4855301 h 6367455"/>
                <a:gd name="connsiteX4418" fmla="*/ 4990114 w 6891715"/>
                <a:gd name="connsiteY4418" fmla="*/ 4859433 h 6367455"/>
                <a:gd name="connsiteX4419" fmla="*/ 4983764 w 6891715"/>
                <a:gd name="connsiteY4419" fmla="*/ 4865790 h 6367455"/>
                <a:gd name="connsiteX4420" fmla="*/ 4999639 w 6891715"/>
                <a:gd name="connsiteY4420" fmla="*/ 4865790 h 6367455"/>
                <a:gd name="connsiteX4421" fmla="*/ 5011386 w 6891715"/>
                <a:gd name="connsiteY4421" fmla="*/ 4870876 h 6367455"/>
                <a:gd name="connsiteX4422" fmla="*/ 5021864 w 6891715"/>
                <a:gd name="connsiteY4422" fmla="*/ 4883590 h 6367455"/>
                <a:gd name="connsiteX4423" fmla="*/ 5015831 w 6891715"/>
                <a:gd name="connsiteY4423" fmla="*/ 4909653 h 6367455"/>
                <a:gd name="connsiteX4424" fmla="*/ 5036151 w 6891715"/>
                <a:gd name="connsiteY4424" fmla="*/ 4910607 h 6367455"/>
                <a:gd name="connsiteX4425" fmla="*/ 5076474 w 6891715"/>
                <a:gd name="connsiteY4425" fmla="*/ 4925228 h 6367455"/>
                <a:gd name="connsiteX4426" fmla="*/ 5079649 w 6891715"/>
                <a:gd name="connsiteY4426" fmla="*/ 4917917 h 6367455"/>
                <a:gd name="connsiteX4427" fmla="*/ 5052979 w 6891715"/>
                <a:gd name="connsiteY4427" fmla="*/ 4901071 h 6367455"/>
                <a:gd name="connsiteX4428" fmla="*/ 5031389 w 6891715"/>
                <a:gd name="connsiteY4428" fmla="*/ 4869604 h 6367455"/>
                <a:gd name="connsiteX4429" fmla="*/ 5012974 w 6891715"/>
                <a:gd name="connsiteY4429" fmla="*/ 4834005 h 6367455"/>
                <a:gd name="connsiteX4430" fmla="*/ 5004719 w 6891715"/>
                <a:gd name="connsiteY4430" fmla="*/ 4842269 h 6367455"/>
                <a:gd name="connsiteX4431" fmla="*/ 4999321 w 6891715"/>
                <a:gd name="connsiteY4431" fmla="*/ 4834005 h 6367455"/>
                <a:gd name="connsiteX4432" fmla="*/ 4995194 w 6891715"/>
                <a:gd name="connsiteY4432" fmla="*/ 4819384 h 6367455"/>
                <a:gd name="connsiteX4433" fmla="*/ 5002496 w 6891715"/>
                <a:gd name="connsiteY4433" fmla="*/ 4816205 h 6367455"/>
                <a:gd name="connsiteX4434" fmla="*/ 5001544 w 6891715"/>
                <a:gd name="connsiteY4434" fmla="*/ 4809848 h 6367455"/>
                <a:gd name="connsiteX4435" fmla="*/ 5004719 w 6891715"/>
                <a:gd name="connsiteY4435" fmla="*/ 4807623 h 6367455"/>
                <a:gd name="connsiteX4436" fmla="*/ 5036786 w 6891715"/>
                <a:gd name="connsiteY4436" fmla="*/ 4869604 h 6367455"/>
                <a:gd name="connsiteX4437" fmla="*/ 5057106 w 6891715"/>
                <a:gd name="connsiteY4437" fmla="*/ 4899164 h 6367455"/>
                <a:gd name="connsiteX4438" fmla="*/ 5078696 w 6891715"/>
                <a:gd name="connsiteY4438" fmla="*/ 4909335 h 6367455"/>
                <a:gd name="connsiteX4439" fmla="*/ 5085999 w 6891715"/>
                <a:gd name="connsiteY4439" fmla="*/ 4911560 h 6367455"/>
                <a:gd name="connsiteX4440" fmla="*/ 5094254 w 6891715"/>
                <a:gd name="connsiteY4440" fmla="*/ 4912196 h 6367455"/>
                <a:gd name="connsiteX4441" fmla="*/ 5098381 w 6891715"/>
                <a:gd name="connsiteY4441" fmla="*/ 4905839 h 6367455"/>
                <a:gd name="connsiteX4442" fmla="*/ 5106954 w 6891715"/>
                <a:gd name="connsiteY4442" fmla="*/ 4896304 h 6367455"/>
                <a:gd name="connsiteX4443" fmla="*/ 5116479 w 6891715"/>
                <a:gd name="connsiteY4443" fmla="*/ 4911243 h 6367455"/>
                <a:gd name="connsiteX4444" fmla="*/ 5126004 w 6891715"/>
                <a:gd name="connsiteY4444" fmla="*/ 4904886 h 6367455"/>
                <a:gd name="connsiteX4445" fmla="*/ 5130131 w 6891715"/>
                <a:gd name="connsiteY4445" fmla="*/ 4898211 h 6367455"/>
                <a:gd name="connsiteX4446" fmla="*/ 5148864 w 6891715"/>
                <a:gd name="connsiteY4446" fmla="*/ 4893761 h 6367455"/>
                <a:gd name="connsiteX4447" fmla="*/ 5162834 w 6891715"/>
                <a:gd name="connsiteY4447" fmla="*/ 4895986 h 6367455"/>
                <a:gd name="connsiteX4448" fmla="*/ 5181249 w 6891715"/>
                <a:gd name="connsiteY4448" fmla="*/ 4909335 h 6367455"/>
                <a:gd name="connsiteX4449" fmla="*/ 5175534 w 6891715"/>
                <a:gd name="connsiteY4449" fmla="*/ 4914739 h 6367455"/>
                <a:gd name="connsiteX4450" fmla="*/ 5160929 w 6891715"/>
                <a:gd name="connsiteY4450" fmla="*/ 4912832 h 6367455"/>
                <a:gd name="connsiteX4451" fmla="*/ 5156801 w 6891715"/>
                <a:gd name="connsiteY4451" fmla="*/ 4915057 h 6367455"/>
                <a:gd name="connsiteX4452" fmla="*/ 5156166 w 6891715"/>
                <a:gd name="connsiteY4452" fmla="*/ 4934763 h 6367455"/>
                <a:gd name="connsiteX4453" fmla="*/ 5151721 w 6891715"/>
                <a:gd name="connsiteY4453" fmla="*/ 4947477 h 6367455"/>
                <a:gd name="connsiteX4454" fmla="*/ 5144419 w 6891715"/>
                <a:gd name="connsiteY4454" fmla="*/ 4948749 h 6367455"/>
                <a:gd name="connsiteX4455" fmla="*/ 5131719 w 6891715"/>
                <a:gd name="connsiteY4455" fmla="*/ 4950974 h 6367455"/>
                <a:gd name="connsiteX4456" fmla="*/ 5117114 w 6891715"/>
                <a:gd name="connsiteY4456" fmla="*/ 4960827 h 6367455"/>
                <a:gd name="connsiteX4457" fmla="*/ 5094571 w 6891715"/>
                <a:gd name="connsiteY4457" fmla="*/ 4943028 h 6367455"/>
                <a:gd name="connsiteX4458" fmla="*/ 5071076 w 6891715"/>
                <a:gd name="connsiteY4458" fmla="*/ 4943981 h 6367455"/>
                <a:gd name="connsiteX4459" fmla="*/ 5061869 w 6891715"/>
                <a:gd name="connsiteY4459" fmla="*/ 4955742 h 6367455"/>
                <a:gd name="connsiteX4460" fmla="*/ 5055519 w 6891715"/>
                <a:gd name="connsiteY4460" fmla="*/ 4969409 h 6367455"/>
                <a:gd name="connsiteX4461" fmla="*/ 5033611 w 6891715"/>
                <a:gd name="connsiteY4461" fmla="*/ 4976402 h 6367455"/>
                <a:gd name="connsiteX4462" fmla="*/ 5025039 w 6891715"/>
                <a:gd name="connsiteY4462" fmla="*/ 4986891 h 6367455"/>
                <a:gd name="connsiteX4463" fmla="*/ 5012339 w 6891715"/>
                <a:gd name="connsiteY4463" fmla="*/ 4987845 h 6367455"/>
                <a:gd name="connsiteX4464" fmla="*/ 5002814 w 6891715"/>
                <a:gd name="connsiteY4464" fmla="*/ 4981488 h 6367455"/>
                <a:gd name="connsiteX4465" fmla="*/ 4994241 w 6891715"/>
                <a:gd name="connsiteY4465" fmla="*/ 4986255 h 6367455"/>
                <a:gd name="connsiteX4466" fmla="*/ 4972334 w 6891715"/>
                <a:gd name="connsiteY4466" fmla="*/ 5008505 h 6367455"/>
                <a:gd name="connsiteX4467" fmla="*/ 4941854 w 6891715"/>
                <a:gd name="connsiteY4467" fmla="*/ 5033933 h 6367455"/>
                <a:gd name="connsiteX4468" fmla="*/ 4914866 w 6891715"/>
                <a:gd name="connsiteY4468" fmla="*/ 5053004 h 6367455"/>
                <a:gd name="connsiteX4469" fmla="*/ 4887879 w 6891715"/>
                <a:gd name="connsiteY4469" fmla="*/ 5037429 h 6367455"/>
                <a:gd name="connsiteX4470" fmla="*/ 4861526 w 6891715"/>
                <a:gd name="connsiteY4470" fmla="*/ 5034568 h 6367455"/>
                <a:gd name="connsiteX4471" fmla="*/ 4859304 w 6891715"/>
                <a:gd name="connsiteY4471" fmla="*/ 5027258 h 6367455"/>
                <a:gd name="connsiteX4472" fmla="*/ 4877401 w 6891715"/>
                <a:gd name="connsiteY4472" fmla="*/ 5013590 h 6367455"/>
                <a:gd name="connsiteX4473" fmla="*/ 4873909 w 6891715"/>
                <a:gd name="connsiteY4473" fmla="*/ 4995473 h 6367455"/>
                <a:gd name="connsiteX4474" fmla="*/ 4881211 w 6891715"/>
                <a:gd name="connsiteY4474" fmla="*/ 4992294 h 6367455"/>
                <a:gd name="connsiteX4475" fmla="*/ 4885339 w 6891715"/>
                <a:gd name="connsiteY4475" fmla="*/ 4962734 h 6367455"/>
                <a:gd name="connsiteX4476" fmla="*/ 4870099 w 6891715"/>
                <a:gd name="connsiteY4476" fmla="*/ 4939849 h 6367455"/>
                <a:gd name="connsiteX4477" fmla="*/ 4854224 w 6891715"/>
                <a:gd name="connsiteY4477" fmla="*/ 4945253 h 6367455"/>
                <a:gd name="connsiteX4478" fmla="*/ 4851049 w 6891715"/>
                <a:gd name="connsiteY4478" fmla="*/ 4936671 h 6367455"/>
                <a:gd name="connsiteX4479" fmla="*/ 4831046 w 6891715"/>
                <a:gd name="connsiteY4479" fmla="*/ 4919825 h 6367455"/>
                <a:gd name="connsiteX4480" fmla="*/ 4818029 w 6891715"/>
                <a:gd name="connsiteY4480" fmla="*/ 4918871 h 6367455"/>
                <a:gd name="connsiteX4481" fmla="*/ 4810726 w 6891715"/>
                <a:gd name="connsiteY4481" fmla="*/ 4929678 h 6367455"/>
                <a:gd name="connsiteX4482" fmla="*/ 4797074 w 6891715"/>
                <a:gd name="connsiteY4482" fmla="*/ 4924592 h 6367455"/>
                <a:gd name="connsiteX4483" fmla="*/ 4784056 w 6891715"/>
                <a:gd name="connsiteY4483" fmla="*/ 4917282 h 6367455"/>
                <a:gd name="connsiteX4484" fmla="*/ 4780881 w 6891715"/>
                <a:gd name="connsiteY4484" fmla="*/ 4909018 h 6367455"/>
                <a:gd name="connsiteX4485" fmla="*/ 4787549 w 6891715"/>
                <a:gd name="connsiteY4485" fmla="*/ 4904250 h 6367455"/>
                <a:gd name="connsiteX4486" fmla="*/ 4808186 w 6891715"/>
                <a:gd name="connsiteY4486" fmla="*/ 4888357 h 6367455"/>
                <a:gd name="connsiteX4487" fmla="*/ 4836444 w 6891715"/>
                <a:gd name="connsiteY4487" fmla="*/ 4865154 h 6367455"/>
                <a:gd name="connsiteX4488" fmla="*/ 4839619 w 6891715"/>
                <a:gd name="connsiteY4488" fmla="*/ 4855619 h 6367455"/>
                <a:gd name="connsiteX4489" fmla="*/ 4844064 w 6891715"/>
                <a:gd name="connsiteY4489" fmla="*/ 4862929 h 6367455"/>
                <a:gd name="connsiteX4490" fmla="*/ 4866289 w 6891715"/>
                <a:gd name="connsiteY4490" fmla="*/ 4854030 h 6367455"/>
                <a:gd name="connsiteX4491" fmla="*/ 4894546 w 6891715"/>
                <a:gd name="connsiteY4491" fmla="*/ 4846719 h 6367455"/>
                <a:gd name="connsiteX4492" fmla="*/ 4905341 w 6891715"/>
                <a:gd name="connsiteY4492" fmla="*/ 4849897 h 6367455"/>
                <a:gd name="connsiteX4493" fmla="*/ 4899944 w 6891715"/>
                <a:gd name="connsiteY4493" fmla="*/ 4839091 h 6367455"/>
                <a:gd name="connsiteX4494" fmla="*/ 4909469 w 6891715"/>
                <a:gd name="connsiteY4494" fmla="*/ 4829555 h 6367455"/>
                <a:gd name="connsiteX4495" fmla="*/ 4891371 w 6891715"/>
                <a:gd name="connsiteY4495" fmla="*/ 4835912 h 6367455"/>
                <a:gd name="connsiteX4496" fmla="*/ 4890419 w 6891715"/>
                <a:gd name="connsiteY4496" fmla="*/ 4824469 h 6367455"/>
                <a:gd name="connsiteX4497" fmla="*/ 4885021 w 6891715"/>
                <a:gd name="connsiteY4497" fmla="*/ 4817159 h 6367455"/>
                <a:gd name="connsiteX4498" fmla="*/ 4882481 w 6891715"/>
                <a:gd name="connsiteY4498" fmla="*/ 4795863 h 6367455"/>
                <a:gd name="connsiteX4499" fmla="*/ 4877719 w 6891715"/>
                <a:gd name="connsiteY4499" fmla="*/ 4809848 h 6367455"/>
                <a:gd name="connsiteX4500" fmla="*/ 4870099 w 6891715"/>
                <a:gd name="connsiteY4500" fmla="*/ 4812073 h 6367455"/>
                <a:gd name="connsiteX4501" fmla="*/ 4875496 w 6891715"/>
                <a:gd name="connsiteY4501" fmla="*/ 4825741 h 6367455"/>
                <a:gd name="connsiteX4502" fmla="*/ 4871369 w 6891715"/>
                <a:gd name="connsiteY4502" fmla="*/ 4824787 h 6367455"/>
                <a:gd name="connsiteX4503" fmla="*/ 4861526 w 6891715"/>
                <a:gd name="connsiteY4503" fmla="*/ 4818430 h 6367455"/>
                <a:gd name="connsiteX4504" fmla="*/ 4855176 w 6891715"/>
                <a:gd name="connsiteY4504" fmla="*/ 4819384 h 6367455"/>
                <a:gd name="connsiteX4505" fmla="*/ 4847874 w 6891715"/>
                <a:gd name="connsiteY4505" fmla="*/ 4815570 h 6367455"/>
                <a:gd name="connsiteX4506" fmla="*/ 4846921 w 6891715"/>
                <a:gd name="connsiteY4506" fmla="*/ 4803809 h 6367455"/>
                <a:gd name="connsiteX4507" fmla="*/ 4839301 w 6891715"/>
                <a:gd name="connsiteY4507" fmla="*/ 4809213 h 6367455"/>
                <a:gd name="connsiteX4508" fmla="*/ 4829776 w 6891715"/>
                <a:gd name="connsiteY4508" fmla="*/ 4801584 h 6367455"/>
                <a:gd name="connsiteX4509" fmla="*/ 4826601 w 6891715"/>
                <a:gd name="connsiteY4509" fmla="*/ 4807941 h 6367455"/>
                <a:gd name="connsiteX4510" fmla="*/ 4821204 w 6891715"/>
                <a:gd name="connsiteY4510" fmla="*/ 4809213 h 6367455"/>
                <a:gd name="connsiteX4511" fmla="*/ 4808504 w 6891715"/>
                <a:gd name="connsiteY4511" fmla="*/ 4811755 h 6367455"/>
                <a:gd name="connsiteX4512" fmla="*/ 4795169 w 6891715"/>
                <a:gd name="connsiteY4512" fmla="*/ 4816841 h 6367455"/>
                <a:gd name="connsiteX4513" fmla="*/ 4794216 w 6891715"/>
                <a:gd name="connsiteY4513" fmla="*/ 4824469 h 6367455"/>
                <a:gd name="connsiteX4514" fmla="*/ 4816441 w 6891715"/>
                <a:gd name="connsiteY4514" fmla="*/ 4828284 h 6367455"/>
                <a:gd name="connsiteX4515" fmla="*/ 4808821 w 6891715"/>
                <a:gd name="connsiteY4515" fmla="*/ 4830509 h 6367455"/>
                <a:gd name="connsiteX4516" fmla="*/ 4785644 w 6891715"/>
                <a:gd name="connsiteY4516" fmla="*/ 4826377 h 6367455"/>
                <a:gd name="connsiteX4517" fmla="*/ 4775166 w 6891715"/>
                <a:gd name="connsiteY4517" fmla="*/ 4828602 h 6367455"/>
                <a:gd name="connsiteX4518" fmla="*/ 4701824 w 6891715"/>
                <a:gd name="connsiteY4518" fmla="*/ 4809530 h 6367455"/>
                <a:gd name="connsiteX4519" fmla="*/ 4699601 w 6891715"/>
                <a:gd name="connsiteY4519" fmla="*/ 4797770 h 6367455"/>
                <a:gd name="connsiteX4520" fmla="*/ 4704999 w 6891715"/>
                <a:gd name="connsiteY4520" fmla="*/ 4808259 h 6367455"/>
                <a:gd name="connsiteX4521" fmla="*/ 4765324 w 6891715"/>
                <a:gd name="connsiteY4521" fmla="*/ 4822562 h 6367455"/>
                <a:gd name="connsiteX4522" fmla="*/ 4776119 w 6891715"/>
                <a:gd name="connsiteY4522" fmla="*/ 4823198 h 6367455"/>
                <a:gd name="connsiteX4523" fmla="*/ 4746274 w 6891715"/>
                <a:gd name="connsiteY4523" fmla="*/ 4799677 h 6367455"/>
                <a:gd name="connsiteX4524" fmla="*/ 4729446 w 6891715"/>
                <a:gd name="connsiteY4524" fmla="*/ 4799677 h 6367455"/>
                <a:gd name="connsiteX4525" fmla="*/ 4726271 w 6891715"/>
                <a:gd name="connsiteY4525" fmla="*/ 4807941 h 6367455"/>
                <a:gd name="connsiteX4526" fmla="*/ 4713571 w 6891715"/>
                <a:gd name="connsiteY4526" fmla="*/ 4802856 h 6367455"/>
                <a:gd name="connsiteX4527" fmla="*/ 4712301 w 6891715"/>
                <a:gd name="connsiteY4527" fmla="*/ 4792367 h 6367455"/>
                <a:gd name="connsiteX4528" fmla="*/ 4740559 w 6891715"/>
                <a:gd name="connsiteY4528" fmla="*/ 4785692 h 6367455"/>
                <a:gd name="connsiteX4529" fmla="*/ 4746909 w 6891715"/>
                <a:gd name="connsiteY4529" fmla="*/ 4784738 h 6367455"/>
                <a:gd name="connsiteX4530" fmla="*/ 4737384 w 6891715"/>
                <a:gd name="connsiteY4530" fmla="*/ 4768846 h 6367455"/>
                <a:gd name="connsiteX4531" fmla="*/ 4717381 w 6891715"/>
                <a:gd name="connsiteY4531" fmla="*/ 4764714 h 6367455"/>
                <a:gd name="connsiteX4532" fmla="*/ 4706586 w 6891715"/>
                <a:gd name="connsiteY4532" fmla="*/ 4770117 h 6367455"/>
                <a:gd name="connsiteX4533" fmla="*/ 4689759 w 6891715"/>
                <a:gd name="connsiteY4533" fmla="*/ 4756767 h 6367455"/>
                <a:gd name="connsiteX4534" fmla="*/ 4687536 w 6891715"/>
                <a:gd name="connsiteY4534" fmla="*/ 4752317 h 6367455"/>
                <a:gd name="connsiteX4535" fmla="*/ 4704681 w 6891715"/>
                <a:gd name="connsiteY4535" fmla="*/ 4757721 h 6367455"/>
                <a:gd name="connsiteX4536" fmla="*/ 4709761 w 6891715"/>
                <a:gd name="connsiteY4536" fmla="*/ 4754225 h 6367455"/>
                <a:gd name="connsiteX4537" fmla="*/ 4729129 w 6891715"/>
                <a:gd name="connsiteY4537" fmla="*/ 4759628 h 6367455"/>
                <a:gd name="connsiteX4538" fmla="*/ 4748179 w 6891715"/>
                <a:gd name="connsiteY4538" fmla="*/ 4763442 h 6367455"/>
                <a:gd name="connsiteX4539" fmla="*/ 4764054 w 6891715"/>
                <a:gd name="connsiteY4539" fmla="*/ 4769799 h 6367455"/>
                <a:gd name="connsiteX4540" fmla="*/ 4808821 w 6891715"/>
                <a:gd name="connsiteY4540" fmla="*/ 4724982 h 6367455"/>
                <a:gd name="connsiteX4541" fmla="*/ 4767864 w 6891715"/>
                <a:gd name="connsiteY4541" fmla="*/ 4752953 h 6367455"/>
                <a:gd name="connsiteX4542" fmla="*/ 4745956 w 6891715"/>
                <a:gd name="connsiteY4542" fmla="*/ 4759310 h 6367455"/>
                <a:gd name="connsiteX4543" fmla="*/ 4735161 w 6891715"/>
                <a:gd name="connsiteY4543" fmla="*/ 4747868 h 6367455"/>
                <a:gd name="connsiteX4544" fmla="*/ 4727541 w 6891715"/>
                <a:gd name="connsiteY4544" fmla="*/ 4738332 h 6367455"/>
                <a:gd name="connsiteX4545" fmla="*/ 4725636 w 6891715"/>
                <a:gd name="connsiteY4545" fmla="*/ 4731339 h 6367455"/>
                <a:gd name="connsiteX4546" fmla="*/ 4723414 w 6891715"/>
                <a:gd name="connsiteY4546" fmla="*/ 4717354 h 6367455"/>
                <a:gd name="connsiteX4547" fmla="*/ 4731351 w 6891715"/>
                <a:gd name="connsiteY4547" fmla="*/ 4710043 h 6367455"/>
                <a:gd name="connsiteX4548" fmla="*/ 4726271 w 6891715"/>
                <a:gd name="connsiteY4548" fmla="*/ 4699236 h 6367455"/>
                <a:gd name="connsiteX4549" fmla="*/ 4725001 w 6891715"/>
                <a:gd name="connsiteY4549" fmla="*/ 4688747 h 6367455"/>
                <a:gd name="connsiteX4550" fmla="*/ 4720874 w 6891715"/>
                <a:gd name="connsiteY4550" fmla="*/ 4703686 h 6367455"/>
                <a:gd name="connsiteX4551" fmla="*/ 4725001 w 6891715"/>
                <a:gd name="connsiteY4551" fmla="*/ 4708772 h 6367455"/>
                <a:gd name="connsiteX4552" fmla="*/ 4714841 w 6891715"/>
                <a:gd name="connsiteY4552" fmla="*/ 4717354 h 6367455"/>
                <a:gd name="connsiteX4553" fmla="*/ 4717064 w 6891715"/>
                <a:gd name="connsiteY4553" fmla="*/ 4729114 h 6367455"/>
                <a:gd name="connsiteX4554" fmla="*/ 4722144 w 6891715"/>
                <a:gd name="connsiteY4554" fmla="*/ 4737378 h 6367455"/>
                <a:gd name="connsiteX4555" fmla="*/ 4720239 w 6891715"/>
                <a:gd name="connsiteY4555" fmla="*/ 4744689 h 6367455"/>
                <a:gd name="connsiteX4556" fmla="*/ 4708809 w 6891715"/>
                <a:gd name="connsiteY4556" fmla="*/ 4749139 h 6367455"/>
                <a:gd name="connsiteX4557" fmla="*/ 4701189 w 6891715"/>
                <a:gd name="connsiteY4557" fmla="*/ 4742782 h 6367455"/>
                <a:gd name="connsiteX4558" fmla="*/ 4696109 w 6891715"/>
                <a:gd name="connsiteY4558" fmla="*/ 4747232 h 6367455"/>
                <a:gd name="connsiteX4559" fmla="*/ 4683409 w 6891715"/>
                <a:gd name="connsiteY4559" fmla="*/ 4747232 h 6367455"/>
                <a:gd name="connsiteX4560" fmla="*/ 4695791 w 6891715"/>
                <a:gd name="connsiteY4560" fmla="*/ 4725936 h 6367455"/>
                <a:gd name="connsiteX4561" fmla="*/ 4684044 w 6891715"/>
                <a:gd name="connsiteY4561" fmla="*/ 4726254 h 6367455"/>
                <a:gd name="connsiteX4562" fmla="*/ 4679916 w 6891715"/>
                <a:gd name="connsiteY4562" fmla="*/ 4718943 h 6367455"/>
                <a:gd name="connsiteX4563" fmla="*/ 4682456 w 6891715"/>
                <a:gd name="connsiteY4563" fmla="*/ 4738650 h 6367455"/>
                <a:gd name="connsiteX4564" fmla="*/ 4676106 w 6891715"/>
                <a:gd name="connsiteY4564" fmla="*/ 4744371 h 6367455"/>
                <a:gd name="connsiteX4565" fmla="*/ 4659914 w 6891715"/>
                <a:gd name="connsiteY4565" fmla="*/ 4746596 h 6367455"/>
                <a:gd name="connsiteX4566" fmla="*/ 4649436 w 6891715"/>
                <a:gd name="connsiteY4566" fmla="*/ 4751682 h 6367455"/>
                <a:gd name="connsiteX4567" fmla="*/ 4619591 w 6891715"/>
                <a:gd name="connsiteY4567" fmla="*/ 4753271 h 6367455"/>
                <a:gd name="connsiteX4568" fmla="*/ 4614829 w 6891715"/>
                <a:gd name="connsiteY4568" fmla="*/ 4759628 h 6367455"/>
                <a:gd name="connsiteX4569" fmla="*/ 4618956 w 6891715"/>
                <a:gd name="connsiteY4569" fmla="*/ 4769799 h 6367455"/>
                <a:gd name="connsiteX4570" fmla="*/ 4611654 w 6891715"/>
                <a:gd name="connsiteY4570" fmla="*/ 4781560 h 6367455"/>
                <a:gd name="connsiteX4571" fmla="*/ 4609749 w 6891715"/>
                <a:gd name="connsiteY4571" fmla="*/ 4797452 h 6367455"/>
                <a:gd name="connsiteX4572" fmla="*/ 4597049 w 6891715"/>
                <a:gd name="connsiteY4572" fmla="*/ 4809213 h 6367455"/>
                <a:gd name="connsiteX4573" fmla="*/ 4587524 w 6891715"/>
                <a:gd name="connsiteY4573" fmla="*/ 4820655 h 6367455"/>
                <a:gd name="connsiteX4574" fmla="*/ 4587524 w 6891715"/>
                <a:gd name="connsiteY4574" fmla="*/ 4816523 h 6367455"/>
                <a:gd name="connsiteX4575" fmla="*/ 4592921 w 6891715"/>
                <a:gd name="connsiteY4575" fmla="*/ 4807941 h 6367455"/>
                <a:gd name="connsiteX4576" fmla="*/ 4583396 w 6891715"/>
                <a:gd name="connsiteY4576" fmla="*/ 4805081 h 6367455"/>
                <a:gd name="connsiteX4577" fmla="*/ 4575776 w 6891715"/>
                <a:gd name="connsiteY4577" fmla="*/ 4799995 h 6367455"/>
                <a:gd name="connsiteX4578" fmla="*/ 4572601 w 6891715"/>
                <a:gd name="connsiteY4578" fmla="*/ 4788235 h 6367455"/>
                <a:gd name="connsiteX4579" fmla="*/ 4568474 w 6891715"/>
                <a:gd name="connsiteY4579" fmla="*/ 4796816 h 6367455"/>
                <a:gd name="connsiteX4580" fmla="*/ 4565299 w 6891715"/>
                <a:gd name="connsiteY4580" fmla="*/ 4787599 h 6367455"/>
                <a:gd name="connsiteX4581" fmla="*/ 4556726 w 6891715"/>
                <a:gd name="connsiteY4581" fmla="*/ 4784420 h 6367455"/>
                <a:gd name="connsiteX4582" fmla="*/ 4553551 w 6891715"/>
                <a:gd name="connsiteY4582" fmla="*/ 4798088 h 6367455"/>
                <a:gd name="connsiteX4583" fmla="*/ 4566251 w 6891715"/>
                <a:gd name="connsiteY4583" fmla="*/ 4811755 h 6367455"/>
                <a:gd name="connsiteX4584" fmla="*/ 4574824 w 6891715"/>
                <a:gd name="connsiteY4584" fmla="*/ 4815887 h 6367455"/>
                <a:gd name="connsiteX4585" fmla="*/ 4580539 w 6891715"/>
                <a:gd name="connsiteY4585" fmla="*/ 4820020 h 6367455"/>
                <a:gd name="connsiteX4586" fmla="*/ 4581491 w 6891715"/>
                <a:gd name="connsiteY4586" fmla="*/ 4832416 h 6367455"/>
                <a:gd name="connsiteX4587" fmla="*/ 4576094 w 6891715"/>
                <a:gd name="connsiteY4587" fmla="*/ 4845130 h 6367455"/>
                <a:gd name="connsiteX4588" fmla="*/ 4564664 w 6891715"/>
                <a:gd name="connsiteY4588" fmla="*/ 4848308 h 6367455"/>
                <a:gd name="connsiteX4589" fmla="*/ 4557361 w 6891715"/>
                <a:gd name="connsiteY4589" fmla="*/ 4856890 h 6367455"/>
                <a:gd name="connsiteX4590" fmla="*/ 4552281 w 6891715"/>
                <a:gd name="connsiteY4590" fmla="*/ 4857844 h 6367455"/>
                <a:gd name="connsiteX4591" fmla="*/ 4539264 w 6891715"/>
                <a:gd name="connsiteY4591" fmla="*/ 4858479 h 6367455"/>
                <a:gd name="connsiteX4592" fmla="*/ 4523388 w 6891715"/>
                <a:gd name="connsiteY4592" fmla="*/ 4862611 h 6367455"/>
                <a:gd name="connsiteX4593" fmla="*/ 4531961 w 6891715"/>
                <a:gd name="connsiteY4593" fmla="*/ 4871193 h 6367455"/>
                <a:gd name="connsiteX4594" fmla="*/ 4513228 w 6891715"/>
                <a:gd name="connsiteY4594" fmla="*/ 4882636 h 6367455"/>
                <a:gd name="connsiteX4595" fmla="*/ 4507831 w 6891715"/>
                <a:gd name="connsiteY4595" fmla="*/ 4875325 h 6367455"/>
                <a:gd name="connsiteX4596" fmla="*/ 4504338 w 6891715"/>
                <a:gd name="connsiteY4596" fmla="*/ 4865154 h 6367455"/>
                <a:gd name="connsiteX4597" fmla="*/ 4508466 w 6891715"/>
                <a:gd name="connsiteY4597" fmla="*/ 4859751 h 6367455"/>
                <a:gd name="connsiteX4598" fmla="*/ 4508466 w 6891715"/>
                <a:gd name="connsiteY4598" fmla="*/ 4849262 h 6367455"/>
                <a:gd name="connsiteX4599" fmla="*/ 4502116 w 6891715"/>
                <a:gd name="connsiteY4599" fmla="*/ 4843858 h 6367455"/>
                <a:gd name="connsiteX4600" fmla="*/ 4493861 w 6891715"/>
                <a:gd name="connsiteY4600" fmla="*/ 4868333 h 6367455"/>
                <a:gd name="connsiteX4601" fmla="*/ 4492908 w 6891715"/>
                <a:gd name="connsiteY4601" fmla="*/ 4884861 h 6367455"/>
                <a:gd name="connsiteX4602" fmla="*/ 4503703 w 6891715"/>
                <a:gd name="connsiteY4602" fmla="*/ 4891218 h 6367455"/>
                <a:gd name="connsiteX4603" fmla="*/ 4505926 w 6891715"/>
                <a:gd name="connsiteY4603" fmla="*/ 4905203 h 6367455"/>
                <a:gd name="connsiteX4604" fmla="*/ 4497671 w 6891715"/>
                <a:gd name="connsiteY4604" fmla="*/ 4910289 h 6367455"/>
                <a:gd name="connsiteX4605" fmla="*/ 4499868 w 6891715"/>
                <a:gd name="connsiteY4605" fmla="*/ 4919360 h 6367455"/>
                <a:gd name="connsiteX4606" fmla="*/ 4500840 w 6891715"/>
                <a:gd name="connsiteY4606" fmla="*/ 4920286 h 6367455"/>
                <a:gd name="connsiteX4607" fmla="*/ 4506875 w 6891715"/>
                <a:gd name="connsiteY4607" fmla="*/ 4943464 h 6367455"/>
                <a:gd name="connsiteX4608" fmla="*/ 4505922 w 6891715"/>
                <a:gd name="connsiteY4608" fmla="*/ 4967594 h 6367455"/>
                <a:gd name="connsiteX4609" fmla="*/ 4499570 w 6891715"/>
                <a:gd name="connsiteY4609" fmla="*/ 4964736 h 6367455"/>
                <a:gd name="connsiteX4610" fmla="*/ 4505922 w 6891715"/>
                <a:gd name="connsiteY4610" fmla="*/ 4976166 h 6367455"/>
                <a:gd name="connsiteX4611" fmla="*/ 4504969 w 6891715"/>
                <a:gd name="connsiteY4611" fmla="*/ 4987596 h 6367455"/>
                <a:gd name="connsiteX4612" fmla="*/ 4487183 w 6891715"/>
                <a:gd name="connsiteY4612" fmla="*/ 4995216 h 6367455"/>
                <a:gd name="connsiteX4613" fmla="*/ 4475749 w 6891715"/>
                <a:gd name="connsiteY4613" fmla="*/ 5001884 h 6367455"/>
                <a:gd name="connsiteX4614" fmla="*/ 4460821 w 6891715"/>
                <a:gd name="connsiteY4614" fmla="*/ 5005059 h 6367455"/>
                <a:gd name="connsiteX4615" fmla="*/ 4447164 w 6891715"/>
                <a:gd name="connsiteY4615" fmla="*/ 5022204 h 6367455"/>
                <a:gd name="connsiteX4616" fmla="*/ 4430330 w 6891715"/>
                <a:gd name="connsiteY4616" fmla="*/ 5038079 h 6367455"/>
                <a:gd name="connsiteX4617" fmla="*/ 4433506 w 6891715"/>
                <a:gd name="connsiteY4617" fmla="*/ 5029506 h 6367455"/>
                <a:gd name="connsiteX4618" fmla="*/ 4443988 w 6891715"/>
                <a:gd name="connsiteY4618" fmla="*/ 5017759 h 6367455"/>
                <a:gd name="connsiteX4619" fmla="*/ 4443988 w 6891715"/>
                <a:gd name="connsiteY4619" fmla="*/ 5008234 h 6367455"/>
                <a:gd name="connsiteX4620" fmla="*/ 4454469 w 6891715"/>
                <a:gd name="connsiteY4620" fmla="*/ 5000931 h 6367455"/>
                <a:gd name="connsiteX4621" fmla="*/ 4464950 w 6891715"/>
                <a:gd name="connsiteY4621" fmla="*/ 4992359 h 6367455"/>
                <a:gd name="connsiteX4622" fmla="*/ 4463997 w 6891715"/>
                <a:gd name="connsiteY4622" fmla="*/ 4986961 h 6367455"/>
                <a:gd name="connsiteX4623" fmla="*/ 4449069 w 6891715"/>
                <a:gd name="connsiteY4623" fmla="*/ 4990136 h 6367455"/>
                <a:gd name="connsiteX4624" fmla="*/ 4452245 w 6891715"/>
                <a:gd name="connsiteY4624" fmla="*/ 4980929 h 6367455"/>
                <a:gd name="connsiteX4625" fmla="*/ 4449069 w 6891715"/>
                <a:gd name="connsiteY4625" fmla="*/ 4971404 h 6367455"/>
                <a:gd name="connsiteX4626" fmla="*/ 4439223 w 6891715"/>
                <a:gd name="connsiteY4626" fmla="*/ 4964101 h 6367455"/>
                <a:gd name="connsiteX4627" fmla="*/ 4429060 w 6891715"/>
                <a:gd name="connsiteY4627" fmla="*/ 4968229 h 6367455"/>
                <a:gd name="connsiteX4628" fmla="*/ 4424613 w 6891715"/>
                <a:gd name="connsiteY4628" fmla="*/ 4976801 h 6367455"/>
                <a:gd name="connsiteX4629" fmla="*/ 4411909 w 6891715"/>
                <a:gd name="connsiteY4629" fmla="*/ 4972991 h 6367455"/>
                <a:gd name="connsiteX4630" fmla="*/ 4410956 w 6891715"/>
                <a:gd name="connsiteY4630" fmla="*/ 4981246 h 6367455"/>
                <a:gd name="connsiteX4631" fmla="*/ 4432236 w 6891715"/>
                <a:gd name="connsiteY4631" fmla="*/ 4983151 h 6367455"/>
                <a:gd name="connsiteX4632" fmla="*/ 4435412 w 6891715"/>
                <a:gd name="connsiteY4632" fmla="*/ 4985374 h 6367455"/>
                <a:gd name="connsiteX4633" fmla="*/ 4438588 w 6891715"/>
                <a:gd name="connsiteY4633" fmla="*/ 4991724 h 6367455"/>
                <a:gd name="connsiteX4634" fmla="*/ 4428107 w 6891715"/>
                <a:gd name="connsiteY4634" fmla="*/ 5004424 h 6367455"/>
                <a:gd name="connsiteX4635" fmla="*/ 4426201 w 6891715"/>
                <a:gd name="connsiteY4635" fmla="*/ 5009821 h 6367455"/>
                <a:gd name="connsiteX4636" fmla="*/ 4420802 w 6891715"/>
                <a:gd name="connsiteY4636" fmla="*/ 5011726 h 6367455"/>
                <a:gd name="connsiteX4637" fmla="*/ 4417626 w 6891715"/>
                <a:gd name="connsiteY4637" fmla="*/ 5007599 h 6367455"/>
                <a:gd name="connsiteX4638" fmla="*/ 4413497 w 6891715"/>
                <a:gd name="connsiteY4638" fmla="*/ 5011726 h 6367455"/>
                <a:gd name="connsiteX4639" fmla="*/ 4420802 w 6891715"/>
                <a:gd name="connsiteY4639" fmla="*/ 5021251 h 6367455"/>
                <a:gd name="connsiteX4640" fmla="*/ 4420802 w 6891715"/>
                <a:gd name="connsiteY4640" fmla="*/ 5028554 h 6367455"/>
                <a:gd name="connsiteX4641" fmla="*/ 4410638 w 6891715"/>
                <a:gd name="connsiteY4641" fmla="*/ 5035221 h 6367455"/>
                <a:gd name="connsiteX4642" fmla="*/ 4411591 w 6891715"/>
                <a:gd name="connsiteY4642" fmla="*/ 5046334 h 6367455"/>
                <a:gd name="connsiteX4643" fmla="*/ 4416673 w 6891715"/>
                <a:gd name="connsiteY4643" fmla="*/ 5034904 h 6367455"/>
                <a:gd name="connsiteX4644" fmla="*/ 4430330 w 6891715"/>
                <a:gd name="connsiteY4644" fmla="*/ 5031729 h 6367455"/>
                <a:gd name="connsiteX4645" fmla="*/ 4430330 w 6891715"/>
                <a:gd name="connsiteY4645" fmla="*/ 5038079 h 6367455"/>
                <a:gd name="connsiteX4646" fmla="*/ 4408415 w 6891715"/>
                <a:gd name="connsiteY4646" fmla="*/ 5059351 h 6367455"/>
                <a:gd name="connsiteX4647" fmla="*/ 4409368 w 6891715"/>
                <a:gd name="connsiteY4647" fmla="*/ 5066654 h 6367455"/>
                <a:gd name="connsiteX4648" fmla="*/ 4410956 w 6891715"/>
                <a:gd name="connsiteY4648" fmla="*/ 5082529 h 6367455"/>
                <a:gd name="connsiteX4649" fmla="*/ 4409050 w 6891715"/>
                <a:gd name="connsiteY4649" fmla="*/ 5116184 h 6367455"/>
                <a:gd name="connsiteX4650" fmla="*/ 4416673 w 6891715"/>
                <a:gd name="connsiteY4650" fmla="*/ 5138091 h 6367455"/>
                <a:gd name="connsiteX4651" fmla="*/ 4416388 w 6891715"/>
                <a:gd name="connsiteY4651" fmla="*/ 5137963 h 6367455"/>
                <a:gd name="connsiteX4652" fmla="*/ 4413532 w 6891715"/>
                <a:gd name="connsiteY4652" fmla="*/ 5157060 h 6367455"/>
                <a:gd name="connsiteX4653" fmla="*/ 4399569 w 6891715"/>
                <a:gd name="connsiteY4653" fmla="*/ 5177430 h 6367455"/>
                <a:gd name="connsiteX4654" fmla="*/ 4398617 w 6891715"/>
                <a:gd name="connsiteY4654" fmla="*/ 5183796 h 6367455"/>
                <a:gd name="connsiteX4655" fmla="*/ 4376721 w 6891715"/>
                <a:gd name="connsiteY4655" fmla="*/ 5181886 h 6367455"/>
                <a:gd name="connsiteX4656" fmla="*/ 4365932 w 6891715"/>
                <a:gd name="connsiteY4656" fmla="*/ 5188252 h 6367455"/>
                <a:gd name="connsiteX4657" fmla="*/ 4345306 w 6891715"/>
                <a:gd name="connsiteY4657" fmla="*/ 5219125 h 6367455"/>
                <a:gd name="connsiteX4658" fmla="*/ 4332930 w 6891715"/>
                <a:gd name="connsiteY4658" fmla="*/ 5259229 h 6367455"/>
                <a:gd name="connsiteX4659" fmla="*/ 4330709 w 6891715"/>
                <a:gd name="connsiteY4659" fmla="*/ 5271960 h 6367455"/>
                <a:gd name="connsiteX4660" fmla="*/ 4323093 w 6891715"/>
                <a:gd name="connsiteY4660" fmla="*/ 5274188 h 6367455"/>
                <a:gd name="connsiteX4661" fmla="*/ 4314207 w 6891715"/>
                <a:gd name="connsiteY4661" fmla="*/ 5282782 h 6367455"/>
                <a:gd name="connsiteX4662" fmla="*/ 4314207 w 6891715"/>
                <a:gd name="connsiteY4662" fmla="*/ 5291057 h 6367455"/>
                <a:gd name="connsiteX4663" fmla="*/ 4306591 w 6891715"/>
                <a:gd name="connsiteY4663" fmla="*/ 5287874 h 6367455"/>
                <a:gd name="connsiteX4664" fmla="*/ 4298024 w 6891715"/>
                <a:gd name="connsiteY4664" fmla="*/ 5290102 h 6367455"/>
                <a:gd name="connsiteX4665" fmla="*/ 4297072 w 6891715"/>
                <a:gd name="connsiteY4665" fmla="*/ 5298696 h 6367455"/>
                <a:gd name="connsiteX4666" fmla="*/ 4290725 w 6891715"/>
                <a:gd name="connsiteY4666" fmla="*/ 5302834 h 6367455"/>
                <a:gd name="connsiteX4667" fmla="*/ 4296437 w 6891715"/>
                <a:gd name="connsiteY4667" fmla="*/ 5306016 h 6367455"/>
                <a:gd name="connsiteX4668" fmla="*/ 4304370 w 6891715"/>
                <a:gd name="connsiteY4668" fmla="*/ 5300606 h 6367455"/>
                <a:gd name="connsiteX4669" fmla="*/ 4317381 w 6891715"/>
                <a:gd name="connsiteY4669" fmla="*/ 5301879 h 6367455"/>
                <a:gd name="connsiteX4670" fmla="*/ 4324679 w 6891715"/>
                <a:gd name="connsiteY4670" fmla="*/ 5304743 h 6367455"/>
                <a:gd name="connsiteX4671" fmla="*/ 4327853 w 6891715"/>
                <a:gd name="connsiteY4671" fmla="*/ 5312064 h 6367455"/>
                <a:gd name="connsiteX4672" fmla="*/ 4329122 w 6891715"/>
                <a:gd name="connsiteY4672" fmla="*/ 5321612 h 6367455"/>
                <a:gd name="connsiteX4673" fmla="*/ 4331343 w 6891715"/>
                <a:gd name="connsiteY4673" fmla="*/ 5327023 h 6367455"/>
                <a:gd name="connsiteX4674" fmla="*/ 4343084 w 6891715"/>
                <a:gd name="connsiteY4674" fmla="*/ 5338163 h 6367455"/>
                <a:gd name="connsiteX4675" fmla="*/ 4348479 w 6891715"/>
                <a:gd name="connsiteY4675" fmla="*/ 5349939 h 6367455"/>
                <a:gd name="connsiteX4676" fmla="*/ 4347949 w 6891715"/>
                <a:gd name="connsiteY4676" fmla="*/ 5350022 h 6367455"/>
                <a:gd name="connsiteX4677" fmla="*/ 4354478 w 6891715"/>
                <a:gd name="connsiteY4677" fmla="*/ 5386173 h 6367455"/>
                <a:gd name="connsiteX4678" fmla="*/ 4367495 w 6891715"/>
                <a:gd name="connsiteY4678" fmla="*/ 5416728 h 6367455"/>
                <a:gd name="connsiteX4679" fmla="*/ 4394165 w 6891715"/>
                <a:gd name="connsiteY4679" fmla="*/ 5435506 h 6367455"/>
                <a:gd name="connsiteX4680" fmla="*/ 4426868 w 6891715"/>
                <a:gd name="connsiteY4680" fmla="*/ 5452056 h 6367455"/>
                <a:gd name="connsiteX4681" fmla="*/ 4440838 w 6891715"/>
                <a:gd name="connsiteY4681" fmla="*/ 5454920 h 6367455"/>
                <a:gd name="connsiteX4682" fmla="*/ 4447188 w 6891715"/>
                <a:gd name="connsiteY4682" fmla="*/ 5451738 h 6367455"/>
                <a:gd name="connsiteX4683" fmla="*/ 4452903 w 6891715"/>
                <a:gd name="connsiteY4683" fmla="*/ 5461604 h 6367455"/>
                <a:gd name="connsiteX4684" fmla="*/ 4450680 w 6891715"/>
                <a:gd name="connsiteY4684" fmla="*/ 5467969 h 6367455"/>
                <a:gd name="connsiteX4685" fmla="*/ 4447505 w 6891715"/>
                <a:gd name="connsiteY4685" fmla="*/ 5471470 h 6367455"/>
                <a:gd name="connsiteX4686" fmla="*/ 4449093 w 6891715"/>
                <a:gd name="connsiteY4686" fmla="*/ 5473380 h 6367455"/>
                <a:gd name="connsiteX4687" fmla="*/ 4444330 w 6891715"/>
                <a:gd name="connsiteY4687" fmla="*/ 5483883 h 6367455"/>
                <a:gd name="connsiteX4688" fmla="*/ 4442108 w 6891715"/>
                <a:gd name="connsiteY4688" fmla="*/ 5490248 h 6367455"/>
                <a:gd name="connsiteX4689" fmla="*/ 4426233 w 6891715"/>
                <a:gd name="connsiteY4689" fmla="*/ 5488021 h 6367455"/>
                <a:gd name="connsiteX4690" fmla="*/ 4416708 w 6891715"/>
                <a:gd name="connsiteY4690" fmla="*/ 5487066 h 6367455"/>
                <a:gd name="connsiteX4691" fmla="*/ 4398610 w 6891715"/>
                <a:gd name="connsiteY4691" fmla="*/ 5486111 h 6367455"/>
                <a:gd name="connsiteX4692" fmla="*/ 4374163 w 6891715"/>
                <a:gd name="connsiteY4692" fmla="*/ 5482292 h 6367455"/>
                <a:gd name="connsiteX4693" fmla="*/ 4361463 w 6891715"/>
                <a:gd name="connsiteY4693" fmla="*/ 5481337 h 6367455"/>
                <a:gd name="connsiteX4694" fmla="*/ 4336380 w 6891715"/>
                <a:gd name="connsiteY4694" fmla="*/ 5489612 h 6367455"/>
                <a:gd name="connsiteX4695" fmla="*/ 4311933 w 6891715"/>
                <a:gd name="connsiteY4695" fmla="*/ 5483883 h 6367455"/>
                <a:gd name="connsiteX4696" fmla="*/ 4298280 w 6891715"/>
                <a:gd name="connsiteY4696" fmla="*/ 5488021 h 6367455"/>
                <a:gd name="connsiteX4697" fmla="*/ 4289073 w 6891715"/>
                <a:gd name="connsiteY4697" fmla="*/ 5510300 h 6367455"/>
                <a:gd name="connsiteX4698" fmla="*/ 4278278 w 6891715"/>
                <a:gd name="connsiteY4698" fmla="*/ 5522076 h 6367455"/>
                <a:gd name="connsiteX4699" fmla="*/ 4253195 w 6891715"/>
                <a:gd name="connsiteY4699" fmla="*/ 5536080 h 6367455"/>
                <a:gd name="connsiteX4700" fmla="*/ 4224620 w 6891715"/>
                <a:gd name="connsiteY4700" fmla="*/ 5550084 h 6367455"/>
                <a:gd name="connsiteX4701" fmla="*/ 4209063 w 6891715"/>
                <a:gd name="connsiteY4701" fmla="*/ 5568225 h 6367455"/>
                <a:gd name="connsiteX4702" fmla="*/ 4191283 w 6891715"/>
                <a:gd name="connsiteY4702" fmla="*/ 5582866 h 6367455"/>
                <a:gd name="connsiteX4703" fmla="*/ 4191283 w 6891715"/>
                <a:gd name="connsiteY4703" fmla="*/ 5592732 h 6367455"/>
                <a:gd name="connsiteX4704" fmla="*/ 4172233 w 6891715"/>
                <a:gd name="connsiteY4704" fmla="*/ 5602280 h 6367455"/>
                <a:gd name="connsiteX4705" fmla="*/ 4169058 w 6891715"/>
                <a:gd name="connsiteY4705" fmla="*/ 5601007 h 6367455"/>
                <a:gd name="connsiteX4706" fmla="*/ 4173185 w 6891715"/>
                <a:gd name="connsiteY4706" fmla="*/ 5594642 h 6367455"/>
                <a:gd name="connsiteX4707" fmla="*/ 4175408 w 6891715"/>
                <a:gd name="connsiteY4707" fmla="*/ 5585412 h 6367455"/>
                <a:gd name="connsiteX4708" fmla="*/ 4168105 w 6891715"/>
                <a:gd name="connsiteY4708" fmla="*/ 5578092 h 6367455"/>
                <a:gd name="connsiteX4709" fmla="*/ 4173820 w 6891715"/>
                <a:gd name="connsiteY4709" fmla="*/ 5569498 h 6367455"/>
                <a:gd name="connsiteX4710" fmla="*/ 4185568 w 6891715"/>
                <a:gd name="connsiteY4710" fmla="*/ 5564088 h 6367455"/>
                <a:gd name="connsiteX4711" fmla="*/ 4204618 w 6891715"/>
                <a:gd name="connsiteY4711" fmla="*/ 5551357 h 6367455"/>
                <a:gd name="connsiteX4712" fmla="*/ 4226843 w 6891715"/>
                <a:gd name="connsiteY4712" fmla="*/ 5537353 h 6367455"/>
                <a:gd name="connsiteX4713" fmla="*/ 4235098 w 6891715"/>
                <a:gd name="connsiteY4713" fmla="*/ 5534170 h 6367455"/>
                <a:gd name="connsiteX4714" fmla="*/ 4235098 w 6891715"/>
                <a:gd name="connsiteY4714" fmla="*/ 5524622 h 6367455"/>
                <a:gd name="connsiteX4715" fmla="*/ 4224620 w 6891715"/>
                <a:gd name="connsiteY4715" fmla="*/ 5528123 h 6367455"/>
                <a:gd name="connsiteX4716" fmla="*/ 4202395 w 6891715"/>
                <a:gd name="connsiteY4716" fmla="*/ 5533215 h 6367455"/>
                <a:gd name="connsiteX4717" fmla="*/ 4184615 w 6891715"/>
                <a:gd name="connsiteY4717" fmla="*/ 5544036 h 6367455"/>
                <a:gd name="connsiteX4718" fmla="*/ 4167470 w 6891715"/>
                <a:gd name="connsiteY4718" fmla="*/ 5537989 h 6367455"/>
                <a:gd name="connsiteX4719" fmla="*/ 4163025 w 6891715"/>
                <a:gd name="connsiteY4719" fmla="*/ 5522076 h 6367455"/>
                <a:gd name="connsiteX4720" fmla="*/ 4160928 w 6891715"/>
                <a:gd name="connsiteY4720" fmla="*/ 5513064 h 6367455"/>
                <a:gd name="connsiteX4721" fmla="*/ 4150640 w 6891715"/>
                <a:gd name="connsiteY4721" fmla="*/ 5513376 h 6367455"/>
                <a:gd name="connsiteX4722" fmla="*/ 4135718 w 6891715"/>
                <a:gd name="connsiteY4722" fmla="*/ 5512423 h 6367455"/>
                <a:gd name="connsiteX4723" fmla="*/ 4123970 w 6891715"/>
                <a:gd name="connsiteY4723" fmla="*/ 5504168 h 6367455"/>
                <a:gd name="connsiteX4724" fmla="*/ 4098570 w 6891715"/>
                <a:gd name="connsiteY4724" fmla="*/ 5493373 h 6367455"/>
                <a:gd name="connsiteX4725" fmla="*/ 4080473 w 6891715"/>
                <a:gd name="connsiteY4725" fmla="*/ 5491786 h 6367455"/>
                <a:gd name="connsiteX4726" fmla="*/ 4071900 w 6891715"/>
                <a:gd name="connsiteY4726" fmla="*/ 5495913 h 6367455"/>
                <a:gd name="connsiteX4727" fmla="*/ 4066820 w 6891715"/>
                <a:gd name="connsiteY4727" fmla="*/ 5485436 h 6367455"/>
                <a:gd name="connsiteX4728" fmla="*/ 4073170 w 6891715"/>
                <a:gd name="connsiteY4728" fmla="*/ 5474641 h 6367455"/>
                <a:gd name="connsiteX4729" fmla="*/ 4059200 w 6891715"/>
                <a:gd name="connsiteY4729" fmla="*/ 5477181 h 6367455"/>
                <a:gd name="connsiteX4730" fmla="*/ 4060470 w 6891715"/>
                <a:gd name="connsiteY4730" fmla="*/ 5486706 h 6367455"/>
                <a:gd name="connsiteX4731" fmla="*/ 4055073 w 6891715"/>
                <a:gd name="connsiteY4731" fmla="*/ 5494326 h 6367455"/>
                <a:gd name="connsiteX4732" fmla="*/ 4044913 w 6891715"/>
                <a:gd name="connsiteY4732" fmla="*/ 5497501 h 6367455"/>
                <a:gd name="connsiteX4733" fmla="*/ 4033165 w 6891715"/>
                <a:gd name="connsiteY4733" fmla="*/ 5498453 h 6367455"/>
                <a:gd name="connsiteX4734" fmla="*/ 4027768 w 6891715"/>
                <a:gd name="connsiteY4734" fmla="*/ 5493056 h 6367455"/>
                <a:gd name="connsiteX4735" fmla="*/ 3999193 w 6891715"/>
                <a:gd name="connsiteY4735" fmla="*/ 5494643 h 6367455"/>
                <a:gd name="connsiteX4736" fmla="*/ 3999193 w 6891715"/>
                <a:gd name="connsiteY4736" fmla="*/ 5501946 h 6367455"/>
                <a:gd name="connsiteX4737" fmla="*/ 3989668 w 6891715"/>
                <a:gd name="connsiteY4737" fmla="*/ 5512741 h 6367455"/>
                <a:gd name="connsiteX4738" fmla="*/ 3974110 w 6891715"/>
                <a:gd name="connsiteY4738" fmla="*/ 5516868 h 6367455"/>
                <a:gd name="connsiteX4739" fmla="*/ 3968713 w 6891715"/>
                <a:gd name="connsiteY4739" fmla="*/ 5516868 h 6367455"/>
                <a:gd name="connsiteX4740" fmla="*/ 3951885 w 6891715"/>
                <a:gd name="connsiteY4740" fmla="*/ 5506708 h 6367455"/>
                <a:gd name="connsiteX4741" fmla="*/ 3940138 w 6891715"/>
                <a:gd name="connsiteY4741" fmla="*/ 5520361 h 6367455"/>
                <a:gd name="connsiteX4742" fmla="*/ 3941090 w 6891715"/>
                <a:gd name="connsiteY4742" fmla="*/ 5532108 h 6367455"/>
                <a:gd name="connsiteX4743" fmla="*/ 3953790 w 6891715"/>
                <a:gd name="connsiteY4743" fmla="*/ 5537188 h 6367455"/>
                <a:gd name="connsiteX4744" fmla="*/ 3946805 w 6891715"/>
                <a:gd name="connsiteY4744" fmla="*/ 5544491 h 6367455"/>
                <a:gd name="connsiteX4745" fmla="*/ 3950933 w 6891715"/>
                <a:gd name="connsiteY4745" fmla="*/ 5551793 h 6367455"/>
                <a:gd name="connsiteX4746" fmla="*/ 3963950 w 6891715"/>
                <a:gd name="connsiteY4746" fmla="*/ 5554016 h 6367455"/>
                <a:gd name="connsiteX4747" fmla="*/ 3964903 w 6891715"/>
                <a:gd name="connsiteY4747" fmla="*/ 5545443 h 6367455"/>
                <a:gd name="connsiteX4748" fmla="*/ 3976650 w 6891715"/>
                <a:gd name="connsiteY4748" fmla="*/ 5562271 h 6367455"/>
                <a:gd name="connsiteX4749" fmla="*/ 3991255 w 6891715"/>
                <a:gd name="connsiteY4749" fmla="*/ 5570526 h 6367455"/>
                <a:gd name="connsiteX4750" fmla="*/ 4001098 w 6891715"/>
                <a:gd name="connsiteY4750" fmla="*/ 5579733 h 6367455"/>
                <a:gd name="connsiteX4751" fmla="*/ 3989350 w 6891715"/>
                <a:gd name="connsiteY4751" fmla="*/ 5589258 h 6367455"/>
                <a:gd name="connsiteX4752" fmla="*/ 3971253 w 6891715"/>
                <a:gd name="connsiteY4752" fmla="*/ 5569573 h 6367455"/>
                <a:gd name="connsiteX4753" fmla="*/ 3963950 w 6891715"/>
                <a:gd name="connsiteY4753" fmla="*/ 5569573 h 6367455"/>
                <a:gd name="connsiteX4754" fmla="*/ 3955378 w 6891715"/>
                <a:gd name="connsiteY4754" fmla="*/ 5561318 h 6367455"/>
                <a:gd name="connsiteX4755" fmla="*/ 3934105 w 6891715"/>
                <a:gd name="connsiteY4755" fmla="*/ 5568938 h 6367455"/>
                <a:gd name="connsiteX4756" fmla="*/ 3935375 w 6891715"/>
                <a:gd name="connsiteY4756" fmla="*/ 5582591 h 6367455"/>
                <a:gd name="connsiteX4757" fmla="*/ 3962045 w 6891715"/>
                <a:gd name="connsiteY4757" fmla="*/ 5598148 h 6367455"/>
                <a:gd name="connsiteX4758" fmla="*/ 3962045 w 6891715"/>
                <a:gd name="connsiteY4758" fmla="*/ 5610848 h 6367455"/>
                <a:gd name="connsiteX4759" fmla="*/ 3947123 w 6891715"/>
                <a:gd name="connsiteY4759" fmla="*/ 5613071 h 6367455"/>
                <a:gd name="connsiteX4760" fmla="*/ 3932200 w 6891715"/>
                <a:gd name="connsiteY4760" fmla="*/ 5599736 h 6367455"/>
                <a:gd name="connsiteX4761" fmla="*/ 3931248 w 6891715"/>
                <a:gd name="connsiteY4761" fmla="*/ 5587036 h 6367455"/>
                <a:gd name="connsiteX4762" fmla="*/ 3920770 w 6891715"/>
                <a:gd name="connsiteY4762" fmla="*/ 5580686 h 6367455"/>
                <a:gd name="connsiteX4763" fmla="*/ 3910928 w 6891715"/>
                <a:gd name="connsiteY4763" fmla="*/ 5584813 h 6367455"/>
                <a:gd name="connsiteX4764" fmla="*/ 3907753 w 6891715"/>
                <a:gd name="connsiteY4764" fmla="*/ 5595291 h 6367455"/>
                <a:gd name="connsiteX4765" fmla="*/ 3939185 w 6891715"/>
                <a:gd name="connsiteY4765" fmla="*/ 5620373 h 6367455"/>
                <a:gd name="connsiteX4766" fmla="*/ 3926168 w 6891715"/>
                <a:gd name="connsiteY4766" fmla="*/ 5627041 h 6367455"/>
                <a:gd name="connsiteX4767" fmla="*/ 3911563 w 6891715"/>
                <a:gd name="connsiteY4767" fmla="*/ 5616563 h 6367455"/>
                <a:gd name="connsiteX4768" fmla="*/ 3908388 w 6891715"/>
                <a:gd name="connsiteY4768" fmla="*/ 5621961 h 6367455"/>
                <a:gd name="connsiteX4769" fmla="*/ 3899815 w 6891715"/>
                <a:gd name="connsiteY4769" fmla="*/ 5614658 h 6367455"/>
                <a:gd name="connsiteX4770" fmla="*/ 3903625 w 6891715"/>
                <a:gd name="connsiteY4770" fmla="*/ 5598466 h 6367455"/>
                <a:gd name="connsiteX4771" fmla="*/ 3899498 w 6891715"/>
                <a:gd name="connsiteY4771" fmla="*/ 5587353 h 6367455"/>
                <a:gd name="connsiteX4772" fmla="*/ 3880448 w 6891715"/>
                <a:gd name="connsiteY4772" fmla="*/ 5582908 h 6367455"/>
                <a:gd name="connsiteX4773" fmla="*/ 3876003 w 6891715"/>
                <a:gd name="connsiteY4773" fmla="*/ 5568621 h 6367455"/>
                <a:gd name="connsiteX4774" fmla="*/ 3863303 w 6891715"/>
                <a:gd name="connsiteY4774" fmla="*/ 5570526 h 6367455"/>
                <a:gd name="connsiteX4775" fmla="*/ 3860128 w 6891715"/>
                <a:gd name="connsiteY4775" fmla="*/ 5562271 h 6367455"/>
                <a:gd name="connsiteX4776" fmla="*/ 3856953 w 6891715"/>
                <a:gd name="connsiteY4776" fmla="*/ 5551793 h 6367455"/>
                <a:gd name="connsiteX4777" fmla="*/ 3862033 w 6891715"/>
                <a:gd name="connsiteY4777" fmla="*/ 5543538 h 6367455"/>
                <a:gd name="connsiteX4778" fmla="*/ 3865208 w 6891715"/>
                <a:gd name="connsiteY4778" fmla="*/ 5531791 h 6367455"/>
                <a:gd name="connsiteX4779" fmla="*/ 3849015 w 6891715"/>
                <a:gd name="connsiteY4779" fmla="*/ 5527346 h 6367455"/>
                <a:gd name="connsiteX4780" fmla="*/ 3847110 w 6891715"/>
                <a:gd name="connsiteY4780" fmla="*/ 5539093 h 6367455"/>
                <a:gd name="connsiteX4781" fmla="*/ 3836633 w 6891715"/>
                <a:gd name="connsiteY4781" fmla="*/ 5545443 h 6367455"/>
                <a:gd name="connsiteX4782" fmla="*/ 3827108 w 6891715"/>
                <a:gd name="connsiteY4782" fmla="*/ 5560366 h 6367455"/>
                <a:gd name="connsiteX4783" fmla="*/ 3832505 w 6891715"/>
                <a:gd name="connsiteY4783" fmla="*/ 5577511 h 6367455"/>
                <a:gd name="connsiteX4784" fmla="*/ 3827743 w 6891715"/>
                <a:gd name="connsiteY4784" fmla="*/ 5593068 h 6367455"/>
                <a:gd name="connsiteX4785" fmla="*/ 3834410 w 6891715"/>
                <a:gd name="connsiteY4785" fmla="*/ 5617198 h 6367455"/>
                <a:gd name="connsiteX4786" fmla="*/ 3857588 w 6891715"/>
                <a:gd name="connsiteY4786" fmla="*/ 5639423 h 6367455"/>
                <a:gd name="connsiteX4787" fmla="*/ 3861080 w 6891715"/>
                <a:gd name="connsiteY4787" fmla="*/ 5666411 h 6367455"/>
                <a:gd name="connsiteX4788" fmla="*/ 3875050 w 6891715"/>
                <a:gd name="connsiteY4788" fmla="*/ 5671808 h 6367455"/>
                <a:gd name="connsiteX4789" fmla="*/ 3903625 w 6891715"/>
                <a:gd name="connsiteY4789" fmla="*/ 5700701 h 6367455"/>
                <a:gd name="connsiteX4790" fmla="*/ 3900768 w 6891715"/>
                <a:gd name="connsiteY4790" fmla="*/ 5730546 h 6367455"/>
                <a:gd name="connsiteX4791" fmla="*/ 3881718 w 6891715"/>
                <a:gd name="connsiteY4791" fmla="*/ 5726418 h 6367455"/>
                <a:gd name="connsiteX4792" fmla="*/ 3881718 w 6891715"/>
                <a:gd name="connsiteY4792" fmla="*/ 5719116 h 6367455"/>
                <a:gd name="connsiteX4793" fmla="*/ 3893465 w 6891715"/>
                <a:gd name="connsiteY4793" fmla="*/ 5716893 h 6367455"/>
                <a:gd name="connsiteX4794" fmla="*/ 3884575 w 6891715"/>
                <a:gd name="connsiteY4794" fmla="*/ 5706416 h 6367455"/>
                <a:gd name="connsiteX4795" fmla="*/ 3868700 w 6891715"/>
                <a:gd name="connsiteY4795" fmla="*/ 5688318 h 6367455"/>
                <a:gd name="connsiteX4796" fmla="*/ 3856953 w 6891715"/>
                <a:gd name="connsiteY4796" fmla="*/ 5700383 h 6367455"/>
                <a:gd name="connsiteX4797" fmla="*/ 3862668 w 6891715"/>
                <a:gd name="connsiteY4797" fmla="*/ 5709591 h 6367455"/>
                <a:gd name="connsiteX4798" fmla="*/ 3858223 w 6891715"/>
                <a:gd name="connsiteY4798" fmla="*/ 5714988 h 6367455"/>
                <a:gd name="connsiteX4799" fmla="*/ 3863620 w 6891715"/>
                <a:gd name="connsiteY4799" fmla="*/ 5721338 h 6367455"/>
                <a:gd name="connsiteX4800" fmla="*/ 3877590 w 6891715"/>
                <a:gd name="connsiteY4800" fmla="*/ 5724513 h 6367455"/>
                <a:gd name="connsiteX4801" fmla="*/ 3866795 w 6891715"/>
                <a:gd name="connsiteY4801" fmla="*/ 5742293 h 6367455"/>
                <a:gd name="connsiteX4802" fmla="*/ 3856635 w 6891715"/>
                <a:gd name="connsiteY4802" fmla="*/ 5748008 h 6367455"/>
                <a:gd name="connsiteX4803" fmla="*/ 3842665 w 6891715"/>
                <a:gd name="connsiteY4803" fmla="*/ 5744833 h 6367455"/>
                <a:gd name="connsiteX4804" fmla="*/ 3826790 w 6891715"/>
                <a:gd name="connsiteY4804" fmla="*/ 5741341 h 6367455"/>
                <a:gd name="connsiteX4805" fmla="*/ 3824885 w 6891715"/>
                <a:gd name="connsiteY4805" fmla="*/ 5753088 h 6367455"/>
                <a:gd name="connsiteX4806" fmla="*/ 3843935 w 6891715"/>
                <a:gd name="connsiteY4806" fmla="*/ 5754358 h 6367455"/>
                <a:gd name="connsiteX4807" fmla="*/ 3859810 w 6891715"/>
                <a:gd name="connsiteY4807" fmla="*/ 5761343 h 6367455"/>
                <a:gd name="connsiteX4808" fmla="*/ 3859810 w 6891715"/>
                <a:gd name="connsiteY4808" fmla="*/ 5770868 h 6367455"/>
                <a:gd name="connsiteX4809" fmla="*/ 3873463 w 6891715"/>
                <a:gd name="connsiteY4809" fmla="*/ 5773091 h 6367455"/>
                <a:gd name="connsiteX4810" fmla="*/ 3873463 w 6891715"/>
                <a:gd name="connsiteY4810" fmla="*/ 5765471 h 6367455"/>
                <a:gd name="connsiteX4811" fmla="*/ 3896958 w 6891715"/>
                <a:gd name="connsiteY4811" fmla="*/ 5779123 h 6367455"/>
                <a:gd name="connsiteX4812" fmla="*/ 3902673 w 6891715"/>
                <a:gd name="connsiteY4812" fmla="*/ 5794681 h 6367455"/>
                <a:gd name="connsiteX4813" fmla="*/ 3910928 w 6891715"/>
                <a:gd name="connsiteY4813" fmla="*/ 5801031 h 6367455"/>
                <a:gd name="connsiteX4814" fmla="*/ 3926803 w 6891715"/>
                <a:gd name="connsiteY4814" fmla="*/ 5801983 h 6367455"/>
                <a:gd name="connsiteX4815" fmla="*/ 3934423 w 6891715"/>
                <a:gd name="connsiteY4815" fmla="*/ 5814366 h 6367455"/>
                <a:gd name="connsiteX4816" fmla="*/ 3958870 w 6891715"/>
                <a:gd name="connsiteY4816" fmla="*/ 5825796 h 6367455"/>
                <a:gd name="connsiteX4817" fmla="*/ 3967443 w 6891715"/>
                <a:gd name="connsiteY4817" fmla="*/ 5835321 h 6367455"/>
                <a:gd name="connsiteX4818" fmla="*/ 3962045 w 6891715"/>
                <a:gd name="connsiteY4818" fmla="*/ 5852148 h 6367455"/>
                <a:gd name="connsiteX4819" fmla="*/ 3965538 w 6891715"/>
                <a:gd name="connsiteY4819" fmla="*/ 5857546 h 6367455"/>
                <a:gd name="connsiteX4820" fmla="*/ 3961410 w 6891715"/>
                <a:gd name="connsiteY4820" fmla="*/ 5863896 h 6367455"/>
                <a:gd name="connsiteX4821" fmla="*/ 3971888 w 6891715"/>
                <a:gd name="connsiteY4821" fmla="*/ 5877231 h 6367455"/>
                <a:gd name="connsiteX4822" fmla="*/ 3979508 w 6891715"/>
                <a:gd name="connsiteY4822" fmla="*/ 5891201 h 6367455"/>
                <a:gd name="connsiteX4823" fmla="*/ 3962680 w 6891715"/>
                <a:gd name="connsiteY4823" fmla="*/ 5894376 h 6367455"/>
                <a:gd name="connsiteX4824" fmla="*/ 3953790 w 6891715"/>
                <a:gd name="connsiteY4824" fmla="*/ 5883581 h 6367455"/>
                <a:gd name="connsiteX4825" fmla="*/ 3943313 w 6891715"/>
                <a:gd name="connsiteY4825" fmla="*/ 5883898 h 6367455"/>
                <a:gd name="connsiteX4826" fmla="*/ 3931565 w 6891715"/>
                <a:gd name="connsiteY4826" fmla="*/ 5869293 h 6367455"/>
                <a:gd name="connsiteX4827" fmla="*/ 3922993 w 6891715"/>
                <a:gd name="connsiteY4827" fmla="*/ 5864213 h 6367455"/>
                <a:gd name="connsiteX4828" fmla="*/ 3926168 w 6891715"/>
                <a:gd name="connsiteY4828" fmla="*/ 5853736 h 6367455"/>
                <a:gd name="connsiteX4829" fmla="*/ 3912515 w 6891715"/>
                <a:gd name="connsiteY4829" fmla="*/ 5851513 h 6367455"/>
                <a:gd name="connsiteX4830" fmla="*/ 3896640 w 6891715"/>
                <a:gd name="connsiteY4830" fmla="*/ 5857863 h 6367455"/>
                <a:gd name="connsiteX4831" fmla="*/ 3902038 w 6891715"/>
                <a:gd name="connsiteY4831" fmla="*/ 5864213 h 6367455"/>
                <a:gd name="connsiteX4832" fmla="*/ 3876638 w 6891715"/>
                <a:gd name="connsiteY4832" fmla="*/ 5865801 h 6367455"/>
                <a:gd name="connsiteX4833" fmla="*/ 3869676 w 6891715"/>
                <a:gd name="connsiteY4833" fmla="*/ 5859999 h 6367455"/>
                <a:gd name="connsiteX4834" fmla="*/ 3872889 w 6891715"/>
                <a:gd name="connsiteY4834" fmla="*/ 5872612 h 6367455"/>
                <a:gd name="connsiteX4835" fmla="*/ 3882402 w 6891715"/>
                <a:gd name="connsiteY4835" fmla="*/ 5876432 h 6367455"/>
                <a:gd name="connsiteX4836" fmla="*/ 3876060 w 6891715"/>
                <a:gd name="connsiteY4836" fmla="*/ 5884073 h 6367455"/>
                <a:gd name="connsiteX4837" fmla="*/ 3885572 w 6891715"/>
                <a:gd name="connsiteY4837" fmla="*/ 5885983 h 6367455"/>
                <a:gd name="connsiteX4838" fmla="*/ 3890012 w 6891715"/>
                <a:gd name="connsiteY4838" fmla="*/ 5900946 h 6367455"/>
                <a:gd name="connsiteX4839" fmla="*/ 3899524 w 6891715"/>
                <a:gd name="connsiteY4839" fmla="*/ 5904766 h 6367455"/>
                <a:gd name="connsiteX4840" fmla="*/ 3904597 w 6891715"/>
                <a:gd name="connsiteY4840" fmla="*/ 5906039 h 6367455"/>
                <a:gd name="connsiteX4841" fmla="*/ 3900475 w 6891715"/>
                <a:gd name="connsiteY4841" fmla="*/ 5893623 h 6367455"/>
                <a:gd name="connsiteX4842" fmla="*/ 3905865 w 6891715"/>
                <a:gd name="connsiteY4842" fmla="*/ 5891076 h 6367455"/>
                <a:gd name="connsiteX4843" fmla="*/ 3914109 w 6891715"/>
                <a:gd name="connsiteY4843" fmla="*/ 5897444 h 6367455"/>
                <a:gd name="connsiteX4844" fmla="*/ 3915378 w 6891715"/>
                <a:gd name="connsiteY4844" fmla="*/ 5910178 h 6367455"/>
                <a:gd name="connsiteX4845" fmla="*/ 3919500 w 6891715"/>
                <a:gd name="connsiteY4845" fmla="*/ 5911133 h 6367455"/>
                <a:gd name="connsiteX4846" fmla="*/ 3917914 w 6891715"/>
                <a:gd name="connsiteY4846" fmla="*/ 5917500 h 6367455"/>
                <a:gd name="connsiteX4847" fmla="*/ 3909353 w 6891715"/>
                <a:gd name="connsiteY4847" fmla="*/ 5928325 h 6367455"/>
                <a:gd name="connsiteX4848" fmla="*/ 3900792 w 6891715"/>
                <a:gd name="connsiteY4848" fmla="*/ 5927370 h 6367455"/>
                <a:gd name="connsiteX4849" fmla="*/ 3896670 w 6891715"/>
                <a:gd name="connsiteY4849" fmla="*/ 5934692 h 6367455"/>
                <a:gd name="connsiteX4850" fmla="*/ 3888109 w 6891715"/>
                <a:gd name="connsiteY4850" fmla="*/ 5943288 h 6367455"/>
                <a:gd name="connsiteX4851" fmla="*/ 3885255 w 6891715"/>
                <a:gd name="connsiteY4851" fmla="*/ 5943288 h 6367455"/>
                <a:gd name="connsiteX4852" fmla="*/ 3877646 w 6891715"/>
                <a:gd name="connsiteY4852" fmla="*/ 5931508 h 6367455"/>
                <a:gd name="connsiteX4853" fmla="*/ 3885890 w 6891715"/>
                <a:gd name="connsiteY4853" fmla="*/ 5928325 h 6367455"/>
                <a:gd name="connsiteX4854" fmla="*/ 3869084 w 6891715"/>
                <a:gd name="connsiteY4854" fmla="*/ 5922276 h 6367455"/>
                <a:gd name="connsiteX4855" fmla="*/ 3867816 w 6891715"/>
                <a:gd name="connsiteY4855" fmla="*/ 5915909 h 6367455"/>
                <a:gd name="connsiteX4856" fmla="*/ 3855133 w 6891715"/>
                <a:gd name="connsiteY4856" fmla="*/ 5918137 h 6367455"/>
                <a:gd name="connsiteX4857" fmla="*/ 3854182 w 6891715"/>
                <a:gd name="connsiteY4857" fmla="*/ 5924504 h 6367455"/>
                <a:gd name="connsiteX4858" fmla="*/ 3863060 w 6891715"/>
                <a:gd name="connsiteY4858" fmla="*/ 5935010 h 6367455"/>
                <a:gd name="connsiteX4859" fmla="*/ 3860840 w 6891715"/>
                <a:gd name="connsiteY4859" fmla="*/ 5953794 h 6367455"/>
                <a:gd name="connsiteX4860" fmla="*/ 3870353 w 6891715"/>
                <a:gd name="connsiteY4860" fmla="*/ 5967801 h 6367455"/>
                <a:gd name="connsiteX4861" fmla="*/ 3875109 w 6891715"/>
                <a:gd name="connsiteY4861" fmla="*/ 5982128 h 6367455"/>
                <a:gd name="connsiteX4862" fmla="*/ 3877011 w 6891715"/>
                <a:gd name="connsiteY4862" fmla="*/ 6000274 h 6367455"/>
                <a:gd name="connsiteX4863" fmla="*/ 3872255 w 6891715"/>
                <a:gd name="connsiteY4863" fmla="*/ 6015237 h 6367455"/>
                <a:gd name="connsiteX4864" fmla="*/ 3882719 w 6891715"/>
                <a:gd name="connsiteY4864" fmla="*/ 6024470 h 6367455"/>
                <a:gd name="connsiteX4865" fmla="*/ 3879548 w 6891715"/>
                <a:gd name="connsiteY4865" fmla="*/ 6031792 h 6367455"/>
                <a:gd name="connsiteX4866" fmla="*/ 3895402 w 6891715"/>
                <a:gd name="connsiteY4866" fmla="*/ 6043571 h 6367455"/>
                <a:gd name="connsiteX4867" fmla="*/ 3883987 w 6891715"/>
                <a:gd name="connsiteY4867" fmla="*/ 6049938 h 6367455"/>
                <a:gd name="connsiteX4868" fmla="*/ 3876377 w 6891715"/>
                <a:gd name="connsiteY4868" fmla="*/ 6034975 h 6367455"/>
                <a:gd name="connsiteX4869" fmla="*/ 3869084 w 6891715"/>
                <a:gd name="connsiteY4869" fmla="*/ 6033384 h 6367455"/>
                <a:gd name="connsiteX4870" fmla="*/ 3870987 w 6891715"/>
                <a:gd name="connsiteY4870" fmla="*/ 6043571 h 6367455"/>
                <a:gd name="connsiteX4871" fmla="*/ 3861475 w 6891715"/>
                <a:gd name="connsiteY4871" fmla="*/ 6043890 h 6367455"/>
                <a:gd name="connsiteX4872" fmla="*/ 3862743 w 6891715"/>
                <a:gd name="connsiteY4872" fmla="*/ 6038477 h 6367455"/>
                <a:gd name="connsiteX4873" fmla="*/ 3855133 w 6891715"/>
                <a:gd name="connsiteY4873" fmla="*/ 6021604 h 6367455"/>
                <a:gd name="connsiteX4874" fmla="*/ 3844352 w 6891715"/>
                <a:gd name="connsiteY4874" fmla="*/ 6001866 h 6367455"/>
                <a:gd name="connsiteX4875" fmla="*/ 3829767 w 6891715"/>
                <a:gd name="connsiteY4875" fmla="*/ 6006960 h 6367455"/>
                <a:gd name="connsiteX4876" fmla="*/ 3819303 w 6891715"/>
                <a:gd name="connsiteY4876" fmla="*/ 6033702 h 6367455"/>
                <a:gd name="connsiteX4877" fmla="*/ 3822791 w 6891715"/>
                <a:gd name="connsiteY4877" fmla="*/ 6054714 h 6367455"/>
                <a:gd name="connsiteX4878" fmla="*/ 3818352 w 6891715"/>
                <a:gd name="connsiteY4878" fmla="*/ 6048665 h 6367455"/>
                <a:gd name="connsiteX4879" fmla="*/ 3813279 w 6891715"/>
                <a:gd name="connsiteY4879" fmla="*/ 6051849 h 6367455"/>
                <a:gd name="connsiteX4880" fmla="*/ 3807889 w 6891715"/>
                <a:gd name="connsiteY4880" fmla="*/ 6038796 h 6367455"/>
                <a:gd name="connsiteX4881" fmla="*/ 3800279 w 6891715"/>
                <a:gd name="connsiteY4881" fmla="*/ 5999956 h 6367455"/>
                <a:gd name="connsiteX4882" fmla="*/ 3792669 w 6891715"/>
                <a:gd name="connsiteY4882" fmla="*/ 5995817 h 6367455"/>
                <a:gd name="connsiteX4883" fmla="*/ 3790132 w 6891715"/>
                <a:gd name="connsiteY4883" fmla="*/ 5987540 h 6367455"/>
                <a:gd name="connsiteX4884" fmla="*/ 3779986 w 6891715"/>
                <a:gd name="connsiteY4884" fmla="*/ 5986585 h 6367455"/>
                <a:gd name="connsiteX4885" fmla="*/ 3777449 w 6891715"/>
                <a:gd name="connsiteY4885" fmla="*/ 5971622 h 6367455"/>
                <a:gd name="connsiteX4886" fmla="*/ 3764132 w 6891715"/>
                <a:gd name="connsiteY4886" fmla="*/ 5978944 h 6367455"/>
                <a:gd name="connsiteX4887" fmla="*/ 3758742 w 6891715"/>
                <a:gd name="connsiteY4887" fmla="*/ 6006641 h 6367455"/>
                <a:gd name="connsiteX4888" fmla="*/ 3753351 w 6891715"/>
                <a:gd name="connsiteY4888" fmla="*/ 5998046 h 6367455"/>
                <a:gd name="connsiteX4889" fmla="*/ 3745107 w 6891715"/>
                <a:gd name="connsiteY4889" fmla="*/ 6002503 h 6367455"/>
                <a:gd name="connsiteX4890" fmla="*/ 3734327 w 6891715"/>
                <a:gd name="connsiteY4890" fmla="*/ 5982446 h 6367455"/>
                <a:gd name="connsiteX4891" fmla="*/ 3733058 w 6891715"/>
                <a:gd name="connsiteY4891" fmla="*/ 5960479 h 6367455"/>
                <a:gd name="connsiteX4892" fmla="*/ 3742571 w 6891715"/>
                <a:gd name="connsiteY4892" fmla="*/ 5949973 h 6367455"/>
                <a:gd name="connsiteX4893" fmla="*/ 3737814 w 6891715"/>
                <a:gd name="connsiteY4893" fmla="*/ 5927688 h 6367455"/>
                <a:gd name="connsiteX4894" fmla="*/ 3721961 w 6891715"/>
                <a:gd name="connsiteY4894" fmla="*/ 5903493 h 6367455"/>
                <a:gd name="connsiteX4895" fmla="*/ 3708326 w 6891715"/>
                <a:gd name="connsiteY4895" fmla="*/ 5898080 h 6367455"/>
                <a:gd name="connsiteX4896" fmla="*/ 3701985 w 6891715"/>
                <a:gd name="connsiteY4896" fmla="*/ 5903493 h 6367455"/>
                <a:gd name="connsiteX4897" fmla="*/ 3694375 w 6891715"/>
                <a:gd name="connsiteY4897" fmla="*/ 5879297 h 6367455"/>
                <a:gd name="connsiteX4898" fmla="*/ 3681692 w 6891715"/>
                <a:gd name="connsiteY4898" fmla="*/ 5876432 h 6367455"/>
                <a:gd name="connsiteX4899" fmla="*/ 3681375 w 6891715"/>
                <a:gd name="connsiteY4899" fmla="*/ 5862742 h 6367455"/>
                <a:gd name="connsiteX4900" fmla="*/ 3690887 w 6891715"/>
                <a:gd name="connsiteY4900" fmla="*/ 5862742 h 6367455"/>
                <a:gd name="connsiteX4901" fmla="*/ 3711814 w 6891715"/>
                <a:gd name="connsiteY4901" fmla="*/ 5839820 h 6367455"/>
                <a:gd name="connsiteX4902" fmla="*/ 3709595 w 6891715"/>
                <a:gd name="connsiteY4902" fmla="*/ 5824221 h 6367455"/>
                <a:gd name="connsiteX4903" fmla="*/ 3710863 w 6891715"/>
                <a:gd name="connsiteY4903" fmla="*/ 5820082 h 6367455"/>
                <a:gd name="connsiteX4904" fmla="*/ 3725448 w 6891715"/>
                <a:gd name="connsiteY4904" fmla="*/ 5835682 h 6367455"/>
                <a:gd name="connsiteX4905" fmla="*/ 3740351 w 6891715"/>
                <a:gd name="connsiteY4905" fmla="*/ 5836637 h 6367455"/>
                <a:gd name="connsiteX4906" fmla="*/ 3746693 w 6891715"/>
                <a:gd name="connsiteY4906" fmla="*/ 5826131 h 6367455"/>
                <a:gd name="connsiteX4907" fmla="*/ 3762547 w 6891715"/>
                <a:gd name="connsiteY4907" fmla="*/ 5819764 h 6367455"/>
                <a:gd name="connsiteX4908" fmla="*/ 3788230 w 6891715"/>
                <a:gd name="connsiteY4908" fmla="*/ 5838547 h 6367455"/>
                <a:gd name="connsiteX4909" fmla="*/ 3812328 w 6891715"/>
                <a:gd name="connsiteY4909" fmla="*/ 5846824 h 6367455"/>
                <a:gd name="connsiteX4910" fmla="*/ 3836426 w 6891715"/>
                <a:gd name="connsiteY4910" fmla="*/ 5846506 h 6367455"/>
                <a:gd name="connsiteX4911" fmla="*/ 3849426 w 6891715"/>
                <a:gd name="connsiteY4911" fmla="*/ 5860196 h 6367455"/>
                <a:gd name="connsiteX4912" fmla="*/ 3857036 w 6891715"/>
                <a:gd name="connsiteY4912" fmla="*/ 5860832 h 6367455"/>
                <a:gd name="connsiteX4913" fmla="*/ 3868367 w 6891715"/>
                <a:gd name="connsiteY4913" fmla="*/ 5859082 h 6367455"/>
                <a:gd name="connsiteX4914" fmla="*/ 3859493 w 6891715"/>
                <a:gd name="connsiteY4914" fmla="*/ 5854053 h 6367455"/>
                <a:gd name="connsiteX4915" fmla="*/ 3872193 w 6891715"/>
                <a:gd name="connsiteY4915" fmla="*/ 5847703 h 6367455"/>
                <a:gd name="connsiteX4916" fmla="*/ 3883940 w 6891715"/>
                <a:gd name="connsiteY4916" fmla="*/ 5850878 h 6367455"/>
                <a:gd name="connsiteX4917" fmla="*/ 3893465 w 6891715"/>
                <a:gd name="connsiteY4917" fmla="*/ 5849608 h 6367455"/>
                <a:gd name="connsiteX4918" fmla="*/ 3889020 w 6891715"/>
                <a:gd name="connsiteY4918" fmla="*/ 5840083 h 6367455"/>
                <a:gd name="connsiteX4919" fmla="*/ 3876320 w 6891715"/>
                <a:gd name="connsiteY4919" fmla="*/ 5835003 h 6367455"/>
                <a:gd name="connsiteX4920" fmla="*/ 3868065 w 6891715"/>
                <a:gd name="connsiteY4920" fmla="*/ 5837226 h 6367455"/>
                <a:gd name="connsiteX4921" fmla="*/ 3859493 w 6891715"/>
                <a:gd name="connsiteY4921" fmla="*/ 5833098 h 6367455"/>
                <a:gd name="connsiteX4922" fmla="*/ 3843618 w 6891715"/>
                <a:gd name="connsiteY4922" fmla="*/ 5815318 h 6367455"/>
                <a:gd name="connsiteX4923" fmla="*/ 3845523 w 6891715"/>
                <a:gd name="connsiteY4923" fmla="*/ 5828971 h 6367455"/>
                <a:gd name="connsiteX4924" fmla="*/ 3830918 w 6891715"/>
                <a:gd name="connsiteY4924" fmla="*/ 5828018 h 6367455"/>
                <a:gd name="connsiteX4925" fmla="*/ 3827743 w 6891715"/>
                <a:gd name="connsiteY4925" fmla="*/ 5814366 h 6367455"/>
                <a:gd name="connsiteX4926" fmla="*/ 3823298 w 6891715"/>
                <a:gd name="connsiteY4926" fmla="*/ 5817541 h 6367455"/>
                <a:gd name="connsiteX4927" fmla="*/ 3811550 w 6891715"/>
                <a:gd name="connsiteY4927" fmla="*/ 5810556 h 6367455"/>
                <a:gd name="connsiteX4928" fmla="*/ 3797898 w 6891715"/>
                <a:gd name="connsiteY4928" fmla="*/ 5817858 h 6367455"/>
                <a:gd name="connsiteX4929" fmla="*/ 3787420 w 6891715"/>
                <a:gd name="connsiteY4929" fmla="*/ 5809286 h 6367455"/>
                <a:gd name="connsiteX4930" fmla="*/ 3761703 w 6891715"/>
                <a:gd name="connsiteY4930" fmla="*/ 5813096 h 6367455"/>
                <a:gd name="connsiteX4931" fmla="*/ 3753765 w 6891715"/>
                <a:gd name="connsiteY4931" fmla="*/ 5811826 h 6367455"/>
                <a:gd name="connsiteX4932" fmla="*/ 3747415 w 6891715"/>
                <a:gd name="connsiteY4932" fmla="*/ 5811191 h 6367455"/>
                <a:gd name="connsiteX4933" fmla="*/ 3742653 w 6891715"/>
                <a:gd name="connsiteY4933" fmla="*/ 5810873 h 6367455"/>
                <a:gd name="connsiteX4934" fmla="*/ 3741383 w 6891715"/>
                <a:gd name="connsiteY4934" fmla="*/ 5811191 h 6367455"/>
                <a:gd name="connsiteX4935" fmla="*/ 3739478 w 6891715"/>
                <a:gd name="connsiteY4935" fmla="*/ 5812461 h 6367455"/>
                <a:gd name="connsiteX4936" fmla="*/ 3735985 w 6891715"/>
                <a:gd name="connsiteY4936" fmla="*/ 5815636 h 6367455"/>
                <a:gd name="connsiteX4937" fmla="*/ 3732810 w 6891715"/>
                <a:gd name="connsiteY4937" fmla="*/ 5818811 h 6367455"/>
                <a:gd name="connsiteX4938" fmla="*/ 3731223 w 6891715"/>
                <a:gd name="connsiteY4938" fmla="*/ 5820398 h 6367455"/>
                <a:gd name="connsiteX4939" fmla="*/ 3715348 w 6891715"/>
                <a:gd name="connsiteY4939" fmla="*/ 5816588 h 6367455"/>
                <a:gd name="connsiteX4940" fmla="*/ 3704553 w 6891715"/>
                <a:gd name="connsiteY4940" fmla="*/ 5800713 h 6367455"/>
                <a:gd name="connsiteX4941" fmla="*/ 3697250 w 6891715"/>
                <a:gd name="connsiteY4941" fmla="*/ 5808968 h 6367455"/>
                <a:gd name="connsiteX4942" fmla="*/ 3695345 w 6891715"/>
                <a:gd name="connsiteY4942" fmla="*/ 5816588 h 6367455"/>
                <a:gd name="connsiteX4943" fmla="*/ 3687725 w 6891715"/>
                <a:gd name="connsiteY4943" fmla="*/ 5812461 h 6367455"/>
                <a:gd name="connsiteX4944" fmla="*/ 3684550 w 6891715"/>
                <a:gd name="connsiteY4944" fmla="*/ 5801031 h 6367455"/>
                <a:gd name="connsiteX4945" fmla="*/ 3675978 w 6891715"/>
                <a:gd name="connsiteY4945" fmla="*/ 5789283 h 6367455"/>
                <a:gd name="connsiteX4946" fmla="*/ 3676930 w 6891715"/>
                <a:gd name="connsiteY4946" fmla="*/ 5779123 h 6367455"/>
                <a:gd name="connsiteX4947" fmla="*/ 3668358 w 6891715"/>
                <a:gd name="connsiteY4947" fmla="*/ 5781028 h 6367455"/>
                <a:gd name="connsiteX4948" fmla="*/ 3665183 w 6891715"/>
                <a:gd name="connsiteY4948" fmla="*/ 5764201 h 6367455"/>
                <a:gd name="connsiteX4949" fmla="*/ 3650260 w 6891715"/>
                <a:gd name="connsiteY4949" fmla="*/ 5761343 h 6367455"/>
                <a:gd name="connsiteX4950" fmla="*/ 3646133 w 6891715"/>
                <a:gd name="connsiteY4950" fmla="*/ 5750548 h 6367455"/>
                <a:gd name="connsiteX4951" fmla="*/ 3652165 w 6891715"/>
                <a:gd name="connsiteY4951" fmla="*/ 5740071 h 6367455"/>
                <a:gd name="connsiteX4952" fmla="*/ 3667088 w 6891715"/>
                <a:gd name="connsiteY4952" fmla="*/ 5735943 h 6367455"/>
                <a:gd name="connsiteX4953" fmla="*/ 3675343 w 6891715"/>
                <a:gd name="connsiteY4953" fmla="*/ 5743881 h 6367455"/>
                <a:gd name="connsiteX4954" fmla="*/ 3683915 w 6891715"/>
                <a:gd name="connsiteY4954" fmla="*/ 5747056 h 6367455"/>
                <a:gd name="connsiteX4955" fmla="*/ 3681693 w 6891715"/>
                <a:gd name="connsiteY4955" fmla="*/ 5733403 h 6367455"/>
                <a:gd name="connsiteX4956" fmla="*/ 3676613 w 6891715"/>
                <a:gd name="connsiteY4956" fmla="*/ 5727371 h 6367455"/>
                <a:gd name="connsiteX4957" fmla="*/ 3660738 w 6891715"/>
                <a:gd name="connsiteY4957" fmla="*/ 5728323 h 6367455"/>
                <a:gd name="connsiteX4958" fmla="*/ 3654388 w 6891715"/>
                <a:gd name="connsiteY4958" fmla="*/ 5720068 h 6367455"/>
                <a:gd name="connsiteX4959" fmla="*/ 3648990 w 6891715"/>
                <a:gd name="connsiteY4959" fmla="*/ 5730546 h 6367455"/>
                <a:gd name="connsiteX4960" fmla="*/ 3645815 w 6891715"/>
                <a:gd name="connsiteY4960" fmla="*/ 5739118 h 6367455"/>
                <a:gd name="connsiteX4961" fmla="*/ 3641370 w 6891715"/>
                <a:gd name="connsiteY4961" fmla="*/ 5733721 h 6367455"/>
                <a:gd name="connsiteX4962" fmla="*/ 3639465 w 6891715"/>
                <a:gd name="connsiteY4962" fmla="*/ 5722291 h 6367455"/>
                <a:gd name="connsiteX4963" fmla="*/ 3631845 w 6891715"/>
                <a:gd name="connsiteY4963" fmla="*/ 5709591 h 6367455"/>
                <a:gd name="connsiteX4964" fmla="*/ 3615018 w 6891715"/>
                <a:gd name="connsiteY4964" fmla="*/ 5708956 h 6367455"/>
                <a:gd name="connsiteX4965" fmla="*/ 3602000 w 6891715"/>
                <a:gd name="connsiteY4965" fmla="*/ 5689906 h 6367455"/>
                <a:gd name="connsiteX4966" fmla="*/ 3606128 w 6891715"/>
                <a:gd name="connsiteY4966" fmla="*/ 5683556 h 6367455"/>
                <a:gd name="connsiteX4967" fmla="*/ 3595968 w 6891715"/>
                <a:gd name="connsiteY4967" fmla="*/ 5682286 h 6367455"/>
                <a:gd name="connsiteX4968" fmla="*/ 3595015 w 6891715"/>
                <a:gd name="connsiteY4968" fmla="*/ 5666093 h 6367455"/>
                <a:gd name="connsiteX4969" fmla="*/ 3588665 w 6891715"/>
                <a:gd name="connsiteY4969" fmla="*/ 5656886 h 6367455"/>
                <a:gd name="connsiteX4970" fmla="*/ 3589618 w 6891715"/>
                <a:gd name="connsiteY4970" fmla="*/ 5650536 h 6367455"/>
                <a:gd name="connsiteX4971" fmla="*/ 3582315 w 6891715"/>
                <a:gd name="connsiteY4971" fmla="*/ 5649583 h 6367455"/>
                <a:gd name="connsiteX4972" fmla="*/ 3578188 w 6891715"/>
                <a:gd name="connsiteY4972" fmla="*/ 5641963 h 6367455"/>
                <a:gd name="connsiteX4973" fmla="*/ 3578378 w 6891715"/>
                <a:gd name="connsiteY4973" fmla="*/ 5641929 h 6367455"/>
                <a:gd name="connsiteX4974" fmla="*/ 3574656 w 6891715"/>
                <a:gd name="connsiteY4974" fmla="*/ 5639745 h 6367455"/>
                <a:gd name="connsiteX4975" fmla="*/ 3577496 w 6891715"/>
                <a:gd name="connsiteY4975" fmla="*/ 5632442 h 6367455"/>
                <a:gd name="connsiteX4976" fmla="*/ 3571816 w 6891715"/>
                <a:gd name="connsiteY4976" fmla="*/ 5618155 h 6367455"/>
                <a:gd name="connsiteX4977" fmla="*/ 3557613 w 6891715"/>
                <a:gd name="connsiteY4977" fmla="*/ 5606090 h 6367455"/>
                <a:gd name="connsiteX4978" fmla="*/ 3537414 w 6891715"/>
                <a:gd name="connsiteY4978" fmla="*/ 5597200 h 6367455"/>
                <a:gd name="connsiteX4979" fmla="*/ 3526999 w 6891715"/>
                <a:gd name="connsiteY4979" fmla="*/ 5579420 h 6367455"/>
                <a:gd name="connsiteX4980" fmla="*/ 3525737 w 6891715"/>
                <a:gd name="connsiteY4980" fmla="*/ 5573387 h 6367455"/>
                <a:gd name="connsiteX4981" fmla="*/ 3515006 w 6891715"/>
                <a:gd name="connsiteY4981" fmla="*/ 5557830 h 6367455"/>
                <a:gd name="connsiteX4982" fmla="*/ 3517847 w 6891715"/>
                <a:gd name="connsiteY4982" fmla="*/ 5553067 h 6367455"/>
                <a:gd name="connsiteX4983" fmla="*/ 3527946 w 6891715"/>
                <a:gd name="connsiteY4983" fmla="*/ 5560052 h 6367455"/>
                <a:gd name="connsiteX4984" fmla="*/ 3526684 w 6891715"/>
                <a:gd name="connsiteY4984" fmla="*/ 5550845 h 6367455"/>
                <a:gd name="connsiteX4985" fmla="*/ 3527315 w 6891715"/>
                <a:gd name="connsiteY4985" fmla="*/ 5546717 h 6367455"/>
                <a:gd name="connsiteX4986" fmla="*/ 3520372 w 6891715"/>
                <a:gd name="connsiteY4986" fmla="*/ 5543860 h 6367455"/>
                <a:gd name="connsiteX4987" fmla="*/ 3514691 w 6891715"/>
                <a:gd name="connsiteY4987" fmla="*/ 5534970 h 6367455"/>
                <a:gd name="connsiteX4988" fmla="*/ 3514691 w 6891715"/>
                <a:gd name="connsiteY4988" fmla="*/ 5523540 h 6367455"/>
                <a:gd name="connsiteX4989" fmla="*/ 3522581 w 6891715"/>
                <a:gd name="connsiteY4989" fmla="*/ 5513062 h 6367455"/>
                <a:gd name="connsiteX4990" fmla="*/ 3527946 w 6891715"/>
                <a:gd name="connsiteY4990" fmla="*/ 5504490 h 6367455"/>
                <a:gd name="connsiteX4991" fmla="*/ 3529840 w 6891715"/>
                <a:gd name="connsiteY4991" fmla="*/ 5490202 h 6367455"/>
                <a:gd name="connsiteX4992" fmla="*/ 3531418 w 6891715"/>
                <a:gd name="connsiteY4992" fmla="*/ 5480995 h 6367455"/>
                <a:gd name="connsiteX4993" fmla="*/ 3523843 w 6891715"/>
                <a:gd name="connsiteY4993" fmla="*/ 5473057 h 6367455"/>
                <a:gd name="connsiteX4994" fmla="*/ 3532365 w 6891715"/>
                <a:gd name="connsiteY4994" fmla="*/ 5464485 h 6367455"/>
                <a:gd name="connsiteX4995" fmla="*/ 3526053 w 6891715"/>
                <a:gd name="connsiteY4995" fmla="*/ 5451784 h 6367455"/>
                <a:gd name="connsiteX4996" fmla="*/ 3523212 w 6891715"/>
                <a:gd name="connsiteY4996" fmla="*/ 5445434 h 6367455"/>
                <a:gd name="connsiteX4997" fmla="*/ 3529524 w 6891715"/>
                <a:gd name="connsiteY4997" fmla="*/ 5441307 h 6367455"/>
                <a:gd name="connsiteX4998" fmla="*/ 3524159 w 6891715"/>
                <a:gd name="connsiteY4998" fmla="*/ 5427337 h 6367455"/>
                <a:gd name="connsiteX4999" fmla="*/ 3527946 w 6891715"/>
                <a:gd name="connsiteY4999" fmla="*/ 5420352 h 6367455"/>
                <a:gd name="connsiteX5000" fmla="*/ 3540570 w 6891715"/>
                <a:gd name="connsiteY5000" fmla="*/ 5404794 h 6367455"/>
                <a:gd name="connsiteX5001" fmla="*/ 3535836 w 6891715"/>
                <a:gd name="connsiteY5001" fmla="*/ 5397809 h 6367455"/>
                <a:gd name="connsiteX5002" fmla="*/ 3526053 w 6891715"/>
                <a:gd name="connsiteY5002" fmla="*/ 5394952 h 6367455"/>
                <a:gd name="connsiteX5003" fmla="*/ 3525643 w 6891715"/>
                <a:gd name="connsiteY5003" fmla="*/ 5394317 h 6367455"/>
                <a:gd name="connsiteX5004" fmla="*/ 3516101 w 6891715"/>
                <a:gd name="connsiteY5004" fmla="*/ 5394317 h 6367455"/>
                <a:gd name="connsiteX5005" fmla="*/ 3512284 w 6891715"/>
                <a:gd name="connsiteY5005" fmla="*/ 5386716 h 6367455"/>
                <a:gd name="connsiteX5006" fmla="*/ 3510694 w 6891715"/>
                <a:gd name="connsiteY5006" fmla="*/ 5374048 h 6367455"/>
                <a:gd name="connsiteX5007" fmla="*/ 3492882 w 6891715"/>
                <a:gd name="connsiteY5007" fmla="*/ 5352511 h 6367455"/>
                <a:gd name="connsiteX5008" fmla="*/ 3469663 w 6891715"/>
                <a:gd name="connsiteY5008" fmla="*/ 5340159 h 6367455"/>
                <a:gd name="connsiteX5009" fmla="*/ 3460121 w 6891715"/>
                <a:gd name="connsiteY5009" fmla="*/ 5329707 h 6367455"/>
                <a:gd name="connsiteX5010" fmla="*/ 3445809 w 6891715"/>
                <a:gd name="connsiteY5010" fmla="*/ 5327807 h 6367455"/>
                <a:gd name="connsiteX5011" fmla="*/ 3441674 w 6891715"/>
                <a:gd name="connsiteY5011" fmla="*/ 5318622 h 6367455"/>
                <a:gd name="connsiteX5012" fmla="*/ 3448671 w 6891715"/>
                <a:gd name="connsiteY5012" fmla="*/ 5320839 h 6367455"/>
                <a:gd name="connsiteX5013" fmla="*/ 3454396 w 6891715"/>
                <a:gd name="connsiteY5013" fmla="*/ 5318939 h 6367455"/>
                <a:gd name="connsiteX5014" fmla="*/ 3455032 w 6891715"/>
                <a:gd name="connsiteY5014" fmla="*/ 5310071 h 6367455"/>
                <a:gd name="connsiteX5015" fmla="*/ 3445596 w 6891715"/>
                <a:gd name="connsiteY5015" fmla="*/ 5305079 h 6367455"/>
                <a:gd name="connsiteX5016" fmla="*/ 3448013 w 6891715"/>
                <a:gd name="connsiteY5016" fmla="*/ 5314939 h 6367455"/>
                <a:gd name="connsiteX5017" fmla="*/ 3441636 w 6891715"/>
                <a:gd name="connsiteY5017" fmla="*/ 5312732 h 6367455"/>
                <a:gd name="connsiteX5018" fmla="*/ 3436217 w 6891715"/>
                <a:gd name="connsiteY5018" fmla="*/ 5308949 h 6367455"/>
                <a:gd name="connsiteX5019" fmla="*/ 3431434 w 6891715"/>
                <a:gd name="connsiteY5019" fmla="*/ 5305166 h 6367455"/>
                <a:gd name="connsiteX5020" fmla="*/ 3427927 w 6891715"/>
                <a:gd name="connsiteY5020" fmla="*/ 5302014 h 6367455"/>
                <a:gd name="connsiteX5021" fmla="*/ 3425696 w 6891715"/>
                <a:gd name="connsiteY5021" fmla="*/ 5298861 h 6367455"/>
                <a:gd name="connsiteX5022" fmla="*/ 3423145 w 6891715"/>
                <a:gd name="connsiteY5022" fmla="*/ 5296654 h 6367455"/>
                <a:gd name="connsiteX5023" fmla="*/ 3420913 w 6891715"/>
                <a:gd name="connsiteY5023" fmla="*/ 5295078 h 6367455"/>
                <a:gd name="connsiteX5024" fmla="*/ 3393814 w 6891715"/>
                <a:gd name="connsiteY5024" fmla="*/ 5279000 h 6367455"/>
                <a:gd name="connsiteX5025" fmla="*/ 3380105 w 6891715"/>
                <a:gd name="connsiteY5025" fmla="*/ 5263238 h 6367455"/>
                <a:gd name="connsiteX5026" fmla="*/ 3365758 w 6891715"/>
                <a:gd name="connsiteY5026" fmla="*/ 5256303 h 6367455"/>
                <a:gd name="connsiteX5027" fmla="*/ 3371178 w 6891715"/>
                <a:gd name="connsiteY5027" fmla="*/ 5268913 h 6367455"/>
                <a:gd name="connsiteX5028" fmla="*/ 3355875 w 6891715"/>
                <a:gd name="connsiteY5028" fmla="*/ 5258509 h 6367455"/>
                <a:gd name="connsiteX5029" fmla="*/ 3332601 w 6891715"/>
                <a:gd name="connsiteY5029" fmla="*/ 5247476 h 6367455"/>
                <a:gd name="connsiteX5030" fmla="*/ 3320486 w 6891715"/>
                <a:gd name="connsiteY5030" fmla="*/ 5245269 h 6367455"/>
                <a:gd name="connsiteX5031" fmla="*/ 3301995 w 6891715"/>
                <a:gd name="connsiteY5031" fmla="*/ 5240855 h 6367455"/>
                <a:gd name="connsiteX5032" fmla="*/ 3294025 w 6891715"/>
                <a:gd name="connsiteY5032" fmla="*/ 5229506 h 6367455"/>
                <a:gd name="connsiteX5033" fmla="*/ 3321124 w 6891715"/>
                <a:gd name="connsiteY5033" fmla="*/ 5232974 h 6367455"/>
                <a:gd name="connsiteX5034" fmla="*/ 3333877 w 6891715"/>
                <a:gd name="connsiteY5034" fmla="*/ 5237072 h 6367455"/>
                <a:gd name="connsiteX5035" fmla="*/ 3352368 w 6891715"/>
                <a:gd name="connsiteY5035" fmla="*/ 5241171 h 6367455"/>
                <a:gd name="connsiteX5036" fmla="*/ 3357469 w 6891715"/>
                <a:gd name="connsiteY5036" fmla="*/ 5244954 h 6367455"/>
                <a:gd name="connsiteX5037" fmla="*/ 3355237 w 6891715"/>
                <a:gd name="connsiteY5037" fmla="*/ 5235496 h 6367455"/>
                <a:gd name="connsiteX5038" fmla="*/ 3357761 w 6891715"/>
                <a:gd name="connsiteY5038" fmla="*/ 5233854 h 6367455"/>
                <a:gd name="connsiteX5039" fmla="*/ 3374251 w 6891715"/>
                <a:gd name="connsiteY5039" fmla="*/ 5226890 h 6367455"/>
                <a:gd name="connsiteX5040" fmla="*/ 3376538 w 6891715"/>
                <a:gd name="connsiteY5040" fmla="*/ 5226649 h 6367455"/>
                <a:gd name="connsiteX5041" fmla="*/ 3376390 w 6891715"/>
                <a:gd name="connsiteY5041" fmla="*/ 5225986 h 6367455"/>
                <a:gd name="connsiteX5042" fmla="*/ 3374251 w 6891715"/>
                <a:gd name="connsiteY5042" fmla="*/ 5226890 h 6367455"/>
                <a:gd name="connsiteX5043" fmla="*/ 3367352 w 6891715"/>
                <a:gd name="connsiteY5043" fmla="*/ 5227615 h 6367455"/>
                <a:gd name="connsiteX5044" fmla="*/ 3357761 w 6891715"/>
                <a:gd name="connsiteY5044" fmla="*/ 5233854 h 6367455"/>
                <a:gd name="connsiteX5045" fmla="*/ 3355306 w 6891715"/>
                <a:gd name="connsiteY5045" fmla="*/ 5234891 h 6367455"/>
                <a:gd name="connsiteX5046" fmla="*/ 3346733 w 6891715"/>
                <a:gd name="connsiteY5046" fmla="*/ 5230124 h 6367455"/>
                <a:gd name="connsiteX5047" fmla="*/ 3354671 w 6891715"/>
                <a:gd name="connsiteY5047" fmla="*/ 5222815 h 6367455"/>
                <a:gd name="connsiteX5048" fmla="*/ 3358798 w 6891715"/>
                <a:gd name="connsiteY5048" fmla="*/ 5218366 h 6367455"/>
                <a:gd name="connsiteX5049" fmla="*/ 3358436 w 6891715"/>
                <a:gd name="connsiteY5049" fmla="*/ 5217784 h 6367455"/>
                <a:gd name="connsiteX5050" fmla="*/ 3354315 w 6891715"/>
                <a:gd name="connsiteY5050" fmla="*/ 5222229 h 6367455"/>
                <a:gd name="connsiteX5051" fmla="*/ 3340052 w 6891715"/>
                <a:gd name="connsiteY5051" fmla="*/ 5224452 h 6367455"/>
                <a:gd name="connsiteX5052" fmla="*/ 3327374 w 6891715"/>
                <a:gd name="connsiteY5052" fmla="*/ 5222547 h 6367455"/>
                <a:gd name="connsiteX5053" fmla="*/ 3291558 w 6891715"/>
                <a:gd name="connsiteY5053" fmla="*/ 5197464 h 6367455"/>
                <a:gd name="connsiteX5054" fmla="*/ 3284585 w 6891715"/>
                <a:gd name="connsiteY5054" fmla="*/ 5183177 h 6367455"/>
                <a:gd name="connsiteX5055" fmla="*/ 3262715 w 6891715"/>
                <a:gd name="connsiteY5055" fmla="*/ 5167619 h 6367455"/>
                <a:gd name="connsiteX5056" fmla="*/ 3236724 w 6891715"/>
                <a:gd name="connsiteY5056" fmla="*/ 5163492 h 6367455"/>
                <a:gd name="connsiteX5057" fmla="*/ 3223095 w 6891715"/>
                <a:gd name="connsiteY5057" fmla="*/ 5169842 h 6367455"/>
                <a:gd name="connsiteX5058" fmla="*/ 3197105 w 6891715"/>
                <a:gd name="connsiteY5058" fmla="*/ 5168889 h 6367455"/>
                <a:gd name="connsiteX5059" fmla="*/ 3185694 w 6891715"/>
                <a:gd name="connsiteY5059" fmla="*/ 5151744 h 6367455"/>
                <a:gd name="connsiteX5060" fmla="*/ 3187913 w 6891715"/>
                <a:gd name="connsiteY5060" fmla="*/ 5144442 h 6367455"/>
                <a:gd name="connsiteX5061" fmla="*/ 3160338 w 6891715"/>
                <a:gd name="connsiteY5061" fmla="*/ 5123804 h 6367455"/>
                <a:gd name="connsiteX5062" fmla="*/ 3116598 w 6891715"/>
                <a:gd name="connsiteY5062" fmla="*/ 5068242 h 6367455"/>
                <a:gd name="connsiteX5063" fmla="*/ 3116281 w 6891715"/>
                <a:gd name="connsiteY5063" fmla="*/ 5063797 h 6367455"/>
                <a:gd name="connsiteX5064" fmla="*/ 3125790 w 6891715"/>
                <a:gd name="connsiteY5064" fmla="*/ 5065067 h 6367455"/>
                <a:gd name="connsiteX5065" fmla="*/ 3132129 w 6891715"/>
                <a:gd name="connsiteY5065" fmla="*/ 5063797 h 6367455"/>
                <a:gd name="connsiteX5066" fmla="*/ 3125790 w 6891715"/>
                <a:gd name="connsiteY5066" fmla="*/ 5056494 h 6367455"/>
                <a:gd name="connsiteX5067" fmla="*/ 3125790 w 6891715"/>
                <a:gd name="connsiteY5067" fmla="*/ 5052049 h 6367455"/>
                <a:gd name="connsiteX5068" fmla="*/ 3141637 w 6891715"/>
                <a:gd name="connsiteY5068" fmla="*/ 5060622 h 6367455"/>
                <a:gd name="connsiteX5069" fmla="*/ 3152097 w 6891715"/>
                <a:gd name="connsiteY5069" fmla="*/ 5071099 h 6367455"/>
                <a:gd name="connsiteX5070" fmla="*/ 3154316 w 6891715"/>
                <a:gd name="connsiteY5070" fmla="*/ 5061257 h 6367455"/>
                <a:gd name="connsiteX5071" fmla="*/ 3144807 w 6891715"/>
                <a:gd name="connsiteY5071" fmla="*/ 5059669 h 6367455"/>
                <a:gd name="connsiteX5072" fmla="*/ 3123571 w 6891715"/>
                <a:gd name="connsiteY5072" fmla="*/ 5040937 h 6367455"/>
                <a:gd name="connsiteX5073" fmla="*/ 3111844 w 6891715"/>
                <a:gd name="connsiteY5073" fmla="*/ 5026014 h 6367455"/>
                <a:gd name="connsiteX5074" fmla="*/ 3105187 w 6891715"/>
                <a:gd name="connsiteY5074" fmla="*/ 5012679 h 6367455"/>
                <a:gd name="connsiteX5075" fmla="*/ 3100750 w 6891715"/>
                <a:gd name="connsiteY5075" fmla="*/ 4980612 h 6367455"/>
                <a:gd name="connsiteX5076" fmla="*/ 3093143 w 6891715"/>
                <a:gd name="connsiteY5076" fmla="*/ 4963149 h 6367455"/>
                <a:gd name="connsiteX5077" fmla="*/ 3070005 w 6891715"/>
                <a:gd name="connsiteY5077" fmla="*/ 4933621 h 6367455"/>
                <a:gd name="connsiteX5078" fmla="*/ 3053524 w 6891715"/>
                <a:gd name="connsiteY5078" fmla="*/ 4927589 h 6367455"/>
                <a:gd name="connsiteX5079" fmla="*/ 3045283 w 6891715"/>
                <a:gd name="connsiteY5079" fmla="*/ 4918064 h 6367455"/>
                <a:gd name="connsiteX5080" fmla="*/ 3030703 w 6891715"/>
                <a:gd name="connsiteY5080" fmla="*/ 4921239 h 6367455"/>
                <a:gd name="connsiteX5081" fmla="*/ 3025314 w 6891715"/>
                <a:gd name="connsiteY5081" fmla="*/ 4945686 h 6367455"/>
                <a:gd name="connsiteX5082" fmla="*/ 3027850 w 6891715"/>
                <a:gd name="connsiteY5082" fmla="*/ 4958386 h 6367455"/>
                <a:gd name="connsiteX5083" fmla="*/ 3018341 w 6891715"/>
                <a:gd name="connsiteY5083" fmla="*/ 4971086 h 6367455"/>
                <a:gd name="connsiteX5084" fmla="*/ 3016123 w 6891715"/>
                <a:gd name="connsiteY5084" fmla="*/ 4966006 h 6367455"/>
                <a:gd name="connsiteX5085" fmla="*/ 3012953 w 6891715"/>
                <a:gd name="connsiteY5085" fmla="*/ 4975531 h 6367455"/>
                <a:gd name="connsiteX5086" fmla="*/ 3006931 w 6891715"/>
                <a:gd name="connsiteY5086" fmla="*/ 4990137 h 6367455"/>
                <a:gd name="connsiteX5087" fmla="*/ 3005980 w 6891715"/>
                <a:gd name="connsiteY5087" fmla="*/ 4995217 h 6367455"/>
                <a:gd name="connsiteX5088" fmla="*/ 2992351 w 6891715"/>
                <a:gd name="connsiteY5088" fmla="*/ 4986962 h 6367455"/>
                <a:gd name="connsiteX5089" fmla="*/ 2988547 w 6891715"/>
                <a:gd name="connsiteY5089" fmla="*/ 4967276 h 6367455"/>
                <a:gd name="connsiteX5090" fmla="*/ 2977137 w 6891715"/>
                <a:gd name="connsiteY5090" fmla="*/ 4958704 h 6367455"/>
                <a:gd name="connsiteX5091" fmla="*/ 2971749 w 6891715"/>
                <a:gd name="connsiteY5091" fmla="*/ 4946004 h 6367455"/>
                <a:gd name="connsiteX5092" fmla="*/ 2974601 w 6891715"/>
                <a:gd name="connsiteY5092" fmla="*/ 4927271 h 6367455"/>
                <a:gd name="connsiteX5093" fmla="*/ 2963825 w 6891715"/>
                <a:gd name="connsiteY5093" fmla="*/ 4910444 h 6367455"/>
                <a:gd name="connsiteX5094" fmla="*/ 2963825 w 6891715"/>
                <a:gd name="connsiteY5094" fmla="*/ 4899649 h 6367455"/>
                <a:gd name="connsiteX5095" fmla="*/ 2976186 w 6891715"/>
                <a:gd name="connsiteY5095" fmla="*/ 4893299 h 6367455"/>
                <a:gd name="connsiteX5096" fmla="*/ 2976672 w 6891715"/>
                <a:gd name="connsiteY5096" fmla="*/ 4893377 h 6367455"/>
                <a:gd name="connsiteX5097" fmla="*/ 2981824 w 6891715"/>
                <a:gd name="connsiteY5097" fmla="*/ 4881196 h 6367455"/>
                <a:gd name="connsiteX5098" fmla="*/ 2977710 w 6891715"/>
                <a:gd name="connsiteY5098" fmla="*/ 4874199 h 6367455"/>
                <a:gd name="connsiteX5099" fmla="*/ 2986888 w 6891715"/>
                <a:gd name="connsiteY5099" fmla="*/ 4875471 h 6367455"/>
                <a:gd name="connsiteX5100" fmla="*/ 2990656 w 6891715"/>
                <a:gd name="connsiteY5100" fmla="*/ 4865568 h 6367455"/>
                <a:gd name="connsiteX5101" fmla="*/ 2977241 w 6891715"/>
                <a:gd name="connsiteY5101" fmla="*/ 4873821 h 6367455"/>
                <a:gd name="connsiteX5102" fmla="*/ 2960110 w 6891715"/>
                <a:gd name="connsiteY5102" fmla="*/ 4867464 h 6367455"/>
                <a:gd name="connsiteX5103" fmla="*/ 2943297 w 6891715"/>
                <a:gd name="connsiteY5103" fmla="*/ 4876364 h 6367455"/>
                <a:gd name="connsiteX5104" fmla="*/ 2927436 w 6891715"/>
                <a:gd name="connsiteY5104" fmla="*/ 4870960 h 6367455"/>
                <a:gd name="connsiteX5105" fmla="*/ 2894761 w 6891715"/>
                <a:gd name="connsiteY5105" fmla="*/ 4889077 h 6367455"/>
                <a:gd name="connsiteX5106" fmla="*/ 2863038 w 6891715"/>
                <a:gd name="connsiteY5106" fmla="*/ 4899884 h 6367455"/>
                <a:gd name="connsiteX5107" fmla="*/ 2852887 w 6891715"/>
                <a:gd name="connsiteY5107" fmla="*/ 4901155 h 6367455"/>
                <a:gd name="connsiteX5108" fmla="*/ 2843053 w 6891715"/>
                <a:gd name="connsiteY5108" fmla="*/ 4922132 h 6367455"/>
                <a:gd name="connsiteX5109" fmla="*/ 2844639 w 6891715"/>
                <a:gd name="connsiteY5109" fmla="*/ 4939296 h 6367455"/>
                <a:gd name="connsiteX5110" fmla="*/ 2862721 w 6891715"/>
                <a:gd name="connsiteY5110" fmla="*/ 4962180 h 6367455"/>
                <a:gd name="connsiteX5111" fmla="*/ 2862721 w 6891715"/>
                <a:gd name="connsiteY5111" fmla="*/ 4977118 h 6367455"/>
                <a:gd name="connsiteX5112" fmla="*/ 2850349 w 6891715"/>
                <a:gd name="connsiteY5112" fmla="*/ 4994282 h 6367455"/>
                <a:gd name="connsiteX5113" fmla="*/ 2849397 w 6891715"/>
                <a:gd name="connsiteY5113" fmla="*/ 5023523 h 6367455"/>
                <a:gd name="connsiteX5114" fmla="*/ 2857011 w 6891715"/>
                <a:gd name="connsiteY5114" fmla="*/ 5056260 h 6367455"/>
                <a:gd name="connsiteX5115" fmla="*/ 2892223 w 6891715"/>
                <a:gd name="connsiteY5115" fmla="*/ 5094718 h 6367455"/>
                <a:gd name="connsiteX5116" fmla="*/ 2944566 w 6891715"/>
                <a:gd name="connsiteY5116" fmla="*/ 5138580 h 6367455"/>
                <a:gd name="connsiteX5117" fmla="*/ 2977558 w 6891715"/>
                <a:gd name="connsiteY5117" fmla="*/ 5157332 h 6367455"/>
                <a:gd name="connsiteX5118" fmla="*/ 3003571 w 6891715"/>
                <a:gd name="connsiteY5118" fmla="*/ 5234249 h 6367455"/>
                <a:gd name="connsiteX5119" fmla="*/ 3036880 w 6891715"/>
                <a:gd name="connsiteY5119" fmla="*/ 5295274 h 6367455"/>
                <a:gd name="connsiteX5120" fmla="*/ 3070189 w 6891715"/>
                <a:gd name="connsiteY5120" fmla="*/ 5330554 h 6367455"/>
                <a:gd name="connsiteX5121" fmla="*/ 3108256 w 6891715"/>
                <a:gd name="connsiteY5121" fmla="*/ 5352485 h 6367455"/>
                <a:gd name="connsiteX5122" fmla="*/ 3135855 w 6891715"/>
                <a:gd name="connsiteY5122" fmla="*/ 5374416 h 6367455"/>
                <a:gd name="connsiteX5123" fmla="*/ 3163454 w 6891715"/>
                <a:gd name="connsiteY5123" fmla="*/ 5357252 h 6367455"/>
                <a:gd name="connsiteX5124" fmla="*/ 3164406 w 6891715"/>
                <a:gd name="connsiteY5124" fmla="*/ 5364563 h 6367455"/>
                <a:gd name="connsiteX5125" fmla="*/ 3172019 w 6891715"/>
                <a:gd name="connsiteY5125" fmla="*/ 5366787 h 6367455"/>
                <a:gd name="connsiteX5126" fmla="*/ 3176778 w 6891715"/>
                <a:gd name="connsiteY5126" fmla="*/ 5355981 h 6367455"/>
                <a:gd name="connsiteX5127" fmla="*/ 3188515 w 6891715"/>
                <a:gd name="connsiteY5127" fmla="*/ 5351849 h 6367455"/>
                <a:gd name="connsiteX5128" fmla="*/ 3200252 w 6891715"/>
                <a:gd name="connsiteY5128" fmla="*/ 5351531 h 6367455"/>
                <a:gd name="connsiteX5129" fmla="*/ 3213259 w 6891715"/>
                <a:gd name="connsiteY5129" fmla="*/ 5373780 h 6367455"/>
                <a:gd name="connsiteX5130" fmla="*/ 3204694 w 6891715"/>
                <a:gd name="connsiteY5130" fmla="*/ 5384269 h 6367455"/>
                <a:gd name="connsiteX5131" fmla="*/ 3194225 w 6891715"/>
                <a:gd name="connsiteY5131" fmla="*/ 5398253 h 6367455"/>
                <a:gd name="connsiteX5132" fmla="*/ 3192322 w 6891715"/>
                <a:gd name="connsiteY5132" fmla="*/ 5409696 h 6367455"/>
                <a:gd name="connsiteX5133" fmla="*/ 3203108 w 6891715"/>
                <a:gd name="connsiteY5133" fmla="*/ 5431944 h 6367455"/>
                <a:gd name="connsiteX5134" fmla="*/ 3222141 w 6891715"/>
                <a:gd name="connsiteY5134" fmla="*/ 5436712 h 6367455"/>
                <a:gd name="connsiteX5135" fmla="*/ 3271946 w 6891715"/>
                <a:gd name="connsiteY5135" fmla="*/ 5456418 h 6367455"/>
                <a:gd name="connsiteX5136" fmla="*/ 3322703 w 6891715"/>
                <a:gd name="connsiteY5136" fmla="*/ 5478349 h 6367455"/>
                <a:gd name="connsiteX5137" fmla="*/ 3357281 w 6891715"/>
                <a:gd name="connsiteY5137" fmla="*/ 5513629 h 6367455"/>
                <a:gd name="connsiteX5138" fmla="*/ 3391224 w 6891715"/>
                <a:gd name="connsiteY5138" fmla="*/ 5526024 h 6367455"/>
                <a:gd name="connsiteX5139" fmla="*/ 3404865 w 6891715"/>
                <a:gd name="connsiteY5139" fmla="*/ 5541598 h 6367455"/>
                <a:gd name="connsiteX5140" fmla="*/ 3429609 w 6891715"/>
                <a:gd name="connsiteY5140" fmla="*/ 5562576 h 6367455"/>
                <a:gd name="connsiteX5141" fmla="*/ 3443250 w 6891715"/>
                <a:gd name="connsiteY5141" fmla="*/ 5581646 h 6367455"/>
                <a:gd name="connsiteX5142" fmla="*/ 3435319 w 6891715"/>
                <a:gd name="connsiteY5142" fmla="*/ 5601352 h 6367455"/>
                <a:gd name="connsiteX5143" fmla="*/ 3429926 w 6891715"/>
                <a:gd name="connsiteY5143" fmla="*/ 5619469 h 6367455"/>
                <a:gd name="connsiteX5144" fmla="*/ 3396934 w 6891715"/>
                <a:gd name="connsiteY5144" fmla="*/ 5603894 h 6367455"/>
                <a:gd name="connsiteX5145" fmla="*/ 3382976 w 6891715"/>
                <a:gd name="connsiteY5145" fmla="*/ 5572429 h 6367455"/>
                <a:gd name="connsiteX5146" fmla="*/ 3329999 w 6891715"/>
                <a:gd name="connsiteY5146" fmla="*/ 5563529 h 6367455"/>
                <a:gd name="connsiteX5147" fmla="*/ 3328730 w 6891715"/>
                <a:gd name="connsiteY5147" fmla="*/ 5550816 h 6367455"/>
                <a:gd name="connsiteX5148" fmla="*/ 3336344 w 6891715"/>
                <a:gd name="connsiteY5148" fmla="*/ 5546684 h 6367455"/>
                <a:gd name="connsiteX5149" fmla="*/ 3325558 w 6891715"/>
                <a:gd name="connsiteY5149" fmla="*/ 5541280 h 6367455"/>
                <a:gd name="connsiteX5150" fmla="*/ 3285270 w 6891715"/>
                <a:gd name="connsiteY5150" fmla="*/ 5547955 h 6367455"/>
                <a:gd name="connsiteX5151" fmla="*/ 3262429 w 6891715"/>
                <a:gd name="connsiteY5151" fmla="*/ 5574653 h 6367455"/>
                <a:gd name="connsiteX5152" fmla="*/ 3270043 w 6891715"/>
                <a:gd name="connsiteY5152" fmla="*/ 5591499 h 6367455"/>
                <a:gd name="connsiteX5153" fmla="*/ 3249423 w 6891715"/>
                <a:gd name="connsiteY5153" fmla="*/ 5626779 h 6367455"/>
                <a:gd name="connsiteX5154" fmla="*/ 3268457 w 6891715"/>
                <a:gd name="connsiteY5154" fmla="*/ 5643306 h 6367455"/>
                <a:gd name="connsiteX5155" fmla="*/ 3299228 w 6891715"/>
                <a:gd name="connsiteY5155" fmla="*/ 5662059 h 6367455"/>
                <a:gd name="connsiteX5156" fmla="*/ 3308110 w 6891715"/>
                <a:gd name="connsiteY5156" fmla="*/ 5681765 h 6367455"/>
                <a:gd name="connsiteX5157" fmla="*/ 3314455 w 6891715"/>
                <a:gd name="connsiteY5157" fmla="*/ 5708145 h 6367455"/>
                <a:gd name="connsiteX5158" fmla="*/ 3313820 w 6891715"/>
                <a:gd name="connsiteY5158" fmla="*/ 5724991 h 6367455"/>
                <a:gd name="connsiteX5159" fmla="*/ 3292566 w 6891715"/>
                <a:gd name="connsiteY5159" fmla="*/ 5728487 h 6367455"/>
                <a:gd name="connsiteX5160" fmla="*/ 3262112 w 6891715"/>
                <a:gd name="connsiteY5160" fmla="*/ 5744697 h 6367455"/>
                <a:gd name="connsiteX5161" fmla="*/ 3263064 w 6891715"/>
                <a:gd name="connsiteY5161" fmla="*/ 5768534 h 6367455"/>
                <a:gd name="connsiteX5162" fmla="*/ 3262429 w 6891715"/>
                <a:gd name="connsiteY5162" fmla="*/ 5799365 h 6367455"/>
                <a:gd name="connsiteX5163" fmla="*/ 3221824 w 6891715"/>
                <a:gd name="connsiteY5163" fmla="*/ 5842909 h 6367455"/>
                <a:gd name="connsiteX5164" fmla="*/ 3205963 w 6891715"/>
                <a:gd name="connsiteY5164" fmla="*/ 5867382 h 6367455"/>
                <a:gd name="connsiteX5165" fmla="*/ 3189149 w 6891715"/>
                <a:gd name="connsiteY5165" fmla="*/ 5873739 h 6367455"/>
                <a:gd name="connsiteX5166" fmla="*/ 3175509 w 6891715"/>
                <a:gd name="connsiteY5166" fmla="*/ 5861343 h 6367455"/>
                <a:gd name="connsiteX5167" fmla="*/ 3164406 w 6891715"/>
                <a:gd name="connsiteY5167" fmla="*/ 5830831 h 6367455"/>
                <a:gd name="connsiteX5168" fmla="*/ 3164406 w 6891715"/>
                <a:gd name="connsiteY5168" fmla="*/ 5821296 h 6367455"/>
                <a:gd name="connsiteX5169" fmla="*/ 3185343 w 6891715"/>
                <a:gd name="connsiteY5169" fmla="*/ 5813985 h 6367455"/>
                <a:gd name="connsiteX5170" fmla="*/ 3192639 w 6891715"/>
                <a:gd name="connsiteY5170" fmla="*/ 5799047 h 6367455"/>
                <a:gd name="connsiteX5171" fmla="*/ 3182805 w 6891715"/>
                <a:gd name="connsiteY5171" fmla="*/ 5784109 h 6367455"/>
                <a:gd name="connsiteX5172" fmla="*/ 3187246 w 6891715"/>
                <a:gd name="connsiteY5172" fmla="*/ 5774573 h 6367455"/>
                <a:gd name="connsiteX5173" fmla="*/ 3204059 w 6891715"/>
                <a:gd name="connsiteY5173" fmla="*/ 5767263 h 6367455"/>
                <a:gd name="connsiteX5174" fmla="*/ 3218017 w 6891715"/>
                <a:gd name="connsiteY5174" fmla="*/ 5761860 h 6367455"/>
                <a:gd name="connsiteX5175" fmla="*/ 3220555 w 6891715"/>
                <a:gd name="connsiteY5175" fmla="*/ 5742790 h 6367455"/>
                <a:gd name="connsiteX5176" fmla="*/ 3219603 w 6891715"/>
                <a:gd name="connsiteY5176" fmla="*/ 5728805 h 6367455"/>
                <a:gd name="connsiteX5177" fmla="*/ 3207549 w 6891715"/>
                <a:gd name="connsiteY5177" fmla="*/ 5710052 h 6367455"/>
                <a:gd name="connsiteX5178" fmla="*/ 3188198 w 6891715"/>
                <a:gd name="connsiteY5178" fmla="*/ 5667144 h 6367455"/>
                <a:gd name="connsiteX5179" fmla="*/ 3177095 w 6891715"/>
                <a:gd name="connsiteY5179" fmla="*/ 5628050 h 6367455"/>
                <a:gd name="connsiteX5180" fmla="*/ 3159330 w 6891715"/>
                <a:gd name="connsiteY5180" fmla="*/ 5606119 h 6367455"/>
                <a:gd name="connsiteX5181" fmla="*/ 3131731 w 6891715"/>
                <a:gd name="connsiteY5181" fmla="*/ 5611840 h 6367455"/>
                <a:gd name="connsiteX5182" fmla="*/ 3108256 w 6891715"/>
                <a:gd name="connsiteY5182" fmla="*/ 5600398 h 6367455"/>
                <a:gd name="connsiteX5183" fmla="*/ 3096519 w 6891715"/>
                <a:gd name="connsiteY5183" fmla="*/ 5576243 h 6367455"/>
                <a:gd name="connsiteX5184" fmla="*/ 3097788 w 6891715"/>
                <a:gd name="connsiteY5184" fmla="*/ 5564800 h 6367455"/>
                <a:gd name="connsiteX5185" fmla="*/ 3079388 w 6891715"/>
                <a:gd name="connsiteY5185" fmla="*/ 5534288 h 6367455"/>
                <a:gd name="connsiteX5186" fmla="*/ 3052741 w 6891715"/>
                <a:gd name="connsiteY5186" fmla="*/ 5543823 h 6367455"/>
                <a:gd name="connsiteX5187" fmla="*/ 3044176 w 6891715"/>
                <a:gd name="connsiteY5187" fmla="*/ 5537784 h 6367455"/>
                <a:gd name="connsiteX5188" fmla="*/ 3052741 w 6891715"/>
                <a:gd name="connsiteY5188" fmla="*/ 5519667 h 6367455"/>
                <a:gd name="connsiteX5189" fmla="*/ 3034659 w 6891715"/>
                <a:gd name="connsiteY5189" fmla="*/ 5516489 h 6367455"/>
                <a:gd name="connsiteX5190" fmla="*/ 3010232 w 6891715"/>
                <a:gd name="connsiteY5190" fmla="*/ 5496783 h 6367455"/>
                <a:gd name="connsiteX5191" fmla="*/ 2983585 w 6891715"/>
                <a:gd name="connsiteY5191" fmla="*/ 5462457 h 6367455"/>
                <a:gd name="connsiteX5192" fmla="*/ 2953766 w 6891715"/>
                <a:gd name="connsiteY5192" fmla="*/ 5469767 h 6367455"/>
                <a:gd name="connsiteX5193" fmla="*/ 2933780 w 6891715"/>
                <a:gd name="connsiteY5193" fmla="*/ 5458325 h 6367455"/>
                <a:gd name="connsiteX5194" fmla="*/ 2913478 w 6891715"/>
                <a:gd name="connsiteY5194" fmla="*/ 5460867 h 6367455"/>
                <a:gd name="connsiteX5195" fmla="*/ 2861452 w 6891715"/>
                <a:gd name="connsiteY5195" fmla="*/ 5422409 h 6367455"/>
                <a:gd name="connsiteX5196" fmla="*/ 2823067 w 6891715"/>
                <a:gd name="connsiteY5196" fmla="*/ 5379501 h 6367455"/>
                <a:gd name="connsiteX5197" fmla="*/ 2802765 w 6891715"/>
                <a:gd name="connsiteY5197" fmla="*/ 5362338 h 6367455"/>
                <a:gd name="connsiteX5198" fmla="*/ 2789758 w 6891715"/>
                <a:gd name="connsiteY5198" fmla="*/ 5336275 h 6367455"/>
                <a:gd name="connsiteX5199" fmla="*/ 2765332 w 6891715"/>
                <a:gd name="connsiteY5199" fmla="*/ 5308941 h 6367455"/>
                <a:gd name="connsiteX5200" fmla="*/ 2739953 w 6891715"/>
                <a:gd name="connsiteY5200" fmla="*/ 5313709 h 6367455"/>
                <a:gd name="connsiteX5201" fmla="*/ 2730437 w 6891715"/>
                <a:gd name="connsiteY5201" fmla="*/ 5321972 h 6367455"/>
                <a:gd name="connsiteX5202" fmla="*/ 2725044 w 6891715"/>
                <a:gd name="connsiteY5202" fmla="*/ 5309259 h 6367455"/>
                <a:gd name="connsiteX5203" fmla="*/ 2736781 w 6891715"/>
                <a:gd name="connsiteY5203" fmla="*/ 5299724 h 6367455"/>
                <a:gd name="connsiteX5204" fmla="*/ 2719968 w 6891715"/>
                <a:gd name="connsiteY5204" fmla="*/ 5285103 h 6367455"/>
                <a:gd name="connsiteX5205" fmla="*/ 2702838 w 6891715"/>
                <a:gd name="connsiteY5205" fmla="*/ 5280336 h 6367455"/>
                <a:gd name="connsiteX5206" fmla="*/ 2707913 w 6891715"/>
                <a:gd name="connsiteY5206" fmla="*/ 5265397 h 6367455"/>
                <a:gd name="connsiteX5207" fmla="*/ 2688880 w 6891715"/>
                <a:gd name="connsiteY5207" fmla="*/ 5254909 h 6367455"/>
                <a:gd name="connsiteX5208" fmla="*/ 2675873 w 6891715"/>
                <a:gd name="connsiteY5208" fmla="*/ 5257133 h 6367455"/>
                <a:gd name="connsiteX5209" fmla="*/ 2673970 w 6891715"/>
                <a:gd name="connsiteY5209" fmla="*/ 5252048 h 6367455"/>
                <a:gd name="connsiteX5210" fmla="*/ 2681266 w 6891715"/>
                <a:gd name="connsiteY5210" fmla="*/ 5238063 h 6367455"/>
                <a:gd name="connsiteX5211" fmla="*/ 2675556 w 6891715"/>
                <a:gd name="connsiteY5211" fmla="*/ 5215179 h 6367455"/>
                <a:gd name="connsiteX5212" fmla="*/ 2658426 w 6891715"/>
                <a:gd name="connsiteY5212" fmla="*/ 5162418 h 6367455"/>
                <a:gd name="connsiteX5213" fmla="*/ 2652716 w 6891715"/>
                <a:gd name="connsiteY5213" fmla="*/ 5132859 h 6367455"/>
                <a:gd name="connsiteX5214" fmla="*/ 2649543 w 6891715"/>
                <a:gd name="connsiteY5214" fmla="*/ 5105207 h 6367455"/>
                <a:gd name="connsiteX5215" fmla="*/ 2626068 w 6891715"/>
                <a:gd name="connsiteY5215" fmla="*/ 5097261 h 6367455"/>
                <a:gd name="connsiteX5216" fmla="*/ 2593394 w 6891715"/>
                <a:gd name="connsiteY5216" fmla="*/ 5088997 h 6367455"/>
                <a:gd name="connsiteX5217" fmla="*/ 2560085 w 6891715"/>
                <a:gd name="connsiteY5217" fmla="*/ 5061027 h 6367455"/>
                <a:gd name="connsiteX5218" fmla="*/ 2538830 w 6891715"/>
                <a:gd name="connsiteY5218" fmla="*/ 5057849 h 6367455"/>
                <a:gd name="connsiteX5219" fmla="*/ 2522017 w 6891715"/>
                <a:gd name="connsiteY5219" fmla="*/ 5051810 h 6367455"/>
                <a:gd name="connsiteX5220" fmla="*/ 2489343 w 6891715"/>
                <a:gd name="connsiteY5220" fmla="*/ 5055306 h 6367455"/>
                <a:gd name="connsiteX5221" fmla="*/ 2475702 w 6891715"/>
                <a:gd name="connsiteY5221" fmla="*/ 5070245 h 6367455"/>
                <a:gd name="connsiteX5222" fmla="*/ 2452544 w 6891715"/>
                <a:gd name="connsiteY5222" fmla="*/ 5107432 h 6367455"/>
                <a:gd name="connsiteX5223" fmla="*/ 2438269 w 6891715"/>
                <a:gd name="connsiteY5223" fmla="*/ 5122370 h 6367455"/>
                <a:gd name="connsiteX5224" fmla="*/ 2419235 w 6891715"/>
                <a:gd name="connsiteY5224" fmla="*/ 5126502 h 6367455"/>
                <a:gd name="connsiteX5225" fmla="*/ 2419155 w 6891715"/>
                <a:gd name="connsiteY5225" fmla="*/ 5126339 h 6367455"/>
                <a:gd name="connsiteX5226" fmla="*/ 2414212 w 6891715"/>
                <a:gd name="connsiteY5226" fmla="*/ 5127883 h 6367455"/>
                <a:gd name="connsiteX5227" fmla="*/ 2409765 w 6891715"/>
                <a:gd name="connsiteY5227" fmla="*/ 5122167 h 6367455"/>
                <a:gd name="connsiteX5228" fmla="*/ 2400235 w 6891715"/>
                <a:gd name="connsiteY5228" fmla="*/ 5125343 h 6367455"/>
                <a:gd name="connsiteX5229" fmla="*/ 2400223 w 6891715"/>
                <a:gd name="connsiteY5229" fmla="*/ 5125369 h 6367455"/>
                <a:gd name="connsiteX5230" fmla="*/ 2408524 w 6891715"/>
                <a:gd name="connsiteY5230" fmla="*/ 5122854 h 6367455"/>
                <a:gd name="connsiteX5231" fmla="*/ 2412969 w 6891715"/>
                <a:gd name="connsiteY5231" fmla="*/ 5128049 h 6367455"/>
                <a:gd name="connsiteX5232" fmla="*/ 2397053 w 6891715"/>
                <a:gd name="connsiteY5232" fmla="*/ 5131996 h 6367455"/>
                <a:gd name="connsiteX5233" fmla="*/ 2396741 w 6891715"/>
                <a:gd name="connsiteY5233" fmla="*/ 5132647 h 6367455"/>
                <a:gd name="connsiteX5234" fmla="*/ 2385305 w 6891715"/>
                <a:gd name="connsiteY5234" fmla="*/ 5136458 h 6367455"/>
                <a:gd name="connsiteX5235" fmla="*/ 2383717 w 6891715"/>
                <a:gd name="connsiteY5235" fmla="*/ 5137411 h 6367455"/>
                <a:gd name="connsiteX5236" fmla="*/ 2384034 w 6891715"/>
                <a:gd name="connsiteY5236" fmla="*/ 5136458 h 6367455"/>
                <a:gd name="connsiteX5237" fmla="*/ 2380858 w 6891715"/>
                <a:gd name="connsiteY5237" fmla="*/ 5135823 h 6367455"/>
                <a:gd name="connsiteX5238" fmla="*/ 2379587 w 6891715"/>
                <a:gd name="connsiteY5238" fmla="*/ 5136458 h 6367455"/>
                <a:gd name="connsiteX5239" fmla="*/ 2377999 w 6891715"/>
                <a:gd name="connsiteY5239" fmla="*/ 5136458 h 6367455"/>
                <a:gd name="connsiteX5240" fmla="*/ 2377046 w 6891715"/>
                <a:gd name="connsiteY5240" fmla="*/ 5136776 h 6367455"/>
                <a:gd name="connsiteX5241" fmla="*/ 2375775 w 6891715"/>
                <a:gd name="connsiteY5241" fmla="*/ 5137411 h 6367455"/>
                <a:gd name="connsiteX5242" fmla="*/ 2375140 w 6891715"/>
                <a:gd name="connsiteY5242" fmla="*/ 5138046 h 6367455"/>
                <a:gd name="connsiteX5243" fmla="*/ 2374822 w 6891715"/>
                <a:gd name="connsiteY5243" fmla="*/ 5138999 h 6367455"/>
                <a:gd name="connsiteX5244" fmla="*/ 2374187 w 6891715"/>
                <a:gd name="connsiteY5244" fmla="*/ 5141857 h 6367455"/>
                <a:gd name="connsiteX5245" fmla="*/ 2374504 w 6891715"/>
                <a:gd name="connsiteY5245" fmla="*/ 5141857 h 6367455"/>
                <a:gd name="connsiteX5246" fmla="*/ 2375140 w 6891715"/>
                <a:gd name="connsiteY5246" fmla="*/ 5142175 h 6367455"/>
                <a:gd name="connsiteX5247" fmla="*/ 2377363 w 6891715"/>
                <a:gd name="connsiteY5247" fmla="*/ 5141540 h 6367455"/>
                <a:gd name="connsiteX5248" fmla="*/ 2351950 w 6891715"/>
                <a:gd name="connsiteY5248" fmla="*/ 5159642 h 6367455"/>
                <a:gd name="connsiteX5249" fmla="*/ 2327490 w 6891715"/>
                <a:gd name="connsiteY5249" fmla="*/ 5172345 h 6367455"/>
                <a:gd name="connsiteX5250" fmla="*/ 2305572 w 6891715"/>
                <a:gd name="connsiteY5250" fmla="*/ 5206327 h 6367455"/>
                <a:gd name="connsiteX5251" fmla="*/ 2275076 w 6891715"/>
                <a:gd name="connsiteY5251" fmla="*/ 5219348 h 6367455"/>
                <a:gd name="connsiteX5252" fmla="*/ 2232509 w 6891715"/>
                <a:gd name="connsiteY5252" fmla="*/ 5220936 h 6367455"/>
                <a:gd name="connsiteX5253" fmla="*/ 2188037 w 6891715"/>
                <a:gd name="connsiteY5253" fmla="*/ 5202198 h 6367455"/>
                <a:gd name="connsiteX5254" fmla="*/ 2180413 w 6891715"/>
                <a:gd name="connsiteY5254" fmla="*/ 5189812 h 6367455"/>
                <a:gd name="connsiteX5255" fmla="*/ 2143246 w 6891715"/>
                <a:gd name="connsiteY5255" fmla="*/ 5174251 h 6367455"/>
                <a:gd name="connsiteX5256" fmla="*/ 2120057 w 6891715"/>
                <a:gd name="connsiteY5256" fmla="*/ 5189177 h 6367455"/>
                <a:gd name="connsiteX5257" fmla="*/ 2104174 w 6891715"/>
                <a:gd name="connsiteY5257" fmla="*/ 5175521 h 6367455"/>
                <a:gd name="connsiteX5258" fmla="*/ 2082891 w 6891715"/>
                <a:gd name="connsiteY5258" fmla="*/ 5171710 h 6367455"/>
                <a:gd name="connsiteX5259" fmla="*/ 2058431 w 6891715"/>
                <a:gd name="connsiteY5259" fmla="*/ 5159324 h 6367455"/>
                <a:gd name="connsiteX5260" fmla="*/ 2040324 w 6891715"/>
                <a:gd name="connsiteY5260" fmla="*/ 5164723 h 6367455"/>
                <a:gd name="connsiteX5261" fmla="*/ 2022535 w 6891715"/>
                <a:gd name="connsiteY5261" fmla="*/ 5181555 h 6367455"/>
                <a:gd name="connsiteX5262" fmla="*/ 2004746 w 6891715"/>
                <a:gd name="connsiteY5262" fmla="*/ 5192353 h 6367455"/>
                <a:gd name="connsiteX5263" fmla="*/ 1967897 w 6891715"/>
                <a:gd name="connsiteY5263" fmla="*/ 5205374 h 6367455"/>
                <a:gd name="connsiteX5264" fmla="*/ 1959638 w 6891715"/>
                <a:gd name="connsiteY5264" fmla="*/ 5239356 h 6367455"/>
                <a:gd name="connsiteX5265" fmla="*/ 1951061 w 6891715"/>
                <a:gd name="connsiteY5265" fmla="*/ 5251106 h 6367455"/>
                <a:gd name="connsiteX5266" fmla="*/ 1959638 w 6891715"/>
                <a:gd name="connsiteY5266" fmla="*/ 5255870 h 6367455"/>
                <a:gd name="connsiteX5267" fmla="*/ 1960591 w 6891715"/>
                <a:gd name="connsiteY5267" fmla="*/ 5245390 h 6367455"/>
                <a:gd name="connsiteX5268" fmla="*/ 1963767 w 6891715"/>
                <a:gd name="connsiteY5268" fmla="*/ 5259046 h 6367455"/>
                <a:gd name="connsiteX5269" fmla="*/ 1959955 w 6891715"/>
                <a:gd name="connsiteY5269" fmla="*/ 5274925 h 6367455"/>
                <a:gd name="connsiteX5270" fmla="*/ 1964720 w 6891715"/>
                <a:gd name="connsiteY5270" fmla="*/ 5288899 h 6367455"/>
                <a:gd name="connsiteX5271" fmla="*/ 1963974 w 6891715"/>
                <a:gd name="connsiteY5271" fmla="*/ 5289811 h 6367455"/>
                <a:gd name="connsiteX5272" fmla="*/ 1973866 w 6891715"/>
                <a:gd name="connsiteY5272" fmla="*/ 5295679 h 6367455"/>
                <a:gd name="connsiteX5273" fmla="*/ 1970058 w 6891715"/>
                <a:gd name="connsiteY5273" fmla="*/ 5311533 h 6367455"/>
                <a:gd name="connsiteX5274" fmla="*/ 1985925 w 6891715"/>
                <a:gd name="connsiteY5274" fmla="*/ 5317557 h 6367455"/>
                <a:gd name="connsiteX5275" fmla="*/ 1980530 w 6891715"/>
                <a:gd name="connsiteY5275" fmla="*/ 5325801 h 6367455"/>
                <a:gd name="connsiteX5276" fmla="*/ 1973232 w 6891715"/>
                <a:gd name="connsiteY5276" fmla="*/ 5324216 h 6367455"/>
                <a:gd name="connsiteX5277" fmla="*/ 1965616 w 6891715"/>
                <a:gd name="connsiteY5277" fmla="*/ 5329606 h 6367455"/>
                <a:gd name="connsiteX5278" fmla="*/ 1962760 w 6891715"/>
                <a:gd name="connsiteY5278" fmla="*/ 5341972 h 6367455"/>
                <a:gd name="connsiteX5279" fmla="*/ 1975770 w 6891715"/>
                <a:gd name="connsiteY5279" fmla="*/ 5354655 h 6367455"/>
                <a:gd name="connsiteX5280" fmla="*/ 1971328 w 6891715"/>
                <a:gd name="connsiteY5280" fmla="*/ 5366070 h 6367455"/>
                <a:gd name="connsiteX5281" fmla="*/ 1965298 w 6891715"/>
                <a:gd name="connsiteY5281" fmla="*/ 5380022 h 6367455"/>
                <a:gd name="connsiteX5282" fmla="*/ 1926267 w 6891715"/>
                <a:gd name="connsiteY5282" fmla="*/ 5399046 h 6367455"/>
                <a:gd name="connsiteX5283" fmla="*/ 1896755 w 6891715"/>
                <a:gd name="connsiteY5283" fmla="*/ 5413315 h 6367455"/>
                <a:gd name="connsiteX5284" fmla="*/ 1868513 w 6891715"/>
                <a:gd name="connsiteY5284" fmla="*/ 5449144 h 6367455"/>
                <a:gd name="connsiteX5285" fmla="*/ 1823135 w 6891715"/>
                <a:gd name="connsiteY5285" fmla="*/ 5464364 h 6367455"/>
                <a:gd name="connsiteX5286" fmla="*/ 1755543 w 6891715"/>
                <a:gd name="connsiteY5286" fmla="*/ 5485925 h 6367455"/>
                <a:gd name="connsiteX5287" fmla="*/ 1738090 w 6891715"/>
                <a:gd name="connsiteY5287" fmla="*/ 5508121 h 6367455"/>
                <a:gd name="connsiteX5288" fmla="*/ 1753957 w 6891715"/>
                <a:gd name="connsiteY5288" fmla="*/ 5520487 h 6367455"/>
                <a:gd name="connsiteX5289" fmla="*/ 1746341 w 6891715"/>
                <a:gd name="connsiteY5289" fmla="*/ 5534438 h 6367455"/>
                <a:gd name="connsiteX5290" fmla="*/ 1742215 w 6891715"/>
                <a:gd name="connsiteY5290" fmla="*/ 5529048 h 6367455"/>
                <a:gd name="connsiteX5291" fmla="*/ 1744437 w 6891715"/>
                <a:gd name="connsiteY5291" fmla="*/ 5522706 h 6367455"/>
                <a:gd name="connsiteX5292" fmla="*/ 1726666 w 6891715"/>
                <a:gd name="connsiteY5292" fmla="*/ 5536975 h 6367455"/>
                <a:gd name="connsiteX5293" fmla="*/ 1643844 w 6891715"/>
                <a:gd name="connsiteY5293" fmla="*/ 5654293 h 6367455"/>
                <a:gd name="connsiteX5294" fmla="*/ 1644161 w 6891715"/>
                <a:gd name="connsiteY5294" fmla="*/ 5684733 h 6367455"/>
                <a:gd name="connsiteX5295" fmla="*/ 1633689 w 6891715"/>
                <a:gd name="connsiteY5295" fmla="*/ 5691391 h 6367455"/>
                <a:gd name="connsiteX5296" fmla="*/ 1645748 w 6891715"/>
                <a:gd name="connsiteY5296" fmla="*/ 5699318 h 6367455"/>
                <a:gd name="connsiteX5297" fmla="*/ 1664787 w 6891715"/>
                <a:gd name="connsiteY5297" fmla="*/ 5741490 h 6367455"/>
                <a:gd name="connsiteX5298" fmla="*/ 1679702 w 6891715"/>
                <a:gd name="connsiteY5298" fmla="*/ 5743392 h 6367455"/>
                <a:gd name="connsiteX5299" fmla="*/ 1685413 w 6891715"/>
                <a:gd name="connsiteY5299" fmla="*/ 5754807 h 6367455"/>
                <a:gd name="connsiteX5300" fmla="*/ 1692712 w 6891715"/>
                <a:gd name="connsiteY5300" fmla="*/ 5763368 h 6367455"/>
                <a:gd name="connsiteX5301" fmla="*/ 1677798 w 6891715"/>
                <a:gd name="connsiteY5301" fmla="*/ 5769709 h 6367455"/>
                <a:gd name="connsiteX5302" fmla="*/ 1658124 w 6891715"/>
                <a:gd name="connsiteY5302" fmla="*/ 5794124 h 6367455"/>
                <a:gd name="connsiteX5303" fmla="*/ 1636862 w 6891715"/>
                <a:gd name="connsiteY5303" fmla="*/ 5800783 h 6367455"/>
                <a:gd name="connsiteX5304" fmla="*/ 1631785 w 6891715"/>
                <a:gd name="connsiteY5304" fmla="*/ 5814100 h 6367455"/>
                <a:gd name="connsiteX5305" fmla="*/ 1617188 w 6891715"/>
                <a:gd name="connsiteY5305" fmla="*/ 5833125 h 6367455"/>
                <a:gd name="connsiteX5306" fmla="*/ 1613063 w 6891715"/>
                <a:gd name="connsiteY5306" fmla="*/ 5852467 h 6367455"/>
                <a:gd name="connsiteX5307" fmla="*/ 1596562 w 6891715"/>
                <a:gd name="connsiteY5307" fmla="*/ 5884174 h 6367455"/>
                <a:gd name="connsiteX5308" fmla="*/ 1605130 w 6891715"/>
                <a:gd name="connsiteY5308" fmla="*/ 5897809 h 6367455"/>
                <a:gd name="connsiteX5309" fmla="*/ 1600687 w 6891715"/>
                <a:gd name="connsiteY5309" fmla="*/ 5905101 h 6367455"/>
                <a:gd name="connsiteX5310" fmla="*/ 1584820 w 6891715"/>
                <a:gd name="connsiteY5310" fmla="*/ 5900979 h 6367455"/>
                <a:gd name="connsiteX5311" fmla="*/ 1557530 w 6891715"/>
                <a:gd name="connsiteY5311" fmla="*/ 5907638 h 6367455"/>
                <a:gd name="connsiteX5312" fmla="*/ 1535317 w 6891715"/>
                <a:gd name="connsiteY5312" fmla="*/ 5905736 h 6367455"/>
                <a:gd name="connsiteX5313" fmla="*/ 1530239 w 6891715"/>
                <a:gd name="connsiteY5313" fmla="*/ 5923809 h 6367455"/>
                <a:gd name="connsiteX5314" fmla="*/ 1507072 w 6891715"/>
                <a:gd name="connsiteY5314" fmla="*/ 5931102 h 6367455"/>
                <a:gd name="connsiteX5315" fmla="*/ 1506120 w 6891715"/>
                <a:gd name="connsiteY5315" fmla="*/ 5957736 h 6367455"/>
                <a:gd name="connsiteX5316" fmla="*/ 1494697 w 6891715"/>
                <a:gd name="connsiteY5316" fmla="*/ 5973590 h 6367455"/>
                <a:gd name="connsiteX5317" fmla="*/ 1485495 w 6891715"/>
                <a:gd name="connsiteY5317" fmla="*/ 5998956 h 6367455"/>
                <a:gd name="connsiteX5318" fmla="*/ 1475974 w 6891715"/>
                <a:gd name="connsiteY5318" fmla="*/ 6005298 h 6367455"/>
                <a:gd name="connsiteX5319" fmla="*/ 1453762 w 6891715"/>
                <a:gd name="connsiteY5319" fmla="*/ 5996737 h 6367455"/>
                <a:gd name="connsiteX5320" fmla="*/ 1414731 w 6891715"/>
                <a:gd name="connsiteY5320" fmla="*/ 6016396 h 6367455"/>
                <a:gd name="connsiteX5321" fmla="*/ 1392517 w 6891715"/>
                <a:gd name="connsiteY5321" fmla="*/ 6005932 h 6367455"/>
                <a:gd name="connsiteX5322" fmla="*/ 1351261 w 6891715"/>
                <a:gd name="connsiteY5322" fmla="*/ 6013859 h 6367455"/>
                <a:gd name="connsiteX5323" fmla="*/ 1318258 w 6891715"/>
                <a:gd name="connsiteY5323" fmla="*/ 6008786 h 6367455"/>
                <a:gd name="connsiteX5324" fmla="*/ 1261457 w 6891715"/>
                <a:gd name="connsiteY5324" fmla="*/ 6005932 h 6367455"/>
                <a:gd name="connsiteX5325" fmla="*/ 1248764 w 6891715"/>
                <a:gd name="connsiteY5325" fmla="*/ 6019883 h 6367455"/>
                <a:gd name="connsiteX5326" fmla="*/ 1228772 w 6891715"/>
                <a:gd name="connsiteY5326" fmla="*/ 6032884 h 6367455"/>
                <a:gd name="connsiteX5327" fmla="*/ 1189741 w 6891715"/>
                <a:gd name="connsiteY5327" fmla="*/ 6033835 h 6367455"/>
                <a:gd name="connsiteX5328" fmla="*/ 1159276 w 6891715"/>
                <a:gd name="connsiteY5328" fmla="*/ 6073152 h 6367455"/>
                <a:gd name="connsiteX5329" fmla="*/ 1151026 w 6891715"/>
                <a:gd name="connsiteY5329" fmla="*/ 6091226 h 6367455"/>
                <a:gd name="connsiteX5330" fmla="*/ 1140553 w 6891715"/>
                <a:gd name="connsiteY5330" fmla="*/ 6083933 h 6367455"/>
                <a:gd name="connsiteX5331" fmla="*/ 1124369 w 6891715"/>
                <a:gd name="connsiteY5331" fmla="*/ 6080762 h 6367455"/>
                <a:gd name="connsiteX5332" fmla="*/ 1118023 w 6891715"/>
                <a:gd name="connsiteY5332" fmla="*/ 6075689 h 6367455"/>
                <a:gd name="connsiteX5333" fmla="*/ 1104377 w 6891715"/>
                <a:gd name="connsiteY5333" fmla="*/ 6071567 h 6367455"/>
                <a:gd name="connsiteX5334" fmla="*/ 1095809 w 6891715"/>
                <a:gd name="connsiteY5334" fmla="*/ 6070616 h 6367455"/>
                <a:gd name="connsiteX5335" fmla="*/ 1074230 w 6891715"/>
                <a:gd name="connsiteY5335" fmla="*/ 6036054 h 6367455"/>
                <a:gd name="connsiteX5336" fmla="*/ 1076453 w 6891715"/>
                <a:gd name="connsiteY5336" fmla="*/ 6024640 h 6367455"/>
                <a:gd name="connsiteX5337" fmla="*/ 1067884 w 6891715"/>
                <a:gd name="connsiteY5337" fmla="*/ 6017347 h 6367455"/>
                <a:gd name="connsiteX5338" fmla="*/ 1072961 w 6891715"/>
                <a:gd name="connsiteY5338" fmla="*/ 5991981 h 6367455"/>
                <a:gd name="connsiteX5339" fmla="*/ 1032343 w 6891715"/>
                <a:gd name="connsiteY5339" fmla="*/ 5954565 h 6367455"/>
                <a:gd name="connsiteX5340" fmla="*/ 1005051 w 6891715"/>
                <a:gd name="connsiteY5340" fmla="*/ 5952663 h 6367455"/>
                <a:gd name="connsiteX5341" fmla="*/ 995213 w 6891715"/>
                <a:gd name="connsiteY5341" fmla="*/ 5944102 h 6367455"/>
                <a:gd name="connsiteX5342" fmla="*/ 987921 w 6891715"/>
                <a:gd name="connsiteY5342" fmla="*/ 5953614 h 6367455"/>
                <a:gd name="connsiteX5343" fmla="*/ 984747 w 6891715"/>
                <a:gd name="connsiteY5343" fmla="*/ 5946639 h 6367455"/>
                <a:gd name="connsiteX5344" fmla="*/ 967371 w 6891715"/>
                <a:gd name="connsiteY5344" fmla="*/ 5951909 h 6367455"/>
                <a:gd name="connsiteX5345" fmla="*/ 967494 w 6891715"/>
                <a:gd name="connsiteY5345" fmla="*/ 5953094 h 6367455"/>
                <a:gd name="connsiteX5346" fmla="*/ 945223 w 6891715"/>
                <a:gd name="connsiteY5346" fmla="*/ 5968032 h 6367455"/>
                <a:gd name="connsiteX5347" fmla="*/ 924225 w 6891715"/>
                <a:gd name="connsiteY5347" fmla="*/ 5969303 h 6367455"/>
                <a:gd name="connsiteX5348" fmla="*/ 909272 w 6891715"/>
                <a:gd name="connsiteY5348" fmla="*/ 5963900 h 6367455"/>
                <a:gd name="connsiteX5349" fmla="*/ 887955 w 6891715"/>
                <a:gd name="connsiteY5349" fmla="*/ 5962311 h 6367455"/>
                <a:gd name="connsiteX5350" fmla="*/ 866639 w 6891715"/>
                <a:gd name="connsiteY5350" fmla="*/ 5955955 h 6367455"/>
                <a:gd name="connsiteX5351" fmla="*/ 841188 w 6891715"/>
                <a:gd name="connsiteY5351" fmla="*/ 5968032 h 6367455"/>
                <a:gd name="connsiteX5352" fmla="*/ 822417 w 6891715"/>
                <a:gd name="connsiteY5352" fmla="*/ 5972164 h 6367455"/>
                <a:gd name="connsiteX5353" fmla="*/ 813826 w 6891715"/>
                <a:gd name="connsiteY5353" fmla="*/ 5968986 h 6367455"/>
                <a:gd name="connsiteX5354" fmla="*/ 822099 w 6891715"/>
                <a:gd name="connsiteY5354" fmla="*/ 5960404 h 6367455"/>
                <a:gd name="connsiteX5355" fmla="*/ 832598 w 6891715"/>
                <a:gd name="connsiteY5355" fmla="*/ 5933071 h 6367455"/>
                <a:gd name="connsiteX5356" fmla="*/ 836416 w 6891715"/>
                <a:gd name="connsiteY5356" fmla="*/ 5909870 h 6367455"/>
                <a:gd name="connsiteX5357" fmla="*/ 829735 w 6891715"/>
                <a:gd name="connsiteY5357" fmla="*/ 5863468 h 6367455"/>
                <a:gd name="connsiteX5358" fmla="*/ 838007 w 6891715"/>
                <a:gd name="connsiteY5358" fmla="*/ 5825647 h 6367455"/>
                <a:gd name="connsiteX5359" fmla="*/ 826871 w 6891715"/>
                <a:gd name="connsiteY5359" fmla="*/ 5806260 h 6367455"/>
                <a:gd name="connsiteX5360" fmla="*/ 839598 w 6891715"/>
                <a:gd name="connsiteY5360" fmla="*/ 5797996 h 6367455"/>
                <a:gd name="connsiteX5361" fmla="*/ 847232 w 6891715"/>
                <a:gd name="connsiteY5361" fmla="*/ 5804353 h 6367455"/>
                <a:gd name="connsiteX5362" fmla="*/ 840870 w 6891715"/>
                <a:gd name="connsiteY5362" fmla="*/ 5790369 h 6367455"/>
                <a:gd name="connsiteX5363" fmla="*/ 822735 w 6891715"/>
                <a:gd name="connsiteY5363" fmla="*/ 5790686 h 6367455"/>
                <a:gd name="connsiteX5364" fmla="*/ 806827 w 6891715"/>
                <a:gd name="connsiteY5364" fmla="*/ 5803717 h 6367455"/>
                <a:gd name="connsiteX5365" fmla="*/ 795372 w 6891715"/>
                <a:gd name="connsiteY5365" fmla="*/ 5810074 h 6367455"/>
                <a:gd name="connsiteX5366" fmla="*/ 797281 w 6891715"/>
                <a:gd name="connsiteY5366" fmla="*/ 5786873 h 6367455"/>
                <a:gd name="connsiteX5367" fmla="*/ 790918 w 6891715"/>
                <a:gd name="connsiteY5367" fmla="*/ 5777338 h 6367455"/>
                <a:gd name="connsiteX5368" fmla="*/ 800463 w 6891715"/>
                <a:gd name="connsiteY5368" fmla="*/ 5776384 h 6367455"/>
                <a:gd name="connsiteX5369" fmla="*/ 817326 w 6891715"/>
                <a:gd name="connsiteY5369" fmla="*/ 5773842 h 6367455"/>
                <a:gd name="connsiteX5370" fmla="*/ 826553 w 6891715"/>
                <a:gd name="connsiteY5370" fmla="*/ 5752548 h 6367455"/>
                <a:gd name="connsiteX5371" fmla="*/ 839280 w 6891715"/>
                <a:gd name="connsiteY5371" fmla="*/ 5740788 h 6367455"/>
                <a:gd name="connsiteX5372" fmla="*/ 840234 w 6891715"/>
                <a:gd name="connsiteY5372" fmla="*/ 5734432 h 6367455"/>
                <a:gd name="connsiteX5373" fmla="*/ 820189 w 6891715"/>
                <a:gd name="connsiteY5373" fmla="*/ 5748734 h 6367455"/>
                <a:gd name="connsiteX5374" fmla="*/ 807462 w 6891715"/>
                <a:gd name="connsiteY5374" fmla="*/ 5754137 h 6367455"/>
                <a:gd name="connsiteX5375" fmla="*/ 799190 w 6891715"/>
                <a:gd name="connsiteY5375" fmla="*/ 5764625 h 6367455"/>
                <a:gd name="connsiteX5376" fmla="*/ 801418 w 6891715"/>
                <a:gd name="connsiteY5376" fmla="*/ 5771935 h 6367455"/>
                <a:gd name="connsiteX5377" fmla="*/ 783283 w 6891715"/>
                <a:gd name="connsiteY5377" fmla="*/ 5770028 h 6367455"/>
                <a:gd name="connsiteX5378" fmla="*/ 776921 w 6891715"/>
                <a:gd name="connsiteY5378" fmla="*/ 5773206 h 6367455"/>
                <a:gd name="connsiteX5379" fmla="*/ 768331 w 6891715"/>
                <a:gd name="connsiteY5379" fmla="*/ 5770346 h 6367455"/>
                <a:gd name="connsiteX5380" fmla="*/ 765150 w 6891715"/>
                <a:gd name="connsiteY5380" fmla="*/ 5765896 h 6367455"/>
                <a:gd name="connsiteX5381" fmla="*/ 782010 w 6891715"/>
                <a:gd name="connsiteY5381" fmla="*/ 5735385 h 6367455"/>
                <a:gd name="connsiteX5382" fmla="*/ 781692 w 6891715"/>
                <a:gd name="connsiteY5382" fmla="*/ 5699471 h 6367455"/>
                <a:gd name="connsiteX5383" fmla="*/ 807781 w 6891715"/>
                <a:gd name="connsiteY5383" fmla="*/ 5671820 h 6367455"/>
                <a:gd name="connsiteX5384" fmla="*/ 810008 w 6891715"/>
                <a:gd name="connsiteY5384" fmla="*/ 5656883 h 6367455"/>
                <a:gd name="connsiteX5385" fmla="*/ 820189 w 6891715"/>
                <a:gd name="connsiteY5385" fmla="*/ 5642263 h 6367455"/>
                <a:gd name="connsiteX5386" fmla="*/ 838643 w 6891715"/>
                <a:gd name="connsiteY5386" fmla="*/ 5544691 h 6367455"/>
                <a:gd name="connsiteX5387" fmla="*/ 846597 w 6891715"/>
                <a:gd name="connsiteY5387" fmla="*/ 5489707 h 6367455"/>
                <a:gd name="connsiteX5388" fmla="*/ 828780 w 6891715"/>
                <a:gd name="connsiteY5388" fmla="*/ 5408662 h 6367455"/>
                <a:gd name="connsiteX5389" fmla="*/ 828147 w 6891715"/>
                <a:gd name="connsiteY5389" fmla="*/ 5385266 h 6367455"/>
                <a:gd name="connsiteX5390" fmla="*/ 827984 w 6891715"/>
                <a:gd name="connsiteY5390" fmla="*/ 5385412 h 6367455"/>
                <a:gd name="connsiteX5391" fmla="*/ 827032 w 6891715"/>
                <a:gd name="connsiteY5391" fmla="*/ 5365753 h 6367455"/>
                <a:gd name="connsiteX5392" fmla="*/ 829888 w 6891715"/>
                <a:gd name="connsiteY5392" fmla="*/ 5330240 h 6367455"/>
                <a:gd name="connsiteX5393" fmla="*/ 841630 w 6891715"/>
                <a:gd name="connsiteY5393" fmla="*/ 5324850 h 6367455"/>
                <a:gd name="connsiteX5394" fmla="*/ 831157 w 6891715"/>
                <a:gd name="connsiteY5394" fmla="*/ 5309947 h 6367455"/>
                <a:gd name="connsiteX5395" fmla="*/ 820051 w 6891715"/>
                <a:gd name="connsiteY5395" fmla="*/ 5303923 h 6367455"/>
                <a:gd name="connsiteX5396" fmla="*/ 826397 w 6891715"/>
                <a:gd name="connsiteY5396" fmla="*/ 5284898 h 6367455"/>
                <a:gd name="connsiteX5397" fmla="*/ 807357 w 6891715"/>
                <a:gd name="connsiteY5397" fmla="*/ 5286167 h 6367455"/>
                <a:gd name="connsiteX5398" fmla="*/ 812434 w 6891715"/>
                <a:gd name="connsiteY5398" fmla="*/ 5264288 h 6367455"/>
                <a:gd name="connsiteX5399" fmla="*/ 795615 w 6891715"/>
                <a:gd name="connsiteY5399" fmla="*/ 5265240 h 6367455"/>
                <a:gd name="connsiteX5400" fmla="*/ 796250 w 6891715"/>
                <a:gd name="connsiteY5400" fmla="*/ 5254459 h 6367455"/>
                <a:gd name="connsiteX5401" fmla="*/ 789903 w 6891715"/>
                <a:gd name="connsiteY5401" fmla="*/ 5247166 h 6367455"/>
                <a:gd name="connsiteX5402" fmla="*/ 782604 w 6891715"/>
                <a:gd name="connsiteY5402" fmla="*/ 5251922 h 6367455"/>
                <a:gd name="connsiteX5403" fmla="*/ 783556 w 6891715"/>
                <a:gd name="connsiteY5403" fmla="*/ 5237971 h 6367455"/>
                <a:gd name="connsiteX5404" fmla="*/ 800375 w 6891715"/>
                <a:gd name="connsiteY5404" fmla="*/ 5212605 h 6367455"/>
                <a:gd name="connsiteX5405" fmla="*/ 813069 w 6891715"/>
                <a:gd name="connsiteY5405" fmla="*/ 5212605 h 6367455"/>
                <a:gd name="connsiteX5406" fmla="*/ 815290 w 6891715"/>
                <a:gd name="connsiteY5406" fmla="*/ 5206263 h 6367455"/>
                <a:gd name="connsiteX5407" fmla="*/ 825763 w 6891715"/>
                <a:gd name="connsiteY5407" fmla="*/ 5193580 h 6367455"/>
                <a:gd name="connsiteX5408" fmla="*/ 843851 w 6891715"/>
                <a:gd name="connsiteY5408" fmla="*/ 5199605 h 6367455"/>
                <a:gd name="connsiteX5409" fmla="*/ 862573 w 6891715"/>
                <a:gd name="connsiteY5409" fmla="*/ 5188824 h 6367455"/>
                <a:gd name="connsiteX5410" fmla="*/ 876218 w 6891715"/>
                <a:gd name="connsiteY5410" fmla="*/ 5185653 h 6367455"/>
                <a:gd name="connsiteX5411" fmla="*/ 877488 w 6891715"/>
                <a:gd name="connsiteY5411" fmla="*/ 5192629 h 6367455"/>
                <a:gd name="connsiteX5412" fmla="*/ 891133 w 6891715"/>
                <a:gd name="connsiteY5412" fmla="*/ 5191678 h 6367455"/>
                <a:gd name="connsiteX5413" fmla="*/ 884786 w 6891715"/>
                <a:gd name="connsiteY5413" fmla="*/ 5183117 h 6367455"/>
                <a:gd name="connsiteX5414" fmla="*/ 891133 w 6891715"/>
                <a:gd name="connsiteY5414" fmla="*/ 5176775 h 6367455"/>
                <a:gd name="connsiteX5415" fmla="*/ 881613 w 6891715"/>
                <a:gd name="connsiteY5415" fmla="*/ 5179946 h 6367455"/>
                <a:gd name="connsiteX5416" fmla="*/ 878122 w 6891715"/>
                <a:gd name="connsiteY5416" fmla="*/ 5168848 h 6367455"/>
                <a:gd name="connsiteX5417" fmla="*/ 890816 w 6891715"/>
                <a:gd name="connsiteY5417" fmla="*/ 5159336 h 6367455"/>
                <a:gd name="connsiteX5418" fmla="*/ 910808 w 6891715"/>
                <a:gd name="connsiteY5418" fmla="*/ 5144116 h 6367455"/>
                <a:gd name="connsiteX5419" fmla="*/ 926675 w 6891715"/>
                <a:gd name="connsiteY5419" fmla="*/ 5140945 h 6367455"/>
                <a:gd name="connsiteX5420" fmla="*/ 933974 w 6891715"/>
                <a:gd name="connsiteY5420" fmla="*/ 5145067 h 6367455"/>
                <a:gd name="connsiteX5421" fmla="*/ 936195 w 6891715"/>
                <a:gd name="connsiteY5421" fmla="*/ 5138726 h 6367455"/>
                <a:gd name="connsiteX5422" fmla="*/ 949841 w 6891715"/>
                <a:gd name="connsiteY5422" fmla="*/ 5139677 h 6367455"/>
                <a:gd name="connsiteX5423" fmla="*/ 959361 w 6891715"/>
                <a:gd name="connsiteY5423" fmla="*/ 5151092 h 6367455"/>
                <a:gd name="connsiteX5424" fmla="*/ 989190 w 6891715"/>
                <a:gd name="connsiteY5424" fmla="*/ 5165677 h 6367455"/>
                <a:gd name="connsiteX5425" fmla="*/ 1095809 w 6891715"/>
                <a:gd name="connsiteY5425" fmla="*/ 5163458 h 6367455"/>
                <a:gd name="connsiteX5426" fmla="*/ 1111676 w 6891715"/>
                <a:gd name="connsiteY5426" fmla="*/ 5152994 h 6367455"/>
                <a:gd name="connsiteX5427" fmla="*/ 1121196 w 6891715"/>
                <a:gd name="connsiteY5427" fmla="*/ 5154897 h 6367455"/>
                <a:gd name="connsiteX5428" fmla="*/ 1124369 w 6891715"/>
                <a:gd name="connsiteY5428" fmla="*/ 5158067 h 6367455"/>
                <a:gd name="connsiteX5429" fmla="*/ 1140553 w 6891715"/>
                <a:gd name="connsiteY5429" fmla="*/ 5165360 h 6367455"/>
                <a:gd name="connsiteX5430" fmla="*/ 1168162 w 6891715"/>
                <a:gd name="connsiteY5430" fmla="*/ 5169165 h 6367455"/>
                <a:gd name="connsiteX5431" fmla="*/ 1217983 w 6891715"/>
                <a:gd name="connsiteY5431" fmla="*/ 5179312 h 6367455"/>
                <a:gd name="connsiteX5432" fmla="*/ 1264313 w 6891715"/>
                <a:gd name="connsiteY5432" fmla="*/ 5181214 h 6367455"/>
                <a:gd name="connsiteX5433" fmla="*/ 1293825 w 6891715"/>
                <a:gd name="connsiteY5433" fmla="*/ 5175507 h 6367455"/>
                <a:gd name="connsiteX5434" fmla="*/ 1307788 w 6891715"/>
                <a:gd name="connsiteY5434" fmla="*/ 5178677 h 6367455"/>
                <a:gd name="connsiteX5435" fmla="*/ 1323653 w 6891715"/>
                <a:gd name="connsiteY5435" fmla="*/ 5168848 h 6367455"/>
                <a:gd name="connsiteX5436" fmla="*/ 1329999 w 6891715"/>
                <a:gd name="connsiteY5436" fmla="*/ 5169799 h 6367455"/>
                <a:gd name="connsiteX5437" fmla="*/ 1339519 w 6891715"/>
                <a:gd name="connsiteY5437" fmla="*/ 5182482 h 6367455"/>
                <a:gd name="connsiteX5438" fmla="*/ 1351261 w 6891715"/>
                <a:gd name="connsiteY5438" fmla="*/ 5183117 h 6367455"/>
                <a:gd name="connsiteX5439" fmla="*/ 1367129 w 6891715"/>
                <a:gd name="connsiteY5439" fmla="*/ 5187556 h 6367455"/>
                <a:gd name="connsiteX5440" fmla="*/ 1385853 w 6891715"/>
                <a:gd name="connsiteY5440" fmla="*/ 5184068 h 6367455"/>
                <a:gd name="connsiteX5441" fmla="*/ 1405846 w 6891715"/>
                <a:gd name="connsiteY5441" fmla="*/ 5182799 h 6367455"/>
                <a:gd name="connsiteX5442" fmla="*/ 1422030 w 6891715"/>
                <a:gd name="connsiteY5442" fmla="*/ 5187873 h 6367455"/>
                <a:gd name="connsiteX5443" fmla="*/ 1439800 w 6891715"/>
                <a:gd name="connsiteY5443" fmla="*/ 5194214 h 6367455"/>
                <a:gd name="connsiteX5444" fmla="*/ 1449320 w 6891715"/>
                <a:gd name="connsiteY5444" fmla="*/ 5199288 h 6367455"/>
                <a:gd name="connsiteX5445" fmla="*/ 1476608 w 6891715"/>
                <a:gd name="connsiteY5445" fmla="*/ 5198336 h 6367455"/>
                <a:gd name="connsiteX5446" fmla="*/ 1488033 w 6891715"/>
                <a:gd name="connsiteY5446" fmla="*/ 5187873 h 6367455"/>
                <a:gd name="connsiteX5447" fmla="*/ 1493746 w 6891715"/>
                <a:gd name="connsiteY5447" fmla="*/ 5184702 h 6367455"/>
                <a:gd name="connsiteX5448" fmla="*/ 1492160 w 6891715"/>
                <a:gd name="connsiteY5448" fmla="*/ 5187556 h 6367455"/>
                <a:gd name="connsiteX5449" fmla="*/ 1498188 w 6891715"/>
                <a:gd name="connsiteY5449" fmla="*/ 5189141 h 6367455"/>
                <a:gd name="connsiteX5450" fmla="*/ 1499774 w 6891715"/>
                <a:gd name="connsiteY5450" fmla="*/ 5188190 h 6367455"/>
                <a:gd name="connsiteX5451" fmla="*/ 1505485 w 6891715"/>
                <a:gd name="connsiteY5451" fmla="*/ 5182165 h 6367455"/>
                <a:gd name="connsiteX5452" fmla="*/ 1506437 w 6891715"/>
                <a:gd name="connsiteY5452" fmla="*/ 5185019 h 6367455"/>
                <a:gd name="connsiteX5453" fmla="*/ 1509292 w 6891715"/>
                <a:gd name="connsiteY5453" fmla="*/ 5185336 h 6367455"/>
                <a:gd name="connsiteX5454" fmla="*/ 1509613 w 6891715"/>
                <a:gd name="connsiteY5454" fmla="*/ 5182165 h 6367455"/>
                <a:gd name="connsiteX5455" fmla="*/ 1513104 w 6891715"/>
                <a:gd name="connsiteY5455" fmla="*/ 5183117 h 6367455"/>
                <a:gd name="connsiteX5456" fmla="*/ 1513644 w 6891715"/>
                <a:gd name="connsiteY5456" fmla="*/ 5182190 h 6367455"/>
                <a:gd name="connsiteX5457" fmla="*/ 1521585 w 6891715"/>
                <a:gd name="connsiteY5457" fmla="*/ 5173933 h 6367455"/>
                <a:gd name="connsiteX5458" fmla="*/ 1536516 w 6891715"/>
                <a:gd name="connsiteY5458" fmla="*/ 5137729 h 6367455"/>
                <a:gd name="connsiteX5459" fmla="*/ 1551446 w 6891715"/>
                <a:gd name="connsiteY5459" fmla="*/ 5066590 h 6367455"/>
                <a:gd name="connsiteX5460" fmla="*/ 1559070 w 6891715"/>
                <a:gd name="connsiteY5460" fmla="*/ 5017364 h 6367455"/>
                <a:gd name="connsiteX5461" fmla="*/ 1564788 w 6891715"/>
                <a:gd name="connsiteY5461" fmla="*/ 5032291 h 6367455"/>
                <a:gd name="connsiteX5462" fmla="*/ 1571141 w 6891715"/>
                <a:gd name="connsiteY5462" fmla="*/ 5024351 h 6367455"/>
                <a:gd name="connsiteX5463" fmla="*/ 1567011 w 6891715"/>
                <a:gd name="connsiteY5463" fmla="*/ 5014506 h 6367455"/>
                <a:gd name="connsiteX5464" fmla="*/ 1560022 w 6891715"/>
                <a:gd name="connsiteY5464" fmla="*/ 5012600 h 6367455"/>
                <a:gd name="connsiteX5465" fmla="*/ 1570506 w 6891715"/>
                <a:gd name="connsiteY5465" fmla="*/ 4932569 h 6367455"/>
                <a:gd name="connsiteX5466" fmla="*/ 1570188 w 6891715"/>
                <a:gd name="connsiteY5466" fmla="*/ 4911609 h 6367455"/>
                <a:gd name="connsiteX5467" fmla="*/ 1572094 w 6891715"/>
                <a:gd name="connsiteY5467" fmla="*/ 4904939 h 6367455"/>
                <a:gd name="connsiteX5468" fmla="*/ 1577177 w 6891715"/>
                <a:gd name="connsiteY5468" fmla="*/ 4904939 h 6367455"/>
                <a:gd name="connsiteX5469" fmla="*/ 1579082 w 6891715"/>
                <a:gd name="connsiteY5469" fmla="*/ 4921136 h 6367455"/>
                <a:gd name="connsiteX5470" fmla="*/ 1600683 w 6891715"/>
                <a:gd name="connsiteY5470" fmla="*/ 4948448 h 6367455"/>
                <a:gd name="connsiteX5471" fmla="*/ 1607672 w 6891715"/>
                <a:gd name="connsiteY5471" fmla="*/ 4967186 h 6367455"/>
                <a:gd name="connsiteX5472" fmla="*/ 1616884 w 6891715"/>
                <a:gd name="connsiteY5472" fmla="*/ 4974173 h 6367455"/>
                <a:gd name="connsiteX5473" fmla="*/ 1609895 w 6891715"/>
                <a:gd name="connsiteY5473" fmla="*/ 4964963 h 6367455"/>
                <a:gd name="connsiteX5474" fmla="*/ 1606719 w 6891715"/>
                <a:gd name="connsiteY5474" fmla="*/ 4945908 h 6367455"/>
                <a:gd name="connsiteX5475" fmla="*/ 1598142 w 6891715"/>
                <a:gd name="connsiteY5475" fmla="*/ 4918595 h 6367455"/>
                <a:gd name="connsiteX5476" fmla="*/ 1586706 w 6891715"/>
                <a:gd name="connsiteY5476" fmla="*/ 4902081 h 6367455"/>
                <a:gd name="connsiteX5477" fmla="*/ 1583847 w 6891715"/>
                <a:gd name="connsiteY5477" fmla="*/ 4888425 h 6367455"/>
                <a:gd name="connsiteX5478" fmla="*/ 1561293 w 6891715"/>
                <a:gd name="connsiteY5478" fmla="*/ 4874769 h 6367455"/>
                <a:gd name="connsiteX5479" fmla="*/ 1560340 w 6891715"/>
                <a:gd name="connsiteY5479" fmla="*/ 4864288 h 6367455"/>
                <a:gd name="connsiteX5480" fmla="*/ 1569552 w 6891715"/>
                <a:gd name="connsiteY5480" fmla="*/ 4855714 h 6367455"/>
                <a:gd name="connsiteX5481" fmla="*/ 1574953 w 6891715"/>
                <a:gd name="connsiteY5481" fmla="*/ 4843963 h 6367455"/>
                <a:gd name="connsiteX5482" fmla="*/ 1584483 w 6891715"/>
                <a:gd name="connsiteY5482" fmla="*/ 4838882 h 6367455"/>
                <a:gd name="connsiteX5483" fmla="*/ 1568282 w 6891715"/>
                <a:gd name="connsiteY5483" fmla="*/ 4816651 h 6367455"/>
                <a:gd name="connsiteX5484" fmla="*/ 1556528 w 6891715"/>
                <a:gd name="connsiteY5484" fmla="*/ 4810299 h 6367455"/>
                <a:gd name="connsiteX5485" fmla="*/ 1561929 w 6891715"/>
                <a:gd name="connsiteY5485" fmla="*/ 4800136 h 6367455"/>
                <a:gd name="connsiteX5486" fmla="*/ 1546999 w 6891715"/>
                <a:gd name="connsiteY5486" fmla="*/ 4799184 h 6367455"/>
                <a:gd name="connsiteX5487" fmla="*/ 1503477 w 6891715"/>
                <a:gd name="connsiteY5487" fmla="*/ 4766790 h 6367455"/>
                <a:gd name="connsiteX5488" fmla="*/ 1501253 w 6891715"/>
                <a:gd name="connsiteY5488" fmla="*/ 4758533 h 6367455"/>
                <a:gd name="connsiteX5489" fmla="*/ 1482828 w 6891715"/>
                <a:gd name="connsiteY5489" fmla="*/ 4728998 h 6367455"/>
                <a:gd name="connsiteX5490" fmla="*/ 1470123 w 6891715"/>
                <a:gd name="connsiteY5490" fmla="*/ 4717565 h 6367455"/>
                <a:gd name="connsiteX5491" fmla="*/ 1482512 w 6891715"/>
                <a:gd name="connsiteY5491" fmla="*/ 4692158 h 6367455"/>
                <a:gd name="connsiteX5492" fmla="*/ 1466629 w 6891715"/>
                <a:gd name="connsiteY5492" fmla="*/ 4685806 h 6367455"/>
                <a:gd name="connsiteX5493" fmla="*/ 1479018 w 6891715"/>
                <a:gd name="connsiteY5493" fmla="*/ 4672150 h 6367455"/>
                <a:gd name="connsiteX5494" fmla="*/ 1491724 w 6891715"/>
                <a:gd name="connsiteY5494" fmla="*/ 4676279 h 6367455"/>
                <a:gd name="connsiteX5495" fmla="*/ 1500301 w 6891715"/>
                <a:gd name="connsiteY5495" fmla="*/ 4678502 h 6367455"/>
                <a:gd name="connsiteX5496" fmla="*/ 1494902 w 6891715"/>
                <a:gd name="connsiteY5496" fmla="*/ 4667704 h 6367455"/>
                <a:gd name="connsiteX5497" fmla="*/ 1478064 w 6891715"/>
                <a:gd name="connsiteY5497" fmla="*/ 4658494 h 6367455"/>
                <a:gd name="connsiteX5498" fmla="*/ 1458688 w 6891715"/>
                <a:gd name="connsiteY5498" fmla="*/ 4663893 h 6367455"/>
                <a:gd name="connsiteX5499" fmla="*/ 1434865 w 6891715"/>
                <a:gd name="connsiteY5499" fmla="*/ 4663258 h 6367455"/>
                <a:gd name="connsiteX5500" fmla="*/ 1431053 w 6891715"/>
                <a:gd name="connsiteY5500" fmla="*/ 4648331 h 6367455"/>
                <a:gd name="connsiteX5501" fmla="*/ 1447253 w 6891715"/>
                <a:gd name="connsiteY5501" fmla="*/ 4637851 h 6367455"/>
                <a:gd name="connsiteX5502" fmla="*/ 1430100 w 6891715"/>
                <a:gd name="connsiteY5502" fmla="*/ 4631499 h 6367455"/>
                <a:gd name="connsiteX5503" fmla="*/ 1413264 w 6891715"/>
                <a:gd name="connsiteY5503" fmla="*/ 4620066 h 6367455"/>
                <a:gd name="connsiteX5504" fmla="*/ 1405640 w 6891715"/>
                <a:gd name="connsiteY5504" fmla="*/ 4628641 h 6367455"/>
                <a:gd name="connsiteX5505" fmla="*/ 1402464 w 6891715"/>
                <a:gd name="connsiteY5505" fmla="*/ 4629594 h 6367455"/>
                <a:gd name="connsiteX5506" fmla="*/ 1396110 w 6891715"/>
                <a:gd name="connsiteY5506" fmla="*/ 4616890 h 6367455"/>
                <a:gd name="connsiteX5507" fmla="*/ 1387533 w 6891715"/>
                <a:gd name="connsiteY5507" fmla="*/ 4626735 h 6367455"/>
                <a:gd name="connsiteX5508" fmla="*/ 1376095 w 6891715"/>
                <a:gd name="connsiteY5508" fmla="*/ 4627688 h 6367455"/>
                <a:gd name="connsiteX5509" fmla="*/ 1354811 w 6891715"/>
                <a:gd name="connsiteY5509" fmla="*/ 4600694 h 6367455"/>
                <a:gd name="connsiteX5510" fmla="*/ 1342103 w 6891715"/>
                <a:gd name="connsiteY5510" fmla="*/ 4601646 h 6367455"/>
                <a:gd name="connsiteX5511" fmla="*/ 1327174 w 6891715"/>
                <a:gd name="connsiteY5511" fmla="*/ 4594659 h 6367455"/>
                <a:gd name="connsiteX5512" fmla="*/ 1309068 w 6891715"/>
                <a:gd name="connsiteY5512" fmla="*/ 4591484 h 6367455"/>
                <a:gd name="connsiteX5513" fmla="*/ 1300491 w 6891715"/>
                <a:gd name="connsiteY5513" fmla="*/ 4580051 h 6367455"/>
                <a:gd name="connsiteX5514" fmla="*/ 1287785 w 6891715"/>
                <a:gd name="connsiteY5514" fmla="*/ 4575922 h 6367455"/>
                <a:gd name="connsiteX5515" fmla="*/ 1268726 w 6891715"/>
                <a:gd name="connsiteY5515" fmla="*/ 4589578 h 6367455"/>
                <a:gd name="connsiteX5516" fmla="*/ 1251889 w 6891715"/>
                <a:gd name="connsiteY5516" fmla="*/ 4592119 h 6367455"/>
                <a:gd name="connsiteX5517" fmla="*/ 1247443 w 6891715"/>
                <a:gd name="connsiteY5517" fmla="*/ 4573064 h 6367455"/>
                <a:gd name="connsiteX5518" fmla="*/ 1240136 w 6891715"/>
                <a:gd name="connsiteY5518" fmla="*/ 4568618 h 6367455"/>
                <a:gd name="connsiteX5519" fmla="*/ 1221077 w 6891715"/>
                <a:gd name="connsiteY5519" fmla="*/ 4564807 h 6367455"/>
                <a:gd name="connsiteX5520" fmla="*/ 1217899 w 6891715"/>
                <a:gd name="connsiteY5520" fmla="*/ 4559408 h 6367455"/>
                <a:gd name="connsiteX5521" fmla="*/ 1233465 w 6891715"/>
                <a:gd name="connsiteY5521" fmla="*/ 4552103 h 6367455"/>
                <a:gd name="connsiteX5522" fmla="*/ 1251254 w 6891715"/>
                <a:gd name="connsiteY5522" fmla="*/ 4552103 h 6367455"/>
                <a:gd name="connsiteX5523" fmla="*/ 1257608 w 6891715"/>
                <a:gd name="connsiteY5523" fmla="*/ 4544481 h 6367455"/>
                <a:gd name="connsiteX5524" fmla="*/ 1242994 w 6891715"/>
                <a:gd name="connsiteY5524" fmla="*/ 4534001 h 6367455"/>
                <a:gd name="connsiteX5525" fmla="*/ 1232194 w 6891715"/>
                <a:gd name="connsiteY5525" fmla="*/ 4537177 h 6367455"/>
                <a:gd name="connsiteX5526" fmla="*/ 1225841 w 6891715"/>
                <a:gd name="connsiteY5526" fmla="*/ 4545751 h 6367455"/>
                <a:gd name="connsiteX5527" fmla="*/ 1223618 w 6891715"/>
                <a:gd name="connsiteY5527" fmla="*/ 4521615 h 6367455"/>
                <a:gd name="connsiteX5528" fmla="*/ 1230288 w 6891715"/>
                <a:gd name="connsiteY5528" fmla="*/ 4516534 h 6367455"/>
                <a:gd name="connsiteX5529" fmla="*/ 1236642 w 6891715"/>
                <a:gd name="connsiteY5529" fmla="*/ 4520345 h 6367455"/>
                <a:gd name="connsiteX5530" fmla="*/ 1251254 w 6891715"/>
                <a:gd name="connsiteY5530" fmla="*/ 4524473 h 6367455"/>
                <a:gd name="connsiteX5531" fmla="*/ 1260784 w 6891715"/>
                <a:gd name="connsiteY5531" fmla="*/ 4524473 h 6367455"/>
                <a:gd name="connsiteX5532" fmla="*/ 1246807 w 6891715"/>
                <a:gd name="connsiteY5532" fmla="*/ 4509547 h 6367455"/>
                <a:gd name="connsiteX5533" fmla="*/ 1235053 w 6891715"/>
                <a:gd name="connsiteY5533" fmla="*/ 4512088 h 6367455"/>
                <a:gd name="connsiteX5534" fmla="*/ 1228700 w 6891715"/>
                <a:gd name="connsiteY5534" fmla="*/ 4506689 h 6367455"/>
                <a:gd name="connsiteX5535" fmla="*/ 1219488 w 6891715"/>
                <a:gd name="connsiteY5535" fmla="*/ 4515263 h 6367455"/>
                <a:gd name="connsiteX5536" fmla="*/ 1210911 w 6891715"/>
                <a:gd name="connsiteY5536" fmla="*/ 4511135 h 6367455"/>
                <a:gd name="connsiteX5537" fmla="*/ 1209640 w 6891715"/>
                <a:gd name="connsiteY5537" fmla="*/ 4500972 h 6367455"/>
                <a:gd name="connsiteX5538" fmla="*/ 1215040 w 6891715"/>
                <a:gd name="connsiteY5538" fmla="*/ 4495573 h 6367455"/>
                <a:gd name="connsiteX5539" fmla="*/ 1224570 w 6891715"/>
                <a:gd name="connsiteY5539" fmla="*/ 4486681 h 6367455"/>
                <a:gd name="connsiteX5540" fmla="*/ 1245219 w 6891715"/>
                <a:gd name="connsiteY5540" fmla="*/ 4468578 h 6367455"/>
                <a:gd name="connsiteX5541" fmla="*/ 1268726 w 6891715"/>
                <a:gd name="connsiteY5541" fmla="*/ 4469531 h 6367455"/>
                <a:gd name="connsiteX5542" fmla="*/ 1283656 w 6891715"/>
                <a:gd name="connsiteY5542" fmla="*/ 4465085 h 6367455"/>
                <a:gd name="connsiteX5543" fmla="*/ 1299538 w 6891715"/>
                <a:gd name="connsiteY5543" fmla="*/ 4471437 h 6367455"/>
                <a:gd name="connsiteX5544" fmla="*/ 1299538 w 6891715"/>
                <a:gd name="connsiteY5544" fmla="*/ 4464132 h 6367455"/>
                <a:gd name="connsiteX5545" fmla="*/ 1310974 w 6891715"/>
                <a:gd name="connsiteY5545" fmla="*/ 4460956 h 6367455"/>
                <a:gd name="connsiteX5546" fmla="*/ 1324633 w 6891715"/>
                <a:gd name="connsiteY5546" fmla="*/ 4463815 h 6367455"/>
                <a:gd name="connsiteX5547" fmla="*/ 1327809 w 6891715"/>
                <a:gd name="connsiteY5547" fmla="*/ 4450159 h 6367455"/>
                <a:gd name="connsiteX5548" fmla="*/ 1331938 w 6891715"/>
                <a:gd name="connsiteY5548" fmla="*/ 4442854 h 6367455"/>
                <a:gd name="connsiteX5549" fmla="*/ 1346869 w 6891715"/>
                <a:gd name="connsiteY5549" fmla="*/ 4448888 h 6367455"/>
                <a:gd name="connsiteX5550" fmla="*/ 1379908 w 6891715"/>
                <a:gd name="connsiteY5550" fmla="*/ 4448571 h 6367455"/>
                <a:gd name="connsiteX5551" fmla="*/ 1388485 w 6891715"/>
                <a:gd name="connsiteY5551" fmla="*/ 4460004 h 6367455"/>
                <a:gd name="connsiteX5552" fmla="*/ 1411675 w 6891715"/>
                <a:gd name="connsiteY5552" fmla="*/ 4485093 h 6367455"/>
                <a:gd name="connsiteX5553" fmla="*/ 1430735 w 6891715"/>
                <a:gd name="connsiteY5553" fmla="*/ 4474295 h 6367455"/>
                <a:gd name="connsiteX5554" fmla="*/ 1447570 w 6891715"/>
                <a:gd name="connsiteY5554" fmla="*/ 4466991 h 6367455"/>
                <a:gd name="connsiteX5555" fmla="*/ 1462817 w 6891715"/>
                <a:gd name="connsiteY5555" fmla="*/ 4477471 h 6367455"/>
                <a:gd name="connsiteX5556" fmla="*/ 1481559 w 6891715"/>
                <a:gd name="connsiteY5556" fmla="*/ 4465403 h 6367455"/>
                <a:gd name="connsiteX5557" fmla="*/ 1497442 w 6891715"/>
                <a:gd name="connsiteY5557" fmla="*/ 4462227 h 6367455"/>
                <a:gd name="connsiteX5558" fmla="*/ 1506018 w 6891715"/>
                <a:gd name="connsiteY5558" fmla="*/ 4476836 h 6367455"/>
                <a:gd name="connsiteX5559" fmla="*/ 1522855 w 6891715"/>
                <a:gd name="connsiteY5559" fmla="*/ 4478741 h 6367455"/>
                <a:gd name="connsiteX5560" fmla="*/ 1532386 w 6891715"/>
                <a:gd name="connsiteY5560" fmla="*/ 4480964 h 6367455"/>
                <a:gd name="connsiteX5561" fmla="*/ 1536516 w 6891715"/>
                <a:gd name="connsiteY5561" fmla="*/ 4472389 h 6367455"/>
                <a:gd name="connsiteX5562" fmla="*/ 1529209 w 6891715"/>
                <a:gd name="connsiteY5562" fmla="*/ 4466038 h 6367455"/>
                <a:gd name="connsiteX5563" fmla="*/ 1519361 w 6891715"/>
                <a:gd name="connsiteY5563" fmla="*/ 4448571 h 6367455"/>
                <a:gd name="connsiteX5564" fmla="*/ 1512690 w 6891715"/>
                <a:gd name="connsiteY5564" fmla="*/ 4384101 h 6367455"/>
                <a:gd name="connsiteX5565" fmla="*/ 1511104 w 6891715"/>
                <a:gd name="connsiteY5565" fmla="*/ 4368222 h 6367455"/>
                <a:gd name="connsiteX5566" fmla="*/ 1498395 w 6891715"/>
                <a:gd name="connsiteY5566" fmla="*/ 4357742 h 6367455"/>
                <a:gd name="connsiteX5567" fmla="*/ 1492996 w 6891715"/>
                <a:gd name="connsiteY5567" fmla="*/ 4334875 h 6367455"/>
                <a:gd name="connsiteX5568" fmla="*/ 1478064 w 6891715"/>
                <a:gd name="connsiteY5568" fmla="*/ 4314550 h 6367455"/>
                <a:gd name="connsiteX5569" fmla="*/ 1478064 w 6891715"/>
                <a:gd name="connsiteY5569" fmla="*/ 4307563 h 6367455"/>
                <a:gd name="connsiteX5570" fmla="*/ 1484418 w 6891715"/>
                <a:gd name="connsiteY5570" fmla="*/ 4310422 h 6367455"/>
                <a:gd name="connsiteX5571" fmla="*/ 1497125 w 6891715"/>
                <a:gd name="connsiteY5571" fmla="*/ 4312645 h 6367455"/>
                <a:gd name="connsiteX5572" fmla="*/ 1513961 w 6891715"/>
                <a:gd name="connsiteY5572" fmla="*/ 4325030 h 6367455"/>
                <a:gd name="connsiteX5573" fmla="*/ 1526668 w 6891715"/>
                <a:gd name="connsiteY5573" fmla="*/ 4319631 h 6367455"/>
                <a:gd name="connsiteX5574" fmla="*/ 1545728 w 6891715"/>
                <a:gd name="connsiteY5574" fmla="*/ 4317408 h 6367455"/>
                <a:gd name="connsiteX5575" fmla="*/ 1550175 w 6891715"/>
                <a:gd name="connsiteY5575" fmla="*/ 4328841 h 6367455"/>
                <a:gd name="connsiteX5576" fmla="*/ 1542551 w 6891715"/>
                <a:gd name="connsiteY5576" fmla="*/ 4339322 h 6367455"/>
                <a:gd name="connsiteX5577" fmla="*/ 1555893 w 6891715"/>
                <a:gd name="connsiteY5577" fmla="*/ 4358694 h 6367455"/>
                <a:gd name="connsiteX5578" fmla="*/ 1569552 w 6891715"/>
                <a:gd name="connsiteY5578" fmla="*/ 4364728 h 6367455"/>
                <a:gd name="connsiteX5579" fmla="*/ 1589565 w 6891715"/>
                <a:gd name="connsiteY5579" fmla="*/ 4358377 h 6367455"/>
                <a:gd name="connsiteX5580" fmla="*/ 1610531 w 6891715"/>
                <a:gd name="connsiteY5580" fmla="*/ 4367269 h 6367455"/>
                <a:gd name="connsiteX5581" fmla="*/ 1625460 w 6891715"/>
                <a:gd name="connsiteY5581" fmla="*/ 4369492 h 6367455"/>
                <a:gd name="connsiteX5582" fmla="*/ 1659450 w 6891715"/>
                <a:gd name="connsiteY5582" fmla="*/ 4368222 h 6367455"/>
                <a:gd name="connsiteX5583" fmla="*/ 1677556 w 6891715"/>
                <a:gd name="connsiteY5583" fmla="*/ 4356154 h 6367455"/>
                <a:gd name="connsiteX5584" fmla="*/ 1690898 w 6891715"/>
                <a:gd name="connsiteY5584" fmla="*/ 4346626 h 6367455"/>
                <a:gd name="connsiteX5585" fmla="*/ 1720758 w 6891715"/>
                <a:gd name="connsiteY5585" fmla="*/ 4349484 h 6367455"/>
                <a:gd name="connsiteX5586" fmla="*/ 1694075 w 6891715"/>
                <a:gd name="connsiteY5586" fmla="*/ 4341227 h 6367455"/>
                <a:gd name="connsiteX5587" fmla="*/ 1679463 w 6891715"/>
                <a:gd name="connsiteY5587" fmla="*/ 4339322 h 6367455"/>
                <a:gd name="connsiteX5588" fmla="*/ 1680416 w 6891715"/>
                <a:gd name="connsiteY5588" fmla="*/ 4328841 h 6367455"/>
                <a:gd name="connsiteX5589" fmla="*/ 1688675 w 6891715"/>
                <a:gd name="connsiteY5589" fmla="*/ 4312009 h 6367455"/>
                <a:gd name="connsiteX5590" fmla="*/ 1722347 w 6891715"/>
                <a:gd name="connsiteY5590" fmla="*/ 4291684 h 6367455"/>
                <a:gd name="connsiteX5591" fmla="*/ 1748712 w 6891715"/>
                <a:gd name="connsiteY5591" fmla="*/ 4285015 h 6367455"/>
                <a:gd name="connsiteX5592" fmla="*/ 1771901 w 6891715"/>
                <a:gd name="connsiteY5592" fmla="*/ 4278663 h 6367455"/>
                <a:gd name="connsiteX5593" fmla="*/ 1801444 w 6891715"/>
                <a:gd name="connsiteY5593" fmla="*/ 4257067 h 6367455"/>
                <a:gd name="connsiteX5594" fmla="*/ 1820186 w 6891715"/>
                <a:gd name="connsiteY5594" fmla="*/ 4234836 h 6367455"/>
                <a:gd name="connsiteX5595" fmla="*/ 1828762 w 6891715"/>
                <a:gd name="connsiteY5595" fmla="*/ 4230390 h 6367455"/>
                <a:gd name="connsiteX5596" fmla="*/ 1817962 w 6891715"/>
                <a:gd name="connsiteY5596" fmla="*/ 4222451 h 6367455"/>
                <a:gd name="connsiteX5597" fmla="*/ 1816056 w 6891715"/>
                <a:gd name="connsiteY5597" fmla="*/ 4208477 h 6367455"/>
                <a:gd name="connsiteX5598" fmla="*/ 1820821 w 6891715"/>
                <a:gd name="connsiteY5598" fmla="*/ 4198949 h 6367455"/>
                <a:gd name="connsiteX5599" fmla="*/ 1818280 w 6891715"/>
                <a:gd name="connsiteY5599" fmla="*/ 4157981 h 6367455"/>
                <a:gd name="connsiteX5600" fmla="*/ 1815103 w 6891715"/>
                <a:gd name="connsiteY5600" fmla="*/ 4152582 h 6367455"/>
                <a:gd name="connsiteX5601" fmla="*/ 1832892 w 6891715"/>
                <a:gd name="connsiteY5601" fmla="*/ 4132574 h 6367455"/>
                <a:gd name="connsiteX5602" fmla="*/ 1847822 w 6891715"/>
                <a:gd name="connsiteY5602" fmla="*/ 4124952 h 6367455"/>
                <a:gd name="connsiteX5603" fmla="*/ 1866881 w 6891715"/>
                <a:gd name="connsiteY5603" fmla="*/ 4121459 h 6367455"/>
                <a:gd name="connsiteX5604" fmla="*/ 1901506 w 6891715"/>
                <a:gd name="connsiteY5604" fmla="*/ 4114790 h 6367455"/>
                <a:gd name="connsiteX5605" fmla="*/ 1920566 w 6891715"/>
                <a:gd name="connsiteY5605" fmla="*/ 4111614 h 6367455"/>
                <a:gd name="connsiteX5606" fmla="*/ 1920836 w 6891715"/>
                <a:gd name="connsiteY5606" fmla="*/ 4111854 h 6367455"/>
                <a:gd name="connsiteX5607" fmla="*/ 1949386 w 6891715"/>
                <a:gd name="connsiteY5607" fmla="*/ 4094630 h 6367455"/>
                <a:gd name="connsiteX5608" fmla="*/ 1978517 w 6891715"/>
                <a:gd name="connsiteY5608" fmla="*/ 4070064 h 6367455"/>
                <a:gd name="connsiteX5609" fmla="*/ 1977988 w 6891715"/>
                <a:gd name="connsiteY5609" fmla="*/ 4069704 h 6367455"/>
                <a:gd name="connsiteX5610" fmla="*/ 1995753 w 6891715"/>
                <a:gd name="connsiteY5610" fmla="*/ 4059226 h 6367455"/>
                <a:gd name="connsiteX5611" fmla="*/ 2007174 w 6891715"/>
                <a:gd name="connsiteY5611" fmla="*/ 4057321 h 6367455"/>
                <a:gd name="connsiteX5612" fmla="*/ 2015422 w 6891715"/>
                <a:gd name="connsiteY5612" fmla="*/ 4063036 h 6367455"/>
                <a:gd name="connsiteX5613" fmla="*/ 2018911 w 6891715"/>
                <a:gd name="connsiteY5613" fmla="*/ 4062084 h 6367455"/>
                <a:gd name="connsiteX5614" fmla="*/ 2024622 w 6891715"/>
                <a:gd name="connsiteY5614" fmla="*/ 4061449 h 6367455"/>
                <a:gd name="connsiteX5615" fmla="*/ 2022084 w 6891715"/>
                <a:gd name="connsiteY5615" fmla="*/ 4070339 h 6367455"/>
                <a:gd name="connsiteX5616" fmla="*/ 2031283 w 6891715"/>
                <a:gd name="connsiteY5616" fmla="*/ 4070339 h 6367455"/>
                <a:gd name="connsiteX5617" fmla="*/ 2036676 w 6891715"/>
                <a:gd name="connsiteY5617" fmla="*/ 4065894 h 6367455"/>
                <a:gd name="connsiteX5618" fmla="*/ 2025890 w 6891715"/>
                <a:gd name="connsiteY5618" fmla="*/ 4052876 h 6367455"/>
                <a:gd name="connsiteX5619" fmla="*/ 2022084 w 6891715"/>
                <a:gd name="connsiteY5619" fmla="*/ 4052876 h 6367455"/>
                <a:gd name="connsiteX5620" fmla="*/ 2012567 w 6891715"/>
                <a:gd name="connsiteY5620" fmla="*/ 4055099 h 6367455"/>
                <a:gd name="connsiteX5621" fmla="*/ 2003049 w 6891715"/>
                <a:gd name="connsiteY5621" fmla="*/ 4043351 h 6367455"/>
                <a:gd name="connsiteX5622" fmla="*/ 2004318 w 6891715"/>
                <a:gd name="connsiteY5622" fmla="*/ 4036049 h 6367455"/>
                <a:gd name="connsiteX5623" fmla="*/ 2013518 w 6891715"/>
                <a:gd name="connsiteY5623" fmla="*/ 4031604 h 6367455"/>
                <a:gd name="connsiteX5624" fmla="*/ 2023035 w 6891715"/>
                <a:gd name="connsiteY5624" fmla="*/ 4026206 h 6367455"/>
                <a:gd name="connsiteX5625" fmla="*/ 2023987 w 6891715"/>
                <a:gd name="connsiteY5625" fmla="*/ 4018904 h 6367455"/>
                <a:gd name="connsiteX5626" fmla="*/ 2023035 w 6891715"/>
                <a:gd name="connsiteY5626" fmla="*/ 4009379 h 6367455"/>
                <a:gd name="connsiteX5627" fmla="*/ 2032235 w 6891715"/>
                <a:gd name="connsiteY5627" fmla="*/ 4000806 h 6367455"/>
                <a:gd name="connsiteX5628" fmla="*/ 2048097 w 6891715"/>
                <a:gd name="connsiteY5628" fmla="*/ 3994456 h 6367455"/>
                <a:gd name="connsiteX5629" fmla="*/ 2058566 w 6891715"/>
                <a:gd name="connsiteY5629" fmla="*/ 4003029 h 6367455"/>
                <a:gd name="connsiteX5630" fmla="*/ 2064910 w 6891715"/>
                <a:gd name="connsiteY5630" fmla="*/ 3996679 h 6367455"/>
                <a:gd name="connsiteX5631" fmla="*/ 2067131 w 6891715"/>
                <a:gd name="connsiteY5631" fmla="*/ 3998266 h 6367455"/>
                <a:gd name="connsiteX5632" fmla="*/ 2061421 w 6891715"/>
                <a:gd name="connsiteY5632" fmla="*/ 4005569 h 6367455"/>
                <a:gd name="connsiteX5633" fmla="*/ 2062690 w 6891715"/>
                <a:gd name="connsiteY5633" fmla="*/ 4012554 h 6367455"/>
                <a:gd name="connsiteX5634" fmla="*/ 2060469 w 6891715"/>
                <a:gd name="connsiteY5634" fmla="*/ 4021761 h 6367455"/>
                <a:gd name="connsiteX5635" fmla="*/ 2056028 w 6891715"/>
                <a:gd name="connsiteY5635" fmla="*/ 4024619 h 6367455"/>
                <a:gd name="connsiteX5636" fmla="*/ 2053807 w 6891715"/>
                <a:gd name="connsiteY5636" fmla="*/ 4024619 h 6367455"/>
                <a:gd name="connsiteX5637" fmla="*/ 2046511 w 6891715"/>
                <a:gd name="connsiteY5637" fmla="*/ 4018269 h 6367455"/>
                <a:gd name="connsiteX5638" fmla="*/ 2041752 w 6891715"/>
                <a:gd name="connsiteY5638" fmla="*/ 4003346 h 6367455"/>
                <a:gd name="connsiteX5639" fmla="*/ 2029697 w 6891715"/>
                <a:gd name="connsiteY5639" fmla="*/ 4007474 h 6367455"/>
                <a:gd name="connsiteX5640" fmla="*/ 2026842 w 6891715"/>
                <a:gd name="connsiteY5640" fmla="*/ 4014776 h 6367455"/>
                <a:gd name="connsiteX5641" fmla="*/ 2040166 w 6891715"/>
                <a:gd name="connsiteY5641" fmla="*/ 4024619 h 6367455"/>
                <a:gd name="connsiteX5642" fmla="*/ 2046511 w 6891715"/>
                <a:gd name="connsiteY5642" fmla="*/ 4020491 h 6367455"/>
                <a:gd name="connsiteX5643" fmla="*/ 2041118 w 6891715"/>
                <a:gd name="connsiteY5643" fmla="*/ 4028111 h 6367455"/>
                <a:gd name="connsiteX5644" fmla="*/ 2040483 w 6891715"/>
                <a:gd name="connsiteY5644" fmla="*/ 4035414 h 6367455"/>
                <a:gd name="connsiteX5645" fmla="*/ 2036042 w 6891715"/>
                <a:gd name="connsiteY5645" fmla="*/ 4039859 h 6367455"/>
                <a:gd name="connsiteX5646" fmla="*/ 2037311 w 6891715"/>
                <a:gd name="connsiteY5646" fmla="*/ 4034144 h 6367455"/>
                <a:gd name="connsiteX5647" fmla="*/ 2024939 w 6891715"/>
                <a:gd name="connsiteY5647" fmla="*/ 4027159 h 6367455"/>
                <a:gd name="connsiteX5648" fmla="*/ 2017325 w 6891715"/>
                <a:gd name="connsiteY5648" fmla="*/ 4035414 h 6367455"/>
                <a:gd name="connsiteX5649" fmla="*/ 2033187 w 6891715"/>
                <a:gd name="connsiteY5649" fmla="*/ 4041764 h 6367455"/>
                <a:gd name="connsiteX5650" fmla="*/ 2034139 w 6891715"/>
                <a:gd name="connsiteY5650" fmla="*/ 4049066 h 6367455"/>
                <a:gd name="connsiteX5651" fmla="*/ 2039214 w 6891715"/>
                <a:gd name="connsiteY5651" fmla="*/ 4062084 h 6367455"/>
                <a:gd name="connsiteX5652" fmla="*/ 2042387 w 6891715"/>
                <a:gd name="connsiteY5652" fmla="*/ 4058909 h 6367455"/>
                <a:gd name="connsiteX5653" fmla="*/ 2047780 w 6891715"/>
                <a:gd name="connsiteY5653" fmla="*/ 4059861 h 6367455"/>
                <a:gd name="connsiteX5654" fmla="*/ 2064593 w 6891715"/>
                <a:gd name="connsiteY5654" fmla="*/ 4064941 h 6367455"/>
                <a:gd name="connsiteX5655" fmla="*/ 2067766 w 6891715"/>
                <a:gd name="connsiteY5655" fmla="*/ 4065894 h 6367455"/>
                <a:gd name="connsiteX5656" fmla="*/ 2066497 w 6891715"/>
                <a:gd name="connsiteY5656" fmla="*/ 4055416 h 6367455"/>
                <a:gd name="connsiteX5657" fmla="*/ 2038263 w 6891715"/>
                <a:gd name="connsiteY5657" fmla="*/ 4049384 h 6367455"/>
                <a:gd name="connsiteX5658" fmla="*/ 2042069 w 6891715"/>
                <a:gd name="connsiteY5658" fmla="*/ 4043034 h 6367455"/>
                <a:gd name="connsiteX5659" fmla="*/ 2052538 w 6891715"/>
                <a:gd name="connsiteY5659" fmla="*/ 4043034 h 6367455"/>
                <a:gd name="connsiteX5660" fmla="*/ 2062055 w 6891715"/>
                <a:gd name="connsiteY5660" fmla="*/ 4044939 h 6367455"/>
                <a:gd name="connsiteX5661" fmla="*/ 2063324 w 6891715"/>
                <a:gd name="connsiteY5661" fmla="*/ 4040811 h 6367455"/>
                <a:gd name="connsiteX5662" fmla="*/ 2047462 w 6891715"/>
                <a:gd name="connsiteY5662" fmla="*/ 4038589 h 6367455"/>
                <a:gd name="connsiteX5663" fmla="*/ 2043021 w 6891715"/>
                <a:gd name="connsiteY5663" fmla="*/ 4032239 h 6367455"/>
                <a:gd name="connsiteX5664" fmla="*/ 2050635 w 6891715"/>
                <a:gd name="connsiteY5664" fmla="*/ 4028111 h 6367455"/>
                <a:gd name="connsiteX5665" fmla="*/ 2062055 w 6891715"/>
                <a:gd name="connsiteY5665" fmla="*/ 4031286 h 6367455"/>
                <a:gd name="connsiteX5666" fmla="*/ 2066497 w 6891715"/>
                <a:gd name="connsiteY5666" fmla="*/ 4023984 h 6367455"/>
                <a:gd name="connsiteX5667" fmla="*/ 2076648 w 6891715"/>
                <a:gd name="connsiteY5667" fmla="*/ 4016364 h 6367455"/>
                <a:gd name="connsiteX5668" fmla="*/ 2083945 w 6891715"/>
                <a:gd name="connsiteY5668" fmla="*/ 4016364 h 6367455"/>
                <a:gd name="connsiteX5669" fmla="*/ 2102027 w 6891715"/>
                <a:gd name="connsiteY5669" fmla="*/ 4010649 h 6367455"/>
                <a:gd name="connsiteX5670" fmla="*/ 2114716 w 6891715"/>
                <a:gd name="connsiteY5670" fmla="*/ 4016999 h 6367455"/>
                <a:gd name="connsiteX5671" fmla="*/ 2129627 w 6891715"/>
                <a:gd name="connsiteY5671" fmla="*/ 4011919 h 6367455"/>
                <a:gd name="connsiteX5672" fmla="*/ 2117889 w 6891715"/>
                <a:gd name="connsiteY5672" fmla="*/ 4011919 h 6367455"/>
                <a:gd name="connsiteX5673" fmla="*/ 2126454 w 6891715"/>
                <a:gd name="connsiteY5673" fmla="*/ 4004299 h 6367455"/>
                <a:gd name="connsiteX5674" fmla="*/ 2108372 w 6891715"/>
                <a:gd name="connsiteY5674" fmla="*/ 4009696 h 6367455"/>
                <a:gd name="connsiteX5675" fmla="*/ 2113765 w 6891715"/>
                <a:gd name="connsiteY5675" fmla="*/ 3997949 h 6367455"/>
                <a:gd name="connsiteX5676" fmla="*/ 2103296 w 6891715"/>
                <a:gd name="connsiteY5676" fmla="*/ 4007474 h 6367455"/>
                <a:gd name="connsiteX5677" fmla="*/ 2096951 w 6891715"/>
                <a:gd name="connsiteY5677" fmla="*/ 4010014 h 6367455"/>
                <a:gd name="connsiteX5678" fmla="*/ 2087434 w 6891715"/>
                <a:gd name="connsiteY5678" fmla="*/ 4010014 h 6367455"/>
                <a:gd name="connsiteX5679" fmla="*/ 2076648 w 6891715"/>
                <a:gd name="connsiteY5679" fmla="*/ 4004616 h 6367455"/>
                <a:gd name="connsiteX5680" fmla="*/ 2064910 w 6891715"/>
                <a:gd name="connsiteY5680" fmla="*/ 3996679 h 6367455"/>
                <a:gd name="connsiteX5681" fmla="*/ 2050318 w 6891715"/>
                <a:gd name="connsiteY5681" fmla="*/ 3984931 h 6367455"/>
                <a:gd name="connsiteX5682" fmla="*/ 2061421 w 6891715"/>
                <a:gd name="connsiteY5682" fmla="*/ 3974454 h 6367455"/>
                <a:gd name="connsiteX5683" fmla="*/ 2077600 w 6891715"/>
                <a:gd name="connsiteY5683" fmla="*/ 3987154 h 6367455"/>
                <a:gd name="connsiteX5684" fmla="*/ 2099806 w 6891715"/>
                <a:gd name="connsiteY5684" fmla="*/ 3980486 h 6367455"/>
                <a:gd name="connsiteX5685" fmla="*/ 2076648 w 6891715"/>
                <a:gd name="connsiteY5685" fmla="*/ 3982709 h 6367455"/>
                <a:gd name="connsiteX5686" fmla="*/ 2062690 w 6891715"/>
                <a:gd name="connsiteY5686" fmla="*/ 3969056 h 6367455"/>
                <a:gd name="connsiteX5687" fmla="*/ 2073159 w 6891715"/>
                <a:gd name="connsiteY5687" fmla="*/ 3946831 h 6367455"/>
                <a:gd name="connsiteX5688" fmla="*/ 2103296 w 6891715"/>
                <a:gd name="connsiteY5688" fmla="*/ 3908414 h 6367455"/>
                <a:gd name="connsiteX5689" fmla="*/ 2110275 w 6891715"/>
                <a:gd name="connsiteY5689" fmla="*/ 3875076 h 6367455"/>
                <a:gd name="connsiteX5690" fmla="*/ 2107103 w 6891715"/>
                <a:gd name="connsiteY5690" fmla="*/ 3848406 h 6367455"/>
                <a:gd name="connsiteX5691" fmla="*/ 2114082 w 6891715"/>
                <a:gd name="connsiteY5691" fmla="*/ 3831896 h 6367455"/>
                <a:gd name="connsiteX5692" fmla="*/ 2119475 w 6891715"/>
                <a:gd name="connsiteY5692" fmla="*/ 3819196 h 6367455"/>
                <a:gd name="connsiteX5693" fmla="*/ 2129944 w 6891715"/>
                <a:gd name="connsiteY5693" fmla="*/ 3819196 h 6367455"/>
                <a:gd name="connsiteX5694" fmla="*/ 2131213 w 6891715"/>
                <a:gd name="connsiteY5694" fmla="*/ 3826181 h 6367455"/>
                <a:gd name="connsiteX5695" fmla="*/ 2138509 w 6891715"/>
                <a:gd name="connsiteY5695" fmla="*/ 3828403 h 6367455"/>
                <a:gd name="connsiteX5696" fmla="*/ 2151199 w 6891715"/>
                <a:gd name="connsiteY5696" fmla="*/ 3823958 h 6367455"/>
                <a:gd name="connsiteX5697" fmla="*/ 2153419 w 6891715"/>
                <a:gd name="connsiteY5697" fmla="*/ 3831578 h 6367455"/>
                <a:gd name="connsiteX5698" fmla="*/ 2155640 w 6891715"/>
                <a:gd name="connsiteY5698" fmla="*/ 3837293 h 6367455"/>
                <a:gd name="connsiteX5699" fmla="*/ 2171502 w 6891715"/>
                <a:gd name="connsiteY5699" fmla="*/ 3844913 h 6367455"/>
                <a:gd name="connsiteX5700" fmla="*/ 2166426 w 6891715"/>
                <a:gd name="connsiteY5700" fmla="*/ 3860789 h 6367455"/>
                <a:gd name="connsiteX5701" fmla="*/ 2156909 w 6891715"/>
                <a:gd name="connsiteY5701" fmla="*/ 3861741 h 6367455"/>
                <a:gd name="connsiteX5702" fmla="*/ 2146440 w 6891715"/>
                <a:gd name="connsiteY5702" fmla="*/ 3874441 h 6367455"/>
                <a:gd name="connsiteX5703" fmla="*/ 2156909 w 6891715"/>
                <a:gd name="connsiteY5703" fmla="*/ 3884284 h 6367455"/>
                <a:gd name="connsiteX5704" fmla="*/ 2154688 w 6891715"/>
                <a:gd name="connsiteY5704" fmla="*/ 3892221 h 6367455"/>
                <a:gd name="connsiteX5705" fmla="*/ 2159447 w 6891715"/>
                <a:gd name="connsiteY5705" fmla="*/ 3901746 h 6367455"/>
                <a:gd name="connsiteX5706" fmla="*/ 2178481 w 6891715"/>
                <a:gd name="connsiteY5706" fmla="*/ 3913176 h 6367455"/>
                <a:gd name="connsiteX5707" fmla="*/ 2196563 w 6891715"/>
                <a:gd name="connsiteY5707" fmla="*/ 3910954 h 6367455"/>
                <a:gd name="connsiteX5708" fmla="*/ 2208935 w 6891715"/>
                <a:gd name="connsiteY5708" fmla="*/ 3887776 h 6367455"/>
                <a:gd name="connsiteX5709" fmla="*/ 2194343 w 6891715"/>
                <a:gd name="connsiteY5709" fmla="*/ 3907779 h 6367455"/>
                <a:gd name="connsiteX5710" fmla="*/ 2185777 w 6891715"/>
                <a:gd name="connsiteY5710" fmla="*/ 3910954 h 6367455"/>
                <a:gd name="connsiteX5711" fmla="*/ 2174357 w 6891715"/>
                <a:gd name="connsiteY5711" fmla="*/ 3909366 h 6367455"/>
                <a:gd name="connsiteX5712" fmla="*/ 2168329 w 6891715"/>
                <a:gd name="connsiteY5712" fmla="*/ 3904921 h 6367455"/>
                <a:gd name="connsiteX5713" fmla="*/ 2162302 w 6891715"/>
                <a:gd name="connsiteY5713" fmla="*/ 3892221 h 6367455"/>
                <a:gd name="connsiteX5714" fmla="*/ 2178164 w 6891715"/>
                <a:gd name="connsiteY5714" fmla="*/ 3889046 h 6367455"/>
                <a:gd name="connsiteX5715" fmla="*/ 2184508 w 6891715"/>
                <a:gd name="connsiteY5715" fmla="*/ 3884919 h 6367455"/>
                <a:gd name="connsiteX5716" fmla="*/ 2193074 w 6891715"/>
                <a:gd name="connsiteY5716" fmla="*/ 3879521 h 6367455"/>
                <a:gd name="connsiteX5717" fmla="*/ 2208935 w 6891715"/>
                <a:gd name="connsiteY5717" fmla="*/ 3885871 h 6367455"/>
                <a:gd name="connsiteX5718" fmla="*/ 2205763 w 6891715"/>
                <a:gd name="connsiteY5718" fmla="*/ 3876981 h 6367455"/>
                <a:gd name="connsiteX5719" fmla="*/ 2213694 w 6891715"/>
                <a:gd name="connsiteY5719" fmla="*/ 3872854 h 6367455"/>
                <a:gd name="connsiteX5720" fmla="*/ 2202591 w 6891715"/>
                <a:gd name="connsiteY5720" fmla="*/ 3875394 h 6367455"/>
                <a:gd name="connsiteX5721" fmla="*/ 2194025 w 6891715"/>
                <a:gd name="connsiteY5721" fmla="*/ 3875394 h 6367455"/>
                <a:gd name="connsiteX5722" fmla="*/ 2187681 w 6891715"/>
                <a:gd name="connsiteY5722" fmla="*/ 3869044 h 6367455"/>
                <a:gd name="connsiteX5723" fmla="*/ 2189584 w 6891715"/>
                <a:gd name="connsiteY5723" fmla="*/ 3859519 h 6367455"/>
                <a:gd name="connsiteX5724" fmla="*/ 2196880 w 6891715"/>
                <a:gd name="connsiteY5724" fmla="*/ 3840151 h 6367455"/>
                <a:gd name="connsiteX5725" fmla="*/ 2209570 w 6891715"/>
                <a:gd name="connsiteY5725" fmla="*/ 3839198 h 6367455"/>
                <a:gd name="connsiteX5726" fmla="*/ 2202273 w 6891715"/>
                <a:gd name="connsiteY5726" fmla="*/ 3836023 h 6367455"/>
                <a:gd name="connsiteX5727" fmla="*/ 2181970 w 6891715"/>
                <a:gd name="connsiteY5727" fmla="*/ 3834118 h 6367455"/>
                <a:gd name="connsiteX5728" fmla="*/ 2175626 w 6891715"/>
                <a:gd name="connsiteY5728" fmla="*/ 3829038 h 6367455"/>
                <a:gd name="connsiteX5729" fmla="*/ 2178798 w 6891715"/>
                <a:gd name="connsiteY5729" fmla="*/ 3825863 h 6367455"/>
                <a:gd name="connsiteX5730" fmla="*/ 2182605 w 6891715"/>
                <a:gd name="connsiteY5730" fmla="*/ 3803638 h 6367455"/>
                <a:gd name="connsiteX5731" fmla="*/ 2194977 w 6891715"/>
                <a:gd name="connsiteY5731" fmla="*/ 3774111 h 6367455"/>
                <a:gd name="connsiteX5732" fmla="*/ 2216866 w 6891715"/>
                <a:gd name="connsiteY5732" fmla="*/ 3757918 h 6367455"/>
                <a:gd name="connsiteX5733" fmla="*/ 2247638 w 6891715"/>
                <a:gd name="connsiteY5733" fmla="*/ 3753473 h 6367455"/>
                <a:gd name="connsiteX5734" fmla="*/ 2265721 w 6891715"/>
                <a:gd name="connsiteY5734" fmla="*/ 3754426 h 6367455"/>
                <a:gd name="connsiteX5735" fmla="*/ 2278410 w 6891715"/>
                <a:gd name="connsiteY5735" fmla="*/ 3745853 h 6367455"/>
                <a:gd name="connsiteX5736" fmla="*/ 2300299 w 6891715"/>
                <a:gd name="connsiteY5736" fmla="*/ 3741726 h 6367455"/>
                <a:gd name="connsiteX5737" fmla="*/ 2314258 w 6891715"/>
                <a:gd name="connsiteY5737" fmla="*/ 3744266 h 6367455"/>
                <a:gd name="connsiteX5738" fmla="*/ 2323775 w 6891715"/>
                <a:gd name="connsiteY5738" fmla="*/ 3755061 h 6367455"/>
                <a:gd name="connsiteX5739" fmla="*/ 2335830 w 6891715"/>
                <a:gd name="connsiteY5739" fmla="*/ 3763316 h 6367455"/>
                <a:gd name="connsiteX5740" fmla="*/ 2350422 w 6891715"/>
                <a:gd name="connsiteY5740" fmla="*/ 3764268 h 6367455"/>
                <a:gd name="connsiteX5741" fmla="*/ 2346298 w 6891715"/>
                <a:gd name="connsiteY5741" fmla="*/ 3768396 h 6367455"/>
                <a:gd name="connsiteX5742" fmla="*/ 2350740 w 6891715"/>
                <a:gd name="connsiteY5742" fmla="*/ 3776016 h 6367455"/>
                <a:gd name="connsiteX5743" fmla="*/ 2358988 w 6891715"/>
                <a:gd name="connsiteY5743" fmla="*/ 3777603 h 6367455"/>
                <a:gd name="connsiteX5744" fmla="*/ 2356026 w 6891715"/>
                <a:gd name="connsiteY5744" fmla="*/ 3787144 h 6367455"/>
                <a:gd name="connsiteX5745" fmla="*/ 2357058 w 6891715"/>
                <a:gd name="connsiteY5745" fmla="*/ 3787213 h 6367455"/>
                <a:gd name="connsiteX5746" fmla="*/ 2359897 w 6891715"/>
                <a:gd name="connsiteY5746" fmla="*/ 3778078 h 6367455"/>
                <a:gd name="connsiteX5747" fmla="*/ 2359579 w 6891715"/>
                <a:gd name="connsiteY5747" fmla="*/ 3767923 h 6367455"/>
                <a:gd name="connsiteX5748" fmla="*/ 2364975 w 6891715"/>
                <a:gd name="connsiteY5748" fmla="*/ 3761577 h 6367455"/>
                <a:gd name="connsiteX5749" fmla="*/ 2373544 w 6891715"/>
                <a:gd name="connsiteY5749" fmla="*/ 3762211 h 6367455"/>
                <a:gd name="connsiteX5750" fmla="*/ 2381796 w 6891715"/>
                <a:gd name="connsiteY5750" fmla="*/ 3769510 h 6367455"/>
                <a:gd name="connsiteX5751" fmla="*/ 2390683 w 6891715"/>
                <a:gd name="connsiteY5751" fmla="*/ 3780299 h 6367455"/>
                <a:gd name="connsiteX5752" fmla="*/ 2383066 w 6891715"/>
                <a:gd name="connsiteY5752" fmla="*/ 3765384 h 6367455"/>
                <a:gd name="connsiteX5753" fmla="*/ 2374496 w 6891715"/>
                <a:gd name="connsiteY5753" fmla="*/ 3750787 h 6367455"/>
                <a:gd name="connsiteX5754" fmla="*/ 2361801 w 6891715"/>
                <a:gd name="connsiteY5754" fmla="*/ 3752057 h 6367455"/>
                <a:gd name="connsiteX5755" fmla="*/ 2347836 w 6891715"/>
                <a:gd name="connsiteY5755" fmla="*/ 3753961 h 6367455"/>
                <a:gd name="connsiteX5756" fmla="*/ 2338315 w 6891715"/>
                <a:gd name="connsiteY5756" fmla="*/ 3752374 h 6367455"/>
                <a:gd name="connsiteX5757" fmla="*/ 2337363 w 6891715"/>
                <a:gd name="connsiteY5757" fmla="*/ 3735239 h 6367455"/>
                <a:gd name="connsiteX5758" fmla="*/ 2344662 w 6891715"/>
                <a:gd name="connsiteY5758" fmla="*/ 3727940 h 6367455"/>
                <a:gd name="connsiteX5759" fmla="*/ 2352279 w 6891715"/>
                <a:gd name="connsiteY5759" fmla="*/ 3730161 h 6367455"/>
                <a:gd name="connsiteX5760" fmla="*/ 2349740 w 6891715"/>
                <a:gd name="connsiteY5760" fmla="*/ 3721593 h 6367455"/>
                <a:gd name="connsiteX5761" fmla="*/ 2365610 w 6891715"/>
                <a:gd name="connsiteY5761" fmla="*/ 3702554 h 6367455"/>
                <a:gd name="connsiteX5762" fmla="*/ 2440512 w 6891715"/>
                <a:gd name="connsiteY5762" fmla="*/ 3699698 h 6367455"/>
                <a:gd name="connsiteX5763" fmla="*/ 2436386 w 6891715"/>
                <a:gd name="connsiteY5763" fmla="*/ 3709218 h 6367455"/>
                <a:gd name="connsiteX5764" fmla="*/ 2444321 w 6891715"/>
                <a:gd name="connsiteY5764" fmla="*/ 3743806 h 6367455"/>
                <a:gd name="connsiteX5765" fmla="*/ 2460190 w 6891715"/>
                <a:gd name="connsiteY5765" fmla="*/ 3745710 h 6367455"/>
                <a:gd name="connsiteX5766" fmla="*/ 2466537 w 6891715"/>
                <a:gd name="connsiteY5766" fmla="*/ 3736508 h 6367455"/>
                <a:gd name="connsiteX5767" fmla="*/ 2452572 w 6891715"/>
                <a:gd name="connsiteY5767" fmla="*/ 3724767 h 6367455"/>
                <a:gd name="connsiteX5768" fmla="*/ 2453525 w 6891715"/>
                <a:gd name="connsiteY5768" fmla="*/ 3717468 h 6367455"/>
                <a:gd name="connsiteX5769" fmla="*/ 2470346 w 6891715"/>
                <a:gd name="connsiteY5769" fmla="*/ 3721593 h 6367455"/>
                <a:gd name="connsiteX5770" fmla="*/ 2480185 w 6891715"/>
                <a:gd name="connsiteY5770" fmla="*/ 3738094 h 6367455"/>
                <a:gd name="connsiteX5771" fmla="*/ 2479233 w 6891715"/>
                <a:gd name="connsiteY5771" fmla="*/ 3745710 h 6367455"/>
                <a:gd name="connsiteX5772" fmla="*/ 2487802 w 6891715"/>
                <a:gd name="connsiteY5772" fmla="*/ 3738094 h 6367455"/>
                <a:gd name="connsiteX5773" fmla="*/ 2478915 w 6891715"/>
                <a:gd name="connsiteY5773" fmla="*/ 3729844 h 6367455"/>
                <a:gd name="connsiteX5774" fmla="*/ 2472568 w 6891715"/>
                <a:gd name="connsiteY5774" fmla="*/ 3708900 h 6367455"/>
                <a:gd name="connsiteX5775" fmla="*/ 2476376 w 6891715"/>
                <a:gd name="connsiteY5775" fmla="*/ 3689861 h 6367455"/>
                <a:gd name="connsiteX5776" fmla="*/ 2492245 w 6891715"/>
                <a:gd name="connsiteY5776" fmla="*/ 3674947 h 6367455"/>
                <a:gd name="connsiteX5777" fmla="*/ 2527157 w 6891715"/>
                <a:gd name="connsiteY5777" fmla="*/ 3678754 h 6367455"/>
                <a:gd name="connsiteX5778" fmla="*/ 2553818 w 6891715"/>
                <a:gd name="connsiteY5778" fmla="*/ 3681610 h 6367455"/>
                <a:gd name="connsiteX5779" fmla="*/ 2572861 w 6891715"/>
                <a:gd name="connsiteY5779" fmla="*/ 3699698 h 6367455"/>
                <a:gd name="connsiteX5780" fmla="*/ 2597299 w 6891715"/>
                <a:gd name="connsiteY5780" fmla="*/ 3730161 h 6367455"/>
                <a:gd name="connsiteX5781" fmla="*/ 2620785 w 6891715"/>
                <a:gd name="connsiteY5781" fmla="*/ 3733017 h 6367455"/>
                <a:gd name="connsiteX5782" fmla="*/ 2598251 w 6891715"/>
                <a:gd name="connsiteY5782" fmla="*/ 3722228 h 6367455"/>
                <a:gd name="connsiteX5783" fmla="*/ 2585873 w 6891715"/>
                <a:gd name="connsiteY5783" fmla="*/ 3712391 h 6367455"/>
                <a:gd name="connsiteX5784" fmla="*/ 2585556 w 6891715"/>
                <a:gd name="connsiteY5784" fmla="*/ 3696207 h 6367455"/>
                <a:gd name="connsiteX5785" fmla="*/ 2573495 w 6891715"/>
                <a:gd name="connsiteY5785" fmla="*/ 3681610 h 6367455"/>
                <a:gd name="connsiteX5786" fmla="*/ 2558896 w 6891715"/>
                <a:gd name="connsiteY5786" fmla="*/ 3676216 h 6367455"/>
                <a:gd name="connsiteX5787" fmla="*/ 2536362 w 6891715"/>
                <a:gd name="connsiteY5787" fmla="*/ 3671456 h 6367455"/>
                <a:gd name="connsiteX5788" fmla="*/ 2510971 w 6891715"/>
                <a:gd name="connsiteY5788" fmla="*/ 3660032 h 6367455"/>
                <a:gd name="connsiteX5789" fmla="*/ 2511923 w 6891715"/>
                <a:gd name="connsiteY5789" fmla="*/ 3646387 h 6367455"/>
                <a:gd name="connsiteX5790" fmla="*/ 2514145 w 6891715"/>
                <a:gd name="connsiteY5790" fmla="*/ 3643214 h 6367455"/>
                <a:gd name="connsiteX5791" fmla="*/ 2525888 w 6891715"/>
                <a:gd name="connsiteY5791" fmla="*/ 3649560 h 6367455"/>
                <a:gd name="connsiteX5792" fmla="*/ 2529062 w 6891715"/>
                <a:gd name="connsiteY5792" fmla="*/ 3643214 h 6367455"/>
                <a:gd name="connsiteX5793" fmla="*/ 2531283 w 6891715"/>
                <a:gd name="connsiteY5793" fmla="*/ 3637819 h 6367455"/>
                <a:gd name="connsiteX5794" fmla="*/ 2508749 w 6891715"/>
                <a:gd name="connsiteY5794" fmla="*/ 3625444 h 6367455"/>
                <a:gd name="connsiteX5795" fmla="*/ 2505258 w 6891715"/>
                <a:gd name="connsiteY5795" fmla="*/ 3612751 h 6367455"/>
                <a:gd name="connsiteX5796" fmla="*/ 2520175 w 6891715"/>
                <a:gd name="connsiteY5796" fmla="*/ 3598788 h 6367455"/>
                <a:gd name="connsiteX5797" fmla="*/ 2511606 w 6891715"/>
                <a:gd name="connsiteY5797" fmla="*/ 3590538 h 6367455"/>
                <a:gd name="connsiteX5798" fmla="*/ 2508432 w 6891715"/>
                <a:gd name="connsiteY5798" fmla="*/ 3597836 h 6367455"/>
                <a:gd name="connsiteX5799" fmla="*/ 2497006 w 6891715"/>
                <a:gd name="connsiteY5799" fmla="*/ 3601010 h 6367455"/>
                <a:gd name="connsiteX5800" fmla="*/ 2493832 w 6891715"/>
                <a:gd name="connsiteY5800" fmla="*/ 3589586 h 6367455"/>
                <a:gd name="connsiteX5801" fmla="*/ 2500815 w 6891715"/>
                <a:gd name="connsiteY5801" fmla="*/ 3580066 h 6367455"/>
                <a:gd name="connsiteX5802" fmla="*/ 2511288 w 6891715"/>
                <a:gd name="connsiteY5802" fmla="*/ 3576893 h 6367455"/>
                <a:gd name="connsiteX5803" fmla="*/ 2523031 w 6891715"/>
                <a:gd name="connsiteY5803" fmla="*/ 3577527 h 6367455"/>
                <a:gd name="connsiteX5804" fmla="*/ 2529379 w 6891715"/>
                <a:gd name="connsiteY5804" fmla="*/ 3564834 h 6367455"/>
                <a:gd name="connsiteX5805" fmla="*/ 2518906 w 6891715"/>
                <a:gd name="connsiteY5805" fmla="*/ 3556901 h 6367455"/>
                <a:gd name="connsiteX5806" fmla="*/ 2506845 w 6891715"/>
                <a:gd name="connsiteY5806" fmla="*/ 3545160 h 6367455"/>
                <a:gd name="connsiteX5807" fmla="*/ 2505575 w 6891715"/>
                <a:gd name="connsiteY5807" fmla="*/ 3535958 h 6367455"/>
                <a:gd name="connsiteX5808" fmla="*/ 2500497 w 6891715"/>
                <a:gd name="connsiteY5808" fmla="*/ 3524217 h 6367455"/>
                <a:gd name="connsiteX5809" fmla="*/ 2492880 w 6891715"/>
                <a:gd name="connsiteY5809" fmla="*/ 3516918 h 6367455"/>
                <a:gd name="connsiteX5810" fmla="*/ 2480185 w 6891715"/>
                <a:gd name="connsiteY5810" fmla="*/ 3519457 h 6367455"/>
                <a:gd name="connsiteX5811" fmla="*/ 2466537 w 6891715"/>
                <a:gd name="connsiteY5811" fmla="*/ 3513110 h 6367455"/>
                <a:gd name="connsiteX5812" fmla="*/ 2464316 w 6891715"/>
                <a:gd name="connsiteY5812" fmla="*/ 3524534 h 6367455"/>
                <a:gd name="connsiteX5813" fmla="*/ 2462094 w 6891715"/>
                <a:gd name="connsiteY5813" fmla="*/ 3527707 h 6367455"/>
                <a:gd name="connsiteX5814" fmla="*/ 2458920 w 6891715"/>
                <a:gd name="connsiteY5814" fmla="*/ 3516283 h 6367455"/>
                <a:gd name="connsiteX5815" fmla="*/ 2458920 w 6891715"/>
                <a:gd name="connsiteY5815" fmla="*/ 3499148 h 6367455"/>
                <a:gd name="connsiteX5816" fmla="*/ 2463046 w 6891715"/>
                <a:gd name="connsiteY5816" fmla="*/ 3484551 h 6367455"/>
                <a:gd name="connsiteX5817" fmla="*/ 2469394 w 6891715"/>
                <a:gd name="connsiteY5817" fmla="*/ 3486455 h 6367455"/>
                <a:gd name="connsiteX5818" fmla="*/ 2469394 w 6891715"/>
                <a:gd name="connsiteY5818" fmla="*/ 3493753 h 6367455"/>
                <a:gd name="connsiteX5819" fmla="*/ 2471615 w 6891715"/>
                <a:gd name="connsiteY5819" fmla="*/ 3505494 h 6367455"/>
                <a:gd name="connsiteX5820" fmla="*/ 2482406 w 6891715"/>
                <a:gd name="connsiteY5820" fmla="*/ 3516283 h 6367455"/>
                <a:gd name="connsiteX5821" fmla="*/ 2489706 w 6891715"/>
                <a:gd name="connsiteY5821" fmla="*/ 3512476 h 6367455"/>
                <a:gd name="connsiteX5822" fmla="*/ 2501882 w 6891715"/>
                <a:gd name="connsiteY5822" fmla="*/ 3508519 h 6367455"/>
                <a:gd name="connsiteX5823" fmla="*/ 2502823 w 6891715"/>
                <a:gd name="connsiteY5823" fmla="*/ 3499157 h 6367455"/>
                <a:gd name="connsiteX5824" fmla="*/ 2495167 w 6891715"/>
                <a:gd name="connsiteY5824" fmla="*/ 3475027 h 6367455"/>
                <a:gd name="connsiteX5825" fmla="*/ 2497081 w 6891715"/>
                <a:gd name="connsiteY5825" fmla="*/ 3463279 h 6367455"/>
                <a:gd name="connsiteX5826" fmla="*/ 2493891 w 6891715"/>
                <a:gd name="connsiteY5826" fmla="*/ 3442642 h 6367455"/>
                <a:gd name="connsiteX5827" fmla="*/ 2491339 w 6891715"/>
                <a:gd name="connsiteY5827" fmla="*/ 3419147 h 6367455"/>
                <a:gd name="connsiteX5828" fmla="*/ 2484002 w 6891715"/>
                <a:gd name="connsiteY5828" fmla="*/ 3408034 h 6367455"/>
                <a:gd name="connsiteX5829" fmla="*/ 2470923 w 6891715"/>
                <a:gd name="connsiteY5829" fmla="*/ 3409939 h 6367455"/>
                <a:gd name="connsiteX5830" fmla="*/ 2464543 w 6891715"/>
                <a:gd name="connsiteY5830" fmla="*/ 3399462 h 6367455"/>
                <a:gd name="connsiteX5831" fmla="*/ 2464543 w 6891715"/>
                <a:gd name="connsiteY5831" fmla="*/ 3381682 h 6367455"/>
                <a:gd name="connsiteX5832" fmla="*/ 2453059 w 6891715"/>
                <a:gd name="connsiteY5832" fmla="*/ 3384857 h 6367455"/>
                <a:gd name="connsiteX5833" fmla="*/ 2457206 w 6891715"/>
                <a:gd name="connsiteY5833" fmla="*/ 3396604 h 6367455"/>
                <a:gd name="connsiteX5834" fmla="*/ 2447636 w 6891715"/>
                <a:gd name="connsiteY5834" fmla="*/ 3398827 h 6367455"/>
                <a:gd name="connsiteX5835" fmla="*/ 2433600 w 6891715"/>
                <a:gd name="connsiteY5835" fmla="*/ 3383904 h 6367455"/>
                <a:gd name="connsiteX5836" fmla="*/ 2437109 w 6891715"/>
                <a:gd name="connsiteY5836" fmla="*/ 3371523 h 6367455"/>
                <a:gd name="connsiteX5837" fmla="*/ 2438385 w 6891715"/>
                <a:gd name="connsiteY5837" fmla="*/ 3324850 h 6367455"/>
                <a:gd name="connsiteX5838" fmla="*/ 2441575 w 6891715"/>
                <a:gd name="connsiteY5838" fmla="*/ 3324850 h 6367455"/>
                <a:gd name="connsiteX5839" fmla="*/ 2439661 w 6891715"/>
                <a:gd name="connsiteY5839" fmla="*/ 3347075 h 6367455"/>
                <a:gd name="connsiteX5840" fmla="*/ 2450507 w 6891715"/>
                <a:gd name="connsiteY5840" fmla="*/ 3352472 h 6367455"/>
                <a:gd name="connsiteX5841" fmla="*/ 2456887 w 6891715"/>
                <a:gd name="connsiteY5841" fmla="*/ 3340725 h 6367455"/>
                <a:gd name="connsiteX5842" fmla="*/ 2455292 w 6891715"/>
                <a:gd name="connsiteY5842" fmla="*/ 3322627 h 6367455"/>
                <a:gd name="connsiteX5843" fmla="*/ 2450188 w 6891715"/>
                <a:gd name="connsiteY5843" fmla="*/ 3306117 h 6367455"/>
                <a:gd name="connsiteX5844" fmla="*/ 2440618 w 6891715"/>
                <a:gd name="connsiteY5844" fmla="*/ 3309292 h 6367455"/>
                <a:gd name="connsiteX5845" fmla="*/ 2439023 w 6891715"/>
                <a:gd name="connsiteY5845" fmla="*/ 3261667 h 6367455"/>
                <a:gd name="connsiteX5846" fmla="*/ 2444446 w 6891715"/>
                <a:gd name="connsiteY5846" fmla="*/ 3273097 h 6367455"/>
                <a:gd name="connsiteX5847" fmla="*/ 2445403 w 6891715"/>
                <a:gd name="connsiteY5847" fmla="*/ 3257540 h 6367455"/>
                <a:gd name="connsiteX5848" fmla="*/ 2440937 w 6891715"/>
                <a:gd name="connsiteY5848" fmla="*/ 3252143 h 6367455"/>
                <a:gd name="connsiteX5849" fmla="*/ 2436471 w 6891715"/>
                <a:gd name="connsiteY5849" fmla="*/ 3223884 h 6367455"/>
                <a:gd name="connsiteX5850" fmla="*/ 2445722 w 6891715"/>
                <a:gd name="connsiteY5850" fmla="*/ 3200706 h 6367455"/>
                <a:gd name="connsiteX5851" fmla="*/ 2451145 w 6891715"/>
                <a:gd name="connsiteY5851" fmla="*/ 3205469 h 6367455"/>
                <a:gd name="connsiteX5852" fmla="*/ 2451145 w 6891715"/>
                <a:gd name="connsiteY5852" fmla="*/ 3214042 h 6367455"/>
                <a:gd name="connsiteX5853" fmla="*/ 2462310 w 6891715"/>
                <a:gd name="connsiteY5853" fmla="*/ 3226742 h 6367455"/>
                <a:gd name="connsiteX5854" fmla="*/ 2471880 w 6891715"/>
                <a:gd name="connsiteY5854" fmla="*/ 3225789 h 6367455"/>
                <a:gd name="connsiteX5855" fmla="*/ 2486235 w 6891715"/>
                <a:gd name="connsiteY5855" fmla="*/ 3229599 h 6367455"/>
                <a:gd name="connsiteX5856" fmla="*/ 2495167 w 6891715"/>
                <a:gd name="connsiteY5856" fmla="*/ 3247697 h 6367455"/>
                <a:gd name="connsiteX5857" fmla="*/ 2495805 w 6891715"/>
                <a:gd name="connsiteY5857" fmla="*/ 3230552 h 6367455"/>
                <a:gd name="connsiteX5858" fmla="*/ 2503461 w 6891715"/>
                <a:gd name="connsiteY5858" fmla="*/ 3227377 h 6367455"/>
                <a:gd name="connsiteX5859" fmla="*/ 2498038 w 6891715"/>
                <a:gd name="connsiteY5859" fmla="*/ 3224202 h 6367455"/>
                <a:gd name="connsiteX5860" fmla="*/ 2497081 w 6891715"/>
                <a:gd name="connsiteY5860" fmla="*/ 3209597 h 6367455"/>
                <a:gd name="connsiteX5861" fmla="*/ 2510479 w 6891715"/>
                <a:gd name="connsiteY5861" fmla="*/ 3195626 h 6367455"/>
                <a:gd name="connsiteX5862" fmla="*/ 2524515 w 6891715"/>
                <a:gd name="connsiteY5862" fmla="*/ 3189277 h 6367455"/>
                <a:gd name="connsiteX5863" fmla="*/ 2530895 w 6891715"/>
                <a:gd name="connsiteY5863" fmla="*/ 3199754 h 6367455"/>
                <a:gd name="connsiteX5864" fmla="*/ 2531214 w 6891715"/>
                <a:gd name="connsiteY5864" fmla="*/ 3216582 h 6367455"/>
                <a:gd name="connsiteX5865" fmla="*/ 2549397 w 6891715"/>
                <a:gd name="connsiteY5865" fmla="*/ 3227059 h 6367455"/>
                <a:gd name="connsiteX5866" fmla="*/ 2554182 w 6891715"/>
                <a:gd name="connsiteY5866" fmla="*/ 3207056 h 6367455"/>
                <a:gd name="connsiteX5867" fmla="*/ 2545569 w 6891715"/>
                <a:gd name="connsiteY5867" fmla="*/ 3199436 h 6367455"/>
                <a:gd name="connsiteX5868" fmla="*/ 2539189 w 6891715"/>
                <a:gd name="connsiteY5868" fmla="*/ 3199436 h 6367455"/>
                <a:gd name="connsiteX5869" fmla="*/ 2544612 w 6891715"/>
                <a:gd name="connsiteY5869" fmla="*/ 3188959 h 6367455"/>
                <a:gd name="connsiteX5870" fmla="*/ 2540465 w 6891715"/>
                <a:gd name="connsiteY5870" fmla="*/ 3176577 h 6367455"/>
                <a:gd name="connsiteX5871" fmla="*/ 2545250 w 6891715"/>
                <a:gd name="connsiteY5871" fmla="*/ 3157527 h 6367455"/>
                <a:gd name="connsiteX5872" fmla="*/ 2561200 w 6891715"/>
                <a:gd name="connsiteY5872" fmla="*/ 3153082 h 6367455"/>
                <a:gd name="connsiteX5873" fmla="*/ 2580659 w 6891715"/>
                <a:gd name="connsiteY5873" fmla="*/ 3158162 h 6367455"/>
                <a:gd name="connsiteX5874" fmla="*/ 2591824 w 6891715"/>
                <a:gd name="connsiteY5874" fmla="*/ 3147684 h 6367455"/>
                <a:gd name="connsiteX5875" fmla="*/ 2614474 w 6891715"/>
                <a:gd name="connsiteY5875" fmla="*/ 3143239 h 6367455"/>
                <a:gd name="connsiteX5876" fmla="*/ 2634571 w 6891715"/>
                <a:gd name="connsiteY5876" fmla="*/ 3153399 h 6367455"/>
                <a:gd name="connsiteX5877" fmla="*/ 2636804 w 6891715"/>
                <a:gd name="connsiteY5877" fmla="*/ 3161972 h 6367455"/>
                <a:gd name="connsiteX5878" fmla="*/ 2637123 w 6891715"/>
                <a:gd name="connsiteY5878" fmla="*/ 3186102 h 6367455"/>
                <a:gd name="connsiteX5879" fmla="*/ 2642546 w 6891715"/>
                <a:gd name="connsiteY5879" fmla="*/ 3190229 h 6367455"/>
                <a:gd name="connsiteX5880" fmla="*/ 2643503 w 6891715"/>
                <a:gd name="connsiteY5880" fmla="*/ 3202929 h 6367455"/>
                <a:gd name="connsiteX5881" fmla="*/ 2633295 w 6891715"/>
                <a:gd name="connsiteY5881" fmla="*/ 3206421 h 6367455"/>
                <a:gd name="connsiteX5882" fmla="*/ 2625639 w 6891715"/>
                <a:gd name="connsiteY5882" fmla="*/ 3209597 h 6367455"/>
                <a:gd name="connsiteX5883" fmla="*/ 2625639 w 6891715"/>
                <a:gd name="connsiteY5883" fmla="*/ 3221027 h 6367455"/>
                <a:gd name="connsiteX5884" fmla="*/ 2643822 w 6891715"/>
                <a:gd name="connsiteY5884" fmla="*/ 3208326 h 6367455"/>
                <a:gd name="connsiteX5885" fmla="*/ 2646055 w 6891715"/>
                <a:gd name="connsiteY5885" fmla="*/ 3214359 h 6367455"/>
                <a:gd name="connsiteX5886" fmla="*/ 2637442 w 6891715"/>
                <a:gd name="connsiteY5886" fmla="*/ 3225154 h 6367455"/>
                <a:gd name="connsiteX5887" fmla="*/ 2633614 w 6891715"/>
                <a:gd name="connsiteY5887" fmla="*/ 3228329 h 6367455"/>
                <a:gd name="connsiteX5888" fmla="*/ 2630424 w 6891715"/>
                <a:gd name="connsiteY5888" fmla="*/ 3230870 h 6367455"/>
                <a:gd name="connsiteX5889" fmla="*/ 2627872 w 6891715"/>
                <a:gd name="connsiteY5889" fmla="*/ 3233410 h 6367455"/>
                <a:gd name="connsiteX5890" fmla="*/ 2626277 w 6891715"/>
                <a:gd name="connsiteY5890" fmla="*/ 3236584 h 6367455"/>
                <a:gd name="connsiteX5891" fmla="*/ 2625001 w 6891715"/>
                <a:gd name="connsiteY5891" fmla="*/ 3240712 h 6367455"/>
                <a:gd name="connsiteX5892" fmla="*/ 2624044 w 6891715"/>
                <a:gd name="connsiteY5892" fmla="*/ 3245157 h 6367455"/>
                <a:gd name="connsiteX5893" fmla="*/ 2634571 w 6891715"/>
                <a:gd name="connsiteY5893" fmla="*/ 3241029 h 6367455"/>
                <a:gd name="connsiteX5894" fmla="*/ 2644779 w 6891715"/>
                <a:gd name="connsiteY5894" fmla="*/ 3229282 h 6367455"/>
                <a:gd name="connsiteX5895" fmla="*/ 2660729 w 6891715"/>
                <a:gd name="connsiteY5895" fmla="*/ 3233410 h 6367455"/>
                <a:gd name="connsiteX5896" fmla="*/ 2673808 w 6891715"/>
                <a:gd name="connsiteY5896" fmla="*/ 3229917 h 6367455"/>
                <a:gd name="connsiteX5897" fmla="*/ 2689758 w 6891715"/>
                <a:gd name="connsiteY5897" fmla="*/ 3226742 h 6367455"/>
                <a:gd name="connsiteX5898" fmla="*/ 2703475 w 6891715"/>
                <a:gd name="connsiteY5898" fmla="*/ 3244522 h 6367455"/>
                <a:gd name="connsiteX5899" fmla="*/ 2699647 w 6891715"/>
                <a:gd name="connsiteY5899" fmla="*/ 3276273 h 6367455"/>
                <a:gd name="connsiteX5900" fmla="*/ 2684654 w 6891715"/>
                <a:gd name="connsiteY5900" fmla="*/ 3287068 h 6367455"/>
                <a:gd name="connsiteX5901" fmla="*/ 2683059 w 6891715"/>
                <a:gd name="connsiteY5901" fmla="*/ 3296592 h 6367455"/>
                <a:gd name="connsiteX5902" fmla="*/ 2678593 w 6891715"/>
                <a:gd name="connsiteY5902" fmla="*/ 3295322 h 6367455"/>
                <a:gd name="connsiteX5903" fmla="*/ 2677317 w 6891715"/>
                <a:gd name="connsiteY5903" fmla="*/ 3280400 h 6367455"/>
                <a:gd name="connsiteX5904" fmla="*/ 2665514 w 6891715"/>
                <a:gd name="connsiteY5904" fmla="*/ 3281669 h 6367455"/>
                <a:gd name="connsiteX5905" fmla="*/ 2650840 w 6891715"/>
                <a:gd name="connsiteY5905" fmla="*/ 3297862 h 6367455"/>
                <a:gd name="connsiteX5906" fmla="*/ 2653711 w 6891715"/>
                <a:gd name="connsiteY5906" fmla="*/ 3273415 h 6367455"/>
                <a:gd name="connsiteX5907" fmla="*/ 2643184 w 6891715"/>
                <a:gd name="connsiteY5907" fmla="*/ 3281035 h 6367455"/>
                <a:gd name="connsiteX5908" fmla="*/ 2637123 w 6891715"/>
                <a:gd name="connsiteY5908" fmla="*/ 3292465 h 6367455"/>
                <a:gd name="connsiteX5909" fmla="*/ 2631700 w 6891715"/>
                <a:gd name="connsiteY5909" fmla="*/ 3308340 h 6367455"/>
                <a:gd name="connsiteX5910" fmla="*/ 2642546 w 6891715"/>
                <a:gd name="connsiteY5910" fmla="*/ 3317547 h 6367455"/>
                <a:gd name="connsiteX5911" fmla="*/ 2641589 w 6891715"/>
                <a:gd name="connsiteY5911" fmla="*/ 3329295 h 6367455"/>
                <a:gd name="connsiteX5912" fmla="*/ 2633295 w 6891715"/>
                <a:gd name="connsiteY5912" fmla="*/ 3341995 h 6367455"/>
                <a:gd name="connsiteX5913" fmla="*/ 2611922 w 6891715"/>
                <a:gd name="connsiteY5913" fmla="*/ 3326437 h 6367455"/>
                <a:gd name="connsiteX5914" fmla="*/ 2610646 w 6891715"/>
                <a:gd name="connsiteY5914" fmla="*/ 3332788 h 6367455"/>
                <a:gd name="connsiteX5915" fmla="*/ 2600118 w 6891715"/>
                <a:gd name="connsiteY5915" fmla="*/ 3338185 h 6367455"/>
                <a:gd name="connsiteX5916" fmla="*/ 2613836 w 6891715"/>
                <a:gd name="connsiteY5916" fmla="*/ 3345487 h 6367455"/>
                <a:gd name="connsiteX5917" fmla="*/ 2623406 w 6891715"/>
                <a:gd name="connsiteY5917" fmla="*/ 3351521 h 6367455"/>
                <a:gd name="connsiteX5918" fmla="*/ 2619578 w 6891715"/>
                <a:gd name="connsiteY5918" fmla="*/ 3361362 h 6367455"/>
                <a:gd name="connsiteX5919" fmla="*/ 2601394 w 6891715"/>
                <a:gd name="connsiteY5919" fmla="*/ 3364538 h 6367455"/>
                <a:gd name="connsiteX5920" fmla="*/ 2589910 w 6891715"/>
                <a:gd name="connsiteY5920" fmla="*/ 3350885 h 6367455"/>
                <a:gd name="connsiteX5921" fmla="*/ 2585444 w 6891715"/>
                <a:gd name="connsiteY5921" fmla="*/ 3365808 h 6367455"/>
                <a:gd name="connsiteX5922" fmla="*/ 2574917 w 6891715"/>
                <a:gd name="connsiteY5922" fmla="*/ 3368983 h 6367455"/>
                <a:gd name="connsiteX5923" fmla="*/ 2595014 w 6891715"/>
                <a:gd name="connsiteY5923" fmla="*/ 3377237 h 6367455"/>
                <a:gd name="connsiteX5924" fmla="*/ 2582573 w 6891715"/>
                <a:gd name="connsiteY5924" fmla="*/ 3389937 h 6367455"/>
                <a:gd name="connsiteX5925" fmla="*/ 2569813 w 6891715"/>
                <a:gd name="connsiteY5925" fmla="*/ 3402954 h 6367455"/>
                <a:gd name="connsiteX5926" fmla="*/ 2585763 w 6891715"/>
                <a:gd name="connsiteY5926" fmla="*/ 3402637 h 6367455"/>
                <a:gd name="connsiteX5927" fmla="*/ 2588953 w 6891715"/>
                <a:gd name="connsiteY5927" fmla="*/ 3413114 h 6367455"/>
                <a:gd name="connsiteX5928" fmla="*/ 2577788 w 6891715"/>
                <a:gd name="connsiteY5928" fmla="*/ 3423909 h 6367455"/>
                <a:gd name="connsiteX5929" fmla="*/ 2575874 w 6891715"/>
                <a:gd name="connsiteY5929" fmla="*/ 3453119 h 6367455"/>
                <a:gd name="connsiteX5930" fmla="*/ 2562157 w 6891715"/>
                <a:gd name="connsiteY5930" fmla="*/ 3465819 h 6367455"/>
                <a:gd name="connsiteX5931" fmla="*/ 2563114 w 6891715"/>
                <a:gd name="connsiteY5931" fmla="*/ 3482964 h 6367455"/>
                <a:gd name="connsiteX5932" fmla="*/ 2585444 w 6891715"/>
                <a:gd name="connsiteY5932" fmla="*/ 3482964 h 6367455"/>
                <a:gd name="connsiteX5933" fmla="*/ 2587996 w 6891715"/>
                <a:gd name="connsiteY5933" fmla="*/ 3499474 h 6367455"/>
                <a:gd name="connsiteX5934" fmla="*/ 2580659 w 6891715"/>
                <a:gd name="connsiteY5934" fmla="*/ 3508999 h 6367455"/>
                <a:gd name="connsiteX5935" fmla="*/ 2566623 w 6891715"/>
                <a:gd name="connsiteY5935" fmla="*/ 3502967 h 6367455"/>
                <a:gd name="connsiteX5936" fmla="*/ 2560243 w 6891715"/>
                <a:gd name="connsiteY5936" fmla="*/ 3513762 h 6367455"/>
                <a:gd name="connsiteX5937" fmla="*/ 2567491 w 6891715"/>
                <a:gd name="connsiteY5937" fmla="*/ 3516467 h 6367455"/>
                <a:gd name="connsiteX5938" fmla="*/ 2568100 w 6891715"/>
                <a:gd name="connsiteY5938" fmla="*/ 3516283 h 6367455"/>
                <a:gd name="connsiteX5939" fmla="*/ 2562070 w 6891715"/>
                <a:gd name="connsiteY5939" fmla="*/ 3526755 h 6367455"/>
                <a:gd name="connsiteX5940" fmla="*/ 2582699 w 6891715"/>
                <a:gd name="connsiteY5940" fmla="*/ 3515014 h 6367455"/>
                <a:gd name="connsiteX5941" fmla="*/ 2599838 w 6891715"/>
                <a:gd name="connsiteY5941" fmla="*/ 3521043 h 6367455"/>
                <a:gd name="connsiteX5942" fmla="*/ 2608407 w 6891715"/>
                <a:gd name="connsiteY5942" fmla="*/ 3520091 h 6367455"/>
                <a:gd name="connsiteX5943" fmla="*/ 2614755 w 6891715"/>
                <a:gd name="connsiteY5943" fmla="*/ 3530563 h 6367455"/>
                <a:gd name="connsiteX5944" fmla="*/ 2615707 w 6891715"/>
                <a:gd name="connsiteY5944" fmla="*/ 3540083 h 6367455"/>
                <a:gd name="connsiteX5945" fmla="*/ 2613803 w 6891715"/>
                <a:gd name="connsiteY5945" fmla="*/ 3551507 h 6367455"/>
                <a:gd name="connsiteX5946" fmla="*/ 2601108 w 6891715"/>
                <a:gd name="connsiteY5946" fmla="*/ 3567373 h 6367455"/>
                <a:gd name="connsiteX5947" fmla="*/ 2625546 w 6891715"/>
                <a:gd name="connsiteY5947" fmla="*/ 3572768 h 6367455"/>
                <a:gd name="connsiteX5948" fmla="*/ 2632211 w 6891715"/>
                <a:gd name="connsiteY5948" fmla="*/ 3589268 h 6367455"/>
                <a:gd name="connsiteX5949" fmla="*/ 2641415 w 6891715"/>
                <a:gd name="connsiteY5949" fmla="*/ 3572450 h 6367455"/>
                <a:gd name="connsiteX5950" fmla="*/ 2656332 w 6891715"/>
                <a:gd name="connsiteY5950" fmla="*/ 3581970 h 6367455"/>
                <a:gd name="connsiteX5951" fmla="*/ 2676645 w 6891715"/>
                <a:gd name="connsiteY5951" fmla="*/ 3598471 h 6367455"/>
                <a:gd name="connsiteX5952" fmla="*/ 2687118 w 6891715"/>
                <a:gd name="connsiteY5952" fmla="*/ 3589903 h 6367455"/>
                <a:gd name="connsiteX5953" fmla="*/ 2716952 w 6891715"/>
                <a:gd name="connsiteY5953" fmla="*/ 3583239 h 6367455"/>
                <a:gd name="connsiteX5954" fmla="*/ 2718857 w 6891715"/>
                <a:gd name="connsiteY5954" fmla="*/ 3591807 h 6367455"/>
                <a:gd name="connsiteX5955" fmla="*/ 2705527 w 6891715"/>
                <a:gd name="connsiteY5955" fmla="*/ 3618462 h 6367455"/>
                <a:gd name="connsiteX5956" fmla="*/ 2698227 w 6891715"/>
                <a:gd name="connsiteY5956" fmla="*/ 3624809 h 6367455"/>
                <a:gd name="connsiteX5957" fmla="*/ 2683310 w 6891715"/>
                <a:gd name="connsiteY5957" fmla="*/ 3633059 h 6367455"/>
                <a:gd name="connsiteX5958" fmla="*/ 2687753 w 6891715"/>
                <a:gd name="connsiteY5958" fmla="*/ 3662571 h 6367455"/>
                <a:gd name="connsiteX5959" fmla="*/ 2695370 w 6891715"/>
                <a:gd name="connsiteY5959" fmla="*/ 3664792 h 6367455"/>
                <a:gd name="connsiteX5960" fmla="*/ 2708066 w 6891715"/>
                <a:gd name="connsiteY5960" fmla="*/ 3651782 h 6367455"/>
                <a:gd name="connsiteX5961" fmla="*/ 2732187 w 6891715"/>
                <a:gd name="connsiteY5961" fmla="*/ 3647339 h 6367455"/>
                <a:gd name="connsiteX5962" fmla="*/ 2758530 w 6891715"/>
                <a:gd name="connsiteY5962" fmla="*/ 3660032 h 6367455"/>
                <a:gd name="connsiteX5963" fmla="*/ 2754404 w 6891715"/>
                <a:gd name="connsiteY5963" fmla="*/ 3641945 h 6367455"/>
                <a:gd name="connsiteX5964" fmla="*/ 2768051 w 6891715"/>
                <a:gd name="connsiteY5964" fmla="*/ 3643214 h 6367455"/>
                <a:gd name="connsiteX5965" fmla="*/ 2768686 w 6891715"/>
                <a:gd name="connsiteY5965" fmla="*/ 3631473 h 6367455"/>
                <a:gd name="connsiteX5966" fmla="*/ 2805820 w 6891715"/>
                <a:gd name="connsiteY5966" fmla="*/ 3609895 h 6367455"/>
                <a:gd name="connsiteX5967" fmla="*/ 2817563 w 6891715"/>
                <a:gd name="connsiteY5967" fmla="*/ 3614020 h 6367455"/>
                <a:gd name="connsiteX5968" fmla="*/ 2814389 w 6891715"/>
                <a:gd name="connsiteY5968" fmla="*/ 3622588 h 6367455"/>
                <a:gd name="connsiteX5969" fmla="*/ 2828989 w 6891715"/>
                <a:gd name="connsiteY5969" fmla="*/ 3614020 h 6367455"/>
                <a:gd name="connsiteX5970" fmla="*/ 2832162 w 6891715"/>
                <a:gd name="connsiteY5970" fmla="*/ 3598154 h 6367455"/>
                <a:gd name="connsiteX5971" fmla="*/ 2850888 w 6891715"/>
                <a:gd name="connsiteY5971" fmla="*/ 3576893 h 6367455"/>
                <a:gd name="connsiteX5972" fmla="*/ 2881674 w 6891715"/>
                <a:gd name="connsiteY5972" fmla="*/ 3576575 h 6367455"/>
                <a:gd name="connsiteX5973" fmla="*/ 2881674 w 6891715"/>
                <a:gd name="connsiteY5973" fmla="*/ 3581970 h 6367455"/>
                <a:gd name="connsiteX5974" fmla="*/ 2859457 w 6891715"/>
                <a:gd name="connsiteY5974" fmla="*/ 3581335 h 6367455"/>
                <a:gd name="connsiteX5975" fmla="*/ 2855331 w 6891715"/>
                <a:gd name="connsiteY5975" fmla="*/ 3595615 h 6367455"/>
                <a:gd name="connsiteX5976" fmla="*/ 2845810 w 6891715"/>
                <a:gd name="connsiteY5976" fmla="*/ 3601010 h 6367455"/>
                <a:gd name="connsiteX5977" fmla="*/ 2847079 w 6891715"/>
                <a:gd name="connsiteY5977" fmla="*/ 3608308 h 6367455"/>
                <a:gd name="connsiteX5978" fmla="*/ 2854379 w 6891715"/>
                <a:gd name="connsiteY5978" fmla="*/ 3613703 h 6367455"/>
                <a:gd name="connsiteX5979" fmla="*/ 2871518 w 6891715"/>
                <a:gd name="connsiteY5979" fmla="*/ 3593711 h 6367455"/>
                <a:gd name="connsiteX5980" fmla="*/ 2890243 w 6891715"/>
                <a:gd name="connsiteY5980" fmla="*/ 3590538 h 6367455"/>
                <a:gd name="connsiteX5981" fmla="*/ 2893417 w 6891715"/>
                <a:gd name="connsiteY5981" fmla="*/ 3582922 h 6367455"/>
                <a:gd name="connsiteX5982" fmla="*/ 2899765 w 6891715"/>
                <a:gd name="connsiteY5982" fmla="*/ 3580383 h 6367455"/>
                <a:gd name="connsiteX5983" fmla="*/ 2913412 w 6891715"/>
                <a:gd name="connsiteY5983" fmla="*/ 3595298 h 6367455"/>
                <a:gd name="connsiteX5984" fmla="*/ 2926425 w 6891715"/>
                <a:gd name="connsiteY5984" fmla="*/ 3613068 h 6367455"/>
                <a:gd name="connsiteX5985" fmla="*/ 2931821 w 6891715"/>
                <a:gd name="connsiteY5985" fmla="*/ 3619414 h 6367455"/>
                <a:gd name="connsiteX5986" fmla="*/ 2941342 w 6891715"/>
                <a:gd name="connsiteY5986" fmla="*/ 3618462 h 6367455"/>
                <a:gd name="connsiteX5987" fmla="*/ 2949911 w 6891715"/>
                <a:gd name="connsiteY5987" fmla="*/ 3630838 h 6367455"/>
                <a:gd name="connsiteX5988" fmla="*/ 2953085 w 6891715"/>
                <a:gd name="connsiteY5988" fmla="*/ 3623222 h 6367455"/>
                <a:gd name="connsiteX5989" fmla="*/ 2964828 w 6891715"/>
                <a:gd name="connsiteY5989" fmla="*/ 3624492 h 6367455"/>
                <a:gd name="connsiteX5990" fmla="*/ 2968954 w 6891715"/>
                <a:gd name="connsiteY5990" fmla="*/ 3637185 h 6367455"/>
                <a:gd name="connsiteX5991" fmla="*/ 2976572 w 6891715"/>
                <a:gd name="connsiteY5991" fmla="*/ 3640041 h 6367455"/>
                <a:gd name="connsiteX5992" fmla="*/ 2969907 w 6891715"/>
                <a:gd name="connsiteY5992" fmla="*/ 3643214 h 6367455"/>
                <a:gd name="connsiteX5993" fmla="*/ 2980698 w 6891715"/>
                <a:gd name="connsiteY5993" fmla="*/ 3654638 h 6367455"/>
                <a:gd name="connsiteX5994" fmla="*/ 2976572 w 6891715"/>
                <a:gd name="connsiteY5994" fmla="*/ 3663205 h 6367455"/>
                <a:gd name="connsiteX5995" fmla="*/ 2967368 w 6891715"/>
                <a:gd name="connsiteY5995" fmla="*/ 3668600 h 6367455"/>
                <a:gd name="connsiteX5996" fmla="*/ 2996884 w 6891715"/>
                <a:gd name="connsiteY5996" fmla="*/ 3682880 h 6367455"/>
                <a:gd name="connsiteX5997" fmla="*/ 3010849 w 6891715"/>
                <a:gd name="connsiteY5997" fmla="*/ 3681928 h 6367455"/>
                <a:gd name="connsiteX5998" fmla="*/ 3020370 w 6891715"/>
                <a:gd name="connsiteY5998" fmla="*/ 3682562 h 6367455"/>
                <a:gd name="connsiteX5999" fmla="*/ 3025449 w 6891715"/>
                <a:gd name="connsiteY5999" fmla="*/ 3695255 h 6367455"/>
                <a:gd name="connsiteX6000" fmla="*/ 3034018 w 6891715"/>
                <a:gd name="connsiteY6000" fmla="*/ 3687957 h 6367455"/>
                <a:gd name="connsiteX6001" fmla="*/ 3042587 w 6891715"/>
                <a:gd name="connsiteY6001" fmla="*/ 3696525 h 6367455"/>
                <a:gd name="connsiteX6002" fmla="*/ 3047983 w 6891715"/>
                <a:gd name="connsiteY6002" fmla="*/ 3697477 h 6367455"/>
                <a:gd name="connsiteX6003" fmla="*/ 3048253 w 6891715"/>
                <a:gd name="connsiteY6003" fmla="*/ 3697418 h 6367455"/>
                <a:gd name="connsiteX6004" fmla="*/ 3053010 w 6891715"/>
                <a:gd name="connsiteY6004" fmla="*/ 3686615 h 6367455"/>
                <a:gd name="connsiteX6005" fmla="*/ 3058403 w 6891715"/>
                <a:gd name="connsiteY6005" fmla="*/ 3678990 h 6367455"/>
                <a:gd name="connsiteX6006" fmla="*/ 3051107 w 6891715"/>
                <a:gd name="connsiteY6006" fmla="*/ 3676130 h 6367455"/>
                <a:gd name="connsiteX6007" fmla="*/ 3044446 w 6891715"/>
                <a:gd name="connsiteY6007" fmla="*/ 3662468 h 6367455"/>
                <a:gd name="connsiteX6008" fmla="*/ 3053010 w 6891715"/>
                <a:gd name="connsiteY6008" fmla="*/ 3651665 h 6367455"/>
                <a:gd name="connsiteX6009" fmla="*/ 3065698 w 6891715"/>
                <a:gd name="connsiteY6009" fmla="*/ 3656113 h 6367455"/>
                <a:gd name="connsiteX6010" fmla="*/ 3076165 w 6891715"/>
                <a:gd name="connsiteY6010" fmla="*/ 3645310 h 6367455"/>
                <a:gd name="connsiteX6011" fmla="*/ 3086632 w 6891715"/>
                <a:gd name="connsiteY6011" fmla="*/ 3630695 h 6367455"/>
                <a:gd name="connsiteX6012" fmla="*/ 3141504 w 6891715"/>
                <a:gd name="connsiteY6012" fmla="*/ 3610996 h 6367455"/>
                <a:gd name="connsiteX6013" fmla="*/ 3188765 w 6891715"/>
                <a:gd name="connsiteY6013" fmla="*/ 3602099 h 6367455"/>
                <a:gd name="connsiteX6014" fmla="*/ 3213822 w 6891715"/>
                <a:gd name="connsiteY6014" fmla="*/ 3577316 h 6367455"/>
                <a:gd name="connsiteX6015" fmla="*/ 3238880 w 6891715"/>
                <a:gd name="connsiteY6015" fmla="*/ 3549991 h 6367455"/>
                <a:gd name="connsiteX6016" fmla="*/ 3272818 w 6891715"/>
                <a:gd name="connsiteY6016" fmla="*/ 3544590 h 6367455"/>
                <a:gd name="connsiteX6017" fmla="*/ 3302317 w 6891715"/>
                <a:gd name="connsiteY6017" fmla="*/ 3522031 h 6367455"/>
                <a:gd name="connsiteX6018" fmla="*/ 3339110 w 6891715"/>
                <a:gd name="connsiteY6018" fmla="*/ 3514088 h 6367455"/>
                <a:gd name="connsiteX6019" fmla="*/ 3386687 w 6891715"/>
                <a:gd name="connsiteY6019" fmla="*/ 3502014 h 6367455"/>
                <a:gd name="connsiteX6020" fmla="*/ 3430776 w 6891715"/>
                <a:gd name="connsiteY6020" fmla="*/ 3504873 h 6367455"/>
                <a:gd name="connsiteX6021" fmla="*/ 3456785 w 6891715"/>
                <a:gd name="connsiteY6021" fmla="*/ 3522666 h 6367455"/>
                <a:gd name="connsiteX6022" fmla="*/ 3463129 w 6891715"/>
                <a:gd name="connsiteY6022" fmla="*/ 3542683 h 6367455"/>
                <a:gd name="connsiteX6023" fmla="*/ 3461860 w 6891715"/>
                <a:gd name="connsiteY6023" fmla="*/ 3548085 h 6367455"/>
                <a:gd name="connsiteX6024" fmla="*/ 3456785 w 6891715"/>
                <a:gd name="connsiteY6024" fmla="*/ 3538553 h 6367455"/>
                <a:gd name="connsiteX6025" fmla="*/ 3446001 w 6891715"/>
                <a:gd name="connsiteY6025" fmla="*/ 3522031 h 6367455"/>
                <a:gd name="connsiteX6026" fmla="*/ 3437754 w 6891715"/>
                <a:gd name="connsiteY6026" fmla="*/ 3516629 h 6367455"/>
                <a:gd name="connsiteX6027" fmla="*/ 3427921 w 6891715"/>
                <a:gd name="connsiteY6027" fmla="*/ 3526161 h 6367455"/>
                <a:gd name="connsiteX6028" fmla="*/ 3431093 w 6891715"/>
                <a:gd name="connsiteY6028" fmla="*/ 3542048 h 6367455"/>
                <a:gd name="connsiteX6029" fmla="*/ 3434899 w 6891715"/>
                <a:gd name="connsiteY6029" fmla="*/ 3563971 h 6367455"/>
                <a:gd name="connsiteX6030" fmla="*/ 3458054 w 6891715"/>
                <a:gd name="connsiteY6030" fmla="*/ 3574139 h 6367455"/>
                <a:gd name="connsiteX6031" fmla="*/ 3465666 w 6891715"/>
                <a:gd name="connsiteY6031" fmla="*/ 3582718 h 6367455"/>
                <a:gd name="connsiteX6032" fmla="*/ 3486600 w 6891715"/>
                <a:gd name="connsiteY6032" fmla="*/ 3581447 h 6367455"/>
                <a:gd name="connsiteX6033" fmla="*/ 3509120 w 6891715"/>
                <a:gd name="connsiteY6033" fmla="*/ 3573821 h 6367455"/>
                <a:gd name="connsiteX6034" fmla="*/ 3545596 w 6891715"/>
                <a:gd name="connsiteY6034" fmla="*/ 3546178 h 6367455"/>
                <a:gd name="connsiteX6035" fmla="*/ 3551623 w 6891715"/>
                <a:gd name="connsiteY6035" fmla="*/ 3527115 h 6367455"/>
                <a:gd name="connsiteX6036" fmla="*/ 3556063 w 6891715"/>
                <a:gd name="connsiteY6036" fmla="*/ 3529339 h 6367455"/>
                <a:gd name="connsiteX6037" fmla="*/ 3553843 w 6891715"/>
                <a:gd name="connsiteY6037" fmla="*/ 3545861 h 6367455"/>
                <a:gd name="connsiteX6038" fmla="*/ 3537350 w 6891715"/>
                <a:gd name="connsiteY6038" fmla="*/ 3563018 h 6367455"/>
                <a:gd name="connsiteX6039" fmla="*/ 3512292 w 6891715"/>
                <a:gd name="connsiteY6039" fmla="*/ 3580176 h 6367455"/>
                <a:gd name="connsiteX6040" fmla="*/ 3500556 w 6891715"/>
                <a:gd name="connsiteY6040" fmla="*/ 3581447 h 6367455"/>
                <a:gd name="connsiteX6041" fmla="*/ 3506900 w 6891715"/>
                <a:gd name="connsiteY6041" fmla="*/ 3602099 h 6367455"/>
                <a:gd name="connsiteX6042" fmla="*/ 3515464 w 6891715"/>
                <a:gd name="connsiteY6042" fmla="*/ 3595744 h 6367455"/>
                <a:gd name="connsiteX6043" fmla="*/ 3533226 w 6891715"/>
                <a:gd name="connsiteY6043" fmla="*/ 3583035 h 6367455"/>
                <a:gd name="connsiteX6044" fmla="*/ 3547817 w 6891715"/>
                <a:gd name="connsiteY6044" fmla="*/ 3570008 h 6367455"/>
                <a:gd name="connsiteX6045" fmla="*/ 3548486 w 6891715"/>
                <a:gd name="connsiteY6045" fmla="*/ 3570035 h 6367455"/>
                <a:gd name="connsiteX6046" fmla="*/ 3560714 w 6891715"/>
                <a:gd name="connsiteY6046" fmla="*/ 3555040 h 6367455"/>
                <a:gd name="connsiteX6047" fmla="*/ 3566741 w 6891715"/>
                <a:gd name="connsiteY6047" fmla="*/ 3539165 h 6367455"/>
                <a:gd name="connsiteX6048" fmla="*/ 3585771 w 6891715"/>
                <a:gd name="connsiteY6048" fmla="*/ 3539165 h 6367455"/>
                <a:gd name="connsiteX6049" fmla="*/ 3609241 w 6891715"/>
                <a:gd name="connsiteY6049" fmla="*/ 3538847 h 6367455"/>
                <a:gd name="connsiteX6050" fmla="*/ 3606704 w 6891715"/>
                <a:gd name="connsiteY6050" fmla="*/ 3518845 h 6367455"/>
                <a:gd name="connsiteX6051" fmla="*/ 3596555 w 6891715"/>
                <a:gd name="connsiteY6051" fmla="*/ 3527417 h 6367455"/>
                <a:gd name="connsiteX6052" fmla="*/ 3585771 w 6891715"/>
                <a:gd name="connsiteY6052" fmla="*/ 3521067 h 6367455"/>
                <a:gd name="connsiteX6053" fmla="*/ 3578159 w 6891715"/>
                <a:gd name="connsiteY6053" fmla="*/ 3514717 h 6367455"/>
                <a:gd name="connsiteX6054" fmla="*/ 3562617 w 6891715"/>
                <a:gd name="connsiteY6054" fmla="*/ 3528370 h 6367455"/>
                <a:gd name="connsiteX6055" fmla="*/ 3556274 w 6891715"/>
                <a:gd name="connsiteY6055" fmla="*/ 3522655 h 6367455"/>
                <a:gd name="connsiteX6056" fmla="*/ 3566424 w 6891715"/>
                <a:gd name="connsiteY6056" fmla="*/ 3510907 h 6367455"/>
                <a:gd name="connsiteX6057" fmla="*/ 3567375 w 6891715"/>
                <a:gd name="connsiteY6057" fmla="*/ 3495032 h 6367455"/>
                <a:gd name="connsiteX6058" fmla="*/ 3567375 w 6891715"/>
                <a:gd name="connsiteY6058" fmla="*/ 3487412 h 6367455"/>
                <a:gd name="connsiteX6059" fmla="*/ 3575939 w 6891715"/>
                <a:gd name="connsiteY6059" fmla="*/ 3481062 h 6367455"/>
                <a:gd name="connsiteX6060" fmla="*/ 3586722 w 6891715"/>
                <a:gd name="connsiteY6060" fmla="*/ 3486460 h 6367455"/>
                <a:gd name="connsiteX6061" fmla="*/ 3611779 w 6891715"/>
                <a:gd name="connsiteY6061" fmla="*/ 3480745 h 6367455"/>
                <a:gd name="connsiteX6062" fmla="*/ 3634932 w 6891715"/>
                <a:gd name="connsiteY6062" fmla="*/ 3463917 h 6367455"/>
                <a:gd name="connsiteX6063" fmla="*/ 3654914 w 6891715"/>
                <a:gd name="connsiteY6063" fmla="*/ 3438200 h 6367455"/>
                <a:gd name="connsiteX6064" fmla="*/ 3667283 w 6891715"/>
                <a:gd name="connsiteY6064" fmla="*/ 3406449 h 6367455"/>
                <a:gd name="connsiteX6065" fmla="*/ 3670138 w 6891715"/>
                <a:gd name="connsiteY6065" fmla="*/ 3375969 h 6367455"/>
                <a:gd name="connsiteX6066" fmla="*/ 3668869 w 6891715"/>
                <a:gd name="connsiteY6066" fmla="*/ 3359142 h 6367455"/>
                <a:gd name="connsiteX6067" fmla="*/ 3678384 w 6891715"/>
                <a:gd name="connsiteY6067" fmla="*/ 3375969 h 6367455"/>
                <a:gd name="connsiteX6068" fmla="*/ 3674578 w 6891715"/>
                <a:gd name="connsiteY6068" fmla="*/ 3399147 h 6367455"/>
                <a:gd name="connsiteX6069" fmla="*/ 3669186 w 6891715"/>
                <a:gd name="connsiteY6069" fmla="*/ 3428675 h 6367455"/>
                <a:gd name="connsiteX6070" fmla="*/ 3653645 w 6891715"/>
                <a:gd name="connsiteY6070" fmla="*/ 3454392 h 6367455"/>
                <a:gd name="connsiteX6071" fmla="*/ 3630809 w 6891715"/>
                <a:gd name="connsiteY6071" fmla="*/ 3477570 h 6367455"/>
                <a:gd name="connsiteX6072" fmla="*/ 3645716 w 6891715"/>
                <a:gd name="connsiteY6072" fmla="*/ 3486777 h 6367455"/>
                <a:gd name="connsiteX6073" fmla="*/ 3655231 w 6891715"/>
                <a:gd name="connsiteY6073" fmla="*/ 3484555 h 6367455"/>
                <a:gd name="connsiteX6074" fmla="*/ 3666966 w 6891715"/>
                <a:gd name="connsiteY6074" fmla="*/ 3492810 h 6367455"/>
                <a:gd name="connsiteX6075" fmla="*/ 3674261 w 6891715"/>
                <a:gd name="connsiteY6075" fmla="*/ 3493762 h 6367455"/>
                <a:gd name="connsiteX6076" fmla="*/ 3685996 w 6891715"/>
                <a:gd name="connsiteY6076" fmla="*/ 3483285 h 6367455"/>
                <a:gd name="connsiteX6077" fmla="*/ 3685679 w 6891715"/>
                <a:gd name="connsiteY6077" fmla="*/ 3440105 h 6367455"/>
                <a:gd name="connsiteX6078" fmla="*/ 3704392 w 6891715"/>
                <a:gd name="connsiteY6078" fmla="*/ 3434707 h 6367455"/>
                <a:gd name="connsiteX6079" fmla="*/ 3704870 w 6891715"/>
                <a:gd name="connsiteY6079" fmla="*/ 3434453 h 6367455"/>
                <a:gd name="connsiteX6080" fmla="*/ 3687725 w 6891715"/>
                <a:gd name="connsiteY6080" fmla="*/ 3417674 h 6367455"/>
                <a:gd name="connsiteX6081" fmla="*/ 3695980 w 6891715"/>
                <a:gd name="connsiteY6081" fmla="*/ 3386333 h 6367455"/>
                <a:gd name="connsiteX6082" fmla="*/ 3693757 w 6891715"/>
                <a:gd name="connsiteY6082" fmla="*/ 3363862 h 6367455"/>
                <a:gd name="connsiteX6083" fmla="*/ 3677565 w 6891715"/>
                <a:gd name="connsiteY6083" fmla="*/ 3340116 h 6367455"/>
                <a:gd name="connsiteX6084" fmla="*/ 3675025 w 6891715"/>
                <a:gd name="connsiteY6084" fmla="*/ 3289461 h 6367455"/>
                <a:gd name="connsiteX6085" fmla="*/ 3674090 w 6891715"/>
                <a:gd name="connsiteY6085" fmla="*/ 3289477 h 6367455"/>
                <a:gd name="connsiteX6086" fmla="*/ 3655659 w 6891715"/>
                <a:gd name="connsiteY6086" fmla="*/ 3250015 h 6367455"/>
                <a:gd name="connsiteX6087" fmla="*/ 3654388 w 6891715"/>
                <a:gd name="connsiteY6087" fmla="*/ 3204505 h 6367455"/>
                <a:gd name="connsiteX6088" fmla="*/ 3668688 w 6891715"/>
                <a:gd name="connsiteY6088" fmla="*/ 3170454 h 6367455"/>
                <a:gd name="connsiteX6089" fmla="*/ 3696652 w 6891715"/>
                <a:gd name="connsiteY6089" fmla="*/ 3126857 h 6367455"/>
                <a:gd name="connsiteX6090" fmla="*/ 3697606 w 6891715"/>
                <a:gd name="connsiteY6090" fmla="*/ 3085805 h 6367455"/>
                <a:gd name="connsiteX6091" fmla="*/ 3709046 w 6891715"/>
                <a:gd name="connsiteY6091" fmla="*/ 3063529 h 6367455"/>
                <a:gd name="connsiteX6092" fmla="*/ 3745590 w 6891715"/>
                <a:gd name="connsiteY6092" fmla="*/ 3029479 h 6367455"/>
                <a:gd name="connsiteX6093" fmla="*/ 3771013 w 6891715"/>
                <a:gd name="connsiteY6093" fmla="*/ 3028842 h 6367455"/>
                <a:gd name="connsiteX6094" fmla="*/ 3796753 w 6891715"/>
                <a:gd name="connsiteY6094" fmla="*/ 3017386 h 6367455"/>
                <a:gd name="connsiteX6095" fmla="*/ 3810100 w 6891715"/>
                <a:gd name="connsiteY6095" fmla="*/ 3007203 h 6367455"/>
                <a:gd name="connsiteX6096" fmla="*/ 3815502 w 6891715"/>
                <a:gd name="connsiteY6096" fmla="*/ 3012612 h 6367455"/>
                <a:gd name="connsiteX6097" fmla="*/ 3816773 w 6891715"/>
                <a:gd name="connsiteY6097" fmla="*/ 3032979 h 6367455"/>
                <a:gd name="connsiteX6098" fmla="*/ 3826307 w 6891715"/>
                <a:gd name="connsiteY6098" fmla="*/ 3045390 h 6367455"/>
                <a:gd name="connsiteX6099" fmla="*/ 3859673 w 6891715"/>
                <a:gd name="connsiteY6099" fmla="*/ 3073712 h 6367455"/>
                <a:gd name="connsiteX6100" fmla="*/ 3854271 w 6891715"/>
                <a:gd name="connsiteY6100" fmla="*/ 3098216 h 6367455"/>
                <a:gd name="connsiteX6101" fmla="*/ 3863805 w 6891715"/>
                <a:gd name="connsiteY6101" fmla="*/ 3104262 h 6367455"/>
                <a:gd name="connsiteX6102" fmla="*/ 3860627 w 6891715"/>
                <a:gd name="connsiteY6102" fmla="*/ 3083260 h 6367455"/>
                <a:gd name="connsiteX6103" fmla="*/ 3862851 w 6891715"/>
                <a:gd name="connsiteY6103" fmla="*/ 3077850 h 6367455"/>
                <a:gd name="connsiteX6104" fmla="*/ 3872385 w 6891715"/>
                <a:gd name="connsiteY6104" fmla="*/ 3090261 h 6367455"/>
                <a:gd name="connsiteX6105" fmla="*/ 3874609 w 6891715"/>
                <a:gd name="connsiteY6105" fmla="*/ 3098853 h 6367455"/>
                <a:gd name="connsiteX6106" fmla="*/ 3877787 w 6891715"/>
                <a:gd name="connsiteY6106" fmla="*/ 3109354 h 6367455"/>
                <a:gd name="connsiteX6107" fmla="*/ 3882236 w 6891715"/>
                <a:gd name="connsiteY6107" fmla="*/ 3117628 h 6367455"/>
                <a:gd name="connsiteX6108" fmla="*/ 3891769 w 6891715"/>
                <a:gd name="connsiteY6108" fmla="*/ 3131312 h 6367455"/>
                <a:gd name="connsiteX6109" fmla="*/ 3922594 w 6891715"/>
                <a:gd name="connsiteY6109" fmla="*/ 3142768 h 6367455"/>
                <a:gd name="connsiteX6110" fmla="*/ 3948969 w 6891715"/>
                <a:gd name="connsiteY6110" fmla="*/ 3135131 h 6367455"/>
                <a:gd name="connsiteX6111" fmla="*/ 3957232 w 6891715"/>
                <a:gd name="connsiteY6111" fmla="*/ 3136085 h 6367455"/>
                <a:gd name="connsiteX6112" fmla="*/ 3960410 w 6891715"/>
                <a:gd name="connsiteY6112" fmla="*/ 3122083 h 6367455"/>
                <a:gd name="connsiteX6113" fmla="*/ 3982654 w 6891715"/>
                <a:gd name="connsiteY6113" fmla="*/ 3104262 h 6367455"/>
                <a:gd name="connsiteX6114" fmla="*/ 3985832 w 6891715"/>
                <a:gd name="connsiteY6114" fmla="*/ 3076895 h 6367455"/>
                <a:gd name="connsiteX6115" fmla="*/ 3981383 w 6891715"/>
                <a:gd name="connsiteY6115" fmla="*/ 2976653 h 6367455"/>
                <a:gd name="connsiteX6116" fmla="*/ 3982501 w 6891715"/>
                <a:gd name="connsiteY6116" fmla="*/ 2975985 h 6367455"/>
                <a:gd name="connsiteX6117" fmla="*/ 3991573 w 6891715"/>
                <a:gd name="connsiteY6117" fmla="*/ 2935037 h 6367455"/>
                <a:gd name="connsiteX6118" fmla="*/ 3999828 w 6891715"/>
                <a:gd name="connsiteY6118" fmla="*/ 2921399 h 6367455"/>
                <a:gd name="connsiteX6119" fmla="*/ 4005225 w 6891715"/>
                <a:gd name="connsiteY6119" fmla="*/ 2901414 h 6367455"/>
                <a:gd name="connsiteX6120" fmla="*/ 3997605 w 6891715"/>
                <a:gd name="connsiteY6120" fmla="*/ 2889994 h 6367455"/>
                <a:gd name="connsiteX6121" fmla="*/ 3978555 w 6891715"/>
                <a:gd name="connsiteY6121" fmla="*/ 2901414 h 6367455"/>
                <a:gd name="connsiteX6122" fmla="*/ 3973475 w 6891715"/>
                <a:gd name="connsiteY6122" fmla="*/ 2914104 h 6367455"/>
                <a:gd name="connsiteX6123" fmla="*/ 3963950 w 6891715"/>
                <a:gd name="connsiteY6123" fmla="*/ 2918545 h 6367455"/>
                <a:gd name="connsiteX6124" fmla="*/ 3940455 w 6891715"/>
                <a:gd name="connsiteY6124" fmla="*/ 2894434 h 6367455"/>
                <a:gd name="connsiteX6125" fmla="*/ 3928073 w 6891715"/>
                <a:gd name="connsiteY6125" fmla="*/ 2902364 h 6367455"/>
                <a:gd name="connsiteX6126" fmla="*/ 3921723 w 6891715"/>
                <a:gd name="connsiteY6126" fmla="*/ 2899193 h 6367455"/>
                <a:gd name="connsiteX6127" fmla="*/ 3919500 w 6891715"/>
                <a:gd name="connsiteY6127" fmla="*/ 2896020 h 6367455"/>
                <a:gd name="connsiteX6128" fmla="*/ 3916960 w 6891715"/>
                <a:gd name="connsiteY6128" fmla="*/ 2868741 h 6367455"/>
                <a:gd name="connsiteX6129" fmla="*/ 3900133 w 6891715"/>
                <a:gd name="connsiteY6129" fmla="*/ 2852882 h 6367455"/>
                <a:gd name="connsiteX6130" fmla="*/ 3898545 w 6891715"/>
                <a:gd name="connsiteY6130" fmla="*/ 2845269 h 6367455"/>
                <a:gd name="connsiteX6131" fmla="*/ 3912515 w 6891715"/>
                <a:gd name="connsiteY6131" fmla="*/ 2834801 h 6367455"/>
                <a:gd name="connsiteX6132" fmla="*/ 3932518 w 6891715"/>
                <a:gd name="connsiteY6132" fmla="*/ 2828459 h 6367455"/>
                <a:gd name="connsiteX6133" fmla="*/ 3930295 w 6891715"/>
                <a:gd name="connsiteY6133" fmla="*/ 2824018 h 6367455"/>
                <a:gd name="connsiteX6134" fmla="*/ 3908070 w 6891715"/>
                <a:gd name="connsiteY6134" fmla="*/ 2817036 h 6367455"/>
                <a:gd name="connsiteX6135" fmla="*/ 3901403 w 6891715"/>
                <a:gd name="connsiteY6135" fmla="*/ 2808469 h 6367455"/>
                <a:gd name="connsiteX6136" fmla="*/ 3902355 w 6891715"/>
                <a:gd name="connsiteY6136" fmla="*/ 2786583 h 6367455"/>
                <a:gd name="connsiteX6137" fmla="*/ 3911880 w 6891715"/>
                <a:gd name="connsiteY6137" fmla="*/ 2779921 h 6367455"/>
                <a:gd name="connsiteX6138" fmla="*/ 3895688 w 6891715"/>
                <a:gd name="connsiteY6138" fmla="*/ 2767550 h 6367455"/>
                <a:gd name="connsiteX6139" fmla="*/ 3898863 w 6891715"/>
                <a:gd name="connsiteY6139" fmla="*/ 2748515 h 6367455"/>
                <a:gd name="connsiteX6140" fmla="*/ 3935693 w 6891715"/>
                <a:gd name="connsiteY6140" fmla="*/ 2730435 h 6367455"/>
                <a:gd name="connsiteX6141" fmla="*/ 3953790 w 6891715"/>
                <a:gd name="connsiteY6141" fmla="*/ 2723772 h 6367455"/>
                <a:gd name="connsiteX6142" fmla="*/ 3954425 w 6891715"/>
                <a:gd name="connsiteY6142" fmla="*/ 2708229 h 6367455"/>
                <a:gd name="connsiteX6143" fmla="*/ 3974745 w 6891715"/>
                <a:gd name="connsiteY6143" fmla="*/ 2704740 h 6367455"/>
                <a:gd name="connsiteX6144" fmla="*/ 3988398 w 6891715"/>
                <a:gd name="connsiteY6144" fmla="*/ 2696176 h 6367455"/>
                <a:gd name="connsiteX6145" fmla="*/ 4018878 w 6891715"/>
                <a:gd name="connsiteY6145" fmla="*/ 2695858 h 6367455"/>
                <a:gd name="connsiteX6146" fmla="*/ 4031578 w 6891715"/>
                <a:gd name="connsiteY6146" fmla="*/ 2681900 h 6367455"/>
                <a:gd name="connsiteX6147" fmla="*/ 4043325 w 6891715"/>
                <a:gd name="connsiteY6147" fmla="*/ 2689514 h 6367455"/>
                <a:gd name="connsiteX6148" fmla="*/ 4051898 w 6891715"/>
                <a:gd name="connsiteY6148" fmla="*/ 2686343 h 6367455"/>
                <a:gd name="connsiteX6149" fmla="*/ 4094125 w 6891715"/>
                <a:gd name="connsiteY6149" fmla="*/ 2683804 h 6367455"/>
                <a:gd name="connsiteX6150" fmla="*/ 4084283 w 6891715"/>
                <a:gd name="connsiteY6150" fmla="*/ 2673338 h 6367455"/>
                <a:gd name="connsiteX6151" fmla="*/ 4090633 w 6891715"/>
                <a:gd name="connsiteY6151" fmla="*/ 2665722 h 6367455"/>
                <a:gd name="connsiteX6152" fmla="*/ 4100158 w 6891715"/>
                <a:gd name="connsiteY6152" fmla="*/ 2670164 h 6367455"/>
                <a:gd name="connsiteX6153" fmla="*/ 4106508 w 6891715"/>
                <a:gd name="connsiteY6153" fmla="*/ 2664770 h 6367455"/>
                <a:gd name="connsiteX6154" fmla="*/ 4121431 w 6891715"/>
                <a:gd name="connsiteY6154" fmla="*/ 2670800 h 6367455"/>
                <a:gd name="connsiteX6155" fmla="*/ 4137306 w 6891715"/>
                <a:gd name="connsiteY6155" fmla="*/ 2662232 h 6367455"/>
                <a:gd name="connsiteX6156" fmla="*/ 4172548 w 6891715"/>
                <a:gd name="connsiteY6156" fmla="*/ 2675557 h 6367455"/>
                <a:gd name="connsiteX6157" fmla="*/ 4198583 w 6891715"/>
                <a:gd name="connsiteY6157" fmla="*/ 2678411 h 6367455"/>
                <a:gd name="connsiteX6158" fmla="*/ 4233826 w 6891715"/>
                <a:gd name="connsiteY6158" fmla="*/ 2701568 h 6367455"/>
                <a:gd name="connsiteX6159" fmla="*/ 4281451 w 6891715"/>
                <a:gd name="connsiteY6159" fmla="*/ 2699030 h 6367455"/>
                <a:gd name="connsiteX6160" fmla="*/ 4298278 w 6891715"/>
                <a:gd name="connsiteY6160" fmla="*/ 2706010 h 6367455"/>
                <a:gd name="connsiteX6161" fmla="*/ 4304311 w 6891715"/>
                <a:gd name="connsiteY6161" fmla="*/ 2704740 h 6367455"/>
                <a:gd name="connsiteX6162" fmla="*/ 4319503 w 6891715"/>
                <a:gd name="connsiteY6162" fmla="*/ 2701170 h 6367455"/>
                <a:gd name="connsiteX6163" fmla="*/ 4319241 w 6891715"/>
                <a:gd name="connsiteY6163" fmla="*/ 2700844 h 6367455"/>
                <a:gd name="connsiteX6164" fmla="*/ 4330673 w 6891715"/>
                <a:gd name="connsiteY6164" fmla="*/ 2684654 h 6367455"/>
                <a:gd name="connsiteX6165" fmla="*/ 4340199 w 6891715"/>
                <a:gd name="connsiteY6165" fmla="*/ 2673226 h 6367455"/>
                <a:gd name="connsiteX6166" fmla="*/ 4327179 w 6891715"/>
                <a:gd name="connsiteY6166" fmla="*/ 2643387 h 6367455"/>
                <a:gd name="connsiteX6167" fmla="*/ 4338929 w 6891715"/>
                <a:gd name="connsiteY6167" fmla="*/ 2636086 h 6367455"/>
                <a:gd name="connsiteX6168" fmla="*/ 4358935 w 6891715"/>
                <a:gd name="connsiteY6168" fmla="*/ 2655767 h 6367455"/>
                <a:gd name="connsiteX6169" fmla="*/ 4370684 w 6891715"/>
                <a:gd name="connsiteY6169" fmla="*/ 2637673 h 6367455"/>
                <a:gd name="connsiteX6170" fmla="*/ 4385609 w 6891715"/>
                <a:gd name="connsiteY6170" fmla="*/ 2629102 h 6367455"/>
                <a:gd name="connsiteX6171" fmla="*/ 4403710 w 6891715"/>
                <a:gd name="connsiteY6171" fmla="*/ 2637673 h 6367455"/>
                <a:gd name="connsiteX6172" fmla="*/ 4434830 w 6891715"/>
                <a:gd name="connsiteY6172" fmla="*/ 2595137 h 6367455"/>
                <a:gd name="connsiteX6173" fmla="*/ 4447532 w 6891715"/>
                <a:gd name="connsiteY6173" fmla="*/ 2602438 h 6367455"/>
                <a:gd name="connsiteX6174" fmla="*/ 4488814 w 6891715"/>
                <a:gd name="connsiteY6174" fmla="*/ 2603073 h 6367455"/>
                <a:gd name="connsiteX6175" fmla="*/ 4533589 w 6891715"/>
                <a:gd name="connsiteY6175" fmla="*/ 2606882 h 6367455"/>
                <a:gd name="connsiteX6176" fmla="*/ 4546292 w 6891715"/>
                <a:gd name="connsiteY6176" fmla="*/ 2604978 h 6367455"/>
                <a:gd name="connsiteX6177" fmla="*/ 4545974 w 6891715"/>
                <a:gd name="connsiteY6177" fmla="*/ 2601803 h 6367455"/>
                <a:gd name="connsiteX6178" fmla="*/ 4542799 w 6891715"/>
                <a:gd name="connsiteY6178" fmla="*/ 2596406 h 6367455"/>
                <a:gd name="connsiteX6179" fmla="*/ 4551055 w 6891715"/>
                <a:gd name="connsiteY6179" fmla="*/ 2591010 h 6367455"/>
                <a:gd name="connsiteX6180" fmla="*/ 4552325 w 6891715"/>
                <a:gd name="connsiteY6180" fmla="*/ 2587835 h 6367455"/>
                <a:gd name="connsiteX6181" fmla="*/ 4513901 w 6891715"/>
                <a:gd name="connsiteY6181" fmla="*/ 2580852 h 6367455"/>
                <a:gd name="connsiteX6182" fmla="*/ 4525651 w 6891715"/>
                <a:gd name="connsiteY6182" fmla="*/ 2574503 h 6367455"/>
                <a:gd name="connsiteX6183" fmla="*/ 4517077 w 6891715"/>
                <a:gd name="connsiteY6183" fmla="*/ 2563711 h 6367455"/>
                <a:gd name="connsiteX6184" fmla="*/ 4471666 w 6891715"/>
                <a:gd name="connsiteY6184" fmla="*/ 2553870 h 6367455"/>
                <a:gd name="connsiteX6185" fmla="*/ 4444992 w 6891715"/>
                <a:gd name="connsiteY6185" fmla="*/ 2563393 h 6367455"/>
                <a:gd name="connsiteX6186" fmla="*/ 4436418 w 6891715"/>
                <a:gd name="connsiteY6186" fmla="*/ 2563393 h 6367455"/>
                <a:gd name="connsiteX6187" fmla="*/ 4401487 w 6891715"/>
                <a:gd name="connsiteY6187" fmla="*/ 2524983 h 6367455"/>
                <a:gd name="connsiteX6188" fmla="*/ 4387832 w 6891715"/>
                <a:gd name="connsiteY6188" fmla="*/ 2528158 h 6367455"/>
                <a:gd name="connsiteX6189" fmla="*/ 4373860 w 6891715"/>
                <a:gd name="connsiteY6189" fmla="*/ 2514506 h 6367455"/>
                <a:gd name="connsiteX6190" fmla="*/ 4379893 w 6891715"/>
                <a:gd name="connsiteY6190" fmla="*/ 2501808 h 6367455"/>
                <a:gd name="connsiteX6191" fmla="*/ 4369414 w 6891715"/>
                <a:gd name="connsiteY6191" fmla="*/ 2499904 h 6367455"/>
                <a:gd name="connsiteX6192" fmla="*/ 4375765 w 6891715"/>
                <a:gd name="connsiteY6192" fmla="*/ 2491335 h 6367455"/>
                <a:gd name="connsiteX6193" fmla="*/ 4396724 w 6891715"/>
                <a:gd name="connsiteY6193" fmla="*/ 2507842 h 6367455"/>
                <a:gd name="connsiteX6194" fmla="*/ 4403392 w 6891715"/>
                <a:gd name="connsiteY6194" fmla="*/ 2503713 h 6367455"/>
                <a:gd name="connsiteX6195" fmla="*/ 4391325 w 6891715"/>
                <a:gd name="connsiteY6195" fmla="*/ 2471016 h 6367455"/>
                <a:gd name="connsiteX6196" fmla="*/ 4401805 w 6891715"/>
                <a:gd name="connsiteY6196" fmla="*/ 2451021 h 6367455"/>
                <a:gd name="connsiteX6197" fmla="*/ 4397676 w 6891715"/>
                <a:gd name="connsiteY6197" fmla="*/ 2448164 h 6367455"/>
                <a:gd name="connsiteX6198" fmla="*/ 4380528 w 6891715"/>
                <a:gd name="connsiteY6198" fmla="*/ 2468480 h 6367455"/>
                <a:gd name="connsiteX6199" fmla="*/ 4359570 w 6891715"/>
                <a:gd name="connsiteY6199" fmla="*/ 2472606 h 6367455"/>
                <a:gd name="connsiteX6200" fmla="*/ 4349091 w 6891715"/>
                <a:gd name="connsiteY6200" fmla="*/ 2486252 h 6367455"/>
                <a:gd name="connsiteX6201" fmla="*/ 4327179 w 6891715"/>
                <a:gd name="connsiteY6201" fmla="*/ 2492603 h 6367455"/>
                <a:gd name="connsiteX6202" fmla="*/ 4309714 w 6891715"/>
                <a:gd name="connsiteY6202" fmla="*/ 2479268 h 6367455"/>
                <a:gd name="connsiteX6203" fmla="*/ 4297606 w 6891715"/>
                <a:gd name="connsiteY6203" fmla="*/ 2480204 h 6367455"/>
                <a:gd name="connsiteX6204" fmla="*/ 4286617 w 6891715"/>
                <a:gd name="connsiteY6204" fmla="*/ 2491790 h 6367455"/>
                <a:gd name="connsiteX6205" fmla="*/ 4260884 w 6891715"/>
                <a:gd name="connsiteY6205" fmla="*/ 2493060 h 6367455"/>
                <a:gd name="connsiteX6206" fmla="*/ 4248176 w 6891715"/>
                <a:gd name="connsiteY6206" fmla="*/ 2488934 h 6367455"/>
                <a:gd name="connsiteX6207" fmla="*/ 4217677 w 6891715"/>
                <a:gd name="connsiteY6207" fmla="*/ 2493380 h 6367455"/>
                <a:gd name="connsiteX6208" fmla="*/ 4197662 w 6891715"/>
                <a:gd name="connsiteY6208" fmla="*/ 2505443 h 6367455"/>
                <a:gd name="connsiteX6209" fmla="*/ 4175423 w 6891715"/>
                <a:gd name="connsiteY6209" fmla="*/ 2500996 h 6367455"/>
                <a:gd name="connsiteX6210" fmla="*/ 4168116 w 6891715"/>
                <a:gd name="connsiteY6210" fmla="*/ 2513693 h 6367455"/>
                <a:gd name="connsiteX6211" fmla="*/ 4140793 w 6891715"/>
                <a:gd name="connsiteY6211" fmla="*/ 2519406 h 6367455"/>
                <a:gd name="connsiteX6212" fmla="*/ 4136028 w 6891715"/>
                <a:gd name="connsiteY6212" fmla="*/ 2493060 h 6367455"/>
                <a:gd name="connsiteX6213" fmla="*/ 4129674 w 6891715"/>
                <a:gd name="connsiteY6213" fmla="*/ 2500363 h 6367455"/>
                <a:gd name="connsiteX6214" fmla="*/ 4135393 w 6891715"/>
                <a:gd name="connsiteY6214" fmla="*/ 2520675 h 6367455"/>
                <a:gd name="connsiteX6215" fmla="*/ 4122685 w 6891715"/>
                <a:gd name="connsiteY6215" fmla="*/ 2517183 h 6367455"/>
                <a:gd name="connsiteX6216" fmla="*/ 4110930 w 6891715"/>
                <a:gd name="connsiteY6216" fmla="*/ 2528926 h 6367455"/>
                <a:gd name="connsiteX6217" fmla="*/ 4100446 w 6891715"/>
                <a:gd name="connsiteY6217" fmla="*/ 2519722 h 6367455"/>
                <a:gd name="connsiteX6218" fmla="*/ 4091232 w 6891715"/>
                <a:gd name="connsiteY6218" fmla="*/ 2531465 h 6367455"/>
                <a:gd name="connsiteX6219" fmla="*/ 4071853 w 6891715"/>
                <a:gd name="connsiteY6219" fmla="*/ 2540033 h 6367455"/>
                <a:gd name="connsiteX6220" fmla="*/ 4057556 w 6891715"/>
                <a:gd name="connsiteY6220" fmla="*/ 2554947 h 6367455"/>
                <a:gd name="connsiteX6221" fmla="*/ 4033093 w 6891715"/>
                <a:gd name="connsiteY6221" fmla="*/ 2553995 h 6367455"/>
                <a:gd name="connsiteX6222" fmla="*/ 4005454 w 6891715"/>
                <a:gd name="connsiteY6222" fmla="*/ 2564786 h 6367455"/>
                <a:gd name="connsiteX6223" fmla="*/ 3997193 w 6891715"/>
                <a:gd name="connsiteY6223" fmla="*/ 2587000 h 6367455"/>
                <a:gd name="connsiteX6224" fmla="*/ 3968601 w 6891715"/>
                <a:gd name="connsiteY6224" fmla="*/ 2580018 h 6367455"/>
                <a:gd name="connsiteX6225" fmla="*/ 3940325 w 6891715"/>
                <a:gd name="connsiteY6225" fmla="*/ 2599060 h 6367455"/>
                <a:gd name="connsiteX6226" fmla="*/ 3921263 w 6891715"/>
                <a:gd name="connsiteY6226" fmla="*/ 2586682 h 6367455"/>
                <a:gd name="connsiteX6227" fmla="*/ 3913639 w 6891715"/>
                <a:gd name="connsiteY6227" fmla="*/ 2593030 h 6367455"/>
                <a:gd name="connsiteX6228" fmla="*/ 3908555 w 6891715"/>
                <a:gd name="connsiteY6228" fmla="*/ 2611121 h 6367455"/>
                <a:gd name="connsiteX6229" fmla="*/ 3893624 w 6891715"/>
                <a:gd name="connsiteY6229" fmla="*/ 2604774 h 6367455"/>
                <a:gd name="connsiteX6230" fmla="*/ 3904108 w 6891715"/>
                <a:gd name="connsiteY6230" fmla="*/ 2599378 h 6367455"/>
                <a:gd name="connsiteX6231" fmla="*/ 3907285 w 6891715"/>
                <a:gd name="connsiteY6231" fmla="*/ 2589856 h 6367455"/>
                <a:gd name="connsiteX6232" fmla="*/ 3896801 w 6891715"/>
                <a:gd name="connsiteY6232" fmla="*/ 2579699 h 6367455"/>
                <a:gd name="connsiteX6233" fmla="*/ 3872655 w 6891715"/>
                <a:gd name="connsiteY6233" fmla="*/ 2612391 h 6367455"/>
                <a:gd name="connsiteX6234" fmla="*/ 3866301 w 6891715"/>
                <a:gd name="connsiteY6234" fmla="*/ 2624133 h 6367455"/>
                <a:gd name="connsiteX6235" fmla="*/ 3845016 w 6891715"/>
                <a:gd name="connsiteY6235" fmla="*/ 2624133 h 6367455"/>
                <a:gd name="connsiteX6236" fmla="*/ 3854547 w 6891715"/>
                <a:gd name="connsiteY6236" fmla="*/ 2611439 h 6367455"/>
                <a:gd name="connsiteX6237" fmla="*/ 3867255 w 6891715"/>
                <a:gd name="connsiteY6237" fmla="*/ 2610486 h 6367455"/>
                <a:gd name="connsiteX6238" fmla="*/ 3865984 w 6891715"/>
                <a:gd name="connsiteY6238" fmla="*/ 2600647 h 6367455"/>
                <a:gd name="connsiteX6239" fmla="*/ 3858359 w 6891715"/>
                <a:gd name="connsiteY6239" fmla="*/ 2592712 h 6367455"/>
                <a:gd name="connsiteX6240" fmla="*/ 3845651 w 6891715"/>
                <a:gd name="connsiteY6240" fmla="*/ 2599060 h 6367455"/>
                <a:gd name="connsiteX6241" fmla="*/ 3830084 w 6891715"/>
                <a:gd name="connsiteY6241" fmla="*/ 2598109 h 6367455"/>
                <a:gd name="connsiteX6242" fmla="*/ 3819600 w 6891715"/>
                <a:gd name="connsiteY6242" fmla="*/ 2590809 h 6367455"/>
                <a:gd name="connsiteX6243" fmla="*/ 3814834 w 6891715"/>
                <a:gd name="connsiteY6243" fmla="*/ 2580335 h 6367455"/>
                <a:gd name="connsiteX6244" fmla="*/ 3824365 w 6891715"/>
                <a:gd name="connsiteY6244" fmla="*/ 2563198 h 6367455"/>
                <a:gd name="connsiteX6245" fmla="*/ 3836120 w 6891715"/>
                <a:gd name="connsiteY6245" fmla="*/ 2558122 h 6367455"/>
                <a:gd name="connsiteX6246" fmla="*/ 3845333 w 6891715"/>
                <a:gd name="connsiteY6246" fmla="*/ 2543206 h 6367455"/>
                <a:gd name="connsiteX6247" fmla="*/ 3856135 w 6891715"/>
                <a:gd name="connsiteY6247" fmla="*/ 2529243 h 6367455"/>
                <a:gd name="connsiteX6248" fmla="*/ 3858994 w 6891715"/>
                <a:gd name="connsiteY6248" fmla="*/ 2516550 h 6367455"/>
                <a:gd name="connsiteX6249" fmla="*/ 3840250 w 6891715"/>
                <a:gd name="connsiteY6249" fmla="*/ 2527339 h 6367455"/>
                <a:gd name="connsiteX6250" fmla="*/ 3817694 w 6891715"/>
                <a:gd name="connsiteY6250" fmla="*/ 2538129 h 6367455"/>
                <a:gd name="connsiteX6251" fmla="*/ 3803079 w 6891715"/>
                <a:gd name="connsiteY6251" fmla="*/ 2531782 h 6367455"/>
                <a:gd name="connsiteX6252" fmla="*/ 3806256 w 6891715"/>
                <a:gd name="connsiteY6252" fmla="*/ 2518136 h 6367455"/>
                <a:gd name="connsiteX6253" fmla="*/ 3760508 w 6891715"/>
                <a:gd name="connsiteY6253" fmla="*/ 2501630 h 6367455"/>
                <a:gd name="connsiteX6254" fmla="*/ 3730326 w 6891715"/>
                <a:gd name="connsiteY6254" fmla="*/ 2472435 h 6367455"/>
                <a:gd name="connsiteX6255" fmla="*/ 3696650 w 6891715"/>
                <a:gd name="connsiteY6255" fmla="*/ 2474972 h 6367455"/>
                <a:gd name="connsiteX6256" fmla="*/ 3686802 w 6891715"/>
                <a:gd name="connsiteY6256" fmla="*/ 2461331 h 6367455"/>
                <a:gd name="connsiteX6257" fmla="*/ 3699509 w 6891715"/>
                <a:gd name="connsiteY6257" fmla="*/ 2449589 h 6367455"/>
                <a:gd name="connsiteX6258" fmla="*/ 3689978 w 6891715"/>
                <a:gd name="connsiteY6258" fmla="*/ 2434032 h 6367455"/>
                <a:gd name="connsiteX6259" fmla="*/ 3693791 w 6891715"/>
                <a:gd name="connsiteY6259" fmla="*/ 2412762 h 6367455"/>
                <a:gd name="connsiteX6260" fmla="*/ 3683942 w 6891715"/>
                <a:gd name="connsiteY6260" fmla="*/ 2389600 h 6367455"/>
                <a:gd name="connsiteX6261" fmla="*/ 3698874 w 6891715"/>
                <a:gd name="connsiteY6261" fmla="*/ 2372780 h 6367455"/>
                <a:gd name="connsiteX6262" fmla="*/ 3700780 w 6891715"/>
                <a:gd name="connsiteY6262" fmla="*/ 2332789 h 6367455"/>
                <a:gd name="connsiteX6263" fmla="*/ 3695062 w 6891715"/>
                <a:gd name="connsiteY6263" fmla="*/ 2303276 h 6367455"/>
                <a:gd name="connsiteX6264" fmla="*/ 3708723 w 6891715"/>
                <a:gd name="connsiteY6264" fmla="*/ 2284230 h 6367455"/>
                <a:gd name="connsiteX6265" fmla="*/ 3720478 w 6891715"/>
                <a:gd name="connsiteY6265" fmla="*/ 2299784 h 6367455"/>
                <a:gd name="connsiteX6266" fmla="*/ 3723655 w 6891715"/>
                <a:gd name="connsiteY6266" fmla="*/ 2295656 h 6367455"/>
                <a:gd name="connsiteX6267" fmla="*/ 3702051 w 6891715"/>
                <a:gd name="connsiteY6267" fmla="*/ 2262014 h 6367455"/>
                <a:gd name="connsiteX6268" fmla="*/ 3703957 w 6891715"/>
                <a:gd name="connsiteY6268" fmla="*/ 2226471 h 6367455"/>
                <a:gd name="connsiteX6269" fmla="*/ 3675047 w 6891715"/>
                <a:gd name="connsiteY6269" fmla="*/ 2201079 h 6367455"/>
                <a:gd name="connsiteX6270" fmla="*/ 3674729 w 6891715"/>
                <a:gd name="connsiteY6270" fmla="*/ 2184258 h 6367455"/>
                <a:gd name="connsiteX6271" fmla="*/ 3688390 w 6891715"/>
                <a:gd name="connsiteY6271" fmla="*/ 2153791 h 6367455"/>
                <a:gd name="connsiteX6272" fmla="*/ 3681718 w 6891715"/>
                <a:gd name="connsiteY6272" fmla="*/ 2126176 h 6367455"/>
                <a:gd name="connsiteX6273" fmla="*/ 3675364 w 6891715"/>
                <a:gd name="connsiteY6273" fmla="*/ 2132525 h 6367455"/>
                <a:gd name="connsiteX6274" fmla="*/ 3665833 w 6891715"/>
                <a:gd name="connsiteY6274" fmla="*/ 2128717 h 6367455"/>
                <a:gd name="connsiteX6275" fmla="*/ 3668693 w 6891715"/>
                <a:gd name="connsiteY6275" fmla="*/ 2095708 h 6367455"/>
                <a:gd name="connsiteX6276" fmla="*/ 3661068 w 6891715"/>
                <a:gd name="connsiteY6276" fmla="*/ 2067465 h 6367455"/>
                <a:gd name="connsiteX6277" fmla="*/ 3670281 w 6891715"/>
                <a:gd name="connsiteY6277" fmla="*/ 2027488 h 6367455"/>
                <a:gd name="connsiteX6278" fmla="*/ 3687119 w 6891715"/>
                <a:gd name="connsiteY6278" fmla="*/ 2023045 h 6367455"/>
                <a:gd name="connsiteX6279" fmla="*/ 3701733 w 6891715"/>
                <a:gd name="connsiteY6279" fmla="*/ 1999556 h 6367455"/>
                <a:gd name="connsiteX6280" fmla="*/ 3716665 w 6891715"/>
                <a:gd name="connsiteY6280" fmla="*/ 1992256 h 6367455"/>
                <a:gd name="connsiteX6281" fmla="*/ 3702686 w 6891715"/>
                <a:gd name="connsiteY6281" fmla="*/ 1976706 h 6367455"/>
                <a:gd name="connsiteX6282" fmla="*/ 3709676 w 6891715"/>
                <a:gd name="connsiteY6282" fmla="*/ 1961792 h 6367455"/>
                <a:gd name="connsiteX6283" fmla="*/ 3723655 w 6891715"/>
                <a:gd name="connsiteY6283" fmla="*/ 1952272 h 6367455"/>
                <a:gd name="connsiteX6284" fmla="*/ 3740493 w 6891715"/>
                <a:gd name="connsiteY6284" fmla="*/ 1964647 h 6367455"/>
                <a:gd name="connsiteX6285" fmla="*/ 3732232 w 6891715"/>
                <a:gd name="connsiteY6285" fmla="*/ 1946877 h 6367455"/>
                <a:gd name="connsiteX6286" fmla="*/ 3752248 w 6891715"/>
                <a:gd name="connsiteY6286" fmla="*/ 1956080 h 6367455"/>
                <a:gd name="connsiteX6287" fmla="*/ 3750341 w 6891715"/>
                <a:gd name="connsiteY6287" fmla="*/ 1966869 h 6367455"/>
                <a:gd name="connsiteX6288" fmla="*/ 3767815 w 6891715"/>
                <a:gd name="connsiteY6288" fmla="*/ 1951955 h 6367455"/>
                <a:gd name="connsiteX6289" fmla="*/ 3779570 w 6891715"/>
                <a:gd name="connsiteY6289" fmla="*/ 1938309 h 6367455"/>
                <a:gd name="connsiteX6290" fmla="*/ 3793231 w 6891715"/>
                <a:gd name="connsiteY6290" fmla="*/ 1933549 h 6367455"/>
                <a:gd name="connsiteX6291" fmla="*/ 3783382 w 6891715"/>
                <a:gd name="connsiteY6291" fmla="*/ 1907526 h 6367455"/>
                <a:gd name="connsiteX6292" fmla="*/ 3783382 w 6891715"/>
                <a:gd name="connsiteY6292" fmla="*/ 1889437 h 6367455"/>
                <a:gd name="connsiteX6293" fmla="*/ 3800538 w 6891715"/>
                <a:gd name="connsiteY6293" fmla="*/ 1903083 h 6367455"/>
                <a:gd name="connsiteX6294" fmla="*/ 3800220 w 6891715"/>
                <a:gd name="connsiteY6294" fmla="*/ 1880866 h 6367455"/>
                <a:gd name="connsiteX6295" fmla="*/ 3824365 w 6891715"/>
                <a:gd name="connsiteY6295" fmla="*/ 1856429 h 6367455"/>
                <a:gd name="connsiteX6296" fmla="*/ 3834849 w 6891715"/>
                <a:gd name="connsiteY6296" fmla="*/ 1857380 h 6367455"/>
                <a:gd name="connsiteX6297" fmla="*/ 3844380 w 6891715"/>
                <a:gd name="connsiteY6297" fmla="*/ 1837386 h 6367455"/>
                <a:gd name="connsiteX6298" fmla="*/ 3852958 w 6891715"/>
                <a:gd name="connsiteY6298" fmla="*/ 1834212 h 6367455"/>
                <a:gd name="connsiteX6299" fmla="*/ 3860901 w 6891715"/>
                <a:gd name="connsiteY6299" fmla="*/ 1820246 h 6367455"/>
                <a:gd name="connsiteX6300" fmla="*/ 3871702 w 6891715"/>
                <a:gd name="connsiteY6300" fmla="*/ 1820246 h 6367455"/>
                <a:gd name="connsiteX6301" fmla="*/ 3885999 w 6891715"/>
                <a:gd name="connsiteY6301" fmla="*/ 1799300 h 6367455"/>
                <a:gd name="connsiteX6302" fmla="*/ 3890447 w 6891715"/>
                <a:gd name="connsiteY6302" fmla="*/ 1772641 h 6367455"/>
                <a:gd name="connsiteX6303" fmla="*/ 3900931 w 6891715"/>
                <a:gd name="connsiteY6303" fmla="*/ 1778037 h 6367455"/>
                <a:gd name="connsiteX6304" fmla="*/ 3911097 w 6891715"/>
                <a:gd name="connsiteY6304" fmla="*/ 1757726 h 6367455"/>
                <a:gd name="connsiteX6305" fmla="*/ 3930477 w 6891715"/>
                <a:gd name="connsiteY6305" fmla="*/ 1745031 h 6367455"/>
                <a:gd name="connsiteX6306" fmla="*/ 3934289 w 6891715"/>
                <a:gd name="connsiteY6306" fmla="*/ 1728211 h 6367455"/>
                <a:gd name="connsiteX6307" fmla="*/ 3947950 w 6891715"/>
                <a:gd name="connsiteY6307" fmla="*/ 1720594 h 6367455"/>
                <a:gd name="connsiteX6308" fmla="*/ 3944773 w 6891715"/>
                <a:gd name="connsiteY6308" fmla="*/ 1706947 h 6367455"/>
                <a:gd name="connsiteX6309" fmla="*/ 3964788 w 6891715"/>
                <a:gd name="connsiteY6309" fmla="*/ 1684730 h 6367455"/>
                <a:gd name="connsiteX6310" fmla="*/ 3993699 w 6891715"/>
                <a:gd name="connsiteY6310" fmla="*/ 1633635 h 6367455"/>
                <a:gd name="connsiteX6311" fmla="*/ 4000688 w 6891715"/>
                <a:gd name="connsiteY6311" fmla="*/ 1602214 h 6367455"/>
                <a:gd name="connsiteX6312" fmla="*/ 4016891 w 6891715"/>
                <a:gd name="connsiteY6312" fmla="*/ 1605070 h 6367455"/>
                <a:gd name="connsiteX6313" fmla="*/ 4030552 w 6891715"/>
                <a:gd name="connsiteY6313" fmla="*/ 1589202 h 6367455"/>
                <a:gd name="connsiteX6314" fmla="*/ 4050885 w 6891715"/>
                <a:gd name="connsiteY6314" fmla="*/ 1586029 h 6367455"/>
                <a:gd name="connsiteX6315" fmla="*/ 4057239 w 6891715"/>
                <a:gd name="connsiteY6315" fmla="*/ 1589837 h 6367455"/>
                <a:gd name="connsiteX6316" fmla="*/ 4067723 w 6891715"/>
                <a:gd name="connsiteY6316" fmla="*/ 1608878 h 6367455"/>
                <a:gd name="connsiteX6317" fmla="*/ 4073124 w 6891715"/>
                <a:gd name="connsiteY6317" fmla="*/ 1610149 h 6367455"/>
                <a:gd name="connsiteX6318" fmla="*/ 4070900 w 6891715"/>
                <a:gd name="connsiteY6318" fmla="*/ 1601579 h 6367455"/>
                <a:gd name="connsiteX6319" fmla="*/ 4071535 w 6891715"/>
                <a:gd name="connsiteY6319" fmla="*/ 1580315 h 6367455"/>
                <a:gd name="connsiteX6320" fmla="*/ 4056603 w 6891715"/>
                <a:gd name="connsiteY6320" fmla="*/ 1562543 h 6367455"/>
                <a:gd name="connsiteX6321" fmla="*/ 4055650 w 6891715"/>
                <a:gd name="connsiteY6321" fmla="*/ 1551117 h 6367455"/>
                <a:gd name="connsiteX6322" fmla="*/ 4061051 w 6891715"/>
                <a:gd name="connsiteY6322" fmla="*/ 1549848 h 6367455"/>
                <a:gd name="connsiteX6323" fmla="*/ 4071535 w 6891715"/>
                <a:gd name="connsiteY6323" fmla="*/ 1563813 h 6367455"/>
                <a:gd name="connsiteX6324" fmla="*/ 4083290 w 6891715"/>
                <a:gd name="connsiteY6324" fmla="*/ 1563495 h 6367455"/>
                <a:gd name="connsiteX6325" fmla="*/ 4086149 w 6891715"/>
                <a:gd name="connsiteY6325" fmla="*/ 1553656 h 6367455"/>
                <a:gd name="connsiteX6326" fmla="*/ 4071217 w 6891715"/>
                <a:gd name="connsiteY6326" fmla="*/ 1530806 h 6367455"/>
                <a:gd name="connsiteX6327" fmla="*/ 4070900 w 6891715"/>
                <a:gd name="connsiteY6327" fmla="*/ 1503512 h 6367455"/>
                <a:gd name="connsiteX6328" fmla="*/ 4082655 w 6891715"/>
                <a:gd name="connsiteY6328" fmla="*/ 1489865 h 6367455"/>
                <a:gd name="connsiteX6329" fmla="*/ 4076936 w 6891715"/>
                <a:gd name="connsiteY6329" fmla="*/ 1468601 h 6367455"/>
                <a:gd name="connsiteX6330" fmla="*/ 4048343 w 6891715"/>
                <a:gd name="connsiteY6330" fmla="*/ 1449877 h 6367455"/>
                <a:gd name="connsiteX6331" fmla="*/ 4045801 w 6891715"/>
                <a:gd name="connsiteY6331" fmla="*/ 1420361 h 6367455"/>
                <a:gd name="connsiteX6332" fmla="*/ 4029916 w 6891715"/>
                <a:gd name="connsiteY6332" fmla="*/ 1417505 h 6367455"/>
                <a:gd name="connsiteX6333" fmla="*/ 4012761 w 6891715"/>
                <a:gd name="connsiteY6333" fmla="*/ 1400684 h 6367455"/>
                <a:gd name="connsiteX6334" fmla="*/ 4003865 w 6891715"/>
                <a:gd name="connsiteY6334" fmla="*/ 1361648 h 6367455"/>
                <a:gd name="connsiteX6335" fmla="*/ 3991157 w 6891715"/>
                <a:gd name="connsiteY6335" fmla="*/ 1369582 h 6367455"/>
                <a:gd name="connsiteX6336" fmla="*/ 3980038 w 6891715"/>
                <a:gd name="connsiteY6336" fmla="*/ 1379104 h 6367455"/>
                <a:gd name="connsiteX6337" fmla="*/ 3962882 w 6891715"/>
                <a:gd name="connsiteY6337" fmla="*/ 1368630 h 6367455"/>
                <a:gd name="connsiteX6338" fmla="*/ 3959387 w 6891715"/>
                <a:gd name="connsiteY6338" fmla="*/ 1359427 h 6367455"/>
                <a:gd name="connsiteX6339" fmla="*/ 3959188 w 6891715"/>
                <a:gd name="connsiteY6339" fmla="*/ 1359168 h 6367455"/>
                <a:gd name="connsiteX6340" fmla="*/ 3952201 w 6891715"/>
                <a:gd name="connsiteY6340" fmla="*/ 1362344 h 6367455"/>
                <a:gd name="connsiteX6341" fmla="*/ 3941403 w 6891715"/>
                <a:gd name="connsiteY6341" fmla="*/ 1376002 h 6367455"/>
                <a:gd name="connsiteX6342" fmla="*/ 3915044 w 6891715"/>
                <a:gd name="connsiteY6342" fmla="*/ 1360439 h 6367455"/>
                <a:gd name="connsiteX6343" fmla="*/ 3881063 w 6891715"/>
                <a:gd name="connsiteY6343" fmla="*/ 1366791 h 6367455"/>
                <a:gd name="connsiteX6344" fmla="*/ 3869312 w 6891715"/>
                <a:gd name="connsiteY6344" fmla="*/ 1362979 h 6367455"/>
                <a:gd name="connsiteX6345" fmla="*/ 3854704 w 6891715"/>
                <a:gd name="connsiteY6345" fmla="*/ 1387435 h 6367455"/>
                <a:gd name="connsiteX6346" fmla="*/ 3828344 w 6891715"/>
                <a:gd name="connsiteY6346" fmla="*/ 1376954 h 6367455"/>
                <a:gd name="connsiteX6347" fmla="*/ 3828344 w 6891715"/>
                <a:gd name="connsiteY6347" fmla="*/ 1360121 h 6367455"/>
                <a:gd name="connsiteX6348" fmla="*/ 3818817 w 6891715"/>
                <a:gd name="connsiteY6348" fmla="*/ 1354721 h 6367455"/>
                <a:gd name="connsiteX6349" fmla="*/ 3804843 w 6891715"/>
                <a:gd name="connsiteY6349" fmla="*/ 1381400 h 6367455"/>
                <a:gd name="connsiteX6350" fmla="*/ 3788964 w 6891715"/>
                <a:gd name="connsiteY6350" fmla="*/ 1355040 h 6367455"/>
                <a:gd name="connsiteX6351" fmla="*/ 3780390 w 6891715"/>
                <a:gd name="connsiteY6351" fmla="*/ 1364568 h 6367455"/>
                <a:gd name="connsiteX6352" fmla="*/ 3782930 w 6891715"/>
                <a:gd name="connsiteY6352" fmla="*/ 1385847 h 6367455"/>
                <a:gd name="connsiteX6353" fmla="*/ 3774356 w 6891715"/>
                <a:gd name="connsiteY6353" fmla="*/ 1395375 h 6367455"/>
                <a:gd name="connsiteX6354" fmla="*/ 3763240 w 6891715"/>
                <a:gd name="connsiteY6354" fmla="*/ 1413479 h 6367455"/>
                <a:gd name="connsiteX6355" fmla="*/ 3727036 w 6891715"/>
                <a:gd name="connsiteY6355" fmla="*/ 1400138 h 6367455"/>
                <a:gd name="connsiteX6356" fmla="*/ 3760064 w 6891715"/>
                <a:gd name="connsiteY6356" fmla="*/ 1424912 h 6367455"/>
                <a:gd name="connsiteX6357" fmla="*/ 3753713 w 6891715"/>
                <a:gd name="connsiteY6357" fmla="*/ 1435393 h 6367455"/>
                <a:gd name="connsiteX6358" fmla="*/ 3735611 w 6891715"/>
                <a:gd name="connsiteY6358" fmla="*/ 1437934 h 6367455"/>
                <a:gd name="connsiteX6359" fmla="*/ 3746408 w 6891715"/>
                <a:gd name="connsiteY6359" fmla="*/ 1462072 h 6367455"/>
                <a:gd name="connsiteX6360" fmla="*/ 3731800 w 6891715"/>
                <a:gd name="connsiteY6360" fmla="*/ 1465249 h 6367455"/>
                <a:gd name="connsiteX6361" fmla="*/ 3714650 w 6891715"/>
                <a:gd name="connsiteY6361" fmla="*/ 1451909 h 6367455"/>
                <a:gd name="connsiteX6362" fmla="*/ 3708616 w 6891715"/>
                <a:gd name="connsiteY6362" fmla="*/ 1472871 h 6367455"/>
                <a:gd name="connsiteX6363" fmla="*/ 3682257 w 6891715"/>
                <a:gd name="connsiteY6363" fmla="*/ 1485893 h 6367455"/>
                <a:gd name="connsiteX6364" fmla="*/ 3708934 w 6891715"/>
                <a:gd name="connsiteY6364" fmla="*/ 1518288 h 6367455"/>
                <a:gd name="connsiteX6365" fmla="*/ 3705123 w 6891715"/>
                <a:gd name="connsiteY6365" fmla="*/ 1556084 h 6367455"/>
                <a:gd name="connsiteX6366" fmla="*/ 3694643 w 6891715"/>
                <a:gd name="connsiteY6366" fmla="*/ 1561483 h 6367455"/>
                <a:gd name="connsiteX6367" fmla="*/ 3684798 w 6891715"/>
                <a:gd name="connsiteY6367" fmla="*/ 1576411 h 6367455"/>
                <a:gd name="connsiteX6368" fmla="*/ 3671459 w 6891715"/>
                <a:gd name="connsiteY6368" fmla="*/ 1575775 h 6367455"/>
                <a:gd name="connsiteX6369" fmla="*/ 3657803 w 6891715"/>
                <a:gd name="connsiteY6369" fmla="*/ 1604995 h 6367455"/>
                <a:gd name="connsiteX6370" fmla="*/ 3676223 w 6891715"/>
                <a:gd name="connsiteY6370" fmla="*/ 1623099 h 6367455"/>
                <a:gd name="connsiteX6371" fmla="*/ 3670824 w 6891715"/>
                <a:gd name="connsiteY6371" fmla="*/ 1633580 h 6367455"/>
                <a:gd name="connsiteX6372" fmla="*/ 3659074 w 6891715"/>
                <a:gd name="connsiteY6372" fmla="*/ 1627227 h 6367455"/>
                <a:gd name="connsiteX6373" fmla="*/ 3678446 w 6891715"/>
                <a:gd name="connsiteY6373" fmla="*/ 1657718 h 6367455"/>
                <a:gd name="connsiteX6374" fmla="*/ 3698771 w 6891715"/>
                <a:gd name="connsiteY6374" fmla="*/ 1661529 h 6367455"/>
                <a:gd name="connsiteX6375" fmla="*/ 3700994 w 6891715"/>
                <a:gd name="connsiteY6375" fmla="*/ 1676457 h 6367455"/>
                <a:gd name="connsiteX6376" fmla="*/ 3693372 w 6891715"/>
                <a:gd name="connsiteY6376" fmla="*/ 1683761 h 6367455"/>
                <a:gd name="connsiteX6377" fmla="*/ 3693372 w 6891715"/>
                <a:gd name="connsiteY6377" fmla="*/ 1695513 h 6367455"/>
                <a:gd name="connsiteX6378" fmla="*/ 3710522 w 6891715"/>
                <a:gd name="connsiteY6378" fmla="*/ 1688843 h 6367455"/>
                <a:gd name="connsiteX6379" fmla="*/ 3714650 w 6891715"/>
                <a:gd name="connsiteY6379" fmla="*/ 1694243 h 6367455"/>
                <a:gd name="connsiteX6380" fmla="*/ 3704488 w 6891715"/>
                <a:gd name="connsiteY6380" fmla="*/ 1702501 h 6367455"/>
                <a:gd name="connsiteX6381" fmla="*/ 3694960 w 6891715"/>
                <a:gd name="connsiteY6381" fmla="*/ 1705995 h 6367455"/>
                <a:gd name="connsiteX6382" fmla="*/ 3682257 w 6891715"/>
                <a:gd name="connsiteY6382" fmla="*/ 1708218 h 6367455"/>
                <a:gd name="connsiteX6383" fmla="*/ 3671777 w 6891715"/>
                <a:gd name="connsiteY6383" fmla="*/ 1729497 h 6367455"/>
                <a:gd name="connsiteX6384" fmla="*/ 3652087 w 6891715"/>
                <a:gd name="connsiteY6384" fmla="*/ 1779996 h 6367455"/>
                <a:gd name="connsiteX6385" fmla="*/ 3576820 w 6891715"/>
                <a:gd name="connsiteY6385" fmla="*/ 1860986 h 6367455"/>
                <a:gd name="connsiteX6386" fmla="*/ 3567928 w 6891715"/>
                <a:gd name="connsiteY6386" fmla="*/ 1845105 h 6367455"/>
                <a:gd name="connsiteX6387" fmla="*/ 3546015 w 6891715"/>
                <a:gd name="connsiteY6387" fmla="*/ 1867657 h 6367455"/>
                <a:gd name="connsiteX6388" fmla="*/ 3545062 w 6891715"/>
                <a:gd name="connsiteY6388" fmla="*/ 1887668 h 6367455"/>
                <a:gd name="connsiteX6389" fmla="*/ 3531406 w 6891715"/>
                <a:gd name="connsiteY6389" fmla="*/ 1901641 h 6367455"/>
                <a:gd name="connsiteX6390" fmla="*/ 3510128 w 6891715"/>
                <a:gd name="connsiteY6390" fmla="*/ 1879726 h 6367455"/>
                <a:gd name="connsiteX6391" fmla="*/ 3503776 w 6891715"/>
                <a:gd name="connsiteY6391" fmla="*/ 1895608 h 6367455"/>
                <a:gd name="connsiteX6392" fmla="*/ 3498377 w 6891715"/>
                <a:gd name="connsiteY6392" fmla="*/ 1891162 h 6367455"/>
                <a:gd name="connsiteX6393" fmla="*/ 3488850 w 6891715"/>
                <a:gd name="connsiteY6393" fmla="*/ 1898783 h 6367455"/>
                <a:gd name="connsiteX6394" fmla="*/ 3484086 w 6891715"/>
                <a:gd name="connsiteY6394" fmla="*/ 1927049 h 6367455"/>
                <a:gd name="connsiteX6395" fmla="*/ 3467254 w 6891715"/>
                <a:gd name="connsiteY6395" fmla="*/ 1937846 h 6367455"/>
                <a:gd name="connsiteX6396" fmla="*/ 3438672 w 6891715"/>
                <a:gd name="connsiteY6396" fmla="*/ 1937846 h 6367455"/>
                <a:gd name="connsiteX6397" fmla="*/ 3429462 w 6891715"/>
                <a:gd name="connsiteY6397" fmla="*/ 1971827 h 6367455"/>
                <a:gd name="connsiteX6398" fmla="*/ 3416759 w 6891715"/>
                <a:gd name="connsiteY6398" fmla="*/ 1980402 h 6367455"/>
                <a:gd name="connsiteX6399" fmla="*/ 3401198 w 6891715"/>
                <a:gd name="connsiteY6399" fmla="*/ 2000727 h 6367455"/>
                <a:gd name="connsiteX6400" fmla="*/ 3407549 w 6891715"/>
                <a:gd name="connsiteY6400" fmla="*/ 2019785 h 6367455"/>
                <a:gd name="connsiteX6401" fmla="*/ 3399292 w 6891715"/>
                <a:gd name="connsiteY6401" fmla="*/ 2032491 h 6367455"/>
                <a:gd name="connsiteX6402" fmla="*/ 3382460 w 6891715"/>
                <a:gd name="connsiteY6402" fmla="*/ 2026138 h 6367455"/>
                <a:gd name="connsiteX6403" fmla="*/ 3379284 w 6891715"/>
                <a:gd name="connsiteY6403" fmla="*/ 2046137 h 6367455"/>
                <a:gd name="connsiteX6404" fmla="*/ 3369757 w 6891715"/>
                <a:gd name="connsiteY6404" fmla="*/ 2047409 h 6367455"/>
                <a:gd name="connsiteX6405" fmla="*/ 3368487 w 6891715"/>
                <a:gd name="connsiteY6405" fmla="*/ 2035657 h 6367455"/>
                <a:gd name="connsiteX6406" fmla="*/ 3358959 w 6891715"/>
                <a:gd name="connsiteY6406" fmla="*/ 2035031 h 6367455"/>
                <a:gd name="connsiteX6407" fmla="*/ 3346256 w 6891715"/>
                <a:gd name="connsiteY6407" fmla="*/ 2020103 h 6367455"/>
                <a:gd name="connsiteX6408" fmla="*/ 3350702 w 6891715"/>
                <a:gd name="connsiteY6408" fmla="*/ 2042326 h 6367455"/>
                <a:gd name="connsiteX6409" fmla="*/ 3359277 w 6891715"/>
                <a:gd name="connsiteY6409" fmla="*/ 2063286 h 6367455"/>
                <a:gd name="connsiteX6410" fmla="*/ 3352290 w 6891715"/>
                <a:gd name="connsiteY6410" fmla="*/ 2095679 h 6367455"/>
                <a:gd name="connsiteX6411" fmla="*/ 3334188 w 6891715"/>
                <a:gd name="connsiteY6411" fmla="*/ 2104571 h 6367455"/>
                <a:gd name="connsiteX6412" fmla="*/ 3326248 w 6891715"/>
                <a:gd name="connsiteY6412" fmla="*/ 2118549 h 6367455"/>
                <a:gd name="connsiteX6413" fmla="*/ 3308781 w 6891715"/>
                <a:gd name="connsiteY6413" fmla="*/ 2102349 h 6367455"/>
                <a:gd name="connsiteX6414" fmla="*/ 3299572 w 6891715"/>
                <a:gd name="connsiteY6414" fmla="*/ 2113148 h 6367455"/>
                <a:gd name="connsiteX6415" fmla="*/ 3301795 w 6891715"/>
                <a:gd name="connsiteY6415" fmla="*/ 2136336 h 6367455"/>
                <a:gd name="connsiteX6416" fmla="*/ 3327201 w 6891715"/>
                <a:gd name="connsiteY6416" fmla="*/ 2150945 h 6367455"/>
                <a:gd name="connsiteX6417" fmla="*/ 3326566 w 6891715"/>
                <a:gd name="connsiteY6417" fmla="*/ 2168096 h 6367455"/>
                <a:gd name="connsiteX6418" fmla="*/ 3313863 w 6891715"/>
                <a:gd name="connsiteY6418" fmla="*/ 2182708 h 6367455"/>
                <a:gd name="connsiteX6419" fmla="*/ 3304653 w 6891715"/>
                <a:gd name="connsiteY6419" fmla="*/ 2213199 h 6367455"/>
                <a:gd name="connsiteX6420" fmla="*/ 3297349 w 6891715"/>
                <a:gd name="connsiteY6420" fmla="*/ 2224950 h 6367455"/>
                <a:gd name="connsiteX6421" fmla="*/ 3303700 w 6891715"/>
                <a:gd name="connsiteY6421" fmla="*/ 2239878 h 6367455"/>
                <a:gd name="connsiteX6422" fmla="*/ 3303700 w 6891715"/>
                <a:gd name="connsiteY6422" fmla="*/ 2260838 h 6367455"/>
                <a:gd name="connsiteX6423" fmla="*/ 3315768 w 6891715"/>
                <a:gd name="connsiteY6423" fmla="*/ 2269099 h 6367455"/>
                <a:gd name="connsiteX6424" fmla="*/ 3311640 w 6891715"/>
                <a:gd name="connsiteY6424" fmla="*/ 2280851 h 6367455"/>
                <a:gd name="connsiteX6425" fmla="*/ 3304335 w 6891715"/>
                <a:gd name="connsiteY6425" fmla="*/ 2265921 h 6367455"/>
                <a:gd name="connsiteX6426" fmla="*/ 3280834 w 6891715"/>
                <a:gd name="connsiteY6426" fmla="*/ 2265288 h 6367455"/>
                <a:gd name="connsiteX6427" fmla="*/ 3282105 w 6891715"/>
                <a:gd name="connsiteY6427" fmla="*/ 2321187 h 6367455"/>
                <a:gd name="connsiteX6428" fmla="*/ 3290044 w 6891715"/>
                <a:gd name="connsiteY6428" fmla="*/ 2339928 h 6367455"/>
                <a:gd name="connsiteX6429" fmla="*/ 3280517 w 6891715"/>
                <a:gd name="connsiteY6429" fmla="*/ 2351672 h 6367455"/>
                <a:gd name="connsiteX6430" fmla="*/ 3293538 w 6891715"/>
                <a:gd name="connsiteY6430" fmla="*/ 2394871 h 6367455"/>
                <a:gd name="connsiteX6431" fmla="*/ 3286233 w 6891715"/>
                <a:gd name="connsiteY6431" fmla="*/ 2412969 h 6367455"/>
                <a:gd name="connsiteX6432" fmla="*/ 3305606 w 6891715"/>
                <a:gd name="connsiteY6432" fmla="*/ 2448552 h 6367455"/>
                <a:gd name="connsiteX6433" fmla="*/ 3306876 w 6891715"/>
                <a:gd name="connsiteY6433" fmla="*/ 2458715 h 6367455"/>
                <a:gd name="connsiteX6434" fmla="*/ 3290044 w 6891715"/>
                <a:gd name="connsiteY6434" fmla="*/ 2459350 h 6367455"/>
                <a:gd name="connsiteX6435" fmla="*/ 3285916 w 6891715"/>
                <a:gd name="connsiteY6435" fmla="*/ 2469829 h 6367455"/>
                <a:gd name="connsiteX6436" fmla="*/ 3305923 w 6891715"/>
                <a:gd name="connsiteY6436" fmla="*/ 2474908 h 6367455"/>
                <a:gd name="connsiteX6437" fmla="*/ 3300524 w 6891715"/>
                <a:gd name="connsiteY6437" fmla="*/ 2492694 h 6367455"/>
                <a:gd name="connsiteX6438" fmla="*/ 3306241 w 6891715"/>
                <a:gd name="connsiteY6438" fmla="*/ 2501270 h 6367455"/>
                <a:gd name="connsiteX6439" fmla="*/ 3317674 w 6891715"/>
                <a:gd name="connsiteY6439" fmla="*/ 2484436 h 6367455"/>
                <a:gd name="connsiteX6440" fmla="*/ 3328154 w 6891715"/>
                <a:gd name="connsiteY6440" fmla="*/ 2477450 h 6367455"/>
                <a:gd name="connsiteX6441" fmla="*/ 3340857 w 6891715"/>
                <a:gd name="connsiteY6441" fmla="*/ 2495552 h 6367455"/>
                <a:gd name="connsiteX6442" fmla="*/ 3355783 w 6891715"/>
                <a:gd name="connsiteY6442" fmla="*/ 2490468 h 6367455"/>
                <a:gd name="connsiteX6443" fmla="*/ 3365311 w 6891715"/>
                <a:gd name="connsiteY6443" fmla="*/ 2502854 h 6367455"/>
                <a:gd name="connsiteX6444" fmla="*/ 3383413 w 6891715"/>
                <a:gd name="connsiteY6444" fmla="*/ 2519375 h 6367455"/>
                <a:gd name="connsiteX6445" fmla="*/ 3390082 w 6891715"/>
                <a:gd name="connsiteY6445" fmla="*/ 2533030 h 6367455"/>
                <a:gd name="connsiteX6446" fmla="*/ 3401833 w 6891715"/>
                <a:gd name="connsiteY6446" fmla="*/ 2529855 h 6367455"/>
                <a:gd name="connsiteX6447" fmla="*/ 3408184 w 6891715"/>
                <a:gd name="connsiteY6447" fmla="*/ 2535889 h 6367455"/>
                <a:gd name="connsiteX6448" fmla="*/ 3414536 w 6891715"/>
                <a:gd name="connsiteY6448" fmla="*/ 2547640 h 6367455"/>
                <a:gd name="connsiteX6449" fmla="*/ 3404056 w 6891715"/>
                <a:gd name="connsiteY6449" fmla="*/ 2554944 h 6367455"/>
                <a:gd name="connsiteX6450" fmla="*/ 3411360 w 6891715"/>
                <a:gd name="connsiteY6450" fmla="*/ 2563519 h 6367455"/>
                <a:gd name="connsiteX6451" fmla="*/ 3432638 w 6891715"/>
                <a:gd name="connsiteY6451" fmla="*/ 2574950 h 6367455"/>
                <a:gd name="connsiteX6452" fmla="*/ 3442483 w 6891715"/>
                <a:gd name="connsiteY6452" fmla="*/ 2593690 h 6367455"/>
                <a:gd name="connsiteX6453" fmla="*/ 3448200 w 6891715"/>
                <a:gd name="connsiteY6453" fmla="*/ 2629264 h 6367455"/>
                <a:gd name="connsiteX6454" fmla="*/ 3440895 w 6891715"/>
                <a:gd name="connsiteY6454" fmla="*/ 2640062 h 6367455"/>
                <a:gd name="connsiteX6455" fmla="*/ 3445024 w 6891715"/>
                <a:gd name="connsiteY6455" fmla="*/ 2649591 h 6367455"/>
                <a:gd name="connsiteX6456" fmla="*/ 3433591 w 6891715"/>
                <a:gd name="connsiteY6456" fmla="*/ 2663247 h 6367455"/>
                <a:gd name="connsiteX6457" fmla="*/ 3429462 w 6891715"/>
                <a:gd name="connsiteY6457" fmla="*/ 2674998 h 6367455"/>
                <a:gd name="connsiteX6458" fmla="*/ 3405326 w 6891715"/>
                <a:gd name="connsiteY6458" fmla="*/ 2690880 h 6367455"/>
                <a:gd name="connsiteX6459" fmla="*/ 3380872 w 6891715"/>
                <a:gd name="connsiteY6459" fmla="*/ 2699772 h 6367455"/>
                <a:gd name="connsiteX6460" fmla="*/ 3372615 w 6891715"/>
                <a:gd name="connsiteY6460" fmla="*/ 2697548 h 6367455"/>
                <a:gd name="connsiteX6461" fmla="*/ 3361182 w 6891715"/>
                <a:gd name="connsiteY6461" fmla="*/ 2712475 h 6367455"/>
                <a:gd name="connsiteX6462" fmla="*/ 3352290 w 6891715"/>
                <a:gd name="connsiteY6462" fmla="*/ 2706124 h 6367455"/>
                <a:gd name="connsiteX6463" fmla="*/ 3351972 w 6891715"/>
                <a:gd name="connsiteY6463" fmla="*/ 2658801 h 6367455"/>
                <a:gd name="connsiteX6464" fmla="*/ 3336093 w 6891715"/>
                <a:gd name="connsiteY6464" fmla="*/ 2656896 h 6367455"/>
                <a:gd name="connsiteX6465" fmla="*/ 3317991 w 6891715"/>
                <a:gd name="connsiteY6465" fmla="*/ 2636251 h 6367455"/>
                <a:gd name="connsiteX6466" fmla="*/ 3311640 w 6891715"/>
                <a:gd name="connsiteY6466" fmla="*/ 2649591 h 6367455"/>
                <a:gd name="connsiteX6467" fmla="*/ 3338634 w 6891715"/>
                <a:gd name="connsiteY6467" fmla="*/ 2676905 h 6367455"/>
                <a:gd name="connsiteX6468" fmla="*/ 3342763 w 6891715"/>
                <a:gd name="connsiteY6468" fmla="*/ 2698183 h 6367455"/>
                <a:gd name="connsiteX6469" fmla="*/ 3334506 w 6891715"/>
                <a:gd name="connsiteY6469" fmla="*/ 2708664 h 6367455"/>
                <a:gd name="connsiteX6470" fmla="*/ 3330377 w 6891715"/>
                <a:gd name="connsiteY6470" fmla="*/ 2702315 h 6367455"/>
                <a:gd name="connsiteX6471" fmla="*/ 3303383 w 6891715"/>
                <a:gd name="connsiteY6471" fmla="*/ 2671824 h 6367455"/>
                <a:gd name="connsiteX6472" fmla="*/ 3311322 w 6891715"/>
                <a:gd name="connsiteY6472" fmla="*/ 2696279 h 6367455"/>
                <a:gd name="connsiteX6473" fmla="*/ 3300524 w 6891715"/>
                <a:gd name="connsiteY6473" fmla="*/ 2698501 h 6367455"/>
                <a:gd name="connsiteX6474" fmla="*/ 3272577 w 6891715"/>
                <a:gd name="connsiteY6474" fmla="*/ 2674366 h 6367455"/>
                <a:gd name="connsiteX6475" fmla="*/ 3251934 w 6891715"/>
                <a:gd name="connsiteY6475" fmla="*/ 2684845 h 6367455"/>
                <a:gd name="connsiteX6476" fmla="*/ 3231609 w 6891715"/>
                <a:gd name="connsiteY6476" fmla="*/ 2677858 h 6367455"/>
                <a:gd name="connsiteX6477" fmla="*/ 3228433 w 6891715"/>
                <a:gd name="connsiteY6477" fmla="*/ 2691833 h 6367455"/>
                <a:gd name="connsiteX6478" fmla="*/ 3195405 w 6891715"/>
                <a:gd name="connsiteY6478" fmla="*/ 2684527 h 6367455"/>
                <a:gd name="connsiteX6479" fmla="*/ 3179843 w 6891715"/>
                <a:gd name="connsiteY6479" fmla="*/ 2692150 h 6367455"/>
                <a:gd name="connsiteX6480" fmla="*/ 3196993 w 6891715"/>
                <a:gd name="connsiteY6480" fmla="*/ 2705488 h 6367455"/>
                <a:gd name="connsiteX6481" fmla="*/ 3237008 w 6891715"/>
                <a:gd name="connsiteY6481" fmla="*/ 2701043 h 6367455"/>
                <a:gd name="connsiteX6482" fmla="*/ 3247488 w 6891715"/>
                <a:gd name="connsiteY6482" fmla="*/ 2695643 h 6367455"/>
                <a:gd name="connsiteX6483" fmla="*/ 3257016 w 6891715"/>
                <a:gd name="connsiteY6483" fmla="*/ 2707394 h 6367455"/>
                <a:gd name="connsiteX6484" fmla="*/ 3280517 w 6891715"/>
                <a:gd name="connsiteY6484" fmla="*/ 2717556 h 6367455"/>
                <a:gd name="connsiteX6485" fmla="*/ 3284645 w 6891715"/>
                <a:gd name="connsiteY6485" fmla="*/ 2705806 h 6367455"/>
                <a:gd name="connsiteX6486" fmla="*/ 3293220 w 6891715"/>
                <a:gd name="connsiteY6486" fmla="*/ 2720734 h 6367455"/>
                <a:gd name="connsiteX6487" fmla="*/ 3289409 w 6891715"/>
                <a:gd name="connsiteY6487" fmla="*/ 2735344 h 6367455"/>
                <a:gd name="connsiteX6488" fmla="*/ 3297666 w 6891715"/>
                <a:gd name="connsiteY6488" fmla="*/ 2743602 h 6367455"/>
                <a:gd name="connsiteX6489" fmla="*/ 3308464 w 6891715"/>
                <a:gd name="connsiteY6489" fmla="*/ 2732167 h 6367455"/>
                <a:gd name="connsiteX6490" fmla="*/ 3338952 w 6891715"/>
                <a:gd name="connsiteY6490" fmla="*/ 2737884 h 6367455"/>
                <a:gd name="connsiteX6491" fmla="*/ 3361182 w 6891715"/>
                <a:gd name="connsiteY6491" fmla="*/ 2733755 h 6367455"/>
                <a:gd name="connsiteX6492" fmla="*/ 3380237 w 6891715"/>
                <a:gd name="connsiteY6492" fmla="*/ 2723910 h 6367455"/>
                <a:gd name="connsiteX6493" fmla="*/ 3392940 w 6891715"/>
                <a:gd name="connsiteY6493" fmla="*/ 2732485 h 6367455"/>
                <a:gd name="connsiteX6494" fmla="*/ 3391035 w 6891715"/>
                <a:gd name="connsiteY6494" fmla="*/ 2745190 h 6367455"/>
                <a:gd name="connsiteX6495" fmla="*/ 3398339 w 6891715"/>
                <a:gd name="connsiteY6495" fmla="*/ 2753129 h 6367455"/>
                <a:gd name="connsiteX6496" fmla="*/ 3411360 w 6891715"/>
                <a:gd name="connsiteY6496" fmla="*/ 2767104 h 6367455"/>
                <a:gd name="connsiteX6497" fmla="*/ 3411360 w 6891715"/>
                <a:gd name="connsiteY6497" fmla="*/ 2775043 h 6367455"/>
                <a:gd name="connsiteX6498" fmla="*/ 3405009 w 6891715"/>
                <a:gd name="connsiteY6498" fmla="*/ 2786794 h 6367455"/>
                <a:gd name="connsiteX6499" fmla="*/ 3396434 w 6891715"/>
                <a:gd name="connsiteY6499" fmla="*/ 2782031 h 6367455"/>
                <a:gd name="connsiteX6500" fmla="*/ 3385954 w 6891715"/>
                <a:gd name="connsiteY6500" fmla="*/ 2773455 h 6367455"/>
                <a:gd name="connsiteX6501" fmla="*/ 3390082 w 6891715"/>
                <a:gd name="connsiteY6501" fmla="*/ 2764880 h 6367455"/>
                <a:gd name="connsiteX6502" fmla="*/ 3384366 w 6891715"/>
                <a:gd name="connsiteY6502" fmla="*/ 2753764 h 6367455"/>
                <a:gd name="connsiteX6503" fmla="*/ 3380555 w 6891715"/>
                <a:gd name="connsiteY6503" fmla="*/ 2772502 h 6367455"/>
                <a:gd name="connsiteX6504" fmla="*/ 3370075 w 6891715"/>
                <a:gd name="connsiteY6504" fmla="*/ 2775678 h 6367455"/>
                <a:gd name="connsiteX6505" fmla="*/ 3363088 w 6891715"/>
                <a:gd name="connsiteY6505" fmla="*/ 2799814 h 6367455"/>
                <a:gd name="connsiteX6506" fmla="*/ 3346891 w 6891715"/>
                <a:gd name="connsiteY6506" fmla="*/ 2801402 h 6367455"/>
                <a:gd name="connsiteX6507" fmla="*/ 3344986 w 6891715"/>
                <a:gd name="connsiteY6507" fmla="*/ 2785525 h 6367455"/>
                <a:gd name="connsiteX6508" fmla="*/ 3337046 w 6891715"/>
                <a:gd name="connsiteY6508" fmla="*/ 2777904 h 6367455"/>
                <a:gd name="connsiteX6509" fmla="*/ 3329107 w 6891715"/>
                <a:gd name="connsiteY6509" fmla="*/ 2802355 h 6367455"/>
                <a:gd name="connsiteX6510" fmla="*/ 3309099 w 6891715"/>
                <a:gd name="connsiteY6510" fmla="*/ 2823640 h 6367455"/>
                <a:gd name="connsiteX6511" fmla="*/ 3280517 w 6891715"/>
                <a:gd name="connsiteY6511" fmla="*/ 2828405 h 6367455"/>
                <a:gd name="connsiteX6512" fmla="*/ 3279882 w 6891715"/>
                <a:gd name="connsiteY6512" fmla="*/ 2844917 h 6367455"/>
                <a:gd name="connsiteX6513" fmla="*/ 3262732 w 6891715"/>
                <a:gd name="connsiteY6513" fmla="*/ 2853812 h 6367455"/>
                <a:gd name="connsiteX6514" fmla="*/ 3207473 w 6891715"/>
                <a:gd name="connsiteY6514" fmla="*/ 2844601 h 6367455"/>
                <a:gd name="connsiteX6515" fmla="*/ 3193182 w 6891715"/>
                <a:gd name="connsiteY6515" fmla="*/ 2851905 h 6367455"/>
                <a:gd name="connsiteX6516" fmla="*/ 3204615 w 6891715"/>
                <a:gd name="connsiteY6516" fmla="*/ 2865880 h 6367455"/>
                <a:gd name="connsiteX6517" fmla="*/ 3250029 w 6891715"/>
                <a:gd name="connsiteY6517" fmla="*/ 2864292 h 6367455"/>
                <a:gd name="connsiteX6518" fmla="*/ 3257968 w 6891715"/>
                <a:gd name="connsiteY6518" fmla="*/ 2884298 h 6367455"/>
                <a:gd name="connsiteX6519" fmla="*/ 3247171 w 6891715"/>
                <a:gd name="connsiteY6519" fmla="*/ 2891602 h 6367455"/>
                <a:gd name="connsiteX6520" fmla="*/ 3222717 w 6891715"/>
                <a:gd name="connsiteY6520" fmla="*/ 2881440 h 6367455"/>
                <a:gd name="connsiteX6521" fmla="*/ 3221764 w 6891715"/>
                <a:gd name="connsiteY6521" fmla="*/ 2888744 h 6367455"/>
                <a:gd name="connsiteX6522" fmla="*/ 3210014 w 6891715"/>
                <a:gd name="connsiteY6522" fmla="*/ 2894461 h 6367455"/>
                <a:gd name="connsiteX6523" fmla="*/ 3195087 w 6891715"/>
                <a:gd name="connsiteY6523" fmla="*/ 2897319 h 6367455"/>
                <a:gd name="connsiteX6524" fmla="*/ 3184607 w 6891715"/>
                <a:gd name="connsiteY6524" fmla="*/ 2891602 h 6367455"/>
                <a:gd name="connsiteX6525" fmla="*/ 3176032 w 6891715"/>
                <a:gd name="connsiteY6525" fmla="*/ 2895731 h 6367455"/>
                <a:gd name="connsiteX6526" fmla="*/ 3178891 w 6891715"/>
                <a:gd name="connsiteY6526" fmla="*/ 2903354 h 6367455"/>
                <a:gd name="connsiteX6527" fmla="*/ 3189053 w 6891715"/>
                <a:gd name="connsiteY6527" fmla="*/ 2912884 h 6367455"/>
                <a:gd name="connsiteX6528" fmla="*/ 3200169 w 6891715"/>
                <a:gd name="connsiteY6528" fmla="*/ 2910024 h 6367455"/>
                <a:gd name="connsiteX6529" fmla="*/ 3207155 w 6891715"/>
                <a:gd name="connsiteY6529" fmla="*/ 2911295 h 6367455"/>
                <a:gd name="connsiteX6530" fmla="*/ 3213507 w 6891715"/>
                <a:gd name="connsiteY6530" fmla="*/ 2921142 h 6367455"/>
                <a:gd name="connsiteX6531" fmla="*/ 3219541 w 6891715"/>
                <a:gd name="connsiteY6531" fmla="*/ 2924316 h 6367455"/>
                <a:gd name="connsiteX6532" fmla="*/ 3223034 w 6891715"/>
                <a:gd name="connsiteY6532" fmla="*/ 2920189 h 6367455"/>
                <a:gd name="connsiteX6533" fmla="*/ 3219859 w 6891715"/>
                <a:gd name="connsiteY6533" fmla="*/ 2909707 h 6367455"/>
                <a:gd name="connsiteX6534" fmla="*/ 3216048 w 6891715"/>
                <a:gd name="connsiteY6534" fmla="*/ 2903038 h 6367455"/>
                <a:gd name="connsiteX6535" fmla="*/ 3221447 w 6891715"/>
                <a:gd name="connsiteY6535" fmla="*/ 2895731 h 6367455"/>
                <a:gd name="connsiteX6536" fmla="*/ 3221764 w 6891715"/>
                <a:gd name="connsiteY6536" fmla="*/ 2888744 h 6367455"/>
                <a:gd name="connsiteX6537" fmla="*/ 3253840 w 6891715"/>
                <a:gd name="connsiteY6537" fmla="*/ 2909707 h 6367455"/>
                <a:gd name="connsiteX6538" fmla="*/ 3257016 w 6891715"/>
                <a:gd name="connsiteY6538" fmla="*/ 2929395 h 6367455"/>
                <a:gd name="connsiteX6539" fmla="*/ 3243360 w 6891715"/>
                <a:gd name="connsiteY6539" fmla="*/ 2931935 h 6367455"/>
                <a:gd name="connsiteX6540" fmla="*/ 3250982 w 6891715"/>
                <a:gd name="connsiteY6540" fmla="*/ 2947504 h 6367455"/>
                <a:gd name="connsiteX6541" fmla="*/ 3239549 w 6891715"/>
                <a:gd name="connsiteY6541" fmla="*/ 2962430 h 6367455"/>
                <a:gd name="connsiteX6542" fmla="*/ 3252252 w 6891715"/>
                <a:gd name="connsiteY6542" fmla="*/ 2975770 h 6367455"/>
                <a:gd name="connsiteX6543" fmla="*/ 3240819 w 6891715"/>
                <a:gd name="connsiteY6543" fmla="*/ 2987839 h 6367455"/>
                <a:gd name="connsiteX6544" fmla="*/ 3227163 w 6891715"/>
                <a:gd name="connsiteY6544" fmla="*/ 2976087 h 6367455"/>
                <a:gd name="connsiteX6545" fmla="*/ 3220811 w 6891715"/>
                <a:gd name="connsiteY6545" fmla="*/ 2995144 h 6367455"/>
                <a:gd name="connsiteX6546" fmla="*/ 3241772 w 6891715"/>
                <a:gd name="connsiteY6546" fmla="*/ 3009753 h 6367455"/>
                <a:gd name="connsiteX6547" fmla="*/ 3246536 w 6891715"/>
                <a:gd name="connsiteY6547" fmla="*/ 3023727 h 6367455"/>
                <a:gd name="connsiteX6548" fmla="*/ 3232562 w 6891715"/>
                <a:gd name="connsiteY6548" fmla="*/ 3038337 h 6367455"/>
                <a:gd name="connsiteX6549" fmla="*/ 3243360 w 6891715"/>
                <a:gd name="connsiteY6549" fmla="*/ 3047547 h 6367455"/>
                <a:gd name="connsiteX6550" fmla="*/ 3242725 w 6891715"/>
                <a:gd name="connsiteY6550" fmla="*/ 3067873 h 6367455"/>
                <a:gd name="connsiteX6551" fmla="*/ 3223352 w 6891715"/>
                <a:gd name="connsiteY6551" fmla="*/ 3086930 h 6367455"/>
                <a:gd name="connsiteX6552" fmla="*/ 3222717 w 6891715"/>
                <a:gd name="connsiteY6552" fmla="*/ 3101857 h 6367455"/>
                <a:gd name="connsiteX6553" fmla="*/ 3229069 w 6891715"/>
                <a:gd name="connsiteY6553" fmla="*/ 3125994 h 6367455"/>
                <a:gd name="connsiteX6554" fmla="*/ 3217953 w 6891715"/>
                <a:gd name="connsiteY6554" fmla="*/ 3149179 h 6367455"/>
                <a:gd name="connsiteX6555" fmla="*/ 3218271 w 6891715"/>
                <a:gd name="connsiteY6555" fmla="*/ 3179668 h 6367455"/>
                <a:gd name="connsiteX6556" fmla="*/ 3203662 w 6891715"/>
                <a:gd name="connsiteY6556" fmla="*/ 3231756 h 6367455"/>
                <a:gd name="connsiteX6557" fmla="*/ 3173492 w 6891715"/>
                <a:gd name="connsiteY6557" fmla="*/ 3297185 h 6367455"/>
                <a:gd name="connsiteX6558" fmla="*/ 3148085 w 6891715"/>
                <a:gd name="connsiteY6558" fmla="*/ 3285752 h 6367455"/>
                <a:gd name="connsiteX6559" fmla="*/ 3114422 w 6891715"/>
                <a:gd name="connsiteY6559" fmla="*/ 3290515 h 6367455"/>
                <a:gd name="connsiteX6560" fmla="*/ 3104577 w 6891715"/>
                <a:gd name="connsiteY6560" fmla="*/ 3278763 h 6367455"/>
                <a:gd name="connsiteX6561" fmla="*/ 3065832 w 6891715"/>
                <a:gd name="connsiteY6561" fmla="*/ 3286386 h 6367455"/>
                <a:gd name="connsiteX6562" fmla="*/ 3055352 w 6891715"/>
                <a:gd name="connsiteY6562" fmla="*/ 3310842 h 6367455"/>
                <a:gd name="connsiteX6563" fmla="*/ 3036297 w 6891715"/>
                <a:gd name="connsiteY6563" fmla="*/ 3305761 h 6367455"/>
                <a:gd name="connsiteX6564" fmla="*/ 3032168 w 6891715"/>
                <a:gd name="connsiteY6564" fmla="*/ 3332122 h 6367455"/>
                <a:gd name="connsiteX6565" fmla="*/ 3008985 w 6891715"/>
                <a:gd name="connsiteY6565" fmla="*/ 3359754 h 6367455"/>
                <a:gd name="connsiteX6566" fmla="*/ 3025499 w 6891715"/>
                <a:gd name="connsiteY6566" fmla="*/ 3391193 h 6367455"/>
                <a:gd name="connsiteX6567" fmla="*/ 3022641 w 6891715"/>
                <a:gd name="connsiteY6567" fmla="*/ 3416601 h 6367455"/>
                <a:gd name="connsiteX6568" fmla="*/ 3009620 w 6891715"/>
                <a:gd name="connsiteY6568" fmla="*/ 3418824 h 6367455"/>
                <a:gd name="connsiteX6569" fmla="*/ 2977862 w 6891715"/>
                <a:gd name="connsiteY6569" fmla="*/ 3411837 h 6367455"/>
                <a:gd name="connsiteX6570" fmla="*/ 2930542 w 6891715"/>
                <a:gd name="connsiteY6570" fmla="*/ 3432164 h 6367455"/>
                <a:gd name="connsiteX6571" fmla="*/ 2918792 w 6891715"/>
                <a:gd name="connsiteY6571" fmla="*/ 3423906 h 6367455"/>
                <a:gd name="connsiteX6572" fmla="*/ 2882588 w 6891715"/>
                <a:gd name="connsiteY6572" fmla="*/ 3426447 h 6367455"/>
                <a:gd name="connsiteX6573" fmla="*/ 2883858 w 6891715"/>
                <a:gd name="connsiteY6573" fmla="*/ 3408344 h 6367455"/>
                <a:gd name="connsiteX6574" fmla="*/ 2899419 w 6891715"/>
                <a:gd name="connsiteY6574" fmla="*/ 3403897 h 6367455"/>
                <a:gd name="connsiteX6575" fmla="*/ 2893068 w 6891715"/>
                <a:gd name="connsiteY6575" fmla="*/ 3392463 h 6367455"/>
                <a:gd name="connsiteX6576" fmla="*/ 2903230 w 6891715"/>
                <a:gd name="connsiteY6576" fmla="*/ 3368330 h 6367455"/>
                <a:gd name="connsiteX6577" fmla="*/ 2852100 w 6891715"/>
                <a:gd name="connsiteY6577" fmla="*/ 3293691 h 6367455"/>
                <a:gd name="connsiteX6578" fmla="*/ 2857181 w 6891715"/>
                <a:gd name="connsiteY6578" fmla="*/ 3281306 h 6367455"/>
                <a:gd name="connsiteX6579" fmla="*/ 2867979 w 6891715"/>
                <a:gd name="connsiteY6579" fmla="*/ 3290515 h 6367455"/>
                <a:gd name="connsiteX6580" fmla="*/ 2875283 w 6891715"/>
                <a:gd name="connsiteY6580" fmla="*/ 3289244 h 6367455"/>
                <a:gd name="connsiteX6581" fmla="*/ 2882270 w 6891715"/>
                <a:gd name="connsiteY6581" fmla="*/ 3276541 h 6367455"/>
                <a:gd name="connsiteX6582" fmla="*/ 2867661 w 6891715"/>
                <a:gd name="connsiteY6582" fmla="*/ 3252402 h 6367455"/>
                <a:gd name="connsiteX6583" fmla="*/ 2867661 w 6891715"/>
                <a:gd name="connsiteY6583" fmla="*/ 3241921 h 6367455"/>
                <a:gd name="connsiteX6584" fmla="*/ 2890527 w 6891715"/>
                <a:gd name="connsiteY6584" fmla="*/ 3243826 h 6367455"/>
                <a:gd name="connsiteX6585" fmla="*/ 2892750 w 6891715"/>
                <a:gd name="connsiteY6585" fmla="*/ 3222863 h 6367455"/>
                <a:gd name="connsiteX6586" fmla="*/ 2821930 w 6891715"/>
                <a:gd name="connsiteY6586" fmla="*/ 3147590 h 6367455"/>
                <a:gd name="connsiteX6587" fmla="*/ 2812084 w 6891715"/>
                <a:gd name="connsiteY6587" fmla="*/ 3089788 h 6367455"/>
                <a:gd name="connsiteX6588" fmla="*/ 2795888 w 6891715"/>
                <a:gd name="connsiteY6588" fmla="*/ 3080260 h 6367455"/>
                <a:gd name="connsiteX6589" fmla="*/ 2787313 w 6891715"/>
                <a:gd name="connsiteY6589" fmla="*/ 3042465 h 6367455"/>
                <a:gd name="connsiteX6590" fmla="*/ 2772387 w 6891715"/>
                <a:gd name="connsiteY6590" fmla="*/ 3022457 h 6367455"/>
                <a:gd name="connsiteX6591" fmla="*/ 2790171 w 6891715"/>
                <a:gd name="connsiteY6591" fmla="*/ 3018328 h 6367455"/>
                <a:gd name="connsiteX6592" fmla="*/ 2793347 w 6891715"/>
                <a:gd name="connsiteY6592" fmla="*/ 3008801 h 6367455"/>
                <a:gd name="connsiteX6593" fmla="*/ 2779374 w 6891715"/>
                <a:gd name="connsiteY6593" fmla="*/ 2996097 h 6367455"/>
                <a:gd name="connsiteX6594" fmla="*/ 2775245 w 6891715"/>
                <a:gd name="connsiteY6594" fmla="*/ 2979263 h 6367455"/>
                <a:gd name="connsiteX6595" fmla="*/ 2779056 w 6891715"/>
                <a:gd name="connsiteY6595" fmla="*/ 2969736 h 6367455"/>
                <a:gd name="connsiteX6596" fmla="*/ 2779056 w 6891715"/>
                <a:gd name="connsiteY6596" fmla="*/ 2956077 h 6367455"/>
                <a:gd name="connsiteX6597" fmla="*/ 2768576 w 6891715"/>
                <a:gd name="connsiteY6597" fmla="*/ 2951632 h 6367455"/>
                <a:gd name="connsiteX6598" fmla="*/ 2756825 w 6891715"/>
                <a:gd name="connsiteY6598" fmla="*/ 2957348 h 6367455"/>
                <a:gd name="connsiteX6599" fmla="*/ 2739676 w 6891715"/>
                <a:gd name="connsiteY6599" fmla="*/ 2952267 h 6367455"/>
                <a:gd name="connsiteX6600" fmla="*/ 2741899 w 6891715"/>
                <a:gd name="connsiteY6600" fmla="*/ 2941467 h 6367455"/>
                <a:gd name="connsiteX6601" fmla="*/ 2779691 w 6891715"/>
                <a:gd name="connsiteY6601" fmla="*/ 2919236 h 6367455"/>
                <a:gd name="connsiteX6602" fmla="*/ 2763812 w 6891715"/>
                <a:gd name="connsiteY6602" fmla="*/ 2902720 h 6367455"/>
                <a:gd name="connsiteX6603" fmla="*/ 2759684 w 6891715"/>
                <a:gd name="connsiteY6603" fmla="*/ 2902720 h 6367455"/>
                <a:gd name="connsiteX6604" fmla="*/ 2756190 w 6891715"/>
                <a:gd name="connsiteY6604" fmla="*/ 2903038 h 6367455"/>
                <a:gd name="connsiteX6605" fmla="*/ 2753332 w 6891715"/>
                <a:gd name="connsiteY6605" fmla="*/ 2903672 h 6367455"/>
                <a:gd name="connsiteX6606" fmla="*/ 2752379 w 6891715"/>
                <a:gd name="connsiteY6606" fmla="*/ 2903989 h 6367455"/>
                <a:gd name="connsiteX6607" fmla="*/ 2752062 w 6891715"/>
                <a:gd name="connsiteY6607" fmla="*/ 2904623 h 6367455"/>
                <a:gd name="connsiteX6608" fmla="*/ 2751426 w 6891715"/>
                <a:gd name="connsiteY6608" fmla="*/ 2906529 h 6367455"/>
                <a:gd name="connsiteX6609" fmla="*/ 2751109 w 6891715"/>
                <a:gd name="connsiteY6609" fmla="*/ 2909072 h 6367455"/>
                <a:gd name="connsiteX6610" fmla="*/ 2751109 w 6891715"/>
                <a:gd name="connsiteY6610" fmla="*/ 2911930 h 6367455"/>
                <a:gd name="connsiteX6611" fmla="*/ 2751109 w 6891715"/>
                <a:gd name="connsiteY6611" fmla="*/ 2917011 h 6367455"/>
                <a:gd name="connsiteX6612" fmla="*/ 2751109 w 6891715"/>
                <a:gd name="connsiteY6612" fmla="*/ 2919236 h 6367455"/>
                <a:gd name="connsiteX6613" fmla="*/ 2745710 w 6891715"/>
                <a:gd name="connsiteY6613" fmla="*/ 2915423 h 6367455"/>
                <a:gd name="connsiteX6614" fmla="*/ 2746980 w 6891715"/>
                <a:gd name="connsiteY6614" fmla="*/ 2898272 h 6367455"/>
                <a:gd name="connsiteX6615" fmla="*/ 2733642 w 6891715"/>
                <a:gd name="connsiteY6615" fmla="*/ 2887156 h 6367455"/>
                <a:gd name="connsiteX6616" fmla="*/ 2729513 w 6891715"/>
                <a:gd name="connsiteY6616" fmla="*/ 2872231 h 6367455"/>
                <a:gd name="connsiteX6617" fmla="*/ 2720621 w 6891715"/>
                <a:gd name="connsiteY6617" fmla="*/ 2826815 h 6367455"/>
                <a:gd name="connsiteX6618" fmla="*/ 2717763 w 6891715"/>
                <a:gd name="connsiteY6618" fmla="*/ 2769962 h 6367455"/>
                <a:gd name="connsiteX6619" fmla="*/ 2718432 w 6891715"/>
                <a:gd name="connsiteY6619" fmla="*/ 2770111 h 6367455"/>
                <a:gd name="connsiteX6620" fmla="*/ 2705803 w 6891715"/>
                <a:gd name="connsiteY6620" fmla="*/ 2755583 h 6367455"/>
                <a:gd name="connsiteX6621" fmla="*/ 2681365 w 6891715"/>
                <a:gd name="connsiteY6621" fmla="*/ 2751773 h 6367455"/>
                <a:gd name="connsiteX6622" fmla="*/ 2680413 w 6891715"/>
                <a:gd name="connsiteY6622" fmla="*/ 2744153 h 6367455"/>
                <a:gd name="connsiteX6623" fmla="*/ 2666449 w 6891715"/>
                <a:gd name="connsiteY6623" fmla="*/ 2735898 h 6367455"/>
                <a:gd name="connsiteX6624" fmla="*/ 2677874 w 6891715"/>
                <a:gd name="connsiteY6624" fmla="*/ 2696847 h 6367455"/>
                <a:gd name="connsiteX6625" fmla="*/ 2668353 w 6891715"/>
                <a:gd name="connsiteY6625" fmla="*/ 2675893 h 6367455"/>
                <a:gd name="connsiteX6626" fmla="*/ 2668988 w 6891715"/>
                <a:gd name="connsiteY6626" fmla="*/ 2646365 h 6367455"/>
                <a:gd name="connsiteX6627" fmla="*/ 2675335 w 6891715"/>
                <a:gd name="connsiteY6627" fmla="*/ 2662240 h 6367455"/>
                <a:gd name="connsiteX6628" fmla="*/ 2678509 w 6891715"/>
                <a:gd name="connsiteY6628" fmla="*/ 2640968 h 6367455"/>
                <a:gd name="connsiteX6629" fmla="*/ 2676288 w 6891715"/>
                <a:gd name="connsiteY6629" fmla="*/ 2617791 h 6367455"/>
                <a:gd name="connsiteX6630" fmla="*/ 2655976 w 6891715"/>
                <a:gd name="connsiteY6630" fmla="*/ 2621282 h 6367455"/>
                <a:gd name="connsiteX6631" fmla="*/ 2646771 w 6891715"/>
                <a:gd name="connsiteY6631" fmla="*/ 2635889 h 6367455"/>
                <a:gd name="connsiteX6632" fmla="*/ 2659784 w 6891715"/>
                <a:gd name="connsiteY6632" fmla="*/ 2674939 h 6367455"/>
                <a:gd name="connsiteX6633" fmla="*/ 2657879 w 6891715"/>
                <a:gd name="connsiteY6633" fmla="*/ 2686687 h 6367455"/>
                <a:gd name="connsiteX6634" fmla="*/ 2649310 w 6891715"/>
                <a:gd name="connsiteY6634" fmla="*/ 2693036 h 6367455"/>
                <a:gd name="connsiteX6635" fmla="*/ 2646136 w 6891715"/>
                <a:gd name="connsiteY6635" fmla="*/ 2672717 h 6367455"/>
                <a:gd name="connsiteX6636" fmla="*/ 2642962 w 6891715"/>
                <a:gd name="connsiteY6636" fmla="*/ 2665414 h 6367455"/>
                <a:gd name="connsiteX6637" fmla="*/ 2643597 w 6891715"/>
                <a:gd name="connsiteY6637" fmla="*/ 2657159 h 6367455"/>
                <a:gd name="connsiteX6638" fmla="*/ 2631854 w 6891715"/>
                <a:gd name="connsiteY6638" fmla="*/ 2658430 h 6367455"/>
                <a:gd name="connsiteX6639" fmla="*/ 2637567 w 6891715"/>
                <a:gd name="connsiteY6639" fmla="*/ 2679067 h 6367455"/>
                <a:gd name="connsiteX6640" fmla="*/ 2632489 w 6891715"/>
                <a:gd name="connsiteY6640" fmla="*/ 2705737 h 6367455"/>
                <a:gd name="connsiteX6641" fmla="*/ 2650579 w 6891715"/>
                <a:gd name="connsiteY6641" fmla="*/ 2720341 h 6367455"/>
                <a:gd name="connsiteX6642" fmla="*/ 2647722 w 6891715"/>
                <a:gd name="connsiteY6642" fmla="*/ 2746693 h 6367455"/>
                <a:gd name="connsiteX6643" fmla="*/ 2636298 w 6891715"/>
                <a:gd name="connsiteY6643" fmla="*/ 2747963 h 6367455"/>
                <a:gd name="connsiteX6644" fmla="*/ 2633124 w 6891715"/>
                <a:gd name="connsiteY6644" fmla="*/ 2773998 h 6367455"/>
                <a:gd name="connsiteX6645" fmla="*/ 2623920 w 6891715"/>
                <a:gd name="connsiteY6645" fmla="*/ 2784475 h 6367455"/>
                <a:gd name="connsiteX6646" fmla="*/ 2600434 w 6891715"/>
                <a:gd name="connsiteY6646" fmla="*/ 2781934 h 6367455"/>
                <a:gd name="connsiteX6647" fmla="*/ 2586787 w 6891715"/>
                <a:gd name="connsiteY6647" fmla="*/ 2789236 h 6367455"/>
                <a:gd name="connsiteX6648" fmla="*/ 2571870 w 6891715"/>
                <a:gd name="connsiteY6648" fmla="*/ 2774633 h 6367455"/>
                <a:gd name="connsiteX6649" fmla="*/ 2577583 w 6891715"/>
                <a:gd name="connsiteY6649" fmla="*/ 2799714 h 6367455"/>
                <a:gd name="connsiteX6650" fmla="*/ 2549970 w 6891715"/>
                <a:gd name="connsiteY6650" fmla="*/ 2818130 h 6367455"/>
                <a:gd name="connsiteX6651" fmla="*/ 2544893 w 6891715"/>
                <a:gd name="connsiteY6651" fmla="*/ 2839084 h 6367455"/>
                <a:gd name="connsiteX6652" fmla="*/ 2529023 w 6891715"/>
                <a:gd name="connsiteY6652" fmla="*/ 2837179 h 6367455"/>
                <a:gd name="connsiteX6653" fmla="*/ 2524898 w 6891715"/>
                <a:gd name="connsiteY6653" fmla="*/ 2843846 h 6367455"/>
                <a:gd name="connsiteX6654" fmla="*/ 2536322 w 6891715"/>
                <a:gd name="connsiteY6654" fmla="*/ 2852736 h 6367455"/>
                <a:gd name="connsiteX6655" fmla="*/ 2528389 w 6891715"/>
                <a:gd name="connsiteY6655" fmla="*/ 2862578 h 6367455"/>
                <a:gd name="connsiteX6656" fmla="*/ 2517598 w 6891715"/>
                <a:gd name="connsiteY6656" fmla="*/ 2864483 h 6367455"/>
                <a:gd name="connsiteX6657" fmla="*/ 2509981 w 6891715"/>
                <a:gd name="connsiteY6657" fmla="*/ 2866389 h 6367455"/>
                <a:gd name="connsiteX6658" fmla="*/ 2506807 w 6891715"/>
                <a:gd name="connsiteY6658" fmla="*/ 2867023 h 6367455"/>
                <a:gd name="connsiteX6659" fmla="*/ 2504903 w 6891715"/>
                <a:gd name="connsiteY6659" fmla="*/ 2867975 h 6367455"/>
                <a:gd name="connsiteX6660" fmla="*/ 2504268 w 6891715"/>
                <a:gd name="connsiteY6660" fmla="*/ 2868928 h 6367455"/>
                <a:gd name="connsiteX6661" fmla="*/ 2503952 w 6891715"/>
                <a:gd name="connsiteY6661" fmla="*/ 2869563 h 6367455"/>
                <a:gd name="connsiteX6662" fmla="*/ 2502999 w 6891715"/>
                <a:gd name="connsiteY6662" fmla="*/ 2872103 h 6367455"/>
                <a:gd name="connsiteX6663" fmla="*/ 2501730 w 6891715"/>
                <a:gd name="connsiteY6663" fmla="*/ 2875277 h 6367455"/>
                <a:gd name="connsiteX6664" fmla="*/ 2500777 w 6891715"/>
                <a:gd name="connsiteY6664" fmla="*/ 2879088 h 6367455"/>
                <a:gd name="connsiteX6665" fmla="*/ 2499190 w 6891715"/>
                <a:gd name="connsiteY6665" fmla="*/ 2885437 h 6367455"/>
                <a:gd name="connsiteX6666" fmla="*/ 2498873 w 6891715"/>
                <a:gd name="connsiteY6666" fmla="*/ 2888295 h 6367455"/>
                <a:gd name="connsiteX6667" fmla="*/ 2479196 w 6891715"/>
                <a:gd name="connsiteY6667" fmla="*/ 2919092 h 6367455"/>
                <a:gd name="connsiteX6668" fmla="*/ 2452536 w 6891715"/>
                <a:gd name="connsiteY6668" fmla="*/ 2925442 h 6367455"/>
                <a:gd name="connsiteX6669" fmla="*/ 2434445 w 6891715"/>
                <a:gd name="connsiteY6669" fmla="*/ 2941316 h 6367455"/>
                <a:gd name="connsiteX6670" fmla="*/ 2412546 w 6891715"/>
                <a:gd name="connsiteY6670" fmla="*/ 2943856 h 6367455"/>
                <a:gd name="connsiteX6671" fmla="*/ 2406199 w 6891715"/>
                <a:gd name="connsiteY6671" fmla="*/ 2961954 h 6367455"/>
                <a:gd name="connsiteX6672" fmla="*/ 2358910 w 6891715"/>
                <a:gd name="connsiteY6672" fmla="*/ 2965446 h 6367455"/>
                <a:gd name="connsiteX6673" fmla="*/ 2325902 w 6891715"/>
                <a:gd name="connsiteY6673" fmla="*/ 2956239 h 6367455"/>
                <a:gd name="connsiteX6674" fmla="*/ 2291942 w 6891715"/>
                <a:gd name="connsiteY6674" fmla="*/ 2950206 h 6367455"/>
                <a:gd name="connsiteX6675" fmla="*/ 2297020 w 6891715"/>
                <a:gd name="connsiteY6675" fmla="*/ 2924807 h 6367455"/>
                <a:gd name="connsiteX6676" fmla="*/ 2267822 w 6891715"/>
                <a:gd name="connsiteY6676" fmla="*/ 2929252 h 6367455"/>
                <a:gd name="connsiteX6677" fmla="*/ 2226879 w 6891715"/>
                <a:gd name="connsiteY6677" fmla="*/ 2886389 h 6367455"/>
                <a:gd name="connsiteX6678" fmla="*/ 2197364 w 6891715"/>
                <a:gd name="connsiteY6678" fmla="*/ 2883216 h 6367455"/>
                <a:gd name="connsiteX6679" fmla="*/ 2191016 w 6891715"/>
                <a:gd name="connsiteY6679" fmla="*/ 2862578 h 6367455"/>
                <a:gd name="connsiteX6680" fmla="*/ 2178955 w 6891715"/>
                <a:gd name="connsiteY6680" fmla="*/ 2853371 h 6367455"/>
                <a:gd name="connsiteX6681" fmla="*/ 2188477 w 6891715"/>
                <a:gd name="connsiteY6681" fmla="*/ 2836226 h 6367455"/>
                <a:gd name="connsiteX6682" fmla="*/ 2197681 w 6891715"/>
                <a:gd name="connsiteY6682" fmla="*/ 2806700 h 6367455"/>
                <a:gd name="connsiteX6683" fmla="*/ 2216723 w 6891715"/>
                <a:gd name="connsiteY6683" fmla="*/ 2820034 h 6367455"/>
                <a:gd name="connsiteX6684" fmla="*/ 2224022 w 6891715"/>
                <a:gd name="connsiteY6684" fmla="*/ 2809240 h 6367455"/>
                <a:gd name="connsiteX6685" fmla="*/ 2253857 w 6891715"/>
                <a:gd name="connsiteY6685" fmla="*/ 2822891 h 6367455"/>
                <a:gd name="connsiteX6686" fmla="*/ 2244334 w 6891715"/>
                <a:gd name="connsiteY6686" fmla="*/ 2811462 h 6367455"/>
                <a:gd name="connsiteX6687" fmla="*/ 2243066 w 6891715"/>
                <a:gd name="connsiteY6687" fmla="*/ 2799714 h 6367455"/>
                <a:gd name="connsiteX6688" fmla="*/ 2283373 w 6891715"/>
                <a:gd name="connsiteY6688" fmla="*/ 2782569 h 6367455"/>
                <a:gd name="connsiteX6689" fmla="*/ 2235450 w 6891715"/>
                <a:gd name="connsiteY6689" fmla="*/ 2793365 h 6367455"/>
                <a:gd name="connsiteX6690" fmla="*/ 2224976 w 6891715"/>
                <a:gd name="connsiteY6690" fmla="*/ 2773679 h 6367455"/>
                <a:gd name="connsiteX6691" fmla="*/ 2235132 w 6891715"/>
                <a:gd name="connsiteY6691" fmla="*/ 2752408 h 6367455"/>
                <a:gd name="connsiteX6692" fmla="*/ 2251001 w 6891715"/>
                <a:gd name="connsiteY6692" fmla="*/ 2748280 h 6367455"/>
                <a:gd name="connsiteX6693" fmla="*/ 2258618 w 6891715"/>
                <a:gd name="connsiteY6693" fmla="*/ 2737486 h 6367455"/>
                <a:gd name="connsiteX6694" fmla="*/ 2242432 w 6891715"/>
                <a:gd name="connsiteY6694" fmla="*/ 2730184 h 6367455"/>
                <a:gd name="connsiteX6695" fmla="*/ 2245287 w 6891715"/>
                <a:gd name="connsiteY6695" fmla="*/ 2720658 h 6367455"/>
                <a:gd name="connsiteX6696" fmla="*/ 2261156 w 6891715"/>
                <a:gd name="connsiteY6696" fmla="*/ 2707958 h 6367455"/>
                <a:gd name="connsiteX6697" fmla="*/ 2261156 w 6891715"/>
                <a:gd name="connsiteY6697" fmla="*/ 2703514 h 6367455"/>
                <a:gd name="connsiteX6698" fmla="*/ 2245287 w 6891715"/>
                <a:gd name="connsiteY6698" fmla="*/ 2694307 h 6367455"/>
                <a:gd name="connsiteX6699" fmla="*/ 2232909 w 6891715"/>
                <a:gd name="connsiteY6699" fmla="*/ 2720024 h 6367455"/>
                <a:gd name="connsiteX6700" fmla="*/ 2214502 w 6891715"/>
                <a:gd name="connsiteY6700" fmla="*/ 2707641 h 6367455"/>
                <a:gd name="connsiteX6701" fmla="*/ 2211646 w 6891715"/>
                <a:gd name="connsiteY6701" fmla="*/ 2733675 h 6367455"/>
                <a:gd name="connsiteX6702" fmla="*/ 2197998 w 6891715"/>
                <a:gd name="connsiteY6702" fmla="*/ 2725421 h 6367455"/>
                <a:gd name="connsiteX6703" fmla="*/ 2197046 w 6891715"/>
                <a:gd name="connsiteY6703" fmla="*/ 2711768 h 6367455"/>
                <a:gd name="connsiteX6704" fmla="*/ 2191333 w 6891715"/>
                <a:gd name="connsiteY6704" fmla="*/ 2703196 h 6367455"/>
                <a:gd name="connsiteX6705" fmla="*/ 2204980 w 6891715"/>
                <a:gd name="connsiteY6705" fmla="*/ 2676845 h 6367455"/>
                <a:gd name="connsiteX6706" fmla="*/ 2223072 w 6891715"/>
                <a:gd name="connsiteY6706" fmla="*/ 2685099 h 6367455"/>
                <a:gd name="connsiteX6707" fmla="*/ 2224976 w 6891715"/>
                <a:gd name="connsiteY6707" fmla="*/ 2659700 h 6367455"/>
                <a:gd name="connsiteX6708" fmla="*/ 2227833 w 6891715"/>
                <a:gd name="connsiteY6708" fmla="*/ 2657478 h 6367455"/>
                <a:gd name="connsiteX6709" fmla="*/ 2233862 w 6891715"/>
                <a:gd name="connsiteY6709" fmla="*/ 2652715 h 6367455"/>
                <a:gd name="connsiteX6710" fmla="*/ 2237035 w 6891715"/>
                <a:gd name="connsiteY6710" fmla="*/ 2649540 h 6367455"/>
                <a:gd name="connsiteX6711" fmla="*/ 2239257 w 6891715"/>
                <a:gd name="connsiteY6711" fmla="*/ 2646683 h 6367455"/>
                <a:gd name="connsiteX6712" fmla="*/ 2241161 w 6891715"/>
                <a:gd name="connsiteY6712" fmla="*/ 2644460 h 6367455"/>
                <a:gd name="connsiteX6713" fmla="*/ 2241479 w 6891715"/>
                <a:gd name="connsiteY6713" fmla="*/ 2643508 h 6367455"/>
                <a:gd name="connsiteX6714" fmla="*/ 2241479 w 6891715"/>
                <a:gd name="connsiteY6714" fmla="*/ 2642873 h 6367455"/>
                <a:gd name="connsiteX6715" fmla="*/ 2241479 w 6891715"/>
                <a:gd name="connsiteY6715" fmla="*/ 2642555 h 6367455"/>
                <a:gd name="connsiteX6716" fmla="*/ 2241798 w 6891715"/>
                <a:gd name="connsiteY6716" fmla="*/ 2642555 h 6367455"/>
                <a:gd name="connsiteX6717" fmla="*/ 2243702 w 6891715"/>
                <a:gd name="connsiteY6717" fmla="*/ 2642873 h 6367455"/>
                <a:gd name="connsiteX6718" fmla="*/ 2248461 w 6891715"/>
                <a:gd name="connsiteY6718" fmla="*/ 2646048 h 6367455"/>
                <a:gd name="connsiteX6719" fmla="*/ 2256713 w 6891715"/>
                <a:gd name="connsiteY6719" fmla="*/ 2651127 h 6367455"/>
                <a:gd name="connsiteX6720" fmla="*/ 2264966 w 6891715"/>
                <a:gd name="connsiteY6720" fmla="*/ 2632078 h 6367455"/>
                <a:gd name="connsiteX6721" fmla="*/ 2259571 w 6891715"/>
                <a:gd name="connsiteY6721" fmla="*/ 2626999 h 6367455"/>
                <a:gd name="connsiteX6722" fmla="*/ 2242432 w 6891715"/>
                <a:gd name="connsiteY6722" fmla="*/ 2639698 h 6367455"/>
                <a:gd name="connsiteX6723" fmla="*/ 2232909 w 6891715"/>
                <a:gd name="connsiteY6723" fmla="*/ 2632395 h 6367455"/>
                <a:gd name="connsiteX6724" fmla="*/ 2216406 w 6891715"/>
                <a:gd name="connsiteY6724" fmla="*/ 2645095 h 6367455"/>
                <a:gd name="connsiteX6725" fmla="*/ 2211646 w 6891715"/>
                <a:gd name="connsiteY6725" fmla="*/ 2633665 h 6367455"/>
                <a:gd name="connsiteX6726" fmla="*/ 2225609 w 6891715"/>
                <a:gd name="connsiteY6726" fmla="*/ 2614615 h 6367455"/>
                <a:gd name="connsiteX6727" fmla="*/ 2237035 w 6891715"/>
                <a:gd name="connsiteY6727" fmla="*/ 2592073 h 6367455"/>
                <a:gd name="connsiteX6728" fmla="*/ 2260205 w 6891715"/>
                <a:gd name="connsiteY6728" fmla="*/ 2583819 h 6367455"/>
                <a:gd name="connsiteX6729" fmla="*/ 2263060 w 6891715"/>
                <a:gd name="connsiteY6729" fmla="*/ 2568896 h 6367455"/>
                <a:gd name="connsiteX6730" fmla="*/ 2245287 w 6891715"/>
                <a:gd name="connsiteY6730" fmla="*/ 2569214 h 6367455"/>
                <a:gd name="connsiteX6731" fmla="*/ 2264013 w 6891715"/>
                <a:gd name="connsiteY6731" fmla="*/ 2548576 h 6367455"/>
                <a:gd name="connsiteX6732" fmla="*/ 2274486 w 6891715"/>
                <a:gd name="connsiteY6732" fmla="*/ 2524764 h 6367455"/>
                <a:gd name="connsiteX6733" fmla="*/ 2276390 w 6891715"/>
                <a:gd name="connsiteY6733" fmla="*/ 2521589 h 6367455"/>
                <a:gd name="connsiteX6734" fmla="*/ 2288133 w 6891715"/>
                <a:gd name="connsiteY6734" fmla="*/ 2517779 h 6367455"/>
                <a:gd name="connsiteX6735" fmla="*/ 2285278 w 6891715"/>
                <a:gd name="connsiteY6735" fmla="*/ 2560324 h 6367455"/>
                <a:gd name="connsiteX6736" fmla="*/ 2292893 w 6891715"/>
                <a:gd name="connsiteY6736" fmla="*/ 2570485 h 6367455"/>
                <a:gd name="connsiteX6737" fmla="*/ 2297656 w 6891715"/>
                <a:gd name="connsiteY6737" fmla="*/ 2512700 h 6367455"/>
                <a:gd name="connsiteX6738" fmla="*/ 2328123 w 6891715"/>
                <a:gd name="connsiteY6738" fmla="*/ 2498726 h 6367455"/>
                <a:gd name="connsiteX6739" fmla="*/ 2315429 w 6891715"/>
                <a:gd name="connsiteY6739" fmla="*/ 2494594 h 6367455"/>
                <a:gd name="connsiteX6740" fmla="*/ 2290038 w 6891715"/>
                <a:gd name="connsiteY6740" fmla="*/ 2503489 h 6367455"/>
                <a:gd name="connsiteX6741" fmla="*/ 2293212 w 6891715"/>
                <a:gd name="connsiteY6741" fmla="*/ 2487610 h 6367455"/>
                <a:gd name="connsiteX6742" fmla="*/ 2278612 w 6891715"/>
                <a:gd name="connsiteY6742" fmla="*/ 2503489 h 6367455"/>
                <a:gd name="connsiteX6743" fmla="*/ 2250048 w 6891715"/>
                <a:gd name="connsiteY6743" fmla="*/ 2517144 h 6367455"/>
                <a:gd name="connsiteX6744" fmla="*/ 2241798 w 6891715"/>
                <a:gd name="connsiteY6744" fmla="*/ 2546990 h 6367455"/>
                <a:gd name="connsiteX6745" fmla="*/ 2213550 w 6891715"/>
                <a:gd name="connsiteY6745" fmla="*/ 2566039 h 6367455"/>
                <a:gd name="connsiteX6746" fmla="*/ 2206249 w 6891715"/>
                <a:gd name="connsiteY6746" fmla="*/ 2575564 h 6367455"/>
                <a:gd name="connsiteX6747" fmla="*/ 2183715 w 6891715"/>
                <a:gd name="connsiteY6747" fmla="*/ 2563182 h 6367455"/>
                <a:gd name="connsiteX6748" fmla="*/ 2169117 w 6891715"/>
                <a:gd name="connsiteY6748" fmla="*/ 2573658 h 6367455"/>
                <a:gd name="connsiteX6749" fmla="*/ 2149756 w 6891715"/>
                <a:gd name="connsiteY6749" fmla="*/ 2544449 h 6367455"/>
                <a:gd name="connsiteX6750" fmla="*/ 2149439 w 6891715"/>
                <a:gd name="connsiteY6750" fmla="*/ 2535242 h 6367455"/>
                <a:gd name="connsiteX6751" fmla="*/ 2166578 w 6891715"/>
                <a:gd name="connsiteY6751" fmla="*/ 2537146 h 6367455"/>
                <a:gd name="connsiteX6752" fmla="*/ 2168800 w 6891715"/>
                <a:gd name="connsiteY6752" fmla="*/ 2516191 h 6367455"/>
                <a:gd name="connsiteX6753" fmla="*/ 2183399 w 6891715"/>
                <a:gd name="connsiteY6753" fmla="*/ 2530480 h 6367455"/>
                <a:gd name="connsiteX6754" fmla="*/ 2216088 w 6891715"/>
                <a:gd name="connsiteY6754" fmla="*/ 2509202 h 6367455"/>
                <a:gd name="connsiteX6755" fmla="*/ 2187842 w 6891715"/>
                <a:gd name="connsiteY6755" fmla="*/ 2511428 h 6367455"/>
                <a:gd name="connsiteX6756" fmla="*/ 2178955 w 6891715"/>
                <a:gd name="connsiteY6756" fmla="*/ 2506347 h 6367455"/>
                <a:gd name="connsiteX6757" fmla="*/ 2176734 w 6891715"/>
                <a:gd name="connsiteY6757" fmla="*/ 2489517 h 6367455"/>
                <a:gd name="connsiteX6758" fmla="*/ 2203076 w 6891715"/>
                <a:gd name="connsiteY6758" fmla="*/ 2475554 h 6367455"/>
                <a:gd name="connsiteX6759" fmla="*/ 2181178 w 6891715"/>
                <a:gd name="connsiteY6759" fmla="*/ 2477773 h 6367455"/>
                <a:gd name="connsiteX6760" fmla="*/ 2181813 w 6891715"/>
                <a:gd name="connsiteY6760" fmla="*/ 2465073 h 6367455"/>
                <a:gd name="connsiteX6761" fmla="*/ 2169117 w 6891715"/>
                <a:gd name="connsiteY6761" fmla="*/ 2453962 h 6367455"/>
                <a:gd name="connsiteX6762" fmla="*/ 2180543 w 6891715"/>
                <a:gd name="connsiteY6762" fmla="*/ 2439040 h 6367455"/>
                <a:gd name="connsiteX6763" fmla="*/ 2172290 w 6891715"/>
                <a:gd name="connsiteY6763" fmla="*/ 2438087 h 6367455"/>
                <a:gd name="connsiteX6764" fmla="*/ 2159594 w 6891715"/>
                <a:gd name="connsiteY6764" fmla="*/ 2444438 h 6367455"/>
                <a:gd name="connsiteX6765" fmla="*/ 2141505 w 6891715"/>
                <a:gd name="connsiteY6765" fmla="*/ 2433007 h 6367455"/>
                <a:gd name="connsiteX6766" fmla="*/ 2149756 w 6891715"/>
                <a:gd name="connsiteY6766" fmla="*/ 2422530 h 6367455"/>
                <a:gd name="connsiteX6767" fmla="*/ 2138331 w 6891715"/>
                <a:gd name="connsiteY6767" fmla="*/ 2421258 h 6367455"/>
                <a:gd name="connsiteX6768" fmla="*/ 2143091 w 6891715"/>
                <a:gd name="connsiteY6768" fmla="*/ 2403163 h 6367455"/>
                <a:gd name="connsiteX6769" fmla="*/ 2158959 w 6891715"/>
                <a:gd name="connsiteY6769" fmla="*/ 2402208 h 6367455"/>
                <a:gd name="connsiteX6770" fmla="*/ 2184669 w 6891715"/>
                <a:gd name="connsiteY6770" fmla="*/ 2408243 h 6367455"/>
                <a:gd name="connsiteX6771" fmla="*/ 2209741 w 6891715"/>
                <a:gd name="connsiteY6771" fmla="*/ 2392366 h 6367455"/>
                <a:gd name="connsiteX6772" fmla="*/ 2253223 w 6891715"/>
                <a:gd name="connsiteY6772" fmla="*/ 2401575 h 6367455"/>
                <a:gd name="connsiteX6773" fmla="*/ 2274486 w 6891715"/>
                <a:gd name="connsiteY6773" fmla="*/ 2389510 h 6367455"/>
                <a:gd name="connsiteX6774" fmla="*/ 2317968 w 6891715"/>
                <a:gd name="connsiteY6774" fmla="*/ 2416815 h 6367455"/>
                <a:gd name="connsiteX6775" fmla="*/ 2312891 w 6891715"/>
                <a:gd name="connsiteY6775" fmla="*/ 2438722 h 6367455"/>
                <a:gd name="connsiteX6776" fmla="*/ 2328441 w 6891715"/>
                <a:gd name="connsiteY6776" fmla="*/ 2426022 h 6367455"/>
                <a:gd name="connsiteX6777" fmla="*/ 2341136 w 6891715"/>
                <a:gd name="connsiteY6777" fmla="*/ 2440627 h 6367455"/>
                <a:gd name="connsiteX6778" fmla="*/ 2347484 w 6891715"/>
                <a:gd name="connsiteY6778" fmla="*/ 2426022 h 6367455"/>
                <a:gd name="connsiteX6779" fmla="*/ 2329710 w 6891715"/>
                <a:gd name="connsiteY6779" fmla="*/ 2412053 h 6367455"/>
                <a:gd name="connsiteX6780" fmla="*/ 2325902 w 6891715"/>
                <a:gd name="connsiteY6780" fmla="*/ 2398716 h 6367455"/>
                <a:gd name="connsiteX6781" fmla="*/ 2386204 w 6891715"/>
                <a:gd name="connsiteY6781" fmla="*/ 2376172 h 6367455"/>
                <a:gd name="connsiteX6782" fmla="*/ 2384935 w 6891715"/>
                <a:gd name="connsiteY6782" fmla="*/ 2359030 h 6367455"/>
                <a:gd name="connsiteX6783" fmla="*/ 2353197 w 6891715"/>
                <a:gd name="connsiteY6783" fmla="*/ 2371094 h 6367455"/>
                <a:gd name="connsiteX6784" fmla="*/ 2361765 w 6891715"/>
                <a:gd name="connsiteY6784" fmla="*/ 2356172 h 6367455"/>
                <a:gd name="connsiteX6785" fmla="*/ 2361448 w 6891715"/>
                <a:gd name="connsiteY6785" fmla="*/ 2331725 h 6367455"/>
                <a:gd name="connsiteX6786" fmla="*/ 2383348 w 6891715"/>
                <a:gd name="connsiteY6786" fmla="*/ 2299021 h 6367455"/>
                <a:gd name="connsiteX6787" fmla="*/ 2345898 w 6891715"/>
                <a:gd name="connsiteY6787" fmla="*/ 2332040 h 6367455"/>
                <a:gd name="connsiteX6788" fmla="*/ 2345898 w 6891715"/>
                <a:gd name="connsiteY6788" fmla="*/ 2368872 h 6367455"/>
                <a:gd name="connsiteX6789" fmla="*/ 2330346 w 6891715"/>
                <a:gd name="connsiteY6789" fmla="*/ 2378397 h 6367455"/>
                <a:gd name="connsiteX6790" fmla="*/ 2320824 w 6891715"/>
                <a:gd name="connsiteY6790" fmla="*/ 2367285 h 6367455"/>
                <a:gd name="connsiteX6791" fmla="*/ 2313208 w 6891715"/>
                <a:gd name="connsiteY6791" fmla="*/ 2374587 h 6367455"/>
                <a:gd name="connsiteX6792" fmla="*/ 2271948 w 6891715"/>
                <a:gd name="connsiteY6792" fmla="*/ 2374904 h 6367455"/>
                <a:gd name="connsiteX6793" fmla="*/ 2271948 w 6891715"/>
                <a:gd name="connsiteY6793" fmla="*/ 2363157 h 6367455"/>
                <a:gd name="connsiteX6794" fmla="*/ 2287500 w 6891715"/>
                <a:gd name="connsiteY6794" fmla="*/ 2339979 h 6367455"/>
                <a:gd name="connsiteX6795" fmla="*/ 2263378 w 6891715"/>
                <a:gd name="connsiteY6795" fmla="*/ 2359030 h 6367455"/>
                <a:gd name="connsiteX6796" fmla="*/ 2263378 w 6891715"/>
                <a:gd name="connsiteY6796" fmla="*/ 2376172 h 6367455"/>
                <a:gd name="connsiteX6797" fmla="*/ 2245605 w 6891715"/>
                <a:gd name="connsiteY6797" fmla="*/ 2379350 h 6367455"/>
                <a:gd name="connsiteX6798" fmla="*/ 2210694 w 6891715"/>
                <a:gd name="connsiteY6798" fmla="*/ 2377443 h 6367455"/>
                <a:gd name="connsiteX6799" fmla="*/ 2176100 w 6891715"/>
                <a:gd name="connsiteY6799" fmla="*/ 2399987 h 6367455"/>
                <a:gd name="connsiteX6800" fmla="*/ 2153882 w 6891715"/>
                <a:gd name="connsiteY6800" fmla="*/ 2391732 h 6367455"/>
                <a:gd name="connsiteX6801" fmla="*/ 2145948 w 6891715"/>
                <a:gd name="connsiteY6801" fmla="*/ 2379350 h 6367455"/>
                <a:gd name="connsiteX6802" fmla="*/ 2160864 w 6891715"/>
                <a:gd name="connsiteY6802" fmla="*/ 2371729 h 6367455"/>
                <a:gd name="connsiteX6803" fmla="*/ 2136427 w 6891715"/>
                <a:gd name="connsiteY6803" fmla="*/ 2362204 h 6367455"/>
                <a:gd name="connsiteX6804" fmla="*/ 2178639 w 6891715"/>
                <a:gd name="connsiteY6804" fmla="*/ 2342201 h 6367455"/>
                <a:gd name="connsiteX6805" fmla="*/ 2167847 w 6891715"/>
                <a:gd name="connsiteY6805" fmla="*/ 2339979 h 6367455"/>
                <a:gd name="connsiteX6806" fmla="*/ 2173243 w 6891715"/>
                <a:gd name="connsiteY6806" fmla="*/ 2326326 h 6367455"/>
                <a:gd name="connsiteX6807" fmla="*/ 2188160 w 6891715"/>
                <a:gd name="connsiteY6807" fmla="*/ 2322834 h 6367455"/>
                <a:gd name="connsiteX6808" fmla="*/ 2158008 w 6891715"/>
                <a:gd name="connsiteY6808" fmla="*/ 2303150 h 6367455"/>
                <a:gd name="connsiteX6809" fmla="*/ 2166578 w 6891715"/>
                <a:gd name="connsiteY6809" fmla="*/ 2294574 h 6367455"/>
                <a:gd name="connsiteX6810" fmla="*/ 2133571 w 6891715"/>
                <a:gd name="connsiteY6810" fmla="*/ 2274889 h 6367455"/>
                <a:gd name="connsiteX6811" fmla="*/ 2157057 w 6891715"/>
                <a:gd name="connsiteY6811" fmla="*/ 2271715 h 6367455"/>
                <a:gd name="connsiteX6812" fmla="*/ 2154518 w 6891715"/>
                <a:gd name="connsiteY6812" fmla="*/ 2256790 h 6367455"/>
                <a:gd name="connsiteX6813" fmla="*/ 2160864 w 6891715"/>
                <a:gd name="connsiteY6813" fmla="*/ 2256790 h 6367455"/>
                <a:gd name="connsiteX6814" fmla="*/ 2173560 w 6891715"/>
                <a:gd name="connsiteY6814" fmla="*/ 2244090 h 6367455"/>
                <a:gd name="connsiteX6815" fmla="*/ 2187525 w 6891715"/>
                <a:gd name="connsiteY6815" fmla="*/ 2258697 h 6367455"/>
                <a:gd name="connsiteX6816" fmla="*/ 2200219 w 6891715"/>
                <a:gd name="connsiteY6816" fmla="*/ 2265998 h 6367455"/>
                <a:gd name="connsiteX6817" fmla="*/ 2203395 w 6891715"/>
                <a:gd name="connsiteY6817" fmla="*/ 2253298 h 6367455"/>
                <a:gd name="connsiteX6818" fmla="*/ 2226246 w 6891715"/>
                <a:gd name="connsiteY6818" fmla="*/ 2245361 h 6367455"/>
                <a:gd name="connsiteX6819" fmla="*/ 2252906 w 6891715"/>
                <a:gd name="connsiteY6819" fmla="*/ 2258377 h 6367455"/>
                <a:gd name="connsiteX6820" fmla="*/ 2266552 w 6891715"/>
                <a:gd name="connsiteY6820" fmla="*/ 2244090 h 6367455"/>
                <a:gd name="connsiteX6821" fmla="*/ 2266552 w 6891715"/>
                <a:gd name="connsiteY6821" fmla="*/ 2235835 h 6367455"/>
                <a:gd name="connsiteX6822" fmla="*/ 2213550 w 6891715"/>
                <a:gd name="connsiteY6822" fmla="*/ 2243773 h 6367455"/>
                <a:gd name="connsiteX6823" fmla="*/ 2197681 w 6891715"/>
                <a:gd name="connsiteY6823" fmla="*/ 2239644 h 6367455"/>
                <a:gd name="connsiteX6824" fmla="*/ 2204029 w 6891715"/>
                <a:gd name="connsiteY6824" fmla="*/ 2231072 h 6367455"/>
                <a:gd name="connsiteX6825" fmla="*/ 2233862 w 6891715"/>
                <a:gd name="connsiteY6825" fmla="*/ 2227898 h 6367455"/>
                <a:gd name="connsiteX6826" fmla="*/ 2254492 w 6891715"/>
                <a:gd name="connsiteY6826" fmla="*/ 2222181 h 6367455"/>
                <a:gd name="connsiteX6827" fmla="*/ 2236401 w 6891715"/>
                <a:gd name="connsiteY6827" fmla="*/ 2212020 h 6367455"/>
                <a:gd name="connsiteX6828" fmla="*/ 2249414 w 6891715"/>
                <a:gd name="connsiteY6828" fmla="*/ 2203448 h 6367455"/>
                <a:gd name="connsiteX6829" fmla="*/ 2244970 w 6891715"/>
                <a:gd name="connsiteY6829" fmla="*/ 2194876 h 6367455"/>
                <a:gd name="connsiteX6830" fmla="*/ 2230053 w 6891715"/>
                <a:gd name="connsiteY6830" fmla="*/ 2187889 h 6367455"/>
                <a:gd name="connsiteX6831" fmla="*/ 2238304 w 6891715"/>
                <a:gd name="connsiteY6831" fmla="*/ 2165664 h 6367455"/>
                <a:gd name="connsiteX6832" fmla="*/ 2261791 w 6891715"/>
                <a:gd name="connsiteY6832" fmla="*/ 2150423 h 6367455"/>
                <a:gd name="connsiteX6833" fmla="*/ 2278612 w 6891715"/>
                <a:gd name="connsiteY6833" fmla="*/ 2184079 h 6367455"/>
                <a:gd name="connsiteX6834" fmla="*/ 2285912 w 6891715"/>
                <a:gd name="connsiteY6834" fmla="*/ 2178682 h 6367455"/>
                <a:gd name="connsiteX6835" fmla="*/ 2279565 w 6891715"/>
                <a:gd name="connsiteY6835" fmla="*/ 2166298 h 6367455"/>
                <a:gd name="connsiteX6836" fmla="*/ 2281469 w 6891715"/>
                <a:gd name="connsiteY6836" fmla="*/ 2138677 h 6367455"/>
                <a:gd name="connsiteX6837" fmla="*/ 2300512 w 6891715"/>
                <a:gd name="connsiteY6837" fmla="*/ 2135500 h 6367455"/>
                <a:gd name="connsiteX6838" fmla="*/ 2314476 w 6891715"/>
                <a:gd name="connsiteY6838" fmla="*/ 2151058 h 6367455"/>
                <a:gd name="connsiteX6839" fmla="*/ 2307177 w 6891715"/>
                <a:gd name="connsiteY6839" fmla="*/ 2195194 h 6367455"/>
                <a:gd name="connsiteX6840" fmla="*/ 2318920 w 6891715"/>
                <a:gd name="connsiteY6840" fmla="*/ 2195194 h 6367455"/>
                <a:gd name="connsiteX6841" fmla="*/ 2329076 w 6891715"/>
                <a:gd name="connsiteY6841" fmla="*/ 2158361 h 6367455"/>
                <a:gd name="connsiteX6842" fmla="*/ 2356688 w 6891715"/>
                <a:gd name="connsiteY6842" fmla="*/ 2158044 h 6367455"/>
                <a:gd name="connsiteX6843" fmla="*/ 2361131 w 6891715"/>
                <a:gd name="connsiteY6843" fmla="*/ 2146612 h 6367455"/>
                <a:gd name="connsiteX6844" fmla="*/ 2321776 w 6891715"/>
                <a:gd name="connsiteY6844" fmla="*/ 2142486 h 6367455"/>
                <a:gd name="connsiteX6845" fmla="*/ 2319237 w 6891715"/>
                <a:gd name="connsiteY6845" fmla="*/ 2125021 h 6367455"/>
                <a:gd name="connsiteX6846" fmla="*/ 2297020 w 6891715"/>
                <a:gd name="connsiteY6846" fmla="*/ 2113274 h 6367455"/>
                <a:gd name="connsiteX6847" fmla="*/ 2285594 w 6891715"/>
                <a:gd name="connsiteY6847" fmla="*/ 2125021 h 6367455"/>
                <a:gd name="connsiteX6848" fmla="*/ 2278294 w 6891715"/>
                <a:gd name="connsiteY6848" fmla="*/ 2118988 h 6367455"/>
                <a:gd name="connsiteX6849" fmla="*/ 2283373 w 6891715"/>
                <a:gd name="connsiteY6849" fmla="*/ 2109465 h 6367455"/>
                <a:gd name="connsiteX6850" fmla="*/ 2297973 w 6891715"/>
                <a:gd name="connsiteY6850" fmla="*/ 2100891 h 6367455"/>
                <a:gd name="connsiteX6851" fmla="*/ 2310667 w 6891715"/>
                <a:gd name="connsiteY6851" fmla="*/ 2099304 h 6367455"/>
                <a:gd name="connsiteX6852" fmla="*/ 2326855 w 6891715"/>
                <a:gd name="connsiteY6852" fmla="*/ 2092953 h 6367455"/>
                <a:gd name="connsiteX6853" fmla="*/ 2344627 w 6891715"/>
                <a:gd name="connsiteY6853" fmla="*/ 2103432 h 6367455"/>
                <a:gd name="connsiteX6854" fmla="*/ 2352880 w 6891715"/>
                <a:gd name="connsiteY6854" fmla="*/ 2098033 h 6367455"/>
                <a:gd name="connsiteX6855" fmla="*/ 2373509 w 6891715"/>
                <a:gd name="connsiteY6855" fmla="*/ 2117719 h 6367455"/>
                <a:gd name="connsiteX6856" fmla="*/ 2388426 w 6891715"/>
                <a:gd name="connsiteY6856" fmla="*/ 2113591 h 6367455"/>
                <a:gd name="connsiteX6857" fmla="*/ 2390965 w 6891715"/>
                <a:gd name="connsiteY6857" fmla="*/ 2100891 h 6367455"/>
                <a:gd name="connsiteX6858" fmla="*/ 2364623 w 6891715"/>
                <a:gd name="connsiteY6858" fmla="*/ 2097082 h 6367455"/>
                <a:gd name="connsiteX6859" fmla="*/ 2364623 w 6891715"/>
                <a:gd name="connsiteY6859" fmla="*/ 2087237 h 6367455"/>
                <a:gd name="connsiteX6860" fmla="*/ 2392868 w 6891715"/>
                <a:gd name="connsiteY6860" fmla="*/ 2073585 h 6367455"/>
                <a:gd name="connsiteX6861" fmla="*/ 2361131 w 6891715"/>
                <a:gd name="connsiteY6861" fmla="*/ 2063426 h 6367455"/>
                <a:gd name="connsiteX6862" fmla="*/ 2344309 w 6891715"/>
                <a:gd name="connsiteY6862" fmla="*/ 2067553 h 6367455"/>
                <a:gd name="connsiteX6863" fmla="*/ 2321141 w 6891715"/>
                <a:gd name="connsiteY6863" fmla="*/ 2069141 h 6367455"/>
                <a:gd name="connsiteX6864" fmla="*/ 2338915 w 6891715"/>
                <a:gd name="connsiteY6864" fmla="*/ 2050726 h 6367455"/>
                <a:gd name="connsiteX6865" fmla="*/ 2320824 w 6891715"/>
                <a:gd name="connsiteY6865" fmla="*/ 2045646 h 6367455"/>
                <a:gd name="connsiteX6866" fmla="*/ 2318602 w 6891715"/>
                <a:gd name="connsiteY6866" fmla="*/ 2029776 h 6367455"/>
                <a:gd name="connsiteX6867" fmla="*/ 2346849 w 6891715"/>
                <a:gd name="connsiteY6867" fmla="*/ 2010726 h 6367455"/>
                <a:gd name="connsiteX6868" fmla="*/ 2363987 w 6891715"/>
                <a:gd name="connsiteY6868" fmla="*/ 2025013 h 6367455"/>
                <a:gd name="connsiteX6869" fmla="*/ 2377953 w 6891715"/>
                <a:gd name="connsiteY6869" fmla="*/ 2033586 h 6367455"/>
                <a:gd name="connsiteX6870" fmla="*/ 2390330 w 6891715"/>
                <a:gd name="connsiteY6870" fmla="*/ 2019933 h 6367455"/>
                <a:gd name="connsiteX6871" fmla="*/ 2395725 w 6891715"/>
                <a:gd name="connsiteY6871" fmla="*/ 2026918 h 6367455"/>
                <a:gd name="connsiteX6872" fmla="*/ 2422068 w 6891715"/>
                <a:gd name="connsiteY6872" fmla="*/ 2016441 h 6367455"/>
                <a:gd name="connsiteX6873" fmla="*/ 2401756 w 6891715"/>
                <a:gd name="connsiteY6873" fmla="*/ 1998661 h 6367455"/>
                <a:gd name="connsiteX6874" fmla="*/ 2384935 w 6891715"/>
                <a:gd name="connsiteY6874" fmla="*/ 2011360 h 6367455"/>
                <a:gd name="connsiteX6875" fmla="*/ 2370336 w 6891715"/>
                <a:gd name="connsiteY6875" fmla="*/ 2004376 h 6367455"/>
                <a:gd name="connsiteX6876" fmla="*/ 2373191 w 6891715"/>
                <a:gd name="connsiteY6876" fmla="*/ 1984056 h 6367455"/>
                <a:gd name="connsiteX6877" fmla="*/ 2394138 w 6891715"/>
                <a:gd name="connsiteY6877" fmla="*/ 1977706 h 6367455"/>
                <a:gd name="connsiteX6878" fmla="*/ 2409055 w 6891715"/>
                <a:gd name="connsiteY6878" fmla="*/ 1966911 h 6367455"/>
                <a:gd name="connsiteX6879" fmla="*/ 2423655 w 6891715"/>
                <a:gd name="connsiteY6879" fmla="*/ 1967864 h 6367455"/>
                <a:gd name="connsiteX6880" fmla="*/ 2424608 w 6891715"/>
                <a:gd name="connsiteY6880" fmla="*/ 1955164 h 6367455"/>
                <a:gd name="connsiteX6881" fmla="*/ 2438570 w 6891715"/>
                <a:gd name="connsiteY6881" fmla="*/ 1958338 h 6367455"/>
                <a:gd name="connsiteX6882" fmla="*/ 2445870 w 6891715"/>
                <a:gd name="connsiteY6882" fmla="*/ 1965324 h 6367455"/>
                <a:gd name="connsiteX6883" fmla="*/ 2460787 w 6891715"/>
                <a:gd name="connsiteY6883" fmla="*/ 1944051 h 6367455"/>
                <a:gd name="connsiteX6884" fmla="*/ 2480465 w 6891715"/>
                <a:gd name="connsiteY6884" fmla="*/ 1914841 h 6367455"/>
                <a:gd name="connsiteX6885" fmla="*/ 2502364 w 6891715"/>
                <a:gd name="connsiteY6885" fmla="*/ 1913254 h 6367455"/>
                <a:gd name="connsiteX6886" fmla="*/ 2520455 w 6891715"/>
                <a:gd name="connsiteY6886" fmla="*/ 1906904 h 6367455"/>
                <a:gd name="connsiteX6887" fmla="*/ 2529341 w 6891715"/>
                <a:gd name="connsiteY6887" fmla="*/ 1928811 h 6367455"/>
                <a:gd name="connsiteX6888" fmla="*/ 2553461 w 6891715"/>
                <a:gd name="connsiteY6888" fmla="*/ 1919286 h 6367455"/>
                <a:gd name="connsiteX6889" fmla="*/ 2543941 w 6891715"/>
                <a:gd name="connsiteY6889" fmla="*/ 1902459 h 6367455"/>
                <a:gd name="connsiteX6890" fmla="*/ 2538228 w 6891715"/>
                <a:gd name="connsiteY6890" fmla="*/ 1886901 h 6367455"/>
                <a:gd name="connsiteX6891" fmla="*/ 2585518 w 6891715"/>
                <a:gd name="connsiteY6891" fmla="*/ 1865312 h 6367455"/>
                <a:gd name="connsiteX6892" fmla="*/ 2609319 w 6891715"/>
                <a:gd name="connsiteY6892" fmla="*/ 1891347 h 6367455"/>
                <a:gd name="connsiteX6893" fmla="*/ 2603925 w 6891715"/>
                <a:gd name="connsiteY6893" fmla="*/ 1913254 h 6367455"/>
                <a:gd name="connsiteX6894" fmla="*/ 2607415 w 6891715"/>
                <a:gd name="connsiteY6894" fmla="*/ 1925954 h 6367455"/>
                <a:gd name="connsiteX6895" fmla="*/ 2630902 w 6891715"/>
                <a:gd name="connsiteY6895" fmla="*/ 1923731 h 6367455"/>
                <a:gd name="connsiteX6896" fmla="*/ 2619793 w 6891715"/>
                <a:gd name="connsiteY6896" fmla="*/ 1910079 h 6367455"/>
                <a:gd name="connsiteX6897" fmla="*/ 2626141 w 6891715"/>
                <a:gd name="connsiteY6897" fmla="*/ 1900554 h 6367455"/>
                <a:gd name="connsiteX6898" fmla="*/ 2665497 w 6891715"/>
                <a:gd name="connsiteY6898" fmla="*/ 1901189 h 6367455"/>
                <a:gd name="connsiteX6899" fmla="*/ 2678826 w 6891715"/>
                <a:gd name="connsiteY6899" fmla="*/ 1889759 h 6367455"/>
                <a:gd name="connsiteX6900" fmla="*/ 2665179 w 6891715"/>
                <a:gd name="connsiteY6900" fmla="*/ 1871979 h 6367455"/>
                <a:gd name="connsiteX6901" fmla="*/ 2684856 w 6891715"/>
                <a:gd name="connsiteY6901" fmla="*/ 1851658 h 6367455"/>
                <a:gd name="connsiteX6902" fmla="*/ 2739762 w 6891715"/>
                <a:gd name="connsiteY6902" fmla="*/ 1824989 h 6367455"/>
                <a:gd name="connsiteX6903" fmla="*/ 2727702 w 6891715"/>
                <a:gd name="connsiteY6903" fmla="*/ 1843086 h 6367455"/>
                <a:gd name="connsiteX6904" fmla="*/ 2755314 w 6891715"/>
                <a:gd name="connsiteY6904" fmla="*/ 1832928 h 6367455"/>
                <a:gd name="connsiteX6905" fmla="*/ 2757853 w 6891715"/>
                <a:gd name="connsiteY6905" fmla="*/ 1817369 h 6367455"/>
                <a:gd name="connsiteX6906" fmla="*/ 2733732 w 6891715"/>
                <a:gd name="connsiteY6906" fmla="*/ 1816734 h 6367455"/>
                <a:gd name="connsiteX6907" fmla="*/ 2743254 w 6891715"/>
                <a:gd name="connsiteY6907" fmla="*/ 1805304 h 6367455"/>
                <a:gd name="connsiteX6908" fmla="*/ 2743571 w 6891715"/>
                <a:gd name="connsiteY6908" fmla="*/ 1795779 h 6367455"/>
                <a:gd name="connsiteX6909" fmla="*/ 2735636 w 6891715"/>
                <a:gd name="connsiteY6909" fmla="*/ 1791334 h 6367455"/>
                <a:gd name="connsiteX6910" fmla="*/ 2750553 w 6891715"/>
                <a:gd name="connsiteY6910" fmla="*/ 1786571 h 6367455"/>
                <a:gd name="connsiteX6911" fmla="*/ 2749283 w 6891715"/>
                <a:gd name="connsiteY6911" fmla="*/ 1782443 h 6367455"/>
                <a:gd name="connsiteX6912" fmla="*/ 2732463 w 6891715"/>
                <a:gd name="connsiteY6912" fmla="*/ 1785936 h 6367455"/>
                <a:gd name="connsiteX6913" fmla="*/ 2723576 w 6891715"/>
                <a:gd name="connsiteY6913" fmla="*/ 1801494 h 6367455"/>
                <a:gd name="connsiteX6914" fmla="*/ 2655341 w 6891715"/>
                <a:gd name="connsiteY6914" fmla="*/ 1817686 h 6367455"/>
                <a:gd name="connsiteX6915" fmla="*/ 2652167 w 6891715"/>
                <a:gd name="connsiteY6915" fmla="*/ 1822131 h 6367455"/>
                <a:gd name="connsiteX6916" fmla="*/ 2724211 w 6891715"/>
                <a:gd name="connsiteY6916" fmla="*/ 1806891 h 6367455"/>
                <a:gd name="connsiteX6917" fmla="*/ 2726114 w 6891715"/>
                <a:gd name="connsiteY6917" fmla="*/ 1817369 h 6367455"/>
                <a:gd name="connsiteX6918" fmla="*/ 2673431 w 6891715"/>
                <a:gd name="connsiteY6918" fmla="*/ 1835784 h 6367455"/>
                <a:gd name="connsiteX6919" fmla="*/ 2648041 w 6891715"/>
                <a:gd name="connsiteY6919" fmla="*/ 1871979 h 6367455"/>
                <a:gd name="connsiteX6920" fmla="*/ 2615668 w 6891715"/>
                <a:gd name="connsiteY6920" fmla="*/ 1886267 h 6367455"/>
                <a:gd name="connsiteX6921" fmla="*/ 2597261 w 6891715"/>
                <a:gd name="connsiteY6921" fmla="*/ 1856739 h 6367455"/>
                <a:gd name="connsiteX6922" fmla="*/ 2607415 w 6891715"/>
                <a:gd name="connsiteY6922" fmla="*/ 1833245 h 6367455"/>
                <a:gd name="connsiteX6923" fmla="*/ 2587739 w 6891715"/>
                <a:gd name="connsiteY6923" fmla="*/ 1846261 h 6367455"/>
                <a:gd name="connsiteX6924" fmla="*/ 2578217 w 6891715"/>
                <a:gd name="connsiteY6924" fmla="*/ 1843086 h 6367455"/>
                <a:gd name="connsiteX6925" fmla="*/ 2577900 w 6891715"/>
                <a:gd name="connsiteY6925" fmla="*/ 1811336 h 6367455"/>
                <a:gd name="connsiteX6926" fmla="*/ 2599165 w 6891715"/>
                <a:gd name="connsiteY6926" fmla="*/ 1807209 h 6367455"/>
                <a:gd name="connsiteX6927" fmla="*/ 2622967 w 6891715"/>
                <a:gd name="connsiteY6927" fmla="*/ 1785619 h 6367455"/>
                <a:gd name="connsiteX6928" fmla="*/ 2598530 w 6891715"/>
                <a:gd name="connsiteY6928" fmla="*/ 1780538 h 6367455"/>
                <a:gd name="connsiteX6929" fmla="*/ 2596625 w 6891715"/>
                <a:gd name="connsiteY6929" fmla="*/ 1767839 h 6367455"/>
                <a:gd name="connsiteX6930" fmla="*/ 2627094 w 6891715"/>
                <a:gd name="connsiteY6930" fmla="*/ 1760536 h 6367455"/>
                <a:gd name="connsiteX6931" fmla="*/ 2619476 w 6891715"/>
                <a:gd name="connsiteY6931" fmla="*/ 1751963 h 6367455"/>
                <a:gd name="connsiteX6932" fmla="*/ 2625823 w 6891715"/>
                <a:gd name="connsiteY6932" fmla="*/ 1733866 h 6367455"/>
                <a:gd name="connsiteX6933" fmla="*/ 2644550 w 6891715"/>
                <a:gd name="connsiteY6933" fmla="*/ 1726564 h 6367455"/>
                <a:gd name="connsiteX6934" fmla="*/ 2656927 w 6891715"/>
                <a:gd name="connsiteY6934" fmla="*/ 1685606 h 6367455"/>
                <a:gd name="connsiteX6935" fmla="*/ 2672796 w 6891715"/>
                <a:gd name="connsiteY6935" fmla="*/ 1686241 h 6367455"/>
                <a:gd name="connsiteX6936" fmla="*/ 2677239 w 6891715"/>
                <a:gd name="connsiteY6936" fmla="*/ 1672588 h 6367455"/>
                <a:gd name="connsiteX6937" fmla="*/ 2695013 w 6891715"/>
                <a:gd name="connsiteY6937" fmla="*/ 1652269 h 6367455"/>
                <a:gd name="connsiteX6938" fmla="*/ 2703264 w 6891715"/>
                <a:gd name="connsiteY6938" fmla="*/ 1658619 h 6367455"/>
                <a:gd name="connsiteX6939" fmla="*/ 2721355 w 6891715"/>
                <a:gd name="connsiteY6939" fmla="*/ 1676398 h 6367455"/>
                <a:gd name="connsiteX6940" fmla="*/ 2735320 w 6891715"/>
                <a:gd name="connsiteY6940" fmla="*/ 1675128 h 6367455"/>
                <a:gd name="connsiteX6941" fmla="*/ 2719133 w 6891715"/>
                <a:gd name="connsiteY6941" fmla="*/ 1659253 h 6367455"/>
                <a:gd name="connsiteX6942" fmla="*/ 2721355 w 6891715"/>
                <a:gd name="connsiteY6942" fmla="*/ 1651316 h 6367455"/>
                <a:gd name="connsiteX6943" fmla="*/ 2745793 w 6891715"/>
                <a:gd name="connsiteY6943" fmla="*/ 1659253 h 6367455"/>
                <a:gd name="connsiteX6944" fmla="*/ 2749918 w 6891715"/>
                <a:gd name="connsiteY6944" fmla="*/ 1656079 h 6367455"/>
                <a:gd name="connsiteX6945" fmla="*/ 2743254 w 6891715"/>
                <a:gd name="connsiteY6945" fmla="*/ 1642426 h 6367455"/>
                <a:gd name="connsiteX6946" fmla="*/ 2741349 w 6891715"/>
                <a:gd name="connsiteY6946" fmla="*/ 1624646 h 6367455"/>
                <a:gd name="connsiteX6947" fmla="*/ 2750870 w 6891715"/>
                <a:gd name="connsiteY6947" fmla="*/ 1620201 h 6367455"/>
                <a:gd name="connsiteX6948" fmla="*/ 2771499 w 6891715"/>
                <a:gd name="connsiteY6948" fmla="*/ 1600833 h 6367455"/>
                <a:gd name="connsiteX6949" fmla="*/ 2763248 w 6891715"/>
                <a:gd name="connsiteY6949" fmla="*/ 1591944 h 6367455"/>
                <a:gd name="connsiteX6950" fmla="*/ 2742936 w 6891715"/>
                <a:gd name="connsiteY6950" fmla="*/ 1608771 h 6367455"/>
                <a:gd name="connsiteX6951" fmla="*/ 2733732 w 6891715"/>
                <a:gd name="connsiteY6951" fmla="*/ 1609723 h 6367455"/>
                <a:gd name="connsiteX6952" fmla="*/ 2730241 w 6891715"/>
                <a:gd name="connsiteY6952" fmla="*/ 1603374 h 6367455"/>
                <a:gd name="connsiteX6953" fmla="*/ 2741983 w 6891715"/>
                <a:gd name="connsiteY6953" fmla="*/ 1579561 h 6367455"/>
                <a:gd name="connsiteX6954" fmla="*/ 2752459 w 6891715"/>
                <a:gd name="connsiteY6954" fmla="*/ 1580196 h 6367455"/>
                <a:gd name="connsiteX6955" fmla="*/ 2769278 w 6891715"/>
                <a:gd name="connsiteY6955" fmla="*/ 1572576 h 6367455"/>
                <a:gd name="connsiteX6956" fmla="*/ 2766105 w 6891715"/>
                <a:gd name="connsiteY6956" fmla="*/ 1549399 h 6367455"/>
                <a:gd name="connsiteX6957" fmla="*/ 2779435 w 6891715"/>
                <a:gd name="connsiteY6957" fmla="*/ 1533524 h 6367455"/>
                <a:gd name="connsiteX6958" fmla="*/ 2799430 w 6891715"/>
                <a:gd name="connsiteY6958" fmla="*/ 1528127 h 6367455"/>
                <a:gd name="connsiteX6959" fmla="*/ 2804825 w 6891715"/>
                <a:gd name="connsiteY6959" fmla="*/ 1517649 h 6367455"/>
                <a:gd name="connsiteX6960" fmla="*/ 2813077 w 6891715"/>
                <a:gd name="connsiteY6960" fmla="*/ 1509077 h 6367455"/>
                <a:gd name="connsiteX6961" fmla="*/ 2818790 w 6891715"/>
                <a:gd name="connsiteY6961" fmla="*/ 1531937 h 6367455"/>
                <a:gd name="connsiteX6962" fmla="*/ 2830215 w 6891715"/>
                <a:gd name="connsiteY6962" fmla="*/ 1541461 h 6367455"/>
                <a:gd name="connsiteX6963" fmla="*/ 2842592 w 6891715"/>
                <a:gd name="connsiteY6963" fmla="*/ 1520189 h 6367455"/>
                <a:gd name="connsiteX6964" fmla="*/ 2837515 w 6891715"/>
                <a:gd name="connsiteY6964" fmla="*/ 1515109 h 6367455"/>
                <a:gd name="connsiteX6965" fmla="*/ 2855288 w 6891715"/>
                <a:gd name="connsiteY6965" fmla="*/ 1505584 h 6367455"/>
                <a:gd name="connsiteX6966" fmla="*/ 2863540 w 6891715"/>
                <a:gd name="connsiteY6966" fmla="*/ 1493836 h 6367455"/>
                <a:gd name="connsiteX6967" fmla="*/ 2859414 w 6891715"/>
                <a:gd name="connsiteY6967" fmla="*/ 1486534 h 6367455"/>
                <a:gd name="connsiteX6968" fmla="*/ 2845767 w 6891715"/>
                <a:gd name="connsiteY6968" fmla="*/ 1504314 h 6367455"/>
                <a:gd name="connsiteX6969" fmla="*/ 2832120 w 6891715"/>
                <a:gd name="connsiteY6969" fmla="*/ 1513204 h 6367455"/>
                <a:gd name="connsiteX6970" fmla="*/ 2828945 w 6891715"/>
                <a:gd name="connsiteY6970" fmla="*/ 1481137 h 6367455"/>
                <a:gd name="connsiteX6971" fmla="*/ 2828628 w 6891715"/>
                <a:gd name="connsiteY6971" fmla="*/ 1479232 h 6367455"/>
                <a:gd name="connsiteX6972" fmla="*/ 2825772 w 6891715"/>
                <a:gd name="connsiteY6972" fmla="*/ 1481137 h 6367455"/>
                <a:gd name="connsiteX6973" fmla="*/ 2819425 w 6891715"/>
                <a:gd name="connsiteY6973" fmla="*/ 1484629 h 6367455"/>
                <a:gd name="connsiteX6974" fmla="*/ 2806729 w 6891715"/>
                <a:gd name="connsiteY6974" fmla="*/ 1509077 h 6367455"/>
                <a:gd name="connsiteX6975" fmla="*/ 2794987 w 6891715"/>
                <a:gd name="connsiteY6975" fmla="*/ 1503996 h 6367455"/>
                <a:gd name="connsiteX6976" fmla="*/ 2801335 w 6891715"/>
                <a:gd name="connsiteY6976" fmla="*/ 1488122 h 6367455"/>
                <a:gd name="connsiteX6977" fmla="*/ 2807047 w 6891715"/>
                <a:gd name="connsiteY6977" fmla="*/ 1481137 h 6367455"/>
                <a:gd name="connsiteX6978" fmla="*/ 2815933 w 6891715"/>
                <a:gd name="connsiteY6978" fmla="*/ 1470024 h 6367455"/>
                <a:gd name="connsiteX6979" fmla="*/ 2827359 w 6891715"/>
                <a:gd name="connsiteY6979" fmla="*/ 1465897 h 6367455"/>
                <a:gd name="connsiteX6980" fmla="*/ 2821012 w 6891715"/>
                <a:gd name="connsiteY6980" fmla="*/ 1454149 h 6367455"/>
                <a:gd name="connsiteX6981" fmla="*/ 2825137 w 6891715"/>
                <a:gd name="connsiteY6981" fmla="*/ 1438274 h 6367455"/>
                <a:gd name="connsiteX6982" fmla="*/ 2832436 w 6891715"/>
                <a:gd name="connsiteY6982" fmla="*/ 1441449 h 6367455"/>
                <a:gd name="connsiteX6983" fmla="*/ 2833706 w 6891715"/>
                <a:gd name="connsiteY6983" fmla="*/ 1461134 h 6367455"/>
                <a:gd name="connsiteX6984" fmla="*/ 2840371 w 6891715"/>
                <a:gd name="connsiteY6984" fmla="*/ 1467484 h 6367455"/>
                <a:gd name="connsiteX6985" fmla="*/ 2859414 w 6891715"/>
                <a:gd name="connsiteY6985" fmla="*/ 1481137 h 6367455"/>
                <a:gd name="connsiteX6986" fmla="*/ 2862588 w 6891715"/>
                <a:gd name="connsiteY6986" fmla="*/ 1483042 h 6367455"/>
                <a:gd name="connsiteX6987" fmla="*/ 2862271 w 6891715"/>
                <a:gd name="connsiteY6987" fmla="*/ 1481137 h 6367455"/>
                <a:gd name="connsiteX6988" fmla="*/ 2860366 w 6891715"/>
                <a:gd name="connsiteY6988" fmla="*/ 1474152 h 6367455"/>
                <a:gd name="connsiteX6989" fmla="*/ 2854653 w 6891715"/>
                <a:gd name="connsiteY6989" fmla="*/ 1441132 h 6367455"/>
                <a:gd name="connsiteX6990" fmla="*/ 2836563 w 6891715"/>
                <a:gd name="connsiteY6990" fmla="*/ 1430972 h 6367455"/>
                <a:gd name="connsiteX6991" fmla="*/ 2833072 w 6891715"/>
                <a:gd name="connsiteY6991" fmla="*/ 1410017 h 6367455"/>
                <a:gd name="connsiteX6992" fmla="*/ 2847036 w 6891715"/>
                <a:gd name="connsiteY6992" fmla="*/ 1405255 h 6367455"/>
                <a:gd name="connsiteX6993" fmla="*/ 2852749 w 6891715"/>
                <a:gd name="connsiteY6993" fmla="*/ 1426527 h 6367455"/>
                <a:gd name="connsiteX6994" fmla="*/ 2864174 w 6891715"/>
                <a:gd name="connsiteY6994" fmla="*/ 1423987 h 6367455"/>
                <a:gd name="connsiteX6995" fmla="*/ 2868300 w 6891715"/>
                <a:gd name="connsiteY6995" fmla="*/ 1403350 h 6367455"/>
                <a:gd name="connsiteX6996" fmla="*/ 2848941 w 6891715"/>
                <a:gd name="connsiteY6996" fmla="*/ 1392554 h 6367455"/>
                <a:gd name="connsiteX6997" fmla="*/ 2854970 w 6891715"/>
                <a:gd name="connsiteY6997" fmla="*/ 1378267 h 6367455"/>
                <a:gd name="connsiteX6998" fmla="*/ 2874013 w 6891715"/>
                <a:gd name="connsiteY6998" fmla="*/ 1375727 h 6367455"/>
                <a:gd name="connsiteX6999" fmla="*/ 2865761 w 6891715"/>
                <a:gd name="connsiteY6999" fmla="*/ 1360170 h 6367455"/>
                <a:gd name="connsiteX7000" fmla="*/ 2872744 w 6891715"/>
                <a:gd name="connsiteY7000" fmla="*/ 1346200 h 6367455"/>
                <a:gd name="connsiteX7001" fmla="*/ 2899721 w 6891715"/>
                <a:gd name="connsiteY7001" fmla="*/ 1361757 h 6367455"/>
                <a:gd name="connsiteX7002" fmla="*/ 2904482 w 6891715"/>
                <a:gd name="connsiteY7002" fmla="*/ 1355407 h 6367455"/>
                <a:gd name="connsiteX7003" fmla="*/ 2886390 w 6891715"/>
                <a:gd name="connsiteY7003" fmla="*/ 1337945 h 6367455"/>
                <a:gd name="connsiteX7004" fmla="*/ 2887660 w 6891715"/>
                <a:gd name="connsiteY7004" fmla="*/ 1321752 h 6367455"/>
                <a:gd name="connsiteX7005" fmla="*/ 2864174 w 6891715"/>
                <a:gd name="connsiteY7005" fmla="*/ 1337945 h 6367455"/>
                <a:gd name="connsiteX7006" fmla="*/ 2844496 w 6891715"/>
                <a:gd name="connsiteY7006" fmla="*/ 1366519 h 6367455"/>
                <a:gd name="connsiteX7007" fmla="*/ 2834976 w 6891715"/>
                <a:gd name="connsiteY7007" fmla="*/ 1356360 h 6367455"/>
                <a:gd name="connsiteX7008" fmla="*/ 2854970 w 6891715"/>
                <a:gd name="connsiteY7008" fmla="*/ 1345247 h 6367455"/>
                <a:gd name="connsiteX7009" fmla="*/ 2850527 w 6891715"/>
                <a:gd name="connsiteY7009" fmla="*/ 1331912 h 6367455"/>
                <a:gd name="connsiteX7010" fmla="*/ 2827041 w 6891715"/>
                <a:gd name="connsiteY7010" fmla="*/ 1327467 h 6367455"/>
                <a:gd name="connsiteX7011" fmla="*/ 2834659 w 6891715"/>
                <a:gd name="connsiteY7011" fmla="*/ 1308735 h 6367455"/>
                <a:gd name="connsiteX7012" fmla="*/ 2850527 w 6891715"/>
                <a:gd name="connsiteY7012" fmla="*/ 1323340 h 6367455"/>
                <a:gd name="connsiteX7013" fmla="*/ 2888296 w 6891715"/>
                <a:gd name="connsiteY7013" fmla="*/ 1308100 h 6367455"/>
                <a:gd name="connsiteX7014" fmla="*/ 2890518 w 6891715"/>
                <a:gd name="connsiteY7014" fmla="*/ 1278890 h 6367455"/>
                <a:gd name="connsiteX7015" fmla="*/ 2898768 w 6891715"/>
                <a:gd name="connsiteY7015" fmla="*/ 1278255 h 6367455"/>
                <a:gd name="connsiteX7016" fmla="*/ 2925112 w 6891715"/>
                <a:gd name="connsiteY7016" fmla="*/ 1271905 h 6367455"/>
                <a:gd name="connsiteX7017" fmla="*/ 2936854 w 6891715"/>
                <a:gd name="connsiteY7017" fmla="*/ 1286510 h 6367455"/>
                <a:gd name="connsiteX7018" fmla="*/ 2945741 w 6891715"/>
                <a:gd name="connsiteY7018" fmla="*/ 1306830 h 6367455"/>
                <a:gd name="connsiteX7019" fmla="*/ 2953675 w 6891715"/>
                <a:gd name="connsiteY7019" fmla="*/ 1290637 h 6367455"/>
                <a:gd name="connsiteX7020" fmla="*/ 2975891 w 6891715"/>
                <a:gd name="connsiteY7020" fmla="*/ 1279843 h 6367455"/>
                <a:gd name="connsiteX7021" fmla="*/ 2984143 w 6891715"/>
                <a:gd name="connsiteY7021" fmla="*/ 1264285 h 6367455"/>
                <a:gd name="connsiteX7022" fmla="*/ 2954945 w 6891715"/>
                <a:gd name="connsiteY7022" fmla="*/ 1267460 h 6367455"/>
                <a:gd name="connsiteX7023" fmla="*/ 2946376 w 6891715"/>
                <a:gd name="connsiteY7023" fmla="*/ 1276033 h 6367455"/>
                <a:gd name="connsiteX7024" fmla="*/ 2925746 w 6891715"/>
                <a:gd name="connsiteY7024" fmla="*/ 1242377 h 6367455"/>
                <a:gd name="connsiteX7025" fmla="*/ 2918447 w 6891715"/>
                <a:gd name="connsiteY7025" fmla="*/ 1238250 h 6367455"/>
                <a:gd name="connsiteX7026" fmla="*/ 2920351 w 6891715"/>
                <a:gd name="connsiteY7026" fmla="*/ 1219200 h 6367455"/>
                <a:gd name="connsiteX7027" fmla="*/ 2935267 w 6891715"/>
                <a:gd name="connsiteY7027" fmla="*/ 1221423 h 6367455"/>
                <a:gd name="connsiteX7028" fmla="*/ 2941297 w 6891715"/>
                <a:gd name="connsiteY7028" fmla="*/ 1202373 h 6367455"/>
                <a:gd name="connsiteX7029" fmla="*/ 2907338 w 6891715"/>
                <a:gd name="connsiteY7029" fmla="*/ 1198563 h 6367455"/>
                <a:gd name="connsiteX7030" fmla="*/ 2908607 w 6891715"/>
                <a:gd name="connsiteY7030" fmla="*/ 1184593 h 6367455"/>
                <a:gd name="connsiteX7031" fmla="*/ 2939394 w 6891715"/>
                <a:gd name="connsiteY7031" fmla="*/ 1183323 h 6367455"/>
                <a:gd name="connsiteX7032" fmla="*/ 2919081 w 6891715"/>
                <a:gd name="connsiteY7032" fmla="*/ 1175068 h 6367455"/>
                <a:gd name="connsiteX7033" fmla="*/ 2926063 w 6891715"/>
                <a:gd name="connsiteY7033" fmla="*/ 1166495 h 6367455"/>
                <a:gd name="connsiteX7034" fmla="*/ 2943202 w 6891715"/>
                <a:gd name="connsiteY7034" fmla="*/ 1173798 h 6367455"/>
                <a:gd name="connsiteX7035" fmla="*/ 2948280 w 6891715"/>
                <a:gd name="connsiteY7035" fmla="*/ 1164273 h 6367455"/>
                <a:gd name="connsiteX7036" fmla="*/ 2940980 w 6891715"/>
                <a:gd name="connsiteY7036" fmla="*/ 1155065 h 6367455"/>
                <a:gd name="connsiteX7037" fmla="*/ 2943202 w 6891715"/>
                <a:gd name="connsiteY7037" fmla="*/ 1143318 h 6367455"/>
                <a:gd name="connsiteX7038" fmla="*/ 2968273 w 6891715"/>
                <a:gd name="connsiteY7038" fmla="*/ 1139825 h 6367455"/>
                <a:gd name="connsiteX7039" fmla="*/ 2953358 w 6891715"/>
                <a:gd name="connsiteY7039" fmla="*/ 1131570 h 6367455"/>
                <a:gd name="connsiteX7040" fmla="*/ 2942884 w 6891715"/>
                <a:gd name="connsiteY7040" fmla="*/ 1119187 h 6367455"/>
                <a:gd name="connsiteX7041" fmla="*/ 2946058 w 6891715"/>
                <a:gd name="connsiteY7041" fmla="*/ 1109662 h 6367455"/>
                <a:gd name="connsiteX7042" fmla="*/ 2965102 w 6891715"/>
                <a:gd name="connsiteY7042" fmla="*/ 1113473 h 6367455"/>
                <a:gd name="connsiteX7043" fmla="*/ 2969862 w 6891715"/>
                <a:gd name="connsiteY7043" fmla="*/ 1100772 h 6367455"/>
                <a:gd name="connsiteX7044" fmla="*/ 2984778 w 6891715"/>
                <a:gd name="connsiteY7044" fmla="*/ 1106170 h 6367455"/>
                <a:gd name="connsiteX7045" fmla="*/ 2996522 w 6891715"/>
                <a:gd name="connsiteY7045" fmla="*/ 1093470 h 6367455"/>
                <a:gd name="connsiteX7046" fmla="*/ 3010169 w 6891715"/>
                <a:gd name="connsiteY7046" fmla="*/ 1094105 h 6367455"/>
                <a:gd name="connsiteX7047" fmla="*/ 3014294 w 6891715"/>
                <a:gd name="connsiteY7047" fmla="*/ 1066800 h 6367455"/>
                <a:gd name="connsiteX7048" fmla="*/ 3027942 w 6891715"/>
                <a:gd name="connsiteY7048" fmla="*/ 1062355 h 6367455"/>
                <a:gd name="connsiteX7049" fmla="*/ 3034289 w 6891715"/>
                <a:gd name="connsiteY7049" fmla="*/ 1054735 h 6367455"/>
                <a:gd name="connsiteX7050" fmla="*/ 3062536 w 6891715"/>
                <a:gd name="connsiteY7050" fmla="*/ 1052830 h 6367455"/>
                <a:gd name="connsiteX7051" fmla="*/ 3082848 w 6891715"/>
                <a:gd name="connsiteY7051" fmla="*/ 1044892 h 6367455"/>
                <a:gd name="connsiteX7052" fmla="*/ 3104107 w 6891715"/>
                <a:gd name="connsiteY7052" fmla="*/ 1064577 h 6367455"/>
                <a:gd name="connsiteX7053" fmla="*/ 3119976 w 6891715"/>
                <a:gd name="connsiteY7053" fmla="*/ 1045527 h 6367455"/>
                <a:gd name="connsiteX7054" fmla="*/ 3102520 w 6891715"/>
                <a:gd name="connsiteY7054" fmla="*/ 1029017 h 6367455"/>
                <a:gd name="connsiteX7055" fmla="*/ 3083799 w 6891715"/>
                <a:gd name="connsiteY7055" fmla="*/ 1030287 h 6367455"/>
                <a:gd name="connsiteX7056" fmla="*/ 3074913 w 6891715"/>
                <a:gd name="connsiteY7056" fmla="*/ 1017587 h 6367455"/>
                <a:gd name="connsiteX7057" fmla="*/ 3058410 w 6891715"/>
                <a:gd name="connsiteY7057" fmla="*/ 1028382 h 6367455"/>
                <a:gd name="connsiteX7058" fmla="*/ 3052697 w 6891715"/>
                <a:gd name="connsiteY7058" fmla="*/ 1010602 h 6367455"/>
                <a:gd name="connsiteX7059" fmla="*/ 3043175 w 6891715"/>
                <a:gd name="connsiteY7059" fmla="*/ 1005204 h 6367455"/>
                <a:gd name="connsiteX7060" fmla="*/ 3049206 w 6891715"/>
                <a:gd name="connsiteY7060" fmla="*/ 973770 h 6367455"/>
                <a:gd name="connsiteX7061" fmla="*/ 3072057 w 6891715"/>
                <a:gd name="connsiteY7061" fmla="*/ 948370 h 6367455"/>
                <a:gd name="connsiteX7062" fmla="*/ 3079991 w 6891715"/>
                <a:gd name="connsiteY7062" fmla="*/ 969325 h 6367455"/>
                <a:gd name="connsiteX7063" fmla="*/ 3093634 w 6891715"/>
                <a:gd name="connsiteY7063" fmla="*/ 972500 h 6367455"/>
                <a:gd name="connsiteX7064" fmla="*/ 3099029 w 6891715"/>
                <a:gd name="connsiteY7064" fmla="*/ 980437 h 6367455"/>
                <a:gd name="connsiteX7065" fmla="*/ 3110772 w 6891715"/>
                <a:gd name="connsiteY7065" fmla="*/ 974087 h 6367455"/>
                <a:gd name="connsiteX7066" fmla="*/ 3125689 w 6891715"/>
                <a:gd name="connsiteY7066" fmla="*/ 985517 h 6367455"/>
                <a:gd name="connsiteX7067" fmla="*/ 3140605 w 6891715"/>
                <a:gd name="connsiteY7067" fmla="*/ 979167 h 6367455"/>
                <a:gd name="connsiteX7068" fmla="*/ 3133623 w 6891715"/>
                <a:gd name="connsiteY7068" fmla="*/ 967737 h 6367455"/>
                <a:gd name="connsiteX7069" fmla="*/ 3150762 w 6891715"/>
                <a:gd name="connsiteY7069" fmla="*/ 948687 h 6367455"/>
                <a:gd name="connsiteX7070" fmla="*/ 3128545 w 6891715"/>
                <a:gd name="connsiteY7070" fmla="*/ 959165 h 6367455"/>
                <a:gd name="connsiteX7071" fmla="*/ 3107598 w 6891715"/>
                <a:gd name="connsiteY7071" fmla="*/ 961387 h 6367455"/>
                <a:gd name="connsiteX7072" fmla="*/ 3100933 w 6891715"/>
                <a:gd name="connsiteY7072" fmla="*/ 952180 h 6367455"/>
                <a:gd name="connsiteX7073" fmla="*/ 3120928 w 6891715"/>
                <a:gd name="connsiteY7073" fmla="*/ 940432 h 6367455"/>
                <a:gd name="connsiteX7074" fmla="*/ 3136480 w 6891715"/>
                <a:gd name="connsiteY7074" fmla="*/ 921065 h 6367455"/>
                <a:gd name="connsiteX7075" fmla="*/ 3125054 w 6891715"/>
                <a:gd name="connsiteY7075" fmla="*/ 914080 h 6367455"/>
                <a:gd name="connsiteX7076" fmla="*/ 3137749 w 6891715"/>
                <a:gd name="connsiteY7076" fmla="*/ 903285 h 6367455"/>
                <a:gd name="connsiteX7077" fmla="*/ 3126006 w 6891715"/>
                <a:gd name="connsiteY7077" fmla="*/ 895982 h 6367455"/>
                <a:gd name="connsiteX7078" fmla="*/ 3117437 w 6891715"/>
                <a:gd name="connsiteY7078" fmla="*/ 886775 h 6367455"/>
                <a:gd name="connsiteX7079" fmla="*/ 3130767 w 6891715"/>
                <a:gd name="connsiteY7079" fmla="*/ 865502 h 6367455"/>
                <a:gd name="connsiteX7080" fmla="*/ 3139971 w 6891715"/>
                <a:gd name="connsiteY7080" fmla="*/ 846453 h 6367455"/>
                <a:gd name="connsiteX7081" fmla="*/ 3158061 w 6891715"/>
                <a:gd name="connsiteY7081" fmla="*/ 839150 h 6367455"/>
                <a:gd name="connsiteX7082" fmla="*/ 3169487 w 6891715"/>
                <a:gd name="connsiteY7082" fmla="*/ 806130 h 6367455"/>
                <a:gd name="connsiteX7083" fmla="*/ 3179008 w 6891715"/>
                <a:gd name="connsiteY7083" fmla="*/ 806130 h 6367455"/>
                <a:gd name="connsiteX7084" fmla="*/ 3174882 w 6891715"/>
                <a:gd name="connsiteY7084" fmla="*/ 816607 h 6367455"/>
                <a:gd name="connsiteX7085" fmla="*/ 3180278 w 6891715"/>
                <a:gd name="connsiteY7085" fmla="*/ 839785 h 6367455"/>
                <a:gd name="connsiteX7086" fmla="*/ 3190116 w 6891715"/>
                <a:gd name="connsiteY7086" fmla="*/ 854390 h 6367455"/>
                <a:gd name="connsiteX7087" fmla="*/ 3192021 w 6891715"/>
                <a:gd name="connsiteY7087" fmla="*/ 868995 h 6367455"/>
                <a:gd name="connsiteX7088" fmla="*/ 3200590 w 6891715"/>
                <a:gd name="connsiteY7088" fmla="*/ 852167 h 6367455"/>
                <a:gd name="connsiteX7089" fmla="*/ 3218680 w 6891715"/>
                <a:gd name="connsiteY7089" fmla="*/ 858518 h 6367455"/>
                <a:gd name="connsiteX7090" fmla="*/ 3225028 w 6891715"/>
                <a:gd name="connsiteY7090" fmla="*/ 849945 h 6367455"/>
                <a:gd name="connsiteX7091" fmla="*/ 3219315 w 6891715"/>
                <a:gd name="connsiteY7091" fmla="*/ 840420 h 6367455"/>
                <a:gd name="connsiteX7092" fmla="*/ 3191069 w 6891715"/>
                <a:gd name="connsiteY7092" fmla="*/ 848357 h 6367455"/>
                <a:gd name="connsiteX7093" fmla="*/ 3195194 w 6891715"/>
                <a:gd name="connsiteY7093" fmla="*/ 835340 h 6367455"/>
                <a:gd name="connsiteX7094" fmla="*/ 3209794 w 6891715"/>
                <a:gd name="connsiteY7094" fmla="*/ 835023 h 6367455"/>
                <a:gd name="connsiteX7095" fmla="*/ 3217094 w 6891715"/>
                <a:gd name="connsiteY7095" fmla="*/ 827720 h 6367455"/>
                <a:gd name="connsiteX7096" fmla="*/ 3204398 w 6891715"/>
                <a:gd name="connsiteY7096" fmla="*/ 809940 h 6367455"/>
                <a:gd name="connsiteX7097" fmla="*/ 3218046 w 6891715"/>
                <a:gd name="connsiteY7097" fmla="*/ 803590 h 6367455"/>
                <a:gd name="connsiteX7098" fmla="*/ 3208207 w 6891715"/>
                <a:gd name="connsiteY7098" fmla="*/ 786762 h 6367455"/>
                <a:gd name="connsiteX7099" fmla="*/ 3190434 w 6891715"/>
                <a:gd name="connsiteY7099" fmla="*/ 777555 h 6367455"/>
                <a:gd name="connsiteX7100" fmla="*/ 3204716 w 6891715"/>
                <a:gd name="connsiteY7100" fmla="*/ 760410 h 6367455"/>
                <a:gd name="connsiteX7101" fmla="*/ 3237723 w 6891715"/>
                <a:gd name="connsiteY7101" fmla="*/ 746440 h 6367455"/>
                <a:gd name="connsiteX7102" fmla="*/ 3256766 w 6891715"/>
                <a:gd name="connsiteY7102" fmla="*/ 757870 h 6367455"/>
                <a:gd name="connsiteX7103" fmla="*/ 3273904 w 6891715"/>
                <a:gd name="connsiteY7103" fmla="*/ 744853 h 6367455"/>
                <a:gd name="connsiteX7104" fmla="*/ 3287551 w 6891715"/>
                <a:gd name="connsiteY7104" fmla="*/ 776285 h 6367455"/>
                <a:gd name="connsiteX7105" fmla="*/ 3305642 w 6891715"/>
                <a:gd name="connsiteY7105" fmla="*/ 776285 h 6367455"/>
                <a:gd name="connsiteX7106" fmla="*/ 3294851 w 6891715"/>
                <a:gd name="connsiteY7106" fmla="*/ 757553 h 6367455"/>
                <a:gd name="connsiteX7107" fmla="*/ 3315798 w 6891715"/>
                <a:gd name="connsiteY7107" fmla="*/ 744535 h 6367455"/>
                <a:gd name="connsiteX7108" fmla="*/ 3326589 w 6891715"/>
                <a:gd name="connsiteY7108" fmla="*/ 729613 h 6367455"/>
                <a:gd name="connsiteX7109" fmla="*/ 3312624 w 6891715"/>
                <a:gd name="connsiteY7109" fmla="*/ 723580 h 6367455"/>
                <a:gd name="connsiteX7110" fmla="*/ 3320876 w 6891715"/>
                <a:gd name="connsiteY7110" fmla="*/ 705800 h 6367455"/>
                <a:gd name="connsiteX7111" fmla="*/ 3310085 w 6891715"/>
                <a:gd name="connsiteY7111" fmla="*/ 703578 h 6367455"/>
                <a:gd name="connsiteX7112" fmla="*/ 3281839 w 6891715"/>
                <a:gd name="connsiteY7112" fmla="*/ 732470 h 6367455"/>
                <a:gd name="connsiteX7113" fmla="*/ 3269143 w 6891715"/>
                <a:gd name="connsiteY7113" fmla="*/ 728343 h 6367455"/>
                <a:gd name="connsiteX7114" fmla="*/ 3263748 w 6891715"/>
                <a:gd name="connsiteY7114" fmla="*/ 710245 h 6367455"/>
                <a:gd name="connsiteX7115" fmla="*/ 3249149 w 6891715"/>
                <a:gd name="connsiteY7115" fmla="*/ 709610 h 6367455"/>
                <a:gd name="connsiteX7116" fmla="*/ 3244705 w 6891715"/>
                <a:gd name="connsiteY7116" fmla="*/ 728660 h 6367455"/>
                <a:gd name="connsiteX7117" fmla="*/ 3220267 w 6891715"/>
                <a:gd name="connsiteY7117" fmla="*/ 720088 h 6367455"/>
                <a:gd name="connsiteX7118" fmla="*/ 3219315 w 6891715"/>
                <a:gd name="connsiteY7118" fmla="*/ 706753 h 6367455"/>
                <a:gd name="connsiteX7119" fmla="*/ 3252005 w 6891715"/>
                <a:gd name="connsiteY7119" fmla="*/ 666430 h 6367455"/>
                <a:gd name="connsiteX7120" fmla="*/ 3262161 w 6891715"/>
                <a:gd name="connsiteY7120" fmla="*/ 634680 h 6367455"/>
                <a:gd name="connsiteX7121" fmla="*/ 3284060 w 6891715"/>
                <a:gd name="connsiteY7121" fmla="*/ 628330 h 6367455"/>
                <a:gd name="connsiteX7122" fmla="*/ 3281839 w 6891715"/>
                <a:gd name="connsiteY7122" fmla="*/ 615313 h 6367455"/>
                <a:gd name="connsiteX7123" fmla="*/ 3314529 w 6891715"/>
                <a:gd name="connsiteY7123" fmla="*/ 598168 h 6367455"/>
                <a:gd name="connsiteX7124" fmla="*/ 3322780 w 6891715"/>
                <a:gd name="connsiteY7124" fmla="*/ 579435 h 6367455"/>
                <a:gd name="connsiteX7125" fmla="*/ 3375782 w 6891715"/>
                <a:gd name="connsiteY7125" fmla="*/ 550225 h 6367455"/>
                <a:gd name="connsiteX7126" fmla="*/ 3368800 w 6891715"/>
                <a:gd name="connsiteY7126" fmla="*/ 538795 h 6367455"/>
                <a:gd name="connsiteX7127" fmla="*/ 3365626 w 6891715"/>
                <a:gd name="connsiteY7127" fmla="*/ 509268 h 6367455"/>
                <a:gd name="connsiteX7128" fmla="*/ 3383082 w 6891715"/>
                <a:gd name="connsiteY7128" fmla="*/ 459420 h 6367455"/>
                <a:gd name="connsiteX7129" fmla="*/ 3397999 w 6891715"/>
                <a:gd name="connsiteY7129" fmla="*/ 475295 h 6367455"/>
                <a:gd name="connsiteX7130" fmla="*/ 3382447 w 6891715"/>
                <a:gd name="connsiteY7130" fmla="*/ 500695 h 6367455"/>
                <a:gd name="connsiteX7131" fmla="*/ 3392921 w 6891715"/>
                <a:gd name="connsiteY7131" fmla="*/ 506728 h 6367455"/>
                <a:gd name="connsiteX7132" fmla="*/ 3396095 w 6891715"/>
                <a:gd name="connsiteY7132" fmla="*/ 496250 h 6367455"/>
                <a:gd name="connsiteX7133" fmla="*/ 3407838 w 6891715"/>
                <a:gd name="connsiteY7133" fmla="*/ 499425 h 6367455"/>
                <a:gd name="connsiteX7134" fmla="*/ 3415137 w 6891715"/>
                <a:gd name="connsiteY7134" fmla="*/ 518158 h 6367455"/>
                <a:gd name="connsiteX7135" fmla="*/ 3420533 w 6891715"/>
                <a:gd name="connsiteY7135" fmla="*/ 500378 h 6367455"/>
                <a:gd name="connsiteX7136" fmla="*/ 3437671 w 6891715"/>
                <a:gd name="connsiteY7136" fmla="*/ 512760 h 6367455"/>
                <a:gd name="connsiteX7137" fmla="*/ 3449097 w 6891715"/>
                <a:gd name="connsiteY7137" fmla="*/ 499108 h 6367455"/>
                <a:gd name="connsiteX7138" fmla="*/ 3423389 w 6891715"/>
                <a:gd name="connsiteY7138" fmla="*/ 483550 h 6367455"/>
                <a:gd name="connsiteX7139" fmla="*/ 3422437 w 6891715"/>
                <a:gd name="connsiteY7139" fmla="*/ 465453 h 6367455"/>
                <a:gd name="connsiteX7140" fmla="*/ 3417042 w 6891715"/>
                <a:gd name="connsiteY7140" fmla="*/ 452118 h 6367455"/>
                <a:gd name="connsiteX7141" fmla="*/ 3442114 w 6891715"/>
                <a:gd name="connsiteY7141" fmla="*/ 451800 h 6367455"/>
                <a:gd name="connsiteX7142" fmla="*/ 3461792 w 6891715"/>
                <a:gd name="connsiteY7142" fmla="*/ 498155 h 6367455"/>
                <a:gd name="connsiteX7143" fmla="*/ 3488452 w 6891715"/>
                <a:gd name="connsiteY7143" fmla="*/ 508315 h 6367455"/>
                <a:gd name="connsiteX7144" fmla="*/ 3491625 w 6891715"/>
                <a:gd name="connsiteY7144" fmla="*/ 528000 h 6367455"/>
                <a:gd name="connsiteX7145" fmla="*/ 3516063 w 6891715"/>
                <a:gd name="connsiteY7145" fmla="*/ 538478 h 6367455"/>
                <a:gd name="connsiteX7146" fmla="*/ 3518285 w 6891715"/>
                <a:gd name="connsiteY7146" fmla="*/ 524825 h 6367455"/>
                <a:gd name="connsiteX7147" fmla="*/ 3488134 w 6891715"/>
                <a:gd name="connsiteY7147" fmla="*/ 483868 h 6367455"/>
                <a:gd name="connsiteX7148" fmla="*/ 3477343 w 6891715"/>
                <a:gd name="connsiteY7148" fmla="*/ 482915 h 6367455"/>
                <a:gd name="connsiteX7149" fmla="*/ 3464648 w 6891715"/>
                <a:gd name="connsiteY7149" fmla="*/ 467358 h 6367455"/>
                <a:gd name="connsiteX7150" fmla="*/ 3469726 w 6891715"/>
                <a:gd name="connsiteY7150" fmla="*/ 443863 h 6367455"/>
                <a:gd name="connsiteX7151" fmla="*/ 3455762 w 6891715"/>
                <a:gd name="connsiteY7151" fmla="*/ 430528 h 6367455"/>
                <a:gd name="connsiteX7152" fmla="*/ 3478930 w 6891715"/>
                <a:gd name="connsiteY7152" fmla="*/ 391158 h 6367455"/>
                <a:gd name="connsiteX7153" fmla="*/ 3499877 w 6891715"/>
                <a:gd name="connsiteY7153" fmla="*/ 392110 h 6367455"/>
                <a:gd name="connsiteX7154" fmla="*/ 3504955 w 6891715"/>
                <a:gd name="connsiteY7154" fmla="*/ 382586 h 6367455"/>
                <a:gd name="connsiteX7155" fmla="*/ 3519872 w 6891715"/>
                <a:gd name="connsiteY7155" fmla="*/ 382268 h 6367455"/>
                <a:gd name="connsiteX7156" fmla="*/ 3513842 w 6891715"/>
                <a:gd name="connsiteY7156" fmla="*/ 401318 h 6367455"/>
                <a:gd name="connsiteX7157" fmla="*/ 3521459 w 6891715"/>
                <a:gd name="connsiteY7157" fmla="*/ 416240 h 6367455"/>
                <a:gd name="connsiteX7158" fmla="*/ 3521776 w 6891715"/>
                <a:gd name="connsiteY7158" fmla="*/ 474978 h 6367455"/>
                <a:gd name="connsiteX7159" fmla="*/ 3539232 w 6891715"/>
                <a:gd name="connsiteY7159" fmla="*/ 441323 h 6367455"/>
                <a:gd name="connsiteX7160" fmla="*/ 3545262 w 6891715"/>
                <a:gd name="connsiteY7160" fmla="*/ 385443 h 6367455"/>
                <a:gd name="connsiteX7161" fmla="*/ 3559862 w 6891715"/>
                <a:gd name="connsiteY7161" fmla="*/ 374013 h 6367455"/>
                <a:gd name="connsiteX7162" fmla="*/ 3560814 w 6891715"/>
                <a:gd name="connsiteY7162" fmla="*/ 355915 h 6367455"/>
                <a:gd name="connsiteX7163" fmla="*/ 3577000 w 6891715"/>
                <a:gd name="connsiteY7163" fmla="*/ 346390 h 6367455"/>
                <a:gd name="connsiteX7164" fmla="*/ 3584934 w 6891715"/>
                <a:gd name="connsiteY7164" fmla="*/ 337818 h 6367455"/>
                <a:gd name="connsiteX7165" fmla="*/ 3583347 w 6891715"/>
                <a:gd name="connsiteY7165" fmla="*/ 378775 h 6367455"/>
                <a:gd name="connsiteX7166" fmla="*/ 3572874 w 6891715"/>
                <a:gd name="connsiteY7166" fmla="*/ 405445 h 6367455"/>
                <a:gd name="connsiteX7167" fmla="*/ 3584934 w 6891715"/>
                <a:gd name="connsiteY7167" fmla="*/ 431480 h 6367455"/>
                <a:gd name="connsiteX7168" fmla="*/ 3584934 w 6891715"/>
                <a:gd name="connsiteY7168" fmla="*/ 456563 h 6367455"/>
                <a:gd name="connsiteX7169" fmla="*/ 3565574 w 6891715"/>
                <a:gd name="connsiteY7169" fmla="*/ 494980 h 6367455"/>
                <a:gd name="connsiteX7170" fmla="*/ 3565574 w 6891715"/>
                <a:gd name="connsiteY7170" fmla="*/ 505458 h 6367455"/>
                <a:gd name="connsiteX7171" fmla="*/ 3590647 w 6891715"/>
                <a:gd name="connsiteY7171" fmla="*/ 478788 h 6367455"/>
                <a:gd name="connsiteX7172" fmla="*/ 3597629 w 6891715"/>
                <a:gd name="connsiteY7172" fmla="*/ 443863 h 6367455"/>
                <a:gd name="connsiteX7173" fmla="*/ 3607151 w 6891715"/>
                <a:gd name="connsiteY7173" fmla="*/ 440688 h 6367455"/>
                <a:gd name="connsiteX7174" fmla="*/ 3619846 w 6891715"/>
                <a:gd name="connsiteY7174" fmla="*/ 457198 h 6367455"/>
                <a:gd name="connsiteX7175" fmla="*/ 3627463 w 6891715"/>
                <a:gd name="connsiteY7175" fmla="*/ 443545 h 6367455"/>
                <a:gd name="connsiteX7176" fmla="*/ 3610007 w 6891715"/>
                <a:gd name="connsiteY7176" fmla="*/ 428940 h 6367455"/>
                <a:gd name="connsiteX7177" fmla="*/ 3605881 w 6891715"/>
                <a:gd name="connsiteY7177" fmla="*/ 393380 h 6367455"/>
                <a:gd name="connsiteX7178" fmla="*/ 3626828 w 6891715"/>
                <a:gd name="connsiteY7178" fmla="*/ 379410 h 6367455"/>
                <a:gd name="connsiteX7179" fmla="*/ 3629685 w 6891715"/>
                <a:gd name="connsiteY7179" fmla="*/ 350835 h 6367455"/>
                <a:gd name="connsiteX7180" fmla="*/ 3642380 w 6891715"/>
                <a:gd name="connsiteY7180" fmla="*/ 337183 h 6367455"/>
                <a:gd name="connsiteX7181" fmla="*/ 3652853 w 6891715"/>
                <a:gd name="connsiteY7181" fmla="*/ 342263 h 6367455"/>
                <a:gd name="connsiteX7182" fmla="*/ 3641428 w 6891715"/>
                <a:gd name="connsiteY7182" fmla="*/ 366710 h 6367455"/>
                <a:gd name="connsiteX7183" fmla="*/ 3662692 w 6891715"/>
                <a:gd name="connsiteY7183" fmla="*/ 378140 h 6367455"/>
                <a:gd name="connsiteX7184" fmla="*/ 3668722 w 6891715"/>
                <a:gd name="connsiteY7184" fmla="*/ 349565 h 6367455"/>
                <a:gd name="connsiteX7185" fmla="*/ 3689986 w 6891715"/>
                <a:gd name="connsiteY7185" fmla="*/ 351471 h 6367455"/>
                <a:gd name="connsiteX7186" fmla="*/ 3669357 w 6891715"/>
                <a:gd name="connsiteY7186" fmla="*/ 331785 h 6367455"/>
                <a:gd name="connsiteX7187" fmla="*/ 3676974 w 6891715"/>
                <a:gd name="connsiteY7187" fmla="*/ 316863 h 6367455"/>
                <a:gd name="connsiteX7188" fmla="*/ 3692843 w 6891715"/>
                <a:gd name="connsiteY7188" fmla="*/ 327023 h 6367455"/>
                <a:gd name="connsiteX7189" fmla="*/ 3703951 w 6891715"/>
                <a:gd name="connsiteY7189" fmla="*/ 353375 h 6367455"/>
                <a:gd name="connsiteX7190" fmla="*/ 3718550 w 6891715"/>
                <a:gd name="connsiteY7190" fmla="*/ 355598 h 6367455"/>
                <a:gd name="connsiteX7191" fmla="*/ 3728072 w 6891715"/>
                <a:gd name="connsiteY7191" fmla="*/ 377505 h 6367455"/>
                <a:gd name="connsiteX7192" fmla="*/ 3747432 w 6891715"/>
                <a:gd name="connsiteY7192" fmla="*/ 396238 h 6367455"/>
                <a:gd name="connsiteX7193" fmla="*/ 3742671 w 6891715"/>
                <a:gd name="connsiteY7193" fmla="*/ 347660 h 6367455"/>
                <a:gd name="connsiteX7194" fmla="*/ 3755366 w 6891715"/>
                <a:gd name="connsiteY7194" fmla="*/ 329563 h 6367455"/>
                <a:gd name="connsiteX7195" fmla="*/ 3741402 w 6891715"/>
                <a:gd name="connsiteY7195" fmla="*/ 310831 h 6367455"/>
                <a:gd name="connsiteX7196" fmla="*/ 3754097 w 6891715"/>
                <a:gd name="connsiteY7196" fmla="*/ 299083 h 6367455"/>
                <a:gd name="connsiteX7197" fmla="*/ 3732832 w 6891715"/>
                <a:gd name="connsiteY7197" fmla="*/ 284796 h 6367455"/>
                <a:gd name="connsiteX7198" fmla="*/ 3722042 w 6891715"/>
                <a:gd name="connsiteY7198" fmla="*/ 307020 h 6367455"/>
                <a:gd name="connsiteX7199" fmla="*/ 3702047 w 6891715"/>
                <a:gd name="connsiteY7199" fmla="*/ 286066 h 6367455"/>
                <a:gd name="connsiteX7200" fmla="*/ 3702682 w 6891715"/>
                <a:gd name="connsiteY7200" fmla="*/ 262888 h 6367455"/>
                <a:gd name="connsiteX7201" fmla="*/ 3679830 w 6891715"/>
                <a:gd name="connsiteY7201" fmla="*/ 270191 h 6367455"/>
                <a:gd name="connsiteX7202" fmla="*/ 3669992 w 6891715"/>
                <a:gd name="connsiteY7202" fmla="*/ 254633 h 6367455"/>
                <a:gd name="connsiteX7203" fmla="*/ 3686813 w 6891715"/>
                <a:gd name="connsiteY7203" fmla="*/ 249236 h 6367455"/>
                <a:gd name="connsiteX7204" fmla="*/ 3699508 w 6891715"/>
                <a:gd name="connsiteY7204" fmla="*/ 257491 h 6367455"/>
                <a:gd name="connsiteX7205" fmla="*/ 3701729 w 6891715"/>
                <a:gd name="connsiteY7205" fmla="*/ 235583 h 6367455"/>
                <a:gd name="connsiteX7206" fmla="*/ 3716646 w 6891715"/>
                <a:gd name="connsiteY7206" fmla="*/ 253363 h 6367455"/>
                <a:gd name="connsiteX7207" fmla="*/ 3718550 w 6891715"/>
                <a:gd name="connsiteY7207" fmla="*/ 269238 h 6367455"/>
                <a:gd name="connsiteX7208" fmla="*/ 3734419 w 6891715"/>
                <a:gd name="connsiteY7208" fmla="*/ 275271 h 6367455"/>
                <a:gd name="connsiteX7209" fmla="*/ 3730293 w 6891715"/>
                <a:gd name="connsiteY7209" fmla="*/ 265746 h 6367455"/>
                <a:gd name="connsiteX7210" fmla="*/ 3744893 w 6891715"/>
                <a:gd name="connsiteY7210" fmla="*/ 235266 h 6367455"/>
                <a:gd name="connsiteX7211" fmla="*/ 3771235 w 6891715"/>
                <a:gd name="connsiteY7211" fmla="*/ 242251 h 6367455"/>
                <a:gd name="connsiteX7212" fmla="*/ 3769648 w 6891715"/>
                <a:gd name="connsiteY7212" fmla="*/ 285431 h 6367455"/>
                <a:gd name="connsiteX7213" fmla="*/ 3794086 w 6891715"/>
                <a:gd name="connsiteY7213" fmla="*/ 289241 h 6367455"/>
                <a:gd name="connsiteX7214" fmla="*/ 3783295 w 6891715"/>
                <a:gd name="connsiteY7214" fmla="*/ 269556 h 6367455"/>
                <a:gd name="connsiteX7215" fmla="*/ 3790913 w 6891715"/>
                <a:gd name="connsiteY7215" fmla="*/ 260031 h 6367455"/>
                <a:gd name="connsiteX7216" fmla="*/ 3798212 w 6891715"/>
                <a:gd name="connsiteY7216" fmla="*/ 266381 h 6367455"/>
                <a:gd name="connsiteX7217" fmla="*/ 3841376 w 6891715"/>
                <a:gd name="connsiteY7217" fmla="*/ 274001 h 6367455"/>
                <a:gd name="connsiteX7218" fmla="*/ 3828998 w 6891715"/>
                <a:gd name="connsiteY7218" fmla="*/ 295273 h 6367455"/>
                <a:gd name="connsiteX7219" fmla="*/ 3855658 w 6891715"/>
                <a:gd name="connsiteY7219" fmla="*/ 294321 h 6367455"/>
                <a:gd name="connsiteX7220" fmla="*/ 3838837 w 6891715"/>
                <a:gd name="connsiteY7220" fmla="*/ 314323 h 6367455"/>
                <a:gd name="connsiteX7221" fmla="*/ 3855975 w 6891715"/>
                <a:gd name="connsiteY7221" fmla="*/ 341628 h 6367455"/>
                <a:gd name="connsiteX7222" fmla="*/ 3871844 w 6891715"/>
                <a:gd name="connsiteY7222" fmla="*/ 335913 h 6367455"/>
                <a:gd name="connsiteX7223" fmla="*/ 3865179 w 6891715"/>
                <a:gd name="connsiteY7223" fmla="*/ 301306 h 6367455"/>
                <a:gd name="connsiteX7224" fmla="*/ 3879461 w 6891715"/>
                <a:gd name="connsiteY7224" fmla="*/ 284478 h 6367455"/>
                <a:gd name="connsiteX7225" fmla="*/ 3862640 w 6891715"/>
                <a:gd name="connsiteY7225" fmla="*/ 279398 h 6367455"/>
                <a:gd name="connsiteX7226" fmla="*/ 3866766 w 6891715"/>
                <a:gd name="connsiteY7226" fmla="*/ 252728 h 6367455"/>
                <a:gd name="connsiteX7227" fmla="*/ 3885809 w 6891715"/>
                <a:gd name="connsiteY7227" fmla="*/ 256856 h 6367455"/>
                <a:gd name="connsiteX7228" fmla="*/ 3891839 w 6891715"/>
                <a:gd name="connsiteY7228" fmla="*/ 239076 h 6367455"/>
                <a:gd name="connsiteX7229" fmla="*/ 3894060 w 6891715"/>
                <a:gd name="connsiteY7229" fmla="*/ 225423 h 6367455"/>
                <a:gd name="connsiteX7230" fmla="*/ 3904534 w 6891715"/>
                <a:gd name="connsiteY7230" fmla="*/ 220978 h 6367455"/>
                <a:gd name="connsiteX7231" fmla="*/ 3929289 w 6891715"/>
                <a:gd name="connsiteY7231" fmla="*/ 187006 h 6367455"/>
                <a:gd name="connsiteX7232" fmla="*/ 3943254 w 6891715"/>
                <a:gd name="connsiteY7232" fmla="*/ 185736 h 6367455"/>
                <a:gd name="connsiteX7233" fmla="*/ 3965470 w 6891715"/>
                <a:gd name="connsiteY7233" fmla="*/ 200658 h 6367455"/>
                <a:gd name="connsiteX7234" fmla="*/ 3976261 w 6891715"/>
                <a:gd name="connsiteY7234" fmla="*/ 187641 h 6367455"/>
                <a:gd name="connsiteX7235" fmla="*/ 3960075 w 6891715"/>
                <a:gd name="connsiteY7235" fmla="*/ 171766 h 6367455"/>
                <a:gd name="connsiteX7236" fmla="*/ 3972453 w 6891715"/>
                <a:gd name="connsiteY7236" fmla="*/ 131761 h 6367455"/>
                <a:gd name="connsiteX7237" fmla="*/ 3994986 w 6891715"/>
                <a:gd name="connsiteY7237" fmla="*/ 144143 h 6367455"/>
                <a:gd name="connsiteX7238" fmla="*/ 3999747 w 6891715"/>
                <a:gd name="connsiteY7238" fmla="*/ 129538 h 6367455"/>
                <a:gd name="connsiteX7239" fmla="*/ 3988004 w 6891715"/>
                <a:gd name="connsiteY7239" fmla="*/ 110806 h 6367455"/>
                <a:gd name="connsiteX7240" fmla="*/ 3959440 w 6891715"/>
                <a:gd name="connsiteY7240" fmla="*/ 105726 h 6367455"/>
                <a:gd name="connsiteX7241" fmla="*/ 3959440 w 6891715"/>
                <a:gd name="connsiteY7241" fmla="*/ 84453 h 6367455"/>
                <a:gd name="connsiteX7242" fmla="*/ 3967692 w 6891715"/>
                <a:gd name="connsiteY7242" fmla="*/ 78103 h 6367455"/>
                <a:gd name="connsiteX7243" fmla="*/ 3995621 w 6891715"/>
                <a:gd name="connsiteY7243" fmla="*/ 102233 h 6367455"/>
                <a:gd name="connsiteX7244" fmla="*/ 4004825 w 6891715"/>
                <a:gd name="connsiteY7244" fmla="*/ 96836 h 6367455"/>
                <a:gd name="connsiteX7245" fmla="*/ 3998478 w 6891715"/>
                <a:gd name="connsiteY7245" fmla="*/ 80008 h 6367455"/>
                <a:gd name="connsiteX7246" fmla="*/ 4002286 w 6891715"/>
                <a:gd name="connsiteY7246" fmla="*/ 45083 h 6367455"/>
                <a:gd name="connsiteX7247" fmla="*/ 4010855 w 6891715"/>
                <a:gd name="connsiteY7247" fmla="*/ 49211 h 6367455"/>
                <a:gd name="connsiteX7248" fmla="*/ 4021646 w 6891715"/>
                <a:gd name="connsiteY7248" fmla="*/ 71436 h 6367455"/>
                <a:gd name="connsiteX7249" fmla="*/ 4027676 w 6891715"/>
                <a:gd name="connsiteY7249" fmla="*/ 42861 h 6367455"/>
                <a:gd name="connsiteX7250" fmla="*/ 4035293 w 6891715"/>
                <a:gd name="connsiteY7250" fmla="*/ 40638 h 6367455"/>
                <a:gd name="connsiteX7251" fmla="*/ 4041641 w 6891715"/>
                <a:gd name="connsiteY7251" fmla="*/ 66673 h 6367455"/>
                <a:gd name="connsiteX7252" fmla="*/ 4054336 w 6891715"/>
                <a:gd name="connsiteY7252" fmla="*/ 69848 h 6367455"/>
                <a:gd name="connsiteX7253" fmla="*/ 4064175 w 6891715"/>
                <a:gd name="connsiteY7253" fmla="*/ 95248 h 6367455"/>
                <a:gd name="connsiteX7254" fmla="*/ 4079726 w 6891715"/>
                <a:gd name="connsiteY7254" fmla="*/ 78103 h 6367455"/>
                <a:gd name="connsiteX7255" fmla="*/ 4104164 w 6891715"/>
                <a:gd name="connsiteY7255" fmla="*/ 67626 h 6367455"/>
                <a:gd name="connsiteX7256" fmla="*/ 4108290 w 6891715"/>
                <a:gd name="connsiteY7256" fmla="*/ 85088 h 6367455"/>
                <a:gd name="connsiteX7257" fmla="*/ 4059097 w 6891715"/>
                <a:gd name="connsiteY7257" fmla="*/ 155256 h 6367455"/>
                <a:gd name="connsiteX7258" fmla="*/ 4042276 w 6891715"/>
                <a:gd name="connsiteY7258" fmla="*/ 238758 h 6367455"/>
                <a:gd name="connsiteX7259" fmla="*/ 4027676 w 6891715"/>
                <a:gd name="connsiteY7259" fmla="*/ 261936 h 6367455"/>
                <a:gd name="connsiteX7260" fmla="*/ 4034024 w 6891715"/>
                <a:gd name="connsiteY7260" fmla="*/ 290510 h 6367455"/>
                <a:gd name="connsiteX7261" fmla="*/ 4046719 w 6891715"/>
                <a:gd name="connsiteY7261" fmla="*/ 293685 h 6367455"/>
                <a:gd name="connsiteX7262" fmla="*/ 4057510 w 6891715"/>
                <a:gd name="connsiteY7262" fmla="*/ 275588 h 6367455"/>
                <a:gd name="connsiteX7263" fmla="*/ 4081631 w 6891715"/>
                <a:gd name="connsiteY7263" fmla="*/ 245743 h 6367455"/>
                <a:gd name="connsiteX7264" fmla="*/ 4063540 w 6891715"/>
                <a:gd name="connsiteY7264" fmla="*/ 247013 h 6367455"/>
                <a:gd name="connsiteX7265" fmla="*/ 4064175 w 6891715"/>
                <a:gd name="connsiteY7265" fmla="*/ 232091 h 6367455"/>
                <a:gd name="connsiteX7266" fmla="*/ 4126063 w 6891715"/>
                <a:gd name="connsiteY7266" fmla="*/ 154621 h 6367455"/>
                <a:gd name="connsiteX7267" fmla="*/ 4140663 w 6891715"/>
                <a:gd name="connsiteY7267" fmla="*/ 113663 h 6367455"/>
                <a:gd name="connsiteX7268" fmla="*/ 4166688 w 6891715"/>
                <a:gd name="connsiteY7268" fmla="*/ 90168 h 6367455"/>
                <a:gd name="connsiteX7269" fmla="*/ 4171766 w 6891715"/>
                <a:gd name="connsiteY7269" fmla="*/ 66673 h 6367455"/>
                <a:gd name="connsiteX7270" fmla="*/ 4189856 w 6891715"/>
                <a:gd name="connsiteY7270" fmla="*/ 50798 h 6367455"/>
                <a:gd name="connsiteX7271" fmla="*/ 4187635 w 6891715"/>
                <a:gd name="connsiteY7271" fmla="*/ 75881 h 6367455"/>
                <a:gd name="connsiteX7272" fmla="*/ 4197473 w 6891715"/>
                <a:gd name="connsiteY7272" fmla="*/ 93026 h 6367455"/>
                <a:gd name="connsiteX7273" fmla="*/ 4195252 w 6891715"/>
                <a:gd name="connsiteY7273" fmla="*/ 106678 h 6367455"/>
                <a:gd name="connsiteX7274" fmla="*/ 4179383 w 6891715"/>
                <a:gd name="connsiteY7274" fmla="*/ 116203 h 6367455"/>
                <a:gd name="connsiteX7275" fmla="*/ 4170179 w 6891715"/>
                <a:gd name="connsiteY7275" fmla="*/ 139381 h 6367455"/>
                <a:gd name="connsiteX7276" fmla="*/ 4197791 w 6891715"/>
                <a:gd name="connsiteY7276" fmla="*/ 131761 h 6367455"/>
                <a:gd name="connsiteX7277" fmla="*/ 4185731 w 6891715"/>
                <a:gd name="connsiteY7277" fmla="*/ 200658 h 6367455"/>
                <a:gd name="connsiteX7278" fmla="*/ 4200330 w 6891715"/>
                <a:gd name="connsiteY7278" fmla="*/ 201293 h 6367455"/>
                <a:gd name="connsiteX7279" fmla="*/ 4222546 w 6891715"/>
                <a:gd name="connsiteY7279" fmla="*/ 187323 h 6367455"/>
                <a:gd name="connsiteX7280" fmla="*/ 4238098 w 6891715"/>
                <a:gd name="connsiteY7280" fmla="*/ 143191 h 6367455"/>
                <a:gd name="connsiteX7281" fmla="*/ 4246667 w 6891715"/>
                <a:gd name="connsiteY7281" fmla="*/ 155573 h 6367455"/>
                <a:gd name="connsiteX7282" fmla="*/ 4250476 w 6891715"/>
                <a:gd name="connsiteY7282" fmla="*/ 141921 h 6367455"/>
                <a:gd name="connsiteX7283" fmla="*/ 4236828 w 6891715"/>
                <a:gd name="connsiteY7283" fmla="*/ 126363 h 6367455"/>
                <a:gd name="connsiteX7284" fmla="*/ 4240954 w 6891715"/>
                <a:gd name="connsiteY7284" fmla="*/ 106043 h 6367455"/>
                <a:gd name="connsiteX7285" fmla="*/ 4258727 w 6891715"/>
                <a:gd name="connsiteY7285" fmla="*/ 101916 h 6367455"/>
                <a:gd name="connsiteX7286" fmla="*/ 4264123 w 6891715"/>
                <a:gd name="connsiteY7286" fmla="*/ 93343 h 6367455"/>
                <a:gd name="connsiteX7287" fmla="*/ 4277770 w 6891715"/>
                <a:gd name="connsiteY7287" fmla="*/ 74293 h 6367455"/>
                <a:gd name="connsiteX7288" fmla="*/ 4268884 w 6891715"/>
                <a:gd name="connsiteY7288" fmla="*/ 63498 h 6367455"/>
                <a:gd name="connsiteX7289" fmla="*/ 4274279 w 6891715"/>
                <a:gd name="connsiteY7289" fmla="*/ 39686 h 6367455"/>
                <a:gd name="connsiteX7290" fmla="*/ 4286657 w 6891715"/>
                <a:gd name="connsiteY7290" fmla="*/ 33336 h 6367455"/>
                <a:gd name="connsiteX7291" fmla="*/ 4277135 w 6891715"/>
                <a:gd name="connsiteY7291" fmla="*/ 19366 h 6367455"/>
                <a:gd name="connsiteX7292" fmla="*/ 4105211 w 6891715"/>
                <a:gd name="connsiteY7292" fmla="*/ 0 h 6367455"/>
                <a:gd name="connsiteX7293" fmla="*/ 4132404 w 6891715"/>
                <a:gd name="connsiteY7293" fmla="*/ 29210 h 6367455"/>
                <a:gd name="connsiteX7294" fmla="*/ 4151279 w 6891715"/>
                <a:gd name="connsiteY7294" fmla="*/ 20320 h 6367455"/>
                <a:gd name="connsiteX7295" fmla="*/ 4142001 w 6891715"/>
                <a:gd name="connsiteY7295" fmla="*/ 37465 h 6367455"/>
                <a:gd name="connsiteX7296" fmla="*/ 4118327 w 6891715"/>
                <a:gd name="connsiteY7296" fmla="*/ 43180 h 6367455"/>
                <a:gd name="connsiteX7297" fmla="*/ 4092734 w 6891715"/>
                <a:gd name="connsiteY7297" fmla="*/ 44133 h 6367455"/>
                <a:gd name="connsiteX7298" fmla="*/ 4070660 w 6891715"/>
                <a:gd name="connsiteY7298" fmla="*/ 57150 h 6367455"/>
                <a:gd name="connsiteX7299" fmla="*/ 4067141 w 6891715"/>
                <a:gd name="connsiteY7299" fmla="*/ 41275 h 6367455"/>
                <a:gd name="connsiteX7300" fmla="*/ 4088575 w 6891715"/>
                <a:gd name="connsiteY7300" fmla="*/ 39370 h 6367455"/>
                <a:gd name="connsiteX7301" fmla="*/ 4087295 w 6891715"/>
                <a:gd name="connsiteY7301" fmla="*/ 29528 h 6367455"/>
                <a:gd name="connsiteX7302" fmla="*/ 4068100 w 6891715"/>
                <a:gd name="connsiteY7302" fmla="*/ 26353 h 6367455"/>
                <a:gd name="connsiteX7303" fmla="*/ 4072259 w 6891715"/>
                <a:gd name="connsiteY7303" fmla="*/ 12065 h 6367455"/>
                <a:gd name="connsiteX7304" fmla="*/ 4098812 w 6891715"/>
                <a:gd name="connsiteY7304" fmla="*/ 10478 h 6367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</a:cxnLst>
              <a:rect l="l" t="t" r="r" b="b"/>
              <a:pathLst>
                <a:path w="6891715" h="6367455">
                  <a:moveTo>
                    <a:pt x="2683163" y="6337292"/>
                  </a:moveTo>
                  <a:lnTo>
                    <a:pt x="2693958" y="6353978"/>
                  </a:lnTo>
                  <a:lnTo>
                    <a:pt x="2680624" y="6366813"/>
                  </a:lnTo>
                  <a:lnTo>
                    <a:pt x="2668876" y="6367455"/>
                  </a:lnTo>
                  <a:lnTo>
                    <a:pt x="2665383" y="6352695"/>
                  </a:lnTo>
                  <a:close/>
                  <a:moveTo>
                    <a:pt x="2700308" y="6256329"/>
                  </a:moveTo>
                  <a:lnTo>
                    <a:pt x="2695228" y="6265854"/>
                  </a:lnTo>
                  <a:lnTo>
                    <a:pt x="2687608" y="6263949"/>
                  </a:lnTo>
                  <a:lnTo>
                    <a:pt x="2690784" y="6256647"/>
                  </a:lnTo>
                  <a:close/>
                  <a:moveTo>
                    <a:pt x="2722533" y="6238867"/>
                  </a:moveTo>
                  <a:lnTo>
                    <a:pt x="2720891" y="6254742"/>
                  </a:lnTo>
                  <a:lnTo>
                    <a:pt x="2713008" y="6251567"/>
                  </a:lnTo>
                  <a:lnTo>
                    <a:pt x="2714322" y="6242360"/>
                  </a:lnTo>
                  <a:close/>
                  <a:moveTo>
                    <a:pt x="4255139" y="6154726"/>
                  </a:moveTo>
                  <a:lnTo>
                    <a:pt x="4256051" y="6161076"/>
                  </a:lnTo>
                  <a:lnTo>
                    <a:pt x="4243891" y="6173776"/>
                  </a:lnTo>
                  <a:lnTo>
                    <a:pt x="4241763" y="6166474"/>
                  </a:lnTo>
                  <a:lnTo>
                    <a:pt x="4245715" y="6156949"/>
                  </a:lnTo>
                  <a:lnTo>
                    <a:pt x="4249971" y="6160124"/>
                  </a:lnTo>
                  <a:close/>
                  <a:moveTo>
                    <a:pt x="3939210" y="6130914"/>
                  </a:moveTo>
                  <a:lnTo>
                    <a:pt x="3946521" y="6130914"/>
                  </a:lnTo>
                  <a:lnTo>
                    <a:pt x="3948746" y="6144521"/>
                  </a:lnTo>
                  <a:lnTo>
                    <a:pt x="3956057" y="6150849"/>
                  </a:lnTo>
                  <a:lnTo>
                    <a:pt x="3965594" y="6141356"/>
                  </a:lnTo>
                  <a:lnTo>
                    <a:pt x="3975130" y="6138192"/>
                  </a:lnTo>
                  <a:lnTo>
                    <a:pt x="3984666" y="6141989"/>
                  </a:lnTo>
                  <a:lnTo>
                    <a:pt x="3987845" y="6149267"/>
                  </a:lnTo>
                  <a:lnTo>
                    <a:pt x="3978309" y="6154646"/>
                  </a:lnTo>
                  <a:lnTo>
                    <a:pt x="3978309" y="6160026"/>
                  </a:lnTo>
                  <a:lnTo>
                    <a:pt x="3992295" y="6161924"/>
                  </a:lnTo>
                  <a:lnTo>
                    <a:pt x="3996427" y="6160975"/>
                  </a:lnTo>
                  <a:lnTo>
                    <a:pt x="4004056" y="6173316"/>
                  </a:lnTo>
                  <a:lnTo>
                    <a:pt x="4011367" y="6170151"/>
                  </a:lnTo>
                  <a:lnTo>
                    <a:pt x="4028214" y="6170151"/>
                  </a:lnTo>
                  <a:lnTo>
                    <a:pt x="4038069" y="6164772"/>
                  </a:lnTo>
                  <a:lnTo>
                    <a:pt x="4054916" y="6162557"/>
                  </a:lnTo>
                  <a:lnTo>
                    <a:pt x="4060320" y="6158127"/>
                  </a:lnTo>
                  <a:lnTo>
                    <a:pt x="4068584" y="6161291"/>
                  </a:lnTo>
                  <a:lnTo>
                    <a:pt x="4073988" y="6169835"/>
                  </a:lnTo>
                  <a:lnTo>
                    <a:pt x="4082571" y="6170468"/>
                  </a:lnTo>
                  <a:lnTo>
                    <a:pt x="4100371" y="6165089"/>
                  </a:lnTo>
                  <a:lnTo>
                    <a:pt x="4109908" y="6170468"/>
                  </a:lnTo>
                  <a:lnTo>
                    <a:pt x="4119444" y="6170151"/>
                  </a:lnTo>
                  <a:lnTo>
                    <a:pt x="4128980" y="6163823"/>
                  </a:lnTo>
                  <a:lnTo>
                    <a:pt x="4137563" y="6166038"/>
                  </a:lnTo>
                  <a:lnTo>
                    <a:pt x="4135337" y="6172366"/>
                  </a:lnTo>
                  <a:lnTo>
                    <a:pt x="4137563" y="6180594"/>
                  </a:lnTo>
                  <a:lnTo>
                    <a:pt x="4142013" y="6188821"/>
                  </a:lnTo>
                  <a:lnTo>
                    <a:pt x="4149324" y="6191985"/>
                  </a:lnTo>
                  <a:lnTo>
                    <a:pt x="4156635" y="6184707"/>
                  </a:lnTo>
                  <a:lnTo>
                    <a:pt x="4163946" y="6181543"/>
                  </a:lnTo>
                  <a:lnTo>
                    <a:pt x="4175707" y="6184707"/>
                  </a:lnTo>
                  <a:lnTo>
                    <a:pt x="4179840" y="6177113"/>
                  </a:lnTo>
                  <a:lnTo>
                    <a:pt x="4181111" y="6169835"/>
                  </a:lnTo>
                  <a:lnTo>
                    <a:pt x="4185243" y="6167620"/>
                  </a:lnTo>
                  <a:lnTo>
                    <a:pt x="4184290" y="6176164"/>
                  </a:lnTo>
                  <a:lnTo>
                    <a:pt x="4189376" y="6184391"/>
                  </a:lnTo>
                  <a:lnTo>
                    <a:pt x="4188422" y="6188504"/>
                  </a:lnTo>
                  <a:lnTo>
                    <a:pt x="4186197" y="6195782"/>
                  </a:lnTo>
                  <a:lnTo>
                    <a:pt x="4179204" y="6206541"/>
                  </a:lnTo>
                  <a:lnTo>
                    <a:pt x="4170621" y="6210654"/>
                  </a:lnTo>
                  <a:lnTo>
                    <a:pt x="4164264" y="6205908"/>
                  </a:lnTo>
                  <a:lnTo>
                    <a:pt x="4152820" y="6212237"/>
                  </a:lnTo>
                  <a:lnTo>
                    <a:pt x="4144238" y="6213186"/>
                  </a:lnTo>
                  <a:lnTo>
                    <a:pt x="4128344" y="6207807"/>
                  </a:lnTo>
                  <a:lnTo>
                    <a:pt x="4114358" y="6212553"/>
                  </a:lnTo>
                  <a:lnTo>
                    <a:pt x="4103232" y="6208123"/>
                  </a:lnTo>
                  <a:lnTo>
                    <a:pt x="4085114" y="6208756"/>
                  </a:lnTo>
                  <a:lnTo>
                    <a:pt x="4074306" y="6218249"/>
                  </a:lnTo>
                  <a:lnTo>
                    <a:pt x="4066995" y="6221413"/>
                  </a:lnTo>
                  <a:lnTo>
                    <a:pt x="4051101" y="6221413"/>
                  </a:lnTo>
                  <a:lnTo>
                    <a:pt x="4045697" y="6224577"/>
                  </a:lnTo>
                  <a:lnTo>
                    <a:pt x="4041565" y="6222362"/>
                  </a:lnTo>
                  <a:lnTo>
                    <a:pt x="4045697" y="6211920"/>
                  </a:lnTo>
                  <a:lnTo>
                    <a:pt x="4037115" y="6202744"/>
                  </a:lnTo>
                  <a:lnTo>
                    <a:pt x="4024400" y="6194200"/>
                  </a:lnTo>
                  <a:lnTo>
                    <a:pt x="4014864" y="6197681"/>
                  </a:lnTo>
                  <a:lnTo>
                    <a:pt x="4003103" y="6194516"/>
                  </a:lnTo>
                  <a:lnTo>
                    <a:pt x="3992613" y="6191352"/>
                  </a:lnTo>
                  <a:lnTo>
                    <a:pt x="3979898" y="6192618"/>
                  </a:lnTo>
                  <a:lnTo>
                    <a:pt x="3970362" y="6184391"/>
                  </a:lnTo>
                  <a:lnTo>
                    <a:pt x="3954468" y="6179961"/>
                  </a:lnTo>
                  <a:lnTo>
                    <a:pt x="3944614" y="6184707"/>
                  </a:lnTo>
                  <a:lnTo>
                    <a:pt x="3933171" y="6188821"/>
                  </a:lnTo>
                  <a:lnTo>
                    <a:pt x="3925542" y="6178379"/>
                  </a:lnTo>
                  <a:lnTo>
                    <a:pt x="3923634" y="6167620"/>
                  </a:lnTo>
                  <a:lnTo>
                    <a:pt x="3924588" y="6157494"/>
                  </a:lnTo>
                  <a:lnTo>
                    <a:pt x="3919184" y="6148951"/>
                  </a:lnTo>
                  <a:lnTo>
                    <a:pt x="3919820" y="6142622"/>
                  </a:lnTo>
                  <a:lnTo>
                    <a:pt x="3917913" y="6136294"/>
                  </a:lnTo>
                  <a:lnTo>
                    <a:pt x="3925224" y="6139458"/>
                  </a:lnTo>
                  <a:lnTo>
                    <a:pt x="3932853" y="6150216"/>
                  </a:lnTo>
                  <a:lnTo>
                    <a:pt x="3938257" y="6154014"/>
                  </a:lnTo>
                  <a:lnTo>
                    <a:pt x="3943343" y="6148634"/>
                  </a:lnTo>
                  <a:lnTo>
                    <a:pt x="3934760" y="6140407"/>
                  </a:lnTo>
                  <a:close/>
                  <a:moveTo>
                    <a:pt x="4979304" y="6116626"/>
                  </a:moveTo>
                  <a:lnTo>
                    <a:pt x="4987888" y="6116626"/>
                  </a:lnTo>
                  <a:lnTo>
                    <a:pt x="4983755" y="6126107"/>
                  </a:lnTo>
                  <a:lnTo>
                    <a:pt x="4969765" y="6130216"/>
                  </a:lnTo>
                  <a:lnTo>
                    <a:pt x="4970719" y="6138748"/>
                  </a:lnTo>
                  <a:lnTo>
                    <a:pt x="4955140" y="6149177"/>
                  </a:lnTo>
                  <a:lnTo>
                    <a:pt x="4944648" y="6155498"/>
                  </a:lnTo>
                  <a:lnTo>
                    <a:pt x="4934155" y="6168139"/>
                  </a:lnTo>
                  <a:lnTo>
                    <a:pt x="4919530" y="6180148"/>
                  </a:lnTo>
                  <a:lnTo>
                    <a:pt x="4919848" y="6181412"/>
                  </a:lnTo>
                  <a:lnTo>
                    <a:pt x="4922709" y="6190577"/>
                  </a:lnTo>
                  <a:lnTo>
                    <a:pt x="4925889" y="6194370"/>
                  </a:lnTo>
                  <a:lnTo>
                    <a:pt x="4932248" y="6201954"/>
                  </a:lnTo>
                  <a:lnTo>
                    <a:pt x="4934473" y="6211435"/>
                  </a:lnTo>
                  <a:lnTo>
                    <a:pt x="4927161" y="6212699"/>
                  </a:lnTo>
                  <a:lnTo>
                    <a:pt x="4924935" y="6206379"/>
                  </a:lnTo>
                  <a:lnTo>
                    <a:pt x="4916351" y="6206379"/>
                  </a:lnTo>
                  <a:lnTo>
                    <a:pt x="4909356" y="6208275"/>
                  </a:lnTo>
                  <a:lnTo>
                    <a:pt x="4902997" y="6214596"/>
                  </a:lnTo>
                  <a:lnTo>
                    <a:pt x="4892187" y="6226289"/>
                  </a:lnTo>
                  <a:lnTo>
                    <a:pt x="4871202" y="6238298"/>
                  </a:lnTo>
                  <a:lnTo>
                    <a:pt x="4851172" y="6240510"/>
                  </a:lnTo>
                  <a:lnTo>
                    <a:pt x="4835274" y="6238614"/>
                  </a:lnTo>
                  <a:lnTo>
                    <a:pt x="4826690" y="6246199"/>
                  </a:lnTo>
                  <a:lnTo>
                    <a:pt x="4828916" y="6253151"/>
                  </a:lnTo>
                  <a:lnTo>
                    <a:pt x="4821285" y="6251255"/>
                  </a:lnTo>
                  <a:lnTo>
                    <a:pt x="4806341" y="6248095"/>
                  </a:lnTo>
                  <a:lnTo>
                    <a:pt x="4781224" y="6246515"/>
                  </a:lnTo>
                  <a:lnTo>
                    <a:pt x="4776773" y="6237982"/>
                  </a:lnTo>
                  <a:lnTo>
                    <a:pt x="4773593" y="6228501"/>
                  </a:lnTo>
                  <a:lnTo>
                    <a:pt x="4764055" y="6220284"/>
                  </a:lnTo>
                  <a:lnTo>
                    <a:pt x="4762783" y="6209855"/>
                  </a:lnTo>
                  <a:lnTo>
                    <a:pt x="4760875" y="6201322"/>
                  </a:lnTo>
                  <a:lnTo>
                    <a:pt x="4772321" y="6203535"/>
                  </a:lnTo>
                  <a:lnTo>
                    <a:pt x="4778998" y="6206695"/>
                  </a:lnTo>
                  <a:lnTo>
                    <a:pt x="4789172" y="6189629"/>
                  </a:lnTo>
                  <a:lnTo>
                    <a:pt x="4796803" y="6186469"/>
                  </a:lnTo>
                  <a:lnTo>
                    <a:pt x="4806023" y="6182993"/>
                  </a:lnTo>
                  <a:lnTo>
                    <a:pt x="4826372" y="6185205"/>
                  </a:lnTo>
                  <a:lnTo>
                    <a:pt x="4827008" y="6177620"/>
                  </a:lnTo>
                  <a:lnTo>
                    <a:pt x="4827008" y="6175724"/>
                  </a:lnTo>
                  <a:lnTo>
                    <a:pt x="4826054" y="6164031"/>
                  </a:lnTo>
                  <a:lnTo>
                    <a:pt x="4837500" y="6164979"/>
                  </a:lnTo>
                  <a:lnTo>
                    <a:pt x="4845131" y="6171299"/>
                  </a:lnTo>
                  <a:lnTo>
                    <a:pt x="4864207" y="6173196"/>
                  </a:lnTo>
                  <a:lnTo>
                    <a:pt x="4882330" y="6165927"/>
                  </a:lnTo>
                  <a:lnTo>
                    <a:pt x="4914761" y="6154866"/>
                  </a:lnTo>
                  <a:lnTo>
                    <a:pt x="4939243" y="6145385"/>
                  </a:lnTo>
                  <a:lnTo>
                    <a:pt x="4957048" y="6130532"/>
                  </a:lnTo>
                  <a:lnTo>
                    <a:pt x="4970719" y="6126107"/>
                  </a:lnTo>
                  <a:close/>
                  <a:moveTo>
                    <a:pt x="4269809" y="6099164"/>
                  </a:moveTo>
                  <a:lnTo>
                    <a:pt x="4278081" y="6107690"/>
                  </a:lnTo>
                  <a:lnTo>
                    <a:pt x="4273179" y="6110848"/>
                  </a:lnTo>
                  <a:lnTo>
                    <a:pt x="4273179" y="6119059"/>
                  </a:lnTo>
                  <a:lnTo>
                    <a:pt x="4271341" y="6131691"/>
                  </a:lnTo>
                  <a:lnTo>
                    <a:pt x="4281451" y="6138955"/>
                  </a:lnTo>
                  <a:lnTo>
                    <a:pt x="4275630" y="6154744"/>
                  </a:lnTo>
                  <a:lnTo>
                    <a:pt x="4266439" y="6157902"/>
                  </a:lnTo>
                  <a:lnTo>
                    <a:pt x="4265520" y="6154744"/>
                  </a:lnTo>
                  <a:lnTo>
                    <a:pt x="4271341" y="6143376"/>
                  </a:lnTo>
                  <a:lnTo>
                    <a:pt x="4263988" y="6135797"/>
                  </a:lnTo>
                  <a:lnTo>
                    <a:pt x="4265213" y="6129481"/>
                  </a:lnTo>
                  <a:lnTo>
                    <a:pt x="4267051" y="6122533"/>
                  </a:lnTo>
                  <a:lnTo>
                    <a:pt x="4267051" y="6114954"/>
                  </a:lnTo>
                  <a:lnTo>
                    <a:pt x="4271953" y="6107690"/>
                  </a:lnTo>
                  <a:close/>
                  <a:moveTo>
                    <a:pt x="3049239" y="6092814"/>
                  </a:moveTo>
                  <a:lnTo>
                    <a:pt x="3061023" y="6092814"/>
                  </a:lnTo>
                  <a:lnTo>
                    <a:pt x="3070188" y="6099703"/>
                  </a:lnTo>
                  <a:lnTo>
                    <a:pt x="3064623" y="6107790"/>
                  </a:lnTo>
                  <a:lnTo>
                    <a:pt x="3052513" y="6108689"/>
                  </a:lnTo>
                  <a:lnTo>
                    <a:pt x="3048257" y="6107790"/>
                  </a:lnTo>
                  <a:lnTo>
                    <a:pt x="3038438" y="6097007"/>
                  </a:lnTo>
                  <a:close/>
                  <a:moveTo>
                    <a:pt x="3038243" y="6081701"/>
                  </a:moveTo>
                  <a:lnTo>
                    <a:pt x="3041613" y="6088628"/>
                  </a:lnTo>
                  <a:lnTo>
                    <a:pt x="3032422" y="6094401"/>
                  </a:lnTo>
                  <a:lnTo>
                    <a:pt x="3024150" y="6082855"/>
                  </a:lnTo>
                  <a:close/>
                  <a:moveTo>
                    <a:pt x="3863987" y="6053126"/>
                  </a:moveTo>
                  <a:lnTo>
                    <a:pt x="3875919" y="6056271"/>
                  </a:lnTo>
                  <a:lnTo>
                    <a:pt x="3881401" y="6066964"/>
                  </a:lnTo>
                  <a:lnTo>
                    <a:pt x="3875919" y="6067908"/>
                  </a:lnTo>
                  <a:lnTo>
                    <a:pt x="3880111" y="6079230"/>
                  </a:lnTo>
                  <a:lnTo>
                    <a:pt x="3876886" y="6086464"/>
                  </a:lnTo>
                  <a:lnTo>
                    <a:pt x="3865277" y="6084891"/>
                  </a:lnTo>
                  <a:lnTo>
                    <a:pt x="3860763" y="6066021"/>
                  </a:lnTo>
                  <a:close/>
                  <a:moveTo>
                    <a:pt x="4100970" y="6043601"/>
                  </a:moveTo>
                  <a:lnTo>
                    <a:pt x="4111588" y="6057374"/>
                  </a:lnTo>
                  <a:lnTo>
                    <a:pt x="4101282" y="6065826"/>
                  </a:lnTo>
                  <a:lnTo>
                    <a:pt x="4103156" y="6054244"/>
                  </a:lnTo>
                  <a:lnTo>
                    <a:pt x="4098784" y="6049861"/>
                  </a:lnTo>
                  <a:lnTo>
                    <a:pt x="4092850" y="6051113"/>
                  </a:lnTo>
                  <a:lnTo>
                    <a:pt x="4092538" y="6046105"/>
                  </a:lnTo>
                  <a:close/>
                  <a:moveTo>
                    <a:pt x="4379876" y="6040426"/>
                  </a:moveTo>
                  <a:lnTo>
                    <a:pt x="4379876" y="6051117"/>
                  </a:lnTo>
                  <a:lnTo>
                    <a:pt x="4366858" y="6060550"/>
                  </a:lnTo>
                  <a:lnTo>
                    <a:pt x="4364318" y="6075014"/>
                  </a:lnTo>
                  <a:lnTo>
                    <a:pt x="4352888" y="6098282"/>
                  </a:lnTo>
                  <a:lnTo>
                    <a:pt x="4333838" y="6105514"/>
                  </a:lnTo>
                  <a:lnTo>
                    <a:pt x="4335425" y="6088849"/>
                  </a:lnTo>
                  <a:lnTo>
                    <a:pt x="4324313" y="6089163"/>
                  </a:lnTo>
                  <a:lnTo>
                    <a:pt x="4328123" y="6083818"/>
                  </a:lnTo>
                  <a:lnTo>
                    <a:pt x="4333520" y="6070297"/>
                  </a:lnTo>
                  <a:lnTo>
                    <a:pt x="4345903" y="6053318"/>
                  </a:lnTo>
                  <a:lnTo>
                    <a:pt x="4360508" y="6048287"/>
                  </a:lnTo>
                  <a:close/>
                  <a:moveTo>
                    <a:pt x="4333108" y="6021376"/>
                  </a:moveTo>
                  <a:lnTo>
                    <a:pt x="4337013" y="6023281"/>
                  </a:lnTo>
                  <a:lnTo>
                    <a:pt x="4334610" y="6030266"/>
                  </a:lnTo>
                  <a:lnTo>
                    <a:pt x="4325900" y="6030901"/>
                  </a:lnTo>
                  <a:close/>
                  <a:moveTo>
                    <a:pt x="4191713" y="6019789"/>
                  </a:moveTo>
                  <a:lnTo>
                    <a:pt x="4195726" y="6021376"/>
                  </a:lnTo>
                  <a:lnTo>
                    <a:pt x="4187700" y="6034077"/>
                  </a:lnTo>
                  <a:lnTo>
                    <a:pt x="4184613" y="6029314"/>
                  </a:lnTo>
                  <a:close/>
                  <a:moveTo>
                    <a:pt x="3752636" y="6002326"/>
                  </a:moveTo>
                  <a:lnTo>
                    <a:pt x="3754400" y="6015026"/>
                  </a:lnTo>
                  <a:lnTo>
                    <a:pt x="3748050" y="6006165"/>
                  </a:lnTo>
                  <a:close/>
                  <a:moveTo>
                    <a:pt x="4012798" y="5995976"/>
                  </a:moveTo>
                  <a:lnTo>
                    <a:pt x="4024276" y="6005183"/>
                  </a:lnTo>
                  <a:lnTo>
                    <a:pt x="4014970" y="6022011"/>
                  </a:lnTo>
                  <a:lnTo>
                    <a:pt x="4008145" y="6026139"/>
                  </a:lnTo>
                  <a:lnTo>
                    <a:pt x="4001941" y="6024234"/>
                  </a:lnTo>
                  <a:lnTo>
                    <a:pt x="3997288" y="6018201"/>
                  </a:lnTo>
                  <a:lnTo>
                    <a:pt x="4005663" y="6015661"/>
                  </a:lnTo>
                  <a:lnTo>
                    <a:pt x="3998218" y="6010581"/>
                  </a:lnTo>
                  <a:lnTo>
                    <a:pt x="4001320" y="6007406"/>
                  </a:lnTo>
                  <a:lnTo>
                    <a:pt x="4011867" y="6008358"/>
                  </a:lnTo>
                  <a:lnTo>
                    <a:pt x="4015900" y="6008358"/>
                  </a:lnTo>
                  <a:lnTo>
                    <a:pt x="4011867" y="6001056"/>
                  </a:lnTo>
                  <a:close/>
                  <a:moveTo>
                    <a:pt x="4097132" y="5994389"/>
                  </a:moveTo>
                  <a:lnTo>
                    <a:pt x="4100476" y="6005330"/>
                  </a:lnTo>
                  <a:lnTo>
                    <a:pt x="4097740" y="6018202"/>
                  </a:lnTo>
                  <a:lnTo>
                    <a:pt x="4086188" y="6005652"/>
                  </a:lnTo>
                  <a:lnTo>
                    <a:pt x="4086188" y="5997929"/>
                  </a:lnTo>
                  <a:close/>
                  <a:moveTo>
                    <a:pt x="4278593" y="5988039"/>
                  </a:moveTo>
                  <a:lnTo>
                    <a:pt x="4284943" y="5988039"/>
                  </a:lnTo>
                  <a:lnTo>
                    <a:pt x="4292563" y="5991214"/>
                  </a:lnTo>
                  <a:lnTo>
                    <a:pt x="4286213" y="5994389"/>
                  </a:lnTo>
                  <a:lnTo>
                    <a:pt x="4282085" y="5999786"/>
                  </a:lnTo>
                  <a:lnTo>
                    <a:pt x="4270655" y="5997564"/>
                  </a:lnTo>
                  <a:lnTo>
                    <a:pt x="4256685" y="6003914"/>
                  </a:lnTo>
                  <a:lnTo>
                    <a:pt x="4258908" y="6019789"/>
                  </a:lnTo>
                  <a:lnTo>
                    <a:pt x="4251288" y="6013439"/>
                  </a:lnTo>
                  <a:lnTo>
                    <a:pt x="4253510" y="6000739"/>
                  </a:lnTo>
                  <a:lnTo>
                    <a:pt x="4262718" y="5989309"/>
                  </a:lnTo>
                  <a:close/>
                  <a:moveTo>
                    <a:pt x="4044769" y="5988039"/>
                  </a:moveTo>
                  <a:lnTo>
                    <a:pt x="4050157" y="5994389"/>
                  </a:lnTo>
                  <a:lnTo>
                    <a:pt x="4052851" y="6001691"/>
                  </a:lnTo>
                  <a:lnTo>
                    <a:pt x="4042748" y="6007089"/>
                  </a:lnTo>
                  <a:lnTo>
                    <a:pt x="4041738" y="6002009"/>
                  </a:lnTo>
                  <a:close/>
                  <a:moveTo>
                    <a:pt x="2784354" y="5988039"/>
                  </a:moveTo>
                  <a:lnTo>
                    <a:pt x="2798725" y="5999034"/>
                  </a:lnTo>
                  <a:lnTo>
                    <a:pt x="2788699" y="6005502"/>
                  </a:lnTo>
                  <a:lnTo>
                    <a:pt x="2779675" y="5992566"/>
                  </a:lnTo>
                  <a:close/>
                  <a:moveTo>
                    <a:pt x="4162388" y="5973751"/>
                  </a:moveTo>
                  <a:lnTo>
                    <a:pt x="4157943" y="5978006"/>
                  </a:lnTo>
                  <a:lnTo>
                    <a:pt x="4156038" y="5991099"/>
                  </a:lnTo>
                  <a:lnTo>
                    <a:pt x="4147783" y="6000918"/>
                  </a:lnTo>
                  <a:lnTo>
                    <a:pt x="4133813" y="6005501"/>
                  </a:lnTo>
                  <a:lnTo>
                    <a:pt x="4136035" y="5994372"/>
                  </a:lnTo>
                  <a:lnTo>
                    <a:pt x="4150640" y="5986844"/>
                  </a:lnTo>
                  <a:cubicBezTo>
                    <a:pt x="4150958" y="5982807"/>
                    <a:pt x="4151275" y="5978770"/>
                    <a:pt x="4151593" y="5974733"/>
                  </a:cubicBezTo>
                  <a:close/>
                  <a:moveTo>
                    <a:pt x="4248322" y="5964226"/>
                  </a:moveTo>
                  <a:lnTo>
                    <a:pt x="4257308" y="5967568"/>
                  </a:lnTo>
                  <a:lnTo>
                    <a:pt x="4262400" y="5977594"/>
                  </a:lnTo>
                  <a:lnTo>
                    <a:pt x="4250419" y="5983276"/>
                  </a:lnTo>
                  <a:lnTo>
                    <a:pt x="4248322" y="5979934"/>
                  </a:lnTo>
                  <a:lnTo>
                    <a:pt x="4252515" y="5971913"/>
                  </a:lnTo>
                  <a:lnTo>
                    <a:pt x="4246525" y="5970910"/>
                  </a:lnTo>
                  <a:close/>
                  <a:moveTo>
                    <a:pt x="4031293" y="5961051"/>
                  </a:moveTo>
                  <a:lnTo>
                    <a:pt x="4036975" y="5972352"/>
                  </a:lnTo>
                  <a:lnTo>
                    <a:pt x="4031293" y="5980101"/>
                  </a:lnTo>
                  <a:lnTo>
                    <a:pt x="4020264" y="5978163"/>
                  </a:lnTo>
                  <a:lnTo>
                    <a:pt x="4017925" y="5969446"/>
                  </a:lnTo>
                  <a:lnTo>
                    <a:pt x="4020264" y="5964280"/>
                  </a:lnTo>
                  <a:close/>
                  <a:moveTo>
                    <a:pt x="4088954" y="5956289"/>
                  </a:moveTo>
                  <a:lnTo>
                    <a:pt x="4090951" y="5968530"/>
                  </a:lnTo>
                  <a:lnTo>
                    <a:pt x="4086956" y="5976792"/>
                  </a:lnTo>
                  <a:lnTo>
                    <a:pt x="4079300" y="5981689"/>
                  </a:lnTo>
                  <a:lnTo>
                    <a:pt x="4070313" y="5972814"/>
                  </a:lnTo>
                  <a:lnTo>
                    <a:pt x="4074307" y="5961797"/>
                  </a:lnTo>
                  <a:close/>
                  <a:moveTo>
                    <a:pt x="4116516" y="5949939"/>
                  </a:moveTo>
                  <a:lnTo>
                    <a:pt x="4121773" y="5953928"/>
                  </a:lnTo>
                  <a:cubicBezTo>
                    <a:pt x="4122082" y="5958939"/>
                    <a:pt x="4122392" y="5963951"/>
                    <a:pt x="4122701" y="5968962"/>
                  </a:cubicBezTo>
                  <a:lnTo>
                    <a:pt x="4112804" y="5983383"/>
                  </a:lnTo>
                  <a:lnTo>
                    <a:pt x="4107547" y="5986452"/>
                  </a:lnTo>
                  <a:lnTo>
                    <a:pt x="4098888" y="5969269"/>
                  </a:lnTo>
                  <a:lnTo>
                    <a:pt x="4104145" y="5953928"/>
                  </a:lnTo>
                  <a:close/>
                  <a:moveTo>
                    <a:pt x="3879813" y="5943589"/>
                  </a:moveTo>
                  <a:lnTo>
                    <a:pt x="3887751" y="5947117"/>
                  </a:lnTo>
                  <a:lnTo>
                    <a:pt x="3881136" y="5953114"/>
                  </a:lnTo>
                  <a:close/>
                  <a:moveTo>
                    <a:pt x="4230772" y="5937239"/>
                  </a:moveTo>
                  <a:lnTo>
                    <a:pt x="4237000" y="5943884"/>
                  </a:lnTo>
                  <a:lnTo>
                    <a:pt x="4235901" y="5950530"/>
                  </a:lnTo>
                  <a:lnTo>
                    <a:pt x="4228574" y="5951527"/>
                  </a:lnTo>
                  <a:lnTo>
                    <a:pt x="4227475" y="5946210"/>
                  </a:lnTo>
                  <a:close/>
                  <a:moveTo>
                    <a:pt x="4015702" y="5929301"/>
                  </a:moveTo>
                  <a:lnTo>
                    <a:pt x="4021100" y="5932476"/>
                  </a:lnTo>
                  <a:cubicBezTo>
                    <a:pt x="4020782" y="5935651"/>
                    <a:pt x="4020465" y="5938826"/>
                    <a:pt x="4020147" y="5942001"/>
                  </a:cubicBezTo>
                  <a:lnTo>
                    <a:pt x="4015067" y="5948351"/>
                  </a:lnTo>
                  <a:lnTo>
                    <a:pt x="4011575" y="5945176"/>
                  </a:lnTo>
                  <a:lnTo>
                    <a:pt x="4011575" y="5932476"/>
                  </a:lnTo>
                  <a:close/>
                  <a:moveTo>
                    <a:pt x="3920838" y="5926126"/>
                  </a:moveTo>
                  <a:lnTo>
                    <a:pt x="3922676" y="5931232"/>
                  </a:lnTo>
                  <a:lnTo>
                    <a:pt x="3912566" y="5937239"/>
                  </a:lnTo>
                  <a:lnTo>
                    <a:pt x="3905213" y="5935437"/>
                  </a:lnTo>
                  <a:lnTo>
                    <a:pt x="3909502" y="5932433"/>
                  </a:lnTo>
                  <a:close/>
                  <a:moveTo>
                    <a:pt x="4101110" y="5921364"/>
                  </a:moveTo>
                  <a:lnTo>
                    <a:pt x="4111588" y="5922290"/>
                  </a:lnTo>
                  <a:lnTo>
                    <a:pt x="4111588" y="5927229"/>
                  </a:lnTo>
                  <a:lnTo>
                    <a:pt x="4102063" y="5932477"/>
                  </a:lnTo>
                  <a:lnTo>
                    <a:pt x="4092538" y="5930625"/>
                  </a:lnTo>
                  <a:close/>
                  <a:moveTo>
                    <a:pt x="4052850" y="5919776"/>
                  </a:moveTo>
                  <a:lnTo>
                    <a:pt x="4063963" y="5927797"/>
                  </a:lnTo>
                  <a:lnTo>
                    <a:pt x="4054952" y="5938826"/>
                  </a:lnTo>
                  <a:lnTo>
                    <a:pt x="4052850" y="5932142"/>
                  </a:lnTo>
                  <a:close/>
                  <a:moveTo>
                    <a:pt x="4071020" y="5907076"/>
                  </a:moveTo>
                  <a:lnTo>
                    <a:pt x="4081640" y="5907076"/>
                  </a:lnTo>
                  <a:lnTo>
                    <a:pt x="4089363" y="5911287"/>
                  </a:lnTo>
                  <a:lnTo>
                    <a:pt x="4088397" y="5919711"/>
                  </a:lnTo>
                  <a:lnTo>
                    <a:pt x="4079709" y="5922951"/>
                  </a:lnTo>
                  <a:lnTo>
                    <a:pt x="4065550" y="5910316"/>
                  </a:lnTo>
                  <a:close/>
                  <a:moveTo>
                    <a:pt x="4007267" y="5895964"/>
                  </a:moveTo>
                  <a:lnTo>
                    <a:pt x="4014411" y="5903050"/>
                  </a:lnTo>
                  <a:cubicBezTo>
                    <a:pt x="4014524" y="5905519"/>
                    <a:pt x="4014638" y="5907989"/>
                    <a:pt x="4014751" y="5910458"/>
                  </a:cubicBezTo>
                  <a:lnTo>
                    <a:pt x="4005566" y="5918189"/>
                  </a:lnTo>
                  <a:lnTo>
                    <a:pt x="4005566" y="5907559"/>
                  </a:lnTo>
                  <a:lnTo>
                    <a:pt x="4000463" y="5900151"/>
                  </a:lnTo>
                  <a:close/>
                  <a:moveTo>
                    <a:pt x="4201841" y="5892789"/>
                  </a:moveTo>
                  <a:lnTo>
                    <a:pt x="4210013" y="5899073"/>
                  </a:lnTo>
                  <a:lnTo>
                    <a:pt x="4198900" y="5900727"/>
                  </a:lnTo>
                  <a:close/>
                  <a:moveTo>
                    <a:pt x="4190963" y="5889614"/>
                  </a:moveTo>
                  <a:lnTo>
                    <a:pt x="4183660" y="5905999"/>
                  </a:lnTo>
                  <a:lnTo>
                    <a:pt x="4173818" y="5905999"/>
                  </a:lnTo>
                  <a:lnTo>
                    <a:pt x="4159213" y="5916602"/>
                  </a:lnTo>
                  <a:lnTo>
                    <a:pt x="4163340" y="5901823"/>
                  </a:lnTo>
                  <a:lnTo>
                    <a:pt x="4173818" y="5899574"/>
                  </a:lnTo>
                  <a:close/>
                  <a:moveTo>
                    <a:pt x="3983882" y="5889614"/>
                  </a:moveTo>
                  <a:lnTo>
                    <a:pt x="3990938" y="5892617"/>
                  </a:lnTo>
                  <a:lnTo>
                    <a:pt x="3980707" y="5900727"/>
                  </a:lnTo>
                  <a:lnTo>
                    <a:pt x="3978238" y="5897723"/>
                  </a:lnTo>
                  <a:close/>
                  <a:moveTo>
                    <a:pt x="4234460" y="5870564"/>
                  </a:moveTo>
                  <a:lnTo>
                    <a:pt x="4239858" y="5870564"/>
                  </a:lnTo>
                  <a:lnTo>
                    <a:pt x="4244938" y="5873567"/>
                  </a:lnTo>
                  <a:lnTo>
                    <a:pt x="4253510" y="5873567"/>
                  </a:lnTo>
                  <a:lnTo>
                    <a:pt x="4254463" y="5881676"/>
                  </a:lnTo>
                  <a:lnTo>
                    <a:pt x="4238588" y="5880775"/>
                  </a:lnTo>
                  <a:lnTo>
                    <a:pt x="4239858" y="5888584"/>
                  </a:lnTo>
                  <a:lnTo>
                    <a:pt x="4232238" y="5892789"/>
                  </a:lnTo>
                  <a:lnTo>
                    <a:pt x="4225888" y="5886782"/>
                  </a:lnTo>
                  <a:lnTo>
                    <a:pt x="4213188" y="5887082"/>
                  </a:lnTo>
                  <a:lnTo>
                    <a:pt x="4218585" y="5875069"/>
                  </a:lnTo>
                  <a:close/>
                  <a:moveTo>
                    <a:pt x="3641967" y="5862626"/>
                  </a:moveTo>
                  <a:lnTo>
                    <a:pt x="3650372" y="5864489"/>
                  </a:lnTo>
                  <a:lnTo>
                    <a:pt x="3649127" y="5869770"/>
                  </a:lnTo>
                  <a:lnTo>
                    <a:pt x="3663757" y="5872565"/>
                  </a:lnTo>
                  <a:lnTo>
                    <a:pt x="3671850" y="5887784"/>
                  </a:lnTo>
                  <a:lnTo>
                    <a:pt x="3659399" y="5883746"/>
                  </a:lnTo>
                  <a:lnTo>
                    <a:pt x="3656597" y="5891201"/>
                  </a:lnTo>
                  <a:lnTo>
                    <a:pt x="3647570" y="5884989"/>
                  </a:lnTo>
                  <a:lnTo>
                    <a:pt x="3640100" y="5873497"/>
                  </a:lnTo>
                  <a:close/>
                  <a:moveTo>
                    <a:pt x="4038979" y="5856276"/>
                  </a:moveTo>
                  <a:lnTo>
                    <a:pt x="4043930" y="5866368"/>
                  </a:lnTo>
                  <a:lnTo>
                    <a:pt x="4048262" y="5865422"/>
                  </a:lnTo>
                  <a:lnTo>
                    <a:pt x="4057545" y="5871730"/>
                  </a:lnTo>
                  <a:lnTo>
                    <a:pt x="4057545" y="5878038"/>
                  </a:lnTo>
                  <a:lnTo>
                    <a:pt x="4063734" y="5884346"/>
                  </a:lnTo>
                  <a:lnTo>
                    <a:pt x="4064972" y="5897593"/>
                  </a:lnTo>
                  <a:lnTo>
                    <a:pt x="4067138" y="5902955"/>
                  </a:lnTo>
                  <a:lnTo>
                    <a:pt x="4060949" y="5903901"/>
                  </a:lnTo>
                  <a:lnTo>
                    <a:pt x="4049500" y="5894754"/>
                  </a:lnTo>
                  <a:lnTo>
                    <a:pt x="4049500" y="5884346"/>
                  </a:lnTo>
                  <a:lnTo>
                    <a:pt x="4038051" y="5879931"/>
                  </a:lnTo>
                  <a:lnTo>
                    <a:pt x="4030625" y="5872046"/>
                  </a:lnTo>
                  <a:lnTo>
                    <a:pt x="4033719" y="5860376"/>
                  </a:lnTo>
                  <a:close/>
                  <a:moveTo>
                    <a:pt x="3149881" y="5826114"/>
                  </a:moveTo>
                  <a:lnTo>
                    <a:pt x="3157501" y="5826114"/>
                  </a:lnTo>
                  <a:lnTo>
                    <a:pt x="3153373" y="5832443"/>
                  </a:lnTo>
                  <a:lnTo>
                    <a:pt x="3156548" y="5844152"/>
                  </a:lnTo>
                  <a:lnTo>
                    <a:pt x="3139721" y="5873583"/>
                  </a:lnTo>
                  <a:lnTo>
                    <a:pt x="3130831" y="5891938"/>
                  </a:lnTo>
                  <a:lnTo>
                    <a:pt x="3124798" y="5905229"/>
                  </a:lnTo>
                  <a:lnTo>
                    <a:pt x="3122893" y="5909976"/>
                  </a:lnTo>
                  <a:lnTo>
                    <a:pt x="3121941" y="5912508"/>
                  </a:lnTo>
                  <a:lnTo>
                    <a:pt x="3123528" y="5936876"/>
                  </a:lnTo>
                  <a:lnTo>
                    <a:pt x="3137181" y="5954597"/>
                  </a:lnTo>
                  <a:lnTo>
                    <a:pt x="3133371" y="5977699"/>
                  </a:lnTo>
                  <a:lnTo>
                    <a:pt x="3117813" y="5997953"/>
                  </a:lnTo>
                  <a:lnTo>
                    <a:pt x="3124163" y="6015358"/>
                  </a:lnTo>
                  <a:lnTo>
                    <a:pt x="3115591" y="6019789"/>
                  </a:lnTo>
                  <a:lnTo>
                    <a:pt x="3102891" y="6012510"/>
                  </a:lnTo>
                  <a:lnTo>
                    <a:pt x="3079713" y="6004282"/>
                  </a:lnTo>
                  <a:lnTo>
                    <a:pt x="3056218" y="5995105"/>
                  </a:lnTo>
                  <a:lnTo>
                    <a:pt x="3026691" y="5965990"/>
                  </a:lnTo>
                  <a:lnTo>
                    <a:pt x="2989543" y="5965357"/>
                  </a:lnTo>
                  <a:lnTo>
                    <a:pt x="2947633" y="5933078"/>
                  </a:lnTo>
                  <a:lnTo>
                    <a:pt x="2912708" y="5916622"/>
                  </a:lnTo>
                  <a:lnTo>
                    <a:pt x="2905088" y="5909343"/>
                  </a:lnTo>
                  <a:lnTo>
                    <a:pt x="2869210" y="5903331"/>
                  </a:lnTo>
                  <a:lnTo>
                    <a:pt x="2860638" y="5874216"/>
                  </a:lnTo>
                  <a:lnTo>
                    <a:pt x="2873973" y="5853962"/>
                  </a:lnTo>
                  <a:lnTo>
                    <a:pt x="2885720" y="5848583"/>
                  </a:lnTo>
                  <a:cubicBezTo>
                    <a:pt x="2885614" y="5845102"/>
                    <a:pt x="2885509" y="5841620"/>
                    <a:pt x="2885403" y="5838139"/>
                  </a:cubicBezTo>
                  <a:lnTo>
                    <a:pt x="2894928" y="5839722"/>
                  </a:lnTo>
                  <a:lnTo>
                    <a:pt x="2898420" y="5846367"/>
                  </a:lnTo>
                  <a:lnTo>
                    <a:pt x="2907945" y="5857760"/>
                  </a:lnTo>
                  <a:lnTo>
                    <a:pt x="2917470" y="5854595"/>
                  </a:lnTo>
                  <a:lnTo>
                    <a:pt x="2933028" y="5839722"/>
                  </a:lnTo>
                  <a:lnTo>
                    <a:pt x="2946046" y="5847000"/>
                  </a:lnTo>
                  <a:lnTo>
                    <a:pt x="2958746" y="5847950"/>
                  </a:lnTo>
                  <a:lnTo>
                    <a:pt x="2968271" y="5862507"/>
                  </a:lnTo>
                  <a:lnTo>
                    <a:pt x="2990496" y="5860292"/>
                  </a:lnTo>
                  <a:lnTo>
                    <a:pt x="3014943" y="5851431"/>
                  </a:lnTo>
                  <a:lnTo>
                    <a:pt x="3037168" y="5857444"/>
                  </a:lnTo>
                  <a:lnTo>
                    <a:pt x="3064473" y="5851114"/>
                  </a:lnTo>
                  <a:lnTo>
                    <a:pt x="3086698" y="5839405"/>
                  </a:lnTo>
                  <a:lnTo>
                    <a:pt x="3113368" y="5842253"/>
                  </a:lnTo>
                  <a:lnTo>
                    <a:pt x="3123528" y="5834975"/>
                  </a:lnTo>
                  <a:lnTo>
                    <a:pt x="3141626" y="5833392"/>
                  </a:lnTo>
                  <a:close/>
                  <a:moveTo>
                    <a:pt x="3635338" y="5800714"/>
                  </a:moveTo>
                  <a:lnTo>
                    <a:pt x="3644716" y="5802964"/>
                  </a:lnTo>
                  <a:lnTo>
                    <a:pt x="3643422" y="5813575"/>
                  </a:lnTo>
                  <a:lnTo>
                    <a:pt x="3652801" y="5819040"/>
                  </a:lnTo>
                  <a:lnTo>
                    <a:pt x="3652477" y="5826114"/>
                  </a:lnTo>
                  <a:lnTo>
                    <a:pt x="3643422" y="5820648"/>
                  </a:lnTo>
                  <a:lnTo>
                    <a:pt x="3636308" y="5816468"/>
                  </a:lnTo>
                  <a:cubicBezTo>
                    <a:pt x="3635985" y="5811217"/>
                    <a:pt x="3635661" y="5805965"/>
                    <a:pt x="3635338" y="5800714"/>
                  </a:cubicBezTo>
                  <a:close/>
                  <a:moveTo>
                    <a:pt x="3630817" y="5799126"/>
                  </a:moveTo>
                  <a:lnTo>
                    <a:pt x="3632059" y="5810705"/>
                  </a:lnTo>
                  <a:cubicBezTo>
                    <a:pt x="3632163" y="5813600"/>
                    <a:pt x="3632266" y="5816495"/>
                    <a:pt x="3632370" y="5819390"/>
                  </a:cubicBezTo>
                  <a:lnTo>
                    <a:pt x="3635787" y="5830004"/>
                  </a:lnTo>
                  <a:lnTo>
                    <a:pt x="3639514" y="5825180"/>
                  </a:lnTo>
                  <a:lnTo>
                    <a:pt x="3655976" y="5833221"/>
                  </a:lnTo>
                  <a:lnTo>
                    <a:pt x="3655355" y="5847052"/>
                  </a:lnTo>
                  <a:lnTo>
                    <a:pt x="3644794" y="5844801"/>
                  </a:lnTo>
                  <a:lnTo>
                    <a:pt x="3642309" y="5848339"/>
                  </a:lnTo>
                  <a:lnTo>
                    <a:pt x="3630506" y="5843514"/>
                  </a:lnTo>
                  <a:lnTo>
                    <a:pt x="3629575" y="5835794"/>
                  </a:lnTo>
                  <a:lnTo>
                    <a:pt x="3624294" y="5825823"/>
                  </a:lnTo>
                  <a:lnTo>
                    <a:pt x="3622741" y="5836438"/>
                  </a:lnTo>
                  <a:lnTo>
                    <a:pt x="3613113" y="5827110"/>
                  </a:lnTo>
                  <a:lnTo>
                    <a:pt x="3616840" y="5811349"/>
                  </a:lnTo>
                  <a:lnTo>
                    <a:pt x="3624294" y="5817782"/>
                  </a:lnTo>
                  <a:close/>
                  <a:moveTo>
                    <a:pt x="3095553" y="5791189"/>
                  </a:moveTo>
                  <a:lnTo>
                    <a:pt x="3106700" y="5794813"/>
                  </a:lnTo>
                  <a:lnTo>
                    <a:pt x="3099944" y="5808652"/>
                  </a:lnTo>
                  <a:lnTo>
                    <a:pt x="3090825" y="5795472"/>
                  </a:lnTo>
                  <a:close/>
                  <a:moveTo>
                    <a:pt x="4154133" y="5781664"/>
                  </a:moveTo>
                  <a:lnTo>
                    <a:pt x="4166833" y="5782604"/>
                  </a:lnTo>
                  <a:lnTo>
                    <a:pt x="4171913" y="5800150"/>
                  </a:lnTo>
                  <a:lnTo>
                    <a:pt x="4173501" y="5810489"/>
                  </a:lnTo>
                  <a:lnTo>
                    <a:pt x="4166198" y="5815816"/>
                  </a:lnTo>
                  <a:lnTo>
                    <a:pt x="4161753" y="5829289"/>
                  </a:lnTo>
                  <a:lnTo>
                    <a:pt x="4149053" y="5818009"/>
                  </a:lnTo>
                  <a:lnTo>
                    <a:pt x="4157625" y="5803596"/>
                  </a:lnTo>
                  <a:lnTo>
                    <a:pt x="4143338" y="5794197"/>
                  </a:lnTo>
                  <a:lnTo>
                    <a:pt x="4144608" y="5783544"/>
                  </a:lnTo>
                  <a:close/>
                  <a:moveTo>
                    <a:pt x="3652252" y="5780076"/>
                  </a:moveTo>
                  <a:lnTo>
                    <a:pt x="3658821" y="5780076"/>
                  </a:lnTo>
                  <a:lnTo>
                    <a:pt x="3654223" y="5787061"/>
                  </a:lnTo>
                  <a:lnTo>
                    <a:pt x="3659150" y="5794364"/>
                  </a:lnTo>
                  <a:lnTo>
                    <a:pt x="3649625" y="5789919"/>
                  </a:lnTo>
                  <a:close/>
                  <a:moveTo>
                    <a:pt x="1810406" y="5757851"/>
                  </a:moveTo>
                  <a:lnTo>
                    <a:pt x="1816824" y="5766824"/>
                  </a:lnTo>
                  <a:lnTo>
                    <a:pt x="1832868" y="5767422"/>
                  </a:lnTo>
                  <a:lnTo>
                    <a:pt x="1835114" y="5778489"/>
                  </a:lnTo>
                  <a:lnTo>
                    <a:pt x="1829659" y="5772507"/>
                  </a:lnTo>
                  <a:lnTo>
                    <a:pt x="1816824" y="5771909"/>
                  </a:lnTo>
                  <a:lnTo>
                    <a:pt x="1809444" y="5775797"/>
                  </a:lnTo>
                  <a:lnTo>
                    <a:pt x="1804951" y="5768918"/>
                  </a:lnTo>
                  <a:close/>
                  <a:moveTo>
                    <a:pt x="3645223" y="5754676"/>
                  </a:moveTo>
                  <a:lnTo>
                    <a:pt x="3645223" y="5762230"/>
                  </a:lnTo>
                  <a:lnTo>
                    <a:pt x="3648038" y="5769470"/>
                  </a:lnTo>
                  <a:lnTo>
                    <a:pt x="3646162" y="5785838"/>
                  </a:lnTo>
                  <a:lnTo>
                    <a:pt x="3640533" y="5785838"/>
                  </a:lnTo>
                  <a:lnTo>
                    <a:pt x="3639595" y="5781746"/>
                  </a:lnTo>
                  <a:lnTo>
                    <a:pt x="3630839" y="5791189"/>
                  </a:lnTo>
                  <a:lnTo>
                    <a:pt x="3627400" y="5788356"/>
                  </a:lnTo>
                  <a:cubicBezTo>
                    <a:pt x="3627608" y="5785523"/>
                    <a:pt x="3627817" y="5782690"/>
                    <a:pt x="3628025" y="5779857"/>
                  </a:cubicBezTo>
                  <a:lnTo>
                    <a:pt x="3632716" y="5772303"/>
                  </a:lnTo>
                  <a:lnTo>
                    <a:pt x="3633966" y="5761601"/>
                  </a:lnTo>
                  <a:close/>
                  <a:moveTo>
                    <a:pt x="4003575" y="5735626"/>
                  </a:moveTo>
                  <a:lnTo>
                    <a:pt x="4014159" y="5735626"/>
                  </a:lnTo>
                  <a:lnTo>
                    <a:pt x="4019139" y="5746117"/>
                  </a:lnTo>
                  <a:lnTo>
                    <a:pt x="4029723" y="5752674"/>
                  </a:lnTo>
                  <a:lnTo>
                    <a:pt x="4032213" y="5759232"/>
                  </a:lnTo>
                  <a:lnTo>
                    <a:pt x="4021629" y="5765789"/>
                  </a:lnTo>
                  <a:lnTo>
                    <a:pt x="4014470" y="5761527"/>
                  </a:lnTo>
                  <a:lnTo>
                    <a:pt x="4017583" y="5753986"/>
                  </a:lnTo>
                  <a:lnTo>
                    <a:pt x="4002953" y="5749724"/>
                  </a:lnTo>
                  <a:lnTo>
                    <a:pt x="4000463" y="5742183"/>
                  </a:lnTo>
                  <a:close/>
                  <a:moveTo>
                    <a:pt x="3888209" y="5732451"/>
                  </a:moveTo>
                  <a:lnTo>
                    <a:pt x="3904177" y="5735657"/>
                  </a:lnTo>
                  <a:lnTo>
                    <a:pt x="3915036" y="5750404"/>
                  </a:lnTo>
                  <a:lnTo>
                    <a:pt x="3923658" y="5764189"/>
                  </a:lnTo>
                  <a:lnTo>
                    <a:pt x="3940904" y="5769319"/>
                  </a:lnTo>
                  <a:lnTo>
                    <a:pt x="3947291" y="5776692"/>
                  </a:lnTo>
                  <a:lnTo>
                    <a:pt x="3975714" y="5776372"/>
                  </a:lnTo>
                  <a:lnTo>
                    <a:pt x="3978269" y="5781822"/>
                  </a:lnTo>
                  <a:lnTo>
                    <a:pt x="3978269" y="5793684"/>
                  </a:lnTo>
                  <a:lnTo>
                    <a:pt x="3983698" y="5799454"/>
                  </a:lnTo>
                  <a:lnTo>
                    <a:pt x="3981463" y="5809393"/>
                  </a:lnTo>
                  <a:lnTo>
                    <a:pt x="3986892" y="5816766"/>
                  </a:lnTo>
                  <a:lnTo>
                    <a:pt x="3999986" y="5826063"/>
                  </a:lnTo>
                  <a:lnTo>
                    <a:pt x="4010205" y="5829269"/>
                  </a:lnTo>
                  <a:lnTo>
                    <a:pt x="4027451" y="5832475"/>
                  </a:lnTo>
                  <a:lnTo>
                    <a:pt x="4026812" y="5854596"/>
                  </a:lnTo>
                  <a:lnTo>
                    <a:pt x="4015954" y="5864214"/>
                  </a:lnTo>
                  <a:lnTo>
                    <a:pt x="4000944" y="5860367"/>
                  </a:lnTo>
                  <a:lnTo>
                    <a:pt x="3993598" y="5852672"/>
                  </a:lnTo>
                  <a:lnTo>
                    <a:pt x="3991363" y="5839849"/>
                  </a:lnTo>
                  <a:lnTo>
                    <a:pt x="3975395" y="5831834"/>
                  </a:lnTo>
                  <a:cubicBezTo>
                    <a:pt x="3975714" y="5828201"/>
                    <a:pt x="3976034" y="5824567"/>
                    <a:pt x="3976353" y="5820934"/>
                  </a:cubicBezTo>
                  <a:lnTo>
                    <a:pt x="3963259" y="5812919"/>
                  </a:lnTo>
                  <a:lnTo>
                    <a:pt x="3959107" y="5804263"/>
                  </a:lnTo>
                  <a:lnTo>
                    <a:pt x="3927171" y="5801378"/>
                  </a:lnTo>
                  <a:lnTo>
                    <a:pt x="3922700" y="5794004"/>
                  </a:lnTo>
                  <a:cubicBezTo>
                    <a:pt x="3923019" y="5790050"/>
                    <a:pt x="3923339" y="5786096"/>
                    <a:pt x="3923658" y="5782142"/>
                  </a:cubicBezTo>
                  <a:lnTo>
                    <a:pt x="3914077" y="5772845"/>
                  </a:lnTo>
                  <a:lnTo>
                    <a:pt x="3881183" y="5751686"/>
                  </a:lnTo>
                  <a:lnTo>
                    <a:pt x="3881183" y="5747519"/>
                  </a:lnTo>
                  <a:lnTo>
                    <a:pt x="3876712" y="5749442"/>
                  </a:lnTo>
                  <a:lnTo>
                    <a:pt x="3863938" y="5752648"/>
                  </a:lnTo>
                  <a:lnTo>
                    <a:pt x="3873199" y="5742068"/>
                  </a:lnTo>
                  <a:lnTo>
                    <a:pt x="3880864" y="5741107"/>
                  </a:lnTo>
                  <a:close/>
                  <a:moveTo>
                    <a:pt x="1831939" y="5713401"/>
                  </a:moveTo>
                  <a:cubicBezTo>
                    <a:pt x="1831617" y="5716218"/>
                    <a:pt x="1831294" y="5719034"/>
                    <a:pt x="1830972" y="5721851"/>
                  </a:cubicBezTo>
                  <a:lnTo>
                    <a:pt x="1812925" y="5752401"/>
                  </a:lnTo>
                  <a:lnTo>
                    <a:pt x="1808736" y="5754676"/>
                  </a:lnTo>
                  <a:lnTo>
                    <a:pt x="1805191" y="5748176"/>
                  </a:lnTo>
                  <a:lnTo>
                    <a:pt x="1794877" y="5751751"/>
                  </a:lnTo>
                  <a:lnTo>
                    <a:pt x="1789076" y="5743951"/>
                  </a:lnTo>
                  <a:lnTo>
                    <a:pt x="1796489" y="5727701"/>
                  </a:lnTo>
                  <a:lnTo>
                    <a:pt x="1813892" y="5714701"/>
                  </a:lnTo>
                  <a:close/>
                  <a:moveTo>
                    <a:pt x="3909022" y="5707051"/>
                  </a:moveTo>
                  <a:lnTo>
                    <a:pt x="3919500" y="5708956"/>
                  </a:lnTo>
                  <a:lnTo>
                    <a:pt x="3906800" y="5716576"/>
                  </a:lnTo>
                  <a:close/>
                  <a:moveTo>
                    <a:pt x="3933152" y="5702289"/>
                  </a:moveTo>
                  <a:lnTo>
                    <a:pt x="3938550" y="5710397"/>
                  </a:lnTo>
                  <a:lnTo>
                    <a:pt x="3943947" y="5710397"/>
                  </a:lnTo>
                  <a:lnTo>
                    <a:pt x="3944900" y="5717569"/>
                  </a:lnTo>
                  <a:lnTo>
                    <a:pt x="3936327" y="5719752"/>
                  </a:lnTo>
                  <a:lnTo>
                    <a:pt x="3929025" y="5713515"/>
                  </a:lnTo>
                  <a:lnTo>
                    <a:pt x="3925850" y="5706343"/>
                  </a:lnTo>
                  <a:close/>
                  <a:moveTo>
                    <a:pt x="3950898" y="5691176"/>
                  </a:moveTo>
                  <a:lnTo>
                    <a:pt x="3954426" y="5700557"/>
                  </a:lnTo>
                  <a:lnTo>
                    <a:pt x="3948252" y="5711814"/>
                  </a:lnTo>
                  <a:lnTo>
                    <a:pt x="3946488" y="5707749"/>
                  </a:lnTo>
                  <a:lnTo>
                    <a:pt x="3949428" y="5700557"/>
                  </a:lnTo>
                  <a:close/>
                  <a:moveTo>
                    <a:pt x="4188559" y="5689589"/>
                  </a:moveTo>
                  <a:lnTo>
                    <a:pt x="4200260" y="5693688"/>
                  </a:lnTo>
                  <a:lnTo>
                    <a:pt x="4201525" y="5703148"/>
                  </a:lnTo>
                  <a:lnTo>
                    <a:pt x="4222713" y="5713554"/>
                  </a:lnTo>
                  <a:lnTo>
                    <a:pt x="4207850" y="5720806"/>
                  </a:lnTo>
                  <a:lnTo>
                    <a:pt x="4198363" y="5712608"/>
                  </a:lnTo>
                  <a:lnTo>
                    <a:pt x="4203739" y="5728059"/>
                  </a:lnTo>
                  <a:lnTo>
                    <a:pt x="4197414" y="5735627"/>
                  </a:lnTo>
                  <a:lnTo>
                    <a:pt x="4179705" y="5734996"/>
                  </a:lnTo>
                  <a:lnTo>
                    <a:pt x="4168953" y="5725221"/>
                  </a:lnTo>
                  <a:lnTo>
                    <a:pt x="4186662" y="5713869"/>
                  </a:lnTo>
                  <a:lnTo>
                    <a:pt x="4173064" y="5710716"/>
                  </a:lnTo>
                  <a:lnTo>
                    <a:pt x="4164525" y="5723329"/>
                  </a:lnTo>
                  <a:lnTo>
                    <a:pt x="4144603" y="5715130"/>
                  </a:lnTo>
                  <a:lnTo>
                    <a:pt x="4143338" y="5702517"/>
                  </a:lnTo>
                  <a:lnTo>
                    <a:pt x="4165790" y="5703463"/>
                  </a:lnTo>
                  <a:lnTo>
                    <a:pt x="4167688" y="5696211"/>
                  </a:lnTo>
                  <a:lnTo>
                    <a:pt x="4181602" y="5695895"/>
                  </a:lnTo>
                  <a:close/>
                  <a:moveTo>
                    <a:pt x="3560407" y="5638789"/>
                  </a:moveTo>
                  <a:lnTo>
                    <a:pt x="3566757" y="5641629"/>
                  </a:lnTo>
                  <a:lnTo>
                    <a:pt x="3572790" y="5648572"/>
                  </a:lnTo>
                  <a:lnTo>
                    <a:pt x="3560725" y="5652675"/>
                  </a:lnTo>
                  <a:lnTo>
                    <a:pt x="3562312" y="5664667"/>
                  </a:lnTo>
                  <a:lnTo>
                    <a:pt x="3572155" y="5670663"/>
                  </a:lnTo>
                  <a:cubicBezTo>
                    <a:pt x="3571943" y="5673714"/>
                    <a:pt x="3571732" y="5676764"/>
                    <a:pt x="3571520" y="5679815"/>
                  </a:cubicBezTo>
                  <a:lnTo>
                    <a:pt x="3582950" y="5680447"/>
                  </a:lnTo>
                  <a:lnTo>
                    <a:pt x="3581680" y="5691177"/>
                  </a:lnTo>
                  <a:lnTo>
                    <a:pt x="3563265" y="5680447"/>
                  </a:lnTo>
                  <a:lnTo>
                    <a:pt x="3561677" y="5668770"/>
                  </a:lnTo>
                  <a:lnTo>
                    <a:pt x="3541675" y="5647310"/>
                  </a:lnTo>
                  <a:lnTo>
                    <a:pt x="3543262" y="5640367"/>
                  </a:lnTo>
                  <a:lnTo>
                    <a:pt x="3558185" y="5642891"/>
                  </a:lnTo>
                  <a:close/>
                  <a:moveTo>
                    <a:pt x="1988465" y="5605451"/>
                  </a:moveTo>
                  <a:lnTo>
                    <a:pt x="1990687" y="5609261"/>
                  </a:lnTo>
                  <a:lnTo>
                    <a:pt x="1976082" y="5621326"/>
                  </a:lnTo>
                  <a:lnTo>
                    <a:pt x="1975130" y="5626406"/>
                  </a:lnTo>
                  <a:lnTo>
                    <a:pt x="1985607" y="5621008"/>
                  </a:lnTo>
                  <a:lnTo>
                    <a:pt x="1979257" y="5631486"/>
                  </a:lnTo>
                  <a:lnTo>
                    <a:pt x="1981480" y="5638153"/>
                  </a:lnTo>
                  <a:lnTo>
                    <a:pt x="1998307" y="5636883"/>
                  </a:lnTo>
                  <a:lnTo>
                    <a:pt x="2005927" y="5638788"/>
                  </a:lnTo>
                  <a:lnTo>
                    <a:pt x="2008150" y="5651488"/>
                  </a:lnTo>
                  <a:lnTo>
                    <a:pt x="1999895" y="5666411"/>
                  </a:lnTo>
                  <a:lnTo>
                    <a:pt x="1993545" y="5677841"/>
                  </a:lnTo>
                  <a:lnTo>
                    <a:pt x="1987195" y="5690859"/>
                  </a:lnTo>
                  <a:lnTo>
                    <a:pt x="1965287" y="5699114"/>
                  </a:lnTo>
                  <a:lnTo>
                    <a:pt x="1965287" y="5694986"/>
                  </a:lnTo>
                  <a:lnTo>
                    <a:pt x="1954492" y="5688954"/>
                  </a:lnTo>
                  <a:lnTo>
                    <a:pt x="1937665" y="5683556"/>
                  </a:lnTo>
                  <a:cubicBezTo>
                    <a:pt x="1937877" y="5678370"/>
                    <a:pt x="1938088" y="5673185"/>
                    <a:pt x="1938300" y="5667999"/>
                  </a:cubicBezTo>
                  <a:lnTo>
                    <a:pt x="1928775" y="5660696"/>
                  </a:lnTo>
                  <a:lnTo>
                    <a:pt x="1912900" y="5662601"/>
                  </a:lnTo>
                  <a:cubicBezTo>
                    <a:pt x="1912688" y="5667258"/>
                    <a:pt x="1912477" y="5671914"/>
                    <a:pt x="1912265" y="5676571"/>
                  </a:cubicBezTo>
                  <a:lnTo>
                    <a:pt x="1902740" y="5674349"/>
                  </a:lnTo>
                  <a:lnTo>
                    <a:pt x="1900200" y="5650536"/>
                  </a:lnTo>
                  <a:lnTo>
                    <a:pt x="1917027" y="5641963"/>
                  </a:lnTo>
                  <a:lnTo>
                    <a:pt x="1937982" y="5626723"/>
                  </a:lnTo>
                  <a:lnTo>
                    <a:pt x="1952905" y="5619103"/>
                  </a:lnTo>
                  <a:close/>
                  <a:moveTo>
                    <a:pt x="4089680" y="5599101"/>
                  </a:moveTo>
                  <a:lnTo>
                    <a:pt x="4100475" y="5606038"/>
                  </a:lnTo>
                  <a:lnTo>
                    <a:pt x="4089045" y="5624958"/>
                  </a:lnTo>
                  <a:lnTo>
                    <a:pt x="4092220" y="5642931"/>
                  </a:lnTo>
                  <a:lnTo>
                    <a:pt x="4079520" y="5637571"/>
                  </a:lnTo>
                  <a:lnTo>
                    <a:pt x="4081742" y="5630318"/>
                  </a:lnTo>
                  <a:lnTo>
                    <a:pt x="4076345" y="5630318"/>
                  </a:lnTo>
                  <a:lnTo>
                    <a:pt x="4069042" y="5645139"/>
                  </a:lnTo>
                  <a:lnTo>
                    <a:pt x="4060470" y="5631580"/>
                  </a:lnTo>
                  <a:lnTo>
                    <a:pt x="4056025" y="5615813"/>
                  </a:lnTo>
                  <a:lnTo>
                    <a:pt x="4073805" y="5615813"/>
                  </a:lnTo>
                  <a:lnTo>
                    <a:pt x="4084600" y="5619597"/>
                  </a:lnTo>
                  <a:close/>
                  <a:moveTo>
                    <a:pt x="2070698" y="5599101"/>
                  </a:moveTo>
                  <a:lnTo>
                    <a:pt x="2091018" y="5613433"/>
                  </a:lnTo>
                  <a:lnTo>
                    <a:pt x="2092288" y="5624649"/>
                  </a:lnTo>
                  <a:lnTo>
                    <a:pt x="2079588" y="5632439"/>
                  </a:lnTo>
                  <a:lnTo>
                    <a:pt x="2067840" y="5622780"/>
                  </a:lnTo>
                  <a:lnTo>
                    <a:pt x="2041488" y="5624338"/>
                  </a:lnTo>
                  <a:lnTo>
                    <a:pt x="2040218" y="5614056"/>
                  </a:lnTo>
                  <a:lnTo>
                    <a:pt x="2033868" y="5614056"/>
                  </a:lnTo>
                  <a:lnTo>
                    <a:pt x="2031963" y="5604397"/>
                  </a:lnTo>
                  <a:close/>
                  <a:moveTo>
                    <a:pt x="4138765" y="5576879"/>
                  </a:moveTo>
                  <a:lnTo>
                    <a:pt x="4144990" y="5580100"/>
                  </a:lnTo>
                  <a:lnTo>
                    <a:pt x="4148103" y="5590408"/>
                  </a:lnTo>
                  <a:lnTo>
                    <a:pt x="4140943" y="5599104"/>
                  </a:lnTo>
                  <a:lnTo>
                    <a:pt x="4116353" y="5598138"/>
                  </a:lnTo>
                  <a:lnTo>
                    <a:pt x="4121956" y="5588475"/>
                  </a:lnTo>
                  <a:close/>
                  <a:moveTo>
                    <a:pt x="4302091" y="5553067"/>
                  </a:moveTo>
                  <a:lnTo>
                    <a:pt x="4302091" y="5561005"/>
                  </a:lnTo>
                  <a:lnTo>
                    <a:pt x="4297328" y="5558934"/>
                  </a:lnTo>
                  <a:close/>
                  <a:moveTo>
                    <a:pt x="4108553" y="5551476"/>
                  </a:moveTo>
                  <a:lnTo>
                    <a:pt x="4122700" y="5555898"/>
                  </a:lnTo>
                  <a:lnTo>
                    <a:pt x="4121735" y="5565764"/>
                  </a:lnTo>
                  <a:lnTo>
                    <a:pt x="4108874" y="5563723"/>
                  </a:lnTo>
                  <a:lnTo>
                    <a:pt x="4097300" y="5562702"/>
                  </a:lnTo>
                  <a:lnTo>
                    <a:pt x="4099229" y="5556919"/>
                  </a:lnTo>
                  <a:close/>
                  <a:moveTo>
                    <a:pt x="4289391" y="5540367"/>
                  </a:moveTo>
                  <a:lnTo>
                    <a:pt x="4308441" y="5541002"/>
                  </a:lnTo>
                  <a:lnTo>
                    <a:pt x="4301337" y="5548305"/>
                  </a:lnTo>
                  <a:lnTo>
                    <a:pt x="4292620" y="5551480"/>
                  </a:lnTo>
                  <a:lnTo>
                    <a:pt x="4289391" y="5548305"/>
                  </a:lnTo>
                  <a:close/>
                  <a:moveTo>
                    <a:pt x="4022925" y="5514964"/>
                  </a:moveTo>
                  <a:lnTo>
                    <a:pt x="4031881" y="5519920"/>
                  </a:lnTo>
                  <a:cubicBezTo>
                    <a:pt x="4031992" y="5524360"/>
                    <a:pt x="4032102" y="5528799"/>
                    <a:pt x="4032213" y="5533239"/>
                  </a:cubicBezTo>
                  <a:lnTo>
                    <a:pt x="4022261" y="5540364"/>
                  </a:lnTo>
                  <a:lnTo>
                    <a:pt x="4009988" y="5532310"/>
                  </a:lnTo>
                  <a:lnTo>
                    <a:pt x="4011315" y="5525186"/>
                  </a:lnTo>
                  <a:close/>
                  <a:moveTo>
                    <a:pt x="2542105" y="5470514"/>
                  </a:moveTo>
                  <a:lnTo>
                    <a:pt x="2547481" y="5470514"/>
                  </a:lnTo>
                  <a:lnTo>
                    <a:pt x="2566456" y="5478769"/>
                  </a:lnTo>
                  <a:lnTo>
                    <a:pt x="2578157" y="5478769"/>
                  </a:lnTo>
                  <a:lnTo>
                    <a:pt x="2586696" y="5503851"/>
                  </a:lnTo>
                  <a:cubicBezTo>
                    <a:pt x="2586380" y="5509460"/>
                    <a:pt x="2586063" y="5515070"/>
                    <a:pt x="2585747" y="5520679"/>
                  </a:cubicBezTo>
                  <a:lnTo>
                    <a:pt x="2601876" y="5547031"/>
                  </a:lnTo>
                  <a:cubicBezTo>
                    <a:pt x="2601560" y="5556450"/>
                    <a:pt x="2601243" y="5565870"/>
                    <a:pt x="2600927" y="5575289"/>
                  </a:cubicBezTo>
                  <a:lnTo>
                    <a:pt x="2590491" y="5584814"/>
                  </a:lnTo>
                  <a:lnTo>
                    <a:pt x="2586696" y="5599736"/>
                  </a:lnTo>
                  <a:lnTo>
                    <a:pt x="2600295" y="5611484"/>
                  </a:lnTo>
                  <a:lnTo>
                    <a:pt x="2592388" y="5641646"/>
                  </a:lnTo>
                  <a:lnTo>
                    <a:pt x="2584166" y="5676889"/>
                  </a:lnTo>
                  <a:cubicBezTo>
                    <a:pt x="2584271" y="5688425"/>
                    <a:pt x="2584377" y="5699960"/>
                    <a:pt x="2584482" y="5711496"/>
                  </a:cubicBezTo>
                  <a:lnTo>
                    <a:pt x="2570884" y="5732769"/>
                  </a:lnTo>
                  <a:lnTo>
                    <a:pt x="2561080" y="5721974"/>
                  </a:lnTo>
                  <a:lnTo>
                    <a:pt x="2550644" y="5711814"/>
                  </a:lnTo>
                  <a:lnTo>
                    <a:pt x="2532934" y="5723561"/>
                  </a:lnTo>
                  <a:cubicBezTo>
                    <a:pt x="2532618" y="5730229"/>
                    <a:pt x="2532301" y="5736896"/>
                    <a:pt x="2531985" y="5743564"/>
                  </a:cubicBezTo>
                  <a:lnTo>
                    <a:pt x="2523446" y="5752136"/>
                  </a:lnTo>
                  <a:lnTo>
                    <a:pt x="2510796" y="5753089"/>
                  </a:lnTo>
                  <a:lnTo>
                    <a:pt x="2496249" y="5756264"/>
                  </a:lnTo>
                  <a:lnTo>
                    <a:pt x="2484864" y="5748326"/>
                  </a:lnTo>
                  <a:lnTo>
                    <a:pt x="2476325" y="5751501"/>
                  </a:lnTo>
                  <a:lnTo>
                    <a:pt x="2472846" y="5740706"/>
                  </a:lnTo>
                  <a:lnTo>
                    <a:pt x="2481385" y="5740706"/>
                  </a:lnTo>
                  <a:lnTo>
                    <a:pt x="2474744" y="5735626"/>
                  </a:lnTo>
                  <a:cubicBezTo>
                    <a:pt x="2474428" y="5727265"/>
                    <a:pt x="2474111" y="5718905"/>
                    <a:pt x="2473795" y="5710544"/>
                  </a:cubicBezTo>
                  <a:lnTo>
                    <a:pt x="2460829" y="5693716"/>
                  </a:lnTo>
                  <a:lnTo>
                    <a:pt x="2477274" y="5644821"/>
                  </a:lnTo>
                  <a:lnTo>
                    <a:pt x="2481701" y="5631169"/>
                  </a:lnTo>
                  <a:lnTo>
                    <a:pt x="2467470" y="5619739"/>
                  </a:lnTo>
                  <a:lnTo>
                    <a:pt x="2476009" y="5598466"/>
                  </a:lnTo>
                  <a:lnTo>
                    <a:pt x="2469684" y="5588941"/>
                  </a:lnTo>
                  <a:lnTo>
                    <a:pt x="2475693" y="5575606"/>
                  </a:lnTo>
                  <a:lnTo>
                    <a:pt x="2466205" y="5557509"/>
                  </a:lnTo>
                  <a:lnTo>
                    <a:pt x="2450393" y="5547349"/>
                  </a:lnTo>
                  <a:lnTo>
                    <a:pt x="2445965" y="5556874"/>
                  </a:lnTo>
                  <a:lnTo>
                    <a:pt x="2441538" y="5535601"/>
                  </a:lnTo>
                  <a:lnTo>
                    <a:pt x="2447863" y="5521949"/>
                  </a:lnTo>
                  <a:lnTo>
                    <a:pt x="2442170" y="5497819"/>
                  </a:lnTo>
                  <a:lnTo>
                    <a:pt x="2450709" y="5492421"/>
                  </a:lnTo>
                  <a:lnTo>
                    <a:pt x="2454820" y="5477499"/>
                  </a:lnTo>
                  <a:lnTo>
                    <a:pt x="2461145" y="5482896"/>
                  </a:lnTo>
                  <a:lnTo>
                    <a:pt x="2451658" y="5497819"/>
                  </a:lnTo>
                  <a:lnTo>
                    <a:pt x="2459248" y="5509249"/>
                  </a:lnTo>
                  <a:lnTo>
                    <a:pt x="2476325" y="5517504"/>
                  </a:lnTo>
                  <a:lnTo>
                    <a:pt x="2496249" y="5519409"/>
                  </a:lnTo>
                  <a:lnTo>
                    <a:pt x="2503523" y="5503534"/>
                  </a:lnTo>
                  <a:lnTo>
                    <a:pt x="2524711" y="5490834"/>
                  </a:lnTo>
                  <a:lnTo>
                    <a:pt x="2537994" y="5481309"/>
                  </a:lnTo>
                  <a:close/>
                  <a:moveTo>
                    <a:pt x="3282913" y="5260964"/>
                  </a:moveTo>
                  <a:lnTo>
                    <a:pt x="3294026" y="5262084"/>
                  </a:lnTo>
                  <a:lnTo>
                    <a:pt x="3287964" y="5265727"/>
                  </a:lnTo>
                  <a:close/>
                  <a:moveTo>
                    <a:pt x="3328248" y="5257789"/>
                  </a:moveTo>
                  <a:lnTo>
                    <a:pt x="3340739" y="5264892"/>
                  </a:lnTo>
                  <a:lnTo>
                    <a:pt x="3362288" y="5271027"/>
                  </a:lnTo>
                  <a:lnTo>
                    <a:pt x="3361039" y="5276839"/>
                  </a:lnTo>
                  <a:lnTo>
                    <a:pt x="3336680" y="5270704"/>
                  </a:lnTo>
                  <a:lnTo>
                    <a:pt x="3324188" y="5259726"/>
                  </a:lnTo>
                  <a:close/>
                  <a:moveTo>
                    <a:pt x="2671407" y="5257789"/>
                  </a:moveTo>
                  <a:lnTo>
                    <a:pt x="2674900" y="5266657"/>
                  </a:lnTo>
                  <a:lnTo>
                    <a:pt x="2673947" y="5273226"/>
                  </a:lnTo>
                  <a:lnTo>
                    <a:pt x="2667597" y="5275197"/>
                  </a:lnTo>
                  <a:lnTo>
                    <a:pt x="2671725" y="5284722"/>
                  </a:lnTo>
                  <a:lnTo>
                    <a:pt x="2664422" y="5286364"/>
                  </a:lnTo>
                  <a:lnTo>
                    <a:pt x="2659977" y="5276510"/>
                  </a:lnTo>
                  <a:lnTo>
                    <a:pt x="2643150" y="5278481"/>
                  </a:lnTo>
                  <a:lnTo>
                    <a:pt x="2636800" y="5268956"/>
                  </a:lnTo>
                  <a:lnTo>
                    <a:pt x="2659977" y="5266657"/>
                  </a:lnTo>
                  <a:close/>
                  <a:moveTo>
                    <a:pt x="3264815" y="5237151"/>
                  </a:moveTo>
                  <a:lnTo>
                    <a:pt x="3282277" y="5247144"/>
                  </a:lnTo>
                  <a:lnTo>
                    <a:pt x="3295930" y="5244334"/>
                  </a:lnTo>
                  <a:lnTo>
                    <a:pt x="3316250" y="5251204"/>
                  </a:lnTo>
                  <a:lnTo>
                    <a:pt x="3295930" y="5249955"/>
                  </a:lnTo>
                  <a:lnTo>
                    <a:pt x="3283865" y="5256201"/>
                  </a:lnTo>
                  <a:lnTo>
                    <a:pt x="3252750" y="5239337"/>
                  </a:lnTo>
                  <a:close/>
                  <a:moveTo>
                    <a:pt x="2572585" y="5232389"/>
                  </a:moveTo>
                  <a:cubicBezTo>
                    <a:pt x="2573224" y="5246022"/>
                    <a:pt x="2573864" y="5259654"/>
                    <a:pt x="2574503" y="5273287"/>
                  </a:cubicBezTo>
                  <a:lnTo>
                    <a:pt x="2571306" y="5288188"/>
                  </a:lnTo>
                  <a:lnTo>
                    <a:pt x="2584413" y="5315453"/>
                  </a:lnTo>
                  <a:lnTo>
                    <a:pt x="2581536" y="5359522"/>
                  </a:lnTo>
                  <a:lnTo>
                    <a:pt x="2570028" y="5388373"/>
                  </a:lnTo>
                  <a:lnTo>
                    <a:pt x="2566831" y="5402957"/>
                  </a:lnTo>
                  <a:lnTo>
                    <a:pt x="2557561" y="5426101"/>
                  </a:lnTo>
                  <a:lnTo>
                    <a:pt x="2549249" y="5445123"/>
                  </a:lnTo>
                  <a:lnTo>
                    <a:pt x="2547971" y="5451464"/>
                  </a:lnTo>
                  <a:lnTo>
                    <a:pt x="2539659" y="5446391"/>
                  </a:lnTo>
                  <a:lnTo>
                    <a:pt x="2531987" y="5444489"/>
                  </a:lnTo>
                  <a:lnTo>
                    <a:pt x="2531028" y="5439099"/>
                  </a:lnTo>
                  <a:lnTo>
                    <a:pt x="2521438" y="5434978"/>
                  </a:lnTo>
                  <a:lnTo>
                    <a:pt x="2510569" y="5426735"/>
                  </a:lnTo>
                  <a:lnTo>
                    <a:pt x="2518241" y="5408663"/>
                  </a:lnTo>
                  <a:lnTo>
                    <a:pt x="2511209" y="5405493"/>
                  </a:lnTo>
                  <a:lnTo>
                    <a:pt x="2499701" y="5400103"/>
                  </a:lnTo>
                  <a:lnTo>
                    <a:pt x="2503856" y="5393762"/>
                  </a:lnTo>
                  <a:lnTo>
                    <a:pt x="2504815" y="5384568"/>
                  </a:lnTo>
                  <a:lnTo>
                    <a:pt x="2501619" y="5381398"/>
                  </a:lnTo>
                  <a:lnTo>
                    <a:pt x="2501619" y="5366814"/>
                  </a:lnTo>
                  <a:lnTo>
                    <a:pt x="2497143" y="5356035"/>
                  </a:lnTo>
                  <a:lnTo>
                    <a:pt x="2490750" y="5342719"/>
                  </a:lnTo>
                  <a:cubicBezTo>
                    <a:pt x="2491070" y="5338492"/>
                    <a:pt x="2491389" y="5334264"/>
                    <a:pt x="2491709" y="5330037"/>
                  </a:cubicBezTo>
                  <a:lnTo>
                    <a:pt x="2501299" y="5327818"/>
                  </a:lnTo>
                  <a:cubicBezTo>
                    <a:pt x="2500873" y="5320420"/>
                    <a:pt x="2500446" y="5313023"/>
                    <a:pt x="2500020" y="5305625"/>
                  </a:cubicBezTo>
                  <a:lnTo>
                    <a:pt x="2520159" y="5294846"/>
                  </a:lnTo>
                  <a:lnTo>
                    <a:pt x="2524315" y="5283432"/>
                  </a:lnTo>
                  <a:lnTo>
                    <a:pt x="2538061" y="5272653"/>
                  </a:lnTo>
                  <a:lnTo>
                    <a:pt x="2550848" y="5278994"/>
                  </a:lnTo>
                  <a:lnTo>
                    <a:pt x="2558520" y="5271702"/>
                  </a:lnTo>
                  <a:lnTo>
                    <a:pt x="2554684" y="5255850"/>
                  </a:lnTo>
                  <a:lnTo>
                    <a:pt x="2562356" y="5235559"/>
                  </a:lnTo>
                  <a:close/>
                  <a:moveTo>
                    <a:pt x="3216274" y="5219689"/>
                  </a:moveTo>
                  <a:lnTo>
                    <a:pt x="3221000" y="5221547"/>
                  </a:lnTo>
                  <a:lnTo>
                    <a:pt x="3210958" y="5232389"/>
                  </a:lnTo>
                  <a:lnTo>
                    <a:pt x="3210367" y="5228052"/>
                  </a:lnTo>
                  <a:lnTo>
                    <a:pt x="3208300" y="5222477"/>
                  </a:lnTo>
                  <a:close/>
                  <a:moveTo>
                    <a:pt x="3236875" y="5199051"/>
                  </a:moveTo>
                  <a:lnTo>
                    <a:pt x="3266104" y="5206144"/>
                  </a:lnTo>
                  <a:lnTo>
                    <a:pt x="3297200" y="5210197"/>
                  </a:lnTo>
                  <a:lnTo>
                    <a:pt x="3297200" y="5214926"/>
                  </a:lnTo>
                  <a:lnTo>
                    <a:pt x="3266726" y="5213912"/>
                  </a:lnTo>
                  <a:lnTo>
                    <a:pt x="3239673" y="5206819"/>
                  </a:lnTo>
                  <a:close/>
                  <a:moveTo>
                    <a:pt x="3261468" y="5180001"/>
                  </a:moveTo>
                  <a:lnTo>
                    <a:pt x="3278151" y="5188077"/>
                  </a:lnTo>
                  <a:lnTo>
                    <a:pt x="3274688" y="5194289"/>
                  </a:lnTo>
                  <a:lnTo>
                    <a:pt x="3257376" y="5193046"/>
                  </a:lnTo>
                  <a:lnTo>
                    <a:pt x="3245415" y="5189630"/>
                  </a:lnTo>
                  <a:lnTo>
                    <a:pt x="3241953" y="5184970"/>
                  </a:lnTo>
                  <a:lnTo>
                    <a:pt x="3241638" y="5180311"/>
                  </a:lnTo>
                  <a:close/>
                  <a:moveTo>
                    <a:pt x="3220023" y="5175239"/>
                  </a:moveTo>
                  <a:lnTo>
                    <a:pt x="3235288" y="5184764"/>
                  </a:lnTo>
                  <a:lnTo>
                    <a:pt x="3225824" y="5183535"/>
                  </a:lnTo>
                  <a:lnTo>
                    <a:pt x="3211475" y="5175546"/>
                  </a:lnTo>
                  <a:close/>
                  <a:moveTo>
                    <a:pt x="2421121" y="5104145"/>
                  </a:moveTo>
                  <a:lnTo>
                    <a:pt x="2412624" y="5112639"/>
                  </a:lnTo>
                  <a:cubicBezTo>
                    <a:pt x="2412640" y="5112672"/>
                    <a:pt x="2412656" y="5112704"/>
                    <a:pt x="2412672" y="5112737"/>
                  </a:cubicBezTo>
                  <a:lnTo>
                    <a:pt x="2421138" y="5104253"/>
                  </a:lnTo>
                  <a:cubicBezTo>
                    <a:pt x="2421132" y="5104217"/>
                    <a:pt x="2421127" y="5104181"/>
                    <a:pt x="2421121" y="5104145"/>
                  </a:cubicBezTo>
                  <a:close/>
                  <a:moveTo>
                    <a:pt x="3071775" y="5056176"/>
                  </a:moveTo>
                  <a:lnTo>
                    <a:pt x="3095705" y="5079407"/>
                  </a:lnTo>
                  <a:lnTo>
                    <a:pt x="3109875" y="5094276"/>
                  </a:lnTo>
                  <a:lnTo>
                    <a:pt x="3092242" y="5084364"/>
                  </a:lnTo>
                  <a:lnTo>
                    <a:pt x="3080277" y="5069805"/>
                  </a:lnTo>
                  <a:close/>
                  <a:moveTo>
                    <a:pt x="3087650" y="5051414"/>
                  </a:moveTo>
                  <a:lnTo>
                    <a:pt x="3115887" y="5070981"/>
                  </a:lnTo>
                  <a:lnTo>
                    <a:pt x="3117813" y="5079989"/>
                  </a:lnTo>
                  <a:close/>
                  <a:moveTo>
                    <a:pt x="3100350" y="5049826"/>
                  </a:moveTo>
                  <a:lnTo>
                    <a:pt x="3114638" y="5056224"/>
                  </a:lnTo>
                  <a:lnTo>
                    <a:pt x="3110215" y="5060939"/>
                  </a:lnTo>
                  <a:close/>
                  <a:moveTo>
                    <a:pt x="3085812" y="5013314"/>
                  </a:moveTo>
                  <a:lnTo>
                    <a:pt x="3107082" y="5026331"/>
                  </a:lnTo>
                  <a:lnTo>
                    <a:pt x="3109016" y="5031411"/>
                  </a:lnTo>
                  <a:lnTo>
                    <a:pt x="3102570" y="5029824"/>
                  </a:lnTo>
                  <a:lnTo>
                    <a:pt x="3115461" y="5041254"/>
                  </a:lnTo>
                  <a:lnTo>
                    <a:pt x="3124163" y="5047921"/>
                  </a:lnTo>
                  <a:lnTo>
                    <a:pt x="3122874" y="5051414"/>
                  </a:lnTo>
                  <a:lnTo>
                    <a:pt x="3104182" y="5037126"/>
                  </a:lnTo>
                  <a:lnTo>
                    <a:pt x="3105471" y="5045381"/>
                  </a:lnTo>
                  <a:lnTo>
                    <a:pt x="3093224" y="5033316"/>
                  </a:lnTo>
                  <a:lnTo>
                    <a:pt x="3084523" y="5021886"/>
                  </a:lnTo>
                  <a:lnTo>
                    <a:pt x="3081300" y="5013949"/>
                  </a:lnTo>
                  <a:close/>
                  <a:moveTo>
                    <a:pt x="3043982" y="5011726"/>
                  </a:moveTo>
                  <a:lnTo>
                    <a:pt x="3058460" y="5028318"/>
                  </a:lnTo>
                  <a:cubicBezTo>
                    <a:pt x="3058665" y="5032005"/>
                    <a:pt x="3058871" y="5035692"/>
                    <a:pt x="3059076" y="5039379"/>
                  </a:cubicBezTo>
                  <a:lnTo>
                    <a:pt x="3055071" y="5040301"/>
                  </a:lnTo>
                  <a:lnTo>
                    <a:pt x="3052299" y="5032927"/>
                  </a:lnTo>
                  <a:lnTo>
                    <a:pt x="3046139" y="5030161"/>
                  </a:lnTo>
                  <a:lnTo>
                    <a:pt x="3039978" y="5022173"/>
                  </a:lnTo>
                  <a:lnTo>
                    <a:pt x="3038438" y="5013877"/>
                  </a:lnTo>
                  <a:close/>
                  <a:moveTo>
                    <a:pt x="3081196" y="4995851"/>
                  </a:moveTo>
                  <a:lnTo>
                    <a:pt x="3089628" y="5007599"/>
                  </a:lnTo>
                  <a:lnTo>
                    <a:pt x="3094000" y="5013314"/>
                  </a:lnTo>
                  <a:lnTo>
                    <a:pt x="3077761" y="5004106"/>
                  </a:lnTo>
                  <a:lnTo>
                    <a:pt x="3074950" y="4998708"/>
                  </a:lnTo>
                  <a:close/>
                  <a:moveTo>
                    <a:pt x="6495127" y="4986728"/>
                  </a:moveTo>
                  <a:lnTo>
                    <a:pt x="6506559" y="4995299"/>
                  </a:lnTo>
                  <a:lnTo>
                    <a:pt x="6517991" y="4992442"/>
                  </a:lnTo>
                  <a:lnTo>
                    <a:pt x="6525612" y="4997204"/>
                  </a:lnTo>
                  <a:lnTo>
                    <a:pt x="6540537" y="4999426"/>
                  </a:lnTo>
                  <a:lnTo>
                    <a:pt x="6557050" y="5002918"/>
                  </a:lnTo>
                  <a:lnTo>
                    <a:pt x="6561450" y="5001033"/>
                  </a:lnTo>
                  <a:lnTo>
                    <a:pt x="6527292" y="5071939"/>
                  </a:lnTo>
                  <a:lnTo>
                    <a:pt x="6524977" y="5069582"/>
                  </a:lnTo>
                  <a:lnTo>
                    <a:pt x="6514815" y="5041964"/>
                  </a:lnTo>
                  <a:lnTo>
                    <a:pt x="6504336" y="5039424"/>
                  </a:lnTo>
                  <a:lnTo>
                    <a:pt x="6495762" y="5044821"/>
                  </a:lnTo>
                  <a:lnTo>
                    <a:pt x="6487506" y="5041329"/>
                  </a:lnTo>
                  <a:cubicBezTo>
                    <a:pt x="6487188" y="5037731"/>
                    <a:pt x="6486871" y="5034134"/>
                    <a:pt x="6486553" y="5030536"/>
                  </a:cubicBezTo>
                  <a:lnTo>
                    <a:pt x="6470993" y="5017520"/>
                  </a:lnTo>
                  <a:lnTo>
                    <a:pt x="6473534" y="4998791"/>
                  </a:lnTo>
                  <a:lnTo>
                    <a:pt x="6484648" y="4994981"/>
                  </a:lnTo>
                  <a:close/>
                  <a:moveTo>
                    <a:pt x="3034945" y="4948226"/>
                  </a:moveTo>
                  <a:lnTo>
                    <a:pt x="3042883" y="4949174"/>
                  </a:lnTo>
                  <a:lnTo>
                    <a:pt x="3044153" y="4962446"/>
                  </a:lnTo>
                  <a:lnTo>
                    <a:pt x="3048915" y="4968133"/>
                  </a:lnTo>
                  <a:lnTo>
                    <a:pt x="3055265" y="4979509"/>
                  </a:lnTo>
                  <a:lnTo>
                    <a:pt x="3060663" y="5014901"/>
                  </a:lnTo>
                  <a:lnTo>
                    <a:pt x="3054313" y="5014269"/>
                  </a:lnTo>
                  <a:lnTo>
                    <a:pt x="3049868" y="5008581"/>
                  </a:lnTo>
                  <a:lnTo>
                    <a:pt x="3040342" y="4999101"/>
                  </a:lnTo>
                  <a:lnTo>
                    <a:pt x="3036850" y="4987725"/>
                  </a:lnTo>
                  <a:lnTo>
                    <a:pt x="3039072" y="4981405"/>
                  </a:lnTo>
                  <a:lnTo>
                    <a:pt x="3044788" y="4985829"/>
                  </a:lnTo>
                  <a:lnTo>
                    <a:pt x="3046058" y="4981405"/>
                  </a:lnTo>
                  <a:lnTo>
                    <a:pt x="3046058" y="4972241"/>
                  </a:lnTo>
                  <a:lnTo>
                    <a:pt x="3033675" y="4958022"/>
                  </a:lnTo>
                  <a:close/>
                  <a:moveTo>
                    <a:pt x="3060662" y="4941876"/>
                  </a:moveTo>
                  <a:lnTo>
                    <a:pt x="3066377" y="4941876"/>
                  </a:lnTo>
                  <a:lnTo>
                    <a:pt x="3081300" y="4964101"/>
                  </a:lnTo>
                  <a:lnTo>
                    <a:pt x="3086062" y="4968228"/>
                  </a:lnTo>
                  <a:lnTo>
                    <a:pt x="3081935" y="4974578"/>
                  </a:lnTo>
                  <a:lnTo>
                    <a:pt x="3089872" y="4983786"/>
                  </a:lnTo>
                  <a:lnTo>
                    <a:pt x="3097175" y="4999026"/>
                  </a:lnTo>
                  <a:lnTo>
                    <a:pt x="3094317" y="4994263"/>
                  </a:lnTo>
                  <a:lnTo>
                    <a:pt x="3087967" y="4991406"/>
                  </a:lnTo>
                  <a:lnTo>
                    <a:pt x="3075902" y="4984738"/>
                  </a:lnTo>
                  <a:lnTo>
                    <a:pt x="3072092" y="4972673"/>
                  </a:lnTo>
                  <a:lnTo>
                    <a:pt x="3068917" y="4972038"/>
                  </a:lnTo>
                  <a:lnTo>
                    <a:pt x="3054312" y="4962196"/>
                  </a:lnTo>
                  <a:lnTo>
                    <a:pt x="3052725" y="4951083"/>
                  </a:lnTo>
                  <a:lnTo>
                    <a:pt x="3060662" y="4950448"/>
                  </a:lnTo>
                  <a:close/>
                  <a:moveTo>
                    <a:pt x="6600872" y="4906095"/>
                  </a:moveTo>
                  <a:lnTo>
                    <a:pt x="6598649" y="4911492"/>
                  </a:lnTo>
                  <a:lnTo>
                    <a:pt x="6602058" y="4916735"/>
                  </a:lnTo>
                  <a:lnTo>
                    <a:pt x="6570401" y="4982451"/>
                  </a:lnTo>
                  <a:lnTo>
                    <a:pt x="6569434" y="4982283"/>
                  </a:lnTo>
                  <a:lnTo>
                    <a:pt x="6564036" y="4977839"/>
                  </a:lnTo>
                  <a:lnTo>
                    <a:pt x="6564354" y="4967363"/>
                  </a:lnTo>
                  <a:lnTo>
                    <a:pt x="6569752" y="4961332"/>
                  </a:lnTo>
                  <a:lnTo>
                    <a:pt x="6573563" y="4943237"/>
                  </a:lnTo>
                  <a:lnTo>
                    <a:pt x="6567212" y="4935936"/>
                  </a:lnTo>
                  <a:lnTo>
                    <a:pt x="6568799" y="4924190"/>
                  </a:lnTo>
                  <a:lnTo>
                    <a:pt x="6582772" y="4909905"/>
                  </a:lnTo>
                  <a:close/>
                  <a:moveTo>
                    <a:pt x="4951102" y="4806942"/>
                  </a:moveTo>
                  <a:lnTo>
                    <a:pt x="4954554" y="4813479"/>
                  </a:lnTo>
                  <a:lnTo>
                    <a:pt x="4953518" y="4818055"/>
                  </a:lnTo>
                  <a:lnTo>
                    <a:pt x="4946616" y="4810210"/>
                  </a:lnTo>
                  <a:close/>
                  <a:moveTo>
                    <a:pt x="5054566" y="4779954"/>
                  </a:moveTo>
                  <a:lnTo>
                    <a:pt x="5046311" y="4792539"/>
                  </a:lnTo>
                  <a:lnTo>
                    <a:pt x="5039961" y="4814879"/>
                  </a:lnTo>
                  <a:lnTo>
                    <a:pt x="5029166" y="4805125"/>
                  </a:lnTo>
                  <a:lnTo>
                    <a:pt x="5032341" y="4797888"/>
                  </a:lnTo>
                  <a:lnTo>
                    <a:pt x="5048533" y="4785303"/>
                  </a:lnTo>
                  <a:close/>
                  <a:moveTo>
                    <a:pt x="4546749" y="4760722"/>
                  </a:moveTo>
                  <a:lnTo>
                    <a:pt x="4546260" y="4761212"/>
                  </a:lnTo>
                  <a:lnTo>
                    <a:pt x="4546884" y="4760899"/>
                  </a:lnTo>
                  <a:close/>
                  <a:moveTo>
                    <a:pt x="5140291" y="4749792"/>
                  </a:moveTo>
                  <a:lnTo>
                    <a:pt x="5127591" y="4759317"/>
                  </a:lnTo>
                  <a:lnTo>
                    <a:pt x="5130477" y="4751021"/>
                  </a:lnTo>
                  <a:close/>
                  <a:moveTo>
                    <a:pt x="6342270" y="4710093"/>
                  </a:moveTo>
                  <a:lnTo>
                    <a:pt x="6339836" y="4714047"/>
                  </a:lnTo>
                  <a:lnTo>
                    <a:pt x="6301729" y="4718809"/>
                  </a:lnTo>
                  <a:cubicBezTo>
                    <a:pt x="6301306" y="4724946"/>
                    <a:pt x="6300882" y="4731083"/>
                    <a:pt x="6300459" y="4737220"/>
                  </a:cubicBezTo>
                  <a:cubicBezTo>
                    <a:pt x="6300469" y="4737225"/>
                    <a:pt x="6300478" y="4737230"/>
                    <a:pt x="6300488" y="4737235"/>
                  </a:cubicBezTo>
                  <a:cubicBezTo>
                    <a:pt x="6300905" y="4731196"/>
                    <a:pt x="6301321" y="4725157"/>
                    <a:pt x="6301738" y="4719118"/>
                  </a:cubicBezTo>
                  <a:lnTo>
                    <a:pt x="6339844" y="4714356"/>
                  </a:lnTo>
                  <a:lnTo>
                    <a:pt x="6342384" y="4710229"/>
                  </a:lnTo>
                  <a:close/>
                  <a:moveTo>
                    <a:pt x="1472534" y="4375142"/>
                  </a:moveTo>
                  <a:lnTo>
                    <a:pt x="1482060" y="4376139"/>
                  </a:lnTo>
                  <a:lnTo>
                    <a:pt x="1487457" y="4385110"/>
                  </a:lnTo>
                  <a:lnTo>
                    <a:pt x="1484282" y="4388433"/>
                  </a:lnTo>
                  <a:lnTo>
                    <a:pt x="1476662" y="4385110"/>
                  </a:lnTo>
                  <a:lnTo>
                    <a:pt x="1467137" y="4389430"/>
                  </a:lnTo>
                  <a:lnTo>
                    <a:pt x="1465232" y="4381787"/>
                  </a:lnTo>
                  <a:close/>
                  <a:moveTo>
                    <a:pt x="1435070" y="4357679"/>
                  </a:moveTo>
                  <a:lnTo>
                    <a:pt x="1446184" y="4359584"/>
                  </a:lnTo>
                  <a:lnTo>
                    <a:pt x="1443096" y="4363711"/>
                  </a:lnTo>
                  <a:lnTo>
                    <a:pt x="1435996" y="4364029"/>
                  </a:lnTo>
                  <a:close/>
                  <a:moveTo>
                    <a:pt x="1538093" y="4154476"/>
                  </a:moveTo>
                  <a:lnTo>
                    <a:pt x="1543523" y="4158725"/>
                  </a:lnTo>
                  <a:lnTo>
                    <a:pt x="1561405" y="4162647"/>
                  </a:lnTo>
                  <a:lnTo>
                    <a:pt x="1566834" y="4170491"/>
                  </a:lnTo>
                  <a:lnTo>
                    <a:pt x="1564918" y="4178008"/>
                  </a:lnTo>
                  <a:lnTo>
                    <a:pt x="1557251" y="4185526"/>
                  </a:lnTo>
                  <a:lnTo>
                    <a:pt x="1549910" y="4187814"/>
                  </a:lnTo>
                  <a:lnTo>
                    <a:pt x="1525320" y="4175067"/>
                  </a:lnTo>
                  <a:lnTo>
                    <a:pt x="1511272" y="4175067"/>
                  </a:lnTo>
                  <a:lnTo>
                    <a:pt x="1515740" y="4171798"/>
                  </a:lnTo>
                  <a:close/>
                  <a:moveTo>
                    <a:pt x="2133803" y="3771889"/>
                  </a:moveTo>
                  <a:lnTo>
                    <a:pt x="2135150" y="3783636"/>
                  </a:lnTo>
                  <a:lnTo>
                    <a:pt x="2131782" y="3794114"/>
                  </a:lnTo>
                  <a:lnTo>
                    <a:pt x="2129762" y="3813164"/>
                  </a:lnTo>
                  <a:lnTo>
                    <a:pt x="2112925" y="3813164"/>
                  </a:lnTo>
                  <a:lnTo>
                    <a:pt x="2114609" y="3788081"/>
                  </a:lnTo>
                  <a:lnTo>
                    <a:pt x="2124711" y="3775381"/>
                  </a:lnTo>
                  <a:close/>
                  <a:moveTo>
                    <a:pt x="2166583" y="3746489"/>
                  </a:moveTo>
                  <a:lnTo>
                    <a:pt x="2171663" y="3748735"/>
                  </a:lnTo>
                  <a:lnTo>
                    <a:pt x="2153883" y="3759324"/>
                  </a:lnTo>
                  <a:lnTo>
                    <a:pt x="2146263" y="3767988"/>
                  </a:lnTo>
                  <a:lnTo>
                    <a:pt x="2140230" y="3776652"/>
                  </a:lnTo>
                  <a:lnTo>
                    <a:pt x="2136738" y="3766705"/>
                  </a:lnTo>
                  <a:lnTo>
                    <a:pt x="2146263" y="3757078"/>
                  </a:lnTo>
                  <a:close/>
                  <a:moveTo>
                    <a:pt x="1246315" y="3744901"/>
                  </a:moveTo>
                  <a:lnTo>
                    <a:pt x="1253753" y="3753473"/>
                  </a:lnTo>
                  <a:lnTo>
                    <a:pt x="1263448" y="3760458"/>
                  </a:lnTo>
                  <a:lnTo>
                    <a:pt x="1273144" y="3759506"/>
                  </a:lnTo>
                  <a:lnTo>
                    <a:pt x="1263448" y="3772206"/>
                  </a:lnTo>
                  <a:lnTo>
                    <a:pt x="1258277" y="3783953"/>
                  </a:lnTo>
                  <a:lnTo>
                    <a:pt x="1250844" y="3789351"/>
                  </a:lnTo>
                  <a:lnTo>
                    <a:pt x="1222724" y="3780143"/>
                  </a:lnTo>
                  <a:lnTo>
                    <a:pt x="1219167" y="3767443"/>
                  </a:lnTo>
                  <a:lnTo>
                    <a:pt x="1225632" y="3765221"/>
                  </a:lnTo>
                  <a:lnTo>
                    <a:pt x="1222400" y="3762046"/>
                  </a:lnTo>
                  <a:lnTo>
                    <a:pt x="1220461" y="3748393"/>
                  </a:lnTo>
                  <a:close/>
                  <a:moveTo>
                    <a:pt x="2215160" y="3730614"/>
                  </a:moveTo>
                  <a:lnTo>
                    <a:pt x="2216113" y="3734660"/>
                  </a:lnTo>
                  <a:lnTo>
                    <a:pt x="2207540" y="3735594"/>
                  </a:lnTo>
                  <a:lnTo>
                    <a:pt x="2194840" y="3739952"/>
                  </a:lnTo>
                  <a:lnTo>
                    <a:pt x="2188490" y="3744933"/>
                  </a:lnTo>
                  <a:lnTo>
                    <a:pt x="2178330" y="3746489"/>
                  </a:lnTo>
                  <a:lnTo>
                    <a:pt x="2171663" y="3739330"/>
                  </a:lnTo>
                  <a:lnTo>
                    <a:pt x="2200238" y="3732482"/>
                  </a:lnTo>
                  <a:close/>
                  <a:moveTo>
                    <a:pt x="2265326" y="3727439"/>
                  </a:moveTo>
                  <a:lnTo>
                    <a:pt x="2248622" y="3736964"/>
                  </a:lnTo>
                  <a:lnTo>
                    <a:pt x="2235070" y="3735232"/>
                  </a:lnTo>
                  <a:lnTo>
                    <a:pt x="2222463" y="3736387"/>
                  </a:lnTo>
                  <a:lnTo>
                    <a:pt x="2227821" y="3730614"/>
                  </a:lnTo>
                  <a:lnTo>
                    <a:pt x="2243579" y="3730325"/>
                  </a:lnTo>
                  <a:lnTo>
                    <a:pt x="2256816" y="3729171"/>
                  </a:lnTo>
                  <a:close/>
                  <a:moveTo>
                    <a:pt x="2293901" y="3721089"/>
                  </a:moveTo>
                  <a:lnTo>
                    <a:pt x="2284247" y="3726436"/>
                  </a:lnTo>
                  <a:lnTo>
                    <a:pt x="2270088" y="3733789"/>
                  </a:lnTo>
                  <a:lnTo>
                    <a:pt x="2275558" y="3723763"/>
                  </a:lnTo>
                  <a:close/>
                  <a:moveTo>
                    <a:pt x="2314928" y="3706801"/>
                  </a:moveTo>
                  <a:lnTo>
                    <a:pt x="2327813" y="3706801"/>
                  </a:lnTo>
                  <a:lnTo>
                    <a:pt x="2332000" y="3711192"/>
                  </a:lnTo>
                  <a:lnTo>
                    <a:pt x="2322337" y="3713556"/>
                  </a:lnTo>
                  <a:lnTo>
                    <a:pt x="2315251" y="3722676"/>
                  </a:lnTo>
                  <a:lnTo>
                    <a:pt x="2309775" y="3715921"/>
                  </a:lnTo>
                  <a:close/>
                  <a:moveTo>
                    <a:pt x="2362163" y="3689339"/>
                  </a:moveTo>
                  <a:lnTo>
                    <a:pt x="2358194" y="3694310"/>
                  </a:lnTo>
                  <a:lnTo>
                    <a:pt x="2338350" y="3700452"/>
                  </a:lnTo>
                  <a:lnTo>
                    <a:pt x="2351579" y="3693433"/>
                  </a:lnTo>
                  <a:close/>
                  <a:moveTo>
                    <a:pt x="2392325" y="3682989"/>
                  </a:moveTo>
                  <a:lnTo>
                    <a:pt x="2388983" y="3687752"/>
                  </a:lnTo>
                  <a:lnTo>
                    <a:pt x="2373275" y="3685187"/>
                  </a:lnTo>
                  <a:close/>
                  <a:moveTo>
                    <a:pt x="2415017" y="3681401"/>
                  </a:moveTo>
                  <a:lnTo>
                    <a:pt x="2422488" y="3682866"/>
                  </a:lnTo>
                  <a:lnTo>
                    <a:pt x="2406613" y="3684576"/>
                  </a:lnTo>
                  <a:close/>
                  <a:moveTo>
                    <a:pt x="2985194" y="3619489"/>
                  </a:moveTo>
                  <a:lnTo>
                    <a:pt x="3001933" y="3643179"/>
                  </a:lnTo>
                  <a:lnTo>
                    <a:pt x="3012555" y="3653563"/>
                  </a:lnTo>
                  <a:lnTo>
                    <a:pt x="3031868" y="3655835"/>
                  </a:lnTo>
                  <a:lnTo>
                    <a:pt x="3043778" y="3654212"/>
                  </a:lnTo>
                  <a:lnTo>
                    <a:pt x="3041525" y="3658756"/>
                  </a:lnTo>
                  <a:lnTo>
                    <a:pt x="3047963" y="3678227"/>
                  </a:lnTo>
                  <a:lnTo>
                    <a:pt x="3036375" y="3670438"/>
                  </a:lnTo>
                  <a:lnTo>
                    <a:pt x="3022212" y="3667518"/>
                  </a:lnTo>
                  <a:lnTo>
                    <a:pt x="3011589" y="3675306"/>
                  </a:lnTo>
                  <a:lnTo>
                    <a:pt x="3000645" y="3667518"/>
                  </a:lnTo>
                  <a:lnTo>
                    <a:pt x="3000001" y="3667193"/>
                  </a:lnTo>
                  <a:lnTo>
                    <a:pt x="2997426" y="3665895"/>
                  </a:lnTo>
                  <a:lnTo>
                    <a:pt x="2995495" y="3663624"/>
                  </a:lnTo>
                  <a:lnTo>
                    <a:pt x="2994529" y="3662650"/>
                  </a:lnTo>
                  <a:cubicBezTo>
                    <a:pt x="2994422" y="3662109"/>
                    <a:pt x="2994314" y="3661568"/>
                    <a:pt x="2994207" y="3661027"/>
                  </a:cubicBezTo>
                  <a:lnTo>
                    <a:pt x="2995173" y="3651292"/>
                  </a:lnTo>
                  <a:cubicBezTo>
                    <a:pt x="2995280" y="3648912"/>
                    <a:pt x="2995388" y="3646532"/>
                    <a:pt x="2995495" y="3644152"/>
                  </a:cubicBezTo>
                  <a:lnTo>
                    <a:pt x="2987770" y="3639934"/>
                  </a:lnTo>
                  <a:lnTo>
                    <a:pt x="2978113" y="3632145"/>
                  </a:lnTo>
                  <a:close/>
                  <a:moveTo>
                    <a:pt x="720699" y="3606789"/>
                  </a:moveTo>
                  <a:lnTo>
                    <a:pt x="731812" y="3609057"/>
                  </a:lnTo>
                  <a:lnTo>
                    <a:pt x="730831" y="3622664"/>
                  </a:lnTo>
                  <a:lnTo>
                    <a:pt x="721027" y="3617480"/>
                  </a:lnTo>
                  <a:cubicBezTo>
                    <a:pt x="720918" y="3613916"/>
                    <a:pt x="720808" y="3610353"/>
                    <a:pt x="720699" y="3606789"/>
                  </a:cubicBezTo>
                  <a:close/>
                  <a:moveTo>
                    <a:pt x="1246157" y="3590917"/>
                  </a:moveTo>
                  <a:lnTo>
                    <a:pt x="1252507" y="3593139"/>
                  </a:lnTo>
                  <a:lnTo>
                    <a:pt x="1244887" y="3604569"/>
                  </a:lnTo>
                  <a:lnTo>
                    <a:pt x="1247109" y="3615999"/>
                  </a:lnTo>
                  <a:lnTo>
                    <a:pt x="1242030" y="3631874"/>
                  </a:lnTo>
                  <a:lnTo>
                    <a:pt x="1231552" y="3641399"/>
                  </a:lnTo>
                  <a:lnTo>
                    <a:pt x="1216630" y="3640764"/>
                  </a:lnTo>
                  <a:lnTo>
                    <a:pt x="1208057" y="3644892"/>
                  </a:lnTo>
                  <a:lnTo>
                    <a:pt x="1208057" y="3636637"/>
                  </a:lnTo>
                  <a:lnTo>
                    <a:pt x="1218852" y="3627112"/>
                  </a:lnTo>
                  <a:lnTo>
                    <a:pt x="1229012" y="3599489"/>
                  </a:lnTo>
                  <a:close/>
                  <a:moveTo>
                    <a:pt x="2722963" y="3559164"/>
                  </a:moveTo>
                  <a:lnTo>
                    <a:pt x="2736813" y="3571070"/>
                  </a:lnTo>
                  <a:lnTo>
                    <a:pt x="2734558" y="3579759"/>
                  </a:lnTo>
                  <a:lnTo>
                    <a:pt x="2724251" y="3582977"/>
                  </a:lnTo>
                  <a:lnTo>
                    <a:pt x="2714588" y="3577506"/>
                  </a:lnTo>
                  <a:cubicBezTo>
                    <a:pt x="2714803" y="3571928"/>
                    <a:pt x="2715017" y="3566351"/>
                    <a:pt x="2715232" y="3560773"/>
                  </a:cubicBezTo>
                  <a:close/>
                  <a:moveTo>
                    <a:pt x="2492338" y="3549639"/>
                  </a:moveTo>
                  <a:lnTo>
                    <a:pt x="2485435" y="3560752"/>
                  </a:lnTo>
                  <a:lnTo>
                    <a:pt x="2484400" y="3551741"/>
                  </a:lnTo>
                  <a:close/>
                  <a:moveTo>
                    <a:pt x="2463763" y="3543289"/>
                  </a:moveTo>
                  <a:lnTo>
                    <a:pt x="2473288" y="3549484"/>
                  </a:lnTo>
                  <a:lnTo>
                    <a:pt x="2469760" y="3555989"/>
                  </a:lnTo>
                  <a:close/>
                  <a:moveTo>
                    <a:pt x="2922455" y="3533764"/>
                  </a:moveTo>
                  <a:lnTo>
                    <a:pt x="2937199" y="3536647"/>
                  </a:lnTo>
                  <a:lnTo>
                    <a:pt x="2937199" y="3548500"/>
                  </a:lnTo>
                  <a:lnTo>
                    <a:pt x="2943473" y="3553946"/>
                  </a:lnTo>
                  <a:lnTo>
                    <a:pt x="2956021" y="3552665"/>
                  </a:lnTo>
                  <a:lnTo>
                    <a:pt x="2961354" y="3560033"/>
                  </a:lnTo>
                  <a:lnTo>
                    <a:pt x="2959158" y="3566440"/>
                  </a:lnTo>
                  <a:lnTo>
                    <a:pt x="2953825" y="3573808"/>
                  </a:lnTo>
                  <a:lnTo>
                    <a:pt x="2960099" y="3577011"/>
                  </a:lnTo>
                  <a:lnTo>
                    <a:pt x="2967001" y="3589825"/>
                  </a:lnTo>
                  <a:lnTo>
                    <a:pt x="2960727" y="3595271"/>
                  </a:lnTo>
                  <a:lnTo>
                    <a:pt x="2952257" y="3591106"/>
                  </a:lnTo>
                  <a:lnTo>
                    <a:pt x="2943787" y="3589825"/>
                  </a:lnTo>
                  <a:lnTo>
                    <a:pt x="2939709" y="3595591"/>
                  </a:lnTo>
                  <a:lnTo>
                    <a:pt x="2936572" y="3600397"/>
                  </a:lnTo>
                  <a:lnTo>
                    <a:pt x="2933435" y="3603920"/>
                  </a:lnTo>
                  <a:lnTo>
                    <a:pt x="2932180" y="3604882"/>
                  </a:lnTo>
                  <a:lnTo>
                    <a:pt x="2931239" y="3605202"/>
                  </a:lnTo>
                  <a:lnTo>
                    <a:pt x="2930612" y="3605202"/>
                  </a:lnTo>
                  <a:lnTo>
                    <a:pt x="2929357" y="3605202"/>
                  </a:lnTo>
                  <a:lnTo>
                    <a:pt x="2928416" y="3604561"/>
                  </a:lnTo>
                  <a:lnTo>
                    <a:pt x="2928102" y="3603920"/>
                  </a:lnTo>
                  <a:lnTo>
                    <a:pt x="2914613" y="3592388"/>
                  </a:lnTo>
                  <a:lnTo>
                    <a:pt x="2918691" y="3582777"/>
                  </a:lnTo>
                  <a:lnTo>
                    <a:pt x="2924024" y="3576370"/>
                  </a:lnTo>
                  <a:lnTo>
                    <a:pt x="2919318" y="3566760"/>
                  </a:lnTo>
                  <a:lnTo>
                    <a:pt x="2925592" y="3562595"/>
                  </a:lnTo>
                  <a:lnTo>
                    <a:pt x="2936258" y="3572206"/>
                  </a:lnTo>
                  <a:lnTo>
                    <a:pt x="2945669" y="3569002"/>
                  </a:lnTo>
                  <a:lnTo>
                    <a:pt x="2946610" y="3561314"/>
                  </a:lnTo>
                  <a:lnTo>
                    <a:pt x="2931866" y="3551703"/>
                  </a:lnTo>
                  <a:lnTo>
                    <a:pt x="2918377" y="3550102"/>
                  </a:lnTo>
                  <a:lnTo>
                    <a:pt x="2917122" y="3541452"/>
                  </a:lnTo>
                  <a:close/>
                  <a:moveTo>
                    <a:pt x="2474421" y="3527414"/>
                  </a:moveTo>
                  <a:lnTo>
                    <a:pt x="2483607" y="3527414"/>
                  </a:lnTo>
                  <a:lnTo>
                    <a:pt x="2485988" y="3538409"/>
                  </a:lnTo>
                  <a:lnTo>
                    <a:pt x="2479524" y="3544877"/>
                  </a:lnTo>
                  <a:lnTo>
                    <a:pt x="2471700" y="3536145"/>
                  </a:lnTo>
                  <a:close/>
                  <a:moveTo>
                    <a:pt x="2643150" y="3494076"/>
                  </a:moveTo>
                  <a:lnTo>
                    <a:pt x="2665375" y="3502206"/>
                  </a:lnTo>
                  <a:lnTo>
                    <a:pt x="2662200" y="3514714"/>
                  </a:lnTo>
                  <a:lnTo>
                    <a:pt x="2649500" y="3510649"/>
                  </a:lnTo>
                  <a:close/>
                  <a:moveTo>
                    <a:pt x="2724430" y="3492489"/>
                  </a:moveTo>
                  <a:lnTo>
                    <a:pt x="2735543" y="3498204"/>
                  </a:lnTo>
                  <a:lnTo>
                    <a:pt x="2744115" y="3502331"/>
                  </a:lnTo>
                  <a:lnTo>
                    <a:pt x="2748878" y="3504871"/>
                  </a:lnTo>
                  <a:lnTo>
                    <a:pt x="2751100" y="3505189"/>
                  </a:lnTo>
                  <a:lnTo>
                    <a:pt x="2753958" y="3505189"/>
                  </a:lnTo>
                  <a:lnTo>
                    <a:pt x="2761260" y="3505189"/>
                  </a:lnTo>
                  <a:lnTo>
                    <a:pt x="2768880" y="3505506"/>
                  </a:lnTo>
                  <a:lnTo>
                    <a:pt x="2771738" y="3505824"/>
                  </a:lnTo>
                  <a:lnTo>
                    <a:pt x="2773325" y="3506776"/>
                  </a:lnTo>
                  <a:lnTo>
                    <a:pt x="2774595" y="3508046"/>
                  </a:lnTo>
                  <a:lnTo>
                    <a:pt x="2775548" y="3510269"/>
                  </a:lnTo>
                  <a:lnTo>
                    <a:pt x="2776183" y="3512809"/>
                  </a:lnTo>
                  <a:lnTo>
                    <a:pt x="2776818" y="3515349"/>
                  </a:lnTo>
                  <a:lnTo>
                    <a:pt x="2777770" y="3520429"/>
                  </a:lnTo>
                  <a:lnTo>
                    <a:pt x="2778088" y="3522651"/>
                  </a:lnTo>
                  <a:lnTo>
                    <a:pt x="2784438" y="3536939"/>
                  </a:lnTo>
                  <a:lnTo>
                    <a:pt x="2762213" y="3536304"/>
                  </a:lnTo>
                  <a:lnTo>
                    <a:pt x="2744115" y="3536304"/>
                  </a:lnTo>
                  <a:lnTo>
                    <a:pt x="2737765" y="3529319"/>
                  </a:lnTo>
                  <a:lnTo>
                    <a:pt x="2713317" y="3520746"/>
                  </a:lnTo>
                  <a:lnTo>
                    <a:pt x="2713317" y="3513761"/>
                  </a:lnTo>
                  <a:lnTo>
                    <a:pt x="2728240" y="3512174"/>
                  </a:lnTo>
                  <a:lnTo>
                    <a:pt x="2713317" y="3502014"/>
                  </a:lnTo>
                  <a:cubicBezTo>
                    <a:pt x="2713211" y="3499897"/>
                    <a:pt x="2713106" y="3497781"/>
                    <a:pt x="2713000" y="3495664"/>
                  </a:cubicBezTo>
                  <a:close/>
                  <a:moveTo>
                    <a:pt x="2782388" y="3486139"/>
                  </a:moveTo>
                  <a:lnTo>
                    <a:pt x="2791163" y="3498169"/>
                  </a:lnTo>
                  <a:lnTo>
                    <a:pt x="2801888" y="3491666"/>
                  </a:lnTo>
                  <a:lnTo>
                    <a:pt x="2816188" y="3506623"/>
                  </a:lnTo>
                  <a:lnTo>
                    <a:pt x="2806113" y="3520605"/>
                  </a:lnTo>
                  <a:lnTo>
                    <a:pt x="2798963" y="3530359"/>
                  </a:lnTo>
                  <a:lnTo>
                    <a:pt x="2791488" y="3540114"/>
                  </a:lnTo>
                  <a:lnTo>
                    <a:pt x="2784663" y="3519955"/>
                  </a:lnTo>
                  <a:lnTo>
                    <a:pt x="2787913" y="3512151"/>
                  </a:lnTo>
                  <a:lnTo>
                    <a:pt x="2774913" y="3487765"/>
                  </a:lnTo>
                  <a:close/>
                  <a:moveTo>
                    <a:pt x="2829351" y="3475026"/>
                  </a:moveTo>
                  <a:lnTo>
                    <a:pt x="2856571" y="3483401"/>
                  </a:lnTo>
                  <a:lnTo>
                    <a:pt x="2860638" y="3490226"/>
                  </a:lnTo>
                  <a:lnTo>
                    <a:pt x="2848123" y="3488675"/>
                  </a:lnTo>
                  <a:lnTo>
                    <a:pt x="2837798" y="3492708"/>
                  </a:lnTo>
                  <a:lnTo>
                    <a:pt x="2828725" y="3502014"/>
                  </a:lnTo>
                  <a:lnTo>
                    <a:pt x="2817775" y="3492708"/>
                  </a:lnTo>
                  <a:lnTo>
                    <a:pt x="2834670" y="3485573"/>
                  </a:lnTo>
                  <a:close/>
                  <a:moveTo>
                    <a:pt x="2682838" y="3473439"/>
                  </a:moveTo>
                  <a:lnTo>
                    <a:pt x="2673630" y="3492489"/>
                  </a:lnTo>
                  <a:lnTo>
                    <a:pt x="2670138" y="3482964"/>
                  </a:lnTo>
                  <a:close/>
                  <a:moveTo>
                    <a:pt x="2591080" y="3467089"/>
                  </a:moveTo>
                  <a:lnTo>
                    <a:pt x="2613622" y="3486353"/>
                  </a:lnTo>
                  <a:cubicBezTo>
                    <a:pt x="2613940" y="3489509"/>
                    <a:pt x="2614257" y="3492666"/>
                    <a:pt x="2614575" y="3495822"/>
                  </a:cubicBezTo>
                  <a:lnTo>
                    <a:pt x="2607590" y="3513127"/>
                  </a:lnTo>
                  <a:lnTo>
                    <a:pt x="2592667" y="3501699"/>
                  </a:lnTo>
                  <a:cubicBezTo>
                    <a:pt x="2592879" y="3499522"/>
                    <a:pt x="2593090" y="3497346"/>
                    <a:pt x="2593302" y="3495169"/>
                  </a:cubicBezTo>
                  <a:lnTo>
                    <a:pt x="2589175" y="3480802"/>
                  </a:lnTo>
                  <a:lnTo>
                    <a:pt x="2594255" y="3479823"/>
                  </a:lnTo>
                  <a:close/>
                  <a:moveTo>
                    <a:pt x="2706015" y="3457564"/>
                  </a:moveTo>
                  <a:cubicBezTo>
                    <a:pt x="2706227" y="3462094"/>
                    <a:pt x="2706438" y="3466623"/>
                    <a:pt x="2706650" y="3471153"/>
                  </a:cubicBezTo>
                  <a:lnTo>
                    <a:pt x="2699030" y="3490747"/>
                  </a:lnTo>
                  <a:lnTo>
                    <a:pt x="2687917" y="3516346"/>
                  </a:lnTo>
                  <a:lnTo>
                    <a:pt x="2680297" y="3525827"/>
                  </a:lnTo>
                  <a:lnTo>
                    <a:pt x="2678075" y="3512237"/>
                  </a:lnTo>
                  <a:lnTo>
                    <a:pt x="2680297" y="3496436"/>
                  </a:lnTo>
                  <a:lnTo>
                    <a:pt x="2688552" y="3480634"/>
                  </a:lnTo>
                  <a:close/>
                  <a:moveTo>
                    <a:pt x="2475289" y="3449626"/>
                  </a:moveTo>
                  <a:lnTo>
                    <a:pt x="2478050" y="3458932"/>
                  </a:lnTo>
                  <a:lnTo>
                    <a:pt x="2477222" y="3468238"/>
                  </a:lnTo>
                  <a:lnTo>
                    <a:pt x="2471700" y="3476614"/>
                  </a:lnTo>
                  <a:lnTo>
                    <a:pt x="2471700" y="3466377"/>
                  </a:lnTo>
                  <a:close/>
                  <a:moveTo>
                    <a:pt x="967714" y="3435339"/>
                  </a:moveTo>
                  <a:lnTo>
                    <a:pt x="989940" y="3455054"/>
                  </a:lnTo>
                  <a:lnTo>
                    <a:pt x="985812" y="3462368"/>
                  </a:lnTo>
                  <a:lnTo>
                    <a:pt x="968032" y="3473180"/>
                  </a:lnTo>
                  <a:lnTo>
                    <a:pt x="962634" y="3489079"/>
                  </a:lnTo>
                  <a:lnTo>
                    <a:pt x="967080" y="3491305"/>
                  </a:lnTo>
                  <a:lnTo>
                    <a:pt x="958824" y="3496075"/>
                  </a:lnTo>
                  <a:cubicBezTo>
                    <a:pt x="959036" y="3502011"/>
                    <a:pt x="959247" y="3507947"/>
                    <a:pt x="959459" y="3513883"/>
                  </a:cubicBezTo>
                  <a:lnTo>
                    <a:pt x="958921" y="3514329"/>
                  </a:lnTo>
                  <a:lnTo>
                    <a:pt x="960134" y="3514827"/>
                  </a:lnTo>
                  <a:cubicBezTo>
                    <a:pt x="960095" y="3508757"/>
                    <a:pt x="960057" y="3502686"/>
                    <a:pt x="960018" y="3496616"/>
                  </a:cubicBezTo>
                  <a:lnTo>
                    <a:pt x="968262" y="3491854"/>
                  </a:lnTo>
                  <a:lnTo>
                    <a:pt x="983166" y="3482329"/>
                  </a:lnTo>
                  <a:lnTo>
                    <a:pt x="991410" y="3468359"/>
                  </a:lnTo>
                  <a:lnTo>
                    <a:pt x="995838" y="3472804"/>
                  </a:lnTo>
                  <a:lnTo>
                    <a:pt x="1009154" y="3465819"/>
                  </a:lnTo>
                  <a:lnTo>
                    <a:pt x="1019621" y="3457564"/>
                  </a:lnTo>
                  <a:lnTo>
                    <a:pt x="1064328" y="3458199"/>
                  </a:lnTo>
                  <a:lnTo>
                    <a:pt x="1077011" y="3466771"/>
                  </a:lnTo>
                  <a:lnTo>
                    <a:pt x="1089060" y="3499156"/>
                  </a:lnTo>
                  <a:lnTo>
                    <a:pt x="1101744" y="3523287"/>
                  </a:lnTo>
                  <a:lnTo>
                    <a:pt x="1111257" y="3532494"/>
                  </a:lnTo>
                  <a:lnTo>
                    <a:pt x="1110306" y="3537892"/>
                  </a:lnTo>
                  <a:lnTo>
                    <a:pt x="1099842" y="3546147"/>
                  </a:lnTo>
                  <a:lnTo>
                    <a:pt x="1088427" y="3560434"/>
                  </a:lnTo>
                  <a:lnTo>
                    <a:pt x="1092549" y="3570594"/>
                  </a:lnTo>
                  <a:lnTo>
                    <a:pt x="1097939" y="3561069"/>
                  </a:lnTo>
                  <a:lnTo>
                    <a:pt x="1113794" y="3549322"/>
                  </a:lnTo>
                  <a:lnTo>
                    <a:pt x="1125526" y="3549322"/>
                  </a:lnTo>
                  <a:lnTo>
                    <a:pt x="1138210" y="3559799"/>
                  </a:lnTo>
                  <a:lnTo>
                    <a:pt x="1135990" y="3569324"/>
                  </a:lnTo>
                  <a:lnTo>
                    <a:pt x="1141381" y="3587422"/>
                  </a:lnTo>
                  <a:lnTo>
                    <a:pt x="1135356" y="3594724"/>
                  </a:lnTo>
                  <a:lnTo>
                    <a:pt x="1125843" y="3590597"/>
                  </a:lnTo>
                  <a:lnTo>
                    <a:pt x="1123306" y="3571229"/>
                  </a:lnTo>
                  <a:lnTo>
                    <a:pt x="1117916" y="3574404"/>
                  </a:lnTo>
                  <a:lnTo>
                    <a:pt x="1120453" y="3597899"/>
                  </a:lnTo>
                  <a:lnTo>
                    <a:pt x="1129014" y="3601074"/>
                  </a:lnTo>
                  <a:lnTo>
                    <a:pt x="1126794" y="3611234"/>
                  </a:lnTo>
                  <a:lnTo>
                    <a:pt x="1120453" y="3622029"/>
                  </a:lnTo>
                  <a:lnTo>
                    <a:pt x="1102696" y="3624569"/>
                  </a:lnTo>
                  <a:lnTo>
                    <a:pt x="1099525" y="3629649"/>
                  </a:lnTo>
                  <a:lnTo>
                    <a:pt x="1099525" y="3643619"/>
                  </a:lnTo>
                  <a:lnTo>
                    <a:pt x="1098252" y="3643570"/>
                  </a:lnTo>
                  <a:lnTo>
                    <a:pt x="1091214" y="3650619"/>
                  </a:lnTo>
                  <a:lnTo>
                    <a:pt x="1084229" y="3656978"/>
                  </a:lnTo>
                  <a:lnTo>
                    <a:pt x="1075656" y="3662384"/>
                  </a:lnTo>
                  <a:lnTo>
                    <a:pt x="1075339" y="3663020"/>
                  </a:lnTo>
                  <a:lnTo>
                    <a:pt x="1075022" y="3663338"/>
                  </a:lnTo>
                  <a:lnTo>
                    <a:pt x="1074069" y="3663974"/>
                  </a:lnTo>
                  <a:lnTo>
                    <a:pt x="1073116" y="3664928"/>
                  </a:lnTo>
                  <a:lnTo>
                    <a:pt x="1071846" y="3664928"/>
                  </a:lnTo>
                  <a:lnTo>
                    <a:pt x="1069624" y="3664928"/>
                  </a:lnTo>
                  <a:lnTo>
                    <a:pt x="1067084" y="3664610"/>
                  </a:lnTo>
                  <a:lnTo>
                    <a:pt x="1062322" y="3663020"/>
                  </a:lnTo>
                  <a:lnTo>
                    <a:pt x="1058829" y="3661748"/>
                  </a:lnTo>
                  <a:lnTo>
                    <a:pt x="1056608" y="3660158"/>
                  </a:lnTo>
                  <a:lnTo>
                    <a:pt x="1053430" y="3671924"/>
                  </a:lnTo>
                  <a:lnTo>
                    <a:pt x="1058829" y="3705631"/>
                  </a:lnTo>
                  <a:lnTo>
                    <a:pt x="1075339" y="3726618"/>
                  </a:lnTo>
                  <a:lnTo>
                    <a:pt x="1065813" y="3745698"/>
                  </a:lnTo>
                  <a:lnTo>
                    <a:pt x="1071211" y="3771137"/>
                  </a:lnTo>
                  <a:lnTo>
                    <a:pt x="1085499" y="3832191"/>
                  </a:lnTo>
                  <a:lnTo>
                    <a:pt x="1076291" y="3856359"/>
                  </a:lnTo>
                  <a:lnTo>
                    <a:pt x="1058512" y="3904057"/>
                  </a:lnTo>
                  <a:lnTo>
                    <a:pt x="1054703" y="3919957"/>
                  </a:lnTo>
                  <a:lnTo>
                    <a:pt x="1045176" y="3919957"/>
                  </a:lnTo>
                  <a:lnTo>
                    <a:pt x="1047398" y="3927271"/>
                  </a:lnTo>
                  <a:lnTo>
                    <a:pt x="1061051" y="3946032"/>
                  </a:lnTo>
                  <a:lnTo>
                    <a:pt x="1047398" y="3948576"/>
                  </a:lnTo>
                  <a:lnTo>
                    <a:pt x="1026443" y="3943170"/>
                  </a:lnTo>
                  <a:lnTo>
                    <a:pt x="1005171" y="3951120"/>
                  </a:lnTo>
                  <a:lnTo>
                    <a:pt x="1001043" y="3935220"/>
                  </a:lnTo>
                  <a:lnTo>
                    <a:pt x="993433" y="3940308"/>
                  </a:lnTo>
                  <a:lnTo>
                    <a:pt x="987082" y="3954300"/>
                  </a:lnTo>
                  <a:lnTo>
                    <a:pt x="955649" y="3964157"/>
                  </a:lnTo>
                  <a:lnTo>
                    <a:pt x="934376" y="3975923"/>
                  </a:lnTo>
                  <a:lnTo>
                    <a:pt x="925169" y="3988643"/>
                  </a:lnTo>
                  <a:lnTo>
                    <a:pt x="913738" y="3985463"/>
                  </a:lnTo>
                  <a:lnTo>
                    <a:pt x="907071" y="3998182"/>
                  </a:lnTo>
                  <a:lnTo>
                    <a:pt x="893418" y="4000726"/>
                  </a:lnTo>
                  <a:lnTo>
                    <a:pt x="882940" y="4010266"/>
                  </a:lnTo>
                  <a:lnTo>
                    <a:pt x="873098" y="4001680"/>
                  </a:lnTo>
                  <a:lnTo>
                    <a:pt x="877543" y="3986735"/>
                  </a:lnTo>
                  <a:lnTo>
                    <a:pt x="869922" y="3993095"/>
                  </a:lnTo>
                  <a:lnTo>
                    <a:pt x="862620" y="3992459"/>
                  </a:lnTo>
                  <a:lnTo>
                    <a:pt x="859762" y="4004224"/>
                  </a:lnTo>
                  <a:lnTo>
                    <a:pt x="865795" y="4004860"/>
                  </a:lnTo>
                  <a:lnTo>
                    <a:pt x="864208" y="4013446"/>
                  </a:lnTo>
                  <a:lnTo>
                    <a:pt x="867382" y="4022986"/>
                  </a:lnTo>
                  <a:lnTo>
                    <a:pt x="849285" y="4022032"/>
                  </a:lnTo>
                  <a:lnTo>
                    <a:pt x="843888" y="4031571"/>
                  </a:lnTo>
                  <a:lnTo>
                    <a:pt x="832140" y="4031889"/>
                  </a:lnTo>
                  <a:lnTo>
                    <a:pt x="825155" y="4042383"/>
                  </a:lnTo>
                  <a:lnTo>
                    <a:pt x="813407" y="4045563"/>
                  </a:lnTo>
                  <a:lnTo>
                    <a:pt x="799754" y="4050015"/>
                  </a:lnTo>
                  <a:lnTo>
                    <a:pt x="769909" y="4045881"/>
                  </a:lnTo>
                  <a:lnTo>
                    <a:pt x="762607" y="4042701"/>
                  </a:lnTo>
                  <a:lnTo>
                    <a:pt x="756575" y="4048107"/>
                  </a:lnTo>
                  <a:lnTo>
                    <a:pt x="737526" y="4052877"/>
                  </a:lnTo>
                  <a:lnTo>
                    <a:pt x="737526" y="4045245"/>
                  </a:lnTo>
                  <a:lnTo>
                    <a:pt x="725779" y="4042065"/>
                  </a:lnTo>
                  <a:lnTo>
                    <a:pt x="735938" y="4033479"/>
                  </a:lnTo>
                  <a:lnTo>
                    <a:pt x="743558" y="4033479"/>
                  </a:lnTo>
                  <a:lnTo>
                    <a:pt x="764512" y="4022986"/>
                  </a:lnTo>
                  <a:lnTo>
                    <a:pt x="750860" y="4020760"/>
                  </a:lnTo>
                  <a:lnTo>
                    <a:pt x="758162" y="4013446"/>
                  </a:lnTo>
                  <a:lnTo>
                    <a:pt x="735938" y="4019806"/>
                  </a:lnTo>
                  <a:lnTo>
                    <a:pt x="724191" y="4021396"/>
                  </a:lnTo>
                  <a:lnTo>
                    <a:pt x="714667" y="4031889"/>
                  </a:lnTo>
                  <a:lnTo>
                    <a:pt x="704507" y="4040475"/>
                  </a:lnTo>
                  <a:lnTo>
                    <a:pt x="691809" y="4039203"/>
                  </a:lnTo>
                  <a:lnTo>
                    <a:pt x="707683" y="4032843"/>
                  </a:lnTo>
                  <a:lnTo>
                    <a:pt x="716889" y="4012810"/>
                  </a:lnTo>
                  <a:lnTo>
                    <a:pt x="739113" y="4005178"/>
                  </a:lnTo>
                  <a:lnTo>
                    <a:pt x="744193" y="4001044"/>
                  </a:lnTo>
                  <a:lnTo>
                    <a:pt x="733399" y="3994685"/>
                  </a:lnTo>
                  <a:lnTo>
                    <a:pt x="710540" y="4005178"/>
                  </a:lnTo>
                  <a:lnTo>
                    <a:pt x="703238" y="4010584"/>
                  </a:lnTo>
                  <a:lnTo>
                    <a:pt x="693396" y="3999136"/>
                  </a:lnTo>
                  <a:lnTo>
                    <a:pt x="673394" y="4000408"/>
                  </a:lnTo>
                  <a:lnTo>
                    <a:pt x="686093" y="3986417"/>
                  </a:lnTo>
                  <a:lnTo>
                    <a:pt x="703873" y="3973697"/>
                  </a:lnTo>
                  <a:lnTo>
                    <a:pt x="712444" y="3970517"/>
                  </a:lnTo>
                  <a:lnTo>
                    <a:pt x="728319" y="3965111"/>
                  </a:lnTo>
                  <a:lnTo>
                    <a:pt x="726097" y="3960978"/>
                  </a:lnTo>
                  <a:lnTo>
                    <a:pt x="713397" y="3960978"/>
                  </a:lnTo>
                  <a:lnTo>
                    <a:pt x="697523" y="3959388"/>
                  </a:lnTo>
                  <a:lnTo>
                    <a:pt x="671807" y="3958116"/>
                  </a:lnTo>
                  <a:lnTo>
                    <a:pt x="666727" y="3950166"/>
                  </a:lnTo>
                  <a:lnTo>
                    <a:pt x="671489" y="3936174"/>
                  </a:lnTo>
                  <a:lnTo>
                    <a:pt x="679109" y="3935220"/>
                  </a:lnTo>
                  <a:lnTo>
                    <a:pt x="702286" y="3929496"/>
                  </a:lnTo>
                  <a:lnTo>
                    <a:pt x="695936" y="3944442"/>
                  </a:lnTo>
                  <a:lnTo>
                    <a:pt x="708635" y="3933630"/>
                  </a:lnTo>
                  <a:lnTo>
                    <a:pt x="714032" y="3941898"/>
                  </a:lnTo>
                  <a:lnTo>
                    <a:pt x="723556" y="3945078"/>
                  </a:lnTo>
                  <a:lnTo>
                    <a:pt x="744828" y="3944124"/>
                  </a:lnTo>
                  <a:lnTo>
                    <a:pt x="729906" y="3937764"/>
                  </a:lnTo>
                  <a:lnTo>
                    <a:pt x="721335" y="3924091"/>
                  </a:lnTo>
                  <a:lnTo>
                    <a:pt x="735938" y="3917413"/>
                  </a:lnTo>
                  <a:lnTo>
                    <a:pt x="738161" y="3899605"/>
                  </a:lnTo>
                  <a:lnTo>
                    <a:pt x="748638" y="3896425"/>
                  </a:lnTo>
                  <a:lnTo>
                    <a:pt x="772766" y="3895153"/>
                  </a:lnTo>
                  <a:lnTo>
                    <a:pt x="801341" y="3884024"/>
                  </a:lnTo>
                  <a:lnTo>
                    <a:pt x="818487" y="3880844"/>
                  </a:lnTo>
                  <a:lnTo>
                    <a:pt x="842936" y="3884978"/>
                  </a:lnTo>
                  <a:lnTo>
                    <a:pt x="838491" y="3879890"/>
                  </a:lnTo>
                  <a:lnTo>
                    <a:pt x="818487" y="3875756"/>
                  </a:lnTo>
                  <a:lnTo>
                    <a:pt x="806739" y="3872576"/>
                  </a:lnTo>
                  <a:lnTo>
                    <a:pt x="809597" y="3861128"/>
                  </a:lnTo>
                  <a:lnTo>
                    <a:pt x="815947" y="3846183"/>
                  </a:lnTo>
                  <a:lnTo>
                    <a:pt x="805469" y="3851589"/>
                  </a:lnTo>
                  <a:lnTo>
                    <a:pt x="790863" y="3871622"/>
                  </a:lnTo>
                  <a:lnTo>
                    <a:pt x="780068" y="3876074"/>
                  </a:lnTo>
                  <a:lnTo>
                    <a:pt x="761019" y="3880526"/>
                  </a:lnTo>
                  <a:lnTo>
                    <a:pt x="753717" y="3881798"/>
                  </a:lnTo>
                  <a:lnTo>
                    <a:pt x="755940" y="3886568"/>
                  </a:lnTo>
                  <a:lnTo>
                    <a:pt x="738161" y="3886886"/>
                  </a:lnTo>
                  <a:lnTo>
                    <a:pt x="719112" y="3895471"/>
                  </a:lnTo>
                  <a:lnTo>
                    <a:pt x="715937" y="3888476"/>
                  </a:lnTo>
                  <a:lnTo>
                    <a:pt x="752765" y="3870032"/>
                  </a:lnTo>
                  <a:lnTo>
                    <a:pt x="760702" y="3848727"/>
                  </a:lnTo>
                  <a:lnTo>
                    <a:pt x="776576" y="3837915"/>
                  </a:lnTo>
                  <a:lnTo>
                    <a:pt x="774672" y="3832827"/>
                  </a:lnTo>
                  <a:lnTo>
                    <a:pt x="762925" y="3833781"/>
                  </a:lnTo>
                  <a:lnTo>
                    <a:pt x="774037" y="3807706"/>
                  </a:lnTo>
                  <a:lnTo>
                    <a:pt x="792133" y="3795622"/>
                  </a:lnTo>
                  <a:lnTo>
                    <a:pt x="816582" y="3799756"/>
                  </a:lnTo>
                  <a:lnTo>
                    <a:pt x="808962" y="3783857"/>
                  </a:lnTo>
                  <a:lnTo>
                    <a:pt x="810867" y="3772091"/>
                  </a:lnTo>
                  <a:lnTo>
                    <a:pt x="796261" y="3781949"/>
                  </a:lnTo>
                  <a:lnTo>
                    <a:pt x="754035" y="3782585"/>
                  </a:lnTo>
                  <a:lnTo>
                    <a:pt x="746733" y="3776225"/>
                  </a:lnTo>
                  <a:cubicBezTo>
                    <a:pt x="746521" y="3770819"/>
                    <a:pt x="746310" y="3765413"/>
                    <a:pt x="746098" y="3760007"/>
                  </a:cubicBezTo>
                  <a:lnTo>
                    <a:pt x="733716" y="3772727"/>
                  </a:lnTo>
                  <a:lnTo>
                    <a:pt x="725462" y="3773363"/>
                  </a:lnTo>
                  <a:lnTo>
                    <a:pt x="722922" y="3762551"/>
                  </a:lnTo>
                  <a:lnTo>
                    <a:pt x="708317" y="3761597"/>
                  </a:lnTo>
                  <a:lnTo>
                    <a:pt x="703873" y="3755238"/>
                  </a:lnTo>
                  <a:lnTo>
                    <a:pt x="689903" y="3743790"/>
                  </a:lnTo>
                  <a:lnTo>
                    <a:pt x="702603" y="3727890"/>
                  </a:lnTo>
                  <a:lnTo>
                    <a:pt x="717207" y="3722484"/>
                  </a:lnTo>
                  <a:lnTo>
                    <a:pt x="723556" y="3704359"/>
                  </a:lnTo>
                  <a:lnTo>
                    <a:pt x="752130" y="3696727"/>
                  </a:lnTo>
                  <a:lnTo>
                    <a:pt x="745463" y="3691639"/>
                  </a:lnTo>
                  <a:cubicBezTo>
                    <a:pt x="745146" y="3688459"/>
                    <a:pt x="744828" y="3685280"/>
                    <a:pt x="744511" y="3682100"/>
                  </a:cubicBezTo>
                  <a:lnTo>
                    <a:pt x="727366" y="3684326"/>
                  </a:lnTo>
                  <a:lnTo>
                    <a:pt x="719429" y="3690685"/>
                  </a:lnTo>
                  <a:lnTo>
                    <a:pt x="711492" y="3679238"/>
                  </a:lnTo>
                  <a:lnTo>
                    <a:pt x="713137" y="3667467"/>
                  </a:lnTo>
                  <a:lnTo>
                    <a:pt x="709077" y="3678226"/>
                  </a:lnTo>
                  <a:lnTo>
                    <a:pt x="687363" y="3666796"/>
                  </a:lnTo>
                  <a:lnTo>
                    <a:pt x="708146" y="3662351"/>
                  </a:lnTo>
                  <a:lnTo>
                    <a:pt x="713618" y="3664031"/>
                  </a:lnTo>
                  <a:cubicBezTo>
                    <a:pt x="713650" y="3663800"/>
                    <a:pt x="713683" y="3663569"/>
                    <a:pt x="713715" y="3663338"/>
                  </a:cubicBezTo>
                  <a:lnTo>
                    <a:pt x="731811" y="3667790"/>
                  </a:lnTo>
                  <a:lnTo>
                    <a:pt x="728637" y="3656978"/>
                  </a:lnTo>
                  <a:lnTo>
                    <a:pt x="717842" y="3653798"/>
                  </a:lnTo>
                  <a:lnTo>
                    <a:pt x="713397" y="3637263"/>
                  </a:lnTo>
                  <a:lnTo>
                    <a:pt x="731493" y="3629313"/>
                  </a:lnTo>
                  <a:lnTo>
                    <a:pt x="734351" y="3608644"/>
                  </a:lnTo>
                  <a:lnTo>
                    <a:pt x="756575" y="3612460"/>
                  </a:lnTo>
                  <a:lnTo>
                    <a:pt x="769274" y="3610234"/>
                  </a:lnTo>
                  <a:lnTo>
                    <a:pt x="781974" y="3619456"/>
                  </a:lnTo>
                  <a:lnTo>
                    <a:pt x="783244" y="3628995"/>
                  </a:lnTo>
                  <a:lnTo>
                    <a:pt x="797214" y="3634401"/>
                  </a:lnTo>
                  <a:lnTo>
                    <a:pt x="792451" y="3621681"/>
                  </a:lnTo>
                  <a:lnTo>
                    <a:pt x="805469" y="3610870"/>
                  </a:lnTo>
                  <a:lnTo>
                    <a:pt x="823250" y="3618184"/>
                  </a:lnTo>
                  <a:lnTo>
                    <a:pt x="839443" y="3627723"/>
                  </a:lnTo>
                  <a:lnTo>
                    <a:pt x="845792" y="3628359"/>
                  </a:lnTo>
                  <a:lnTo>
                    <a:pt x="846428" y="3609598"/>
                  </a:lnTo>
                  <a:lnTo>
                    <a:pt x="837855" y="3592426"/>
                  </a:lnTo>
                  <a:lnTo>
                    <a:pt x="850555" y="3578753"/>
                  </a:lnTo>
                  <a:lnTo>
                    <a:pt x="867382" y="3578753"/>
                  </a:lnTo>
                  <a:lnTo>
                    <a:pt x="877860" y="3557447"/>
                  </a:lnTo>
                  <a:lnTo>
                    <a:pt x="861985" y="3554267"/>
                  </a:lnTo>
                  <a:lnTo>
                    <a:pt x="841666" y="3559991"/>
                  </a:lnTo>
                  <a:lnTo>
                    <a:pt x="823567" y="3549180"/>
                  </a:lnTo>
                  <a:lnTo>
                    <a:pt x="830235" y="3539004"/>
                  </a:lnTo>
                  <a:lnTo>
                    <a:pt x="840396" y="3528192"/>
                  </a:lnTo>
                  <a:lnTo>
                    <a:pt x="862620" y="3519606"/>
                  </a:lnTo>
                  <a:lnTo>
                    <a:pt x="858492" y="3510067"/>
                  </a:lnTo>
                  <a:lnTo>
                    <a:pt x="855318" y="3497665"/>
                  </a:lnTo>
                  <a:lnTo>
                    <a:pt x="870875" y="3480494"/>
                  </a:lnTo>
                  <a:lnTo>
                    <a:pt x="886750" y="3474770"/>
                  </a:lnTo>
                  <a:lnTo>
                    <a:pt x="892783" y="3461096"/>
                  </a:lnTo>
                  <a:lnTo>
                    <a:pt x="911833" y="3464276"/>
                  </a:lnTo>
                  <a:lnTo>
                    <a:pt x="908658" y="3456962"/>
                  </a:lnTo>
                  <a:lnTo>
                    <a:pt x="924533" y="3451556"/>
                  </a:lnTo>
                  <a:lnTo>
                    <a:pt x="941679" y="3470318"/>
                  </a:lnTo>
                  <a:lnTo>
                    <a:pt x="931201" y="3495757"/>
                  </a:lnTo>
                  <a:lnTo>
                    <a:pt x="943901" y="3496393"/>
                  </a:lnTo>
                  <a:lnTo>
                    <a:pt x="952157" y="3479858"/>
                  </a:lnTo>
                  <a:lnTo>
                    <a:pt x="948029" y="3453464"/>
                  </a:lnTo>
                  <a:lnTo>
                    <a:pt x="961364" y="3453464"/>
                  </a:lnTo>
                  <a:close/>
                  <a:moveTo>
                    <a:pt x="3068524" y="3432164"/>
                  </a:moveTo>
                  <a:lnTo>
                    <a:pt x="3099111" y="3458846"/>
                  </a:lnTo>
                  <a:lnTo>
                    <a:pt x="3103526" y="3464378"/>
                  </a:lnTo>
                  <a:lnTo>
                    <a:pt x="3097535" y="3484552"/>
                  </a:lnTo>
                  <a:lnTo>
                    <a:pt x="3057488" y="3462425"/>
                  </a:lnTo>
                  <a:lnTo>
                    <a:pt x="3059065" y="3441926"/>
                  </a:lnTo>
                  <a:close/>
                  <a:moveTo>
                    <a:pt x="2463763" y="3408351"/>
                  </a:moveTo>
                  <a:lnTo>
                    <a:pt x="2474876" y="3421051"/>
                  </a:lnTo>
                  <a:lnTo>
                    <a:pt x="2466303" y="3420165"/>
                  </a:lnTo>
                  <a:lnTo>
                    <a:pt x="2454238" y="3410123"/>
                  </a:lnTo>
                  <a:close/>
                  <a:moveTo>
                    <a:pt x="2674737" y="3390889"/>
                  </a:moveTo>
                  <a:lnTo>
                    <a:pt x="2681250" y="3409169"/>
                  </a:lnTo>
                  <a:lnTo>
                    <a:pt x="2674086" y="3422639"/>
                  </a:lnTo>
                  <a:lnTo>
                    <a:pt x="2668550" y="3409169"/>
                  </a:lnTo>
                  <a:lnTo>
                    <a:pt x="2669201" y="3392172"/>
                  </a:lnTo>
                  <a:close/>
                  <a:moveTo>
                    <a:pt x="2629274" y="3381364"/>
                  </a:moveTo>
                  <a:lnTo>
                    <a:pt x="2653567" y="3390766"/>
                  </a:lnTo>
                  <a:lnTo>
                    <a:pt x="2656722" y="3399854"/>
                  </a:lnTo>
                  <a:lnTo>
                    <a:pt x="2660193" y="3406122"/>
                  </a:lnTo>
                  <a:lnTo>
                    <a:pt x="2664610" y="3411449"/>
                  </a:lnTo>
                  <a:lnTo>
                    <a:pt x="2668711" y="3422732"/>
                  </a:lnTo>
                  <a:lnTo>
                    <a:pt x="2689849" y="3430880"/>
                  </a:lnTo>
                  <a:lnTo>
                    <a:pt x="2693951" y="3446236"/>
                  </a:lnTo>
                  <a:lnTo>
                    <a:pt x="2687956" y="3460025"/>
                  </a:lnTo>
                  <a:lnTo>
                    <a:pt x="2677545" y="3468173"/>
                  </a:lnTo>
                  <a:lnTo>
                    <a:pt x="2660508" y="3478202"/>
                  </a:lnTo>
                  <a:lnTo>
                    <a:pt x="2640001" y="3476008"/>
                  </a:lnTo>
                  <a:lnTo>
                    <a:pt x="2627065" y="3461592"/>
                  </a:lnTo>
                  <a:lnTo>
                    <a:pt x="2634322" y="3455324"/>
                  </a:lnTo>
                  <a:lnTo>
                    <a:pt x="2622648" y="3453131"/>
                  </a:lnTo>
                  <a:lnTo>
                    <a:pt x="2620440" y="3436834"/>
                  </a:lnTo>
                  <a:lnTo>
                    <a:pt x="2603718" y="3425239"/>
                  </a:lnTo>
                  <a:lnTo>
                    <a:pt x="2593938" y="3412076"/>
                  </a:lnTo>
                  <a:lnTo>
                    <a:pt x="2595831" y="3394213"/>
                  </a:lnTo>
                  <a:lnTo>
                    <a:pt x="2608766" y="3400481"/>
                  </a:lnTo>
                  <a:lnTo>
                    <a:pt x="2620124" y="3397033"/>
                  </a:lnTo>
                  <a:close/>
                  <a:moveTo>
                    <a:pt x="1157482" y="3378189"/>
                  </a:moveTo>
                  <a:lnTo>
                    <a:pt x="1165647" y="3378189"/>
                  </a:lnTo>
                  <a:lnTo>
                    <a:pt x="1168671" y="3387857"/>
                  </a:lnTo>
                  <a:lnTo>
                    <a:pt x="1174719" y="3404938"/>
                  </a:lnTo>
                  <a:lnTo>
                    <a:pt x="1171090" y="3417829"/>
                  </a:lnTo>
                  <a:lnTo>
                    <a:pt x="1165949" y="3421052"/>
                  </a:lnTo>
                  <a:lnTo>
                    <a:pt x="1153854" y="3413639"/>
                  </a:lnTo>
                  <a:lnTo>
                    <a:pt x="1149318" y="3400748"/>
                  </a:lnTo>
                  <a:lnTo>
                    <a:pt x="1151435" y="3387857"/>
                  </a:lnTo>
                  <a:close/>
                  <a:moveTo>
                    <a:pt x="1072072" y="3340094"/>
                  </a:moveTo>
                  <a:lnTo>
                    <a:pt x="1080383" y="3351711"/>
                  </a:lnTo>
                  <a:lnTo>
                    <a:pt x="1080383" y="3364272"/>
                  </a:lnTo>
                  <a:lnTo>
                    <a:pt x="1085817" y="3378398"/>
                  </a:lnTo>
                  <a:lnTo>
                    <a:pt x="1073351" y="3387819"/>
                  </a:lnTo>
                  <a:lnTo>
                    <a:pt x="1067917" y="3397239"/>
                  </a:lnTo>
                  <a:lnTo>
                    <a:pt x="1057373" y="3394727"/>
                  </a:lnTo>
                  <a:lnTo>
                    <a:pt x="1055132" y="3384992"/>
                  </a:lnTo>
                  <a:lnTo>
                    <a:pt x="1061206" y="3368354"/>
                  </a:lnTo>
                  <a:lnTo>
                    <a:pt x="1051616" y="3368354"/>
                  </a:lnTo>
                  <a:lnTo>
                    <a:pt x="1043305" y="3377770"/>
                  </a:lnTo>
                  <a:lnTo>
                    <a:pt x="1039151" y="3384050"/>
                  </a:lnTo>
                  <a:lnTo>
                    <a:pt x="1038191" y="3371807"/>
                  </a:lnTo>
                  <a:lnTo>
                    <a:pt x="1047461" y="3350769"/>
                  </a:lnTo>
                  <a:lnTo>
                    <a:pt x="1055772" y="3356735"/>
                  </a:lnTo>
                  <a:lnTo>
                    <a:pt x="1062484" y="3348571"/>
                  </a:lnTo>
                  <a:close/>
                  <a:moveTo>
                    <a:pt x="2665169" y="3319452"/>
                  </a:moveTo>
                  <a:lnTo>
                    <a:pt x="2676488" y="3339638"/>
                  </a:lnTo>
                  <a:lnTo>
                    <a:pt x="2670990" y="3354377"/>
                  </a:lnTo>
                  <a:lnTo>
                    <a:pt x="2659025" y="3347008"/>
                  </a:lnTo>
                  <a:lnTo>
                    <a:pt x="2670990" y="3338356"/>
                  </a:lnTo>
                  <a:close/>
                  <a:moveTo>
                    <a:pt x="1084228" y="3309929"/>
                  </a:moveTo>
                  <a:lnTo>
                    <a:pt x="1082061" y="3317834"/>
                  </a:lnTo>
                  <a:lnTo>
                    <a:pt x="1071529" y="3324217"/>
                  </a:lnTo>
                  <a:lnTo>
                    <a:pt x="1074936" y="3316010"/>
                  </a:lnTo>
                  <a:close/>
                  <a:moveTo>
                    <a:pt x="1113472" y="3303579"/>
                  </a:moveTo>
                  <a:lnTo>
                    <a:pt x="1114392" y="3311286"/>
                  </a:lnTo>
                  <a:lnTo>
                    <a:pt x="1103653" y="3330557"/>
                  </a:lnTo>
                  <a:lnTo>
                    <a:pt x="1101505" y="3345010"/>
                  </a:lnTo>
                  <a:lnTo>
                    <a:pt x="1089538" y="3359143"/>
                  </a:lnTo>
                  <a:lnTo>
                    <a:pt x="1082481" y="3355288"/>
                  </a:lnTo>
                  <a:lnTo>
                    <a:pt x="1083095" y="3352398"/>
                  </a:lnTo>
                  <a:lnTo>
                    <a:pt x="1077879" y="3344048"/>
                  </a:lnTo>
                  <a:lnTo>
                    <a:pt x="1094448" y="3331521"/>
                  </a:lnTo>
                  <a:lnTo>
                    <a:pt x="1089232" y="3330557"/>
                  </a:lnTo>
                  <a:lnTo>
                    <a:pt x="1102425" y="3314499"/>
                  </a:lnTo>
                  <a:close/>
                  <a:moveTo>
                    <a:pt x="2832915" y="3290876"/>
                  </a:moveTo>
                  <a:lnTo>
                    <a:pt x="2848659" y="3298814"/>
                  </a:lnTo>
                  <a:lnTo>
                    <a:pt x="2852437" y="3323262"/>
                  </a:lnTo>
                  <a:lnTo>
                    <a:pt x="2858735" y="3340090"/>
                  </a:lnTo>
                  <a:lnTo>
                    <a:pt x="2859050" y="3355965"/>
                  </a:lnTo>
                  <a:lnTo>
                    <a:pt x="2825673" y="3386761"/>
                  </a:lnTo>
                  <a:lnTo>
                    <a:pt x="2826618" y="3404859"/>
                  </a:lnTo>
                  <a:lnTo>
                    <a:pt x="2846770" y="3426766"/>
                  </a:lnTo>
                  <a:lnTo>
                    <a:pt x="2831341" y="3449944"/>
                  </a:lnTo>
                  <a:lnTo>
                    <a:pt x="2814337" y="3447721"/>
                  </a:lnTo>
                  <a:lnTo>
                    <a:pt x="2814652" y="3457564"/>
                  </a:lnTo>
                  <a:lnTo>
                    <a:pt x="2807095" y="3449944"/>
                  </a:lnTo>
                  <a:lnTo>
                    <a:pt x="2805206" y="3460739"/>
                  </a:lnTo>
                  <a:lnTo>
                    <a:pt x="2820005" y="3480741"/>
                  </a:lnTo>
                  <a:lnTo>
                    <a:pt x="2804261" y="3482964"/>
                  </a:lnTo>
                  <a:lnTo>
                    <a:pt x="2793871" y="3473439"/>
                  </a:lnTo>
                  <a:lnTo>
                    <a:pt x="2782220" y="3471534"/>
                  </a:lnTo>
                  <a:lnTo>
                    <a:pt x="2775923" y="3459786"/>
                  </a:lnTo>
                  <a:lnTo>
                    <a:pt x="2790722" y="3456611"/>
                  </a:lnTo>
                  <a:lnTo>
                    <a:pt x="2777497" y="3440736"/>
                  </a:lnTo>
                  <a:lnTo>
                    <a:pt x="2776237" y="3442641"/>
                  </a:lnTo>
                  <a:lnTo>
                    <a:pt x="2772774" y="3445816"/>
                  </a:lnTo>
                  <a:lnTo>
                    <a:pt x="2770570" y="3447086"/>
                  </a:lnTo>
                  <a:lnTo>
                    <a:pt x="2768366" y="3448674"/>
                  </a:lnTo>
                  <a:lnTo>
                    <a:pt x="2766791" y="3449309"/>
                  </a:lnTo>
                  <a:lnTo>
                    <a:pt x="2766161" y="3449626"/>
                  </a:lnTo>
                  <a:lnTo>
                    <a:pt x="2765217" y="3449626"/>
                  </a:lnTo>
                  <a:lnTo>
                    <a:pt x="2761438" y="3447721"/>
                  </a:lnTo>
                  <a:lnTo>
                    <a:pt x="2756400" y="3445499"/>
                  </a:lnTo>
                  <a:lnTo>
                    <a:pt x="2750733" y="3442324"/>
                  </a:lnTo>
                  <a:lnTo>
                    <a:pt x="2739082" y="3445499"/>
                  </a:lnTo>
                  <a:lnTo>
                    <a:pt x="2730580" y="3434069"/>
                  </a:lnTo>
                  <a:lnTo>
                    <a:pt x="2726172" y="3419146"/>
                  </a:lnTo>
                  <a:lnTo>
                    <a:pt x="2732470" y="3410574"/>
                  </a:lnTo>
                  <a:lnTo>
                    <a:pt x="2721764" y="3395016"/>
                  </a:lnTo>
                  <a:lnTo>
                    <a:pt x="2728691" y="3382316"/>
                  </a:lnTo>
                  <a:lnTo>
                    <a:pt x="2706650" y="3359457"/>
                  </a:lnTo>
                  <a:lnTo>
                    <a:pt x="2712003" y="3352155"/>
                  </a:lnTo>
                  <a:lnTo>
                    <a:pt x="2742546" y="3359140"/>
                  </a:lnTo>
                  <a:lnTo>
                    <a:pt x="2751677" y="3348344"/>
                  </a:lnTo>
                  <a:lnTo>
                    <a:pt x="2760179" y="3334692"/>
                  </a:lnTo>
                  <a:lnTo>
                    <a:pt x="2739082" y="3323262"/>
                  </a:lnTo>
                  <a:lnTo>
                    <a:pt x="2739082" y="3315959"/>
                  </a:lnTo>
                  <a:lnTo>
                    <a:pt x="2755771" y="3325166"/>
                  </a:lnTo>
                  <a:lnTo>
                    <a:pt x="2785054" y="3317547"/>
                  </a:lnTo>
                  <a:lnTo>
                    <a:pt x="2767421" y="3335644"/>
                  </a:lnTo>
                  <a:lnTo>
                    <a:pt x="2773718" y="3341677"/>
                  </a:lnTo>
                  <a:lnTo>
                    <a:pt x="2771514" y="3351202"/>
                  </a:lnTo>
                  <a:lnTo>
                    <a:pt x="2790722" y="3363903"/>
                  </a:lnTo>
                  <a:lnTo>
                    <a:pt x="2795760" y="3341677"/>
                  </a:lnTo>
                  <a:lnTo>
                    <a:pt x="2802057" y="3337549"/>
                  </a:lnTo>
                  <a:lnTo>
                    <a:pt x="2811504" y="3346757"/>
                  </a:lnTo>
                  <a:lnTo>
                    <a:pt x="2811189" y="3334374"/>
                  </a:lnTo>
                  <a:lnTo>
                    <a:pt x="2803002" y="3321674"/>
                  </a:lnTo>
                  <a:close/>
                  <a:moveTo>
                    <a:pt x="1020731" y="3233728"/>
                  </a:moveTo>
                  <a:lnTo>
                    <a:pt x="1016076" y="3241030"/>
                  </a:lnTo>
                  <a:lnTo>
                    <a:pt x="1012090" y="3246428"/>
                  </a:lnTo>
                  <a:lnTo>
                    <a:pt x="1006440" y="3243253"/>
                  </a:lnTo>
                  <a:lnTo>
                    <a:pt x="1012755" y="3234680"/>
                  </a:lnTo>
                  <a:close/>
                  <a:moveTo>
                    <a:pt x="1074260" y="3214677"/>
                  </a:moveTo>
                  <a:lnTo>
                    <a:pt x="1089658" y="3239024"/>
                  </a:lnTo>
                  <a:lnTo>
                    <a:pt x="1106981" y="3246073"/>
                  </a:lnTo>
                  <a:lnTo>
                    <a:pt x="1103774" y="3257926"/>
                  </a:lnTo>
                  <a:lnTo>
                    <a:pt x="1117568" y="3267537"/>
                  </a:lnTo>
                  <a:lnTo>
                    <a:pt x="1101849" y="3281632"/>
                  </a:lnTo>
                  <a:lnTo>
                    <a:pt x="1099603" y="3275225"/>
                  </a:lnTo>
                  <a:lnTo>
                    <a:pt x="1084526" y="3280350"/>
                  </a:lnTo>
                  <a:lnTo>
                    <a:pt x="1077147" y="3285797"/>
                  </a:lnTo>
                  <a:lnTo>
                    <a:pt x="1063353" y="3286117"/>
                  </a:lnTo>
                  <a:lnTo>
                    <a:pt x="1055655" y="3277467"/>
                  </a:lnTo>
                  <a:lnTo>
                    <a:pt x="1067523" y="3266897"/>
                  </a:lnTo>
                  <a:lnTo>
                    <a:pt x="1082601" y="3267856"/>
                  </a:lnTo>
                  <a:lnTo>
                    <a:pt x="1082280" y="3262730"/>
                  </a:lnTo>
                  <a:lnTo>
                    <a:pt x="1070732" y="3261449"/>
                  </a:lnTo>
                  <a:lnTo>
                    <a:pt x="1073618" y="3254081"/>
                  </a:lnTo>
                  <a:lnTo>
                    <a:pt x="1082280" y="3253121"/>
                  </a:lnTo>
                  <a:lnTo>
                    <a:pt x="1087412" y="3242227"/>
                  </a:lnTo>
                  <a:lnTo>
                    <a:pt x="1073618" y="3243190"/>
                  </a:lnTo>
                  <a:lnTo>
                    <a:pt x="1059505" y="3236141"/>
                  </a:lnTo>
                  <a:lnTo>
                    <a:pt x="1056296" y="3224288"/>
                  </a:lnTo>
                  <a:lnTo>
                    <a:pt x="1068165" y="3226530"/>
                  </a:lnTo>
                  <a:lnTo>
                    <a:pt x="1064636" y="3217881"/>
                  </a:lnTo>
                  <a:close/>
                  <a:moveTo>
                    <a:pt x="1036556" y="3211501"/>
                  </a:moveTo>
                  <a:lnTo>
                    <a:pt x="1042954" y="3212454"/>
                  </a:lnTo>
                  <a:lnTo>
                    <a:pt x="1032178" y="3225472"/>
                  </a:lnTo>
                  <a:lnTo>
                    <a:pt x="1020731" y="3227377"/>
                  </a:lnTo>
                  <a:lnTo>
                    <a:pt x="1025442" y="3219122"/>
                  </a:lnTo>
                  <a:close/>
                  <a:moveTo>
                    <a:pt x="1065497" y="3170226"/>
                  </a:moveTo>
                  <a:lnTo>
                    <a:pt x="1066766" y="3176576"/>
                  </a:lnTo>
                  <a:lnTo>
                    <a:pt x="1060416" y="3174354"/>
                  </a:lnTo>
                  <a:close/>
                  <a:moveTo>
                    <a:pt x="2496621" y="3159114"/>
                  </a:moveTo>
                  <a:lnTo>
                    <a:pt x="2512976" y="3161291"/>
                  </a:lnTo>
                  <a:lnTo>
                    <a:pt x="2507000" y="3179948"/>
                  </a:lnTo>
                  <a:lnTo>
                    <a:pt x="2488130" y="3189277"/>
                  </a:lnTo>
                  <a:lnTo>
                    <a:pt x="2479638" y="3174662"/>
                  </a:lnTo>
                  <a:lnTo>
                    <a:pt x="2481839" y="3166888"/>
                  </a:lnTo>
                  <a:lnTo>
                    <a:pt x="2494420" y="3169687"/>
                  </a:lnTo>
                  <a:close/>
                  <a:moveTo>
                    <a:pt x="949493" y="3151177"/>
                  </a:moveTo>
                  <a:lnTo>
                    <a:pt x="957238" y="3156257"/>
                  </a:lnTo>
                  <a:lnTo>
                    <a:pt x="946125" y="3170226"/>
                  </a:lnTo>
                  <a:close/>
                  <a:moveTo>
                    <a:pt x="1053951" y="3149590"/>
                  </a:moveTo>
                  <a:lnTo>
                    <a:pt x="1060416" y="3156763"/>
                  </a:lnTo>
                  <a:lnTo>
                    <a:pt x="1060416" y="3162999"/>
                  </a:lnTo>
                  <a:lnTo>
                    <a:pt x="1052656" y="3167053"/>
                  </a:lnTo>
                  <a:lnTo>
                    <a:pt x="1043924" y="3161127"/>
                  </a:lnTo>
                  <a:lnTo>
                    <a:pt x="1042953" y="3151773"/>
                  </a:lnTo>
                  <a:close/>
                  <a:moveTo>
                    <a:pt x="957696" y="3089266"/>
                  </a:moveTo>
                  <a:lnTo>
                    <a:pt x="969937" y="3097932"/>
                  </a:lnTo>
                  <a:lnTo>
                    <a:pt x="966877" y="3107561"/>
                  </a:lnTo>
                  <a:lnTo>
                    <a:pt x="958002" y="3112696"/>
                  </a:lnTo>
                  <a:lnTo>
                    <a:pt x="965041" y="3133881"/>
                  </a:lnTo>
                  <a:lnTo>
                    <a:pt x="960144" y="3148003"/>
                  </a:lnTo>
                  <a:lnTo>
                    <a:pt x="950657" y="3139337"/>
                  </a:lnTo>
                  <a:lnTo>
                    <a:pt x="946679" y="3129066"/>
                  </a:lnTo>
                  <a:lnTo>
                    <a:pt x="944536" y="3110771"/>
                  </a:lnTo>
                  <a:lnTo>
                    <a:pt x="945148" y="3090550"/>
                  </a:lnTo>
                  <a:close/>
                  <a:moveTo>
                    <a:pt x="2717252" y="3084501"/>
                  </a:moveTo>
                  <a:lnTo>
                    <a:pt x="2722526" y="3100947"/>
                  </a:lnTo>
                  <a:lnTo>
                    <a:pt x="2711048" y="3096433"/>
                  </a:lnTo>
                  <a:lnTo>
                    <a:pt x="2700501" y="3105139"/>
                  </a:lnTo>
                  <a:lnTo>
                    <a:pt x="2695538" y="3099658"/>
                  </a:lnTo>
                  <a:lnTo>
                    <a:pt x="2702673" y="3089016"/>
                  </a:lnTo>
                  <a:close/>
                  <a:moveTo>
                    <a:pt x="1081056" y="3082917"/>
                  </a:moveTo>
                  <a:lnTo>
                    <a:pt x="1085552" y="3084822"/>
                  </a:lnTo>
                  <a:lnTo>
                    <a:pt x="1087404" y="3093394"/>
                  </a:lnTo>
                  <a:lnTo>
                    <a:pt x="1083700" y="3105141"/>
                  </a:lnTo>
                  <a:lnTo>
                    <a:pt x="1081056" y="3095617"/>
                  </a:lnTo>
                  <a:close/>
                  <a:moveTo>
                    <a:pt x="3278151" y="3081329"/>
                  </a:moveTo>
                  <a:lnTo>
                    <a:pt x="3281326" y="3085759"/>
                  </a:lnTo>
                  <a:lnTo>
                    <a:pt x="3275928" y="3099048"/>
                  </a:lnTo>
                  <a:lnTo>
                    <a:pt x="3272118" y="3137019"/>
                  </a:lnTo>
                  <a:lnTo>
                    <a:pt x="3272436" y="3161067"/>
                  </a:lnTo>
                  <a:lnTo>
                    <a:pt x="3256561" y="3174673"/>
                  </a:lnTo>
                  <a:lnTo>
                    <a:pt x="3251481" y="3207581"/>
                  </a:lnTo>
                  <a:lnTo>
                    <a:pt x="3245448" y="3235745"/>
                  </a:lnTo>
                  <a:lnTo>
                    <a:pt x="3232113" y="3264226"/>
                  </a:lnTo>
                  <a:lnTo>
                    <a:pt x="3220365" y="3268655"/>
                  </a:lnTo>
                  <a:cubicBezTo>
                    <a:pt x="3220048" y="3264119"/>
                    <a:pt x="3219730" y="3259584"/>
                    <a:pt x="3219413" y="3255048"/>
                  </a:cubicBezTo>
                  <a:lnTo>
                    <a:pt x="3232430" y="3179419"/>
                  </a:lnTo>
                  <a:lnTo>
                    <a:pt x="3249258" y="3154106"/>
                  </a:lnTo>
                  <a:lnTo>
                    <a:pt x="3259418" y="3133854"/>
                  </a:lnTo>
                  <a:lnTo>
                    <a:pt x="3265768" y="3118034"/>
                  </a:lnTo>
                  <a:lnTo>
                    <a:pt x="3264498" y="3103479"/>
                  </a:lnTo>
                  <a:close/>
                  <a:moveTo>
                    <a:pt x="963890" y="3071804"/>
                  </a:moveTo>
                  <a:lnTo>
                    <a:pt x="974701" y="3076971"/>
                  </a:lnTo>
                  <a:lnTo>
                    <a:pt x="969132" y="3086091"/>
                  </a:lnTo>
                  <a:lnTo>
                    <a:pt x="961597" y="3083963"/>
                  </a:lnTo>
                  <a:lnTo>
                    <a:pt x="954063" y="3080315"/>
                  </a:lnTo>
                  <a:lnTo>
                    <a:pt x="955045" y="3073020"/>
                  </a:lnTo>
                  <a:close/>
                  <a:moveTo>
                    <a:pt x="960350" y="3040054"/>
                  </a:moveTo>
                  <a:lnTo>
                    <a:pt x="976288" y="3041016"/>
                  </a:lnTo>
                  <a:lnTo>
                    <a:pt x="974100" y="3051920"/>
                  </a:lnTo>
                  <a:lnTo>
                    <a:pt x="968788" y="3050637"/>
                  </a:lnTo>
                  <a:lnTo>
                    <a:pt x="970975" y="3059296"/>
                  </a:lnTo>
                  <a:lnTo>
                    <a:pt x="974100" y="3058975"/>
                  </a:lnTo>
                  <a:cubicBezTo>
                    <a:pt x="974413" y="3063251"/>
                    <a:pt x="974725" y="3067528"/>
                    <a:pt x="975038" y="3071804"/>
                  </a:cubicBezTo>
                  <a:lnTo>
                    <a:pt x="960350" y="3064748"/>
                  </a:lnTo>
                  <a:cubicBezTo>
                    <a:pt x="960037" y="3061862"/>
                    <a:pt x="959725" y="3058975"/>
                    <a:pt x="959412" y="3056089"/>
                  </a:cubicBezTo>
                  <a:lnTo>
                    <a:pt x="941600" y="3052882"/>
                  </a:lnTo>
                  <a:lnTo>
                    <a:pt x="936599" y="3043582"/>
                  </a:lnTo>
                  <a:close/>
                  <a:moveTo>
                    <a:pt x="1047716" y="3033705"/>
                  </a:moveTo>
                  <a:lnTo>
                    <a:pt x="1067084" y="3048347"/>
                  </a:lnTo>
                  <a:lnTo>
                    <a:pt x="1069307" y="3077949"/>
                  </a:lnTo>
                  <a:lnTo>
                    <a:pt x="1066132" y="3087498"/>
                  </a:lnTo>
                  <a:lnTo>
                    <a:pt x="1076926" y="3092590"/>
                  </a:lnTo>
                  <a:lnTo>
                    <a:pt x="1079466" y="3109460"/>
                  </a:lnTo>
                  <a:lnTo>
                    <a:pt x="1084229" y="3109460"/>
                  </a:lnTo>
                  <a:lnTo>
                    <a:pt x="1082642" y="3121874"/>
                  </a:lnTo>
                  <a:lnTo>
                    <a:pt x="1108678" y="3115508"/>
                  </a:lnTo>
                  <a:lnTo>
                    <a:pt x="1111218" y="3125057"/>
                  </a:lnTo>
                  <a:lnTo>
                    <a:pt x="1097247" y="3135879"/>
                  </a:lnTo>
                  <a:lnTo>
                    <a:pt x="1089310" y="3154022"/>
                  </a:lnTo>
                  <a:lnTo>
                    <a:pt x="1080737" y="3159115"/>
                  </a:lnTo>
                  <a:lnTo>
                    <a:pt x="1079784" y="3152749"/>
                  </a:lnTo>
                  <a:lnTo>
                    <a:pt x="1081372" y="3135879"/>
                  </a:lnTo>
                  <a:lnTo>
                    <a:pt x="1066766" y="3136198"/>
                  </a:lnTo>
                  <a:lnTo>
                    <a:pt x="1059148" y="3139381"/>
                  </a:lnTo>
                  <a:lnTo>
                    <a:pt x="1055971" y="3132060"/>
                  </a:lnTo>
                  <a:lnTo>
                    <a:pt x="1045494" y="3119009"/>
                  </a:lnTo>
                  <a:lnTo>
                    <a:pt x="1046446" y="3112006"/>
                  </a:lnTo>
                  <a:lnTo>
                    <a:pt x="1044224" y="3098320"/>
                  </a:lnTo>
                  <a:lnTo>
                    <a:pt x="1032158" y="3089726"/>
                  </a:lnTo>
                  <a:cubicBezTo>
                    <a:pt x="1032370" y="3093970"/>
                    <a:pt x="1032581" y="3098213"/>
                    <a:pt x="1032793" y="3102457"/>
                  </a:cubicBezTo>
                  <a:lnTo>
                    <a:pt x="1019777" y="3099275"/>
                  </a:lnTo>
                  <a:lnTo>
                    <a:pt x="1012474" y="3087816"/>
                  </a:lnTo>
                  <a:lnTo>
                    <a:pt x="1008027" y="3077312"/>
                  </a:lnTo>
                  <a:lnTo>
                    <a:pt x="1015331" y="3068718"/>
                  </a:lnTo>
                  <a:lnTo>
                    <a:pt x="1023904" y="3075084"/>
                  </a:lnTo>
                  <a:lnTo>
                    <a:pt x="1028031" y="3071901"/>
                  </a:lnTo>
                  <a:lnTo>
                    <a:pt x="1023904" y="3055031"/>
                  </a:lnTo>
                  <a:lnTo>
                    <a:pt x="1025491" y="3045482"/>
                  </a:lnTo>
                  <a:lnTo>
                    <a:pt x="1032158" y="3060123"/>
                  </a:lnTo>
                  <a:lnTo>
                    <a:pt x="1049304" y="3065217"/>
                  </a:lnTo>
                  <a:lnTo>
                    <a:pt x="1039462" y="3043254"/>
                  </a:lnTo>
                  <a:close/>
                  <a:moveTo>
                    <a:pt x="2663477" y="3014652"/>
                  </a:moveTo>
                  <a:lnTo>
                    <a:pt x="2668550" y="3015608"/>
                  </a:lnTo>
                  <a:lnTo>
                    <a:pt x="2660624" y="3025162"/>
                  </a:lnTo>
                  <a:lnTo>
                    <a:pt x="2651113" y="3049369"/>
                  </a:lnTo>
                  <a:lnTo>
                    <a:pt x="2659673" y="3062110"/>
                  </a:lnTo>
                  <a:lnTo>
                    <a:pt x="2667282" y="3079946"/>
                  </a:lnTo>
                  <a:lnTo>
                    <a:pt x="2665379" y="3098101"/>
                  </a:lnTo>
                  <a:lnTo>
                    <a:pt x="2651747" y="3118168"/>
                  </a:lnTo>
                  <a:lnTo>
                    <a:pt x="2641284" y="3138552"/>
                  </a:lnTo>
                  <a:lnTo>
                    <a:pt x="2639382" y="3148107"/>
                  </a:lnTo>
                  <a:lnTo>
                    <a:pt x="2633992" y="3144922"/>
                  </a:lnTo>
                  <a:lnTo>
                    <a:pt x="2624481" y="3135367"/>
                  </a:lnTo>
                  <a:lnTo>
                    <a:pt x="2607361" y="3133456"/>
                  </a:lnTo>
                  <a:lnTo>
                    <a:pt x="2591509" y="3129315"/>
                  </a:lnTo>
                  <a:lnTo>
                    <a:pt x="2583266" y="3137596"/>
                  </a:lnTo>
                  <a:lnTo>
                    <a:pt x="2569316" y="3133775"/>
                  </a:lnTo>
                  <a:lnTo>
                    <a:pt x="2548392" y="3148744"/>
                  </a:lnTo>
                  <a:lnTo>
                    <a:pt x="2533808" y="3141738"/>
                  </a:lnTo>
                  <a:lnTo>
                    <a:pt x="2530003" y="3127723"/>
                  </a:lnTo>
                  <a:lnTo>
                    <a:pt x="2504006" y="3142693"/>
                  </a:lnTo>
                  <a:lnTo>
                    <a:pt x="2496714" y="3155433"/>
                  </a:lnTo>
                  <a:lnTo>
                    <a:pt x="2471351" y="3164352"/>
                  </a:lnTo>
                  <a:lnTo>
                    <a:pt x="2468180" y="3181551"/>
                  </a:lnTo>
                  <a:lnTo>
                    <a:pt x="2479277" y="3189514"/>
                  </a:lnTo>
                  <a:lnTo>
                    <a:pt x="2479277" y="3193973"/>
                  </a:lnTo>
                  <a:lnTo>
                    <a:pt x="2485617" y="3200343"/>
                  </a:lnTo>
                  <a:lnTo>
                    <a:pt x="2484666" y="3214677"/>
                  </a:lnTo>
                  <a:lnTo>
                    <a:pt x="2473887" y="3211809"/>
                  </a:lnTo>
                  <a:lnTo>
                    <a:pt x="2477057" y="3200343"/>
                  </a:lnTo>
                  <a:lnTo>
                    <a:pt x="2468814" y="3205439"/>
                  </a:lnTo>
                  <a:lnTo>
                    <a:pt x="2458986" y="3192062"/>
                  </a:lnTo>
                  <a:lnTo>
                    <a:pt x="2449475" y="3187921"/>
                  </a:lnTo>
                  <a:lnTo>
                    <a:pt x="2452328" y="3178047"/>
                  </a:lnTo>
                  <a:lnTo>
                    <a:pt x="2456767" y="3149381"/>
                  </a:lnTo>
                  <a:lnTo>
                    <a:pt x="2481813" y="3128041"/>
                  </a:lnTo>
                  <a:lnTo>
                    <a:pt x="2509396" y="3122945"/>
                  </a:lnTo>
                  <a:lnTo>
                    <a:pt x="2521760" y="3114345"/>
                  </a:lnTo>
                  <a:lnTo>
                    <a:pt x="2562024" y="3109568"/>
                  </a:lnTo>
                  <a:lnTo>
                    <a:pt x="2582632" y="3077717"/>
                  </a:lnTo>
                  <a:lnTo>
                    <a:pt x="2602605" y="3055421"/>
                  </a:lnTo>
                  <a:lnTo>
                    <a:pt x="2615287" y="3047459"/>
                  </a:lnTo>
                  <a:lnTo>
                    <a:pt x="2630188" y="3047459"/>
                  </a:lnTo>
                  <a:lnTo>
                    <a:pt x="2642553" y="3036947"/>
                  </a:lnTo>
                  <a:close/>
                  <a:moveTo>
                    <a:pt x="3448413" y="2979732"/>
                  </a:moveTo>
                  <a:lnTo>
                    <a:pt x="3453791" y="2990488"/>
                  </a:lnTo>
                  <a:lnTo>
                    <a:pt x="3465498" y="2979732"/>
                  </a:lnTo>
                  <a:lnTo>
                    <a:pt x="3471826" y="2991437"/>
                  </a:lnTo>
                  <a:lnTo>
                    <a:pt x="3467396" y="3010102"/>
                  </a:lnTo>
                  <a:lnTo>
                    <a:pt x="3453159" y="3013582"/>
                  </a:lnTo>
                  <a:lnTo>
                    <a:pt x="3450311" y="3061035"/>
                  </a:lnTo>
                  <a:lnTo>
                    <a:pt x="3458537" y="3074321"/>
                  </a:lnTo>
                  <a:lnTo>
                    <a:pt x="3441769" y="3080016"/>
                  </a:lnTo>
                  <a:cubicBezTo>
                    <a:pt x="3441874" y="3085816"/>
                    <a:pt x="3441980" y="3091615"/>
                    <a:pt x="3442085" y="3097415"/>
                  </a:cubicBezTo>
                  <a:lnTo>
                    <a:pt x="3430378" y="3099630"/>
                  </a:lnTo>
                  <a:lnTo>
                    <a:pt x="3407598" y="3133480"/>
                  </a:lnTo>
                  <a:cubicBezTo>
                    <a:pt x="3407914" y="3138752"/>
                    <a:pt x="3408231" y="3144024"/>
                    <a:pt x="3408547" y="3149296"/>
                  </a:cubicBezTo>
                  <a:lnTo>
                    <a:pt x="3381338" y="3155940"/>
                  </a:lnTo>
                  <a:lnTo>
                    <a:pt x="3399056" y="3131898"/>
                  </a:lnTo>
                  <a:lnTo>
                    <a:pt x="3405384" y="3121142"/>
                  </a:lnTo>
                  <a:lnTo>
                    <a:pt x="3388615" y="3129683"/>
                  </a:lnTo>
                  <a:lnTo>
                    <a:pt x="3390197" y="3106272"/>
                  </a:lnTo>
                  <a:lnTo>
                    <a:pt x="3384818" y="3092037"/>
                  </a:lnTo>
                  <a:lnTo>
                    <a:pt x="3394626" y="3078118"/>
                  </a:lnTo>
                  <a:lnTo>
                    <a:pt x="3384502" y="3050912"/>
                  </a:lnTo>
                  <a:lnTo>
                    <a:pt x="3412977" y="3012000"/>
                  </a:lnTo>
                  <a:lnTo>
                    <a:pt x="3414559" y="2994917"/>
                  </a:lnTo>
                  <a:lnTo>
                    <a:pt x="3442085" y="2991437"/>
                  </a:lnTo>
                  <a:close/>
                  <a:moveTo>
                    <a:pt x="3493415" y="2962270"/>
                  </a:moveTo>
                  <a:lnTo>
                    <a:pt x="3495638" y="2975755"/>
                  </a:lnTo>
                  <a:lnTo>
                    <a:pt x="3483890" y="2974150"/>
                  </a:lnTo>
                  <a:lnTo>
                    <a:pt x="3475318" y="2990845"/>
                  </a:lnTo>
                  <a:lnTo>
                    <a:pt x="3473413" y="2976076"/>
                  </a:lnTo>
                  <a:close/>
                  <a:moveTo>
                    <a:pt x="2769847" y="2960682"/>
                  </a:moveTo>
                  <a:lnTo>
                    <a:pt x="2770150" y="2978807"/>
                  </a:lnTo>
                  <a:lnTo>
                    <a:pt x="2761986" y="2994019"/>
                  </a:lnTo>
                  <a:lnTo>
                    <a:pt x="2751100" y="2971363"/>
                  </a:lnTo>
                  <a:lnTo>
                    <a:pt x="2754728" y="2961977"/>
                  </a:lnTo>
                  <a:close/>
                  <a:moveTo>
                    <a:pt x="1053114" y="2895591"/>
                  </a:moveTo>
                  <a:lnTo>
                    <a:pt x="1060733" y="2896547"/>
                  </a:lnTo>
                  <a:lnTo>
                    <a:pt x="1066448" y="2921057"/>
                  </a:lnTo>
                  <a:lnTo>
                    <a:pt x="1051527" y="2933787"/>
                  </a:lnTo>
                  <a:lnTo>
                    <a:pt x="1053749" y="2941110"/>
                  </a:lnTo>
                  <a:lnTo>
                    <a:pt x="1068353" y="2926149"/>
                  </a:lnTo>
                  <a:lnTo>
                    <a:pt x="1071528" y="2931239"/>
                  </a:lnTo>
                  <a:lnTo>
                    <a:pt x="1063274" y="2946204"/>
                  </a:lnTo>
                  <a:lnTo>
                    <a:pt x="1051844" y="2947478"/>
                  </a:lnTo>
                  <a:lnTo>
                    <a:pt x="1042318" y="2957981"/>
                  </a:lnTo>
                  <a:lnTo>
                    <a:pt x="1030571" y="2965621"/>
                  </a:lnTo>
                  <a:lnTo>
                    <a:pt x="1041365" y="2967849"/>
                  </a:lnTo>
                  <a:lnTo>
                    <a:pt x="1043271" y="2977080"/>
                  </a:lnTo>
                  <a:lnTo>
                    <a:pt x="1040413" y="2983446"/>
                  </a:lnTo>
                  <a:lnTo>
                    <a:pt x="1028983" y="2991722"/>
                  </a:lnTo>
                  <a:lnTo>
                    <a:pt x="1020413" y="2991085"/>
                  </a:lnTo>
                  <a:lnTo>
                    <a:pt x="1010885" y="2990130"/>
                  </a:lnTo>
                  <a:lnTo>
                    <a:pt x="1009614" y="2997451"/>
                  </a:lnTo>
                  <a:lnTo>
                    <a:pt x="1004853" y="3013366"/>
                  </a:lnTo>
                  <a:lnTo>
                    <a:pt x="987717" y="3021006"/>
                  </a:lnTo>
                  <a:lnTo>
                    <a:pt x="976287" y="3013366"/>
                  </a:lnTo>
                  <a:lnTo>
                    <a:pt x="986765" y="3006045"/>
                  </a:lnTo>
                  <a:lnTo>
                    <a:pt x="995010" y="2991085"/>
                  </a:lnTo>
                  <a:lnTo>
                    <a:pt x="986447" y="2987266"/>
                  </a:lnTo>
                  <a:lnTo>
                    <a:pt x="983272" y="2980900"/>
                  </a:lnTo>
                  <a:lnTo>
                    <a:pt x="991845" y="2974534"/>
                  </a:lnTo>
                  <a:lnTo>
                    <a:pt x="980097" y="2974534"/>
                  </a:lnTo>
                  <a:lnTo>
                    <a:pt x="976605" y="2955434"/>
                  </a:lnTo>
                  <a:lnTo>
                    <a:pt x="989305" y="2938244"/>
                  </a:lnTo>
                  <a:lnTo>
                    <a:pt x="995645" y="2945568"/>
                  </a:lnTo>
                  <a:lnTo>
                    <a:pt x="996597" y="2940473"/>
                  </a:lnTo>
                  <a:lnTo>
                    <a:pt x="1009297" y="2942384"/>
                  </a:lnTo>
                  <a:lnTo>
                    <a:pt x="1012473" y="2950025"/>
                  </a:lnTo>
                  <a:lnTo>
                    <a:pt x="1012473" y="2939200"/>
                  </a:lnTo>
                  <a:lnTo>
                    <a:pt x="1014377" y="2930921"/>
                  </a:lnTo>
                  <a:lnTo>
                    <a:pt x="1042000" y="2909597"/>
                  </a:lnTo>
                  <a:lnTo>
                    <a:pt x="1051209" y="2904186"/>
                  </a:lnTo>
                  <a:close/>
                  <a:moveTo>
                    <a:pt x="1350059" y="2857495"/>
                  </a:moveTo>
                  <a:lnTo>
                    <a:pt x="1357674" y="2864802"/>
                  </a:lnTo>
                  <a:lnTo>
                    <a:pt x="1355452" y="2876239"/>
                  </a:lnTo>
                  <a:lnTo>
                    <a:pt x="1359577" y="2883863"/>
                  </a:lnTo>
                  <a:lnTo>
                    <a:pt x="1370365" y="2885769"/>
                  </a:lnTo>
                  <a:lnTo>
                    <a:pt x="1361164" y="2908962"/>
                  </a:lnTo>
                  <a:lnTo>
                    <a:pt x="1339906" y="2921989"/>
                  </a:lnTo>
                  <a:lnTo>
                    <a:pt x="1307551" y="2950584"/>
                  </a:lnTo>
                  <a:lnTo>
                    <a:pt x="1298350" y="2965517"/>
                  </a:lnTo>
                  <a:lnTo>
                    <a:pt x="1284393" y="2971871"/>
                  </a:lnTo>
                  <a:lnTo>
                    <a:pt x="1283441" y="2979495"/>
                  </a:lnTo>
                  <a:lnTo>
                    <a:pt x="1266628" y="2996334"/>
                  </a:lnTo>
                  <a:lnTo>
                    <a:pt x="1259332" y="2995381"/>
                  </a:lnTo>
                  <a:lnTo>
                    <a:pt x="1243469" y="2999829"/>
                  </a:lnTo>
                  <a:lnTo>
                    <a:pt x="1258381" y="3002688"/>
                  </a:lnTo>
                  <a:lnTo>
                    <a:pt x="1261553" y="3008089"/>
                  </a:lnTo>
                  <a:lnTo>
                    <a:pt x="1290103" y="2999193"/>
                  </a:lnTo>
                  <a:lnTo>
                    <a:pt x="1295496" y="3001417"/>
                  </a:lnTo>
                  <a:lnTo>
                    <a:pt x="1278683" y="3023657"/>
                  </a:lnTo>
                  <a:lnTo>
                    <a:pt x="1272973" y="3016667"/>
                  </a:lnTo>
                  <a:lnTo>
                    <a:pt x="1246006" y="3027152"/>
                  </a:lnTo>
                  <a:lnTo>
                    <a:pt x="1232366" y="3043037"/>
                  </a:lnTo>
                  <a:lnTo>
                    <a:pt x="1233635" y="3047167"/>
                  </a:lnTo>
                  <a:lnTo>
                    <a:pt x="1246006" y="3037636"/>
                  </a:lnTo>
                  <a:lnTo>
                    <a:pt x="1261870" y="3031282"/>
                  </a:lnTo>
                  <a:lnTo>
                    <a:pt x="1267262" y="3030964"/>
                  </a:lnTo>
                  <a:lnTo>
                    <a:pt x="1261870" y="3052251"/>
                  </a:lnTo>
                  <a:lnTo>
                    <a:pt x="1251719" y="3057652"/>
                  </a:lnTo>
                  <a:lnTo>
                    <a:pt x="1240931" y="3060193"/>
                  </a:lnTo>
                  <a:lnTo>
                    <a:pt x="1234586" y="3058923"/>
                  </a:lnTo>
                  <a:lnTo>
                    <a:pt x="1231415" y="3062099"/>
                  </a:lnTo>
                  <a:lnTo>
                    <a:pt x="1248227" y="3072584"/>
                  </a:lnTo>
                  <a:lnTo>
                    <a:pt x="1255844" y="3071313"/>
                  </a:lnTo>
                  <a:lnTo>
                    <a:pt x="1272656" y="3057652"/>
                  </a:lnTo>
                  <a:lnTo>
                    <a:pt x="1267262" y="3051297"/>
                  </a:lnTo>
                  <a:lnTo>
                    <a:pt x="1289468" y="3046849"/>
                  </a:lnTo>
                  <a:lnTo>
                    <a:pt x="1293592" y="3042719"/>
                  </a:lnTo>
                  <a:lnTo>
                    <a:pt x="1308502" y="3041448"/>
                  </a:lnTo>
                  <a:lnTo>
                    <a:pt x="1318970" y="3038271"/>
                  </a:lnTo>
                  <a:lnTo>
                    <a:pt x="1327217" y="3031599"/>
                  </a:lnTo>
                  <a:lnTo>
                    <a:pt x="1342126" y="3025245"/>
                  </a:lnTo>
                  <a:lnTo>
                    <a:pt x="1358942" y="3031282"/>
                  </a:lnTo>
                  <a:lnTo>
                    <a:pt x="1371634" y="3035730"/>
                  </a:lnTo>
                  <a:lnTo>
                    <a:pt x="1382421" y="3030011"/>
                  </a:lnTo>
                  <a:lnTo>
                    <a:pt x="1401459" y="3024610"/>
                  </a:lnTo>
                  <a:lnTo>
                    <a:pt x="1414150" y="3030964"/>
                  </a:lnTo>
                  <a:lnTo>
                    <a:pt x="1437305" y="3028423"/>
                  </a:lnTo>
                  <a:lnTo>
                    <a:pt x="1461412" y="3029375"/>
                  </a:lnTo>
                  <a:lnTo>
                    <a:pt x="1474101" y="3033506"/>
                  </a:lnTo>
                  <a:lnTo>
                    <a:pt x="1481080" y="3052568"/>
                  </a:lnTo>
                  <a:lnTo>
                    <a:pt x="1479176" y="3086245"/>
                  </a:lnTo>
                  <a:lnTo>
                    <a:pt x="1459192" y="3112932"/>
                  </a:lnTo>
                  <a:lnTo>
                    <a:pt x="1455069" y="3142162"/>
                  </a:lnTo>
                  <a:lnTo>
                    <a:pt x="1440795" y="3172026"/>
                  </a:lnTo>
                  <a:lnTo>
                    <a:pt x="1437940" y="3193312"/>
                  </a:lnTo>
                  <a:lnTo>
                    <a:pt x="1422080" y="3203797"/>
                  </a:lnTo>
                  <a:lnTo>
                    <a:pt x="1420812" y="3217460"/>
                  </a:lnTo>
                  <a:lnTo>
                    <a:pt x="1406535" y="3226990"/>
                  </a:lnTo>
                  <a:lnTo>
                    <a:pt x="1402092" y="3238747"/>
                  </a:lnTo>
                  <a:lnTo>
                    <a:pt x="1394161" y="3252727"/>
                  </a:lnTo>
                  <a:lnTo>
                    <a:pt x="1371634" y="3245102"/>
                  </a:lnTo>
                  <a:lnTo>
                    <a:pt x="1358942" y="3257175"/>
                  </a:lnTo>
                  <a:lnTo>
                    <a:pt x="1361164" y="3262260"/>
                  </a:lnTo>
                  <a:lnTo>
                    <a:pt x="1370682" y="3255904"/>
                  </a:lnTo>
                  <a:lnTo>
                    <a:pt x="1383373" y="3254634"/>
                  </a:lnTo>
                  <a:lnTo>
                    <a:pt x="1391940" y="3260035"/>
                  </a:lnTo>
                  <a:lnTo>
                    <a:pt x="1389718" y="3266390"/>
                  </a:lnTo>
                  <a:lnTo>
                    <a:pt x="1401459" y="3270203"/>
                  </a:lnTo>
                  <a:lnTo>
                    <a:pt x="1404631" y="3277827"/>
                  </a:lnTo>
                  <a:lnTo>
                    <a:pt x="1403679" y="3283230"/>
                  </a:lnTo>
                  <a:lnTo>
                    <a:pt x="1399237" y="3289581"/>
                  </a:lnTo>
                  <a:lnTo>
                    <a:pt x="1385911" y="3289581"/>
                  </a:lnTo>
                  <a:lnTo>
                    <a:pt x="1374172" y="3288629"/>
                  </a:lnTo>
                  <a:lnTo>
                    <a:pt x="1371000" y="3297844"/>
                  </a:lnTo>
                  <a:lnTo>
                    <a:pt x="1363702" y="3307374"/>
                  </a:lnTo>
                  <a:lnTo>
                    <a:pt x="1348790" y="3314363"/>
                  </a:lnTo>
                  <a:lnTo>
                    <a:pt x="1338636" y="3312140"/>
                  </a:lnTo>
                  <a:lnTo>
                    <a:pt x="1312944" y="3312457"/>
                  </a:lnTo>
                  <a:lnTo>
                    <a:pt x="1288834" y="3314682"/>
                  </a:lnTo>
                  <a:lnTo>
                    <a:pt x="1288834" y="3319766"/>
                  </a:lnTo>
                  <a:lnTo>
                    <a:pt x="1303426" y="3317859"/>
                  </a:lnTo>
                  <a:lnTo>
                    <a:pt x="1319287" y="3319448"/>
                  </a:lnTo>
                  <a:lnTo>
                    <a:pt x="1331022" y="3323896"/>
                  </a:lnTo>
                  <a:lnTo>
                    <a:pt x="1346886" y="3328663"/>
                  </a:lnTo>
                  <a:lnTo>
                    <a:pt x="1369412" y="3330886"/>
                  </a:lnTo>
                  <a:lnTo>
                    <a:pt x="1377662" y="3328663"/>
                  </a:lnTo>
                  <a:lnTo>
                    <a:pt x="1392257" y="3315000"/>
                  </a:lnTo>
                  <a:lnTo>
                    <a:pt x="1403996" y="3315635"/>
                  </a:lnTo>
                  <a:lnTo>
                    <a:pt x="1415736" y="3321989"/>
                  </a:lnTo>
                  <a:lnTo>
                    <a:pt x="1426204" y="3333427"/>
                  </a:lnTo>
                  <a:lnTo>
                    <a:pt x="1441112" y="3338512"/>
                  </a:lnTo>
                  <a:lnTo>
                    <a:pt x="1459192" y="3345818"/>
                  </a:lnTo>
                  <a:lnTo>
                    <a:pt x="1482666" y="3379492"/>
                  </a:lnTo>
                  <a:lnTo>
                    <a:pt x="1484252" y="3380763"/>
                  </a:lnTo>
                  <a:lnTo>
                    <a:pt x="1486474" y="3382034"/>
                  </a:lnTo>
                  <a:lnTo>
                    <a:pt x="1492503" y="3385847"/>
                  </a:lnTo>
                  <a:lnTo>
                    <a:pt x="1500748" y="3389659"/>
                  </a:lnTo>
                  <a:lnTo>
                    <a:pt x="1512809" y="3414758"/>
                  </a:lnTo>
                  <a:lnTo>
                    <a:pt x="1502335" y="3420477"/>
                  </a:lnTo>
                  <a:lnTo>
                    <a:pt x="1497895" y="3429056"/>
                  </a:lnTo>
                  <a:lnTo>
                    <a:pt x="1508679" y="3433821"/>
                  </a:lnTo>
                  <a:lnTo>
                    <a:pt x="1515344" y="3449707"/>
                  </a:lnTo>
                  <a:lnTo>
                    <a:pt x="1519468" y="3486562"/>
                  </a:lnTo>
                  <a:lnTo>
                    <a:pt x="1529300" y="3508484"/>
                  </a:lnTo>
                  <a:lnTo>
                    <a:pt x="1526130" y="3514838"/>
                  </a:lnTo>
                  <a:lnTo>
                    <a:pt x="1538820" y="3520239"/>
                  </a:lnTo>
                  <a:lnTo>
                    <a:pt x="1544213" y="3527229"/>
                  </a:lnTo>
                  <a:lnTo>
                    <a:pt x="1553094" y="3538031"/>
                  </a:lnTo>
                  <a:lnTo>
                    <a:pt x="1546752" y="3549469"/>
                  </a:lnTo>
                  <a:lnTo>
                    <a:pt x="1540406" y="3565672"/>
                  </a:lnTo>
                  <a:lnTo>
                    <a:pt x="1546752" y="3559318"/>
                  </a:lnTo>
                  <a:lnTo>
                    <a:pt x="1557220" y="3557730"/>
                  </a:lnTo>
                  <a:lnTo>
                    <a:pt x="1560393" y="3552328"/>
                  </a:lnTo>
                  <a:lnTo>
                    <a:pt x="1569910" y="3552328"/>
                  </a:lnTo>
                  <a:lnTo>
                    <a:pt x="1578475" y="3560907"/>
                  </a:lnTo>
                  <a:lnTo>
                    <a:pt x="1594337" y="3572344"/>
                  </a:lnTo>
                  <a:lnTo>
                    <a:pt x="1618764" y="3594267"/>
                  </a:lnTo>
                  <a:lnTo>
                    <a:pt x="1629867" y="3618413"/>
                  </a:lnTo>
                  <a:lnTo>
                    <a:pt x="1648901" y="3631121"/>
                  </a:lnTo>
                  <a:lnTo>
                    <a:pt x="1640335" y="3642559"/>
                  </a:lnTo>
                  <a:lnTo>
                    <a:pt x="1655563" y="3681320"/>
                  </a:lnTo>
                  <a:lnTo>
                    <a:pt x="1679355" y="3704196"/>
                  </a:lnTo>
                  <a:lnTo>
                    <a:pt x="1685700" y="3721352"/>
                  </a:lnTo>
                  <a:lnTo>
                    <a:pt x="1674914" y="3709597"/>
                  </a:lnTo>
                  <a:lnTo>
                    <a:pt x="1654928" y="3713092"/>
                  </a:lnTo>
                  <a:lnTo>
                    <a:pt x="1649535" y="3708961"/>
                  </a:lnTo>
                  <a:lnTo>
                    <a:pt x="1635894" y="3708961"/>
                  </a:lnTo>
                  <a:lnTo>
                    <a:pt x="1620032" y="3699748"/>
                  </a:lnTo>
                  <a:lnTo>
                    <a:pt x="1602902" y="3700701"/>
                  </a:lnTo>
                  <a:lnTo>
                    <a:pt x="1589261" y="3700065"/>
                  </a:lnTo>
                  <a:lnTo>
                    <a:pt x="1586406" y="3706420"/>
                  </a:lnTo>
                  <a:lnTo>
                    <a:pt x="1599730" y="3705149"/>
                  </a:lnTo>
                  <a:lnTo>
                    <a:pt x="1612419" y="3705149"/>
                  </a:lnTo>
                  <a:lnTo>
                    <a:pt x="1620984" y="3712456"/>
                  </a:lnTo>
                  <a:lnTo>
                    <a:pt x="1633674" y="3713092"/>
                  </a:lnTo>
                  <a:lnTo>
                    <a:pt x="1646363" y="3712138"/>
                  </a:lnTo>
                  <a:lnTo>
                    <a:pt x="1653976" y="3722623"/>
                  </a:lnTo>
                  <a:lnTo>
                    <a:pt x="1668569" y="3729930"/>
                  </a:lnTo>
                  <a:lnTo>
                    <a:pt x="1683796" y="3745498"/>
                  </a:lnTo>
                  <a:lnTo>
                    <a:pt x="1692361" y="3760113"/>
                  </a:lnTo>
                  <a:lnTo>
                    <a:pt x="1694899" y="3787436"/>
                  </a:lnTo>
                  <a:lnTo>
                    <a:pt x="1687286" y="3799192"/>
                  </a:lnTo>
                  <a:lnTo>
                    <a:pt x="1673962" y="3811900"/>
                  </a:lnTo>
                  <a:lnTo>
                    <a:pt x="1665397" y="3830963"/>
                  </a:lnTo>
                  <a:lnTo>
                    <a:pt x="1673962" y="3841766"/>
                  </a:lnTo>
                  <a:lnTo>
                    <a:pt x="1692044" y="3848755"/>
                  </a:lnTo>
                  <a:lnTo>
                    <a:pt x="1697437" y="3846531"/>
                  </a:lnTo>
                  <a:lnTo>
                    <a:pt x="1701561" y="3831599"/>
                  </a:lnTo>
                  <a:lnTo>
                    <a:pt x="1705368" y="3820161"/>
                  </a:lnTo>
                  <a:lnTo>
                    <a:pt x="1720278" y="3816984"/>
                  </a:lnTo>
                  <a:lnTo>
                    <a:pt x="1733918" y="3814760"/>
                  </a:lnTo>
                  <a:lnTo>
                    <a:pt x="1755173" y="3818572"/>
                  </a:lnTo>
                  <a:lnTo>
                    <a:pt x="1800854" y="3826833"/>
                  </a:lnTo>
                  <a:lnTo>
                    <a:pt x="1812592" y="3845578"/>
                  </a:lnTo>
                  <a:lnTo>
                    <a:pt x="1835115" y="3887516"/>
                  </a:lnTo>
                  <a:lnTo>
                    <a:pt x="1831308" y="3910709"/>
                  </a:lnTo>
                  <a:lnTo>
                    <a:pt x="1824964" y="3936126"/>
                  </a:lnTo>
                  <a:lnTo>
                    <a:pt x="1809419" y="3962814"/>
                  </a:lnTo>
                  <a:lnTo>
                    <a:pt x="1796730" y="3960590"/>
                  </a:lnTo>
                  <a:lnTo>
                    <a:pt x="1785310" y="3966945"/>
                  </a:lnTo>
                  <a:lnTo>
                    <a:pt x="1785310" y="3980606"/>
                  </a:lnTo>
                  <a:lnTo>
                    <a:pt x="1791655" y="3986007"/>
                  </a:lnTo>
                  <a:lnTo>
                    <a:pt x="1788482" y="3996810"/>
                  </a:lnTo>
                  <a:lnTo>
                    <a:pt x="1776745" y="3999987"/>
                  </a:lnTo>
                  <a:lnTo>
                    <a:pt x="1765642" y="3998716"/>
                  </a:lnTo>
                  <a:lnTo>
                    <a:pt x="1759297" y="3994903"/>
                  </a:lnTo>
                  <a:lnTo>
                    <a:pt x="1753904" y="4003482"/>
                  </a:lnTo>
                  <a:lnTo>
                    <a:pt x="1741215" y="4002211"/>
                  </a:lnTo>
                  <a:lnTo>
                    <a:pt x="1734870" y="4005388"/>
                  </a:lnTo>
                  <a:lnTo>
                    <a:pt x="1750732" y="4014602"/>
                  </a:lnTo>
                  <a:lnTo>
                    <a:pt x="1749780" y="4023180"/>
                  </a:lnTo>
                  <a:lnTo>
                    <a:pt x="1741532" y="4031758"/>
                  </a:lnTo>
                  <a:lnTo>
                    <a:pt x="1737408" y="4046691"/>
                  </a:lnTo>
                  <a:lnTo>
                    <a:pt x="1728843" y="4053998"/>
                  </a:lnTo>
                  <a:lnTo>
                    <a:pt x="1712981" y="4047962"/>
                  </a:lnTo>
                  <a:lnTo>
                    <a:pt x="1726622" y="4058128"/>
                  </a:lnTo>
                  <a:lnTo>
                    <a:pt x="1714250" y="4069884"/>
                  </a:lnTo>
                  <a:lnTo>
                    <a:pt x="1719643" y="4075285"/>
                  </a:lnTo>
                  <a:lnTo>
                    <a:pt x="1730112" y="4063530"/>
                  </a:lnTo>
                  <a:lnTo>
                    <a:pt x="1740898" y="4072743"/>
                  </a:lnTo>
                  <a:lnTo>
                    <a:pt x="1762152" y="4075920"/>
                  </a:lnTo>
                  <a:lnTo>
                    <a:pt x="1773255" y="4070519"/>
                  </a:lnTo>
                  <a:lnTo>
                    <a:pt x="1794510" y="4063847"/>
                  </a:lnTo>
                  <a:lnTo>
                    <a:pt x="1804027" y="4065118"/>
                  </a:lnTo>
                  <a:lnTo>
                    <a:pt x="1797682" y="4074650"/>
                  </a:lnTo>
                  <a:lnTo>
                    <a:pt x="1801171" y="4096572"/>
                  </a:lnTo>
                  <a:lnTo>
                    <a:pt x="1793875" y="4105150"/>
                  </a:lnTo>
                  <a:lnTo>
                    <a:pt x="1761200" y="4113728"/>
                  </a:lnTo>
                  <a:lnTo>
                    <a:pt x="1756125" y="4134062"/>
                  </a:lnTo>
                  <a:lnTo>
                    <a:pt x="1726622" y="4139463"/>
                  </a:lnTo>
                  <a:lnTo>
                    <a:pt x="1673010" y="4158844"/>
                  </a:lnTo>
                  <a:lnTo>
                    <a:pt x="1660956" y="4150583"/>
                  </a:lnTo>
                  <a:lnTo>
                    <a:pt x="1611468" y="4149948"/>
                  </a:lnTo>
                  <a:lnTo>
                    <a:pt x="1601950" y="4165833"/>
                  </a:lnTo>
                  <a:lnTo>
                    <a:pt x="1583868" y="4158844"/>
                  </a:lnTo>
                  <a:lnTo>
                    <a:pt x="1579744" y="4148041"/>
                  </a:lnTo>
                  <a:lnTo>
                    <a:pt x="1568958" y="4147088"/>
                  </a:lnTo>
                  <a:lnTo>
                    <a:pt x="1564834" y="4144229"/>
                  </a:lnTo>
                  <a:lnTo>
                    <a:pt x="1557220" y="4153760"/>
                  </a:lnTo>
                  <a:lnTo>
                    <a:pt x="1548972" y="4149630"/>
                  </a:lnTo>
                  <a:lnTo>
                    <a:pt x="1535013" y="4131838"/>
                  </a:lnTo>
                  <a:lnTo>
                    <a:pt x="1520103" y="4131838"/>
                  </a:lnTo>
                  <a:lnTo>
                    <a:pt x="1528668" y="4139463"/>
                  </a:lnTo>
                  <a:lnTo>
                    <a:pt x="1532792" y="4145500"/>
                  </a:lnTo>
                  <a:lnTo>
                    <a:pt x="1530254" y="4151854"/>
                  </a:lnTo>
                  <a:lnTo>
                    <a:pt x="1514075" y="4162656"/>
                  </a:lnTo>
                  <a:lnTo>
                    <a:pt x="1509948" y="4168057"/>
                  </a:lnTo>
                  <a:lnTo>
                    <a:pt x="1494090" y="4165833"/>
                  </a:lnTo>
                  <a:lnTo>
                    <a:pt x="1478224" y="4159479"/>
                  </a:lnTo>
                  <a:lnTo>
                    <a:pt x="1472832" y="4168057"/>
                  </a:lnTo>
                  <a:lnTo>
                    <a:pt x="1485838" y="4176636"/>
                  </a:lnTo>
                  <a:lnTo>
                    <a:pt x="1474101" y="4191250"/>
                  </a:lnTo>
                  <a:lnTo>
                    <a:pt x="1469977" y="4187120"/>
                  </a:lnTo>
                  <a:lnTo>
                    <a:pt x="1450946" y="4184261"/>
                  </a:lnTo>
                  <a:lnTo>
                    <a:pt x="1430645" y="4191886"/>
                  </a:lnTo>
                  <a:lnTo>
                    <a:pt x="1416053" y="4168693"/>
                  </a:lnTo>
                  <a:lnTo>
                    <a:pt x="1375758" y="4165833"/>
                  </a:lnTo>
                  <a:lnTo>
                    <a:pt x="1351645" y="4183943"/>
                  </a:lnTo>
                  <a:lnTo>
                    <a:pt x="1339906" y="4182037"/>
                  </a:lnTo>
                  <a:lnTo>
                    <a:pt x="1335781" y="4172505"/>
                  </a:lnTo>
                  <a:lnTo>
                    <a:pt x="1324997" y="4196969"/>
                  </a:lnTo>
                  <a:cubicBezTo>
                    <a:pt x="1325525" y="4208513"/>
                    <a:pt x="1326054" y="4220056"/>
                    <a:pt x="1326582" y="4231600"/>
                  </a:cubicBezTo>
                  <a:lnTo>
                    <a:pt x="1311992" y="4234777"/>
                  </a:lnTo>
                  <a:lnTo>
                    <a:pt x="1296130" y="4227787"/>
                  </a:lnTo>
                  <a:lnTo>
                    <a:pt x="1271704" y="4224928"/>
                  </a:lnTo>
                  <a:lnTo>
                    <a:pt x="1243152" y="4215397"/>
                  </a:lnTo>
                  <a:lnTo>
                    <a:pt x="1218725" y="4217938"/>
                  </a:lnTo>
                  <a:lnTo>
                    <a:pt x="1211112" y="4233824"/>
                  </a:lnTo>
                  <a:lnTo>
                    <a:pt x="1181926" y="4251934"/>
                  </a:lnTo>
                  <a:lnTo>
                    <a:pt x="1187319" y="4266866"/>
                  </a:lnTo>
                  <a:lnTo>
                    <a:pt x="1184464" y="4275127"/>
                  </a:lnTo>
                  <a:lnTo>
                    <a:pt x="1171774" y="4270043"/>
                  </a:lnTo>
                  <a:lnTo>
                    <a:pt x="1150519" y="4257653"/>
                  </a:lnTo>
                  <a:lnTo>
                    <a:pt x="1135608" y="4262736"/>
                  </a:lnTo>
                  <a:lnTo>
                    <a:pt x="1134657" y="4274491"/>
                  </a:lnTo>
                  <a:lnTo>
                    <a:pt x="1120698" y="4263371"/>
                  </a:lnTo>
                  <a:lnTo>
                    <a:pt x="1125139" y="4249392"/>
                  </a:lnTo>
                  <a:lnTo>
                    <a:pt x="1137512" y="4250027"/>
                  </a:lnTo>
                  <a:lnTo>
                    <a:pt x="1141636" y="4243038"/>
                  </a:lnTo>
                  <a:lnTo>
                    <a:pt x="1175264" y="4223657"/>
                  </a:lnTo>
                  <a:lnTo>
                    <a:pt x="1200326" y="4180130"/>
                  </a:lnTo>
                  <a:lnTo>
                    <a:pt x="1230146" y="4169328"/>
                  </a:lnTo>
                  <a:lnTo>
                    <a:pt x="1238711" y="4117541"/>
                  </a:lnTo>
                  <a:lnTo>
                    <a:pt x="1249498" y="4116270"/>
                  </a:lnTo>
                  <a:lnTo>
                    <a:pt x="1262187" y="4123895"/>
                  </a:lnTo>
                  <a:lnTo>
                    <a:pt x="1279000" y="4109916"/>
                  </a:lnTo>
                  <a:lnTo>
                    <a:pt x="1263138" y="4114364"/>
                  </a:lnTo>
                  <a:lnTo>
                    <a:pt x="1259967" y="4107692"/>
                  </a:lnTo>
                  <a:lnTo>
                    <a:pt x="1264090" y="4094030"/>
                  </a:lnTo>
                  <a:lnTo>
                    <a:pt x="1306282" y="4087358"/>
                  </a:lnTo>
                  <a:lnTo>
                    <a:pt x="1355135" y="4095301"/>
                  </a:lnTo>
                  <a:lnTo>
                    <a:pt x="1376076" y="4093077"/>
                  </a:lnTo>
                  <a:lnTo>
                    <a:pt x="1382421" y="4064800"/>
                  </a:lnTo>
                  <a:lnTo>
                    <a:pt x="1413832" y="4045102"/>
                  </a:lnTo>
                  <a:lnTo>
                    <a:pt x="1418908" y="4026357"/>
                  </a:lnTo>
                  <a:lnTo>
                    <a:pt x="1444918" y="4000622"/>
                  </a:lnTo>
                  <a:lnTo>
                    <a:pt x="1447139" y="3991409"/>
                  </a:lnTo>
                  <a:lnTo>
                    <a:pt x="1438574" y="4001893"/>
                  </a:lnTo>
                  <a:lnTo>
                    <a:pt x="1418908" y="4017779"/>
                  </a:lnTo>
                  <a:lnTo>
                    <a:pt x="1405900" y="4024451"/>
                  </a:lnTo>
                  <a:lnTo>
                    <a:pt x="1392575" y="4039066"/>
                  </a:lnTo>
                  <a:lnTo>
                    <a:pt x="1376711" y="4041290"/>
                  </a:lnTo>
                  <a:lnTo>
                    <a:pt x="1358942" y="4059717"/>
                  </a:lnTo>
                  <a:lnTo>
                    <a:pt x="1334512" y="4065118"/>
                  </a:lnTo>
                  <a:lnTo>
                    <a:pt x="1314530" y="4043196"/>
                  </a:lnTo>
                  <a:lnTo>
                    <a:pt x="1297082" y="4025404"/>
                  </a:lnTo>
                  <a:lnTo>
                    <a:pt x="1281538" y="4039066"/>
                  </a:lnTo>
                  <a:lnTo>
                    <a:pt x="1257112" y="4038430"/>
                  </a:lnTo>
                  <a:lnTo>
                    <a:pt x="1242517" y="4032076"/>
                  </a:lnTo>
                  <a:lnTo>
                    <a:pt x="1272656" y="4013966"/>
                  </a:lnTo>
                  <a:lnTo>
                    <a:pt x="1243152" y="4013013"/>
                  </a:lnTo>
                  <a:lnTo>
                    <a:pt x="1243152" y="4002846"/>
                  </a:lnTo>
                  <a:lnTo>
                    <a:pt x="1227608" y="4016508"/>
                  </a:lnTo>
                  <a:lnTo>
                    <a:pt x="1206353" y="4023815"/>
                  </a:lnTo>
                  <a:lnTo>
                    <a:pt x="1200008" y="4034618"/>
                  </a:lnTo>
                  <a:lnTo>
                    <a:pt x="1184464" y="4034935"/>
                  </a:lnTo>
                  <a:lnTo>
                    <a:pt x="1178754" y="4020003"/>
                  </a:lnTo>
                  <a:lnTo>
                    <a:pt x="1165112" y="4013649"/>
                  </a:lnTo>
                  <a:lnTo>
                    <a:pt x="1165112" y="4005388"/>
                  </a:lnTo>
                  <a:lnTo>
                    <a:pt x="1175580" y="3994903"/>
                  </a:lnTo>
                  <a:lnTo>
                    <a:pt x="1156546" y="3991726"/>
                  </a:lnTo>
                  <a:lnTo>
                    <a:pt x="1155277" y="3988549"/>
                  </a:lnTo>
                  <a:lnTo>
                    <a:pt x="1166064" y="3989502"/>
                  </a:lnTo>
                  <a:lnTo>
                    <a:pt x="1170823" y="3982195"/>
                  </a:lnTo>
                  <a:lnTo>
                    <a:pt x="1182560" y="3972663"/>
                  </a:lnTo>
                  <a:lnTo>
                    <a:pt x="1204767" y="3971075"/>
                  </a:lnTo>
                  <a:lnTo>
                    <a:pt x="1220312" y="3958366"/>
                  </a:lnTo>
                  <a:lnTo>
                    <a:pt x="1239663" y="3944705"/>
                  </a:lnTo>
                  <a:lnTo>
                    <a:pt x="1261553" y="3933902"/>
                  </a:lnTo>
                  <a:lnTo>
                    <a:pt x="1274242" y="3911662"/>
                  </a:lnTo>
                  <a:lnTo>
                    <a:pt x="1288834" y="3879891"/>
                  </a:lnTo>
                  <a:lnTo>
                    <a:pt x="1275828" y="3878938"/>
                  </a:lnTo>
                  <a:lnTo>
                    <a:pt x="1278683" y="3858922"/>
                  </a:lnTo>
                  <a:lnTo>
                    <a:pt x="1269166" y="3851615"/>
                  </a:lnTo>
                  <a:lnTo>
                    <a:pt x="1267262" y="3837635"/>
                  </a:lnTo>
                  <a:lnTo>
                    <a:pt x="1269801" y="3828104"/>
                  </a:lnTo>
                  <a:lnTo>
                    <a:pt x="1259650" y="3833823"/>
                  </a:lnTo>
                  <a:lnTo>
                    <a:pt x="1237441" y="3837953"/>
                  </a:lnTo>
                  <a:lnTo>
                    <a:pt x="1234269" y="3848755"/>
                  </a:lnTo>
                  <a:lnTo>
                    <a:pt x="1227925" y="3852885"/>
                  </a:lnTo>
                  <a:lnTo>
                    <a:pt x="1213967" y="3846849"/>
                  </a:lnTo>
                  <a:lnTo>
                    <a:pt x="1201594" y="3857651"/>
                  </a:lnTo>
                  <a:lnTo>
                    <a:pt x="1196519" y="3853203"/>
                  </a:lnTo>
                  <a:lnTo>
                    <a:pt x="1221580" y="3825562"/>
                  </a:lnTo>
                  <a:lnTo>
                    <a:pt x="1232049" y="3823656"/>
                  </a:lnTo>
                  <a:lnTo>
                    <a:pt x="1243469" y="3817937"/>
                  </a:lnTo>
                  <a:lnTo>
                    <a:pt x="1256160" y="3805228"/>
                  </a:lnTo>
                  <a:cubicBezTo>
                    <a:pt x="1255843" y="3799721"/>
                    <a:pt x="1255527" y="3794214"/>
                    <a:pt x="1255210" y="3788707"/>
                  </a:cubicBezTo>
                  <a:lnTo>
                    <a:pt x="1266312" y="3780129"/>
                  </a:lnTo>
                  <a:lnTo>
                    <a:pt x="1297082" y="3762655"/>
                  </a:lnTo>
                  <a:lnTo>
                    <a:pt x="1311992" y="3769009"/>
                  </a:lnTo>
                  <a:lnTo>
                    <a:pt x="1329120" y="3774093"/>
                  </a:lnTo>
                  <a:lnTo>
                    <a:pt x="1342444" y="3764561"/>
                  </a:lnTo>
                  <a:lnTo>
                    <a:pt x="1351962" y="3769645"/>
                  </a:lnTo>
                  <a:lnTo>
                    <a:pt x="1376393" y="3774728"/>
                  </a:lnTo>
                  <a:lnTo>
                    <a:pt x="1355135" y="3762337"/>
                  </a:lnTo>
                  <a:lnTo>
                    <a:pt x="1359260" y="3755030"/>
                  </a:lnTo>
                  <a:lnTo>
                    <a:pt x="1373855" y="3742957"/>
                  </a:lnTo>
                  <a:lnTo>
                    <a:pt x="1377345" y="3759795"/>
                  </a:lnTo>
                  <a:lnTo>
                    <a:pt x="1390036" y="3766150"/>
                  </a:lnTo>
                  <a:lnTo>
                    <a:pt x="1398602" y="3760431"/>
                  </a:lnTo>
                  <a:lnTo>
                    <a:pt x="1383691" y="3752488"/>
                  </a:lnTo>
                  <a:lnTo>
                    <a:pt x="1373855" y="3737873"/>
                  </a:lnTo>
                  <a:lnTo>
                    <a:pt x="1371634" y="3718810"/>
                  </a:lnTo>
                  <a:lnTo>
                    <a:pt x="1379883" y="3698794"/>
                  </a:lnTo>
                  <a:lnTo>
                    <a:pt x="1391622" y="3694346"/>
                  </a:lnTo>
                  <a:lnTo>
                    <a:pt x="1377662" y="3693393"/>
                  </a:lnTo>
                  <a:lnTo>
                    <a:pt x="1375758" y="3673377"/>
                  </a:lnTo>
                  <a:lnTo>
                    <a:pt x="1384960" y="3665117"/>
                  </a:lnTo>
                  <a:lnTo>
                    <a:pt x="1394478" y="3663846"/>
                  </a:lnTo>
                  <a:lnTo>
                    <a:pt x="1396382" y="3656539"/>
                  </a:lnTo>
                  <a:lnTo>
                    <a:pt x="1383691" y="3640653"/>
                  </a:lnTo>
                  <a:lnTo>
                    <a:pt x="1380201" y="3632392"/>
                  </a:lnTo>
                  <a:lnTo>
                    <a:pt x="1392891" y="3621590"/>
                  </a:lnTo>
                  <a:lnTo>
                    <a:pt x="1387815" y="3614283"/>
                  </a:lnTo>
                  <a:lnTo>
                    <a:pt x="1382421" y="3623814"/>
                  </a:lnTo>
                  <a:lnTo>
                    <a:pt x="1372902" y="3629215"/>
                  </a:lnTo>
                  <a:lnTo>
                    <a:pt x="1371634" y="3623814"/>
                  </a:lnTo>
                  <a:lnTo>
                    <a:pt x="1364653" y="3633663"/>
                  </a:lnTo>
                  <a:lnTo>
                    <a:pt x="1360529" y="3640017"/>
                  </a:lnTo>
                  <a:lnTo>
                    <a:pt x="1351645" y="3622861"/>
                  </a:lnTo>
                  <a:lnTo>
                    <a:pt x="1353866" y="3611423"/>
                  </a:lnTo>
                  <a:lnTo>
                    <a:pt x="1343079" y="3620001"/>
                  </a:lnTo>
                  <a:lnTo>
                    <a:pt x="1332609" y="3615871"/>
                  </a:lnTo>
                  <a:lnTo>
                    <a:pt x="1326265" y="3603480"/>
                  </a:lnTo>
                  <a:lnTo>
                    <a:pt x="1317384" y="3570438"/>
                  </a:lnTo>
                  <a:lnTo>
                    <a:pt x="1325948" y="3541208"/>
                  </a:lnTo>
                  <a:lnTo>
                    <a:pt x="1334830" y="3527229"/>
                  </a:lnTo>
                  <a:lnTo>
                    <a:pt x="1341492" y="3513567"/>
                  </a:lnTo>
                  <a:lnTo>
                    <a:pt x="1352597" y="3504989"/>
                  </a:lnTo>
                  <a:lnTo>
                    <a:pt x="1372902" y="3506895"/>
                  </a:lnTo>
                  <a:lnTo>
                    <a:pt x="1381152" y="3499270"/>
                  </a:lnTo>
                  <a:lnTo>
                    <a:pt x="1371634" y="3502447"/>
                  </a:lnTo>
                  <a:lnTo>
                    <a:pt x="1363385" y="3497682"/>
                  </a:lnTo>
                  <a:lnTo>
                    <a:pt x="1351645" y="3495458"/>
                  </a:lnTo>
                  <a:lnTo>
                    <a:pt x="1335781" y="3492281"/>
                  </a:lnTo>
                  <a:lnTo>
                    <a:pt x="1330388" y="3484020"/>
                  </a:lnTo>
                  <a:lnTo>
                    <a:pt x="1324045" y="3498953"/>
                  </a:lnTo>
                  <a:lnTo>
                    <a:pt x="1315799" y="3512932"/>
                  </a:lnTo>
                  <a:lnTo>
                    <a:pt x="1295812" y="3513885"/>
                  </a:lnTo>
                  <a:lnTo>
                    <a:pt x="1292640" y="3508484"/>
                  </a:lnTo>
                  <a:lnTo>
                    <a:pt x="1283124" y="3520239"/>
                  </a:lnTo>
                  <a:lnTo>
                    <a:pt x="1262187" y="3526911"/>
                  </a:lnTo>
                  <a:lnTo>
                    <a:pt x="1251719" y="3515156"/>
                  </a:lnTo>
                  <a:lnTo>
                    <a:pt x="1249180" y="3506895"/>
                  </a:lnTo>
                  <a:lnTo>
                    <a:pt x="1243152" y="3514203"/>
                  </a:lnTo>
                  <a:lnTo>
                    <a:pt x="1253623" y="3533266"/>
                  </a:lnTo>
                  <a:lnTo>
                    <a:pt x="1245054" y="3545021"/>
                  </a:lnTo>
                  <a:lnTo>
                    <a:pt x="1230463" y="3544068"/>
                  </a:lnTo>
                  <a:lnTo>
                    <a:pt x="1221898" y="3539620"/>
                  </a:lnTo>
                  <a:lnTo>
                    <a:pt x="1210160" y="3515474"/>
                  </a:lnTo>
                  <a:lnTo>
                    <a:pt x="1191125" y="3522463"/>
                  </a:lnTo>
                  <a:lnTo>
                    <a:pt x="1193663" y="3538984"/>
                  </a:lnTo>
                  <a:lnTo>
                    <a:pt x="1203181" y="3547563"/>
                  </a:lnTo>
                  <a:lnTo>
                    <a:pt x="1203181" y="3554870"/>
                  </a:lnTo>
                  <a:lnTo>
                    <a:pt x="1189222" y="3547563"/>
                  </a:lnTo>
                  <a:lnTo>
                    <a:pt x="1181609" y="3526594"/>
                  </a:lnTo>
                  <a:lnTo>
                    <a:pt x="1165747" y="3516109"/>
                  </a:lnTo>
                  <a:lnTo>
                    <a:pt x="1162574" y="3505625"/>
                  </a:lnTo>
                  <a:lnTo>
                    <a:pt x="1169871" y="3495140"/>
                  </a:lnTo>
                  <a:lnTo>
                    <a:pt x="1177485" y="3496729"/>
                  </a:lnTo>
                  <a:lnTo>
                    <a:pt x="1183830" y="3510708"/>
                  </a:lnTo>
                  <a:lnTo>
                    <a:pt x="1187002" y="3507531"/>
                  </a:lnTo>
                  <a:lnTo>
                    <a:pt x="1180022" y="3484338"/>
                  </a:lnTo>
                  <a:lnTo>
                    <a:pt x="1186367" y="3466546"/>
                  </a:lnTo>
                  <a:lnTo>
                    <a:pt x="1202229" y="3426196"/>
                  </a:lnTo>
                  <a:lnTo>
                    <a:pt x="1207939" y="3419842"/>
                  </a:lnTo>
                  <a:lnTo>
                    <a:pt x="1212381" y="3402685"/>
                  </a:lnTo>
                  <a:lnTo>
                    <a:pt x="1199691" y="3396649"/>
                  </a:lnTo>
                  <a:lnTo>
                    <a:pt x="1198422" y="3388071"/>
                  </a:lnTo>
                  <a:lnTo>
                    <a:pt x="1190809" y="3370600"/>
                  </a:lnTo>
                  <a:lnTo>
                    <a:pt x="1190809" y="3354714"/>
                  </a:lnTo>
                  <a:lnTo>
                    <a:pt x="1203181" y="3331203"/>
                  </a:lnTo>
                  <a:lnTo>
                    <a:pt x="1212698" y="3335335"/>
                  </a:lnTo>
                  <a:lnTo>
                    <a:pt x="1223166" y="3330249"/>
                  </a:lnTo>
                  <a:lnTo>
                    <a:pt x="1224436" y="3327073"/>
                  </a:lnTo>
                  <a:lnTo>
                    <a:pt x="1198739" y="3324849"/>
                  </a:lnTo>
                  <a:lnTo>
                    <a:pt x="1188905" y="3297525"/>
                  </a:lnTo>
                  <a:cubicBezTo>
                    <a:pt x="1189011" y="3305362"/>
                    <a:pt x="1189116" y="3313200"/>
                    <a:pt x="1189222" y="3321037"/>
                  </a:cubicBezTo>
                  <a:lnTo>
                    <a:pt x="1187319" y="3331521"/>
                  </a:lnTo>
                  <a:lnTo>
                    <a:pt x="1176850" y="3334699"/>
                  </a:lnTo>
                  <a:lnTo>
                    <a:pt x="1170506" y="3332474"/>
                  </a:lnTo>
                  <a:lnTo>
                    <a:pt x="1166381" y="3340101"/>
                  </a:lnTo>
                  <a:lnTo>
                    <a:pt x="1157816" y="3331521"/>
                  </a:lnTo>
                  <a:lnTo>
                    <a:pt x="1157498" y="3321037"/>
                  </a:lnTo>
                  <a:lnTo>
                    <a:pt x="1173995" y="3287358"/>
                  </a:lnTo>
                  <a:lnTo>
                    <a:pt x="1175264" y="3277827"/>
                  </a:lnTo>
                  <a:lnTo>
                    <a:pt x="1148933" y="3315000"/>
                  </a:lnTo>
                  <a:lnTo>
                    <a:pt x="1144808" y="3311823"/>
                  </a:lnTo>
                  <a:lnTo>
                    <a:pt x="1139733" y="3326755"/>
                  </a:lnTo>
                  <a:lnTo>
                    <a:pt x="1147346" y="3336923"/>
                  </a:lnTo>
                  <a:lnTo>
                    <a:pt x="1154643" y="3346454"/>
                  </a:lnTo>
                  <a:lnTo>
                    <a:pt x="1151471" y="3362341"/>
                  </a:lnTo>
                  <a:lnTo>
                    <a:pt x="1143540" y="3374096"/>
                  </a:lnTo>
                  <a:lnTo>
                    <a:pt x="1137512" y="3404592"/>
                  </a:lnTo>
                  <a:lnTo>
                    <a:pt x="1134340" y="3421430"/>
                  </a:lnTo>
                  <a:lnTo>
                    <a:pt x="1128312" y="3441764"/>
                  </a:lnTo>
                  <a:lnTo>
                    <a:pt x="1117526" y="3446848"/>
                  </a:lnTo>
                  <a:lnTo>
                    <a:pt x="1105787" y="3446848"/>
                  </a:lnTo>
                  <a:lnTo>
                    <a:pt x="1101663" y="3432550"/>
                  </a:lnTo>
                  <a:lnTo>
                    <a:pt x="1107691" y="3416665"/>
                  </a:lnTo>
                  <a:lnTo>
                    <a:pt x="1118160" y="3395378"/>
                  </a:lnTo>
                  <a:lnTo>
                    <a:pt x="1128629" y="3369647"/>
                  </a:lnTo>
                  <a:lnTo>
                    <a:pt x="1128629" y="3362341"/>
                  </a:lnTo>
                  <a:lnTo>
                    <a:pt x="1117842" y="3365834"/>
                  </a:lnTo>
                  <a:lnTo>
                    <a:pt x="1115939" y="3358527"/>
                  </a:lnTo>
                  <a:lnTo>
                    <a:pt x="1122919" y="3348995"/>
                  </a:lnTo>
                  <a:lnTo>
                    <a:pt x="1127043" y="3328663"/>
                  </a:lnTo>
                  <a:lnTo>
                    <a:pt x="1117526" y="3330886"/>
                  </a:lnTo>
                  <a:lnTo>
                    <a:pt x="1124505" y="3315000"/>
                  </a:lnTo>
                  <a:lnTo>
                    <a:pt x="1133070" y="3302291"/>
                  </a:lnTo>
                  <a:lnTo>
                    <a:pt x="1138463" y="3290852"/>
                  </a:lnTo>
                  <a:lnTo>
                    <a:pt x="1126409" y="3277191"/>
                  </a:lnTo>
                  <a:lnTo>
                    <a:pt x="1126409" y="3265435"/>
                  </a:lnTo>
                  <a:lnTo>
                    <a:pt x="1142270" y="3262260"/>
                  </a:lnTo>
                  <a:lnTo>
                    <a:pt x="1141319" y="3252727"/>
                  </a:lnTo>
                  <a:lnTo>
                    <a:pt x="1146712" y="3254634"/>
                  </a:lnTo>
                  <a:lnTo>
                    <a:pt x="1145126" y="3241924"/>
                  </a:lnTo>
                  <a:lnTo>
                    <a:pt x="1162257" y="3228261"/>
                  </a:lnTo>
                  <a:lnTo>
                    <a:pt x="1159085" y="3221908"/>
                  </a:lnTo>
                  <a:lnTo>
                    <a:pt x="1162891" y="3213329"/>
                  </a:lnTo>
                  <a:lnTo>
                    <a:pt x="1158450" y="3202844"/>
                  </a:lnTo>
                  <a:lnTo>
                    <a:pt x="1156546" y="3201890"/>
                  </a:lnTo>
                  <a:lnTo>
                    <a:pt x="1145126" y="3210469"/>
                  </a:lnTo>
                  <a:lnTo>
                    <a:pt x="1145126" y="3224449"/>
                  </a:lnTo>
                  <a:lnTo>
                    <a:pt x="1130215" y="3234934"/>
                  </a:lnTo>
                  <a:lnTo>
                    <a:pt x="1125457" y="3243513"/>
                  </a:lnTo>
                  <a:lnTo>
                    <a:pt x="1113719" y="3242242"/>
                  </a:lnTo>
                  <a:lnTo>
                    <a:pt x="1103884" y="3231121"/>
                  </a:lnTo>
                  <a:lnTo>
                    <a:pt x="1091194" y="3223496"/>
                  </a:lnTo>
                  <a:lnTo>
                    <a:pt x="1092463" y="3210787"/>
                  </a:lnTo>
                  <a:lnTo>
                    <a:pt x="1108008" y="3205703"/>
                  </a:lnTo>
                  <a:lnTo>
                    <a:pt x="1091511" y="3203480"/>
                  </a:lnTo>
                  <a:cubicBezTo>
                    <a:pt x="1091300" y="3205492"/>
                    <a:pt x="1091088" y="3207504"/>
                    <a:pt x="1090877" y="3209516"/>
                  </a:cubicBezTo>
                  <a:lnTo>
                    <a:pt x="1082628" y="3212375"/>
                  </a:lnTo>
                  <a:lnTo>
                    <a:pt x="1066766" y="3204750"/>
                  </a:lnTo>
                  <a:lnTo>
                    <a:pt x="1067718" y="3197444"/>
                  </a:lnTo>
                  <a:lnTo>
                    <a:pt x="1088022" y="3193312"/>
                  </a:lnTo>
                  <a:lnTo>
                    <a:pt x="1098491" y="3195854"/>
                  </a:lnTo>
                  <a:lnTo>
                    <a:pt x="1107057" y="3194901"/>
                  </a:lnTo>
                  <a:lnTo>
                    <a:pt x="1108643" y="3183146"/>
                  </a:lnTo>
                  <a:lnTo>
                    <a:pt x="1099126" y="3170755"/>
                  </a:lnTo>
                  <a:lnTo>
                    <a:pt x="1103249" y="3157411"/>
                  </a:lnTo>
                  <a:lnTo>
                    <a:pt x="1123236" y="3154870"/>
                  </a:lnTo>
                  <a:lnTo>
                    <a:pt x="1104201" y="3145338"/>
                  </a:lnTo>
                  <a:lnTo>
                    <a:pt x="1119112" y="3135807"/>
                  </a:lnTo>
                  <a:lnTo>
                    <a:pt x="1131802" y="3142162"/>
                  </a:lnTo>
                  <a:lnTo>
                    <a:pt x="1116891" y="3125323"/>
                  </a:lnTo>
                  <a:lnTo>
                    <a:pt x="1122919" y="3116745"/>
                  </a:lnTo>
                  <a:lnTo>
                    <a:pt x="1139733" y="3113568"/>
                  </a:lnTo>
                  <a:lnTo>
                    <a:pt x="1141002" y="3108167"/>
                  </a:lnTo>
                  <a:lnTo>
                    <a:pt x="1123870" y="3102131"/>
                  </a:lnTo>
                  <a:lnTo>
                    <a:pt x="1147981" y="3086881"/>
                  </a:lnTo>
                  <a:lnTo>
                    <a:pt x="1126091" y="3094823"/>
                  </a:lnTo>
                  <a:lnTo>
                    <a:pt x="1126091" y="3086245"/>
                  </a:lnTo>
                  <a:lnTo>
                    <a:pt x="1114353" y="3102131"/>
                  </a:lnTo>
                  <a:lnTo>
                    <a:pt x="1100711" y="3083385"/>
                  </a:lnTo>
                  <a:lnTo>
                    <a:pt x="1095953" y="3062099"/>
                  </a:lnTo>
                  <a:lnTo>
                    <a:pt x="1104518" y="3057969"/>
                  </a:lnTo>
                  <a:lnTo>
                    <a:pt x="1122601" y="3068136"/>
                  </a:lnTo>
                  <a:lnTo>
                    <a:pt x="1134340" y="3067183"/>
                  </a:lnTo>
                  <a:lnTo>
                    <a:pt x="1121332" y="3062099"/>
                  </a:lnTo>
                  <a:lnTo>
                    <a:pt x="1101981" y="3038271"/>
                  </a:lnTo>
                  <a:lnTo>
                    <a:pt x="1106422" y="3031599"/>
                  </a:lnTo>
                  <a:lnTo>
                    <a:pt x="1114670" y="3030329"/>
                  </a:lnTo>
                  <a:lnTo>
                    <a:pt x="1100077" y="3010631"/>
                  </a:lnTo>
                  <a:lnTo>
                    <a:pt x="1108960" y="3001100"/>
                  </a:lnTo>
                  <a:lnTo>
                    <a:pt x="1121967" y="3001100"/>
                  </a:lnTo>
                  <a:lnTo>
                    <a:pt x="1145126" y="3001735"/>
                  </a:lnTo>
                  <a:lnTo>
                    <a:pt x="1141002" y="2996334"/>
                  </a:lnTo>
                  <a:lnTo>
                    <a:pt x="1144174" y="2992204"/>
                  </a:lnTo>
                  <a:lnTo>
                    <a:pt x="1156864" y="3000464"/>
                  </a:lnTo>
                  <a:lnTo>
                    <a:pt x="1160988" y="2996334"/>
                  </a:lnTo>
                  <a:lnTo>
                    <a:pt x="1150519" y="2978543"/>
                  </a:lnTo>
                  <a:lnTo>
                    <a:pt x="1136243" y="2967105"/>
                  </a:lnTo>
                  <a:lnTo>
                    <a:pt x="1136243" y="2960751"/>
                  </a:lnTo>
                  <a:lnTo>
                    <a:pt x="1143857" y="2958526"/>
                  </a:lnTo>
                  <a:lnTo>
                    <a:pt x="1153374" y="2963928"/>
                  </a:lnTo>
                  <a:lnTo>
                    <a:pt x="1155277" y="2958526"/>
                  </a:lnTo>
                  <a:lnTo>
                    <a:pt x="1147029" y="2943593"/>
                  </a:lnTo>
                  <a:lnTo>
                    <a:pt x="1156229" y="2935012"/>
                  </a:lnTo>
                  <a:lnTo>
                    <a:pt x="1166699" y="2928659"/>
                  </a:lnTo>
                  <a:lnTo>
                    <a:pt x="1181609" y="2937873"/>
                  </a:lnTo>
                  <a:lnTo>
                    <a:pt x="1181609" y="2931834"/>
                  </a:lnTo>
                  <a:lnTo>
                    <a:pt x="1163526" y="2922306"/>
                  </a:lnTo>
                  <a:lnTo>
                    <a:pt x="1161305" y="2911186"/>
                  </a:lnTo>
                  <a:cubicBezTo>
                    <a:pt x="1161622" y="2907267"/>
                    <a:pt x="1161940" y="2903349"/>
                    <a:pt x="1162257" y="2899430"/>
                  </a:cubicBezTo>
                  <a:lnTo>
                    <a:pt x="1174947" y="2882275"/>
                  </a:lnTo>
                  <a:lnTo>
                    <a:pt x="1176850" y="2869567"/>
                  </a:lnTo>
                  <a:lnTo>
                    <a:pt x="1181926" y="2869567"/>
                  </a:lnTo>
                  <a:lnTo>
                    <a:pt x="1192395" y="2865437"/>
                  </a:lnTo>
                  <a:lnTo>
                    <a:pt x="1202229" y="2871474"/>
                  </a:lnTo>
                  <a:lnTo>
                    <a:pt x="1213649" y="2881003"/>
                  </a:lnTo>
                  <a:lnTo>
                    <a:pt x="1216822" y="2874650"/>
                  </a:lnTo>
                  <a:lnTo>
                    <a:pt x="1224436" y="2874650"/>
                  </a:lnTo>
                  <a:lnTo>
                    <a:pt x="1233952" y="2881639"/>
                  </a:lnTo>
                  <a:lnTo>
                    <a:pt x="1241249" y="2885769"/>
                  </a:lnTo>
                  <a:lnTo>
                    <a:pt x="1253941" y="2879415"/>
                  </a:lnTo>
                  <a:lnTo>
                    <a:pt x="1279635" y="2869567"/>
                  </a:lnTo>
                  <a:lnTo>
                    <a:pt x="1295496" y="2879097"/>
                  </a:lnTo>
                  <a:lnTo>
                    <a:pt x="1311040" y="2868614"/>
                  </a:lnTo>
                  <a:close/>
                  <a:moveTo>
                    <a:pt x="3854360" y="2852734"/>
                  </a:moveTo>
                  <a:lnTo>
                    <a:pt x="3865180" y="2862282"/>
                  </a:lnTo>
                  <a:lnTo>
                    <a:pt x="3876638" y="2875649"/>
                  </a:lnTo>
                  <a:cubicBezTo>
                    <a:pt x="3876426" y="2878832"/>
                    <a:pt x="3876213" y="2882015"/>
                    <a:pt x="3876001" y="2885198"/>
                  </a:cubicBezTo>
                  <a:lnTo>
                    <a:pt x="3865499" y="2882333"/>
                  </a:lnTo>
                  <a:lnTo>
                    <a:pt x="3855951" y="2890927"/>
                  </a:lnTo>
                  <a:lnTo>
                    <a:pt x="3847358" y="2901431"/>
                  </a:lnTo>
                  <a:lnTo>
                    <a:pt x="3832718" y="2908115"/>
                  </a:lnTo>
                  <a:lnTo>
                    <a:pt x="3829536" y="2924031"/>
                  </a:lnTo>
                  <a:lnTo>
                    <a:pt x="3797710" y="2916709"/>
                  </a:lnTo>
                  <a:lnTo>
                    <a:pt x="3790390" y="2923077"/>
                  </a:lnTo>
                  <a:lnTo>
                    <a:pt x="3787526" y="2947269"/>
                  </a:lnTo>
                  <a:lnTo>
                    <a:pt x="3764293" y="2978145"/>
                  </a:lnTo>
                  <a:lnTo>
                    <a:pt x="3751562" y="2960319"/>
                  </a:lnTo>
                  <a:lnTo>
                    <a:pt x="3758564" y="2947588"/>
                  </a:lnTo>
                  <a:lnTo>
                    <a:pt x="3777978" y="2940264"/>
                  </a:lnTo>
                  <a:lnTo>
                    <a:pt x="3778933" y="2933896"/>
                  </a:lnTo>
                  <a:lnTo>
                    <a:pt x="3755063" y="2912890"/>
                  </a:lnTo>
                  <a:lnTo>
                    <a:pt x="3743288" y="2896019"/>
                  </a:lnTo>
                  <a:lnTo>
                    <a:pt x="3761428" y="2894747"/>
                  </a:lnTo>
                  <a:lnTo>
                    <a:pt x="3746152" y="2870875"/>
                  </a:lnTo>
                  <a:lnTo>
                    <a:pt x="3751562" y="2865465"/>
                  </a:lnTo>
                  <a:lnTo>
                    <a:pt x="3772886" y="2879787"/>
                  </a:lnTo>
                  <a:lnTo>
                    <a:pt x="3775114" y="2869284"/>
                  </a:lnTo>
                  <a:lnTo>
                    <a:pt x="3789753" y="2876604"/>
                  </a:lnTo>
                  <a:lnTo>
                    <a:pt x="3779251" y="2869284"/>
                  </a:lnTo>
                  <a:lnTo>
                    <a:pt x="3802165" y="2853370"/>
                  </a:lnTo>
                  <a:lnTo>
                    <a:pt x="3818397" y="2857190"/>
                  </a:lnTo>
                  <a:close/>
                  <a:moveTo>
                    <a:pt x="3881509" y="2838447"/>
                  </a:moveTo>
                  <a:lnTo>
                    <a:pt x="3889338" y="2856748"/>
                  </a:lnTo>
                  <a:lnTo>
                    <a:pt x="3879552" y="2865433"/>
                  </a:lnTo>
                  <a:lnTo>
                    <a:pt x="3866503" y="2857058"/>
                  </a:lnTo>
                  <a:lnTo>
                    <a:pt x="3865525" y="2845582"/>
                  </a:lnTo>
                  <a:close/>
                  <a:moveTo>
                    <a:pt x="1378190" y="2819397"/>
                  </a:moveTo>
                  <a:lnTo>
                    <a:pt x="1384271" y="2826202"/>
                  </a:lnTo>
                  <a:lnTo>
                    <a:pt x="1377514" y="2838446"/>
                  </a:lnTo>
                  <a:lnTo>
                    <a:pt x="1370758" y="2834024"/>
                  </a:lnTo>
                  <a:lnTo>
                    <a:pt x="1368393" y="2823820"/>
                  </a:lnTo>
                  <a:close/>
                  <a:moveTo>
                    <a:pt x="1342224" y="2803518"/>
                  </a:moveTo>
                  <a:lnTo>
                    <a:pt x="1357279" y="2821795"/>
                  </a:lnTo>
                  <a:lnTo>
                    <a:pt x="1344734" y="2828923"/>
                  </a:lnTo>
                  <a:lnTo>
                    <a:pt x="1331875" y="2819010"/>
                  </a:lnTo>
                  <a:lnTo>
                    <a:pt x="1331875" y="2809712"/>
                  </a:lnTo>
                  <a:close/>
                  <a:moveTo>
                    <a:pt x="3807906" y="2778119"/>
                  </a:moveTo>
                  <a:lnTo>
                    <a:pt x="3833399" y="2780025"/>
                  </a:lnTo>
                  <a:lnTo>
                    <a:pt x="3843278" y="2793676"/>
                  </a:lnTo>
                  <a:lnTo>
                    <a:pt x="3849651" y="2810504"/>
                  </a:lnTo>
                  <a:lnTo>
                    <a:pt x="3844552" y="2813998"/>
                  </a:lnTo>
                  <a:lnTo>
                    <a:pt x="3839135" y="2808599"/>
                  </a:lnTo>
                  <a:lnTo>
                    <a:pt x="3830531" y="2814950"/>
                  </a:lnTo>
                  <a:lnTo>
                    <a:pt x="3823521" y="2827653"/>
                  </a:lnTo>
                  <a:lnTo>
                    <a:pt x="3817147" y="2838447"/>
                  </a:lnTo>
                  <a:lnTo>
                    <a:pt x="3804401" y="2838447"/>
                  </a:lnTo>
                  <a:lnTo>
                    <a:pt x="3793566" y="2829241"/>
                  </a:lnTo>
                  <a:lnTo>
                    <a:pt x="3795478" y="2813362"/>
                  </a:lnTo>
                  <a:lnTo>
                    <a:pt x="3778908" y="2810187"/>
                  </a:lnTo>
                  <a:lnTo>
                    <a:pt x="3765843" y="2808281"/>
                  </a:lnTo>
                  <a:lnTo>
                    <a:pt x="3762338" y="2800976"/>
                  </a:lnTo>
                  <a:lnTo>
                    <a:pt x="3780501" y="2795579"/>
                  </a:lnTo>
                  <a:lnTo>
                    <a:pt x="3793248" y="2795262"/>
                  </a:lnTo>
                  <a:lnTo>
                    <a:pt x="3802808" y="2786692"/>
                  </a:lnTo>
                  <a:close/>
                  <a:moveTo>
                    <a:pt x="1396971" y="2773356"/>
                  </a:moveTo>
                  <a:lnTo>
                    <a:pt x="1389329" y="2781295"/>
                  </a:lnTo>
                  <a:lnTo>
                    <a:pt x="1382682" y="2776589"/>
                  </a:lnTo>
                  <a:close/>
                  <a:moveTo>
                    <a:pt x="2732096" y="2773211"/>
                  </a:moveTo>
                  <a:lnTo>
                    <a:pt x="2750156" y="2804578"/>
                  </a:lnTo>
                  <a:lnTo>
                    <a:pt x="2750581" y="2804292"/>
                  </a:lnTo>
                  <a:lnTo>
                    <a:pt x="2732780" y="2773363"/>
                  </a:lnTo>
                  <a:close/>
                  <a:moveTo>
                    <a:pt x="3884258" y="2770182"/>
                  </a:moveTo>
                  <a:lnTo>
                    <a:pt x="3886163" y="2783610"/>
                  </a:lnTo>
                  <a:lnTo>
                    <a:pt x="3875685" y="2782673"/>
                  </a:lnTo>
                  <a:cubicBezTo>
                    <a:pt x="3875579" y="2782985"/>
                    <a:pt x="3875474" y="2783298"/>
                    <a:pt x="3875368" y="2783610"/>
                  </a:cubicBezTo>
                  <a:lnTo>
                    <a:pt x="3874098" y="2785484"/>
                  </a:lnTo>
                  <a:lnTo>
                    <a:pt x="3872510" y="2787358"/>
                  </a:lnTo>
                  <a:lnTo>
                    <a:pt x="3871240" y="2788607"/>
                  </a:lnTo>
                  <a:lnTo>
                    <a:pt x="3870288" y="2788920"/>
                  </a:lnTo>
                  <a:lnTo>
                    <a:pt x="3869653" y="2789232"/>
                  </a:lnTo>
                  <a:lnTo>
                    <a:pt x="3869335" y="2788920"/>
                  </a:lnTo>
                  <a:lnTo>
                    <a:pt x="3868065" y="2787983"/>
                  </a:lnTo>
                  <a:lnTo>
                    <a:pt x="3866795" y="2786421"/>
                  </a:lnTo>
                  <a:lnTo>
                    <a:pt x="3866160" y="2784860"/>
                  </a:lnTo>
                  <a:lnTo>
                    <a:pt x="3864573" y="2781112"/>
                  </a:lnTo>
                  <a:lnTo>
                    <a:pt x="3863938" y="2779863"/>
                  </a:lnTo>
                  <a:lnTo>
                    <a:pt x="3866160" y="2771431"/>
                  </a:lnTo>
                  <a:close/>
                  <a:moveTo>
                    <a:pt x="1338644" y="2765421"/>
                  </a:moveTo>
                  <a:lnTo>
                    <a:pt x="1354715" y="2768237"/>
                  </a:lnTo>
                  <a:lnTo>
                    <a:pt x="1360499" y="2776688"/>
                  </a:lnTo>
                  <a:lnTo>
                    <a:pt x="1357286" y="2788270"/>
                  </a:lnTo>
                  <a:lnTo>
                    <a:pt x="1363714" y="2796720"/>
                  </a:lnTo>
                  <a:lnTo>
                    <a:pt x="1379783" y="2783575"/>
                  </a:lnTo>
                  <a:lnTo>
                    <a:pt x="1389426" y="2792027"/>
                  </a:lnTo>
                  <a:lnTo>
                    <a:pt x="1395855" y="2797346"/>
                  </a:lnTo>
                  <a:lnTo>
                    <a:pt x="1409674" y="2792965"/>
                  </a:lnTo>
                  <a:lnTo>
                    <a:pt x="1404532" y="2806422"/>
                  </a:lnTo>
                  <a:lnTo>
                    <a:pt x="1389426" y="2809869"/>
                  </a:lnTo>
                  <a:lnTo>
                    <a:pt x="1382998" y="2792027"/>
                  </a:lnTo>
                  <a:lnTo>
                    <a:pt x="1357286" y="2807990"/>
                  </a:lnTo>
                  <a:lnTo>
                    <a:pt x="1349572" y="2801727"/>
                  </a:lnTo>
                  <a:lnTo>
                    <a:pt x="1338965" y="2800786"/>
                  </a:lnTo>
                  <a:lnTo>
                    <a:pt x="1330289" y="2789522"/>
                  </a:lnTo>
                  <a:close/>
                  <a:moveTo>
                    <a:pt x="4266528" y="2764378"/>
                  </a:moveTo>
                  <a:lnTo>
                    <a:pt x="4255416" y="2776749"/>
                  </a:lnTo>
                  <a:lnTo>
                    <a:pt x="4246843" y="2786583"/>
                  </a:lnTo>
                  <a:lnTo>
                    <a:pt x="4240493" y="2794194"/>
                  </a:lnTo>
                  <a:lnTo>
                    <a:pt x="4238588" y="2797365"/>
                  </a:lnTo>
                  <a:lnTo>
                    <a:pt x="4237001" y="2801168"/>
                  </a:lnTo>
                  <a:lnTo>
                    <a:pt x="4236048" y="2805297"/>
                  </a:lnTo>
                  <a:cubicBezTo>
                    <a:pt x="4235836" y="2806776"/>
                    <a:pt x="4235625" y="2808256"/>
                    <a:pt x="4235413" y="2809735"/>
                  </a:cubicBezTo>
                  <a:cubicBezTo>
                    <a:pt x="4235201" y="2811957"/>
                    <a:pt x="4234990" y="2814178"/>
                    <a:pt x="4234778" y="2816400"/>
                  </a:cubicBezTo>
                  <a:cubicBezTo>
                    <a:pt x="4234672" y="2817457"/>
                    <a:pt x="4234567" y="2818515"/>
                    <a:pt x="4234461" y="2819572"/>
                  </a:cubicBezTo>
                  <a:lnTo>
                    <a:pt x="4254146" y="2828459"/>
                  </a:lnTo>
                  <a:lnTo>
                    <a:pt x="4251606" y="2849076"/>
                  </a:lnTo>
                  <a:lnTo>
                    <a:pt x="4262401" y="2891579"/>
                  </a:lnTo>
                  <a:lnTo>
                    <a:pt x="4276371" y="2915372"/>
                  </a:lnTo>
                  <a:lnTo>
                    <a:pt x="4285578" y="2923936"/>
                  </a:lnTo>
                  <a:lnTo>
                    <a:pt x="4290658" y="2940748"/>
                  </a:lnTo>
                  <a:lnTo>
                    <a:pt x="4301453" y="2941065"/>
                  </a:lnTo>
                  <a:lnTo>
                    <a:pt x="4301578" y="2941217"/>
                  </a:lnTo>
                  <a:lnTo>
                    <a:pt x="4306221" y="2941461"/>
                  </a:lnTo>
                  <a:lnTo>
                    <a:pt x="4319241" y="2956380"/>
                  </a:lnTo>
                  <a:lnTo>
                    <a:pt x="4323369" y="2975426"/>
                  </a:lnTo>
                  <a:lnTo>
                    <a:pt x="4340199" y="2977966"/>
                  </a:lnTo>
                  <a:lnTo>
                    <a:pt x="4348773" y="2967807"/>
                  </a:lnTo>
                  <a:cubicBezTo>
                    <a:pt x="4348667" y="2962093"/>
                    <a:pt x="4348562" y="2956380"/>
                    <a:pt x="4348456" y="2950666"/>
                  </a:cubicBezTo>
                  <a:lnTo>
                    <a:pt x="4341787" y="2924319"/>
                  </a:lnTo>
                  <a:lnTo>
                    <a:pt x="4330990" y="2916701"/>
                  </a:lnTo>
                  <a:lnTo>
                    <a:pt x="4315112" y="2924002"/>
                  </a:lnTo>
                  <a:lnTo>
                    <a:pt x="4298282" y="2924319"/>
                  </a:lnTo>
                  <a:lnTo>
                    <a:pt x="4287803" y="2904956"/>
                  </a:lnTo>
                  <a:lnTo>
                    <a:pt x="4291296" y="2892258"/>
                  </a:lnTo>
                  <a:lnTo>
                    <a:pt x="4296059" y="2881148"/>
                  </a:lnTo>
                  <a:lnTo>
                    <a:pt x="4313525" y="2869719"/>
                  </a:lnTo>
                  <a:cubicBezTo>
                    <a:pt x="4313313" y="2860302"/>
                    <a:pt x="4313102" y="2850885"/>
                    <a:pt x="4312890" y="2841468"/>
                  </a:cubicBezTo>
                  <a:lnTo>
                    <a:pt x="4309396" y="2811629"/>
                  </a:lnTo>
                  <a:lnTo>
                    <a:pt x="4314477" y="2787822"/>
                  </a:lnTo>
                  <a:lnTo>
                    <a:pt x="4313842" y="2784012"/>
                  </a:lnTo>
                  <a:lnTo>
                    <a:pt x="4314747" y="2782557"/>
                  </a:lnTo>
                  <a:lnTo>
                    <a:pt x="4312883" y="2774845"/>
                  </a:lnTo>
                  <a:lnTo>
                    <a:pt x="4295421" y="2783093"/>
                  </a:lnTo>
                  <a:lnTo>
                    <a:pt x="4293833" y="2772624"/>
                  </a:lnTo>
                  <a:close/>
                  <a:moveTo>
                    <a:pt x="1361090" y="2755895"/>
                  </a:moveTo>
                  <a:lnTo>
                    <a:pt x="1374745" y="2758673"/>
                  </a:lnTo>
                  <a:lnTo>
                    <a:pt x="1365217" y="2767009"/>
                  </a:lnTo>
                  <a:lnTo>
                    <a:pt x="1358867" y="2760834"/>
                  </a:lnTo>
                  <a:close/>
                  <a:moveTo>
                    <a:pt x="1409438" y="2754306"/>
                  </a:moveTo>
                  <a:lnTo>
                    <a:pt x="1411262" y="2765420"/>
                  </a:lnTo>
                  <a:lnTo>
                    <a:pt x="1396971" y="2761379"/>
                  </a:lnTo>
                  <a:close/>
                  <a:moveTo>
                    <a:pt x="1423961" y="2730494"/>
                  </a:moveTo>
                  <a:lnTo>
                    <a:pt x="1419616" y="2737694"/>
                  </a:lnTo>
                  <a:lnTo>
                    <a:pt x="1398559" y="2752719"/>
                  </a:lnTo>
                  <a:cubicBezTo>
                    <a:pt x="1398782" y="2748545"/>
                    <a:pt x="1399004" y="2744372"/>
                    <a:pt x="1399227" y="2740198"/>
                  </a:cubicBezTo>
                  <a:lnTo>
                    <a:pt x="1410592" y="2730808"/>
                  </a:lnTo>
                  <a:close/>
                  <a:moveTo>
                    <a:pt x="1377050" y="2728907"/>
                  </a:moveTo>
                  <a:lnTo>
                    <a:pt x="1374767" y="2734996"/>
                  </a:lnTo>
                  <a:lnTo>
                    <a:pt x="1385859" y="2743825"/>
                  </a:lnTo>
                  <a:lnTo>
                    <a:pt x="1382923" y="2751131"/>
                  </a:lnTo>
                  <a:lnTo>
                    <a:pt x="1372483" y="2741391"/>
                  </a:lnTo>
                  <a:lnTo>
                    <a:pt x="1362043" y="2739260"/>
                  </a:lnTo>
                  <a:lnTo>
                    <a:pt x="1368241" y="2731039"/>
                  </a:lnTo>
                  <a:close/>
                  <a:moveTo>
                    <a:pt x="2164892" y="2724151"/>
                  </a:moveTo>
                  <a:lnTo>
                    <a:pt x="2168495" y="2736589"/>
                  </a:lnTo>
                  <a:lnTo>
                    <a:pt x="2163389" y="2754314"/>
                  </a:lnTo>
                  <a:lnTo>
                    <a:pt x="2157383" y="2749028"/>
                  </a:lnTo>
                  <a:lnTo>
                    <a:pt x="2160986" y="2729437"/>
                  </a:lnTo>
                  <a:close/>
                  <a:moveTo>
                    <a:pt x="4327488" y="2719966"/>
                  </a:moveTo>
                  <a:lnTo>
                    <a:pt x="4324631" y="2731387"/>
                  </a:lnTo>
                  <a:lnTo>
                    <a:pt x="4318281" y="2738683"/>
                  </a:lnTo>
                  <a:lnTo>
                    <a:pt x="4321773" y="2741538"/>
                  </a:lnTo>
                  <a:lnTo>
                    <a:pt x="4328442" y="2741272"/>
                  </a:lnTo>
                  <a:cubicBezTo>
                    <a:pt x="4328445" y="2741234"/>
                    <a:pt x="4328447" y="2741196"/>
                    <a:pt x="4328450" y="2741158"/>
                  </a:cubicBezTo>
                  <a:lnTo>
                    <a:pt x="4334483" y="2740523"/>
                  </a:lnTo>
                  <a:lnTo>
                    <a:pt x="4337341" y="2744333"/>
                  </a:lnTo>
                  <a:lnTo>
                    <a:pt x="4332578" y="2758299"/>
                  </a:lnTo>
                  <a:lnTo>
                    <a:pt x="4344962" y="2741476"/>
                  </a:lnTo>
                  <a:lnTo>
                    <a:pt x="4339564" y="2735126"/>
                  </a:lnTo>
                  <a:lnTo>
                    <a:pt x="4346233" y="2732904"/>
                  </a:lnTo>
                  <a:lnTo>
                    <a:pt x="4338929" y="2726874"/>
                  </a:lnTo>
                  <a:lnTo>
                    <a:pt x="4330355" y="2721794"/>
                  </a:lnTo>
                  <a:cubicBezTo>
                    <a:pt x="4330371" y="2721633"/>
                    <a:pt x="4330388" y="2721471"/>
                    <a:pt x="4330404" y="2721310"/>
                  </a:cubicBezTo>
                  <a:close/>
                  <a:moveTo>
                    <a:pt x="3421026" y="2717795"/>
                  </a:moveTo>
                  <a:lnTo>
                    <a:pt x="3419502" y="2733233"/>
                  </a:lnTo>
                  <a:lnTo>
                    <a:pt x="3412190" y="2746371"/>
                  </a:lnTo>
                  <a:lnTo>
                    <a:pt x="3403050" y="2734218"/>
                  </a:lnTo>
                  <a:lnTo>
                    <a:pt x="3396042" y="2735861"/>
                  </a:lnTo>
                  <a:lnTo>
                    <a:pt x="3390863" y="2722724"/>
                  </a:lnTo>
                  <a:lnTo>
                    <a:pt x="3403050" y="2724693"/>
                  </a:lnTo>
                  <a:close/>
                  <a:moveTo>
                    <a:pt x="3342285" y="2709858"/>
                  </a:moveTo>
                  <a:lnTo>
                    <a:pt x="3349588" y="2718830"/>
                  </a:lnTo>
                  <a:lnTo>
                    <a:pt x="3337840" y="2725733"/>
                  </a:lnTo>
                  <a:lnTo>
                    <a:pt x="3327363" y="2714687"/>
                  </a:lnTo>
                  <a:close/>
                  <a:moveTo>
                    <a:pt x="3433725" y="2679697"/>
                  </a:moveTo>
                  <a:lnTo>
                    <a:pt x="3429527" y="2689174"/>
                  </a:lnTo>
                  <a:lnTo>
                    <a:pt x="3426298" y="2696367"/>
                  </a:lnTo>
                  <a:lnTo>
                    <a:pt x="3424361" y="2701596"/>
                  </a:lnTo>
                  <a:lnTo>
                    <a:pt x="3424038" y="2701922"/>
                  </a:lnTo>
                  <a:lnTo>
                    <a:pt x="3423715" y="2701922"/>
                  </a:lnTo>
                  <a:lnTo>
                    <a:pt x="3422101" y="2701268"/>
                  </a:lnTo>
                  <a:lnTo>
                    <a:pt x="3420809" y="2699306"/>
                  </a:lnTo>
                  <a:lnTo>
                    <a:pt x="3418872" y="2697020"/>
                  </a:lnTo>
                  <a:lnTo>
                    <a:pt x="3415643" y="2692771"/>
                  </a:lnTo>
                  <a:lnTo>
                    <a:pt x="3414675" y="2690483"/>
                  </a:lnTo>
                  <a:close/>
                  <a:moveTo>
                    <a:pt x="2171036" y="2678115"/>
                  </a:moveTo>
                  <a:lnTo>
                    <a:pt x="2181830" y="2678115"/>
                  </a:lnTo>
                  <a:lnTo>
                    <a:pt x="2174210" y="2694674"/>
                  </a:lnTo>
                  <a:lnTo>
                    <a:pt x="2185958" y="2700844"/>
                  </a:lnTo>
                  <a:lnTo>
                    <a:pt x="2190720" y="2708312"/>
                  </a:lnTo>
                  <a:lnTo>
                    <a:pt x="2182149" y="2715780"/>
                  </a:lnTo>
                  <a:lnTo>
                    <a:pt x="2188498" y="2735262"/>
                  </a:lnTo>
                  <a:lnTo>
                    <a:pt x="2181194" y="2732015"/>
                  </a:lnTo>
                  <a:lnTo>
                    <a:pt x="2166272" y="2715130"/>
                  </a:lnTo>
                  <a:lnTo>
                    <a:pt x="2163733" y="2692401"/>
                  </a:lnTo>
                  <a:close/>
                  <a:moveTo>
                    <a:pt x="2164568" y="2619379"/>
                  </a:moveTo>
                  <a:lnTo>
                    <a:pt x="2170249" y="2620019"/>
                  </a:lnTo>
                  <a:lnTo>
                    <a:pt x="2179607" y="2637322"/>
                  </a:lnTo>
                  <a:lnTo>
                    <a:pt x="2175263" y="2654303"/>
                  </a:lnTo>
                  <a:lnTo>
                    <a:pt x="2160558" y="2630913"/>
                  </a:lnTo>
                  <a:close/>
                  <a:moveTo>
                    <a:pt x="2201425" y="2586041"/>
                  </a:moveTo>
                  <a:lnTo>
                    <a:pt x="2209771" y="2586041"/>
                  </a:lnTo>
                  <a:lnTo>
                    <a:pt x="2207915" y="2605552"/>
                  </a:lnTo>
                  <a:lnTo>
                    <a:pt x="2181644" y="2628902"/>
                  </a:lnTo>
                  <a:lnTo>
                    <a:pt x="2174844" y="2611949"/>
                  </a:lnTo>
                  <a:lnTo>
                    <a:pt x="2180100" y="2596276"/>
                  </a:lnTo>
                  <a:close/>
                  <a:moveTo>
                    <a:pt x="2148426" y="2586041"/>
                  </a:moveTo>
                  <a:lnTo>
                    <a:pt x="2154587" y="2587629"/>
                  </a:lnTo>
                  <a:lnTo>
                    <a:pt x="2166908" y="2597153"/>
                  </a:lnTo>
                  <a:lnTo>
                    <a:pt x="2158593" y="2609854"/>
                  </a:lnTo>
                  <a:lnTo>
                    <a:pt x="2152430" y="2613028"/>
                  </a:lnTo>
                  <a:lnTo>
                    <a:pt x="2146270" y="2598423"/>
                  </a:lnTo>
                  <a:close/>
                  <a:moveTo>
                    <a:pt x="3682894" y="2570157"/>
                  </a:moveTo>
                  <a:lnTo>
                    <a:pt x="3694076" y="2582121"/>
                  </a:lnTo>
                  <a:lnTo>
                    <a:pt x="3689417" y="2587620"/>
                  </a:lnTo>
                  <a:lnTo>
                    <a:pt x="3679788" y="2582121"/>
                  </a:lnTo>
                  <a:close/>
                  <a:moveTo>
                    <a:pt x="3730905" y="2559046"/>
                  </a:moveTo>
                  <a:lnTo>
                    <a:pt x="3735350" y="2566983"/>
                  </a:lnTo>
                  <a:lnTo>
                    <a:pt x="3733445" y="2579682"/>
                  </a:lnTo>
                  <a:lnTo>
                    <a:pt x="3722650" y="2562220"/>
                  </a:lnTo>
                  <a:close/>
                  <a:moveTo>
                    <a:pt x="3713237" y="2559046"/>
                  </a:moveTo>
                  <a:lnTo>
                    <a:pt x="3716301" y="2571115"/>
                  </a:lnTo>
                  <a:lnTo>
                    <a:pt x="3704965" y="2582856"/>
                  </a:lnTo>
                  <a:lnTo>
                    <a:pt x="3698838" y="2569810"/>
                  </a:lnTo>
                  <a:lnTo>
                    <a:pt x="3699757" y="2564591"/>
                  </a:lnTo>
                  <a:close/>
                  <a:moveTo>
                    <a:pt x="3751833" y="2544760"/>
                  </a:moveTo>
                  <a:lnTo>
                    <a:pt x="3757575" y="2551108"/>
                  </a:lnTo>
                  <a:lnTo>
                    <a:pt x="3756224" y="2566981"/>
                  </a:lnTo>
                  <a:lnTo>
                    <a:pt x="3748793" y="2573332"/>
                  </a:lnTo>
                  <a:lnTo>
                    <a:pt x="3741700" y="2562855"/>
                  </a:lnTo>
                  <a:close/>
                  <a:moveTo>
                    <a:pt x="3826834" y="2541584"/>
                  </a:moveTo>
                  <a:lnTo>
                    <a:pt x="3829013" y="2550995"/>
                  </a:lnTo>
                  <a:lnTo>
                    <a:pt x="3819052" y="2563541"/>
                  </a:lnTo>
                  <a:lnTo>
                    <a:pt x="3813760" y="2568873"/>
                  </a:lnTo>
                  <a:lnTo>
                    <a:pt x="3810648" y="2582361"/>
                  </a:lnTo>
                  <a:lnTo>
                    <a:pt x="3808780" y="2593970"/>
                  </a:lnTo>
                  <a:lnTo>
                    <a:pt x="3795395" y="2588949"/>
                  </a:lnTo>
                  <a:lnTo>
                    <a:pt x="3790103" y="2582361"/>
                  </a:lnTo>
                  <a:lnTo>
                    <a:pt x="3781388" y="2570128"/>
                  </a:lnTo>
                  <a:lnTo>
                    <a:pt x="3787925" y="2563854"/>
                  </a:lnTo>
                  <a:lnTo>
                    <a:pt x="3815939" y="2550995"/>
                  </a:lnTo>
                  <a:close/>
                  <a:moveTo>
                    <a:pt x="2138139" y="2532068"/>
                  </a:moveTo>
                  <a:lnTo>
                    <a:pt x="2144896" y="2548103"/>
                  </a:lnTo>
                  <a:lnTo>
                    <a:pt x="2152621" y="2563818"/>
                  </a:lnTo>
                  <a:lnTo>
                    <a:pt x="2132025" y="2553556"/>
                  </a:lnTo>
                  <a:lnTo>
                    <a:pt x="2128806" y="2539442"/>
                  </a:lnTo>
                  <a:close/>
                  <a:moveTo>
                    <a:pt x="3770127" y="2525711"/>
                  </a:moveTo>
                  <a:lnTo>
                    <a:pt x="3779801" y="2530439"/>
                  </a:lnTo>
                  <a:lnTo>
                    <a:pt x="3779801" y="2539220"/>
                  </a:lnTo>
                  <a:lnTo>
                    <a:pt x="3769482" y="2541584"/>
                  </a:lnTo>
                  <a:lnTo>
                    <a:pt x="3759163" y="2530439"/>
                  </a:lnTo>
                  <a:close/>
                  <a:moveTo>
                    <a:pt x="1526042" y="2514597"/>
                  </a:moveTo>
                  <a:lnTo>
                    <a:pt x="1532424" y="2520947"/>
                  </a:lnTo>
                  <a:lnTo>
                    <a:pt x="1541994" y="2516503"/>
                  </a:lnTo>
                  <a:lnTo>
                    <a:pt x="1549652" y="2522534"/>
                  </a:lnTo>
                  <a:lnTo>
                    <a:pt x="1540399" y="2528884"/>
                  </a:lnTo>
                  <a:lnTo>
                    <a:pt x="1547738" y="2543806"/>
                  </a:lnTo>
                  <a:lnTo>
                    <a:pt x="1540399" y="2547933"/>
                  </a:lnTo>
                  <a:lnTo>
                    <a:pt x="1539123" y="2555552"/>
                  </a:lnTo>
                  <a:lnTo>
                    <a:pt x="1557308" y="2564759"/>
                  </a:lnTo>
                  <a:lnTo>
                    <a:pt x="1554436" y="2573331"/>
                  </a:lnTo>
                  <a:lnTo>
                    <a:pt x="1550289" y="2567934"/>
                  </a:lnTo>
                  <a:lnTo>
                    <a:pt x="1544866" y="2576505"/>
                  </a:lnTo>
                  <a:lnTo>
                    <a:pt x="1544866" y="2598732"/>
                  </a:lnTo>
                  <a:lnTo>
                    <a:pt x="1535614" y="2612385"/>
                  </a:lnTo>
                  <a:lnTo>
                    <a:pt x="1530190" y="2627309"/>
                  </a:lnTo>
                  <a:lnTo>
                    <a:pt x="1518705" y="2620005"/>
                  </a:lnTo>
                  <a:lnTo>
                    <a:pt x="1529870" y="2595556"/>
                  </a:lnTo>
                  <a:lnTo>
                    <a:pt x="1532104" y="2571426"/>
                  </a:lnTo>
                  <a:lnTo>
                    <a:pt x="1531147" y="2564124"/>
                  </a:lnTo>
                  <a:lnTo>
                    <a:pt x="1522534" y="2562855"/>
                  </a:lnTo>
                  <a:lnTo>
                    <a:pt x="1510728" y="2578728"/>
                  </a:lnTo>
                  <a:lnTo>
                    <a:pt x="1490631" y="2561267"/>
                  </a:lnTo>
                  <a:cubicBezTo>
                    <a:pt x="1490950" y="2557669"/>
                    <a:pt x="1491268" y="2554070"/>
                    <a:pt x="1491587" y="2550472"/>
                  </a:cubicBezTo>
                  <a:lnTo>
                    <a:pt x="1513604" y="2544123"/>
                  </a:lnTo>
                  <a:lnTo>
                    <a:pt x="1519023" y="2550472"/>
                  </a:lnTo>
                  <a:lnTo>
                    <a:pt x="1520938" y="2544123"/>
                  </a:lnTo>
                  <a:lnTo>
                    <a:pt x="1516791" y="2536822"/>
                  </a:lnTo>
                  <a:lnTo>
                    <a:pt x="1520938" y="2521900"/>
                  </a:lnTo>
                  <a:close/>
                  <a:moveTo>
                    <a:pt x="3554357" y="2513011"/>
                  </a:moveTo>
                  <a:lnTo>
                    <a:pt x="3581363" y="2544986"/>
                  </a:lnTo>
                  <a:lnTo>
                    <a:pt x="3565842" y="2543105"/>
                  </a:lnTo>
                  <a:lnTo>
                    <a:pt x="3567084" y="2558779"/>
                  </a:lnTo>
                  <a:lnTo>
                    <a:pt x="3559013" y="2560659"/>
                  </a:lnTo>
                  <a:cubicBezTo>
                    <a:pt x="3559324" y="2563794"/>
                    <a:pt x="3559634" y="2566929"/>
                    <a:pt x="3559945" y="2570064"/>
                  </a:cubicBezTo>
                  <a:lnTo>
                    <a:pt x="3575465" y="2578214"/>
                  </a:lnTo>
                  <a:lnTo>
                    <a:pt x="3568636" y="2587620"/>
                  </a:lnTo>
                  <a:lnTo>
                    <a:pt x="3559945" y="2574453"/>
                  </a:lnTo>
                  <a:lnTo>
                    <a:pt x="3542562" y="2576647"/>
                  </a:lnTo>
                  <a:lnTo>
                    <a:pt x="3533870" y="2561286"/>
                  </a:lnTo>
                  <a:lnTo>
                    <a:pt x="3525800" y="2545299"/>
                  </a:lnTo>
                  <a:lnTo>
                    <a:pt x="3525800" y="2535895"/>
                  </a:lnTo>
                  <a:lnTo>
                    <a:pt x="3538216" y="2547493"/>
                  </a:lnTo>
                  <a:lnTo>
                    <a:pt x="3542251" y="2538089"/>
                  </a:lnTo>
                  <a:lnTo>
                    <a:pt x="3544114" y="2526491"/>
                  </a:lnTo>
                  <a:lnTo>
                    <a:pt x="3553426" y="2531820"/>
                  </a:lnTo>
                  <a:lnTo>
                    <a:pt x="3555599" y="2521476"/>
                  </a:lnTo>
                  <a:lnTo>
                    <a:pt x="3550322" y="2514892"/>
                  </a:lnTo>
                  <a:close/>
                  <a:moveTo>
                    <a:pt x="3405150" y="2508248"/>
                  </a:moveTo>
                  <a:lnTo>
                    <a:pt x="3421025" y="2526734"/>
                  </a:lnTo>
                  <a:lnTo>
                    <a:pt x="3417850" y="2532062"/>
                  </a:lnTo>
                  <a:lnTo>
                    <a:pt x="3407372" y="2523916"/>
                  </a:lnTo>
                  <a:close/>
                  <a:moveTo>
                    <a:pt x="3729877" y="2501897"/>
                  </a:moveTo>
                  <a:lnTo>
                    <a:pt x="3742150" y="2505753"/>
                  </a:lnTo>
                  <a:lnTo>
                    <a:pt x="3746463" y="2525336"/>
                  </a:lnTo>
                  <a:lnTo>
                    <a:pt x="3731204" y="2530473"/>
                  </a:lnTo>
                  <a:lnTo>
                    <a:pt x="3724569" y="2524053"/>
                  </a:lnTo>
                  <a:cubicBezTo>
                    <a:pt x="3724459" y="2518167"/>
                    <a:pt x="3724348" y="2512280"/>
                    <a:pt x="3724238" y="2506394"/>
                  </a:cubicBezTo>
                  <a:close/>
                  <a:moveTo>
                    <a:pt x="1524271" y="2489194"/>
                  </a:moveTo>
                  <a:cubicBezTo>
                    <a:pt x="1524699" y="2495957"/>
                    <a:pt x="1525128" y="2502719"/>
                    <a:pt x="1525556" y="2509482"/>
                  </a:cubicBezTo>
                  <a:lnTo>
                    <a:pt x="1516234" y="2518173"/>
                  </a:lnTo>
                  <a:lnTo>
                    <a:pt x="1508511" y="2535234"/>
                  </a:lnTo>
                  <a:lnTo>
                    <a:pt x="1500155" y="2531049"/>
                  </a:lnTo>
                  <a:lnTo>
                    <a:pt x="1512699" y="2514954"/>
                  </a:lnTo>
                  <a:lnTo>
                    <a:pt x="1506262" y="2504322"/>
                  </a:lnTo>
                  <a:lnTo>
                    <a:pt x="1510444" y="2490483"/>
                  </a:lnTo>
                  <a:close/>
                  <a:moveTo>
                    <a:pt x="1565246" y="2471735"/>
                  </a:moveTo>
                  <a:lnTo>
                    <a:pt x="1558483" y="2484432"/>
                  </a:lnTo>
                  <a:lnTo>
                    <a:pt x="1557308" y="2473640"/>
                  </a:lnTo>
                  <a:close/>
                  <a:moveTo>
                    <a:pt x="2108170" y="2470155"/>
                  </a:moveTo>
                  <a:lnTo>
                    <a:pt x="2128143" y="2489058"/>
                  </a:lnTo>
                  <a:cubicBezTo>
                    <a:pt x="2128364" y="2494397"/>
                    <a:pt x="2128586" y="2499737"/>
                    <a:pt x="2128807" y="2505076"/>
                  </a:cubicBezTo>
                  <a:lnTo>
                    <a:pt x="2111832" y="2493538"/>
                  </a:lnTo>
                  <a:close/>
                  <a:moveTo>
                    <a:pt x="1542198" y="2470150"/>
                  </a:moveTo>
                  <a:lnTo>
                    <a:pt x="1550929" y="2477076"/>
                  </a:lnTo>
                  <a:lnTo>
                    <a:pt x="1552544" y="2495974"/>
                  </a:lnTo>
                  <a:lnTo>
                    <a:pt x="1548020" y="2504475"/>
                  </a:lnTo>
                  <a:lnTo>
                    <a:pt x="1537345" y="2509836"/>
                  </a:lnTo>
                  <a:lnTo>
                    <a:pt x="1535082" y="2498175"/>
                  </a:lnTo>
                  <a:lnTo>
                    <a:pt x="1538963" y="2477393"/>
                  </a:lnTo>
                  <a:close/>
                  <a:moveTo>
                    <a:pt x="2122457" y="2457455"/>
                  </a:moveTo>
                  <a:lnTo>
                    <a:pt x="2138153" y="2465247"/>
                  </a:lnTo>
                  <a:lnTo>
                    <a:pt x="2142234" y="2459012"/>
                  </a:lnTo>
                  <a:lnTo>
                    <a:pt x="2154791" y="2472733"/>
                  </a:lnTo>
                  <a:lnTo>
                    <a:pt x="2169545" y="2474291"/>
                  </a:lnTo>
                  <a:lnTo>
                    <a:pt x="2178021" y="2481772"/>
                  </a:lnTo>
                  <a:lnTo>
                    <a:pt x="2148512" y="2492376"/>
                  </a:lnTo>
                  <a:lnTo>
                    <a:pt x="2127481" y="2475850"/>
                  </a:lnTo>
                  <a:close/>
                  <a:moveTo>
                    <a:pt x="1550604" y="2444749"/>
                  </a:moveTo>
                  <a:lnTo>
                    <a:pt x="1557308" y="2453507"/>
                  </a:lnTo>
                  <a:lnTo>
                    <a:pt x="1550019" y="2466975"/>
                  </a:lnTo>
                  <a:lnTo>
                    <a:pt x="1543021" y="2460578"/>
                  </a:lnTo>
                  <a:close/>
                  <a:moveTo>
                    <a:pt x="2109853" y="2386019"/>
                  </a:moveTo>
                  <a:lnTo>
                    <a:pt x="2120870" y="2400025"/>
                  </a:lnTo>
                  <a:lnTo>
                    <a:pt x="2108936" y="2417767"/>
                  </a:lnTo>
                  <a:lnTo>
                    <a:pt x="2097918" y="2409675"/>
                  </a:lnTo>
                  <a:lnTo>
                    <a:pt x="2095470" y="2397535"/>
                  </a:lnTo>
                  <a:lnTo>
                    <a:pt x="2105570" y="2395357"/>
                  </a:lnTo>
                  <a:close/>
                  <a:moveTo>
                    <a:pt x="2152737" y="2320930"/>
                  </a:moveTo>
                  <a:lnTo>
                    <a:pt x="2168495" y="2326823"/>
                  </a:lnTo>
                  <a:lnTo>
                    <a:pt x="2162192" y="2336131"/>
                  </a:lnTo>
                  <a:lnTo>
                    <a:pt x="2146118" y="2334268"/>
                  </a:lnTo>
                  <a:lnTo>
                    <a:pt x="2127524" y="2347918"/>
                  </a:lnTo>
                  <a:lnTo>
                    <a:pt x="2125633" y="2341713"/>
                  </a:lnTo>
                  <a:close/>
                  <a:moveTo>
                    <a:pt x="2132312" y="2239963"/>
                  </a:moveTo>
                  <a:lnTo>
                    <a:pt x="2144684" y="2252345"/>
                  </a:lnTo>
                  <a:lnTo>
                    <a:pt x="2123344" y="2265364"/>
                  </a:lnTo>
                  <a:lnTo>
                    <a:pt x="2120870" y="2251711"/>
                  </a:lnTo>
                  <a:close/>
                  <a:moveTo>
                    <a:pt x="2164060" y="2190748"/>
                  </a:moveTo>
                  <a:lnTo>
                    <a:pt x="2173257" y="2205972"/>
                  </a:lnTo>
                  <a:lnTo>
                    <a:pt x="2159135" y="2212976"/>
                  </a:lnTo>
                  <a:lnTo>
                    <a:pt x="2150266" y="2203839"/>
                  </a:lnTo>
                  <a:lnTo>
                    <a:pt x="2144683" y="2191052"/>
                  </a:lnTo>
                  <a:close/>
                  <a:moveTo>
                    <a:pt x="2180785" y="2185982"/>
                  </a:moveTo>
                  <a:lnTo>
                    <a:pt x="2193581" y="2195133"/>
                  </a:lnTo>
                  <a:lnTo>
                    <a:pt x="2196141" y="2205858"/>
                  </a:lnTo>
                  <a:lnTo>
                    <a:pt x="2215976" y="2190085"/>
                  </a:lnTo>
                  <a:lnTo>
                    <a:pt x="2231972" y="2195762"/>
                  </a:lnTo>
                  <a:lnTo>
                    <a:pt x="2235170" y="2202388"/>
                  </a:lnTo>
                  <a:lnTo>
                    <a:pt x="2219175" y="2206490"/>
                  </a:lnTo>
                  <a:lnTo>
                    <a:pt x="2232931" y="2212798"/>
                  </a:lnTo>
                  <a:lnTo>
                    <a:pt x="2230372" y="2220054"/>
                  </a:lnTo>
                  <a:lnTo>
                    <a:pt x="2182064" y="2224786"/>
                  </a:lnTo>
                  <a:lnTo>
                    <a:pt x="2162230" y="2235198"/>
                  </a:lnTo>
                  <a:lnTo>
                    <a:pt x="2151032" y="2219738"/>
                  </a:lnTo>
                  <a:lnTo>
                    <a:pt x="2166069" y="2217846"/>
                  </a:lnTo>
                  <a:lnTo>
                    <a:pt x="2176626" y="2207119"/>
                  </a:lnTo>
                  <a:lnTo>
                    <a:pt x="2186223" y="2207750"/>
                  </a:lnTo>
                  <a:close/>
                  <a:moveTo>
                    <a:pt x="2198341" y="2157407"/>
                  </a:moveTo>
                  <a:lnTo>
                    <a:pt x="2201832" y="2171006"/>
                  </a:lnTo>
                  <a:lnTo>
                    <a:pt x="2185958" y="2179632"/>
                  </a:lnTo>
                  <a:lnTo>
                    <a:pt x="2188815" y="2160724"/>
                  </a:lnTo>
                  <a:close/>
                  <a:moveTo>
                    <a:pt x="5024403" y="2154231"/>
                  </a:moveTo>
                  <a:lnTo>
                    <a:pt x="5025991" y="2172774"/>
                  </a:lnTo>
                  <a:lnTo>
                    <a:pt x="5021228" y="2190992"/>
                  </a:lnTo>
                  <a:lnTo>
                    <a:pt x="5011703" y="2193919"/>
                  </a:lnTo>
                  <a:lnTo>
                    <a:pt x="5006941" y="2170172"/>
                  </a:lnTo>
                  <a:lnTo>
                    <a:pt x="5013608" y="2158460"/>
                  </a:lnTo>
                  <a:close/>
                  <a:moveTo>
                    <a:pt x="2249459" y="2125656"/>
                  </a:moveTo>
                  <a:lnTo>
                    <a:pt x="2249459" y="2130622"/>
                  </a:lnTo>
                  <a:lnTo>
                    <a:pt x="2228670" y="2146449"/>
                  </a:lnTo>
                  <a:lnTo>
                    <a:pt x="2227725" y="2156692"/>
                  </a:lnTo>
                  <a:lnTo>
                    <a:pt x="2218275" y="2166932"/>
                  </a:lnTo>
                  <a:lnTo>
                    <a:pt x="2210715" y="2153898"/>
                  </a:lnTo>
                  <a:cubicBezTo>
                    <a:pt x="2210400" y="2147691"/>
                    <a:pt x="2210086" y="2141484"/>
                    <a:pt x="2209771" y="2135277"/>
                  </a:cubicBezTo>
                  <a:lnTo>
                    <a:pt x="2222370" y="2136209"/>
                  </a:lnTo>
                  <a:close/>
                  <a:moveTo>
                    <a:pt x="2273905" y="2119307"/>
                  </a:moveTo>
                  <a:lnTo>
                    <a:pt x="2281208" y="2129645"/>
                  </a:lnTo>
                  <a:lnTo>
                    <a:pt x="2263110" y="2132006"/>
                  </a:lnTo>
                  <a:lnTo>
                    <a:pt x="2258983" y="2121079"/>
                  </a:lnTo>
                  <a:close/>
                  <a:moveTo>
                    <a:pt x="2280256" y="2095494"/>
                  </a:moveTo>
                  <a:lnTo>
                    <a:pt x="2287559" y="2097758"/>
                  </a:lnTo>
                  <a:lnTo>
                    <a:pt x="2274858" y="2112957"/>
                  </a:lnTo>
                  <a:lnTo>
                    <a:pt x="2258983" y="2108752"/>
                  </a:lnTo>
                  <a:lnTo>
                    <a:pt x="2261205" y="2097110"/>
                  </a:lnTo>
                  <a:close/>
                  <a:moveTo>
                    <a:pt x="2292002" y="2065330"/>
                  </a:moveTo>
                  <a:lnTo>
                    <a:pt x="2312959" y="2076808"/>
                  </a:lnTo>
                  <a:lnTo>
                    <a:pt x="2302798" y="2092318"/>
                  </a:lnTo>
                  <a:lnTo>
                    <a:pt x="2285972" y="2083011"/>
                  </a:lnTo>
                  <a:close/>
                  <a:moveTo>
                    <a:pt x="3672802" y="1939932"/>
                  </a:moveTo>
                  <a:lnTo>
                    <a:pt x="3695345" y="1940896"/>
                  </a:lnTo>
                  <a:lnTo>
                    <a:pt x="3700425" y="1952481"/>
                  </a:lnTo>
                  <a:lnTo>
                    <a:pt x="3688995" y="1950871"/>
                  </a:lnTo>
                  <a:lnTo>
                    <a:pt x="3692170" y="1959881"/>
                  </a:lnTo>
                  <a:lnTo>
                    <a:pt x="3677247" y="1963742"/>
                  </a:lnTo>
                  <a:lnTo>
                    <a:pt x="3668675" y="1946366"/>
                  </a:lnTo>
                  <a:close/>
                  <a:moveTo>
                    <a:pt x="2423473" y="1893885"/>
                  </a:moveTo>
                  <a:lnTo>
                    <a:pt x="2443134" y="1915792"/>
                  </a:lnTo>
                  <a:lnTo>
                    <a:pt x="2443134" y="1924364"/>
                  </a:lnTo>
                  <a:lnTo>
                    <a:pt x="2432836" y="1928810"/>
                  </a:lnTo>
                  <a:lnTo>
                    <a:pt x="2423473" y="1914204"/>
                  </a:lnTo>
                  <a:lnTo>
                    <a:pt x="2406622" y="1904997"/>
                  </a:lnTo>
                  <a:lnTo>
                    <a:pt x="2424410" y="1904679"/>
                  </a:lnTo>
                  <a:cubicBezTo>
                    <a:pt x="2424098" y="1901081"/>
                    <a:pt x="2423785" y="1897483"/>
                    <a:pt x="2423473" y="1893885"/>
                  </a:cubicBezTo>
                  <a:close/>
                  <a:moveTo>
                    <a:pt x="2486201" y="1830386"/>
                  </a:moveTo>
                  <a:lnTo>
                    <a:pt x="2497270" y="1855692"/>
                  </a:lnTo>
                  <a:lnTo>
                    <a:pt x="2519408" y="1854731"/>
                  </a:lnTo>
                  <a:lnTo>
                    <a:pt x="2519408" y="1862100"/>
                  </a:lnTo>
                  <a:lnTo>
                    <a:pt x="2538384" y="1871390"/>
                  </a:lnTo>
                  <a:lnTo>
                    <a:pt x="2526683" y="1872351"/>
                  </a:lnTo>
                  <a:lnTo>
                    <a:pt x="2515613" y="1886447"/>
                  </a:lnTo>
                  <a:lnTo>
                    <a:pt x="2494424" y="1884524"/>
                  </a:lnTo>
                  <a:lnTo>
                    <a:pt x="2481773" y="1899581"/>
                  </a:lnTo>
                  <a:lnTo>
                    <a:pt x="2466909" y="1901823"/>
                  </a:lnTo>
                  <a:lnTo>
                    <a:pt x="2457421" y="1886126"/>
                  </a:lnTo>
                  <a:lnTo>
                    <a:pt x="2465643" y="1873312"/>
                  </a:lnTo>
                  <a:lnTo>
                    <a:pt x="2489996" y="1878117"/>
                  </a:lnTo>
                  <a:lnTo>
                    <a:pt x="2480192" y="1861459"/>
                  </a:lnTo>
                  <a:lnTo>
                    <a:pt x="2492842" y="1857935"/>
                  </a:lnTo>
                  <a:lnTo>
                    <a:pt x="2459002" y="1847363"/>
                  </a:lnTo>
                  <a:lnTo>
                    <a:pt x="2482407" y="1843199"/>
                  </a:lnTo>
                  <a:close/>
                  <a:moveTo>
                    <a:pt x="3837960" y="1809756"/>
                  </a:moveTo>
                  <a:lnTo>
                    <a:pt x="3848063" y="1824547"/>
                  </a:lnTo>
                  <a:lnTo>
                    <a:pt x="3840654" y="1835157"/>
                  </a:lnTo>
                  <a:lnTo>
                    <a:pt x="3825838" y="1826797"/>
                  </a:lnTo>
                  <a:close/>
                  <a:moveTo>
                    <a:pt x="4013480" y="1541468"/>
                  </a:moveTo>
                  <a:lnTo>
                    <a:pt x="4030625" y="1544222"/>
                  </a:lnTo>
                  <a:lnTo>
                    <a:pt x="4046500" y="1546364"/>
                  </a:lnTo>
                  <a:lnTo>
                    <a:pt x="4042372" y="1550343"/>
                  </a:lnTo>
                  <a:lnTo>
                    <a:pt x="4030625" y="1554627"/>
                  </a:lnTo>
                  <a:lnTo>
                    <a:pt x="4032847" y="1564726"/>
                  </a:lnTo>
                  <a:lnTo>
                    <a:pt x="4027450" y="1566868"/>
                  </a:lnTo>
                  <a:lnTo>
                    <a:pt x="4018877" y="1554627"/>
                  </a:lnTo>
                  <a:lnTo>
                    <a:pt x="4016655" y="1563808"/>
                  </a:lnTo>
                  <a:lnTo>
                    <a:pt x="4005225" y="1557687"/>
                  </a:lnTo>
                  <a:lnTo>
                    <a:pt x="4005225" y="1546670"/>
                  </a:lnTo>
                  <a:close/>
                  <a:moveTo>
                    <a:pt x="5063053" y="1519232"/>
                  </a:moveTo>
                  <a:lnTo>
                    <a:pt x="5070842" y="1527746"/>
                  </a:lnTo>
                  <a:lnTo>
                    <a:pt x="5067414" y="1537522"/>
                  </a:lnTo>
                  <a:lnTo>
                    <a:pt x="5075204" y="1546351"/>
                  </a:lnTo>
                  <a:lnTo>
                    <a:pt x="5068349" y="1565270"/>
                  </a:lnTo>
                  <a:lnTo>
                    <a:pt x="5062741" y="1548243"/>
                  </a:lnTo>
                  <a:lnTo>
                    <a:pt x="5041866" y="1538152"/>
                  </a:lnTo>
                  <a:lnTo>
                    <a:pt x="5048720" y="1523332"/>
                  </a:lnTo>
                  <a:lnTo>
                    <a:pt x="5056198" y="1530584"/>
                  </a:lnTo>
                  <a:close/>
                  <a:moveTo>
                    <a:pt x="5070441" y="1517646"/>
                  </a:moveTo>
                  <a:lnTo>
                    <a:pt x="5086316" y="1521333"/>
                  </a:lnTo>
                  <a:lnTo>
                    <a:pt x="5074652" y="1527171"/>
                  </a:lnTo>
                  <a:close/>
                  <a:moveTo>
                    <a:pt x="2793654" y="1403349"/>
                  </a:moveTo>
                  <a:lnTo>
                    <a:pt x="2808259" y="1420428"/>
                  </a:lnTo>
                  <a:lnTo>
                    <a:pt x="2796829" y="1431595"/>
                  </a:lnTo>
                  <a:lnTo>
                    <a:pt x="2778096" y="1431924"/>
                  </a:lnTo>
                  <a:lnTo>
                    <a:pt x="2782859" y="1409918"/>
                  </a:lnTo>
                  <a:close/>
                  <a:moveTo>
                    <a:pt x="303818" y="1397948"/>
                  </a:moveTo>
                  <a:lnTo>
                    <a:pt x="310168" y="1402076"/>
                  </a:lnTo>
                  <a:lnTo>
                    <a:pt x="305088" y="1417633"/>
                  </a:lnTo>
                  <a:lnTo>
                    <a:pt x="309215" y="1431603"/>
                  </a:lnTo>
                  <a:lnTo>
                    <a:pt x="316518" y="1433826"/>
                  </a:lnTo>
                  <a:lnTo>
                    <a:pt x="315882" y="1449383"/>
                  </a:lnTo>
                  <a:lnTo>
                    <a:pt x="327630" y="1448113"/>
                  </a:lnTo>
                  <a:lnTo>
                    <a:pt x="329218" y="1426206"/>
                  </a:lnTo>
                  <a:lnTo>
                    <a:pt x="336838" y="1413506"/>
                  </a:lnTo>
                  <a:lnTo>
                    <a:pt x="350490" y="1432238"/>
                  </a:lnTo>
                  <a:cubicBezTo>
                    <a:pt x="350278" y="1437212"/>
                    <a:pt x="350067" y="1442187"/>
                    <a:pt x="349855" y="1447161"/>
                  </a:cubicBezTo>
                  <a:lnTo>
                    <a:pt x="367635" y="1441446"/>
                  </a:lnTo>
                  <a:lnTo>
                    <a:pt x="357158" y="1456368"/>
                  </a:lnTo>
                  <a:lnTo>
                    <a:pt x="368905" y="1466845"/>
                  </a:lnTo>
                  <a:lnTo>
                    <a:pt x="365095" y="1497326"/>
                  </a:lnTo>
                  <a:lnTo>
                    <a:pt x="350173" y="1511296"/>
                  </a:lnTo>
                  <a:lnTo>
                    <a:pt x="365095" y="1514471"/>
                  </a:lnTo>
                  <a:lnTo>
                    <a:pt x="368587" y="1537331"/>
                  </a:lnTo>
                  <a:lnTo>
                    <a:pt x="372397" y="1525583"/>
                  </a:lnTo>
                  <a:lnTo>
                    <a:pt x="385098" y="1524630"/>
                  </a:lnTo>
                  <a:lnTo>
                    <a:pt x="390495" y="1536378"/>
                  </a:lnTo>
                  <a:lnTo>
                    <a:pt x="372715" y="1545903"/>
                  </a:lnTo>
                  <a:lnTo>
                    <a:pt x="383510" y="1544633"/>
                  </a:lnTo>
                  <a:cubicBezTo>
                    <a:pt x="383193" y="1551300"/>
                    <a:pt x="382875" y="1557968"/>
                    <a:pt x="382558" y="1564635"/>
                  </a:cubicBezTo>
                  <a:lnTo>
                    <a:pt x="365413" y="1565905"/>
                  </a:lnTo>
                  <a:lnTo>
                    <a:pt x="352078" y="1579875"/>
                  </a:lnTo>
                  <a:lnTo>
                    <a:pt x="361603" y="1593210"/>
                  </a:lnTo>
                  <a:lnTo>
                    <a:pt x="349220" y="1608133"/>
                  </a:lnTo>
                  <a:lnTo>
                    <a:pt x="347950" y="1621785"/>
                  </a:lnTo>
                  <a:lnTo>
                    <a:pt x="336520" y="1623055"/>
                  </a:lnTo>
                  <a:lnTo>
                    <a:pt x="327313" y="1634485"/>
                  </a:lnTo>
                  <a:lnTo>
                    <a:pt x="318740" y="1639248"/>
                  </a:lnTo>
                  <a:lnTo>
                    <a:pt x="313025" y="1622103"/>
                  </a:lnTo>
                  <a:lnTo>
                    <a:pt x="298103" y="1602418"/>
                  </a:lnTo>
                  <a:lnTo>
                    <a:pt x="291753" y="1616388"/>
                  </a:lnTo>
                  <a:lnTo>
                    <a:pt x="300643" y="1628770"/>
                  </a:lnTo>
                  <a:lnTo>
                    <a:pt x="301913" y="1637025"/>
                  </a:lnTo>
                  <a:lnTo>
                    <a:pt x="286990" y="1645598"/>
                  </a:lnTo>
                  <a:lnTo>
                    <a:pt x="285085" y="1666870"/>
                  </a:lnTo>
                  <a:lnTo>
                    <a:pt x="313343" y="1651630"/>
                  </a:lnTo>
                  <a:lnTo>
                    <a:pt x="317788" y="1655758"/>
                  </a:lnTo>
                  <a:lnTo>
                    <a:pt x="295880" y="1676078"/>
                  </a:lnTo>
                  <a:lnTo>
                    <a:pt x="279053" y="1708781"/>
                  </a:lnTo>
                  <a:lnTo>
                    <a:pt x="255875" y="1711320"/>
                  </a:lnTo>
                  <a:lnTo>
                    <a:pt x="242223" y="1742753"/>
                  </a:lnTo>
                  <a:lnTo>
                    <a:pt x="220950" y="1748468"/>
                  </a:lnTo>
                  <a:lnTo>
                    <a:pt x="217775" y="1744340"/>
                  </a:lnTo>
                  <a:lnTo>
                    <a:pt x="228570" y="1739896"/>
                  </a:lnTo>
                  <a:lnTo>
                    <a:pt x="231745" y="1730370"/>
                  </a:lnTo>
                  <a:lnTo>
                    <a:pt x="224125" y="1722115"/>
                  </a:lnTo>
                  <a:cubicBezTo>
                    <a:pt x="223702" y="1715871"/>
                    <a:pt x="223278" y="1709627"/>
                    <a:pt x="222855" y="1703383"/>
                  </a:cubicBezTo>
                  <a:lnTo>
                    <a:pt x="207933" y="1701160"/>
                  </a:lnTo>
                  <a:lnTo>
                    <a:pt x="204123" y="1710685"/>
                  </a:lnTo>
                  <a:lnTo>
                    <a:pt x="207298" y="1720210"/>
                  </a:lnTo>
                  <a:lnTo>
                    <a:pt x="199995" y="1729736"/>
                  </a:lnTo>
                  <a:lnTo>
                    <a:pt x="175865" y="1737355"/>
                  </a:lnTo>
                  <a:lnTo>
                    <a:pt x="163165" y="1761486"/>
                  </a:lnTo>
                  <a:lnTo>
                    <a:pt x="110778" y="1815778"/>
                  </a:lnTo>
                  <a:lnTo>
                    <a:pt x="87283" y="1817048"/>
                  </a:lnTo>
                  <a:lnTo>
                    <a:pt x="63470" y="1831018"/>
                  </a:lnTo>
                  <a:lnTo>
                    <a:pt x="35848" y="1825938"/>
                  </a:lnTo>
                  <a:lnTo>
                    <a:pt x="40293" y="1849433"/>
                  </a:lnTo>
                  <a:lnTo>
                    <a:pt x="0" y="1865398"/>
                  </a:lnTo>
                  <a:lnTo>
                    <a:pt x="51895" y="1757672"/>
                  </a:lnTo>
                  <a:cubicBezTo>
                    <a:pt x="107924" y="1654532"/>
                    <a:pt x="168793" y="1554404"/>
                    <a:pt x="234199" y="1457591"/>
                  </a:cubicBezTo>
                  <a:lnTo>
                    <a:pt x="269276" y="1410682"/>
                  </a:lnTo>
                  <a:lnTo>
                    <a:pt x="273020" y="1407473"/>
                  </a:lnTo>
                  <a:close/>
                  <a:moveTo>
                    <a:pt x="3781388" y="1397007"/>
                  </a:moveTo>
                  <a:cubicBezTo>
                    <a:pt x="3781176" y="1404671"/>
                    <a:pt x="3780965" y="1412335"/>
                    <a:pt x="3780753" y="1419999"/>
                  </a:cubicBezTo>
                  <a:lnTo>
                    <a:pt x="3775672" y="1425582"/>
                  </a:lnTo>
                  <a:lnTo>
                    <a:pt x="3770275" y="1413431"/>
                  </a:lnTo>
                  <a:lnTo>
                    <a:pt x="3776308" y="1403577"/>
                  </a:lnTo>
                  <a:close/>
                  <a:moveTo>
                    <a:pt x="2893984" y="1212850"/>
                  </a:moveTo>
                  <a:lnTo>
                    <a:pt x="2912798" y="1234757"/>
                  </a:lnTo>
                  <a:lnTo>
                    <a:pt x="2919384" y="1260157"/>
                  </a:lnTo>
                  <a:lnTo>
                    <a:pt x="2902763" y="1260475"/>
                  </a:lnTo>
                  <a:lnTo>
                    <a:pt x="2904646" y="1246504"/>
                  </a:lnTo>
                  <a:lnTo>
                    <a:pt x="2894924" y="1231582"/>
                  </a:lnTo>
                  <a:cubicBezTo>
                    <a:pt x="2894611" y="1225338"/>
                    <a:pt x="2894297" y="1219094"/>
                    <a:pt x="2893984" y="1212850"/>
                  </a:cubicBezTo>
                  <a:close/>
                  <a:moveTo>
                    <a:pt x="5710203" y="1139822"/>
                  </a:moveTo>
                  <a:lnTo>
                    <a:pt x="5727666" y="1152205"/>
                  </a:lnTo>
                  <a:lnTo>
                    <a:pt x="5723382" y="1173160"/>
                  </a:lnTo>
                  <a:lnTo>
                    <a:pt x="5711521" y="1162048"/>
                  </a:lnTo>
                  <a:cubicBezTo>
                    <a:pt x="5711082" y="1154639"/>
                    <a:pt x="5710642" y="1147231"/>
                    <a:pt x="5710203" y="1139822"/>
                  </a:cubicBezTo>
                  <a:close/>
                  <a:moveTo>
                    <a:pt x="3040668" y="1009652"/>
                  </a:moveTo>
                  <a:lnTo>
                    <a:pt x="3052733" y="1019177"/>
                  </a:lnTo>
                  <a:lnTo>
                    <a:pt x="3020983" y="1028702"/>
                  </a:lnTo>
                  <a:lnTo>
                    <a:pt x="3017808" y="1020765"/>
                  </a:lnTo>
                  <a:close/>
                  <a:moveTo>
                    <a:pt x="3072139" y="911226"/>
                  </a:moveTo>
                  <a:lnTo>
                    <a:pt x="3073371" y="926933"/>
                  </a:lnTo>
                  <a:lnTo>
                    <a:pt x="3052733" y="930276"/>
                  </a:lnTo>
                  <a:close/>
                  <a:moveTo>
                    <a:pt x="3107021" y="901700"/>
                  </a:moveTo>
                  <a:lnTo>
                    <a:pt x="3120991" y="928449"/>
                  </a:lnTo>
                  <a:lnTo>
                    <a:pt x="3105116" y="944563"/>
                  </a:lnTo>
                  <a:lnTo>
                    <a:pt x="3098766" y="934895"/>
                  </a:lnTo>
                  <a:lnTo>
                    <a:pt x="3098766" y="925226"/>
                  </a:lnTo>
                  <a:lnTo>
                    <a:pt x="3105751" y="916525"/>
                  </a:lnTo>
                  <a:close/>
                  <a:moveTo>
                    <a:pt x="3099360" y="876300"/>
                  </a:moveTo>
                  <a:lnTo>
                    <a:pt x="3105116" y="884929"/>
                  </a:lnTo>
                  <a:lnTo>
                    <a:pt x="3093284" y="896433"/>
                  </a:lnTo>
                  <a:lnTo>
                    <a:pt x="3091365" y="914648"/>
                  </a:lnTo>
                  <a:lnTo>
                    <a:pt x="3079858" y="925513"/>
                  </a:lnTo>
                  <a:cubicBezTo>
                    <a:pt x="3079751" y="918696"/>
                    <a:pt x="3079645" y="911878"/>
                    <a:pt x="3079538" y="905061"/>
                  </a:cubicBezTo>
                  <a:lnTo>
                    <a:pt x="3060671" y="906659"/>
                  </a:lnTo>
                  <a:lnTo>
                    <a:pt x="3062270" y="893877"/>
                  </a:lnTo>
                  <a:lnTo>
                    <a:pt x="3082736" y="885248"/>
                  </a:lnTo>
                  <a:close/>
                  <a:moveTo>
                    <a:pt x="2895676" y="835022"/>
                  </a:moveTo>
                  <a:lnTo>
                    <a:pt x="2900080" y="843367"/>
                  </a:lnTo>
                  <a:lnTo>
                    <a:pt x="2899450" y="855243"/>
                  </a:lnTo>
                  <a:lnTo>
                    <a:pt x="2906370" y="852034"/>
                  </a:lnTo>
                  <a:cubicBezTo>
                    <a:pt x="2906475" y="854923"/>
                    <a:pt x="2906579" y="857811"/>
                    <a:pt x="2906684" y="860700"/>
                  </a:cubicBezTo>
                  <a:lnTo>
                    <a:pt x="2893160" y="863910"/>
                  </a:lnTo>
                  <a:lnTo>
                    <a:pt x="2884040" y="886378"/>
                  </a:lnTo>
                  <a:lnTo>
                    <a:pt x="2873346" y="893760"/>
                  </a:lnTo>
                  <a:lnTo>
                    <a:pt x="2879321" y="876748"/>
                  </a:lnTo>
                  <a:lnTo>
                    <a:pt x="2877121" y="857490"/>
                  </a:lnTo>
                  <a:lnTo>
                    <a:pt x="2890959" y="854280"/>
                  </a:lnTo>
                  <a:close/>
                  <a:moveTo>
                    <a:pt x="2912575" y="822322"/>
                  </a:moveTo>
                  <a:lnTo>
                    <a:pt x="2923896" y="829854"/>
                  </a:lnTo>
                  <a:lnTo>
                    <a:pt x="2925733" y="836130"/>
                  </a:lnTo>
                  <a:lnTo>
                    <a:pt x="2922673" y="849310"/>
                  </a:lnTo>
                  <a:lnTo>
                    <a:pt x="2912575" y="848682"/>
                  </a:lnTo>
                  <a:lnTo>
                    <a:pt x="2904312" y="841465"/>
                  </a:lnTo>
                  <a:lnTo>
                    <a:pt x="2900333" y="830795"/>
                  </a:lnTo>
                  <a:lnTo>
                    <a:pt x="2915634" y="832050"/>
                  </a:lnTo>
                  <a:close/>
                  <a:moveTo>
                    <a:pt x="3115497" y="820737"/>
                  </a:moveTo>
                  <a:lnTo>
                    <a:pt x="3128970" y="829700"/>
                  </a:lnTo>
                  <a:lnTo>
                    <a:pt x="3132104" y="840826"/>
                  </a:lnTo>
                  <a:lnTo>
                    <a:pt x="3125211" y="850098"/>
                  </a:lnTo>
                  <a:lnTo>
                    <a:pt x="3108291" y="855662"/>
                  </a:lnTo>
                  <a:lnTo>
                    <a:pt x="3112364" y="841135"/>
                  </a:lnTo>
                  <a:close/>
                  <a:moveTo>
                    <a:pt x="2986079" y="784222"/>
                  </a:moveTo>
                  <a:lnTo>
                    <a:pt x="2989234" y="792794"/>
                  </a:lnTo>
                  <a:lnTo>
                    <a:pt x="2950732" y="835022"/>
                  </a:lnTo>
                  <a:lnTo>
                    <a:pt x="2938108" y="829942"/>
                  </a:lnTo>
                  <a:lnTo>
                    <a:pt x="2936846" y="815337"/>
                  </a:lnTo>
                  <a:lnTo>
                    <a:pt x="2944104" y="803589"/>
                  </a:lnTo>
                  <a:lnTo>
                    <a:pt x="2956728" y="805494"/>
                  </a:lnTo>
                  <a:lnTo>
                    <a:pt x="2963040" y="796922"/>
                  </a:lnTo>
                  <a:lnTo>
                    <a:pt x="2969036" y="784539"/>
                  </a:lnTo>
                  <a:close/>
                  <a:moveTo>
                    <a:pt x="3181826" y="777876"/>
                  </a:moveTo>
                  <a:lnTo>
                    <a:pt x="3189253" y="786862"/>
                  </a:lnTo>
                  <a:lnTo>
                    <a:pt x="3181181" y="793751"/>
                  </a:lnTo>
                  <a:lnTo>
                    <a:pt x="3170203" y="787760"/>
                  </a:lnTo>
                  <a:close/>
                  <a:moveTo>
                    <a:pt x="2989234" y="760410"/>
                  </a:moveTo>
                  <a:lnTo>
                    <a:pt x="3000346" y="771020"/>
                  </a:lnTo>
                  <a:lnTo>
                    <a:pt x="2997078" y="785810"/>
                  </a:lnTo>
                  <a:lnTo>
                    <a:pt x="2989559" y="779380"/>
                  </a:lnTo>
                  <a:cubicBezTo>
                    <a:pt x="2989451" y="773057"/>
                    <a:pt x="2989342" y="766733"/>
                    <a:pt x="2989234" y="760410"/>
                  </a:cubicBezTo>
                  <a:close/>
                  <a:moveTo>
                    <a:pt x="3084673" y="733425"/>
                  </a:moveTo>
                  <a:lnTo>
                    <a:pt x="3095591" y="744629"/>
                  </a:lnTo>
                  <a:lnTo>
                    <a:pt x="3089491" y="761915"/>
                  </a:lnTo>
                  <a:lnTo>
                    <a:pt x="3078568" y="778881"/>
                  </a:lnTo>
                  <a:lnTo>
                    <a:pt x="3073427" y="784323"/>
                  </a:lnTo>
                  <a:lnTo>
                    <a:pt x="3061541" y="788805"/>
                  </a:lnTo>
                  <a:lnTo>
                    <a:pt x="3062825" y="799369"/>
                  </a:lnTo>
                  <a:lnTo>
                    <a:pt x="3065074" y="811213"/>
                  </a:lnTo>
                  <a:lnTo>
                    <a:pt x="3056400" y="808972"/>
                  </a:lnTo>
                  <a:lnTo>
                    <a:pt x="3054472" y="788805"/>
                  </a:lnTo>
                  <a:lnTo>
                    <a:pt x="3063789" y="766077"/>
                  </a:lnTo>
                  <a:lnTo>
                    <a:pt x="3045477" y="773119"/>
                  </a:lnTo>
                  <a:lnTo>
                    <a:pt x="3028448" y="802890"/>
                  </a:lnTo>
                  <a:lnTo>
                    <a:pt x="3016882" y="795527"/>
                  </a:lnTo>
                  <a:lnTo>
                    <a:pt x="3014633" y="784643"/>
                  </a:lnTo>
                  <a:lnTo>
                    <a:pt x="3028127" y="766397"/>
                  </a:lnTo>
                  <a:lnTo>
                    <a:pt x="3045477" y="749431"/>
                  </a:lnTo>
                  <a:lnTo>
                    <a:pt x="3065396" y="743989"/>
                  </a:lnTo>
                  <a:close/>
                  <a:moveTo>
                    <a:pt x="3205129" y="719138"/>
                  </a:moveTo>
                  <a:lnTo>
                    <a:pt x="3203253" y="736387"/>
                  </a:lnTo>
                  <a:lnTo>
                    <a:pt x="3189807" y="739776"/>
                  </a:lnTo>
                  <a:lnTo>
                    <a:pt x="3184491" y="726222"/>
                  </a:lnTo>
                  <a:close/>
                  <a:moveTo>
                    <a:pt x="3048002" y="700087"/>
                  </a:moveTo>
                  <a:lnTo>
                    <a:pt x="3055726" y="703262"/>
                  </a:lnTo>
                  <a:lnTo>
                    <a:pt x="3059084" y="711517"/>
                  </a:lnTo>
                  <a:lnTo>
                    <a:pt x="3057069" y="725170"/>
                  </a:lnTo>
                  <a:lnTo>
                    <a:pt x="3044980" y="725487"/>
                  </a:lnTo>
                  <a:lnTo>
                    <a:pt x="3041621" y="709612"/>
                  </a:lnTo>
                  <a:close/>
                  <a:moveTo>
                    <a:pt x="3147591" y="608011"/>
                  </a:moveTo>
                  <a:lnTo>
                    <a:pt x="3157047" y="609291"/>
                  </a:lnTo>
                  <a:lnTo>
                    <a:pt x="3163667" y="632651"/>
                  </a:lnTo>
                  <a:lnTo>
                    <a:pt x="3154210" y="648332"/>
                  </a:lnTo>
                  <a:lnTo>
                    <a:pt x="3165873" y="659212"/>
                  </a:lnTo>
                  <a:lnTo>
                    <a:pt x="3165873" y="666572"/>
                  </a:lnTo>
                  <a:lnTo>
                    <a:pt x="3150428" y="687053"/>
                  </a:lnTo>
                  <a:lnTo>
                    <a:pt x="3152319" y="699533"/>
                  </a:lnTo>
                  <a:lnTo>
                    <a:pt x="3167134" y="696333"/>
                  </a:lnTo>
                  <a:lnTo>
                    <a:pt x="3173439" y="675853"/>
                  </a:lnTo>
                  <a:lnTo>
                    <a:pt x="3178482" y="657932"/>
                  </a:lnTo>
                  <a:lnTo>
                    <a:pt x="3193298" y="651212"/>
                  </a:lnTo>
                  <a:lnTo>
                    <a:pt x="3183211" y="634571"/>
                  </a:lnTo>
                  <a:lnTo>
                    <a:pt x="3192983" y="621771"/>
                  </a:lnTo>
                  <a:lnTo>
                    <a:pt x="3196765" y="625611"/>
                  </a:lnTo>
                  <a:lnTo>
                    <a:pt x="3199602" y="629131"/>
                  </a:lnTo>
                  <a:lnTo>
                    <a:pt x="3200548" y="631051"/>
                  </a:lnTo>
                  <a:lnTo>
                    <a:pt x="3201178" y="632331"/>
                  </a:lnTo>
                  <a:lnTo>
                    <a:pt x="3202124" y="632971"/>
                  </a:lnTo>
                  <a:lnTo>
                    <a:pt x="3203070" y="633611"/>
                  </a:lnTo>
                  <a:lnTo>
                    <a:pt x="3204015" y="632971"/>
                  </a:lnTo>
                  <a:lnTo>
                    <a:pt x="3205592" y="632651"/>
                  </a:lnTo>
                  <a:lnTo>
                    <a:pt x="3207483" y="631691"/>
                  </a:lnTo>
                  <a:lnTo>
                    <a:pt x="3208744" y="631051"/>
                  </a:lnTo>
                  <a:lnTo>
                    <a:pt x="3220092" y="642572"/>
                  </a:lnTo>
                  <a:lnTo>
                    <a:pt x="3225766" y="654092"/>
                  </a:lnTo>
                  <a:lnTo>
                    <a:pt x="3206852" y="678093"/>
                  </a:lnTo>
                  <a:lnTo>
                    <a:pt x="3205276" y="700173"/>
                  </a:lnTo>
                  <a:lnTo>
                    <a:pt x="3185102" y="698253"/>
                  </a:lnTo>
                  <a:lnTo>
                    <a:pt x="3181319" y="716174"/>
                  </a:lnTo>
                  <a:lnTo>
                    <a:pt x="3173754" y="726734"/>
                  </a:lnTo>
                  <a:lnTo>
                    <a:pt x="3184472" y="743055"/>
                  </a:lnTo>
                  <a:lnTo>
                    <a:pt x="3173754" y="746255"/>
                  </a:lnTo>
                  <a:lnTo>
                    <a:pt x="3160199" y="738895"/>
                  </a:lnTo>
                  <a:lnTo>
                    <a:pt x="3157047" y="722894"/>
                  </a:lnTo>
                  <a:lnTo>
                    <a:pt x="3154525" y="730894"/>
                  </a:lnTo>
                  <a:lnTo>
                    <a:pt x="3152949" y="736974"/>
                  </a:lnTo>
                  <a:lnTo>
                    <a:pt x="3152004" y="739215"/>
                  </a:lnTo>
                  <a:cubicBezTo>
                    <a:pt x="3151899" y="739855"/>
                    <a:pt x="3151793" y="740495"/>
                    <a:pt x="3151688" y="741135"/>
                  </a:cubicBezTo>
                  <a:lnTo>
                    <a:pt x="3151373" y="743375"/>
                  </a:lnTo>
                  <a:lnTo>
                    <a:pt x="3149482" y="746895"/>
                  </a:lnTo>
                  <a:lnTo>
                    <a:pt x="3144123" y="756495"/>
                  </a:lnTo>
                  <a:lnTo>
                    <a:pt x="3136243" y="769935"/>
                  </a:lnTo>
                  <a:lnTo>
                    <a:pt x="3126786" y="760335"/>
                  </a:lnTo>
                  <a:lnTo>
                    <a:pt x="3129623" y="727694"/>
                  </a:lnTo>
                  <a:lnTo>
                    <a:pt x="3116384" y="740495"/>
                  </a:lnTo>
                  <a:lnTo>
                    <a:pt x="3105036" y="768975"/>
                  </a:lnTo>
                  <a:lnTo>
                    <a:pt x="3097785" y="767055"/>
                  </a:lnTo>
                  <a:lnTo>
                    <a:pt x="3107873" y="742415"/>
                  </a:lnTo>
                  <a:lnTo>
                    <a:pt x="3096209" y="740495"/>
                  </a:lnTo>
                  <a:lnTo>
                    <a:pt x="3094003" y="734094"/>
                  </a:lnTo>
                  <a:lnTo>
                    <a:pt x="3107557" y="727694"/>
                  </a:lnTo>
                  <a:lnTo>
                    <a:pt x="3099992" y="717134"/>
                  </a:lnTo>
                  <a:lnTo>
                    <a:pt x="3127101" y="687053"/>
                  </a:lnTo>
                  <a:lnTo>
                    <a:pt x="3127101" y="668172"/>
                  </a:lnTo>
                  <a:lnTo>
                    <a:pt x="3135297" y="656332"/>
                  </a:lnTo>
                  <a:lnTo>
                    <a:pt x="3128992" y="646732"/>
                  </a:lnTo>
                  <a:close/>
                  <a:moveTo>
                    <a:pt x="3086809" y="601662"/>
                  </a:moveTo>
                  <a:lnTo>
                    <a:pt x="3100900" y="618490"/>
                  </a:lnTo>
                  <a:lnTo>
                    <a:pt x="3095575" y="628967"/>
                  </a:lnTo>
                  <a:lnTo>
                    <a:pt x="3100274" y="649287"/>
                  </a:lnTo>
                  <a:lnTo>
                    <a:pt x="3095888" y="658812"/>
                  </a:lnTo>
                  <a:lnTo>
                    <a:pt x="3117816" y="663575"/>
                  </a:lnTo>
                  <a:lnTo>
                    <a:pt x="3107478" y="680720"/>
                  </a:lnTo>
                  <a:lnTo>
                    <a:pt x="3092755" y="682625"/>
                  </a:lnTo>
                  <a:lnTo>
                    <a:pt x="3067073" y="700087"/>
                  </a:lnTo>
                  <a:lnTo>
                    <a:pt x="3054544" y="696912"/>
                  </a:lnTo>
                  <a:lnTo>
                    <a:pt x="3082423" y="661987"/>
                  </a:lnTo>
                  <a:lnTo>
                    <a:pt x="3052351" y="679767"/>
                  </a:lnTo>
                  <a:lnTo>
                    <a:pt x="3042953" y="679132"/>
                  </a:lnTo>
                  <a:lnTo>
                    <a:pt x="3029170" y="697230"/>
                  </a:lnTo>
                  <a:lnTo>
                    <a:pt x="3024158" y="683577"/>
                  </a:lnTo>
                  <a:lnTo>
                    <a:pt x="3034495" y="675957"/>
                  </a:lnTo>
                  <a:lnTo>
                    <a:pt x="3031050" y="662305"/>
                  </a:lnTo>
                  <a:lnTo>
                    <a:pt x="3042640" y="652780"/>
                  </a:lnTo>
                  <a:lnTo>
                    <a:pt x="3057363" y="649605"/>
                  </a:lnTo>
                  <a:lnTo>
                    <a:pt x="3071460" y="629285"/>
                  </a:lnTo>
                  <a:lnTo>
                    <a:pt x="3083990" y="628332"/>
                  </a:lnTo>
                  <a:lnTo>
                    <a:pt x="3079917" y="611187"/>
                  </a:lnTo>
                  <a:close/>
                  <a:moveTo>
                    <a:pt x="3198778" y="596901"/>
                  </a:moveTo>
                  <a:lnTo>
                    <a:pt x="3208960" y="597864"/>
                  </a:lnTo>
                  <a:lnTo>
                    <a:pt x="3214215" y="603322"/>
                  </a:lnTo>
                  <a:lnTo>
                    <a:pt x="3219798" y="601074"/>
                  </a:lnTo>
                  <a:lnTo>
                    <a:pt x="3227353" y="611349"/>
                  </a:lnTo>
                  <a:lnTo>
                    <a:pt x="3217828" y="625476"/>
                  </a:lnTo>
                  <a:lnTo>
                    <a:pt x="3201405" y="609743"/>
                  </a:lnTo>
                  <a:close/>
                  <a:moveTo>
                    <a:pt x="3164907" y="504825"/>
                  </a:moveTo>
                  <a:lnTo>
                    <a:pt x="3188311" y="509905"/>
                  </a:lnTo>
                  <a:lnTo>
                    <a:pt x="3190841" y="523558"/>
                  </a:lnTo>
                  <a:lnTo>
                    <a:pt x="3182302" y="535305"/>
                  </a:lnTo>
                  <a:lnTo>
                    <a:pt x="3184516" y="554355"/>
                  </a:lnTo>
                  <a:lnTo>
                    <a:pt x="3172181" y="566103"/>
                  </a:lnTo>
                  <a:lnTo>
                    <a:pt x="3164591" y="582930"/>
                  </a:lnTo>
                  <a:lnTo>
                    <a:pt x="3136444" y="592455"/>
                  </a:lnTo>
                  <a:lnTo>
                    <a:pt x="3124110" y="622300"/>
                  </a:lnTo>
                  <a:lnTo>
                    <a:pt x="3119998" y="619125"/>
                  </a:lnTo>
                  <a:lnTo>
                    <a:pt x="3120631" y="611823"/>
                  </a:lnTo>
                  <a:lnTo>
                    <a:pt x="3109878" y="602615"/>
                  </a:lnTo>
                  <a:lnTo>
                    <a:pt x="3132965" y="578803"/>
                  </a:lnTo>
                  <a:lnTo>
                    <a:pt x="3136127" y="555943"/>
                  </a:lnTo>
                  <a:lnTo>
                    <a:pt x="3151941" y="553403"/>
                  </a:lnTo>
                  <a:lnTo>
                    <a:pt x="3155736" y="542925"/>
                  </a:lnTo>
                  <a:lnTo>
                    <a:pt x="3151624" y="531495"/>
                  </a:lnTo>
                  <a:lnTo>
                    <a:pt x="3157950" y="523875"/>
                  </a:lnTo>
                  <a:close/>
                  <a:moveTo>
                    <a:pt x="4364771" y="471424"/>
                  </a:moveTo>
                  <a:lnTo>
                    <a:pt x="4352063" y="473328"/>
                  </a:lnTo>
                  <a:lnTo>
                    <a:pt x="4349204" y="492370"/>
                  </a:lnTo>
                  <a:lnTo>
                    <a:pt x="4353334" y="505065"/>
                  </a:lnTo>
                  <a:lnTo>
                    <a:pt x="4345709" y="514269"/>
                  </a:lnTo>
                  <a:lnTo>
                    <a:pt x="4338402" y="505383"/>
                  </a:lnTo>
                  <a:lnTo>
                    <a:pt x="4341579" y="493005"/>
                  </a:lnTo>
                  <a:lnTo>
                    <a:pt x="4337131" y="479358"/>
                  </a:lnTo>
                  <a:lnTo>
                    <a:pt x="4322835" y="489514"/>
                  </a:lnTo>
                  <a:lnTo>
                    <a:pt x="4315210" y="501892"/>
                  </a:lnTo>
                  <a:lnTo>
                    <a:pt x="4319976" y="515538"/>
                  </a:lnTo>
                  <a:lnTo>
                    <a:pt x="4326647" y="515538"/>
                  </a:lnTo>
                  <a:lnTo>
                    <a:pt x="4334590" y="522203"/>
                  </a:lnTo>
                  <a:lnTo>
                    <a:pt x="4333319" y="536167"/>
                  </a:lnTo>
                  <a:lnTo>
                    <a:pt x="4321882" y="530455"/>
                  </a:lnTo>
                  <a:lnTo>
                    <a:pt x="4315210" y="539658"/>
                  </a:lnTo>
                  <a:lnTo>
                    <a:pt x="4297419" y="537119"/>
                  </a:lnTo>
                  <a:lnTo>
                    <a:pt x="4292971" y="550766"/>
                  </a:lnTo>
                  <a:lnTo>
                    <a:pt x="4282805" y="553940"/>
                  </a:lnTo>
                  <a:lnTo>
                    <a:pt x="4274862" y="552353"/>
                  </a:lnTo>
                  <a:lnTo>
                    <a:pt x="4260566" y="563778"/>
                  </a:lnTo>
                  <a:lnTo>
                    <a:pt x="4263425" y="579647"/>
                  </a:lnTo>
                  <a:lnTo>
                    <a:pt x="4256754" y="585677"/>
                  </a:lnTo>
                  <a:lnTo>
                    <a:pt x="4246270" y="586312"/>
                  </a:lnTo>
                  <a:lnTo>
                    <a:pt x="4233244" y="586946"/>
                  </a:lnTo>
                  <a:lnTo>
                    <a:pt x="4227843" y="601863"/>
                  </a:lnTo>
                  <a:lnTo>
                    <a:pt x="4232926" y="608210"/>
                  </a:lnTo>
                  <a:lnTo>
                    <a:pt x="4241504" y="605036"/>
                  </a:lnTo>
                  <a:lnTo>
                    <a:pt x="4247858" y="609797"/>
                  </a:lnTo>
                  <a:lnTo>
                    <a:pt x="4239280" y="612653"/>
                  </a:lnTo>
                  <a:lnTo>
                    <a:pt x="4244363" y="622174"/>
                  </a:lnTo>
                  <a:lnTo>
                    <a:pt x="4254530" y="624396"/>
                  </a:lnTo>
                  <a:lnTo>
                    <a:pt x="4259295" y="613288"/>
                  </a:lnTo>
                  <a:lnTo>
                    <a:pt x="4260248" y="619635"/>
                  </a:lnTo>
                  <a:lnTo>
                    <a:pt x="4269462" y="628204"/>
                  </a:lnTo>
                  <a:lnTo>
                    <a:pt x="4263108" y="631378"/>
                  </a:lnTo>
                  <a:lnTo>
                    <a:pt x="4252624" y="629791"/>
                  </a:lnTo>
                  <a:lnTo>
                    <a:pt x="4260566" y="643755"/>
                  </a:lnTo>
                  <a:lnTo>
                    <a:pt x="4275180" y="653594"/>
                  </a:lnTo>
                  <a:lnTo>
                    <a:pt x="4289477" y="646612"/>
                  </a:lnTo>
                  <a:lnTo>
                    <a:pt x="4287570" y="633599"/>
                  </a:lnTo>
                  <a:lnTo>
                    <a:pt x="4297101" y="628839"/>
                  </a:lnTo>
                  <a:lnTo>
                    <a:pt x="4302185" y="638360"/>
                  </a:lnTo>
                  <a:lnTo>
                    <a:pt x="4312669" y="637725"/>
                  </a:lnTo>
                  <a:lnTo>
                    <a:pt x="4312033" y="628204"/>
                  </a:lnTo>
                  <a:lnTo>
                    <a:pt x="4308221" y="616462"/>
                  </a:lnTo>
                  <a:lnTo>
                    <a:pt x="4317752" y="615827"/>
                  </a:lnTo>
                  <a:lnTo>
                    <a:pt x="4332048" y="624396"/>
                  </a:lnTo>
                  <a:lnTo>
                    <a:pt x="4339673" y="624396"/>
                  </a:lnTo>
                  <a:lnTo>
                    <a:pt x="4339547" y="624461"/>
                  </a:lnTo>
                  <a:lnTo>
                    <a:pt x="4339882" y="624461"/>
                  </a:lnTo>
                  <a:lnTo>
                    <a:pt x="4340199" y="623826"/>
                  </a:lnTo>
                  <a:lnTo>
                    <a:pt x="4341172" y="623340"/>
                  </a:lnTo>
                  <a:lnTo>
                    <a:pt x="4347298" y="612018"/>
                  </a:lnTo>
                  <a:lnTo>
                    <a:pt x="4332366" y="604402"/>
                  </a:lnTo>
                  <a:lnTo>
                    <a:pt x="4328236" y="605354"/>
                  </a:lnTo>
                  <a:lnTo>
                    <a:pt x="4317434" y="588216"/>
                  </a:lnTo>
                  <a:lnTo>
                    <a:pt x="4329189" y="567587"/>
                  </a:lnTo>
                  <a:lnTo>
                    <a:pt x="4344121" y="564731"/>
                  </a:lnTo>
                  <a:lnTo>
                    <a:pt x="4350793" y="555210"/>
                  </a:lnTo>
                  <a:lnTo>
                    <a:pt x="4348886" y="549814"/>
                  </a:lnTo>
                  <a:lnTo>
                    <a:pt x="4361912" y="539976"/>
                  </a:lnTo>
                  <a:lnTo>
                    <a:pt x="4359053" y="525059"/>
                  </a:lnTo>
                  <a:lnTo>
                    <a:pt x="4355876" y="522838"/>
                  </a:lnTo>
                  <a:lnTo>
                    <a:pt x="4355240" y="513634"/>
                  </a:lnTo>
                  <a:lnTo>
                    <a:pt x="4380021" y="502526"/>
                  </a:lnTo>
                  <a:lnTo>
                    <a:pt x="4384151" y="488879"/>
                  </a:lnTo>
                  <a:lnTo>
                    <a:pt x="4380339" y="476185"/>
                  </a:lnTo>
                  <a:lnTo>
                    <a:pt x="4369537" y="489514"/>
                  </a:lnTo>
                  <a:lnTo>
                    <a:pt x="4360959" y="501892"/>
                  </a:lnTo>
                  <a:lnTo>
                    <a:pt x="4359053" y="486023"/>
                  </a:lnTo>
                  <a:lnTo>
                    <a:pt x="4366360" y="478724"/>
                  </a:lnTo>
                  <a:close/>
                  <a:moveTo>
                    <a:pt x="3304349" y="431801"/>
                  </a:moveTo>
                  <a:lnTo>
                    <a:pt x="3318916" y="437795"/>
                  </a:lnTo>
                  <a:lnTo>
                    <a:pt x="3327783" y="453570"/>
                  </a:lnTo>
                  <a:lnTo>
                    <a:pt x="3334751" y="432432"/>
                  </a:lnTo>
                  <a:lnTo>
                    <a:pt x="3344568" y="440950"/>
                  </a:lnTo>
                  <a:lnTo>
                    <a:pt x="3340451" y="462719"/>
                  </a:lnTo>
                  <a:lnTo>
                    <a:pt x="3344885" y="472183"/>
                  </a:lnTo>
                  <a:lnTo>
                    <a:pt x="3354069" y="456409"/>
                  </a:lnTo>
                  <a:lnTo>
                    <a:pt x="3367053" y="470290"/>
                  </a:lnTo>
                  <a:lnTo>
                    <a:pt x="3355335" y="475338"/>
                  </a:lnTo>
                  <a:lnTo>
                    <a:pt x="3360719" y="488904"/>
                  </a:lnTo>
                  <a:lnTo>
                    <a:pt x="3347101" y="510988"/>
                  </a:lnTo>
                  <a:cubicBezTo>
                    <a:pt x="3346784" y="517298"/>
                    <a:pt x="3346468" y="523607"/>
                    <a:pt x="3346151" y="529917"/>
                  </a:cubicBezTo>
                  <a:lnTo>
                    <a:pt x="3358185" y="549477"/>
                  </a:lnTo>
                  <a:lnTo>
                    <a:pt x="3320183" y="551055"/>
                  </a:lnTo>
                  <a:lnTo>
                    <a:pt x="3317016" y="534649"/>
                  </a:lnTo>
                  <a:lnTo>
                    <a:pt x="3296748" y="556733"/>
                  </a:lnTo>
                  <a:lnTo>
                    <a:pt x="3274897" y="555471"/>
                  </a:lnTo>
                  <a:lnTo>
                    <a:pt x="3256845" y="581026"/>
                  </a:lnTo>
                  <a:lnTo>
                    <a:pt x="3243228" y="566513"/>
                  </a:lnTo>
                  <a:lnTo>
                    <a:pt x="3249562" y="556102"/>
                  </a:lnTo>
                  <a:lnTo>
                    <a:pt x="3270780" y="552317"/>
                  </a:lnTo>
                  <a:lnTo>
                    <a:pt x="3271413" y="539066"/>
                  </a:lnTo>
                  <a:lnTo>
                    <a:pt x="3255579" y="533703"/>
                  </a:lnTo>
                  <a:lnTo>
                    <a:pt x="3252412" y="523292"/>
                  </a:lnTo>
                  <a:lnTo>
                    <a:pt x="3267296" y="516036"/>
                  </a:lnTo>
                  <a:lnTo>
                    <a:pt x="3250828" y="500261"/>
                  </a:lnTo>
                  <a:lnTo>
                    <a:pt x="3264763" y="481332"/>
                  </a:lnTo>
                  <a:lnTo>
                    <a:pt x="3300548" y="488588"/>
                  </a:lnTo>
                  <a:lnTo>
                    <a:pt x="3308782" y="480070"/>
                  </a:lnTo>
                  <a:lnTo>
                    <a:pt x="3286614" y="469975"/>
                  </a:lnTo>
                  <a:lnTo>
                    <a:pt x="3288831" y="456093"/>
                  </a:lnTo>
                  <a:lnTo>
                    <a:pt x="3310999" y="462088"/>
                  </a:lnTo>
                  <a:close/>
                  <a:moveTo>
                    <a:pt x="3435951" y="361951"/>
                  </a:moveTo>
                  <a:lnTo>
                    <a:pt x="3459129" y="379352"/>
                  </a:lnTo>
                  <a:cubicBezTo>
                    <a:pt x="3458917" y="383993"/>
                    <a:pt x="3458706" y="388633"/>
                    <a:pt x="3458494" y="393274"/>
                  </a:cubicBezTo>
                  <a:lnTo>
                    <a:pt x="3438491" y="404980"/>
                  </a:lnTo>
                  <a:lnTo>
                    <a:pt x="3440714" y="424913"/>
                  </a:lnTo>
                  <a:lnTo>
                    <a:pt x="3394358" y="452439"/>
                  </a:lnTo>
                  <a:lnTo>
                    <a:pt x="3382928" y="442314"/>
                  </a:lnTo>
                  <a:lnTo>
                    <a:pt x="3371816" y="427444"/>
                  </a:lnTo>
                  <a:lnTo>
                    <a:pt x="3393088" y="427444"/>
                  </a:lnTo>
                  <a:lnTo>
                    <a:pt x="3385468" y="404031"/>
                  </a:lnTo>
                  <a:lnTo>
                    <a:pt x="3411821" y="400867"/>
                  </a:lnTo>
                  <a:lnTo>
                    <a:pt x="3418171" y="384098"/>
                  </a:lnTo>
                  <a:lnTo>
                    <a:pt x="3424521" y="395805"/>
                  </a:lnTo>
                  <a:lnTo>
                    <a:pt x="3429919" y="395488"/>
                  </a:lnTo>
                  <a:lnTo>
                    <a:pt x="3424521" y="373657"/>
                  </a:lnTo>
                  <a:close/>
                  <a:moveTo>
                    <a:pt x="3528661" y="334961"/>
                  </a:moveTo>
                  <a:lnTo>
                    <a:pt x="3536916" y="337252"/>
                  </a:lnTo>
                  <a:lnTo>
                    <a:pt x="3529613" y="364093"/>
                  </a:lnTo>
                  <a:lnTo>
                    <a:pt x="3509928" y="366711"/>
                  </a:lnTo>
                  <a:lnTo>
                    <a:pt x="3505166" y="354600"/>
                  </a:lnTo>
                  <a:lnTo>
                    <a:pt x="3523263" y="347072"/>
                  </a:lnTo>
                  <a:close/>
                  <a:moveTo>
                    <a:pt x="4276189" y="308170"/>
                  </a:moveTo>
                  <a:lnTo>
                    <a:pt x="4271925" y="310848"/>
                  </a:lnTo>
                  <a:cubicBezTo>
                    <a:pt x="4271963" y="310963"/>
                    <a:pt x="4272002" y="311077"/>
                    <a:pt x="4272040" y="311192"/>
                  </a:cubicBezTo>
                  <a:close/>
                  <a:moveTo>
                    <a:pt x="3488655" y="279400"/>
                  </a:moveTo>
                  <a:lnTo>
                    <a:pt x="3501355" y="287882"/>
                  </a:lnTo>
                  <a:lnTo>
                    <a:pt x="3495958" y="298248"/>
                  </a:lnTo>
                  <a:lnTo>
                    <a:pt x="3498180" y="309557"/>
                  </a:lnTo>
                  <a:lnTo>
                    <a:pt x="3516278" y="322123"/>
                  </a:lnTo>
                  <a:lnTo>
                    <a:pt x="3497545" y="345054"/>
                  </a:lnTo>
                  <a:lnTo>
                    <a:pt x="3490560" y="364845"/>
                  </a:lnTo>
                  <a:lnTo>
                    <a:pt x="3473415" y="368300"/>
                  </a:lnTo>
                  <a:lnTo>
                    <a:pt x="3448015" y="342541"/>
                  </a:lnTo>
                  <a:lnTo>
                    <a:pt x="3445475" y="316468"/>
                  </a:lnTo>
                  <a:lnTo>
                    <a:pt x="3433728" y="314269"/>
                  </a:lnTo>
                  <a:lnTo>
                    <a:pt x="3433728" y="302960"/>
                  </a:lnTo>
                  <a:lnTo>
                    <a:pt x="3438808" y="289138"/>
                  </a:lnTo>
                  <a:lnTo>
                    <a:pt x="3454683" y="296678"/>
                  </a:lnTo>
                  <a:lnTo>
                    <a:pt x="3479130" y="296364"/>
                  </a:lnTo>
                  <a:lnTo>
                    <a:pt x="3466748" y="317096"/>
                  </a:lnTo>
                  <a:lnTo>
                    <a:pt x="3478495" y="340028"/>
                  </a:lnTo>
                  <a:lnTo>
                    <a:pt x="3478495" y="328719"/>
                  </a:lnTo>
                  <a:lnTo>
                    <a:pt x="3494053" y="309557"/>
                  </a:lnTo>
                  <a:close/>
                  <a:moveTo>
                    <a:pt x="3621053" y="250824"/>
                  </a:moveTo>
                  <a:lnTo>
                    <a:pt x="3633753" y="259353"/>
                  </a:lnTo>
                  <a:lnTo>
                    <a:pt x="3618195" y="280201"/>
                  </a:lnTo>
                  <a:lnTo>
                    <a:pt x="3627720" y="304208"/>
                  </a:lnTo>
                  <a:lnTo>
                    <a:pt x="3615973" y="312737"/>
                  </a:lnTo>
                  <a:lnTo>
                    <a:pt x="3601050" y="303577"/>
                  </a:lnTo>
                  <a:lnTo>
                    <a:pt x="3603273" y="292837"/>
                  </a:lnTo>
                  <a:lnTo>
                    <a:pt x="3595653" y="274199"/>
                  </a:lnTo>
                  <a:lnTo>
                    <a:pt x="3604860" y="268830"/>
                  </a:lnTo>
                  <a:lnTo>
                    <a:pt x="3610258" y="258405"/>
                  </a:lnTo>
                  <a:close/>
                  <a:moveTo>
                    <a:pt x="3463697" y="247649"/>
                  </a:moveTo>
                  <a:lnTo>
                    <a:pt x="3468654" y="252812"/>
                  </a:lnTo>
                  <a:lnTo>
                    <a:pt x="3466904" y="273140"/>
                  </a:lnTo>
                  <a:lnTo>
                    <a:pt x="3463988" y="287337"/>
                  </a:lnTo>
                  <a:lnTo>
                    <a:pt x="3454366" y="273140"/>
                  </a:lnTo>
                  <a:close/>
                  <a:moveTo>
                    <a:pt x="3514243" y="244475"/>
                  </a:moveTo>
                  <a:lnTo>
                    <a:pt x="3523940" y="256388"/>
                  </a:lnTo>
                  <a:lnTo>
                    <a:pt x="3525232" y="268946"/>
                  </a:lnTo>
                  <a:lnTo>
                    <a:pt x="3543655" y="271200"/>
                  </a:lnTo>
                  <a:lnTo>
                    <a:pt x="3546887" y="284080"/>
                  </a:lnTo>
                  <a:lnTo>
                    <a:pt x="3557553" y="287944"/>
                  </a:lnTo>
                  <a:lnTo>
                    <a:pt x="3554644" y="304044"/>
                  </a:lnTo>
                  <a:lnTo>
                    <a:pt x="3540746" y="312737"/>
                  </a:lnTo>
                  <a:lnTo>
                    <a:pt x="3524586" y="294706"/>
                  </a:lnTo>
                  <a:lnTo>
                    <a:pt x="3514890" y="285046"/>
                  </a:lnTo>
                  <a:lnTo>
                    <a:pt x="3517476" y="269268"/>
                  </a:lnTo>
                  <a:lnTo>
                    <a:pt x="3503578" y="253168"/>
                  </a:lnTo>
                  <a:close/>
                  <a:moveTo>
                    <a:pt x="3570253" y="234949"/>
                  </a:moveTo>
                  <a:lnTo>
                    <a:pt x="3579778" y="251203"/>
                  </a:lnTo>
                  <a:lnTo>
                    <a:pt x="3571205" y="257174"/>
                  </a:lnTo>
                  <a:lnTo>
                    <a:pt x="3563903" y="249213"/>
                  </a:lnTo>
                  <a:lnTo>
                    <a:pt x="3564855" y="239261"/>
                  </a:lnTo>
                  <a:close/>
                  <a:moveTo>
                    <a:pt x="3805219" y="211137"/>
                  </a:moveTo>
                  <a:lnTo>
                    <a:pt x="3835518" y="224790"/>
                  </a:lnTo>
                  <a:lnTo>
                    <a:pt x="3846478" y="244792"/>
                  </a:lnTo>
                  <a:lnTo>
                    <a:pt x="3843254" y="252412"/>
                  </a:lnTo>
                  <a:lnTo>
                    <a:pt x="3818435" y="250190"/>
                  </a:lnTo>
                  <a:lnTo>
                    <a:pt x="3782978" y="229552"/>
                  </a:lnTo>
                  <a:close/>
                  <a:moveTo>
                    <a:pt x="3716499" y="206375"/>
                  </a:moveTo>
                  <a:lnTo>
                    <a:pt x="3732178" y="217487"/>
                  </a:lnTo>
                  <a:lnTo>
                    <a:pt x="3721516" y="233363"/>
                  </a:lnTo>
                  <a:lnTo>
                    <a:pt x="3706778" y="208280"/>
                  </a:lnTo>
                  <a:close/>
                  <a:moveTo>
                    <a:pt x="3892555" y="152400"/>
                  </a:moveTo>
                  <a:lnTo>
                    <a:pt x="3891607" y="170764"/>
                  </a:lnTo>
                  <a:lnTo>
                    <a:pt x="3900454" y="183652"/>
                  </a:lnTo>
                  <a:lnTo>
                    <a:pt x="3893187" y="195573"/>
                  </a:lnTo>
                  <a:lnTo>
                    <a:pt x="3880232" y="211682"/>
                  </a:lnTo>
                  <a:lnTo>
                    <a:pt x="3858431" y="239713"/>
                  </a:lnTo>
                  <a:lnTo>
                    <a:pt x="3847056" y="236491"/>
                  </a:lnTo>
                  <a:lnTo>
                    <a:pt x="3847056" y="209749"/>
                  </a:lnTo>
                  <a:lnTo>
                    <a:pt x="3835366" y="197184"/>
                  </a:lnTo>
                  <a:lnTo>
                    <a:pt x="3845477" y="175597"/>
                  </a:lnTo>
                  <a:lnTo>
                    <a:pt x="3859379" y="186230"/>
                  </a:lnTo>
                  <a:lnTo>
                    <a:pt x="3862538" y="172376"/>
                  </a:lnTo>
                  <a:lnTo>
                    <a:pt x="3883076" y="158199"/>
                  </a:lnTo>
                  <a:close/>
                  <a:moveTo>
                    <a:pt x="3911566" y="117476"/>
                  </a:moveTo>
                  <a:lnTo>
                    <a:pt x="3927580" y="122238"/>
                  </a:lnTo>
                  <a:lnTo>
                    <a:pt x="3940141" y="148591"/>
                  </a:lnTo>
                  <a:lnTo>
                    <a:pt x="3932918" y="162243"/>
                  </a:lnTo>
                  <a:lnTo>
                    <a:pt x="3918474" y="169864"/>
                  </a:lnTo>
                  <a:lnTo>
                    <a:pt x="3912822" y="142558"/>
                  </a:lnTo>
                  <a:cubicBezTo>
                    <a:pt x="3912403" y="134197"/>
                    <a:pt x="3911985" y="125837"/>
                    <a:pt x="3911566" y="117476"/>
                  </a:cubicBezTo>
                  <a:close/>
                  <a:moveTo>
                    <a:pt x="3882623" y="82550"/>
                  </a:moveTo>
                  <a:lnTo>
                    <a:pt x="3889341" y="101343"/>
                  </a:lnTo>
                  <a:lnTo>
                    <a:pt x="3872388" y="111216"/>
                  </a:lnTo>
                  <a:lnTo>
                    <a:pt x="3852236" y="124912"/>
                  </a:lnTo>
                  <a:lnTo>
                    <a:pt x="3842640" y="147527"/>
                  </a:lnTo>
                  <a:lnTo>
                    <a:pt x="3811932" y="167593"/>
                  </a:lnTo>
                  <a:lnTo>
                    <a:pt x="3800417" y="182563"/>
                  </a:lnTo>
                  <a:lnTo>
                    <a:pt x="3792740" y="163771"/>
                  </a:lnTo>
                  <a:lnTo>
                    <a:pt x="3782184" y="174282"/>
                  </a:lnTo>
                  <a:lnTo>
                    <a:pt x="3762352" y="178741"/>
                  </a:lnTo>
                  <a:lnTo>
                    <a:pt x="3763951" y="163771"/>
                  </a:lnTo>
                  <a:lnTo>
                    <a:pt x="3760753" y="144979"/>
                  </a:lnTo>
                  <a:lnTo>
                    <a:pt x="3783783" y="138290"/>
                  </a:lnTo>
                  <a:lnTo>
                    <a:pt x="3794659" y="121409"/>
                  </a:lnTo>
                  <a:lnTo>
                    <a:pt x="3808413" y="128735"/>
                  </a:lnTo>
                  <a:lnTo>
                    <a:pt x="3806494" y="142431"/>
                  </a:lnTo>
                  <a:lnTo>
                    <a:pt x="3826646" y="134468"/>
                  </a:lnTo>
                  <a:lnTo>
                    <a:pt x="3823447" y="118861"/>
                  </a:lnTo>
                  <a:lnTo>
                    <a:pt x="3858313" y="100706"/>
                  </a:lnTo>
                  <a:lnTo>
                    <a:pt x="3867909" y="104846"/>
                  </a:lnTo>
                  <a:lnTo>
                    <a:pt x="3873987" y="88921"/>
                  </a:lnTo>
                  <a:close/>
                  <a:moveTo>
                    <a:pt x="3954178" y="46037"/>
                  </a:moveTo>
                  <a:lnTo>
                    <a:pt x="3965541" y="53654"/>
                  </a:lnTo>
                  <a:cubicBezTo>
                    <a:pt x="3965095" y="60458"/>
                    <a:pt x="3964650" y="67263"/>
                    <a:pt x="3964204" y="74067"/>
                  </a:cubicBezTo>
                  <a:lnTo>
                    <a:pt x="3953175" y="76200"/>
                  </a:lnTo>
                  <a:lnTo>
                    <a:pt x="3955514" y="67974"/>
                  </a:lnTo>
                  <a:lnTo>
                    <a:pt x="3946491" y="64318"/>
                  </a:lnTo>
                  <a:close/>
                  <a:moveTo>
                    <a:pt x="4240178" y="42862"/>
                  </a:moveTo>
                  <a:lnTo>
                    <a:pt x="4253469" y="43488"/>
                  </a:lnTo>
                  <a:cubicBezTo>
                    <a:pt x="4253801" y="50159"/>
                    <a:pt x="4254134" y="56829"/>
                    <a:pt x="4254466" y="63500"/>
                  </a:cubicBezTo>
                  <a:close/>
                  <a:moveTo>
                    <a:pt x="4283567" y="2124"/>
                  </a:moveTo>
                  <a:lnTo>
                    <a:pt x="4289750" y="3880"/>
                  </a:lnTo>
                  <a:lnTo>
                    <a:pt x="4307921" y="26351"/>
                  </a:lnTo>
                  <a:lnTo>
                    <a:pt x="4311095" y="16826"/>
                  </a:lnTo>
                  <a:lnTo>
                    <a:pt x="4314150" y="10809"/>
                  </a:lnTo>
                  <a:lnTo>
                    <a:pt x="4334458" y="16576"/>
                  </a:lnTo>
                  <a:lnTo>
                    <a:pt x="4344797" y="20074"/>
                  </a:lnTo>
                  <a:lnTo>
                    <a:pt x="4331090" y="40956"/>
                  </a:lnTo>
                  <a:lnTo>
                    <a:pt x="4363145" y="29208"/>
                  </a:lnTo>
                  <a:lnTo>
                    <a:pt x="4366319" y="54291"/>
                  </a:lnTo>
                  <a:lnTo>
                    <a:pt x="4331407" y="89533"/>
                  </a:lnTo>
                  <a:lnTo>
                    <a:pt x="4304430" y="84453"/>
                  </a:lnTo>
                  <a:lnTo>
                    <a:pt x="4322203" y="103186"/>
                  </a:lnTo>
                  <a:lnTo>
                    <a:pt x="4318077" y="112711"/>
                  </a:lnTo>
                  <a:lnTo>
                    <a:pt x="4296178" y="128586"/>
                  </a:lnTo>
                  <a:lnTo>
                    <a:pt x="4289830" y="141603"/>
                  </a:lnTo>
                  <a:lnTo>
                    <a:pt x="4330772" y="120331"/>
                  </a:lnTo>
                  <a:lnTo>
                    <a:pt x="4344737" y="116838"/>
                  </a:lnTo>
                  <a:lnTo>
                    <a:pt x="4334263" y="162241"/>
                  </a:lnTo>
                  <a:lnTo>
                    <a:pt x="4311412" y="184466"/>
                  </a:lnTo>
                  <a:lnTo>
                    <a:pt x="4315538" y="192086"/>
                  </a:lnTo>
                  <a:lnTo>
                    <a:pt x="4331407" y="180338"/>
                  </a:lnTo>
                  <a:lnTo>
                    <a:pt x="4337755" y="183196"/>
                  </a:lnTo>
                  <a:lnTo>
                    <a:pt x="4336168" y="219391"/>
                  </a:lnTo>
                  <a:lnTo>
                    <a:pt x="4318712" y="285748"/>
                  </a:lnTo>
                  <a:lnTo>
                    <a:pt x="4278405" y="298766"/>
                  </a:lnTo>
                  <a:lnTo>
                    <a:pt x="4304430" y="295591"/>
                  </a:lnTo>
                  <a:lnTo>
                    <a:pt x="4326329" y="288606"/>
                  </a:lnTo>
                  <a:lnTo>
                    <a:pt x="4333946" y="251458"/>
                  </a:lnTo>
                  <a:lnTo>
                    <a:pt x="4359654" y="182561"/>
                  </a:lnTo>
                  <a:lnTo>
                    <a:pt x="4377109" y="186053"/>
                  </a:lnTo>
                  <a:lnTo>
                    <a:pt x="4357749" y="157796"/>
                  </a:lnTo>
                  <a:lnTo>
                    <a:pt x="4379331" y="98741"/>
                  </a:lnTo>
                  <a:lnTo>
                    <a:pt x="4394248" y="92391"/>
                  </a:lnTo>
                  <a:cubicBezTo>
                    <a:pt x="4394460" y="82443"/>
                    <a:pt x="4394671" y="72494"/>
                    <a:pt x="4394883" y="62546"/>
                  </a:cubicBezTo>
                  <a:lnTo>
                    <a:pt x="4419321" y="81278"/>
                  </a:lnTo>
                  <a:lnTo>
                    <a:pt x="4435189" y="79056"/>
                  </a:lnTo>
                  <a:lnTo>
                    <a:pt x="4449154" y="100011"/>
                  </a:lnTo>
                  <a:lnTo>
                    <a:pt x="4437729" y="117156"/>
                  </a:lnTo>
                  <a:lnTo>
                    <a:pt x="4451376" y="126681"/>
                  </a:lnTo>
                  <a:lnTo>
                    <a:pt x="4458675" y="120013"/>
                  </a:lnTo>
                  <a:lnTo>
                    <a:pt x="4482161" y="111441"/>
                  </a:lnTo>
                  <a:lnTo>
                    <a:pt x="4488509" y="142873"/>
                  </a:lnTo>
                  <a:lnTo>
                    <a:pt x="4505647" y="127951"/>
                  </a:lnTo>
                  <a:cubicBezTo>
                    <a:pt x="4505859" y="122342"/>
                    <a:pt x="4506070" y="116732"/>
                    <a:pt x="4506282" y="111123"/>
                  </a:cubicBezTo>
                  <a:lnTo>
                    <a:pt x="4521516" y="136523"/>
                  </a:lnTo>
                  <a:lnTo>
                    <a:pt x="4540559" y="139381"/>
                  </a:lnTo>
                  <a:cubicBezTo>
                    <a:pt x="4540242" y="142873"/>
                    <a:pt x="4539924" y="146366"/>
                    <a:pt x="4539607" y="149858"/>
                  </a:cubicBezTo>
                  <a:lnTo>
                    <a:pt x="4514217" y="161606"/>
                  </a:lnTo>
                  <a:lnTo>
                    <a:pt x="4529133" y="173353"/>
                  </a:lnTo>
                  <a:lnTo>
                    <a:pt x="4551032" y="160336"/>
                  </a:lnTo>
                  <a:lnTo>
                    <a:pt x="4578644" y="163511"/>
                  </a:lnTo>
                  <a:lnTo>
                    <a:pt x="4584357" y="186371"/>
                  </a:lnTo>
                  <a:lnTo>
                    <a:pt x="4600226" y="183196"/>
                  </a:lnTo>
                  <a:lnTo>
                    <a:pt x="4606891" y="226376"/>
                  </a:lnTo>
                  <a:lnTo>
                    <a:pt x="4574201" y="233678"/>
                  </a:lnTo>
                  <a:lnTo>
                    <a:pt x="4536116" y="270826"/>
                  </a:lnTo>
                  <a:lnTo>
                    <a:pt x="4517390" y="274318"/>
                  </a:lnTo>
                  <a:lnTo>
                    <a:pt x="4494222" y="287336"/>
                  </a:lnTo>
                  <a:lnTo>
                    <a:pt x="4451693" y="276223"/>
                  </a:lnTo>
                  <a:lnTo>
                    <a:pt x="4412656" y="272413"/>
                  </a:lnTo>
                  <a:lnTo>
                    <a:pt x="4376475" y="260031"/>
                  </a:lnTo>
                  <a:lnTo>
                    <a:pt x="4383140" y="276541"/>
                  </a:lnTo>
                  <a:lnTo>
                    <a:pt x="4374570" y="288288"/>
                  </a:lnTo>
                  <a:lnTo>
                    <a:pt x="4402182" y="287336"/>
                  </a:lnTo>
                  <a:lnTo>
                    <a:pt x="4435189" y="298131"/>
                  </a:lnTo>
                  <a:lnTo>
                    <a:pt x="4464706" y="321308"/>
                  </a:lnTo>
                  <a:lnTo>
                    <a:pt x="4459945" y="338135"/>
                  </a:lnTo>
                  <a:lnTo>
                    <a:pt x="4498665" y="340040"/>
                  </a:lnTo>
                  <a:lnTo>
                    <a:pt x="4507552" y="363853"/>
                  </a:lnTo>
                  <a:lnTo>
                    <a:pt x="4491048" y="379728"/>
                  </a:lnTo>
                  <a:lnTo>
                    <a:pt x="4511043" y="395920"/>
                  </a:lnTo>
                  <a:lnTo>
                    <a:pt x="4513582" y="424178"/>
                  </a:lnTo>
                  <a:lnTo>
                    <a:pt x="4502474" y="461325"/>
                  </a:lnTo>
                  <a:lnTo>
                    <a:pt x="4444711" y="494345"/>
                  </a:lnTo>
                  <a:lnTo>
                    <a:pt x="4432650" y="482915"/>
                  </a:lnTo>
                  <a:lnTo>
                    <a:pt x="4441220" y="501648"/>
                  </a:lnTo>
                  <a:lnTo>
                    <a:pt x="4435824" y="513078"/>
                  </a:lnTo>
                  <a:lnTo>
                    <a:pt x="4445346" y="501330"/>
                  </a:lnTo>
                  <a:lnTo>
                    <a:pt x="4506917" y="470533"/>
                  </a:lnTo>
                  <a:lnTo>
                    <a:pt x="4524373" y="436560"/>
                  </a:lnTo>
                  <a:lnTo>
                    <a:pt x="4529133" y="400683"/>
                  </a:lnTo>
                  <a:lnTo>
                    <a:pt x="4549445" y="412113"/>
                  </a:lnTo>
                  <a:lnTo>
                    <a:pt x="4552302" y="390205"/>
                  </a:lnTo>
                  <a:lnTo>
                    <a:pt x="4541511" y="379410"/>
                  </a:lnTo>
                  <a:lnTo>
                    <a:pt x="4532942" y="380680"/>
                  </a:lnTo>
                  <a:lnTo>
                    <a:pt x="4534211" y="355598"/>
                  </a:lnTo>
                  <a:lnTo>
                    <a:pt x="4555476" y="379410"/>
                  </a:lnTo>
                  <a:lnTo>
                    <a:pt x="4577692" y="375918"/>
                  </a:lnTo>
                  <a:lnTo>
                    <a:pt x="4584992" y="388618"/>
                  </a:lnTo>
                  <a:cubicBezTo>
                    <a:pt x="4586215" y="390732"/>
                    <a:pt x="4580951" y="388976"/>
                    <a:pt x="4585033" y="388603"/>
                  </a:cubicBezTo>
                  <a:lnTo>
                    <a:pt x="4609485" y="386381"/>
                  </a:lnTo>
                  <a:lnTo>
                    <a:pt x="4641240" y="393364"/>
                  </a:lnTo>
                  <a:lnTo>
                    <a:pt x="4647591" y="411458"/>
                  </a:lnTo>
                  <a:lnTo>
                    <a:pt x="4631078" y="429235"/>
                  </a:lnTo>
                  <a:lnTo>
                    <a:pt x="4635207" y="434631"/>
                  </a:lnTo>
                  <a:lnTo>
                    <a:pt x="4660611" y="409871"/>
                  </a:lnTo>
                  <a:lnTo>
                    <a:pt x="4681570" y="407649"/>
                  </a:lnTo>
                  <a:lnTo>
                    <a:pt x="4669820" y="397173"/>
                  </a:lnTo>
                  <a:lnTo>
                    <a:pt x="4676171" y="367969"/>
                  </a:lnTo>
                  <a:lnTo>
                    <a:pt x="4692049" y="374000"/>
                  </a:lnTo>
                  <a:lnTo>
                    <a:pt x="4702211" y="354002"/>
                  </a:lnTo>
                  <a:lnTo>
                    <a:pt x="4694907" y="338130"/>
                  </a:lnTo>
                  <a:lnTo>
                    <a:pt x="4696495" y="325432"/>
                  </a:lnTo>
                  <a:lnTo>
                    <a:pt x="4741270" y="344161"/>
                  </a:lnTo>
                  <a:lnTo>
                    <a:pt x="4764769" y="374318"/>
                  </a:lnTo>
                  <a:lnTo>
                    <a:pt x="4780646" y="374318"/>
                  </a:lnTo>
                  <a:lnTo>
                    <a:pt x="4789220" y="387968"/>
                  </a:lnTo>
                  <a:lnTo>
                    <a:pt x="4804145" y="387650"/>
                  </a:lnTo>
                  <a:lnTo>
                    <a:pt x="4778106" y="430187"/>
                  </a:lnTo>
                  <a:lnTo>
                    <a:pt x="4739999" y="424156"/>
                  </a:lnTo>
                  <a:lnTo>
                    <a:pt x="4711102" y="399078"/>
                  </a:lnTo>
                  <a:lnTo>
                    <a:pt x="4693319" y="422251"/>
                  </a:lnTo>
                  <a:lnTo>
                    <a:pt x="4699670" y="444472"/>
                  </a:lnTo>
                  <a:lnTo>
                    <a:pt x="4717771" y="429870"/>
                  </a:lnTo>
                  <a:lnTo>
                    <a:pt x="4725392" y="440028"/>
                  </a:lnTo>
                  <a:lnTo>
                    <a:pt x="4739047" y="444155"/>
                  </a:lnTo>
                  <a:lnTo>
                    <a:pt x="4718088" y="463201"/>
                  </a:lnTo>
                  <a:lnTo>
                    <a:pt x="4727615" y="474629"/>
                  </a:lnTo>
                  <a:lnTo>
                    <a:pt x="4751749" y="458757"/>
                  </a:lnTo>
                  <a:lnTo>
                    <a:pt x="4799700" y="462566"/>
                  </a:lnTo>
                  <a:lnTo>
                    <a:pt x="4782869" y="493358"/>
                  </a:lnTo>
                  <a:lnTo>
                    <a:pt x="4787315" y="502564"/>
                  </a:lnTo>
                  <a:lnTo>
                    <a:pt x="4815577" y="474946"/>
                  </a:lnTo>
                  <a:lnTo>
                    <a:pt x="4817800" y="502564"/>
                  </a:lnTo>
                  <a:lnTo>
                    <a:pt x="4839076" y="525420"/>
                  </a:lnTo>
                  <a:lnTo>
                    <a:pt x="4829867" y="551767"/>
                  </a:lnTo>
                  <a:lnTo>
                    <a:pt x="4808591" y="559386"/>
                  </a:lnTo>
                  <a:lnTo>
                    <a:pt x="4796207" y="572401"/>
                  </a:lnTo>
                  <a:lnTo>
                    <a:pt x="4795571" y="616525"/>
                  </a:lnTo>
                  <a:lnTo>
                    <a:pt x="4770485" y="639698"/>
                  </a:lnTo>
                  <a:lnTo>
                    <a:pt x="4779059" y="656523"/>
                  </a:lnTo>
                  <a:lnTo>
                    <a:pt x="4802240" y="643825"/>
                  </a:lnTo>
                  <a:lnTo>
                    <a:pt x="4812402" y="577162"/>
                  </a:lnTo>
                  <a:lnTo>
                    <a:pt x="4848920" y="563512"/>
                  </a:lnTo>
                  <a:lnTo>
                    <a:pt x="4858130" y="516849"/>
                  </a:lnTo>
                  <a:lnTo>
                    <a:pt x="4876230" y="514627"/>
                  </a:lnTo>
                  <a:lnTo>
                    <a:pt x="4887662" y="506056"/>
                  </a:lnTo>
                  <a:lnTo>
                    <a:pt x="4939741" y="519071"/>
                  </a:lnTo>
                  <a:lnTo>
                    <a:pt x="4983246" y="527324"/>
                  </a:lnTo>
                  <a:lnTo>
                    <a:pt x="4993090" y="547005"/>
                  </a:lnTo>
                  <a:lnTo>
                    <a:pt x="5003252" y="537482"/>
                  </a:lnTo>
                  <a:lnTo>
                    <a:pt x="5007697" y="519706"/>
                  </a:lnTo>
                  <a:lnTo>
                    <a:pt x="5044851" y="530816"/>
                  </a:lnTo>
                  <a:lnTo>
                    <a:pt x="5063904" y="545418"/>
                  </a:lnTo>
                  <a:lnTo>
                    <a:pt x="5070256" y="536847"/>
                  </a:lnTo>
                  <a:lnTo>
                    <a:pt x="5077559" y="557164"/>
                  </a:lnTo>
                  <a:lnTo>
                    <a:pt x="5105186" y="555576"/>
                  </a:lnTo>
                  <a:lnTo>
                    <a:pt x="5125510" y="567957"/>
                  </a:lnTo>
                  <a:lnTo>
                    <a:pt x="5144563" y="587955"/>
                  </a:lnTo>
                  <a:lnTo>
                    <a:pt x="5164569" y="596209"/>
                  </a:lnTo>
                  <a:lnTo>
                    <a:pt x="5181082" y="617160"/>
                  </a:lnTo>
                  <a:lnTo>
                    <a:pt x="5206486" y="626366"/>
                  </a:lnTo>
                  <a:lnTo>
                    <a:pt x="5212837" y="641285"/>
                  </a:lnTo>
                  <a:lnTo>
                    <a:pt x="5241417" y="661602"/>
                  </a:lnTo>
                  <a:lnTo>
                    <a:pt x="5311279" y="734930"/>
                  </a:lnTo>
                  <a:lnTo>
                    <a:pt x="5318583" y="756199"/>
                  </a:lnTo>
                  <a:lnTo>
                    <a:pt x="5332555" y="761278"/>
                  </a:lnTo>
                  <a:lnTo>
                    <a:pt x="5346210" y="775880"/>
                  </a:lnTo>
                  <a:lnTo>
                    <a:pt x="5352561" y="771436"/>
                  </a:lnTo>
                  <a:lnTo>
                    <a:pt x="5337636" y="755881"/>
                  </a:lnTo>
                  <a:lnTo>
                    <a:pt x="5337636" y="740009"/>
                  </a:lnTo>
                  <a:lnTo>
                    <a:pt x="5366533" y="765087"/>
                  </a:lnTo>
                  <a:lnTo>
                    <a:pt x="5366533" y="776832"/>
                  </a:lnTo>
                  <a:lnTo>
                    <a:pt x="5379553" y="795561"/>
                  </a:lnTo>
                  <a:lnTo>
                    <a:pt x="5431632" y="816195"/>
                  </a:lnTo>
                  <a:lnTo>
                    <a:pt x="5448462" y="830797"/>
                  </a:lnTo>
                  <a:lnTo>
                    <a:pt x="5444969" y="806354"/>
                  </a:lnTo>
                  <a:lnTo>
                    <a:pt x="5491014" y="852383"/>
                  </a:lnTo>
                  <a:lnTo>
                    <a:pt x="5494190" y="864129"/>
                  </a:lnTo>
                  <a:lnTo>
                    <a:pt x="5506257" y="873334"/>
                  </a:lnTo>
                  <a:lnTo>
                    <a:pt x="5503081" y="891429"/>
                  </a:lnTo>
                  <a:lnTo>
                    <a:pt x="5514513" y="906031"/>
                  </a:lnTo>
                  <a:lnTo>
                    <a:pt x="5526263" y="892381"/>
                  </a:lnTo>
                  <a:lnTo>
                    <a:pt x="5547539" y="910158"/>
                  </a:lnTo>
                  <a:lnTo>
                    <a:pt x="5572943" y="919363"/>
                  </a:lnTo>
                  <a:lnTo>
                    <a:pt x="5563734" y="963488"/>
                  </a:lnTo>
                  <a:lnTo>
                    <a:pt x="5578977" y="981264"/>
                  </a:lnTo>
                  <a:lnTo>
                    <a:pt x="5575166" y="1032056"/>
                  </a:lnTo>
                  <a:lnTo>
                    <a:pt x="5580565" y="1047610"/>
                  </a:lnTo>
                  <a:lnTo>
                    <a:pt x="5598348" y="1037135"/>
                  </a:lnTo>
                  <a:lnTo>
                    <a:pt x="5602158" y="1068561"/>
                  </a:lnTo>
                  <a:lnTo>
                    <a:pt x="5560241" y="1152366"/>
                  </a:lnTo>
                  <a:lnTo>
                    <a:pt x="5498636" y="1245376"/>
                  </a:lnTo>
                  <a:lnTo>
                    <a:pt x="5427186" y="1279660"/>
                  </a:lnTo>
                  <a:lnTo>
                    <a:pt x="5357642" y="1305690"/>
                  </a:lnTo>
                  <a:lnTo>
                    <a:pt x="5268727" y="1295849"/>
                  </a:lnTo>
                  <a:lnTo>
                    <a:pt x="5197277" y="1259661"/>
                  </a:lnTo>
                  <a:lnTo>
                    <a:pt x="5135037" y="1254900"/>
                  </a:lnTo>
                  <a:lnTo>
                    <a:pt x="5093119" y="1236488"/>
                  </a:lnTo>
                  <a:lnTo>
                    <a:pt x="5080735" y="1242837"/>
                  </a:lnTo>
                  <a:lnTo>
                    <a:pt x="5045804" y="1221886"/>
                  </a:lnTo>
                  <a:lnTo>
                    <a:pt x="5036277" y="1231409"/>
                  </a:lnTo>
                  <a:lnTo>
                    <a:pt x="5026433" y="1206331"/>
                  </a:lnTo>
                  <a:lnTo>
                    <a:pt x="5001346" y="1207918"/>
                  </a:lnTo>
                  <a:lnTo>
                    <a:pt x="4972131" y="1180618"/>
                  </a:lnTo>
                  <a:lnTo>
                    <a:pt x="4954666" y="1206966"/>
                  </a:lnTo>
                  <a:lnTo>
                    <a:pt x="4930214" y="1185063"/>
                  </a:lnTo>
                  <a:lnTo>
                    <a:pt x="4939423" y="1161889"/>
                  </a:lnTo>
                  <a:lnTo>
                    <a:pt x="4920053" y="1156810"/>
                  </a:lnTo>
                  <a:lnTo>
                    <a:pt x="4915924" y="1144113"/>
                  </a:lnTo>
                  <a:lnTo>
                    <a:pt x="4900047" y="1147604"/>
                  </a:lnTo>
                  <a:lnTo>
                    <a:pt x="4886074" y="1166651"/>
                  </a:lnTo>
                  <a:lnTo>
                    <a:pt x="4856542" y="1143795"/>
                  </a:lnTo>
                  <a:lnTo>
                    <a:pt x="4852414" y="1151096"/>
                  </a:lnTo>
                  <a:lnTo>
                    <a:pt x="4820341" y="1139986"/>
                  </a:lnTo>
                  <a:lnTo>
                    <a:pt x="4815260" y="1127288"/>
                  </a:lnTo>
                  <a:lnTo>
                    <a:pt x="4794936" y="1123161"/>
                  </a:lnTo>
                  <a:lnTo>
                    <a:pt x="4782869" y="1074910"/>
                  </a:lnTo>
                  <a:lnTo>
                    <a:pt x="4758418" y="1057134"/>
                  </a:lnTo>
                  <a:lnTo>
                    <a:pt x="4710785" y="1055229"/>
                  </a:lnTo>
                  <a:lnTo>
                    <a:pt x="4706339" y="1060626"/>
                  </a:lnTo>
                  <a:lnTo>
                    <a:pt x="4718088" y="1066022"/>
                  </a:lnTo>
                  <a:lnTo>
                    <a:pt x="4736506" y="1087926"/>
                  </a:lnTo>
                  <a:lnTo>
                    <a:pt x="4752067" y="1083799"/>
                  </a:lnTo>
                  <a:lnTo>
                    <a:pt x="4746033" y="1108877"/>
                  </a:lnTo>
                  <a:lnTo>
                    <a:pt x="4759053" y="1138081"/>
                  </a:lnTo>
                  <a:lnTo>
                    <a:pt x="4770802" y="1142526"/>
                  </a:lnTo>
                  <a:lnTo>
                    <a:pt x="4787950" y="1166334"/>
                  </a:lnTo>
                  <a:lnTo>
                    <a:pt x="4812402" y="1176809"/>
                  </a:lnTo>
                  <a:lnTo>
                    <a:pt x="4798747" y="1188237"/>
                  </a:lnTo>
                  <a:cubicBezTo>
                    <a:pt x="4799170" y="1193634"/>
                    <a:pt x="4799594" y="1199030"/>
                    <a:pt x="4800017" y="1204427"/>
                  </a:cubicBezTo>
                  <a:lnTo>
                    <a:pt x="4820976" y="1203157"/>
                  </a:lnTo>
                  <a:lnTo>
                    <a:pt x="4861305" y="1231092"/>
                  </a:lnTo>
                  <a:lnTo>
                    <a:pt x="4857494" y="1245059"/>
                  </a:lnTo>
                  <a:lnTo>
                    <a:pt x="4829867" y="1250138"/>
                  </a:lnTo>
                  <a:lnTo>
                    <a:pt x="4842569" y="1262836"/>
                  </a:lnTo>
                  <a:lnTo>
                    <a:pt x="4866068" y="1259344"/>
                  </a:lnTo>
                  <a:lnTo>
                    <a:pt x="4900047" y="1267597"/>
                  </a:lnTo>
                  <a:lnTo>
                    <a:pt x="4911796" y="1281247"/>
                  </a:lnTo>
                  <a:lnTo>
                    <a:pt x="4907668" y="1299976"/>
                  </a:lnTo>
                  <a:lnTo>
                    <a:pt x="4925769" y="1296802"/>
                  </a:lnTo>
                  <a:lnTo>
                    <a:pt x="4955619" y="1312356"/>
                  </a:lnTo>
                  <a:lnTo>
                    <a:pt x="4965145" y="1341878"/>
                  </a:lnTo>
                  <a:lnTo>
                    <a:pt x="4974989" y="1352354"/>
                  </a:lnTo>
                  <a:lnTo>
                    <a:pt x="4953078" y="1385050"/>
                  </a:lnTo>
                  <a:lnTo>
                    <a:pt x="4964828" y="1413620"/>
                  </a:lnTo>
                  <a:lnTo>
                    <a:pt x="4955301" y="1422191"/>
                  </a:lnTo>
                  <a:lnTo>
                    <a:pt x="4953396" y="1459966"/>
                  </a:lnTo>
                  <a:lnTo>
                    <a:pt x="4928309" y="1458061"/>
                  </a:lnTo>
                  <a:lnTo>
                    <a:pt x="4919735" y="1476155"/>
                  </a:lnTo>
                  <a:lnTo>
                    <a:pt x="4937836" y="1485361"/>
                  </a:lnTo>
                  <a:cubicBezTo>
                    <a:pt x="4937942" y="1490652"/>
                    <a:pt x="4938047" y="1495942"/>
                    <a:pt x="4938153" y="1501233"/>
                  </a:cubicBezTo>
                  <a:lnTo>
                    <a:pt x="4949903" y="1508534"/>
                  </a:lnTo>
                  <a:lnTo>
                    <a:pt x="4966415" y="1581863"/>
                  </a:lnTo>
                  <a:lnTo>
                    <a:pt x="4984198" y="1575514"/>
                  </a:lnTo>
                  <a:lnTo>
                    <a:pt x="4987692" y="1601862"/>
                  </a:lnTo>
                  <a:lnTo>
                    <a:pt x="4976260" y="1619956"/>
                  </a:lnTo>
                  <a:lnTo>
                    <a:pt x="4996583" y="1643764"/>
                  </a:lnTo>
                  <a:lnTo>
                    <a:pt x="4983881" y="1654557"/>
                  </a:lnTo>
                  <a:lnTo>
                    <a:pt x="4949267" y="1672968"/>
                  </a:lnTo>
                  <a:lnTo>
                    <a:pt x="4924498" y="1736139"/>
                  </a:lnTo>
                  <a:lnTo>
                    <a:pt x="4927991" y="1790104"/>
                  </a:lnTo>
                  <a:lnTo>
                    <a:pt x="4928309" y="1829785"/>
                  </a:lnTo>
                  <a:lnTo>
                    <a:pt x="4920053" y="1845973"/>
                  </a:lnTo>
                  <a:lnTo>
                    <a:pt x="4939423" y="1862481"/>
                  </a:lnTo>
                  <a:cubicBezTo>
                    <a:pt x="4939317" y="1855921"/>
                    <a:pt x="4939212" y="1849360"/>
                    <a:pt x="4939106" y="1842800"/>
                  </a:cubicBezTo>
                  <a:lnTo>
                    <a:pt x="4946410" y="1838354"/>
                  </a:lnTo>
                  <a:lnTo>
                    <a:pt x="4965145" y="1902478"/>
                  </a:lnTo>
                  <a:lnTo>
                    <a:pt x="4980070" y="1903113"/>
                  </a:lnTo>
                  <a:lnTo>
                    <a:pt x="4985786" y="1955808"/>
                  </a:lnTo>
                  <a:lnTo>
                    <a:pt x="4994043" y="1967553"/>
                  </a:lnTo>
                  <a:lnTo>
                    <a:pt x="4985151" y="1984060"/>
                  </a:lnTo>
                  <a:lnTo>
                    <a:pt x="4988009" y="1998028"/>
                  </a:lnTo>
                  <a:lnTo>
                    <a:pt x="4976895" y="1987870"/>
                  </a:lnTo>
                  <a:lnTo>
                    <a:pt x="4965780" y="1999297"/>
                  </a:lnTo>
                  <a:lnTo>
                    <a:pt x="4957206" y="1998028"/>
                  </a:lnTo>
                  <a:lnTo>
                    <a:pt x="4946727" y="1994853"/>
                  </a:lnTo>
                  <a:lnTo>
                    <a:pt x="4939423" y="2005011"/>
                  </a:lnTo>
                  <a:lnTo>
                    <a:pt x="4955936" y="2009455"/>
                  </a:lnTo>
                  <a:lnTo>
                    <a:pt x="4958477" y="2033898"/>
                  </a:lnTo>
                  <a:lnTo>
                    <a:pt x="4972131" y="2042785"/>
                  </a:lnTo>
                  <a:lnTo>
                    <a:pt x="4983881" y="2034851"/>
                  </a:lnTo>
                  <a:lnTo>
                    <a:pt x="4997218" y="2049452"/>
                  </a:lnTo>
                  <a:lnTo>
                    <a:pt x="5015319" y="2044054"/>
                  </a:lnTo>
                  <a:lnTo>
                    <a:pt x="5030244" y="2048499"/>
                  </a:lnTo>
                  <a:lnTo>
                    <a:pt x="5025798" y="2064052"/>
                  </a:lnTo>
                  <a:lnTo>
                    <a:pt x="5043581" y="2102463"/>
                  </a:lnTo>
                  <a:lnTo>
                    <a:pt x="5045169" y="2118018"/>
                  </a:lnTo>
                  <a:lnTo>
                    <a:pt x="5040405" y="2132937"/>
                  </a:lnTo>
                  <a:lnTo>
                    <a:pt x="5028974" y="2133890"/>
                  </a:lnTo>
                  <a:lnTo>
                    <a:pt x="5026751" y="2141191"/>
                  </a:lnTo>
                  <a:lnTo>
                    <a:pt x="5018177" y="2138652"/>
                  </a:lnTo>
                  <a:lnTo>
                    <a:pt x="5012143" y="2125955"/>
                  </a:lnTo>
                  <a:lnTo>
                    <a:pt x="5004204" y="2117065"/>
                  </a:lnTo>
                  <a:lnTo>
                    <a:pt x="4996583" y="2118018"/>
                  </a:lnTo>
                  <a:lnTo>
                    <a:pt x="4998488" y="2132937"/>
                  </a:lnTo>
                  <a:lnTo>
                    <a:pt x="5006427" y="2136113"/>
                  </a:lnTo>
                  <a:lnTo>
                    <a:pt x="5004204" y="2151032"/>
                  </a:lnTo>
                  <a:lnTo>
                    <a:pt x="5001981" y="2160238"/>
                  </a:lnTo>
                  <a:lnTo>
                    <a:pt x="5005792" y="2170080"/>
                  </a:lnTo>
                  <a:lnTo>
                    <a:pt x="4995313" y="2165635"/>
                  </a:lnTo>
                  <a:lnTo>
                    <a:pt x="4988009" y="2158969"/>
                  </a:lnTo>
                  <a:lnTo>
                    <a:pt x="4981976" y="2138652"/>
                  </a:lnTo>
                  <a:lnTo>
                    <a:pt x="4976260" y="2125002"/>
                  </a:lnTo>
                  <a:lnTo>
                    <a:pt x="4967051" y="2115479"/>
                  </a:lnTo>
                  <a:cubicBezTo>
                    <a:pt x="4967263" y="2108389"/>
                    <a:pt x="4967474" y="2101299"/>
                    <a:pt x="4967686" y="2094209"/>
                  </a:cubicBezTo>
                  <a:lnTo>
                    <a:pt x="4958477" y="2072941"/>
                  </a:lnTo>
                  <a:lnTo>
                    <a:pt x="4947362" y="2050720"/>
                  </a:lnTo>
                  <a:lnTo>
                    <a:pt x="4944822" y="2070402"/>
                  </a:lnTo>
                  <a:lnTo>
                    <a:pt x="4943552" y="2082147"/>
                  </a:lnTo>
                  <a:lnTo>
                    <a:pt x="4965145" y="2104685"/>
                  </a:lnTo>
                  <a:lnTo>
                    <a:pt x="4967051" y="2115479"/>
                  </a:lnTo>
                  <a:cubicBezTo>
                    <a:pt x="4967263" y="2121087"/>
                    <a:pt x="4967474" y="2126695"/>
                    <a:pt x="4967686" y="2132303"/>
                  </a:cubicBezTo>
                  <a:lnTo>
                    <a:pt x="4957206" y="2125637"/>
                  </a:lnTo>
                  <a:lnTo>
                    <a:pt x="4952443" y="2108495"/>
                  </a:lnTo>
                  <a:lnTo>
                    <a:pt x="4940058" y="2096748"/>
                  </a:lnTo>
                  <a:lnTo>
                    <a:pt x="4937518" y="2110399"/>
                  </a:lnTo>
                  <a:lnTo>
                    <a:pt x="4956889" y="2131033"/>
                  </a:lnTo>
                  <a:lnTo>
                    <a:pt x="4965145" y="2146905"/>
                  </a:lnTo>
                  <a:lnTo>
                    <a:pt x="4949267" y="2143413"/>
                  </a:lnTo>
                  <a:lnTo>
                    <a:pt x="4949903" y="2154842"/>
                  </a:lnTo>
                  <a:lnTo>
                    <a:pt x="4963240" y="2169127"/>
                  </a:lnTo>
                  <a:lnTo>
                    <a:pt x="4973402" y="2196745"/>
                  </a:lnTo>
                  <a:lnTo>
                    <a:pt x="4967051" y="2196428"/>
                  </a:lnTo>
                  <a:lnTo>
                    <a:pt x="4953396" y="2182460"/>
                  </a:lnTo>
                  <a:lnTo>
                    <a:pt x="4945457" y="2181190"/>
                  </a:lnTo>
                  <a:lnTo>
                    <a:pt x="4938153" y="2167222"/>
                  </a:lnTo>
                  <a:lnTo>
                    <a:pt x="4928626" y="2161826"/>
                  </a:lnTo>
                  <a:cubicBezTo>
                    <a:pt x="4928203" y="2168175"/>
                    <a:pt x="4927779" y="2174523"/>
                    <a:pt x="4927356" y="2180872"/>
                  </a:cubicBezTo>
                  <a:lnTo>
                    <a:pt x="4943869" y="2184364"/>
                  </a:lnTo>
                  <a:lnTo>
                    <a:pt x="4950855" y="2196110"/>
                  </a:lnTo>
                  <a:lnTo>
                    <a:pt x="4953713" y="2212935"/>
                  </a:lnTo>
                  <a:lnTo>
                    <a:pt x="4942599" y="2203094"/>
                  </a:lnTo>
                  <a:lnTo>
                    <a:pt x="4937836" y="2210394"/>
                  </a:lnTo>
                  <a:lnTo>
                    <a:pt x="4943234" y="2216745"/>
                  </a:lnTo>
                  <a:lnTo>
                    <a:pt x="4929262" y="2217696"/>
                  </a:lnTo>
                  <a:lnTo>
                    <a:pt x="4928944" y="2225950"/>
                  </a:lnTo>
                  <a:lnTo>
                    <a:pt x="4964510" y="2254202"/>
                  </a:lnTo>
                  <a:lnTo>
                    <a:pt x="5023893" y="2285313"/>
                  </a:lnTo>
                  <a:lnTo>
                    <a:pt x="5039770" y="2294200"/>
                  </a:lnTo>
                  <a:lnTo>
                    <a:pt x="5049297" y="2332612"/>
                  </a:lnTo>
                  <a:lnTo>
                    <a:pt x="5048979" y="2345945"/>
                  </a:lnTo>
                  <a:lnTo>
                    <a:pt x="5039770" y="2368801"/>
                  </a:lnTo>
                  <a:lnTo>
                    <a:pt x="5044851" y="2386896"/>
                  </a:lnTo>
                  <a:lnTo>
                    <a:pt x="5065492" y="2398325"/>
                  </a:lnTo>
                  <a:lnTo>
                    <a:pt x="5096612" y="2379912"/>
                  </a:lnTo>
                  <a:lnTo>
                    <a:pt x="5105822" y="2353882"/>
                  </a:lnTo>
                  <a:lnTo>
                    <a:pt x="5123922" y="2344994"/>
                  </a:lnTo>
                  <a:lnTo>
                    <a:pt x="5134719" y="2303725"/>
                  </a:lnTo>
                  <a:lnTo>
                    <a:pt x="5125510" y="2289122"/>
                  </a:lnTo>
                  <a:lnTo>
                    <a:pt x="5135037" y="2287218"/>
                  </a:lnTo>
                  <a:lnTo>
                    <a:pt x="5136307" y="2275472"/>
                  </a:lnTo>
                  <a:lnTo>
                    <a:pt x="5108362" y="2253568"/>
                  </a:lnTo>
                  <a:lnTo>
                    <a:pt x="5102011" y="2215792"/>
                  </a:lnTo>
                  <a:lnTo>
                    <a:pt x="5089626" y="2202777"/>
                  </a:lnTo>
                  <a:lnTo>
                    <a:pt x="5053743" y="2169127"/>
                  </a:lnTo>
                  <a:lnTo>
                    <a:pt x="5050885" y="2151985"/>
                  </a:lnTo>
                  <a:lnTo>
                    <a:pt x="5054378" y="2136430"/>
                  </a:lnTo>
                  <a:lnTo>
                    <a:pt x="5063269" y="2119922"/>
                  </a:lnTo>
                  <a:cubicBezTo>
                    <a:pt x="5062952" y="2116007"/>
                    <a:pt x="5062634" y="2112092"/>
                    <a:pt x="5062317" y="2108177"/>
                  </a:cubicBezTo>
                  <a:lnTo>
                    <a:pt x="5053108" y="2100558"/>
                  </a:lnTo>
                  <a:lnTo>
                    <a:pt x="5054378" y="2089131"/>
                  </a:lnTo>
                  <a:lnTo>
                    <a:pt x="5061046" y="2078655"/>
                  </a:lnTo>
                  <a:lnTo>
                    <a:pt x="5058506" y="2054530"/>
                  </a:lnTo>
                  <a:lnTo>
                    <a:pt x="5041993" y="2037070"/>
                  </a:lnTo>
                  <a:lnTo>
                    <a:pt x="5029291" y="2038023"/>
                  </a:lnTo>
                  <a:lnTo>
                    <a:pt x="5023575" y="2023105"/>
                  </a:lnTo>
                  <a:lnTo>
                    <a:pt x="5007697" y="2018344"/>
                  </a:lnTo>
                  <a:lnTo>
                    <a:pt x="4999123" y="2020248"/>
                  </a:lnTo>
                  <a:lnTo>
                    <a:pt x="4983246" y="2015487"/>
                  </a:lnTo>
                  <a:cubicBezTo>
                    <a:pt x="4983034" y="2013053"/>
                    <a:pt x="4982823" y="2010620"/>
                    <a:pt x="4982611" y="2008186"/>
                  </a:cubicBezTo>
                  <a:lnTo>
                    <a:pt x="4988009" y="1998028"/>
                  </a:lnTo>
                  <a:lnTo>
                    <a:pt x="5000076" y="1981203"/>
                  </a:lnTo>
                  <a:lnTo>
                    <a:pt x="4994043" y="1967553"/>
                  </a:lnTo>
                  <a:lnTo>
                    <a:pt x="5002617" y="1951682"/>
                  </a:lnTo>
                  <a:lnTo>
                    <a:pt x="4999123" y="1929461"/>
                  </a:lnTo>
                  <a:lnTo>
                    <a:pt x="4995630" y="1894542"/>
                  </a:lnTo>
                  <a:lnTo>
                    <a:pt x="5009285" y="1902161"/>
                  </a:lnTo>
                  <a:lnTo>
                    <a:pt x="5047709" y="1893273"/>
                  </a:lnTo>
                  <a:lnTo>
                    <a:pt x="5039135" y="1881527"/>
                  </a:lnTo>
                  <a:lnTo>
                    <a:pt x="5005157" y="1876766"/>
                  </a:lnTo>
                  <a:lnTo>
                    <a:pt x="5002617" y="1850418"/>
                  </a:lnTo>
                  <a:lnTo>
                    <a:pt x="4992137" y="1848195"/>
                  </a:lnTo>
                  <a:lnTo>
                    <a:pt x="4983563" y="1833911"/>
                  </a:lnTo>
                  <a:lnTo>
                    <a:pt x="4946092" y="1793913"/>
                  </a:lnTo>
                  <a:lnTo>
                    <a:pt x="4935295" y="1787882"/>
                  </a:lnTo>
                  <a:lnTo>
                    <a:pt x="4931167" y="1776771"/>
                  </a:lnTo>
                  <a:lnTo>
                    <a:pt x="4927674" y="1736774"/>
                  </a:lnTo>
                  <a:lnTo>
                    <a:pt x="4952125" y="1676460"/>
                  </a:lnTo>
                  <a:lnTo>
                    <a:pt x="4991820" y="1677730"/>
                  </a:lnTo>
                  <a:lnTo>
                    <a:pt x="4996901" y="1692332"/>
                  </a:lnTo>
                  <a:lnTo>
                    <a:pt x="5009603" y="1701855"/>
                  </a:lnTo>
                  <a:lnTo>
                    <a:pt x="5029926" y="1718680"/>
                  </a:lnTo>
                  <a:lnTo>
                    <a:pt x="5046757" y="1713283"/>
                  </a:lnTo>
                  <a:lnTo>
                    <a:pt x="5056283" y="1697411"/>
                  </a:lnTo>
                  <a:lnTo>
                    <a:pt x="5071208" y="1709791"/>
                  </a:lnTo>
                  <a:lnTo>
                    <a:pt x="5083910" y="1736774"/>
                  </a:lnTo>
                  <a:lnTo>
                    <a:pt x="5105504" y="1744075"/>
                  </a:lnTo>
                  <a:lnTo>
                    <a:pt x="5111855" y="1778041"/>
                  </a:lnTo>
                  <a:lnTo>
                    <a:pt x="5136307" y="1784072"/>
                  </a:lnTo>
                  <a:lnTo>
                    <a:pt x="5148056" y="1794230"/>
                  </a:lnTo>
                  <a:lnTo>
                    <a:pt x="5180129" y="1806611"/>
                  </a:lnTo>
                  <a:lnTo>
                    <a:pt x="5208709" y="1806293"/>
                  </a:lnTo>
                  <a:lnTo>
                    <a:pt x="5222364" y="1819944"/>
                  </a:lnTo>
                  <a:lnTo>
                    <a:pt x="5236019" y="1815817"/>
                  </a:lnTo>
                  <a:lnTo>
                    <a:pt x="5246815" y="1797723"/>
                  </a:lnTo>
                  <a:lnTo>
                    <a:pt x="5282381" y="1793278"/>
                  </a:lnTo>
                  <a:lnTo>
                    <a:pt x="5296671" y="1809785"/>
                  </a:lnTo>
                  <a:lnTo>
                    <a:pt x="5313184" y="1798040"/>
                  </a:lnTo>
                  <a:lnTo>
                    <a:pt x="5292226" y="1784707"/>
                  </a:lnTo>
                  <a:lnTo>
                    <a:pt x="5274760" y="1738361"/>
                  </a:lnTo>
                  <a:lnTo>
                    <a:pt x="5283969" y="1720267"/>
                  </a:lnTo>
                  <a:lnTo>
                    <a:pt x="5266821" y="1700585"/>
                  </a:lnTo>
                  <a:lnTo>
                    <a:pt x="5264598" y="1678682"/>
                  </a:lnTo>
                  <a:lnTo>
                    <a:pt x="5249038" y="1678682"/>
                  </a:lnTo>
                  <a:lnTo>
                    <a:pt x="5216013" y="1694871"/>
                  </a:lnTo>
                  <a:lnTo>
                    <a:pt x="5195689" y="1687253"/>
                  </a:lnTo>
                  <a:lnTo>
                    <a:pt x="5162346" y="1627892"/>
                  </a:lnTo>
                  <a:lnTo>
                    <a:pt x="5139482" y="1617734"/>
                  </a:lnTo>
                  <a:lnTo>
                    <a:pt x="5136307" y="1584085"/>
                  </a:lnTo>
                  <a:lnTo>
                    <a:pt x="5167745" y="1561229"/>
                  </a:lnTo>
                  <a:lnTo>
                    <a:pt x="5170920" y="1527581"/>
                  </a:lnTo>
                  <a:lnTo>
                    <a:pt x="5189021" y="1518057"/>
                  </a:lnTo>
                  <a:lnTo>
                    <a:pt x="5249673" y="1546944"/>
                  </a:lnTo>
                  <a:lnTo>
                    <a:pt x="5252214" y="1563769"/>
                  </a:lnTo>
                  <a:lnTo>
                    <a:pt x="5266821" y="1584402"/>
                  </a:lnTo>
                  <a:lnTo>
                    <a:pt x="5281746" y="1579323"/>
                  </a:lnTo>
                  <a:lnTo>
                    <a:pt x="5310326" y="1590434"/>
                  </a:lnTo>
                  <a:lnTo>
                    <a:pt x="5314772" y="1601227"/>
                  </a:lnTo>
                  <a:lnTo>
                    <a:pt x="5280794" y="1607893"/>
                  </a:lnTo>
                  <a:lnTo>
                    <a:pt x="5286510" y="1619003"/>
                  </a:lnTo>
                  <a:lnTo>
                    <a:pt x="5284287" y="1632971"/>
                  </a:lnTo>
                  <a:lnTo>
                    <a:pt x="5296036" y="1632971"/>
                  </a:lnTo>
                  <a:lnTo>
                    <a:pt x="5308421" y="1613924"/>
                  </a:lnTo>
                  <a:lnTo>
                    <a:pt x="5325251" y="1609163"/>
                  </a:lnTo>
                  <a:lnTo>
                    <a:pt x="5326521" y="1595830"/>
                  </a:lnTo>
                  <a:lnTo>
                    <a:pt x="5336048" y="1605988"/>
                  </a:lnTo>
                  <a:lnTo>
                    <a:pt x="5363675" y="1608845"/>
                  </a:lnTo>
                  <a:lnTo>
                    <a:pt x="5398606" y="1632971"/>
                  </a:lnTo>
                  <a:lnTo>
                    <a:pt x="5415437" y="1632971"/>
                  </a:lnTo>
                  <a:lnTo>
                    <a:pt x="5434807" y="1646303"/>
                  </a:lnTo>
                  <a:lnTo>
                    <a:pt x="5449415" y="1645351"/>
                  </a:lnTo>
                  <a:lnTo>
                    <a:pt x="5457036" y="1630431"/>
                  </a:lnTo>
                  <a:lnTo>
                    <a:pt x="5479265" y="1650112"/>
                  </a:lnTo>
                  <a:lnTo>
                    <a:pt x="5532296" y="1657096"/>
                  </a:lnTo>
                  <a:lnTo>
                    <a:pt x="5561829" y="1686618"/>
                  </a:lnTo>
                  <a:lnTo>
                    <a:pt x="5580247" y="1706299"/>
                  </a:lnTo>
                  <a:lnTo>
                    <a:pt x="5605016" y="1717410"/>
                  </a:lnTo>
                  <a:lnTo>
                    <a:pt x="5625975" y="1744710"/>
                  </a:lnTo>
                  <a:lnTo>
                    <a:pt x="5623117" y="1777089"/>
                  </a:lnTo>
                  <a:lnTo>
                    <a:pt x="5640265" y="1768836"/>
                  </a:lnTo>
                  <a:lnTo>
                    <a:pt x="5644075" y="1753915"/>
                  </a:lnTo>
                  <a:lnTo>
                    <a:pt x="5659000" y="1752963"/>
                  </a:lnTo>
                  <a:cubicBezTo>
                    <a:pt x="5658894" y="1735398"/>
                    <a:pt x="5658789" y="1717833"/>
                    <a:pt x="5658683" y="1700268"/>
                  </a:cubicBezTo>
                  <a:lnTo>
                    <a:pt x="5642805" y="1692967"/>
                  </a:lnTo>
                  <a:lnTo>
                    <a:pt x="5625657" y="1702490"/>
                  </a:lnTo>
                  <a:lnTo>
                    <a:pt x="5612955" y="1698364"/>
                  </a:lnTo>
                  <a:lnTo>
                    <a:pt x="5586598" y="1681856"/>
                  </a:lnTo>
                  <a:lnTo>
                    <a:pt x="5563099" y="1673603"/>
                  </a:lnTo>
                  <a:lnTo>
                    <a:pt x="5536107" y="1639954"/>
                  </a:lnTo>
                  <a:lnTo>
                    <a:pt x="5533884" y="1614877"/>
                  </a:lnTo>
                  <a:lnTo>
                    <a:pt x="5525310" y="1606306"/>
                  </a:lnTo>
                  <a:lnTo>
                    <a:pt x="5520864" y="1587577"/>
                  </a:lnTo>
                  <a:lnTo>
                    <a:pt x="5506892" y="1553928"/>
                  </a:lnTo>
                  <a:lnTo>
                    <a:pt x="5487839" y="1548849"/>
                  </a:lnTo>
                  <a:lnTo>
                    <a:pt x="5479265" y="1536469"/>
                  </a:lnTo>
                  <a:lnTo>
                    <a:pt x="5447510" y="1422825"/>
                  </a:lnTo>
                  <a:lnTo>
                    <a:pt x="5517689" y="1368543"/>
                  </a:lnTo>
                  <a:lnTo>
                    <a:pt x="5523087" y="1350766"/>
                  </a:lnTo>
                  <a:lnTo>
                    <a:pt x="5550397" y="1326958"/>
                  </a:lnTo>
                  <a:lnTo>
                    <a:pt x="5594537" y="1318070"/>
                  </a:lnTo>
                  <a:lnTo>
                    <a:pt x="5668209" y="1243789"/>
                  </a:lnTo>
                  <a:lnTo>
                    <a:pt x="5664081" y="1233314"/>
                  </a:lnTo>
                  <a:lnTo>
                    <a:pt x="5682817" y="1223790"/>
                  </a:lnTo>
                  <a:lnTo>
                    <a:pt x="5685992" y="1203474"/>
                  </a:lnTo>
                  <a:lnTo>
                    <a:pt x="5706633" y="1206649"/>
                  </a:lnTo>
                  <a:lnTo>
                    <a:pt x="5719971" y="1231726"/>
                  </a:lnTo>
                  <a:lnTo>
                    <a:pt x="5752361" y="1223156"/>
                  </a:lnTo>
                  <a:lnTo>
                    <a:pt x="5769827" y="1239662"/>
                  </a:lnTo>
                  <a:lnTo>
                    <a:pt x="5782211" y="1231092"/>
                  </a:lnTo>
                  <a:lnTo>
                    <a:pt x="5791103" y="1248233"/>
                  </a:lnTo>
                  <a:lnTo>
                    <a:pt x="5821906" y="1271724"/>
                  </a:lnTo>
                  <a:lnTo>
                    <a:pt x="5786975" y="1286961"/>
                  </a:lnTo>
                  <a:lnTo>
                    <a:pt x="5791738" y="1317435"/>
                  </a:lnTo>
                  <a:lnTo>
                    <a:pt x="5799994" y="1301563"/>
                  </a:lnTo>
                  <a:lnTo>
                    <a:pt x="5830162" y="1286644"/>
                  </a:lnTo>
                  <a:lnTo>
                    <a:pt x="5851756" y="1302198"/>
                  </a:lnTo>
                  <a:lnTo>
                    <a:pt x="5844452" y="1320292"/>
                  </a:lnTo>
                  <a:lnTo>
                    <a:pt x="5862870" y="1361242"/>
                  </a:lnTo>
                  <a:lnTo>
                    <a:pt x="5894943" y="1415842"/>
                  </a:lnTo>
                  <a:lnTo>
                    <a:pt x="5903517" y="1406319"/>
                  </a:lnTo>
                  <a:lnTo>
                    <a:pt x="5872397" y="1365051"/>
                  </a:lnTo>
                  <a:lnTo>
                    <a:pt x="5876842" y="1291723"/>
                  </a:lnTo>
                  <a:lnTo>
                    <a:pt x="5860965" y="1271406"/>
                  </a:lnTo>
                  <a:lnTo>
                    <a:pt x="5870174" y="1250455"/>
                  </a:lnTo>
                  <a:lnTo>
                    <a:pt x="5882558" y="1205061"/>
                  </a:lnTo>
                  <a:lnTo>
                    <a:pt x="5897166" y="1192364"/>
                  </a:lnTo>
                  <a:lnTo>
                    <a:pt x="5902882" y="1094274"/>
                  </a:lnTo>
                  <a:lnTo>
                    <a:pt x="5870491" y="1042849"/>
                  </a:lnTo>
                  <a:lnTo>
                    <a:pt x="5859059" y="1052689"/>
                  </a:lnTo>
                  <a:lnTo>
                    <a:pt x="5833337" y="1047610"/>
                  </a:lnTo>
                  <a:lnTo>
                    <a:pt x="5835878" y="979042"/>
                  </a:lnTo>
                  <a:lnTo>
                    <a:pt x="5853067" y="949041"/>
                  </a:lnTo>
                  <a:lnTo>
                    <a:pt x="6060620" y="1177406"/>
                  </a:lnTo>
                  <a:cubicBezTo>
                    <a:pt x="6579822" y="1806535"/>
                    <a:pt x="6891715" y="2613092"/>
                    <a:pt x="6891715" y="3492496"/>
                  </a:cubicBezTo>
                  <a:cubicBezTo>
                    <a:pt x="6891715" y="3869384"/>
                    <a:pt x="6834429" y="4232891"/>
                    <a:pt x="6728088" y="4574786"/>
                  </a:cubicBezTo>
                  <a:lnTo>
                    <a:pt x="6699847" y="4651948"/>
                  </a:lnTo>
                  <a:lnTo>
                    <a:pt x="6676768" y="4648009"/>
                  </a:lnTo>
                  <a:lnTo>
                    <a:pt x="6661525" y="4656897"/>
                  </a:lnTo>
                  <a:lnTo>
                    <a:pt x="6642472" y="4667056"/>
                  </a:lnTo>
                  <a:lnTo>
                    <a:pt x="6630405" y="4672135"/>
                  </a:lnTo>
                  <a:lnTo>
                    <a:pt x="6623101" y="4666421"/>
                  </a:lnTo>
                  <a:lnTo>
                    <a:pt x="6612622" y="4665151"/>
                  </a:lnTo>
                  <a:lnTo>
                    <a:pt x="6615162" y="4650548"/>
                  </a:lnTo>
                  <a:lnTo>
                    <a:pt x="6607541" y="4646104"/>
                  </a:lnTo>
                  <a:lnTo>
                    <a:pt x="6593251" y="4644517"/>
                  </a:lnTo>
                  <a:lnTo>
                    <a:pt x="6562448" y="4645787"/>
                  </a:lnTo>
                  <a:lnTo>
                    <a:pt x="6541172" y="4642295"/>
                  </a:lnTo>
                  <a:lnTo>
                    <a:pt x="6527200" y="4650548"/>
                  </a:lnTo>
                  <a:lnTo>
                    <a:pt x="6501161" y="4671818"/>
                  </a:lnTo>
                  <a:lnTo>
                    <a:pt x="6482743" y="4687373"/>
                  </a:lnTo>
                  <a:lnTo>
                    <a:pt x="6482425" y="4699753"/>
                  </a:lnTo>
                  <a:lnTo>
                    <a:pt x="6465277" y="4709912"/>
                  </a:lnTo>
                  <a:lnTo>
                    <a:pt x="6458926" y="4706737"/>
                  </a:lnTo>
                  <a:lnTo>
                    <a:pt x="6448447" y="4706420"/>
                  </a:lnTo>
                  <a:lnTo>
                    <a:pt x="6438920" y="4710229"/>
                  </a:lnTo>
                  <a:lnTo>
                    <a:pt x="6430346" y="4707689"/>
                  </a:lnTo>
                  <a:lnTo>
                    <a:pt x="6405895" y="4713403"/>
                  </a:lnTo>
                  <a:lnTo>
                    <a:pt x="6398591" y="4710229"/>
                  </a:lnTo>
                  <a:lnTo>
                    <a:pt x="6382714" y="4715308"/>
                  </a:lnTo>
                  <a:lnTo>
                    <a:pt x="6364296" y="4728324"/>
                  </a:lnTo>
                  <a:lnTo>
                    <a:pt x="6358897" y="4725149"/>
                  </a:lnTo>
                  <a:lnTo>
                    <a:pt x="6348418" y="4731181"/>
                  </a:lnTo>
                  <a:lnTo>
                    <a:pt x="6361755" y="4741022"/>
                  </a:lnTo>
                  <a:lnTo>
                    <a:pt x="6358580" y="4749275"/>
                  </a:lnTo>
                  <a:lnTo>
                    <a:pt x="6347783" y="4740704"/>
                  </a:lnTo>
                  <a:lnTo>
                    <a:pt x="6342702" y="4740387"/>
                  </a:lnTo>
                  <a:lnTo>
                    <a:pt x="6347783" y="4750863"/>
                  </a:lnTo>
                  <a:cubicBezTo>
                    <a:pt x="6348092" y="4754989"/>
                    <a:pt x="6348402" y="4759116"/>
                    <a:pt x="6348711" y="4763242"/>
                  </a:cubicBezTo>
                  <a:cubicBezTo>
                    <a:pt x="6348716" y="4763245"/>
                    <a:pt x="6348722" y="4763247"/>
                    <a:pt x="6348727" y="4763250"/>
                  </a:cubicBezTo>
                  <a:cubicBezTo>
                    <a:pt x="6348722" y="4763255"/>
                    <a:pt x="6348718" y="4763261"/>
                    <a:pt x="6348713" y="4763266"/>
                  </a:cubicBezTo>
                  <a:cubicBezTo>
                    <a:pt x="6348720" y="4763364"/>
                    <a:pt x="6348728" y="4763463"/>
                    <a:pt x="6348735" y="4763561"/>
                  </a:cubicBezTo>
                  <a:lnTo>
                    <a:pt x="6348545" y="4763458"/>
                  </a:lnTo>
                  <a:lnTo>
                    <a:pt x="6342059" y="4770869"/>
                  </a:lnTo>
                  <a:lnTo>
                    <a:pt x="6330309" y="4769282"/>
                  </a:lnTo>
                  <a:lnTo>
                    <a:pt x="6323958" y="4777535"/>
                  </a:lnTo>
                  <a:lnTo>
                    <a:pt x="6316337" y="4778488"/>
                  </a:lnTo>
                  <a:lnTo>
                    <a:pt x="6317925" y="4768964"/>
                  </a:lnTo>
                  <a:lnTo>
                    <a:pt x="6305858" y="4774043"/>
                  </a:lnTo>
                  <a:lnTo>
                    <a:pt x="6301094" y="4786424"/>
                  </a:lnTo>
                  <a:lnTo>
                    <a:pt x="6296013" y="4788328"/>
                  </a:lnTo>
                  <a:lnTo>
                    <a:pt x="6299189" y="4797852"/>
                  </a:lnTo>
                  <a:lnTo>
                    <a:pt x="6295696" y="4809597"/>
                  </a:lnTo>
                  <a:lnTo>
                    <a:pt x="6283946" y="4807057"/>
                  </a:lnTo>
                  <a:lnTo>
                    <a:pt x="6280771" y="4811184"/>
                  </a:lnTo>
                  <a:lnTo>
                    <a:pt x="6283629" y="4820707"/>
                  </a:lnTo>
                  <a:lnTo>
                    <a:pt x="6276008" y="4824834"/>
                  </a:lnTo>
                  <a:lnTo>
                    <a:pt x="6262353" y="4822294"/>
                  </a:lnTo>
                  <a:lnTo>
                    <a:pt x="6252826" y="4817850"/>
                  </a:lnTo>
                  <a:lnTo>
                    <a:pt x="6238219" y="4805788"/>
                  </a:lnTo>
                  <a:lnTo>
                    <a:pt x="6229645" y="4806740"/>
                  </a:lnTo>
                  <a:lnTo>
                    <a:pt x="6234090" y="4816263"/>
                  </a:lnTo>
                  <a:lnTo>
                    <a:pt x="6241077" y="4819437"/>
                  </a:lnTo>
                  <a:lnTo>
                    <a:pt x="6235678" y="4830230"/>
                  </a:lnTo>
                  <a:lnTo>
                    <a:pt x="6222023" y="4829913"/>
                  </a:lnTo>
                  <a:lnTo>
                    <a:pt x="6214402" y="4824199"/>
                  </a:lnTo>
                  <a:lnTo>
                    <a:pt x="6210274" y="4832770"/>
                  </a:lnTo>
                  <a:lnTo>
                    <a:pt x="6222659" y="4840389"/>
                  </a:lnTo>
                  <a:lnTo>
                    <a:pt x="6215990" y="4849594"/>
                  </a:lnTo>
                  <a:lnTo>
                    <a:pt x="6210591" y="4852769"/>
                  </a:lnTo>
                  <a:lnTo>
                    <a:pt x="6213767" y="4861340"/>
                  </a:lnTo>
                  <a:lnTo>
                    <a:pt x="6204558" y="4877847"/>
                  </a:lnTo>
                  <a:lnTo>
                    <a:pt x="6200747" y="4872133"/>
                  </a:lnTo>
                  <a:lnTo>
                    <a:pt x="6195666" y="4852134"/>
                  </a:lnTo>
                  <a:lnTo>
                    <a:pt x="6187410" y="4861657"/>
                  </a:lnTo>
                  <a:lnTo>
                    <a:pt x="6179154" y="4880386"/>
                  </a:lnTo>
                  <a:lnTo>
                    <a:pt x="6191538" y="4903877"/>
                  </a:lnTo>
                  <a:lnTo>
                    <a:pt x="6190268" y="4915305"/>
                  </a:lnTo>
                  <a:lnTo>
                    <a:pt x="6178201" y="4924510"/>
                  </a:lnTo>
                  <a:lnTo>
                    <a:pt x="6178519" y="4914035"/>
                  </a:lnTo>
                  <a:lnTo>
                    <a:pt x="6176296" y="4909591"/>
                  </a:lnTo>
                  <a:lnTo>
                    <a:pt x="6160418" y="4917844"/>
                  </a:lnTo>
                  <a:lnTo>
                    <a:pt x="6158830" y="4927050"/>
                  </a:lnTo>
                  <a:cubicBezTo>
                    <a:pt x="6158724" y="4929378"/>
                    <a:pt x="6158619" y="4931706"/>
                    <a:pt x="6158513" y="4934034"/>
                  </a:cubicBezTo>
                  <a:lnTo>
                    <a:pt x="6158513" y="4936891"/>
                  </a:lnTo>
                  <a:lnTo>
                    <a:pt x="6158513" y="4938795"/>
                  </a:lnTo>
                  <a:lnTo>
                    <a:pt x="6161688" y="4947366"/>
                  </a:lnTo>
                  <a:lnTo>
                    <a:pt x="6154067" y="4956572"/>
                  </a:lnTo>
                  <a:lnTo>
                    <a:pt x="6141365" y="4963556"/>
                  </a:lnTo>
                  <a:lnTo>
                    <a:pt x="6135649" y="4978475"/>
                  </a:lnTo>
                  <a:lnTo>
                    <a:pt x="6122312" y="4993712"/>
                  </a:lnTo>
                  <a:lnTo>
                    <a:pt x="6129933" y="5024187"/>
                  </a:lnTo>
                  <a:lnTo>
                    <a:pt x="6136919" y="5038472"/>
                  </a:lnTo>
                  <a:lnTo>
                    <a:pt x="6148668" y="5036250"/>
                  </a:lnTo>
                  <a:lnTo>
                    <a:pt x="6154384" y="5027044"/>
                  </a:lnTo>
                  <a:lnTo>
                    <a:pt x="6170897" y="5030853"/>
                  </a:lnTo>
                  <a:lnTo>
                    <a:pt x="6175661" y="5059423"/>
                  </a:lnTo>
                  <a:lnTo>
                    <a:pt x="6177248" y="5069898"/>
                  </a:lnTo>
                  <a:lnTo>
                    <a:pt x="6190268" y="5079739"/>
                  </a:lnTo>
                  <a:lnTo>
                    <a:pt x="6194396" y="5079739"/>
                  </a:lnTo>
                  <a:lnTo>
                    <a:pt x="6197254" y="5089262"/>
                  </a:lnTo>
                  <a:lnTo>
                    <a:pt x="6190586" y="5103864"/>
                  </a:lnTo>
                  <a:lnTo>
                    <a:pt x="6188680" y="5128307"/>
                  </a:lnTo>
                  <a:lnTo>
                    <a:pt x="6195031" y="5132434"/>
                  </a:lnTo>
                  <a:lnTo>
                    <a:pt x="6206146" y="5113705"/>
                  </a:lnTo>
                  <a:lnTo>
                    <a:pt x="6212814" y="5101325"/>
                  </a:lnTo>
                  <a:lnTo>
                    <a:pt x="6214085" y="5089897"/>
                  </a:lnTo>
                  <a:lnTo>
                    <a:pt x="6218213" y="5103547"/>
                  </a:lnTo>
                  <a:lnTo>
                    <a:pt x="6212179" y="5126403"/>
                  </a:lnTo>
                  <a:lnTo>
                    <a:pt x="6204240" y="5141957"/>
                  </a:lnTo>
                  <a:lnTo>
                    <a:pt x="6206146" y="5154972"/>
                  </a:lnTo>
                  <a:lnTo>
                    <a:pt x="6212814" y="5145767"/>
                  </a:lnTo>
                  <a:cubicBezTo>
                    <a:pt x="6213026" y="5149999"/>
                    <a:pt x="6213237" y="5154232"/>
                    <a:pt x="6213449" y="5158464"/>
                  </a:cubicBezTo>
                  <a:lnTo>
                    <a:pt x="6203605" y="5169575"/>
                  </a:lnTo>
                  <a:lnTo>
                    <a:pt x="6197889" y="5184177"/>
                  </a:lnTo>
                  <a:lnTo>
                    <a:pt x="6202970" y="5201319"/>
                  </a:lnTo>
                  <a:lnTo>
                    <a:pt x="6235678" y="5233698"/>
                  </a:lnTo>
                  <a:lnTo>
                    <a:pt x="6249333" y="5251157"/>
                  </a:lnTo>
                  <a:lnTo>
                    <a:pt x="6260130" y="5274330"/>
                  </a:lnTo>
                  <a:lnTo>
                    <a:pt x="6275690" y="5324168"/>
                  </a:lnTo>
                  <a:lnTo>
                    <a:pt x="6291250" y="5336232"/>
                  </a:lnTo>
                  <a:lnTo>
                    <a:pt x="6303952" y="5347977"/>
                  </a:lnTo>
                  <a:lnTo>
                    <a:pt x="6297190" y="5360853"/>
                  </a:lnTo>
                  <a:lnTo>
                    <a:pt x="6297448" y="5360940"/>
                  </a:lnTo>
                  <a:lnTo>
                    <a:pt x="6303928" y="5348597"/>
                  </a:lnTo>
                  <a:lnTo>
                    <a:pt x="6326471" y="5368282"/>
                  </a:lnTo>
                  <a:lnTo>
                    <a:pt x="6343298" y="5377172"/>
                  </a:lnTo>
                  <a:lnTo>
                    <a:pt x="6352738" y="5391437"/>
                  </a:lnTo>
                  <a:lnTo>
                    <a:pt x="6270138" y="5527402"/>
                  </a:lnTo>
                  <a:lnTo>
                    <a:pt x="6157685" y="5677783"/>
                  </a:lnTo>
                  <a:lnTo>
                    <a:pt x="6151028" y="5680333"/>
                  </a:lnTo>
                  <a:lnTo>
                    <a:pt x="6151528" y="5680898"/>
                  </a:lnTo>
                  <a:lnTo>
                    <a:pt x="6124790" y="5702235"/>
                  </a:lnTo>
                  <a:lnTo>
                    <a:pt x="6108874" y="5721342"/>
                  </a:lnTo>
                  <a:lnTo>
                    <a:pt x="6108664" y="5720387"/>
                  </a:lnTo>
                  <a:lnTo>
                    <a:pt x="6071278" y="5721342"/>
                  </a:lnTo>
                  <a:lnTo>
                    <a:pt x="6010443" y="5705105"/>
                  </a:lnTo>
                  <a:lnTo>
                    <a:pt x="5965134" y="5657668"/>
                  </a:lnTo>
                  <a:lnTo>
                    <a:pt x="5954821" y="5617474"/>
                  </a:lnTo>
                  <a:lnTo>
                    <a:pt x="5954631" y="5617583"/>
                  </a:lnTo>
                  <a:lnTo>
                    <a:pt x="5954678" y="5617604"/>
                  </a:lnTo>
                  <a:lnTo>
                    <a:pt x="5954550" y="5617629"/>
                  </a:lnTo>
                  <a:lnTo>
                    <a:pt x="5954176" y="5617843"/>
                  </a:lnTo>
                  <a:lnTo>
                    <a:pt x="5953959" y="5617746"/>
                  </a:lnTo>
                  <a:lnTo>
                    <a:pt x="5903234" y="5627755"/>
                  </a:lnTo>
                  <a:cubicBezTo>
                    <a:pt x="5903446" y="5629764"/>
                    <a:pt x="5903657" y="5631774"/>
                    <a:pt x="5903869" y="5633783"/>
                  </a:cubicBezTo>
                  <a:lnTo>
                    <a:pt x="5906092" y="5648375"/>
                  </a:lnTo>
                  <a:lnTo>
                    <a:pt x="5907044" y="5656623"/>
                  </a:lnTo>
                  <a:lnTo>
                    <a:pt x="5908632" y="5664871"/>
                  </a:lnTo>
                  <a:lnTo>
                    <a:pt x="5910220" y="5671850"/>
                  </a:lnTo>
                  <a:lnTo>
                    <a:pt x="5911808" y="5677243"/>
                  </a:lnTo>
                  <a:lnTo>
                    <a:pt x="5914031" y="5683270"/>
                  </a:lnTo>
                  <a:lnTo>
                    <a:pt x="5916253" y="5691835"/>
                  </a:lnTo>
                  <a:lnTo>
                    <a:pt x="5919111" y="5701987"/>
                  </a:lnTo>
                  <a:lnTo>
                    <a:pt x="5921017" y="5712772"/>
                  </a:lnTo>
                  <a:lnTo>
                    <a:pt x="5923240" y="5723558"/>
                  </a:lnTo>
                  <a:lnTo>
                    <a:pt x="5925145" y="5733075"/>
                  </a:lnTo>
                  <a:cubicBezTo>
                    <a:pt x="5925357" y="5735507"/>
                    <a:pt x="5925568" y="5737939"/>
                    <a:pt x="5925780" y="5740371"/>
                  </a:cubicBezTo>
                  <a:lnTo>
                    <a:pt x="5925780" y="5743226"/>
                  </a:lnTo>
                  <a:cubicBezTo>
                    <a:pt x="5925674" y="5743861"/>
                    <a:pt x="5925569" y="5744495"/>
                    <a:pt x="5925463" y="5745130"/>
                  </a:cubicBezTo>
                  <a:cubicBezTo>
                    <a:pt x="5925251" y="5746716"/>
                    <a:pt x="5925040" y="5748302"/>
                    <a:pt x="5924828" y="5749888"/>
                  </a:cubicBezTo>
                  <a:lnTo>
                    <a:pt x="5923875" y="5758453"/>
                  </a:lnTo>
                  <a:cubicBezTo>
                    <a:pt x="5923663" y="5762260"/>
                    <a:pt x="5923452" y="5766067"/>
                    <a:pt x="5923240" y="5769874"/>
                  </a:cubicBezTo>
                  <a:cubicBezTo>
                    <a:pt x="5923028" y="5774104"/>
                    <a:pt x="5922817" y="5778333"/>
                    <a:pt x="5922605" y="5782563"/>
                  </a:cubicBezTo>
                  <a:lnTo>
                    <a:pt x="5922605" y="5795252"/>
                  </a:lnTo>
                  <a:lnTo>
                    <a:pt x="5922287" y="5806989"/>
                  </a:lnTo>
                  <a:lnTo>
                    <a:pt x="5922605" y="5816189"/>
                  </a:lnTo>
                  <a:cubicBezTo>
                    <a:pt x="5922711" y="5817246"/>
                    <a:pt x="5922816" y="5818304"/>
                    <a:pt x="5922922" y="5819361"/>
                  </a:cubicBezTo>
                  <a:lnTo>
                    <a:pt x="5923240" y="5821899"/>
                  </a:lnTo>
                  <a:lnTo>
                    <a:pt x="5924192" y="5826975"/>
                  </a:lnTo>
                  <a:lnTo>
                    <a:pt x="5925463" y="5836175"/>
                  </a:lnTo>
                  <a:lnTo>
                    <a:pt x="5928321" y="5859015"/>
                  </a:lnTo>
                  <a:lnTo>
                    <a:pt x="5931496" y="5889786"/>
                  </a:lnTo>
                  <a:lnTo>
                    <a:pt x="5891802" y="5911675"/>
                  </a:lnTo>
                  <a:lnTo>
                    <a:pt x="5867985" y="5892007"/>
                  </a:lnTo>
                  <a:lnTo>
                    <a:pt x="5834006" y="5896131"/>
                  </a:lnTo>
                  <a:lnTo>
                    <a:pt x="5807014" y="5906282"/>
                  </a:lnTo>
                  <a:lnTo>
                    <a:pt x="5779387" y="5900572"/>
                  </a:lnTo>
                  <a:lnTo>
                    <a:pt x="5720956" y="5935467"/>
                  </a:lnTo>
                  <a:lnTo>
                    <a:pt x="5698092" y="5915164"/>
                  </a:lnTo>
                  <a:lnTo>
                    <a:pt x="5652047" y="5929440"/>
                  </a:lnTo>
                  <a:lnTo>
                    <a:pt x="5585360" y="5938322"/>
                  </a:lnTo>
                  <a:lnTo>
                    <a:pt x="5474215" y="5985272"/>
                  </a:lnTo>
                  <a:lnTo>
                    <a:pt x="5431027" y="5995741"/>
                  </a:lnTo>
                  <a:lnTo>
                    <a:pt x="5379583" y="5956721"/>
                  </a:lnTo>
                  <a:lnTo>
                    <a:pt x="5337983" y="5954818"/>
                  </a:lnTo>
                  <a:lnTo>
                    <a:pt x="5261452" y="5985907"/>
                  </a:lnTo>
                  <a:lnTo>
                    <a:pt x="5234142" y="5983369"/>
                  </a:lnTo>
                  <a:lnTo>
                    <a:pt x="5210961" y="5957356"/>
                  </a:lnTo>
                  <a:lnTo>
                    <a:pt x="5197623" y="5967824"/>
                  </a:lnTo>
                  <a:lnTo>
                    <a:pt x="5173489" y="5994154"/>
                  </a:lnTo>
                  <a:cubicBezTo>
                    <a:pt x="5173912" y="6006420"/>
                    <a:pt x="5174336" y="6018687"/>
                    <a:pt x="5174759" y="6030953"/>
                  </a:cubicBezTo>
                  <a:lnTo>
                    <a:pt x="5150625" y="6049987"/>
                  </a:lnTo>
                  <a:lnTo>
                    <a:pt x="5148720" y="6075682"/>
                  </a:lnTo>
                  <a:lnTo>
                    <a:pt x="5130619" y="6078855"/>
                  </a:lnTo>
                  <a:lnTo>
                    <a:pt x="5123633" y="6088054"/>
                  </a:lnTo>
                  <a:lnTo>
                    <a:pt x="5108708" y="6085834"/>
                  </a:lnTo>
                  <a:lnTo>
                    <a:pt x="5112518" y="6077903"/>
                  </a:lnTo>
                  <a:lnTo>
                    <a:pt x="5105214" y="6066483"/>
                  </a:lnTo>
                  <a:lnTo>
                    <a:pt x="5097911" y="6052842"/>
                  </a:lnTo>
                  <a:lnTo>
                    <a:pt x="5104897" y="6028415"/>
                  </a:lnTo>
                  <a:lnTo>
                    <a:pt x="5133159" y="6005257"/>
                  </a:lnTo>
                  <a:cubicBezTo>
                    <a:pt x="5133477" y="5998913"/>
                    <a:pt x="5133794" y="5992568"/>
                    <a:pt x="5134112" y="5986224"/>
                  </a:cubicBezTo>
                  <a:lnTo>
                    <a:pt x="5116329" y="5973852"/>
                  </a:lnTo>
                  <a:lnTo>
                    <a:pt x="5093782" y="5989713"/>
                  </a:lnTo>
                  <a:lnTo>
                    <a:pt x="5084573" y="6005575"/>
                  </a:lnTo>
                  <a:lnTo>
                    <a:pt x="5073141" y="6016043"/>
                  </a:lnTo>
                  <a:lnTo>
                    <a:pt x="5035987" y="6013505"/>
                  </a:lnTo>
                  <a:lnTo>
                    <a:pt x="5021062" y="5997644"/>
                  </a:lnTo>
                  <a:lnTo>
                    <a:pt x="4988036" y="5989713"/>
                  </a:lnTo>
                  <a:lnTo>
                    <a:pt x="4966125" y="6007795"/>
                  </a:lnTo>
                  <a:lnTo>
                    <a:pt x="4944848" y="6018264"/>
                  </a:lnTo>
                  <a:lnTo>
                    <a:pt x="4934687" y="6043642"/>
                  </a:lnTo>
                  <a:lnTo>
                    <a:pt x="4913410" y="6049035"/>
                  </a:lnTo>
                  <a:lnTo>
                    <a:pt x="4903249" y="6067117"/>
                  </a:lnTo>
                  <a:lnTo>
                    <a:pt x="4857520" y="6070607"/>
                  </a:lnTo>
                  <a:lnTo>
                    <a:pt x="4836562" y="6068703"/>
                  </a:lnTo>
                  <a:lnTo>
                    <a:pt x="4823859" y="6077268"/>
                  </a:lnTo>
                  <a:lnTo>
                    <a:pt x="4801630" y="6085199"/>
                  </a:lnTo>
                  <a:lnTo>
                    <a:pt x="4774003" y="6068386"/>
                  </a:lnTo>
                  <a:lnTo>
                    <a:pt x="4750821" y="6037932"/>
                  </a:lnTo>
                  <a:lnTo>
                    <a:pt x="4727957" y="6027781"/>
                  </a:lnTo>
                  <a:lnTo>
                    <a:pt x="4707951" y="6010968"/>
                  </a:lnTo>
                  <a:lnTo>
                    <a:pt x="4689851" y="6006844"/>
                  </a:lnTo>
                  <a:lnTo>
                    <a:pt x="4665399" y="5992568"/>
                  </a:lnTo>
                  <a:lnTo>
                    <a:pt x="4627292" y="5989713"/>
                  </a:lnTo>
                  <a:lnTo>
                    <a:pt x="4610462" y="6002402"/>
                  </a:lnTo>
                  <a:lnTo>
                    <a:pt x="4606333" y="6020484"/>
                  </a:lnTo>
                  <a:cubicBezTo>
                    <a:pt x="4606121" y="6025031"/>
                    <a:pt x="4605910" y="6029578"/>
                    <a:pt x="4605698" y="6034125"/>
                  </a:cubicBezTo>
                  <a:lnTo>
                    <a:pt x="4582517" y="6058552"/>
                  </a:lnTo>
                  <a:lnTo>
                    <a:pt x="4568862" y="6058552"/>
                  </a:lnTo>
                  <a:cubicBezTo>
                    <a:pt x="4569074" y="6056120"/>
                    <a:pt x="4569285" y="6053688"/>
                    <a:pt x="4569497" y="6051256"/>
                  </a:cubicBezTo>
                  <a:lnTo>
                    <a:pt x="4563463" y="6051256"/>
                  </a:lnTo>
                  <a:lnTo>
                    <a:pt x="4557112" y="6066165"/>
                  </a:lnTo>
                  <a:lnTo>
                    <a:pt x="4544410" y="6071241"/>
                  </a:lnTo>
                  <a:lnTo>
                    <a:pt x="4526309" y="6076951"/>
                  </a:lnTo>
                  <a:lnTo>
                    <a:pt x="4501222" y="6073144"/>
                  </a:lnTo>
                  <a:lnTo>
                    <a:pt x="4480581" y="6058235"/>
                  </a:lnTo>
                  <a:lnTo>
                    <a:pt x="4455176" y="6030319"/>
                  </a:lnTo>
                  <a:lnTo>
                    <a:pt x="4452636" y="6011285"/>
                  </a:lnTo>
                  <a:lnTo>
                    <a:pt x="4435805" y="6006209"/>
                  </a:lnTo>
                  <a:lnTo>
                    <a:pt x="4440251" y="6023974"/>
                  </a:lnTo>
                  <a:lnTo>
                    <a:pt x="4422151" y="6025243"/>
                  </a:lnTo>
                  <a:lnTo>
                    <a:pt x="4409448" y="6012554"/>
                  </a:lnTo>
                  <a:lnTo>
                    <a:pt x="4402144" y="5999230"/>
                  </a:lnTo>
                  <a:lnTo>
                    <a:pt x="4394841" y="6000182"/>
                  </a:lnTo>
                  <a:lnTo>
                    <a:pt x="4383091" y="5992886"/>
                  </a:lnTo>
                  <a:lnTo>
                    <a:pt x="4374517" y="6004623"/>
                  </a:lnTo>
                  <a:lnTo>
                    <a:pt x="4377693" y="6021436"/>
                  </a:lnTo>
                  <a:lnTo>
                    <a:pt x="4365308" y="6035394"/>
                  </a:lnTo>
                  <a:lnTo>
                    <a:pt x="4358957" y="6041739"/>
                  </a:lnTo>
                  <a:lnTo>
                    <a:pt x="4352606" y="6040470"/>
                  </a:lnTo>
                  <a:lnTo>
                    <a:pt x="4361180" y="6029050"/>
                  </a:lnTo>
                  <a:lnTo>
                    <a:pt x="4355781" y="6026829"/>
                  </a:lnTo>
                  <a:lnTo>
                    <a:pt x="4347207" y="6033174"/>
                  </a:lnTo>
                  <a:lnTo>
                    <a:pt x="4347207" y="6019850"/>
                  </a:lnTo>
                  <a:lnTo>
                    <a:pt x="4356416" y="6010016"/>
                  </a:lnTo>
                  <a:lnTo>
                    <a:pt x="4353241" y="6008113"/>
                  </a:lnTo>
                  <a:lnTo>
                    <a:pt x="4334187" y="6009064"/>
                  </a:lnTo>
                  <a:lnTo>
                    <a:pt x="4319580" y="6020802"/>
                  </a:lnTo>
                  <a:lnTo>
                    <a:pt x="4303702" y="6016995"/>
                  </a:lnTo>
                  <a:lnTo>
                    <a:pt x="4298304" y="6022071"/>
                  </a:lnTo>
                  <a:lnTo>
                    <a:pt x="4293223" y="6018898"/>
                  </a:lnTo>
                  <a:lnTo>
                    <a:pt x="4293223" y="6010650"/>
                  </a:lnTo>
                  <a:lnTo>
                    <a:pt x="4303384" y="6002085"/>
                  </a:lnTo>
                  <a:lnTo>
                    <a:pt x="4318310" y="6001134"/>
                  </a:lnTo>
                  <a:lnTo>
                    <a:pt x="4331965" y="6001768"/>
                  </a:lnTo>
                  <a:lnTo>
                    <a:pt x="4349113" y="6003671"/>
                  </a:lnTo>
                  <a:lnTo>
                    <a:pt x="4354511" y="5993203"/>
                  </a:lnTo>
                  <a:lnTo>
                    <a:pt x="4349113" y="5983686"/>
                  </a:lnTo>
                  <a:lnTo>
                    <a:pt x="4356099" y="5978293"/>
                  </a:lnTo>
                  <a:lnTo>
                    <a:pt x="4363720" y="5982734"/>
                  </a:lnTo>
                  <a:lnTo>
                    <a:pt x="4371977" y="5974169"/>
                  </a:lnTo>
                  <a:lnTo>
                    <a:pt x="4387854" y="5968776"/>
                  </a:lnTo>
                  <a:lnTo>
                    <a:pt x="4386902" y="5965604"/>
                  </a:lnTo>
                  <a:lnTo>
                    <a:pt x="4356099" y="5966556"/>
                  </a:lnTo>
                  <a:lnTo>
                    <a:pt x="4343397" y="5965921"/>
                  </a:lnTo>
                  <a:lnTo>
                    <a:pt x="4334823" y="5975438"/>
                  </a:lnTo>
                  <a:lnTo>
                    <a:pt x="4331012" y="5976707"/>
                  </a:lnTo>
                  <a:lnTo>
                    <a:pt x="4322438" y="5976707"/>
                  </a:lnTo>
                  <a:lnTo>
                    <a:pt x="4312911" y="5972266"/>
                  </a:lnTo>
                  <a:lnTo>
                    <a:pt x="4303384" y="5973852"/>
                  </a:lnTo>
                  <a:lnTo>
                    <a:pt x="4292905" y="5986541"/>
                  </a:lnTo>
                  <a:lnTo>
                    <a:pt x="4285284" y="5983369"/>
                  </a:lnTo>
                  <a:lnTo>
                    <a:pt x="4281156" y="5969411"/>
                  </a:lnTo>
                  <a:lnTo>
                    <a:pt x="4285919" y="5958942"/>
                  </a:lnTo>
                  <a:lnTo>
                    <a:pt x="4303067" y="5956721"/>
                  </a:lnTo>
                  <a:lnTo>
                    <a:pt x="4308465" y="5955770"/>
                  </a:lnTo>
                  <a:lnTo>
                    <a:pt x="4308465" y="5947205"/>
                  </a:lnTo>
                  <a:cubicBezTo>
                    <a:pt x="4308783" y="5944033"/>
                    <a:pt x="4309100" y="5940860"/>
                    <a:pt x="4309418" y="5937688"/>
                  </a:cubicBezTo>
                  <a:lnTo>
                    <a:pt x="4298939" y="5937688"/>
                  </a:lnTo>
                  <a:lnTo>
                    <a:pt x="4293540" y="5939274"/>
                  </a:lnTo>
                  <a:lnTo>
                    <a:pt x="4281791" y="5928488"/>
                  </a:lnTo>
                  <a:cubicBezTo>
                    <a:pt x="4281473" y="5925316"/>
                    <a:pt x="4281156" y="5922143"/>
                    <a:pt x="4280838" y="5918971"/>
                  </a:cubicBezTo>
                  <a:lnTo>
                    <a:pt x="4277345" y="5909772"/>
                  </a:lnTo>
                  <a:lnTo>
                    <a:pt x="4262420" y="5897082"/>
                  </a:lnTo>
                  <a:lnTo>
                    <a:pt x="4267818" y="5891690"/>
                  </a:lnTo>
                  <a:lnTo>
                    <a:pt x="4276075" y="5896131"/>
                  </a:lnTo>
                  <a:lnTo>
                    <a:pt x="4281473" y="5884393"/>
                  </a:lnTo>
                  <a:lnTo>
                    <a:pt x="4277027" y="5870435"/>
                  </a:lnTo>
                  <a:lnTo>
                    <a:pt x="4270359" y="5863456"/>
                  </a:lnTo>
                  <a:lnTo>
                    <a:pt x="4253528" y="5853939"/>
                  </a:lnTo>
                  <a:lnTo>
                    <a:pt x="4236380" y="5828878"/>
                  </a:lnTo>
                  <a:lnTo>
                    <a:pt x="4223678" y="5829195"/>
                  </a:lnTo>
                  <a:lnTo>
                    <a:pt x="4219550" y="5843788"/>
                  </a:lnTo>
                  <a:lnTo>
                    <a:pt x="4212246" y="5840933"/>
                  </a:lnTo>
                  <a:lnTo>
                    <a:pt x="4197321" y="5826975"/>
                  </a:lnTo>
                  <a:lnTo>
                    <a:pt x="4182395" y="5823168"/>
                  </a:lnTo>
                  <a:lnTo>
                    <a:pt x="4187476" y="5806355"/>
                  </a:lnTo>
                  <a:lnTo>
                    <a:pt x="4195733" y="5808258"/>
                  </a:lnTo>
                  <a:lnTo>
                    <a:pt x="4194145" y="5814603"/>
                  </a:lnTo>
                  <a:lnTo>
                    <a:pt x="4199226" y="5816506"/>
                  </a:lnTo>
                  <a:lnTo>
                    <a:pt x="4208435" y="5805721"/>
                  </a:lnTo>
                  <a:lnTo>
                    <a:pt x="4203354" y="5798742"/>
                  </a:lnTo>
                  <a:lnTo>
                    <a:pt x="4194780" y="5794618"/>
                  </a:lnTo>
                  <a:lnTo>
                    <a:pt x="4190652" y="5777487"/>
                  </a:lnTo>
                  <a:lnTo>
                    <a:pt x="4197956" y="5775584"/>
                  </a:lnTo>
                  <a:lnTo>
                    <a:pt x="4209388" y="5778756"/>
                  </a:lnTo>
                  <a:lnTo>
                    <a:pt x="4212881" y="5790176"/>
                  </a:lnTo>
                  <a:lnTo>
                    <a:pt x="4211611" y="5800645"/>
                  </a:lnTo>
                  <a:lnTo>
                    <a:pt x="4216056" y="5809210"/>
                  </a:lnTo>
                  <a:lnTo>
                    <a:pt x="4226536" y="5812382"/>
                  </a:lnTo>
                  <a:lnTo>
                    <a:pt x="4223360" y="5800645"/>
                  </a:lnTo>
                  <a:lnTo>
                    <a:pt x="4225583" y="5795252"/>
                  </a:lnTo>
                  <a:lnTo>
                    <a:pt x="4229711" y="5798424"/>
                  </a:lnTo>
                  <a:lnTo>
                    <a:pt x="4230982" y="5812382"/>
                  </a:lnTo>
                  <a:lnTo>
                    <a:pt x="4242414" y="5805403"/>
                  </a:lnTo>
                  <a:lnTo>
                    <a:pt x="4256386" y="5807624"/>
                  </a:lnTo>
                  <a:lnTo>
                    <a:pt x="4273217" y="5807624"/>
                  </a:lnTo>
                  <a:lnTo>
                    <a:pt x="4266865" y="5799059"/>
                  </a:lnTo>
                  <a:lnTo>
                    <a:pt x="4252258" y="5798107"/>
                  </a:lnTo>
                  <a:lnTo>
                    <a:pt x="4244637" y="5797473"/>
                  </a:lnTo>
                  <a:lnTo>
                    <a:pt x="4238285" y="5789859"/>
                  </a:lnTo>
                  <a:lnTo>
                    <a:pt x="4227488" y="5772412"/>
                  </a:lnTo>
                  <a:lnTo>
                    <a:pt x="4233840" y="5763846"/>
                  </a:lnTo>
                  <a:lnTo>
                    <a:pt x="4241143" y="5767653"/>
                  </a:lnTo>
                  <a:lnTo>
                    <a:pt x="4251623" y="5754964"/>
                  </a:lnTo>
                  <a:lnTo>
                    <a:pt x="4255751" y="5744495"/>
                  </a:lnTo>
                  <a:lnTo>
                    <a:pt x="4252575" y="5740371"/>
                  </a:lnTo>
                  <a:lnTo>
                    <a:pt x="4238603" y="5746716"/>
                  </a:lnTo>
                  <a:lnTo>
                    <a:pt x="4234475" y="5742592"/>
                  </a:lnTo>
                  <a:lnTo>
                    <a:pt x="4233204" y="5727682"/>
                  </a:lnTo>
                  <a:lnTo>
                    <a:pt x="4239873" y="5720386"/>
                  </a:lnTo>
                  <a:lnTo>
                    <a:pt x="4233204" y="5713407"/>
                  </a:lnTo>
                  <a:lnTo>
                    <a:pt x="4222725" y="5707062"/>
                  </a:lnTo>
                  <a:lnTo>
                    <a:pt x="4219232" y="5699449"/>
                  </a:lnTo>
                  <a:lnTo>
                    <a:pt x="4212881" y="5699449"/>
                  </a:lnTo>
                  <a:lnTo>
                    <a:pt x="4212881" y="5690249"/>
                  </a:lnTo>
                  <a:lnTo>
                    <a:pt x="4220185" y="5690884"/>
                  </a:lnTo>
                  <a:lnTo>
                    <a:pt x="4235110" y="5686760"/>
                  </a:lnTo>
                  <a:lnTo>
                    <a:pt x="4235110" y="5682636"/>
                  </a:lnTo>
                  <a:lnTo>
                    <a:pt x="4246859" y="5681367"/>
                  </a:lnTo>
                  <a:lnTo>
                    <a:pt x="4251623" y="5673119"/>
                  </a:lnTo>
                  <a:lnTo>
                    <a:pt x="4248447" y="5663285"/>
                  </a:lnTo>
                  <a:lnTo>
                    <a:pt x="4221455" y="5672167"/>
                  </a:lnTo>
                  <a:lnTo>
                    <a:pt x="4208435" y="5672167"/>
                  </a:lnTo>
                  <a:lnTo>
                    <a:pt x="4193827" y="5671216"/>
                  </a:lnTo>
                  <a:lnTo>
                    <a:pt x="4182078" y="5684856"/>
                  </a:lnTo>
                  <a:lnTo>
                    <a:pt x="4167153" y="5685491"/>
                  </a:lnTo>
                  <a:cubicBezTo>
                    <a:pt x="4167470" y="5681155"/>
                    <a:pt x="4167788" y="5676820"/>
                    <a:pt x="4168105" y="5672484"/>
                  </a:cubicBezTo>
                  <a:lnTo>
                    <a:pt x="4172551" y="5665188"/>
                  </a:lnTo>
                  <a:cubicBezTo>
                    <a:pt x="4172869" y="5660641"/>
                    <a:pt x="4173186" y="5656094"/>
                    <a:pt x="4173504" y="5651547"/>
                  </a:cubicBezTo>
                  <a:lnTo>
                    <a:pt x="4169058" y="5637906"/>
                  </a:lnTo>
                  <a:lnTo>
                    <a:pt x="4176362" y="5618873"/>
                  </a:lnTo>
                  <a:lnTo>
                    <a:pt x="4195098" y="5603011"/>
                  </a:lnTo>
                  <a:lnTo>
                    <a:pt x="4196050" y="5595715"/>
                  </a:lnTo>
                  <a:lnTo>
                    <a:pt x="4205260" y="5583978"/>
                  </a:lnTo>
                  <a:lnTo>
                    <a:pt x="4219232" y="5580805"/>
                  </a:lnTo>
                  <a:lnTo>
                    <a:pt x="4230982" y="5565896"/>
                  </a:lnTo>
                  <a:lnTo>
                    <a:pt x="4244637" y="5563358"/>
                  </a:lnTo>
                  <a:lnTo>
                    <a:pt x="4257021" y="5561454"/>
                  </a:lnTo>
                  <a:lnTo>
                    <a:pt x="4264643" y="5553841"/>
                  </a:lnTo>
                  <a:lnTo>
                    <a:pt x="4280520" y="5557013"/>
                  </a:lnTo>
                  <a:lnTo>
                    <a:pt x="4286872" y="5570337"/>
                  </a:lnTo>
                  <a:lnTo>
                    <a:pt x="4295128" y="5575730"/>
                  </a:lnTo>
                  <a:lnTo>
                    <a:pt x="4318627" y="5575412"/>
                  </a:lnTo>
                  <a:lnTo>
                    <a:pt x="4327201" y="5566847"/>
                  </a:lnTo>
                  <a:lnTo>
                    <a:pt x="4310053" y="5556696"/>
                  </a:lnTo>
                  <a:lnTo>
                    <a:pt x="4311323" y="5550351"/>
                  </a:lnTo>
                  <a:lnTo>
                    <a:pt x="4326884" y="5547813"/>
                  </a:lnTo>
                  <a:lnTo>
                    <a:pt x="4345937" y="5550034"/>
                  </a:lnTo>
                  <a:cubicBezTo>
                    <a:pt x="4345725" y="5552889"/>
                    <a:pt x="4345514" y="5555744"/>
                    <a:pt x="4345302" y="5558599"/>
                  </a:cubicBezTo>
                  <a:lnTo>
                    <a:pt x="4334505" y="5560503"/>
                  </a:lnTo>
                  <a:lnTo>
                    <a:pt x="4358957" y="5572875"/>
                  </a:lnTo>
                  <a:lnTo>
                    <a:pt x="4384361" y="5570971"/>
                  </a:lnTo>
                  <a:lnTo>
                    <a:pt x="4414847" y="5562089"/>
                  </a:lnTo>
                  <a:lnTo>
                    <a:pt x="4437076" y="5559551"/>
                  </a:lnTo>
                  <a:lnTo>
                    <a:pt x="4446602" y="5562723"/>
                  </a:lnTo>
                  <a:lnTo>
                    <a:pt x="4458352" y="5562723"/>
                  </a:lnTo>
                  <a:lnTo>
                    <a:pt x="4458034" y="5550034"/>
                  </a:lnTo>
                  <a:lnTo>
                    <a:pt x="4452636" y="5546862"/>
                  </a:lnTo>
                  <a:lnTo>
                    <a:pt x="4438346" y="5551303"/>
                  </a:lnTo>
                  <a:lnTo>
                    <a:pt x="4430725" y="5547179"/>
                  </a:lnTo>
                  <a:lnTo>
                    <a:pt x="4421198" y="5540834"/>
                  </a:lnTo>
                  <a:lnTo>
                    <a:pt x="4438981" y="5533221"/>
                  </a:lnTo>
                  <a:lnTo>
                    <a:pt x="4442157" y="5528145"/>
                  </a:lnTo>
                  <a:lnTo>
                    <a:pt x="4469784" y="5528780"/>
                  </a:lnTo>
                  <a:lnTo>
                    <a:pt x="4481534" y="5527828"/>
                  </a:lnTo>
                  <a:lnTo>
                    <a:pt x="4484074" y="5521483"/>
                  </a:lnTo>
                  <a:lnTo>
                    <a:pt x="4503445" y="5522118"/>
                  </a:lnTo>
                  <a:lnTo>
                    <a:pt x="4525674" y="5523070"/>
                  </a:lnTo>
                  <a:lnTo>
                    <a:pt x="4518053" y="5517677"/>
                  </a:lnTo>
                  <a:lnTo>
                    <a:pt x="4503445" y="5516091"/>
                  </a:lnTo>
                  <a:lnTo>
                    <a:pt x="4489473" y="5516091"/>
                  </a:lnTo>
                  <a:lnTo>
                    <a:pt x="4484074" y="5521483"/>
                  </a:lnTo>
                  <a:lnTo>
                    <a:pt x="4471372" y="5518311"/>
                  </a:lnTo>
                  <a:lnTo>
                    <a:pt x="4466291" y="5513236"/>
                  </a:lnTo>
                  <a:cubicBezTo>
                    <a:pt x="4466609" y="5509746"/>
                    <a:pt x="4466926" y="5506257"/>
                    <a:pt x="4467244" y="5502767"/>
                  </a:cubicBezTo>
                  <a:lnTo>
                    <a:pt x="4457717" y="5498326"/>
                  </a:lnTo>
                  <a:lnTo>
                    <a:pt x="4449143" y="5491030"/>
                  </a:lnTo>
                  <a:lnTo>
                    <a:pt x="4451366" y="5488174"/>
                  </a:lnTo>
                  <a:lnTo>
                    <a:pt x="4445967" y="5484050"/>
                  </a:lnTo>
                  <a:lnTo>
                    <a:pt x="4450413" y="5474216"/>
                  </a:lnTo>
                  <a:lnTo>
                    <a:pt x="4454224" y="5462796"/>
                  </a:lnTo>
                  <a:lnTo>
                    <a:pt x="4471054" y="5460576"/>
                  </a:lnTo>
                  <a:lnTo>
                    <a:pt x="4485979" y="5470727"/>
                  </a:lnTo>
                  <a:lnTo>
                    <a:pt x="4497729" y="5466603"/>
                  </a:lnTo>
                  <a:lnTo>
                    <a:pt x="4519005" y="5472630"/>
                  </a:lnTo>
                  <a:lnTo>
                    <a:pt x="4540282" y="5474216"/>
                  </a:lnTo>
                  <a:lnTo>
                    <a:pt x="4576801" y="5462796"/>
                  </a:lnTo>
                  <a:lnTo>
                    <a:pt x="4615225" y="5473899"/>
                  </a:lnTo>
                  <a:lnTo>
                    <a:pt x="4632055" y="5472630"/>
                  </a:lnTo>
                  <a:lnTo>
                    <a:pt x="4660635" y="5469141"/>
                  </a:lnTo>
                  <a:lnTo>
                    <a:pt x="4667939" y="5447252"/>
                  </a:lnTo>
                  <a:lnTo>
                    <a:pt x="4721606" y="5417115"/>
                  </a:lnTo>
                  <a:lnTo>
                    <a:pt x="4777179" y="5385075"/>
                  </a:lnTo>
                  <a:lnTo>
                    <a:pt x="4808934" y="5377144"/>
                  </a:lnTo>
                  <a:lnTo>
                    <a:pt x="4837197" y="5363504"/>
                  </a:lnTo>
                  <a:lnTo>
                    <a:pt x="4847994" y="5354938"/>
                  </a:lnTo>
                  <a:lnTo>
                    <a:pt x="4929288" y="5357476"/>
                  </a:lnTo>
                  <a:lnTo>
                    <a:pt x="4984543" y="5364138"/>
                  </a:lnTo>
                  <a:lnTo>
                    <a:pt x="5002644" y="5359697"/>
                  </a:lnTo>
                  <a:lnTo>
                    <a:pt x="5014076" y="5347008"/>
                  </a:lnTo>
                  <a:lnTo>
                    <a:pt x="5026778" y="5345104"/>
                  </a:lnTo>
                  <a:lnTo>
                    <a:pt x="5042021" y="5383489"/>
                  </a:lnTo>
                  <a:lnTo>
                    <a:pt x="5058851" y="5387613"/>
                  </a:lnTo>
                  <a:lnTo>
                    <a:pt x="5071553" y="5399033"/>
                  </a:lnTo>
                  <a:lnTo>
                    <a:pt x="5089654" y="5402205"/>
                  </a:lnTo>
                  <a:lnTo>
                    <a:pt x="5111883" y="5391420"/>
                  </a:lnTo>
                  <a:lnTo>
                    <a:pt x="5119504" y="5394592"/>
                  </a:lnTo>
                  <a:lnTo>
                    <a:pt x="5129031" y="5401888"/>
                  </a:lnTo>
                  <a:lnTo>
                    <a:pt x="5145227" y="5438687"/>
                  </a:lnTo>
                  <a:lnTo>
                    <a:pt x="5162057" y="5443445"/>
                  </a:lnTo>
                  <a:lnTo>
                    <a:pt x="5170313" y="5439321"/>
                  </a:lnTo>
                  <a:lnTo>
                    <a:pt x="5178570" y="5438687"/>
                  </a:lnTo>
                  <a:lnTo>
                    <a:pt x="5189049" y="5448204"/>
                  </a:lnTo>
                  <a:lnTo>
                    <a:pt x="5199211" y="5454548"/>
                  </a:lnTo>
                  <a:lnTo>
                    <a:pt x="5223345" y="5460576"/>
                  </a:lnTo>
                  <a:lnTo>
                    <a:pt x="5241129" y="5475168"/>
                  </a:lnTo>
                  <a:lnTo>
                    <a:pt x="5251608" y="5480561"/>
                  </a:lnTo>
                  <a:lnTo>
                    <a:pt x="5253831" y="5470727"/>
                  </a:lnTo>
                  <a:lnTo>
                    <a:pt x="5262087" y="5470727"/>
                  </a:lnTo>
                  <a:lnTo>
                    <a:pt x="5290032" y="5485954"/>
                  </a:lnTo>
                  <a:lnTo>
                    <a:pt x="5318930" y="5495471"/>
                  </a:lnTo>
                  <a:lnTo>
                    <a:pt x="5356084" y="5482464"/>
                  </a:lnTo>
                  <a:lnTo>
                    <a:pt x="5421501" y="5468824"/>
                  </a:lnTo>
                  <a:lnTo>
                    <a:pt x="5495174" y="5479927"/>
                  </a:lnTo>
                  <a:lnTo>
                    <a:pt x="5517720" y="5481830"/>
                  </a:lnTo>
                  <a:lnTo>
                    <a:pt x="5564401" y="5452645"/>
                  </a:lnTo>
                  <a:lnTo>
                    <a:pt x="5579961" y="5450424"/>
                  </a:lnTo>
                  <a:lnTo>
                    <a:pt x="5598062" y="5437735"/>
                  </a:lnTo>
                  <a:lnTo>
                    <a:pt x="5650459" y="5377144"/>
                  </a:lnTo>
                  <a:lnTo>
                    <a:pt x="5660621" y="5382854"/>
                  </a:lnTo>
                  <a:lnTo>
                    <a:pt x="5660866" y="5382796"/>
                  </a:lnTo>
                  <a:lnTo>
                    <a:pt x="5650740" y="5377092"/>
                  </a:lnTo>
                  <a:cubicBezTo>
                    <a:pt x="5650952" y="5367558"/>
                    <a:pt x="5651163" y="5358023"/>
                    <a:pt x="5651375" y="5348489"/>
                  </a:cubicBezTo>
                  <a:lnTo>
                    <a:pt x="5636460" y="5328467"/>
                  </a:lnTo>
                  <a:lnTo>
                    <a:pt x="5629479" y="5271897"/>
                  </a:lnTo>
                  <a:lnTo>
                    <a:pt x="5604092" y="5243611"/>
                  </a:lnTo>
                  <a:lnTo>
                    <a:pt x="5598380" y="5224543"/>
                  </a:lnTo>
                  <a:lnTo>
                    <a:pt x="5585686" y="5214373"/>
                  </a:lnTo>
                  <a:lnTo>
                    <a:pt x="5545384" y="5211513"/>
                  </a:lnTo>
                  <a:lnTo>
                    <a:pt x="5520949" y="5202296"/>
                  </a:lnTo>
                  <a:lnTo>
                    <a:pt x="5511429" y="5181956"/>
                  </a:lnTo>
                  <a:lnTo>
                    <a:pt x="5512381" y="5175600"/>
                  </a:lnTo>
                  <a:lnTo>
                    <a:pt x="5502861" y="5178142"/>
                  </a:lnTo>
                  <a:lnTo>
                    <a:pt x="5482869" y="5165430"/>
                  </a:lnTo>
                  <a:lnTo>
                    <a:pt x="5475253" y="5146997"/>
                  </a:lnTo>
                  <a:lnTo>
                    <a:pt x="5474184" y="5146401"/>
                  </a:lnTo>
                  <a:lnTo>
                    <a:pt x="5451638" y="5128307"/>
                  </a:lnTo>
                  <a:lnTo>
                    <a:pt x="5417342" y="5083548"/>
                  </a:lnTo>
                  <a:lnTo>
                    <a:pt x="5373837" y="5054026"/>
                  </a:lnTo>
                  <a:lnTo>
                    <a:pt x="5345257" y="5042598"/>
                  </a:lnTo>
                  <a:lnTo>
                    <a:pt x="5320806" y="5037837"/>
                  </a:lnTo>
                  <a:lnTo>
                    <a:pt x="5300482" y="5026409"/>
                  </a:lnTo>
                  <a:cubicBezTo>
                    <a:pt x="5300376" y="5023235"/>
                    <a:pt x="5300271" y="5020060"/>
                    <a:pt x="5300165" y="5016886"/>
                  </a:cubicBezTo>
                  <a:lnTo>
                    <a:pt x="5286510" y="5008632"/>
                  </a:lnTo>
                  <a:lnTo>
                    <a:pt x="5282381" y="5016886"/>
                  </a:lnTo>
                  <a:lnTo>
                    <a:pt x="5270950" y="5014029"/>
                  </a:lnTo>
                  <a:lnTo>
                    <a:pt x="5255072" y="5010854"/>
                  </a:lnTo>
                  <a:lnTo>
                    <a:pt x="5245228" y="5009267"/>
                  </a:lnTo>
                  <a:lnTo>
                    <a:pt x="5229032" y="4980697"/>
                  </a:lnTo>
                  <a:lnTo>
                    <a:pt x="5211885" y="4944192"/>
                  </a:lnTo>
                  <a:lnTo>
                    <a:pt x="5193784" y="4938795"/>
                  </a:lnTo>
                  <a:lnTo>
                    <a:pt x="5176636" y="4938160"/>
                  </a:lnTo>
                  <a:lnTo>
                    <a:pt x="5171555" y="4925145"/>
                  </a:lnTo>
                  <a:lnTo>
                    <a:pt x="5202358" y="4917844"/>
                  </a:lnTo>
                  <a:lnTo>
                    <a:pt x="5199817" y="4907369"/>
                  </a:lnTo>
                  <a:lnTo>
                    <a:pt x="5190291" y="4906099"/>
                  </a:lnTo>
                  <a:lnTo>
                    <a:pt x="5185210" y="4911495"/>
                  </a:lnTo>
                  <a:lnTo>
                    <a:pt x="5188068" y="4894671"/>
                  </a:lnTo>
                  <a:lnTo>
                    <a:pt x="5207121" y="4898798"/>
                  </a:lnTo>
                  <a:lnTo>
                    <a:pt x="5217918" y="4907051"/>
                  </a:lnTo>
                  <a:cubicBezTo>
                    <a:pt x="5217600" y="4909802"/>
                    <a:pt x="5217283" y="4912554"/>
                    <a:pt x="5216965" y="4915305"/>
                  </a:cubicBezTo>
                  <a:lnTo>
                    <a:pt x="5234748" y="4917527"/>
                  </a:lnTo>
                  <a:lnTo>
                    <a:pt x="5225222" y="4907051"/>
                  </a:lnTo>
                  <a:lnTo>
                    <a:pt x="5243322" y="4908956"/>
                  </a:lnTo>
                  <a:lnTo>
                    <a:pt x="5249673" y="4901655"/>
                  </a:lnTo>
                  <a:lnTo>
                    <a:pt x="5252531" y="4881338"/>
                  </a:lnTo>
                  <a:lnTo>
                    <a:pt x="5262058" y="4868641"/>
                  </a:lnTo>
                  <a:lnTo>
                    <a:pt x="5276983" y="4862292"/>
                  </a:lnTo>
                  <a:lnTo>
                    <a:pt x="5279841" y="4842293"/>
                  </a:lnTo>
                  <a:lnTo>
                    <a:pt x="5300482" y="4809279"/>
                  </a:lnTo>
                  <a:lnTo>
                    <a:pt x="5309056" y="4810232"/>
                  </a:lnTo>
                  <a:lnTo>
                    <a:pt x="5302705" y="4819755"/>
                  </a:lnTo>
                  <a:lnTo>
                    <a:pt x="5305245" y="4831500"/>
                  </a:lnTo>
                  <a:lnTo>
                    <a:pt x="5318900" y="4840706"/>
                  </a:lnTo>
                  <a:lnTo>
                    <a:pt x="5328109" y="4832135"/>
                  </a:lnTo>
                  <a:lnTo>
                    <a:pt x="5327157" y="4827056"/>
                  </a:lnTo>
                  <a:lnTo>
                    <a:pt x="5322711" y="4821660"/>
                  </a:lnTo>
                  <a:lnTo>
                    <a:pt x="5323981" y="4831183"/>
                  </a:lnTo>
                  <a:lnTo>
                    <a:pt x="5316360" y="4823882"/>
                  </a:lnTo>
                  <a:lnTo>
                    <a:pt x="5314454" y="4815628"/>
                  </a:lnTo>
                  <a:lnTo>
                    <a:pt x="5317630" y="4811501"/>
                  </a:lnTo>
                  <a:lnTo>
                    <a:pt x="5327157" y="4801978"/>
                  </a:lnTo>
                  <a:lnTo>
                    <a:pt x="5333508" y="4801661"/>
                  </a:lnTo>
                  <a:lnTo>
                    <a:pt x="5342082" y="4813089"/>
                  </a:lnTo>
                  <a:lnTo>
                    <a:pt x="5351608" y="4815311"/>
                  </a:lnTo>
                  <a:lnTo>
                    <a:pt x="5359547" y="4808010"/>
                  </a:lnTo>
                  <a:lnTo>
                    <a:pt x="5342717" y="4796264"/>
                  </a:lnTo>
                  <a:lnTo>
                    <a:pt x="5340494" y="4790868"/>
                  </a:lnTo>
                  <a:lnTo>
                    <a:pt x="5309691" y="4767060"/>
                  </a:lnTo>
                  <a:lnTo>
                    <a:pt x="5305563" y="4772456"/>
                  </a:lnTo>
                  <a:lnTo>
                    <a:pt x="5292861" y="4758806"/>
                  </a:lnTo>
                  <a:lnTo>
                    <a:pt x="5283969" y="4741030"/>
                  </a:lnTo>
                  <a:lnTo>
                    <a:pt x="5280794" y="4721983"/>
                  </a:lnTo>
                  <a:lnTo>
                    <a:pt x="5298894" y="4732459"/>
                  </a:lnTo>
                  <a:lnTo>
                    <a:pt x="5315725" y="4725792"/>
                  </a:lnTo>
                  <a:lnTo>
                    <a:pt x="5318900" y="4719444"/>
                  </a:lnTo>
                  <a:lnTo>
                    <a:pt x="5328427" y="4721666"/>
                  </a:lnTo>
                  <a:lnTo>
                    <a:pt x="5336048" y="4728967"/>
                  </a:lnTo>
                  <a:lnTo>
                    <a:pt x="5356689" y="4728649"/>
                  </a:lnTo>
                  <a:lnTo>
                    <a:pt x="5356689" y="4718491"/>
                  </a:lnTo>
                  <a:lnTo>
                    <a:pt x="5343987" y="4709920"/>
                  </a:lnTo>
                  <a:lnTo>
                    <a:pt x="5337636" y="4718491"/>
                  </a:lnTo>
                  <a:lnTo>
                    <a:pt x="5331285" y="4708968"/>
                  </a:lnTo>
                  <a:lnTo>
                    <a:pt x="5334460" y="4700397"/>
                  </a:lnTo>
                  <a:lnTo>
                    <a:pt x="5339859" y="4696270"/>
                  </a:lnTo>
                  <a:lnTo>
                    <a:pt x="5363358" y="4697223"/>
                  </a:lnTo>
                  <a:lnTo>
                    <a:pt x="5375742" y="4686430"/>
                  </a:lnTo>
                  <a:lnTo>
                    <a:pt x="5386222" y="4681986"/>
                  </a:lnTo>
                  <a:lnTo>
                    <a:pt x="5430362" y="4672462"/>
                  </a:lnTo>
                  <a:lnTo>
                    <a:pt x="5430362" y="4663892"/>
                  </a:lnTo>
                  <a:lnTo>
                    <a:pt x="5418612" y="4657543"/>
                  </a:lnTo>
                  <a:lnTo>
                    <a:pt x="5420835" y="4648019"/>
                  </a:lnTo>
                  <a:lnTo>
                    <a:pt x="5416707" y="4641036"/>
                  </a:lnTo>
                  <a:lnTo>
                    <a:pt x="5393208" y="4645163"/>
                  </a:lnTo>
                  <a:lnTo>
                    <a:pt x="5379553" y="4654686"/>
                  </a:lnTo>
                  <a:lnTo>
                    <a:pt x="5352243" y="4657225"/>
                  </a:lnTo>
                  <a:lnTo>
                    <a:pt x="5331230" y="4660361"/>
                  </a:lnTo>
                  <a:cubicBezTo>
                    <a:pt x="5331190" y="4660605"/>
                    <a:pt x="5331149" y="4660850"/>
                    <a:pt x="5331109" y="4661094"/>
                  </a:cubicBezTo>
                  <a:lnTo>
                    <a:pt x="5315234" y="4676033"/>
                  </a:lnTo>
                  <a:lnTo>
                    <a:pt x="5309836" y="4676351"/>
                  </a:lnTo>
                  <a:lnTo>
                    <a:pt x="5314281" y="4666816"/>
                  </a:lnTo>
                  <a:lnTo>
                    <a:pt x="5285389" y="4662366"/>
                  </a:lnTo>
                  <a:lnTo>
                    <a:pt x="5258401" y="4676669"/>
                  </a:lnTo>
                  <a:lnTo>
                    <a:pt x="5249829" y="4690337"/>
                  </a:lnTo>
                  <a:lnTo>
                    <a:pt x="5242844" y="4694787"/>
                  </a:lnTo>
                  <a:lnTo>
                    <a:pt x="5238399" y="4692562"/>
                  </a:lnTo>
                  <a:lnTo>
                    <a:pt x="5206649" y="4704640"/>
                  </a:lnTo>
                  <a:lnTo>
                    <a:pt x="5195219" y="4725936"/>
                  </a:lnTo>
                  <a:lnTo>
                    <a:pt x="5184741" y="4732293"/>
                  </a:lnTo>
                  <a:lnTo>
                    <a:pt x="5178391" y="4719579"/>
                  </a:lnTo>
                  <a:lnTo>
                    <a:pt x="5164421" y="4717672"/>
                  </a:lnTo>
                  <a:lnTo>
                    <a:pt x="5151721" y="4719897"/>
                  </a:lnTo>
                  <a:lnTo>
                    <a:pt x="5147594" y="4731657"/>
                  </a:lnTo>
                  <a:lnTo>
                    <a:pt x="5144736" y="4744053"/>
                  </a:lnTo>
                  <a:lnTo>
                    <a:pt x="5132036" y="4746596"/>
                  </a:lnTo>
                  <a:lnTo>
                    <a:pt x="5132036" y="4739921"/>
                  </a:lnTo>
                  <a:lnTo>
                    <a:pt x="5116161" y="4732611"/>
                  </a:lnTo>
                  <a:lnTo>
                    <a:pt x="5101239" y="4750728"/>
                  </a:lnTo>
                  <a:lnTo>
                    <a:pt x="5080284" y="4761535"/>
                  </a:lnTo>
                  <a:lnTo>
                    <a:pt x="5055836" y="4769164"/>
                  </a:lnTo>
                  <a:lnTo>
                    <a:pt x="5050756" y="4763124"/>
                  </a:lnTo>
                  <a:lnTo>
                    <a:pt x="5045994" y="4736425"/>
                  </a:lnTo>
                  <a:lnTo>
                    <a:pt x="5040914" y="4745960"/>
                  </a:lnTo>
                  <a:lnTo>
                    <a:pt x="5045359" y="4773296"/>
                  </a:lnTo>
                  <a:lnTo>
                    <a:pt x="5051709" y="4774567"/>
                  </a:lnTo>
                  <a:lnTo>
                    <a:pt x="5042501" y="4780924"/>
                  </a:lnTo>
                  <a:lnTo>
                    <a:pt x="5039961" y="4775838"/>
                  </a:lnTo>
                  <a:lnTo>
                    <a:pt x="5039009" y="4766303"/>
                  </a:lnTo>
                  <a:lnTo>
                    <a:pt x="5033611" y="4758992"/>
                  </a:lnTo>
                  <a:lnTo>
                    <a:pt x="5028531" y="4776792"/>
                  </a:lnTo>
                  <a:lnTo>
                    <a:pt x="5032976" y="4779017"/>
                  </a:lnTo>
                  <a:lnTo>
                    <a:pt x="5019006" y="4792684"/>
                  </a:lnTo>
                  <a:lnTo>
                    <a:pt x="5004401" y="4799359"/>
                  </a:lnTo>
                  <a:lnTo>
                    <a:pt x="4999004" y="4803491"/>
                  </a:lnTo>
                  <a:lnTo>
                    <a:pt x="4987574" y="4805716"/>
                  </a:lnTo>
                  <a:lnTo>
                    <a:pt x="4983446" y="4824787"/>
                  </a:lnTo>
                  <a:lnTo>
                    <a:pt x="4974874" y="4829873"/>
                  </a:lnTo>
                  <a:lnTo>
                    <a:pt x="4968524" y="4826694"/>
                  </a:lnTo>
                  <a:lnTo>
                    <a:pt x="4965349" y="4818748"/>
                  </a:lnTo>
                  <a:lnTo>
                    <a:pt x="4974874" y="4813980"/>
                  </a:lnTo>
                  <a:lnTo>
                    <a:pt x="4974874" y="4810166"/>
                  </a:lnTo>
                  <a:lnTo>
                    <a:pt x="4965349" y="4815570"/>
                  </a:lnTo>
                  <a:lnTo>
                    <a:pt x="4952649" y="4800631"/>
                  </a:lnTo>
                  <a:lnTo>
                    <a:pt x="4941854" y="4801902"/>
                  </a:lnTo>
                  <a:lnTo>
                    <a:pt x="4938679" y="4810166"/>
                  </a:lnTo>
                  <a:lnTo>
                    <a:pt x="4930424" y="4803173"/>
                  </a:lnTo>
                  <a:lnTo>
                    <a:pt x="4922804" y="4814934"/>
                  </a:lnTo>
                  <a:lnTo>
                    <a:pt x="4917724" y="4801902"/>
                  </a:lnTo>
                  <a:lnTo>
                    <a:pt x="4910104" y="4792684"/>
                  </a:lnTo>
                  <a:lnTo>
                    <a:pt x="4896451" y="4784420"/>
                  </a:lnTo>
                  <a:lnTo>
                    <a:pt x="4893276" y="4803491"/>
                  </a:lnTo>
                  <a:lnTo>
                    <a:pt x="4900896" y="4812709"/>
                  </a:lnTo>
                  <a:lnTo>
                    <a:pt x="4907246" y="4819066"/>
                  </a:lnTo>
                  <a:lnTo>
                    <a:pt x="4916771" y="4820020"/>
                  </a:lnTo>
                  <a:lnTo>
                    <a:pt x="4929471" y="4827330"/>
                  </a:lnTo>
                  <a:lnTo>
                    <a:pt x="4932646" y="4840044"/>
                  </a:lnTo>
                  <a:lnTo>
                    <a:pt x="4939314" y="4841951"/>
                  </a:lnTo>
                  <a:lnTo>
                    <a:pt x="4937091" y="4826059"/>
                  </a:lnTo>
                  <a:lnTo>
                    <a:pt x="4938679" y="4819702"/>
                  </a:lnTo>
                  <a:lnTo>
                    <a:pt x="4960269" y="4833051"/>
                  </a:lnTo>
                  <a:lnTo>
                    <a:pt x="4969794" y="4836548"/>
                  </a:lnTo>
                  <a:lnTo>
                    <a:pt x="4977414" y="4841633"/>
                  </a:lnTo>
                  <a:lnTo>
                    <a:pt x="4964714" y="4854347"/>
                  </a:lnTo>
                  <a:lnTo>
                    <a:pt x="4963444" y="4857526"/>
                  </a:lnTo>
                  <a:lnTo>
                    <a:pt x="4982811" y="4855301"/>
                  </a:lnTo>
                  <a:lnTo>
                    <a:pt x="4990114" y="4859433"/>
                  </a:lnTo>
                  <a:lnTo>
                    <a:pt x="4983764" y="4865790"/>
                  </a:lnTo>
                  <a:lnTo>
                    <a:pt x="4999639" y="4865790"/>
                  </a:lnTo>
                  <a:lnTo>
                    <a:pt x="5011386" y="4870876"/>
                  </a:lnTo>
                  <a:lnTo>
                    <a:pt x="5021864" y="4883590"/>
                  </a:lnTo>
                  <a:lnTo>
                    <a:pt x="5015831" y="4909653"/>
                  </a:lnTo>
                  <a:lnTo>
                    <a:pt x="5036151" y="4910607"/>
                  </a:lnTo>
                  <a:lnTo>
                    <a:pt x="5076474" y="4925228"/>
                  </a:lnTo>
                  <a:lnTo>
                    <a:pt x="5079649" y="4917917"/>
                  </a:lnTo>
                  <a:lnTo>
                    <a:pt x="5052979" y="4901071"/>
                  </a:lnTo>
                  <a:lnTo>
                    <a:pt x="5031389" y="4869604"/>
                  </a:lnTo>
                  <a:lnTo>
                    <a:pt x="5012974" y="4834005"/>
                  </a:lnTo>
                  <a:lnTo>
                    <a:pt x="5004719" y="4842269"/>
                  </a:lnTo>
                  <a:lnTo>
                    <a:pt x="4999321" y="4834005"/>
                  </a:lnTo>
                  <a:lnTo>
                    <a:pt x="4995194" y="4819384"/>
                  </a:lnTo>
                  <a:lnTo>
                    <a:pt x="5002496" y="4816205"/>
                  </a:lnTo>
                  <a:lnTo>
                    <a:pt x="5001544" y="4809848"/>
                  </a:lnTo>
                  <a:lnTo>
                    <a:pt x="5004719" y="4807623"/>
                  </a:lnTo>
                  <a:lnTo>
                    <a:pt x="5036786" y="4869604"/>
                  </a:lnTo>
                  <a:lnTo>
                    <a:pt x="5057106" y="4899164"/>
                  </a:lnTo>
                  <a:lnTo>
                    <a:pt x="5078696" y="4909335"/>
                  </a:lnTo>
                  <a:lnTo>
                    <a:pt x="5085999" y="4911560"/>
                  </a:lnTo>
                  <a:lnTo>
                    <a:pt x="5094254" y="4912196"/>
                  </a:lnTo>
                  <a:lnTo>
                    <a:pt x="5098381" y="4905839"/>
                  </a:lnTo>
                  <a:lnTo>
                    <a:pt x="5106954" y="4896304"/>
                  </a:lnTo>
                  <a:lnTo>
                    <a:pt x="5116479" y="4911243"/>
                  </a:lnTo>
                  <a:lnTo>
                    <a:pt x="5126004" y="4904886"/>
                  </a:lnTo>
                  <a:lnTo>
                    <a:pt x="5130131" y="4898211"/>
                  </a:lnTo>
                  <a:lnTo>
                    <a:pt x="5148864" y="4893761"/>
                  </a:lnTo>
                  <a:lnTo>
                    <a:pt x="5162834" y="4895986"/>
                  </a:lnTo>
                  <a:lnTo>
                    <a:pt x="5181249" y="4909335"/>
                  </a:lnTo>
                  <a:lnTo>
                    <a:pt x="5175534" y="4914739"/>
                  </a:lnTo>
                  <a:lnTo>
                    <a:pt x="5160929" y="4912832"/>
                  </a:lnTo>
                  <a:lnTo>
                    <a:pt x="5156801" y="4915057"/>
                  </a:lnTo>
                  <a:cubicBezTo>
                    <a:pt x="5156589" y="4921626"/>
                    <a:pt x="5156378" y="4928194"/>
                    <a:pt x="5156166" y="4934763"/>
                  </a:cubicBezTo>
                  <a:lnTo>
                    <a:pt x="5151721" y="4947477"/>
                  </a:lnTo>
                  <a:lnTo>
                    <a:pt x="5144419" y="4948749"/>
                  </a:lnTo>
                  <a:lnTo>
                    <a:pt x="5131719" y="4950974"/>
                  </a:lnTo>
                  <a:lnTo>
                    <a:pt x="5117114" y="4960827"/>
                  </a:lnTo>
                  <a:lnTo>
                    <a:pt x="5094571" y="4943028"/>
                  </a:lnTo>
                  <a:lnTo>
                    <a:pt x="5071076" y="4943981"/>
                  </a:lnTo>
                  <a:lnTo>
                    <a:pt x="5061869" y="4955742"/>
                  </a:lnTo>
                  <a:lnTo>
                    <a:pt x="5055519" y="4969409"/>
                  </a:lnTo>
                  <a:lnTo>
                    <a:pt x="5033611" y="4976402"/>
                  </a:lnTo>
                  <a:lnTo>
                    <a:pt x="5025039" y="4986891"/>
                  </a:lnTo>
                  <a:lnTo>
                    <a:pt x="5012339" y="4987845"/>
                  </a:lnTo>
                  <a:lnTo>
                    <a:pt x="5002814" y="4981488"/>
                  </a:lnTo>
                  <a:lnTo>
                    <a:pt x="4994241" y="4986255"/>
                  </a:lnTo>
                  <a:lnTo>
                    <a:pt x="4972334" y="5008505"/>
                  </a:lnTo>
                  <a:lnTo>
                    <a:pt x="4941854" y="5033933"/>
                  </a:lnTo>
                  <a:lnTo>
                    <a:pt x="4914866" y="5053004"/>
                  </a:lnTo>
                  <a:lnTo>
                    <a:pt x="4887879" y="5037429"/>
                  </a:lnTo>
                  <a:lnTo>
                    <a:pt x="4861526" y="5034568"/>
                  </a:lnTo>
                  <a:lnTo>
                    <a:pt x="4859304" y="5027258"/>
                  </a:lnTo>
                  <a:lnTo>
                    <a:pt x="4877401" y="5013590"/>
                  </a:lnTo>
                  <a:lnTo>
                    <a:pt x="4873909" y="4995473"/>
                  </a:lnTo>
                  <a:lnTo>
                    <a:pt x="4881211" y="4992294"/>
                  </a:lnTo>
                  <a:lnTo>
                    <a:pt x="4885339" y="4962734"/>
                  </a:lnTo>
                  <a:lnTo>
                    <a:pt x="4870099" y="4939849"/>
                  </a:lnTo>
                  <a:lnTo>
                    <a:pt x="4854224" y="4945253"/>
                  </a:lnTo>
                  <a:lnTo>
                    <a:pt x="4851049" y="4936671"/>
                  </a:lnTo>
                  <a:lnTo>
                    <a:pt x="4831046" y="4919825"/>
                  </a:lnTo>
                  <a:lnTo>
                    <a:pt x="4818029" y="4918871"/>
                  </a:lnTo>
                  <a:lnTo>
                    <a:pt x="4810726" y="4929678"/>
                  </a:lnTo>
                  <a:lnTo>
                    <a:pt x="4797074" y="4924592"/>
                  </a:lnTo>
                  <a:lnTo>
                    <a:pt x="4784056" y="4917282"/>
                  </a:lnTo>
                  <a:lnTo>
                    <a:pt x="4780881" y="4909018"/>
                  </a:lnTo>
                  <a:lnTo>
                    <a:pt x="4787549" y="4904250"/>
                  </a:lnTo>
                  <a:lnTo>
                    <a:pt x="4808186" y="4888357"/>
                  </a:lnTo>
                  <a:lnTo>
                    <a:pt x="4836444" y="4865154"/>
                  </a:lnTo>
                  <a:lnTo>
                    <a:pt x="4839619" y="4855619"/>
                  </a:lnTo>
                  <a:lnTo>
                    <a:pt x="4844064" y="4862929"/>
                  </a:lnTo>
                  <a:lnTo>
                    <a:pt x="4866289" y="4854030"/>
                  </a:lnTo>
                  <a:lnTo>
                    <a:pt x="4894546" y="4846719"/>
                  </a:lnTo>
                  <a:lnTo>
                    <a:pt x="4905341" y="4849897"/>
                  </a:lnTo>
                  <a:lnTo>
                    <a:pt x="4899944" y="4839091"/>
                  </a:lnTo>
                  <a:lnTo>
                    <a:pt x="4909469" y="4829555"/>
                  </a:lnTo>
                  <a:lnTo>
                    <a:pt x="4891371" y="4835912"/>
                  </a:lnTo>
                  <a:cubicBezTo>
                    <a:pt x="4891054" y="4832098"/>
                    <a:pt x="4890736" y="4828283"/>
                    <a:pt x="4890419" y="4824469"/>
                  </a:cubicBezTo>
                  <a:lnTo>
                    <a:pt x="4885021" y="4817159"/>
                  </a:lnTo>
                  <a:lnTo>
                    <a:pt x="4882481" y="4795863"/>
                  </a:lnTo>
                  <a:lnTo>
                    <a:pt x="4877719" y="4809848"/>
                  </a:lnTo>
                  <a:lnTo>
                    <a:pt x="4870099" y="4812073"/>
                  </a:lnTo>
                  <a:lnTo>
                    <a:pt x="4875496" y="4825741"/>
                  </a:lnTo>
                  <a:lnTo>
                    <a:pt x="4871369" y="4824787"/>
                  </a:lnTo>
                  <a:lnTo>
                    <a:pt x="4861526" y="4818430"/>
                  </a:lnTo>
                  <a:lnTo>
                    <a:pt x="4855176" y="4819384"/>
                  </a:lnTo>
                  <a:lnTo>
                    <a:pt x="4847874" y="4815570"/>
                  </a:lnTo>
                  <a:cubicBezTo>
                    <a:pt x="4847556" y="4811650"/>
                    <a:pt x="4847239" y="4807729"/>
                    <a:pt x="4846921" y="4803809"/>
                  </a:cubicBezTo>
                  <a:lnTo>
                    <a:pt x="4839301" y="4809213"/>
                  </a:lnTo>
                  <a:lnTo>
                    <a:pt x="4829776" y="4801584"/>
                  </a:lnTo>
                  <a:lnTo>
                    <a:pt x="4826601" y="4807941"/>
                  </a:lnTo>
                  <a:lnTo>
                    <a:pt x="4821204" y="4809213"/>
                  </a:lnTo>
                  <a:lnTo>
                    <a:pt x="4808504" y="4811755"/>
                  </a:lnTo>
                  <a:lnTo>
                    <a:pt x="4795169" y="4816841"/>
                  </a:lnTo>
                  <a:lnTo>
                    <a:pt x="4794216" y="4824469"/>
                  </a:lnTo>
                  <a:lnTo>
                    <a:pt x="4816441" y="4828284"/>
                  </a:lnTo>
                  <a:lnTo>
                    <a:pt x="4808821" y="4830509"/>
                  </a:lnTo>
                  <a:lnTo>
                    <a:pt x="4785644" y="4826377"/>
                  </a:lnTo>
                  <a:lnTo>
                    <a:pt x="4775166" y="4828602"/>
                  </a:lnTo>
                  <a:lnTo>
                    <a:pt x="4701824" y="4809530"/>
                  </a:lnTo>
                  <a:lnTo>
                    <a:pt x="4699601" y="4797770"/>
                  </a:lnTo>
                  <a:lnTo>
                    <a:pt x="4704999" y="4808259"/>
                  </a:lnTo>
                  <a:lnTo>
                    <a:pt x="4765324" y="4822562"/>
                  </a:lnTo>
                  <a:lnTo>
                    <a:pt x="4776119" y="4823198"/>
                  </a:lnTo>
                  <a:lnTo>
                    <a:pt x="4746274" y="4799677"/>
                  </a:lnTo>
                  <a:lnTo>
                    <a:pt x="4729446" y="4799677"/>
                  </a:lnTo>
                  <a:lnTo>
                    <a:pt x="4726271" y="4807941"/>
                  </a:lnTo>
                  <a:lnTo>
                    <a:pt x="4713571" y="4802856"/>
                  </a:lnTo>
                  <a:lnTo>
                    <a:pt x="4712301" y="4792367"/>
                  </a:lnTo>
                  <a:lnTo>
                    <a:pt x="4740559" y="4785692"/>
                  </a:lnTo>
                  <a:lnTo>
                    <a:pt x="4746909" y="4784738"/>
                  </a:lnTo>
                  <a:lnTo>
                    <a:pt x="4737384" y="4768846"/>
                  </a:lnTo>
                  <a:lnTo>
                    <a:pt x="4717381" y="4764714"/>
                  </a:lnTo>
                  <a:lnTo>
                    <a:pt x="4706586" y="4770117"/>
                  </a:lnTo>
                  <a:lnTo>
                    <a:pt x="4689759" y="4756767"/>
                  </a:lnTo>
                  <a:lnTo>
                    <a:pt x="4687536" y="4752317"/>
                  </a:lnTo>
                  <a:lnTo>
                    <a:pt x="4704681" y="4757721"/>
                  </a:lnTo>
                  <a:lnTo>
                    <a:pt x="4709761" y="4754225"/>
                  </a:lnTo>
                  <a:lnTo>
                    <a:pt x="4729129" y="4759628"/>
                  </a:lnTo>
                  <a:lnTo>
                    <a:pt x="4748179" y="4763442"/>
                  </a:lnTo>
                  <a:lnTo>
                    <a:pt x="4764054" y="4769799"/>
                  </a:lnTo>
                  <a:lnTo>
                    <a:pt x="4808821" y="4724982"/>
                  </a:lnTo>
                  <a:lnTo>
                    <a:pt x="4767864" y="4752953"/>
                  </a:lnTo>
                  <a:lnTo>
                    <a:pt x="4745956" y="4759310"/>
                  </a:lnTo>
                  <a:lnTo>
                    <a:pt x="4735161" y="4747868"/>
                  </a:lnTo>
                  <a:lnTo>
                    <a:pt x="4727541" y="4738332"/>
                  </a:lnTo>
                  <a:lnTo>
                    <a:pt x="4725636" y="4731339"/>
                  </a:lnTo>
                  <a:lnTo>
                    <a:pt x="4723414" y="4717354"/>
                  </a:lnTo>
                  <a:lnTo>
                    <a:pt x="4731351" y="4710043"/>
                  </a:lnTo>
                  <a:lnTo>
                    <a:pt x="4726271" y="4699236"/>
                  </a:lnTo>
                  <a:lnTo>
                    <a:pt x="4725001" y="4688747"/>
                  </a:lnTo>
                  <a:lnTo>
                    <a:pt x="4720874" y="4703686"/>
                  </a:lnTo>
                  <a:lnTo>
                    <a:pt x="4725001" y="4708772"/>
                  </a:lnTo>
                  <a:lnTo>
                    <a:pt x="4714841" y="4717354"/>
                  </a:lnTo>
                  <a:lnTo>
                    <a:pt x="4717064" y="4729114"/>
                  </a:lnTo>
                  <a:lnTo>
                    <a:pt x="4722144" y="4737378"/>
                  </a:lnTo>
                  <a:lnTo>
                    <a:pt x="4720239" y="4744689"/>
                  </a:lnTo>
                  <a:lnTo>
                    <a:pt x="4708809" y="4749139"/>
                  </a:lnTo>
                  <a:lnTo>
                    <a:pt x="4701189" y="4742782"/>
                  </a:lnTo>
                  <a:lnTo>
                    <a:pt x="4696109" y="4747232"/>
                  </a:lnTo>
                  <a:lnTo>
                    <a:pt x="4683409" y="4747232"/>
                  </a:lnTo>
                  <a:lnTo>
                    <a:pt x="4695791" y="4725936"/>
                  </a:lnTo>
                  <a:lnTo>
                    <a:pt x="4684044" y="4726254"/>
                  </a:lnTo>
                  <a:lnTo>
                    <a:pt x="4679916" y="4718943"/>
                  </a:lnTo>
                  <a:lnTo>
                    <a:pt x="4682456" y="4738650"/>
                  </a:lnTo>
                  <a:lnTo>
                    <a:pt x="4676106" y="4744371"/>
                  </a:lnTo>
                  <a:lnTo>
                    <a:pt x="4659914" y="4746596"/>
                  </a:lnTo>
                  <a:lnTo>
                    <a:pt x="4649436" y="4751682"/>
                  </a:lnTo>
                  <a:lnTo>
                    <a:pt x="4619591" y="4753271"/>
                  </a:lnTo>
                  <a:lnTo>
                    <a:pt x="4614829" y="4759628"/>
                  </a:lnTo>
                  <a:lnTo>
                    <a:pt x="4618956" y="4769799"/>
                  </a:lnTo>
                  <a:lnTo>
                    <a:pt x="4611654" y="4781560"/>
                  </a:lnTo>
                  <a:lnTo>
                    <a:pt x="4609749" y="4797452"/>
                  </a:lnTo>
                  <a:lnTo>
                    <a:pt x="4597049" y="4809213"/>
                  </a:lnTo>
                  <a:lnTo>
                    <a:pt x="4587524" y="4820655"/>
                  </a:lnTo>
                  <a:lnTo>
                    <a:pt x="4587524" y="4816523"/>
                  </a:lnTo>
                  <a:lnTo>
                    <a:pt x="4592921" y="4807941"/>
                  </a:lnTo>
                  <a:lnTo>
                    <a:pt x="4583396" y="4805081"/>
                  </a:lnTo>
                  <a:lnTo>
                    <a:pt x="4575776" y="4799995"/>
                  </a:lnTo>
                  <a:lnTo>
                    <a:pt x="4572601" y="4788235"/>
                  </a:lnTo>
                  <a:lnTo>
                    <a:pt x="4568474" y="4796816"/>
                  </a:lnTo>
                  <a:lnTo>
                    <a:pt x="4565299" y="4787599"/>
                  </a:lnTo>
                  <a:lnTo>
                    <a:pt x="4556726" y="4784420"/>
                  </a:lnTo>
                  <a:lnTo>
                    <a:pt x="4553551" y="4798088"/>
                  </a:lnTo>
                  <a:lnTo>
                    <a:pt x="4566251" y="4811755"/>
                  </a:lnTo>
                  <a:lnTo>
                    <a:pt x="4574824" y="4815887"/>
                  </a:lnTo>
                  <a:lnTo>
                    <a:pt x="4580539" y="4820020"/>
                  </a:lnTo>
                  <a:cubicBezTo>
                    <a:pt x="4580856" y="4824152"/>
                    <a:pt x="4581174" y="4828284"/>
                    <a:pt x="4581491" y="4832416"/>
                  </a:cubicBezTo>
                  <a:lnTo>
                    <a:pt x="4576094" y="4845130"/>
                  </a:lnTo>
                  <a:lnTo>
                    <a:pt x="4564664" y="4848308"/>
                  </a:lnTo>
                  <a:lnTo>
                    <a:pt x="4557361" y="4856890"/>
                  </a:lnTo>
                  <a:lnTo>
                    <a:pt x="4552281" y="4857844"/>
                  </a:lnTo>
                  <a:lnTo>
                    <a:pt x="4539264" y="4858479"/>
                  </a:lnTo>
                  <a:lnTo>
                    <a:pt x="4523388" y="4862611"/>
                  </a:lnTo>
                  <a:lnTo>
                    <a:pt x="4531961" y="4871193"/>
                  </a:lnTo>
                  <a:lnTo>
                    <a:pt x="4513228" y="4882636"/>
                  </a:lnTo>
                  <a:lnTo>
                    <a:pt x="4507831" y="4875325"/>
                  </a:lnTo>
                  <a:lnTo>
                    <a:pt x="4504338" y="4865154"/>
                  </a:lnTo>
                  <a:lnTo>
                    <a:pt x="4508466" y="4859751"/>
                  </a:lnTo>
                  <a:lnTo>
                    <a:pt x="4508466" y="4849262"/>
                  </a:lnTo>
                  <a:lnTo>
                    <a:pt x="4502116" y="4843858"/>
                  </a:lnTo>
                  <a:lnTo>
                    <a:pt x="4493861" y="4868333"/>
                  </a:lnTo>
                  <a:cubicBezTo>
                    <a:pt x="4493543" y="4873842"/>
                    <a:pt x="4493226" y="4879352"/>
                    <a:pt x="4492908" y="4884861"/>
                  </a:cubicBezTo>
                  <a:lnTo>
                    <a:pt x="4503703" y="4891218"/>
                  </a:lnTo>
                  <a:lnTo>
                    <a:pt x="4505926" y="4905203"/>
                  </a:lnTo>
                  <a:lnTo>
                    <a:pt x="4497671" y="4910289"/>
                  </a:lnTo>
                  <a:lnTo>
                    <a:pt x="4499868" y="4919360"/>
                  </a:lnTo>
                  <a:lnTo>
                    <a:pt x="4500840" y="4920286"/>
                  </a:lnTo>
                  <a:lnTo>
                    <a:pt x="4506875" y="4943464"/>
                  </a:lnTo>
                  <a:cubicBezTo>
                    <a:pt x="4506557" y="4951507"/>
                    <a:pt x="4506240" y="4959551"/>
                    <a:pt x="4505922" y="4967594"/>
                  </a:cubicBezTo>
                  <a:lnTo>
                    <a:pt x="4499570" y="4964736"/>
                  </a:lnTo>
                  <a:lnTo>
                    <a:pt x="4505922" y="4976166"/>
                  </a:lnTo>
                  <a:cubicBezTo>
                    <a:pt x="4505604" y="4979976"/>
                    <a:pt x="4505287" y="4983786"/>
                    <a:pt x="4504969" y="4987596"/>
                  </a:cubicBezTo>
                  <a:lnTo>
                    <a:pt x="4487183" y="4995216"/>
                  </a:lnTo>
                  <a:lnTo>
                    <a:pt x="4475749" y="5001884"/>
                  </a:lnTo>
                  <a:lnTo>
                    <a:pt x="4460821" y="5005059"/>
                  </a:lnTo>
                  <a:lnTo>
                    <a:pt x="4447164" y="5022204"/>
                  </a:lnTo>
                  <a:lnTo>
                    <a:pt x="4430330" y="5038079"/>
                  </a:lnTo>
                  <a:lnTo>
                    <a:pt x="4433506" y="5029506"/>
                  </a:lnTo>
                  <a:lnTo>
                    <a:pt x="4443988" y="5017759"/>
                  </a:lnTo>
                  <a:lnTo>
                    <a:pt x="4443988" y="5008234"/>
                  </a:lnTo>
                  <a:lnTo>
                    <a:pt x="4454469" y="5000931"/>
                  </a:lnTo>
                  <a:lnTo>
                    <a:pt x="4464950" y="4992359"/>
                  </a:lnTo>
                  <a:lnTo>
                    <a:pt x="4463997" y="4986961"/>
                  </a:lnTo>
                  <a:lnTo>
                    <a:pt x="4449069" y="4990136"/>
                  </a:lnTo>
                  <a:lnTo>
                    <a:pt x="4452245" y="4980929"/>
                  </a:lnTo>
                  <a:lnTo>
                    <a:pt x="4449069" y="4971404"/>
                  </a:lnTo>
                  <a:lnTo>
                    <a:pt x="4439223" y="4964101"/>
                  </a:lnTo>
                  <a:lnTo>
                    <a:pt x="4429060" y="4968229"/>
                  </a:lnTo>
                  <a:lnTo>
                    <a:pt x="4424613" y="4976801"/>
                  </a:lnTo>
                  <a:lnTo>
                    <a:pt x="4411909" y="4972991"/>
                  </a:lnTo>
                  <a:lnTo>
                    <a:pt x="4410956" y="4981246"/>
                  </a:lnTo>
                  <a:lnTo>
                    <a:pt x="4432236" y="4983151"/>
                  </a:lnTo>
                  <a:lnTo>
                    <a:pt x="4435412" y="4985374"/>
                  </a:lnTo>
                  <a:lnTo>
                    <a:pt x="4438588" y="4991724"/>
                  </a:lnTo>
                  <a:lnTo>
                    <a:pt x="4428107" y="5004424"/>
                  </a:lnTo>
                  <a:lnTo>
                    <a:pt x="4426201" y="5009821"/>
                  </a:lnTo>
                  <a:lnTo>
                    <a:pt x="4420802" y="5011726"/>
                  </a:lnTo>
                  <a:lnTo>
                    <a:pt x="4417626" y="5007599"/>
                  </a:lnTo>
                  <a:lnTo>
                    <a:pt x="4413497" y="5011726"/>
                  </a:lnTo>
                  <a:lnTo>
                    <a:pt x="4420802" y="5021251"/>
                  </a:lnTo>
                  <a:lnTo>
                    <a:pt x="4420802" y="5028554"/>
                  </a:lnTo>
                  <a:lnTo>
                    <a:pt x="4410638" y="5035221"/>
                  </a:lnTo>
                  <a:cubicBezTo>
                    <a:pt x="4410956" y="5038925"/>
                    <a:pt x="4411273" y="5042630"/>
                    <a:pt x="4411591" y="5046334"/>
                  </a:cubicBezTo>
                  <a:lnTo>
                    <a:pt x="4416673" y="5034904"/>
                  </a:lnTo>
                  <a:lnTo>
                    <a:pt x="4430330" y="5031729"/>
                  </a:lnTo>
                  <a:lnTo>
                    <a:pt x="4430330" y="5038079"/>
                  </a:lnTo>
                  <a:lnTo>
                    <a:pt x="4408415" y="5059351"/>
                  </a:lnTo>
                  <a:lnTo>
                    <a:pt x="4409368" y="5066654"/>
                  </a:lnTo>
                  <a:lnTo>
                    <a:pt x="4410956" y="5082529"/>
                  </a:lnTo>
                  <a:lnTo>
                    <a:pt x="4409050" y="5116184"/>
                  </a:lnTo>
                  <a:lnTo>
                    <a:pt x="4416673" y="5138091"/>
                  </a:lnTo>
                  <a:lnTo>
                    <a:pt x="4416388" y="5137963"/>
                  </a:lnTo>
                  <a:lnTo>
                    <a:pt x="4413532" y="5157060"/>
                  </a:lnTo>
                  <a:lnTo>
                    <a:pt x="4399569" y="5177430"/>
                  </a:lnTo>
                  <a:lnTo>
                    <a:pt x="4398617" y="5183796"/>
                  </a:lnTo>
                  <a:lnTo>
                    <a:pt x="4376721" y="5181886"/>
                  </a:lnTo>
                  <a:lnTo>
                    <a:pt x="4365932" y="5188252"/>
                  </a:lnTo>
                  <a:lnTo>
                    <a:pt x="4345306" y="5219125"/>
                  </a:lnTo>
                  <a:lnTo>
                    <a:pt x="4332930" y="5259229"/>
                  </a:lnTo>
                  <a:lnTo>
                    <a:pt x="4330709" y="5271960"/>
                  </a:lnTo>
                  <a:lnTo>
                    <a:pt x="4323093" y="5274188"/>
                  </a:lnTo>
                  <a:lnTo>
                    <a:pt x="4314207" y="5282782"/>
                  </a:lnTo>
                  <a:lnTo>
                    <a:pt x="4314207" y="5291057"/>
                  </a:lnTo>
                  <a:lnTo>
                    <a:pt x="4306591" y="5287874"/>
                  </a:lnTo>
                  <a:lnTo>
                    <a:pt x="4298024" y="5290102"/>
                  </a:lnTo>
                  <a:cubicBezTo>
                    <a:pt x="4297707" y="5292967"/>
                    <a:pt x="4297389" y="5295831"/>
                    <a:pt x="4297072" y="5298696"/>
                  </a:cubicBezTo>
                  <a:lnTo>
                    <a:pt x="4290725" y="5302834"/>
                  </a:lnTo>
                  <a:lnTo>
                    <a:pt x="4296437" y="5306016"/>
                  </a:lnTo>
                  <a:lnTo>
                    <a:pt x="4304370" y="5300606"/>
                  </a:lnTo>
                  <a:lnTo>
                    <a:pt x="4317381" y="5301879"/>
                  </a:lnTo>
                  <a:lnTo>
                    <a:pt x="4324679" y="5304743"/>
                  </a:lnTo>
                  <a:lnTo>
                    <a:pt x="4327853" y="5312064"/>
                  </a:lnTo>
                  <a:lnTo>
                    <a:pt x="4329122" y="5321612"/>
                  </a:lnTo>
                  <a:lnTo>
                    <a:pt x="4331343" y="5327023"/>
                  </a:lnTo>
                  <a:lnTo>
                    <a:pt x="4343084" y="5338163"/>
                  </a:lnTo>
                  <a:lnTo>
                    <a:pt x="4348479" y="5349939"/>
                  </a:lnTo>
                  <a:lnTo>
                    <a:pt x="4347949" y="5350022"/>
                  </a:lnTo>
                  <a:lnTo>
                    <a:pt x="4354478" y="5386173"/>
                  </a:lnTo>
                  <a:lnTo>
                    <a:pt x="4367495" y="5416728"/>
                  </a:lnTo>
                  <a:lnTo>
                    <a:pt x="4394165" y="5435506"/>
                  </a:lnTo>
                  <a:lnTo>
                    <a:pt x="4426868" y="5452056"/>
                  </a:lnTo>
                  <a:lnTo>
                    <a:pt x="4440838" y="5454920"/>
                  </a:lnTo>
                  <a:lnTo>
                    <a:pt x="4447188" y="5451738"/>
                  </a:lnTo>
                  <a:lnTo>
                    <a:pt x="4452903" y="5461604"/>
                  </a:lnTo>
                  <a:lnTo>
                    <a:pt x="4450680" y="5467969"/>
                  </a:lnTo>
                  <a:lnTo>
                    <a:pt x="4447505" y="5471470"/>
                  </a:lnTo>
                  <a:lnTo>
                    <a:pt x="4449093" y="5473380"/>
                  </a:lnTo>
                  <a:lnTo>
                    <a:pt x="4444330" y="5483883"/>
                  </a:lnTo>
                  <a:lnTo>
                    <a:pt x="4442108" y="5490248"/>
                  </a:lnTo>
                  <a:lnTo>
                    <a:pt x="4426233" y="5488021"/>
                  </a:lnTo>
                  <a:lnTo>
                    <a:pt x="4416708" y="5487066"/>
                  </a:lnTo>
                  <a:lnTo>
                    <a:pt x="4398610" y="5486111"/>
                  </a:lnTo>
                  <a:lnTo>
                    <a:pt x="4374163" y="5482292"/>
                  </a:lnTo>
                  <a:lnTo>
                    <a:pt x="4361463" y="5481337"/>
                  </a:lnTo>
                  <a:lnTo>
                    <a:pt x="4336380" y="5489612"/>
                  </a:lnTo>
                  <a:lnTo>
                    <a:pt x="4311933" y="5483883"/>
                  </a:lnTo>
                  <a:lnTo>
                    <a:pt x="4298280" y="5488021"/>
                  </a:lnTo>
                  <a:lnTo>
                    <a:pt x="4289073" y="5510300"/>
                  </a:lnTo>
                  <a:lnTo>
                    <a:pt x="4278278" y="5522076"/>
                  </a:lnTo>
                  <a:lnTo>
                    <a:pt x="4253195" y="5536080"/>
                  </a:lnTo>
                  <a:lnTo>
                    <a:pt x="4224620" y="5550084"/>
                  </a:lnTo>
                  <a:lnTo>
                    <a:pt x="4209063" y="5568225"/>
                  </a:lnTo>
                  <a:lnTo>
                    <a:pt x="4191283" y="5582866"/>
                  </a:lnTo>
                  <a:lnTo>
                    <a:pt x="4191283" y="5592732"/>
                  </a:lnTo>
                  <a:lnTo>
                    <a:pt x="4172233" y="5602280"/>
                  </a:lnTo>
                  <a:lnTo>
                    <a:pt x="4169058" y="5601007"/>
                  </a:lnTo>
                  <a:lnTo>
                    <a:pt x="4173185" y="5594642"/>
                  </a:lnTo>
                  <a:lnTo>
                    <a:pt x="4175408" y="5585412"/>
                  </a:lnTo>
                  <a:lnTo>
                    <a:pt x="4168105" y="5578092"/>
                  </a:lnTo>
                  <a:lnTo>
                    <a:pt x="4173820" y="5569498"/>
                  </a:lnTo>
                  <a:lnTo>
                    <a:pt x="4185568" y="5564088"/>
                  </a:lnTo>
                  <a:lnTo>
                    <a:pt x="4204618" y="5551357"/>
                  </a:lnTo>
                  <a:lnTo>
                    <a:pt x="4226843" y="5537353"/>
                  </a:lnTo>
                  <a:lnTo>
                    <a:pt x="4235098" y="5534170"/>
                  </a:lnTo>
                  <a:lnTo>
                    <a:pt x="4235098" y="5524622"/>
                  </a:lnTo>
                  <a:lnTo>
                    <a:pt x="4224620" y="5528123"/>
                  </a:lnTo>
                  <a:lnTo>
                    <a:pt x="4202395" y="5533215"/>
                  </a:lnTo>
                  <a:lnTo>
                    <a:pt x="4184615" y="5544036"/>
                  </a:lnTo>
                  <a:lnTo>
                    <a:pt x="4167470" y="5537989"/>
                  </a:lnTo>
                  <a:lnTo>
                    <a:pt x="4163025" y="5522076"/>
                  </a:lnTo>
                  <a:lnTo>
                    <a:pt x="4160928" y="5513064"/>
                  </a:lnTo>
                  <a:lnTo>
                    <a:pt x="4150640" y="5513376"/>
                  </a:lnTo>
                  <a:lnTo>
                    <a:pt x="4135718" y="5512423"/>
                  </a:lnTo>
                  <a:lnTo>
                    <a:pt x="4123970" y="5504168"/>
                  </a:lnTo>
                  <a:lnTo>
                    <a:pt x="4098570" y="5493373"/>
                  </a:lnTo>
                  <a:lnTo>
                    <a:pt x="4080473" y="5491786"/>
                  </a:lnTo>
                  <a:lnTo>
                    <a:pt x="4071900" y="5495913"/>
                  </a:lnTo>
                  <a:lnTo>
                    <a:pt x="4066820" y="5485436"/>
                  </a:lnTo>
                  <a:lnTo>
                    <a:pt x="4073170" y="5474641"/>
                  </a:lnTo>
                  <a:lnTo>
                    <a:pt x="4059200" y="5477181"/>
                  </a:lnTo>
                  <a:lnTo>
                    <a:pt x="4060470" y="5486706"/>
                  </a:lnTo>
                  <a:lnTo>
                    <a:pt x="4055073" y="5494326"/>
                  </a:lnTo>
                  <a:lnTo>
                    <a:pt x="4044913" y="5497501"/>
                  </a:lnTo>
                  <a:lnTo>
                    <a:pt x="4033165" y="5498453"/>
                  </a:lnTo>
                  <a:lnTo>
                    <a:pt x="4027768" y="5493056"/>
                  </a:lnTo>
                  <a:lnTo>
                    <a:pt x="3999193" y="5494643"/>
                  </a:lnTo>
                  <a:lnTo>
                    <a:pt x="3999193" y="5501946"/>
                  </a:lnTo>
                  <a:lnTo>
                    <a:pt x="3989668" y="5512741"/>
                  </a:lnTo>
                  <a:lnTo>
                    <a:pt x="3974110" y="5516868"/>
                  </a:lnTo>
                  <a:lnTo>
                    <a:pt x="3968713" y="5516868"/>
                  </a:lnTo>
                  <a:lnTo>
                    <a:pt x="3951885" y="5506708"/>
                  </a:lnTo>
                  <a:lnTo>
                    <a:pt x="3940138" y="5520361"/>
                  </a:lnTo>
                  <a:cubicBezTo>
                    <a:pt x="3940455" y="5524277"/>
                    <a:pt x="3940773" y="5528192"/>
                    <a:pt x="3941090" y="5532108"/>
                  </a:cubicBezTo>
                  <a:lnTo>
                    <a:pt x="3953790" y="5537188"/>
                  </a:lnTo>
                  <a:lnTo>
                    <a:pt x="3946805" y="5544491"/>
                  </a:lnTo>
                  <a:lnTo>
                    <a:pt x="3950933" y="5551793"/>
                  </a:lnTo>
                  <a:lnTo>
                    <a:pt x="3963950" y="5554016"/>
                  </a:lnTo>
                  <a:lnTo>
                    <a:pt x="3964903" y="5545443"/>
                  </a:lnTo>
                  <a:lnTo>
                    <a:pt x="3976650" y="5562271"/>
                  </a:lnTo>
                  <a:lnTo>
                    <a:pt x="3991255" y="5570526"/>
                  </a:lnTo>
                  <a:lnTo>
                    <a:pt x="4001098" y="5579733"/>
                  </a:lnTo>
                  <a:lnTo>
                    <a:pt x="3989350" y="5589258"/>
                  </a:lnTo>
                  <a:lnTo>
                    <a:pt x="3971253" y="5569573"/>
                  </a:lnTo>
                  <a:lnTo>
                    <a:pt x="3963950" y="5569573"/>
                  </a:lnTo>
                  <a:lnTo>
                    <a:pt x="3955378" y="5561318"/>
                  </a:lnTo>
                  <a:lnTo>
                    <a:pt x="3934105" y="5568938"/>
                  </a:lnTo>
                  <a:lnTo>
                    <a:pt x="3935375" y="5582591"/>
                  </a:lnTo>
                  <a:lnTo>
                    <a:pt x="3962045" y="5598148"/>
                  </a:lnTo>
                  <a:lnTo>
                    <a:pt x="3962045" y="5610848"/>
                  </a:lnTo>
                  <a:lnTo>
                    <a:pt x="3947123" y="5613071"/>
                  </a:lnTo>
                  <a:lnTo>
                    <a:pt x="3932200" y="5599736"/>
                  </a:lnTo>
                  <a:cubicBezTo>
                    <a:pt x="3931883" y="5595503"/>
                    <a:pt x="3931565" y="5591269"/>
                    <a:pt x="3931248" y="5587036"/>
                  </a:cubicBezTo>
                  <a:lnTo>
                    <a:pt x="3920770" y="5580686"/>
                  </a:lnTo>
                  <a:lnTo>
                    <a:pt x="3910928" y="5584813"/>
                  </a:lnTo>
                  <a:lnTo>
                    <a:pt x="3907753" y="5595291"/>
                  </a:lnTo>
                  <a:lnTo>
                    <a:pt x="3939185" y="5620373"/>
                  </a:lnTo>
                  <a:lnTo>
                    <a:pt x="3926168" y="5627041"/>
                  </a:lnTo>
                  <a:lnTo>
                    <a:pt x="3911563" y="5616563"/>
                  </a:lnTo>
                  <a:lnTo>
                    <a:pt x="3908388" y="5621961"/>
                  </a:lnTo>
                  <a:lnTo>
                    <a:pt x="3899815" y="5614658"/>
                  </a:lnTo>
                  <a:lnTo>
                    <a:pt x="3903625" y="5598466"/>
                  </a:lnTo>
                  <a:lnTo>
                    <a:pt x="3899498" y="5587353"/>
                  </a:lnTo>
                  <a:lnTo>
                    <a:pt x="3880448" y="5582908"/>
                  </a:lnTo>
                  <a:lnTo>
                    <a:pt x="3876003" y="5568621"/>
                  </a:lnTo>
                  <a:lnTo>
                    <a:pt x="3863303" y="5570526"/>
                  </a:lnTo>
                  <a:lnTo>
                    <a:pt x="3860128" y="5562271"/>
                  </a:lnTo>
                  <a:lnTo>
                    <a:pt x="3856953" y="5551793"/>
                  </a:lnTo>
                  <a:lnTo>
                    <a:pt x="3862033" y="5543538"/>
                  </a:lnTo>
                  <a:lnTo>
                    <a:pt x="3865208" y="5531791"/>
                  </a:lnTo>
                  <a:lnTo>
                    <a:pt x="3849015" y="5527346"/>
                  </a:lnTo>
                  <a:lnTo>
                    <a:pt x="3847110" y="5539093"/>
                  </a:lnTo>
                  <a:lnTo>
                    <a:pt x="3836633" y="5545443"/>
                  </a:lnTo>
                  <a:lnTo>
                    <a:pt x="3827108" y="5560366"/>
                  </a:lnTo>
                  <a:lnTo>
                    <a:pt x="3832505" y="5577511"/>
                  </a:lnTo>
                  <a:lnTo>
                    <a:pt x="3827743" y="5593068"/>
                  </a:lnTo>
                  <a:lnTo>
                    <a:pt x="3834410" y="5617198"/>
                  </a:lnTo>
                  <a:lnTo>
                    <a:pt x="3857588" y="5639423"/>
                  </a:lnTo>
                  <a:lnTo>
                    <a:pt x="3861080" y="5666411"/>
                  </a:lnTo>
                  <a:lnTo>
                    <a:pt x="3875050" y="5671808"/>
                  </a:lnTo>
                  <a:lnTo>
                    <a:pt x="3903625" y="5700701"/>
                  </a:lnTo>
                  <a:lnTo>
                    <a:pt x="3900768" y="5730546"/>
                  </a:lnTo>
                  <a:lnTo>
                    <a:pt x="3881718" y="5726418"/>
                  </a:lnTo>
                  <a:lnTo>
                    <a:pt x="3881718" y="5719116"/>
                  </a:lnTo>
                  <a:lnTo>
                    <a:pt x="3893465" y="5716893"/>
                  </a:lnTo>
                  <a:lnTo>
                    <a:pt x="3884575" y="5706416"/>
                  </a:lnTo>
                  <a:lnTo>
                    <a:pt x="3868700" y="5688318"/>
                  </a:lnTo>
                  <a:lnTo>
                    <a:pt x="3856953" y="5700383"/>
                  </a:lnTo>
                  <a:lnTo>
                    <a:pt x="3862668" y="5709591"/>
                  </a:lnTo>
                  <a:lnTo>
                    <a:pt x="3858223" y="5714988"/>
                  </a:lnTo>
                  <a:lnTo>
                    <a:pt x="3863620" y="5721338"/>
                  </a:lnTo>
                  <a:lnTo>
                    <a:pt x="3877590" y="5724513"/>
                  </a:lnTo>
                  <a:lnTo>
                    <a:pt x="3866795" y="5742293"/>
                  </a:lnTo>
                  <a:lnTo>
                    <a:pt x="3856635" y="5748008"/>
                  </a:lnTo>
                  <a:lnTo>
                    <a:pt x="3842665" y="5744833"/>
                  </a:lnTo>
                  <a:lnTo>
                    <a:pt x="3826790" y="5741341"/>
                  </a:lnTo>
                  <a:lnTo>
                    <a:pt x="3824885" y="5753088"/>
                  </a:lnTo>
                  <a:lnTo>
                    <a:pt x="3843935" y="5754358"/>
                  </a:lnTo>
                  <a:lnTo>
                    <a:pt x="3859810" y="5761343"/>
                  </a:lnTo>
                  <a:lnTo>
                    <a:pt x="3859810" y="5770868"/>
                  </a:lnTo>
                  <a:lnTo>
                    <a:pt x="3873463" y="5773091"/>
                  </a:lnTo>
                  <a:lnTo>
                    <a:pt x="3873463" y="5765471"/>
                  </a:lnTo>
                  <a:lnTo>
                    <a:pt x="3896958" y="5779123"/>
                  </a:lnTo>
                  <a:lnTo>
                    <a:pt x="3902673" y="5794681"/>
                  </a:lnTo>
                  <a:lnTo>
                    <a:pt x="3910928" y="5801031"/>
                  </a:lnTo>
                  <a:lnTo>
                    <a:pt x="3926803" y="5801983"/>
                  </a:lnTo>
                  <a:lnTo>
                    <a:pt x="3934423" y="5814366"/>
                  </a:lnTo>
                  <a:lnTo>
                    <a:pt x="3958870" y="5825796"/>
                  </a:lnTo>
                  <a:lnTo>
                    <a:pt x="3967443" y="5835321"/>
                  </a:lnTo>
                  <a:lnTo>
                    <a:pt x="3962045" y="5852148"/>
                  </a:lnTo>
                  <a:lnTo>
                    <a:pt x="3965538" y="5857546"/>
                  </a:lnTo>
                  <a:lnTo>
                    <a:pt x="3961410" y="5863896"/>
                  </a:lnTo>
                  <a:lnTo>
                    <a:pt x="3971888" y="5877231"/>
                  </a:lnTo>
                  <a:lnTo>
                    <a:pt x="3979508" y="5891201"/>
                  </a:lnTo>
                  <a:lnTo>
                    <a:pt x="3962680" y="5894376"/>
                  </a:lnTo>
                  <a:lnTo>
                    <a:pt x="3953790" y="5883581"/>
                  </a:lnTo>
                  <a:lnTo>
                    <a:pt x="3943313" y="5883898"/>
                  </a:lnTo>
                  <a:lnTo>
                    <a:pt x="3931565" y="5869293"/>
                  </a:lnTo>
                  <a:lnTo>
                    <a:pt x="3922993" y="5864213"/>
                  </a:lnTo>
                  <a:lnTo>
                    <a:pt x="3926168" y="5853736"/>
                  </a:lnTo>
                  <a:lnTo>
                    <a:pt x="3912515" y="5851513"/>
                  </a:lnTo>
                  <a:lnTo>
                    <a:pt x="3896640" y="5857863"/>
                  </a:lnTo>
                  <a:lnTo>
                    <a:pt x="3902038" y="5864213"/>
                  </a:lnTo>
                  <a:lnTo>
                    <a:pt x="3876638" y="5865801"/>
                  </a:lnTo>
                  <a:lnTo>
                    <a:pt x="3869676" y="5859999"/>
                  </a:lnTo>
                  <a:lnTo>
                    <a:pt x="3872889" y="5872612"/>
                  </a:lnTo>
                  <a:lnTo>
                    <a:pt x="3882402" y="5876432"/>
                  </a:lnTo>
                  <a:lnTo>
                    <a:pt x="3876060" y="5884073"/>
                  </a:lnTo>
                  <a:lnTo>
                    <a:pt x="3885572" y="5885983"/>
                  </a:lnTo>
                  <a:lnTo>
                    <a:pt x="3890012" y="5900946"/>
                  </a:lnTo>
                  <a:lnTo>
                    <a:pt x="3899524" y="5904766"/>
                  </a:lnTo>
                  <a:lnTo>
                    <a:pt x="3904597" y="5906039"/>
                  </a:lnTo>
                  <a:lnTo>
                    <a:pt x="3900475" y="5893623"/>
                  </a:lnTo>
                  <a:lnTo>
                    <a:pt x="3905865" y="5891076"/>
                  </a:lnTo>
                  <a:lnTo>
                    <a:pt x="3914109" y="5897444"/>
                  </a:lnTo>
                  <a:lnTo>
                    <a:pt x="3915378" y="5910178"/>
                  </a:lnTo>
                  <a:lnTo>
                    <a:pt x="3919500" y="5911133"/>
                  </a:lnTo>
                  <a:lnTo>
                    <a:pt x="3917914" y="5917500"/>
                  </a:lnTo>
                  <a:lnTo>
                    <a:pt x="3909353" y="5928325"/>
                  </a:lnTo>
                  <a:lnTo>
                    <a:pt x="3900792" y="5927370"/>
                  </a:lnTo>
                  <a:lnTo>
                    <a:pt x="3896670" y="5934692"/>
                  </a:lnTo>
                  <a:lnTo>
                    <a:pt x="3888109" y="5943288"/>
                  </a:lnTo>
                  <a:lnTo>
                    <a:pt x="3885255" y="5943288"/>
                  </a:lnTo>
                  <a:lnTo>
                    <a:pt x="3877646" y="5931508"/>
                  </a:lnTo>
                  <a:lnTo>
                    <a:pt x="3885890" y="5928325"/>
                  </a:lnTo>
                  <a:lnTo>
                    <a:pt x="3869084" y="5922276"/>
                  </a:lnTo>
                  <a:lnTo>
                    <a:pt x="3867816" y="5915909"/>
                  </a:lnTo>
                  <a:lnTo>
                    <a:pt x="3855133" y="5918137"/>
                  </a:lnTo>
                  <a:lnTo>
                    <a:pt x="3854182" y="5924504"/>
                  </a:lnTo>
                  <a:lnTo>
                    <a:pt x="3863060" y="5935010"/>
                  </a:lnTo>
                  <a:lnTo>
                    <a:pt x="3860840" y="5953794"/>
                  </a:lnTo>
                  <a:lnTo>
                    <a:pt x="3870353" y="5967801"/>
                  </a:lnTo>
                  <a:lnTo>
                    <a:pt x="3875109" y="5982128"/>
                  </a:lnTo>
                  <a:lnTo>
                    <a:pt x="3877011" y="6000274"/>
                  </a:lnTo>
                  <a:lnTo>
                    <a:pt x="3872255" y="6015237"/>
                  </a:lnTo>
                  <a:lnTo>
                    <a:pt x="3882719" y="6024470"/>
                  </a:lnTo>
                  <a:lnTo>
                    <a:pt x="3879548" y="6031792"/>
                  </a:lnTo>
                  <a:lnTo>
                    <a:pt x="3895402" y="6043571"/>
                  </a:lnTo>
                  <a:lnTo>
                    <a:pt x="3883987" y="6049938"/>
                  </a:lnTo>
                  <a:lnTo>
                    <a:pt x="3876377" y="6034975"/>
                  </a:lnTo>
                  <a:lnTo>
                    <a:pt x="3869084" y="6033384"/>
                  </a:lnTo>
                  <a:lnTo>
                    <a:pt x="3870987" y="6043571"/>
                  </a:lnTo>
                  <a:lnTo>
                    <a:pt x="3861475" y="6043890"/>
                  </a:lnTo>
                  <a:lnTo>
                    <a:pt x="3862743" y="6038477"/>
                  </a:lnTo>
                  <a:lnTo>
                    <a:pt x="3855133" y="6021604"/>
                  </a:lnTo>
                  <a:lnTo>
                    <a:pt x="3844352" y="6001866"/>
                  </a:lnTo>
                  <a:lnTo>
                    <a:pt x="3829767" y="6006960"/>
                  </a:lnTo>
                  <a:lnTo>
                    <a:pt x="3819303" y="6033702"/>
                  </a:lnTo>
                  <a:lnTo>
                    <a:pt x="3822791" y="6054714"/>
                  </a:lnTo>
                  <a:lnTo>
                    <a:pt x="3818352" y="6048665"/>
                  </a:lnTo>
                  <a:lnTo>
                    <a:pt x="3813279" y="6051849"/>
                  </a:lnTo>
                  <a:lnTo>
                    <a:pt x="3807889" y="6038796"/>
                  </a:lnTo>
                  <a:lnTo>
                    <a:pt x="3800279" y="5999956"/>
                  </a:lnTo>
                  <a:lnTo>
                    <a:pt x="3792669" y="5995817"/>
                  </a:lnTo>
                  <a:lnTo>
                    <a:pt x="3790132" y="5987540"/>
                  </a:lnTo>
                  <a:lnTo>
                    <a:pt x="3779986" y="5986585"/>
                  </a:lnTo>
                  <a:lnTo>
                    <a:pt x="3777449" y="5971622"/>
                  </a:lnTo>
                  <a:lnTo>
                    <a:pt x="3764132" y="5978944"/>
                  </a:lnTo>
                  <a:lnTo>
                    <a:pt x="3758742" y="6006641"/>
                  </a:lnTo>
                  <a:lnTo>
                    <a:pt x="3753351" y="5998046"/>
                  </a:lnTo>
                  <a:lnTo>
                    <a:pt x="3745107" y="6002503"/>
                  </a:lnTo>
                  <a:lnTo>
                    <a:pt x="3734327" y="5982446"/>
                  </a:lnTo>
                  <a:lnTo>
                    <a:pt x="3733058" y="5960479"/>
                  </a:lnTo>
                  <a:lnTo>
                    <a:pt x="3742571" y="5949973"/>
                  </a:lnTo>
                  <a:lnTo>
                    <a:pt x="3737814" y="5927688"/>
                  </a:lnTo>
                  <a:lnTo>
                    <a:pt x="3721961" y="5903493"/>
                  </a:lnTo>
                  <a:lnTo>
                    <a:pt x="3708326" y="5898080"/>
                  </a:lnTo>
                  <a:lnTo>
                    <a:pt x="3701985" y="5903493"/>
                  </a:lnTo>
                  <a:lnTo>
                    <a:pt x="3694375" y="5879297"/>
                  </a:lnTo>
                  <a:lnTo>
                    <a:pt x="3681692" y="5876432"/>
                  </a:lnTo>
                  <a:cubicBezTo>
                    <a:pt x="3681586" y="5871869"/>
                    <a:pt x="3681481" y="5867305"/>
                    <a:pt x="3681375" y="5862742"/>
                  </a:cubicBezTo>
                  <a:lnTo>
                    <a:pt x="3690887" y="5862742"/>
                  </a:lnTo>
                  <a:lnTo>
                    <a:pt x="3711814" y="5839820"/>
                  </a:lnTo>
                  <a:lnTo>
                    <a:pt x="3709595" y="5824221"/>
                  </a:lnTo>
                  <a:lnTo>
                    <a:pt x="3710863" y="5820082"/>
                  </a:lnTo>
                  <a:lnTo>
                    <a:pt x="3725448" y="5835682"/>
                  </a:lnTo>
                  <a:lnTo>
                    <a:pt x="3740351" y="5836637"/>
                  </a:lnTo>
                  <a:lnTo>
                    <a:pt x="3746693" y="5826131"/>
                  </a:lnTo>
                  <a:lnTo>
                    <a:pt x="3762547" y="5819764"/>
                  </a:lnTo>
                  <a:lnTo>
                    <a:pt x="3788230" y="5838547"/>
                  </a:lnTo>
                  <a:lnTo>
                    <a:pt x="3812328" y="5846824"/>
                  </a:lnTo>
                  <a:lnTo>
                    <a:pt x="3836426" y="5846506"/>
                  </a:lnTo>
                  <a:lnTo>
                    <a:pt x="3849426" y="5860196"/>
                  </a:lnTo>
                  <a:lnTo>
                    <a:pt x="3857036" y="5860832"/>
                  </a:lnTo>
                  <a:lnTo>
                    <a:pt x="3868367" y="5859082"/>
                  </a:lnTo>
                  <a:lnTo>
                    <a:pt x="3859493" y="5854053"/>
                  </a:lnTo>
                  <a:lnTo>
                    <a:pt x="3872193" y="5847703"/>
                  </a:lnTo>
                  <a:lnTo>
                    <a:pt x="3883940" y="5850878"/>
                  </a:lnTo>
                  <a:lnTo>
                    <a:pt x="3893465" y="5849608"/>
                  </a:lnTo>
                  <a:lnTo>
                    <a:pt x="3889020" y="5840083"/>
                  </a:lnTo>
                  <a:lnTo>
                    <a:pt x="3876320" y="5835003"/>
                  </a:lnTo>
                  <a:lnTo>
                    <a:pt x="3868065" y="5837226"/>
                  </a:lnTo>
                  <a:lnTo>
                    <a:pt x="3859493" y="5833098"/>
                  </a:lnTo>
                  <a:lnTo>
                    <a:pt x="3843618" y="5815318"/>
                  </a:lnTo>
                  <a:lnTo>
                    <a:pt x="3845523" y="5828971"/>
                  </a:lnTo>
                  <a:lnTo>
                    <a:pt x="3830918" y="5828018"/>
                  </a:lnTo>
                  <a:lnTo>
                    <a:pt x="3827743" y="5814366"/>
                  </a:lnTo>
                  <a:lnTo>
                    <a:pt x="3823298" y="5817541"/>
                  </a:lnTo>
                  <a:lnTo>
                    <a:pt x="3811550" y="5810556"/>
                  </a:lnTo>
                  <a:lnTo>
                    <a:pt x="3797898" y="5817858"/>
                  </a:lnTo>
                  <a:lnTo>
                    <a:pt x="3787420" y="5809286"/>
                  </a:lnTo>
                  <a:lnTo>
                    <a:pt x="3761703" y="5813096"/>
                  </a:lnTo>
                  <a:lnTo>
                    <a:pt x="3753765" y="5811826"/>
                  </a:lnTo>
                  <a:lnTo>
                    <a:pt x="3747415" y="5811191"/>
                  </a:lnTo>
                  <a:lnTo>
                    <a:pt x="3742653" y="5810873"/>
                  </a:lnTo>
                  <a:lnTo>
                    <a:pt x="3741383" y="5811191"/>
                  </a:lnTo>
                  <a:lnTo>
                    <a:pt x="3739478" y="5812461"/>
                  </a:lnTo>
                  <a:lnTo>
                    <a:pt x="3735985" y="5815636"/>
                  </a:lnTo>
                  <a:lnTo>
                    <a:pt x="3732810" y="5818811"/>
                  </a:lnTo>
                  <a:lnTo>
                    <a:pt x="3731223" y="5820398"/>
                  </a:lnTo>
                  <a:lnTo>
                    <a:pt x="3715348" y="5816588"/>
                  </a:lnTo>
                  <a:lnTo>
                    <a:pt x="3704553" y="5800713"/>
                  </a:lnTo>
                  <a:lnTo>
                    <a:pt x="3697250" y="5808968"/>
                  </a:lnTo>
                  <a:lnTo>
                    <a:pt x="3695345" y="5816588"/>
                  </a:lnTo>
                  <a:lnTo>
                    <a:pt x="3687725" y="5812461"/>
                  </a:lnTo>
                  <a:lnTo>
                    <a:pt x="3684550" y="5801031"/>
                  </a:lnTo>
                  <a:lnTo>
                    <a:pt x="3675978" y="5789283"/>
                  </a:lnTo>
                  <a:cubicBezTo>
                    <a:pt x="3676295" y="5785896"/>
                    <a:pt x="3676613" y="5782510"/>
                    <a:pt x="3676930" y="5779123"/>
                  </a:cubicBezTo>
                  <a:lnTo>
                    <a:pt x="3668358" y="5781028"/>
                  </a:lnTo>
                  <a:lnTo>
                    <a:pt x="3665183" y="5764201"/>
                  </a:lnTo>
                  <a:lnTo>
                    <a:pt x="3650260" y="5761343"/>
                  </a:lnTo>
                  <a:lnTo>
                    <a:pt x="3646133" y="5750548"/>
                  </a:lnTo>
                  <a:lnTo>
                    <a:pt x="3652165" y="5740071"/>
                  </a:lnTo>
                  <a:lnTo>
                    <a:pt x="3667088" y="5735943"/>
                  </a:lnTo>
                  <a:lnTo>
                    <a:pt x="3675343" y="5743881"/>
                  </a:lnTo>
                  <a:lnTo>
                    <a:pt x="3683915" y="5747056"/>
                  </a:lnTo>
                  <a:lnTo>
                    <a:pt x="3681693" y="5733403"/>
                  </a:lnTo>
                  <a:lnTo>
                    <a:pt x="3676613" y="5727371"/>
                  </a:lnTo>
                  <a:lnTo>
                    <a:pt x="3660738" y="5728323"/>
                  </a:lnTo>
                  <a:lnTo>
                    <a:pt x="3654388" y="5720068"/>
                  </a:lnTo>
                  <a:lnTo>
                    <a:pt x="3648990" y="5730546"/>
                  </a:lnTo>
                  <a:lnTo>
                    <a:pt x="3645815" y="5739118"/>
                  </a:lnTo>
                  <a:lnTo>
                    <a:pt x="3641370" y="5733721"/>
                  </a:lnTo>
                  <a:lnTo>
                    <a:pt x="3639465" y="5722291"/>
                  </a:lnTo>
                  <a:lnTo>
                    <a:pt x="3631845" y="5709591"/>
                  </a:lnTo>
                  <a:lnTo>
                    <a:pt x="3615018" y="5708956"/>
                  </a:lnTo>
                  <a:lnTo>
                    <a:pt x="3602000" y="5689906"/>
                  </a:lnTo>
                  <a:lnTo>
                    <a:pt x="3606128" y="5683556"/>
                  </a:lnTo>
                  <a:lnTo>
                    <a:pt x="3595968" y="5682286"/>
                  </a:lnTo>
                  <a:cubicBezTo>
                    <a:pt x="3595650" y="5676888"/>
                    <a:pt x="3595333" y="5671491"/>
                    <a:pt x="3595015" y="5666093"/>
                  </a:cubicBezTo>
                  <a:lnTo>
                    <a:pt x="3588665" y="5656886"/>
                  </a:lnTo>
                  <a:lnTo>
                    <a:pt x="3589618" y="5650536"/>
                  </a:lnTo>
                  <a:lnTo>
                    <a:pt x="3582315" y="5649583"/>
                  </a:lnTo>
                  <a:lnTo>
                    <a:pt x="3578188" y="5641963"/>
                  </a:lnTo>
                  <a:lnTo>
                    <a:pt x="3578378" y="5641929"/>
                  </a:lnTo>
                  <a:lnTo>
                    <a:pt x="3574656" y="5639745"/>
                  </a:lnTo>
                  <a:lnTo>
                    <a:pt x="3577496" y="5632442"/>
                  </a:lnTo>
                  <a:lnTo>
                    <a:pt x="3571816" y="5618155"/>
                  </a:lnTo>
                  <a:lnTo>
                    <a:pt x="3557613" y="5606090"/>
                  </a:lnTo>
                  <a:lnTo>
                    <a:pt x="3537414" y="5597200"/>
                  </a:lnTo>
                  <a:lnTo>
                    <a:pt x="3526999" y="5579420"/>
                  </a:lnTo>
                  <a:lnTo>
                    <a:pt x="3525737" y="5573387"/>
                  </a:lnTo>
                  <a:lnTo>
                    <a:pt x="3515006" y="5557830"/>
                  </a:lnTo>
                  <a:lnTo>
                    <a:pt x="3517847" y="5553067"/>
                  </a:lnTo>
                  <a:lnTo>
                    <a:pt x="3527946" y="5560052"/>
                  </a:lnTo>
                  <a:lnTo>
                    <a:pt x="3526684" y="5550845"/>
                  </a:lnTo>
                  <a:cubicBezTo>
                    <a:pt x="3526894" y="5549469"/>
                    <a:pt x="3527105" y="5548093"/>
                    <a:pt x="3527315" y="5546717"/>
                  </a:cubicBezTo>
                  <a:lnTo>
                    <a:pt x="3520372" y="5543860"/>
                  </a:lnTo>
                  <a:lnTo>
                    <a:pt x="3514691" y="5534970"/>
                  </a:lnTo>
                  <a:lnTo>
                    <a:pt x="3514691" y="5523540"/>
                  </a:lnTo>
                  <a:lnTo>
                    <a:pt x="3522581" y="5513062"/>
                  </a:lnTo>
                  <a:lnTo>
                    <a:pt x="3527946" y="5504490"/>
                  </a:lnTo>
                  <a:lnTo>
                    <a:pt x="3529840" y="5490202"/>
                  </a:lnTo>
                  <a:lnTo>
                    <a:pt x="3531418" y="5480995"/>
                  </a:lnTo>
                  <a:lnTo>
                    <a:pt x="3523843" y="5473057"/>
                  </a:lnTo>
                  <a:lnTo>
                    <a:pt x="3532365" y="5464485"/>
                  </a:lnTo>
                  <a:lnTo>
                    <a:pt x="3526053" y="5451784"/>
                  </a:lnTo>
                  <a:lnTo>
                    <a:pt x="3523212" y="5445434"/>
                  </a:lnTo>
                  <a:lnTo>
                    <a:pt x="3529524" y="5441307"/>
                  </a:lnTo>
                  <a:lnTo>
                    <a:pt x="3524159" y="5427337"/>
                  </a:lnTo>
                  <a:lnTo>
                    <a:pt x="3527946" y="5420352"/>
                  </a:lnTo>
                  <a:lnTo>
                    <a:pt x="3540570" y="5404794"/>
                  </a:lnTo>
                  <a:lnTo>
                    <a:pt x="3535836" y="5397809"/>
                  </a:lnTo>
                  <a:lnTo>
                    <a:pt x="3526053" y="5394952"/>
                  </a:lnTo>
                  <a:lnTo>
                    <a:pt x="3525643" y="5394317"/>
                  </a:lnTo>
                  <a:lnTo>
                    <a:pt x="3516101" y="5394317"/>
                  </a:lnTo>
                  <a:lnTo>
                    <a:pt x="3512284" y="5386716"/>
                  </a:lnTo>
                  <a:lnTo>
                    <a:pt x="3510694" y="5374048"/>
                  </a:lnTo>
                  <a:lnTo>
                    <a:pt x="3492882" y="5352511"/>
                  </a:lnTo>
                  <a:lnTo>
                    <a:pt x="3469663" y="5340159"/>
                  </a:lnTo>
                  <a:lnTo>
                    <a:pt x="3460121" y="5329707"/>
                  </a:lnTo>
                  <a:lnTo>
                    <a:pt x="3445809" y="5327807"/>
                  </a:lnTo>
                  <a:lnTo>
                    <a:pt x="3441674" y="5318622"/>
                  </a:lnTo>
                  <a:lnTo>
                    <a:pt x="3448671" y="5320839"/>
                  </a:lnTo>
                  <a:lnTo>
                    <a:pt x="3454396" y="5318939"/>
                  </a:lnTo>
                  <a:lnTo>
                    <a:pt x="3455032" y="5310071"/>
                  </a:lnTo>
                  <a:lnTo>
                    <a:pt x="3445596" y="5305079"/>
                  </a:lnTo>
                  <a:lnTo>
                    <a:pt x="3448013" y="5314939"/>
                  </a:lnTo>
                  <a:lnTo>
                    <a:pt x="3441636" y="5312732"/>
                  </a:lnTo>
                  <a:lnTo>
                    <a:pt x="3436217" y="5308949"/>
                  </a:lnTo>
                  <a:lnTo>
                    <a:pt x="3431434" y="5305166"/>
                  </a:lnTo>
                  <a:lnTo>
                    <a:pt x="3427927" y="5302014"/>
                  </a:lnTo>
                  <a:lnTo>
                    <a:pt x="3425696" y="5298861"/>
                  </a:lnTo>
                  <a:lnTo>
                    <a:pt x="3423145" y="5296654"/>
                  </a:lnTo>
                  <a:lnTo>
                    <a:pt x="3420913" y="5295078"/>
                  </a:lnTo>
                  <a:lnTo>
                    <a:pt x="3393814" y="5279000"/>
                  </a:lnTo>
                  <a:lnTo>
                    <a:pt x="3380105" y="5263238"/>
                  </a:lnTo>
                  <a:lnTo>
                    <a:pt x="3365758" y="5256303"/>
                  </a:lnTo>
                  <a:lnTo>
                    <a:pt x="3371178" y="5268913"/>
                  </a:lnTo>
                  <a:lnTo>
                    <a:pt x="3355875" y="5258509"/>
                  </a:lnTo>
                  <a:lnTo>
                    <a:pt x="3332601" y="5247476"/>
                  </a:lnTo>
                  <a:lnTo>
                    <a:pt x="3320486" y="5245269"/>
                  </a:lnTo>
                  <a:lnTo>
                    <a:pt x="3301995" y="5240855"/>
                  </a:lnTo>
                  <a:lnTo>
                    <a:pt x="3294025" y="5229506"/>
                  </a:lnTo>
                  <a:lnTo>
                    <a:pt x="3321124" y="5232974"/>
                  </a:lnTo>
                  <a:lnTo>
                    <a:pt x="3333877" y="5237072"/>
                  </a:lnTo>
                  <a:lnTo>
                    <a:pt x="3352368" y="5241171"/>
                  </a:lnTo>
                  <a:lnTo>
                    <a:pt x="3357469" y="5244954"/>
                  </a:lnTo>
                  <a:lnTo>
                    <a:pt x="3355237" y="5235496"/>
                  </a:lnTo>
                  <a:lnTo>
                    <a:pt x="3357761" y="5233854"/>
                  </a:lnTo>
                  <a:lnTo>
                    <a:pt x="3374251" y="5226890"/>
                  </a:lnTo>
                  <a:lnTo>
                    <a:pt x="3376538" y="5226649"/>
                  </a:lnTo>
                  <a:cubicBezTo>
                    <a:pt x="3376489" y="5226428"/>
                    <a:pt x="3376439" y="5226207"/>
                    <a:pt x="3376390" y="5225986"/>
                  </a:cubicBezTo>
                  <a:lnTo>
                    <a:pt x="3374251" y="5226890"/>
                  </a:lnTo>
                  <a:lnTo>
                    <a:pt x="3367352" y="5227615"/>
                  </a:lnTo>
                  <a:lnTo>
                    <a:pt x="3357761" y="5233854"/>
                  </a:lnTo>
                  <a:lnTo>
                    <a:pt x="3355306" y="5234891"/>
                  </a:lnTo>
                  <a:lnTo>
                    <a:pt x="3346733" y="5230124"/>
                  </a:lnTo>
                  <a:lnTo>
                    <a:pt x="3354671" y="5222815"/>
                  </a:lnTo>
                  <a:lnTo>
                    <a:pt x="3358798" y="5218366"/>
                  </a:lnTo>
                  <a:cubicBezTo>
                    <a:pt x="3359425" y="5217528"/>
                    <a:pt x="3359183" y="5217140"/>
                    <a:pt x="3358436" y="5217784"/>
                  </a:cubicBezTo>
                  <a:lnTo>
                    <a:pt x="3354315" y="5222229"/>
                  </a:lnTo>
                  <a:lnTo>
                    <a:pt x="3340052" y="5224452"/>
                  </a:lnTo>
                  <a:lnTo>
                    <a:pt x="3327374" y="5222547"/>
                  </a:lnTo>
                  <a:lnTo>
                    <a:pt x="3291558" y="5197464"/>
                  </a:lnTo>
                  <a:lnTo>
                    <a:pt x="3284585" y="5183177"/>
                  </a:lnTo>
                  <a:lnTo>
                    <a:pt x="3262715" y="5167619"/>
                  </a:lnTo>
                  <a:lnTo>
                    <a:pt x="3236724" y="5163492"/>
                  </a:lnTo>
                  <a:lnTo>
                    <a:pt x="3223095" y="5169842"/>
                  </a:lnTo>
                  <a:lnTo>
                    <a:pt x="3197105" y="5168889"/>
                  </a:lnTo>
                  <a:lnTo>
                    <a:pt x="3185694" y="5151744"/>
                  </a:lnTo>
                  <a:lnTo>
                    <a:pt x="3187913" y="5144442"/>
                  </a:lnTo>
                  <a:lnTo>
                    <a:pt x="3160338" y="5123804"/>
                  </a:lnTo>
                  <a:lnTo>
                    <a:pt x="3116598" y="5068242"/>
                  </a:lnTo>
                  <a:cubicBezTo>
                    <a:pt x="3116492" y="5066760"/>
                    <a:pt x="3116387" y="5065279"/>
                    <a:pt x="3116281" y="5063797"/>
                  </a:cubicBezTo>
                  <a:lnTo>
                    <a:pt x="3125790" y="5065067"/>
                  </a:lnTo>
                  <a:lnTo>
                    <a:pt x="3132129" y="5063797"/>
                  </a:lnTo>
                  <a:lnTo>
                    <a:pt x="3125790" y="5056494"/>
                  </a:lnTo>
                  <a:lnTo>
                    <a:pt x="3125790" y="5052049"/>
                  </a:lnTo>
                  <a:lnTo>
                    <a:pt x="3141637" y="5060622"/>
                  </a:lnTo>
                  <a:lnTo>
                    <a:pt x="3152097" y="5071099"/>
                  </a:lnTo>
                  <a:lnTo>
                    <a:pt x="3154316" y="5061257"/>
                  </a:lnTo>
                  <a:lnTo>
                    <a:pt x="3144807" y="5059669"/>
                  </a:lnTo>
                  <a:lnTo>
                    <a:pt x="3123571" y="5040937"/>
                  </a:lnTo>
                  <a:lnTo>
                    <a:pt x="3111844" y="5026014"/>
                  </a:lnTo>
                  <a:lnTo>
                    <a:pt x="3105187" y="5012679"/>
                  </a:lnTo>
                  <a:lnTo>
                    <a:pt x="3100750" y="4980612"/>
                  </a:lnTo>
                  <a:lnTo>
                    <a:pt x="3093143" y="4963149"/>
                  </a:lnTo>
                  <a:lnTo>
                    <a:pt x="3070005" y="4933621"/>
                  </a:lnTo>
                  <a:lnTo>
                    <a:pt x="3053524" y="4927589"/>
                  </a:lnTo>
                  <a:lnTo>
                    <a:pt x="3045283" y="4918064"/>
                  </a:lnTo>
                  <a:lnTo>
                    <a:pt x="3030703" y="4921239"/>
                  </a:lnTo>
                  <a:lnTo>
                    <a:pt x="3025314" y="4945686"/>
                  </a:lnTo>
                  <a:lnTo>
                    <a:pt x="3027850" y="4958386"/>
                  </a:lnTo>
                  <a:lnTo>
                    <a:pt x="3018341" y="4971086"/>
                  </a:lnTo>
                  <a:lnTo>
                    <a:pt x="3016123" y="4966006"/>
                  </a:lnTo>
                  <a:lnTo>
                    <a:pt x="3012953" y="4975531"/>
                  </a:lnTo>
                  <a:lnTo>
                    <a:pt x="3006931" y="4990137"/>
                  </a:lnTo>
                  <a:lnTo>
                    <a:pt x="3005980" y="4995217"/>
                  </a:lnTo>
                  <a:lnTo>
                    <a:pt x="2992351" y="4986962"/>
                  </a:lnTo>
                  <a:lnTo>
                    <a:pt x="2988547" y="4967276"/>
                  </a:lnTo>
                  <a:lnTo>
                    <a:pt x="2977137" y="4958704"/>
                  </a:lnTo>
                  <a:lnTo>
                    <a:pt x="2971749" y="4946004"/>
                  </a:lnTo>
                  <a:lnTo>
                    <a:pt x="2974601" y="4927271"/>
                  </a:lnTo>
                  <a:lnTo>
                    <a:pt x="2963825" y="4910444"/>
                  </a:lnTo>
                  <a:lnTo>
                    <a:pt x="2963825" y="4899649"/>
                  </a:lnTo>
                  <a:lnTo>
                    <a:pt x="2976186" y="4893299"/>
                  </a:lnTo>
                  <a:lnTo>
                    <a:pt x="2976672" y="4893377"/>
                  </a:lnTo>
                  <a:lnTo>
                    <a:pt x="2981824" y="4881196"/>
                  </a:lnTo>
                  <a:lnTo>
                    <a:pt x="2977710" y="4874199"/>
                  </a:lnTo>
                  <a:lnTo>
                    <a:pt x="2986888" y="4875471"/>
                  </a:lnTo>
                  <a:lnTo>
                    <a:pt x="2990656" y="4865568"/>
                  </a:lnTo>
                  <a:lnTo>
                    <a:pt x="2977241" y="4873821"/>
                  </a:lnTo>
                  <a:lnTo>
                    <a:pt x="2960110" y="4867464"/>
                  </a:lnTo>
                  <a:lnTo>
                    <a:pt x="2943297" y="4876364"/>
                  </a:lnTo>
                  <a:lnTo>
                    <a:pt x="2927436" y="4870960"/>
                  </a:lnTo>
                  <a:lnTo>
                    <a:pt x="2894761" y="4889077"/>
                  </a:lnTo>
                  <a:lnTo>
                    <a:pt x="2863038" y="4899884"/>
                  </a:lnTo>
                  <a:lnTo>
                    <a:pt x="2852887" y="4901155"/>
                  </a:lnTo>
                  <a:lnTo>
                    <a:pt x="2843053" y="4922132"/>
                  </a:lnTo>
                  <a:lnTo>
                    <a:pt x="2844639" y="4939296"/>
                  </a:lnTo>
                  <a:lnTo>
                    <a:pt x="2862721" y="4962180"/>
                  </a:lnTo>
                  <a:lnTo>
                    <a:pt x="2862721" y="4977118"/>
                  </a:lnTo>
                  <a:lnTo>
                    <a:pt x="2850349" y="4994282"/>
                  </a:lnTo>
                  <a:cubicBezTo>
                    <a:pt x="2850032" y="5004029"/>
                    <a:pt x="2849714" y="5013776"/>
                    <a:pt x="2849397" y="5023523"/>
                  </a:cubicBezTo>
                  <a:lnTo>
                    <a:pt x="2857011" y="5056260"/>
                  </a:lnTo>
                  <a:lnTo>
                    <a:pt x="2892223" y="5094718"/>
                  </a:lnTo>
                  <a:lnTo>
                    <a:pt x="2944566" y="5138580"/>
                  </a:lnTo>
                  <a:lnTo>
                    <a:pt x="2977558" y="5157332"/>
                  </a:lnTo>
                  <a:lnTo>
                    <a:pt x="3003571" y="5234249"/>
                  </a:lnTo>
                  <a:lnTo>
                    <a:pt x="3036880" y="5295274"/>
                  </a:lnTo>
                  <a:lnTo>
                    <a:pt x="3070189" y="5330554"/>
                  </a:lnTo>
                  <a:lnTo>
                    <a:pt x="3108256" y="5352485"/>
                  </a:lnTo>
                  <a:lnTo>
                    <a:pt x="3135855" y="5374416"/>
                  </a:lnTo>
                  <a:lnTo>
                    <a:pt x="3163454" y="5357252"/>
                  </a:lnTo>
                  <a:lnTo>
                    <a:pt x="3164406" y="5364563"/>
                  </a:lnTo>
                  <a:lnTo>
                    <a:pt x="3172019" y="5366787"/>
                  </a:lnTo>
                  <a:lnTo>
                    <a:pt x="3176778" y="5355981"/>
                  </a:lnTo>
                  <a:lnTo>
                    <a:pt x="3188515" y="5351849"/>
                  </a:lnTo>
                  <a:lnTo>
                    <a:pt x="3200252" y="5351531"/>
                  </a:lnTo>
                  <a:lnTo>
                    <a:pt x="3213259" y="5373780"/>
                  </a:lnTo>
                  <a:lnTo>
                    <a:pt x="3204694" y="5384269"/>
                  </a:lnTo>
                  <a:lnTo>
                    <a:pt x="3194225" y="5398253"/>
                  </a:lnTo>
                  <a:lnTo>
                    <a:pt x="3192322" y="5409696"/>
                  </a:lnTo>
                  <a:lnTo>
                    <a:pt x="3203108" y="5431944"/>
                  </a:lnTo>
                  <a:lnTo>
                    <a:pt x="3222141" y="5436712"/>
                  </a:lnTo>
                  <a:lnTo>
                    <a:pt x="3271946" y="5456418"/>
                  </a:lnTo>
                  <a:lnTo>
                    <a:pt x="3322703" y="5478349"/>
                  </a:lnTo>
                  <a:lnTo>
                    <a:pt x="3357281" y="5513629"/>
                  </a:lnTo>
                  <a:lnTo>
                    <a:pt x="3391224" y="5526024"/>
                  </a:lnTo>
                  <a:lnTo>
                    <a:pt x="3404865" y="5541598"/>
                  </a:lnTo>
                  <a:lnTo>
                    <a:pt x="3429609" y="5562576"/>
                  </a:lnTo>
                  <a:lnTo>
                    <a:pt x="3443250" y="5581646"/>
                  </a:lnTo>
                  <a:lnTo>
                    <a:pt x="3435319" y="5601352"/>
                  </a:lnTo>
                  <a:lnTo>
                    <a:pt x="3429926" y="5619469"/>
                  </a:lnTo>
                  <a:lnTo>
                    <a:pt x="3396934" y="5603894"/>
                  </a:lnTo>
                  <a:lnTo>
                    <a:pt x="3382976" y="5572429"/>
                  </a:lnTo>
                  <a:lnTo>
                    <a:pt x="3329999" y="5563529"/>
                  </a:lnTo>
                  <a:lnTo>
                    <a:pt x="3328730" y="5550816"/>
                  </a:lnTo>
                  <a:lnTo>
                    <a:pt x="3336344" y="5546684"/>
                  </a:lnTo>
                  <a:lnTo>
                    <a:pt x="3325558" y="5541280"/>
                  </a:lnTo>
                  <a:lnTo>
                    <a:pt x="3285270" y="5547955"/>
                  </a:lnTo>
                  <a:lnTo>
                    <a:pt x="3262429" y="5574653"/>
                  </a:lnTo>
                  <a:lnTo>
                    <a:pt x="3270043" y="5591499"/>
                  </a:lnTo>
                  <a:lnTo>
                    <a:pt x="3249423" y="5626779"/>
                  </a:lnTo>
                  <a:lnTo>
                    <a:pt x="3268457" y="5643306"/>
                  </a:lnTo>
                  <a:lnTo>
                    <a:pt x="3299228" y="5662059"/>
                  </a:lnTo>
                  <a:lnTo>
                    <a:pt x="3308110" y="5681765"/>
                  </a:lnTo>
                  <a:lnTo>
                    <a:pt x="3314455" y="5708145"/>
                  </a:lnTo>
                  <a:cubicBezTo>
                    <a:pt x="3314243" y="5713760"/>
                    <a:pt x="3314032" y="5719376"/>
                    <a:pt x="3313820" y="5724991"/>
                  </a:cubicBezTo>
                  <a:lnTo>
                    <a:pt x="3292566" y="5728487"/>
                  </a:lnTo>
                  <a:lnTo>
                    <a:pt x="3262112" y="5744697"/>
                  </a:lnTo>
                  <a:cubicBezTo>
                    <a:pt x="3262429" y="5752643"/>
                    <a:pt x="3262747" y="5760588"/>
                    <a:pt x="3263064" y="5768534"/>
                  </a:cubicBezTo>
                  <a:cubicBezTo>
                    <a:pt x="3262852" y="5778811"/>
                    <a:pt x="3262641" y="5789088"/>
                    <a:pt x="3262429" y="5799365"/>
                  </a:cubicBezTo>
                  <a:lnTo>
                    <a:pt x="3221824" y="5842909"/>
                  </a:lnTo>
                  <a:lnTo>
                    <a:pt x="3205963" y="5867382"/>
                  </a:lnTo>
                  <a:lnTo>
                    <a:pt x="3189149" y="5873739"/>
                  </a:lnTo>
                  <a:lnTo>
                    <a:pt x="3175509" y="5861343"/>
                  </a:lnTo>
                  <a:lnTo>
                    <a:pt x="3164406" y="5830831"/>
                  </a:lnTo>
                  <a:lnTo>
                    <a:pt x="3164406" y="5821296"/>
                  </a:lnTo>
                  <a:lnTo>
                    <a:pt x="3185343" y="5813985"/>
                  </a:lnTo>
                  <a:lnTo>
                    <a:pt x="3192639" y="5799047"/>
                  </a:lnTo>
                  <a:lnTo>
                    <a:pt x="3182805" y="5784109"/>
                  </a:lnTo>
                  <a:lnTo>
                    <a:pt x="3187246" y="5774573"/>
                  </a:lnTo>
                  <a:lnTo>
                    <a:pt x="3204059" y="5767263"/>
                  </a:lnTo>
                  <a:lnTo>
                    <a:pt x="3218017" y="5761860"/>
                  </a:lnTo>
                  <a:lnTo>
                    <a:pt x="3220555" y="5742790"/>
                  </a:lnTo>
                  <a:cubicBezTo>
                    <a:pt x="3220238" y="5738128"/>
                    <a:pt x="3219920" y="5733467"/>
                    <a:pt x="3219603" y="5728805"/>
                  </a:cubicBezTo>
                  <a:lnTo>
                    <a:pt x="3207549" y="5710052"/>
                  </a:lnTo>
                  <a:lnTo>
                    <a:pt x="3188198" y="5667144"/>
                  </a:lnTo>
                  <a:lnTo>
                    <a:pt x="3177095" y="5628050"/>
                  </a:lnTo>
                  <a:lnTo>
                    <a:pt x="3159330" y="5606119"/>
                  </a:lnTo>
                  <a:lnTo>
                    <a:pt x="3131731" y="5611840"/>
                  </a:lnTo>
                  <a:lnTo>
                    <a:pt x="3108256" y="5600398"/>
                  </a:lnTo>
                  <a:lnTo>
                    <a:pt x="3096519" y="5576243"/>
                  </a:lnTo>
                  <a:lnTo>
                    <a:pt x="3097788" y="5564800"/>
                  </a:lnTo>
                  <a:lnTo>
                    <a:pt x="3079388" y="5534288"/>
                  </a:lnTo>
                  <a:lnTo>
                    <a:pt x="3052741" y="5543823"/>
                  </a:lnTo>
                  <a:lnTo>
                    <a:pt x="3044176" y="5537784"/>
                  </a:lnTo>
                  <a:lnTo>
                    <a:pt x="3052741" y="5519667"/>
                  </a:lnTo>
                  <a:lnTo>
                    <a:pt x="3034659" y="5516489"/>
                  </a:lnTo>
                  <a:lnTo>
                    <a:pt x="3010232" y="5496783"/>
                  </a:lnTo>
                  <a:lnTo>
                    <a:pt x="2983585" y="5462457"/>
                  </a:lnTo>
                  <a:lnTo>
                    <a:pt x="2953766" y="5469767"/>
                  </a:lnTo>
                  <a:lnTo>
                    <a:pt x="2933780" y="5458325"/>
                  </a:lnTo>
                  <a:lnTo>
                    <a:pt x="2913478" y="5460867"/>
                  </a:lnTo>
                  <a:lnTo>
                    <a:pt x="2861452" y="5422409"/>
                  </a:lnTo>
                  <a:lnTo>
                    <a:pt x="2823067" y="5379501"/>
                  </a:lnTo>
                  <a:lnTo>
                    <a:pt x="2802765" y="5362338"/>
                  </a:lnTo>
                  <a:lnTo>
                    <a:pt x="2789758" y="5336275"/>
                  </a:lnTo>
                  <a:lnTo>
                    <a:pt x="2765332" y="5308941"/>
                  </a:lnTo>
                  <a:lnTo>
                    <a:pt x="2739953" y="5313709"/>
                  </a:lnTo>
                  <a:lnTo>
                    <a:pt x="2730437" y="5321972"/>
                  </a:lnTo>
                  <a:lnTo>
                    <a:pt x="2725044" y="5309259"/>
                  </a:lnTo>
                  <a:lnTo>
                    <a:pt x="2736781" y="5299724"/>
                  </a:lnTo>
                  <a:lnTo>
                    <a:pt x="2719968" y="5285103"/>
                  </a:lnTo>
                  <a:lnTo>
                    <a:pt x="2702838" y="5280336"/>
                  </a:lnTo>
                  <a:lnTo>
                    <a:pt x="2707913" y="5265397"/>
                  </a:lnTo>
                  <a:lnTo>
                    <a:pt x="2688880" y="5254909"/>
                  </a:lnTo>
                  <a:lnTo>
                    <a:pt x="2675873" y="5257133"/>
                  </a:lnTo>
                  <a:lnTo>
                    <a:pt x="2673970" y="5252048"/>
                  </a:lnTo>
                  <a:lnTo>
                    <a:pt x="2681266" y="5238063"/>
                  </a:lnTo>
                  <a:lnTo>
                    <a:pt x="2675556" y="5215179"/>
                  </a:lnTo>
                  <a:lnTo>
                    <a:pt x="2658426" y="5162418"/>
                  </a:lnTo>
                  <a:lnTo>
                    <a:pt x="2652716" y="5132859"/>
                  </a:lnTo>
                  <a:lnTo>
                    <a:pt x="2649543" y="5105207"/>
                  </a:lnTo>
                  <a:lnTo>
                    <a:pt x="2626068" y="5097261"/>
                  </a:lnTo>
                  <a:lnTo>
                    <a:pt x="2593394" y="5088997"/>
                  </a:lnTo>
                  <a:lnTo>
                    <a:pt x="2560085" y="5061027"/>
                  </a:lnTo>
                  <a:lnTo>
                    <a:pt x="2538830" y="5057849"/>
                  </a:lnTo>
                  <a:lnTo>
                    <a:pt x="2522017" y="5051810"/>
                  </a:lnTo>
                  <a:lnTo>
                    <a:pt x="2489343" y="5055306"/>
                  </a:lnTo>
                  <a:lnTo>
                    <a:pt x="2475702" y="5070245"/>
                  </a:lnTo>
                  <a:lnTo>
                    <a:pt x="2452544" y="5107432"/>
                  </a:lnTo>
                  <a:lnTo>
                    <a:pt x="2438269" y="5122370"/>
                  </a:lnTo>
                  <a:lnTo>
                    <a:pt x="2419235" y="5126502"/>
                  </a:lnTo>
                  <a:cubicBezTo>
                    <a:pt x="2419208" y="5126448"/>
                    <a:pt x="2419182" y="5126393"/>
                    <a:pt x="2419155" y="5126339"/>
                  </a:cubicBezTo>
                  <a:lnTo>
                    <a:pt x="2414212" y="5127883"/>
                  </a:lnTo>
                  <a:lnTo>
                    <a:pt x="2409765" y="5122167"/>
                  </a:lnTo>
                  <a:lnTo>
                    <a:pt x="2400235" y="5125343"/>
                  </a:lnTo>
                  <a:cubicBezTo>
                    <a:pt x="2400231" y="5125352"/>
                    <a:pt x="2400227" y="5125360"/>
                    <a:pt x="2400223" y="5125369"/>
                  </a:cubicBezTo>
                  <a:lnTo>
                    <a:pt x="2408524" y="5122854"/>
                  </a:lnTo>
                  <a:lnTo>
                    <a:pt x="2412969" y="5128049"/>
                  </a:lnTo>
                  <a:lnTo>
                    <a:pt x="2397053" y="5131996"/>
                  </a:lnTo>
                  <a:lnTo>
                    <a:pt x="2396741" y="5132647"/>
                  </a:lnTo>
                  <a:lnTo>
                    <a:pt x="2385305" y="5136458"/>
                  </a:lnTo>
                  <a:lnTo>
                    <a:pt x="2383717" y="5137411"/>
                  </a:lnTo>
                  <a:lnTo>
                    <a:pt x="2384034" y="5136458"/>
                  </a:lnTo>
                  <a:lnTo>
                    <a:pt x="2380858" y="5135823"/>
                  </a:lnTo>
                  <a:lnTo>
                    <a:pt x="2379587" y="5136458"/>
                  </a:lnTo>
                  <a:lnTo>
                    <a:pt x="2377999" y="5136458"/>
                  </a:lnTo>
                  <a:lnTo>
                    <a:pt x="2377046" y="5136776"/>
                  </a:lnTo>
                  <a:lnTo>
                    <a:pt x="2375775" y="5137411"/>
                  </a:lnTo>
                  <a:lnTo>
                    <a:pt x="2375140" y="5138046"/>
                  </a:lnTo>
                  <a:lnTo>
                    <a:pt x="2374822" y="5138999"/>
                  </a:lnTo>
                  <a:lnTo>
                    <a:pt x="2374187" y="5141857"/>
                  </a:lnTo>
                  <a:lnTo>
                    <a:pt x="2374504" y="5141857"/>
                  </a:lnTo>
                  <a:lnTo>
                    <a:pt x="2375140" y="5142175"/>
                  </a:lnTo>
                  <a:lnTo>
                    <a:pt x="2377363" y="5141540"/>
                  </a:lnTo>
                  <a:lnTo>
                    <a:pt x="2351950" y="5159642"/>
                  </a:lnTo>
                  <a:lnTo>
                    <a:pt x="2327490" y="5172345"/>
                  </a:lnTo>
                  <a:lnTo>
                    <a:pt x="2305572" y="5206327"/>
                  </a:lnTo>
                  <a:lnTo>
                    <a:pt x="2275076" y="5219348"/>
                  </a:lnTo>
                  <a:lnTo>
                    <a:pt x="2232509" y="5220936"/>
                  </a:lnTo>
                  <a:lnTo>
                    <a:pt x="2188037" y="5202198"/>
                  </a:lnTo>
                  <a:lnTo>
                    <a:pt x="2180413" y="5189812"/>
                  </a:lnTo>
                  <a:lnTo>
                    <a:pt x="2143246" y="5174251"/>
                  </a:lnTo>
                  <a:lnTo>
                    <a:pt x="2120057" y="5189177"/>
                  </a:lnTo>
                  <a:lnTo>
                    <a:pt x="2104174" y="5175521"/>
                  </a:lnTo>
                  <a:lnTo>
                    <a:pt x="2082891" y="5171710"/>
                  </a:lnTo>
                  <a:lnTo>
                    <a:pt x="2058431" y="5159324"/>
                  </a:lnTo>
                  <a:lnTo>
                    <a:pt x="2040324" y="5164723"/>
                  </a:lnTo>
                  <a:lnTo>
                    <a:pt x="2022535" y="5181555"/>
                  </a:lnTo>
                  <a:lnTo>
                    <a:pt x="2004746" y="5192353"/>
                  </a:lnTo>
                  <a:lnTo>
                    <a:pt x="1967897" y="5205374"/>
                  </a:lnTo>
                  <a:lnTo>
                    <a:pt x="1959638" y="5239356"/>
                  </a:lnTo>
                  <a:lnTo>
                    <a:pt x="1951061" y="5251106"/>
                  </a:lnTo>
                  <a:lnTo>
                    <a:pt x="1959638" y="5255870"/>
                  </a:lnTo>
                  <a:cubicBezTo>
                    <a:pt x="1959956" y="5252377"/>
                    <a:pt x="1960273" y="5248883"/>
                    <a:pt x="1960591" y="5245390"/>
                  </a:cubicBezTo>
                  <a:lnTo>
                    <a:pt x="1963767" y="5259046"/>
                  </a:lnTo>
                  <a:lnTo>
                    <a:pt x="1959955" y="5274925"/>
                  </a:lnTo>
                  <a:lnTo>
                    <a:pt x="1964720" y="5288899"/>
                  </a:lnTo>
                  <a:lnTo>
                    <a:pt x="1963974" y="5289811"/>
                  </a:lnTo>
                  <a:lnTo>
                    <a:pt x="1973866" y="5295679"/>
                  </a:lnTo>
                  <a:lnTo>
                    <a:pt x="1970058" y="5311533"/>
                  </a:lnTo>
                  <a:lnTo>
                    <a:pt x="1985925" y="5317557"/>
                  </a:lnTo>
                  <a:lnTo>
                    <a:pt x="1980530" y="5325801"/>
                  </a:lnTo>
                  <a:lnTo>
                    <a:pt x="1973232" y="5324216"/>
                  </a:lnTo>
                  <a:lnTo>
                    <a:pt x="1965616" y="5329606"/>
                  </a:lnTo>
                  <a:lnTo>
                    <a:pt x="1962760" y="5341972"/>
                  </a:lnTo>
                  <a:lnTo>
                    <a:pt x="1975770" y="5354655"/>
                  </a:lnTo>
                  <a:lnTo>
                    <a:pt x="1971328" y="5366070"/>
                  </a:lnTo>
                  <a:lnTo>
                    <a:pt x="1965298" y="5380022"/>
                  </a:lnTo>
                  <a:lnTo>
                    <a:pt x="1926267" y="5399046"/>
                  </a:lnTo>
                  <a:lnTo>
                    <a:pt x="1896755" y="5413315"/>
                  </a:lnTo>
                  <a:lnTo>
                    <a:pt x="1868513" y="5449144"/>
                  </a:lnTo>
                  <a:lnTo>
                    <a:pt x="1823135" y="5464364"/>
                  </a:lnTo>
                  <a:lnTo>
                    <a:pt x="1755543" y="5485925"/>
                  </a:lnTo>
                  <a:lnTo>
                    <a:pt x="1738090" y="5508121"/>
                  </a:lnTo>
                  <a:lnTo>
                    <a:pt x="1753957" y="5520487"/>
                  </a:lnTo>
                  <a:lnTo>
                    <a:pt x="1746341" y="5534438"/>
                  </a:lnTo>
                  <a:lnTo>
                    <a:pt x="1742215" y="5529048"/>
                  </a:lnTo>
                  <a:lnTo>
                    <a:pt x="1744437" y="5522706"/>
                  </a:lnTo>
                  <a:lnTo>
                    <a:pt x="1726666" y="5536975"/>
                  </a:lnTo>
                  <a:lnTo>
                    <a:pt x="1643844" y="5654293"/>
                  </a:lnTo>
                  <a:cubicBezTo>
                    <a:pt x="1643950" y="5664440"/>
                    <a:pt x="1644055" y="5674586"/>
                    <a:pt x="1644161" y="5684733"/>
                  </a:cubicBezTo>
                  <a:lnTo>
                    <a:pt x="1633689" y="5691391"/>
                  </a:lnTo>
                  <a:lnTo>
                    <a:pt x="1645748" y="5699318"/>
                  </a:lnTo>
                  <a:lnTo>
                    <a:pt x="1664787" y="5741490"/>
                  </a:lnTo>
                  <a:lnTo>
                    <a:pt x="1679702" y="5743392"/>
                  </a:lnTo>
                  <a:lnTo>
                    <a:pt x="1685413" y="5754807"/>
                  </a:lnTo>
                  <a:lnTo>
                    <a:pt x="1692712" y="5763368"/>
                  </a:lnTo>
                  <a:lnTo>
                    <a:pt x="1677798" y="5769709"/>
                  </a:lnTo>
                  <a:lnTo>
                    <a:pt x="1658124" y="5794124"/>
                  </a:lnTo>
                  <a:lnTo>
                    <a:pt x="1636862" y="5800783"/>
                  </a:lnTo>
                  <a:lnTo>
                    <a:pt x="1631785" y="5814100"/>
                  </a:lnTo>
                  <a:lnTo>
                    <a:pt x="1617188" y="5833125"/>
                  </a:lnTo>
                  <a:lnTo>
                    <a:pt x="1613063" y="5852467"/>
                  </a:lnTo>
                  <a:lnTo>
                    <a:pt x="1596562" y="5884174"/>
                  </a:lnTo>
                  <a:lnTo>
                    <a:pt x="1605130" y="5897809"/>
                  </a:lnTo>
                  <a:lnTo>
                    <a:pt x="1600687" y="5905101"/>
                  </a:lnTo>
                  <a:lnTo>
                    <a:pt x="1584820" y="5900979"/>
                  </a:lnTo>
                  <a:lnTo>
                    <a:pt x="1557530" y="5907638"/>
                  </a:lnTo>
                  <a:lnTo>
                    <a:pt x="1535317" y="5905736"/>
                  </a:lnTo>
                  <a:lnTo>
                    <a:pt x="1530239" y="5923809"/>
                  </a:lnTo>
                  <a:lnTo>
                    <a:pt x="1507072" y="5931102"/>
                  </a:lnTo>
                  <a:cubicBezTo>
                    <a:pt x="1506755" y="5939980"/>
                    <a:pt x="1506437" y="5948858"/>
                    <a:pt x="1506120" y="5957736"/>
                  </a:cubicBezTo>
                  <a:lnTo>
                    <a:pt x="1494697" y="5973590"/>
                  </a:lnTo>
                  <a:lnTo>
                    <a:pt x="1485495" y="5998956"/>
                  </a:lnTo>
                  <a:lnTo>
                    <a:pt x="1475974" y="6005298"/>
                  </a:lnTo>
                  <a:lnTo>
                    <a:pt x="1453762" y="5996737"/>
                  </a:lnTo>
                  <a:lnTo>
                    <a:pt x="1414731" y="6016396"/>
                  </a:lnTo>
                  <a:lnTo>
                    <a:pt x="1392517" y="6005932"/>
                  </a:lnTo>
                  <a:lnTo>
                    <a:pt x="1351261" y="6013859"/>
                  </a:lnTo>
                  <a:lnTo>
                    <a:pt x="1318258" y="6008786"/>
                  </a:lnTo>
                  <a:lnTo>
                    <a:pt x="1261457" y="6005932"/>
                  </a:lnTo>
                  <a:lnTo>
                    <a:pt x="1248764" y="6019883"/>
                  </a:lnTo>
                  <a:lnTo>
                    <a:pt x="1228772" y="6032884"/>
                  </a:lnTo>
                  <a:lnTo>
                    <a:pt x="1189741" y="6033835"/>
                  </a:lnTo>
                  <a:lnTo>
                    <a:pt x="1159276" y="6073152"/>
                  </a:lnTo>
                  <a:lnTo>
                    <a:pt x="1151026" y="6091226"/>
                  </a:lnTo>
                  <a:lnTo>
                    <a:pt x="1140553" y="6083933"/>
                  </a:lnTo>
                  <a:lnTo>
                    <a:pt x="1124369" y="6080762"/>
                  </a:lnTo>
                  <a:lnTo>
                    <a:pt x="1118023" y="6075689"/>
                  </a:lnTo>
                  <a:lnTo>
                    <a:pt x="1104377" y="6071567"/>
                  </a:lnTo>
                  <a:lnTo>
                    <a:pt x="1095809" y="6070616"/>
                  </a:lnTo>
                  <a:lnTo>
                    <a:pt x="1074230" y="6036054"/>
                  </a:lnTo>
                  <a:lnTo>
                    <a:pt x="1076453" y="6024640"/>
                  </a:lnTo>
                  <a:lnTo>
                    <a:pt x="1067884" y="6017347"/>
                  </a:lnTo>
                  <a:lnTo>
                    <a:pt x="1072961" y="5991981"/>
                  </a:lnTo>
                  <a:lnTo>
                    <a:pt x="1032343" y="5954565"/>
                  </a:lnTo>
                  <a:lnTo>
                    <a:pt x="1005051" y="5952663"/>
                  </a:lnTo>
                  <a:lnTo>
                    <a:pt x="995213" y="5944102"/>
                  </a:lnTo>
                  <a:lnTo>
                    <a:pt x="987921" y="5953614"/>
                  </a:lnTo>
                  <a:lnTo>
                    <a:pt x="984747" y="5946639"/>
                  </a:lnTo>
                  <a:lnTo>
                    <a:pt x="967371" y="5951909"/>
                  </a:lnTo>
                  <a:lnTo>
                    <a:pt x="967494" y="5953094"/>
                  </a:lnTo>
                  <a:lnTo>
                    <a:pt x="945223" y="5968032"/>
                  </a:lnTo>
                  <a:lnTo>
                    <a:pt x="924225" y="5969303"/>
                  </a:lnTo>
                  <a:lnTo>
                    <a:pt x="909272" y="5963900"/>
                  </a:lnTo>
                  <a:lnTo>
                    <a:pt x="887955" y="5962311"/>
                  </a:lnTo>
                  <a:lnTo>
                    <a:pt x="866639" y="5955955"/>
                  </a:lnTo>
                  <a:lnTo>
                    <a:pt x="841188" y="5968032"/>
                  </a:lnTo>
                  <a:lnTo>
                    <a:pt x="822417" y="5972164"/>
                  </a:lnTo>
                  <a:lnTo>
                    <a:pt x="813826" y="5968986"/>
                  </a:lnTo>
                  <a:lnTo>
                    <a:pt x="822099" y="5960404"/>
                  </a:lnTo>
                  <a:lnTo>
                    <a:pt x="832598" y="5933071"/>
                  </a:lnTo>
                  <a:lnTo>
                    <a:pt x="836416" y="5909870"/>
                  </a:lnTo>
                  <a:lnTo>
                    <a:pt x="829735" y="5863468"/>
                  </a:lnTo>
                  <a:lnTo>
                    <a:pt x="838007" y="5825647"/>
                  </a:lnTo>
                  <a:lnTo>
                    <a:pt x="826871" y="5806260"/>
                  </a:lnTo>
                  <a:lnTo>
                    <a:pt x="839598" y="5797996"/>
                  </a:lnTo>
                  <a:lnTo>
                    <a:pt x="847232" y="5804353"/>
                  </a:lnTo>
                  <a:lnTo>
                    <a:pt x="840870" y="5790369"/>
                  </a:lnTo>
                  <a:lnTo>
                    <a:pt x="822735" y="5790686"/>
                  </a:lnTo>
                  <a:lnTo>
                    <a:pt x="806827" y="5803717"/>
                  </a:lnTo>
                  <a:lnTo>
                    <a:pt x="795372" y="5810074"/>
                  </a:lnTo>
                  <a:lnTo>
                    <a:pt x="797281" y="5786873"/>
                  </a:lnTo>
                  <a:lnTo>
                    <a:pt x="790918" y="5777338"/>
                  </a:lnTo>
                  <a:lnTo>
                    <a:pt x="800463" y="5776384"/>
                  </a:lnTo>
                  <a:lnTo>
                    <a:pt x="817326" y="5773842"/>
                  </a:lnTo>
                  <a:lnTo>
                    <a:pt x="826553" y="5752548"/>
                  </a:lnTo>
                  <a:lnTo>
                    <a:pt x="839280" y="5740788"/>
                  </a:lnTo>
                  <a:lnTo>
                    <a:pt x="840234" y="5734432"/>
                  </a:lnTo>
                  <a:lnTo>
                    <a:pt x="820189" y="5748734"/>
                  </a:lnTo>
                  <a:lnTo>
                    <a:pt x="807462" y="5754137"/>
                  </a:lnTo>
                  <a:lnTo>
                    <a:pt x="799190" y="5764625"/>
                  </a:lnTo>
                  <a:lnTo>
                    <a:pt x="801418" y="5771935"/>
                  </a:lnTo>
                  <a:lnTo>
                    <a:pt x="783283" y="5770028"/>
                  </a:lnTo>
                  <a:lnTo>
                    <a:pt x="776921" y="5773206"/>
                  </a:lnTo>
                  <a:lnTo>
                    <a:pt x="768331" y="5770346"/>
                  </a:lnTo>
                  <a:lnTo>
                    <a:pt x="765150" y="5765896"/>
                  </a:lnTo>
                  <a:lnTo>
                    <a:pt x="782010" y="5735385"/>
                  </a:lnTo>
                  <a:lnTo>
                    <a:pt x="781692" y="5699471"/>
                  </a:lnTo>
                  <a:lnTo>
                    <a:pt x="807781" y="5671820"/>
                  </a:lnTo>
                  <a:lnTo>
                    <a:pt x="810008" y="5656883"/>
                  </a:lnTo>
                  <a:lnTo>
                    <a:pt x="820189" y="5642263"/>
                  </a:lnTo>
                  <a:lnTo>
                    <a:pt x="838643" y="5544691"/>
                  </a:lnTo>
                  <a:lnTo>
                    <a:pt x="846597" y="5489707"/>
                  </a:lnTo>
                  <a:lnTo>
                    <a:pt x="828780" y="5408662"/>
                  </a:lnTo>
                  <a:lnTo>
                    <a:pt x="828147" y="5385266"/>
                  </a:lnTo>
                  <a:cubicBezTo>
                    <a:pt x="828093" y="5385315"/>
                    <a:pt x="828038" y="5385363"/>
                    <a:pt x="827984" y="5385412"/>
                  </a:cubicBezTo>
                  <a:cubicBezTo>
                    <a:pt x="827667" y="5378859"/>
                    <a:pt x="827349" y="5372306"/>
                    <a:pt x="827032" y="5365753"/>
                  </a:cubicBezTo>
                  <a:lnTo>
                    <a:pt x="829888" y="5330240"/>
                  </a:lnTo>
                  <a:lnTo>
                    <a:pt x="841630" y="5324850"/>
                  </a:lnTo>
                  <a:lnTo>
                    <a:pt x="831157" y="5309947"/>
                  </a:lnTo>
                  <a:lnTo>
                    <a:pt x="820051" y="5303923"/>
                  </a:lnTo>
                  <a:lnTo>
                    <a:pt x="826397" y="5284898"/>
                  </a:lnTo>
                  <a:lnTo>
                    <a:pt x="807357" y="5286167"/>
                  </a:lnTo>
                  <a:lnTo>
                    <a:pt x="812434" y="5264288"/>
                  </a:lnTo>
                  <a:lnTo>
                    <a:pt x="795615" y="5265240"/>
                  </a:lnTo>
                  <a:cubicBezTo>
                    <a:pt x="795827" y="5261646"/>
                    <a:pt x="796038" y="5258053"/>
                    <a:pt x="796250" y="5254459"/>
                  </a:cubicBezTo>
                  <a:lnTo>
                    <a:pt x="789903" y="5247166"/>
                  </a:lnTo>
                  <a:lnTo>
                    <a:pt x="782604" y="5251922"/>
                  </a:lnTo>
                  <a:cubicBezTo>
                    <a:pt x="782921" y="5247272"/>
                    <a:pt x="783239" y="5242621"/>
                    <a:pt x="783556" y="5237971"/>
                  </a:cubicBezTo>
                  <a:lnTo>
                    <a:pt x="800375" y="5212605"/>
                  </a:lnTo>
                  <a:lnTo>
                    <a:pt x="813069" y="5212605"/>
                  </a:lnTo>
                  <a:lnTo>
                    <a:pt x="815290" y="5206263"/>
                  </a:lnTo>
                  <a:lnTo>
                    <a:pt x="825763" y="5193580"/>
                  </a:lnTo>
                  <a:lnTo>
                    <a:pt x="843851" y="5199605"/>
                  </a:lnTo>
                  <a:lnTo>
                    <a:pt x="862573" y="5188824"/>
                  </a:lnTo>
                  <a:lnTo>
                    <a:pt x="876218" y="5185653"/>
                  </a:lnTo>
                  <a:lnTo>
                    <a:pt x="877488" y="5192629"/>
                  </a:lnTo>
                  <a:lnTo>
                    <a:pt x="891133" y="5191678"/>
                  </a:lnTo>
                  <a:lnTo>
                    <a:pt x="884786" y="5183117"/>
                  </a:lnTo>
                  <a:lnTo>
                    <a:pt x="891133" y="5176775"/>
                  </a:lnTo>
                  <a:lnTo>
                    <a:pt x="881613" y="5179946"/>
                  </a:lnTo>
                  <a:lnTo>
                    <a:pt x="878122" y="5168848"/>
                  </a:lnTo>
                  <a:lnTo>
                    <a:pt x="890816" y="5159336"/>
                  </a:lnTo>
                  <a:lnTo>
                    <a:pt x="910808" y="5144116"/>
                  </a:lnTo>
                  <a:lnTo>
                    <a:pt x="926675" y="5140945"/>
                  </a:lnTo>
                  <a:lnTo>
                    <a:pt x="933974" y="5145067"/>
                  </a:lnTo>
                  <a:lnTo>
                    <a:pt x="936195" y="5138726"/>
                  </a:lnTo>
                  <a:lnTo>
                    <a:pt x="949841" y="5139677"/>
                  </a:lnTo>
                  <a:lnTo>
                    <a:pt x="959361" y="5151092"/>
                  </a:lnTo>
                  <a:lnTo>
                    <a:pt x="989190" y="5165677"/>
                  </a:lnTo>
                  <a:lnTo>
                    <a:pt x="1095809" y="5163458"/>
                  </a:lnTo>
                  <a:lnTo>
                    <a:pt x="1111676" y="5152994"/>
                  </a:lnTo>
                  <a:lnTo>
                    <a:pt x="1121196" y="5154897"/>
                  </a:lnTo>
                  <a:lnTo>
                    <a:pt x="1124369" y="5158067"/>
                  </a:lnTo>
                  <a:lnTo>
                    <a:pt x="1140553" y="5165360"/>
                  </a:lnTo>
                  <a:lnTo>
                    <a:pt x="1168162" y="5169165"/>
                  </a:lnTo>
                  <a:lnTo>
                    <a:pt x="1217983" y="5179312"/>
                  </a:lnTo>
                  <a:lnTo>
                    <a:pt x="1264313" y="5181214"/>
                  </a:lnTo>
                  <a:lnTo>
                    <a:pt x="1293825" y="5175507"/>
                  </a:lnTo>
                  <a:lnTo>
                    <a:pt x="1307788" y="5178677"/>
                  </a:lnTo>
                  <a:lnTo>
                    <a:pt x="1323653" y="5168848"/>
                  </a:lnTo>
                  <a:lnTo>
                    <a:pt x="1329999" y="5169799"/>
                  </a:lnTo>
                  <a:lnTo>
                    <a:pt x="1339519" y="5182482"/>
                  </a:lnTo>
                  <a:lnTo>
                    <a:pt x="1351261" y="5183117"/>
                  </a:lnTo>
                  <a:lnTo>
                    <a:pt x="1367129" y="5187556"/>
                  </a:lnTo>
                  <a:lnTo>
                    <a:pt x="1385853" y="5184068"/>
                  </a:lnTo>
                  <a:lnTo>
                    <a:pt x="1405846" y="5182799"/>
                  </a:lnTo>
                  <a:lnTo>
                    <a:pt x="1422030" y="5187873"/>
                  </a:lnTo>
                  <a:lnTo>
                    <a:pt x="1439800" y="5194214"/>
                  </a:lnTo>
                  <a:lnTo>
                    <a:pt x="1449320" y="5199288"/>
                  </a:lnTo>
                  <a:lnTo>
                    <a:pt x="1476608" y="5198336"/>
                  </a:lnTo>
                  <a:lnTo>
                    <a:pt x="1488033" y="5187873"/>
                  </a:lnTo>
                  <a:lnTo>
                    <a:pt x="1493746" y="5184702"/>
                  </a:lnTo>
                  <a:lnTo>
                    <a:pt x="1492160" y="5187556"/>
                  </a:lnTo>
                  <a:lnTo>
                    <a:pt x="1498188" y="5189141"/>
                  </a:lnTo>
                  <a:lnTo>
                    <a:pt x="1499774" y="5188190"/>
                  </a:lnTo>
                  <a:lnTo>
                    <a:pt x="1505485" y="5182165"/>
                  </a:lnTo>
                  <a:lnTo>
                    <a:pt x="1506437" y="5185019"/>
                  </a:lnTo>
                  <a:lnTo>
                    <a:pt x="1509292" y="5185336"/>
                  </a:lnTo>
                  <a:lnTo>
                    <a:pt x="1509613" y="5182165"/>
                  </a:lnTo>
                  <a:lnTo>
                    <a:pt x="1513104" y="5183117"/>
                  </a:lnTo>
                  <a:lnTo>
                    <a:pt x="1513644" y="5182190"/>
                  </a:lnTo>
                  <a:lnTo>
                    <a:pt x="1521585" y="5173933"/>
                  </a:lnTo>
                  <a:lnTo>
                    <a:pt x="1536516" y="5137729"/>
                  </a:lnTo>
                  <a:lnTo>
                    <a:pt x="1551446" y="5066590"/>
                  </a:lnTo>
                  <a:lnTo>
                    <a:pt x="1559070" y="5017364"/>
                  </a:lnTo>
                  <a:lnTo>
                    <a:pt x="1564788" y="5032291"/>
                  </a:lnTo>
                  <a:lnTo>
                    <a:pt x="1571141" y="5024351"/>
                  </a:lnTo>
                  <a:lnTo>
                    <a:pt x="1567011" y="5014506"/>
                  </a:lnTo>
                  <a:lnTo>
                    <a:pt x="1560022" y="5012600"/>
                  </a:lnTo>
                  <a:lnTo>
                    <a:pt x="1570506" y="4932569"/>
                  </a:lnTo>
                  <a:lnTo>
                    <a:pt x="1570188" y="4911609"/>
                  </a:lnTo>
                  <a:lnTo>
                    <a:pt x="1572094" y="4904939"/>
                  </a:lnTo>
                  <a:lnTo>
                    <a:pt x="1577177" y="4904939"/>
                  </a:lnTo>
                  <a:lnTo>
                    <a:pt x="1579082" y="4921136"/>
                  </a:lnTo>
                  <a:lnTo>
                    <a:pt x="1600683" y="4948448"/>
                  </a:lnTo>
                  <a:lnTo>
                    <a:pt x="1607672" y="4967186"/>
                  </a:lnTo>
                  <a:lnTo>
                    <a:pt x="1616884" y="4974173"/>
                  </a:lnTo>
                  <a:lnTo>
                    <a:pt x="1609895" y="4964963"/>
                  </a:lnTo>
                  <a:lnTo>
                    <a:pt x="1606719" y="4945908"/>
                  </a:lnTo>
                  <a:lnTo>
                    <a:pt x="1598142" y="4918595"/>
                  </a:lnTo>
                  <a:lnTo>
                    <a:pt x="1586706" y="4902081"/>
                  </a:lnTo>
                  <a:lnTo>
                    <a:pt x="1583847" y="4888425"/>
                  </a:lnTo>
                  <a:lnTo>
                    <a:pt x="1561293" y="4874769"/>
                  </a:lnTo>
                  <a:cubicBezTo>
                    <a:pt x="1560975" y="4871275"/>
                    <a:pt x="1560658" y="4867782"/>
                    <a:pt x="1560340" y="4864288"/>
                  </a:cubicBezTo>
                  <a:lnTo>
                    <a:pt x="1569552" y="4855714"/>
                  </a:lnTo>
                  <a:lnTo>
                    <a:pt x="1574953" y="4843963"/>
                  </a:lnTo>
                  <a:lnTo>
                    <a:pt x="1584483" y="4838882"/>
                  </a:lnTo>
                  <a:lnTo>
                    <a:pt x="1568282" y="4816651"/>
                  </a:lnTo>
                  <a:lnTo>
                    <a:pt x="1556528" y="4810299"/>
                  </a:lnTo>
                  <a:lnTo>
                    <a:pt x="1561929" y="4800136"/>
                  </a:lnTo>
                  <a:lnTo>
                    <a:pt x="1546999" y="4799184"/>
                  </a:lnTo>
                  <a:lnTo>
                    <a:pt x="1503477" y="4766790"/>
                  </a:lnTo>
                  <a:lnTo>
                    <a:pt x="1501253" y="4758533"/>
                  </a:lnTo>
                  <a:lnTo>
                    <a:pt x="1482828" y="4728998"/>
                  </a:lnTo>
                  <a:lnTo>
                    <a:pt x="1470123" y="4717565"/>
                  </a:lnTo>
                  <a:lnTo>
                    <a:pt x="1482512" y="4692158"/>
                  </a:lnTo>
                  <a:lnTo>
                    <a:pt x="1466629" y="4685806"/>
                  </a:lnTo>
                  <a:lnTo>
                    <a:pt x="1479018" y="4672150"/>
                  </a:lnTo>
                  <a:lnTo>
                    <a:pt x="1491724" y="4676279"/>
                  </a:lnTo>
                  <a:lnTo>
                    <a:pt x="1500301" y="4678502"/>
                  </a:lnTo>
                  <a:lnTo>
                    <a:pt x="1494902" y="4667704"/>
                  </a:lnTo>
                  <a:lnTo>
                    <a:pt x="1478064" y="4658494"/>
                  </a:lnTo>
                  <a:lnTo>
                    <a:pt x="1458688" y="4663893"/>
                  </a:lnTo>
                  <a:lnTo>
                    <a:pt x="1434865" y="4663258"/>
                  </a:lnTo>
                  <a:lnTo>
                    <a:pt x="1431053" y="4648331"/>
                  </a:lnTo>
                  <a:lnTo>
                    <a:pt x="1447253" y="4637851"/>
                  </a:lnTo>
                  <a:lnTo>
                    <a:pt x="1430100" y="4631499"/>
                  </a:lnTo>
                  <a:lnTo>
                    <a:pt x="1413264" y="4620066"/>
                  </a:lnTo>
                  <a:lnTo>
                    <a:pt x="1405640" y="4628641"/>
                  </a:lnTo>
                  <a:lnTo>
                    <a:pt x="1402464" y="4629594"/>
                  </a:lnTo>
                  <a:lnTo>
                    <a:pt x="1396110" y="4616890"/>
                  </a:lnTo>
                  <a:lnTo>
                    <a:pt x="1387533" y="4626735"/>
                  </a:lnTo>
                  <a:lnTo>
                    <a:pt x="1376095" y="4627688"/>
                  </a:lnTo>
                  <a:lnTo>
                    <a:pt x="1354811" y="4600694"/>
                  </a:lnTo>
                  <a:lnTo>
                    <a:pt x="1342103" y="4601646"/>
                  </a:lnTo>
                  <a:lnTo>
                    <a:pt x="1327174" y="4594659"/>
                  </a:lnTo>
                  <a:lnTo>
                    <a:pt x="1309068" y="4591484"/>
                  </a:lnTo>
                  <a:lnTo>
                    <a:pt x="1300491" y="4580051"/>
                  </a:lnTo>
                  <a:lnTo>
                    <a:pt x="1287785" y="4575922"/>
                  </a:lnTo>
                  <a:lnTo>
                    <a:pt x="1268726" y="4589578"/>
                  </a:lnTo>
                  <a:lnTo>
                    <a:pt x="1251889" y="4592119"/>
                  </a:lnTo>
                  <a:lnTo>
                    <a:pt x="1247443" y="4573064"/>
                  </a:lnTo>
                  <a:lnTo>
                    <a:pt x="1240136" y="4568618"/>
                  </a:lnTo>
                  <a:lnTo>
                    <a:pt x="1221077" y="4564807"/>
                  </a:lnTo>
                  <a:lnTo>
                    <a:pt x="1217899" y="4559408"/>
                  </a:lnTo>
                  <a:lnTo>
                    <a:pt x="1233465" y="4552103"/>
                  </a:lnTo>
                  <a:lnTo>
                    <a:pt x="1251254" y="4552103"/>
                  </a:lnTo>
                  <a:lnTo>
                    <a:pt x="1257608" y="4544481"/>
                  </a:lnTo>
                  <a:lnTo>
                    <a:pt x="1242994" y="4534001"/>
                  </a:lnTo>
                  <a:lnTo>
                    <a:pt x="1232194" y="4537177"/>
                  </a:lnTo>
                  <a:lnTo>
                    <a:pt x="1225841" y="4545751"/>
                  </a:lnTo>
                  <a:lnTo>
                    <a:pt x="1223618" y="4521615"/>
                  </a:lnTo>
                  <a:lnTo>
                    <a:pt x="1230288" y="4516534"/>
                  </a:lnTo>
                  <a:lnTo>
                    <a:pt x="1236642" y="4520345"/>
                  </a:lnTo>
                  <a:lnTo>
                    <a:pt x="1251254" y="4524473"/>
                  </a:lnTo>
                  <a:lnTo>
                    <a:pt x="1260784" y="4524473"/>
                  </a:lnTo>
                  <a:lnTo>
                    <a:pt x="1246807" y="4509547"/>
                  </a:lnTo>
                  <a:lnTo>
                    <a:pt x="1235053" y="4512088"/>
                  </a:lnTo>
                  <a:lnTo>
                    <a:pt x="1228700" y="4506689"/>
                  </a:lnTo>
                  <a:lnTo>
                    <a:pt x="1219488" y="4515263"/>
                  </a:lnTo>
                  <a:lnTo>
                    <a:pt x="1210911" y="4511135"/>
                  </a:lnTo>
                  <a:lnTo>
                    <a:pt x="1209640" y="4500972"/>
                  </a:lnTo>
                  <a:lnTo>
                    <a:pt x="1215040" y="4495573"/>
                  </a:lnTo>
                  <a:lnTo>
                    <a:pt x="1224570" y="4486681"/>
                  </a:lnTo>
                  <a:lnTo>
                    <a:pt x="1245219" y="4468578"/>
                  </a:lnTo>
                  <a:lnTo>
                    <a:pt x="1268726" y="4469531"/>
                  </a:lnTo>
                  <a:lnTo>
                    <a:pt x="1283656" y="4465085"/>
                  </a:lnTo>
                  <a:lnTo>
                    <a:pt x="1299538" y="4471437"/>
                  </a:lnTo>
                  <a:lnTo>
                    <a:pt x="1299538" y="4464132"/>
                  </a:lnTo>
                  <a:lnTo>
                    <a:pt x="1310974" y="4460956"/>
                  </a:lnTo>
                  <a:lnTo>
                    <a:pt x="1324633" y="4463815"/>
                  </a:lnTo>
                  <a:lnTo>
                    <a:pt x="1327809" y="4450159"/>
                  </a:lnTo>
                  <a:lnTo>
                    <a:pt x="1331938" y="4442854"/>
                  </a:lnTo>
                  <a:lnTo>
                    <a:pt x="1346869" y="4448888"/>
                  </a:lnTo>
                  <a:lnTo>
                    <a:pt x="1379908" y="4448571"/>
                  </a:lnTo>
                  <a:lnTo>
                    <a:pt x="1388485" y="4460004"/>
                  </a:lnTo>
                  <a:lnTo>
                    <a:pt x="1411675" y="4485093"/>
                  </a:lnTo>
                  <a:lnTo>
                    <a:pt x="1430735" y="4474295"/>
                  </a:lnTo>
                  <a:lnTo>
                    <a:pt x="1447570" y="4466991"/>
                  </a:lnTo>
                  <a:lnTo>
                    <a:pt x="1462817" y="4477471"/>
                  </a:lnTo>
                  <a:lnTo>
                    <a:pt x="1481559" y="4465403"/>
                  </a:lnTo>
                  <a:lnTo>
                    <a:pt x="1497442" y="4462227"/>
                  </a:lnTo>
                  <a:lnTo>
                    <a:pt x="1506018" y="4476836"/>
                  </a:lnTo>
                  <a:lnTo>
                    <a:pt x="1522855" y="4478741"/>
                  </a:lnTo>
                  <a:lnTo>
                    <a:pt x="1532386" y="4480964"/>
                  </a:lnTo>
                  <a:lnTo>
                    <a:pt x="1536516" y="4472389"/>
                  </a:lnTo>
                  <a:lnTo>
                    <a:pt x="1529209" y="4466038"/>
                  </a:lnTo>
                  <a:lnTo>
                    <a:pt x="1519361" y="4448571"/>
                  </a:lnTo>
                  <a:lnTo>
                    <a:pt x="1512690" y="4384101"/>
                  </a:lnTo>
                  <a:lnTo>
                    <a:pt x="1511104" y="4368222"/>
                  </a:lnTo>
                  <a:lnTo>
                    <a:pt x="1498395" y="4357742"/>
                  </a:lnTo>
                  <a:lnTo>
                    <a:pt x="1492996" y="4334875"/>
                  </a:lnTo>
                  <a:lnTo>
                    <a:pt x="1478064" y="4314550"/>
                  </a:lnTo>
                  <a:lnTo>
                    <a:pt x="1478064" y="4307563"/>
                  </a:lnTo>
                  <a:lnTo>
                    <a:pt x="1484418" y="4310422"/>
                  </a:lnTo>
                  <a:lnTo>
                    <a:pt x="1497125" y="4312645"/>
                  </a:lnTo>
                  <a:lnTo>
                    <a:pt x="1513961" y="4325030"/>
                  </a:lnTo>
                  <a:lnTo>
                    <a:pt x="1526668" y="4319631"/>
                  </a:lnTo>
                  <a:lnTo>
                    <a:pt x="1545728" y="4317408"/>
                  </a:lnTo>
                  <a:lnTo>
                    <a:pt x="1550175" y="4328841"/>
                  </a:lnTo>
                  <a:lnTo>
                    <a:pt x="1542551" y="4339322"/>
                  </a:lnTo>
                  <a:lnTo>
                    <a:pt x="1555893" y="4358694"/>
                  </a:lnTo>
                  <a:lnTo>
                    <a:pt x="1569552" y="4364728"/>
                  </a:lnTo>
                  <a:lnTo>
                    <a:pt x="1589565" y="4358377"/>
                  </a:lnTo>
                  <a:lnTo>
                    <a:pt x="1610531" y="4367269"/>
                  </a:lnTo>
                  <a:lnTo>
                    <a:pt x="1625460" y="4369492"/>
                  </a:lnTo>
                  <a:lnTo>
                    <a:pt x="1659450" y="4368222"/>
                  </a:lnTo>
                  <a:lnTo>
                    <a:pt x="1677556" y="4356154"/>
                  </a:lnTo>
                  <a:lnTo>
                    <a:pt x="1690898" y="4346626"/>
                  </a:lnTo>
                  <a:lnTo>
                    <a:pt x="1720758" y="4349484"/>
                  </a:lnTo>
                  <a:lnTo>
                    <a:pt x="1694075" y="4341227"/>
                  </a:lnTo>
                  <a:lnTo>
                    <a:pt x="1679463" y="4339322"/>
                  </a:lnTo>
                  <a:cubicBezTo>
                    <a:pt x="1679781" y="4335828"/>
                    <a:pt x="1680098" y="4332335"/>
                    <a:pt x="1680416" y="4328841"/>
                  </a:cubicBezTo>
                  <a:lnTo>
                    <a:pt x="1688675" y="4312009"/>
                  </a:lnTo>
                  <a:lnTo>
                    <a:pt x="1722347" y="4291684"/>
                  </a:lnTo>
                  <a:lnTo>
                    <a:pt x="1748712" y="4285015"/>
                  </a:lnTo>
                  <a:lnTo>
                    <a:pt x="1771901" y="4278663"/>
                  </a:lnTo>
                  <a:lnTo>
                    <a:pt x="1801444" y="4257067"/>
                  </a:lnTo>
                  <a:lnTo>
                    <a:pt x="1820186" y="4234836"/>
                  </a:lnTo>
                  <a:lnTo>
                    <a:pt x="1828762" y="4230390"/>
                  </a:lnTo>
                  <a:lnTo>
                    <a:pt x="1817962" y="4222451"/>
                  </a:lnTo>
                  <a:lnTo>
                    <a:pt x="1816056" y="4208477"/>
                  </a:lnTo>
                  <a:lnTo>
                    <a:pt x="1820821" y="4198949"/>
                  </a:lnTo>
                  <a:lnTo>
                    <a:pt x="1818280" y="4157981"/>
                  </a:lnTo>
                  <a:lnTo>
                    <a:pt x="1815103" y="4152582"/>
                  </a:lnTo>
                  <a:lnTo>
                    <a:pt x="1832892" y="4132574"/>
                  </a:lnTo>
                  <a:lnTo>
                    <a:pt x="1847822" y="4124952"/>
                  </a:lnTo>
                  <a:lnTo>
                    <a:pt x="1866881" y="4121459"/>
                  </a:lnTo>
                  <a:lnTo>
                    <a:pt x="1901506" y="4114790"/>
                  </a:lnTo>
                  <a:lnTo>
                    <a:pt x="1920566" y="4111614"/>
                  </a:lnTo>
                  <a:lnTo>
                    <a:pt x="1920836" y="4111854"/>
                  </a:lnTo>
                  <a:lnTo>
                    <a:pt x="1949386" y="4094630"/>
                  </a:lnTo>
                  <a:lnTo>
                    <a:pt x="1978517" y="4070064"/>
                  </a:lnTo>
                  <a:lnTo>
                    <a:pt x="1977988" y="4069704"/>
                  </a:lnTo>
                  <a:lnTo>
                    <a:pt x="1995753" y="4059226"/>
                  </a:lnTo>
                  <a:lnTo>
                    <a:pt x="2007174" y="4057321"/>
                  </a:lnTo>
                  <a:lnTo>
                    <a:pt x="2015422" y="4063036"/>
                  </a:lnTo>
                  <a:lnTo>
                    <a:pt x="2018911" y="4062084"/>
                  </a:lnTo>
                  <a:lnTo>
                    <a:pt x="2024622" y="4061449"/>
                  </a:lnTo>
                  <a:lnTo>
                    <a:pt x="2022084" y="4070339"/>
                  </a:lnTo>
                  <a:lnTo>
                    <a:pt x="2031283" y="4070339"/>
                  </a:lnTo>
                  <a:lnTo>
                    <a:pt x="2036676" y="4065894"/>
                  </a:lnTo>
                  <a:lnTo>
                    <a:pt x="2025890" y="4052876"/>
                  </a:lnTo>
                  <a:lnTo>
                    <a:pt x="2022084" y="4052876"/>
                  </a:lnTo>
                  <a:lnTo>
                    <a:pt x="2012567" y="4055099"/>
                  </a:lnTo>
                  <a:lnTo>
                    <a:pt x="2003049" y="4043351"/>
                  </a:lnTo>
                  <a:lnTo>
                    <a:pt x="2004318" y="4036049"/>
                  </a:lnTo>
                  <a:lnTo>
                    <a:pt x="2013518" y="4031604"/>
                  </a:lnTo>
                  <a:lnTo>
                    <a:pt x="2023035" y="4026206"/>
                  </a:lnTo>
                  <a:lnTo>
                    <a:pt x="2023987" y="4018904"/>
                  </a:lnTo>
                  <a:cubicBezTo>
                    <a:pt x="2023670" y="4015729"/>
                    <a:pt x="2023352" y="4012554"/>
                    <a:pt x="2023035" y="4009379"/>
                  </a:cubicBezTo>
                  <a:lnTo>
                    <a:pt x="2032235" y="4000806"/>
                  </a:lnTo>
                  <a:lnTo>
                    <a:pt x="2048097" y="3994456"/>
                  </a:lnTo>
                  <a:lnTo>
                    <a:pt x="2058566" y="4003029"/>
                  </a:lnTo>
                  <a:lnTo>
                    <a:pt x="2064910" y="3996679"/>
                  </a:lnTo>
                  <a:lnTo>
                    <a:pt x="2067131" y="3998266"/>
                  </a:lnTo>
                  <a:lnTo>
                    <a:pt x="2061421" y="4005569"/>
                  </a:lnTo>
                  <a:lnTo>
                    <a:pt x="2062690" y="4012554"/>
                  </a:lnTo>
                  <a:lnTo>
                    <a:pt x="2060469" y="4021761"/>
                  </a:lnTo>
                  <a:lnTo>
                    <a:pt x="2056028" y="4024619"/>
                  </a:lnTo>
                  <a:lnTo>
                    <a:pt x="2053807" y="4024619"/>
                  </a:lnTo>
                  <a:lnTo>
                    <a:pt x="2046511" y="4018269"/>
                  </a:lnTo>
                  <a:lnTo>
                    <a:pt x="2041752" y="4003346"/>
                  </a:lnTo>
                  <a:lnTo>
                    <a:pt x="2029697" y="4007474"/>
                  </a:lnTo>
                  <a:lnTo>
                    <a:pt x="2026842" y="4014776"/>
                  </a:lnTo>
                  <a:lnTo>
                    <a:pt x="2040166" y="4024619"/>
                  </a:lnTo>
                  <a:lnTo>
                    <a:pt x="2046511" y="4020491"/>
                  </a:lnTo>
                  <a:lnTo>
                    <a:pt x="2041118" y="4028111"/>
                  </a:lnTo>
                  <a:cubicBezTo>
                    <a:pt x="2040906" y="4030545"/>
                    <a:pt x="2040695" y="4032980"/>
                    <a:pt x="2040483" y="4035414"/>
                  </a:cubicBezTo>
                  <a:lnTo>
                    <a:pt x="2036042" y="4039859"/>
                  </a:lnTo>
                  <a:lnTo>
                    <a:pt x="2037311" y="4034144"/>
                  </a:lnTo>
                  <a:lnTo>
                    <a:pt x="2024939" y="4027159"/>
                  </a:lnTo>
                  <a:lnTo>
                    <a:pt x="2017325" y="4035414"/>
                  </a:lnTo>
                  <a:lnTo>
                    <a:pt x="2033187" y="4041764"/>
                  </a:lnTo>
                  <a:lnTo>
                    <a:pt x="2034139" y="4049066"/>
                  </a:lnTo>
                  <a:lnTo>
                    <a:pt x="2039214" y="4062084"/>
                  </a:lnTo>
                  <a:lnTo>
                    <a:pt x="2042387" y="4058909"/>
                  </a:lnTo>
                  <a:lnTo>
                    <a:pt x="2047780" y="4059861"/>
                  </a:lnTo>
                  <a:lnTo>
                    <a:pt x="2064593" y="4064941"/>
                  </a:lnTo>
                  <a:lnTo>
                    <a:pt x="2067766" y="4065894"/>
                  </a:lnTo>
                  <a:lnTo>
                    <a:pt x="2066497" y="4055416"/>
                  </a:lnTo>
                  <a:lnTo>
                    <a:pt x="2038263" y="4049384"/>
                  </a:lnTo>
                  <a:lnTo>
                    <a:pt x="2042069" y="4043034"/>
                  </a:lnTo>
                  <a:lnTo>
                    <a:pt x="2052538" y="4043034"/>
                  </a:lnTo>
                  <a:lnTo>
                    <a:pt x="2062055" y="4044939"/>
                  </a:lnTo>
                  <a:lnTo>
                    <a:pt x="2063324" y="4040811"/>
                  </a:lnTo>
                  <a:lnTo>
                    <a:pt x="2047462" y="4038589"/>
                  </a:lnTo>
                  <a:lnTo>
                    <a:pt x="2043021" y="4032239"/>
                  </a:lnTo>
                  <a:lnTo>
                    <a:pt x="2050635" y="4028111"/>
                  </a:lnTo>
                  <a:lnTo>
                    <a:pt x="2062055" y="4031286"/>
                  </a:lnTo>
                  <a:lnTo>
                    <a:pt x="2066497" y="4023984"/>
                  </a:lnTo>
                  <a:lnTo>
                    <a:pt x="2076648" y="4016364"/>
                  </a:lnTo>
                  <a:lnTo>
                    <a:pt x="2083945" y="4016364"/>
                  </a:lnTo>
                  <a:lnTo>
                    <a:pt x="2102027" y="4010649"/>
                  </a:lnTo>
                  <a:lnTo>
                    <a:pt x="2114716" y="4016999"/>
                  </a:lnTo>
                  <a:lnTo>
                    <a:pt x="2129627" y="4011919"/>
                  </a:lnTo>
                  <a:lnTo>
                    <a:pt x="2117889" y="4011919"/>
                  </a:lnTo>
                  <a:lnTo>
                    <a:pt x="2126454" y="4004299"/>
                  </a:lnTo>
                  <a:lnTo>
                    <a:pt x="2108372" y="4009696"/>
                  </a:lnTo>
                  <a:lnTo>
                    <a:pt x="2113765" y="3997949"/>
                  </a:lnTo>
                  <a:lnTo>
                    <a:pt x="2103296" y="4007474"/>
                  </a:lnTo>
                  <a:lnTo>
                    <a:pt x="2096951" y="4010014"/>
                  </a:lnTo>
                  <a:lnTo>
                    <a:pt x="2087434" y="4010014"/>
                  </a:lnTo>
                  <a:lnTo>
                    <a:pt x="2076648" y="4004616"/>
                  </a:lnTo>
                  <a:lnTo>
                    <a:pt x="2064910" y="3996679"/>
                  </a:lnTo>
                  <a:lnTo>
                    <a:pt x="2050318" y="3984931"/>
                  </a:lnTo>
                  <a:lnTo>
                    <a:pt x="2061421" y="3974454"/>
                  </a:lnTo>
                  <a:lnTo>
                    <a:pt x="2077600" y="3987154"/>
                  </a:lnTo>
                  <a:lnTo>
                    <a:pt x="2099806" y="3980486"/>
                  </a:lnTo>
                  <a:lnTo>
                    <a:pt x="2076648" y="3982709"/>
                  </a:lnTo>
                  <a:lnTo>
                    <a:pt x="2062690" y="3969056"/>
                  </a:lnTo>
                  <a:lnTo>
                    <a:pt x="2073159" y="3946831"/>
                  </a:lnTo>
                  <a:lnTo>
                    <a:pt x="2103296" y="3908414"/>
                  </a:lnTo>
                  <a:lnTo>
                    <a:pt x="2110275" y="3875076"/>
                  </a:lnTo>
                  <a:lnTo>
                    <a:pt x="2107103" y="3848406"/>
                  </a:lnTo>
                  <a:lnTo>
                    <a:pt x="2114082" y="3831896"/>
                  </a:lnTo>
                  <a:lnTo>
                    <a:pt x="2119475" y="3819196"/>
                  </a:lnTo>
                  <a:lnTo>
                    <a:pt x="2129944" y="3819196"/>
                  </a:lnTo>
                  <a:lnTo>
                    <a:pt x="2131213" y="3826181"/>
                  </a:lnTo>
                  <a:lnTo>
                    <a:pt x="2138509" y="3828403"/>
                  </a:lnTo>
                  <a:lnTo>
                    <a:pt x="2151199" y="3823958"/>
                  </a:lnTo>
                  <a:lnTo>
                    <a:pt x="2153419" y="3831578"/>
                  </a:lnTo>
                  <a:lnTo>
                    <a:pt x="2155640" y="3837293"/>
                  </a:lnTo>
                  <a:lnTo>
                    <a:pt x="2171502" y="3844913"/>
                  </a:lnTo>
                  <a:lnTo>
                    <a:pt x="2166426" y="3860789"/>
                  </a:lnTo>
                  <a:lnTo>
                    <a:pt x="2156909" y="3861741"/>
                  </a:lnTo>
                  <a:lnTo>
                    <a:pt x="2146440" y="3874441"/>
                  </a:lnTo>
                  <a:lnTo>
                    <a:pt x="2156909" y="3884284"/>
                  </a:lnTo>
                  <a:lnTo>
                    <a:pt x="2154688" y="3892221"/>
                  </a:lnTo>
                  <a:lnTo>
                    <a:pt x="2159447" y="3901746"/>
                  </a:lnTo>
                  <a:lnTo>
                    <a:pt x="2178481" y="3913176"/>
                  </a:lnTo>
                  <a:lnTo>
                    <a:pt x="2196563" y="3910954"/>
                  </a:lnTo>
                  <a:lnTo>
                    <a:pt x="2208935" y="3887776"/>
                  </a:lnTo>
                  <a:lnTo>
                    <a:pt x="2194343" y="3907779"/>
                  </a:lnTo>
                  <a:lnTo>
                    <a:pt x="2185777" y="3910954"/>
                  </a:lnTo>
                  <a:lnTo>
                    <a:pt x="2174357" y="3909366"/>
                  </a:lnTo>
                  <a:lnTo>
                    <a:pt x="2168329" y="3904921"/>
                  </a:lnTo>
                  <a:lnTo>
                    <a:pt x="2162302" y="3892221"/>
                  </a:lnTo>
                  <a:lnTo>
                    <a:pt x="2178164" y="3889046"/>
                  </a:lnTo>
                  <a:lnTo>
                    <a:pt x="2184508" y="3884919"/>
                  </a:lnTo>
                  <a:lnTo>
                    <a:pt x="2193074" y="3879521"/>
                  </a:lnTo>
                  <a:lnTo>
                    <a:pt x="2208935" y="3885871"/>
                  </a:lnTo>
                  <a:lnTo>
                    <a:pt x="2205763" y="3876981"/>
                  </a:lnTo>
                  <a:lnTo>
                    <a:pt x="2213694" y="3872854"/>
                  </a:lnTo>
                  <a:lnTo>
                    <a:pt x="2202591" y="3875394"/>
                  </a:lnTo>
                  <a:lnTo>
                    <a:pt x="2194025" y="3875394"/>
                  </a:lnTo>
                  <a:lnTo>
                    <a:pt x="2187681" y="3869044"/>
                  </a:lnTo>
                  <a:lnTo>
                    <a:pt x="2189584" y="3859519"/>
                  </a:lnTo>
                  <a:lnTo>
                    <a:pt x="2196880" y="3840151"/>
                  </a:lnTo>
                  <a:lnTo>
                    <a:pt x="2209570" y="3839198"/>
                  </a:lnTo>
                  <a:lnTo>
                    <a:pt x="2202273" y="3836023"/>
                  </a:lnTo>
                  <a:lnTo>
                    <a:pt x="2181970" y="3834118"/>
                  </a:lnTo>
                  <a:lnTo>
                    <a:pt x="2175626" y="3829038"/>
                  </a:lnTo>
                  <a:lnTo>
                    <a:pt x="2178798" y="3825863"/>
                  </a:lnTo>
                  <a:lnTo>
                    <a:pt x="2182605" y="3803638"/>
                  </a:lnTo>
                  <a:lnTo>
                    <a:pt x="2194977" y="3774111"/>
                  </a:lnTo>
                  <a:lnTo>
                    <a:pt x="2216866" y="3757918"/>
                  </a:lnTo>
                  <a:lnTo>
                    <a:pt x="2247638" y="3753473"/>
                  </a:lnTo>
                  <a:lnTo>
                    <a:pt x="2265721" y="3754426"/>
                  </a:lnTo>
                  <a:lnTo>
                    <a:pt x="2278410" y="3745853"/>
                  </a:lnTo>
                  <a:lnTo>
                    <a:pt x="2300299" y="3741726"/>
                  </a:lnTo>
                  <a:lnTo>
                    <a:pt x="2314258" y="3744266"/>
                  </a:lnTo>
                  <a:lnTo>
                    <a:pt x="2323775" y="3755061"/>
                  </a:lnTo>
                  <a:lnTo>
                    <a:pt x="2335830" y="3763316"/>
                  </a:lnTo>
                  <a:lnTo>
                    <a:pt x="2350422" y="3764268"/>
                  </a:lnTo>
                  <a:lnTo>
                    <a:pt x="2346298" y="3768396"/>
                  </a:lnTo>
                  <a:lnTo>
                    <a:pt x="2350740" y="3776016"/>
                  </a:lnTo>
                  <a:lnTo>
                    <a:pt x="2358988" y="3777603"/>
                  </a:lnTo>
                  <a:lnTo>
                    <a:pt x="2356026" y="3787144"/>
                  </a:lnTo>
                  <a:lnTo>
                    <a:pt x="2357058" y="3787213"/>
                  </a:lnTo>
                  <a:lnTo>
                    <a:pt x="2359897" y="3778078"/>
                  </a:lnTo>
                  <a:lnTo>
                    <a:pt x="2359579" y="3767923"/>
                  </a:lnTo>
                  <a:lnTo>
                    <a:pt x="2364975" y="3761577"/>
                  </a:lnTo>
                  <a:lnTo>
                    <a:pt x="2373544" y="3762211"/>
                  </a:lnTo>
                  <a:lnTo>
                    <a:pt x="2381796" y="3769510"/>
                  </a:lnTo>
                  <a:lnTo>
                    <a:pt x="2390683" y="3780299"/>
                  </a:lnTo>
                  <a:lnTo>
                    <a:pt x="2383066" y="3765384"/>
                  </a:lnTo>
                  <a:lnTo>
                    <a:pt x="2374496" y="3750787"/>
                  </a:lnTo>
                  <a:lnTo>
                    <a:pt x="2361801" y="3752057"/>
                  </a:lnTo>
                  <a:lnTo>
                    <a:pt x="2347836" y="3753961"/>
                  </a:lnTo>
                  <a:lnTo>
                    <a:pt x="2338315" y="3752374"/>
                  </a:lnTo>
                  <a:cubicBezTo>
                    <a:pt x="2337998" y="3746662"/>
                    <a:pt x="2337680" y="3740951"/>
                    <a:pt x="2337363" y="3735239"/>
                  </a:cubicBezTo>
                  <a:lnTo>
                    <a:pt x="2344662" y="3727940"/>
                  </a:lnTo>
                  <a:lnTo>
                    <a:pt x="2352279" y="3730161"/>
                  </a:lnTo>
                  <a:lnTo>
                    <a:pt x="2349740" y="3721593"/>
                  </a:lnTo>
                  <a:lnTo>
                    <a:pt x="2365610" y="3702554"/>
                  </a:lnTo>
                  <a:lnTo>
                    <a:pt x="2440512" y="3699698"/>
                  </a:lnTo>
                  <a:lnTo>
                    <a:pt x="2436386" y="3709218"/>
                  </a:lnTo>
                  <a:lnTo>
                    <a:pt x="2444321" y="3743806"/>
                  </a:lnTo>
                  <a:lnTo>
                    <a:pt x="2460190" y="3745710"/>
                  </a:lnTo>
                  <a:lnTo>
                    <a:pt x="2466537" y="3736508"/>
                  </a:lnTo>
                  <a:lnTo>
                    <a:pt x="2452572" y="3724767"/>
                  </a:lnTo>
                  <a:lnTo>
                    <a:pt x="2453525" y="3717468"/>
                  </a:lnTo>
                  <a:lnTo>
                    <a:pt x="2470346" y="3721593"/>
                  </a:lnTo>
                  <a:lnTo>
                    <a:pt x="2480185" y="3738094"/>
                  </a:lnTo>
                  <a:lnTo>
                    <a:pt x="2479233" y="3745710"/>
                  </a:lnTo>
                  <a:lnTo>
                    <a:pt x="2487802" y="3738094"/>
                  </a:lnTo>
                  <a:lnTo>
                    <a:pt x="2478915" y="3729844"/>
                  </a:lnTo>
                  <a:lnTo>
                    <a:pt x="2472568" y="3708900"/>
                  </a:lnTo>
                  <a:lnTo>
                    <a:pt x="2476376" y="3689861"/>
                  </a:lnTo>
                  <a:lnTo>
                    <a:pt x="2492245" y="3674947"/>
                  </a:lnTo>
                  <a:lnTo>
                    <a:pt x="2527157" y="3678754"/>
                  </a:lnTo>
                  <a:lnTo>
                    <a:pt x="2553818" y="3681610"/>
                  </a:lnTo>
                  <a:lnTo>
                    <a:pt x="2572861" y="3699698"/>
                  </a:lnTo>
                  <a:lnTo>
                    <a:pt x="2597299" y="3730161"/>
                  </a:lnTo>
                  <a:lnTo>
                    <a:pt x="2620785" y="3733017"/>
                  </a:lnTo>
                  <a:lnTo>
                    <a:pt x="2598251" y="3722228"/>
                  </a:lnTo>
                  <a:lnTo>
                    <a:pt x="2585873" y="3712391"/>
                  </a:lnTo>
                  <a:cubicBezTo>
                    <a:pt x="2585767" y="3706996"/>
                    <a:pt x="2585662" y="3701602"/>
                    <a:pt x="2585556" y="3696207"/>
                  </a:cubicBezTo>
                  <a:lnTo>
                    <a:pt x="2573495" y="3681610"/>
                  </a:lnTo>
                  <a:lnTo>
                    <a:pt x="2558896" y="3676216"/>
                  </a:lnTo>
                  <a:lnTo>
                    <a:pt x="2536362" y="3671456"/>
                  </a:lnTo>
                  <a:lnTo>
                    <a:pt x="2510971" y="3660032"/>
                  </a:lnTo>
                  <a:cubicBezTo>
                    <a:pt x="2511288" y="3655484"/>
                    <a:pt x="2511606" y="3650935"/>
                    <a:pt x="2511923" y="3646387"/>
                  </a:cubicBezTo>
                  <a:lnTo>
                    <a:pt x="2514145" y="3643214"/>
                  </a:lnTo>
                  <a:lnTo>
                    <a:pt x="2525888" y="3649560"/>
                  </a:lnTo>
                  <a:lnTo>
                    <a:pt x="2529062" y="3643214"/>
                  </a:lnTo>
                  <a:lnTo>
                    <a:pt x="2531283" y="3637819"/>
                  </a:lnTo>
                  <a:lnTo>
                    <a:pt x="2508749" y="3625444"/>
                  </a:lnTo>
                  <a:lnTo>
                    <a:pt x="2505258" y="3612751"/>
                  </a:lnTo>
                  <a:lnTo>
                    <a:pt x="2520175" y="3598788"/>
                  </a:lnTo>
                  <a:lnTo>
                    <a:pt x="2511606" y="3590538"/>
                  </a:lnTo>
                  <a:lnTo>
                    <a:pt x="2508432" y="3597836"/>
                  </a:lnTo>
                  <a:lnTo>
                    <a:pt x="2497006" y="3601010"/>
                  </a:lnTo>
                  <a:lnTo>
                    <a:pt x="2493832" y="3589586"/>
                  </a:lnTo>
                  <a:lnTo>
                    <a:pt x="2500815" y="3580066"/>
                  </a:lnTo>
                  <a:lnTo>
                    <a:pt x="2511288" y="3576893"/>
                  </a:lnTo>
                  <a:lnTo>
                    <a:pt x="2523031" y="3577527"/>
                  </a:lnTo>
                  <a:lnTo>
                    <a:pt x="2529379" y="3564834"/>
                  </a:lnTo>
                  <a:lnTo>
                    <a:pt x="2518906" y="3556901"/>
                  </a:lnTo>
                  <a:lnTo>
                    <a:pt x="2506845" y="3545160"/>
                  </a:lnTo>
                  <a:lnTo>
                    <a:pt x="2505575" y="3535958"/>
                  </a:lnTo>
                  <a:lnTo>
                    <a:pt x="2500497" y="3524217"/>
                  </a:lnTo>
                  <a:lnTo>
                    <a:pt x="2492880" y="3516918"/>
                  </a:lnTo>
                  <a:lnTo>
                    <a:pt x="2480185" y="3519457"/>
                  </a:lnTo>
                  <a:lnTo>
                    <a:pt x="2466537" y="3513110"/>
                  </a:lnTo>
                  <a:lnTo>
                    <a:pt x="2464316" y="3524534"/>
                  </a:lnTo>
                  <a:lnTo>
                    <a:pt x="2462094" y="3527707"/>
                  </a:lnTo>
                  <a:lnTo>
                    <a:pt x="2458920" y="3516283"/>
                  </a:lnTo>
                  <a:lnTo>
                    <a:pt x="2458920" y="3499148"/>
                  </a:lnTo>
                  <a:lnTo>
                    <a:pt x="2463046" y="3484551"/>
                  </a:lnTo>
                  <a:lnTo>
                    <a:pt x="2469394" y="3486455"/>
                  </a:lnTo>
                  <a:lnTo>
                    <a:pt x="2469394" y="3493753"/>
                  </a:lnTo>
                  <a:lnTo>
                    <a:pt x="2471615" y="3505494"/>
                  </a:lnTo>
                  <a:lnTo>
                    <a:pt x="2482406" y="3516283"/>
                  </a:lnTo>
                  <a:lnTo>
                    <a:pt x="2489706" y="3512476"/>
                  </a:lnTo>
                  <a:lnTo>
                    <a:pt x="2501882" y="3508519"/>
                  </a:lnTo>
                  <a:lnTo>
                    <a:pt x="2502823" y="3499157"/>
                  </a:lnTo>
                  <a:lnTo>
                    <a:pt x="2495167" y="3475027"/>
                  </a:lnTo>
                  <a:lnTo>
                    <a:pt x="2497081" y="3463279"/>
                  </a:lnTo>
                  <a:lnTo>
                    <a:pt x="2493891" y="3442642"/>
                  </a:lnTo>
                  <a:lnTo>
                    <a:pt x="2491339" y="3419147"/>
                  </a:lnTo>
                  <a:lnTo>
                    <a:pt x="2484002" y="3408034"/>
                  </a:lnTo>
                  <a:lnTo>
                    <a:pt x="2470923" y="3409939"/>
                  </a:lnTo>
                  <a:lnTo>
                    <a:pt x="2464543" y="3399462"/>
                  </a:lnTo>
                  <a:lnTo>
                    <a:pt x="2464543" y="3381682"/>
                  </a:lnTo>
                  <a:lnTo>
                    <a:pt x="2453059" y="3384857"/>
                  </a:lnTo>
                  <a:lnTo>
                    <a:pt x="2457206" y="3396604"/>
                  </a:lnTo>
                  <a:lnTo>
                    <a:pt x="2447636" y="3398827"/>
                  </a:lnTo>
                  <a:lnTo>
                    <a:pt x="2433600" y="3383904"/>
                  </a:lnTo>
                  <a:lnTo>
                    <a:pt x="2437109" y="3371523"/>
                  </a:lnTo>
                  <a:cubicBezTo>
                    <a:pt x="2437534" y="3355965"/>
                    <a:pt x="2437960" y="3340408"/>
                    <a:pt x="2438385" y="3324850"/>
                  </a:cubicBezTo>
                  <a:lnTo>
                    <a:pt x="2441575" y="3324850"/>
                  </a:lnTo>
                  <a:lnTo>
                    <a:pt x="2439661" y="3347075"/>
                  </a:lnTo>
                  <a:lnTo>
                    <a:pt x="2450507" y="3352472"/>
                  </a:lnTo>
                  <a:lnTo>
                    <a:pt x="2456887" y="3340725"/>
                  </a:lnTo>
                  <a:lnTo>
                    <a:pt x="2455292" y="3322627"/>
                  </a:lnTo>
                  <a:lnTo>
                    <a:pt x="2450188" y="3306117"/>
                  </a:lnTo>
                  <a:lnTo>
                    <a:pt x="2440618" y="3309292"/>
                  </a:lnTo>
                  <a:cubicBezTo>
                    <a:pt x="2440086" y="3293417"/>
                    <a:pt x="2439555" y="3277542"/>
                    <a:pt x="2439023" y="3261667"/>
                  </a:cubicBezTo>
                  <a:lnTo>
                    <a:pt x="2444446" y="3273097"/>
                  </a:lnTo>
                  <a:lnTo>
                    <a:pt x="2445403" y="3257540"/>
                  </a:lnTo>
                  <a:lnTo>
                    <a:pt x="2440937" y="3252143"/>
                  </a:lnTo>
                  <a:lnTo>
                    <a:pt x="2436471" y="3223884"/>
                  </a:lnTo>
                  <a:lnTo>
                    <a:pt x="2445722" y="3200706"/>
                  </a:lnTo>
                  <a:lnTo>
                    <a:pt x="2451145" y="3205469"/>
                  </a:lnTo>
                  <a:lnTo>
                    <a:pt x="2451145" y="3214042"/>
                  </a:lnTo>
                  <a:lnTo>
                    <a:pt x="2462310" y="3226742"/>
                  </a:lnTo>
                  <a:lnTo>
                    <a:pt x="2471880" y="3225789"/>
                  </a:lnTo>
                  <a:lnTo>
                    <a:pt x="2486235" y="3229599"/>
                  </a:lnTo>
                  <a:lnTo>
                    <a:pt x="2495167" y="3247697"/>
                  </a:lnTo>
                  <a:cubicBezTo>
                    <a:pt x="2495380" y="3241982"/>
                    <a:pt x="2495592" y="3236267"/>
                    <a:pt x="2495805" y="3230552"/>
                  </a:cubicBezTo>
                  <a:lnTo>
                    <a:pt x="2503461" y="3227377"/>
                  </a:lnTo>
                  <a:lnTo>
                    <a:pt x="2498038" y="3224202"/>
                  </a:lnTo>
                  <a:lnTo>
                    <a:pt x="2497081" y="3209597"/>
                  </a:lnTo>
                  <a:lnTo>
                    <a:pt x="2510479" y="3195626"/>
                  </a:lnTo>
                  <a:lnTo>
                    <a:pt x="2524515" y="3189277"/>
                  </a:lnTo>
                  <a:lnTo>
                    <a:pt x="2530895" y="3199754"/>
                  </a:lnTo>
                  <a:cubicBezTo>
                    <a:pt x="2531001" y="3205363"/>
                    <a:pt x="2531108" y="3210973"/>
                    <a:pt x="2531214" y="3216582"/>
                  </a:cubicBezTo>
                  <a:lnTo>
                    <a:pt x="2549397" y="3227059"/>
                  </a:lnTo>
                  <a:lnTo>
                    <a:pt x="2554182" y="3207056"/>
                  </a:lnTo>
                  <a:lnTo>
                    <a:pt x="2545569" y="3199436"/>
                  </a:lnTo>
                  <a:lnTo>
                    <a:pt x="2539189" y="3199436"/>
                  </a:lnTo>
                  <a:lnTo>
                    <a:pt x="2544612" y="3188959"/>
                  </a:lnTo>
                  <a:lnTo>
                    <a:pt x="2540465" y="3176577"/>
                  </a:lnTo>
                  <a:lnTo>
                    <a:pt x="2545250" y="3157527"/>
                  </a:lnTo>
                  <a:lnTo>
                    <a:pt x="2561200" y="3153082"/>
                  </a:lnTo>
                  <a:lnTo>
                    <a:pt x="2580659" y="3158162"/>
                  </a:lnTo>
                  <a:lnTo>
                    <a:pt x="2591824" y="3147684"/>
                  </a:lnTo>
                  <a:lnTo>
                    <a:pt x="2614474" y="3143239"/>
                  </a:lnTo>
                  <a:lnTo>
                    <a:pt x="2634571" y="3153399"/>
                  </a:lnTo>
                  <a:lnTo>
                    <a:pt x="2636804" y="3161972"/>
                  </a:lnTo>
                  <a:cubicBezTo>
                    <a:pt x="2636910" y="3170015"/>
                    <a:pt x="2637017" y="3178059"/>
                    <a:pt x="2637123" y="3186102"/>
                  </a:cubicBezTo>
                  <a:lnTo>
                    <a:pt x="2642546" y="3190229"/>
                  </a:lnTo>
                  <a:lnTo>
                    <a:pt x="2643503" y="3202929"/>
                  </a:lnTo>
                  <a:lnTo>
                    <a:pt x="2633295" y="3206421"/>
                  </a:lnTo>
                  <a:lnTo>
                    <a:pt x="2625639" y="3209597"/>
                  </a:lnTo>
                  <a:lnTo>
                    <a:pt x="2625639" y="3221027"/>
                  </a:lnTo>
                  <a:lnTo>
                    <a:pt x="2643822" y="3208326"/>
                  </a:lnTo>
                  <a:lnTo>
                    <a:pt x="2646055" y="3214359"/>
                  </a:lnTo>
                  <a:lnTo>
                    <a:pt x="2637442" y="3225154"/>
                  </a:lnTo>
                  <a:lnTo>
                    <a:pt x="2633614" y="3228329"/>
                  </a:lnTo>
                  <a:lnTo>
                    <a:pt x="2630424" y="3230870"/>
                  </a:lnTo>
                  <a:lnTo>
                    <a:pt x="2627872" y="3233410"/>
                  </a:lnTo>
                  <a:lnTo>
                    <a:pt x="2626277" y="3236584"/>
                  </a:lnTo>
                  <a:lnTo>
                    <a:pt x="2625001" y="3240712"/>
                  </a:lnTo>
                  <a:lnTo>
                    <a:pt x="2624044" y="3245157"/>
                  </a:lnTo>
                  <a:lnTo>
                    <a:pt x="2634571" y="3241029"/>
                  </a:lnTo>
                  <a:lnTo>
                    <a:pt x="2644779" y="3229282"/>
                  </a:lnTo>
                  <a:lnTo>
                    <a:pt x="2660729" y="3233410"/>
                  </a:lnTo>
                  <a:lnTo>
                    <a:pt x="2673808" y="3229917"/>
                  </a:lnTo>
                  <a:lnTo>
                    <a:pt x="2689758" y="3226742"/>
                  </a:lnTo>
                  <a:lnTo>
                    <a:pt x="2703475" y="3244522"/>
                  </a:lnTo>
                  <a:lnTo>
                    <a:pt x="2699647" y="3276273"/>
                  </a:lnTo>
                  <a:lnTo>
                    <a:pt x="2684654" y="3287068"/>
                  </a:lnTo>
                  <a:lnTo>
                    <a:pt x="2683059" y="3296592"/>
                  </a:lnTo>
                  <a:lnTo>
                    <a:pt x="2678593" y="3295322"/>
                  </a:lnTo>
                  <a:lnTo>
                    <a:pt x="2677317" y="3280400"/>
                  </a:lnTo>
                  <a:lnTo>
                    <a:pt x="2665514" y="3281669"/>
                  </a:lnTo>
                  <a:lnTo>
                    <a:pt x="2650840" y="3297862"/>
                  </a:lnTo>
                  <a:lnTo>
                    <a:pt x="2653711" y="3273415"/>
                  </a:lnTo>
                  <a:lnTo>
                    <a:pt x="2643184" y="3281035"/>
                  </a:lnTo>
                  <a:lnTo>
                    <a:pt x="2637123" y="3292465"/>
                  </a:lnTo>
                  <a:lnTo>
                    <a:pt x="2631700" y="3308340"/>
                  </a:lnTo>
                  <a:lnTo>
                    <a:pt x="2642546" y="3317547"/>
                  </a:lnTo>
                  <a:lnTo>
                    <a:pt x="2641589" y="3329295"/>
                  </a:lnTo>
                  <a:lnTo>
                    <a:pt x="2633295" y="3341995"/>
                  </a:lnTo>
                  <a:lnTo>
                    <a:pt x="2611922" y="3326437"/>
                  </a:lnTo>
                  <a:lnTo>
                    <a:pt x="2610646" y="3332788"/>
                  </a:lnTo>
                  <a:lnTo>
                    <a:pt x="2600118" y="3338185"/>
                  </a:lnTo>
                  <a:lnTo>
                    <a:pt x="2613836" y="3345487"/>
                  </a:lnTo>
                  <a:lnTo>
                    <a:pt x="2623406" y="3351521"/>
                  </a:lnTo>
                  <a:lnTo>
                    <a:pt x="2619578" y="3361362"/>
                  </a:lnTo>
                  <a:lnTo>
                    <a:pt x="2601394" y="3364538"/>
                  </a:lnTo>
                  <a:lnTo>
                    <a:pt x="2589910" y="3350885"/>
                  </a:lnTo>
                  <a:lnTo>
                    <a:pt x="2585444" y="3365808"/>
                  </a:lnTo>
                  <a:lnTo>
                    <a:pt x="2574917" y="3368983"/>
                  </a:lnTo>
                  <a:lnTo>
                    <a:pt x="2595014" y="3377237"/>
                  </a:lnTo>
                  <a:lnTo>
                    <a:pt x="2582573" y="3389937"/>
                  </a:lnTo>
                  <a:lnTo>
                    <a:pt x="2569813" y="3402954"/>
                  </a:lnTo>
                  <a:lnTo>
                    <a:pt x="2585763" y="3402637"/>
                  </a:lnTo>
                  <a:lnTo>
                    <a:pt x="2588953" y="3413114"/>
                  </a:lnTo>
                  <a:lnTo>
                    <a:pt x="2577788" y="3423909"/>
                  </a:lnTo>
                  <a:lnTo>
                    <a:pt x="2575874" y="3453119"/>
                  </a:lnTo>
                  <a:lnTo>
                    <a:pt x="2562157" y="3465819"/>
                  </a:lnTo>
                  <a:lnTo>
                    <a:pt x="2563114" y="3482964"/>
                  </a:lnTo>
                  <a:lnTo>
                    <a:pt x="2585444" y="3482964"/>
                  </a:lnTo>
                  <a:lnTo>
                    <a:pt x="2587996" y="3499474"/>
                  </a:lnTo>
                  <a:lnTo>
                    <a:pt x="2580659" y="3508999"/>
                  </a:lnTo>
                  <a:lnTo>
                    <a:pt x="2566623" y="3502967"/>
                  </a:lnTo>
                  <a:lnTo>
                    <a:pt x="2560243" y="3513762"/>
                  </a:lnTo>
                  <a:lnTo>
                    <a:pt x="2567491" y="3516467"/>
                  </a:lnTo>
                  <a:lnTo>
                    <a:pt x="2568100" y="3516283"/>
                  </a:lnTo>
                  <a:lnTo>
                    <a:pt x="2562070" y="3526755"/>
                  </a:lnTo>
                  <a:lnTo>
                    <a:pt x="2582699" y="3515014"/>
                  </a:lnTo>
                  <a:lnTo>
                    <a:pt x="2599838" y="3521043"/>
                  </a:lnTo>
                  <a:lnTo>
                    <a:pt x="2608407" y="3520091"/>
                  </a:lnTo>
                  <a:lnTo>
                    <a:pt x="2614755" y="3530563"/>
                  </a:lnTo>
                  <a:lnTo>
                    <a:pt x="2615707" y="3540083"/>
                  </a:lnTo>
                  <a:lnTo>
                    <a:pt x="2613803" y="3551507"/>
                  </a:lnTo>
                  <a:lnTo>
                    <a:pt x="2601108" y="3567373"/>
                  </a:lnTo>
                  <a:lnTo>
                    <a:pt x="2625546" y="3572768"/>
                  </a:lnTo>
                  <a:lnTo>
                    <a:pt x="2632211" y="3589268"/>
                  </a:lnTo>
                  <a:lnTo>
                    <a:pt x="2641415" y="3572450"/>
                  </a:lnTo>
                  <a:lnTo>
                    <a:pt x="2656332" y="3581970"/>
                  </a:lnTo>
                  <a:lnTo>
                    <a:pt x="2676645" y="3598471"/>
                  </a:lnTo>
                  <a:lnTo>
                    <a:pt x="2687118" y="3589903"/>
                  </a:lnTo>
                  <a:lnTo>
                    <a:pt x="2716952" y="3583239"/>
                  </a:lnTo>
                  <a:lnTo>
                    <a:pt x="2718857" y="3591807"/>
                  </a:lnTo>
                  <a:lnTo>
                    <a:pt x="2705527" y="3618462"/>
                  </a:lnTo>
                  <a:lnTo>
                    <a:pt x="2698227" y="3624809"/>
                  </a:lnTo>
                  <a:lnTo>
                    <a:pt x="2683310" y="3633059"/>
                  </a:lnTo>
                  <a:lnTo>
                    <a:pt x="2687753" y="3662571"/>
                  </a:lnTo>
                  <a:lnTo>
                    <a:pt x="2695370" y="3664792"/>
                  </a:lnTo>
                  <a:lnTo>
                    <a:pt x="2708066" y="3651782"/>
                  </a:lnTo>
                  <a:lnTo>
                    <a:pt x="2732187" y="3647339"/>
                  </a:lnTo>
                  <a:lnTo>
                    <a:pt x="2758530" y="3660032"/>
                  </a:lnTo>
                  <a:lnTo>
                    <a:pt x="2754404" y="3641945"/>
                  </a:lnTo>
                  <a:lnTo>
                    <a:pt x="2768051" y="3643214"/>
                  </a:lnTo>
                  <a:cubicBezTo>
                    <a:pt x="2768263" y="3639300"/>
                    <a:pt x="2768474" y="3635387"/>
                    <a:pt x="2768686" y="3631473"/>
                  </a:cubicBezTo>
                  <a:lnTo>
                    <a:pt x="2805820" y="3609895"/>
                  </a:lnTo>
                  <a:lnTo>
                    <a:pt x="2817563" y="3614020"/>
                  </a:lnTo>
                  <a:lnTo>
                    <a:pt x="2814389" y="3622588"/>
                  </a:lnTo>
                  <a:lnTo>
                    <a:pt x="2828989" y="3614020"/>
                  </a:lnTo>
                  <a:lnTo>
                    <a:pt x="2832162" y="3598154"/>
                  </a:lnTo>
                  <a:lnTo>
                    <a:pt x="2850888" y="3576893"/>
                  </a:lnTo>
                  <a:lnTo>
                    <a:pt x="2881674" y="3576575"/>
                  </a:lnTo>
                  <a:lnTo>
                    <a:pt x="2881674" y="3581970"/>
                  </a:lnTo>
                  <a:lnTo>
                    <a:pt x="2859457" y="3581335"/>
                  </a:lnTo>
                  <a:lnTo>
                    <a:pt x="2855331" y="3595615"/>
                  </a:lnTo>
                  <a:lnTo>
                    <a:pt x="2845810" y="3601010"/>
                  </a:lnTo>
                  <a:lnTo>
                    <a:pt x="2847079" y="3608308"/>
                  </a:lnTo>
                  <a:lnTo>
                    <a:pt x="2854379" y="3613703"/>
                  </a:lnTo>
                  <a:lnTo>
                    <a:pt x="2871518" y="3593711"/>
                  </a:lnTo>
                  <a:lnTo>
                    <a:pt x="2890243" y="3590538"/>
                  </a:lnTo>
                  <a:lnTo>
                    <a:pt x="2893417" y="3582922"/>
                  </a:lnTo>
                  <a:lnTo>
                    <a:pt x="2899765" y="3580383"/>
                  </a:lnTo>
                  <a:lnTo>
                    <a:pt x="2913412" y="3595298"/>
                  </a:lnTo>
                  <a:lnTo>
                    <a:pt x="2926425" y="3613068"/>
                  </a:lnTo>
                  <a:lnTo>
                    <a:pt x="2931821" y="3619414"/>
                  </a:lnTo>
                  <a:lnTo>
                    <a:pt x="2941342" y="3618462"/>
                  </a:lnTo>
                  <a:lnTo>
                    <a:pt x="2949911" y="3630838"/>
                  </a:lnTo>
                  <a:lnTo>
                    <a:pt x="2953085" y="3623222"/>
                  </a:lnTo>
                  <a:lnTo>
                    <a:pt x="2964828" y="3624492"/>
                  </a:lnTo>
                  <a:lnTo>
                    <a:pt x="2968954" y="3637185"/>
                  </a:lnTo>
                  <a:lnTo>
                    <a:pt x="2976572" y="3640041"/>
                  </a:lnTo>
                  <a:lnTo>
                    <a:pt x="2969907" y="3643214"/>
                  </a:lnTo>
                  <a:lnTo>
                    <a:pt x="2980698" y="3654638"/>
                  </a:lnTo>
                  <a:lnTo>
                    <a:pt x="2976572" y="3663205"/>
                  </a:lnTo>
                  <a:lnTo>
                    <a:pt x="2967368" y="3668600"/>
                  </a:lnTo>
                  <a:lnTo>
                    <a:pt x="2996884" y="3682880"/>
                  </a:lnTo>
                  <a:lnTo>
                    <a:pt x="3010849" y="3681928"/>
                  </a:lnTo>
                  <a:lnTo>
                    <a:pt x="3020370" y="3682562"/>
                  </a:lnTo>
                  <a:lnTo>
                    <a:pt x="3025449" y="3695255"/>
                  </a:lnTo>
                  <a:lnTo>
                    <a:pt x="3034018" y="3687957"/>
                  </a:lnTo>
                  <a:lnTo>
                    <a:pt x="3042587" y="3696525"/>
                  </a:lnTo>
                  <a:lnTo>
                    <a:pt x="3047983" y="3697477"/>
                  </a:lnTo>
                  <a:cubicBezTo>
                    <a:pt x="3048927" y="3697626"/>
                    <a:pt x="3047415" y="3699228"/>
                    <a:pt x="3048253" y="3697418"/>
                  </a:cubicBezTo>
                  <a:lnTo>
                    <a:pt x="3053010" y="3686615"/>
                  </a:lnTo>
                  <a:lnTo>
                    <a:pt x="3058403" y="3678990"/>
                  </a:lnTo>
                  <a:lnTo>
                    <a:pt x="3051107" y="3676130"/>
                  </a:lnTo>
                  <a:lnTo>
                    <a:pt x="3044446" y="3662468"/>
                  </a:lnTo>
                  <a:lnTo>
                    <a:pt x="3053010" y="3651665"/>
                  </a:lnTo>
                  <a:lnTo>
                    <a:pt x="3065698" y="3656113"/>
                  </a:lnTo>
                  <a:lnTo>
                    <a:pt x="3076165" y="3645310"/>
                  </a:lnTo>
                  <a:lnTo>
                    <a:pt x="3086632" y="3630695"/>
                  </a:lnTo>
                  <a:lnTo>
                    <a:pt x="3141504" y="3610996"/>
                  </a:lnTo>
                  <a:lnTo>
                    <a:pt x="3188765" y="3602099"/>
                  </a:lnTo>
                  <a:lnTo>
                    <a:pt x="3213822" y="3577316"/>
                  </a:lnTo>
                  <a:lnTo>
                    <a:pt x="3238880" y="3549991"/>
                  </a:lnTo>
                  <a:lnTo>
                    <a:pt x="3272818" y="3544590"/>
                  </a:lnTo>
                  <a:lnTo>
                    <a:pt x="3302317" y="3522031"/>
                  </a:lnTo>
                  <a:lnTo>
                    <a:pt x="3339110" y="3514088"/>
                  </a:lnTo>
                  <a:lnTo>
                    <a:pt x="3386687" y="3502014"/>
                  </a:lnTo>
                  <a:lnTo>
                    <a:pt x="3430776" y="3504873"/>
                  </a:lnTo>
                  <a:lnTo>
                    <a:pt x="3456785" y="3522666"/>
                  </a:lnTo>
                  <a:lnTo>
                    <a:pt x="3463129" y="3542683"/>
                  </a:lnTo>
                  <a:lnTo>
                    <a:pt x="3461860" y="3548085"/>
                  </a:lnTo>
                  <a:lnTo>
                    <a:pt x="3456785" y="3538553"/>
                  </a:lnTo>
                  <a:lnTo>
                    <a:pt x="3446001" y="3522031"/>
                  </a:lnTo>
                  <a:lnTo>
                    <a:pt x="3437754" y="3516629"/>
                  </a:lnTo>
                  <a:lnTo>
                    <a:pt x="3427921" y="3526161"/>
                  </a:lnTo>
                  <a:lnTo>
                    <a:pt x="3431093" y="3542048"/>
                  </a:lnTo>
                  <a:lnTo>
                    <a:pt x="3434899" y="3563971"/>
                  </a:lnTo>
                  <a:lnTo>
                    <a:pt x="3458054" y="3574139"/>
                  </a:lnTo>
                  <a:lnTo>
                    <a:pt x="3465666" y="3582718"/>
                  </a:lnTo>
                  <a:lnTo>
                    <a:pt x="3486600" y="3581447"/>
                  </a:lnTo>
                  <a:lnTo>
                    <a:pt x="3509120" y="3573821"/>
                  </a:lnTo>
                  <a:lnTo>
                    <a:pt x="3545596" y="3546178"/>
                  </a:lnTo>
                  <a:lnTo>
                    <a:pt x="3551623" y="3527115"/>
                  </a:lnTo>
                  <a:lnTo>
                    <a:pt x="3556063" y="3529339"/>
                  </a:lnTo>
                  <a:lnTo>
                    <a:pt x="3553843" y="3545861"/>
                  </a:lnTo>
                  <a:lnTo>
                    <a:pt x="3537350" y="3563018"/>
                  </a:lnTo>
                  <a:lnTo>
                    <a:pt x="3512292" y="3580176"/>
                  </a:lnTo>
                  <a:lnTo>
                    <a:pt x="3500556" y="3581447"/>
                  </a:lnTo>
                  <a:lnTo>
                    <a:pt x="3506900" y="3602099"/>
                  </a:lnTo>
                  <a:lnTo>
                    <a:pt x="3515464" y="3595744"/>
                  </a:lnTo>
                  <a:lnTo>
                    <a:pt x="3533226" y="3583035"/>
                  </a:lnTo>
                  <a:lnTo>
                    <a:pt x="3547817" y="3570008"/>
                  </a:lnTo>
                  <a:lnTo>
                    <a:pt x="3548486" y="3570035"/>
                  </a:lnTo>
                  <a:lnTo>
                    <a:pt x="3560714" y="3555040"/>
                  </a:lnTo>
                  <a:lnTo>
                    <a:pt x="3566741" y="3539165"/>
                  </a:lnTo>
                  <a:lnTo>
                    <a:pt x="3585771" y="3539165"/>
                  </a:lnTo>
                  <a:lnTo>
                    <a:pt x="3609241" y="3538847"/>
                  </a:lnTo>
                  <a:lnTo>
                    <a:pt x="3606704" y="3518845"/>
                  </a:lnTo>
                  <a:lnTo>
                    <a:pt x="3596555" y="3527417"/>
                  </a:lnTo>
                  <a:lnTo>
                    <a:pt x="3585771" y="3521067"/>
                  </a:lnTo>
                  <a:lnTo>
                    <a:pt x="3578159" y="3514717"/>
                  </a:lnTo>
                  <a:lnTo>
                    <a:pt x="3562617" y="3528370"/>
                  </a:lnTo>
                  <a:lnTo>
                    <a:pt x="3556274" y="3522655"/>
                  </a:lnTo>
                  <a:lnTo>
                    <a:pt x="3566424" y="3510907"/>
                  </a:lnTo>
                  <a:lnTo>
                    <a:pt x="3567375" y="3495032"/>
                  </a:lnTo>
                  <a:lnTo>
                    <a:pt x="3567375" y="3487412"/>
                  </a:lnTo>
                  <a:lnTo>
                    <a:pt x="3575939" y="3481062"/>
                  </a:lnTo>
                  <a:lnTo>
                    <a:pt x="3586722" y="3486460"/>
                  </a:lnTo>
                  <a:lnTo>
                    <a:pt x="3611779" y="3480745"/>
                  </a:lnTo>
                  <a:lnTo>
                    <a:pt x="3634932" y="3463917"/>
                  </a:lnTo>
                  <a:lnTo>
                    <a:pt x="3654914" y="3438200"/>
                  </a:lnTo>
                  <a:lnTo>
                    <a:pt x="3667283" y="3406449"/>
                  </a:lnTo>
                  <a:lnTo>
                    <a:pt x="3670138" y="3375969"/>
                  </a:lnTo>
                  <a:lnTo>
                    <a:pt x="3668869" y="3359142"/>
                  </a:lnTo>
                  <a:lnTo>
                    <a:pt x="3678384" y="3375969"/>
                  </a:lnTo>
                  <a:lnTo>
                    <a:pt x="3674578" y="3399147"/>
                  </a:lnTo>
                  <a:lnTo>
                    <a:pt x="3669186" y="3428675"/>
                  </a:lnTo>
                  <a:lnTo>
                    <a:pt x="3653645" y="3454392"/>
                  </a:lnTo>
                  <a:lnTo>
                    <a:pt x="3630809" y="3477570"/>
                  </a:lnTo>
                  <a:lnTo>
                    <a:pt x="3645716" y="3486777"/>
                  </a:lnTo>
                  <a:lnTo>
                    <a:pt x="3655231" y="3484555"/>
                  </a:lnTo>
                  <a:lnTo>
                    <a:pt x="3666966" y="3492810"/>
                  </a:lnTo>
                  <a:lnTo>
                    <a:pt x="3674261" y="3493762"/>
                  </a:lnTo>
                  <a:lnTo>
                    <a:pt x="3685996" y="3483285"/>
                  </a:lnTo>
                  <a:cubicBezTo>
                    <a:pt x="3685890" y="3468892"/>
                    <a:pt x="3685785" y="3454498"/>
                    <a:pt x="3685679" y="3440105"/>
                  </a:cubicBezTo>
                  <a:lnTo>
                    <a:pt x="3704392" y="3434707"/>
                  </a:lnTo>
                  <a:lnTo>
                    <a:pt x="3704870" y="3434453"/>
                  </a:lnTo>
                  <a:lnTo>
                    <a:pt x="3687725" y="3417674"/>
                  </a:lnTo>
                  <a:lnTo>
                    <a:pt x="3695980" y="3386333"/>
                  </a:lnTo>
                  <a:lnTo>
                    <a:pt x="3693757" y="3363862"/>
                  </a:lnTo>
                  <a:lnTo>
                    <a:pt x="3677565" y="3340116"/>
                  </a:lnTo>
                  <a:lnTo>
                    <a:pt x="3675025" y="3289461"/>
                  </a:lnTo>
                  <a:lnTo>
                    <a:pt x="3674090" y="3289477"/>
                  </a:lnTo>
                  <a:lnTo>
                    <a:pt x="3655659" y="3250015"/>
                  </a:lnTo>
                  <a:cubicBezTo>
                    <a:pt x="3655235" y="3234845"/>
                    <a:pt x="3654812" y="3219675"/>
                    <a:pt x="3654388" y="3204505"/>
                  </a:cubicBezTo>
                  <a:lnTo>
                    <a:pt x="3668688" y="3170454"/>
                  </a:lnTo>
                  <a:lnTo>
                    <a:pt x="3696652" y="3126857"/>
                  </a:lnTo>
                  <a:lnTo>
                    <a:pt x="3697606" y="3085805"/>
                  </a:lnTo>
                  <a:lnTo>
                    <a:pt x="3709046" y="3063529"/>
                  </a:lnTo>
                  <a:lnTo>
                    <a:pt x="3745590" y="3029479"/>
                  </a:lnTo>
                  <a:lnTo>
                    <a:pt x="3771013" y="3028842"/>
                  </a:lnTo>
                  <a:lnTo>
                    <a:pt x="3796753" y="3017386"/>
                  </a:lnTo>
                  <a:lnTo>
                    <a:pt x="3810100" y="3007203"/>
                  </a:lnTo>
                  <a:lnTo>
                    <a:pt x="3815502" y="3012612"/>
                  </a:lnTo>
                  <a:cubicBezTo>
                    <a:pt x="3815926" y="3019401"/>
                    <a:pt x="3816349" y="3026190"/>
                    <a:pt x="3816773" y="3032979"/>
                  </a:cubicBezTo>
                  <a:lnTo>
                    <a:pt x="3826307" y="3045390"/>
                  </a:lnTo>
                  <a:lnTo>
                    <a:pt x="3859673" y="3073712"/>
                  </a:lnTo>
                  <a:lnTo>
                    <a:pt x="3854271" y="3098216"/>
                  </a:lnTo>
                  <a:lnTo>
                    <a:pt x="3863805" y="3104262"/>
                  </a:lnTo>
                  <a:lnTo>
                    <a:pt x="3860627" y="3083260"/>
                  </a:lnTo>
                  <a:lnTo>
                    <a:pt x="3862851" y="3077850"/>
                  </a:lnTo>
                  <a:lnTo>
                    <a:pt x="3872385" y="3090261"/>
                  </a:lnTo>
                  <a:lnTo>
                    <a:pt x="3874609" y="3098853"/>
                  </a:lnTo>
                  <a:lnTo>
                    <a:pt x="3877787" y="3109354"/>
                  </a:lnTo>
                  <a:lnTo>
                    <a:pt x="3882236" y="3117628"/>
                  </a:lnTo>
                  <a:lnTo>
                    <a:pt x="3891769" y="3131312"/>
                  </a:lnTo>
                  <a:lnTo>
                    <a:pt x="3922594" y="3142768"/>
                  </a:lnTo>
                  <a:lnTo>
                    <a:pt x="3948969" y="3135131"/>
                  </a:lnTo>
                  <a:lnTo>
                    <a:pt x="3957232" y="3136085"/>
                  </a:lnTo>
                  <a:lnTo>
                    <a:pt x="3960410" y="3122083"/>
                  </a:lnTo>
                  <a:lnTo>
                    <a:pt x="3982654" y="3104262"/>
                  </a:lnTo>
                  <a:lnTo>
                    <a:pt x="3985832" y="3076895"/>
                  </a:lnTo>
                  <a:lnTo>
                    <a:pt x="3981383" y="2976653"/>
                  </a:lnTo>
                  <a:lnTo>
                    <a:pt x="3982501" y="2975985"/>
                  </a:lnTo>
                  <a:lnTo>
                    <a:pt x="3991573" y="2935037"/>
                  </a:lnTo>
                  <a:lnTo>
                    <a:pt x="3999828" y="2921399"/>
                  </a:lnTo>
                  <a:lnTo>
                    <a:pt x="4005225" y="2901414"/>
                  </a:lnTo>
                  <a:lnTo>
                    <a:pt x="3997605" y="2889994"/>
                  </a:lnTo>
                  <a:lnTo>
                    <a:pt x="3978555" y="2901414"/>
                  </a:lnTo>
                  <a:lnTo>
                    <a:pt x="3973475" y="2914104"/>
                  </a:lnTo>
                  <a:lnTo>
                    <a:pt x="3963950" y="2918545"/>
                  </a:lnTo>
                  <a:lnTo>
                    <a:pt x="3940455" y="2894434"/>
                  </a:lnTo>
                  <a:lnTo>
                    <a:pt x="3928073" y="2902364"/>
                  </a:lnTo>
                  <a:lnTo>
                    <a:pt x="3921723" y="2899193"/>
                  </a:lnTo>
                  <a:lnTo>
                    <a:pt x="3919500" y="2896020"/>
                  </a:lnTo>
                  <a:lnTo>
                    <a:pt x="3916960" y="2868741"/>
                  </a:lnTo>
                  <a:lnTo>
                    <a:pt x="3900133" y="2852882"/>
                  </a:lnTo>
                  <a:lnTo>
                    <a:pt x="3898545" y="2845269"/>
                  </a:lnTo>
                  <a:lnTo>
                    <a:pt x="3912515" y="2834801"/>
                  </a:lnTo>
                  <a:lnTo>
                    <a:pt x="3932518" y="2828459"/>
                  </a:lnTo>
                  <a:lnTo>
                    <a:pt x="3930295" y="2824018"/>
                  </a:lnTo>
                  <a:lnTo>
                    <a:pt x="3908070" y="2817036"/>
                  </a:lnTo>
                  <a:lnTo>
                    <a:pt x="3901403" y="2808469"/>
                  </a:lnTo>
                  <a:cubicBezTo>
                    <a:pt x="3901720" y="2801174"/>
                    <a:pt x="3902038" y="2793878"/>
                    <a:pt x="3902355" y="2786583"/>
                  </a:cubicBezTo>
                  <a:lnTo>
                    <a:pt x="3911880" y="2779921"/>
                  </a:lnTo>
                  <a:lnTo>
                    <a:pt x="3895688" y="2767550"/>
                  </a:lnTo>
                  <a:lnTo>
                    <a:pt x="3898863" y="2748515"/>
                  </a:lnTo>
                  <a:lnTo>
                    <a:pt x="3935693" y="2730435"/>
                  </a:lnTo>
                  <a:lnTo>
                    <a:pt x="3953790" y="2723772"/>
                  </a:lnTo>
                  <a:cubicBezTo>
                    <a:pt x="3954002" y="2718591"/>
                    <a:pt x="3954213" y="2713410"/>
                    <a:pt x="3954425" y="2708229"/>
                  </a:cubicBezTo>
                  <a:lnTo>
                    <a:pt x="3974745" y="2704740"/>
                  </a:lnTo>
                  <a:lnTo>
                    <a:pt x="3988398" y="2696176"/>
                  </a:lnTo>
                  <a:lnTo>
                    <a:pt x="4018878" y="2695858"/>
                  </a:lnTo>
                  <a:lnTo>
                    <a:pt x="4031578" y="2681900"/>
                  </a:lnTo>
                  <a:lnTo>
                    <a:pt x="4043325" y="2689514"/>
                  </a:lnTo>
                  <a:lnTo>
                    <a:pt x="4051898" y="2686343"/>
                  </a:lnTo>
                  <a:lnTo>
                    <a:pt x="4094125" y="2683804"/>
                  </a:lnTo>
                  <a:lnTo>
                    <a:pt x="4084283" y="2673338"/>
                  </a:lnTo>
                  <a:lnTo>
                    <a:pt x="4090633" y="2665722"/>
                  </a:lnTo>
                  <a:lnTo>
                    <a:pt x="4100158" y="2670164"/>
                  </a:lnTo>
                  <a:lnTo>
                    <a:pt x="4106508" y="2664770"/>
                  </a:lnTo>
                  <a:lnTo>
                    <a:pt x="4121431" y="2670800"/>
                  </a:lnTo>
                  <a:lnTo>
                    <a:pt x="4137306" y="2662232"/>
                  </a:lnTo>
                  <a:lnTo>
                    <a:pt x="4172548" y="2675557"/>
                  </a:lnTo>
                  <a:lnTo>
                    <a:pt x="4198583" y="2678411"/>
                  </a:lnTo>
                  <a:lnTo>
                    <a:pt x="4233826" y="2701568"/>
                  </a:lnTo>
                  <a:lnTo>
                    <a:pt x="4281451" y="2699030"/>
                  </a:lnTo>
                  <a:lnTo>
                    <a:pt x="4298278" y="2706010"/>
                  </a:lnTo>
                  <a:lnTo>
                    <a:pt x="4304311" y="2704740"/>
                  </a:lnTo>
                  <a:lnTo>
                    <a:pt x="4319503" y="2701170"/>
                  </a:lnTo>
                  <a:lnTo>
                    <a:pt x="4319241" y="2700844"/>
                  </a:lnTo>
                  <a:lnTo>
                    <a:pt x="4330673" y="2684654"/>
                  </a:lnTo>
                  <a:lnTo>
                    <a:pt x="4340199" y="2673226"/>
                  </a:lnTo>
                  <a:lnTo>
                    <a:pt x="4327179" y="2643387"/>
                  </a:lnTo>
                  <a:lnTo>
                    <a:pt x="4338929" y="2636086"/>
                  </a:lnTo>
                  <a:lnTo>
                    <a:pt x="4358935" y="2655767"/>
                  </a:lnTo>
                  <a:lnTo>
                    <a:pt x="4370684" y="2637673"/>
                  </a:lnTo>
                  <a:lnTo>
                    <a:pt x="4385609" y="2629102"/>
                  </a:lnTo>
                  <a:lnTo>
                    <a:pt x="4403710" y="2637673"/>
                  </a:lnTo>
                  <a:lnTo>
                    <a:pt x="4434830" y="2595137"/>
                  </a:lnTo>
                  <a:lnTo>
                    <a:pt x="4447532" y="2602438"/>
                  </a:lnTo>
                  <a:lnTo>
                    <a:pt x="4488814" y="2603073"/>
                  </a:lnTo>
                  <a:lnTo>
                    <a:pt x="4533589" y="2606882"/>
                  </a:lnTo>
                  <a:lnTo>
                    <a:pt x="4546292" y="2604978"/>
                  </a:lnTo>
                  <a:lnTo>
                    <a:pt x="4545974" y="2601803"/>
                  </a:lnTo>
                  <a:lnTo>
                    <a:pt x="4542799" y="2596406"/>
                  </a:lnTo>
                  <a:lnTo>
                    <a:pt x="4551055" y="2591010"/>
                  </a:lnTo>
                  <a:lnTo>
                    <a:pt x="4552325" y="2587835"/>
                  </a:lnTo>
                  <a:lnTo>
                    <a:pt x="4513901" y="2580852"/>
                  </a:lnTo>
                  <a:lnTo>
                    <a:pt x="4525651" y="2574503"/>
                  </a:lnTo>
                  <a:lnTo>
                    <a:pt x="4517077" y="2563711"/>
                  </a:lnTo>
                  <a:lnTo>
                    <a:pt x="4471666" y="2553870"/>
                  </a:lnTo>
                  <a:lnTo>
                    <a:pt x="4444992" y="2563393"/>
                  </a:lnTo>
                  <a:lnTo>
                    <a:pt x="4436418" y="2563393"/>
                  </a:lnTo>
                  <a:lnTo>
                    <a:pt x="4401487" y="2524983"/>
                  </a:lnTo>
                  <a:lnTo>
                    <a:pt x="4387832" y="2528158"/>
                  </a:lnTo>
                  <a:lnTo>
                    <a:pt x="4373860" y="2514506"/>
                  </a:lnTo>
                  <a:lnTo>
                    <a:pt x="4379893" y="2501808"/>
                  </a:lnTo>
                  <a:lnTo>
                    <a:pt x="4369414" y="2499904"/>
                  </a:lnTo>
                  <a:lnTo>
                    <a:pt x="4375765" y="2491335"/>
                  </a:lnTo>
                  <a:lnTo>
                    <a:pt x="4396724" y="2507842"/>
                  </a:lnTo>
                  <a:lnTo>
                    <a:pt x="4403392" y="2503713"/>
                  </a:lnTo>
                  <a:lnTo>
                    <a:pt x="4391325" y="2471016"/>
                  </a:lnTo>
                  <a:lnTo>
                    <a:pt x="4401805" y="2451021"/>
                  </a:lnTo>
                  <a:lnTo>
                    <a:pt x="4397676" y="2448164"/>
                  </a:lnTo>
                  <a:lnTo>
                    <a:pt x="4380528" y="2468480"/>
                  </a:lnTo>
                  <a:lnTo>
                    <a:pt x="4359570" y="2472606"/>
                  </a:lnTo>
                  <a:lnTo>
                    <a:pt x="4349091" y="2486252"/>
                  </a:lnTo>
                  <a:lnTo>
                    <a:pt x="4327179" y="2492603"/>
                  </a:lnTo>
                  <a:lnTo>
                    <a:pt x="4309714" y="2479268"/>
                  </a:lnTo>
                  <a:lnTo>
                    <a:pt x="4297606" y="2480204"/>
                  </a:lnTo>
                  <a:lnTo>
                    <a:pt x="4286617" y="2491790"/>
                  </a:lnTo>
                  <a:lnTo>
                    <a:pt x="4260884" y="2493060"/>
                  </a:lnTo>
                  <a:lnTo>
                    <a:pt x="4248176" y="2488934"/>
                  </a:lnTo>
                  <a:lnTo>
                    <a:pt x="4217677" y="2493380"/>
                  </a:lnTo>
                  <a:lnTo>
                    <a:pt x="4197662" y="2505443"/>
                  </a:lnTo>
                  <a:lnTo>
                    <a:pt x="4175423" y="2500996"/>
                  </a:lnTo>
                  <a:lnTo>
                    <a:pt x="4168116" y="2513693"/>
                  </a:lnTo>
                  <a:lnTo>
                    <a:pt x="4140793" y="2519406"/>
                  </a:lnTo>
                  <a:lnTo>
                    <a:pt x="4136028" y="2493060"/>
                  </a:lnTo>
                  <a:lnTo>
                    <a:pt x="4129674" y="2500363"/>
                  </a:lnTo>
                  <a:lnTo>
                    <a:pt x="4135393" y="2520675"/>
                  </a:lnTo>
                  <a:lnTo>
                    <a:pt x="4122685" y="2517183"/>
                  </a:lnTo>
                  <a:lnTo>
                    <a:pt x="4110930" y="2528926"/>
                  </a:lnTo>
                  <a:lnTo>
                    <a:pt x="4100446" y="2519722"/>
                  </a:lnTo>
                  <a:lnTo>
                    <a:pt x="4091232" y="2531465"/>
                  </a:lnTo>
                  <a:lnTo>
                    <a:pt x="4071853" y="2540033"/>
                  </a:lnTo>
                  <a:lnTo>
                    <a:pt x="4057556" y="2554947"/>
                  </a:lnTo>
                  <a:lnTo>
                    <a:pt x="4033093" y="2553995"/>
                  </a:lnTo>
                  <a:lnTo>
                    <a:pt x="4005454" y="2564786"/>
                  </a:lnTo>
                  <a:lnTo>
                    <a:pt x="3997193" y="2587000"/>
                  </a:lnTo>
                  <a:lnTo>
                    <a:pt x="3968601" y="2580018"/>
                  </a:lnTo>
                  <a:lnTo>
                    <a:pt x="3940325" y="2599060"/>
                  </a:lnTo>
                  <a:lnTo>
                    <a:pt x="3921263" y="2586682"/>
                  </a:lnTo>
                  <a:lnTo>
                    <a:pt x="3913639" y="2593030"/>
                  </a:lnTo>
                  <a:lnTo>
                    <a:pt x="3908555" y="2611121"/>
                  </a:lnTo>
                  <a:lnTo>
                    <a:pt x="3893624" y="2604774"/>
                  </a:lnTo>
                  <a:lnTo>
                    <a:pt x="3904108" y="2599378"/>
                  </a:lnTo>
                  <a:lnTo>
                    <a:pt x="3907285" y="2589856"/>
                  </a:lnTo>
                  <a:lnTo>
                    <a:pt x="3896801" y="2579699"/>
                  </a:lnTo>
                  <a:lnTo>
                    <a:pt x="3872655" y="2612391"/>
                  </a:lnTo>
                  <a:lnTo>
                    <a:pt x="3866301" y="2624133"/>
                  </a:lnTo>
                  <a:lnTo>
                    <a:pt x="3845016" y="2624133"/>
                  </a:lnTo>
                  <a:lnTo>
                    <a:pt x="3854547" y="2611439"/>
                  </a:lnTo>
                  <a:lnTo>
                    <a:pt x="3867255" y="2610486"/>
                  </a:lnTo>
                  <a:lnTo>
                    <a:pt x="3865984" y="2600647"/>
                  </a:lnTo>
                  <a:lnTo>
                    <a:pt x="3858359" y="2592712"/>
                  </a:lnTo>
                  <a:lnTo>
                    <a:pt x="3845651" y="2599060"/>
                  </a:lnTo>
                  <a:lnTo>
                    <a:pt x="3830084" y="2598109"/>
                  </a:lnTo>
                  <a:lnTo>
                    <a:pt x="3819600" y="2590809"/>
                  </a:lnTo>
                  <a:lnTo>
                    <a:pt x="3814834" y="2580335"/>
                  </a:lnTo>
                  <a:lnTo>
                    <a:pt x="3824365" y="2563198"/>
                  </a:lnTo>
                  <a:lnTo>
                    <a:pt x="3836120" y="2558122"/>
                  </a:lnTo>
                  <a:lnTo>
                    <a:pt x="3845333" y="2543206"/>
                  </a:lnTo>
                  <a:lnTo>
                    <a:pt x="3856135" y="2529243"/>
                  </a:lnTo>
                  <a:lnTo>
                    <a:pt x="3858994" y="2516550"/>
                  </a:lnTo>
                  <a:lnTo>
                    <a:pt x="3840250" y="2527339"/>
                  </a:lnTo>
                  <a:lnTo>
                    <a:pt x="3817694" y="2538129"/>
                  </a:lnTo>
                  <a:lnTo>
                    <a:pt x="3803079" y="2531782"/>
                  </a:lnTo>
                  <a:lnTo>
                    <a:pt x="3806256" y="2518136"/>
                  </a:lnTo>
                  <a:lnTo>
                    <a:pt x="3760508" y="2501630"/>
                  </a:lnTo>
                  <a:lnTo>
                    <a:pt x="3730326" y="2472435"/>
                  </a:lnTo>
                  <a:lnTo>
                    <a:pt x="3696650" y="2474972"/>
                  </a:lnTo>
                  <a:lnTo>
                    <a:pt x="3686802" y="2461331"/>
                  </a:lnTo>
                  <a:lnTo>
                    <a:pt x="3699509" y="2449589"/>
                  </a:lnTo>
                  <a:lnTo>
                    <a:pt x="3689978" y="2434032"/>
                  </a:lnTo>
                  <a:lnTo>
                    <a:pt x="3693791" y="2412762"/>
                  </a:lnTo>
                  <a:lnTo>
                    <a:pt x="3683942" y="2389600"/>
                  </a:lnTo>
                  <a:lnTo>
                    <a:pt x="3698874" y="2372780"/>
                  </a:lnTo>
                  <a:cubicBezTo>
                    <a:pt x="3699509" y="2359450"/>
                    <a:pt x="3700145" y="2346119"/>
                    <a:pt x="3700780" y="2332789"/>
                  </a:cubicBezTo>
                  <a:lnTo>
                    <a:pt x="3695062" y="2303276"/>
                  </a:lnTo>
                  <a:lnTo>
                    <a:pt x="3708723" y="2284230"/>
                  </a:lnTo>
                  <a:lnTo>
                    <a:pt x="3720478" y="2299784"/>
                  </a:lnTo>
                  <a:lnTo>
                    <a:pt x="3723655" y="2295656"/>
                  </a:lnTo>
                  <a:lnTo>
                    <a:pt x="3702051" y="2262014"/>
                  </a:lnTo>
                  <a:cubicBezTo>
                    <a:pt x="3702686" y="2250166"/>
                    <a:pt x="3703322" y="2238319"/>
                    <a:pt x="3703957" y="2226471"/>
                  </a:cubicBezTo>
                  <a:lnTo>
                    <a:pt x="3675047" y="2201079"/>
                  </a:lnTo>
                  <a:lnTo>
                    <a:pt x="3674729" y="2184258"/>
                  </a:lnTo>
                  <a:lnTo>
                    <a:pt x="3688390" y="2153791"/>
                  </a:lnTo>
                  <a:lnTo>
                    <a:pt x="3681718" y="2126176"/>
                  </a:lnTo>
                  <a:lnTo>
                    <a:pt x="3675364" y="2132525"/>
                  </a:lnTo>
                  <a:lnTo>
                    <a:pt x="3665833" y="2128717"/>
                  </a:lnTo>
                  <a:lnTo>
                    <a:pt x="3668693" y="2095708"/>
                  </a:lnTo>
                  <a:lnTo>
                    <a:pt x="3661068" y="2067465"/>
                  </a:lnTo>
                  <a:lnTo>
                    <a:pt x="3670281" y="2027488"/>
                  </a:lnTo>
                  <a:lnTo>
                    <a:pt x="3687119" y="2023045"/>
                  </a:lnTo>
                  <a:lnTo>
                    <a:pt x="3701733" y="1999556"/>
                  </a:lnTo>
                  <a:lnTo>
                    <a:pt x="3716665" y="1992256"/>
                  </a:lnTo>
                  <a:lnTo>
                    <a:pt x="3702686" y="1976706"/>
                  </a:lnTo>
                  <a:lnTo>
                    <a:pt x="3709676" y="1961792"/>
                  </a:lnTo>
                  <a:lnTo>
                    <a:pt x="3723655" y="1952272"/>
                  </a:lnTo>
                  <a:lnTo>
                    <a:pt x="3740493" y="1964647"/>
                  </a:lnTo>
                  <a:lnTo>
                    <a:pt x="3732232" y="1946877"/>
                  </a:lnTo>
                  <a:lnTo>
                    <a:pt x="3752248" y="1956080"/>
                  </a:lnTo>
                  <a:lnTo>
                    <a:pt x="3750341" y="1966869"/>
                  </a:lnTo>
                  <a:lnTo>
                    <a:pt x="3767815" y="1951955"/>
                  </a:lnTo>
                  <a:lnTo>
                    <a:pt x="3779570" y="1938309"/>
                  </a:lnTo>
                  <a:lnTo>
                    <a:pt x="3793231" y="1933549"/>
                  </a:lnTo>
                  <a:lnTo>
                    <a:pt x="3783382" y="1907526"/>
                  </a:lnTo>
                  <a:lnTo>
                    <a:pt x="3783382" y="1889437"/>
                  </a:lnTo>
                  <a:lnTo>
                    <a:pt x="3800538" y="1903083"/>
                  </a:lnTo>
                  <a:lnTo>
                    <a:pt x="3800220" y="1880866"/>
                  </a:lnTo>
                  <a:lnTo>
                    <a:pt x="3824365" y="1856429"/>
                  </a:lnTo>
                  <a:lnTo>
                    <a:pt x="3834849" y="1857380"/>
                  </a:lnTo>
                  <a:lnTo>
                    <a:pt x="3844380" y="1837386"/>
                  </a:lnTo>
                  <a:lnTo>
                    <a:pt x="3852958" y="1834212"/>
                  </a:lnTo>
                  <a:lnTo>
                    <a:pt x="3860901" y="1820246"/>
                  </a:lnTo>
                  <a:lnTo>
                    <a:pt x="3871702" y="1820246"/>
                  </a:lnTo>
                  <a:lnTo>
                    <a:pt x="3885999" y="1799300"/>
                  </a:lnTo>
                  <a:lnTo>
                    <a:pt x="3890447" y="1772641"/>
                  </a:lnTo>
                  <a:lnTo>
                    <a:pt x="3900931" y="1778037"/>
                  </a:lnTo>
                  <a:lnTo>
                    <a:pt x="3911097" y="1757726"/>
                  </a:lnTo>
                  <a:lnTo>
                    <a:pt x="3930477" y="1745031"/>
                  </a:lnTo>
                  <a:lnTo>
                    <a:pt x="3934289" y="1728211"/>
                  </a:lnTo>
                  <a:lnTo>
                    <a:pt x="3947950" y="1720594"/>
                  </a:lnTo>
                  <a:lnTo>
                    <a:pt x="3944773" y="1706947"/>
                  </a:lnTo>
                  <a:lnTo>
                    <a:pt x="3964788" y="1684730"/>
                  </a:lnTo>
                  <a:lnTo>
                    <a:pt x="3993699" y="1633635"/>
                  </a:lnTo>
                  <a:lnTo>
                    <a:pt x="4000688" y="1602214"/>
                  </a:lnTo>
                  <a:lnTo>
                    <a:pt x="4016891" y="1605070"/>
                  </a:lnTo>
                  <a:lnTo>
                    <a:pt x="4030552" y="1589202"/>
                  </a:lnTo>
                  <a:lnTo>
                    <a:pt x="4050885" y="1586029"/>
                  </a:lnTo>
                  <a:lnTo>
                    <a:pt x="4057239" y="1589837"/>
                  </a:lnTo>
                  <a:lnTo>
                    <a:pt x="4067723" y="1608878"/>
                  </a:lnTo>
                  <a:lnTo>
                    <a:pt x="4073124" y="1610149"/>
                  </a:lnTo>
                  <a:lnTo>
                    <a:pt x="4070900" y="1601579"/>
                  </a:lnTo>
                  <a:cubicBezTo>
                    <a:pt x="4071112" y="1594491"/>
                    <a:pt x="4071323" y="1587403"/>
                    <a:pt x="4071535" y="1580315"/>
                  </a:cubicBezTo>
                  <a:lnTo>
                    <a:pt x="4056603" y="1562543"/>
                  </a:lnTo>
                  <a:cubicBezTo>
                    <a:pt x="4056285" y="1558734"/>
                    <a:pt x="4055968" y="1554926"/>
                    <a:pt x="4055650" y="1551117"/>
                  </a:cubicBezTo>
                  <a:lnTo>
                    <a:pt x="4061051" y="1549848"/>
                  </a:lnTo>
                  <a:lnTo>
                    <a:pt x="4071535" y="1563813"/>
                  </a:lnTo>
                  <a:lnTo>
                    <a:pt x="4083290" y="1563495"/>
                  </a:lnTo>
                  <a:lnTo>
                    <a:pt x="4086149" y="1553656"/>
                  </a:lnTo>
                  <a:lnTo>
                    <a:pt x="4071217" y="1530806"/>
                  </a:lnTo>
                  <a:cubicBezTo>
                    <a:pt x="4071111" y="1521708"/>
                    <a:pt x="4071006" y="1512610"/>
                    <a:pt x="4070900" y="1503512"/>
                  </a:cubicBezTo>
                  <a:lnTo>
                    <a:pt x="4082655" y="1489865"/>
                  </a:lnTo>
                  <a:lnTo>
                    <a:pt x="4076936" y="1468601"/>
                  </a:lnTo>
                  <a:lnTo>
                    <a:pt x="4048343" y="1449877"/>
                  </a:lnTo>
                  <a:lnTo>
                    <a:pt x="4045801" y="1420361"/>
                  </a:lnTo>
                  <a:lnTo>
                    <a:pt x="4029916" y="1417505"/>
                  </a:lnTo>
                  <a:lnTo>
                    <a:pt x="4012761" y="1400684"/>
                  </a:lnTo>
                  <a:lnTo>
                    <a:pt x="4003865" y="1361648"/>
                  </a:lnTo>
                  <a:lnTo>
                    <a:pt x="3991157" y="1369582"/>
                  </a:lnTo>
                  <a:lnTo>
                    <a:pt x="3980038" y="1379104"/>
                  </a:lnTo>
                  <a:lnTo>
                    <a:pt x="3962882" y="1368630"/>
                  </a:lnTo>
                  <a:lnTo>
                    <a:pt x="3959387" y="1359427"/>
                  </a:lnTo>
                  <a:lnTo>
                    <a:pt x="3959188" y="1359168"/>
                  </a:lnTo>
                  <a:lnTo>
                    <a:pt x="3952201" y="1362344"/>
                  </a:lnTo>
                  <a:lnTo>
                    <a:pt x="3941403" y="1376002"/>
                  </a:lnTo>
                  <a:lnTo>
                    <a:pt x="3915044" y="1360439"/>
                  </a:lnTo>
                  <a:lnTo>
                    <a:pt x="3881063" y="1366791"/>
                  </a:lnTo>
                  <a:lnTo>
                    <a:pt x="3869312" y="1362979"/>
                  </a:lnTo>
                  <a:lnTo>
                    <a:pt x="3854704" y="1387435"/>
                  </a:lnTo>
                  <a:lnTo>
                    <a:pt x="3828344" y="1376954"/>
                  </a:lnTo>
                  <a:lnTo>
                    <a:pt x="3828344" y="1360121"/>
                  </a:lnTo>
                  <a:lnTo>
                    <a:pt x="3818817" y="1354721"/>
                  </a:lnTo>
                  <a:lnTo>
                    <a:pt x="3804843" y="1381400"/>
                  </a:lnTo>
                  <a:lnTo>
                    <a:pt x="3788964" y="1355040"/>
                  </a:lnTo>
                  <a:lnTo>
                    <a:pt x="3780390" y="1364568"/>
                  </a:lnTo>
                  <a:lnTo>
                    <a:pt x="3782930" y="1385847"/>
                  </a:lnTo>
                  <a:lnTo>
                    <a:pt x="3774356" y="1395375"/>
                  </a:lnTo>
                  <a:lnTo>
                    <a:pt x="3763240" y="1413479"/>
                  </a:lnTo>
                  <a:lnTo>
                    <a:pt x="3727036" y="1400138"/>
                  </a:lnTo>
                  <a:lnTo>
                    <a:pt x="3760064" y="1424912"/>
                  </a:lnTo>
                  <a:lnTo>
                    <a:pt x="3753713" y="1435393"/>
                  </a:lnTo>
                  <a:lnTo>
                    <a:pt x="3735611" y="1437934"/>
                  </a:lnTo>
                  <a:lnTo>
                    <a:pt x="3746408" y="1462072"/>
                  </a:lnTo>
                  <a:lnTo>
                    <a:pt x="3731800" y="1465249"/>
                  </a:lnTo>
                  <a:lnTo>
                    <a:pt x="3714650" y="1451909"/>
                  </a:lnTo>
                  <a:lnTo>
                    <a:pt x="3708616" y="1472871"/>
                  </a:lnTo>
                  <a:lnTo>
                    <a:pt x="3682257" y="1485893"/>
                  </a:lnTo>
                  <a:lnTo>
                    <a:pt x="3708934" y="1518288"/>
                  </a:lnTo>
                  <a:lnTo>
                    <a:pt x="3705123" y="1556084"/>
                  </a:lnTo>
                  <a:lnTo>
                    <a:pt x="3694643" y="1561483"/>
                  </a:lnTo>
                  <a:lnTo>
                    <a:pt x="3684798" y="1576411"/>
                  </a:lnTo>
                  <a:lnTo>
                    <a:pt x="3671459" y="1575775"/>
                  </a:lnTo>
                  <a:lnTo>
                    <a:pt x="3657803" y="1604995"/>
                  </a:lnTo>
                  <a:lnTo>
                    <a:pt x="3676223" y="1623099"/>
                  </a:lnTo>
                  <a:lnTo>
                    <a:pt x="3670824" y="1633580"/>
                  </a:lnTo>
                  <a:lnTo>
                    <a:pt x="3659074" y="1627227"/>
                  </a:lnTo>
                  <a:lnTo>
                    <a:pt x="3678446" y="1657718"/>
                  </a:lnTo>
                  <a:lnTo>
                    <a:pt x="3698771" y="1661529"/>
                  </a:lnTo>
                  <a:lnTo>
                    <a:pt x="3700994" y="1676457"/>
                  </a:lnTo>
                  <a:lnTo>
                    <a:pt x="3693372" y="1683761"/>
                  </a:lnTo>
                  <a:lnTo>
                    <a:pt x="3693372" y="1695513"/>
                  </a:lnTo>
                  <a:lnTo>
                    <a:pt x="3710522" y="1688843"/>
                  </a:lnTo>
                  <a:lnTo>
                    <a:pt x="3714650" y="1694243"/>
                  </a:lnTo>
                  <a:lnTo>
                    <a:pt x="3704488" y="1702501"/>
                  </a:lnTo>
                  <a:lnTo>
                    <a:pt x="3694960" y="1705995"/>
                  </a:lnTo>
                  <a:lnTo>
                    <a:pt x="3682257" y="1708218"/>
                  </a:lnTo>
                  <a:lnTo>
                    <a:pt x="3671777" y="1729497"/>
                  </a:lnTo>
                  <a:lnTo>
                    <a:pt x="3652087" y="1779996"/>
                  </a:lnTo>
                  <a:lnTo>
                    <a:pt x="3576820" y="1860986"/>
                  </a:lnTo>
                  <a:lnTo>
                    <a:pt x="3567928" y="1845105"/>
                  </a:lnTo>
                  <a:lnTo>
                    <a:pt x="3546015" y="1867657"/>
                  </a:lnTo>
                  <a:cubicBezTo>
                    <a:pt x="3545697" y="1874327"/>
                    <a:pt x="3545380" y="1880998"/>
                    <a:pt x="3545062" y="1887668"/>
                  </a:cubicBezTo>
                  <a:lnTo>
                    <a:pt x="3531406" y="1901641"/>
                  </a:lnTo>
                  <a:lnTo>
                    <a:pt x="3510128" y="1879726"/>
                  </a:lnTo>
                  <a:lnTo>
                    <a:pt x="3503776" y="1895608"/>
                  </a:lnTo>
                  <a:lnTo>
                    <a:pt x="3498377" y="1891162"/>
                  </a:lnTo>
                  <a:lnTo>
                    <a:pt x="3488850" y="1898783"/>
                  </a:lnTo>
                  <a:lnTo>
                    <a:pt x="3484086" y="1927049"/>
                  </a:lnTo>
                  <a:lnTo>
                    <a:pt x="3467254" y="1937846"/>
                  </a:lnTo>
                  <a:lnTo>
                    <a:pt x="3438672" y="1937846"/>
                  </a:lnTo>
                  <a:lnTo>
                    <a:pt x="3429462" y="1971827"/>
                  </a:lnTo>
                  <a:lnTo>
                    <a:pt x="3416759" y="1980402"/>
                  </a:lnTo>
                  <a:lnTo>
                    <a:pt x="3401198" y="2000727"/>
                  </a:lnTo>
                  <a:lnTo>
                    <a:pt x="3407549" y="2019785"/>
                  </a:lnTo>
                  <a:lnTo>
                    <a:pt x="3399292" y="2032491"/>
                  </a:lnTo>
                  <a:lnTo>
                    <a:pt x="3382460" y="2026138"/>
                  </a:lnTo>
                  <a:lnTo>
                    <a:pt x="3379284" y="2046137"/>
                  </a:lnTo>
                  <a:lnTo>
                    <a:pt x="3369757" y="2047409"/>
                  </a:lnTo>
                  <a:lnTo>
                    <a:pt x="3368487" y="2035657"/>
                  </a:lnTo>
                  <a:lnTo>
                    <a:pt x="3358959" y="2035031"/>
                  </a:lnTo>
                  <a:lnTo>
                    <a:pt x="3346256" y="2020103"/>
                  </a:lnTo>
                  <a:lnTo>
                    <a:pt x="3350702" y="2042326"/>
                  </a:lnTo>
                  <a:lnTo>
                    <a:pt x="3359277" y="2063286"/>
                  </a:lnTo>
                  <a:lnTo>
                    <a:pt x="3352290" y="2095679"/>
                  </a:lnTo>
                  <a:lnTo>
                    <a:pt x="3334188" y="2104571"/>
                  </a:lnTo>
                  <a:lnTo>
                    <a:pt x="3326248" y="2118549"/>
                  </a:lnTo>
                  <a:lnTo>
                    <a:pt x="3308781" y="2102349"/>
                  </a:lnTo>
                  <a:lnTo>
                    <a:pt x="3299572" y="2113148"/>
                  </a:lnTo>
                  <a:lnTo>
                    <a:pt x="3301795" y="2136336"/>
                  </a:lnTo>
                  <a:lnTo>
                    <a:pt x="3327201" y="2150945"/>
                  </a:lnTo>
                  <a:cubicBezTo>
                    <a:pt x="3326989" y="2156662"/>
                    <a:pt x="3326778" y="2162379"/>
                    <a:pt x="3326566" y="2168096"/>
                  </a:cubicBezTo>
                  <a:lnTo>
                    <a:pt x="3313863" y="2182708"/>
                  </a:lnTo>
                  <a:lnTo>
                    <a:pt x="3304653" y="2213199"/>
                  </a:lnTo>
                  <a:lnTo>
                    <a:pt x="3297349" y="2224950"/>
                  </a:lnTo>
                  <a:lnTo>
                    <a:pt x="3303700" y="2239878"/>
                  </a:lnTo>
                  <a:lnTo>
                    <a:pt x="3303700" y="2260838"/>
                  </a:lnTo>
                  <a:lnTo>
                    <a:pt x="3315768" y="2269099"/>
                  </a:lnTo>
                  <a:lnTo>
                    <a:pt x="3311640" y="2280851"/>
                  </a:lnTo>
                  <a:lnTo>
                    <a:pt x="3304335" y="2265921"/>
                  </a:lnTo>
                  <a:lnTo>
                    <a:pt x="3280834" y="2265288"/>
                  </a:lnTo>
                  <a:cubicBezTo>
                    <a:pt x="3281258" y="2283921"/>
                    <a:pt x="3281681" y="2302554"/>
                    <a:pt x="3282105" y="2321187"/>
                  </a:cubicBezTo>
                  <a:lnTo>
                    <a:pt x="3290044" y="2339928"/>
                  </a:lnTo>
                  <a:lnTo>
                    <a:pt x="3280517" y="2351672"/>
                  </a:lnTo>
                  <a:lnTo>
                    <a:pt x="3293538" y="2394871"/>
                  </a:lnTo>
                  <a:lnTo>
                    <a:pt x="3286233" y="2412969"/>
                  </a:lnTo>
                  <a:lnTo>
                    <a:pt x="3305606" y="2448552"/>
                  </a:lnTo>
                  <a:lnTo>
                    <a:pt x="3306876" y="2458715"/>
                  </a:lnTo>
                  <a:lnTo>
                    <a:pt x="3290044" y="2459350"/>
                  </a:lnTo>
                  <a:lnTo>
                    <a:pt x="3285916" y="2469829"/>
                  </a:lnTo>
                  <a:lnTo>
                    <a:pt x="3305923" y="2474908"/>
                  </a:lnTo>
                  <a:lnTo>
                    <a:pt x="3300524" y="2492694"/>
                  </a:lnTo>
                  <a:lnTo>
                    <a:pt x="3306241" y="2501270"/>
                  </a:lnTo>
                  <a:lnTo>
                    <a:pt x="3317674" y="2484436"/>
                  </a:lnTo>
                  <a:lnTo>
                    <a:pt x="3328154" y="2477450"/>
                  </a:lnTo>
                  <a:lnTo>
                    <a:pt x="3340857" y="2495552"/>
                  </a:lnTo>
                  <a:lnTo>
                    <a:pt x="3355783" y="2490468"/>
                  </a:lnTo>
                  <a:lnTo>
                    <a:pt x="3365311" y="2502854"/>
                  </a:lnTo>
                  <a:lnTo>
                    <a:pt x="3383413" y="2519375"/>
                  </a:lnTo>
                  <a:lnTo>
                    <a:pt x="3390082" y="2533030"/>
                  </a:lnTo>
                  <a:lnTo>
                    <a:pt x="3401833" y="2529855"/>
                  </a:lnTo>
                  <a:lnTo>
                    <a:pt x="3408184" y="2535889"/>
                  </a:lnTo>
                  <a:lnTo>
                    <a:pt x="3414536" y="2547640"/>
                  </a:lnTo>
                  <a:lnTo>
                    <a:pt x="3404056" y="2554944"/>
                  </a:lnTo>
                  <a:lnTo>
                    <a:pt x="3411360" y="2563519"/>
                  </a:lnTo>
                  <a:lnTo>
                    <a:pt x="3432638" y="2574950"/>
                  </a:lnTo>
                  <a:lnTo>
                    <a:pt x="3442483" y="2593690"/>
                  </a:lnTo>
                  <a:lnTo>
                    <a:pt x="3448200" y="2629264"/>
                  </a:lnTo>
                  <a:lnTo>
                    <a:pt x="3440895" y="2640062"/>
                  </a:lnTo>
                  <a:lnTo>
                    <a:pt x="3445024" y="2649591"/>
                  </a:lnTo>
                  <a:lnTo>
                    <a:pt x="3433591" y="2663247"/>
                  </a:lnTo>
                  <a:lnTo>
                    <a:pt x="3429462" y="2674998"/>
                  </a:lnTo>
                  <a:lnTo>
                    <a:pt x="3405326" y="2690880"/>
                  </a:lnTo>
                  <a:lnTo>
                    <a:pt x="3380872" y="2699772"/>
                  </a:lnTo>
                  <a:lnTo>
                    <a:pt x="3372615" y="2697548"/>
                  </a:lnTo>
                  <a:lnTo>
                    <a:pt x="3361182" y="2712475"/>
                  </a:lnTo>
                  <a:lnTo>
                    <a:pt x="3352290" y="2706124"/>
                  </a:lnTo>
                  <a:lnTo>
                    <a:pt x="3351972" y="2658801"/>
                  </a:lnTo>
                  <a:lnTo>
                    <a:pt x="3336093" y="2656896"/>
                  </a:lnTo>
                  <a:lnTo>
                    <a:pt x="3317991" y="2636251"/>
                  </a:lnTo>
                  <a:lnTo>
                    <a:pt x="3311640" y="2649591"/>
                  </a:lnTo>
                  <a:lnTo>
                    <a:pt x="3338634" y="2676905"/>
                  </a:lnTo>
                  <a:lnTo>
                    <a:pt x="3342763" y="2698183"/>
                  </a:lnTo>
                  <a:lnTo>
                    <a:pt x="3334506" y="2708664"/>
                  </a:lnTo>
                  <a:lnTo>
                    <a:pt x="3330377" y="2702315"/>
                  </a:lnTo>
                  <a:lnTo>
                    <a:pt x="3303383" y="2671824"/>
                  </a:lnTo>
                  <a:lnTo>
                    <a:pt x="3311322" y="2696279"/>
                  </a:lnTo>
                  <a:lnTo>
                    <a:pt x="3300524" y="2698501"/>
                  </a:lnTo>
                  <a:lnTo>
                    <a:pt x="3272577" y="2674366"/>
                  </a:lnTo>
                  <a:lnTo>
                    <a:pt x="3251934" y="2684845"/>
                  </a:lnTo>
                  <a:lnTo>
                    <a:pt x="3231609" y="2677858"/>
                  </a:lnTo>
                  <a:lnTo>
                    <a:pt x="3228433" y="2691833"/>
                  </a:lnTo>
                  <a:lnTo>
                    <a:pt x="3195405" y="2684527"/>
                  </a:lnTo>
                  <a:lnTo>
                    <a:pt x="3179843" y="2692150"/>
                  </a:lnTo>
                  <a:lnTo>
                    <a:pt x="3196993" y="2705488"/>
                  </a:lnTo>
                  <a:lnTo>
                    <a:pt x="3237008" y="2701043"/>
                  </a:lnTo>
                  <a:lnTo>
                    <a:pt x="3247488" y="2695643"/>
                  </a:lnTo>
                  <a:lnTo>
                    <a:pt x="3257016" y="2707394"/>
                  </a:lnTo>
                  <a:lnTo>
                    <a:pt x="3280517" y="2717556"/>
                  </a:lnTo>
                  <a:lnTo>
                    <a:pt x="3284645" y="2705806"/>
                  </a:lnTo>
                  <a:lnTo>
                    <a:pt x="3293220" y="2720734"/>
                  </a:lnTo>
                  <a:lnTo>
                    <a:pt x="3289409" y="2735344"/>
                  </a:lnTo>
                  <a:lnTo>
                    <a:pt x="3297666" y="2743602"/>
                  </a:lnTo>
                  <a:lnTo>
                    <a:pt x="3308464" y="2732167"/>
                  </a:lnTo>
                  <a:lnTo>
                    <a:pt x="3338952" y="2737884"/>
                  </a:lnTo>
                  <a:lnTo>
                    <a:pt x="3361182" y="2733755"/>
                  </a:lnTo>
                  <a:lnTo>
                    <a:pt x="3380237" y="2723910"/>
                  </a:lnTo>
                  <a:lnTo>
                    <a:pt x="3392940" y="2732485"/>
                  </a:lnTo>
                  <a:lnTo>
                    <a:pt x="3391035" y="2745190"/>
                  </a:lnTo>
                  <a:lnTo>
                    <a:pt x="3398339" y="2753129"/>
                  </a:lnTo>
                  <a:lnTo>
                    <a:pt x="3411360" y="2767104"/>
                  </a:lnTo>
                  <a:lnTo>
                    <a:pt x="3411360" y="2775043"/>
                  </a:lnTo>
                  <a:lnTo>
                    <a:pt x="3405009" y="2786794"/>
                  </a:lnTo>
                  <a:lnTo>
                    <a:pt x="3396434" y="2782031"/>
                  </a:lnTo>
                  <a:lnTo>
                    <a:pt x="3385954" y="2773455"/>
                  </a:lnTo>
                  <a:lnTo>
                    <a:pt x="3390082" y="2764880"/>
                  </a:lnTo>
                  <a:lnTo>
                    <a:pt x="3384366" y="2753764"/>
                  </a:lnTo>
                  <a:lnTo>
                    <a:pt x="3380555" y="2772502"/>
                  </a:lnTo>
                  <a:lnTo>
                    <a:pt x="3370075" y="2775678"/>
                  </a:lnTo>
                  <a:lnTo>
                    <a:pt x="3363088" y="2799814"/>
                  </a:lnTo>
                  <a:lnTo>
                    <a:pt x="3346891" y="2801402"/>
                  </a:lnTo>
                  <a:lnTo>
                    <a:pt x="3344986" y="2785525"/>
                  </a:lnTo>
                  <a:lnTo>
                    <a:pt x="3337046" y="2777904"/>
                  </a:lnTo>
                  <a:lnTo>
                    <a:pt x="3329107" y="2802355"/>
                  </a:lnTo>
                  <a:lnTo>
                    <a:pt x="3309099" y="2823640"/>
                  </a:lnTo>
                  <a:lnTo>
                    <a:pt x="3280517" y="2828405"/>
                  </a:lnTo>
                  <a:cubicBezTo>
                    <a:pt x="3280305" y="2833909"/>
                    <a:pt x="3280094" y="2839413"/>
                    <a:pt x="3279882" y="2844917"/>
                  </a:cubicBezTo>
                  <a:lnTo>
                    <a:pt x="3262732" y="2853812"/>
                  </a:lnTo>
                  <a:lnTo>
                    <a:pt x="3207473" y="2844601"/>
                  </a:lnTo>
                  <a:lnTo>
                    <a:pt x="3193182" y="2851905"/>
                  </a:lnTo>
                  <a:lnTo>
                    <a:pt x="3204615" y="2865880"/>
                  </a:lnTo>
                  <a:lnTo>
                    <a:pt x="3250029" y="2864292"/>
                  </a:lnTo>
                  <a:lnTo>
                    <a:pt x="3257968" y="2884298"/>
                  </a:lnTo>
                  <a:lnTo>
                    <a:pt x="3247171" y="2891602"/>
                  </a:lnTo>
                  <a:lnTo>
                    <a:pt x="3222717" y="2881440"/>
                  </a:lnTo>
                  <a:lnTo>
                    <a:pt x="3221764" y="2888744"/>
                  </a:lnTo>
                  <a:lnTo>
                    <a:pt x="3210014" y="2894461"/>
                  </a:lnTo>
                  <a:lnTo>
                    <a:pt x="3195087" y="2897319"/>
                  </a:lnTo>
                  <a:lnTo>
                    <a:pt x="3184607" y="2891602"/>
                  </a:lnTo>
                  <a:lnTo>
                    <a:pt x="3176032" y="2895731"/>
                  </a:lnTo>
                  <a:lnTo>
                    <a:pt x="3178891" y="2903354"/>
                  </a:lnTo>
                  <a:lnTo>
                    <a:pt x="3189053" y="2912884"/>
                  </a:lnTo>
                  <a:lnTo>
                    <a:pt x="3200169" y="2910024"/>
                  </a:lnTo>
                  <a:lnTo>
                    <a:pt x="3207155" y="2911295"/>
                  </a:lnTo>
                  <a:lnTo>
                    <a:pt x="3213507" y="2921142"/>
                  </a:lnTo>
                  <a:lnTo>
                    <a:pt x="3219541" y="2924316"/>
                  </a:lnTo>
                  <a:lnTo>
                    <a:pt x="3223034" y="2920189"/>
                  </a:lnTo>
                  <a:lnTo>
                    <a:pt x="3219859" y="2909707"/>
                  </a:lnTo>
                  <a:lnTo>
                    <a:pt x="3216048" y="2903038"/>
                  </a:lnTo>
                  <a:lnTo>
                    <a:pt x="3221447" y="2895731"/>
                  </a:lnTo>
                  <a:cubicBezTo>
                    <a:pt x="3221553" y="2893402"/>
                    <a:pt x="3221658" y="2891073"/>
                    <a:pt x="3221764" y="2888744"/>
                  </a:cubicBezTo>
                  <a:lnTo>
                    <a:pt x="3253840" y="2909707"/>
                  </a:lnTo>
                  <a:lnTo>
                    <a:pt x="3257016" y="2929395"/>
                  </a:lnTo>
                  <a:lnTo>
                    <a:pt x="3243360" y="2931935"/>
                  </a:lnTo>
                  <a:lnTo>
                    <a:pt x="3250982" y="2947504"/>
                  </a:lnTo>
                  <a:lnTo>
                    <a:pt x="3239549" y="2962430"/>
                  </a:lnTo>
                  <a:lnTo>
                    <a:pt x="3252252" y="2975770"/>
                  </a:lnTo>
                  <a:lnTo>
                    <a:pt x="3240819" y="2987839"/>
                  </a:lnTo>
                  <a:lnTo>
                    <a:pt x="3227163" y="2976087"/>
                  </a:lnTo>
                  <a:lnTo>
                    <a:pt x="3220811" y="2995144"/>
                  </a:lnTo>
                  <a:lnTo>
                    <a:pt x="3241772" y="3009753"/>
                  </a:lnTo>
                  <a:lnTo>
                    <a:pt x="3246536" y="3023727"/>
                  </a:lnTo>
                  <a:lnTo>
                    <a:pt x="3232562" y="3038337"/>
                  </a:lnTo>
                  <a:lnTo>
                    <a:pt x="3243360" y="3047547"/>
                  </a:lnTo>
                  <a:cubicBezTo>
                    <a:pt x="3243148" y="3054322"/>
                    <a:pt x="3242937" y="3061098"/>
                    <a:pt x="3242725" y="3067873"/>
                  </a:cubicBezTo>
                  <a:lnTo>
                    <a:pt x="3223352" y="3086930"/>
                  </a:lnTo>
                  <a:cubicBezTo>
                    <a:pt x="3223140" y="3091906"/>
                    <a:pt x="3222929" y="3096881"/>
                    <a:pt x="3222717" y="3101857"/>
                  </a:cubicBezTo>
                  <a:lnTo>
                    <a:pt x="3229069" y="3125994"/>
                  </a:lnTo>
                  <a:lnTo>
                    <a:pt x="3217953" y="3149179"/>
                  </a:lnTo>
                  <a:lnTo>
                    <a:pt x="3218271" y="3179668"/>
                  </a:lnTo>
                  <a:lnTo>
                    <a:pt x="3203662" y="3231756"/>
                  </a:lnTo>
                  <a:lnTo>
                    <a:pt x="3173492" y="3297185"/>
                  </a:lnTo>
                  <a:lnTo>
                    <a:pt x="3148085" y="3285752"/>
                  </a:lnTo>
                  <a:lnTo>
                    <a:pt x="3114422" y="3290515"/>
                  </a:lnTo>
                  <a:lnTo>
                    <a:pt x="3104577" y="3278763"/>
                  </a:lnTo>
                  <a:lnTo>
                    <a:pt x="3065832" y="3286386"/>
                  </a:lnTo>
                  <a:lnTo>
                    <a:pt x="3055352" y="3310842"/>
                  </a:lnTo>
                  <a:lnTo>
                    <a:pt x="3036297" y="3305761"/>
                  </a:lnTo>
                  <a:lnTo>
                    <a:pt x="3032168" y="3332122"/>
                  </a:lnTo>
                  <a:lnTo>
                    <a:pt x="3008985" y="3359754"/>
                  </a:lnTo>
                  <a:lnTo>
                    <a:pt x="3025499" y="3391193"/>
                  </a:lnTo>
                  <a:lnTo>
                    <a:pt x="3022641" y="3416601"/>
                  </a:lnTo>
                  <a:lnTo>
                    <a:pt x="3009620" y="3418824"/>
                  </a:lnTo>
                  <a:lnTo>
                    <a:pt x="2977862" y="3411837"/>
                  </a:lnTo>
                  <a:lnTo>
                    <a:pt x="2930542" y="3432164"/>
                  </a:lnTo>
                  <a:lnTo>
                    <a:pt x="2918792" y="3423906"/>
                  </a:lnTo>
                  <a:lnTo>
                    <a:pt x="2882588" y="3426447"/>
                  </a:lnTo>
                  <a:cubicBezTo>
                    <a:pt x="2883011" y="3420413"/>
                    <a:pt x="2883435" y="3414378"/>
                    <a:pt x="2883858" y="3408344"/>
                  </a:cubicBezTo>
                  <a:lnTo>
                    <a:pt x="2899419" y="3403897"/>
                  </a:lnTo>
                  <a:lnTo>
                    <a:pt x="2893068" y="3392463"/>
                  </a:lnTo>
                  <a:lnTo>
                    <a:pt x="2903230" y="3368330"/>
                  </a:lnTo>
                  <a:lnTo>
                    <a:pt x="2852100" y="3293691"/>
                  </a:lnTo>
                  <a:lnTo>
                    <a:pt x="2857181" y="3281306"/>
                  </a:lnTo>
                  <a:lnTo>
                    <a:pt x="2867979" y="3290515"/>
                  </a:lnTo>
                  <a:lnTo>
                    <a:pt x="2875283" y="3289244"/>
                  </a:lnTo>
                  <a:lnTo>
                    <a:pt x="2882270" y="3276541"/>
                  </a:lnTo>
                  <a:lnTo>
                    <a:pt x="2867661" y="3252402"/>
                  </a:lnTo>
                  <a:lnTo>
                    <a:pt x="2867661" y="3241921"/>
                  </a:lnTo>
                  <a:lnTo>
                    <a:pt x="2890527" y="3243826"/>
                  </a:lnTo>
                  <a:lnTo>
                    <a:pt x="2892750" y="3222863"/>
                  </a:lnTo>
                  <a:lnTo>
                    <a:pt x="2821930" y="3147590"/>
                  </a:lnTo>
                  <a:lnTo>
                    <a:pt x="2812084" y="3089788"/>
                  </a:lnTo>
                  <a:lnTo>
                    <a:pt x="2795888" y="3080260"/>
                  </a:lnTo>
                  <a:lnTo>
                    <a:pt x="2787313" y="3042465"/>
                  </a:lnTo>
                  <a:lnTo>
                    <a:pt x="2772387" y="3022457"/>
                  </a:lnTo>
                  <a:lnTo>
                    <a:pt x="2790171" y="3018328"/>
                  </a:lnTo>
                  <a:lnTo>
                    <a:pt x="2793347" y="3008801"/>
                  </a:lnTo>
                  <a:lnTo>
                    <a:pt x="2779374" y="2996097"/>
                  </a:lnTo>
                  <a:lnTo>
                    <a:pt x="2775245" y="2979263"/>
                  </a:lnTo>
                  <a:lnTo>
                    <a:pt x="2779056" y="2969736"/>
                  </a:lnTo>
                  <a:lnTo>
                    <a:pt x="2779056" y="2956077"/>
                  </a:lnTo>
                  <a:lnTo>
                    <a:pt x="2768576" y="2951632"/>
                  </a:lnTo>
                  <a:lnTo>
                    <a:pt x="2756825" y="2957348"/>
                  </a:lnTo>
                  <a:lnTo>
                    <a:pt x="2739676" y="2952267"/>
                  </a:lnTo>
                  <a:lnTo>
                    <a:pt x="2741899" y="2941467"/>
                  </a:lnTo>
                  <a:lnTo>
                    <a:pt x="2779691" y="2919236"/>
                  </a:lnTo>
                  <a:lnTo>
                    <a:pt x="2763812" y="2902720"/>
                  </a:lnTo>
                  <a:lnTo>
                    <a:pt x="2759684" y="2902720"/>
                  </a:lnTo>
                  <a:lnTo>
                    <a:pt x="2756190" y="2903038"/>
                  </a:lnTo>
                  <a:lnTo>
                    <a:pt x="2753332" y="2903672"/>
                  </a:lnTo>
                  <a:lnTo>
                    <a:pt x="2752379" y="2903989"/>
                  </a:lnTo>
                  <a:lnTo>
                    <a:pt x="2752062" y="2904623"/>
                  </a:lnTo>
                  <a:lnTo>
                    <a:pt x="2751426" y="2906529"/>
                  </a:lnTo>
                  <a:cubicBezTo>
                    <a:pt x="2751320" y="2907377"/>
                    <a:pt x="2751215" y="2908224"/>
                    <a:pt x="2751109" y="2909072"/>
                  </a:cubicBezTo>
                  <a:lnTo>
                    <a:pt x="2751109" y="2911930"/>
                  </a:lnTo>
                  <a:lnTo>
                    <a:pt x="2751109" y="2917011"/>
                  </a:lnTo>
                  <a:lnTo>
                    <a:pt x="2751109" y="2919236"/>
                  </a:lnTo>
                  <a:lnTo>
                    <a:pt x="2745710" y="2915423"/>
                  </a:lnTo>
                  <a:cubicBezTo>
                    <a:pt x="2746133" y="2909706"/>
                    <a:pt x="2746557" y="2903989"/>
                    <a:pt x="2746980" y="2898272"/>
                  </a:cubicBezTo>
                  <a:lnTo>
                    <a:pt x="2733642" y="2887156"/>
                  </a:lnTo>
                  <a:lnTo>
                    <a:pt x="2729513" y="2872231"/>
                  </a:lnTo>
                  <a:lnTo>
                    <a:pt x="2720621" y="2826815"/>
                  </a:lnTo>
                  <a:lnTo>
                    <a:pt x="2717763" y="2769962"/>
                  </a:lnTo>
                  <a:lnTo>
                    <a:pt x="2718432" y="2770111"/>
                  </a:lnTo>
                  <a:lnTo>
                    <a:pt x="2705803" y="2755583"/>
                  </a:lnTo>
                  <a:lnTo>
                    <a:pt x="2681365" y="2751773"/>
                  </a:lnTo>
                  <a:lnTo>
                    <a:pt x="2680413" y="2744153"/>
                  </a:lnTo>
                  <a:lnTo>
                    <a:pt x="2666449" y="2735898"/>
                  </a:lnTo>
                  <a:lnTo>
                    <a:pt x="2677874" y="2696847"/>
                  </a:lnTo>
                  <a:lnTo>
                    <a:pt x="2668353" y="2675893"/>
                  </a:lnTo>
                  <a:cubicBezTo>
                    <a:pt x="2668565" y="2666050"/>
                    <a:pt x="2668776" y="2656208"/>
                    <a:pt x="2668988" y="2646365"/>
                  </a:cubicBezTo>
                  <a:lnTo>
                    <a:pt x="2675335" y="2662240"/>
                  </a:lnTo>
                  <a:lnTo>
                    <a:pt x="2678509" y="2640968"/>
                  </a:lnTo>
                  <a:lnTo>
                    <a:pt x="2676288" y="2617791"/>
                  </a:lnTo>
                  <a:lnTo>
                    <a:pt x="2655976" y="2621282"/>
                  </a:lnTo>
                  <a:lnTo>
                    <a:pt x="2646771" y="2635889"/>
                  </a:lnTo>
                  <a:lnTo>
                    <a:pt x="2659784" y="2674939"/>
                  </a:lnTo>
                  <a:lnTo>
                    <a:pt x="2657879" y="2686687"/>
                  </a:lnTo>
                  <a:lnTo>
                    <a:pt x="2649310" y="2693036"/>
                  </a:lnTo>
                  <a:lnTo>
                    <a:pt x="2646136" y="2672717"/>
                  </a:lnTo>
                  <a:lnTo>
                    <a:pt x="2642962" y="2665414"/>
                  </a:lnTo>
                  <a:cubicBezTo>
                    <a:pt x="2643174" y="2662662"/>
                    <a:pt x="2643385" y="2659911"/>
                    <a:pt x="2643597" y="2657159"/>
                  </a:cubicBezTo>
                  <a:lnTo>
                    <a:pt x="2631854" y="2658430"/>
                  </a:lnTo>
                  <a:lnTo>
                    <a:pt x="2637567" y="2679067"/>
                  </a:lnTo>
                  <a:lnTo>
                    <a:pt x="2632489" y="2705737"/>
                  </a:lnTo>
                  <a:lnTo>
                    <a:pt x="2650579" y="2720341"/>
                  </a:lnTo>
                  <a:lnTo>
                    <a:pt x="2647722" y="2746693"/>
                  </a:lnTo>
                  <a:lnTo>
                    <a:pt x="2636298" y="2747963"/>
                  </a:lnTo>
                  <a:lnTo>
                    <a:pt x="2633124" y="2773998"/>
                  </a:lnTo>
                  <a:lnTo>
                    <a:pt x="2623920" y="2784475"/>
                  </a:lnTo>
                  <a:lnTo>
                    <a:pt x="2600434" y="2781934"/>
                  </a:lnTo>
                  <a:lnTo>
                    <a:pt x="2586787" y="2789236"/>
                  </a:lnTo>
                  <a:lnTo>
                    <a:pt x="2571870" y="2774633"/>
                  </a:lnTo>
                  <a:lnTo>
                    <a:pt x="2577583" y="2799714"/>
                  </a:lnTo>
                  <a:lnTo>
                    <a:pt x="2549970" y="2818130"/>
                  </a:lnTo>
                  <a:lnTo>
                    <a:pt x="2544893" y="2839084"/>
                  </a:lnTo>
                  <a:lnTo>
                    <a:pt x="2529023" y="2837179"/>
                  </a:lnTo>
                  <a:lnTo>
                    <a:pt x="2524898" y="2843846"/>
                  </a:lnTo>
                  <a:lnTo>
                    <a:pt x="2536322" y="2852736"/>
                  </a:lnTo>
                  <a:lnTo>
                    <a:pt x="2528389" y="2862578"/>
                  </a:lnTo>
                  <a:lnTo>
                    <a:pt x="2517598" y="2864483"/>
                  </a:lnTo>
                  <a:lnTo>
                    <a:pt x="2509981" y="2866389"/>
                  </a:lnTo>
                  <a:lnTo>
                    <a:pt x="2506807" y="2867023"/>
                  </a:lnTo>
                  <a:lnTo>
                    <a:pt x="2504903" y="2867975"/>
                  </a:lnTo>
                  <a:lnTo>
                    <a:pt x="2504268" y="2868928"/>
                  </a:lnTo>
                  <a:lnTo>
                    <a:pt x="2503952" y="2869563"/>
                  </a:lnTo>
                  <a:lnTo>
                    <a:pt x="2502999" y="2872103"/>
                  </a:lnTo>
                  <a:lnTo>
                    <a:pt x="2501730" y="2875277"/>
                  </a:lnTo>
                  <a:lnTo>
                    <a:pt x="2500777" y="2879088"/>
                  </a:lnTo>
                  <a:lnTo>
                    <a:pt x="2499190" y="2885437"/>
                  </a:lnTo>
                  <a:cubicBezTo>
                    <a:pt x="2499084" y="2886390"/>
                    <a:pt x="2498979" y="2887342"/>
                    <a:pt x="2498873" y="2888295"/>
                  </a:cubicBezTo>
                  <a:lnTo>
                    <a:pt x="2479196" y="2919092"/>
                  </a:lnTo>
                  <a:lnTo>
                    <a:pt x="2452536" y="2925442"/>
                  </a:lnTo>
                  <a:lnTo>
                    <a:pt x="2434445" y="2941316"/>
                  </a:lnTo>
                  <a:lnTo>
                    <a:pt x="2412546" y="2943856"/>
                  </a:lnTo>
                  <a:lnTo>
                    <a:pt x="2406199" y="2961954"/>
                  </a:lnTo>
                  <a:lnTo>
                    <a:pt x="2358910" y="2965446"/>
                  </a:lnTo>
                  <a:lnTo>
                    <a:pt x="2325902" y="2956239"/>
                  </a:lnTo>
                  <a:lnTo>
                    <a:pt x="2291942" y="2950206"/>
                  </a:lnTo>
                  <a:lnTo>
                    <a:pt x="2297020" y="2924807"/>
                  </a:lnTo>
                  <a:lnTo>
                    <a:pt x="2267822" y="2929252"/>
                  </a:lnTo>
                  <a:lnTo>
                    <a:pt x="2226879" y="2886389"/>
                  </a:lnTo>
                  <a:lnTo>
                    <a:pt x="2197364" y="2883216"/>
                  </a:lnTo>
                  <a:lnTo>
                    <a:pt x="2191016" y="2862578"/>
                  </a:lnTo>
                  <a:lnTo>
                    <a:pt x="2178955" y="2853371"/>
                  </a:lnTo>
                  <a:lnTo>
                    <a:pt x="2188477" y="2836226"/>
                  </a:lnTo>
                  <a:lnTo>
                    <a:pt x="2197681" y="2806700"/>
                  </a:lnTo>
                  <a:lnTo>
                    <a:pt x="2216723" y="2820034"/>
                  </a:lnTo>
                  <a:lnTo>
                    <a:pt x="2224022" y="2809240"/>
                  </a:lnTo>
                  <a:lnTo>
                    <a:pt x="2253857" y="2822891"/>
                  </a:lnTo>
                  <a:lnTo>
                    <a:pt x="2244334" y="2811462"/>
                  </a:lnTo>
                  <a:lnTo>
                    <a:pt x="2243066" y="2799714"/>
                  </a:lnTo>
                  <a:lnTo>
                    <a:pt x="2283373" y="2782569"/>
                  </a:lnTo>
                  <a:lnTo>
                    <a:pt x="2235450" y="2793365"/>
                  </a:lnTo>
                  <a:lnTo>
                    <a:pt x="2224976" y="2773679"/>
                  </a:lnTo>
                  <a:lnTo>
                    <a:pt x="2235132" y="2752408"/>
                  </a:lnTo>
                  <a:lnTo>
                    <a:pt x="2251001" y="2748280"/>
                  </a:lnTo>
                  <a:lnTo>
                    <a:pt x="2258618" y="2737486"/>
                  </a:lnTo>
                  <a:lnTo>
                    <a:pt x="2242432" y="2730184"/>
                  </a:lnTo>
                  <a:lnTo>
                    <a:pt x="2245287" y="2720658"/>
                  </a:lnTo>
                  <a:lnTo>
                    <a:pt x="2261156" y="2707958"/>
                  </a:lnTo>
                  <a:lnTo>
                    <a:pt x="2261156" y="2703514"/>
                  </a:lnTo>
                  <a:lnTo>
                    <a:pt x="2245287" y="2694307"/>
                  </a:lnTo>
                  <a:lnTo>
                    <a:pt x="2232909" y="2720024"/>
                  </a:lnTo>
                  <a:lnTo>
                    <a:pt x="2214502" y="2707641"/>
                  </a:lnTo>
                  <a:lnTo>
                    <a:pt x="2211646" y="2733675"/>
                  </a:lnTo>
                  <a:lnTo>
                    <a:pt x="2197998" y="2725421"/>
                  </a:lnTo>
                  <a:cubicBezTo>
                    <a:pt x="2197681" y="2720870"/>
                    <a:pt x="2197363" y="2716319"/>
                    <a:pt x="2197046" y="2711768"/>
                  </a:cubicBezTo>
                  <a:lnTo>
                    <a:pt x="2191333" y="2703196"/>
                  </a:lnTo>
                  <a:lnTo>
                    <a:pt x="2204980" y="2676845"/>
                  </a:lnTo>
                  <a:lnTo>
                    <a:pt x="2223072" y="2685099"/>
                  </a:lnTo>
                  <a:lnTo>
                    <a:pt x="2224976" y="2659700"/>
                  </a:lnTo>
                  <a:lnTo>
                    <a:pt x="2227833" y="2657478"/>
                  </a:lnTo>
                  <a:lnTo>
                    <a:pt x="2233862" y="2652715"/>
                  </a:lnTo>
                  <a:lnTo>
                    <a:pt x="2237035" y="2649540"/>
                  </a:lnTo>
                  <a:lnTo>
                    <a:pt x="2239257" y="2646683"/>
                  </a:lnTo>
                  <a:lnTo>
                    <a:pt x="2241161" y="2644460"/>
                  </a:lnTo>
                  <a:lnTo>
                    <a:pt x="2241479" y="2643508"/>
                  </a:lnTo>
                  <a:lnTo>
                    <a:pt x="2241479" y="2642873"/>
                  </a:lnTo>
                  <a:lnTo>
                    <a:pt x="2241479" y="2642555"/>
                  </a:lnTo>
                  <a:lnTo>
                    <a:pt x="2241798" y="2642555"/>
                  </a:lnTo>
                  <a:lnTo>
                    <a:pt x="2243702" y="2642873"/>
                  </a:lnTo>
                  <a:lnTo>
                    <a:pt x="2248461" y="2646048"/>
                  </a:lnTo>
                  <a:lnTo>
                    <a:pt x="2256713" y="2651127"/>
                  </a:lnTo>
                  <a:lnTo>
                    <a:pt x="2264966" y="2632078"/>
                  </a:lnTo>
                  <a:lnTo>
                    <a:pt x="2259571" y="2626999"/>
                  </a:lnTo>
                  <a:lnTo>
                    <a:pt x="2242432" y="2639698"/>
                  </a:lnTo>
                  <a:lnTo>
                    <a:pt x="2232909" y="2632395"/>
                  </a:lnTo>
                  <a:lnTo>
                    <a:pt x="2216406" y="2645095"/>
                  </a:lnTo>
                  <a:lnTo>
                    <a:pt x="2211646" y="2633665"/>
                  </a:lnTo>
                  <a:lnTo>
                    <a:pt x="2225609" y="2614615"/>
                  </a:lnTo>
                  <a:lnTo>
                    <a:pt x="2237035" y="2592073"/>
                  </a:lnTo>
                  <a:lnTo>
                    <a:pt x="2260205" y="2583819"/>
                  </a:lnTo>
                  <a:lnTo>
                    <a:pt x="2263060" y="2568896"/>
                  </a:lnTo>
                  <a:lnTo>
                    <a:pt x="2245287" y="2569214"/>
                  </a:lnTo>
                  <a:lnTo>
                    <a:pt x="2264013" y="2548576"/>
                  </a:lnTo>
                  <a:lnTo>
                    <a:pt x="2274486" y="2524764"/>
                  </a:lnTo>
                  <a:lnTo>
                    <a:pt x="2276390" y="2521589"/>
                  </a:lnTo>
                  <a:lnTo>
                    <a:pt x="2288133" y="2517779"/>
                  </a:lnTo>
                  <a:lnTo>
                    <a:pt x="2285278" y="2560324"/>
                  </a:lnTo>
                  <a:lnTo>
                    <a:pt x="2292893" y="2570485"/>
                  </a:lnTo>
                  <a:lnTo>
                    <a:pt x="2297656" y="2512700"/>
                  </a:lnTo>
                  <a:lnTo>
                    <a:pt x="2328123" y="2498726"/>
                  </a:lnTo>
                  <a:lnTo>
                    <a:pt x="2315429" y="2494594"/>
                  </a:lnTo>
                  <a:lnTo>
                    <a:pt x="2290038" y="2503489"/>
                  </a:lnTo>
                  <a:lnTo>
                    <a:pt x="2293212" y="2487610"/>
                  </a:lnTo>
                  <a:lnTo>
                    <a:pt x="2278612" y="2503489"/>
                  </a:lnTo>
                  <a:lnTo>
                    <a:pt x="2250048" y="2517144"/>
                  </a:lnTo>
                  <a:lnTo>
                    <a:pt x="2241798" y="2546990"/>
                  </a:lnTo>
                  <a:lnTo>
                    <a:pt x="2213550" y="2566039"/>
                  </a:lnTo>
                  <a:lnTo>
                    <a:pt x="2206249" y="2575564"/>
                  </a:lnTo>
                  <a:lnTo>
                    <a:pt x="2183715" y="2563182"/>
                  </a:lnTo>
                  <a:lnTo>
                    <a:pt x="2169117" y="2573658"/>
                  </a:lnTo>
                  <a:lnTo>
                    <a:pt x="2149756" y="2544449"/>
                  </a:lnTo>
                  <a:cubicBezTo>
                    <a:pt x="2149650" y="2541380"/>
                    <a:pt x="2149545" y="2538311"/>
                    <a:pt x="2149439" y="2535242"/>
                  </a:cubicBezTo>
                  <a:lnTo>
                    <a:pt x="2166578" y="2537146"/>
                  </a:lnTo>
                  <a:lnTo>
                    <a:pt x="2168800" y="2516191"/>
                  </a:lnTo>
                  <a:lnTo>
                    <a:pt x="2183399" y="2530480"/>
                  </a:lnTo>
                  <a:lnTo>
                    <a:pt x="2216088" y="2509202"/>
                  </a:lnTo>
                  <a:lnTo>
                    <a:pt x="2187842" y="2511428"/>
                  </a:lnTo>
                  <a:lnTo>
                    <a:pt x="2178955" y="2506347"/>
                  </a:lnTo>
                  <a:lnTo>
                    <a:pt x="2176734" y="2489517"/>
                  </a:lnTo>
                  <a:lnTo>
                    <a:pt x="2203076" y="2475554"/>
                  </a:lnTo>
                  <a:lnTo>
                    <a:pt x="2181178" y="2477773"/>
                  </a:lnTo>
                  <a:cubicBezTo>
                    <a:pt x="2181390" y="2473540"/>
                    <a:pt x="2181601" y="2469306"/>
                    <a:pt x="2181813" y="2465073"/>
                  </a:cubicBezTo>
                  <a:lnTo>
                    <a:pt x="2169117" y="2453962"/>
                  </a:lnTo>
                  <a:lnTo>
                    <a:pt x="2180543" y="2439040"/>
                  </a:lnTo>
                  <a:lnTo>
                    <a:pt x="2172290" y="2438087"/>
                  </a:lnTo>
                  <a:lnTo>
                    <a:pt x="2159594" y="2444438"/>
                  </a:lnTo>
                  <a:lnTo>
                    <a:pt x="2141505" y="2433007"/>
                  </a:lnTo>
                  <a:lnTo>
                    <a:pt x="2149756" y="2422530"/>
                  </a:lnTo>
                  <a:lnTo>
                    <a:pt x="2138331" y="2421258"/>
                  </a:lnTo>
                  <a:lnTo>
                    <a:pt x="2143091" y="2403163"/>
                  </a:lnTo>
                  <a:lnTo>
                    <a:pt x="2158959" y="2402208"/>
                  </a:lnTo>
                  <a:lnTo>
                    <a:pt x="2184669" y="2408243"/>
                  </a:lnTo>
                  <a:lnTo>
                    <a:pt x="2209741" y="2392366"/>
                  </a:lnTo>
                  <a:lnTo>
                    <a:pt x="2253223" y="2401575"/>
                  </a:lnTo>
                  <a:lnTo>
                    <a:pt x="2274486" y="2389510"/>
                  </a:lnTo>
                  <a:lnTo>
                    <a:pt x="2317968" y="2416815"/>
                  </a:lnTo>
                  <a:lnTo>
                    <a:pt x="2312891" y="2438722"/>
                  </a:lnTo>
                  <a:lnTo>
                    <a:pt x="2328441" y="2426022"/>
                  </a:lnTo>
                  <a:lnTo>
                    <a:pt x="2341136" y="2440627"/>
                  </a:lnTo>
                  <a:lnTo>
                    <a:pt x="2347484" y="2426022"/>
                  </a:lnTo>
                  <a:lnTo>
                    <a:pt x="2329710" y="2412053"/>
                  </a:lnTo>
                  <a:lnTo>
                    <a:pt x="2325902" y="2398716"/>
                  </a:lnTo>
                  <a:lnTo>
                    <a:pt x="2386204" y="2376172"/>
                  </a:lnTo>
                  <a:lnTo>
                    <a:pt x="2384935" y="2359030"/>
                  </a:lnTo>
                  <a:lnTo>
                    <a:pt x="2353197" y="2371094"/>
                  </a:lnTo>
                  <a:lnTo>
                    <a:pt x="2361765" y="2356172"/>
                  </a:lnTo>
                  <a:cubicBezTo>
                    <a:pt x="2361659" y="2348023"/>
                    <a:pt x="2361554" y="2339874"/>
                    <a:pt x="2361448" y="2331725"/>
                  </a:cubicBezTo>
                  <a:lnTo>
                    <a:pt x="2383348" y="2299021"/>
                  </a:lnTo>
                  <a:lnTo>
                    <a:pt x="2345898" y="2332040"/>
                  </a:lnTo>
                  <a:lnTo>
                    <a:pt x="2345898" y="2368872"/>
                  </a:lnTo>
                  <a:lnTo>
                    <a:pt x="2330346" y="2378397"/>
                  </a:lnTo>
                  <a:lnTo>
                    <a:pt x="2320824" y="2367285"/>
                  </a:lnTo>
                  <a:lnTo>
                    <a:pt x="2313208" y="2374587"/>
                  </a:lnTo>
                  <a:lnTo>
                    <a:pt x="2271948" y="2374904"/>
                  </a:lnTo>
                  <a:lnTo>
                    <a:pt x="2271948" y="2363157"/>
                  </a:lnTo>
                  <a:lnTo>
                    <a:pt x="2287500" y="2339979"/>
                  </a:lnTo>
                  <a:lnTo>
                    <a:pt x="2263378" y="2359030"/>
                  </a:lnTo>
                  <a:lnTo>
                    <a:pt x="2263378" y="2376172"/>
                  </a:lnTo>
                  <a:lnTo>
                    <a:pt x="2245605" y="2379350"/>
                  </a:lnTo>
                  <a:lnTo>
                    <a:pt x="2210694" y="2377443"/>
                  </a:lnTo>
                  <a:lnTo>
                    <a:pt x="2176100" y="2399987"/>
                  </a:lnTo>
                  <a:lnTo>
                    <a:pt x="2153882" y="2391732"/>
                  </a:lnTo>
                  <a:lnTo>
                    <a:pt x="2145948" y="2379350"/>
                  </a:lnTo>
                  <a:lnTo>
                    <a:pt x="2160864" y="2371729"/>
                  </a:lnTo>
                  <a:lnTo>
                    <a:pt x="2136427" y="2362204"/>
                  </a:lnTo>
                  <a:lnTo>
                    <a:pt x="2178639" y="2342201"/>
                  </a:lnTo>
                  <a:lnTo>
                    <a:pt x="2167847" y="2339979"/>
                  </a:lnTo>
                  <a:lnTo>
                    <a:pt x="2173243" y="2326326"/>
                  </a:lnTo>
                  <a:lnTo>
                    <a:pt x="2188160" y="2322834"/>
                  </a:lnTo>
                  <a:lnTo>
                    <a:pt x="2158008" y="2303150"/>
                  </a:lnTo>
                  <a:lnTo>
                    <a:pt x="2166578" y="2294574"/>
                  </a:lnTo>
                  <a:lnTo>
                    <a:pt x="2133571" y="2274889"/>
                  </a:lnTo>
                  <a:lnTo>
                    <a:pt x="2157057" y="2271715"/>
                  </a:lnTo>
                  <a:lnTo>
                    <a:pt x="2154518" y="2256790"/>
                  </a:lnTo>
                  <a:lnTo>
                    <a:pt x="2160864" y="2256790"/>
                  </a:lnTo>
                  <a:lnTo>
                    <a:pt x="2173560" y="2244090"/>
                  </a:lnTo>
                  <a:lnTo>
                    <a:pt x="2187525" y="2258697"/>
                  </a:lnTo>
                  <a:lnTo>
                    <a:pt x="2200219" y="2265998"/>
                  </a:lnTo>
                  <a:lnTo>
                    <a:pt x="2203395" y="2253298"/>
                  </a:lnTo>
                  <a:lnTo>
                    <a:pt x="2226246" y="2245361"/>
                  </a:lnTo>
                  <a:lnTo>
                    <a:pt x="2252906" y="2258377"/>
                  </a:lnTo>
                  <a:lnTo>
                    <a:pt x="2266552" y="2244090"/>
                  </a:lnTo>
                  <a:lnTo>
                    <a:pt x="2266552" y="2235835"/>
                  </a:lnTo>
                  <a:lnTo>
                    <a:pt x="2213550" y="2243773"/>
                  </a:lnTo>
                  <a:lnTo>
                    <a:pt x="2197681" y="2239644"/>
                  </a:lnTo>
                  <a:lnTo>
                    <a:pt x="2204029" y="2231072"/>
                  </a:lnTo>
                  <a:lnTo>
                    <a:pt x="2233862" y="2227898"/>
                  </a:lnTo>
                  <a:lnTo>
                    <a:pt x="2254492" y="2222181"/>
                  </a:lnTo>
                  <a:lnTo>
                    <a:pt x="2236401" y="2212020"/>
                  </a:lnTo>
                  <a:lnTo>
                    <a:pt x="2249414" y="2203448"/>
                  </a:lnTo>
                  <a:lnTo>
                    <a:pt x="2244970" y="2194876"/>
                  </a:lnTo>
                  <a:lnTo>
                    <a:pt x="2230053" y="2187889"/>
                  </a:lnTo>
                  <a:lnTo>
                    <a:pt x="2238304" y="2165664"/>
                  </a:lnTo>
                  <a:lnTo>
                    <a:pt x="2261791" y="2150423"/>
                  </a:lnTo>
                  <a:lnTo>
                    <a:pt x="2278612" y="2184079"/>
                  </a:lnTo>
                  <a:lnTo>
                    <a:pt x="2285912" y="2178682"/>
                  </a:lnTo>
                  <a:lnTo>
                    <a:pt x="2279565" y="2166298"/>
                  </a:lnTo>
                  <a:lnTo>
                    <a:pt x="2281469" y="2138677"/>
                  </a:lnTo>
                  <a:lnTo>
                    <a:pt x="2300512" y="2135500"/>
                  </a:lnTo>
                  <a:lnTo>
                    <a:pt x="2314476" y="2151058"/>
                  </a:lnTo>
                  <a:lnTo>
                    <a:pt x="2307177" y="2195194"/>
                  </a:lnTo>
                  <a:lnTo>
                    <a:pt x="2318920" y="2195194"/>
                  </a:lnTo>
                  <a:lnTo>
                    <a:pt x="2329076" y="2158361"/>
                  </a:lnTo>
                  <a:lnTo>
                    <a:pt x="2356688" y="2158044"/>
                  </a:lnTo>
                  <a:lnTo>
                    <a:pt x="2361131" y="2146612"/>
                  </a:lnTo>
                  <a:lnTo>
                    <a:pt x="2321776" y="2142486"/>
                  </a:lnTo>
                  <a:lnTo>
                    <a:pt x="2319237" y="2125021"/>
                  </a:lnTo>
                  <a:lnTo>
                    <a:pt x="2297020" y="2113274"/>
                  </a:lnTo>
                  <a:lnTo>
                    <a:pt x="2285594" y="2125021"/>
                  </a:lnTo>
                  <a:lnTo>
                    <a:pt x="2278294" y="2118988"/>
                  </a:lnTo>
                  <a:lnTo>
                    <a:pt x="2283373" y="2109465"/>
                  </a:lnTo>
                  <a:lnTo>
                    <a:pt x="2297973" y="2100891"/>
                  </a:lnTo>
                  <a:lnTo>
                    <a:pt x="2310667" y="2099304"/>
                  </a:lnTo>
                  <a:lnTo>
                    <a:pt x="2326855" y="2092953"/>
                  </a:lnTo>
                  <a:lnTo>
                    <a:pt x="2344627" y="2103432"/>
                  </a:lnTo>
                  <a:lnTo>
                    <a:pt x="2352880" y="2098033"/>
                  </a:lnTo>
                  <a:lnTo>
                    <a:pt x="2373509" y="2117719"/>
                  </a:lnTo>
                  <a:lnTo>
                    <a:pt x="2388426" y="2113591"/>
                  </a:lnTo>
                  <a:lnTo>
                    <a:pt x="2390965" y="2100891"/>
                  </a:lnTo>
                  <a:lnTo>
                    <a:pt x="2364623" y="2097082"/>
                  </a:lnTo>
                  <a:lnTo>
                    <a:pt x="2364623" y="2087237"/>
                  </a:lnTo>
                  <a:lnTo>
                    <a:pt x="2392868" y="2073585"/>
                  </a:lnTo>
                  <a:lnTo>
                    <a:pt x="2361131" y="2063426"/>
                  </a:lnTo>
                  <a:lnTo>
                    <a:pt x="2344309" y="2067553"/>
                  </a:lnTo>
                  <a:lnTo>
                    <a:pt x="2321141" y="2069141"/>
                  </a:lnTo>
                  <a:lnTo>
                    <a:pt x="2338915" y="2050726"/>
                  </a:lnTo>
                  <a:lnTo>
                    <a:pt x="2320824" y="2045646"/>
                  </a:lnTo>
                  <a:lnTo>
                    <a:pt x="2318602" y="2029776"/>
                  </a:lnTo>
                  <a:lnTo>
                    <a:pt x="2346849" y="2010726"/>
                  </a:lnTo>
                  <a:lnTo>
                    <a:pt x="2363987" y="2025013"/>
                  </a:lnTo>
                  <a:lnTo>
                    <a:pt x="2377953" y="2033586"/>
                  </a:lnTo>
                  <a:lnTo>
                    <a:pt x="2390330" y="2019933"/>
                  </a:lnTo>
                  <a:lnTo>
                    <a:pt x="2395725" y="2026918"/>
                  </a:lnTo>
                  <a:lnTo>
                    <a:pt x="2422068" y="2016441"/>
                  </a:lnTo>
                  <a:lnTo>
                    <a:pt x="2401756" y="1998661"/>
                  </a:lnTo>
                  <a:lnTo>
                    <a:pt x="2384935" y="2011360"/>
                  </a:lnTo>
                  <a:lnTo>
                    <a:pt x="2370336" y="2004376"/>
                  </a:lnTo>
                  <a:lnTo>
                    <a:pt x="2373191" y="1984056"/>
                  </a:lnTo>
                  <a:lnTo>
                    <a:pt x="2394138" y="1977706"/>
                  </a:lnTo>
                  <a:lnTo>
                    <a:pt x="2409055" y="1966911"/>
                  </a:lnTo>
                  <a:lnTo>
                    <a:pt x="2423655" y="1967864"/>
                  </a:lnTo>
                  <a:cubicBezTo>
                    <a:pt x="2423973" y="1963631"/>
                    <a:pt x="2424290" y="1959397"/>
                    <a:pt x="2424608" y="1955164"/>
                  </a:cubicBezTo>
                  <a:lnTo>
                    <a:pt x="2438570" y="1958338"/>
                  </a:lnTo>
                  <a:lnTo>
                    <a:pt x="2445870" y="1965324"/>
                  </a:lnTo>
                  <a:lnTo>
                    <a:pt x="2460787" y="1944051"/>
                  </a:lnTo>
                  <a:lnTo>
                    <a:pt x="2480465" y="1914841"/>
                  </a:lnTo>
                  <a:lnTo>
                    <a:pt x="2502364" y="1913254"/>
                  </a:lnTo>
                  <a:lnTo>
                    <a:pt x="2520455" y="1906904"/>
                  </a:lnTo>
                  <a:lnTo>
                    <a:pt x="2529341" y="1928811"/>
                  </a:lnTo>
                  <a:lnTo>
                    <a:pt x="2553461" y="1919286"/>
                  </a:lnTo>
                  <a:lnTo>
                    <a:pt x="2543941" y="1902459"/>
                  </a:lnTo>
                  <a:lnTo>
                    <a:pt x="2538228" y="1886901"/>
                  </a:lnTo>
                  <a:lnTo>
                    <a:pt x="2585518" y="1865312"/>
                  </a:lnTo>
                  <a:lnTo>
                    <a:pt x="2609319" y="1891347"/>
                  </a:lnTo>
                  <a:lnTo>
                    <a:pt x="2603925" y="1913254"/>
                  </a:lnTo>
                  <a:lnTo>
                    <a:pt x="2607415" y="1925954"/>
                  </a:lnTo>
                  <a:lnTo>
                    <a:pt x="2630902" y="1923731"/>
                  </a:lnTo>
                  <a:lnTo>
                    <a:pt x="2619793" y="1910079"/>
                  </a:lnTo>
                  <a:lnTo>
                    <a:pt x="2626141" y="1900554"/>
                  </a:lnTo>
                  <a:lnTo>
                    <a:pt x="2665497" y="1901189"/>
                  </a:lnTo>
                  <a:lnTo>
                    <a:pt x="2678826" y="1889759"/>
                  </a:lnTo>
                  <a:lnTo>
                    <a:pt x="2665179" y="1871979"/>
                  </a:lnTo>
                  <a:lnTo>
                    <a:pt x="2684856" y="1851658"/>
                  </a:lnTo>
                  <a:lnTo>
                    <a:pt x="2739762" y="1824989"/>
                  </a:lnTo>
                  <a:lnTo>
                    <a:pt x="2727702" y="1843086"/>
                  </a:lnTo>
                  <a:lnTo>
                    <a:pt x="2755314" y="1832928"/>
                  </a:lnTo>
                  <a:lnTo>
                    <a:pt x="2757853" y="1817369"/>
                  </a:lnTo>
                  <a:lnTo>
                    <a:pt x="2733732" y="1816734"/>
                  </a:lnTo>
                  <a:lnTo>
                    <a:pt x="2743254" y="1805304"/>
                  </a:lnTo>
                  <a:cubicBezTo>
                    <a:pt x="2743360" y="1802129"/>
                    <a:pt x="2743465" y="1798954"/>
                    <a:pt x="2743571" y="1795779"/>
                  </a:cubicBezTo>
                  <a:lnTo>
                    <a:pt x="2735636" y="1791334"/>
                  </a:lnTo>
                  <a:lnTo>
                    <a:pt x="2750553" y="1786571"/>
                  </a:lnTo>
                  <a:lnTo>
                    <a:pt x="2749283" y="1782443"/>
                  </a:lnTo>
                  <a:lnTo>
                    <a:pt x="2732463" y="1785936"/>
                  </a:lnTo>
                  <a:lnTo>
                    <a:pt x="2723576" y="1801494"/>
                  </a:lnTo>
                  <a:lnTo>
                    <a:pt x="2655341" y="1817686"/>
                  </a:lnTo>
                  <a:lnTo>
                    <a:pt x="2652167" y="1822131"/>
                  </a:lnTo>
                  <a:lnTo>
                    <a:pt x="2724211" y="1806891"/>
                  </a:lnTo>
                  <a:lnTo>
                    <a:pt x="2726114" y="1817369"/>
                  </a:lnTo>
                  <a:lnTo>
                    <a:pt x="2673431" y="1835784"/>
                  </a:lnTo>
                  <a:lnTo>
                    <a:pt x="2648041" y="1871979"/>
                  </a:lnTo>
                  <a:lnTo>
                    <a:pt x="2615668" y="1886267"/>
                  </a:lnTo>
                  <a:lnTo>
                    <a:pt x="2597261" y="1856739"/>
                  </a:lnTo>
                  <a:lnTo>
                    <a:pt x="2607415" y="1833245"/>
                  </a:lnTo>
                  <a:lnTo>
                    <a:pt x="2587739" y="1846261"/>
                  </a:lnTo>
                  <a:lnTo>
                    <a:pt x="2578217" y="1843086"/>
                  </a:lnTo>
                  <a:cubicBezTo>
                    <a:pt x="2578111" y="1832503"/>
                    <a:pt x="2578006" y="1821919"/>
                    <a:pt x="2577900" y="1811336"/>
                  </a:cubicBezTo>
                  <a:lnTo>
                    <a:pt x="2599165" y="1807209"/>
                  </a:lnTo>
                  <a:lnTo>
                    <a:pt x="2622967" y="1785619"/>
                  </a:lnTo>
                  <a:lnTo>
                    <a:pt x="2598530" y="1780538"/>
                  </a:lnTo>
                  <a:lnTo>
                    <a:pt x="2596625" y="1767839"/>
                  </a:lnTo>
                  <a:lnTo>
                    <a:pt x="2627094" y="1760536"/>
                  </a:lnTo>
                  <a:lnTo>
                    <a:pt x="2619476" y="1751963"/>
                  </a:lnTo>
                  <a:lnTo>
                    <a:pt x="2625823" y="1733866"/>
                  </a:lnTo>
                  <a:lnTo>
                    <a:pt x="2644550" y="1726564"/>
                  </a:lnTo>
                  <a:lnTo>
                    <a:pt x="2656927" y="1685606"/>
                  </a:lnTo>
                  <a:lnTo>
                    <a:pt x="2672796" y="1686241"/>
                  </a:lnTo>
                  <a:lnTo>
                    <a:pt x="2677239" y="1672588"/>
                  </a:lnTo>
                  <a:lnTo>
                    <a:pt x="2695013" y="1652269"/>
                  </a:lnTo>
                  <a:lnTo>
                    <a:pt x="2703264" y="1658619"/>
                  </a:lnTo>
                  <a:lnTo>
                    <a:pt x="2721355" y="1676398"/>
                  </a:lnTo>
                  <a:lnTo>
                    <a:pt x="2735320" y="1675128"/>
                  </a:lnTo>
                  <a:lnTo>
                    <a:pt x="2719133" y="1659253"/>
                  </a:lnTo>
                  <a:lnTo>
                    <a:pt x="2721355" y="1651316"/>
                  </a:lnTo>
                  <a:lnTo>
                    <a:pt x="2745793" y="1659253"/>
                  </a:lnTo>
                  <a:lnTo>
                    <a:pt x="2749918" y="1656079"/>
                  </a:lnTo>
                  <a:lnTo>
                    <a:pt x="2743254" y="1642426"/>
                  </a:lnTo>
                  <a:lnTo>
                    <a:pt x="2741349" y="1624646"/>
                  </a:lnTo>
                  <a:lnTo>
                    <a:pt x="2750870" y="1620201"/>
                  </a:lnTo>
                  <a:lnTo>
                    <a:pt x="2771499" y="1600833"/>
                  </a:lnTo>
                  <a:lnTo>
                    <a:pt x="2763248" y="1591944"/>
                  </a:lnTo>
                  <a:lnTo>
                    <a:pt x="2742936" y="1608771"/>
                  </a:lnTo>
                  <a:lnTo>
                    <a:pt x="2733732" y="1609723"/>
                  </a:lnTo>
                  <a:lnTo>
                    <a:pt x="2730241" y="1603374"/>
                  </a:lnTo>
                  <a:lnTo>
                    <a:pt x="2741983" y="1579561"/>
                  </a:lnTo>
                  <a:lnTo>
                    <a:pt x="2752459" y="1580196"/>
                  </a:lnTo>
                  <a:lnTo>
                    <a:pt x="2769278" y="1572576"/>
                  </a:lnTo>
                  <a:lnTo>
                    <a:pt x="2766105" y="1549399"/>
                  </a:lnTo>
                  <a:lnTo>
                    <a:pt x="2779435" y="1533524"/>
                  </a:lnTo>
                  <a:lnTo>
                    <a:pt x="2799430" y="1528127"/>
                  </a:lnTo>
                  <a:lnTo>
                    <a:pt x="2804825" y="1517649"/>
                  </a:lnTo>
                  <a:lnTo>
                    <a:pt x="2813077" y="1509077"/>
                  </a:lnTo>
                  <a:lnTo>
                    <a:pt x="2818790" y="1531937"/>
                  </a:lnTo>
                  <a:lnTo>
                    <a:pt x="2830215" y="1541461"/>
                  </a:lnTo>
                  <a:lnTo>
                    <a:pt x="2842592" y="1520189"/>
                  </a:lnTo>
                  <a:lnTo>
                    <a:pt x="2837515" y="1515109"/>
                  </a:lnTo>
                  <a:lnTo>
                    <a:pt x="2855288" y="1505584"/>
                  </a:lnTo>
                  <a:lnTo>
                    <a:pt x="2863540" y="1493836"/>
                  </a:lnTo>
                  <a:lnTo>
                    <a:pt x="2859414" y="1486534"/>
                  </a:lnTo>
                  <a:lnTo>
                    <a:pt x="2845767" y="1504314"/>
                  </a:lnTo>
                  <a:lnTo>
                    <a:pt x="2832120" y="1513204"/>
                  </a:lnTo>
                  <a:lnTo>
                    <a:pt x="2828945" y="1481137"/>
                  </a:lnTo>
                  <a:cubicBezTo>
                    <a:pt x="2828839" y="1480502"/>
                    <a:pt x="2828734" y="1479867"/>
                    <a:pt x="2828628" y="1479232"/>
                  </a:cubicBezTo>
                  <a:lnTo>
                    <a:pt x="2825772" y="1481137"/>
                  </a:lnTo>
                  <a:lnTo>
                    <a:pt x="2819425" y="1484629"/>
                  </a:lnTo>
                  <a:lnTo>
                    <a:pt x="2806729" y="1509077"/>
                  </a:lnTo>
                  <a:lnTo>
                    <a:pt x="2794987" y="1503996"/>
                  </a:lnTo>
                  <a:lnTo>
                    <a:pt x="2801335" y="1488122"/>
                  </a:lnTo>
                  <a:lnTo>
                    <a:pt x="2807047" y="1481137"/>
                  </a:lnTo>
                  <a:lnTo>
                    <a:pt x="2815933" y="1470024"/>
                  </a:lnTo>
                  <a:lnTo>
                    <a:pt x="2827359" y="1465897"/>
                  </a:lnTo>
                  <a:lnTo>
                    <a:pt x="2821012" y="1454149"/>
                  </a:lnTo>
                  <a:lnTo>
                    <a:pt x="2825137" y="1438274"/>
                  </a:lnTo>
                  <a:lnTo>
                    <a:pt x="2832436" y="1441449"/>
                  </a:lnTo>
                  <a:cubicBezTo>
                    <a:pt x="2832859" y="1448011"/>
                    <a:pt x="2833283" y="1454572"/>
                    <a:pt x="2833706" y="1461134"/>
                  </a:cubicBezTo>
                  <a:lnTo>
                    <a:pt x="2840371" y="1467484"/>
                  </a:lnTo>
                  <a:lnTo>
                    <a:pt x="2859414" y="1481137"/>
                  </a:lnTo>
                  <a:lnTo>
                    <a:pt x="2862588" y="1483042"/>
                  </a:lnTo>
                  <a:cubicBezTo>
                    <a:pt x="2862482" y="1482407"/>
                    <a:pt x="2862377" y="1481772"/>
                    <a:pt x="2862271" y="1481137"/>
                  </a:cubicBezTo>
                  <a:lnTo>
                    <a:pt x="2860366" y="1474152"/>
                  </a:lnTo>
                  <a:lnTo>
                    <a:pt x="2854653" y="1441132"/>
                  </a:lnTo>
                  <a:lnTo>
                    <a:pt x="2836563" y="1430972"/>
                  </a:lnTo>
                  <a:lnTo>
                    <a:pt x="2833072" y="1410017"/>
                  </a:lnTo>
                  <a:lnTo>
                    <a:pt x="2847036" y="1405255"/>
                  </a:lnTo>
                  <a:lnTo>
                    <a:pt x="2852749" y="1426527"/>
                  </a:lnTo>
                  <a:lnTo>
                    <a:pt x="2864174" y="1423987"/>
                  </a:lnTo>
                  <a:lnTo>
                    <a:pt x="2868300" y="1403350"/>
                  </a:lnTo>
                  <a:lnTo>
                    <a:pt x="2848941" y="1392554"/>
                  </a:lnTo>
                  <a:lnTo>
                    <a:pt x="2854970" y="1378267"/>
                  </a:lnTo>
                  <a:lnTo>
                    <a:pt x="2874013" y="1375727"/>
                  </a:lnTo>
                  <a:lnTo>
                    <a:pt x="2865761" y="1360170"/>
                  </a:lnTo>
                  <a:lnTo>
                    <a:pt x="2872744" y="1346200"/>
                  </a:lnTo>
                  <a:lnTo>
                    <a:pt x="2899721" y="1361757"/>
                  </a:lnTo>
                  <a:lnTo>
                    <a:pt x="2904482" y="1355407"/>
                  </a:lnTo>
                  <a:lnTo>
                    <a:pt x="2886390" y="1337945"/>
                  </a:lnTo>
                  <a:cubicBezTo>
                    <a:pt x="2886813" y="1332547"/>
                    <a:pt x="2887237" y="1327150"/>
                    <a:pt x="2887660" y="1321752"/>
                  </a:cubicBezTo>
                  <a:lnTo>
                    <a:pt x="2864174" y="1337945"/>
                  </a:lnTo>
                  <a:lnTo>
                    <a:pt x="2844496" y="1366519"/>
                  </a:lnTo>
                  <a:lnTo>
                    <a:pt x="2834976" y="1356360"/>
                  </a:lnTo>
                  <a:lnTo>
                    <a:pt x="2854970" y="1345247"/>
                  </a:lnTo>
                  <a:lnTo>
                    <a:pt x="2850527" y="1331912"/>
                  </a:lnTo>
                  <a:lnTo>
                    <a:pt x="2827041" y="1327467"/>
                  </a:lnTo>
                  <a:lnTo>
                    <a:pt x="2834659" y="1308735"/>
                  </a:lnTo>
                  <a:lnTo>
                    <a:pt x="2850527" y="1323340"/>
                  </a:lnTo>
                  <a:lnTo>
                    <a:pt x="2888296" y="1308100"/>
                  </a:lnTo>
                  <a:lnTo>
                    <a:pt x="2890518" y="1278890"/>
                  </a:lnTo>
                  <a:lnTo>
                    <a:pt x="2898768" y="1278255"/>
                  </a:lnTo>
                  <a:lnTo>
                    <a:pt x="2925112" y="1271905"/>
                  </a:lnTo>
                  <a:lnTo>
                    <a:pt x="2936854" y="1286510"/>
                  </a:lnTo>
                  <a:lnTo>
                    <a:pt x="2945741" y="1306830"/>
                  </a:lnTo>
                  <a:lnTo>
                    <a:pt x="2953675" y="1290637"/>
                  </a:lnTo>
                  <a:lnTo>
                    <a:pt x="2975891" y="1279843"/>
                  </a:lnTo>
                  <a:lnTo>
                    <a:pt x="2984143" y="1264285"/>
                  </a:lnTo>
                  <a:lnTo>
                    <a:pt x="2954945" y="1267460"/>
                  </a:lnTo>
                  <a:lnTo>
                    <a:pt x="2946376" y="1276033"/>
                  </a:lnTo>
                  <a:lnTo>
                    <a:pt x="2925746" y="1242377"/>
                  </a:lnTo>
                  <a:lnTo>
                    <a:pt x="2918447" y="1238250"/>
                  </a:lnTo>
                  <a:lnTo>
                    <a:pt x="2920351" y="1219200"/>
                  </a:lnTo>
                  <a:lnTo>
                    <a:pt x="2935267" y="1221423"/>
                  </a:lnTo>
                  <a:lnTo>
                    <a:pt x="2941297" y="1202373"/>
                  </a:lnTo>
                  <a:lnTo>
                    <a:pt x="2907338" y="1198563"/>
                  </a:lnTo>
                  <a:lnTo>
                    <a:pt x="2908607" y="1184593"/>
                  </a:lnTo>
                  <a:lnTo>
                    <a:pt x="2939394" y="1183323"/>
                  </a:lnTo>
                  <a:lnTo>
                    <a:pt x="2919081" y="1175068"/>
                  </a:lnTo>
                  <a:lnTo>
                    <a:pt x="2926063" y="1166495"/>
                  </a:lnTo>
                  <a:lnTo>
                    <a:pt x="2943202" y="1173798"/>
                  </a:lnTo>
                  <a:lnTo>
                    <a:pt x="2948280" y="1164273"/>
                  </a:lnTo>
                  <a:lnTo>
                    <a:pt x="2940980" y="1155065"/>
                  </a:lnTo>
                  <a:lnTo>
                    <a:pt x="2943202" y="1143318"/>
                  </a:lnTo>
                  <a:lnTo>
                    <a:pt x="2968273" y="1139825"/>
                  </a:lnTo>
                  <a:lnTo>
                    <a:pt x="2953358" y="1131570"/>
                  </a:lnTo>
                  <a:lnTo>
                    <a:pt x="2942884" y="1119187"/>
                  </a:lnTo>
                  <a:lnTo>
                    <a:pt x="2946058" y="1109662"/>
                  </a:lnTo>
                  <a:lnTo>
                    <a:pt x="2965102" y="1113473"/>
                  </a:lnTo>
                  <a:lnTo>
                    <a:pt x="2969862" y="1100772"/>
                  </a:lnTo>
                  <a:lnTo>
                    <a:pt x="2984778" y="1106170"/>
                  </a:lnTo>
                  <a:lnTo>
                    <a:pt x="2996522" y="1093470"/>
                  </a:lnTo>
                  <a:lnTo>
                    <a:pt x="3010169" y="1094105"/>
                  </a:lnTo>
                  <a:lnTo>
                    <a:pt x="3014294" y="1066800"/>
                  </a:lnTo>
                  <a:lnTo>
                    <a:pt x="3027942" y="1062355"/>
                  </a:lnTo>
                  <a:lnTo>
                    <a:pt x="3034289" y="1054735"/>
                  </a:lnTo>
                  <a:lnTo>
                    <a:pt x="3062536" y="1052830"/>
                  </a:lnTo>
                  <a:lnTo>
                    <a:pt x="3082848" y="1044892"/>
                  </a:lnTo>
                  <a:lnTo>
                    <a:pt x="3104107" y="1064577"/>
                  </a:lnTo>
                  <a:lnTo>
                    <a:pt x="3119976" y="1045527"/>
                  </a:lnTo>
                  <a:lnTo>
                    <a:pt x="3102520" y="1029017"/>
                  </a:lnTo>
                  <a:lnTo>
                    <a:pt x="3083799" y="1030287"/>
                  </a:lnTo>
                  <a:lnTo>
                    <a:pt x="3074913" y="1017587"/>
                  </a:lnTo>
                  <a:lnTo>
                    <a:pt x="3058410" y="1028382"/>
                  </a:lnTo>
                  <a:lnTo>
                    <a:pt x="3052697" y="1010602"/>
                  </a:lnTo>
                  <a:lnTo>
                    <a:pt x="3043175" y="1005204"/>
                  </a:lnTo>
                  <a:lnTo>
                    <a:pt x="3049206" y="973770"/>
                  </a:lnTo>
                  <a:lnTo>
                    <a:pt x="3072057" y="948370"/>
                  </a:lnTo>
                  <a:lnTo>
                    <a:pt x="3079991" y="969325"/>
                  </a:lnTo>
                  <a:lnTo>
                    <a:pt x="3093634" y="972500"/>
                  </a:lnTo>
                  <a:lnTo>
                    <a:pt x="3099029" y="980437"/>
                  </a:lnTo>
                  <a:lnTo>
                    <a:pt x="3110772" y="974087"/>
                  </a:lnTo>
                  <a:lnTo>
                    <a:pt x="3125689" y="985517"/>
                  </a:lnTo>
                  <a:lnTo>
                    <a:pt x="3140605" y="979167"/>
                  </a:lnTo>
                  <a:lnTo>
                    <a:pt x="3133623" y="967737"/>
                  </a:lnTo>
                  <a:lnTo>
                    <a:pt x="3150762" y="948687"/>
                  </a:lnTo>
                  <a:lnTo>
                    <a:pt x="3128545" y="959165"/>
                  </a:lnTo>
                  <a:lnTo>
                    <a:pt x="3107598" y="961387"/>
                  </a:lnTo>
                  <a:lnTo>
                    <a:pt x="3100933" y="952180"/>
                  </a:lnTo>
                  <a:lnTo>
                    <a:pt x="3120928" y="940432"/>
                  </a:lnTo>
                  <a:lnTo>
                    <a:pt x="3136480" y="921065"/>
                  </a:lnTo>
                  <a:lnTo>
                    <a:pt x="3125054" y="914080"/>
                  </a:lnTo>
                  <a:lnTo>
                    <a:pt x="3137749" y="903285"/>
                  </a:lnTo>
                  <a:lnTo>
                    <a:pt x="3126006" y="895982"/>
                  </a:lnTo>
                  <a:lnTo>
                    <a:pt x="3117437" y="886775"/>
                  </a:lnTo>
                  <a:lnTo>
                    <a:pt x="3130767" y="865502"/>
                  </a:lnTo>
                  <a:lnTo>
                    <a:pt x="3139971" y="846453"/>
                  </a:lnTo>
                  <a:lnTo>
                    <a:pt x="3158061" y="839150"/>
                  </a:lnTo>
                  <a:lnTo>
                    <a:pt x="3169487" y="806130"/>
                  </a:lnTo>
                  <a:lnTo>
                    <a:pt x="3179008" y="806130"/>
                  </a:lnTo>
                  <a:lnTo>
                    <a:pt x="3174882" y="816607"/>
                  </a:lnTo>
                  <a:lnTo>
                    <a:pt x="3180278" y="839785"/>
                  </a:lnTo>
                  <a:lnTo>
                    <a:pt x="3190116" y="854390"/>
                  </a:lnTo>
                  <a:lnTo>
                    <a:pt x="3192021" y="868995"/>
                  </a:lnTo>
                  <a:lnTo>
                    <a:pt x="3200590" y="852167"/>
                  </a:lnTo>
                  <a:lnTo>
                    <a:pt x="3218680" y="858518"/>
                  </a:lnTo>
                  <a:lnTo>
                    <a:pt x="3225028" y="849945"/>
                  </a:lnTo>
                  <a:lnTo>
                    <a:pt x="3219315" y="840420"/>
                  </a:lnTo>
                  <a:lnTo>
                    <a:pt x="3191069" y="848357"/>
                  </a:lnTo>
                  <a:lnTo>
                    <a:pt x="3195194" y="835340"/>
                  </a:lnTo>
                  <a:lnTo>
                    <a:pt x="3209794" y="835023"/>
                  </a:lnTo>
                  <a:lnTo>
                    <a:pt x="3217094" y="827720"/>
                  </a:lnTo>
                  <a:lnTo>
                    <a:pt x="3204398" y="809940"/>
                  </a:lnTo>
                  <a:lnTo>
                    <a:pt x="3218046" y="803590"/>
                  </a:lnTo>
                  <a:lnTo>
                    <a:pt x="3208207" y="786762"/>
                  </a:lnTo>
                  <a:lnTo>
                    <a:pt x="3190434" y="777555"/>
                  </a:lnTo>
                  <a:lnTo>
                    <a:pt x="3204716" y="760410"/>
                  </a:lnTo>
                  <a:lnTo>
                    <a:pt x="3237723" y="746440"/>
                  </a:lnTo>
                  <a:lnTo>
                    <a:pt x="3256766" y="757870"/>
                  </a:lnTo>
                  <a:lnTo>
                    <a:pt x="3273904" y="744853"/>
                  </a:lnTo>
                  <a:lnTo>
                    <a:pt x="3287551" y="776285"/>
                  </a:lnTo>
                  <a:lnTo>
                    <a:pt x="3305642" y="776285"/>
                  </a:lnTo>
                  <a:lnTo>
                    <a:pt x="3294851" y="757553"/>
                  </a:lnTo>
                  <a:lnTo>
                    <a:pt x="3315798" y="744535"/>
                  </a:lnTo>
                  <a:lnTo>
                    <a:pt x="3326589" y="729613"/>
                  </a:lnTo>
                  <a:lnTo>
                    <a:pt x="3312624" y="723580"/>
                  </a:lnTo>
                  <a:lnTo>
                    <a:pt x="3320876" y="705800"/>
                  </a:lnTo>
                  <a:lnTo>
                    <a:pt x="3310085" y="703578"/>
                  </a:lnTo>
                  <a:lnTo>
                    <a:pt x="3281839" y="732470"/>
                  </a:lnTo>
                  <a:lnTo>
                    <a:pt x="3269143" y="728343"/>
                  </a:lnTo>
                  <a:lnTo>
                    <a:pt x="3263748" y="710245"/>
                  </a:lnTo>
                  <a:lnTo>
                    <a:pt x="3249149" y="709610"/>
                  </a:lnTo>
                  <a:lnTo>
                    <a:pt x="3244705" y="728660"/>
                  </a:lnTo>
                  <a:lnTo>
                    <a:pt x="3220267" y="720088"/>
                  </a:lnTo>
                  <a:cubicBezTo>
                    <a:pt x="3219950" y="715643"/>
                    <a:pt x="3219632" y="711198"/>
                    <a:pt x="3219315" y="706753"/>
                  </a:cubicBezTo>
                  <a:lnTo>
                    <a:pt x="3252005" y="666430"/>
                  </a:lnTo>
                  <a:lnTo>
                    <a:pt x="3262161" y="634680"/>
                  </a:lnTo>
                  <a:lnTo>
                    <a:pt x="3284060" y="628330"/>
                  </a:lnTo>
                  <a:lnTo>
                    <a:pt x="3281839" y="615313"/>
                  </a:lnTo>
                  <a:lnTo>
                    <a:pt x="3314529" y="598168"/>
                  </a:lnTo>
                  <a:lnTo>
                    <a:pt x="3322780" y="579435"/>
                  </a:lnTo>
                  <a:lnTo>
                    <a:pt x="3375782" y="550225"/>
                  </a:lnTo>
                  <a:lnTo>
                    <a:pt x="3368800" y="538795"/>
                  </a:lnTo>
                  <a:lnTo>
                    <a:pt x="3365626" y="509268"/>
                  </a:lnTo>
                  <a:lnTo>
                    <a:pt x="3383082" y="459420"/>
                  </a:lnTo>
                  <a:lnTo>
                    <a:pt x="3397999" y="475295"/>
                  </a:lnTo>
                  <a:lnTo>
                    <a:pt x="3382447" y="500695"/>
                  </a:lnTo>
                  <a:lnTo>
                    <a:pt x="3392921" y="506728"/>
                  </a:lnTo>
                  <a:lnTo>
                    <a:pt x="3396095" y="496250"/>
                  </a:lnTo>
                  <a:lnTo>
                    <a:pt x="3407838" y="499425"/>
                  </a:lnTo>
                  <a:lnTo>
                    <a:pt x="3415137" y="518158"/>
                  </a:lnTo>
                  <a:lnTo>
                    <a:pt x="3420533" y="500378"/>
                  </a:lnTo>
                  <a:lnTo>
                    <a:pt x="3437671" y="512760"/>
                  </a:lnTo>
                  <a:lnTo>
                    <a:pt x="3449097" y="499108"/>
                  </a:lnTo>
                  <a:lnTo>
                    <a:pt x="3423389" y="483550"/>
                  </a:lnTo>
                  <a:cubicBezTo>
                    <a:pt x="3423072" y="477518"/>
                    <a:pt x="3422754" y="471485"/>
                    <a:pt x="3422437" y="465453"/>
                  </a:cubicBezTo>
                  <a:lnTo>
                    <a:pt x="3417042" y="452118"/>
                  </a:lnTo>
                  <a:lnTo>
                    <a:pt x="3442114" y="451800"/>
                  </a:lnTo>
                  <a:lnTo>
                    <a:pt x="3461792" y="498155"/>
                  </a:lnTo>
                  <a:lnTo>
                    <a:pt x="3488452" y="508315"/>
                  </a:lnTo>
                  <a:lnTo>
                    <a:pt x="3491625" y="528000"/>
                  </a:lnTo>
                  <a:lnTo>
                    <a:pt x="3516063" y="538478"/>
                  </a:lnTo>
                  <a:lnTo>
                    <a:pt x="3518285" y="524825"/>
                  </a:lnTo>
                  <a:lnTo>
                    <a:pt x="3488134" y="483868"/>
                  </a:lnTo>
                  <a:lnTo>
                    <a:pt x="3477343" y="482915"/>
                  </a:lnTo>
                  <a:lnTo>
                    <a:pt x="3464648" y="467358"/>
                  </a:lnTo>
                  <a:lnTo>
                    <a:pt x="3469726" y="443863"/>
                  </a:lnTo>
                  <a:lnTo>
                    <a:pt x="3455762" y="430528"/>
                  </a:lnTo>
                  <a:lnTo>
                    <a:pt x="3478930" y="391158"/>
                  </a:lnTo>
                  <a:lnTo>
                    <a:pt x="3499877" y="392110"/>
                  </a:lnTo>
                  <a:lnTo>
                    <a:pt x="3504955" y="382586"/>
                  </a:lnTo>
                  <a:lnTo>
                    <a:pt x="3519872" y="382268"/>
                  </a:lnTo>
                  <a:lnTo>
                    <a:pt x="3513842" y="401318"/>
                  </a:lnTo>
                  <a:lnTo>
                    <a:pt x="3521459" y="416240"/>
                  </a:lnTo>
                  <a:cubicBezTo>
                    <a:pt x="3521565" y="435819"/>
                    <a:pt x="3521670" y="455399"/>
                    <a:pt x="3521776" y="474978"/>
                  </a:cubicBezTo>
                  <a:lnTo>
                    <a:pt x="3539232" y="441323"/>
                  </a:lnTo>
                  <a:lnTo>
                    <a:pt x="3545262" y="385443"/>
                  </a:lnTo>
                  <a:lnTo>
                    <a:pt x="3559862" y="374013"/>
                  </a:lnTo>
                  <a:cubicBezTo>
                    <a:pt x="3560179" y="367980"/>
                    <a:pt x="3560497" y="361948"/>
                    <a:pt x="3560814" y="355915"/>
                  </a:cubicBezTo>
                  <a:lnTo>
                    <a:pt x="3577000" y="346390"/>
                  </a:lnTo>
                  <a:lnTo>
                    <a:pt x="3584934" y="337818"/>
                  </a:lnTo>
                  <a:lnTo>
                    <a:pt x="3583347" y="378775"/>
                  </a:lnTo>
                  <a:lnTo>
                    <a:pt x="3572874" y="405445"/>
                  </a:lnTo>
                  <a:lnTo>
                    <a:pt x="3584934" y="431480"/>
                  </a:lnTo>
                  <a:lnTo>
                    <a:pt x="3584934" y="456563"/>
                  </a:lnTo>
                  <a:lnTo>
                    <a:pt x="3565574" y="494980"/>
                  </a:lnTo>
                  <a:lnTo>
                    <a:pt x="3565574" y="505458"/>
                  </a:lnTo>
                  <a:lnTo>
                    <a:pt x="3590647" y="478788"/>
                  </a:lnTo>
                  <a:lnTo>
                    <a:pt x="3597629" y="443863"/>
                  </a:lnTo>
                  <a:lnTo>
                    <a:pt x="3607151" y="440688"/>
                  </a:lnTo>
                  <a:lnTo>
                    <a:pt x="3619846" y="457198"/>
                  </a:lnTo>
                  <a:lnTo>
                    <a:pt x="3627463" y="443545"/>
                  </a:lnTo>
                  <a:lnTo>
                    <a:pt x="3610007" y="428940"/>
                  </a:lnTo>
                  <a:lnTo>
                    <a:pt x="3605881" y="393380"/>
                  </a:lnTo>
                  <a:lnTo>
                    <a:pt x="3626828" y="379410"/>
                  </a:lnTo>
                  <a:lnTo>
                    <a:pt x="3629685" y="350835"/>
                  </a:lnTo>
                  <a:lnTo>
                    <a:pt x="3642380" y="337183"/>
                  </a:lnTo>
                  <a:lnTo>
                    <a:pt x="3652853" y="342263"/>
                  </a:lnTo>
                  <a:lnTo>
                    <a:pt x="3641428" y="366710"/>
                  </a:lnTo>
                  <a:lnTo>
                    <a:pt x="3662692" y="378140"/>
                  </a:lnTo>
                  <a:lnTo>
                    <a:pt x="3668722" y="349565"/>
                  </a:lnTo>
                  <a:lnTo>
                    <a:pt x="3689986" y="351471"/>
                  </a:lnTo>
                  <a:lnTo>
                    <a:pt x="3669357" y="331785"/>
                  </a:lnTo>
                  <a:lnTo>
                    <a:pt x="3676974" y="316863"/>
                  </a:lnTo>
                  <a:lnTo>
                    <a:pt x="3692843" y="327023"/>
                  </a:lnTo>
                  <a:lnTo>
                    <a:pt x="3703951" y="353375"/>
                  </a:lnTo>
                  <a:lnTo>
                    <a:pt x="3718550" y="355598"/>
                  </a:lnTo>
                  <a:lnTo>
                    <a:pt x="3728072" y="377505"/>
                  </a:lnTo>
                  <a:lnTo>
                    <a:pt x="3747432" y="396238"/>
                  </a:lnTo>
                  <a:lnTo>
                    <a:pt x="3742671" y="347660"/>
                  </a:lnTo>
                  <a:lnTo>
                    <a:pt x="3755366" y="329563"/>
                  </a:lnTo>
                  <a:lnTo>
                    <a:pt x="3741402" y="310831"/>
                  </a:lnTo>
                  <a:lnTo>
                    <a:pt x="3754097" y="299083"/>
                  </a:lnTo>
                  <a:lnTo>
                    <a:pt x="3732832" y="284796"/>
                  </a:lnTo>
                  <a:lnTo>
                    <a:pt x="3722042" y="307020"/>
                  </a:lnTo>
                  <a:lnTo>
                    <a:pt x="3702047" y="286066"/>
                  </a:lnTo>
                  <a:cubicBezTo>
                    <a:pt x="3702259" y="278340"/>
                    <a:pt x="3702470" y="270614"/>
                    <a:pt x="3702682" y="262888"/>
                  </a:cubicBezTo>
                  <a:lnTo>
                    <a:pt x="3679830" y="270191"/>
                  </a:lnTo>
                  <a:lnTo>
                    <a:pt x="3669992" y="254633"/>
                  </a:lnTo>
                  <a:lnTo>
                    <a:pt x="3686813" y="249236"/>
                  </a:lnTo>
                  <a:lnTo>
                    <a:pt x="3699508" y="257491"/>
                  </a:lnTo>
                  <a:lnTo>
                    <a:pt x="3701729" y="235583"/>
                  </a:lnTo>
                  <a:lnTo>
                    <a:pt x="3716646" y="253363"/>
                  </a:lnTo>
                  <a:lnTo>
                    <a:pt x="3718550" y="269238"/>
                  </a:lnTo>
                  <a:lnTo>
                    <a:pt x="3734419" y="275271"/>
                  </a:lnTo>
                  <a:lnTo>
                    <a:pt x="3730293" y="265746"/>
                  </a:lnTo>
                  <a:lnTo>
                    <a:pt x="3744893" y="235266"/>
                  </a:lnTo>
                  <a:lnTo>
                    <a:pt x="3771235" y="242251"/>
                  </a:lnTo>
                  <a:lnTo>
                    <a:pt x="3769648" y="285431"/>
                  </a:lnTo>
                  <a:lnTo>
                    <a:pt x="3794086" y="289241"/>
                  </a:lnTo>
                  <a:lnTo>
                    <a:pt x="3783295" y="269556"/>
                  </a:lnTo>
                  <a:lnTo>
                    <a:pt x="3790913" y="260031"/>
                  </a:lnTo>
                  <a:lnTo>
                    <a:pt x="3798212" y="266381"/>
                  </a:lnTo>
                  <a:lnTo>
                    <a:pt x="3841376" y="274001"/>
                  </a:lnTo>
                  <a:lnTo>
                    <a:pt x="3828998" y="295273"/>
                  </a:lnTo>
                  <a:lnTo>
                    <a:pt x="3855658" y="294321"/>
                  </a:lnTo>
                  <a:lnTo>
                    <a:pt x="3838837" y="314323"/>
                  </a:lnTo>
                  <a:lnTo>
                    <a:pt x="3855975" y="341628"/>
                  </a:lnTo>
                  <a:lnTo>
                    <a:pt x="3871844" y="335913"/>
                  </a:lnTo>
                  <a:lnTo>
                    <a:pt x="3865179" y="301306"/>
                  </a:lnTo>
                  <a:lnTo>
                    <a:pt x="3879461" y="284478"/>
                  </a:lnTo>
                  <a:lnTo>
                    <a:pt x="3862640" y="279398"/>
                  </a:lnTo>
                  <a:lnTo>
                    <a:pt x="3866766" y="252728"/>
                  </a:lnTo>
                  <a:lnTo>
                    <a:pt x="3885809" y="256856"/>
                  </a:lnTo>
                  <a:lnTo>
                    <a:pt x="3891839" y="239076"/>
                  </a:lnTo>
                  <a:lnTo>
                    <a:pt x="3894060" y="225423"/>
                  </a:lnTo>
                  <a:lnTo>
                    <a:pt x="3904534" y="220978"/>
                  </a:lnTo>
                  <a:lnTo>
                    <a:pt x="3929289" y="187006"/>
                  </a:lnTo>
                  <a:lnTo>
                    <a:pt x="3943254" y="185736"/>
                  </a:lnTo>
                  <a:lnTo>
                    <a:pt x="3965470" y="200658"/>
                  </a:lnTo>
                  <a:lnTo>
                    <a:pt x="3976261" y="187641"/>
                  </a:lnTo>
                  <a:lnTo>
                    <a:pt x="3960075" y="171766"/>
                  </a:lnTo>
                  <a:lnTo>
                    <a:pt x="3972453" y="131761"/>
                  </a:lnTo>
                  <a:lnTo>
                    <a:pt x="3994986" y="144143"/>
                  </a:lnTo>
                  <a:lnTo>
                    <a:pt x="3999747" y="129538"/>
                  </a:lnTo>
                  <a:lnTo>
                    <a:pt x="3988004" y="110806"/>
                  </a:lnTo>
                  <a:lnTo>
                    <a:pt x="3959440" y="105726"/>
                  </a:lnTo>
                  <a:lnTo>
                    <a:pt x="3959440" y="84453"/>
                  </a:lnTo>
                  <a:lnTo>
                    <a:pt x="3967692" y="78103"/>
                  </a:lnTo>
                  <a:lnTo>
                    <a:pt x="3995621" y="102233"/>
                  </a:lnTo>
                  <a:lnTo>
                    <a:pt x="4004825" y="96836"/>
                  </a:lnTo>
                  <a:lnTo>
                    <a:pt x="3998478" y="80008"/>
                  </a:lnTo>
                  <a:lnTo>
                    <a:pt x="4002286" y="45083"/>
                  </a:lnTo>
                  <a:lnTo>
                    <a:pt x="4010855" y="49211"/>
                  </a:lnTo>
                  <a:lnTo>
                    <a:pt x="4021646" y="71436"/>
                  </a:lnTo>
                  <a:lnTo>
                    <a:pt x="4027676" y="42861"/>
                  </a:lnTo>
                  <a:lnTo>
                    <a:pt x="4035293" y="40638"/>
                  </a:lnTo>
                  <a:lnTo>
                    <a:pt x="4041641" y="66673"/>
                  </a:lnTo>
                  <a:lnTo>
                    <a:pt x="4054336" y="69848"/>
                  </a:lnTo>
                  <a:lnTo>
                    <a:pt x="4064175" y="95248"/>
                  </a:lnTo>
                  <a:lnTo>
                    <a:pt x="4079726" y="78103"/>
                  </a:lnTo>
                  <a:lnTo>
                    <a:pt x="4104164" y="67626"/>
                  </a:lnTo>
                  <a:lnTo>
                    <a:pt x="4108290" y="85088"/>
                  </a:lnTo>
                  <a:lnTo>
                    <a:pt x="4059097" y="155256"/>
                  </a:lnTo>
                  <a:lnTo>
                    <a:pt x="4042276" y="238758"/>
                  </a:lnTo>
                  <a:lnTo>
                    <a:pt x="4027676" y="261936"/>
                  </a:lnTo>
                  <a:lnTo>
                    <a:pt x="4034024" y="290510"/>
                  </a:lnTo>
                  <a:lnTo>
                    <a:pt x="4046719" y="293685"/>
                  </a:lnTo>
                  <a:lnTo>
                    <a:pt x="4057510" y="275588"/>
                  </a:lnTo>
                  <a:lnTo>
                    <a:pt x="4081631" y="245743"/>
                  </a:lnTo>
                  <a:lnTo>
                    <a:pt x="4063540" y="247013"/>
                  </a:lnTo>
                  <a:cubicBezTo>
                    <a:pt x="4063752" y="242039"/>
                    <a:pt x="4063963" y="237065"/>
                    <a:pt x="4064175" y="232091"/>
                  </a:cubicBezTo>
                  <a:lnTo>
                    <a:pt x="4126063" y="154621"/>
                  </a:lnTo>
                  <a:lnTo>
                    <a:pt x="4140663" y="113663"/>
                  </a:lnTo>
                  <a:lnTo>
                    <a:pt x="4166688" y="90168"/>
                  </a:lnTo>
                  <a:lnTo>
                    <a:pt x="4171766" y="66673"/>
                  </a:lnTo>
                  <a:lnTo>
                    <a:pt x="4189856" y="50798"/>
                  </a:lnTo>
                  <a:lnTo>
                    <a:pt x="4187635" y="75881"/>
                  </a:lnTo>
                  <a:lnTo>
                    <a:pt x="4197473" y="93026"/>
                  </a:lnTo>
                  <a:lnTo>
                    <a:pt x="4195252" y="106678"/>
                  </a:lnTo>
                  <a:lnTo>
                    <a:pt x="4179383" y="116203"/>
                  </a:lnTo>
                  <a:lnTo>
                    <a:pt x="4170179" y="139381"/>
                  </a:lnTo>
                  <a:lnTo>
                    <a:pt x="4197791" y="131761"/>
                  </a:lnTo>
                  <a:lnTo>
                    <a:pt x="4185731" y="200658"/>
                  </a:lnTo>
                  <a:lnTo>
                    <a:pt x="4200330" y="201293"/>
                  </a:lnTo>
                  <a:lnTo>
                    <a:pt x="4222546" y="187323"/>
                  </a:lnTo>
                  <a:lnTo>
                    <a:pt x="4238098" y="143191"/>
                  </a:lnTo>
                  <a:lnTo>
                    <a:pt x="4246667" y="155573"/>
                  </a:lnTo>
                  <a:lnTo>
                    <a:pt x="4250476" y="141921"/>
                  </a:lnTo>
                  <a:lnTo>
                    <a:pt x="4236828" y="126363"/>
                  </a:lnTo>
                  <a:lnTo>
                    <a:pt x="4240954" y="106043"/>
                  </a:lnTo>
                  <a:lnTo>
                    <a:pt x="4258727" y="101916"/>
                  </a:lnTo>
                  <a:lnTo>
                    <a:pt x="4264123" y="93343"/>
                  </a:lnTo>
                  <a:lnTo>
                    <a:pt x="4277770" y="74293"/>
                  </a:lnTo>
                  <a:lnTo>
                    <a:pt x="4268884" y="63498"/>
                  </a:lnTo>
                  <a:lnTo>
                    <a:pt x="4274279" y="39686"/>
                  </a:lnTo>
                  <a:lnTo>
                    <a:pt x="4286657" y="33336"/>
                  </a:lnTo>
                  <a:lnTo>
                    <a:pt x="4277135" y="19366"/>
                  </a:lnTo>
                  <a:close/>
                  <a:moveTo>
                    <a:pt x="4105211" y="0"/>
                  </a:moveTo>
                  <a:lnTo>
                    <a:pt x="4132404" y="29210"/>
                  </a:lnTo>
                  <a:lnTo>
                    <a:pt x="4151279" y="20320"/>
                  </a:lnTo>
                  <a:lnTo>
                    <a:pt x="4142001" y="37465"/>
                  </a:lnTo>
                  <a:lnTo>
                    <a:pt x="4118327" y="43180"/>
                  </a:lnTo>
                  <a:lnTo>
                    <a:pt x="4092734" y="44133"/>
                  </a:lnTo>
                  <a:lnTo>
                    <a:pt x="4070660" y="57150"/>
                  </a:lnTo>
                  <a:lnTo>
                    <a:pt x="4067141" y="41275"/>
                  </a:lnTo>
                  <a:lnTo>
                    <a:pt x="4088575" y="39370"/>
                  </a:lnTo>
                  <a:lnTo>
                    <a:pt x="4087295" y="29528"/>
                  </a:lnTo>
                  <a:lnTo>
                    <a:pt x="4068100" y="26353"/>
                  </a:lnTo>
                  <a:lnTo>
                    <a:pt x="4072259" y="12065"/>
                  </a:lnTo>
                  <a:lnTo>
                    <a:pt x="4098812" y="10478"/>
                  </a:lnTo>
                  <a:close/>
                </a:path>
              </a:pathLst>
            </a:custGeom>
            <a:solidFill>
              <a:srgbClr val="D2D2D4"/>
            </a:solidFill>
            <a:ln w="19050"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36" name="Oval 35"/>
            <p:cNvSpPr/>
            <p:nvPr/>
          </p:nvSpPr>
          <p:spPr>
            <a:xfrm>
              <a:off x="733869" y="-85134"/>
              <a:ext cx="7279094" cy="7279094"/>
            </a:xfrm>
            <a:prstGeom prst="ellipse">
              <a:avLst/>
            </a:prstGeom>
            <a:noFill/>
            <a:ln w="285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7" name="Group 36"/>
            <p:cNvGrpSpPr/>
            <p:nvPr/>
          </p:nvGrpSpPr>
          <p:grpSpPr>
            <a:xfrm>
              <a:off x="4085082" y="4811713"/>
              <a:ext cx="555625" cy="565150"/>
              <a:chOff x="4067175" y="4811713"/>
              <a:chExt cx="555625" cy="565150"/>
            </a:xfrm>
            <a:solidFill>
              <a:srgbClr val="9FD55B"/>
            </a:solidFill>
          </p:grpSpPr>
          <p:sp>
            <p:nvSpPr>
              <p:cNvPr id="38" name="Freeform 265"/>
              <p:cNvSpPr>
                <a:spLocks/>
              </p:cNvSpPr>
              <p:nvPr/>
            </p:nvSpPr>
            <p:spPr bwMode="auto">
              <a:xfrm>
                <a:off x="4137025" y="5010150"/>
                <a:ext cx="26988" cy="66675"/>
              </a:xfrm>
              <a:custGeom>
                <a:avLst/>
                <a:gdLst>
                  <a:gd name="T0" fmla="*/ 68 w 85"/>
                  <a:gd name="T1" fmla="*/ 99 h 211"/>
                  <a:gd name="T2" fmla="*/ 85 w 85"/>
                  <a:gd name="T3" fmla="*/ 211 h 211"/>
                  <a:gd name="T4" fmla="*/ 65 w 85"/>
                  <a:gd name="T5" fmla="*/ 209 h 211"/>
                  <a:gd name="T6" fmla="*/ 51 w 85"/>
                  <a:gd name="T7" fmla="*/ 191 h 211"/>
                  <a:gd name="T8" fmla="*/ 21 w 85"/>
                  <a:gd name="T9" fmla="*/ 161 h 211"/>
                  <a:gd name="T10" fmla="*/ 10 w 85"/>
                  <a:gd name="T11" fmla="*/ 125 h 211"/>
                  <a:gd name="T12" fmla="*/ 17 w 85"/>
                  <a:gd name="T13" fmla="*/ 105 h 211"/>
                  <a:gd name="T14" fmla="*/ 35 w 85"/>
                  <a:gd name="T15" fmla="*/ 119 h 211"/>
                  <a:gd name="T16" fmla="*/ 39 w 85"/>
                  <a:gd name="T17" fmla="*/ 105 h 211"/>
                  <a:gd name="T18" fmla="*/ 39 w 85"/>
                  <a:gd name="T19" fmla="*/ 76 h 211"/>
                  <a:gd name="T20" fmla="*/ 0 w 85"/>
                  <a:gd name="T21" fmla="*/ 31 h 211"/>
                  <a:gd name="T22" fmla="*/ 4 w 85"/>
                  <a:gd name="T23" fmla="*/ 0 h 211"/>
                  <a:gd name="T24" fmla="*/ 29 w 85"/>
                  <a:gd name="T25" fmla="*/ 3 h 211"/>
                  <a:gd name="T26" fmla="*/ 33 w 85"/>
                  <a:gd name="T27" fmla="*/ 45 h 211"/>
                  <a:gd name="T28" fmla="*/ 48 w 85"/>
                  <a:gd name="T29" fmla="*/ 63 h 211"/>
                  <a:gd name="T30" fmla="*/ 68 w 85"/>
                  <a:gd name="T31" fmla="*/ 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5" h="211">
                    <a:moveTo>
                      <a:pt x="68" y="99"/>
                    </a:moveTo>
                    <a:lnTo>
                      <a:pt x="85" y="211"/>
                    </a:lnTo>
                    <a:lnTo>
                      <a:pt x="65" y="209"/>
                    </a:lnTo>
                    <a:lnTo>
                      <a:pt x="51" y="191"/>
                    </a:lnTo>
                    <a:lnTo>
                      <a:pt x="21" y="161"/>
                    </a:lnTo>
                    <a:lnTo>
                      <a:pt x="10" y="125"/>
                    </a:lnTo>
                    <a:lnTo>
                      <a:pt x="17" y="105"/>
                    </a:lnTo>
                    <a:lnTo>
                      <a:pt x="35" y="119"/>
                    </a:lnTo>
                    <a:lnTo>
                      <a:pt x="39" y="105"/>
                    </a:lnTo>
                    <a:lnTo>
                      <a:pt x="39" y="76"/>
                    </a:lnTo>
                    <a:lnTo>
                      <a:pt x="0" y="31"/>
                    </a:lnTo>
                    <a:lnTo>
                      <a:pt x="4" y="0"/>
                    </a:lnTo>
                    <a:lnTo>
                      <a:pt x="29" y="3"/>
                    </a:lnTo>
                    <a:lnTo>
                      <a:pt x="33" y="45"/>
                    </a:lnTo>
                    <a:lnTo>
                      <a:pt x="48" y="63"/>
                    </a:lnTo>
                    <a:lnTo>
                      <a:pt x="68" y="99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" name="Freeform 266"/>
              <p:cNvSpPr>
                <a:spLocks/>
              </p:cNvSpPr>
              <p:nvPr/>
            </p:nvSpPr>
            <p:spPr bwMode="auto">
              <a:xfrm>
                <a:off x="4141788" y="5073650"/>
                <a:ext cx="20638" cy="28575"/>
              </a:xfrm>
              <a:custGeom>
                <a:avLst/>
                <a:gdLst>
                  <a:gd name="T0" fmla="*/ 18 w 67"/>
                  <a:gd name="T1" fmla="*/ 0 h 93"/>
                  <a:gd name="T2" fmla="*/ 0 w 67"/>
                  <a:gd name="T3" fmla="*/ 7 h 93"/>
                  <a:gd name="T4" fmla="*/ 5 w 67"/>
                  <a:gd name="T5" fmla="*/ 34 h 93"/>
                  <a:gd name="T6" fmla="*/ 25 w 67"/>
                  <a:gd name="T7" fmla="*/ 60 h 93"/>
                  <a:gd name="T8" fmla="*/ 45 w 67"/>
                  <a:gd name="T9" fmla="*/ 69 h 93"/>
                  <a:gd name="T10" fmla="*/ 54 w 67"/>
                  <a:gd name="T11" fmla="*/ 93 h 93"/>
                  <a:gd name="T12" fmla="*/ 67 w 67"/>
                  <a:gd name="T13" fmla="*/ 90 h 93"/>
                  <a:gd name="T14" fmla="*/ 65 w 67"/>
                  <a:gd name="T15" fmla="*/ 54 h 93"/>
                  <a:gd name="T16" fmla="*/ 18 w 67"/>
                  <a:gd name="T17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7" h="93">
                    <a:moveTo>
                      <a:pt x="18" y="0"/>
                    </a:moveTo>
                    <a:lnTo>
                      <a:pt x="0" y="7"/>
                    </a:lnTo>
                    <a:lnTo>
                      <a:pt x="5" y="34"/>
                    </a:lnTo>
                    <a:lnTo>
                      <a:pt x="25" y="60"/>
                    </a:lnTo>
                    <a:lnTo>
                      <a:pt x="45" y="69"/>
                    </a:lnTo>
                    <a:lnTo>
                      <a:pt x="54" y="93"/>
                    </a:lnTo>
                    <a:lnTo>
                      <a:pt x="67" y="90"/>
                    </a:lnTo>
                    <a:lnTo>
                      <a:pt x="65" y="54"/>
                    </a:lnTo>
                    <a:lnTo>
                      <a:pt x="18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" name="Freeform 267"/>
              <p:cNvSpPr>
                <a:spLocks/>
              </p:cNvSpPr>
              <p:nvPr/>
            </p:nvSpPr>
            <p:spPr bwMode="auto">
              <a:xfrm>
                <a:off x="4175125" y="5118100"/>
                <a:ext cx="38100" cy="38100"/>
              </a:xfrm>
              <a:custGeom>
                <a:avLst/>
                <a:gdLst>
                  <a:gd name="T0" fmla="*/ 0 w 121"/>
                  <a:gd name="T1" fmla="*/ 0 h 123"/>
                  <a:gd name="T2" fmla="*/ 27 w 121"/>
                  <a:gd name="T3" fmla="*/ 44 h 123"/>
                  <a:gd name="T4" fmla="*/ 65 w 121"/>
                  <a:gd name="T5" fmla="*/ 91 h 123"/>
                  <a:gd name="T6" fmla="*/ 121 w 121"/>
                  <a:gd name="T7" fmla="*/ 123 h 123"/>
                  <a:gd name="T8" fmla="*/ 76 w 121"/>
                  <a:gd name="T9" fmla="*/ 75 h 123"/>
                  <a:gd name="T10" fmla="*/ 0 w 121"/>
                  <a:gd name="T11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1" h="123">
                    <a:moveTo>
                      <a:pt x="0" y="0"/>
                    </a:moveTo>
                    <a:lnTo>
                      <a:pt x="27" y="44"/>
                    </a:lnTo>
                    <a:lnTo>
                      <a:pt x="65" y="91"/>
                    </a:lnTo>
                    <a:lnTo>
                      <a:pt x="121" y="123"/>
                    </a:lnTo>
                    <a:lnTo>
                      <a:pt x="76" y="75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" name="Freeform 268"/>
              <p:cNvSpPr>
                <a:spLocks/>
              </p:cNvSpPr>
              <p:nvPr/>
            </p:nvSpPr>
            <p:spPr bwMode="auto">
              <a:xfrm>
                <a:off x="4184650" y="5075238"/>
                <a:ext cx="42863" cy="38100"/>
              </a:xfrm>
              <a:custGeom>
                <a:avLst/>
                <a:gdLst>
                  <a:gd name="T0" fmla="*/ 80 w 133"/>
                  <a:gd name="T1" fmla="*/ 41 h 120"/>
                  <a:gd name="T2" fmla="*/ 14 w 133"/>
                  <a:gd name="T3" fmla="*/ 0 h 120"/>
                  <a:gd name="T4" fmla="*/ 0 w 133"/>
                  <a:gd name="T5" fmla="*/ 2 h 120"/>
                  <a:gd name="T6" fmla="*/ 10 w 133"/>
                  <a:gd name="T7" fmla="*/ 27 h 120"/>
                  <a:gd name="T8" fmla="*/ 37 w 133"/>
                  <a:gd name="T9" fmla="*/ 63 h 120"/>
                  <a:gd name="T10" fmla="*/ 75 w 133"/>
                  <a:gd name="T11" fmla="*/ 101 h 120"/>
                  <a:gd name="T12" fmla="*/ 71 w 133"/>
                  <a:gd name="T13" fmla="*/ 75 h 120"/>
                  <a:gd name="T14" fmla="*/ 129 w 133"/>
                  <a:gd name="T15" fmla="*/ 120 h 120"/>
                  <a:gd name="T16" fmla="*/ 133 w 133"/>
                  <a:gd name="T17" fmla="*/ 109 h 120"/>
                  <a:gd name="T18" fmla="*/ 106 w 133"/>
                  <a:gd name="T19" fmla="*/ 88 h 120"/>
                  <a:gd name="T20" fmla="*/ 66 w 133"/>
                  <a:gd name="T21" fmla="*/ 52 h 120"/>
                  <a:gd name="T22" fmla="*/ 86 w 133"/>
                  <a:gd name="T23" fmla="*/ 57 h 120"/>
                  <a:gd name="T24" fmla="*/ 80 w 133"/>
                  <a:gd name="T25" fmla="*/ 41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3" h="120">
                    <a:moveTo>
                      <a:pt x="80" y="41"/>
                    </a:moveTo>
                    <a:lnTo>
                      <a:pt x="14" y="0"/>
                    </a:lnTo>
                    <a:lnTo>
                      <a:pt x="0" y="2"/>
                    </a:lnTo>
                    <a:lnTo>
                      <a:pt x="10" y="27"/>
                    </a:lnTo>
                    <a:lnTo>
                      <a:pt x="37" y="63"/>
                    </a:lnTo>
                    <a:lnTo>
                      <a:pt x="75" y="101"/>
                    </a:lnTo>
                    <a:lnTo>
                      <a:pt x="71" y="75"/>
                    </a:lnTo>
                    <a:lnTo>
                      <a:pt x="129" y="120"/>
                    </a:lnTo>
                    <a:lnTo>
                      <a:pt x="133" y="109"/>
                    </a:lnTo>
                    <a:lnTo>
                      <a:pt x="106" y="88"/>
                    </a:lnTo>
                    <a:lnTo>
                      <a:pt x="66" y="52"/>
                    </a:lnTo>
                    <a:lnTo>
                      <a:pt x="86" y="57"/>
                    </a:lnTo>
                    <a:lnTo>
                      <a:pt x="80" y="4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" name="Freeform 269"/>
              <p:cNvSpPr>
                <a:spLocks/>
              </p:cNvSpPr>
              <p:nvPr/>
            </p:nvSpPr>
            <p:spPr bwMode="auto">
              <a:xfrm>
                <a:off x="4203700" y="5111750"/>
                <a:ext cx="14288" cy="11113"/>
              </a:xfrm>
              <a:custGeom>
                <a:avLst/>
                <a:gdLst>
                  <a:gd name="T0" fmla="*/ 29 w 42"/>
                  <a:gd name="T1" fmla="*/ 33 h 33"/>
                  <a:gd name="T2" fmla="*/ 42 w 42"/>
                  <a:gd name="T3" fmla="*/ 19 h 33"/>
                  <a:gd name="T4" fmla="*/ 0 w 42"/>
                  <a:gd name="T5" fmla="*/ 0 h 33"/>
                  <a:gd name="T6" fmla="*/ 29 w 42"/>
                  <a:gd name="T7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" h="33">
                    <a:moveTo>
                      <a:pt x="29" y="33"/>
                    </a:moveTo>
                    <a:lnTo>
                      <a:pt x="42" y="19"/>
                    </a:lnTo>
                    <a:lnTo>
                      <a:pt x="0" y="0"/>
                    </a:lnTo>
                    <a:lnTo>
                      <a:pt x="29" y="33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" name="Freeform 270"/>
              <p:cNvSpPr>
                <a:spLocks/>
              </p:cNvSpPr>
              <p:nvPr/>
            </p:nvSpPr>
            <p:spPr bwMode="auto">
              <a:xfrm>
                <a:off x="4156075" y="5003800"/>
                <a:ext cx="44450" cy="57150"/>
              </a:xfrm>
              <a:custGeom>
                <a:avLst/>
                <a:gdLst>
                  <a:gd name="T0" fmla="*/ 73 w 140"/>
                  <a:gd name="T1" fmla="*/ 135 h 180"/>
                  <a:gd name="T2" fmla="*/ 111 w 140"/>
                  <a:gd name="T3" fmla="*/ 156 h 180"/>
                  <a:gd name="T4" fmla="*/ 131 w 140"/>
                  <a:gd name="T5" fmla="*/ 165 h 180"/>
                  <a:gd name="T6" fmla="*/ 140 w 140"/>
                  <a:gd name="T7" fmla="*/ 180 h 180"/>
                  <a:gd name="T8" fmla="*/ 117 w 140"/>
                  <a:gd name="T9" fmla="*/ 132 h 180"/>
                  <a:gd name="T10" fmla="*/ 92 w 140"/>
                  <a:gd name="T11" fmla="*/ 103 h 180"/>
                  <a:gd name="T12" fmla="*/ 105 w 140"/>
                  <a:gd name="T13" fmla="*/ 83 h 180"/>
                  <a:gd name="T14" fmla="*/ 90 w 140"/>
                  <a:gd name="T15" fmla="*/ 70 h 180"/>
                  <a:gd name="T16" fmla="*/ 43 w 140"/>
                  <a:gd name="T17" fmla="*/ 0 h 180"/>
                  <a:gd name="T18" fmla="*/ 25 w 140"/>
                  <a:gd name="T19" fmla="*/ 0 h 180"/>
                  <a:gd name="T20" fmla="*/ 25 w 140"/>
                  <a:gd name="T21" fmla="*/ 27 h 180"/>
                  <a:gd name="T22" fmla="*/ 0 w 140"/>
                  <a:gd name="T23" fmla="*/ 29 h 180"/>
                  <a:gd name="T24" fmla="*/ 5 w 140"/>
                  <a:gd name="T25" fmla="*/ 64 h 180"/>
                  <a:gd name="T26" fmla="*/ 51 w 140"/>
                  <a:gd name="T27" fmla="*/ 95 h 180"/>
                  <a:gd name="T28" fmla="*/ 61 w 140"/>
                  <a:gd name="T29" fmla="*/ 97 h 180"/>
                  <a:gd name="T30" fmla="*/ 73 w 140"/>
                  <a:gd name="T31" fmla="*/ 135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40" h="180">
                    <a:moveTo>
                      <a:pt x="73" y="135"/>
                    </a:moveTo>
                    <a:lnTo>
                      <a:pt x="111" y="156"/>
                    </a:lnTo>
                    <a:lnTo>
                      <a:pt x="131" y="165"/>
                    </a:lnTo>
                    <a:lnTo>
                      <a:pt x="140" y="180"/>
                    </a:lnTo>
                    <a:lnTo>
                      <a:pt x="117" y="132"/>
                    </a:lnTo>
                    <a:lnTo>
                      <a:pt x="92" y="103"/>
                    </a:lnTo>
                    <a:lnTo>
                      <a:pt x="105" y="83"/>
                    </a:lnTo>
                    <a:lnTo>
                      <a:pt x="90" y="70"/>
                    </a:lnTo>
                    <a:lnTo>
                      <a:pt x="43" y="0"/>
                    </a:lnTo>
                    <a:lnTo>
                      <a:pt x="25" y="0"/>
                    </a:lnTo>
                    <a:lnTo>
                      <a:pt x="25" y="27"/>
                    </a:lnTo>
                    <a:lnTo>
                      <a:pt x="0" y="29"/>
                    </a:lnTo>
                    <a:lnTo>
                      <a:pt x="5" y="64"/>
                    </a:lnTo>
                    <a:lnTo>
                      <a:pt x="51" y="95"/>
                    </a:lnTo>
                    <a:lnTo>
                      <a:pt x="61" y="97"/>
                    </a:lnTo>
                    <a:lnTo>
                      <a:pt x="73" y="135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" name="Freeform 271"/>
              <p:cNvSpPr>
                <a:spLocks/>
              </p:cNvSpPr>
              <p:nvPr/>
            </p:nvSpPr>
            <p:spPr bwMode="auto">
              <a:xfrm>
                <a:off x="4178300" y="5057775"/>
                <a:ext cx="19050" cy="17463"/>
              </a:xfrm>
              <a:custGeom>
                <a:avLst/>
                <a:gdLst>
                  <a:gd name="T0" fmla="*/ 47 w 61"/>
                  <a:gd name="T1" fmla="*/ 37 h 55"/>
                  <a:gd name="T2" fmla="*/ 20 w 61"/>
                  <a:gd name="T3" fmla="*/ 0 h 55"/>
                  <a:gd name="T4" fmla="*/ 0 w 61"/>
                  <a:gd name="T5" fmla="*/ 9 h 55"/>
                  <a:gd name="T6" fmla="*/ 9 w 61"/>
                  <a:gd name="T7" fmla="*/ 26 h 55"/>
                  <a:gd name="T8" fmla="*/ 61 w 61"/>
                  <a:gd name="T9" fmla="*/ 55 h 55"/>
                  <a:gd name="T10" fmla="*/ 47 w 61"/>
                  <a:gd name="T11" fmla="*/ 37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1" h="55">
                    <a:moveTo>
                      <a:pt x="47" y="37"/>
                    </a:moveTo>
                    <a:lnTo>
                      <a:pt x="20" y="0"/>
                    </a:lnTo>
                    <a:lnTo>
                      <a:pt x="0" y="9"/>
                    </a:lnTo>
                    <a:lnTo>
                      <a:pt x="9" y="26"/>
                    </a:lnTo>
                    <a:lnTo>
                      <a:pt x="61" y="55"/>
                    </a:lnTo>
                    <a:lnTo>
                      <a:pt x="47" y="37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" name="Freeform 272"/>
              <p:cNvSpPr>
                <a:spLocks/>
              </p:cNvSpPr>
              <p:nvPr/>
            </p:nvSpPr>
            <p:spPr bwMode="auto">
              <a:xfrm>
                <a:off x="4314825" y="5237163"/>
                <a:ext cx="23813" cy="9525"/>
              </a:xfrm>
              <a:custGeom>
                <a:avLst/>
                <a:gdLst>
                  <a:gd name="T0" fmla="*/ 0 w 78"/>
                  <a:gd name="T1" fmla="*/ 1 h 31"/>
                  <a:gd name="T2" fmla="*/ 47 w 78"/>
                  <a:gd name="T3" fmla="*/ 27 h 31"/>
                  <a:gd name="T4" fmla="*/ 78 w 78"/>
                  <a:gd name="T5" fmla="*/ 31 h 31"/>
                  <a:gd name="T6" fmla="*/ 28 w 78"/>
                  <a:gd name="T7" fmla="*/ 0 h 31"/>
                  <a:gd name="T8" fmla="*/ 0 w 78"/>
                  <a:gd name="T9" fmla="*/ 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8" h="31">
                    <a:moveTo>
                      <a:pt x="0" y="1"/>
                    </a:moveTo>
                    <a:lnTo>
                      <a:pt x="47" y="27"/>
                    </a:lnTo>
                    <a:lnTo>
                      <a:pt x="78" y="31"/>
                    </a:lnTo>
                    <a:lnTo>
                      <a:pt x="28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" name="Freeform 273"/>
              <p:cNvSpPr>
                <a:spLocks/>
              </p:cNvSpPr>
              <p:nvPr/>
            </p:nvSpPr>
            <p:spPr bwMode="auto">
              <a:xfrm>
                <a:off x="4344988" y="5241925"/>
                <a:ext cx="36513" cy="14288"/>
              </a:xfrm>
              <a:custGeom>
                <a:avLst/>
                <a:gdLst>
                  <a:gd name="T0" fmla="*/ 50 w 116"/>
                  <a:gd name="T1" fmla="*/ 42 h 46"/>
                  <a:gd name="T2" fmla="*/ 105 w 116"/>
                  <a:gd name="T3" fmla="*/ 46 h 46"/>
                  <a:gd name="T4" fmla="*/ 116 w 116"/>
                  <a:gd name="T5" fmla="*/ 26 h 46"/>
                  <a:gd name="T6" fmla="*/ 63 w 116"/>
                  <a:gd name="T7" fmla="*/ 0 h 46"/>
                  <a:gd name="T8" fmla="*/ 0 w 116"/>
                  <a:gd name="T9" fmla="*/ 1 h 46"/>
                  <a:gd name="T10" fmla="*/ 1 w 116"/>
                  <a:gd name="T11" fmla="*/ 16 h 46"/>
                  <a:gd name="T12" fmla="*/ 12 w 116"/>
                  <a:gd name="T13" fmla="*/ 31 h 46"/>
                  <a:gd name="T14" fmla="*/ 50 w 116"/>
                  <a:gd name="T15" fmla="*/ 42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6" h="46">
                    <a:moveTo>
                      <a:pt x="50" y="42"/>
                    </a:moveTo>
                    <a:lnTo>
                      <a:pt x="105" y="46"/>
                    </a:lnTo>
                    <a:lnTo>
                      <a:pt x="116" y="26"/>
                    </a:lnTo>
                    <a:lnTo>
                      <a:pt x="63" y="0"/>
                    </a:lnTo>
                    <a:lnTo>
                      <a:pt x="0" y="1"/>
                    </a:lnTo>
                    <a:lnTo>
                      <a:pt x="1" y="16"/>
                    </a:lnTo>
                    <a:lnTo>
                      <a:pt x="12" y="31"/>
                    </a:lnTo>
                    <a:lnTo>
                      <a:pt x="50" y="42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" name="Freeform 274"/>
              <p:cNvSpPr>
                <a:spLocks/>
              </p:cNvSpPr>
              <p:nvPr/>
            </p:nvSpPr>
            <p:spPr bwMode="auto">
              <a:xfrm>
                <a:off x="4340225" y="5260975"/>
                <a:ext cx="60325" cy="15875"/>
              </a:xfrm>
              <a:custGeom>
                <a:avLst/>
                <a:gdLst>
                  <a:gd name="T0" fmla="*/ 194 w 194"/>
                  <a:gd name="T1" fmla="*/ 47 h 47"/>
                  <a:gd name="T2" fmla="*/ 194 w 194"/>
                  <a:gd name="T3" fmla="*/ 33 h 47"/>
                  <a:gd name="T4" fmla="*/ 94 w 194"/>
                  <a:gd name="T5" fmla="*/ 21 h 47"/>
                  <a:gd name="T6" fmla="*/ 0 w 194"/>
                  <a:gd name="T7" fmla="*/ 0 h 47"/>
                  <a:gd name="T8" fmla="*/ 9 w 194"/>
                  <a:gd name="T9" fmla="*/ 23 h 47"/>
                  <a:gd name="T10" fmla="*/ 96 w 194"/>
                  <a:gd name="T11" fmla="*/ 44 h 47"/>
                  <a:gd name="T12" fmla="*/ 194 w 194"/>
                  <a:gd name="T13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4" h="47">
                    <a:moveTo>
                      <a:pt x="194" y="47"/>
                    </a:moveTo>
                    <a:lnTo>
                      <a:pt x="194" y="33"/>
                    </a:lnTo>
                    <a:lnTo>
                      <a:pt x="94" y="21"/>
                    </a:lnTo>
                    <a:lnTo>
                      <a:pt x="0" y="0"/>
                    </a:lnTo>
                    <a:lnTo>
                      <a:pt x="9" y="23"/>
                    </a:lnTo>
                    <a:lnTo>
                      <a:pt x="96" y="44"/>
                    </a:lnTo>
                    <a:lnTo>
                      <a:pt x="194" y="47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" name="Freeform 275"/>
              <p:cNvSpPr>
                <a:spLocks/>
              </p:cNvSpPr>
              <p:nvPr/>
            </p:nvSpPr>
            <p:spPr bwMode="auto">
              <a:xfrm>
                <a:off x="4311650" y="5281613"/>
                <a:ext cx="12700" cy="12700"/>
              </a:xfrm>
              <a:custGeom>
                <a:avLst/>
                <a:gdLst>
                  <a:gd name="T0" fmla="*/ 0 w 43"/>
                  <a:gd name="T1" fmla="*/ 9 h 41"/>
                  <a:gd name="T2" fmla="*/ 7 w 43"/>
                  <a:gd name="T3" fmla="*/ 27 h 41"/>
                  <a:gd name="T4" fmla="*/ 9 w 43"/>
                  <a:gd name="T5" fmla="*/ 41 h 41"/>
                  <a:gd name="T6" fmla="*/ 43 w 43"/>
                  <a:gd name="T7" fmla="*/ 6 h 41"/>
                  <a:gd name="T8" fmla="*/ 27 w 43"/>
                  <a:gd name="T9" fmla="*/ 0 h 41"/>
                  <a:gd name="T10" fmla="*/ 0 w 43"/>
                  <a:gd name="T11" fmla="*/ 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3" h="41">
                    <a:moveTo>
                      <a:pt x="0" y="9"/>
                    </a:moveTo>
                    <a:lnTo>
                      <a:pt x="7" y="27"/>
                    </a:lnTo>
                    <a:lnTo>
                      <a:pt x="9" y="41"/>
                    </a:lnTo>
                    <a:lnTo>
                      <a:pt x="43" y="6"/>
                    </a:lnTo>
                    <a:lnTo>
                      <a:pt x="27" y="0"/>
                    </a:lnTo>
                    <a:lnTo>
                      <a:pt x="0" y="9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" name="Freeform 276"/>
              <p:cNvSpPr>
                <a:spLocks/>
              </p:cNvSpPr>
              <p:nvPr/>
            </p:nvSpPr>
            <p:spPr bwMode="auto">
              <a:xfrm>
                <a:off x="4356100" y="5299075"/>
                <a:ext cx="63500" cy="19050"/>
              </a:xfrm>
              <a:custGeom>
                <a:avLst/>
                <a:gdLst>
                  <a:gd name="T0" fmla="*/ 93 w 200"/>
                  <a:gd name="T1" fmla="*/ 32 h 61"/>
                  <a:gd name="T2" fmla="*/ 38 w 200"/>
                  <a:gd name="T3" fmla="*/ 0 h 61"/>
                  <a:gd name="T4" fmla="*/ 0 w 200"/>
                  <a:gd name="T5" fmla="*/ 7 h 61"/>
                  <a:gd name="T6" fmla="*/ 98 w 200"/>
                  <a:gd name="T7" fmla="*/ 61 h 61"/>
                  <a:gd name="T8" fmla="*/ 136 w 200"/>
                  <a:gd name="T9" fmla="*/ 41 h 61"/>
                  <a:gd name="T10" fmla="*/ 200 w 200"/>
                  <a:gd name="T11" fmla="*/ 45 h 61"/>
                  <a:gd name="T12" fmla="*/ 136 w 200"/>
                  <a:gd name="T13" fmla="*/ 23 h 61"/>
                  <a:gd name="T14" fmla="*/ 93 w 200"/>
                  <a:gd name="T15" fmla="*/ 32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0" h="61">
                    <a:moveTo>
                      <a:pt x="93" y="32"/>
                    </a:moveTo>
                    <a:lnTo>
                      <a:pt x="38" y="0"/>
                    </a:lnTo>
                    <a:lnTo>
                      <a:pt x="0" y="7"/>
                    </a:lnTo>
                    <a:lnTo>
                      <a:pt x="98" y="61"/>
                    </a:lnTo>
                    <a:lnTo>
                      <a:pt x="136" y="41"/>
                    </a:lnTo>
                    <a:lnTo>
                      <a:pt x="200" y="45"/>
                    </a:lnTo>
                    <a:lnTo>
                      <a:pt x="136" y="23"/>
                    </a:lnTo>
                    <a:lnTo>
                      <a:pt x="93" y="32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" name="Freeform 277"/>
              <p:cNvSpPr>
                <a:spLocks/>
              </p:cNvSpPr>
              <p:nvPr/>
            </p:nvSpPr>
            <p:spPr bwMode="auto">
              <a:xfrm>
                <a:off x="4191000" y="5113338"/>
                <a:ext cx="30163" cy="28575"/>
              </a:xfrm>
              <a:custGeom>
                <a:avLst/>
                <a:gdLst>
                  <a:gd name="T0" fmla="*/ 0 w 94"/>
                  <a:gd name="T1" fmla="*/ 0 h 92"/>
                  <a:gd name="T2" fmla="*/ 94 w 94"/>
                  <a:gd name="T3" fmla="*/ 92 h 92"/>
                  <a:gd name="T4" fmla="*/ 88 w 94"/>
                  <a:gd name="T5" fmla="*/ 63 h 92"/>
                  <a:gd name="T6" fmla="*/ 0 w 94"/>
                  <a:gd name="T7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4" h="92">
                    <a:moveTo>
                      <a:pt x="0" y="0"/>
                    </a:moveTo>
                    <a:lnTo>
                      <a:pt x="94" y="92"/>
                    </a:lnTo>
                    <a:lnTo>
                      <a:pt x="88" y="63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" name="Freeform 278"/>
              <p:cNvSpPr>
                <a:spLocks/>
              </p:cNvSpPr>
              <p:nvPr/>
            </p:nvSpPr>
            <p:spPr bwMode="auto">
              <a:xfrm>
                <a:off x="4427538" y="5319713"/>
                <a:ext cx="38100" cy="19050"/>
              </a:xfrm>
              <a:custGeom>
                <a:avLst/>
                <a:gdLst>
                  <a:gd name="T0" fmla="*/ 13 w 122"/>
                  <a:gd name="T1" fmla="*/ 0 h 59"/>
                  <a:gd name="T2" fmla="*/ 0 w 122"/>
                  <a:gd name="T3" fmla="*/ 6 h 59"/>
                  <a:gd name="T4" fmla="*/ 40 w 122"/>
                  <a:gd name="T5" fmla="*/ 40 h 59"/>
                  <a:gd name="T6" fmla="*/ 118 w 122"/>
                  <a:gd name="T7" fmla="*/ 59 h 59"/>
                  <a:gd name="T8" fmla="*/ 122 w 122"/>
                  <a:gd name="T9" fmla="*/ 41 h 59"/>
                  <a:gd name="T10" fmla="*/ 53 w 122"/>
                  <a:gd name="T11" fmla="*/ 22 h 59"/>
                  <a:gd name="T12" fmla="*/ 13 w 122"/>
                  <a:gd name="T13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2" h="59">
                    <a:moveTo>
                      <a:pt x="13" y="0"/>
                    </a:moveTo>
                    <a:lnTo>
                      <a:pt x="0" y="6"/>
                    </a:lnTo>
                    <a:lnTo>
                      <a:pt x="40" y="40"/>
                    </a:lnTo>
                    <a:lnTo>
                      <a:pt x="118" y="59"/>
                    </a:lnTo>
                    <a:lnTo>
                      <a:pt x="122" y="41"/>
                    </a:lnTo>
                    <a:lnTo>
                      <a:pt x="53" y="22"/>
                    </a:lnTo>
                    <a:lnTo>
                      <a:pt x="13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" name="Freeform 279"/>
              <p:cNvSpPr>
                <a:spLocks/>
              </p:cNvSpPr>
              <p:nvPr/>
            </p:nvSpPr>
            <p:spPr bwMode="auto">
              <a:xfrm>
                <a:off x="4386263" y="5322888"/>
                <a:ext cx="11113" cy="4763"/>
              </a:xfrm>
              <a:custGeom>
                <a:avLst/>
                <a:gdLst>
                  <a:gd name="T0" fmla="*/ 15 w 33"/>
                  <a:gd name="T1" fmla="*/ 17 h 17"/>
                  <a:gd name="T2" fmla="*/ 33 w 33"/>
                  <a:gd name="T3" fmla="*/ 4 h 17"/>
                  <a:gd name="T4" fmla="*/ 0 w 33"/>
                  <a:gd name="T5" fmla="*/ 0 h 17"/>
                  <a:gd name="T6" fmla="*/ 15 w 33"/>
                  <a:gd name="T7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7">
                    <a:moveTo>
                      <a:pt x="15" y="17"/>
                    </a:moveTo>
                    <a:lnTo>
                      <a:pt x="33" y="4"/>
                    </a:lnTo>
                    <a:lnTo>
                      <a:pt x="0" y="0"/>
                    </a:lnTo>
                    <a:lnTo>
                      <a:pt x="15" y="17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" name="Freeform 280"/>
              <p:cNvSpPr>
                <a:spLocks/>
              </p:cNvSpPr>
              <p:nvPr/>
            </p:nvSpPr>
            <p:spPr bwMode="auto">
              <a:xfrm>
                <a:off x="4067175" y="4811713"/>
                <a:ext cx="555625" cy="474663"/>
              </a:xfrm>
              <a:custGeom>
                <a:avLst/>
                <a:gdLst>
                  <a:gd name="T0" fmla="*/ 1700 w 1753"/>
                  <a:gd name="T1" fmla="*/ 524 h 1495"/>
                  <a:gd name="T2" fmla="*/ 1653 w 1753"/>
                  <a:gd name="T3" fmla="*/ 428 h 1495"/>
                  <a:gd name="T4" fmla="*/ 1608 w 1753"/>
                  <a:gd name="T5" fmla="*/ 276 h 1495"/>
                  <a:gd name="T6" fmla="*/ 1299 w 1753"/>
                  <a:gd name="T7" fmla="*/ 312 h 1495"/>
                  <a:gd name="T8" fmla="*/ 1049 w 1753"/>
                  <a:gd name="T9" fmla="*/ 62 h 1495"/>
                  <a:gd name="T10" fmla="*/ 897 w 1753"/>
                  <a:gd name="T11" fmla="*/ 0 h 1495"/>
                  <a:gd name="T12" fmla="*/ 807 w 1753"/>
                  <a:gd name="T13" fmla="*/ 78 h 1495"/>
                  <a:gd name="T14" fmla="*/ 719 w 1753"/>
                  <a:gd name="T15" fmla="*/ 137 h 1495"/>
                  <a:gd name="T16" fmla="*/ 662 w 1753"/>
                  <a:gd name="T17" fmla="*/ 265 h 1495"/>
                  <a:gd name="T18" fmla="*/ 556 w 1753"/>
                  <a:gd name="T19" fmla="*/ 355 h 1495"/>
                  <a:gd name="T20" fmla="*/ 571 w 1753"/>
                  <a:gd name="T21" fmla="*/ 461 h 1495"/>
                  <a:gd name="T22" fmla="*/ 495 w 1753"/>
                  <a:gd name="T23" fmla="*/ 466 h 1495"/>
                  <a:gd name="T24" fmla="*/ 330 w 1753"/>
                  <a:gd name="T25" fmla="*/ 414 h 1495"/>
                  <a:gd name="T26" fmla="*/ 144 w 1753"/>
                  <a:gd name="T27" fmla="*/ 482 h 1495"/>
                  <a:gd name="T28" fmla="*/ 39 w 1753"/>
                  <a:gd name="T29" fmla="*/ 452 h 1495"/>
                  <a:gd name="T30" fmla="*/ 0 w 1753"/>
                  <a:gd name="T31" fmla="*/ 506 h 1495"/>
                  <a:gd name="T32" fmla="*/ 25 w 1753"/>
                  <a:gd name="T33" fmla="*/ 618 h 1495"/>
                  <a:gd name="T34" fmla="*/ 78 w 1753"/>
                  <a:gd name="T35" fmla="*/ 685 h 1495"/>
                  <a:gd name="T36" fmla="*/ 133 w 1753"/>
                  <a:gd name="T37" fmla="*/ 773 h 1495"/>
                  <a:gd name="T38" fmla="*/ 155 w 1753"/>
                  <a:gd name="T39" fmla="*/ 711 h 1495"/>
                  <a:gd name="T40" fmla="*/ 172 w 1753"/>
                  <a:gd name="T41" fmla="*/ 697 h 1495"/>
                  <a:gd name="T42" fmla="*/ 194 w 1753"/>
                  <a:gd name="T43" fmla="*/ 617 h 1495"/>
                  <a:gd name="T44" fmla="*/ 257 w 1753"/>
                  <a:gd name="T45" fmla="*/ 530 h 1495"/>
                  <a:gd name="T46" fmla="*/ 335 w 1753"/>
                  <a:gd name="T47" fmla="*/ 579 h 1495"/>
                  <a:gd name="T48" fmla="*/ 432 w 1753"/>
                  <a:gd name="T49" fmla="*/ 727 h 1495"/>
                  <a:gd name="T50" fmla="*/ 467 w 1753"/>
                  <a:gd name="T51" fmla="*/ 870 h 1495"/>
                  <a:gd name="T52" fmla="*/ 571 w 1753"/>
                  <a:gd name="T53" fmla="*/ 976 h 1495"/>
                  <a:gd name="T54" fmla="*/ 594 w 1753"/>
                  <a:gd name="T55" fmla="*/ 1012 h 1495"/>
                  <a:gd name="T56" fmla="*/ 511 w 1753"/>
                  <a:gd name="T57" fmla="*/ 952 h 1495"/>
                  <a:gd name="T58" fmla="*/ 531 w 1753"/>
                  <a:gd name="T59" fmla="*/ 989 h 1495"/>
                  <a:gd name="T60" fmla="*/ 481 w 1753"/>
                  <a:gd name="T61" fmla="*/ 989 h 1495"/>
                  <a:gd name="T62" fmla="*/ 620 w 1753"/>
                  <a:gd name="T63" fmla="*/ 1178 h 1495"/>
                  <a:gd name="T64" fmla="*/ 700 w 1753"/>
                  <a:gd name="T65" fmla="*/ 1266 h 1495"/>
                  <a:gd name="T66" fmla="*/ 818 w 1753"/>
                  <a:gd name="T67" fmla="*/ 1323 h 1495"/>
                  <a:gd name="T68" fmla="*/ 943 w 1753"/>
                  <a:gd name="T69" fmla="*/ 1316 h 1495"/>
                  <a:gd name="T70" fmla="*/ 1034 w 1753"/>
                  <a:gd name="T71" fmla="*/ 1410 h 1495"/>
                  <a:gd name="T72" fmla="*/ 1187 w 1753"/>
                  <a:gd name="T73" fmla="*/ 1495 h 1495"/>
                  <a:gd name="T74" fmla="*/ 1245 w 1753"/>
                  <a:gd name="T75" fmla="*/ 1474 h 1495"/>
                  <a:gd name="T76" fmla="*/ 1144 w 1753"/>
                  <a:gd name="T77" fmla="*/ 1329 h 1495"/>
                  <a:gd name="T78" fmla="*/ 1067 w 1753"/>
                  <a:gd name="T79" fmla="*/ 1243 h 1495"/>
                  <a:gd name="T80" fmla="*/ 855 w 1753"/>
                  <a:gd name="T81" fmla="*/ 1009 h 1495"/>
                  <a:gd name="T82" fmla="*/ 824 w 1753"/>
                  <a:gd name="T83" fmla="*/ 900 h 1495"/>
                  <a:gd name="T84" fmla="*/ 691 w 1753"/>
                  <a:gd name="T85" fmla="*/ 579 h 1495"/>
                  <a:gd name="T86" fmla="*/ 775 w 1753"/>
                  <a:gd name="T87" fmla="*/ 648 h 1495"/>
                  <a:gd name="T88" fmla="*/ 862 w 1753"/>
                  <a:gd name="T89" fmla="*/ 674 h 1495"/>
                  <a:gd name="T90" fmla="*/ 934 w 1753"/>
                  <a:gd name="T91" fmla="*/ 590 h 1495"/>
                  <a:gd name="T92" fmla="*/ 1164 w 1753"/>
                  <a:gd name="T93" fmla="*/ 591 h 1495"/>
                  <a:gd name="T94" fmla="*/ 1368 w 1753"/>
                  <a:gd name="T95" fmla="*/ 594 h 1495"/>
                  <a:gd name="T96" fmla="*/ 1572 w 1753"/>
                  <a:gd name="T97" fmla="*/ 714 h 1495"/>
                  <a:gd name="T98" fmla="*/ 1682 w 1753"/>
                  <a:gd name="T99" fmla="*/ 690 h 1495"/>
                  <a:gd name="T100" fmla="*/ 1753 w 1753"/>
                  <a:gd name="T101" fmla="*/ 560 h 14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753" h="1495">
                    <a:moveTo>
                      <a:pt x="1743" y="524"/>
                    </a:moveTo>
                    <a:lnTo>
                      <a:pt x="1700" y="524"/>
                    </a:lnTo>
                    <a:lnTo>
                      <a:pt x="1643" y="511"/>
                    </a:lnTo>
                    <a:lnTo>
                      <a:pt x="1653" y="428"/>
                    </a:lnTo>
                    <a:lnTo>
                      <a:pt x="1616" y="399"/>
                    </a:lnTo>
                    <a:lnTo>
                      <a:pt x="1608" y="276"/>
                    </a:lnTo>
                    <a:lnTo>
                      <a:pt x="1468" y="287"/>
                    </a:lnTo>
                    <a:lnTo>
                      <a:pt x="1299" y="312"/>
                    </a:lnTo>
                    <a:lnTo>
                      <a:pt x="1120" y="137"/>
                    </a:lnTo>
                    <a:lnTo>
                      <a:pt x="1049" y="62"/>
                    </a:lnTo>
                    <a:lnTo>
                      <a:pt x="962" y="32"/>
                    </a:lnTo>
                    <a:lnTo>
                      <a:pt x="897" y="0"/>
                    </a:lnTo>
                    <a:lnTo>
                      <a:pt x="833" y="8"/>
                    </a:lnTo>
                    <a:lnTo>
                      <a:pt x="807" y="78"/>
                    </a:lnTo>
                    <a:lnTo>
                      <a:pt x="745" y="66"/>
                    </a:lnTo>
                    <a:lnTo>
                      <a:pt x="719" y="137"/>
                    </a:lnTo>
                    <a:lnTo>
                      <a:pt x="621" y="155"/>
                    </a:lnTo>
                    <a:lnTo>
                      <a:pt x="662" y="265"/>
                    </a:lnTo>
                    <a:lnTo>
                      <a:pt x="610" y="336"/>
                    </a:lnTo>
                    <a:lnTo>
                      <a:pt x="556" y="355"/>
                    </a:lnTo>
                    <a:lnTo>
                      <a:pt x="553" y="425"/>
                    </a:lnTo>
                    <a:lnTo>
                      <a:pt x="571" y="461"/>
                    </a:lnTo>
                    <a:lnTo>
                      <a:pt x="549" y="483"/>
                    </a:lnTo>
                    <a:lnTo>
                      <a:pt x="495" y="466"/>
                    </a:lnTo>
                    <a:lnTo>
                      <a:pt x="397" y="462"/>
                    </a:lnTo>
                    <a:lnTo>
                      <a:pt x="330" y="414"/>
                    </a:lnTo>
                    <a:lnTo>
                      <a:pt x="296" y="472"/>
                    </a:lnTo>
                    <a:lnTo>
                      <a:pt x="144" y="482"/>
                    </a:lnTo>
                    <a:lnTo>
                      <a:pt x="95" y="461"/>
                    </a:lnTo>
                    <a:lnTo>
                      <a:pt x="39" y="452"/>
                    </a:lnTo>
                    <a:lnTo>
                      <a:pt x="0" y="472"/>
                    </a:lnTo>
                    <a:lnTo>
                      <a:pt x="0" y="506"/>
                    </a:lnTo>
                    <a:lnTo>
                      <a:pt x="34" y="559"/>
                    </a:lnTo>
                    <a:lnTo>
                      <a:pt x="25" y="618"/>
                    </a:lnTo>
                    <a:lnTo>
                      <a:pt x="42" y="658"/>
                    </a:lnTo>
                    <a:lnTo>
                      <a:pt x="78" y="685"/>
                    </a:lnTo>
                    <a:lnTo>
                      <a:pt x="90" y="747"/>
                    </a:lnTo>
                    <a:lnTo>
                      <a:pt x="133" y="773"/>
                    </a:lnTo>
                    <a:lnTo>
                      <a:pt x="136" y="757"/>
                    </a:lnTo>
                    <a:lnTo>
                      <a:pt x="155" y="711"/>
                    </a:lnTo>
                    <a:lnTo>
                      <a:pt x="165" y="681"/>
                    </a:lnTo>
                    <a:lnTo>
                      <a:pt x="172" y="697"/>
                    </a:lnTo>
                    <a:lnTo>
                      <a:pt x="202" y="657"/>
                    </a:lnTo>
                    <a:lnTo>
                      <a:pt x="194" y="617"/>
                    </a:lnTo>
                    <a:lnTo>
                      <a:pt x="211" y="540"/>
                    </a:lnTo>
                    <a:lnTo>
                      <a:pt x="257" y="530"/>
                    </a:lnTo>
                    <a:lnTo>
                      <a:pt x="283" y="560"/>
                    </a:lnTo>
                    <a:lnTo>
                      <a:pt x="335" y="579"/>
                    </a:lnTo>
                    <a:lnTo>
                      <a:pt x="408" y="672"/>
                    </a:lnTo>
                    <a:lnTo>
                      <a:pt x="432" y="727"/>
                    </a:lnTo>
                    <a:lnTo>
                      <a:pt x="446" y="828"/>
                    </a:lnTo>
                    <a:lnTo>
                      <a:pt x="467" y="870"/>
                    </a:lnTo>
                    <a:lnTo>
                      <a:pt x="504" y="917"/>
                    </a:lnTo>
                    <a:lnTo>
                      <a:pt x="571" y="976"/>
                    </a:lnTo>
                    <a:lnTo>
                      <a:pt x="601" y="981"/>
                    </a:lnTo>
                    <a:lnTo>
                      <a:pt x="594" y="1012"/>
                    </a:lnTo>
                    <a:lnTo>
                      <a:pt x="561" y="979"/>
                    </a:lnTo>
                    <a:lnTo>
                      <a:pt x="511" y="952"/>
                    </a:lnTo>
                    <a:lnTo>
                      <a:pt x="511" y="966"/>
                    </a:lnTo>
                    <a:lnTo>
                      <a:pt x="531" y="989"/>
                    </a:lnTo>
                    <a:lnTo>
                      <a:pt x="511" y="993"/>
                    </a:lnTo>
                    <a:lnTo>
                      <a:pt x="481" y="989"/>
                    </a:lnTo>
                    <a:lnTo>
                      <a:pt x="482" y="1003"/>
                    </a:lnTo>
                    <a:lnTo>
                      <a:pt x="620" y="1178"/>
                    </a:lnTo>
                    <a:lnTo>
                      <a:pt x="707" y="1243"/>
                    </a:lnTo>
                    <a:lnTo>
                      <a:pt x="700" y="1266"/>
                    </a:lnTo>
                    <a:lnTo>
                      <a:pt x="736" y="1320"/>
                    </a:lnTo>
                    <a:lnTo>
                      <a:pt x="818" y="1323"/>
                    </a:lnTo>
                    <a:lnTo>
                      <a:pt x="861" y="1303"/>
                    </a:lnTo>
                    <a:lnTo>
                      <a:pt x="943" y="1316"/>
                    </a:lnTo>
                    <a:lnTo>
                      <a:pt x="1012" y="1365"/>
                    </a:lnTo>
                    <a:lnTo>
                      <a:pt x="1034" y="1410"/>
                    </a:lnTo>
                    <a:lnTo>
                      <a:pt x="1147" y="1489"/>
                    </a:lnTo>
                    <a:lnTo>
                      <a:pt x="1187" y="1495"/>
                    </a:lnTo>
                    <a:lnTo>
                      <a:pt x="1232" y="1488"/>
                    </a:lnTo>
                    <a:lnTo>
                      <a:pt x="1245" y="1474"/>
                    </a:lnTo>
                    <a:lnTo>
                      <a:pt x="1242" y="1414"/>
                    </a:lnTo>
                    <a:lnTo>
                      <a:pt x="1144" y="1329"/>
                    </a:lnTo>
                    <a:lnTo>
                      <a:pt x="1120" y="1279"/>
                    </a:lnTo>
                    <a:lnTo>
                      <a:pt x="1067" y="1243"/>
                    </a:lnTo>
                    <a:lnTo>
                      <a:pt x="1015" y="1147"/>
                    </a:lnTo>
                    <a:lnTo>
                      <a:pt x="855" y="1009"/>
                    </a:lnTo>
                    <a:lnTo>
                      <a:pt x="857" y="907"/>
                    </a:lnTo>
                    <a:lnTo>
                      <a:pt x="824" y="900"/>
                    </a:lnTo>
                    <a:lnTo>
                      <a:pt x="686" y="719"/>
                    </a:lnTo>
                    <a:lnTo>
                      <a:pt x="691" y="579"/>
                    </a:lnTo>
                    <a:lnTo>
                      <a:pt x="740" y="569"/>
                    </a:lnTo>
                    <a:lnTo>
                      <a:pt x="775" y="648"/>
                    </a:lnTo>
                    <a:lnTo>
                      <a:pt x="798" y="672"/>
                    </a:lnTo>
                    <a:lnTo>
                      <a:pt x="862" y="674"/>
                    </a:lnTo>
                    <a:lnTo>
                      <a:pt x="891" y="614"/>
                    </a:lnTo>
                    <a:lnTo>
                      <a:pt x="934" y="590"/>
                    </a:lnTo>
                    <a:lnTo>
                      <a:pt x="1031" y="589"/>
                    </a:lnTo>
                    <a:lnTo>
                      <a:pt x="1164" y="591"/>
                    </a:lnTo>
                    <a:lnTo>
                      <a:pt x="1222" y="637"/>
                    </a:lnTo>
                    <a:lnTo>
                      <a:pt x="1368" y="594"/>
                    </a:lnTo>
                    <a:lnTo>
                      <a:pt x="1538" y="665"/>
                    </a:lnTo>
                    <a:lnTo>
                      <a:pt x="1572" y="714"/>
                    </a:lnTo>
                    <a:lnTo>
                      <a:pt x="1622" y="753"/>
                    </a:lnTo>
                    <a:lnTo>
                      <a:pt x="1682" y="690"/>
                    </a:lnTo>
                    <a:lnTo>
                      <a:pt x="1684" y="600"/>
                    </a:lnTo>
                    <a:lnTo>
                      <a:pt x="1753" y="560"/>
                    </a:lnTo>
                    <a:lnTo>
                      <a:pt x="1743" y="524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" name="Freeform 281"/>
              <p:cNvSpPr>
                <a:spLocks/>
              </p:cNvSpPr>
              <p:nvPr/>
            </p:nvSpPr>
            <p:spPr bwMode="auto">
              <a:xfrm>
                <a:off x="4397375" y="5287963"/>
                <a:ext cx="153988" cy="88900"/>
              </a:xfrm>
              <a:custGeom>
                <a:avLst/>
                <a:gdLst>
                  <a:gd name="T0" fmla="*/ 458 w 483"/>
                  <a:gd name="T1" fmla="*/ 172 h 282"/>
                  <a:gd name="T2" fmla="*/ 411 w 483"/>
                  <a:gd name="T3" fmla="*/ 98 h 282"/>
                  <a:gd name="T4" fmla="*/ 331 w 483"/>
                  <a:gd name="T5" fmla="*/ 79 h 282"/>
                  <a:gd name="T6" fmla="*/ 277 w 483"/>
                  <a:gd name="T7" fmla="*/ 0 h 282"/>
                  <a:gd name="T8" fmla="*/ 230 w 483"/>
                  <a:gd name="T9" fmla="*/ 5 h 282"/>
                  <a:gd name="T10" fmla="*/ 192 w 483"/>
                  <a:gd name="T11" fmla="*/ 30 h 282"/>
                  <a:gd name="T12" fmla="*/ 199 w 483"/>
                  <a:gd name="T13" fmla="*/ 60 h 282"/>
                  <a:gd name="T14" fmla="*/ 183 w 483"/>
                  <a:gd name="T15" fmla="*/ 48 h 282"/>
                  <a:gd name="T16" fmla="*/ 125 w 483"/>
                  <a:gd name="T17" fmla="*/ 35 h 282"/>
                  <a:gd name="T18" fmla="*/ 85 w 483"/>
                  <a:gd name="T19" fmla="*/ 22 h 282"/>
                  <a:gd name="T20" fmla="*/ 0 w 483"/>
                  <a:gd name="T21" fmla="*/ 11 h 282"/>
                  <a:gd name="T22" fmla="*/ 25 w 483"/>
                  <a:gd name="T23" fmla="*/ 47 h 282"/>
                  <a:gd name="T24" fmla="*/ 83 w 483"/>
                  <a:gd name="T25" fmla="*/ 61 h 282"/>
                  <a:gd name="T26" fmla="*/ 121 w 483"/>
                  <a:gd name="T27" fmla="*/ 68 h 282"/>
                  <a:gd name="T28" fmla="*/ 194 w 483"/>
                  <a:gd name="T29" fmla="*/ 103 h 282"/>
                  <a:gd name="T30" fmla="*/ 242 w 483"/>
                  <a:gd name="T31" fmla="*/ 136 h 282"/>
                  <a:gd name="T32" fmla="*/ 225 w 483"/>
                  <a:gd name="T33" fmla="*/ 96 h 282"/>
                  <a:gd name="T34" fmla="*/ 270 w 483"/>
                  <a:gd name="T35" fmla="*/ 118 h 282"/>
                  <a:gd name="T36" fmla="*/ 313 w 483"/>
                  <a:gd name="T37" fmla="*/ 168 h 282"/>
                  <a:gd name="T38" fmla="*/ 398 w 483"/>
                  <a:gd name="T39" fmla="*/ 219 h 282"/>
                  <a:gd name="T40" fmla="*/ 398 w 483"/>
                  <a:gd name="T41" fmla="*/ 219 h 282"/>
                  <a:gd name="T42" fmla="*/ 405 w 483"/>
                  <a:gd name="T43" fmla="*/ 224 h 282"/>
                  <a:gd name="T44" fmla="*/ 413 w 483"/>
                  <a:gd name="T45" fmla="*/ 231 h 282"/>
                  <a:gd name="T46" fmla="*/ 420 w 483"/>
                  <a:gd name="T47" fmla="*/ 241 h 282"/>
                  <a:gd name="T48" fmla="*/ 420 w 483"/>
                  <a:gd name="T49" fmla="*/ 241 h 282"/>
                  <a:gd name="T50" fmla="*/ 431 w 483"/>
                  <a:gd name="T51" fmla="*/ 251 h 282"/>
                  <a:gd name="T52" fmla="*/ 446 w 483"/>
                  <a:gd name="T53" fmla="*/ 263 h 282"/>
                  <a:gd name="T54" fmla="*/ 463 w 483"/>
                  <a:gd name="T55" fmla="*/ 275 h 282"/>
                  <a:gd name="T56" fmla="*/ 483 w 483"/>
                  <a:gd name="T57" fmla="*/ 282 h 282"/>
                  <a:gd name="T58" fmla="*/ 475 w 483"/>
                  <a:gd name="T59" fmla="*/ 249 h 282"/>
                  <a:gd name="T60" fmla="*/ 458 w 483"/>
                  <a:gd name="T61" fmla="*/ 172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83" h="282">
                    <a:moveTo>
                      <a:pt x="458" y="172"/>
                    </a:moveTo>
                    <a:lnTo>
                      <a:pt x="411" y="98"/>
                    </a:lnTo>
                    <a:lnTo>
                      <a:pt x="331" y="79"/>
                    </a:lnTo>
                    <a:lnTo>
                      <a:pt x="277" y="0"/>
                    </a:lnTo>
                    <a:lnTo>
                      <a:pt x="230" y="5"/>
                    </a:lnTo>
                    <a:lnTo>
                      <a:pt x="192" y="30"/>
                    </a:lnTo>
                    <a:lnTo>
                      <a:pt x="199" y="60"/>
                    </a:lnTo>
                    <a:lnTo>
                      <a:pt x="183" y="48"/>
                    </a:lnTo>
                    <a:lnTo>
                      <a:pt x="125" y="35"/>
                    </a:lnTo>
                    <a:lnTo>
                      <a:pt x="85" y="22"/>
                    </a:lnTo>
                    <a:lnTo>
                      <a:pt x="0" y="11"/>
                    </a:lnTo>
                    <a:lnTo>
                      <a:pt x="25" y="47"/>
                    </a:lnTo>
                    <a:lnTo>
                      <a:pt x="83" y="61"/>
                    </a:lnTo>
                    <a:lnTo>
                      <a:pt x="121" y="68"/>
                    </a:lnTo>
                    <a:lnTo>
                      <a:pt x="194" y="103"/>
                    </a:lnTo>
                    <a:lnTo>
                      <a:pt x="242" y="136"/>
                    </a:lnTo>
                    <a:lnTo>
                      <a:pt x="225" y="96"/>
                    </a:lnTo>
                    <a:lnTo>
                      <a:pt x="270" y="118"/>
                    </a:lnTo>
                    <a:lnTo>
                      <a:pt x="313" y="168"/>
                    </a:lnTo>
                    <a:lnTo>
                      <a:pt x="398" y="219"/>
                    </a:lnTo>
                    <a:lnTo>
                      <a:pt x="398" y="219"/>
                    </a:lnTo>
                    <a:lnTo>
                      <a:pt x="405" y="224"/>
                    </a:lnTo>
                    <a:lnTo>
                      <a:pt x="413" y="231"/>
                    </a:lnTo>
                    <a:lnTo>
                      <a:pt x="420" y="241"/>
                    </a:lnTo>
                    <a:lnTo>
                      <a:pt x="420" y="241"/>
                    </a:lnTo>
                    <a:lnTo>
                      <a:pt x="431" y="251"/>
                    </a:lnTo>
                    <a:lnTo>
                      <a:pt x="446" y="263"/>
                    </a:lnTo>
                    <a:lnTo>
                      <a:pt x="463" y="275"/>
                    </a:lnTo>
                    <a:lnTo>
                      <a:pt x="483" y="282"/>
                    </a:lnTo>
                    <a:lnTo>
                      <a:pt x="475" y="249"/>
                    </a:lnTo>
                    <a:lnTo>
                      <a:pt x="458" y="172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30" name="Group 29"/>
          <p:cNvGrpSpPr/>
          <p:nvPr/>
        </p:nvGrpSpPr>
        <p:grpSpPr>
          <a:xfrm>
            <a:off x="1751134" y="5753353"/>
            <a:ext cx="1510026" cy="336307"/>
            <a:chOff x="227134" y="5683432"/>
            <a:chExt cx="1510026" cy="336307"/>
          </a:xfrm>
        </p:grpSpPr>
        <p:sp>
          <p:nvSpPr>
            <p:cNvPr id="31" name="Oval 30"/>
            <p:cNvSpPr/>
            <p:nvPr/>
          </p:nvSpPr>
          <p:spPr>
            <a:xfrm>
              <a:off x="227134" y="5683432"/>
              <a:ext cx="336307" cy="336307"/>
            </a:xfrm>
            <a:prstGeom prst="ellipse">
              <a:avLst/>
            </a:prstGeom>
            <a:blipFill>
              <a:blip r:embed="rId4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" name="Rectangle 31"/>
            <p:cNvSpPr/>
            <p:nvPr/>
          </p:nvSpPr>
          <p:spPr>
            <a:xfrm>
              <a:off x="563441" y="5720779"/>
              <a:ext cx="1173719" cy="261610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lang="en-US" sz="1100" i="1" dirty="0">
                  <a:solidFill>
                    <a:schemeClr val="accent1"/>
                  </a:solidFill>
                </a:rPr>
                <a:t>EU member state</a:t>
              </a:r>
              <a:endParaRPr lang="en-US" sz="1100" i="1" dirty="0">
                <a:solidFill>
                  <a:schemeClr val="accent1"/>
                </a:solidFill>
              </a:endParaRPr>
            </a:p>
          </p:txBody>
        </p:sp>
      </p:grp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24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597976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 smtClean="0"/>
              <a:t>Cyprus</a:t>
            </a:r>
            <a:endParaRPr lang="en-US" dirty="0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Editable Pins for Maps</a:t>
            </a:r>
            <a:endParaRPr lang="en-US" dirty="0"/>
          </a:p>
        </p:txBody>
      </p:sp>
      <p:grpSp>
        <p:nvGrpSpPr>
          <p:cNvPr id="35" name="Group 34"/>
          <p:cNvGrpSpPr/>
          <p:nvPr/>
        </p:nvGrpSpPr>
        <p:grpSpPr>
          <a:xfrm>
            <a:off x="2628801" y="1628801"/>
            <a:ext cx="1316895" cy="2235991"/>
            <a:chOff x="4381388" y="1557338"/>
            <a:chExt cx="1676624" cy="2846784"/>
          </a:xfrm>
        </p:grpSpPr>
        <p:sp>
          <p:nvSpPr>
            <p:cNvPr id="56" name="Freeform 5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Oval 5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Oval 5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Freeform 5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4033721" y="1628801"/>
            <a:ext cx="1316895" cy="2235991"/>
            <a:chOff x="4381388" y="1557338"/>
            <a:chExt cx="1676624" cy="2846784"/>
          </a:xfrm>
        </p:grpSpPr>
        <p:sp>
          <p:nvSpPr>
            <p:cNvPr id="52" name="Freeform 5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Oval 5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Oval 5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Freeform 5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5438641" y="1628801"/>
            <a:ext cx="1316895" cy="2235991"/>
            <a:chOff x="4381388" y="1557338"/>
            <a:chExt cx="1676624" cy="2846784"/>
          </a:xfrm>
        </p:grpSpPr>
        <p:sp>
          <p:nvSpPr>
            <p:cNvPr id="48" name="Freeform 4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Oval 4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Oval 4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Freeform 5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6843561" y="1628801"/>
            <a:ext cx="1316895" cy="2235991"/>
            <a:chOff x="4381388" y="1557338"/>
            <a:chExt cx="1676624" cy="2846784"/>
          </a:xfrm>
        </p:grpSpPr>
        <p:sp>
          <p:nvSpPr>
            <p:cNvPr id="44" name="Freeform 4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Oval 4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Oval 4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Freeform 4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8248482" y="1628801"/>
            <a:ext cx="1316895" cy="2235991"/>
            <a:chOff x="4381388" y="1557338"/>
            <a:chExt cx="1676624" cy="2846784"/>
          </a:xfrm>
        </p:grpSpPr>
        <p:sp>
          <p:nvSpPr>
            <p:cNvPr id="40" name="Freeform 3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Oval 4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Oval 4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Freeform 4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6" name="Group 65"/>
          <p:cNvGrpSpPr/>
          <p:nvPr/>
        </p:nvGrpSpPr>
        <p:grpSpPr>
          <a:xfrm>
            <a:off x="2628800" y="3999733"/>
            <a:ext cx="1987436" cy="2281887"/>
            <a:chOff x="4381388" y="1557338"/>
            <a:chExt cx="2528210" cy="2902781"/>
          </a:xfrm>
        </p:grpSpPr>
        <p:pic>
          <p:nvPicPr>
            <p:cNvPr id="67" name="Picture 66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68" name="Freeform 6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rgbClr val="3F4855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69" name="Oval 6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0" name="Oval 6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1" name="Freeform 7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90" name="Group 89"/>
          <p:cNvGrpSpPr/>
          <p:nvPr/>
        </p:nvGrpSpPr>
        <p:grpSpPr>
          <a:xfrm>
            <a:off x="4032209" y="3999733"/>
            <a:ext cx="1987436" cy="2281887"/>
            <a:chOff x="4381388" y="1557338"/>
            <a:chExt cx="2528210" cy="2902781"/>
          </a:xfrm>
        </p:grpSpPr>
        <p:pic>
          <p:nvPicPr>
            <p:cNvPr id="91" name="Picture 90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92" name="Freeform 9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3" name="Oval 9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4" name="Oval 9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5" name="Freeform 9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5435618" y="3999733"/>
            <a:ext cx="1987436" cy="2281887"/>
            <a:chOff x="4381388" y="1557338"/>
            <a:chExt cx="2528210" cy="2902781"/>
          </a:xfrm>
        </p:grpSpPr>
        <p:pic>
          <p:nvPicPr>
            <p:cNvPr id="85" name="Picture 84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6" name="Freeform 8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7" name="Oval 8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8" name="Oval 8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9" name="Freeform 8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8" name="Group 77"/>
          <p:cNvGrpSpPr/>
          <p:nvPr/>
        </p:nvGrpSpPr>
        <p:grpSpPr>
          <a:xfrm>
            <a:off x="6839027" y="3999733"/>
            <a:ext cx="1987436" cy="2281887"/>
            <a:chOff x="4381388" y="1557338"/>
            <a:chExt cx="2528210" cy="2902781"/>
          </a:xfrm>
        </p:grpSpPr>
        <p:pic>
          <p:nvPicPr>
            <p:cNvPr id="79" name="Picture 78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0" name="Freeform 7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1" name="Oval 8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2" name="Oval 8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3" name="Freeform 8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8242434" y="3999733"/>
            <a:ext cx="1987436" cy="2281887"/>
            <a:chOff x="4381388" y="1557338"/>
            <a:chExt cx="2528210" cy="2902781"/>
          </a:xfrm>
        </p:grpSpPr>
        <p:pic>
          <p:nvPicPr>
            <p:cNvPr id="73" name="Picture 72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74" name="Freeform 7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5" name="Oval 7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6" name="Oval 7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7" name="Freeform 7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sp>
        <p:nvSpPr>
          <p:cNvPr id="60" name="TextBox 59"/>
          <p:cNvSpPr txBox="1"/>
          <p:nvPr/>
        </p:nvSpPr>
        <p:spPr>
          <a:xfrm>
            <a:off x="1539465" y="3893286"/>
            <a:ext cx="110117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With shadow:</a:t>
            </a:r>
            <a:endParaRPr lang="en-US" dirty="0"/>
          </a:p>
        </p:txBody>
      </p:sp>
      <p:sp>
        <p:nvSpPr>
          <p:cNvPr id="61" name="Oval 60"/>
          <p:cNvSpPr/>
          <p:nvPr/>
        </p:nvSpPr>
        <p:spPr>
          <a:xfrm>
            <a:off x="8976321" y="606866"/>
            <a:ext cx="336307" cy="336307"/>
          </a:xfrm>
          <a:prstGeom prst="ellipse">
            <a:avLst/>
          </a:prstGeom>
          <a:blipFill>
            <a:blip r:embed="rId5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25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4711359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ubtitle 4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Your Subtitle Here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Cyprus</a:t>
            </a:r>
            <a:endParaRPr lang="en-US" dirty="0"/>
          </a:p>
        </p:txBody>
      </p:sp>
      <p:sp>
        <p:nvSpPr>
          <p:cNvPr id="716" name="TextBox 715"/>
          <p:cNvSpPr txBox="1"/>
          <p:nvPr/>
        </p:nvSpPr>
        <p:spPr>
          <a:xfrm>
            <a:off x="6657106" y="1436822"/>
            <a:ext cx="368042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fr-FR"/>
            </a:defPPr>
          </a:lstStyle>
          <a:p>
            <a:r>
              <a:rPr lang="en-US" sz="28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Lorem Ipsum</a:t>
            </a:r>
          </a:p>
        </p:txBody>
      </p:sp>
      <p:sp>
        <p:nvSpPr>
          <p:cNvPr id="11" name="Rectangle 10"/>
          <p:cNvSpPr/>
          <p:nvPr/>
        </p:nvSpPr>
        <p:spPr>
          <a:xfrm>
            <a:off x="6657106" y="2060849"/>
            <a:ext cx="3680420" cy="36933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lorem ipsum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fui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tristique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tortor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turpis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dui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nunciti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eros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mauris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donec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odio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itsup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sodales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magna dolor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Id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evedin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venenatis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lacus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magnis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Felis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arcu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in tempus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praesent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est. 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enim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risunit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quisque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vitae, dolor magna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phasellus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Vestibulum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est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vinee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platea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tempor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dis.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Curabitur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interdum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placerat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luctus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ut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a,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orci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nam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mattis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loremi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tincidunt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aptent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malesuada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6722988" y="2102125"/>
            <a:ext cx="833628" cy="833628"/>
            <a:chOff x="5198988" y="2102125"/>
            <a:chExt cx="833628" cy="833628"/>
          </a:xfrm>
        </p:grpSpPr>
        <p:sp>
          <p:nvSpPr>
            <p:cNvPr id="13" name="Oval 12"/>
            <p:cNvSpPr/>
            <p:nvPr/>
          </p:nvSpPr>
          <p:spPr>
            <a:xfrm>
              <a:off x="5198988" y="2102125"/>
              <a:ext cx="833628" cy="833628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Freeform 9"/>
            <p:cNvSpPr/>
            <p:nvPr/>
          </p:nvSpPr>
          <p:spPr>
            <a:xfrm>
              <a:off x="5615793" y="2102125"/>
              <a:ext cx="416823" cy="833628"/>
            </a:xfrm>
            <a:custGeom>
              <a:avLst/>
              <a:gdLst>
                <a:gd name="connsiteX0" fmla="*/ 9 w 416823"/>
                <a:gd name="connsiteY0" fmla="*/ 0 h 833628"/>
                <a:gd name="connsiteX1" fmla="*/ 416823 w 416823"/>
                <a:gd name="connsiteY1" fmla="*/ 416814 h 833628"/>
                <a:gd name="connsiteX2" fmla="*/ 9 w 416823"/>
                <a:gd name="connsiteY2" fmla="*/ 833628 h 833628"/>
                <a:gd name="connsiteX3" fmla="*/ 0 w 416823"/>
                <a:gd name="connsiteY3" fmla="*/ 833627 h 833628"/>
                <a:gd name="connsiteX4" fmla="*/ 0 w 416823"/>
                <a:gd name="connsiteY4" fmla="*/ 1 h 833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6823" h="833628">
                  <a:moveTo>
                    <a:pt x="9" y="0"/>
                  </a:moveTo>
                  <a:cubicBezTo>
                    <a:pt x="230209" y="0"/>
                    <a:pt x="416823" y="186614"/>
                    <a:pt x="416823" y="416814"/>
                  </a:cubicBezTo>
                  <a:cubicBezTo>
                    <a:pt x="416823" y="647014"/>
                    <a:pt x="230209" y="833628"/>
                    <a:pt x="9" y="833628"/>
                  </a:cubicBezTo>
                  <a:lnTo>
                    <a:pt x="0" y="83362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tx1">
                <a:alpha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7" name="Group 16"/>
          <p:cNvGrpSpPr>
            <a:grpSpLocks noChangeAspect="1"/>
          </p:cNvGrpSpPr>
          <p:nvPr/>
        </p:nvGrpSpPr>
        <p:grpSpPr>
          <a:xfrm>
            <a:off x="1711854" y="1231952"/>
            <a:ext cx="4389120" cy="4389120"/>
            <a:chOff x="733869" y="-85134"/>
            <a:chExt cx="7279094" cy="7279094"/>
          </a:xfrm>
        </p:grpSpPr>
        <p:sp>
          <p:nvSpPr>
            <p:cNvPr id="18" name="Freeform 17"/>
            <p:cNvSpPr/>
            <p:nvPr/>
          </p:nvSpPr>
          <p:spPr>
            <a:xfrm>
              <a:off x="1121248" y="61918"/>
              <a:ext cx="6891715" cy="6367455"/>
            </a:xfrm>
            <a:custGeom>
              <a:avLst/>
              <a:gdLst>
                <a:gd name="connsiteX0" fmla="*/ 2683163 w 6891715"/>
                <a:gd name="connsiteY0" fmla="*/ 6337292 h 6367455"/>
                <a:gd name="connsiteX1" fmla="*/ 2693958 w 6891715"/>
                <a:gd name="connsiteY1" fmla="*/ 6353978 h 6367455"/>
                <a:gd name="connsiteX2" fmla="*/ 2680624 w 6891715"/>
                <a:gd name="connsiteY2" fmla="*/ 6366813 h 6367455"/>
                <a:gd name="connsiteX3" fmla="*/ 2668876 w 6891715"/>
                <a:gd name="connsiteY3" fmla="*/ 6367455 h 6367455"/>
                <a:gd name="connsiteX4" fmla="*/ 2665383 w 6891715"/>
                <a:gd name="connsiteY4" fmla="*/ 6352695 h 6367455"/>
                <a:gd name="connsiteX5" fmla="*/ 2700308 w 6891715"/>
                <a:gd name="connsiteY5" fmla="*/ 6256329 h 6367455"/>
                <a:gd name="connsiteX6" fmla="*/ 2695228 w 6891715"/>
                <a:gd name="connsiteY6" fmla="*/ 6265854 h 6367455"/>
                <a:gd name="connsiteX7" fmla="*/ 2687608 w 6891715"/>
                <a:gd name="connsiteY7" fmla="*/ 6263949 h 6367455"/>
                <a:gd name="connsiteX8" fmla="*/ 2690784 w 6891715"/>
                <a:gd name="connsiteY8" fmla="*/ 6256647 h 6367455"/>
                <a:gd name="connsiteX9" fmla="*/ 2722533 w 6891715"/>
                <a:gd name="connsiteY9" fmla="*/ 6238867 h 6367455"/>
                <a:gd name="connsiteX10" fmla="*/ 2720891 w 6891715"/>
                <a:gd name="connsiteY10" fmla="*/ 6254742 h 6367455"/>
                <a:gd name="connsiteX11" fmla="*/ 2713008 w 6891715"/>
                <a:gd name="connsiteY11" fmla="*/ 6251567 h 6367455"/>
                <a:gd name="connsiteX12" fmla="*/ 2714322 w 6891715"/>
                <a:gd name="connsiteY12" fmla="*/ 6242360 h 6367455"/>
                <a:gd name="connsiteX13" fmla="*/ 4255139 w 6891715"/>
                <a:gd name="connsiteY13" fmla="*/ 6154726 h 6367455"/>
                <a:gd name="connsiteX14" fmla="*/ 4256051 w 6891715"/>
                <a:gd name="connsiteY14" fmla="*/ 6161076 h 6367455"/>
                <a:gd name="connsiteX15" fmla="*/ 4243891 w 6891715"/>
                <a:gd name="connsiteY15" fmla="*/ 6173776 h 6367455"/>
                <a:gd name="connsiteX16" fmla="*/ 4241763 w 6891715"/>
                <a:gd name="connsiteY16" fmla="*/ 6166474 h 6367455"/>
                <a:gd name="connsiteX17" fmla="*/ 4245715 w 6891715"/>
                <a:gd name="connsiteY17" fmla="*/ 6156949 h 6367455"/>
                <a:gd name="connsiteX18" fmla="*/ 4249971 w 6891715"/>
                <a:gd name="connsiteY18" fmla="*/ 6160124 h 6367455"/>
                <a:gd name="connsiteX19" fmla="*/ 3939210 w 6891715"/>
                <a:gd name="connsiteY19" fmla="*/ 6130914 h 6367455"/>
                <a:gd name="connsiteX20" fmla="*/ 3946521 w 6891715"/>
                <a:gd name="connsiteY20" fmla="*/ 6130914 h 6367455"/>
                <a:gd name="connsiteX21" fmla="*/ 3948746 w 6891715"/>
                <a:gd name="connsiteY21" fmla="*/ 6144521 h 6367455"/>
                <a:gd name="connsiteX22" fmla="*/ 3956057 w 6891715"/>
                <a:gd name="connsiteY22" fmla="*/ 6150849 h 6367455"/>
                <a:gd name="connsiteX23" fmla="*/ 3965594 w 6891715"/>
                <a:gd name="connsiteY23" fmla="*/ 6141356 h 6367455"/>
                <a:gd name="connsiteX24" fmla="*/ 3975130 w 6891715"/>
                <a:gd name="connsiteY24" fmla="*/ 6138192 h 6367455"/>
                <a:gd name="connsiteX25" fmla="*/ 3984666 w 6891715"/>
                <a:gd name="connsiteY25" fmla="*/ 6141989 h 6367455"/>
                <a:gd name="connsiteX26" fmla="*/ 3987845 w 6891715"/>
                <a:gd name="connsiteY26" fmla="*/ 6149267 h 6367455"/>
                <a:gd name="connsiteX27" fmla="*/ 3978309 w 6891715"/>
                <a:gd name="connsiteY27" fmla="*/ 6154646 h 6367455"/>
                <a:gd name="connsiteX28" fmla="*/ 3978309 w 6891715"/>
                <a:gd name="connsiteY28" fmla="*/ 6160026 h 6367455"/>
                <a:gd name="connsiteX29" fmla="*/ 3992295 w 6891715"/>
                <a:gd name="connsiteY29" fmla="*/ 6161924 h 6367455"/>
                <a:gd name="connsiteX30" fmla="*/ 3996427 w 6891715"/>
                <a:gd name="connsiteY30" fmla="*/ 6160975 h 6367455"/>
                <a:gd name="connsiteX31" fmla="*/ 4004056 w 6891715"/>
                <a:gd name="connsiteY31" fmla="*/ 6173316 h 6367455"/>
                <a:gd name="connsiteX32" fmla="*/ 4011367 w 6891715"/>
                <a:gd name="connsiteY32" fmla="*/ 6170151 h 6367455"/>
                <a:gd name="connsiteX33" fmla="*/ 4028214 w 6891715"/>
                <a:gd name="connsiteY33" fmla="*/ 6170151 h 6367455"/>
                <a:gd name="connsiteX34" fmla="*/ 4038069 w 6891715"/>
                <a:gd name="connsiteY34" fmla="*/ 6164772 h 6367455"/>
                <a:gd name="connsiteX35" fmla="*/ 4054916 w 6891715"/>
                <a:gd name="connsiteY35" fmla="*/ 6162557 h 6367455"/>
                <a:gd name="connsiteX36" fmla="*/ 4060320 w 6891715"/>
                <a:gd name="connsiteY36" fmla="*/ 6158127 h 6367455"/>
                <a:gd name="connsiteX37" fmla="*/ 4068584 w 6891715"/>
                <a:gd name="connsiteY37" fmla="*/ 6161291 h 6367455"/>
                <a:gd name="connsiteX38" fmla="*/ 4073988 w 6891715"/>
                <a:gd name="connsiteY38" fmla="*/ 6169835 h 6367455"/>
                <a:gd name="connsiteX39" fmla="*/ 4082571 w 6891715"/>
                <a:gd name="connsiteY39" fmla="*/ 6170468 h 6367455"/>
                <a:gd name="connsiteX40" fmla="*/ 4100371 w 6891715"/>
                <a:gd name="connsiteY40" fmla="*/ 6165089 h 6367455"/>
                <a:gd name="connsiteX41" fmla="*/ 4109908 w 6891715"/>
                <a:gd name="connsiteY41" fmla="*/ 6170468 h 6367455"/>
                <a:gd name="connsiteX42" fmla="*/ 4119444 w 6891715"/>
                <a:gd name="connsiteY42" fmla="*/ 6170151 h 6367455"/>
                <a:gd name="connsiteX43" fmla="*/ 4128980 w 6891715"/>
                <a:gd name="connsiteY43" fmla="*/ 6163823 h 6367455"/>
                <a:gd name="connsiteX44" fmla="*/ 4137563 w 6891715"/>
                <a:gd name="connsiteY44" fmla="*/ 6166038 h 6367455"/>
                <a:gd name="connsiteX45" fmla="*/ 4135337 w 6891715"/>
                <a:gd name="connsiteY45" fmla="*/ 6172366 h 6367455"/>
                <a:gd name="connsiteX46" fmla="*/ 4137563 w 6891715"/>
                <a:gd name="connsiteY46" fmla="*/ 6180594 h 6367455"/>
                <a:gd name="connsiteX47" fmla="*/ 4142013 w 6891715"/>
                <a:gd name="connsiteY47" fmla="*/ 6188821 h 6367455"/>
                <a:gd name="connsiteX48" fmla="*/ 4149324 w 6891715"/>
                <a:gd name="connsiteY48" fmla="*/ 6191985 h 6367455"/>
                <a:gd name="connsiteX49" fmla="*/ 4156635 w 6891715"/>
                <a:gd name="connsiteY49" fmla="*/ 6184707 h 6367455"/>
                <a:gd name="connsiteX50" fmla="*/ 4163946 w 6891715"/>
                <a:gd name="connsiteY50" fmla="*/ 6181543 h 6367455"/>
                <a:gd name="connsiteX51" fmla="*/ 4175707 w 6891715"/>
                <a:gd name="connsiteY51" fmla="*/ 6184707 h 6367455"/>
                <a:gd name="connsiteX52" fmla="*/ 4179840 w 6891715"/>
                <a:gd name="connsiteY52" fmla="*/ 6177113 h 6367455"/>
                <a:gd name="connsiteX53" fmla="*/ 4181111 w 6891715"/>
                <a:gd name="connsiteY53" fmla="*/ 6169835 h 6367455"/>
                <a:gd name="connsiteX54" fmla="*/ 4185243 w 6891715"/>
                <a:gd name="connsiteY54" fmla="*/ 6167620 h 6367455"/>
                <a:gd name="connsiteX55" fmla="*/ 4184290 w 6891715"/>
                <a:gd name="connsiteY55" fmla="*/ 6176164 h 6367455"/>
                <a:gd name="connsiteX56" fmla="*/ 4189376 w 6891715"/>
                <a:gd name="connsiteY56" fmla="*/ 6184391 h 6367455"/>
                <a:gd name="connsiteX57" fmla="*/ 4188422 w 6891715"/>
                <a:gd name="connsiteY57" fmla="*/ 6188504 h 6367455"/>
                <a:gd name="connsiteX58" fmla="*/ 4186197 w 6891715"/>
                <a:gd name="connsiteY58" fmla="*/ 6195782 h 6367455"/>
                <a:gd name="connsiteX59" fmla="*/ 4179204 w 6891715"/>
                <a:gd name="connsiteY59" fmla="*/ 6206541 h 6367455"/>
                <a:gd name="connsiteX60" fmla="*/ 4170621 w 6891715"/>
                <a:gd name="connsiteY60" fmla="*/ 6210654 h 6367455"/>
                <a:gd name="connsiteX61" fmla="*/ 4164264 w 6891715"/>
                <a:gd name="connsiteY61" fmla="*/ 6205908 h 6367455"/>
                <a:gd name="connsiteX62" fmla="*/ 4152820 w 6891715"/>
                <a:gd name="connsiteY62" fmla="*/ 6212237 h 6367455"/>
                <a:gd name="connsiteX63" fmla="*/ 4144238 w 6891715"/>
                <a:gd name="connsiteY63" fmla="*/ 6213186 h 6367455"/>
                <a:gd name="connsiteX64" fmla="*/ 4128344 w 6891715"/>
                <a:gd name="connsiteY64" fmla="*/ 6207807 h 6367455"/>
                <a:gd name="connsiteX65" fmla="*/ 4114358 w 6891715"/>
                <a:gd name="connsiteY65" fmla="*/ 6212553 h 6367455"/>
                <a:gd name="connsiteX66" fmla="*/ 4103232 w 6891715"/>
                <a:gd name="connsiteY66" fmla="*/ 6208123 h 6367455"/>
                <a:gd name="connsiteX67" fmla="*/ 4085114 w 6891715"/>
                <a:gd name="connsiteY67" fmla="*/ 6208756 h 6367455"/>
                <a:gd name="connsiteX68" fmla="*/ 4074306 w 6891715"/>
                <a:gd name="connsiteY68" fmla="*/ 6218249 h 6367455"/>
                <a:gd name="connsiteX69" fmla="*/ 4066995 w 6891715"/>
                <a:gd name="connsiteY69" fmla="*/ 6221413 h 6367455"/>
                <a:gd name="connsiteX70" fmla="*/ 4051101 w 6891715"/>
                <a:gd name="connsiteY70" fmla="*/ 6221413 h 6367455"/>
                <a:gd name="connsiteX71" fmla="*/ 4045697 w 6891715"/>
                <a:gd name="connsiteY71" fmla="*/ 6224577 h 6367455"/>
                <a:gd name="connsiteX72" fmla="*/ 4041565 w 6891715"/>
                <a:gd name="connsiteY72" fmla="*/ 6222362 h 6367455"/>
                <a:gd name="connsiteX73" fmla="*/ 4045697 w 6891715"/>
                <a:gd name="connsiteY73" fmla="*/ 6211920 h 6367455"/>
                <a:gd name="connsiteX74" fmla="*/ 4037115 w 6891715"/>
                <a:gd name="connsiteY74" fmla="*/ 6202744 h 6367455"/>
                <a:gd name="connsiteX75" fmla="*/ 4024400 w 6891715"/>
                <a:gd name="connsiteY75" fmla="*/ 6194200 h 6367455"/>
                <a:gd name="connsiteX76" fmla="*/ 4014864 w 6891715"/>
                <a:gd name="connsiteY76" fmla="*/ 6197681 h 6367455"/>
                <a:gd name="connsiteX77" fmla="*/ 4003103 w 6891715"/>
                <a:gd name="connsiteY77" fmla="*/ 6194516 h 6367455"/>
                <a:gd name="connsiteX78" fmla="*/ 3992613 w 6891715"/>
                <a:gd name="connsiteY78" fmla="*/ 6191352 h 6367455"/>
                <a:gd name="connsiteX79" fmla="*/ 3979898 w 6891715"/>
                <a:gd name="connsiteY79" fmla="*/ 6192618 h 6367455"/>
                <a:gd name="connsiteX80" fmla="*/ 3970362 w 6891715"/>
                <a:gd name="connsiteY80" fmla="*/ 6184391 h 6367455"/>
                <a:gd name="connsiteX81" fmla="*/ 3954468 w 6891715"/>
                <a:gd name="connsiteY81" fmla="*/ 6179961 h 6367455"/>
                <a:gd name="connsiteX82" fmla="*/ 3944614 w 6891715"/>
                <a:gd name="connsiteY82" fmla="*/ 6184707 h 6367455"/>
                <a:gd name="connsiteX83" fmla="*/ 3933171 w 6891715"/>
                <a:gd name="connsiteY83" fmla="*/ 6188821 h 6367455"/>
                <a:gd name="connsiteX84" fmla="*/ 3925542 w 6891715"/>
                <a:gd name="connsiteY84" fmla="*/ 6178379 h 6367455"/>
                <a:gd name="connsiteX85" fmla="*/ 3923634 w 6891715"/>
                <a:gd name="connsiteY85" fmla="*/ 6167620 h 6367455"/>
                <a:gd name="connsiteX86" fmla="*/ 3924588 w 6891715"/>
                <a:gd name="connsiteY86" fmla="*/ 6157494 h 6367455"/>
                <a:gd name="connsiteX87" fmla="*/ 3919184 w 6891715"/>
                <a:gd name="connsiteY87" fmla="*/ 6148951 h 6367455"/>
                <a:gd name="connsiteX88" fmla="*/ 3919820 w 6891715"/>
                <a:gd name="connsiteY88" fmla="*/ 6142622 h 6367455"/>
                <a:gd name="connsiteX89" fmla="*/ 3917913 w 6891715"/>
                <a:gd name="connsiteY89" fmla="*/ 6136294 h 6367455"/>
                <a:gd name="connsiteX90" fmla="*/ 3925224 w 6891715"/>
                <a:gd name="connsiteY90" fmla="*/ 6139458 h 6367455"/>
                <a:gd name="connsiteX91" fmla="*/ 3932853 w 6891715"/>
                <a:gd name="connsiteY91" fmla="*/ 6150216 h 6367455"/>
                <a:gd name="connsiteX92" fmla="*/ 3938257 w 6891715"/>
                <a:gd name="connsiteY92" fmla="*/ 6154014 h 6367455"/>
                <a:gd name="connsiteX93" fmla="*/ 3943343 w 6891715"/>
                <a:gd name="connsiteY93" fmla="*/ 6148634 h 6367455"/>
                <a:gd name="connsiteX94" fmla="*/ 3934760 w 6891715"/>
                <a:gd name="connsiteY94" fmla="*/ 6140407 h 6367455"/>
                <a:gd name="connsiteX95" fmla="*/ 4979304 w 6891715"/>
                <a:gd name="connsiteY95" fmla="*/ 6116626 h 6367455"/>
                <a:gd name="connsiteX96" fmla="*/ 4987888 w 6891715"/>
                <a:gd name="connsiteY96" fmla="*/ 6116626 h 6367455"/>
                <a:gd name="connsiteX97" fmla="*/ 4983755 w 6891715"/>
                <a:gd name="connsiteY97" fmla="*/ 6126107 h 6367455"/>
                <a:gd name="connsiteX98" fmla="*/ 4969765 w 6891715"/>
                <a:gd name="connsiteY98" fmla="*/ 6130216 h 6367455"/>
                <a:gd name="connsiteX99" fmla="*/ 4970719 w 6891715"/>
                <a:gd name="connsiteY99" fmla="*/ 6138748 h 6367455"/>
                <a:gd name="connsiteX100" fmla="*/ 4955140 w 6891715"/>
                <a:gd name="connsiteY100" fmla="*/ 6149177 h 6367455"/>
                <a:gd name="connsiteX101" fmla="*/ 4944648 w 6891715"/>
                <a:gd name="connsiteY101" fmla="*/ 6155498 h 6367455"/>
                <a:gd name="connsiteX102" fmla="*/ 4934155 w 6891715"/>
                <a:gd name="connsiteY102" fmla="*/ 6168139 h 6367455"/>
                <a:gd name="connsiteX103" fmla="*/ 4919530 w 6891715"/>
                <a:gd name="connsiteY103" fmla="*/ 6180148 h 6367455"/>
                <a:gd name="connsiteX104" fmla="*/ 4919848 w 6891715"/>
                <a:gd name="connsiteY104" fmla="*/ 6181412 h 6367455"/>
                <a:gd name="connsiteX105" fmla="*/ 4922709 w 6891715"/>
                <a:gd name="connsiteY105" fmla="*/ 6190577 h 6367455"/>
                <a:gd name="connsiteX106" fmla="*/ 4925889 w 6891715"/>
                <a:gd name="connsiteY106" fmla="*/ 6194370 h 6367455"/>
                <a:gd name="connsiteX107" fmla="*/ 4932248 w 6891715"/>
                <a:gd name="connsiteY107" fmla="*/ 6201954 h 6367455"/>
                <a:gd name="connsiteX108" fmla="*/ 4934473 w 6891715"/>
                <a:gd name="connsiteY108" fmla="*/ 6211435 h 6367455"/>
                <a:gd name="connsiteX109" fmla="*/ 4927161 w 6891715"/>
                <a:gd name="connsiteY109" fmla="*/ 6212699 h 6367455"/>
                <a:gd name="connsiteX110" fmla="*/ 4924935 w 6891715"/>
                <a:gd name="connsiteY110" fmla="*/ 6206379 h 6367455"/>
                <a:gd name="connsiteX111" fmla="*/ 4916351 w 6891715"/>
                <a:gd name="connsiteY111" fmla="*/ 6206379 h 6367455"/>
                <a:gd name="connsiteX112" fmla="*/ 4909356 w 6891715"/>
                <a:gd name="connsiteY112" fmla="*/ 6208275 h 6367455"/>
                <a:gd name="connsiteX113" fmla="*/ 4902997 w 6891715"/>
                <a:gd name="connsiteY113" fmla="*/ 6214596 h 6367455"/>
                <a:gd name="connsiteX114" fmla="*/ 4892187 w 6891715"/>
                <a:gd name="connsiteY114" fmla="*/ 6226289 h 6367455"/>
                <a:gd name="connsiteX115" fmla="*/ 4871202 w 6891715"/>
                <a:gd name="connsiteY115" fmla="*/ 6238298 h 6367455"/>
                <a:gd name="connsiteX116" fmla="*/ 4851172 w 6891715"/>
                <a:gd name="connsiteY116" fmla="*/ 6240510 h 6367455"/>
                <a:gd name="connsiteX117" fmla="*/ 4835274 w 6891715"/>
                <a:gd name="connsiteY117" fmla="*/ 6238614 h 6367455"/>
                <a:gd name="connsiteX118" fmla="*/ 4826690 w 6891715"/>
                <a:gd name="connsiteY118" fmla="*/ 6246199 h 6367455"/>
                <a:gd name="connsiteX119" fmla="*/ 4828916 w 6891715"/>
                <a:gd name="connsiteY119" fmla="*/ 6253151 h 6367455"/>
                <a:gd name="connsiteX120" fmla="*/ 4821285 w 6891715"/>
                <a:gd name="connsiteY120" fmla="*/ 6251255 h 6367455"/>
                <a:gd name="connsiteX121" fmla="*/ 4806341 w 6891715"/>
                <a:gd name="connsiteY121" fmla="*/ 6248095 h 6367455"/>
                <a:gd name="connsiteX122" fmla="*/ 4781224 w 6891715"/>
                <a:gd name="connsiteY122" fmla="*/ 6246515 h 6367455"/>
                <a:gd name="connsiteX123" fmla="*/ 4776773 w 6891715"/>
                <a:gd name="connsiteY123" fmla="*/ 6237982 h 6367455"/>
                <a:gd name="connsiteX124" fmla="*/ 4773593 w 6891715"/>
                <a:gd name="connsiteY124" fmla="*/ 6228501 h 6367455"/>
                <a:gd name="connsiteX125" fmla="*/ 4764055 w 6891715"/>
                <a:gd name="connsiteY125" fmla="*/ 6220284 h 6367455"/>
                <a:gd name="connsiteX126" fmla="*/ 4762783 w 6891715"/>
                <a:gd name="connsiteY126" fmla="*/ 6209855 h 6367455"/>
                <a:gd name="connsiteX127" fmla="*/ 4760875 w 6891715"/>
                <a:gd name="connsiteY127" fmla="*/ 6201322 h 6367455"/>
                <a:gd name="connsiteX128" fmla="*/ 4772321 w 6891715"/>
                <a:gd name="connsiteY128" fmla="*/ 6203535 h 6367455"/>
                <a:gd name="connsiteX129" fmla="*/ 4778998 w 6891715"/>
                <a:gd name="connsiteY129" fmla="*/ 6206695 h 6367455"/>
                <a:gd name="connsiteX130" fmla="*/ 4789172 w 6891715"/>
                <a:gd name="connsiteY130" fmla="*/ 6189629 h 6367455"/>
                <a:gd name="connsiteX131" fmla="*/ 4796803 w 6891715"/>
                <a:gd name="connsiteY131" fmla="*/ 6186469 h 6367455"/>
                <a:gd name="connsiteX132" fmla="*/ 4806023 w 6891715"/>
                <a:gd name="connsiteY132" fmla="*/ 6182993 h 6367455"/>
                <a:gd name="connsiteX133" fmla="*/ 4826372 w 6891715"/>
                <a:gd name="connsiteY133" fmla="*/ 6185205 h 6367455"/>
                <a:gd name="connsiteX134" fmla="*/ 4827008 w 6891715"/>
                <a:gd name="connsiteY134" fmla="*/ 6177620 h 6367455"/>
                <a:gd name="connsiteX135" fmla="*/ 4827008 w 6891715"/>
                <a:gd name="connsiteY135" fmla="*/ 6175724 h 6367455"/>
                <a:gd name="connsiteX136" fmla="*/ 4826054 w 6891715"/>
                <a:gd name="connsiteY136" fmla="*/ 6164031 h 6367455"/>
                <a:gd name="connsiteX137" fmla="*/ 4837500 w 6891715"/>
                <a:gd name="connsiteY137" fmla="*/ 6164979 h 6367455"/>
                <a:gd name="connsiteX138" fmla="*/ 4845131 w 6891715"/>
                <a:gd name="connsiteY138" fmla="*/ 6171299 h 6367455"/>
                <a:gd name="connsiteX139" fmla="*/ 4864207 w 6891715"/>
                <a:gd name="connsiteY139" fmla="*/ 6173196 h 6367455"/>
                <a:gd name="connsiteX140" fmla="*/ 4882330 w 6891715"/>
                <a:gd name="connsiteY140" fmla="*/ 6165927 h 6367455"/>
                <a:gd name="connsiteX141" fmla="*/ 4914761 w 6891715"/>
                <a:gd name="connsiteY141" fmla="*/ 6154866 h 6367455"/>
                <a:gd name="connsiteX142" fmla="*/ 4939243 w 6891715"/>
                <a:gd name="connsiteY142" fmla="*/ 6145385 h 6367455"/>
                <a:gd name="connsiteX143" fmla="*/ 4957048 w 6891715"/>
                <a:gd name="connsiteY143" fmla="*/ 6130532 h 6367455"/>
                <a:gd name="connsiteX144" fmla="*/ 4970719 w 6891715"/>
                <a:gd name="connsiteY144" fmla="*/ 6126107 h 6367455"/>
                <a:gd name="connsiteX145" fmla="*/ 4269809 w 6891715"/>
                <a:gd name="connsiteY145" fmla="*/ 6099164 h 6367455"/>
                <a:gd name="connsiteX146" fmla="*/ 4278081 w 6891715"/>
                <a:gd name="connsiteY146" fmla="*/ 6107690 h 6367455"/>
                <a:gd name="connsiteX147" fmla="*/ 4273179 w 6891715"/>
                <a:gd name="connsiteY147" fmla="*/ 6110848 h 6367455"/>
                <a:gd name="connsiteX148" fmla="*/ 4273179 w 6891715"/>
                <a:gd name="connsiteY148" fmla="*/ 6119059 h 6367455"/>
                <a:gd name="connsiteX149" fmla="*/ 4271341 w 6891715"/>
                <a:gd name="connsiteY149" fmla="*/ 6131691 h 6367455"/>
                <a:gd name="connsiteX150" fmla="*/ 4281451 w 6891715"/>
                <a:gd name="connsiteY150" fmla="*/ 6138955 h 6367455"/>
                <a:gd name="connsiteX151" fmla="*/ 4275630 w 6891715"/>
                <a:gd name="connsiteY151" fmla="*/ 6154744 h 6367455"/>
                <a:gd name="connsiteX152" fmla="*/ 4266439 w 6891715"/>
                <a:gd name="connsiteY152" fmla="*/ 6157902 h 6367455"/>
                <a:gd name="connsiteX153" fmla="*/ 4265520 w 6891715"/>
                <a:gd name="connsiteY153" fmla="*/ 6154744 h 6367455"/>
                <a:gd name="connsiteX154" fmla="*/ 4271341 w 6891715"/>
                <a:gd name="connsiteY154" fmla="*/ 6143376 h 6367455"/>
                <a:gd name="connsiteX155" fmla="*/ 4263988 w 6891715"/>
                <a:gd name="connsiteY155" fmla="*/ 6135797 h 6367455"/>
                <a:gd name="connsiteX156" fmla="*/ 4265213 w 6891715"/>
                <a:gd name="connsiteY156" fmla="*/ 6129481 h 6367455"/>
                <a:gd name="connsiteX157" fmla="*/ 4267051 w 6891715"/>
                <a:gd name="connsiteY157" fmla="*/ 6122533 h 6367455"/>
                <a:gd name="connsiteX158" fmla="*/ 4267051 w 6891715"/>
                <a:gd name="connsiteY158" fmla="*/ 6114954 h 6367455"/>
                <a:gd name="connsiteX159" fmla="*/ 4271953 w 6891715"/>
                <a:gd name="connsiteY159" fmla="*/ 6107690 h 6367455"/>
                <a:gd name="connsiteX160" fmla="*/ 3049239 w 6891715"/>
                <a:gd name="connsiteY160" fmla="*/ 6092814 h 6367455"/>
                <a:gd name="connsiteX161" fmla="*/ 3061023 w 6891715"/>
                <a:gd name="connsiteY161" fmla="*/ 6092814 h 6367455"/>
                <a:gd name="connsiteX162" fmla="*/ 3070188 w 6891715"/>
                <a:gd name="connsiteY162" fmla="*/ 6099703 h 6367455"/>
                <a:gd name="connsiteX163" fmla="*/ 3064623 w 6891715"/>
                <a:gd name="connsiteY163" fmla="*/ 6107790 h 6367455"/>
                <a:gd name="connsiteX164" fmla="*/ 3052513 w 6891715"/>
                <a:gd name="connsiteY164" fmla="*/ 6108689 h 6367455"/>
                <a:gd name="connsiteX165" fmla="*/ 3048257 w 6891715"/>
                <a:gd name="connsiteY165" fmla="*/ 6107790 h 6367455"/>
                <a:gd name="connsiteX166" fmla="*/ 3038438 w 6891715"/>
                <a:gd name="connsiteY166" fmla="*/ 6097007 h 6367455"/>
                <a:gd name="connsiteX167" fmla="*/ 3038243 w 6891715"/>
                <a:gd name="connsiteY167" fmla="*/ 6081701 h 6367455"/>
                <a:gd name="connsiteX168" fmla="*/ 3041613 w 6891715"/>
                <a:gd name="connsiteY168" fmla="*/ 6088628 h 6367455"/>
                <a:gd name="connsiteX169" fmla="*/ 3032422 w 6891715"/>
                <a:gd name="connsiteY169" fmla="*/ 6094401 h 6367455"/>
                <a:gd name="connsiteX170" fmla="*/ 3024150 w 6891715"/>
                <a:gd name="connsiteY170" fmla="*/ 6082855 h 6367455"/>
                <a:gd name="connsiteX171" fmla="*/ 3863987 w 6891715"/>
                <a:gd name="connsiteY171" fmla="*/ 6053126 h 6367455"/>
                <a:gd name="connsiteX172" fmla="*/ 3875919 w 6891715"/>
                <a:gd name="connsiteY172" fmla="*/ 6056271 h 6367455"/>
                <a:gd name="connsiteX173" fmla="*/ 3881401 w 6891715"/>
                <a:gd name="connsiteY173" fmla="*/ 6066964 h 6367455"/>
                <a:gd name="connsiteX174" fmla="*/ 3875919 w 6891715"/>
                <a:gd name="connsiteY174" fmla="*/ 6067908 h 6367455"/>
                <a:gd name="connsiteX175" fmla="*/ 3880111 w 6891715"/>
                <a:gd name="connsiteY175" fmla="*/ 6079230 h 6367455"/>
                <a:gd name="connsiteX176" fmla="*/ 3876886 w 6891715"/>
                <a:gd name="connsiteY176" fmla="*/ 6086464 h 6367455"/>
                <a:gd name="connsiteX177" fmla="*/ 3865277 w 6891715"/>
                <a:gd name="connsiteY177" fmla="*/ 6084891 h 6367455"/>
                <a:gd name="connsiteX178" fmla="*/ 3860763 w 6891715"/>
                <a:gd name="connsiteY178" fmla="*/ 6066021 h 6367455"/>
                <a:gd name="connsiteX179" fmla="*/ 4100970 w 6891715"/>
                <a:gd name="connsiteY179" fmla="*/ 6043601 h 6367455"/>
                <a:gd name="connsiteX180" fmla="*/ 4111588 w 6891715"/>
                <a:gd name="connsiteY180" fmla="*/ 6057374 h 6367455"/>
                <a:gd name="connsiteX181" fmla="*/ 4101282 w 6891715"/>
                <a:gd name="connsiteY181" fmla="*/ 6065826 h 6367455"/>
                <a:gd name="connsiteX182" fmla="*/ 4103156 w 6891715"/>
                <a:gd name="connsiteY182" fmla="*/ 6054244 h 6367455"/>
                <a:gd name="connsiteX183" fmla="*/ 4098784 w 6891715"/>
                <a:gd name="connsiteY183" fmla="*/ 6049861 h 6367455"/>
                <a:gd name="connsiteX184" fmla="*/ 4092850 w 6891715"/>
                <a:gd name="connsiteY184" fmla="*/ 6051113 h 6367455"/>
                <a:gd name="connsiteX185" fmla="*/ 4092538 w 6891715"/>
                <a:gd name="connsiteY185" fmla="*/ 6046105 h 6367455"/>
                <a:gd name="connsiteX186" fmla="*/ 4379876 w 6891715"/>
                <a:gd name="connsiteY186" fmla="*/ 6040426 h 6367455"/>
                <a:gd name="connsiteX187" fmla="*/ 4379876 w 6891715"/>
                <a:gd name="connsiteY187" fmla="*/ 6051117 h 6367455"/>
                <a:gd name="connsiteX188" fmla="*/ 4366858 w 6891715"/>
                <a:gd name="connsiteY188" fmla="*/ 6060550 h 6367455"/>
                <a:gd name="connsiteX189" fmla="*/ 4364318 w 6891715"/>
                <a:gd name="connsiteY189" fmla="*/ 6075014 h 6367455"/>
                <a:gd name="connsiteX190" fmla="*/ 4352888 w 6891715"/>
                <a:gd name="connsiteY190" fmla="*/ 6098282 h 6367455"/>
                <a:gd name="connsiteX191" fmla="*/ 4333838 w 6891715"/>
                <a:gd name="connsiteY191" fmla="*/ 6105514 h 6367455"/>
                <a:gd name="connsiteX192" fmla="*/ 4335425 w 6891715"/>
                <a:gd name="connsiteY192" fmla="*/ 6088849 h 6367455"/>
                <a:gd name="connsiteX193" fmla="*/ 4324313 w 6891715"/>
                <a:gd name="connsiteY193" fmla="*/ 6089163 h 6367455"/>
                <a:gd name="connsiteX194" fmla="*/ 4328123 w 6891715"/>
                <a:gd name="connsiteY194" fmla="*/ 6083818 h 6367455"/>
                <a:gd name="connsiteX195" fmla="*/ 4333520 w 6891715"/>
                <a:gd name="connsiteY195" fmla="*/ 6070297 h 6367455"/>
                <a:gd name="connsiteX196" fmla="*/ 4345903 w 6891715"/>
                <a:gd name="connsiteY196" fmla="*/ 6053318 h 6367455"/>
                <a:gd name="connsiteX197" fmla="*/ 4360508 w 6891715"/>
                <a:gd name="connsiteY197" fmla="*/ 6048287 h 6367455"/>
                <a:gd name="connsiteX198" fmla="*/ 4333108 w 6891715"/>
                <a:gd name="connsiteY198" fmla="*/ 6021376 h 6367455"/>
                <a:gd name="connsiteX199" fmla="*/ 4337013 w 6891715"/>
                <a:gd name="connsiteY199" fmla="*/ 6023281 h 6367455"/>
                <a:gd name="connsiteX200" fmla="*/ 4334610 w 6891715"/>
                <a:gd name="connsiteY200" fmla="*/ 6030266 h 6367455"/>
                <a:gd name="connsiteX201" fmla="*/ 4325900 w 6891715"/>
                <a:gd name="connsiteY201" fmla="*/ 6030901 h 6367455"/>
                <a:gd name="connsiteX202" fmla="*/ 4191713 w 6891715"/>
                <a:gd name="connsiteY202" fmla="*/ 6019789 h 6367455"/>
                <a:gd name="connsiteX203" fmla="*/ 4195726 w 6891715"/>
                <a:gd name="connsiteY203" fmla="*/ 6021376 h 6367455"/>
                <a:gd name="connsiteX204" fmla="*/ 4187700 w 6891715"/>
                <a:gd name="connsiteY204" fmla="*/ 6034077 h 6367455"/>
                <a:gd name="connsiteX205" fmla="*/ 4184613 w 6891715"/>
                <a:gd name="connsiteY205" fmla="*/ 6029314 h 6367455"/>
                <a:gd name="connsiteX206" fmla="*/ 3752636 w 6891715"/>
                <a:gd name="connsiteY206" fmla="*/ 6002326 h 6367455"/>
                <a:gd name="connsiteX207" fmla="*/ 3754400 w 6891715"/>
                <a:gd name="connsiteY207" fmla="*/ 6015026 h 6367455"/>
                <a:gd name="connsiteX208" fmla="*/ 3748050 w 6891715"/>
                <a:gd name="connsiteY208" fmla="*/ 6006165 h 6367455"/>
                <a:gd name="connsiteX209" fmla="*/ 4012798 w 6891715"/>
                <a:gd name="connsiteY209" fmla="*/ 5995976 h 6367455"/>
                <a:gd name="connsiteX210" fmla="*/ 4024276 w 6891715"/>
                <a:gd name="connsiteY210" fmla="*/ 6005183 h 6367455"/>
                <a:gd name="connsiteX211" fmla="*/ 4014970 w 6891715"/>
                <a:gd name="connsiteY211" fmla="*/ 6022011 h 6367455"/>
                <a:gd name="connsiteX212" fmla="*/ 4008145 w 6891715"/>
                <a:gd name="connsiteY212" fmla="*/ 6026139 h 6367455"/>
                <a:gd name="connsiteX213" fmla="*/ 4001941 w 6891715"/>
                <a:gd name="connsiteY213" fmla="*/ 6024234 h 6367455"/>
                <a:gd name="connsiteX214" fmla="*/ 3997288 w 6891715"/>
                <a:gd name="connsiteY214" fmla="*/ 6018201 h 6367455"/>
                <a:gd name="connsiteX215" fmla="*/ 4005663 w 6891715"/>
                <a:gd name="connsiteY215" fmla="*/ 6015661 h 6367455"/>
                <a:gd name="connsiteX216" fmla="*/ 3998218 w 6891715"/>
                <a:gd name="connsiteY216" fmla="*/ 6010581 h 6367455"/>
                <a:gd name="connsiteX217" fmla="*/ 4001320 w 6891715"/>
                <a:gd name="connsiteY217" fmla="*/ 6007406 h 6367455"/>
                <a:gd name="connsiteX218" fmla="*/ 4011867 w 6891715"/>
                <a:gd name="connsiteY218" fmla="*/ 6008358 h 6367455"/>
                <a:gd name="connsiteX219" fmla="*/ 4015900 w 6891715"/>
                <a:gd name="connsiteY219" fmla="*/ 6008358 h 6367455"/>
                <a:gd name="connsiteX220" fmla="*/ 4011867 w 6891715"/>
                <a:gd name="connsiteY220" fmla="*/ 6001056 h 6367455"/>
                <a:gd name="connsiteX221" fmla="*/ 4097132 w 6891715"/>
                <a:gd name="connsiteY221" fmla="*/ 5994389 h 6367455"/>
                <a:gd name="connsiteX222" fmla="*/ 4100476 w 6891715"/>
                <a:gd name="connsiteY222" fmla="*/ 6005330 h 6367455"/>
                <a:gd name="connsiteX223" fmla="*/ 4097740 w 6891715"/>
                <a:gd name="connsiteY223" fmla="*/ 6018202 h 6367455"/>
                <a:gd name="connsiteX224" fmla="*/ 4086188 w 6891715"/>
                <a:gd name="connsiteY224" fmla="*/ 6005652 h 6367455"/>
                <a:gd name="connsiteX225" fmla="*/ 4086188 w 6891715"/>
                <a:gd name="connsiteY225" fmla="*/ 5997929 h 6367455"/>
                <a:gd name="connsiteX226" fmla="*/ 4278593 w 6891715"/>
                <a:gd name="connsiteY226" fmla="*/ 5988039 h 6367455"/>
                <a:gd name="connsiteX227" fmla="*/ 4284943 w 6891715"/>
                <a:gd name="connsiteY227" fmla="*/ 5988039 h 6367455"/>
                <a:gd name="connsiteX228" fmla="*/ 4292563 w 6891715"/>
                <a:gd name="connsiteY228" fmla="*/ 5991214 h 6367455"/>
                <a:gd name="connsiteX229" fmla="*/ 4286213 w 6891715"/>
                <a:gd name="connsiteY229" fmla="*/ 5994389 h 6367455"/>
                <a:gd name="connsiteX230" fmla="*/ 4282085 w 6891715"/>
                <a:gd name="connsiteY230" fmla="*/ 5999786 h 6367455"/>
                <a:gd name="connsiteX231" fmla="*/ 4270655 w 6891715"/>
                <a:gd name="connsiteY231" fmla="*/ 5997564 h 6367455"/>
                <a:gd name="connsiteX232" fmla="*/ 4256685 w 6891715"/>
                <a:gd name="connsiteY232" fmla="*/ 6003914 h 6367455"/>
                <a:gd name="connsiteX233" fmla="*/ 4258908 w 6891715"/>
                <a:gd name="connsiteY233" fmla="*/ 6019789 h 6367455"/>
                <a:gd name="connsiteX234" fmla="*/ 4251288 w 6891715"/>
                <a:gd name="connsiteY234" fmla="*/ 6013439 h 6367455"/>
                <a:gd name="connsiteX235" fmla="*/ 4253510 w 6891715"/>
                <a:gd name="connsiteY235" fmla="*/ 6000739 h 6367455"/>
                <a:gd name="connsiteX236" fmla="*/ 4262718 w 6891715"/>
                <a:gd name="connsiteY236" fmla="*/ 5989309 h 6367455"/>
                <a:gd name="connsiteX237" fmla="*/ 4044769 w 6891715"/>
                <a:gd name="connsiteY237" fmla="*/ 5988039 h 6367455"/>
                <a:gd name="connsiteX238" fmla="*/ 4050157 w 6891715"/>
                <a:gd name="connsiteY238" fmla="*/ 5994389 h 6367455"/>
                <a:gd name="connsiteX239" fmla="*/ 4052851 w 6891715"/>
                <a:gd name="connsiteY239" fmla="*/ 6001691 h 6367455"/>
                <a:gd name="connsiteX240" fmla="*/ 4042748 w 6891715"/>
                <a:gd name="connsiteY240" fmla="*/ 6007089 h 6367455"/>
                <a:gd name="connsiteX241" fmla="*/ 4041738 w 6891715"/>
                <a:gd name="connsiteY241" fmla="*/ 6002009 h 6367455"/>
                <a:gd name="connsiteX242" fmla="*/ 2784354 w 6891715"/>
                <a:gd name="connsiteY242" fmla="*/ 5988039 h 6367455"/>
                <a:gd name="connsiteX243" fmla="*/ 2798725 w 6891715"/>
                <a:gd name="connsiteY243" fmla="*/ 5999034 h 6367455"/>
                <a:gd name="connsiteX244" fmla="*/ 2788699 w 6891715"/>
                <a:gd name="connsiteY244" fmla="*/ 6005502 h 6367455"/>
                <a:gd name="connsiteX245" fmla="*/ 2779675 w 6891715"/>
                <a:gd name="connsiteY245" fmla="*/ 5992566 h 6367455"/>
                <a:gd name="connsiteX246" fmla="*/ 4162388 w 6891715"/>
                <a:gd name="connsiteY246" fmla="*/ 5973751 h 6367455"/>
                <a:gd name="connsiteX247" fmla="*/ 4157943 w 6891715"/>
                <a:gd name="connsiteY247" fmla="*/ 5978006 h 6367455"/>
                <a:gd name="connsiteX248" fmla="*/ 4156038 w 6891715"/>
                <a:gd name="connsiteY248" fmla="*/ 5991099 h 6367455"/>
                <a:gd name="connsiteX249" fmla="*/ 4147783 w 6891715"/>
                <a:gd name="connsiteY249" fmla="*/ 6000918 h 6367455"/>
                <a:gd name="connsiteX250" fmla="*/ 4133813 w 6891715"/>
                <a:gd name="connsiteY250" fmla="*/ 6005501 h 6367455"/>
                <a:gd name="connsiteX251" fmla="*/ 4136035 w 6891715"/>
                <a:gd name="connsiteY251" fmla="*/ 5994372 h 6367455"/>
                <a:gd name="connsiteX252" fmla="*/ 4150640 w 6891715"/>
                <a:gd name="connsiteY252" fmla="*/ 5986844 h 6367455"/>
                <a:gd name="connsiteX253" fmla="*/ 4151593 w 6891715"/>
                <a:gd name="connsiteY253" fmla="*/ 5974733 h 6367455"/>
                <a:gd name="connsiteX254" fmla="*/ 4248322 w 6891715"/>
                <a:gd name="connsiteY254" fmla="*/ 5964226 h 6367455"/>
                <a:gd name="connsiteX255" fmla="*/ 4257308 w 6891715"/>
                <a:gd name="connsiteY255" fmla="*/ 5967568 h 6367455"/>
                <a:gd name="connsiteX256" fmla="*/ 4262400 w 6891715"/>
                <a:gd name="connsiteY256" fmla="*/ 5977594 h 6367455"/>
                <a:gd name="connsiteX257" fmla="*/ 4250419 w 6891715"/>
                <a:gd name="connsiteY257" fmla="*/ 5983276 h 6367455"/>
                <a:gd name="connsiteX258" fmla="*/ 4248322 w 6891715"/>
                <a:gd name="connsiteY258" fmla="*/ 5979934 h 6367455"/>
                <a:gd name="connsiteX259" fmla="*/ 4252515 w 6891715"/>
                <a:gd name="connsiteY259" fmla="*/ 5971913 h 6367455"/>
                <a:gd name="connsiteX260" fmla="*/ 4246525 w 6891715"/>
                <a:gd name="connsiteY260" fmla="*/ 5970910 h 6367455"/>
                <a:gd name="connsiteX261" fmla="*/ 4031293 w 6891715"/>
                <a:gd name="connsiteY261" fmla="*/ 5961051 h 6367455"/>
                <a:gd name="connsiteX262" fmla="*/ 4036975 w 6891715"/>
                <a:gd name="connsiteY262" fmla="*/ 5972352 h 6367455"/>
                <a:gd name="connsiteX263" fmla="*/ 4031293 w 6891715"/>
                <a:gd name="connsiteY263" fmla="*/ 5980101 h 6367455"/>
                <a:gd name="connsiteX264" fmla="*/ 4020264 w 6891715"/>
                <a:gd name="connsiteY264" fmla="*/ 5978163 h 6367455"/>
                <a:gd name="connsiteX265" fmla="*/ 4017925 w 6891715"/>
                <a:gd name="connsiteY265" fmla="*/ 5969446 h 6367455"/>
                <a:gd name="connsiteX266" fmla="*/ 4020264 w 6891715"/>
                <a:gd name="connsiteY266" fmla="*/ 5964280 h 6367455"/>
                <a:gd name="connsiteX267" fmla="*/ 4088954 w 6891715"/>
                <a:gd name="connsiteY267" fmla="*/ 5956289 h 6367455"/>
                <a:gd name="connsiteX268" fmla="*/ 4090951 w 6891715"/>
                <a:gd name="connsiteY268" fmla="*/ 5968530 h 6367455"/>
                <a:gd name="connsiteX269" fmla="*/ 4086956 w 6891715"/>
                <a:gd name="connsiteY269" fmla="*/ 5976792 h 6367455"/>
                <a:gd name="connsiteX270" fmla="*/ 4079300 w 6891715"/>
                <a:gd name="connsiteY270" fmla="*/ 5981689 h 6367455"/>
                <a:gd name="connsiteX271" fmla="*/ 4070313 w 6891715"/>
                <a:gd name="connsiteY271" fmla="*/ 5972814 h 6367455"/>
                <a:gd name="connsiteX272" fmla="*/ 4074307 w 6891715"/>
                <a:gd name="connsiteY272" fmla="*/ 5961797 h 6367455"/>
                <a:gd name="connsiteX273" fmla="*/ 4116516 w 6891715"/>
                <a:gd name="connsiteY273" fmla="*/ 5949939 h 6367455"/>
                <a:gd name="connsiteX274" fmla="*/ 4121773 w 6891715"/>
                <a:gd name="connsiteY274" fmla="*/ 5953928 h 6367455"/>
                <a:gd name="connsiteX275" fmla="*/ 4122701 w 6891715"/>
                <a:gd name="connsiteY275" fmla="*/ 5968962 h 6367455"/>
                <a:gd name="connsiteX276" fmla="*/ 4112804 w 6891715"/>
                <a:gd name="connsiteY276" fmla="*/ 5983383 h 6367455"/>
                <a:gd name="connsiteX277" fmla="*/ 4107547 w 6891715"/>
                <a:gd name="connsiteY277" fmla="*/ 5986452 h 6367455"/>
                <a:gd name="connsiteX278" fmla="*/ 4098888 w 6891715"/>
                <a:gd name="connsiteY278" fmla="*/ 5969269 h 6367455"/>
                <a:gd name="connsiteX279" fmla="*/ 4104145 w 6891715"/>
                <a:gd name="connsiteY279" fmla="*/ 5953928 h 6367455"/>
                <a:gd name="connsiteX280" fmla="*/ 3879813 w 6891715"/>
                <a:gd name="connsiteY280" fmla="*/ 5943589 h 6367455"/>
                <a:gd name="connsiteX281" fmla="*/ 3887751 w 6891715"/>
                <a:gd name="connsiteY281" fmla="*/ 5947117 h 6367455"/>
                <a:gd name="connsiteX282" fmla="*/ 3881136 w 6891715"/>
                <a:gd name="connsiteY282" fmla="*/ 5953114 h 6367455"/>
                <a:gd name="connsiteX283" fmla="*/ 4230772 w 6891715"/>
                <a:gd name="connsiteY283" fmla="*/ 5937239 h 6367455"/>
                <a:gd name="connsiteX284" fmla="*/ 4237000 w 6891715"/>
                <a:gd name="connsiteY284" fmla="*/ 5943884 h 6367455"/>
                <a:gd name="connsiteX285" fmla="*/ 4235901 w 6891715"/>
                <a:gd name="connsiteY285" fmla="*/ 5950530 h 6367455"/>
                <a:gd name="connsiteX286" fmla="*/ 4228574 w 6891715"/>
                <a:gd name="connsiteY286" fmla="*/ 5951527 h 6367455"/>
                <a:gd name="connsiteX287" fmla="*/ 4227475 w 6891715"/>
                <a:gd name="connsiteY287" fmla="*/ 5946210 h 6367455"/>
                <a:gd name="connsiteX288" fmla="*/ 4015702 w 6891715"/>
                <a:gd name="connsiteY288" fmla="*/ 5929301 h 6367455"/>
                <a:gd name="connsiteX289" fmla="*/ 4021100 w 6891715"/>
                <a:gd name="connsiteY289" fmla="*/ 5932476 h 6367455"/>
                <a:gd name="connsiteX290" fmla="*/ 4020147 w 6891715"/>
                <a:gd name="connsiteY290" fmla="*/ 5942001 h 6367455"/>
                <a:gd name="connsiteX291" fmla="*/ 4015067 w 6891715"/>
                <a:gd name="connsiteY291" fmla="*/ 5948351 h 6367455"/>
                <a:gd name="connsiteX292" fmla="*/ 4011575 w 6891715"/>
                <a:gd name="connsiteY292" fmla="*/ 5945176 h 6367455"/>
                <a:gd name="connsiteX293" fmla="*/ 4011575 w 6891715"/>
                <a:gd name="connsiteY293" fmla="*/ 5932476 h 6367455"/>
                <a:gd name="connsiteX294" fmla="*/ 3920838 w 6891715"/>
                <a:gd name="connsiteY294" fmla="*/ 5926126 h 6367455"/>
                <a:gd name="connsiteX295" fmla="*/ 3922676 w 6891715"/>
                <a:gd name="connsiteY295" fmla="*/ 5931232 h 6367455"/>
                <a:gd name="connsiteX296" fmla="*/ 3912566 w 6891715"/>
                <a:gd name="connsiteY296" fmla="*/ 5937239 h 6367455"/>
                <a:gd name="connsiteX297" fmla="*/ 3905213 w 6891715"/>
                <a:gd name="connsiteY297" fmla="*/ 5935437 h 6367455"/>
                <a:gd name="connsiteX298" fmla="*/ 3909502 w 6891715"/>
                <a:gd name="connsiteY298" fmla="*/ 5932433 h 6367455"/>
                <a:gd name="connsiteX299" fmla="*/ 4101110 w 6891715"/>
                <a:gd name="connsiteY299" fmla="*/ 5921364 h 6367455"/>
                <a:gd name="connsiteX300" fmla="*/ 4111588 w 6891715"/>
                <a:gd name="connsiteY300" fmla="*/ 5922290 h 6367455"/>
                <a:gd name="connsiteX301" fmla="*/ 4111588 w 6891715"/>
                <a:gd name="connsiteY301" fmla="*/ 5927229 h 6367455"/>
                <a:gd name="connsiteX302" fmla="*/ 4102063 w 6891715"/>
                <a:gd name="connsiteY302" fmla="*/ 5932477 h 6367455"/>
                <a:gd name="connsiteX303" fmla="*/ 4092538 w 6891715"/>
                <a:gd name="connsiteY303" fmla="*/ 5930625 h 6367455"/>
                <a:gd name="connsiteX304" fmla="*/ 4052850 w 6891715"/>
                <a:gd name="connsiteY304" fmla="*/ 5919776 h 6367455"/>
                <a:gd name="connsiteX305" fmla="*/ 4063963 w 6891715"/>
                <a:gd name="connsiteY305" fmla="*/ 5927797 h 6367455"/>
                <a:gd name="connsiteX306" fmla="*/ 4054952 w 6891715"/>
                <a:gd name="connsiteY306" fmla="*/ 5938826 h 6367455"/>
                <a:gd name="connsiteX307" fmla="*/ 4052850 w 6891715"/>
                <a:gd name="connsiteY307" fmla="*/ 5932142 h 6367455"/>
                <a:gd name="connsiteX308" fmla="*/ 4071020 w 6891715"/>
                <a:gd name="connsiteY308" fmla="*/ 5907076 h 6367455"/>
                <a:gd name="connsiteX309" fmla="*/ 4081640 w 6891715"/>
                <a:gd name="connsiteY309" fmla="*/ 5907076 h 6367455"/>
                <a:gd name="connsiteX310" fmla="*/ 4089363 w 6891715"/>
                <a:gd name="connsiteY310" fmla="*/ 5911287 h 6367455"/>
                <a:gd name="connsiteX311" fmla="*/ 4088397 w 6891715"/>
                <a:gd name="connsiteY311" fmla="*/ 5919711 h 6367455"/>
                <a:gd name="connsiteX312" fmla="*/ 4079709 w 6891715"/>
                <a:gd name="connsiteY312" fmla="*/ 5922951 h 6367455"/>
                <a:gd name="connsiteX313" fmla="*/ 4065550 w 6891715"/>
                <a:gd name="connsiteY313" fmla="*/ 5910316 h 6367455"/>
                <a:gd name="connsiteX314" fmla="*/ 4007267 w 6891715"/>
                <a:gd name="connsiteY314" fmla="*/ 5895964 h 6367455"/>
                <a:gd name="connsiteX315" fmla="*/ 4014411 w 6891715"/>
                <a:gd name="connsiteY315" fmla="*/ 5903050 h 6367455"/>
                <a:gd name="connsiteX316" fmla="*/ 4014751 w 6891715"/>
                <a:gd name="connsiteY316" fmla="*/ 5910458 h 6367455"/>
                <a:gd name="connsiteX317" fmla="*/ 4005566 w 6891715"/>
                <a:gd name="connsiteY317" fmla="*/ 5918189 h 6367455"/>
                <a:gd name="connsiteX318" fmla="*/ 4005566 w 6891715"/>
                <a:gd name="connsiteY318" fmla="*/ 5907559 h 6367455"/>
                <a:gd name="connsiteX319" fmla="*/ 4000463 w 6891715"/>
                <a:gd name="connsiteY319" fmla="*/ 5900151 h 6367455"/>
                <a:gd name="connsiteX320" fmla="*/ 4201841 w 6891715"/>
                <a:gd name="connsiteY320" fmla="*/ 5892789 h 6367455"/>
                <a:gd name="connsiteX321" fmla="*/ 4210013 w 6891715"/>
                <a:gd name="connsiteY321" fmla="*/ 5899073 h 6367455"/>
                <a:gd name="connsiteX322" fmla="*/ 4198900 w 6891715"/>
                <a:gd name="connsiteY322" fmla="*/ 5900727 h 6367455"/>
                <a:gd name="connsiteX323" fmla="*/ 4190963 w 6891715"/>
                <a:gd name="connsiteY323" fmla="*/ 5889614 h 6367455"/>
                <a:gd name="connsiteX324" fmla="*/ 4183660 w 6891715"/>
                <a:gd name="connsiteY324" fmla="*/ 5905999 h 6367455"/>
                <a:gd name="connsiteX325" fmla="*/ 4173818 w 6891715"/>
                <a:gd name="connsiteY325" fmla="*/ 5905999 h 6367455"/>
                <a:gd name="connsiteX326" fmla="*/ 4159213 w 6891715"/>
                <a:gd name="connsiteY326" fmla="*/ 5916602 h 6367455"/>
                <a:gd name="connsiteX327" fmla="*/ 4163340 w 6891715"/>
                <a:gd name="connsiteY327" fmla="*/ 5901823 h 6367455"/>
                <a:gd name="connsiteX328" fmla="*/ 4173818 w 6891715"/>
                <a:gd name="connsiteY328" fmla="*/ 5899574 h 6367455"/>
                <a:gd name="connsiteX329" fmla="*/ 3983882 w 6891715"/>
                <a:gd name="connsiteY329" fmla="*/ 5889614 h 6367455"/>
                <a:gd name="connsiteX330" fmla="*/ 3990938 w 6891715"/>
                <a:gd name="connsiteY330" fmla="*/ 5892617 h 6367455"/>
                <a:gd name="connsiteX331" fmla="*/ 3980707 w 6891715"/>
                <a:gd name="connsiteY331" fmla="*/ 5900727 h 6367455"/>
                <a:gd name="connsiteX332" fmla="*/ 3978238 w 6891715"/>
                <a:gd name="connsiteY332" fmla="*/ 5897723 h 6367455"/>
                <a:gd name="connsiteX333" fmla="*/ 4234460 w 6891715"/>
                <a:gd name="connsiteY333" fmla="*/ 5870564 h 6367455"/>
                <a:gd name="connsiteX334" fmla="*/ 4239858 w 6891715"/>
                <a:gd name="connsiteY334" fmla="*/ 5870564 h 6367455"/>
                <a:gd name="connsiteX335" fmla="*/ 4244938 w 6891715"/>
                <a:gd name="connsiteY335" fmla="*/ 5873567 h 6367455"/>
                <a:gd name="connsiteX336" fmla="*/ 4253510 w 6891715"/>
                <a:gd name="connsiteY336" fmla="*/ 5873567 h 6367455"/>
                <a:gd name="connsiteX337" fmla="*/ 4254463 w 6891715"/>
                <a:gd name="connsiteY337" fmla="*/ 5881676 h 6367455"/>
                <a:gd name="connsiteX338" fmla="*/ 4238588 w 6891715"/>
                <a:gd name="connsiteY338" fmla="*/ 5880775 h 6367455"/>
                <a:gd name="connsiteX339" fmla="*/ 4239858 w 6891715"/>
                <a:gd name="connsiteY339" fmla="*/ 5888584 h 6367455"/>
                <a:gd name="connsiteX340" fmla="*/ 4232238 w 6891715"/>
                <a:gd name="connsiteY340" fmla="*/ 5892789 h 6367455"/>
                <a:gd name="connsiteX341" fmla="*/ 4225888 w 6891715"/>
                <a:gd name="connsiteY341" fmla="*/ 5886782 h 6367455"/>
                <a:gd name="connsiteX342" fmla="*/ 4213188 w 6891715"/>
                <a:gd name="connsiteY342" fmla="*/ 5887082 h 6367455"/>
                <a:gd name="connsiteX343" fmla="*/ 4218585 w 6891715"/>
                <a:gd name="connsiteY343" fmla="*/ 5875069 h 6367455"/>
                <a:gd name="connsiteX344" fmla="*/ 3641967 w 6891715"/>
                <a:gd name="connsiteY344" fmla="*/ 5862626 h 6367455"/>
                <a:gd name="connsiteX345" fmla="*/ 3650372 w 6891715"/>
                <a:gd name="connsiteY345" fmla="*/ 5864489 h 6367455"/>
                <a:gd name="connsiteX346" fmla="*/ 3649127 w 6891715"/>
                <a:gd name="connsiteY346" fmla="*/ 5869770 h 6367455"/>
                <a:gd name="connsiteX347" fmla="*/ 3663757 w 6891715"/>
                <a:gd name="connsiteY347" fmla="*/ 5872565 h 6367455"/>
                <a:gd name="connsiteX348" fmla="*/ 3671850 w 6891715"/>
                <a:gd name="connsiteY348" fmla="*/ 5887784 h 6367455"/>
                <a:gd name="connsiteX349" fmla="*/ 3659399 w 6891715"/>
                <a:gd name="connsiteY349" fmla="*/ 5883746 h 6367455"/>
                <a:gd name="connsiteX350" fmla="*/ 3656597 w 6891715"/>
                <a:gd name="connsiteY350" fmla="*/ 5891201 h 6367455"/>
                <a:gd name="connsiteX351" fmla="*/ 3647570 w 6891715"/>
                <a:gd name="connsiteY351" fmla="*/ 5884989 h 6367455"/>
                <a:gd name="connsiteX352" fmla="*/ 3640100 w 6891715"/>
                <a:gd name="connsiteY352" fmla="*/ 5873497 h 6367455"/>
                <a:gd name="connsiteX353" fmla="*/ 4038979 w 6891715"/>
                <a:gd name="connsiteY353" fmla="*/ 5856276 h 6367455"/>
                <a:gd name="connsiteX354" fmla="*/ 4043930 w 6891715"/>
                <a:gd name="connsiteY354" fmla="*/ 5866368 h 6367455"/>
                <a:gd name="connsiteX355" fmla="*/ 4048262 w 6891715"/>
                <a:gd name="connsiteY355" fmla="*/ 5865422 h 6367455"/>
                <a:gd name="connsiteX356" fmla="*/ 4057545 w 6891715"/>
                <a:gd name="connsiteY356" fmla="*/ 5871730 h 6367455"/>
                <a:gd name="connsiteX357" fmla="*/ 4057545 w 6891715"/>
                <a:gd name="connsiteY357" fmla="*/ 5878038 h 6367455"/>
                <a:gd name="connsiteX358" fmla="*/ 4063734 w 6891715"/>
                <a:gd name="connsiteY358" fmla="*/ 5884346 h 6367455"/>
                <a:gd name="connsiteX359" fmla="*/ 4064972 w 6891715"/>
                <a:gd name="connsiteY359" fmla="*/ 5897593 h 6367455"/>
                <a:gd name="connsiteX360" fmla="*/ 4067138 w 6891715"/>
                <a:gd name="connsiteY360" fmla="*/ 5902955 h 6367455"/>
                <a:gd name="connsiteX361" fmla="*/ 4060949 w 6891715"/>
                <a:gd name="connsiteY361" fmla="*/ 5903901 h 6367455"/>
                <a:gd name="connsiteX362" fmla="*/ 4049500 w 6891715"/>
                <a:gd name="connsiteY362" fmla="*/ 5894754 h 6367455"/>
                <a:gd name="connsiteX363" fmla="*/ 4049500 w 6891715"/>
                <a:gd name="connsiteY363" fmla="*/ 5884346 h 6367455"/>
                <a:gd name="connsiteX364" fmla="*/ 4038051 w 6891715"/>
                <a:gd name="connsiteY364" fmla="*/ 5879931 h 6367455"/>
                <a:gd name="connsiteX365" fmla="*/ 4030625 w 6891715"/>
                <a:gd name="connsiteY365" fmla="*/ 5872046 h 6367455"/>
                <a:gd name="connsiteX366" fmla="*/ 4033719 w 6891715"/>
                <a:gd name="connsiteY366" fmla="*/ 5860376 h 6367455"/>
                <a:gd name="connsiteX367" fmla="*/ 3149881 w 6891715"/>
                <a:gd name="connsiteY367" fmla="*/ 5826114 h 6367455"/>
                <a:gd name="connsiteX368" fmla="*/ 3157501 w 6891715"/>
                <a:gd name="connsiteY368" fmla="*/ 5826114 h 6367455"/>
                <a:gd name="connsiteX369" fmla="*/ 3153373 w 6891715"/>
                <a:gd name="connsiteY369" fmla="*/ 5832443 h 6367455"/>
                <a:gd name="connsiteX370" fmla="*/ 3156548 w 6891715"/>
                <a:gd name="connsiteY370" fmla="*/ 5844152 h 6367455"/>
                <a:gd name="connsiteX371" fmla="*/ 3139721 w 6891715"/>
                <a:gd name="connsiteY371" fmla="*/ 5873583 h 6367455"/>
                <a:gd name="connsiteX372" fmla="*/ 3130831 w 6891715"/>
                <a:gd name="connsiteY372" fmla="*/ 5891938 h 6367455"/>
                <a:gd name="connsiteX373" fmla="*/ 3124798 w 6891715"/>
                <a:gd name="connsiteY373" fmla="*/ 5905229 h 6367455"/>
                <a:gd name="connsiteX374" fmla="*/ 3122893 w 6891715"/>
                <a:gd name="connsiteY374" fmla="*/ 5909976 h 6367455"/>
                <a:gd name="connsiteX375" fmla="*/ 3121941 w 6891715"/>
                <a:gd name="connsiteY375" fmla="*/ 5912508 h 6367455"/>
                <a:gd name="connsiteX376" fmla="*/ 3123528 w 6891715"/>
                <a:gd name="connsiteY376" fmla="*/ 5936876 h 6367455"/>
                <a:gd name="connsiteX377" fmla="*/ 3137181 w 6891715"/>
                <a:gd name="connsiteY377" fmla="*/ 5954597 h 6367455"/>
                <a:gd name="connsiteX378" fmla="*/ 3133371 w 6891715"/>
                <a:gd name="connsiteY378" fmla="*/ 5977699 h 6367455"/>
                <a:gd name="connsiteX379" fmla="*/ 3117813 w 6891715"/>
                <a:gd name="connsiteY379" fmla="*/ 5997953 h 6367455"/>
                <a:gd name="connsiteX380" fmla="*/ 3124163 w 6891715"/>
                <a:gd name="connsiteY380" fmla="*/ 6015358 h 6367455"/>
                <a:gd name="connsiteX381" fmla="*/ 3115591 w 6891715"/>
                <a:gd name="connsiteY381" fmla="*/ 6019789 h 6367455"/>
                <a:gd name="connsiteX382" fmla="*/ 3102891 w 6891715"/>
                <a:gd name="connsiteY382" fmla="*/ 6012510 h 6367455"/>
                <a:gd name="connsiteX383" fmla="*/ 3079713 w 6891715"/>
                <a:gd name="connsiteY383" fmla="*/ 6004282 h 6367455"/>
                <a:gd name="connsiteX384" fmla="*/ 3056218 w 6891715"/>
                <a:gd name="connsiteY384" fmla="*/ 5995105 h 6367455"/>
                <a:gd name="connsiteX385" fmla="*/ 3026691 w 6891715"/>
                <a:gd name="connsiteY385" fmla="*/ 5965990 h 6367455"/>
                <a:gd name="connsiteX386" fmla="*/ 2989543 w 6891715"/>
                <a:gd name="connsiteY386" fmla="*/ 5965357 h 6367455"/>
                <a:gd name="connsiteX387" fmla="*/ 2947633 w 6891715"/>
                <a:gd name="connsiteY387" fmla="*/ 5933078 h 6367455"/>
                <a:gd name="connsiteX388" fmla="*/ 2912708 w 6891715"/>
                <a:gd name="connsiteY388" fmla="*/ 5916622 h 6367455"/>
                <a:gd name="connsiteX389" fmla="*/ 2905088 w 6891715"/>
                <a:gd name="connsiteY389" fmla="*/ 5909343 h 6367455"/>
                <a:gd name="connsiteX390" fmla="*/ 2869210 w 6891715"/>
                <a:gd name="connsiteY390" fmla="*/ 5903331 h 6367455"/>
                <a:gd name="connsiteX391" fmla="*/ 2860638 w 6891715"/>
                <a:gd name="connsiteY391" fmla="*/ 5874216 h 6367455"/>
                <a:gd name="connsiteX392" fmla="*/ 2873973 w 6891715"/>
                <a:gd name="connsiteY392" fmla="*/ 5853962 h 6367455"/>
                <a:gd name="connsiteX393" fmla="*/ 2885720 w 6891715"/>
                <a:gd name="connsiteY393" fmla="*/ 5848583 h 6367455"/>
                <a:gd name="connsiteX394" fmla="*/ 2885403 w 6891715"/>
                <a:gd name="connsiteY394" fmla="*/ 5838139 h 6367455"/>
                <a:gd name="connsiteX395" fmla="*/ 2894928 w 6891715"/>
                <a:gd name="connsiteY395" fmla="*/ 5839722 h 6367455"/>
                <a:gd name="connsiteX396" fmla="*/ 2898420 w 6891715"/>
                <a:gd name="connsiteY396" fmla="*/ 5846367 h 6367455"/>
                <a:gd name="connsiteX397" fmla="*/ 2907945 w 6891715"/>
                <a:gd name="connsiteY397" fmla="*/ 5857760 h 6367455"/>
                <a:gd name="connsiteX398" fmla="*/ 2917470 w 6891715"/>
                <a:gd name="connsiteY398" fmla="*/ 5854595 h 6367455"/>
                <a:gd name="connsiteX399" fmla="*/ 2933028 w 6891715"/>
                <a:gd name="connsiteY399" fmla="*/ 5839722 h 6367455"/>
                <a:gd name="connsiteX400" fmla="*/ 2946046 w 6891715"/>
                <a:gd name="connsiteY400" fmla="*/ 5847000 h 6367455"/>
                <a:gd name="connsiteX401" fmla="*/ 2958746 w 6891715"/>
                <a:gd name="connsiteY401" fmla="*/ 5847950 h 6367455"/>
                <a:gd name="connsiteX402" fmla="*/ 2968271 w 6891715"/>
                <a:gd name="connsiteY402" fmla="*/ 5862507 h 6367455"/>
                <a:gd name="connsiteX403" fmla="*/ 2990496 w 6891715"/>
                <a:gd name="connsiteY403" fmla="*/ 5860292 h 6367455"/>
                <a:gd name="connsiteX404" fmla="*/ 3014943 w 6891715"/>
                <a:gd name="connsiteY404" fmla="*/ 5851431 h 6367455"/>
                <a:gd name="connsiteX405" fmla="*/ 3037168 w 6891715"/>
                <a:gd name="connsiteY405" fmla="*/ 5857444 h 6367455"/>
                <a:gd name="connsiteX406" fmla="*/ 3064473 w 6891715"/>
                <a:gd name="connsiteY406" fmla="*/ 5851114 h 6367455"/>
                <a:gd name="connsiteX407" fmla="*/ 3086698 w 6891715"/>
                <a:gd name="connsiteY407" fmla="*/ 5839405 h 6367455"/>
                <a:gd name="connsiteX408" fmla="*/ 3113368 w 6891715"/>
                <a:gd name="connsiteY408" fmla="*/ 5842253 h 6367455"/>
                <a:gd name="connsiteX409" fmla="*/ 3123528 w 6891715"/>
                <a:gd name="connsiteY409" fmla="*/ 5834975 h 6367455"/>
                <a:gd name="connsiteX410" fmla="*/ 3141626 w 6891715"/>
                <a:gd name="connsiteY410" fmla="*/ 5833392 h 6367455"/>
                <a:gd name="connsiteX411" fmla="*/ 3635338 w 6891715"/>
                <a:gd name="connsiteY411" fmla="*/ 5800714 h 6367455"/>
                <a:gd name="connsiteX412" fmla="*/ 3644716 w 6891715"/>
                <a:gd name="connsiteY412" fmla="*/ 5802964 h 6367455"/>
                <a:gd name="connsiteX413" fmla="*/ 3643422 w 6891715"/>
                <a:gd name="connsiteY413" fmla="*/ 5813575 h 6367455"/>
                <a:gd name="connsiteX414" fmla="*/ 3652801 w 6891715"/>
                <a:gd name="connsiteY414" fmla="*/ 5819040 h 6367455"/>
                <a:gd name="connsiteX415" fmla="*/ 3652477 w 6891715"/>
                <a:gd name="connsiteY415" fmla="*/ 5826114 h 6367455"/>
                <a:gd name="connsiteX416" fmla="*/ 3643422 w 6891715"/>
                <a:gd name="connsiteY416" fmla="*/ 5820648 h 6367455"/>
                <a:gd name="connsiteX417" fmla="*/ 3636308 w 6891715"/>
                <a:gd name="connsiteY417" fmla="*/ 5816468 h 6367455"/>
                <a:gd name="connsiteX418" fmla="*/ 3635338 w 6891715"/>
                <a:gd name="connsiteY418" fmla="*/ 5800714 h 6367455"/>
                <a:gd name="connsiteX419" fmla="*/ 3630817 w 6891715"/>
                <a:gd name="connsiteY419" fmla="*/ 5799126 h 6367455"/>
                <a:gd name="connsiteX420" fmla="*/ 3632059 w 6891715"/>
                <a:gd name="connsiteY420" fmla="*/ 5810705 h 6367455"/>
                <a:gd name="connsiteX421" fmla="*/ 3632370 w 6891715"/>
                <a:gd name="connsiteY421" fmla="*/ 5819390 h 6367455"/>
                <a:gd name="connsiteX422" fmla="*/ 3635787 w 6891715"/>
                <a:gd name="connsiteY422" fmla="*/ 5830004 h 6367455"/>
                <a:gd name="connsiteX423" fmla="*/ 3639514 w 6891715"/>
                <a:gd name="connsiteY423" fmla="*/ 5825180 h 6367455"/>
                <a:gd name="connsiteX424" fmla="*/ 3655976 w 6891715"/>
                <a:gd name="connsiteY424" fmla="*/ 5833221 h 6367455"/>
                <a:gd name="connsiteX425" fmla="*/ 3655355 w 6891715"/>
                <a:gd name="connsiteY425" fmla="*/ 5847052 h 6367455"/>
                <a:gd name="connsiteX426" fmla="*/ 3644794 w 6891715"/>
                <a:gd name="connsiteY426" fmla="*/ 5844801 h 6367455"/>
                <a:gd name="connsiteX427" fmla="*/ 3642309 w 6891715"/>
                <a:gd name="connsiteY427" fmla="*/ 5848339 h 6367455"/>
                <a:gd name="connsiteX428" fmla="*/ 3630506 w 6891715"/>
                <a:gd name="connsiteY428" fmla="*/ 5843514 h 6367455"/>
                <a:gd name="connsiteX429" fmla="*/ 3629575 w 6891715"/>
                <a:gd name="connsiteY429" fmla="*/ 5835794 h 6367455"/>
                <a:gd name="connsiteX430" fmla="*/ 3624294 w 6891715"/>
                <a:gd name="connsiteY430" fmla="*/ 5825823 h 6367455"/>
                <a:gd name="connsiteX431" fmla="*/ 3622741 w 6891715"/>
                <a:gd name="connsiteY431" fmla="*/ 5836438 h 6367455"/>
                <a:gd name="connsiteX432" fmla="*/ 3613113 w 6891715"/>
                <a:gd name="connsiteY432" fmla="*/ 5827110 h 6367455"/>
                <a:gd name="connsiteX433" fmla="*/ 3616840 w 6891715"/>
                <a:gd name="connsiteY433" fmla="*/ 5811349 h 6367455"/>
                <a:gd name="connsiteX434" fmla="*/ 3624294 w 6891715"/>
                <a:gd name="connsiteY434" fmla="*/ 5817782 h 6367455"/>
                <a:gd name="connsiteX435" fmla="*/ 3095553 w 6891715"/>
                <a:gd name="connsiteY435" fmla="*/ 5791189 h 6367455"/>
                <a:gd name="connsiteX436" fmla="*/ 3106700 w 6891715"/>
                <a:gd name="connsiteY436" fmla="*/ 5794813 h 6367455"/>
                <a:gd name="connsiteX437" fmla="*/ 3099944 w 6891715"/>
                <a:gd name="connsiteY437" fmla="*/ 5808652 h 6367455"/>
                <a:gd name="connsiteX438" fmla="*/ 3090825 w 6891715"/>
                <a:gd name="connsiteY438" fmla="*/ 5795472 h 6367455"/>
                <a:gd name="connsiteX439" fmla="*/ 4154133 w 6891715"/>
                <a:gd name="connsiteY439" fmla="*/ 5781664 h 6367455"/>
                <a:gd name="connsiteX440" fmla="*/ 4166833 w 6891715"/>
                <a:gd name="connsiteY440" fmla="*/ 5782604 h 6367455"/>
                <a:gd name="connsiteX441" fmla="*/ 4171913 w 6891715"/>
                <a:gd name="connsiteY441" fmla="*/ 5800150 h 6367455"/>
                <a:gd name="connsiteX442" fmla="*/ 4173501 w 6891715"/>
                <a:gd name="connsiteY442" fmla="*/ 5810489 h 6367455"/>
                <a:gd name="connsiteX443" fmla="*/ 4166198 w 6891715"/>
                <a:gd name="connsiteY443" fmla="*/ 5815816 h 6367455"/>
                <a:gd name="connsiteX444" fmla="*/ 4161753 w 6891715"/>
                <a:gd name="connsiteY444" fmla="*/ 5829289 h 6367455"/>
                <a:gd name="connsiteX445" fmla="*/ 4149053 w 6891715"/>
                <a:gd name="connsiteY445" fmla="*/ 5818009 h 6367455"/>
                <a:gd name="connsiteX446" fmla="*/ 4157625 w 6891715"/>
                <a:gd name="connsiteY446" fmla="*/ 5803596 h 6367455"/>
                <a:gd name="connsiteX447" fmla="*/ 4143338 w 6891715"/>
                <a:gd name="connsiteY447" fmla="*/ 5794197 h 6367455"/>
                <a:gd name="connsiteX448" fmla="*/ 4144608 w 6891715"/>
                <a:gd name="connsiteY448" fmla="*/ 5783544 h 6367455"/>
                <a:gd name="connsiteX449" fmla="*/ 3652252 w 6891715"/>
                <a:gd name="connsiteY449" fmla="*/ 5780076 h 6367455"/>
                <a:gd name="connsiteX450" fmla="*/ 3658821 w 6891715"/>
                <a:gd name="connsiteY450" fmla="*/ 5780076 h 6367455"/>
                <a:gd name="connsiteX451" fmla="*/ 3654223 w 6891715"/>
                <a:gd name="connsiteY451" fmla="*/ 5787061 h 6367455"/>
                <a:gd name="connsiteX452" fmla="*/ 3659150 w 6891715"/>
                <a:gd name="connsiteY452" fmla="*/ 5794364 h 6367455"/>
                <a:gd name="connsiteX453" fmla="*/ 3649625 w 6891715"/>
                <a:gd name="connsiteY453" fmla="*/ 5789919 h 6367455"/>
                <a:gd name="connsiteX454" fmla="*/ 1810406 w 6891715"/>
                <a:gd name="connsiteY454" fmla="*/ 5757851 h 6367455"/>
                <a:gd name="connsiteX455" fmla="*/ 1816824 w 6891715"/>
                <a:gd name="connsiteY455" fmla="*/ 5766824 h 6367455"/>
                <a:gd name="connsiteX456" fmla="*/ 1832868 w 6891715"/>
                <a:gd name="connsiteY456" fmla="*/ 5767422 h 6367455"/>
                <a:gd name="connsiteX457" fmla="*/ 1835114 w 6891715"/>
                <a:gd name="connsiteY457" fmla="*/ 5778489 h 6367455"/>
                <a:gd name="connsiteX458" fmla="*/ 1829659 w 6891715"/>
                <a:gd name="connsiteY458" fmla="*/ 5772507 h 6367455"/>
                <a:gd name="connsiteX459" fmla="*/ 1816824 w 6891715"/>
                <a:gd name="connsiteY459" fmla="*/ 5771909 h 6367455"/>
                <a:gd name="connsiteX460" fmla="*/ 1809444 w 6891715"/>
                <a:gd name="connsiteY460" fmla="*/ 5775797 h 6367455"/>
                <a:gd name="connsiteX461" fmla="*/ 1804951 w 6891715"/>
                <a:gd name="connsiteY461" fmla="*/ 5768918 h 6367455"/>
                <a:gd name="connsiteX462" fmla="*/ 3645223 w 6891715"/>
                <a:gd name="connsiteY462" fmla="*/ 5754676 h 6367455"/>
                <a:gd name="connsiteX463" fmla="*/ 3645223 w 6891715"/>
                <a:gd name="connsiteY463" fmla="*/ 5762230 h 6367455"/>
                <a:gd name="connsiteX464" fmla="*/ 3648038 w 6891715"/>
                <a:gd name="connsiteY464" fmla="*/ 5769470 h 6367455"/>
                <a:gd name="connsiteX465" fmla="*/ 3646162 w 6891715"/>
                <a:gd name="connsiteY465" fmla="*/ 5785838 h 6367455"/>
                <a:gd name="connsiteX466" fmla="*/ 3640533 w 6891715"/>
                <a:gd name="connsiteY466" fmla="*/ 5785838 h 6367455"/>
                <a:gd name="connsiteX467" fmla="*/ 3639595 w 6891715"/>
                <a:gd name="connsiteY467" fmla="*/ 5781746 h 6367455"/>
                <a:gd name="connsiteX468" fmla="*/ 3630839 w 6891715"/>
                <a:gd name="connsiteY468" fmla="*/ 5791189 h 6367455"/>
                <a:gd name="connsiteX469" fmla="*/ 3627400 w 6891715"/>
                <a:gd name="connsiteY469" fmla="*/ 5788356 h 6367455"/>
                <a:gd name="connsiteX470" fmla="*/ 3628025 w 6891715"/>
                <a:gd name="connsiteY470" fmla="*/ 5779857 h 6367455"/>
                <a:gd name="connsiteX471" fmla="*/ 3632716 w 6891715"/>
                <a:gd name="connsiteY471" fmla="*/ 5772303 h 6367455"/>
                <a:gd name="connsiteX472" fmla="*/ 3633966 w 6891715"/>
                <a:gd name="connsiteY472" fmla="*/ 5761601 h 6367455"/>
                <a:gd name="connsiteX473" fmla="*/ 4003575 w 6891715"/>
                <a:gd name="connsiteY473" fmla="*/ 5735626 h 6367455"/>
                <a:gd name="connsiteX474" fmla="*/ 4014159 w 6891715"/>
                <a:gd name="connsiteY474" fmla="*/ 5735626 h 6367455"/>
                <a:gd name="connsiteX475" fmla="*/ 4019139 w 6891715"/>
                <a:gd name="connsiteY475" fmla="*/ 5746117 h 6367455"/>
                <a:gd name="connsiteX476" fmla="*/ 4029723 w 6891715"/>
                <a:gd name="connsiteY476" fmla="*/ 5752674 h 6367455"/>
                <a:gd name="connsiteX477" fmla="*/ 4032213 w 6891715"/>
                <a:gd name="connsiteY477" fmla="*/ 5759232 h 6367455"/>
                <a:gd name="connsiteX478" fmla="*/ 4021629 w 6891715"/>
                <a:gd name="connsiteY478" fmla="*/ 5765789 h 6367455"/>
                <a:gd name="connsiteX479" fmla="*/ 4014470 w 6891715"/>
                <a:gd name="connsiteY479" fmla="*/ 5761527 h 6367455"/>
                <a:gd name="connsiteX480" fmla="*/ 4017583 w 6891715"/>
                <a:gd name="connsiteY480" fmla="*/ 5753986 h 6367455"/>
                <a:gd name="connsiteX481" fmla="*/ 4002953 w 6891715"/>
                <a:gd name="connsiteY481" fmla="*/ 5749724 h 6367455"/>
                <a:gd name="connsiteX482" fmla="*/ 4000463 w 6891715"/>
                <a:gd name="connsiteY482" fmla="*/ 5742183 h 6367455"/>
                <a:gd name="connsiteX483" fmla="*/ 3888209 w 6891715"/>
                <a:gd name="connsiteY483" fmla="*/ 5732451 h 6367455"/>
                <a:gd name="connsiteX484" fmla="*/ 3904177 w 6891715"/>
                <a:gd name="connsiteY484" fmla="*/ 5735657 h 6367455"/>
                <a:gd name="connsiteX485" fmla="*/ 3915036 w 6891715"/>
                <a:gd name="connsiteY485" fmla="*/ 5750404 h 6367455"/>
                <a:gd name="connsiteX486" fmla="*/ 3923658 w 6891715"/>
                <a:gd name="connsiteY486" fmla="*/ 5764189 h 6367455"/>
                <a:gd name="connsiteX487" fmla="*/ 3940904 w 6891715"/>
                <a:gd name="connsiteY487" fmla="*/ 5769319 h 6367455"/>
                <a:gd name="connsiteX488" fmla="*/ 3947291 w 6891715"/>
                <a:gd name="connsiteY488" fmla="*/ 5776692 h 6367455"/>
                <a:gd name="connsiteX489" fmla="*/ 3975714 w 6891715"/>
                <a:gd name="connsiteY489" fmla="*/ 5776372 h 6367455"/>
                <a:gd name="connsiteX490" fmla="*/ 3978269 w 6891715"/>
                <a:gd name="connsiteY490" fmla="*/ 5781822 h 6367455"/>
                <a:gd name="connsiteX491" fmla="*/ 3978269 w 6891715"/>
                <a:gd name="connsiteY491" fmla="*/ 5793684 h 6367455"/>
                <a:gd name="connsiteX492" fmla="*/ 3983698 w 6891715"/>
                <a:gd name="connsiteY492" fmla="*/ 5799454 h 6367455"/>
                <a:gd name="connsiteX493" fmla="*/ 3981463 w 6891715"/>
                <a:gd name="connsiteY493" fmla="*/ 5809393 h 6367455"/>
                <a:gd name="connsiteX494" fmla="*/ 3986892 w 6891715"/>
                <a:gd name="connsiteY494" fmla="*/ 5816766 h 6367455"/>
                <a:gd name="connsiteX495" fmla="*/ 3999986 w 6891715"/>
                <a:gd name="connsiteY495" fmla="*/ 5826063 h 6367455"/>
                <a:gd name="connsiteX496" fmla="*/ 4010205 w 6891715"/>
                <a:gd name="connsiteY496" fmla="*/ 5829269 h 6367455"/>
                <a:gd name="connsiteX497" fmla="*/ 4027451 w 6891715"/>
                <a:gd name="connsiteY497" fmla="*/ 5832475 h 6367455"/>
                <a:gd name="connsiteX498" fmla="*/ 4026812 w 6891715"/>
                <a:gd name="connsiteY498" fmla="*/ 5854596 h 6367455"/>
                <a:gd name="connsiteX499" fmla="*/ 4015954 w 6891715"/>
                <a:gd name="connsiteY499" fmla="*/ 5864214 h 6367455"/>
                <a:gd name="connsiteX500" fmla="*/ 4000944 w 6891715"/>
                <a:gd name="connsiteY500" fmla="*/ 5860367 h 6367455"/>
                <a:gd name="connsiteX501" fmla="*/ 3993598 w 6891715"/>
                <a:gd name="connsiteY501" fmla="*/ 5852672 h 6367455"/>
                <a:gd name="connsiteX502" fmla="*/ 3991363 w 6891715"/>
                <a:gd name="connsiteY502" fmla="*/ 5839849 h 6367455"/>
                <a:gd name="connsiteX503" fmla="*/ 3975395 w 6891715"/>
                <a:gd name="connsiteY503" fmla="*/ 5831834 h 6367455"/>
                <a:gd name="connsiteX504" fmla="*/ 3976353 w 6891715"/>
                <a:gd name="connsiteY504" fmla="*/ 5820934 h 6367455"/>
                <a:gd name="connsiteX505" fmla="*/ 3963259 w 6891715"/>
                <a:gd name="connsiteY505" fmla="*/ 5812919 h 6367455"/>
                <a:gd name="connsiteX506" fmla="*/ 3959107 w 6891715"/>
                <a:gd name="connsiteY506" fmla="*/ 5804263 h 6367455"/>
                <a:gd name="connsiteX507" fmla="*/ 3927171 w 6891715"/>
                <a:gd name="connsiteY507" fmla="*/ 5801378 h 6367455"/>
                <a:gd name="connsiteX508" fmla="*/ 3922700 w 6891715"/>
                <a:gd name="connsiteY508" fmla="*/ 5794004 h 6367455"/>
                <a:gd name="connsiteX509" fmla="*/ 3923658 w 6891715"/>
                <a:gd name="connsiteY509" fmla="*/ 5782142 h 6367455"/>
                <a:gd name="connsiteX510" fmla="*/ 3914077 w 6891715"/>
                <a:gd name="connsiteY510" fmla="*/ 5772845 h 6367455"/>
                <a:gd name="connsiteX511" fmla="*/ 3881183 w 6891715"/>
                <a:gd name="connsiteY511" fmla="*/ 5751686 h 6367455"/>
                <a:gd name="connsiteX512" fmla="*/ 3881183 w 6891715"/>
                <a:gd name="connsiteY512" fmla="*/ 5747519 h 6367455"/>
                <a:gd name="connsiteX513" fmla="*/ 3876712 w 6891715"/>
                <a:gd name="connsiteY513" fmla="*/ 5749442 h 6367455"/>
                <a:gd name="connsiteX514" fmla="*/ 3863938 w 6891715"/>
                <a:gd name="connsiteY514" fmla="*/ 5752648 h 6367455"/>
                <a:gd name="connsiteX515" fmla="*/ 3873199 w 6891715"/>
                <a:gd name="connsiteY515" fmla="*/ 5742068 h 6367455"/>
                <a:gd name="connsiteX516" fmla="*/ 3880864 w 6891715"/>
                <a:gd name="connsiteY516" fmla="*/ 5741107 h 6367455"/>
                <a:gd name="connsiteX517" fmla="*/ 1831939 w 6891715"/>
                <a:gd name="connsiteY517" fmla="*/ 5713401 h 6367455"/>
                <a:gd name="connsiteX518" fmla="*/ 1830972 w 6891715"/>
                <a:gd name="connsiteY518" fmla="*/ 5721851 h 6367455"/>
                <a:gd name="connsiteX519" fmla="*/ 1812925 w 6891715"/>
                <a:gd name="connsiteY519" fmla="*/ 5752401 h 6367455"/>
                <a:gd name="connsiteX520" fmla="*/ 1808736 w 6891715"/>
                <a:gd name="connsiteY520" fmla="*/ 5754676 h 6367455"/>
                <a:gd name="connsiteX521" fmla="*/ 1805191 w 6891715"/>
                <a:gd name="connsiteY521" fmla="*/ 5748176 h 6367455"/>
                <a:gd name="connsiteX522" fmla="*/ 1794877 w 6891715"/>
                <a:gd name="connsiteY522" fmla="*/ 5751751 h 6367455"/>
                <a:gd name="connsiteX523" fmla="*/ 1789076 w 6891715"/>
                <a:gd name="connsiteY523" fmla="*/ 5743951 h 6367455"/>
                <a:gd name="connsiteX524" fmla="*/ 1796489 w 6891715"/>
                <a:gd name="connsiteY524" fmla="*/ 5727701 h 6367455"/>
                <a:gd name="connsiteX525" fmla="*/ 1813892 w 6891715"/>
                <a:gd name="connsiteY525" fmla="*/ 5714701 h 6367455"/>
                <a:gd name="connsiteX526" fmla="*/ 3909022 w 6891715"/>
                <a:gd name="connsiteY526" fmla="*/ 5707051 h 6367455"/>
                <a:gd name="connsiteX527" fmla="*/ 3919500 w 6891715"/>
                <a:gd name="connsiteY527" fmla="*/ 5708956 h 6367455"/>
                <a:gd name="connsiteX528" fmla="*/ 3906800 w 6891715"/>
                <a:gd name="connsiteY528" fmla="*/ 5716576 h 6367455"/>
                <a:gd name="connsiteX529" fmla="*/ 3933152 w 6891715"/>
                <a:gd name="connsiteY529" fmla="*/ 5702289 h 6367455"/>
                <a:gd name="connsiteX530" fmla="*/ 3938550 w 6891715"/>
                <a:gd name="connsiteY530" fmla="*/ 5710397 h 6367455"/>
                <a:gd name="connsiteX531" fmla="*/ 3943947 w 6891715"/>
                <a:gd name="connsiteY531" fmla="*/ 5710397 h 6367455"/>
                <a:gd name="connsiteX532" fmla="*/ 3944900 w 6891715"/>
                <a:gd name="connsiteY532" fmla="*/ 5717569 h 6367455"/>
                <a:gd name="connsiteX533" fmla="*/ 3936327 w 6891715"/>
                <a:gd name="connsiteY533" fmla="*/ 5719752 h 6367455"/>
                <a:gd name="connsiteX534" fmla="*/ 3929025 w 6891715"/>
                <a:gd name="connsiteY534" fmla="*/ 5713515 h 6367455"/>
                <a:gd name="connsiteX535" fmla="*/ 3925850 w 6891715"/>
                <a:gd name="connsiteY535" fmla="*/ 5706343 h 6367455"/>
                <a:gd name="connsiteX536" fmla="*/ 3950898 w 6891715"/>
                <a:gd name="connsiteY536" fmla="*/ 5691176 h 6367455"/>
                <a:gd name="connsiteX537" fmla="*/ 3954426 w 6891715"/>
                <a:gd name="connsiteY537" fmla="*/ 5700557 h 6367455"/>
                <a:gd name="connsiteX538" fmla="*/ 3948252 w 6891715"/>
                <a:gd name="connsiteY538" fmla="*/ 5711814 h 6367455"/>
                <a:gd name="connsiteX539" fmla="*/ 3946488 w 6891715"/>
                <a:gd name="connsiteY539" fmla="*/ 5707749 h 6367455"/>
                <a:gd name="connsiteX540" fmla="*/ 3949428 w 6891715"/>
                <a:gd name="connsiteY540" fmla="*/ 5700557 h 6367455"/>
                <a:gd name="connsiteX541" fmla="*/ 4188559 w 6891715"/>
                <a:gd name="connsiteY541" fmla="*/ 5689589 h 6367455"/>
                <a:gd name="connsiteX542" fmla="*/ 4200260 w 6891715"/>
                <a:gd name="connsiteY542" fmla="*/ 5693688 h 6367455"/>
                <a:gd name="connsiteX543" fmla="*/ 4201525 w 6891715"/>
                <a:gd name="connsiteY543" fmla="*/ 5703148 h 6367455"/>
                <a:gd name="connsiteX544" fmla="*/ 4222713 w 6891715"/>
                <a:gd name="connsiteY544" fmla="*/ 5713554 h 6367455"/>
                <a:gd name="connsiteX545" fmla="*/ 4207850 w 6891715"/>
                <a:gd name="connsiteY545" fmla="*/ 5720806 h 6367455"/>
                <a:gd name="connsiteX546" fmla="*/ 4198363 w 6891715"/>
                <a:gd name="connsiteY546" fmla="*/ 5712608 h 6367455"/>
                <a:gd name="connsiteX547" fmla="*/ 4203739 w 6891715"/>
                <a:gd name="connsiteY547" fmla="*/ 5728059 h 6367455"/>
                <a:gd name="connsiteX548" fmla="*/ 4197414 w 6891715"/>
                <a:gd name="connsiteY548" fmla="*/ 5735627 h 6367455"/>
                <a:gd name="connsiteX549" fmla="*/ 4179705 w 6891715"/>
                <a:gd name="connsiteY549" fmla="*/ 5734996 h 6367455"/>
                <a:gd name="connsiteX550" fmla="*/ 4168953 w 6891715"/>
                <a:gd name="connsiteY550" fmla="*/ 5725221 h 6367455"/>
                <a:gd name="connsiteX551" fmla="*/ 4186662 w 6891715"/>
                <a:gd name="connsiteY551" fmla="*/ 5713869 h 6367455"/>
                <a:gd name="connsiteX552" fmla="*/ 4173064 w 6891715"/>
                <a:gd name="connsiteY552" fmla="*/ 5710716 h 6367455"/>
                <a:gd name="connsiteX553" fmla="*/ 4164525 w 6891715"/>
                <a:gd name="connsiteY553" fmla="*/ 5723329 h 6367455"/>
                <a:gd name="connsiteX554" fmla="*/ 4144603 w 6891715"/>
                <a:gd name="connsiteY554" fmla="*/ 5715130 h 6367455"/>
                <a:gd name="connsiteX555" fmla="*/ 4143338 w 6891715"/>
                <a:gd name="connsiteY555" fmla="*/ 5702517 h 6367455"/>
                <a:gd name="connsiteX556" fmla="*/ 4165790 w 6891715"/>
                <a:gd name="connsiteY556" fmla="*/ 5703463 h 6367455"/>
                <a:gd name="connsiteX557" fmla="*/ 4167688 w 6891715"/>
                <a:gd name="connsiteY557" fmla="*/ 5696211 h 6367455"/>
                <a:gd name="connsiteX558" fmla="*/ 4181602 w 6891715"/>
                <a:gd name="connsiteY558" fmla="*/ 5695895 h 6367455"/>
                <a:gd name="connsiteX559" fmla="*/ 3560407 w 6891715"/>
                <a:gd name="connsiteY559" fmla="*/ 5638789 h 6367455"/>
                <a:gd name="connsiteX560" fmla="*/ 3566757 w 6891715"/>
                <a:gd name="connsiteY560" fmla="*/ 5641629 h 6367455"/>
                <a:gd name="connsiteX561" fmla="*/ 3572790 w 6891715"/>
                <a:gd name="connsiteY561" fmla="*/ 5648572 h 6367455"/>
                <a:gd name="connsiteX562" fmla="*/ 3560725 w 6891715"/>
                <a:gd name="connsiteY562" fmla="*/ 5652675 h 6367455"/>
                <a:gd name="connsiteX563" fmla="*/ 3562312 w 6891715"/>
                <a:gd name="connsiteY563" fmla="*/ 5664667 h 6367455"/>
                <a:gd name="connsiteX564" fmla="*/ 3572155 w 6891715"/>
                <a:gd name="connsiteY564" fmla="*/ 5670663 h 6367455"/>
                <a:gd name="connsiteX565" fmla="*/ 3571520 w 6891715"/>
                <a:gd name="connsiteY565" fmla="*/ 5679815 h 6367455"/>
                <a:gd name="connsiteX566" fmla="*/ 3582950 w 6891715"/>
                <a:gd name="connsiteY566" fmla="*/ 5680447 h 6367455"/>
                <a:gd name="connsiteX567" fmla="*/ 3581680 w 6891715"/>
                <a:gd name="connsiteY567" fmla="*/ 5691177 h 6367455"/>
                <a:gd name="connsiteX568" fmla="*/ 3563265 w 6891715"/>
                <a:gd name="connsiteY568" fmla="*/ 5680447 h 6367455"/>
                <a:gd name="connsiteX569" fmla="*/ 3561677 w 6891715"/>
                <a:gd name="connsiteY569" fmla="*/ 5668770 h 6367455"/>
                <a:gd name="connsiteX570" fmla="*/ 3541675 w 6891715"/>
                <a:gd name="connsiteY570" fmla="*/ 5647310 h 6367455"/>
                <a:gd name="connsiteX571" fmla="*/ 3543262 w 6891715"/>
                <a:gd name="connsiteY571" fmla="*/ 5640367 h 6367455"/>
                <a:gd name="connsiteX572" fmla="*/ 3558185 w 6891715"/>
                <a:gd name="connsiteY572" fmla="*/ 5642891 h 6367455"/>
                <a:gd name="connsiteX573" fmla="*/ 1988465 w 6891715"/>
                <a:gd name="connsiteY573" fmla="*/ 5605451 h 6367455"/>
                <a:gd name="connsiteX574" fmla="*/ 1990687 w 6891715"/>
                <a:gd name="connsiteY574" fmla="*/ 5609261 h 6367455"/>
                <a:gd name="connsiteX575" fmla="*/ 1976082 w 6891715"/>
                <a:gd name="connsiteY575" fmla="*/ 5621326 h 6367455"/>
                <a:gd name="connsiteX576" fmla="*/ 1975130 w 6891715"/>
                <a:gd name="connsiteY576" fmla="*/ 5626406 h 6367455"/>
                <a:gd name="connsiteX577" fmla="*/ 1985607 w 6891715"/>
                <a:gd name="connsiteY577" fmla="*/ 5621008 h 6367455"/>
                <a:gd name="connsiteX578" fmla="*/ 1979257 w 6891715"/>
                <a:gd name="connsiteY578" fmla="*/ 5631486 h 6367455"/>
                <a:gd name="connsiteX579" fmla="*/ 1981480 w 6891715"/>
                <a:gd name="connsiteY579" fmla="*/ 5638153 h 6367455"/>
                <a:gd name="connsiteX580" fmla="*/ 1998307 w 6891715"/>
                <a:gd name="connsiteY580" fmla="*/ 5636883 h 6367455"/>
                <a:gd name="connsiteX581" fmla="*/ 2005927 w 6891715"/>
                <a:gd name="connsiteY581" fmla="*/ 5638788 h 6367455"/>
                <a:gd name="connsiteX582" fmla="*/ 2008150 w 6891715"/>
                <a:gd name="connsiteY582" fmla="*/ 5651488 h 6367455"/>
                <a:gd name="connsiteX583" fmla="*/ 1999895 w 6891715"/>
                <a:gd name="connsiteY583" fmla="*/ 5666411 h 6367455"/>
                <a:gd name="connsiteX584" fmla="*/ 1993545 w 6891715"/>
                <a:gd name="connsiteY584" fmla="*/ 5677841 h 6367455"/>
                <a:gd name="connsiteX585" fmla="*/ 1987195 w 6891715"/>
                <a:gd name="connsiteY585" fmla="*/ 5690859 h 6367455"/>
                <a:gd name="connsiteX586" fmla="*/ 1965287 w 6891715"/>
                <a:gd name="connsiteY586" fmla="*/ 5699114 h 6367455"/>
                <a:gd name="connsiteX587" fmla="*/ 1965287 w 6891715"/>
                <a:gd name="connsiteY587" fmla="*/ 5694986 h 6367455"/>
                <a:gd name="connsiteX588" fmla="*/ 1954492 w 6891715"/>
                <a:gd name="connsiteY588" fmla="*/ 5688954 h 6367455"/>
                <a:gd name="connsiteX589" fmla="*/ 1937665 w 6891715"/>
                <a:gd name="connsiteY589" fmla="*/ 5683556 h 6367455"/>
                <a:gd name="connsiteX590" fmla="*/ 1938300 w 6891715"/>
                <a:gd name="connsiteY590" fmla="*/ 5667999 h 6367455"/>
                <a:gd name="connsiteX591" fmla="*/ 1928775 w 6891715"/>
                <a:gd name="connsiteY591" fmla="*/ 5660696 h 6367455"/>
                <a:gd name="connsiteX592" fmla="*/ 1912900 w 6891715"/>
                <a:gd name="connsiteY592" fmla="*/ 5662601 h 6367455"/>
                <a:gd name="connsiteX593" fmla="*/ 1912265 w 6891715"/>
                <a:gd name="connsiteY593" fmla="*/ 5676571 h 6367455"/>
                <a:gd name="connsiteX594" fmla="*/ 1902740 w 6891715"/>
                <a:gd name="connsiteY594" fmla="*/ 5674349 h 6367455"/>
                <a:gd name="connsiteX595" fmla="*/ 1900200 w 6891715"/>
                <a:gd name="connsiteY595" fmla="*/ 5650536 h 6367455"/>
                <a:gd name="connsiteX596" fmla="*/ 1917027 w 6891715"/>
                <a:gd name="connsiteY596" fmla="*/ 5641963 h 6367455"/>
                <a:gd name="connsiteX597" fmla="*/ 1937982 w 6891715"/>
                <a:gd name="connsiteY597" fmla="*/ 5626723 h 6367455"/>
                <a:gd name="connsiteX598" fmla="*/ 1952905 w 6891715"/>
                <a:gd name="connsiteY598" fmla="*/ 5619103 h 6367455"/>
                <a:gd name="connsiteX599" fmla="*/ 4089680 w 6891715"/>
                <a:gd name="connsiteY599" fmla="*/ 5599101 h 6367455"/>
                <a:gd name="connsiteX600" fmla="*/ 4100475 w 6891715"/>
                <a:gd name="connsiteY600" fmla="*/ 5606038 h 6367455"/>
                <a:gd name="connsiteX601" fmla="*/ 4089045 w 6891715"/>
                <a:gd name="connsiteY601" fmla="*/ 5624958 h 6367455"/>
                <a:gd name="connsiteX602" fmla="*/ 4092220 w 6891715"/>
                <a:gd name="connsiteY602" fmla="*/ 5642931 h 6367455"/>
                <a:gd name="connsiteX603" fmla="*/ 4079520 w 6891715"/>
                <a:gd name="connsiteY603" fmla="*/ 5637571 h 6367455"/>
                <a:gd name="connsiteX604" fmla="*/ 4081742 w 6891715"/>
                <a:gd name="connsiteY604" fmla="*/ 5630318 h 6367455"/>
                <a:gd name="connsiteX605" fmla="*/ 4076345 w 6891715"/>
                <a:gd name="connsiteY605" fmla="*/ 5630318 h 6367455"/>
                <a:gd name="connsiteX606" fmla="*/ 4069042 w 6891715"/>
                <a:gd name="connsiteY606" fmla="*/ 5645139 h 6367455"/>
                <a:gd name="connsiteX607" fmla="*/ 4060470 w 6891715"/>
                <a:gd name="connsiteY607" fmla="*/ 5631580 h 6367455"/>
                <a:gd name="connsiteX608" fmla="*/ 4056025 w 6891715"/>
                <a:gd name="connsiteY608" fmla="*/ 5615813 h 6367455"/>
                <a:gd name="connsiteX609" fmla="*/ 4073805 w 6891715"/>
                <a:gd name="connsiteY609" fmla="*/ 5615813 h 6367455"/>
                <a:gd name="connsiteX610" fmla="*/ 4084600 w 6891715"/>
                <a:gd name="connsiteY610" fmla="*/ 5619597 h 6367455"/>
                <a:gd name="connsiteX611" fmla="*/ 2070698 w 6891715"/>
                <a:gd name="connsiteY611" fmla="*/ 5599101 h 6367455"/>
                <a:gd name="connsiteX612" fmla="*/ 2091018 w 6891715"/>
                <a:gd name="connsiteY612" fmla="*/ 5613433 h 6367455"/>
                <a:gd name="connsiteX613" fmla="*/ 2092288 w 6891715"/>
                <a:gd name="connsiteY613" fmla="*/ 5624649 h 6367455"/>
                <a:gd name="connsiteX614" fmla="*/ 2079588 w 6891715"/>
                <a:gd name="connsiteY614" fmla="*/ 5632439 h 6367455"/>
                <a:gd name="connsiteX615" fmla="*/ 2067840 w 6891715"/>
                <a:gd name="connsiteY615" fmla="*/ 5622780 h 6367455"/>
                <a:gd name="connsiteX616" fmla="*/ 2041488 w 6891715"/>
                <a:gd name="connsiteY616" fmla="*/ 5624338 h 6367455"/>
                <a:gd name="connsiteX617" fmla="*/ 2040218 w 6891715"/>
                <a:gd name="connsiteY617" fmla="*/ 5614056 h 6367455"/>
                <a:gd name="connsiteX618" fmla="*/ 2033868 w 6891715"/>
                <a:gd name="connsiteY618" fmla="*/ 5614056 h 6367455"/>
                <a:gd name="connsiteX619" fmla="*/ 2031963 w 6891715"/>
                <a:gd name="connsiteY619" fmla="*/ 5604397 h 6367455"/>
                <a:gd name="connsiteX620" fmla="*/ 4138765 w 6891715"/>
                <a:gd name="connsiteY620" fmla="*/ 5576879 h 6367455"/>
                <a:gd name="connsiteX621" fmla="*/ 4144990 w 6891715"/>
                <a:gd name="connsiteY621" fmla="*/ 5580100 h 6367455"/>
                <a:gd name="connsiteX622" fmla="*/ 4148103 w 6891715"/>
                <a:gd name="connsiteY622" fmla="*/ 5590408 h 6367455"/>
                <a:gd name="connsiteX623" fmla="*/ 4140943 w 6891715"/>
                <a:gd name="connsiteY623" fmla="*/ 5599104 h 6367455"/>
                <a:gd name="connsiteX624" fmla="*/ 4116353 w 6891715"/>
                <a:gd name="connsiteY624" fmla="*/ 5598138 h 6367455"/>
                <a:gd name="connsiteX625" fmla="*/ 4121956 w 6891715"/>
                <a:gd name="connsiteY625" fmla="*/ 5588475 h 6367455"/>
                <a:gd name="connsiteX626" fmla="*/ 4302091 w 6891715"/>
                <a:gd name="connsiteY626" fmla="*/ 5553067 h 6367455"/>
                <a:gd name="connsiteX627" fmla="*/ 4302091 w 6891715"/>
                <a:gd name="connsiteY627" fmla="*/ 5561005 h 6367455"/>
                <a:gd name="connsiteX628" fmla="*/ 4297328 w 6891715"/>
                <a:gd name="connsiteY628" fmla="*/ 5558934 h 6367455"/>
                <a:gd name="connsiteX629" fmla="*/ 4108553 w 6891715"/>
                <a:gd name="connsiteY629" fmla="*/ 5551476 h 6367455"/>
                <a:gd name="connsiteX630" fmla="*/ 4122700 w 6891715"/>
                <a:gd name="connsiteY630" fmla="*/ 5555898 h 6367455"/>
                <a:gd name="connsiteX631" fmla="*/ 4121735 w 6891715"/>
                <a:gd name="connsiteY631" fmla="*/ 5565764 h 6367455"/>
                <a:gd name="connsiteX632" fmla="*/ 4108874 w 6891715"/>
                <a:gd name="connsiteY632" fmla="*/ 5563723 h 6367455"/>
                <a:gd name="connsiteX633" fmla="*/ 4097300 w 6891715"/>
                <a:gd name="connsiteY633" fmla="*/ 5562702 h 6367455"/>
                <a:gd name="connsiteX634" fmla="*/ 4099229 w 6891715"/>
                <a:gd name="connsiteY634" fmla="*/ 5556919 h 6367455"/>
                <a:gd name="connsiteX635" fmla="*/ 4289391 w 6891715"/>
                <a:gd name="connsiteY635" fmla="*/ 5540367 h 6367455"/>
                <a:gd name="connsiteX636" fmla="*/ 4308441 w 6891715"/>
                <a:gd name="connsiteY636" fmla="*/ 5541002 h 6367455"/>
                <a:gd name="connsiteX637" fmla="*/ 4301337 w 6891715"/>
                <a:gd name="connsiteY637" fmla="*/ 5548305 h 6367455"/>
                <a:gd name="connsiteX638" fmla="*/ 4292620 w 6891715"/>
                <a:gd name="connsiteY638" fmla="*/ 5551480 h 6367455"/>
                <a:gd name="connsiteX639" fmla="*/ 4289391 w 6891715"/>
                <a:gd name="connsiteY639" fmla="*/ 5548305 h 6367455"/>
                <a:gd name="connsiteX640" fmla="*/ 4022925 w 6891715"/>
                <a:gd name="connsiteY640" fmla="*/ 5514964 h 6367455"/>
                <a:gd name="connsiteX641" fmla="*/ 4031881 w 6891715"/>
                <a:gd name="connsiteY641" fmla="*/ 5519920 h 6367455"/>
                <a:gd name="connsiteX642" fmla="*/ 4032213 w 6891715"/>
                <a:gd name="connsiteY642" fmla="*/ 5533239 h 6367455"/>
                <a:gd name="connsiteX643" fmla="*/ 4022261 w 6891715"/>
                <a:gd name="connsiteY643" fmla="*/ 5540364 h 6367455"/>
                <a:gd name="connsiteX644" fmla="*/ 4009988 w 6891715"/>
                <a:gd name="connsiteY644" fmla="*/ 5532310 h 6367455"/>
                <a:gd name="connsiteX645" fmla="*/ 4011315 w 6891715"/>
                <a:gd name="connsiteY645" fmla="*/ 5525186 h 6367455"/>
                <a:gd name="connsiteX646" fmla="*/ 2542105 w 6891715"/>
                <a:gd name="connsiteY646" fmla="*/ 5470514 h 6367455"/>
                <a:gd name="connsiteX647" fmla="*/ 2547481 w 6891715"/>
                <a:gd name="connsiteY647" fmla="*/ 5470514 h 6367455"/>
                <a:gd name="connsiteX648" fmla="*/ 2566456 w 6891715"/>
                <a:gd name="connsiteY648" fmla="*/ 5478769 h 6367455"/>
                <a:gd name="connsiteX649" fmla="*/ 2578157 w 6891715"/>
                <a:gd name="connsiteY649" fmla="*/ 5478769 h 6367455"/>
                <a:gd name="connsiteX650" fmla="*/ 2586696 w 6891715"/>
                <a:gd name="connsiteY650" fmla="*/ 5503851 h 6367455"/>
                <a:gd name="connsiteX651" fmla="*/ 2585747 w 6891715"/>
                <a:gd name="connsiteY651" fmla="*/ 5520679 h 6367455"/>
                <a:gd name="connsiteX652" fmla="*/ 2601876 w 6891715"/>
                <a:gd name="connsiteY652" fmla="*/ 5547031 h 6367455"/>
                <a:gd name="connsiteX653" fmla="*/ 2600927 w 6891715"/>
                <a:gd name="connsiteY653" fmla="*/ 5575289 h 6367455"/>
                <a:gd name="connsiteX654" fmla="*/ 2590491 w 6891715"/>
                <a:gd name="connsiteY654" fmla="*/ 5584814 h 6367455"/>
                <a:gd name="connsiteX655" fmla="*/ 2586696 w 6891715"/>
                <a:gd name="connsiteY655" fmla="*/ 5599736 h 6367455"/>
                <a:gd name="connsiteX656" fmla="*/ 2600295 w 6891715"/>
                <a:gd name="connsiteY656" fmla="*/ 5611484 h 6367455"/>
                <a:gd name="connsiteX657" fmla="*/ 2592388 w 6891715"/>
                <a:gd name="connsiteY657" fmla="*/ 5641646 h 6367455"/>
                <a:gd name="connsiteX658" fmla="*/ 2584166 w 6891715"/>
                <a:gd name="connsiteY658" fmla="*/ 5676889 h 6367455"/>
                <a:gd name="connsiteX659" fmla="*/ 2584482 w 6891715"/>
                <a:gd name="connsiteY659" fmla="*/ 5711496 h 6367455"/>
                <a:gd name="connsiteX660" fmla="*/ 2570884 w 6891715"/>
                <a:gd name="connsiteY660" fmla="*/ 5732769 h 6367455"/>
                <a:gd name="connsiteX661" fmla="*/ 2561080 w 6891715"/>
                <a:gd name="connsiteY661" fmla="*/ 5721974 h 6367455"/>
                <a:gd name="connsiteX662" fmla="*/ 2550644 w 6891715"/>
                <a:gd name="connsiteY662" fmla="*/ 5711814 h 6367455"/>
                <a:gd name="connsiteX663" fmla="*/ 2532934 w 6891715"/>
                <a:gd name="connsiteY663" fmla="*/ 5723561 h 6367455"/>
                <a:gd name="connsiteX664" fmla="*/ 2531985 w 6891715"/>
                <a:gd name="connsiteY664" fmla="*/ 5743564 h 6367455"/>
                <a:gd name="connsiteX665" fmla="*/ 2523446 w 6891715"/>
                <a:gd name="connsiteY665" fmla="*/ 5752136 h 6367455"/>
                <a:gd name="connsiteX666" fmla="*/ 2510796 w 6891715"/>
                <a:gd name="connsiteY666" fmla="*/ 5753089 h 6367455"/>
                <a:gd name="connsiteX667" fmla="*/ 2496249 w 6891715"/>
                <a:gd name="connsiteY667" fmla="*/ 5756264 h 6367455"/>
                <a:gd name="connsiteX668" fmla="*/ 2484864 w 6891715"/>
                <a:gd name="connsiteY668" fmla="*/ 5748326 h 6367455"/>
                <a:gd name="connsiteX669" fmla="*/ 2476325 w 6891715"/>
                <a:gd name="connsiteY669" fmla="*/ 5751501 h 6367455"/>
                <a:gd name="connsiteX670" fmla="*/ 2472846 w 6891715"/>
                <a:gd name="connsiteY670" fmla="*/ 5740706 h 6367455"/>
                <a:gd name="connsiteX671" fmla="*/ 2481385 w 6891715"/>
                <a:gd name="connsiteY671" fmla="*/ 5740706 h 6367455"/>
                <a:gd name="connsiteX672" fmla="*/ 2474744 w 6891715"/>
                <a:gd name="connsiteY672" fmla="*/ 5735626 h 6367455"/>
                <a:gd name="connsiteX673" fmla="*/ 2473795 w 6891715"/>
                <a:gd name="connsiteY673" fmla="*/ 5710544 h 6367455"/>
                <a:gd name="connsiteX674" fmla="*/ 2460829 w 6891715"/>
                <a:gd name="connsiteY674" fmla="*/ 5693716 h 6367455"/>
                <a:gd name="connsiteX675" fmla="*/ 2477274 w 6891715"/>
                <a:gd name="connsiteY675" fmla="*/ 5644821 h 6367455"/>
                <a:gd name="connsiteX676" fmla="*/ 2481701 w 6891715"/>
                <a:gd name="connsiteY676" fmla="*/ 5631169 h 6367455"/>
                <a:gd name="connsiteX677" fmla="*/ 2467470 w 6891715"/>
                <a:gd name="connsiteY677" fmla="*/ 5619739 h 6367455"/>
                <a:gd name="connsiteX678" fmla="*/ 2476009 w 6891715"/>
                <a:gd name="connsiteY678" fmla="*/ 5598466 h 6367455"/>
                <a:gd name="connsiteX679" fmla="*/ 2469684 w 6891715"/>
                <a:gd name="connsiteY679" fmla="*/ 5588941 h 6367455"/>
                <a:gd name="connsiteX680" fmla="*/ 2475693 w 6891715"/>
                <a:gd name="connsiteY680" fmla="*/ 5575606 h 6367455"/>
                <a:gd name="connsiteX681" fmla="*/ 2466205 w 6891715"/>
                <a:gd name="connsiteY681" fmla="*/ 5557509 h 6367455"/>
                <a:gd name="connsiteX682" fmla="*/ 2450393 w 6891715"/>
                <a:gd name="connsiteY682" fmla="*/ 5547349 h 6367455"/>
                <a:gd name="connsiteX683" fmla="*/ 2445965 w 6891715"/>
                <a:gd name="connsiteY683" fmla="*/ 5556874 h 6367455"/>
                <a:gd name="connsiteX684" fmla="*/ 2441538 w 6891715"/>
                <a:gd name="connsiteY684" fmla="*/ 5535601 h 6367455"/>
                <a:gd name="connsiteX685" fmla="*/ 2447863 w 6891715"/>
                <a:gd name="connsiteY685" fmla="*/ 5521949 h 6367455"/>
                <a:gd name="connsiteX686" fmla="*/ 2442170 w 6891715"/>
                <a:gd name="connsiteY686" fmla="*/ 5497819 h 6367455"/>
                <a:gd name="connsiteX687" fmla="*/ 2450709 w 6891715"/>
                <a:gd name="connsiteY687" fmla="*/ 5492421 h 6367455"/>
                <a:gd name="connsiteX688" fmla="*/ 2454820 w 6891715"/>
                <a:gd name="connsiteY688" fmla="*/ 5477499 h 6367455"/>
                <a:gd name="connsiteX689" fmla="*/ 2461145 w 6891715"/>
                <a:gd name="connsiteY689" fmla="*/ 5482896 h 6367455"/>
                <a:gd name="connsiteX690" fmla="*/ 2451658 w 6891715"/>
                <a:gd name="connsiteY690" fmla="*/ 5497819 h 6367455"/>
                <a:gd name="connsiteX691" fmla="*/ 2459248 w 6891715"/>
                <a:gd name="connsiteY691" fmla="*/ 5509249 h 6367455"/>
                <a:gd name="connsiteX692" fmla="*/ 2476325 w 6891715"/>
                <a:gd name="connsiteY692" fmla="*/ 5517504 h 6367455"/>
                <a:gd name="connsiteX693" fmla="*/ 2496249 w 6891715"/>
                <a:gd name="connsiteY693" fmla="*/ 5519409 h 6367455"/>
                <a:gd name="connsiteX694" fmla="*/ 2503523 w 6891715"/>
                <a:gd name="connsiteY694" fmla="*/ 5503534 h 6367455"/>
                <a:gd name="connsiteX695" fmla="*/ 2524711 w 6891715"/>
                <a:gd name="connsiteY695" fmla="*/ 5490834 h 6367455"/>
                <a:gd name="connsiteX696" fmla="*/ 2537994 w 6891715"/>
                <a:gd name="connsiteY696" fmla="*/ 5481309 h 6367455"/>
                <a:gd name="connsiteX697" fmla="*/ 3282913 w 6891715"/>
                <a:gd name="connsiteY697" fmla="*/ 5260964 h 6367455"/>
                <a:gd name="connsiteX698" fmla="*/ 3294026 w 6891715"/>
                <a:gd name="connsiteY698" fmla="*/ 5262084 h 6367455"/>
                <a:gd name="connsiteX699" fmla="*/ 3287964 w 6891715"/>
                <a:gd name="connsiteY699" fmla="*/ 5265727 h 6367455"/>
                <a:gd name="connsiteX700" fmla="*/ 3328248 w 6891715"/>
                <a:gd name="connsiteY700" fmla="*/ 5257789 h 6367455"/>
                <a:gd name="connsiteX701" fmla="*/ 3340739 w 6891715"/>
                <a:gd name="connsiteY701" fmla="*/ 5264892 h 6367455"/>
                <a:gd name="connsiteX702" fmla="*/ 3362288 w 6891715"/>
                <a:gd name="connsiteY702" fmla="*/ 5271027 h 6367455"/>
                <a:gd name="connsiteX703" fmla="*/ 3361039 w 6891715"/>
                <a:gd name="connsiteY703" fmla="*/ 5276839 h 6367455"/>
                <a:gd name="connsiteX704" fmla="*/ 3336680 w 6891715"/>
                <a:gd name="connsiteY704" fmla="*/ 5270704 h 6367455"/>
                <a:gd name="connsiteX705" fmla="*/ 3324188 w 6891715"/>
                <a:gd name="connsiteY705" fmla="*/ 5259726 h 6367455"/>
                <a:gd name="connsiteX706" fmla="*/ 2671407 w 6891715"/>
                <a:gd name="connsiteY706" fmla="*/ 5257789 h 6367455"/>
                <a:gd name="connsiteX707" fmla="*/ 2674900 w 6891715"/>
                <a:gd name="connsiteY707" fmla="*/ 5266657 h 6367455"/>
                <a:gd name="connsiteX708" fmla="*/ 2673947 w 6891715"/>
                <a:gd name="connsiteY708" fmla="*/ 5273226 h 6367455"/>
                <a:gd name="connsiteX709" fmla="*/ 2667597 w 6891715"/>
                <a:gd name="connsiteY709" fmla="*/ 5275197 h 6367455"/>
                <a:gd name="connsiteX710" fmla="*/ 2671725 w 6891715"/>
                <a:gd name="connsiteY710" fmla="*/ 5284722 h 6367455"/>
                <a:gd name="connsiteX711" fmla="*/ 2664422 w 6891715"/>
                <a:gd name="connsiteY711" fmla="*/ 5286364 h 6367455"/>
                <a:gd name="connsiteX712" fmla="*/ 2659977 w 6891715"/>
                <a:gd name="connsiteY712" fmla="*/ 5276510 h 6367455"/>
                <a:gd name="connsiteX713" fmla="*/ 2643150 w 6891715"/>
                <a:gd name="connsiteY713" fmla="*/ 5278481 h 6367455"/>
                <a:gd name="connsiteX714" fmla="*/ 2636800 w 6891715"/>
                <a:gd name="connsiteY714" fmla="*/ 5268956 h 6367455"/>
                <a:gd name="connsiteX715" fmla="*/ 2659977 w 6891715"/>
                <a:gd name="connsiteY715" fmla="*/ 5266657 h 6367455"/>
                <a:gd name="connsiteX716" fmla="*/ 3264815 w 6891715"/>
                <a:gd name="connsiteY716" fmla="*/ 5237151 h 6367455"/>
                <a:gd name="connsiteX717" fmla="*/ 3282277 w 6891715"/>
                <a:gd name="connsiteY717" fmla="*/ 5247144 h 6367455"/>
                <a:gd name="connsiteX718" fmla="*/ 3295930 w 6891715"/>
                <a:gd name="connsiteY718" fmla="*/ 5244334 h 6367455"/>
                <a:gd name="connsiteX719" fmla="*/ 3316250 w 6891715"/>
                <a:gd name="connsiteY719" fmla="*/ 5251204 h 6367455"/>
                <a:gd name="connsiteX720" fmla="*/ 3295930 w 6891715"/>
                <a:gd name="connsiteY720" fmla="*/ 5249955 h 6367455"/>
                <a:gd name="connsiteX721" fmla="*/ 3283865 w 6891715"/>
                <a:gd name="connsiteY721" fmla="*/ 5256201 h 6367455"/>
                <a:gd name="connsiteX722" fmla="*/ 3252750 w 6891715"/>
                <a:gd name="connsiteY722" fmla="*/ 5239337 h 6367455"/>
                <a:gd name="connsiteX723" fmla="*/ 2572585 w 6891715"/>
                <a:gd name="connsiteY723" fmla="*/ 5232389 h 6367455"/>
                <a:gd name="connsiteX724" fmla="*/ 2574503 w 6891715"/>
                <a:gd name="connsiteY724" fmla="*/ 5273287 h 6367455"/>
                <a:gd name="connsiteX725" fmla="*/ 2571306 w 6891715"/>
                <a:gd name="connsiteY725" fmla="*/ 5288188 h 6367455"/>
                <a:gd name="connsiteX726" fmla="*/ 2584413 w 6891715"/>
                <a:gd name="connsiteY726" fmla="*/ 5315453 h 6367455"/>
                <a:gd name="connsiteX727" fmla="*/ 2581536 w 6891715"/>
                <a:gd name="connsiteY727" fmla="*/ 5359522 h 6367455"/>
                <a:gd name="connsiteX728" fmla="*/ 2570028 w 6891715"/>
                <a:gd name="connsiteY728" fmla="*/ 5388373 h 6367455"/>
                <a:gd name="connsiteX729" fmla="*/ 2566831 w 6891715"/>
                <a:gd name="connsiteY729" fmla="*/ 5402957 h 6367455"/>
                <a:gd name="connsiteX730" fmla="*/ 2557561 w 6891715"/>
                <a:gd name="connsiteY730" fmla="*/ 5426101 h 6367455"/>
                <a:gd name="connsiteX731" fmla="*/ 2549249 w 6891715"/>
                <a:gd name="connsiteY731" fmla="*/ 5445123 h 6367455"/>
                <a:gd name="connsiteX732" fmla="*/ 2547971 w 6891715"/>
                <a:gd name="connsiteY732" fmla="*/ 5451464 h 6367455"/>
                <a:gd name="connsiteX733" fmla="*/ 2539659 w 6891715"/>
                <a:gd name="connsiteY733" fmla="*/ 5446391 h 6367455"/>
                <a:gd name="connsiteX734" fmla="*/ 2531987 w 6891715"/>
                <a:gd name="connsiteY734" fmla="*/ 5444489 h 6367455"/>
                <a:gd name="connsiteX735" fmla="*/ 2531028 w 6891715"/>
                <a:gd name="connsiteY735" fmla="*/ 5439099 h 6367455"/>
                <a:gd name="connsiteX736" fmla="*/ 2521438 w 6891715"/>
                <a:gd name="connsiteY736" fmla="*/ 5434978 h 6367455"/>
                <a:gd name="connsiteX737" fmla="*/ 2510569 w 6891715"/>
                <a:gd name="connsiteY737" fmla="*/ 5426735 h 6367455"/>
                <a:gd name="connsiteX738" fmla="*/ 2518241 w 6891715"/>
                <a:gd name="connsiteY738" fmla="*/ 5408663 h 6367455"/>
                <a:gd name="connsiteX739" fmla="*/ 2511209 w 6891715"/>
                <a:gd name="connsiteY739" fmla="*/ 5405493 h 6367455"/>
                <a:gd name="connsiteX740" fmla="*/ 2499701 w 6891715"/>
                <a:gd name="connsiteY740" fmla="*/ 5400103 h 6367455"/>
                <a:gd name="connsiteX741" fmla="*/ 2503856 w 6891715"/>
                <a:gd name="connsiteY741" fmla="*/ 5393762 h 6367455"/>
                <a:gd name="connsiteX742" fmla="*/ 2504815 w 6891715"/>
                <a:gd name="connsiteY742" fmla="*/ 5384568 h 6367455"/>
                <a:gd name="connsiteX743" fmla="*/ 2501619 w 6891715"/>
                <a:gd name="connsiteY743" fmla="*/ 5381398 h 6367455"/>
                <a:gd name="connsiteX744" fmla="*/ 2501619 w 6891715"/>
                <a:gd name="connsiteY744" fmla="*/ 5366814 h 6367455"/>
                <a:gd name="connsiteX745" fmla="*/ 2497143 w 6891715"/>
                <a:gd name="connsiteY745" fmla="*/ 5356035 h 6367455"/>
                <a:gd name="connsiteX746" fmla="*/ 2490750 w 6891715"/>
                <a:gd name="connsiteY746" fmla="*/ 5342719 h 6367455"/>
                <a:gd name="connsiteX747" fmla="*/ 2491709 w 6891715"/>
                <a:gd name="connsiteY747" fmla="*/ 5330037 h 6367455"/>
                <a:gd name="connsiteX748" fmla="*/ 2501299 w 6891715"/>
                <a:gd name="connsiteY748" fmla="*/ 5327818 h 6367455"/>
                <a:gd name="connsiteX749" fmla="*/ 2500020 w 6891715"/>
                <a:gd name="connsiteY749" fmla="*/ 5305625 h 6367455"/>
                <a:gd name="connsiteX750" fmla="*/ 2520159 w 6891715"/>
                <a:gd name="connsiteY750" fmla="*/ 5294846 h 6367455"/>
                <a:gd name="connsiteX751" fmla="*/ 2524315 w 6891715"/>
                <a:gd name="connsiteY751" fmla="*/ 5283432 h 6367455"/>
                <a:gd name="connsiteX752" fmla="*/ 2538061 w 6891715"/>
                <a:gd name="connsiteY752" fmla="*/ 5272653 h 6367455"/>
                <a:gd name="connsiteX753" fmla="*/ 2550848 w 6891715"/>
                <a:gd name="connsiteY753" fmla="*/ 5278994 h 6367455"/>
                <a:gd name="connsiteX754" fmla="*/ 2558520 w 6891715"/>
                <a:gd name="connsiteY754" fmla="*/ 5271702 h 6367455"/>
                <a:gd name="connsiteX755" fmla="*/ 2554684 w 6891715"/>
                <a:gd name="connsiteY755" fmla="*/ 5255850 h 6367455"/>
                <a:gd name="connsiteX756" fmla="*/ 2562356 w 6891715"/>
                <a:gd name="connsiteY756" fmla="*/ 5235559 h 6367455"/>
                <a:gd name="connsiteX757" fmla="*/ 3216274 w 6891715"/>
                <a:gd name="connsiteY757" fmla="*/ 5219689 h 6367455"/>
                <a:gd name="connsiteX758" fmla="*/ 3221000 w 6891715"/>
                <a:gd name="connsiteY758" fmla="*/ 5221547 h 6367455"/>
                <a:gd name="connsiteX759" fmla="*/ 3210958 w 6891715"/>
                <a:gd name="connsiteY759" fmla="*/ 5232389 h 6367455"/>
                <a:gd name="connsiteX760" fmla="*/ 3210367 w 6891715"/>
                <a:gd name="connsiteY760" fmla="*/ 5228052 h 6367455"/>
                <a:gd name="connsiteX761" fmla="*/ 3208300 w 6891715"/>
                <a:gd name="connsiteY761" fmla="*/ 5222477 h 6367455"/>
                <a:gd name="connsiteX762" fmla="*/ 3236875 w 6891715"/>
                <a:gd name="connsiteY762" fmla="*/ 5199051 h 6367455"/>
                <a:gd name="connsiteX763" fmla="*/ 3266104 w 6891715"/>
                <a:gd name="connsiteY763" fmla="*/ 5206144 h 6367455"/>
                <a:gd name="connsiteX764" fmla="*/ 3297200 w 6891715"/>
                <a:gd name="connsiteY764" fmla="*/ 5210197 h 6367455"/>
                <a:gd name="connsiteX765" fmla="*/ 3297200 w 6891715"/>
                <a:gd name="connsiteY765" fmla="*/ 5214926 h 6367455"/>
                <a:gd name="connsiteX766" fmla="*/ 3266726 w 6891715"/>
                <a:gd name="connsiteY766" fmla="*/ 5213912 h 6367455"/>
                <a:gd name="connsiteX767" fmla="*/ 3239673 w 6891715"/>
                <a:gd name="connsiteY767" fmla="*/ 5206819 h 6367455"/>
                <a:gd name="connsiteX768" fmla="*/ 3261468 w 6891715"/>
                <a:gd name="connsiteY768" fmla="*/ 5180001 h 6367455"/>
                <a:gd name="connsiteX769" fmla="*/ 3278151 w 6891715"/>
                <a:gd name="connsiteY769" fmla="*/ 5188077 h 6367455"/>
                <a:gd name="connsiteX770" fmla="*/ 3274688 w 6891715"/>
                <a:gd name="connsiteY770" fmla="*/ 5194289 h 6367455"/>
                <a:gd name="connsiteX771" fmla="*/ 3257376 w 6891715"/>
                <a:gd name="connsiteY771" fmla="*/ 5193046 h 6367455"/>
                <a:gd name="connsiteX772" fmla="*/ 3245415 w 6891715"/>
                <a:gd name="connsiteY772" fmla="*/ 5189630 h 6367455"/>
                <a:gd name="connsiteX773" fmla="*/ 3241953 w 6891715"/>
                <a:gd name="connsiteY773" fmla="*/ 5184970 h 6367455"/>
                <a:gd name="connsiteX774" fmla="*/ 3241638 w 6891715"/>
                <a:gd name="connsiteY774" fmla="*/ 5180311 h 6367455"/>
                <a:gd name="connsiteX775" fmla="*/ 3220023 w 6891715"/>
                <a:gd name="connsiteY775" fmla="*/ 5175239 h 6367455"/>
                <a:gd name="connsiteX776" fmla="*/ 3235288 w 6891715"/>
                <a:gd name="connsiteY776" fmla="*/ 5184764 h 6367455"/>
                <a:gd name="connsiteX777" fmla="*/ 3225824 w 6891715"/>
                <a:gd name="connsiteY777" fmla="*/ 5183535 h 6367455"/>
                <a:gd name="connsiteX778" fmla="*/ 3211475 w 6891715"/>
                <a:gd name="connsiteY778" fmla="*/ 5175546 h 6367455"/>
                <a:gd name="connsiteX779" fmla="*/ 2421121 w 6891715"/>
                <a:gd name="connsiteY779" fmla="*/ 5104145 h 6367455"/>
                <a:gd name="connsiteX780" fmla="*/ 2412624 w 6891715"/>
                <a:gd name="connsiteY780" fmla="*/ 5112639 h 6367455"/>
                <a:gd name="connsiteX781" fmla="*/ 2412672 w 6891715"/>
                <a:gd name="connsiteY781" fmla="*/ 5112737 h 6367455"/>
                <a:gd name="connsiteX782" fmla="*/ 2421138 w 6891715"/>
                <a:gd name="connsiteY782" fmla="*/ 5104253 h 6367455"/>
                <a:gd name="connsiteX783" fmla="*/ 2421121 w 6891715"/>
                <a:gd name="connsiteY783" fmla="*/ 5104145 h 6367455"/>
                <a:gd name="connsiteX784" fmla="*/ 3071775 w 6891715"/>
                <a:gd name="connsiteY784" fmla="*/ 5056176 h 6367455"/>
                <a:gd name="connsiteX785" fmla="*/ 3095705 w 6891715"/>
                <a:gd name="connsiteY785" fmla="*/ 5079407 h 6367455"/>
                <a:gd name="connsiteX786" fmla="*/ 3109875 w 6891715"/>
                <a:gd name="connsiteY786" fmla="*/ 5094276 h 6367455"/>
                <a:gd name="connsiteX787" fmla="*/ 3092242 w 6891715"/>
                <a:gd name="connsiteY787" fmla="*/ 5084364 h 6367455"/>
                <a:gd name="connsiteX788" fmla="*/ 3080277 w 6891715"/>
                <a:gd name="connsiteY788" fmla="*/ 5069805 h 6367455"/>
                <a:gd name="connsiteX789" fmla="*/ 3087650 w 6891715"/>
                <a:gd name="connsiteY789" fmla="*/ 5051414 h 6367455"/>
                <a:gd name="connsiteX790" fmla="*/ 3115887 w 6891715"/>
                <a:gd name="connsiteY790" fmla="*/ 5070981 h 6367455"/>
                <a:gd name="connsiteX791" fmla="*/ 3117813 w 6891715"/>
                <a:gd name="connsiteY791" fmla="*/ 5079989 h 6367455"/>
                <a:gd name="connsiteX792" fmla="*/ 3100350 w 6891715"/>
                <a:gd name="connsiteY792" fmla="*/ 5049826 h 6367455"/>
                <a:gd name="connsiteX793" fmla="*/ 3114638 w 6891715"/>
                <a:gd name="connsiteY793" fmla="*/ 5056224 h 6367455"/>
                <a:gd name="connsiteX794" fmla="*/ 3110215 w 6891715"/>
                <a:gd name="connsiteY794" fmla="*/ 5060939 h 6367455"/>
                <a:gd name="connsiteX795" fmla="*/ 3085812 w 6891715"/>
                <a:gd name="connsiteY795" fmla="*/ 5013314 h 6367455"/>
                <a:gd name="connsiteX796" fmla="*/ 3107082 w 6891715"/>
                <a:gd name="connsiteY796" fmla="*/ 5026331 h 6367455"/>
                <a:gd name="connsiteX797" fmla="*/ 3109016 w 6891715"/>
                <a:gd name="connsiteY797" fmla="*/ 5031411 h 6367455"/>
                <a:gd name="connsiteX798" fmla="*/ 3102570 w 6891715"/>
                <a:gd name="connsiteY798" fmla="*/ 5029824 h 6367455"/>
                <a:gd name="connsiteX799" fmla="*/ 3115461 w 6891715"/>
                <a:gd name="connsiteY799" fmla="*/ 5041254 h 6367455"/>
                <a:gd name="connsiteX800" fmla="*/ 3124163 w 6891715"/>
                <a:gd name="connsiteY800" fmla="*/ 5047921 h 6367455"/>
                <a:gd name="connsiteX801" fmla="*/ 3122874 w 6891715"/>
                <a:gd name="connsiteY801" fmla="*/ 5051414 h 6367455"/>
                <a:gd name="connsiteX802" fmla="*/ 3104182 w 6891715"/>
                <a:gd name="connsiteY802" fmla="*/ 5037126 h 6367455"/>
                <a:gd name="connsiteX803" fmla="*/ 3105471 w 6891715"/>
                <a:gd name="connsiteY803" fmla="*/ 5045381 h 6367455"/>
                <a:gd name="connsiteX804" fmla="*/ 3093224 w 6891715"/>
                <a:gd name="connsiteY804" fmla="*/ 5033316 h 6367455"/>
                <a:gd name="connsiteX805" fmla="*/ 3084523 w 6891715"/>
                <a:gd name="connsiteY805" fmla="*/ 5021886 h 6367455"/>
                <a:gd name="connsiteX806" fmla="*/ 3081300 w 6891715"/>
                <a:gd name="connsiteY806" fmla="*/ 5013949 h 6367455"/>
                <a:gd name="connsiteX807" fmla="*/ 3043982 w 6891715"/>
                <a:gd name="connsiteY807" fmla="*/ 5011726 h 6367455"/>
                <a:gd name="connsiteX808" fmla="*/ 3058460 w 6891715"/>
                <a:gd name="connsiteY808" fmla="*/ 5028318 h 6367455"/>
                <a:gd name="connsiteX809" fmla="*/ 3059076 w 6891715"/>
                <a:gd name="connsiteY809" fmla="*/ 5039379 h 6367455"/>
                <a:gd name="connsiteX810" fmla="*/ 3055071 w 6891715"/>
                <a:gd name="connsiteY810" fmla="*/ 5040301 h 6367455"/>
                <a:gd name="connsiteX811" fmla="*/ 3052299 w 6891715"/>
                <a:gd name="connsiteY811" fmla="*/ 5032927 h 6367455"/>
                <a:gd name="connsiteX812" fmla="*/ 3046139 w 6891715"/>
                <a:gd name="connsiteY812" fmla="*/ 5030161 h 6367455"/>
                <a:gd name="connsiteX813" fmla="*/ 3039978 w 6891715"/>
                <a:gd name="connsiteY813" fmla="*/ 5022173 h 6367455"/>
                <a:gd name="connsiteX814" fmla="*/ 3038438 w 6891715"/>
                <a:gd name="connsiteY814" fmla="*/ 5013877 h 6367455"/>
                <a:gd name="connsiteX815" fmla="*/ 3081196 w 6891715"/>
                <a:gd name="connsiteY815" fmla="*/ 4995851 h 6367455"/>
                <a:gd name="connsiteX816" fmla="*/ 3089628 w 6891715"/>
                <a:gd name="connsiteY816" fmla="*/ 5007599 h 6367455"/>
                <a:gd name="connsiteX817" fmla="*/ 3094000 w 6891715"/>
                <a:gd name="connsiteY817" fmla="*/ 5013314 h 6367455"/>
                <a:gd name="connsiteX818" fmla="*/ 3077761 w 6891715"/>
                <a:gd name="connsiteY818" fmla="*/ 5004106 h 6367455"/>
                <a:gd name="connsiteX819" fmla="*/ 3074950 w 6891715"/>
                <a:gd name="connsiteY819" fmla="*/ 4998708 h 6367455"/>
                <a:gd name="connsiteX820" fmla="*/ 6495127 w 6891715"/>
                <a:gd name="connsiteY820" fmla="*/ 4986728 h 6367455"/>
                <a:gd name="connsiteX821" fmla="*/ 6506559 w 6891715"/>
                <a:gd name="connsiteY821" fmla="*/ 4995299 h 6367455"/>
                <a:gd name="connsiteX822" fmla="*/ 6517991 w 6891715"/>
                <a:gd name="connsiteY822" fmla="*/ 4992442 h 6367455"/>
                <a:gd name="connsiteX823" fmla="*/ 6525612 w 6891715"/>
                <a:gd name="connsiteY823" fmla="*/ 4997204 h 6367455"/>
                <a:gd name="connsiteX824" fmla="*/ 6540537 w 6891715"/>
                <a:gd name="connsiteY824" fmla="*/ 4999426 h 6367455"/>
                <a:gd name="connsiteX825" fmla="*/ 6557050 w 6891715"/>
                <a:gd name="connsiteY825" fmla="*/ 5002918 h 6367455"/>
                <a:gd name="connsiteX826" fmla="*/ 6561450 w 6891715"/>
                <a:gd name="connsiteY826" fmla="*/ 5001033 h 6367455"/>
                <a:gd name="connsiteX827" fmla="*/ 6527292 w 6891715"/>
                <a:gd name="connsiteY827" fmla="*/ 5071939 h 6367455"/>
                <a:gd name="connsiteX828" fmla="*/ 6524977 w 6891715"/>
                <a:gd name="connsiteY828" fmla="*/ 5069582 h 6367455"/>
                <a:gd name="connsiteX829" fmla="*/ 6514815 w 6891715"/>
                <a:gd name="connsiteY829" fmla="*/ 5041964 h 6367455"/>
                <a:gd name="connsiteX830" fmla="*/ 6504336 w 6891715"/>
                <a:gd name="connsiteY830" fmla="*/ 5039424 h 6367455"/>
                <a:gd name="connsiteX831" fmla="*/ 6495762 w 6891715"/>
                <a:gd name="connsiteY831" fmla="*/ 5044821 h 6367455"/>
                <a:gd name="connsiteX832" fmla="*/ 6487506 w 6891715"/>
                <a:gd name="connsiteY832" fmla="*/ 5041329 h 6367455"/>
                <a:gd name="connsiteX833" fmla="*/ 6486553 w 6891715"/>
                <a:gd name="connsiteY833" fmla="*/ 5030536 h 6367455"/>
                <a:gd name="connsiteX834" fmla="*/ 6470993 w 6891715"/>
                <a:gd name="connsiteY834" fmla="*/ 5017520 h 6367455"/>
                <a:gd name="connsiteX835" fmla="*/ 6473534 w 6891715"/>
                <a:gd name="connsiteY835" fmla="*/ 4998791 h 6367455"/>
                <a:gd name="connsiteX836" fmla="*/ 6484648 w 6891715"/>
                <a:gd name="connsiteY836" fmla="*/ 4994981 h 6367455"/>
                <a:gd name="connsiteX837" fmla="*/ 3034945 w 6891715"/>
                <a:gd name="connsiteY837" fmla="*/ 4948226 h 6367455"/>
                <a:gd name="connsiteX838" fmla="*/ 3042883 w 6891715"/>
                <a:gd name="connsiteY838" fmla="*/ 4949174 h 6367455"/>
                <a:gd name="connsiteX839" fmla="*/ 3044153 w 6891715"/>
                <a:gd name="connsiteY839" fmla="*/ 4962446 h 6367455"/>
                <a:gd name="connsiteX840" fmla="*/ 3048915 w 6891715"/>
                <a:gd name="connsiteY840" fmla="*/ 4968133 h 6367455"/>
                <a:gd name="connsiteX841" fmla="*/ 3055265 w 6891715"/>
                <a:gd name="connsiteY841" fmla="*/ 4979509 h 6367455"/>
                <a:gd name="connsiteX842" fmla="*/ 3060663 w 6891715"/>
                <a:gd name="connsiteY842" fmla="*/ 5014901 h 6367455"/>
                <a:gd name="connsiteX843" fmla="*/ 3054313 w 6891715"/>
                <a:gd name="connsiteY843" fmla="*/ 5014269 h 6367455"/>
                <a:gd name="connsiteX844" fmla="*/ 3049868 w 6891715"/>
                <a:gd name="connsiteY844" fmla="*/ 5008581 h 6367455"/>
                <a:gd name="connsiteX845" fmla="*/ 3040342 w 6891715"/>
                <a:gd name="connsiteY845" fmla="*/ 4999101 h 6367455"/>
                <a:gd name="connsiteX846" fmla="*/ 3036850 w 6891715"/>
                <a:gd name="connsiteY846" fmla="*/ 4987725 h 6367455"/>
                <a:gd name="connsiteX847" fmla="*/ 3039072 w 6891715"/>
                <a:gd name="connsiteY847" fmla="*/ 4981405 h 6367455"/>
                <a:gd name="connsiteX848" fmla="*/ 3044788 w 6891715"/>
                <a:gd name="connsiteY848" fmla="*/ 4985829 h 6367455"/>
                <a:gd name="connsiteX849" fmla="*/ 3046058 w 6891715"/>
                <a:gd name="connsiteY849" fmla="*/ 4981405 h 6367455"/>
                <a:gd name="connsiteX850" fmla="*/ 3046058 w 6891715"/>
                <a:gd name="connsiteY850" fmla="*/ 4972241 h 6367455"/>
                <a:gd name="connsiteX851" fmla="*/ 3033675 w 6891715"/>
                <a:gd name="connsiteY851" fmla="*/ 4958022 h 6367455"/>
                <a:gd name="connsiteX852" fmla="*/ 3060662 w 6891715"/>
                <a:gd name="connsiteY852" fmla="*/ 4941876 h 6367455"/>
                <a:gd name="connsiteX853" fmla="*/ 3066377 w 6891715"/>
                <a:gd name="connsiteY853" fmla="*/ 4941876 h 6367455"/>
                <a:gd name="connsiteX854" fmla="*/ 3081300 w 6891715"/>
                <a:gd name="connsiteY854" fmla="*/ 4964101 h 6367455"/>
                <a:gd name="connsiteX855" fmla="*/ 3086062 w 6891715"/>
                <a:gd name="connsiteY855" fmla="*/ 4968228 h 6367455"/>
                <a:gd name="connsiteX856" fmla="*/ 3081935 w 6891715"/>
                <a:gd name="connsiteY856" fmla="*/ 4974578 h 6367455"/>
                <a:gd name="connsiteX857" fmla="*/ 3089872 w 6891715"/>
                <a:gd name="connsiteY857" fmla="*/ 4983786 h 6367455"/>
                <a:gd name="connsiteX858" fmla="*/ 3097175 w 6891715"/>
                <a:gd name="connsiteY858" fmla="*/ 4999026 h 6367455"/>
                <a:gd name="connsiteX859" fmla="*/ 3094317 w 6891715"/>
                <a:gd name="connsiteY859" fmla="*/ 4994263 h 6367455"/>
                <a:gd name="connsiteX860" fmla="*/ 3087967 w 6891715"/>
                <a:gd name="connsiteY860" fmla="*/ 4991406 h 6367455"/>
                <a:gd name="connsiteX861" fmla="*/ 3075902 w 6891715"/>
                <a:gd name="connsiteY861" fmla="*/ 4984738 h 6367455"/>
                <a:gd name="connsiteX862" fmla="*/ 3072092 w 6891715"/>
                <a:gd name="connsiteY862" fmla="*/ 4972673 h 6367455"/>
                <a:gd name="connsiteX863" fmla="*/ 3068917 w 6891715"/>
                <a:gd name="connsiteY863" fmla="*/ 4972038 h 6367455"/>
                <a:gd name="connsiteX864" fmla="*/ 3054312 w 6891715"/>
                <a:gd name="connsiteY864" fmla="*/ 4962196 h 6367455"/>
                <a:gd name="connsiteX865" fmla="*/ 3052725 w 6891715"/>
                <a:gd name="connsiteY865" fmla="*/ 4951083 h 6367455"/>
                <a:gd name="connsiteX866" fmla="*/ 3060662 w 6891715"/>
                <a:gd name="connsiteY866" fmla="*/ 4950448 h 6367455"/>
                <a:gd name="connsiteX867" fmla="*/ 6600872 w 6891715"/>
                <a:gd name="connsiteY867" fmla="*/ 4906095 h 6367455"/>
                <a:gd name="connsiteX868" fmla="*/ 6598649 w 6891715"/>
                <a:gd name="connsiteY868" fmla="*/ 4911492 h 6367455"/>
                <a:gd name="connsiteX869" fmla="*/ 6602058 w 6891715"/>
                <a:gd name="connsiteY869" fmla="*/ 4916735 h 6367455"/>
                <a:gd name="connsiteX870" fmla="*/ 6570401 w 6891715"/>
                <a:gd name="connsiteY870" fmla="*/ 4982451 h 6367455"/>
                <a:gd name="connsiteX871" fmla="*/ 6569434 w 6891715"/>
                <a:gd name="connsiteY871" fmla="*/ 4982283 h 6367455"/>
                <a:gd name="connsiteX872" fmla="*/ 6564036 w 6891715"/>
                <a:gd name="connsiteY872" fmla="*/ 4977839 h 6367455"/>
                <a:gd name="connsiteX873" fmla="*/ 6564354 w 6891715"/>
                <a:gd name="connsiteY873" fmla="*/ 4967363 h 6367455"/>
                <a:gd name="connsiteX874" fmla="*/ 6569752 w 6891715"/>
                <a:gd name="connsiteY874" fmla="*/ 4961332 h 6367455"/>
                <a:gd name="connsiteX875" fmla="*/ 6573563 w 6891715"/>
                <a:gd name="connsiteY875" fmla="*/ 4943237 h 6367455"/>
                <a:gd name="connsiteX876" fmla="*/ 6567212 w 6891715"/>
                <a:gd name="connsiteY876" fmla="*/ 4935936 h 6367455"/>
                <a:gd name="connsiteX877" fmla="*/ 6568799 w 6891715"/>
                <a:gd name="connsiteY877" fmla="*/ 4924190 h 6367455"/>
                <a:gd name="connsiteX878" fmla="*/ 6582772 w 6891715"/>
                <a:gd name="connsiteY878" fmla="*/ 4909905 h 6367455"/>
                <a:gd name="connsiteX879" fmla="*/ 4951102 w 6891715"/>
                <a:gd name="connsiteY879" fmla="*/ 4806942 h 6367455"/>
                <a:gd name="connsiteX880" fmla="*/ 4954554 w 6891715"/>
                <a:gd name="connsiteY880" fmla="*/ 4813479 h 6367455"/>
                <a:gd name="connsiteX881" fmla="*/ 4953518 w 6891715"/>
                <a:gd name="connsiteY881" fmla="*/ 4818055 h 6367455"/>
                <a:gd name="connsiteX882" fmla="*/ 4946616 w 6891715"/>
                <a:gd name="connsiteY882" fmla="*/ 4810210 h 6367455"/>
                <a:gd name="connsiteX883" fmla="*/ 5054566 w 6891715"/>
                <a:gd name="connsiteY883" fmla="*/ 4779954 h 6367455"/>
                <a:gd name="connsiteX884" fmla="*/ 5046311 w 6891715"/>
                <a:gd name="connsiteY884" fmla="*/ 4792539 h 6367455"/>
                <a:gd name="connsiteX885" fmla="*/ 5039961 w 6891715"/>
                <a:gd name="connsiteY885" fmla="*/ 4814879 h 6367455"/>
                <a:gd name="connsiteX886" fmla="*/ 5029166 w 6891715"/>
                <a:gd name="connsiteY886" fmla="*/ 4805125 h 6367455"/>
                <a:gd name="connsiteX887" fmla="*/ 5032341 w 6891715"/>
                <a:gd name="connsiteY887" fmla="*/ 4797888 h 6367455"/>
                <a:gd name="connsiteX888" fmla="*/ 5048533 w 6891715"/>
                <a:gd name="connsiteY888" fmla="*/ 4785303 h 6367455"/>
                <a:gd name="connsiteX889" fmla="*/ 4546749 w 6891715"/>
                <a:gd name="connsiteY889" fmla="*/ 4760722 h 6367455"/>
                <a:gd name="connsiteX890" fmla="*/ 4546260 w 6891715"/>
                <a:gd name="connsiteY890" fmla="*/ 4761212 h 6367455"/>
                <a:gd name="connsiteX891" fmla="*/ 4546884 w 6891715"/>
                <a:gd name="connsiteY891" fmla="*/ 4760899 h 6367455"/>
                <a:gd name="connsiteX892" fmla="*/ 5140291 w 6891715"/>
                <a:gd name="connsiteY892" fmla="*/ 4749792 h 6367455"/>
                <a:gd name="connsiteX893" fmla="*/ 5127591 w 6891715"/>
                <a:gd name="connsiteY893" fmla="*/ 4759317 h 6367455"/>
                <a:gd name="connsiteX894" fmla="*/ 5130477 w 6891715"/>
                <a:gd name="connsiteY894" fmla="*/ 4751021 h 6367455"/>
                <a:gd name="connsiteX895" fmla="*/ 6342270 w 6891715"/>
                <a:gd name="connsiteY895" fmla="*/ 4710093 h 6367455"/>
                <a:gd name="connsiteX896" fmla="*/ 6339836 w 6891715"/>
                <a:gd name="connsiteY896" fmla="*/ 4714047 h 6367455"/>
                <a:gd name="connsiteX897" fmla="*/ 6301729 w 6891715"/>
                <a:gd name="connsiteY897" fmla="*/ 4718809 h 6367455"/>
                <a:gd name="connsiteX898" fmla="*/ 6300459 w 6891715"/>
                <a:gd name="connsiteY898" fmla="*/ 4737220 h 6367455"/>
                <a:gd name="connsiteX899" fmla="*/ 6300488 w 6891715"/>
                <a:gd name="connsiteY899" fmla="*/ 4737235 h 6367455"/>
                <a:gd name="connsiteX900" fmla="*/ 6301738 w 6891715"/>
                <a:gd name="connsiteY900" fmla="*/ 4719118 h 6367455"/>
                <a:gd name="connsiteX901" fmla="*/ 6339844 w 6891715"/>
                <a:gd name="connsiteY901" fmla="*/ 4714356 h 6367455"/>
                <a:gd name="connsiteX902" fmla="*/ 6342384 w 6891715"/>
                <a:gd name="connsiteY902" fmla="*/ 4710229 h 6367455"/>
                <a:gd name="connsiteX903" fmla="*/ 1472534 w 6891715"/>
                <a:gd name="connsiteY903" fmla="*/ 4375142 h 6367455"/>
                <a:gd name="connsiteX904" fmla="*/ 1482060 w 6891715"/>
                <a:gd name="connsiteY904" fmla="*/ 4376139 h 6367455"/>
                <a:gd name="connsiteX905" fmla="*/ 1487457 w 6891715"/>
                <a:gd name="connsiteY905" fmla="*/ 4385110 h 6367455"/>
                <a:gd name="connsiteX906" fmla="*/ 1484282 w 6891715"/>
                <a:gd name="connsiteY906" fmla="*/ 4388433 h 6367455"/>
                <a:gd name="connsiteX907" fmla="*/ 1476662 w 6891715"/>
                <a:gd name="connsiteY907" fmla="*/ 4385110 h 6367455"/>
                <a:gd name="connsiteX908" fmla="*/ 1467137 w 6891715"/>
                <a:gd name="connsiteY908" fmla="*/ 4389430 h 6367455"/>
                <a:gd name="connsiteX909" fmla="*/ 1465232 w 6891715"/>
                <a:gd name="connsiteY909" fmla="*/ 4381787 h 6367455"/>
                <a:gd name="connsiteX910" fmla="*/ 1435070 w 6891715"/>
                <a:gd name="connsiteY910" fmla="*/ 4357679 h 6367455"/>
                <a:gd name="connsiteX911" fmla="*/ 1446184 w 6891715"/>
                <a:gd name="connsiteY911" fmla="*/ 4359584 h 6367455"/>
                <a:gd name="connsiteX912" fmla="*/ 1443096 w 6891715"/>
                <a:gd name="connsiteY912" fmla="*/ 4363711 h 6367455"/>
                <a:gd name="connsiteX913" fmla="*/ 1435996 w 6891715"/>
                <a:gd name="connsiteY913" fmla="*/ 4364029 h 6367455"/>
                <a:gd name="connsiteX914" fmla="*/ 1538093 w 6891715"/>
                <a:gd name="connsiteY914" fmla="*/ 4154476 h 6367455"/>
                <a:gd name="connsiteX915" fmla="*/ 1543523 w 6891715"/>
                <a:gd name="connsiteY915" fmla="*/ 4158725 h 6367455"/>
                <a:gd name="connsiteX916" fmla="*/ 1561405 w 6891715"/>
                <a:gd name="connsiteY916" fmla="*/ 4162647 h 6367455"/>
                <a:gd name="connsiteX917" fmla="*/ 1566834 w 6891715"/>
                <a:gd name="connsiteY917" fmla="*/ 4170491 h 6367455"/>
                <a:gd name="connsiteX918" fmla="*/ 1564918 w 6891715"/>
                <a:gd name="connsiteY918" fmla="*/ 4178008 h 6367455"/>
                <a:gd name="connsiteX919" fmla="*/ 1557251 w 6891715"/>
                <a:gd name="connsiteY919" fmla="*/ 4185526 h 6367455"/>
                <a:gd name="connsiteX920" fmla="*/ 1549910 w 6891715"/>
                <a:gd name="connsiteY920" fmla="*/ 4187814 h 6367455"/>
                <a:gd name="connsiteX921" fmla="*/ 1525320 w 6891715"/>
                <a:gd name="connsiteY921" fmla="*/ 4175067 h 6367455"/>
                <a:gd name="connsiteX922" fmla="*/ 1511272 w 6891715"/>
                <a:gd name="connsiteY922" fmla="*/ 4175067 h 6367455"/>
                <a:gd name="connsiteX923" fmla="*/ 1515740 w 6891715"/>
                <a:gd name="connsiteY923" fmla="*/ 4171798 h 6367455"/>
                <a:gd name="connsiteX924" fmla="*/ 2133803 w 6891715"/>
                <a:gd name="connsiteY924" fmla="*/ 3771889 h 6367455"/>
                <a:gd name="connsiteX925" fmla="*/ 2135150 w 6891715"/>
                <a:gd name="connsiteY925" fmla="*/ 3783636 h 6367455"/>
                <a:gd name="connsiteX926" fmla="*/ 2131782 w 6891715"/>
                <a:gd name="connsiteY926" fmla="*/ 3794114 h 6367455"/>
                <a:gd name="connsiteX927" fmla="*/ 2129762 w 6891715"/>
                <a:gd name="connsiteY927" fmla="*/ 3813164 h 6367455"/>
                <a:gd name="connsiteX928" fmla="*/ 2112925 w 6891715"/>
                <a:gd name="connsiteY928" fmla="*/ 3813164 h 6367455"/>
                <a:gd name="connsiteX929" fmla="*/ 2114609 w 6891715"/>
                <a:gd name="connsiteY929" fmla="*/ 3788081 h 6367455"/>
                <a:gd name="connsiteX930" fmla="*/ 2124711 w 6891715"/>
                <a:gd name="connsiteY930" fmla="*/ 3775381 h 6367455"/>
                <a:gd name="connsiteX931" fmla="*/ 2166583 w 6891715"/>
                <a:gd name="connsiteY931" fmla="*/ 3746489 h 6367455"/>
                <a:gd name="connsiteX932" fmla="*/ 2171663 w 6891715"/>
                <a:gd name="connsiteY932" fmla="*/ 3748735 h 6367455"/>
                <a:gd name="connsiteX933" fmla="*/ 2153883 w 6891715"/>
                <a:gd name="connsiteY933" fmla="*/ 3759324 h 6367455"/>
                <a:gd name="connsiteX934" fmla="*/ 2146263 w 6891715"/>
                <a:gd name="connsiteY934" fmla="*/ 3767988 h 6367455"/>
                <a:gd name="connsiteX935" fmla="*/ 2140230 w 6891715"/>
                <a:gd name="connsiteY935" fmla="*/ 3776652 h 6367455"/>
                <a:gd name="connsiteX936" fmla="*/ 2136738 w 6891715"/>
                <a:gd name="connsiteY936" fmla="*/ 3766705 h 6367455"/>
                <a:gd name="connsiteX937" fmla="*/ 2146263 w 6891715"/>
                <a:gd name="connsiteY937" fmla="*/ 3757078 h 6367455"/>
                <a:gd name="connsiteX938" fmla="*/ 1246315 w 6891715"/>
                <a:gd name="connsiteY938" fmla="*/ 3744901 h 6367455"/>
                <a:gd name="connsiteX939" fmla="*/ 1253753 w 6891715"/>
                <a:gd name="connsiteY939" fmla="*/ 3753473 h 6367455"/>
                <a:gd name="connsiteX940" fmla="*/ 1263448 w 6891715"/>
                <a:gd name="connsiteY940" fmla="*/ 3760458 h 6367455"/>
                <a:gd name="connsiteX941" fmla="*/ 1273144 w 6891715"/>
                <a:gd name="connsiteY941" fmla="*/ 3759506 h 6367455"/>
                <a:gd name="connsiteX942" fmla="*/ 1263448 w 6891715"/>
                <a:gd name="connsiteY942" fmla="*/ 3772206 h 6367455"/>
                <a:gd name="connsiteX943" fmla="*/ 1258277 w 6891715"/>
                <a:gd name="connsiteY943" fmla="*/ 3783953 h 6367455"/>
                <a:gd name="connsiteX944" fmla="*/ 1250844 w 6891715"/>
                <a:gd name="connsiteY944" fmla="*/ 3789351 h 6367455"/>
                <a:gd name="connsiteX945" fmla="*/ 1222724 w 6891715"/>
                <a:gd name="connsiteY945" fmla="*/ 3780143 h 6367455"/>
                <a:gd name="connsiteX946" fmla="*/ 1219167 w 6891715"/>
                <a:gd name="connsiteY946" fmla="*/ 3767443 h 6367455"/>
                <a:gd name="connsiteX947" fmla="*/ 1225632 w 6891715"/>
                <a:gd name="connsiteY947" fmla="*/ 3765221 h 6367455"/>
                <a:gd name="connsiteX948" fmla="*/ 1222400 w 6891715"/>
                <a:gd name="connsiteY948" fmla="*/ 3762046 h 6367455"/>
                <a:gd name="connsiteX949" fmla="*/ 1220461 w 6891715"/>
                <a:gd name="connsiteY949" fmla="*/ 3748393 h 6367455"/>
                <a:gd name="connsiteX950" fmla="*/ 2215160 w 6891715"/>
                <a:gd name="connsiteY950" fmla="*/ 3730614 h 6367455"/>
                <a:gd name="connsiteX951" fmla="*/ 2216113 w 6891715"/>
                <a:gd name="connsiteY951" fmla="*/ 3734660 h 6367455"/>
                <a:gd name="connsiteX952" fmla="*/ 2207540 w 6891715"/>
                <a:gd name="connsiteY952" fmla="*/ 3735594 h 6367455"/>
                <a:gd name="connsiteX953" fmla="*/ 2194840 w 6891715"/>
                <a:gd name="connsiteY953" fmla="*/ 3739952 h 6367455"/>
                <a:gd name="connsiteX954" fmla="*/ 2188490 w 6891715"/>
                <a:gd name="connsiteY954" fmla="*/ 3744933 h 6367455"/>
                <a:gd name="connsiteX955" fmla="*/ 2178330 w 6891715"/>
                <a:gd name="connsiteY955" fmla="*/ 3746489 h 6367455"/>
                <a:gd name="connsiteX956" fmla="*/ 2171663 w 6891715"/>
                <a:gd name="connsiteY956" fmla="*/ 3739330 h 6367455"/>
                <a:gd name="connsiteX957" fmla="*/ 2200238 w 6891715"/>
                <a:gd name="connsiteY957" fmla="*/ 3732482 h 6367455"/>
                <a:gd name="connsiteX958" fmla="*/ 2265326 w 6891715"/>
                <a:gd name="connsiteY958" fmla="*/ 3727439 h 6367455"/>
                <a:gd name="connsiteX959" fmla="*/ 2248622 w 6891715"/>
                <a:gd name="connsiteY959" fmla="*/ 3736964 h 6367455"/>
                <a:gd name="connsiteX960" fmla="*/ 2235070 w 6891715"/>
                <a:gd name="connsiteY960" fmla="*/ 3735232 h 6367455"/>
                <a:gd name="connsiteX961" fmla="*/ 2222463 w 6891715"/>
                <a:gd name="connsiteY961" fmla="*/ 3736387 h 6367455"/>
                <a:gd name="connsiteX962" fmla="*/ 2227821 w 6891715"/>
                <a:gd name="connsiteY962" fmla="*/ 3730614 h 6367455"/>
                <a:gd name="connsiteX963" fmla="*/ 2243579 w 6891715"/>
                <a:gd name="connsiteY963" fmla="*/ 3730325 h 6367455"/>
                <a:gd name="connsiteX964" fmla="*/ 2256816 w 6891715"/>
                <a:gd name="connsiteY964" fmla="*/ 3729171 h 6367455"/>
                <a:gd name="connsiteX965" fmla="*/ 2293901 w 6891715"/>
                <a:gd name="connsiteY965" fmla="*/ 3721089 h 6367455"/>
                <a:gd name="connsiteX966" fmla="*/ 2284247 w 6891715"/>
                <a:gd name="connsiteY966" fmla="*/ 3726436 h 6367455"/>
                <a:gd name="connsiteX967" fmla="*/ 2270088 w 6891715"/>
                <a:gd name="connsiteY967" fmla="*/ 3733789 h 6367455"/>
                <a:gd name="connsiteX968" fmla="*/ 2275558 w 6891715"/>
                <a:gd name="connsiteY968" fmla="*/ 3723763 h 6367455"/>
                <a:gd name="connsiteX969" fmla="*/ 2314928 w 6891715"/>
                <a:gd name="connsiteY969" fmla="*/ 3706801 h 6367455"/>
                <a:gd name="connsiteX970" fmla="*/ 2327813 w 6891715"/>
                <a:gd name="connsiteY970" fmla="*/ 3706801 h 6367455"/>
                <a:gd name="connsiteX971" fmla="*/ 2332000 w 6891715"/>
                <a:gd name="connsiteY971" fmla="*/ 3711192 h 6367455"/>
                <a:gd name="connsiteX972" fmla="*/ 2322337 w 6891715"/>
                <a:gd name="connsiteY972" fmla="*/ 3713556 h 6367455"/>
                <a:gd name="connsiteX973" fmla="*/ 2315251 w 6891715"/>
                <a:gd name="connsiteY973" fmla="*/ 3722676 h 6367455"/>
                <a:gd name="connsiteX974" fmla="*/ 2309775 w 6891715"/>
                <a:gd name="connsiteY974" fmla="*/ 3715921 h 6367455"/>
                <a:gd name="connsiteX975" fmla="*/ 2362163 w 6891715"/>
                <a:gd name="connsiteY975" fmla="*/ 3689339 h 6367455"/>
                <a:gd name="connsiteX976" fmla="*/ 2358194 w 6891715"/>
                <a:gd name="connsiteY976" fmla="*/ 3694310 h 6367455"/>
                <a:gd name="connsiteX977" fmla="*/ 2338350 w 6891715"/>
                <a:gd name="connsiteY977" fmla="*/ 3700452 h 6367455"/>
                <a:gd name="connsiteX978" fmla="*/ 2351579 w 6891715"/>
                <a:gd name="connsiteY978" fmla="*/ 3693433 h 6367455"/>
                <a:gd name="connsiteX979" fmla="*/ 2392325 w 6891715"/>
                <a:gd name="connsiteY979" fmla="*/ 3682989 h 6367455"/>
                <a:gd name="connsiteX980" fmla="*/ 2388983 w 6891715"/>
                <a:gd name="connsiteY980" fmla="*/ 3687752 h 6367455"/>
                <a:gd name="connsiteX981" fmla="*/ 2373275 w 6891715"/>
                <a:gd name="connsiteY981" fmla="*/ 3685187 h 6367455"/>
                <a:gd name="connsiteX982" fmla="*/ 2415017 w 6891715"/>
                <a:gd name="connsiteY982" fmla="*/ 3681401 h 6367455"/>
                <a:gd name="connsiteX983" fmla="*/ 2422488 w 6891715"/>
                <a:gd name="connsiteY983" fmla="*/ 3682866 h 6367455"/>
                <a:gd name="connsiteX984" fmla="*/ 2406613 w 6891715"/>
                <a:gd name="connsiteY984" fmla="*/ 3684576 h 6367455"/>
                <a:gd name="connsiteX985" fmla="*/ 2985194 w 6891715"/>
                <a:gd name="connsiteY985" fmla="*/ 3619489 h 6367455"/>
                <a:gd name="connsiteX986" fmla="*/ 3001933 w 6891715"/>
                <a:gd name="connsiteY986" fmla="*/ 3643179 h 6367455"/>
                <a:gd name="connsiteX987" fmla="*/ 3012555 w 6891715"/>
                <a:gd name="connsiteY987" fmla="*/ 3653563 h 6367455"/>
                <a:gd name="connsiteX988" fmla="*/ 3031868 w 6891715"/>
                <a:gd name="connsiteY988" fmla="*/ 3655835 h 6367455"/>
                <a:gd name="connsiteX989" fmla="*/ 3043778 w 6891715"/>
                <a:gd name="connsiteY989" fmla="*/ 3654212 h 6367455"/>
                <a:gd name="connsiteX990" fmla="*/ 3041525 w 6891715"/>
                <a:gd name="connsiteY990" fmla="*/ 3658756 h 6367455"/>
                <a:gd name="connsiteX991" fmla="*/ 3047963 w 6891715"/>
                <a:gd name="connsiteY991" fmla="*/ 3678227 h 6367455"/>
                <a:gd name="connsiteX992" fmla="*/ 3036375 w 6891715"/>
                <a:gd name="connsiteY992" fmla="*/ 3670438 h 6367455"/>
                <a:gd name="connsiteX993" fmla="*/ 3022212 w 6891715"/>
                <a:gd name="connsiteY993" fmla="*/ 3667518 h 6367455"/>
                <a:gd name="connsiteX994" fmla="*/ 3011589 w 6891715"/>
                <a:gd name="connsiteY994" fmla="*/ 3675306 h 6367455"/>
                <a:gd name="connsiteX995" fmla="*/ 3000645 w 6891715"/>
                <a:gd name="connsiteY995" fmla="*/ 3667518 h 6367455"/>
                <a:gd name="connsiteX996" fmla="*/ 3000001 w 6891715"/>
                <a:gd name="connsiteY996" fmla="*/ 3667193 h 6367455"/>
                <a:gd name="connsiteX997" fmla="*/ 2997426 w 6891715"/>
                <a:gd name="connsiteY997" fmla="*/ 3665895 h 6367455"/>
                <a:gd name="connsiteX998" fmla="*/ 2995495 w 6891715"/>
                <a:gd name="connsiteY998" fmla="*/ 3663624 h 6367455"/>
                <a:gd name="connsiteX999" fmla="*/ 2994529 w 6891715"/>
                <a:gd name="connsiteY999" fmla="*/ 3662650 h 6367455"/>
                <a:gd name="connsiteX1000" fmla="*/ 2994207 w 6891715"/>
                <a:gd name="connsiteY1000" fmla="*/ 3661027 h 6367455"/>
                <a:gd name="connsiteX1001" fmla="*/ 2995173 w 6891715"/>
                <a:gd name="connsiteY1001" fmla="*/ 3651292 h 6367455"/>
                <a:gd name="connsiteX1002" fmla="*/ 2995495 w 6891715"/>
                <a:gd name="connsiteY1002" fmla="*/ 3644152 h 6367455"/>
                <a:gd name="connsiteX1003" fmla="*/ 2987770 w 6891715"/>
                <a:gd name="connsiteY1003" fmla="*/ 3639934 h 6367455"/>
                <a:gd name="connsiteX1004" fmla="*/ 2978113 w 6891715"/>
                <a:gd name="connsiteY1004" fmla="*/ 3632145 h 6367455"/>
                <a:gd name="connsiteX1005" fmla="*/ 720699 w 6891715"/>
                <a:gd name="connsiteY1005" fmla="*/ 3606789 h 6367455"/>
                <a:gd name="connsiteX1006" fmla="*/ 731812 w 6891715"/>
                <a:gd name="connsiteY1006" fmla="*/ 3609057 h 6367455"/>
                <a:gd name="connsiteX1007" fmla="*/ 730831 w 6891715"/>
                <a:gd name="connsiteY1007" fmla="*/ 3622664 h 6367455"/>
                <a:gd name="connsiteX1008" fmla="*/ 721027 w 6891715"/>
                <a:gd name="connsiteY1008" fmla="*/ 3617480 h 6367455"/>
                <a:gd name="connsiteX1009" fmla="*/ 720699 w 6891715"/>
                <a:gd name="connsiteY1009" fmla="*/ 3606789 h 6367455"/>
                <a:gd name="connsiteX1010" fmla="*/ 1246157 w 6891715"/>
                <a:gd name="connsiteY1010" fmla="*/ 3590917 h 6367455"/>
                <a:gd name="connsiteX1011" fmla="*/ 1252507 w 6891715"/>
                <a:gd name="connsiteY1011" fmla="*/ 3593139 h 6367455"/>
                <a:gd name="connsiteX1012" fmla="*/ 1244887 w 6891715"/>
                <a:gd name="connsiteY1012" fmla="*/ 3604569 h 6367455"/>
                <a:gd name="connsiteX1013" fmla="*/ 1247109 w 6891715"/>
                <a:gd name="connsiteY1013" fmla="*/ 3615999 h 6367455"/>
                <a:gd name="connsiteX1014" fmla="*/ 1242030 w 6891715"/>
                <a:gd name="connsiteY1014" fmla="*/ 3631874 h 6367455"/>
                <a:gd name="connsiteX1015" fmla="*/ 1231552 w 6891715"/>
                <a:gd name="connsiteY1015" fmla="*/ 3641399 h 6367455"/>
                <a:gd name="connsiteX1016" fmla="*/ 1216630 w 6891715"/>
                <a:gd name="connsiteY1016" fmla="*/ 3640764 h 6367455"/>
                <a:gd name="connsiteX1017" fmla="*/ 1208057 w 6891715"/>
                <a:gd name="connsiteY1017" fmla="*/ 3644892 h 6367455"/>
                <a:gd name="connsiteX1018" fmla="*/ 1208057 w 6891715"/>
                <a:gd name="connsiteY1018" fmla="*/ 3636637 h 6367455"/>
                <a:gd name="connsiteX1019" fmla="*/ 1218852 w 6891715"/>
                <a:gd name="connsiteY1019" fmla="*/ 3627112 h 6367455"/>
                <a:gd name="connsiteX1020" fmla="*/ 1229012 w 6891715"/>
                <a:gd name="connsiteY1020" fmla="*/ 3599489 h 6367455"/>
                <a:gd name="connsiteX1021" fmla="*/ 2722963 w 6891715"/>
                <a:gd name="connsiteY1021" fmla="*/ 3559164 h 6367455"/>
                <a:gd name="connsiteX1022" fmla="*/ 2736813 w 6891715"/>
                <a:gd name="connsiteY1022" fmla="*/ 3571070 h 6367455"/>
                <a:gd name="connsiteX1023" fmla="*/ 2734558 w 6891715"/>
                <a:gd name="connsiteY1023" fmla="*/ 3579759 h 6367455"/>
                <a:gd name="connsiteX1024" fmla="*/ 2724251 w 6891715"/>
                <a:gd name="connsiteY1024" fmla="*/ 3582977 h 6367455"/>
                <a:gd name="connsiteX1025" fmla="*/ 2714588 w 6891715"/>
                <a:gd name="connsiteY1025" fmla="*/ 3577506 h 6367455"/>
                <a:gd name="connsiteX1026" fmla="*/ 2715232 w 6891715"/>
                <a:gd name="connsiteY1026" fmla="*/ 3560773 h 6367455"/>
                <a:gd name="connsiteX1027" fmla="*/ 2492338 w 6891715"/>
                <a:gd name="connsiteY1027" fmla="*/ 3549639 h 6367455"/>
                <a:gd name="connsiteX1028" fmla="*/ 2485435 w 6891715"/>
                <a:gd name="connsiteY1028" fmla="*/ 3560752 h 6367455"/>
                <a:gd name="connsiteX1029" fmla="*/ 2484400 w 6891715"/>
                <a:gd name="connsiteY1029" fmla="*/ 3551741 h 6367455"/>
                <a:gd name="connsiteX1030" fmla="*/ 2463763 w 6891715"/>
                <a:gd name="connsiteY1030" fmla="*/ 3543289 h 6367455"/>
                <a:gd name="connsiteX1031" fmla="*/ 2473288 w 6891715"/>
                <a:gd name="connsiteY1031" fmla="*/ 3549484 h 6367455"/>
                <a:gd name="connsiteX1032" fmla="*/ 2469760 w 6891715"/>
                <a:gd name="connsiteY1032" fmla="*/ 3555989 h 6367455"/>
                <a:gd name="connsiteX1033" fmla="*/ 2922455 w 6891715"/>
                <a:gd name="connsiteY1033" fmla="*/ 3533764 h 6367455"/>
                <a:gd name="connsiteX1034" fmla="*/ 2937199 w 6891715"/>
                <a:gd name="connsiteY1034" fmla="*/ 3536647 h 6367455"/>
                <a:gd name="connsiteX1035" fmla="*/ 2937199 w 6891715"/>
                <a:gd name="connsiteY1035" fmla="*/ 3548500 h 6367455"/>
                <a:gd name="connsiteX1036" fmla="*/ 2943473 w 6891715"/>
                <a:gd name="connsiteY1036" fmla="*/ 3553946 h 6367455"/>
                <a:gd name="connsiteX1037" fmla="*/ 2956021 w 6891715"/>
                <a:gd name="connsiteY1037" fmla="*/ 3552665 h 6367455"/>
                <a:gd name="connsiteX1038" fmla="*/ 2961354 w 6891715"/>
                <a:gd name="connsiteY1038" fmla="*/ 3560033 h 6367455"/>
                <a:gd name="connsiteX1039" fmla="*/ 2959158 w 6891715"/>
                <a:gd name="connsiteY1039" fmla="*/ 3566440 h 6367455"/>
                <a:gd name="connsiteX1040" fmla="*/ 2953825 w 6891715"/>
                <a:gd name="connsiteY1040" fmla="*/ 3573808 h 6367455"/>
                <a:gd name="connsiteX1041" fmla="*/ 2960099 w 6891715"/>
                <a:gd name="connsiteY1041" fmla="*/ 3577011 h 6367455"/>
                <a:gd name="connsiteX1042" fmla="*/ 2967001 w 6891715"/>
                <a:gd name="connsiteY1042" fmla="*/ 3589825 h 6367455"/>
                <a:gd name="connsiteX1043" fmla="*/ 2960727 w 6891715"/>
                <a:gd name="connsiteY1043" fmla="*/ 3595271 h 6367455"/>
                <a:gd name="connsiteX1044" fmla="*/ 2952257 w 6891715"/>
                <a:gd name="connsiteY1044" fmla="*/ 3591106 h 6367455"/>
                <a:gd name="connsiteX1045" fmla="*/ 2943787 w 6891715"/>
                <a:gd name="connsiteY1045" fmla="*/ 3589825 h 6367455"/>
                <a:gd name="connsiteX1046" fmla="*/ 2939709 w 6891715"/>
                <a:gd name="connsiteY1046" fmla="*/ 3595591 h 6367455"/>
                <a:gd name="connsiteX1047" fmla="*/ 2936572 w 6891715"/>
                <a:gd name="connsiteY1047" fmla="*/ 3600397 h 6367455"/>
                <a:gd name="connsiteX1048" fmla="*/ 2933435 w 6891715"/>
                <a:gd name="connsiteY1048" fmla="*/ 3603920 h 6367455"/>
                <a:gd name="connsiteX1049" fmla="*/ 2932180 w 6891715"/>
                <a:gd name="connsiteY1049" fmla="*/ 3604882 h 6367455"/>
                <a:gd name="connsiteX1050" fmla="*/ 2931239 w 6891715"/>
                <a:gd name="connsiteY1050" fmla="*/ 3605202 h 6367455"/>
                <a:gd name="connsiteX1051" fmla="*/ 2930612 w 6891715"/>
                <a:gd name="connsiteY1051" fmla="*/ 3605202 h 6367455"/>
                <a:gd name="connsiteX1052" fmla="*/ 2929357 w 6891715"/>
                <a:gd name="connsiteY1052" fmla="*/ 3605202 h 6367455"/>
                <a:gd name="connsiteX1053" fmla="*/ 2928416 w 6891715"/>
                <a:gd name="connsiteY1053" fmla="*/ 3604561 h 6367455"/>
                <a:gd name="connsiteX1054" fmla="*/ 2928102 w 6891715"/>
                <a:gd name="connsiteY1054" fmla="*/ 3603920 h 6367455"/>
                <a:gd name="connsiteX1055" fmla="*/ 2914613 w 6891715"/>
                <a:gd name="connsiteY1055" fmla="*/ 3592388 h 6367455"/>
                <a:gd name="connsiteX1056" fmla="*/ 2918691 w 6891715"/>
                <a:gd name="connsiteY1056" fmla="*/ 3582777 h 6367455"/>
                <a:gd name="connsiteX1057" fmla="*/ 2924024 w 6891715"/>
                <a:gd name="connsiteY1057" fmla="*/ 3576370 h 6367455"/>
                <a:gd name="connsiteX1058" fmla="*/ 2919318 w 6891715"/>
                <a:gd name="connsiteY1058" fmla="*/ 3566760 h 6367455"/>
                <a:gd name="connsiteX1059" fmla="*/ 2925592 w 6891715"/>
                <a:gd name="connsiteY1059" fmla="*/ 3562595 h 6367455"/>
                <a:gd name="connsiteX1060" fmla="*/ 2936258 w 6891715"/>
                <a:gd name="connsiteY1060" fmla="*/ 3572206 h 6367455"/>
                <a:gd name="connsiteX1061" fmla="*/ 2945669 w 6891715"/>
                <a:gd name="connsiteY1061" fmla="*/ 3569002 h 6367455"/>
                <a:gd name="connsiteX1062" fmla="*/ 2946610 w 6891715"/>
                <a:gd name="connsiteY1062" fmla="*/ 3561314 h 6367455"/>
                <a:gd name="connsiteX1063" fmla="*/ 2931866 w 6891715"/>
                <a:gd name="connsiteY1063" fmla="*/ 3551703 h 6367455"/>
                <a:gd name="connsiteX1064" fmla="*/ 2918377 w 6891715"/>
                <a:gd name="connsiteY1064" fmla="*/ 3550102 h 6367455"/>
                <a:gd name="connsiteX1065" fmla="*/ 2917122 w 6891715"/>
                <a:gd name="connsiteY1065" fmla="*/ 3541452 h 6367455"/>
                <a:gd name="connsiteX1066" fmla="*/ 2474421 w 6891715"/>
                <a:gd name="connsiteY1066" fmla="*/ 3527414 h 6367455"/>
                <a:gd name="connsiteX1067" fmla="*/ 2483607 w 6891715"/>
                <a:gd name="connsiteY1067" fmla="*/ 3527414 h 6367455"/>
                <a:gd name="connsiteX1068" fmla="*/ 2485988 w 6891715"/>
                <a:gd name="connsiteY1068" fmla="*/ 3538409 h 6367455"/>
                <a:gd name="connsiteX1069" fmla="*/ 2479524 w 6891715"/>
                <a:gd name="connsiteY1069" fmla="*/ 3544877 h 6367455"/>
                <a:gd name="connsiteX1070" fmla="*/ 2471700 w 6891715"/>
                <a:gd name="connsiteY1070" fmla="*/ 3536145 h 6367455"/>
                <a:gd name="connsiteX1071" fmla="*/ 2643150 w 6891715"/>
                <a:gd name="connsiteY1071" fmla="*/ 3494076 h 6367455"/>
                <a:gd name="connsiteX1072" fmla="*/ 2665375 w 6891715"/>
                <a:gd name="connsiteY1072" fmla="*/ 3502206 h 6367455"/>
                <a:gd name="connsiteX1073" fmla="*/ 2662200 w 6891715"/>
                <a:gd name="connsiteY1073" fmla="*/ 3514714 h 6367455"/>
                <a:gd name="connsiteX1074" fmla="*/ 2649500 w 6891715"/>
                <a:gd name="connsiteY1074" fmla="*/ 3510649 h 6367455"/>
                <a:gd name="connsiteX1075" fmla="*/ 2724430 w 6891715"/>
                <a:gd name="connsiteY1075" fmla="*/ 3492489 h 6367455"/>
                <a:gd name="connsiteX1076" fmla="*/ 2735543 w 6891715"/>
                <a:gd name="connsiteY1076" fmla="*/ 3498204 h 6367455"/>
                <a:gd name="connsiteX1077" fmla="*/ 2744115 w 6891715"/>
                <a:gd name="connsiteY1077" fmla="*/ 3502331 h 6367455"/>
                <a:gd name="connsiteX1078" fmla="*/ 2748878 w 6891715"/>
                <a:gd name="connsiteY1078" fmla="*/ 3504871 h 6367455"/>
                <a:gd name="connsiteX1079" fmla="*/ 2751100 w 6891715"/>
                <a:gd name="connsiteY1079" fmla="*/ 3505189 h 6367455"/>
                <a:gd name="connsiteX1080" fmla="*/ 2753958 w 6891715"/>
                <a:gd name="connsiteY1080" fmla="*/ 3505189 h 6367455"/>
                <a:gd name="connsiteX1081" fmla="*/ 2761260 w 6891715"/>
                <a:gd name="connsiteY1081" fmla="*/ 3505189 h 6367455"/>
                <a:gd name="connsiteX1082" fmla="*/ 2768880 w 6891715"/>
                <a:gd name="connsiteY1082" fmla="*/ 3505506 h 6367455"/>
                <a:gd name="connsiteX1083" fmla="*/ 2771738 w 6891715"/>
                <a:gd name="connsiteY1083" fmla="*/ 3505824 h 6367455"/>
                <a:gd name="connsiteX1084" fmla="*/ 2773325 w 6891715"/>
                <a:gd name="connsiteY1084" fmla="*/ 3506776 h 6367455"/>
                <a:gd name="connsiteX1085" fmla="*/ 2774595 w 6891715"/>
                <a:gd name="connsiteY1085" fmla="*/ 3508046 h 6367455"/>
                <a:gd name="connsiteX1086" fmla="*/ 2775548 w 6891715"/>
                <a:gd name="connsiteY1086" fmla="*/ 3510269 h 6367455"/>
                <a:gd name="connsiteX1087" fmla="*/ 2776183 w 6891715"/>
                <a:gd name="connsiteY1087" fmla="*/ 3512809 h 6367455"/>
                <a:gd name="connsiteX1088" fmla="*/ 2776818 w 6891715"/>
                <a:gd name="connsiteY1088" fmla="*/ 3515349 h 6367455"/>
                <a:gd name="connsiteX1089" fmla="*/ 2777770 w 6891715"/>
                <a:gd name="connsiteY1089" fmla="*/ 3520429 h 6367455"/>
                <a:gd name="connsiteX1090" fmla="*/ 2778088 w 6891715"/>
                <a:gd name="connsiteY1090" fmla="*/ 3522651 h 6367455"/>
                <a:gd name="connsiteX1091" fmla="*/ 2784438 w 6891715"/>
                <a:gd name="connsiteY1091" fmla="*/ 3536939 h 6367455"/>
                <a:gd name="connsiteX1092" fmla="*/ 2762213 w 6891715"/>
                <a:gd name="connsiteY1092" fmla="*/ 3536304 h 6367455"/>
                <a:gd name="connsiteX1093" fmla="*/ 2744115 w 6891715"/>
                <a:gd name="connsiteY1093" fmla="*/ 3536304 h 6367455"/>
                <a:gd name="connsiteX1094" fmla="*/ 2737765 w 6891715"/>
                <a:gd name="connsiteY1094" fmla="*/ 3529319 h 6367455"/>
                <a:gd name="connsiteX1095" fmla="*/ 2713317 w 6891715"/>
                <a:gd name="connsiteY1095" fmla="*/ 3520746 h 6367455"/>
                <a:gd name="connsiteX1096" fmla="*/ 2713317 w 6891715"/>
                <a:gd name="connsiteY1096" fmla="*/ 3513761 h 6367455"/>
                <a:gd name="connsiteX1097" fmla="*/ 2728240 w 6891715"/>
                <a:gd name="connsiteY1097" fmla="*/ 3512174 h 6367455"/>
                <a:gd name="connsiteX1098" fmla="*/ 2713317 w 6891715"/>
                <a:gd name="connsiteY1098" fmla="*/ 3502014 h 6367455"/>
                <a:gd name="connsiteX1099" fmla="*/ 2713000 w 6891715"/>
                <a:gd name="connsiteY1099" fmla="*/ 3495664 h 6367455"/>
                <a:gd name="connsiteX1100" fmla="*/ 2782388 w 6891715"/>
                <a:gd name="connsiteY1100" fmla="*/ 3486139 h 6367455"/>
                <a:gd name="connsiteX1101" fmla="*/ 2791163 w 6891715"/>
                <a:gd name="connsiteY1101" fmla="*/ 3498169 h 6367455"/>
                <a:gd name="connsiteX1102" fmla="*/ 2801888 w 6891715"/>
                <a:gd name="connsiteY1102" fmla="*/ 3491666 h 6367455"/>
                <a:gd name="connsiteX1103" fmla="*/ 2816188 w 6891715"/>
                <a:gd name="connsiteY1103" fmla="*/ 3506623 h 6367455"/>
                <a:gd name="connsiteX1104" fmla="*/ 2806113 w 6891715"/>
                <a:gd name="connsiteY1104" fmla="*/ 3520605 h 6367455"/>
                <a:gd name="connsiteX1105" fmla="*/ 2798963 w 6891715"/>
                <a:gd name="connsiteY1105" fmla="*/ 3530359 h 6367455"/>
                <a:gd name="connsiteX1106" fmla="*/ 2791488 w 6891715"/>
                <a:gd name="connsiteY1106" fmla="*/ 3540114 h 6367455"/>
                <a:gd name="connsiteX1107" fmla="*/ 2784663 w 6891715"/>
                <a:gd name="connsiteY1107" fmla="*/ 3519955 h 6367455"/>
                <a:gd name="connsiteX1108" fmla="*/ 2787913 w 6891715"/>
                <a:gd name="connsiteY1108" fmla="*/ 3512151 h 6367455"/>
                <a:gd name="connsiteX1109" fmla="*/ 2774913 w 6891715"/>
                <a:gd name="connsiteY1109" fmla="*/ 3487765 h 6367455"/>
                <a:gd name="connsiteX1110" fmla="*/ 2829351 w 6891715"/>
                <a:gd name="connsiteY1110" fmla="*/ 3475026 h 6367455"/>
                <a:gd name="connsiteX1111" fmla="*/ 2856571 w 6891715"/>
                <a:gd name="connsiteY1111" fmla="*/ 3483401 h 6367455"/>
                <a:gd name="connsiteX1112" fmla="*/ 2860638 w 6891715"/>
                <a:gd name="connsiteY1112" fmla="*/ 3490226 h 6367455"/>
                <a:gd name="connsiteX1113" fmla="*/ 2848123 w 6891715"/>
                <a:gd name="connsiteY1113" fmla="*/ 3488675 h 6367455"/>
                <a:gd name="connsiteX1114" fmla="*/ 2837798 w 6891715"/>
                <a:gd name="connsiteY1114" fmla="*/ 3492708 h 6367455"/>
                <a:gd name="connsiteX1115" fmla="*/ 2828725 w 6891715"/>
                <a:gd name="connsiteY1115" fmla="*/ 3502014 h 6367455"/>
                <a:gd name="connsiteX1116" fmla="*/ 2817775 w 6891715"/>
                <a:gd name="connsiteY1116" fmla="*/ 3492708 h 6367455"/>
                <a:gd name="connsiteX1117" fmla="*/ 2834670 w 6891715"/>
                <a:gd name="connsiteY1117" fmla="*/ 3485573 h 6367455"/>
                <a:gd name="connsiteX1118" fmla="*/ 2682838 w 6891715"/>
                <a:gd name="connsiteY1118" fmla="*/ 3473439 h 6367455"/>
                <a:gd name="connsiteX1119" fmla="*/ 2673630 w 6891715"/>
                <a:gd name="connsiteY1119" fmla="*/ 3492489 h 6367455"/>
                <a:gd name="connsiteX1120" fmla="*/ 2670138 w 6891715"/>
                <a:gd name="connsiteY1120" fmla="*/ 3482964 h 6367455"/>
                <a:gd name="connsiteX1121" fmla="*/ 2591080 w 6891715"/>
                <a:gd name="connsiteY1121" fmla="*/ 3467089 h 6367455"/>
                <a:gd name="connsiteX1122" fmla="*/ 2613622 w 6891715"/>
                <a:gd name="connsiteY1122" fmla="*/ 3486353 h 6367455"/>
                <a:gd name="connsiteX1123" fmla="*/ 2614575 w 6891715"/>
                <a:gd name="connsiteY1123" fmla="*/ 3495822 h 6367455"/>
                <a:gd name="connsiteX1124" fmla="*/ 2607590 w 6891715"/>
                <a:gd name="connsiteY1124" fmla="*/ 3513127 h 6367455"/>
                <a:gd name="connsiteX1125" fmla="*/ 2592667 w 6891715"/>
                <a:gd name="connsiteY1125" fmla="*/ 3501699 h 6367455"/>
                <a:gd name="connsiteX1126" fmla="*/ 2593302 w 6891715"/>
                <a:gd name="connsiteY1126" fmla="*/ 3495169 h 6367455"/>
                <a:gd name="connsiteX1127" fmla="*/ 2589175 w 6891715"/>
                <a:gd name="connsiteY1127" fmla="*/ 3480802 h 6367455"/>
                <a:gd name="connsiteX1128" fmla="*/ 2594255 w 6891715"/>
                <a:gd name="connsiteY1128" fmla="*/ 3479823 h 6367455"/>
                <a:gd name="connsiteX1129" fmla="*/ 2706015 w 6891715"/>
                <a:gd name="connsiteY1129" fmla="*/ 3457564 h 6367455"/>
                <a:gd name="connsiteX1130" fmla="*/ 2706650 w 6891715"/>
                <a:gd name="connsiteY1130" fmla="*/ 3471153 h 6367455"/>
                <a:gd name="connsiteX1131" fmla="*/ 2699030 w 6891715"/>
                <a:gd name="connsiteY1131" fmla="*/ 3490747 h 6367455"/>
                <a:gd name="connsiteX1132" fmla="*/ 2687917 w 6891715"/>
                <a:gd name="connsiteY1132" fmla="*/ 3516346 h 6367455"/>
                <a:gd name="connsiteX1133" fmla="*/ 2680297 w 6891715"/>
                <a:gd name="connsiteY1133" fmla="*/ 3525827 h 6367455"/>
                <a:gd name="connsiteX1134" fmla="*/ 2678075 w 6891715"/>
                <a:gd name="connsiteY1134" fmla="*/ 3512237 h 6367455"/>
                <a:gd name="connsiteX1135" fmla="*/ 2680297 w 6891715"/>
                <a:gd name="connsiteY1135" fmla="*/ 3496436 h 6367455"/>
                <a:gd name="connsiteX1136" fmla="*/ 2688552 w 6891715"/>
                <a:gd name="connsiteY1136" fmla="*/ 3480634 h 6367455"/>
                <a:gd name="connsiteX1137" fmla="*/ 2475289 w 6891715"/>
                <a:gd name="connsiteY1137" fmla="*/ 3449626 h 6367455"/>
                <a:gd name="connsiteX1138" fmla="*/ 2478050 w 6891715"/>
                <a:gd name="connsiteY1138" fmla="*/ 3458932 h 6367455"/>
                <a:gd name="connsiteX1139" fmla="*/ 2477222 w 6891715"/>
                <a:gd name="connsiteY1139" fmla="*/ 3468238 h 6367455"/>
                <a:gd name="connsiteX1140" fmla="*/ 2471700 w 6891715"/>
                <a:gd name="connsiteY1140" fmla="*/ 3476614 h 6367455"/>
                <a:gd name="connsiteX1141" fmla="*/ 2471700 w 6891715"/>
                <a:gd name="connsiteY1141" fmla="*/ 3466377 h 6367455"/>
                <a:gd name="connsiteX1142" fmla="*/ 967714 w 6891715"/>
                <a:gd name="connsiteY1142" fmla="*/ 3435339 h 6367455"/>
                <a:gd name="connsiteX1143" fmla="*/ 989940 w 6891715"/>
                <a:gd name="connsiteY1143" fmla="*/ 3455054 h 6367455"/>
                <a:gd name="connsiteX1144" fmla="*/ 985812 w 6891715"/>
                <a:gd name="connsiteY1144" fmla="*/ 3462368 h 6367455"/>
                <a:gd name="connsiteX1145" fmla="*/ 968032 w 6891715"/>
                <a:gd name="connsiteY1145" fmla="*/ 3473180 h 6367455"/>
                <a:gd name="connsiteX1146" fmla="*/ 962634 w 6891715"/>
                <a:gd name="connsiteY1146" fmla="*/ 3489079 h 6367455"/>
                <a:gd name="connsiteX1147" fmla="*/ 967080 w 6891715"/>
                <a:gd name="connsiteY1147" fmla="*/ 3491305 h 6367455"/>
                <a:gd name="connsiteX1148" fmla="*/ 958824 w 6891715"/>
                <a:gd name="connsiteY1148" fmla="*/ 3496075 h 6367455"/>
                <a:gd name="connsiteX1149" fmla="*/ 959459 w 6891715"/>
                <a:gd name="connsiteY1149" fmla="*/ 3513883 h 6367455"/>
                <a:gd name="connsiteX1150" fmla="*/ 958921 w 6891715"/>
                <a:gd name="connsiteY1150" fmla="*/ 3514329 h 6367455"/>
                <a:gd name="connsiteX1151" fmla="*/ 960134 w 6891715"/>
                <a:gd name="connsiteY1151" fmla="*/ 3514827 h 6367455"/>
                <a:gd name="connsiteX1152" fmla="*/ 960018 w 6891715"/>
                <a:gd name="connsiteY1152" fmla="*/ 3496616 h 6367455"/>
                <a:gd name="connsiteX1153" fmla="*/ 968262 w 6891715"/>
                <a:gd name="connsiteY1153" fmla="*/ 3491854 h 6367455"/>
                <a:gd name="connsiteX1154" fmla="*/ 983166 w 6891715"/>
                <a:gd name="connsiteY1154" fmla="*/ 3482329 h 6367455"/>
                <a:gd name="connsiteX1155" fmla="*/ 991410 w 6891715"/>
                <a:gd name="connsiteY1155" fmla="*/ 3468359 h 6367455"/>
                <a:gd name="connsiteX1156" fmla="*/ 995838 w 6891715"/>
                <a:gd name="connsiteY1156" fmla="*/ 3472804 h 6367455"/>
                <a:gd name="connsiteX1157" fmla="*/ 1009154 w 6891715"/>
                <a:gd name="connsiteY1157" fmla="*/ 3465819 h 6367455"/>
                <a:gd name="connsiteX1158" fmla="*/ 1019621 w 6891715"/>
                <a:gd name="connsiteY1158" fmla="*/ 3457564 h 6367455"/>
                <a:gd name="connsiteX1159" fmla="*/ 1064328 w 6891715"/>
                <a:gd name="connsiteY1159" fmla="*/ 3458199 h 6367455"/>
                <a:gd name="connsiteX1160" fmla="*/ 1077011 w 6891715"/>
                <a:gd name="connsiteY1160" fmla="*/ 3466771 h 6367455"/>
                <a:gd name="connsiteX1161" fmla="*/ 1089060 w 6891715"/>
                <a:gd name="connsiteY1161" fmla="*/ 3499156 h 6367455"/>
                <a:gd name="connsiteX1162" fmla="*/ 1101744 w 6891715"/>
                <a:gd name="connsiteY1162" fmla="*/ 3523287 h 6367455"/>
                <a:gd name="connsiteX1163" fmla="*/ 1111257 w 6891715"/>
                <a:gd name="connsiteY1163" fmla="*/ 3532494 h 6367455"/>
                <a:gd name="connsiteX1164" fmla="*/ 1110306 w 6891715"/>
                <a:gd name="connsiteY1164" fmla="*/ 3537892 h 6367455"/>
                <a:gd name="connsiteX1165" fmla="*/ 1099842 w 6891715"/>
                <a:gd name="connsiteY1165" fmla="*/ 3546147 h 6367455"/>
                <a:gd name="connsiteX1166" fmla="*/ 1088427 w 6891715"/>
                <a:gd name="connsiteY1166" fmla="*/ 3560434 h 6367455"/>
                <a:gd name="connsiteX1167" fmla="*/ 1092549 w 6891715"/>
                <a:gd name="connsiteY1167" fmla="*/ 3570594 h 6367455"/>
                <a:gd name="connsiteX1168" fmla="*/ 1097939 w 6891715"/>
                <a:gd name="connsiteY1168" fmla="*/ 3561069 h 6367455"/>
                <a:gd name="connsiteX1169" fmla="*/ 1113794 w 6891715"/>
                <a:gd name="connsiteY1169" fmla="*/ 3549322 h 6367455"/>
                <a:gd name="connsiteX1170" fmla="*/ 1125526 w 6891715"/>
                <a:gd name="connsiteY1170" fmla="*/ 3549322 h 6367455"/>
                <a:gd name="connsiteX1171" fmla="*/ 1138210 w 6891715"/>
                <a:gd name="connsiteY1171" fmla="*/ 3559799 h 6367455"/>
                <a:gd name="connsiteX1172" fmla="*/ 1135990 w 6891715"/>
                <a:gd name="connsiteY1172" fmla="*/ 3569324 h 6367455"/>
                <a:gd name="connsiteX1173" fmla="*/ 1141381 w 6891715"/>
                <a:gd name="connsiteY1173" fmla="*/ 3587422 h 6367455"/>
                <a:gd name="connsiteX1174" fmla="*/ 1135356 w 6891715"/>
                <a:gd name="connsiteY1174" fmla="*/ 3594724 h 6367455"/>
                <a:gd name="connsiteX1175" fmla="*/ 1125843 w 6891715"/>
                <a:gd name="connsiteY1175" fmla="*/ 3590597 h 6367455"/>
                <a:gd name="connsiteX1176" fmla="*/ 1123306 w 6891715"/>
                <a:gd name="connsiteY1176" fmla="*/ 3571229 h 6367455"/>
                <a:gd name="connsiteX1177" fmla="*/ 1117916 w 6891715"/>
                <a:gd name="connsiteY1177" fmla="*/ 3574404 h 6367455"/>
                <a:gd name="connsiteX1178" fmla="*/ 1120453 w 6891715"/>
                <a:gd name="connsiteY1178" fmla="*/ 3597899 h 6367455"/>
                <a:gd name="connsiteX1179" fmla="*/ 1129014 w 6891715"/>
                <a:gd name="connsiteY1179" fmla="*/ 3601074 h 6367455"/>
                <a:gd name="connsiteX1180" fmla="*/ 1126794 w 6891715"/>
                <a:gd name="connsiteY1180" fmla="*/ 3611234 h 6367455"/>
                <a:gd name="connsiteX1181" fmla="*/ 1120453 w 6891715"/>
                <a:gd name="connsiteY1181" fmla="*/ 3622029 h 6367455"/>
                <a:gd name="connsiteX1182" fmla="*/ 1102696 w 6891715"/>
                <a:gd name="connsiteY1182" fmla="*/ 3624569 h 6367455"/>
                <a:gd name="connsiteX1183" fmla="*/ 1099525 w 6891715"/>
                <a:gd name="connsiteY1183" fmla="*/ 3629649 h 6367455"/>
                <a:gd name="connsiteX1184" fmla="*/ 1099525 w 6891715"/>
                <a:gd name="connsiteY1184" fmla="*/ 3643619 h 6367455"/>
                <a:gd name="connsiteX1185" fmla="*/ 1098252 w 6891715"/>
                <a:gd name="connsiteY1185" fmla="*/ 3643570 h 6367455"/>
                <a:gd name="connsiteX1186" fmla="*/ 1091214 w 6891715"/>
                <a:gd name="connsiteY1186" fmla="*/ 3650619 h 6367455"/>
                <a:gd name="connsiteX1187" fmla="*/ 1084229 w 6891715"/>
                <a:gd name="connsiteY1187" fmla="*/ 3656978 h 6367455"/>
                <a:gd name="connsiteX1188" fmla="*/ 1075656 w 6891715"/>
                <a:gd name="connsiteY1188" fmla="*/ 3662384 h 6367455"/>
                <a:gd name="connsiteX1189" fmla="*/ 1075339 w 6891715"/>
                <a:gd name="connsiteY1189" fmla="*/ 3663020 h 6367455"/>
                <a:gd name="connsiteX1190" fmla="*/ 1075022 w 6891715"/>
                <a:gd name="connsiteY1190" fmla="*/ 3663338 h 6367455"/>
                <a:gd name="connsiteX1191" fmla="*/ 1074069 w 6891715"/>
                <a:gd name="connsiteY1191" fmla="*/ 3663974 h 6367455"/>
                <a:gd name="connsiteX1192" fmla="*/ 1073116 w 6891715"/>
                <a:gd name="connsiteY1192" fmla="*/ 3664928 h 6367455"/>
                <a:gd name="connsiteX1193" fmla="*/ 1071846 w 6891715"/>
                <a:gd name="connsiteY1193" fmla="*/ 3664928 h 6367455"/>
                <a:gd name="connsiteX1194" fmla="*/ 1069624 w 6891715"/>
                <a:gd name="connsiteY1194" fmla="*/ 3664928 h 6367455"/>
                <a:gd name="connsiteX1195" fmla="*/ 1067084 w 6891715"/>
                <a:gd name="connsiteY1195" fmla="*/ 3664610 h 6367455"/>
                <a:gd name="connsiteX1196" fmla="*/ 1062322 w 6891715"/>
                <a:gd name="connsiteY1196" fmla="*/ 3663020 h 6367455"/>
                <a:gd name="connsiteX1197" fmla="*/ 1058829 w 6891715"/>
                <a:gd name="connsiteY1197" fmla="*/ 3661748 h 6367455"/>
                <a:gd name="connsiteX1198" fmla="*/ 1056608 w 6891715"/>
                <a:gd name="connsiteY1198" fmla="*/ 3660158 h 6367455"/>
                <a:gd name="connsiteX1199" fmla="*/ 1053430 w 6891715"/>
                <a:gd name="connsiteY1199" fmla="*/ 3671924 h 6367455"/>
                <a:gd name="connsiteX1200" fmla="*/ 1058829 w 6891715"/>
                <a:gd name="connsiteY1200" fmla="*/ 3705631 h 6367455"/>
                <a:gd name="connsiteX1201" fmla="*/ 1075339 w 6891715"/>
                <a:gd name="connsiteY1201" fmla="*/ 3726618 h 6367455"/>
                <a:gd name="connsiteX1202" fmla="*/ 1065813 w 6891715"/>
                <a:gd name="connsiteY1202" fmla="*/ 3745698 h 6367455"/>
                <a:gd name="connsiteX1203" fmla="*/ 1071211 w 6891715"/>
                <a:gd name="connsiteY1203" fmla="*/ 3771137 h 6367455"/>
                <a:gd name="connsiteX1204" fmla="*/ 1085499 w 6891715"/>
                <a:gd name="connsiteY1204" fmla="*/ 3832191 h 6367455"/>
                <a:gd name="connsiteX1205" fmla="*/ 1076291 w 6891715"/>
                <a:gd name="connsiteY1205" fmla="*/ 3856359 h 6367455"/>
                <a:gd name="connsiteX1206" fmla="*/ 1058512 w 6891715"/>
                <a:gd name="connsiteY1206" fmla="*/ 3904057 h 6367455"/>
                <a:gd name="connsiteX1207" fmla="*/ 1054703 w 6891715"/>
                <a:gd name="connsiteY1207" fmla="*/ 3919957 h 6367455"/>
                <a:gd name="connsiteX1208" fmla="*/ 1045176 w 6891715"/>
                <a:gd name="connsiteY1208" fmla="*/ 3919957 h 6367455"/>
                <a:gd name="connsiteX1209" fmla="*/ 1047398 w 6891715"/>
                <a:gd name="connsiteY1209" fmla="*/ 3927271 h 6367455"/>
                <a:gd name="connsiteX1210" fmla="*/ 1061051 w 6891715"/>
                <a:gd name="connsiteY1210" fmla="*/ 3946032 h 6367455"/>
                <a:gd name="connsiteX1211" fmla="*/ 1047398 w 6891715"/>
                <a:gd name="connsiteY1211" fmla="*/ 3948576 h 6367455"/>
                <a:gd name="connsiteX1212" fmla="*/ 1026443 w 6891715"/>
                <a:gd name="connsiteY1212" fmla="*/ 3943170 h 6367455"/>
                <a:gd name="connsiteX1213" fmla="*/ 1005171 w 6891715"/>
                <a:gd name="connsiteY1213" fmla="*/ 3951120 h 6367455"/>
                <a:gd name="connsiteX1214" fmla="*/ 1001043 w 6891715"/>
                <a:gd name="connsiteY1214" fmla="*/ 3935220 h 6367455"/>
                <a:gd name="connsiteX1215" fmla="*/ 993433 w 6891715"/>
                <a:gd name="connsiteY1215" fmla="*/ 3940308 h 6367455"/>
                <a:gd name="connsiteX1216" fmla="*/ 987082 w 6891715"/>
                <a:gd name="connsiteY1216" fmla="*/ 3954300 h 6367455"/>
                <a:gd name="connsiteX1217" fmla="*/ 955649 w 6891715"/>
                <a:gd name="connsiteY1217" fmla="*/ 3964157 h 6367455"/>
                <a:gd name="connsiteX1218" fmla="*/ 934376 w 6891715"/>
                <a:gd name="connsiteY1218" fmla="*/ 3975923 h 6367455"/>
                <a:gd name="connsiteX1219" fmla="*/ 925169 w 6891715"/>
                <a:gd name="connsiteY1219" fmla="*/ 3988643 h 6367455"/>
                <a:gd name="connsiteX1220" fmla="*/ 913738 w 6891715"/>
                <a:gd name="connsiteY1220" fmla="*/ 3985463 h 6367455"/>
                <a:gd name="connsiteX1221" fmla="*/ 907071 w 6891715"/>
                <a:gd name="connsiteY1221" fmla="*/ 3998182 h 6367455"/>
                <a:gd name="connsiteX1222" fmla="*/ 893418 w 6891715"/>
                <a:gd name="connsiteY1222" fmla="*/ 4000726 h 6367455"/>
                <a:gd name="connsiteX1223" fmla="*/ 882940 w 6891715"/>
                <a:gd name="connsiteY1223" fmla="*/ 4010266 h 6367455"/>
                <a:gd name="connsiteX1224" fmla="*/ 873098 w 6891715"/>
                <a:gd name="connsiteY1224" fmla="*/ 4001680 h 6367455"/>
                <a:gd name="connsiteX1225" fmla="*/ 877543 w 6891715"/>
                <a:gd name="connsiteY1225" fmla="*/ 3986735 h 6367455"/>
                <a:gd name="connsiteX1226" fmla="*/ 869922 w 6891715"/>
                <a:gd name="connsiteY1226" fmla="*/ 3993095 h 6367455"/>
                <a:gd name="connsiteX1227" fmla="*/ 862620 w 6891715"/>
                <a:gd name="connsiteY1227" fmla="*/ 3992459 h 6367455"/>
                <a:gd name="connsiteX1228" fmla="*/ 859762 w 6891715"/>
                <a:gd name="connsiteY1228" fmla="*/ 4004224 h 6367455"/>
                <a:gd name="connsiteX1229" fmla="*/ 865795 w 6891715"/>
                <a:gd name="connsiteY1229" fmla="*/ 4004860 h 6367455"/>
                <a:gd name="connsiteX1230" fmla="*/ 864208 w 6891715"/>
                <a:gd name="connsiteY1230" fmla="*/ 4013446 h 6367455"/>
                <a:gd name="connsiteX1231" fmla="*/ 867382 w 6891715"/>
                <a:gd name="connsiteY1231" fmla="*/ 4022986 h 6367455"/>
                <a:gd name="connsiteX1232" fmla="*/ 849285 w 6891715"/>
                <a:gd name="connsiteY1232" fmla="*/ 4022032 h 6367455"/>
                <a:gd name="connsiteX1233" fmla="*/ 843888 w 6891715"/>
                <a:gd name="connsiteY1233" fmla="*/ 4031571 h 6367455"/>
                <a:gd name="connsiteX1234" fmla="*/ 832140 w 6891715"/>
                <a:gd name="connsiteY1234" fmla="*/ 4031889 h 6367455"/>
                <a:gd name="connsiteX1235" fmla="*/ 825155 w 6891715"/>
                <a:gd name="connsiteY1235" fmla="*/ 4042383 h 6367455"/>
                <a:gd name="connsiteX1236" fmla="*/ 813407 w 6891715"/>
                <a:gd name="connsiteY1236" fmla="*/ 4045563 h 6367455"/>
                <a:gd name="connsiteX1237" fmla="*/ 799754 w 6891715"/>
                <a:gd name="connsiteY1237" fmla="*/ 4050015 h 6367455"/>
                <a:gd name="connsiteX1238" fmla="*/ 769909 w 6891715"/>
                <a:gd name="connsiteY1238" fmla="*/ 4045881 h 6367455"/>
                <a:gd name="connsiteX1239" fmla="*/ 762607 w 6891715"/>
                <a:gd name="connsiteY1239" fmla="*/ 4042701 h 6367455"/>
                <a:gd name="connsiteX1240" fmla="*/ 756575 w 6891715"/>
                <a:gd name="connsiteY1240" fmla="*/ 4048107 h 6367455"/>
                <a:gd name="connsiteX1241" fmla="*/ 737526 w 6891715"/>
                <a:gd name="connsiteY1241" fmla="*/ 4052877 h 6367455"/>
                <a:gd name="connsiteX1242" fmla="*/ 737526 w 6891715"/>
                <a:gd name="connsiteY1242" fmla="*/ 4045245 h 6367455"/>
                <a:gd name="connsiteX1243" fmla="*/ 725779 w 6891715"/>
                <a:gd name="connsiteY1243" fmla="*/ 4042065 h 6367455"/>
                <a:gd name="connsiteX1244" fmla="*/ 735938 w 6891715"/>
                <a:gd name="connsiteY1244" fmla="*/ 4033479 h 6367455"/>
                <a:gd name="connsiteX1245" fmla="*/ 743558 w 6891715"/>
                <a:gd name="connsiteY1245" fmla="*/ 4033479 h 6367455"/>
                <a:gd name="connsiteX1246" fmla="*/ 764512 w 6891715"/>
                <a:gd name="connsiteY1246" fmla="*/ 4022986 h 6367455"/>
                <a:gd name="connsiteX1247" fmla="*/ 750860 w 6891715"/>
                <a:gd name="connsiteY1247" fmla="*/ 4020760 h 6367455"/>
                <a:gd name="connsiteX1248" fmla="*/ 758162 w 6891715"/>
                <a:gd name="connsiteY1248" fmla="*/ 4013446 h 6367455"/>
                <a:gd name="connsiteX1249" fmla="*/ 735938 w 6891715"/>
                <a:gd name="connsiteY1249" fmla="*/ 4019806 h 6367455"/>
                <a:gd name="connsiteX1250" fmla="*/ 724191 w 6891715"/>
                <a:gd name="connsiteY1250" fmla="*/ 4021396 h 6367455"/>
                <a:gd name="connsiteX1251" fmla="*/ 714667 w 6891715"/>
                <a:gd name="connsiteY1251" fmla="*/ 4031889 h 6367455"/>
                <a:gd name="connsiteX1252" fmla="*/ 704507 w 6891715"/>
                <a:gd name="connsiteY1252" fmla="*/ 4040475 h 6367455"/>
                <a:gd name="connsiteX1253" fmla="*/ 691809 w 6891715"/>
                <a:gd name="connsiteY1253" fmla="*/ 4039203 h 6367455"/>
                <a:gd name="connsiteX1254" fmla="*/ 707683 w 6891715"/>
                <a:gd name="connsiteY1254" fmla="*/ 4032843 h 6367455"/>
                <a:gd name="connsiteX1255" fmla="*/ 716889 w 6891715"/>
                <a:gd name="connsiteY1255" fmla="*/ 4012810 h 6367455"/>
                <a:gd name="connsiteX1256" fmla="*/ 739113 w 6891715"/>
                <a:gd name="connsiteY1256" fmla="*/ 4005178 h 6367455"/>
                <a:gd name="connsiteX1257" fmla="*/ 744193 w 6891715"/>
                <a:gd name="connsiteY1257" fmla="*/ 4001044 h 6367455"/>
                <a:gd name="connsiteX1258" fmla="*/ 733399 w 6891715"/>
                <a:gd name="connsiteY1258" fmla="*/ 3994685 h 6367455"/>
                <a:gd name="connsiteX1259" fmla="*/ 710540 w 6891715"/>
                <a:gd name="connsiteY1259" fmla="*/ 4005178 h 6367455"/>
                <a:gd name="connsiteX1260" fmla="*/ 703238 w 6891715"/>
                <a:gd name="connsiteY1260" fmla="*/ 4010584 h 6367455"/>
                <a:gd name="connsiteX1261" fmla="*/ 693396 w 6891715"/>
                <a:gd name="connsiteY1261" fmla="*/ 3999136 h 6367455"/>
                <a:gd name="connsiteX1262" fmla="*/ 673394 w 6891715"/>
                <a:gd name="connsiteY1262" fmla="*/ 4000408 h 6367455"/>
                <a:gd name="connsiteX1263" fmla="*/ 686093 w 6891715"/>
                <a:gd name="connsiteY1263" fmla="*/ 3986417 h 6367455"/>
                <a:gd name="connsiteX1264" fmla="*/ 703873 w 6891715"/>
                <a:gd name="connsiteY1264" fmla="*/ 3973697 h 6367455"/>
                <a:gd name="connsiteX1265" fmla="*/ 712444 w 6891715"/>
                <a:gd name="connsiteY1265" fmla="*/ 3970517 h 6367455"/>
                <a:gd name="connsiteX1266" fmla="*/ 728319 w 6891715"/>
                <a:gd name="connsiteY1266" fmla="*/ 3965111 h 6367455"/>
                <a:gd name="connsiteX1267" fmla="*/ 726097 w 6891715"/>
                <a:gd name="connsiteY1267" fmla="*/ 3960978 h 6367455"/>
                <a:gd name="connsiteX1268" fmla="*/ 713397 w 6891715"/>
                <a:gd name="connsiteY1268" fmla="*/ 3960978 h 6367455"/>
                <a:gd name="connsiteX1269" fmla="*/ 697523 w 6891715"/>
                <a:gd name="connsiteY1269" fmla="*/ 3959388 h 6367455"/>
                <a:gd name="connsiteX1270" fmla="*/ 671807 w 6891715"/>
                <a:gd name="connsiteY1270" fmla="*/ 3958116 h 6367455"/>
                <a:gd name="connsiteX1271" fmla="*/ 666727 w 6891715"/>
                <a:gd name="connsiteY1271" fmla="*/ 3950166 h 6367455"/>
                <a:gd name="connsiteX1272" fmla="*/ 671489 w 6891715"/>
                <a:gd name="connsiteY1272" fmla="*/ 3936174 h 6367455"/>
                <a:gd name="connsiteX1273" fmla="*/ 679109 w 6891715"/>
                <a:gd name="connsiteY1273" fmla="*/ 3935220 h 6367455"/>
                <a:gd name="connsiteX1274" fmla="*/ 702286 w 6891715"/>
                <a:gd name="connsiteY1274" fmla="*/ 3929496 h 6367455"/>
                <a:gd name="connsiteX1275" fmla="*/ 695936 w 6891715"/>
                <a:gd name="connsiteY1275" fmla="*/ 3944442 h 6367455"/>
                <a:gd name="connsiteX1276" fmla="*/ 708635 w 6891715"/>
                <a:gd name="connsiteY1276" fmla="*/ 3933630 h 6367455"/>
                <a:gd name="connsiteX1277" fmla="*/ 714032 w 6891715"/>
                <a:gd name="connsiteY1277" fmla="*/ 3941898 h 6367455"/>
                <a:gd name="connsiteX1278" fmla="*/ 723556 w 6891715"/>
                <a:gd name="connsiteY1278" fmla="*/ 3945078 h 6367455"/>
                <a:gd name="connsiteX1279" fmla="*/ 744828 w 6891715"/>
                <a:gd name="connsiteY1279" fmla="*/ 3944124 h 6367455"/>
                <a:gd name="connsiteX1280" fmla="*/ 729906 w 6891715"/>
                <a:gd name="connsiteY1280" fmla="*/ 3937764 h 6367455"/>
                <a:gd name="connsiteX1281" fmla="*/ 721335 w 6891715"/>
                <a:gd name="connsiteY1281" fmla="*/ 3924091 h 6367455"/>
                <a:gd name="connsiteX1282" fmla="*/ 735938 w 6891715"/>
                <a:gd name="connsiteY1282" fmla="*/ 3917413 h 6367455"/>
                <a:gd name="connsiteX1283" fmla="*/ 738161 w 6891715"/>
                <a:gd name="connsiteY1283" fmla="*/ 3899605 h 6367455"/>
                <a:gd name="connsiteX1284" fmla="*/ 748638 w 6891715"/>
                <a:gd name="connsiteY1284" fmla="*/ 3896425 h 6367455"/>
                <a:gd name="connsiteX1285" fmla="*/ 772766 w 6891715"/>
                <a:gd name="connsiteY1285" fmla="*/ 3895153 h 6367455"/>
                <a:gd name="connsiteX1286" fmla="*/ 801341 w 6891715"/>
                <a:gd name="connsiteY1286" fmla="*/ 3884024 h 6367455"/>
                <a:gd name="connsiteX1287" fmla="*/ 818487 w 6891715"/>
                <a:gd name="connsiteY1287" fmla="*/ 3880844 h 6367455"/>
                <a:gd name="connsiteX1288" fmla="*/ 842936 w 6891715"/>
                <a:gd name="connsiteY1288" fmla="*/ 3884978 h 6367455"/>
                <a:gd name="connsiteX1289" fmla="*/ 838491 w 6891715"/>
                <a:gd name="connsiteY1289" fmla="*/ 3879890 h 6367455"/>
                <a:gd name="connsiteX1290" fmla="*/ 818487 w 6891715"/>
                <a:gd name="connsiteY1290" fmla="*/ 3875756 h 6367455"/>
                <a:gd name="connsiteX1291" fmla="*/ 806739 w 6891715"/>
                <a:gd name="connsiteY1291" fmla="*/ 3872576 h 6367455"/>
                <a:gd name="connsiteX1292" fmla="*/ 809597 w 6891715"/>
                <a:gd name="connsiteY1292" fmla="*/ 3861128 h 6367455"/>
                <a:gd name="connsiteX1293" fmla="*/ 815947 w 6891715"/>
                <a:gd name="connsiteY1293" fmla="*/ 3846183 h 6367455"/>
                <a:gd name="connsiteX1294" fmla="*/ 805469 w 6891715"/>
                <a:gd name="connsiteY1294" fmla="*/ 3851589 h 6367455"/>
                <a:gd name="connsiteX1295" fmla="*/ 790863 w 6891715"/>
                <a:gd name="connsiteY1295" fmla="*/ 3871622 h 6367455"/>
                <a:gd name="connsiteX1296" fmla="*/ 780068 w 6891715"/>
                <a:gd name="connsiteY1296" fmla="*/ 3876074 h 6367455"/>
                <a:gd name="connsiteX1297" fmla="*/ 761019 w 6891715"/>
                <a:gd name="connsiteY1297" fmla="*/ 3880526 h 6367455"/>
                <a:gd name="connsiteX1298" fmla="*/ 753717 w 6891715"/>
                <a:gd name="connsiteY1298" fmla="*/ 3881798 h 6367455"/>
                <a:gd name="connsiteX1299" fmla="*/ 755940 w 6891715"/>
                <a:gd name="connsiteY1299" fmla="*/ 3886568 h 6367455"/>
                <a:gd name="connsiteX1300" fmla="*/ 738161 w 6891715"/>
                <a:gd name="connsiteY1300" fmla="*/ 3886886 h 6367455"/>
                <a:gd name="connsiteX1301" fmla="*/ 719112 w 6891715"/>
                <a:gd name="connsiteY1301" fmla="*/ 3895471 h 6367455"/>
                <a:gd name="connsiteX1302" fmla="*/ 715937 w 6891715"/>
                <a:gd name="connsiteY1302" fmla="*/ 3888476 h 6367455"/>
                <a:gd name="connsiteX1303" fmla="*/ 752765 w 6891715"/>
                <a:gd name="connsiteY1303" fmla="*/ 3870032 h 6367455"/>
                <a:gd name="connsiteX1304" fmla="*/ 760702 w 6891715"/>
                <a:gd name="connsiteY1304" fmla="*/ 3848727 h 6367455"/>
                <a:gd name="connsiteX1305" fmla="*/ 776576 w 6891715"/>
                <a:gd name="connsiteY1305" fmla="*/ 3837915 h 6367455"/>
                <a:gd name="connsiteX1306" fmla="*/ 774672 w 6891715"/>
                <a:gd name="connsiteY1306" fmla="*/ 3832827 h 6367455"/>
                <a:gd name="connsiteX1307" fmla="*/ 762925 w 6891715"/>
                <a:gd name="connsiteY1307" fmla="*/ 3833781 h 6367455"/>
                <a:gd name="connsiteX1308" fmla="*/ 774037 w 6891715"/>
                <a:gd name="connsiteY1308" fmla="*/ 3807706 h 6367455"/>
                <a:gd name="connsiteX1309" fmla="*/ 792133 w 6891715"/>
                <a:gd name="connsiteY1309" fmla="*/ 3795622 h 6367455"/>
                <a:gd name="connsiteX1310" fmla="*/ 816582 w 6891715"/>
                <a:gd name="connsiteY1310" fmla="*/ 3799756 h 6367455"/>
                <a:gd name="connsiteX1311" fmla="*/ 808962 w 6891715"/>
                <a:gd name="connsiteY1311" fmla="*/ 3783857 h 6367455"/>
                <a:gd name="connsiteX1312" fmla="*/ 810867 w 6891715"/>
                <a:gd name="connsiteY1312" fmla="*/ 3772091 h 6367455"/>
                <a:gd name="connsiteX1313" fmla="*/ 796261 w 6891715"/>
                <a:gd name="connsiteY1313" fmla="*/ 3781949 h 6367455"/>
                <a:gd name="connsiteX1314" fmla="*/ 754035 w 6891715"/>
                <a:gd name="connsiteY1314" fmla="*/ 3782585 h 6367455"/>
                <a:gd name="connsiteX1315" fmla="*/ 746733 w 6891715"/>
                <a:gd name="connsiteY1315" fmla="*/ 3776225 h 6367455"/>
                <a:gd name="connsiteX1316" fmla="*/ 746098 w 6891715"/>
                <a:gd name="connsiteY1316" fmla="*/ 3760007 h 6367455"/>
                <a:gd name="connsiteX1317" fmla="*/ 733716 w 6891715"/>
                <a:gd name="connsiteY1317" fmla="*/ 3772727 h 6367455"/>
                <a:gd name="connsiteX1318" fmla="*/ 725462 w 6891715"/>
                <a:gd name="connsiteY1318" fmla="*/ 3773363 h 6367455"/>
                <a:gd name="connsiteX1319" fmla="*/ 722922 w 6891715"/>
                <a:gd name="connsiteY1319" fmla="*/ 3762551 h 6367455"/>
                <a:gd name="connsiteX1320" fmla="*/ 708317 w 6891715"/>
                <a:gd name="connsiteY1320" fmla="*/ 3761597 h 6367455"/>
                <a:gd name="connsiteX1321" fmla="*/ 703873 w 6891715"/>
                <a:gd name="connsiteY1321" fmla="*/ 3755238 h 6367455"/>
                <a:gd name="connsiteX1322" fmla="*/ 689903 w 6891715"/>
                <a:gd name="connsiteY1322" fmla="*/ 3743790 h 6367455"/>
                <a:gd name="connsiteX1323" fmla="*/ 702603 w 6891715"/>
                <a:gd name="connsiteY1323" fmla="*/ 3727890 h 6367455"/>
                <a:gd name="connsiteX1324" fmla="*/ 717207 w 6891715"/>
                <a:gd name="connsiteY1324" fmla="*/ 3722484 h 6367455"/>
                <a:gd name="connsiteX1325" fmla="*/ 723556 w 6891715"/>
                <a:gd name="connsiteY1325" fmla="*/ 3704359 h 6367455"/>
                <a:gd name="connsiteX1326" fmla="*/ 752130 w 6891715"/>
                <a:gd name="connsiteY1326" fmla="*/ 3696727 h 6367455"/>
                <a:gd name="connsiteX1327" fmla="*/ 745463 w 6891715"/>
                <a:gd name="connsiteY1327" fmla="*/ 3691639 h 6367455"/>
                <a:gd name="connsiteX1328" fmla="*/ 744511 w 6891715"/>
                <a:gd name="connsiteY1328" fmla="*/ 3682100 h 6367455"/>
                <a:gd name="connsiteX1329" fmla="*/ 727366 w 6891715"/>
                <a:gd name="connsiteY1329" fmla="*/ 3684326 h 6367455"/>
                <a:gd name="connsiteX1330" fmla="*/ 719429 w 6891715"/>
                <a:gd name="connsiteY1330" fmla="*/ 3690685 h 6367455"/>
                <a:gd name="connsiteX1331" fmla="*/ 711492 w 6891715"/>
                <a:gd name="connsiteY1331" fmla="*/ 3679238 h 6367455"/>
                <a:gd name="connsiteX1332" fmla="*/ 713137 w 6891715"/>
                <a:gd name="connsiteY1332" fmla="*/ 3667467 h 6367455"/>
                <a:gd name="connsiteX1333" fmla="*/ 709077 w 6891715"/>
                <a:gd name="connsiteY1333" fmla="*/ 3678226 h 6367455"/>
                <a:gd name="connsiteX1334" fmla="*/ 687363 w 6891715"/>
                <a:gd name="connsiteY1334" fmla="*/ 3666796 h 6367455"/>
                <a:gd name="connsiteX1335" fmla="*/ 708146 w 6891715"/>
                <a:gd name="connsiteY1335" fmla="*/ 3662351 h 6367455"/>
                <a:gd name="connsiteX1336" fmla="*/ 713618 w 6891715"/>
                <a:gd name="connsiteY1336" fmla="*/ 3664031 h 6367455"/>
                <a:gd name="connsiteX1337" fmla="*/ 713715 w 6891715"/>
                <a:gd name="connsiteY1337" fmla="*/ 3663338 h 6367455"/>
                <a:gd name="connsiteX1338" fmla="*/ 731811 w 6891715"/>
                <a:gd name="connsiteY1338" fmla="*/ 3667790 h 6367455"/>
                <a:gd name="connsiteX1339" fmla="*/ 728637 w 6891715"/>
                <a:gd name="connsiteY1339" fmla="*/ 3656978 h 6367455"/>
                <a:gd name="connsiteX1340" fmla="*/ 717842 w 6891715"/>
                <a:gd name="connsiteY1340" fmla="*/ 3653798 h 6367455"/>
                <a:gd name="connsiteX1341" fmla="*/ 713397 w 6891715"/>
                <a:gd name="connsiteY1341" fmla="*/ 3637263 h 6367455"/>
                <a:gd name="connsiteX1342" fmla="*/ 731493 w 6891715"/>
                <a:gd name="connsiteY1342" fmla="*/ 3629313 h 6367455"/>
                <a:gd name="connsiteX1343" fmla="*/ 734351 w 6891715"/>
                <a:gd name="connsiteY1343" fmla="*/ 3608644 h 6367455"/>
                <a:gd name="connsiteX1344" fmla="*/ 756575 w 6891715"/>
                <a:gd name="connsiteY1344" fmla="*/ 3612460 h 6367455"/>
                <a:gd name="connsiteX1345" fmla="*/ 769274 w 6891715"/>
                <a:gd name="connsiteY1345" fmla="*/ 3610234 h 6367455"/>
                <a:gd name="connsiteX1346" fmla="*/ 781974 w 6891715"/>
                <a:gd name="connsiteY1346" fmla="*/ 3619456 h 6367455"/>
                <a:gd name="connsiteX1347" fmla="*/ 783244 w 6891715"/>
                <a:gd name="connsiteY1347" fmla="*/ 3628995 h 6367455"/>
                <a:gd name="connsiteX1348" fmla="*/ 797214 w 6891715"/>
                <a:gd name="connsiteY1348" fmla="*/ 3634401 h 6367455"/>
                <a:gd name="connsiteX1349" fmla="*/ 792451 w 6891715"/>
                <a:gd name="connsiteY1349" fmla="*/ 3621681 h 6367455"/>
                <a:gd name="connsiteX1350" fmla="*/ 805469 w 6891715"/>
                <a:gd name="connsiteY1350" fmla="*/ 3610870 h 6367455"/>
                <a:gd name="connsiteX1351" fmla="*/ 823250 w 6891715"/>
                <a:gd name="connsiteY1351" fmla="*/ 3618184 h 6367455"/>
                <a:gd name="connsiteX1352" fmla="*/ 839443 w 6891715"/>
                <a:gd name="connsiteY1352" fmla="*/ 3627723 h 6367455"/>
                <a:gd name="connsiteX1353" fmla="*/ 845792 w 6891715"/>
                <a:gd name="connsiteY1353" fmla="*/ 3628359 h 6367455"/>
                <a:gd name="connsiteX1354" fmla="*/ 846428 w 6891715"/>
                <a:gd name="connsiteY1354" fmla="*/ 3609598 h 6367455"/>
                <a:gd name="connsiteX1355" fmla="*/ 837855 w 6891715"/>
                <a:gd name="connsiteY1355" fmla="*/ 3592426 h 6367455"/>
                <a:gd name="connsiteX1356" fmla="*/ 850555 w 6891715"/>
                <a:gd name="connsiteY1356" fmla="*/ 3578753 h 6367455"/>
                <a:gd name="connsiteX1357" fmla="*/ 867382 w 6891715"/>
                <a:gd name="connsiteY1357" fmla="*/ 3578753 h 6367455"/>
                <a:gd name="connsiteX1358" fmla="*/ 877860 w 6891715"/>
                <a:gd name="connsiteY1358" fmla="*/ 3557447 h 6367455"/>
                <a:gd name="connsiteX1359" fmla="*/ 861985 w 6891715"/>
                <a:gd name="connsiteY1359" fmla="*/ 3554267 h 6367455"/>
                <a:gd name="connsiteX1360" fmla="*/ 841666 w 6891715"/>
                <a:gd name="connsiteY1360" fmla="*/ 3559991 h 6367455"/>
                <a:gd name="connsiteX1361" fmla="*/ 823567 w 6891715"/>
                <a:gd name="connsiteY1361" fmla="*/ 3549180 h 6367455"/>
                <a:gd name="connsiteX1362" fmla="*/ 830235 w 6891715"/>
                <a:gd name="connsiteY1362" fmla="*/ 3539004 h 6367455"/>
                <a:gd name="connsiteX1363" fmla="*/ 840396 w 6891715"/>
                <a:gd name="connsiteY1363" fmla="*/ 3528192 h 6367455"/>
                <a:gd name="connsiteX1364" fmla="*/ 862620 w 6891715"/>
                <a:gd name="connsiteY1364" fmla="*/ 3519606 h 6367455"/>
                <a:gd name="connsiteX1365" fmla="*/ 858492 w 6891715"/>
                <a:gd name="connsiteY1365" fmla="*/ 3510067 h 6367455"/>
                <a:gd name="connsiteX1366" fmla="*/ 855318 w 6891715"/>
                <a:gd name="connsiteY1366" fmla="*/ 3497665 h 6367455"/>
                <a:gd name="connsiteX1367" fmla="*/ 870875 w 6891715"/>
                <a:gd name="connsiteY1367" fmla="*/ 3480494 h 6367455"/>
                <a:gd name="connsiteX1368" fmla="*/ 886750 w 6891715"/>
                <a:gd name="connsiteY1368" fmla="*/ 3474770 h 6367455"/>
                <a:gd name="connsiteX1369" fmla="*/ 892783 w 6891715"/>
                <a:gd name="connsiteY1369" fmla="*/ 3461096 h 6367455"/>
                <a:gd name="connsiteX1370" fmla="*/ 911833 w 6891715"/>
                <a:gd name="connsiteY1370" fmla="*/ 3464276 h 6367455"/>
                <a:gd name="connsiteX1371" fmla="*/ 908658 w 6891715"/>
                <a:gd name="connsiteY1371" fmla="*/ 3456962 h 6367455"/>
                <a:gd name="connsiteX1372" fmla="*/ 924533 w 6891715"/>
                <a:gd name="connsiteY1372" fmla="*/ 3451556 h 6367455"/>
                <a:gd name="connsiteX1373" fmla="*/ 941679 w 6891715"/>
                <a:gd name="connsiteY1373" fmla="*/ 3470318 h 6367455"/>
                <a:gd name="connsiteX1374" fmla="*/ 931201 w 6891715"/>
                <a:gd name="connsiteY1374" fmla="*/ 3495757 h 6367455"/>
                <a:gd name="connsiteX1375" fmla="*/ 943901 w 6891715"/>
                <a:gd name="connsiteY1375" fmla="*/ 3496393 h 6367455"/>
                <a:gd name="connsiteX1376" fmla="*/ 952157 w 6891715"/>
                <a:gd name="connsiteY1376" fmla="*/ 3479858 h 6367455"/>
                <a:gd name="connsiteX1377" fmla="*/ 948029 w 6891715"/>
                <a:gd name="connsiteY1377" fmla="*/ 3453464 h 6367455"/>
                <a:gd name="connsiteX1378" fmla="*/ 961364 w 6891715"/>
                <a:gd name="connsiteY1378" fmla="*/ 3453464 h 6367455"/>
                <a:gd name="connsiteX1379" fmla="*/ 3068524 w 6891715"/>
                <a:gd name="connsiteY1379" fmla="*/ 3432164 h 6367455"/>
                <a:gd name="connsiteX1380" fmla="*/ 3099111 w 6891715"/>
                <a:gd name="connsiteY1380" fmla="*/ 3458846 h 6367455"/>
                <a:gd name="connsiteX1381" fmla="*/ 3103526 w 6891715"/>
                <a:gd name="connsiteY1381" fmla="*/ 3464378 h 6367455"/>
                <a:gd name="connsiteX1382" fmla="*/ 3097535 w 6891715"/>
                <a:gd name="connsiteY1382" fmla="*/ 3484552 h 6367455"/>
                <a:gd name="connsiteX1383" fmla="*/ 3057488 w 6891715"/>
                <a:gd name="connsiteY1383" fmla="*/ 3462425 h 6367455"/>
                <a:gd name="connsiteX1384" fmla="*/ 3059065 w 6891715"/>
                <a:gd name="connsiteY1384" fmla="*/ 3441926 h 6367455"/>
                <a:gd name="connsiteX1385" fmla="*/ 2463763 w 6891715"/>
                <a:gd name="connsiteY1385" fmla="*/ 3408351 h 6367455"/>
                <a:gd name="connsiteX1386" fmla="*/ 2474876 w 6891715"/>
                <a:gd name="connsiteY1386" fmla="*/ 3421051 h 6367455"/>
                <a:gd name="connsiteX1387" fmla="*/ 2466303 w 6891715"/>
                <a:gd name="connsiteY1387" fmla="*/ 3420165 h 6367455"/>
                <a:gd name="connsiteX1388" fmla="*/ 2454238 w 6891715"/>
                <a:gd name="connsiteY1388" fmla="*/ 3410123 h 6367455"/>
                <a:gd name="connsiteX1389" fmla="*/ 2674737 w 6891715"/>
                <a:gd name="connsiteY1389" fmla="*/ 3390889 h 6367455"/>
                <a:gd name="connsiteX1390" fmla="*/ 2681250 w 6891715"/>
                <a:gd name="connsiteY1390" fmla="*/ 3409169 h 6367455"/>
                <a:gd name="connsiteX1391" fmla="*/ 2674086 w 6891715"/>
                <a:gd name="connsiteY1391" fmla="*/ 3422639 h 6367455"/>
                <a:gd name="connsiteX1392" fmla="*/ 2668550 w 6891715"/>
                <a:gd name="connsiteY1392" fmla="*/ 3409169 h 6367455"/>
                <a:gd name="connsiteX1393" fmla="*/ 2669201 w 6891715"/>
                <a:gd name="connsiteY1393" fmla="*/ 3392172 h 6367455"/>
                <a:gd name="connsiteX1394" fmla="*/ 2629274 w 6891715"/>
                <a:gd name="connsiteY1394" fmla="*/ 3381364 h 6367455"/>
                <a:gd name="connsiteX1395" fmla="*/ 2653567 w 6891715"/>
                <a:gd name="connsiteY1395" fmla="*/ 3390766 h 6367455"/>
                <a:gd name="connsiteX1396" fmla="*/ 2656722 w 6891715"/>
                <a:gd name="connsiteY1396" fmla="*/ 3399854 h 6367455"/>
                <a:gd name="connsiteX1397" fmla="*/ 2660193 w 6891715"/>
                <a:gd name="connsiteY1397" fmla="*/ 3406122 h 6367455"/>
                <a:gd name="connsiteX1398" fmla="*/ 2664610 w 6891715"/>
                <a:gd name="connsiteY1398" fmla="*/ 3411449 h 6367455"/>
                <a:gd name="connsiteX1399" fmla="*/ 2668711 w 6891715"/>
                <a:gd name="connsiteY1399" fmla="*/ 3422732 h 6367455"/>
                <a:gd name="connsiteX1400" fmla="*/ 2689849 w 6891715"/>
                <a:gd name="connsiteY1400" fmla="*/ 3430880 h 6367455"/>
                <a:gd name="connsiteX1401" fmla="*/ 2693951 w 6891715"/>
                <a:gd name="connsiteY1401" fmla="*/ 3446236 h 6367455"/>
                <a:gd name="connsiteX1402" fmla="*/ 2687956 w 6891715"/>
                <a:gd name="connsiteY1402" fmla="*/ 3460025 h 6367455"/>
                <a:gd name="connsiteX1403" fmla="*/ 2677545 w 6891715"/>
                <a:gd name="connsiteY1403" fmla="*/ 3468173 h 6367455"/>
                <a:gd name="connsiteX1404" fmla="*/ 2660508 w 6891715"/>
                <a:gd name="connsiteY1404" fmla="*/ 3478202 h 6367455"/>
                <a:gd name="connsiteX1405" fmla="*/ 2640001 w 6891715"/>
                <a:gd name="connsiteY1405" fmla="*/ 3476008 h 6367455"/>
                <a:gd name="connsiteX1406" fmla="*/ 2627065 w 6891715"/>
                <a:gd name="connsiteY1406" fmla="*/ 3461592 h 6367455"/>
                <a:gd name="connsiteX1407" fmla="*/ 2634322 w 6891715"/>
                <a:gd name="connsiteY1407" fmla="*/ 3455324 h 6367455"/>
                <a:gd name="connsiteX1408" fmla="*/ 2622648 w 6891715"/>
                <a:gd name="connsiteY1408" fmla="*/ 3453131 h 6367455"/>
                <a:gd name="connsiteX1409" fmla="*/ 2620440 w 6891715"/>
                <a:gd name="connsiteY1409" fmla="*/ 3436834 h 6367455"/>
                <a:gd name="connsiteX1410" fmla="*/ 2603718 w 6891715"/>
                <a:gd name="connsiteY1410" fmla="*/ 3425239 h 6367455"/>
                <a:gd name="connsiteX1411" fmla="*/ 2593938 w 6891715"/>
                <a:gd name="connsiteY1411" fmla="*/ 3412076 h 6367455"/>
                <a:gd name="connsiteX1412" fmla="*/ 2595831 w 6891715"/>
                <a:gd name="connsiteY1412" fmla="*/ 3394213 h 6367455"/>
                <a:gd name="connsiteX1413" fmla="*/ 2608766 w 6891715"/>
                <a:gd name="connsiteY1413" fmla="*/ 3400481 h 6367455"/>
                <a:gd name="connsiteX1414" fmla="*/ 2620124 w 6891715"/>
                <a:gd name="connsiteY1414" fmla="*/ 3397033 h 6367455"/>
                <a:gd name="connsiteX1415" fmla="*/ 1157482 w 6891715"/>
                <a:gd name="connsiteY1415" fmla="*/ 3378189 h 6367455"/>
                <a:gd name="connsiteX1416" fmla="*/ 1165647 w 6891715"/>
                <a:gd name="connsiteY1416" fmla="*/ 3378189 h 6367455"/>
                <a:gd name="connsiteX1417" fmla="*/ 1168671 w 6891715"/>
                <a:gd name="connsiteY1417" fmla="*/ 3387857 h 6367455"/>
                <a:gd name="connsiteX1418" fmla="*/ 1174719 w 6891715"/>
                <a:gd name="connsiteY1418" fmla="*/ 3404938 h 6367455"/>
                <a:gd name="connsiteX1419" fmla="*/ 1171090 w 6891715"/>
                <a:gd name="connsiteY1419" fmla="*/ 3417829 h 6367455"/>
                <a:gd name="connsiteX1420" fmla="*/ 1165949 w 6891715"/>
                <a:gd name="connsiteY1420" fmla="*/ 3421052 h 6367455"/>
                <a:gd name="connsiteX1421" fmla="*/ 1153854 w 6891715"/>
                <a:gd name="connsiteY1421" fmla="*/ 3413639 h 6367455"/>
                <a:gd name="connsiteX1422" fmla="*/ 1149318 w 6891715"/>
                <a:gd name="connsiteY1422" fmla="*/ 3400748 h 6367455"/>
                <a:gd name="connsiteX1423" fmla="*/ 1151435 w 6891715"/>
                <a:gd name="connsiteY1423" fmla="*/ 3387857 h 6367455"/>
                <a:gd name="connsiteX1424" fmla="*/ 1072072 w 6891715"/>
                <a:gd name="connsiteY1424" fmla="*/ 3340094 h 6367455"/>
                <a:gd name="connsiteX1425" fmla="*/ 1080383 w 6891715"/>
                <a:gd name="connsiteY1425" fmla="*/ 3351711 h 6367455"/>
                <a:gd name="connsiteX1426" fmla="*/ 1080383 w 6891715"/>
                <a:gd name="connsiteY1426" fmla="*/ 3364272 h 6367455"/>
                <a:gd name="connsiteX1427" fmla="*/ 1085817 w 6891715"/>
                <a:gd name="connsiteY1427" fmla="*/ 3378398 h 6367455"/>
                <a:gd name="connsiteX1428" fmla="*/ 1073351 w 6891715"/>
                <a:gd name="connsiteY1428" fmla="*/ 3387819 h 6367455"/>
                <a:gd name="connsiteX1429" fmla="*/ 1067917 w 6891715"/>
                <a:gd name="connsiteY1429" fmla="*/ 3397239 h 6367455"/>
                <a:gd name="connsiteX1430" fmla="*/ 1057373 w 6891715"/>
                <a:gd name="connsiteY1430" fmla="*/ 3394727 h 6367455"/>
                <a:gd name="connsiteX1431" fmla="*/ 1055132 w 6891715"/>
                <a:gd name="connsiteY1431" fmla="*/ 3384992 h 6367455"/>
                <a:gd name="connsiteX1432" fmla="*/ 1061206 w 6891715"/>
                <a:gd name="connsiteY1432" fmla="*/ 3368354 h 6367455"/>
                <a:gd name="connsiteX1433" fmla="*/ 1051616 w 6891715"/>
                <a:gd name="connsiteY1433" fmla="*/ 3368354 h 6367455"/>
                <a:gd name="connsiteX1434" fmla="*/ 1043305 w 6891715"/>
                <a:gd name="connsiteY1434" fmla="*/ 3377770 h 6367455"/>
                <a:gd name="connsiteX1435" fmla="*/ 1039151 w 6891715"/>
                <a:gd name="connsiteY1435" fmla="*/ 3384050 h 6367455"/>
                <a:gd name="connsiteX1436" fmla="*/ 1038191 w 6891715"/>
                <a:gd name="connsiteY1436" fmla="*/ 3371807 h 6367455"/>
                <a:gd name="connsiteX1437" fmla="*/ 1047461 w 6891715"/>
                <a:gd name="connsiteY1437" fmla="*/ 3350769 h 6367455"/>
                <a:gd name="connsiteX1438" fmla="*/ 1055772 w 6891715"/>
                <a:gd name="connsiteY1438" fmla="*/ 3356735 h 6367455"/>
                <a:gd name="connsiteX1439" fmla="*/ 1062484 w 6891715"/>
                <a:gd name="connsiteY1439" fmla="*/ 3348571 h 6367455"/>
                <a:gd name="connsiteX1440" fmla="*/ 2665169 w 6891715"/>
                <a:gd name="connsiteY1440" fmla="*/ 3319452 h 6367455"/>
                <a:gd name="connsiteX1441" fmla="*/ 2676488 w 6891715"/>
                <a:gd name="connsiteY1441" fmla="*/ 3339638 h 6367455"/>
                <a:gd name="connsiteX1442" fmla="*/ 2670990 w 6891715"/>
                <a:gd name="connsiteY1442" fmla="*/ 3354377 h 6367455"/>
                <a:gd name="connsiteX1443" fmla="*/ 2659025 w 6891715"/>
                <a:gd name="connsiteY1443" fmla="*/ 3347008 h 6367455"/>
                <a:gd name="connsiteX1444" fmla="*/ 2670990 w 6891715"/>
                <a:gd name="connsiteY1444" fmla="*/ 3338356 h 6367455"/>
                <a:gd name="connsiteX1445" fmla="*/ 1084228 w 6891715"/>
                <a:gd name="connsiteY1445" fmla="*/ 3309929 h 6367455"/>
                <a:gd name="connsiteX1446" fmla="*/ 1082061 w 6891715"/>
                <a:gd name="connsiteY1446" fmla="*/ 3317834 h 6367455"/>
                <a:gd name="connsiteX1447" fmla="*/ 1071529 w 6891715"/>
                <a:gd name="connsiteY1447" fmla="*/ 3324217 h 6367455"/>
                <a:gd name="connsiteX1448" fmla="*/ 1074936 w 6891715"/>
                <a:gd name="connsiteY1448" fmla="*/ 3316010 h 6367455"/>
                <a:gd name="connsiteX1449" fmla="*/ 1113472 w 6891715"/>
                <a:gd name="connsiteY1449" fmla="*/ 3303579 h 6367455"/>
                <a:gd name="connsiteX1450" fmla="*/ 1114392 w 6891715"/>
                <a:gd name="connsiteY1450" fmla="*/ 3311286 h 6367455"/>
                <a:gd name="connsiteX1451" fmla="*/ 1103653 w 6891715"/>
                <a:gd name="connsiteY1451" fmla="*/ 3330557 h 6367455"/>
                <a:gd name="connsiteX1452" fmla="*/ 1101505 w 6891715"/>
                <a:gd name="connsiteY1452" fmla="*/ 3345010 h 6367455"/>
                <a:gd name="connsiteX1453" fmla="*/ 1089538 w 6891715"/>
                <a:gd name="connsiteY1453" fmla="*/ 3359143 h 6367455"/>
                <a:gd name="connsiteX1454" fmla="*/ 1082481 w 6891715"/>
                <a:gd name="connsiteY1454" fmla="*/ 3355288 h 6367455"/>
                <a:gd name="connsiteX1455" fmla="*/ 1083095 w 6891715"/>
                <a:gd name="connsiteY1455" fmla="*/ 3352398 h 6367455"/>
                <a:gd name="connsiteX1456" fmla="*/ 1077879 w 6891715"/>
                <a:gd name="connsiteY1456" fmla="*/ 3344048 h 6367455"/>
                <a:gd name="connsiteX1457" fmla="*/ 1094448 w 6891715"/>
                <a:gd name="connsiteY1457" fmla="*/ 3331521 h 6367455"/>
                <a:gd name="connsiteX1458" fmla="*/ 1089232 w 6891715"/>
                <a:gd name="connsiteY1458" fmla="*/ 3330557 h 6367455"/>
                <a:gd name="connsiteX1459" fmla="*/ 1102425 w 6891715"/>
                <a:gd name="connsiteY1459" fmla="*/ 3314499 h 6367455"/>
                <a:gd name="connsiteX1460" fmla="*/ 2832915 w 6891715"/>
                <a:gd name="connsiteY1460" fmla="*/ 3290876 h 6367455"/>
                <a:gd name="connsiteX1461" fmla="*/ 2848659 w 6891715"/>
                <a:gd name="connsiteY1461" fmla="*/ 3298814 h 6367455"/>
                <a:gd name="connsiteX1462" fmla="*/ 2852437 w 6891715"/>
                <a:gd name="connsiteY1462" fmla="*/ 3323262 h 6367455"/>
                <a:gd name="connsiteX1463" fmla="*/ 2858735 w 6891715"/>
                <a:gd name="connsiteY1463" fmla="*/ 3340090 h 6367455"/>
                <a:gd name="connsiteX1464" fmla="*/ 2859050 w 6891715"/>
                <a:gd name="connsiteY1464" fmla="*/ 3355965 h 6367455"/>
                <a:gd name="connsiteX1465" fmla="*/ 2825673 w 6891715"/>
                <a:gd name="connsiteY1465" fmla="*/ 3386761 h 6367455"/>
                <a:gd name="connsiteX1466" fmla="*/ 2826618 w 6891715"/>
                <a:gd name="connsiteY1466" fmla="*/ 3404859 h 6367455"/>
                <a:gd name="connsiteX1467" fmla="*/ 2846770 w 6891715"/>
                <a:gd name="connsiteY1467" fmla="*/ 3426766 h 6367455"/>
                <a:gd name="connsiteX1468" fmla="*/ 2831341 w 6891715"/>
                <a:gd name="connsiteY1468" fmla="*/ 3449944 h 6367455"/>
                <a:gd name="connsiteX1469" fmla="*/ 2814337 w 6891715"/>
                <a:gd name="connsiteY1469" fmla="*/ 3447721 h 6367455"/>
                <a:gd name="connsiteX1470" fmla="*/ 2814652 w 6891715"/>
                <a:gd name="connsiteY1470" fmla="*/ 3457564 h 6367455"/>
                <a:gd name="connsiteX1471" fmla="*/ 2807095 w 6891715"/>
                <a:gd name="connsiteY1471" fmla="*/ 3449944 h 6367455"/>
                <a:gd name="connsiteX1472" fmla="*/ 2805206 w 6891715"/>
                <a:gd name="connsiteY1472" fmla="*/ 3460739 h 6367455"/>
                <a:gd name="connsiteX1473" fmla="*/ 2820005 w 6891715"/>
                <a:gd name="connsiteY1473" fmla="*/ 3480741 h 6367455"/>
                <a:gd name="connsiteX1474" fmla="*/ 2804261 w 6891715"/>
                <a:gd name="connsiteY1474" fmla="*/ 3482964 h 6367455"/>
                <a:gd name="connsiteX1475" fmla="*/ 2793871 w 6891715"/>
                <a:gd name="connsiteY1475" fmla="*/ 3473439 h 6367455"/>
                <a:gd name="connsiteX1476" fmla="*/ 2782220 w 6891715"/>
                <a:gd name="connsiteY1476" fmla="*/ 3471534 h 6367455"/>
                <a:gd name="connsiteX1477" fmla="*/ 2775923 w 6891715"/>
                <a:gd name="connsiteY1477" fmla="*/ 3459786 h 6367455"/>
                <a:gd name="connsiteX1478" fmla="*/ 2790722 w 6891715"/>
                <a:gd name="connsiteY1478" fmla="*/ 3456611 h 6367455"/>
                <a:gd name="connsiteX1479" fmla="*/ 2777497 w 6891715"/>
                <a:gd name="connsiteY1479" fmla="*/ 3440736 h 6367455"/>
                <a:gd name="connsiteX1480" fmla="*/ 2776237 w 6891715"/>
                <a:gd name="connsiteY1480" fmla="*/ 3442641 h 6367455"/>
                <a:gd name="connsiteX1481" fmla="*/ 2772774 w 6891715"/>
                <a:gd name="connsiteY1481" fmla="*/ 3445816 h 6367455"/>
                <a:gd name="connsiteX1482" fmla="*/ 2770570 w 6891715"/>
                <a:gd name="connsiteY1482" fmla="*/ 3447086 h 6367455"/>
                <a:gd name="connsiteX1483" fmla="*/ 2768366 w 6891715"/>
                <a:gd name="connsiteY1483" fmla="*/ 3448674 h 6367455"/>
                <a:gd name="connsiteX1484" fmla="*/ 2766791 w 6891715"/>
                <a:gd name="connsiteY1484" fmla="*/ 3449309 h 6367455"/>
                <a:gd name="connsiteX1485" fmla="*/ 2766161 w 6891715"/>
                <a:gd name="connsiteY1485" fmla="*/ 3449626 h 6367455"/>
                <a:gd name="connsiteX1486" fmla="*/ 2765217 w 6891715"/>
                <a:gd name="connsiteY1486" fmla="*/ 3449626 h 6367455"/>
                <a:gd name="connsiteX1487" fmla="*/ 2761438 w 6891715"/>
                <a:gd name="connsiteY1487" fmla="*/ 3447721 h 6367455"/>
                <a:gd name="connsiteX1488" fmla="*/ 2756400 w 6891715"/>
                <a:gd name="connsiteY1488" fmla="*/ 3445499 h 6367455"/>
                <a:gd name="connsiteX1489" fmla="*/ 2750733 w 6891715"/>
                <a:gd name="connsiteY1489" fmla="*/ 3442324 h 6367455"/>
                <a:gd name="connsiteX1490" fmla="*/ 2739082 w 6891715"/>
                <a:gd name="connsiteY1490" fmla="*/ 3445499 h 6367455"/>
                <a:gd name="connsiteX1491" fmla="*/ 2730580 w 6891715"/>
                <a:gd name="connsiteY1491" fmla="*/ 3434069 h 6367455"/>
                <a:gd name="connsiteX1492" fmla="*/ 2726172 w 6891715"/>
                <a:gd name="connsiteY1492" fmla="*/ 3419146 h 6367455"/>
                <a:gd name="connsiteX1493" fmla="*/ 2732470 w 6891715"/>
                <a:gd name="connsiteY1493" fmla="*/ 3410574 h 6367455"/>
                <a:gd name="connsiteX1494" fmla="*/ 2721764 w 6891715"/>
                <a:gd name="connsiteY1494" fmla="*/ 3395016 h 6367455"/>
                <a:gd name="connsiteX1495" fmla="*/ 2728691 w 6891715"/>
                <a:gd name="connsiteY1495" fmla="*/ 3382316 h 6367455"/>
                <a:gd name="connsiteX1496" fmla="*/ 2706650 w 6891715"/>
                <a:gd name="connsiteY1496" fmla="*/ 3359457 h 6367455"/>
                <a:gd name="connsiteX1497" fmla="*/ 2712003 w 6891715"/>
                <a:gd name="connsiteY1497" fmla="*/ 3352155 h 6367455"/>
                <a:gd name="connsiteX1498" fmla="*/ 2742546 w 6891715"/>
                <a:gd name="connsiteY1498" fmla="*/ 3359140 h 6367455"/>
                <a:gd name="connsiteX1499" fmla="*/ 2751677 w 6891715"/>
                <a:gd name="connsiteY1499" fmla="*/ 3348344 h 6367455"/>
                <a:gd name="connsiteX1500" fmla="*/ 2760179 w 6891715"/>
                <a:gd name="connsiteY1500" fmla="*/ 3334692 h 6367455"/>
                <a:gd name="connsiteX1501" fmla="*/ 2739082 w 6891715"/>
                <a:gd name="connsiteY1501" fmla="*/ 3323262 h 6367455"/>
                <a:gd name="connsiteX1502" fmla="*/ 2739082 w 6891715"/>
                <a:gd name="connsiteY1502" fmla="*/ 3315959 h 6367455"/>
                <a:gd name="connsiteX1503" fmla="*/ 2755771 w 6891715"/>
                <a:gd name="connsiteY1503" fmla="*/ 3325166 h 6367455"/>
                <a:gd name="connsiteX1504" fmla="*/ 2785054 w 6891715"/>
                <a:gd name="connsiteY1504" fmla="*/ 3317547 h 6367455"/>
                <a:gd name="connsiteX1505" fmla="*/ 2767421 w 6891715"/>
                <a:gd name="connsiteY1505" fmla="*/ 3335644 h 6367455"/>
                <a:gd name="connsiteX1506" fmla="*/ 2773718 w 6891715"/>
                <a:gd name="connsiteY1506" fmla="*/ 3341677 h 6367455"/>
                <a:gd name="connsiteX1507" fmla="*/ 2771514 w 6891715"/>
                <a:gd name="connsiteY1507" fmla="*/ 3351202 h 6367455"/>
                <a:gd name="connsiteX1508" fmla="*/ 2790722 w 6891715"/>
                <a:gd name="connsiteY1508" fmla="*/ 3363903 h 6367455"/>
                <a:gd name="connsiteX1509" fmla="*/ 2795760 w 6891715"/>
                <a:gd name="connsiteY1509" fmla="*/ 3341677 h 6367455"/>
                <a:gd name="connsiteX1510" fmla="*/ 2802057 w 6891715"/>
                <a:gd name="connsiteY1510" fmla="*/ 3337549 h 6367455"/>
                <a:gd name="connsiteX1511" fmla="*/ 2811504 w 6891715"/>
                <a:gd name="connsiteY1511" fmla="*/ 3346757 h 6367455"/>
                <a:gd name="connsiteX1512" fmla="*/ 2811189 w 6891715"/>
                <a:gd name="connsiteY1512" fmla="*/ 3334374 h 6367455"/>
                <a:gd name="connsiteX1513" fmla="*/ 2803002 w 6891715"/>
                <a:gd name="connsiteY1513" fmla="*/ 3321674 h 6367455"/>
                <a:gd name="connsiteX1514" fmla="*/ 1020731 w 6891715"/>
                <a:gd name="connsiteY1514" fmla="*/ 3233728 h 6367455"/>
                <a:gd name="connsiteX1515" fmla="*/ 1016076 w 6891715"/>
                <a:gd name="connsiteY1515" fmla="*/ 3241030 h 6367455"/>
                <a:gd name="connsiteX1516" fmla="*/ 1012090 w 6891715"/>
                <a:gd name="connsiteY1516" fmla="*/ 3246428 h 6367455"/>
                <a:gd name="connsiteX1517" fmla="*/ 1006440 w 6891715"/>
                <a:gd name="connsiteY1517" fmla="*/ 3243253 h 6367455"/>
                <a:gd name="connsiteX1518" fmla="*/ 1012755 w 6891715"/>
                <a:gd name="connsiteY1518" fmla="*/ 3234680 h 6367455"/>
                <a:gd name="connsiteX1519" fmla="*/ 1074260 w 6891715"/>
                <a:gd name="connsiteY1519" fmla="*/ 3214677 h 6367455"/>
                <a:gd name="connsiteX1520" fmla="*/ 1089658 w 6891715"/>
                <a:gd name="connsiteY1520" fmla="*/ 3239024 h 6367455"/>
                <a:gd name="connsiteX1521" fmla="*/ 1106981 w 6891715"/>
                <a:gd name="connsiteY1521" fmla="*/ 3246073 h 6367455"/>
                <a:gd name="connsiteX1522" fmla="*/ 1103774 w 6891715"/>
                <a:gd name="connsiteY1522" fmla="*/ 3257926 h 6367455"/>
                <a:gd name="connsiteX1523" fmla="*/ 1117568 w 6891715"/>
                <a:gd name="connsiteY1523" fmla="*/ 3267537 h 6367455"/>
                <a:gd name="connsiteX1524" fmla="*/ 1101849 w 6891715"/>
                <a:gd name="connsiteY1524" fmla="*/ 3281632 h 6367455"/>
                <a:gd name="connsiteX1525" fmla="*/ 1099603 w 6891715"/>
                <a:gd name="connsiteY1525" fmla="*/ 3275225 h 6367455"/>
                <a:gd name="connsiteX1526" fmla="*/ 1084526 w 6891715"/>
                <a:gd name="connsiteY1526" fmla="*/ 3280350 h 6367455"/>
                <a:gd name="connsiteX1527" fmla="*/ 1077147 w 6891715"/>
                <a:gd name="connsiteY1527" fmla="*/ 3285797 h 6367455"/>
                <a:gd name="connsiteX1528" fmla="*/ 1063353 w 6891715"/>
                <a:gd name="connsiteY1528" fmla="*/ 3286117 h 6367455"/>
                <a:gd name="connsiteX1529" fmla="*/ 1055655 w 6891715"/>
                <a:gd name="connsiteY1529" fmla="*/ 3277467 h 6367455"/>
                <a:gd name="connsiteX1530" fmla="*/ 1067523 w 6891715"/>
                <a:gd name="connsiteY1530" fmla="*/ 3266897 h 6367455"/>
                <a:gd name="connsiteX1531" fmla="*/ 1082601 w 6891715"/>
                <a:gd name="connsiteY1531" fmla="*/ 3267856 h 6367455"/>
                <a:gd name="connsiteX1532" fmla="*/ 1082280 w 6891715"/>
                <a:gd name="connsiteY1532" fmla="*/ 3262730 h 6367455"/>
                <a:gd name="connsiteX1533" fmla="*/ 1070732 w 6891715"/>
                <a:gd name="connsiteY1533" fmla="*/ 3261449 h 6367455"/>
                <a:gd name="connsiteX1534" fmla="*/ 1073618 w 6891715"/>
                <a:gd name="connsiteY1534" fmla="*/ 3254081 h 6367455"/>
                <a:gd name="connsiteX1535" fmla="*/ 1082280 w 6891715"/>
                <a:gd name="connsiteY1535" fmla="*/ 3253121 h 6367455"/>
                <a:gd name="connsiteX1536" fmla="*/ 1087412 w 6891715"/>
                <a:gd name="connsiteY1536" fmla="*/ 3242227 h 6367455"/>
                <a:gd name="connsiteX1537" fmla="*/ 1073618 w 6891715"/>
                <a:gd name="connsiteY1537" fmla="*/ 3243190 h 6367455"/>
                <a:gd name="connsiteX1538" fmla="*/ 1059505 w 6891715"/>
                <a:gd name="connsiteY1538" fmla="*/ 3236141 h 6367455"/>
                <a:gd name="connsiteX1539" fmla="*/ 1056296 w 6891715"/>
                <a:gd name="connsiteY1539" fmla="*/ 3224288 h 6367455"/>
                <a:gd name="connsiteX1540" fmla="*/ 1068165 w 6891715"/>
                <a:gd name="connsiteY1540" fmla="*/ 3226530 h 6367455"/>
                <a:gd name="connsiteX1541" fmla="*/ 1064636 w 6891715"/>
                <a:gd name="connsiteY1541" fmla="*/ 3217881 h 6367455"/>
                <a:gd name="connsiteX1542" fmla="*/ 1036556 w 6891715"/>
                <a:gd name="connsiteY1542" fmla="*/ 3211501 h 6367455"/>
                <a:gd name="connsiteX1543" fmla="*/ 1042954 w 6891715"/>
                <a:gd name="connsiteY1543" fmla="*/ 3212454 h 6367455"/>
                <a:gd name="connsiteX1544" fmla="*/ 1032178 w 6891715"/>
                <a:gd name="connsiteY1544" fmla="*/ 3225472 h 6367455"/>
                <a:gd name="connsiteX1545" fmla="*/ 1020731 w 6891715"/>
                <a:gd name="connsiteY1545" fmla="*/ 3227377 h 6367455"/>
                <a:gd name="connsiteX1546" fmla="*/ 1025442 w 6891715"/>
                <a:gd name="connsiteY1546" fmla="*/ 3219122 h 6367455"/>
                <a:gd name="connsiteX1547" fmla="*/ 1065497 w 6891715"/>
                <a:gd name="connsiteY1547" fmla="*/ 3170226 h 6367455"/>
                <a:gd name="connsiteX1548" fmla="*/ 1066766 w 6891715"/>
                <a:gd name="connsiteY1548" fmla="*/ 3176576 h 6367455"/>
                <a:gd name="connsiteX1549" fmla="*/ 1060416 w 6891715"/>
                <a:gd name="connsiteY1549" fmla="*/ 3174354 h 6367455"/>
                <a:gd name="connsiteX1550" fmla="*/ 2496621 w 6891715"/>
                <a:gd name="connsiteY1550" fmla="*/ 3159114 h 6367455"/>
                <a:gd name="connsiteX1551" fmla="*/ 2512976 w 6891715"/>
                <a:gd name="connsiteY1551" fmla="*/ 3161291 h 6367455"/>
                <a:gd name="connsiteX1552" fmla="*/ 2507000 w 6891715"/>
                <a:gd name="connsiteY1552" fmla="*/ 3179948 h 6367455"/>
                <a:gd name="connsiteX1553" fmla="*/ 2488130 w 6891715"/>
                <a:gd name="connsiteY1553" fmla="*/ 3189277 h 6367455"/>
                <a:gd name="connsiteX1554" fmla="*/ 2479638 w 6891715"/>
                <a:gd name="connsiteY1554" fmla="*/ 3174662 h 6367455"/>
                <a:gd name="connsiteX1555" fmla="*/ 2481839 w 6891715"/>
                <a:gd name="connsiteY1555" fmla="*/ 3166888 h 6367455"/>
                <a:gd name="connsiteX1556" fmla="*/ 2494420 w 6891715"/>
                <a:gd name="connsiteY1556" fmla="*/ 3169687 h 6367455"/>
                <a:gd name="connsiteX1557" fmla="*/ 949493 w 6891715"/>
                <a:gd name="connsiteY1557" fmla="*/ 3151177 h 6367455"/>
                <a:gd name="connsiteX1558" fmla="*/ 957238 w 6891715"/>
                <a:gd name="connsiteY1558" fmla="*/ 3156257 h 6367455"/>
                <a:gd name="connsiteX1559" fmla="*/ 946125 w 6891715"/>
                <a:gd name="connsiteY1559" fmla="*/ 3170226 h 6367455"/>
                <a:gd name="connsiteX1560" fmla="*/ 1053951 w 6891715"/>
                <a:gd name="connsiteY1560" fmla="*/ 3149590 h 6367455"/>
                <a:gd name="connsiteX1561" fmla="*/ 1060416 w 6891715"/>
                <a:gd name="connsiteY1561" fmla="*/ 3156763 h 6367455"/>
                <a:gd name="connsiteX1562" fmla="*/ 1060416 w 6891715"/>
                <a:gd name="connsiteY1562" fmla="*/ 3162999 h 6367455"/>
                <a:gd name="connsiteX1563" fmla="*/ 1052656 w 6891715"/>
                <a:gd name="connsiteY1563" fmla="*/ 3167053 h 6367455"/>
                <a:gd name="connsiteX1564" fmla="*/ 1043924 w 6891715"/>
                <a:gd name="connsiteY1564" fmla="*/ 3161127 h 6367455"/>
                <a:gd name="connsiteX1565" fmla="*/ 1042953 w 6891715"/>
                <a:gd name="connsiteY1565" fmla="*/ 3151773 h 6367455"/>
                <a:gd name="connsiteX1566" fmla="*/ 957696 w 6891715"/>
                <a:gd name="connsiteY1566" fmla="*/ 3089266 h 6367455"/>
                <a:gd name="connsiteX1567" fmla="*/ 969937 w 6891715"/>
                <a:gd name="connsiteY1567" fmla="*/ 3097932 h 6367455"/>
                <a:gd name="connsiteX1568" fmla="*/ 966877 w 6891715"/>
                <a:gd name="connsiteY1568" fmla="*/ 3107561 h 6367455"/>
                <a:gd name="connsiteX1569" fmla="*/ 958002 w 6891715"/>
                <a:gd name="connsiteY1569" fmla="*/ 3112696 h 6367455"/>
                <a:gd name="connsiteX1570" fmla="*/ 965041 w 6891715"/>
                <a:gd name="connsiteY1570" fmla="*/ 3133881 h 6367455"/>
                <a:gd name="connsiteX1571" fmla="*/ 960144 w 6891715"/>
                <a:gd name="connsiteY1571" fmla="*/ 3148003 h 6367455"/>
                <a:gd name="connsiteX1572" fmla="*/ 950657 w 6891715"/>
                <a:gd name="connsiteY1572" fmla="*/ 3139337 h 6367455"/>
                <a:gd name="connsiteX1573" fmla="*/ 946679 w 6891715"/>
                <a:gd name="connsiteY1573" fmla="*/ 3129066 h 6367455"/>
                <a:gd name="connsiteX1574" fmla="*/ 944536 w 6891715"/>
                <a:gd name="connsiteY1574" fmla="*/ 3110771 h 6367455"/>
                <a:gd name="connsiteX1575" fmla="*/ 945148 w 6891715"/>
                <a:gd name="connsiteY1575" fmla="*/ 3090550 h 6367455"/>
                <a:gd name="connsiteX1576" fmla="*/ 2717252 w 6891715"/>
                <a:gd name="connsiteY1576" fmla="*/ 3084501 h 6367455"/>
                <a:gd name="connsiteX1577" fmla="*/ 2722526 w 6891715"/>
                <a:gd name="connsiteY1577" fmla="*/ 3100947 h 6367455"/>
                <a:gd name="connsiteX1578" fmla="*/ 2711048 w 6891715"/>
                <a:gd name="connsiteY1578" fmla="*/ 3096433 h 6367455"/>
                <a:gd name="connsiteX1579" fmla="*/ 2700501 w 6891715"/>
                <a:gd name="connsiteY1579" fmla="*/ 3105139 h 6367455"/>
                <a:gd name="connsiteX1580" fmla="*/ 2695538 w 6891715"/>
                <a:gd name="connsiteY1580" fmla="*/ 3099658 h 6367455"/>
                <a:gd name="connsiteX1581" fmla="*/ 2702673 w 6891715"/>
                <a:gd name="connsiteY1581" fmla="*/ 3089016 h 6367455"/>
                <a:gd name="connsiteX1582" fmla="*/ 1081056 w 6891715"/>
                <a:gd name="connsiteY1582" fmla="*/ 3082917 h 6367455"/>
                <a:gd name="connsiteX1583" fmla="*/ 1085552 w 6891715"/>
                <a:gd name="connsiteY1583" fmla="*/ 3084822 h 6367455"/>
                <a:gd name="connsiteX1584" fmla="*/ 1087404 w 6891715"/>
                <a:gd name="connsiteY1584" fmla="*/ 3093394 h 6367455"/>
                <a:gd name="connsiteX1585" fmla="*/ 1083700 w 6891715"/>
                <a:gd name="connsiteY1585" fmla="*/ 3105141 h 6367455"/>
                <a:gd name="connsiteX1586" fmla="*/ 1081056 w 6891715"/>
                <a:gd name="connsiteY1586" fmla="*/ 3095617 h 6367455"/>
                <a:gd name="connsiteX1587" fmla="*/ 3278151 w 6891715"/>
                <a:gd name="connsiteY1587" fmla="*/ 3081329 h 6367455"/>
                <a:gd name="connsiteX1588" fmla="*/ 3281326 w 6891715"/>
                <a:gd name="connsiteY1588" fmla="*/ 3085759 h 6367455"/>
                <a:gd name="connsiteX1589" fmla="*/ 3275928 w 6891715"/>
                <a:gd name="connsiteY1589" fmla="*/ 3099048 h 6367455"/>
                <a:gd name="connsiteX1590" fmla="*/ 3272118 w 6891715"/>
                <a:gd name="connsiteY1590" fmla="*/ 3137019 h 6367455"/>
                <a:gd name="connsiteX1591" fmla="*/ 3272436 w 6891715"/>
                <a:gd name="connsiteY1591" fmla="*/ 3161067 h 6367455"/>
                <a:gd name="connsiteX1592" fmla="*/ 3256561 w 6891715"/>
                <a:gd name="connsiteY1592" fmla="*/ 3174673 h 6367455"/>
                <a:gd name="connsiteX1593" fmla="*/ 3251481 w 6891715"/>
                <a:gd name="connsiteY1593" fmla="*/ 3207581 h 6367455"/>
                <a:gd name="connsiteX1594" fmla="*/ 3245448 w 6891715"/>
                <a:gd name="connsiteY1594" fmla="*/ 3235745 h 6367455"/>
                <a:gd name="connsiteX1595" fmla="*/ 3232113 w 6891715"/>
                <a:gd name="connsiteY1595" fmla="*/ 3264226 h 6367455"/>
                <a:gd name="connsiteX1596" fmla="*/ 3220365 w 6891715"/>
                <a:gd name="connsiteY1596" fmla="*/ 3268655 h 6367455"/>
                <a:gd name="connsiteX1597" fmla="*/ 3219413 w 6891715"/>
                <a:gd name="connsiteY1597" fmla="*/ 3255048 h 6367455"/>
                <a:gd name="connsiteX1598" fmla="*/ 3232430 w 6891715"/>
                <a:gd name="connsiteY1598" fmla="*/ 3179419 h 6367455"/>
                <a:gd name="connsiteX1599" fmla="*/ 3249258 w 6891715"/>
                <a:gd name="connsiteY1599" fmla="*/ 3154106 h 6367455"/>
                <a:gd name="connsiteX1600" fmla="*/ 3259418 w 6891715"/>
                <a:gd name="connsiteY1600" fmla="*/ 3133854 h 6367455"/>
                <a:gd name="connsiteX1601" fmla="*/ 3265768 w 6891715"/>
                <a:gd name="connsiteY1601" fmla="*/ 3118034 h 6367455"/>
                <a:gd name="connsiteX1602" fmla="*/ 3264498 w 6891715"/>
                <a:gd name="connsiteY1602" fmla="*/ 3103479 h 6367455"/>
                <a:gd name="connsiteX1603" fmla="*/ 963890 w 6891715"/>
                <a:gd name="connsiteY1603" fmla="*/ 3071804 h 6367455"/>
                <a:gd name="connsiteX1604" fmla="*/ 974701 w 6891715"/>
                <a:gd name="connsiteY1604" fmla="*/ 3076971 h 6367455"/>
                <a:gd name="connsiteX1605" fmla="*/ 969132 w 6891715"/>
                <a:gd name="connsiteY1605" fmla="*/ 3086091 h 6367455"/>
                <a:gd name="connsiteX1606" fmla="*/ 961597 w 6891715"/>
                <a:gd name="connsiteY1606" fmla="*/ 3083963 h 6367455"/>
                <a:gd name="connsiteX1607" fmla="*/ 954063 w 6891715"/>
                <a:gd name="connsiteY1607" fmla="*/ 3080315 h 6367455"/>
                <a:gd name="connsiteX1608" fmla="*/ 955045 w 6891715"/>
                <a:gd name="connsiteY1608" fmla="*/ 3073020 h 6367455"/>
                <a:gd name="connsiteX1609" fmla="*/ 960350 w 6891715"/>
                <a:gd name="connsiteY1609" fmla="*/ 3040054 h 6367455"/>
                <a:gd name="connsiteX1610" fmla="*/ 976288 w 6891715"/>
                <a:gd name="connsiteY1610" fmla="*/ 3041016 h 6367455"/>
                <a:gd name="connsiteX1611" fmla="*/ 974100 w 6891715"/>
                <a:gd name="connsiteY1611" fmla="*/ 3051920 h 6367455"/>
                <a:gd name="connsiteX1612" fmla="*/ 968788 w 6891715"/>
                <a:gd name="connsiteY1612" fmla="*/ 3050637 h 6367455"/>
                <a:gd name="connsiteX1613" fmla="*/ 970975 w 6891715"/>
                <a:gd name="connsiteY1613" fmla="*/ 3059296 h 6367455"/>
                <a:gd name="connsiteX1614" fmla="*/ 974100 w 6891715"/>
                <a:gd name="connsiteY1614" fmla="*/ 3058975 h 6367455"/>
                <a:gd name="connsiteX1615" fmla="*/ 975038 w 6891715"/>
                <a:gd name="connsiteY1615" fmla="*/ 3071804 h 6367455"/>
                <a:gd name="connsiteX1616" fmla="*/ 960350 w 6891715"/>
                <a:gd name="connsiteY1616" fmla="*/ 3064748 h 6367455"/>
                <a:gd name="connsiteX1617" fmla="*/ 959412 w 6891715"/>
                <a:gd name="connsiteY1617" fmla="*/ 3056089 h 6367455"/>
                <a:gd name="connsiteX1618" fmla="*/ 941600 w 6891715"/>
                <a:gd name="connsiteY1618" fmla="*/ 3052882 h 6367455"/>
                <a:gd name="connsiteX1619" fmla="*/ 936599 w 6891715"/>
                <a:gd name="connsiteY1619" fmla="*/ 3043582 h 6367455"/>
                <a:gd name="connsiteX1620" fmla="*/ 1047716 w 6891715"/>
                <a:gd name="connsiteY1620" fmla="*/ 3033705 h 6367455"/>
                <a:gd name="connsiteX1621" fmla="*/ 1067084 w 6891715"/>
                <a:gd name="connsiteY1621" fmla="*/ 3048347 h 6367455"/>
                <a:gd name="connsiteX1622" fmla="*/ 1069307 w 6891715"/>
                <a:gd name="connsiteY1622" fmla="*/ 3077949 h 6367455"/>
                <a:gd name="connsiteX1623" fmla="*/ 1066132 w 6891715"/>
                <a:gd name="connsiteY1623" fmla="*/ 3087498 h 6367455"/>
                <a:gd name="connsiteX1624" fmla="*/ 1076926 w 6891715"/>
                <a:gd name="connsiteY1624" fmla="*/ 3092590 h 6367455"/>
                <a:gd name="connsiteX1625" fmla="*/ 1079466 w 6891715"/>
                <a:gd name="connsiteY1625" fmla="*/ 3109460 h 6367455"/>
                <a:gd name="connsiteX1626" fmla="*/ 1084229 w 6891715"/>
                <a:gd name="connsiteY1626" fmla="*/ 3109460 h 6367455"/>
                <a:gd name="connsiteX1627" fmla="*/ 1082642 w 6891715"/>
                <a:gd name="connsiteY1627" fmla="*/ 3121874 h 6367455"/>
                <a:gd name="connsiteX1628" fmla="*/ 1108678 w 6891715"/>
                <a:gd name="connsiteY1628" fmla="*/ 3115508 h 6367455"/>
                <a:gd name="connsiteX1629" fmla="*/ 1111218 w 6891715"/>
                <a:gd name="connsiteY1629" fmla="*/ 3125057 h 6367455"/>
                <a:gd name="connsiteX1630" fmla="*/ 1097247 w 6891715"/>
                <a:gd name="connsiteY1630" fmla="*/ 3135879 h 6367455"/>
                <a:gd name="connsiteX1631" fmla="*/ 1089310 w 6891715"/>
                <a:gd name="connsiteY1631" fmla="*/ 3154022 h 6367455"/>
                <a:gd name="connsiteX1632" fmla="*/ 1080737 w 6891715"/>
                <a:gd name="connsiteY1632" fmla="*/ 3159115 h 6367455"/>
                <a:gd name="connsiteX1633" fmla="*/ 1079784 w 6891715"/>
                <a:gd name="connsiteY1633" fmla="*/ 3152749 h 6367455"/>
                <a:gd name="connsiteX1634" fmla="*/ 1081372 w 6891715"/>
                <a:gd name="connsiteY1634" fmla="*/ 3135879 h 6367455"/>
                <a:gd name="connsiteX1635" fmla="*/ 1066766 w 6891715"/>
                <a:gd name="connsiteY1635" fmla="*/ 3136198 h 6367455"/>
                <a:gd name="connsiteX1636" fmla="*/ 1059148 w 6891715"/>
                <a:gd name="connsiteY1636" fmla="*/ 3139381 h 6367455"/>
                <a:gd name="connsiteX1637" fmla="*/ 1055971 w 6891715"/>
                <a:gd name="connsiteY1637" fmla="*/ 3132060 h 6367455"/>
                <a:gd name="connsiteX1638" fmla="*/ 1045494 w 6891715"/>
                <a:gd name="connsiteY1638" fmla="*/ 3119009 h 6367455"/>
                <a:gd name="connsiteX1639" fmla="*/ 1046446 w 6891715"/>
                <a:gd name="connsiteY1639" fmla="*/ 3112006 h 6367455"/>
                <a:gd name="connsiteX1640" fmla="*/ 1044224 w 6891715"/>
                <a:gd name="connsiteY1640" fmla="*/ 3098320 h 6367455"/>
                <a:gd name="connsiteX1641" fmla="*/ 1032158 w 6891715"/>
                <a:gd name="connsiteY1641" fmla="*/ 3089726 h 6367455"/>
                <a:gd name="connsiteX1642" fmla="*/ 1032793 w 6891715"/>
                <a:gd name="connsiteY1642" fmla="*/ 3102457 h 6367455"/>
                <a:gd name="connsiteX1643" fmla="*/ 1019777 w 6891715"/>
                <a:gd name="connsiteY1643" fmla="*/ 3099275 h 6367455"/>
                <a:gd name="connsiteX1644" fmla="*/ 1012474 w 6891715"/>
                <a:gd name="connsiteY1644" fmla="*/ 3087816 h 6367455"/>
                <a:gd name="connsiteX1645" fmla="*/ 1008027 w 6891715"/>
                <a:gd name="connsiteY1645" fmla="*/ 3077312 h 6367455"/>
                <a:gd name="connsiteX1646" fmla="*/ 1015331 w 6891715"/>
                <a:gd name="connsiteY1646" fmla="*/ 3068718 h 6367455"/>
                <a:gd name="connsiteX1647" fmla="*/ 1023904 w 6891715"/>
                <a:gd name="connsiteY1647" fmla="*/ 3075084 h 6367455"/>
                <a:gd name="connsiteX1648" fmla="*/ 1028031 w 6891715"/>
                <a:gd name="connsiteY1648" fmla="*/ 3071901 h 6367455"/>
                <a:gd name="connsiteX1649" fmla="*/ 1023904 w 6891715"/>
                <a:gd name="connsiteY1649" fmla="*/ 3055031 h 6367455"/>
                <a:gd name="connsiteX1650" fmla="*/ 1025491 w 6891715"/>
                <a:gd name="connsiteY1650" fmla="*/ 3045482 h 6367455"/>
                <a:gd name="connsiteX1651" fmla="*/ 1032158 w 6891715"/>
                <a:gd name="connsiteY1651" fmla="*/ 3060123 h 6367455"/>
                <a:gd name="connsiteX1652" fmla="*/ 1049304 w 6891715"/>
                <a:gd name="connsiteY1652" fmla="*/ 3065217 h 6367455"/>
                <a:gd name="connsiteX1653" fmla="*/ 1039462 w 6891715"/>
                <a:gd name="connsiteY1653" fmla="*/ 3043254 h 6367455"/>
                <a:gd name="connsiteX1654" fmla="*/ 2663477 w 6891715"/>
                <a:gd name="connsiteY1654" fmla="*/ 3014652 h 6367455"/>
                <a:gd name="connsiteX1655" fmla="*/ 2668550 w 6891715"/>
                <a:gd name="connsiteY1655" fmla="*/ 3015608 h 6367455"/>
                <a:gd name="connsiteX1656" fmla="*/ 2660624 w 6891715"/>
                <a:gd name="connsiteY1656" fmla="*/ 3025162 h 6367455"/>
                <a:gd name="connsiteX1657" fmla="*/ 2651113 w 6891715"/>
                <a:gd name="connsiteY1657" fmla="*/ 3049369 h 6367455"/>
                <a:gd name="connsiteX1658" fmla="*/ 2659673 w 6891715"/>
                <a:gd name="connsiteY1658" fmla="*/ 3062110 h 6367455"/>
                <a:gd name="connsiteX1659" fmla="*/ 2667282 w 6891715"/>
                <a:gd name="connsiteY1659" fmla="*/ 3079946 h 6367455"/>
                <a:gd name="connsiteX1660" fmla="*/ 2665379 w 6891715"/>
                <a:gd name="connsiteY1660" fmla="*/ 3098101 h 6367455"/>
                <a:gd name="connsiteX1661" fmla="*/ 2651747 w 6891715"/>
                <a:gd name="connsiteY1661" fmla="*/ 3118168 h 6367455"/>
                <a:gd name="connsiteX1662" fmla="*/ 2641284 w 6891715"/>
                <a:gd name="connsiteY1662" fmla="*/ 3138552 h 6367455"/>
                <a:gd name="connsiteX1663" fmla="*/ 2639382 w 6891715"/>
                <a:gd name="connsiteY1663" fmla="*/ 3148107 h 6367455"/>
                <a:gd name="connsiteX1664" fmla="*/ 2633992 w 6891715"/>
                <a:gd name="connsiteY1664" fmla="*/ 3144922 h 6367455"/>
                <a:gd name="connsiteX1665" fmla="*/ 2624481 w 6891715"/>
                <a:gd name="connsiteY1665" fmla="*/ 3135367 h 6367455"/>
                <a:gd name="connsiteX1666" fmla="*/ 2607361 w 6891715"/>
                <a:gd name="connsiteY1666" fmla="*/ 3133456 h 6367455"/>
                <a:gd name="connsiteX1667" fmla="*/ 2591509 w 6891715"/>
                <a:gd name="connsiteY1667" fmla="*/ 3129315 h 6367455"/>
                <a:gd name="connsiteX1668" fmla="*/ 2583266 w 6891715"/>
                <a:gd name="connsiteY1668" fmla="*/ 3137596 h 6367455"/>
                <a:gd name="connsiteX1669" fmla="*/ 2569316 w 6891715"/>
                <a:gd name="connsiteY1669" fmla="*/ 3133775 h 6367455"/>
                <a:gd name="connsiteX1670" fmla="*/ 2548392 w 6891715"/>
                <a:gd name="connsiteY1670" fmla="*/ 3148744 h 6367455"/>
                <a:gd name="connsiteX1671" fmla="*/ 2533808 w 6891715"/>
                <a:gd name="connsiteY1671" fmla="*/ 3141738 h 6367455"/>
                <a:gd name="connsiteX1672" fmla="*/ 2530003 w 6891715"/>
                <a:gd name="connsiteY1672" fmla="*/ 3127723 h 6367455"/>
                <a:gd name="connsiteX1673" fmla="*/ 2504006 w 6891715"/>
                <a:gd name="connsiteY1673" fmla="*/ 3142693 h 6367455"/>
                <a:gd name="connsiteX1674" fmla="*/ 2496714 w 6891715"/>
                <a:gd name="connsiteY1674" fmla="*/ 3155433 h 6367455"/>
                <a:gd name="connsiteX1675" fmla="*/ 2471351 w 6891715"/>
                <a:gd name="connsiteY1675" fmla="*/ 3164352 h 6367455"/>
                <a:gd name="connsiteX1676" fmla="*/ 2468180 w 6891715"/>
                <a:gd name="connsiteY1676" fmla="*/ 3181551 h 6367455"/>
                <a:gd name="connsiteX1677" fmla="*/ 2479277 w 6891715"/>
                <a:gd name="connsiteY1677" fmla="*/ 3189514 h 6367455"/>
                <a:gd name="connsiteX1678" fmla="*/ 2479277 w 6891715"/>
                <a:gd name="connsiteY1678" fmla="*/ 3193973 h 6367455"/>
                <a:gd name="connsiteX1679" fmla="*/ 2485617 w 6891715"/>
                <a:gd name="connsiteY1679" fmla="*/ 3200343 h 6367455"/>
                <a:gd name="connsiteX1680" fmla="*/ 2484666 w 6891715"/>
                <a:gd name="connsiteY1680" fmla="*/ 3214677 h 6367455"/>
                <a:gd name="connsiteX1681" fmla="*/ 2473887 w 6891715"/>
                <a:gd name="connsiteY1681" fmla="*/ 3211809 h 6367455"/>
                <a:gd name="connsiteX1682" fmla="*/ 2477057 w 6891715"/>
                <a:gd name="connsiteY1682" fmla="*/ 3200343 h 6367455"/>
                <a:gd name="connsiteX1683" fmla="*/ 2468814 w 6891715"/>
                <a:gd name="connsiteY1683" fmla="*/ 3205439 h 6367455"/>
                <a:gd name="connsiteX1684" fmla="*/ 2458986 w 6891715"/>
                <a:gd name="connsiteY1684" fmla="*/ 3192062 h 6367455"/>
                <a:gd name="connsiteX1685" fmla="*/ 2449475 w 6891715"/>
                <a:gd name="connsiteY1685" fmla="*/ 3187921 h 6367455"/>
                <a:gd name="connsiteX1686" fmla="*/ 2452328 w 6891715"/>
                <a:gd name="connsiteY1686" fmla="*/ 3178047 h 6367455"/>
                <a:gd name="connsiteX1687" fmla="*/ 2456767 w 6891715"/>
                <a:gd name="connsiteY1687" fmla="*/ 3149381 h 6367455"/>
                <a:gd name="connsiteX1688" fmla="*/ 2481813 w 6891715"/>
                <a:gd name="connsiteY1688" fmla="*/ 3128041 h 6367455"/>
                <a:gd name="connsiteX1689" fmla="*/ 2509396 w 6891715"/>
                <a:gd name="connsiteY1689" fmla="*/ 3122945 h 6367455"/>
                <a:gd name="connsiteX1690" fmla="*/ 2521760 w 6891715"/>
                <a:gd name="connsiteY1690" fmla="*/ 3114345 h 6367455"/>
                <a:gd name="connsiteX1691" fmla="*/ 2562024 w 6891715"/>
                <a:gd name="connsiteY1691" fmla="*/ 3109568 h 6367455"/>
                <a:gd name="connsiteX1692" fmla="*/ 2582632 w 6891715"/>
                <a:gd name="connsiteY1692" fmla="*/ 3077717 h 6367455"/>
                <a:gd name="connsiteX1693" fmla="*/ 2602605 w 6891715"/>
                <a:gd name="connsiteY1693" fmla="*/ 3055421 h 6367455"/>
                <a:gd name="connsiteX1694" fmla="*/ 2615287 w 6891715"/>
                <a:gd name="connsiteY1694" fmla="*/ 3047459 h 6367455"/>
                <a:gd name="connsiteX1695" fmla="*/ 2630188 w 6891715"/>
                <a:gd name="connsiteY1695" fmla="*/ 3047459 h 6367455"/>
                <a:gd name="connsiteX1696" fmla="*/ 2642553 w 6891715"/>
                <a:gd name="connsiteY1696" fmla="*/ 3036947 h 6367455"/>
                <a:gd name="connsiteX1697" fmla="*/ 3448413 w 6891715"/>
                <a:gd name="connsiteY1697" fmla="*/ 2979732 h 6367455"/>
                <a:gd name="connsiteX1698" fmla="*/ 3453791 w 6891715"/>
                <a:gd name="connsiteY1698" fmla="*/ 2990488 h 6367455"/>
                <a:gd name="connsiteX1699" fmla="*/ 3465498 w 6891715"/>
                <a:gd name="connsiteY1699" fmla="*/ 2979732 h 6367455"/>
                <a:gd name="connsiteX1700" fmla="*/ 3471826 w 6891715"/>
                <a:gd name="connsiteY1700" fmla="*/ 2991437 h 6367455"/>
                <a:gd name="connsiteX1701" fmla="*/ 3467396 w 6891715"/>
                <a:gd name="connsiteY1701" fmla="*/ 3010102 h 6367455"/>
                <a:gd name="connsiteX1702" fmla="*/ 3453159 w 6891715"/>
                <a:gd name="connsiteY1702" fmla="*/ 3013582 h 6367455"/>
                <a:gd name="connsiteX1703" fmla="*/ 3450311 w 6891715"/>
                <a:gd name="connsiteY1703" fmla="*/ 3061035 h 6367455"/>
                <a:gd name="connsiteX1704" fmla="*/ 3458537 w 6891715"/>
                <a:gd name="connsiteY1704" fmla="*/ 3074321 h 6367455"/>
                <a:gd name="connsiteX1705" fmla="*/ 3441769 w 6891715"/>
                <a:gd name="connsiteY1705" fmla="*/ 3080016 h 6367455"/>
                <a:gd name="connsiteX1706" fmla="*/ 3442085 w 6891715"/>
                <a:gd name="connsiteY1706" fmla="*/ 3097415 h 6367455"/>
                <a:gd name="connsiteX1707" fmla="*/ 3430378 w 6891715"/>
                <a:gd name="connsiteY1707" fmla="*/ 3099630 h 6367455"/>
                <a:gd name="connsiteX1708" fmla="*/ 3407598 w 6891715"/>
                <a:gd name="connsiteY1708" fmla="*/ 3133480 h 6367455"/>
                <a:gd name="connsiteX1709" fmla="*/ 3408547 w 6891715"/>
                <a:gd name="connsiteY1709" fmla="*/ 3149296 h 6367455"/>
                <a:gd name="connsiteX1710" fmla="*/ 3381338 w 6891715"/>
                <a:gd name="connsiteY1710" fmla="*/ 3155940 h 6367455"/>
                <a:gd name="connsiteX1711" fmla="*/ 3399056 w 6891715"/>
                <a:gd name="connsiteY1711" fmla="*/ 3131898 h 6367455"/>
                <a:gd name="connsiteX1712" fmla="*/ 3405384 w 6891715"/>
                <a:gd name="connsiteY1712" fmla="*/ 3121142 h 6367455"/>
                <a:gd name="connsiteX1713" fmla="*/ 3388615 w 6891715"/>
                <a:gd name="connsiteY1713" fmla="*/ 3129683 h 6367455"/>
                <a:gd name="connsiteX1714" fmla="*/ 3390197 w 6891715"/>
                <a:gd name="connsiteY1714" fmla="*/ 3106272 h 6367455"/>
                <a:gd name="connsiteX1715" fmla="*/ 3384818 w 6891715"/>
                <a:gd name="connsiteY1715" fmla="*/ 3092037 h 6367455"/>
                <a:gd name="connsiteX1716" fmla="*/ 3394626 w 6891715"/>
                <a:gd name="connsiteY1716" fmla="*/ 3078118 h 6367455"/>
                <a:gd name="connsiteX1717" fmla="*/ 3384502 w 6891715"/>
                <a:gd name="connsiteY1717" fmla="*/ 3050912 h 6367455"/>
                <a:gd name="connsiteX1718" fmla="*/ 3412977 w 6891715"/>
                <a:gd name="connsiteY1718" fmla="*/ 3012000 h 6367455"/>
                <a:gd name="connsiteX1719" fmla="*/ 3414559 w 6891715"/>
                <a:gd name="connsiteY1719" fmla="*/ 2994917 h 6367455"/>
                <a:gd name="connsiteX1720" fmla="*/ 3442085 w 6891715"/>
                <a:gd name="connsiteY1720" fmla="*/ 2991437 h 6367455"/>
                <a:gd name="connsiteX1721" fmla="*/ 3493415 w 6891715"/>
                <a:gd name="connsiteY1721" fmla="*/ 2962270 h 6367455"/>
                <a:gd name="connsiteX1722" fmla="*/ 3495638 w 6891715"/>
                <a:gd name="connsiteY1722" fmla="*/ 2975755 h 6367455"/>
                <a:gd name="connsiteX1723" fmla="*/ 3483890 w 6891715"/>
                <a:gd name="connsiteY1723" fmla="*/ 2974150 h 6367455"/>
                <a:gd name="connsiteX1724" fmla="*/ 3475318 w 6891715"/>
                <a:gd name="connsiteY1724" fmla="*/ 2990845 h 6367455"/>
                <a:gd name="connsiteX1725" fmla="*/ 3473413 w 6891715"/>
                <a:gd name="connsiteY1725" fmla="*/ 2976076 h 6367455"/>
                <a:gd name="connsiteX1726" fmla="*/ 2769847 w 6891715"/>
                <a:gd name="connsiteY1726" fmla="*/ 2960682 h 6367455"/>
                <a:gd name="connsiteX1727" fmla="*/ 2770150 w 6891715"/>
                <a:gd name="connsiteY1727" fmla="*/ 2978807 h 6367455"/>
                <a:gd name="connsiteX1728" fmla="*/ 2761986 w 6891715"/>
                <a:gd name="connsiteY1728" fmla="*/ 2994019 h 6367455"/>
                <a:gd name="connsiteX1729" fmla="*/ 2751100 w 6891715"/>
                <a:gd name="connsiteY1729" fmla="*/ 2971363 h 6367455"/>
                <a:gd name="connsiteX1730" fmla="*/ 2754728 w 6891715"/>
                <a:gd name="connsiteY1730" fmla="*/ 2961977 h 6367455"/>
                <a:gd name="connsiteX1731" fmla="*/ 1053114 w 6891715"/>
                <a:gd name="connsiteY1731" fmla="*/ 2895591 h 6367455"/>
                <a:gd name="connsiteX1732" fmla="*/ 1060733 w 6891715"/>
                <a:gd name="connsiteY1732" fmla="*/ 2896547 h 6367455"/>
                <a:gd name="connsiteX1733" fmla="*/ 1066448 w 6891715"/>
                <a:gd name="connsiteY1733" fmla="*/ 2921057 h 6367455"/>
                <a:gd name="connsiteX1734" fmla="*/ 1051527 w 6891715"/>
                <a:gd name="connsiteY1734" fmla="*/ 2933787 h 6367455"/>
                <a:gd name="connsiteX1735" fmla="*/ 1053749 w 6891715"/>
                <a:gd name="connsiteY1735" fmla="*/ 2941110 h 6367455"/>
                <a:gd name="connsiteX1736" fmla="*/ 1068353 w 6891715"/>
                <a:gd name="connsiteY1736" fmla="*/ 2926149 h 6367455"/>
                <a:gd name="connsiteX1737" fmla="*/ 1071528 w 6891715"/>
                <a:gd name="connsiteY1737" fmla="*/ 2931239 h 6367455"/>
                <a:gd name="connsiteX1738" fmla="*/ 1063274 w 6891715"/>
                <a:gd name="connsiteY1738" fmla="*/ 2946204 h 6367455"/>
                <a:gd name="connsiteX1739" fmla="*/ 1051844 w 6891715"/>
                <a:gd name="connsiteY1739" fmla="*/ 2947478 h 6367455"/>
                <a:gd name="connsiteX1740" fmla="*/ 1042318 w 6891715"/>
                <a:gd name="connsiteY1740" fmla="*/ 2957981 h 6367455"/>
                <a:gd name="connsiteX1741" fmla="*/ 1030571 w 6891715"/>
                <a:gd name="connsiteY1741" fmla="*/ 2965621 h 6367455"/>
                <a:gd name="connsiteX1742" fmla="*/ 1041365 w 6891715"/>
                <a:gd name="connsiteY1742" fmla="*/ 2967849 h 6367455"/>
                <a:gd name="connsiteX1743" fmla="*/ 1043271 w 6891715"/>
                <a:gd name="connsiteY1743" fmla="*/ 2977080 h 6367455"/>
                <a:gd name="connsiteX1744" fmla="*/ 1040413 w 6891715"/>
                <a:gd name="connsiteY1744" fmla="*/ 2983446 h 6367455"/>
                <a:gd name="connsiteX1745" fmla="*/ 1028983 w 6891715"/>
                <a:gd name="connsiteY1745" fmla="*/ 2991722 h 6367455"/>
                <a:gd name="connsiteX1746" fmla="*/ 1020413 w 6891715"/>
                <a:gd name="connsiteY1746" fmla="*/ 2991085 h 6367455"/>
                <a:gd name="connsiteX1747" fmla="*/ 1010885 w 6891715"/>
                <a:gd name="connsiteY1747" fmla="*/ 2990130 h 6367455"/>
                <a:gd name="connsiteX1748" fmla="*/ 1009614 w 6891715"/>
                <a:gd name="connsiteY1748" fmla="*/ 2997451 h 6367455"/>
                <a:gd name="connsiteX1749" fmla="*/ 1004853 w 6891715"/>
                <a:gd name="connsiteY1749" fmla="*/ 3013366 h 6367455"/>
                <a:gd name="connsiteX1750" fmla="*/ 987717 w 6891715"/>
                <a:gd name="connsiteY1750" fmla="*/ 3021006 h 6367455"/>
                <a:gd name="connsiteX1751" fmla="*/ 976287 w 6891715"/>
                <a:gd name="connsiteY1751" fmla="*/ 3013366 h 6367455"/>
                <a:gd name="connsiteX1752" fmla="*/ 986765 w 6891715"/>
                <a:gd name="connsiteY1752" fmla="*/ 3006045 h 6367455"/>
                <a:gd name="connsiteX1753" fmla="*/ 995010 w 6891715"/>
                <a:gd name="connsiteY1753" fmla="*/ 2991085 h 6367455"/>
                <a:gd name="connsiteX1754" fmla="*/ 986447 w 6891715"/>
                <a:gd name="connsiteY1754" fmla="*/ 2987266 h 6367455"/>
                <a:gd name="connsiteX1755" fmla="*/ 983272 w 6891715"/>
                <a:gd name="connsiteY1755" fmla="*/ 2980900 h 6367455"/>
                <a:gd name="connsiteX1756" fmla="*/ 991845 w 6891715"/>
                <a:gd name="connsiteY1756" fmla="*/ 2974534 h 6367455"/>
                <a:gd name="connsiteX1757" fmla="*/ 980097 w 6891715"/>
                <a:gd name="connsiteY1757" fmla="*/ 2974534 h 6367455"/>
                <a:gd name="connsiteX1758" fmla="*/ 976605 w 6891715"/>
                <a:gd name="connsiteY1758" fmla="*/ 2955434 h 6367455"/>
                <a:gd name="connsiteX1759" fmla="*/ 989305 w 6891715"/>
                <a:gd name="connsiteY1759" fmla="*/ 2938244 h 6367455"/>
                <a:gd name="connsiteX1760" fmla="*/ 995645 w 6891715"/>
                <a:gd name="connsiteY1760" fmla="*/ 2945568 h 6367455"/>
                <a:gd name="connsiteX1761" fmla="*/ 996597 w 6891715"/>
                <a:gd name="connsiteY1761" fmla="*/ 2940473 h 6367455"/>
                <a:gd name="connsiteX1762" fmla="*/ 1009297 w 6891715"/>
                <a:gd name="connsiteY1762" fmla="*/ 2942384 h 6367455"/>
                <a:gd name="connsiteX1763" fmla="*/ 1012473 w 6891715"/>
                <a:gd name="connsiteY1763" fmla="*/ 2950025 h 6367455"/>
                <a:gd name="connsiteX1764" fmla="*/ 1012473 w 6891715"/>
                <a:gd name="connsiteY1764" fmla="*/ 2939200 h 6367455"/>
                <a:gd name="connsiteX1765" fmla="*/ 1014377 w 6891715"/>
                <a:gd name="connsiteY1765" fmla="*/ 2930921 h 6367455"/>
                <a:gd name="connsiteX1766" fmla="*/ 1042000 w 6891715"/>
                <a:gd name="connsiteY1766" fmla="*/ 2909597 h 6367455"/>
                <a:gd name="connsiteX1767" fmla="*/ 1051209 w 6891715"/>
                <a:gd name="connsiteY1767" fmla="*/ 2904186 h 6367455"/>
                <a:gd name="connsiteX1768" fmla="*/ 1350059 w 6891715"/>
                <a:gd name="connsiteY1768" fmla="*/ 2857495 h 6367455"/>
                <a:gd name="connsiteX1769" fmla="*/ 1357674 w 6891715"/>
                <a:gd name="connsiteY1769" fmla="*/ 2864802 h 6367455"/>
                <a:gd name="connsiteX1770" fmla="*/ 1355452 w 6891715"/>
                <a:gd name="connsiteY1770" fmla="*/ 2876239 h 6367455"/>
                <a:gd name="connsiteX1771" fmla="*/ 1359577 w 6891715"/>
                <a:gd name="connsiteY1771" fmla="*/ 2883863 h 6367455"/>
                <a:gd name="connsiteX1772" fmla="*/ 1370365 w 6891715"/>
                <a:gd name="connsiteY1772" fmla="*/ 2885769 h 6367455"/>
                <a:gd name="connsiteX1773" fmla="*/ 1361164 w 6891715"/>
                <a:gd name="connsiteY1773" fmla="*/ 2908962 h 6367455"/>
                <a:gd name="connsiteX1774" fmla="*/ 1339906 w 6891715"/>
                <a:gd name="connsiteY1774" fmla="*/ 2921989 h 6367455"/>
                <a:gd name="connsiteX1775" fmla="*/ 1307551 w 6891715"/>
                <a:gd name="connsiteY1775" fmla="*/ 2950584 h 6367455"/>
                <a:gd name="connsiteX1776" fmla="*/ 1298350 w 6891715"/>
                <a:gd name="connsiteY1776" fmla="*/ 2965517 h 6367455"/>
                <a:gd name="connsiteX1777" fmla="*/ 1284393 w 6891715"/>
                <a:gd name="connsiteY1777" fmla="*/ 2971871 h 6367455"/>
                <a:gd name="connsiteX1778" fmla="*/ 1283441 w 6891715"/>
                <a:gd name="connsiteY1778" fmla="*/ 2979495 h 6367455"/>
                <a:gd name="connsiteX1779" fmla="*/ 1266628 w 6891715"/>
                <a:gd name="connsiteY1779" fmla="*/ 2996334 h 6367455"/>
                <a:gd name="connsiteX1780" fmla="*/ 1259332 w 6891715"/>
                <a:gd name="connsiteY1780" fmla="*/ 2995381 h 6367455"/>
                <a:gd name="connsiteX1781" fmla="*/ 1243469 w 6891715"/>
                <a:gd name="connsiteY1781" fmla="*/ 2999829 h 6367455"/>
                <a:gd name="connsiteX1782" fmla="*/ 1258381 w 6891715"/>
                <a:gd name="connsiteY1782" fmla="*/ 3002688 h 6367455"/>
                <a:gd name="connsiteX1783" fmla="*/ 1261553 w 6891715"/>
                <a:gd name="connsiteY1783" fmla="*/ 3008089 h 6367455"/>
                <a:gd name="connsiteX1784" fmla="*/ 1290103 w 6891715"/>
                <a:gd name="connsiteY1784" fmla="*/ 2999193 h 6367455"/>
                <a:gd name="connsiteX1785" fmla="*/ 1295496 w 6891715"/>
                <a:gd name="connsiteY1785" fmla="*/ 3001417 h 6367455"/>
                <a:gd name="connsiteX1786" fmla="*/ 1278683 w 6891715"/>
                <a:gd name="connsiteY1786" fmla="*/ 3023657 h 6367455"/>
                <a:gd name="connsiteX1787" fmla="*/ 1272973 w 6891715"/>
                <a:gd name="connsiteY1787" fmla="*/ 3016667 h 6367455"/>
                <a:gd name="connsiteX1788" fmla="*/ 1246006 w 6891715"/>
                <a:gd name="connsiteY1788" fmla="*/ 3027152 h 6367455"/>
                <a:gd name="connsiteX1789" fmla="*/ 1232366 w 6891715"/>
                <a:gd name="connsiteY1789" fmla="*/ 3043037 h 6367455"/>
                <a:gd name="connsiteX1790" fmla="*/ 1233635 w 6891715"/>
                <a:gd name="connsiteY1790" fmla="*/ 3047167 h 6367455"/>
                <a:gd name="connsiteX1791" fmla="*/ 1246006 w 6891715"/>
                <a:gd name="connsiteY1791" fmla="*/ 3037636 h 6367455"/>
                <a:gd name="connsiteX1792" fmla="*/ 1261870 w 6891715"/>
                <a:gd name="connsiteY1792" fmla="*/ 3031282 h 6367455"/>
                <a:gd name="connsiteX1793" fmla="*/ 1267262 w 6891715"/>
                <a:gd name="connsiteY1793" fmla="*/ 3030964 h 6367455"/>
                <a:gd name="connsiteX1794" fmla="*/ 1261870 w 6891715"/>
                <a:gd name="connsiteY1794" fmla="*/ 3052251 h 6367455"/>
                <a:gd name="connsiteX1795" fmla="*/ 1251719 w 6891715"/>
                <a:gd name="connsiteY1795" fmla="*/ 3057652 h 6367455"/>
                <a:gd name="connsiteX1796" fmla="*/ 1240931 w 6891715"/>
                <a:gd name="connsiteY1796" fmla="*/ 3060193 h 6367455"/>
                <a:gd name="connsiteX1797" fmla="*/ 1234586 w 6891715"/>
                <a:gd name="connsiteY1797" fmla="*/ 3058923 h 6367455"/>
                <a:gd name="connsiteX1798" fmla="*/ 1231415 w 6891715"/>
                <a:gd name="connsiteY1798" fmla="*/ 3062099 h 6367455"/>
                <a:gd name="connsiteX1799" fmla="*/ 1248227 w 6891715"/>
                <a:gd name="connsiteY1799" fmla="*/ 3072584 h 6367455"/>
                <a:gd name="connsiteX1800" fmla="*/ 1255844 w 6891715"/>
                <a:gd name="connsiteY1800" fmla="*/ 3071313 h 6367455"/>
                <a:gd name="connsiteX1801" fmla="*/ 1272656 w 6891715"/>
                <a:gd name="connsiteY1801" fmla="*/ 3057652 h 6367455"/>
                <a:gd name="connsiteX1802" fmla="*/ 1267262 w 6891715"/>
                <a:gd name="connsiteY1802" fmla="*/ 3051297 h 6367455"/>
                <a:gd name="connsiteX1803" fmla="*/ 1289468 w 6891715"/>
                <a:gd name="connsiteY1803" fmla="*/ 3046849 h 6367455"/>
                <a:gd name="connsiteX1804" fmla="*/ 1293592 w 6891715"/>
                <a:gd name="connsiteY1804" fmla="*/ 3042719 h 6367455"/>
                <a:gd name="connsiteX1805" fmla="*/ 1308502 w 6891715"/>
                <a:gd name="connsiteY1805" fmla="*/ 3041448 h 6367455"/>
                <a:gd name="connsiteX1806" fmla="*/ 1318970 w 6891715"/>
                <a:gd name="connsiteY1806" fmla="*/ 3038271 h 6367455"/>
                <a:gd name="connsiteX1807" fmla="*/ 1327217 w 6891715"/>
                <a:gd name="connsiteY1807" fmla="*/ 3031599 h 6367455"/>
                <a:gd name="connsiteX1808" fmla="*/ 1342126 w 6891715"/>
                <a:gd name="connsiteY1808" fmla="*/ 3025245 h 6367455"/>
                <a:gd name="connsiteX1809" fmla="*/ 1358942 w 6891715"/>
                <a:gd name="connsiteY1809" fmla="*/ 3031282 h 6367455"/>
                <a:gd name="connsiteX1810" fmla="*/ 1371634 w 6891715"/>
                <a:gd name="connsiteY1810" fmla="*/ 3035730 h 6367455"/>
                <a:gd name="connsiteX1811" fmla="*/ 1382421 w 6891715"/>
                <a:gd name="connsiteY1811" fmla="*/ 3030011 h 6367455"/>
                <a:gd name="connsiteX1812" fmla="*/ 1401459 w 6891715"/>
                <a:gd name="connsiteY1812" fmla="*/ 3024610 h 6367455"/>
                <a:gd name="connsiteX1813" fmla="*/ 1414150 w 6891715"/>
                <a:gd name="connsiteY1813" fmla="*/ 3030964 h 6367455"/>
                <a:gd name="connsiteX1814" fmla="*/ 1437305 w 6891715"/>
                <a:gd name="connsiteY1814" fmla="*/ 3028423 h 6367455"/>
                <a:gd name="connsiteX1815" fmla="*/ 1461412 w 6891715"/>
                <a:gd name="connsiteY1815" fmla="*/ 3029375 h 6367455"/>
                <a:gd name="connsiteX1816" fmla="*/ 1474101 w 6891715"/>
                <a:gd name="connsiteY1816" fmla="*/ 3033506 h 6367455"/>
                <a:gd name="connsiteX1817" fmla="*/ 1481080 w 6891715"/>
                <a:gd name="connsiteY1817" fmla="*/ 3052568 h 6367455"/>
                <a:gd name="connsiteX1818" fmla="*/ 1479176 w 6891715"/>
                <a:gd name="connsiteY1818" fmla="*/ 3086245 h 6367455"/>
                <a:gd name="connsiteX1819" fmla="*/ 1459192 w 6891715"/>
                <a:gd name="connsiteY1819" fmla="*/ 3112932 h 6367455"/>
                <a:gd name="connsiteX1820" fmla="*/ 1455069 w 6891715"/>
                <a:gd name="connsiteY1820" fmla="*/ 3142162 h 6367455"/>
                <a:gd name="connsiteX1821" fmla="*/ 1440795 w 6891715"/>
                <a:gd name="connsiteY1821" fmla="*/ 3172026 h 6367455"/>
                <a:gd name="connsiteX1822" fmla="*/ 1437940 w 6891715"/>
                <a:gd name="connsiteY1822" fmla="*/ 3193312 h 6367455"/>
                <a:gd name="connsiteX1823" fmla="*/ 1422080 w 6891715"/>
                <a:gd name="connsiteY1823" fmla="*/ 3203797 h 6367455"/>
                <a:gd name="connsiteX1824" fmla="*/ 1420812 w 6891715"/>
                <a:gd name="connsiteY1824" fmla="*/ 3217460 h 6367455"/>
                <a:gd name="connsiteX1825" fmla="*/ 1406535 w 6891715"/>
                <a:gd name="connsiteY1825" fmla="*/ 3226990 h 6367455"/>
                <a:gd name="connsiteX1826" fmla="*/ 1402092 w 6891715"/>
                <a:gd name="connsiteY1826" fmla="*/ 3238747 h 6367455"/>
                <a:gd name="connsiteX1827" fmla="*/ 1394161 w 6891715"/>
                <a:gd name="connsiteY1827" fmla="*/ 3252727 h 6367455"/>
                <a:gd name="connsiteX1828" fmla="*/ 1371634 w 6891715"/>
                <a:gd name="connsiteY1828" fmla="*/ 3245102 h 6367455"/>
                <a:gd name="connsiteX1829" fmla="*/ 1358942 w 6891715"/>
                <a:gd name="connsiteY1829" fmla="*/ 3257175 h 6367455"/>
                <a:gd name="connsiteX1830" fmla="*/ 1361164 w 6891715"/>
                <a:gd name="connsiteY1830" fmla="*/ 3262260 h 6367455"/>
                <a:gd name="connsiteX1831" fmla="*/ 1370682 w 6891715"/>
                <a:gd name="connsiteY1831" fmla="*/ 3255904 h 6367455"/>
                <a:gd name="connsiteX1832" fmla="*/ 1383373 w 6891715"/>
                <a:gd name="connsiteY1832" fmla="*/ 3254634 h 6367455"/>
                <a:gd name="connsiteX1833" fmla="*/ 1391940 w 6891715"/>
                <a:gd name="connsiteY1833" fmla="*/ 3260035 h 6367455"/>
                <a:gd name="connsiteX1834" fmla="*/ 1389718 w 6891715"/>
                <a:gd name="connsiteY1834" fmla="*/ 3266390 h 6367455"/>
                <a:gd name="connsiteX1835" fmla="*/ 1401459 w 6891715"/>
                <a:gd name="connsiteY1835" fmla="*/ 3270203 h 6367455"/>
                <a:gd name="connsiteX1836" fmla="*/ 1404631 w 6891715"/>
                <a:gd name="connsiteY1836" fmla="*/ 3277827 h 6367455"/>
                <a:gd name="connsiteX1837" fmla="*/ 1403679 w 6891715"/>
                <a:gd name="connsiteY1837" fmla="*/ 3283230 h 6367455"/>
                <a:gd name="connsiteX1838" fmla="*/ 1399237 w 6891715"/>
                <a:gd name="connsiteY1838" fmla="*/ 3289581 h 6367455"/>
                <a:gd name="connsiteX1839" fmla="*/ 1385911 w 6891715"/>
                <a:gd name="connsiteY1839" fmla="*/ 3289581 h 6367455"/>
                <a:gd name="connsiteX1840" fmla="*/ 1374172 w 6891715"/>
                <a:gd name="connsiteY1840" fmla="*/ 3288629 h 6367455"/>
                <a:gd name="connsiteX1841" fmla="*/ 1371000 w 6891715"/>
                <a:gd name="connsiteY1841" fmla="*/ 3297844 h 6367455"/>
                <a:gd name="connsiteX1842" fmla="*/ 1363702 w 6891715"/>
                <a:gd name="connsiteY1842" fmla="*/ 3307374 h 6367455"/>
                <a:gd name="connsiteX1843" fmla="*/ 1348790 w 6891715"/>
                <a:gd name="connsiteY1843" fmla="*/ 3314363 h 6367455"/>
                <a:gd name="connsiteX1844" fmla="*/ 1338636 w 6891715"/>
                <a:gd name="connsiteY1844" fmla="*/ 3312140 h 6367455"/>
                <a:gd name="connsiteX1845" fmla="*/ 1312944 w 6891715"/>
                <a:gd name="connsiteY1845" fmla="*/ 3312457 h 6367455"/>
                <a:gd name="connsiteX1846" fmla="*/ 1288834 w 6891715"/>
                <a:gd name="connsiteY1846" fmla="*/ 3314682 h 6367455"/>
                <a:gd name="connsiteX1847" fmla="*/ 1288834 w 6891715"/>
                <a:gd name="connsiteY1847" fmla="*/ 3319766 h 6367455"/>
                <a:gd name="connsiteX1848" fmla="*/ 1303426 w 6891715"/>
                <a:gd name="connsiteY1848" fmla="*/ 3317859 h 6367455"/>
                <a:gd name="connsiteX1849" fmla="*/ 1319287 w 6891715"/>
                <a:gd name="connsiteY1849" fmla="*/ 3319448 h 6367455"/>
                <a:gd name="connsiteX1850" fmla="*/ 1331022 w 6891715"/>
                <a:gd name="connsiteY1850" fmla="*/ 3323896 h 6367455"/>
                <a:gd name="connsiteX1851" fmla="*/ 1346886 w 6891715"/>
                <a:gd name="connsiteY1851" fmla="*/ 3328663 h 6367455"/>
                <a:gd name="connsiteX1852" fmla="*/ 1369412 w 6891715"/>
                <a:gd name="connsiteY1852" fmla="*/ 3330886 h 6367455"/>
                <a:gd name="connsiteX1853" fmla="*/ 1377662 w 6891715"/>
                <a:gd name="connsiteY1853" fmla="*/ 3328663 h 6367455"/>
                <a:gd name="connsiteX1854" fmla="*/ 1392257 w 6891715"/>
                <a:gd name="connsiteY1854" fmla="*/ 3315000 h 6367455"/>
                <a:gd name="connsiteX1855" fmla="*/ 1403996 w 6891715"/>
                <a:gd name="connsiteY1855" fmla="*/ 3315635 h 6367455"/>
                <a:gd name="connsiteX1856" fmla="*/ 1415736 w 6891715"/>
                <a:gd name="connsiteY1856" fmla="*/ 3321989 h 6367455"/>
                <a:gd name="connsiteX1857" fmla="*/ 1426204 w 6891715"/>
                <a:gd name="connsiteY1857" fmla="*/ 3333427 h 6367455"/>
                <a:gd name="connsiteX1858" fmla="*/ 1441112 w 6891715"/>
                <a:gd name="connsiteY1858" fmla="*/ 3338512 h 6367455"/>
                <a:gd name="connsiteX1859" fmla="*/ 1459192 w 6891715"/>
                <a:gd name="connsiteY1859" fmla="*/ 3345818 h 6367455"/>
                <a:gd name="connsiteX1860" fmla="*/ 1482666 w 6891715"/>
                <a:gd name="connsiteY1860" fmla="*/ 3379492 h 6367455"/>
                <a:gd name="connsiteX1861" fmla="*/ 1484252 w 6891715"/>
                <a:gd name="connsiteY1861" fmla="*/ 3380763 h 6367455"/>
                <a:gd name="connsiteX1862" fmla="*/ 1486474 w 6891715"/>
                <a:gd name="connsiteY1862" fmla="*/ 3382034 h 6367455"/>
                <a:gd name="connsiteX1863" fmla="*/ 1492503 w 6891715"/>
                <a:gd name="connsiteY1863" fmla="*/ 3385847 h 6367455"/>
                <a:gd name="connsiteX1864" fmla="*/ 1500748 w 6891715"/>
                <a:gd name="connsiteY1864" fmla="*/ 3389659 h 6367455"/>
                <a:gd name="connsiteX1865" fmla="*/ 1512809 w 6891715"/>
                <a:gd name="connsiteY1865" fmla="*/ 3414758 h 6367455"/>
                <a:gd name="connsiteX1866" fmla="*/ 1502335 w 6891715"/>
                <a:gd name="connsiteY1866" fmla="*/ 3420477 h 6367455"/>
                <a:gd name="connsiteX1867" fmla="*/ 1497895 w 6891715"/>
                <a:gd name="connsiteY1867" fmla="*/ 3429056 h 6367455"/>
                <a:gd name="connsiteX1868" fmla="*/ 1508679 w 6891715"/>
                <a:gd name="connsiteY1868" fmla="*/ 3433821 h 6367455"/>
                <a:gd name="connsiteX1869" fmla="*/ 1515344 w 6891715"/>
                <a:gd name="connsiteY1869" fmla="*/ 3449707 h 6367455"/>
                <a:gd name="connsiteX1870" fmla="*/ 1519468 w 6891715"/>
                <a:gd name="connsiteY1870" fmla="*/ 3486562 h 6367455"/>
                <a:gd name="connsiteX1871" fmla="*/ 1529300 w 6891715"/>
                <a:gd name="connsiteY1871" fmla="*/ 3508484 h 6367455"/>
                <a:gd name="connsiteX1872" fmla="*/ 1526130 w 6891715"/>
                <a:gd name="connsiteY1872" fmla="*/ 3514838 h 6367455"/>
                <a:gd name="connsiteX1873" fmla="*/ 1538820 w 6891715"/>
                <a:gd name="connsiteY1873" fmla="*/ 3520239 h 6367455"/>
                <a:gd name="connsiteX1874" fmla="*/ 1544213 w 6891715"/>
                <a:gd name="connsiteY1874" fmla="*/ 3527229 h 6367455"/>
                <a:gd name="connsiteX1875" fmla="*/ 1553094 w 6891715"/>
                <a:gd name="connsiteY1875" fmla="*/ 3538031 h 6367455"/>
                <a:gd name="connsiteX1876" fmla="*/ 1546752 w 6891715"/>
                <a:gd name="connsiteY1876" fmla="*/ 3549469 h 6367455"/>
                <a:gd name="connsiteX1877" fmla="*/ 1540406 w 6891715"/>
                <a:gd name="connsiteY1877" fmla="*/ 3565672 h 6367455"/>
                <a:gd name="connsiteX1878" fmla="*/ 1546752 w 6891715"/>
                <a:gd name="connsiteY1878" fmla="*/ 3559318 h 6367455"/>
                <a:gd name="connsiteX1879" fmla="*/ 1557220 w 6891715"/>
                <a:gd name="connsiteY1879" fmla="*/ 3557730 h 6367455"/>
                <a:gd name="connsiteX1880" fmla="*/ 1560393 w 6891715"/>
                <a:gd name="connsiteY1880" fmla="*/ 3552328 h 6367455"/>
                <a:gd name="connsiteX1881" fmla="*/ 1569910 w 6891715"/>
                <a:gd name="connsiteY1881" fmla="*/ 3552328 h 6367455"/>
                <a:gd name="connsiteX1882" fmla="*/ 1578475 w 6891715"/>
                <a:gd name="connsiteY1882" fmla="*/ 3560907 h 6367455"/>
                <a:gd name="connsiteX1883" fmla="*/ 1594337 w 6891715"/>
                <a:gd name="connsiteY1883" fmla="*/ 3572344 h 6367455"/>
                <a:gd name="connsiteX1884" fmla="*/ 1618764 w 6891715"/>
                <a:gd name="connsiteY1884" fmla="*/ 3594267 h 6367455"/>
                <a:gd name="connsiteX1885" fmla="*/ 1629867 w 6891715"/>
                <a:gd name="connsiteY1885" fmla="*/ 3618413 h 6367455"/>
                <a:gd name="connsiteX1886" fmla="*/ 1648901 w 6891715"/>
                <a:gd name="connsiteY1886" fmla="*/ 3631121 h 6367455"/>
                <a:gd name="connsiteX1887" fmla="*/ 1640335 w 6891715"/>
                <a:gd name="connsiteY1887" fmla="*/ 3642559 h 6367455"/>
                <a:gd name="connsiteX1888" fmla="*/ 1655563 w 6891715"/>
                <a:gd name="connsiteY1888" fmla="*/ 3681320 h 6367455"/>
                <a:gd name="connsiteX1889" fmla="*/ 1679355 w 6891715"/>
                <a:gd name="connsiteY1889" fmla="*/ 3704196 h 6367455"/>
                <a:gd name="connsiteX1890" fmla="*/ 1685700 w 6891715"/>
                <a:gd name="connsiteY1890" fmla="*/ 3721352 h 6367455"/>
                <a:gd name="connsiteX1891" fmla="*/ 1674914 w 6891715"/>
                <a:gd name="connsiteY1891" fmla="*/ 3709597 h 6367455"/>
                <a:gd name="connsiteX1892" fmla="*/ 1654928 w 6891715"/>
                <a:gd name="connsiteY1892" fmla="*/ 3713092 h 6367455"/>
                <a:gd name="connsiteX1893" fmla="*/ 1649535 w 6891715"/>
                <a:gd name="connsiteY1893" fmla="*/ 3708961 h 6367455"/>
                <a:gd name="connsiteX1894" fmla="*/ 1635894 w 6891715"/>
                <a:gd name="connsiteY1894" fmla="*/ 3708961 h 6367455"/>
                <a:gd name="connsiteX1895" fmla="*/ 1620032 w 6891715"/>
                <a:gd name="connsiteY1895" fmla="*/ 3699748 h 6367455"/>
                <a:gd name="connsiteX1896" fmla="*/ 1602902 w 6891715"/>
                <a:gd name="connsiteY1896" fmla="*/ 3700701 h 6367455"/>
                <a:gd name="connsiteX1897" fmla="*/ 1589261 w 6891715"/>
                <a:gd name="connsiteY1897" fmla="*/ 3700065 h 6367455"/>
                <a:gd name="connsiteX1898" fmla="*/ 1586406 w 6891715"/>
                <a:gd name="connsiteY1898" fmla="*/ 3706420 h 6367455"/>
                <a:gd name="connsiteX1899" fmla="*/ 1599730 w 6891715"/>
                <a:gd name="connsiteY1899" fmla="*/ 3705149 h 6367455"/>
                <a:gd name="connsiteX1900" fmla="*/ 1612419 w 6891715"/>
                <a:gd name="connsiteY1900" fmla="*/ 3705149 h 6367455"/>
                <a:gd name="connsiteX1901" fmla="*/ 1620984 w 6891715"/>
                <a:gd name="connsiteY1901" fmla="*/ 3712456 h 6367455"/>
                <a:gd name="connsiteX1902" fmla="*/ 1633674 w 6891715"/>
                <a:gd name="connsiteY1902" fmla="*/ 3713092 h 6367455"/>
                <a:gd name="connsiteX1903" fmla="*/ 1646363 w 6891715"/>
                <a:gd name="connsiteY1903" fmla="*/ 3712138 h 6367455"/>
                <a:gd name="connsiteX1904" fmla="*/ 1653976 w 6891715"/>
                <a:gd name="connsiteY1904" fmla="*/ 3722623 h 6367455"/>
                <a:gd name="connsiteX1905" fmla="*/ 1668569 w 6891715"/>
                <a:gd name="connsiteY1905" fmla="*/ 3729930 h 6367455"/>
                <a:gd name="connsiteX1906" fmla="*/ 1683796 w 6891715"/>
                <a:gd name="connsiteY1906" fmla="*/ 3745498 h 6367455"/>
                <a:gd name="connsiteX1907" fmla="*/ 1692361 w 6891715"/>
                <a:gd name="connsiteY1907" fmla="*/ 3760113 h 6367455"/>
                <a:gd name="connsiteX1908" fmla="*/ 1694899 w 6891715"/>
                <a:gd name="connsiteY1908" fmla="*/ 3787436 h 6367455"/>
                <a:gd name="connsiteX1909" fmla="*/ 1687286 w 6891715"/>
                <a:gd name="connsiteY1909" fmla="*/ 3799192 h 6367455"/>
                <a:gd name="connsiteX1910" fmla="*/ 1673962 w 6891715"/>
                <a:gd name="connsiteY1910" fmla="*/ 3811900 h 6367455"/>
                <a:gd name="connsiteX1911" fmla="*/ 1665397 w 6891715"/>
                <a:gd name="connsiteY1911" fmla="*/ 3830963 h 6367455"/>
                <a:gd name="connsiteX1912" fmla="*/ 1673962 w 6891715"/>
                <a:gd name="connsiteY1912" fmla="*/ 3841766 h 6367455"/>
                <a:gd name="connsiteX1913" fmla="*/ 1692044 w 6891715"/>
                <a:gd name="connsiteY1913" fmla="*/ 3848755 h 6367455"/>
                <a:gd name="connsiteX1914" fmla="*/ 1697437 w 6891715"/>
                <a:gd name="connsiteY1914" fmla="*/ 3846531 h 6367455"/>
                <a:gd name="connsiteX1915" fmla="*/ 1701561 w 6891715"/>
                <a:gd name="connsiteY1915" fmla="*/ 3831599 h 6367455"/>
                <a:gd name="connsiteX1916" fmla="*/ 1705368 w 6891715"/>
                <a:gd name="connsiteY1916" fmla="*/ 3820161 h 6367455"/>
                <a:gd name="connsiteX1917" fmla="*/ 1720278 w 6891715"/>
                <a:gd name="connsiteY1917" fmla="*/ 3816984 h 6367455"/>
                <a:gd name="connsiteX1918" fmla="*/ 1733918 w 6891715"/>
                <a:gd name="connsiteY1918" fmla="*/ 3814760 h 6367455"/>
                <a:gd name="connsiteX1919" fmla="*/ 1755173 w 6891715"/>
                <a:gd name="connsiteY1919" fmla="*/ 3818572 h 6367455"/>
                <a:gd name="connsiteX1920" fmla="*/ 1800854 w 6891715"/>
                <a:gd name="connsiteY1920" fmla="*/ 3826833 h 6367455"/>
                <a:gd name="connsiteX1921" fmla="*/ 1812592 w 6891715"/>
                <a:gd name="connsiteY1921" fmla="*/ 3845578 h 6367455"/>
                <a:gd name="connsiteX1922" fmla="*/ 1835115 w 6891715"/>
                <a:gd name="connsiteY1922" fmla="*/ 3887516 h 6367455"/>
                <a:gd name="connsiteX1923" fmla="*/ 1831308 w 6891715"/>
                <a:gd name="connsiteY1923" fmla="*/ 3910709 h 6367455"/>
                <a:gd name="connsiteX1924" fmla="*/ 1824964 w 6891715"/>
                <a:gd name="connsiteY1924" fmla="*/ 3936126 h 6367455"/>
                <a:gd name="connsiteX1925" fmla="*/ 1809419 w 6891715"/>
                <a:gd name="connsiteY1925" fmla="*/ 3962814 h 6367455"/>
                <a:gd name="connsiteX1926" fmla="*/ 1796730 w 6891715"/>
                <a:gd name="connsiteY1926" fmla="*/ 3960590 h 6367455"/>
                <a:gd name="connsiteX1927" fmla="*/ 1785310 w 6891715"/>
                <a:gd name="connsiteY1927" fmla="*/ 3966945 h 6367455"/>
                <a:gd name="connsiteX1928" fmla="*/ 1785310 w 6891715"/>
                <a:gd name="connsiteY1928" fmla="*/ 3980606 h 6367455"/>
                <a:gd name="connsiteX1929" fmla="*/ 1791655 w 6891715"/>
                <a:gd name="connsiteY1929" fmla="*/ 3986007 h 6367455"/>
                <a:gd name="connsiteX1930" fmla="*/ 1788482 w 6891715"/>
                <a:gd name="connsiteY1930" fmla="*/ 3996810 h 6367455"/>
                <a:gd name="connsiteX1931" fmla="*/ 1776745 w 6891715"/>
                <a:gd name="connsiteY1931" fmla="*/ 3999987 h 6367455"/>
                <a:gd name="connsiteX1932" fmla="*/ 1765642 w 6891715"/>
                <a:gd name="connsiteY1932" fmla="*/ 3998716 h 6367455"/>
                <a:gd name="connsiteX1933" fmla="*/ 1759297 w 6891715"/>
                <a:gd name="connsiteY1933" fmla="*/ 3994903 h 6367455"/>
                <a:gd name="connsiteX1934" fmla="*/ 1753904 w 6891715"/>
                <a:gd name="connsiteY1934" fmla="*/ 4003482 h 6367455"/>
                <a:gd name="connsiteX1935" fmla="*/ 1741215 w 6891715"/>
                <a:gd name="connsiteY1935" fmla="*/ 4002211 h 6367455"/>
                <a:gd name="connsiteX1936" fmla="*/ 1734870 w 6891715"/>
                <a:gd name="connsiteY1936" fmla="*/ 4005388 h 6367455"/>
                <a:gd name="connsiteX1937" fmla="*/ 1750732 w 6891715"/>
                <a:gd name="connsiteY1937" fmla="*/ 4014602 h 6367455"/>
                <a:gd name="connsiteX1938" fmla="*/ 1749780 w 6891715"/>
                <a:gd name="connsiteY1938" fmla="*/ 4023180 h 6367455"/>
                <a:gd name="connsiteX1939" fmla="*/ 1741532 w 6891715"/>
                <a:gd name="connsiteY1939" fmla="*/ 4031758 h 6367455"/>
                <a:gd name="connsiteX1940" fmla="*/ 1737408 w 6891715"/>
                <a:gd name="connsiteY1940" fmla="*/ 4046691 h 6367455"/>
                <a:gd name="connsiteX1941" fmla="*/ 1728843 w 6891715"/>
                <a:gd name="connsiteY1941" fmla="*/ 4053998 h 6367455"/>
                <a:gd name="connsiteX1942" fmla="*/ 1712981 w 6891715"/>
                <a:gd name="connsiteY1942" fmla="*/ 4047962 h 6367455"/>
                <a:gd name="connsiteX1943" fmla="*/ 1726622 w 6891715"/>
                <a:gd name="connsiteY1943" fmla="*/ 4058128 h 6367455"/>
                <a:gd name="connsiteX1944" fmla="*/ 1714250 w 6891715"/>
                <a:gd name="connsiteY1944" fmla="*/ 4069884 h 6367455"/>
                <a:gd name="connsiteX1945" fmla="*/ 1719643 w 6891715"/>
                <a:gd name="connsiteY1945" fmla="*/ 4075285 h 6367455"/>
                <a:gd name="connsiteX1946" fmla="*/ 1730112 w 6891715"/>
                <a:gd name="connsiteY1946" fmla="*/ 4063530 h 6367455"/>
                <a:gd name="connsiteX1947" fmla="*/ 1740898 w 6891715"/>
                <a:gd name="connsiteY1947" fmla="*/ 4072743 h 6367455"/>
                <a:gd name="connsiteX1948" fmla="*/ 1762152 w 6891715"/>
                <a:gd name="connsiteY1948" fmla="*/ 4075920 h 6367455"/>
                <a:gd name="connsiteX1949" fmla="*/ 1773255 w 6891715"/>
                <a:gd name="connsiteY1949" fmla="*/ 4070519 h 6367455"/>
                <a:gd name="connsiteX1950" fmla="*/ 1794510 w 6891715"/>
                <a:gd name="connsiteY1950" fmla="*/ 4063847 h 6367455"/>
                <a:gd name="connsiteX1951" fmla="*/ 1804027 w 6891715"/>
                <a:gd name="connsiteY1951" fmla="*/ 4065118 h 6367455"/>
                <a:gd name="connsiteX1952" fmla="*/ 1797682 w 6891715"/>
                <a:gd name="connsiteY1952" fmla="*/ 4074650 h 6367455"/>
                <a:gd name="connsiteX1953" fmla="*/ 1801171 w 6891715"/>
                <a:gd name="connsiteY1953" fmla="*/ 4096572 h 6367455"/>
                <a:gd name="connsiteX1954" fmla="*/ 1793875 w 6891715"/>
                <a:gd name="connsiteY1954" fmla="*/ 4105150 h 6367455"/>
                <a:gd name="connsiteX1955" fmla="*/ 1761200 w 6891715"/>
                <a:gd name="connsiteY1955" fmla="*/ 4113728 h 6367455"/>
                <a:gd name="connsiteX1956" fmla="*/ 1756125 w 6891715"/>
                <a:gd name="connsiteY1956" fmla="*/ 4134062 h 6367455"/>
                <a:gd name="connsiteX1957" fmla="*/ 1726622 w 6891715"/>
                <a:gd name="connsiteY1957" fmla="*/ 4139463 h 6367455"/>
                <a:gd name="connsiteX1958" fmla="*/ 1673010 w 6891715"/>
                <a:gd name="connsiteY1958" fmla="*/ 4158844 h 6367455"/>
                <a:gd name="connsiteX1959" fmla="*/ 1660956 w 6891715"/>
                <a:gd name="connsiteY1959" fmla="*/ 4150583 h 6367455"/>
                <a:gd name="connsiteX1960" fmla="*/ 1611468 w 6891715"/>
                <a:gd name="connsiteY1960" fmla="*/ 4149948 h 6367455"/>
                <a:gd name="connsiteX1961" fmla="*/ 1601950 w 6891715"/>
                <a:gd name="connsiteY1961" fmla="*/ 4165833 h 6367455"/>
                <a:gd name="connsiteX1962" fmla="*/ 1583868 w 6891715"/>
                <a:gd name="connsiteY1962" fmla="*/ 4158844 h 6367455"/>
                <a:gd name="connsiteX1963" fmla="*/ 1579744 w 6891715"/>
                <a:gd name="connsiteY1963" fmla="*/ 4148041 h 6367455"/>
                <a:gd name="connsiteX1964" fmla="*/ 1568958 w 6891715"/>
                <a:gd name="connsiteY1964" fmla="*/ 4147088 h 6367455"/>
                <a:gd name="connsiteX1965" fmla="*/ 1564834 w 6891715"/>
                <a:gd name="connsiteY1965" fmla="*/ 4144229 h 6367455"/>
                <a:gd name="connsiteX1966" fmla="*/ 1557220 w 6891715"/>
                <a:gd name="connsiteY1966" fmla="*/ 4153760 h 6367455"/>
                <a:gd name="connsiteX1967" fmla="*/ 1548972 w 6891715"/>
                <a:gd name="connsiteY1967" fmla="*/ 4149630 h 6367455"/>
                <a:gd name="connsiteX1968" fmla="*/ 1535013 w 6891715"/>
                <a:gd name="connsiteY1968" fmla="*/ 4131838 h 6367455"/>
                <a:gd name="connsiteX1969" fmla="*/ 1520103 w 6891715"/>
                <a:gd name="connsiteY1969" fmla="*/ 4131838 h 6367455"/>
                <a:gd name="connsiteX1970" fmla="*/ 1528668 w 6891715"/>
                <a:gd name="connsiteY1970" fmla="*/ 4139463 h 6367455"/>
                <a:gd name="connsiteX1971" fmla="*/ 1532792 w 6891715"/>
                <a:gd name="connsiteY1971" fmla="*/ 4145500 h 6367455"/>
                <a:gd name="connsiteX1972" fmla="*/ 1530254 w 6891715"/>
                <a:gd name="connsiteY1972" fmla="*/ 4151854 h 6367455"/>
                <a:gd name="connsiteX1973" fmla="*/ 1514075 w 6891715"/>
                <a:gd name="connsiteY1973" fmla="*/ 4162656 h 6367455"/>
                <a:gd name="connsiteX1974" fmla="*/ 1509948 w 6891715"/>
                <a:gd name="connsiteY1974" fmla="*/ 4168057 h 6367455"/>
                <a:gd name="connsiteX1975" fmla="*/ 1494090 w 6891715"/>
                <a:gd name="connsiteY1975" fmla="*/ 4165833 h 6367455"/>
                <a:gd name="connsiteX1976" fmla="*/ 1478224 w 6891715"/>
                <a:gd name="connsiteY1976" fmla="*/ 4159479 h 6367455"/>
                <a:gd name="connsiteX1977" fmla="*/ 1472832 w 6891715"/>
                <a:gd name="connsiteY1977" fmla="*/ 4168057 h 6367455"/>
                <a:gd name="connsiteX1978" fmla="*/ 1485838 w 6891715"/>
                <a:gd name="connsiteY1978" fmla="*/ 4176636 h 6367455"/>
                <a:gd name="connsiteX1979" fmla="*/ 1474101 w 6891715"/>
                <a:gd name="connsiteY1979" fmla="*/ 4191250 h 6367455"/>
                <a:gd name="connsiteX1980" fmla="*/ 1469977 w 6891715"/>
                <a:gd name="connsiteY1980" fmla="*/ 4187120 h 6367455"/>
                <a:gd name="connsiteX1981" fmla="*/ 1450946 w 6891715"/>
                <a:gd name="connsiteY1981" fmla="*/ 4184261 h 6367455"/>
                <a:gd name="connsiteX1982" fmla="*/ 1430645 w 6891715"/>
                <a:gd name="connsiteY1982" fmla="*/ 4191886 h 6367455"/>
                <a:gd name="connsiteX1983" fmla="*/ 1416053 w 6891715"/>
                <a:gd name="connsiteY1983" fmla="*/ 4168693 h 6367455"/>
                <a:gd name="connsiteX1984" fmla="*/ 1375758 w 6891715"/>
                <a:gd name="connsiteY1984" fmla="*/ 4165833 h 6367455"/>
                <a:gd name="connsiteX1985" fmla="*/ 1351645 w 6891715"/>
                <a:gd name="connsiteY1985" fmla="*/ 4183943 h 6367455"/>
                <a:gd name="connsiteX1986" fmla="*/ 1339906 w 6891715"/>
                <a:gd name="connsiteY1986" fmla="*/ 4182037 h 6367455"/>
                <a:gd name="connsiteX1987" fmla="*/ 1335781 w 6891715"/>
                <a:gd name="connsiteY1987" fmla="*/ 4172505 h 6367455"/>
                <a:gd name="connsiteX1988" fmla="*/ 1324997 w 6891715"/>
                <a:gd name="connsiteY1988" fmla="*/ 4196969 h 6367455"/>
                <a:gd name="connsiteX1989" fmla="*/ 1326582 w 6891715"/>
                <a:gd name="connsiteY1989" fmla="*/ 4231600 h 6367455"/>
                <a:gd name="connsiteX1990" fmla="*/ 1311992 w 6891715"/>
                <a:gd name="connsiteY1990" fmla="*/ 4234777 h 6367455"/>
                <a:gd name="connsiteX1991" fmla="*/ 1296130 w 6891715"/>
                <a:gd name="connsiteY1991" fmla="*/ 4227787 h 6367455"/>
                <a:gd name="connsiteX1992" fmla="*/ 1271704 w 6891715"/>
                <a:gd name="connsiteY1992" fmla="*/ 4224928 h 6367455"/>
                <a:gd name="connsiteX1993" fmla="*/ 1243152 w 6891715"/>
                <a:gd name="connsiteY1993" fmla="*/ 4215397 h 6367455"/>
                <a:gd name="connsiteX1994" fmla="*/ 1218725 w 6891715"/>
                <a:gd name="connsiteY1994" fmla="*/ 4217938 h 6367455"/>
                <a:gd name="connsiteX1995" fmla="*/ 1211112 w 6891715"/>
                <a:gd name="connsiteY1995" fmla="*/ 4233824 h 6367455"/>
                <a:gd name="connsiteX1996" fmla="*/ 1181926 w 6891715"/>
                <a:gd name="connsiteY1996" fmla="*/ 4251934 h 6367455"/>
                <a:gd name="connsiteX1997" fmla="*/ 1187319 w 6891715"/>
                <a:gd name="connsiteY1997" fmla="*/ 4266866 h 6367455"/>
                <a:gd name="connsiteX1998" fmla="*/ 1184464 w 6891715"/>
                <a:gd name="connsiteY1998" fmla="*/ 4275127 h 6367455"/>
                <a:gd name="connsiteX1999" fmla="*/ 1171774 w 6891715"/>
                <a:gd name="connsiteY1999" fmla="*/ 4270043 h 6367455"/>
                <a:gd name="connsiteX2000" fmla="*/ 1150519 w 6891715"/>
                <a:gd name="connsiteY2000" fmla="*/ 4257653 h 6367455"/>
                <a:gd name="connsiteX2001" fmla="*/ 1135608 w 6891715"/>
                <a:gd name="connsiteY2001" fmla="*/ 4262736 h 6367455"/>
                <a:gd name="connsiteX2002" fmla="*/ 1134657 w 6891715"/>
                <a:gd name="connsiteY2002" fmla="*/ 4274491 h 6367455"/>
                <a:gd name="connsiteX2003" fmla="*/ 1120698 w 6891715"/>
                <a:gd name="connsiteY2003" fmla="*/ 4263371 h 6367455"/>
                <a:gd name="connsiteX2004" fmla="*/ 1125139 w 6891715"/>
                <a:gd name="connsiteY2004" fmla="*/ 4249392 h 6367455"/>
                <a:gd name="connsiteX2005" fmla="*/ 1137512 w 6891715"/>
                <a:gd name="connsiteY2005" fmla="*/ 4250027 h 6367455"/>
                <a:gd name="connsiteX2006" fmla="*/ 1141636 w 6891715"/>
                <a:gd name="connsiteY2006" fmla="*/ 4243038 h 6367455"/>
                <a:gd name="connsiteX2007" fmla="*/ 1175264 w 6891715"/>
                <a:gd name="connsiteY2007" fmla="*/ 4223657 h 6367455"/>
                <a:gd name="connsiteX2008" fmla="*/ 1200326 w 6891715"/>
                <a:gd name="connsiteY2008" fmla="*/ 4180130 h 6367455"/>
                <a:gd name="connsiteX2009" fmla="*/ 1230146 w 6891715"/>
                <a:gd name="connsiteY2009" fmla="*/ 4169328 h 6367455"/>
                <a:gd name="connsiteX2010" fmla="*/ 1238711 w 6891715"/>
                <a:gd name="connsiteY2010" fmla="*/ 4117541 h 6367455"/>
                <a:gd name="connsiteX2011" fmla="*/ 1249498 w 6891715"/>
                <a:gd name="connsiteY2011" fmla="*/ 4116270 h 6367455"/>
                <a:gd name="connsiteX2012" fmla="*/ 1262187 w 6891715"/>
                <a:gd name="connsiteY2012" fmla="*/ 4123895 h 6367455"/>
                <a:gd name="connsiteX2013" fmla="*/ 1279000 w 6891715"/>
                <a:gd name="connsiteY2013" fmla="*/ 4109916 h 6367455"/>
                <a:gd name="connsiteX2014" fmla="*/ 1263138 w 6891715"/>
                <a:gd name="connsiteY2014" fmla="*/ 4114364 h 6367455"/>
                <a:gd name="connsiteX2015" fmla="*/ 1259967 w 6891715"/>
                <a:gd name="connsiteY2015" fmla="*/ 4107692 h 6367455"/>
                <a:gd name="connsiteX2016" fmla="*/ 1264090 w 6891715"/>
                <a:gd name="connsiteY2016" fmla="*/ 4094030 h 6367455"/>
                <a:gd name="connsiteX2017" fmla="*/ 1306282 w 6891715"/>
                <a:gd name="connsiteY2017" fmla="*/ 4087358 h 6367455"/>
                <a:gd name="connsiteX2018" fmla="*/ 1355135 w 6891715"/>
                <a:gd name="connsiteY2018" fmla="*/ 4095301 h 6367455"/>
                <a:gd name="connsiteX2019" fmla="*/ 1376076 w 6891715"/>
                <a:gd name="connsiteY2019" fmla="*/ 4093077 h 6367455"/>
                <a:gd name="connsiteX2020" fmla="*/ 1382421 w 6891715"/>
                <a:gd name="connsiteY2020" fmla="*/ 4064800 h 6367455"/>
                <a:gd name="connsiteX2021" fmla="*/ 1413832 w 6891715"/>
                <a:gd name="connsiteY2021" fmla="*/ 4045102 h 6367455"/>
                <a:gd name="connsiteX2022" fmla="*/ 1418908 w 6891715"/>
                <a:gd name="connsiteY2022" fmla="*/ 4026357 h 6367455"/>
                <a:gd name="connsiteX2023" fmla="*/ 1444918 w 6891715"/>
                <a:gd name="connsiteY2023" fmla="*/ 4000622 h 6367455"/>
                <a:gd name="connsiteX2024" fmla="*/ 1447139 w 6891715"/>
                <a:gd name="connsiteY2024" fmla="*/ 3991409 h 6367455"/>
                <a:gd name="connsiteX2025" fmla="*/ 1438574 w 6891715"/>
                <a:gd name="connsiteY2025" fmla="*/ 4001893 h 6367455"/>
                <a:gd name="connsiteX2026" fmla="*/ 1418908 w 6891715"/>
                <a:gd name="connsiteY2026" fmla="*/ 4017779 h 6367455"/>
                <a:gd name="connsiteX2027" fmla="*/ 1405900 w 6891715"/>
                <a:gd name="connsiteY2027" fmla="*/ 4024451 h 6367455"/>
                <a:gd name="connsiteX2028" fmla="*/ 1392575 w 6891715"/>
                <a:gd name="connsiteY2028" fmla="*/ 4039066 h 6367455"/>
                <a:gd name="connsiteX2029" fmla="*/ 1376711 w 6891715"/>
                <a:gd name="connsiteY2029" fmla="*/ 4041290 h 6367455"/>
                <a:gd name="connsiteX2030" fmla="*/ 1358942 w 6891715"/>
                <a:gd name="connsiteY2030" fmla="*/ 4059717 h 6367455"/>
                <a:gd name="connsiteX2031" fmla="*/ 1334512 w 6891715"/>
                <a:gd name="connsiteY2031" fmla="*/ 4065118 h 6367455"/>
                <a:gd name="connsiteX2032" fmla="*/ 1314530 w 6891715"/>
                <a:gd name="connsiteY2032" fmla="*/ 4043196 h 6367455"/>
                <a:gd name="connsiteX2033" fmla="*/ 1297082 w 6891715"/>
                <a:gd name="connsiteY2033" fmla="*/ 4025404 h 6367455"/>
                <a:gd name="connsiteX2034" fmla="*/ 1281538 w 6891715"/>
                <a:gd name="connsiteY2034" fmla="*/ 4039066 h 6367455"/>
                <a:gd name="connsiteX2035" fmla="*/ 1257112 w 6891715"/>
                <a:gd name="connsiteY2035" fmla="*/ 4038430 h 6367455"/>
                <a:gd name="connsiteX2036" fmla="*/ 1242517 w 6891715"/>
                <a:gd name="connsiteY2036" fmla="*/ 4032076 h 6367455"/>
                <a:gd name="connsiteX2037" fmla="*/ 1272656 w 6891715"/>
                <a:gd name="connsiteY2037" fmla="*/ 4013966 h 6367455"/>
                <a:gd name="connsiteX2038" fmla="*/ 1243152 w 6891715"/>
                <a:gd name="connsiteY2038" fmla="*/ 4013013 h 6367455"/>
                <a:gd name="connsiteX2039" fmla="*/ 1243152 w 6891715"/>
                <a:gd name="connsiteY2039" fmla="*/ 4002846 h 6367455"/>
                <a:gd name="connsiteX2040" fmla="*/ 1227608 w 6891715"/>
                <a:gd name="connsiteY2040" fmla="*/ 4016508 h 6367455"/>
                <a:gd name="connsiteX2041" fmla="*/ 1206353 w 6891715"/>
                <a:gd name="connsiteY2041" fmla="*/ 4023815 h 6367455"/>
                <a:gd name="connsiteX2042" fmla="*/ 1200008 w 6891715"/>
                <a:gd name="connsiteY2042" fmla="*/ 4034618 h 6367455"/>
                <a:gd name="connsiteX2043" fmla="*/ 1184464 w 6891715"/>
                <a:gd name="connsiteY2043" fmla="*/ 4034935 h 6367455"/>
                <a:gd name="connsiteX2044" fmla="*/ 1178754 w 6891715"/>
                <a:gd name="connsiteY2044" fmla="*/ 4020003 h 6367455"/>
                <a:gd name="connsiteX2045" fmla="*/ 1165112 w 6891715"/>
                <a:gd name="connsiteY2045" fmla="*/ 4013649 h 6367455"/>
                <a:gd name="connsiteX2046" fmla="*/ 1165112 w 6891715"/>
                <a:gd name="connsiteY2046" fmla="*/ 4005388 h 6367455"/>
                <a:gd name="connsiteX2047" fmla="*/ 1175580 w 6891715"/>
                <a:gd name="connsiteY2047" fmla="*/ 3994903 h 6367455"/>
                <a:gd name="connsiteX2048" fmla="*/ 1156546 w 6891715"/>
                <a:gd name="connsiteY2048" fmla="*/ 3991726 h 6367455"/>
                <a:gd name="connsiteX2049" fmla="*/ 1155277 w 6891715"/>
                <a:gd name="connsiteY2049" fmla="*/ 3988549 h 6367455"/>
                <a:gd name="connsiteX2050" fmla="*/ 1166064 w 6891715"/>
                <a:gd name="connsiteY2050" fmla="*/ 3989502 h 6367455"/>
                <a:gd name="connsiteX2051" fmla="*/ 1170823 w 6891715"/>
                <a:gd name="connsiteY2051" fmla="*/ 3982195 h 6367455"/>
                <a:gd name="connsiteX2052" fmla="*/ 1182560 w 6891715"/>
                <a:gd name="connsiteY2052" fmla="*/ 3972663 h 6367455"/>
                <a:gd name="connsiteX2053" fmla="*/ 1204767 w 6891715"/>
                <a:gd name="connsiteY2053" fmla="*/ 3971075 h 6367455"/>
                <a:gd name="connsiteX2054" fmla="*/ 1220312 w 6891715"/>
                <a:gd name="connsiteY2054" fmla="*/ 3958366 h 6367455"/>
                <a:gd name="connsiteX2055" fmla="*/ 1239663 w 6891715"/>
                <a:gd name="connsiteY2055" fmla="*/ 3944705 h 6367455"/>
                <a:gd name="connsiteX2056" fmla="*/ 1261553 w 6891715"/>
                <a:gd name="connsiteY2056" fmla="*/ 3933902 h 6367455"/>
                <a:gd name="connsiteX2057" fmla="*/ 1274242 w 6891715"/>
                <a:gd name="connsiteY2057" fmla="*/ 3911662 h 6367455"/>
                <a:gd name="connsiteX2058" fmla="*/ 1288834 w 6891715"/>
                <a:gd name="connsiteY2058" fmla="*/ 3879891 h 6367455"/>
                <a:gd name="connsiteX2059" fmla="*/ 1275828 w 6891715"/>
                <a:gd name="connsiteY2059" fmla="*/ 3878938 h 6367455"/>
                <a:gd name="connsiteX2060" fmla="*/ 1278683 w 6891715"/>
                <a:gd name="connsiteY2060" fmla="*/ 3858922 h 6367455"/>
                <a:gd name="connsiteX2061" fmla="*/ 1269166 w 6891715"/>
                <a:gd name="connsiteY2061" fmla="*/ 3851615 h 6367455"/>
                <a:gd name="connsiteX2062" fmla="*/ 1267262 w 6891715"/>
                <a:gd name="connsiteY2062" fmla="*/ 3837635 h 6367455"/>
                <a:gd name="connsiteX2063" fmla="*/ 1269801 w 6891715"/>
                <a:gd name="connsiteY2063" fmla="*/ 3828104 h 6367455"/>
                <a:gd name="connsiteX2064" fmla="*/ 1259650 w 6891715"/>
                <a:gd name="connsiteY2064" fmla="*/ 3833823 h 6367455"/>
                <a:gd name="connsiteX2065" fmla="*/ 1237441 w 6891715"/>
                <a:gd name="connsiteY2065" fmla="*/ 3837953 h 6367455"/>
                <a:gd name="connsiteX2066" fmla="*/ 1234269 w 6891715"/>
                <a:gd name="connsiteY2066" fmla="*/ 3848755 h 6367455"/>
                <a:gd name="connsiteX2067" fmla="*/ 1227925 w 6891715"/>
                <a:gd name="connsiteY2067" fmla="*/ 3852885 h 6367455"/>
                <a:gd name="connsiteX2068" fmla="*/ 1213967 w 6891715"/>
                <a:gd name="connsiteY2068" fmla="*/ 3846849 h 6367455"/>
                <a:gd name="connsiteX2069" fmla="*/ 1201594 w 6891715"/>
                <a:gd name="connsiteY2069" fmla="*/ 3857651 h 6367455"/>
                <a:gd name="connsiteX2070" fmla="*/ 1196519 w 6891715"/>
                <a:gd name="connsiteY2070" fmla="*/ 3853203 h 6367455"/>
                <a:gd name="connsiteX2071" fmla="*/ 1221580 w 6891715"/>
                <a:gd name="connsiteY2071" fmla="*/ 3825562 h 6367455"/>
                <a:gd name="connsiteX2072" fmla="*/ 1232049 w 6891715"/>
                <a:gd name="connsiteY2072" fmla="*/ 3823656 h 6367455"/>
                <a:gd name="connsiteX2073" fmla="*/ 1243469 w 6891715"/>
                <a:gd name="connsiteY2073" fmla="*/ 3817937 h 6367455"/>
                <a:gd name="connsiteX2074" fmla="*/ 1256160 w 6891715"/>
                <a:gd name="connsiteY2074" fmla="*/ 3805228 h 6367455"/>
                <a:gd name="connsiteX2075" fmla="*/ 1255210 w 6891715"/>
                <a:gd name="connsiteY2075" fmla="*/ 3788707 h 6367455"/>
                <a:gd name="connsiteX2076" fmla="*/ 1266312 w 6891715"/>
                <a:gd name="connsiteY2076" fmla="*/ 3780129 h 6367455"/>
                <a:gd name="connsiteX2077" fmla="*/ 1297082 w 6891715"/>
                <a:gd name="connsiteY2077" fmla="*/ 3762655 h 6367455"/>
                <a:gd name="connsiteX2078" fmla="*/ 1311992 w 6891715"/>
                <a:gd name="connsiteY2078" fmla="*/ 3769009 h 6367455"/>
                <a:gd name="connsiteX2079" fmla="*/ 1329120 w 6891715"/>
                <a:gd name="connsiteY2079" fmla="*/ 3774093 h 6367455"/>
                <a:gd name="connsiteX2080" fmla="*/ 1342444 w 6891715"/>
                <a:gd name="connsiteY2080" fmla="*/ 3764561 h 6367455"/>
                <a:gd name="connsiteX2081" fmla="*/ 1351962 w 6891715"/>
                <a:gd name="connsiteY2081" fmla="*/ 3769645 h 6367455"/>
                <a:gd name="connsiteX2082" fmla="*/ 1376393 w 6891715"/>
                <a:gd name="connsiteY2082" fmla="*/ 3774728 h 6367455"/>
                <a:gd name="connsiteX2083" fmla="*/ 1355135 w 6891715"/>
                <a:gd name="connsiteY2083" fmla="*/ 3762337 h 6367455"/>
                <a:gd name="connsiteX2084" fmla="*/ 1359260 w 6891715"/>
                <a:gd name="connsiteY2084" fmla="*/ 3755030 h 6367455"/>
                <a:gd name="connsiteX2085" fmla="*/ 1373855 w 6891715"/>
                <a:gd name="connsiteY2085" fmla="*/ 3742957 h 6367455"/>
                <a:gd name="connsiteX2086" fmla="*/ 1377345 w 6891715"/>
                <a:gd name="connsiteY2086" fmla="*/ 3759795 h 6367455"/>
                <a:gd name="connsiteX2087" fmla="*/ 1390036 w 6891715"/>
                <a:gd name="connsiteY2087" fmla="*/ 3766150 h 6367455"/>
                <a:gd name="connsiteX2088" fmla="*/ 1398602 w 6891715"/>
                <a:gd name="connsiteY2088" fmla="*/ 3760431 h 6367455"/>
                <a:gd name="connsiteX2089" fmla="*/ 1383691 w 6891715"/>
                <a:gd name="connsiteY2089" fmla="*/ 3752488 h 6367455"/>
                <a:gd name="connsiteX2090" fmla="*/ 1373855 w 6891715"/>
                <a:gd name="connsiteY2090" fmla="*/ 3737873 h 6367455"/>
                <a:gd name="connsiteX2091" fmla="*/ 1371634 w 6891715"/>
                <a:gd name="connsiteY2091" fmla="*/ 3718810 h 6367455"/>
                <a:gd name="connsiteX2092" fmla="*/ 1379883 w 6891715"/>
                <a:gd name="connsiteY2092" fmla="*/ 3698794 h 6367455"/>
                <a:gd name="connsiteX2093" fmla="*/ 1391622 w 6891715"/>
                <a:gd name="connsiteY2093" fmla="*/ 3694346 h 6367455"/>
                <a:gd name="connsiteX2094" fmla="*/ 1377662 w 6891715"/>
                <a:gd name="connsiteY2094" fmla="*/ 3693393 h 6367455"/>
                <a:gd name="connsiteX2095" fmla="*/ 1375758 w 6891715"/>
                <a:gd name="connsiteY2095" fmla="*/ 3673377 h 6367455"/>
                <a:gd name="connsiteX2096" fmla="*/ 1384960 w 6891715"/>
                <a:gd name="connsiteY2096" fmla="*/ 3665117 h 6367455"/>
                <a:gd name="connsiteX2097" fmla="*/ 1394478 w 6891715"/>
                <a:gd name="connsiteY2097" fmla="*/ 3663846 h 6367455"/>
                <a:gd name="connsiteX2098" fmla="*/ 1396382 w 6891715"/>
                <a:gd name="connsiteY2098" fmla="*/ 3656539 h 6367455"/>
                <a:gd name="connsiteX2099" fmla="*/ 1383691 w 6891715"/>
                <a:gd name="connsiteY2099" fmla="*/ 3640653 h 6367455"/>
                <a:gd name="connsiteX2100" fmla="*/ 1380201 w 6891715"/>
                <a:gd name="connsiteY2100" fmla="*/ 3632392 h 6367455"/>
                <a:gd name="connsiteX2101" fmla="*/ 1392891 w 6891715"/>
                <a:gd name="connsiteY2101" fmla="*/ 3621590 h 6367455"/>
                <a:gd name="connsiteX2102" fmla="*/ 1387815 w 6891715"/>
                <a:gd name="connsiteY2102" fmla="*/ 3614283 h 6367455"/>
                <a:gd name="connsiteX2103" fmla="*/ 1382421 w 6891715"/>
                <a:gd name="connsiteY2103" fmla="*/ 3623814 h 6367455"/>
                <a:gd name="connsiteX2104" fmla="*/ 1372902 w 6891715"/>
                <a:gd name="connsiteY2104" fmla="*/ 3629215 h 6367455"/>
                <a:gd name="connsiteX2105" fmla="*/ 1371634 w 6891715"/>
                <a:gd name="connsiteY2105" fmla="*/ 3623814 h 6367455"/>
                <a:gd name="connsiteX2106" fmla="*/ 1364653 w 6891715"/>
                <a:gd name="connsiteY2106" fmla="*/ 3633663 h 6367455"/>
                <a:gd name="connsiteX2107" fmla="*/ 1360529 w 6891715"/>
                <a:gd name="connsiteY2107" fmla="*/ 3640017 h 6367455"/>
                <a:gd name="connsiteX2108" fmla="*/ 1351645 w 6891715"/>
                <a:gd name="connsiteY2108" fmla="*/ 3622861 h 6367455"/>
                <a:gd name="connsiteX2109" fmla="*/ 1353866 w 6891715"/>
                <a:gd name="connsiteY2109" fmla="*/ 3611423 h 6367455"/>
                <a:gd name="connsiteX2110" fmla="*/ 1343079 w 6891715"/>
                <a:gd name="connsiteY2110" fmla="*/ 3620001 h 6367455"/>
                <a:gd name="connsiteX2111" fmla="*/ 1332609 w 6891715"/>
                <a:gd name="connsiteY2111" fmla="*/ 3615871 h 6367455"/>
                <a:gd name="connsiteX2112" fmla="*/ 1326265 w 6891715"/>
                <a:gd name="connsiteY2112" fmla="*/ 3603480 h 6367455"/>
                <a:gd name="connsiteX2113" fmla="*/ 1317384 w 6891715"/>
                <a:gd name="connsiteY2113" fmla="*/ 3570438 h 6367455"/>
                <a:gd name="connsiteX2114" fmla="*/ 1325948 w 6891715"/>
                <a:gd name="connsiteY2114" fmla="*/ 3541208 h 6367455"/>
                <a:gd name="connsiteX2115" fmla="*/ 1334830 w 6891715"/>
                <a:gd name="connsiteY2115" fmla="*/ 3527229 h 6367455"/>
                <a:gd name="connsiteX2116" fmla="*/ 1341492 w 6891715"/>
                <a:gd name="connsiteY2116" fmla="*/ 3513567 h 6367455"/>
                <a:gd name="connsiteX2117" fmla="*/ 1352597 w 6891715"/>
                <a:gd name="connsiteY2117" fmla="*/ 3504989 h 6367455"/>
                <a:gd name="connsiteX2118" fmla="*/ 1372902 w 6891715"/>
                <a:gd name="connsiteY2118" fmla="*/ 3506895 h 6367455"/>
                <a:gd name="connsiteX2119" fmla="*/ 1381152 w 6891715"/>
                <a:gd name="connsiteY2119" fmla="*/ 3499270 h 6367455"/>
                <a:gd name="connsiteX2120" fmla="*/ 1371634 w 6891715"/>
                <a:gd name="connsiteY2120" fmla="*/ 3502447 h 6367455"/>
                <a:gd name="connsiteX2121" fmla="*/ 1363385 w 6891715"/>
                <a:gd name="connsiteY2121" fmla="*/ 3497682 h 6367455"/>
                <a:gd name="connsiteX2122" fmla="*/ 1351645 w 6891715"/>
                <a:gd name="connsiteY2122" fmla="*/ 3495458 h 6367455"/>
                <a:gd name="connsiteX2123" fmla="*/ 1335781 w 6891715"/>
                <a:gd name="connsiteY2123" fmla="*/ 3492281 h 6367455"/>
                <a:gd name="connsiteX2124" fmla="*/ 1330388 w 6891715"/>
                <a:gd name="connsiteY2124" fmla="*/ 3484020 h 6367455"/>
                <a:gd name="connsiteX2125" fmla="*/ 1324045 w 6891715"/>
                <a:gd name="connsiteY2125" fmla="*/ 3498953 h 6367455"/>
                <a:gd name="connsiteX2126" fmla="*/ 1315799 w 6891715"/>
                <a:gd name="connsiteY2126" fmla="*/ 3512932 h 6367455"/>
                <a:gd name="connsiteX2127" fmla="*/ 1295812 w 6891715"/>
                <a:gd name="connsiteY2127" fmla="*/ 3513885 h 6367455"/>
                <a:gd name="connsiteX2128" fmla="*/ 1292640 w 6891715"/>
                <a:gd name="connsiteY2128" fmla="*/ 3508484 h 6367455"/>
                <a:gd name="connsiteX2129" fmla="*/ 1283124 w 6891715"/>
                <a:gd name="connsiteY2129" fmla="*/ 3520239 h 6367455"/>
                <a:gd name="connsiteX2130" fmla="*/ 1262187 w 6891715"/>
                <a:gd name="connsiteY2130" fmla="*/ 3526911 h 6367455"/>
                <a:gd name="connsiteX2131" fmla="*/ 1251719 w 6891715"/>
                <a:gd name="connsiteY2131" fmla="*/ 3515156 h 6367455"/>
                <a:gd name="connsiteX2132" fmla="*/ 1249180 w 6891715"/>
                <a:gd name="connsiteY2132" fmla="*/ 3506895 h 6367455"/>
                <a:gd name="connsiteX2133" fmla="*/ 1243152 w 6891715"/>
                <a:gd name="connsiteY2133" fmla="*/ 3514203 h 6367455"/>
                <a:gd name="connsiteX2134" fmla="*/ 1253623 w 6891715"/>
                <a:gd name="connsiteY2134" fmla="*/ 3533266 h 6367455"/>
                <a:gd name="connsiteX2135" fmla="*/ 1245054 w 6891715"/>
                <a:gd name="connsiteY2135" fmla="*/ 3545021 h 6367455"/>
                <a:gd name="connsiteX2136" fmla="*/ 1230463 w 6891715"/>
                <a:gd name="connsiteY2136" fmla="*/ 3544068 h 6367455"/>
                <a:gd name="connsiteX2137" fmla="*/ 1221898 w 6891715"/>
                <a:gd name="connsiteY2137" fmla="*/ 3539620 h 6367455"/>
                <a:gd name="connsiteX2138" fmla="*/ 1210160 w 6891715"/>
                <a:gd name="connsiteY2138" fmla="*/ 3515474 h 6367455"/>
                <a:gd name="connsiteX2139" fmla="*/ 1191125 w 6891715"/>
                <a:gd name="connsiteY2139" fmla="*/ 3522463 h 6367455"/>
                <a:gd name="connsiteX2140" fmla="*/ 1193663 w 6891715"/>
                <a:gd name="connsiteY2140" fmla="*/ 3538984 h 6367455"/>
                <a:gd name="connsiteX2141" fmla="*/ 1203181 w 6891715"/>
                <a:gd name="connsiteY2141" fmla="*/ 3547563 h 6367455"/>
                <a:gd name="connsiteX2142" fmla="*/ 1203181 w 6891715"/>
                <a:gd name="connsiteY2142" fmla="*/ 3554870 h 6367455"/>
                <a:gd name="connsiteX2143" fmla="*/ 1189222 w 6891715"/>
                <a:gd name="connsiteY2143" fmla="*/ 3547563 h 6367455"/>
                <a:gd name="connsiteX2144" fmla="*/ 1181609 w 6891715"/>
                <a:gd name="connsiteY2144" fmla="*/ 3526594 h 6367455"/>
                <a:gd name="connsiteX2145" fmla="*/ 1165747 w 6891715"/>
                <a:gd name="connsiteY2145" fmla="*/ 3516109 h 6367455"/>
                <a:gd name="connsiteX2146" fmla="*/ 1162574 w 6891715"/>
                <a:gd name="connsiteY2146" fmla="*/ 3505625 h 6367455"/>
                <a:gd name="connsiteX2147" fmla="*/ 1169871 w 6891715"/>
                <a:gd name="connsiteY2147" fmla="*/ 3495140 h 6367455"/>
                <a:gd name="connsiteX2148" fmla="*/ 1177485 w 6891715"/>
                <a:gd name="connsiteY2148" fmla="*/ 3496729 h 6367455"/>
                <a:gd name="connsiteX2149" fmla="*/ 1183830 w 6891715"/>
                <a:gd name="connsiteY2149" fmla="*/ 3510708 h 6367455"/>
                <a:gd name="connsiteX2150" fmla="*/ 1187002 w 6891715"/>
                <a:gd name="connsiteY2150" fmla="*/ 3507531 h 6367455"/>
                <a:gd name="connsiteX2151" fmla="*/ 1180022 w 6891715"/>
                <a:gd name="connsiteY2151" fmla="*/ 3484338 h 6367455"/>
                <a:gd name="connsiteX2152" fmla="*/ 1186367 w 6891715"/>
                <a:gd name="connsiteY2152" fmla="*/ 3466546 h 6367455"/>
                <a:gd name="connsiteX2153" fmla="*/ 1202229 w 6891715"/>
                <a:gd name="connsiteY2153" fmla="*/ 3426196 h 6367455"/>
                <a:gd name="connsiteX2154" fmla="*/ 1207939 w 6891715"/>
                <a:gd name="connsiteY2154" fmla="*/ 3419842 h 6367455"/>
                <a:gd name="connsiteX2155" fmla="*/ 1212381 w 6891715"/>
                <a:gd name="connsiteY2155" fmla="*/ 3402685 h 6367455"/>
                <a:gd name="connsiteX2156" fmla="*/ 1199691 w 6891715"/>
                <a:gd name="connsiteY2156" fmla="*/ 3396649 h 6367455"/>
                <a:gd name="connsiteX2157" fmla="*/ 1198422 w 6891715"/>
                <a:gd name="connsiteY2157" fmla="*/ 3388071 h 6367455"/>
                <a:gd name="connsiteX2158" fmla="*/ 1190809 w 6891715"/>
                <a:gd name="connsiteY2158" fmla="*/ 3370600 h 6367455"/>
                <a:gd name="connsiteX2159" fmla="*/ 1190809 w 6891715"/>
                <a:gd name="connsiteY2159" fmla="*/ 3354714 h 6367455"/>
                <a:gd name="connsiteX2160" fmla="*/ 1203181 w 6891715"/>
                <a:gd name="connsiteY2160" fmla="*/ 3331203 h 6367455"/>
                <a:gd name="connsiteX2161" fmla="*/ 1212698 w 6891715"/>
                <a:gd name="connsiteY2161" fmla="*/ 3335335 h 6367455"/>
                <a:gd name="connsiteX2162" fmla="*/ 1223166 w 6891715"/>
                <a:gd name="connsiteY2162" fmla="*/ 3330249 h 6367455"/>
                <a:gd name="connsiteX2163" fmla="*/ 1224436 w 6891715"/>
                <a:gd name="connsiteY2163" fmla="*/ 3327073 h 6367455"/>
                <a:gd name="connsiteX2164" fmla="*/ 1198739 w 6891715"/>
                <a:gd name="connsiteY2164" fmla="*/ 3324849 h 6367455"/>
                <a:gd name="connsiteX2165" fmla="*/ 1188905 w 6891715"/>
                <a:gd name="connsiteY2165" fmla="*/ 3297525 h 6367455"/>
                <a:gd name="connsiteX2166" fmla="*/ 1189222 w 6891715"/>
                <a:gd name="connsiteY2166" fmla="*/ 3321037 h 6367455"/>
                <a:gd name="connsiteX2167" fmla="*/ 1187319 w 6891715"/>
                <a:gd name="connsiteY2167" fmla="*/ 3331521 h 6367455"/>
                <a:gd name="connsiteX2168" fmla="*/ 1176850 w 6891715"/>
                <a:gd name="connsiteY2168" fmla="*/ 3334699 h 6367455"/>
                <a:gd name="connsiteX2169" fmla="*/ 1170506 w 6891715"/>
                <a:gd name="connsiteY2169" fmla="*/ 3332474 h 6367455"/>
                <a:gd name="connsiteX2170" fmla="*/ 1166381 w 6891715"/>
                <a:gd name="connsiteY2170" fmla="*/ 3340101 h 6367455"/>
                <a:gd name="connsiteX2171" fmla="*/ 1157816 w 6891715"/>
                <a:gd name="connsiteY2171" fmla="*/ 3331521 h 6367455"/>
                <a:gd name="connsiteX2172" fmla="*/ 1157498 w 6891715"/>
                <a:gd name="connsiteY2172" fmla="*/ 3321037 h 6367455"/>
                <a:gd name="connsiteX2173" fmla="*/ 1173995 w 6891715"/>
                <a:gd name="connsiteY2173" fmla="*/ 3287358 h 6367455"/>
                <a:gd name="connsiteX2174" fmla="*/ 1175264 w 6891715"/>
                <a:gd name="connsiteY2174" fmla="*/ 3277827 h 6367455"/>
                <a:gd name="connsiteX2175" fmla="*/ 1148933 w 6891715"/>
                <a:gd name="connsiteY2175" fmla="*/ 3315000 h 6367455"/>
                <a:gd name="connsiteX2176" fmla="*/ 1144808 w 6891715"/>
                <a:gd name="connsiteY2176" fmla="*/ 3311823 h 6367455"/>
                <a:gd name="connsiteX2177" fmla="*/ 1139733 w 6891715"/>
                <a:gd name="connsiteY2177" fmla="*/ 3326755 h 6367455"/>
                <a:gd name="connsiteX2178" fmla="*/ 1147346 w 6891715"/>
                <a:gd name="connsiteY2178" fmla="*/ 3336923 h 6367455"/>
                <a:gd name="connsiteX2179" fmla="*/ 1154643 w 6891715"/>
                <a:gd name="connsiteY2179" fmla="*/ 3346454 h 6367455"/>
                <a:gd name="connsiteX2180" fmla="*/ 1151471 w 6891715"/>
                <a:gd name="connsiteY2180" fmla="*/ 3362341 h 6367455"/>
                <a:gd name="connsiteX2181" fmla="*/ 1143540 w 6891715"/>
                <a:gd name="connsiteY2181" fmla="*/ 3374096 h 6367455"/>
                <a:gd name="connsiteX2182" fmla="*/ 1137512 w 6891715"/>
                <a:gd name="connsiteY2182" fmla="*/ 3404592 h 6367455"/>
                <a:gd name="connsiteX2183" fmla="*/ 1134340 w 6891715"/>
                <a:gd name="connsiteY2183" fmla="*/ 3421430 h 6367455"/>
                <a:gd name="connsiteX2184" fmla="*/ 1128312 w 6891715"/>
                <a:gd name="connsiteY2184" fmla="*/ 3441764 h 6367455"/>
                <a:gd name="connsiteX2185" fmla="*/ 1117526 w 6891715"/>
                <a:gd name="connsiteY2185" fmla="*/ 3446848 h 6367455"/>
                <a:gd name="connsiteX2186" fmla="*/ 1105787 w 6891715"/>
                <a:gd name="connsiteY2186" fmla="*/ 3446848 h 6367455"/>
                <a:gd name="connsiteX2187" fmla="*/ 1101663 w 6891715"/>
                <a:gd name="connsiteY2187" fmla="*/ 3432550 h 6367455"/>
                <a:gd name="connsiteX2188" fmla="*/ 1107691 w 6891715"/>
                <a:gd name="connsiteY2188" fmla="*/ 3416665 h 6367455"/>
                <a:gd name="connsiteX2189" fmla="*/ 1118160 w 6891715"/>
                <a:gd name="connsiteY2189" fmla="*/ 3395378 h 6367455"/>
                <a:gd name="connsiteX2190" fmla="*/ 1128629 w 6891715"/>
                <a:gd name="connsiteY2190" fmla="*/ 3369647 h 6367455"/>
                <a:gd name="connsiteX2191" fmla="*/ 1128629 w 6891715"/>
                <a:gd name="connsiteY2191" fmla="*/ 3362341 h 6367455"/>
                <a:gd name="connsiteX2192" fmla="*/ 1117842 w 6891715"/>
                <a:gd name="connsiteY2192" fmla="*/ 3365834 h 6367455"/>
                <a:gd name="connsiteX2193" fmla="*/ 1115939 w 6891715"/>
                <a:gd name="connsiteY2193" fmla="*/ 3358527 h 6367455"/>
                <a:gd name="connsiteX2194" fmla="*/ 1122919 w 6891715"/>
                <a:gd name="connsiteY2194" fmla="*/ 3348995 h 6367455"/>
                <a:gd name="connsiteX2195" fmla="*/ 1127043 w 6891715"/>
                <a:gd name="connsiteY2195" fmla="*/ 3328663 h 6367455"/>
                <a:gd name="connsiteX2196" fmla="*/ 1117526 w 6891715"/>
                <a:gd name="connsiteY2196" fmla="*/ 3330886 h 6367455"/>
                <a:gd name="connsiteX2197" fmla="*/ 1124505 w 6891715"/>
                <a:gd name="connsiteY2197" fmla="*/ 3315000 h 6367455"/>
                <a:gd name="connsiteX2198" fmla="*/ 1133070 w 6891715"/>
                <a:gd name="connsiteY2198" fmla="*/ 3302291 h 6367455"/>
                <a:gd name="connsiteX2199" fmla="*/ 1138463 w 6891715"/>
                <a:gd name="connsiteY2199" fmla="*/ 3290852 h 6367455"/>
                <a:gd name="connsiteX2200" fmla="*/ 1126409 w 6891715"/>
                <a:gd name="connsiteY2200" fmla="*/ 3277191 h 6367455"/>
                <a:gd name="connsiteX2201" fmla="*/ 1126409 w 6891715"/>
                <a:gd name="connsiteY2201" fmla="*/ 3265435 h 6367455"/>
                <a:gd name="connsiteX2202" fmla="*/ 1142270 w 6891715"/>
                <a:gd name="connsiteY2202" fmla="*/ 3262260 h 6367455"/>
                <a:gd name="connsiteX2203" fmla="*/ 1141319 w 6891715"/>
                <a:gd name="connsiteY2203" fmla="*/ 3252727 h 6367455"/>
                <a:gd name="connsiteX2204" fmla="*/ 1146712 w 6891715"/>
                <a:gd name="connsiteY2204" fmla="*/ 3254634 h 6367455"/>
                <a:gd name="connsiteX2205" fmla="*/ 1145126 w 6891715"/>
                <a:gd name="connsiteY2205" fmla="*/ 3241924 h 6367455"/>
                <a:gd name="connsiteX2206" fmla="*/ 1162257 w 6891715"/>
                <a:gd name="connsiteY2206" fmla="*/ 3228261 h 6367455"/>
                <a:gd name="connsiteX2207" fmla="*/ 1159085 w 6891715"/>
                <a:gd name="connsiteY2207" fmla="*/ 3221908 h 6367455"/>
                <a:gd name="connsiteX2208" fmla="*/ 1162891 w 6891715"/>
                <a:gd name="connsiteY2208" fmla="*/ 3213329 h 6367455"/>
                <a:gd name="connsiteX2209" fmla="*/ 1158450 w 6891715"/>
                <a:gd name="connsiteY2209" fmla="*/ 3202844 h 6367455"/>
                <a:gd name="connsiteX2210" fmla="*/ 1156546 w 6891715"/>
                <a:gd name="connsiteY2210" fmla="*/ 3201890 h 6367455"/>
                <a:gd name="connsiteX2211" fmla="*/ 1145126 w 6891715"/>
                <a:gd name="connsiteY2211" fmla="*/ 3210469 h 6367455"/>
                <a:gd name="connsiteX2212" fmla="*/ 1145126 w 6891715"/>
                <a:gd name="connsiteY2212" fmla="*/ 3224449 h 6367455"/>
                <a:gd name="connsiteX2213" fmla="*/ 1130215 w 6891715"/>
                <a:gd name="connsiteY2213" fmla="*/ 3234934 h 6367455"/>
                <a:gd name="connsiteX2214" fmla="*/ 1125457 w 6891715"/>
                <a:gd name="connsiteY2214" fmla="*/ 3243513 h 6367455"/>
                <a:gd name="connsiteX2215" fmla="*/ 1113719 w 6891715"/>
                <a:gd name="connsiteY2215" fmla="*/ 3242242 h 6367455"/>
                <a:gd name="connsiteX2216" fmla="*/ 1103884 w 6891715"/>
                <a:gd name="connsiteY2216" fmla="*/ 3231121 h 6367455"/>
                <a:gd name="connsiteX2217" fmla="*/ 1091194 w 6891715"/>
                <a:gd name="connsiteY2217" fmla="*/ 3223496 h 6367455"/>
                <a:gd name="connsiteX2218" fmla="*/ 1092463 w 6891715"/>
                <a:gd name="connsiteY2218" fmla="*/ 3210787 h 6367455"/>
                <a:gd name="connsiteX2219" fmla="*/ 1108008 w 6891715"/>
                <a:gd name="connsiteY2219" fmla="*/ 3205703 h 6367455"/>
                <a:gd name="connsiteX2220" fmla="*/ 1091511 w 6891715"/>
                <a:gd name="connsiteY2220" fmla="*/ 3203480 h 6367455"/>
                <a:gd name="connsiteX2221" fmla="*/ 1090877 w 6891715"/>
                <a:gd name="connsiteY2221" fmla="*/ 3209516 h 6367455"/>
                <a:gd name="connsiteX2222" fmla="*/ 1082628 w 6891715"/>
                <a:gd name="connsiteY2222" fmla="*/ 3212375 h 6367455"/>
                <a:gd name="connsiteX2223" fmla="*/ 1066766 w 6891715"/>
                <a:gd name="connsiteY2223" fmla="*/ 3204750 h 6367455"/>
                <a:gd name="connsiteX2224" fmla="*/ 1067718 w 6891715"/>
                <a:gd name="connsiteY2224" fmla="*/ 3197444 h 6367455"/>
                <a:gd name="connsiteX2225" fmla="*/ 1088022 w 6891715"/>
                <a:gd name="connsiteY2225" fmla="*/ 3193312 h 6367455"/>
                <a:gd name="connsiteX2226" fmla="*/ 1098491 w 6891715"/>
                <a:gd name="connsiteY2226" fmla="*/ 3195854 h 6367455"/>
                <a:gd name="connsiteX2227" fmla="*/ 1107057 w 6891715"/>
                <a:gd name="connsiteY2227" fmla="*/ 3194901 h 6367455"/>
                <a:gd name="connsiteX2228" fmla="*/ 1108643 w 6891715"/>
                <a:gd name="connsiteY2228" fmla="*/ 3183146 h 6367455"/>
                <a:gd name="connsiteX2229" fmla="*/ 1099126 w 6891715"/>
                <a:gd name="connsiteY2229" fmla="*/ 3170755 h 6367455"/>
                <a:gd name="connsiteX2230" fmla="*/ 1103249 w 6891715"/>
                <a:gd name="connsiteY2230" fmla="*/ 3157411 h 6367455"/>
                <a:gd name="connsiteX2231" fmla="*/ 1123236 w 6891715"/>
                <a:gd name="connsiteY2231" fmla="*/ 3154870 h 6367455"/>
                <a:gd name="connsiteX2232" fmla="*/ 1104201 w 6891715"/>
                <a:gd name="connsiteY2232" fmla="*/ 3145338 h 6367455"/>
                <a:gd name="connsiteX2233" fmla="*/ 1119112 w 6891715"/>
                <a:gd name="connsiteY2233" fmla="*/ 3135807 h 6367455"/>
                <a:gd name="connsiteX2234" fmla="*/ 1131802 w 6891715"/>
                <a:gd name="connsiteY2234" fmla="*/ 3142162 h 6367455"/>
                <a:gd name="connsiteX2235" fmla="*/ 1116891 w 6891715"/>
                <a:gd name="connsiteY2235" fmla="*/ 3125323 h 6367455"/>
                <a:gd name="connsiteX2236" fmla="*/ 1122919 w 6891715"/>
                <a:gd name="connsiteY2236" fmla="*/ 3116745 h 6367455"/>
                <a:gd name="connsiteX2237" fmla="*/ 1139733 w 6891715"/>
                <a:gd name="connsiteY2237" fmla="*/ 3113568 h 6367455"/>
                <a:gd name="connsiteX2238" fmla="*/ 1141002 w 6891715"/>
                <a:gd name="connsiteY2238" fmla="*/ 3108167 h 6367455"/>
                <a:gd name="connsiteX2239" fmla="*/ 1123870 w 6891715"/>
                <a:gd name="connsiteY2239" fmla="*/ 3102131 h 6367455"/>
                <a:gd name="connsiteX2240" fmla="*/ 1147981 w 6891715"/>
                <a:gd name="connsiteY2240" fmla="*/ 3086881 h 6367455"/>
                <a:gd name="connsiteX2241" fmla="*/ 1126091 w 6891715"/>
                <a:gd name="connsiteY2241" fmla="*/ 3094823 h 6367455"/>
                <a:gd name="connsiteX2242" fmla="*/ 1126091 w 6891715"/>
                <a:gd name="connsiteY2242" fmla="*/ 3086245 h 6367455"/>
                <a:gd name="connsiteX2243" fmla="*/ 1114353 w 6891715"/>
                <a:gd name="connsiteY2243" fmla="*/ 3102131 h 6367455"/>
                <a:gd name="connsiteX2244" fmla="*/ 1100711 w 6891715"/>
                <a:gd name="connsiteY2244" fmla="*/ 3083385 h 6367455"/>
                <a:gd name="connsiteX2245" fmla="*/ 1095953 w 6891715"/>
                <a:gd name="connsiteY2245" fmla="*/ 3062099 h 6367455"/>
                <a:gd name="connsiteX2246" fmla="*/ 1104518 w 6891715"/>
                <a:gd name="connsiteY2246" fmla="*/ 3057969 h 6367455"/>
                <a:gd name="connsiteX2247" fmla="*/ 1122601 w 6891715"/>
                <a:gd name="connsiteY2247" fmla="*/ 3068136 h 6367455"/>
                <a:gd name="connsiteX2248" fmla="*/ 1134340 w 6891715"/>
                <a:gd name="connsiteY2248" fmla="*/ 3067183 h 6367455"/>
                <a:gd name="connsiteX2249" fmla="*/ 1121332 w 6891715"/>
                <a:gd name="connsiteY2249" fmla="*/ 3062099 h 6367455"/>
                <a:gd name="connsiteX2250" fmla="*/ 1101981 w 6891715"/>
                <a:gd name="connsiteY2250" fmla="*/ 3038271 h 6367455"/>
                <a:gd name="connsiteX2251" fmla="*/ 1106422 w 6891715"/>
                <a:gd name="connsiteY2251" fmla="*/ 3031599 h 6367455"/>
                <a:gd name="connsiteX2252" fmla="*/ 1114670 w 6891715"/>
                <a:gd name="connsiteY2252" fmla="*/ 3030329 h 6367455"/>
                <a:gd name="connsiteX2253" fmla="*/ 1100077 w 6891715"/>
                <a:gd name="connsiteY2253" fmla="*/ 3010631 h 6367455"/>
                <a:gd name="connsiteX2254" fmla="*/ 1108960 w 6891715"/>
                <a:gd name="connsiteY2254" fmla="*/ 3001100 h 6367455"/>
                <a:gd name="connsiteX2255" fmla="*/ 1121967 w 6891715"/>
                <a:gd name="connsiteY2255" fmla="*/ 3001100 h 6367455"/>
                <a:gd name="connsiteX2256" fmla="*/ 1145126 w 6891715"/>
                <a:gd name="connsiteY2256" fmla="*/ 3001735 h 6367455"/>
                <a:gd name="connsiteX2257" fmla="*/ 1141002 w 6891715"/>
                <a:gd name="connsiteY2257" fmla="*/ 2996334 h 6367455"/>
                <a:gd name="connsiteX2258" fmla="*/ 1144174 w 6891715"/>
                <a:gd name="connsiteY2258" fmla="*/ 2992204 h 6367455"/>
                <a:gd name="connsiteX2259" fmla="*/ 1156864 w 6891715"/>
                <a:gd name="connsiteY2259" fmla="*/ 3000464 h 6367455"/>
                <a:gd name="connsiteX2260" fmla="*/ 1160988 w 6891715"/>
                <a:gd name="connsiteY2260" fmla="*/ 2996334 h 6367455"/>
                <a:gd name="connsiteX2261" fmla="*/ 1150519 w 6891715"/>
                <a:gd name="connsiteY2261" fmla="*/ 2978543 h 6367455"/>
                <a:gd name="connsiteX2262" fmla="*/ 1136243 w 6891715"/>
                <a:gd name="connsiteY2262" fmla="*/ 2967105 h 6367455"/>
                <a:gd name="connsiteX2263" fmla="*/ 1136243 w 6891715"/>
                <a:gd name="connsiteY2263" fmla="*/ 2960751 h 6367455"/>
                <a:gd name="connsiteX2264" fmla="*/ 1143857 w 6891715"/>
                <a:gd name="connsiteY2264" fmla="*/ 2958526 h 6367455"/>
                <a:gd name="connsiteX2265" fmla="*/ 1153374 w 6891715"/>
                <a:gd name="connsiteY2265" fmla="*/ 2963928 h 6367455"/>
                <a:gd name="connsiteX2266" fmla="*/ 1155277 w 6891715"/>
                <a:gd name="connsiteY2266" fmla="*/ 2958526 h 6367455"/>
                <a:gd name="connsiteX2267" fmla="*/ 1147029 w 6891715"/>
                <a:gd name="connsiteY2267" fmla="*/ 2943593 h 6367455"/>
                <a:gd name="connsiteX2268" fmla="*/ 1156229 w 6891715"/>
                <a:gd name="connsiteY2268" fmla="*/ 2935012 h 6367455"/>
                <a:gd name="connsiteX2269" fmla="*/ 1166699 w 6891715"/>
                <a:gd name="connsiteY2269" fmla="*/ 2928659 h 6367455"/>
                <a:gd name="connsiteX2270" fmla="*/ 1181609 w 6891715"/>
                <a:gd name="connsiteY2270" fmla="*/ 2937873 h 6367455"/>
                <a:gd name="connsiteX2271" fmla="*/ 1181609 w 6891715"/>
                <a:gd name="connsiteY2271" fmla="*/ 2931834 h 6367455"/>
                <a:gd name="connsiteX2272" fmla="*/ 1163526 w 6891715"/>
                <a:gd name="connsiteY2272" fmla="*/ 2922306 h 6367455"/>
                <a:gd name="connsiteX2273" fmla="*/ 1161305 w 6891715"/>
                <a:gd name="connsiteY2273" fmla="*/ 2911186 h 6367455"/>
                <a:gd name="connsiteX2274" fmla="*/ 1162257 w 6891715"/>
                <a:gd name="connsiteY2274" fmla="*/ 2899430 h 6367455"/>
                <a:gd name="connsiteX2275" fmla="*/ 1174947 w 6891715"/>
                <a:gd name="connsiteY2275" fmla="*/ 2882275 h 6367455"/>
                <a:gd name="connsiteX2276" fmla="*/ 1176850 w 6891715"/>
                <a:gd name="connsiteY2276" fmla="*/ 2869567 h 6367455"/>
                <a:gd name="connsiteX2277" fmla="*/ 1181926 w 6891715"/>
                <a:gd name="connsiteY2277" fmla="*/ 2869567 h 6367455"/>
                <a:gd name="connsiteX2278" fmla="*/ 1192395 w 6891715"/>
                <a:gd name="connsiteY2278" fmla="*/ 2865437 h 6367455"/>
                <a:gd name="connsiteX2279" fmla="*/ 1202229 w 6891715"/>
                <a:gd name="connsiteY2279" fmla="*/ 2871474 h 6367455"/>
                <a:gd name="connsiteX2280" fmla="*/ 1213649 w 6891715"/>
                <a:gd name="connsiteY2280" fmla="*/ 2881003 h 6367455"/>
                <a:gd name="connsiteX2281" fmla="*/ 1216822 w 6891715"/>
                <a:gd name="connsiteY2281" fmla="*/ 2874650 h 6367455"/>
                <a:gd name="connsiteX2282" fmla="*/ 1224436 w 6891715"/>
                <a:gd name="connsiteY2282" fmla="*/ 2874650 h 6367455"/>
                <a:gd name="connsiteX2283" fmla="*/ 1233952 w 6891715"/>
                <a:gd name="connsiteY2283" fmla="*/ 2881639 h 6367455"/>
                <a:gd name="connsiteX2284" fmla="*/ 1241249 w 6891715"/>
                <a:gd name="connsiteY2284" fmla="*/ 2885769 h 6367455"/>
                <a:gd name="connsiteX2285" fmla="*/ 1253941 w 6891715"/>
                <a:gd name="connsiteY2285" fmla="*/ 2879415 h 6367455"/>
                <a:gd name="connsiteX2286" fmla="*/ 1279635 w 6891715"/>
                <a:gd name="connsiteY2286" fmla="*/ 2869567 h 6367455"/>
                <a:gd name="connsiteX2287" fmla="*/ 1295496 w 6891715"/>
                <a:gd name="connsiteY2287" fmla="*/ 2879097 h 6367455"/>
                <a:gd name="connsiteX2288" fmla="*/ 1311040 w 6891715"/>
                <a:gd name="connsiteY2288" fmla="*/ 2868614 h 6367455"/>
                <a:gd name="connsiteX2289" fmla="*/ 3854360 w 6891715"/>
                <a:gd name="connsiteY2289" fmla="*/ 2852734 h 6367455"/>
                <a:gd name="connsiteX2290" fmla="*/ 3865180 w 6891715"/>
                <a:gd name="connsiteY2290" fmla="*/ 2862282 h 6367455"/>
                <a:gd name="connsiteX2291" fmla="*/ 3876638 w 6891715"/>
                <a:gd name="connsiteY2291" fmla="*/ 2875649 h 6367455"/>
                <a:gd name="connsiteX2292" fmla="*/ 3876001 w 6891715"/>
                <a:gd name="connsiteY2292" fmla="*/ 2885198 h 6367455"/>
                <a:gd name="connsiteX2293" fmla="*/ 3865499 w 6891715"/>
                <a:gd name="connsiteY2293" fmla="*/ 2882333 h 6367455"/>
                <a:gd name="connsiteX2294" fmla="*/ 3855951 w 6891715"/>
                <a:gd name="connsiteY2294" fmla="*/ 2890927 h 6367455"/>
                <a:gd name="connsiteX2295" fmla="*/ 3847358 w 6891715"/>
                <a:gd name="connsiteY2295" fmla="*/ 2901431 h 6367455"/>
                <a:gd name="connsiteX2296" fmla="*/ 3832718 w 6891715"/>
                <a:gd name="connsiteY2296" fmla="*/ 2908115 h 6367455"/>
                <a:gd name="connsiteX2297" fmla="*/ 3829536 w 6891715"/>
                <a:gd name="connsiteY2297" fmla="*/ 2924031 h 6367455"/>
                <a:gd name="connsiteX2298" fmla="*/ 3797710 w 6891715"/>
                <a:gd name="connsiteY2298" fmla="*/ 2916709 h 6367455"/>
                <a:gd name="connsiteX2299" fmla="*/ 3790390 w 6891715"/>
                <a:gd name="connsiteY2299" fmla="*/ 2923077 h 6367455"/>
                <a:gd name="connsiteX2300" fmla="*/ 3787526 w 6891715"/>
                <a:gd name="connsiteY2300" fmla="*/ 2947269 h 6367455"/>
                <a:gd name="connsiteX2301" fmla="*/ 3764293 w 6891715"/>
                <a:gd name="connsiteY2301" fmla="*/ 2978145 h 6367455"/>
                <a:gd name="connsiteX2302" fmla="*/ 3751562 w 6891715"/>
                <a:gd name="connsiteY2302" fmla="*/ 2960319 h 6367455"/>
                <a:gd name="connsiteX2303" fmla="*/ 3758564 w 6891715"/>
                <a:gd name="connsiteY2303" fmla="*/ 2947588 h 6367455"/>
                <a:gd name="connsiteX2304" fmla="*/ 3777978 w 6891715"/>
                <a:gd name="connsiteY2304" fmla="*/ 2940264 h 6367455"/>
                <a:gd name="connsiteX2305" fmla="*/ 3778933 w 6891715"/>
                <a:gd name="connsiteY2305" fmla="*/ 2933896 h 6367455"/>
                <a:gd name="connsiteX2306" fmla="*/ 3755063 w 6891715"/>
                <a:gd name="connsiteY2306" fmla="*/ 2912890 h 6367455"/>
                <a:gd name="connsiteX2307" fmla="*/ 3743288 w 6891715"/>
                <a:gd name="connsiteY2307" fmla="*/ 2896019 h 6367455"/>
                <a:gd name="connsiteX2308" fmla="*/ 3761428 w 6891715"/>
                <a:gd name="connsiteY2308" fmla="*/ 2894747 h 6367455"/>
                <a:gd name="connsiteX2309" fmla="*/ 3746152 w 6891715"/>
                <a:gd name="connsiteY2309" fmla="*/ 2870875 h 6367455"/>
                <a:gd name="connsiteX2310" fmla="*/ 3751562 w 6891715"/>
                <a:gd name="connsiteY2310" fmla="*/ 2865465 h 6367455"/>
                <a:gd name="connsiteX2311" fmla="*/ 3772886 w 6891715"/>
                <a:gd name="connsiteY2311" fmla="*/ 2879787 h 6367455"/>
                <a:gd name="connsiteX2312" fmla="*/ 3775114 w 6891715"/>
                <a:gd name="connsiteY2312" fmla="*/ 2869284 h 6367455"/>
                <a:gd name="connsiteX2313" fmla="*/ 3789753 w 6891715"/>
                <a:gd name="connsiteY2313" fmla="*/ 2876604 h 6367455"/>
                <a:gd name="connsiteX2314" fmla="*/ 3779251 w 6891715"/>
                <a:gd name="connsiteY2314" fmla="*/ 2869284 h 6367455"/>
                <a:gd name="connsiteX2315" fmla="*/ 3802165 w 6891715"/>
                <a:gd name="connsiteY2315" fmla="*/ 2853370 h 6367455"/>
                <a:gd name="connsiteX2316" fmla="*/ 3818397 w 6891715"/>
                <a:gd name="connsiteY2316" fmla="*/ 2857190 h 6367455"/>
                <a:gd name="connsiteX2317" fmla="*/ 3881509 w 6891715"/>
                <a:gd name="connsiteY2317" fmla="*/ 2838447 h 6367455"/>
                <a:gd name="connsiteX2318" fmla="*/ 3889338 w 6891715"/>
                <a:gd name="connsiteY2318" fmla="*/ 2856748 h 6367455"/>
                <a:gd name="connsiteX2319" fmla="*/ 3879552 w 6891715"/>
                <a:gd name="connsiteY2319" fmla="*/ 2865433 h 6367455"/>
                <a:gd name="connsiteX2320" fmla="*/ 3866503 w 6891715"/>
                <a:gd name="connsiteY2320" fmla="*/ 2857058 h 6367455"/>
                <a:gd name="connsiteX2321" fmla="*/ 3865525 w 6891715"/>
                <a:gd name="connsiteY2321" fmla="*/ 2845582 h 6367455"/>
                <a:gd name="connsiteX2322" fmla="*/ 1378190 w 6891715"/>
                <a:gd name="connsiteY2322" fmla="*/ 2819397 h 6367455"/>
                <a:gd name="connsiteX2323" fmla="*/ 1384271 w 6891715"/>
                <a:gd name="connsiteY2323" fmla="*/ 2826202 h 6367455"/>
                <a:gd name="connsiteX2324" fmla="*/ 1377514 w 6891715"/>
                <a:gd name="connsiteY2324" fmla="*/ 2838446 h 6367455"/>
                <a:gd name="connsiteX2325" fmla="*/ 1370758 w 6891715"/>
                <a:gd name="connsiteY2325" fmla="*/ 2834024 h 6367455"/>
                <a:gd name="connsiteX2326" fmla="*/ 1368393 w 6891715"/>
                <a:gd name="connsiteY2326" fmla="*/ 2823820 h 6367455"/>
                <a:gd name="connsiteX2327" fmla="*/ 1342224 w 6891715"/>
                <a:gd name="connsiteY2327" fmla="*/ 2803518 h 6367455"/>
                <a:gd name="connsiteX2328" fmla="*/ 1357279 w 6891715"/>
                <a:gd name="connsiteY2328" fmla="*/ 2821795 h 6367455"/>
                <a:gd name="connsiteX2329" fmla="*/ 1344734 w 6891715"/>
                <a:gd name="connsiteY2329" fmla="*/ 2828923 h 6367455"/>
                <a:gd name="connsiteX2330" fmla="*/ 1331875 w 6891715"/>
                <a:gd name="connsiteY2330" fmla="*/ 2819010 h 6367455"/>
                <a:gd name="connsiteX2331" fmla="*/ 1331875 w 6891715"/>
                <a:gd name="connsiteY2331" fmla="*/ 2809712 h 6367455"/>
                <a:gd name="connsiteX2332" fmla="*/ 3807906 w 6891715"/>
                <a:gd name="connsiteY2332" fmla="*/ 2778119 h 6367455"/>
                <a:gd name="connsiteX2333" fmla="*/ 3833399 w 6891715"/>
                <a:gd name="connsiteY2333" fmla="*/ 2780025 h 6367455"/>
                <a:gd name="connsiteX2334" fmla="*/ 3843278 w 6891715"/>
                <a:gd name="connsiteY2334" fmla="*/ 2793676 h 6367455"/>
                <a:gd name="connsiteX2335" fmla="*/ 3849651 w 6891715"/>
                <a:gd name="connsiteY2335" fmla="*/ 2810504 h 6367455"/>
                <a:gd name="connsiteX2336" fmla="*/ 3844552 w 6891715"/>
                <a:gd name="connsiteY2336" fmla="*/ 2813998 h 6367455"/>
                <a:gd name="connsiteX2337" fmla="*/ 3839135 w 6891715"/>
                <a:gd name="connsiteY2337" fmla="*/ 2808599 h 6367455"/>
                <a:gd name="connsiteX2338" fmla="*/ 3830531 w 6891715"/>
                <a:gd name="connsiteY2338" fmla="*/ 2814950 h 6367455"/>
                <a:gd name="connsiteX2339" fmla="*/ 3823521 w 6891715"/>
                <a:gd name="connsiteY2339" fmla="*/ 2827653 h 6367455"/>
                <a:gd name="connsiteX2340" fmla="*/ 3817147 w 6891715"/>
                <a:gd name="connsiteY2340" fmla="*/ 2838447 h 6367455"/>
                <a:gd name="connsiteX2341" fmla="*/ 3804401 w 6891715"/>
                <a:gd name="connsiteY2341" fmla="*/ 2838447 h 6367455"/>
                <a:gd name="connsiteX2342" fmla="*/ 3793566 w 6891715"/>
                <a:gd name="connsiteY2342" fmla="*/ 2829241 h 6367455"/>
                <a:gd name="connsiteX2343" fmla="*/ 3795478 w 6891715"/>
                <a:gd name="connsiteY2343" fmla="*/ 2813362 h 6367455"/>
                <a:gd name="connsiteX2344" fmla="*/ 3778908 w 6891715"/>
                <a:gd name="connsiteY2344" fmla="*/ 2810187 h 6367455"/>
                <a:gd name="connsiteX2345" fmla="*/ 3765843 w 6891715"/>
                <a:gd name="connsiteY2345" fmla="*/ 2808281 h 6367455"/>
                <a:gd name="connsiteX2346" fmla="*/ 3762338 w 6891715"/>
                <a:gd name="connsiteY2346" fmla="*/ 2800976 h 6367455"/>
                <a:gd name="connsiteX2347" fmla="*/ 3780501 w 6891715"/>
                <a:gd name="connsiteY2347" fmla="*/ 2795579 h 6367455"/>
                <a:gd name="connsiteX2348" fmla="*/ 3793248 w 6891715"/>
                <a:gd name="connsiteY2348" fmla="*/ 2795262 h 6367455"/>
                <a:gd name="connsiteX2349" fmla="*/ 3802808 w 6891715"/>
                <a:gd name="connsiteY2349" fmla="*/ 2786692 h 6367455"/>
                <a:gd name="connsiteX2350" fmla="*/ 1396971 w 6891715"/>
                <a:gd name="connsiteY2350" fmla="*/ 2773356 h 6367455"/>
                <a:gd name="connsiteX2351" fmla="*/ 1389329 w 6891715"/>
                <a:gd name="connsiteY2351" fmla="*/ 2781295 h 6367455"/>
                <a:gd name="connsiteX2352" fmla="*/ 1382682 w 6891715"/>
                <a:gd name="connsiteY2352" fmla="*/ 2776589 h 6367455"/>
                <a:gd name="connsiteX2353" fmla="*/ 2732096 w 6891715"/>
                <a:gd name="connsiteY2353" fmla="*/ 2773211 h 6367455"/>
                <a:gd name="connsiteX2354" fmla="*/ 2750156 w 6891715"/>
                <a:gd name="connsiteY2354" fmla="*/ 2804578 h 6367455"/>
                <a:gd name="connsiteX2355" fmla="*/ 2750581 w 6891715"/>
                <a:gd name="connsiteY2355" fmla="*/ 2804292 h 6367455"/>
                <a:gd name="connsiteX2356" fmla="*/ 2732780 w 6891715"/>
                <a:gd name="connsiteY2356" fmla="*/ 2773363 h 6367455"/>
                <a:gd name="connsiteX2357" fmla="*/ 3884258 w 6891715"/>
                <a:gd name="connsiteY2357" fmla="*/ 2770182 h 6367455"/>
                <a:gd name="connsiteX2358" fmla="*/ 3886163 w 6891715"/>
                <a:gd name="connsiteY2358" fmla="*/ 2783610 h 6367455"/>
                <a:gd name="connsiteX2359" fmla="*/ 3875685 w 6891715"/>
                <a:gd name="connsiteY2359" fmla="*/ 2782673 h 6367455"/>
                <a:gd name="connsiteX2360" fmla="*/ 3875368 w 6891715"/>
                <a:gd name="connsiteY2360" fmla="*/ 2783610 h 6367455"/>
                <a:gd name="connsiteX2361" fmla="*/ 3874098 w 6891715"/>
                <a:gd name="connsiteY2361" fmla="*/ 2785484 h 6367455"/>
                <a:gd name="connsiteX2362" fmla="*/ 3872510 w 6891715"/>
                <a:gd name="connsiteY2362" fmla="*/ 2787358 h 6367455"/>
                <a:gd name="connsiteX2363" fmla="*/ 3871240 w 6891715"/>
                <a:gd name="connsiteY2363" fmla="*/ 2788607 h 6367455"/>
                <a:gd name="connsiteX2364" fmla="*/ 3870288 w 6891715"/>
                <a:gd name="connsiteY2364" fmla="*/ 2788920 h 6367455"/>
                <a:gd name="connsiteX2365" fmla="*/ 3869653 w 6891715"/>
                <a:gd name="connsiteY2365" fmla="*/ 2789232 h 6367455"/>
                <a:gd name="connsiteX2366" fmla="*/ 3869335 w 6891715"/>
                <a:gd name="connsiteY2366" fmla="*/ 2788920 h 6367455"/>
                <a:gd name="connsiteX2367" fmla="*/ 3868065 w 6891715"/>
                <a:gd name="connsiteY2367" fmla="*/ 2787983 h 6367455"/>
                <a:gd name="connsiteX2368" fmla="*/ 3866795 w 6891715"/>
                <a:gd name="connsiteY2368" fmla="*/ 2786421 h 6367455"/>
                <a:gd name="connsiteX2369" fmla="*/ 3866160 w 6891715"/>
                <a:gd name="connsiteY2369" fmla="*/ 2784860 h 6367455"/>
                <a:gd name="connsiteX2370" fmla="*/ 3864573 w 6891715"/>
                <a:gd name="connsiteY2370" fmla="*/ 2781112 h 6367455"/>
                <a:gd name="connsiteX2371" fmla="*/ 3863938 w 6891715"/>
                <a:gd name="connsiteY2371" fmla="*/ 2779863 h 6367455"/>
                <a:gd name="connsiteX2372" fmla="*/ 3866160 w 6891715"/>
                <a:gd name="connsiteY2372" fmla="*/ 2771431 h 6367455"/>
                <a:gd name="connsiteX2373" fmla="*/ 1338644 w 6891715"/>
                <a:gd name="connsiteY2373" fmla="*/ 2765421 h 6367455"/>
                <a:gd name="connsiteX2374" fmla="*/ 1354715 w 6891715"/>
                <a:gd name="connsiteY2374" fmla="*/ 2768237 h 6367455"/>
                <a:gd name="connsiteX2375" fmla="*/ 1360499 w 6891715"/>
                <a:gd name="connsiteY2375" fmla="*/ 2776688 h 6367455"/>
                <a:gd name="connsiteX2376" fmla="*/ 1357286 w 6891715"/>
                <a:gd name="connsiteY2376" fmla="*/ 2788270 h 6367455"/>
                <a:gd name="connsiteX2377" fmla="*/ 1363714 w 6891715"/>
                <a:gd name="connsiteY2377" fmla="*/ 2796720 h 6367455"/>
                <a:gd name="connsiteX2378" fmla="*/ 1379783 w 6891715"/>
                <a:gd name="connsiteY2378" fmla="*/ 2783575 h 6367455"/>
                <a:gd name="connsiteX2379" fmla="*/ 1389426 w 6891715"/>
                <a:gd name="connsiteY2379" fmla="*/ 2792027 h 6367455"/>
                <a:gd name="connsiteX2380" fmla="*/ 1395855 w 6891715"/>
                <a:gd name="connsiteY2380" fmla="*/ 2797346 h 6367455"/>
                <a:gd name="connsiteX2381" fmla="*/ 1409674 w 6891715"/>
                <a:gd name="connsiteY2381" fmla="*/ 2792965 h 6367455"/>
                <a:gd name="connsiteX2382" fmla="*/ 1404532 w 6891715"/>
                <a:gd name="connsiteY2382" fmla="*/ 2806422 h 6367455"/>
                <a:gd name="connsiteX2383" fmla="*/ 1389426 w 6891715"/>
                <a:gd name="connsiteY2383" fmla="*/ 2809869 h 6367455"/>
                <a:gd name="connsiteX2384" fmla="*/ 1382998 w 6891715"/>
                <a:gd name="connsiteY2384" fmla="*/ 2792027 h 6367455"/>
                <a:gd name="connsiteX2385" fmla="*/ 1357286 w 6891715"/>
                <a:gd name="connsiteY2385" fmla="*/ 2807990 h 6367455"/>
                <a:gd name="connsiteX2386" fmla="*/ 1349572 w 6891715"/>
                <a:gd name="connsiteY2386" fmla="*/ 2801727 h 6367455"/>
                <a:gd name="connsiteX2387" fmla="*/ 1338965 w 6891715"/>
                <a:gd name="connsiteY2387" fmla="*/ 2800786 h 6367455"/>
                <a:gd name="connsiteX2388" fmla="*/ 1330289 w 6891715"/>
                <a:gd name="connsiteY2388" fmla="*/ 2789522 h 6367455"/>
                <a:gd name="connsiteX2389" fmla="*/ 4266528 w 6891715"/>
                <a:gd name="connsiteY2389" fmla="*/ 2764378 h 6367455"/>
                <a:gd name="connsiteX2390" fmla="*/ 4255416 w 6891715"/>
                <a:gd name="connsiteY2390" fmla="*/ 2776749 h 6367455"/>
                <a:gd name="connsiteX2391" fmla="*/ 4246843 w 6891715"/>
                <a:gd name="connsiteY2391" fmla="*/ 2786583 h 6367455"/>
                <a:gd name="connsiteX2392" fmla="*/ 4240493 w 6891715"/>
                <a:gd name="connsiteY2392" fmla="*/ 2794194 h 6367455"/>
                <a:gd name="connsiteX2393" fmla="*/ 4238588 w 6891715"/>
                <a:gd name="connsiteY2393" fmla="*/ 2797365 h 6367455"/>
                <a:gd name="connsiteX2394" fmla="*/ 4237001 w 6891715"/>
                <a:gd name="connsiteY2394" fmla="*/ 2801168 h 6367455"/>
                <a:gd name="connsiteX2395" fmla="*/ 4236048 w 6891715"/>
                <a:gd name="connsiteY2395" fmla="*/ 2805297 h 6367455"/>
                <a:gd name="connsiteX2396" fmla="*/ 4235413 w 6891715"/>
                <a:gd name="connsiteY2396" fmla="*/ 2809735 h 6367455"/>
                <a:gd name="connsiteX2397" fmla="*/ 4234778 w 6891715"/>
                <a:gd name="connsiteY2397" fmla="*/ 2816400 h 6367455"/>
                <a:gd name="connsiteX2398" fmla="*/ 4234461 w 6891715"/>
                <a:gd name="connsiteY2398" fmla="*/ 2819572 h 6367455"/>
                <a:gd name="connsiteX2399" fmla="*/ 4254146 w 6891715"/>
                <a:gd name="connsiteY2399" fmla="*/ 2828459 h 6367455"/>
                <a:gd name="connsiteX2400" fmla="*/ 4251606 w 6891715"/>
                <a:gd name="connsiteY2400" fmla="*/ 2849076 h 6367455"/>
                <a:gd name="connsiteX2401" fmla="*/ 4262401 w 6891715"/>
                <a:gd name="connsiteY2401" fmla="*/ 2891579 h 6367455"/>
                <a:gd name="connsiteX2402" fmla="*/ 4276371 w 6891715"/>
                <a:gd name="connsiteY2402" fmla="*/ 2915372 h 6367455"/>
                <a:gd name="connsiteX2403" fmla="*/ 4285578 w 6891715"/>
                <a:gd name="connsiteY2403" fmla="*/ 2923936 h 6367455"/>
                <a:gd name="connsiteX2404" fmla="*/ 4290658 w 6891715"/>
                <a:gd name="connsiteY2404" fmla="*/ 2940748 h 6367455"/>
                <a:gd name="connsiteX2405" fmla="*/ 4301453 w 6891715"/>
                <a:gd name="connsiteY2405" fmla="*/ 2941065 h 6367455"/>
                <a:gd name="connsiteX2406" fmla="*/ 4301578 w 6891715"/>
                <a:gd name="connsiteY2406" fmla="*/ 2941217 h 6367455"/>
                <a:gd name="connsiteX2407" fmla="*/ 4306221 w 6891715"/>
                <a:gd name="connsiteY2407" fmla="*/ 2941461 h 6367455"/>
                <a:gd name="connsiteX2408" fmla="*/ 4319241 w 6891715"/>
                <a:gd name="connsiteY2408" fmla="*/ 2956380 h 6367455"/>
                <a:gd name="connsiteX2409" fmla="*/ 4323369 w 6891715"/>
                <a:gd name="connsiteY2409" fmla="*/ 2975426 h 6367455"/>
                <a:gd name="connsiteX2410" fmla="*/ 4340199 w 6891715"/>
                <a:gd name="connsiteY2410" fmla="*/ 2977966 h 6367455"/>
                <a:gd name="connsiteX2411" fmla="*/ 4348773 w 6891715"/>
                <a:gd name="connsiteY2411" fmla="*/ 2967807 h 6367455"/>
                <a:gd name="connsiteX2412" fmla="*/ 4348456 w 6891715"/>
                <a:gd name="connsiteY2412" fmla="*/ 2950666 h 6367455"/>
                <a:gd name="connsiteX2413" fmla="*/ 4341787 w 6891715"/>
                <a:gd name="connsiteY2413" fmla="*/ 2924319 h 6367455"/>
                <a:gd name="connsiteX2414" fmla="*/ 4330990 w 6891715"/>
                <a:gd name="connsiteY2414" fmla="*/ 2916701 h 6367455"/>
                <a:gd name="connsiteX2415" fmla="*/ 4315112 w 6891715"/>
                <a:gd name="connsiteY2415" fmla="*/ 2924002 h 6367455"/>
                <a:gd name="connsiteX2416" fmla="*/ 4298282 w 6891715"/>
                <a:gd name="connsiteY2416" fmla="*/ 2924319 h 6367455"/>
                <a:gd name="connsiteX2417" fmla="*/ 4287803 w 6891715"/>
                <a:gd name="connsiteY2417" fmla="*/ 2904956 h 6367455"/>
                <a:gd name="connsiteX2418" fmla="*/ 4291296 w 6891715"/>
                <a:gd name="connsiteY2418" fmla="*/ 2892258 h 6367455"/>
                <a:gd name="connsiteX2419" fmla="*/ 4296059 w 6891715"/>
                <a:gd name="connsiteY2419" fmla="*/ 2881148 h 6367455"/>
                <a:gd name="connsiteX2420" fmla="*/ 4313525 w 6891715"/>
                <a:gd name="connsiteY2420" fmla="*/ 2869719 h 6367455"/>
                <a:gd name="connsiteX2421" fmla="*/ 4312890 w 6891715"/>
                <a:gd name="connsiteY2421" fmla="*/ 2841468 h 6367455"/>
                <a:gd name="connsiteX2422" fmla="*/ 4309396 w 6891715"/>
                <a:gd name="connsiteY2422" fmla="*/ 2811629 h 6367455"/>
                <a:gd name="connsiteX2423" fmla="*/ 4314477 w 6891715"/>
                <a:gd name="connsiteY2423" fmla="*/ 2787822 h 6367455"/>
                <a:gd name="connsiteX2424" fmla="*/ 4313842 w 6891715"/>
                <a:gd name="connsiteY2424" fmla="*/ 2784012 h 6367455"/>
                <a:gd name="connsiteX2425" fmla="*/ 4314747 w 6891715"/>
                <a:gd name="connsiteY2425" fmla="*/ 2782557 h 6367455"/>
                <a:gd name="connsiteX2426" fmla="*/ 4312883 w 6891715"/>
                <a:gd name="connsiteY2426" fmla="*/ 2774845 h 6367455"/>
                <a:gd name="connsiteX2427" fmla="*/ 4295421 w 6891715"/>
                <a:gd name="connsiteY2427" fmla="*/ 2783093 h 6367455"/>
                <a:gd name="connsiteX2428" fmla="*/ 4293833 w 6891715"/>
                <a:gd name="connsiteY2428" fmla="*/ 2772624 h 6367455"/>
                <a:gd name="connsiteX2429" fmla="*/ 1361090 w 6891715"/>
                <a:gd name="connsiteY2429" fmla="*/ 2755895 h 6367455"/>
                <a:gd name="connsiteX2430" fmla="*/ 1374745 w 6891715"/>
                <a:gd name="connsiteY2430" fmla="*/ 2758673 h 6367455"/>
                <a:gd name="connsiteX2431" fmla="*/ 1365217 w 6891715"/>
                <a:gd name="connsiteY2431" fmla="*/ 2767009 h 6367455"/>
                <a:gd name="connsiteX2432" fmla="*/ 1358867 w 6891715"/>
                <a:gd name="connsiteY2432" fmla="*/ 2760834 h 6367455"/>
                <a:gd name="connsiteX2433" fmla="*/ 1409438 w 6891715"/>
                <a:gd name="connsiteY2433" fmla="*/ 2754306 h 6367455"/>
                <a:gd name="connsiteX2434" fmla="*/ 1411262 w 6891715"/>
                <a:gd name="connsiteY2434" fmla="*/ 2765420 h 6367455"/>
                <a:gd name="connsiteX2435" fmla="*/ 1396971 w 6891715"/>
                <a:gd name="connsiteY2435" fmla="*/ 2761379 h 6367455"/>
                <a:gd name="connsiteX2436" fmla="*/ 1423961 w 6891715"/>
                <a:gd name="connsiteY2436" fmla="*/ 2730494 h 6367455"/>
                <a:gd name="connsiteX2437" fmla="*/ 1419616 w 6891715"/>
                <a:gd name="connsiteY2437" fmla="*/ 2737694 h 6367455"/>
                <a:gd name="connsiteX2438" fmla="*/ 1398559 w 6891715"/>
                <a:gd name="connsiteY2438" fmla="*/ 2752719 h 6367455"/>
                <a:gd name="connsiteX2439" fmla="*/ 1399227 w 6891715"/>
                <a:gd name="connsiteY2439" fmla="*/ 2740198 h 6367455"/>
                <a:gd name="connsiteX2440" fmla="*/ 1410592 w 6891715"/>
                <a:gd name="connsiteY2440" fmla="*/ 2730808 h 6367455"/>
                <a:gd name="connsiteX2441" fmla="*/ 1377050 w 6891715"/>
                <a:gd name="connsiteY2441" fmla="*/ 2728907 h 6367455"/>
                <a:gd name="connsiteX2442" fmla="*/ 1374767 w 6891715"/>
                <a:gd name="connsiteY2442" fmla="*/ 2734996 h 6367455"/>
                <a:gd name="connsiteX2443" fmla="*/ 1385859 w 6891715"/>
                <a:gd name="connsiteY2443" fmla="*/ 2743825 h 6367455"/>
                <a:gd name="connsiteX2444" fmla="*/ 1382923 w 6891715"/>
                <a:gd name="connsiteY2444" fmla="*/ 2751131 h 6367455"/>
                <a:gd name="connsiteX2445" fmla="*/ 1372483 w 6891715"/>
                <a:gd name="connsiteY2445" fmla="*/ 2741391 h 6367455"/>
                <a:gd name="connsiteX2446" fmla="*/ 1362043 w 6891715"/>
                <a:gd name="connsiteY2446" fmla="*/ 2739260 h 6367455"/>
                <a:gd name="connsiteX2447" fmla="*/ 1368241 w 6891715"/>
                <a:gd name="connsiteY2447" fmla="*/ 2731039 h 6367455"/>
                <a:gd name="connsiteX2448" fmla="*/ 2164892 w 6891715"/>
                <a:gd name="connsiteY2448" fmla="*/ 2724151 h 6367455"/>
                <a:gd name="connsiteX2449" fmla="*/ 2168495 w 6891715"/>
                <a:gd name="connsiteY2449" fmla="*/ 2736589 h 6367455"/>
                <a:gd name="connsiteX2450" fmla="*/ 2163389 w 6891715"/>
                <a:gd name="connsiteY2450" fmla="*/ 2754314 h 6367455"/>
                <a:gd name="connsiteX2451" fmla="*/ 2157383 w 6891715"/>
                <a:gd name="connsiteY2451" fmla="*/ 2749028 h 6367455"/>
                <a:gd name="connsiteX2452" fmla="*/ 2160986 w 6891715"/>
                <a:gd name="connsiteY2452" fmla="*/ 2729437 h 6367455"/>
                <a:gd name="connsiteX2453" fmla="*/ 4327488 w 6891715"/>
                <a:gd name="connsiteY2453" fmla="*/ 2719966 h 6367455"/>
                <a:gd name="connsiteX2454" fmla="*/ 4324631 w 6891715"/>
                <a:gd name="connsiteY2454" fmla="*/ 2731387 h 6367455"/>
                <a:gd name="connsiteX2455" fmla="*/ 4318281 w 6891715"/>
                <a:gd name="connsiteY2455" fmla="*/ 2738683 h 6367455"/>
                <a:gd name="connsiteX2456" fmla="*/ 4321773 w 6891715"/>
                <a:gd name="connsiteY2456" fmla="*/ 2741538 h 6367455"/>
                <a:gd name="connsiteX2457" fmla="*/ 4328442 w 6891715"/>
                <a:gd name="connsiteY2457" fmla="*/ 2741272 h 6367455"/>
                <a:gd name="connsiteX2458" fmla="*/ 4328450 w 6891715"/>
                <a:gd name="connsiteY2458" fmla="*/ 2741158 h 6367455"/>
                <a:gd name="connsiteX2459" fmla="*/ 4334483 w 6891715"/>
                <a:gd name="connsiteY2459" fmla="*/ 2740523 h 6367455"/>
                <a:gd name="connsiteX2460" fmla="*/ 4337341 w 6891715"/>
                <a:gd name="connsiteY2460" fmla="*/ 2744333 h 6367455"/>
                <a:gd name="connsiteX2461" fmla="*/ 4332578 w 6891715"/>
                <a:gd name="connsiteY2461" fmla="*/ 2758299 h 6367455"/>
                <a:gd name="connsiteX2462" fmla="*/ 4344962 w 6891715"/>
                <a:gd name="connsiteY2462" fmla="*/ 2741476 h 6367455"/>
                <a:gd name="connsiteX2463" fmla="*/ 4339564 w 6891715"/>
                <a:gd name="connsiteY2463" fmla="*/ 2735126 h 6367455"/>
                <a:gd name="connsiteX2464" fmla="*/ 4346233 w 6891715"/>
                <a:gd name="connsiteY2464" fmla="*/ 2732904 h 6367455"/>
                <a:gd name="connsiteX2465" fmla="*/ 4338929 w 6891715"/>
                <a:gd name="connsiteY2465" fmla="*/ 2726874 h 6367455"/>
                <a:gd name="connsiteX2466" fmla="*/ 4330355 w 6891715"/>
                <a:gd name="connsiteY2466" fmla="*/ 2721794 h 6367455"/>
                <a:gd name="connsiteX2467" fmla="*/ 4330404 w 6891715"/>
                <a:gd name="connsiteY2467" fmla="*/ 2721310 h 6367455"/>
                <a:gd name="connsiteX2468" fmla="*/ 3421026 w 6891715"/>
                <a:gd name="connsiteY2468" fmla="*/ 2717795 h 6367455"/>
                <a:gd name="connsiteX2469" fmla="*/ 3419502 w 6891715"/>
                <a:gd name="connsiteY2469" fmla="*/ 2733233 h 6367455"/>
                <a:gd name="connsiteX2470" fmla="*/ 3412190 w 6891715"/>
                <a:gd name="connsiteY2470" fmla="*/ 2746371 h 6367455"/>
                <a:gd name="connsiteX2471" fmla="*/ 3403050 w 6891715"/>
                <a:gd name="connsiteY2471" fmla="*/ 2734218 h 6367455"/>
                <a:gd name="connsiteX2472" fmla="*/ 3396042 w 6891715"/>
                <a:gd name="connsiteY2472" fmla="*/ 2735861 h 6367455"/>
                <a:gd name="connsiteX2473" fmla="*/ 3390863 w 6891715"/>
                <a:gd name="connsiteY2473" fmla="*/ 2722724 h 6367455"/>
                <a:gd name="connsiteX2474" fmla="*/ 3403050 w 6891715"/>
                <a:gd name="connsiteY2474" fmla="*/ 2724693 h 6367455"/>
                <a:gd name="connsiteX2475" fmla="*/ 3342285 w 6891715"/>
                <a:gd name="connsiteY2475" fmla="*/ 2709858 h 6367455"/>
                <a:gd name="connsiteX2476" fmla="*/ 3349588 w 6891715"/>
                <a:gd name="connsiteY2476" fmla="*/ 2718830 h 6367455"/>
                <a:gd name="connsiteX2477" fmla="*/ 3337840 w 6891715"/>
                <a:gd name="connsiteY2477" fmla="*/ 2725733 h 6367455"/>
                <a:gd name="connsiteX2478" fmla="*/ 3327363 w 6891715"/>
                <a:gd name="connsiteY2478" fmla="*/ 2714687 h 6367455"/>
                <a:gd name="connsiteX2479" fmla="*/ 3433725 w 6891715"/>
                <a:gd name="connsiteY2479" fmla="*/ 2679697 h 6367455"/>
                <a:gd name="connsiteX2480" fmla="*/ 3429527 w 6891715"/>
                <a:gd name="connsiteY2480" fmla="*/ 2689174 h 6367455"/>
                <a:gd name="connsiteX2481" fmla="*/ 3426298 w 6891715"/>
                <a:gd name="connsiteY2481" fmla="*/ 2696367 h 6367455"/>
                <a:gd name="connsiteX2482" fmla="*/ 3424361 w 6891715"/>
                <a:gd name="connsiteY2482" fmla="*/ 2701596 h 6367455"/>
                <a:gd name="connsiteX2483" fmla="*/ 3424038 w 6891715"/>
                <a:gd name="connsiteY2483" fmla="*/ 2701922 h 6367455"/>
                <a:gd name="connsiteX2484" fmla="*/ 3423715 w 6891715"/>
                <a:gd name="connsiteY2484" fmla="*/ 2701922 h 6367455"/>
                <a:gd name="connsiteX2485" fmla="*/ 3422101 w 6891715"/>
                <a:gd name="connsiteY2485" fmla="*/ 2701268 h 6367455"/>
                <a:gd name="connsiteX2486" fmla="*/ 3420809 w 6891715"/>
                <a:gd name="connsiteY2486" fmla="*/ 2699306 h 6367455"/>
                <a:gd name="connsiteX2487" fmla="*/ 3418872 w 6891715"/>
                <a:gd name="connsiteY2487" fmla="*/ 2697020 h 6367455"/>
                <a:gd name="connsiteX2488" fmla="*/ 3415643 w 6891715"/>
                <a:gd name="connsiteY2488" fmla="*/ 2692771 h 6367455"/>
                <a:gd name="connsiteX2489" fmla="*/ 3414675 w 6891715"/>
                <a:gd name="connsiteY2489" fmla="*/ 2690483 h 6367455"/>
                <a:gd name="connsiteX2490" fmla="*/ 2171036 w 6891715"/>
                <a:gd name="connsiteY2490" fmla="*/ 2678115 h 6367455"/>
                <a:gd name="connsiteX2491" fmla="*/ 2181830 w 6891715"/>
                <a:gd name="connsiteY2491" fmla="*/ 2678115 h 6367455"/>
                <a:gd name="connsiteX2492" fmla="*/ 2174210 w 6891715"/>
                <a:gd name="connsiteY2492" fmla="*/ 2694674 h 6367455"/>
                <a:gd name="connsiteX2493" fmla="*/ 2185958 w 6891715"/>
                <a:gd name="connsiteY2493" fmla="*/ 2700844 h 6367455"/>
                <a:gd name="connsiteX2494" fmla="*/ 2190720 w 6891715"/>
                <a:gd name="connsiteY2494" fmla="*/ 2708312 h 6367455"/>
                <a:gd name="connsiteX2495" fmla="*/ 2182149 w 6891715"/>
                <a:gd name="connsiteY2495" fmla="*/ 2715780 h 6367455"/>
                <a:gd name="connsiteX2496" fmla="*/ 2188498 w 6891715"/>
                <a:gd name="connsiteY2496" fmla="*/ 2735262 h 6367455"/>
                <a:gd name="connsiteX2497" fmla="*/ 2181194 w 6891715"/>
                <a:gd name="connsiteY2497" fmla="*/ 2732015 h 6367455"/>
                <a:gd name="connsiteX2498" fmla="*/ 2166272 w 6891715"/>
                <a:gd name="connsiteY2498" fmla="*/ 2715130 h 6367455"/>
                <a:gd name="connsiteX2499" fmla="*/ 2163733 w 6891715"/>
                <a:gd name="connsiteY2499" fmla="*/ 2692401 h 6367455"/>
                <a:gd name="connsiteX2500" fmla="*/ 2164568 w 6891715"/>
                <a:gd name="connsiteY2500" fmla="*/ 2619379 h 6367455"/>
                <a:gd name="connsiteX2501" fmla="*/ 2170249 w 6891715"/>
                <a:gd name="connsiteY2501" fmla="*/ 2620019 h 6367455"/>
                <a:gd name="connsiteX2502" fmla="*/ 2179607 w 6891715"/>
                <a:gd name="connsiteY2502" fmla="*/ 2637322 h 6367455"/>
                <a:gd name="connsiteX2503" fmla="*/ 2175263 w 6891715"/>
                <a:gd name="connsiteY2503" fmla="*/ 2654303 h 6367455"/>
                <a:gd name="connsiteX2504" fmla="*/ 2160558 w 6891715"/>
                <a:gd name="connsiteY2504" fmla="*/ 2630913 h 6367455"/>
                <a:gd name="connsiteX2505" fmla="*/ 2201425 w 6891715"/>
                <a:gd name="connsiteY2505" fmla="*/ 2586041 h 6367455"/>
                <a:gd name="connsiteX2506" fmla="*/ 2209771 w 6891715"/>
                <a:gd name="connsiteY2506" fmla="*/ 2586041 h 6367455"/>
                <a:gd name="connsiteX2507" fmla="*/ 2207915 w 6891715"/>
                <a:gd name="connsiteY2507" fmla="*/ 2605552 h 6367455"/>
                <a:gd name="connsiteX2508" fmla="*/ 2181644 w 6891715"/>
                <a:gd name="connsiteY2508" fmla="*/ 2628902 h 6367455"/>
                <a:gd name="connsiteX2509" fmla="*/ 2174844 w 6891715"/>
                <a:gd name="connsiteY2509" fmla="*/ 2611949 h 6367455"/>
                <a:gd name="connsiteX2510" fmla="*/ 2180100 w 6891715"/>
                <a:gd name="connsiteY2510" fmla="*/ 2596276 h 6367455"/>
                <a:gd name="connsiteX2511" fmla="*/ 2148426 w 6891715"/>
                <a:gd name="connsiteY2511" fmla="*/ 2586041 h 6367455"/>
                <a:gd name="connsiteX2512" fmla="*/ 2154587 w 6891715"/>
                <a:gd name="connsiteY2512" fmla="*/ 2587629 h 6367455"/>
                <a:gd name="connsiteX2513" fmla="*/ 2166908 w 6891715"/>
                <a:gd name="connsiteY2513" fmla="*/ 2597153 h 6367455"/>
                <a:gd name="connsiteX2514" fmla="*/ 2158593 w 6891715"/>
                <a:gd name="connsiteY2514" fmla="*/ 2609854 h 6367455"/>
                <a:gd name="connsiteX2515" fmla="*/ 2152430 w 6891715"/>
                <a:gd name="connsiteY2515" fmla="*/ 2613028 h 6367455"/>
                <a:gd name="connsiteX2516" fmla="*/ 2146270 w 6891715"/>
                <a:gd name="connsiteY2516" fmla="*/ 2598423 h 6367455"/>
                <a:gd name="connsiteX2517" fmla="*/ 3682894 w 6891715"/>
                <a:gd name="connsiteY2517" fmla="*/ 2570157 h 6367455"/>
                <a:gd name="connsiteX2518" fmla="*/ 3694076 w 6891715"/>
                <a:gd name="connsiteY2518" fmla="*/ 2582121 h 6367455"/>
                <a:gd name="connsiteX2519" fmla="*/ 3689417 w 6891715"/>
                <a:gd name="connsiteY2519" fmla="*/ 2587620 h 6367455"/>
                <a:gd name="connsiteX2520" fmla="*/ 3679788 w 6891715"/>
                <a:gd name="connsiteY2520" fmla="*/ 2582121 h 6367455"/>
                <a:gd name="connsiteX2521" fmla="*/ 3730905 w 6891715"/>
                <a:gd name="connsiteY2521" fmla="*/ 2559046 h 6367455"/>
                <a:gd name="connsiteX2522" fmla="*/ 3735350 w 6891715"/>
                <a:gd name="connsiteY2522" fmla="*/ 2566983 h 6367455"/>
                <a:gd name="connsiteX2523" fmla="*/ 3733445 w 6891715"/>
                <a:gd name="connsiteY2523" fmla="*/ 2579682 h 6367455"/>
                <a:gd name="connsiteX2524" fmla="*/ 3722650 w 6891715"/>
                <a:gd name="connsiteY2524" fmla="*/ 2562220 h 6367455"/>
                <a:gd name="connsiteX2525" fmla="*/ 3713237 w 6891715"/>
                <a:gd name="connsiteY2525" fmla="*/ 2559046 h 6367455"/>
                <a:gd name="connsiteX2526" fmla="*/ 3716301 w 6891715"/>
                <a:gd name="connsiteY2526" fmla="*/ 2571115 h 6367455"/>
                <a:gd name="connsiteX2527" fmla="*/ 3704965 w 6891715"/>
                <a:gd name="connsiteY2527" fmla="*/ 2582856 h 6367455"/>
                <a:gd name="connsiteX2528" fmla="*/ 3698838 w 6891715"/>
                <a:gd name="connsiteY2528" fmla="*/ 2569810 h 6367455"/>
                <a:gd name="connsiteX2529" fmla="*/ 3699757 w 6891715"/>
                <a:gd name="connsiteY2529" fmla="*/ 2564591 h 6367455"/>
                <a:gd name="connsiteX2530" fmla="*/ 3751833 w 6891715"/>
                <a:gd name="connsiteY2530" fmla="*/ 2544760 h 6367455"/>
                <a:gd name="connsiteX2531" fmla="*/ 3757575 w 6891715"/>
                <a:gd name="connsiteY2531" fmla="*/ 2551108 h 6367455"/>
                <a:gd name="connsiteX2532" fmla="*/ 3756224 w 6891715"/>
                <a:gd name="connsiteY2532" fmla="*/ 2566981 h 6367455"/>
                <a:gd name="connsiteX2533" fmla="*/ 3748793 w 6891715"/>
                <a:gd name="connsiteY2533" fmla="*/ 2573332 h 6367455"/>
                <a:gd name="connsiteX2534" fmla="*/ 3741700 w 6891715"/>
                <a:gd name="connsiteY2534" fmla="*/ 2562855 h 6367455"/>
                <a:gd name="connsiteX2535" fmla="*/ 3826834 w 6891715"/>
                <a:gd name="connsiteY2535" fmla="*/ 2541584 h 6367455"/>
                <a:gd name="connsiteX2536" fmla="*/ 3829013 w 6891715"/>
                <a:gd name="connsiteY2536" fmla="*/ 2550995 h 6367455"/>
                <a:gd name="connsiteX2537" fmla="*/ 3819052 w 6891715"/>
                <a:gd name="connsiteY2537" fmla="*/ 2563541 h 6367455"/>
                <a:gd name="connsiteX2538" fmla="*/ 3813760 w 6891715"/>
                <a:gd name="connsiteY2538" fmla="*/ 2568873 h 6367455"/>
                <a:gd name="connsiteX2539" fmla="*/ 3810648 w 6891715"/>
                <a:gd name="connsiteY2539" fmla="*/ 2582361 h 6367455"/>
                <a:gd name="connsiteX2540" fmla="*/ 3808780 w 6891715"/>
                <a:gd name="connsiteY2540" fmla="*/ 2593970 h 6367455"/>
                <a:gd name="connsiteX2541" fmla="*/ 3795395 w 6891715"/>
                <a:gd name="connsiteY2541" fmla="*/ 2588949 h 6367455"/>
                <a:gd name="connsiteX2542" fmla="*/ 3790103 w 6891715"/>
                <a:gd name="connsiteY2542" fmla="*/ 2582361 h 6367455"/>
                <a:gd name="connsiteX2543" fmla="*/ 3781388 w 6891715"/>
                <a:gd name="connsiteY2543" fmla="*/ 2570128 h 6367455"/>
                <a:gd name="connsiteX2544" fmla="*/ 3787925 w 6891715"/>
                <a:gd name="connsiteY2544" fmla="*/ 2563854 h 6367455"/>
                <a:gd name="connsiteX2545" fmla="*/ 3815939 w 6891715"/>
                <a:gd name="connsiteY2545" fmla="*/ 2550995 h 6367455"/>
                <a:gd name="connsiteX2546" fmla="*/ 2138139 w 6891715"/>
                <a:gd name="connsiteY2546" fmla="*/ 2532068 h 6367455"/>
                <a:gd name="connsiteX2547" fmla="*/ 2144896 w 6891715"/>
                <a:gd name="connsiteY2547" fmla="*/ 2548103 h 6367455"/>
                <a:gd name="connsiteX2548" fmla="*/ 2152621 w 6891715"/>
                <a:gd name="connsiteY2548" fmla="*/ 2563818 h 6367455"/>
                <a:gd name="connsiteX2549" fmla="*/ 2132025 w 6891715"/>
                <a:gd name="connsiteY2549" fmla="*/ 2553556 h 6367455"/>
                <a:gd name="connsiteX2550" fmla="*/ 2128806 w 6891715"/>
                <a:gd name="connsiteY2550" fmla="*/ 2539442 h 6367455"/>
                <a:gd name="connsiteX2551" fmla="*/ 3770127 w 6891715"/>
                <a:gd name="connsiteY2551" fmla="*/ 2525711 h 6367455"/>
                <a:gd name="connsiteX2552" fmla="*/ 3779801 w 6891715"/>
                <a:gd name="connsiteY2552" fmla="*/ 2530439 h 6367455"/>
                <a:gd name="connsiteX2553" fmla="*/ 3779801 w 6891715"/>
                <a:gd name="connsiteY2553" fmla="*/ 2539220 h 6367455"/>
                <a:gd name="connsiteX2554" fmla="*/ 3769482 w 6891715"/>
                <a:gd name="connsiteY2554" fmla="*/ 2541584 h 6367455"/>
                <a:gd name="connsiteX2555" fmla="*/ 3759163 w 6891715"/>
                <a:gd name="connsiteY2555" fmla="*/ 2530439 h 6367455"/>
                <a:gd name="connsiteX2556" fmla="*/ 1526042 w 6891715"/>
                <a:gd name="connsiteY2556" fmla="*/ 2514597 h 6367455"/>
                <a:gd name="connsiteX2557" fmla="*/ 1532424 w 6891715"/>
                <a:gd name="connsiteY2557" fmla="*/ 2520947 h 6367455"/>
                <a:gd name="connsiteX2558" fmla="*/ 1541994 w 6891715"/>
                <a:gd name="connsiteY2558" fmla="*/ 2516503 h 6367455"/>
                <a:gd name="connsiteX2559" fmla="*/ 1549652 w 6891715"/>
                <a:gd name="connsiteY2559" fmla="*/ 2522534 h 6367455"/>
                <a:gd name="connsiteX2560" fmla="*/ 1540399 w 6891715"/>
                <a:gd name="connsiteY2560" fmla="*/ 2528884 h 6367455"/>
                <a:gd name="connsiteX2561" fmla="*/ 1547738 w 6891715"/>
                <a:gd name="connsiteY2561" fmla="*/ 2543806 h 6367455"/>
                <a:gd name="connsiteX2562" fmla="*/ 1540399 w 6891715"/>
                <a:gd name="connsiteY2562" fmla="*/ 2547933 h 6367455"/>
                <a:gd name="connsiteX2563" fmla="*/ 1539123 w 6891715"/>
                <a:gd name="connsiteY2563" fmla="*/ 2555552 h 6367455"/>
                <a:gd name="connsiteX2564" fmla="*/ 1557308 w 6891715"/>
                <a:gd name="connsiteY2564" fmla="*/ 2564759 h 6367455"/>
                <a:gd name="connsiteX2565" fmla="*/ 1554436 w 6891715"/>
                <a:gd name="connsiteY2565" fmla="*/ 2573331 h 6367455"/>
                <a:gd name="connsiteX2566" fmla="*/ 1550289 w 6891715"/>
                <a:gd name="connsiteY2566" fmla="*/ 2567934 h 6367455"/>
                <a:gd name="connsiteX2567" fmla="*/ 1544866 w 6891715"/>
                <a:gd name="connsiteY2567" fmla="*/ 2576505 h 6367455"/>
                <a:gd name="connsiteX2568" fmla="*/ 1544866 w 6891715"/>
                <a:gd name="connsiteY2568" fmla="*/ 2598732 h 6367455"/>
                <a:gd name="connsiteX2569" fmla="*/ 1535614 w 6891715"/>
                <a:gd name="connsiteY2569" fmla="*/ 2612385 h 6367455"/>
                <a:gd name="connsiteX2570" fmla="*/ 1530190 w 6891715"/>
                <a:gd name="connsiteY2570" fmla="*/ 2627309 h 6367455"/>
                <a:gd name="connsiteX2571" fmla="*/ 1518705 w 6891715"/>
                <a:gd name="connsiteY2571" fmla="*/ 2620005 h 6367455"/>
                <a:gd name="connsiteX2572" fmla="*/ 1529870 w 6891715"/>
                <a:gd name="connsiteY2572" fmla="*/ 2595556 h 6367455"/>
                <a:gd name="connsiteX2573" fmla="*/ 1532104 w 6891715"/>
                <a:gd name="connsiteY2573" fmla="*/ 2571426 h 6367455"/>
                <a:gd name="connsiteX2574" fmla="*/ 1531147 w 6891715"/>
                <a:gd name="connsiteY2574" fmla="*/ 2564124 h 6367455"/>
                <a:gd name="connsiteX2575" fmla="*/ 1522534 w 6891715"/>
                <a:gd name="connsiteY2575" fmla="*/ 2562855 h 6367455"/>
                <a:gd name="connsiteX2576" fmla="*/ 1510728 w 6891715"/>
                <a:gd name="connsiteY2576" fmla="*/ 2578728 h 6367455"/>
                <a:gd name="connsiteX2577" fmla="*/ 1490631 w 6891715"/>
                <a:gd name="connsiteY2577" fmla="*/ 2561267 h 6367455"/>
                <a:gd name="connsiteX2578" fmla="*/ 1491587 w 6891715"/>
                <a:gd name="connsiteY2578" fmla="*/ 2550472 h 6367455"/>
                <a:gd name="connsiteX2579" fmla="*/ 1513604 w 6891715"/>
                <a:gd name="connsiteY2579" fmla="*/ 2544123 h 6367455"/>
                <a:gd name="connsiteX2580" fmla="*/ 1519023 w 6891715"/>
                <a:gd name="connsiteY2580" fmla="*/ 2550472 h 6367455"/>
                <a:gd name="connsiteX2581" fmla="*/ 1520938 w 6891715"/>
                <a:gd name="connsiteY2581" fmla="*/ 2544123 h 6367455"/>
                <a:gd name="connsiteX2582" fmla="*/ 1516791 w 6891715"/>
                <a:gd name="connsiteY2582" fmla="*/ 2536822 h 6367455"/>
                <a:gd name="connsiteX2583" fmla="*/ 1520938 w 6891715"/>
                <a:gd name="connsiteY2583" fmla="*/ 2521900 h 6367455"/>
                <a:gd name="connsiteX2584" fmla="*/ 3554357 w 6891715"/>
                <a:gd name="connsiteY2584" fmla="*/ 2513011 h 6367455"/>
                <a:gd name="connsiteX2585" fmla="*/ 3581363 w 6891715"/>
                <a:gd name="connsiteY2585" fmla="*/ 2544986 h 6367455"/>
                <a:gd name="connsiteX2586" fmla="*/ 3565842 w 6891715"/>
                <a:gd name="connsiteY2586" fmla="*/ 2543105 h 6367455"/>
                <a:gd name="connsiteX2587" fmla="*/ 3567084 w 6891715"/>
                <a:gd name="connsiteY2587" fmla="*/ 2558779 h 6367455"/>
                <a:gd name="connsiteX2588" fmla="*/ 3559013 w 6891715"/>
                <a:gd name="connsiteY2588" fmla="*/ 2560659 h 6367455"/>
                <a:gd name="connsiteX2589" fmla="*/ 3559945 w 6891715"/>
                <a:gd name="connsiteY2589" fmla="*/ 2570064 h 6367455"/>
                <a:gd name="connsiteX2590" fmla="*/ 3575465 w 6891715"/>
                <a:gd name="connsiteY2590" fmla="*/ 2578214 h 6367455"/>
                <a:gd name="connsiteX2591" fmla="*/ 3568636 w 6891715"/>
                <a:gd name="connsiteY2591" fmla="*/ 2587620 h 6367455"/>
                <a:gd name="connsiteX2592" fmla="*/ 3559945 w 6891715"/>
                <a:gd name="connsiteY2592" fmla="*/ 2574453 h 6367455"/>
                <a:gd name="connsiteX2593" fmla="*/ 3542562 w 6891715"/>
                <a:gd name="connsiteY2593" fmla="*/ 2576647 h 6367455"/>
                <a:gd name="connsiteX2594" fmla="*/ 3533870 w 6891715"/>
                <a:gd name="connsiteY2594" fmla="*/ 2561286 h 6367455"/>
                <a:gd name="connsiteX2595" fmla="*/ 3525800 w 6891715"/>
                <a:gd name="connsiteY2595" fmla="*/ 2545299 h 6367455"/>
                <a:gd name="connsiteX2596" fmla="*/ 3525800 w 6891715"/>
                <a:gd name="connsiteY2596" fmla="*/ 2535895 h 6367455"/>
                <a:gd name="connsiteX2597" fmla="*/ 3538216 w 6891715"/>
                <a:gd name="connsiteY2597" fmla="*/ 2547493 h 6367455"/>
                <a:gd name="connsiteX2598" fmla="*/ 3542251 w 6891715"/>
                <a:gd name="connsiteY2598" fmla="*/ 2538089 h 6367455"/>
                <a:gd name="connsiteX2599" fmla="*/ 3544114 w 6891715"/>
                <a:gd name="connsiteY2599" fmla="*/ 2526491 h 6367455"/>
                <a:gd name="connsiteX2600" fmla="*/ 3553426 w 6891715"/>
                <a:gd name="connsiteY2600" fmla="*/ 2531820 h 6367455"/>
                <a:gd name="connsiteX2601" fmla="*/ 3555599 w 6891715"/>
                <a:gd name="connsiteY2601" fmla="*/ 2521476 h 6367455"/>
                <a:gd name="connsiteX2602" fmla="*/ 3550322 w 6891715"/>
                <a:gd name="connsiteY2602" fmla="*/ 2514892 h 6367455"/>
                <a:gd name="connsiteX2603" fmla="*/ 3405150 w 6891715"/>
                <a:gd name="connsiteY2603" fmla="*/ 2508248 h 6367455"/>
                <a:gd name="connsiteX2604" fmla="*/ 3421025 w 6891715"/>
                <a:gd name="connsiteY2604" fmla="*/ 2526734 h 6367455"/>
                <a:gd name="connsiteX2605" fmla="*/ 3417850 w 6891715"/>
                <a:gd name="connsiteY2605" fmla="*/ 2532062 h 6367455"/>
                <a:gd name="connsiteX2606" fmla="*/ 3407372 w 6891715"/>
                <a:gd name="connsiteY2606" fmla="*/ 2523916 h 6367455"/>
                <a:gd name="connsiteX2607" fmla="*/ 3729877 w 6891715"/>
                <a:gd name="connsiteY2607" fmla="*/ 2501897 h 6367455"/>
                <a:gd name="connsiteX2608" fmla="*/ 3742150 w 6891715"/>
                <a:gd name="connsiteY2608" fmla="*/ 2505753 h 6367455"/>
                <a:gd name="connsiteX2609" fmla="*/ 3746463 w 6891715"/>
                <a:gd name="connsiteY2609" fmla="*/ 2525336 h 6367455"/>
                <a:gd name="connsiteX2610" fmla="*/ 3731204 w 6891715"/>
                <a:gd name="connsiteY2610" fmla="*/ 2530473 h 6367455"/>
                <a:gd name="connsiteX2611" fmla="*/ 3724569 w 6891715"/>
                <a:gd name="connsiteY2611" fmla="*/ 2524053 h 6367455"/>
                <a:gd name="connsiteX2612" fmla="*/ 3724238 w 6891715"/>
                <a:gd name="connsiteY2612" fmla="*/ 2506394 h 6367455"/>
                <a:gd name="connsiteX2613" fmla="*/ 1524271 w 6891715"/>
                <a:gd name="connsiteY2613" fmla="*/ 2489194 h 6367455"/>
                <a:gd name="connsiteX2614" fmla="*/ 1525556 w 6891715"/>
                <a:gd name="connsiteY2614" fmla="*/ 2509482 h 6367455"/>
                <a:gd name="connsiteX2615" fmla="*/ 1516234 w 6891715"/>
                <a:gd name="connsiteY2615" fmla="*/ 2518173 h 6367455"/>
                <a:gd name="connsiteX2616" fmla="*/ 1508511 w 6891715"/>
                <a:gd name="connsiteY2616" fmla="*/ 2535234 h 6367455"/>
                <a:gd name="connsiteX2617" fmla="*/ 1500155 w 6891715"/>
                <a:gd name="connsiteY2617" fmla="*/ 2531049 h 6367455"/>
                <a:gd name="connsiteX2618" fmla="*/ 1512699 w 6891715"/>
                <a:gd name="connsiteY2618" fmla="*/ 2514954 h 6367455"/>
                <a:gd name="connsiteX2619" fmla="*/ 1506262 w 6891715"/>
                <a:gd name="connsiteY2619" fmla="*/ 2504322 h 6367455"/>
                <a:gd name="connsiteX2620" fmla="*/ 1510444 w 6891715"/>
                <a:gd name="connsiteY2620" fmla="*/ 2490483 h 6367455"/>
                <a:gd name="connsiteX2621" fmla="*/ 1565246 w 6891715"/>
                <a:gd name="connsiteY2621" fmla="*/ 2471735 h 6367455"/>
                <a:gd name="connsiteX2622" fmla="*/ 1558483 w 6891715"/>
                <a:gd name="connsiteY2622" fmla="*/ 2484432 h 6367455"/>
                <a:gd name="connsiteX2623" fmla="*/ 1557308 w 6891715"/>
                <a:gd name="connsiteY2623" fmla="*/ 2473640 h 6367455"/>
                <a:gd name="connsiteX2624" fmla="*/ 2108170 w 6891715"/>
                <a:gd name="connsiteY2624" fmla="*/ 2470155 h 6367455"/>
                <a:gd name="connsiteX2625" fmla="*/ 2128143 w 6891715"/>
                <a:gd name="connsiteY2625" fmla="*/ 2489058 h 6367455"/>
                <a:gd name="connsiteX2626" fmla="*/ 2128807 w 6891715"/>
                <a:gd name="connsiteY2626" fmla="*/ 2505076 h 6367455"/>
                <a:gd name="connsiteX2627" fmla="*/ 2111832 w 6891715"/>
                <a:gd name="connsiteY2627" fmla="*/ 2493538 h 6367455"/>
                <a:gd name="connsiteX2628" fmla="*/ 1542198 w 6891715"/>
                <a:gd name="connsiteY2628" fmla="*/ 2470150 h 6367455"/>
                <a:gd name="connsiteX2629" fmla="*/ 1550929 w 6891715"/>
                <a:gd name="connsiteY2629" fmla="*/ 2477076 h 6367455"/>
                <a:gd name="connsiteX2630" fmla="*/ 1552544 w 6891715"/>
                <a:gd name="connsiteY2630" fmla="*/ 2495974 h 6367455"/>
                <a:gd name="connsiteX2631" fmla="*/ 1548020 w 6891715"/>
                <a:gd name="connsiteY2631" fmla="*/ 2504475 h 6367455"/>
                <a:gd name="connsiteX2632" fmla="*/ 1537345 w 6891715"/>
                <a:gd name="connsiteY2632" fmla="*/ 2509836 h 6367455"/>
                <a:gd name="connsiteX2633" fmla="*/ 1535082 w 6891715"/>
                <a:gd name="connsiteY2633" fmla="*/ 2498175 h 6367455"/>
                <a:gd name="connsiteX2634" fmla="*/ 1538963 w 6891715"/>
                <a:gd name="connsiteY2634" fmla="*/ 2477393 h 6367455"/>
                <a:gd name="connsiteX2635" fmla="*/ 2122457 w 6891715"/>
                <a:gd name="connsiteY2635" fmla="*/ 2457455 h 6367455"/>
                <a:gd name="connsiteX2636" fmla="*/ 2138153 w 6891715"/>
                <a:gd name="connsiteY2636" fmla="*/ 2465247 h 6367455"/>
                <a:gd name="connsiteX2637" fmla="*/ 2142234 w 6891715"/>
                <a:gd name="connsiteY2637" fmla="*/ 2459012 h 6367455"/>
                <a:gd name="connsiteX2638" fmla="*/ 2154791 w 6891715"/>
                <a:gd name="connsiteY2638" fmla="*/ 2472733 h 6367455"/>
                <a:gd name="connsiteX2639" fmla="*/ 2169545 w 6891715"/>
                <a:gd name="connsiteY2639" fmla="*/ 2474291 h 6367455"/>
                <a:gd name="connsiteX2640" fmla="*/ 2178021 w 6891715"/>
                <a:gd name="connsiteY2640" fmla="*/ 2481772 h 6367455"/>
                <a:gd name="connsiteX2641" fmla="*/ 2148512 w 6891715"/>
                <a:gd name="connsiteY2641" fmla="*/ 2492376 h 6367455"/>
                <a:gd name="connsiteX2642" fmla="*/ 2127481 w 6891715"/>
                <a:gd name="connsiteY2642" fmla="*/ 2475850 h 6367455"/>
                <a:gd name="connsiteX2643" fmla="*/ 1550604 w 6891715"/>
                <a:gd name="connsiteY2643" fmla="*/ 2444749 h 6367455"/>
                <a:gd name="connsiteX2644" fmla="*/ 1557308 w 6891715"/>
                <a:gd name="connsiteY2644" fmla="*/ 2453507 h 6367455"/>
                <a:gd name="connsiteX2645" fmla="*/ 1550019 w 6891715"/>
                <a:gd name="connsiteY2645" fmla="*/ 2466975 h 6367455"/>
                <a:gd name="connsiteX2646" fmla="*/ 1543021 w 6891715"/>
                <a:gd name="connsiteY2646" fmla="*/ 2460578 h 6367455"/>
                <a:gd name="connsiteX2647" fmla="*/ 2109853 w 6891715"/>
                <a:gd name="connsiteY2647" fmla="*/ 2386019 h 6367455"/>
                <a:gd name="connsiteX2648" fmla="*/ 2120870 w 6891715"/>
                <a:gd name="connsiteY2648" fmla="*/ 2400025 h 6367455"/>
                <a:gd name="connsiteX2649" fmla="*/ 2108936 w 6891715"/>
                <a:gd name="connsiteY2649" fmla="*/ 2417767 h 6367455"/>
                <a:gd name="connsiteX2650" fmla="*/ 2097918 w 6891715"/>
                <a:gd name="connsiteY2650" fmla="*/ 2409675 h 6367455"/>
                <a:gd name="connsiteX2651" fmla="*/ 2095470 w 6891715"/>
                <a:gd name="connsiteY2651" fmla="*/ 2397535 h 6367455"/>
                <a:gd name="connsiteX2652" fmla="*/ 2105570 w 6891715"/>
                <a:gd name="connsiteY2652" fmla="*/ 2395357 h 6367455"/>
                <a:gd name="connsiteX2653" fmla="*/ 2152737 w 6891715"/>
                <a:gd name="connsiteY2653" fmla="*/ 2320930 h 6367455"/>
                <a:gd name="connsiteX2654" fmla="*/ 2168495 w 6891715"/>
                <a:gd name="connsiteY2654" fmla="*/ 2326823 h 6367455"/>
                <a:gd name="connsiteX2655" fmla="*/ 2162192 w 6891715"/>
                <a:gd name="connsiteY2655" fmla="*/ 2336131 h 6367455"/>
                <a:gd name="connsiteX2656" fmla="*/ 2146118 w 6891715"/>
                <a:gd name="connsiteY2656" fmla="*/ 2334268 h 6367455"/>
                <a:gd name="connsiteX2657" fmla="*/ 2127524 w 6891715"/>
                <a:gd name="connsiteY2657" fmla="*/ 2347918 h 6367455"/>
                <a:gd name="connsiteX2658" fmla="*/ 2125633 w 6891715"/>
                <a:gd name="connsiteY2658" fmla="*/ 2341713 h 6367455"/>
                <a:gd name="connsiteX2659" fmla="*/ 2132312 w 6891715"/>
                <a:gd name="connsiteY2659" fmla="*/ 2239963 h 6367455"/>
                <a:gd name="connsiteX2660" fmla="*/ 2144684 w 6891715"/>
                <a:gd name="connsiteY2660" fmla="*/ 2252345 h 6367455"/>
                <a:gd name="connsiteX2661" fmla="*/ 2123344 w 6891715"/>
                <a:gd name="connsiteY2661" fmla="*/ 2265364 h 6367455"/>
                <a:gd name="connsiteX2662" fmla="*/ 2120870 w 6891715"/>
                <a:gd name="connsiteY2662" fmla="*/ 2251711 h 6367455"/>
                <a:gd name="connsiteX2663" fmla="*/ 2164060 w 6891715"/>
                <a:gd name="connsiteY2663" fmla="*/ 2190748 h 6367455"/>
                <a:gd name="connsiteX2664" fmla="*/ 2173257 w 6891715"/>
                <a:gd name="connsiteY2664" fmla="*/ 2205972 h 6367455"/>
                <a:gd name="connsiteX2665" fmla="*/ 2159135 w 6891715"/>
                <a:gd name="connsiteY2665" fmla="*/ 2212976 h 6367455"/>
                <a:gd name="connsiteX2666" fmla="*/ 2150266 w 6891715"/>
                <a:gd name="connsiteY2666" fmla="*/ 2203839 h 6367455"/>
                <a:gd name="connsiteX2667" fmla="*/ 2144683 w 6891715"/>
                <a:gd name="connsiteY2667" fmla="*/ 2191052 h 6367455"/>
                <a:gd name="connsiteX2668" fmla="*/ 2180785 w 6891715"/>
                <a:gd name="connsiteY2668" fmla="*/ 2185982 h 6367455"/>
                <a:gd name="connsiteX2669" fmla="*/ 2193581 w 6891715"/>
                <a:gd name="connsiteY2669" fmla="*/ 2195133 h 6367455"/>
                <a:gd name="connsiteX2670" fmla="*/ 2196141 w 6891715"/>
                <a:gd name="connsiteY2670" fmla="*/ 2205858 h 6367455"/>
                <a:gd name="connsiteX2671" fmla="*/ 2215976 w 6891715"/>
                <a:gd name="connsiteY2671" fmla="*/ 2190085 h 6367455"/>
                <a:gd name="connsiteX2672" fmla="*/ 2231972 w 6891715"/>
                <a:gd name="connsiteY2672" fmla="*/ 2195762 h 6367455"/>
                <a:gd name="connsiteX2673" fmla="*/ 2235170 w 6891715"/>
                <a:gd name="connsiteY2673" fmla="*/ 2202388 h 6367455"/>
                <a:gd name="connsiteX2674" fmla="*/ 2219175 w 6891715"/>
                <a:gd name="connsiteY2674" fmla="*/ 2206490 h 6367455"/>
                <a:gd name="connsiteX2675" fmla="*/ 2232931 w 6891715"/>
                <a:gd name="connsiteY2675" fmla="*/ 2212798 h 6367455"/>
                <a:gd name="connsiteX2676" fmla="*/ 2230372 w 6891715"/>
                <a:gd name="connsiteY2676" fmla="*/ 2220054 h 6367455"/>
                <a:gd name="connsiteX2677" fmla="*/ 2182064 w 6891715"/>
                <a:gd name="connsiteY2677" fmla="*/ 2224786 h 6367455"/>
                <a:gd name="connsiteX2678" fmla="*/ 2162230 w 6891715"/>
                <a:gd name="connsiteY2678" fmla="*/ 2235198 h 6367455"/>
                <a:gd name="connsiteX2679" fmla="*/ 2151032 w 6891715"/>
                <a:gd name="connsiteY2679" fmla="*/ 2219738 h 6367455"/>
                <a:gd name="connsiteX2680" fmla="*/ 2166069 w 6891715"/>
                <a:gd name="connsiteY2680" fmla="*/ 2217846 h 6367455"/>
                <a:gd name="connsiteX2681" fmla="*/ 2176626 w 6891715"/>
                <a:gd name="connsiteY2681" fmla="*/ 2207119 h 6367455"/>
                <a:gd name="connsiteX2682" fmla="*/ 2186223 w 6891715"/>
                <a:gd name="connsiteY2682" fmla="*/ 2207750 h 6367455"/>
                <a:gd name="connsiteX2683" fmla="*/ 2198341 w 6891715"/>
                <a:gd name="connsiteY2683" fmla="*/ 2157407 h 6367455"/>
                <a:gd name="connsiteX2684" fmla="*/ 2201832 w 6891715"/>
                <a:gd name="connsiteY2684" fmla="*/ 2171006 h 6367455"/>
                <a:gd name="connsiteX2685" fmla="*/ 2185958 w 6891715"/>
                <a:gd name="connsiteY2685" fmla="*/ 2179632 h 6367455"/>
                <a:gd name="connsiteX2686" fmla="*/ 2188815 w 6891715"/>
                <a:gd name="connsiteY2686" fmla="*/ 2160724 h 6367455"/>
                <a:gd name="connsiteX2687" fmla="*/ 5024403 w 6891715"/>
                <a:gd name="connsiteY2687" fmla="*/ 2154231 h 6367455"/>
                <a:gd name="connsiteX2688" fmla="*/ 5025991 w 6891715"/>
                <a:gd name="connsiteY2688" fmla="*/ 2172774 h 6367455"/>
                <a:gd name="connsiteX2689" fmla="*/ 5021228 w 6891715"/>
                <a:gd name="connsiteY2689" fmla="*/ 2190992 h 6367455"/>
                <a:gd name="connsiteX2690" fmla="*/ 5011703 w 6891715"/>
                <a:gd name="connsiteY2690" fmla="*/ 2193919 h 6367455"/>
                <a:gd name="connsiteX2691" fmla="*/ 5006941 w 6891715"/>
                <a:gd name="connsiteY2691" fmla="*/ 2170172 h 6367455"/>
                <a:gd name="connsiteX2692" fmla="*/ 5013608 w 6891715"/>
                <a:gd name="connsiteY2692" fmla="*/ 2158460 h 6367455"/>
                <a:gd name="connsiteX2693" fmla="*/ 2249459 w 6891715"/>
                <a:gd name="connsiteY2693" fmla="*/ 2125656 h 6367455"/>
                <a:gd name="connsiteX2694" fmla="*/ 2249459 w 6891715"/>
                <a:gd name="connsiteY2694" fmla="*/ 2130622 h 6367455"/>
                <a:gd name="connsiteX2695" fmla="*/ 2228670 w 6891715"/>
                <a:gd name="connsiteY2695" fmla="*/ 2146449 h 6367455"/>
                <a:gd name="connsiteX2696" fmla="*/ 2227725 w 6891715"/>
                <a:gd name="connsiteY2696" fmla="*/ 2156692 h 6367455"/>
                <a:gd name="connsiteX2697" fmla="*/ 2218275 w 6891715"/>
                <a:gd name="connsiteY2697" fmla="*/ 2166932 h 6367455"/>
                <a:gd name="connsiteX2698" fmla="*/ 2210715 w 6891715"/>
                <a:gd name="connsiteY2698" fmla="*/ 2153898 h 6367455"/>
                <a:gd name="connsiteX2699" fmla="*/ 2209771 w 6891715"/>
                <a:gd name="connsiteY2699" fmla="*/ 2135277 h 6367455"/>
                <a:gd name="connsiteX2700" fmla="*/ 2222370 w 6891715"/>
                <a:gd name="connsiteY2700" fmla="*/ 2136209 h 6367455"/>
                <a:gd name="connsiteX2701" fmla="*/ 2273905 w 6891715"/>
                <a:gd name="connsiteY2701" fmla="*/ 2119307 h 6367455"/>
                <a:gd name="connsiteX2702" fmla="*/ 2281208 w 6891715"/>
                <a:gd name="connsiteY2702" fmla="*/ 2129645 h 6367455"/>
                <a:gd name="connsiteX2703" fmla="*/ 2263110 w 6891715"/>
                <a:gd name="connsiteY2703" fmla="*/ 2132006 h 6367455"/>
                <a:gd name="connsiteX2704" fmla="*/ 2258983 w 6891715"/>
                <a:gd name="connsiteY2704" fmla="*/ 2121079 h 6367455"/>
                <a:gd name="connsiteX2705" fmla="*/ 2280256 w 6891715"/>
                <a:gd name="connsiteY2705" fmla="*/ 2095494 h 6367455"/>
                <a:gd name="connsiteX2706" fmla="*/ 2287559 w 6891715"/>
                <a:gd name="connsiteY2706" fmla="*/ 2097758 h 6367455"/>
                <a:gd name="connsiteX2707" fmla="*/ 2274858 w 6891715"/>
                <a:gd name="connsiteY2707" fmla="*/ 2112957 h 6367455"/>
                <a:gd name="connsiteX2708" fmla="*/ 2258983 w 6891715"/>
                <a:gd name="connsiteY2708" fmla="*/ 2108752 h 6367455"/>
                <a:gd name="connsiteX2709" fmla="*/ 2261205 w 6891715"/>
                <a:gd name="connsiteY2709" fmla="*/ 2097110 h 6367455"/>
                <a:gd name="connsiteX2710" fmla="*/ 2292002 w 6891715"/>
                <a:gd name="connsiteY2710" fmla="*/ 2065330 h 6367455"/>
                <a:gd name="connsiteX2711" fmla="*/ 2312959 w 6891715"/>
                <a:gd name="connsiteY2711" fmla="*/ 2076808 h 6367455"/>
                <a:gd name="connsiteX2712" fmla="*/ 2302798 w 6891715"/>
                <a:gd name="connsiteY2712" fmla="*/ 2092318 h 6367455"/>
                <a:gd name="connsiteX2713" fmla="*/ 2285972 w 6891715"/>
                <a:gd name="connsiteY2713" fmla="*/ 2083011 h 6367455"/>
                <a:gd name="connsiteX2714" fmla="*/ 3672802 w 6891715"/>
                <a:gd name="connsiteY2714" fmla="*/ 1939932 h 6367455"/>
                <a:gd name="connsiteX2715" fmla="*/ 3695345 w 6891715"/>
                <a:gd name="connsiteY2715" fmla="*/ 1940896 h 6367455"/>
                <a:gd name="connsiteX2716" fmla="*/ 3700425 w 6891715"/>
                <a:gd name="connsiteY2716" fmla="*/ 1952481 h 6367455"/>
                <a:gd name="connsiteX2717" fmla="*/ 3688995 w 6891715"/>
                <a:gd name="connsiteY2717" fmla="*/ 1950871 h 6367455"/>
                <a:gd name="connsiteX2718" fmla="*/ 3692170 w 6891715"/>
                <a:gd name="connsiteY2718" fmla="*/ 1959881 h 6367455"/>
                <a:gd name="connsiteX2719" fmla="*/ 3677247 w 6891715"/>
                <a:gd name="connsiteY2719" fmla="*/ 1963742 h 6367455"/>
                <a:gd name="connsiteX2720" fmla="*/ 3668675 w 6891715"/>
                <a:gd name="connsiteY2720" fmla="*/ 1946366 h 6367455"/>
                <a:gd name="connsiteX2721" fmla="*/ 2423473 w 6891715"/>
                <a:gd name="connsiteY2721" fmla="*/ 1893885 h 6367455"/>
                <a:gd name="connsiteX2722" fmla="*/ 2443134 w 6891715"/>
                <a:gd name="connsiteY2722" fmla="*/ 1915792 h 6367455"/>
                <a:gd name="connsiteX2723" fmla="*/ 2443134 w 6891715"/>
                <a:gd name="connsiteY2723" fmla="*/ 1924364 h 6367455"/>
                <a:gd name="connsiteX2724" fmla="*/ 2432836 w 6891715"/>
                <a:gd name="connsiteY2724" fmla="*/ 1928810 h 6367455"/>
                <a:gd name="connsiteX2725" fmla="*/ 2423473 w 6891715"/>
                <a:gd name="connsiteY2725" fmla="*/ 1914204 h 6367455"/>
                <a:gd name="connsiteX2726" fmla="*/ 2406622 w 6891715"/>
                <a:gd name="connsiteY2726" fmla="*/ 1904997 h 6367455"/>
                <a:gd name="connsiteX2727" fmla="*/ 2424410 w 6891715"/>
                <a:gd name="connsiteY2727" fmla="*/ 1904679 h 6367455"/>
                <a:gd name="connsiteX2728" fmla="*/ 2423473 w 6891715"/>
                <a:gd name="connsiteY2728" fmla="*/ 1893885 h 6367455"/>
                <a:gd name="connsiteX2729" fmla="*/ 2486201 w 6891715"/>
                <a:gd name="connsiteY2729" fmla="*/ 1830386 h 6367455"/>
                <a:gd name="connsiteX2730" fmla="*/ 2497270 w 6891715"/>
                <a:gd name="connsiteY2730" fmla="*/ 1855692 h 6367455"/>
                <a:gd name="connsiteX2731" fmla="*/ 2519408 w 6891715"/>
                <a:gd name="connsiteY2731" fmla="*/ 1854731 h 6367455"/>
                <a:gd name="connsiteX2732" fmla="*/ 2519408 w 6891715"/>
                <a:gd name="connsiteY2732" fmla="*/ 1862100 h 6367455"/>
                <a:gd name="connsiteX2733" fmla="*/ 2538384 w 6891715"/>
                <a:gd name="connsiteY2733" fmla="*/ 1871390 h 6367455"/>
                <a:gd name="connsiteX2734" fmla="*/ 2526683 w 6891715"/>
                <a:gd name="connsiteY2734" fmla="*/ 1872351 h 6367455"/>
                <a:gd name="connsiteX2735" fmla="*/ 2515613 w 6891715"/>
                <a:gd name="connsiteY2735" fmla="*/ 1886447 h 6367455"/>
                <a:gd name="connsiteX2736" fmla="*/ 2494424 w 6891715"/>
                <a:gd name="connsiteY2736" fmla="*/ 1884524 h 6367455"/>
                <a:gd name="connsiteX2737" fmla="*/ 2481773 w 6891715"/>
                <a:gd name="connsiteY2737" fmla="*/ 1899581 h 6367455"/>
                <a:gd name="connsiteX2738" fmla="*/ 2466909 w 6891715"/>
                <a:gd name="connsiteY2738" fmla="*/ 1901823 h 6367455"/>
                <a:gd name="connsiteX2739" fmla="*/ 2457421 w 6891715"/>
                <a:gd name="connsiteY2739" fmla="*/ 1886126 h 6367455"/>
                <a:gd name="connsiteX2740" fmla="*/ 2465643 w 6891715"/>
                <a:gd name="connsiteY2740" fmla="*/ 1873312 h 6367455"/>
                <a:gd name="connsiteX2741" fmla="*/ 2489996 w 6891715"/>
                <a:gd name="connsiteY2741" fmla="*/ 1878117 h 6367455"/>
                <a:gd name="connsiteX2742" fmla="*/ 2480192 w 6891715"/>
                <a:gd name="connsiteY2742" fmla="*/ 1861459 h 6367455"/>
                <a:gd name="connsiteX2743" fmla="*/ 2492842 w 6891715"/>
                <a:gd name="connsiteY2743" fmla="*/ 1857935 h 6367455"/>
                <a:gd name="connsiteX2744" fmla="*/ 2459002 w 6891715"/>
                <a:gd name="connsiteY2744" fmla="*/ 1847363 h 6367455"/>
                <a:gd name="connsiteX2745" fmla="*/ 2482407 w 6891715"/>
                <a:gd name="connsiteY2745" fmla="*/ 1843199 h 6367455"/>
                <a:gd name="connsiteX2746" fmla="*/ 3837960 w 6891715"/>
                <a:gd name="connsiteY2746" fmla="*/ 1809756 h 6367455"/>
                <a:gd name="connsiteX2747" fmla="*/ 3848063 w 6891715"/>
                <a:gd name="connsiteY2747" fmla="*/ 1824547 h 6367455"/>
                <a:gd name="connsiteX2748" fmla="*/ 3840654 w 6891715"/>
                <a:gd name="connsiteY2748" fmla="*/ 1835157 h 6367455"/>
                <a:gd name="connsiteX2749" fmla="*/ 3825838 w 6891715"/>
                <a:gd name="connsiteY2749" fmla="*/ 1826797 h 6367455"/>
                <a:gd name="connsiteX2750" fmla="*/ 4013480 w 6891715"/>
                <a:gd name="connsiteY2750" fmla="*/ 1541468 h 6367455"/>
                <a:gd name="connsiteX2751" fmla="*/ 4030625 w 6891715"/>
                <a:gd name="connsiteY2751" fmla="*/ 1544222 h 6367455"/>
                <a:gd name="connsiteX2752" fmla="*/ 4046500 w 6891715"/>
                <a:gd name="connsiteY2752" fmla="*/ 1546364 h 6367455"/>
                <a:gd name="connsiteX2753" fmla="*/ 4042372 w 6891715"/>
                <a:gd name="connsiteY2753" fmla="*/ 1550343 h 6367455"/>
                <a:gd name="connsiteX2754" fmla="*/ 4030625 w 6891715"/>
                <a:gd name="connsiteY2754" fmla="*/ 1554627 h 6367455"/>
                <a:gd name="connsiteX2755" fmla="*/ 4032847 w 6891715"/>
                <a:gd name="connsiteY2755" fmla="*/ 1564726 h 6367455"/>
                <a:gd name="connsiteX2756" fmla="*/ 4027450 w 6891715"/>
                <a:gd name="connsiteY2756" fmla="*/ 1566868 h 6367455"/>
                <a:gd name="connsiteX2757" fmla="*/ 4018877 w 6891715"/>
                <a:gd name="connsiteY2757" fmla="*/ 1554627 h 6367455"/>
                <a:gd name="connsiteX2758" fmla="*/ 4016655 w 6891715"/>
                <a:gd name="connsiteY2758" fmla="*/ 1563808 h 6367455"/>
                <a:gd name="connsiteX2759" fmla="*/ 4005225 w 6891715"/>
                <a:gd name="connsiteY2759" fmla="*/ 1557687 h 6367455"/>
                <a:gd name="connsiteX2760" fmla="*/ 4005225 w 6891715"/>
                <a:gd name="connsiteY2760" fmla="*/ 1546670 h 6367455"/>
                <a:gd name="connsiteX2761" fmla="*/ 5063053 w 6891715"/>
                <a:gd name="connsiteY2761" fmla="*/ 1519232 h 6367455"/>
                <a:gd name="connsiteX2762" fmla="*/ 5070842 w 6891715"/>
                <a:gd name="connsiteY2762" fmla="*/ 1527746 h 6367455"/>
                <a:gd name="connsiteX2763" fmla="*/ 5067414 w 6891715"/>
                <a:gd name="connsiteY2763" fmla="*/ 1537522 h 6367455"/>
                <a:gd name="connsiteX2764" fmla="*/ 5075204 w 6891715"/>
                <a:gd name="connsiteY2764" fmla="*/ 1546351 h 6367455"/>
                <a:gd name="connsiteX2765" fmla="*/ 5068349 w 6891715"/>
                <a:gd name="connsiteY2765" fmla="*/ 1565270 h 6367455"/>
                <a:gd name="connsiteX2766" fmla="*/ 5062741 w 6891715"/>
                <a:gd name="connsiteY2766" fmla="*/ 1548243 h 6367455"/>
                <a:gd name="connsiteX2767" fmla="*/ 5041866 w 6891715"/>
                <a:gd name="connsiteY2767" fmla="*/ 1538152 h 6367455"/>
                <a:gd name="connsiteX2768" fmla="*/ 5048720 w 6891715"/>
                <a:gd name="connsiteY2768" fmla="*/ 1523332 h 6367455"/>
                <a:gd name="connsiteX2769" fmla="*/ 5056198 w 6891715"/>
                <a:gd name="connsiteY2769" fmla="*/ 1530584 h 6367455"/>
                <a:gd name="connsiteX2770" fmla="*/ 5070441 w 6891715"/>
                <a:gd name="connsiteY2770" fmla="*/ 1517646 h 6367455"/>
                <a:gd name="connsiteX2771" fmla="*/ 5086316 w 6891715"/>
                <a:gd name="connsiteY2771" fmla="*/ 1521333 h 6367455"/>
                <a:gd name="connsiteX2772" fmla="*/ 5074652 w 6891715"/>
                <a:gd name="connsiteY2772" fmla="*/ 1527171 h 6367455"/>
                <a:gd name="connsiteX2773" fmla="*/ 2793654 w 6891715"/>
                <a:gd name="connsiteY2773" fmla="*/ 1403349 h 6367455"/>
                <a:gd name="connsiteX2774" fmla="*/ 2808259 w 6891715"/>
                <a:gd name="connsiteY2774" fmla="*/ 1420428 h 6367455"/>
                <a:gd name="connsiteX2775" fmla="*/ 2796829 w 6891715"/>
                <a:gd name="connsiteY2775" fmla="*/ 1431595 h 6367455"/>
                <a:gd name="connsiteX2776" fmla="*/ 2778096 w 6891715"/>
                <a:gd name="connsiteY2776" fmla="*/ 1431924 h 6367455"/>
                <a:gd name="connsiteX2777" fmla="*/ 2782859 w 6891715"/>
                <a:gd name="connsiteY2777" fmla="*/ 1409918 h 6367455"/>
                <a:gd name="connsiteX2778" fmla="*/ 303818 w 6891715"/>
                <a:gd name="connsiteY2778" fmla="*/ 1397948 h 6367455"/>
                <a:gd name="connsiteX2779" fmla="*/ 310168 w 6891715"/>
                <a:gd name="connsiteY2779" fmla="*/ 1402076 h 6367455"/>
                <a:gd name="connsiteX2780" fmla="*/ 305088 w 6891715"/>
                <a:gd name="connsiteY2780" fmla="*/ 1417633 h 6367455"/>
                <a:gd name="connsiteX2781" fmla="*/ 309215 w 6891715"/>
                <a:gd name="connsiteY2781" fmla="*/ 1431603 h 6367455"/>
                <a:gd name="connsiteX2782" fmla="*/ 316518 w 6891715"/>
                <a:gd name="connsiteY2782" fmla="*/ 1433826 h 6367455"/>
                <a:gd name="connsiteX2783" fmla="*/ 315882 w 6891715"/>
                <a:gd name="connsiteY2783" fmla="*/ 1449383 h 6367455"/>
                <a:gd name="connsiteX2784" fmla="*/ 327630 w 6891715"/>
                <a:gd name="connsiteY2784" fmla="*/ 1448113 h 6367455"/>
                <a:gd name="connsiteX2785" fmla="*/ 329218 w 6891715"/>
                <a:gd name="connsiteY2785" fmla="*/ 1426206 h 6367455"/>
                <a:gd name="connsiteX2786" fmla="*/ 336838 w 6891715"/>
                <a:gd name="connsiteY2786" fmla="*/ 1413506 h 6367455"/>
                <a:gd name="connsiteX2787" fmla="*/ 350490 w 6891715"/>
                <a:gd name="connsiteY2787" fmla="*/ 1432238 h 6367455"/>
                <a:gd name="connsiteX2788" fmla="*/ 349855 w 6891715"/>
                <a:gd name="connsiteY2788" fmla="*/ 1447161 h 6367455"/>
                <a:gd name="connsiteX2789" fmla="*/ 367635 w 6891715"/>
                <a:gd name="connsiteY2789" fmla="*/ 1441446 h 6367455"/>
                <a:gd name="connsiteX2790" fmla="*/ 357158 w 6891715"/>
                <a:gd name="connsiteY2790" fmla="*/ 1456368 h 6367455"/>
                <a:gd name="connsiteX2791" fmla="*/ 368905 w 6891715"/>
                <a:gd name="connsiteY2791" fmla="*/ 1466845 h 6367455"/>
                <a:gd name="connsiteX2792" fmla="*/ 365095 w 6891715"/>
                <a:gd name="connsiteY2792" fmla="*/ 1497326 h 6367455"/>
                <a:gd name="connsiteX2793" fmla="*/ 350173 w 6891715"/>
                <a:gd name="connsiteY2793" fmla="*/ 1511296 h 6367455"/>
                <a:gd name="connsiteX2794" fmla="*/ 365095 w 6891715"/>
                <a:gd name="connsiteY2794" fmla="*/ 1514471 h 6367455"/>
                <a:gd name="connsiteX2795" fmla="*/ 368587 w 6891715"/>
                <a:gd name="connsiteY2795" fmla="*/ 1537331 h 6367455"/>
                <a:gd name="connsiteX2796" fmla="*/ 372397 w 6891715"/>
                <a:gd name="connsiteY2796" fmla="*/ 1525583 h 6367455"/>
                <a:gd name="connsiteX2797" fmla="*/ 385098 w 6891715"/>
                <a:gd name="connsiteY2797" fmla="*/ 1524630 h 6367455"/>
                <a:gd name="connsiteX2798" fmla="*/ 390495 w 6891715"/>
                <a:gd name="connsiteY2798" fmla="*/ 1536378 h 6367455"/>
                <a:gd name="connsiteX2799" fmla="*/ 372715 w 6891715"/>
                <a:gd name="connsiteY2799" fmla="*/ 1545903 h 6367455"/>
                <a:gd name="connsiteX2800" fmla="*/ 383510 w 6891715"/>
                <a:gd name="connsiteY2800" fmla="*/ 1544633 h 6367455"/>
                <a:gd name="connsiteX2801" fmla="*/ 382558 w 6891715"/>
                <a:gd name="connsiteY2801" fmla="*/ 1564635 h 6367455"/>
                <a:gd name="connsiteX2802" fmla="*/ 365413 w 6891715"/>
                <a:gd name="connsiteY2802" fmla="*/ 1565905 h 6367455"/>
                <a:gd name="connsiteX2803" fmla="*/ 352078 w 6891715"/>
                <a:gd name="connsiteY2803" fmla="*/ 1579875 h 6367455"/>
                <a:gd name="connsiteX2804" fmla="*/ 361603 w 6891715"/>
                <a:gd name="connsiteY2804" fmla="*/ 1593210 h 6367455"/>
                <a:gd name="connsiteX2805" fmla="*/ 349220 w 6891715"/>
                <a:gd name="connsiteY2805" fmla="*/ 1608133 h 6367455"/>
                <a:gd name="connsiteX2806" fmla="*/ 347950 w 6891715"/>
                <a:gd name="connsiteY2806" fmla="*/ 1621785 h 6367455"/>
                <a:gd name="connsiteX2807" fmla="*/ 336520 w 6891715"/>
                <a:gd name="connsiteY2807" fmla="*/ 1623055 h 6367455"/>
                <a:gd name="connsiteX2808" fmla="*/ 327313 w 6891715"/>
                <a:gd name="connsiteY2808" fmla="*/ 1634485 h 6367455"/>
                <a:gd name="connsiteX2809" fmla="*/ 318740 w 6891715"/>
                <a:gd name="connsiteY2809" fmla="*/ 1639248 h 6367455"/>
                <a:gd name="connsiteX2810" fmla="*/ 313025 w 6891715"/>
                <a:gd name="connsiteY2810" fmla="*/ 1622103 h 6367455"/>
                <a:gd name="connsiteX2811" fmla="*/ 298103 w 6891715"/>
                <a:gd name="connsiteY2811" fmla="*/ 1602418 h 6367455"/>
                <a:gd name="connsiteX2812" fmla="*/ 291753 w 6891715"/>
                <a:gd name="connsiteY2812" fmla="*/ 1616388 h 6367455"/>
                <a:gd name="connsiteX2813" fmla="*/ 300643 w 6891715"/>
                <a:gd name="connsiteY2813" fmla="*/ 1628770 h 6367455"/>
                <a:gd name="connsiteX2814" fmla="*/ 301913 w 6891715"/>
                <a:gd name="connsiteY2814" fmla="*/ 1637025 h 6367455"/>
                <a:gd name="connsiteX2815" fmla="*/ 286990 w 6891715"/>
                <a:gd name="connsiteY2815" fmla="*/ 1645598 h 6367455"/>
                <a:gd name="connsiteX2816" fmla="*/ 285085 w 6891715"/>
                <a:gd name="connsiteY2816" fmla="*/ 1666870 h 6367455"/>
                <a:gd name="connsiteX2817" fmla="*/ 313343 w 6891715"/>
                <a:gd name="connsiteY2817" fmla="*/ 1651630 h 6367455"/>
                <a:gd name="connsiteX2818" fmla="*/ 317788 w 6891715"/>
                <a:gd name="connsiteY2818" fmla="*/ 1655758 h 6367455"/>
                <a:gd name="connsiteX2819" fmla="*/ 295880 w 6891715"/>
                <a:gd name="connsiteY2819" fmla="*/ 1676078 h 6367455"/>
                <a:gd name="connsiteX2820" fmla="*/ 279053 w 6891715"/>
                <a:gd name="connsiteY2820" fmla="*/ 1708781 h 6367455"/>
                <a:gd name="connsiteX2821" fmla="*/ 255875 w 6891715"/>
                <a:gd name="connsiteY2821" fmla="*/ 1711320 h 6367455"/>
                <a:gd name="connsiteX2822" fmla="*/ 242223 w 6891715"/>
                <a:gd name="connsiteY2822" fmla="*/ 1742753 h 6367455"/>
                <a:gd name="connsiteX2823" fmla="*/ 220950 w 6891715"/>
                <a:gd name="connsiteY2823" fmla="*/ 1748468 h 6367455"/>
                <a:gd name="connsiteX2824" fmla="*/ 217775 w 6891715"/>
                <a:gd name="connsiteY2824" fmla="*/ 1744340 h 6367455"/>
                <a:gd name="connsiteX2825" fmla="*/ 228570 w 6891715"/>
                <a:gd name="connsiteY2825" fmla="*/ 1739896 h 6367455"/>
                <a:gd name="connsiteX2826" fmla="*/ 231745 w 6891715"/>
                <a:gd name="connsiteY2826" fmla="*/ 1730370 h 6367455"/>
                <a:gd name="connsiteX2827" fmla="*/ 224125 w 6891715"/>
                <a:gd name="connsiteY2827" fmla="*/ 1722115 h 6367455"/>
                <a:gd name="connsiteX2828" fmla="*/ 222855 w 6891715"/>
                <a:gd name="connsiteY2828" fmla="*/ 1703383 h 6367455"/>
                <a:gd name="connsiteX2829" fmla="*/ 207933 w 6891715"/>
                <a:gd name="connsiteY2829" fmla="*/ 1701160 h 6367455"/>
                <a:gd name="connsiteX2830" fmla="*/ 204123 w 6891715"/>
                <a:gd name="connsiteY2830" fmla="*/ 1710685 h 6367455"/>
                <a:gd name="connsiteX2831" fmla="*/ 207298 w 6891715"/>
                <a:gd name="connsiteY2831" fmla="*/ 1720210 h 6367455"/>
                <a:gd name="connsiteX2832" fmla="*/ 199995 w 6891715"/>
                <a:gd name="connsiteY2832" fmla="*/ 1729736 h 6367455"/>
                <a:gd name="connsiteX2833" fmla="*/ 175865 w 6891715"/>
                <a:gd name="connsiteY2833" fmla="*/ 1737355 h 6367455"/>
                <a:gd name="connsiteX2834" fmla="*/ 163165 w 6891715"/>
                <a:gd name="connsiteY2834" fmla="*/ 1761486 h 6367455"/>
                <a:gd name="connsiteX2835" fmla="*/ 110778 w 6891715"/>
                <a:gd name="connsiteY2835" fmla="*/ 1815778 h 6367455"/>
                <a:gd name="connsiteX2836" fmla="*/ 87283 w 6891715"/>
                <a:gd name="connsiteY2836" fmla="*/ 1817048 h 6367455"/>
                <a:gd name="connsiteX2837" fmla="*/ 63470 w 6891715"/>
                <a:gd name="connsiteY2837" fmla="*/ 1831018 h 6367455"/>
                <a:gd name="connsiteX2838" fmla="*/ 35848 w 6891715"/>
                <a:gd name="connsiteY2838" fmla="*/ 1825938 h 6367455"/>
                <a:gd name="connsiteX2839" fmla="*/ 40293 w 6891715"/>
                <a:gd name="connsiteY2839" fmla="*/ 1849433 h 6367455"/>
                <a:gd name="connsiteX2840" fmla="*/ 0 w 6891715"/>
                <a:gd name="connsiteY2840" fmla="*/ 1865398 h 6367455"/>
                <a:gd name="connsiteX2841" fmla="*/ 51895 w 6891715"/>
                <a:gd name="connsiteY2841" fmla="*/ 1757672 h 6367455"/>
                <a:gd name="connsiteX2842" fmla="*/ 234199 w 6891715"/>
                <a:gd name="connsiteY2842" fmla="*/ 1457591 h 6367455"/>
                <a:gd name="connsiteX2843" fmla="*/ 269276 w 6891715"/>
                <a:gd name="connsiteY2843" fmla="*/ 1410682 h 6367455"/>
                <a:gd name="connsiteX2844" fmla="*/ 273020 w 6891715"/>
                <a:gd name="connsiteY2844" fmla="*/ 1407473 h 6367455"/>
                <a:gd name="connsiteX2845" fmla="*/ 3781388 w 6891715"/>
                <a:gd name="connsiteY2845" fmla="*/ 1397007 h 6367455"/>
                <a:gd name="connsiteX2846" fmla="*/ 3780753 w 6891715"/>
                <a:gd name="connsiteY2846" fmla="*/ 1419999 h 6367455"/>
                <a:gd name="connsiteX2847" fmla="*/ 3775672 w 6891715"/>
                <a:gd name="connsiteY2847" fmla="*/ 1425582 h 6367455"/>
                <a:gd name="connsiteX2848" fmla="*/ 3770275 w 6891715"/>
                <a:gd name="connsiteY2848" fmla="*/ 1413431 h 6367455"/>
                <a:gd name="connsiteX2849" fmla="*/ 3776308 w 6891715"/>
                <a:gd name="connsiteY2849" fmla="*/ 1403577 h 6367455"/>
                <a:gd name="connsiteX2850" fmla="*/ 2893984 w 6891715"/>
                <a:gd name="connsiteY2850" fmla="*/ 1212850 h 6367455"/>
                <a:gd name="connsiteX2851" fmla="*/ 2912798 w 6891715"/>
                <a:gd name="connsiteY2851" fmla="*/ 1234757 h 6367455"/>
                <a:gd name="connsiteX2852" fmla="*/ 2919384 w 6891715"/>
                <a:gd name="connsiteY2852" fmla="*/ 1260157 h 6367455"/>
                <a:gd name="connsiteX2853" fmla="*/ 2902763 w 6891715"/>
                <a:gd name="connsiteY2853" fmla="*/ 1260475 h 6367455"/>
                <a:gd name="connsiteX2854" fmla="*/ 2904646 w 6891715"/>
                <a:gd name="connsiteY2854" fmla="*/ 1246504 h 6367455"/>
                <a:gd name="connsiteX2855" fmla="*/ 2894924 w 6891715"/>
                <a:gd name="connsiteY2855" fmla="*/ 1231582 h 6367455"/>
                <a:gd name="connsiteX2856" fmla="*/ 2893984 w 6891715"/>
                <a:gd name="connsiteY2856" fmla="*/ 1212850 h 6367455"/>
                <a:gd name="connsiteX2857" fmla="*/ 5710203 w 6891715"/>
                <a:gd name="connsiteY2857" fmla="*/ 1139822 h 6367455"/>
                <a:gd name="connsiteX2858" fmla="*/ 5727666 w 6891715"/>
                <a:gd name="connsiteY2858" fmla="*/ 1152205 h 6367455"/>
                <a:gd name="connsiteX2859" fmla="*/ 5723382 w 6891715"/>
                <a:gd name="connsiteY2859" fmla="*/ 1173160 h 6367455"/>
                <a:gd name="connsiteX2860" fmla="*/ 5711521 w 6891715"/>
                <a:gd name="connsiteY2860" fmla="*/ 1162048 h 6367455"/>
                <a:gd name="connsiteX2861" fmla="*/ 5710203 w 6891715"/>
                <a:gd name="connsiteY2861" fmla="*/ 1139822 h 6367455"/>
                <a:gd name="connsiteX2862" fmla="*/ 3040668 w 6891715"/>
                <a:gd name="connsiteY2862" fmla="*/ 1009652 h 6367455"/>
                <a:gd name="connsiteX2863" fmla="*/ 3052733 w 6891715"/>
                <a:gd name="connsiteY2863" fmla="*/ 1019177 h 6367455"/>
                <a:gd name="connsiteX2864" fmla="*/ 3020983 w 6891715"/>
                <a:gd name="connsiteY2864" fmla="*/ 1028702 h 6367455"/>
                <a:gd name="connsiteX2865" fmla="*/ 3017808 w 6891715"/>
                <a:gd name="connsiteY2865" fmla="*/ 1020765 h 6367455"/>
                <a:gd name="connsiteX2866" fmla="*/ 3072139 w 6891715"/>
                <a:gd name="connsiteY2866" fmla="*/ 911226 h 6367455"/>
                <a:gd name="connsiteX2867" fmla="*/ 3073371 w 6891715"/>
                <a:gd name="connsiteY2867" fmla="*/ 926933 h 6367455"/>
                <a:gd name="connsiteX2868" fmla="*/ 3052733 w 6891715"/>
                <a:gd name="connsiteY2868" fmla="*/ 930276 h 6367455"/>
                <a:gd name="connsiteX2869" fmla="*/ 3107021 w 6891715"/>
                <a:gd name="connsiteY2869" fmla="*/ 901700 h 6367455"/>
                <a:gd name="connsiteX2870" fmla="*/ 3120991 w 6891715"/>
                <a:gd name="connsiteY2870" fmla="*/ 928449 h 6367455"/>
                <a:gd name="connsiteX2871" fmla="*/ 3105116 w 6891715"/>
                <a:gd name="connsiteY2871" fmla="*/ 944563 h 6367455"/>
                <a:gd name="connsiteX2872" fmla="*/ 3098766 w 6891715"/>
                <a:gd name="connsiteY2872" fmla="*/ 934895 h 6367455"/>
                <a:gd name="connsiteX2873" fmla="*/ 3098766 w 6891715"/>
                <a:gd name="connsiteY2873" fmla="*/ 925226 h 6367455"/>
                <a:gd name="connsiteX2874" fmla="*/ 3105751 w 6891715"/>
                <a:gd name="connsiteY2874" fmla="*/ 916525 h 6367455"/>
                <a:gd name="connsiteX2875" fmla="*/ 3099360 w 6891715"/>
                <a:gd name="connsiteY2875" fmla="*/ 876300 h 6367455"/>
                <a:gd name="connsiteX2876" fmla="*/ 3105116 w 6891715"/>
                <a:gd name="connsiteY2876" fmla="*/ 884929 h 6367455"/>
                <a:gd name="connsiteX2877" fmla="*/ 3093284 w 6891715"/>
                <a:gd name="connsiteY2877" fmla="*/ 896433 h 6367455"/>
                <a:gd name="connsiteX2878" fmla="*/ 3091365 w 6891715"/>
                <a:gd name="connsiteY2878" fmla="*/ 914648 h 6367455"/>
                <a:gd name="connsiteX2879" fmla="*/ 3079858 w 6891715"/>
                <a:gd name="connsiteY2879" fmla="*/ 925513 h 6367455"/>
                <a:gd name="connsiteX2880" fmla="*/ 3079538 w 6891715"/>
                <a:gd name="connsiteY2880" fmla="*/ 905061 h 6367455"/>
                <a:gd name="connsiteX2881" fmla="*/ 3060671 w 6891715"/>
                <a:gd name="connsiteY2881" fmla="*/ 906659 h 6367455"/>
                <a:gd name="connsiteX2882" fmla="*/ 3062270 w 6891715"/>
                <a:gd name="connsiteY2882" fmla="*/ 893877 h 6367455"/>
                <a:gd name="connsiteX2883" fmla="*/ 3082736 w 6891715"/>
                <a:gd name="connsiteY2883" fmla="*/ 885248 h 6367455"/>
                <a:gd name="connsiteX2884" fmla="*/ 2895676 w 6891715"/>
                <a:gd name="connsiteY2884" fmla="*/ 835022 h 6367455"/>
                <a:gd name="connsiteX2885" fmla="*/ 2900080 w 6891715"/>
                <a:gd name="connsiteY2885" fmla="*/ 843367 h 6367455"/>
                <a:gd name="connsiteX2886" fmla="*/ 2899450 w 6891715"/>
                <a:gd name="connsiteY2886" fmla="*/ 855243 h 6367455"/>
                <a:gd name="connsiteX2887" fmla="*/ 2906370 w 6891715"/>
                <a:gd name="connsiteY2887" fmla="*/ 852034 h 6367455"/>
                <a:gd name="connsiteX2888" fmla="*/ 2906684 w 6891715"/>
                <a:gd name="connsiteY2888" fmla="*/ 860700 h 6367455"/>
                <a:gd name="connsiteX2889" fmla="*/ 2893160 w 6891715"/>
                <a:gd name="connsiteY2889" fmla="*/ 863910 h 6367455"/>
                <a:gd name="connsiteX2890" fmla="*/ 2884040 w 6891715"/>
                <a:gd name="connsiteY2890" fmla="*/ 886378 h 6367455"/>
                <a:gd name="connsiteX2891" fmla="*/ 2873346 w 6891715"/>
                <a:gd name="connsiteY2891" fmla="*/ 893760 h 6367455"/>
                <a:gd name="connsiteX2892" fmla="*/ 2879321 w 6891715"/>
                <a:gd name="connsiteY2892" fmla="*/ 876748 h 6367455"/>
                <a:gd name="connsiteX2893" fmla="*/ 2877121 w 6891715"/>
                <a:gd name="connsiteY2893" fmla="*/ 857490 h 6367455"/>
                <a:gd name="connsiteX2894" fmla="*/ 2890959 w 6891715"/>
                <a:gd name="connsiteY2894" fmla="*/ 854280 h 6367455"/>
                <a:gd name="connsiteX2895" fmla="*/ 2912575 w 6891715"/>
                <a:gd name="connsiteY2895" fmla="*/ 822322 h 6367455"/>
                <a:gd name="connsiteX2896" fmla="*/ 2923896 w 6891715"/>
                <a:gd name="connsiteY2896" fmla="*/ 829854 h 6367455"/>
                <a:gd name="connsiteX2897" fmla="*/ 2925733 w 6891715"/>
                <a:gd name="connsiteY2897" fmla="*/ 836130 h 6367455"/>
                <a:gd name="connsiteX2898" fmla="*/ 2922673 w 6891715"/>
                <a:gd name="connsiteY2898" fmla="*/ 849310 h 6367455"/>
                <a:gd name="connsiteX2899" fmla="*/ 2912575 w 6891715"/>
                <a:gd name="connsiteY2899" fmla="*/ 848682 h 6367455"/>
                <a:gd name="connsiteX2900" fmla="*/ 2904312 w 6891715"/>
                <a:gd name="connsiteY2900" fmla="*/ 841465 h 6367455"/>
                <a:gd name="connsiteX2901" fmla="*/ 2900333 w 6891715"/>
                <a:gd name="connsiteY2901" fmla="*/ 830795 h 6367455"/>
                <a:gd name="connsiteX2902" fmla="*/ 2915634 w 6891715"/>
                <a:gd name="connsiteY2902" fmla="*/ 832050 h 6367455"/>
                <a:gd name="connsiteX2903" fmla="*/ 3115497 w 6891715"/>
                <a:gd name="connsiteY2903" fmla="*/ 820737 h 6367455"/>
                <a:gd name="connsiteX2904" fmla="*/ 3128970 w 6891715"/>
                <a:gd name="connsiteY2904" fmla="*/ 829700 h 6367455"/>
                <a:gd name="connsiteX2905" fmla="*/ 3132104 w 6891715"/>
                <a:gd name="connsiteY2905" fmla="*/ 840826 h 6367455"/>
                <a:gd name="connsiteX2906" fmla="*/ 3125211 w 6891715"/>
                <a:gd name="connsiteY2906" fmla="*/ 850098 h 6367455"/>
                <a:gd name="connsiteX2907" fmla="*/ 3108291 w 6891715"/>
                <a:gd name="connsiteY2907" fmla="*/ 855662 h 6367455"/>
                <a:gd name="connsiteX2908" fmla="*/ 3112364 w 6891715"/>
                <a:gd name="connsiteY2908" fmla="*/ 841135 h 6367455"/>
                <a:gd name="connsiteX2909" fmla="*/ 2986079 w 6891715"/>
                <a:gd name="connsiteY2909" fmla="*/ 784222 h 6367455"/>
                <a:gd name="connsiteX2910" fmla="*/ 2989234 w 6891715"/>
                <a:gd name="connsiteY2910" fmla="*/ 792794 h 6367455"/>
                <a:gd name="connsiteX2911" fmla="*/ 2950732 w 6891715"/>
                <a:gd name="connsiteY2911" fmla="*/ 835022 h 6367455"/>
                <a:gd name="connsiteX2912" fmla="*/ 2938108 w 6891715"/>
                <a:gd name="connsiteY2912" fmla="*/ 829942 h 6367455"/>
                <a:gd name="connsiteX2913" fmla="*/ 2936846 w 6891715"/>
                <a:gd name="connsiteY2913" fmla="*/ 815337 h 6367455"/>
                <a:gd name="connsiteX2914" fmla="*/ 2944104 w 6891715"/>
                <a:gd name="connsiteY2914" fmla="*/ 803589 h 6367455"/>
                <a:gd name="connsiteX2915" fmla="*/ 2956728 w 6891715"/>
                <a:gd name="connsiteY2915" fmla="*/ 805494 h 6367455"/>
                <a:gd name="connsiteX2916" fmla="*/ 2963040 w 6891715"/>
                <a:gd name="connsiteY2916" fmla="*/ 796922 h 6367455"/>
                <a:gd name="connsiteX2917" fmla="*/ 2969036 w 6891715"/>
                <a:gd name="connsiteY2917" fmla="*/ 784539 h 6367455"/>
                <a:gd name="connsiteX2918" fmla="*/ 3181826 w 6891715"/>
                <a:gd name="connsiteY2918" fmla="*/ 777876 h 6367455"/>
                <a:gd name="connsiteX2919" fmla="*/ 3189253 w 6891715"/>
                <a:gd name="connsiteY2919" fmla="*/ 786862 h 6367455"/>
                <a:gd name="connsiteX2920" fmla="*/ 3181181 w 6891715"/>
                <a:gd name="connsiteY2920" fmla="*/ 793751 h 6367455"/>
                <a:gd name="connsiteX2921" fmla="*/ 3170203 w 6891715"/>
                <a:gd name="connsiteY2921" fmla="*/ 787760 h 6367455"/>
                <a:gd name="connsiteX2922" fmla="*/ 2989234 w 6891715"/>
                <a:gd name="connsiteY2922" fmla="*/ 760410 h 6367455"/>
                <a:gd name="connsiteX2923" fmla="*/ 3000346 w 6891715"/>
                <a:gd name="connsiteY2923" fmla="*/ 771020 h 6367455"/>
                <a:gd name="connsiteX2924" fmla="*/ 2997078 w 6891715"/>
                <a:gd name="connsiteY2924" fmla="*/ 785810 h 6367455"/>
                <a:gd name="connsiteX2925" fmla="*/ 2989559 w 6891715"/>
                <a:gd name="connsiteY2925" fmla="*/ 779380 h 6367455"/>
                <a:gd name="connsiteX2926" fmla="*/ 2989234 w 6891715"/>
                <a:gd name="connsiteY2926" fmla="*/ 760410 h 6367455"/>
                <a:gd name="connsiteX2927" fmla="*/ 3084673 w 6891715"/>
                <a:gd name="connsiteY2927" fmla="*/ 733425 h 6367455"/>
                <a:gd name="connsiteX2928" fmla="*/ 3095591 w 6891715"/>
                <a:gd name="connsiteY2928" fmla="*/ 744629 h 6367455"/>
                <a:gd name="connsiteX2929" fmla="*/ 3089491 w 6891715"/>
                <a:gd name="connsiteY2929" fmla="*/ 761915 h 6367455"/>
                <a:gd name="connsiteX2930" fmla="*/ 3078568 w 6891715"/>
                <a:gd name="connsiteY2930" fmla="*/ 778881 h 6367455"/>
                <a:gd name="connsiteX2931" fmla="*/ 3073427 w 6891715"/>
                <a:gd name="connsiteY2931" fmla="*/ 784323 h 6367455"/>
                <a:gd name="connsiteX2932" fmla="*/ 3061541 w 6891715"/>
                <a:gd name="connsiteY2932" fmla="*/ 788805 h 6367455"/>
                <a:gd name="connsiteX2933" fmla="*/ 3062825 w 6891715"/>
                <a:gd name="connsiteY2933" fmla="*/ 799369 h 6367455"/>
                <a:gd name="connsiteX2934" fmla="*/ 3065074 w 6891715"/>
                <a:gd name="connsiteY2934" fmla="*/ 811213 h 6367455"/>
                <a:gd name="connsiteX2935" fmla="*/ 3056400 w 6891715"/>
                <a:gd name="connsiteY2935" fmla="*/ 808972 h 6367455"/>
                <a:gd name="connsiteX2936" fmla="*/ 3054472 w 6891715"/>
                <a:gd name="connsiteY2936" fmla="*/ 788805 h 6367455"/>
                <a:gd name="connsiteX2937" fmla="*/ 3063789 w 6891715"/>
                <a:gd name="connsiteY2937" fmla="*/ 766077 h 6367455"/>
                <a:gd name="connsiteX2938" fmla="*/ 3045477 w 6891715"/>
                <a:gd name="connsiteY2938" fmla="*/ 773119 h 6367455"/>
                <a:gd name="connsiteX2939" fmla="*/ 3028448 w 6891715"/>
                <a:gd name="connsiteY2939" fmla="*/ 802890 h 6367455"/>
                <a:gd name="connsiteX2940" fmla="*/ 3016882 w 6891715"/>
                <a:gd name="connsiteY2940" fmla="*/ 795527 h 6367455"/>
                <a:gd name="connsiteX2941" fmla="*/ 3014633 w 6891715"/>
                <a:gd name="connsiteY2941" fmla="*/ 784643 h 6367455"/>
                <a:gd name="connsiteX2942" fmla="*/ 3028127 w 6891715"/>
                <a:gd name="connsiteY2942" fmla="*/ 766397 h 6367455"/>
                <a:gd name="connsiteX2943" fmla="*/ 3045477 w 6891715"/>
                <a:gd name="connsiteY2943" fmla="*/ 749431 h 6367455"/>
                <a:gd name="connsiteX2944" fmla="*/ 3065396 w 6891715"/>
                <a:gd name="connsiteY2944" fmla="*/ 743989 h 6367455"/>
                <a:gd name="connsiteX2945" fmla="*/ 3205129 w 6891715"/>
                <a:gd name="connsiteY2945" fmla="*/ 719138 h 6367455"/>
                <a:gd name="connsiteX2946" fmla="*/ 3203253 w 6891715"/>
                <a:gd name="connsiteY2946" fmla="*/ 736387 h 6367455"/>
                <a:gd name="connsiteX2947" fmla="*/ 3189807 w 6891715"/>
                <a:gd name="connsiteY2947" fmla="*/ 739776 h 6367455"/>
                <a:gd name="connsiteX2948" fmla="*/ 3184491 w 6891715"/>
                <a:gd name="connsiteY2948" fmla="*/ 726222 h 6367455"/>
                <a:gd name="connsiteX2949" fmla="*/ 3048002 w 6891715"/>
                <a:gd name="connsiteY2949" fmla="*/ 700087 h 6367455"/>
                <a:gd name="connsiteX2950" fmla="*/ 3055726 w 6891715"/>
                <a:gd name="connsiteY2950" fmla="*/ 703262 h 6367455"/>
                <a:gd name="connsiteX2951" fmla="*/ 3059084 w 6891715"/>
                <a:gd name="connsiteY2951" fmla="*/ 711517 h 6367455"/>
                <a:gd name="connsiteX2952" fmla="*/ 3057069 w 6891715"/>
                <a:gd name="connsiteY2952" fmla="*/ 725170 h 6367455"/>
                <a:gd name="connsiteX2953" fmla="*/ 3044980 w 6891715"/>
                <a:gd name="connsiteY2953" fmla="*/ 725487 h 6367455"/>
                <a:gd name="connsiteX2954" fmla="*/ 3041621 w 6891715"/>
                <a:gd name="connsiteY2954" fmla="*/ 709612 h 6367455"/>
                <a:gd name="connsiteX2955" fmla="*/ 3147591 w 6891715"/>
                <a:gd name="connsiteY2955" fmla="*/ 608011 h 6367455"/>
                <a:gd name="connsiteX2956" fmla="*/ 3157047 w 6891715"/>
                <a:gd name="connsiteY2956" fmla="*/ 609291 h 6367455"/>
                <a:gd name="connsiteX2957" fmla="*/ 3163667 w 6891715"/>
                <a:gd name="connsiteY2957" fmla="*/ 632651 h 6367455"/>
                <a:gd name="connsiteX2958" fmla="*/ 3154210 w 6891715"/>
                <a:gd name="connsiteY2958" fmla="*/ 648332 h 6367455"/>
                <a:gd name="connsiteX2959" fmla="*/ 3165873 w 6891715"/>
                <a:gd name="connsiteY2959" fmla="*/ 659212 h 6367455"/>
                <a:gd name="connsiteX2960" fmla="*/ 3165873 w 6891715"/>
                <a:gd name="connsiteY2960" fmla="*/ 666572 h 6367455"/>
                <a:gd name="connsiteX2961" fmla="*/ 3150428 w 6891715"/>
                <a:gd name="connsiteY2961" fmla="*/ 687053 h 6367455"/>
                <a:gd name="connsiteX2962" fmla="*/ 3152319 w 6891715"/>
                <a:gd name="connsiteY2962" fmla="*/ 699533 h 6367455"/>
                <a:gd name="connsiteX2963" fmla="*/ 3167134 w 6891715"/>
                <a:gd name="connsiteY2963" fmla="*/ 696333 h 6367455"/>
                <a:gd name="connsiteX2964" fmla="*/ 3173439 w 6891715"/>
                <a:gd name="connsiteY2964" fmla="*/ 675853 h 6367455"/>
                <a:gd name="connsiteX2965" fmla="*/ 3178482 w 6891715"/>
                <a:gd name="connsiteY2965" fmla="*/ 657932 h 6367455"/>
                <a:gd name="connsiteX2966" fmla="*/ 3193298 w 6891715"/>
                <a:gd name="connsiteY2966" fmla="*/ 651212 h 6367455"/>
                <a:gd name="connsiteX2967" fmla="*/ 3183211 w 6891715"/>
                <a:gd name="connsiteY2967" fmla="*/ 634571 h 6367455"/>
                <a:gd name="connsiteX2968" fmla="*/ 3192983 w 6891715"/>
                <a:gd name="connsiteY2968" fmla="*/ 621771 h 6367455"/>
                <a:gd name="connsiteX2969" fmla="*/ 3196765 w 6891715"/>
                <a:gd name="connsiteY2969" fmla="*/ 625611 h 6367455"/>
                <a:gd name="connsiteX2970" fmla="*/ 3199602 w 6891715"/>
                <a:gd name="connsiteY2970" fmla="*/ 629131 h 6367455"/>
                <a:gd name="connsiteX2971" fmla="*/ 3200548 w 6891715"/>
                <a:gd name="connsiteY2971" fmla="*/ 631051 h 6367455"/>
                <a:gd name="connsiteX2972" fmla="*/ 3201178 w 6891715"/>
                <a:gd name="connsiteY2972" fmla="*/ 632331 h 6367455"/>
                <a:gd name="connsiteX2973" fmla="*/ 3202124 w 6891715"/>
                <a:gd name="connsiteY2973" fmla="*/ 632971 h 6367455"/>
                <a:gd name="connsiteX2974" fmla="*/ 3203070 w 6891715"/>
                <a:gd name="connsiteY2974" fmla="*/ 633611 h 6367455"/>
                <a:gd name="connsiteX2975" fmla="*/ 3204015 w 6891715"/>
                <a:gd name="connsiteY2975" fmla="*/ 632971 h 6367455"/>
                <a:gd name="connsiteX2976" fmla="*/ 3205592 w 6891715"/>
                <a:gd name="connsiteY2976" fmla="*/ 632651 h 6367455"/>
                <a:gd name="connsiteX2977" fmla="*/ 3207483 w 6891715"/>
                <a:gd name="connsiteY2977" fmla="*/ 631691 h 6367455"/>
                <a:gd name="connsiteX2978" fmla="*/ 3208744 w 6891715"/>
                <a:gd name="connsiteY2978" fmla="*/ 631051 h 6367455"/>
                <a:gd name="connsiteX2979" fmla="*/ 3220092 w 6891715"/>
                <a:gd name="connsiteY2979" fmla="*/ 642572 h 6367455"/>
                <a:gd name="connsiteX2980" fmla="*/ 3225766 w 6891715"/>
                <a:gd name="connsiteY2980" fmla="*/ 654092 h 6367455"/>
                <a:gd name="connsiteX2981" fmla="*/ 3206852 w 6891715"/>
                <a:gd name="connsiteY2981" fmla="*/ 678093 h 6367455"/>
                <a:gd name="connsiteX2982" fmla="*/ 3205276 w 6891715"/>
                <a:gd name="connsiteY2982" fmla="*/ 700173 h 6367455"/>
                <a:gd name="connsiteX2983" fmla="*/ 3185102 w 6891715"/>
                <a:gd name="connsiteY2983" fmla="*/ 698253 h 6367455"/>
                <a:gd name="connsiteX2984" fmla="*/ 3181319 w 6891715"/>
                <a:gd name="connsiteY2984" fmla="*/ 716174 h 6367455"/>
                <a:gd name="connsiteX2985" fmla="*/ 3173754 w 6891715"/>
                <a:gd name="connsiteY2985" fmla="*/ 726734 h 6367455"/>
                <a:gd name="connsiteX2986" fmla="*/ 3184472 w 6891715"/>
                <a:gd name="connsiteY2986" fmla="*/ 743055 h 6367455"/>
                <a:gd name="connsiteX2987" fmla="*/ 3173754 w 6891715"/>
                <a:gd name="connsiteY2987" fmla="*/ 746255 h 6367455"/>
                <a:gd name="connsiteX2988" fmla="*/ 3160199 w 6891715"/>
                <a:gd name="connsiteY2988" fmla="*/ 738895 h 6367455"/>
                <a:gd name="connsiteX2989" fmla="*/ 3157047 w 6891715"/>
                <a:gd name="connsiteY2989" fmla="*/ 722894 h 6367455"/>
                <a:gd name="connsiteX2990" fmla="*/ 3154525 w 6891715"/>
                <a:gd name="connsiteY2990" fmla="*/ 730894 h 6367455"/>
                <a:gd name="connsiteX2991" fmla="*/ 3152949 w 6891715"/>
                <a:gd name="connsiteY2991" fmla="*/ 736974 h 6367455"/>
                <a:gd name="connsiteX2992" fmla="*/ 3152004 w 6891715"/>
                <a:gd name="connsiteY2992" fmla="*/ 739215 h 6367455"/>
                <a:gd name="connsiteX2993" fmla="*/ 3151688 w 6891715"/>
                <a:gd name="connsiteY2993" fmla="*/ 741135 h 6367455"/>
                <a:gd name="connsiteX2994" fmla="*/ 3151373 w 6891715"/>
                <a:gd name="connsiteY2994" fmla="*/ 743375 h 6367455"/>
                <a:gd name="connsiteX2995" fmla="*/ 3149482 w 6891715"/>
                <a:gd name="connsiteY2995" fmla="*/ 746895 h 6367455"/>
                <a:gd name="connsiteX2996" fmla="*/ 3144123 w 6891715"/>
                <a:gd name="connsiteY2996" fmla="*/ 756495 h 6367455"/>
                <a:gd name="connsiteX2997" fmla="*/ 3136243 w 6891715"/>
                <a:gd name="connsiteY2997" fmla="*/ 769935 h 6367455"/>
                <a:gd name="connsiteX2998" fmla="*/ 3126786 w 6891715"/>
                <a:gd name="connsiteY2998" fmla="*/ 760335 h 6367455"/>
                <a:gd name="connsiteX2999" fmla="*/ 3129623 w 6891715"/>
                <a:gd name="connsiteY2999" fmla="*/ 727694 h 6367455"/>
                <a:gd name="connsiteX3000" fmla="*/ 3116384 w 6891715"/>
                <a:gd name="connsiteY3000" fmla="*/ 740495 h 6367455"/>
                <a:gd name="connsiteX3001" fmla="*/ 3105036 w 6891715"/>
                <a:gd name="connsiteY3001" fmla="*/ 768975 h 6367455"/>
                <a:gd name="connsiteX3002" fmla="*/ 3097785 w 6891715"/>
                <a:gd name="connsiteY3002" fmla="*/ 767055 h 6367455"/>
                <a:gd name="connsiteX3003" fmla="*/ 3107873 w 6891715"/>
                <a:gd name="connsiteY3003" fmla="*/ 742415 h 6367455"/>
                <a:gd name="connsiteX3004" fmla="*/ 3096209 w 6891715"/>
                <a:gd name="connsiteY3004" fmla="*/ 740495 h 6367455"/>
                <a:gd name="connsiteX3005" fmla="*/ 3094003 w 6891715"/>
                <a:gd name="connsiteY3005" fmla="*/ 734094 h 6367455"/>
                <a:gd name="connsiteX3006" fmla="*/ 3107557 w 6891715"/>
                <a:gd name="connsiteY3006" fmla="*/ 727694 h 6367455"/>
                <a:gd name="connsiteX3007" fmla="*/ 3099992 w 6891715"/>
                <a:gd name="connsiteY3007" fmla="*/ 717134 h 6367455"/>
                <a:gd name="connsiteX3008" fmla="*/ 3127101 w 6891715"/>
                <a:gd name="connsiteY3008" fmla="*/ 687053 h 6367455"/>
                <a:gd name="connsiteX3009" fmla="*/ 3127101 w 6891715"/>
                <a:gd name="connsiteY3009" fmla="*/ 668172 h 6367455"/>
                <a:gd name="connsiteX3010" fmla="*/ 3135297 w 6891715"/>
                <a:gd name="connsiteY3010" fmla="*/ 656332 h 6367455"/>
                <a:gd name="connsiteX3011" fmla="*/ 3128992 w 6891715"/>
                <a:gd name="connsiteY3011" fmla="*/ 646732 h 6367455"/>
                <a:gd name="connsiteX3012" fmla="*/ 3086809 w 6891715"/>
                <a:gd name="connsiteY3012" fmla="*/ 601662 h 6367455"/>
                <a:gd name="connsiteX3013" fmla="*/ 3100900 w 6891715"/>
                <a:gd name="connsiteY3013" fmla="*/ 618490 h 6367455"/>
                <a:gd name="connsiteX3014" fmla="*/ 3095575 w 6891715"/>
                <a:gd name="connsiteY3014" fmla="*/ 628967 h 6367455"/>
                <a:gd name="connsiteX3015" fmla="*/ 3100274 w 6891715"/>
                <a:gd name="connsiteY3015" fmla="*/ 649287 h 6367455"/>
                <a:gd name="connsiteX3016" fmla="*/ 3095888 w 6891715"/>
                <a:gd name="connsiteY3016" fmla="*/ 658812 h 6367455"/>
                <a:gd name="connsiteX3017" fmla="*/ 3117816 w 6891715"/>
                <a:gd name="connsiteY3017" fmla="*/ 663575 h 6367455"/>
                <a:gd name="connsiteX3018" fmla="*/ 3107478 w 6891715"/>
                <a:gd name="connsiteY3018" fmla="*/ 680720 h 6367455"/>
                <a:gd name="connsiteX3019" fmla="*/ 3092755 w 6891715"/>
                <a:gd name="connsiteY3019" fmla="*/ 682625 h 6367455"/>
                <a:gd name="connsiteX3020" fmla="*/ 3067073 w 6891715"/>
                <a:gd name="connsiteY3020" fmla="*/ 700087 h 6367455"/>
                <a:gd name="connsiteX3021" fmla="*/ 3054544 w 6891715"/>
                <a:gd name="connsiteY3021" fmla="*/ 696912 h 6367455"/>
                <a:gd name="connsiteX3022" fmla="*/ 3082423 w 6891715"/>
                <a:gd name="connsiteY3022" fmla="*/ 661987 h 6367455"/>
                <a:gd name="connsiteX3023" fmla="*/ 3052351 w 6891715"/>
                <a:gd name="connsiteY3023" fmla="*/ 679767 h 6367455"/>
                <a:gd name="connsiteX3024" fmla="*/ 3042953 w 6891715"/>
                <a:gd name="connsiteY3024" fmla="*/ 679132 h 6367455"/>
                <a:gd name="connsiteX3025" fmla="*/ 3029170 w 6891715"/>
                <a:gd name="connsiteY3025" fmla="*/ 697230 h 6367455"/>
                <a:gd name="connsiteX3026" fmla="*/ 3024158 w 6891715"/>
                <a:gd name="connsiteY3026" fmla="*/ 683577 h 6367455"/>
                <a:gd name="connsiteX3027" fmla="*/ 3034495 w 6891715"/>
                <a:gd name="connsiteY3027" fmla="*/ 675957 h 6367455"/>
                <a:gd name="connsiteX3028" fmla="*/ 3031050 w 6891715"/>
                <a:gd name="connsiteY3028" fmla="*/ 662305 h 6367455"/>
                <a:gd name="connsiteX3029" fmla="*/ 3042640 w 6891715"/>
                <a:gd name="connsiteY3029" fmla="*/ 652780 h 6367455"/>
                <a:gd name="connsiteX3030" fmla="*/ 3057363 w 6891715"/>
                <a:gd name="connsiteY3030" fmla="*/ 649605 h 6367455"/>
                <a:gd name="connsiteX3031" fmla="*/ 3071460 w 6891715"/>
                <a:gd name="connsiteY3031" fmla="*/ 629285 h 6367455"/>
                <a:gd name="connsiteX3032" fmla="*/ 3083990 w 6891715"/>
                <a:gd name="connsiteY3032" fmla="*/ 628332 h 6367455"/>
                <a:gd name="connsiteX3033" fmla="*/ 3079917 w 6891715"/>
                <a:gd name="connsiteY3033" fmla="*/ 611187 h 6367455"/>
                <a:gd name="connsiteX3034" fmla="*/ 3198778 w 6891715"/>
                <a:gd name="connsiteY3034" fmla="*/ 596901 h 6367455"/>
                <a:gd name="connsiteX3035" fmla="*/ 3208960 w 6891715"/>
                <a:gd name="connsiteY3035" fmla="*/ 597864 h 6367455"/>
                <a:gd name="connsiteX3036" fmla="*/ 3214215 w 6891715"/>
                <a:gd name="connsiteY3036" fmla="*/ 603322 h 6367455"/>
                <a:gd name="connsiteX3037" fmla="*/ 3219798 w 6891715"/>
                <a:gd name="connsiteY3037" fmla="*/ 601074 h 6367455"/>
                <a:gd name="connsiteX3038" fmla="*/ 3227353 w 6891715"/>
                <a:gd name="connsiteY3038" fmla="*/ 611349 h 6367455"/>
                <a:gd name="connsiteX3039" fmla="*/ 3217828 w 6891715"/>
                <a:gd name="connsiteY3039" fmla="*/ 625476 h 6367455"/>
                <a:gd name="connsiteX3040" fmla="*/ 3201405 w 6891715"/>
                <a:gd name="connsiteY3040" fmla="*/ 609743 h 6367455"/>
                <a:gd name="connsiteX3041" fmla="*/ 3164907 w 6891715"/>
                <a:gd name="connsiteY3041" fmla="*/ 504825 h 6367455"/>
                <a:gd name="connsiteX3042" fmla="*/ 3188311 w 6891715"/>
                <a:gd name="connsiteY3042" fmla="*/ 509905 h 6367455"/>
                <a:gd name="connsiteX3043" fmla="*/ 3190841 w 6891715"/>
                <a:gd name="connsiteY3043" fmla="*/ 523558 h 6367455"/>
                <a:gd name="connsiteX3044" fmla="*/ 3182302 w 6891715"/>
                <a:gd name="connsiteY3044" fmla="*/ 535305 h 6367455"/>
                <a:gd name="connsiteX3045" fmla="*/ 3184516 w 6891715"/>
                <a:gd name="connsiteY3045" fmla="*/ 554355 h 6367455"/>
                <a:gd name="connsiteX3046" fmla="*/ 3172181 w 6891715"/>
                <a:gd name="connsiteY3046" fmla="*/ 566103 h 6367455"/>
                <a:gd name="connsiteX3047" fmla="*/ 3164591 w 6891715"/>
                <a:gd name="connsiteY3047" fmla="*/ 582930 h 6367455"/>
                <a:gd name="connsiteX3048" fmla="*/ 3136444 w 6891715"/>
                <a:gd name="connsiteY3048" fmla="*/ 592455 h 6367455"/>
                <a:gd name="connsiteX3049" fmla="*/ 3124110 w 6891715"/>
                <a:gd name="connsiteY3049" fmla="*/ 622300 h 6367455"/>
                <a:gd name="connsiteX3050" fmla="*/ 3119998 w 6891715"/>
                <a:gd name="connsiteY3050" fmla="*/ 619125 h 6367455"/>
                <a:gd name="connsiteX3051" fmla="*/ 3120631 w 6891715"/>
                <a:gd name="connsiteY3051" fmla="*/ 611823 h 6367455"/>
                <a:gd name="connsiteX3052" fmla="*/ 3109878 w 6891715"/>
                <a:gd name="connsiteY3052" fmla="*/ 602615 h 6367455"/>
                <a:gd name="connsiteX3053" fmla="*/ 3132965 w 6891715"/>
                <a:gd name="connsiteY3053" fmla="*/ 578803 h 6367455"/>
                <a:gd name="connsiteX3054" fmla="*/ 3136127 w 6891715"/>
                <a:gd name="connsiteY3054" fmla="*/ 555943 h 6367455"/>
                <a:gd name="connsiteX3055" fmla="*/ 3151941 w 6891715"/>
                <a:gd name="connsiteY3055" fmla="*/ 553403 h 6367455"/>
                <a:gd name="connsiteX3056" fmla="*/ 3155736 w 6891715"/>
                <a:gd name="connsiteY3056" fmla="*/ 542925 h 6367455"/>
                <a:gd name="connsiteX3057" fmla="*/ 3151624 w 6891715"/>
                <a:gd name="connsiteY3057" fmla="*/ 531495 h 6367455"/>
                <a:gd name="connsiteX3058" fmla="*/ 3157950 w 6891715"/>
                <a:gd name="connsiteY3058" fmla="*/ 523875 h 6367455"/>
                <a:gd name="connsiteX3059" fmla="*/ 4364771 w 6891715"/>
                <a:gd name="connsiteY3059" fmla="*/ 471424 h 6367455"/>
                <a:gd name="connsiteX3060" fmla="*/ 4352063 w 6891715"/>
                <a:gd name="connsiteY3060" fmla="*/ 473328 h 6367455"/>
                <a:gd name="connsiteX3061" fmla="*/ 4349204 w 6891715"/>
                <a:gd name="connsiteY3061" fmla="*/ 492370 h 6367455"/>
                <a:gd name="connsiteX3062" fmla="*/ 4353334 w 6891715"/>
                <a:gd name="connsiteY3062" fmla="*/ 505065 h 6367455"/>
                <a:gd name="connsiteX3063" fmla="*/ 4345709 w 6891715"/>
                <a:gd name="connsiteY3063" fmla="*/ 514269 h 6367455"/>
                <a:gd name="connsiteX3064" fmla="*/ 4338402 w 6891715"/>
                <a:gd name="connsiteY3064" fmla="*/ 505383 h 6367455"/>
                <a:gd name="connsiteX3065" fmla="*/ 4341579 w 6891715"/>
                <a:gd name="connsiteY3065" fmla="*/ 493005 h 6367455"/>
                <a:gd name="connsiteX3066" fmla="*/ 4337131 w 6891715"/>
                <a:gd name="connsiteY3066" fmla="*/ 479358 h 6367455"/>
                <a:gd name="connsiteX3067" fmla="*/ 4322835 w 6891715"/>
                <a:gd name="connsiteY3067" fmla="*/ 489514 h 6367455"/>
                <a:gd name="connsiteX3068" fmla="*/ 4315210 w 6891715"/>
                <a:gd name="connsiteY3068" fmla="*/ 501892 h 6367455"/>
                <a:gd name="connsiteX3069" fmla="*/ 4319976 w 6891715"/>
                <a:gd name="connsiteY3069" fmla="*/ 515538 h 6367455"/>
                <a:gd name="connsiteX3070" fmla="*/ 4326647 w 6891715"/>
                <a:gd name="connsiteY3070" fmla="*/ 515538 h 6367455"/>
                <a:gd name="connsiteX3071" fmla="*/ 4334590 w 6891715"/>
                <a:gd name="connsiteY3071" fmla="*/ 522203 h 6367455"/>
                <a:gd name="connsiteX3072" fmla="*/ 4333319 w 6891715"/>
                <a:gd name="connsiteY3072" fmla="*/ 536167 h 6367455"/>
                <a:gd name="connsiteX3073" fmla="*/ 4321882 w 6891715"/>
                <a:gd name="connsiteY3073" fmla="*/ 530455 h 6367455"/>
                <a:gd name="connsiteX3074" fmla="*/ 4315210 w 6891715"/>
                <a:gd name="connsiteY3074" fmla="*/ 539658 h 6367455"/>
                <a:gd name="connsiteX3075" fmla="*/ 4297419 w 6891715"/>
                <a:gd name="connsiteY3075" fmla="*/ 537119 h 6367455"/>
                <a:gd name="connsiteX3076" fmla="*/ 4292971 w 6891715"/>
                <a:gd name="connsiteY3076" fmla="*/ 550766 h 6367455"/>
                <a:gd name="connsiteX3077" fmla="*/ 4282805 w 6891715"/>
                <a:gd name="connsiteY3077" fmla="*/ 553940 h 6367455"/>
                <a:gd name="connsiteX3078" fmla="*/ 4274862 w 6891715"/>
                <a:gd name="connsiteY3078" fmla="*/ 552353 h 6367455"/>
                <a:gd name="connsiteX3079" fmla="*/ 4260566 w 6891715"/>
                <a:gd name="connsiteY3079" fmla="*/ 563778 h 6367455"/>
                <a:gd name="connsiteX3080" fmla="*/ 4263425 w 6891715"/>
                <a:gd name="connsiteY3080" fmla="*/ 579647 h 6367455"/>
                <a:gd name="connsiteX3081" fmla="*/ 4256754 w 6891715"/>
                <a:gd name="connsiteY3081" fmla="*/ 585677 h 6367455"/>
                <a:gd name="connsiteX3082" fmla="*/ 4246270 w 6891715"/>
                <a:gd name="connsiteY3082" fmla="*/ 586312 h 6367455"/>
                <a:gd name="connsiteX3083" fmla="*/ 4233244 w 6891715"/>
                <a:gd name="connsiteY3083" fmla="*/ 586946 h 6367455"/>
                <a:gd name="connsiteX3084" fmla="*/ 4227843 w 6891715"/>
                <a:gd name="connsiteY3084" fmla="*/ 601863 h 6367455"/>
                <a:gd name="connsiteX3085" fmla="*/ 4232926 w 6891715"/>
                <a:gd name="connsiteY3085" fmla="*/ 608210 h 6367455"/>
                <a:gd name="connsiteX3086" fmla="*/ 4241504 w 6891715"/>
                <a:gd name="connsiteY3086" fmla="*/ 605036 h 6367455"/>
                <a:gd name="connsiteX3087" fmla="*/ 4247858 w 6891715"/>
                <a:gd name="connsiteY3087" fmla="*/ 609797 h 6367455"/>
                <a:gd name="connsiteX3088" fmla="*/ 4239280 w 6891715"/>
                <a:gd name="connsiteY3088" fmla="*/ 612653 h 6367455"/>
                <a:gd name="connsiteX3089" fmla="*/ 4244363 w 6891715"/>
                <a:gd name="connsiteY3089" fmla="*/ 622174 h 6367455"/>
                <a:gd name="connsiteX3090" fmla="*/ 4254530 w 6891715"/>
                <a:gd name="connsiteY3090" fmla="*/ 624396 h 6367455"/>
                <a:gd name="connsiteX3091" fmla="*/ 4259295 w 6891715"/>
                <a:gd name="connsiteY3091" fmla="*/ 613288 h 6367455"/>
                <a:gd name="connsiteX3092" fmla="*/ 4260248 w 6891715"/>
                <a:gd name="connsiteY3092" fmla="*/ 619635 h 6367455"/>
                <a:gd name="connsiteX3093" fmla="*/ 4269462 w 6891715"/>
                <a:gd name="connsiteY3093" fmla="*/ 628204 h 6367455"/>
                <a:gd name="connsiteX3094" fmla="*/ 4263108 w 6891715"/>
                <a:gd name="connsiteY3094" fmla="*/ 631378 h 6367455"/>
                <a:gd name="connsiteX3095" fmla="*/ 4252624 w 6891715"/>
                <a:gd name="connsiteY3095" fmla="*/ 629791 h 6367455"/>
                <a:gd name="connsiteX3096" fmla="*/ 4260566 w 6891715"/>
                <a:gd name="connsiteY3096" fmla="*/ 643755 h 6367455"/>
                <a:gd name="connsiteX3097" fmla="*/ 4275180 w 6891715"/>
                <a:gd name="connsiteY3097" fmla="*/ 653594 h 6367455"/>
                <a:gd name="connsiteX3098" fmla="*/ 4289477 w 6891715"/>
                <a:gd name="connsiteY3098" fmla="*/ 646612 h 6367455"/>
                <a:gd name="connsiteX3099" fmla="*/ 4287570 w 6891715"/>
                <a:gd name="connsiteY3099" fmla="*/ 633599 h 6367455"/>
                <a:gd name="connsiteX3100" fmla="*/ 4297101 w 6891715"/>
                <a:gd name="connsiteY3100" fmla="*/ 628839 h 6367455"/>
                <a:gd name="connsiteX3101" fmla="*/ 4302185 w 6891715"/>
                <a:gd name="connsiteY3101" fmla="*/ 638360 h 6367455"/>
                <a:gd name="connsiteX3102" fmla="*/ 4312669 w 6891715"/>
                <a:gd name="connsiteY3102" fmla="*/ 637725 h 6367455"/>
                <a:gd name="connsiteX3103" fmla="*/ 4312033 w 6891715"/>
                <a:gd name="connsiteY3103" fmla="*/ 628204 h 6367455"/>
                <a:gd name="connsiteX3104" fmla="*/ 4308221 w 6891715"/>
                <a:gd name="connsiteY3104" fmla="*/ 616462 h 6367455"/>
                <a:gd name="connsiteX3105" fmla="*/ 4317752 w 6891715"/>
                <a:gd name="connsiteY3105" fmla="*/ 615827 h 6367455"/>
                <a:gd name="connsiteX3106" fmla="*/ 4332048 w 6891715"/>
                <a:gd name="connsiteY3106" fmla="*/ 624396 h 6367455"/>
                <a:gd name="connsiteX3107" fmla="*/ 4339673 w 6891715"/>
                <a:gd name="connsiteY3107" fmla="*/ 624396 h 6367455"/>
                <a:gd name="connsiteX3108" fmla="*/ 4339547 w 6891715"/>
                <a:gd name="connsiteY3108" fmla="*/ 624461 h 6367455"/>
                <a:gd name="connsiteX3109" fmla="*/ 4339882 w 6891715"/>
                <a:gd name="connsiteY3109" fmla="*/ 624461 h 6367455"/>
                <a:gd name="connsiteX3110" fmla="*/ 4340199 w 6891715"/>
                <a:gd name="connsiteY3110" fmla="*/ 623826 h 6367455"/>
                <a:gd name="connsiteX3111" fmla="*/ 4341172 w 6891715"/>
                <a:gd name="connsiteY3111" fmla="*/ 623340 h 6367455"/>
                <a:gd name="connsiteX3112" fmla="*/ 4347298 w 6891715"/>
                <a:gd name="connsiteY3112" fmla="*/ 612018 h 6367455"/>
                <a:gd name="connsiteX3113" fmla="*/ 4332366 w 6891715"/>
                <a:gd name="connsiteY3113" fmla="*/ 604402 h 6367455"/>
                <a:gd name="connsiteX3114" fmla="*/ 4328236 w 6891715"/>
                <a:gd name="connsiteY3114" fmla="*/ 605354 h 6367455"/>
                <a:gd name="connsiteX3115" fmla="*/ 4317434 w 6891715"/>
                <a:gd name="connsiteY3115" fmla="*/ 588216 h 6367455"/>
                <a:gd name="connsiteX3116" fmla="*/ 4329189 w 6891715"/>
                <a:gd name="connsiteY3116" fmla="*/ 567587 h 6367455"/>
                <a:gd name="connsiteX3117" fmla="*/ 4344121 w 6891715"/>
                <a:gd name="connsiteY3117" fmla="*/ 564731 h 6367455"/>
                <a:gd name="connsiteX3118" fmla="*/ 4350793 w 6891715"/>
                <a:gd name="connsiteY3118" fmla="*/ 555210 h 6367455"/>
                <a:gd name="connsiteX3119" fmla="*/ 4348886 w 6891715"/>
                <a:gd name="connsiteY3119" fmla="*/ 549814 h 6367455"/>
                <a:gd name="connsiteX3120" fmla="*/ 4361912 w 6891715"/>
                <a:gd name="connsiteY3120" fmla="*/ 539976 h 6367455"/>
                <a:gd name="connsiteX3121" fmla="*/ 4359053 w 6891715"/>
                <a:gd name="connsiteY3121" fmla="*/ 525059 h 6367455"/>
                <a:gd name="connsiteX3122" fmla="*/ 4355876 w 6891715"/>
                <a:gd name="connsiteY3122" fmla="*/ 522838 h 6367455"/>
                <a:gd name="connsiteX3123" fmla="*/ 4355240 w 6891715"/>
                <a:gd name="connsiteY3123" fmla="*/ 513634 h 6367455"/>
                <a:gd name="connsiteX3124" fmla="*/ 4380021 w 6891715"/>
                <a:gd name="connsiteY3124" fmla="*/ 502526 h 6367455"/>
                <a:gd name="connsiteX3125" fmla="*/ 4384151 w 6891715"/>
                <a:gd name="connsiteY3125" fmla="*/ 488879 h 6367455"/>
                <a:gd name="connsiteX3126" fmla="*/ 4380339 w 6891715"/>
                <a:gd name="connsiteY3126" fmla="*/ 476185 h 6367455"/>
                <a:gd name="connsiteX3127" fmla="*/ 4369537 w 6891715"/>
                <a:gd name="connsiteY3127" fmla="*/ 489514 h 6367455"/>
                <a:gd name="connsiteX3128" fmla="*/ 4360959 w 6891715"/>
                <a:gd name="connsiteY3128" fmla="*/ 501892 h 6367455"/>
                <a:gd name="connsiteX3129" fmla="*/ 4359053 w 6891715"/>
                <a:gd name="connsiteY3129" fmla="*/ 486023 h 6367455"/>
                <a:gd name="connsiteX3130" fmla="*/ 4366360 w 6891715"/>
                <a:gd name="connsiteY3130" fmla="*/ 478724 h 6367455"/>
                <a:gd name="connsiteX3131" fmla="*/ 3304349 w 6891715"/>
                <a:gd name="connsiteY3131" fmla="*/ 431801 h 6367455"/>
                <a:gd name="connsiteX3132" fmla="*/ 3318916 w 6891715"/>
                <a:gd name="connsiteY3132" fmla="*/ 437795 h 6367455"/>
                <a:gd name="connsiteX3133" fmla="*/ 3327783 w 6891715"/>
                <a:gd name="connsiteY3133" fmla="*/ 453570 h 6367455"/>
                <a:gd name="connsiteX3134" fmla="*/ 3334751 w 6891715"/>
                <a:gd name="connsiteY3134" fmla="*/ 432432 h 6367455"/>
                <a:gd name="connsiteX3135" fmla="*/ 3344568 w 6891715"/>
                <a:gd name="connsiteY3135" fmla="*/ 440950 h 6367455"/>
                <a:gd name="connsiteX3136" fmla="*/ 3340451 w 6891715"/>
                <a:gd name="connsiteY3136" fmla="*/ 462719 h 6367455"/>
                <a:gd name="connsiteX3137" fmla="*/ 3344885 w 6891715"/>
                <a:gd name="connsiteY3137" fmla="*/ 472183 h 6367455"/>
                <a:gd name="connsiteX3138" fmla="*/ 3354069 w 6891715"/>
                <a:gd name="connsiteY3138" fmla="*/ 456409 h 6367455"/>
                <a:gd name="connsiteX3139" fmla="*/ 3367053 w 6891715"/>
                <a:gd name="connsiteY3139" fmla="*/ 470290 h 6367455"/>
                <a:gd name="connsiteX3140" fmla="*/ 3355335 w 6891715"/>
                <a:gd name="connsiteY3140" fmla="*/ 475338 h 6367455"/>
                <a:gd name="connsiteX3141" fmla="*/ 3360719 w 6891715"/>
                <a:gd name="connsiteY3141" fmla="*/ 488904 h 6367455"/>
                <a:gd name="connsiteX3142" fmla="*/ 3347101 w 6891715"/>
                <a:gd name="connsiteY3142" fmla="*/ 510988 h 6367455"/>
                <a:gd name="connsiteX3143" fmla="*/ 3346151 w 6891715"/>
                <a:gd name="connsiteY3143" fmla="*/ 529917 h 6367455"/>
                <a:gd name="connsiteX3144" fmla="*/ 3358185 w 6891715"/>
                <a:gd name="connsiteY3144" fmla="*/ 549477 h 6367455"/>
                <a:gd name="connsiteX3145" fmla="*/ 3320183 w 6891715"/>
                <a:gd name="connsiteY3145" fmla="*/ 551055 h 6367455"/>
                <a:gd name="connsiteX3146" fmla="*/ 3317016 w 6891715"/>
                <a:gd name="connsiteY3146" fmla="*/ 534649 h 6367455"/>
                <a:gd name="connsiteX3147" fmla="*/ 3296748 w 6891715"/>
                <a:gd name="connsiteY3147" fmla="*/ 556733 h 6367455"/>
                <a:gd name="connsiteX3148" fmla="*/ 3274897 w 6891715"/>
                <a:gd name="connsiteY3148" fmla="*/ 555471 h 6367455"/>
                <a:gd name="connsiteX3149" fmla="*/ 3256845 w 6891715"/>
                <a:gd name="connsiteY3149" fmla="*/ 581026 h 6367455"/>
                <a:gd name="connsiteX3150" fmla="*/ 3243228 w 6891715"/>
                <a:gd name="connsiteY3150" fmla="*/ 566513 h 6367455"/>
                <a:gd name="connsiteX3151" fmla="*/ 3249562 w 6891715"/>
                <a:gd name="connsiteY3151" fmla="*/ 556102 h 6367455"/>
                <a:gd name="connsiteX3152" fmla="*/ 3270780 w 6891715"/>
                <a:gd name="connsiteY3152" fmla="*/ 552317 h 6367455"/>
                <a:gd name="connsiteX3153" fmla="*/ 3271413 w 6891715"/>
                <a:gd name="connsiteY3153" fmla="*/ 539066 h 6367455"/>
                <a:gd name="connsiteX3154" fmla="*/ 3255579 w 6891715"/>
                <a:gd name="connsiteY3154" fmla="*/ 533703 h 6367455"/>
                <a:gd name="connsiteX3155" fmla="*/ 3252412 w 6891715"/>
                <a:gd name="connsiteY3155" fmla="*/ 523292 h 6367455"/>
                <a:gd name="connsiteX3156" fmla="*/ 3267296 w 6891715"/>
                <a:gd name="connsiteY3156" fmla="*/ 516036 h 6367455"/>
                <a:gd name="connsiteX3157" fmla="*/ 3250828 w 6891715"/>
                <a:gd name="connsiteY3157" fmla="*/ 500261 h 6367455"/>
                <a:gd name="connsiteX3158" fmla="*/ 3264763 w 6891715"/>
                <a:gd name="connsiteY3158" fmla="*/ 481332 h 6367455"/>
                <a:gd name="connsiteX3159" fmla="*/ 3300548 w 6891715"/>
                <a:gd name="connsiteY3159" fmla="*/ 488588 h 6367455"/>
                <a:gd name="connsiteX3160" fmla="*/ 3308782 w 6891715"/>
                <a:gd name="connsiteY3160" fmla="*/ 480070 h 6367455"/>
                <a:gd name="connsiteX3161" fmla="*/ 3286614 w 6891715"/>
                <a:gd name="connsiteY3161" fmla="*/ 469975 h 6367455"/>
                <a:gd name="connsiteX3162" fmla="*/ 3288831 w 6891715"/>
                <a:gd name="connsiteY3162" fmla="*/ 456093 h 6367455"/>
                <a:gd name="connsiteX3163" fmla="*/ 3310999 w 6891715"/>
                <a:gd name="connsiteY3163" fmla="*/ 462088 h 6367455"/>
                <a:gd name="connsiteX3164" fmla="*/ 3435951 w 6891715"/>
                <a:gd name="connsiteY3164" fmla="*/ 361951 h 6367455"/>
                <a:gd name="connsiteX3165" fmla="*/ 3459129 w 6891715"/>
                <a:gd name="connsiteY3165" fmla="*/ 379352 h 6367455"/>
                <a:gd name="connsiteX3166" fmla="*/ 3458494 w 6891715"/>
                <a:gd name="connsiteY3166" fmla="*/ 393274 h 6367455"/>
                <a:gd name="connsiteX3167" fmla="*/ 3438491 w 6891715"/>
                <a:gd name="connsiteY3167" fmla="*/ 404980 h 6367455"/>
                <a:gd name="connsiteX3168" fmla="*/ 3440714 w 6891715"/>
                <a:gd name="connsiteY3168" fmla="*/ 424913 h 6367455"/>
                <a:gd name="connsiteX3169" fmla="*/ 3394358 w 6891715"/>
                <a:gd name="connsiteY3169" fmla="*/ 452439 h 6367455"/>
                <a:gd name="connsiteX3170" fmla="*/ 3382928 w 6891715"/>
                <a:gd name="connsiteY3170" fmla="*/ 442314 h 6367455"/>
                <a:gd name="connsiteX3171" fmla="*/ 3371816 w 6891715"/>
                <a:gd name="connsiteY3171" fmla="*/ 427444 h 6367455"/>
                <a:gd name="connsiteX3172" fmla="*/ 3393088 w 6891715"/>
                <a:gd name="connsiteY3172" fmla="*/ 427444 h 6367455"/>
                <a:gd name="connsiteX3173" fmla="*/ 3385468 w 6891715"/>
                <a:gd name="connsiteY3173" fmla="*/ 404031 h 6367455"/>
                <a:gd name="connsiteX3174" fmla="*/ 3411821 w 6891715"/>
                <a:gd name="connsiteY3174" fmla="*/ 400867 h 6367455"/>
                <a:gd name="connsiteX3175" fmla="*/ 3418171 w 6891715"/>
                <a:gd name="connsiteY3175" fmla="*/ 384098 h 6367455"/>
                <a:gd name="connsiteX3176" fmla="*/ 3424521 w 6891715"/>
                <a:gd name="connsiteY3176" fmla="*/ 395805 h 6367455"/>
                <a:gd name="connsiteX3177" fmla="*/ 3429919 w 6891715"/>
                <a:gd name="connsiteY3177" fmla="*/ 395488 h 6367455"/>
                <a:gd name="connsiteX3178" fmla="*/ 3424521 w 6891715"/>
                <a:gd name="connsiteY3178" fmla="*/ 373657 h 6367455"/>
                <a:gd name="connsiteX3179" fmla="*/ 3528661 w 6891715"/>
                <a:gd name="connsiteY3179" fmla="*/ 334961 h 6367455"/>
                <a:gd name="connsiteX3180" fmla="*/ 3536916 w 6891715"/>
                <a:gd name="connsiteY3180" fmla="*/ 337252 h 6367455"/>
                <a:gd name="connsiteX3181" fmla="*/ 3529613 w 6891715"/>
                <a:gd name="connsiteY3181" fmla="*/ 364093 h 6367455"/>
                <a:gd name="connsiteX3182" fmla="*/ 3509928 w 6891715"/>
                <a:gd name="connsiteY3182" fmla="*/ 366711 h 6367455"/>
                <a:gd name="connsiteX3183" fmla="*/ 3505166 w 6891715"/>
                <a:gd name="connsiteY3183" fmla="*/ 354600 h 6367455"/>
                <a:gd name="connsiteX3184" fmla="*/ 3523263 w 6891715"/>
                <a:gd name="connsiteY3184" fmla="*/ 347072 h 6367455"/>
                <a:gd name="connsiteX3185" fmla="*/ 4276189 w 6891715"/>
                <a:gd name="connsiteY3185" fmla="*/ 308170 h 6367455"/>
                <a:gd name="connsiteX3186" fmla="*/ 4271925 w 6891715"/>
                <a:gd name="connsiteY3186" fmla="*/ 310848 h 6367455"/>
                <a:gd name="connsiteX3187" fmla="*/ 4272040 w 6891715"/>
                <a:gd name="connsiteY3187" fmla="*/ 311192 h 6367455"/>
                <a:gd name="connsiteX3188" fmla="*/ 3488655 w 6891715"/>
                <a:gd name="connsiteY3188" fmla="*/ 279400 h 6367455"/>
                <a:gd name="connsiteX3189" fmla="*/ 3501355 w 6891715"/>
                <a:gd name="connsiteY3189" fmla="*/ 287882 h 6367455"/>
                <a:gd name="connsiteX3190" fmla="*/ 3495958 w 6891715"/>
                <a:gd name="connsiteY3190" fmla="*/ 298248 h 6367455"/>
                <a:gd name="connsiteX3191" fmla="*/ 3498180 w 6891715"/>
                <a:gd name="connsiteY3191" fmla="*/ 309557 h 6367455"/>
                <a:gd name="connsiteX3192" fmla="*/ 3516278 w 6891715"/>
                <a:gd name="connsiteY3192" fmla="*/ 322123 h 6367455"/>
                <a:gd name="connsiteX3193" fmla="*/ 3497545 w 6891715"/>
                <a:gd name="connsiteY3193" fmla="*/ 345054 h 6367455"/>
                <a:gd name="connsiteX3194" fmla="*/ 3490560 w 6891715"/>
                <a:gd name="connsiteY3194" fmla="*/ 364845 h 6367455"/>
                <a:gd name="connsiteX3195" fmla="*/ 3473415 w 6891715"/>
                <a:gd name="connsiteY3195" fmla="*/ 368300 h 6367455"/>
                <a:gd name="connsiteX3196" fmla="*/ 3448015 w 6891715"/>
                <a:gd name="connsiteY3196" fmla="*/ 342541 h 6367455"/>
                <a:gd name="connsiteX3197" fmla="*/ 3445475 w 6891715"/>
                <a:gd name="connsiteY3197" fmla="*/ 316468 h 6367455"/>
                <a:gd name="connsiteX3198" fmla="*/ 3433728 w 6891715"/>
                <a:gd name="connsiteY3198" fmla="*/ 314269 h 6367455"/>
                <a:gd name="connsiteX3199" fmla="*/ 3433728 w 6891715"/>
                <a:gd name="connsiteY3199" fmla="*/ 302960 h 6367455"/>
                <a:gd name="connsiteX3200" fmla="*/ 3438808 w 6891715"/>
                <a:gd name="connsiteY3200" fmla="*/ 289138 h 6367455"/>
                <a:gd name="connsiteX3201" fmla="*/ 3454683 w 6891715"/>
                <a:gd name="connsiteY3201" fmla="*/ 296678 h 6367455"/>
                <a:gd name="connsiteX3202" fmla="*/ 3479130 w 6891715"/>
                <a:gd name="connsiteY3202" fmla="*/ 296364 h 6367455"/>
                <a:gd name="connsiteX3203" fmla="*/ 3466748 w 6891715"/>
                <a:gd name="connsiteY3203" fmla="*/ 317096 h 6367455"/>
                <a:gd name="connsiteX3204" fmla="*/ 3478495 w 6891715"/>
                <a:gd name="connsiteY3204" fmla="*/ 340028 h 6367455"/>
                <a:gd name="connsiteX3205" fmla="*/ 3478495 w 6891715"/>
                <a:gd name="connsiteY3205" fmla="*/ 328719 h 6367455"/>
                <a:gd name="connsiteX3206" fmla="*/ 3494053 w 6891715"/>
                <a:gd name="connsiteY3206" fmla="*/ 309557 h 6367455"/>
                <a:gd name="connsiteX3207" fmla="*/ 3621053 w 6891715"/>
                <a:gd name="connsiteY3207" fmla="*/ 250824 h 6367455"/>
                <a:gd name="connsiteX3208" fmla="*/ 3633753 w 6891715"/>
                <a:gd name="connsiteY3208" fmla="*/ 259353 h 6367455"/>
                <a:gd name="connsiteX3209" fmla="*/ 3618195 w 6891715"/>
                <a:gd name="connsiteY3209" fmla="*/ 280201 h 6367455"/>
                <a:gd name="connsiteX3210" fmla="*/ 3627720 w 6891715"/>
                <a:gd name="connsiteY3210" fmla="*/ 304208 h 6367455"/>
                <a:gd name="connsiteX3211" fmla="*/ 3615973 w 6891715"/>
                <a:gd name="connsiteY3211" fmla="*/ 312737 h 6367455"/>
                <a:gd name="connsiteX3212" fmla="*/ 3601050 w 6891715"/>
                <a:gd name="connsiteY3212" fmla="*/ 303577 h 6367455"/>
                <a:gd name="connsiteX3213" fmla="*/ 3603273 w 6891715"/>
                <a:gd name="connsiteY3213" fmla="*/ 292837 h 6367455"/>
                <a:gd name="connsiteX3214" fmla="*/ 3595653 w 6891715"/>
                <a:gd name="connsiteY3214" fmla="*/ 274199 h 6367455"/>
                <a:gd name="connsiteX3215" fmla="*/ 3604860 w 6891715"/>
                <a:gd name="connsiteY3215" fmla="*/ 268830 h 6367455"/>
                <a:gd name="connsiteX3216" fmla="*/ 3610258 w 6891715"/>
                <a:gd name="connsiteY3216" fmla="*/ 258405 h 6367455"/>
                <a:gd name="connsiteX3217" fmla="*/ 3463697 w 6891715"/>
                <a:gd name="connsiteY3217" fmla="*/ 247649 h 6367455"/>
                <a:gd name="connsiteX3218" fmla="*/ 3468654 w 6891715"/>
                <a:gd name="connsiteY3218" fmla="*/ 252812 h 6367455"/>
                <a:gd name="connsiteX3219" fmla="*/ 3466904 w 6891715"/>
                <a:gd name="connsiteY3219" fmla="*/ 273140 h 6367455"/>
                <a:gd name="connsiteX3220" fmla="*/ 3463988 w 6891715"/>
                <a:gd name="connsiteY3220" fmla="*/ 287337 h 6367455"/>
                <a:gd name="connsiteX3221" fmla="*/ 3454366 w 6891715"/>
                <a:gd name="connsiteY3221" fmla="*/ 273140 h 6367455"/>
                <a:gd name="connsiteX3222" fmla="*/ 3514243 w 6891715"/>
                <a:gd name="connsiteY3222" fmla="*/ 244475 h 6367455"/>
                <a:gd name="connsiteX3223" fmla="*/ 3523940 w 6891715"/>
                <a:gd name="connsiteY3223" fmla="*/ 256388 h 6367455"/>
                <a:gd name="connsiteX3224" fmla="*/ 3525232 w 6891715"/>
                <a:gd name="connsiteY3224" fmla="*/ 268946 h 6367455"/>
                <a:gd name="connsiteX3225" fmla="*/ 3543655 w 6891715"/>
                <a:gd name="connsiteY3225" fmla="*/ 271200 h 6367455"/>
                <a:gd name="connsiteX3226" fmla="*/ 3546887 w 6891715"/>
                <a:gd name="connsiteY3226" fmla="*/ 284080 h 6367455"/>
                <a:gd name="connsiteX3227" fmla="*/ 3557553 w 6891715"/>
                <a:gd name="connsiteY3227" fmla="*/ 287944 h 6367455"/>
                <a:gd name="connsiteX3228" fmla="*/ 3554644 w 6891715"/>
                <a:gd name="connsiteY3228" fmla="*/ 304044 h 6367455"/>
                <a:gd name="connsiteX3229" fmla="*/ 3540746 w 6891715"/>
                <a:gd name="connsiteY3229" fmla="*/ 312737 h 6367455"/>
                <a:gd name="connsiteX3230" fmla="*/ 3524586 w 6891715"/>
                <a:gd name="connsiteY3230" fmla="*/ 294706 h 6367455"/>
                <a:gd name="connsiteX3231" fmla="*/ 3514890 w 6891715"/>
                <a:gd name="connsiteY3231" fmla="*/ 285046 h 6367455"/>
                <a:gd name="connsiteX3232" fmla="*/ 3517476 w 6891715"/>
                <a:gd name="connsiteY3232" fmla="*/ 269268 h 6367455"/>
                <a:gd name="connsiteX3233" fmla="*/ 3503578 w 6891715"/>
                <a:gd name="connsiteY3233" fmla="*/ 253168 h 6367455"/>
                <a:gd name="connsiteX3234" fmla="*/ 3570253 w 6891715"/>
                <a:gd name="connsiteY3234" fmla="*/ 234949 h 6367455"/>
                <a:gd name="connsiteX3235" fmla="*/ 3579778 w 6891715"/>
                <a:gd name="connsiteY3235" fmla="*/ 251203 h 6367455"/>
                <a:gd name="connsiteX3236" fmla="*/ 3571205 w 6891715"/>
                <a:gd name="connsiteY3236" fmla="*/ 257174 h 6367455"/>
                <a:gd name="connsiteX3237" fmla="*/ 3563903 w 6891715"/>
                <a:gd name="connsiteY3237" fmla="*/ 249213 h 6367455"/>
                <a:gd name="connsiteX3238" fmla="*/ 3564855 w 6891715"/>
                <a:gd name="connsiteY3238" fmla="*/ 239261 h 6367455"/>
                <a:gd name="connsiteX3239" fmla="*/ 3805219 w 6891715"/>
                <a:gd name="connsiteY3239" fmla="*/ 211137 h 6367455"/>
                <a:gd name="connsiteX3240" fmla="*/ 3835518 w 6891715"/>
                <a:gd name="connsiteY3240" fmla="*/ 224790 h 6367455"/>
                <a:gd name="connsiteX3241" fmla="*/ 3846478 w 6891715"/>
                <a:gd name="connsiteY3241" fmla="*/ 244792 h 6367455"/>
                <a:gd name="connsiteX3242" fmla="*/ 3843254 w 6891715"/>
                <a:gd name="connsiteY3242" fmla="*/ 252412 h 6367455"/>
                <a:gd name="connsiteX3243" fmla="*/ 3818435 w 6891715"/>
                <a:gd name="connsiteY3243" fmla="*/ 250190 h 6367455"/>
                <a:gd name="connsiteX3244" fmla="*/ 3782978 w 6891715"/>
                <a:gd name="connsiteY3244" fmla="*/ 229552 h 6367455"/>
                <a:gd name="connsiteX3245" fmla="*/ 3716499 w 6891715"/>
                <a:gd name="connsiteY3245" fmla="*/ 206375 h 6367455"/>
                <a:gd name="connsiteX3246" fmla="*/ 3732178 w 6891715"/>
                <a:gd name="connsiteY3246" fmla="*/ 217487 h 6367455"/>
                <a:gd name="connsiteX3247" fmla="*/ 3721516 w 6891715"/>
                <a:gd name="connsiteY3247" fmla="*/ 233363 h 6367455"/>
                <a:gd name="connsiteX3248" fmla="*/ 3706778 w 6891715"/>
                <a:gd name="connsiteY3248" fmla="*/ 208280 h 6367455"/>
                <a:gd name="connsiteX3249" fmla="*/ 3892555 w 6891715"/>
                <a:gd name="connsiteY3249" fmla="*/ 152400 h 6367455"/>
                <a:gd name="connsiteX3250" fmla="*/ 3891607 w 6891715"/>
                <a:gd name="connsiteY3250" fmla="*/ 170764 h 6367455"/>
                <a:gd name="connsiteX3251" fmla="*/ 3900454 w 6891715"/>
                <a:gd name="connsiteY3251" fmla="*/ 183652 h 6367455"/>
                <a:gd name="connsiteX3252" fmla="*/ 3893187 w 6891715"/>
                <a:gd name="connsiteY3252" fmla="*/ 195573 h 6367455"/>
                <a:gd name="connsiteX3253" fmla="*/ 3880232 w 6891715"/>
                <a:gd name="connsiteY3253" fmla="*/ 211682 h 6367455"/>
                <a:gd name="connsiteX3254" fmla="*/ 3858431 w 6891715"/>
                <a:gd name="connsiteY3254" fmla="*/ 239713 h 6367455"/>
                <a:gd name="connsiteX3255" fmla="*/ 3847056 w 6891715"/>
                <a:gd name="connsiteY3255" fmla="*/ 236491 h 6367455"/>
                <a:gd name="connsiteX3256" fmla="*/ 3847056 w 6891715"/>
                <a:gd name="connsiteY3256" fmla="*/ 209749 h 6367455"/>
                <a:gd name="connsiteX3257" fmla="*/ 3835366 w 6891715"/>
                <a:gd name="connsiteY3257" fmla="*/ 197184 h 6367455"/>
                <a:gd name="connsiteX3258" fmla="*/ 3845477 w 6891715"/>
                <a:gd name="connsiteY3258" fmla="*/ 175597 h 6367455"/>
                <a:gd name="connsiteX3259" fmla="*/ 3859379 w 6891715"/>
                <a:gd name="connsiteY3259" fmla="*/ 186230 h 6367455"/>
                <a:gd name="connsiteX3260" fmla="*/ 3862538 w 6891715"/>
                <a:gd name="connsiteY3260" fmla="*/ 172376 h 6367455"/>
                <a:gd name="connsiteX3261" fmla="*/ 3883076 w 6891715"/>
                <a:gd name="connsiteY3261" fmla="*/ 158199 h 6367455"/>
                <a:gd name="connsiteX3262" fmla="*/ 3911566 w 6891715"/>
                <a:gd name="connsiteY3262" fmla="*/ 117476 h 6367455"/>
                <a:gd name="connsiteX3263" fmla="*/ 3927580 w 6891715"/>
                <a:gd name="connsiteY3263" fmla="*/ 122238 h 6367455"/>
                <a:gd name="connsiteX3264" fmla="*/ 3940141 w 6891715"/>
                <a:gd name="connsiteY3264" fmla="*/ 148591 h 6367455"/>
                <a:gd name="connsiteX3265" fmla="*/ 3932918 w 6891715"/>
                <a:gd name="connsiteY3265" fmla="*/ 162243 h 6367455"/>
                <a:gd name="connsiteX3266" fmla="*/ 3918474 w 6891715"/>
                <a:gd name="connsiteY3266" fmla="*/ 169864 h 6367455"/>
                <a:gd name="connsiteX3267" fmla="*/ 3912822 w 6891715"/>
                <a:gd name="connsiteY3267" fmla="*/ 142558 h 6367455"/>
                <a:gd name="connsiteX3268" fmla="*/ 3911566 w 6891715"/>
                <a:gd name="connsiteY3268" fmla="*/ 117476 h 6367455"/>
                <a:gd name="connsiteX3269" fmla="*/ 3882623 w 6891715"/>
                <a:gd name="connsiteY3269" fmla="*/ 82550 h 6367455"/>
                <a:gd name="connsiteX3270" fmla="*/ 3889341 w 6891715"/>
                <a:gd name="connsiteY3270" fmla="*/ 101343 h 6367455"/>
                <a:gd name="connsiteX3271" fmla="*/ 3872388 w 6891715"/>
                <a:gd name="connsiteY3271" fmla="*/ 111216 h 6367455"/>
                <a:gd name="connsiteX3272" fmla="*/ 3852236 w 6891715"/>
                <a:gd name="connsiteY3272" fmla="*/ 124912 h 6367455"/>
                <a:gd name="connsiteX3273" fmla="*/ 3842640 w 6891715"/>
                <a:gd name="connsiteY3273" fmla="*/ 147527 h 6367455"/>
                <a:gd name="connsiteX3274" fmla="*/ 3811932 w 6891715"/>
                <a:gd name="connsiteY3274" fmla="*/ 167593 h 6367455"/>
                <a:gd name="connsiteX3275" fmla="*/ 3800417 w 6891715"/>
                <a:gd name="connsiteY3275" fmla="*/ 182563 h 6367455"/>
                <a:gd name="connsiteX3276" fmla="*/ 3792740 w 6891715"/>
                <a:gd name="connsiteY3276" fmla="*/ 163771 h 6367455"/>
                <a:gd name="connsiteX3277" fmla="*/ 3782184 w 6891715"/>
                <a:gd name="connsiteY3277" fmla="*/ 174282 h 6367455"/>
                <a:gd name="connsiteX3278" fmla="*/ 3762352 w 6891715"/>
                <a:gd name="connsiteY3278" fmla="*/ 178741 h 6367455"/>
                <a:gd name="connsiteX3279" fmla="*/ 3763951 w 6891715"/>
                <a:gd name="connsiteY3279" fmla="*/ 163771 h 6367455"/>
                <a:gd name="connsiteX3280" fmla="*/ 3760753 w 6891715"/>
                <a:gd name="connsiteY3280" fmla="*/ 144979 h 6367455"/>
                <a:gd name="connsiteX3281" fmla="*/ 3783783 w 6891715"/>
                <a:gd name="connsiteY3281" fmla="*/ 138290 h 6367455"/>
                <a:gd name="connsiteX3282" fmla="*/ 3794659 w 6891715"/>
                <a:gd name="connsiteY3282" fmla="*/ 121409 h 6367455"/>
                <a:gd name="connsiteX3283" fmla="*/ 3808413 w 6891715"/>
                <a:gd name="connsiteY3283" fmla="*/ 128735 h 6367455"/>
                <a:gd name="connsiteX3284" fmla="*/ 3806494 w 6891715"/>
                <a:gd name="connsiteY3284" fmla="*/ 142431 h 6367455"/>
                <a:gd name="connsiteX3285" fmla="*/ 3826646 w 6891715"/>
                <a:gd name="connsiteY3285" fmla="*/ 134468 h 6367455"/>
                <a:gd name="connsiteX3286" fmla="*/ 3823447 w 6891715"/>
                <a:gd name="connsiteY3286" fmla="*/ 118861 h 6367455"/>
                <a:gd name="connsiteX3287" fmla="*/ 3858313 w 6891715"/>
                <a:gd name="connsiteY3287" fmla="*/ 100706 h 6367455"/>
                <a:gd name="connsiteX3288" fmla="*/ 3867909 w 6891715"/>
                <a:gd name="connsiteY3288" fmla="*/ 104846 h 6367455"/>
                <a:gd name="connsiteX3289" fmla="*/ 3873987 w 6891715"/>
                <a:gd name="connsiteY3289" fmla="*/ 88921 h 6367455"/>
                <a:gd name="connsiteX3290" fmla="*/ 3954178 w 6891715"/>
                <a:gd name="connsiteY3290" fmla="*/ 46037 h 6367455"/>
                <a:gd name="connsiteX3291" fmla="*/ 3965541 w 6891715"/>
                <a:gd name="connsiteY3291" fmla="*/ 53654 h 6367455"/>
                <a:gd name="connsiteX3292" fmla="*/ 3964204 w 6891715"/>
                <a:gd name="connsiteY3292" fmla="*/ 74067 h 6367455"/>
                <a:gd name="connsiteX3293" fmla="*/ 3953175 w 6891715"/>
                <a:gd name="connsiteY3293" fmla="*/ 76200 h 6367455"/>
                <a:gd name="connsiteX3294" fmla="*/ 3955514 w 6891715"/>
                <a:gd name="connsiteY3294" fmla="*/ 67974 h 6367455"/>
                <a:gd name="connsiteX3295" fmla="*/ 3946491 w 6891715"/>
                <a:gd name="connsiteY3295" fmla="*/ 64318 h 6367455"/>
                <a:gd name="connsiteX3296" fmla="*/ 4240178 w 6891715"/>
                <a:gd name="connsiteY3296" fmla="*/ 42862 h 6367455"/>
                <a:gd name="connsiteX3297" fmla="*/ 4253469 w 6891715"/>
                <a:gd name="connsiteY3297" fmla="*/ 43488 h 6367455"/>
                <a:gd name="connsiteX3298" fmla="*/ 4254466 w 6891715"/>
                <a:gd name="connsiteY3298" fmla="*/ 63500 h 6367455"/>
                <a:gd name="connsiteX3299" fmla="*/ 4283567 w 6891715"/>
                <a:gd name="connsiteY3299" fmla="*/ 2124 h 6367455"/>
                <a:gd name="connsiteX3300" fmla="*/ 4289750 w 6891715"/>
                <a:gd name="connsiteY3300" fmla="*/ 3880 h 6367455"/>
                <a:gd name="connsiteX3301" fmla="*/ 4307921 w 6891715"/>
                <a:gd name="connsiteY3301" fmla="*/ 26351 h 6367455"/>
                <a:gd name="connsiteX3302" fmla="*/ 4311095 w 6891715"/>
                <a:gd name="connsiteY3302" fmla="*/ 16826 h 6367455"/>
                <a:gd name="connsiteX3303" fmla="*/ 4314150 w 6891715"/>
                <a:gd name="connsiteY3303" fmla="*/ 10809 h 6367455"/>
                <a:gd name="connsiteX3304" fmla="*/ 4334458 w 6891715"/>
                <a:gd name="connsiteY3304" fmla="*/ 16576 h 6367455"/>
                <a:gd name="connsiteX3305" fmla="*/ 4344797 w 6891715"/>
                <a:gd name="connsiteY3305" fmla="*/ 20074 h 6367455"/>
                <a:gd name="connsiteX3306" fmla="*/ 4331090 w 6891715"/>
                <a:gd name="connsiteY3306" fmla="*/ 40956 h 6367455"/>
                <a:gd name="connsiteX3307" fmla="*/ 4363145 w 6891715"/>
                <a:gd name="connsiteY3307" fmla="*/ 29208 h 6367455"/>
                <a:gd name="connsiteX3308" fmla="*/ 4366319 w 6891715"/>
                <a:gd name="connsiteY3308" fmla="*/ 54291 h 6367455"/>
                <a:gd name="connsiteX3309" fmla="*/ 4331407 w 6891715"/>
                <a:gd name="connsiteY3309" fmla="*/ 89533 h 6367455"/>
                <a:gd name="connsiteX3310" fmla="*/ 4304430 w 6891715"/>
                <a:gd name="connsiteY3310" fmla="*/ 84453 h 6367455"/>
                <a:gd name="connsiteX3311" fmla="*/ 4322203 w 6891715"/>
                <a:gd name="connsiteY3311" fmla="*/ 103186 h 6367455"/>
                <a:gd name="connsiteX3312" fmla="*/ 4318077 w 6891715"/>
                <a:gd name="connsiteY3312" fmla="*/ 112711 h 6367455"/>
                <a:gd name="connsiteX3313" fmla="*/ 4296178 w 6891715"/>
                <a:gd name="connsiteY3313" fmla="*/ 128586 h 6367455"/>
                <a:gd name="connsiteX3314" fmla="*/ 4289830 w 6891715"/>
                <a:gd name="connsiteY3314" fmla="*/ 141603 h 6367455"/>
                <a:gd name="connsiteX3315" fmla="*/ 4330772 w 6891715"/>
                <a:gd name="connsiteY3315" fmla="*/ 120331 h 6367455"/>
                <a:gd name="connsiteX3316" fmla="*/ 4344737 w 6891715"/>
                <a:gd name="connsiteY3316" fmla="*/ 116838 h 6367455"/>
                <a:gd name="connsiteX3317" fmla="*/ 4334263 w 6891715"/>
                <a:gd name="connsiteY3317" fmla="*/ 162241 h 6367455"/>
                <a:gd name="connsiteX3318" fmla="*/ 4311412 w 6891715"/>
                <a:gd name="connsiteY3318" fmla="*/ 184466 h 6367455"/>
                <a:gd name="connsiteX3319" fmla="*/ 4315538 w 6891715"/>
                <a:gd name="connsiteY3319" fmla="*/ 192086 h 6367455"/>
                <a:gd name="connsiteX3320" fmla="*/ 4331407 w 6891715"/>
                <a:gd name="connsiteY3320" fmla="*/ 180338 h 6367455"/>
                <a:gd name="connsiteX3321" fmla="*/ 4337755 w 6891715"/>
                <a:gd name="connsiteY3321" fmla="*/ 183196 h 6367455"/>
                <a:gd name="connsiteX3322" fmla="*/ 4336168 w 6891715"/>
                <a:gd name="connsiteY3322" fmla="*/ 219391 h 6367455"/>
                <a:gd name="connsiteX3323" fmla="*/ 4318712 w 6891715"/>
                <a:gd name="connsiteY3323" fmla="*/ 285748 h 6367455"/>
                <a:gd name="connsiteX3324" fmla="*/ 4278405 w 6891715"/>
                <a:gd name="connsiteY3324" fmla="*/ 298766 h 6367455"/>
                <a:gd name="connsiteX3325" fmla="*/ 4304430 w 6891715"/>
                <a:gd name="connsiteY3325" fmla="*/ 295591 h 6367455"/>
                <a:gd name="connsiteX3326" fmla="*/ 4326329 w 6891715"/>
                <a:gd name="connsiteY3326" fmla="*/ 288606 h 6367455"/>
                <a:gd name="connsiteX3327" fmla="*/ 4333946 w 6891715"/>
                <a:gd name="connsiteY3327" fmla="*/ 251458 h 6367455"/>
                <a:gd name="connsiteX3328" fmla="*/ 4359654 w 6891715"/>
                <a:gd name="connsiteY3328" fmla="*/ 182561 h 6367455"/>
                <a:gd name="connsiteX3329" fmla="*/ 4377109 w 6891715"/>
                <a:gd name="connsiteY3329" fmla="*/ 186053 h 6367455"/>
                <a:gd name="connsiteX3330" fmla="*/ 4357749 w 6891715"/>
                <a:gd name="connsiteY3330" fmla="*/ 157796 h 6367455"/>
                <a:gd name="connsiteX3331" fmla="*/ 4379331 w 6891715"/>
                <a:gd name="connsiteY3331" fmla="*/ 98741 h 6367455"/>
                <a:gd name="connsiteX3332" fmla="*/ 4394248 w 6891715"/>
                <a:gd name="connsiteY3332" fmla="*/ 92391 h 6367455"/>
                <a:gd name="connsiteX3333" fmla="*/ 4394883 w 6891715"/>
                <a:gd name="connsiteY3333" fmla="*/ 62546 h 6367455"/>
                <a:gd name="connsiteX3334" fmla="*/ 4419321 w 6891715"/>
                <a:gd name="connsiteY3334" fmla="*/ 81278 h 6367455"/>
                <a:gd name="connsiteX3335" fmla="*/ 4435189 w 6891715"/>
                <a:gd name="connsiteY3335" fmla="*/ 79056 h 6367455"/>
                <a:gd name="connsiteX3336" fmla="*/ 4449154 w 6891715"/>
                <a:gd name="connsiteY3336" fmla="*/ 100011 h 6367455"/>
                <a:gd name="connsiteX3337" fmla="*/ 4437729 w 6891715"/>
                <a:gd name="connsiteY3337" fmla="*/ 117156 h 6367455"/>
                <a:gd name="connsiteX3338" fmla="*/ 4451376 w 6891715"/>
                <a:gd name="connsiteY3338" fmla="*/ 126681 h 6367455"/>
                <a:gd name="connsiteX3339" fmla="*/ 4458675 w 6891715"/>
                <a:gd name="connsiteY3339" fmla="*/ 120013 h 6367455"/>
                <a:gd name="connsiteX3340" fmla="*/ 4482161 w 6891715"/>
                <a:gd name="connsiteY3340" fmla="*/ 111441 h 6367455"/>
                <a:gd name="connsiteX3341" fmla="*/ 4488509 w 6891715"/>
                <a:gd name="connsiteY3341" fmla="*/ 142873 h 6367455"/>
                <a:gd name="connsiteX3342" fmla="*/ 4505647 w 6891715"/>
                <a:gd name="connsiteY3342" fmla="*/ 127951 h 6367455"/>
                <a:gd name="connsiteX3343" fmla="*/ 4506282 w 6891715"/>
                <a:gd name="connsiteY3343" fmla="*/ 111123 h 6367455"/>
                <a:gd name="connsiteX3344" fmla="*/ 4521516 w 6891715"/>
                <a:gd name="connsiteY3344" fmla="*/ 136523 h 6367455"/>
                <a:gd name="connsiteX3345" fmla="*/ 4540559 w 6891715"/>
                <a:gd name="connsiteY3345" fmla="*/ 139381 h 6367455"/>
                <a:gd name="connsiteX3346" fmla="*/ 4539607 w 6891715"/>
                <a:gd name="connsiteY3346" fmla="*/ 149858 h 6367455"/>
                <a:gd name="connsiteX3347" fmla="*/ 4514217 w 6891715"/>
                <a:gd name="connsiteY3347" fmla="*/ 161606 h 6367455"/>
                <a:gd name="connsiteX3348" fmla="*/ 4529133 w 6891715"/>
                <a:gd name="connsiteY3348" fmla="*/ 173353 h 6367455"/>
                <a:gd name="connsiteX3349" fmla="*/ 4551032 w 6891715"/>
                <a:gd name="connsiteY3349" fmla="*/ 160336 h 6367455"/>
                <a:gd name="connsiteX3350" fmla="*/ 4578644 w 6891715"/>
                <a:gd name="connsiteY3350" fmla="*/ 163511 h 6367455"/>
                <a:gd name="connsiteX3351" fmla="*/ 4584357 w 6891715"/>
                <a:gd name="connsiteY3351" fmla="*/ 186371 h 6367455"/>
                <a:gd name="connsiteX3352" fmla="*/ 4600226 w 6891715"/>
                <a:gd name="connsiteY3352" fmla="*/ 183196 h 6367455"/>
                <a:gd name="connsiteX3353" fmla="*/ 4606891 w 6891715"/>
                <a:gd name="connsiteY3353" fmla="*/ 226376 h 6367455"/>
                <a:gd name="connsiteX3354" fmla="*/ 4574201 w 6891715"/>
                <a:gd name="connsiteY3354" fmla="*/ 233678 h 6367455"/>
                <a:gd name="connsiteX3355" fmla="*/ 4536116 w 6891715"/>
                <a:gd name="connsiteY3355" fmla="*/ 270826 h 6367455"/>
                <a:gd name="connsiteX3356" fmla="*/ 4517390 w 6891715"/>
                <a:gd name="connsiteY3356" fmla="*/ 274318 h 6367455"/>
                <a:gd name="connsiteX3357" fmla="*/ 4494222 w 6891715"/>
                <a:gd name="connsiteY3357" fmla="*/ 287336 h 6367455"/>
                <a:gd name="connsiteX3358" fmla="*/ 4451693 w 6891715"/>
                <a:gd name="connsiteY3358" fmla="*/ 276223 h 6367455"/>
                <a:gd name="connsiteX3359" fmla="*/ 4412656 w 6891715"/>
                <a:gd name="connsiteY3359" fmla="*/ 272413 h 6367455"/>
                <a:gd name="connsiteX3360" fmla="*/ 4376475 w 6891715"/>
                <a:gd name="connsiteY3360" fmla="*/ 260031 h 6367455"/>
                <a:gd name="connsiteX3361" fmla="*/ 4383140 w 6891715"/>
                <a:gd name="connsiteY3361" fmla="*/ 276541 h 6367455"/>
                <a:gd name="connsiteX3362" fmla="*/ 4374570 w 6891715"/>
                <a:gd name="connsiteY3362" fmla="*/ 288288 h 6367455"/>
                <a:gd name="connsiteX3363" fmla="*/ 4402182 w 6891715"/>
                <a:gd name="connsiteY3363" fmla="*/ 287336 h 6367455"/>
                <a:gd name="connsiteX3364" fmla="*/ 4435189 w 6891715"/>
                <a:gd name="connsiteY3364" fmla="*/ 298131 h 6367455"/>
                <a:gd name="connsiteX3365" fmla="*/ 4464706 w 6891715"/>
                <a:gd name="connsiteY3365" fmla="*/ 321308 h 6367455"/>
                <a:gd name="connsiteX3366" fmla="*/ 4459945 w 6891715"/>
                <a:gd name="connsiteY3366" fmla="*/ 338135 h 6367455"/>
                <a:gd name="connsiteX3367" fmla="*/ 4498665 w 6891715"/>
                <a:gd name="connsiteY3367" fmla="*/ 340040 h 6367455"/>
                <a:gd name="connsiteX3368" fmla="*/ 4507552 w 6891715"/>
                <a:gd name="connsiteY3368" fmla="*/ 363853 h 6367455"/>
                <a:gd name="connsiteX3369" fmla="*/ 4491048 w 6891715"/>
                <a:gd name="connsiteY3369" fmla="*/ 379728 h 6367455"/>
                <a:gd name="connsiteX3370" fmla="*/ 4511043 w 6891715"/>
                <a:gd name="connsiteY3370" fmla="*/ 395920 h 6367455"/>
                <a:gd name="connsiteX3371" fmla="*/ 4513582 w 6891715"/>
                <a:gd name="connsiteY3371" fmla="*/ 424178 h 6367455"/>
                <a:gd name="connsiteX3372" fmla="*/ 4502474 w 6891715"/>
                <a:gd name="connsiteY3372" fmla="*/ 461325 h 6367455"/>
                <a:gd name="connsiteX3373" fmla="*/ 4444711 w 6891715"/>
                <a:gd name="connsiteY3373" fmla="*/ 494345 h 6367455"/>
                <a:gd name="connsiteX3374" fmla="*/ 4432650 w 6891715"/>
                <a:gd name="connsiteY3374" fmla="*/ 482915 h 6367455"/>
                <a:gd name="connsiteX3375" fmla="*/ 4441220 w 6891715"/>
                <a:gd name="connsiteY3375" fmla="*/ 501648 h 6367455"/>
                <a:gd name="connsiteX3376" fmla="*/ 4435824 w 6891715"/>
                <a:gd name="connsiteY3376" fmla="*/ 513078 h 6367455"/>
                <a:gd name="connsiteX3377" fmla="*/ 4445346 w 6891715"/>
                <a:gd name="connsiteY3377" fmla="*/ 501330 h 6367455"/>
                <a:gd name="connsiteX3378" fmla="*/ 4506917 w 6891715"/>
                <a:gd name="connsiteY3378" fmla="*/ 470533 h 6367455"/>
                <a:gd name="connsiteX3379" fmla="*/ 4524373 w 6891715"/>
                <a:gd name="connsiteY3379" fmla="*/ 436560 h 6367455"/>
                <a:gd name="connsiteX3380" fmla="*/ 4529133 w 6891715"/>
                <a:gd name="connsiteY3380" fmla="*/ 400683 h 6367455"/>
                <a:gd name="connsiteX3381" fmla="*/ 4549445 w 6891715"/>
                <a:gd name="connsiteY3381" fmla="*/ 412113 h 6367455"/>
                <a:gd name="connsiteX3382" fmla="*/ 4552302 w 6891715"/>
                <a:gd name="connsiteY3382" fmla="*/ 390205 h 6367455"/>
                <a:gd name="connsiteX3383" fmla="*/ 4541511 w 6891715"/>
                <a:gd name="connsiteY3383" fmla="*/ 379410 h 6367455"/>
                <a:gd name="connsiteX3384" fmla="*/ 4532942 w 6891715"/>
                <a:gd name="connsiteY3384" fmla="*/ 380680 h 6367455"/>
                <a:gd name="connsiteX3385" fmla="*/ 4534211 w 6891715"/>
                <a:gd name="connsiteY3385" fmla="*/ 355598 h 6367455"/>
                <a:gd name="connsiteX3386" fmla="*/ 4555476 w 6891715"/>
                <a:gd name="connsiteY3386" fmla="*/ 379410 h 6367455"/>
                <a:gd name="connsiteX3387" fmla="*/ 4577692 w 6891715"/>
                <a:gd name="connsiteY3387" fmla="*/ 375918 h 6367455"/>
                <a:gd name="connsiteX3388" fmla="*/ 4584992 w 6891715"/>
                <a:gd name="connsiteY3388" fmla="*/ 388618 h 6367455"/>
                <a:gd name="connsiteX3389" fmla="*/ 4585033 w 6891715"/>
                <a:gd name="connsiteY3389" fmla="*/ 388603 h 6367455"/>
                <a:gd name="connsiteX3390" fmla="*/ 4609485 w 6891715"/>
                <a:gd name="connsiteY3390" fmla="*/ 386381 h 6367455"/>
                <a:gd name="connsiteX3391" fmla="*/ 4641240 w 6891715"/>
                <a:gd name="connsiteY3391" fmla="*/ 393364 h 6367455"/>
                <a:gd name="connsiteX3392" fmla="*/ 4647591 w 6891715"/>
                <a:gd name="connsiteY3392" fmla="*/ 411458 h 6367455"/>
                <a:gd name="connsiteX3393" fmla="*/ 4631078 w 6891715"/>
                <a:gd name="connsiteY3393" fmla="*/ 429235 h 6367455"/>
                <a:gd name="connsiteX3394" fmla="*/ 4635207 w 6891715"/>
                <a:gd name="connsiteY3394" fmla="*/ 434631 h 6367455"/>
                <a:gd name="connsiteX3395" fmla="*/ 4660611 w 6891715"/>
                <a:gd name="connsiteY3395" fmla="*/ 409871 h 6367455"/>
                <a:gd name="connsiteX3396" fmla="*/ 4681570 w 6891715"/>
                <a:gd name="connsiteY3396" fmla="*/ 407649 h 6367455"/>
                <a:gd name="connsiteX3397" fmla="*/ 4669820 w 6891715"/>
                <a:gd name="connsiteY3397" fmla="*/ 397173 h 6367455"/>
                <a:gd name="connsiteX3398" fmla="*/ 4676171 w 6891715"/>
                <a:gd name="connsiteY3398" fmla="*/ 367969 h 6367455"/>
                <a:gd name="connsiteX3399" fmla="*/ 4692049 w 6891715"/>
                <a:gd name="connsiteY3399" fmla="*/ 374000 h 6367455"/>
                <a:gd name="connsiteX3400" fmla="*/ 4702211 w 6891715"/>
                <a:gd name="connsiteY3400" fmla="*/ 354002 h 6367455"/>
                <a:gd name="connsiteX3401" fmla="*/ 4694907 w 6891715"/>
                <a:gd name="connsiteY3401" fmla="*/ 338130 h 6367455"/>
                <a:gd name="connsiteX3402" fmla="*/ 4696495 w 6891715"/>
                <a:gd name="connsiteY3402" fmla="*/ 325432 h 6367455"/>
                <a:gd name="connsiteX3403" fmla="*/ 4741270 w 6891715"/>
                <a:gd name="connsiteY3403" fmla="*/ 344161 h 6367455"/>
                <a:gd name="connsiteX3404" fmla="*/ 4764769 w 6891715"/>
                <a:gd name="connsiteY3404" fmla="*/ 374318 h 6367455"/>
                <a:gd name="connsiteX3405" fmla="*/ 4780646 w 6891715"/>
                <a:gd name="connsiteY3405" fmla="*/ 374318 h 6367455"/>
                <a:gd name="connsiteX3406" fmla="*/ 4789220 w 6891715"/>
                <a:gd name="connsiteY3406" fmla="*/ 387968 h 6367455"/>
                <a:gd name="connsiteX3407" fmla="*/ 4804145 w 6891715"/>
                <a:gd name="connsiteY3407" fmla="*/ 387650 h 6367455"/>
                <a:gd name="connsiteX3408" fmla="*/ 4778106 w 6891715"/>
                <a:gd name="connsiteY3408" fmla="*/ 430187 h 6367455"/>
                <a:gd name="connsiteX3409" fmla="*/ 4739999 w 6891715"/>
                <a:gd name="connsiteY3409" fmla="*/ 424156 h 6367455"/>
                <a:gd name="connsiteX3410" fmla="*/ 4711102 w 6891715"/>
                <a:gd name="connsiteY3410" fmla="*/ 399078 h 6367455"/>
                <a:gd name="connsiteX3411" fmla="*/ 4693319 w 6891715"/>
                <a:gd name="connsiteY3411" fmla="*/ 422251 h 6367455"/>
                <a:gd name="connsiteX3412" fmla="*/ 4699670 w 6891715"/>
                <a:gd name="connsiteY3412" fmla="*/ 444472 h 6367455"/>
                <a:gd name="connsiteX3413" fmla="*/ 4717771 w 6891715"/>
                <a:gd name="connsiteY3413" fmla="*/ 429870 h 6367455"/>
                <a:gd name="connsiteX3414" fmla="*/ 4725392 w 6891715"/>
                <a:gd name="connsiteY3414" fmla="*/ 440028 h 6367455"/>
                <a:gd name="connsiteX3415" fmla="*/ 4739047 w 6891715"/>
                <a:gd name="connsiteY3415" fmla="*/ 444155 h 6367455"/>
                <a:gd name="connsiteX3416" fmla="*/ 4718088 w 6891715"/>
                <a:gd name="connsiteY3416" fmla="*/ 463201 h 6367455"/>
                <a:gd name="connsiteX3417" fmla="*/ 4727615 w 6891715"/>
                <a:gd name="connsiteY3417" fmla="*/ 474629 h 6367455"/>
                <a:gd name="connsiteX3418" fmla="*/ 4751749 w 6891715"/>
                <a:gd name="connsiteY3418" fmla="*/ 458757 h 6367455"/>
                <a:gd name="connsiteX3419" fmla="*/ 4799700 w 6891715"/>
                <a:gd name="connsiteY3419" fmla="*/ 462566 h 6367455"/>
                <a:gd name="connsiteX3420" fmla="*/ 4782869 w 6891715"/>
                <a:gd name="connsiteY3420" fmla="*/ 493358 h 6367455"/>
                <a:gd name="connsiteX3421" fmla="*/ 4787315 w 6891715"/>
                <a:gd name="connsiteY3421" fmla="*/ 502564 h 6367455"/>
                <a:gd name="connsiteX3422" fmla="*/ 4815577 w 6891715"/>
                <a:gd name="connsiteY3422" fmla="*/ 474946 h 6367455"/>
                <a:gd name="connsiteX3423" fmla="*/ 4817800 w 6891715"/>
                <a:gd name="connsiteY3423" fmla="*/ 502564 h 6367455"/>
                <a:gd name="connsiteX3424" fmla="*/ 4839076 w 6891715"/>
                <a:gd name="connsiteY3424" fmla="*/ 525420 h 6367455"/>
                <a:gd name="connsiteX3425" fmla="*/ 4829867 w 6891715"/>
                <a:gd name="connsiteY3425" fmla="*/ 551767 h 6367455"/>
                <a:gd name="connsiteX3426" fmla="*/ 4808591 w 6891715"/>
                <a:gd name="connsiteY3426" fmla="*/ 559386 h 6367455"/>
                <a:gd name="connsiteX3427" fmla="*/ 4796207 w 6891715"/>
                <a:gd name="connsiteY3427" fmla="*/ 572401 h 6367455"/>
                <a:gd name="connsiteX3428" fmla="*/ 4795571 w 6891715"/>
                <a:gd name="connsiteY3428" fmla="*/ 616525 h 6367455"/>
                <a:gd name="connsiteX3429" fmla="*/ 4770485 w 6891715"/>
                <a:gd name="connsiteY3429" fmla="*/ 639698 h 6367455"/>
                <a:gd name="connsiteX3430" fmla="*/ 4779059 w 6891715"/>
                <a:gd name="connsiteY3430" fmla="*/ 656523 h 6367455"/>
                <a:gd name="connsiteX3431" fmla="*/ 4802240 w 6891715"/>
                <a:gd name="connsiteY3431" fmla="*/ 643825 h 6367455"/>
                <a:gd name="connsiteX3432" fmla="*/ 4812402 w 6891715"/>
                <a:gd name="connsiteY3432" fmla="*/ 577162 h 6367455"/>
                <a:gd name="connsiteX3433" fmla="*/ 4848920 w 6891715"/>
                <a:gd name="connsiteY3433" fmla="*/ 563512 h 6367455"/>
                <a:gd name="connsiteX3434" fmla="*/ 4858130 w 6891715"/>
                <a:gd name="connsiteY3434" fmla="*/ 516849 h 6367455"/>
                <a:gd name="connsiteX3435" fmla="*/ 4876230 w 6891715"/>
                <a:gd name="connsiteY3435" fmla="*/ 514627 h 6367455"/>
                <a:gd name="connsiteX3436" fmla="*/ 4887662 w 6891715"/>
                <a:gd name="connsiteY3436" fmla="*/ 506056 h 6367455"/>
                <a:gd name="connsiteX3437" fmla="*/ 4939741 w 6891715"/>
                <a:gd name="connsiteY3437" fmla="*/ 519071 h 6367455"/>
                <a:gd name="connsiteX3438" fmla="*/ 4983246 w 6891715"/>
                <a:gd name="connsiteY3438" fmla="*/ 527324 h 6367455"/>
                <a:gd name="connsiteX3439" fmla="*/ 4993090 w 6891715"/>
                <a:gd name="connsiteY3439" fmla="*/ 547005 h 6367455"/>
                <a:gd name="connsiteX3440" fmla="*/ 5003252 w 6891715"/>
                <a:gd name="connsiteY3440" fmla="*/ 537482 h 6367455"/>
                <a:gd name="connsiteX3441" fmla="*/ 5007697 w 6891715"/>
                <a:gd name="connsiteY3441" fmla="*/ 519706 h 6367455"/>
                <a:gd name="connsiteX3442" fmla="*/ 5044851 w 6891715"/>
                <a:gd name="connsiteY3442" fmla="*/ 530816 h 6367455"/>
                <a:gd name="connsiteX3443" fmla="*/ 5063904 w 6891715"/>
                <a:gd name="connsiteY3443" fmla="*/ 545418 h 6367455"/>
                <a:gd name="connsiteX3444" fmla="*/ 5070256 w 6891715"/>
                <a:gd name="connsiteY3444" fmla="*/ 536847 h 6367455"/>
                <a:gd name="connsiteX3445" fmla="*/ 5077559 w 6891715"/>
                <a:gd name="connsiteY3445" fmla="*/ 557164 h 6367455"/>
                <a:gd name="connsiteX3446" fmla="*/ 5105186 w 6891715"/>
                <a:gd name="connsiteY3446" fmla="*/ 555576 h 6367455"/>
                <a:gd name="connsiteX3447" fmla="*/ 5125510 w 6891715"/>
                <a:gd name="connsiteY3447" fmla="*/ 567957 h 6367455"/>
                <a:gd name="connsiteX3448" fmla="*/ 5144563 w 6891715"/>
                <a:gd name="connsiteY3448" fmla="*/ 587955 h 6367455"/>
                <a:gd name="connsiteX3449" fmla="*/ 5164569 w 6891715"/>
                <a:gd name="connsiteY3449" fmla="*/ 596209 h 6367455"/>
                <a:gd name="connsiteX3450" fmla="*/ 5181082 w 6891715"/>
                <a:gd name="connsiteY3450" fmla="*/ 617160 h 6367455"/>
                <a:gd name="connsiteX3451" fmla="*/ 5206486 w 6891715"/>
                <a:gd name="connsiteY3451" fmla="*/ 626366 h 6367455"/>
                <a:gd name="connsiteX3452" fmla="*/ 5212837 w 6891715"/>
                <a:gd name="connsiteY3452" fmla="*/ 641285 h 6367455"/>
                <a:gd name="connsiteX3453" fmla="*/ 5241417 w 6891715"/>
                <a:gd name="connsiteY3453" fmla="*/ 661602 h 6367455"/>
                <a:gd name="connsiteX3454" fmla="*/ 5311279 w 6891715"/>
                <a:gd name="connsiteY3454" fmla="*/ 734930 h 6367455"/>
                <a:gd name="connsiteX3455" fmla="*/ 5318583 w 6891715"/>
                <a:gd name="connsiteY3455" fmla="*/ 756199 h 6367455"/>
                <a:gd name="connsiteX3456" fmla="*/ 5332555 w 6891715"/>
                <a:gd name="connsiteY3456" fmla="*/ 761278 h 6367455"/>
                <a:gd name="connsiteX3457" fmla="*/ 5346210 w 6891715"/>
                <a:gd name="connsiteY3457" fmla="*/ 775880 h 6367455"/>
                <a:gd name="connsiteX3458" fmla="*/ 5352561 w 6891715"/>
                <a:gd name="connsiteY3458" fmla="*/ 771436 h 6367455"/>
                <a:gd name="connsiteX3459" fmla="*/ 5337636 w 6891715"/>
                <a:gd name="connsiteY3459" fmla="*/ 755881 h 6367455"/>
                <a:gd name="connsiteX3460" fmla="*/ 5337636 w 6891715"/>
                <a:gd name="connsiteY3460" fmla="*/ 740009 h 6367455"/>
                <a:gd name="connsiteX3461" fmla="*/ 5366533 w 6891715"/>
                <a:gd name="connsiteY3461" fmla="*/ 765087 h 6367455"/>
                <a:gd name="connsiteX3462" fmla="*/ 5366533 w 6891715"/>
                <a:gd name="connsiteY3462" fmla="*/ 776832 h 6367455"/>
                <a:gd name="connsiteX3463" fmla="*/ 5379553 w 6891715"/>
                <a:gd name="connsiteY3463" fmla="*/ 795561 h 6367455"/>
                <a:gd name="connsiteX3464" fmla="*/ 5431632 w 6891715"/>
                <a:gd name="connsiteY3464" fmla="*/ 816195 h 6367455"/>
                <a:gd name="connsiteX3465" fmla="*/ 5448462 w 6891715"/>
                <a:gd name="connsiteY3465" fmla="*/ 830797 h 6367455"/>
                <a:gd name="connsiteX3466" fmla="*/ 5444969 w 6891715"/>
                <a:gd name="connsiteY3466" fmla="*/ 806354 h 6367455"/>
                <a:gd name="connsiteX3467" fmla="*/ 5491014 w 6891715"/>
                <a:gd name="connsiteY3467" fmla="*/ 852383 h 6367455"/>
                <a:gd name="connsiteX3468" fmla="*/ 5494190 w 6891715"/>
                <a:gd name="connsiteY3468" fmla="*/ 864129 h 6367455"/>
                <a:gd name="connsiteX3469" fmla="*/ 5506257 w 6891715"/>
                <a:gd name="connsiteY3469" fmla="*/ 873334 h 6367455"/>
                <a:gd name="connsiteX3470" fmla="*/ 5503081 w 6891715"/>
                <a:gd name="connsiteY3470" fmla="*/ 891429 h 6367455"/>
                <a:gd name="connsiteX3471" fmla="*/ 5514513 w 6891715"/>
                <a:gd name="connsiteY3471" fmla="*/ 906031 h 6367455"/>
                <a:gd name="connsiteX3472" fmla="*/ 5526263 w 6891715"/>
                <a:gd name="connsiteY3472" fmla="*/ 892381 h 6367455"/>
                <a:gd name="connsiteX3473" fmla="*/ 5547539 w 6891715"/>
                <a:gd name="connsiteY3473" fmla="*/ 910158 h 6367455"/>
                <a:gd name="connsiteX3474" fmla="*/ 5572943 w 6891715"/>
                <a:gd name="connsiteY3474" fmla="*/ 919363 h 6367455"/>
                <a:gd name="connsiteX3475" fmla="*/ 5563734 w 6891715"/>
                <a:gd name="connsiteY3475" fmla="*/ 963488 h 6367455"/>
                <a:gd name="connsiteX3476" fmla="*/ 5578977 w 6891715"/>
                <a:gd name="connsiteY3476" fmla="*/ 981264 h 6367455"/>
                <a:gd name="connsiteX3477" fmla="*/ 5575166 w 6891715"/>
                <a:gd name="connsiteY3477" fmla="*/ 1032056 h 6367455"/>
                <a:gd name="connsiteX3478" fmla="*/ 5580565 w 6891715"/>
                <a:gd name="connsiteY3478" fmla="*/ 1047610 h 6367455"/>
                <a:gd name="connsiteX3479" fmla="*/ 5598348 w 6891715"/>
                <a:gd name="connsiteY3479" fmla="*/ 1037135 h 6367455"/>
                <a:gd name="connsiteX3480" fmla="*/ 5602158 w 6891715"/>
                <a:gd name="connsiteY3480" fmla="*/ 1068561 h 6367455"/>
                <a:gd name="connsiteX3481" fmla="*/ 5560241 w 6891715"/>
                <a:gd name="connsiteY3481" fmla="*/ 1152366 h 6367455"/>
                <a:gd name="connsiteX3482" fmla="*/ 5498636 w 6891715"/>
                <a:gd name="connsiteY3482" fmla="*/ 1245376 h 6367455"/>
                <a:gd name="connsiteX3483" fmla="*/ 5427186 w 6891715"/>
                <a:gd name="connsiteY3483" fmla="*/ 1279660 h 6367455"/>
                <a:gd name="connsiteX3484" fmla="*/ 5357642 w 6891715"/>
                <a:gd name="connsiteY3484" fmla="*/ 1305690 h 6367455"/>
                <a:gd name="connsiteX3485" fmla="*/ 5268727 w 6891715"/>
                <a:gd name="connsiteY3485" fmla="*/ 1295849 h 6367455"/>
                <a:gd name="connsiteX3486" fmla="*/ 5197277 w 6891715"/>
                <a:gd name="connsiteY3486" fmla="*/ 1259661 h 6367455"/>
                <a:gd name="connsiteX3487" fmla="*/ 5135037 w 6891715"/>
                <a:gd name="connsiteY3487" fmla="*/ 1254900 h 6367455"/>
                <a:gd name="connsiteX3488" fmla="*/ 5093119 w 6891715"/>
                <a:gd name="connsiteY3488" fmla="*/ 1236488 h 6367455"/>
                <a:gd name="connsiteX3489" fmla="*/ 5080735 w 6891715"/>
                <a:gd name="connsiteY3489" fmla="*/ 1242837 h 6367455"/>
                <a:gd name="connsiteX3490" fmla="*/ 5045804 w 6891715"/>
                <a:gd name="connsiteY3490" fmla="*/ 1221886 h 6367455"/>
                <a:gd name="connsiteX3491" fmla="*/ 5036277 w 6891715"/>
                <a:gd name="connsiteY3491" fmla="*/ 1231409 h 6367455"/>
                <a:gd name="connsiteX3492" fmla="*/ 5026433 w 6891715"/>
                <a:gd name="connsiteY3492" fmla="*/ 1206331 h 6367455"/>
                <a:gd name="connsiteX3493" fmla="*/ 5001346 w 6891715"/>
                <a:gd name="connsiteY3493" fmla="*/ 1207918 h 6367455"/>
                <a:gd name="connsiteX3494" fmla="*/ 4972131 w 6891715"/>
                <a:gd name="connsiteY3494" fmla="*/ 1180618 h 6367455"/>
                <a:gd name="connsiteX3495" fmla="*/ 4954666 w 6891715"/>
                <a:gd name="connsiteY3495" fmla="*/ 1206966 h 6367455"/>
                <a:gd name="connsiteX3496" fmla="*/ 4930214 w 6891715"/>
                <a:gd name="connsiteY3496" fmla="*/ 1185063 h 6367455"/>
                <a:gd name="connsiteX3497" fmla="*/ 4939423 w 6891715"/>
                <a:gd name="connsiteY3497" fmla="*/ 1161889 h 6367455"/>
                <a:gd name="connsiteX3498" fmla="*/ 4920053 w 6891715"/>
                <a:gd name="connsiteY3498" fmla="*/ 1156810 h 6367455"/>
                <a:gd name="connsiteX3499" fmla="*/ 4915924 w 6891715"/>
                <a:gd name="connsiteY3499" fmla="*/ 1144113 h 6367455"/>
                <a:gd name="connsiteX3500" fmla="*/ 4900047 w 6891715"/>
                <a:gd name="connsiteY3500" fmla="*/ 1147604 h 6367455"/>
                <a:gd name="connsiteX3501" fmla="*/ 4886074 w 6891715"/>
                <a:gd name="connsiteY3501" fmla="*/ 1166651 h 6367455"/>
                <a:gd name="connsiteX3502" fmla="*/ 4856542 w 6891715"/>
                <a:gd name="connsiteY3502" fmla="*/ 1143795 h 6367455"/>
                <a:gd name="connsiteX3503" fmla="*/ 4852414 w 6891715"/>
                <a:gd name="connsiteY3503" fmla="*/ 1151096 h 6367455"/>
                <a:gd name="connsiteX3504" fmla="*/ 4820341 w 6891715"/>
                <a:gd name="connsiteY3504" fmla="*/ 1139986 h 6367455"/>
                <a:gd name="connsiteX3505" fmla="*/ 4815260 w 6891715"/>
                <a:gd name="connsiteY3505" fmla="*/ 1127288 h 6367455"/>
                <a:gd name="connsiteX3506" fmla="*/ 4794936 w 6891715"/>
                <a:gd name="connsiteY3506" fmla="*/ 1123161 h 6367455"/>
                <a:gd name="connsiteX3507" fmla="*/ 4782869 w 6891715"/>
                <a:gd name="connsiteY3507" fmla="*/ 1074910 h 6367455"/>
                <a:gd name="connsiteX3508" fmla="*/ 4758418 w 6891715"/>
                <a:gd name="connsiteY3508" fmla="*/ 1057134 h 6367455"/>
                <a:gd name="connsiteX3509" fmla="*/ 4710785 w 6891715"/>
                <a:gd name="connsiteY3509" fmla="*/ 1055229 h 6367455"/>
                <a:gd name="connsiteX3510" fmla="*/ 4706339 w 6891715"/>
                <a:gd name="connsiteY3510" fmla="*/ 1060626 h 6367455"/>
                <a:gd name="connsiteX3511" fmla="*/ 4718088 w 6891715"/>
                <a:gd name="connsiteY3511" fmla="*/ 1066022 h 6367455"/>
                <a:gd name="connsiteX3512" fmla="*/ 4736506 w 6891715"/>
                <a:gd name="connsiteY3512" fmla="*/ 1087926 h 6367455"/>
                <a:gd name="connsiteX3513" fmla="*/ 4752067 w 6891715"/>
                <a:gd name="connsiteY3513" fmla="*/ 1083799 h 6367455"/>
                <a:gd name="connsiteX3514" fmla="*/ 4746033 w 6891715"/>
                <a:gd name="connsiteY3514" fmla="*/ 1108877 h 6367455"/>
                <a:gd name="connsiteX3515" fmla="*/ 4759053 w 6891715"/>
                <a:gd name="connsiteY3515" fmla="*/ 1138081 h 6367455"/>
                <a:gd name="connsiteX3516" fmla="*/ 4770802 w 6891715"/>
                <a:gd name="connsiteY3516" fmla="*/ 1142526 h 6367455"/>
                <a:gd name="connsiteX3517" fmla="*/ 4787950 w 6891715"/>
                <a:gd name="connsiteY3517" fmla="*/ 1166334 h 6367455"/>
                <a:gd name="connsiteX3518" fmla="*/ 4812402 w 6891715"/>
                <a:gd name="connsiteY3518" fmla="*/ 1176809 h 6367455"/>
                <a:gd name="connsiteX3519" fmla="*/ 4798747 w 6891715"/>
                <a:gd name="connsiteY3519" fmla="*/ 1188237 h 6367455"/>
                <a:gd name="connsiteX3520" fmla="*/ 4800017 w 6891715"/>
                <a:gd name="connsiteY3520" fmla="*/ 1204427 h 6367455"/>
                <a:gd name="connsiteX3521" fmla="*/ 4820976 w 6891715"/>
                <a:gd name="connsiteY3521" fmla="*/ 1203157 h 6367455"/>
                <a:gd name="connsiteX3522" fmla="*/ 4861305 w 6891715"/>
                <a:gd name="connsiteY3522" fmla="*/ 1231092 h 6367455"/>
                <a:gd name="connsiteX3523" fmla="*/ 4857494 w 6891715"/>
                <a:gd name="connsiteY3523" fmla="*/ 1245059 h 6367455"/>
                <a:gd name="connsiteX3524" fmla="*/ 4829867 w 6891715"/>
                <a:gd name="connsiteY3524" fmla="*/ 1250138 h 6367455"/>
                <a:gd name="connsiteX3525" fmla="*/ 4842569 w 6891715"/>
                <a:gd name="connsiteY3525" fmla="*/ 1262836 h 6367455"/>
                <a:gd name="connsiteX3526" fmla="*/ 4866068 w 6891715"/>
                <a:gd name="connsiteY3526" fmla="*/ 1259344 h 6367455"/>
                <a:gd name="connsiteX3527" fmla="*/ 4900047 w 6891715"/>
                <a:gd name="connsiteY3527" fmla="*/ 1267597 h 6367455"/>
                <a:gd name="connsiteX3528" fmla="*/ 4911796 w 6891715"/>
                <a:gd name="connsiteY3528" fmla="*/ 1281247 h 6367455"/>
                <a:gd name="connsiteX3529" fmla="*/ 4907668 w 6891715"/>
                <a:gd name="connsiteY3529" fmla="*/ 1299976 h 6367455"/>
                <a:gd name="connsiteX3530" fmla="*/ 4925769 w 6891715"/>
                <a:gd name="connsiteY3530" fmla="*/ 1296802 h 6367455"/>
                <a:gd name="connsiteX3531" fmla="*/ 4955619 w 6891715"/>
                <a:gd name="connsiteY3531" fmla="*/ 1312356 h 6367455"/>
                <a:gd name="connsiteX3532" fmla="*/ 4965145 w 6891715"/>
                <a:gd name="connsiteY3532" fmla="*/ 1341878 h 6367455"/>
                <a:gd name="connsiteX3533" fmla="*/ 4974989 w 6891715"/>
                <a:gd name="connsiteY3533" fmla="*/ 1352354 h 6367455"/>
                <a:gd name="connsiteX3534" fmla="*/ 4953078 w 6891715"/>
                <a:gd name="connsiteY3534" fmla="*/ 1385050 h 6367455"/>
                <a:gd name="connsiteX3535" fmla="*/ 4964828 w 6891715"/>
                <a:gd name="connsiteY3535" fmla="*/ 1413620 h 6367455"/>
                <a:gd name="connsiteX3536" fmla="*/ 4955301 w 6891715"/>
                <a:gd name="connsiteY3536" fmla="*/ 1422191 h 6367455"/>
                <a:gd name="connsiteX3537" fmla="*/ 4953396 w 6891715"/>
                <a:gd name="connsiteY3537" fmla="*/ 1459966 h 6367455"/>
                <a:gd name="connsiteX3538" fmla="*/ 4928309 w 6891715"/>
                <a:gd name="connsiteY3538" fmla="*/ 1458061 h 6367455"/>
                <a:gd name="connsiteX3539" fmla="*/ 4919735 w 6891715"/>
                <a:gd name="connsiteY3539" fmla="*/ 1476155 h 6367455"/>
                <a:gd name="connsiteX3540" fmla="*/ 4937836 w 6891715"/>
                <a:gd name="connsiteY3540" fmla="*/ 1485361 h 6367455"/>
                <a:gd name="connsiteX3541" fmla="*/ 4938153 w 6891715"/>
                <a:gd name="connsiteY3541" fmla="*/ 1501233 h 6367455"/>
                <a:gd name="connsiteX3542" fmla="*/ 4949903 w 6891715"/>
                <a:gd name="connsiteY3542" fmla="*/ 1508534 h 6367455"/>
                <a:gd name="connsiteX3543" fmla="*/ 4966415 w 6891715"/>
                <a:gd name="connsiteY3543" fmla="*/ 1581863 h 6367455"/>
                <a:gd name="connsiteX3544" fmla="*/ 4984198 w 6891715"/>
                <a:gd name="connsiteY3544" fmla="*/ 1575514 h 6367455"/>
                <a:gd name="connsiteX3545" fmla="*/ 4987692 w 6891715"/>
                <a:gd name="connsiteY3545" fmla="*/ 1601862 h 6367455"/>
                <a:gd name="connsiteX3546" fmla="*/ 4976260 w 6891715"/>
                <a:gd name="connsiteY3546" fmla="*/ 1619956 h 6367455"/>
                <a:gd name="connsiteX3547" fmla="*/ 4996583 w 6891715"/>
                <a:gd name="connsiteY3547" fmla="*/ 1643764 h 6367455"/>
                <a:gd name="connsiteX3548" fmla="*/ 4983881 w 6891715"/>
                <a:gd name="connsiteY3548" fmla="*/ 1654557 h 6367455"/>
                <a:gd name="connsiteX3549" fmla="*/ 4949267 w 6891715"/>
                <a:gd name="connsiteY3549" fmla="*/ 1672968 h 6367455"/>
                <a:gd name="connsiteX3550" fmla="*/ 4924498 w 6891715"/>
                <a:gd name="connsiteY3550" fmla="*/ 1736139 h 6367455"/>
                <a:gd name="connsiteX3551" fmla="*/ 4927991 w 6891715"/>
                <a:gd name="connsiteY3551" fmla="*/ 1790104 h 6367455"/>
                <a:gd name="connsiteX3552" fmla="*/ 4928309 w 6891715"/>
                <a:gd name="connsiteY3552" fmla="*/ 1829785 h 6367455"/>
                <a:gd name="connsiteX3553" fmla="*/ 4920053 w 6891715"/>
                <a:gd name="connsiteY3553" fmla="*/ 1845973 h 6367455"/>
                <a:gd name="connsiteX3554" fmla="*/ 4939423 w 6891715"/>
                <a:gd name="connsiteY3554" fmla="*/ 1862481 h 6367455"/>
                <a:gd name="connsiteX3555" fmla="*/ 4939106 w 6891715"/>
                <a:gd name="connsiteY3555" fmla="*/ 1842800 h 6367455"/>
                <a:gd name="connsiteX3556" fmla="*/ 4946410 w 6891715"/>
                <a:gd name="connsiteY3556" fmla="*/ 1838354 h 6367455"/>
                <a:gd name="connsiteX3557" fmla="*/ 4965145 w 6891715"/>
                <a:gd name="connsiteY3557" fmla="*/ 1902478 h 6367455"/>
                <a:gd name="connsiteX3558" fmla="*/ 4980070 w 6891715"/>
                <a:gd name="connsiteY3558" fmla="*/ 1903113 h 6367455"/>
                <a:gd name="connsiteX3559" fmla="*/ 4985786 w 6891715"/>
                <a:gd name="connsiteY3559" fmla="*/ 1955808 h 6367455"/>
                <a:gd name="connsiteX3560" fmla="*/ 4994043 w 6891715"/>
                <a:gd name="connsiteY3560" fmla="*/ 1967553 h 6367455"/>
                <a:gd name="connsiteX3561" fmla="*/ 4985151 w 6891715"/>
                <a:gd name="connsiteY3561" fmla="*/ 1984060 h 6367455"/>
                <a:gd name="connsiteX3562" fmla="*/ 4988009 w 6891715"/>
                <a:gd name="connsiteY3562" fmla="*/ 1998028 h 6367455"/>
                <a:gd name="connsiteX3563" fmla="*/ 4976895 w 6891715"/>
                <a:gd name="connsiteY3563" fmla="*/ 1987870 h 6367455"/>
                <a:gd name="connsiteX3564" fmla="*/ 4965780 w 6891715"/>
                <a:gd name="connsiteY3564" fmla="*/ 1999297 h 6367455"/>
                <a:gd name="connsiteX3565" fmla="*/ 4957206 w 6891715"/>
                <a:gd name="connsiteY3565" fmla="*/ 1998028 h 6367455"/>
                <a:gd name="connsiteX3566" fmla="*/ 4946727 w 6891715"/>
                <a:gd name="connsiteY3566" fmla="*/ 1994853 h 6367455"/>
                <a:gd name="connsiteX3567" fmla="*/ 4939423 w 6891715"/>
                <a:gd name="connsiteY3567" fmla="*/ 2005011 h 6367455"/>
                <a:gd name="connsiteX3568" fmla="*/ 4955936 w 6891715"/>
                <a:gd name="connsiteY3568" fmla="*/ 2009455 h 6367455"/>
                <a:gd name="connsiteX3569" fmla="*/ 4958477 w 6891715"/>
                <a:gd name="connsiteY3569" fmla="*/ 2033898 h 6367455"/>
                <a:gd name="connsiteX3570" fmla="*/ 4972131 w 6891715"/>
                <a:gd name="connsiteY3570" fmla="*/ 2042785 h 6367455"/>
                <a:gd name="connsiteX3571" fmla="*/ 4983881 w 6891715"/>
                <a:gd name="connsiteY3571" fmla="*/ 2034851 h 6367455"/>
                <a:gd name="connsiteX3572" fmla="*/ 4997218 w 6891715"/>
                <a:gd name="connsiteY3572" fmla="*/ 2049452 h 6367455"/>
                <a:gd name="connsiteX3573" fmla="*/ 5015319 w 6891715"/>
                <a:gd name="connsiteY3573" fmla="*/ 2044054 h 6367455"/>
                <a:gd name="connsiteX3574" fmla="*/ 5030244 w 6891715"/>
                <a:gd name="connsiteY3574" fmla="*/ 2048499 h 6367455"/>
                <a:gd name="connsiteX3575" fmla="*/ 5025798 w 6891715"/>
                <a:gd name="connsiteY3575" fmla="*/ 2064052 h 6367455"/>
                <a:gd name="connsiteX3576" fmla="*/ 5043581 w 6891715"/>
                <a:gd name="connsiteY3576" fmla="*/ 2102463 h 6367455"/>
                <a:gd name="connsiteX3577" fmla="*/ 5045169 w 6891715"/>
                <a:gd name="connsiteY3577" fmla="*/ 2118018 h 6367455"/>
                <a:gd name="connsiteX3578" fmla="*/ 5040405 w 6891715"/>
                <a:gd name="connsiteY3578" fmla="*/ 2132937 h 6367455"/>
                <a:gd name="connsiteX3579" fmla="*/ 5028974 w 6891715"/>
                <a:gd name="connsiteY3579" fmla="*/ 2133890 h 6367455"/>
                <a:gd name="connsiteX3580" fmla="*/ 5026751 w 6891715"/>
                <a:gd name="connsiteY3580" fmla="*/ 2141191 h 6367455"/>
                <a:gd name="connsiteX3581" fmla="*/ 5018177 w 6891715"/>
                <a:gd name="connsiteY3581" fmla="*/ 2138652 h 6367455"/>
                <a:gd name="connsiteX3582" fmla="*/ 5012143 w 6891715"/>
                <a:gd name="connsiteY3582" fmla="*/ 2125955 h 6367455"/>
                <a:gd name="connsiteX3583" fmla="*/ 5004204 w 6891715"/>
                <a:gd name="connsiteY3583" fmla="*/ 2117065 h 6367455"/>
                <a:gd name="connsiteX3584" fmla="*/ 4996583 w 6891715"/>
                <a:gd name="connsiteY3584" fmla="*/ 2118018 h 6367455"/>
                <a:gd name="connsiteX3585" fmla="*/ 4998488 w 6891715"/>
                <a:gd name="connsiteY3585" fmla="*/ 2132937 h 6367455"/>
                <a:gd name="connsiteX3586" fmla="*/ 5006427 w 6891715"/>
                <a:gd name="connsiteY3586" fmla="*/ 2136113 h 6367455"/>
                <a:gd name="connsiteX3587" fmla="*/ 5004204 w 6891715"/>
                <a:gd name="connsiteY3587" fmla="*/ 2151032 h 6367455"/>
                <a:gd name="connsiteX3588" fmla="*/ 5001981 w 6891715"/>
                <a:gd name="connsiteY3588" fmla="*/ 2160238 h 6367455"/>
                <a:gd name="connsiteX3589" fmla="*/ 5005792 w 6891715"/>
                <a:gd name="connsiteY3589" fmla="*/ 2170080 h 6367455"/>
                <a:gd name="connsiteX3590" fmla="*/ 4995313 w 6891715"/>
                <a:gd name="connsiteY3590" fmla="*/ 2165635 h 6367455"/>
                <a:gd name="connsiteX3591" fmla="*/ 4988009 w 6891715"/>
                <a:gd name="connsiteY3591" fmla="*/ 2158969 h 6367455"/>
                <a:gd name="connsiteX3592" fmla="*/ 4981976 w 6891715"/>
                <a:gd name="connsiteY3592" fmla="*/ 2138652 h 6367455"/>
                <a:gd name="connsiteX3593" fmla="*/ 4976260 w 6891715"/>
                <a:gd name="connsiteY3593" fmla="*/ 2125002 h 6367455"/>
                <a:gd name="connsiteX3594" fmla="*/ 4967051 w 6891715"/>
                <a:gd name="connsiteY3594" fmla="*/ 2115479 h 6367455"/>
                <a:gd name="connsiteX3595" fmla="*/ 4967686 w 6891715"/>
                <a:gd name="connsiteY3595" fmla="*/ 2094209 h 6367455"/>
                <a:gd name="connsiteX3596" fmla="*/ 4958477 w 6891715"/>
                <a:gd name="connsiteY3596" fmla="*/ 2072941 h 6367455"/>
                <a:gd name="connsiteX3597" fmla="*/ 4947362 w 6891715"/>
                <a:gd name="connsiteY3597" fmla="*/ 2050720 h 6367455"/>
                <a:gd name="connsiteX3598" fmla="*/ 4944822 w 6891715"/>
                <a:gd name="connsiteY3598" fmla="*/ 2070402 h 6367455"/>
                <a:gd name="connsiteX3599" fmla="*/ 4943552 w 6891715"/>
                <a:gd name="connsiteY3599" fmla="*/ 2082147 h 6367455"/>
                <a:gd name="connsiteX3600" fmla="*/ 4965145 w 6891715"/>
                <a:gd name="connsiteY3600" fmla="*/ 2104685 h 6367455"/>
                <a:gd name="connsiteX3601" fmla="*/ 4967051 w 6891715"/>
                <a:gd name="connsiteY3601" fmla="*/ 2115479 h 6367455"/>
                <a:gd name="connsiteX3602" fmla="*/ 4967686 w 6891715"/>
                <a:gd name="connsiteY3602" fmla="*/ 2132303 h 6367455"/>
                <a:gd name="connsiteX3603" fmla="*/ 4957206 w 6891715"/>
                <a:gd name="connsiteY3603" fmla="*/ 2125637 h 6367455"/>
                <a:gd name="connsiteX3604" fmla="*/ 4952443 w 6891715"/>
                <a:gd name="connsiteY3604" fmla="*/ 2108495 h 6367455"/>
                <a:gd name="connsiteX3605" fmla="*/ 4940058 w 6891715"/>
                <a:gd name="connsiteY3605" fmla="*/ 2096748 h 6367455"/>
                <a:gd name="connsiteX3606" fmla="*/ 4937518 w 6891715"/>
                <a:gd name="connsiteY3606" fmla="*/ 2110399 h 6367455"/>
                <a:gd name="connsiteX3607" fmla="*/ 4956889 w 6891715"/>
                <a:gd name="connsiteY3607" fmla="*/ 2131033 h 6367455"/>
                <a:gd name="connsiteX3608" fmla="*/ 4965145 w 6891715"/>
                <a:gd name="connsiteY3608" fmla="*/ 2146905 h 6367455"/>
                <a:gd name="connsiteX3609" fmla="*/ 4949267 w 6891715"/>
                <a:gd name="connsiteY3609" fmla="*/ 2143413 h 6367455"/>
                <a:gd name="connsiteX3610" fmla="*/ 4949903 w 6891715"/>
                <a:gd name="connsiteY3610" fmla="*/ 2154842 h 6367455"/>
                <a:gd name="connsiteX3611" fmla="*/ 4963240 w 6891715"/>
                <a:gd name="connsiteY3611" fmla="*/ 2169127 h 6367455"/>
                <a:gd name="connsiteX3612" fmla="*/ 4973402 w 6891715"/>
                <a:gd name="connsiteY3612" fmla="*/ 2196745 h 6367455"/>
                <a:gd name="connsiteX3613" fmla="*/ 4967051 w 6891715"/>
                <a:gd name="connsiteY3613" fmla="*/ 2196428 h 6367455"/>
                <a:gd name="connsiteX3614" fmla="*/ 4953396 w 6891715"/>
                <a:gd name="connsiteY3614" fmla="*/ 2182460 h 6367455"/>
                <a:gd name="connsiteX3615" fmla="*/ 4945457 w 6891715"/>
                <a:gd name="connsiteY3615" fmla="*/ 2181190 h 6367455"/>
                <a:gd name="connsiteX3616" fmla="*/ 4938153 w 6891715"/>
                <a:gd name="connsiteY3616" fmla="*/ 2167222 h 6367455"/>
                <a:gd name="connsiteX3617" fmla="*/ 4928626 w 6891715"/>
                <a:gd name="connsiteY3617" fmla="*/ 2161826 h 6367455"/>
                <a:gd name="connsiteX3618" fmla="*/ 4927356 w 6891715"/>
                <a:gd name="connsiteY3618" fmla="*/ 2180872 h 6367455"/>
                <a:gd name="connsiteX3619" fmla="*/ 4943869 w 6891715"/>
                <a:gd name="connsiteY3619" fmla="*/ 2184364 h 6367455"/>
                <a:gd name="connsiteX3620" fmla="*/ 4950855 w 6891715"/>
                <a:gd name="connsiteY3620" fmla="*/ 2196110 h 6367455"/>
                <a:gd name="connsiteX3621" fmla="*/ 4953713 w 6891715"/>
                <a:gd name="connsiteY3621" fmla="*/ 2212935 h 6367455"/>
                <a:gd name="connsiteX3622" fmla="*/ 4942599 w 6891715"/>
                <a:gd name="connsiteY3622" fmla="*/ 2203094 h 6367455"/>
                <a:gd name="connsiteX3623" fmla="*/ 4937836 w 6891715"/>
                <a:gd name="connsiteY3623" fmla="*/ 2210394 h 6367455"/>
                <a:gd name="connsiteX3624" fmla="*/ 4943234 w 6891715"/>
                <a:gd name="connsiteY3624" fmla="*/ 2216745 h 6367455"/>
                <a:gd name="connsiteX3625" fmla="*/ 4929262 w 6891715"/>
                <a:gd name="connsiteY3625" fmla="*/ 2217696 h 6367455"/>
                <a:gd name="connsiteX3626" fmla="*/ 4928944 w 6891715"/>
                <a:gd name="connsiteY3626" fmla="*/ 2225950 h 6367455"/>
                <a:gd name="connsiteX3627" fmla="*/ 4964510 w 6891715"/>
                <a:gd name="connsiteY3627" fmla="*/ 2254202 h 6367455"/>
                <a:gd name="connsiteX3628" fmla="*/ 5023893 w 6891715"/>
                <a:gd name="connsiteY3628" fmla="*/ 2285313 h 6367455"/>
                <a:gd name="connsiteX3629" fmla="*/ 5039770 w 6891715"/>
                <a:gd name="connsiteY3629" fmla="*/ 2294200 h 6367455"/>
                <a:gd name="connsiteX3630" fmla="*/ 5049297 w 6891715"/>
                <a:gd name="connsiteY3630" fmla="*/ 2332612 h 6367455"/>
                <a:gd name="connsiteX3631" fmla="*/ 5048979 w 6891715"/>
                <a:gd name="connsiteY3631" fmla="*/ 2345945 h 6367455"/>
                <a:gd name="connsiteX3632" fmla="*/ 5039770 w 6891715"/>
                <a:gd name="connsiteY3632" fmla="*/ 2368801 h 6367455"/>
                <a:gd name="connsiteX3633" fmla="*/ 5044851 w 6891715"/>
                <a:gd name="connsiteY3633" fmla="*/ 2386896 h 6367455"/>
                <a:gd name="connsiteX3634" fmla="*/ 5065492 w 6891715"/>
                <a:gd name="connsiteY3634" fmla="*/ 2398325 h 6367455"/>
                <a:gd name="connsiteX3635" fmla="*/ 5096612 w 6891715"/>
                <a:gd name="connsiteY3635" fmla="*/ 2379912 h 6367455"/>
                <a:gd name="connsiteX3636" fmla="*/ 5105822 w 6891715"/>
                <a:gd name="connsiteY3636" fmla="*/ 2353882 h 6367455"/>
                <a:gd name="connsiteX3637" fmla="*/ 5123922 w 6891715"/>
                <a:gd name="connsiteY3637" fmla="*/ 2344994 h 6367455"/>
                <a:gd name="connsiteX3638" fmla="*/ 5134719 w 6891715"/>
                <a:gd name="connsiteY3638" fmla="*/ 2303725 h 6367455"/>
                <a:gd name="connsiteX3639" fmla="*/ 5125510 w 6891715"/>
                <a:gd name="connsiteY3639" fmla="*/ 2289122 h 6367455"/>
                <a:gd name="connsiteX3640" fmla="*/ 5135037 w 6891715"/>
                <a:gd name="connsiteY3640" fmla="*/ 2287218 h 6367455"/>
                <a:gd name="connsiteX3641" fmla="*/ 5136307 w 6891715"/>
                <a:gd name="connsiteY3641" fmla="*/ 2275472 h 6367455"/>
                <a:gd name="connsiteX3642" fmla="*/ 5108362 w 6891715"/>
                <a:gd name="connsiteY3642" fmla="*/ 2253568 h 6367455"/>
                <a:gd name="connsiteX3643" fmla="*/ 5102011 w 6891715"/>
                <a:gd name="connsiteY3643" fmla="*/ 2215792 h 6367455"/>
                <a:gd name="connsiteX3644" fmla="*/ 5089626 w 6891715"/>
                <a:gd name="connsiteY3644" fmla="*/ 2202777 h 6367455"/>
                <a:gd name="connsiteX3645" fmla="*/ 5053743 w 6891715"/>
                <a:gd name="connsiteY3645" fmla="*/ 2169127 h 6367455"/>
                <a:gd name="connsiteX3646" fmla="*/ 5050885 w 6891715"/>
                <a:gd name="connsiteY3646" fmla="*/ 2151985 h 6367455"/>
                <a:gd name="connsiteX3647" fmla="*/ 5054378 w 6891715"/>
                <a:gd name="connsiteY3647" fmla="*/ 2136430 h 6367455"/>
                <a:gd name="connsiteX3648" fmla="*/ 5063269 w 6891715"/>
                <a:gd name="connsiteY3648" fmla="*/ 2119922 h 6367455"/>
                <a:gd name="connsiteX3649" fmla="*/ 5062317 w 6891715"/>
                <a:gd name="connsiteY3649" fmla="*/ 2108177 h 6367455"/>
                <a:gd name="connsiteX3650" fmla="*/ 5053108 w 6891715"/>
                <a:gd name="connsiteY3650" fmla="*/ 2100558 h 6367455"/>
                <a:gd name="connsiteX3651" fmla="*/ 5054378 w 6891715"/>
                <a:gd name="connsiteY3651" fmla="*/ 2089131 h 6367455"/>
                <a:gd name="connsiteX3652" fmla="*/ 5061046 w 6891715"/>
                <a:gd name="connsiteY3652" fmla="*/ 2078655 h 6367455"/>
                <a:gd name="connsiteX3653" fmla="*/ 5058506 w 6891715"/>
                <a:gd name="connsiteY3653" fmla="*/ 2054530 h 6367455"/>
                <a:gd name="connsiteX3654" fmla="*/ 5041993 w 6891715"/>
                <a:gd name="connsiteY3654" fmla="*/ 2037070 h 6367455"/>
                <a:gd name="connsiteX3655" fmla="*/ 5029291 w 6891715"/>
                <a:gd name="connsiteY3655" fmla="*/ 2038023 h 6367455"/>
                <a:gd name="connsiteX3656" fmla="*/ 5023575 w 6891715"/>
                <a:gd name="connsiteY3656" fmla="*/ 2023105 h 6367455"/>
                <a:gd name="connsiteX3657" fmla="*/ 5007697 w 6891715"/>
                <a:gd name="connsiteY3657" fmla="*/ 2018344 h 6367455"/>
                <a:gd name="connsiteX3658" fmla="*/ 4999123 w 6891715"/>
                <a:gd name="connsiteY3658" fmla="*/ 2020248 h 6367455"/>
                <a:gd name="connsiteX3659" fmla="*/ 4983246 w 6891715"/>
                <a:gd name="connsiteY3659" fmla="*/ 2015487 h 6367455"/>
                <a:gd name="connsiteX3660" fmla="*/ 4982611 w 6891715"/>
                <a:gd name="connsiteY3660" fmla="*/ 2008186 h 6367455"/>
                <a:gd name="connsiteX3661" fmla="*/ 4988009 w 6891715"/>
                <a:gd name="connsiteY3661" fmla="*/ 1998028 h 6367455"/>
                <a:gd name="connsiteX3662" fmla="*/ 5000076 w 6891715"/>
                <a:gd name="connsiteY3662" fmla="*/ 1981203 h 6367455"/>
                <a:gd name="connsiteX3663" fmla="*/ 4994043 w 6891715"/>
                <a:gd name="connsiteY3663" fmla="*/ 1967553 h 6367455"/>
                <a:gd name="connsiteX3664" fmla="*/ 5002617 w 6891715"/>
                <a:gd name="connsiteY3664" fmla="*/ 1951682 h 6367455"/>
                <a:gd name="connsiteX3665" fmla="*/ 4999123 w 6891715"/>
                <a:gd name="connsiteY3665" fmla="*/ 1929461 h 6367455"/>
                <a:gd name="connsiteX3666" fmla="*/ 4995630 w 6891715"/>
                <a:gd name="connsiteY3666" fmla="*/ 1894542 h 6367455"/>
                <a:gd name="connsiteX3667" fmla="*/ 5009285 w 6891715"/>
                <a:gd name="connsiteY3667" fmla="*/ 1902161 h 6367455"/>
                <a:gd name="connsiteX3668" fmla="*/ 5047709 w 6891715"/>
                <a:gd name="connsiteY3668" fmla="*/ 1893273 h 6367455"/>
                <a:gd name="connsiteX3669" fmla="*/ 5039135 w 6891715"/>
                <a:gd name="connsiteY3669" fmla="*/ 1881527 h 6367455"/>
                <a:gd name="connsiteX3670" fmla="*/ 5005157 w 6891715"/>
                <a:gd name="connsiteY3670" fmla="*/ 1876766 h 6367455"/>
                <a:gd name="connsiteX3671" fmla="*/ 5002617 w 6891715"/>
                <a:gd name="connsiteY3671" fmla="*/ 1850418 h 6367455"/>
                <a:gd name="connsiteX3672" fmla="*/ 4992137 w 6891715"/>
                <a:gd name="connsiteY3672" fmla="*/ 1848195 h 6367455"/>
                <a:gd name="connsiteX3673" fmla="*/ 4983563 w 6891715"/>
                <a:gd name="connsiteY3673" fmla="*/ 1833911 h 6367455"/>
                <a:gd name="connsiteX3674" fmla="*/ 4946092 w 6891715"/>
                <a:gd name="connsiteY3674" fmla="*/ 1793913 h 6367455"/>
                <a:gd name="connsiteX3675" fmla="*/ 4935295 w 6891715"/>
                <a:gd name="connsiteY3675" fmla="*/ 1787882 h 6367455"/>
                <a:gd name="connsiteX3676" fmla="*/ 4931167 w 6891715"/>
                <a:gd name="connsiteY3676" fmla="*/ 1776771 h 6367455"/>
                <a:gd name="connsiteX3677" fmla="*/ 4927674 w 6891715"/>
                <a:gd name="connsiteY3677" fmla="*/ 1736774 h 6367455"/>
                <a:gd name="connsiteX3678" fmla="*/ 4952125 w 6891715"/>
                <a:gd name="connsiteY3678" fmla="*/ 1676460 h 6367455"/>
                <a:gd name="connsiteX3679" fmla="*/ 4991820 w 6891715"/>
                <a:gd name="connsiteY3679" fmla="*/ 1677730 h 6367455"/>
                <a:gd name="connsiteX3680" fmla="*/ 4996901 w 6891715"/>
                <a:gd name="connsiteY3680" fmla="*/ 1692332 h 6367455"/>
                <a:gd name="connsiteX3681" fmla="*/ 5009603 w 6891715"/>
                <a:gd name="connsiteY3681" fmla="*/ 1701855 h 6367455"/>
                <a:gd name="connsiteX3682" fmla="*/ 5029926 w 6891715"/>
                <a:gd name="connsiteY3682" fmla="*/ 1718680 h 6367455"/>
                <a:gd name="connsiteX3683" fmla="*/ 5046757 w 6891715"/>
                <a:gd name="connsiteY3683" fmla="*/ 1713283 h 6367455"/>
                <a:gd name="connsiteX3684" fmla="*/ 5056283 w 6891715"/>
                <a:gd name="connsiteY3684" fmla="*/ 1697411 h 6367455"/>
                <a:gd name="connsiteX3685" fmla="*/ 5071208 w 6891715"/>
                <a:gd name="connsiteY3685" fmla="*/ 1709791 h 6367455"/>
                <a:gd name="connsiteX3686" fmla="*/ 5083910 w 6891715"/>
                <a:gd name="connsiteY3686" fmla="*/ 1736774 h 6367455"/>
                <a:gd name="connsiteX3687" fmla="*/ 5105504 w 6891715"/>
                <a:gd name="connsiteY3687" fmla="*/ 1744075 h 6367455"/>
                <a:gd name="connsiteX3688" fmla="*/ 5111855 w 6891715"/>
                <a:gd name="connsiteY3688" fmla="*/ 1778041 h 6367455"/>
                <a:gd name="connsiteX3689" fmla="*/ 5136307 w 6891715"/>
                <a:gd name="connsiteY3689" fmla="*/ 1784072 h 6367455"/>
                <a:gd name="connsiteX3690" fmla="*/ 5148056 w 6891715"/>
                <a:gd name="connsiteY3690" fmla="*/ 1794230 h 6367455"/>
                <a:gd name="connsiteX3691" fmla="*/ 5180129 w 6891715"/>
                <a:gd name="connsiteY3691" fmla="*/ 1806611 h 6367455"/>
                <a:gd name="connsiteX3692" fmla="*/ 5208709 w 6891715"/>
                <a:gd name="connsiteY3692" fmla="*/ 1806293 h 6367455"/>
                <a:gd name="connsiteX3693" fmla="*/ 5222364 w 6891715"/>
                <a:gd name="connsiteY3693" fmla="*/ 1819944 h 6367455"/>
                <a:gd name="connsiteX3694" fmla="*/ 5236019 w 6891715"/>
                <a:gd name="connsiteY3694" fmla="*/ 1815817 h 6367455"/>
                <a:gd name="connsiteX3695" fmla="*/ 5246815 w 6891715"/>
                <a:gd name="connsiteY3695" fmla="*/ 1797723 h 6367455"/>
                <a:gd name="connsiteX3696" fmla="*/ 5282381 w 6891715"/>
                <a:gd name="connsiteY3696" fmla="*/ 1793278 h 6367455"/>
                <a:gd name="connsiteX3697" fmla="*/ 5296671 w 6891715"/>
                <a:gd name="connsiteY3697" fmla="*/ 1809785 h 6367455"/>
                <a:gd name="connsiteX3698" fmla="*/ 5313184 w 6891715"/>
                <a:gd name="connsiteY3698" fmla="*/ 1798040 h 6367455"/>
                <a:gd name="connsiteX3699" fmla="*/ 5292226 w 6891715"/>
                <a:gd name="connsiteY3699" fmla="*/ 1784707 h 6367455"/>
                <a:gd name="connsiteX3700" fmla="*/ 5274760 w 6891715"/>
                <a:gd name="connsiteY3700" fmla="*/ 1738361 h 6367455"/>
                <a:gd name="connsiteX3701" fmla="*/ 5283969 w 6891715"/>
                <a:gd name="connsiteY3701" fmla="*/ 1720267 h 6367455"/>
                <a:gd name="connsiteX3702" fmla="*/ 5266821 w 6891715"/>
                <a:gd name="connsiteY3702" fmla="*/ 1700585 h 6367455"/>
                <a:gd name="connsiteX3703" fmla="*/ 5264598 w 6891715"/>
                <a:gd name="connsiteY3703" fmla="*/ 1678682 h 6367455"/>
                <a:gd name="connsiteX3704" fmla="*/ 5249038 w 6891715"/>
                <a:gd name="connsiteY3704" fmla="*/ 1678682 h 6367455"/>
                <a:gd name="connsiteX3705" fmla="*/ 5216013 w 6891715"/>
                <a:gd name="connsiteY3705" fmla="*/ 1694871 h 6367455"/>
                <a:gd name="connsiteX3706" fmla="*/ 5195689 w 6891715"/>
                <a:gd name="connsiteY3706" fmla="*/ 1687253 h 6367455"/>
                <a:gd name="connsiteX3707" fmla="*/ 5162346 w 6891715"/>
                <a:gd name="connsiteY3707" fmla="*/ 1627892 h 6367455"/>
                <a:gd name="connsiteX3708" fmla="*/ 5139482 w 6891715"/>
                <a:gd name="connsiteY3708" fmla="*/ 1617734 h 6367455"/>
                <a:gd name="connsiteX3709" fmla="*/ 5136307 w 6891715"/>
                <a:gd name="connsiteY3709" fmla="*/ 1584085 h 6367455"/>
                <a:gd name="connsiteX3710" fmla="*/ 5167745 w 6891715"/>
                <a:gd name="connsiteY3710" fmla="*/ 1561229 h 6367455"/>
                <a:gd name="connsiteX3711" fmla="*/ 5170920 w 6891715"/>
                <a:gd name="connsiteY3711" fmla="*/ 1527581 h 6367455"/>
                <a:gd name="connsiteX3712" fmla="*/ 5189021 w 6891715"/>
                <a:gd name="connsiteY3712" fmla="*/ 1518057 h 6367455"/>
                <a:gd name="connsiteX3713" fmla="*/ 5249673 w 6891715"/>
                <a:gd name="connsiteY3713" fmla="*/ 1546944 h 6367455"/>
                <a:gd name="connsiteX3714" fmla="*/ 5252214 w 6891715"/>
                <a:gd name="connsiteY3714" fmla="*/ 1563769 h 6367455"/>
                <a:gd name="connsiteX3715" fmla="*/ 5266821 w 6891715"/>
                <a:gd name="connsiteY3715" fmla="*/ 1584402 h 6367455"/>
                <a:gd name="connsiteX3716" fmla="*/ 5281746 w 6891715"/>
                <a:gd name="connsiteY3716" fmla="*/ 1579323 h 6367455"/>
                <a:gd name="connsiteX3717" fmla="*/ 5310326 w 6891715"/>
                <a:gd name="connsiteY3717" fmla="*/ 1590434 h 6367455"/>
                <a:gd name="connsiteX3718" fmla="*/ 5314772 w 6891715"/>
                <a:gd name="connsiteY3718" fmla="*/ 1601227 h 6367455"/>
                <a:gd name="connsiteX3719" fmla="*/ 5280794 w 6891715"/>
                <a:gd name="connsiteY3719" fmla="*/ 1607893 h 6367455"/>
                <a:gd name="connsiteX3720" fmla="*/ 5286510 w 6891715"/>
                <a:gd name="connsiteY3720" fmla="*/ 1619003 h 6367455"/>
                <a:gd name="connsiteX3721" fmla="*/ 5284287 w 6891715"/>
                <a:gd name="connsiteY3721" fmla="*/ 1632971 h 6367455"/>
                <a:gd name="connsiteX3722" fmla="*/ 5296036 w 6891715"/>
                <a:gd name="connsiteY3722" fmla="*/ 1632971 h 6367455"/>
                <a:gd name="connsiteX3723" fmla="*/ 5308421 w 6891715"/>
                <a:gd name="connsiteY3723" fmla="*/ 1613924 h 6367455"/>
                <a:gd name="connsiteX3724" fmla="*/ 5325251 w 6891715"/>
                <a:gd name="connsiteY3724" fmla="*/ 1609163 h 6367455"/>
                <a:gd name="connsiteX3725" fmla="*/ 5326521 w 6891715"/>
                <a:gd name="connsiteY3725" fmla="*/ 1595830 h 6367455"/>
                <a:gd name="connsiteX3726" fmla="*/ 5336048 w 6891715"/>
                <a:gd name="connsiteY3726" fmla="*/ 1605988 h 6367455"/>
                <a:gd name="connsiteX3727" fmla="*/ 5363675 w 6891715"/>
                <a:gd name="connsiteY3727" fmla="*/ 1608845 h 6367455"/>
                <a:gd name="connsiteX3728" fmla="*/ 5398606 w 6891715"/>
                <a:gd name="connsiteY3728" fmla="*/ 1632971 h 6367455"/>
                <a:gd name="connsiteX3729" fmla="*/ 5415437 w 6891715"/>
                <a:gd name="connsiteY3729" fmla="*/ 1632971 h 6367455"/>
                <a:gd name="connsiteX3730" fmla="*/ 5434807 w 6891715"/>
                <a:gd name="connsiteY3730" fmla="*/ 1646303 h 6367455"/>
                <a:gd name="connsiteX3731" fmla="*/ 5449415 w 6891715"/>
                <a:gd name="connsiteY3731" fmla="*/ 1645351 h 6367455"/>
                <a:gd name="connsiteX3732" fmla="*/ 5457036 w 6891715"/>
                <a:gd name="connsiteY3732" fmla="*/ 1630431 h 6367455"/>
                <a:gd name="connsiteX3733" fmla="*/ 5479265 w 6891715"/>
                <a:gd name="connsiteY3733" fmla="*/ 1650112 h 6367455"/>
                <a:gd name="connsiteX3734" fmla="*/ 5532296 w 6891715"/>
                <a:gd name="connsiteY3734" fmla="*/ 1657096 h 6367455"/>
                <a:gd name="connsiteX3735" fmla="*/ 5561829 w 6891715"/>
                <a:gd name="connsiteY3735" fmla="*/ 1686618 h 6367455"/>
                <a:gd name="connsiteX3736" fmla="*/ 5580247 w 6891715"/>
                <a:gd name="connsiteY3736" fmla="*/ 1706299 h 6367455"/>
                <a:gd name="connsiteX3737" fmla="*/ 5605016 w 6891715"/>
                <a:gd name="connsiteY3737" fmla="*/ 1717410 h 6367455"/>
                <a:gd name="connsiteX3738" fmla="*/ 5625975 w 6891715"/>
                <a:gd name="connsiteY3738" fmla="*/ 1744710 h 6367455"/>
                <a:gd name="connsiteX3739" fmla="*/ 5623117 w 6891715"/>
                <a:gd name="connsiteY3739" fmla="*/ 1777089 h 6367455"/>
                <a:gd name="connsiteX3740" fmla="*/ 5640265 w 6891715"/>
                <a:gd name="connsiteY3740" fmla="*/ 1768836 h 6367455"/>
                <a:gd name="connsiteX3741" fmla="*/ 5644075 w 6891715"/>
                <a:gd name="connsiteY3741" fmla="*/ 1753915 h 6367455"/>
                <a:gd name="connsiteX3742" fmla="*/ 5659000 w 6891715"/>
                <a:gd name="connsiteY3742" fmla="*/ 1752963 h 6367455"/>
                <a:gd name="connsiteX3743" fmla="*/ 5658683 w 6891715"/>
                <a:gd name="connsiteY3743" fmla="*/ 1700268 h 6367455"/>
                <a:gd name="connsiteX3744" fmla="*/ 5642805 w 6891715"/>
                <a:gd name="connsiteY3744" fmla="*/ 1692967 h 6367455"/>
                <a:gd name="connsiteX3745" fmla="*/ 5625657 w 6891715"/>
                <a:gd name="connsiteY3745" fmla="*/ 1702490 h 6367455"/>
                <a:gd name="connsiteX3746" fmla="*/ 5612955 w 6891715"/>
                <a:gd name="connsiteY3746" fmla="*/ 1698364 h 6367455"/>
                <a:gd name="connsiteX3747" fmla="*/ 5586598 w 6891715"/>
                <a:gd name="connsiteY3747" fmla="*/ 1681856 h 6367455"/>
                <a:gd name="connsiteX3748" fmla="*/ 5563099 w 6891715"/>
                <a:gd name="connsiteY3748" fmla="*/ 1673603 h 6367455"/>
                <a:gd name="connsiteX3749" fmla="*/ 5536107 w 6891715"/>
                <a:gd name="connsiteY3749" fmla="*/ 1639954 h 6367455"/>
                <a:gd name="connsiteX3750" fmla="*/ 5533884 w 6891715"/>
                <a:gd name="connsiteY3750" fmla="*/ 1614877 h 6367455"/>
                <a:gd name="connsiteX3751" fmla="*/ 5525310 w 6891715"/>
                <a:gd name="connsiteY3751" fmla="*/ 1606306 h 6367455"/>
                <a:gd name="connsiteX3752" fmla="*/ 5520864 w 6891715"/>
                <a:gd name="connsiteY3752" fmla="*/ 1587577 h 6367455"/>
                <a:gd name="connsiteX3753" fmla="*/ 5506892 w 6891715"/>
                <a:gd name="connsiteY3753" fmla="*/ 1553928 h 6367455"/>
                <a:gd name="connsiteX3754" fmla="*/ 5487839 w 6891715"/>
                <a:gd name="connsiteY3754" fmla="*/ 1548849 h 6367455"/>
                <a:gd name="connsiteX3755" fmla="*/ 5479265 w 6891715"/>
                <a:gd name="connsiteY3755" fmla="*/ 1536469 h 6367455"/>
                <a:gd name="connsiteX3756" fmla="*/ 5447510 w 6891715"/>
                <a:gd name="connsiteY3756" fmla="*/ 1422825 h 6367455"/>
                <a:gd name="connsiteX3757" fmla="*/ 5517689 w 6891715"/>
                <a:gd name="connsiteY3757" fmla="*/ 1368543 h 6367455"/>
                <a:gd name="connsiteX3758" fmla="*/ 5523087 w 6891715"/>
                <a:gd name="connsiteY3758" fmla="*/ 1350766 h 6367455"/>
                <a:gd name="connsiteX3759" fmla="*/ 5550397 w 6891715"/>
                <a:gd name="connsiteY3759" fmla="*/ 1326958 h 6367455"/>
                <a:gd name="connsiteX3760" fmla="*/ 5594537 w 6891715"/>
                <a:gd name="connsiteY3760" fmla="*/ 1318070 h 6367455"/>
                <a:gd name="connsiteX3761" fmla="*/ 5668209 w 6891715"/>
                <a:gd name="connsiteY3761" fmla="*/ 1243789 h 6367455"/>
                <a:gd name="connsiteX3762" fmla="*/ 5664081 w 6891715"/>
                <a:gd name="connsiteY3762" fmla="*/ 1233314 h 6367455"/>
                <a:gd name="connsiteX3763" fmla="*/ 5682817 w 6891715"/>
                <a:gd name="connsiteY3763" fmla="*/ 1223790 h 6367455"/>
                <a:gd name="connsiteX3764" fmla="*/ 5685992 w 6891715"/>
                <a:gd name="connsiteY3764" fmla="*/ 1203474 h 6367455"/>
                <a:gd name="connsiteX3765" fmla="*/ 5706633 w 6891715"/>
                <a:gd name="connsiteY3765" fmla="*/ 1206649 h 6367455"/>
                <a:gd name="connsiteX3766" fmla="*/ 5719971 w 6891715"/>
                <a:gd name="connsiteY3766" fmla="*/ 1231726 h 6367455"/>
                <a:gd name="connsiteX3767" fmla="*/ 5752361 w 6891715"/>
                <a:gd name="connsiteY3767" fmla="*/ 1223156 h 6367455"/>
                <a:gd name="connsiteX3768" fmla="*/ 5769827 w 6891715"/>
                <a:gd name="connsiteY3768" fmla="*/ 1239662 h 6367455"/>
                <a:gd name="connsiteX3769" fmla="*/ 5782211 w 6891715"/>
                <a:gd name="connsiteY3769" fmla="*/ 1231092 h 6367455"/>
                <a:gd name="connsiteX3770" fmla="*/ 5791103 w 6891715"/>
                <a:gd name="connsiteY3770" fmla="*/ 1248233 h 6367455"/>
                <a:gd name="connsiteX3771" fmla="*/ 5821906 w 6891715"/>
                <a:gd name="connsiteY3771" fmla="*/ 1271724 h 6367455"/>
                <a:gd name="connsiteX3772" fmla="*/ 5786975 w 6891715"/>
                <a:gd name="connsiteY3772" fmla="*/ 1286961 h 6367455"/>
                <a:gd name="connsiteX3773" fmla="*/ 5791738 w 6891715"/>
                <a:gd name="connsiteY3773" fmla="*/ 1317435 h 6367455"/>
                <a:gd name="connsiteX3774" fmla="*/ 5799994 w 6891715"/>
                <a:gd name="connsiteY3774" fmla="*/ 1301563 h 6367455"/>
                <a:gd name="connsiteX3775" fmla="*/ 5830162 w 6891715"/>
                <a:gd name="connsiteY3775" fmla="*/ 1286644 h 6367455"/>
                <a:gd name="connsiteX3776" fmla="*/ 5851756 w 6891715"/>
                <a:gd name="connsiteY3776" fmla="*/ 1302198 h 6367455"/>
                <a:gd name="connsiteX3777" fmla="*/ 5844452 w 6891715"/>
                <a:gd name="connsiteY3777" fmla="*/ 1320292 h 6367455"/>
                <a:gd name="connsiteX3778" fmla="*/ 5862870 w 6891715"/>
                <a:gd name="connsiteY3778" fmla="*/ 1361242 h 6367455"/>
                <a:gd name="connsiteX3779" fmla="*/ 5894943 w 6891715"/>
                <a:gd name="connsiteY3779" fmla="*/ 1415842 h 6367455"/>
                <a:gd name="connsiteX3780" fmla="*/ 5903517 w 6891715"/>
                <a:gd name="connsiteY3780" fmla="*/ 1406319 h 6367455"/>
                <a:gd name="connsiteX3781" fmla="*/ 5872397 w 6891715"/>
                <a:gd name="connsiteY3781" fmla="*/ 1365051 h 6367455"/>
                <a:gd name="connsiteX3782" fmla="*/ 5876842 w 6891715"/>
                <a:gd name="connsiteY3782" fmla="*/ 1291723 h 6367455"/>
                <a:gd name="connsiteX3783" fmla="*/ 5860965 w 6891715"/>
                <a:gd name="connsiteY3783" fmla="*/ 1271406 h 6367455"/>
                <a:gd name="connsiteX3784" fmla="*/ 5870174 w 6891715"/>
                <a:gd name="connsiteY3784" fmla="*/ 1250455 h 6367455"/>
                <a:gd name="connsiteX3785" fmla="*/ 5882558 w 6891715"/>
                <a:gd name="connsiteY3785" fmla="*/ 1205061 h 6367455"/>
                <a:gd name="connsiteX3786" fmla="*/ 5897166 w 6891715"/>
                <a:gd name="connsiteY3786" fmla="*/ 1192364 h 6367455"/>
                <a:gd name="connsiteX3787" fmla="*/ 5902882 w 6891715"/>
                <a:gd name="connsiteY3787" fmla="*/ 1094274 h 6367455"/>
                <a:gd name="connsiteX3788" fmla="*/ 5870491 w 6891715"/>
                <a:gd name="connsiteY3788" fmla="*/ 1042849 h 6367455"/>
                <a:gd name="connsiteX3789" fmla="*/ 5859059 w 6891715"/>
                <a:gd name="connsiteY3789" fmla="*/ 1052689 h 6367455"/>
                <a:gd name="connsiteX3790" fmla="*/ 5833337 w 6891715"/>
                <a:gd name="connsiteY3790" fmla="*/ 1047610 h 6367455"/>
                <a:gd name="connsiteX3791" fmla="*/ 5835878 w 6891715"/>
                <a:gd name="connsiteY3791" fmla="*/ 979042 h 6367455"/>
                <a:gd name="connsiteX3792" fmla="*/ 5853067 w 6891715"/>
                <a:gd name="connsiteY3792" fmla="*/ 949041 h 6367455"/>
                <a:gd name="connsiteX3793" fmla="*/ 6060620 w 6891715"/>
                <a:gd name="connsiteY3793" fmla="*/ 1177406 h 6367455"/>
                <a:gd name="connsiteX3794" fmla="*/ 6891715 w 6891715"/>
                <a:gd name="connsiteY3794" fmla="*/ 3492496 h 6367455"/>
                <a:gd name="connsiteX3795" fmla="*/ 6728088 w 6891715"/>
                <a:gd name="connsiteY3795" fmla="*/ 4574786 h 6367455"/>
                <a:gd name="connsiteX3796" fmla="*/ 6699847 w 6891715"/>
                <a:gd name="connsiteY3796" fmla="*/ 4651948 h 6367455"/>
                <a:gd name="connsiteX3797" fmla="*/ 6676768 w 6891715"/>
                <a:gd name="connsiteY3797" fmla="*/ 4648009 h 6367455"/>
                <a:gd name="connsiteX3798" fmla="*/ 6661525 w 6891715"/>
                <a:gd name="connsiteY3798" fmla="*/ 4656897 h 6367455"/>
                <a:gd name="connsiteX3799" fmla="*/ 6642472 w 6891715"/>
                <a:gd name="connsiteY3799" fmla="*/ 4667056 h 6367455"/>
                <a:gd name="connsiteX3800" fmla="*/ 6630405 w 6891715"/>
                <a:gd name="connsiteY3800" fmla="*/ 4672135 h 6367455"/>
                <a:gd name="connsiteX3801" fmla="*/ 6623101 w 6891715"/>
                <a:gd name="connsiteY3801" fmla="*/ 4666421 h 6367455"/>
                <a:gd name="connsiteX3802" fmla="*/ 6612622 w 6891715"/>
                <a:gd name="connsiteY3802" fmla="*/ 4665151 h 6367455"/>
                <a:gd name="connsiteX3803" fmla="*/ 6615162 w 6891715"/>
                <a:gd name="connsiteY3803" fmla="*/ 4650548 h 6367455"/>
                <a:gd name="connsiteX3804" fmla="*/ 6607541 w 6891715"/>
                <a:gd name="connsiteY3804" fmla="*/ 4646104 h 6367455"/>
                <a:gd name="connsiteX3805" fmla="*/ 6593251 w 6891715"/>
                <a:gd name="connsiteY3805" fmla="*/ 4644517 h 6367455"/>
                <a:gd name="connsiteX3806" fmla="*/ 6562448 w 6891715"/>
                <a:gd name="connsiteY3806" fmla="*/ 4645787 h 6367455"/>
                <a:gd name="connsiteX3807" fmla="*/ 6541172 w 6891715"/>
                <a:gd name="connsiteY3807" fmla="*/ 4642295 h 6367455"/>
                <a:gd name="connsiteX3808" fmla="*/ 6527200 w 6891715"/>
                <a:gd name="connsiteY3808" fmla="*/ 4650548 h 6367455"/>
                <a:gd name="connsiteX3809" fmla="*/ 6501161 w 6891715"/>
                <a:gd name="connsiteY3809" fmla="*/ 4671818 h 6367455"/>
                <a:gd name="connsiteX3810" fmla="*/ 6482743 w 6891715"/>
                <a:gd name="connsiteY3810" fmla="*/ 4687373 h 6367455"/>
                <a:gd name="connsiteX3811" fmla="*/ 6482425 w 6891715"/>
                <a:gd name="connsiteY3811" fmla="*/ 4699753 h 6367455"/>
                <a:gd name="connsiteX3812" fmla="*/ 6465277 w 6891715"/>
                <a:gd name="connsiteY3812" fmla="*/ 4709912 h 6367455"/>
                <a:gd name="connsiteX3813" fmla="*/ 6458926 w 6891715"/>
                <a:gd name="connsiteY3813" fmla="*/ 4706737 h 6367455"/>
                <a:gd name="connsiteX3814" fmla="*/ 6448447 w 6891715"/>
                <a:gd name="connsiteY3814" fmla="*/ 4706420 h 6367455"/>
                <a:gd name="connsiteX3815" fmla="*/ 6438920 w 6891715"/>
                <a:gd name="connsiteY3815" fmla="*/ 4710229 h 6367455"/>
                <a:gd name="connsiteX3816" fmla="*/ 6430346 w 6891715"/>
                <a:gd name="connsiteY3816" fmla="*/ 4707689 h 6367455"/>
                <a:gd name="connsiteX3817" fmla="*/ 6405895 w 6891715"/>
                <a:gd name="connsiteY3817" fmla="*/ 4713403 h 6367455"/>
                <a:gd name="connsiteX3818" fmla="*/ 6398591 w 6891715"/>
                <a:gd name="connsiteY3818" fmla="*/ 4710229 h 6367455"/>
                <a:gd name="connsiteX3819" fmla="*/ 6382714 w 6891715"/>
                <a:gd name="connsiteY3819" fmla="*/ 4715308 h 6367455"/>
                <a:gd name="connsiteX3820" fmla="*/ 6364296 w 6891715"/>
                <a:gd name="connsiteY3820" fmla="*/ 4728324 h 6367455"/>
                <a:gd name="connsiteX3821" fmla="*/ 6358897 w 6891715"/>
                <a:gd name="connsiteY3821" fmla="*/ 4725149 h 6367455"/>
                <a:gd name="connsiteX3822" fmla="*/ 6348418 w 6891715"/>
                <a:gd name="connsiteY3822" fmla="*/ 4731181 h 6367455"/>
                <a:gd name="connsiteX3823" fmla="*/ 6361755 w 6891715"/>
                <a:gd name="connsiteY3823" fmla="*/ 4741022 h 6367455"/>
                <a:gd name="connsiteX3824" fmla="*/ 6358580 w 6891715"/>
                <a:gd name="connsiteY3824" fmla="*/ 4749275 h 6367455"/>
                <a:gd name="connsiteX3825" fmla="*/ 6347783 w 6891715"/>
                <a:gd name="connsiteY3825" fmla="*/ 4740704 h 6367455"/>
                <a:gd name="connsiteX3826" fmla="*/ 6342702 w 6891715"/>
                <a:gd name="connsiteY3826" fmla="*/ 4740387 h 6367455"/>
                <a:gd name="connsiteX3827" fmla="*/ 6347783 w 6891715"/>
                <a:gd name="connsiteY3827" fmla="*/ 4750863 h 6367455"/>
                <a:gd name="connsiteX3828" fmla="*/ 6348711 w 6891715"/>
                <a:gd name="connsiteY3828" fmla="*/ 4763242 h 6367455"/>
                <a:gd name="connsiteX3829" fmla="*/ 6348727 w 6891715"/>
                <a:gd name="connsiteY3829" fmla="*/ 4763250 h 6367455"/>
                <a:gd name="connsiteX3830" fmla="*/ 6348713 w 6891715"/>
                <a:gd name="connsiteY3830" fmla="*/ 4763266 h 6367455"/>
                <a:gd name="connsiteX3831" fmla="*/ 6348735 w 6891715"/>
                <a:gd name="connsiteY3831" fmla="*/ 4763561 h 6367455"/>
                <a:gd name="connsiteX3832" fmla="*/ 6348545 w 6891715"/>
                <a:gd name="connsiteY3832" fmla="*/ 4763458 h 6367455"/>
                <a:gd name="connsiteX3833" fmla="*/ 6342059 w 6891715"/>
                <a:gd name="connsiteY3833" fmla="*/ 4770869 h 6367455"/>
                <a:gd name="connsiteX3834" fmla="*/ 6330309 w 6891715"/>
                <a:gd name="connsiteY3834" fmla="*/ 4769282 h 6367455"/>
                <a:gd name="connsiteX3835" fmla="*/ 6323958 w 6891715"/>
                <a:gd name="connsiteY3835" fmla="*/ 4777535 h 6367455"/>
                <a:gd name="connsiteX3836" fmla="*/ 6316337 w 6891715"/>
                <a:gd name="connsiteY3836" fmla="*/ 4778488 h 6367455"/>
                <a:gd name="connsiteX3837" fmla="*/ 6317925 w 6891715"/>
                <a:gd name="connsiteY3837" fmla="*/ 4768964 h 6367455"/>
                <a:gd name="connsiteX3838" fmla="*/ 6305858 w 6891715"/>
                <a:gd name="connsiteY3838" fmla="*/ 4774043 h 6367455"/>
                <a:gd name="connsiteX3839" fmla="*/ 6301094 w 6891715"/>
                <a:gd name="connsiteY3839" fmla="*/ 4786424 h 6367455"/>
                <a:gd name="connsiteX3840" fmla="*/ 6296013 w 6891715"/>
                <a:gd name="connsiteY3840" fmla="*/ 4788328 h 6367455"/>
                <a:gd name="connsiteX3841" fmla="*/ 6299189 w 6891715"/>
                <a:gd name="connsiteY3841" fmla="*/ 4797852 h 6367455"/>
                <a:gd name="connsiteX3842" fmla="*/ 6295696 w 6891715"/>
                <a:gd name="connsiteY3842" fmla="*/ 4809597 h 6367455"/>
                <a:gd name="connsiteX3843" fmla="*/ 6283946 w 6891715"/>
                <a:gd name="connsiteY3843" fmla="*/ 4807057 h 6367455"/>
                <a:gd name="connsiteX3844" fmla="*/ 6280771 w 6891715"/>
                <a:gd name="connsiteY3844" fmla="*/ 4811184 h 6367455"/>
                <a:gd name="connsiteX3845" fmla="*/ 6283629 w 6891715"/>
                <a:gd name="connsiteY3845" fmla="*/ 4820707 h 6367455"/>
                <a:gd name="connsiteX3846" fmla="*/ 6276008 w 6891715"/>
                <a:gd name="connsiteY3846" fmla="*/ 4824834 h 6367455"/>
                <a:gd name="connsiteX3847" fmla="*/ 6262353 w 6891715"/>
                <a:gd name="connsiteY3847" fmla="*/ 4822294 h 6367455"/>
                <a:gd name="connsiteX3848" fmla="*/ 6252826 w 6891715"/>
                <a:gd name="connsiteY3848" fmla="*/ 4817850 h 6367455"/>
                <a:gd name="connsiteX3849" fmla="*/ 6238219 w 6891715"/>
                <a:gd name="connsiteY3849" fmla="*/ 4805788 h 6367455"/>
                <a:gd name="connsiteX3850" fmla="*/ 6229645 w 6891715"/>
                <a:gd name="connsiteY3850" fmla="*/ 4806740 h 6367455"/>
                <a:gd name="connsiteX3851" fmla="*/ 6234090 w 6891715"/>
                <a:gd name="connsiteY3851" fmla="*/ 4816263 h 6367455"/>
                <a:gd name="connsiteX3852" fmla="*/ 6241077 w 6891715"/>
                <a:gd name="connsiteY3852" fmla="*/ 4819437 h 6367455"/>
                <a:gd name="connsiteX3853" fmla="*/ 6235678 w 6891715"/>
                <a:gd name="connsiteY3853" fmla="*/ 4830230 h 6367455"/>
                <a:gd name="connsiteX3854" fmla="*/ 6222023 w 6891715"/>
                <a:gd name="connsiteY3854" fmla="*/ 4829913 h 6367455"/>
                <a:gd name="connsiteX3855" fmla="*/ 6214402 w 6891715"/>
                <a:gd name="connsiteY3855" fmla="*/ 4824199 h 6367455"/>
                <a:gd name="connsiteX3856" fmla="*/ 6210274 w 6891715"/>
                <a:gd name="connsiteY3856" fmla="*/ 4832770 h 6367455"/>
                <a:gd name="connsiteX3857" fmla="*/ 6222659 w 6891715"/>
                <a:gd name="connsiteY3857" fmla="*/ 4840389 h 6367455"/>
                <a:gd name="connsiteX3858" fmla="*/ 6215990 w 6891715"/>
                <a:gd name="connsiteY3858" fmla="*/ 4849594 h 6367455"/>
                <a:gd name="connsiteX3859" fmla="*/ 6210591 w 6891715"/>
                <a:gd name="connsiteY3859" fmla="*/ 4852769 h 6367455"/>
                <a:gd name="connsiteX3860" fmla="*/ 6213767 w 6891715"/>
                <a:gd name="connsiteY3860" fmla="*/ 4861340 h 6367455"/>
                <a:gd name="connsiteX3861" fmla="*/ 6204558 w 6891715"/>
                <a:gd name="connsiteY3861" fmla="*/ 4877847 h 6367455"/>
                <a:gd name="connsiteX3862" fmla="*/ 6200747 w 6891715"/>
                <a:gd name="connsiteY3862" fmla="*/ 4872133 h 6367455"/>
                <a:gd name="connsiteX3863" fmla="*/ 6195666 w 6891715"/>
                <a:gd name="connsiteY3863" fmla="*/ 4852134 h 6367455"/>
                <a:gd name="connsiteX3864" fmla="*/ 6187410 w 6891715"/>
                <a:gd name="connsiteY3864" fmla="*/ 4861657 h 6367455"/>
                <a:gd name="connsiteX3865" fmla="*/ 6179154 w 6891715"/>
                <a:gd name="connsiteY3865" fmla="*/ 4880386 h 6367455"/>
                <a:gd name="connsiteX3866" fmla="*/ 6191538 w 6891715"/>
                <a:gd name="connsiteY3866" fmla="*/ 4903877 h 6367455"/>
                <a:gd name="connsiteX3867" fmla="*/ 6190268 w 6891715"/>
                <a:gd name="connsiteY3867" fmla="*/ 4915305 h 6367455"/>
                <a:gd name="connsiteX3868" fmla="*/ 6178201 w 6891715"/>
                <a:gd name="connsiteY3868" fmla="*/ 4924510 h 6367455"/>
                <a:gd name="connsiteX3869" fmla="*/ 6178519 w 6891715"/>
                <a:gd name="connsiteY3869" fmla="*/ 4914035 h 6367455"/>
                <a:gd name="connsiteX3870" fmla="*/ 6176296 w 6891715"/>
                <a:gd name="connsiteY3870" fmla="*/ 4909591 h 6367455"/>
                <a:gd name="connsiteX3871" fmla="*/ 6160418 w 6891715"/>
                <a:gd name="connsiteY3871" fmla="*/ 4917844 h 6367455"/>
                <a:gd name="connsiteX3872" fmla="*/ 6158830 w 6891715"/>
                <a:gd name="connsiteY3872" fmla="*/ 4927050 h 6367455"/>
                <a:gd name="connsiteX3873" fmla="*/ 6158513 w 6891715"/>
                <a:gd name="connsiteY3873" fmla="*/ 4934034 h 6367455"/>
                <a:gd name="connsiteX3874" fmla="*/ 6158513 w 6891715"/>
                <a:gd name="connsiteY3874" fmla="*/ 4936891 h 6367455"/>
                <a:gd name="connsiteX3875" fmla="*/ 6158513 w 6891715"/>
                <a:gd name="connsiteY3875" fmla="*/ 4938795 h 6367455"/>
                <a:gd name="connsiteX3876" fmla="*/ 6161688 w 6891715"/>
                <a:gd name="connsiteY3876" fmla="*/ 4947366 h 6367455"/>
                <a:gd name="connsiteX3877" fmla="*/ 6154067 w 6891715"/>
                <a:gd name="connsiteY3877" fmla="*/ 4956572 h 6367455"/>
                <a:gd name="connsiteX3878" fmla="*/ 6141365 w 6891715"/>
                <a:gd name="connsiteY3878" fmla="*/ 4963556 h 6367455"/>
                <a:gd name="connsiteX3879" fmla="*/ 6135649 w 6891715"/>
                <a:gd name="connsiteY3879" fmla="*/ 4978475 h 6367455"/>
                <a:gd name="connsiteX3880" fmla="*/ 6122312 w 6891715"/>
                <a:gd name="connsiteY3880" fmla="*/ 4993712 h 6367455"/>
                <a:gd name="connsiteX3881" fmla="*/ 6129933 w 6891715"/>
                <a:gd name="connsiteY3881" fmla="*/ 5024187 h 6367455"/>
                <a:gd name="connsiteX3882" fmla="*/ 6136919 w 6891715"/>
                <a:gd name="connsiteY3882" fmla="*/ 5038472 h 6367455"/>
                <a:gd name="connsiteX3883" fmla="*/ 6148668 w 6891715"/>
                <a:gd name="connsiteY3883" fmla="*/ 5036250 h 6367455"/>
                <a:gd name="connsiteX3884" fmla="*/ 6154384 w 6891715"/>
                <a:gd name="connsiteY3884" fmla="*/ 5027044 h 6367455"/>
                <a:gd name="connsiteX3885" fmla="*/ 6170897 w 6891715"/>
                <a:gd name="connsiteY3885" fmla="*/ 5030853 h 6367455"/>
                <a:gd name="connsiteX3886" fmla="*/ 6175661 w 6891715"/>
                <a:gd name="connsiteY3886" fmla="*/ 5059423 h 6367455"/>
                <a:gd name="connsiteX3887" fmla="*/ 6177248 w 6891715"/>
                <a:gd name="connsiteY3887" fmla="*/ 5069898 h 6367455"/>
                <a:gd name="connsiteX3888" fmla="*/ 6190268 w 6891715"/>
                <a:gd name="connsiteY3888" fmla="*/ 5079739 h 6367455"/>
                <a:gd name="connsiteX3889" fmla="*/ 6194396 w 6891715"/>
                <a:gd name="connsiteY3889" fmla="*/ 5079739 h 6367455"/>
                <a:gd name="connsiteX3890" fmla="*/ 6197254 w 6891715"/>
                <a:gd name="connsiteY3890" fmla="*/ 5089262 h 6367455"/>
                <a:gd name="connsiteX3891" fmla="*/ 6190586 w 6891715"/>
                <a:gd name="connsiteY3891" fmla="*/ 5103864 h 6367455"/>
                <a:gd name="connsiteX3892" fmla="*/ 6188680 w 6891715"/>
                <a:gd name="connsiteY3892" fmla="*/ 5128307 h 6367455"/>
                <a:gd name="connsiteX3893" fmla="*/ 6195031 w 6891715"/>
                <a:gd name="connsiteY3893" fmla="*/ 5132434 h 6367455"/>
                <a:gd name="connsiteX3894" fmla="*/ 6206146 w 6891715"/>
                <a:gd name="connsiteY3894" fmla="*/ 5113705 h 6367455"/>
                <a:gd name="connsiteX3895" fmla="*/ 6212814 w 6891715"/>
                <a:gd name="connsiteY3895" fmla="*/ 5101325 h 6367455"/>
                <a:gd name="connsiteX3896" fmla="*/ 6214085 w 6891715"/>
                <a:gd name="connsiteY3896" fmla="*/ 5089897 h 6367455"/>
                <a:gd name="connsiteX3897" fmla="*/ 6218213 w 6891715"/>
                <a:gd name="connsiteY3897" fmla="*/ 5103547 h 6367455"/>
                <a:gd name="connsiteX3898" fmla="*/ 6212179 w 6891715"/>
                <a:gd name="connsiteY3898" fmla="*/ 5126403 h 6367455"/>
                <a:gd name="connsiteX3899" fmla="*/ 6204240 w 6891715"/>
                <a:gd name="connsiteY3899" fmla="*/ 5141957 h 6367455"/>
                <a:gd name="connsiteX3900" fmla="*/ 6206146 w 6891715"/>
                <a:gd name="connsiteY3900" fmla="*/ 5154972 h 6367455"/>
                <a:gd name="connsiteX3901" fmla="*/ 6212814 w 6891715"/>
                <a:gd name="connsiteY3901" fmla="*/ 5145767 h 6367455"/>
                <a:gd name="connsiteX3902" fmla="*/ 6213449 w 6891715"/>
                <a:gd name="connsiteY3902" fmla="*/ 5158464 h 6367455"/>
                <a:gd name="connsiteX3903" fmla="*/ 6203605 w 6891715"/>
                <a:gd name="connsiteY3903" fmla="*/ 5169575 h 6367455"/>
                <a:gd name="connsiteX3904" fmla="*/ 6197889 w 6891715"/>
                <a:gd name="connsiteY3904" fmla="*/ 5184177 h 6367455"/>
                <a:gd name="connsiteX3905" fmla="*/ 6202970 w 6891715"/>
                <a:gd name="connsiteY3905" fmla="*/ 5201319 h 6367455"/>
                <a:gd name="connsiteX3906" fmla="*/ 6235678 w 6891715"/>
                <a:gd name="connsiteY3906" fmla="*/ 5233698 h 6367455"/>
                <a:gd name="connsiteX3907" fmla="*/ 6249333 w 6891715"/>
                <a:gd name="connsiteY3907" fmla="*/ 5251157 h 6367455"/>
                <a:gd name="connsiteX3908" fmla="*/ 6260130 w 6891715"/>
                <a:gd name="connsiteY3908" fmla="*/ 5274330 h 6367455"/>
                <a:gd name="connsiteX3909" fmla="*/ 6275690 w 6891715"/>
                <a:gd name="connsiteY3909" fmla="*/ 5324168 h 6367455"/>
                <a:gd name="connsiteX3910" fmla="*/ 6291250 w 6891715"/>
                <a:gd name="connsiteY3910" fmla="*/ 5336232 h 6367455"/>
                <a:gd name="connsiteX3911" fmla="*/ 6303952 w 6891715"/>
                <a:gd name="connsiteY3911" fmla="*/ 5347977 h 6367455"/>
                <a:gd name="connsiteX3912" fmla="*/ 6297190 w 6891715"/>
                <a:gd name="connsiteY3912" fmla="*/ 5360853 h 6367455"/>
                <a:gd name="connsiteX3913" fmla="*/ 6297448 w 6891715"/>
                <a:gd name="connsiteY3913" fmla="*/ 5360940 h 6367455"/>
                <a:gd name="connsiteX3914" fmla="*/ 6303928 w 6891715"/>
                <a:gd name="connsiteY3914" fmla="*/ 5348597 h 6367455"/>
                <a:gd name="connsiteX3915" fmla="*/ 6326471 w 6891715"/>
                <a:gd name="connsiteY3915" fmla="*/ 5368282 h 6367455"/>
                <a:gd name="connsiteX3916" fmla="*/ 6343298 w 6891715"/>
                <a:gd name="connsiteY3916" fmla="*/ 5377172 h 6367455"/>
                <a:gd name="connsiteX3917" fmla="*/ 6352738 w 6891715"/>
                <a:gd name="connsiteY3917" fmla="*/ 5391437 h 6367455"/>
                <a:gd name="connsiteX3918" fmla="*/ 6270138 w 6891715"/>
                <a:gd name="connsiteY3918" fmla="*/ 5527402 h 6367455"/>
                <a:gd name="connsiteX3919" fmla="*/ 6157685 w 6891715"/>
                <a:gd name="connsiteY3919" fmla="*/ 5677783 h 6367455"/>
                <a:gd name="connsiteX3920" fmla="*/ 6151028 w 6891715"/>
                <a:gd name="connsiteY3920" fmla="*/ 5680333 h 6367455"/>
                <a:gd name="connsiteX3921" fmla="*/ 6151528 w 6891715"/>
                <a:gd name="connsiteY3921" fmla="*/ 5680898 h 6367455"/>
                <a:gd name="connsiteX3922" fmla="*/ 6124790 w 6891715"/>
                <a:gd name="connsiteY3922" fmla="*/ 5702235 h 6367455"/>
                <a:gd name="connsiteX3923" fmla="*/ 6108874 w 6891715"/>
                <a:gd name="connsiteY3923" fmla="*/ 5721342 h 6367455"/>
                <a:gd name="connsiteX3924" fmla="*/ 6108664 w 6891715"/>
                <a:gd name="connsiteY3924" fmla="*/ 5720387 h 6367455"/>
                <a:gd name="connsiteX3925" fmla="*/ 6071278 w 6891715"/>
                <a:gd name="connsiteY3925" fmla="*/ 5721342 h 6367455"/>
                <a:gd name="connsiteX3926" fmla="*/ 6010443 w 6891715"/>
                <a:gd name="connsiteY3926" fmla="*/ 5705105 h 6367455"/>
                <a:gd name="connsiteX3927" fmla="*/ 5965134 w 6891715"/>
                <a:gd name="connsiteY3927" fmla="*/ 5657668 h 6367455"/>
                <a:gd name="connsiteX3928" fmla="*/ 5954821 w 6891715"/>
                <a:gd name="connsiteY3928" fmla="*/ 5617474 h 6367455"/>
                <a:gd name="connsiteX3929" fmla="*/ 5954631 w 6891715"/>
                <a:gd name="connsiteY3929" fmla="*/ 5617583 h 6367455"/>
                <a:gd name="connsiteX3930" fmla="*/ 5954678 w 6891715"/>
                <a:gd name="connsiteY3930" fmla="*/ 5617604 h 6367455"/>
                <a:gd name="connsiteX3931" fmla="*/ 5954550 w 6891715"/>
                <a:gd name="connsiteY3931" fmla="*/ 5617629 h 6367455"/>
                <a:gd name="connsiteX3932" fmla="*/ 5954176 w 6891715"/>
                <a:gd name="connsiteY3932" fmla="*/ 5617843 h 6367455"/>
                <a:gd name="connsiteX3933" fmla="*/ 5953959 w 6891715"/>
                <a:gd name="connsiteY3933" fmla="*/ 5617746 h 6367455"/>
                <a:gd name="connsiteX3934" fmla="*/ 5903234 w 6891715"/>
                <a:gd name="connsiteY3934" fmla="*/ 5627755 h 6367455"/>
                <a:gd name="connsiteX3935" fmla="*/ 5903869 w 6891715"/>
                <a:gd name="connsiteY3935" fmla="*/ 5633783 h 6367455"/>
                <a:gd name="connsiteX3936" fmla="*/ 5906092 w 6891715"/>
                <a:gd name="connsiteY3936" fmla="*/ 5648375 h 6367455"/>
                <a:gd name="connsiteX3937" fmla="*/ 5907044 w 6891715"/>
                <a:gd name="connsiteY3937" fmla="*/ 5656623 h 6367455"/>
                <a:gd name="connsiteX3938" fmla="*/ 5908632 w 6891715"/>
                <a:gd name="connsiteY3938" fmla="*/ 5664871 h 6367455"/>
                <a:gd name="connsiteX3939" fmla="*/ 5910220 w 6891715"/>
                <a:gd name="connsiteY3939" fmla="*/ 5671850 h 6367455"/>
                <a:gd name="connsiteX3940" fmla="*/ 5911808 w 6891715"/>
                <a:gd name="connsiteY3940" fmla="*/ 5677243 h 6367455"/>
                <a:gd name="connsiteX3941" fmla="*/ 5914031 w 6891715"/>
                <a:gd name="connsiteY3941" fmla="*/ 5683270 h 6367455"/>
                <a:gd name="connsiteX3942" fmla="*/ 5916253 w 6891715"/>
                <a:gd name="connsiteY3942" fmla="*/ 5691835 h 6367455"/>
                <a:gd name="connsiteX3943" fmla="*/ 5919111 w 6891715"/>
                <a:gd name="connsiteY3943" fmla="*/ 5701987 h 6367455"/>
                <a:gd name="connsiteX3944" fmla="*/ 5921017 w 6891715"/>
                <a:gd name="connsiteY3944" fmla="*/ 5712772 h 6367455"/>
                <a:gd name="connsiteX3945" fmla="*/ 5923240 w 6891715"/>
                <a:gd name="connsiteY3945" fmla="*/ 5723558 h 6367455"/>
                <a:gd name="connsiteX3946" fmla="*/ 5925145 w 6891715"/>
                <a:gd name="connsiteY3946" fmla="*/ 5733075 h 6367455"/>
                <a:gd name="connsiteX3947" fmla="*/ 5925780 w 6891715"/>
                <a:gd name="connsiteY3947" fmla="*/ 5740371 h 6367455"/>
                <a:gd name="connsiteX3948" fmla="*/ 5925780 w 6891715"/>
                <a:gd name="connsiteY3948" fmla="*/ 5743226 h 6367455"/>
                <a:gd name="connsiteX3949" fmla="*/ 5925463 w 6891715"/>
                <a:gd name="connsiteY3949" fmla="*/ 5745130 h 6367455"/>
                <a:gd name="connsiteX3950" fmla="*/ 5924828 w 6891715"/>
                <a:gd name="connsiteY3950" fmla="*/ 5749888 h 6367455"/>
                <a:gd name="connsiteX3951" fmla="*/ 5923875 w 6891715"/>
                <a:gd name="connsiteY3951" fmla="*/ 5758453 h 6367455"/>
                <a:gd name="connsiteX3952" fmla="*/ 5923240 w 6891715"/>
                <a:gd name="connsiteY3952" fmla="*/ 5769874 h 6367455"/>
                <a:gd name="connsiteX3953" fmla="*/ 5922605 w 6891715"/>
                <a:gd name="connsiteY3953" fmla="*/ 5782563 h 6367455"/>
                <a:gd name="connsiteX3954" fmla="*/ 5922605 w 6891715"/>
                <a:gd name="connsiteY3954" fmla="*/ 5795252 h 6367455"/>
                <a:gd name="connsiteX3955" fmla="*/ 5922287 w 6891715"/>
                <a:gd name="connsiteY3955" fmla="*/ 5806989 h 6367455"/>
                <a:gd name="connsiteX3956" fmla="*/ 5922605 w 6891715"/>
                <a:gd name="connsiteY3956" fmla="*/ 5816189 h 6367455"/>
                <a:gd name="connsiteX3957" fmla="*/ 5922922 w 6891715"/>
                <a:gd name="connsiteY3957" fmla="*/ 5819361 h 6367455"/>
                <a:gd name="connsiteX3958" fmla="*/ 5923240 w 6891715"/>
                <a:gd name="connsiteY3958" fmla="*/ 5821899 h 6367455"/>
                <a:gd name="connsiteX3959" fmla="*/ 5924192 w 6891715"/>
                <a:gd name="connsiteY3959" fmla="*/ 5826975 h 6367455"/>
                <a:gd name="connsiteX3960" fmla="*/ 5925463 w 6891715"/>
                <a:gd name="connsiteY3960" fmla="*/ 5836175 h 6367455"/>
                <a:gd name="connsiteX3961" fmla="*/ 5928321 w 6891715"/>
                <a:gd name="connsiteY3961" fmla="*/ 5859015 h 6367455"/>
                <a:gd name="connsiteX3962" fmla="*/ 5931496 w 6891715"/>
                <a:gd name="connsiteY3962" fmla="*/ 5889786 h 6367455"/>
                <a:gd name="connsiteX3963" fmla="*/ 5891802 w 6891715"/>
                <a:gd name="connsiteY3963" fmla="*/ 5911675 h 6367455"/>
                <a:gd name="connsiteX3964" fmla="*/ 5867985 w 6891715"/>
                <a:gd name="connsiteY3964" fmla="*/ 5892007 h 6367455"/>
                <a:gd name="connsiteX3965" fmla="*/ 5834006 w 6891715"/>
                <a:gd name="connsiteY3965" fmla="*/ 5896131 h 6367455"/>
                <a:gd name="connsiteX3966" fmla="*/ 5807014 w 6891715"/>
                <a:gd name="connsiteY3966" fmla="*/ 5906282 h 6367455"/>
                <a:gd name="connsiteX3967" fmla="*/ 5779387 w 6891715"/>
                <a:gd name="connsiteY3967" fmla="*/ 5900572 h 6367455"/>
                <a:gd name="connsiteX3968" fmla="*/ 5720956 w 6891715"/>
                <a:gd name="connsiteY3968" fmla="*/ 5935467 h 6367455"/>
                <a:gd name="connsiteX3969" fmla="*/ 5698092 w 6891715"/>
                <a:gd name="connsiteY3969" fmla="*/ 5915164 h 6367455"/>
                <a:gd name="connsiteX3970" fmla="*/ 5652047 w 6891715"/>
                <a:gd name="connsiteY3970" fmla="*/ 5929440 h 6367455"/>
                <a:gd name="connsiteX3971" fmla="*/ 5585360 w 6891715"/>
                <a:gd name="connsiteY3971" fmla="*/ 5938322 h 6367455"/>
                <a:gd name="connsiteX3972" fmla="*/ 5474215 w 6891715"/>
                <a:gd name="connsiteY3972" fmla="*/ 5985272 h 6367455"/>
                <a:gd name="connsiteX3973" fmla="*/ 5431027 w 6891715"/>
                <a:gd name="connsiteY3973" fmla="*/ 5995741 h 6367455"/>
                <a:gd name="connsiteX3974" fmla="*/ 5379583 w 6891715"/>
                <a:gd name="connsiteY3974" fmla="*/ 5956721 h 6367455"/>
                <a:gd name="connsiteX3975" fmla="*/ 5337983 w 6891715"/>
                <a:gd name="connsiteY3975" fmla="*/ 5954818 h 6367455"/>
                <a:gd name="connsiteX3976" fmla="*/ 5261452 w 6891715"/>
                <a:gd name="connsiteY3976" fmla="*/ 5985907 h 6367455"/>
                <a:gd name="connsiteX3977" fmla="*/ 5234142 w 6891715"/>
                <a:gd name="connsiteY3977" fmla="*/ 5983369 h 6367455"/>
                <a:gd name="connsiteX3978" fmla="*/ 5210961 w 6891715"/>
                <a:gd name="connsiteY3978" fmla="*/ 5957356 h 6367455"/>
                <a:gd name="connsiteX3979" fmla="*/ 5197623 w 6891715"/>
                <a:gd name="connsiteY3979" fmla="*/ 5967824 h 6367455"/>
                <a:gd name="connsiteX3980" fmla="*/ 5173489 w 6891715"/>
                <a:gd name="connsiteY3980" fmla="*/ 5994154 h 6367455"/>
                <a:gd name="connsiteX3981" fmla="*/ 5174759 w 6891715"/>
                <a:gd name="connsiteY3981" fmla="*/ 6030953 h 6367455"/>
                <a:gd name="connsiteX3982" fmla="*/ 5150625 w 6891715"/>
                <a:gd name="connsiteY3982" fmla="*/ 6049987 h 6367455"/>
                <a:gd name="connsiteX3983" fmla="*/ 5148720 w 6891715"/>
                <a:gd name="connsiteY3983" fmla="*/ 6075682 h 6367455"/>
                <a:gd name="connsiteX3984" fmla="*/ 5130619 w 6891715"/>
                <a:gd name="connsiteY3984" fmla="*/ 6078855 h 6367455"/>
                <a:gd name="connsiteX3985" fmla="*/ 5123633 w 6891715"/>
                <a:gd name="connsiteY3985" fmla="*/ 6088054 h 6367455"/>
                <a:gd name="connsiteX3986" fmla="*/ 5108708 w 6891715"/>
                <a:gd name="connsiteY3986" fmla="*/ 6085834 h 6367455"/>
                <a:gd name="connsiteX3987" fmla="*/ 5112518 w 6891715"/>
                <a:gd name="connsiteY3987" fmla="*/ 6077903 h 6367455"/>
                <a:gd name="connsiteX3988" fmla="*/ 5105214 w 6891715"/>
                <a:gd name="connsiteY3988" fmla="*/ 6066483 h 6367455"/>
                <a:gd name="connsiteX3989" fmla="*/ 5097911 w 6891715"/>
                <a:gd name="connsiteY3989" fmla="*/ 6052842 h 6367455"/>
                <a:gd name="connsiteX3990" fmla="*/ 5104897 w 6891715"/>
                <a:gd name="connsiteY3990" fmla="*/ 6028415 h 6367455"/>
                <a:gd name="connsiteX3991" fmla="*/ 5133159 w 6891715"/>
                <a:gd name="connsiteY3991" fmla="*/ 6005257 h 6367455"/>
                <a:gd name="connsiteX3992" fmla="*/ 5134112 w 6891715"/>
                <a:gd name="connsiteY3992" fmla="*/ 5986224 h 6367455"/>
                <a:gd name="connsiteX3993" fmla="*/ 5116329 w 6891715"/>
                <a:gd name="connsiteY3993" fmla="*/ 5973852 h 6367455"/>
                <a:gd name="connsiteX3994" fmla="*/ 5093782 w 6891715"/>
                <a:gd name="connsiteY3994" fmla="*/ 5989713 h 6367455"/>
                <a:gd name="connsiteX3995" fmla="*/ 5084573 w 6891715"/>
                <a:gd name="connsiteY3995" fmla="*/ 6005575 h 6367455"/>
                <a:gd name="connsiteX3996" fmla="*/ 5073141 w 6891715"/>
                <a:gd name="connsiteY3996" fmla="*/ 6016043 h 6367455"/>
                <a:gd name="connsiteX3997" fmla="*/ 5035987 w 6891715"/>
                <a:gd name="connsiteY3997" fmla="*/ 6013505 h 6367455"/>
                <a:gd name="connsiteX3998" fmla="*/ 5021062 w 6891715"/>
                <a:gd name="connsiteY3998" fmla="*/ 5997644 h 6367455"/>
                <a:gd name="connsiteX3999" fmla="*/ 4988036 w 6891715"/>
                <a:gd name="connsiteY3999" fmla="*/ 5989713 h 6367455"/>
                <a:gd name="connsiteX4000" fmla="*/ 4966125 w 6891715"/>
                <a:gd name="connsiteY4000" fmla="*/ 6007795 h 6367455"/>
                <a:gd name="connsiteX4001" fmla="*/ 4944848 w 6891715"/>
                <a:gd name="connsiteY4001" fmla="*/ 6018264 h 6367455"/>
                <a:gd name="connsiteX4002" fmla="*/ 4934687 w 6891715"/>
                <a:gd name="connsiteY4002" fmla="*/ 6043642 h 6367455"/>
                <a:gd name="connsiteX4003" fmla="*/ 4913410 w 6891715"/>
                <a:gd name="connsiteY4003" fmla="*/ 6049035 h 6367455"/>
                <a:gd name="connsiteX4004" fmla="*/ 4903249 w 6891715"/>
                <a:gd name="connsiteY4004" fmla="*/ 6067117 h 6367455"/>
                <a:gd name="connsiteX4005" fmla="*/ 4857520 w 6891715"/>
                <a:gd name="connsiteY4005" fmla="*/ 6070607 h 6367455"/>
                <a:gd name="connsiteX4006" fmla="*/ 4836562 w 6891715"/>
                <a:gd name="connsiteY4006" fmla="*/ 6068703 h 6367455"/>
                <a:gd name="connsiteX4007" fmla="*/ 4823859 w 6891715"/>
                <a:gd name="connsiteY4007" fmla="*/ 6077268 h 6367455"/>
                <a:gd name="connsiteX4008" fmla="*/ 4801630 w 6891715"/>
                <a:gd name="connsiteY4008" fmla="*/ 6085199 h 6367455"/>
                <a:gd name="connsiteX4009" fmla="*/ 4774003 w 6891715"/>
                <a:gd name="connsiteY4009" fmla="*/ 6068386 h 6367455"/>
                <a:gd name="connsiteX4010" fmla="*/ 4750821 w 6891715"/>
                <a:gd name="connsiteY4010" fmla="*/ 6037932 h 6367455"/>
                <a:gd name="connsiteX4011" fmla="*/ 4727957 w 6891715"/>
                <a:gd name="connsiteY4011" fmla="*/ 6027781 h 6367455"/>
                <a:gd name="connsiteX4012" fmla="*/ 4707951 w 6891715"/>
                <a:gd name="connsiteY4012" fmla="*/ 6010968 h 6367455"/>
                <a:gd name="connsiteX4013" fmla="*/ 4689851 w 6891715"/>
                <a:gd name="connsiteY4013" fmla="*/ 6006844 h 6367455"/>
                <a:gd name="connsiteX4014" fmla="*/ 4665399 w 6891715"/>
                <a:gd name="connsiteY4014" fmla="*/ 5992568 h 6367455"/>
                <a:gd name="connsiteX4015" fmla="*/ 4627292 w 6891715"/>
                <a:gd name="connsiteY4015" fmla="*/ 5989713 h 6367455"/>
                <a:gd name="connsiteX4016" fmla="*/ 4610462 w 6891715"/>
                <a:gd name="connsiteY4016" fmla="*/ 6002402 h 6367455"/>
                <a:gd name="connsiteX4017" fmla="*/ 4606333 w 6891715"/>
                <a:gd name="connsiteY4017" fmla="*/ 6020484 h 6367455"/>
                <a:gd name="connsiteX4018" fmla="*/ 4605698 w 6891715"/>
                <a:gd name="connsiteY4018" fmla="*/ 6034125 h 6367455"/>
                <a:gd name="connsiteX4019" fmla="*/ 4582517 w 6891715"/>
                <a:gd name="connsiteY4019" fmla="*/ 6058552 h 6367455"/>
                <a:gd name="connsiteX4020" fmla="*/ 4568862 w 6891715"/>
                <a:gd name="connsiteY4020" fmla="*/ 6058552 h 6367455"/>
                <a:gd name="connsiteX4021" fmla="*/ 4569497 w 6891715"/>
                <a:gd name="connsiteY4021" fmla="*/ 6051256 h 6367455"/>
                <a:gd name="connsiteX4022" fmla="*/ 4563463 w 6891715"/>
                <a:gd name="connsiteY4022" fmla="*/ 6051256 h 6367455"/>
                <a:gd name="connsiteX4023" fmla="*/ 4557112 w 6891715"/>
                <a:gd name="connsiteY4023" fmla="*/ 6066165 h 6367455"/>
                <a:gd name="connsiteX4024" fmla="*/ 4544410 w 6891715"/>
                <a:gd name="connsiteY4024" fmla="*/ 6071241 h 6367455"/>
                <a:gd name="connsiteX4025" fmla="*/ 4526309 w 6891715"/>
                <a:gd name="connsiteY4025" fmla="*/ 6076951 h 6367455"/>
                <a:gd name="connsiteX4026" fmla="*/ 4501222 w 6891715"/>
                <a:gd name="connsiteY4026" fmla="*/ 6073144 h 6367455"/>
                <a:gd name="connsiteX4027" fmla="*/ 4480581 w 6891715"/>
                <a:gd name="connsiteY4027" fmla="*/ 6058235 h 6367455"/>
                <a:gd name="connsiteX4028" fmla="*/ 4455176 w 6891715"/>
                <a:gd name="connsiteY4028" fmla="*/ 6030319 h 6367455"/>
                <a:gd name="connsiteX4029" fmla="*/ 4452636 w 6891715"/>
                <a:gd name="connsiteY4029" fmla="*/ 6011285 h 6367455"/>
                <a:gd name="connsiteX4030" fmla="*/ 4435805 w 6891715"/>
                <a:gd name="connsiteY4030" fmla="*/ 6006209 h 6367455"/>
                <a:gd name="connsiteX4031" fmla="*/ 4440251 w 6891715"/>
                <a:gd name="connsiteY4031" fmla="*/ 6023974 h 6367455"/>
                <a:gd name="connsiteX4032" fmla="*/ 4422151 w 6891715"/>
                <a:gd name="connsiteY4032" fmla="*/ 6025243 h 6367455"/>
                <a:gd name="connsiteX4033" fmla="*/ 4409448 w 6891715"/>
                <a:gd name="connsiteY4033" fmla="*/ 6012554 h 6367455"/>
                <a:gd name="connsiteX4034" fmla="*/ 4402144 w 6891715"/>
                <a:gd name="connsiteY4034" fmla="*/ 5999230 h 6367455"/>
                <a:gd name="connsiteX4035" fmla="*/ 4394841 w 6891715"/>
                <a:gd name="connsiteY4035" fmla="*/ 6000182 h 6367455"/>
                <a:gd name="connsiteX4036" fmla="*/ 4383091 w 6891715"/>
                <a:gd name="connsiteY4036" fmla="*/ 5992886 h 6367455"/>
                <a:gd name="connsiteX4037" fmla="*/ 4374517 w 6891715"/>
                <a:gd name="connsiteY4037" fmla="*/ 6004623 h 6367455"/>
                <a:gd name="connsiteX4038" fmla="*/ 4377693 w 6891715"/>
                <a:gd name="connsiteY4038" fmla="*/ 6021436 h 6367455"/>
                <a:gd name="connsiteX4039" fmla="*/ 4365308 w 6891715"/>
                <a:gd name="connsiteY4039" fmla="*/ 6035394 h 6367455"/>
                <a:gd name="connsiteX4040" fmla="*/ 4358957 w 6891715"/>
                <a:gd name="connsiteY4040" fmla="*/ 6041739 h 6367455"/>
                <a:gd name="connsiteX4041" fmla="*/ 4352606 w 6891715"/>
                <a:gd name="connsiteY4041" fmla="*/ 6040470 h 6367455"/>
                <a:gd name="connsiteX4042" fmla="*/ 4361180 w 6891715"/>
                <a:gd name="connsiteY4042" fmla="*/ 6029050 h 6367455"/>
                <a:gd name="connsiteX4043" fmla="*/ 4355781 w 6891715"/>
                <a:gd name="connsiteY4043" fmla="*/ 6026829 h 6367455"/>
                <a:gd name="connsiteX4044" fmla="*/ 4347207 w 6891715"/>
                <a:gd name="connsiteY4044" fmla="*/ 6033174 h 6367455"/>
                <a:gd name="connsiteX4045" fmla="*/ 4347207 w 6891715"/>
                <a:gd name="connsiteY4045" fmla="*/ 6019850 h 6367455"/>
                <a:gd name="connsiteX4046" fmla="*/ 4356416 w 6891715"/>
                <a:gd name="connsiteY4046" fmla="*/ 6010016 h 6367455"/>
                <a:gd name="connsiteX4047" fmla="*/ 4353241 w 6891715"/>
                <a:gd name="connsiteY4047" fmla="*/ 6008113 h 6367455"/>
                <a:gd name="connsiteX4048" fmla="*/ 4334187 w 6891715"/>
                <a:gd name="connsiteY4048" fmla="*/ 6009064 h 6367455"/>
                <a:gd name="connsiteX4049" fmla="*/ 4319580 w 6891715"/>
                <a:gd name="connsiteY4049" fmla="*/ 6020802 h 6367455"/>
                <a:gd name="connsiteX4050" fmla="*/ 4303702 w 6891715"/>
                <a:gd name="connsiteY4050" fmla="*/ 6016995 h 6367455"/>
                <a:gd name="connsiteX4051" fmla="*/ 4298304 w 6891715"/>
                <a:gd name="connsiteY4051" fmla="*/ 6022071 h 6367455"/>
                <a:gd name="connsiteX4052" fmla="*/ 4293223 w 6891715"/>
                <a:gd name="connsiteY4052" fmla="*/ 6018898 h 6367455"/>
                <a:gd name="connsiteX4053" fmla="*/ 4293223 w 6891715"/>
                <a:gd name="connsiteY4053" fmla="*/ 6010650 h 6367455"/>
                <a:gd name="connsiteX4054" fmla="*/ 4303384 w 6891715"/>
                <a:gd name="connsiteY4054" fmla="*/ 6002085 h 6367455"/>
                <a:gd name="connsiteX4055" fmla="*/ 4318310 w 6891715"/>
                <a:gd name="connsiteY4055" fmla="*/ 6001134 h 6367455"/>
                <a:gd name="connsiteX4056" fmla="*/ 4331965 w 6891715"/>
                <a:gd name="connsiteY4056" fmla="*/ 6001768 h 6367455"/>
                <a:gd name="connsiteX4057" fmla="*/ 4349113 w 6891715"/>
                <a:gd name="connsiteY4057" fmla="*/ 6003671 h 6367455"/>
                <a:gd name="connsiteX4058" fmla="*/ 4354511 w 6891715"/>
                <a:gd name="connsiteY4058" fmla="*/ 5993203 h 6367455"/>
                <a:gd name="connsiteX4059" fmla="*/ 4349113 w 6891715"/>
                <a:gd name="connsiteY4059" fmla="*/ 5983686 h 6367455"/>
                <a:gd name="connsiteX4060" fmla="*/ 4356099 w 6891715"/>
                <a:gd name="connsiteY4060" fmla="*/ 5978293 h 6367455"/>
                <a:gd name="connsiteX4061" fmla="*/ 4363720 w 6891715"/>
                <a:gd name="connsiteY4061" fmla="*/ 5982734 h 6367455"/>
                <a:gd name="connsiteX4062" fmla="*/ 4371977 w 6891715"/>
                <a:gd name="connsiteY4062" fmla="*/ 5974169 h 6367455"/>
                <a:gd name="connsiteX4063" fmla="*/ 4387854 w 6891715"/>
                <a:gd name="connsiteY4063" fmla="*/ 5968776 h 6367455"/>
                <a:gd name="connsiteX4064" fmla="*/ 4386902 w 6891715"/>
                <a:gd name="connsiteY4064" fmla="*/ 5965604 h 6367455"/>
                <a:gd name="connsiteX4065" fmla="*/ 4356099 w 6891715"/>
                <a:gd name="connsiteY4065" fmla="*/ 5966556 h 6367455"/>
                <a:gd name="connsiteX4066" fmla="*/ 4343397 w 6891715"/>
                <a:gd name="connsiteY4066" fmla="*/ 5965921 h 6367455"/>
                <a:gd name="connsiteX4067" fmla="*/ 4334823 w 6891715"/>
                <a:gd name="connsiteY4067" fmla="*/ 5975438 h 6367455"/>
                <a:gd name="connsiteX4068" fmla="*/ 4331012 w 6891715"/>
                <a:gd name="connsiteY4068" fmla="*/ 5976707 h 6367455"/>
                <a:gd name="connsiteX4069" fmla="*/ 4322438 w 6891715"/>
                <a:gd name="connsiteY4069" fmla="*/ 5976707 h 6367455"/>
                <a:gd name="connsiteX4070" fmla="*/ 4312911 w 6891715"/>
                <a:gd name="connsiteY4070" fmla="*/ 5972266 h 6367455"/>
                <a:gd name="connsiteX4071" fmla="*/ 4303384 w 6891715"/>
                <a:gd name="connsiteY4071" fmla="*/ 5973852 h 6367455"/>
                <a:gd name="connsiteX4072" fmla="*/ 4292905 w 6891715"/>
                <a:gd name="connsiteY4072" fmla="*/ 5986541 h 6367455"/>
                <a:gd name="connsiteX4073" fmla="*/ 4285284 w 6891715"/>
                <a:gd name="connsiteY4073" fmla="*/ 5983369 h 6367455"/>
                <a:gd name="connsiteX4074" fmla="*/ 4281156 w 6891715"/>
                <a:gd name="connsiteY4074" fmla="*/ 5969411 h 6367455"/>
                <a:gd name="connsiteX4075" fmla="*/ 4285919 w 6891715"/>
                <a:gd name="connsiteY4075" fmla="*/ 5958942 h 6367455"/>
                <a:gd name="connsiteX4076" fmla="*/ 4303067 w 6891715"/>
                <a:gd name="connsiteY4076" fmla="*/ 5956721 h 6367455"/>
                <a:gd name="connsiteX4077" fmla="*/ 4308465 w 6891715"/>
                <a:gd name="connsiteY4077" fmla="*/ 5955770 h 6367455"/>
                <a:gd name="connsiteX4078" fmla="*/ 4308465 w 6891715"/>
                <a:gd name="connsiteY4078" fmla="*/ 5947205 h 6367455"/>
                <a:gd name="connsiteX4079" fmla="*/ 4309418 w 6891715"/>
                <a:gd name="connsiteY4079" fmla="*/ 5937688 h 6367455"/>
                <a:gd name="connsiteX4080" fmla="*/ 4298939 w 6891715"/>
                <a:gd name="connsiteY4080" fmla="*/ 5937688 h 6367455"/>
                <a:gd name="connsiteX4081" fmla="*/ 4293540 w 6891715"/>
                <a:gd name="connsiteY4081" fmla="*/ 5939274 h 6367455"/>
                <a:gd name="connsiteX4082" fmla="*/ 4281791 w 6891715"/>
                <a:gd name="connsiteY4082" fmla="*/ 5928488 h 6367455"/>
                <a:gd name="connsiteX4083" fmla="*/ 4280838 w 6891715"/>
                <a:gd name="connsiteY4083" fmla="*/ 5918971 h 6367455"/>
                <a:gd name="connsiteX4084" fmla="*/ 4277345 w 6891715"/>
                <a:gd name="connsiteY4084" fmla="*/ 5909772 h 6367455"/>
                <a:gd name="connsiteX4085" fmla="*/ 4262420 w 6891715"/>
                <a:gd name="connsiteY4085" fmla="*/ 5897082 h 6367455"/>
                <a:gd name="connsiteX4086" fmla="*/ 4267818 w 6891715"/>
                <a:gd name="connsiteY4086" fmla="*/ 5891690 h 6367455"/>
                <a:gd name="connsiteX4087" fmla="*/ 4276075 w 6891715"/>
                <a:gd name="connsiteY4087" fmla="*/ 5896131 h 6367455"/>
                <a:gd name="connsiteX4088" fmla="*/ 4281473 w 6891715"/>
                <a:gd name="connsiteY4088" fmla="*/ 5884393 h 6367455"/>
                <a:gd name="connsiteX4089" fmla="*/ 4277027 w 6891715"/>
                <a:gd name="connsiteY4089" fmla="*/ 5870435 h 6367455"/>
                <a:gd name="connsiteX4090" fmla="*/ 4270359 w 6891715"/>
                <a:gd name="connsiteY4090" fmla="*/ 5863456 h 6367455"/>
                <a:gd name="connsiteX4091" fmla="*/ 4253528 w 6891715"/>
                <a:gd name="connsiteY4091" fmla="*/ 5853939 h 6367455"/>
                <a:gd name="connsiteX4092" fmla="*/ 4236380 w 6891715"/>
                <a:gd name="connsiteY4092" fmla="*/ 5828878 h 6367455"/>
                <a:gd name="connsiteX4093" fmla="*/ 4223678 w 6891715"/>
                <a:gd name="connsiteY4093" fmla="*/ 5829195 h 6367455"/>
                <a:gd name="connsiteX4094" fmla="*/ 4219550 w 6891715"/>
                <a:gd name="connsiteY4094" fmla="*/ 5843788 h 6367455"/>
                <a:gd name="connsiteX4095" fmla="*/ 4212246 w 6891715"/>
                <a:gd name="connsiteY4095" fmla="*/ 5840933 h 6367455"/>
                <a:gd name="connsiteX4096" fmla="*/ 4197321 w 6891715"/>
                <a:gd name="connsiteY4096" fmla="*/ 5826975 h 6367455"/>
                <a:gd name="connsiteX4097" fmla="*/ 4182395 w 6891715"/>
                <a:gd name="connsiteY4097" fmla="*/ 5823168 h 6367455"/>
                <a:gd name="connsiteX4098" fmla="*/ 4187476 w 6891715"/>
                <a:gd name="connsiteY4098" fmla="*/ 5806355 h 6367455"/>
                <a:gd name="connsiteX4099" fmla="*/ 4195733 w 6891715"/>
                <a:gd name="connsiteY4099" fmla="*/ 5808258 h 6367455"/>
                <a:gd name="connsiteX4100" fmla="*/ 4194145 w 6891715"/>
                <a:gd name="connsiteY4100" fmla="*/ 5814603 h 6367455"/>
                <a:gd name="connsiteX4101" fmla="*/ 4199226 w 6891715"/>
                <a:gd name="connsiteY4101" fmla="*/ 5816506 h 6367455"/>
                <a:gd name="connsiteX4102" fmla="*/ 4208435 w 6891715"/>
                <a:gd name="connsiteY4102" fmla="*/ 5805721 h 6367455"/>
                <a:gd name="connsiteX4103" fmla="*/ 4203354 w 6891715"/>
                <a:gd name="connsiteY4103" fmla="*/ 5798742 h 6367455"/>
                <a:gd name="connsiteX4104" fmla="*/ 4194780 w 6891715"/>
                <a:gd name="connsiteY4104" fmla="*/ 5794618 h 6367455"/>
                <a:gd name="connsiteX4105" fmla="*/ 4190652 w 6891715"/>
                <a:gd name="connsiteY4105" fmla="*/ 5777487 h 6367455"/>
                <a:gd name="connsiteX4106" fmla="*/ 4197956 w 6891715"/>
                <a:gd name="connsiteY4106" fmla="*/ 5775584 h 6367455"/>
                <a:gd name="connsiteX4107" fmla="*/ 4209388 w 6891715"/>
                <a:gd name="connsiteY4107" fmla="*/ 5778756 h 6367455"/>
                <a:gd name="connsiteX4108" fmla="*/ 4212881 w 6891715"/>
                <a:gd name="connsiteY4108" fmla="*/ 5790176 h 6367455"/>
                <a:gd name="connsiteX4109" fmla="*/ 4211611 w 6891715"/>
                <a:gd name="connsiteY4109" fmla="*/ 5800645 h 6367455"/>
                <a:gd name="connsiteX4110" fmla="*/ 4216056 w 6891715"/>
                <a:gd name="connsiteY4110" fmla="*/ 5809210 h 6367455"/>
                <a:gd name="connsiteX4111" fmla="*/ 4226536 w 6891715"/>
                <a:gd name="connsiteY4111" fmla="*/ 5812382 h 6367455"/>
                <a:gd name="connsiteX4112" fmla="*/ 4223360 w 6891715"/>
                <a:gd name="connsiteY4112" fmla="*/ 5800645 h 6367455"/>
                <a:gd name="connsiteX4113" fmla="*/ 4225583 w 6891715"/>
                <a:gd name="connsiteY4113" fmla="*/ 5795252 h 6367455"/>
                <a:gd name="connsiteX4114" fmla="*/ 4229711 w 6891715"/>
                <a:gd name="connsiteY4114" fmla="*/ 5798424 h 6367455"/>
                <a:gd name="connsiteX4115" fmla="*/ 4230982 w 6891715"/>
                <a:gd name="connsiteY4115" fmla="*/ 5812382 h 6367455"/>
                <a:gd name="connsiteX4116" fmla="*/ 4242414 w 6891715"/>
                <a:gd name="connsiteY4116" fmla="*/ 5805403 h 6367455"/>
                <a:gd name="connsiteX4117" fmla="*/ 4256386 w 6891715"/>
                <a:gd name="connsiteY4117" fmla="*/ 5807624 h 6367455"/>
                <a:gd name="connsiteX4118" fmla="*/ 4273217 w 6891715"/>
                <a:gd name="connsiteY4118" fmla="*/ 5807624 h 6367455"/>
                <a:gd name="connsiteX4119" fmla="*/ 4266865 w 6891715"/>
                <a:gd name="connsiteY4119" fmla="*/ 5799059 h 6367455"/>
                <a:gd name="connsiteX4120" fmla="*/ 4252258 w 6891715"/>
                <a:gd name="connsiteY4120" fmla="*/ 5798107 h 6367455"/>
                <a:gd name="connsiteX4121" fmla="*/ 4244637 w 6891715"/>
                <a:gd name="connsiteY4121" fmla="*/ 5797473 h 6367455"/>
                <a:gd name="connsiteX4122" fmla="*/ 4238285 w 6891715"/>
                <a:gd name="connsiteY4122" fmla="*/ 5789859 h 6367455"/>
                <a:gd name="connsiteX4123" fmla="*/ 4227488 w 6891715"/>
                <a:gd name="connsiteY4123" fmla="*/ 5772412 h 6367455"/>
                <a:gd name="connsiteX4124" fmla="*/ 4233840 w 6891715"/>
                <a:gd name="connsiteY4124" fmla="*/ 5763846 h 6367455"/>
                <a:gd name="connsiteX4125" fmla="*/ 4241143 w 6891715"/>
                <a:gd name="connsiteY4125" fmla="*/ 5767653 h 6367455"/>
                <a:gd name="connsiteX4126" fmla="*/ 4251623 w 6891715"/>
                <a:gd name="connsiteY4126" fmla="*/ 5754964 h 6367455"/>
                <a:gd name="connsiteX4127" fmla="*/ 4255751 w 6891715"/>
                <a:gd name="connsiteY4127" fmla="*/ 5744495 h 6367455"/>
                <a:gd name="connsiteX4128" fmla="*/ 4252575 w 6891715"/>
                <a:gd name="connsiteY4128" fmla="*/ 5740371 h 6367455"/>
                <a:gd name="connsiteX4129" fmla="*/ 4238603 w 6891715"/>
                <a:gd name="connsiteY4129" fmla="*/ 5746716 h 6367455"/>
                <a:gd name="connsiteX4130" fmla="*/ 4234475 w 6891715"/>
                <a:gd name="connsiteY4130" fmla="*/ 5742592 h 6367455"/>
                <a:gd name="connsiteX4131" fmla="*/ 4233204 w 6891715"/>
                <a:gd name="connsiteY4131" fmla="*/ 5727682 h 6367455"/>
                <a:gd name="connsiteX4132" fmla="*/ 4239873 w 6891715"/>
                <a:gd name="connsiteY4132" fmla="*/ 5720386 h 6367455"/>
                <a:gd name="connsiteX4133" fmla="*/ 4233204 w 6891715"/>
                <a:gd name="connsiteY4133" fmla="*/ 5713407 h 6367455"/>
                <a:gd name="connsiteX4134" fmla="*/ 4222725 w 6891715"/>
                <a:gd name="connsiteY4134" fmla="*/ 5707062 h 6367455"/>
                <a:gd name="connsiteX4135" fmla="*/ 4219232 w 6891715"/>
                <a:gd name="connsiteY4135" fmla="*/ 5699449 h 6367455"/>
                <a:gd name="connsiteX4136" fmla="*/ 4212881 w 6891715"/>
                <a:gd name="connsiteY4136" fmla="*/ 5699449 h 6367455"/>
                <a:gd name="connsiteX4137" fmla="*/ 4212881 w 6891715"/>
                <a:gd name="connsiteY4137" fmla="*/ 5690249 h 6367455"/>
                <a:gd name="connsiteX4138" fmla="*/ 4220185 w 6891715"/>
                <a:gd name="connsiteY4138" fmla="*/ 5690884 h 6367455"/>
                <a:gd name="connsiteX4139" fmla="*/ 4235110 w 6891715"/>
                <a:gd name="connsiteY4139" fmla="*/ 5686760 h 6367455"/>
                <a:gd name="connsiteX4140" fmla="*/ 4235110 w 6891715"/>
                <a:gd name="connsiteY4140" fmla="*/ 5682636 h 6367455"/>
                <a:gd name="connsiteX4141" fmla="*/ 4246859 w 6891715"/>
                <a:gd name="connsiteY4141" fmla="*/ 5681367 h 6367455"/>
                <a:gd name="connsiteX4142" fmla="*/ 4251623 w 6891715"/>
                <a:gd name="connsiteY4142" fmla="*/ 5673119 h 6367455"/>
                <a:gd name="connsiteX4143" fmla="*/ 4248447 w 6891715"/>
                <a:gd name="connsiteY4143" fmla="*/ 5663285 h 6367455"/>
                <a:gd name="connsiteX4144" fmla="*/ 4221455 w 6891715"/>
                <a:gd name="connsiteY4144" fmla="*/ 5672167 h 6367455"/>
                <a:gd name="connsiteX4145" fmla="*/ 4208435 w 6891715"/>
                <a:gd name="connsiteY4145" fmla="*/ 5672167 h 6367455"/>
                <a:gd name="connsiteX4146" fmla="*/ 4193827 w 6891715"/>
                <a:gd name="connsiteY4146" fmla="*/ 5671216 h 6367455"/>
                <a:gd name="connsiteX4147" fmla="*/ 4182078 w 6891715"/>
                <a:gd name="connsiteY4147" fmla="*/ 5684856 h 6367455"/>
                <a:gd name="connsiteX4148" fmla="*/ 4167153 w 6891715"/>
                <a:gd name="connsiteY4148" fmla="*/ 5685491 h 6367455"/>
                <a:gd name="connsiteX4149" fmla="*/ 4168105 w 6891715"/>
                <a:gd name="connsiteY4149" fmla="*/ 5672484 h 6367455"/>
                <a:gd name="connsiteX4150" fmla="*/ 4172551 w 6891715"/>
                <a:gd name="connsiteY4150" fmla="*/ 5665188 h 6367455"/>
                <a:gd name="connsiteX4151" fmla="*/ 4173504 w 6891715"/>
                <a:gd name="connsiteY4151" fmla="*/ 5651547 h 6367455"/>
                <a:gd name="connsiteX4152" fmla="*/ 4169058 w 6891715"/>
                <a:gd name="connsiteY4152" fmla="*/ 5637906 h 6367455"/>
                <a:gd name="connsiteX4153" fmla="*/ 4176362 w 6891715"/>
                <a:gd name="connsiteY4153" fmla="*/ 5618873 h 6367455"/>
                <a:gd name="connsiteX4154" fmla="*/ 4195098 w 6891715"/>
                <a:gd name="connsiteY4154" fmla="*/ 5603011 h 6367455"/>
                <a:gd name="connsiteX4155" fmla="*/ 4196050 w 6891715"/>
                <a:gd name="connsiteY4155" fmla="*/ 5595715 h 6367455"/>
                <a:gd name="connsiteX4156" fmla="*/ 4205260 w 6891715"/>
                <a:gd name="connsiteY4156" fmla="*/ 5583978 h 6367455"/>
                <a:gd name="connsiteX4157" fmla="*/ 4219232 w 6891715"/>
                <a:gd name="connsiteY4157" fmla="*/ 5580805 h 6367455"/>
                <a:gd name="connsiteX4158" fmla="*/ 4230982 w 6891715"/>
                <a:gd name="connsiteY4158" fmla="*/ 5565896 h 6367455"/>
                <a:gd name="connsiteX4159" fmla="*/ 4244637 w 6891715"/>
                <a:gd name="connsiteY4159" fmla="*/ 5563358 h 6367455"/>
                <a:gd name="connsiteX4160" fmla="*/ 4257021 w 6891715"/>
                <a:gd name="connsiteY4160" fmla="*/ 5561454 h 6367455"/>
                <a:gd name="connsiteX4161" fmla="*/ 4264643 w 6891715"/>
                <a:gd name="connsiteY4161" fmla="*/ 5553841 h 6367455"/>
                <a:gd name="connsiteX4162" fmla="*/ 4280520 w 6891715"/>
                <a:gd name="connsiteY4162" fmla="*/ 5557013 h 6367455"/>
                <a:gd name="connsiteX4163" fmla="*/ 4286872 w 6891715"/>
                <a:gd name="connsiteY4163" fmla="*/ 5570337 h 6367455"/>
                <a:gd name="connsiteX4164" fmla="*/ 4295128 w 6891715"/>
                <a:gd name="connsiteY4164" fmla="*/ 5575730 h 6367455"/>
                <a:gd name="connsiteX4165" fmla="*/ 4318627 w 6891715"/>
                <a:gd name="connsiteY4165" fmla="*/ 5575412 h 6367455"/>
                <a:gd name="connsiteX4166" fmla="*/ 4327201 w 6891715"/>
                <a:gd name="connsiteY4166" fmla="*/ 5566847 h 6367455"/>
                <a:gd name="connsiteX4167" fmla="*/ 4310053 w 6891715"/>
                <a:gd name="connsiteY4167" fmla="*/ 5556696 h 6367455"/>
                <a:gd name="connsiteX4168" fmla="*/ 4311323 w 6891715"/>
                <a:gd name="connsiteY4168" fmla="*/ 5550351 h 6367455"/>
                <a:gd name="connsiteX4169" fmla="*/ 4326884 w 6891715"/>
                <a:gd name="connsiteY4169" fmla="*/ 5547813 h 6367455"/>
                <a:gd name="connsiteX4170" fmla="*/ 4345937 w 6891715"/>
                <a:gd name="connsiteY4170" fmla="*/ 5550034 h 6367455"/>
                <a:gd name="connsiteX4171" fmla="*/ 4345302 w 6891715"/>
                <a:gd name="connsiteY4171" fmla="*/ 5558599 h 6367455"/>
                <a:gd name="connsiteX4172" fmla="*/ 4334505 w 6891715"/>
                <a:gd name="connsiteY4172" fmla="*/ 5560503 h 6367455"/>
                <a:gd name="connsiteX4173" fmla="*/ 4358957 w 6891715"/>
                <a:gd name="connsiteY4173" fmla="*/ 5572875 h 6367455"/>
                <a:gd name="connsiteX4174" fmla="*/ 4384361 w 6891715"/>
                <a:gd name="connsiteY4174" fmla="*/ 5570971 h 6367455"/>
                <a:gd name="connsiteX4175" fmla="*/ 4414847 w 6891715"/>
                <a:gd name="connsiteY4175" fmla="*/ 5562089 h 6367455"/>
                <a:gd name="connsiteX4176" fmla="*/ 4437076 w 6891715"/>
                <a:gd name="connsiteY4176" fmla="*/ 5559551 h 6367455"/>
                <a:gd name="connsiteX4177" fmla="*/ 4446602 w 6891715"/>
                <a:gd name="connsiteY4177" fmla="*/ 5562723 h 6367455"/>
                <a:gd name="connsiteX4178" fmla="*/ 4458352 w 6891715"/>
                <a:gd name="connsiteY4178" fmla="*/ 5562723 h 6367455"/>
                <a:gd name="connsiteX4179" fmla="*/ 4458034 w 6891715"/>
                <a:gd name="connsiteY4179" fmla="*/ 5550034 h 6367455"/>
                <a:gd name="connsiteX4180" fmla="*/ 4452636 w 6891715"/>
                <a:gd name="connsiteY4180" fmla="*/ 5546862 h 6367455"/>
                <a:gd name="connsiteX4181" fmla="*/ 4438346 w 6891715"/>
                <a:gd name="connsiteY4181" fmla="*/ 5551303 h 6367455"/>
                <a:gd name="connsiteX4182" fmla="*/ 4430725 w 6891715"/>
                <a:gd name="connsiteY4182" fmla="*/ 5547179 h 6367455"/>
                <a:gd name="connsiteX4183" fmla="*/ 4421198 w 6891715"/>
                <a:gd name="connsiteY4183" fmla="*/ 5540834 h 6367455"/>
                <a:gd name="connsiteX4184" fmla="*/ 4438981 w 6891715"/>
                <a:gd name="connsiteY4184" fmla="*/ 5533221 h 6367455"/>
                <a:gd name="connsiteX4185" fmla="*/ 4442157 w 6891715"/>
                <a:gd name="connsiteY4185" fmla="*/ 5528145 h 6367455"/>
                <a:gd name="connsiteX4186" fmla="*/ 4469784 w 6891715"/>
                <a:gd name="connsiteY4186" fmla="*/ 5528780 h 6367455"/>
                <a:gd name="connsiteX4187" fmla="*/ 4481534 w 6891715"/>
                <a:gd name="connsiteY4187" fmla="*/ 5527828 h 6367455"/>
                <a:gd name="connsiteX4188" fmla="*/ 4484074 w 6891715"/>
                <a:gd name="connsiteY4188" fmla="*/ 5521483 h 6367455"/>
                <a:gd name="connsiteX4189" fmla="*/ 4503445 w 6891715"/>
                <a:gd name="connsiteY4189" fmla="*/ 5522118 h 6367455"/>
                <a:gd name="connsiteX4190" fmla="*/ 4525674 w 6891715"/>
                <a:gd name="connsiteY4190" fmla="*/ 5523070 h 6367455"/>
                <a:gd name="connsiteX4191" fmla="*/ 4518053 w 6891715"/>
                <a:gd name="connsiteY4191" fmla="*/ 5517677 h 6367455"/>
                <a:gd name="connsiteX4192" fmla="*/ 4503445 w 6891715"/>
                <a:gd name="connsiteY4192" fmla="*/ 5516091 h 6367455"/>
                <a:gd name="connsiteX4193" fmla="*/ 4489473 w 6891715"/>
                <a:gd name="connsiteY4193" fmla="*/ 5516091 h 6367455"/>
                <a:gd name="connsiteX4194" fmla="*/ 4484074 w 6891715"/>
                <a:gd name="connsiteY4194" fmla="*/ 5521483 h 6367455"/>
                <a:gd name="connsiteX4195" fmla="*/ 4471372 w 6891715"/>
                <a:gd name="connsiteY4195" fmla="*/ 5518311 h 6367455"/>
                <a:gd name="connsiteX4196" fmla="*/ 4466291 w 6891715"/>
                <a:gd name="connsiteY4196" fmla="*/ 5513236 h 6367455"/>
                <a:gd name="connsiteX4197" fmla="*/ 4467244 w 6891715"/>
                <a:gd name="connsiteY4197" fmla="*/ 5502767 h 6367455"/>
                <a:gd name="connsiteX4198" fmla="*/ 4457717 w 6891715"/>
                <a:gd name="connsiteY4198" fmla="*/ 5498326 h 6367455"/>
                <a:gd name="connsiteX4199" fmla="*/ 4449143 w 6891715"/>
                <a:gd name="connsiteY4199" fmla="*/ 5491030 h 6367455"/>
                <a:gd name="connsiteX4200" fmla="*/ 4451366 w 6891715"/>
                <a:gd name="connsiteY4200" fmla="*/ 5488174 h 6367455"/>
                <a:gd name="connsiteX4201" fmla="*/ 4445967 w 6891715"/>
                <a:gd name="connsiteY4201" fmla="*/ 5484050 h 6367455"/>
                <a:gd name="connsiteX4202" fmla="*/ 4450413 w 6891715"/>
                <a:gd name="connsiteY4202" fmla="*/ 5474216 h 6367455"/>
                <a:gd name="connsiteX4203" fmla="*/ 4454224 w 6891715"/>
                <a:gd name="connsiteY4203" fmla="*/ 5462796 h 6367455"/>
                <a:gd name="connsiteX4204" fmla="*/ 4471054 w 6891715"/>
                <a:gd name="connsiteY4204" fmla="*/ 5460576 h 6367455"/>
                <a:gd name="connsiteX4205" fmla="*/ 4485979 w 6891715"/>
                <a:gd name="connsiteY4205" fmla="*/ 5470727 h 6367455"/>
                <a:gd name="connsiteX4206" fmla="*/ 4497729 w 6891715"/>
                <a:gd name="connsiteY4206" fmla="*/ 5466603 h 6367455"/>
                <a:gd name="connsiteX4207" fmla="*/ 4519005 w 6891715"/>
                <a:gd name="connsiteY4207" fmla="*/ 5472630 h 6367455"/>
                <a:gd name="connsiteX4208" fmla="*/ 4540282 w 6891715"/>
                <a:gd name="connsiteY4208" fmla="*/ 5474216 h 6367455"/>
                <a:gd name="connsiteX4209" fmla="*/ 4576801 w 6891715"/>
                <a:gd name="connsiteY4209" fmla="*/ 5462796 h 6367455"/>
                <a:gd name="connsiteX4210" fmla="*/ 4615225 w 6891715"/>
                <a:gd name="connsiteY4210" fmla="*/ 5473899 h 6367455"/>
                <a:gd name="connsiteX4211" fmla="*/ 4632055 w 6891715"/>
                <a:gd name="connsiteY4211" fmla="*/ 5472630 h 6367455"/>
                <a:gd name="connsiteX4212" fmla="*/ 4660635 w 6891715"/>
                <a:gd name="connsiteY4212" fmla="*/ 5469141 h 6367455"/>
                <a:gd name="connsiteX4213" fmla="*/ 4667939 w 6891715"/>
                <a:gd name="connsiteY4213" fmla="*/ 5447252 h 6367455"/>
                <a:gd name="connsiteX4214" fmla="*/ 4721606 w 6891715"/>
                <a:gd name="connsiteY4214" fmla="*/ 5417115 h 6367455"/>
                <a:gd name="connsiteX4215" fmla="*/ 4777179 w 6891715"/>
                <a:gd name="connsiteY4215" fmla="*/ 5385075 h 6367455"/>
                <a:gd name="connsiteX4216" fmla="*/ 4808934 w 6891715"/>
                <a:gd name="connsiteY4216" fmla="*/ 5377144 h 6367455"/>
                <a:gd name="connsiteX4217" fmla="*/ 4837197 w 6891715"/>
                <a:gd name="connsiteY4217" fmla="*/ 5363504 h 6367455"/>
                <a:gd name="connsiteX4218" fmla="*/ 4847994 w 6891715"/>
                <a:gd name="connsiteY4218" fmla="*/ 5354938 h 6367455"/>
                <a:gd name="connsiteX4219" fmla="*/ 4929288 w 6891715"/>
                <a:gd name="connsiteY4219" fmla="*/ 5357476 h 6367455"/>
                <a:gd name="connsiteX4220" fmla="*/ 4984543 w 6891715"/>
                <a:gd name="connsiteY4220" fmla="*/ 5364138 h 6367455"/>
                <a:gd name="connsiteX4221" fmla="*/ 5002644 w 6891715"/>
                <a:gd name="connsiteY4221" fmla="*/ 5359697 h 6367455"/>
                <a:gd name="connsiteX4222" fmla="*/ 5014076 w 6891715"/>
                <a:gd name="connsiteY4222" fmla="*/ 5347008 h 6367455"/>
                <a:gd name="connsiteX4223" fmla="*/ 5026778 w 6891715"/>
                <a:gd name="connsiteY4223" fmla="*/ 5345104 h 6367455"/>
                <a:gd name="connsiteX4224" fmla="*/ 5042021 w 6891715"/>
                <a:gd name="connsiteY4224" fmla="*/ 5383489 h 6367455"/>
                <a:gd name="connsiteX4225" fmla="*/ 5058851 w 6891715"/>
                <a:gd name="connsiteY4225" fmla="*/ 5387613 h 6367455"/>
                <a:gd name="connsiteX4226" fmla="*/ 5071553 w 6891715"/>
                <a:gd name="connsiteY4226" fmla="*/ 5399033 h 6367455"/>
                <a:gd name="connsiteX4227" fmla="*/ 5089654 w 6891715"/>
                <a:gd name="connsiteY4227" fmla="*/ 5402205 h 6367455"/>
                <a:gd name="connsiteX4228" fmla="*/ 5111883 w 6891715"/>
                <a:gd name="connsiteY4228" fmla="*/ 5391420 h 6367455"/>
                <a:gd name="connsiteX4229" fmla="*/ 5119504 w 6891715"/>
                <a:gd name="connsiteY4229" fmla="*/ 5394592 h 6367455"/>
                <a:gd name="connsiteX4230" fmla="*/ 5129031 w 6891715"/>
                <a:gd name="connsiteY4230" fmla="*/ 5401888 h 6367455"/>
                <a:gd name="connsiteX4231" fmla="*/ 5145227 w 6891715"/>
                <a:gd name="connsiteY4231" fmla="*/ 5438687 h 6367455"/>
                <a:gd name="connsiteX4232" fmla="*/ 5162057 w 6891715"/>
                <a:gd name="connsiteY4232" fmla="*/ 5443445 h 6367455"/>
                <a:gd name="connsiteX4233" fmla="*/ 5170313 w 6891715"/>
                <a:gd name="connsiteY4233" fmla="*/ 5439321 h 6367455"/>
                <a:gd name="connsiteX4234" fmla="*/ 5178570 w 6891715"/>
                <a:gd name="connsiteY4234" fmla="*/ 5438687 h 6367455"/>
                <a:gd name="connsiteX4235" fmla="*/ 5189049 w 6891715"/>
                <a:gd name="connsiteY4235" fmla="*/ 5448204 h 6367455"/>
                <a:gd name="connsiteX4236" fmla="*/ 5199211 w 6891715"/>
                <a:gd name="connsiteY4236" fmla="*/ 5454548 h 6367455"/>
                <a:gd name="connsiteX4237" fmla="*/ 5223345 w 6891715"/>
                <a:gd name="connsiteY4237" fmla="*/ 5460576 h 6367455"/>
                <a:gd name="connsiteX4238" fmla="*/ 5241129 w 6891715"/>
                <a:gd name="connsiteY4238" fmla="*/ 5475168 h 6367455"/>
                <a:gd name="connsiteX4239" fmla="*/ 5251608 w 6891715"/>
                <a:gd name="connsiteY4239" fmla="*/ 5480561 h 6367455"/>
                <a:gd name="connsiteX4240" fmla="*/ 5253831 w 6891715"/>
                <a:gd name="connsiteY4240" fmla="*/ 5470727 h 6367455"/>
                <a:gd name="connsiteX4241" fmla="*/ 5262087 w 6891715"/>
                <a:gd name="connsiteY4241" fmla="*/ 5470727 h 6367455"/>
                <a:gd name="connsiteX4242" fmla="*/ 5290032 w 6891715"/>
                <a:gd name="connsiteY4242" fmla="*/ 5485954 h 6367455"/>
                <a:gd name="connsiteX4243" fmla="*/ 5318930 w 6891715"/>
                <a:gd name="connsiteY4243" fmla="*/ 5495471 h 6367455"/>
                <a:gd name="connsiteX4244" fmla="*/ 5356084 w 6891715"/>
                <a:gd name="connsiteY4244" fmla="*/ 5482464 h 6367455"/>
                <a:gd name="connsiteX4245" fmla="*/ 5421501 w 6891715"/>
                <a:gd name="connsiteY4245" fmla="*/ 5468824 h 6367455"/>
                <a:gd name="connsiteX4246" fmla="*/ 5495174 w 6891715"/>
                <a:gd name="connsiteY4246" fmla="*/ 5479927 h 6367455"/>
                <a:gd name="connsiteX4247" fmla="*/ 5517720 w 6891715"/>
                <a:gd name="connsiteY4247" fmla="*/ 5481830 h 6367455"/>
                <a:gd name="connsiteX4248" fmla="*/ 5564401 w 6891715"/>
                <a:gd name="connsiteY4248" fmla="*/ 5452645 h 6367455"/>
                <a:gd name="connsiteX4249" fmla="*/ 5579961 w 6891715"/>
                <a:gd name="connsiteY4249" fmla="*/ 5450424 h 6367455"/>
                <a:gd name="connsiteX4250" fmla="*/ 5598062 w 6891715"/>
                <a:gd name="connsiteY4250" fmla="*/ 5437735 h 6367455"/>
                <a:gd name="connsiteX4251" fmla="*/ 5650459 w 6891715"/>
                <a:gd name="connsiteY4251" fmla="*/ 5377144 h 6367455"/>
                <a:gd name="connsiteX4252" fmla="*/ 5660621 w 6891715"/>
                <a:gd name="connsiteY4252" fmla="*/ 5382854 h 6367455"/>
                <a:gd name="connsiteX4253" fmla="*/ 5660866 w 6891715"/>
                <a:gd name="connsiteY4253" fmla="*/ 5382796 h 6367455"/>
                <a:gd name="connsiteX4254" fmla="*/ 5650740 w 6891715"/>
                <a:gd name="connsiteY4254" fmla="*/ 5377092 h 6367455"/>
                <a:gd name="connsiteX4255" fmla="*/ 5651375 w 6891715"/>
                <a:gd name="connsiteY4255" fmla="*/ 5348489 h 6367455"/>
                <a:gd name="connsiteX4256" fmla="*/ 5636460 w 6891715"/>
                <a:gd name="connsiteY4256" fmla="*/ 5328467 h 6367455"/>
                <a:gd name="connsiteX4257" fmla="*/ 5629479 w 6891715"/>
                <a:gd name="connsiteY4257" fmla="*/ 5271897 h 6367455"/>
                <a:gd name="connsiteX4258" fmla="*/ 5604092 w 6891715"/>
                <a:gd name="connsiteY4258" fmla="*/ 5243611 h 6367455"/>
                <a:gd name="connsiteX4259" fmla="*/ 5598380 w 6891715"/>
                <a:gd name="connsiteY4259" fmla="*/ 5224543 h 6367455"/>
                <a:gd name="connsiteX4260" fmla="*/ 5585686 w 6891715"/>
                <a:gd name="connsiteY4260" fmla="*/ 5214373 h 6367455"/>
                <a:gd name="connsiteX4261" fmla="*/ 5545384 w 6891715"/>
                <a:gd name="connsiteY4261" fmla="*/ 5211513 h 6367455"/>
                <a:gd name="connsiteX4262" fmla="*/ 5520949 w 6891715"/>
                <a:gd name="connsiteY4262" fmla="*/ 5202296 h 6367455"/>
                <a:gd name="connsiteX4263" fmla="*/ 5511429 w 6891715"/>
                <a:gd name="connsiteY4263" fmla="*/ 5181956 h 6367455"/>
                <a:gd name="connsiteX4264" fmla="*/ 5512381 w 6891715"/>
                <a:gd name="connsiteY4264" fmla="*/ 5175600 h 6367455"/>
                <a:gd name="connsiteX4265" fmla="*/ 5502861 w 6891715"/>
                <a:gd name="connsiteY4265" fmla="*/ 5178142 h 6367455"/>
                <a:gd name="connsiteX4266" fmla="*/ 5482869 w 6891715"/>
                <a:gd name="connsiteY4266" fmla="*/ 5165430 h 6367455"/>
                <a:gd name="connsiteX4267" fmla="*/ 5475253 w 6891715"/>
                <a:gd name="connsiteY4267" fmla="*/ 5146997 h 6367455"/>
                <a:gd name="connsiteX4268" fmla="*/ 5474184 w 6891715"/>
                <a:gd name="connsiteY4268" fmla="*/ 5146401 h 6367455"/>
                <a:gd name="connsiteX4269" fmla="*/ 5451638 w 6891715"/>
                <a:gd name="connsiteY4269" fmla="*/ 5128307 h 6367455"/>
                <a:gd name="connsiteX4270" fmla="*/ 5417342 w 6891715"/>
                <a:gd name="connsiteY4270" fmla="*/ 5083548 h 6367455"/>
                <a:gd name="connsiteX4271" fmla="*/ 5373837 w 6891715"/>
                <a:gd name="connsiteY4271" fmla="*/ 5054026 h 6367455"/>
                <a:gd name="connsiteX4272" fmla="*/ 5345257 w 6891715"/>
                <a:gd name="connsiteY4272" fmla="*/ 5042598 h 6367455"/>
                <a:gd name="connsiteX4273" fmla="*/ 5320806 w 6891715"/>
                <a:gd name="connsiteY4273" fmla="*/ 5037837 h 6367455"/>
                <a:gd name="connsiteX4274" fmla="*/ 5300482 w 6891715"/>
                <a:gd name="connsiteY4274" fmla="*/ 5026409 h 6367455"/>
                <a:gd name="connsiteX4275" fmla="*/ 5300165 w 6891715"/>
                <a:gd name="connsiteY4275" fmla="*/ 5016886 h 6367455"/>
                <a:gd name="connsiteX4276" fmla="*/ 5286510 w 6891715"/>
                <a:gd name="connsiteY4276" fmla="*/ 5008632 h 6367455"/>
                <a:gd name="connsiteX4277" fmla="*/ 5282381 w 6891715"/>
                <a:gd name="connsiteY4277" fmla="*/ 5016886 h 6367455"/>
                <a:gd name="connsiteX4278" fmla="*/ 5270950 w 6891715"/>
                <a:gd name="connsiteY4278" fmla="*/ 5014029 h 6367455"/>
                <a:gd name="connsiteX4279" fmla="*/ 5255072 w 6891715"/>
                <a:gd name="connsiteY4279" fmla="*/ 5010854 h 6367455"/>
                <a:gd name="connsiteX4280" fmla="*/ 5245228 w 6891715"/>
                <a:gd name="connsiteY4280" fmla="*/ 5009267 h 6367455"/>
                <a:gd name="connsiteX4281" fmla="*/ 5229032 w 6891715"/>
                <a:gd name="connsiteY4281" fmla="*/ 4980697 h 6367455"/>
                <a:gd name="connsiteX4282" fmla="*/ 5211885 w 6891715"/>
                <a:gd name="connsiteY4282" fmla="*/ 4944192 h 6367455"/>
                <a:gd name="connsiteX4283" fmla="*/ 5193784 w 6891715"/>
                <a:gd name="connsiteY4283" fmla="*/ 4938795 h 6367455"/>
                <a:gd name="connsiteX4284" fmla="*/ 5176636 w 6891715"/>
                <a:gd name="connsiteY4284" fmla="*/ 4938160 h 6367455"/>
                <a:gd name="connsiteX4285" fmla="*/ 5171555 w 6891715"/>
                <a:gd name="connsiteY4285" fmla="*/ 4925145 h 6367455"/>
                <a:gd name="connsiteX4286" fmla="*/ 5202358 w 6891715"/>
                <a:gd name="connsiteY4286" fmla="*/ 4917844 h 6367455"/>
                <a:gd name="connsiteX4287" fmla="*/ 5199817 w 6891715"/>
                <a:gd name="connsiteY4287" fmla="*/ 4907369 h 6367455"/>
                <a:gd name="connsiteX4288" fmla="*/ 5190291 w 6891715"/>
                <a:gd name="connsiteY4288" fmla="*/ 4906099 h 6367455"/>
                <a:gd name="connsiteX4289" fmla="*/ 5185210 w 6891715"/>
                <a:gd name="connsiteY4289" fmla="*/ 4911495 h 6367455"/>
                <a:gd name="connsiteX4290" fmla="*/ 5188068 w 6891715"/>
                <a:gd name="connsiteY4290" fmla="*/ 4894671 h 6367455"/>
                <a:gd name="connsiteX4291" fmla="*/ 5207121 w 6891715"/>
                <a:gd name="connsiteY4291" fmla="*/ 4898798 h 6367455"/>
                <a:gd name="connsiteX4292" fmla="*/ 5217918 w 6891715"/>
                <a:gd name="connsiteY4292" fmla="*/ 4907051 h 6367455"/>
                <a:gd name="connsiteX4293" fmla="*/ 5216965 w 6891715"/>
                <a:gd name="connsiteY4293" fmla="*/ 4915305 h 6367455"/>
                <a:gd name="connsiteX4294" fmla="*/ 5234748 w 6891715"/>
                <a:gd name="connsiteY4294" fmla="*/ 4917527 h 6367455"/>
                <a:gd name="connsiteX4295" fmla="*/ 5225222 w 6891715"/>
                <a:gd name="connsiteY4295" fmla="*/ 4907051 h 6367455"/>
                <a:gd name="connsiteX4296" fmla="*/ 5243322 w 6891715"/>
                <a:gd name="connsiteY4296" fmla="*/ 4908956 h 6367455"/>
                <a:gd name="connsiteX4297" fmla="*/ 5249673 w 6891715"/>
                <a:gd name="connsiteY4297" fmla="*/ 4901655 h 6367455"/>
                <a:gd name="connsiteX4298" fmla="*/ 5252531 w 6891715"/>
                <a:gd name="connsiteY4298" fmla="*/ 4881338 h 6367455"/>
                <a:gd name="connsiteX4299" fmla="*/ 5262058 w 6891715"/>
                <a:gd name="connsiteY4299" fmla="*/ 4868641 h 6367455"/>
                <a:gd name="connsiteX4300" fmla="*/ 5276983 w 6891715"/>
                <a:gd name="connsiteY4300" fmla="*/ 4862292 h 6367455"/>
                <a:gd name="connsiteX4301" fmla="*/ 5279841 w 6891715"/>
                <a:gd name="connsiteY4301" fmla="*/ 4842293 h 6367455"/>
                <a:gd name="connsiteX4302" fmla="*/ 5300482 w 6891715"/>
                <a:gd name="connsiteY4302" fmla="*/ 4809279 h 6367455"/>
                <a:gd name="connsiteX4303" fmla="*/ 5309056 w 6891715"/>
                <a:gd name="connsiteY4303" fmla="*/ 4810232 h 6367455"/>
                <a:gd name="connsiteX4304" fmla="*/ 5302705 w 6891715"/>
                <a:gd name="connsiteY4304" fmla="*/ 4819755 h 6367455"/>
                <a:gd name="connsiteX4305" fmla="*/ 5305245 w 6891715"/>
                <a:gd name="connsiteY4305" fmla="*/ 4831500 h 6367455"/>
                <a:gd name="connsiteX4306" fmla="*/ 5318900 w 6891715"/>
                <a:gd name="connsiteY4306" fmla="*/ 4840706 h 6367455"/>
                <a:gd name="connsiteX4307" fmla="*/ 5328109 w 6891715"/>
                <a:gd name="connsiteY4307" fmla="*/ 4832135 h 6367455"/>
                <a:gd name="connsiteX4308" fmla="*/ 5327157 w 6891715"/>
                <a:gd name="connsiteY4308" fmla="*/ 4827056 h 6367455"/>
                <a:gd name="connsiteX4309" fmla="*/ 5322711 w 6891715"/>
                <a:gd name="connsiteY4309" fmla="*/ 4821660 h 6367455"/>
                <a:gd name="connsiteX4310" fmla="*/ 5323981 w 6891715"/>
                <a:gd name="connsiteY4310" fmla="*/ 4831183 h 6367455"/>
                <a:gd name="connsiteX4311" fmla="*/ 5316360 w 6891715"/>
                <a:gd name="connsiteY4311" fmla="*/ 4823882 h 6367455"/>
                <a:gd name="connsiteX4312" fmla="*/ 5314454 w 6891715"/>
                <a:gd name="connsiteY4312" fmla="*/ 4815628 h 6367455"/>
                <a:gd name="connsiteX4313" fmla="*/ 5317630 w 6891715"/>
                <a:gd name="connsiteY4313" fmla="*/ 4811501 h 6367455"/>
                <a:gd name="connsiteX4314" fmla="*/ 5327157 w 6891715"/>
                <a:gd name="connsiteY4314" fmla="*/ 4801978 h 6367455"/>
                <a:gd name="connsiteX4315" fmla="*/ 5333508 w 6891715"/>
                <a:gd name="connsiteY4315" fmla="*/ 4801661 h 6367455"/>
                <a:gd name="connsiteX4316" fmla="*/ 5342082 w 6891715"/>
                <a:gd name="connsiteY4316" fmla="*/ 4813089 h 6367455"/>
                <a:gd name="connsiteX4317" fmla="*/ 5351608 w 6891715"/>
                <a:gd name="connsiteY4317" fmla="*/ 4815311 h 6367455"/>
                <a:gd name="connsiteX4318" fmla="*/ 5359547 w 6891715"/>
                <a:gd name="connsiteY4318" fmla="*/ 4808010 h 6367455"/>
                <a:gd name="connsiteX4319" fmla="*/ 5342717 w 6891715"/>
                <a:gd name="connsiteY4319" fmla="*/ 4796264 h 6367455"/>
                <a:gd name="connsiteX4320" fmla="*/ 5340494 w 6891715"/>
                <a:gd name="connsiteY4320" fmla="*/ 4790868 h 6367455"/>
                <a:gd name="connsiteX4321" fmla="*/ 5309691 w 6891715"/>
                <a:gd name="connsiteY4321" fmla="*/ 4767060 h 6367455"/>
                <a:gd name="connsiteX4322" fmla="*/ 5305563 w 6891715"/>
                <a:gd name="connsiteY4322" fmla="*/ 4772456 h 6367455"/>
                <a:gd name="connsiteX4323" fmla="*/ 5292861 w 6891715"/>
                <a:gd name="connsiteY4323" fmla="*/ 4758806 h 6367455"/>
                <a:gd name="connsiteX4324" fmla="*/ 5283969 w 6891715"/>
                <a:gd name="connsiteY4324" fmla="*/ 4741030 h 6367455"/>
                <a:gd name="connsiteX4325" fmla="*/ 5280794 w 6891715"/>
                <a:gd name="connsiteY4325" fmla="*/ 4721983 h 6367455"/>
                <a:gd name="connsiteX4326" fmla="*/ 5298894 w 6891715"/>
                <a:gd name="connsiteY4326" fmla="*/ 4732459 h 6367455"/>
                <a:gd name="connsiteX4327" fmla="*/ 5315725 w 6891715"/>
                <a:gd name="connsiteY4327" fmla="*/ 4725792 h 6367455"/>
                <a:gd name="connsiteX4328" fmla="*/ 5318900 w 6891715"/>
                <a:gd name="connsiteY4328" fmla="*/ 4719444 h 6367455"/>
                <a:gd name="connsiteX4329" fmla="*/ 5328427 w 6891715"/>
                <a:gd name="connsiteY4329" fmla="*/ 4721666 h 6367455"/>
                <a:gd name="connsiteX4330" fmla="*/ 5336048 w 6891715"/>
                <a:gd name="connsiteY4330" fmla="*/ 4728967 h 6367455"/>
                <a:gd name="connsiteX4331" fmla="*/ 5356689 w 6891715"/>
                <a:gd name="connsiteY4331" fmla="*/ 4728649 h 6367455"/>
                <a:gd name="connsiteX4332" fmla="*/ 5356689 w 6891715"/>
                <a:gd name="connsiteY4332" fmla="*/ 4718491 h 6367455"/>
                <a:gd name="connsiteX4333" fmla="*/ 5343987 w 6891715"/>
                <a:gd name="connsiteY4333" fmla="*/ 4709920 h 6367455"/>
                <a:gd name="connsiteX4334" fmla="*/ 5337636 w 6891715"/>
                <a:gd name="connsiteY4334" fmla="*/ 4718491 h 6367455"/>
                <a:gd name="connsiteX4335" fmla="*/ 5331285 w 6891715"/>
                <a:gd name="connsiteY4335" fmla="*/ 4708968 h 6367455"/>
                <a:gd name="connsiteX4336" fmla="*/ 5334460 w 6891715"/>
                <a:gd name="connsiteY4336" fmla="*/ 4700397 h 6367455"/>
                <a:gd name="connsiteX4337" fmla="*/ 5339859 w 6891715"/>
                <a:gd name="connsiteY4337" fmla="*/ 4696270 h 6367455"/>
                <a:gd name="connsiteX4338" fmla="*/ 5363358 w 6891715"/>
                <a:gd name="connsiteY4338" fmla="*/ 4697223 h 6367455"/>
                <a:gd name="connsiteX4339" fmla="*/ 5375742 w 6891715"/>
                <a:gd name="connsiteY4339" fmla="*/ 4686430 h 6367455"/>
                <a:gd name="connsiteX4340" fmla="*/ 5386222 w 6891715"/>
                <a:gd name="connsiteY4340" fmla="*/ 4681986 h 6367455"/>
                <a:gd name="connsiteX4341" fmla="*/ 5430362 w 6891715"/>
                <a:gd name="connsiteY4341" fmla="*/ 4672462 h 6367455"/>
                <a:gd name="connsiteX4342" fmla="*/ 5430362 w 6891715"/>
                <a:gd name="connsiteY4342" fmla="*/ 4663892 h 6367455"/>
                <a:gd name="connsiteX4343" fmla="*/ 5418612 w 6891715"/>
                <a:gd name="connsiteY4343" fmla="*/ 4657543 h 6367455"/>
                <a:gd name="connsiteX4344" fmla="*/ 5420835 w 6891715"/>
                <a:gd name="connsiteY4344" fmla="*/ 4648019 h 6367455"/>
                <a:gd name="connsiteX4345" fmla="*/ 5416707 w 6891715"/>
                <a:gd name="connsiteY4345" fmla="*/ 4641036 h 6367455"/>
                <a:gd name="connsiteX4346" fmla="*/ 5393208 w 6891715"/>
                <a:gd name="connsiteY4346" fmla="*/ 4645163 h 6367455"/>
                <a:gd name="connsiteX4347" fmla="*/ 5379553 w 6891715"/>
                <a:gd name="connsiteY4347" fmla="*/ 4654686 h 6367455"/>
                <a:gd name="connsiteX4348" fmla="*/ 5352243 w 6891715"/>
                <a:gd name="connsiteY4348" fmla="*/ 4657225 h 6367455"/>
                <a:gd name="connsiteX4349" fmla="*/ 5331230 w 6891715"/>
                <a:gd name="connsiteY4349" fmla="*/ 4660361 h 6367455"/>
                <a:gd name="connsiteX4350" fmla="*/ 5331109 w 6891715"/>
                <a:gd name="connsiteY4350" fmla="*/ 4661094 h 6367455"/>
                <a:gd name="connsiteX4351" fmla="*/ 5315234 w 6891715"/>
                <a:gd name="connsiteY4351" fmla="*/ 4676033 h 6367455"/>
                <a:gd name="connsiteX4352" fmla="*/ 5309836 w 6891715"/>
                <a:gd name="connsiteY4352" fmla="*/ 4676351 h 6367455"/>
                <a:gd name="connsiteX4353" fmla="*/ 5314281 w 6891715"/>
                <a:gd name="connsiteY4353" fmla="*/ 4666816 h 6367455"/>
                <a:gd name="connsiteX4354" fmla="*/ 5285389 w 6891715"/>
                <a:gd name="connsiteY4354" fmla="*/ 4662366 h 6367455"/>
                <a:gd name="connsiteX4355" fmla="*/ 5258401 w 6891715"/>
                <a:gd name="connsiteY4355" fmla="*/ 4676669 h 6367455"/>
                <a:gd name="connsiteX4356" fmla="*/ 5249829 w 6891715"/>
                <a:gd name="connsiteY4356" fmla="*/ 4690337 h 6367455"/>
                <a:gd name="connsiteX4357" fmla="*/ 5242844 w 6891715"/>
                <a:gd name="connsiteY4357" fmla="*/ 4694787 h 6367455"/>
                <a:gd name="connsiteX4358" fmla="*/ 5238399 w 6891715"/>
                <a:gd name="connsiteY4358" fmla="*/ 4692562 h 6367455"/>
                <a:gd name="connsiteX4359" fmla="*/ 5206649 w 6891715"/>
                <a:gd name="connsiteY4359" fmla="*/ 4704640 h 6367455"/>
                <a:gd name="connsiteX4360" fmla="*/ 5195219 w 6891715"/>
                <a:gd name="connsiteY4360" fmla="*/ 4725936 h 6367455"/>
                <a:gd name="connsiteX4361" fmla="*/ 5184741 w 6891715"/>
                <a:gd name="connsiteY4361" fmla="*/ 4732293 h 6367455"/>
                <a:gd name="connsiteX4362" fmla="*/ 5178391 w 6891715"/>
                <a:gd name="connsiteY4362" fmla="*/ 4719579 h 6367455"/>
                <a:gd name="connsiteX4363" fmla="*/ 5164421 w 6891715"/>
                <a:gd name="connsiteY4363" fmla="*/ 4717672 h 6367455"/>
                <a:gd name="connsiteX4364" fmla="*/ 5151721 w 6891715"/>
                <a:gd name="connsiteY4364" fmla="*/ 4719897 h 6367455"/>
                <a:gd name="connsiteX4365" fmla="*/ 5147594 w 6891715"/>
                <a:gd name="connsiteY4365" fmla="*/ 4731657 h 6367455"/>
                <a:gd name="connsiteX4366" fmla="*/ 5144736 w 6891715"/>
                <a:gd name="connsiteY4366" fmla="*/ 4744053 h 6367455"/>
                <a:gd name="connsiteX4367" fmla="*/ 5132036 w 6891715"/>
                <a:gd name="connsiteY4367" fmla="*/ 4746596 h 6367455"/>
                <a:gd name="connsiteX4368" fmla="*/ 5132036 w 6891715"/>
                <a:gd name="connsiteY4368" fmla="*/ 4739921 h 6367455"/>
                <a:gd name="connsiteX4369" fmla="*/ 5116161 w 6891715"/>
                <a:gd name="connsiteY4369" fmla="*/ 4732611 h 6367455"/>
                <a:gd name="connsiteX4370" fmla="*/ 5101239 w 6891715"/>
                <a:gd name="connsiteY4370" fmla="*/ 4750728 h 6367455"/>
                <a:gd name="connsiteX4371" fmla="*/ 5080284 w 6891715"/>
                <a:gd name="connsiteY4371" fmla="*/ 4761535 h 6367455"/>
                <a:gd name="connsiteX4372" fmla="*/ 5055836 w 6891715"/>
                <a:gd name="connsiteY4372" fmla="*/ 4769164 h 6367455"/>
                <a:gd name="connsiteX4373" fmla="*/ 5050756 w 6891715"/>
                <a:gd name="connsiteY4373" fmla="*/ 4763124 h 6367455"/>
                <a:gd name="connsiteX4374" fmla="*/ 5045994 w 6891715"/>
                <a:gd name="connsiteY4374" fmla="*/ 4736425 h 6367455"/>
                <a:gd name="connsiteX4375" fmla="*/ 5040914 w 6891715"/>
                <a:gd name="connsiteY4375" fmla="*/ 4745960 h 6367455"/>
                <a:gd name="connsiteX4376" fmla="*/ 5045359 w 6891715"/>
                <a:gd name="connsiteY4376" fmla="*/ 4773296 h 6367455"/>
                <a:gd name="connsiteX4377" fmla="*/ 5051709 w 6891715"/>
                <a:gd name="connsiteY4377" fmla="*/ 4774567 h 6367455"/>
                <a:gd name="connsiteX4378" fmla="*/ 5042501 w 6891715"/>
                <a:gd name="connsiteY4378" fmla="*/ 4780924 h 6367455"/>
                <a:gd name="connsiteX4379" fmla="*/ 5039961 w 6891715"/>
                <a:gd name="connsiteY4379" fmla="*/ 4775838 h 6367455"/>
                <a:gd name="connsiteX4380" fmla="*/ 5039009 w 6891715"/>
                <a:gd name="connsiteY4380" fmla="*/ 4766303 h 6367455"/>
                <a:gd name="connsiteX4381" fmla="*/ 5033611 w 6891715"/>
                <a:gd name="connsiteY4381" fmla="*/ 4758992 h 6367455"/>
                <a:gd name="connsiteX4382" fmla="*/ 5028531 w 6891715"/>
                <a:gd name="connsiteY4382" fmla="*/ 4776792 h 6367455"/>
                <a:gd name="connsiteX4383" fmla="*/ 5032976 w 6891715"/>
                <a:gd name="connsiteY4383" fmla="*/ 4779017 h 6367455"/>
                <a:gd name="connsiteX4384" fmla="*/ 5019006 w 6891715"/>
                <a:gd name="connsiteY4384" fmla="*/ 4792684 h 6367455"/>
                <a:gd name="connsiteX4385" fmla="*/ 5004401 w 6891715"/>
                <a:gd name="connsiteY4385" fmla="*/ 4799359 h 6367455"/>
                <a:gd name="connsiteX4386" fmla="*/ 4999004 w 6891715"/>
                <a:gd name="connsiteY4386" fmla="*/ 4803491 h 6367455"/>
                <a:gd name="connsiteX4387" fmla="*/ 4987574 w 6891715"/>
                <a:gd name="connsiteY4387" fmla="*/ 4805716 h 6367455"/>
                <a:gd name="connsiteX4388" fmla="*/ 4983446 w 6891715"/>
                <a:gd name="connsiteY4388" fmla="*/ 4824787 h 6367455"/>
                <a:gd name="connsiteX4389" fmla="*/ 4974874 w 6891715"/>
                <a:gd name="connsiteY4389" fmla="*/ 4829873 h 6367455"/>
                <a:gd name="connsiteX4390" fmla="*/ 4968524 w 6891715"/>
                <a:gd name="connsiteY4390" fmla="*/ 4826694 h 6367455"/>
                <a:gd name="connsiteX4391" fmla="*/ 4965349 w 6891715"/>
                <a:gd name="connsiteY4391" fmla="*/ 4818748 h 6367455"/>
                <a:gd name="connsiteX4392" fmla="*/ 4974874 w 6891715"/>
                <a:gd name="connsiteY4392" fmla="*/ 4813980 h 6367455"/>
                <a:gd name="connsiteX4393" fmla="*/ 4974874 w 6891715"/>
                <a:gd name="connsiteY4393" fmla="*/ 4810166 h 6367455"/>
                <a:gd name="connsiteX4394" fmla="*/ 4965349 w 6891715"/>
                <a:gd name="connsiteY4394" fmla="*/ 4815570 h 6367455"/>
                <a:gd name="connsiteX4395" fmla="*/ 4952649 w 6891715"/>
                <a:gd name="connsiteY4395" fmla="*/ 4800631 h 6367455"/>
                <a:gd name="connsiteX4396" fmla="*/ 4941854 w 6891715"/>
                <a:gd name="connsiteY4396" fmla="*/ 4801902 h 6367455"/>
                <a:gd name="connsiteX4397" fmla="*/ 4938679 w 6891715"/>
                <a:gd name="connsiteY4397" fmla="*/ 4810166 h 6367455"/>
                <a:gd name="connsiteX4398" fmla="*/ 4930424 w 6891715"/>
                <a:gd name="connsiteY4398" fmla="*/ 4803173 h 6367455"/>
                <a:gd name="connsiteX4399" fmla="*/ 4922804 w 6891715"/>
                <a:gd name="connsiteY4399" fmla="*/ 4814934 h 6367455"/>
                <a:gd name="connsiteX4400" fmla="*/ 4917724 w 6891715"/>
                <a:gd name="connsiteY4400" fmla="*/ 4801902 h 6367455"/>
                <a:gd name="connsiteX4401" fmla="*/ 4910104 w 6891715"/>
                <a:gd name="connsiteY4401" fmla="*/ 4792684 h 6367455"/>
                <a:gd name="connsiteX4402" fmla="*/ 4896451 w 6891715"/>
                <a:gd name="connsiteY4402" fmla="*/ 4784420 h 6367455"/>
                <a:gd name="connsiteX4403" fmla="*/ 4893276 w 6891715"/>
                <a:gd name="connsiteY4403" fmla="*/ 4803491 h 6367455"/>
                <a:gd name="connsiteX4404" fmla="*/ 4900896 w 6891715"/>
                <a:gd name="connsiteY4404" fmla="*/ 4812709 h 6367455"/>
                <a:gd name="connsiteX4405" fmla="*/ 4907246 w 6891715"/>
                <a:gd name="connsiteY4405" fmla="*/ 4819066 h 6367455"/>
                <a:gd name="connsiteX4406" fmla="*/ 4916771 w 6891715"/>
                <a:gd name="connsiteY4406" fmla="*/ 4820020 h 6367455"/>
                <a:gd name="connsiteX4407" fmla="*/ 4929471 w 6891715"/>
                <a:gd name="connsiteY4407" fmla="*/ 4827330 h 6367455"/>
                <a:gd name="connsiteX4408" fmla="*/ 4932646 w 6891715"/>
                <a:gd name="connsiteY4408" fmla="*/ 4840044 h 6367455"/>
                <a:gd name="connsiteX4409" fmla="*/ 4939314 w 6891715"/>
                <a:gd name="connsiteY4409" fmla="*/ 4841951 h 6367455"/>
                <a:gd name="connsiteX4410" fmla="*/ 4937091 w 6891715"/>
                <a:gd name="connsiteY4410" fmla="*/ 4826059 h 6367455"/>
                <a:gd name="connsiteX4411" fmla="*/ 4938679 w 6891715"/>
                <a:gd name="connsiteY4411" fmla="*/ 4819702 h 6367455"/>
                <a:gd name="connsiteX4412" fmla="*/ 4960269 w 6891715"/>
                <a:gd name="connsiteY4412" fmla="*/ 4833051 h 6367455"/>
                <a:gd name="connsiteX4413" fmla="*/ 4969794 w 6891715"/>
                <a:gd name="connsiteY4413" fmla="*/ 4836548 h 6367455"/>
                <a:gd name="connsiteX4414" fmla="*/ 4977414 w 6891715"/>
                <a:gd name="connsiteY4414" fmla="*/ 4841633 h 6367455"/>
                <a:gd name="connsiteX4415" fmla="*/ 4964714 w 6891715"/>
                <a:gd name="connsiteY4415" fmla="*/ 4854347 h 6367455"/>
                <a:gd name="connsiteX4416" fmla="*/ 4963444 w 6891715"/>
                <a:gd name="connsiteY4416" fmla="*/ 4857526 h 6367455"/>
                <a:gd name="connsiteX4417" fmla="*/ 4982811 w 6891715"/>
                <a:gd name="connsiteY4417" fmla="*/ 4855301 h 6367455"/>
                <a:gd name="connsiteX4418" fmla="*/ 4990114 w 6891715"/>
                <a:gd name="connsiteY4418" fmla="*/ 4859433 h 6367455"/>
                <a:gd name="connsiteX4419" fmla="*/ 4983764 w 6891715"/>
                <a:gd name="connsiteY4419" fmla="*/ 4865790 h 6367455"/>
                <a:gd name="connsiteX4420" fmla="*/ 4999639 w 6891715"/>
                <a:gd name="connsiteY4420" fmla="*/ 4865790 h 6367455"/>
                <a:gd name="connsiteX4421" fmla="*/ 5011386 w 6891715"/>
                <a:gd name="connsiteY4421" fmla="*/ 4870876 h 6367455"/>
                <a:gd name="connsiteX4422" fmla="*/ 5021864 w 6891715"/>
                <a:gd name="connsiteY4422" fmla="*/ 4883590 h 6367455"/>
                <a:gd name="connsiteX4423" fmla="*/ 5015831 w 6891715"/>
                <a:gd name="connsiteY4423" fmla="*/ 4909653 h 6367455"/>
                <a:gd name="connsiteX4424" fmla="*/ 5036151 w 6891715"/>
                <a:gd name="connsiteY4424" fmla="*/ 4910607 h 6367455"/>
                <a:gd name="connsiteX4425" fmla="*/ 5076474 w 6891715"/>
                <a:gd name="connsiteY4425" fmla="*/ 4925228 h 6367455"/>
                <a:gd name="connsiteX4426" fmla="*/ 5079649 w 6891715"/>
                <a:gd name="connsiteY4426" fmla="*/ 4917917 h 6367455"/>
                <a:gd name="connsiteX4427" fmla="*/ 5052979 w 6891715"/>
                <a:gd name="connsiteY4427" fmla="*/ 4901071 h 6367455"/>
                <a:gd name="connsiteX4428" fmla="*/ 5031389 w 6891715"/>
                <a:gd name="connsiteY4428" fmla="*/ 4869604 h 6367455"/>
                <a:gd name="connsiteX4429" fmla="*/ 5012974 w 6891715"/>
                <a:gd name="connsiteY4429" fmla="*/ 4834005 h 6367455"/>
                <a:gd name="connsiteX4430" fmla="*/ 5004719 w 6891715"/>
                <a:gd name="connsiteY4430" fmla="*/ 4842269 h 6367455"/>
                <a:gd name="connsiteX4431" fmla="*/ 4999321 w 6891715"/>
                <a:gd name="connsiteY4431" fmla="*/ 4834005 h 6367455"/>
                <a:gd name="connsiteX4432" fmla="*/ 4995194 w 6891715"/>
                <a:gd name="connsiteY4432" fmla="*/ 4819384 h 6367455"/>
                <a:gd name="connsiteX4433" fmla="*/ 5002496 w 6891715"/>
                <a:gd name="connsiteY4433" fmla="*/ 4816205 h 6367455"/>
                <a:gd name="connsiteX4434" fmla="*/ 5001544 w 6891715"/>
                <a:gd name="connsiteY4434" fmla="*/ 4809848 h 6367455"/>
                <a:gd name="connsiteX4435" fmla="*/ 5004719 w 6891715"/>
                <a:gd name="connsiteY4435" fmla="*/ 4807623 h 6367455"/>
                <a:gd name="connsiteX4436" fmla="*/ 5036786 w 6891715"/>
                <a:gd name="connsiteY4436" fmla="*/ 4869604 h 6367455"/>
                <a:gd name="connsiteX4437" fmla="*/ 5057106 w 6891715"/>
                <a:gd name="connsiteY4437" fmla="*/ 4899164 h 6367455"/>
                <a:gd name="connsiteX4438" fmla="*/ 5078696 w 6891715"/>
                <a:gd name="connsiteY4438" fmla="*/ 4909335 h 6367455"/>
                <a:gd name="connsiteX4439" fmla="*/ 5085999 w 6891715"/>
                <a:gd name="connsiteY4439" fmla="*/ 4911560 h 6367455"/>
                <a:gd name="connsiteX4440" fmla="*/ 5094254 w 6891715"/>
                <a:gd name="connsiteY4440" fmla="*/ 4912196 h 6367455"/>
                <a:gd name="connsiteX4441" fmla="*/ 5098381 w 6891715"/>
                <a:gd name="connsiteY4441" fmla="*/ 4905839 h 6367455"/>
                <a:gd name="connsiteX4442" fmla="*/ 5106954 w 6891715"/>
                <a:gd name="connsiteY4442" fmla="*/ 4896304 h 6367455"/>
                <a:gd name="connsiteX4443" fmla="*/ 5116479 w 6891715"/>
                <a:gd name="connsiteY4443" fmla="*/ 4911243 h 6367455"/>
                <a:gd name="connsiteX4444" fmla="*/ 5126004 w 6891715"/>
                <a:gd name="connsiteY4444" fmla="*/ 4904886 h 6367455"/>
                <a:gd name="connsiteX4445" fmla="*/ 5130131 w 6891715"/>
                <a:gd name="connsiteY4445" fmla="*/ 4898211 h 6367455"/>
                <a:gd name="connsiteX4446" fmla="*/ 5148864 w 6891715"/>
                <a:gd name="connsiteY4446" fmla="*/ 4893761 h 6367455"/>
                <a:gd name="connsiteX4447" fmla="*/ 5162834 w 6891715"/>
                <a:gd name="connsiteY4447" fmla="*/ 4895986 h 6367455"/>
                <a:gd name="connsiteX4448" fmla="*/ 5181249 w 6891715"/>
                <a:gd name="connsiteY4448" fmla="*/ 4909335 h 6367455"/>
                <a:gd name="connsiteX4449" fmla="*/ 5175534 w 6891715"/>
                <a:gd name="connsiteY4449" fmla="*/ 4914739 h 6367455"/>
                <a:gd name="connsiteX4450" fmla="*/ 5160929 w 6891715"/>
                <a:gd name="connsiteY4450" fmla="*/ 4912832 h 6367455"/>
                <a:gd name="connsiteX4451" fmla="*/ 5156801 w 6891715"/>
                <a:gd name="connsiteY4451" fmla="*/ 4915057 h 6367455"/>
                <a:gd name="connsiteX4452" fmla="*/ 5156166 w 6891715"/>
                <a:gd name="connsiteY4452" fmla="*/ 4934763 h 6367455"/>
                <a:gd name="connsiteX4453" fmla="*/ 5151721 w 6891715"/>
                <a:gd name="connsiteY4453" fmla="*/ 4947477 h 6367455"/>
                <a:gd name="connsiteX4454" fmla="*/ 5144419 w 6891715"/>
                <a:gd name="connsiteY4454" fmla="*/ 4948749 h 6367455"/>
                <a:gd name="connsiteX4455" fmla="*/ 5131719 w 6891715"/>
                <a:gd name="connsiteY4455" fmla="*/ 4950974 h 6367455"/>
                <a:gd name="connsiteX4456" fmla="*/ 5117114 w 6891715"/>
                <a:gd name="connsiteY4456" fmla="*/ 4960827 h 6367455"/>
                <a:gd name="connsiteX4457" fmla="*/ 5094571 w 6891715"/>
                <a:gd name="connsiteY4457" fmla="*/ 4943028 h 6367455"/>
                <a:gd name="connsiteX4458" fmla="*/ 5071076 w 6891715"/>
                <a:gd name="connsiteY4458" fmla="*/ 4943981 h 6367455"/>
                <a:gd name="connsiteX4459" fmla="*/ 5061869 w 6891715"/>
                <a:gd name="connsiteY4459" fmla="*/ 4955742 h 6367455"/>
                <a:gd name="connsiteX4460" fmla="*/ 5055519 w 6891715"/>
                <a:gd name="connsiteY4460" fmla="*/ 4969409 h 6367455"/>
                <a:gd name="connsiteX4461" fmla="*/ 5033611 w 6891715"/>
                <a:gd name="connsiteY4461" fmla="*/ 4976402 h 6367455"/>
                <a:gd name="connsiteX4462" fmla="*/ 5025039 w 6891715"/>
                <a:gd name="connsiteY4462" fmla="*/ 4986891 h 6367455"/>
                <a:gd name="connsiteX4463" fmla="*/ 5012339 w 6891715"/>
                <a:gd name="connsiteY4463" fmla="*/ 4987845 h 6367455"/>
                <a:gd name="connsiteX4464" fmla="*/ 5002814 w 6891715"/>
                <a:gd name="connsiteY4464" fmla="*/ 4981488 h 6367455"/>
                <a:gd name="connsiteX4465" fmla="*/ 4994241 w 6891715"/>
                <a:gd name="connsiteY4465" fmla="*/ 4986255 h 6367455"/>
                <a:gd name="connsiteX4466" fmla="*/ 4972334 w 6891715"/>
                <a:gd name="connsiteY4466" fmla="*/ 5008505 h 6367455"/>
                <a:gd name="connsiteX4467" fmla="*/ 4941854 w 6891715"/>
                <a:gd name="connsiteY4467" fmla="*/ 5033933 h 6367455"/>
                <a:gd name="connsiteX4468" fmla="*/ 4914866 w 6891715"/>
                <a:gd name="connsiteY4468" fmla="*/ 5053004 h 6367455"/>
                <a:gd name="connsiteX4469" fmla="*/ 4887879 w 6891715"/>
                <a:gd name="connsiteY4469" fmla="*/ 5037429 h 6367455"/>
                <a:gd name="connsiteX4470" fmla="*/ 4861526 w 6891715"/>
                <a:gd name="connsiteY4470" fmla="*/ 5034568 h 6367455"/>
                <a:gd name="connsiteX4471" fmla="*/ 4859304 w 6891715"/>
                <a:gd name="connsiteY4471" fmla="*/ 5027258 h 6367455"/>
                <a:gd name="connsiteX4472" fmla="*/ 4877401 w 6891715"/>
                <a:gd name="connsiteY4472" fmla="*/ 5013590 h 6367455"/>
                <a:gd name="connsiteX4473" fmla="*/ 4873909 w 6891715"/>
                <a:gd name="connsiteY4473" fmla="*/ 4995473 h 6367455"/>
                <a:gd name="connsiteX4474" fmla="*/ 4881211 w 6891715"/>
                <a:gd name="connsiteY4474" fmla="*/ 4992294 h 6367455"/>
                <a:gd name="connsiteX4475" fmla="*/ 4885339 w 6891715"/>
                <a:gd name="connsiteY4475" fmla="*/ 4962734 h 6367455"/>
                <a:gd name="connsiteX4476" fmla="*/ 4870099 w 6891715"/>
                <a:gd name="connsiteY4476" fmla="*/ 4939849 h 6367455"/>
                <a:gd name="connsiteX4477" fmla="*/ 4854224 w 6891715"/>
                <a:gd name="connsiteY4477" fmla="*/ 4945253 h 6367455"/>
                <a:gd name="connsiteX4478" fmla="*/ 4851049 w 6891715"/>
                <a:gd name="connsiteY4478" fmla="*/ 4936671 h 6367455"/>
                <a:gd name="connsiteX4479" fmla="*/ 4831046 w 6891715"/>
                <a:gd name="connsiteY4479" fmla="*/ 4919825 h 6367455"/>
                <a:gd name="connsiteX4480" fmla="*/ 4818029 w 6891715"/>
                <a:gd name="connsiteY4480" fmla="*/ 4918871 h 6367455"/>
                <a:gd name="connsiteX4481" fmla="*/ 4810726 w 6891715"/>
                <a:gd name="connsiteY4481" fmla="*/ 4929678 h 6367455"/>
                <a:gd name="connsiteX4482" fmla="*/ 4797074 w 6891715"/>
                <a:gd name="connsiteY4482" fmla="*/ 4924592 h 6367455"/>
                <a:gd name="connsiteX4483" fmla="*/ 4784056 w 6891715"/>
                <a:gd name="connsiteY4483" fmla="*/ 4917282 h 6367455"/>
                <a:gd name="connsiteX4484" fmla="*/ 4780881 w 6891715"/>
                <a:gd name="connsiteY4484" fmla="*/ 4909018 h 6367455"/>
                <a:gd name="connsiteX4485" fmla="*/ 4787549 w 6891715"/>
                <a:gd name="connsiteY4485" fmla="*/ 4904250 h 6367455"/>
                <a:gd name="connsiteX4486" fmla="*/ 4808186 w 6891715"/>
                <a:gd name="connsiteY4486" fmla="*/ 4888357 h 6367455"/>
                <a:gd name="connsiteX4487" fmla="*/ 4836444 w 6891715"/>
                <a:gd name="connsiteY4487" fmla="*/ 4865154 h 6367455"/>
                <a:gd name="connsiteX4488" fmla="*/ 4839619 w 6891715"/>
                <a:gd name="connsiteY4488" fmla="*/ 4855619 h 6367455"/>
                <a:gd name="connsiteX4489" fmla="*/ 4844064 w 6891715"/>
                <a:gd name="connsiteY4489" fmla="*/ 4862929 h 6367455"/>
                <a:gd name="connsiteX4490" fmla="*/ 4866289 w 6891715"/>
                <a:gd name="connsiteY4490" fmla="*/ 4854030 h 6367455"/>
                <a:gd name="connsiteX4491" fmla="*/ 4894546 w 6891715"/>
                <a:gd name="connsiteY4491" fmla="*/ 4846719 h 6367455"/>
                <a:gd name="connsiteX4492" fmla="*/ 4905341 w 6891715"/>
                <a:gd name="connsiteY4492" fmla="*/ 4849897 h 6367455"/>
                <a:gd name="connsiteX4493" fmla="*/ 4899944 w 6891715"/>
                <a:gd name="connsiteY4493" fmla="*/ 4839091 h 6367455"/>
                <a:gd name="connsiteX4494" fmla="*/ 4909469 w 6891715"/>
                <a:gd name="connsiteY4494" fmla="*/ 4829555 h 6367455"/>
                <a:gd name="connsiteX4495" fmla="*/ 4891371 w 6891715"/>
                <a:gd name="connsiteY4495" fmla="*/ 4835912 h 6367455"/>
                <a:gd name="connsiteX4496" fmla="*/ 4890419 w 6891715"/>
                <a:gd name="connsiteY4496" fmla="*/ 4824469 h 6367455"/>
                <a:gd name="connsiteX4497" fmla="*/ 4885021 w 6891715"/>
                <a:gd name="connsiteY4497" fmla="*/ 4817159 h 6367455"/>
                <a:gd name="connsiteX4498" fmla="*/ 4882481 w 6891715"/>
                <a:gd name="connsiteY4498" fmla="*/ 4795863 h 6367455"/>
                <a:gd name="connsiteX4499" fmla="*/ 4877719 w 6891715"/>
                <a:gd name="connsiteY4499" fmla="*/ 4809848 h 6367455"/>
                <a:gd name="connsiteX4500" fmla="*/ 4870099 w 6891715"/>
                <a:gd name="connsiteY4500" fmla="*/ 4812073 h 6367455"/>
                <a:gd name="connsiteX4501" fmla="*/ 4875496 w 6891715"/>
                <a:gd name="connsiteY4501" fmla="*/ 4825741 h 6367455"/>
                <a:gd name="connsiteX4502" fmla="*/ 4871369 w 6891715"/>
                <a:gd name="connsiteY4502" fmla="*/ 4824787 h 6367455"/>
                <a:gd name="connsiteX4503" fmla="*/ 4861526 w 6891715"/>
                <a:gd name="connsiteY4503" fmla="*/ 4818430 h 6367455"/>
                <a:gd name="connsiteX4504" fmla="*/ 4855176 w 6891715"/>
                <a:gd name="connsiteY4504" fmla="*/ 4819384 h 6367455"/>
                <a:gd name="connsiteX4505" fmla="*/ 4847874 w 6891715"/>
                <a:gd name="connsiteY4505" fmla="*/ 4815570 h 6367455"/>
                <a:gd name="connsiteX4506" fmla="*/ 4846921 w 6891715"/>
                <a:gd name="connsiteY4506" fmla="*/ 4803809 h 6367455"/>
                <a:gd name="connsiteX4507" fmla="*/ 4839301 w 6891715"/>
                <a:gd name="connsiteY4507" fmla="*/ 4809213 h 6367455"/>
                <a:gd name="connsiteX4508" fmla="*/ 4829776 w 6891715"/>
                <a:gd name="connsiteY4508" fmla="*/ 4801584 h 6367455"/>
                <a:gd name="connsiteX4509" fmla="*/ 4826601 w 6891715"/>
                <a:gd name="connsiteY4509" fmla="*/ 4807941 h 6367455"/>
                <a:gd name="connsiteX4510" fmla="*/ 4821204 w 6891715"/>
                <a:gd name="connsiteY4510" fmla="*/ 4809213 h 6367455"/>
                <a:gd name="connsiteX4511" fmla="*/ 4808504 w 6891715"/>
                <a:gd name="connsiteY4511" fmla="*/ 4811755 h 6367455"/>
                <a:gd name="connsiteX4512" fmla="*/ 4795169 w 6891715"/>
                <a:gd name="connsiteY4512" fmla="*/ 4816841 h 6367455"/>
                <a:gd name="connsiteX4513" fmla="*/ 4794216 w 6891715"/>
                <a:gd name="connsiteY4513" fmla="*/ 4824469 h 6367455"/>
                <a:gd name="connsiteX4514" fmla="*/ 4816441 w 6891715"/>
                <a:gd name="connsiteY4514" fmla="*/ 4828284 h 6367455"/>
                <a:gd name="connsiteX4515" fmla="*/ 4808821 w 6891715"/>
                <a:gd name="connsiteY4515" fmla="*/ 4830509 h 6367455"/>
                <a:gd name="connsiteX4516" fmla="*/ 4785644 w 6891715"/>
                <a:gd name="connsiteY4516" fmla="*/ 4826377 h 6367455"/>
                <a:gd name="connsiteX4517" fmla="*/ 4775166 w 6891715"/>
                <a:gd name="connsiteY4517" fmla="*/ 4828602 h 6367455"/>
                <a:gd name="connsiteX4518" fmla="*/ 4701824 w 6891715"/>
                <a:gd name="connsiteY4518" fmla="*/ 4809530 h 6367455"/>
                <a:gd name="connsiteX4519" fmla="*/ 4699601 w 6891715"/>
                <a:gd name="connsiteY4519" fmla="*/ 4797770 h 6367455"/>
                <a:gd name="connsiteX4520" fmla="*/ 4704999 w 6891715"/>
                <a:gd name="connsiteY4520" fmla="*/ 4808259 h 6367455"/>
                <a:gd name="connsiteX4521" fmla="*/ 4765324 w 6891715"/>
                <a:gd name="connsiteY4521" fmla="*/ 4822562 h 6367455"/>
                <a:gd name="connsiteX4522" fmla="*/ 4776119 w 6891715"/>
                <a:gd name="connsiteY4522" fmla="*/ 4823198 h 6367455"/>
                <a:gd name="connsiteX4523" fmla="*/ 4746274 w 6891715"/>
                <a:gd name="connsiteY4523" fmla="*/ 4799677 h 6367455"/>
                <a:gd name="connsiteX4524" fmla="*/ 4729446 w 6891715"/>
                <a:gd name="connsiteY4524" fmla="*/ 4799677 h 6367455"/>
                <a:gd name="connsiteX4525" fmla="*/ 4726271 w 6891715"/>
                <a:gd name="connsiteY4525" fmla="*/ 4807941 h 6367455"/>
                <a:gd name="connsiteX4526" fmla="*/ 4713571 w 6891715"/>
                <a:gd name="connsiteY4526" fmla="*/ 4802856 h 6367455"/>
                <a:gd name="connsiteX4527" fmla="*/ 4712301 w 6891715"/>
                <a:gd name="connsiteY4527" fmla="*/ 4792367 h 6367455"/>
                <a:gd name="connsiteX4528" fmla="*/ 4740559 w 6891715"/>
                <a:gd name="connsiteY4528" fmla="*/ 4785692 h 6367455"/>
                <a:gd name="connsiteX4529" fmla="*/ 4746909 w 6891715"/>
                <a:gd name="connsiteY4529" fmla="*/ 4784738 h 6367455"/>
                <a:gd name="connsiteX4530" fmla="*/ 4737384 w 6891715"/>
                <a:gd name="connsiteY4530" fmla="*/ 4768846 h 6367455"/>
                <a:gd name="connsiteX4531" fmla="*/ 4717381 w 6891715"/>
                <a:gd name="connsiteY4531" fmla="*/ 4764714 h 6367455"/>
                <a:gd name="connsiteX4532" fmla="*/ 4706586 w 6891715"/>
                <a:gd name="connsiteY4532" fmla="*/ 4770117 h 6367455"/>
                <a:gd name="connsiteX4533" fmla="*/ 4689759 w 6891715"/>
                <a:gd name="connsiteY4533" fmla="*/ 4756767 h 6367455"/>
                <a:gd name="connsiteX4534" fmla="*/ 4687536 w 6891715"/>
                <a:gd name="connsiteY4534" fmla="*/ 4752317 h 6367455"/>
                <a:gd name="connsiteX4535" fmla="*/ 4704681 w 6891715"/>
                <a:gd name="connsiteY4535" fmla="*/ 4757721 h 6367455"/>
                <a:gd name="connsiteX4536" fmla="*/ 4709761 w 6891715"/>
                <a:gd name="connsiteY4536" fmla="*/ 4754225 h 6367455"/>
                <a:gd name="connsiteX4537" fmla="*/ 4729129 w 6891715"/>
                <a:gd name="connsiteY4537" fmla="*/ 4759628 h 6367455"/>
                <a:gd name="connsiteX4538" fmla="*/ 4748179 w 6891715"/>
                <a:gd name="connsiteY4538" fmla="*/ 4763442 h 6367455"/>
                <a:gd name="connsiteX4539" fmla="*/ 4764054 w 6891715"/>
                <a:gd name="connsiteY4539" fmla="*/ 4769799 h 6367455"/>
                <a:gd name="connsiteX4540" fmla="*/ 4808821 w 6891715"/>
                <a:gd name="connsiteY4540" fmla="*/ 4724982 h 6367455"/>
                <a:gd name="connsiteX4541" fmla="*/ 4767864 w 6891715"/>
                <a:gd name="connsiteY4541" fmla="*/ 4752953 h 6367455"/>
                <a:gd name="connsiteX4542" fmla="*/ 4745956 w 6891715"/>
                <a:gd name="connsiteY4542" fmla="*/ 4759310 h 6367455"/>
                <a:gd name="connsiteX4543" fmla="*/ 4735161 w 6891715"/>
                <a:gd name="connsiteY4543" fmla="*/ 4747868 h 6367455"/>
                <a:gd name="connsiteX4544" fmla="*/ 4727541 w 6891715"/>
                <a:gd name="connsiteY4544" fmla="*/ 4738332 h 6367455"/>
                <a:gd name="connsiteX4545" fmla="*/ 4725636 w 6891715"/>
                <a:gd name="connsiteY4545" fmla="*/ 4731339 h 6367455"/>
                <a:gd name="connsiteX4546" fmla="*/ 4723414 w 6891715"/>
                <a:gd name="connsiteY4546" fmla="*/ 4717354 h 6367455"/>
                <a:gd name="connsiteX4547" fmla="*/ 4731351 w 6891715"/>
                <a:gd name="connsiteY4547" fmla="*/ 4710043 h 6367455"/>
                <a:gd name="connsiteX4548" fmla="*/ 4726271 w 6891715"/>
                <a:gd name="connsiteY4548" fmla="*/ 4699236 h 6367455"/>
                <a:gd name="connsiteX4549" fmla="*/ 4725001 w 6891715"/>
                <a:gd name="connsiteY4549" fmla="*/ 4688747 h 6367455"/>
                <a:gd name="connsiteX4550" fmla="*/ 4720874 w 6891715"/>
                <a:gd name="connsiteY4550" fmla="*/ 4703686 h 6367455"/>
                <a:gd name="connsiteX4551" fmla="*/ 4725001 w 6891715"/>
                <a:gd name="connsiteY4551" fmla="*/ 4708772 h 6367455"/>
                <a:gd name="connsiteX4552" fmla="*/ 4714841 w 6891715"/>
                <a:gd name="connsiteY4552" fmla="*/ 4717354 h 6367455"/>
                <a:gd name="connsiteX4553" fmla="*/ 4717064 w 6891715"/>
                <a:gd name="connsiteY4553" fmla="*/ 4729114 h 6367455"/>
                <a:gd name="connsiteX4554" fmla="*/ 4722144 w 6891715"/>
                <a:gd name="connsiteY4554" fmla="*/ 4737378 h 6367455"/>
                <a:gd name="connsiteX4555" fmla="*/ 4720239 w 6891715"/>
                <a:gd name="connsiteY4555" fmla="*/ 4744689 h 6367455"/>
                <a:gd name="connsiteX4556" fmla="*/ 4708809 w 6891715"/>
                <a:gd name="connsiteY4556" fmla="*/ 4749139 h 6367455"/>
                <a:gd name="connsiteX4557" fmla="*/ 4701189 w 6891715"/>
                <a:gd name="connsiteY4557" fmla="*/ 4742782 h 6367455"/>
                <a:gd name="connsiteX4558" fmla="*/ 4696109 w 6891715"/>
                <a:gd name="connsiteY4558" fmla="*/ 4747232 h 6367455"/>
                <a:gd name="connsiteX4559" fmla="*/ 4683409 w 6891715"/>
                <a:gd name="connsiteY4559" fmla="*/ 4747232 h 6367455"/>
                <a:gd name="connsiteX4560" fmla="*/ 4695791 w 6891715"/>
                <a:gd name="connsiteY4560" fmla="*/ 4725936 h 6367455"/>
                <a:gd name="connsiteX4561" fmla="*/ 4684044 w 6891715"/>
                <a:gd name="connsiteY4561" fmla="*/ 4726254 h 6367455"/>
                <a:gd name="connsiteX4562" fmla="*/ 4679916 w 6891715"/>
                <a:gd name="connsiteY4562" fmla="*/ 4718943 h 6367455"/>
                <a:gd name="connsiteX4563" fmla="*/ 4682456 w 6891715"/>
                <a:gd name="connsiteY4563" fmla="*/ 4738650 h 6367455"/>
                <a:gd name="connsiteX4564" fmla="*/ 4676106 w 6891715"/>
                <a:gd name="connsiteY4564" fmla="*/ 4744371 h 6367455"/>
                <a:gd name="connsiteX4565" fmla="*/ 4659914 w 6891715"/>
                <a:gd name="connsiteY4565" fmla="*/ 4746596 h 6367455"/>
                <a:gd name="connsiteX4566" fmla="*/ 4649436 w 6891715"/>
                <a:gd name="connsiteY4566" fmla="*/ 4751682 h 6367455"/>
                <a:gd name="connsiteX4567" fmla="*/ 4619591 w 6891715"/>
                <a:gd name="connsiteY4567" fmla="*/ 4753271 h 6367455"/>
                <a:gd name="connsiteX4568" fmla="*/ 4614829 w 6891715"/>
                <a:gd name="connsiteY4568" fmla="*/ 4759628 h 6367455"/>
                <a:gd name="connsiteX4569" fmla="*/ 4618956 w 6891715"/>
                <a:gd name="connsiteY4569" fmla="*/ 4769799 h 6367455"/>
                <a:gd name="connsiteX4570" fmla="*/ 4611654 w 6891715"/>
                <a:gd name="connsiteY4570" fmla="*/ 4781560 h 6367455"/>
                <a:gd name="connsiteX4571" fmla="*/ 4609749 w 6891715"/>
                <a:gd name="connsiteY4571" fmla="*/ 4797452 h 6367455"/>
                <a:gd name="connsiteX4572" fmla="*/ 4597049 w 6891715"/>
                <a:gd name="connsiteY4572" fmla="*/ 4809213 h 6367455"/>
                <a:gd name="connsiteX4573" fmla="*/ 4587524 w 6891715"/>
                <a:gd name="connsiteY4573" fmla="*/ 4820655 h 6367455"/>
                <a:gd name="connsiteX4574" fmla="*/ 4587524 w 6891715"/>
                <a:gd name="connsiteY4574" fmla="*/ 4816523 h 6367455"/>
                <a:gd name="connsiteX4575" fmla="*/ 4592921 w 6891715"/>
                <a:gd name="connsiteY4575" fmla="*/ 4807941 h 6367455"/>
                <a:gd name="connsiteX4576" fmla="*/ 4583396 w 6891715"/>
                <a:gd name="connsiteY4576" fmla="*/ 4805081 h 6367455"/>
                <a:gd name="connsiteX4577" fmla="*/ 4575776 w 6891715"/>
                <a:gd name="connsiteY4577" fmla="*/ 4799995 h 6367455"/>
                <a:gd name="connsiteX4578" fmla="*/ 4572601 w 6891715"/>
                <a:gd name="connsiteY4578" fmla="*/ 4788235 h 6367455"/>
                <a:gd name="connsiteX4579" fmla="*/ 4568474 w 6891715"/>
                <a:gd name="connsiteY4579" fmla="*/ 4796816 h 6367455"/>
                <a:gd name="connsiteX4580" fmla="*/ 4565299 w 6891715"/>
                <a:gd name="connsiteY4580" fmla="*/ 4787599 h 6367455"/>
                <a:gd name="connsiteX4581" fmla="*/ 4556726 w 6891715"/>
                <a:gd name="connsiteY4581" fmla="*/ 4784420 h 6367455"/>
                <a:gd name="connsiteX4582" fmla="*/ 4553551 w 6891715"/>
                <a:gd name="connsiteY4582" fmla="*/ 4798088 h 6367455"/>
                <a:gd name="connsiteX4583" fmla="*/ 4566251 w 6891715"/>
                <a:gd name="connsiteY4583" fmla="*/ 4811755 h 6367455"/>
                <a:gd name="connsiteX4584" fmla="*/ 4574824 w 6891715"/>
                <a:gd name="connsiteY4584" fmla="*/ 4815887 h 6367455"/>
                <a:gd name="connsiteX4585" fmla="*/ 4580539 w 6891715"/>
                <a:gd name="connsiteY4585" fmla="*/ 4820020 h 6367455"/>
                <a:gd name="connsiteX4586" fmla="*/ 4581491 w 6891715"/>
                <a:gd name="connsiteY4586" fmla="*/ 4832416 h 6367455"/>
                <a:gd name="connsiteX4587" fmla="*/ 4576094 w 6891715"/>
                <a:gd name="connsiteY4587" fmla="*/ 4845130 h 6367455"/>
                <a:gd name="connsiteX4588" fmla="*/ 4564664 w 6891715"/>
                <a:gd name="connsiteY4588" fmla="*/ 4848308 h 6367455"/>
                <a:gd name="connsiteX4589" fmla="*/ 4557361 w 6891715"/>
                <a:gd name="connsiteY4589" fmla="*/ 4856890 h 6367455"/>
                <a:gd name="connsiteX4590" fmla="*/ 4552281 w 6891715"/>
                <a:gd name="connsiteY4590" fmla="*/ 4857844 h 6367455"/>
                <a:gd name="connsiteX4591" fmla="*/ 4539264 w 6891715"/>
                <a:gd name="connsiteY4591" fmla="*/ 4858479 h 6367455"/>
                <a:gd name="connsiteX4592" fmla="*/ 4523388 w 6891715"/>
                <a:gd name="connsiteY4592" fmla="*/ 4862611 h 6367455"/>
                <a:gd name="connsiteX4593" fmla="*/ 4531961 w 6891715"/>
                <a:gd name="connsiteY4593" fmla="*/ 4871193 h 6367455"/>
                <a:gd name="connsiteX4594" fmla="*/ 4513228 w 6891715"/>
                <a:gd name="connsiteY4594" fmla="*/ 4882636 h 6367455"/>
                <a:gd name="connsiteX4595" fmla="*/ 4507831 w 6891715"/>
                <a:gd name="connsiteY4595" fmla="*/ 4875325 h 6367455"/>
                <a:gd name="connsiteX4596" fmla="*/ 4504338 w 6891715"/>
                <a:gd name="connsiteY4596" fmla="*/ 4865154 h 6367455"/>
                <a:gd name="connsiteX4597" fmla="*/ 4508466 w 6891715"/>
                <a:gd name="connsiteY4597" fmla="*/ 4859751 h 6367455"/>
                <a:gd name="connsiteX4598" fmla="*/ 4508466 w 6891715"/>
                <a:gd name="connsiteY4598" fmla="*/ 4849262 h 6367455"/>
                <a:gd name="connsiteX4599" fmla="*/ 4502116 w 6891715"/>
                <a:gd name="connsiteY4599" fmla="*/ 4843858 h 6367455"/>
                <a:gd name="connsiteX4600" fmla="*/ 4493861 w 6891715"/>
                <a:gd name="connsiteY4600" fmla="*/ 4868333 h 6367455"/>
                <a:gd name="connsiteX4601" fmla="*/ 4492908 w 6891715"/>
                <a:gd name="connsiteY4601" fmla="*/ 4884861 h 6367455"/>
                <a:gd name="connsiteX4602" fmla="*/ 4503703 w 6891715"/>
                <a:gd name="connsiteY4602" fmla="*/ 4891218 h 6367455"/>
                <a:gd name="connsiteX4603" fmla="*/ 4505926 w 6891715"/>
                <a:gd name="connsiteY4603" fmla="*/ 4905203 h 6367455"/>
                <a:gd name="connsiteX4604" fmla="*/ 4497671 w 6891715"/>
                <a:gd name="connsiteY4604" fmla="*/ 4910289 h 6367455"/>
                <a:gd name="connsiteX4605" fmla="*/ 4499868 w 6891715"/>
                <a:gd name="connsiteY4605" fmla="*/ 4919360 h 6367455"/>
                <a:gd name="connsiteX4606" fmla="*/ 4500840 w 6891715"/>
                <a:gd name="connsiteY4606" fmla="*/ 4920286 h 6367455"/>
                <a:gd name="connsiteX4607" fmla="*/ 4506875 w 6891715"/>
                <a:gd name="connsiteY4607" fmla="*/ 4943464 h 6367455"/>
                <a:gd name="connsiteX4608" fmla="*/ 4505922 w 6891715"/>
                <a:gd name="connsiteY4608" fmla="*/ 4967594 h 6367455"/>
                <a:gd name="connsiteX4609" fmla="*/ 4499570 w 6891715"/>
                <a:gd name="connsiteY4609" fmla="*/ 4964736 h 6367455"/>
                <a:gd name="connsiteX4610" fmla="*/ 4505922 w 6891715"/>
                <a:gd name="connsiteY4610" fmla="*/ 4976166 h 6367455"/>
                <a:gd name="connsiteX4611" fmla="*/ 4504969 w 6891715"/>
                <a:gd name="connsiteY4611" fmla="*/ 4987596 h 6367455"/>
                <a:gd name="connsiteX4612" fmla="*/ 4487183 w 6891715"/>
                <a:gd name="connsiteY4612" fmla="*/ 4995216 h 6367455"/>
                <a:gd name="connsiteX4613" fmla="*/ 4475749 w 6891715"/>
                <a:gd name="connsiteY4613" fmla="*/ 5001884 h 6367455"/>
                <a:gd name="connsiteX4614" fmla="*/ 4460821 w 6891715"/>
                <a:gd name="connsiteY4614" fmla="*/ 5005059 h 6367455"/>
                <a:gd name="connsiteX4615" fmla="*/ 4447164 w 6891715"/>
                <a:gd name="connsiteY4615" fmla="*/ 5022204 h 6367455"/>
                <a:gd name="connsiteX4616" fmla="*/ 4430330 w 6891715"/>
                <a:gd name="connsiteY4616" fmla="*/ 5038079 h 6367455"/>
                <a:gd name="connsiteX4617" fmla="*/ 4433506 w 6891715"/>
                <a:gd name="connsiteY4617" fmla="*/ 5029506 h 6367455"/>
                <a:gd name="connsiteX4618" fmla="*/ 4443988 w 6891715"/>
                <a:gd name="connsiteY4618" fmla="*/ 5017759 h 6367455"/>
                <a:gd name="connsiteX4619" fmla="*/ 4443988 w 6891715"/>
                <a:gd name="connsiteY4619" fmla="*/ 5008234 h 6367455"/>
                <a:gd name="connsiteX4620" fmla="*/ 4454469 w 6891715"/>
                <a:gd name="connsiteY4620" fmla="*/ 5000931 h 6367455"/>
                <a:gd name="connsiteX4621" fmla="*/ 4464950 w 6891715"/>
                <a:gd name="connsiteY4621" fmla="*/ 4992359 h 6367455"/>
                <a:gd name="connsiteX4622" fmla="*/ 4463997 w 6891715"/>
                <a:gd name="connsiteY4622" fmla="*/ 4986961 h 6367455"/>
                <a:gd name="connsiteX4623" fmla="*/ 4449069 w 6891715"/>
                <a:gd name="connsiteY4623" fmla="*/ 4990136 h 6367455"/>
                <a:gd name="connsiteX4624" fmla="*/ 4452245 w 6891715"/>
                <a:gd name="connsiteY4624" fmla="*/ 4980929 h 6367455"/>
                <a:gd name="connsiteX4625" fmla="*/ 4449069 w 6891715"/>
                <a:gd name="connsiteY4625" fmla="*/ 4971404 h 6367455"/>
                <a:gd name="connsiteX4626" fmla="*/ 4439223 w 6891715"/>
                <a:gd name="connsiteY4626" fmla="*/ 4964101 h 6367455"/>
                <a:gd name="connsiteX4627" fmla="*/ 4429060 w 6891715"/>
                <a:gd name="connsiteY4627" fmla="*/ 4968229 h 6367455"/>
                <a:gd name="connsiteX4628" fmla="*/ 4424613 w 6891715"/>
                <a:gd name="connsiteY4628" fmla="*/ 4976801 h 6367455"/>
                <a:gd name="connsiteX4629" fmla="*/ 4411909 w 6891715"/>
                <a:gd name="connsiteY4629" fmla="*/ 4972991 h 6367455"/>
                <a:gd name="connsiteX4630" fmla="*/ 4410956 w 6891715"/>
                <a:gd name="connsiteY4630" fmla="*/ 4981246 h 6367455"/>
                <a:gd name="connsiteX4631" fmla="*/ 4432236 w 6891715"/>
                <a:gd name="connsiteY4631" fmla="*/ 4983151 h 6367455"/>
                <a:gd name="connsiteX4632" fmla="*/ 4435412 w 6891715"/>
                <a:gd name="connsiteY4632" fmla="*/ 4985374 h 6367455"/>
                <a:gd name="connsiteX4633" fmla="*/ 4438588 w 6891715"/>
                <a:gd name="connsiteY4633" fmla="*/ 4991724 h 6367455"/>
                <a:gd name="connsiteX4634" fmla="*/ 4428107 w 6891715"/>
                <a:gd name="connsiteY4634" fmla="*/ 5004424 h 6367455"/>
                <a:gd name="connsiteX4635" fmla="*/ 4426201 w 6891715"/>
                <a:gd name="connsiteY4635" fmla="*/ 5009821 h 6367455"/>
                <a:gd name="connsiteX4636" fmla="*/ 4420802 w 6891715"/>
                <a:gd name="connsiteY4636" fmla="*/ 5011726 h 6367455"/>
                <a:gd name="connsiteX4637" fmla="*/ 4417626 w 6891715"/>
                <a:gd name="connsiteY4637" fmla="*/ 5007599 h 6367455"/>
                <a:gd name="connsiteX4638" fmla="*/ 4413497 w 6891715"/>
                <a:gd name="connsiteY4638" fmla="*/ 5011726 h 6367455"/>
                <a:gd name="connsiteX4639" fmla="*/ 4420802 w 6891715"/>
                <a:gd name="connsiteY4639" fmla="*/ 5021251 h 6367455"/>
                <a:gd name="connsiteX4640" fmla="*/ 4420802 w 6891715"/>
                <a:gd name="connsiteY4640" fmla="*/ 5028554 h 6367455"/>
                <a:gd name="connsiteX4641" fmla="*/ 4410638 w 6891715"/>
                <a:gd name="connsiteY4641" fmla="*/ 5035221 h 6367455"/>
                <a:gd name="connsiteX4642" fmla="*/ 4411591 w 6891715"/>
                <a:gd name="connsiteY4642" fmla="*/ 5046334 h 6367455"/>
                <a:gd name="connsiteX4643" fmla="*/ 4416673 w 6891715"/>
                <a:gd name="connsiteY4643" fmla="*/ 5034904 h 6367455"/>
                <a:gd name="connsiteX4644" fmla="*/ 4430330 w 6891715"/>
                <a:gd name="connsiteY4644" fmla="*/ 5031729 h 6367455"/>
                <a:gd name="connsiteX4645" fmla="*/ 4430330 w 6891715"/>
                <a:gd name="connsiteY4645" fmla="*/ 5038079 h 6367455"/>
                <a:gd name="connsiteX4646" fmla="*/ 4408415 w 6891715"/>
                <a:gd name="connsiteY4646" fmla="*/ 5059351 h 6367455"/>
                <a:gd name="connsiteX4647" fmla="*/ 4409368 w 6891715"/>
                <a:gd name="connsiteY4647" fmla="*/ 5066654 h 6367455"/>
                <a:gd name="connsiteX4648" fmla="*/ 4410956 w 6891715"/>
                <a:gd name="connsiteY4648" fmla="*/ 5082529 h 6367455"/>
                <a:gd name="connsiteX4649" fmla="*/ 4409050 w 6891715"/>
                <a:gd name="connsiteY4649" fmla="*/ 5116184 h 6367455"/>
                <a:gd name="connsiteX4650" fmla="*/ 4416673 w 6891715"/>
                <a:gd name="connsiteY4650" fmla="*/ 5138091 h 6367455"/>
                <a:gd name="connsiteX4651" fmla="*/ 4416388 w 6891715"/>
                <a:gd name="connsiteY4651" fmla="*/ 5137963 h 6367455"/>
                <a:gd name="connsiteX4652" fmla="*/ 4413532 w 6891715"/>
                <a:gd name="connsiteY4652" fmla="*/ 5157060 h 6367455"/>
                <a:gd name="connsiteX4653" fmla="*/ 4399569 w 6891715"/>
                <a:gd name="connsiteY4653" fmla="*/ 5177430 h 6367455"/>
                <a:gd name="connsiteX4654" fmla="*/ 4398617 w 6891715"/>
                <a:gd name="connsiteY4654" fmla="*/ 5183796 h 6367455"/>
                <a:gd name="connsiteX4655" fmla="*/ 4376721 w 6891715"/>
                <a:gd name="connsiteY4655" fmla="*/ 5181886 h 6367455"/>
                <a:gd name="connsiteX4656" fmla="*/ 4365932 w 6891715"/>
                <a:gd name="connsiteY4656" fmla="*/ 5188252 h 6367455"/>
                <a:gd name="connsiteX4657" fmla="*/ 4345306 w 6891715"/>
                <a:gd name="connsiteY4657" fmla="*/ 5219125 h 6367455"/>
                <a:gd name="connsiteX4658" fmla="*/ 4332930 w 6891715"/>
                <a:gd name="connsiteY4658" fmla="*/ 5259229 h 6367455"/>
                <a:gd name="connsiteX4659" fmla="*/ 4330709 w 6891715"/>
                <a:gd name="connsiteY4659" fmla="*/ 5271960 h 6367455"/>
                <a:gd name="connsiteX4660" fmla="*/ 4323093 w 6891715"/>
                <a:gd name="connsiteY4660" fmla="*/ 5274188 h 6367455"/>
                <a:gd name="connsiteX4661" fmla="*/ 4314207 w 6891715"/>
                <a:gd name="connsiteY4661" fmla="*/ 5282782 h 6367455"/>
                <a:gd name="connsiteX4662" fmla="*/ 4314207 w 6891715"/>
                <a:gd name="connsiteY4662" fmla="*/ 5291057 h 6367455"/>
                <a:gd name="connsiteX4663" fmla="*/ 4306591 w 6891715"/>
                <a:gd name="connsiteY4663" fmla="*/ 5287874 h 6367455"/>
                <a:gd name="connsiteX4664" fmla="*/ 4298024 w 6891715"/>
                <a:gd name="connsiteY4664" fmla="*/ 5290102 h 6367455"/>
                <a:gd name="connsiteX4665" fmla="*/ 4297072 w 6891715"/>
                <a:gd name="connsiteY4665" fmla="*/ 5298696 h 6367455"/>
                <a:gd name="connsiteX4666" fmla="*/ 4290725 w 6891715"/>
                <a:gd name="connsiteY4666" fmla="*/ 5302834 h 6367455"/>
                <a:gd name="connsiteX4667" fmla="*/ 4296437 w 6891715"/>
                <a:gd name="connsiteY4667" fmla="*/ 5306016 h 6367455"/>
                <a:gd name="connsiteX4668" fmla="*/ 4304370 w 6891715"/>
                <a:gd name="connsiteY4668" fmla="*/ 5300606 h 6367455"/>
                <a:gd name="connsiteX4669" fmla="*/ 4317381 w 6891715"/>
                <a:gd name="connsiteY4669" fmla="*/ 5301879 h 6367455"/>
                <a:gd name="connsiteX4670" fmla="*/ 4324679 w 6891715"/>
                <a:gd name="connsiteY4670" fmla="*/ 5304743 h 6367455"/>
                <a:gd name="connsiteX4671" fmla="*/ 4327853 w 6891715"/>
                <a:gd name="connsiteY4671" fmla="*/ 5312064 h 6367455"/>
                <a:gd name="connsiteX4672" fmla="*/ 4329122 w 6891715"/>
                <a:gd name="connsiteY4672" fmla="*/ 5321612 h 6367455"/>
                <a:gd name="connsiteX4673" fmla="*/ 4331343 w 6891715"/>
                <a:gd name="connsiteY4673" fmla="*/ 5327023 h 6367455"/>
                <a:gd name="connsiteX4674" fmla="*/ 4343084 w 6891715"/>
                <a:gd name="connsiteY4674" fmla="*/ 5338163 h 6367455"/>
                <a:gd name="connsiteX4675" fmla="*/ 4348479 w 6891715"/>
                <a:gd name="connsiteY4675" fmla="*/ 5349939 h 6367455"/>
                <a:gd name="connsiteX4676" fmla="*/ 4347949 w 6891715"/>
                <a:gd name="connsiteY4676" fmla="*/ 5350022 h 6367455"/>
                <a:gd name="connsiteX4677" fmla="*/ 4354478 w 6891715"/>
                <a:gd name="connsiteY4677" fmla="*/ 5386173 h 6367455"/>
                <a:gd name="connsiteX4678" fmla="*/ 4367495 w 6891715"/>
                <a:gd name="connsiteY4678" fmla="*/ 5416728 h 6367455"/>
                <a:gd name="connsiteX4679" fmla="*/ 4394165 w 6891715"/>
                <a:gd name="connsiteY4679" fmla="*/ 5435506 h 6367455"/>
                <a:gd name="connsiteX4680" fmla="*/ 4426868 w 6891715"/>
                <a:gd name="connsiteY4680" fmla="*/ 5452056 h 6367455"/>
                <a:gd name="connsiteX4681" fmla="*/ 4440838 w 6891715"/>
                <a:gd name="connsiteY4681" fmla="*/ 5454920 h 6367455"/>
                <a:gd name="connsiteX4682" fmla="*/ 4447188 w 6891715"/>
                <a:gd name="connsiteY4682" fmla="*/ 5451738 h 6367455"/>
                <a:gd name="connsiteX4683" fmla="*/ 4452903 w 6891715"/>
                <a:gd name="connsiteY4683" fmla="*/ 5461604 h 6367455"/>
                <a:gd name="connsiteX4684" fmla="*/ 4450680 w 6891715"/>
                <a:gd name="connsiteY4684" fmla="*/ 5467969 h 6367455"/>
                <a:gd name="connsiteX4685" fmla="*/ 4447505 w 6891715"/>
                <a:gd name="connsiteY4685" fmla="*/ 5471470 h 6367455"/>
                <a:gd name="connsiteX4686" fmla="*/ 4449093 w 6891715"/>
                <a:gd name="connsiteY4686" fmla="*/ 5473380 h 6367455"/>
                <a:gd name="connsiteX4687" fmla="*/ 4444330 w 6891715"/>
                <a:gd name="connsiteY4687" fmla="*/ 5483883 h 6367455"/>
                <a:gd name="connsiteX4688" fmla="*/ 4442108 w 6891715"/>
                <a:gd name="connsiteY4688" fmla="*/ 5490248 h 6367455"/>
                <a:gd name="connsiteX4689" fmla="*/ 4426233 w 6891715"/>
                <a:gd name="connsiteY4689" fmla="*/ 5488021 h 6367455"/>
                <a:gd name="connsiteX4690" fmla="*/ 4416708 w 6891715"/>
                <a:gd name="connsiteY4690" fmla="*/ 5487066 h 6367455"/>
                <a:gd name="connsiteX4691" fmla="*/ 4398610 w 6891715"/>
                <a:gd name="connsiteY4691" fmla="*/ 5486111 h 6367455"/>
                <a:gd name="connsiteX4692" fmla="*/ 4374163 w 6891715"/>
                <a:gd name="connsiteY4692" fmla="*/ 5482292 h 6367455"/>
                <a:gd name="connsiteX4693" fmla="*/ 4361463 w 6891715"/>
                <a:gd name="connsiteY4693" fmla="*/ 5481337 h 6367455"/>
                <a:gd name="connsiteX4694" fmla="*/ 4336380 w 6891715"/>
                <a:gd name="connsiteY4694" fmla="*/ 5489612 h 6367455"/>
                <a:gd name="connsiteX4695" fmla="*/ 4311933 w 6891715"/>
                <a:gd name="connsiteY4695" fmla="*/ 5483883 h 6367455"/>
                <a:gd name="connsiteX4696" fmla="*/ 4298280 w 6891715"/>
                <a:gd name="connsiteY4696" fmla="*/ 5488021 h 6367455"/>
                <a:gd name="connsiteX4697" fmla="*/ 4289073 w 6891715"/>
                <a:gd name="connsiteY4697" fmla="*/ 5510300 h 6367455"/>
                <a:gd name="connsiteX4698" fmla="*/ 4278278 w 6891715"/>
                <a:gd name="connsiteY4698" fmla="*/ 5522076 h 6367455"/>
                <a:gd name="connsiteX4699" fmla="*/ 4253195 w 6891715"/>
                <a:gd name="connsiteY4699" fmla="*/ 5536080 h 6367455"/>
                <a:gd name="connsiteX4700" fmla="*/ 4224620 w 6891715"/>
                <a:gd name="connsiteY4700" fmla="*/ 5550084 h 6367455"/>
                <a:gd name="connsiteX4701" fmla="*/ 4209063 w 6891715"/>
                <a:gd name="connsiteY4701" fmla="*/ 5568225 h 6367455"/>
                <a:gd name="connsiteX4702" fmla="*/ 4191283 w 6891715"/>
                <a:gd name="connsiteY4702" fmla="*/ 5582866 h 6367455"/>
                <a:gd name="connsiteX4703" fmla="*/ 4191283 w 6891715"/>
                <a:gd name="connsiteY4703" fmla="*/ 5592732 h 6367455"/>
                <a:gd name="connsiteX4704" fmla="*/ 4172233 w 6891715"/>
                <a:gd name="connsiteY4704" fmla="*/ 5602280 h 6367455"/>
                <a:gd name="connsiteX4705" fmla="*/ 4169058 w 6891715"/>
                <a:gd name="connsiteY4705" fmla="*/ 5601007 h 6367455"/>
                <a:gd name="connsiteX4706" fmla="*/ 4173185 w 6891715"/>
                <a:gd name="connsiteY4706" fmla="*/ 5594642 h 6367455"/>
                <a:gd name="connsiteX4707" fmla="*/ 4175408 w 6891715"/>
                <a:gd name="connsiteY4707" fmla="*/ 5585412 h 6367455"/>
                <a:gd name="connsiteX4708" fmla="*/ 4168105 w 6891715"/>
                <a:gd name="connsiteY4708" fmla="*/ 5578092 h 6367455"/>
                <a:gd name="connsiteX4709" fmla="*/ 4173820 w 6891715"/>
                <a:gd name="connsiteY4709" fmla="*/ 5569498 h 6367455"/>
                <a:gd name="connsiteX4710" fmla="*/ 4185568 w 6891715"/>
                <a:gd name="connsiteY4710" fmla="*/ 5564088 h 6367455"/>
                <a:gd name="connsiteX4711" fmla="*/ 4204618 w 6891715"/>
                <a:gd name="connsiteY4711" fmla="*/ 5551357 h 6367455"/>
                <a:gd name="connsiteX4712" fmla="*/ 4226843 w 6891715"/>
                <a:gd name="connsiteY4712" fmla="*/ 5537353 h 6367455"/>
                <a:gd name="connsiteX4713" fmla="*/ 4235098 w 6891715"/>
                <a:gd name="connsiteY4713" fmla="*/ 5534170 h 6367455"/>
                <a:gd name="connsiteX4714" fmla="*/ 4235098 w 6891715"/>
                <a:gd name="connsiteY4714" fmla="*/ 5524622 h 6367455"/>
                <a:gd name="connsiteX4715" fmla="*/ 4224620 w 6891715"/>
                <a:gd name="connsiteY4715" fmla="*/ 5528123 h 6367455"/>
                <a:gd name="connsiteX4716" fmla="*/ 4202395 w 6891715"/>
                <a:gd name="connsiteY4716" fmla="*/ 5533215 h 6367455"/>
                <a:gd name="connsiteX4717" fmla="*/ 4184615 w 6891715"/>
                <a:gd name="connsiteY4717" fmla="*/ 5544036 h 6367455"/>
                <a:gd name="connsiteX4718" fmla="*/ 4167470 w 6891715"/>
                <a:gd name="connsiteY4718" fmla="*/ 5537989 h 6367455"/>
                <a:gd name="connsiteX4719" fmla="*/ 4163025 w 6891715"/>
                <a:gd name="connsiteY4719" fmla="*/ 5522076 h 6367455"/>
                <a:gd name="connsiteX4720" fmla="*/ 4160928 w 6891715"/>
                <a:gd name="connsiteY4720" fmla="*/ 5513064 h 6367455"/>
                <a:gd name="connsiteX4721" fmla="*/ 4150640 w 6891715"/>
                <a:gd name="connsiteY4721" fmla="*/ 5513376 h 6367455"/>
                <a:gd name="connsiteX4722" fmla="*/ 4135718 w 6891715"/>
                <a:gd name="connsiteY4722" fmla="*/ 5512423 h 6367455"/>
                <a:gd name="connsiteX4723" fmla="*/ 4123970 w 6891715"/>
                <a:gd name="connsiteY4723" fmla="*/ 5504168 h 6367455"/>
                <a:gd name="connsiteX4724" fmla="*/ 4098570 w 6891715"/>
                <a:gd name="connsiteY4724" fmla="*/ 5493373 h 6367455"/>
                <a:gd name="connsiteX4725" fmla="*/ 4080473 w 6891715"/>
                <a:gd name="connsiteY4725" fmla="*/ 5491786 h 6367455"/>
                <a:gd name="connsiteX4726" fmla="*/ 4071900 w 6891715"/>
                <a:gd name="connsiteY4726" fmla="*/ 5495913 h 6367455"/>
                <a:gd name="connsiteX4727" fmla="*/ 4066820 w 6891715"/>
                <a:gd name="connsiteY4727" fmla="*/ 5485436 h 6367455"/>
                <a:gd name="connsiteX4728" fmla="*/ 4073170 w 6891715"/>
                <a:gd name="connsiteY4728" fmla="*/ 5474641 h 6367455"/>
                <a:gd name="connsiteX4729" fmla="*/ 4059200 w 6891715"/>
                <a:gd name="connsiteY4729" fmla="*/ 5477181 h 6367455"/>
                <a:gd name="connsiteX4730" fmla="*/ 4060470 w 6891715"/>
                <a:gd name="connsiteY4730" fmla="*/ 5486706 h 6367455"/>
                <a:gd name="connsiteX4731" fmla="*/ 4055073 w 6891715"/>
                <a:gd name="connsiteY4731" fmla="*/ 5494326 h 6367455"/>
                <a:gd name="connsiteX4732" fmla="*/ 4044913 w 6891715"/>
                <a:gd name="connsiteY4732" fmla="*/ 5497501 h 6367455"/>
                <a:gd name="connsiteX4733" fmla="*/ 4033165 w 6891715"/>
                <a:gd name="connsiteY4733" fmla="*/ 5498453 h 6367455"/>
                <a:gd name="connsiteX4734" fmla="*/ 4027768 w 6891715"/>
                <a:gd name="connsiteY4734" fmla="*/ 5493056 h 6367455"/>
                <a:gd name="connsiteX4735" fmla="*/ 3999193 w 6891715"/>
                <a:gd name="connsiteY4735" fmla="*/ 5494643 h 6367455"/>
                <a:gd name="connsiteX4736" fmla="*/ 3999193 w 6891715"/>
                <a:gd name="connsiteY4736" fmla="*/ 5501946 h 6367455"/>
                <a:gd name="connsiteX4737" fmla="*/ 3989668 w 6891715"/>
                <a:gd name="connsiteY4737" fmla="*/ 5512741 h 6367455"/>
                <a:gd name="connsiteX4738" fmla="*/ 3974110 w 6891715"/>
                <a:gd name="connsiteY4738" fmla="*/ 5516868 h 6367455"/>
                <a:gd name="connsiteX4739" fmla="*/ 3968713 w 6891715"/>
                <a:gd name="connsiteY4739" fmla="*/ 5516868 h 6367455"/>
                <a:gd name="connsiteX4740" fmla="*/ 3951885 w 6891715"/>
                <a:gd name="connsiteY4740" fmla="*/ 5506708 h 6367455"/>
                <a:gd name="connsiteX4741" fmla="*/ 3940138 w 6891715"/>
                <a:gd name="connsiteY4741" fmla="*/ 5520361 h 6367455"/>
                <a:gd name="connsiteX4742" fmla="*/ 3941090 w 6891715"/>
                <a:gd name="connsiteY4742" fmla="*/ 5532108 h 6367455"/>
                <a:gd name="connsiteX4743" fmla="*/ 3953790 w 6891715"/>
                <a:gd name="connsiteY4743" fmla="*/ 5537188 h 6367455"/>
                <a:gd name="connsiteX4744" fmla="*/ 3946805 w 6891715"/>
                <a:gd name="connsiteY4744" fmla="*/ 5544491 h 6367455"/>
                <a:gd name="connsiteX4745" fmla="*/ 3950933 w 6891715"/>
                <a:gd name="connsiteY4745" fmla="*/ 5551793 h 6367455"/>
                <a:gd name="connsiteX4746" fmla="*/ 3963950 w 6891715"/>
                <a:gd name="connsiteY4746" fmla="*/ 5554016 h 6367455"/>
                <a:gd name="connsiteX4747" fmla="*/ 3964903 w 6891715"/>
                <a:gd name="connsiteY4747" fmla="*/ 5545443 h 6367455"/>
                <a:gd name="connsiteX4748" fmla="*/ 3976650 w 6891715"/>
                <a:gd name="connsiteY4748" fmla="*/ 5562271 h 6367455"/>
                <a:gd name="connsiteX4749" fmla="*/ 3991255 w 6891715"/>
                <a:gd name="connsiteY4749" fmla="*/ 5570526 h 6367455"/>
                <a:gd name="connsiteX4750" fmla="*/ 4001098 w 6891715"/>
                <a:gd name="connsiteY4750" fmla="*/ 5579733 h 6367455"/>
                <a:gd name="connsiteX4751" fmla="*/ 3989350 w 6891715"/>
                <a:gd name="connsiteY4751" fmla="*/ 5589258 h 6367455"/>
                <a:gd name="connsiteX4752" fmla="*/ 3971253 w 6891715"/>
                <a:gd name="connsiteY4752" fmla="*/ 5569573 h 6367455"/>
                <a:gd name="connsiteX4753" fmla="*/ 3963950 w 6891715"/>
                <a:gd name="connsiteY4753" fmla="*/ 5569573 h 6367455"/>
                <a:gd name="connsiteX4754" fmla="*/ 3955378 w 6891715"/>
                <a:gd name="connsiteY4754" fmla="*/ 5561318 h 6367455"/>
                <a:gd name="connsiteX4755" fmla="*/ 3934105 w 6891715"/>
                <a:gd name="connsiteY4755" fmla="*/ 5568938 h 6367455"/>
                <a:gd name="connsiteX4756" fmla="*/ 3935375 w 6891715"/>
                <a:gd name="connsiteY4756" fmla="*/ 5582591 h 6367455"/>
                <a:gd name="connsiteX4757" fmla="*/ 3962045 w 6891715"/>
                <a:gd name="connsiteY4757" fmla="*/ 5598148 h 6367455"/>
                <a:gd name="connsiteX4758" fmla="*/ 3962045 w 6891715"/>
                <a:gd name="connsiteY4758" fmla="*/ 5610848 h 6367455"/>
                <a:gd name="connsiteX4759" fmla="*/ 3947123 w 6891715"/>
                <a:gd name="connsiteY4759" fmla="*/ 5613071 h 6367455"/>
                <a:gd name="connsiteX4760" fmla="*/ 3932200 w 6891715"/>
                <a:gd name="connsiteY4760" fmla="*/ 5599736 h 6367455"/>
                <a:gd name="connsiteX4761" fmla="*/ 3931248 w 6891715"/>
                <a:gd name="connsiteY4761" fmla="*/ 5587036 h 6367455"/>
                <a:gd name="connsiteX4762" fmla="*/ 3920770 w 6891715"/>
                <a:gd name="connsiteY4762" fmla="*/ 5580686 h 6367455"/>
                <a:gd name="connsiteX4763" fmla="*/ 3910928 w 6891715"/>
                <a:gd name="connsiteY4763" fmla="*/ 5584813 h 6367455"/>
                <a:gd name="connsiteX4764" fmla="*/ 3907753 w 6891715"/>
                <a:gd name="connsiteY4764" fmla="*/ 5595291 h 6367455"/>
                <a:gd name="connsiteX4765" fmla="*/ 3939185 w 6891715"/>
                <a:gd name="connsiteY4765" fmla="*/ 5620373 h 6367455"/>
                <a:gd name="connsiteX4766" fmla="*/ 3926168 w 6891715"/>
                <a:gd name="connsiteY4766" fmla="*/ 5627041 h 6367455"/>
                <a:gd name="connsiteX4767" fmla="*/ 3911563 w 6891715"/>
                <a:gd name="connsiteY4767" fmla="*/ 5616563 h 6367455"/>
                <a:gd name="connsiteX4768" fmla="*/ 3908388 w 6891715"/>
                <a:gd name="connsiteY4768" fmla="*/ 5621961 h 6367455"/>
                <a:gd name="connsiteX4769" fmla="*/ 3899815 w 6891715"/>
                <a:gd name="connsiteY4769" fmla="*/ 5614658 h 6367455"/>
                <a:gd name="connsiteX4770" fmla="*/ 3903625 w 6891715"/>
                <a:gd name="connsiteY4770" fmla="*/ 5598466 h 6367455"/>
                <a:gd name="connsiteX4771" fmla="*/ 3899498 w 6891715"/>
                <a:gd name="connsiteY4771" fmla="*/ 5587353 h 6367455"/>
                <a:gd name="connsiteX4772" fmla="*/ 3880448 w 6891715"/>
                <a:gd name="connsiteY4772" fmla="*/ 5582908 h 6367455"/>
                <a:gd name="connsiteX4773" fmla="*/ 3876003 w 6891715"/>
                <a:gd name="connsiteY4773" fmla="*/ 5568621 h 6367455"/>
                <a:gd name="connsiteX4774" fmla="*/ 3863303 w 6891715"/>
                <a:gd name="connsiteY4774" fmla="*/ 5570526 h 6367455"/>
                <a:gd name="connsiteX4775" fmla="*/ 3860128 w 6891715"/>
                <a:gd name="connsiteY4775" fmla="*/ 5562271 h 6367455"/>
                <a:gd name="connsiteX4776" fmla="*/ 3856953 w 6891715"/>
                <a:gd name="connsiteY4776" fmla="*/ 5551793 h 6367455"/>
                <a:gd name="connsiteX4777" fmla="*/ 3862033 w 6891715"/>
                <a:gd name="connsiteY4777" fmla="*/ 5543538 h 6367455"/>
                <a:gd name="connsiteX4778" fmla="*/ 3865208 w 6891715"/>
                <a:gd name="connsiteY4778" fmla="*/ 5531791 h 6367455"/>
                <a:gd name="connsiteX4779" fmla="*/ 3849015 w 6891715"/>
                <a:gd name="connsiteY4779" fmla="*/ 5527346 h 6367455"/>
                <a:gd name="connsiteX4780" fmla="*/ 3847110 w 6891715"/>
                <a:gd name="connsiteY4780" fmla="*/ 5539093 h 6367455"/>
                <a:gd name="connsiteX4781" fmla="*/ 3836633 w 6891715"/>
                <a:gd name="connsiteY4781" fmla="*/ 5545443 h 6367455"/>
                <a:gd name="connsiteX4782" fmla="*/ 3827108 w 6891715"/>
                <a:gd name="connsiteY4782" fmla="*/ 5560366 h 6367455"/>
                <a:gd name="connsiteX4783" fmla="*/ 3832505 w 6891715"/>
                <a:gd name="connsiteY4783" fmla="*/ 5577511 h 6367455"/>
                <a:gd name="connsiteX4784" fmla="*/ 3827743 w 6891715"/>
                <a:gd name="connsiteY4784" fmla="*/ 5593068 h 6367455"/>
                <a:gd name="connsiteX4785" fmla="*/ 3834410 w 6891715"/>
                <a:gd name="connsiteY4785" fmla="*/ 5617198 h 6367455"/>
                <a:gd name="connsiteX4786" fmla="*/ 3857588 w 6891715"/>
                <a:gd name="connsiteY4786" fmla="*/ 5639423 h 6367455"/>
                <a:gd name="connsiteX4787" fmla="*/ 3861080 w 6891715"/>
                <a:gd name="connsiteY4787" fmla="*/ 5666411 h 6367455"/>
                <a:gd name="connsiteX4788" fmla="*/ 3875050 w 6891715"/>
                <a:gd name="connsiteY4788" fmla="*/ 5671808 h 6367455"/>
                <a:gd name="connsiteX4789" fmla="*/ 3903625 w 6891715"/>
                <a:gd name="connsiteY4789" fmla="*/ 5700701 h 6367455"/>
                <a:gd name="connsiteX4790" fmla="*/ 3900768 w 6891715"/>
                <a:gd name="connsiteY4790" fmla="*/ 5730546 h 6367455"/>
                <a:gd name="connsiteX4791" fmla="*/ 3881718 w 6891715"/>
                <a:gd name="connsiteY4791" fmla="*/ 5726418 h 6367455"/>
                <a:gd name="connsiteX4792" fmla="*/ 3881718 w 6891715"/>
                <a:gd name="connsiteY4792" fmla="*/ 5719116 h 6367455"/>
                <a:gd name="connsiteX4793" fmla="*/ 3893465 w 6891715"/>
                <a:gd name="connsiteY4793" fmla="*/ 5716893 h 6367455"/>
                <a:gd name="connsiteX4794" fmla="*/ 3884575 w 6891715"/>
                <a:gd name="connsiteY4794" fmla="*/ 5706416 h 6367455"/>
                <a:gd name="connsiteX4795" fmla="*/ 3868700 w 6891715"/>
                <a:gd name="connsiteY4795" fmla="*/ 5688318 h 6367455"/>
                <a:gd name="connsiteX4796" fmla="*/ 3856953 w 6891715"/>
                <a:gd name="connsiteY4796" fmla="*/ 5700383 h 6367455"/>
                <a:gd name="connsiteX4797" fmla="*/ 3862668 w 6891715"/>
                <a:gd name="connsiteY4797" fmla="*/ 5709591 h 6367455"/>
                <a:gd name="connsiteX4798" fmla="*/ 3858223 w 6891715"/>
                <a:gd name="connsiteY4798" fmla="*/ 5714988 h 6367455"/>
                <a:gd name="connsiteX4799" fmla="*/ 3863620 w 6891715"/>
                <a:gd name="connsiteY4799" fmla="*/ 5721338 h 6367455"/>
                <a:gd name="connsiteX4800" fmla="*/ 3877590 w 6891715"/>
                <a:gd name="connsiteY4800" fmla="*/ 5724513 h 6367455"/>
                <a:gd name="connsiteX4801" fmla="*/ 3866795 w 6891715"/>
                <a:gd name="connsiteY4801" fmla="*/ 5742293 h 6367455"/>
                <a:gd name="connsiteX4802" fmla="*/ 3856635 w 6891715"/>
                <a:gd name="connsiteY4802" fmla="*/ 5748008 h 6367455"/>
                <a:gd name="connsiteX4803" fmla="*/ 3842665 w 6891715"/>
                <a:gd name="connsiteY4803" fmla="*/ 5744833 h 6367455"/>
                <a:gd name="connsiteX4804" fmla="*/ 3826790 w 6891715"/>
                <a:gd name="connsiteY4804" fmla="*/ 5741341 h 6367455"/>
                <a:gd name="connsiteX4805" fmla="*/ 3824885 w 6891715"/>
                <a:gd name="connsiteY4805" fmla="*/ 5753088 h 6367455"/>
                <a:gd name="connsiteX4806" fmla="*/ 3843935 w 6891715"/>
                <a:gd name="connsiteY4806" fmla="*/ 5754358 h 6367455"/>
                <a:gd name="connsiteX4807" fmla="*/ 3859810 w 6891715"/>
                <a:gd name="connsiteY4807" fmla="*/ 5761343 h 6367455"/>
                <a:gd name="connsiteX4808" fmla="*/ 3859810 w 6891715"/>
                <a:gd name="connsiteY4808" fmla="*/ 5770868 h 6367455"/>
                <a:gd name="connsiteX4809" fmla="*/ 3873463 w 6891715"/>
                <a:gd name="connsiteY4809" fmla="*/ 5773091 h 6367455"/>
                <a:gd name="connsiteX4810" fmla="*/ 3873463 w 6891715"/>
                <a:gd name="connsiteY4810" fmla="*/ 5765471 h 6367455"/>
                <a:gd name="connsiteX4811" fmla="*/ 3896958 w 6891715"/>
                <a:gd name="connsiteY4811" fmla="*/ 5779123 h 6367455"/>
                <a:gd name="connsiteX4812" fmla="*/ 3902673 w 6891715"/>
                <a:gd name="connsiteY4812" fmla="*/ 5794681 h 6367455"/>
                <a:gd name="connsiteX4813" fmla="*/ 3910928 w 6891715"/>
                <a:gd name="connsiteY4813" fmla="*/ 5801031 h 6367455"/>
                <a:gd name="connsiteX4814" fmla="*/ 3926803 w 6891715"/>
                <a:gd name="connsiteY4814" fmla="*/ 5801983 h 6367455"/>
                <a:gd name="connsiteX4815" fmla="*/ 3934423 w 6891715"/>
                <a:gd name="connsiteY4815" fmla="*/ 5814366 h 6367455"/>
                <a:gd name="connsiteX4816" fmla="*/ 3958870 w 6891715"/>
                <a:gd name="connsiteY4816" fmla="*/ 5825796 h 6367455"/>
                <a:gd name="connsiteX4817" fmla="*/ 3967443 w 6891715"/>
                <a:gd name="connsiteY4817" fmla="*/ 5835321 h 6367455"/>
                <a:gd name="connsiteX4818" fmla="*/ 3962045 w 6891715"/>
                <a:gd name="connsiteY4818" fmla="*/ 5852148 h 6367455"/>
                <a:gd name="connsiteX4819" fmla="*/ 3965538 w 6891715"/>
                <a:gd name="connsiteY4819" fmla="*/ 5857546 h 6367455"/>
                <a:gd name="connsiteX4820" fmla="*/ 3961410 w 6891715"/>
                <a:gd name="connsiteY4820" fmla="*/ 5863896 h 6367455"/>
                <a:gd name="connsiteX4821" fmla="*/ 3971888 w 6891715"/>
                <a:gd name="connsiteY4821" fmla="*/ 5877231 h 6367455"/>
                <a:gd name="connsiteX4822" fmla="*/ 3979508 w 6891715"/>
                <a:gd name="connsiteY4822" fmla="*/ 5891201 h 6367455"/>
                <a:gd name="connsiteX4823" fmla="*/ 3962680 w 6891715"/>
                <a:gd name="connsiteY4823" fmla="*/ 5894376 h 6367455"/>
                <a:gd name="connsiteX4824" fmla="*/ 3953790 w 6891715"/>
                <a:gd name="connsiteY4824" fmla="*/ 5883581 h 6367455"/>
                <a:gd name="connsiteX4825" fmla="*/ 3943313 w 6891715"/>
                <a:gd name="connsiteY4825" fmla="*/ 5883898 h 6367455"/>
                <a:gd name="connsiteX4826" fmla="*/ 3931565 w 6891715"/>
                <a:gd name="connsiteY4826" fmla="*/ 5869293 h 6367455"/>
                <a:gd name="connsiteX4827" fmla="*/ 3922993 w 6891715"/>
                <a:gd name="connsiteY4827" fmla="*/ 5864213 h 6367455"/>
                <a:gd name="connsiteX4828" fmla="*/ 3926168 w 6891715"/>
                <a:gd name="connsiteY4828" fmla="*/ 5853736 h 6367455"/>
                <a:gd name="connsiteX4829" fmla="*/ 3912515 w 6891715"/>
                <a:gd name="connsiteY4829" fmla="*/ 5851513 h 6367455"/>
                <a:gd name="connsiteX4830" fmla="*/ 3896640 w 6891715"/>
                <a:gd name="connsiteY4830" fmla="*/ 5857863 h 6367455"/>
                <a:gd name="connsiteX4831" fmla="*/ 3902038 w 6891715"/>
                <a:gd name="connsiteY4831" fmla="*/ 5864213 h 6367455"/>
                <a:gd name="connsiteX4832" fmla="*/ 3876638 w 6891715"/>
                <a:gd name="connsiteY4832" fmla="*/ 5865801 h 6367455"/>
                <a:gd name="connsiteX4833" fmla="*/ 3869676 w 6891715"/>
                <a:gd name="connsiteY4833" fmla="*/ 5859999 h 6367455"/>
                <a:gd name="connsiteX4834" fmla="*/ 3872889 w 6891715"/>
                <a:gd name="connsiteY4834" fmla="*/ 5872612 h 6367455"/>
                <a:gd name="connsiteX4835" fmla="*/ 3882402 w 6891715"/>
                <a:gd name="connsiteY4835" fmla="*/ 5876432 h 6367455"/>
                <a:gd name="connsiteX4836" fmla="*/ 3876060 w 6891715"/>
                <a:gd name="connsiteY4836" fmla="*/ 5884073 h 6367455"/>
                <a:gd name="connsiteX4837" fmla="*/ 3885572 w 6891715"/>
                <a:gd name="connsiteY4837" fmla="*/ 5885983 h 6367455"/>
                <a:gd name="connsiteX4838" fmla="*/ 3890012 w 6891715"/>
                <a:gd name="connsiteY4838" fmla="*/ 5900946 h 6367455"/>
                <a:gd name="connsiteX4839" fmla="*/ 3899524 w 6891715"/>
                <a:gd name="connsiteY4839" fmla="*/ 5904766 h 6367455"/>
                <a:gd name="connsiteX4840" fmla="*/ 3904597 w 6891715"/>
                <a:gd name="connsiteY4840" fmla="*/ 5906039 h 6367455"/>
                <a:gd name="connsiteX4841" fmla="*/ 3900475 w 6891715"/>
                <a:gd name="connsiteY4841" fmla="*/ 5893623 h 6367455"/>
                <a:gd name="connsiteX4842" fmla="*/ 3905865 w 6891715"/>
                <a:gd name="connsiteY4842" fmla="*/ 5891076 h 6367455"/>
                <a:gd name="connsiteX4843" fmla="*/ 3914109 w 6891715"/>
                <a:gd name="connsiteY4843" fmla="*/ 5897444 h 6367455"/>
                <a:gd name="connsiteX4844" fmla="*/ 3915378 w 6891715"/>
                <a:gd name="connsiteY4844" fmla="*/ 5910178 h 6367455"/>
                <a:gd name="connsiteX4845" fmla="*/ 3919500 w 6891715"/>
                <a:gd name="connsiteY4845" fmla="*/ 5911133 h 6367455"/>
                <a:gd name="connsiteX4846" fmla="*/ 3917914 w 6891715"/>
                <a:gd name="connsiteY4846" fmla="*/ 5917500 h 6367455"/>
                <a:gd name="connsiteX4847" fmla="*/ 3909353 w 6891715"/>
                <a:gd name="connsiteY4847" fmla="*/ 5928325 h 6367455"/>
                <a:gd name="connsiteX4848" fmla="*/ 3900792 w 6891715"/>
                <a:gd name="connsiteY4848" fmla="*/ 5927370 h 6367455"/>
                <a:gd name="connsiteX4849" fmla="*/ 3896670 w 6891715"/>
                <a:gd name="connsiteY4849" fmla="*/ 5934692 h 6367455"/>
                <a:gd name="connsiteX4850" fmla="*/ 3888109 w 6891715"/>
                <a:gd name="connsiteY4850" fmla="*/ 5943288 h 6367455"/>
                <a:gd name="connsiteX4851" fmla="*/ 3885255 w 6891715"/>
                <a:gd name="connsiteY4851" fmla="*/ 5943288 h 6367455"/>
                <a:gd name="connsiteX4852" fmla="*/ 3877646 w 6891715"/>
                <a:gd name="connsiteY4852" fmla="*/ 5931508 h 6367455"/>
                <a:gd name="connsiteX4853" fmla="*/ 3885890 w 6891715"/>
                <a:gd name="connsiteY4853" fmla="*/ 5928325 h 6367455"/>
                <a:gd name="connsiteX4854" fmla="*/ 3869084 w 6891715"/>
                <a:gd name="connsiteY4854" fmla="*/ 5922276 h 6367455"/>
                <a:gd name="connsiteX4855" fmla="*/ 3867816 w 6891715"/>
                <a:gd name="connsiteY4855" fmla="*/ 5915909 h 6367455"/>
                <a:gd name="connsiteX4856" fmla="*/ 3855133 w 6891715"/>
                <a:gd name="connsiteY4856" fmla="*/ 5918137 h 6367455"/>
                <a:gd name="connsiteX4857" fmla="*/ 3854182 w 6891715"/>
                <a:gd name="connsiteY4857" fmla="*/ 5924504 h 6367455"/>
                <a:gd name="connsiteX4858" fmla="*/ 3863060 w 6891715"/>
                <a:gd name="connsiteY4858" fmla="*/ 5935010 h 6367455"/>
                <a:gd name="connsiteX4859" fmla="*/ 3860840 w 6891715"/>
                <a:gd name="connsiteY4859" fmla="*/ 5953794 h 6367455"/>
                <a:gd name="connsiteX4860" fmla="*/ 3870353 w 6891715"/>
                <a:gd name="connsiteY4860" fmla="*/ 5967801 h 6367455"/>
                <a:gd name="connsiteX4861" fmla="*/ 3875109 w 6891715"/>
                <a:gd name="connsiteY4861" fmla="*/ 5982128 h 6367455"/>
                <a:gd name="connsiteX4862" fmla="*/ 3877011 w 6891715"/>
                <a:gd name="connsiteY4862" fmla="*/ 6000274 h 6367455"/>
                <a:gd name="connsiteX4863" fmla="*/ 3872255 w 6891715"/>
                <a:gd name="connsiteY4863" fmla="*/ 6015237 h 6367455"/>
                <a:gd name="connsiteX4864" fmla="*/ 3882719 w 6891715"/>
                <a:gd name="connsiteY4864" fmla="*/ 6024470 h 6367455"/>
                <a:gd name="connsiteX4865" fmla="*/ 3879548 w 6891715"/>
                <a:gd name="connsiteY4865" fmla="*/ 6031792 h 6367455"/>
                <a:gd name="connsiteX4866" fmla="*/ 3895402 w 6891715"/>
                <a:gd name="connsiteY4866" fmla="*/ 6043571 h 6367455"/>
                <a:gd name="connsiteX4867" fmla="*/ 3883987 w 6891715"/>
                <a:gd name="connsiteY4867" fmla="*/ 6049938 h 6367455"/>
                <a:gd name="connsiteX4868" fmla="*/ 3876377 w 6891715"/>
                <a:gd name="connsiteY4868" fmla="*/ 6034975 h 6367455"/>
                <a:gd name="connsiteX4869" fmla="*/ 3869084 w 6891715"/>
                <a:gd name="connsiteY4869" fmla="*/ 6033384 h 6367455"/>
                <a:gd name="connsiteX4870" fmla="*/ 3870987 w 6891715"/>
                <a:gd name="connsiteY4870" fmla="*/ 6043571 h 6367455"/>
                <a:gd name="connsiteX4871" fmla="*/ 3861475 w 6891715"/>
                <a:gd name="connsiteY4871" fmla="*/ 6043890 h 6367455"/>
                <a:gd name="connsiteX4872" fmla="*/ 3862743 w 6891715"/>
                <a:gd name="connsiteY4872" fmla="*/ 6038477 h 6367455"/>
                <a:gd name="connsiteX4873" fmla="*/ 3855133 w 6891715"/>
                <a:gd name="connsiteY4873" fmla="*/ 6021604 h 6367455"/>
                <a:gd name="connsiteX4874" fmla="*/ 3844352 w 6891715"/>
                <a:gd name="connsiteY4874" fmla="*/ 6001866 h 6367455"/>
                <a:gd name="connsiteX4875" fmla="*/ 3829767 w 6891715"/>
                <a:gd name="connsiteY4875" fmla="*/ 6006960 h 6367455"/>
                <a:gd name="connsiteX4876" fmla="*/ 3819303 w 6891715"/>
                <a:gd name="connsiteY4876" fmla="*/ 6033702 h 6367455"/>
                <a:gd name="connsiteX4877" fmla="*/ 3822791 w 6891715"/>
                <a:gd name="connsiteY4877" fmla="*/ 6054714 h 6367455"/>
                <a:gd name="connsiteX4878" fmla="*/ 3818352 w 6891715"/>
                <a:gd name="connsiteY4878" fmla="*/ 6048665 h 6367455"/>
                <a:gd name="connsiteX4879" fmla="*/ 3813279 w 6891715"/>
                <a:gd name="connsiteY4879" fmla="*/ 6051849 h 6367455"/>
                <a:gd name="connsiteX4880" fmla="*/ 3807889 w 6891715"/>
                <a:gd name="connsiteY4880" fmla="*/ 6038796 h 6367455"/>
                <a:gd name="connsiteX4881" fmla="*/ 3800279 w 6891715"/>
                <a:gd name="connsiteY4881" fmla="*/ 5999956 h 6367455"/>
                <a:gd name="connsiteX4882" fmla="*/ 3792669 w 6891715"/>
                <a:gd name="connsiteY4882" fmla="*/ 5995817 h 6367455"/>
                <a:gd name="connsiteX4883" fmla="*/ 3790132 w 6891715"/>
                <a:gd name="connsiteY4883" fmla="*/ 5987540 h 6367455"/>
                <a:gd name="connsiteX4884" fmla="*/ 3779986 w 6891715"/>
                <a:gd name="connsiteY4884" fmla="*/ 5986585 h 6367455"/>
                <a:gd name="connsiteX4885" fmla="*/ 3777449 w 6891715"/>
                <a:gd name="connsiteY4885" fmla="*/ 5971622 h 6367455"/>
                <a:gd name="connsiteX4886" fmla="*/ 3764132 w 6891715"/>
                <a:gd name="connsiteY4886" fmla="*/ 5978944 h 6367455"/>
                <a:gd name="connsiteX4887" fmla="*/ 3758742 w 6891715"/>
                <a:gd name="connsiteY4887" fmla="*/ 6006641 h 6367455"/>
                <a:gd name="connsiteX4888" fmla="*/ 3753351 w 6891715"/>
                <a:gd name="connsiteY4888" fmla="*/ 5998046 h 6367455"/>
                <a:gd name="connsiteX4889" fmla="*/ 3745107 w 6891715"/>
                <a:gd name="connsiteY4889" fmla="*/ 6002503 h 6367455"/>
                <a:gd name="connsiteX4890" fmla="*/ 3734327 w 6891715"/>
                <a:gd name="connsiteY4890" fmla="*/ 5982446 h 6367455"/>
                <a:gd name="connsiteX4891" fmla="*/ 3733058 w 6891715"/>
                <a:gd name="connsiteY4891" fmla="*/ 5960479 h 6367455"/>
                <a:gd name="connsiteX4892" fmla="*/ 3742571 w 6891715"/>
                <a:gd name="connsiteY4892" fmla="*/ 5949973 h 6367455"/>
                <a:gd name="connsiteX4893" fmla="*/ 3737814 w 6891715"/>
                <a:gd name="connsiteY4893" fmla="*/ 5927688 h 6367455"/>
                <a:gd name="connsiteX4894" fmla="*/ 3721961 w 6891715"/>
                <a:gd name="connsiteY4894" fmla="*/ 5903493 h 6367455"/>
                <a:gd name="connsiteX4895" fmla="*/ 3708326 w 6891715"/>
                <a:gd name="connsiteY4895" fmla="*/ 5898080 h 6367455"/>
                <a:gd name="connsiteX4896" fmla="*/ 3701985 w 6891715"/>
                <a:gd name="connsiteY4896" fmla="*/ 5903493 h 6367455"/>
                <a:gd name="connsiteX4897" fmla="*/ 3694375 w 6891715"/>
                <a:gd name="connsiteY4897" fmla="*/ 5879297 h 6367455"/>
                <a:gd name="connsiteX4898" fmla="*/ 3681692 w 6891715"/>
                <a:gd name="connsiteY4898" fmla="*/ 5876432 h 6367455"/>
                <a:gd name="connsiteX4899" fmla="*/ 3681375 w 6891715"/>
                <a:gd name="connsiteY4899" fmla="*/ 5862742 h 6367455"/>
                <a:gd name="connsiteX4900" fmla="*/ 3690887 w 6891715"/>
                <a:gd name="connsiteY4900" fmla="*/ 5862742 h 6367455"/>
                <a:gd name="connsiteX4901" fmla="*/ 3711814 w 6891715"/>
                <a:gd name="connsiteY4901" fmla="*/ 5839820 h 6367455"/>
                <a:gd name="connsiteX4902" fmla="*/ 3709595 w 6891715"/>
                <a:gd name="connsiteY4902" fmla="*/ 5824221 h 6367455"/>
                <a:gd name="connsiteX4903" fmla="*/ 3710863 w 6891715"/>
                <a:gd name="connsiteY4903" fmla="*/ 5820082 h 6367455"/>
                <a:gd name="connsiteX4904" fmla="*/ 3725448 w 6891715"/>
                <a:gd name="connsiteY4904" fmla="*/ 5835682 h 6367455"/>
                <a:gd name="connsiteX4905" fmla="*/ 3740351 w 6891715"/>
                <a:gd name="connsiteY4905" fmla="*/ 5836637 h 6367455"/>
                <a:gd name="connsiteX4906" fmla="*/ 3746693 w 6891715"/>
                <a:gd name="connsiteY4906" fmla="*/ 5826131 h 6367455"/>
                <a:gd name="connsiteX4907" fmla="*/ 3762547 w 6891715"/>
                <a:gd name="connsiteY4907" fmla="*/ 5819764 h 6367455"/>
                <a:gd name="connsiteX4908" fmla="*/ 3788230 w 6891715"/>
                <a:gd name="connsiteY4908" fmla="*/ 5838547 h 6367455"/>
                <a:gd name="connsiteX4909" fmla="*/ 3812328 w 6891715"/>
                <a:gd name="connsiteY4909" fmla="*/ 5846824 h 6367455"/>
                <a:gd name="connsiteX4910" fmla="*/ 3836426 w 6891715"/>
                <a:gd name="connsiteY4910" fmla="*/ 5846506 h 6367455"/>
                <a:gd name="connsiteX4911" fmla="*/ 3849426 w 6891715"/>
                <a:gd name="connsiteY4911" fmla="*/ 5860196 h 6367455"/>
                <a:gd name="connsiteX4912" fmla="*/ 3857036 w 6891715"/>
                <a:gd name="connsiteY4912" fmla="*/ 5860832 h 6367455"/>
                <a:gd name="connsiteX4913" fmla="*/ 3868367 w 6891715"/>
                <a:gd name="connsiteY4913" fmla="*/ 5859082 h 6367455"/>
                <a:gd name="connsiteX4914" fmla="*/ 3859493 w 6891715"/>
                <a:gd name="connsiteY4914" fmla="*/ 5854053 h 6367455"/>
                <a:gd name="connsiteX4915" fmla="*/ 3872193 w 6891715"/>
                <a:gd name="connsiteY4915" fmla="*/ 5847703 h 6367455"/>
                <a:gd name="connsiteX4916" fmla="*/ 3883940 w 6891715"/>
                <a:gd name="connsiteY4916" fmla="*/ 5850878 h 6367455"/>
                <a:gd name="connsiteX4917" fmla="*/ 3893465 w 6891715"/>
                <a:gd name="connsiteY4917" fmla="*/ 5849608 h 6367455"/>
                <a:gd name="connsiteX4918" fmla="*/ 3889020 w 6891715"/>
                <a:gd name="connsiteY4918" fmla="*/ 5840083 h 6367455"/>
                <a:gd name="connsiteX4919" fmla="*/ 3876320 w 6891715"/>
                <a:gd name="connsiteY4919" fmla="*/ 5835003 h 6367455"/>
                <a:gd name="connsiteX4920" fmla="*/ 3868065 w 6891715"/>
                <a:gd name="connsiteY4920" fmla="*/ 5837226 h 6367455"/>
                <a:gd name="connsiteX4921" fmla="*/ 3859493 w 6891715"/>
                <a:gd name="connsiteY4921" fmla="*/ 5833098 h 6367455"/>
                <a:gd name="connsiteX4922" fmla="*/ 3843618 w 6891715"/>
                <a:gd name="connsiteY4922" fmla="*/ 5815318 h 6367455"/>
                <a:gd name="connsiteX4923" fmla="*/ 3845523 w 6891715"/>
                <a:gd name="connsiteY4923" fmla="*/ 5828971 h 6367455"/>
                <a:gd name="connsiteX4924" fmla="*/ 3830918 w 6891715"/>
                <a:gd name="connsiteY4924" fmla="*/ 5828018 h 6367455"/>
                <a:gd name="connsiteX4925" fmla="*/ 3827743 w 6891715"/>
                <a:gd name="connsiteY4925" fmla="*/ 5814366 h 6367455"/>
                <a:gd name="connsiteX4926" fmla="*/ 3823298 w 6891715"/>
                <a:gd name="connsiteY4926" fmla="*/ 5817541 h 6367455"/>
                <a:gd name="connsiteX4927" fmla="*/ 3811550 w 6891715"/>
                <a:gd name="connsiteY4927" fmla="*/ 5810556 h 6367455"/>
                <a:gd name="connsiteX4928" fmla="*/ 3797898 w 6891715"/>
                <a:gd name="connsiteY4928" fmla="*/ 5817858 h 6367455"/>
                <a:gd name="connsiteX4929" fmla="*/ 3787420 w 6891715"/>
                <a:gd name="connsiteY4929" fmla="*/ 5809286 h 6367455"/>
                <a:gd name="connsiteX4930" fmla="*/ 3761703 w 6891715"/>
                <a:gd name="connsiteY4930" fmla="*/ 5813096 h 6367455"/>
                <a:gd name="connsiteX4931" fmla="*/ 3753765 w 6891715"/>
                <a:gd name="connsiteY4931" fmla="*/ 5811826 h 6367455"/>
                <a:gd name="connsiteX4932" fmla="*/ 3747415 w 6891715"/>
                <a:gd name="connsiteY4932" fmla="*/ 5811191 h 6367455"/>
                <a:gd name="connsiteX4933" fmla="*/ 3742653 w 6891715"/>
                <a:gd name="connsiteY4933" fmla="*/ 5810873 h 6367455"/>
                <a:gd name="connsiteX4934" fmla="*/ 3741383 w 6891715"/>
                <a:gd name="connsiteY4934" fmla="*/ 5811191 h 6367455"/>
                <a:gd name="connsiteX4935" fmla="*/ 3739478 w 6891715"/>
                <a:gd name="connsiteY4935" fmla="*/ 5812461 h 6367455"/>
                <a:gd name="connsiteX4936" fmla="*/ 3735985 w 6891715"/>
                <a:gd name="connsiteY4936" fmla="*/ 5815636 h 6367455"/>
                <a:gd name="connsiteX4937" fmla="*/ 3732810 w 6891715"/>
                <a:gd name="connsiteY4937" fmla="*/ 5818811 h 6367455"/>
                <a:gd name="connsiteX4938" fmla="*/ 3731223 w 6891715"/>
                <a:gd name="connsiteY4938" fmla="*/ 5820398 h 6367455"/>
                <a:gd name="connsiteX4939" fmla="*/ 3715348 w 6891715"/>
                <a:gd name="connsiteY4939" fmla="*/ 5816588 h 6367455"/>
                <a:gd name="connsiteX4940" fmla="*/ 3704553 w 6891715"/>
                <a:gd name="connsiteY4940" fmla="*/ 5800713 h 6367455"/>
                <a:gd name="connsiteX4941" fmla="*/ 3697250 w 6891715"/>
                <a:gd name="connsiteY4941" fmla="*/ 5808968 h 6367455"/>
                <a:gd name="connsiteX4942" fmla="*/ 3695345 w 6891715"/>
                <a:gd name="connsiteY4942" fmla="*/ 5816588 h 6367455"/>
                <a:gd name="connsiteX4943" fmla="*/ 3687725 w 6891715"/>
                <a:gd name="connsiteY4943" fmla="*/ 5812461 h 6367455"/>
                <a:gd name="connsiteX4944" fmla="*/ 3684550 w 6891715"/>
                <a:gd name="connsiteY4944" fmla="*/ 5801031 h 6367455"/>
                <a:gd name="connsiteX4945" fmla="*/ 3675978 w 6891715"/>
                <a:gd name="connsiteY4945" fmla="*/ 5789283 h 6367455"/>
                <a:gd name="connsiteX4946" fmla="*/ 3676930 w 6891715"/>
                <a:gd name="connsiteY4946" fmla="*/ 5779123 h 6367455"/>
                <a:gd name="connsiteX4947" fmla="*/ 3668358 w 6891715"/>
                <a:gd name="connsiteY4947" fmla="*/ 5781028 h 6367455"/>
                <a:gd name="connsiteX4948" fmla="*/ 3665183 w 6891715"/>
                <a:gd name="connsiteY4948" fmla="*/ 5764201 h 6367455"/>
                <a:gd name="connsiteX4949" fmla="*/ 3650260 w 6891715"/>
                <a:gd name="connsiteY4949" fmla="*/ 5761343 h 6367455"/>
                <a:gd name="connsiteX4950" fmla="*/ 3646133 w 6891715"/>
                <a:gd name="connsiteY4950" fmla="*/ 5750548 h 6367455"/>
                <a:gd name="connsiteX4951" fmla="*/ 3652165 w 6891715"/>
                <a:gd name="connsiteY4951" fmla="*/ 5740071 h 6367455"/>
                <a:gd name="connsiteX4952" fmla="*/ 3667088 w 6891715"/>
                <a:gd name="connsiteY4952" fmla="*/ 5735943 h 6367455"/>
                <a:gd name="connsiteX4953" fmla="*/ 3675343 w 6891715"/>
                <a:gd name="connsiteY4953" fmla="*/ 5743881 h 6367455"/>
                <a:gd name="connsiteX4954" fmla="*/ 3683915 w 6891715"/>
                <a:gd name="connsiteY4954" fmla="*/ 5747056 h 6367455"/>
                <a:gd name="connsiteX4955" fmla="*/ 3681693 w 6891715"/>
                <a:gd name="connsiteY4955" fmla="*/ 5733403 h 6367455"/>
                <a:gd name="connsiteX4956" fmla="*/ 3676613 w 6891715"/>
                <a:gd name="connsiteY4956" fmla="*/ 5727371 h 6367455"/>
                <a:gd name="connsiteX4957" fmla="*/ 3660738 w 6891715"/>
                <a:gd name="connsiteY4957" fmla="*/ 5728323 h 6367455"/>
                <a:gd name="connsiteX4958" fmla="*/ 3654388 w 6891715"/>
                <a:gd name="connsiteY4958" fmla="*/ 5720068 h 6367455"/>
                <a:gd name="connsiteX4959" fmla="*/ 3648990 w 6891715"/>
                <a:gd name="connsiteY4959" fmla="*/ 5730546 h 6367455"/>
                <a:gd name="connsiteX4960" fmla="*/ 3645815 w 6891715"/>
                <a:gd name="connsiteY4960" fmla="*/ 5739118 h 6367455"/>
                <a:gd name="connsiteX4961" fmla="*/ 3641370 w 6891715"/>
                <a:gd name="connsiteY4961" fmla="*/ 5733721 h 6367455"/>
                <a:gd name="connsiteX4962" fmla="*/ 3639465 w 6891715"/>
                <a:gd name="connsiteY4962" fmla="*/ 5722291 h 6367455"/>
                <a:gd name="connsiteX4963" fmla="*/ 3631845 w 6891715"/>
                <a:gd name="connsiteY4963" fmla="*/ 5709591 h 6367455"/>
                <a:gd name="connsiteX4964" fmla="*/ 3615018 w 6891715"/>
                <a:gd name="connsiteY4964" fmla="*/ 5708956 h 6367455"/>
                <a:gd name="connsiteX4965" fmla="*/ 3602000 w 6891715"/>
                <a:gd name="connsiteY4965" fmla="*/ 5689906 h 6367455"/>
                <a:gd name="connsiteX4966" fmla="*/ 3606128 w 6891715"/>
                <a:gd name="connsiteY4966" fmla="*/ 5683556 h 6367455"/>
                <a:gd name="connsiteX4967" fmla="*/ 3595968 w 6891715"/>
                <a:gd name="connsiteY4967" fmla="*/ 5682286 h 6367455"/>
                <a:gd name="connsiteX4968" fmla="*/ 3595015 w 6891715"/>
                <a:gd name="connsiteY4968" fmla="*/ 5666093 h 6367455"/>
                <a:gd name="connsiteX4969" fmla="*/ 3588665 w 6891715"/>
                <a:gd name="connsiteY4969" fmla="*/ 5656886 h 6367455"/>
                <a:gd name="connsiteX4970" fmla="*/ 3589618 w 6891715"/>
                <a:gd name="connsiteY4970" fmla="*/ 5650536 h 6367455"/>
                <a:gd name="connsiteX4971" fmla="*/ 3582315 w 6891715"/>
                <a:gd name="connsiteY4971" fmla="*/ 5649583 h 6367455"/>
                <a:gd name="connsiteX4972" fmla="*/ 3578188 w 6891715"/>
                <a:gd name="connsiteY4972" fmla="*/ 5641963 h 6367455"/>
                <a:gd name="connsiteX4973" fmla="*/ 3578378 w 6891715"/>
                <a:gd name="connsiteY4973" fmla="*/ 5641929 h 6367455"/>
                <a:gd name="connsiteX4974" fmla="*/ 3574656 w 6891715"/>
                <a:gd name="connsiteY4974" fmla="*/ 5639745 h 6367455"/>
                <a:gd name="connsiteX4975" fmla="*/ 3577496 w 6891715"/>
                <a:gd name="connsiteY4975" fmla="*/ 5632442 h 6367455"/>
                <a:gd name="connsiteX4976" fmla="*/ 3571816 w 6891715"/>
                <a:gd name="connsiteY4976" fmla="*/ 5618155 h 6367455"/>
                <a:gd name="connsiteX4977" fmla="*/ 3557613 w 6891715"/>
                <a:gd name="connsiteY4977" fmla="*/ 5606090 h 6367455"/>
                <a:gd name="connsiteX4978" fmla="*/ 3537414 w 6891715"/>
                <a:gd name="connsiteY4978" fmla="*/ 5597200 h 6367455"/>
                <a:gd name="connsiteX4979" fmla="*/ 3526999 w 6891715"/>
                <a:gd name="connsiteY4979" fmla="*/ 5579420 h 6367455"/>
                <a:gd name="connsiteX4980" fmla="*/ 3525737 w 6891715"/>
                <a:gd name="connsiteY4980" fmla="*/ 5573387 h 6367455"/>
                <a:gd name="connsiteX4981" fmla="*/ 3515006 w 6891715"/>
                <a:gd name="connsiteY4981" fmla="*/ 5557830 h 6367455"/>
                <a:gd name="connsiteX4982" fmla="*/ 3517847 w 6891715"/>
                <a:gd name="connsiteY4982" fmla="*/ 5553067 h 6367455"/>
                <a:gd name="connsiteX4983" fmla="*/ 3527946 w 6891715"/>
                <a:gd name="connsiteY4983" fmla="*/ 5560052 h 6367455"/>
                <a:gd name="connsiteX4984" fmla="*/ 3526684 w 6891715"/>
                <a:gd name="connsiteY4984" fmla="*/ 5550845 h 6367455"/>
                <a:gd name="connsiteX4985" fmla="*/ 3527315 w 6891715"/>
                <a:gd name="connsiteY4985" fmla="*/ 5546717 h 6367455"/>
                <a:gd name="connsiteX4986" fmla="*/ 3520372 w 6891715"/>
                <a:gd name="connsiteY4986" fmla="*/ 5543860 h 6367455"/>
                <a:gd name="connsiteX4987" fmla="*/ 3514691 w 6891715"/>
                <a:gd name="connsiteY4987" fmla="*/ 5534970 h 6367455"/>
                <a:gd name="connsiteX4988" fmla="*/ 3514691 w 6891715"/>
                <a:gd name="connsiteY4988" fmla="*/ 5523540 h 6367455"/>
                <a:gd name="connsiteX4989" fmla="*/ 3522581 w 6891715"/>
                <a:gd name="connsiteY4989" fmla="*/ 5513062 h 6367455"/>
                <a:gd name="connsiteX4990" fmla="*/ 3527946 w 6891715"/>
                <a:gd name="connsiteY4990" fmla="*/ 5504490 h 6367455"/>
                <a:gd name="connsiteX4991" fmla="*/ 3529840 w 6891715"/>
                <a:gd name="connsiteY4991" fmla="*/ 5490202 h 6367455"/>
                <a:gd name="connsiteX4992" fmla="*/ 3531418 w 6891715"/>
                <a:gd name="connsiteY4992" fmla="*/ 5480995 h 6367455"/>
                <a:gd name="connsiteX4993" fmla="*/ 3523843 w 6891715"/>
                <a:gd name="connsiteY4993" fmla="*/ 5473057 h 6367455"/>
                <a:gd name="connsiteX4994" fmla="*/ 3532365 w 6891715"/>
                <a:gd name="connsiteY4994" fmla="*/ 5464485 h 6367455"/>
                <a:gd name="connsiteX4995" fmla="*/ 3526053 w 6891715"/>
                <a:gd name="connsiteY4995" fmla="*/ 5451784 h 6367455"/>
                <a:gd name="connsiteX4996" fmla="*/ 3523212 w 6891715"/>
                <a:gd name="connsiteY4996" fmla="*/ 5445434 h 6367455"/>
                <a:gd name="connsiteX4997" fmla="*/ 3529524 w 6891715"/>
                <a:gd name="connsiteY4997" fmla="*/ 5441307 h 6367455"/>
                <a:gd name="connsiteX4998" fmla="*/ 3524159 w 6891715"/>
                <a:gd name="connsiteY4998" fmla="*/ 5427337 h 6367455"/>
                <a:gd name="connsiteX4999" fmla="*/ 3527946 w 6891715"/>
                <a:gd name="connsiteY4999" fmla="*/ 5420352 h 6367455"/>
                <a:gd name="connsiteX5000" fmla="*/ 3540570 w 6891715"/>
                <a:gd name="connsiteY5000" fmla="*/ 5404794 h 6367455"/>
                <a:gd name="connsiteX5001" fmla="*/ 3535836 w 6891715"/>
                <a:gd name="connsiteY5001" fmla="*/ 5397809 h 6367455"/>
                <a:gd name="connsiteX5002" fmla="*/ 3526053 w 6891715"/>
                <a:gd name="connsiteY5002" fmla="*/ 5394952 h 6367455"/>
                <a:gd name="connsiteX5003" fmla="*/ 3525643 w 6891715"/>
                <a:gd name="connsiteY5003" fmla="*/ 5394317 h 6367455"/>
                <a:gd name="connsiteX5004" fmla="*/ 3516101 w 6891715"/>
                <a:gd name="connsiteY5004" fmla="*/ 5394317 h 6367455"/>
                <a:gd name="connsiteX5005" fmla="*/ 3512284 w 6891715"/>
                <a:gd name="connsiteY5005" fmla="*/ 5386716 h 6367455"/>
                <a:gd name="connsiteX5006" fmla="*/ 3510694 w 6891715"/>
                <a:gd name="connsiteY5006" fmla="*/ 5374048 h 6367455"/>
                <a:gd name="connsiteX5007" fmla="*/ 3492882 w 6891715"/>
                <a:gd name="connsiteY5007" fmla="*/ 5352511 h 6367455"/>
                <a:gd name="connsiteX5008" fmla="*/ 3469663 w 6891715"/>
                <a:gd name="connsiteY5008" fmla="*/ 5340159 h 6367455"/>
                <a:gd name="connsiteX5009" fmla="*/ 3460121 w 6891715"/>
                <a:gd name="connsiteY5009" fmla="*/ 5329707 h 6367455"/>
                <a:gd name="connsiteX5010" fmla="*/ 3445809 w 6891715"/>
                <a:gd name="connsiteY5010" fmla="*/ 5327807 h 6367455"/>
                <a:gd name="connsiteX5011" fmla="*/ 3441674 w 6891715"/>
                <a:gd name="connsiteY5011" fmla="*/ 5318622 h 6367455"/>
                <a:gd name="connsiteX5012" fmla="*/ 3448671 w 6891715"/>
                <a:gd name="connsiteY5012" fmla="*/ 5320839 h 6367455"/>
                <a:gd name="connsiteX5013" fmla="*/ 3454396 w 6891715"/>
                <a:gd name="connsiteY5013" fmla="*/ 5318939 h 6367455"/>
                <a:gd name="connsiteX5014" fmla="*/ 3455032 w 6891715"/>
                <a:gd name="connsiteY5014" fmla="*/ 5310071 h 6367455"/>
                <a:gd name="connsiteX5015" fmla="*/ 3445596 w 6891715"/>
                <a:gd name="connsiteY5015" fmla="*/ 5305079 h 6367455"/>
                <a:gd name="connsiteX5016" fmla="*/ 3448013 w 6891715"/>
                <a:gd name="connsiteY5016" fmla="*/ 5314939 h 6367455"/>
                <a:gd name="connsiteX5017" fmla="*/ 3441636 w 6891715"/>
                <a:gd name="connsiteY5017" fmla="*/ 5312732 h 6367455"/>
                <a:gd name="connsiteX5018" fmla="*/ 3436217 w 6891715"/>
                <a:gd name="connsiteY5018" fmla="*/ 5308949 h 6367455"/>
                <a:gd name="connsiteX5019" fmla="*/ 3431434 w 6891715"/>
                <a:gd name="connsiteY5019" fmla="*/ 5305166 h 6367455"/>
                <a:gd name="connsiteX5020" fmla="*/ 3427927 w 6891715"/>
                <a:gd name="connsiteY5020" fmla="*/ 5302014 h 6367455"/>
                <a:gd name="connsiteX5021" fmla="*/ 3425696 w 6891715"/>
                <a:gd name="connsiteY5021" fmla="*/ 5298861 h 6367455"/>
                <a:gd name="connsiteX5022" fmla="*/ 3423145 w 6891715"/>
                <a:gd name="connsiteY5022" fmla="*/ 5296654 h 6367455"/>
                <a:gd name="connsiteX5023" fmla="*/ 3420913 w 6891715"/>
                <a:gd name="connsiteY5023" fmla="*/ 5295078 h 6367455"/>
                <a:gd name="connsiteX5024" fmla="*/ 3393814 w 6891715"/>
                <a:gd name="connsiteY5024" fmla="*/ 5279000 h 6367455"/>
                <a:gd name="connsiteX5025" fmla="*/ 3380105 w 6891715"/>
                <a:gd name="connsiteY5025" fmla="*/ 5263238 h 6367455"/>
                <a:gd name="connsiteX5026" fmla="*/ 3365758 w 6891715"/>
                <a:gd name="connsiteY5026" fmla="*/ 5256303 h 6367455"/>
                <a:gd name="connsiteX5027" fmla="*/ 3371178 w 6891715"/>
                <a:gd name="connsiteY5027" fmla="*/ 5268913 h 6367455"/>
                <a:gd name="connsiteX5028" fmla="*/ 3355875 w 6891715"/>
                <a:gd name="connsiteY5028" fmla="*/ 5258509 h 6367455"/>
                <a:gd name="connsiteX5029" fmla="*/ 3332601 w 6891715"/>
                <a:gd name="connsiteY5029" fmla="*/ 5247476 h 6367455"/>
                <a:gd name="connsiteX5030" fmla="*/ 3320486 w 6891715"/>
                <a:gd name="connsiteY5030" fmla="*/ 5245269 h 6367455"/>
                <a:gd name="connsiteX5031" fmla="*/ 3301995 w 6891715"/>
                <a:gd name="connsiteY5031" fmla="*/ 5240855 h 6367455"/>
                <a:gd name="connsiteX5032" fmla="*/ 3294025 w 6891715"/>
                <a:gd name="connsiteY5032" fmla="*/ 5229506 h 6367455"/>
                <a:gd name="connsiteX5033" fmla="*/ 3321124 w 6891715"/>
                <a:gd name="connsiteY5033" fmla="*/ 5232974 h 6367455"/>
                <a:gd name="connsiteX5034" fmla="*/ 3333877 w 6891715"/>
                <a:gd name="connsiteY5034" fmla="*/ 5237072 h 6367455"/>
                <a:gd name="connsiteX5035" fmla="*/ 3352368 w 6891715"/>
                <a:gd name="connsiteY5035" fmla="*/ 5241171 h 6367455"/>
                <a:gd name="connsiteX5036" fmla="*/ 3357469 w 6891715"/>
                <a:gd name="connsiteY5036" fmla="*/ 5244954 h 6367455"/>
                <a:gd name="connsiteX5037" fmla="*/ 3355237 w 6891715"/>
                <a:gd name="connsiteY5037" fmla="*/ 5235496 h 6367455"/>
                <a:gd name="connsiteX5038" fmla="*/ 3357761 w 6891715"/>
                <a:gd name="connsiteY5038" fmla="*/ 5233854 h 6367455"/>
                <a:gd name="connsiteX5039" fmla="*/ 3374251 w 6891715"/>
                <a:gd name="connsiteY5039" fmla="*/ 5226890 h 6367455"/>
                <a:gd name="connsiteX5040" fmla="*/ 3376538 w 6891715"/>
                <a:gd name="connsiteY5040" fmla="*/ 5226649 h 6367455"/>
                <a:gd name="connsiteX5041" fmla="*/ 3376390 w 6891715"/>
                <a:gd name="connsiteY5041" fmla="*/ 5225986 h 6367455"/>
                <a:gd name="connsiteX5042" fmla="*/ 3374251 w 6891715"/>
                <a:gd name="connsiteY5042" fmla="*/ 5226890 h 6367455"/>
                <a:gd name="connsiteX5043" fmla="*/ 3367352 w 6891715"/>
                <a:gd name="connsiteY5043" fmla="*/ 5227615 h 6367455"/>
                <a:gd name="connsiteX5044" fmla="*/ 3357761 w 6891715"/>
                <a:gd name="connsiteY5044" fmla="*/ 5233854 h 6367455"/>
                <a:gd name="connsiteX5045" fmla="*/ 3355306 w 6891715"/>
                <a:gd name="connsiteY5045" fmla="*/ 5234891 h 6367455"/>
                <a:gd name="connsiteX5046" fmla="*/ 3346733 w 6891715"/>
                <a:gd name="connsiteY5046" fmla="*/ 5230124 h 6367455"/>
                <a:gd name="connsiteX5047" fmla="*/ 3354671 w 6891715"/>
                <a:gd name="connsiteY5047" fmla="*/ 5222815 h 6367455"/>
                <a:gd name="connsiteX5048" fmla="*/ 3358798 w 6891715"/>
                <a:gd name="connsiteY5048" fmla="*/ 5218366 h 6367455"/>
                <a:gd name="connsiteX5049" fmla="*/ 3358436 w 6891715"/>
                <a:gd name="connsiteY5049" fmla="*/ 5217784 h 6367455"/>
                <a:gd name="connsiteX5050" fmla="*/ 3354315 w 6891715"/>
                <a:gd name="connsiteY5050" fmla="*/ 5222229 h 6367455"/>
                <a:gd name="connsiteX5051" fmla="*/ 3340052 w 6891715"/>
                <a:gd name="connsiteY5051" fmla="*/ 5224452 h 6367455"/>
                <a:gd name="connsiteX5052" fmla="*/ 3327374 w 6891715"/>
                <a:gd name="connsiteY5052" fmla="*/ 5222547 h 6367455"/>
                <a:gd name="connsiteX5053" fmla="*/ 3291558 w 6891715"/>
                <a:gd name="connsiteY5053" fmla="*/ 5197464 h 6367455"/>
                <a:gd name="connsiteX5054" fmla="*/ 3284585 w 6891715"/>
                <a:gd name="connsiteY5054" fmla="*/ 5183177 h 6367455"/>
                <a:gd name="connsiteX5055" fmla="*/ 3262715 w 6891715"/>
                <a:gd name="connsiteY5055" fmla="*/ 5167619 h 6367455"/>
                <a:gd name="connsiteX5056" fmla="*/ 3236724 w 6891715"/>
                <a:gd name="connsiteY5056" fmla="*/ 5163492 h 6367455"/>
                <a:gd name="connsiteX5057" fmla="*/ 3223095 w 6891715"/>
                <a:gd name="connsiteY5057" fmla="*/ 5169842 h 6367455"/>
                <a:gd name="connsiteX5058" fmla="*/ 3197105 w 6891715"/>
                <a:gd name="connsiteY5058" fmla="*/ 5168889 h 6367455"/>
                <a:gd name="connsiteX5059" fmla="*/ 3185694 w 6891715"/>
                <a:gd name="connsiteY5059" fmla="*/ 5151744 h 6367455"/>
                <a:gd name="connsiteX5060" fmla="*/ 3187913 w 6891715"/>
                <a:gd name="connsiteY5060" fmla="*/ 5144442 h 6367455"/>
                <a:gd name="connsiteX5061" fmla="*/ 3160338 w 6891715"/>
                <a:gd name="connsiteY5061" fmla="*/ 5123804 h 6367455"/>
                <a:gd name="connsiteX5062" fmla="*/ 3116598 w 6891715"/>
                <a:gd name="connsiteY5062" fmla="*/ 5068242 h 6367455"/>
                <a:gd name="connsiteX5063" fmla="*/ 3116281 w 6891715"/>
                <a:gd name="connsiteY5063" fmla="*/ 5063797 h 6367455"/>
                <a:gd name="connsiteX5064" fmla="*/ 3125790 w 6891715"/>
                <a:gd name="connsiteY5064" fmla="*/ 5065067 h 6367455"/>
                <a:gd name="connsiteX5065" fmla="*/ 3132129 w 6891715"/>
                <a:gd name="connsiteY5065" fmla="*/ 5063797 h 6367455"/>
                <a:gd name="connsiteX5066" fmla="*/ 3125790 w 6891715"/>
                <a:gd name="connsiteY5066" fmla="*/ 5056494 h 6367455"/>
                <a:gd name="connsiteX5067" fmla="*/ 3125790 w 6891715"/>
                <a:gd name="connsiteY5067" fmla="*/ 5052049 h 6367455"/>
                <a:gd name="connsiteX5068" fmla="*/ 3141637 w 6891715"/>
                <a:gd name="connsiteY5068" fmla="*/ 5060622 h 6367455"/>
                <a:gd name="connsiteX5069" fmla="*/ 3152097 w 6891715"/>
                <a:gd name="connsiteY5069" fmla="*/ 5071099 h 6367455"/>
                <a:gd name="connsiteX5070" fmla="*/ 3154316 w 6891715"/>
                <a:gd name="connsiteY5070" fmla="*/ 5061257 h 6367455"/>
                <a:gd name="connsiteX5071" fmla="*/ 3144807 w 6891715"/>
                <a:gd name="connsiteY5071" fmla="*/ 5059669 h 6367455"/>
                <a:gd name="connsiteX5072" fmla="*/ 3123571 w 6891715"/>
                <a:gd name="connsiteY5072" fmla="*/ 5040937 h 6367455"/>
                <a:gd name="connsiteX5073" fmla="*/ 3111844 w 6891715"/>
                <a:gd name="connsiteY5073" fmla="*/ 5026014 h 6367455"/>
                <a:gd name="connsiteX5074" fmla="*/ 3105187 w 6891715"/>
                <a:gd name="connsiteY5074" fmla="*/ 5012679 h 6367455"/>
                <a:gd name="connsiteX5075" fmla="*/ 3100750 w 6891715"/>
                <a:gd name="connsiteY5075" fmla="*/ 4980612 h 6367455"/>
                <a:gd name="connsiteX5076" fmla="*/ 3093143 w 6891715"/>
                <a:gd name="connsiteY5076" fmla="*/ 4963149 h 6367455"/>
                <a:gd name="connsiteX5077" fmla="*/ 3070005 w 6891715"/>
                <a:gd name="connsiteY5077" fmla="*/ 4933621 h 6367455"/>
                <a:gd name="connsiteX5078" fmla="*/ 3053524 w 6891715"/>
                <a:gd name="connsiteY5078" fmla="*/ 4927589 h 6367455"/>
                <a:gd name="connsiteX5079" fmla="*/ 3045283 w 6891715"/>
                <a:gd name="connsiteY5079" fmla="*/ 4918064 h 6367455"/>
                <a:gd name="connsiteX5080" fmla="*/ 3030703 w 6891715"/>
                <a:gd name="connsiteY5080" fmla="*/ 4921239 h 6367455"/>
                <a:gd name="connsiteX5081" fmla="*/ 3025314 w 6891715"/>
                <a:gd name="connsiteY5081" fmla="*/ 4945686 h 6367455"/>
                <a:gd name="connsiteX5082" fmla="*/ 3027850 w 6891715"/>
                <a:gd name="connsiteY5082" fmla="*/ 4958386 h 6367455"/>
                <a:gd name="connsiteX5083" fmla="*/ 3018341 w 6891715"/>
                <a:gd name="connsiteY5083" fmla="*/ 4971086 h 6367455"/>
                <a:gd name="connsiteX5084" fmla="*/ 3016123 w 6891715"/>
                <a:gd name="connsiteY5084" fmla="*/ 4966006 h 6367455"/>
                <a:gd name="connsiteX5085" fmla="*/ 3012953 w 6891715"/>
                <a:gd name="connsiteY5085" fmla="*/ 4975531 h 6367455"/>
                <a:gd name="connsiteX5086" fmla="*/ 3006931 w 6891715"/>
                <a:gd name="connsiteY5086" fmla="*/ 4990137 h 6367455"/>
                <a:gd name="connsiteX5087" fmla="*/ 3005980 w 6891715"/>
                <a:gd name="connsiteY5087" fmla="*/ 4995217 h 6367455"/>
                <a:gd name="connsiteX5088" fmla="*/ 2992351 w 6891715"/>
                <a:gd name="connsiteY5088" fmla="*/ 4986962 h 6367455"/>
                <a:gd name="connsiteX5089" fmla="*/ 2988547 w 6891715"/>
                <a:gd name="connsiteY5089" fmla="*/ 4967276 h 6367455"/>
                <a:gd name="connsiteX5090" fmla="*/ 2977137 w 6891715"/>
                <a:gd name="connsiteY5090" fmla="*/ 4958704 h 6367455"/>
                <a:gd name="connsiteX5091" fmla="*/ 2971749 w 6891715"/>
                <a:gd name="connsiteY5091" fmla="*/ 4946004 h 6367455"/>
                <a:gd name="connsiteX5092" fmla="*/ 2974601 w 6891715"/>
                <a:gd name="connsiteY5092" fmla="*/ 4927271 h 6367455"/>
                <a:gd name="connsiteX5093" fmla="*/ 2963825 w 6891715"/>
                <a:gd name="connsiteY5093" fmla="*/ 4910444 h 6367455"/>
                <a:gd name="connsiteX5094" fmla="*/ 2963825 w 6891715"/>
                <a:gd name="connsiteY5094" fmla="*/ 4899649 h 6367455"/>
                <a:gd name="connsiteX5095" fmla="*/ 2976186 w 6891715"/>
                <a:gd name="connsiteY5095" fmla="*/ 4893299 h 6367455"/>
                <a:gd name="connsiteX5096" fmla="*/ 2976672 w 6891715"/>
                <a:gd name="connsiteY5096" fmla="*/ 4893377 h 6367455"/>
                <a:gd name="connsiteX5097" fmla="*/ 2981824 w 6891715"/>
                <a:gd name="connsiteY5097" fmla="*/ 4881196 h 6367455"/>
                <a:gd name="connsiteX5098" fmla="*/ 2977710 w 6891715"/>
                <a:gd name="connsiteY5098" fmla="*/ 4874199 h 6367455"/>
                <a:gd name="connsiteX5099" fmla="*/ 2986888 w 6891715"/>
                <a:gd name="connsiteY5099" fmla="*/ 4875471 h 6367455"/>
                <a:gd name="connsiteX5100" fmla="*/ 2990656 w 6891715"/>
                <a:gd name="connsiteY5100" fmla="*/ 4865568 h 6367455"/>
                <a:gd name="connsiteX5101" fmla="*/ 2977241 w 6891715"/>
                <a:gd name="connsiteY5101" fmla="*/ 4873821 h 6367455"/>
                <a:gd name="connsiteX5102" fmla="*/ 2960110 w 6891715"/>
                <a:gd name="connsiteY5102" fmla="*/ 4867464 h 6367455"/>
                <a:gd name="connsiteX5103" fmla="*/ 2943297 w 6891715"/>
                <a:gd name="connsiteY5103" fmla="*/ 4876364 h 6367455"/>
                <a:gd name="connsiteX5104" fmla="*/ 2927436 w 6891715"/>
                <a:gd name="connsiteY5104" fmla="*/ 4870960 h 6367455"/>
                <a:gd name="connsiteX5105" fmla="*/ 2894761 w 6891715"/>
                <a:gd name="connsiteY5105" fmla="*/ 4889077 h 6367455"/>
                <a:gd name="connsiteX5106" fmla="*/ 2863038 w 6891715"/>
                <a:gd name="connsiteY5106" fmla="*/ 4899884 h 6367455"/>
                <a:gd name="connsiteX5107" fmla="*/ 2852887 w 6891715"/>
                <a:gd name="connsiteY5107" fmla="*/ 4901155 h 6367455"/>
                <a:gd name="connsiteX5108" fmla="*/ 2843053 w 6891715"/>
                <a:gd name="connsiteY5108" fmla="*/ 4922132 h 6367455"/>
                <a:gd name="connsiteX5109" fmla="*/ 2844639 w 6891715"/>
                <a:gd name="connsiteY5109" fmla="*/ 4939296 h 6367455"/>
                <a:gd name="connsiteX5110" fmla="*/ 2862721 w 6891715"/>
                <a:gd name="connsiteY5110" fmla="*/ 4962180 h 6367455"/>
                <a:gd name="connsiteX5111" fmla="*/ 2862721 w 6891715"/>
                <a:gd name="connsiteY5111" fmla="*/ 4977118 h 6367455"/>
                <a:gd name="connsiteX5112" fmla="*/ 2850349 w 6891715"/>
                <a:gd name="connsiteY5112" fmla="*/ 4994282 h 6367455"/>
                <a:gd name="connsiteX5113" fmla="*/ 2849397 w 6891715"/>
                <a:gd name="connsiteY5113" fmla="*/ 5023523 h 6367455"/>
                <a:gd name="connsiteX5114" fmla="*/ 2857011 w 6891715"/>
                <a:gd name="connsiteY5114" fmla="*/ 5056260 h 6367455"/>
                <a:gd name="connsiteX5115" fmla="*/ 2892223 w 6891715"/>
                <a:gd name="connsiteY5115" fmla="*/ 5094718 h 6367455"/>
                <a:gd name="connsiteX5116" fmla="*/ 2944566 w 6891715"/>
                <a:gd name="connsiteY5116" fmla="*/ 5138580 h 6367455"/>
                <a:gd name="connsiteX5117" fmla="*/ 2977558 w 6891715"/>
                <a:gd name="connsiteY5117" fmla="*/ 5157332 h 6367455"/>
                <a:gd name="connsiteX5118" fmla="*/ 3003571 w 6891715"/>
                <a:gd name="connsiteY5118" fmla="*/ 5234249 h 6367455"/>
                <a:gd name="connsiteX5119" fmla="*/ 3036880 w 6891715"/>
                <a:gd name="connsiteY5119" fmla="*/ 5295274 h 6367455"/>
                <a:gd name="connsiteX5120" fmla="*/ 3070189 w 6891715"/>
                <a:gd name="connsiteY5120" fmla="*/ 5330554 h 6367455"/>
                <a:gd name="connsiteX5121" fmla="*/ 3108256 w 6891715"/>
                <a:gd name="connsiteY5121" fmla="*/ 5352485 h 6367455"/>
                <a:gd name="connsiteX5122" fmla="*/ 3135855 w 6891715"/>
                <a:gd name="connsiteY5122" fmla="*/ 5374416 h 6367455"/>
                <a:gd name="connsiteX5123" fmla="*/ 3163454 w 6891715"/>
                <a:gd name="connsiteY5123" fmla="*/ 5357252 h 6367455"/>
                <a:gd name="connsiteX5124" fmla="*/ 3164406 w 6891715"/>
                <a:gd name="connsiteY5124" fmla="*/ 5364563 h 6367455"/>
                <a:gd name="connsiteX5125" fmla="*/ 3172019 w 6891715"/>
                <a:gd name="connsiteY5125" fmla="*/ 5366787 h 6367455"/>
                <a:gd name="connsiteX5126" fmla="*/ 3176778 w 6891715"/>
                <a:gd name="connsiteY5126" fmla="*/ 5355981 h 6367455"/>
                <a:gd name="connsiteX5127" fmla="*/ 3188515 w 6891715"/>
                <a:gd name="connsiteY5127" fmla="*/ 5351849 h 6367455"/>
                <a:gd name="connsiteX5128" fmla="*/ 3200252 w 6891715"/>
                <a:gd name="connsiteY5128" fmla="*/ 5351531 h 6367455"/>
                <a:gd name="connsiteX5129" fmla="*/ 3213259 w 6891715"/>
                <a:gd name="connsiteY5129" fmla="*/ 5373780 h 6367455"/>
                <a:gd name="connsiteX5130" fmla="*/ 3204694 w 6891715"/>
                <a:gd name="connsiteY5130" fmla="*/ 5384269 h 6367455"/>
                <a:gd name="connsiteX5131" fmla="*/ 3194225 w 6891715"/>
                <a:gd name="connsiteY5131" fmla="*/ 5398253 h 6367455"/>
                <a:gd name="connsiteX5132" fmla="*/ 3192322 w 6891715"/>
                <a:gd name="connsiteY5132" fmla="*/ 5409696 h 6367455"/>
                <a:gd name="connsiteX5133" fmla="*/ 3203108 w 6891715"/>
                <a:gd name="connsiteY5133" fmla="*/ 5431944 h 6367455"/>
                <a:gd name="connsiteX5134" fmla="*/ 3222141 w 6891715"/>
                <a:gd name="connsiteY5134" fmla="*/ 5436712 h 6367455"/>
                <a:gd name="connsiteX5135" fmla="*/ 3271946 w 6891715"/>
                <a:gd name="connsiteY5135" fmla="*/ 5456418 h 6367455"/>
                <a:gd name="connsiteX5136" fmla="*/ 3322703 w 6891715"/>
                <a:gd name="connsiteY5136" fmla="*/ 5478349 h 6367455"/>
                <a:gd name="connsiteX5137" fmla="*/ 3357281 w 6891715"/>
                <a:gd name="connsiteY5137" fmla="*/ 5513629 h 6367455"/>
                <a:gd name="connsiteX5138" fmla="*/ 3391224 w 6891715"/>
                <a:gd name="connsiteY5138" fmla="*/ 5526024 h 6367455"/>
                <a:gd name="connsiteX5139" fmla="*/ 3404865 w 6891715"/>
                <a:gd name="connsiteY5139" fmla="*/ 5541598 h 6367455"/>
                <a:gd name="connsiteX5140" fmla="*/ 3429609 w 6891715"/>
                <a:gd name="connsiteY5140" fmla="*/ 5562576 h 6367455"/>
                <a:gd name="connsiteX5141" fmla="*/ 3443250 w 6891715"/>
                <a:gd name="connsiteY5141" fmla="*/ 5581646 h 6367455"/>
                <a:gd name="connsiteX5142" fmla="*/ 3435319 w 6891715"/>
                <a:gd name="connsiteY5142" fmla="*/ 5601352 h 6367455"/>
                <a:gd name="connsiteX5143" fmla="*/ 3429926 w 6891715"/>
                <a:gd name="connsiteY5143" fmla="*/ 5619469 h 6367455"/>
                <a:gd name="connsiteX5144" fmla="*/ 3396934 w 6891715"/>
                <a:gd name="connsiteY5144" fmla="*/ 5603894 h 6367455"/>
                <a:gd name="connsiteX5145" fmla="*/ 3382976 w 6891715"/>
                <a:gd name="connsiteY5145" fmla="*/ 5572429 h 6367455"/>
                <a:gd name="connsiteX5146" fmla="*/ 3329999 w 6891715"/>
                <a:gd name="connsiteY5146" fmla="*/ 5563529 h 6367455"/>
                <a:gd name="connsiteX5147" fmla="*/ 3328730 w 6891715"/>
                <a:gd name="connsiteY5147" fmla="*/ 5550816 h 6367455"/>
                <a:gd name="connsiteX5148" fmla="*/ 3336344 w 6891715"/>
                <a:gd name="connsiteY5148" fmla="*/ 5546684 h 6367455"/>
                <a:gd name="connsiteX5149" fmla="*/ 3325558 w 6891715"/>
                <a:gd name="connsiteY5149" fmla="*/ 5541280 h 6367455"/>
                <a:gd name="connsiteX5150" fmla="*/ 3285270 w 6891715"/>
                <a:gd name="connsiteY5150" fmla="*/ 5547955 h 6367455"/>
                <a:gd name="connsiteX5151" fmla="*/ 3262429 w 6891715"/>
                <a:gd name="connsiteY5151" fmla="*/ 5574653 h 6367455"/>
                <a:gd name="connsiteX5152" fmla="*/ 3270043 w 6891715"/>
                <a:gd name="connsiteY5152" fmla="*/ 5591499 h 6367455"/>
                <a:gd name="connsiteX5153" fmla="*/ 3249423 w 6891715"/>
                <a:gd name="connsiteY5153" fmla="*/ 5626779 h 6367455"/>
                <a:gd name="connsiteX5154" fmla="*/ 3268457 w 6891715"/>
                <a:gd name="connsiteY5154" fmla="*/ 5643306 h 6367455"/>
                <a:gd name="connsiteX5155" fmla="*/ 3299228 w 6891715"/>
                <a:gd name="connsiteY5155" fmla="*/ 5662059 h 6367455"/>
                <a:gd name="connsiteX5156" fmla="*/ 3308110 w 6891715"/>
                <a:gd name="connsiteY5156" fmla="*/ 5681765 h 6367455"/>
                <a:gd name="connsiteX5157" fmla="*/ 3314455 w 6891715"/>
                <a:gd name="connsiteY5157" fmla="*/ 5708145 h 6367455"/>
                <a:gd name="connsiteX5158" fmla="*/ 3313820 w 6891715"/>
                <a:gd name="connsiteY5158" fmla="*/ 5724991 h 6367455"/>
                <a:gd name="connsiteX5159" fmla="*/ 3292566 w 6891715"/>
                <a:gd name="connsiteY5159" fmla="*/ 5728487 h 6367455"/>
                <a:gd name="connsiteX5160" fmla="*/ 3262112 w 6891715"/>
                <a:gd name="connsiteY5160" fmla="*/ 5744697 h 6367455"/>
                <a:gd name="connsiteX5161" fmla="*/ 3263064 w 6891715"/>
                <a:gd name="connsiteY5161" fmla="*/ 5768534 h 6367455"/>
                <a:gd name="connsiteX5162" fmla="*/ 3262429 w 6891715"/>
                <a:gd name="connsiteY5162" fmla="*/ 5799365 h 6367455"/>
                <a:gd name="connsiteX5163" fmla="*/ 3221824 w 6891715"/>
                <a:gd name="connsiteY5163" fmla="*/ 5842909 h 6367455"/>
                <a:gd name="connsiteX5164" fmla="*/ 3205963 w 6891715"/>
                <a:gd name="connsiteY5164" fmla="*/ 5867382 h 6367455"/>
                <a:gd name="connsiteX5165" fmla="*/ 3189149 w 6891715"/>
                <a:gd name="connsiteY5165" fmla="*/ 5873739 h 6367455"/>
                <a:gd name="connsiteX5166" fmla="*/ 3175509 w 6891715"/>
                <a:gd name="connsiteY5166" fmla="*/ 5861343 h 6367455"/>
                <a:gd name="connsiteX5167" fmla="*/ 3164406 w 6891715"/>
                <a:gd name="connsiteY5167" fmla="*/ 5830831 h 6367455"/>
                <a:gd name="connsiteX5168" fmla="*/ 3164406 w 6891715"/>
                <a:gd name="connsiteY5168" fmla="*/ 5821296 h 6367455"/>
                <a:gd name="connsiteX5169" fmla="*/ 3185343 w 6891715"/>
                <a:gd name="connsiteY5169" fmla="*/ 5813985 h 6367455"/>
                <a:gd name="connsiteX5170" fmla="*/ 3192639 w 6891715"/>
                <a:gd name="connsiteY5170" fmla="*/ 5799047 h 6367455"/>
                <a:gd name="connsiteX5171" fmla="*/ 3182805 w 6891715"/>
                <a:gd name="connsiteY5171" fmla="*/ 5784109 h 6367455"/>
                <a:gd name="connsiteX5172" fmla="*/ 3187246 w 6891715"/>
                <a:gd name="connsiteY5172" fmla="*/ 5774573 h 6367455"/>
                <a:gd name="connsiteX5173" fmla="*/ 3204059 w 6891715"/>
                <a:gd name="connsiteY5173" fmla="*/ 5767263 h 6367455"/>
                <a:gd name="connsiteX5174" fmla="*/ 3218017 w 6891715"/>
                <a:gd name="connsiteY5174" fmla="*/ 5761860 h 6367455"/>
                <a:gd name="connsiteX5175" fmla="*/ 3220555 w 6891715"/>
                <a:gd name="connsiteY5175" fmla="*/ 5742790 h 6367455"/>
                <a:gd name="connsiteX5176" fmla="*/ 3219603 w 6891715"/>
                <a:gd name="connsiteY5176" fmla="*/ 5728805 h 6367455"/>
                <a:gd name="connsiteX5177" fmla="*/ 3207549 w 6891715"/>
                <a:gd name="connsiteY5177" fmla="*/ 5710052 h 6367455"/>
                <a:gd name="connsiteX5178" fmla="*/ 3188198 w 6891715"/>
                <a:gd name="connsiteY5178" fmla="*/ 5667144 h 6367455"/>
                <a:gd name="connsiteX5179" fmla="*/ 3177095 w 6891715"/>
                <a:gd name="connsiteY5179" fmla="*/ 5628050 h 6367455"/>
                <a:gd name="connsiteX5180" fmla="*/ 3159330 w 6891715"/>
                <a:gd name="connsiteY5180" fmla="*/ 5606119 h 6367455"/>
                <a:gd name="connsiteX5181" fmla="*/ 3131731 w 6891715"/>
                <a:gd name="connsiteY5181" fmla="*/ 5611840 h 6367455"/>
                <a:gd name="connsiteX5182" fmla="*/ 3108256 w 6891715"/>
                <a:gd name="connsiteY5182" fmla="*/ 5600398 h 6367455"/>
                <a:gd name="connsiteX5183" fmla="*/ 3096519 w 6891715"/>
                <a:gd name="connsiteY5183" fmla="*/ 5576243 h 6367455"/>
                <a:gd name="connsiteX5184" fmla="*/ 3097788 w 6891715"/>
                <a:gd name="connsiteY5184" fmla="*/ 5564800 h 6367455"/>
                <a:gd name="connsiteX5185" fmla="*/ 3079388 w 6891715"/>
                <a:gd name="connsiteY5185" fmla="*/ 5534288 h 6367455"/>
                <a:gd name="connsiteX5186" fmla="*/ 3052741 w 6891715"/>
                <a:gd name="connsiteY5186" fmla="*/ 5543823 h 6367455"/>
                <a:gd name="connsiteX5187" fmla="*/ 3044176 w 6891715"/>
                <a:gd name="connsiteY5187" fmla="*/ 5537784 h 6367455"/>
                <a:gd name="connsiteX5188" fmla="*/ 3052741 w 6891715"/>
                <a:gd name="connsiteY5188" fmla="*/ 5519667 h 6367455"/>
                <a:gd name="connsiteX5189" fmla="*/ 3034659 w 6891715"/>
                <a:gd name="connsiteY5189" fmla="*/ 5516489 h 6367455"/>
                <a:gd name="connsiteX5190" fmla="*/ 3010232 w 6891715"/>
                <a:gd name="connsiteY5190" fmla="*/ 5496783 h 6367455"/>
                <a:gd name="connsiteX5191" fmla="*/ 2983585 w 6891715"/>
                <a:gd name="connsiteY5191" fmla="*/ 5462457 h 6367455"/>
                <a:gd name="connsiteX5192" fmla="*/ 2953766 w 6891715"/>
                <a:gd name="connsiteY5192" fmla="*/ 5469767 h 6367455"/>
                <a:gd name="connsiteX5193" fmla="*/ 2933780 w 6891715"/>
                <a:gd name="connsiteY5193" fmla="*/ 5458325 h 6367455"/>
                <a:gd name="connsiteX5194" fmla="*/ 2913478 w 6891715"/>
                <a:gd name="connsiteY5194" fmla="*/ 5460867 h 6367455"/>
                <a:gd name="connsiteX5195" fmla="*/ 2861452 w 6891715"/>
                <a:gd name="connsiteY5195" fmla="*/ 5422409 h 6367455"/>
                <a:gd name="connsiteX5196" fmla="*/ 2823067 w 6891715"/>
                <a:gd name="connsiteY5196" fmla="*/ 5379501 h 6367455"/>
                <a:gd name="connsiteX5197" fmla="*/ 2802765 w 6891715"/>
                <a:gd name="connsiteY5197" fmla="*/ 5362338 h 6367455"/>
                <a:gd name="connsiteX5198" fmla="*/ 2789758 w 6891715"/>
                <a:gd name="connsiteY5198" fmla="*/ 5336275 h 6367455"/>
                <a:gd name="connsiteX5199" fmla="*/ 2765332 w 6891715"/>
                <a:gd name="connsiteY5199" fmla="*/ 5308941 h 6367455"/>
                <a:gd name="connsiteX5200" fmla="*/ 2739953 w 6891715"/>
                <a:gd name="connsiteY5200" fmla="*/ 5313709 h 6367455"/>
                <a:gd name="connsiteX5201" fmla="*/ 2730437 w 6891715"/>
                <a:gd name="connsiteY5201" fmla="*/ 5321972 h 6367455"/>
                <a:gd name="connsiteX5202" fmla="*/ 2725044 w 6891715"/>
                <a:gd name="connsiteY5202" fmla="*/ 5309259 h 6367455"/>
                <a:gd name="connsiteX5203" fmla="*/ 2736781 w 6891715"/>
                <a:gd name="connsiteY5203" fmla="*/ 5299724 h 6367455"/>
                <a:gd name="connsiteX5204" fmla="*/ 2719968 w 6891715"/>
                <a:gd name="connsiteY5204" fmla="*/ 5285103 h 6367455"/>
                <a:gd name="connsiteX5205" fmla="*/ 2702838 w 6891715"/>
                <a:gd name="connsiteY5205" fmla="*/ 5280336 h 6367455"/>
                <a:gd name="connsiteX5206" fmla="*/ 2707913 w 6891715"/>
                <a:gd name="connsiteY5206" fmla="*/ 5265397 h 6367455"/>
                <a:gd name="connsiteX5207" fmla="*/ 2688880 w 6891715"/>
                <a:gd name="connsiteY5207" fmla="*/ 5254909 h 6367455"/>
                <a:gd name="connsiteX5208" fmla="*/ 2675873 w 6891715"/>
                <a:gd name="connsiteY5208" fmla="*/ 5257133 h 6367455"/>
                <a:gd name="connsiteX5209" fmla="*/ 2673970 w 6891715"/>
                <a:gd name="connsiteY5209" fmla="*/ 5252048 h 6367455"/>
                <a:gd name="connsiteX5210" fmla="*/ 2681266 w 6891715"/>
                <a:gd name="connsiteY5210" fmla="*/ 5238063 h 6367455"/>
                <a:gd name="connsiteX5211" fmla="*/ 2675556 w 6891715"/>
                <a:gd name="connsiteY5211" fmla="*/ 5215179 h 6367455"/>
                <a:gd name="connsiteX5212" fmla="*/ 2658426 w 6891715"/>
                <a:gd name="connsiteY5212" fmla="*/ 5162418 h 6367455"/>
                <a:gd name="connsiteX5213" fmla="*/ 2652716 w 6891715"/>
                <a:gd name="connsiteY5213" fmla="*/ 5132859 h 6367455"/>
                <a:gd name="connsiteX5214" fmla="*/ 2649543 w 6891715"/>
                <a:gd name="connsiteY5214" fmla="*/ 5105207 h 6367455"/>
                <a:gd name="connsiteX5215" fmla="*/ 2626068 w 6891715"/>
                <a:gd name="connsiteY5215" fmla="*/ 5097261 h 6367455"/>
                <a:gd name="connsiteX5216" fmla="*/ 2593394 w 6891715"/>
                <a:gd name="connsiteY5216" fmla="*/ 5088997 h 6367455"/>
                <a:gd name="connsiteX5217" fmla="*/ 2560085 w 6891715"/>
                <a:gd name="connsiteY5217" fmla="*/ 5061027 h 6367455"/>
                <a:gd name="connsiteX5218" fmla="*/ 2538830 w 6891715"/>
                <a:gd name="connsiteY5218" fmla="*/ 5057849 h 6367455"/>
                <a:gd name="connsiteX5219" fmla="*/ 2522017 w 6891715"/>
                <a:gd name="connsiteY5219" fmla="*/ 5051810 h 6367455"/>
                <a:gd name="connsiteX5220" fmla="*/ 2489343 w 6891715"/>
                <a:gd name="connsiteY5220" fmla="*/ 5055306 h 6367455"/>
                <a:gd name="connsiteX5221" fmla="*/ 2475702 w 6891715"/>
                <a:gd name="connsiteY5221" fmla="*/ 5070245 h 6367455"/>
                <a:gd name="connsiteX5222" fmla="*/ 2452544 w 6891715"/>
                <a:gd name="connsiteY5222" fmla="*/ 5107432 h 6367455"/>
                <a:gd name="connsiteX5223" fmla="*/ 2438269 w 6891715"/>
                <a:gd name="connsiteY5223" fmla="*/ 5122370 h 6367455"/>
                <a:gd name="connsiteX5224" fmla="*/ 2419235 w 6891715"/>
                <a:gd name="connsiteY5224" fmla="*/ 5126502 h 6367455"/>
                <a:gd name="connsiteX5225" fmla="*/ 2419155 w 6891715"/>
                <a:gd name="connsiteY5225" fmla="*/ 5126339 h 6367455"/>
                <a:gd name="connsiteX5226" fmla="*/ 2414212 w 6891715"/>
                <a:gd name="connsiteY5226" fmla="*/ 5127883 h 6367455"/>
                <a:gd name="connsiteX5227" fmla="*/ 2409765 w 6891715"/>
                <a:gd name="connsiteY5227" fmla="*/ 5122167 h 6367455"/>
                <a:gd name="connsiteX5228" fmla="*/ 2400235 w 6891715"/>
                <a:gd name="connsiteY5228" fmla="*/ 5125343 h 6367455"/>
                <a:gd name="connsiteX5229" fmla="*/ 2400223 w 6891715"/>
                <a:gd name="connsiteY5229" fmla="*/ 5125369 h 6367455"/>
                <a:gd name="connsiteX5230" fmla="*/ 2408524 w 6891715"/>
                <a:gd name="connsiteY5230" fmla="*/ 5122854 h 6367455"/>
                <a:gd name="connsiteX5231" fmla="*/ 2412969 w 6891715"/>
                <a:gd name="connsiteY5231" fmla="*/ 5128049 h 6367455"/>
                <a:gd name="connsiteX5232" fmla="*/ 2397053 w 6891715"/>
                <a:gd name="connsiteY5232" fmla="*/ 5131996 h 6367455"/>
                <a:gd name="connsiteX5233" fmla="*/ 2396741 w 6891715"/>
                <a:gd name="connsiteY5233" fmla="*/ 5132647 h 6367455"/>
                <a:gd name="connsiteX5234" fmla="*/ 2385305 w 6891715"/>
                <a:gd name="connsiteY5234" fmla="*/ 5136458 h 6367455"/>
                <a:gd name="connsiteX5235" fmla="*/ 2383717 w 6891715"/>
                <a:gd name="connsiteY5235" fmla="*/ 5137411 h 6367455"/>
                <a:gd name="connsiteX5236" fmla="*/ 2384034 w 6891715"/>
                <a:gd name="connsiteY5236" fmla="*/ 5136458 h 6367455"/>
                <a:gd name="connsiteX5237" fmla="*/ 2380858 w 6891715"/>
                <a:gd name="connsiteY5237" fmla="*/ 5135823 h 6367455"/>
                <a:gd name="connsiteX5238" fmla="*/ 2379587 w 6891715"/>
                <a:gd name="connsiteY5238" fmla="*/ 5136458 h 6367455"/>
                <a:gd name="connsiteX5239" fmla="*/ 2377999 w 6891715"/>
                <a:gd name="connsiteY5239" fmla="*/ 5136458 h 6367455"/>
                <a:gd name="connsiteX5240" fmla="*/ 2377046 w 6891715"/>
                <a:gd name="connsiteY5240" fmla="*/ 5136776 h 6367455"/>
                <a:gd name="connsiteX5241" fmla="*/ 2375775 w 6891715"/>
                <a:gd name="connsiteY5241" fmla="*/ 5137411 h 6367455"/>
                <a:gd name="connsiteX5242" fmla="*/ 2375140 w 6891715"/>
                <a:gd name="connsiteY5242" fmla="*/ 5138046 h 6367455"/>
                <a:gd name="connsiteX5243" fmla="*/ 2374822 w 6891715"/>
                <a:gd name="connsiteY5243" fmla="*/ 5138999 h 6367455"/>
                <a:gd name="connsiteX5244" fmla="*/ 2374187 w 6891715"/>
                <a:gd name="connsiteY5244" fmla="*/ 5141857 h 6367455"/>
                <a:gd name="connsiteX5245" fmla="*/ 2374504 w 6891715"/>
                <a:gd name="connsiteY5245" fmla="*/ 5141857 h 6367455"/>
                <a:gd name="connsiteX5246" fmla="*/ 2375140 w 6891715"/>
                <a:gd name="connsiteY5246" fmla="*/ 5142175 h 6367455"/>
                <a:gd name="connsiteX5247" fmla="*/ 2377363 w 6891715"/>
                <a:gd name="connsiteY5247" fmla="*/ 5141540 h 6367455"/>
                <a:gd name="connsiteX5248" fmla="*/ 2351950 w 6891715"/>
                <a:gd name="connsiteY5248" fmla="*/ 5159642 h 6367455"/>
                <a:gd name="connsiteX5249" fmla="*/ 2327490 w 6891715"/>
                <a:gd name="connsiteY5249" fmla="*/ 5172345 h 6367455"/>
                <a:gd name="connsiteX5250" fmla="*/ 2305572 w 6891715"/>
                <a:gd name="connsiteY5250" fmla="*/ 5206327 h 6367455"/>
                <a:gd name="connsiteX5251" fmla="*/ 2275076 w 6891715"/>
                <a:gd name="connsiteY5251" fmla="*/ 5219348 h 6367455"/>
                <a:gd name="connsiteX5252" fmla="*/ 2232509 w 6891715"/>
                <a:gd name="connsiteY5252" fmla="*/ 5220936 h 6367455"/>
                <a:gd name="connsiteX5253" fmla="*/ 2188037 w 6891715"/>
                <a:gd name="connsiteY5253" fmla="*/ 5202198 h 6367455"/>
                <a:gd name="connsiteX5254" fmla="*/ 2180413 w 6891715"/>
                <a:gd name="connsiteY5254" fmla="*/ 5189812 h 6367455"/>
                <a:gd name="connsiteX5255" fmla="*/ 2143246 w 6891715"/>
                <a:gd name="connsiteY5255" fmla="*/ 5174251 h 6367455"/>
                <a:gd name="connsiteX5256" fmla="*/ 2120057 w 6891715"/>
                <a:gd name="connsiteY5256" fmla="*/ 5189177 h 6367455"/>
                <a:gd name="connsiteX5257" fmla="*/ 2104174 w 6891715"/>
                <a:gd name="connsiteY5257" fmla="*/ 5175521 h 6367455"/>
                <a:gd name="connsiteX5258" fmla="*/ 2082891 w 6891715"/>
                <a:gd name="connsiteY5258" fmla="*/ 5171710 h 6367455"/>
                <a:gd name="connsiteX5259" fmla="*/ 2058431 w 6891715"/>
                <a:gd name="connsiteY5259" fmla="*/ 5159324 h 6367455"/>
                <a:gd name="connsiteX5260" fmla="*/ 2040324 w 6891715"/>
                <a:gd name="connsiteY5260" fmla="*/ 5164723 h 6367455"/>
                <a:gd name="connsiteX5261" fmla="*/ 2022535 w 6891715"/>
                <a:gd name="connsiteY5261" fmla="*/ 5181555 h 6367455"/>
                <a:gd name="connsiteX5262" fmla="*/ 2004746 w 6891715"/>
                <a:gd name="connsiteY5262" fmla="*/ 5192353 h 6367455"/>
                <a:gd name="connsiteX5263" fmla="*/ 1967897 w 6891715"/>
                <a:gd name="connsiteY5263" fmla="*/ 5205374 h 6367455"/>
                <a:gd name="connsiteX5264" fmla="*/ 1959638 w 6891715"/>
                <a:gd name="connsiteY5264" fmla="*/ 5239356 h 6367455"/>
                <a:gd name="connsiteX5265" fmla="*/ 1951061 w 6891715"/>
                <a:gd name="connsiteY5265" fmla="*/ 5251106 h 6367455"/>
                <a:gd name="connsiteX5266" fmla="*/ 1959638 w 6891715"/>
                <a:gd name="connsiteY5266" fmla="*/ 5255870 h 6367455"/>
                <a:gd name="connsiteX5267" fmla="*/ 1960591 w 6891715"/>
                <a:gd name="connsiteY5267" fmla="*/ 5245390 h 6367455"/>
                <a:gd name="connsiteX5268" fmla="*/ 1963767 w 6891715"/>
                <a:gd name="connsiteY5268" fmla="*/ 5259046 h 6367455"/>
                <a:gd name="connsiteX5269" fmla="*/ 1959955 w 6891715"/>
                <a:gd name="connsiteY5269" fmla="*/ 5274925 h 6367455"/>
                <a:gd name="connsiteX5270" fmla="*/ 1964720 w 6891715"/>
                <a:gd name="connsiteY5270" fmla="*/ 5288899 h 6367455"/>
                <a:gd name="connsiteX5271" fmla="*/ 1963974 w 6891715"/>
                <a:gd name="connsiteY5271" fmla="*/ 5289811 h 6367455"/>
                <a:gd name="connsiteX5272" fmla="*/ 1973866 w 6891715"/>
                <a:gd name="connsiteY5272" fmla="*/ 5295679 h 6367455"/>
                <a:gd name="connsiteX5273" fmla="*/ 1970058 w 6891715"/>
                <a:gd name="connsiteY5273" fmla="*/ 5311533 h 6367455"/>
                <a:gd name="connsiteX5274" fmla="*/ 1985925 w 6891715"/>
                <a:gd name="connsiteY5274" fmla="*/ 5317557 h 6367455"/>
                <a:gd name="connsiteX5275" fmla="*/ 1980530 w 6891715"/>
                <a:gd name="connsiteY5275" fmla="*/ 5325801 h 6367455"/>
                <a:gd name="connsiteX5276" fmla="*/ 1973232 w 6891715"/>
                <a:gd name="connsiteY5276" fmla="*/ 5324216 h 6367455"/>
                <a:gd name="connsiteX5277" fmla="*/ 1965616 w 6891715"/>
                <a:gd name="connsiteY5277" fmla="*/ 5329606 h 6367455"/>
                <a:gd name="connsiteX5278" fmla="*/ 1962760 w 6891715"/>
                <a:gd name="connsiteY5278" fmla="*/ 5341972 h 6367455"/>
                <a:gd name="connsiteX5279" fmla="*/ 1975770 w 6891715"/>
                <a:gd name="connsiteY5279" fmla="*/ 5354655 h 6367455"/>
                <a:gd name="connsiteX5280" fmla="*/ 1971328 w 6891715"/>
                <a:gd name="connsiteY5280" fmla="*/ 5366070 h 6367455"/>
                <a:gd name="connsiteX5281" fmla="*/ 1965298 w 6891715"/>
                <a:gd name="connsiteY5281" fmla="*/ 5380022 h 6367455"/>
                <a:gd name="connsiteX5282" fmla="*/ 1926267 w 6891715"/>
                <a:gd name="connsiteY5282" fmla="*/ 5399046 h 6367455"/>
                <a:gd name="connsiteX5283" fmla="*/ 1896755 w 6891715"/>
                <a:gd name="connsiteY5283" fmla="*/ 5413315 h 6367455"/>
                <a:gd name="connsiteX5284" fmla="*/ 1868513 w 6891715"/>
                <a:gd name="connsiteY5284" fmla="*/ 5449144 h 6367455"/>
                <a:gd name="connsiteX5285" fmla="*/ 1823135 w 6891715"/>
                <a:gd name="connsiteY5285" fmla="*/ 5464364 h 6367455"/>
                <a:gd name="connsiteX5286" fmla="*/ 1755543 w 6891715"/>
                <a:gd name="connsiteY5286" fmla="*/ 5485925 h 6367455"/>
                <a:gd name="connsiteX5287" fmla="*/ 1738090 w 6891715"/>
                <a:gd name="connsiteY5287" fmla="*/ 5508121 h 6367455"/>
                <a:gd name="connsiteX5288" fmla="*/ 1753957 w 6891715"/>
                <a:gd name="connsiteY5288" fmla="*/ 5520487 h 6367455"/>
                <a:gd name="connsiteX5289" fmla="*/ 1746341 w 6891715"/>
                <a:gd name="connsiteY5289" fmla="*/ 5534438 h 6367455"/>
                <a:gd name="connsiteX5290" fmla="*/ 1742215 w 6891715"/>
                <a:gd name="connsiteY5290" fmla="*/ 5529048 h 6367455"/>
                <a:gd name="connsiteX5291" fmla="*/ 1744437 w 6891715"/>
                <a:gd name="connsiteY5291" fmla="*/ 5522706 h 6367455"/>
                <a:gd name="connsiteX5292" fmla="*/ 1726666 w 6891715"/>
                <a:gd name="connsiteY5292" fmla="*/ 5536975 h 6367455"/>
                <a:gd name="connsiteX5293" fmla="*/ 1643844 w 6891715"/>
                <a:gd name="connsiteY5293" fmla="*/ 5654293 h 6367455"/>
                <a:gd name="connsiteX5294" fmla="*/ 1644161 w 6891715"/>
                <a:gd name="connsiteY5294" fmla="*/ 5684733 h 6367455"/>
                <a:gd name="connsiteX5295" fmla="*/ 1633689 w 6891715"/>
                <a:gd name="connsiteY5295" fmla="*/ 5691391 h 6367455"/>
                <a:gd name="connsiteX5296" fmla="*/ 1645748 w 6891715"/>
                <a:gd name="connsiteY5296" fmla="*/ 5699318 h 6367455"/>
                <a:gd name="connsiteX5297" fmla="*/ 1664787 w 6891715"/>
                <a:gd name="connsiteY5297" fmla="*/ 5741490 h 6367455"/>
                <a:gd name="connsiteX5298" fmla="*/ 1679702 w 6891715"/>
                <a:gd name="connsiteY5298" fmla="*/ 5743392 h 6367455"/>
                <a:gd name="connsiteX5299" fmla="*/ 1685413 w 6891715"/>
                <a:gd name="connsiteY5299" fmla="*/ 5754807 h 6367455"/>
                <a:gd name="connsiteX5300" fmla="*/ 1692712 w 6891715"/>
                <a:gd name="connsiteY5300" fmla="*/ 5763368 h 6367455"/>
                <a:gd name="connsiteX5301" fmla="*/ 1677798 w 6891715"/>
                <a:gd name="connsiteY5301" fmla="*/ 5769709 h 6367455"/>
                <a:gd name="connsiteX5302" fmla="*/ 1658124 w 6891715"/>
                <a:gd name="connsiteY5302" fmla="*/ 5794124 h 6367455"/>
                <a:gd name="connsiteX5303" fmla="*/ 1636862 w 6891715"/>
                <a:gd name="connsiteY5303" fmla="*/ 5800783 h 6367455"/>
                <a:gd name="connsiteX5304" fmla="*/ 1631785 w 6891715"/>
                <a:gd name="connsiteY5304" fmla="*/ 5814100 h 6367455"/>
                <a:gd name="connsiteX5305" fmla="*/ 1617188 w 6891715"/>
                <a:gd name="connsiteY5305" fmla="*/ 5833125 h 6367455"/>
                <a:gd name="connsiteX5306" fmla="*/ 1613063 w 6891715"/>
                <a:gd name="connsiteY5306" fmla="*/ 5852467 h 6367455"/>
                <a:gd name="connsiteX5307" fmla="*/ 1596562 w 6891715"/>
                <a:gd name="connsiteY5307" fmla="*/ 5884174 h 6367455"/>
                <a:gd name="connsiteX5308" fmla="*/ 1605130 w 6891715"/>
                <a:gd name="connsiteY5308" fmla="*/ 5897809 h 6367455"/>
                <a:gd name="connsiteX5309" fmla="*/ 1600687 w 6891715"/>
                <a:gd name="connsiteY5309" fmla="*/ 5905101 h 6367455"/>
                <a:gd name="connsiteX5310" fmla="*/ 1584820 w 6891715"/>
                <a:gd name="connsiteY5310" fmla="*/ 5900979 h 6367455"/>
                <a:gd name="connsiteX5311" fmla="*/ 1557530 w 6891715"/>
                <a:gd name="connsiteY5311" fmla="*/ 5907638 h 6367455"/>
                <a:gd name="connsiteX5312" fmla="*/ 1535317 w 6891715"/>
                <a:gd name="connsiteY5312" fmla="*/ 5905736 h 6367455"/>
                <a:gd name="connsiteX5313" fmla="*/ 1530239 w 6891715"/>
                <a:gd name="connsiteY5313" fmla="*/ 5923809 h 6367455"/>
                <a:gd name="connsiteX5314" fmla="*/ 1507072 w 6891715"/>
                <a:gd name="connsiteY5314" fmla="*/ 5931102 h 6367455"/>
                <a:gd name="connsiteX5315" fmla="*/ 1506120 w 6891715"/>
                <a:gd name="connsiteY5315" fmla="*/ 5957736 h 6367455"/>
                <a:gd name="connsiteX5316" fmla="*/ 1494697 w 6891715"/>
                <a:gd name="connsiteY5316" fmla="*/ 5973590 h 6367455"/>
                <a:gd name="connsiteX5317" fmla="*/ 1485495 w 6891715"/>
                <a:gd name="connsiteY5317" fmla="*/ 5998956 h 6367455"/>
                <a:gd name="connsiteX5318" fmla="*/ 1475974 w 6891715"/>
                <a:gd name="connsiteY5318" fmla="*/ 6005298 h 6367455"/>
                <a:gd name="connsiteX5319" fmla="*/ 1453762 w 6891715"/>
                <a:gd name="connsiteY5319" fmla="*/ 5996737 h 6367455"/>
                <a:gd name="connsiteX5320" fmla="*/ 1414731 w 6891715"/>
                <a:gd name="connsiteY5320" fmla="*/ 6016396 h 6367455"/>
                <a:gd name="connsiteX5321" fmla="*/ 1392517 w 6891715"/>
                <a:gd name="connsiteY5321" fmla="*/ 6005932 h 6367455"/>
                <a:gd name="connsiteX5322" fmla="*/ 1351261 w 6891715"/>
                <a:gd name="connsiteY5322" fmla="*/ 6013859 h 6367455"/>
                <a:gd name="connsiteX5323" fmla="*/ 1318258 w 6891715"/>
                <a:gd name="connsiteY5323" fmla="*/ 6008786 h 6367455"/>
                <a:gd name="connsiteX5324" fmla="*/ 1261457 w 6891715"/>
                <a:gd name="connsiteY5324" fmla="*/ 6005932 h 6367455"/>
                <a:gd name="connsiteX5325" fmla="*/ 1248764 w 6891715"/>
                <a:gd name="connsiteY5325" fmla="*/ 6019883 h 6367455"/>
                <a:gd name="connsiteX5326" fmla="*/ 1228772 w 6891715"/>
                <a:gd name="connsiteY5326" fmla="*/ 6032884 h 6367455"/>
                <a:gd name="connsiteX5327" fmla="*/ 1189741 w 6891715"/>
                <a:gd name="connsiteY5327" fmla="*/ 6033835 h 6367455"/>
                <a:gd name="connsiteX5328" fmla="*/ 1159276 w 6891715"/>
                <a:gd name="connsiteY5328" fmla="*/ 6073152 h 6367455"/>
                <a:gd name="connsiteX5329" fmla="*/ 1151026 w 6891715"/>
                <a:gd name="connsiteY5329" fmla="*/ 6091226 h 6367455"/>
                <a:gd name="connsiteX5330" fmla="*/ 1140553 w 6891715"/>
                <a:gd name="connsiteY5330" fmla="*/ 6083933 h 6367455"/>
                <a:gd name="connsiteX5331" fmla="*/ 1124369 w 6891715"/>
                <a:gd name="connsiteY5331" fmla="*/ 6080762 h 6367455"/>
                <a:gd name="connsiteX5332" fmla="*/ 1118023 w 6891715"/>
                <a:gd name="connsiteY5332" fmla="*/ 6075689 h 6367455"/>
                <a:gd name="connsiteX5333" fmla="*/ 1104377 w 6891715"/>
                <a:gd name="connsiteY5333" fmla="*/ 6071567 h 6367455"/>
                <a:gd name="connsiteX5334" fmla="*/ 1095809 w 6891715"/>
                <a:gd name="connsiteY5334" fmla="*/ 6070616 h 6367455"/>
                <a:gd name="connsiteX5335" fmla="*/ 1074230 w 6891715"/>
                <a:gd name="connsiteY5335" fmla="*/ 6036054 h 6367455"/>
                <a:gd name="connsiteX5336" fmla="*/ 1076453 w 6891715"/>
                <a:gd name="connsiteY5336" fmla="*/ 6024640 h 6367455"/>
                <a:gd name="connsiteX5337" fmla="*/ 1067884 w 6891715"/>
                <a:gd name="connsiteY5337" fmla="*/ 6017347 h 6367455"/>
                <a:gd name="connsiteX5338" fmla="*/ 1072961 w 6891715"/>
                <a:gd name="connsiteY5338" fmla="*/ 5991981 h 6367455"/>
                <a:gd name="connsiteX5339" fmla="*/ 1032343 w 6891715"/>
                <a:gd name="connsiteY5339" fmla="*/ 5954565 h 6367455"/>
                <a:gd name="connsiteX5340" fmla="*/ 1005051 w 6891715"/>
                <a:gd name="connsiteY5340" fmla="*/ 5952663 h 6367455"/>
                <a:gd name="connsiteX5341" fmla="*/ 995213 w 6891715"/>
                <a:gd name="connsiteY5341" fmla="*/ 5944102 h 6367455"/>
                <a:gd name="connsiteX5342" fmla="*/ 987921 w 6891715"/>
                <a:gd name="connsiteY5342" fmla="*/ 5953614 h 6367455"/>
                <a:gd name="connsiteX5343" fmla="*/ 984747 w 6891715"/>
                <a:gd name="connsiteY5343" fmla="*/ 5946639 h 6367455"/>
                <a:gd name="connsiteX5344" fmla="*/ 967371 w 6891715"/>
                <a:gd name="connsiteY5344" fmla="*/ 5951909 h 6367455"/>
                <a:gd name="connsiteX5345" fmla="*/ 967494 w 6891715"/>
                <a:gd name="connsiteY5345" fmla="*/ 5953094 h 6367455"/>
                <a:gd name="connsiteX5346" fmla="*/ 945223 w 6891715"/>
                <a:gd name="connsiteY5346" fmla="*/ 5968032 h 6367455"/>
                <a:gd name="connsiteX5347" fmla="*/ 924225 w 6891715"/>
                <a:gd name="connsiteY5347" fmla="*/ 5969303 h 6367455"/>
                <a:gd name="connsiteX5348" fmla="*/ 909272 w 6891715"/>
                <a:gd name="connsiteY5348" fmla="*/ 5963900 h 6367455"/>
                <a:gd name="connsiteX5349" fmla="*/ 887955 w 6891715"/>
                <a:gd name="connsiteY5349" fmla="*/ 5962311 h 6367455"/>
                <a:gd name="connsiteX5350" fmla="*/ 866639 w 6891715"/>
                <a:gd name="connsiteY5350" fmla="*/ 5955955 h 6367455"/>
                <a:gd name="connsiteX5351" fmla="*/ 841188 w 6891715"/>
                <a:gd name="connsiteY5351" fmla="*/ 5968032 h 6367455"/>
                <a:gd name="connsiteX5352" fmla="*/ 822417 w 6891715"/>
                <a:gd name="connsiteY5352" fmla="*/ 5972164 h 6367455"/>
                <a:gd name="connsiteX5353" fmla="*/ 813826 w 6891715"/>
                <a:gd name="connsiteY5353" fmla="*/ 5968986 h 6367455"/>
                <a:gd name="connsiteX5354" fmla="*/ 822099 w 6891715"/>
                <a:gd name="connsiteY5354" fmla="*/ 5960404 h 6367455"/>
                <a:gd name="connsiteX5355" fmla="*/ 832598 w 6891715"/>
                <a:gd name="connsiteY5355" fmla="*/ 5933071 h 6367455"/>
                <a:gd name="connsiteX5356" fmla="*/ 836416 w 6891715"/>
                <a:gd name="connsiteY5356" fmla="*/ 5909870 h 6367455"/>
                <a:gd name="connsiteX5357" fmla="*/ 829735 w 6891715"/>
                <a:gd name="connsiteY5357" fmla="*/ 5863468 h 6367455"/>
                <a:gd name="connsiteX5358" fmla="*/ 838007 w 6891715"/>
                <a:gd name="connsiteY5358" fmla="*/ 5825647 h 6367455"/>
                <a:gd name="connsiteX5359" fmla="*/ 826871 w 6891715"/>
                <a:gd name="connsiteY5359" fmla="*/ 5806260 h 6367455"/>
                <a:gd name="connsiteX5360" fmla="*/ 839598 w 6891715"/>
                <a:gd name="connsiteY5360" fmla="*/ 5797996 h 6367455"/>
                <a:gd name="connsiteX5361" fmla="*/ 847232 w 6891715"/>
                <a:gd name="connsiteY5361" fmla="*/ 5804353 h 6367455"/>
                <a:gd name="connsiteX5362" fmla="*/ 840870 w 6891715"/>
                <a:gd name="connsiteY5362" fmla="*/ 5790369 h 6367455"/>
                <a:gd name="connsiteX5363" fmla="*/ 822735 w 6891715"/>
                <a:gd name="connsiteY5363" fmla="*/ 5790686 h 6367455"/>
                <a:gd name="connsiteX5364" fmla="*/ 806827 w 6891715"/>
                <a:gd name="connsiteY5364" fmla="*/ 5803717 h 6367455"/>
                <a:gd name="connsiteX5365" fmla="*/ 795372 w 6891715"/>
                <a:gd name="connsiteY5365" fmla="*/ 5810074 h 6367455"/>
                <a:gd name="connsiteX5366" fmla="*/ 797281 w 6891715"/>
                <a:gd name="connsiteY5366" fmla="*/ 5786873 h 6367455"/>
                <a:gd name="connsiteX5367" fmla="*/ 790918 w 6891715"/>
                <a:gd name="connsiteY5367" fmla="*/ 5777338 h 6367455"/>
                <a:gd name="connsiteX5368" fmla="*/ 800463 w 6891715"/>
                <a:gd name="connsiteY5368" fmla="*/ 5776384 h 6367455"/>
                <a:gd name="connsiteX5369" fmla="*/ 817326 w 6891715"/>
                <a:gd name="connsiteY5369" fmla="*/ 5773842 h 6367455"/>
                <a:gd name="connsiteX5370" fmla="*/ 826553 w 6891715"/>
                <a:gd name="connsiteY5370" fmla="*/ 5752548 h 6367455"/>
                <a:gd name="connsiteX5371" fmla="*/ 839280 w 6891715"/>
                <a:gd name="connsiteY5371" fmla="*/ 5740788 h 6367455"/>
                <a:gd name="connsiteX5372" fmla="*/ 840234 w 6891715"/>
                <a:gd name="connsiteY5372" fmla="*/ 5734432 h 6367455"/>
                <a:gd name="connsiteX5373" fmla="*/ 820189 w 6891715"/>
                <a:gd name="connsiteY5373" fmla="*/ 5748734 h 6367455"/>
                <a:gd name="connsiteX5374" fmla="*/ 807462 w 6891715"/>
                <a:gd name="connsiteY5374" fmla="*/ 5754137 h 6367455"/>
                <a:gd name="connsiteX5375" fmla="*/ 799190 w 6891715"/>
                <a:gd name="connsiteY5375" fmla="*/ 5764625 h 6367455"/>
                <a:gd name="connsiteX5376" fmla="*/ 801418 w 6891715"/>
                <a:gd name="connsiteY5376" fmla="*/ 5771935 h 6367455"/>
                <a:gd name="connsiteX5377" fmla="*/ 783283 w 6891715"/>
                <a:gd name="connsiteY5377" fmla="*/ 5770028 h 6367455"/>
                <a:gd name="connsiteX5378" fmla="*/ 776921 w 6891715"/>
                <a:gd name="connsiteY5378" fmla="*/ 5773206 h 6367455"/>
                <a:gd name="connsiteX5379" fmla="*/ 768331 w 6891715"/>
                <a:gd name="connsiteY5379" fmla="*/ 5770346 h 6367455"/>
                <a:gd name="connsiteX5380" fmla="*/ 765150 w 6891715"/>
                <a:gd name="connsiteY5380" fmla="*/ 5765896 h 6367455"/>
                <a:gd name="connsiteX5381" fmla="*/ 782010 w 6891715"/>
                <a:gd name="connsiteY5381" fmla="*/ 5735385 h 6367455"/>
                <a:gd name="connsiteX5382" fmla="*/ 781692 w 6891715"/>
                <a:gd name="connsiteY5382" fmla="*/ 5699471 h 6367455"/>
                <a:gd name="connsiteX5383" fmla="*/ 807781 w 6891715"/>
                <a:gd name="connsiteY5383" fmla="*/ 5671820 h 6367455"/>
                <a:gd name="connsiteX5384" fmla="*/ 810008 w 6891715"/>
                <a:gd name="connsiteY5384" fmla="*/ 5656883 h 6367455"/>
                <a:gd name="connsiteX5385" fmla="*/ 820189 w 6891715"/>
                <a:gd name="connsiteY5385" fmla="*/ 5642263 h 6367455"/>
                <a:gd name="connsiteX5386" fmla="*/ 838643 w 6891715"/>
                <a:gd name="connsiteY5386" fmla="*/ 5544691 h 6367455"/>
                <a:gd name="connsiteX5387" fmla="*/ 846597 w 6891715"/>
                <a:gd name="connsiteY5387" fmla="*/ 5489707 h 6367455"/>
                <a:gd name="connsiteX5388" fmla="*/ 828780 w 6891715"/>
                <a:gd name="connsiteY5388" fmla="*/ 5408662 h 6367455"/>
                <a:gd name="connsiteX5389" fmla="*/ 828147 w 6891715"/>
                <a:gd name="connsiteY5389" fmla="*/ 5385266 h 6367455"/>
                <a:gd name="connsiteX5390" fmla="*/ 827984 w 6891715"/>
                <a:gd name="connsiteY5390" fmla="*/ 5385412 h 6367455"/>
                <a:gd name="connsiteX5391" fmla="*/ 827032 w 6891715"/>
                <a:gd name="connsiteY5391" fmla="*/ 5365753 h 6367455"/>
                <a:gd name="connsiteX5392" fmla="*/ 829888 w 6891715"/>
                <a:gd name="connsiteY5392" fmla="*/ 5330240 h 6367455"/>
                <a:gd name="connsiteX5393" fmla="*/ 841630 w 6891715"/>
                <a:gd name="connsiteY5393" fmla="*/ 5324850 h 6367455"/>
                <a:gd name="connsiteX5394" fmla="*/ 831157 w 6891715"/>
                <a:gd name="connsiteY5394" fmla="*/ 5309947 h 6367455"/>
                <a:gd name="connsiteX5395" fmla="*/ 820051 w 6891715"/>
                <a:gd name="connsiteY5395" fmla="*/ 5303923 h 6367455"/>
                <a:gd name="connsiteX5396" fmla="*/ 826397 w 6891715"/>
                <a:gd name="connsiteY5396" fmla="*/ 5284898 h 6367455"/>
                <a:gd name="connsiteX5397" fmla="*/ 807357 w 6891715"/>
                <a:gd name="connsiteY5397" fmla="*/ 5286167 h 6367455"/>
                <a:gd name="connsiteX5398" fmla="*/ 812434 w 6891715"/>
                <a:gd name="connsiteY5398" fmla="*/ 5264288 h 6367455"/>
                <a:gd name="connsiteX5399" fmla="*/ 795615 w 6891715"/>
                <a:gd name="connsiteY5399" fmla="*/ 5265240 h 6367455"/>
                <a:gd name="connsiteX5400" fmla="*/ 796250 w 6891715"/>
                <a:gd name="connsiteY5400" fmla="*/ 5254459 h 6367455"/>
                <a:gd name="connsiteX5401" fmla="*/ 789903 w 6891715"/>
                <a:gd name="connsiteY5401" fmla="*/ 5247166 h 6367455"/>
                <a:gd name="connsiteX5402" fmla="*/ 782604 w 6891715"/>
                <a:gd name="connsiteY5402" fmla="*/ 5251922 h 6367455"/>
                <a:gd name="connsiteX5403" fmla="*/ 783556 w 6891715"/>
                <a:gd name="connsiteY5403" fmla="*/ 5237971 h 6367455"/>
                <a:gd name="connsiteX5404" fmla="*/ 800375 w 6891715"/>
                <a:gd name="connsiteY5404" fmla="*/ 5212605 h 6367455"/>
                <a:gd name="connsiteX5405" fmla="*/ 813069 w 6891715"/>
                <a:gd name="connsiteY5405" fmla="*/ 5212605 h 6367455"/>
                <a:gd name="connsiteX5406" fmla="*/ 815290 w 6891715"/>
                <a:gd name="connsiteY5406" fmla="*/ 5206263 h 6367455"/>
                <a:gd name="connsiteX5407" fmla="*/ 825763 w 6891715"/>
                <a:gd name="connsiteY5407" fmla="*/ 5193580 h 6367455"/>
                <a:gd name="connsiteX5408" fmla="*/ 843851 w 6891715"/>
                <a:gd name="connsiteY5408" fmla="*/ 5199605 h 6367455"/>
                <a:gd name="connsiteX5409" fmla="*/ 862573 w 6891715"/>
                <a:gd name="connsiteY5409" fmla="*/ 5188824 h 6367455"/>
                <a:gd name="connsiteX5410" fmla="*/ 876218 w 6891715"/>
                <a:gd name="connsiteY5410" fmla="*/ 5185653 h 6367455"/>
                <a:gd name="connsiteX5411" fmla="*/ 877488 w 6891715"/>
                <a:gd name="connsiteY5411" fmla="*/ 5192629 h 6367455"/>
                <a:gd name="connsiteX5412" fmla="*/ 891133 w 6891715"/>
                <a:gd name="connsiteY5412" fmla="*/ 5191678 h 6367455"/>
                <a:gd name="connsiteX5413" fmla="*/ 884786 w 6891715"/>
                <a:gd name="connsiteY5413" fmla="*/ 5183117 h 6367455"/>
                <a:gd name="connsiteX5414" fmla="*/ 891133 w 6891715"/>
                <a:gd name="connsiteY5414" fmla="*/ 5176775 h 6367455"/>
                <a:gd name="connsiteX5415" fmla="*/ 881613 w 6891715"/>
                <a:gd name="connsiteY5415" fmla="*/ 5179946 h 6367455"/>
                <a:gd name="connsiteX5416" fmla="*/ 878122 w 6891715"/>
                <a:gd name="connsiteY5416" fmla="*/ 5168848 h 6367455"/>
                <a:gd name="connsiteX5417" fmla="*/ 890816 w 6891715"/>
                <a:gd name="connsiteY5417" fmla="*/ 5159336 h 6367455"/>
                <a:gd name="connsiteX5418" fmla="*/ 910808 w 6891715"/>
                <a:gd name="connsiteY5418" fmla="*/ 5144116 h 6367455"/>
                <a:gd name="connsiteX5419" fmla="*/ 926675 w 6891715"/>
                <a:gd name="connsiteY5419" fmla="*/ 5140945 h 6367455"/>
                <a:gd name="connsiteX5420" fmla="*/ 933974 w 6891715"/>
                <a:gd name="connsiteY5420" fmla="*/ 5145067 h 6367455"/>
                <a:gd name="connsiteX5421" fmla="*/ 936195 w 6891715"/>
                <a:gd name="connsiteY5421" fmla="*/ 5138726 h 6367455"/>
                <a:gd name="connsiteX5422" fmla="*/ 949841 w 6891715"/>
                <a:gd name="connsiteY5422" fmla="*/ 5139677 h 6367455"/>
                <a:gd name="connsiteX5423" fmla="*/ 959361 w 6891715"/>
                <a:gd name="connsiteY5423" fmla="*/ 5151092 h 6367455"/>
                <a:gd name="connsiteX5424" fmla="*/ 989190 w 6891715"/>
                <a:gd name="connsiteY5424" fmla="*/ 5165677 h 6367455"/>
                <a:gd name="connsiteX5425" fmla="*/ 1095809 w 6891715"/>
                <a:gd name="connsiteY5425" fmla="*/ 5163458 h 6367455"/>
                <a:gd name="connsiteX5426" fmla="*/ 1111676 w 6891715"/>
                <a:gd name="connsiteY5426" fmla="*/ 5152994 h 6367455"/>
                <a:gd name="connsiteX5427" fmla="*/ 1121196 w 6891715"/>
                <a:gd name="connsiteY5427" fmla="*/ 5154897 h 6367455"/>
                <a:gd name="connsiteX5428" fmla="*/ 1124369 w 6891715"/>
                <a:gd name="connsiteY5428" fmla="*/ 5158067 h 6367455"/>
                <a:gd name="connsiteX5429" fmla="*/ 1140553 w 6891715"/>
                <a:gd name="connsiteY5429" fmla="*/ 5165360 h 6367455"/>
                <a:gd name="connsiteX5430" fmla="*/ 1168162 w 6891715"/>
                <a:gd name="connsiteY5430" fmla="*/ 5169165 h 6367455"/>
                <a:gd name="connsiteX5431" fmla="*/ 1217983 w 6891715"/>
                <a:gd name="connsiteY5431" fmla="*/ 5179312 h 6367455"/>
                <a:gd name="connsiteX5432" fmla="*/ 1264313 w 6891715"/>
                <a:gd name="connsiteY5432" fmla="*/ 5181214 h 6367455"/>
                <a:gd name="connsiteX5433" fmla="*/ 1293825 w 6891715"/>
                <a:gd name="connsiteY5433" fmla="*/ 5175507 h 6367455"/>
                <a:gd name="connsiteX5434" fmla="*/ 1307788 w 6891715"/>
                <a:gd name="connsiteY5434" fmla="*/ 5178677 h 6367455"/>
                <a:gd name="connsiteX5435" fmla="*/ 1323653 w 6891715"/>
                <a:gd name="connsiteY5435" fmla="*/ 5168848 h 6367455"/>
                <a:gd name="connsiteX5436" fmla="*/ 1329999 w 6891715"/>
                <a:gd name="connsiteY5436" fmla="*/ 5169799 h 6367455"/>
                <a:gd name="connsiteX5437" fmla="*/ 1339519 w 6891715"/>
                <a:gd name="connsiteY5437" fmla="*/ 5182482 h 6367455"/>
                <a:gd name="connsiteX5438" fmla="*/ 1351261 w 6891715"/>
                <a:gd name="connsiteY5438" fmla="*/ 5183117 h 6367455"/>
                <a:gd name="connsiteX5439" fmla="*/ 1367129 w 6891715"/>
                <a:gd name="connsiteY5439" fmla="*/ 5187556 h 6367455"/>
                <a:gd name="connsiteX5440" fmla="*/ 1385853 w 6891715"/>
                <a:gd name="connsiteY5440" fmla="*/ 5184068 h 6367455"/>
                <a:gd name="connsiteX5441" fmla="*/ 1405846 w 6891715"/>
                <a:gd name="connsiteY5441" fmla="*/ 5182799 h 6367455"/>
                <a:gd name="connsiteX5442" fmla="*/ 1422030 w 6891715"/>
                <a:gd name="connsiteY5442" fmla="*/ 5187873 h 6367455"/>
                <a:gd name="connsiteX5443" fmla="*/ 1439800 w 6891715"/>
                <a:gd name="connsiteY5443" fmla="*/ 5194214 h 6367455"/>
                <a:gd name="connsiteX5444" fmla="*/ 1449320 w 6891715"/>
                <a:gd name="connsiteY5444" fmla="*/ 5199288 h 6367455"/>
                <a:gd name="connsiteX5445" fmla="*/ 1476608 w 6891715"/>
                <a:gd name="connsiteY5445" fmla="*/ 5198336 h 6367455"/>
                <a:gd name="connsiteX5446" fmla="*/ 1488033 w 6891715"/>
                <a:gd name="connsiteY5446" fmla="*/ 5187873 h 6367455"/>
                <a:gd name="connsiteX5447" fmla="*/ 1493746 w 6891715"/>
                <a:gd name="connsiteY5447" fmla="*/ 5184702 h 6367455"/>
                <a:gd name="connsiteX5448" fmla="*/ 1492160 w 6891715"/>
                <a:gd name="connsiteY5448" fmla="*/ 5187556 h 6367455"/>
                <a:gd name="connsiteX5449" fmla="*/ 1498188 w 6891715"/>
                <a:gd name="connsiteY5449" fmla="*/ 5189141 h 6367455"/>
                <a:gd name="connsiteX5450" fmla="*/ 1499774 w 6891715"/>
                <a:gd name="connsiteY5450" fmla="*/ 5188190 h 6367455"/>
                <a:gd name="connsiteX5451" fmla="*/ 1505485 w 6891715"/>
                <a:gd name="connsiteY5451" fmla="*/ 5182165 h 6367455"/>
                <a:gd name="connsiteX5452" fmla="*/ 1506437 w 6891715"/>
                <a:gd name="connsiteY5452" fmla="*/ 5185019 h 6367455"/>
                <a:gd name="connsiteX5453" fmla="*/ 1509292 w 6891715"/>
                <a:gd name="connsiteY5453" fmla="*/ 5185336 h 6367455"/>
                <a:gd name="connsiteX5454" fmla="*/ 1509613 w 6891715"/>
                <a:gd name="connsiteY5454" fmla="*/ 5182165 h 6367455"/>
                <a:gd name="connsiteX5455" fmla="*/ 1513104 w 6891715"/>
                <a:gd name="connsiteY5455" fmla="*/ 5183117 h 6367455"/>
                <a:gd name="connsiteX5456" fmla="*/ 1513644 w 6891715"/>
                <a:gd name="connsiteY5456" fmla="*/ 5182190 h 6367455"/>
                <a:gd name="connsiteX5457" fmla="*/ 1521585 w 6891715"/>
                <a:gd name="connsiteY5457" fmla="*/ 5173933 h 6367455"/>
                <a:gd name="connsiteX5458" fmla="*/ 1536516 w 6891715"/>
                <a:gd name="connsiteY5458" fmla="*/ 5137729 h 6367455"/>
                <a:gd name="connsiteX5459" fmla="*/ 1551446 w 6891715"/>
                <a:gd name="connsiteY5459" fmla="*/ 5066590 h 6367455"/>
                <a:gd name="connsiteX5460" fmla="*/ 1559070 w 6891715"/>
                <a:gd name="connsiteY5460" fmla="*/ 5017364 h 6367455"/>
                <a:gd name="connsiteX5461" fmla="*/ 1564788 w 6891715"/>
                <a:gd name="connsiteY5461" fmla="*/ 5032291 h 6367455"/>
                <a:gd name="connsiteX5462" fmla="*/ 1571141 w 6891715"/>
                <a:gd name="connsiteY5462" fmla="*/ 5024351 h 6367455"/>
                <a:gd name="connsiteX5463" fmla="*/ 1567011 w 6891715"/>
                <a:gd name="connsiteY5463" fmla="*/ 5014506 h 6367455"/>
                <a:gd name="connsiteX5464" fmla="*/ 1560022 w 6891715"/>
                <a:gd name="connsiteY5464" fmla="*/ 5012600 h 6367455"/>
                <a:gd name="connsiteX5465" fmla="*/ 1570506 w 6891715"/>
                <a:gd name="connsiteY5465" fmla="*/ 4932569 h 6367455"/>
                <a:gd name="connsiteX5466" fmla="*/ 1570188 w 6891715"/>
                <a:gd name="connsiteY5466" fmla="*/ 4911609 h 6367455"/>
                <a:gd name="connsiteX5467" fmla="*/ 1572094 w 6891715"/>
                <a:gd name="connsiteY5467" fmla="*/ 4904939 h 6367455"/>
                <a:gd name="connsiteX5468" fmla="*/ 1577177 w 6891715"/>
                <a:gd name="connsiteY5468" fmla="*/ 4904939 h 6367455"/>
                <a:gd name="connsiteX5469" fmla="*/ 1579082 w 6891715"/>
                <a:gd name="connsiteY5469" fmla="*/ 4921136 h 6367455"/>
                <a:gd name="connsiteX5470" fmla="*/ 1600683 w 6891715"/>
                <a:gd name="connsiteY5470" fmla="*/ 4948448 h 6367455"/>
                <a:gd name="connsiteX5471" fmla="*/ 1607672 w 6891715"/>
                <a:gd name="connsiteY5471" fmla="*/ 4967186 h 6367455"/>
                <a:gd name="connsiteX5472" fmla="*/ 1616884 w 6891715"/>
                <a:gd name="connsiteY5472" fmla="*/ 4974173 h 6367455"/>
                <a:gd name="connsiteX5473" fmla="*/ 1609895 w 6891715"/>
                <a:gd name="connsiteY5473" fmla="*/ 4964963 h 6367455"/>
                <a:gd name="connsiteX5474" fmla="*/ 1606719 w 6891715"/>
                <a:gd name="connsiteY5474" fmla="*/ 4945908 h 6367455"/>
                <a:gd name="connsiteX5475" fmla="*/ 1598142 w 6891715"/>
                <a:gd name="connsiteY5475" fmla="*/ 4918595 h 6367455"/>
                <a:gd name="connsiteX5476" fmla="*/ 1586706 w 6891715"/>
                <a:gd name="connsiteY5476" fmla="*/ 4902081 h 6367455"/>
                <a:gd name="connsiteX5477" fmla="*/ 1583847 w 6891715"/>
                <a:gd name="connsiteY5477" fmla="*/ 4888425 h 6367455"/>
                <a:gd name="connsiteX5478" fmla="*/ 1561293 w 6891715"/>
                <a:gd name="connsiteY5478" fmla="*/ 4874769 h 6367455"/>
                <a:gd name="connsiteX5479" fmla="*/ 1560340 w 6891715"/>
                <a:gd name="connsiteY5479" fmla="*/ 4864288 h 6367455"/>
                <a:gd name="connsiteX5480" fmla="*/ 1569552 w 6891715"/>
                <a:gd name="connsiteY5480" fmla="*/ 4855714 h 6367455"/>
                <a:gd name="connsiteX5481" fmla="*/ 1574953 w 6891715"/>
                <a:gd name="connsiteY5481" fmla="*/ 4843963 h 6367455"/>
                <a:gd name="connsiteX5482" fmla="*/ 1584483 w 6891715"/>
                <a:gd name="connsiteY5482" fmla="*/ 4838882 h 6367455"/>
                <a:gd name="connsiteX5483" fmla="*/ 1568282 w 6891715"/>
                <a:gd name="connsiteY5483" fmla="*/ 4816651 h 6367455"/>
                <a:gd name="connsiteX5484" fmla="*/ 1556528 w 6891715"/>
                <a:gd name="connsiteY5484" fmla="*/ 4810299 h 6367455"/>
                <a:gd name="connsiteX5485" fmla="*/ 1561929 w 6891715"/>
                <a:gd name="connsiteY5485" fmla="*/ 4800136 h 6367455"/>
                <a:gd name="connsiteX5486" fmla="*/ 1546999 w 6891715"/>
                <a:gd name="connsiteY5486" fmla="*/ 4799184 h 6367455"/>
                <a:gd name="connsiteX5487" fmla="*/ 1503477 w 6891715"/>
                <a:gd name="connsiteY5487" fmla="*/ 4766790 h 6367455"/>
                <a:gd name="connsiteX5488" fmla="*/ 1501253 w 6891715"/>
                <a:gd name="connsiteY5488" fmla="*/ 4758533 h 6367455"/>
                <a:gd name="connsiteX5489" fmla="*/ 1482828 w 6891715"/>
                <a:gd name="connsiteY5489" fmla="*/ 4728998 h 6367455"/>
                <a:gd name="connsiteX5490" fmla="*/ 1470123 w 6891715"/>
                <a:gd name="connsiteY5490" fmla="*/ 4717565 h 6367455"/>
                <a:gd name="connsiteX5491" fmla="*/ 1482512 w 6891715"/>
                <a:gd name="connsiteY5491" fmla="*/ 4692158 h 6367455"/>
                <a:gd name="connsiteX5492" fmla="*/ 1466629 w 6891715"/>
                <a:gd name="connsiteY5492" fmla="*/ 4685806 h 6367455"/>
                <a:gd name="connsiteX5493" fmla="*/ 1479018 w 6891715"/>
                <a:gd name="connsiteY5493" fmla="*/ 4672150 h 6367455"/>
                <a:gd name="connsiteX5494" fmla="*/ 1491724 w 6891715"/>
                <a:gd name="connsiteY5494" fmla="*/ 4676279 h 6367455"/>
                <a:gd name="connsiteX5495" fmla="*/ 1500301 w 6891715"/>
                <a:gd name="connsiteY5495" fmla="*/ 4678502 h 6367455"/>
                <a:gd name="connsiteX5496" fmla="*/ 1494902 w 6891715"/>
                <a:gd name="connsiteY5496" fmla="*/ 4667704 h 6367455"/>
                <a:gd name="connsiteX5497" fmla="*/ 1478064 w 6891715"/>
                <a:gd name="connsiteY5497" fmla="*/ 4658494 h 6367455"/>
                <a:gd name="connsiteX5498" fmla="*/ 1458688 w 6891715"/>
                <a:gd name="connsiteY5498" fmla="*/ 4663893 h 6367455"/>
                <a:gd name="connsiteX5499" fmla="*/ 1434865 w 6891715"/>
                <a:gd name="connsiteY5499" fmla="*/ 4663258 h 6367455"/>
                <a:gd name="connsiteX5500" fmla="*/ 1431053 w 6891715"/>
                <a:gd name="connsiteY5500" fmla="*/ 4648331 h 6367455"/>
                <a:gd name="connsiteX5501" fmla="*/ 1447253 w 6891715"/>
                <a:gd name="connsiteY5501" fmla="*/ 4637851 h 6367455"/>
                <a:gd name="connsiteX5502" fmla="*/ 1430100 w 6891715"/>
                <a:gd name="connsiteY5502" fmla="*/ 4631499 h 6367455"/>
                <a:gd name="connsiteX5503" fmla="*/ 1413264 w 6891715"/>
                <a:gd name="connsiteY5503" fmla="*/ 4620066 h 6367455"/>
                <a:gd name="connsiteX5504" fmla="*/ 1405640 w 6891715"/>
                <a:gd name="connsiteY5504" fmla="*/ 4628641 h 6367455"/>
                <a:gd name="connsiteX5505" fmla="*/ 1402464 w 6891715"/>
                <a:gd name="connsiteY5505" fmla="*/ 4629594 h 6367455"/>
                <a:gd name="connsiteX5506" fmla="*/ 1396110 w 6891715"/>
                <a:gd name="connsiteY5506" fmla="*/ 4616890 h 6367455"/>
                <a:gd name="connsiteX5507" fmla="*/ 1387533 w 6891715"/>
                <a:gd name="connsiteY5507" fmla="*/ 4626735 h 6367455"/>
                <a:gd name="connsiteX5508" fmla="*/ 1376095 w 6891715"/>
                <a:gd name="connsiteY5508" fmla="*/ 4627688 h 6367455"/>
                <a:gd name="connsiteX5509" fmla="*/ 1354811 w 6891715"/>
                <a:gd name="connsiteY5509" fmla="*/ 4600694 h 6367455"/>
                <a:gd name="connsiteX5510" fmla="*/ 1342103 w 6891715"/>
                <a:gd name="connsiteY5510" fmla="*/ 4601646 h 6367455"/>
                <a:gd name="connsiteX5511" fmla="*/ 1327174 w 6891715"/>
                <a:gd name="connsiteY5511" fmla="*/ 4594659 h 6367455"/>
                <a:gd name="connsiteX5512" fmla="*/ 1309068 w 6891715"/>
                <a:gd name="connsiteY5512" fmla="*/ 4591484 h 6367455"/>
                <a:gd name="connsiteX5513" fmla="*/ 1300491 w 6891715"/>
                <a:gd name="connsiteY5513" fmla="*/ 4580051 h 6367455"/>
                <a:gd name="connsiteX5514" fmla="*/ 1287785 w 6891715"/>
                <a:gd name="connsiteY5514" fmla="*/ 4575922 h 6367455"/>
                <a:gd name="connsiteX5515" fmla="*/ 1268726 w 6891715"/>
                <a:gd name="connsiteY5515" fmla="*/ 4589578 h 6367455"/>
                <a:gd name="connsiteX5516" fmla="*/ 1251889 w 6891715"/>
                <a:gd name="connsiteY5516" fmla="*/ 4592119 h 6367455"/>
                <a:gd name="connsiteX5517" fmla="*/ 1247443 w 6891715"/>
                <a:gd name="connsiteY5517" fmla="*/ 4573064 h 6367455"/>
                <a:gd name="connsiteX5518" fmla="*/ 1240136 w 6891715"/>
                <a:gd name="connsiteY5518" fmla="*/ 4568618 h 6367455"/>
                <a:gd name="connsiteX5519" fmla="*/ 1221077 w 6891715"/>
                <a:gd name="connsiteY5519" fmla="*/ 4564807 h 6367455"/>
                <a:gd name="connsiteX5520" fmla="*/ 1217899 w 6891715"/>
                <a:gd name="connsiteY5520" fmla="*/ 4559408 h 6367455"/>
                <a:gd name="connsiteX5521" fmla="*/ 1233465 w 6891715"/>
                <a:gd name="connsiteY5521" fmla="*/ 4552103 h 6367455"/>
                <a:gd name="connsiteX5522" fmla="*/ 1251254 w 6891715"/>
                <a:gd name="connsiteY5522" fmla="*/ 4552103 h 6367455"/>
                <a:gd name="connsiteX5523" fmla="*/ 1257608 w 6891715"/>
                <a:gd name="connsiteY5523" fmla="*/ 4544481 h 6367455"/>
                <a:gd name="connsiteX5524" fmla="*/ 1242994 w 6891715"/>
                <a:gd name="connsiteY5524" fmla="*/ 4534001 h 6367455"/>
                <a:gd name="connsiteX5525" fmla="*/ 1232194 w 6891715"/>
                <a:gd name="connsiteY5525" fmla="*/ 4537177 h 6367455"/>
                <a:gd name="connsiteX5526" fmla="*/ 1225841 w 6891715"/>
                <a:gd name="connsiteY5526" fmla="*/ 4545751 h 6367455"/>
                <a:gd name="connsiteX5527" fmla="*/ 1223618 w 6891715"/>
                <a:gd name="connsiteY5527" fmla="*/ 4521615 h 6367455"/>
                <a:gd name="connsiteX5528" fmla="*/ 1230288 w 6891715"/>
                <a:gd name="connsiteY5528" fmla="*/ 4516534 h 6367455"/>
                <a:gd name="connsiteX5529" fmla="*/ 1236642 w 6891715"/>
                <a:gd name="connsiteY5529" fmla="*/ 4520345 h 6367455"/>
                <a:gd name="connsiteX5530" fmla="*/ 1251254 w 6891715"/>
                <a:gd name="connsiteY5530" fmla="*/ 4524473 h 6367455"/>
                <a:gd name="connsiteX5531" fmla="*/ 1260784 w 6891715"/>
                <a:gd name="connsiteY5531" fmla="*/ 4524473 h 6367455"/>
                <a:gd name="connsiteX5532" fmla="*/ 1246807 w 6891715"/>
                <a:gd name="connsiteY5532" fmla="*/ 4509547 h 6367455"/>
                <a:gd name="connsiteX5533" fmla="*/ 1235053 w 6891715"/>
                <a:gd name="connsiteY5533" fmla="*/ 4512088 h 6367455"/>
                <a:gd name="connsiteX5534" fmla="*/ 1228700 w 6891715"/>
                <a:gd name="connsiteY5534" fmla="*/ 4506689 h 6367455"/>
                <a:gd name="connsiteX5535" fmla="*/ 1219488 w 6891715"/>
                <a:gd name="connsiteY5535" fmla="*/ 4515263 h 6367455"/>
                <a:gd name="connsiteX5536" fmla="*/ 1210911 w 6891715"/>
                <a:gd name="connsiteY5536" fmla="*/ 4511135 h 6367455"/>
                <a:gd name="connsiteX5537" fmla="*/ 1209640 w 6891715"/>
                <a:gd name="connsiteY5537" fmla="*/ 4500972 h 6367455"/>
                <a:gd name="connsiteX5538" fmla="*/ 1215040 w 6891715"/>
                <a:gd name="connsiteY5538" fmla="*/ 4495573 h 6367455"/>
                <a:gd name="connsiteX5539" fmla="*/ 1224570 w 6891715"/>
                <a:gd name="connsiteY5539" fmla="*/ 4486681 h 6367455"/>
                <a:gd name="connsiteX5540" fmla="*/ 1245219 w 6891715"/>
                <a:gd name="connsiteY5540" fmla="*/ 4468578 h 6367455"/>
                <a:gd name="connsiteX5541" fmla="*/ 1268726 w 6891715"/>
                <a:gd name="connsiteY5541" fmla="*/ 4469531 h 6367455"/>
                <a:gd name="connsiteX5542" fmla="*/ 1283656 w 6891715"/>
                <a:gd name="connsiteY5542" fmla="*/ 4465085 h 6367455"/>
                <a:gd name="connsiteX5543" fmla="*/ 1299538 w 6891715"/>
                <a:gd name="connsiteY5543" fmla="*/ 4471437 h 6367455"/>
                <a:gd name="connsiteX5544" fmla="*/ 1299538 w 6891715"/>
                <a:gd name="connsiteY5544" fmla="*/ 4464132 h 6367455"/>
                <a:gd name="connsiteX5545" fmla="*/ 1310974 w 6891715"/>
                <a:gd name="connsiteY5545" fmla="*/ 4460956 h 6367455"/>
                <a:gd name="connsiteX5546" fmla="*/ 1324633 w 6891715"/>
                <a:gd name="connsiteY5546" fmla="*/ 4463815 h 6367455"/>
                <a:gd name="connsiteX5547" fmla="*/ 1327809 w 6891715"/>
                <a:gd name="connsiteY5547" fmla="*/ 4450159 h 6367455"/>
                <a:gd name="connsiteX5548" fmla="*/ 1331938 w 6891715"/>
                <a:gd name="connsiteY5548" fmla="*/ 4442854 h 6367455"/>
                <a:gd name="connsiteX5549" fmla="*/ 1346869 w 6891715"/>
                <a:gd name="connsiteY5549" fmla="*/ 4448888 h 6367455"/>
                <a:gd name="connsiteX5550" fmla="*/ 1379908 w 6891715"/>
                <a:gd name="connsiteY5550" fmla="*/ 4448571 h 6367455"/>
                <a:gd name="connsiteX5551" fmla="*/ 1388485 w 6891715"/>
                <a:gd name="connsiteY5551" fmla="*/ 4460004 h 6367455"/>
                <a:gd name="connsiteX5552" fmla="*/ 1411675 w 6891715"/>
                <a:gd name="connsiteY5552" fmla="*/ 4485093 h 6367455"/>
                <a:gd name="connsiteX5553" fmla="*/ 1430735 w 6891715"/>
                <a:gd name="connsiteY5553" fmla="*/ 4474295 h 6367455"/>
                <a:gd name="connsiteX5554" fmla="*/ 1447570 w 6891715"/>
                <a:gd name="connsiteY5554" fmla="*/ 4466991 h 6367455"/>
                <a:gd name="connsiteX5555" fmla="*/ 1462817 w 6891715"/>
                <a:gd name="connsiteY5555" fmla="*/ 4477471 h 6367455"/>
                <a:gd name="connsiteX5556" fmla="*/ 1481559 w 6891715"/>
                <a:gd name="connsiteY5556" fmla="*/ 4465403 h 6367455"/>
                <a:gd name="connsiteX5557" fmla="*/ 1497442 w 6891715"/>
                <a:gd name="connsiteY5557" fmla="*/ 4462227 h 6367455"/>
                <a:gd name="connsiteX5558" fmla="*/ 1506018 w 6891715"/>
                <a:gd name="connsiteY5558" fmla="*/ 4476836 h 6367455"/>
                <a:gd name="connsiteX5559" fmla="*/ 1522855 w 6891715"/>
                <a:gd name="connsiteY5559" fmla="*/ 4478741 h 6367455"/>
                <a:gd name="connsiteX5560" fmla="*/ 1532386 w 6891715"/>
                <a:gd name="connsiteY5560" fmla="*/ 4480964 h 6367455"/>
                <a:gd name="connsiteX5561" fmla="*/ 1536516 w 6891715"/>
                <a:gd name="connsiteY5561" fmla="*/ 4472389 h 6367455"/>
                <a:gd name="connsiteX5562" fmla="*/ 1529209 w 6891715"/>
                <a:gd name="connsiteY5562" fmla="*/ 4466038 h 6367455"/>
                <a:gd name="connsiteX5563" fmla="*/ 1519361 w 6891715"/>
                <a:gd name="connsiteY5563" fmla="*/ 4448571 h 6367455"/>
                <a:gd name="connsiteX5564" fmla="*/ 1512690 w 6891715"/>
                <a:gd name="connsiteY5564" fmla="*/ 4384101 h 6367455"/>
                <a:gd name="connsiteX5565" fmla="*/ 1511104 w 6891715"/>
                <a:gd name="connsiteY5565" fmla="*/ 4368222 h 6367455"/>
                <a:gd name="connsiteX5566" fmla="*/ 1498395 w 6891715"/>
                <a:gd name="connsiteY5566" fmla="*/ 4357742 h 6367455"/>
                <a:gd name="connsiteX5567" fmla="*/ 1492996 w 6891715"/>
                <a:gd name="connsiteY5567" fmla="*/ 4334875 h 6367455"/>
                <a:gd name="connsiteX5568" fmla="*/ 1478064 w 6891715"/>
                <a:gd name="connsiteY5568" fmla="*/ 4314550 h 6367455"/>
                <a:gd name="connsiteX5569" fmla="*/ 1478064 w 6891715"/>
                <a:gd name="connsiteY5569" fmla="*/ 4307563 h 6367455"/>
                <a:gd name="connsiteX5570" fmla="*/ 1484418 w 6891715"/>
                <a:gd name="connsiteY5570" fmla="*/ 4310422 h 6367455"/>
                <a:gd name="connsiteX5571" fmla="*/ 1497125 w 6891715"/>
                <a:gd name="connsiteY5571" fmla="*/ 4312645 h 6367455"/>
                <a:gd name="connsiteX5572" fmla="*/ 1513961 w 6891715"/>
                <a:gd name="connsiteY5572" fmla="*/ 4325030 h 6367455"/>
                <a:gd name="connsiteX5573" fmla="*/ 1526668 w 6891715"/>
                <a:gd name="connsiteY5573" fmla="*/ 4319631 h 6367455"/>
                <a:gd name="connsiteX5574" fmla="*/ 1545728 w 6891715"/>
                <a:gd name="connsiteY5574" fmla="*/ 4317408 h 6367455"/>
                <a:gd name="connsiteX5575" fmla="*/ 1550175 w 6891715"/>
                <a:gd name="connsiteY5575" fmla="*/ 4328841 h 6367455"/>
                <a:gd name="connsiteX5576" fmla="*/ 1542551 w 6891715"/>
                <a:gd name="connsiteY5576" fmla="*/ 4339322 h 6367455"/>
                <a:gd name="connsiteX5577" fmla="*/ 1555893 w 6891715"/>
                <a:gd name="connsiteY5577" fmla="*/ 4358694 h 6367455"/>
                <a:gd name="connsiteX5578" fmla="*/ 1569552 w 6891715"/>
                <a:gd name="connsiteY5578" fmla="*/ 4364728 h 6367455"/>
                <a:gd name="connsiteX5579" fmla="*/ 1589565 w 6891715"/>
                <a:gd name="connsiteY5579" fmla="*/ 4358377 h 6367455"/>
                <a:gd name="connsiteX5580" fmla="*/ 1610531 w 6891715"/>
                <a:gd name="connsiteY5580" fmla="*/ 4367269 h 6367455"/>
                <a:gd name="connsiteX5581" fmla="*/ 1625460 w 6891715"/>
                <a:gd name="connsiteY5581" fmla="*/ 4369492 h 6367455"/>
                <a:gd name="connsiteX5582" fmla="*/ 1659450 w 6891715"/>
                <a:gd name="connsiteY5582" fmla="*/ 4368222 h 6367455"/>
                <a:gd name="connsiteX5583" fmla="*/ 1677556 w 6891715"/>
                <a:gd name="connsiteY5583" fmla="*/ 4356154 h 6367455"/>
                <a:gd name="connsiteX5584" fmla="*/ 1690898 w 6891715"/>
                <a:gd name="connsiteY5584" fmla="*/ 4346626 h 6367455"/>
                <a:gd name="connsiteX5585" fmla="*/ 1720758 w 6891715"/>
                <a:gd name="connsiteY5585" fmla="*/ 4349484 h 6367455"/>
                <a:gd name="connsiteX5586" fmla="*/ 1694075 w 6891715"/>
                <a:gd name="connsiteY5586" fmla="*/ 4341227 h 6367455"/>
                <a:gd name="connsiteX5587" fmla="*/ 1679463 w 6891715"/>
                <a:gd name="connsiteY5587" fmla="*/ 4339322 h 6367455"/>
                <a:gd name="connsiteX5588" fmla="*/ 1680416 w 6891715"/>
                <a:gd name="connsiteY5588" fmla="*/ 4328841 h 6367455"/>
                <a:gd name="connsiteX5589" fmla="*/ 1688675 w 6891715"/>
                <a:gd name="connsiteY5589" fmla="*/ 4312009 h 6367455"/>
                <a:gd name="connsiteX5590" fmla="*/ 1722347 w 6891715"/>
                <a:gd name="connsiteY5590" fmla="*/ 4291684 h 6367455"/>
                <a:gd name="connsiteX5591" fmla="*/ 1748712 w 6891715"/>
                <a:gd name="connsiteY5591" fmla="*/ 4285015 h 6367455"/>
                <a:gd name="connsiteX5592" fmla="*/ 1771901 w 6891715"/>
                <a:gd name="connsiteY5592" fmla="*/ 4278663 h 6367455"/>
                <a:gd name="connsiteX5593" fmla="*/ 1801444 w 6891715"/>
                <a:gd name="connsiteY5593" fmla="*/ 4257067 h 6367455"/>
                <a:gd name="connsiteX5594" fmla="*/ 1820186 w 6891715"/>
                <a:gd name="connsiteY5594" fmla="*/ 4234836 h 6367455"/>
                <a:gd name="connsiteX5595" fmla="*/ 1828762 w 6891715"/>
                <a:gd name="connsiteY5595" fmla="*/ 4230390 h 6367455"/>
                <a:gd name="connsiteX5596" fmla="*/ 1817962 w 6891715"/>
                <a:gd name="connsiteY5596" fmla="*/ 4222451 h 6367455"/>
                <a:gd name="connsiteX5597" fmla="*/ 1816056 w 6891715"/>
                <a:gd name="connsiteY5597" fmla="*/ 4208477 h 6367455"/>
                <a:gd name="connsiteX5598" fmla="*/ 1820821 w 6891715"/>
                <a:gd name="connsiteY5598" fmla="*/ 4198949 h 6367455"/>
                <a:gd name="connsiteX5599" fmla="*/ 1818280 w 6891715"/>
                <a:gd name="connsiteY5599" fmla="*/ 4157981 h 6367455"/>
                <a:gd name="connsiteX5600" fmla="*/ 1815103 w 6891715"/>
                <a:gd name="connsiteY5600" fmla="*/ 4152582 h 6367455"/>
                <a:gd name="connsiteX5601" fmla="*/ 1832892 w 6891715"/>
                <a:gd name="connsiteY5601" fmla="*/ 4132574 h 6367455"/>
                <a:gd name="connsiteX5602" fmla="*/ 1847822 w 6891715"/>
                <a:gd name="connsiteY5602" fmla="*/ 4124952 h 6367455"/>
                <a:gd name="connsiteX5603" fmla="*/ 1866881 w 6891715"/>
                <a:gd name="connsiteY5603" fmla="*/ 4121459 h 6367455"/>
                <a:gd name="connsiteX5604" fmla="*/ 1901506 w 6891715"/>
                <a:gd name="connsiteY5604" fmla="*/ 4114790 h 6367455"/>
                <a:gd name="connsiteX5605" fmla="*/ 1920566 w 6891715"/>
                <a:gd name="connsiteY5605" fmla="*/ 4111614 h 6367455"/>
                <a:gd name="connsiteX5606" fmla="*/ 1920836 w 6891715"/>
                <a:gd name="connsiteY5606" fmla="*/ 4111854 h 6367455"/>
                <a:gd name="connsiteX5607" fmla="*/ 1949386 w 6891715"/>
                <a:gd name="connsiteY5607" fmla="*/ 4094630 h 6367455"/>
                <a:gd name="connsiteX5608" fmla="*/ 1978517 w 6891715"/>
                <a:gd name="connsiteY5608" fmla="*/ 4070064 h 6367455"/>
                <a:gd name="connsiteX5609" fmla="*/ 1977988 w 6891715"/>
                <a:gd name="connsiteY5609" fmla="*/ 4069704 h 6367455"/>
                <a:gd name="connsiteX5610" fmla="*/ 1995753 w 6891715"/>
                <a:gd name="connsiteY5610" fmla="*/ 4059226 h 6367455"/>
                <a:gd name="connsiteX5611" fmla="*/ 2007174 w 6891715"/>
                <a:gd name="connsiteY5611" fmla="*/ 4057321 h 6367455"/>
                <a:gd name="connsiteX5612" fmla="*/ 2015422 w 6891715"/>
                <a:gd name="connsiteY5612" fmla="*/ 4063036 h 6367455"/>
                <a:gd name="connsiteX5613" fmla="*/ 2018911 w 6891715"/>
                <a:gd name="connsiteY5613" fmla="*/ 4062084 h 6367455"/>
                <a:gd name="connsiteX5614" fmla="*/ 2024622 w 6891715"/>
                <a:gd name="connsiteY5614" fmla="*/ 4061449 h 6367455"/>
                <a:gd name="connsiteX5615" fmla="*/ 2022084 w 6891715"/>
                <a:gd name="connsiteY5615" fmla="*/ 4070339 h 6367455"/>
                <a:gd name="connsiteX5616" fmla="*/ 2031283 w 6891715"/>
                <a:gd name="connsiteY5616" fmla="*/ 4070339 h 6367455"/>
                <a:gd name="connsiteX5617" fmla="*/ 2036676 w 6891715"/>
                <a:gd name="connsiteY5617" fmla="*/ 4065894 h 6367455"/>
                <a:gd name="connsiteX5618" fmla="*/ 2025890 w 6891715"/>
                <a:gd name="connsiteY5618" fmla="*/ 4052876 h 6367455"/>
                <a:gd name="connsiteX5619" fmla="*/ 2022084 w 6891715"/>
                <a:gd name="connsiteY5619" fmla="*/ 4052876 h 6367455"/>
                <a:gd name="connsiteX5620" fmla="*/ 2012567 w 6891715"/>
                <a:gd name="connsiteY5620" fmla="*/ 4055099 h 6367455"/>
                <a:gd name="connsiteX5621" fmla="*/ 2003049 w 6891715"/>
                <a:gd name="connsiteY5621" fmla="*/ 4043351 h 6367455"/>
                <a:gd name="connsiteX5622" fmla="*/ 2004318 w 6891715"/>
                <a:gd name="connsiteY5622" fmla="*/ 4036049 h 6367455"/>
                <a:gd name="connsiteX5623" fmla="*/ 2013518 w 6891715"/>
                <a:gd name="connsiteY5623" fmla="*/ 4031604 h 6367455"/>
                <a:gd name="connsiteX5624" fmla="*/ 2023035 w 6891715"/>
                <a:gd name="connsiteY5624" fmla="*/ 4026206 h 6367455"/>
                <a:gd name="connsiteX5625" fmla="*/ 2023987 w 6891715"/>
                <a:gd name="connsiteY5625" fmla="*/ 4018904 h 6367455"/>
                <a:gd name="connsiteX5626" fmla="*/ 2023035 w 6891715"/>
                <a:gd name="connsiteY5626" fmla="*/ 4009379 h 6367455"/>
                <a:gd name="connsiteX5627" fmla="*/ 2032235 w 6891715"/>
                <a:gd name="connsiteY5627" fmla="*/ 4000806 h 6367455"/>
                <a:gd name="connsiteX5628" fmla="*/ 2048097 w 6891715"/>
                <a:gd name="connsiteY5628" fmla="*/ 3994456 h 6367455"/>
                <a:gd name="connsiteX5629" fmla="*/ 2058566 w 6891715"/>
                <a:gd name="connsiteY5629" fmla="*/ 4003029 h 6367455"/>
                <a:gd name="connsiteX5630" fmla="*/ 2064910 w 6891715"/>
                <a:gd name="connsiteY5630" fmla="*/ 3996679 h 6367455"/>
                <a:gd name="connsiteX5631" fmla="*/ 2067131 w 6891715"/>
                <a:gd name="connsiteY5631" fmla="*/ 3998266 h 6367455"/>
                <a:gd name="connsiteX5632" fmla="*/ 2061421 w 6891715"/>
                <a:gd name="connsiteY5632" fmla="*/ 4005569 h 6367455"/>
                <a:gd name="connsiteX5633" fmla="*/ 2062690 w 6891715"/>
                <a:gd name="connsiteY5633" fmla="*/ 4012554 h 6367455"/>
                <a:gd name="connsiteX5634" fmla="*/ 2060469 w 6891715"/>
                <a:gd name="connsiteY5634" fmla="*/ 4021761 h 6367455"/>
                <a:gd name="connsiteX5635" fmla="*/ 2056028 w 6891715"/>
                <a:gd name="connsiteY5635" fmla="*/ 4024619 h 6367455"/>
                <a:gd name="connsiteX5636" fmla="*/ 2053807 w 6891715"/>
                <a:gd name="connsiteY5636" fmla="*/ 4024619 h 6367455"/>
                <a:gd name="connsiteX5637" fmla="*/ 2046511 w 6891715"/>
                <a:gd name="connsiteY5637" fmla="*/ 4018269 h 6367455"/>
                <a:gd name="connsiteX5638" fmla="*/ 2041752 w 6891715"/>
                <a:gd name="connsiteY5638" fmla="*/ 4003346 h 6367455"/>
                <a:gd name="connsiteX5639" fmla="*/ 2029697 w 6891715"/>
                <a:gd name="connsiteY5639" fmla="*/ 4007474 h 6367455"/>
                <a:gd name="connsiteX5640" fmla="*/ 2026842 w 6891715"/>
                <a:gd name="connsiteY5640" fmla="*/ 4014776 h 6367455"/>
                <a:gd name="connsiteX5641" fmla="*/ 2040166 w 6891715"/>
                <a:gd name="connsiteY5641" fmla="*/ 4024619 h 6367455"/>
                <a:gd name="connsiteX5642" fmla="*/ 2046511 w 6891715"/>
                <a:gd name="connsiteY5642" fmla="*/ 4020491 h 6367455"/>
                <a:gd name="connsiteX5643" fmla="*/ 2041118 w 6891715"/>
                <a:gd name="connsiteY5643" fmla="*/ 4028111 h 6367455"/>
                <a:gd name="connsiteX5644" fmla="*/ 2040483 w 6891715"/>
                <a:gd name="connsiteY5644" fmla="*/ 4035414 h 6367455"/>
                <a:gd name="connsiteX5645" fmla="*/ 2036042 w 6891715"/>
                <a:gd name="connsiteY5645" fmla="*/ 4039859 h 6367455"/>
                <a:gd name="connsiteX5646" fmla="*/ 2037311 w 6891715"/>
                <a:gd name="connsiteY5646" fmla="*/ 4034144 h 6367455"/>
                <a:gd name="connsiteX5647" fmla="*/ 2024939 w 6891715"/>
                <a:gd name="connsiteY5647" fmla="*/ 4027159 h 6367455"/>
                <a:gd name="connsiteX5648" fmla="*/ 2017325 w 6891715"/>
                <a:gd name="connsiteY5648" fmla="*/ 4035414 h 6367455"/>
                <a:gd name="connsiteX5649" fmla="*/ 2033187 w 6891715"/>
                <a:gd name="connsiteY5649" fmla="*/ 4041764 h 6367455"/>
                <a:gd name="connsiteX5650" fmla="*/ 2034139 w 6891715"/>
                <a:gd name="connsiteY5650" fmla="*/ 4049066 h 6367455"/>
                <a:gd name="connsiteX5651" fmla="*/ 2039214 w 6891715"/>
                <a:gd name="connsiteY5651" fmla="*/ 4062084 h 6367455"/>
                <a:gd name="connsiteX5652" fmla="*/ 2042387 w 6891715"/>
                <a:gd name="connsiteY5652" fmla="*/ 4058909 h 6367455"/>
                <a:gd name="connsiteX5653" fmla="*/ 2047780 w 6891715"/>
                <a:gd name="connsiteY5653" fmla="*/ 4059861 h 6367455"/>
                <a:gd name="connsiteX5654" fmla="*/ 2064593 w 6891715"/>
                <a:gd name="connsiteY5654" fmla="*/ 4064941 h 6367455"/>
                <a:gd name="connsiteX5655" fmla="*/ 2067766 w 6891715"/>
                <a:gd name="connsiteY5655" fmla="*/ 4065894 h 6367455"/>
                <a:gd name="connsiteX5656" fmla="*/ 2066497 w 6891715"/>
                <a:gd name="connsiteY5656" fmla="*/ 4055416 h 6367455"/>
                <a:gd name="connsiteX5657" fmla="*/ 2038263 w 6891715"/>
                <a:gd name="connsiteY5657" fmla="*/ 4049384 h 6367455"/>
                <a:gd name="connsiteX5658" fmla="*/ 2042069 w 6891715"/>
                <a:gd name="connsiteY5658" fmla="*/ 4043034 h 6367455"/>
                <a:gd name="connsiteX5659" fmla="*/ 2052538 w 6891715"/>
                <a:gd name="connsiteY5659" fmla="*/ 4043034 h 6367455"/>
                <a:gd name="connsiteX5660" fmla="*/ 2062055 w 6891715"/>
                <a:gd name="connsiteY5660" fmla="*/ 4044939 h 6367455"/>
                <a:gd name="connsiteX5661" fmla="*/ 2063324 w 6891715"/>
                <a:gd name="connsiteY5661" fmla="*/ 4040811 h 6367455"/>
                <a:gd name="connsiteX5662" fmla="*/ 2047462 w 6891715"/>
                <a:gd name="connsiteY5662" fmla="*/ 4038589 h 6367455"/>
                <a:gd name="connsiteX5663" fmla="*/ 2043021 w 6891715"/>
                <a:gd name="connsiteY5663" fmla="*/ 4032239 h 6367455"/>
                <a:gd name="connsiteX5664" fmla="*/ 2050635 w 6891715"/>
                <a:gd name="connsiteY5664" fmla="*/ 4028111 h 6367455"/>
                <a:gd name="connsiteX5665" fmla="*/ 2062055 w 6891715"/>
                <a:gd name="connsiteY5665" fmla="*/ 4031286 h 6367455"/>
                <a:gd name="connsiteX5666" fmla="*/ 2066497 w 6891715"/>
                <a:gd name="connsiteY5666" fmla="*/ 4023984 h 6367455"/>
                <a:gd name="connsiteX5667" fmla="*/ 2076648 w 6891715"/>
                <a:gd name="connsiteY5667" fmla="*/ 4016364 h 6367455"/>
                <a:gd name="connsiteX5668" fmla="*/ 2083945 w 6891715"/>
                <a:gd name="connsiteY5668" fmla="*/ 4016364 h 6367455"/>
                <a:gd name="connsiteX5669" fmla="*/ 2102027 w 6891715"/>
                <a:gd name="connsiteY5669" fmla="*/ 4010649 h 6367455"/>
                <a:gd name="connsiteX5670" fmla="*/ 2114716 w 6891715"/>
                <a:gd name="connsiteY5670" fmla="*/ 4016999 h 6367455"/>
                <a:gd name="connsiteX5671" fmla="*/ 2129627 w 6891715"/>
                <a:gd name="connsiteY5671" fmla="*/ 4011919 h 6367455"/>
                <a:gd name="connsiteX5672" fmla="*/ 2117889 w 6891715"/>
                <a:gd name="connsiteY5672" fmla="*/ 4011919 h 6367455"/>
                <a:gd name="connsiteX5673" fmla="*/ 2126454 w 6891715"/>
                <a:gd name="connsiteY5673" fmla="*/ 4004299 h 6367455"/>
                <a:gd name="connsiteX5674" fmla="*/ 2108372 w 6891715"/>
                <a:gd name="connsiteY5674" fmla="*/ 4009696 h 6367455"/>
                <a:gd name="connsiteX5675" fmla="*/ 2113765 w 6891715"/>
                <a:gd name="connsiteY5675" fmla="*/ 3997949 h 6367455"/>
                <a:gd name="connsiteX5676" fmla="*/ 2103296 w 6891715"/>
                <a:gd name="connsiteY5676" fmla="*/ 4007474 h 6367455"/>
                <a:gd name="connsiteX5677" fmla="*/ 2096951 w 6891715"/>
                <a:gd name="connsiteY5677" fmla="*/ 4010014 h 6367455"/>
                <a:gd name="connsiteX5678" fmla="*/ 2087434 w 6891715"/>
                <a:gd name="connsiteY5678" fmla="*/ 4010014 h 6367455"/>
                <a:gd name="connsiteX5679" fmla="*/ 2076648 w 6891715"/>
                <a:gd name="connsiteY5679" fmla="*/ 4004616 h 6367455"/>
                <a:gd name="connsiteX5680" fmla="*/ 2064910 w 6891715"/>
                <a:gd name="connsiteY5680" fmla="*/ 3996679 h 6367455"/>
                <a:gd name="connsiteX5681" fmla="*/ 2050318 w 6891715"/>
                <a:gd name="connsiteY5681" fmla="*/ 3984931 h 6367455"/>
                <a:gd name="connsiteX5682" fmla="*/ 2061421 w 6891715"/>
                <a:gd name="connsiteY5682" fmla="*/ 3974454 h 6367455"/>
                <a:gd name="connsiteX5683" fmla="*/ 2077600 w 6891715"/>
                <a:gd name="connsiteY5683" fmla="*/ 3987154 h 6367455"/>
                <a:gd name="connsiteX5684" fmla="*/ 2099806 w 6891715"/>
                <a:gd name="connsiteY5684" fmla="*/ 3980486 h 6367455"/>
                <a:gd name="connsiteX5685" fmla="*/ 2076648 w 6891715"/>
                <a:gd name="connsiteY5685" fmla="*/ 3982709 h 6367455"/>
                <a:gd name="connsiteX5686" fmla="*/ 2062690 w 6891715"/>
                <a:gd name="connsiteY5686" fmla="*/ 3969056 h 6367455"/>
                <a:gd name="connsiteX5687" fmla="*/ 2073159 w 6891715"/>
                <a:gd name="connsiteY5687" fmla="*/ 3946831 h 6367455"/>
                <a:gd name="connsiteX5688" fmla="*/ 2103296 w 6891715"/>
                <a:gd name="connsiteY5688" fmla="*/ 3908414 h 6367455"/>
                <a:gd name="connsiteX5689" fmla="*/ 2110275 w 6891715"/>
                <a:gd name="connsiteY5689" fmla="*/ 3875076 h 6367455"/>
                <a:gd name="connsiteX5690" fmla="*/ 2107103 w 6891715"/>
                <a:gd name="connsiteY5690" fmla="*/ 3848406 h 6367455"/>
                <a:gd name="connsiteX5691" fmla="*/ 2114082 w 6891715"/>
                <a:gd name="connsiteY5691" fmla="*/ 3831896 h 6367455"/>
                <a:gd name="connsiteX5692" fmla="*/ 2119475 w 6891715"/>
                <a:gd name="connsiteY5692" fmla="*/ 3819196 h 6367455"/>
                <a:gd name="connsiteX5693" fmla="*/ 2129944 w 6891715"/>
                <a:gd name="connsiteY5693" fmla="*/ 3819196 h 6367455"/>
                <a:gd name="connsiteX5694" fmla="*/ 2131213 w 6891715"/>
                <a:gd name="connsiteY5694" fmla="*/ 3826181 h 6367455"/>
                <a:gd name="connsiteX5695" fmla="*/ 2138509 w 6891715"/>
                <a:gd name="connsiteY5695" fmla="*/ 3828403 h 6367455"/>
                <a:gd name="connsiteX5696" fmla="*/ 2151199 w 6891715"/>
                <a:gd name="connsiteY5696" fmla="*/ 3823958 h 6367455"/>
                <a:gd name="connsiteX5697" fmla="*/ 2153419 w 6891715"/>
                <a:gd name="connsiteY5697" fmla="*/ 3831578 h 6367455"/>
                <a:gd name="connsiteX5698" fmla="*/ 2155640 w 6891715"/>
                <a:gd name="connsiteY5698" fmla="*/ 3837293 h 6367455"/>
                <a:gd name="connsiteX5699" fmla="*/ 2171502 w 6891715"/>
                <a:gd name="connsiteY5699" fmla="*/ 3844913 h 6367455"/>
                <a:gd name="connsiteX5700" fmla="*/ 2166426 w 6891715"/>
                <a:gd name="connsiteY5700" fmla="*/ 3860789 h 6367455"/>
                <a:gd name="connsiteX5701" fmla="*/ 2156909 w 6891715"/>
                <a:gd name="connsiteY5701" fmla="*/ 3861741 h 6367455"/>
                <a:gd name="connsiteX5702" fmla="*/ 2146440 w 6891715"/>
                <a:gd name="connsiteY5702" fmla="*/ 3874441 h 6367455"/>
                <a:gd name="connsiteX5703" fmla="*/ 2156909 w 6891715"/>
                <a:gd name="connsiteY5703" fmla="*/ 3884284 h 6367455"/>
                <a:gd name="connsiteX5704" fmla="*/ 2154688 w 6891715"/>
                <a:gd name="connsiteY5704" fmla="*/ 3892221 h 6367455"/>
                <a:gd name="connsiteX5705" fmla="*/ 2159447 w 6891715"/>
                <a:gd name="connsiteY5705" fmla="*/ 3901746 h 6367455"/>
                <a:gd name="connsiteX5706" fmla="*/ 2178481 w 6891715"/>
                <a:gd name="connsiteY5706" fmla="*/ 3913176 h 6367455"/>
                <a:gd name="connsiteX5707" fmla="*/ 2196563 w 6891715"/>
                <a:gd name="connsiteY5707" fmla="*/ 3910954 h 6367455"/>
                <a:gd name="connsiteX5708" fmla="*/ 2208935 w 6891715"/>
                <a:gd name="connsiteY5708" fmla="*/ 3887776 h 6367455"/>
                <a:gd name="connsiteX5709" fmla="*/ 2194343 w 6891715"/>
                <a:gd name="connsiteY5709" fmla="*/ 3907779 h 6367455"/>
                <a:gd name="connsiteX5710" fmla="*/ 2185777 w 6891715"/>
                <a:gd name="connsiteY5710" fmla="*/ 3910954 h 6367455"/>
                <a:gd name="connsiteX5711" fmla="*/ 2174357 w 6891715"/>
                <a:gd name="connsiteY5711" fmla="*/ 3909366 h 6367455"/>
                <a:gd name="connsiteX5712" fmla="*/ 2168329 w 6891715"/>
                <a:gd name="connsiteY5712" fmla="*/ 3904921 h 6367455"/>
                <a:gd name="connsiteX5713" fmla="*/ 2162302 w 6891715"/>
                <a:gd name="connsiteY5713" fmla="*/ 3892221 h 6367455"/>
                <a:gd name="connsiteX5714" fmla="*/ 2178164 w 6891715"/>
                <a:gd name="connsiteY5714" fmla="*/ 3889046 h 6367455"/>
                <a:gd name="connsiteX5715" fmla="*/ 2184508 w 6891715"/>
                <a:gd name="connsiteY5715" fmla="*/ 3884919 h 6367455"/>
                <a:gd name="connsiteX5716" fmla="*/ 2193074 w 6891715"/>
                <a:gd name="connsiteY5716" fmla="*/ 3879521 h 6367455"/>
                <a:gd name="connsiteX5717" fmla="*/ 2208935 w 6891715"/>
                <a:gd name="connsiteY5717" fmla="*/ 3885871 h 6367455"/>
                <a:gd name="connsiteX5718" fmla="*/ 2205763 w 6891715"/>
                <a:gd name="connsiteY5718" fmla="*/ 3876981 h 6367455"/>
                <a:gd name="connsiteX5719" fmla="*/ 2213694 w 6891715"/>
                <a:gd name="connsiteY5719" fmla="*/ 3872854 h 6367455"/>
                <a:gd name="connsiteX5720" fmla="*/ 2202591 w 6891715"/>
                <a:gd name="connsiteY5720" fmla="*/ 3875394 h 6367455"/>
                <a:gd name="connsiteX5721" fmla="*/ 2194025 w 6891715"/>
                <a:gd name="connsiteY5721" fmla="*/ 3875394 h 6367455"/>
                <a:gd name="connsiteX5722" fmla="*/ 2187681 w 6891715"/>
                <a:gd name="connsiteY5722" fmla="*/ 3869044 h 6367455"/>
                <a:gd name="connsiteX5723" fmla="*/ 2189584 w 6891715"/>
                <a:gd name="connsiteY5723" fmla="*/ 3859519 h 6367455"/>
                <a:gd name="connsiteX5724" fmla="*/ 2196880 w 6891715"/>
                <a:gd name="connsiteY5724" fmla="*/ 3840151 h 6367455"/>
                <a:gd name="connsiteX5725" fmla="*/ 2209570 w 6891715"/>
                <a:gd name="connsiteY5725" fmla="*/ 3839198 h 6367455"/>
                <a:gd name="connsiteX5726" fmla="*/ 2202273 w 6891715"/>
                <a:gd name="connsiteY5726" fmla="*/ 3836023 h 6367455"/>
                <a:gd name="connsiteX5727" fmla="*/ 2181970 w 6891715"/>
                <a:gd name="connsiteY5727" fmla="*/ 3834118 h 6367455"/>
                <a:gd name="connsiteX5728" fmla="*/ 2175626 w 6891715"/>
                <a:gd name="connsiteY5728" fmla="*/ 3829038 h 6367455"/>
                <a:gd name="connsiteX5729" fmla="*/ 2178798 w 6891715"/>
                <a:gd name="connsiteY5729" fmla="*/ 3825863 h 6367455"/>
                <a:gd name="connsiteX5730" fmla="*/ 2182605 w 6891715"/>
                <a:gd name="connsiteY5730" fmla="*/ 3803638 h 6367455"/>
                <a:gd name="connsiteX5731" fmla="*/ 2194977 w 6891715"/>
                <a:gd name="connsiteY5731" fmla="*/ 3774111 h 6367455"/>
                <a:gd name="connsiteX5732" fmla="*/ 2216866 w 6891715"/>
                <a:gd name="connsiteY5732" fmla="*/ 3757918 h 6367455"/>
                <a:gd name="connsiteX5733" fmla="*/ 2247638 w 6891715"/>
                <a:gd name="connsiteY5733" fmla="*/ 3753473 h 6367455"/>
                <a:gd name="connsiteX5734" fmla="*/ 2265721 w 6891715"/>
                <a:gd name="connsiteY5734" fmla="*/ 3754426 h 6367455"/>
                <a:gd name="connsiteX5735" fmla="*/ 2278410 w 6891715"/>
                <a:gd name="connsiteY5735" fmla="*/ 3745853 h 6367455"/>
                <a:gd name="connsiteX5736" fmla="*/ 2300299 w 6891715"/>
                <a:gd name="connsiteY5736" fmla="*/ 3741726 h 6367455"/>
                <a:gd name="connsiteX5737" fmla="*/ 2314258 w 6891715"/>
                <a:gd name="connsiteY5737" fmla="*/ 3744266 h 6367455"/>
                <a:gd name="connsiteX5738" fmla="*/ 2323775 w 6891715"/>
                <a:gd name="connsiteY5738" fmla="*/ 3755061 h 6367455"/>
                <a:gd name="connsiteX5739" fmla="*/ 2335830 w 6891715"/>
                <a:gd name="connsiteY5739" fmla="*/ 3763316 h 6367455"/>
                <a:gd name="connsiteX5740" fmla="*/ 2350422 w 6891715"/>
                <a:gd name="connsiteY5740" fmla="*/ 3764268 h 6367455"/>
                <a:gd name="connsiteX5741" fmla="*/ 2346298 w 6891715"/>
                <a:gd name="connsiteY5741" fmla="*/ 3768396 h 6367455"/>
                <a:gd name="connsiteX5742" fmla="*/ 2350740 w 6891715"/>
                <a:gd name="connsiteY5742" fmla="*/ 3776016 h 6367455"/>
                <a:gd name="connsiteX5743" fmla="*/ 2358988 w 6891715"/>
                <a:gd name="connsiteY5743" fmla="*/ 3777603 h 6367455"/>
                <a:gd name="connsiteX5744" fmla="*/ 2356026 w 6891715"/>
                <a:gd name="connsiteY5744" fmla="*/ 3787144 h 6367455"/>
                <a:gd name="connsiteX5745" fmla="*/ 2357058 w 6891715"/>
                <a:gd name="connsiteY5745" fmla="*/ 3787213 h 6367455"/>
                <a:gd name="connsiteX5746" fmla="*/ 2359897 w 6891715"/>
                <a:gd name="connsiteY5746" fmla="*/ 3778078 h 6367455"/>
                <a:gd name="connsiteX5747" fmla="*/ 2359579 w 6891715"/>
                <a:gd name="connsiteY5747" fmla="*/ 3767923 h 6367455"/>
                <a:gd name="connsiteX5748" fmla="*/ 2364975 w 6891715"/>
                <a:gd name="connsiteY5748" fmla="*/ 3761577 h 6367455"/>
                <a:gd name="connsiteX5749" fmla="*/ 2373544 w 6891715"/>
                <a:gd name="connsiteY5749" fmla="*/ 3762211 h 6367455"/>
                <a:gd name="connsiteX5750" fmla="*/ 2381796 w 6891715"/>
                <a:gd name="connsiteY5750" fmla="*/ 3769510 h 6367455"/>
                <a:gd name="connsiteX5751" fmla="*/ 2390683 w 6891715"/>
                <a:gd name="connsiteY5751" fmla="*/ 3780299 h 6367455"/>
                <a:gd name="connsiteX5752" fmla="*/ 2383066 w 6891715"/>
                <a:gd name="connsiteY5752" fmla="*/ 3765384 h 6367455"/>
                <a:gd name="connsiteX5753" fmla="*/ 2374496 w 6891715"/>
                <a:gd name="connsiteY5753" fmla="*/ 3750787 h 6367455"/>
                <a:gd name="connsiteX5754" fmla="*/ 2361801 w 6891715"/>
                <a:gd name="connsiteY5754" fmla="*/ 3752057 h 6367455"/>
                <a:gd name="connsiteX5755" fmla="*/ 2347836 w 6891715"/>
                <a:gd name="connsiteY5755" fmla="*/ 3753961 h 6367455"/>
                <a:gd name="connsiteX5756" fmla="*/ 2338315 w 6891715"/>
                <a:gd name="connsiteY5756" fmla="*/ 3752374 h 6367455"/>
                <a:gd name="connsiteX5757" fmla="*/ 2337363 w 6891715"/>
                <a:gd name="connsiteY5757" fmla="*/ 3735239 h 6367455"/>
                <a:gd name="connsiteX5758" fmla="*/ 2344662 w 6891715"/>
                <a:gd name="connsiteY5758" fmla="*/ 3727940 h 6367455"/>
                <a:gd name="connsiteX5759" fmla="*/ 2352279 w 6891715"/>
                <a:gd name="connsiteY5759" fmla="*/ 3730161 h 6367455"/>
                <a:gd name="connsiteX5760" fmla="*/ 2349740 w 6891715"/>
                <a:gd name="connsiteY5760" fmla="*/ 3721593 h 6367455"/>
                <a:gd name="connsiteX5761" fmla="*/ 2365610 w 6891715"/>
                <a:gd name="connsiteY5761" fmla="*/ 3702554 h 6367455"/>
                <a:gd name="connsiteX5762" fmla="*/ 2440512 w 6891715"/>
                <a:gd name="connsiteY5762" fmla="*/ 3699698 h 6367455"/>
                <a:gd name="connsiteX5763" fmla="*/ 2436386 w 6891715"/>
                <a:gd name="connsiteY5763" fmla="*/ 3709218 h 6367455"/>
                <a:gd name="connsiteX5764" fmla="*/ 2444321 w 6891715"/>
                <a:gd name="connsiteY5764" fmla="*/ 3743806 h 6367455"/>
                <a:gd name="connsiteX5765" fmla="*/ 2460190 w 6891715"/>
                <a:gd name="connsiteY5765" fmla="*/ 3745710 h 6367455"/>
                <a:gd name="connsiteX5766" fmla="*/ 2466537 w 6891715"/>
                <a:gd name="connsiteY5766" fmla="*/ 3736508 h 6367455"/>
                <a:gd name="connsiteX5767" fmla="*/ 2452572 w 6891715"/>
                <a:gd name="connsiteY5767" fmla="*/ 3724767 h 6367455"/>
                <a:gd name="connsiteX5768" fmla="*/ 2453525 w 6891715"/>
                <a:gd name="connsiteY5768" fmla="*/ 3717468 h 6367455"/>
                <a:gd name="connsiteX5769" fmla="*/ 2470346 w 6891715"/>
                <a:gd name="connsiteY5769" fmla="*/ 3721593 h 6367455"/>
                <a:gd name="connsiteX5770" fmla="*/ 2480185 w 6891715"/>
                <a:gd name="connsiteY5770" fmla="*/ 3738094 h 6367455"/>
                <a:gd name="connsiteX5771" fmla="*/ 2479233 w 6891715"/>
                <a:gd name="connsiteY5771" fmla="*/ 3745710 h 6367455"/>
                <a:gd name="connsiteX5772" fmla="*/ 2487802 w 6891715"/>
                <a:gd name="connsiteY5772" fmla="*/ 3738094 h 6367455"/>
                <a:gd name="connsiteX5773" fmla="*/ 2478915 w 6891715"/>
                <a:gd name="connsiteY5773" fmla="*/ 3729844 h 6367455"/>
                <a:gd name="connsiteX5774" fmla="*/ 2472568 w 6891715"/>
                <a:gd name="connsiteY5774" fmla="*/ 3708900 h 6367455"/>
                <a:gd name="connsiteX5775" fmla="*/ 2476376 w 6891715"/>
                <a:gd name="connsiteY5775" fmla="*/ 3689861 h 6367455"/>
                <a:gd name="connsiteX5776" fmla="*/ 2492245 w 6891715"/>
                <a:gd name="connsiteY5776" fmla="*/ 3674947 h 6367455"/>
                <a:gd name="connsiteX5777" fmla="*/ 2527157 w 6891715"/>
                <a:gd name="connsiteY5777" fmla="*/ 3678754 h 6367455"/>
                <a:gd name="connsiteX5778" fmla="*/ 2553818 w 6891715"/>
                <a:gd name="connsiteY5778" fmla="*/ 3681610 h 6367455"/>
                <a:gd name="connsiteX5779" fmla="*/ 2572861 w 6891715"/>
                <a:gd name="connsiteY5779" fmla="*/ 3699698 h 6367455"/>
                <a:gd name="connsiteX5780" fmla="*/ 2597299 w 6891715"/>
                <a:gd name="connsiteY5780" fmla="*/ 3730161 h 6367455"/>
                <a:gd name="connsiteX5781" fmla="*/ 2620785 w 6891715"/>
                <a:gd name="connsiteY5781" fmla="*/ 3733017 h 6367455"/>
                <a:gd name="connsiteX5782" fmla="*/ 2598251 w 6891715"/>
                <a:gd name="connsiteY5782" fmla="*/ 3722228 h 6367455"/>
                <a:gd name="connsiteX5783" fmla="*/ 2585873 w 6891715"/>
                <a:gd name="connsiteY5783" fmla="*/ 3712391 h 6367455"/>
                <a:gd name="connsiteX5784" fmla="*/ 2585556 w 6891715"/>
                <a:gd name="connsiteY5784" fmla="*/ 3696207 h 6367455"/>
                <a:gd name="connsiteX5785" fmla="*/ 2573495 w 6891715"/>
                <a:gd name="connsiteY5785" fmla="*/ 3681610 h 6367455"/>
                <a:gd name="connsiteX5786" fmla="*/ 2558896 w 6891715"/>
                <a:gd name="connsiteY5786" fmla="*/ 3676216 h 6367455"/>
                <a:gd name="connsiteX5787" fmla="*/ 2536362 w 6891715"/>
                <a:gd name="connsiteY5787" fmla="*/ 3671456 h 6367455"/>
                <a:gd name="connsiteX5788" fmla="*/ 2510971 w 6891715"/>
                <a:gd name="connsiteY5788" fmla="*/ 3660032 h 6367455"/>
                <a:gd name="connsiteX5789" fmla="*/ 2511923 w 6891715"/>
                <a:gd name="connsiteY5789" fmla="*/ 3646387 h 6367455"/>
                <a:gd name="connsiteX5790" fmla="*/ 2514145 w 6891715"/>
                <a:gd name="connsiteY5790" fmla="*/ 3643214 h 6367455"/>
                <a:gd name="connsiteX5791" fmla="*/ 2525888 w 6891715"/>
                <a:gd name="connsiteY5791" fmla="*/ 3649560 h 6367455"/>
                <a:gd name="connsiteX5792" fmla="*/ 2529062 w 6891715"/>
                <a:gd name="connsiteY5792" fmla="*/ 3643214 h 6367455"/>
                <a:gd name="connsiteX5793" fmla="*/ 2531283 w 6891715"/>
                <a:gd name="connsiteY5793" fmla="*/ 3637819 h 6367455"/>
                <a:gd name="connsiteX5794" fmla="*/ 2508749 w 6891715"/>
                <a:gd name="connsiteY5794" fmla="*/ 3625444 h 6367455"/>
                <a:gd name="connsiteX5795" fmla="*/ 2505258 w 6891715"/>
                <a:gd name="connsiteY5795" fmla="*/ 3612751 h 6367455"/>
                <a:gd name="connsiteX5796" fmla="*/ 2520175 w 6891715"/>
                <a:gd name="connsiteY5796" fmla="*/ 3598788 h 6367455"/>
                <a:gd name="connsiteX5797" fmla="*/ 2511606 w 6891715"/>
                <a:gd name="connsiteY5797" fmla="*/ 3590538 h 6367455"/>
                <a:gd name="connsiteX5798" fmla="*/ 2508432 w 6891715"/>
                <a:gd name="connsiteY5798" fmla="*/ 3597836 h 6367455"/>
                <a:gd name="connsiteX5799" fmla="*/ 2497006 w 6891715"/>
                <a:gd name="connsiteY5799" fmla="*/ 3601010 h 6367455"/>
                <a:gd name="connsiteX5800" fmla="*/ 2493832 w 6891715"/>
                <a:gd name="connsiteY5800" fmla="*/ 3589586 h 6367455"/>
                <a:gd name="connsiteX5801" fmla="*/ 2500815 w 6891715"/>
                <a:gd name="connsiteY5801" fmla="*/ 3580066 h 6367455"/>
                <a:gd name="connsiteX5802" fmla="*/ 2511288 w 6891715"/>
                <a:gd name="connsiteY5802" fmla="*/ 3576893 h 6367455"/>
                <a:gd name="connsiteX5803" fmla="*/ 2523031 w 6891715"/>
                <a:gd name="connsiteY5803" fmla="*/ 3577527 h 6367455"/>
                <a:gd name="connsiteX5804" fmla="*/ 2529379 w 6891715"/>
                <a:gd name="connsiteY5804" fmla="*/ 3564834 h 6367455"/>
                <a:gd name="connsiteX5805" fmla="*/ 2518906 w 6891715"/>
                <a:gd name="connsiteY5805" fmla="*/ 3556901 h 6367455"/>
                <a:gd name="connsiteX5806" fmla="*/ 2506845 w 6891715"/>
                <a:gd name="connsiteY5806" fmla="*/ 3545160 h 6367455"/>
                <a:gd name="connsiteX5807" fmla="*/ 2505575 w 6891715"/>
                <a:gd name="connsiteY5807" fmla="*/ 3535958 h 6367455"/>
                <a:gd name="connsiteX5808" fmla="*/ 2500497 w 6891715"/>
                <a:gd name="connsiteY5808" fmla="*/ 3524217 h 6367455"/>
                <a:gd name="connsiteX5809" fmla="*/ 2492880 w 6891715"/>
                <a:gd name="connsiteY5809" fmla="*/ 3516918 h 6367455"/>
                <a:gd name="connsiteX5810" fmla="*/ 2480185 w 6891715"/>
                <a:gd name="connsiteY5810" fmla="*/ 3519457 h 6367455"/>
                <a:gd name="connsiteX5811" fmla="*/ 2466537 w 6891715"/>
                <a:gd name="connsiteY5811" fmla="*/ 3513110 h 6367455"/>
                <a:gd name="connsiteX5812" fmla="*/ 2464316 w 6891715"/>
                <a:gd name="connsiteY5812" fmla="*/ 3524534 h 6367455"/>
                <a:gd name="connsiteX5813" fmla="*/ 2462094 w 6891715"/>
                <a:gd name="connsiteY5813" fmla="*/ 3527707 h 6367455"/>
                <a:gd name="connsiteX5814" fmla="*/ 2458920 w 6891715"/>
                <a:gd name="connsiteY5814" fmla="*/ 3516283 h 6367455"/>
                <a:gd name="connsiteX5815" fmla="*/ 2458920 w 6891715"/>
                <a:gd name="connsiteY5815" fmla="*/ 3499148 h 6367455"/>
                <a:gd name="connsiteX5816" fmla="*/ 2463046 w 6891715"/>
                <a:gd name="connsiteY5816" fmla="*/ 3484551 h 6367455"/>
                <a:gd name="connsiteX5817" fmla="*/ 2469394 w 6891715"/>
                <a:gd name="connsiteY5817" fmla="*/ 3486455 h 6367455"/>
                <a:gd name="connsiteX5818" fmla="*/ 2469394 w 6891715"/>
                <a:gd name="connsiteY5818" fmla="*/ 3493753 h 6367455"/>
                <a:gd name="connsiteX5819" fmla="*/ 2471615 w 6891715"/>
                <a:gd name="connsiteY5819" fmla="*/ 3505494 h 6367455"/>
                <a:gd name="connsiteX5820" fmla="*/ 2482406 w 6891715"/>
                <a:gd name="connsiteY5820" fmla="*/ 3516283 h 6367455"/>
                <a:gd name="connsiteX5821" fmla="*/ 2489706 w 6891715"/>
                <a:gd name="connsiteY5821" fmla="*/ 3512476 h 6367455"/>
                <a:gd name="connsiteX5822" fmla="*/ 2501882 w 6891715"/>
                <a:gd name="connsiteY5822" fmla="*/ 3508519 h 6367455"/>
                <a:gd name="connsiteX5823" fmla="*/ 2502823 w 6891715"/>
                <a:gd name="connsiteY5823" fmla="*/ 3499157 h 6367455"/>
                <a:gd name="connsiteX5824" fmla="*/ 2495167 w 6891715"/>
                <a:gd name="connsiteY5824" fmla="*/ 3475027 h 6367455"/>
                <a:gd name="connsiteX5825" fmla="*/ 2497081 w 6891715"/>
                <a:gd name="connsiteY5825" fmla="*/ 3463279 h 6367455"/>
                <a:gd name="connsiteX5826" fmla="*/ 2493891 w 6891715"/>
                <a:gd name="connsiteY5826" fmla="*/ 3442642 h 6367455"/>
                <a:gd name="connsiteX5827" fmla="*/ 2491339 w 6891715"/>
                <a:gd name="connsiteY5827" fmla="*/ 3419147 h 6367455"/>
                <a:gd name="connsiteX5828" fmla="*/ 2484002 w 6891715"/>
                <a:gd name="connsiteY5828" fmla="*/ 3408034 h 6367455"/>
                <a:gd name="connsiteX5829" fmla="*/ 2470923 w 6891715"/>
                <a:gd name="connsiteY5829" fmla="*/ 3409939 h 6367455"/>
                <a:gd name="connsiteX5830" fmla="*/ 2464543 w 6891715"/>
                <a:gd name="connsiteY5830" fmla="*/ 3399462 h 6367455"/>
                <a:gd name="connsiteX5831" fmla="*/ 2464543 w 6891715"/>
                <a:gd name="connsiteY5831" fmla="*/ 3381682 h 6367455"/>
                <a:gd name="connsiteX5832" fmla="*/ 2453059 w 6891715"/>
                <a:gd name="connsiteY5832" fmla="*/ 3384857 h 6367455"/>
                <a:gd name="connsiteX5833" fmla="*/ 2457206 w 6891715"/>
                <a:gd name="connsiteY5833" fmla="*/ 3396604 h 6367455"/>
                <a:gd name="connsiteX5834" fmla="*/ 2447636 w 6891715"/>
                <a:gd name="connsiteY5834" fmla="*/ 3398827 h 6367455"/>
                <a:gd name="connsiteX5835" fmla="*/ 2433600 w 6891715"/>
                <a:gd name="connsiteY5835" fmla="*/ 3383904 h 6367455"/>
                <a:gd name="connsiteX5836" fmla="*/ 2437109 w 6891715"/>
                <a:gd name="connsiteY5836" fmla="*/ 3371523 h 6367455"/>
                <a:gd name="connsiteX5837" fmla="*/ 2438385 w 6891715"/>
                <a:gd name="connsiteY5837" fmla="*/ 3324850 h 6367455"/>
                <a:gd name="connsiteX5838" fmla="*/ 2441575 w 6891715"/>
                <a:gd name="connsiteY5838" fmla="*/ 3324850 h 6367455"/>
                <a:gd name="connsiteX5839" fmla="*/ 2439661 w 6891715"/>
                <a:gd name="connsiteY5839" fmla="*/ 3347075 h 6367455"/>
                <a:gd name="connsiteX5840" fmla="*/ 2450507 w 6891715"/>
                <a:gd name="connsiteY5840" fmla="*/ 3352472 h 6367455"/>
                <a:gd name="connsiteX5841" fmla="*/ 2456887 w 6891715"/>
                <a:gd name="connsiteY5841" fmla="*/ 3340725 h 6367455"/>
                <a:gd name="connsiteX5842" fmla="*/ 2455292 w 6891715"/>
                <a:gd name="connsiteY5842" fmla="*/ 3322627 h 6367455"/>
                <a:gd name="connsiteX5843" fmla="*/ 2450188 w 6891715"/>
                <a:gd name="connsiteY5843" fmla="*/ 3306117 h 6367455"/>
                <a:gd name="connsiteX5844" fmla="*/ 2440618 w 6891715"/>
                <a:gd name="connsiteY5844" fmla="*/ 3309292 h 6367455"/>
                <a:gd name="connsiteX5845" fmla="*/ 2439023 w 6891715"/>
                <a:gd name="connsiteY5845" fmla="*/ 3261667 h 6367455"/>
                <a:gd name="connsiteX5846" fmla="*/ 2444446 w 6891715"/>
                <a:gd name="connsiteY5846" fmla="*/ 3273097 h 6367455"/>
                <a:gd name="connsiteX5847" fmla="*/ 2445403 w 6891715"/>
                <a:gd name="connsiteY5847" fmla="*/ 3257540 h 6367455"/>
                <a:gd name="connsiteX5848" fmla="*/ 2440937 w 6891715"/>
                <a:gd name="connsiteY5848" fmla="*/ 3252143 h 6367455"/>
                <a:gd name="connsiteX5849" fmla="*/ 2436471 w 6891715"/>
                <a:gd name="connsiteY5849" fmla="*/ 3223884 h 6367455"/>
                <a:gd name="connsiteX5850" fmla="*/ 2445722 w 6891715"/>
                <a:gd name="connsiteY5850" fmla="*/ 3200706 h 6367455"/>
                <a:gd name="connsiteX5851" fmla="*/ 2451145 w 6891715"/>
                <a:gd name="connsiteY5851" fmla="*/ 3205469 h 6367455"/>
                <a:gd name="connsiteX5852" fmla="*/ 2451145 w 6891715"/>
                <a:gd name="connsiteY5852" fmla="*/ 3214042 h 6367455"/>
                <a:gd name="connsiteX5853" fmla="*/ 2462310 w 6891715"/>
                <a:gd name="connsiteY5853" fmla="*/ 3226742 h 6367455"/>
                <a:gd name="connsiteX5854" fmla="*/ 2471880 w 6891715"/>
                <a:gd name="connsiteY5854" fmla="*/ 3225789 h 6367455"/>
                <a:gd name="connsiteX5855" fmla="*/ 2486235 w 6891715"/>
                <a:gd name="connsiteY5855" fmla="*/ 3229599 h 6367455"/>
                <a:gd name="connsiteX5856" fmla="*/ 2495167 w 6891715"/>
                <a:gd name="connsiteY5856" fmla="*/ 3247697 h 6367455"/>
                <a:gd name="connsiteX5857" fmla="*/ 2495805 w 6891715"/>
                <a:gd name="connsiteY5857" fmla="*/ 3230552 h 6367455"/>
                <a:gd name="connsiteX5858" fmla="*/ 2503461 w 6891715"/>
                <a:gd name="connsiteY5858" fmla="*/ 3227377 h 6367455"/>
                <a:gd name="connsiteX5859" fmla="*/ 2498038 w 6891715"/>
                <a:gd name="connsiteY5859" fmla="*/ 3224202 h 6367455"/>
                <a:gd name="connsiteX5860" fmla="*/ 2497081 w 6891715"/>
                <a:gd name="connsiteY5860" fmla="*/ 3209597 h 6367455"/>
                <a:gd name="connsiteX5861" fmla="*/ 2510479 w 6891715"/>
                <a:gd name="connsiteY5861" fmla="*/ 3195626 h 6367455"/>
                <a:gd name="connsiteX5862" fmla="*/ 2524515 w 6891715"/>
                <a:gd name="connsiteY5862" fmla="*/ 3189277 h 6367455"/>
                <a:gd name="connsiteX5863" fmla="*/ 2530895 w 6891715"/>
                <a:gd name="connsiteY5863" fmla="*/ 3199754 h 6367455"/>
                <a:gd name="connsiteX5864" fmla="*/ 2531214 w 6891715"/>
                <a:gd name="connsiteY5864" fmla="*/ 3216582 h 6367455"/>
                <a:gd name="connsiteX5865" fmla="*/ 2549397 w 6891715"/>
                <a:gd name="connsiteY5865" fmla="*/ 3227059 h 6367455"/>
                <a:gd name="connsiteX5866" fmla="*/ 2554182 w 6891715"/>
                <a:gd name="connsiteY5866" fmla="*/ 3207056 h 6367455"/>
                <a:gd name="connsiteX5867" fmla="*/ 2545569 w 6891715"/>
                <a:gd name="connsiteY5867" fmla="*/ 3199436 h 6367455"/>
                <a:gd name="connsiteX5868" fmla="*/ 2539189 w 6891715"/>
                <a:gd name="connsiteY5868" fmla="*/ 3199436 h 6367455"/>
                <a:gd name="connsiteX5869" fmla="*/ 2544612 w 6891715"/>
                <a:gd name="connsiteY5869" fmla="*/ 3188959 h 6367455"/>
                <a:gd name="connsiteX5870" fmla="*/ 2540465 w 6891715"/>
                <a:gd name="connsiteY5870" fmla="*/ 3176577 h 6367455"/>
                <a:gd name="connsiteX5871" fmla="*/ 2545250 w 6891715"/>
                <a:gd name="connsiteY5871" fmla="*/ 3157527 h 6367455"/>
                <a:gd name="connsiteX5872" fmla="*/ 2561200 w 6891715"/>
                <a:gd name="connsiteY5872" fmla="*/ 3153082 h 6367455"/>
                <a:gd name="connsiteX5873" fmla="*/ 2580659 w 6891715"/>
                <a:gd name="connsiteY5873" fmla="*/ 3158162 h 6367455"/>
                <a:gd name="connsiteX5874" fmla="*/ 2591824 w 6891715"/>
                <a:gd name="connsiteY5874" fmla="*/ 3147684 h 6367455"/>
                <a:gd name="connsiteX5875" fmla="*/ 2614474 w 6891715"/>
                <a:gd name="connsiteY5875" fmla="*/ 3143239 h 6367455"/>
                <a:gd name="connsiteX5876" fmla="*/ 2634571 w 6891715"/>
                <a:gd name="connsiteY5876" fmla="*/ 3153399 h 6367455"/>
                <a:gd name="connsiteX5877" fmla="*/ 2636804 w 6891715"/>
                <a:gd name="connsiteY5877" fmla="*/ 3161972 h 6367455"/>
                <a:gd name="connsiteX5878" fmla="*/ 2637123 w 6891715"/>
                <a:gd name="connsiteY5878" fmla="*/ 3186102 h 6367455"/>
                <a:gd name="connsiteX5879" fmla="*/ 2642546 w 6891715"/>
                <a:gd name="connsiteY5879" fmla="*/ 3190229 h 6367455"/>
                <a:gd name="connsiteX5880" fmla="*/ 2643503 w 6891715"/>
                <a:gd name="connsiteY5880" fmla="*/ 3202929 h 6367455"/>
                <a:gd name="connsiteX5881" fmla="*/ 2633295 w 6891715"/>
                <a:gd name="connsiteY5881" fmla="*/ 3206421 h 6367455"/>
                <a:gd name="connsiteX5882" fmla="*/ 2625639 w 6891715"/>
                <a:gd name="connsiteY5882" fmla="*/ 3209597 h 6367455"/>
                <a:gd name="connsiteX5883" fmla="*/ 2625639 w 6891715"/>
                <a:gd name="connsiteY5883" fmla="*/ 3221027 h 6367455"/>
                <a:gd name="connsiteX5884" fmla="*/ 2643822 w 6891715"/>
                <a:gd name="connsiteY5884" fmla="*/ 3208326 h 6367455"/>
                <a:gd name="connsiteX5885" fmla="*/ 2646055 w 6891715"/>
                <a:gd name="connsiteY5885" fmla="*/ 3214359 h 6367455"/>
                <a:gd name="connsiteX5886" fmla="*/ 2637442 w 6891715"/>
                <a:gd name="connsiteY5886" fmla="*/ 3225154 h 6367455"/>
                <a:gd name="connsiteX5887" fmla="*/ 2633614 w 6891715"/>
                <a:gd name="connsiteY5887" fmla="*/ 3228329 h 6367455"/>
                <a:gd name="connsiteX5888" fmla="*/ 2630424 w 6891715"/>
                <a:gd name="connsiteY5888" fmla="*/ 3230870 h 6367455"/>
                <a:gd name="connsiteX5889" fmla="*/ 2627872 w 6891715"/>
                <a:gd name="connsiteY5889" fmla="*/ 3233410 h 6367455"/>
                <a:gd name="connsiteX5890" fmla="*/ 2626277 w 6891715"/>
                <a:gd name="connsiteY5890" fmla="*/ 3236584 h 6367455"/>
                <a:gd name="connsiteX5891" fmla="*/ 2625001 w 6891715"/>
                <a:gd name="connsiteY5891" fmla="*/ 3240712 h 6367455"/>
                <a:gd name="connsiteX5892" fmla="*/ 2624044 w 6891715"/>
                <a:gd name="connsiteY5892" fmla="*/ 3245157 h 6367455"/>
                <a:gd name="connsiteX5893" fmla="*/ 2634571 w 6891715"/>
                <a:gd name="connsiteY5893" fmla="*/ 3241029 h 6367455"/>
                <a:gd name="connsiteX5894" fmla="*/ 2644779 w 6891715"/>
                <a:gd name="connsiteY5894" fmla="*/ 3229282 h 6367455"/>
                <a:gd name="connsiteX5895" fmla="*/ 2660729 w 6891715"/>
                <a:gd name="connsiteY5895" fmla="*/ 3233410 h 6367455"/>
                <a:gd name="connsiteX5896" fmla="*/ 2673808 w 6891715"/>
                <a:gd name="connsiteY5896" fmla="*/ 3229917 h 6367455"/>
                <a:gd name="connsiteX5897" fmla="*/ 2689758 w 6891715"/>
                <a:gd name="connsiteY5897" fmla="*/ 3226742 h 6367455"/>
                <a:gd name="connsiteX5898" fmla="*/ 2703475 w 6891715"/>
                <a:gd name="connsiteY5898" fmla="*/ 3244522 h 6367455"/>
                <a:gd name="connsiteX5899" fmla="*/ 2699647 w 6891715"/>
                <a:gd name="connsiteY5899" fmla="*/ 3276273 h 6367455"/>
                <a:gd name="connsiteX5900" fmla="*/ 2684654 w 6891715"/>
                <a:gd name="connsiteY5900" fmla="*/ 3287068 h 6367455"/>
                <a:gd name="connsiteX5901" fmla="*/ 2683059 w 6891715"/>
                <a:gd name="connsiteY5901" fmla="*/ 3296592 h 6367455"/>
                <a:gd name="connsiteX5902" fmla="*/ 2678593 w 6891715"/>
                <a:gd name="connsiteY5902" fmla="*/ 3295322 h 6367455"/>
                <a:gd name="connsiteX5903" fmla="*/ 2677317 w 6891715"/>
                <a:gd name="connsiteY5903" fmla="*/ 3280400 h 6367455"/>
                <a:gd name="connsiteX5904" fmla="*/ 2665514 w 6891715"/>
                <a:gd name="connsiteY5904" fmla="*/ 3281669 h 6367455"/>
                <a:gd name="connsiteX5905" fmla="*/ 2650840 w 6891715"/>
                <a:gd name="connsiteY5905" fmla="*/ 3297862 h 6367455"/>
                <a:gd name="connsiteX5906" fmla="*/ 2653711 w 6891715"/>
                <a:gd name="connsiteY5906" fmla="*/ 3273415 h 6367455"/>
                <a:gd name="connsiteX5907" fmla="*/ 2643184 w 6891715"/>
                <a:gd name="connsiteY5907" fmla="*/ 3281035 h 6367455"/>
                <a:gd name="connsiteX5908" fmla="*/ 2637123 w 6891715"/>
                <a:gd name="connsiteY5908" fmla="*/ 3292465 h 6367455"/>
                <a:gd name="connsiteX5909" fmla="*/ 2631700 w 6891715"/>
                <a:gd name="connsiteY5909" fmla="*/ 3308340 h 6367455"/>
                <a:gd name="connsiteX5910" fmla="*/ 2642546 w 6891715"/>
                <a:gd name="connsiteY5910" fmla="*/ 3317547 h 6367455"/>
                <a:gd name="connsiteX5911" fmla="*/ 2641589 w 6891715"/>
                <a:gd name="connsiteY5911" fmla="*/ 3329295 h 6367455"/>
                <a:gd name="connsiteX5912" fmla="*/ 2633295 w 6891715"/>
                <a:gd name="connsiteY5912" fmla="*/ 3341995 h 6367455"/>
                <a:gd name="connsiteX5913" fmla="*/ 2611922 w 6891715"/>
                <a:gd name="connsiteY5913" fmla="*/ 3326437 h 6367455"/>
                <a:gd name="connsiteX5914" fmla="*/ 2610646 w 6891715"/>
                <a:gd name="connsiteY5914" fmla="*/ 3332788 h 6367455"/>
                <a:gd name="connsiteX5915" fmla="*/ 2600118 w 6891715"/>
                <a:gd name="connsiteY5915" fmla="*/ 3338185 h 6367455"/>
                <a:gd name="connsiteX5916" fmla="*/ 2613836 w 6891715"/>
                <a:gd name="connsiteY5916" fmla="*/ 3345487 h 6367455"/>
                <a:gd name="connsiteX5917" fmla="*/ 2623406 w 6891715"/>
                <a:gd name="connsiteY5917" fmla="*/ 3351521 h 6367455"/>
                <a:gd name="connsiteX5918" fmla="*/ 2619578 w 6891715"/>
                <a:gd name="connsiteY5918" fmla="*/ 3361362 h 6367455"/>
                <a:gd name="connsiteX5919" fmla="*/ 2601394 w 6891715"/>
                <a:gd name="connsiteY5919" fmla="*/ 3364538 h 6367455"/>
                <a:gd name="connsiteX5920" fmla="*/ 2589910 w 6891715"/>
                <a:gd name="connsiteY5920" fmla="*/ 3350885 h 6367455"/>
                <a:gd name="connsiteX5921" fmla="*/ 2585444 w 6891715"/>
                <a:gd name="connsiteY5921" fmla="*/ 3365808 h 6367455"/>
                <a:gd name="connsiteX5922" fmla="*/ 2574917 w 6891715"/>
                <a:gd name="connsiteY5922" fmla="*/ 3368983 h 6367455"/>
                <a:gd name="connsiteX5923" fmla="*/ 2595014 w 6891715"/>
                <a:gd name="connsiteY5923" fmla="*/ 3377237 h 6367455"/>
                <a:gd name="connsiteX5924" fmla="*/ 2582573 w 6891715"/>
                <a:gd name="connsiteY5924" fmla="*/ 3389937 h 6367455"/>
                <a:gd name="connsiteX5925" fmla="*/ 2569813 w 6891715"/>
                <a:gd name="connsiteY5925" fmla="*/ 3402954 h 6367455"/>
                <a:gd name="connsiteX5926" fmla="*/ 2585763 w 6891715"/>
                <a:gd name="connsiteY5926" fmla="*/ 3402637 h 6367455"/>
                <a:gd name="connsiteX5927" fmla="*/ 2588953 w 6891715"/>
                <a:gd name="connsiteY5927" fmla="*/ 3413114 h 6367455"/>
                <a:gd name="connsiteX5928" fmla="*/ 2577788 w 6891715"/>
                <a:gd name="connsiteY5928" fmla="*/ 3423909 h 6367455"/>
                <a:gd name="connsiteX5929" fmla="*/ 2575874 w 6891715"/>
                <a:gd name="connsiteY5929" fmla="*/ 3453119 h 6367455"/>
                <a:gd name="connsiteX5930" fmla="*/ 2562157 w 6891715"/>
                <a:gd name="connsiteY5930" fmla="*/ 3465819 h 6367455"/>
                <a:gd name="connsiteX5931" fmla="*/ 2563114 w 6891715"/>
                <a:gd name="connsiteY5931" fmla="*/ 3482964 h 6367455"/>
                <a:gd name="connsiteX5932" fmla="*/ 2585444 w 6891715"/>
                <a:gd name="connsiteY5932" fmla="*/ 3482964 h 6367455"/>
                <a:gd name="connsiteX5933" fmla="*/ 2587996 w 6891715"/>
                <a:gd name="connsiteY5933" fmla="*/ 3499474 h 6367455"/>
                <a:gd name="connsiteX5934" fmla="*/ 2580659 w 6891715"/>
                <a:gd name="connsiteY5934" fmla="*/ 3508999 h 6367455"/>
                <a:gd name="connsiteX5935" fmla="*/ 2566623 w 6891715"/>
                <a:gd name="connsiteY5935" fmla="*/ 3502967 h 6367455"/>
                <a:gd name="connsiteX5936" fmla="*/ 2560243 w 6891715"/>
                <a:gd name="connsiteY5936" fmla="*/ 3513762 h 6367455"/>
                <a:gd name="connsiteX5937" fmla="*/ 2567491 w 6891715"/>
                <a:gd name="connsiteY5937" fmla="*/ 3516467 h 6367455"/>
                <a:gd name="connsiteX5938" fmla="*/ 2568100 w 6891715"/>
                <a:gd name="connsiteY5938" fmla="*/ 3516283 h 6367455"/>
                <a:gd name="connsiteX5939" fmla="*/ 2562070 w 6891715"/>
                <a:gd name="connsiteY5939" fmla="*/ 3526755 h 6367455"/>
                <a:gd name="connsiteX5940" fmla="*/ 2582699 w 6891715"/>
                <a:gd name="connsiteY5940" fmla="*/ 3515014 h 6367455"/>
                <a:gd name="connsiteX5941" fmla="*/ 2599838 w 6891715"/>
                <a:gd name="connsiteY5941" fmla="*/ 3521043 h 6367455"/>
                <a:gd name="connsiteX5942" fmla="*/ 2608407 w 6891715"/>
                <a:gd name="connsiteY5942" fmla="*/ 3520091 h 6367455"/>
                <a:gd name="connsiteX5943" fmla="*/ 2614755 w 6891715"/>
                <a:gd name="connsiteY5943" fmla="*/ 3530563 h 6367455"/>
                <a:gd name="connsiteX5944" fmla="*/ 2615707 w 6891715"/>
                <a:gd name="connsiteY5944" fmla="*/ 3540083 h 6367455"/>
                <a:gd name="connsiteX5945" fmla="*/ 2613803 w 6891715"/>
                <a:gd name="connsiteY5945" fmla="*/ 3551507 h 6367455"/>
                <a:gd name="connsiteX5946" fmla="*/ 2601108 w 6891715"/>
                <a:gd name="connsiteY5946" fmla="*/ 3567373 h 6367455"/>
                <a:gd name="connsiteX5947" fmla="*/ 2625546 w 6891715"/>
                <a:gd name="connsiteY5947" fmla="*/ 3572768 h 6367455"/>
                <a:gd name="connsiteX5948" fmla="*/ 2632211 w 6891715"/>
                <a:gd name="connsiteY5948" fmla="*/ 3589268 h 6367455"/>
                <a:gd name="connsiteX5949" fmla="*/ 2641415 w 6891715"/>
                <a:gd name="connsiteY5949" fmla="*/ 3572450 h 6367455"/>
                <a:gd name="connsiteX5950" fmla="*/ 2656332 w 6891715"/>
                <a:gd name="connsiteY5950" fmla="*/ 3581970 h 6367455"/>
                <a:gd name="connsiteX5951" fmla="*/ 2676645 w 6891715"/>
                <a:gd name="connsiteY5951" fmla="*/ 3598471 h 6367455"/>
                <a:gd name="connsiteX5952" fmla="*/ 2687118 w 6891715"/>
                <a:gd name="connsiteY5952" fmla="*/ 3589903 h 6367455"/>
                <a:gd name="connsiteX5953" fmla="*/ 2716952 w 6891715"/>
                <a:gd name="connsiteY5953" fmla="*/ 3583239 h 6367455"/>
                <a:gd name="connsiteX5954" fmla="*/ 2718857 w 6891715"/>
                <a:gd name="connsiteY5954" fmla="*/ 3591807 h 6367455"/>
                <a:gd name="connsiteX5955" fmla="*/ 2705527 w 6891715"/>
                <a:gd name="connsiteY5955" fmla="*/ 3618462 h 6367455"/>
                <a:gd name="connsiteX5956" fmla="*/ 2698227 w 6891715"/>
                <a:gd name="connsiteY5956" fmla="*/ 3624809 h 6367455"/>
                <a:gd name="connsiteX5957" fmla="*/ 2683310 w 6891715"/>
                <a:gd name="connsiteY5957" fmla="*/ 3633059 h 6367455"/>
                <a:gd name="connsiteX5958" fmla="*/ 2687753 w 6891715"/>
                <a:gd name="connsiteY5958" fmla="*/ 3662571 h 6367455"/>
                <a:gd name="connsiteX5959" fmla="*/ 2695370 w 6891715"/>
                <a:gd name="connsiteY5959" fmla="*/ 3664792 h 6367455"/>
                <a:gd name="connsiteX5960" fmla="*/ 2708066 w 6891715"/>
                <a:gd name="connsiteY5960" fmla="*/ 3651782 h 6367455"/>
                <a:gd name="connsiteX5961" fmla="*/ 2732187 w 6891715"/>
                <a:gd name="connsiteY5961" fmla="*/ 3647339 h 6367455"/>
                <a:gd name="connsiteX5962" fmla="*/ 2758530 w 6891715"/>
                <a:gd name="connsiteY5962" fmla="*/ 3660032 h 6367455"/>
                <a:gd name="connsiteX5963" fmla="*/ 2754404 w 6891715"/>
                <a:gd name="connsiteY5963" fmla="*/ 3641945 h 6367455"/>
                <a:gd name="connsiteX5964" fmla="*/ 2768051 w 6891715"/>
                <a:gd name="connsiteY5964" fmla="*/ 3643214 h 6367455"/>
                <a:gd name="connsiteX5965" fmla="*/ 2768686 w 6891715"/>
                <a:gd name="connsiteY5965" fmla="*/ 3631473 h 6367455"/>
                <a:gd name="connsiteX5966" fmla="*/ 2805820 w 6891715"/>
                <a:gd name="connsiteY5966" fmla="*/ 3609895 h 6367455"/>
                <a:gd name="connsiteX5967" fmla="*/ 2817563 w 6891715"/>
                <a:gd name="connsiteY5967" fmla="*/ 3614020 h 6367455"/>
                <a:gd name="connsiteX5968" fmla="*/ 2814389 w 6891715"/>
                <a:gd name="connsiteY5968" fmla="*/ 3622588 h 6367455"/>
                <a:gd name="connsiteX5969" fmla="*/ 2828989 w 6891715"/>
                <a:gd name="connsiteY5969" fmla="*/ 3614020 h 6367455"/>
                <a:gd name="connsiteX5970" fmla="*/ 2832162 w 6891715"/>
                <a:gd name="connsiteY5970" fmla="*/ 3598154 h 6367455"/>
                <a:gd name="connsiteX5971" fmla="*/ 2850888 w 6891715"/>
                <a:gd name="connsiteY5971" fmla="*/ 3576893 h 6367455"/>
                <a:gd name="connsiteX5972" fmla="*/ 2881674 w 6891715"/>
                <a:gd name="connsiteY5972" fmla="*/ 3576575 h 6367455"/>
                <a:gd name="connsiteX5973" fmla="*/ 2881674 w 6891715"/>
                <a:gd name="connsiteY5973" fmla="*/ 3581970 h 6367455"/>
                <a:gd name="connsiteX5974" fmla="*/ 2859457 w 6891715"/>
                <a:gd name="connsiteY5974" fmla="*/ 3581335 h 6367455"/>
                <a:gd name="connsiteX5975" fmla="*/ 2855331 w 6891715"/>
                <a:gd name="connsiteY5975" fmla="*/ 3595615 h 6367455"/>
                <a:gd name="connsiteX5976" fmla="*/ 2845810 w 6891715"/>
                <a:gd name="connsiteY5976" fmla="*/ 3601010 h 6367455"/>
                <a:gd name="connsiteX5977" fmla="*/ 2847079 w 6891715"/>
                <a:gd name="connsiteY5977" fmla="*/ 3608308 h 6367455"/>
                <a:gd name="connsiteX5978" fmla="*/ 2854379 w 6891715"/>
                <a:gd name="connsiteY5978" fmla="*/ 3613703 h 6367455"/>
                <a:gd name="connsiteX5979" fmla="*/ 2871518 w 6891715"/>
                <a:gd name="connsiteY5979" fmla="*/ 3593711 h 6367455"/>
                <a:gd name="connsiteX5980" fmla="*/ 2890243 w 6891715"/>
                <a:gd name="connsiteY5980" fmla="*/ 3590538 h 6367455"/>
                <a:gd name="connsiteX5981" fmla="*/ 2893417 w 6891715"/>
                <a:gd name="connsiteY5981" fmla="*/ 3582922 h 6367455"/>
                <a:gd name="connsiteX5982" fmla="*/ 2899765 w 6891715"/>
                <a:gd name="connsiteY5982" fmla="*/ 3580383 h 6367455"/>
                <a:gd name="connsiteX5983" fmla="*/ 2913412 w 6891715"/>
                <a:gd name="connsiteY5983" fmla="*/ 3595298 h 6367455"/>
                <a:gd name="connsiteX5984" fmla="*/ 2926425 w 6891715"/>
                <a:gd name="connsiteY5984" fmla="*/ 3613068 h 6367455"/>
                <a:gd name="connsiteX5985" fmla="*/ 2931821 w 6891715"/>
                <a:gd name="connsiteY5985" fmla="*/ 3619414 h 6367455"/>
                <a:gd name="connsiteX5986" fmla="*/ 2941342 w 6891715"/>
                <a:gd name="connsiteY5986" fmla="*/ 3618462 h 6367455"/>
                <a:gd name="connsiteX5987" fmla="*/ 2949911 w 6891715"/>
                <a:gd name="connsiteY5987" fmla="*/ 3630838 h 6367455"/>
                <a:gd name="connsiteX5988" fmla="*/ 2953085 w 6891715"/>
                <a:gd name="connsiteY5988" fmla="*/ 3623222 h 6367455"/>
                <a:gd name="connsiteX5989" fmla="*/ 2964828 w 6891715"/>
                <a:gd name="connsiteY5989" fmla="*/ 3624492 h 6367455"/>
                <a:gd name="connsiteX5990" fmla="*/ 2968954 w 6891715"/>
                <a:gd name="connsiteY5990" fmla="*/ 3637185 h 6367455"/>
                <a:gd name="connsiteX5991" fmla="*/ 2976572 w 6891715"/>
                <a:gd name="connsiteY5991" fmla="*/ 3640041 h 6367455"/>
                <a:gd name="connsiteX5992" fmla="*/ 2969907 w 6891715"/>
                <a:gd name="connsiteY5992" fmla="*/ 3643214 h 6367455"/>
                <a:gd name="connsiteX5993" fmla="*/ 2980698 w 6891715"/>
                <a:gd name="connsiteY5993" fmla="*/ 3654638 h 6367455"/>
                <a:gd name="connsiteX5994" fmla="*/ 2976572 w 6891715"/>
                <a:gd name="connsiteY5994" fmla="*/ 3663205 h 6367455"/>
                <a:gd name="connsiteX5995" fmla="*/ 2967368 w 6891715"/>
                <a:gd name="connsiteY5995" fmla="*/ 3668600 h 6367455"/>
                <a:gd name="connsiteX5996" fmla="*/ 2996884 w 6891715"/>
                <a:gd name="connsiteY5996" fmla="*/ 3682880 h 6367455"/>
                <a:gd name="connsiteX5997" fmla="*/ 3010849 w 6891715"/>
                <a:gd name="connsiteY5997" fmla="*/ 3681928 h 6367455"/>
                <a:gd name="connsiteX5998" fmla="*/ 3020370 w 6891715"/>
                <a:gd name="connsiteY5998" fmla="*/ 3682562 h 6367455"/>
                <a:gd name="connsiteX5999" fmla="*/ 3025449 w 6891715"/>
                <a:gd name="connsiteY5999" fmla="*/ 3695255 h 6367455"/>
                <a:gd name="connsiteX6000" fmla="*/ 3034018 w 6891715"/>
                <a:gd name="connsiteY6000" fmla="*/ 3687957 h 6367455"/>
                <a:gd name="connsiteX6001" fmla="*/ 3042587 w 6891715"/>
                <a:gd name="connsiteY6001" fmla="*/ 3696525 h 6367455"/>
                <a:gd name="connsiteX6002" fmla="*/ 3047983 w 6891715"/>
                <a:gd name="connsiteY6002" fmla="*/ 3697477 h 6367455"/>
                <a:gd name="connsiteX6003" fmla="*/ 3048253 w 6891715"/>
                <a:gd name="connsiteY6003" fmla="*/ 3697418 h 6367455"/>
                <a:gd name="connsiteX6004" fmla="*/ 3053010 w 6891715"/>
                <a:gd name="connsiteY6004" fmla="*/ 3686615 h 6367455"/>
                <a:gd name="connsiteX6005" fmla="*/ 3058403 w 6891715"/>
                <a:gd name="connsiteY6005" fmla="*/ 3678990 h 6367455"/>
                <a:gd name="connsiteX6006" fmla="*/ 3051107 w 6891715"/>
                <a:gd name="connsiteY6006" fmla="*/ 3676130 h 6367455"/>
                <a:gd name="connsiteX6007" fmla="*/ 3044446 w 6891715"/>
                <a:gd name="connsiteY6007" fmla="*/ 3662468 h 6367455"/>
                <a:gd name="connsiteX6008" fmla="*/ 3053010 w 6891715"/>
                <a:gd name="connsiteY6008" fmla="*/ 3651665 h 6367455"/>
                <a:gd name="connsiteX6009" fmla="*/ 3065698 w 6891715"/>
                <a:gd name="connsiteY6009" fmla="*/ 3656113 h 6367455"/>
                <a:gd name="connsiteX6010" fmla="*/ 3076165 w 6891715"/>
                <a:gd name="connsiteY6010" fmla="*/ 3645310 h 6367455"/>
                <a:gd name="connsiteX6011" fmla="*/ 3086632 w 6891715"/>
                <a:gd name="connsiteY6011" fmla="*/ 3630695 h 6367455"/>
                <a:gd name="connsiteX6012" fmla="*/ 3141504 w 6891715"/>
                <a:gd name="connsiteY6012" fmla="*/ 3610996 h 6367455"/>
                <a:gd name="connsiteX6013" fmla="*/ 3188765 w 6891715"/>
                <a:gd name="connsiteY6013" fmla="*/ 3602099 h 6367455"/>
                <a:gd name="connsiteX6014" fmla="*/ 3213822 w 6891715"/>
                <a:gd name="connsiteY6014" fmla="*/ 3577316 h 6367455"/>
                <a:gd name="connsiteX6015" fmla="*/ 3238880 w 6891715"/>
                <a:gd name="connsiteY6015" fmla="*/ 3549991 h 6367455"/>
                <a:gd name="connsiteX6016" fmla="*/ 3272818 w 6891715"/>
                <a:gd name="connsiteY6016" fmla="*/ 3544590 h 6367455"/>
                <a:gd name="connsiteX6017" fmla="*/ 3302317 w 6891715"/>
                <a:gd name="connsiteY6017" fmla="*/ 3522031 h 6367455"/>
                <a:gd name="connsiteX6018" fmla="*/ 3339110 w 6891715"/>
                <a:gd name="connsiteY6018" fmla="*/ 3514088 h 6367455"/>
                <a:gd name="connsiteX6019" fmla="*/ 3386687 w 6891715"/>
                <a:gd name="connsiteY6019" fmla="*/ 3502014 h 6367455"/>
                <a:gd name="connsiteX6020" fmla="*/ 3430776 w 6891715"/>
                <a:gd name="connsiteY6020" fmla="*/ 3504873 h 6367455"/>
                <a:gd name="connsiteX6021" fmla="*/ 3456785 w 6891715"/>
                <a:gd name="connsiteY6021" fmla="*/ 3522666 h 6367455"/>
                <a:gd name="connsiteX6022" fmla="*/ 3463129 w 6891715"/>
                <a:gd name="connsiteY6022" fmla="*/ 3542683 h 6367455"/>
                <a:gd name="connsiteX6023" fmla="*/ 3461860 w 6891715"/>
                <a:gd name="connsiteY6023" fmla="*/ 3548085 h 6367455"/>
                <a:gd name="connsiteX6024" fmla="*/ 3456785 w 6891715"/>
                <a:gd name="connsiteY6024" fmla="*/ 3538553 h 6367455"/>
                <a:gd name="connsiteX6025" fmla="*/ 3446001 w 6891715"/>
                <a:gd name="connsiteY6025" fmla="*/ 3522031 h 6367455"/>
                <a:gd name="connsiteX6026" fmla="*/ 3437754 w 6891715"/>
                <a:gd name="connsiteY6026" fmla="*/ 3516629 h 6367455"/>
                <a:gd name="connsiteX6027" fmla="*/ 3427921 w 6891715"/>
                <a:gd name="connsiteY6027" fmla="*/ 3526161 h 6367455"/>
                <a:gd name="connsiteX6028" fmla="*/ 3431093 w 6891715"/>
                <a:gd name="connsiteY6028" fmla="*/ 3542048 h 6367455"/>
                <a:gd name="connsiteX6029" fmla="*/ 3434899 w 6891715"/>
                <a:gd name="connsiteY6029" fmla="*/ 3563971 h 6367455"/>
                <a:gd name="connsiteX6030" fmla="*/ 3458054 w 6891715"/>
                <a:gd name="connsiteY6030" fmla="*/ 3574139 h 6367455"/>
                <a:gd name="connsiteX6031" fmla="*/ 3465666 w 6891715"/>
                <a:gd name="connsiteY6031" fmla="*/ 3582718 h 6367455"/>
                <a:gd name="connsiteX6032" fmla="*/ 3486600 w 6891715"/>
                <a:gd name="connsiteY6032" fmla="*/ 3581447 h 6367455"/>
                <a:gd name="connsiteX6033" fmla="*/ 3509120 w 6891715"/>
                <a:gd name="connsiteY6033" fmla="*/ 3573821 h 6367455"/>
                <a:gd name="connsiteX6034" fmla="*/ 3545596 w 6891715"/>
                <a:gd name="connsiteY6034" fmla="*/ 3546178 h 6367455"/>
                <a:gd name="connsiteX6035" fmla="*/ 3551623 w 6891715"/>
                <a:gd name="connsiteY6035" fmla="*/ 3527115 h 6367455"/>
                <a:gd name="connsiteX6036" fmla="*/ 3556063 w 6891715"/>
                <a:gd name="connsiteY6036" fmla="*/ 3529339 h 6367455"/>
                <a:gd name="connsiteX6037" fmla="*/ 3553843 w 6891715"/>
                <a:gd name="connsiteY6037" fmla="*/ 3545861 h 6367455"/>
                <a:gd name="connsiteX6038" fmla="*/ 3537350 w 6891715"/>
                <a:gd name="connsiteY6038" fmla="*/ 3563018 h 6367455"/>
                <a:gd name="connsiteX6039" fmla="*/ 3512292 w 6891715"/>
                <a:gd name="connsiteY6039" fmla="*/ 3580176 h 6367455"/>
                <a:gd name="connsiteX6040" fmla="*/ 3500556 w 6891715"/>
                <a:gd name="connsiteY6040" fmla="*/ 3581447 h 6367455"/>
                <a:gd name="connsiteX6041" fmla="*/ 3506900 w 6891715"/>
                <a:gd name="connsiteY6041" fmla="*/ 3602099 h 6367455"/>
                <a:gd name="connsiteX6042" fmla="*/ 3515464 w 6891715"/>
                <a:gd name="connsiteY6042" fmla="*/ 3595744 h 6367455"/>
                <a:gd name="connsiteX6043" fmla="*/ 3533226 w 6891715"/>
                <a:gd name="connsiteY6043" fmla="*/ 3583035 h 6367455"/>
                <a:gd name="connsiteX6044" fmla="*/ 3547817 w 6891715"/>
                <a:gd name="connsiteY6044" fmla="*/ 3570008 h 6367455"/>
                <a:gd name="connsiteX6045" fmla="*/ 3548486 w 6891715"/>
                <a:gd name="connsiteY6045" fmla="*/ 3570035 h 6367455"/>
                <a:gd name="connsiteX6046" fmla="*/ 3560714 w 6891715"/>
                <a:gd name="connsiteY6046" fmla="*/ 3555040 h 6367455"/>
                <a:gd name="connsiteX6047" fmla="*/ 3566741 w 6891715"/>
                <a:gd name="connsiteY6047" fmla="*/ 3539165 h 6367455"/>
                <a:gd name="connsiteX6048" fmla="*/ 3585771 w 6891715"/>
                <a:gd name="connsiteY6048" fmla="*/ 3539165 h 6367455"/>
                <a:gd name="connsiteX6049" fmla="*/ 3609241 w 6891715"/>
                <a:gd name="connsiteY6049" fmla="*/ 3538847 h 6367455"/>
                <a:gd name="connsiteX6050" fmla="*/ 3606704 w 6891715"/>
                <a:gd name="connsiteY6050" fmla="*/ 3518845 h 6367455"/>
                <a:gd name="connsiteX6051" fmla="*/ 3596555 w 6891715"/>
                <a:gd name="connsiteY6051" fmla="*/ 3527417 h 6367455"/>
                <a:gd name="connsiteX6052" fmla="*/ 3585771 w 6891715"/>
                <a:gd name="connsiteY6052" fmla="*/ 3521067 h 6367455"/>
                <a:gd name="connsiteX6053" fmla="*/ 3578159 w 6891715"/>
                <a:gd name="connsiteY6053" fmla="*/ 3514717 h 6367455"/>
                <a:gd name="connsiteX6054" fmla="*/ 3562617 w 6891715"/>
                <a:gd name="connsiteY6054" fmla="*/ 3528370 h 6367455"/>
                <a:gd name="connsiteX6055" fmla="*/ 3556274 w 6891715"/>
                <a:gd name="connsiteY6055" fmla="*/ 3522655 h 6367455"/>
                <a:gd name="connsiteX6056" fmla="*/ 3566424 w 6891715"/>
                <a:gd name="connsiteY6056" fmla="*/ 3510907 h 6367455"/>
                <a:gd name="connsiteX6057" fmla="*/ 3567375 w 6891715"/>
                <a:gd name="connsiteY6057" fmla="*/ 3495032 h 6367455"/>
                <a:gd name="connsiteX6058" fmla="*/ 3567375 w 6891715"/>
                <a:gd name="connsiteY6058" fmla="*/ 3487412 h 6367455"/>
                <a:gd name="connsiteX6059" fmla="*/ 3575939 w 6891715"/>
                <a:gd name="connsiteY6059" fmla="*/ 3481062 h 6367455"/>
                <a:gd name="connsiteX6060" fmla="*/ 3586722 w 6891715"/>
                <a:gd name="connsiteY6060" fmla="*/ 3486460 h 6367455"/>
                <a:gd name="connsiteX6061" fmla="*/ 3611779 w 6891715"/>
                <a:gd name="connsiteY6061" fmla="*/ 3480745 h 6367455"/>
                <a:gd name="connsiteX6062" fmla="*/ 3634932 w 6891715"/>
                <a:gd name="connsiteY6062" fmla="*/ 3463917 h 6367455"/>
                <a:gd name="connsiteX6063" fmla="*/ 3654914 w 6891715"/>
                <a:gd name="connsiteY6063" fmla="*/ 3438200 h 6367455"/>
                <a:gd name="connsiteX6064" fmla="*/ 3667283 w 6891715"/>
                <a:gd name="connsiteY6064" fmla="*/ 3406449 h 6367455"/>
                <a:gd name="connsiteX6065" fmla="*/ 3670138 w 6891715"/>
                <a:gd name="connsiteY6065" fmla="*/ 3375969 h 6367455"/>
                <a:gd name="connsiteX6066" fmla="*/ 3668869 w 6891715"/>
                <a:gd name="connsiteY6066" fmla="*/ 3359142 h 6367455"/>
                <a:gd name="connsiteX6067" fmla="*/ 3678384 w 6891715"/>
                <a:gd name="connsiteY6067" fmla="*/ 3375969 h 6367455"/>
                <a:gd name="connsiteX6068" fmla="*/ 3674578 w 6891715"/>
                <a:gd name="connsiteY6068" fmla="*/ 3399147 h 6367455"/>
                <a:gd name="connsiteX6069" fmla="*/ 3669186 w 6891715"/>
                <a:gd name="connsiteY6069" fmla="*/ 3428675 h 6367455"/>
                <a:gd name="connsiteX6070" fmla="*/ 3653645 w 6891715"/>
                <a:gd name="connsiteY6070" fmla="*/ 3454392 h 6367455"/>
                <a:gd name="connsiteX6071" fmla="*/ 3630809 w 6891715"/>
                <a:gd name="connsiteY6071" fmla="*/ 3477570 h 6367455"/>
                <a:gd name="connsiteX6072" fmla="*/ 3645716 w 6891715"/>
                <a:gd name="connsiteY6072" fmla="*/ 3486777 h 6367455"/>
                <a:gd name="connsiteX6073" fmla="*/ 3655231 w 6891715"/>
                <a:gd name="connsiteY6073" fmla="*/ 3484555 h 6367455"/>
                <a:gd name="connsiteX6074" fmla="*/ 3666966 w 6891715"/>
                <a:gd name="connsiteY6074" fmla="*/ 3492810 h 6367455"/>
                <a:gd name="connsiteX6075" fmla="*/ 3674261 w 6891715"/>
                <a:gd name="connsiteY6075" fmla="*/ 3493762 h 6367455"/>
                <a:gd name="connsiteX6076" fmla="*/ 3685996 w 6891715"/>
                <a:gd name="connsiteY6076" fmla="*/ 3483285 h 6367455"/>
                <a:gd name="connsiteX6077" fmla="*/ 3685679 w 6891715"/>
                <a:gd name="connsiteY6077" fmla="*/ 3440105 h 6367455"/>
                <a:gd name="connsiteX6078" fmla="*/ 3704392 w 6891715"/>
                <a:gd name="connsiteY6078" fmla="*/ 3434707 h 6367455"/>
                <a:gd name="connsiteX6079" fmla="*/ 3704870 w 6891715"/>
                <a:gd name="connsiteY6079" fmla="*/ 3434453 h 6367455"/>
                <a:gd name="connsiteX6080" fmla="*/ 3687725 w 6891715"/>
                <a:gd name="connsiteY6080" fmla="*/ 3417674 h 6367455"/>
                <a:gd name="connsiteX6081" fmla="*/ 3695980 w 6891715"/>
                <a:gd name="connsiteY6081" fmla="*/ 3386333 h 6367455"/>
                <a:gd name="connsiteX6082" fmla="*/ 3693757 w 6891715"/>
                <a:gd name="connsiteY6082" fmla="*/ 3363862 h 6367455"/>
                <a:gd name="connsiteX6083" fmla="*/ 3677565 w 6891715"/>
                <a:gd name="connsiteY6083" fmla="*/ 3340116 h 6367455"/>
                <a:gd name="connsiteX6084" fmla="*/ 3675025 w 6891715"/>
                <a:gd name="connsiteY6084" fmla="*/ 3289461 h 6367455"/>
                <a:gd name="connsiteX6085" fmla="*/ 3674090 w 6891715"/>
                <a:gd name="connsiteY6085" fmla="*/ 3289477 h 6367455"/>
                <a:gd name="connsiteX6086" fmla="*/ 3655659 w 6891715"/>
                <a:gd name="connsiteY6086" fmla="*/ 3250015 h 6367455"/>
                <a:gd name="connsiteX6087" fmla="*/ 3654388 w 6891715"/>
                <a:gd name="connsiteY6087" fmla="*/ 3204505 h 6367455"/>
                <a:gd name="connsiteX6088" fmla="*/ 3668688 w 6891715"/>
                <a:gd name="connsiteY6088" fmla="*/ 3170454 h 6367455"/>
                <a:gd name="connsiteX6089" fmla="*/ 3696652 w 6891715"/>
                <a:gd name="connsiteY6089" fmla="*/ 3126857 h 6367455"/>
                <a:gd name="connsiteX6090" fmla="*/ 3697606 w 6891715"/>
                <a:gd name="connsiteY6090" fmla="*/ 3085805 h 6367455"/>
                <a:gd name="connsiteX6091" fmla="*/ 3709046 w 6891715"/>
                <a:gd name="connsiteY6091" fmla="*/ 3063529 h 6367455"/>
                <a:gd name="connsiteX6092" fmla="*/ 3745590 w 6891715"/>
                <a:gd name="connsiteY6092" fmla="*/ 3029479 h 6367455"/>
                <a:gd name="connsiteX6093" fmla="*/ 3771013 w 6891715"/>
                <a:gd name="connsiteY6093" fmla="*/ 3028842 h 6367455"/>
                <a:gd name="connsiteX6094" fmla="*/ 3796753 w 6891715"/>
                <a:gd name="connsiteY6094" fmla="*/ 3017386 h 6367455"/>
                <a:gd name="connsiteX6095" fmla="*/ 3810100 w 6891715"/>
                <a:gd name="connsiteY6095" fmla="*/ 3007203 h 6367455"/>
                <a:gd name="connsiteX6096" fmla="*/ 3815502 w 6891715"/>
                <a:gd name="connsiteY6096" fmla="*/ 3012612 h 6367455"/>
                <a:gd name="connsiteX6097" fmla="*/ 3816773 w 6891715"/>
                <a:gd name="connsiteY6097" fmla="*/ 3032979 h 6367455"/>
                <a:gd name="connsiteX6098" fmla="*/ 3826307 w 6891715"/>
                <a:gd name="connsiteY6098" fmla="*/ 3045390 h 6367455"/>
                <a:gd name="connsiteX6099" fmla="*/ 3859673 w 6891715"/>
                <a:gd name="connsiteY6099" fmla="*/ 3073712 h 6367455"/>
                <a:gd name="connsiteX6100" fmla="*/ 3854271 w 6891715"/>
                <a:gd name="connsiteY6100" fmla="*/ 3098216 h 6367455"/>
                <a:gd name="connsiteX6101" fmla="*/ 3863805 w 6891715"/>
                <a:gd name="connsiteY6101" fmla="*/ 3104262 h 6367455"/>
                <a:gd name="connsiteX6102" fmla="*/ 3860627 w 6891715"/>
                <a:gd name="connsiteY6102" fmla="*/ 3083260 h 6367455"/>
                <a:gd name="connsiteX6103" fmla="*/ 3862851 w 6891715"/>
                <a:gd name="connsiteY6103" fmla="*/ 3077850 h 6367455"/>
                <a:gd name="connsiteX6104" fmla="*/ 3872385 w 6891715"/>
                <a:gd name="connsiteY6104" fmla="*/ 3090261 h 6367455"/>
                <a:gd name="connsiteX6105" fmla="*/ 3874609 w 6891715"/>
                <a:gd name="connsiteY6105" fmla="*/ 3098853 h 6367455"/>
                <a:gd name="connsiteX6106" fmla="*/ 3877787 w 6891715"/>
                <a:gd name="connsiteY6106" fmla="*/ 3109354 h 6367455"/>
                <a:gd name="connsiteX6107" fmla="*/ 3882236 w 6891715"/>
                <a:gd name="connsiteY6107" fmla="*/ 3117628 h 6367455"/>
                <a:gd name="connsiteX6108" fmla="*/ 3891769 w 6891715"/>
                <a:gd name="connsiteY6108" fmla="*/ 3131312 h 6367455"/>
                <a:gd name="connsiteX6109" fmla="*/ 3922594 w 6891715"/>
                <a:gd name="connsiteY6109" fmla="*/ 3142768 h 6367455"/>
                <a:gd name="connsiteX6110" fmla="*/ 3948969 w 6891715"/>
                <a:gd name="connsiteY6110" fmla="*/ 3135131 h 6367455"/>
                <a:gd name="connsiteX6111" fmla="*/ 3957232 w 6891715"/>
                <a:gd name="connsiteY6111" fmla="*/ 3136085 h 6367455"/>
                <a:gd name="connsiteX6112" fmla="*/ 3960410 w 6891715"/>
                <a:gd name="connsiteY6112" fmla="*/ 3122083 h 6367455"/>
                <a:gd name="connsiteX6113" fmla="*/ 3982654 w 6891715"/>
                <a:gd name="connsiteY6113" fmla="*/ 3104262 h 6367455"/>
                <a:gd name="connsiteX6114" fmla="*/ 3985832 w 6891715"/>
                <a:gd name="connsiteY6114" fmla="*/ 3076895 h 6367455"/>
                <a:gd name="connsiteX6115" fmla="*/ 3981383 w 6891715"/>
                <a:gd name="connsiteY6115" fmla="*/ 2976653 h 6367455"/>
                <a:gd name="connsiteX6116" fmla="*/ 3982501 w 6891715"/>
                <a:gd name="connsiteY6116" fmla="*/ 2975985 h 6367455"/>
                <a:gd name="connsiteX6117" fmla="*/ 3991573 w 6891715"/>
                <a:gd name="connsiteY6117" fmla="*/ 2935037 h 6367455"/>
                <a:gd name="connsiteX6118" fmla="*/ 3999828 w 6891715"/>
                <a:gd name="connsiteY6118" fmla="*/ 2921399 h 6367455"/>
                <a:gd name="connsiteX6119" fmla="*/ 4005225 w 6891715"/>
                <a:gd name="connsiteY6119" fmla="*/ 2901414 h 6367455"/>
                <a:gd name="connsiteX6120" fmla="*/ 3997605 w 6891715"/>
                <a:gd name="connsiteY6120" fmla="*/ 2889994 h 6367455"/>
                <a:gd name="connsiteX6121" fmla="*/ 3978555 w 6891715"/>
                <a:gd name="connsiteY6121" fmla="*/ 2901414 h 6367455"/>
                <a:gd name="connsiteX6122" fmla="*/ 3973475 w 6891715"/>
                <a:gd name="connsiteY6122" fmla="*/ 2914104 h 6367455"/>
                <a:gd name="connsiteX6123" fmla="*/ 3963950 w 6891715"/>
                <a:gd name="connsiteY6123" fmla="*/ 2918545 h 6367455"/>
                <a:gd name="connsiteX6124" fmla="*/ 3940455 w 6891715"/>
                <a:gd name="connsiteY6124" fmla="*/ 2894434 h 6367455"/>
                <a:gd name="connsiteX6125" fmla="*/ 3928073 w 6891715"/>
                <a:gd name="connsiteY6125" fmla="*/ 2902364 h 6367455"/>
                <a:gd name="connsiteX6126" fmla="*/ 3921723 w 6891715"/>
                <a:gd name="connsiteY6126" fmla="*/ 2899193 h 6367455"/>
                <a:gd name="connsiteX6127" fmla="*/ 3919500 w 6891715"/>
                <a:gd name="connsiteY6127" fmla="*/ 2896020 h 6367455"/>
                <a:gd name="connsiteX6128" fmla="*/ 3916960 w 6891715"/>
                <a:gd name="connsiteY6128" fmla="*/ 2868741 h 6367455"/>
                <a:gd name="connsiteX6129" fmla="*/ 3900133 w 6891715"/>
                <a:gd name="connsiteY6129" fmla="*/ 2852882 h 6367455"/>
                <a:gd name="connsiteX6130" fmla="*/ 3898545 w 6891715"/>
                <a:gd name="connsiteY6130" fmla="*/ 2845269 h 6367455"/>
                <a:gd name="connsiteX6131" fmla="*/ 3912515 w 6891715"/>
                <a:gd name="connsiteY6131" fmla="*/ 2834801 h 6367455"/>
                <a:gd name="connsiteX6132" fmla="*/ 3932518 w 6891715"/>
                <a:gd name="connsiteY6132" fmla="*/ 2828459 h 6367455"/>
                <a:gd name="connsiteX6133" fmla="*/ 3930295 w 6891715"/>
                <a:gd name="connsiteY6133" fmla="*/ 2824018 h 6367455"/>
                <a:gd name="connsiteX6134" fmla="*/ 3908070 w 6891715"/>
                <a:gd name="connsiteY6134" fmla="*/ 2817036 h 6367455"/>
                <a:gd name="connsiteX6135" fmla="*/ 3901403 w 6891715"/>
                <a:gd name="connsiteY6135" fmla="*/ 2808469 h 6367455"/>
                <a:gd name="connsiteX6136" fmla="*/ 3902355 w 6891715"/>
                <a:gd name="connsiteY6136" fmla="*/ 2786583 h 6367455"/>
                <a:gd name="connsiteX6137" fmla="*/ 3911880 w 6891715"/>
                <a:gd name="connsiteY6137" fmla="*/ 2779921 h 6367455"/>
                <a:gd name="connsiteX6138" fmla="*/ 3895688 w 6891715"/>
                <a:gd name="connsiteY6138" fmla="*/ 2767550 h 6367455"/>
                <a:gd name="connsiteX6139" fmla="*/ 3898863 w 6891715"/>
                <a:gd name="connsiteY6139" fmla="*/ 2748515 h 6367455"/>
                <a:gd name="connsiteX6140" fmla="*/ 3935693 w 6891715"/>
                <a:gd name="connsiteY6140" fmla="*/ 2730435 h 6367455"/>
                <a:gd name="connsiteX6141" fmla="*/ 3953790 w 6891715"/>
                <a:gd name="connsiteY6141" fmla="*/ 2723772 h 6367455"/>
                <a:gd name="connsiteX6142" fmla="*/ 3954425 w 6891715"/>
                <a:gd name="connsiteY6142" fmla="*/ 2708229 h 6367455"/>
                <a:gd name="connsiteX6143" fmla="*/ 3974745 w 6891715"/>
                <a:gd name="connsiteY6143" fmla="*/ 2704740 h 6367455"/>
                <a:gd name="connsiteX6144" fmla="*/ 3988398 w 6891715"/>
                <a:gd name="connsiteY6144" fmla="*/ 2696176 h 6367455"/>
                <a:gd name="connsiteX6145" fmla="*/ 4018878 w 6891715"/>
                <a:gd name="connsiteY6145" fmla="*/ 2695858 h 6367455"/>
                <a:gd name="connsiteX6146" fmla="*/ 4031578 w 6891715"/>
                <a:gd name="connsiteY6146" fmla="*/ 2681900 h 6367455"/>
                <a:gd name="connsiteX6147" fmla="*/ 4043325 w 6891715"/>
                <a:gd name="connsiteY6147" fmla="*/ 2689514 h 6367455"/>
                <a:gd name="connsiteX6148" fmla="*/ 4051898 w 6891715"/>
                <a:gd name="connsiteY6148" fmla="*/ 2686343 h 6367455"/>
                <a:gd name="connsiteX6149" fmla="*/ 4094125 w 6891715"/>
                <a:gd name="connsiteY6149" fmla="*/ 2683804 h 6367455"/>
                <a:gd name="connsiteX6150" fmla="*/ 4084283 w 6891715"/>
                <a:gd name="connsiteY6150" fmla="*/ 2673338 h 6367455"/>
                <a:gd name="connsiteX6151" fmla="*/ 4090633 w 6891715"/>
                <a:gd name="connsiteY6151" fmla="*/ 2665722 h 6367455"/>
                <a:gd name="connsiteX6152" fmla="*/ 4100158 w 6891715"/>
                <a:gd name="connsiteY6152" fmla="*/ 2670164 h 6367455"/>
                <a:gd name="connsiteX6153" fmla="*/ 4106508 w 6891715"/>
                <a:gd name="connsiteY6153" fmla="*/ 2664770 h 6367455"/>
                <a:gd name="connsiteX6154" fmla="*/ 4121431 w 6891715"/>
                <a:gd name="connsiteY6154" fmla="*/ 2670800 h 6367455"/>
                <a:gd name="connsiteX6155" fmla="*/ 4137306 w 6891715"/>
                <a:gd name="connsiteY6155" fmla="*/ 2662232 h 6367455"/>
                <a:gd name="connsiteX6156" fmla="*/ 4172548 w 6891715"/>
                <a:gd name="connsiteY6156" fmla="*/ 2675557 h 6367455"/>
                <a:gd name="connsiteX6157" fmla="*/ 4198583 w 6891715"/>
                <a:gd name="connsiteY6157" fmla="*/ 2678411 h 6367455"/>
                <a:gd name="connsiteX6158" fmla="*/ 4233826 w 6891715"/>
                <a:gd name="connsiteY6158" fmla="*/ 2701568 h 6367455"/>
                <a:gd name="connsiteX6159" fmla="*/ 4281451 w 6891715"/>
                <a:gd name="connsiteY6159" fmla="*/ 2699030 h 6367455"/>
                <a:gd name="connsiteX6160" fmla="*/ 4298278 w 6891715"/>
                <a:gd name="connsiteY6160" fmla="*/ 2706010 h 6367455"/>
                <a:gd name="connsiteX6161" fmla="*/ 4304311 w 6891715"/>
                <a:gd name="connsiteY6161" fmla="*/ 2704740 h 6367455"/>
                <a:gd name="connsiteX6162" fmla="*/ 4319503 w 6891715"/>
                <a:gd name="connsiteY6162" fmla="*/ 2701170 h 6367455"/>
                <a:gd name="connsiteX6163" fmla="*/ 4319241 w 6891715"/>
                <a:gd name="connsiteY6163" fmla="*/ 2700844 h 6367455"/>
                <a:gd name="connsiteX6164" fmla="*/ 4330673 w 6891715"/>
                <a:gd name="connsiteY6164" fmla="*/ 2684654 h 6367455"/>
                <a:gd name="connsiteX6165" fmla="*/ 4340199 w 6891715"/>
                <a:gd name="connsiteY6165" fmla="*/ 2673226 h 6367455"/>
                <a:gd name="connsiteX6166" fmla="*/ 4327179 w 6891715"/>
                <a:gd name="connsiteY6166" fmla="*/ 2643387 h 6367455"/>
                <a:gd name="connsiteX6167" fmla="*/ 4338929 w 6891715"/>
                <a:gd name="connsiteY6167" fmla="*/ 2636086 h 6367455"/>
                <a:gd name="connsiteX6168" fmla="*/ 4358935 w 6891715"/>
                <a:gd name="connsiteY6168" fmla="*/ 2655767 h 6367455"/>
                <a:gd name="connsiteX6169" fmla="*/ 4370684 w 6891715"/>
                <a:gd name="connsiteY6169" fmla="*/ 2637673 h 6367455"/>
                <a:gd name="connsiteX6170" fmla="*/ 4385609 w 6891715"/>
                <a:gd name="connsiteY6170" fmla="*/ 2629102 h 6367455"/>
                <a:gd name="connsiteX6171" fmla="*/ 4403710 w 6891715"/>
                <a:gd name="connsiteY6171" fmla="*/ 2637673 h 6367455"/>
                <a:gd name="connsiteX6172" fmla="*/ 4434830 w 6891715"/>
                <a:gd name="connsiteY6172" fmla="*/ 2595137 h 6367455"/>
                <a:gd name="connsiteX6173" fmla="*/ 4447532 w 6891715"/>
                <a:gd name="connsiteY6173" fmla="*/ 2602438 h 6367455"/>
                <a:gd name="connsiteX6174" fmla="*/ 4488814 w 6891715"/>
                <a:gd name="connsiteY6174" fmla="*/ 2603073 h 6367455"/>
                <a:gd name="connsiteX6175" fmla="*/ 4533589 w 6891715"/>
                <a:gd name="connsiteY6175" fmla="*/ 2606882 h 6367455"/>
                <a:gd name="connsiteX6176" fmla="*/ 4546292 w 6891715"/>
                <a:gd name="connsiteY6176" fmla="*/ 2604978 h 6367455"/>
                <a:gd name="connsiteX6177" fmla="*/ 4545974 w 6891715"/>
                <a:gd name="connsiteY6177" fmla="*/ 2601803 h 6367455"/>
                <a:gd name="connsiteX6178" fmla="*/ 4542799 w 6891715"/>
                <a:gd name="connsiteY6178" fmla="*/ 2596406 h 6367455"/>
                <a:gd name="connsiteX6179" fmla="*/ 4551055 w 6891715"/>
                <a:gd name="connsiteY6179" fmla="*/ 2591010 h 6367455"/>
                <a:gd name="connsiteX6180" fmla="*/ 4552325 w 6891715"/>
                <a:gd name="connsiteY6180" fmla="*/ 2587835 h 6367455"/>
                <a:gd name="connsiteX6181" fmla="*/ 4513901 w 6891715"/>
                <a:gd name="connsiteY6181" fmla="*/ 2580852 h 6367455"/>
                <a:gd name="connsiteX6182" fmla="*/ 4525651 w 6891715"/>
                <a:gd name="connsiteY6182" fmla="*/ 2574503 h 6367455"/>
                <a:gd name="connsiteX6183" fmla="*/ 4517077 w 6891715"/>
                <a:gd name="connsiteY6183" fmla="*/ 2563711 h 6367455"/>
                <a:gd name="connsiteX6184" fmla="*/ 4471666 w 6891715"/>
                <a:gd name="connsiteY6184" fmla="*/ 2553870 h 6367455"/>
                <a:gd name="connsiteX6185" fmla="*/ 4444992 w 6891715"/>
                <a:gd name="connsiteY6185" fmla="*/ 2563393 h 6367455"/>
                <a:gd name="connsiteX6186" fmla="*/ 4436418 w 6891715"/>
                <a:gd name="connsiteY6186" fmla="*/ 2563393 h 6367455"/>
                <a:gd name="connsiteX6187" fmla="*/ 4401487 w 6891715"/>
                <a:gd name="connsiteY6187" fmla="*/ 2524983 h 6367455"/>
                <a:gd name="connsiteX6188" fmla="*/ 4387832 w 6891715"/>
                <a:gd name="connsiteY6188" fmla="*/ 2528158 h 6367455"/>
                <a:gd name="connsiteX6189" fmla="*/ 4373860 w 6891715"/>
                <a:gd name="connsiteY6189" fmla="*/ 2514506 h 6367455"/>
                <a:gd name="connsiteX6190" fmla="*/ 4379893 w 6891715"/>
                <a:gd name="connsiteY6190" fmla="*/ 2501808 h 6367455"/>
                <a:gd name="connsiteX6191" fmla="*/ 4369414 w 6891715"/>
                <a:gd name="connsiteY6191" fmla="*/ 2499904 h 6367455"/>
                <a:gd name="connsiteX6192" fmla="*/ 4375765 w 6891715"/>
                <a:gd name="connsiteY6192" fmla="*/ 2491335 h 6367455"/>
                <a:gd name="connsiteX6193" fmla="*/ 4396724 w 6891715"/>
                <a:gd name="connsiteY6193" fmla="*/ 2507842 h 6367455"/>
                <a:gd name="connsiteX6194" fmla="*/ 4403392 w 6891715"/>
                <a:gd name="connsiteY6194" fmla="*/ 2503713 h 6367455"/>
                <a:gd name="connsiteX6195" fmla="*/ 4391325 w 6891715"/>
                <a:gd name="connsiteY6195" fmla="*/ 2471016 h 6367455"/>
                <a:gd name="connsiteX6196" fmla="*/ 4401805 w 6891715"/>
                <a:gd name="connsiteY6196" fmla="*/ 2451021 h 6367455"/>
                <a:gd name="connsiteX6197" fmla="*/ 4397676 w 6891715"/>
                <a:gd name="connsiteY6197" fmla="*/ 2448164 h 6367455"/>
                <a:gd name="connsiteX6198" fmla="*/ 4380528 w 6891715"/>
                <a:gd name="connsiteY6198" fmla="*/ 2468480 h 6367455"/>
                <a:gd name="connsiteX6199" fmla="*/ 4359570 w 6891715"/>
                <a:gd name="connsiteY6199" fmla="*/ 2472606 h 6367455"/>
                <a:gd name="connsiteX6200" fmla="*/ 4349091 w 6891715"/>
                <a:gd name="connsiteY6200" fmla="*/ 2486252 h 6367455"/>
                <a:gd name="connsiteX6201" fmla="*/ 4327179 w 6891715"/>
                <a:gd name="connsiteY6201" fmla="*/ 2492603 h 6367455"/>
                <a:gd name="connsiteX6202" fmla="*/ 4309714 w 6891715"/>
                <a:gd name="connsiteY6202" fmla="*/ 2479268 h 6367455"/>
                <a:gd name="connsiteX6203" fmla="*/ 4297606 w 6891715"/>
                <a:gd name="connsiteY6203" fmla="*/ 2480204 h 6367455"/>
                <a:gd name="connsiteX6204" fmla="*/ 4286617 w 6891715"/>
                <a:gd name="connsiteY6204" fmla="*/ 2491790 h 6367455"/>
                <a:gd name="connsiteX6205" fmla="*/ 4260884 w 6891715"/>
                <a:gd name="connsiteY6205" fmla="*/ 2493060 h 6367455"/>
                <a:gd name="connsiteX6206" fmla="*/ 4248176 w 6891715"/>
                <a:gd name="connsiteY6206" fmla="*/ 2488934 h 6367455"/>
                <a:gd name="connsiteX6207" fmla="*/ 4217677 w 6891715"/>
                <a:gd name="connsiteY6207" fmla="*/ 2493380 h 6367455"/>
                <a:gd name="connsiteX6208" fmla="*/ 4197662 w 6891715"/>
                <a:gd name="connsiteY6208" fmla="*/ 2505443 h 6367455"/>
                <a:gd name="connsiteX6209" fmla="*/ 4175423 w 6891715"/>
                <a:gd name="connsiteY6209" fmla="*/ 2500996 h 6367455"/>
                <a:gd name="connsiteX6210" fmla="*/ 4168116 w 6891715"/>
                <a:gd name="connsiteY6210" fmla="*/ 2513693 h 6367455"/>
                <a:gd name="connsiteX6211" fmla="*/ 4140793 w 6891715"/>
                <a:gd name="connsiteY6211" fmla="*/ 2519406 h 6367455"/>
                <a:gd name="connsiteX6212" fmla="*/ 4136028 w 6891715"/>
                <a:gd name="connsiteY6212" fmla="*/ 2493060 h 6367455"/>
                <a:gd name="connsiteX6213" fmla="*/ 4129674 w 6891715"/>
                <a:gd name="connsiteY6213" fmla="*/ 2500363 h 6367455"/>
                <a:gd name="connsiteX6214" fmla="*/ 4135393 w 6891715"/>
                <a:gd name="connsiteY6214" fmla="*/ 2520675 h 6367455"/>
                <a:gd name="connsiteX6215" fmla="*/ 4122685 w 6891715"/>
                <a:gd name="connsiteY6215" fmla="*/ 2517183 h 6367455"/>
                <a:gd name="connsiteX6216" fmla="*/ 4110930 w 6891715"/>
                <a:gd name="connsiteY6216" fmla="*/ 2528926 h 6367455"/>
                <a:gd name="connsiteX6217" fmla="*/ 4100446 w 6891715"/>
                <a:gd name="connsiteY6217" fmla="*/ 2519722 h 6367455"/>
                <a:gd name="connsiteX6218" fmla="*/ 4091232 w 6891715"/>
                <a:gd name="connsiteY6218" fmla="*/ 2531465 h 6367455"/>
                <a:gd name="connsiteX6219" fmla="*/ 4071853 w 6891715"/>
                <a:gd name="connsiteY6219" fmla="*/ 2540033 h 6367455"/>
                <a:gd name="connsiteX6220" fmla="*/ 4057556 w 6891715"/>
                <a:gd name="connsiteY6220" fmla="*/ 2554947 h 6367455"/>
                <a:gd name="connsiteX6221" fmla="*/ 4033093 w 6891715"/>
                <a:gd name="connsiteY6221" fmla="*/ 2553995 h 6367455"/>
                <a:gd name="connsiteX6222" fmla="*/ 4005454 w 6891715"/>
                <a:gd name="connsiteY6222" fmla="*/ 2564786 h 6367455"/>
                <a:gd name="connsiteX6223" fmla="*/ 3997193 w 6891715"/>
                <a:gd name="connsiteY6223" fmla="*/ 2587000 h 6367455"/>
                <a:gd name="connsiteX6224" fmla="*/ 3968601 w 6891715"/>
                <a:gd name="connsiteY6224" fmla="*/ 2580018 h 6367455"/>
                <a:gd name="connsiteX6225" fmla="*/ 3940325 w 6891715"/>
                <a:gd name="connsiteY6225" fmla="*/ 2599060 h 6367455"/>
                <a:gd name="connsiteX6226" fmla="*/ 3921263 w 6891715"/>
                <a:gd name="connsiteY6226" fmla="*/ 2586682 h 6367455"/>
                <a:gd name="connsiteX6227" fmla="*/ 3913639 w 6891715"/>
                <a:gd name="connsiteY6227" fmla="*/ 2593030 h 6367455"/>
                <a:gd name="connsiteX6228" fmla="*/ 3908555 w 6891715"/>
                <a:gd name="connsiteY6228" fmla="*/ 2611121 h 6367455"/>
                <a:gd name="connsiteX6229" fmla="*/ 3893624 w 6891715"/>
                <a:gd name="connsiteY6229" fmla="*/ 2604774 h 6367455"/>
                <a:gd name="connsiteX6230" fmla="*/ 3904108 w 6891715"/>
                <a:gd name="connsiteY6230" fmla="*/ 2599378 h 6367455"/>
                <a:gd name="connsiteX6231" fmla="*/ 3907285 w 6891715"/>
                <a:gd name="connsiteY6231" fmla="*/ 2589856 h 6367455"/>
                <a:gd name="connsiteX6232" fmla="*/ 3896801 w 6891715"/>
                <a:gd name="connsiteY6232" fmla="*/ 2579699 h 6367455"/>
                <a:gd name="connsiteX6233" fmla="*/ 3872655 w 6891715"/>
                <a:gd name="connsiteY6233" fmla="*/ 2612391 h 6367455"/>
                <a:gd name="connsiteX6234" fmla="*/ 3866301 w 6891715"/>
                <a:gd name="connsiteY6234" fmla="*/ 2624133 h 6367455"/>
                <a:gd name="connsiteX6235" fmla="*/ 3845016 w 6891715"/>
                <a:gd name="connsiteY6235" fmla="*/ 2624133 h 6367455"/>
                <a:gd name="connsiteX6236" fmla="*/ 3854547 w 6891715"/>
                <a:gd name="connsiteY6236" fmla="*/ 2611439 h 6367455"/>
                <a:gd name="connsiteX6237" fmla="*/ 3867255 w 6891715"/>
                <a:gd name="connsiteY6237" fmla="*/ 2610486 h 6367455"/>
                <a:gd name="connsiteX6238" fmla="*/ 3865984 w 6891715"/>
                <a:gd name="connsiteY6238" fmla="*/ 2600647 h 6367455"/>
                <a:gd name="connsiteX6239" fmla="*/ 3858359 w 6891715"/>
                <a:gd name="connsiteY6239" fmla="*/ 2592712 h 6367455"/>
                <a:gd name="connsiteX6240" fmla="*/ 3845651 w 6891715"/>
                <a:gd name="connsiteY6240" fmla="*/ 2599060 h 6367455"/>
                <a:gd name="connsiteX6241" fmla="*/ 3830084 w 6891715"/>
                <a:gd name="connsiteY6241" fmla="*/ 2598109 h 6367455"/>
                <a:gd name="connsiteX6242" fmla="*/ 3819600 w 6891715"/>
                <a:gd name="connsiteY6242" fmla="*/ 2590809 h 6367455"/>
                <a:gd name="connsiteX6243" fmla="*/ 3814834 w 6891715"/>
                <a:gd name="connsiteY6243" fmla="*/ 2580335 h 6367455"/>
                <a:gd name="connsiteX6244" fmla="*/ 3824365 w 6891715"/>
                <a:gd name="connsiteY6244" fmla="*/ 2563198 h 6367455"/>
                <a:gd name="connsiteX6245" fmla="*/ 3836120 w 6891715"/>
                <a:gd name="connsiteY6245" fmla="*/ 2558122 h 6367455"/>
                <a:gd name="connsiteX6246" fmla="*/ 3845333 w 6891715"/>
                <a:gd name="connsiteY6246" fmla="*/ 2543206 h 6367455"/>
                <a:gd name="connsiteX6247" fmla="*/ 3856135 w 6891715"/>
                <a:gd name="connsiteY6247" fmla="*/ 2529243 h 6367455"/>
                <a:gd name="connsiteX6248" fmla="*/ 3858994 w 6891715"/>
                <a:gd name="connsiteY6248" fmla="*/ 2516550 h 6367455"/>
                <a:gd name="connsiteX6249" fmla="*/ 3840250 w 6891715"/>
                <a:gd name="connsiteY6249" fmla="*/ 2527339 h 6367455"/>
                <a:gd name="connsiteX6250" fmla="*/ 3817694 w 6891715"/>
                <a:gd name="connsiteY6250" fmla="*/ 2538129 h 6367455"/>
                <a:gd name="connsiteX6251" fmla="*/ 3803079 w 6891715"/>
                <a:gd name="connsiteY6251" fmla="*/ 2531782 h 6367455"/>
                <a:gd name="connsiteX6252" fmla="*/ 3806256 w 6891715"/>
                <a:gd name="connsiteY6252" fmla="*/ 2518136 h 6367455"/>
                <a:gd name="connsiteX6253" fmla="*/ 3760508 w 6891715"/>
                <a:gd name="connsiteY6253" fmla="*/ 2501630 h 6367455"/>
                <a:gd name="connsiteX6254" fmla="*/ 3730326 w 6891715"/>
                <a:gd name="connsiteY6254" fmla="*/ 2472435 h 6367455"/>
                <a:gd name="connsiteX6255" fmla="*/ 3696650 w 6891715"/>
                <a:gd name="connsiteY6255" fmla="*/ 2474972 h 6367455"/>
                <a:gd name="connsiteX6256" fmla="*/ 3686802 w 6891715"/>
                <a:gd name="connsiteY6256" fmla="*/ 2461331 h 6367455"/>
                <a:gd name="connsiteX6257" fmla="*/ 3699509 w 6891715"/>
                <a:gd name="connsiteY6257" fmla="*/ 2449589 h 6367455"/>
                <a:gd name="connsiteX6258" fmla="*/ 3689978 w 6891715"/>
                <a:gd name="connsiteY6258" fmla="*/ 2434032 h 6367455"/>
                <a:gd name="connsiteX6259" fmla="*/ 3693791 w 6891715"/>
                <a:gd name="connsiteY6259" fmla="*/ 2412762 h 6367455"/>
                <a:gd name="connsiteX6260" fmla="*/ 3683942 w 6891715"/>
                <a:gd name="connsiteY6260" fmla="*/ 2389600 h 6367455"/>
                <a:gd name="connsiteX6261" fmla="*/ 3698874 w 6891715"/>
                <a:gd name="connsiteY6261" fmla="*/ 2372780 h 6367455"/>
                <a:gd name="connsiteX6262" fmla="*/ 3700780 w 6891715"/>
                <a:gd name="connsiteY6262" fmla="*/ 2332789 h 6367455"/>
                <a:gd name="connsiteX6263" fmla="*/ 3695062 w 6891715"/>
                <a:gd name="connsiteY6263" fmla="*/ 2303276 h 6367455"/>
                <a:gd name="connsiteX6264" fmla="*/ 3708723 w 6891715"/>
                <a:gd name="connsiteY6264" fmla="*/ 2284230 h 6367455"/>
                <a:gd name="connsiteX6265" fmla="*/ 3720478 w 6891715"/>
                <a:gd name="connsiteY6265" fmla="*/ 2299784 h 6367455"/>
                <a:gd name="connsiteX6266" fmla="*/ 3723655 w 6891715"/>
                <a:gd name="connsiteY6266" fmla="*/ 2295656 h 6367455"/>
                <a:gd name="connsiteX6267" fmla="*/ 3702051 w 6891715"/>
                <a:gd name="connsiteY6267" fmla="*/ 2262014 h 6367455"/>
                <a:gd name="connsiteX6268" fmla="*/ 3703957 w 6891715"/>
                <a:gd name="connsiteY6268" fmla="*/ 2226471 h 6367455"/>
                <a:gd name="connsiteX6269" fmla="*/ 3675047 w 6891715"/>
                <a:gd name="connsiteY6269" fmla="*/ 2201079 h 6367455"/>
                <a:gd name="connsiteX6270" fmla="*/ 3674729 w 6891715"/>
                <a:gd name="connsiteY6270" fmla="*/ 2184258 h 6367455"/>
                <a:gd name="connsiteX6271" fmla="*/ 3688390 w 6891715"/>
                <a:gd name="connsiteY6271" fmla="*/ 2153791 h 6367455"/>
                <a:gd name="connsiteX6272" fmla="*/ 3681718 w 6891715"/>
                <a:gd name="connsiteY6272" fmla="*/ 2126176 h 6367455"/>
                <a:gd name="connsiteX6273" fmla="*/ 3675364 w 6891715"/>
                <a:gd name="connsiteY6273" fmla="*/ 2132525 h 6367455"/>
                <a:gd name="connsiteX6274" fmla="*/ 3665833 w 6891715"/>
                <a:gd name="connsiteY6274" fmla="*/ 2128717 h 6367455"/>
                <a:gd name="connsiteX6275" fmla="*/ 3668693 w 6891715"/>
                <a:gd name="connsiteY6275" fmla="*/ 2095708 h 6367455"/>
                <a:gd name="connsiteX6276" fmla="*/ 3661068 w 6891715"/>
                <a:gd name="connsiteY6276" fmla="*/ 2067465 h 6367455"/>
                <a:gd name="connsiteX6277" fmla="*/ 3670281 w 6891715"/>
                <a:gd name="connsiteY6277" fmla="*/ 2027488 h 6367455"/>
                <a:gd name="connsiteX6278" fmla="*/ 3687119 w 6891715"/>
                <a:gd name="connsiteY6278" fmla="*/ 2023045 h 6367455"/>
                <a:gd name="connsiteX6279" fmla="*/ 3701733 w 6891715"/>
                <a:gd name="connsiteY6279" fmla="*/ 1999556 h 6367455"/>
                <a:gd name="connsiteX6280" fmla="*/ 3716665 w 6891715"/>
                <a:gd name="connsiteY6280" fmla="*/ 1992256 h 6367455"/>
                <a:gd name="connsiteX6281" fmla="*/ 3702686 w 6891715"/>
                <a:gd name="connsiteY6281" fmla="*/ 1976706 h 6367455"/>
                <a:gd name="connsiteX6282" fmla="*/ 3709676 w 6891715"/>
                <a:gd name="connsiteY6282" fmla="*/ 1961792 h 6367455"/>
                <a:gd name="connsiteX6283" fmla="*/ 3723655 w 6891715"/>
                <a:gd name="connsiteY6283" fmla="*/ 1952272 h 6367455"/>
                <a:gd name="connsiteX6284" fmla="*/ 3740493 w 6891715"/>
                <a:gd name="connsiteY6284" fmla="*/ 1964647 h 6367455"/>
                <a:gd name="connsiteX6285" fmla="*/ 3732232 w 6891715"/>
                <a:gd name="connsiteY6285" fmla="*/ 1946877 h 6367455"/>
                <a:gd name="connsiteX6286" fmla="*/ 3752248 w 6891715"/>
                <a:gd name="connsiteY6286" fmla="*/ 1956080 h 6367455"/>
                <a:gd name="connsiteX6287" fmla="*/ 3750341 w 6891715"/>
                <a:gd name="connsiteY6287" fmla="*/ 1966869 h 6367455"/>
                <a:gd name="connsiteX6288" fmla="*/ 3767815 w 6891715"/>
                <a:gd name="connsiteY6288" fmla="*/ 1951955 h 6367455"/>
                <a:gd name="connsiteX6289" fmla="*/ 3779570 w 6891715"/>
                <a:gd name="connsiteY6289" fmla="*/ 1938309 h 6367455"/>
                <a:gd name="connsiteX6290" fmla="*/ 3793231 w 6891715"/>
                <a:gd name="connsiteY6290" fmla="*/ 1933549 h 6367455"/>
                <a:gd name="connsiteX6291" fmla="*/ 3783382 w 6891715"/>
                <a:gd name="connsiteY6291" fmla="*/ 1907526 h 6367455"/>
                <a:gd name="connsiteX6292" fmla="*/ 3783382 w 6891715"/>
                <a:gd name="connsiteY6292" fmla="*/ 1889437 h 6367455"/>
                <a:gd name="connsiteX6293" fmla="*/ 3800538 w 6891715"/>
                <a:gd name="connsiteY6293" fmla="*/ 1903083 h 6367455"/>
                <a:gd name="connsiteX6294" fmla="*/ 3800220 w 6891715"/>
                <a:gd name="connsiteY6294" fmla="*/ 1880866 h 6367455"/>
                <a:gd name="connsiteX6295" fmla="*/ 3824365 w 6891715"/>
                <a:gd name="connsiteY6295" fmla="*/ 1856429 h 6367455"/>
                <a:gd name="connsiteX6296" fmla="*/ 3834849 w 6891715"/>
                <a:gd name="connsiteY6296" fmla="*/ 1857380 h 6367455"/>
                <a:gd name="connsiteX6297" fmla="*/ 3844380 w 6891715"/>
                <a:gd name="connsiteY6297" fmla="*/ 1837386 h 6367455"/>
                <a:gd name="connsiteX6298" fmla="*/ 3852958 w 6891715"/>
                <a:gd name="connsiteY6298" fmla="*/ 1834212 h 6367455"/>
                <a:gd name="connsiteX6299" fmla="*/ 3860901 w 6891715"/>
                <a:gd name="connsiteY6299" fmla="*/ 1820246 h 6367455"/>
                <a:gd name="connsiteX6300" fmla="*/ 3871702 w 6891715"/>
                <a:gd name="connsiteY6300" fmla="*/ 1820246 h 6367455"/>
                <a:gd name="connsiteX6301" fmla="*/ 3885999 w 6891715"/>
                <a:gd name="connsiteY6301" fmla="*/ 1799300 h 6367455"/>
                <a:gd name="connsiteX6302" fmla="*/ 3890447 w 6891715"/>
                <a:gd name="connsiteY6302" fmla="*/ 1772641 h 6367455"/>
                <a:gd name="connsiteX6303" fmla="*/ 3900931 w 6891715"/>
                <a:gd name="connsiteY6303" fmla="*/ 1778037 h 6367455"/>
                <a:gd name="connsiteX6304" fmla="*/ 3911097 w 6891715"/>
                <a:gd name="connsiteY6304" fmla="*/ 1757726 h 6367455"/>
                <a:gd name="connsiteX6305" fmla="*/ 3930477 w 6891715"/>
                <a:gd name="connsiteY6305" fmla="*/ 1745031 h 6367455"/>
                <a:gd name="connsiteX6306" fmla="*/ 3934289 w 6891715"/>
                <a:gd name="connsiteY6306" fmla="*/ 1728211 h 6367455"/>
                <a:gd name="connsiteX6307" fmla="*/ 3947950 w 6891715"/>
                <a:gd name="connsiteY6307" fmla="*/ 1720594 h 6367455"/>
                <a:gd name="connsiteX6308" fmla="*/ 3944773 w 6891715"/>
                <a:gd name="connsiteY6308" fmla="*/ 1706947 h 6367455"/>
                <a:gd name="connsiteX6309" fmla="*/ 3964788 w 6891715"/>
                <a:gd name="connsiteY6309" fmla="*/ 1684730 h 6367455"/>
                <a:gd name="connsiteX6310" fmla="*/ 3993699 w 6891715"/>
                <a:gd name="connsiteY6310" fmla="*/ 1633635 h 6367455"/>
                <a:gd name="connsiteX6311" fmla="*/ 4000688 w 6891715"/>
                <a:gd name="connsiteY6311" fmla="*/ 1602214 h 6367455"/>
                <a:gd name="connsiteX6312" fmla="*/ 4016891 w 6891715"/>
                <a:gd name="connsiteY6312" fmla="*/ 1605070 h 6367455"/>
                <a:gd name="connsiteX6313" fmla="*/ 4030552 w 6891715"/>
                <a:gd name="connsiteY6313" fmla="*/ 1589202 h 6367455"/>
                <a:gd name="connsiteX6314" fmla="*/ 4050885 w 6891715"/>
                <a:gd name="connsiteY6314" fmla="*/ 1586029 h 6367455"/>
                <a:gd name="connsiteX6315" fmla="*/ 4057239 w 6891715"/>
                <a:gd name="connsiteY6315" fmla="*/ 1589837 h 6367455"/>
                <a:gd name="connsiteX6316" fmla="*/ 4067723 w 6891715"/>
                <a:gd name="connsiteY6316" fmla="*/ 1608878 h 6367455"/>
                <a:gd name="connsiteX6317" fmla="*/ 4073124 w 6891715"/>
                <a:gd name="connsiteY6317" fmla="*/ 1610149 h 6367455"/>
                <a:gd name="connsiteX6318" fmla="*/ 4070900 w 6891715"/>
                <a:gd name="connsiteY6318" fmla="*/ 1601579 h 6367455"/>
                <a:gd name="connsiteX6319" fmla="*/ 4071535 w 6891715"/>
                <a:gd name="connsiteY6319" fmla="*/ 1580315 h 6367455"/>
                <a:gd name="connsiteX6320" fmla="*/ 4056603 w 6891715"/>
                <a:gd name="connsiteY6320" fmla="*/ 1562543 h 6367455"/>
                <a:gd name="connsiteX6321" fmla="*/ 4055650 w 6891715"/>
                <a:gd name="connsiteY6321" fmla="*/ 1551117 h 6367455"/>
                <a:gd name="connsiteX6322" fmla="*/ 4061051 w 6891715"/>
                <a:gd name="connsiteY6322" fmla="*/ 1549848 h 6367455"/>
                <a:gd name="connsiteX6323" fmla="*/ 4071535 w 6891715"/>
                <a:gd name="connsiteY6323" fmla="*/ 1563813 h 6367455"/>
                <a:gd name="connsiteX6324" fmla="*/ 4083290 w 6891715"/>
                <a:gd name="connsiteY6324" fmla="*/ 1563495 h 6367455"/>
                <a:gd name="connsiteX6325" fmla="*/ 4086149 w 6891715"/>
                <a:gd name="connsiteY6325" fmla="*/ 1553656 h 6367455"/>
                <a:gd name="connsiteX6326" fmla="*/ 4071217 w 6891715"/>
                <a:gd name="connsiteY6326" fmla="*/ 1530806 h 6367455"/>
                <a:gd name="connsiteX6327" fmla="*/ 4070900 w 6891715"/>
                <a:gd name="connsiteY6327" fmla="*/ 1503512 h 6367455"/>
                <a:gd name="connsiteX6328" fmla="*/ 4082655 w 6891715"/>
                <a:gd name="connsiteY6328" fmla="*/ 1489865 h 6367455"/>
                <a:gd name="connsiteX6329" fmla="*/ 4076936 w 6891715"/>
                <a:gd name="connsiteY6329" fmla="*/ 1468601 h 6367455"/>
                <a:gd name="connsiteX6330" fmla="*/ 4048343 w 6891715"/>
                <a:gd name="connsiteY6330" fmla="*/ 1449877 h 6367455"/>
                <a:gd name="connsiteX6331" fmla="*/ 4045801 w 6891715"/>
                <a:gd name="connsiteY6331" fmla="*/ 1420361 h 6367455"/>
                <a:gd name="connsiteX6332" fmla="*/ 4029916 w 6891715"/>
                <a:gd name="connsiteY6332" fmla="*/ 1417505 h 6367455"/>
                <a:gd name="connsiteX6333" fmla="*/ 4012761 w 6891715"/>
                <a:gd name="connsiteY6333" fmla="*/ 1400684 h 6367455"/>
                <a:gd name="connsiteX6334" fmla="*/ 4003865 w 6891715"/>
                <a:gd name="connsiteY6334" fmla="*/ 1361648 h 6367455"/>
                <a:gd name="connsiteX6335" fmla="*/ 3991157 w 6891715"/>
                <a:gd name="connsiteY6335" fmla="*/ 1369582 h 6367455"/>
                <a:gd name="connsiteX6336" fmla="*/ 3980038 w 6891715"/>
                <a:gd name="connsiteY6336" fmla="*/ 1379104 h 6367455"/>
                <a:gd name="connsiteX6337" fmla="*/ 3962882 w 6891715"/>
                <a:gd name="connsiteY6337" fmla="*/ 1368630 h 6367455"/>
                <a:gd name="connsiteX6338" fmla="*/ 3959387 w 6891715"/>
                <a:gd name="connsiteY6338" fmla="*/ 1359427 h 6367455"/>
                <a:gd name="connsiteX6339" fmla="*/ 3959188 w 6891715"/>
                <a:gd name="connsiteY6339" fmla="*/ 1359168 h 6367455"/>
                <a:gd name="connsiteX6340" fmla="*/ 3952201 w 6891715"/>
                <a:gd name="connsiteY6340" fmla="*/ 1362344 h 6367455"/>
                <a:gd name="connsiteX6341" fmla="*/ 3941403 w 6891715"/>
                <a:gd name="connsiteY6341" fmla="*/ 1376002 h 6367455"/>
                <a:gd name="connsiteX6342" fmla="*/ 3915044 w 6891715"/>
                <a:gd name="connsiteY6342" fmla="*/ 1360439 h 6367455"/>
                <a:gd name="connsiteX6343" fmla="*/ 3881063 w 6891715"/>
                <a:gd name="connsiteY6343" fmla="*/ 1366791 h 6367455"/>
                <a:gd name="connsiteX6344" fmla="*/ 3869312 w 6891715"/>
                <a:gd name="connsiteY6344" fmla="*/ 1362979 h 6367455"/>
                <a:gd name="connsiteX6345" fmla="*/ 3854704 w 6891715"/>
                <a:gd name="connsiteY6345" fmla="*/ 1387435 h 6367455"/>
                <a:gd name="connsiteX6346" fmla="*/ 3828344 w 6891715"/>
                <a:gd name="connsiteY6346" fmla="*/ 1376954 h 6367455"/>
                <a:gd name="connsiteX6347" fmla="*/ 3828344 w 6891715"/>
                <a:gd name="connsiteY6347" fmla="*/ 1360121 h 6367455"/>
                <a:gd name="connsiteX6348" fmla="*/ 3818817 w 6891715"/>
                <a:gd name="connsiteY6348" fmla="*/ 1354721 h 6367455"/>
                <a:gd name="connsiteX6349" fmla="*/ 3804843 w 6891715"/>
                <a:gd name="connsiteY6349" fmla="*/ 1381400 h 6367455"/>
                <a:gd name="connsiteX6350" fmla="*/ 3788964 w 6891715"/>
                <a:gd name="connsiteY6350" fmla="*/ 1355040 h 6367455"/>
                <a:gd name="connsiteX6351" fmla="*/ 3780390 w 6891715"/>
                <a:gd name="connsiteY6351" fmla="*/ 1364568 h 6367455"/>
                <a:gd name="connsiteX6352" fmla="*/ 3782930 w 6891715"/>
                <a:gd name="connsiteY6352" fmla="*/ 1385847 h 6367455"/>
                <a:gd name="connsiteX6353" fmla="*/ 3774356 w 6891715"/>
                <a:gd name="connsiteY6353" fmla="*/ 1395375 h 6367455"/>
                <a:gd name="connsiteX6354" fmla="*/ 3763240 w 6891715"/>
                <a:gd name="connsiteY6354" fmla="*/ 1413479 h 6367455"/>
                <a:gd name="connsiteX6355" fmla="*/ 3727036 w 6891715"/>
                <a:gd name="connsiteY6355" fmla="*/ 1400138 h 6367455"/>
                <a:gd name="connsiteX6356" fmla="*/ 3760064 w 6891715"/>
                <a:gd name="connsiteY6356" fmla="*/ 1424912 h 6367455"/>
                <a:gd name="connsiteX6357" fmla="*/ 3753713 w 6891715"/>
                <a:gd name="connsiteY6357" fmla="*/ 1435393 h 6367455"/>
                <a:gd name="connsiteX6358" fmla="*/ 3735611 w 6891715"/>
                <a:gd name="connsiteY6358" fmla="*/ 1437934 h 6367455"/>
                <a:gd name="connsiteX6359" fmla="*/ 3746408 w 6891715"/>
                <a:gd name="connsiteY6359" fmla="*/ 1462072 h 6367455"/>
                <a:gd name="connsiteX6360" fmla="*/ 3731800 w 6891715"/>
                <a:gd name="connsiteY6360" fmla="*/ 1465249 h 6367455"/>
                <a:gd name="connsiteX6361" fmla="*/ 3714650 w 6891715"/>
                <a:gd name="connsiteY6361" fmla="*/ 1451909 h 6367455"/>
                <a:gd name="connsiteX6362" fmla="*/ 3708616 w 6891715"/>
                <a:gd name="connsiteY6362" fmla="*/ 1472871 h 6367455"/>
                <a:gd name="connsiteX6363" fmla="*/ 3682257 w 6891715"/>
                <a:gd name="connsiteY6363" fmla="*/ 1485893 h 6367455"/>
                <a:gd name="connsiteX6364" fmla="*/ 3708934 w 6891715"/>
                <a:gd name="connsiteY6364" fmla="*/ 1518288 h 6367455"/>
                <a:gd name="connsiteX6365" fmla="*/ 3705123 w 6891715"/>
                <a:gd name="connsiteY6365" fmla="*/ 1556084 h 6367455"/>
                <a:gd name="connsiteX6366" fmla="*/ 3694643 w 6891715"/>
                <a:gd name="connsiteY6366" fmla="*/ 1561483 h 6367455"/>
                <a:gd name="connsiteX6367" fmla="*/ 3684798 w 6891715"/>
                <a:gd name="connsiteY6367" fmla="*/ 1576411 h 6367455"/>
                <a:gd name="connsiteX6368" fmla="*/ 3671459 w 6891715"/>
                <a:gd name="connsiteY6368" fmla="*/ 1575775 h 6367455"/>
                <a:gd name="connsiteX6369" fmla="*/ 3657803 w 6891715"/>
                <a:gd name="connsiteY6369" fmla="*/ 1604995 h 6367455"/>
                <a:gd name="connsiteX6370" fmla="*/ 3676223 w 6891715"/>
                <a:gd name="connsiteY6370" fmla="*/ 1623099 h 6367455"/>
                <a:gd name="connsiteX6371" fmla="*/ 3670824 w 6891715"/>
                <a:gd name="connsiteY6371" fmla="*/ 1633580 h 6367455"/>
                <a:gd name="connsiteX6372" fmla="*/ 3659074 w 6891715"/>
                <a:gd name="connsiteY6372" fmla="*/ 1627227 h 6367455"/>
                <a:gd name="connsiteX6373" fmla="*/ 3678446 w 6891715"/>
                <a:gd name="connsiteY6373" fmla="*/ 1657718 h 6367455"/>
                <a:gd name="connsiteX6374" fmla="*/ 3698771 w 6891715"/>
                <a:gd name="connsiteY6374" fmla="*/ 1661529 h 6367455"/>
                <a:gd name="connsiteX6375" fmla="*/ 3700994 w 6891715"/>
                <a:gd name="connsiteY6375" fmla="*/ 1676457 h 6367455"/>
                <a:gd name="connsiteX6376" fmla="*/ 3693372 w 6891715"/>
                <a:gd name="connsiteY6376" fmla="*/ 1683761 h 6367455"/>
                <a:gd name="connsiteX6377" fmla="*/ 3693372 w 6891715"/>
                <a:gd name="connsiteY6377" fmla="*/ 1695513 h 6367455"/>
                <a:gd name="connsiteX6378" fmla="*/ 3710522 w 6891715"/>
                <a:gd name="connsiteY6378" fmla="*/ 1688843 h 6367455"/>
                <a:gd name="connsiteX6379" fmla="*/ 3714650 w 6891715"/>
                <a:gd name="connsiteY6379" fmla="*/ 1694243 h 6367455"/>
                <a:gd name="connsiteX6380" fmla="*/ 3704488 w 6891715"/>
                <a:gd name="connsiteY6380" fmla="*/ 1702501 h 6367455"/>
                <a:gd name="connsiteX6381" fmla="*/ 3694960 w 6891715"/>
                <a:gd name="connsiteY6381" fmla="*/ 1705995 h 6367455"/>
                <a:gd name="connsiteX6382" fmla="*/ 3682257 w 6891715"/>
                <a:gd name="connsiteY6382" fmla="*/ 1708218 h 6367455"/>
                <a:gd name="connsiteX6383" fmla="*/ 3671777 w 6891715"/>
                <a:gd name="connsiteY6383" fmla="*/ 1729497 h 6367455"/>
                <a:gd name="connsiteX6384" fmla="*/ 3652087 w 6891715"/>
                <a:gd name="connsiteY6384" fmla="*/ 1779996 h 6367455"/>
                <a:gd name="connsiteX6385" fmla="*/ 3576820 w 6891715"/>
                <a:gd name="connsiteY6385" fmla="*/ 1860986 h 6367455"/>
                <a:gd name="connsiteX6386" fmla="*/ 3567928 w 6891715"/>
                <a:gd name="connsiteY6386" fmla="*/ 1845105 h 6367455"/>
                <a:gd name="connsiteX6387" fmla="*/ 3546015 w 6891715"/>
                <a:gd name="connsiteY6387" fmla="*/ 1867657 h 6367455"/>
                <a:gd name="connsiteX6388" fmla="*/ 3545062 w 6891715"/>
                <a:gd name="connsiteY6388" fmla="*/ 1887668 h 6367455"/>
                <a:gd name="connsiteX6389" fmla="*/ 3531406 w 6891715"/>
                <a:gd name="connsiteY6389" fmla="*/ 1901641 h 6367455"/>
                <a:gd name="connsiteX6390" fmla="*/ 3510128 w 6891715"/>
                <a:gd name="connsiteY6390" fmla="*/ 1879726 h 6367455"/>
                <a:gd name="connsiteX6391" fmla="*/ 3503776 w 6891715"/>
                <a:gd name="connsiteY6391" fmla="*/ 1895608 h 6367455"/>
                <a:gd name="connsiteX6392" fmla="*/ 3498377 w 6891715"/>
                <a:gd name="connsiteY6392" fmla="*/ 1891162 h 6367455"/>
                <a:gd name="connsiteX6393" fmla="*/ 3488850 w 6891715"/>
                <a:gd name="connsiteY6393" fmla="*/ 1898783 h 6367455"/>
                <a:gd name="connsiteX6394" fmla="*/ 3484086 w 6891715"/>
                <a:gd name="connsiteY6394" fmla="*/ 1927049 h 6367455"/>
                <a:gd name="connsiteX6395" fmla="*/ 3467254 w 6891715"/>
                <a:gd name="connsiteY6395" fmla="*/ 1937846 h 6367455"/>
                <a:gd name="connsiteX6396" fmla="*/ 3438672 w 6891715"/>
                <a:gd name="connsiteY6396" fmla="*/ 1937846 h 6367455"/>
                <a:gd name="connsiteX6397" fmla="*/ 3429462 w 6891715"/>
                <a:gd name="connsiteY6397" fmla="*/ 1971827 h 6367455"/>
                <a:gd name="connsiteX6398" fmla="*/ 3416759 w 6891715"/>
                <a:gd name="connsiteY6398" fmla="*/ 1980402 h 6367455"/>
                <a:gd name="connsiteX6399" fmla="*/ 3401198 w 6891715"/>
                <a:gd name="connsiteY6399" fmla="*/ 2000727 h 6367455"/>
                <a:gd name="connsiteX6400" fmla="*/ 3407549 w 6891715"/>
                <a:gd name="connsiteY6400" fmla="*/ 2019785 h 6367455"/>
                <a:gd name="connsiteX6401" fmla="*/ 3399292 w 6891715"/>
                <a:gd name="connsiteY6401" fmla="*/ 2032491 h 6367455"/>
                <a:gd name="connsiteX6402" fmla="*/ 3382460 w 6891715"/>
                <a:gd name="connsiteY6402" fmla="*/ 2026138 h 6367455"/>
                <a:gd name="connsiteX6403" fmla="*/ 3379284 w 6891715"/>
                <a:gd name="connsiteY6403" fmla="*/ 2046137 h 6367455"/>
                <a:gd name="connsiteX6404" fmla="*/ 3369757 w 6891715"/>
                <a:gd name="connsiteY6404" fmla="*/ 2047409 h 6367455"/>
                <a:gd name="connsiteX6405" fmla="*/ 3368487 w 6891715"/>
                <a:gd name="connsiteY6405" fmla="*/ 2035657 h 6367455"/>
                <a:gd name="connsiteX6406" fmla="*/ 3358959 w 6891715"/>
                <a:gd name="connsiteY6406" fmla="*/ 2035031 h 6367455"/>
                <a:gd name="connsiteX6407" fmla="*/ 3346256 w 6891715"/>
                <a:gd name="connsiteY6407" fmla="*/ 2020103 h 6367455"/>
                <a:gd name="connsiteX6408" fmla="*/ 3350702 w 6891715"/>
                <a:gd name="connsiteY6408" fmla="*/ 2042326 h 6367455"/>
                <a:gd name="connsiteX6409" fmla="*/ 3359277 w 6891715"/>
                <a:gd name="connsiteY6409" fmla="*/ 2063286 h 6367455"/>
                <a:gd name="connsiteX6410" fmla="*/ 3352290 w 6891715"/>
                <a:gd name="connsiteY6410" fmla="*/ 2095679 h 6367455"/>
                <a:gd name="connsiteX6411" fmla="*/ 3334188 w 6891715"/>
                <a:gd name="connsiteY6411" fmla="*/ 2104571 h 6367455"/>
                <a:gd name="connsiteX6412" fmla="*/ 3326248 w 6891715"/>
                <a:gd name="connsiteY6412" fmla="*/ 2118549 h 6367455"/>
                <a:gd name="connsiteX6413" fmla="*/ 3308781 w 6891715"/>
                <a:gd name="connsiteY6413" fmla="*/ 2102349 h 6367455"/>
                <a:gd name="connsiteX6414" fmla="*/ 3299572 w 6891715"/>
                <a:gd name="connsiteY6414" fmla="*/ 2113148 h 6367455"/>
                <a:gd name="connsiteX6415" fmla="*/ 3301795 w 6891715"/>
                <a:gd name="connsiteY6415" fmla="*/ 2136336 h 6367455"/>
                <a:gd name="connsiteX6416" fmla="*/ 3327201 w 6891715"/>
                <a:gd name="connsiteY6416" fmla="*/ 2150945 h 6367455"/>
                <a:gd name="connsiteX6417" fmla="*/ 3326566 w 6891715"/>
                <a:gd name="connsiteY6417" fmla="*/ 2168096 h 6367455"/>
                <a:gd name="connsiteX6418" fmla="*/ 3313863 w 6891715"/>
                <a:gd name="connsiteY6418" fmla="*/ 2182708 h 6367455"/>
                <a:gd name="connsiteX6419" fmla="*/ 3304653 w 6891715"/>
                <a:gd name="connsiteY6419" fmla="*/ 2213199 h 6367455"/>
                <a:gd name="connsiteX6420" fmla="*/ 3297349 w 6891715"/>
                <a:gd name="connsiteY6420" fmla="*/ 2224950 h 6367455"/>
                <a:gd name="connsiteX6421" fmla="*/ 3303700 w 6891715"/>
                <a:gd name="connsiteY6421" fmla="*/ 2239878 h 6367455"/>
                <a:gd name="connsiteX6422" fmla="*/ 3303700 w 6891715"/>
                <a:gd name="connsiteY6422" fmla="*/ 2260838 h 6367455"/>
                <a:gd name="connsiteX6423" fmla="*/ 3315768 w 6891715"/>
                <a:gd name="connsiteY6423" fmla="*/ 2269099 h 6367455"/>
                <a:gd name="connsiteX6424" fmla="*/ 3311640 w 6891715"/>
                <a:gd name="connsiteY6424" fmla="*/ 2280851 h 6367455"/>
                <a:gd name="connsiteX6425" fmla="*/ 3304335 w 6891715"/>
                <a:gd name="connsiteY6425" fmla="*/ 2265921 h 6367455"/>
                <a:gd name="connsiteX6426" fmla="*/ 3280834 w 6891715"/>
                <a:gd name="connsiteY6426" fmla="*/ 2265288 h 6367455"/>
                <a:gd name="connsiteX6427" fmla="*/ 3282105 w 6891715"/>
                <a:gd name="connsiteY6427" fmla="*/ 2321187 h 6367455"/>
                <a:gd name="connsiteX6428" fmla="*/ 3290044 w 6891715"/>
                <a:gd name="connsiteY6428" fmla="*/ 2339928 h 6367455"/>
                <a:gd name="connsiteX6429" fmla="*/ 3280517 w 6891715"/>
                <a:gd name="connsiteY6429" fmla="*/ 2351672 h 6367455"/>
                <a:gd name="connsiteX6430" fmla="*/ 3293538 w 6891715"/>
                <a:gd name="connsiteY6430" fmla="*/ 2394871 h 6367455"/>
                <a:gd name="connsiteX6431" fmla="*/ 3286233 w 6891715"/>
                <a:gd name="connsiteY6431" fmla="*/ 2412969 h 6367455"/>
                <a:gd name="connsiteX6432" fmla="*/ 3305606 w 6891715"/>
                <a:gd name="connsiteY6432" fmla="*/ 2448552 h 6367455"/>
                <a:gd name="connsiteX6433" fmla="*/ 3306876 w 6891715"/>
                <a:gd name="connsiteY6433" fmla="*/ 2458715 h 6367455"/>
                <a:gd name="connsiteX6434" fmla="*/ 3290044 w 6891715"/>
                <a:gd name="connsiteY6434" fmla="*/ 2459350 h 6367455"/>
                <a:gd name="connsiteX6435" fmla="*/ 3285916 w 6891715"/>
                <a:gd name="connsiteY6435" fmla="*/ 2469829 h 6367455"/>
                <a:gd name="connsiteX6436" fmla="*/ 3305923 w 6891715"/>
                <a:gd name="connsiteY6436" fmla="*/ 2474908 h 6367455"/>
                <a:gd name="connsiteX6437" fmla="*/ 3300524 w 6891715"/>
                <a:gd name="connsiteY6437" fmla="*/ 2492694 h 6367455"/>
                <a:gd name="connsiteX6438" fmla="*/ 3306241 w 6891715"/>
                <a:gd name="connsiteY6438" fmla="*/ 2501270 h 6367455"/>
                <a:gd name="connsiteX6439" fmla="*/ 3317674 w 6891715"/>
                <a:gd name="connsiteY6439" fmla="*/ 2484436 h 6367455"/>
                <a:gd name="connsiteX6440" fmla="*/ 3328154 w 6891715"/>
                <a:gd name="connsiteY6440" fmla="*/ 2477450 h 6367455"/>
                <a:gd name="connsiteX6441" fmla="*/ 3340857 w 6891715"/>
                <a:gd name="connsiteY6441" fmla="*/ 2495552 h 6367455"/>
                <a:gd name="connsiteX6442" fmla="*/ 3355783 w 6891715"/>
                <a:gd name="connsiteY6442" fmla="*/ 2490468 h 6367455"/>
                <a:gd name="connsiteX6443" fmla="*/ 3365311 w 6891715"/>
                <a:gd name="connsiteY6443" fmla="*/ 2502854 h 6367455"/>
                <a:gd name="connsiteX6444" fmla="*/ 3383413 w 6891715"/>
                <a:gd name="connsiteY6444" fmla="*/ 2519375 h 6367455"/>
                <a:gd name="connsiteX6445" fmla="*/ 3390082 w 6891715"/>
                <a:gd name="connsiteY6445" fmla="*/ 2533030 h 6367455"/>
                <a:gd name="connsiteX6446" fmla="*/ 3401833 w 6891715"/>
                <a:gd name="connsiteY6446" fmla="*/ 2529855 h 6367455"/>
                <a:gd name="connsiteX6447" fmla="*/ 3408184 w 6891715"/>
                <a:gd name="connsiteY6447" fmla="*/ 2535889 h 6367455"/>
                <a:gd name="connsiteX6448" fmla="*/ 3414536 w 6891715"/>
                <a:gd name="connsiteY6448" fmla="*/ 2547640 h 6367455"/>
                <a:gd name="connsiteX6449" fmla="*/ 3404056 w 6891715"/>
                <a:gd name="connsiteY6449" fmla="*/ 2554944 h 6367455"/>
                <a:gd name="connsiteX6450" fmla="*/ 3411360 w 6891715"/>
                <a:gd name="connsiteY6450" fmla="*/ 2563519 h 6367455"/>
                <a:gd name="connsiteX6451" fmla="*/ 3432638 w 6891715"/>
                <a:gd name="connsiteY6451" fmla="*/ 2574950 h 6367455"/>
                <a:gd name="connsiteX6452" fmla="*/ 3442483 w 6891715"/>
                <a:gd name="connsiteY6452" fmla="*/ 2593690 h 6367455"/>
                <a:gd name="connsiteX6453" fmla="*/ 3448200 w 6891715"/>
                <a:gd name="connsiteY6453" fmla="*/ 2629264 h 6367455"/>
                <a:gd name="connsiteX6454" fmla="*/ 3440895 w 6891715"/>
                <a:gd name="connsiteY6454" fmla="*/ 2640062 h 6367455"/>
                <a:gd name="connsiteX6455" fmla="*/ 3445024 w 6891715"/>
                <a:gd name="connsiteY6455" fmla="*/ 2649591 h 6367455"/>
                <a:gd name="connsiteX6456" fmla="*/ 3433591 w 6891715"/>
                <a:gd name="connsiteY6456" fmla="*/ 2663247 h 6367455"/>
                <a:gd name="connsiteX6457" fmla="*/ 3429462 w 6891715"/>
                <a:gd name="connsiteY6457" fmla="*/ 2674998 h 6367455"/>
                <a:gd name="connsiteX6458" fmla="*/ 3405326 w 6891715"/>
                <a:gd name="connsiteY6458" fmla="*/ 2690880 h 6367455"/>
                <a:gd name="connsiteX6459" fmla="*/ 3380872 w 6891715"/>
                <a:gd name="connsiteY6459" fmla="*/ 2699772 h 6367455"/>
                <a:gd name="connsiteX6460" fmla="*/ 3372615 w 6891715"/>
                <a:gd name="connsiteY6460" fmla="*/ 2697548 h 6367455"/>
                <a:gd name="connsiteX6461" fmla="*/ 3361182 w 6891715"/>
                <a:gd name="connsiteY6461" fmla="*/ 2712475 h 6367455"/>
                <a:gd name="connsiteX6462" fmla="*/ 3352290 w 6891715"/>
                <a:gd name="connsiteY6462" fmla="*/ 2706124 h 6367455"/>
                <a:gd name="connsiteX6463" fmla="*/ 3351972 w 6891715"/>
                <a:gd name="connsiteY6463" fmla="*/ 2658801 h 6367455"/>
                <a:gd name="connsiteX6464" fmla="*/ 3336093 w 6891715"/>
                <a:gd name="connsiteY6464" fmla="*/ 2656896 h 6367455"/>
                <a:gd name="connsiteX6465" fmla="*/ 3317991 w 6891715"/>
                <a:gd name="connsiteY6465" fmla="*/ 2636251 h 6367455"/>
                <a:gd name="connsiteX6466" fmla="*/ 3311640 w 6891715"/>
                <a:gd name="connsiteY6466" fmla="*/ 2649591 h 6367455"/>
                <a:gd name="connsiteX6467" fmla="*/ 3338634 w 6891715"/>
                <a:gd name="connsiteY6467" fmla="*/ 2676905 h 6367455"/>
                <a:gd name="connsiteX6468" fmla="*/ 3342763 w 6891715"/>
                <a:gd name="connsiteY6468" fmla="*/ 2698183 h 6367455"/>
                <a:gd name="connsiteX6469" fmla="*/ 3334506 w 6891715"/>
                <a:gd name="connsiteY6469" fmla="*/ 2708664 h 6367455"/>
                <a:gd name="connsiteX6470" fmla="*/ 3330377 w 6891715"/>
                <a:gd name="connsiteY6470" fmla="*/ 2702315 h 6367455"/>
                <a:gd name="connsiteX6471" fmla="*/ 3303383 w 6891715"/>
                <a:gd name="connsiteY6471" fmla="*/ 2671824 h 6367455"/>
                <a:gd name="connsiteX6472" fmla="*/ 3311322 w 6891715"/>
                <a:gd name="connsiteY6472" fmla="*/ 2696279 h 6367455"/>
                <a:gd name="connsiteX6473" fmla="*/ 3300524 w 6891715"/>
                <a:gd name="connsiteY6473" fmla="*/ 2698501 h 6367455"/>
                <a:gd name="connsiteX6474" fmla="*/ 3272577 w 6891715"/>
                <a:gd name="connsiteY6474" fmla="*/ 2674366 h 6367455"/>
                <a:gd name="connsiteX6475" fmla="*/ 3251934 w 6891715"/>
                <a:gd name="connsiteY6475" fmla="*/ 2684845 h 6367455"/>
                <a:gd name="connsiteX6476" fmla="*/ 3231609 w 6891715"/>
                <a:gd name="connsiteY6476" fmla="*/ 2677858 h 6367455"/>
                <a:gd name="connsiteX6477" fmla="*/ 3228433 w 6891715"/>
                <a:gd name="connsiteY6477" fmla="*/ 2691833 h 6367455"/>
                <a:gd name="connsiteX6478" fmla="*/ 3195405 w 6891715"/>
                <a:gd name="connsiteY6478" fmla="*/ 2684527 h 6367455"/>
                <a:gd name="connsiteX6479" fmla="*/ 3179843 w 6891715"/>
                <a:gd name="connsiteY6479" fmla="*/ 2692150 h 6367455"/>
                <a:gd name="connsiteX6480" fmla="*/ 3196993 w 6891715"/>
                <a:gd name="connsiteY6480" fmla="*/ 2705488 h 6367455"/>
                <a:gd name="connsiteX6481" fmla="*/ 3237008 w 6891715"/>
                <a:gd name="connsiteY6481" fmla="*/ 2701043 h 6367455"/>
                <a:gd name="connsiteX6482" fmla="*/ 3247488 w 6891715"/>
                <a:gd name="connsiteY6482" fmla="*/ 2695643 h 6367455"/>
                <a:gd name="connsiteX6483" fmla="*/ 3257016 w 6891715"/>
                <a:gd name="connsiteY6483" fmla="*/ 2707394 h 6367455"/>
                <a:gd name="connsiteX6484" fmla="*/ 3280517 w 6891715"/>
                <a:gd name="connsiteY6484" fmla="*/ 2717556 h 6367455"/>
                <a:gd name="connsiteX6485" fmla="*/ 3284645 w 6891715"/>
                <a:gd name="connsiteY6485" fmla="*/ 2705806 h 6367455"/>
                <a:gd name="connsiteX6486" fmla="*/ 3293220 w 6891715"/>
                <a:gd name="connsiteY6486" fmla="*/ 2720734 h 6367455"/>
                <a:gd name="connsiteX6487" fmla="*/ 3289409 w 6891715"/>
                <a:gd name="connsiteY6487" fmla="*/ 2735344 h 6367455"/>
                <a:gd name="connsiteX6488" fmla="*/ 3297666 w 6891715"/>
                <a:gd name="connsiteY6488" fmla="*/ 2743602 h 6367455"/>
                <a:gd name="connsiteX6489" fmla="*/ 3308464 w 6891715"/>
                <a:gd name="connsiteY6489" fmla="*/ 2732167 h 6367455"/>
                <a:gd name="connsiteX6490" fmla="*/ 3338952 w 6891715"/>
                <a:gd name="connsiteY6490" fmla="*/ 2737884 h 6367455"/>
                <a:gd name="connsiteX6491" fmla="*/ 3361182 w 6891715"/>
                <a:gd name="connsiteY6491" fmla="*/ 2733755 h 6367455"/>
                <a:gd name="connsiteX6492" fmla="*/ 3380237 w 6891715"/>
                <a:gd name="connsiteY6492" fmla="*/ 2723910 h 6367455"/>
                <a:gd name="connsiteX6493" fmla="*/ 3392940 w 6891715"/>
                <a:gd name="connsiteY6493" fmla="*/ 2732485 h 6367455"/>
                <a:gd name="connsiteX6494" fmla="*/ 3391035 w 6891715"/>
                <a:gd name="connsiteY6494" fmla="*/ 2745190 h 6367455"/>
                <a:gd name="connsiteX6495" fmla="*/ 3398339 w 6891715"/>
                <a:gd name="connsiteY6495" fmla="*/ 2753129 h 6367455"/>
                <a:gd name="connsiteX6496" fmla="*/ 3411360 w 6891715"/>
                <a:gd name="connsiteY6496" fmla="*/ 2767104 h 6367455"/>
                <a:gd name="connsiteX6497" fmla="*/ 3411360 w 6891715"/>
                <a:gd name="connsiteY6497" fmla="*/ 2775043 h 6367455"/>
                <a:gd name="connsiteX6498" fmla="*/ 3405009 w 6891715"/>
                <a:gd name="connsiteY6498" fmla="*/ 2786794 h 6367455"/>
                <a:gd name="connsiteX6499" fmla="*/ 3396434 w 6891715"/>
                <a:gd name="connsiteY6499" fmla="*/ 2782031 h 6367455"/>
                <a:gd name="connsiteX6500" fmla="*/ 3385954 w 6891715"/>
                <a:gd name="connsiteY6500" fmla="*/ 2773455 h 6367455"/>
                <a:gd name="connsiteX6501" fmla="*/ 3390082 w 6891715"/>
                <a:gd name="connsiteY6501" fmla="*/ 2764880 h 6367455"/>
                <a:gd name="connsiteX6502" fmla="*/ 3384366 w 6891715"/>
                <a:gd name="connsiteY6502" fmla="*/ 2753764 h 6367455"/>
                <a:gd name="connsiteX6503" fmla="*/ 3380555 w 6891715"/>
                <a:gd name="connsiteY6503" fmla="*/ 2772502 h 6367455"/>
                <a:gd name="connsiteX6504" fmla="*/ 3370075 w 6891715"/>
                <a:gd name="connsiteY6504" fmla="*/ 2775678 h 6367455"/>
                <a:gd name="connsiteX6505" fmla="*/ 3363088 w 6891715"/>
                <a:gd name="connsiteY6505" fmla="*/ 2799814 h 6367455"/>
                <a:gd name="connsiteX6506" fmla="*/ 3346891 w 6891715"/>
                <a:gd name="connsiteY6506" fmla="*/ 2801402 h 6367455"/>
                <a:gd name="connsiteX6507" fmla="*/ 3344986 w 6891715"/>
                <a:gd name="connsiteY6507" fmla="*/ 2785525 h 6367455"/>
                <a:gd name="connsiteX6508" fmla="*/ 3337046 w 6891715"/>
                <a:gd name="connsiteY6508" fmla="*/ 2777904 h 6367455"/>
                <a:gd name="connsiteX6509" fmla="*/ 3329107 w 6891715"/>
                <a:gd name="connsiteY6509" fmla="*/ 2802355 h 6367455"/>
                <a:gd name="connsiteX6510" fmla="*/ 3309099 w 6891715"/>
                <a:gd name="connsiteY6510" fmla="*/ 2823640 h 6367455"/>
                <a:gd name="connsiteX6511" fmla="*/ 3280517 w 6891715"/>
                <a:gd name="connsiteY6511" fmla="*/ 2828405 h 6367455"/>
                <a:gd name="connsiteX6512" fmla="*/ 3279882 w 6891715"/>
                <a:gd name="connsiteY6512" fmla="*/ 2844917 h 6367455"/>
                <a:gd name="connsiteX6513" fmla="*/ 3262732 w 6891715"/>
                <a:gd name="connsiteY6513" fmla="*/ 2853812 h 6367455"/>
                <a:gd name="connsiteX6514" fmla="*/ 3207473 w 6891715"/>
                <a:gd name="connsiteY6514" fmla="*/ 2844601 h 6367455"/>
                <a:gd name="connsiteX6515" fmla="*/ 3193182 w 6891715"/>
                <a:gd name="connsiteY6515" fmla="*/ 2851905 h 6367455"/>
                <a:gd name="connsiteX6516" fmla="*/ 3204615 w 6891715"/>
                <a:gd name="connsiteY6516" fmla="*/ 2865880 h 6367455"/>
                <a:gd name="connsiteX6517" fmla="*/ 3250029 w 6891715"/>
                <a:gd name="connsiteY6517" fmla="*/ 2864292 h 6367455"/>
                <a:gd name="connsiteX6518" fmla="*/ 3257968 w 6891715"/>
                <a:gd name="connsiteY6518" fmla="*/ 2884298 h 6367455"/>
                <a:gd name="connsiteX6519" fmla="*/ 3247171 w 6891715"/>
                <a:gd name="connsiteY6519" fmla="*/ 2891602 h 6367455"/>
                <a:gd name="connsiteX6520" fmla="*/ 3222717 w 6891715"/>
                <a:gd name="connsiteY6520" fmla="*/ 2881440 h 6367455"/>
                <a:gd name="connsiteX6521" fmla="*/ 3221764 w 6891715"/>
                <a:gd name="connsiteY6521" fmla="*/ 2888744 h 6367455"/>
                <a:gd name="connsiteX6522" fmla="*/ 3210014 w 6891715"/>
                <a:gd name="connsiteY6522" fmla="*/ 2894461 h 6367455"/>
                <a:gd name="connsiteX6523" fmla="*/ 3195087 w 6891715"/>
                <a:gd name="connsiteY6523" fmla="*/ 2897319 h 6367455"/>
                <a:gd name="connsiteX6524" fmla="*/ 3184607 w 6891715"/>
                <a:gd name="connsiteY6524" fmla="*/ 2891602 h 6367455"/>
                <a:gd name="connsiteX6525" fmla="*/ 3176032 w 6891715"/>
                <a:gd name="connsiteY6525" fmla="*/ 2895731 h 6367455"/>
                <a:gd name="connsiteX6526" fmla="*/ 3178891 w 6891715"/>
                <a:gd name="connsiteY6526" fmla="*/ 2903354 h 6367455"/>
                <a:gd name="connsiteX6527" fmla="*/ 3189053 w 6891715"/>
                <a:gd name="connsiteY6527" fmla="*/ 2912884 h 6367455"/>
                <a:gd name="connsiteX6528" fmla="*/ 3200169 w 6891715"/>
                <a:gd name="connsiteY6528" fmla="*/ 2910024 h 6367455"/>
                <a:gd name="connsiteX6529" fmla="*/ 3207155 w 6891715"/>
                <a:gd name="connsiteY6529" fmla="*/ 2911295 h 6367455"/>
                <a:gd name="connsiteX6530" fmla="*/ 3213507 w 6891715"/>
                <a:gd name="connsiteY6530" fmla="*/ 2921142 h 6367455"/>
                <a:gd name="connsiteX6531" fmla="*/ 3219541 w 6891715"/>
                <a:gd name="connsiteY6531" fmla="*/ 2924316 h 6367455"/>
                <a:gd name="connsiteX6532" fmla="*/ 3223034 w 6891715"/>
                <a:gd name="connsiteY6532" fmla="*/ 2920189 h 6367455"/>
                <a:gd name="connsiteX6533" fmla="*/ 3219859 w 6891715"/>
                <a:gd name="connsiteY6533" fmla="*/ 2909707 h 6367455"/>
                <a:gd name="connsiteX6534" fmla="*/ 3216048 w 6891715"/>
                <a:gd name="connsiteY6534" fmla="*/ 2903038 h 6367455"/>
                <a:gd name="connsiteX6535" fmla="*/ 3221447 w 6891715"/>
                <a:gd name="connsiteY6535" fmla="*/ 2895731 h 6367455"/>
                <a:gd name="connsiteX6536" fmla="*/ 3221764 w 6891715"/>
                <a:gd name="connsiteY6536" fmla="*/ 2888744 h 6367455"/>
                <a:gd name="connsiteX6537" fmla="*/ 3253840 w 6891715"/>
                <a:gd name="connsiteY6537" fmla="*/ 2909707 h 6367455"/>
                <a:gd name="connsiteX6538" fmla="*/ 3257016 w 6891715"/>
                <a:gd name="connsiteY6538" fmla="*/ 2929395 h 6367455"/>
                <a:gd name="connsiteX6539" fmla="*/ 3243360 w 6891715"/>
                <a:gd name="connsiteY6539" fmla="*/ 2931935 h 6367455"/>
                <a:gd name="connsiteX6540" fmla="*/ 3250982 w 6891715"/>
                <a:gd name="connsiteY6540" fmla="*/ 2947504 h 6367455"/>
                <a:gd name="connsiteX6541" fmla="*/ 3239549 w 6891715"/>
                <a:gd name="connsiteY6541" fmla="*/ 2962430 h 6367455"/>
                <a:gd name="connsiteX6542" fmla="*/ 3252252 w 6891715"/>
                <a:gd name="connsiteY6542" fmla="*/ 2975770 h 6367455"/>
                <a:gd name="connsiteX6543" fmla="*/ 3240819 w 6891715"/>
                <a:gd name="connsiteY6543" fmla="*/ 2987839 h 6367455"/>
                <a:gd name="connsiteX6544" fmla="*/ 3227163 w 6891715"/>
                <a:gd name="connsiteY6544" fmla="*/ 2976087 h 6367455"/>
                <a:gd name="connsiteX6545" fmla="*/ 3220811 w 6891715"/>
                <a:gd name="connsiteY6545" fmla="*/ 2995144 h 6367455"/>
                <a:gd name="connsiteX6546" fmla="*/ 3241772 w 6891715"/>
                <a:gd name="connsiteY6546" fmla="*/ 3009753 h 6367455"/>
                <a:gd name="connsiteX6547" fmla="*/ 3246536 w 6891715"/>
                <a:gd name="connsiteY6547" fmla="*/ 3023727 h 6367455"/>
                <a:gd name="connsiteX6548" fmla="*/ 3232562 w 6891715"/>
                <a:gd name="connsiteY6548" fmla="*/ 3038337 h 6367455"/>
                <a:gd name="connsiteX6549" fmla="*/ 3243360 w 6891715"/>
                <a:gd name="connsiteY6549" fmla="*/ 3047547 h 6367455"/>
                <a:gd name="connsiteX6550" fmla="*/ 3242725 w 6891715"/>
                <a:gd name="connsiteY6550" fmla="*/ 3067873 h 6367455"/>
                <a:gd name="connsiteX6551" fmla="*/ 3223352 w 6891715"/>
                <a:gd name="connsiteY6551" fmla="*/ 3086930 h 6367455"/>
                <a:gd name="connsiteX6552" fmla="*/ 3222717 w 6891715"/>
                <a:gd name="connsiteY6552" fmla="*/ 3101857 h 6367455"/>
                <a:gd name="connsiteX6553" fmla="*/ 3229069 w 6891715"/>
                <a:gd name="connsiteY6553" fmla="*/ 3125994 h 6367455"/>
                <a:gd name="connsiteX6554" fmla="*/ 3217953 w 6891715"/>
                <a:gd name="connsiteY6554" fmla="*/ 3149179 h 6367455"/>
                <a:gd name="connsiteX6555" fmla="*/ 3218271 w 6891715"/>
                <a:gd name="connsiteY6555" fmla="*/ 3179668 h 6367455"/>
                <a:gd name="connsiteX6556" fmla="*/ 3203662 w 6891715"/>
                <a:gd name="connsiteY6556" fmla="*/ 3231756 h 6367455"/>
                <a:gd name="connsiteX6557" fmla="*/ 3173492 w 6891715"/>
                <a:gd name="connsiteY6557" fmla="*/ 3297185 h 6367455"/>
                <a:gd name="connsiteX6558" fmla="*/ 3148085 w 6891715"/>
                <a:gd name="connsiteY6558" fmla="*/ 3285752 h 6367455"/>
                <a:gd name="connsiteX6559" fmla="*/ 3114422 w 6891715"/>
                <a:gd name="connsiteY6559" fmla="*/ 3290515 h 6367455"/>
                <a:gd name="connsiteX6560" fmla="*/ 3104577 w 6891715"/>
                <a:gd name="connsiteY6560" fmla="*/ 3278763 h 6367455"/>
                <a:gd name="connsiteX6561" fmla="*/ 3065832 w 6891715"/>
                <a:gd name="connsiteY6561" fmla="*/ 3286386 h 6367455"/>
                <a:gd name="connsiteX6562" fmla="*/ 3055352 w 6891715"/>
                <a:gd name="connsiteY6562" fmla="*/ 3310842 h 6367455"/>
                <a:gd name="connsiteX6563" fmla="*/ 3036297 w 6891715"/>
                <a:gd name="connsiteY6563" fmla="*/ 3305761 h 6367455"/>
                <a:gd name="connsiteX6564" fmla="*/ 3032168 w 6891715"/>
                <a:gd name="connsiteY6564" fmla="*/ 3332122 h 6367455"/>
                <a:gd name="connsiteX6565" fmla="*/ 3008985 w 6891715"/>
                <a:gd name="connsiteY6565" fmla="*/ 3359754 h 6367455"/>
                <a:gd name="connsiteX6566" fmla="*/ 3025499 w 6891715"/>
                <a:gd name="connsiteY6566" fmla="*/ 3391193 h 6367455"/>
                <a:gd name="connsiteX6567" fmla="*/ 3022641 w 6891715"/>
                <a:gd name="connsiteY6567" fmla="*/ 3416601 h 6367455"/>
                <a:gd name="connsiteX6568" fmla="*/ 3009620 w 6891715"/>
                <a:gd name="connsiteY6568" fmla="*/ 3418824 h 6367455"/>
                <a:gd name="connsiteX6569" fmla="*/ 2977862 w 6891715"/>
                <a:gd name="connsiteY6569" fmla="*/ 3411837 h 6367455"/>
                <a:gd name="connsiteX6570" fmla="*/ 2930542 w 6891715"/>
                <a:gd name="connsiteY6570" fmla="*/ 3432164 h 6367455"/>
                <a:gd name="connsiteX6571" fmla="*/ 2918792 w 6891715"/>
                <a:gd name="connsiteY6571" fmla="*/ 3423906 h 6367455"/>
                <a:gd name="connsiteX6572" fmla="*/ 2882588 w 6891715"/>
                <a:gd name="connsiteY6572" fmla="*/ 3426447 h 6367455"/>
                <a:gd name="connsiteX6573" fmla="*/ 2883858 w 6891715"/>
                <a:gd name="connsiteY6573" fmla="*/ 3408344 h 6367455"/>
                <a:gd name="connsiteX6574" fmla="*/ 2899419 w 6891715"/>
                <a:gd name="connsiteY6574" fmla="*/ 3403897 h 6367455"/>
                <a:gd name="connsiteX6575" fmla="*/ 2893068 w 6891715"/>
                <a:gd name="connsiteY6575" fmla="*/ 3392463 h 6367455"/>
                <a:gd name="connsiteX6576" fmla="*/ 2903230 w 6891715"/>
                <a:gd name="connsiteY6576" fmla="*/ 3368330 h 6367455"/>
                <a:gd name="connsiteX6577" fmla="*/ 2852100 w 6891715"/>
                <a:gd name="connsiteY6577" fmla="*/ 3293691 h 6367455"/>
                <a:gd name="connsiteX6578" fmla="*/ 2857181 w 6891715"/>
                <a:gd name="connsiteY6578" fmla="*/ 3281306 h 6367455"/>
                <a:gd name="connsiteX6579" fmla="*/ 2867979 w 6891715"/>
                <a:gd name="connsiteY6579" fmla="*/ 3290515 h 6367455"/>
                <a:gd name="connsiteX6580" fmla="*/ 2875283 w 6891715"/>
                <a:gd name="connsiteY6580" fmla="*/ 3289244 h 6367455"/>
                <a:gd name="connsiteX6581" fmla="*/ 2882270 w 6891715"/>
                <a:gd name="connsiteY6581" fmla="*/ 3276541 h 6367455"/>
                <a:gd name="connsiteX6582" fmla="*/ 2867661 w 6891715"/>
                <a:gd name="connsiteY6582" fmla="*/ 3252402 h 6367455"/>
                <a:gd name="connsiteX6583" fmla="*/ 2867661 w 6891715"/>
                <a:gd name="connsiteY6583" fmla="*/ 3241921 h 6367455"/>
                <a:gd name="connsiteX6584" fmla="*/ 2890527 w 6891715"/>
                <a:gd name="connsiteY6584" fmla="*/ 3243826 h 6367455"/>
                <a:gd name="connsiteX6585" fmla="*/ 2892750 w 6891715"/>
                <a:gd name="connsiteY6585" fmla="*/ 3222863 h 6367455"/>
                <a:gd name="connsiteX6586" fmla="*/ 2821930 w 6891715"/>
                <a:gd name="connsiteY6586" fmla="*/ 3147590 h 6367455"/>
                <a:gd name="connsiteX6587" fmla="*/ 2812084 w 6891715"/>
                <a:gd name="connsiteY6587" fmla="*/ 3089788 h 6367455"/>
                <a:gd name="connsiteX6588" fmla="*/ 2795888 w 6891715"/>
                <a:gd name="connsiteY6588" fmla="*/ 3080260 h 6367455"/>
                <a:gd name="connsiteX6589" fmla="*/ 2787313 w 6891715"/>
                <a:gd name="connsiteY6589" fmla="*/ 3042465 h 6367455"/>
                <a:gd name="connsiteX6590" fmla="*/ 2772387 w 6891715"/>
                <a:gd name="connsiteY6590" fmla="*/ 3022457 h 6367455"/>
                <a:gd name="connsiteX6591" fmla="*/ 2790171 w 6891715"/>
                <a:gd name="connsiteY6591" fmla="*/ 3018328 h 6367455"/>
                <a:gd name="connsiteX6592" fmla="*/ 2793347 w 6891715"/>
                <a:gd name="connsiteY6592" fmla="*/ 3008801 h 6367455"/>
                <a:gd name="connsiteX6593" fmla="*/ 2779374 w 6891715"/>
                <a:gd name="connsiteY6593" fmla="*/ 2996097 h 6367455"/>
                <a:gd name="connsiteX6594" fmla="*/ 2775245 w 6891715"/>
                <a:gd name="connsiteY6594" fmla="*/ 2979263 h 6367455"/>
                <a:gd name="connsiteX6595" fmla="*/ 2779056 w 6891715"/>
                <a:gd name="connsiteY6595" fmla="*/ 2969736 h 6367455"/>
                <a:gd name="connsiteX6596" fmla="*/ 2779056 w 6891715"/>
                <a:gd name="connsiteY6596" fmla="*/ 2956077 h 6367455"/>
                <a:gd name="connsiteX6597" fmla="*/ 2768576 w 6891715"/>
                <a:gd name="connsiteY6597" fmla="*/ 2951632 h 6367455"/>
                <a:gd name="connsiteX6598" fmla="*/ 2756825 w 6891715"/>
                <a:gd name="connsiteY6598" fmla="*/ 2957348 h 6367455"/>
                <a:gd name="connsiteX6599" fmla="*/ 2739676 w 6891715"/>
                <a:gd name="connsiteY6599" fmla="*/ 2952267 h 6367455"/>
                <a:gd name="connsiteX6600" fmla="*/ 2741899 w 6891715"/>
                <a:gd name="connsiteY6600" fmla="*/ 2941467 h 6367455"/>
                <a:gd name="connsiteX6601" fmla="*/ 2779691 w 6891715"/>
                <a:gd name="connsiteY6601" fmla="*/ 2919236 h 6367455"/>
                <a:gd name="connsiteX6602" fmla="*/ 2763812 w 6891715"/>
                <a:gd name="connsiteY6602" fmla="*/ 2902720 h 6367455"/>
                <a:gd name="connsiteX6603" fmla="*/ 2759684 w 6891715"/>
                <a:gd name="connsiteY6603" fmla="*/ 2902720 h 6367455"/>
                <a:gd name="connsiteX6604" fmla="*/ 2756190 w 6891715"/>
                <a:gd name="connsiteY6604" fmla="*/ 2903038 h 6367455"/>
                <a:gd name="connsiteX6605" fmla="*/ 2753332 w 6891715"/>
                <a:gd name="connsiteY6605" fmla="*/ 2903672 h 6367455"/>
                <a:gd name="connsiteX6606" fmla="*/ 2752379 w 6891715"/>
                <a:gd name="connsiteY6606" fmla="*/ 2903989 h 6367455"/>
                <a:gd name="connsiteX6607" fmla="*/ 2752062 w 6891715"/>
                <a:gd name="connsiteY6607" fmla="*/ 2904623 h 6367455"/>
                <a:gd name="connsiteX6608" fmla="*/ 2751426 w 6891715"/>
                <a:gd name="connsiteY6608" fmla="*/ 2906529 h 6367455"/>
                <a:gd name="connsiteX6609" fmla="*/ 2751109 w 6891715"/>
                <a:gd name="connsiteY6609" fmla="*/ 2909072 h 6367455"/>
                <a:gd name="connsiteX6610" fmla="*/ 2751109 w 6891715"/>
                <a:gd name="connsiteY6610" fmla="*/ 2911930 h 6367455"/>
                <a:gd name="connsiteX6611" fmla="*/ 2751109 w 6891715"/>
                <a:gd name="connsiteY6611" fmla="*/ 2917011 h 6367455"/>
                <a:gd name="connsiteX6612" fmla="*/ 2751109 w 6891715"/>
                <a:gd name="connsiteY6612" fmla="*/ 2919236 h 6367455"/>
                <a:gd name="connsiteX6613" fmla="*/ 2745710 w 6891715"/>
                <a:gd name="connsiteY6613" fmla="*/ 2915423 h 6367455"/>
                <a:gd name="connsiteX6614" fmla="*/ 2746980 w 6891715"/>
                <a:gd name="connsiteY6614" fmla="*/ 2898272 h 6367455"/>
                <a:gd name="connsiteX6615" fmla="*/ 2733642 w 6891715"/>
                <a:gd name="connsiteY6615" fmla="*/ 2887156 h 6367455"/>
                <a:gd name="connsiteX6616" fmla="*/ 2729513 w 6891715"/>
                <a:gd name="connsiteY6616" fmla="*/ 2872231 h 6367455"/>
                <a:gd name="connsiteX6617" fmla="*/ 2720621 w 6891715"/>
                <a:gd name="connsiteY6617" fmla="*/ 2826815 h 6367455"/>
                <a:gd name="connsiteX6618" fmla="*/ 2717763 w 6891715"/>
                <a:gd name="connsiteY6618" fmla="*/ 2769962 h 6367455"/>
                <a:gd name="connsiteX6619" fmla="*/ 2718432 w 6891715"/>
                <a:gd name="connsiteY6619" fmla="*/ 2770111 h 6367455"/>
                <a:gd name="connsiteX6620" fmla="*/ 2705803 w 6891715"/>
                <a:gd name="connsiteY6620" fmla="*/ 2755583 h 6367455"/>
                <a:gd name="connsiteX6621" fmla="*/ 2681365 w 6891715"/>
                <a:gd name="connsiteY6621" fmla="*/ 2751773 h 6367455"/>
                <a:gd name="connsiteX6622" fmla="*/ 2680413 w 6891715"/>
                <a:gd name="connsiteY6622" fmla="*/ 2744153 h 6367455"/>
                <a:gd name="connsiteX6623" fmla="*/ 2666449 w 6891715"/>
                <a:gd name="connsiteY6623" fmla="*/ 2735898 h 6367455"/>
                <a:gd name="connsiteX6624" fmla="*/ 2677874 w 6891715"/>
                <a:gd name="connsiteY6624" fmla="*/ 2696847 h 6367455"/>
                <a:gd name="connsiteX6625" fmla="*/ 2668353 w 6891715"/>
                <a:gd name="connsiteY6625" fmla="*/ 2675893 h 6367455"/>
                <a:gd name="connsiteX6626" fmla="*/ 2668988 w 6891715"/>
                <a:gd name="connsiteY6626" fmla="*/ 2646365 h 6367455"/>
                <a:gd name="connsiteX6627" fmla="*/ 2675335 w 6891715"/>
                <a:gd name="connsiteY6627" fmla="*/ 2662240 h 6367455"/>
                <a:gd name="connsiteX6628" fmla="*/ 2678509 w 6891715"/>
                <a:gd name="connsiteY6628" fmla="*/ 2640968 h 6367455"/>
                <a:gd name="connsiteX6629" fmla="*/ 2676288 w 6891715"/>
                <a:gd name="connsiteY6629" fmla="*/ 2617791 h 6367455"/>
                <a:gd name="connsiteX6630" fmla="*/ 2655976 w 6891715"/>
                <a:gd name="connsiteY6630" fmla="*/ 2621282 h 6367455"/>
                <a:gd name="connsiteX6631" fmla="*/ 2646771 w 6891715"/>
                <a:gd name="connsiteY6631" fmla="*/ 2635889 h 6367455"/>
                <a:gd name="connsiteX6632" fmla="*/ 2659784 w 6891715"/>
                <a:gd name="connsiteY6632" fmla="*/ 2674939 h 6367455"/>
                <a:gd name="connsiteX6633" fmla="*/ 2657879 w 6891715"/>
                <a:gd name="connsiteY6633" fmla="*/ 2686687 h 6367455"/>
                <a:gd name="connsiteX6634" fmla="*/ 2649310 w 6891715"/>
                <a:gd name="connsiteY6634" fmla="*/ 2693036 h 6367455"/>
                <a:gd name="connsiteX6635" fmla="*/ 2646136 w 6891715"/>
                <a:gd name="connsiteY6635" fmla="*/ 2672717 h 6367455"/>
                <a:gd name="connsiteX6636" fmla="*/ 2642962 w 6891715"/>
                <a:gd name="connsiteY6636" fmla="*/ 2665414 h 6367455"/>
                <a:gd name="connsiteX6637" fmla="*/ 2643597 w 6891715"/>
                <a:gd name="connsiteY6637" fmla="*/ 2657159 h 6367455"/>
                <a:gd name="connsiteX6638" fmla="*/ 2631854 w 6891715"/>
                <a:gd name="connsiteY6638" fmla="*/ 2658430 h 6367455"/>
                <a:gd name="connsiteX6639" fmla="*/ 2637567 w 6891715"/>
                <a:gd name="connsiteY6639" fmla="*/ 2679067 h 6367455"/>
                <a:gd name="connsiteX6640" fmla="*/ 2632489 w 6891715"/>
                <a:gd name="connsiteY6640" fmla="*/ 2705737 h 6367455"/>
                <a:gd name="connsiteX6641" fmla="*/ 2650579 w 6891715"/>
                <a:gd name="connsiteY6641" fmla="*/ 2720341 h 6367455"/>
                <a:gd name="connsiteX6642" fmla="*/ 2647722 w 6891715"/>
                <a:gd name="connsiteY6642" fmla="*/ 2746693 h 6367455"/>
                <a:gd name="connsiteX6643" fmla="*/ 2636298 w 6891715"/>
                <a:gd name="connsiteY6643" fmla="*/ 2747963 h 6367455"/>
                <a:gd name="connsiteX6644" fmla="*/ 2633124 w 6891715"/>
                <a:gd name="connsiteY6644" fmla="*/ 2773998 h 6367455"/>
                <a:gd name="connsiteX6645" fmla="*/ 2623920 w 6891715"/>
                <a:gd name="connsiteY6645" fmla="*/ 2784475 h 6367455"/>
                <a:gd name="connsiteX6646" fmla="*/ 2600434 w 6891715"/>
                <a:gd name="connsiteY6646" fmla="*/ 2781934 h 6367455"/>
                <a:gd name="connsiteX6647" fmla="*/ 2586787 w 6891715"/>
                <a:gd name="connsiteY6647" fmla="*/ 2789236 h 6367455"/>
                <a:gd name="connsiteX6648" fmla="*/ 2571870 w 6891715"/>
                <a:gd name="connsiteY6648" fmla="*/ 2774633 h 6367455"/>
                <a:gd name="connsiteX6649" fmla="*/ 2577583 w 6891715"/>
                <a:gd name="connsiteY6649" fmla="*/ 2799714 h 6367455"/>
                <a:gd name="connsiteX6650" fmla="*/ 2549970 w 6891715"/>
                <a:gd name="connsiteY6650" fmla="*/ 2818130 h 6367455"/>
                <a:gd name="connsiteX6651" fmla="*/ 2544893 w 6891715"/>
                <a:gd name="connsiteY6651" fmla="*/ 2839084 h 6367455"/>
                <a:gd name="connsiteX6652" fmla="*/ 2529023 w 6891715"/>
                <a:gd name="connsiteY6652" fmla="*/ 2837179 h 6367455"/>
                <a:gd name="connsiteX6653" fmla="*/ 2524898 w 6891715"/>
                <a:gd name="connsiteY6653" fmla="*/ 2843846 h 6367455"/>
                <a:gd name="connsiteX6654" fmla="*/ 2536322 w 6891715"/>
                <a:gd name="connsiteY6654" fmla="*/ 2852736 h 6367455"/>
                <a:gd name="connsiteX6655" fmla="*/ 2528389 w 6891715"/>
                <a:gd name="connsiteY6655" fmla="*/ 2862578 h 6367455"/>
                <a:gd name="connsiteX6656" fmla="*/ 2517598 w 6891715"/>
                <a:gd name="connsiteY6656" fmla="*/ 2864483 h 6367455"/>
                <a:gd name="connsiteX6657" fmla="*/ 2509981 w 6891715"/>
                <a:gd name="connsiteY6657" fmla="*/ 2866389 h 6367455"/>
                <a:gd name="connsiteX6658" fmla="*/ 2506807 w 6891715"/>
                <a:gd name="connsiteY6658" fmla="*/ 2867023 h 6367455"/>
                <a:gd name="connsiteX6659" fmla="*/ 2504903 w 6891715"/>
                <a:gd name="connsiteY6659" fmla="*/ 2867975 h 6367455"/>
                <a:gd name="connsiteX6660" fmla="*/ 2504268 w 6891715"/>
                <a:gd name="connsiteY6660" fmla="*/ 2868928 h 6367455"/>
                <a:gd name="connsiteX6661" fmla="*/ 2503952 w 6891715"/>
                <a:gd name="connsiteY6661" fmla="*/ 2869563 h 6367455"/>
                <a:gd name="connsiteX6662" fmla="*/ 2502999 w 6891715"/>
                <a:gd name="connsiteY6662" fmla="*/ 2872103 h 6367455"/>
                <a:gd name="connsiteX6663" fmla="*/ 2501730 w 6891715"/>
                <a:gd name="connsiteY6663" fmla="*/ 2875277 h 6367455"/>
                <a:gd name="connsiteX6664" fmla="*/ 2500777 w 6891715"/>
                <a:gd name="connsiteY6664" fmla="*/ 2879088 h 6367455"/>
                <a:gd name="connsiteX6665" fmla="*/ 2499190 w 6891715"/>
                <a:gd name="connsiteY6665" fmla="*/ 2885437 h 6367455"/>
                <a:gd name="connsiteX6666" fmla="*/ 2498873 w 6891715"/>
                <a:gd name="connsiteY6666" fmla="*/ 2888295 h 6367455"/>
                <a:gd name="connsiteX6667" fmla="*/ 2479196 w 6891715"/>
                <a:gd name="connsiteY6667" fmla="*/ 2919092 h 6367455"/>
                <a:gd name="connsiteX6668" fmla="*/ 2452536 w 6891715"/>
                <a:gd name="connsiteY6668" fmla="*/ 2925442 h 6367455"/>
                <a:gd name="connsiteX6669" fmla="*/ 2434445 w 6891715"/>
                <a:gd name="connsiteY6669" fmla="*/ 2941316 h 6367455"/>
                <a:gd name="connsiteX6670" fmla="*/ 2412546 w 6891715"/>
                <a:gd name="connsiteY6670" fmla="*/ 2943856 h 6367455"/>
                <a:gd name="connsiteX6671" fmla="*/ 2406199 w 6891715"/>
                <a:gd name="connsiteY6671" fmla="*/ 2961954 h 6367455"/>
                <a:gd name="connsiteX6672" fmla="*/ 2358910 w 6891715"/>
                <a:gd name="connsiteY6672" fmla="*/ 2965446 h 6367455"/>
                <a:gd name="connsiteX6673" fmla="*/ 2325902 w 6891715"/>
                <a:gd name="connsiteY6673" fmla="*/ 2956239 h 6367455"/>
                <a:gd name="connsiteX6674" fmla="*/ 2291942 w 6891715"/>
                <a:gd name="connsiteY6674" fmla="*/ 2950206 h 6367455"/>
                <a:gd name="connsiteX6675" fmla="*/ 2297020 w 6891715"/>
                <a:gd name="connsiteY6675" fmla="*/ 2924807 h 6367455"/>
                <a:gd name="connsiteX6676" fmla="*/ 2267822 w 6891715"/>
                <a:gd name="connsiteY6676" fmla="*/ 2929252 h 6367455"/>
                <a:gd name="connsiteX6677" fmla="*/ 2226879 w 6891715"/>
                <a:gd name="connsiteY6677" fmla="*/ 2886389 h 6367455"/>
                <a:gd name="connsiteX6678" fmla="*/ 2197364 w 6891715"/>
                <a:gd name="connsiteY6678" fmla="*/ 2883216 h 6367455"/>
                <a:gd name="connsiteX6679" fmla="*/ 2191016 w 6891715"/>
                <a:gd name="connsiteY6679" fmla="*/ 2862578 h 6367455"/>
                <a:gd name="connsiteX6680" fmla="*/ 2178955 w 6891715"/>
                <a:gd name="connsiteY6680" fmla="*/ 2853371 h 6367455"/>
                <a:gd name="connsiteX6681" fmla="*/ 2188477 w 6891715"/>
                <a:gd name="connsiteY6681" fmla="*/ 2836226 h 6367455"/>
                <a:gd name="connsiteX6682" fmla="*/ 2197681 w 6891715"/>
                <a:gd name="connsiteY6682" fmla="*/ 2806700 h 6367455"/>
                <a:gd name="connsiteX6683" fmla="*/ 2216723 w 6891715"/>
                <a:gd name="connsiteY6683" fmla="*/ 2820034 h 6367455"/>
                <a:gd name="connsiteX6684" fmla="*/ 2224022 w 6891715"/>
                <a:gd name="connsiteY6684" fmla="*/ 2809240 h 6367455"/>
                <a:gd name="connsiteX6685" fmla="*/ 2253857 w 6891715"/>
                <a:gd name="connsiteY6685" fmla="*/ 2822891 h 6367455"/>
                <a:gd name="connsiteX6686" fmla="*/ 2244334 w 6891715"/>
                <a:gd name="connsiteY6686" fmla="*/ 2811462 h 6367455"/>
                <a:gd name="connsiteX6687" fmla="*/ 2243066 w 6891715"/>
                <a:gd name="connsiteY6687" fmla="*/ 2799714 h 6367455"/>
                <a:gd name="connsiteX6688" fmla="*/ 2283373 w 6891715"/>
                <a:gd name="connsiteY6688" fmla="*/ 2782569 h 6367455"/>
                <a:gd name="connsiteX6689" fmla="*/ 2235450 w 6891715"/>
                <a:gd name="connsiteY6689" fmla="*/ 2793365 h 6367455"/>
                <a:gd name="connsiteX6690" fmla="*/ 2224976 w 6891715"/>
                <a:gd name="connsiteY6690" fmla="*/ 2773679 h 6367455"/>
                <a:gd name="connsiteX6691" fmla="*/ 2235132 w 6891715"/>
                <a:gd name="connsiteY6691" fmla="*/ 2752408 h 6367455"/>
                <a:gd name="connsiteX6692" fmla="*/ 2251001 w 6891715"/>
                <a:gd name="connsiteY6692" fmla="*/ 2748280 h 6367455"/>
                <a:gd name="connsiteX6693" fmla="*/ 2258618 w 6891715"/>
                <a:gd name="connsiteY6693" fmla="*/ 2737486 h 6367455"/>
                <a:gd name="connsiteX6694" fmla="*/ 2242432 w 6891715"/>
                <a:gd name="connsiteY6694" fmla="*/ 2730184 h 6367455"/>
                <a:gd name="connsiteX6695" fmla="*/ 2245287 w 6891715"/>
                <a:gd name="connsiteY6695" fmla="*/ 2720658 h 6367455"/>
                <a:gd name="connsiteX6696" fmla="*/ 2261156 w 6891715"/>
                <a:gd name="connsiteY6696" fmla="*/ 2707958 h 6367455"/>
                <a:gd name="connsiteX6697" fmla="*/ 2261156 w 6891715"/>
                <a:gd name="connsiteY6697" fmla="*/ 2703514 h 6367455"/>
                <a:gd name="connsiteX6698" fmla="*/ 2245287 w 6891715"/>
                <a:gd name="connsiteY6698" fmla="*/ 2694307 h 6367455"/>
                <a:gd name="connsiteX6699" fmla="*/ 2232909 w 6891715"/>
                <a:gd name="connsiteY6699" fmla="*/ 2720024 h 6367455"/>
                <a:gd name="connsiteX6700" fmla="*/ 2214502 w 6891715"/>
                <a:gd name="connsiteY6700" fmla="*/ 2707641 h 6367455"/>
                <a:gd name="connsiteX6701" fmla="*/ 2211646 w 6891715"/>
                <a:gd name="connsiteY6701" fmla="*/ 2733675 h 6367455"/>
                <a:gd name="connsiteX6702" fmla="*/ 2197998 w 6891715"/>
                <a:gd name="connsiteY6702" fmla="*/ 2725421 h 6367455"/>
                <a:gd name="connsiteX6703" fmla="*/ 2197046 w 6891715"/>
                <a:gd name="connsiteY6703" fmla="*/ 2711768 h 6367455"/>
                <a:gd name="connsiteX6704" fmla="*/ 2191333 w 6891715"/>
                <a:gd name="connsiteY6704" fmla="*/ 2703196 h 6367455"/>
                <a:gd name="connsiteX6705" fmla="*/ 2204980 w 6891715"/>
                <a:gd name="connsiteY6705" fmla="*/ 2676845 h 6367455"/>
                <a:gd name="connsiteX6706" fmla="*/ 2223072 w 6891715"/>
                <a:gd name="connsiteY6706" fmla="*/ 2685099 h 6367455"/>
                <a:gd name="connsiteX6707" fmla="*/ 2224976 w 6891715"/>
                <a:gd name="connsiteY6707" fmla="*/ 2659700 h 6367455"/>
                <a:gd name="connsiteX6708" fmla="*/ 2227833 w 6891715"/>
                <a:gd name="connsiteY6708" fmla="*/ 2657478 h 6367455"/>
                <a:gd name="connsiteX6709" fmla="*/ 2233862 w 6891715"/>
                <a:gd name="connsiteY6709" fmla="*/ 2652715 h 6367455"/>
                <a:gd name="connsiteX6710" fmla="*/ 2237035 w 6891715"/>
                <a:gd name="connsiteY6710" fmla="*/ 2649540 h 6367455"/>
                <a:gd name="connsiteX6711" fmla="*/ 2239257 w 6891715"/>
                <a:gd name="connsiteY6711" fmla="*/ 2646683 h 6367455"/>
                <a:gd name="connsiteX6712" fmla="*/ 2241161 w 6891715"/>
                <a:gd name="connsiteY6712" fmla="*/ 2644460 h 6367455"/>
                <a:gd name="connsiteX6713" fmla="*/ 2241479 w 6891715"/>
                <a:gd name="connsiteY6713" fmla="*/ 2643508 h 6367455"/>
                <a:gd name="connsiteX6714" fmla="*/ 2241479 w 6891715"/>
                <a:gd name="connsiteY6714" fmla="*/ 2642873 h 6367455"/>
                <a:gd name="connsiteX6715" fmla="*/ 2241479 w 6891715"/>
                <a:gd name="connsiteY6715" fmla="*/ 2642555 h 6367455"/>
                <a:gd name="connsiteX6716" fmla="*/ 2241798 w 6891715"/>
                <a:gd name="connsiteY6716" fmla="*/ 2642555 h 6367455"/>
                <a:gd name="connsiteX6717" fmla="*/ 2243702 w 6891715"/>
                <a:gd name="connsiteY6717" fmla="*/ 2642873 h 6367455"/>
                <a:gd name="connsiteX6718" fmla="*/ 2248461 w 6891715"/>
                <a:gd name="connsiteY6718" fmla="*/ 2646048 h 6367455"/>
                <a:gd name="connsiteX6719" fmla="*/ 2256713 w 6891715"/>
                <a:gd name="connsiteY6719" fmla="*/ 2651127 h 6367455"/>
                <a:gd name="connsiteX6720" fmla="*/ 2264966 w 6891715"/>
                <a:gd name="connsiteY6720" fmla="*/ 2632078 h 6367455"/>
                <a:gd name="connsiteX6721" fmla="*/ 2259571 w 6891715"/>
                <a:gd name="connsiteY6721" fmla="*/ 2626999 h 6367455"/>
                <a:gd name="connsiteX6722" fmla="*/ 2242432 w 6891715"/>
                <a:gd name="connsiteY6722" fmla="*/ 2639698 h 6367455"/>
                <a:gd name="connsiteX6723" fmla="*/ 2232909 w 6891715"/>
                <a:gd name="connsiteY6723" fmla="*/ 2632395 h 6367455"/>
                <a:gd name="connsiteX6724" fmla="*/ 2216406 w 6891715"/>
                <a:gd name="connsiteY6724" fmla="*/ 2645095 h 6367455"/>
                <a:gd name="connsiteX6725" fmla="*/ 2211646 w 6891715"/>
                <a:gd name="connsiteY6725" fmla="*/ 2633665 h 6367455"/>
                <a:gd name="connsiteX6726" fmla="*/ 2225609 w 6891715"/>
                <a:gd name="connsiteY6726" fmla="*/ 2614615 h 6367455"/>
                <a:gd name="connsiteX6727" fmla="*/ 2237035 w 6891715"/>
                <a:gd name="connsiteY6727" fmla="*/ 2592073 h 6367455"/>
                <a:gd name="connsiteX6728" fmla="*/ 2260205 w 6891715"/>
                <a:gd name="connsiteY6728" fmla="*/ 2583819 h 6367455"/>
                <a:gd name="connsiteX6729" fmla="*/ 2263060 w 6891715"/>
                <a:gd name="connsiteY6729" fmla="*/ 2568896 h 6367455"/>
                <a:gd name="connsiteX6730" fmla="*/ 2245287 w 6891715"/>
                <a:gd name="connsiteY6730" fmla="*/ 2569214 h 6367455"/>
                <a:gd name="connsiteX6731" fmla="*/ 2264013 w 6891715"/>
                <a:gd name="connsiteY6731" fmla="*/ 2548576 h 6367455"/>
                <a:gd name="connsiteX6732" fmla="*/ 2274486 w 6891715"/>
                <a:gd name="connsiteY6732" fmla="*/ 2524764 h 6367455"/>
                <a:gd name="connsiteX6733" fmla="*/ 2276390 w 6891715"/>
                <a:gd name="connsiteY6733" fmla="*/ 2521589 h 6367455"/>
                <a:gd name="connsiteX6734" fmla="*/ 2288133 w 6891715"/>
                <a:gd name="connsiteY6734" fmla="*/ 2517779 h 6367455"/>
                <a:gd name="connsiteX6735" fmla="*/ 2285278 w 6891715"/>
                <a:gd name="connsiteY6735" fmla="*/ 2560324 h 6367455"/>
                <a:gd name="connsiteX6736" fmla="*/ 2292893 w 6891715"/>
                <a:gd name="connsiteY6736" fmla="*/ 2570485 h 6367455"/>
                <a:gd name="connsiteX6737" fmla="*/ 2297656 w 6891715"/>
                <a:gd name="connsiteY6737" fmla="*/ 2512700 h 6367455"/>
                <a:gd name="connsiteX6738" fmla="*/ 2328123 w 6891715"/>
                <a:gd name="connsiteY6738" fmla="*/ 2498726 h 6367455"/>
                <a:gd name="connsiteX6739" fmla="*/ 2315429 w 6891715"/>
                <a:gd name="connsiteY6739" fmla="*/ 2494594 h 6367455"/>
                <a:gd name="connsiteX6740" fmla="*/ 2290038 w 6891715"/>
                <a:gd name="connsiteY6740" fmla="*/ 2503489 h 6367455"/>
                <a:gd name="connsiteX6741" fmla="*/ 2293212 w 6891715"/>
                <a:gd name="connsiteY6741" fmla="*/ 2487610 h 6367455"/>
                <a:gd name="connsiteX6742" fmla="*/ 2278612 w 6891715"/>
                <a:gd name="connsiteY6742" fmla="*/ 2503489 h 6367455"/>
                <a:gd name="connsiteX6743" fmla="*/ 2250048 w 6891715"/>
                <a:gd name="connsiteY6743" fmla="*/ 2517144 h 6367455"/>
                <a:gd name="connsiteX6744" fmla="*/ 2241798 w 6891715"/>
                <a:gd name="connsiteY6744" fmla="*/ 2546990 h 6367455"/>
                <a:gd name="connsiteX6745" fmla="*/ 2213550 w 6891715"/>
                <a:gd name="connsiteY6745" fmla="*/ 2566039 h 6367455"/>
                <a:gd name="connsiteX6746" fmla="*/ 2206249 w 6891715"/>
                <a:gd name="connsiteY6746" fmla="*/ 2575564 h 6367455"/>
                <a:gd name="connsiteX6747" fmla="*/ 2183715 w 6891715"/>
                <a:gd name="connsiteY6747" fmla="*/ 2563182 h 6367455"/>
                <a:gd name="connsiteX6748" fmla="*/ 2169117 w 6891715"/>
                <a:gd name="connsiteY6748" fmla="*/ 2573658 h 6367455"/>
                <a:gd name="connsiteX6749" fmla="*/ 2149756 w 6891715"/>
                <a:gd name="connsiteY6749" fmla="*/ 2544449 h 6367455"/>
                <a:gd name="connsiteX6750" fmla="*/ 2149439 w 6891715"/>
                <a:gd name="connsiteY6750" fmla="*/ 2535242 h 6367455"/>
                <a:gd name="connsiteX6751" fmla="*/ 2166578 w 6891715"/>
                <a:gd name="connsiteY6751" fmla="*/ 2537146 h 6367455"/>
                <a:gd name="connsiteX6752" fmla="*/ 2168800 w 6891715"/>
                <a:gd name="connsiteY6752" fmla="*/ 2516191 h 6367455"/>
                <a:gd name="connsiteX6753" fmla="*/ 2183399 w 6891715"/>
                <a:gd name="connsiteY6753" fmla="*/ 2530480 h 6367455"/>
                <a:gd name="connsiteX6754" fmla="*/ 2216088 w 6891715"/>
                <a:gd name="connsiteY6754" fmla="*/ 2509202 h 6367455"/>
                <a:gd name="connsiteX6755" fmla="*/ 2187842 w 6891715"/>
                <a:gd name="connsiteY6755" fmla="*/ 2511428 h 6367455"/>
                <a:gd name="connsiteX6756" fmla="*/ 2178955 w 6891715"/>
                <a:gd name="connsiteY6756" fmla="*/ 2506347 h 6367455"/>
                <a:gd name="connsiteX6757" fmla="*/ 2176734 w 6891715"/>
                <a:gd name="connsiteY6757" fmla="*/ 2489517 h 6367455"/>
                <a:gd name="connsiteX6758" fmla="*/ 2203076 w 6891715"/>
                <a:gd name="connsiteY6758" fmla="*/ 2475554 h 6367455"/>
                <a:gd name="connsiteX6759" fmla="*/ 2181178 w 6891715"/>
                <a:gd name="connsiteY6759" fmla="*/ 2477773 h 6367455"/>
                <a:gd name="connsiteX6760" fmla="*/ 2181813 w 6891715"/>
                <a:gd name="connsiteY6760" fmla="*/ 2465073 h 6367455"/>
                <a:gd name="connsiteX6761" fmla="*/ 2169117 w 6891715"/>
                <a:gd name="connsiteY6761" fmla="*/ 2453962 h 6367455"/>
                <a:gd name="connsiteX6762" fmla="*/ 2180543 w 6891715"/>
                <a:gd name="connsiteY6762" fmla="*/ 2439040 h 6367455"/>
                <a:gd name="connsiteX6763" fmla="*/ 2172290 w 6891715"/>
                <a:gd name="connsiteY6763" fmla="*/ 2438087 h 6367455"/>
                <a:gd name="connsiteX6764" fmla="*/ 2159594 w 6891715"/>
                <a:gd name="connsiteY6764" fmla="*/ 2444438 h 6367455"/>
                <a:gd name="connsiteX6765" fmla="*/ 2141505 w 6891715"/>
                <a:gd name="connsiteY6765" fmla="*/ 2433007 h 6367455"/>
                <a:gd name="connsiteX6766" fmla="*/ 2149756 w 6891715"/>
                <a:gd name="connsiteY6766" fmla="*/ 2422530 h 6367455"/>
                <a:gd name="connsiteX6767" fmla="*/ 2138331 w 6891715"/>
                <a:gd name="connsiteY6767" fmla="*/ 2421258 h 6367455"/>
                <a:gd name="connsiteX6768" fmla="*/ 2143091 w 6891715"/>
                <a:gd name="connsiteY6768" fmla="*/ 2403163 h 6367455"/>
                <a:gd name="connsiteX6769" fmla="*/ 2158959 w 6891715"/>
                <a:gd name="connsiteY6769" fmla="*/ 2402208 h 6367455"/>
                <a:gd name="connsiteX6770" fmla="*/ 2184669 w 6891715"/>
                <a:gd name="connsiteY6770" fmla="*/ 2408243 h 6367455"/>
                <a:gd name="connsiteX6771" fmla="*/ 2209741 w 6891715"/>
                <a:gd name="connsiteY6771" fmla="*/ 2392366 h 6367455"/>
                <a:gd name="connsiteX6772" fmla="*/ 2253223 w 6891715"/>
                <a:gd name="connsiteY6772" fmla="*/ 2401575 h 6367455"/>
                <a:gd name="connsiteX6773" fmla="*/ 2274486 w 6891715"/>
                <a:gd name="connsiteY6773" fmla="*/ 2389510 h 6367455"/>
                <a:gd name="connsiteX6774" fmla="*/ 2317968 w 6891715"/>
                <a:gd name="connsiteY6774" fmla="*/ 2416815 h 6367455"/>
                <a:gd name="connsiteX6775" fmla="*/ 2312891 w 6891715"/>
                <a:gd name="connsiteY6775" fmla="*/ 2438722 h 6367455"/>
                <a:gd name="connsiteX6776" fmla="*/ 2328441 w 6891715"/>
                <a:gd name="connsiteY6776" fmla="*/ 2426022 h 6367455"/>
                <a:gd name="connsiteX6777" fmla="*/ 2341136 w 6891715"/>
                <a:gd name="connsiteY6777" fmla="*/ 2440627 h 6367455"/>
                <a:gd name="connsiteX6778" fmla="*/ 2347484 w 6891715"/>
                <a:gd name="connsiteY6778" fmla="*/ 2426022 h 6367455"/>
                <a:gd name="connsiteX6779" fmla="*/ 2329710 w 6891715"/>
                <a:gd name="connsiteY6779" fmla="*/ 2412053 h 6367455"/>
                <a:gd name="connsiteX6780" fmla="*/ 2325902 w 6891715"/>
                <a:gd name="connsiteY6780" fmla="*/ 2398716 h 6367455"/>
                <a:gd name="connsiteX6781" fmla="*/ 2386204 w 6891715"/>
                <a:gd name="connsiteY6781" fmla="*/ 2376172 h 6367455"/>
                <a:gd name="connsiteX6782" fmla="*/ 2384935 w 6891715"/>
                <a:gd name="connsiteY6782" fmla="*/ 2359030 h 6367455"/>
                <a:gd name="connsiteX6783" fmla="*/ 2353197 w 6891715"/>
                <a:gd name="connsiteY6783" fmla="*/ 2371094 h 6367455"/>
                <a:gd name="connsiteX6784" fmla="*/ 2361765 w 6891715"/>
                <a:gd name="connsiteY6784" fmla="*/ 2356172 h 6367455"/>
                <a:gd name="connsiteX6785" fmla="*/ 2361448 w 6891715"/>
                <a:gd name="connsiteY6785" fmla="*/ 2331725 h 6367455"/>
                <a:gd name="connsiteX6786" fmla="*/ 2383348 w 6891715"/>
                <a:gd name="connsiteY6786" fmla="*/ 2299021 h 6367455"/>
                <a:gd name="connsiteX6787" fmla="*/ 2345898 w 6891715"/>
                <a:gd name="connsiteY6787" fmla="*/ 2332040 h 6367455"/>
                <a:gd name="connsiteX6788" fmla="*/ 2345898 w 6891715"/>
                <a:gd name="connsiteY6788" fmla="*/ 2368872 h 6367455"/>
                <a:gd name="connsiteX6789" fmla="*/ 2330346 w 6891715"/>
                <a:gd name="connsiteY6789" fmla="*/ 2378397 h 6367455"/>
                <a:gd name="connsiteX6790" fmla="*/ 2320824 w 6891715"/>
                <a:gd name="connsiteY6790" fmla="*/ 2367285 h 6367455"/>
                <a:gd name="connsiteX6791" fmla="*/ 2313208 w 6891715"/>
                <a:gd name="connsiteY6791" fmla="*/ 2374587 h 6367455"/>
                <a:gd name="connsiteX6792" fmla="*/ 2271948 w 6891715"/>
                <a:gd name="connsiteY6792" fmla="*/ 2374904 h 6367455"/>
                <a:gd name="connsiteX6793" fmla="*/ 2271948 w 6891715"/>
                <a:gd name="connsiteY6793" fmla="*/ 2363157 h 6367455"/>
                <a:gd name="connsiteX6794" fmla="*/ 2287500 w 6891715"/>
                <a:gd name="connsiteY6794" fmla="*/ 2339979 h 6367455"/>
                <a:gd name="connsiteX6795" fmla="*/ 2263378 w 6891715"/>
                <a:gd name="connsiteY6795" fmla="*/ 2359030 h 6367455"/>
                <a:gd name="connsiteX6796" fmla="*/ 2263378 w 6891715"/>
                <a:gd name="connsiteY6796" fmla="*/ 2376172 h 6367455"/>
                <a:gd name="connsiteX6797" fmla="*/ 2245605 w 6891715"/>
                <a:gd name="connsiteY6797" fmla="*/ 2379350 h 6367455"/>
                <a:gd name="connsiteX6798" fmla="*/ 2210694 w 6891715"/>
                <a:gd name="connsiteY6798" fmla="*/ 2377443 h 6367455"/>
                <a:gd name="connsiteX6799" fmla="*/ 2176100 w 6891715"/>
                <a:gd name="connsiteY6799" fmla="*/ 2399987 h 6367455"/>
                <a:gd name="connsiteX6800" fmla="*/ 2153882 w 6891715"/>
                <a:gd name="connsiteY6800" fmla="*/ 2391732 h 6367455"/>
                <a:gd name="connsiteX6801" fmla="*/ 2145948 w 6891715"/>
                <a:gd name="connsiteY6801" fmla="*/ 2379350 h 6367455"/>
                <a:gd name="connsiteX6802" fmla="*/ 2160864 w 6891715"/>
                <a:gd name="connsiteY6802" fmla="*/ 2371729 h 6367455"/>
                <a:gd name="connsiteX6803" fmla="*/ 2136427 w 6891715"/>
                <a:gd name="connsiteY6803" fmla="*/ 2362204 h 6367455"/>
                <a:gd name="connsiteX6804" fmla="*/ 2178639 w 6891715"/>
                <a:gd name="connsiteY6804" fmla="*/ 2342201 h 6367455"/>
                <a:gd name="connsiteX6805" fmla="*/ 2167847 w 6891715"/>
                <a:gd name="connsiteY6805" fmla="*/ 2339979 h 6367455"/>
                <a:gd name="connsiteX6806" fmla="*/ 2173243 w 6891715"/>
                <a:gd name="connsiteY6806" fmla="*/ 2326326 h 6367455"/>
                <a:gd name="connsiteX6807" fmla="*/ 2188160 w 6891715"/>
                <a:gd name="connsiteY6807" fmla="*/ 2322834 h 6367455"/>
                <a:gd name="connsiteX6808" fmla="*/ 2158008 w 6891715"/>
                <a:gd name="connsiteY6808" fmla="*/ 2303150 h 6367455"/>
                <a:gd name="connsiteX6809" fmla="*/ 2166578 w 6891715"/>
                <a:gd name="connsiteY6809" fmla="*/ 2294574 h 6367455"/>
                <a:gd name="connsiteX6810" fmla="*/ 2133571 w 6891715"/>
                <a:gd name="connsiteY6810" fmla="*/ 2274889 h 6367455"/>
                <a:gd name="connsiteX6811" fmla="*/ 2157057 w 6891715"/>
                <a:gd name="connsiteY6811" fmla="*/ 2271715 h 6367455"/>
                <a:gd name="connsiteX6812" fmla="*/ 2154518 w 6891715"/>
                <a:gd name="connsiteY6812" fmla="*/ 2256790 h 6367455"/>
                <a:gd name="connsiteX6813" fmla="*/ 2160864 w 6891715"/>
                <a:gd name="connsiteY6813" fmla="*/ 2256790 h 6367455"/>
                <a:gd name="connsiteX6814" fmla="*/ 2173560 w 6891715"/>
                <a:gd name="connsiteY6814" fmla="*/ 2244090 h 6367455"/>
                <a:gd name="connsiteX6815" fmla="*/ 2187525 w 6891715"/>
                <a:gd name="connsiteY6815" fmla="*/ 2258697 h 6367455"/>
                <a:gd name="connsiteX6816" fmla="*/ 2200219 w 6891715"/>
                <a:gd name="connsiteY6816" fmla="*/ 2265998 h 6367455"/>
                <a:gd name="connsiteX6817" fmla="*/ 2203395 w 6891715"/>
                <a:gd name="connsiteY6817" fmla="*/ 2253298 h 6367455"/>
                <a:gd name="connsiteX6818" fmla="*/ 2226246 w 6891715"/>
                <a:gd name="connsiteY6818" fmla="*/ 2245361 h 6367455"/>
                <a:gd name="connsiteX6819" fmla="*/ 2252906 w 6891715"/>
                <a:gd name="connsiteY6819" fmla="*/ 2258377 h 6367455"/>
                <a:gd name="connsiteX6820" fmla="*/ 2266552 w 6891715"/>
                <a:gd name="connsiteY6820" fmla="*/ 2244090 h 6367455"/>
                <a:gd name="connsiteX6821" fmla="*/ 2266552 w 6891715"/>
                <a:gd name="connsiteY6821" fmla="*/ 2235835 h 6367455"/>
                <a:gd name="connsiteX6822" fmla="*/ 2213550 w 6891715"/>
                <a:gd name="connsiteY6822" fmla="*/ 2243773 h 6367455"/>
                <a:gd name="connsiteX6823" fmla="*/ 2197681 w 6891715"/>
                <a:gd name="connsiteY6823" fmla="*/ 2239644 h 6367455"/>
                <a:gd name="connsiteX6824" fmla="*/ 2204029 w 6891715"/>
                <a:gd name="connsiteY6824" fmla="*/ 2231072 h 6367455"/>
                <a:gd name="connsiteX6825" fmla="*/ 2233862 w 6891715"/>
                <a:gd name="connsiteY6825" fmla="*/ 2227898 h 6367455"/>
                <a:gd name="connsiteX6826" fmla="*/ 2254492 w 6891715"/>
                <a:gd name="connsiteY6826" fmla="*/ 2222181 h 6367455"/>
                <a:gd name="connsiteX6827" fmla="*/ 2236401 w 6891715"/>
                <a:gd name="connsiteY6827" fmla="*/ 2212020 h 6367455"/>
                <a:gd name="connsiteX6828" fmla="*/ 2249414 w 6891715"/>
                <a:gd name="connsiteY6828" fmla="*/ 2203448 h 6367455"/>
                <a:gd name="connsiteX6829" fmla="*/ 2244970 w 6891715"/>
                <a:gd name="connsiteY6829" fmla="*/ 2194876 h 6367455"/>
                <a:gd name="connsiteX6830" fmla="*/ 2230053 w 6891715"/>
                <a:gd name="connsiteY6830" fmla="*/ 2187889 h 6367455"/>
                <a:gd name="connsiteX6831" fmla="*/ 2238304 w 6891715"/>
                <a:gd name="connsiteY6831" fmla="*/ 2165664 h 6367455"/>
                <a:gd name="connsiteX6832" fmla="*/ 2261791 w 6891715"/>
                <a:gd name="connsiteY6832" fmla="*/ 2150423 h 6367455"/>
                <a:gd name="connsiteX6833" fmla="*/ 2278612 w 6891715"/>
                <a:gd name="connsiteY6833" fmla="*/ 2184079 h 6367455"/>
                <a:gd name="connsiteX6834" fmla="*/ 2285912 w 6891715"/>
                <a:gd name="connsiteY6834" fmla="*/ 2178682 h 6367455"/>
                <a:gd name="connsiteX6835" fmla="*/ 2279565 w 6891715"/>
                <a:gd name="connsiteY6835" fmla="*/ 2166298 h 6367455"/>
                <a:gd name="connsiteX6836" fmla="*/ 2281469 w 6891715"/>
                <a:gd name="connsiteY6836" fmla="*/ 2138677 h 6367455"/>
                <a:gd name="connsiteX6837" fmla="*/ 2300512 w 6891715"/>
                <a:gd name="connsiteY6837" fmla="*/ 2135500 h 6367455"/>
                <a:gd name="connsiteX6838" fmla="*/ 2314476 w 6891715"/>
                <a:gd name="connsiteY6838" fmla="*/ 2151058 h 6367455"/>
                <a:gd name="connsiteX6839" fmla="*/ 2307177 w 6891715"/>
                <a:gd name="connsiteY6839" fmla="*/ 2195194 h 6367455"/>
                <a:gd name="connsiteX6840" fmla="*/ 2318920 w 6891715"/>
                <a:gd name="connsiteY6840" fmla="*/ 2195194 h 6367455"/>
                <a:gd name="connsiteX6841" fmla="*/ 2329076 w 6891715"/>
                <a:gd name="connsiteY6841" fmla="*/ 2158361 h 6367455"/>
                <a:gd name="connsiteX6842" fmla="*/ 2356688 w 6891715"/>
                <a:gd name="connsiteY6842" fmla="*/ 2158044 h 6367455"/>
                <a:gd name="connsiteX6843" fmla="*/ 2361131 w 6891715"/>
                <a:gd name="connsiteY6843" fmla="*/ 2146612 h 6367455"/>
                <a:gd name="connsiteX6844" fmla="*/ 2321776 w 6891715"/>
                <a:gd name="connsiteY6844" fmla="*/ 2142486 h 6367455"/>
                <a:gd name="connsiteX6845" fmla="*/ 2319237 w 6891715"/>
                <a:gd name="connsiteY6845" fmla="*/ 2125021 h 6367455"/>
                <a:gd name="connsiteX6846" fmla="*/ 2297020 w 6891715"/>
                <a:gd name="connsiteY6846" fmla="*/ 2113274 h 6367455"/>
                <a:gd name="connsiteX6847" fmla="*/ 2285594 w 6891715"/>
                <a:gd name="connsiteY6847" fmla="*/ 2125021 h 6367455"/>
                <a:gd name="connsiteX6848" fmla="*/ 2278294 w 6891715"/>
                <a:gd name="connsiteY6848" fmla="*/ 2118988 h 6367455"/>
                <a:gd name="connsiteX6849" fmla="*/ 2283373 w 6891715"/>
                <a:gd name="connsiteY6849" fmla="*/ 2109465 h 6367455"/>
                <a:gd name="connsiteX6850" fmla="*/ 2297973 w 6891715"/>
                <a:gd name="connsiteY6850" fmla="*/ 2100891 h 6367455"/>
                <a:gd name="connsiteX6851" fmla="*/ 2310667 w 6891715"/>
                <a:gd name="connsiteY6851" fmla="*/ 2099304 h 6367455"/>
                <a:gd name="connsiteX6852" fmla="*/ 2326855 w 6891715"/>
                <a:gd name="connsiteY6852" fmla="*/ 2092953 h 6367455"/>
                <a:gd name="connsiteX6853" fmla="*/ 2344627 w 6891715"/>
                <a:gd name="connsiteY6853" fmla="*/ 2103432 h 6367455"/>
                <a:gd name="connsiteX6854" fmla="*/ 2352880 w 6891715"/>
                <a:gd name="connsiteY6854" fmla="*/ 2098033 h 6367455"/>
                <a:gd name="connsiteX6855" fmla="*/ 2373509 w 6891715"/>
                <a:gd name="connsiteY6855" fmla="*/ 2117719 h 6367455"/>
                <a:gd name="connsiteX6856" fmla="*/ 2388426 w 6891715"/>
                <a:gd name="connsiteY6856" fmla="*/ 2113591 h 6367455"/>
                <a:gd name="connsiteX6857" fmla="*/ 2390965 w 6891715"/>
                <a:gd name="connsiteY6857" fmla="*/ 2100891 h 6367455"/>
                <a:gd name="connsiteX6858" fmla="*/ 2364623 w 6891715"/>
                <a:gd name="connsiteY6858" fmla="*/ 2097082 h 6367455"/>
                <a:gd name="connsiteX6859" fmla="*/ 2364623 w 6891715"/>
                <a:gd name="connsiteY6859" fmla="*/ 2087237 h 6367455"/>
                <a:gd name="connsiteX6860" fmla="*/ 2392868 w 6891715"/>
                <a:gd name="connsiteY6860" fmla="*/ 2073585 h 6367455"/>
                <a:gd name="connsiteX6861" fmla="*/ 2361131 w 6891715"/>
                <a:gd name="connsiteY6861" fmla="*/ 2063426 h 6367455"/>
                <a:gd name="connsiteX6862" fmla="*/ 2344309 w 6891715"/>
                <a:gd name="connsiteY6862" fmla="*/ 2067553 h 6367455"/>
                <a:gd name="connsiteX6863" fmla="*/ 2321141 w 6891715"/>
                <a:gd name="connsiteY6863" fmla="*/ 2069141 h 6367455"/>
                <a:gd name="connsiteX6864" fmla="*/ 2338915 w 6891715"/>
                <a:gd name="connsiteY6864" fmla="*/ 2050726 h 6367455"/>
                <a:gd name="connsiteX6865" fmla="*/ 2320824 w 6891715"/>
                <a:gd name="connsiteY6865" fmla="*/ 2045646 h 6367455"/>
                <a:gd name="connsiteX6866" fmla="*/ 2318602 w 6891715"/>
                <a:gd name="connsiteY6866" fmla="*/ 2029776 h 6367455"/>
                <a:gd name="connsiteX6867" fmla="*/ 2346849 w 6891715"/>
                <a:gd name="connsiteY6867" fmla="*/ 2010726 h 6367455"/>
                <a:gd name="connsiteX6868" fmla="*/ 2363987 w 6891715"/>
                <a:gd name="connsiteY6868" fmla="*/ 2025013 h 6367455"/>
                <a:gd name="connsiteX6869" fmla="*/ 2377953 w 6891715"/>
                <a:gd name="connsiteY6869" fmla="*/ 2033586 h 6367455"/>
                <a:gd name="connsiteX6870" fmla="*/ 2390330 w 6891715"/>
                <a:gd name="connsiteY6870" fmla="*/ 2019933 h 6367455"/>
                <a:gd name="connsiteX6871" fmla="*/ 2395725 w 6891715"/>
                <a:gd name="connsiteY6871" fmla="*/ 2026918 h 6367455"/>
                <a:gd name="connsiteX6872" fmla="*/ 2422068 w 6891715"/>
                <a:gd name="connsiteY6872" fmla="*/ 2016441 h 6367455"/>
                <a:gd name="connsiteX6873" fmla="*/ 2401756 w 6891715"/>
                <a:gd name="connsiteY6873" fmla="*/ 1998661 h 6367455"/>
                <a:gd name="connsiteX6874" fmla="*/ 2384935 w 6891715"/>
                <a:gd name="connsiteY6874" fmla="*/ 2011360 h 6367455"/>
                <a:gd name="connsiteX6875" fmla="*/ 2370336 w 6891715"/>
                <a:gd name="connsiteY6875" fmla="*/ 2004376 h 6367455"/>
                <a:gd name="connsiteX6876" fmla="*/ 2373191 w 6891715"/>
                <a:gd name="connsiteY6876" fmla="*/ 1984056 h 6367455"/>
                <a:gd name="connsiteX6877" fmla="*/ 2394138 w 6891715"/>
                <a:gd name="connsiteY6877" fmla="*/ 1977706 h 6367455"/>
                <a:gd name="connsiteX6878" fmla="*/ 2409055 w 6891715"/>
                <a:gd name="connsiteY6878" fmla="*/ 1966911 h 6367455"/>
                <a:gd name="connsiteX6879" fmla="*/ 2423655 w 6891715"/>
                <a:gd name="connsiteY6879" fmla="*/ 1967864 h 6367455"/>
                <a:gd name="connsiteX6880" fmla="*/ 2424608 w 6891715"/>
                <a:gd name="connsiteY6880" fmla="*/ 1955164 h 6367455"/>
                <a:gd name="connsiteX6881" fmla="*/ 2438570 w 6891715"/>
                <a:gd name="connsiteY6881" fmla="*/ 1958338 h 6367455"/>
                <a:gd name="connsiteX6882" fmla="*/ 2445870 w 6891715"/>
                <a:gd name="connsiteY6882" fmla="*/ 1965324 h 6367455"/>
                <a:gd name="connsiteX6883" fmla="*/ 2460787 w 6891715"/>
                <a:gd name="connsiteY6883" fmla="*/ 1944051 h 6367455"/>
                <a:gd name="connsiteX6884" fmla="*/ 2480465 w 6891715"/>
                <a:gd name="connsiteY6884" fmla="*/ 1914841 h 6367455"/>
                <a:gd name="connsiteX6885" fmla="*/ 2502364 w 6891715"/>
                <a:gd name="connsiteY6885" fmla="*/ 1913254 h 6367455"/>
                <a:gd name="connsiteX6886" fmla="*/ 2520455 w 6891715"/>
                <a:gd name="connsiteY6886" fmla="*/ 1906904 h 6367455"/>
                <a:gd name="connsiteX6887" fmla="*/ 2529341 w 6891715"/>
                <a:gd name="connsiteY6887" fmla="*/ 1928811 h 6367455"/>
                <a:gd name="connsiteX6888" fmla="*/ 2553461 w 6891715"/>
                <a:gd name="connsiteY6888" fmla="*/ 1919286 h 6367455"/>
                <a:gd name="connsiteX6889" fmla="*/ 2543941 w 6891715"/>
                <a:gd name="connsiteY6889" fmla="*/ 1902459 h 6367455"/>
                <a:gd name="connsiteX6890" fmla="*/ 2538228 w 6891715"/>
                <a:gd name="connsiteY6890" fmla="*/ 1886901 h 6367455"/>
                <a:gd name="connsiteX6891" fmla="*/ 2585518 w 6891715"/>
                <a:gd name="connsiteY6891" fmla="*/ 1865312 h 6367455"/>
                <a:gd name="connsiteX6892" fmla="*/ 2609319 w 6891715"/>
                <a:gd name="connsiteY6892" fmla="*/ 1891347 h 6367455"/>
                <a:gd name="connsiteX6893" fmla="*/ 2603925 w 6891715"/>
                <a:gd name="connsiteY6893" fmla="*/ 1913254 h 6367455"/>
                <a:gd name="connsiteX6894" fmla="*/ 2607415 w 6891715"/>
                <a:gd name="connsiteY6894" fmla="*/ 1925954 h 6367455"/>
                <a:gd name="connsiteX6895" fmla="*/ 2630902 w 6891715"/>
                <a:gd name="connsiteY6895" fmla="*/ 1923731 h 6367455"/>
                <a:gd name="connsiteX6896" fmla="*/ 2619793 w 6891715"/>
                <a:gd name="connsiteY6896" fmla="*/ 1910079 h 6367455"/>
                <a:gd name="connsiteX6897" fmla="*/ 2626141 w 6891715"/>
                <a:gd name="connsiteY6897" fmla="*/ 1900554 h 6367455"/>
                <a:gd name="connsiteX6898" fmla="*/ 2665497 w 6891715"/>
                <a:gd name="connsiteY6898" fmla="*/ 1901189 h 6367455"/>
                <a:gd name="connsiteX6899" fmla="*/ 2678826 w 6891715"/>
                <a:gd name="connsiteY6899" fmla="*/ 1889759 h 6367455"/>
                <a:gd name="connsiteX6900" fmla="*/ 2665179 w 6891715"/>
                <a:gd name="connsiteY6900" fmla="*/ 1871979 h 6367455"/>
                <a:gd name="connsiteX6901" fmla="*/ 2684856 w 6891715"/>
                <a:gd name="connsiteY6901" fmla="*/ 1851658 h 6367455"/>
                <a:gd name="connsiteX6902" fmla="*/ 2739762 w 6891715"/>
                <a:gd name="connsiteY6902" fmla="*/ 1824989 h 6367455"/>
                <a:gd name="connsiteX6903" fmla="*/ 2727702 w 6891715"/>
                <a:gd name="connsiteY6903" fmla="*/ 1843086 h 6367455"/>
                <a:gd name="connsiteX6904" fmla="*/ 2755314 w 6891715"/>
                <a:gd name="connsiteY6904" fmla="*/ 1832928 h 6367455"/>
                <a:gd name="connsiteX6905" fmla="*/ 2757853 w 6891715"/>
                <a:gd name="connsiteY6905" fmla="*/ 1817369 h 6367455"/>
                <a:gd name="connsiteX6906" fmla="*/ 2733732 w 6891715"/>
                <a:gd name="connsiteY6906" fmla="*/ 1816734 h 6367455"/>
                <a:gd name="connsiteX6907" fmla="*/ 2743254 w 6891715"/>
                <a:gd name="connsiteY6907" fmla="*/ 1805304 h 6367455"/>
                <a:gd name="connsiteX6908" fmla="*/ 2743571 w 6891715"/>
                <a:gd name="connsiteY6908" fmla="*/ 1795779 h 6367455"/>
                <a:gd name="connsiteX6909" fmla="*/ 2735636 w 6891715"/>
                <a:gd name="connsiteY6909" fmla="*/ 1791334 h 6367455"/>
                <a:gd name="connsiteX6910" fmla="*/ 2750553 w 6891715"/>
                <a:gd name="connsiteY6910" fmla="*/ 1786571 h 6367455"/>
                <a:gd name="connsiteX6911" fmla="*/ 2749283 w 6891715"/>
                <a:gd name="connsiteY6911" fmla="*/ 1782443 h 6367455"/>
                <a:gd name="connsiteX6912" fmla="*/ 2732463 w 6891715"/>
                <a:gd name="connsiteY6912" fmla="*/ 1785936 h 6367455"/>
                <a:gd name="connsiteX6913" fmla="*/ 2723576 w 6891715"/>
                <a:gd name="connsiteY6913" fmla="*/ 1801494 h 6367455"/>
                <a:gd name="connsiteX6914" fmla="*/ 2655341 w 6891715"/>
                <a:gd name="connsiteY6914" fmla="*/ 1817686 h 6367455"/>
                <a:gd name="connsiteX6915" fmla="*/ 2652167 w 6891715"/>
                <a:gd name="connsiteY6915" fmla="*/ 1822131 h 6367455"/>
                <a:gd name="connsiteX6916" fmla="*/ 2724211 w 6891715"/>
                <a:gd name="connsiteY6916" fmla="*/ 1806891 h 6367455"/>
                <a:gd name="connsiteX6917" fmla="*/ 2726114 w 6891715"/>
                <a:gd name="connsiteY6917" fmla="*/ 1817369 h 6367455"/>
                <a:gd name="connsiteX6918" fmla="*/ 2673431 w 6891715"/>
                <a:gd name="connsiteY6918" fmla="*/ 1835784 h 6367455"/>
                <a:gd name="connsiteX6919" fmla="*/ 2648041 w 6891715"/>
                <a:gd name="connsiteY6919" fmla="*/ 1871979 h 6367455"/>
                <a:gd name="connsiteX6920" fmla="*/ 2615668 w 6891715"/>
                <a:gd name="connsiteY6920" fmla="*/ 1886267 h 6367455"/>
                <a:gd name="connsiteX6921" fmla="*/ 2597261 w 6891715"/>
                <a:gd name="connsiteY6921" fmla="*/ 1856739 h 6367455"/>
                <a:gd name="connsiteX6922" fmla="*/ 2607415 w 6891715"/>
                <a:gd name="connsiteY6922" fmla="*/ 1833245 h 6367455"/>
                <a:gd name="connsiteX6923" fmla="*/ 2587739 w 6891715"/>
                <a:gd name="connsiteY6923" fmla="*/ 1846261 h 6367455"/>
                <a:gd name="connsiteX6924" fmla="*/ 2578217 w 6891715"/>
                <a:gd name="connsiteY6924" fmla="*/ 1843086 h 6367455"/>
                <a:gd name="connsiteX6925" fmla="*/ 2577900 w 6891715"/>
                <a:gd name="connsiteY6925" fmla="*/ 1811336 h 6367455"/>
                <a:gd name="connsiteX6926" fmla="*/ 2599165 w 6891715"/>
                <a:gd name="connsiteY6926" fmla="*/ 1807209 h 6367455"/>
                <a:gd name="connsiteX6927" fmla="*/ 2622967 w 6891715"/>
                <a:gd name="connsiteY6927" fmla="*/ 1785619 h 6367455"/>
                <a:gd name="connsiteX6928" fmla="*/ 2598530 w 6891715"/>
                <a:gd name="connsiteY6928" fmla="*/ 1780538 h 6367455"/>
                <a:gd name="connsiteX6929" fmla="*/ 2596625 w 6891715"/>
                <a:gd name="connsiteY6929" fmla="*/ 1767839 h 6367455"/>
                <a:gd name="connsiteX6930" fmla="*/ 2627094 w 6891715"/>
                <a:gd name="connsiteY6930" fmla="*/ 1760536 h 6367455"/>
                <a:gd name="connsiteX6931" fmla="*/ 2619476 w 6891715"/>
                <a:gd name="connsiteY6931" fmla="*/ 1751963 h 6367455"/>
                <a:gd name="connsiteX6932" fmla="*/ 2625823 w 6891715"/>
                <a:gd name="connsiteY6932" fmla="*/ 1733866 h 6367455"/>
                <a:gd name="connsiteX6933" fmla="*/ 2644550 w 6891715"/>
                <a:gd name="connsiteY6933" fmla="*/ 1726564 h 6367455"/>
                <a:gd name="connsiteX6934" fmla="*/ 2656927 w 6891715"/>
                <a:gd name="connsiteY6934" fmla="*/ 1685606 h 6367455"/>
                <a:gd name="connsiteX6935" fmla="*/ 2672796 w 6891715"/>
                <a:gd name="connsiteY6935" fmla="*/ 1686241 h 6367455"/>
                <a:gd name="connsiteX6936" fmla="*/ 2677239 w 6891715"/>
                <a:gd name="connsiteY6936" fmla="*/ 1672588 h 6367455"/>
                <a:gd name="connsiteX6937" fmla="*/ 2695013 w 6891715"/>
                <a:gd name="connsiteY6937" fmla="*/ 1652269 h 6367455"/>
                <a:gd name="connsiteX6938" fmla="*/ 2703264 w 6891715"/>
                <a:gd name="connsiteY6938" fmla="*/ 1658619 h 6367455"/>
                <a:gd name="connsiteX6939" fmla="*/ 2721355 w 6891715"/>
                <a:gd name="connsiteY6939" fmla="*/ 1676398 h 6367455"/>
                <a:gd name="connsiteX6940" fmla="*/ 2735320 w 6891715"/>
                <a:gd name="connsiteY6940" fmla="*/ 1675128 h 6367455"/>
                <a:gd name="connsiteX6941" fmla="*/ 2719133 w 6891715"/>
                <a:gd name="connsiteY6941" fmla="*/ 1659253 h 6367455"/>
                <a:gd name="connsiteX6942" fmla="*/ 2721355 w 6891715"/>
                <a:gd name="connsiteY6942" fmla="*/ 1651316 h 6367455"/>
                <a:gd name="connsiteX6943" fmla="*/ 2745793 w 6891715"/>
                <a:gd name="connsiteY6943" fmla="*/ 1659253 h 6367455"/>
                <a:gd name="connsiteX6944" fmla="*/ 2749918 w 6891715"/>
                <a:gd name="connsiteY6944" fmla="*/ 1656079 h 6367455"/>
                <a:gd name="connsiteX6945" fmla="*/ 2743254 w 6891715"/>
                <a:gd name="connsiteY6945" fmla="*/ 1642426 h 6367455"/>
                <a:gd name="connsiteX6946" fmla="*/ 2741349 w 6891715"/>
                <a:gd name="connsiteY6946" fmla="*/ 1624646 h 6367455"/>
                <a:gd name="connsiteX6947" fmla="*/ 2750870 w 6891715"/>
                <a:gd name="connsiteY6947" fmla="*/ 1620201 h 6367455"/>
                <a:gd name="connsiteX6948" fmla="*/ 2771499 w 6891715"/>
                <a:gd name="connsiteY6948" fmla="*/ 1600833 h 6367455"/>
                <a:gd name="connsiteX6949" fmla="*/ 2763248 w 6891715"/>
                <a:gd name="connsiteY6949" fmla="*/ 1591944 h 6367455"/>
                <a:gd name="connsiteX6950" fmla="*/ 2742936 w 6891715"/>
                <a:gd name="connsiteY6950" fmla="*/ 1608771 h 6367455"/>
                <a:gd name="connsiteX6951" fmla="*/ 2733732 w 6891715"/>
                <a:gd name="connsiteY6951" fmla="*/ 1609723 h 6367455"/>
                <a:gd name="connsiteX6952" fmla="*/ 2730241 w 6891715"/>
                <a:gd name="connsiteY6952" fmla="*/ 1603374 h 6367455"/>
                <a:gd name="connsiteX6953" fmla="*/ 2741983 w 6891715"/>
                <a:gd name="connsiteY6953" fmla="*/ 1579561 h 6367455"/>
                <a:gd name="connsiteX6954" fmla="*/ 2752459 w 6891715"/>
                <a:gd name="connsiteY6954" fmla="*/ 1580196 h 6367455"/>
                <a:gd name="connsiteX6955" fmla="*/ 2769278 w 6891715"/>
                <a:gd name="connsiteY6955" fmla="*/ 1572576 h 6367455"/>
                <a:gd name="connsiteX6956" fmla="*/ 2766105 w 6891715"/>
                <a:gd name="connsiteY6956" fmla="*/ 1549399 h 6367455"/>
                <a:gd name="connsiteX6957" fmla="*/ 2779435 w 6891715"/>
                <a:gd name="connsiteY6957" fmla="*/ 1533524 h 6367455"/>
                <a:gd name="connsiteX6958" fmla="*/ 2799430 w 6891715"/>
                <a:gd name="connsiteY6958" fmla="*/ 1528127 h 6367455"/>
                <a:gd name="connsiteX6959" fmla="*/ 2804825 w 6891715"/>
                <a:gd name="connsiteY6959" fmla="*/ 1517649 h 6367455"/>
                <a:gd name="connsiteX6960" fmla="*/ 2813077 w 6891715"/>
                <a:gd name="connsiteY6960" fmla="*/ 1509077 h 6367455"/>
                <a:gd name="connsiteX6961" fmla="*/ 2818790 w 6891715"/>
                <a:gd name="connsiteY6961" fmla="*/ 1531937 h 6367455"/>
                <a:gd name="connsiteX6962" fmla="*/ 2830215 w 6891715"/>
                <a:gd name="connsiteY6962" fmla="*/ 1541461 h 6367455"/>
                <a:gd name="connsiteX6963" fmla="*/ 2842592 w 6891715"/>
                <a:gd name="connsiteY6963" fmla="*/ 1520189 h 6367455"/>
                <a:gd name="connsiteX6964" fmla="*/ 2837515 w 6891715"/>
                <a:gd name="connsiteY6964" fmla="*/ 1515109 h 6367455"/>
                <a:gd name="connsiteX6965" fmla="*/ 2855288 w 6891715"/>
                <a:gd name="connsiteY6965" fmla="*/ 1505584 h 6367455"/>
                <a:gd name="connsiteX6966" fmla="*/ 2863540 w 6891715"/>
                <a:gd name="connsiteY6966" fmla="*/ 1493836 h 6367455"/>
                <a:gd name="connsiteX6967" fmla="*/ 2859414 w 6891715"/>
                <a:gd name="connsiteY6967" fmla="*/ 1486534 h 6367455"/>
                <a:gd name="connsiteX6968" fmla="*/ 2845767 w 6891715"/>
                <a:gd name="connsiteY6968" fmla="*/ 1504314 h 6367455"/>
                <a:gd name="connsiteX6969" fmla="*/ 2832120 w 6891715"/>
                <a:gd name="connsiteY6969" fmla="*/ 1513204 h 6367455"/>
                <a:gd name="connsiteX6970" fmla="*/ 2828945 w 6891715"/>
                <a:gd name="connsiteY6970" fmla="*/ 1481137 h 6367455"/>
                <a:gd name="connsiteX6971" fmla="*/ 2828628 w 6891715"/>
                <a:gd name="connsiteY6971" fmla="*/ 1479232 h 6367455"/>
                <a:gd name="connsiteX6972" fmla="*/ 2825772 w 6891715"/>
                <a:gd name="connsiteY6972" fmla="*/ 1481137 h 6367455"/>
                <a:gd name="connsiteX6973" fmla="*/ 2819425 w 6891715"/>
                <a:gd name="connsiteY6973" fmla="*/ 1484629 h 6367455"/>
                <a:gd name="connsiteX6974" fmla="*/ 2806729 w 6891715"/>
                <a:gd name="connsiteY6974" fmla="*/ 1509077 h 6367455"/>
                <a:gd name="connsiteX6975" fmla="*/ 2794987 w 6891715"/>
                <a:gd name="connsiteY6975" fmla="*/ 1503996 h 6367455"/>
                <a:gd name="connsiteX6976" fmla="*/ 2801335 w 6891715"/>
                <a:gd name="connsiteY6976" fmla="*/ 1488122 h 6367455"/>
                <a:gd name="connsiteX6977" fmla="*/ 2807047 w 6891715"/>
                <a:gd name="connsiteY6977" fmla="*/ 1481137 h 6367455"/>
                <a:gd name="connsiteX6978" fmla="*/ 2815933 w 6891715"/>
                <a:gd name="connsiteY6978" fmla="*/ 1470024 h 6367455"/>
                <a:gd name="connsiteX6979" fmla="*/ 2827359 w 6891715"/>
                <a:gd name="connsiteY6979" fmla="*/ 1465897 h 6367455"/>
                <a:gd name="connsiteX6980" fmla="*/ 2821012 w 6891715"/>
                <a:gd name="connsiteY6980" fmla="*/ 1454149 h 6367455"/>
                <a:gd name="connsiteX6981" fmla="*/ 2825137 w 6891715"/>
                <a:gd name="connsiteY6981" fmla="*/ 1438274 h 6367455"/>
                <a:gd name="connsiteX6982" fmla="*/ 2832436 w 6891715"/>
                <a:gd name="connsiteY6982" fmla="*/ 1441449 h 6367455"/>
                <a:gd name="connsiteX6983" fmla="*/ 2833706 w 6891715"/>
                <a:gd name="connsiteY6983" fmla="*/ 1461134 h 6367455"/>
                <a:gd name="connsiteX6984" fmla="*/ 2840371 w 6891715"/>
                <a:gd name="connsiteY6984" fmla="*/ 1467484 h 6367455"/>
                <a:gd name="connsiteX6985" fmla="*/ 2859414 w 6891715"/>
                <a:gd name="connsiteY6985" fmla="*/ 1481137 h 6367455"/>
                <a:gd name="connsiteX6986" fmla="*/ 2862588 w 6891715"/>
                <a:gd name="connsiteY6986" fmla="*/ 1483042 h 6367455"/>
                <a:gd name="connsiteX6987" fmla="*/ 2862271 w 6891715"/>
                <a:gd name="connsiteY6987" fmla="*/ 1481137 h 6367455"/>
                <a:gd name="connsiteX6988" fmla="*/ 2860366 w 6891715"/>
                <a:gd name="connsiteY6988" fmla="*/ 1474152 h 6367455"/>
                <a:gd name="connsiteX6989" fmla="*/ 2854653 w 6891715"/>
                <a:gd name="connsiteY6989" fmla="*/ 1441132 h 6367455"/>
                <a:gd name="connsiteX6990" fmla="*/ 2836563 w 6891715"/>
                <a:gd name="connsiteY6990" fmla="*/ 1430972 h 6367455"/>
                <a:gd name="connsiteX6991" fmla="*/ 2833072 w 6891715"/>
                <a:gd name="connsiteY6991" fmla="*/ 1410017 h 6367455"/>
                <a:gd name="connsiteX6992" fmla="*/ 2847036 w 6891715"/>
                <a:gd name="connsiteY6992" fmla="*/ 1405255 h 6367455"/>
                <a:gd name="connsiteX6993" fmla="*/ 2852749 w 6891715"/>
                <a:gd name="connsiteY6993" fmla="*/ 1426527 h 6367455"/>
                <a:gd name="connsiteX6994" fmla="*/ 2864174 w 6891715"/>
                <a:gd name="connsiteY6994" fmla="*/ 1423987 h 6367455"/>
                <a:gd name="connsiteX6995" fmla="*/ 2868300 w 6891715"/>
                <a:gd name="connsiteY6995" fmla="*/ 1403350 h 6367455"/>
                <a:gd name="connsiteX6996" fmla="*/ 2848941 w 6891715"/>
                <a:gd name="connsiteY6996" fmla="*/ 1392554 h 6367455"/>
                <a:gd name="connsiteX6997" fmla="*/ 2854970 w 6891715"/>
                <a:gd name="connsiteY6997" fmla="*/ 1378267 h 6367455"/>
                <a:gd name="connsiteX6998" fmla="*/ 2874013 w 6891715"/>
                <a:gd name="connsiteY6998" fmla="*/ 1375727 h 6367455"/>
                <a:gd name="connsiteX6999" fmla="*/ 2865761 w 6891715"/>
                <a:gd name="connsiteY6999" fmla="*/ 1360170 h 6367455"/>
                <a:gd name="connsiteX7000" fmla="*/ 2872744 w 6891715"/>
                <a:gd name="connsiteY7000" fmla="*/ 1346200 h 6367455"/>
                <a:gd name="connsiteX7001" fmla="*/ 2899721 w 6891715"/>
                <a:gd name="connsiteY7001" fmla="*/ 1361757 h 6367455"/>
                <a:gd name="connsiteX7002" fmla="*/ 2904482 w 6891715"/>
                <a:gd name="connsiteY7002" fmla="*/ 1355407 h 6367455"/>
                <a:gd name="connsiteX7003" fmla="*/ 2886390 w 6891715"/>
                <a:gd name="connsiteY7003" fmla="*/ 1337945 h 6367455"/>
                <a:gd name="connsiteX7004" fmla="*/ 2887660 w 6891715"/>
                <a:gd name="connsiteY7004" fmla="*/ 1321752 h 6367455"/>
                <a:gd name="connsiteX7005" fmla="*/ 2864174 w 6891715"/>
                <a:gd name="connsiteY7005" fmla="*/ 1337945 h 6367455"/>
                <a:gd name="connsiteX7006" fmla="*/ 2844496 w 6891715"/>
                <a:gd name="connsiteY7006" fmla="*/ 1366519 h 6367455"/>
                <a:gd name="connsiteX7007" fmla="*/ 2834976 w 6891715"/>
                <a:gd name="connsiteY7007" fmla="*/ 1356360 h 6367455"/>
                <a:gd name="connsiteX7008" fmla="*/ 2854970 w 6891715"/>
                <a:gd name="connsiteY7008" fmla="*/ 1345247 h 6367455"/>
                <a:gd name="connsiteX7009" fmla="*/ 2850527 w 6891715"/>
                <a:gd name="connsiteY7009" fmla="*/ 1331912 h 6367455"/>
                <a:gd name="connsiteX7010" fmla="*/ 2827041 w 6891715"/>
                <a:gd name="connsiteY7010" fmla="*/ 1327467 h 6367455"/>
                <a:gd name="connsiteX7011" fmla="*/ 2834659 w 6891715"/>
                <a:gd name="connsiteY7011" fmla="*/ 1308735 h 6367455"/>
                <a:gd name="connsiteX7012" fmla="*/ 2850527 w 6891715"/>
                <a:gd name="connsiteY7012" fmla="*/ 1323340 h 6367455"/>
                <a:gd name="connsiteX7013" fmla="*/ 2888296 w 6891715"/>
                <a:gd name="connsiteY7013" fmla="*/ 1308100 h 6367455"/>
                <a:gd name="connsiteX7014" fmla="*/ 2890518 w 6891715"/>
                <a:gd name="connsiteY7014" fmla="*/ 1278890 h 6367455"/>
                <a:gd name="connsiteX7015" fmla="*/ 2898768 w 6891715"/>
                <a:gd name="connsiteY7015" fmla="*/ 1278255 h 6367455"/>
                <a:gd name="connsiteX7016" fmla="*/ 2925112 w 6891715"/>
                <a:gd name="connsiteY7016" fmla="*/ 1271905 h 6367455"/>
                <a:gd name="connsiteX7017" fmla="*/ 2936854 w 6891715"/>
                <a:gd name="connsiteY7017" fmla="*/ 1286510 h 6367455"/>
                <a:gd name="connsiteX7018" fmla="*/ 2945741 w 6891715"/>
                <a:gd name="connsiteY7018" fmla="*/ 1306830 h 6367455"/>
                <a:gd name="connsiteX7019" fmla="*/ 2953675 w 6891715"/>
                <a:gd name="connsiteY7019" fmla="*/ 1290637 h 6367455"/>
                <a:gd name="connsiteX7020" fmla="*/ 2975891 w 6891715"/>
                <a:gd name="connsiteY7020" fmla="*/ 1279843 h 6367455"/>
                <a:gd name="connsiteX7021" fmla="*/ 2984143 w 6891715"/>
                <a:gd name="connsiteY7021" fmla="*/ 1264285 h 6367455"/>
                <a:gd name="connsiteX7022" fmla="*/ 2954945 w 6891715"/>
                <a:gd name="connsiteY7022" fmla="*/ 1267460 h 6367455"/>
                <a:gd name="connsiteX7023" fmla="*/ 2946376 w 6891715"/>
                <a:gd name="connsiteY7023" fmla="*/ 1276033 h 6367455"/>
                <a:gd name="connsiteX7024" fmla="*/ 2925746 w 6891715"/>
                <a:gd name="connsiteY7024" fmla="*/ 1242377 h 6367455"/>
                <a:gd name="connsiteX7025" fmla="*/ 2918447 w 6891715"/>
                <a:gd name="connsiteY7025" fmla="*/ 1238250 h 6367455"/>
                <a:gd name="connsiteX7026" fmla="*/ 2920351 w 6891715"/>
                <a:gd name="connsiteY7026" fmla="*/ 1219200 h 6367455"/>
                <a:gd name="connsiteX7027" fmla="*/ 2935267 w 6891715"/>
                <a:gd name="connsiteY7027" fmla="*/ 1221423 h 6367455"/>
                <a:gd name="connsiteX7028" fmla="*/ 2941297 w 6891715"/>
                <a:gd name="connsiteY7028" fmla="*/ 1202373 h 6367455"/>
                <a:gd name="connsiteX7029" fmla="*/ 2907338 w 6891715"/>
                <a:gd name="connsiteY7029" fmla="*/ 1198563 h 6367455"/>
                <a:gd name="connsiteX7030" fmla="*/ 2908607 w 6891715"/>
                <a:gd name="connsiteY7030" fmla="*/ 1184593 h 6367455"/>
                <a:gd name="connsiteX7031" fmla="*/ 2939394 w 6891715"/>
                <a:gd name="connsiteY7031" fmla="*/ 1183323 h 6367455"/>
                <a:gd name="connsiteX7032" fmla="*/ 2919081 w 6891715"/>
                <a:gd name="connsiteY7032" fmla="*/ 1175068 h 6367455"/>
                <a:gd name="connsiteX7033" fmla="*/ 2926063 w 6891715"/>
                <a:gd name="connsiteY7033" fmla="*/ 1166495 h 6367455"/>
                <a:gd name="connsiteX7034" fmla="*/ 2943202 w 6891715"/>
                <a:gd name="connsiteY7034" fmla="*/ 1173798 h 6367455"/>
                <a:gd name="connsiteX7035" fmla="*/ 2948280 w 6891715"/>
                <a:gd name="connsiteY7035" fmla="*/ 1164273 h 6367455"/>
                <a:gd name="connsiteX7036" fmla="*/ 2940980 w 6891715"/>
                <a:gd name="connsiteY7036" fmla="*/ 1155065 h 6367455"/>
                <a:gd name="connsiteX7037" fmla="*/ 2943202 w 6891715"/>
                <a:gd name="connsiteY7037" fmla="*/ 1143318 h 6367455"/>
                <a:gd name="connsiteX7038" fmla="*/ 2968273 w 6891715"/>
                <a:gd name="connsiteY7038" fmla="*/ 1139825 h 6367455"/>
                <a:gd name="connsiteX7039" fmla="*/ 2953358 w 6891715"/>
                <a:gd name="connsiteY7039" fmla="*/ 1131570 h 6367455"/>
                <a:gd name="connsiteX7040" fmla="*/ 2942884 w 6891715"/>
                <a:gd name="connsiteY7040" fmla="*/ 1119187 h 6367455"/>
                <a:gd name="connsiteX7041" fmla="*/ 2946058 w 6891715"/>
                <a:gd name="connsiteY7041" fmla="*/ 1109662 h 6367455"/>
                <a:gd name="connsiteX7042" fmla="*/ 2965102 w 6891715"/>
                <a:gd name="connsiteY7042" fmla="*/ 1113473 h 6367455"/>
                <a:gd name="connsiteX7043" fmla="*/ 2969862 w 6891715"/>
                <a:gd name="connsiteY7043" fmla="*/ 1100772 h 6367455"/>
                <a:gd name="connsiteX7044" fmla="*/ 2984778 w 6891715"/>
                <a:gd name="connsiteY7044" fmla="*/ 1106170 h 6367455"/>
                <a:gd name="connsiteX7045" fmla="*/ 2996522 w 6891715"/>
                <a:gd name="connsiteY7045" fmla="*/ 1093470 h 6367455"/>
                <a:gd name="connsiteX7046" fmla="*/ 3010169 w 6891715"/>
                <a:gd name="connsiteY7046" fmla="*/ 1094105 h 6367455"/>
                <a:gd name="connsiteX7047" fmla="*/ 3014294 w 6891715"/>
                <a:gd name="connsiteY7047" fmla="*/ 1066800 h 6367455"/>
                <a:gd name="connsiteX7048" fmla="*/ 3027942 w 6891715"/>
                <a:gd name="connsiteY7048" fmla="*/ 1062355 h 6367455"/>
                <a:gd name="connsiteX7049" fmla="*/ 3034289 w 6891715"/>
                <a:gd name="connsiteY7049" fmla="*/ 1054735 h 6367455"/>
                <a:gd name="connsiteX7050" fmla="*/ 3062536 w 6891715"/>
                <a:gd name="connsiteY7050" fmla="*/ 1052830 h 6367455"/>
                <a:gd name="connsiteX7051" fmla="*/ 3082848 w 6891715"/>
                <a:gd name="connsiteY7051" fmla="*/ 1044892 h 6367455"/>
                <a:gd name="connsiteX7052" fmla="*/ 3104107 w 6891715"/>
                <a:gd name="connsiteY7052" fmla="*/ 1064577 h 6367455"/>
                <a:gd name="connsiteX7053" fmla="*/ 3119976 w 6891715"/>
                <a:gd name="connsiteY7053" fmla="*/ 1045527 h 6367455"/>
                <a:gd name="connsiteX7054" fmla="*/ 3102520 w 6891715"/>
                <a:gd name="connsiteY7054" fmla="*/ 1029017 h 6367455"/>
                <a:gd name="connsiteX7055" fmla="*/ 3083799 w 6891715"/>
                <a:gd name="connsiteY7055" fmla="*/ 1030287 h 6367455"/>
                <a:gd name="connsiteX7056" fmla="*/ 3074913 w 6891715"/>
                <a:gd name="connsiteY7056" fmla="*/ 1017587 h 6367455"/>
                <a:gd name="connsiteX7057" fmla="*/ 3058410 w 6891715"/>
                <a:gd name="connsiteY7057" fmla="*/ 1028382 h 6367455"/>
                <a:gd name="connsiteX7058" fmla="*/ 3052697 w 6891715"/>
                <a:gd name="connsiteY7058" fmla="*/ 1010602 h 6367455"/>
                <a:gd name="connsiteX7059" fmla="*/ 3043175 w 6891715"/>
                <a:gd name="connsiteY7059" fmla="*/ 1005204 h 6367455"/>
                <a:gd name="connsiteX7060" fmla="*/ 3049206 w 6891715"/>
                <a:gd name="connsiteY7060" fmla="*/ 973770 h 6367455"/>
                <a:gd name="connsiteX7061" fmla="*/ 3072057 w 6891715"/>
                <a:gd name="connsiteY7061" fmla="*/ 948370 h 6367455"/>
                <a:gd name="connsiteX7062" fmla="*/ 3079991 w 6891715"/>
                <a:gd name="connsiteY7062" fmla="*/ 969325 h 6367455"/>
                <a:gd name="connsiteX7063" fmla="*/ 3093634 w 6891715"/>
                <a:gd name="connsiteY7063" fmla="*/ 972500 h 6367455"/>
                <a:gd name="connsiteX7064" fmla="*/ 3099029 w 6891715"/>
                <a:gd name="connsiteY7064" fmla="*/ 980437 h 6367455"/>
                <a:gd name="connsiteX7065" fmla="*/ 3110772 w 6891715"/>
                <a:gd name="connsiteY7065" fmla="*/ 974087 h 6367455"/>
                <a:gd name="connsiteX7066" fmla="*/ 3125689 w 6891715"/>
                <a:gd name="connsiteY7066" fmla="*/ 985517 h 6367455"/>
                <a:gd name="connsiteX7067" fmla="*/ 3140605 w 6891715"/>
                <a:gd name="connsiteY7067" fmla="*/ 979167 h 6367455"/>
                <a:gd name="connsiteX7068" fmla="*/ 3133623 w 6891715"/>
                <a:gd name="connsiteY7068" fmla="*/ 967737 h 6367455"/>
                <a:gd name="connsiteX7069" fmla="*/ 3150762 w 6891715"/>
                <a:gd name="connsiteY7069" fmla="*/ 948687 h 6367455"/>
                <a:gd name="connsiteX7070" fmla="*/ 3128545 w 6891715"/>
                <a:gd name="connsiteY7070" fmla="*/ 959165 h 6367455"/>
                <a:gd name="connsiteX7071" fmla="*/ 3107598 w 6891715"/>
                <a:gd name="connsiteY7071" fmla="*/ 961387 h 6367455"/>
                <a:gd name="connsiteX7072" fmla="*/ 3100933 w 6891715"/>
                <a:gd name="connsiteY7072" fmla="*/ 952180 h 6367455"/>
                <a:gd name="connsiteX7073" fmla="*/ 3120928 w 6891715"/>
                <a:gd name="connsiteY7073" fmla="*/ 940432 h 6367455"/>
                <a:gd name="connsiteX7074" fmla="*/ 3136480 w 6891715"/>
                <a:gd name="connsiteY7074" fmla="*/ 921065 h 6367455"/>
                <a:gd name="connsiteX7075" fmla="*/ 3125054 w 6891715"/>
                <a:gd name="connsiteY7075" fmla="*/ 914080 h 6367455"/>
                <a:gd name="connsiteX7076" fmla="*/ 3137749 w 6891715"/>
                <a:gd name="connsiteY7076" fmla="*/ 903285 h 6367455"/>
                <a:gd name="connsiteX7077" fmla="*/ 3126006 w 6891715"/>
                <a:gd name="connsiteY7077" fmla="*/ 895982 h 6367455"/>
                <a:gd name="connsiteX7078" fmla="*/ 3117437 w 6891715"/>
                <a:gd name="connsiteY7078" fmla="*/ 886775 h 6367455"/>
                <a:gd name="connsiteX7079" fmla="*/ 3130767 w 6891715"/>
                <a:gd name="connsiteY7079" fmla="*/ 865502 h 6367455"/>
                <a:gd name="connsiteX7080" fmla="*/ 3139971 w 6891715"/>
                <a:gd name="connsiteY7080" fmla="*/ 846453 h 6367455"/>
                <a:gd name="connsiteX7081" fmla="*/ 3158061 w 6891715"/>
                <a:gd name="connsiteY7081" fmla="*/ 839150 h 6367455"/>
                <a:gd name="connsiteX7082" fmla="*/ 3169487 w 6891715"/>
                <a:gd name="connsiteY7082" fmla="*/ 806130 h 6367455"/>
                <a:gd name="connsiteX7083" fmla="*/ 3179008 w 6891715"/>
                <a:gd name="connsiteY7083" fmla="*/ 806130 h 6367455"/>
                <a:gd name="connsiteX7084" fmla="*/ 3174882 w 6891715"/>
                <a:gd name="connsiteY7084" fmla="*/ 816607 h 6367455"/>
                <a:gd name="connsiteX7085" fmla="*/ 3180278 w 6891715"/>
                <a:gd name="connsiteY7085" fmla="*/ 839785 h 6367455"/>
                <a:gd name="connsiteX7086" fmla="*/ 3190116 w 6891715"/>
                <a:gd name="connsiteY7086" fmla="*/ 854390 h 6367455"/>
                <a:gd name="connsiteX7087" fmla="*/ 3192021 w 6891715"/>
                <a:gd name="connsiteY7087" fmla="*/ 868995 h 6367455"/>
                <a:gd name="connsiteX7088" fmla="*/ 3200590 w 6891715"/>
                <a:gd name="connsiteY7088" fmla="*/ 852167 h 6367455"/>
                <a:gd name="connsiteX7089" fmla="*/ 3218680 w 6891715"/>
                <a:gd name="connsiteY7089" fmla="*/ 858518 h 6367455"/>
                <a:gd name="connsiteX7090" fmla="*/ 3225028 w 6891715"/>
                <a:gd name="connsiteY7090" fmla="*/ 849945 h 6367455"/>
                <a:gd name="connsiteX7091" fmla="*/ 3219315 w 6891715"/>
                <a:gd name="connsiteY7091" fmla="*/ 840420 h 6367455"/>
                <a:gd name="connsiteX7092" fmla="*/ 3191069 w 6891715"/>
                <a:gd name="connsiteY7092" fmla="*/ 848357 h 6367455"/>
                <a:gd name="connsiteX7093" fmla="*/ 3195194 w 6891715"/>
                <a:gd name="connsiteY7093" fmla="*/ 835340 h 6367455"/>
                <a:gd name="connsiteX7094" fmla="*/ 3209794 w 6891715"/>
                <a:gd name="connsiteY7094" fmla="*/ 835023 h 6367455"/>
                <a:gd name="connsiteX7095" fmla="*/ 3217094 w 6891715"/>
                <a:gd name="connsiteY7095" fmla="*/ 827720 h 6367455"/>
                <a:gd name="connsiteX7096" fmla="*/ 3204398 w 6891715"/>
                <a:gd name="connsiteY7096" fmla="*/ 809940 h 6367455"/>
                <a:gd name="connsiteX7097" fmla="*/ 3218046 w 6891715"/>
                <a:gd name="connsiteY7097" fmla="*/ 803590 h 6367455"/>
                <a:gd name="connsiteX7098" fmla="*/ 3208207 w 6891715"/>
                <a:gd name="connsiteY7098" fmla="*/ 786762 h 6367455"/>
                <a:gd name="connsiteX7099" fmla="*/ 3190434 w 6891715"/>
                <a:gd name="connsiteY7099" fmla="*/ 777555 h 6367455"/>
                <a:gd name="connsiteX7100" fmla="*/ 3204716 w 6891715"/>
                <a:gd name="connsiteY7100" fmla="*/ 760410 h 6367455"/>
                <a:gd name="connsiteX7101" fmla="*/ 3237723 w 6891715"/>
                <a:gd name="connsiteY7101" fmla="*/ 746440 h 6367455"/>
                <a:gd name="connsiteX7102" fmla="*/ 3256766 w 6891715"/>
                <a:gd name="connsiteY7102" fmla="*/ 757870 h 6367455"/>
                <a:gd name="connsiteX7103" fmla="*/ 3273904 w 6891715"/>
                <a:gd name="connsiteY7103" fmla="*/ 744853 h 6367455"/>
                <a:gd name="connsiteX7104" fmla="*/ 3287551 w 6891715"/>
                <a:gd name="connsiteY7104" fmla="*/ 776285 h 6367455"/>
                <a:gd name="connsiteX7105" fmla="*/ 3305642 w 6891715"/>
                <a:gd name="connsiteY7105" fmla="*/ 776285 h 6367455"/>
                <a:gd name="connsiteX7106" fmla="*/ 3294851 w 6891715"/>
                <a:gd name="connsiteY7106" fmla="*/ 757553 h 6367455"/>
                <a:gd name="connsiteX7107" fmla="*/ 3315798 w 6891715"/>
                <a:gd name="connsiteY7107" fmla="*/ 744535 h 6367455"/>
                <a:gd name="connsiteX7108" fmla="*/ 3326589 w 6891715"/>
                <a:gd name="connsiteY7108" fmla="*/ 729613 h 6367455"/>
                <a:gd name="connsiteX7109" fmla="*/ 3312624 w 6891715"/>
                <a:gd name="connsiteY7109" fmla="*/ 723580 h 6367455"/>
                <a:gd name="connsiteX7110" fmla="*/ 3320876 w 6891715"/>
                <a:gd name="connsiteY7110" fmla="*/ 705800 h 6367455"/>
                <a:gd name="connsiteX7111" fmla="*/ 3310085 w 6891715"/>
                <a:gd name="connsiteY7111" fmla="*/ 703578 h 6367455"/>
                <a:gd name="connsiteX7112" fmla="*/ 3281839 w 6891715"/>
                <a:gd name="connsiteY7112" fmla="*/ 732470 h 6367455"/>
                <a:gd name="connsiteX7113" fmla="*/ 3269143 w 6891715"/>
                <a:gd name="connsiteY7113" fmla="*/ 728343 h 6367455"/>
                <a:gd name="connsiteX7114" fmla="*/ 3263748 w 6891715"/>
                <a:gd name="connsiteY7114" fmla="*/ 710245 h 6367455"/>
                <a:gd name="connsiteX7115" fmla="*/ 3249149 w 6891715"/>
                <a:gd name="connsiteY7115" fmla="*/ 709610 h 6367455"/>
                <a:gd name="connsiteX7116" fmla="*/ 3244705 w 6891715"/>
                <a:gd name="connsiteY7116" fmla="*/ 728660 h 6367455"/>
                <a:gd name="connsiteX7117" fmla="*/ 3220267 w 6891715"/>
                <a:gd name="connsiteY7117" fmla="*/ 720088 h 6367455"/>
                <a:gd name="connsiteX7118" fmla="*/ 3219315 w 6891715"/>
                <a:gd name="connsiteY7118" fmla="*/ 706753 h 6367455"/>
                <a:gd name="connsiteX7119" fmla="*/ 3252005 w 6891715"/>
                <a:gd name="connsiteY7119" fmla="*/ 666430 h 6367455"/>
                <a:gd name="connsiteX7120" fmla="*/ 3262161 w 6891715"/>
                <a:gd name="connsiteY7120" fmla="*/ 634680 h 6367455"/>
                <a:gd name="connsiteX7121" fmla="*/ 3284060 w 6891715"/>
                <a:gd name="connsiteY7121" fmla="*/ 628330 h 6367455"/>
                <a:gd name="connsiteX7122" fmla="*/ 3281839 w 6891715"/>
                <a:gd name="connsiteY7122" fmla="*/ 615313 h 6367455"/>
                <a:gd name="connsiteX7123" fmla="*/ 3314529 w 6891715"/>
                <a:gd name="connsiteY7123" fmla="*/ 598168 h 6367455"/>
                <a:gd name="connsiteX7124" fmla="*/ 3322780 w 6891715"/>
                <a:gd name="connsiteY7124" fmla="*/ 579435 h 6367455"/>
                <a:gd name="connsiteX7125" fmla="*/ 3375782 w 6891715"/>
                <a:gd name="connsiteY7125" fmla="*/ 550225 h 6367455"/>
                <a:gd name="connsiteX7126" fmla="*/ 3368800 w 6891715"/>
                <a:gd name="connsiteY7126" fmla="*/ 538795 h 6367455"/>
                <a:gd name="connsiteX7127" fmla="*/ 3365626 w 6891715"/>
                <a:gd name="connsiteY7127" fmla="*/ 509268 h 6367455"/>
                <a:gd name="connsiteX7128" fmla="*/ 3383082 w 6891715"/>
                <a:gd name="connsiteY7128" fmla="*/ 459420 h 6367455"/>
                <a:gd name="connsiteX7129" fmla="*/ 3397999 w 6891715"/>
                <a:gd name="connsiteY7129" fmla="*/ 475295 h 6367455"/>
                <a:gd name="connsiteX7130" fmla="*/ 3382447 w 6891715"/>
                <a:gd name="connsiteY7130" fmla="*/ 500695 h 6367455"/>
                <a:gd name="connsiteX7131" fmla="*/ 3392921 w 6891715"/>
                <a:gd name="connsiteY7131" fmla="*/ 506728 h 6367455"/>
                <a:gd name="connsiteX7132" fmla="*/ 3396095 w 6891715"/>
                <a:gd name="connsiteY7132" fmla="*/ 496250 h 6367455"/>
                <a:gd name="connsiteX7133" fmla="*/ 3407838 w 6891715"/>
                <a:gd name="connsiteY7133" fmla="*/ 499425 h 6367455"/>
                <a:gd name="connsiteX7134" fmla="*/ 3415137 w 6891715"/>
                <a:gd name="connsiteY7134" fmla="*/ 518158 h 6367455"/>
                <a:gd name="connsiteX7135" fmla="*/ 3420533 w 6891715"/>
                <a:gd name="connsiteY7135" fmla="*/ 500378 h 6367455"/>
                <a:gd name="connsiteX7136" fmla="*/ 3437671 w 6891715"/>
                <a:gd name="connsiteY7136" fmla="*/ 512760 h 6367455"/>
                <a:gd name="connsiteX7137" fmla="*/ 3449097 w 6891715"/>
                <a:gd name="connsiteY7137" fmla="*/ 499108 h 6367455"/>
                <a:gd name="connsiteX7138" fmla="*/ 3423389 w 6891715"/>
                <a:gd name="connsiteY7138" fmla="*/ 483550 h 6367455"/>
                <a:gd name="connsiteX7139" fmla="*/ 3422437 w 6891715"/>
                <a:gd name="connsiteY7139" fmla="*/ 465453 h 6367455"/>
                <a:gd name="connsiteX7140" fmla="*/ 3417042 w 6891715"/>
                <a:gd name="connsiteY7140" fmla="*/ 452118 h 6367455"/>
                <a:gd name="connsiteX7141" fmla="*/ 3442114 w 6891715"/>
                <a:gd name="connsiteY7141" fmla="*/ 451800 h 6367455"/>
                <a:gd name="connsiteX7142" fmla="*/ 3461792 w 6891715"/>
                <a:gd name="connsiteY7142" fmla="*/ 498155 h 6367455"/>
                <a:gd name="connsiteX7143" fmla="*/ 3488452 w 6891715"/>
                <a:gd name="connsiteY7143" fmla="*/ 508315 h 6367455"/>
                <a:gd name="connsiteX7144" fmla="*/ 3491625 w 6891715"/>
                <a:gd name="connsiteY7144" fmla="*/ 528000 h 6367455"/>
                <a:gd name="connsiteX7145" fmla="*/ 3516063 w 6891715"/>
                <a:gd name="connsiteY7145" fmla="*/ 538478 h 6367455"/>
                <a:gd name="connsiteX7146" fmla="*/ 3518285 w 6891715"/>
                <a:gd name="connsiteY7146" fmla="*/ 524825 h 6367455"/>
                <a:gd name="connsiteX7147" fmla="*/ 3488134 w 6891715"/>
                <a:gd name="connsiteY7147" fmla="*/ 483868 h 6367455"/>
                <a:gd name="connsiteX7148" fmla="*/ 3477343 w 6891715"/>
                <a:gd name="connsiteY7148" fmla="*/ 482915 h 6367455"/>
                <a:gd name="connsiteX7149" fmla="*/ 3464648 w 6891715"/>
                <a:gd name="connsiteY7149" fmla="*/ 467358 h 6367455"/>
                <a:gd name="connsiteX7150" fmla="*/ 3469726 w 6891715"/>
                <a:gd name="connsiteY7150" fmla="*/ 443863 h 6367455"/>
                <a:gd name="connsiteX7151" fmla="*/ 3455762 w 6891715"/>
                <a:gd name="connsiteY7151" fmla="*/ 430528 h 6367455"/>
                <a:gd name="connsiteX7152" fmla="*/ 3478930 w 6891715"/>
                <a:gd name="connsiteY7152" fmla="*/ 391158 h 6367455"/>
                <a:gd name="connsiteX7153" fmla="*/ 3499877 w 6891715"/>
                <a:gd name="connsiteY7153" fmla="*/ 392110 h 6367455"/>
                <a:gd name="connsiteX7154" fmla="*/ 3504955 w 6891715"/>
                <a:gd name="connsiteY7154" fmla="*/ 382586 h 6367455"/>
                <a:gd name="connsiteX7155" fmla="*/ 3519872 w 6891715"/>
                <a:gd name="connsiteY7155" fmla="*/ 382268 h 6367455"/>
                <a:gd name="connsiteX7156" fmla="*/ 3513842 w 6891715"/>
                <a:gd name="connsiteY7156" fmla="*/ 401318 h 6367455"/>
                <a:gd name="connsiteX7157" fmla="*/ 3521459 w 6891715"/>
                <a:gd name="connsiteY7157" fmla="*/ 416240 h 6367455"/>
                <a:gd name="connsiteX7158" fmla="*/ 3521776 w 6891715"/>
                <a:gd name="connsiteY7158" fmla="*/ 474978 h 6367455"/>
                <a:gd name="connsiteX7159" fmla="*/ 3539232 w 6891715"/>
                <a:gd name="connsiteY7159" fmla="*/ 441323 h 6367455"/>
                <a:gd name="connsiteX7160" fmla="*/ 3545262 w 6891715"/>
                <a:gd name="connsiteY7160" fmla="*/ 385443 h 6367455"/>
                <a:gd name="connsiteX7161" fmla="*/ 3559862 w 6891715"/>
                <a:gd name="connsiteY7161" fmla="*/ 374013 h 6367455"/>
                <a:gd name="connsiteX7162" fmla="*/ 3560814 w 6891715"/>
                <a:gd name="connsiteY7162" fmla="*/ 355915 h 6367455"/>
                <a:gd name="connsiteX7163" fmla="*/ 3577000 w 6891715"/>
                <a:gd name="connsiteY7163" fmla="*/ 346390 h 6367455"/>
                <a:gd name="connsiteX7164" fmla="*/ 3584934 w 6891715"/>
                <a:gd name="connsiteY7164" fmla="*/ 337818 h 6367455"/>
                <a:gd name="connsiteX7165" fmla="*/ 3583347 w 6891715"/>
                <a:gd name="connsiteY7165" fmla="*/ 378775 h 6367455"/>
                <a:gd name="connsiteX7166" fmla="*/ 3572874 w 6891715"/>
                <a:gd name="connsiteY7166" fmla="*/ 405445 h 6367455"/>
                <a:gd name="connsiteX7167" fmla="*/ 3584934 w 6891715"/>
                <a:gd name="connsiteY7167" fmla="*/ 431480 h 6367455"/>
                <a:gd name="connsiteX7168" fmla="*/ 3584934 w 6891715"/>
                <a:gd name="connsiteY7168" fmla="*/ 456563 h 6367455"/>
                <a:gd name="connsiteX7169" fmla="*/ 3565574 w 6891715"/>
                <a:gd name="connsiteY7169" fmla="*/ 494980 h 6367455"/>
                <a:gd name="connsiteX7170" fmla="*/ 3565574 w 6891715"/>
                <a:gd name="connsiteY7170" fmla="*/ 505458 h 6367455"/>
                <a:gd name="connsiteX7171" fmla="*/ 3590647 w 6891715"/>
                <a:gd name="connsiteY7171" fmla="*/ 478788 h 6367455"/>
                <a:gd name="connsiteX7172" fmla="*/ 3597629 w 6891715"/>
                <a:gd name="connsiteY7172" fmla="*/ 443863 h 6367455"/>
                <a:gd name="connsiteX7173" fmla="*/ 3607151 w 6891715"/>
                <a:gd name="connsiteY7173" fmla="*/ 440688 h 6367455"/>
                <a:gd name="connsiteX7174" fmla="*/ 3619846 w 6891715"/>
                <a:gd name="connsiteY7174" fmla="*/ 457198 h 6367455"/>
                <a:gd name="connsiteX7175" fmla="*/ 3627463 w 6891715"/>
                <a:gd name="connsiteY7175" fmla="*/ 443545 h 6367455"/>
                <a:gd name="connsiteX7176" fmla="*/ 3610007 w 6891715"/>
                <a:gd name="connsiteY7176" fmla="*/ 428940 h 6367455"/>
                <a:gd name="connsiteX7177" fmla="*/ 3605881 w 6891715"/>
                <a:gd name="connsiteY7177" fmla="*/ 393380 h 6367455"/>
                <a:gd name="connsiteX7178" fmla="*/ 3626828 w 6891715"/>
                <a:gd name="connsiteY7178" fmla="*/ 379410 h 6367455"/>
                <a:gd name="connsiteX7179" fmla="*/ 3629685 w 6891715"/>
                <a:gd name="connsiteY7179" fmla="*/ 350835 h 6367455"/>
                <a:gd name="connsiteX7180" fmla="*/ 3642380 w 6891715"/>
                <a:gd name="connsiteY7180" fmla="*/ 337183 h 6367455"/>
                <a:gd name="connsiteX7181" fmla="*/ 3652853 w 6891715"/>
                <a:gd name="connsiteY7181" fmla="*/ 342263 h 6367455"/>
                <a:gd name="connsiteX7182" fmla="*/ 3641428 w 6891715"/>
                <a:gd name="connsiteY7182" fmla="*/ 366710 h 6367455"/>
                <a:gd name="connsiteX7183" fmla="*/ 3662692 w 6891715"/>
                <a:gd name="connsiteY7183" fmla="*/ 378140 h 6367455"/>
                <a:gd name="connsiteX7184" fmla="*/ 3668722 w 6891715"/>
                <a:gd name="connsiteY7184" fmla="*/ 349565 h 6367455"/>
                <a:gd name="connsiteX7185" fmla="*/ 3689986 w 6891715"/>
                <a:gd name="connsiteY7185" fmla="*/ 351471 h 6367455"/>
                <a:gd name="connsiteX7186" fmla="*/ 3669357 w 6891715"/>
                <a:gd name="connsiteY7186" fmla="*/ 331785 h 6367455"/>
                <a:gd name="connsiteX7187" fmla="*/ 3676974 w 6891715"/>
                <a:gd name="connsiteY7187" fmla="*/ 316863 h 6367455"/>
                <a:gd name="connsiteX7188" fmla="*/ 3692843 w 6891715"/>
                <a:gd name="connsiteY7188" fmla="*/ 327023 h 6367455"/>
                <a:gd name="connsiteX7189" fmla="*/ 3703951 w 6891715"/>
                <a:gd name="connsiteY7189" fmla="*/ 353375 h 6367455"/>
                <a:gd name="connsiteX7190" fmla="*/ 3718550 w 6891715"/>
                <a:gd name="connsiteY7190" fmla="*/ 355598 h 6367455"/>
                <a:gd name="connsiteX7191" fmla="*/ 3728072 w 6891715"/>
                <a:gd name="connsiteY7191" fmla="*/ 377505 h 6367455"/>
                <a:gd name="connsiteX7192" fmla="*/ 3747432 w 6891715"/>
                <a:gd name="connsiteY7192" fmla="*/ 396238 h 6367455"/>
                <a:gd name="connsiteX7193" fmla="*/ 3742671 w 6891715"/>
                <a:gd name="connsiteY7193" fmla="*/ 347660 h 6367455"/>
                <a:gd name="connsiteX7194" fmla="*/ 3755366 w 6891715"/>
                <a:gd name="connsiteY7194" fmla="*/ 329563 h 6367455"/>
                <a:gd name="connsiteX7195" fmla="*/ 3741402 w 6891715"/>
                <a:gd name="connsiteY7195" fmla="*/ 310831 h 6367455"/>
                <a:gd name="connsiteX7196" fmla="*/ 3754097 w 6891715"/>
                <a:gd name="connsiteY7196" fmla="*/ 299083 h 6367455"/>
                <a:gd name="connsiteX7197" fmla="*/ 3732832 w 6891715"/>
                <a:gd name="connsiteY7197" fmla="*/ 284796 h 6367455"/>
                <a:gd name="connsiteX7198" fmla="*/ 3722042 w 6891715"/>
                <a:gd name="connsiteY7198" fmla="*/ 307020 h 6367455"/>
                <a:gd name="connsiteX7199" fmla="*/ 3702047 w 6891715"/>
                <a:gd name="connsiteY7199" fmla="*/ 286066 h 6367455"/>
                <a:gd name="connsiteX7200" fmla="*/ 3702682 w 6891715"/>
                <a:gd name="connsiteY7200" fmla="*/ 262888 h 6367455"/>
                <a:gd name="connsiteX7201" fmla="*/ 3679830 w 6891715"/>
                <a:gd name="connsiteY7201" fmla="*/ 270191 h 6367455"/>
                <a:gd name="connsiteX7202" fmla="*/ 3669992 w 6891715"/>
                <a:gd name="connsiteY7202" fmla="*/ 254633 h 6367455"/>
                <a:gd name="connsiteX7203" fmla="*/ 3686813 w 6891715"/>
                <a:gd name="connsiteY7203" fmla="*/ 249236 h 6367455"/>
                <a:gd name="connsiteX7204" fmla="*/ 3699508 w 6891715"/>
                <a:gd name="connsiteY7204" fmla="*/ 257491 h 6367455"/>
                <a:gd name="connsiteX7205" fmla="*/ 3701729 w 6891715"/>
                <a:gd name="connsiteY7205" fmla="*/ 235583 h 6367455"/>
                <a:gd name="connsiteX7206" fmla="*/ 3716646 w 6891715"/>
                <a:gd name="connsiteY7206" fmla="*/ 253363 h 6367455"/>
                <a:gd name="connsiteX7207" fmla="*/ 3718550 w 6891715"/>
                <a:gd name="connsiteY7207" fmla="*/ 269238 h 6367455"/>
                <a:gd name="connsiteX7208" fmla="*/ 3734419 w 6891715"/>
                <a:gd name="connsiteY7208" fmla="*/ 275271 h 6367455"/>
                <a:gd name="connsiteX7209" fmla="*/ 3730293 w 6891715"/>
                <a:gd name="connsiteY7209" fmla="*/ 265746 h 6367455"/>
                <a:gd name="connsiteX7210" fmla="*/ 3744893 w 6891715"/>
                <a:gd name="connsiteY7210" fmla="*/ 235266 h 6367455"/>
                <a:gd name="connsiteX7211" fmla="*/ 3771235 w 6891715"/>
                <a:gd name="connsiteY7211" fmla="*/ 242251 h 6367455"/>
                <a:gd name="connsiteX7212" fmla="*/ 3769648 w 6891715"/>
                <a:gd name="connsiteY7212" fmla="*/ 285431 h 6367455"/>
                <a:gd name="connsiteX7213" fmla="*/ 3794086 w 6891715"/>
                <a:gd name="connsiteY7213" fmla="*/ 289241 h 6367455"/>
                <a:gd name="connsiteX7214" fmla="*/ 3783295 w 6891715"/>
                <a:gd name="connsiteY7214" fmla="*/ 269556 h 6367455"/>
                <a:gd name="connsiteX7215" fmla="*/ 3790913 w 6891715"/>
                <a:gd name="connsiteY7215" fmla="*/ 260031 h 6367455"/>
                <a:gd name="connsiteX7216" fmla="*/ 3798212 w 6891715"/>
                <a:gd name="connsiteY7216" fmla="*/ 266381 h 6367455"/>
                <a:gd name="connsiteX7217" fmla="*/ 3841376 w 6891715"/>
                <a:gd name="connsiteY7217" fmla="*/ 274001 h 6367455"/>
                <a:gd name="connsiteX7218" fmla="*/ 3828998 w 6891715"/>
                <a:gd name="connsiteY7218" fmla="*/ 295273 h 6367455"/>
                <a:gd name="connsiteX7219" fmla="*/ 3855658 w 6891715"/>
                <a:gd name="connsiteY7219" fmla="*/ 294321 h 6367455"/>
                <a:gd name="connsiteX7220" fmla="*/ 3838837 w 6891715"/>
                <a:gd name="connsiteY7220" fmla="*/ 314323 h 6367455"/>
                <a:gd name="connsiteX7221" fmla="*/ 3855975 w 6891715"/>
                <a:gd name="connsiteY7221" fmla="*/ 341628 h 6367455"/>
                <a:gd name="connsiteX7222" fmla="*/ 3871844 w 6891715"/>
                <a:gd name="connsiteY7222" fmla="*/ 335913 h 6367455"/>
                <a:gd name="connsiteX7223" fmla="*/ 3865179 w 6891715"/>
                <a:gd name="connsiteY7223" fmla="*/ 301306 h 6367455"/>
                <a:gd name="connsiteX7224" fmla="*/ 3879461 w 6891715"/>
                <a:gd name="connsiteY7224" fmla="*/ 284478 h 6367455"/>
                <a:gd name="connsiteX7225" fmla="*/ 3862640 w 6891715"/>
                <a:gd name="connsiteY7225" fmla="*/ 279398 h 6367455"/>
                <a:gd name="connsiteX7226" fmla="*/ 3866766 w 6891715"/>
                <a:gd name="connsiteY7226" fmla="*/ 252728 h 6367455"/>
                <a:gd name="connsiteX7227" fmla="*/ 3885809 w 6891715"/>
                <a:gd name="connsiteY7227" fmla="*/ 256856 h 6367455"/>
                <a:gd name="connsiteX7228" fmla="*/ 3891839 w 6891715"/>
                <a:gd name="connsiteY7228" fmla="*/ 239076 h 6367455"/>
                <a:gd name="connsiteX7229" fmla="*/ 3894060 w 6891715"/>
                <a:gd name="connsiteY7229" fmla="*/ 225423 h 6367455"/>
                <a:gd name="connsiteX7230" fmla="*/ 3904534 w 6891715"/>
                <a:gd name="connsiteY7230" fmla="*/ 220978 h 6367455"/>
                <a:gd name="connsiteX7231" fmla="*/ 3929289 w 6891715"/>
                <a:gd name="connsiteY7231" fmla="*/ 187006 h 6367455"/>
                <a:gd name="connsiteX7232" fmla="*/ 3943254 w 6891715"/>
                <a:gd name="connsiteY7232" fmla="*/ 185736 h 6367455"/>
                <a:gd name="connsiteX7233" fmla="*/ 3965470 w 6891715"/>
                <a:gd name="connsiteY7233" fmla="*/ 200658 h 6367455"/>
                <a:gd name="connsiteX7234" fmla="*/ 3976261 w 6891715"/>
                <a:gd name="connsiteY7234" fmla="*/ 187641 h 6367455"/>
                <a:gd name="connsiteX7235" fmla="*/ 3960075 w 6891715"/>
                <a:gd name="connsiteY7235" fmla="*/ 171766 h 6367455"/>
                <a:gd name="connsiteX7236" fmla="*/ 3972453 w 6891715"/>
                <a:gd name="connsiteY7236" fmla="*/ 131761 h 6367455"/>
                <a:gd name="connsiteX7237" fmla="*/ 3994986 w 6891715"/>
                <a:gd name="connsiteY7237" fmla="*/ 144143 h 6367455"/>
                <a:gd name="connsiteX7238" fmla="*/ 3999747 w 6891715"/>
                <a:gd name="connsiteY7238" fmla="*/ 129538 h 6367455"/>
                <a:gd name="connsiteX7239" fmla="*/ 3988004 w 6891715"/>
                <a:gd name="connsiteY7239" fmla="*/ 110806 h 6367455"/>
                <a:gd name="connsiteX7240" fmla="*/ 3959440 w 6891715"/>
                <a:gd name="connsiteY7240" fmla="*/ 105726 h 6367455"/>
                <a:gd name="connsiteX7241" fmla="*/ 3959440 w 6891715"/>
                <a:gd name="connsiteY7241" fmla="*/ 84453 h 6367455"/>
                <a:gd name="connsiteX7242" fmla="*/ 3967692 w 6891715"/>
                <a:gd name="connsiteY7242" fmla="*/ 78103 h 6367455"/>
                <a:gd name="connsiteX7243" fmla="*/ 3995621 w 6891715"/>
                <a:gd name="connsiteY7243" fmla="*/ 102233 h 6367455"/>
                <a:gd name="connsiteX7244" fmla="*/ 4004825 w 6891715"/>
                <a:gd name="connsiteY7244" fmla="*/ 96836 h 6367455"/>
                <a:gd name="connsiteX7245" fmla="*/ 3998478 w 6891715"/>
                <a:gd name="connsiteY7245" fmla="*/ 80008 h 6367455"/>
                <a:gd name="connsiteX7246" fmla="*/ 4002286 w 6891715"/>
                <a:gd name="connsiteY7246" fmla="*/ 45083 h 6367455"/>
                <a:gd name="connsiteX7247" fmla="*/ 4010855 w 6891715"/>
                <a:gd name="connsiteY7247" fmla="*/ 49211 h 6367455"/>
                <a:gd name="connsiteX7248" fmla="*/ 4021646 w 6891715"/>
                <a:gd name="connsiteY7248" fmla="*/ 71436 h 6367455"/>
                <a:gd name="connsiteX7249" fmla="*/ 4027676 w 6891715"/>
                <a:gd name="connsiteY7249" fmla="*/ 42861 h 6367455"/>
                <a:gd name="connsiteX7250" fmla="*/ 4035293 w 6891715"/>
                <a:gd name="connsiteY7250" fmla="*/ 40638 h 6367455"/>
                <a:gd name="connsiteX7251" fmla="*/ 4041641 w 6891715"/>
                <a:gd name="connsiteY7251" fmla="*/ 66673 h 6367455"/>
                <a:gd name="connsiteX7252" fmla="*/ 4054336 w 6891715"/>
                <a:gd name="connsiteY7252" fmla="*/ 69848 h 6367455"/>
                <a:gd name="connsiteX7253" fmla="*/ 4064175 w 6891715"/>
                <a:gd name="connsiteY7253" fmla="*/ 95248 h 6367455"/>
                <a:gd name="connsiteX7254" fmla="*/ 4079726 w 6891715"/>
                <a:gd name="connsiteY7254" fmla="*/ 78103 h 6367455"/>
                <a:gd name="connsiteX7255" fmla="*/ 4104164 w 6891715"/>
                <a:gd name="connsiteY7255" fmla="*/ 67626 h 6367455"/>
                <a:gd name="connsiteX7256" fmla="*/ 4108290 w 6891715"/>
                <a:gd name="connsiteY7256" fmla="*/ 85088 h 6367455"/>
                <a:gd name="connsiteX7257" fmla="*/ 4059097 w 6891715"/>
                <a:gd name="connsiteY7257" fmla="*/ 155256 h 6367455"/>
                <a:gd name="connsiteX7258" fmla="*/ 4042276 w 6891715"/>
                <a:gd name="connsiteY7258" fmla="*/ 238758 h 6367455"/>
                <a:gd name="connsiteX7259" fmla="*/ 4027676 w 6891715"/>
                <a:gd name="connsiteY7259" fmla="*/ 261936 h 6367455"/>
                <a:gd name="connsiteX7260" fmla="*/ 4034024 w 6891715"/>
                <a:gd name="connsiteY7260" fmla="*/ 290510 h 6367455"/>
                <a:gd name="connsiteX7261" fmla="*/ 4046719 w 6891715"/>
                <a:gd name="connsiteY7261" fmla="*/ 293685 h 6367455"/>
                <a:gd name="connsiteX7262" fmla="*/ 4057510 w 6891715"/>
                <a:gd name="connsiteY7262" fmla="*/ 275588 h 6367455"/>
                <a:gd name="connsiteX7263" fmla="*/ 4081631 w 6891715"/>
                <a:gd name="connsiteY7263" fmla="*/ 245743 h 6367455"/>
                <a:gd name="connsiteX7264" fmla="*/ 4063540 w 6891715"/>
                <a:gd name="connsiteY7264" fmla="*/ 247013 h 6367455"/>
                <a:gd name="connsiteX7265" fmla="*/ 4064175 w 6891715"/>
                <a:gd name="connsiteY7265" fmla="*/ 232091 h 6367455"/>
                <a:gd name="connsiteX7266" fmla="*/ 4126063 w 6891715"/>
                <a:gd name="connsiteY7266" fmla="*/ 154621 h 6367455"/>
                <a:gd name="connsiteX7267" fmla="*/ 4140663 w 6891715"/>
                <a:gd name="connsiteY7267" fmla="*/ 113663 h 6367455"/>
                <a:gd name="connsiteX7268" fmla="*/ 4166688 w 6891715"/>
                <a:gd name="connsiteY7268" fmla="*/ 90168 h 6367455"/>
                <a:gd name="connsiteX7269" fmla="*/ 4171766 w 6891715"/>
                <a:gd name="connsiteY7269" fmla="*/ 66673 h 6367455"/>
                <a:gd name="connsiteX7270" fmla="*/ 4189856 w 6891715"/>
                <a:gd name="connsiteY7270" fmla="*/ 50798 h 6367455"/>
                <a:gd name="connsiteX7271" fmla="*/ 4187635 w 6891715"/>
                <a:gd name="connsiteY7271" fmla="*/ 75881 h 6367455"/>
                <a:gd name="connsiteX7272" fmla="*/ 4197473 w 6891715"/>
                <a:gd name="connsiteY7272" fmla="*/ 93026 h 6367455"/>
                <a:gd name="connsiteX7273" fmla="*/ 4195252 w 6891715"/>
                <a:gd name="connsiteY7273" fmla="*/ 106678 h 6367455"/>
                <a:gd name="connsiteX7274" fmla="*/ 4179383 w 6891715"/>
                <a:gd name="connsiteY7274" fmla="*/ 116203 h 6367455"/>
                <a:gd name="connsiteX7275" fmla="*/ 4170179 w 6891715"/>
                <a:gd name="connsiteY7275" fmla="*/ 139381 h 6367455"/>
                <a:gd name="connsiteX7276" fmla="*/ 4197791 w 6891715"/>
                <a:gd name="connsiteY7276" fmla="*/ 131761 h 6367455"/>
                <a:gd name="connsiteX7277" fmla="*/ 4185731 w 6891715"/>
                <a:gd name="connsiteY7277" fmla="*/ 200658 h 6367455"/>
                <a:gd name="connsiteX7278" fmla="*/ 4200330 w 6891715"/>
                <a:gd name="connsiteY7278" fmla="*/ 201293 h 6367455"/>
                <a:gd name="connsiteX7279" fmla="*/ 4222546 w 6891715"/>
                <a:gd name="connsiteY7279" fmla="*/ 187323 h 6367455"/>
                <a:gd name="connsiteX7280" fmla="*/ 4238098 w 6891715"/>
                <a:gd name="connsiteY7280" fmla="*/ 143191 h 6367455"/>
                <a:gd name="connsiteX7281" fmla="*/ 4246667 w 6891715"/>
                <a:gd name="connsiteY7281" fmla="*/ 155573 h 6367455"/>
                <a:gd name="connsiteX7282" fmla="*/ 4250476 w 6891715"/>
                <a:gd name="connsiteY7282" fmla="*/ 141921 h 6367455"/>
                <a:gd name="connsiteX7283" fmla="*/ 4236828 w 6891715"/>
                <a:gd name="connsiteY7283" fmla="*/ 126363 h 6367455"/>
                <a:gd name="connsiteX7284" fmla="*/ 4240954 w 6891715"/>
                <a:gd name="connsiteY7284" fmla="*/ 106043 h 6367455"/>
                <a:gd name="connsiteX7285" fmla="*/ 4258727 w 6891715"/>
                <a:gd name="connsiteY7285" fmla="*/ 101916 h 6367455"/>
                <a:gd name="connsiteX7286" fmla="*/ 4264123 w 6891715"/>
                <a:gd name="connsiteY7286" fmla="*/ 93343 h 6367455"/>
                <a:gd name="connsiteX7287" fmla="*/ 4277770 w 6891715"/>
                <a:gd name="connsiteY7287" fmla="*/ 74293 h 6367455"/>
                <a:gd name="connsiteX7288" fmla="*/ 4268884 w 6891715"/>
                <a:gd name="connsiteY7288" fmla="*/ 63498 h 6367455"/>
                <a:gd name="connsiteX7289" fmla="*/ 4274279 w 6891715"/>
                <a:gd name="connsiteY7289" fmla="*/ 39686 h 6367455"/>
                <a:gd name="connsiteX7290" fmla="*/ 4286657 w 6891715"/>
                <a:gd name="connsiteY7290" fmla="*/ 33336 h 6367455"/>
                <a:gd name="connsiteX7291" fmla="*/ 4277135 w 6891715"/>
                <a:gd name="connsiteY7291" fmla="*/ 19366 h 6367455"/>
                <a:gd name="connsiteX7292" fmla="*/ 4105211 w 6891715"/>
                <a:gd name="connsiteY7292" fmla="*/ 0 h 6367455"/>
                <a:gd name="connsiteX7293" fmla="*/ 4132404 w 6891715"/>
                <a:gd name="connsiteY7293" fmla="*/ 29210 h 6367455"/>
                <a:gd name="connsiteX7294" fmla="*/ 4151279 w 6891715"/>
                <a:gd name="connsiteY7294" fmla="*/ 20320 h 6367455"/>
                <a:gd name="connsiteX7295" fmla="*/ 4142001 w 6891715"/>
                <a:gd name="connsiteY7295" fmla="*/ 37465 h 6367455"/>
                <a:gd name="connsiteX7296" fmla="*/ 4118327 w 6891715"/>
                <a:gd name="connsiteY7296" fmla="*/ 43180 h 6367455"/>
                <a:gd name="connsiteX7297" fmla="*/ 4092734 w 6891715"/>
                <a:gd name="connsiteY7297" fmla="*/ 44133 h 6367455"/>
                <a:gd name="connsiteX7298" fmla="*/ 4070660 w 6891715"/>
                <a:gd name="connsiteY7298" fmla="*/ 57150 h 6367455"/>
                <a:gd name="connsiteX7299" fmla="*/ 4067141 w 6891715"/>
                <a:gd name="connsiteY7299" fmla="*/ 41275 h 6367455"/>
                <a:gd name="connsiteX7300" fmla="*/ 4088575 w 6891715"/>
                <a:gd name="connsiteY7300" fmla="*/ 39370 h 6367455"/>
                <a:gd name="connsiteX7301" fmla="*/ 4087295 w 6891715"/>
                <a:gd name="connsiteY7301" fmla="*/ 29528 h 6367455"/>
                <a:gd name="connsiteX7302" fmla="*/ 4068100 w 6891715"/>
                <a:gd name="connsiteY7302" fmla="*/ 26353 h 6367455"/>
                <a:gd name="connsiteX7303" fmla="*/ 4072259 w 6891715"/>
                <a:gd name="connsiteY7303" fmla="*/ 12065 h 6367455"/>
                <a:gd name="connsiteX7304" fmla="*/ 4098812 w 6891715"/>
                <a:gd name="connsiteY7304" fmla="*/ 10478 h 6367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</a:cxnLst>
              <a:rect l="l" t="t" r="r" b="b"/>
              <a:pathLst>
                <a:path w="6891715" h="6367455">
                  <a:moveTo>
                    <a:pt x="2683163" y="6337292"/>
                  </a:moveTo>
                  <a:lnTo>
                    <a:pt x="2693958" y="6353978"/>
                  </a:lnTo>
                  <a:lnTo>
                    <a:pt x="2680624" y="6366813"/>
                  </a:lnTo>
                  <a:lnTo>
                    <a:pt x="2668876" y="6367455"/>
                  </a:lnTo>
                  <a:lnTo>
                    <a:pt x="2665383" y="6352695"/>
                  </a:lnTo>
                  <a:close/>
                  <a:moveTo>
                    <a:pt x="2700308" y="6256329"/>
                  </a:moveTo>
                  <a:lnTo>
                    <a:pt x="2695228" y="6265854"/>
                  </a:lnTo>
                  <a:lnTo>
                    <a:pt x="2687608" y="6263949"/>
                  </a:lnTo>
                  <a:lnTo>
                    <a:pt x="2690784" y="6256647"/>
                  </a:lnTo>
                  <a:close/>
                  <a:moveTo>
                    <a:pt x="2722533" y="6238867"/>
                  </a:moveTo>
                  <a:lnTo>
                    <a:pt x="2720891" y="6254742"/>
                  </a:lnTo>
                  <a:lnTo>
                    <a:pt x="2713008" y="6251567"/>
                  </a:lnTo>
                  <a:lnTo>
                    <a:pt x="2714322" y="6242360"/>
                  </a:lnTo>
                  <a:close/>
                  <a:moveTo>
                    <a:pt x="4255139" y="6154726"/>
                  </a:moveTo>
                  <a:lnTo>
                    <a:pt x="4256051" y="6161076"/>
                  </a:lnTo>
                  <a:lnTo>
                    <a:pt x="4243891" y="6173776"/>
                  </a:lnTo>
                  <a:lnTo>
                    <a:pt x="4241763" y="6166474"/>
                  </a:lnTo>
                  <a:lnTo>
                    <a:pt x="4245715" y="6156949"/>
                  </a:lnTo>
                  <a:lnTo>
                    <a:pt x="4249971" y="6160124"/>
                  </a:lnTo>
                  <a:close/>
                  <a:moveTo>
                    <a:pt x="3939210" y="6130914"/>
                  </a:moveTo>
                  <a:lnTo>
                    <a:pt x="3946521" y="6130914"/>
                  </a:lnTo>
                  <a:lnTo>
                    <a:pt x="3948746" y="6144521"/>
                  </a:lnTo>
                  <a:lnTo>
                    <a:pt x="3956057" y="6150849"/>
                  </a:lnTo>
                  <a:lnTo>
                    <a:pt x="3965594" y="6141356"/>
                  </a:lnTo>
                  <a:lnTo>
                    <a:pt x="3975130" y="6138192"/>
                  </a:lnTo>
                  <a:lnTo>
                    <a:pt x="3984666" y="6141989"/>
                  </a:lnTo>
                  <a:lnTo>
                    <a:pt x="3987845" y="6149267"/>
                  </a:lnTo>
                  <a:lnTo>
                    <a:pt x="3978309" y="6154646"/>
                  </a:lnTo>
                  <a:lnTo>
                    <a:pt x="3978309" y="6160026"/>
                  </a:lnTo>
                  <a:lnTo>
                    <a:pt x="3992295" y="6161924"/>
                  </a:lnTo>
                  <a:lnTo>
                    <a:pt x="3996427" y="6160975"/>
                  </a:lnTo>
                  <a:lnTo>
                    <a:pt x="4004056" y="6173316"/>
                  </a:lnTo>
                  <a:lnTo>
                    <a:pt x="4011367" y="6170151"/>
                  </a:lnTo>
                  <a:lnTo>
                    <a:pt x="4028214" y="6170151"/>
                  </a:lnTo>
                  <a:lnTo>
                    <a:pt x="4038069" y="6164772"/>
                  </a:lnTo>
                  <a:lnTo>
                    <a:pt x="4054916" y="6162557"/>
                  </a:lnTo>
                  <a:lnTo>
                    <a:pt x="4060320" y="6158127"/>
                  </a:lnTo>
                  <a:lnTo>
                    <a:pt x="4068584" y="6161291"/>
                  </a:lnTo>
                  <a:lnTo>
                    <a:pt x="4073988" y="6169835"/>
                  </a:lnTo>
                  <a:lnTo>
                    <a:pt x="4082571" y="6170468"/>
                  </a:lnTo>
                  <a:lnTo>
                    <a:pt x="4100371" y="6165089"/>
                  </a:lnTo>
                  <a:lnTo>
                    <a:pt x="4109908" y="6170468"/>
                  </a:lnTo>
                  <a:lnTo>
                    <a:pt x="4119444" y="6170151"/>
                  </a:lnTo>
                  <a:lnTo>
                    <a:pt x="4128980" y="6163823"/>
                  </a:lnTo>
                  <a:lnTo>
                    <a:pt x="4137563" y="6166038"/>
                  </a:lnTo>
                  <a:lnTo>
                    <a:pt x="4135337" y="6172366"/>
                  </a:lnTo>
                  <a:lnTo>
                    <a:pt x="4137563" y="6180594"/>
                  </a:lnTo>
                  <a:lnTo>
                    <a:pt x="4142013" y="6188821"/>
                  </a:lnTo>
                  <a:lnTo>
                    <a:pt x="4149324" y="6191985"/>
                  </a:lnTo>
                  <a:lnTo>
                    <a:pt x="4156635" y="6184707"/>
                  </a:lnTo>
                  <a:lnTo>
                    <a:pt x="4163946" y="6181543"/>
                  </a:lnTo>
                  <a:lnTo>
                    <a:pt x="4175707" y="6184707"/>
                  </a:lnTo>
                  <a:lnTo>
                    <a:pt x="4179840" y="6177113"/>
                  </a:lnTo>
                  <a:lnTo>
                    <a:pt x="4181111" y="6169835"/>
                  </a:lnTo>
                  <a:lnTo>
                    <a:pt x="4185243" y="6167620"/>
                  </a:lnTo>
                  <a:lnTo>
                    <a:pt x="4184290" y="6176164"/>
                  </a:lnTo>
                  <a:lnTo>
                    <a:pt x="4189376" y="6184391"/>
                  </a:lnTo>
                  <a:lnTo>
                    <a:pt x="4188422" y="6188504"/>
                  </a:lnTo>
                  <a:lnTo>
                    <a:pt x="4186197" y="6195782"/>
                  </a:lnTo>
                  <a:lnTo>
                    <a:pt x="4179204" y="6206541"/>
                  </a:lnTo>
                  <a:lnTo>
                    <a:pt x="4170621" y="6210654"/>
                  </a:lnTo>
                  <a:lnTo>
                    <a:pt x="4164264" y="6205908"/>
                  </a:lnTo>
                  <a:lnTo>
                    <a:pt x="4152820" y="6212237"/>
                  </a:lnTo>
                  <a:lnTo>
                    <a:pt x="4144238" y="6213186"/>
                  </a:lnTo>
                  <a:lnTo>
                    <a:pt x="4128344" y="6207807"/>
                  </a:lnTo>
                  <a:lnTo>
                    <a:pt x="4114358" y="6212553"/>
                  </a:lnTo>
                  <a:lnTo>
                    <a:pt x="4103232" y="6208123"/>
                  </a:lnTo>
                  <a:lnTo>
                    <a:pt x="4085114" y="6208756"/>
                  </a:lnTo>
                  <a:lnTo>
                    <a:pt x="4074306" y="6218249"/>
                  </a:lnTo>
                  <a:lnTo>
                    <a:pt x="4066995" y="6221413"/>
                  </a:lnTo>
                  <a:lnTo>
                    <a:pt x="4051101" y="6221413"/>
                  </a:lnTo>
                  <a:lnTo>
                    <a:pt x="4045697" y="6224577"/>
                  </a:lnTo>
                  <a:lnTo>
                    <a:pt x="4041565" y="6222362"/>
                  </a:lnTo>
                  <a:lnTo>
                    <a:pt x="4045697" y="6211920"/>
                  </a:lnTo>
                  <a:lnTo>
                    <a:pt x="4037115" y="6202744"/>
                  </a:lnTo>
                  <a:lnTo>
                    <a:pt x="4024400" y="6194200"/>
                  </a:lnTo>
                  <a:lnTo>
                    <a:pt x="4014864" y="6197681"/>
                  </a:lnTo>
                  <a:lnTo>
                    <a:pt x="4003103" y="6194516"/>
                  </a:lnTo>
                  <a:lnTo>
                    <a:pt x="3992613" y="6191352"/>
                  </a:lnTo>
                  <a:lnTo>
                    <a:pt x="3979898" y="6192618"/>
                  </a:lnTo>
                  <a:lnTo>
                    <a:pt x="3970362" y="6184391"/>
                  </a:lnTo>
                  <a:lnTo>
                    <a:pt x="3954468" y="6179961"/>
                  </a:lnTo>
                  <a:lnTo>
                    <a:pt x="3944614" y="6184707"/>
                  </a:lnTo>
                  <a:lnTo>
                    <a:pt x="3933171" y="6188821"/>
                  </a:lnTo>
                  <a:lnTo>
                    <a:pt x="3925542" y="6178379"/>
                  </a:lnTo>
                  <a:lnTo>
                    <a:pt x="3923634" y="6167620"/>
                  </a:lnTo>
                  <a:lnTo>
                    <a:pt x="3924588" y="6157494"/>
                  </a:lnTo>
                  <a:lnTo>
                    <a:pt x="3919184" y="6148951"/>
                  </a:lnTo>
                  <a:lnTo>
                    <a:pt x="3919820" y="6142622"/>
                  </a:lnTo>
                  <a:lnTo>
                    <a:pt x="3917913" y="6136294"/>
                  </a:lnTo>
                  <a:lnTo>
                    <a:pt x="3925224" y="6139458"/>
                  </a:lnTo>
                  <a:lnTo>
                    <a:pt x="3932853" y="6150216"/>
                  </a:lnTo>
                  <a:lnTo>
                    <a:pt x="3938257" y="6154014"/>
                  </a:lnTo>
                  <a:lnTo>
                    <a:pt x="3943343" y="6148634"/>
                  </a:lnTo>
                  <a:lnTo>
                    <a:pt x="3934760" y="6140407"/>
                  </a:lnTo>
                  <a:close/>
                  <a:moveTo>
                    <a:pt x="4979304" y="6116626"/>
                  </a:moveTo>
                  <a:lnTo>
                    <a:pt x="4987888" y="6116626"/>
                  </a:lnTo>
                  <a:lnTo>
                    <a:pt x="4983755" y="6126107"/>
                  </a:lnTo>
                  <a:lnTo>
                    <a:pt x="4969765" y="6130216"/>
                  </a:lnTo>
                  <a:lnTo>
                    <a:pt x="4970719" y="6138748"/>
                  </a:lnTo>
                  <a:lnTo>
                    <a:pt x="4955140" y="6149177"/>
                  </a:lnTo>
                  <a:lnTo>
                    <a:pt x="4944648" y="6155498"/>
                  </a:lnTo>
                  <a:lnTo>
                    <a:pt x="4934155" y="6168139"/>
                  </a:lnTo>
                  <a:lnTo>
                    <a:pt x="4919530" y="6180148"/>
                  </a:lnTo>
                  <a:lnTo>
                    <a:pt x="4919848" y="6181412"/>
                  </a:lnTo>
                  <a:lnTo>
                    <a:pt x="4922709" y="6190577"/>
                  </a:lnTo>
                  <a:lnTo>
                    <a:pt x="4925889" y="6194370"/>
                  </a:lnTo>
                  <a:lnTo>
                    <a:pt x="4932248" y="6201954"/>
                  </a:lnTo>
                  <a:lnTo>
                    <a:pt x="4934473" y="6211435"/>
                  </a:lnTo>
                  <a:lnTo>
                    <a:pt x="4927161" y="6212699"/>
                  </a:lnTo>
                  <a:lnTo>
                    <a:pt x="4924935" y="6206379"/>
                  </a:lnTo>
                  <a:lnTo>
                    <a:pt x="4916351" y="6206379"/>
                  </a:lnTo>
                  <a:lnTo>
                    <a:pt x="4909356" y="6208275"/>
                  </a:lnTo>
                  <a:lnTo>
                    <a:pt x="4902997" y="6214596"/>
                  </a:lnTo>
                  <a:lnTo>
                    <a:pt x="4892187" y="6226289"/>
                  </a:lnTo>
                  <a:lnTo>
                    <a:pt x="4871202" y="6238298"/>
                  </a:lnTo>
                  <a:lnTo>
                    <a:pt x="4851172" y="6240510"/>
                  </a:lnTo>
                  <a:lnTo>
                    <a:pt x="4835274" y="6238614"/>
                  </a:lnTo>
                  <a:lnTo>
                    <a:pt x="4826690" y="6246199"/>
                  </a:lnTo>
                  <a:lnTo>
                    <a:pt x="4828916" y="6253151"/>
                  </a:lnTo>
                  <a:lnTo>
                    <a:pt x="4821285" y="6251255"/>
                  </a:lnTo>
                  <a:lnTo>
                    <a:pt x="4806341" y="6248095"/>
                  </a:lnTo>
                  <a:lnTo>
                    <a:pt x="4781224" y="6246515"/>
                  </a:lnTo>
                  <a:lnTo>
                    <a:pt x="4776773" y="6237982"/>
                  </a:lnTo>
                  <a:lnTo>
                    <a:pt x="4773593" y="6228501"/>
                  </a:lnTo>
                  <a:lnTo>
                    <a:pt x="4764055" y="6220284"/>
                  </a:lnTo>
                  <a:lnTo>
                    <a:pt x="4762783" y="6209855"/>
                  </a:lnTo>
                  <a:lnTo>
                    <a:pt x="4760875" y="6201322"/>
                  </a:lnTo>
                  <a:lnTo>
                    <a:pt x="4772321" y="6203535"/>
                  </a:lnTo>
                  <a:lnTo>
                    <a:pt x="4778998" y="6206695"/>
                  </a:lnTo>
                  <a:lnTo>
                    <a:pt x="4789172" y="6189629"/>
                  </a:lnTo>
                  <a:lnTo>
                    <a:pt x="4796803" y="6186469"/>
                  </a:lnTo>
                  <a:lnTo>
                    <a:pt x="4806023" y="6182993"/>
                  </a:lnTo>
                  <a:lnTo>
                    <a:pt x="4826372" y="6185205"/>
                  </a:lnTo>
                  <a:lnTo>
                    <a:pt x="4827008" y="6177620"/>
                  </a:lnTo>
                  <a:lnTo>
                    <a:pt x="4827008" y="6175724"/>
                  </a:lnTo>
                  <a:lnTo>
                    <a:pt x="4826054" y="6164031"/>
                  </a:lnTo>
                  <a:lnTo>
                    <a:pt x="4837500" y="6164979"/>
                  </a:lnTo>
                  <a:lnTo>
                    <a:pt x="4845131" y="6171299"/>
                  </a:lnTo>
                  <a:lnTo>
                    <a:pt x="4864207" y="6173196"/>
                  </a:lnTo>
                  <a:lnTo>
                    <a:pt x="4882330" y="6165927"/>
                  </a:lnTo>
                  <a:lnTo>
                    <a:pt x="4914761" y="6154866"/>
                  </a:lnTo>
                  <a:lnTo>
                    <a:pt x="4939243" y="6145385"/>
                  </a:lnTo>
                  <a:lnTo>
                    <a:pt x="4957048" y="6130532"/>
                  </a:lnTo>
                  <a:lnTo>
                    <a:pt x="4970719" y="6126107"/>
                  </a:lnTo>
                  <a:close/>
                  <a:moveTo>
                    <a:pt x="4269809" y="6099164"/>
                  </a:moveTo>
                  <a:lnTo>
                    <a:pt x="4278081" y="6107690"/>
                  </a:lnTo>
                  <a:lnTo>
                    <a:pt x="4273179" y="6110848"/>
                  </a:lnTo>
                  <a:lnTo>
                    <a:pt x="4273179" y="6119059"/>
                  </a:lnTo>
                  <a:lnTo>
                    <a:pt x="4271341" y="6131691"/>
                  </a:lnTo>
                  <a:lnTo>
                    <a:pt x="4281451" y="6138955"/>
                  </a:lnTo>
                  <a:lnTo>
                    <a:pt x="4275630" y="6154744"/>
                  </a:lnTo>
                  <a:lnTo>
                    <a:pt x="4266439" y="6157902"/>
                  </a:lnTo>
                  <a:lnTo>
                    <a:pt x="4265520" y="6154744"/>
                  </a:lnTo>
                  <a:lnTo>
                    <a:pt x="4271341" y="6143376"/>
                  </a:lnTo>
                  <a:lnTo>
                    <a:pt x="4263988" y="6135797"/>
                  </a:lnTo>
                  <a:lnTo>
                    <a:pt x="4265213" y="6129481"/>
                  </a:lnTo>
                  <a:lnTo>
                    <a:pt x="4267051" y="6122533"/>
                  </a:lnTo>
                  <a:lnTo>
                    <a:pt x="4267051" y="6114954"/>
                  </a:lnTo>
                  <a:lnTo>
                    <a:pt x="4271953" y="6107690"/>
                  </a:lnTo>
                  <a:close/>
                  <a:moveTo>
                    <a:pt x="3049239" y="6092814"/>
                  </a:moveTo>
                  <a:lnTo>
                    <a:pt x="3061023" y="6092814"/>
                  </a:lnTo>
                  <a:lnTo>
                    <a:pt x="3070188" y="6099703"/>
                  </a:lnTo>
                  <a:lnTo>
                    <a:pt x="3064623" y="6107790"/>
                  </a:lnTo>
                  <a:lnTo>
                    <a:pt x="3052513" y="6108689"/>
                  </a:lnTo>
                  <a:lnTo>
                    <a:pt x="3048257" y="6107790"/>
                  </a:lnTo>
                  <a:lnTo>
                    <a:pt x="3038438" y="6097007"/>
                  </a:lnTo>
                  <a:close/>
                  <a:moveTo>
                    <a:pt x="3038243" y="6081701"/>
                  </a:moveTo>
                  <a:lnTo>
                    <a:pt x="3041613" y="6088628"/>
                  </a:lnTo>
                  <a:lnTo>
                    <a:pt x="3032422" y="6094401"/>
                  </a:lnTo>
                  <a:lnTo>
                    <a:pt x="3024150" y="6082855"/>
                  </a:lnTo>
                  <a:close/>
                  <a:moveTo>
                    <a:pt x="3863987" y="6053126"/>
                  </a:moveTo>
                  <a:lnTo>
                    <a:pt x="3875919" y="6056271"/>
                  </a:lnTo>
                  <a:lnTo>
                    <a:pt x="3881401" y="6066964"/>
                  </a:lnTo>
                  <a:lnTo>
                    <a:pt x="3875919" y="6067908"/>
                  </a:lnTo>
                  <a:lnTo>
                    <a:pt x="3880111" y="6079230"/>
                  </a:lnTo>
                  <a:lnTo>
                    <a:pt x="3876886" y="6086464"/>
                  </a:lnTo>
                  <a:lnTo>
                    <a:pt x="3865277" y="6084891"/>
                  </a:lnTo>
                  <a:lnTo>
                    <a:pt x="3860763" y="6066021"/>
                  </a:lnTo>
                  <a:close/>
                  <a:moveTo>
                    <a:pt x="4100970" y="6043601"/>
                  </a:moveTo>
                  <a:lnTo>
                    <a:pt x="4111588" y="6057374"/>
                  </a:lnTo>
                  <a:lnTo>
                    <a:pt x="4101282" y="6065826"/>
                  </a:lnTo>
                  <a:lnTo>
                    <a:pt x="4103156" y="6054244"/>
                  </a:lnTo>
                  <a:lnTo>
                    <a:pt x="4098784" y="6049861"/>
                  </a:lnTo>
                  <a:lnTo>
                    <a:pt x="4092850" y="6051113"/>
                  </a:lnTo>
                  <a:lnTo>
                    <a:pt x="4092538" y="6046105"/>
                  </a:lnTo>
                  <a:close/>
                  <a:moveTo>
                    <a:pt x="4379876" y="6040426"/>
                  </a:moveTo>
                  <a:lnTo>
                    <a:pt x="4379876" y="6051117"/>
                  </a:lnTo>
                  <a:lnTo>
                    <a:pt x="4366858" y="6060550"/>
                  </a:lnTo>
                  <a:lnTo>
                    <a:pt x="4364318" y="6075014"/>
                  </a:lnTo>
                  <a:lnTo>
                    <a:pt x="4352888" y="6098282"/>
                  </a:lnTo>
                  <a:lnTo>
                    <a:pt x="4333838" y="6105514"/>
                  </a:lnTo>
                  <a:lnTo>
                    <a:pt x="4335425" y="6088849"/>
                  </a:lnTo>
                  <a:lnTo>
                    <a:pt x="4324313" y="6089163"/>
                  </a:lnTo>
                  <a:lnTo>
                    <a:pt x="4328123" y="6083818"/>
                  </a:lnTo>
                  <a:lnTo>
                    <a:pt x="4333520" y="6070297"/>
                  </a:lnTo>
                  <a:lnTo>
                    <a:pt x="4345903" y="6053318"/>
                  </a:lnTo>
                  <a:lnTo>
                    <a:pt x="4360508" y="6048287"/>
                  </a:lnTo>
                  <a:close/>
                  <a:moveTo>
                    <a:pt x="4333108" y="6021376"/>
                  </a:moveTo>
                  <a:lnTo>
                    <a:pt x="4337013" y="6023281"/>
                  </a:lnTo>
                  <a:lnTo>
                    <a:pt x="4334610" y="6030266"/>
                  </a:lnTo>
                  <a:lnTo>
                    <a:pt x="4325900" y="6030901"/>
                  </a:lnTo>
                  <a:close/>
                  <a:moveTo>
                    <a:pt x="4191713" y="6019789"/>
                  </a:moveTo>
                  <a:lnTo>
                    <a:pt x="4195726" y="6021376"/>
                  </a:lnTo>
                  <a:lnTo>
                    <a:pt x="4187700" y="6034077"/>
                  </a:lnTo>
                  <a:lnTo>
                    <a:pt x="4184613" y="6029314"/>
                  </a:lnTo>
                  <a:close/>
                  <a:moveTo>
                    <a:pt x="3752636" y="6002326"/>
                  </a:moveTo>
                  <a:lnTo>
                    <a:pt x="3754400" y="6015026"/>
                  </a:lnTo>
                  <a:lnTo>
                    <a:pt x="3748050" y="6006165"/>
                  </a:lnTo>
                  <a:close/>
                  <a:moveTo>
                    <a:pt x="4012798" y="5995976"/>
                  </a:moveTo>
                  <a:lnTo>
                    <a:pt x="4024276" y="6005183"/>
                  </a:lnTo>
                  <a:lnTo>
                    <a:pt x="4014970" y="6022011"/>
                  </a:lnTo>
                  <a:lnTo>
                    <a:pt x="4008145" y="6026139"/>
                  </a:lnTo>
                  <a:lnTo>
                    <a:pt x="4001941" y="6024234"/>
                  </a:lnTo>
                  <a:lnTo>
                    <a:pt x="3997288" y="6018201"/>
                  </a:lnTo>
                  <a:lnTo>
                    <a:pt x="4005663" y="6015661"/>
                  </a:lnTo>
                  <a:lnTo>
                    <a:pt x="3998218" y="6010581"/>
                  </a:lnTo>
                  <a:lnTo>
                    <a:pt x="4001320" y="6007406"/>
                  </a:lnTo>
                  <a:lnTo>
                    <a:pt x="4011867" y="6008358"/>
                  </a:lnTo>
                  <a:lnTo>
                    <a:pt x="4015900" y="6008358"/>
                  </a:lnTo>
                  <a:lnTo>
                    <a:pt x="4011867" y="6001056"/>
                  </a:lnTo>
                  <a:close/>
                  <a:moveTo>
                    <a:pt x="4097132" y="5994389"/>
                  </a:moveTo>
                  <a:lnTo>
                    <a:pt x="4100476" y="6005330"/>
                  </a:lnTo>
                  <a:lnTo>
                    <a:pt x="4097740" y="6018202"/>
                  </a:lnTo>
                  <a:lnTo>
                    <a:pt x="4086188" y="6005652"/>
                  </a:lnTo>
                  <a:lnTo>
                    <a:pt x="4086188" y="5997929"/>
                  </a:lnTo>
                  <a:close/>
                  <a:moveTo>
                    <a:pt x="4278593" y="5988039"/>
                  </a:moveTo>
                  <a:lnTo>
                    <a:pt x="4284943" y="5988039"/>
                  </a:lnTo>
                  <a:lnTo>
                    <a:pt x="4292563" y="5991214"/>
                  </a:lnTo>
                  <a:lnTo>
                    <a:pt x="4286213" y="5994389"/>
                  </a:lnTo>
                  <a:lnTo>
                    <a:pt x="4282085" y="5999786"/>
                  </a:lnTo>
                  <a:lnTo>
                    <a:pt x="4270655" y="5997564"/>
                  </a:lnTo>
                  <a:lnTo>
                    <a:pt x="4256685" y="6003914"/>
                  </a:lnTo>
                  <a:lnTo>
                    <a:pt x="4258908" y="6019789"/>
                  </a:lnTo>
                  <a:lnTo>
                    <a:pt x="4251288" y="6013439"/>
                  </a:lnTo>
                  <a:lnTo>
                    <a:pt x="4253510" y="6000739"/>
                  </a:lnTo>
                  <a:lnTo>
                    <a:pt x="4262718" y="5989309"/>
                  </a:lnTo>
                  <a:close/>
                  <a:moveTo>
                    <a:pt x="4044769" y="5988039"/>
                  </a:moveTo>
                  <a:lnTo>
                    <a:pt x="4050157" y="5994389"/>
                  </a:lnTo>
                  <a:lnTo>
                    <a:pt x="4052851" y="6001691"/>
                  </a:lnTo>
                  <a:lnTo>
                    <a:pt x="4042748" y="6007089"/>
                  </a:lnTo>
                  <a:lnTo>
                    <a:pt x="4041738" y="6002009"/>
                  </a:lnTo>
                  <a:close/>
                  <a:moveTo>
                    <a:pt x="2784354" y="5988039"/>
                  </a:moveTo>
                  <a:lnTo>
                    <a:pt x="2798725" y="5999034"/>
                  </a:lnTo>
                  <a:lnTo>
                    <a:pt x="2788699" y="6005502"/>
                  </a:lnTo>
                  <a:lnTo>
                    <a:pt x="2779675" y="5992566"/>
                  </a:lnTo>
                  <a:close/>
                  <a:moveTo>
                    <a:pt x="4162388" y="5973751"/>
                  </a:moveTo>
                  <a:lnTo>
                    <a:pt x="4157943" y="5978006"/>
                  </a:lnTo>
                  <a:lnTo>
                    <a:pt x="4156038" y="5991099"/>
                  </a:lnTo>
                  <a:lnTo>
                    <a:pt x="4147783" y="6000918"/>
                  </a:lnTo>
                  <a:lnTo>
                    <a:pt x="4133813" y="6005501"/>
                  </a:lnTo>
                  <a:lnTo>
                    <a:pt x="4136035" y="5994372"/>
                  </a:lnTo>
                  <a:lnTo>
                    <a:pt x="4150640" y="5986844"/>
                  </a:lnTo>
                  <a:cubicBezTo>
                    <a:pt x="4150958" y="5982807"/>
                    <a:pt x="4151275" y="5978770"/>
                    <a:pt x="4151593" y="5974733"/>
                  </a:cubicBezTo>
                  <a:close/>
                  <a:moveTo>
                    <a:pt x="4248322" y="5964226"/>
                  </a:moveTo>
                  <a:lnTo>
                    <a:pt x="4257308" y="5967568"/>
                  </a:lnTo>
                  <a:lnTo>
                    <a:pt x="4262400" y="5977594"/>
                  </a:lnTo>
                  <a:lnTo>
                    <a:pt x="4250419" y="5983276"/>
                  </a:lnTo>
                  <a:lnTo>
                    <a:pt x="4248322" y="5979934"/>
                  </a:lnTo>
                  <a:lnTo>
                    <a:pt x="4252515" y="5971913"/>
                  </a:lnTo>
                  <a:lnTo>
                    <a:pt x="4246525" y="5970910"/>
                  </a:lnTo>
                  <a:close/>
                  <a:moveTo>
                    <a:pt x="4031293" y="5961051"/>
                  </a:moveTo>
                  <a:lnTo>
                    <a:pt x="4036975" y="5972352"/>
                  </a:lnTo>
                  <a:lnTo>
                    <a:pt x="4031293" y="5980101"/>
                  </a:lnTo>
                  <a:lnTo>
                    <a:pt x="4020264" y="5978163"/>
                  </a:lnTo>
                  <a:lnTo>
                    <a:pt x="4017925" y="5969446"/>
                  </a:lnTo>
                  <a:lnTo>
                    <a:pt x="4020264" y="5964280"/>
                  </a:lnTo>
                  <a:close/>
                  <a:moveTo>
                    <a:pt x="4088954" y="5956289"/>
                  </a:moveTo>
                  <a:lnTo>
                    <a:pt x="4090951" y="5968530"/>
                  </a:lnTo>
                  <a:lnTo>
                    <a:pt x="4086956" y="5976792"/>
                  </a:lnTo>
                  <a:lnTo>
                    <a:pt x="4079300" y="5981689"/>
                  </a:lnTo>
                  <a:lnTo>
                    <a:pt x="4070313" y="5972814"/>
                  </a:lnTo>
                  <a:lnTo>
                    <a:pt x="4074307" y="5961797"/>
                  </a:lnTo>
                  <a:close/>
                  <a:moveTo>
                    <a:pt x="4116516" y="5949939"/>
                  </a:moveTo>
                  <a:lnTo>
                    <a:pt x="4121773" y="5953928"/>
                  </a:lnTo>
                  <a:cubicBezTo>
                    <a:pt x="4122082" y="5958939"/>
                    <a:pt x="4122392" y="5963951"/>
                    <a:pt x="4122701" y="5968962"/>
                  </a:cubicBezTo>
                  <a:lnTo>
                    <a:pt x="4112804" y="5983383"/>
                  </a:lnTo>
                  <a:lnTo>
                    <a:pt x="4107547" y="5986452"/>
                  </a:lnTo>
                  <a:lnTo>
                    <a:pt x="4098888" y="5969269"/>
                  </a:lnTo>
                  <a:lnTo>
                    <a:pt x="4104145" y="5953928"/>
                  </a:lnTo>
                  <a:close/>
                  <a:moveTo>
                    <a:pt x="3879813" y="5943589"/>
                  </a:moveTo>
                  <a:lnTo>
                    <a:pt x="3887751" y="5947117"/>
                  </a:lnTo>
                  <a:lnTo>
                    <a:pt x="3881136" y="5953114"/>
                  </a:lnTo>
                  <a:close/>
                  <a:moveTo>
                    <a:pt x="4230772" y="5937239"/>
                  </a:moveTo>
                  <a:lnTo>
                    <a:pt x="4237000" y="5943884"/>
                  </a:lnTo>
                  <a:lnTo>
                    <a:pt x="4235901" y="5950530"/>
                  </a:lnTo>
                  <a:lnTo>
                    <a:pt x="4228574" y="5951527"/>
                  </a:lnTo>
                  <a:lnTo>
                    <a:pt x="4227475" y="5946210"/>
                  </a:lnTo>
                  <a:close/>
                  <a:moveTo>
                    <a:pt x="4015702" y="5929301"/>
                  </a:moveTo>
                  <a:lnTo>
                    <a:pt x="4021100" y="5932476"/>
                  </a:lnTo>
                  <a:cubicBezTo>
                    <a:pt x="4020782" y="5935651"/>
                    <a:pt x="4020465" y="5938826"/>
                    <a:pt x="4020147" y="5942001"/>
                  </a:cubicBezTo>
                  <a:lnTo>
                    <a:pt x="4015067" y="5948351"/>
                  </a:lnTo>
                  <a:lnTo>
                    <a:pt x="4011575" y="5945176"/>
                  </a:lnTo>
                  <a:lnTo>
                    <a:pt x="4011575" y="5932476"/>
                  </a:lnTo>
                  <a:close/>
                  <a:moveTo>
                    <a:pt x="3920838" y="5926126"/>
                  </a:moveTo>
                  <a:lnTo>
                    <a:pt x="3922676" y="5931232"/>
                  </a:lnTo>
                  <a:lnTo>
                    <a:pt x="3912566" y="5937239"/>
                  </a:lnTo>
                  <a:lnTo>
                    <a:pt x="3905213" y="5935437"/>
                  </a:lnTo>
                  <a:lnTo>
                    <a:pt x="3909502" y="5932433"/>
                  </a:lnTo>
                  <a:close/>
                  <a:moveTo>
                    <a:pt x="4101110" y="5921364"/>
                  </a:moveTo>
                  <a:lnTo>
                    <a:pt x="4111588" y="5922290"/>
                  </a:lnTo>
                  <a:lnTo>
                    <a:pt x="4111588" y="5927229"/>
                  </a:lnTo>
                  <a:lnTo>
                    <a:pt x="4102063" y="5932477"/>
                  </a:lnTo>
                  <a:lnTo>
                    <a:pt x="4092538" y="5930625"/>
                  </a:lnTo>
                  <a:close/>
                  <a:moveTo>
                    <a:pt x="4052850" y="5919776"/>
                  </a:moveTo>
                  <a:lnTo>
                    <a:pt x="4063963" y="5927797"/>
                  </a:lnTo>
                  <a:lnTo>
                    <a:pt x="4054952" y="5938826"/>
                  </a:lnTo>
                  <a:lnTo>
                    <a:pt x="4052850" y="5932142"/>
                  </a:lnTo>
                  <a:close/>
                  <a:moveTo>
                    <a:pt x="4071020" y="5907076"/>
                  </a:moveTo>
                  <a:lnTo>
                    <a:pt x="4081640" y="5907076"/>
                  </a:lnTo>
                  <a:lnTo>
                    <a:pt x="4089363" y="5911287"/>
                  </a:lnTo>
                  <a:lnTo>
                    <a:pt x="4088397" y="5919711"/>
                  </a:lnTo>
                  <a:lnTo>
                    <a:pt x="4079709" y="5922951"/>
                  </a:lnTo>
                  <a:lnTo>
                    <a:pt x="4065550" y="5910316"/>
                  </a:lnTo>
                  <a:close/>
                  <a:moveTo>
                    <a:pt x="4007267" y="5895964"/>
                  </a:moveTo>
                  <a:lnTo>
                    <a:pt x="4014411" y="5903050"/>
                  </a:lnTo>
                  <a:cubicBezTo>
                    <a:pt x="4014524" y="5905519"/>
                    <a:pt x="4014638" y="5907989"/>
                    <a:pt x="4014751" y="5910458"/>
                  </a:cubicBezTo>
                  <a:lnTo>
                    <a:pt x="4005566" y="5918189"/>
                  </a:lnTo>
                  <a:lnTo>
                    <a:pt x="4005566" y="5907559"/>
                  </a:lnTo>
                  <a:lnTo>
                    <a:pt x="4000463" y="5900151"/>
                  </a:lnTo>
                  <a:close/>
                  <a:moveTo>
                    <a:pt x="4201841" y="5892789"/>
                  </a:moveTo>
                  <a:lnTo>
                    <a:pt x="4210013" y="5899073"/>
                  </a:lnTo>
                  <a:lnTo>
                    <a:pt x="4198900" y="5900727"/>
                  </a:lnTo>
                  <a:close/>
                  <a:moveTo>
                    <a:pt x="4190963" y="5889614"/>
                  </a:moveTo>
                  <a:lnTo>
                    <a:pt x="4183660" y="5905999"/>
                  </a:lnTo>
                  <a:lnTo>
                    <a:pt x="4173818" y="5905999"/>
                  </a:lnTo>
                  <a:lnTo>
                    <a:pt x="4159213" y="5916602"/>
                  </a:lnTo>
                  <a:lnTo>
                    <a:pt x="4163340" y="5901823"/>
                  </a:lnTo>
                  <a:lnTo>
                    <a:pt x="4173818" y="5899574"/>
                  </a:lnTo>
                  <a:close/>
                  <a:moveTo>
                    <a:pt x="3983882" y="5889614"/>
                  </a:moveTo>
                  <a:lnTo>
                    <a:pt x="3990938" y="5892617"/>
                  </a:lnTo>
                  <a:lnTo>
                    <a:pt x="3980707" y="5900727"/>
                  </a:lnTo>
                  <a:lnTo>
                    <a:pt x="3978238" y="5897723"/>
                  </a:lnTo>
                  <a:close/>
                  <a:moveTo>
                    <a:pt x="4234460" y="5870564"/>
                  </a:moveTo>
                  <a:lnTo>
                    <a:pt x="4239858" y="5870564"/>
                  </a:lnTo>
                  <a:lnTo>
                    <a:pt x="4244938" y="5873567"/>
                  </a:lnTo>
                  <a:lnTo>
                    <a:pt x="4253510" y="5873567"/>
                  </a:lnTo>
                  <a:lnTo>
                    <a:pt x="4254463" y="5881676"/>
                  </a:lnTo>
                  <a:lnTo>
                    <a:pt x="4238588" y="5880775"/>
                  </a:lnTo>
                  <a:lnTo>
                    <a:pt x="4239858" y="5888584"/>
                  </a:lnTo>
                  <a:lnTo>
                    <a:pt x="4232238" y="5892789"/>
                  </a:lnTo>
                  <a:lnTo>
                    <a:pt x="4225888" y="5886782"/>
                  </a:lnTo>
                  <a:lnTo>
                    <a:pt x="4213188" y="5887082"/>
                  </a:lnTo>
                  <a:lnTo>
                    <a:pt x="4218585" y="5875069"/>
                  </a:lnTo>
                  <a:close/>
                  <a:moveTo>
                    <a:pt x="3641967" y="5862626"/>
                  </a:moveTo>
                  <a:lnTo>
                    <a:pt x="3650372" y="5864489"/>
                  </a:lnTo>
                  <a:lnTo>
                    <a:pt x="3649127" y="5869770"/>
                  </a:lnTo>
                  <a:lnTo>
                    <a:pt x="3663757" y="5872565"/>
                  </a:lnTo>
                  <a:lnTo>
                    <a:pt x="3671850" y="5887784"/>
                  </a:lnTo>
                  <a:lnTo>
                    <a:pt x="3659399" y="5883746"/>
                  </a:lnTo>
                  <a:lnTo>
                    <a:pt x="3656597" y="5891201"/>
                  </a:lnTo>
                  <a:lnTo>
                    <a:pt x="3647570" y="5884989"/>
                  </a:lnTo>
                  <a:lnTo>
                    <a:pt x="3640100" y="5873497"/>
                  </a:lnTo>
                  <a:close/>
                  <a:moveTo>
                    <a:pt x="4038979" y="5856276"/>
                  </a:moveTo>
                  <a:lnTo>
                    <a:pt x="4043930" y="5866368"/>
                  </a:lnTo>
                  <a:lnTo>
                    <a:pt x="4048262" y="5865422"/>
                  </a:lnTo>
                  <a:lnTo>
                    <a:pt x="4057545" y="5871730"/>
                  </a:lnTo>
                  <a:lnTo>
                    <a:pt x="4057545" y="5878038"/>
                  </a:lnTo>
                  <a:lnTo>
                    <a:pt x="4063734" y="5884346"/>
                  </a:lnTo>
                  <a:lnTo>
                    <a:pt x="4064972" y="5897593"/>
                  </a:lnTo>
                  <a:lnTo>
                    <a:pt x="4067138" y="5902955"/>
                  </a:lnTo>
                  <a:lnTo>
                    <a:pt x="4060949" y="5903901"/>
                  </a:lnTo>
                  <a:lnTo>
                    <a:pt x="4049500" y="5894754"/>
                  </a:lnTo>
                  <a:lnTo>
                    <a:pt x="4049500" y="5884346"/>
                  </a:lnTo>
                  <a:lnTo>
                    <a:pt x="4038051" y="5879931"/>
                  </a:lnTo>
                  <a:lnTo>
                    <a:pt x="4030625" y="5872046"/>
                  </a:lnTo>
                  <a:lnTo>
                    <a:pt x="4033719" y="5860376"/>
                  </a:lnTo>
                  <a:close/>
                  <a:moveTo>
                    <a:pt x="3149881" y="5826114"/>
                  </a:moveTo>
                  <a:lnTo>
                    <a:pt x="3157501" y="5826114"/>
                  </a:lnTo>
                  <a:lnTo>
                    <a:pt x="3153373" y="5832443"/>
                  </a:lnTo>
                  <a:lnTo>
                    <a:pt x="3156548" y="5844152"/>
                  </a:lnTo>
                  <a:lnTo>
                    <a:pt x="3139721" y="5873583"/>
                  </a:lnTo>
                  <a:lnTo>
                    <a:pt x="3130831" y="5891938"/>
                  </a:lnTo>
                  <a:lnTo>
                    <a:pt x="3124798" y="5905229"/>
                  </a:lnTo>
                  <a:lnTo>
                    <a:pt x="3122893" y="5909976"/>
                  </a:lnTo>
                  <a:lnTo>
                    <a:pt x="3121941" y="5912508"/>
                  </a:lnTo>
                  <a:lnTo>
                    <a:pt x="3123528" y="5936876"/>
                  </a:lnTo>
                  <a:lnTo>
                    <a:pt x="3137181" y="5954597"/>
                  </a:lnTo>
                  <a:lnTo>
                    <a:pt x="3133371" y="5977699"/>
                  </a:lnTo>
                  <a:lnTo>
                    <a:pt x="3117813" y="5997953"/>
                  </a:lnTo>
                  <a:lnTo>
                    <a:pt x="3124163" y="6015358"/>
                  </a:lnTo>
                  <a:lnTo>
                    <a:pt x="3115591" y="6019789"/>
                  </a:lnTo>
                  <a:lnTo>
                    <a:pt x="3102891" y="6012510"/>
                  </a:lnTo>
                  <a:lnTo>
                    <a:pt x="3079713" y="6004282"/>
                  </a:lnTo>
                  <a:lnTo>
                    <a:pt x="3056218" y="5995105"/>
                  </a:lnTo>
                  <a:lnTo>
                    <a:pt x="3026691" y="5965990"/>
                  </a:lnTo>
                  <a:lnTo>
                    <a:pt x="2989543" y="5965357"/>
                  </a:lnTo>
                  <a:lnTo>
                    <a:pt x="2947633" y="5933078"/>
                  </a:lnTo>
                  <a:lnTo>
                    <a:pt x="2912708" y="5916622"/>
                  </a:lnTo>
                  <a:lnTo>
                    <a:pt x="2905088" y="5909343"/>
                  </a:lnTo>
                  <a:lnTo>
                    <a:pt x="2869210" y="5903331"/>
                  </a:lnTo>
                  <a:lnTo>
                    <a:pt x="2860638" y="5874216"/>
                  </a:lnTo>
                  <a:lnTo>
                    <a:pt x="2873973" y="5853962"/>
                  </a:lnTo>
                  <a:lnTo>
                    <a:pt x="2885720" y="5848583"/>
                  </a:lnTo>
                  <a:cubicBezTo>
                    <a:pt x="2885614" y="5845102"/>
                    <a:pt x="2885509" y="5841620"/>
                    <a:pt x="2885403" y="5838139"/>
                  </a:cubicBezTo>
                  <a:lnTo>
                    <a:pt x="2894928" y="5839722"/>
                  </a:lnTo>
                  <a:lnTo>
                    <a:pt x="2898420" y="5846367"/>
                  </a:lnTo>
                  <a:lnTo>
                    <a:pt x="2907945" y="5857760"/>
                  </a:lnTo>
                  <a:lnTo>
                    <a:pt x="2917470" y="5854595"/>
                  </a:lnTo>
                  <a:lnTo>
                    <a:pt x="2933028" y="5839722"/>
                  </a:lnTo>
                  <a:lnTo>
                    <a:pt x="2946046" y="5847000"/>
                  </a:lnTo>
                  <a:lnTo>
                    <a:pt x="2958746" y="5847950"/>
                  </a:lnTo>
                  <a:lnTo>
                    <a:pt x="2968271" y="5862507"/>
                  </a:lnTo>
                  <a:lnTo>
                    <a:pt x="2990496" y="5860292"/>
                  </a:lnTo>
                  <a:lnTo>
                    <a:pt x="3014943" y="5851431"/>
                  </a:lnTo>
                  <a:lnTo>
                    <a:pt x="3037168" y="5857444"/>
                  </a:lnTo>
                  <a:lnTo>
                    <a:pt x="3064473" y="5851114"/>
                  </a:lnTo>
                  <a:lnTo>
                    <a:pt x="3086698" y="5839405"/>
                  </a:lnTo>
                  <a:lnTo>
                    <a:pt x="3113368" y="5842253"/>
                  </a:lnTo>
                  <a:lnTo>
                    <a:pt x="3123528" y="5834975"/>
                  </a:lnTo>
                  <a:lnTo>
                    <a:pt x="3141626" y="5833392"/>
                  </a:lnTo>
                  <a:close/>
                  <a:moveTo>
                    <a:pt x="3635338" y="5800714"/>
                  </a:moveTo>
                  <a:lnTo>
                    <a:pt x="3644716" y="5802964"/>
                  </a:lnTo>
                  <a:lnTo>
                    <a:pt x="3643422" y="5813575"/>
                  </a:lnTo>
                  <a:lnTo>
                    <a:pt x="3652801" y="5819040"/>
                  </a:lnTo>
                  <a:lnTo>
                    <a:pt x="3652477" y="5826114"/>
                  </a:lnTo>
                  <a:lnTo>
                    <a:pt x="3643422" y="5820648"/>
                  </a:lnTo>
                  <a:lnTo>
                    <a:pt x="3636308" y="5816468"/>
                  </a:lnTo>
                  <a:cubicBezTo>
                    <a:pt x="3635985" y="5811217"/>
                    <a:pt x="3635661" y="5805965"/>
                    <a:pt x="3635338" y="5800714"/>
                  </a:cubicBezTo>
                  <a:close/>
                  <a:moveTo>
                    <a:pt x="3630817" y="5799126"/>
                  </a:moveTo>
                  <a:lnTo>
                    <a:pt x="3632059" y="5810705"/>
                  </a:lnTo>
                  <a:cubicBezTo>
                    <a:pt x="3632163" y="5813600"/>
                    <a:pt x="3632266" y="5816495"/>
                    <a:pt x="3632370" y="5819390"/>
                  </a:cubicBezTo>
                  <a:lnTo>
                    <a:pt x="3635787" y="5830004"/>
                  </a:lnTo>
                  <a:lnTo>
                    <a:pt x="3639514" y="5825180"/>
                  </a:lnTo>
                  <a:lnTo>
                    <a:pt x="3655976" y="5833221"/>
                  </a:lnTo>
                  <a:lnTo>
                    <a:pt x="3655355" y="5847052"/>
                  </a:lnTo>
                  <a:lnTo>
                    <a:pt x="3644794" y="5844801"/>
                  </a:lnTo>
                  <a:lnTo>
                    <a:pt x="3642309" y="5848339"/>
                  </a:lnTo>
                  <a:lnTo>
                    <a:pt x="3630506" y="5843514"/>
                  </a:lnTo>
                  <a:lnTo>
                    <a:pt x="3629575" y="5835794"/>
                  </a:lnTo>
                  <a:lnTo>
                    <a:pt x="3624294" y="5825823"/>
                  </a:lnTo>
                  <a:lnTo>
                    <a:pt x="3622741" y="5836438"/>
                  </a:lnTo>
                  <a:lnTo>
                    <a:pt x="3613113" y="5827110"/>
                  </a:lnTo>
                  <a:lnTo>
                    <a:pt x="3616840" y="5811349"/>
                  </a:lnTo>
                  <a:lnTo>
                    <a:pt x="3624294" y="5817782"/>
                  </a:lnTo>
                  <a:close/>
                  <a:moveTo>
                    <a:pt x="3095553" y="5791189"/>
                  </a:moveTo>
                  <a:lnTo>
                    <a:pt x="3106700" y="5794813"/>
                  </a:lnTo>
                  <a:lnTo>
                    <a:pt x="3099944" y="5808652"/>
                  </a:lnTo>
                  <a:lnTo>
                    <a:pt x="3090825" y="5795472"/>
                  </a:lnTo>
                  <a:close/>
                  <a:moveTo>
                    <a:pt x="4154133" y="5781664"/>
                  </a:moveTo>
                  <a:lnTo>
                    <a:pt x="4166833" y="5782604"/>
                  </a:lnTo>
                  <a:lnTo>
                    <a:pt x="4171913" y="5800150"/>
                  </a:lnTo>
                  <a:lnTo>
                    <a:pt x="4173501" y="5810489"/>
                  </a:lnTo>
                  <a:lnTo>
                    <a:pt x="4166198" y="5815816"/>
                  </a:lnTo>
                  <a:lnTo>
                    <a:pt x="4161753" y="5829289"/>
                  </a:lnTo>
                  <a:lnTo>
                    <a:pt x="4149053" y="5818009"/>
                  </a:lnTo>
                  <a:lnTo>
                    <a:pt x="4157625" y="5803596"/>
                  </a:lnTo>
                  <a:lnTo>
                    <a:pt x="4143338" y="5794197"/>
                  </a:lnTo>
                  <a:lnTo>
                    <a:pt x="4144608" y="5783544"/>
                  </a:lnTo>
                  <a:close/>
                  <a:moveTo>
                    <a:pt x="3652252" y="5780076"/>
                  </a:moveTo>
                  <a:lnTo>
                    <a:pt x="3658821" y="5780076"/>
                  </a:lnTo>
                  <a:lnTo>
                    <a:pt x="3654223" y="5787061"/>
                  </a:lnTo>
                  <a:lnTo>
                    <a:pt x="3659150" y="5794364"/>
                  </a:lnTo>
                  <a:lnTo>
                    <a:pt x="3649625" y="5789919"/>
                  </a:lnTo>
                  <a:close/>
                  <a:moveTo>
                    <a:pt x="1810406" y="5757851"/>
                  </a:moveTo>
                  <a:lnTo>
                    <a:pt x="1816824" y="5766824"/>
                  </a:lnTo>
                  <a:lnTo>
                    <a:pt x="1832868" y="5767422"/>
                  </a:lnTo>
                  <a:lnTo>
                    <a:pt x="1835114" y="5778489"/>
                  </a:lnTo>
                  <a:lnTo>
                    <a:pt x="1829659" y="5772507"/>
                  </a:lnTo>
                  <a:lnTo>
                    <a:pt x="1816824" y="5771909"/>
                  </a:lnTo>
                  <a:lnTo>
                    <a:pt x="1809444" y="5775797"/>
                  </a:lnTo>
                  <a:lnTo>
                    <a:pt x="1804951" y="5768918"/>
                  </a:lnTo>
                  <a:close/>
                  <a:moveTo>
                    <a:pt x="3645223" y="5754676"/>
                  </a:moveTo>
                  <a:lnTo>
                    <a:pt x="3645223" y="5762230"/>
                  </a:lnTo>
                  <a:lnTo>
                    <a:pt x="3648038" y="5769470"/>
                  </a:lnTo>
                  <a:lnTo>
                    <a:pt x="3646162" y="5785838"/>
                  </a:lnTo>
                  <a:lnTo>
                    <a:pt x="3640533" y="5785838"/>
                  </a:lnTo>
                  <a:lnTo>
                    <a:pt x="3639595" y="5781746"/>
                  </a:lnTo>
                  <a:lnTo>
                    <a:pt x="3630839" y="5791189"/>
                  </a:lnTo>
                  <a:lnTo>
                    <a:pt x="3627400" y="5788356"/>
                  </a:lnTo>
                  <a:cubicBezTo>
                    <a:pt x="3627608" y="5785523"/>
                    <a:pt x="3627817" y="5782690"/>
                    <a:pt x="3628025" y="5779857"/>
                  </a:cubicBezTo>
                  <a:lnTo>
                    <a:pt x="3632716" y="5772303"/>
                  </a:lnTo>
                  <a:lnTo>
                    <a:pt x="3633966" y="5761601"/>
                  </a:lnTo>
                  <a:close/>
                  <a:moveTo>
                    <a:pt x="4003575" y="5735626"/>
                  </a:moveTo>
                  <a:lnTo>
                    <a:pt x="4014159" y="5735626"/>
                  </a:lnTo>
                  <a:lnTo>
                    <a:pt x="4019139" y="5746117"/>
                  </a:lnTo>
                  <a:lnTo>
                    <a:pt x="4029723" y="5752674"/>
                  </a:lnTo>
                  <a:lnTo>
                    <a:pt x="4032213" y="5759232"/>
                  </a:lnTo>
                  <a:lnTo>
                    <a:pt x="4021629" y="5765789"/>
                  </a:lnTo>
                  <a:lnTo>
                    <a:pt x="4014470" y="5761527"/>
                  </a:lnTo>
                  <a:lnTo>
                    <a:pt x="4017583" y="5753986"/>
                  </a:lnTo>
                  <a:lnTo>
                    <a:pt x="4002953" y="5749724"/>
                  </a:lnTo>
                  <a:lnTo>
                    <a:pt x="4000463" y="5742183"/>
                  </a:lnTo>
                  <a:close/>
                  <a:moveTo>
                    <a:pt x="3888209" y="5732451"/>
                  </a:moveTo>
                  <a:lnTo>
                    <a:pt x="3904177" y="5735657"/>
                  </a:lnTo>
                  <a:lnTo>
                    <a:pt x="3915036" y="5750404"/>
                  </a:lnTo>
                  <a:lnTo>
                    <a:pt x="3923658" y="5764189"/>
                  </a:lnTo>
                  <a:lnTo>
                    <a:pt x="3940904" y="5769319"/>
                  </a:lnTo>
                  <a:lnTo>
                    <a:pt x="3947291" y="5776692"/>
                  </a:lnTo>
                  <a:lnTo>
                    <a:pt x="3975714" y="5776372"/>
                  </a:lnTo>
                  <a:lnTo>
                    <a:pt x="3978269" y="5781822"/>
                  </a:lnTo>
                  <a:lnTo>
                    <a:pt x="3978269" y="5793684"/>
                  </a:lnTo>
                  <a:lnTo>
                    <a:pt x="3983698" y="5799454"/>
                  </a:lnTo>
                  <a:lnTo>
                    <a:pt x="3981463" y="5809393"/>
                  </a:lnTo>
                  <a:lnTo>
                    <a:pt x="3986892" y="5816766"/>
                  </a:lnTo>
                  <a:lnTo>
                    <a:pt x="3999986" y="5826063"/>
                  </a:lnTo>
                  <a:lnTo>
                    <a:pt x="4010205" y="5829269"/>
                  </a:lnTo>
                  <a:lnTo>
                    <a:pt x="4027451" y="5832475"/>
                  </a:lnTo>
                  <a:lnTo>
                    <a:pt x="4026812" y="5854596"/>
                  </a:lnTo>
                  <a:lnTo>
                    <a:pt x="4015954" y="5864214"/>
                  </a:lnTo>
                  <a:lnTo>
                    <a:pt x="4000944" y="5860367"/>
                  </a:lnTo>
                  <a:lnTo>
                    <a:pt x="3993598" y="5852672"/>
                  </a:lnTo>
                  <a:lnTo>
                    <a:pt x="3991363" y="5839849"/>
                  </a:lnTo>
                  <a:lnTo>
                    <a:pt x="3975395" y="5831834"/>
                  </a:lnTo>
                  <a:cubicBezTo>
                    <a:pt x="3975714" y="5828201"/>
                    <a:pt x="3976034" y="5824567"/>
                    <a:pt x="3976353" y="5820934"/>
                  </a:cubicBezTo>
                  <a:lnTo>
                    <a:pt x="3963259" y="5812919"/>
                  </a:lnTo>
                  <a:lnTo>
                    <a:pt x="3959107" y="5804263"/>
                  </a:lnTo>
                  <a:lnTo>
                    <a:pt x="3927171" y="5801378"/>
                  </a:lnTo>
                  <a:lnTo>
                    <a:pt x="3922700" y="5794004"/>
                  </a:lnTo>
                  <a:cubicBezTo>
                    <a:pt x="3923019" y="5790050"/>
                    <a:pt x="3923339" y="5786096"/>
                    <a:pt x="3923658" y="5782142"/>
                  </a:cubicBezTo>
                  <a:lnTo>
                    <a:pt x="3914077" y="5772845"/>
                  </a:lnTo>
                  <a:lnTo>
                    <a:pt x="3881183" y="5751686"/>
                  </a:lnTo>
                  <a:lnTo>
                    <a:pt x="3881183" y="5747519"/>
                  </a:lnTo>
                  <a:lnTo>
                    <a:pt x="3876712" y="5749442"/>
                  </a:lnTo>
                  <a:lnTo>
                    <a:pt x="3863938" y="5752648"/>
                  </a:lnTo>
                  <a:lnTo>
                    <a:pt x="3873199" y="5742068"/>
                  </a:lnTo>
                  <a:lnTo>
                    <a:pt x="3880864" y="5741107"/>
                  </a:lnTo>
                  <a:close/>
                  <a:moveTo>
                    <a:pt x="1831939" y="5713401"/>
                  </a:moveTo>
                  <a:cubicBezTo>
                    <a:pt x="1831617" y="5716218"/>
                    <a:pt x="1831294" y="5719034"/>
                    <a:pt x="1830972" y="5721851"/>
                  </a:cubicBezTo>
                  <a:lnTo>
                    <a:pt x="1812925" y="5752401"/>
                  </a:lnTo>
                  <a:lnTo>
                    <a:pt x="1808736" y="5754676"/>
                  </a:lnTo>
                  <a:lnTo>
                    <a:pt x="1805191" y="5748176"/>
                  </a:lnTo>
                  <a:lnTo>
                    <a:pt x="1794877" y="5751751"/>
                  </a:lnTo>
                  <a:lnTo>
                    <a:pt x="1789076" y="5743951"/>
                  </a:lnTo>
                  <a:lnTo>
                    <a:pt x="1796489" y="5727701"/>
                  </a:lnTo>
                  <a:lnTo>
                    <a:pt x="1813892" y="5714701"/>
                  </a:lnTo>
                  <a:close/>
                  <a:moveTo>
                    <a:pt x="3909022" y="5707051"/>
                  </a:moveTo>
                  <a:lnTo>
                    <a:pt x="3919500" y="5708956"/>
                  </a:lnTo>
                  <a:lnTo>
                    <a:pt x="3906800" y="5716576"/>
                  </a:lnTo>
                  <a:close/>
                  <a:moveTo>
                    <a:pt x="3933152" y="5702289"/>
                  </a:moveTo>
                  <a:lnTo>
                    <a:pt x="3938550" y="5710397"/>
                  </a:lnTo>
                  <a:lnTo>
                    <a:pt x="3943947" y="5710397"/>
                  </a:lnTo>
                  <a:lnTo>
                    <a:pt x="3944900" y="5717569"/>
                  </a:lnTo>
                  <a:lnTo>
                    <a:pt x="3936327" y="5719752"/>
                  </a:lnTo>
                  <a:lnTo>
                    <a:pt x="3929025" y="5713515"/>
                  </a:lnTo>
                  <a:lnTo>
                    <a:pt x="3925850" y="5706343"/>
                  </a:lnTo>
                  <a:close/>
                  <a:moveTo>
                    <a:pt x="3950898" y="5691176"/>
                  </a:moveTo>
                  <a:lnTo>
                    <a:pt x="3954426" y="5700557"/>
                  </a:lnTo>
                  <a:lnTo>
                    <a:pt x="3948252" y="5711814"/>
                  </a:lnTo>
                  <a:lnTo>
                    <a:pt x="3946488" y="5707749"/>
                  </a:lnTo>
                  <a:lnTo>
                    <a:pt x="3949428" y="5700557"/>
                  </a:lnTo>
                  <a:close/>
                  <a:moveTo>
                    <a:pt x="4188559" y="5689589"/>
                  </a:moveTo>
                  <a:lnTo>
                    <a:pt x="4200260" y="5693688"/>
                  </a:lnTo>
                  <a:lnTo>
                    <a:pt x="4201525" y="5703148"/>
                  </a:lnTo>
                  <a:lnTo>
                    <a:pt x="4222713" y="5713554"/>
                  </a:lnTo>
                  <a:lnTo>
                    <a:pt x="4207850" y="5720806"/>
                  </a:lnTo>
                  <a:lnTo>
                    <a:pt x="4198363" y="5712608"/>
                  </a:lnTo>
                  <a:lnTo>
                    <a:pt x="4203739" y="5728059"/>
                  </a:lnTo>
                  <a:lnTo>
                    <a:pt x="4197414" y="5735627"/>
                  </a:lnTo>
                  <a:lnTo>
                    <a:pt x="4179705" y="5734996"/>
                  </a:lnTo>
                  <a:lnTo>
                    <a:pt x="4168953" y="5725221"/>
                  </a:lnTo>
                  <a:lnTo>
                    <a:pt x="4186662" y="5713869"/>
                  </a:lnTo>
                  <a:lnTo>
                    <a:pt x="4173064" y="5710716"/>
                  </a:lnTo>
                  <a:lnTo>
                    <a:pt x="4164525" y="5723329"/>
                  </a:lnTo>
                  <a:lnTo>
                    <a:pt x="4144603" y="5715130"/>
                  </a:lnTo>
                  <a:lnTo>
                    <a:pt x="4143338" y="5702517"/>
                  </a:lnTo>
                  <a:lnTo>
                    <a:pt x="4165790" y="5703463"/>
                  </a:lnTo>
                  <a:lnTo>
                    <a:pt x="4167688" y="5696211"/>
                  </a:lnTo>
                  <a:lnTo>
                    <a:pt x="4181602" y="5695895"/>
                  </a:lnTo>
                  <a:close/>
                  <a:moveTo>
                    <a:pt x="3560407" y="5638789"/>
                  </a:moveTo>
                  <a:lnTo>
                    <a:pt x="3566757" y="5641629"/>
                  </a:lnTo>
                  <a:lnTo>
                    <a:pt x="3572790" y="5648572"/>
                  </a:lnTo>
                  <a:lnTo>
                    <a:pt x="3560725" y="5652675"/>
                  </a:lnTo>
                  <a:lnTo>
                    <a:pt x="3562312" y="5664667"/>
                  </a:lnTo>
                  <a:lnTo>
                    <a:pt x="3572155" y="5670663"/>
                  </a:lnTo>
                  <a:cubicBezTo>
                    <a:pt x="3571943" y="5673714"/>
                    <a:pt x="3571732" y="5676764"/>
                    <a:pt x="3571520" y="5679815"/>
                  </a:cubicBezTo>
                  <a:lnTo>
                    <a:pt x="3582950" y="5680447"/>
                  </a:lnTo>
                  <a:lnTo>
                    <a:pt x="3581680" y="5691177"/>
                  </a:lnTo>
                  <a:lnTo>
                    <a:pt x="3563265" y="5680447"/>
                  </a:lnTo>
                  <a:lnTo>
                    <a:pt x="3561677" y="5668770"/>
                  </a:lnTo>
                  <a:lnTo>
                    <a:pt x="3541675" y="5647310"/>
                  </a:lnTo>
                  <a:lnTo>
                    <a:pt x="3543262" y="5640367"/>
                  </a:lnTo>
                  <a:lnTo>
                    <a:pt x="3558185" y="5642891"/>
                  </a:lnTo>
                  <a:close/>
                  <a:moveTo>
                    <a:pt x="1988465" y="5605451"/>
                  </a:moveTo>
                  <a:lnTo>
                    <a:pt x="1990687" y="5609261"/>
                  </a:lnTo>
                  <a:lnTo>
                    <a:pt x="1976082" y="5621326"/>
                  </a:lnTo>
                  <a:lnTo>
                    <a:pt x="1975130" y="5626406"/>
                  </a:lnTo>
                  <a:lnTo>
                    <a:pt x="1985607" y="5621008"/>
                  </a:lnTo>
                  <a:lnTo>
                    <a:pt x="1979257" y="5631486"/>
                  </a:lnTo>
                  <a:lnTo>
                    <a:pt x="1981480" y="5638153"/>
                  </a:lnTo>
                  <a:lnTo>
                    <a:pt x="1998307" y="5636883"/>
                  </a:lnTo>
                  <a:lnTo>
                    <a:pt x="2005927" y="5638788"/>
                  </a:lnTo>
                  <a:lnTo>
                    <a:pt x="2008150" y="5651488"/>
                  </a:lnTo>
                  <a:lnTo>
                    <a:pt x="1999895" y="5666411"/>
                  </a:lnTo>
                  <a:lnTo>
                    <a:pt x="1993545" y="5677841"/>
                  </a:lnTo>
                  <a:lnTo>
                    <a:pt x="1987195" y="5690859"/>
                  </a:lnTo>
                  <a:lnTo>
                    <a:pt x="1965287" y="5699114"/>
                  </a:lnTo>
                  <a:lnTo>
                    <a:pt x="1965287" y="5694986"/>
                  </a:lnTo>
                  <a:lnTo>
                    <a:pt x="1954492" y="5688954"/>
                  </a:lnTo>
                  <a:lnTo>
                    <a:pt x="1937665" y="5683556"/>
                  </a:lnTo>
                  <a:cubicBezTo>
                    <a:pt x="1937877" y="5678370"/>
                    <a:pt x="1938088" y="5673185"/>
                    <a:pt x="1938300" y="5667999"/>
                  </a:cubicBezTo>
                  <a:lnTo>
                    <a:pt x="1928775" y="5660696"/>
                  </a:lnTo>
                  <a:lnTo>
                    <a:pt x="1912900" y="5662601"/>
                  </a:lnTo>
                  <a:cubicBezTo>
                    <a:pt x="1912688" y="5667258"/>
                    <a:pt x="1912477" y="5671914"/>
                    <a:pt x="1912265" y="5676571"/>
                  </a:cubicBezTo>
                  <a:lnTo>
                    <a:pt x="1902740" y="5674349"/>
                  </a:lnTo>
                  <a:lnTo>
                    <a:pt x="1900200" y="5650536"/>
                  </a:lnTo>
                  <a:lnTo>
                    <a:pt x="1917027" y="5641963"/>
                  </a:lnTo>
                  <a:lnTo>
                    <a:pt x="1937982" y="5626723"/>
                  </a:lnTo>
                  <a:lnTo>
                    <a:pt x="1952905" y="5619103"/>
                  </a:lnTo>
                  <a:close/>
                  <a:moveTo>
                    <a:pt x="4089680" y="5599101"/>
                  </a:moveTo>
                  <a:lnTo>
                    <a:pt x="4100475" y="5606038"/>
                  </a:lnTo>
                  <a:lnTo>
                    <a:pt x="4089045" y="5624958"/>
                  </a:lnTo>
                  <a:lnTo>
                    <a:pt x="4092220" y="5642931"/>
                  </a:lnTo>
                  <a:lnTo>
                    <a:pt x="4079520" y="5637571"/>
                  </a:lnTo>
                  <a:lnTo>
                    <a:pt x="4081742" y="5630318"/>
                  </a:lnTo>
                  <a:lnTo>
                    <a:pt x="4076345" y="5630318"/>
                  </a:lnTo>
                  <a:lnTo>
                    <a:pt x="4069042" y="5645139"/>
                  </a:lnTo>
                  <a:lnTo>
                    <a:pt x="4060470" y="5631580"/>
                  </a:lnTo>
                  <a:lnTo>
                    <a:pt x="4056025" y="5615813"/>
                  </a:lnTo>
                  <a:lnTo>
                    <a:pt x="4073805" y="5615813"/>
                  </a:lnTo>
                  <a:lnTo>
                    <a:pt x="4084600" y="5619597"/>
                  </a:lnTo>
                  <a:close/>
                  <a:moveTo>
                    <a:pt x="2070698" y="5599101"/>
                  </a:moveTo>
                  <a:lnTo>
                    <a:pt x="2091018" y="5613433"/>
                  </a:lnTo>
                  <a:lnTo>
                    <a:pt x="2092288" y="5624649"/>
                  </a:lnTo>
                  <a:lnTo>
                    <a:pt x="2079588" y="5632439"/>
                  </a:lnTo>
                  <a:lnTo>
                    <a:pt x="2067840" y="5622780"/>
                  </a:lnTo>
                  <a:lnTo>
                    <a:pt x="2041488" y="5624338"/>
                  </a:lnTo>
                  <a:lnTo>
                    <a:pt x="2040218" y="5614056"/>
                  </a:lnTo>
                  <a:lnTo>
                    <a:pt x="2033868" y="5614056"/>
                  </a:lnTo>
                  <a:lnTo>
                    <a:pt x="2031963" y="5604397"/>
                  </a:lnTo>
                  <a:close/>
                  <a:moveTo>
                    <a:pt x="4138765" y="5576879"/>
                  </a:moveTo>
                  <a:lnTo>
                    <a:pt x="4144990" y="5580100"/>
                  </a:lnTo>
                  <a:lnTo>
                    <a:pt x="4148103" y="5590408"/>
                  </a:lnTo>
                  <a:lnTo>
                    <a:pt x="4140943" y="5599104"/>
                  </a:lnTo>
                  <a:lnTo>
                    <a:pt x="4116353" y="5598138"/>
                  </a:lnTo>
                  <a:lnTo>
                    <a:pt x="4121956" y="5588475"/>
                  </a:lnTo>
                  <a:close/>
                  <a:moveTo>
                    <a:pt x="4302091" y="5553067"/>
                  </a:moveTo>
                  <a:lnTo>
                    <a:pt x="4302091" y="5561005"/>
                  </a:lnTo>
                  <a:lnTo>
                    <a:pt x="4297328" y="5558934"/>
                  </a:lnTo>
                  <a:close/>
                  <a:moveTo>
                    <a:pt x="4108553" y="5551476"/>
                  </a:moveTo>
                  <a:lnTo>
                    <a:pt x="4122700" y="5555898"/>
                  </a:lnTo>
                  <a:lnTo>
                    <a:pt x="4121735" y="5565764"/>
                  </a:lnTo>
                  <a:lnTo>
                    <a:pt x="4108874" y="5563723"/>
                  </a:lnTo>
                  <a:lnTo>
                    <a:pt x="4097300" y="5562702"/>
                  </a:lnTo>
                  <a:lnTo>
                    <a:pt x="4099229" y="5556919"/>
                  </a:lnTo>
                  <a:close/>
                  <a:moveTo>
                    <a:pt x="4289391" y="5540367"/>
                  </a:moveTo>
                  <a:lnTo>
                    <a:pt x="4308441" y="5541002"/>
                  </a:lnTo>
                  <a:lnTo>
                    <a:pt x="4301337" y="5548305"/>
                  </a:lnTo>
                  <a:lnTo>
                    <a:pt x="4292620" y="5551480"/>
                  </a:lnTo>
                  <a:lnTo>
                    <a:pt x="4289391" y="5548305"/>
                  </a:lnTo>
                  <a:close/>
                  <a:moveTo>
                    <a:pt x="4022925" y="5514964"/>
                  </a:moveTo>
                  <a:lnTo>
                    <a:pt x="4031881" y="5519920"/>
                  </a:lnTo>
                  <a:cubicBezTo>
                    <a:pt x="4031992" y="5524360"/>
                    <a:pt x="4032102" y="5528799"/>
                    <a:pt x="4032213" y="5533239"/>
                  </a:cubicBezTo>
                  <a:lnTo>
                    <a:pt x="4022261" y="5540364"/>
                  </a:lnTo>
                  <a:lnTo>
                    <a:pt x="4009988" y="5532310"/>
                  </a:lnTo>
                  <a:lnTo>
                    <a:pt x="4011315" y="5525186"/>
                  </a:lnTo>
                  <a:close/>
                  <a:moveTo>
                    <a:pt x="2542105" y="5470514"/>
                  </a:moveTo>
                  <a:lnTo>
                    <a:pt x="2547481" y="5470514"/>
                  </a:lnTo>
                  <a:lnTo>
                    <a:pt x="2566456" y="5478769"/>
                  </a:lnTo>
                  <a:lnTo>
                    <a:pt x="2578157" y="5478769"/>
                  </a:lnTo>
                  <a:lnTo>
                    <a:pt x="2586696" y="5503851"/>
                  </a:lnTo>
                  <a:cubicBezTo>
                    <a:pt x="2586380" y="5509460"/>
                    <a:pt x="2586063" y="5515070"/>
                    <a:pt x="2585747" y="5520679"/>
                  </a:cubicBezTo>
                  <a:lnTo>
                    <a:pt x="2601876" y="5547031"/>
                  </a:lnTo>
                  <a:cubicBezTo>
                    <a:pt x="2601560" y="5556450"/>
                    <a:pt x="2601243" y="5565870"/>
                    <a:pt x="2600927" y="5575289"/>
                  </a:cubicBezTo>
                  <a:lnTo>
                    <a:pt x="2590491" y="5584814"/>
                  </a:lnTo>
                  <a:lnTo>
                    <a:pt x="2586696" y="5599736"/>
                  </a:lnTo>
                  <a:lnTo>
                    <a:pt x="2600295" y="5611484"/>
                  </a:lnTo>
                  <a:lnTo>
                    <a:pt x="2592388" y="5641646"/>
                  </a:lnTo>
                  <a:lnTo>
                    <a:pt x="2584166" y="5676889"/>
                  </a:lnTo>
                  <a:cubicBezTo>
                    <a:pt x="2584271" y="5688425"/>
                    <a:pt x="2584377" y="5699960"/>
                    <a:pt x="2584482" y="5711496"/>
                  </a:cubicBezTo>
                  <a:lnTo>
                    <a:pt x="2570884" y="5732769"/>
                  </a:lnTo>
                  <a:lnTo>
                    <a:pt x="2561080" y="5721974"/>
                  </a:lnTo>
                  <a:lnTo>
                    <a:pt x="2550644" y="5711814"/>
                  </a:lnTo>
                  <a:lnTo>
                    <a:pt x="2532934" y="5723561"/>
                  </a:lnTo>
                  <a:cubicBezTo>
                    <a:pt x="2532618" y="5730229"/>
                    <a:pt x="2532301" y="5736896"/>
                    <a:pt x="2531985" y="5743564"/>
                  </a:cubicBezTo>
                  <a:lnTo>
                    <a:pt x="2523446" y="5752136"/>
                  </a:lnTo>
                  <a:lnTo>
                    <a:pt x="2510796" y="5753089"/>
                  </a:lnTo>
                  <a:lnTo>
                    <a:pt x="2496249" y="5756264"/>
                  </a:lnTo>
                  <a:lnTo>
                    <a:pt x="2484864" y="5748326"/>
                  </a:lnTo>
                  <a:lnTo>
                    <a:pt x="2476325" y="5751501"/>
                  </a:lnTo>
                  <a:lnTo>
                    <a:pt x="2472846" y="5740706"/>
                  </a:lnTo>
                  <a:lnTo>
                    <a:pt x="2481385" y="5740706"/>
                  </a:lnTo>
                  <a:lnTo>
                    <a:pt x="2474744" y="5735626"/>
                  </a:lnTo>
                  <a:cubicBezTo>
                    <a:pt x="2474428" y="5727265"/>
                    <a:pt x="2474111" y="5718905"/>
                    <a:pt x="2473795" y="5710544"/>
                  </a:cubicBezTo>
                  <a:lnTo>
                    <a:pt x="2460829" y="5693716"/>
                  </a:lnTo>
                  <a:lnTo>
                    <a:pt x="2477274" y="5644821"/>
                  </a:lnTo>
                  <a:lnTo>
                    <a:pt x="2481701" y="5631169"/>
                  </a:lnTo>
                  <a:lnTo>
                    <a:pt x="2467470" y="5619739"/>
                  </a:lnTo>
                  <a:lnTo>
                    <a:pt x="2476009" y="5598466"/>
                  </a:lnTo>
                  <a:lnTo>
                    <a:pt x="2469684" y="5588941"/>
                  </a:lnTo>
                  <a:lnTo>
                    <a:pt x="2475693" y="5575606"/>
                  </a:lnTo>
                  <a:lnTo>
                    <a:pt x="2466205" y="5557509"/>
                  </a:lnTo>
                  <a:lnTo>
                    <a:pt x="2450393" y="5547349"/>
                  </a:lnTo>
                  <a:lnTo>
                    <a:pt x="2445965" y="5556874"/>
                  </a:lnTo>
                  <a:lnTo>
                    <a:pt x="2441538" y="5535601"/>
                  </a:lnTo>
                  <a:lnTo>
                    <a:pt x="2447863" y="5521949"/>
                  </a:lnTo>
                  <a:lnTo>
                    <a:pt x="2442170" y="5497819"/>
                  </a:lnTo>
                  <a:lnTo>
                    <a:pt x="2450709" y="5492421"/>
                  </a:lnTo>
                  <a:lnTo>
                    <a:pt x="2454820" y="5477499"/>
                  </a:lnTo>
                  <a:lnTo>
                    <a:pt x="2461145" y="5482896"/>
                  </a:lnTo>
                  <a:lnTo>
                    <a:pt x="2451658" y="5497819"/>
                  </a:lnTo>
                  <a:lnTo>
                    <a:pt x="2459248" y="5509249"/>
                  </a:lnTo>
                  <a:lnTo>
                    <a:pt x="2476325" y="5517504"/>
                  </a:lnTo>
                  <a:lnTo>
                    <a:pt x="2496249" y="5519409"/>
                  </a:lnTo>
                  <a:lnTo>
                    <a:pt x="2503523" y="5503534"/>
                  </a:lnTo>
                  <a:lnTo>
                    <a:pt x="2524711" y="5490834"/>
                  </a:lnTo>
                  <a:lnTo>
                    <a:pt x="2537994" y="5481309"/>
                  </a:lnTo>
                  <a:close/>
                  <a:moveTo>
                    <a:pt x="3282913" y="5260964"/>
                  </a:moveTo>
                  <a:lnTo>
                    <a:pt x="3294026" y="5262084"/>
                  </a:lnTo>
                  <a:lnTo>
                    <a:pt x="3287964" y="5265727"/>
                  </a:lnTo>
                  <a:close/>
                  <a:moveTo>
                    <a:pt x="3328248" y="5257789"/>
                  </a:moveTo>
                  <a:lnTo>
                    <a:pt x="3340739" y="5264892"/>
                  </a:lnTo>
                  <a:lnTo>
                    <a:pt x="3362288" y="5271027"/>
                  </a:lnTo>
                  <a:lnTo>
                    <a:pt x="3361039" y="5276839"/>
                  </a:lnTo>
                  <a:lnTo>
                    <a:pt x="3336680" y="5270704"/>
                  </a:lnTo>
                  <a:lnTo>
                    <a:pt x="3324188" y="5259726"/>
                  </a:lnTo>
                  <a:close/>
                  <a:moveTo>
                    <a:pt x="2671407" y="5257789"/>
                  </a:moveTo>
                  <a:lnTo>
                    <a:pt x="2674900" y="5266657"/>
                  </a:lnTo>
                  <a:lnTo>
                    <a:pt x="2673947" y="5273226"/>
                  </a:lnTo>
                  <a:lnTo>
                    <a:pt x="2667597" y="5275197"/>
                  </a:lnTo>
                  <a:lnTo>
                    <a:pt x="2671725" y="5284722"/>
                  </a:lnTo>
                  <a:lnTo>
                    <a:pt x="2664422" y="5286364"/>
                  </a:lnTo>
                  <a:lnTo>
                    <a:pt x="2659977" y="5276510"/>
                  </a:lnTo>
                  <a:lnTo>
                    <a:pt x="2643150" y="5278481"/>
                  </a:lnTo>
                  <a:lnTo>
                    <a:pt x="2636800" y="5268956"/>
                  </a:lnTo>
                  <a:lnTo>
                    <a:pt x="2659977" y="5266657"/>
                  </a:lnTo>
                  <a:close/>
                  <a:moveTo>
                    <a:pt x="3264815" y="5237151"/>
                  </a:moveTo>
                  <a:lnTo>
                    <a:pt x="3282277" y="5247144"/>
                  </a:lnTo>
                  <a:lnTo>
                    <a:pt x="3295930" y="5244334"/>
                  </a:lnTo>
                  <a:lnTo>
                    <a:pt x="3316250" y="5251204"/>
                  </a:lnTo>
                  <a:lnTo>
                    <a:pt x="3295930" y="5249955"/>
                  </a:lnTo>
                  <a:lnTo>
                    <a:pt x="3283865" y="5256201"/>
                  </a:lnTo>
                  <a:lnTo>
                    <a:pt x="3252750" y="5239337"/>
                  </a:lnTo>
                  <a:close/>
                  <a:moveTo>
                    <a:pt x="2572585" y="5232389"/>
                  </a:moveTo>
                  <a:cubicBezTo>
                    <a:pt x="2573224" y="5246022"/>
                    <a:pt x="2573864" y="5259654"/>
                    <a:pt x="2574503" y="5273287"/>
                  </a:cubicBezTo>
                  <a:lnTo>
                    <a:pt x="2571306" y="5288188"/>
                  </a:lnTo>
                  <a:lnTo>
                    <a:pt x="2584413" y="5315453"/>
                  </a:lnTo>
                  <a:lnTo>
                    <a:pt x="2581536" y="5359522"/>
                  </a:lnTo>
                  <a:lnTo>
                    <a:pt x="2570028" y="5388373"/>
                  </a:lnTo>
                  <a:lnTo>
                    <a:pt x="2566831" y="5402957"/>
                  </a:lnTo>
                  <a:lnTo>
                    <a:pt x="2557561" y="5426101"/>
                  </a:lnTo>
                  <a:lnTo>
                    <a:pt x="2549249" y="5445123"/>
                  </a:lnTo>
                  <a:lnTo>
                    <a:pt x="2547971" y="5451464"/>
                  </a:lnTo>
                  <a:lnTo>
                    <a:pt x="2539659" y="5446391"/>
                  </a:lnTo>
                  <a:lnTo>
                    <a:pt x="2531987" y="5444489"/>
                  </a:lnTo>
                  <a:lnTo>
                    <a:pt x="2531028" y="5439099"/>
                  </a:lnTo>
                  <a:lnTo>
                    <a:pt x="2521438" y="5434978"/>
                  </a:lnTo>
                  <a:lnTo>
                    <a:pt x="2510569" y="5426735"/>
                  </a:lnTo>
                  <a:lnTo>
                    <a:pt x="2518241" y="5408663"/>
                  </a:lnTo>
                  <a:lnTo>
                    <a:pt x="2511209" y="5405493"/>
                  </a:lnTo>
                  <a:lnTo>
                    <a:pt x="2499701" y="5400103"/>
                  </a:lnTo>
                  <a:lnTo>
                    <a:pt x="2503856" y="5393762"/>
                  </a:lnTo>
                  <a:lnTo>
                    <a:pt x="2504815" y="5384568"/>
                  </a:lnTo>
                  <a:lnTo>
                    <a:pt x="2501619" y="5381398"/>
                  </a:lnTo>
                  <a:lnTo>
                    <a:pt x="2501619" y="5366814"/>
                  </a:lnTo>
                  <a:lnTo>
                    <a:pt x="2497143" y="5356035"/>
                  </a:lnTo>
                  <a:lnTo>
                    <a:pt x="2490750" y="5342719"/>
                  </a:lnTo>
                  <a:cubicBezTo>
                    <a:pt x="2491070" y="5338492"/>
                    <a:pt x="2491389" y="5334264"/>
                    <a:pt x="2491709" y="5330037"/>
                  </a:cubicBezTo>
                  <a:lnTo>
                    <a:pt x="2501299" y="5327818"/>
                  </a:lnTo>
                  <a:cubicBezTo>
                    <a:pt x="2500873" y="5320420"/>
                    <a:pt x="2500446" y="5313023"/>
                    <a:pt x="2500020" y="5305625"/>
                  </a:cubicBezTo>
                  <a:lnTo>
                    <a:pt x="2520159" y="5294846"/>
                  </a:lnTo>
                  <a:lnTo>
                    <a:pt x="2524315" y="5283432"/>
                  </a:lnTo>
                  <a:lnTo>
                    <a:pt x="2538061" y="5272653"/>
                  </a:lnTo>
                  <a:lnTo>
                    <a:pt x="2550848" y="5278994"/>
                  </a:lnTo>
                  <a:lnTo>
                    <a:pt x="2558520" y="5271702"/>
                  </a:lnTo>
                  <a:lnTo>
                    <a:pt x="2554684" y="5255850"/>
                  </a:lnTo>
                  <a:lnTo>
                    <a:pt x="2562356" y="5235559"/>
                  </a:lnTo>
                  <a:close/>
                  <a:moveTo>
                    <a:pt x="3216274" y="5219689"/>
                  </a:moveTo>
                  <a:lnTo>
                    <a:pt x="3221000" y="5221547"/>
                  </a:lnTo>
                  <a:lnTo>
                    <a:pt x="3210958" y="5232389"/>
                  </a:lnTo>
                  <a:lnTo>
                    <a:pt x="3210367" y="5228052"/>
                  </a:lnTo>
                  <a:lnTo>
                    <a:pt x="3208300" y="5222477"/>
                  </a:lnTo>
                  <a:close/>
                  <a:moveTo>
                    <a:pt x="3236875" y="5199051"/>
                  </a:moveTo>
                  <a:lnTo>
                    <a:pt x="3266104" y="5206144"/>
                  </a:lnTo>
                  <a:lnTo>
                    <a:pt x="3297200" y="5210197"/>
                  </a:lnTo>
                  <a:lnTo>
                    <a:pt x="3297200" y="5214926"/>
                  </a:lnTo>
                  <a:lnTo>
                    <a:pt x="3266726" y="5213912"/>
                  </a:lnTo>
                  <a:lnTo>
                    <a:pt x="3239673" y="5206819"/>
                  </a:lnTo>
                  <a:close/>
                  <a:moveTo>
                    <a:pt x="3261468" y="5180001"/>
                  </a:moveTo>
                  <a:lnTo>
                    <a:pt x="3278151" y="5188077"/>
                  </a:lnTo>
                  <a:lnTo>
                    <a:pt x="3274688" y="5194289"/>
                  </a:lnTo>
                  <a:lnTo>
                    <a:pt x="3257376" y="5193046"/>
                  </a:lnTo>
                  <a:lnTo>
                    <a:pt x="3245415" y="5189630"/>
                  </a:lnTo>
                  <a:lnTo>
                    <a:pt x="3241953" y="5184970"/>
                  </a:lnTo>
                  <a:lnTo>
                    <a:pt x="3241638" y="5180311"/>
                  </a:lnTo>
                  <a:close/>
                  <a:moveTo>
                    <a:pt x="3220023" y="5175239"/>
                  </a:moveTo>
                  <a:lnTo>
                    <a:pt x="3235288" y="5184764"/>
                  </a:lnTo>
                  <a:lnTo>
                    <a:pt x="3225824" y="5183535"/>
                  </a:lnTo>
                  <a:lnTo>
                    <a:pt x="3211475" y="5175546"/>
                  </a:lnTo>
                  <a:close/>
                  <a:moveTo>
                    <a:pt x="2421121" y="5104145"/>
                  </a:moveTo>
                  <a:lnTo>
                    <a:pt x="2412624" y="5112639"/>
                  </a:lnTo>
                  <a:cubicBezTo>
                    <a:pt x="2412640" y="5112672"/>
                    <a:pt x="2412656" y="5112704"/>
                    <a:pt x="2412672" y="5112737"/>
                  </a:cubicBezTo>
                  <a:lnTo>
                    <a:pt x="2421138" y="5104253"/>
                  </a:lnTo>
                  <a:cubicBezTo>
                    <a:pt x="2421132" y="5104217"/>
                    <a:pt x="2421127" y="5104181"/>
                    <a:pt x="2421121" y="5104145"/>
                  </a:cubicBezTo>
                  <a:close/>
                  <a:moveTo>
                    <a:pt x="3071775" y="5056176"/>
                  </a:moveTo>
                  <a:lnTo>
                    <a:pt x="3095705" y="5079407"/>
                  </a:lnTo>
                  <a:lnTo>
                    <a:pt x="3109875" y="5094276"/>
                  </a:lnTo>
                  <a:lnTo>
                    <a:pt x="3092242" y="5084364"/>
                  </a:lnTo>
                  <a:lnTo>
                    <a:pt x="3080277" y="5069805"/>
                  </a:lnTo>
                  <a:close/>
                  <a:moveTo>
                    <a:pt x="3087650" y="5051414"/>
                  </a:moveTo>
                  <a:lnTo>
                    <a:pt x="3115887" y="5070981"/>
                  </a:lnTo>
                  <a:lnTo>
                    <a:pt x="3117813" y="5079989"/>
                  </a:lnTo>
                  <a:close/>
                  <a:moveTo>
                    <a:pt x="3100350" y="5049826"/>
                  </a:moveTo>
                  <a:lnTo>
                    <a:pt x="3114638" y="5056224"/>
                  </a:lnTo>
                  <a:lnTo>
                    <a:pt x="3110215" y="5060939"/>
                  </a:lnTo>
                  <a:close/>
                  <a:moveTo>
                    <a:pt x="3085812" y="5013314"/>
                  </a:moveTo>
                  <a:lnTo>
                    <a:pt x="3107082" y="5026331"/>
                  </a:lnTo>
                  <a:lnTo>
                    <a:pt x="3109016" y="5031411"/>
                  </a:lnTo>
                  <a:lnTo>
                    <a:pt x="3102570" y="5029824"/>
                  </a:lnTo>
                  <a:lnTo>
                    <a:pt x="3115461" y="5041254"/>
                  </a:lnTo>
                  <a:lnTo>
                    <a:pt x="3124163" y="5047921"/>
                  </a:lnTo>
                  <a:lnTo>
                    <a:pt x="3122874" y="5051414"/>
                  </a:lnTo>
                  <a:lnTo>
                    <a:pt x="3104182" y="5037126"/>
                  </a:lnTo>
                  <a:lnTo>
                    <a:pt x="3105471" y="5045381"/>
                  </a:lnTo>
                  <a:lnTo>
                    <a:pt x="3093224" y="5033316"/>
                  </a:lnTo>
                  <a:lnTo>
                    <a:pt x="3084523" y="5021886"/>
                  </a:lnTo>
                  <a:lnTo>
                    <a:pt x="3081300" y="5013949"/>
                  </a:lnTo>
                  <a:close/>
                  <a:moveTo>
                    <a:pt x="3043982" y="5011726"/>
                  </a:moveTo>
                  <a:lnTo>
                    <a:pt x="3058460" y="5028318"/>
                  </a:lnTo>
                  <a:cubicBezTo>
                    <a:pt x="3058665" y="5032005"/>
                    <a:pt x="3058871" y="5035692"/>
                    <a:pt x="3059076" y="5039379"/>
                  </a:cubicBezTo>
                  <a:lnTo>
                    <a:pt x="3055071" y="5040301"/>
                  </a:lnTo>
                  <a:lnTo>
                    <a:pt x="3052299" y="5032927"/>
                  </a:lnTo>
                  <a:lnTo>
                    <a:pt x="3046139" y="5030161"/>
                  </a:lnTo>
                  <a:lnTo>
                    <a:pt x="3039978" y="5022173"/>
                  </a:lnTo>
                  <a:lnTo>
                    <a:pt x="3038438" y="5013877"/>
                  </a:lnTo>
                  <a:close/>
                  <a:moveTo>
                    <a:pt x="3081196" y="4995851"/>
                  </a:moveTo>
                  <a:lnTo>
                    <a:pt x="3089628" y="5007599"/>
                  </a:lnTo>
                  <a:lnTo>
                    <a:pt x="3094000" y="5013314"/>
                  </a:lnTo>
                  <a:lnTo>
                    <a:pt x="3077761" y="5004106"/>
                  </a:lnTo>
                  <a:lnTo>
                    <a:pt x="3074950" y="4998708"/>
                  </a:lnTo>
                  <a:close/>
                  <a:moveTo>
                    <a:pt x="6495127" y="4986728"/>
                  </a:moveTo>
                  <a:lnTo>
                    <a:pt x="6506559" y="4995299"/>
                  </a:lnTo>
                  <a:lnTo>
                    <a:pt x="6517991" y="4992442"/>
                  </a:lnTo>
                  <a:lnTo>
                    <a:pt x="6525612" y="4997204"/>
                  </a:lnTo>
                  <a:lnTo>
                    <a:pt x="6540537" y="4999426"/>
                  </a:lnTo>
                  <a:lnTo>
                    <a:pt x="6557050" y="5002918"/>
                  </a:lnTo>
                  <a:lnTo>
                    <a:pt x="6561450" y="5001033"/>
                  </a:lnTo>
                  <a:lnTo>
                    <a:pt x="6527292" y="5071939"/>
                  </a:lnTo>
                  <a:lnTo>
                    <a:pt x="6524977" y="5069582"/>
                  </a:lnTo>
                  <a:lnTo>
                    <a:pt x="6514815" y="5041964"/>
                  </a:lnTo>
                  <a:lnTo>
                    <a:pt x="6504336" y="5039424"/>
                  </a:lnTo>
                  <a:lnTo>
                    <a:pt x="6495762" y="5044821"/>
                  </a:lnTo>
                  <a:lnTo>
                    <a:pt x="6487506" y="5041329"/>
                  </a:lnTo>
                  <a:cubicBezTo>
                    <a:pt x="6487188" y="5037731"/>
                    <a:pt x="6486871" y="5034134"/>
                    <a:pt x="6486553" y="5030536"/>
                  </a:cubicBezTo>
                  <a:lnTo>
                    <a:pt x="6470993" y="5017520"/>
                  </a:lnTo>
                  <a:lnTo>
                    <a:pt x="6473534" y="4998791"/>
                  </a:lnTo>
                  <a:lnTo>
                    <a:pt x="6484648" y="4994981"/>
                  </a:lnTo>
                  <a:close/>
                  <a:moveTo>
                    <a:pt x="3034945" y="4948226"/>
                  </a:moveTo>
                  <a:lnTo>
                    <a:pt x="3042883" y="4949174"/>
                  </a:lnTo>
                  <a:lnTo>
                    <a:pt x="3044153" y="4962446"/>
                  </a:lnTo>
                  <a:lnTo>
                    <a:pt x="3048915" y="4968133"/>
                  </a:lnTo>
                  <a:lnTo>
                    <a:pt x="3055265" y="4979509"/>
                  </a:lnTo>
                  <a:lnTo>
                    <a:pt x="3060663" y="5014901"/>
                  </a:lnTo>
                  <a:lnTo>
                    <a:pt x="3054313" y="5014269"/>
                  </a:lnTo>
                  <a:lnTo>
                    <a:pt x="3049868" y="5008581"/>
                  </a:lnTo>
                  <a:lnTo>
                    <a:pt x="3040342" y="4999101"/>
                  </a:lnTo>
                  <a:lnTo>
                    <a:pt x="3036850" y="4987725"/>
                  </a:lnTo>
                  <a:lnTo>
                    <a:pt x="3039072" y="4981405"/>
                  </a:lnTo>
                  <a:lnTo>
                    <a:pt x="3044788" y="4985829"/>
                  </a:lnTo>
                  <a:lnTo>
                    <a:pt x="3046058" y="4981405"/>
                  </a:lnTo>
                  <a:lnTo>
                    <a:pt x="3046058" y="4972241"/>
                  </a:lnTo>
                  <a:lnTo>
                    <a:pt x="3033675" y="4958022"/>
                  </a:lnTo>
                  <a:close/>
                  <a:moveTo>
                    <a:pt x="3060662" y="4941876"/>
                  </a:moveTo>
                  <a:lnTo>
                    <a:pt x="3066377" y="4941876"/>
                  </a:lnTo>
                  <a:lnTo>
                    <a:pt x="3081300" y="4964101"/>
                  </a:lnTo>
                  <a:lnTo>
                    <a:pt x="3086062" y="4968228"/>
                  </a:lnTo>
                  <a:lnTo>
                    <a:pt x="3081935" y="4974578"/>
                  </a:lnTo>
                  <a:lnTo>
                    <a:pt x="3089872" y="4983786"/>
                  </a:lnTo>
                  <a:lnTo>
                    <a:pt x="3097175" y="4999026"/>
                  </a:lnTo>
                  <a:lnTo>
                    <a:pt x="3094317" y="4994263"/>
                  </a:lnTo>
                  <a:lnTo>
                    <a:pt x="3087967" y="4991406"/>
                  </a:lnTo>
                  <a:lnTo>
                    <a:pt x="3075902" y="4984738"/>
                  </a:lnTo>
                  <a:lnTo>
                    <a:pt x="3072092" y="4972673"/>
                  </a:lnTo>
                  <a:lnTo>
                    <a:pt x="3068917" y="4972038"/>
                  </a:lnTo>
                  <a:lnTo>
                    <a:pt x="3054312" y="4962196"/>
                  </a:lnTo>
                  <a:lnTo>
                    <a:pt x="3052725" y="4951083"/>
                  </a:lnTo>
                  <a:lnTo>
                    <a:pt x="3060662" y="4950448"/>
                  </a:lnTo>
                  <a:close/>
                  <a:moveTo>
                    <a:pt x="6600872" y="4906095"/>
                  </a:moveTo>
                  <a:lnTo>
                    <a:pt x="6598649" y="4911492"/>
                  </a:lnTo>
                  <a:lnTo>
                    <a:pt x="6602058" y="4916735"/>
                  </a:lnTo>
                  <a:lnTo>
                    <a:pt x="6570401" y="4982451"/>
                  </a:lnTo>
                  <a:lnTo>
                    <a:pt x="6569434" y="4982283"/>
                  </a:lnTo>
                  <a:lnTo>
                    <a:pt x="6564036" y="4977839"/>
                  </a:lnTo>
                  <a:lnTo>
                    <a:pt x="6564354" y="4967363"/>
                  </a:lnTo>
                  <a:lnTo>
                    <a:pt x="6569752" y="4961332"/>
                  </a:lnTo>
                  <a:lnTo>
                    <a:pt x="6573563" y="4943237"/>
                  </a:lnTo>
                  <a:lnTo>
                    <a:pt x="6567212" y="4935936"/>
                  </a:lnTo>
                  <a:lnTo>
                    <a:pt x="6568799" y="4924190"/>
                  </a:lnTo>
                  <a:lnTo>
                    <a:pt x="6582772" y="4909905"/>
                  </a:lnTo>
                  <a:close/>
                  <a:moveTo>
                    <a:pt x="4951102" y="4806942"/>
                  </a:moveTo>
                  <a:lnTo>
                    <a:pt x="4954554" y="4813479"/>
                  </a:lnTo>
                  <a:lnTo>
                    <a:pt x="4953518" y="4818055"/>
                  </a:lnTo>
                  <a:lnTo>
                    <a:pt x="4946616" y="4810210"/>
                  </a:lnTo>
                  <a:close/>
                  <a:moveTo>
                    <a:pt x="5054566" y="4779954"/>
                  </a:moveTo>
                  <a:lnTo>
                    <a:pt x="5046311" y="4792539"/>
                  </a:lnTo>
                  <a:lnTo>
                    <a:pt x="5039961" y="4814879"/>
                  </a:lnTo>
                  <a:lnTo>
                    <a:pt x="5029166" y="4805125"/>
                  </a:lnTo>
                  <a:lnTo>
                    <a:pt x="5032341" y="4797888"/>
                  </a:lnTo>
                  <a:lnTo>
                    <a:pt x="5048533" y="4785303"/>
                  </a:lnTo>
                  <a:close/>
                  <a:moveTo>
                    <a:pt x="4546749" y="4760722"/>
                  </a:moveTo>
                  <a:lnTo>
                    <a:pt x="4546260" y="4761212"/>
                  </a:lnTo>
                  <a:lnTo>
                    <a:pt x="4546884" y="4760899"/>
                  </a:lnTo>
                  <a:close/>
                  <a:moveTo>
                    <a:pt x="5140291" y="4749792"/>
                  </a:moveTo>
                  <a:lnTo>
                    <a:pt x="5127591" y="4759317"/>
                  </a:lnTo>
                  <a:lnTo>
                    <a:pt x="5130477" y="4751021"/>
                  </a:lnTo>
                  <a:close/>
                  <a:moveTo>
                    <a:pt x="6342270" y="4710093"/>
                  </a:moveTo>
                  <a:lnTo>
                    <a:pt x="6339836" y="4714047"/>
                  </a:lnTo>
                  <a:lnTo>
                    <a:pt x="6301729" y="4718809"/>
                  </a:lnTo>
                  <a:cubicBezTo>
                    <a:pt x="6301306" y="4724946"/>
                    <a:pt x="6300882" y="4731083"/>
                    <a:pt x="6300459" y="4737220"/>
                  </a:cubicBezTo>
                  <a:cubicBezTo>
                    <a:pt x="6300469" y="4737225"/>
                    <a:pt x="6300478" y="4737230"/>
                    <a:pt x="6300488" y="4737235"/>
                  </a:cubicBezTo>
                  <a:cubicBezTo>
                    <a:pt x="6300905" y="4731196"/>
                    <a:pt x="6301321" y="4725157"/>
                    <a:pt x="6301738" y="4719118"/>
                  </a:cubicBezTo>
                  <a:lnTo>
                    <a:pt x="6339844" y="4714356"/>
                  </a:lnTo>
                  <a:lnTo>
                    <a:pt x="6342384" y="4710229"/>
                  </a:lnTo>
                  <a:close/>
                  <a:moveTo>
                    <a:pt x="1472534" y="4375142"/>
                  </a:moveTo>
                  <a:lnTo>
                    <a:pt x="1482060" y="4376139"/>
                  </a:lnTo>
                  <a:lnTo>
                    <a:pt x="1487457" y="4385110"/>
                  </a:lnTo>
                  <a:lnTo>
                    <a:pt x="1484282" y="4388433"/>
                  </a:lnTo>
                  <a:lnTo>
                    <a:pt x="1476662" y="4385110"/>
                  </a:lnTo>
                  <a:lnTo>
                    <a:pt x="1467137" y="4389430"/>
                  </a:lnTo>
                  <a:lnTo>
                    <a:pt x="1465232" y="4381787"/>
                  </a:lnTo>
                  <a:close/>
                  <a:moveTo>
                    <a:pt x="1435070" y="4357679"/>
                  </a:moveTo>
                  <a:lnTo>
                    <a:pt x="1446184" y="4359584"/>
                  </a:lnTo>
                  <a:lnTo>
                    <a:pt x="1443096" y="4363711"/>
                  </a:lnTo>
                  <a:lnTo>
                    <a:pt x="1435996" y="4364029"/>
                  </a:lnTo>
                  <a:close/>
                  <a:moveTo>
                    <a:pt x="1538093" y="4154476"/>
                  </a:moveTo>
                  <a:lnTo>
                    <a:pt x="1543523" y="4158725"/>
                  </a:lnTo>
                  <a:lnTo>
                    <a:pt x="1561405" y="4162647"/>
                  </a:lnTo>
                  <a:lnTo>
                    <a:pt x="1566834" y="4170491"/>
                  </a:lnTo>
                  <a:lnTo>
                    <a:pt x="1564918" y="4178008"/>
                  </a:lnTo>
                  <a:lnTo>
                    <a:pt x="1557251" y="4185526"/>
                  </a:lnTo>
                  <a:lnTo>
                    <a:pt x="1549910" y="4187814"/>
                  </a:lnTo>
                  <a:lnTo>
                    <a:pt x="1525320" y="4175067"/>
                  </a:lnTo>
                  <a:lnTo>
                    <a:pt x="1511272" y="4175067"/>
                  </a:lnTo>
                  <a:lnTo>
                    <a:pt x="1515740" y="4171798"/>
                  </a:lnTo>
                  <a:close/>
                  <a:moveTo>
                    <a:pt x="2133803" y="3771889"/>
                  </a:moveTo>
                  <a:lnTo>
                    <a:pt x="2135150" y="3783636"/>
                  </a:lnTo>
                  <a:lnTo>
                    <a:pt x="2131782" y="3794114"/>
                  </a:lnTo>
                  <a:lnTo>
                    <a:pt x="2129762" y="3813164"/>
                  </a:lnTo>
                  <a:lnTo>
                    <a:pt x="2112925" y="3813164"/>
                  </a:lnTo>
                  <a:lnTo>
                    <a:pt x="2114609" y="3788081"/>
                  </a:lnTo>
                  <a:lnTo>
                    <a:pt x="2124711" y="3775381"/>
                  </a:lnTo>
                  <a:close/>
                  <a:moveTo>
                    <a:pt x="2166583" y="3746489"/>
                  </a:moveTo>
                  <a:lnTo>
                    <a:pt x="2171663" y="3748735"/>
                  </a:lnTo>
                  <a:lnTo>
                    <a:pt x="2153883" y="3759324"/>
                  </a:lnTo>
                  <a:lnTo>
                    <a:pt x="2146263" y="3767988"/>
                  </a:lnTo>
                  <a:lnTo>
                    <a:pt x="2140230" y="3776652"/>
                  </a:lnTo>
                  <a:lnTo>
                    <a:pt x="2136738" y="3766705"/>
                  </a:lnTo>
                  <a:lnTo>
                    <a:pt x="2146263" y="3757078"/>
                  </a:lnTo>
                  <a:close/>
                  <a:moveTo>
                    <a:pt x="1246315" y="3744901"/>
                  </a:moveTo>
                  <a:lnTo>
                    <a:pt x="1253753" y="3753473"/>
                  </a:lnTo>
                  <a:lnTo>
                    <a:pt x="1263448" y="3760458"/>
                  </a:lnTo>
                  <a:lnTo>
                    <a:pt x="1273144" y="3759506"/>
                  </a:lnTo>
                  <a:lnTo>
                    <a:pt x="1263448" y="3772206"/>
                  </a:lnTo>
                  <a:lnTo>
                    <a:pt x="1258277" y="3783953"/>
                  </a:lnTo>
                  <a:lnTo>
                    <a:pt x="1250844" y="3789351"/>
                  </a:lnTo>
                  <a:lnTo>
                    <a:pt x="1222724" y="3780143"/>
                  </a:lnTo>
                  <a:lnTo>
                    <a:pt x="1219167" y="3767443"/>
                  </a:lnTo>
                  <a:lnTo>
                    <a:pt x="1225632" y="3765221"/>
                  </a:lnTo>
                  <a:lnTo>
                    <a:pt x="1222400" y="3762046"/>
                  </a:lnTo>
                  <a:lnTo>
                    <a:pt x="1220461" y="3748393"/>
                  </a:lnTo>
                  <a:close/>
                  <a:moveTo>
                    <a:pt x="2215160" y="3730614"/>
                  </a:moveTo>
                  <a:lnTo>
                    <a:pt x="2216113" y="3734660"/>
                  </a:lnTo>
                  <a:lnTo>
                    <a:pt x="2207540" y="3735594"/>
                  </a:lnTo>
                  <a:lnTo>
                    <a:pt x="2194840" y="3739952"/>
                  </a:lnTo>
                  <a:lnTo>
                    <a:pt x="2188490" y="3744933"/>
                  </a:lnTo>
                  <a:lnTo>
                    <a:pt x="2178330" y="3746489"/>
                  </a:lnTo>
                  <a:lnTo>
                    <a:pt x="2171663" y="3739330"/>
                  </a:lnTo>
                  <a:lnTo>
                    <a:pt x="2200238" y="3732482"/>
                  </a:lnTo>
                  <a:close/>
                  <a:moveTo>
                    <a:pt x="2265326" y="3727439"/>
                  </a:moveTo>
                  <a:lnTo>
                    <a:pt x="2248622" y="3736964"/>
                  </a:lnTo>
                  <a:lnTo>
                    <a:pt x="2235070" y="3735232"/>
                  </a:lnTo>
                  <a:lnTo>
                    <a:pt x="2222463" y="3736387"/>
                  </a:lnTo>
                  <a:lnTo>
                    <a:pt x="2227821" y="3730614"/>
                  </a:lnTo>
                  <a:lnTo>
                    <a:pt x="2243579" y="3730325"/>
                  </a:lnTo>
                  <a:lnTo>
                    <a:pt x="2256816" y="3729171"/>
                  </a:lnTo>
                  <a:close/>
                  <a:moveTo>
                    <a:pt x="2293901" y="3721089"/>
                  </a:moveTo>
                  <a:lnTo>
                    <a:pt x="2284247" y="3726436"/>
                  </a:lnTo>
                  <a:lnTo>
                    <a:pt x="2270088" y="3733789"/>
                  </a:lnTo>
                  <a:lnTo>
                    <a:pt x="2275558" y="3723763"/>
                  </a:lnTo>
                  <a:close/>
                  <a:moveTo>
                    <a:pt x="2314928" y="3706801"/>
                  </a:moveTo>
                  <a:lnTo>
                    <a:pt x="2327813" y="3706801"/>
                  </a:lnTo>
                  <a:lnTo>
                    <a:pt x="2332000" y="3711192"/>
                  </a:lnTo>
                  <a:lnTo>
                    <a:pt x="2322337" y="3713556"/>
                  </a:lnTo>
                  <a:lnTo>
                    <a:pt x="2315251" y="3722676"/>
                  </a:lnTo>
                  <a:lnTo>
                    <a:pt x="2309775" y="3715921"/>
                  </a:lnTo>
                  <a:close/>
                  <a:moveTo>
                    <a:pt x="2362163" y="3689339"/>
                  </a:moveTo>
                  <a:lnTo>
                    <a:pt x="2358194" y="3694310"/>
                  </a:lnTo>
                  <a:lnTo>
                    <a:pt x="2338350" y="3700452"/>
                  </a:lnTo>
                  <a:lnTo>
                    <a:pt x="2351579" y="3693433"/>
                  </a:lnTo>
                  <a:close/>
                  <a:moveTo>
                    <a:pt x="2392325" y="3682989"/>
                  </a:moveTo>
                  <a:lnTo>
                    <a:pt x="2388983" y="3687752"/>
                  </a:lnTo>
                  <a:lnTo>
                    <a:pt x="2373275" y="3685187"/>
                  </a:lnTo>
                  <a:close/>
                  <a:moveTo>
                    <a:pt x="2415017" y="3681401"/>
                  </a:moveTo>
                  <a:lnTo>
                    <a:pt x="2422488" y="3682866"/>
                  </a:lnTo>
                  <a:lnTo>
                    <a:pt x="2406613" y="3684576"/>
                  </a:lnTo>
                  <a:close/>
                  <a:moveTo>
                    <a:pt x="2985194" y="3619489"/>
                  </a:moveTo>
                  <a:lnTo>
                    <a:pt x="3001933" y="3643179"/>
                  </a:lnTo>
                  <a:lnTo>
                    <a:pt x="3012555" y="3653563"/>
                  </a:lnTo>
                  <a:lnTo>
                    <a:pt x="3031868" y="3655835"/>
                  </a:lnTo>
                  <a:lnTo>
                    <a:pt x="3043778" y="3654212"/>
                  </a:lnTo>
                  <a:lnTo>
                    <a:pt x="3041525" y="3658756"/>
                  </a:lnTo>
                  <a:lnTo>
                    <a:pt x="3047963" y="3678227"/>
                  </a:lnTo>
                  <a:lnTo>
                    <a:pt x="3036375" y="3670438"/>
                  </a:lnTo>
                  <a:lnTo>
                    <a:pt x="3022212" y="3667518"/>
                  </a:lnTo>
                  <a:lnTo>
                    <a:pt x="3011589" y="3675306"/>
                  </a:lnTo>
                  <a:lnTo>
                    <a:pt x="3000645" y="3667518"/>
                  </a:lnTo>
                  <a:lnTo>
                    <a:pt x="3000001" y="3667193"/>
                  </a:lnTo>
                  <a:lnTo>
                    <a:pt x="2997426" y="3665895"/>
                  </a:lnTo>
                  <a:lnTo>
                    <a:pt x="2995495" y="3663624"/>
                  </a:lnTo>
                  <a:lnTo>
                    <a:pt x="2994529" y="3662650"/>
                  </a:lnTo>
                  <a:cubicBezTo>
                    <a:pt x="2994422" y="3662109"/>
                    <a:pt x="2994314" y="3661568"/>
                    <a:pt x="2994207" y="3661027"/>
                  </a:cubicBezTo>
                  <a:lnTo>
                    <a:pt x="2995173" y="3651292"/>
                  </a:lnTo>
                  <a:cubicBezTo>
                    <a:pt x="2995280" y="3648912"/>
                    <a:pt x="2995388" y="3646532"/>
                    <a:pt x="2995495" y="3644152"/>
                  </a:cubicBezTo>
                  <a:lnTo>
                    <a:pt x="2987770" y="3639934"/>
                  </a:lnTo>
                  <a:lnTo>
                    <a:pt x="2978113" y="3632145"/>
                  </a:lnTo>
                  <a:close/>
                  <a:moveTo>
                    <a:pt x="720699" y="3606789"/>
                  </a:moveTo>
                  <a:lnTo>
                    <a:pt x="731812" y="3609057"/>
                  </a:lnTo>
                  <a:lnTo>
                    <a:pt x="730831" y="3622664"/>
                  </a:lnTo>
                  <a:lnTo>
                    <a:pt x="721027" y="3617480"/>
                  </a:lnTo>
                  <a:cubicBezTo>
                    <a:pt x="720918" y="3613916"/>
                    <a:pt x="720808" y="3610353"/>
                    <a:pt x="720699" y="3606789"/>
                  </a:cubicBezTo>
                  <a:close/>
                  <a:moveTo>
                    <a:pt x="1246157" y="3590917"/>
                  </a:moveTo>
                  <a:lnTo>
                    <a:pt x="1252507" y="3593139"/>
                  </a:lnTo>
                  <a:lnTo>
                    <a:pt x="1244887" y="3604569"/>
                  </a:lnTo>
                  <a:lnTo>
                    <a:pt x="1247109" y="3615999"/>
                  </a:lnTo>
                  <a:lnTo>
                    <a:pt x="1242030" y="3631874"/>
                  </a:lnTo>
                  <a:lnTo>
                    <a:pt x="1231552" y="3641399"/>
                  </a:lnTo>
                  <a:lnTo>
                    <a:pt x="1216630" y="3640764"/>
                  </a:lnTo>
                  <a:lnTo>
                    <a:pt x="1208057" y="3644892"/>
                  </a:lnTo>
                  <a:lnTo>
                    <a:pt x="1208057" y="3636637"/>
                  </a:lnTo>
                  <a:lnTo>
                    <a:pt x="1218852" y="3627112"/>
                  </a:lnTo>
                  <a:lnTo>
                    <a:pt x="1229012" y="3599489"/>
                  </a:lnTo>
                  <a:close/>
                  <a:moveTo>
                    <a:pt x="2722963" y="3559164"/>
                  </a:moveTo>
                  <a:lnTo>
                    <a:pt x="2736813" y="3571070"/>
                  </a:lnTo>
                  <a:lnTo>
                    <a:pt x="2734558" y="3579759"/>
                  </a:lnTo>
                  <a:lnTo>
                    <a:pt x="2724251" y="3582977"/>
                  </a:lnTo>
                  <a:lnTo>
                    <a:pt x="2714588" y="3577506"/>
                  </a:lnTo>
                  <a:cubicBezTo>
                    <a:pt x="2714803" y="3571928"/>
                    <a:pt x="2715017" y="3566351"/>
                    <a:pt x="2715232" y="3560773"/>
                  </a:cubicBezTo>
                  <a:close/>
                  <a:moveTo>
                    <a:pt x="2492338" y="3549639"/>
                  </a:moveTo>
                  <a:lnTo>
                    <a:pt x="2485435" y="3560752"/>
                  </a:lnTo>
                  <a:lnTo>
                    <a:pt x="2484400" y="3551741"/>
                  </a:lnTo>
                  <a:close/>
                  <a:moveTo>
                    <a:pt x="2463763" y="3543289"/>
                  </a:moveTo>
                  <a:lnTo>
                    <a:pt x="2473288" y="3549484"/>
                  </a:lnTo>
                  <a:lnTo>
                    <a:pt x="2469760" y="3555989"/>
                  </a:lnTo>
                  <a:close/>
                  <a:moveTo>
                    <a:pt x="2922455" y="3533764"/>
                  </a:moveTo>
                  <a:lnTo>
                    <a:pt x="2937199" y="3536647"/>
                  </a:lnTo>
                  <a:lnTo>
                    <a:pt x="2937199" y="3548500"/>
                  </a:lnTo>
                  <a:lnTo>
                    <a:pt x="2943473" y="3553946"/>
                  </a:lnTo>
                  <a:lnTo>
                    <a:pt x="2956021" y="3552665"/>
                  </a:lnTo>
                  <a:lnTo>
                    <a:pt x="2961354" y="3560033"/>
                  </a:lnTo>
                  <a:lnTo>
                    <a:pt x="2959158" y="3566440"/>
                  </a:lnTo>
                  <a:lnTo>
                    <a:pt x="2953825" y="3573808"/>
                  </a:lnTo>
                  <a:lnTo>
                    <a:pt x="2960099" y="3577011"/>
                  </a:lnTo>
                  <a:lnTo>
                    <a:pt x="2967001" y="3589825"/>
                  </a:lnTo>
                  <a:lnTo>
                    <a:pt x="2960727" y="3595271"/>
                  </a:lnTo>
                  <a:lnTo>
                    <a:pt x="2952257" y="3591106"/>
                  </a:lnTo>
                  <a:lnTo>
                    <a:pt x="2943787" y="3589825"/>
                  </a:lnTo>
                  <a:lnTo>
                    <a:pt x="2939709" y="3595591"/>
                  </a:lnTo>
                  <a:lnTo>
                    <a:pt x="2936572" y="3600397"/>
                  </a:lnTo>
                  <a:lnTo>
                    <a:pt x="2933435" y="3603920"/>
                  </a:lnTo>
                  <a:lnTo>
                    <a:pt x="2932180" y="3604882"/>
                  </a:lnTo>
                  <a:lnTo>
                    <a:pt x="2931239" y="3605202"/>
                  </a:lnTo>
                  <a:lnTo>
                    <a:pt x="2930612" y="3605202"/>
                  </a:lnTo>
                  <a:lnTo>
                    <a:pt x="2929357" y="3605202"/>
                  </a:lnTo>
                  <a:lnTo>
                    <a:pt x="2928416" y="3604561"/>
                  </a:lnTo>
                  <a:lnTo>
                    <a:pt x="2928102" y="3603920"/>
                  </a:lnTo>
                  <a:lnTo>
                    <a:pt x="2914613" y="3592388"/>
                  </a:lnTo>
                  <a:lnTo>
                    <a:pt x="2918691" y="3582777"/>
                  </a:lnTo>
                  <a:lnTo>
                    <a:pt x="2924024" y="3576370"/>
                  </a:lnTo>
                  <a:lnTo>
                    <a:pt x="2919318" y="3566760"/>
                  </a:lnTo>
                  <a:lnTo>
                    <a:pt x="2925592" y="3562595"/>
                  </a:lnTo>
                  <a:lnTo>
                    <a:pt x="2936258" y="3572206"/>
                  </a:lnTo>
                  <a:lnTo>
                    <a:pt x="2945669" y="3569002"/>
                  </a:lnTo>
                  <a:lnTo>
                    <a:pt x="2946610" y="3561314"/>
                  </a:lnTo>
                  <a:lnTo>
                    <a:pt x="2931866" y="3551703"/>
                  </a:lnTo>
                  <a:lnTo>
                    <a:pt x="2918377" y="3550102"/>
                  </a:lnTo>
                  <a:lnTo>
                    <a:pt x="2917122" y="3541452"/>
                  </a:lnTo>
                  <a:close/>
                  <a:moveTo>
                    <a:pt x="2474421" y="3527414"/>
                  </a:moveTo>
                  <a:lnTo>
                    <a:pt x="2483607" y="3527414"/>
                  </a:lnTo>
                  <a:lnTo>
                    <a:pt x="2485988" y="3538409"/>
                  </a:lnTo>
                  <a:lnTo>
                    <a:pt x="2479524" y="3544877"/>
                  </a:lnTo>
                  <a:lnTo>
                    <a:pt x="2471700" y="3536145"/>
                  </a:lnTo>
                  <a:close/>
                  <a:moveTo>
                    <a:pt x="2643150" y="3494076"/>
                  </a:moveTo>
                  <a:lnTo>
                    <a:pt x="2665375" y="3502206"/>
                  </a:lnTo>
                  <a:lnTo>
                    <a:pt x="2662200" y="3514714"/>
                  </a:lnTo>
                  <a:lnTo>
                    <a:pt x="2649500" y="3510649"/>
                  </a:lnTo>
                  <a:close/>
                  <a:moveTo>
                    <a:pt x="2724430" y="3492489"/>
                  </a:moveTo>
                  <a:lnTo>
                    <a:pt x="2735543" y="3498204"/>
                  </a:lnTo>
                  <a:lnTo>
                    <a:pt x="2744115" y="3502331"/>
                  </a:lnTo>
                  <a:lnTo>
                    <a:pt x="2748878" y="3504871"/>
                  </a:lnTo>
                  <a:lnTo>
                    <a:pt x="2751100" y="3505189"/>
                  </a:lnTo>
                  <a:lnTo>
                    <a:pt x="2753958" y="3505189"/>
                  </a:lnTo>
                  <a:lnTo>
                    <a:pt x="2761260" y="3505189"/>
                  </a:lnTo>
                  <a:lnTo>
                    <a:pt x="2768880" y="3505506"/>
                  </a:lnTo>
                  <a:lnTo>
                    <a:pt x="2771738" y="3505824"/>
                  </a:lnTo>
                  <a:lnTo>
                    <a:pt x="2773325" y="3506776"/>
                  </a:lnTo>
                  <a:lnTo>
                    <a:pt x="2774595" y="3508046"/>
                  </a:lnTo>
                  <a:lnTo>
                    <a:pt x="2775548" y="3510269"/>
                  </a:lnTo>
                  <a:lnTo>
                    <a:pt x="2776183" y="3512809"/>
                  </a:lnTo>
                  <a:lnTo>
                    <a:pt x="2776818" y="3515349"/>
                  </a:lnTo>
                  <a:lnTo>
                    <a:pt x="2777770" y="3520429"/>
                  </a:lnTo>
                  <a:lnTo>
                    <a:pt x="2778088" y="3522651"/>
                  </a:lnTo>
                  <a:lnTo>
                    <a:pt x="2784438" y="3536939"/>
                  </a:lnTo>
                  <a:lnTo>
                    <a:pt x="2762213" y="3536304"/>
                  </a:lnTo>
                  <a:lnTo>
                    <a:pt x="2744115" y="3536304"/>
                  </a:lnTo>
                  <a:lnTo>
                    <a:pt x="2737765" y="3529319"/>
                  </a:lnTo>
                  <a:lnTo>
                    <a:pt x="2713317" y="3520746"/>
                  </a:lnTo>
                  <a:lnTo>
                    <a:pt x="2713317" y="3513761"/>
                  </a:lnTo>
                  <a:lnTo>
                    <a:pt x="2728240" y="3512174"/>
                  </a:lnTo>
                  <a:lnTo>
                    <a:pt x="2713317" y="3502014"/>
                  </a:lnTo>
                  <a:cubicBezTo>
                    <a:pt x="2713211" y="3499897"/>
                    <a:pt x="2713106" y="3497781"/>
                    <a:pt x="2713000" y="3495664"/>
                  </a:cubicBezTo>
                  <a:close/>
                  <a:moveTo>
                    <a:pt x="2782388" y="3486139"/>
                  </a:moveTo>
                  <a:lnTo>
                    <a:pt x="2791163" y="3498169"/>
                  </a:lnTo>
                  <a:lnTo>
                    <a:pt x="2801888" y="3491666"/>
                  </a:lnTo>
                  <a:lnTo>
                    <a:pt x="2816188" y="3506623"/>
                  </a:lnTo>
                  <a:lnTo>
                    <a:pt x="2806113" y="3520605"/>
                  </a:lnTo>
                  <a:lnTo>
                    <a:pt x="2798963" y="3530359"/>
                  </a:lnTo>
                  <a:lnTo>
                    <a:pt x="2791488" y="3540114"/>
                  </a:lnTo>
                  <a:lnTo>
                    <a:pt x="2784663" y="3519955"/>
                  </a:lnTo>
                  <a:lnTo>
                    <a:pt x="2787913" y="3512151"/>
                  </a:lnTo>
                  <a:lnTo>
                    <a:pt x="2774913" y="3487765"/>
                  </a:lnTo>
                  <a:close/>
                  <a:moveTo>
                    <a:pt x="2829351" y="3475026"/>
                  </a:moveTo>
                  <a:lnTo>
                    <a:pt x="2856571" y="3483401"/>
                  </a:lnTo>
                  <a:lnTo>
                    <a:pt x="2860638" y="3490226"/>
                  </a:lnTo>
                  <a:lnTo>
                    <a:pt x="2848123" y="3488675"/>
                  </a:lnTo>
                  <a:lnTo>
                    <a:pt x="2837798" y="3492708"/>
                  </a:lnTo>
                  <a:lnTo>
                    <a:pt x="2828725" y="3502014"/>
                  </a:lnTo>
                  <a:lnTo>
                    <a:pt x="2817775" y="3492708"/>
                  </a:lnTo>
                  <a:lnTo>
                    <a:pt x="2834670" y="3485573"/>
                  </a:lnTo>
                  <a:close/>
                  <a:moveTo>
                    <a:pt x="2682838" y="3473439"/>
                  </a:moveTo>
                  <a:lnTo>
                    <a:pt x="2673630" y="3492489"/>
                  </a:lnTo>
                  <a:lnTo>
                    <a:pt x="2670138" y="3482964"/>
                  </a:lnTo>
                  <a:close/>
                  <a:moveTo>
                    <a:pt x="2591080" y="3467089"/>
                  </a:moveTo>
                  <a:lnTo>
                    <a:pt x="2613622" y="3486353"/>
                  </a:lnTo>
                  <a:cubicBezTo>
                    <a:pt x="2613940" y="3489509"/>
                    <a:pt x="2614257" y="3492666"/>
                    <a:pt x="2614575" y="3495822"/>
                  </a:cubicBezTo>
                  <a:lnTo>
                    <a:pt x="2607590" y="3513127"/>
                  </a:lnTo>
                  <a:lnTo>
                    <a:pt x="2592667" y="3501699"/>
                  </a:lnTo>
                  <a:cubicBezTo>
                    <a:pt x="2592879" y="3499522"/>
                    <a:pt x="2593090" y="3497346"/>
                    <a:pt x="2593302" y="3495169"/>
                  </a:cubicBezTo>
                  <a:lnTo>
                    <a:pt x="2589175" y="3480802"/>
                  </a:lnTo>
                  <a:lnTo>
                    <a:pt x="2594255" y="3479823"/>
                  </a:lnTo>
                  <a:close/>
                  <a:moveTo>
                    <a:pt x="2706015" y="3457564"/>
                  </a:moveTo>
                  <a:cubicBezTo>
                    <a:pt x="2706227" y="3462094"/>
                    <a:pt x="2706438" y="3466623"/>
                    <a:pt x="2706650" y="3471153"/>
                  </a:cubicBezTo>
                  <a:lnTo>
                    <a:pt x="2699030" y="3490747"/>
                  </a:lnTo>
                  <a:lnTo>
                    <a:pt x="2687917" y="3516346"/>
                  </a:lnTo>
                  <a:lnTo>
                    <a:pt x="2680297" y="3525827"/>
                  </a:lnTo>
                  <a:lnTo>
                    <a:pt x="2678075" y="3512237"/>
                  </a:lnTo>
                  <a:lnTo>
                    <a:pt x="2680297" y="3496436"/>
                  </a:lnTo>
                  <a:lnTo>
                    <a:pt x="2688552" y="3480634"/>
                  </a:lnTo>
                  <a:close/>
                  <a:moveTo>
                    <a:pt x="2475289" y="3449626"/>
                  </a:moveTo>
                  <a:lnTo>
                    <a:pt x="2478050" y="3458932"/>
                  </a:lnTo>
                  <a:lnTo>
                    <a:pt x="2477222" y="3468238"/>
                  </a:lnTo>
                  <a:lnTo>
                    <a:pt x="2471700" y="3476614"/>
                  </a:lnTo>
                  <a:lnTo>
                    <a:pt x="2471700" y="3466377"/>
                  </a:lnTo>
                  <a:close/>
                  <a:moveTo>
                    <a:pt x="967714" y="3435339"/>
                  </a:moveTo>
                  <a:lnTo>
                    <a:pt x="989940" y="3455054"/>
                  </a:lnTo>
                  <a:lnTo>
                    <a:pt x="985812" y="3462368"/>
                  </a:lnTo>
                  <a:lnTo>
                    <a:pt x="968032" y="3473180"/>
                  </a:lnTo>
                  <a:lnTo>
                    <a:pt x="962634" y="3489079"/>
                  </a:lnTo>
                  <a:lnTo>
                    <a:pt x="967080" y="3491305"/>
                  </a:lnTo>
                  <a:lnTo>
                    <a:pt x="958824" y="3496075"/>
                  </a:lnTo>
                  <a:cubicBezTo>
                    <a:pt x="959036" y="3502011"/>
                    <a:pt x="959247" y="3507947"/>
                    <a:pt x="959459" y="3513883"/>
                  </a:cubicBezTo>
                  <a:lnTo>
                    <a:pt x="958921" y="3514329"/>
                  </a:lnTo>
                  <a:lnTo>
                    <a:pt x="960134" y="3514827"/>
                  </a:lnTo>
                  <a:cubicBezTo>
                    <a:pt x="960095" y="3508757"/>
                    <a:pt x="960057" y="3502686"/>
                    <a:pt x="960018" y="3496616"/>
                  </a:cubicBezTo>
                  <a:lnTo>
                    <a:pt x="968262" y="3491854"/>
                  </a:lnTo>
                  <a:lnTo>
                    <a:pt x="983166" y="3482329"/>
                  </a:lnTo>
                  <a:lnTo>
                    <a:pt x="991410" y="3468359"/>
                  </a:lnTo>
                  <a:lnTo>
                    <a:pt x="995838" y="3472804"/>
                  </a:lnTo>
                  <a:lnTo>
                    <a:pt x="1009154" y="3465819"/>
                  </a:lnTo>
                  <a:lnTo>
                    <a:pt x="1019621" y="3457564"/>
                  </a:lnTo>
                  <a:lnTo>
                    <a:pt x="1064328" y="3458199"/>
                  </a:lnTo>
                  <a:lnTo>
                    <a:pt x="1077011" y="3466771"/>
                  </a:lnTo>
                  <a:lnTo>
                    <a:pt x="1089060" y="3499156"/>
                  </a:lnTo>
                  <a:lnTo>
                    <a:pt x="1101744" y="3523287"/>
                  </a:lnTo>
                  <a:lnTo>
                    <a:pt x="1111257" y="3532494"/>
                  </a:lnTo>
                  <a:lnTo>
                    <a:pt x="1110306" y="3537892"/>
                  </a:lnTo>
                  <a:lnTo>
                    <a:pt x="1099842" y="3546147"/>
                  </a:lnTo>
                  <a:lnTo>
                    <a:pt x="1088427" y="3560434"/>
                  </a:lnTo>
                  <a:lnTo>
                    <a:pt x="1092549" y="3570594"/>
                  </a:lnTo>
                  <a:lnTo>
                    <a:pt x="1097939" y="3561069"/>
                  </a:lnTo>
                  <a:lnTo>
                    <a:pt x="1113794" y="3549322"/>
                  </a:lnTo>
                  <a:lnTo>
                    <a:pt x="1125526" y="3549322"/>
                  </a:lnTo>
                  <a:lnTo>
                    <a:pt x="1138210" y="3559799"/>
                  </a:lnTo>
                  <a:lnTo>
                    <a:pt x="1135990" y="3569324"/>
                  </a:lnTo>
                  <a:lnTo>
                    <a:pt x="1141381" y="3587422"/>
                  </a:lnTo>
                  <a:lnTo>
                    <a:pt x="1135356" y="3594724"/>
                  </a:lnTo>
                  <a:lnTo>
                    <a:pt x="1125843" y="3590597"/>
                  </a:lnTo>
                  <a:lnTo>
                    <a:pt x="1123306" y="3571229"/>
                  </a:lnTo>
                  <a:lnTo>
                    <a:pt x="1117916" y="3574404"/>
                  </a:lnTo>
                  <a:lnTo>
                    <a:pt x="1120453" y="3597899"/>
                  </a:lnTo>
                  <a:lnTo>
                    <a:pt x="1129014" y="3601074"/>
                  </a:lnTo>
                  <a:lnTo>
                    <a:pt x="1126794" y="3611234"/>
                  </a:lnTo>
                  <a:lnTo>
                    <a:pt x="1120453" y="3622029"/>
                  </a:lnTo>
                  <a:lnTo>
                    <a:pt x="1102696" y="3624569"/>
                  </a:lnTo>
                  <a:lnTo>
                    <a:pt x="1099525" y="3629649"/>
                  </a:lnTo>
                  <a:lnTo>
                    <a:pt x="1099525" y="3643619"/>
                  </a:lnTo>
                  <a:lnTo>
                    <a:pt x="1098252" y="3643570"/>
                  </a:lnTo>
                  <a:lnTo>
                    <a:pt x="1091214" y="3650619"/>
                  </a:lnTo>
                  <a:lnTo>
                    <a:pt x="1084229" y="3656978"/>
                  </a:lnTo>
                  <a:lnTo>
                    <a:pt x="1075656" y="3662384"/>
                  </a:lnTo>
                  <a:lnTo>
                    <a:pt x="1075339" y="3663020"/>
                  </a:lnTo>
                  <a:lnTo>
                    <a:pt x="1075022" y="3663338"/>
                  </a:lnTo>
                  <a:lnTo>
                    <a:pt x="1074069" y="3663974"/>
                  </a:lnTo>
                  <a:lnTo>
                    <a:pt x="1073116" y="3664928"/>
                  </a:lnTo>
                  <a:lnTo>
                    <a:pt x="1071846" y="3664928"/>
                  </a:lnTo>
                  <a:lnTo>
                    <a:pt x="1069624" y="3664928"/>
                  </a:lnTo>
                  <a:lnTo>
                    <a:pt x="1067084" y="3664610"/>
                  </a:lnTo>
                  <a:lnTo>
                    <a:pt x="1062322" y="3663020"/>
                  </a:lnTo>
                  <a:lnTo>
                    <a:pt x="1058829" y="3661748"/>
                  </a:lnTo>
                  <a:lnTo>
                    <a:pt x="1056608" y="3660158"/>
                  </a:lnTo>
                  <a:lnTo>
                    <a:pt x="1053430" y="3671924"/>
                  </a:lnTo>
                  <a:lnTo>
                    <a:pt x="1058829" y="3705631"/>
                  </a:lnTo>
                  <a:lnTo>
                    <a:pt x="1075339" y="3726618"/>
                  </a:lnTo>
                  <a:lnTo>
                    <a:pt x="1065813" y="3745698"/>
                  </a:lnTo>
                  <a:lnTo>
                    <a:pt x="1071211" y="3771137"/>
                  </a:lnTo>
                  <a:lnTo>
                    <a:pt x="1085499" y="3832191"/>
                  </a:lnTo>
                  <a:lnTo>
                    <a:pt x="1076291" y="3856359"/>
                  </a:lnTo>
                  <a:lnTo>
                    <a:pt x="1058512" y="3904057"/>
                  </a:lnTo>
                  <a:lnTo>
                    <a:pt x="1054703" y="3919957"/>
                  </a:lnTo>
                  <a:lnTo>
                    <a:pt x="1045176" y="3919957"/>
                  </a:lnTo>
                  <a:lnTo>
                    <a:pt x="1047398" y="3927271"/>
                  </a:lnTo>
                  <a:lnTo>
                    <a:pt x="1061051" y="3946032"/>
                  </a:lnTo>
                  <a:lnTo>
                    <a:pt x="1047398" y="3948576"/>
                  </a:lnTo>
                  <a:lnTo>
                    <a:pt x="1026443" y="3943170"/>
                  </a:lnTo>
                  <a:lnTo>
                    <a:pt x="1005171" y="3951120"/>
                  </a:lnTo>
                  <a:lnTo>
                    <a:pt x="1001043" y="3935220"/>
                  </a:lnTo>
                  <a:lnTo>
                    <a:pt x="993433" y="3940308"/>
                  </a:lnTo>
                  <a:lnTo>
                    <a:pt x="987082" y="3954300"/>
                  </a:lnTo>
                  <a:lnTo>
                    <a:pt x="955649" y="3964157"/>
                  </a:lnTo>
                  <a:lnTo>
                    <a:pt x="934376" y="3975923"/>
                  </a:lnTo>
                  <a:lnTo>
                    <a:pt x="925169" y="3988643"/>
                  </a:lnTo>
                  <a:lnTo>
                    <a:pt x="913738" y="3985463"/>
                  </a:lnTo>
                  <a:lnTo>
                    <a:pt x="907071" y="3998182"/>
                  </a:lnTo>
                  <a:lnTo>
                    <a:pt x="893418" y="4000726"/>
                  </a:lnTo>
                  <a:lnTo>
                    <a:pt x="882940" y="4010266"/>
                  </a:lnTo>
                  <a:lnTo>
                    <a:pt x="873098" y="4001680"/>
                  </a:lnTo>
                  <a:lnTo>
                    <a:pt x="877543" y="3986735"/>
                  </a:lnTo>
                  <a:lnTo>
                    <a:pt x="869922" y="3993095"/>
                  </a:lnTo>
                  <a:lnTo>
                    <a:pt x="862620" y="3992459"/>
                  </a:lnTo>
                  <a:lnTo>
                    <a:pt x="859762" y="4004224"/>
                  </a:lnTo>
                  <a:lnTo>
                    <a:pt x="865795" y="4004860"/>
                  </a:lnTo>
                  <a:lnTo>
                    <a:pt x="864208" y="4013446"/>
                  </a:lnTo>
                  <a:lnTo>
                    <a:pt x="867382" y="4022986"/>
                  </a:lnTo>
                  <a:lnTo>
                    <a:pt x="849285" y="4022032"/>
                  </a:lnTo>
                  <a:lnTo>
                    <a:pt x="843888" y="4031571"/>
                  </a:lnTo>
                  <a:lnTo>
                    <a:pt x="832140" y="4031889"/>
                  </a:lnTo>
                  <a:lnTo>
                    <a:pt x="825155" y="4042383"/>
                  </a:lnTo>
                  <a:lnTo>
                    <a:pt x="813407" y="4045563"/>
                  </a:lnTo>
                  <a:lnTo>
                    <a:pt x="799754" y="4050015"/>
                  </a:lnTo>
                  <a:lnTo>
                    <a:pt x="769909" y="4045881"/>
                  </a:lnTo>
                  <a:lnTo>
                    <a:pt x="762607" y="4042701"/>
                  </a:lnTo>
                  <a:lnTo>
                    <a:pt x="756575" y="4048107"/>
                  </a:lnTo>
                  <a:lnTo>
                    <a:pt x="737526" y="4052877"/>
                  </a:lnTo>
                  <a:lnTo>
                    <a:pt x="737526" y="4045245"/>
                  </a:lnTo>
                  <a:lnTo>
                    <a:pt x="725779" y="4042065"/>
                  </a:lnTo>
                  <a:lnTo>
                    <a:pt x="735938" y="4033479"/>
                  </a:lnTo>
                  <a:lnTo>
                    <a:pt x="743558" y="4033479"/>
                  </a:lnTo>
                  <a:lnTo>
                    <a:pt x="764512" y="4022986"/>
                  </a:lnTo>
                  <a:lnTo>
                    <a:pt x="750860" y="4020760"/>
                  </a:lnTo>
                  <a:lnTo>
                    <a:pt x="758162" y="4013446"/>
                  </a:lnTo>
                  <a:lnTo>
                    <a:pt x="735938" y="4019806"/>
                  </a:lnTo>
                  <a:lnTo>
                    <a:pt x="724191" y="4021396"/>
                  </a:lnTo>
                  <a:lnTo>
                    <a:pt x="714667" y="4031889"/>
                  </a:lnTo>
                  <a:lnTo>
                    <a:pt x="704507" y="4040475"/>
                  </a:lnTo>
                  <a:lnTo>
                    <a:pt x="691809" y="4039203"/>
                  </a:lnTo>
                  <a:lnTo>
                    <a:pt x="707683" y="4032843"/>
                  </a:lnTo>
                  <a:lnTo>
                    <a:pt x="716889" y="4012810"/>
                  </a:lnTo>
                  <a:lnTo>
                    <a:pt x="739113" y="4005178"/>
                  </a:lnTo>
                  <a:lnTo>
                    <a:pt x="744193" y="4001044"/>
                  </a:lnTo>
                  <a:lnTo>
                    <a:pt x="733399" y="3994685"/>
                  </a:lnTo>
                  <a:lnTo>
                    <a:pt x="710540" y="4005178"/>
                  </a:lnTo>
                  <a:lnTo>
                    <a:pt x="703238" y="4010584"/>
                  </a:lnTo>
                  <a:lnTo>
                    <a:pt x="693396" y="3999136"/>
                  </a:lnTo>
                  <a:lnTo>
                    <a:pt x="673394" y="4000408"/>
                  </a:lnTo>
                  <a:lnTo>
                    <a:pt x="686093" y="3986417"/>
                  </a:lnTo>
                  <a:lnTo>
                    <a:pt x="703873" y="3973697"/>
                  </a:lnTo>
                  <a:lnTo>
                    <a:pt x="712444" y="3970517"/>
                  </a:lnTo>
                  <a:lnTo>
                    <a:pt x="728319" y="3965111"/>
                  </a:lnTo>
                  <a:lnTo>
                    <a:pt x="726097" y="3960978"/>
                  </a:lnTo>
                  <a:lnTo>
                    <a:pt x="713397" y="3960978"/>
                  </a:lnTo>
                  <a:lnTo>
                    <a:pt x="697523" y="3959388"/>
                  </a:lnTo>
                  <a:lnTo>
                    <a:pt x="671807" y="3958116"/>
                  </a:lnTo>
                  <a:lnTo>
                    <a:pt x="666727" y="3950166"/>
                  </a:lnTo>
                  <a:lnTo>
                    <a:pt x="671489" y="3936174"/>
                  </a:lnTo>
                  <a:lnTo>
                    <a:pt x="679109" y="3935220"/>
                  </a:lnTo>
                  <a:lnTo>
                    <a:pt x="702286" y="3929496"/>
                  </a:lnTo>
                  <a:lnTo>
                    <a:pt x="695936" y="3944442"/>
                  </a:lnTo>
                  <a:lnTo>
                    <a:pt x="708635" y="3933630"/>
                  </a:lnTo>
                  <a:lnTo>
                    <a:pt x="714032" y="3941898"/>
                  </a:lnTo>
                  <a:lnTo>
                    <a:pt x="723556" y="3945078"/>
                  </a:lnTo>
                  <a:lnTo>
                    <a:pt x="744828" y="3944124"/>
                  </a:lnTo>
                  <a:lnTo>
                    <a:pt x="729906" y="3937764"/>
                  </a:lnTo>
                  <a:lnTo>
                    <a:pt x="721335" y="3924091"/>
                  </a:lnTo>
                  <a:lnTo>
                    <a:pt x="735938" y="3917413"/>
                  </a:lnTo>
                  <a:lnTo>
                    <a:pt x="738161" y="3899605"/>
                  </a:lnTo>
                  <a:lnTo>
                    <a:pt x="748638" y="3896425"/>
                  </a:lnTo>
                  <a:lnTo>
                    <a:pt x="772766" y="3895153"/>
                  </a:lnTo>
                  <a:lnTo>
                    <a:pt x="801341" y="3884024"/>
                  </a:lnTo>
                  <a:lnTo>
                    <a:pt x="818487" y="3880844"/>
                  </a:lnTo>
                  <a:lnTo>
                    <a:pt x="842936" y="3884978"/>
                  </a:lnTo>
                  <a:lnTo>
                    <a:pt x="838491" y="3879890"/>
                  </a:lnTo>
                  <a:lnTo>
                    <a:pt x="818487" y="3875756"/>
                  </a:lnTo>
                  <a:lnTo>
                    <a:pt x="806739" y="3872576"/>
                  </a:lnTo>
                  <a:lnTo>
                    <a:pt x="809597" y="3861128"/>
                  </a:lnTo>
                  <a:lnTo>
                    <a:pt x="815947" y="3846183"/>
                  </a:lnTo>
                  <a:lnTo>
                    <a:pt x="805469" y="3851589"/>
                  </a:lnTo>
                  <a:lnTo>
                    <a:pt x="790863" y="3871622"/>
                  </a:lnTo>
                  <a:lnTo>
                    <a:pt x="780068" y="3876074"/>
                  </a:lnTo>
                  <a:lnTo>
                    <a:pt x="761019" y="3880526"/>
                  </a:lnTo>
                  <a:lnTo>
                    <a:pt x="753717" y="3881798"/>
                  </a:lnTo>
                  <a:lnTo>
                    <a:pt x="755940" y="3886568"/>
                  </a:lnTo>
                  <a:lnTo>
                    <a:pt x="738161" y="3886886"/>
                  </a:lnTo>
                  <a:lnTo>
                    <a:pt x="719112" y="3895471"/>
                  </a:lnTo>
                  <a:lnTo>
                    <a:pt x="715937" y="3888476"/>
                  </a:lnTo>
                  <a:lnTo>
                    <a:pt x="752765" y="3870032"/>
                  </a:lnTo>
                  <a:lnTo>
                    <a:pt x="760702" y="3848727"/>
                  </a:lnTo>
                  <a:lnTo>
                    <a:pt x="776576" y="3837915"/>
                  </a:lnTo>
                  <a:lnTo>
                    <a:pt x="774672" y="3832827"/>
                  </a:lnTo>
                  <a:lnTo>
                    <a:pt x="762925" y="3833781"/>
                  </a:lnTo>
                  <a:lnTo>
                    <a:pt x="774037" y="3807706"/>
                  </a:lnTo>
                  <a:lnTo>
                    <a:pt x="792133" y="3795622"/>
                  </a:lnTo>
                  <a:lnTo>
                    <a:pt x="816582" y="3799756"/>
                  </a:lnTo>
                  <a:lnTo>
                    <a:pt x="808962" y="3783857"/>
                  </a:lnTo>
                  <a:lnTo>
                    <a:pt x="810867" y="3772091"/>
                  </a:lnTo>
                  <a:lnTo>
                    <a:pt x="796261" y="3781949"/>
                  </a:lnTo>
                  <a:lnTo>
                    <a:pt x="754035" y="3782585"/>
                  </a:lnTo>
                  <a:lnTo>
                    <a:pt x="746733" y="3776225"/>
                  </a:lnTo>
                  <a:cubicBezTo>
                    <a:pt x="746521" y="3770819"/>
                    <a:pt x="746310" y="3765413"/>
                    <a:pt x="746098" y="3760007"/>
                  </a:cubicBezTo>
                  <a:lnTo>
                    <a:pt x="733716" y="3772727"/>
                  </a:lnTo>
                  <a:lnTo>
                    <a:pt x="725462" y="3773363"/>
                  </a:lnTo>
                  <a:lnTo>
                    <a:pt x="722922" y="3762551"/>
                  </a:lnTo>
                  <a:lnTo>
                    <a:pt x="708317" y="3761597"/>
                  </a:lnTo>
                  <a:lnTo>
                    <a:pt x="703873" y="3755238"/>
                  </a:lnTo>
                  <a:lnTo>
                    <a:pt x="689903" y="3743790"/>
                  </a:lnTo>
                  <a:lnTo>
                    <a:pt x="702603" y="3727890"/>
                  </a:lnTo>
                  <a:lnTo>
                    <a:pt x="717207" y="3722484"/>
                  </a:lnTo>
                  <a:lnTo>
                    <a:pt x="723556" y="3704359"/>
                  </a:lnTo>
                  <a:lnTo>
                    <a:pt x="752130" y="3696727"/>
                  </a:lnTo>
                  <a:lnTo>
                    <a:pt x="745463" y="3691639"/>
                  </a:lnTo>
                  <a:cubicBezTo>
                    <a:pt x="745146" y="3688459"/>
                    <a:pt x="744828" y="3685280"/>
                    <a:pt x="744511" y="3682100"/>
                  </a:cubicBezTo>
                  <a:lnTo>
                    <a:pt x="727366" y="3684326"/>
                  </a:lnTo>
                  <a:lnTo>
                    <a:pt x="719429" y="3690685"/>
                  </a:lnTo>
                  <a:lnTo>
                    <a:pt x="711492" y="3679238"/>
                  </a:lnTo>
                  <a:lnTo>
                    <a:pt x="713137" y="3667467"/>
                  </a:lnTo>
                  <a:lnTo>
                    <a:pt x="709077" y="3678226"/>
                  </a:lnTo>
                  <a:lnTo>
                    <a:pt x="687363" y="3666796"/>
                  </a:lnTo>
                  <a:lnTo>
                    <a:pt x="708146" y="3662351"/>
                  </a:lnTo>
                  <a:lnTo>
                    <a:pt x="713618" y="3664031"/>
                  </a:lnTo>
                  <a:cubicBezTo>
                    <a:pt x="713650" y="3663800"/>
                    <a:pt x="713683" y="3663569"/>
                    <a:pt x="713715" y="3663338"/>
                  </a:cubicBezTo>
                  <a:lnTo>
                    <a:pt x="731811" y="3667790"/>
                  </a:lnTo>
                  <a:lnTo>
                    <a:pt x="728637" y="3656978"/>
                  </a:lnTo>
                  <a:lnTo>
                    <a:pt x="717842" y="3653798"/>
                  </a:lnTo>
                  <a:lnTo>
                    <a:pt x="713397" y="3637263"/>
                  </a:lnTo>
                  <a:lnTo>
                    <a:pt x="731493" y="3629313"/>
                  </a:lnTo>
                  <a:lnTo>
                    <a:pt x="734351" y="3608644"/>
                  </a:lnTo>
                  <a:lnTo>
                    <a:pt x="756575" y="3612460"/>
                  </a:lnTo>
                  <a:lnTo>
                    <a:pt x="769274" y="3610234"/>
                  </a:lnTo>
                  <a:lnTo>
                    <a:pt x="781974" y="3619456"/>
                  </a:lnTo>
                  <a:lnTo>
                    <a:pt x="783244" y="3628995"/>
                  </a:lnTo>
                  <a:lnTo>
                    <a:pt x="797214" y="3634401"/>
                  </a:lnTo>
                  <a:lnTo>
                    <a:pt x="792451" y="3621681"/>
                  </a:lnTo>
                  <a:lnTo>
                    <a:pt x="805469" y="3610870"/>
                  </a:lnTo>
                  <a:lnTo>
                    <a:pt x="823250" y="3618184"/>
                  </a:lnTo>
                  <a:lnTo>
                    <a:pt x="839443" y="3627723"/>
                  </a:lnTo>
                  <a:lnTo>
                    <a:pt x="845792" y="3628359"/>
                  </a:lnTo>
                  <a:lnTo>
                    <a:pt x="846428" y="3609598"/>
                  </a:lnTo>
                  <a:lnTo>
                    <a:pt x="837855" y="3592426"/>
                  </a:lnTo>
                  <a:lnTo>
                    <a:pt x="850555" y="3578753"/>
                  </a:lnTo>
                  <a:lnTo>
                    <a:pt x="867382" y="3578753"/>
                  </a:lnTo>
                  <a:lnTo>
                    <a:pt x="877860" y="3557447"/>
                  </a:lnTo>
                  <a:lnTo>
                    <a:pt x="861985" y="3554267"/>
                  </a:lnTo>
                  <a:lnTo>
                    <a:pt x="841666" y="3559991"/>
                  </a:lnTo>
                  <a:lnTo>
                    <a:pt x="823567" y="3549180"/>
                  </a:lnTo>
                  <a:lnTo>
                    <a:pt x="830235" y="3539004"/>
                  </a:lnTo>
                  <a:lnTo>
                    <a:pt x="840396" y="3528192"/>
                  </a:lnTo>
                  <a:lnTo>
                    <a:pt x="862620" y="3519606"/>
                  </a:lnTo>
                  <a:lnTo>
                    <a:pt x="858492" y="3510067"/>
                  </a:lnTo>
                  <a:lnTo>
                    <a:pt x="855318" y="3497665"/>
                  </a:lnTo>
                  <a:lnTo>
                    <a:pt x="870875" y="3480494"/>
                  </a:lnTo>
                  <a:lnTo>
                    <a:pt x="886750" y="3474770"/>
                  </a:lnTo>
                  <a:lnTo>
                    <a:pt x="892783" y="3461096"/>
                  </a:lnTo>
                  <a:lnTo>
                    <a:pt x="911833" y="3464276"/>
                  </a:lnTo>
                  <a:lnTo>
                    <a:pt x="908658" y="3456962"/>
                  </a:lnTo>
                  <a:lnTo>
                    <a:pt x="924533" y="3451556"/>
                  </a:lnTo>
                  <a:lnTo>
                    <a:pt x="941679" y="3470318"/>
                  </a:lnTo>
                  <a:lnTo>
                    <a:pt x="931201" y="3495757"/>
                  </a:lnTo>
                  <a:lnTo>
                    <a:pt x="943901" y="3496393"/>
                  </a:lnTo>
                  <a:lnTo>
                    <a:pt x="952157" y="3479858"/>
                  </a:lnTo>
                  <a:lnTo>
                    <a:pt x="948029" y="3453464"/>
                  </a:lnTo>
                  <a:lnTo>
                    <a:pt x="961364" y="3453464"/>
                  </a:lnTo>
                  <a:close/>
                  <a:moveTo>
                    <a:pt x="3068524" y="3432164"/>
                  </a:moveTo>
                  <a:lnTo>
                    <a:pt x="3099111" y="3458846"/>
                  </a:lnTo>
                  <a:lnTo>
                    <a:pt x="3103526" y="3464378"/>
                  </a:lnTo>
                  <a:lnTo>
                    <a:pt x="3097535" y="3484552"/>
                  </a:lnTo>
                  <a:lnTo>
                    <a:pt x="3057488" y="3462425"/>
                  </a:lnTo>
                  <a:lnTo>
                    <a:pt x="3059065" y="3441926"/>
                  </a:lnTo>
                  <a:close/>
                  <a:moveTo>
                    <a:pt x="2463763" y="3408351"/>
                  </a:moveTo>
                  <a:lnTo>
                    <a:pt x="2474876" y="3421051"/>
                  </a:lnTo>
                  <a:lnTo>
                    <a:pt x="2466303" y="3420165"/>
                  </a:lnTo>
                  <a:lnTo>
                    <a:pt x="2454238" y="3410123"/>
                  </a:lnTo>
                  <a:close/>
                  <a:moveTo>
                    <a:pt x="2674737" y="3390889"/>
                  </a:moveTo>
                  <a:lnTo>
                    <a:pt x="2681250" y="3409169"/>
                  </a:lnTo>
                  <a:lnTo>
                    <a:pt x="2674086" y="3422639"/>
                  </a:lnTo>
                  <a:lnTo>
                    <a:pt x="2668550" y="3409169"/>
                  </a:lnTo>
                  <a:lnTo>
                    <a:pt x="2669201" y="3392172"/>
                  </a:lnTo>
                  <a:close/>
                  <a:moveTo>
                    <a:pt x="2629274" y="3381364"/>
                  </a:moveTo>
                  <a:lnTo>
                    <a:pt x="2653567" y="3390766"/>
                  </a:lnTo>
                  <a:lnTo>
                    <a:pt x="2656722" y="3399854"/>
                  </a:lnTo>
                  <a:lnTo>
                    <a:pt x="2660193" y="3406122"/>
                  </a:lnTo>
                  <a:lnTo>
                    <a:pt x="2664610" y="3411449"/>
                  </a:lnTo>
                  <a:lnTo>
                    <a:pt x="2668711" y="3422732"/>
                  </a:lnTo>
                  <a:lnTo>
                    <a:pt x="2689849" y="3430880"/>
                  </a:lnTo>
                  <a:lnTo>
                    <a:pt x="2693951" y="3446236"/>
                  </a:lnTo>
                  <a:lnTo>
                    <a:pt x="2687956" y="3460025"/>
                  </a:lnTo>
                  <a:lnTo>
                    <a:pt x="2677545" y="3468173"/>
                  </a:lnTo>
                  <a:lnTo>
                    <a:pt x="2660508" y="3478202"/>
                  </a:lnTo>
                  <a:lnTo>
                    <a:pt x="2640001" y="3476008"/>
                  </a:lnTo>
                  <a:lnTo>
                    <a:pt x="2627065" y="3461592"/>
                  </a:lnTo>
                  <a:lnTo>
                    <a:pt x="2634322" y="3455324"/>
                  </a:lnTo>
                  <a:lnTo>
                    <a:pt x="2622648" y="3453131"/>
                  </a:lnTo>
                  <a:lnTo>
                    <a:pt x="2620440" y="3436834"/>
                  </a:lnTo>
                  <a:lnTo>
                    <a:pt x="2603718" y="3425239"/>
                  </a:lnTo>
                  <a:lnTo>
                    <a:pt x="2593938" y="3412076"/>
                  </a:lnTo>
                  <a:lnTo>
                    <a:pt x="2595831" y="3394213"/>
                  </a:lnTo>
                  <a:lnTo>
                    <a:pt x="2608766" y="3400481"/>
                  </a:lnTo>
                  <a:lnTo>
                    <a:pt x="2620124" y="3397033"/>
                  </a:lnTo>
                  <a:close/>
                  <a:moveTo>
                    <a:pt x="1157482" y="3378189"/>
                  </a:moveTo>
                  <a:lnTo>
                    <a:pt x="1165647" y="3378189"/>
                  </a:lnTo>
                  <a:lnTo>
                    <a:pt x="1168671" y="3387857"/>
                  </a:lnTo>
                  <a:lnTo>
                    <a:pt x="1174719" y="3404938"/>
                  </a:lnTo>
                  <a:lnTo>
                    <a:pt x="1171090" y="3417829"/>
                  </a:lnTo>
                  <a:lnTo>
                    <a:pt x="1165949" y="3421052"/>
                  </a:lnTo>
                  <a:lnTo>
                    <a:pt x="1153854" y="3413639"/>
                  </a:lnTo>
                  <a:lnTo>
                    <a:pt x="1149318" y="3400748"/>
                  </a:lnTo>
                  <a:lnTo>
                    <a:pt x="1151435" y="3387857"/>
                  </a:lnTo>
                  <a:close/>
                  <a:moveTo>
                    <a:pt x="1072072" y="3340094"/>
                  </a:moveTo>
                  <a:lnTo>
                    <a:pt x="1080383" y="3351711"/>
                  </a:lnTo>
                  <a:lnTo>
                    <a:pt x="1080383" y="3364272"/>
                  </a:lnTo>
                  <a:lnTo>
                    <a:pt x="1085817" y="3378398"/>
                  </a:lnTo>
                  <a:lnTo>
                    <a:pt x="1073351" y="3387819"/>
                  </a:lnTo>
                  <a:lnTo>
                    <a:pt x="1067917" y="3397239"/>
                  </a:lnTo>
                  <a:lnTo>
                    <a:pt x="1057373" y="3394727"/>
                  </a:lnTo>
                  <a:lnTo>
                    <a:pt x="1055132" y="3384992"/>
                  </a:lnTo>
                  <a:lnTo>
                    <a:pt x="1061206" y="3368354"/>
                  </a:lnTo>
                  <a:lnTo>
                    <a:pt x="1051616" y="3368354"/>
                  </a:lnTo>
                  <a:lnTo>
                    <a:pt x="1043305" y="3377770"/>
                  </a:lnTo>
                  <a:lnTo>
                    <a:pt x="1039151" y="3384050"/>
                  </a:lnTo>
                  <a:lnTo>
                    <a:pt x="1038191" y="3371807"/>
                  </a:lnTo>
                  <a:lnTo>
                    <a:pt x="1047461" y="3350769"/>
                  </a:lnTo>
                  <a:lnTo>
                    <a:pt x="1055772" y="3356735"/>
                  </a:lnTo>
                  <a:lnTo>
                    <a:pt x="1062484" y="3348571"/>
                  </a:lnTo>
                  <a:close/>
                  <a:moveTo>
                    <a:pt x="2665169" y="3319452"/>
                  </a:moveTo>
                  <a:lnTo>
                    <a:pt x="2676488" y="3339638"/>
                  </a:lnTo>
                  <a:lnTo>
                    <a:pt x="2670990" y="3354377"/>
                  </a:lnTo>
                  <a:lnTo>
                    <a:pt x="2659025" y="3347008"/>
                  </a:lnTo>
                  <a:lnTo>
                    <a:pt x="2670990" y="3338356"/>
                  </a:lnTo>
                  <a:close/>
                  <a:moveTo>
                    <a:pt x="1084228" y="3309929"/>
                  </a:moveTo>
                  <a:lnTo>
                    <a:pt x="1082061" y="3317834"/>
                  </a:lnTo>
                  <a:lnTo>
                    <a:pt x="1071529" y="3324217"/>
                  </a:lnTo>
                  <a:lnTo>
                    <a:pt x="1074936" y="3316010"/>
                  </a:lnTo>
                  <a:close/>
                  <a:moveTo>
                    <a:pt x="1113472" y="3303579"/>
                  </a:moveTo>
                  <a:lnTo>
                    <a:pt x="1114392" y="3311286"/>
                  </a:lnTo>
                  <a:lnTo>
                    <a:pt x="1103653" y="3330557"/>
                  </a:lnTo>
                  <a:lnTo>
                    <a:pt x="1101505" y="3345010"/>
                  </a:lnTo>
                  <a:lnTo>
                    <a:pt x="1089538" y="3359143"/>
                  </a:lnTo>
                  <a:lnTo>
                    <a:pt x="1082481" y="3355288"/>
                  </a:lnTo>
                  <a:lnTo>
                    <a:pt x="1083095" y="3352398"/>
                  </a:lnTo>
                  <a:lnTo>
                    <a:pt x="1077879" y="3344048"/>
                  </a:lnTo>
                  <a:lnTo>
                    <a:pt x="1094448" y="3331521"/>
                  </a:lnTo>
                  <a:lnTo>
                    <a:pt x="1089232" y="3330557"/>
                  </a:lnTo>
                  <a:lnTo>
                    <a:pt x="1102425" y="3314499"/>
                  </a:lnTo>
                  <a:close/>
                  <a:moveTo>
                    <a:pt x="2832915" y="3290876"/>
                  </a:moveTo>
                  <a:lnTo>
                    <a:pt x="2848659" y="3298814"/>
                  </a:lnTo>
                  <a:lnTo>
                    <a:pt x="2852437" y="3323262"/>
                  </a:lnTo>
                  <a:lnTo>
                    <a:pt x="2858735" y="3340090"/>
                  </a:lnTo>
                  <a:lnTo>
                    <a:pt x="2859050" y="3355965"/>
                  </a:lnTo>
                  <a:lnTo>
                    <a:pt x="2825673" y="3386761"/>
                  </a:lnTo>
                  <a:lnTo>
                    <a:pt x="2826618" y="3404859"/>
                  </a:lnTo>
                  <a:lnTo>
                    <a:pt x="2846770" y="3426766"/>
                  </a:lnTo>
                  <a:lnTo>
                    <a:pt x="2831341" y="3449944"/>
                  </a:lnTo>
                  <a:lnTo>
                    <a:pt x="2814337" y="3447721"/>
                  </a:lnTo>
                  <a:lnTo>
                    <a:pt x="2814652" y="3457564"/>
                  </a:lnTo>
                  <a:lnTo>
                    <a:pt x="2807095" y="3449944"/>
                  </a:lnTo>
                  <a:lnTo>
                    <a:pt x="2805206" y="3460739"/>
                  </a:lnTo>
                  <a:lnTo>
                    <a:pt x="2820005" y="3480741"/>
                  </a:lnTo>
                  <a:lnTo>
                    <a:pt x="2804261" y="3482964"/>
                  </a:lnTo>
                  <a:lnTo>
                    <a:pt x="2793871" y="3473439"/>
                  </a:lnTo>
                  <a:lnTo>
                    <a:pt x="2782220" y="3471534"/>
                  </a:lnTo>
                  <a:lnTo>
                    <a:pt x="2775923" y="3459786"/>
                  </a:lnTo>
                  <a:lnTo>
                    <a:pt x="2790722" y="3456611"/>
                  </a:lnTo>
                  <a:lnTo>
                    <a:pt x="2777497" y="3440736"/>
                  </a:lnTo>
                  <a:lnTo>
                    <a:pt x="2776237" y="3442641"/>
                  </a:lnTo>
                  <a:lnTo>
                    <a:pt x="2772774" y="3445816"/>
                  </a:lnTo>
                  <a:lnTo>
                    <a:pt x="2770570" y="3447086"/>
                  </a:lnTo>
                  <a:lnTo>
                    <a:pt x="2768366" y="3448674"/>
                  </a:lnTo>
                  <a:lnTo>
                    <a:pt x="2766791" y="3449309"/>
                  </a:lnTo>
                  <a:lnTo>
                    <a:pt x="2766161" y="3449626"/>
                  </a:lnTo>
                  <a:lnTo>
                    <a:pt x="2765217" y="3449626"/>
                  </a:lnTo>
                  <a:lnTo>
                    <a:pt x="2761438" y="3447721"/>
                  </a:lnTo>
                  <a:lnTo>
                    <a:pt x="2756400" y="3445499"/>
                  </a:lnTo>
                  <a:lnTo>
                    <a:pt x="2750733" y="3442324"/>
                  </a:lnTo>
                  <a:lnTo>
                    <a:pt x="2739082" y="3445499"/>
                  </a:lnTo>
                  <a:lnTo>
                    <a:pt x="2730580" y="3434069"/>
                  </a:lnTo>
                  <a:lnTo>
                    <a:pt x="2726172" y="3419146"/>
                  </a:lnTo>
                  <a:lnTo>
                    <a:pt x="2732470" y="3410574"/>
                  </a:lnTo>
                  <a:lnTo>
                    <a:pt x="2721764" y="3395016"/>
                  </a:lnTo>
                  <a:lnTo>
                    <a:pt x="2728691" y="3382316"/>
                  </a:lnTo>
                  <a:lnTo>
                    <a:pt x="2706650" y="3359457"/>
                  </a:lnTo>
                  <a:lnTo>
                    <a:pt x="2712003" y="3352155"/>
                  </a:lnTo>
                  <a:lnTo>
                    <a:pt x="2742546" y="3359140"/>
                  </a:lnTo>
                  <a:lnTo>
                    <a:pt x="2751677" y="3348344"/>
                  </a:lnTo>
                  <a:lnTo>
                    <a:pt x="2760179" y="3334692"/>
                  </a:lnTo>
                  <a:lnTo>
                    <a:pt x="2739082" y="3323262"/>
                  </a:lnTo>
                  <a:lnTo>
                    <a:pt x="2739082" y="3315959"/>
                  </a:lnTo>
                  <a:lnTo>
                    <a:pt x="2755771" y="3325166"/>
                  </a:lnTo>
                  <a:lnTo>
                    <a:pt x="2785054" y="3317547"/>
                  </a:lnTo>
                  <a:lnTo>
                    <a:pt x="2767421" y="3335644"/>
                  </a:lnTo>
                  <a:lnTo>
                    <a:pt x="2773718" y="3341677"/>
                  </a:lnTo>
                  <a:lnTo>
                    <a:pt x="2771514" y="3351202"/>
                  </a:lnTo>
                  <a:lnTo>
                    <a:pt x="2790722" y="3363903"/>
                  </a:lnTo>
                  <a:lnTo>
                    <a:pt x="2795760" y="3341677"/>
                  </a:lnTo>
                  <a:lnTo>
                    <a:pt x="2802057" y="3337549"/>
                  </a:lnTo>
                  <a:lnTo>
                    <a:pt x="2811504" y="3346757"/>
                  </a:lnTo>
                  <a:lnTo>
                    <a:pt x="2811189" y="3334374"/>
                  </a:lnTo>
                  <a:lnTo>
                    <a:pt x="2803002" y="3321674"/>
                  </a:lnTo>
                  <a:close/>
                  <a:moveTo>
                    <a:pt x="1020731" y="3233728"/>
                  </a:moveTo>
                  <a:lnTo>
                    <a:pt x="1016076" y="3241030"/>
                  </a:lnTo>
                  <a:lnTo>
                    <a:pt x="1012090" y="3246428"/>
                  </a:lnTo>
                  <a:lnTo>
                    <a:pt x="1006440" y="3243253"/>
                  </a:lnTo>
                  <a:lnTo>
                    <a:pt x="1012755" y="3234680"/>
                  </a:lnTo>
                  <a:close/>
                  <a:moveTo>
                    <a:pt x="1074260" y="3214677"/>
                  </a:moveTo>
                  <a:lnTo>
                    <a:pt x="1089658" y="3239024"/>
                  </a:lnTo>
                  <a:lnTo>
                    <a:pt x="1106981" y="3246073"/>
                  </a:lnTo>
                  <a:lnTo>
                    <a:pt x="1103774" y="3257926"/>
                  </a:lnTo>
                  <a:lnTo>
                    <a:pt x="1117568" y="3267537"/>
                  </a:lnTo>
                  <a:lnTo>
                    <a:pt x="1101849" y="3281632"/>
                  </a:lnTo>
                  <a:lnTo>
                    <a:pt x="1099603" y="3275225"/>
                  </a:lnTo>
                  <a:lnTo>
                    <a:pt x="1084526" y="3280350"/>
                  </a:lnTo>
                  <a:lnTo>
                    <a:pt x="1077147" y="3285797"/>
                  </a:lnTo>
                  <a:lnTo>
                    <a:pt x="1063353" y="3286117"/>
                  </a:lnTo>
                  <a:lnTo>
                    <a:pt x="1055655" y="3277467"/>
                  </a:lnTo>
                  <a:lnTo>
                    <a:pt x="1067523" y="3266897"/>
                  </a:lnTo>
                  <a:lnTo>
                    <a:pt x="1082601" y="3267856"/>
                  </a:lnTo>
                  <a:lnTo>
                    <a:pt x="1082280" y="3262730"/>
                  </a:lnTo>
                  <a:lnTo>
                    <a:pt x="1070732" y="3261449"/>
                  </a:lnTo>
                  <a:lnTo>
                    <a:pt x="1073618" y="3254081"/>
                  </a:lnTo>
                  <a:lnTo>
                    <a:pt x="1082280" y="3253121"/>
                  </a:lnTo>
                  <a:lnTo>
                    <a:pt x="1087412" y="3242227"/>
                  </a:lnTo>
                  <a:lnTo>
                    <a:pt x="1073618" y="3243190"/>
                  </a:lnTo>
                  <a:lnTo>
                    <a:pt x="1059505" y="3236141"/>
                  </a:lnTo>
                  <a:lnTo>
                    <a:pt x="1056296" y="3224288"/>
                  </a:lnTo>
                  <a:lnTo>
                    <a:pt x="1068165" y="3226530"/>
                  </a:lnTo>
                  <a:lnTo>
                    <a:pt x="1064636" y="3217881"/>
                  </a:lnTo>
                  <a:close/>
                  <a:moveTo>
                    <a:pt x="1036556" y="3211501"/>
                  </a:moveTo>
                  <a:lnTo>
                    <a:pt x="1042954" y="3212454"/>
                  </a:lnTo>
                  <a:lnTo>
                    <a:pt x="1032178" y="3225472"/>
                  </a:lnTo>
                  <a:lnTo>
                    <a:pt x="1020731" y="3227377"/>
                  </a:lnTo>
                  <a:lnTo>
                    <a:pt x="1025442" y="3219122"/>
                  </a:lnTo>
                  <a:close/>
                  <a:moveTo>
                    <a:pt x="1065497" y="3170226"/>
                  </a:moveTo>
                  <a:lnTo>
                    <a:pt x="1066766" y="3176576"/>
                  </a:lnTo>
                  <a:lnTo>
                    <a:pt x="1060416" y="3174354"/>
                  </a:lnTo>
                  <a:close/>
                  <a:moveTo>
                    <a:pt x="2496621" y="3159114"/>
                  </a:moveTo>
                  <a:lnTo>
                    <a:pt x="2512976" y="3161291"/>
                  </a:lnTo>
                  <a:lnTo>
                    <a:pt x="2507000" y="3179948"/>
                  </a:lnTo>
                  <a:lnTo>
                    <a:pt x="2488130" y="3189277"/>
                  </a:lnTo>
                  <a:lnTo>
                    <a:pt x="2479638" y="3174662"/>
                  </a:lnTo>
                  <a:lnTo>
                    <a:pt x="2481839" y="3166888"/>
                  </a:lnTo>
                  <a:lnTo>
                    <a:pt x="2494420" y="3169687"/>
                  </a:lnTo>
                  <a:close/>
                  <a:moveTo>
                    <a:pt x="949493" y="3151177"/>
                  </a:moveTo>
                  <a:lnTo>
                    <a:pt x="957238" y="3156257"/>
                  </a:lnTo>
                  <a:lnTo>
                    <a:pt x="946125" y="3170226"/>
                  </a:lnTo>
                  <a:close/>
                  <a:moveTo>
                    <a:pt x="1053951" y="3149590"/>
                  </a:moveTo>
                  <a:lnTo>
                    <a:pt x="1060416" y="3156763"/>
                  </a:lnTo>
                  <a:lnTo>
                    <a:pt x="1060416" y="3162999"/>
                  </a:lnTo>
                  <a:lnTo>
                    <a:pt x="1052656" y="3167053"/>
                  </a:lnTo>
                  <a:lnTo>
                    <a:pt x="1043924" y="3161127"/>
                  </a:lnTo>
                  <a:lnTo>
                    <a:pt x="1042953" y="3151773"/>
                  </a:lnTo>
                  <a:close/>
                  <a:moveTo>
                    <a:pt x="957696" y="3089266"/>
                  </a:moveTo>
                  <a:lnTo>
                    <a:pt x="969937" y="3097932"/>
                  </a:lnTo>
                  <a:lnTo>
                    <a:pt x="966877" y="3107561"/>
                  </a:lnTo>
                  <a:lnTo>
                    <a:pt x="958002" y="3112696"/>
                  </a:lnTo>
                  <a:lnTo>
                    <a:pt x="965041" y="3133881"/>
                  </a:lnTo>
                  <a:lnTo>
                    <a:pt x="960144" y="3148003"/>
                  </a:lnTo>
                  <a:lnTo>
                    <a:pt x="950657" y="3139337"/>
                  </a:lnTo>
                  <a:lnTo>
                    <a:pt x="946679" y="3129066"/>
                  </a:lnTo>
                  <a:lnTo>
                    <a:pt x="944536" y="3110771"/>
                  </a:lnTo>
                  <a:lnTo>
                    <a:pt x="945148" y="3090550"/>
                  </a:lnTo>
                  <a:close/>
                  <a:moveTo>
                    <a:pt x="2717252" y="3084501"/>
                  </a:moveTo>
                  <a:lnTo>
                    <a:pt x="2722526" y="3100947"/>
                  </a:lnTo>
                  <a:lnTo>
                    <a:pt x="2711048" y="3096433"/>
                  </a:lnTo>
                  <a:lnTo>
                    <a:pt x="2700501" y="3105139"/>
                  </a:lnTo>
                  <a:lnTo>
                    <a:pt x="2695538" y="3099658"/>
                  </a:lnTo>
                  <a:lnTo>
                    <a:pt x="2702673" y="3089016"/>
                  </a:lnTo>
                  <a:close/>
                  <a:moveTo>
                    <a:pt x="1081056" y="3082917"/>
                  </a:moveTo>
                  <a:lnTo>
                    <a:pt x="1085552" y="3084822"/>
                  </a:lnTo>
                  <a:lnTo>
                    <a:pt x="1087404" y="3093394"/>
                  </a:lnTo>
                  <a:lnTo>
                    <a:pt x="1083700" y="3105141"/>
                  </a:lnTo>
                  <a:lnTo>
                    <a:pt x="1081056" y="3095617"/>
                  </a:lnTo>
                  <a:close/>
                  <a:moveTo>
                    <a:pt x="3278151" y="3081329"/>
                  </a:moveTo>
                  <a:lnTo>
                    <a:pt x="3281326" y="3085759"/>
                  </a:lnTo>
                  <a:lnTo>
                    <a:pt x="3275928" y="3099048"/>
                  </a:lnTo>
                  <a:lnTo>
                    <a:pt x="3272118" y="3137019"/>
                  </a:lnTo>
                  <a:lnTo>
                    <a:pt x="3272436" y="3161067"/>
                  </a:lnTo>
                  <a:lnTo>
                    <a:pt x="3256561" y="3174673"/>
                  </a:lnTo>
                  <a:lnTo>
                    <a:pt x="3251481" y="3207581"/>
                  </a:lnTo>
                  <a:lnTo>
                    <a:pt x="3245448" y="3235745"/>
                  </a:lnTo>
                  <a:lnTo>
                    <a:pt x="3232113" y="3264226"/>
                  </a:lnTo>
                  <a:lnTo>
                    <a:pt x="3220365" y="3268655"/>
                  </a:lnTo>
                  <a:cubicBezTo>
                    <a:pt x="3220048" y="3264119"/>
                    <a:pt x="3219730" y="3259584"/>
                    <a:pt x="3219413" y="3255048"/>
                  </a:cubicBezTo>
                  <a:lnTo>
                    <a:pt x="3232430" y="3179419"/>
                  </a:lnTo>
                  <a:lnTo>
                    <a:pt x="3249258" y="3154106"/>
                  </a:lnTo>
                  <a:lnTo>
                    <a:pt x="3259418" y="3133854"/>
                  </a:lnTo>
                  <a:lnTo>
                    <a:pt x="3265768" y="3118034"/>
                  </a:lnTo>
                  <a:lnTo>
                    <a:pt x="3264498" y="3103479"/>
                  </a:lnTo>
                  <a:close/>
                  <a:moveTo>
                    <a:pt x="963890" y="3071804"/>
                  </a:moveTo>
                  <a:lnTo>
                    <a:pt x="974701" y="3076971"/>
                  </a:lnTo>
                  <a:lnTo>
                    <a:pt x="969132" y="3086091"/>
                  </a:lnTo>
                  <a:lnTo>
                    <a:pt x="961597" y="3083963"/>
                  </a:lnTo>
                  <a:lnTo>
                    <a:pt x="954063" y="3080315"/>
                  </a:lnTo>
                  <a:lnTo>
                    <a:pt x="955045" y="3073020"/>
                  </a:lnTo>
                  <a:close/>
                  <a:moveTo>
                    <a:pt x="960350" y="3040054"/>
                  </a:moveTo>
                  <a:lnTo>
                    <a:pt x="976288" y="3041016"/>
                  </a:lnTo>
                  <a:lnTo>
                    <a:pt x="974100" y="3051920"/>
                  </a:lnTo>
                  <a:lnTo>
                    <a:pt x="968788" y="3050637"/>
                  </a:lnTo>
                  <a:lnTo>
                    <a:pt x="970975" y="3059296"/>
                  </a:lnTo>
                  <a:lnTo>
                    <a:pt x="974100" y="3058975"/>
                  </a:lnTo>
                  <a:cubicBezTo>
                    <a:pt x="974413" y="3063251"/>
                    <a:pt x="974725" y="3067528"/>
                    <a:pt x="975038" y="3071804"/>
                  </a:cubicBezTo>
                  <a:lnTo>
                    <a:pt x="960350" y="3064748"/>
                  </a:lnTo>
                  <a:cubicBezTo>
                    <a:pt x="960037" y="3061862"/>
                    <a:pt x="959725" y="3058975"/>
                    <a:pt x="959412" y="3056089"/>
                  </a:cubicBezTo>
                  <a:lnTo>
                    <a:pt x="941600" y="3052882"/>
                  </a:lnTo>
                  <a:lnTo>
                    <a:pt x="936599" y="3043582"/>
                  </a:lnTo>
                  <a:close/>
                  <a:moveTo>
                    <a:pt x="1047716" y="3033705"/>
                  </a:moveTo>
                  <a:lnTo>
                    <a:pt x="1067084" y="3048347"/>
                  </a:lnTo>
                  <a:lnTo>
                    <a:pt x="1069307" y="3077949"/>
                  </a:lnTo>
                  <a:lnTo>
                    <a:pt x="1066132" y="3087498"/>
                  </a:lnTo>
                  <a:lnTo>
                    <a:pt x="1076926" y="3092590"/>
                  </a:lnTo>
                  <a:lnTo>
                    <a:pt x="1079466" y="3109460"/>
                  </a:lnTo>
                  <a:lnTo>
                    <a:pt x="1084229" y="3109460"/>
                  </a:lnTo>
                  <a:lnTo>
                    <a:pt x="1082642" y="3121874"/>
                  </a:lnTo>
                  <a:lnTo>
                    <a:pt x="1108678" y="3115508"/>
                  </a:lnTo>
                  <a:lnTo>
                    <a:pt x="1111218" y="3125057"/>
                  </a:lnTo>
                  <a:lnTo>
                    <a:pt x="1097247" y="3135879"/>
                  </a:lnTo>
                  <a:lnTo>
                    <a:pt x="1089310" y="3154022"/>
                  </a:lnTo>
                  <a:lnTo>
                    <a:pt x="1080737" y="3159115"/>
                  </a:lnTo>
                  <a:lnTo>
                    <a:pt x="1079784" y="3152749"/>
                  </a:lnTo>
                  <a:lnTo>
                    <a:pt x="1081372" y="3135879"/>
                  </a:lnTo>
                  <a:lnTo>
                    <a:pt x="1066766" y="3136198"/>
                  </a:lnTo>
                  <a:lnTo>
                    <a:pt x="1059148" y="3139381"/>
                  </a:lnTo>
                  <a:lnTo>
                    <a:pt x="1055971" y="3132060"/>
                  </a:lnTo>
                  <a:lnTo>
                    <a:pt x="1045494" y="3119009"/>
                  </a:lnTo>
                  <a:lnTo>
                    <a:pt x="1046446" y="3112006"/>
                  </a:lnTo>
                  <a:lnTo>
                    <a:pt x="1044224" y="3098320"/>
                  </a:lnTo>
                  <a:lnTo>
                    <a:pt x="1032158" y="3089726"/>
                  </a:lnTo>
                  <a:cubicBezTo>
                    <a:pt x="1032370" y="3093970"/>
                    <a:pt x="1032581" y="3098213"/>
                    <a:pt x="1032793" y="3102457"/>
                  </a:cubicBezTo>
                  <a:lnTo>
                    <a:pt x="1019777" y="3099275"/>
                  </a:lnTo>
                  <a:lnTo>
                    <a:pt x="1012474" y="3087816"/>
                  </a:lnTo>
                  <a:lnTo>
                    <a:pt x="1008027" y="3077312"/>
                  </a:lnTo>
                  <a:lnTo>
                    <a:pt x="1015331" y="3068718"/>
                  </a:lnTo>
                  <a:lnTo>
                    <a:pt x="1023904" y="3075084"/>
                  </a:lnTo>
                  <a:lnTo>
                    <a:pt x="1028031" y="3071901"/>
                  </a:lnTo>
                  <a:lnTo>
                    <a:pt x="1023904" y="3055031"/>
                  </a:lnTo>
                  <a:lnTo>
                    <a:pt x="1025491" y="3045482"/>
                  </a:lnTo>
                  <a:lnTo>
                    <a:pt x="1032158" y="3060123"/>
                  </a:lnTo>
                  <a:lnTo>
                    <a:pt x="1049304" y="3065217"/>
                  </a:lnTo>
                  <a:lnTo>
                    <a:pt x="1039462" y="3043254"/>
                  </a:lnTo>
                  <a:close/>
                  <a:moveTo>
                    <a:pt x="2663477" y="3014652"/>
                  </a:moveTo>
                  <a:lnTo>
                    <a:pt x="2668550" y="3015608"/>
                  </a:lnTo>
                  <a:lnTo>
                    <a:pt x="2660624" y="3025162"/>
                  </a:lnTo>
                  <a:lnTo>
                    <a:pt x="2651113" y="3049369"/>
                  </a:lnTo>
                  <a:lnTo>
                    <a:pt x="2659673" y="3062110"/>
                  </a:lnTo>
                  <a:lnTo>
                    <a:pt x="2667282" y="3079946"/>
                  </a:lnTo>
                  <a:lnTo>
                    <a:pt x="2665379" y="3098101"/>
                  </a:lnTo>
                  <a:lnTo>
                    <a:pt x="2651747" y="3118168"/>
                  </a:lnTo>
                  <a:lnTo>
                    <a:pt x="2641284" y="3138552"/>
                  </a:lnTo>
                  <a:lnTo>
                    <a:pt x="2639382" y="3148107"/>
                  </a:lnTo>
                  <a:lnTo>
                    <a:pt x="2633992" y="3144922"/>
                  </a:lnTo>
                  <a:lnTo>
                    <a:pt x="2624481" y="3135367"/>
                  </a:lnTo>
                  <a:lnTo>
                    <a:pt x="2607361" y="3133456"/>
                  </a:lnTo>
                  <a:lnTo>
                    <a:pt x="2591509" y="3129315"/>
                  </a:lnTo>
                  <a:lnTo>
                    <a:pt x="2583266" y="3137596"/>
                  </a:lnTo>
                  <a:lnTo>
                    <a:pt x="2569316" y="3133775"/>
                  </a:lnTo>
                  <a:lnTo>
                    <a:pt x="2548392" y="3148744"/>
                  </a:lnTo>
                  <a:lnTo>
                    <a:pt x="2533808" y="3141738"/>
                  </a:lnTo>
                  <a:lnTo>
                    <a:pt x="2530003" y="3127723"/>
                  </a:lnTo>
                  <a:lnTo>
                    <a:pt x="2504006" y="3142693"/>
                  </a:lnTo>
                  <a:lnTo>
                    <a:pt x="2496714" y="3155433"/>
                  </a:lnTo>
                  <a:lnTo>
                    <a:pt x="2471351" y="3164352"/>
                  </a:lnTo>
                  <a:lnTo>
                    <a:pt x="2468180" y="3181551"/>
                  </a:lnTo>
                  <a:lnTo>
                    <a:pt x="2479277" y="3189514"/>
                  </a:lnTo>
                  <a:lnTo>
                    <a:pt x="2479277" y="3193973"/>
                  </a:lnTo>
                  <a:lnTo>
                    <a:pt x="2485617" y="3200343"/>
                  </a:lnTo>
                  <a:lnTo>
                    <a:pt x="2484666" y="3214677"/>
                  </a:lnTo>
                  <a:lnTo>
                    <a:pt x="2473887" y="3211809"/>
                  </a:lnTo>
                  <a:lnTo>
                    <a:pt x="2477057" y="3200343"/>
                  </a:lnTo>
                  <a:lnTo>
                    <a:pt x="2468814" y="3205439"/>
                  </a:lnTo>
                  <a:lnTo>
                    <a:pt x="2458986" y="3192062"/>
                  </a:lnTo>
                  <a:lnTo>
                    <a:pt x="2449475" y="3187921"/>
                  </a:lnTo>
                  <a:lnTo>
                    <a:pt x="2452328" y="3178047"/>
                  </a:lnTo>
                  <a:lnTo>
                    <a:pt x="2456767" y="3149381"/>
                  </a:lnTo>
                  <a:lnTo>
                    <a:pt x="2481813" y="3128041"/>
                  </a:lnTo>
                  <a:lnTo>
                    <a:pt x="2509396" y="3122945"/>
                  </a:lnTo>
                  <a:lnTo>
                    <a:pt x="2521760" y="3114345"/>
                  </a:lnTo>
                  <a:lnTo>
                    <a:pt x="2562024" y="3109568"/>
                  </a:lnTo>
                  <a:lnTo>
                    <a:pt x="2582632" y="3077717"/>
                  </a:lnTo>
                  <a:lnTo>
                    <a:pt x="2602605" y="3055421"/>
                  </a:lnTo>
                  <a:lnTo>
                    <a:pt x="2615287" y="3047459"/>
                  </a:lnTo>
                  <a:lnTo>
                    <a:pt x="2630188" y="3047459"/>
                  </a:lnTo>
                  <a:lnTo>
                    <a:pt x="2642553" y="3036947"/>
                  </a:lnTo>
                  <a:close/>
                  <a:moveTo>
                    <a:pt x="3448413" y="2979732"/>
                  </a:moveTo>
                  <a:lnTo>
                    <a:pt x="3453791" y="2990488"/>
                  </a:lnTo>
                  <a:lnTo>
                    <a:pt x="3465498" y="2979732"/>
                  </a:lnTo>
                  <a:lnTo>
                    <a:pt x="3471826" y="2991437"/>
                  </a:lnTo>
                  <a:lnTo>
                    <a:pt x="3467396" y="3010102"/>
                  </a:lnTo>
                  <a:lnTo>
                    <a:pt x="3453159" y="3013582"/>
                  </a:lnTo>
                  <a:lnTo>
                    <a:pt x="3450311" y="3061035"/>
                  </a:lnTo>
                  <a:lnTo>
                    <a:pt x="3458537" y="3074321"/>
                  </a:lnTo>
                  <a:lnTo>
                    <a:pt x="3441769" y="3080016"/>
                  </a:lnTo>
                  <a:cubicBezTo>
                    <a:pt x="3441874" y="3085816"/>
                    <a:pt x="3441980" y="3091615"/>
                    <a:pt x="3442085" y="3097415"/>
                  </a:cubicBezTo>
                  <a:lnTo>
                    <a:pt x="3430378" y="3099630"/>
                  </a:lnTo>
                  <a:lnTo>
                    <a:pt x="3407598" y="3133480"/>
                  </a:lnTo>
                  <a:cubicBezTo>
                    <a:pt x="3407914" y="3138752"/>
                    <a:pt x="3408231" y="3144024"/>
                    <a:pt x="3408547" y="3149296"/>
                  </a:cubicBezTo>
                  <a:lnTo>
                    <a:pt x="3381338" y="3155940"/>
                  </a:lnTo>
                  <a:lnTo>
                    <a:pt x="3399056" y="3131898"/>
                  </a:lnTo>
                  <a:lnTo>
                    <a:pt x="3405384" y="3121142"/>
                  </a:lnTo>
                  <a:lnTo>
                    <a:pt x="3388615" y="3129683"/>
                  </a:lnTo>
                  <a:lnTo>
                    <a:pt x="3390197" y="3106272"/>
                  </a:lnTo>
                  <a:lnTo>
                    <a:pt x="3384818" y="3092037"/>
                  </a:lnTo>
                  <a:lnTo>
                    <a:pt x="3394626" y="3078118"/>
                  </a:lnTo>
                  <a:lnTo>
                    <a:pt x="3384502" y="3050912"/>
                  </a:lnTo>
                  <a:lnTo>
                    <a:pt x="3412977" y="3012000"/>
                  </a:lnTo>
                  <a:lnTo>
                    <a:pt x="3414559" y="2994917"/>
                  </a:lnTo>
                  <a:lnTo>
                    <a:pt x="3442085" y="2991437"/>
                  </a:lnTo>
                  <a:close/>
                  <a:moveTo>
                    <a:pt x="3493415" y="2962270"/>
                  </a:moveTo>
                  <a:lnTo>
                    <a:pt x="3495638" y="2975755"/>
                  </a:lnTo>
                  <a:lnTo>
                    <a:pt x="3483890" y="2974150"/>
                  </a:lnTo>
                  <a:lnTo>
                    <a:pt x="3475318" y="2990845"/>
                  </a:lnTo>
                  <a:lnTo>
                    <a:pt x="3473413" y="2976076"/>
                  </a:lnTo>
                  <a:close/>
                  <a:moveTo>
                    <a:pt x="2769847" y="2960682"/>
                  </a:moveTo>
                  <a:lnTo>
                    <a:pt x="2770150" y="2978807"/>
                  </a:lnTo>
                  <a:lnTo>
                    <a:pt x="2761986" y="2994019"/>
                  </a:lnTo>
                  <a:lnTo>
                    <a:pt x="2751100" y="2971363"/>
                  </a:lnTo>
                  <a:lnTo>
                    <a:pt x="2754728" y="2961977"/>
                  </a:lnTo>
                  <a:close/>
                  <a:moveTo>
                    <a:pt x="1053114" y="2895591"/>
                  </a:moveTo>
                  <a:lnTo>
                    <a:pt x="1060733" y="2896547"/>
                  </a:lnTo>
                  <a:lnTo>
                    <a:pt x="1066448" y="2921057"/>
                  </a:lnTo>
                  <a:lnTo>
                    <a:pt x="1051527" y="2933787"/>
                  </a:lnTo>
                  <a:lnTo>
                    <a:pt x="1053749" y="2941110"/>
                  </a:lnTo>
                  <a:lnTo>
                    <a:pt x="1068353" y="2926149"/>
                  </a:lnTo>
                  <a:lnTo>
                    <a:pt x="1071528" y="2931239"/>
                  </a:lnTo>
                  <a:lnTo>
                    <a:pt x="1063274" y="2946204"/>
                  </a:lnTo>
                  <a:lnTo>
                    <a:pt x="1051844" y="2947478"/>
                  </a:lnTo>
                  <a:lnTo>
                    <a:pt x="1042318" y="2957981"/>
                  </a:lnTo>
                  <a:lnTo>
                    <a:pt x="1030571" y="2965621"/>
                  </a:lnTo>
                  <a:lnTo>
                    <a:pt x="1041365" y="2967849"/>
                  </a:lnTo>
                  <a:lnTo>
                    <a:pt x="1043271" y="2977080"/>
                  </a:lnTo>
                  <a:lnTo>
                    <a:pt x="1040413" y="2983446"/>
                  </a:lnTo>
                  <a:lnTo>
                    <a:pt x="1028983" y="2991722"/>
                  </a:lnTo>
                  <a:lnTo>
                    <a:pt x="1020413" y="2991085"/>
                  </a:lnTo>
                  <a:lnTo>
                    <a:pt x="1010885" y="2990130"/>
                  </a:lnTo>
                  <a:lnTo>
                    <a:pt x="1009614" y="2997451"/>
                  </a:lnTo>
                  <a:lnTo>
                    <a:pt x="1004853" y="3013366"/>
                  </a:lnTo>
                  <a:lnTo>
                    <a:pt x="987717" y="3021006"/>
                  </a:lnTo>
                  <a:lnTo>
                    <a:pt x="976287" y="3013366"/>
                  </a:lnTo>
                  <a:lnTo>
                    <a:pt x="986765" y="3006045"/>
                  </a:lnTo>
                  <a:lnTo>
                    <a:pt x="995010" y="2991085"/>
                  </a:lnTo>
                  <a:lnTo>
                    <a:pt x="986447" y="2987266"/>
                  </a:lnTo>
                  <a:lnTo>
                    <a:pt x="983272" y="2980900"/>
                  </a:lnTo>
                  <a:lnTo>
                    <a:pt x="991845" y="2974534"/>
                  </a:lnTo>
                  <a:lnTo>
                    <a:pt x="980097" y="2974534"/>
                  </a:lnTo>
                  <a:lnTo>
                    <a:pt x="976605" y="2955434"/>
                  </a:lnTo>
                  <a:lnTo>
                    <a:pt x="989305" y="2938244"/>
                  </a:lnTo>
                  <a:lnTo>
                    <a:pt x="995645" y="2945568"/>
                  </a:lnTo>
                  <a:lnTo>
                    <a:pt x="996597" y="2940473"/>
                  </a:lnTo>
                  <a:lnTo>
                    <a:pt x="1009297" y="2942384"/>
                  </a:lnTo>
                  <a:lnTo>
                    <a:pt x="1012473" y="2950025"/>
                  </a:lnTo>
                  <a:lnTo>
                    <a:pt x="1012473" y="2939200"/>
                  </a:lnTo>
                  <a:lnTo>
                    <a:pt x="1014377" y="2930921"/>
                  </a:lnTo>
                  <a:lnTo>
                    <a:pt x="1042000" y="2909597"/>
                  </a:lnTo>
                  <a:lnTo>
                    <a:pt x="1051209" y="2904186"/>
                  </a:lnTo>
                  <a:close/>
                  <a:moveTo>
                    <a:pt x="1350059" y="2857495"/>
                  </a:moveTo>
                  <a:lnTo>
                    <a:pt x="1357674" y="2864802"/>
                  </a:lnTo>
                  <a:lnTo>
                    <a:pt x="1355452" y="2876239"/>
                  </a:lnTo>
                  <a:lnTo>
                    <a:pt x="1359577" y="2883863"/>
                  </a:lnTo>
                  <a:lnTo>
                    <a:pt x="1370365" y="2885769"/>
                  </a:lnTo>
                  <a:lnTo>
                    <a:pt x="1361164" y="2908962"/>
                  </a:lnTo>
                  <a:lnTo>
                    <a:pt x="1339906" y="2921989"/>
                  </a:lnTo>
                  <a:lnTo>
                    <a:pt x="1307551" y="2950584"/>
                  </a:lnTo>
                  <a:lnTo>
                    <a:pt x="1298350" y="2965517"/>
                  </a:lnTo>
                  <a:lnTo>
                    <a:pt x="1284393" y="2971871"/>
                  </a:lnTo>
                  <a:lnTo>
                    <a:pt x="1283441" y="2979495"/>
                  </a:lnTo>
                  <a:lnTo>
                    <a:pt x="1266628" y="2996334"/>
                  </a:lnTo>
                  <a:lnTo>
                    <a:pt x="1259332" y="2995381"/>
                  </a:lnTo>
                  <a:lnTo>
                    <a:pt x="1243469" y="2999829"/>
                  </a:lnTo>
                  <a:lnTo>
                    <a:pt x="1258381" y="3002688"/>
                  </a:lnTo>
                  <a:lnTo>
                    <a:pt x="1261553" y="3008089"/>
                  </a:lnTo>
                  <a:lnTo>
                    <a:pt x="1290103" y="2999193"/>
                  </a:lnTo>
                  <a:lnTo>
                    <a:pt x="1295496" y="3001417"/>
                  </a:lnTo>
                  <a:lnTo>
                    <a:pt x="1278683" y="3023657"/>
                  </a:lnTo>
                  <a:lnTo>
                    <a:pt x="1272973" y="3016667"/>
                  </a:lnTo>
                  <a:lnTo>
                    <a:pt x="1246006" y="3027152"/>
                  </a:lnTo>
                  <a:lnTo>
                    <a:pt x="1232366" y="3043037"/>
                  </a:lnTo>
                  <a:lnTo>
                    <a:pt x="1233635" y="3047167"/>
                  </a:lnTo>
                  <a:lnTo>
                    <a:pt x="1246006" y="3037636"/>
                  </a:lnTo>
                  <a:lnTo>
                    <a:pt x="1261870" y="3031282"/>
                  </a:lnTo>
                  <a:lnTo>
                    <a:pt x="1267262" y="3030964"/>
                  </a:lnTo>
                  <a:lnTo>
                    <a:pt x="1261870" y="3052251"/>
                  </a:lnTo>
                  <a:lnTo>
                    <a:pt x="1251719" y="3057652"/>
                  </a:lnTo>
                  <a:lnTo>
                    <a:pt x="1240931" y="3060193"/>
                  </a:lnTo>
                  <a:lnTo>
                    <a:pt x="1234586" y="3058923"/>
                  </a:lnTo>
                  <a:lnTo>
                    <a:pt x="1231415" y="3062099"/>
                  </a:lnTo>
                  <a:lnTo>
                    <a:pt x="1248227" y="3072584"/>
                  </a:lnTo>
                  <a:lnTo>
                    <a:pt x="1255844" y="3071313"/>
                  </a:lnTo>
                  <a:lnTo>
                    <a:pt x="1272656" y="3057652"/>
                  </a:lnTo>
                  <a:lnTo>
                    <a:pt x="1267262" y="3051297"/>
                  </a:lnTo>
                  <a:lnTo>
                    <a:pt x="1289468" y="3046849"/>
                  </a:lnTo>
                  <a:lnTo>
                    <a:pt x="1293592" y="3042719"/>
                  </a:lnTo>
                  <a:lnTo>
                    <a:pt x="1308502" y="3041448"/>
                  </a:lnTo>
                  <a:lnTo>
                    <a:pt x="1318970" y="3038271"/>
                  </a:lnTo>
                  <a:lnTo>
                    <a:pt x="1327217" y="3031599"/>
                  </a:lnTo>
                  <a:lnTo>
                    <a:pt x="1342126" y="3025245"/>
                  </a:lnTo>
                  <a:lnTo>
                    <a:pt x="1358942" y="3031282"/>
                  </a:lnTo>
                  <a:lnTo>
                    <a:pt x="1371634" y="3035730"/>
                  </a:lnTo>
                  <a:lnTo>
                    <a:pt x="1382421" y="3030011"/>
                  </a:lnTo>
                  <a:lnTo>
                    <a:pt x="1401459" y="3024610"/>
                  </a:lnTo>
                  <a:lnTo>
                    <a:pt x="1414150" y="3030964"/>
                  </a:lnTo>
                  <a:lnTo>
                    <a:pt x="1437305" y="3028423"/>
                  </a:lnTo>
                  <a:lnTo>
                    <a:pt x="1461412" y="3029375"/>
                  </a:lnTo>
                  <a:lnTo>
                    <a:pt x="1474101" y="3033506"/>
                  </a:lnTo>
                  <a:lnTo>
                    <a:pt x="1481080" y="3052568"/>
                  </a:lnTo>
                  <a:lnTo>
                    <a:pt x="1479176" y="3086245"/>
                  </a:lnTo>
                  <a:lnTo>
                    <a:pt x="1459192" y="3112932"/>
                  </a:lnTo>
                  <a:lnTo>
                    <a:pt x="1455069" y="3142162"/>
                  </a:lnTo>
                  <a:lnTo>
                    <a:pt x="1440795" y="3172026"/>
                  </a:lnTo>
                  <a:lnTo>
                    <a:pt x="1437940" y="3193312"/>
                  </a:lnTo>
                  <a:lnTo>
                    <a:pt x="1422080" y="3203797"/>
                  </a:lnTo>
                  <a:lnTo>
                    <a:pt x="1420812" y="3217460"/>
                  </a:lnTo>
                  <a:lnTo>
                    <a:pt x="1406535" y="3226990"/>
                  </a:lnTo>
                  <a:lnTo>
                    <a:pt x="1402092" y="3238747"/>
                  </a:lnTo>
                  <a:lnTo>
                    <a:pt x="1394161" y="3252727"/>
                  </a:lnTo>
                  <a:lnTo>
                    <a:pt x="1371634" y="3245102"/>
                  </a:lnTo>
                  <a:lnTo>
                    <a:pt x="1358942" y="3257175"/>
                  </a:lnTo>
                  <a:lnTo>
                    <a:pt x="1361164" y="3262260"/>
                  </a:lnTo>
                  <a:lnTo>
                    <a:pt x="1370682" y="3255904"/>
                  </a:lnTo>
                  <a:lnTo>
                    <a:pt x="1383373" y="3254634"/>
                  </a:lnTo>
                  <a:lnTo>
                    <a:pt x="1391940" y="3260035"/>
                  </a:lnTo>
                  <a:lnTo>
                    <a:pt x="1389718" y="3266390"/>
                  </a:lnTo>
                  <a:lnTo>
                    <a:pt x="1401459" y="3270203"/>
                  </a:lnTo>
                  <a:lnTo>
                    <a:pt x="1404631" y="3277827"/>
                  </a:lnTo>
                  <a:lnTo>
                    <a:pt x="1403679" y="3283230"/>
                  </a:lnTo>
                  <a:lnTo>
                    <a:pt x="1399237" y="3289581"/>
                  </a:lnTo>
                  <a:lnTo>
                    <a:pt x="1385911" y="3289581"/>
                  </a:lnTo>
                  <a:lnTo>
                    <a:pt x="1374172" y="3288629"/>
                  </a:lnTo>
                  <a:lnTo>
                    <a:pt x="1371000" y="3297844"/>
                  </a:lnTo>
                  <a:lnTo>
                    <a:pt x="1363702" y="3307374"/>
                  </a:lnTo>
                  <a:lnTo>
                    <a:pt x="1348790" y="3314363"/>
                  </a:lnTo>
                  <a:lnTo>
                    <a:pt x="1338636" y="3312140"/>
                  </a:lnTo>
                  <a:lnTo>
                    <a:pt x="1312944" y="3312457"/>
                  </a:lnTo>
                  <a:lnTo>
                    <a:pt x="1288834" y="3314682"/>
                  </a:lnTo>
                  <a:lnTo>
                    <a:pt x="1288834" y="3319766"/>
                  </a:lnTo>
                  <a:lnTo>
                    <a:pt x="1303426" y="3317859"/>
                  </a:lnTo>
                  <a:lnTo>
                    <a:pt x="1319287" y="3319448"/>
                  </a:lnTo>
                  <a:lnTo>
                    <a:pt x="1331022" y="3323896"/>
                  </a:lnTo>
                  <a:lnTo>
                    <a:pt x="1346886" y="3328663"/>
                  </a:lnTo>
                  <a:lnTo>
                    <a:pt x="1369412" y="3330886"/>
                  </a:lnTo>
                  <a:lnTo>
                    <a:pt x="1377662" y="3328663"/>
                  </a:lnTo>
                  <a:lnTo>
                    <a:pt x="1392257" y="3315000"/>
                  </a:lnTo>
                  <a:lnTo>
                    <a:pt x="1403996" y="3315635"/>
                  </a:lnTo>
                  <a:lnTo>
                    <a:pt x="1415736" y="3321989"/>
                  </a:lnTo>
                  <a:lnTo>
                    <a:pt x="1426204" y="3333427"/>
                  </a:lnTo>
                  <a:lnTo>
                    <a:pt x="1441112" y="3338512"/>
                  </a:lnTo>
                  <a:lnTo>
                    <a:pt x="1459192" y="3345818"/>
                  </a:lnTo>
                  <a:lnTo>
                    <a:pt x="1482666" y="3379492"/>
                  </a:lnTo>
                  <a:lnTo>
                    <a:pt x="1484252" y="3380763"/>
                  </a:lnTo>
                  <a:lnTo>
                    <a:pt x="1486474" y="3382034"/>
                  </a:lnTo>
                  <a:lnTo>
                    <a:pt x="1492503" y="3385847"/>
                  </a:lnTo>
                  <a:lnTo>
                    <a:pt x="1500748" y="3389659"/>
                  </a:lnTo>
                  <a:lnTo>
                    <a:pt x="1512809" y="3414758"/>
                  </a:lnTo>
                  <a:lnTo>
                    <a:pt x="1502335" y="3420477"/>
                  </a:lnTo>
                  <a:lnTo>
                    <a:pt x="1497895" y="3429056"/>
                  </a:lnTo>
                  <a:lnTo>
                    <a:pt x="1508679" y="3433821"/>
                  </a:lnTo>
                  <a:lnTo>
                    <a:pt x="1515344" y="3449707"/>
                  </a:lnTo>
                  <a:lnTo>
                    <a:pt x="1519468" y="3486562"/>
                  </a:lnTo>
                  <a:lnTo>
                    <a:pt x="1529300" y="3508484"/>
                  </a:lnTo>
                  <a:lnTo>
                    <a:pt x="1526130" y="3514838"/>
                  </a:lnTo>
                  <a:lnTo>
                    <a:pt x="1538820" y="3520239"/>
                  </a:lnTo>
                  <a:lnTo>
                    <a:pt x="1544213" y="3527229"/>
                  </a:lnTo>
                  <a:lnTo>
                    <a:pt x="1553094" y="3538031"/>
                  </a:lnTo>
                  <a:lnTo>
                    <a:pt x="1546752" y="3549469"/>
                  </a:lnTo>
                  <a:lnTo>
                    <a:pt x="1540406" y="3565672"/>
                  </a:lnTo>
                  <a:lnTo>
                    <a:pt x="1546752" y="3559318"/>
                  </a:lnTo>
                  <a:lnTo>
                    <a:pt x="1557220" y="3557730"/>
                  </a:lnTo>
                  <a:lnTo>
                    <a:pt x="1560393" y="3552328"/>
                  </a:lnTo>
                  <a:lnTo>
                    <a:pt x="1569910" y="3552328"/>
                  </a:lnTo>
                  <a:lnTo>
                    <a:pt x="1578475" y="3560907"/>
                  </a:lnTo>
                  <a:lnTo>
                    <a:pt x="1594337" y="3572344"/>
                  </a:lnTo>
                  <a:lnTo>
                    <a:pt x="1618764" y="3594267"/>
                  </a:lnTo>
                  <a:lnTo>
                    <a:pt x="1629867" y="3618413"/>
                  </a:lnTo>
                  <a:lnTo>
                    <a:pt x="1648901" y="3631121"/>
                  </a:lnTo>
                  <a:lnTo>
                    <a:pt x="1640335" y="3642559"/>
                  </a:lnTo>
                  <a:lnTo>
                    <a:pt x="1655563" y="3681320"/>
                  </a:lnTo>
                  <a:lnTo>
                    <a:pt x="1679355" y="3704196"/>
                  </a:lnTo>
                  <a:lnTo>
                    <a:pt x="1685700" y="3721352"/>
                  </a:lnTo>
                  <a:lnTo>
                    <a:pt x="1674914" y="3709597"/>
                  </a:lnTo>
                  <a:lnTo>
                    <a:pt x="1654928" y="3713092"/>
                  </a:lnTo>
                  <a:lnTo>
                    <a:pt x="1649535" y="3708961"/>
                  </a:lnTo>
                  <a:lnTo>
                    <a:pt x="1635894" y="3708961"/>
                  </a:lnTo>
                  <a:lnTo>
                    <a:pt x="1620032" y="3699748"/>
                  </a:lnTo>
                  <a:lnTo>
                    <a:pt x="1602902" y="3700701"/>
                  </a:lnTo>
                  <a:lnTo>
                    <a:pt x="1589261" y="3700065"/>
                  </a:lnTo>
                  <a:lnTo>
                    <a:pt x="1586406" y="3706420"/>
                  </a:lnTo>
                  <a:lnTo>
                    <a:pt x="1599730" y="3705149"/>
                  </a:lnTo>
                  <a:lnTo>
                    <a:pt x="1612419" y="3705149"/>
                  </a:lnTo>
                  <a:lnTo>
                    <a:pt x="1620984" y="3712456"/>
                  </a:lnTo>
                  <a:lnTo>
                    <a:pt x="1633674" y="3713092"/>
                  </a:lnTo>
                  <a:lnTo>
                    <a:pt x="1646363" y="3712138"/>
                  </a:lnTo>
                  <a:lnTo>
                    <a:pt x="1653976" y="3722623"/>
                  </a:lnTo>
                  <a:lnTo>
                    <a:pt x="1668569" y="3729930"/>
                  </a:lnTo>
                  <a:lnTo>
                    <a:pt x="1683796" y="3745498"/>
                  </a:lnTo>
                  <a:lnTo>
                    <a:pt x="1692361" y="3760113"/>
                  </a:lnTo>
                  <a:lnTo>
                    <a:pt x="1694899" y="3787436"/>
                  </a:lnTo>
                  <a:lnTo>
                    <a:pt x="1687286" y="3799192"/>
                  </a:lnTo>
                  <a:lnTo>
                    <a:pt x="1673962" y="3811900"/>
                  </a:lnTo>
                  <a:lnTo>
                    <a:pt x="1665397" y="3830963"/>
                  </a:lnTo>
                  <a:lnTo>
                    <a:pt x="1673962" y="3841766"/>
                  </a:lnTo>
                  <a:lnTo>
                    <a:pt x="1692044" y="3848755"/>
                  </a:lnTo>
                  <a:lnTo>
                    <a:pt x="1697437" y="3846531"/>
                  </a:lnTo>
                  <a:lnTo>
                    <a:pt x="1701561" y="3831599"/>
                  </a:lnTo>
                  <a:lnTo>
                    <a:pt x="1705368" y="3820161"/>
                  </a:lnTo>
                  <a:lnTo>
                    <a:pt x="1720278" y="3816984"/>
                  </a:lnTo>
                  <a:lnTo>
                    <a:pt x="1733918" y="3814760"/>
                  </a:lnTo>
                  <a:lnTo>
                    <a:pt x="1755173" y="3818572"/>
                  </a:lnTo>
                  <a:lnTo>
                    <a:pt x="1800854" y="3826833"/>
                  </a:lnTo>
                  <a:lnTo>
                    <a:pt x="1812592" y="3845578"/>
                  </a:lnTo>
                  <a:lnTo>
                    <a:pt x="1835115" y="3887516"/>
                  </a:lnTo>
                  <a:lnTo>
                    <a:pt x="1831308" y="3910709"/>
                  </a:lnTo>
                  <a:lnTo>
                    <a:pt x="1824964" y="3936126"/>
                  </a:lnTo>
                  <a:lnTo>
                    <a:pt x="1809419" y="3962814"/>
                  </a:lnTo>
                  <a:lnTo>
                    <a:pt x="1796730" y="3960590"/>
                  </a:lnTo>
                  <a:lnTo>
                    <a:pt x="1785310" y="3966945"/>
                  </a:lnTo>
                  <a:lnTo>
                    <a:pt x="1785310" y="3980606"/>
                  </a:lnTo>
                  <a:lnTo>
                    <a:pt x="1791655" y="3986007"/>
                  </a:lnTo>
                  <a:lnTo>
                    <a:pt x="1788482" y="3996810"/>
                  </a:lnTo>
                  <a:lnTo>
                    <a:pt x="1776745" y="3999987"/>
                  </a:lnTo>
                  <a:lnTo>
                    <a:pt x="1765642" y="3998716"/>
                  </a:lnTo>
                  <a:lnTo>
                    <a:pt x="1759297" y="3994903"/>
                  </a:lnTo>
                  <a:lnTo>
                    <a:pt x="1753904" y="4003482"/>
                  </a:lnTo>
                  <a:lnTo>
                    <a:pt x="1741215" y="4002211"/>
                  </a:lnTo>
                  <a:lnTo>
                    <a:pt x="1734870" y="4005388"/>
                  </a:lnTo>
                  <a:lnTo>
                    <a:pt x="1750732" y="4014602"/>
                  </a:lnTo>
                  <a:lnTo>
                    <a:pt x="1749780" y="4023180"/>
                  </a:lnTo>
                  <a:lnTo>
                    <a:pt x="1741532" y="4031758"/>
                  </a:lnTo>
                  <a:lnTo>
                    <a:pt x="1737408" y="4046691"/>
                  </a:lnTo>
                  <a:lnTo>
                    <a:pt x="1728843" y="4053998"/>
                  </a:lnTo>
                  <a:lnTo>
                    <a:pt x="1712981" y="4047962"/>
                  </a:lnTo>
                  <a:lnTo>
                    <a:pt x="1726622" y="4058128"/>
                  </a:lnTo>
                  <a:lnTo>
                    <a:pt x="1714250" y="4069884"/>
                  </a:lnTo>
                  <a:lnTo>
                    <a:pt x="1719643" y="4075285"/>
                  </a:lnTo>
                  <a:lnTo>
                    <a:pt x="1730112" y="4063530"/>
                  </a:lnTo>
                  <a:lnTo>
                    <a:pt x="1740898" y="4072743"/>
                  </a:lnTo>
                  <a:lnTo>
                    <a:pt x="1762152" y="4075920"/>
                  </a:lnTo>
                  <a:lnTo>
                    <a:pt x="1773255" y="4070519"/>
                  </a:lnTo>
                  <a:lnTo>
                    <a:pt x="1794510" y="4063847"/>
                  </a:lnTo>
                  <a:lnTo>
                    <a:pt x="1804027" y="4065118"/>
                  </a:lnTo>
                  <a:lnTo>
                    <a:pt x="1797682" y="4074650"/>
                  </a:lnTo>
                  <a:lnTo>
                    <a:pt x="1801171" y="4096572"/>
                  </a:lnTo>
                  <a:lnTo>
                    <a:pt x="1793875" y="4105150"/>
                  </a:lnTo>
                  <a:lnTo>
                    <a:pt x="1761200" y="4113728"/>
                  </a:lnTo>
                  <a:lnTo>
                    <a:pt x="1756125" y="4134062"/>
                  </a:lnTo>
                  <a:lnTo>
                    <a:pt x="1726622" y="4139463"/>
                  </a:lnTo>
                  <a:lnTo>
                    <a:pt x="1673010" y="4158844"/>
                  </a:lnTo>
                  <a:lnTo>
                    <a:pt x="1660956" y="4150583"/>
                  </a:lnTo>
                  <a:lnTo>
                    <a:pt x="1611468" y="4149948"/>
                  </a:lnTo>
                  <a:lnTo>
                    <a:pt x="1601950" y="4165833"/>
                  </a:lnTo>
                  <a:lnTo>
                    <a:pt x="1583868" y="4158844"/>
                  </a:lnTo>
                  <a:lnTo>
                    <a:pt x="1579744" y="4148041"/>
                  </a:lnTo>
                  <a:lnTo>
                    <a:pt x="1568958" y="4147088"/>
                  </a:lnTo>
                  <a:lnTo>
                    <a:pt x="1564834" y="4144229"/>
                  </a:lnTo>
                  <a:lnTo>
                    <a:pt x="1557220" y="4153760"/>
                  </a:lnTo>
                  <a:lnTo>
                    <a:pt x="1548972" y="4149630"/>
                  </a:lnTo>
                  <a:lnTo>
                    <a:pt x="1535013" y="4131838"/>
                  </a:lnTo>
                  <a:lnTo>
                    <a:pt x="1520103" y="4131838"/>
                  </a:lnTo>
                  <a:lnTo>
                    <a:pt x="1528668" y="4139463"/>
                  </a:lnTo>
                  <a:lnTo>
                    <a:pt x="1532792" y="4145500"/>
                  </a:lnTo>
                  <a:lnTo>
                    <a:pt x="1530254" y="4151854"/>
                  </a:lnTo>
                  <a:lnTo>
                    <a:pt x="1514075" y="4162656"/>
                  </a:lnTo>
                  <a:lnTo>
                    <a:pt x="1509948" y="4168057"/>
                  </a:lnTo>
                  <a:lnTo>
                    <a:pt x="1494090" y="4165833"/>
                  </a:lnTo>
                  <a:lnTo>
                    <a:pt x="1478224" y="4159479"/>
                  </a:lnTo>
                  <a:lnTo>
                    <a:pt x="1472832" y="4168057"/>
                  </a:lnTo>
                  <a:lnTo>
                    <a:pt x="1485838" y="4176636"/>
                  </a:lnTo>
                  <a:lnTo>
                    <a:pt x="1474101" y="4191250"/>
                  </a:lnTo>
                  <a:lnTo>
                    <a:pt x="1469977" y="4187120"/>
                  </a:lnTo>
                  <a:lnTo>
                    <a:pt x="1450946" y="4184261"/>
                  </a:lnTo>
                  <a:lnTo>
                    <a:pt x="1430645" y="4191886"/>
                  </a:lnTo>
                  <a:lnTo>
                    <a:pt x="1416053" y="4168693"/>
                  </a:lnTo>
                  <a:lnTo>
                    <a:pt x="1375758" y="4165833"/>
                  </a:lnTo>
                  <a:lnTo>
                    <a:pt x="1351645" y="4183943"/>
                  </a:lnTo>
                  <a:lnTo>
                    <a:pt x="1339906" y="4182037"/>
                  </a:lnTo>
                  <a:lnTo>
                    <a:pt x="1335781" y="4172505"/>
                  </a:lnTo>
                  <a:lnTo>
                    <a:pt x="1324997" y="4196969"/>
                  </a:lnTo>
                  <a:cubicBezTo>
                    <a:pt x="1325525" y="4208513"/>
                    <a:pt x="1326054" y="4220056"/>
                    <a:pt x="1326582" y="4231600"/>
                  </a:cubicBezTo>
                  <a:lnTo>
                    <a:pt x="1311992" y="4234777"/>
                  </a:lnTo>
                  <a:lnTo>
                    <a:pt x="1296130" y="4227787"/>
                  </a:lnTo>
                  <a:lnTo>
                    <a:pt x="1271704" y="4224928"/>
                  </a:lnTo>
                  <a:lnTo>
                    <a:pt x="1243152" y="4215397"/>
                  </a:lnTo>
                  <a:lnTo>
                    <a:pt x="1218725" y="4217938"/>
                  </a:lnTo>
                  <a:lnTo>
                    <a:pt x="1211112" y="4233824"/>
                  </a:lnTo>
                  <a:lnTo>
                    <a:pt x="1181926" y="4251934"/>
                  </a:lnTo>
                  <a:lnTo>
                    <a:pt x="1187319" y="4266866"/>
                  </a:lnTo>
                  <a:lnTo>
                    <a:pt x="1184464" y="4275127"/>
                  </a:lnTo>
                  <a:lnTo>
                    <a:pt x="1171774" y="4270043"/>
                  </a:lnTo>
                  <a:lnTo>
                    <a:pt x="1150519" y="4257653"/>
                  </a:lnTo>
                  <a:lnTo>
                    <a:pt x="1135608" y="4262736"/>
                  </a:lnTo>
                  <a:lnTo>
                    <a:pt x="1134657" y="4274491"/>
                  </a:lnTo>
                  <a:lnTo>
                    <a:pt x="1120698" y="4263371"/>
                  </a:lnTo>
                  <a:lnTo>
                    <a:pt x="1125139" y="4249392"/>
                  </a:lnTo>
                  <a:lnTo>
                    <a:pt x="1137512" y="4250027"/>
                  </a:lnTo>
                  <a:lnTo>
                    <a:pt x="1141636" y="4243038"/>
                  </a:lnTo>
                  <a:lnTo>
                    <a:pt x="1175264" y="4223657"/>
                  </a:lnTo>
                  <a:lnTo>
                    <a:pt x="1200326" y="4180130"/>
                  </a:lnTo>
                  <a:lnTo>
                    <a:pt x="1230146" y="4169328"/>
                  </a:lnTo>
                  <a:lnTo>
                    <a:pt x="1238711" y="4117541"/>
                  </a:lnTo>
                  <a:lnTo>
                    <a:pt x="1249498" y="4116270"/>
                  </a:lnTo>
                  <a:lnTo>
                    <a:pt x="1262187" y="4123895"/>
                  </a:lnTo>
                  <a:lnTo>
                    <a:pt x="1279000" y="4109916"/>
                  </a:lnTo>
                  <a:lnTo>
                    <a:pt x="1263138" y="4114364"/>
                  </a:lnTo>
                  <a:lnTo>
                    <a:pt x="1259967" y="4107692"/>
                  </a:lnTo>
                  <a:lnTo>
                    <a:pt x="1264090" y="4094030"/>
                  </a:lnTo>
                  <a:lnTo>
                    <a:pt x="1306282" y="4087358"/>
                  </a:lnTo>
                  <a:lnTo>
                    <a:pt x="1355135" y="4095301"/>
                  </a:lnTo>
                  <a:lnTo>
                    <a:pt x="1376076" y="4093077"/>
                  </a:lnTo>
                  <a:lnTo>
                    <a:pt x="1382421" y="4064800"/>
                  </a:lnTo>
                  <a:lnTo>
                    <a:pt x="1413832" y="4045102"/>
                  </a:lnTo>
                  <a:lnTo>
                    <a:pt x="1418908" y="4026357"/>
                  </a:lnTo>
                  <a:lnTo>
                    <a:pt x="1444918" y="4000622"/>
                  </a:lnTo>
                  <a:lnTo>
                    <a:pt x="1447139" y="3991409"/>
                  </a:lnTo>
                  <a:lnTo>
                    <a:pt x="1438574" y="4001893"/>
                  </a:lnTo>
                  <a:lnTo>
                    <a:pt x="1418908" y="4017779"/>
                  </a:lnTo>
                  <a:lnTo>
                    <a:pt x="1405900" y="4024451"/>
                  </a:lnTo>
                  <a:lnTo>
                    <a:pt x="1392575" y="4039066"/>
                  </a:lnTo>
                  <a:lnTo>
                    <a:pt x="1376711" y="4041290"/>
                  </a:lnTo>
                  <a:lnTo>
                    <a:pt x="1358942" y="4059717"/>
                  </a:lnTo>
                  <a:lnTo>
                    <a:pt x="1334512" y="4065118"/>
                  </a:lnTo>
                  <a:lnTo>
                    <a:pt x="1314530" y="4043196"/>
                  </a:lnTo>
                  <a:lnTo>
                    <a:pt x="1297082" y="4025404"/>
                  </a:lnTo>
                  <a:lnTo>
                    <a:pt x="1281538" y="4039066"/>
                  </a:lnTo>
                  <a:lnTo>
                    <a:pt x="1257112" y="4038430"/>
                  </a:lnTo>
                  <a:lnTo>
                    <a:pt x="1242517" y="4032076"/>
                  </a:lnTo>
                  <a:lnTo>
                    <a:pt x="1272656" y="4013966"/>
                  </a:lnTo>
                  <a:lnTo>
                    <a:pt x="1243152" y="4013013"/>
                  </a:lnTo>
                  <a:lnTo>
                    <a:pt x="1243152" y="4002846"/>
                  </a:lnTo>
                  <a:lnTo>
                    <a:pt x="1227608" y="4016508"/>
                  </a:lnTo>
                  <a:lnTo>
                    <a:pt x="1206353" y="4023815"/>
                  </a:lnTo>
                  <a:lnTo>
                    <a:pt x="1200008" y="4034618"/>
                  </a:lnTo>
                  <a:lnTo>
                    <a:pt x="1184464" y="4034935"/>
                  </a:lnTo>
                  <a:lnTo>
                    <a:pt x="1178754" y="4020003"/>
                  </a:lnTo>
                  <a:lnTo>
                    <a:pt x="1165112" y="4013649"/>
                  </a:lnTo>
                  <a:lnTo>
                    <a:pt x="1165112" y="4005388"/>
                  </a:lnTo>
                  <a:lnTo>
                    <a:pt x="1175580" y="3994903"/>
                  </a:lnTo>
                  <a:lnTo>
                    <a:pt x="1156546" y="3991726"/>
                  </a:lnTo>
                  <a:lnTo>
                    <a:pt x="1155277" y="3988549"/>
                  </a:lnTo>
                  <a:lnTo>
                    <a:pt x="1166064" y="3989502"/>
                  </a:lnTo>
                  <a:lnTo>
                    <a:pt x="1170823" y="3982195"/>
                  </a:lnTo>
                  <a:lnTo>
                    <a:pt x="1182560" y="3972663"/>
                  </a:lnTo>
                  <a:lnTo>
                    <a:pt x="1204767" y="3971075"/>
                  </a:lnTo>
                  <a:lnTo>
                    <a:pt x="1220312" y="3958366"/>
                  </a:lnTo>
                  <a:lnTo>
                    <a:pt x="1239663" y="3944705"/>
                  </a:lnTo>
                  <a:lnTo>
                    <a:pt x="1261553" y="3933902"/>
                  </a:lnTo>
                  <a:lnTo>
                    <a:pt x="1274242" y="3911662"/>
                  </a:lnTo>
                  <a:lnTo>
                    <a:pt x="1288834" y="3879891"/>
                  </a:lnTo>
                  <a:lnTo>
                    <a:pt x="1275828" y="3878938"/>
                  </a:lnTo>
                  <a:lnTo>
                    <a:pt x="1278683" y="3858922"/>
                  </a:lnTo>
                  <a:lnTo>
                    <a:pt x="1269166" y="3851615"/>
                  </a:lnTo>
                  <a:lnTo>
                    <a:pt x="1267262" y="3837635"/>
                  </a:lnTo>
                  <a:lnTo>
                    <a:pt x="1269801" y="3828104"/>
                  </a:lnTo>
                  <a:lnTo>
                    <a:pt x="1259650" y="3833823"/>
                  </a:lnTo>
                  <a:lnTo>
                    <a:pt x="1237441" y="3837953"/>
                  </a:lnTo>
                  <a:lnTo>
                    <a:pt x="1234269" y="3848755"/>
                  </a:lnTo>
                  <a:lnTo>
                    <a:pt x="1227925" y="3852885"/>
                  </a:lnTo>
                  <a:lnTo>
                    <a:pt x="1213967" y="3846849"/>
                  </a:lnTo>
                  <a:lnTo>
                    <a:pt x="1201594" y="3857651"/>
                  </a:lnTo>
                  <a:lnTo>
                    <a:pt x="1196519" y="3853203"/>
                  </a:lnTo>
                  <a:lnTo>
                    <a:pt x="1221580" y="3825562"/>
                  </a:lnTo>
                  <a:lnTo>
                    <a:pt x="1232049" y="3823656"/>
                  </a:lnTo>
                  <a:lnTo>
                    <a:pt x="1243469" y="3817937"/>
                  </a:lnTo>
                  <a:lnTo>
                    <a:pt x="1256160" y="3805228"/>
                  </a:lnTo>
                  <a:cubicBezTo>
                    <a:pt x="1255843" y="3799721"/>
                    <a:pt x="1255527" y="3794214"/>
                    <a:pt x="1255210" y="3788707"/>
                  </a:cubicBezTo>
                  <a:lnTo>
                    <a:pt x="1266312" y="3780129"/>
                  </a:lnTo>
                  <a:lnTo>
                    <a:pt x="1297082" y="3762655"/>
                  </a:lnTo>
                  <a:lnTo>
                    <a:pt x="1311992" y="3769009"/>
                  </a:lnTo>
                  <a:lnTo>
                    <a:pt x="1329120" y="3774093"/>
                  </a:lnTo>
                  <a:lnTo>
                    <a:pt x="1342444" y="3764561"/>
                  </a:lnTo>
                  <a:lnTo>
                    <a:pt x="1351962" y="3769645"/>
                  </a:lnTo>
                  <a:lnTo>
                    <a:pt x="1376393" y="3774728"/>
                  </a:lnTo>
                  <a:lnTo>
                    <a:pt x="1355135" y="3762337"/>
                  </a:lnTo>
                  <a:lnTo>
                    <a:pt x="1359260" y="3755030"/>
                  </a:lnTo>
                  <a:lnTo>
                    <a:pt x="1373855" y="3742957"/>
                  </a:lnTo>
                  <a:lnTo>
                    <a:pt x="1377345" y="3759795"/>
                  </a:lnTo>
                  <a:lnTo>
                    <a:pt x="1390036" y="3766150"/>
                  </a:lnTo>
                  <a:lnTo>
                    <a:pt x="1398602" y="3760431"/>
                  </a:lnTo>
                  <a:lnTo>
                    <a:pt x="1383691" y="3752488"/>
                  </a:lnTo>
                  <a:lnTo>
                    <a:pt x="1373855" y="3737873"/>
                  </a:lnTo>
                  <a:lnTo>
                    <a:pt x="1371634" y="3718810"/>
                  </a:lnTo>
                  <a:lnTo>
                    <a:pt x="1379883" y="3698794"/>
                  </a:lnTo>
                  <a:lnTo>
                    <a:pt x="1391622" y="3694346"/>
                  </a:lnTo>
                  <a:lnTo>
                    <a:pt x="1377662" y="3693393"/>
                  </a:lnTo>
                  <a:lnTo>
                    <a:pt x="1375758" y="3673377"/>
                  </a:lnTo>
                  <a:lnTo>
                    <a:pt x="1384960" y="3665117"/>
                  </a:lnTo>
                  <a:lnTo>
                    <a:pt x="1394478" y="3663846"/>
                  </a:lnTo>
                  <a:lnTo>
                    <a:pt x="1396382" y="3656539"/>
                  </a:lnTo>
                  <a:lnTo>
                    <a:pt x="1383691" y="3640653"/>
                  </a:lnTo>
                  <a:lnTo>
                    <a:pt x="1380201" y="3632392"/>
                  </a:lnTo>
                  <a:lnTo>
                    <a:pt x="1392891" y="3621590"/>
                  </a:lnTo>
                  <a:lnTo>
                    <a:pt x="1387815" y="3614283"/>
                  </a:lnTo>
                  <a:lnTo>
                    <a:pt x="1382421" y="3623814"/>
                  </a:lnTo>
                  <a:lnTo>
                    <a:pt x="1372902" y="3629215"/>
                  </a:lnTo>
                  <a:lnTo>
                    <a:pt x="1371634" y="3623814"/>
                  </a:lnTo>
                  <a:lnTo>
                    <a:pt x="1364653" y="3633663"/>
                  </a:lnTo>
                  <a:lnTo>
                    <a:pt x="1360529" y="3640017"/>
                  </a:lnTo>
                  <a:lnTo>
                    <a:pt x="1351645" y="3622861"/>
                  </a:lnTo>
                  <a:lnTo>
                    <a:pt x="1353866" y="3611423"/>
                  </a:lnTo>
                  <a:lnTo>
                    <a:pt x="1343079" y="3620001"/>
                  </a:lnTo>
                  <a:lnTo>
                    <a:pt x="1332609" y="3615871"/>
                  </a:lnTo>
                  <a:lnTo>
                    <a:pt x="1326265" y="3603480"/>
                  </a:lnTo>
                  <a:lnTo>
                    <a:pt x="1317384" y="3570438"/>
                  </a:lnTo>
                  <a:lnTo>
                    <a:pt x="1325948" y="3541208"/>
                  </a:lnTo>
                  <a:lnTo>
                    <a:pt x="1334830" y="3527229"/>
                  </a:lnTo>
                  <a:lnTo>
                    <a:pt x="1341492" y="3513567"/>
                  </a:lnTo>
                  <a:lnTo>
                    <a:pt x="1352597" y="3504989"/>
                  </a:lnTo>
                  <a:lnTo>
                    <a:pt x="1372902" y="3506895"/>
                  </a:lnTo>
                  <a:lnTo>
                    <a:pt x="1381152" y="3499270"/>
                  </a:lnTo>
                  <a:lnTo>
                    <a:pt x="1371634" y="3502447"/>
                  </a:lnTo>
                  <a:lnTo>
                    <a:pt x="1363385" y="3497682"/>
                  </a:lnTo>
                  <a:lnTo>
                    <a:pt x="1351645" y="3495458"/>
                  </a:lnTo>
                  <a:lnTo>
                    <a:pt x="1335781" y="3492281"/>
                  </a:lnTo>
                  <a:lnTo>
                    <a:pt x="1330388" y="3484020"/>
                  </a:lnTo>
                  <a:lnTo>
                    <a:pt x="1324045" y="3498953"/>
                  </a:lnTo>
                  <a:lnTo>
                    <a:pt x="1315799" y="3512932"/>
                  </a:lnTo>
                  <a:lnTo>
                    <a:pt x="1295812" y="3513885"/>
                  </a:lnTo>
                  <a:lnTo>
                    <a:pt x="1292640" y="3508484"/>
                  </a:lnTo>
                  <a:lnTo>
                    <a:pt x="1283124" y="3520239"/>
                  </a:lnTo>
                  <a:lnTo>
                    <a:pt x="1262187" y="3526911"/>
                  </a:lnTo>
                  <a:lnTo>
                    <a:pt x="1251719" y="3515156"/>
                  </a:lnTo>
                  <a:lnTo>
                    <a:pt x="1249180" y="3506895"/>
                  </a:lnTo>
                  <a:lnTo>
                    <a:pt x="1243152" y="3514203"/>
                  </a:lnTo>
                  <a:lnTo>
                    <a:pt x="1253623" y="3533266"/>
                  </a:lnTo>
                  <a:lnTo>
                    <a:pt x="1245054" y="3545021"/>
                  </a:lnTo>
                  <a:lnTo>
                    <a:pt x="1230463" y="3544068"/>
                  </a:lnTo>
                  <a:lnTo>
                    <a:pt x="1221898" y="3539620"/>
                  </a:lnTo>
                  <a:lnTo>
                    <a:pt x="1210160" y="3515474"/>
                  </a:lnTo>
                  <a:lnTo>
                    <a:pt x="1191125" y="3522463"/>
                  </a:lnTo>
                  <a:lnTo>
                    <a:pt x="1193663" y="3538984"/>
                  </a:lnTo>
                  <a:lnTo>
                    <a:pt x="1203181" y="3547563"/>
                  </a:lnTo>
                  <a:lnTo>
                    <a:pt x="1203181" y="3554870"/>
                  </a:lnTo>
                  <a:lnTo>
                    <a:pt x="1189222" y="3547563"/>
                  </a:lnTo>
                  <a:lnTo>
                    <a:pt x="1181609" y="3526594"/>
                  </a:lnTo>
                  <a:lnTo>
                    <a:pt x="1165747" y="3516109"/>
                  </a:lnTo>
                  <a:lnTo>
                    <a:pt x="1162574" y="3505625"/>
                  </a:lnTo>
                  <a:lnTo>
                    <a:pt x="1169871" y="3495140"/>
                  </a:lnTo>
                  <a:lnTo>
                    <a:pt x="1177485" y="3496729"/>
                  </a:lnTo>
                  <a:lnTo>
                    <a:pt x="1183830" y="3510708"/>
                  </a:lnTo>
                  <a:lnTo>
                    <a:pt x="1187002" y="3507531"/>
                  </a:lnTo>
                  <a:lnTo>
                    <a:pt x="1180022" y="3484338"/>
                  </a:lnTo>
                  <a:lnTo>
                    <a:pt x="1186367" y="3466546"/>
                  </a:lnTo>
                  <a:lnTo>
                    <a:pt x="1202229" y="3426196"/>
                  </a:lnTo>
                  <a:lnTo>
                    <a:pt x="1207939" y="3419842"/>
                  </a:lnTo>
                  <a:lnTo>
                    <a:pt x="1212381" y="3402685"/>
                  </a:lnTo>
                  <a:lnTo>
                    <a:pt x="1199691" y="3396649"/>
                  </a:lnTo>
                  <a:lnTo>
                    <a:pt x="1198422" y="3388071"/>
                  </a:lnTo>
                  <a:lnTo>
                    <a:pt x="1190809" y="3370600"/>
                  </a:lnTo>
                  <a:lnTo>
                    <a:pt x="1190809" y="3354714"/>
                  </a:lnTo>
                  <a:lnTo>
                    <a:pt x="1203181" y="3331203"/>
                  </a:lnTo>
                  <a:lnTo>
                    <a:pt x="1212698" y="3335335"/>
                  </a:lnTo>
                  <a:lnTo>
                    <a:pt x="1223166" y="3330249"/>
                  </a:lnTo>
                  <a:lnTo>
                    <a:pt x="1224436" y="3327073"/>
                  </a:lnTo>
                  <a:lnTo>
                    <a:pt x="1198739" y="3324849"/>
                  </a:lnTo>
                  <a:lnTo>
                    <a:pt x="1188905" y="3297525"/>
                  </a:lnTo>
                  <a:cubicBezTo>
                    <a:pt x="1189011" y="3305362"/>
                    <a:pt x="1189116" y="3313200"/>
                    <a:pt x="1189222" y="3321037"/>
                  </a:cubicBezTo>
                  <a:lnTo>
                    <a:pt x="1187319" y="3331521"/>
                  </a:lnTo>
                  <a:lnTo>
                    <a:pt x="1176850" y="3334699"/>
                  </a:lnTo>
                  <a:lnTo>
                    <a:pt x="1170506" y="3332474"/>
                  </a:lnTo>
                  <a:lnTo>
                    <a:pt x="1166381" y="3340101"/>
                  </a:lnTo>
                  <a:lnTo>
                    <a:pt x="1157816" y="3331521"/>
                  </a:lnTo>
                  <a:lnTo>
                    <a:pt x="1157498" y="3321037"/>
                  </a:lnTo>
                  <a:lnTo>
                    <a:pt x="1173995" y="3287358"/>
                  </a:lnTo>
                  <a:lnTo>
                    <a:pt x="1175264" y="3277827"/>
                  </a:lnTo>
                  <a:lnTo>
                    <a:pt x="1148933" y="3315000"/>
                  </a:lnTo>
                  <a:lnTo>
                    <a:pt x="1144808" y="3311823"/>
                  </a:lnTo>
                  <a:lnTo>
                    <a:pt x="1139733" y="3326755"/>
                  </a:lnTo>
                  <a:lnTo>
                    <a:pt x="1147346" y="3336923"/>
                  </a:lnTo>
                  <a:lnTo>
                    <a:pt x="1154643" y="3346454"/>
                  </a:lnTo>
                  <a:lnTo>
                    <a:pt x="1151471" y="3362341"/>
                  </a:lnTo>
                  <a:lnTo>
                    <a:pt x="1143540" y="3374096"/>
                  </a:lnTo>
                  <a:lnTo>
                    <a:pt x="1137512" y="3404592"/>
                  </a:lnTo>
                  <a:lnTo>
                    <a:pt x="1134340" y="3421430"/>
                  </a:lnTo>
                  <a:lnTo>
                    <a:pt x="1128312" y="3441764"/>
                  </a:lnTo>
                  <a:lnTo>
                    <a:pt x="1117526" y="3446848"/>
                  </a:lnTo>
                  <a:lnTo>
                    <a:pt x="1105787" y="3446848"/>
                  </a:lnTo>
                  <a:lnTo>
                    <a:pt x="1101663" y="3432550"/>
                  </a:lnTo>
                  <a:lnTo>
                    <a:pt x="1107691" y="3416665"/>
                  </a:lnTo>
                  <a:lnTo>
                    <a:pt x="1118160" y="3395378"/>
                  </a:lnTo>
                  <a:lnTo>
                    <a:pt x="1128629" y="3369647"/>
                  </a:lnTo>
                  <a:lnTo>
                    <a:pt x="1128629" y="3362341"/>
                  </a:lnTo>
                  <a:lnTo>
                    <a:pt x="1117842" y="3365834"/>
                  </a:lnTo>
                  <a:lnTo>
                    <a:pt x="1115939" y="3358527"/>
                  </a:lnTo>
                  <a:lnTo>
                    <a:pt x="1122919" y="3348995"/>
                  </a:lnTo>
                  <a:lnTo>
                    <a:pt x="1127043" y="3328663"/>
                  </a:lnTo>
                  <a:lnTo>
                    <a:pt x="1117526" y="3330886"/>
                  </a:lnTo>
                  <a:lnTo>
                    <a:pt x="1124505" y="3315000"/>
                  </a:lnTo>
                  <a:lnTo>
                    <a:pt x="1133070" y="3302291"/>
                  </a:lnTo>
                  <a:lnTo>
                    <a:pt x="1138463" y="3290852"/>
                  </a:lnTo>
                  <a:lnTo>
                    <a:pt x="1126409" y="3277191"/>
                  </a:lnTo>
                  <a:lnTo>
                    <a:pt x="1126409" y="3265435"/>
                  </a:lnTo>
                  <a:lnTo>
                    <a:pt x="1142270" y="3262260"/>
                  </a:lnTo>
                  <a:lnTo>
                    <a:pt x="1141319" y="3252727"/>
                  </a:lnTo>
                  <a:lnTo>
                    <a:pt x="1146712" y="3254634"/>
                  </a:lnTo>
                  <a:lnTo>
                    <a:pt x="1145126" y="3241924"/>
                  </a:lnTo>
                  <a:lnTo>
                    <a:pt x="1162257" y="3228261"/>
                  </a:lnTo>
                  <a:lnTo>
                    <a:pt x="1159085" y="3221908"/>
                  </a:lnTo>
                  <a:lnTo>
                    <a:pt x="1162891" y="3213329"/>
                  </a:lnTo>
                  <a:lnTo>
                    <a:pt x="1158450" y="3202844"/>
                  </a:lnTo>
                  <a:lnTo>
                    <a:pt x="1156546" y="3201890"/>
                  </a:lnTo>
                  <a:lnTo>
                    <a:pt x="1145126" y="3210469"/>
                  </a:lnTo>
                  <a:lnTo>
                    <a:pt x="1145126" y="3224449"/>
                  </a:lnTo>
                  <a:lnTo>
                    <a:pt x="1130215" y="3234934"/>
                  </a:lnTo>
                  <a:lnTo>
                    <a:pt x="1125457" y="3243513"/>
                  </a:lnTo>
                  <a:lnTo>
                    <a:pt x="1113719" y="3242242"/>
                  </a:lnTo>
                  <a:lnTo>
                    <a:pt x="1103884" y="3231121"/>
                  </a:lnTo>
                  <a:lnTo>
                    <a:pt x="1091194" y="3223496"/>
                  </a:lnTo>
                  <a:lnTo>
                    <a:pt x="1092463" y="3210787"/>
                  </a:lnTo>
                  <a:lnTo>
                    <a:pt x="1108008" y="3205703"/>
                  </a:lnTo>
                  <a:lnTo>
                    <a:pt x="1091511" y="3203480"/>
                  </a:lnTo>
                  <a:cubicBezTo>
                    <a:pt x="1091300" y="3205492"/>
                    <a:pt x="1091088" y="3207504"/>
                    <a:pt x="1090877" y="3209516"/>
                  </a:cubicBezTo>
                  <a:lnTo>
                    <a:pt x="1082628" y="3212375"/>
                  </a:lnTo>
                  <a:lnTo>
                    <a:pt x="1066766" y="3204750"/>
                  </a:lnTo>
                  <a:lnTo>
                    <a:pt x="1067718" y="3197444"/>
                  </a:lnTo>
                  <a:lnTo>
                    <a:pt x="1088022" y="3193312"/>
                  </a:lnTo>
                  <a:lnTo>
                    <a:pt x="1098491" y="3195854"/>
                  </a:lnTo>
                  <a:lnTo>
                    <a:pt x="1107057" y="3194901"/>
                  </a:lnTo>
                  <a:lnTo>
                    <a:pt x="1108643" y="3183146"/>
                  </a:lnTo>
                  <a:lnTo>
                    <a:pt x="1099126" y="3170755"/>
                  </a:lnTo>
                  <a:lnTo>
                    <a:pt x="1103249" y="3157411"/>
                  </a:lnTo>
                  <a:lnTo>
                    <a:pt x="1123236" y="3154870"/>
                  </a:lnTo>
                  <a:lnTo>
                    <a:pt x="1104201" y="3145338"/>
                  </a:lnTo>
                  <a:lnTo>
                    <a:pt x="1119112" y="3135807"/>
                  </a:lnTo>
                  <a:lnTo>
                    <a:pt x="1131802" y="3142162"/>
                  </a:lnTo>
                  <a:lnTo>
                    <a:pt x="1116891" y="3125323"/>
                  </a:lnTo>
                  <a:lnTo>
                    <a:pt x="1122919" y="3116745"/>
                  </a:lnTo>
                  <a:lnTo>
                    <a:pt x="1139733" y="3113568"/>
                  </a:lnTo>
                  <a:lnTo>
                    <a:pt x="1141002" y="3108167"/>
                  </a:lnTo>
                  <a:lnTo>
                    <a:pt x="1123870" y="3102131"/>
                  </a:lnTo>
                  <a:lnTo>
                    <a:pt x="1147981" y="3086881"/>
                  </a:lnTo>
                  <a:lnTo>
                    <a:pt x="1126091" y="3094823"/>
                  </a:lnTo>
                  <a:lnTo>
                    <a:pt x="1126091" y="3086245"/>
                  </a:lnTo>
                  <a:lnTo>
                    <a:pt x="1114353" y="3102131"/>
                  </a:lnTo>
                  <a:lnTo>
                    <a:pt x="1100711" y="3083385"/>
                  </a:lnTo>
                  <a:lnTo>
                    <a:pt x="1095953" y="3062099"/>
                  </a:lnTo>
                  <a:lnTo>
                    <a:pt x="1104518" y="3057969"/>
                  </a:lnTo>
                  <a:lnTo>
                    <a:pt x="1122601" y="3068136"/>
                  </a:lnTo>
                  <a:lnTo>
                    <a:pt x="1134340" y="3067183"/>
                  </a:lnTo>
                  <a:lnTo>
                    <a:pt x="1121332" y="3062099"/>
                  </a:lnTo>
                  <a:lnTo>
                    <a:pt x="1101981" y="3038271"/>
                  </a:lnTo>
                  <a:lnTo>
                    <a:pt x="1106422" y="3031599"/>
                  </a:lnTo>
                  <a:lnTo>
                    <a:pt x="1114670" y="3030329"/>
                  </a:lnTo>
                  <a:lnTo>
                    <a:pt x="1100077" y="3010631"/>
                  </a:lnTo>
                  <a:lnTo>
                    <a:pt x="1108960" y="3001100"/>
                  </a:lnTo>
                  <a:lnTo>
                    <a:pt x="1121967" y="3001100"/>
                  </a:lnTo>
                  <a:lnTo>
                    <a:pt x="1145126" y="3001735"/>
                  </a:lnTo>
                  <a:lnTo>
                    <a:pt x="1141002" y="2996334"/>
                  </a:lnTo>
                  <a:lnTo>
                    <a:pt x="1144174" y="2992204"/>
                  </a:lnTo>
                  <a:lnTo>
                    <a:pt x="1156864" y="3000464"/>
                  </a:lnTo>
                  <a:lnTo>
                    <a:pt x="1160988" y="2996334"/>
                  </a:lnTo>
                  <a:lnTo>
                    <a:pt x="1150519" y="2978543"/>
                  </a:lnTo>
                  <a:lnTo>
                    <a:pt x="1136243" y="2967105"/>
                  </a:lnTo>
                  <a:lnTo>
                    <a:pt x="1136243" y="2960751"/>
                  </a:lnTo>
                  <a:lnTo>
                    <a:pt x="1143857" y="2958526"/>
                  </a:lnTo>
                  <a:lnTo>
                    <a:pt x="1153374" y="2963928"/>
                  </a:lnTo>
                  <a:lnTo>
                    <a:pt x="1155277" y="2958526"/>
                  </a:lnTo>
                  <a:lnTo>
                    <a:pt x="1147029" y="2943593"/>
                  </a:lnTo>
                  <a:lnTo>
                    <a:pt x="1156229" y="2935012"/>
                  </a:lnTo>
                  <a:lnTo>
                    <a:pt x="1166699" y="2928659"/>
                  </a:lnTo>
                  <a:lnTo>
                    <a:pt x="1181609" y="2937873"/>
                  </a:lnTo>
                  <a:lnTo>
                    <a:pt x="1181609" y="2931834"/>
                  </a:lnTo>
                  <a:lnTo>
                    <a:pt x="1163526" y="2922306"/>
                  </a:lnTo>
                  <a:lnTo>
                    <a:pt x="1161305" y="2911186"/>
                  </a:lnTo>
                  <a:cubicBezTo>
                    <a:pt x="1161622" y="2907267"/>
                    <a:pt x="1161940" y="2903349"/>
                    <a:pt x="1162257" y="2899430"/>
                  </a:cubicBezTo>
                  <a:lnTo>
                    <a:pt x="1174947" y="2882275"/>
                  </a:lnTo>
                  <a:lnTo>
                    <a:pt x="1176850" y="2869567"/>
                  </a:lnTo>
                  <a:lnTo>
                    <a:pt x="1181926" y="2869567"/>
                  </a:lnTo>
                  <a:lnTo>
                    <a:pt x="1192395" y="2865437"/>
                  </a:lnTo>
                  <a:lnTo>
                    <a:pt x="1202229" y="2871474"/>
                  </a:lnTo>
                  <a:lnTo>
                    <a:pt x="1213649" y="2881003"/>
                  </a:lnTo>
                  <a:lnTo>
                    <a:pt x="1216822" y="2874650"/>
                  </a:lnTo>
                  <a:lnTo>
                    <a:pt x="1224436" y="2874650"/>
                  </a:lnTo>
                  <a:lnTo>
                    <a:pt x="1233952" y="2881639"/>
                  </a:lnTo>
                  <a:lnTo>
                    <a:pt x="1241249" y="2885769"/>
                  </a:lnTo>
                  <a:lnTo>
                    <a:pt x="1253941" y="2879415"/>
                  </a:lnTo>
                  <a:lnTo>
                    <a:pt x="1279635" y="2869567"/>
                  </a:lnTo>
                  <a:lnTo>
                    <a:pt x="1295496" y="2879097"/>
                  </a:lnTo>
                  <a:lnTo>
                    <a:pt x="1311040" y="2868614"/>
                  </a:lnTo>
                  <a:close/>
                  <a:moveTo>
                    <a:pt x="3854360" y="2852734"/>
                  </a:moveTo>
                  <a:lnTo>
                    <a:pt x="3865180" y="2862282"/>
                  </a:lnTo>
                  <a:lnTo>
                    <a:pt x="3876638" y="2875649"/>
                  </a:lnTo>
                  <a:cubicBezTo>
                    <a:pt x="3876426" y="2878832"/>
                    <a:pt x="3876213" y="2882015"/>
                    <a:pt x="3876001" y="2885198"/>
                  </a:cubicBezTo>
                  <a:lnTo>
                    <a:pt x="3865499" y="2882333"/>
                  </a:lnTo>
                  <a:lnTo>
                    <a:pt x="3855951" y="2890927"/>
                  </a:lnTo>
                  <a:lnTo>
                    <a:pt x="3847358" y="2901431"/>
                  </a:lnTo>
                  <a:lnTo>
                    <a:pt x="3832718" y="2908115"/>
                  </a:lnTo>
                  <a:lnTo>
                    <a:pt x="3829536" y="2924031"/>
                  </a:lnTo>
                  <a:lnTo>
                    <a:pt x="3797710" y="2916709"/>
                  </a:lnTo>
                  <a:lnTo>
                    <a:pt x="3790390" y="2923077"/>
                  </a:lnTo>
                  <a:lnTo>
                    <a:pt x="3787526" y="2947269"/>
                  </a:lnTo>
                  <a:lnTo>
                    <a:pt x="3764293" y="2978145"/>
                  </a:lnTo>
                  <a:lnTo>
                    <a:pt x="3751562" y="2960319"/>
                  </a:lnTo>
                  <a:lnTo>
                    <a:pt x="3758564" y="2947588"/>
                  </a:lnTo>
                  <a:lnTo>
                    <a:pt x="3777978" y="2940264"/>
                  </a:lnTo>
                  <a:lnTo>
                    <a:pt x="3778933" y="2933896"/>
                  </a:lnTo>
                  <a:lnTo>
                    <a:pt x="3755063" y="2912890"/>
                  </a:lnTo>
                  <a:lnTo>
                    <a:pt x="3743288" y="2896019"/>
                  </a:lnTo>
                  <a:lnTo>
                    <a:pt x="3761428" y="2894747"/>
                  </a:lnTo>
                  <a:lnTo>
                    <a:pt x="3746152" y="2870875"/>
                  </a:lnTo>
                  <a:lnTo>
                    <a:pt x="3751562" y="2865465"/>
                  </a:lnTo>
                  <a:lnTo>
                    <a:pt x="3772886" y="2879787"/>
                  </a:lnTo>
                  <a:lnTo>
                    <a:pt x="3775114" y="2869284"/>
                  </a:lnTo>
                  <a:lnTo>
                    <a:pt x="3789753" y="2876604"/>
                  </a:lnTo>
                  <a:lnTo>
                    <a:pt x="3779251" y="2869284"/>
                  </a:lnTo>
                  <a:lnTo>
                    <a:pt x="3802165" y="2853370"/>
                  </a:lnTo>
                  <a:lnTo>
                    <a:pt x="3818397" y="2857190"/>
                  </a:lnTo>
                  <a:close/>
                  <a:moveTo>
                    <a:pt x="3881509" y="2838447"/>
                  </a:moveTo>
                  <a:lnTo>
                    <a:pt x="3889338" y="2856748"/>
                  </a:lnTo>
                  <a:lnTo>
                    <a:pt x="3879552" y="2865433"/>
                  </a:lnTo>
                  <a:lnTo>
                    <a:pt x="3866503" y="2857058"/>
                  </a:lnTo>
                  <a:lnTo>
                    <a:pt x="3865525" y="2845582"/>
                  </a:lnTo>
                  <a:close/>
                  <a:moveTo>
                    <a:pt x="1378190" y="2819397"/>
                  </a:moveTo>
                  <a:lnTo>
                    <a:pt x="1384271" y="2826202"/>
                  </a:lnTo>
                  <a:lnTo>
                    <a:pt x="1377514" y="2838446"/>
                  </a:lnTo>
                  <a:lnTo>
                    <a:pt x="1370758" y="2834024"/>
                  </a:lnTo>
                  <a:lnTo>
                    <a:pt x="1368393" y="2823820"/>
                  </a:lnTo>
                  <a:close/>
                  <a:moveTo>
                    <a:pt x="1342224" y="2803518"/>
                  </a:moveTo>
                  <a:lnTo>
                    <a:pt x="1357279" y="2821795"/>
                  </a:lnTo>
                  <a:lnTo>
                    <a:pt x="1344734" y="2828923"/>
                  </a:lnTo>
                  <a:lnTo>
                    <a:pt x="1331875" y="2819010"/>
                  </a:lnTo>
                  <a:lnTo>
                    <a:pt x="1331875" y="2809712"/>
                  </a:lnTo>
                  <a:close/>
                  <a:moveTo>
                    <a:pt x="3807906" y="2778119"/>
                  </a:moveTo>
                  <a:lnTo>
                    <a:pt x="3833399" y="2780025"/>
                  </a:lnTo>
                  <a:lnTo>
                    <a:pt x="3843278" y="2793676"/>
                  </a:lnTo>
                  <a:lnTo>
                    <a:pt x="3849651" y="2810504"/>
                  </a:lnTo>
                  <a:lnTo>
                    <a:pt x="3844552" y="2813998"/>
                  </a:lnTo>
                  <a:lnTo>
                    <a:pt x="3839135" y="2808599"/>
                  </a:lnTo>
                  <a:lnTo>
                    <a:pt x="3830531" y="2814950"/>
                  </a:lnTo>
                  <a:lnTo>
                    <a:pt x="3823521" y="2827653"/>
                  </a:lnTo>
                  <a:lnTo>
                    <a:pt x="3817147" y="2838447"/>
                  </a:lnTo>
                  <a:lnTo>
                    <a:pt x="3804401" y="2838447"/>
                  </a:lnTo>
                  <a:lnTo>
                    <a:pt x="3793566" y="2829241"/>
                  </a:lnTo>
                  <a:lnTo>
                    <a:pt x="3795478" y="2813362"/>
                  </a:lnTo>
                  <a:lnTo>
                    <a:pt x="3778908" y="2810187"/>
                  </a:lnTo>
                  <a:lnTo>
                    <a:pt x="3765843" y="2808281"/>
                  </a:lnTo>
                  <a:lnTo>
                    <a:pt x="3762338" y="2800976"/>
                  </a:lnTo>
                  <a:lnTo>
                    <a:pt x="3780501" y="2795579"/>
                  </a:lnTo>
                  <a:lnTo>
                    <a:pt x="3793248" y="2795262"/>
                  </a:lnTo>
                  <a:lnTo>
                    <a:pt x="3802808" y="2786692"/>
                  </a:lnTo>
                  <a:close/>
                  <a:moveTo>
                    <a:pt x="1396971" y="2773356"/>
                  </a:moveTo>
                  <a:lnTo>
                    <a:pt x="1389329" y="2781295"/>
                  </a:lnTo>
                  <a:lnTo>
                    <a:pt x="1382682" y="2776589"/>
                  </a:lnTo>
                  <a:close/>
                  <a:moveTo>
                    <a:pt x="2732096" y="2773211"/>
                  </a:moveTo>
                  <a:lnTo>
                    <a:pt x="2750156" y="2804578"/>
                  </a:lnTo>
                  <a:lnTo>
                    <a:pt x="2750581" y="2804292"/>
                  </a:lnTo>
                  <a:lnTo>
                    <a:pt x="2732780" y="2773363"/>
                  </a:lnTo>
                  <a:close/>
                  <a:moveTo>
                    <a:pt x="3884258" y="2770182"/>
                  </a:moveTo>
                  <a:lnTo>
                    <a:pt x="3886163" y="2783610"/>
                  </a:lnTo>
                  <a:lnTo>
                    <a:pt x="3875685" y="2782673"/>
                  </a:lnTo>
                  <a:cubicBezTo>
                    <a:pt x="3875579" y="2782985"/>
                    <a:pt x="3875474" y="2783298"/>
                    <a:pt x="3875368" y="2783610"/>
                  </a:cubicBezTo>
                  <a:lnTo>
                    <a:pt x="3874098" y="2785484"/>
                  </a:lnTo>
                  <a:lnTo>
                    <a:pt x="3872510" y="2787358"/>
                  </a:lnTo>
                  <a:lnTo>
                    <a:pt x="3871240" y="2788607"/>
                  </a:lnTo>
                  <a:lnTo>
                    <a:pt x="3870288" y="2788920"/>
                  </a:lnTo>
                  <a:lnTo>
                    <a:pt x="3869653" y="2789232"/>
                  </a:lnTo>
                  <a:lnTo>
                    <a:pt x="3869335" y="2788920"/>
                  </a:lnTo>
                  <a:lnTo>
                    <a:pt x="3868065" y="2787983"/>
                  </a:lnTo>
                  <a:lnTo>
                    <a:pt x="3866795" y="2786421"/>
                  </a:lnTo>
                  <a:lnTo>
                    <a:pt x="3866160" y="2784860"/>
                  </a:lnTo>
                  <a:lnTo>
                    <a:pt x="3864573" y="2781112"/>
                  </a:lnTo>
                  <a:lnTo>
                    <a:pt x="3863938" y="2779863"/>
                  </a:lnTo>
                  <a:lnTo>
                    <a:pt x="3866160" y="2771431"/>
                  </a:lnTo>
                  <a:close/>
                  <a:moveTo>
                    <a:pt x="1338644" y="2765421"/>
                  </a:moveTo>
                  <a:lnTo>
                    <a:pt x="1354715" y="2768237"/>
                  </a:lnTo>
                  <a:lnTo>
                    <a:pt x="1360499" y="2776688"/>
                  </a:lnTo>
                  <a:lnTo>
                    <a:pt x="1357286" y="2788270"/>
                  </a:lnTo>
                  <a:lnTo>
                    <a:pt x="1363714" y="2796720"/>
                  </a:lnTo>
                  <a:lnTo>
                    <a:pt x="1379783" y="2783575"/>
                  </a:lnTo>
                  <a:lnTo>
                    <a:pt x="1389426" y="2792027"/>
                  </a:lnTo>
                  <a:lnTo>
                    <a:pt x="1395855" y="2797346"/>
                  </a:lnTo>
                  <a:lnTo>
                    <a:pt x="1409674" y="2792965"/>
                  </a:lnTo>
                  <a:lnTo>
                    <a:pt x="1404532" y="2806422"/>
                  </a:lnTo>
                  <a:lnTo>
                    <a:pt x="1389426" y="2809869"/>
                  </a:lnTo>
                  <a:lnTo>
                    <a:pt x="1382998" y="2792027"/>
                  </a:lnTo>
                  <a:lnTo>
                    <a:pt x="1357286" y="2807990"/>
                  </a:lnTo>
                  <a:lnTo>
                    <a:pt x="1349572" y="2801727"/>
                  </a:lnTo>
                  <a:lnTo>
                    <a:pt x="1338965" y="2800786"/>
                  </a:lnTo>
                  <a:lnTo>
                    <a:pt x="1330289" y="2789522"/>
                  </a:lnTo>
                  <a:close/>
                  <a:moveTo>
                    <a:pt x="4266528" y="2764378"/>
                  </a:moveTo>
                  <a:lnTo>
                    <a:pt x="4255416" y="2776749"/>
                  </a:lnTo>
                  <a:lnTo>
                    <a:pt x="4246843" y="2786583"/>
                  </a:lnTo>
                  <a:lnTo>
                    <a:pt x="4240493" y="2794194"/>
                  </a:lnTo>
                  <a:lnTo>
                    <a:pt x="4238588" y="2797365"/>
                  </a:lnTo>
                  <a:lnTo>
                    <a:pt x="4237001" y="2801168"/>
                  </a:lnTo>
                  <a:lnTo>
                    <a:pt x="4236048" y="2805297"/>
                  </a:lnTo>
                  <a:cubicBezTo>
                    <a:pt x="4235836" y="2806776"/>
                    <a:pt x="4235625" y="2808256"/>
                    <a:pt x="4235413" y="2809735"/>
                  </a:cubicBezTo>
                  <a:cubicBezTo>
                    <a:pt x="4235201" y="2811957"/>
                    <a:pt x="4234990" y="2814178"/>
                    <a:pt x="4234778" y="2816400"/>
                  </a:cubicBezTo>
                  <a:cubicBezTo>
                    <a:pt x="4234672" y="2817457"/>
                    <a:pt x="4234567" y="2818515"/>
                    <a:pt x="4234461" y="2819572"/>
                  </a:cubicBezTo>
                  <a:lnTo>
                    <a:pt x="4254146" y="2828459"/>
                  </a:lnTo>
                  <a:lnTo>
                    <a:pt x="4251606" y="2849076"/>
                  </a:lnTo>
                  <a:lnTo>
                    <a:pt x="4262401" y="2891579"/>
                  </a:lnTo>
                  <a:lnTo>
                    <a:pt x="4276371" y="2915372"/>
                  </a:lnTo>
                  <a:lnTo>
                    <a:pt x="4285578" y="2923936"/>
                  </a:lnTo>
                  <a:lnTo>
                    <a:pt x="4290658" y="2940748"/>
                  </a:lnTo>
                  <a:lnTo>
                    <a:pt x="4301453" y="2941065"/>
                  </a:lnTo>
                  <a:lnTo>
                    <a:pt x="4301578" y="2941217"/>
                  </a:lnTo>
                  <a:lnTo>
                    <a:pt x="4306221" y="2941461"/>
                  </a:lnTo>
                  <a:lnTo>
                    <a:pt x="4319241" y="2956380"/>
                  </a:lnTo>
                  <a:lnTo>
                    <a:pt x="4323369" y="2975426"/>
                  </a:lnTo>
                  <a:lnTo>
                    <a:pt x="4340199" y="2977966"/>
                  </a:lnTo>
                  <a:lnTo>
                    <a:pt x="4348773" y="2967807"/>
                  </a:lnTo>
                  <a:cubicBezTo>
                    <a:pt x="4348667" y="2962093"/>
                    <a:pt x="4348562" y="2956380"/>
                    <a:pt x="4348456" y="2950666"/>
                  </a:cubicBezTo>
                  <a:lnTo>
                    <a:pt x="4341787" y="2924319"/>
                  </a:lnTo>
                  <a:lnTo>
                    <a:pt x="4330990" y="2916701"/>
                  </a:lnTo>
                  <a:lnTo>
                    <a:pt x="4315112" y="2924002"/>
                  </a:lnTo>
                  <a:lnTo>
                    <a:pt x="4298282" y="2924319"/>
                  </a:lnTo>
                  <a:lnTo>
                    <a:pt x="4287803" y="2904956"/>
                  </a:lnTo>
                  <a:lnTo>
                    <a:pt x="4291296" y="2892258"/>
                  </a:lnTo>
                  <a:lnTo>
                    <a:pt x="4296059" y="2881148"/>
                  </a:lnTo>
                  <a:lnTo>
                    <a:pt x="4313525" y="2869719"/>
                  </a:lnTo>
                  <a:cubicBezTo>
                    <a:pt x="4313313" y="2860302"/>
                    <a:pt x="4313102" y="2850885"/>
                    <a:pt x="4312890" y="2841468"/>
                  </a:cubicBezTo>
                  <a:lnTo>
                    <a:pt x="4309396" y="2811629"/>
                  </a:lnTo>
                  <a:lnTo>
                    <a:pt x="4314477" y="2787822"/>
                  </a:lnTo>
                  <a:lnTo>
                    <a:pt x="4313842" y="2784012"/>
                  </a:lnTo>
                  <a:lnTo>
                    <a:pt x="4314747" y="2782557"/>
                  </a:lnTo>
                  <a:lnTo>
                    <a:pt x="4312883" y="2774845"/>
                  </a:lnTo>
                  <a:lnTo>
                    <a:pt x="4295421" y="2783093"/>
                  </a:lnTo>
                  <a:lnTo>
                    <a:pt x="4293833" y="2772624"/>
                  </a:lnTo>
                  <a:close/>
                  <a:moveTo>
                    <a:pt x="1361090" y="2755895"/>
                  </a:moveTo>
                  <a:lnTo>
                    <a:pt x="1374745" y="2758673"/>
                  </a:lnTo>
                  <a:lnTo>
                    <a:pt x="1365217" y="2767009"/>
                  </a:lnTo>
                  <a:lnTo>
                    <a:pt x="1358867" y="2760834"/>
                  </a:lnTo>
                  <a:close/>
                  <a:moveTo>
                    <a:pt x="1409438" y="2754306"/>
                  </a:moveTo>
                  <a:lnTo>
                    <a:pt x="1411262" y="2765420"/>
                  </a:lnTo>
                  <a:lnTo>
                    <a:pt x="1396971" y="2761379"/>
                  </a:lnTo>
                  <a:close/>
                  <a:moveTo>
                    <a:pt x="1423961" y="2730494"/>
                  </a:moveTo>
                  <a:lnTo>
                    <a:pt x="1419616" y="2737694"/>
                  </a:lnTo>
                  <a:lnTo>
                    <a:pt x="1398559" y="2752719"/>
                  </a:lnTo>
                  <a:cubicBezTo>
                    <a:pt x="1398782" y="2748545"/>
                    <a:pt x="1399004" y="2744372"/>
                    <a:pt x="1399227" y="2740198"/>
                  </a:cubicBezTo>
                  <a:lnTo>
                    <a:pt x="1410592" y="2730808"/>
                  </a:lnTo>
                  <a:close/>
                  <a:moveTo>
                    <a:pt x="1377050" y="2728907"/>
                  </a:moveTo>
                  <a:lnTo>
                    <a:pt x="1374767" y="2734996"/>
                  </a:lnTo>
                  <a:lnTo>
                    <a:pt x="1385859" y="2743825"/>
                  </a:lnTo>
                  <a:lnTo>
                    <a:pt x="1382923" y="2751131"/>
                  </a:lnTo>
                  <a:lnTo>
                    <a:pt x="1372483" y="2741391"/>
                  </a:lnTo>
                  <a:lnTo>
                    <a:pt x="1362043" y="2739260"/>
                  </a:lnTo>
                  <a:lnTo>
                    <a:pt x="1368241" y="2731039"/>
                  </a:lnTo>
                  <a:close/>
                  <a:moveTo>
                    <a:pt x="2164892" y="2724151"/>
                  </a:moveTo>
                  <a:lnTo>
                    <a:pt x="2168495" y="2736589"/>
                  </a:lnTo>
                  <a:lnTo>
                    <a:pt x="2163389" y="2754314"/>
                  </a:lnTo>
                  <a:lnTo>
                    <a:pt x="2157383" y="2749028"/>
                  </a:lnTo>
                  <a:lnTo>
                    <a:pt x="2160986" y="2729437"/>
                  </a:lnTo>
                  <a:close/>
                  <a:moveTo>
                    <a:pt x="4327488" y="2719966"/>
                  </a:moveTo>
                  <a:lnTo>
                    <a:pt x="4324631" y="2731387"/>
                  </a:lnTo>
                  <a:lnTo>
                    <a:pt x="4318281" y="2738683"/>
                  </a:lnTo>
                  <a:lnTo>
                    <a:pt x="4321773" y="2741538"/>
                  </a:lnTo>
                  <a:lnTo>
                    <a:pt x="4328442" y="2741272"/>
                  </a:lnTo>
                  <a:cubicBezTo>
                    <a:pt x="4328445" y="2741234"/>
                    <a:pt x="4328447" y="2741196"/>
                    <a:pt x="4328450" y="2741158"/>
                  </a:cubicBezTo>
                  <a:lnTo>
                    <a:pt x="4334483" y="2740523"/>
                  </a:lnTo>
                  <a:lnTo>
                    <a:pt x="4337341" y="2744333"/>
                  </a:lnTo>
                  <a:lnTo>
                    <a:pt x="4332578" y="2758299"/>
                  </a:lnTo>
                  <a:lnTo>
                    <a:pt x="4344962" y="2741476"/>
                  </a:lnTo>
                  <a:lnTo>
                    <a:pt x="4339564" y="2735126"/>
                  </a:lnTo>
                  <a:lnTo>
                    <a:pt x="4346233" y="2732904"/>
                  </a:lnTo>
                  <a:lnTo>
                    <a:pt x="4338929" y="2726874"/>
                  </a:lnTo>
                  <a:lnTo>
                    <a:pt x="4330355" y="2721794"/>
                  </a:lnTo>
                  <a:cubicBezTo>
                    <a:pt x="4330371" y="2721633"/>
                    <a:pt x="4330388" y="2721471"/>
                    <a:pt x="4330404" y="2721310"/>
                  </a:cubicBezTo>
                  <a:close/>
                  <a:moveTo>
                    <a:pt x="3421026" y="2717795"/>
                  </a:moveTo>
                  <a:lnTo>
                    <a:pt x="3419502" y="2733233"/>
                  </a:lnTo>
                  <a:lnTo>
                    <a:pt x="3412190" y="2746371"/>
                  </a:lnTo>
                  <a:lnTo>
                    <a:pt x="3403050" y="2734218"/>
                  </a:lnTo>
                  <a:lnTo>
                    <a:pt x="3396042" y="2735861"/>
                  </a:lnTo>
                  <a:lnTo>
                    <a:pt x="3390863" y="2722724"/>
                  </a:lnTo>
                  <a:lnTo>
                    <a:pt x="3403050" y="2724693"/>
                  </a:lnTo>
                  <a:close/>
                  <a:moveTo>
                    <a:pt x="3342285" y="2709858"/>
                  </a:moveTo>
                  <a:lnTo>
                    <a:pt x="3349588" y="2718830"/>
                  </a:lnTo>
                  <a:lnTo>
                    <a:pt x="3337840" y="2725733"/>
                  </a:lnTo>
                  <a:lnTo>
                    <a:pt x="3327363" y="2714687"/>
                  </a:lnTo>
                  <a:close/>
                  <a:moveTo>
                    <a:pt x="3433725" y="2679697"/>
                  </a:moveTo>
                  <a:lnTo>
                    <a:pt x="3429527" y="2689174"/>
                  </a:lnTo>
                  <a:lnTo>
                    <a:pt x="3426298" y="2696367"/>
                  </a:lnTo>
                  <a:lnTo>
                    <a:pt x="3424361" y="2701596"/>
                  </a:lnTo>
                  <a:lnTo>
                    <a:pt x="3424038" y="2701922"/>
                  </a:lnTo>
                  <a:lnTo>
                    <a:pt x="3423715" y="2701922"/>
                  </a:lnTo>
                  <a:lnTo>
                    <a:pt x="3422101" y="2701268"/>
                  </a:lnTo>
                  <a:lnTo>
                    <a:pt x="3420809" y="2699306"/>
                  </a:lnTo>
                  <a:lnTo>
                    <a:pt x="3418872" y="2697020"/>
                  </a:lnTo>
                  <a:lnTo>
                    <a:pt x="3415643" y="2692771"/>
                  </a:lnTo>
                  <a:lnTo>
                    <a:pt x="3414675" y="2690483"/>
                  </a:lnTo>
                  <a:close/>
                  <a:moveTo>
                    <a:pt x="2171036" y="2678115"/>
                  </a:moveTo>
                  <a:lnTo>
                    <a:pt x="2181830" y="2678115"/>
                  </a:lnTo>
                  <a:lnTo>
                    <a:pt x="2174210" y="2694674"/>
                  </a:lnTo>
                  <a:lnTo>
                    <a:pt x="2185958" y="2700844"/>
                  </a:lnTo>
                  <a:lnTo>
                    <a:pt x="2190720" y="2708312"/>
                  </a:lnTo>
                  <a:lnTo>
                    <a:pt x="2182149" y="2715780"/>
                  </a:lnTo>
                  <a:lnTo>
                    <a:pt x="2188498" y="2735262"/>
                  </a:lnTo>
                  <a:lnTo>
                    <a:pt x="2181194" y="2732015"/>
                  </a:lnTo>
                  <a:lnTo>
                    <a:pt x="2166272" y="2715130"/>
                  </a:lnTo>
                  <a:lnTo>
                    <a:pt x="2163733" y="2692401"/>
                  </a:lnTo>
                  <a:close/>
                  <a:moveTo>
                    <a:pt x="2164568" y="2619379"/>
                  </a:moveTo>
                  <a:lnTo>
                    <a:pt x="2170249" y="2620019"/>
                  </a:lnTo>
                  <a:lnTo>
                    <a:pt x="2179607" y="2637322"/>
                  </a:lnTo>
                  <a:lnTo>
                    <a:pt x="2175263" y="2654303"/>
                  </a:lnTo>
                  <a:lnTo>
                    <a:pt x="2160558" y="2630913"/>
                  </a:lnTo>
                  <a:close/>
                  <a:moveTo>
                    <a:pt x="2201425" y="2586041"/>
                  </a:moveTo>
                  <a:lnTo>
                    <a:pt x="2209771" y="2586041"/>
                  </a:lnTo>
                  <a:lnTo>
                    <a:pt x="2207915" y="2605552"/>
                  </a:lnTo>
                  <a:lnTo>
                    <a:pt x="2181644" y="2628902"/>
                  </a:lnTo>
                  <a:lnTo>
                    <a:pt x="2174844" y="2611949"/>
                  </a:lnTo>
                  <a:lnTo>
                    <a:pt x="2180100" y="2596276"/>
                  </a:lnTo>
                  <a:close/>
                  <a:moveTo>
                    <a:pt x="2148426" y="2586041"/>
                  </a:moveTo>
                  <a:lnTo>
                    <a:pt x="2154587" y="2587629"/>
                  </a:lnTo>
                  <a:lnTo>
                    <a:pt x="2166908" y="2597153"/>
                  </a:lnTo>
                  <a:lnTo>
                    <a:pt x="2158593" y="2609854"/>
                  </a:lnTo>
                  <a:lnTo>
                    <a:pt x="2152430" y="2613028"/>
                  </a:lnTo>
                  <a:lnTo>
                    <a:pt x="2146270" y="2598423"/>
                  </a:lnTo>
                  <a:close/>
                  <a:moveTo>
                    <a:pt x="3682894" y="2570157"/>
                  </a:moveTo>
                  <a:lnTo>
                    <a:pt x="3694076" y="2582121"/>
                  </a:lnTo>
                  <a:lnTo>
                    <a:pt x="3689417" y="2587620"/>
                  </a:lnTo>
                  <a:lnTo>
                    <a:pt x="3679788" y="2582121"/>
                  </a:lnTo>
                  <a:close/>
                  <a:moveTo>
                    <a:pt x="3730905" y="2559046"/>
                  </a:moveTo>
                  <a:lnTo>
                    <a:pt x="3735350" y="2566983"/>
                  </a:lnTo>
                  <a:lnTo>
                    <a:pt x="3733445" y="2579682"/>
                  </a:lnTo>
                  <a:lnTo>
                    <a:pt x="3722650" y="2562220"/>
                  </a:lnTo>
                  <a:close/>
                  <a:moveTo>
                    <a:pt x="3713237" y="2559046"/>
                  </a:moveTo>
                  <a:lnTo>
                    <a:pt x="3716301" y="2571115"/>
                  </a:lnTo>
                  <a:lnTo>
                    <a:pt x="3704965" y="2582856"/>
                  </a:lnTo>
                  <a:lnTo>
                    <a:pt x="3698838" y="2569810"/>
                  </a:lnTo>
                  <a:lnTo>
                    <a:pt x="3699757" y="2564591"/>
                  </a:lnTo>
                  <a:close/>
                  <a:moveTo>
                    <a:pt x="3751833" y="2544760"/>
                  </a:moveTo>
                  <a:lnTo>
                    <a:pt x="3757575" y="2551108"/>
                  </a:lnTo>
                  <a:lnTo>
                    <a:pt x="3756224" y="2566981"/>
                  </a:lnTo>
                  <a:lnTo>
                    <a:pt x="3748793" y="2573332"/>
                  </a:lnTo>
                  <a:lnTo>
                    <a:pt x="3741700" y="2562855"/>
                  </a:lnTo>
                  <a:close/>
                  <a:moveTo>
                    <a:pt x="3826834" y="2541584"/>
                  </a:moveTo>
                  <a:lnTo>
                    <a:pt x="3829013" y="2550995"/>
                  </a:lnTo>
                  <a:lnTo>
                    <a:pt x="3819052" y="2563541"/>
                  </a:lnTo>
                  <a:lnTo>
                    <a:pt x="3813760" y="2568873"/>
                  </a:lnTo>
                  <a:lnTo>
                    <a:pt x="3810648" y="2582361"/>
                  </a:lnTo>
                  <a:lnTo>
                    <a:pt x="3808780" y="2593970"/>
                  </a:lnTo>
                  <a:lnTo>
                    <a:pt x="3795395" y="2588949"/>
                  </a:lnTo>
                  <a:lnTo>
                    <a:pt x="3790103" y="2582361"/>
                  </a:lnTo>
                  <a:lnTo>
                    <a:pt x="3781388" y="2570128"/>
                  </a:lnTo>
                  <a:lnTo>
                    <a:pt x="3787925" y="2563854"/>
                  </a:lnTo>
                  <a:lnTo>
                    <a:pt x="3815939" y="2550995"/>
                  </a:lnTo>
                  <a:close/>
                  <a:moveTo>
                    <a:pt x="2138139" y="2532068"/>
                  </a:moveTo>
                  <a:lnTo>
                    <a:pt x="2144896" y="2548103"/>
                  </a:lnTo>
                  <a:lnTo>
                    <a:pt x="2152621" y="2563818"/>
                  </a:lnTo>
                  <a:lnTo>
                    <a:pt x="2132025" y="2553556"/>
                  </a:lnTo>
                  <a:lnTo>
                    <a:pt x="2128806" y="2539442"/>
                  </a:lnTo>
                  <a:close/>
                  <a:moveTo>
                    <a:pt x="3770127" y="2525711"/>
                  </a:moveTo>
                  <a:lnTo>
                    <a:pt x="3779801" y="2530439"/>
                  </a:lnTo>
                  <a:lnTo>
                    <a:pt x="3779801" y="2539220"/>
                  </a:lnTo>
                  <a:lnTo>
                    <a:pt x="3769482" y="2541584"/>
                  </a:lnTo>
                  <a:lnTo>
                    <a:pt x="3759163" y="2530439"/>
                  </a:lnTo>
                  <a:close/>
                  <a:moveTo>
                    <a:pt x="1526042" y="2514597"/>
                  </a:moveTo>
                  <a:lnTo>
                    <a:pt x="1532424" y="2520947"/>
                  </a:lnTo>
                  <a:lnTo>
                    <a:pt x="1541994" y="2516503"/>
                  </a:lnTo>
                  <a:lnTo>
                    <a:pt x="1549652" y="2522534"/>
                  </a:lnTo>
                  <a:lnTo>
                    <a:pt x="1540399" y="2528884"/>
                  </a:lnTo>
                  <a:lnTo>
                    <a:pt x="1547738" y="2543806"/>
                  </a:lnTo>
                  <a:lnTo>
                    <a:pt x="1540399" y="2547933"/>
                  </a:lnTo>
                  <a:lnTo>
                    <a:pt x="1539123" y="2555552"/>
                  </a:lnTo>
                  <a:lnTo>
                    <a:pt x="1557308" y="2564759"/>
                  </a:lnTo>
                  <a:lnTo>
                    <a:pt x="1554436" y="2573331"/>
                  </a:lnTo>
                  <a:lnTo>
                    <a:pt x="1550289" y="2567934"/>
                  </a:lnTo>
                  <a:lnTo>
                    <a:pt x="1544866" y="2576505"/>
                  </a:lnTo>
                  <a:lnTo>
                    <a:pt x="1544866" y="2598732"/>
                  </a:lnTo>
                  <a:lnTo>
                    <a:pt x="1535614" y="2612385"/>
                  </a:lnTo>
                  <a:lnTo>
                    <a:pt x="1530190" y="2627309"/>
                  </a:lnTo>
                  <a:lnTo>
                    <a:pt x="1518705" y="2620005"/>
                  </a:lnTo>
                  <a:lnTo>
                    <a:pt x="1529870" y="2595556"/>
                  </a:lnTo>
                  <a:lnTo>
                    <a:pt x="1532104" y="2571426"/>
                  </a:lnTo>
                  <a:lnTo>
                    <a:pt x="1531147" y="2564124"/>
                  </a:lnTo>
                  <a:lnTo>
                    <a:pt x="1522534" y="2562855"/>
                  </a:lnTo>
                  <a:lnTo>
                    <a:pt x="1510728" y="2578728"/>
                  </a:lnTo>
                  <a:lnTo>
                    <a:pt x="1490631" y="2561267"/>
                  </a:lnTo>
                  <a:cubicBezTo>
                    <a:pt x="1490950" y="2557669"/>
                    <a:pt x="1491268" y="2554070"/>
                    <a:pt x="1491587" y="2550472"/>
                  </a:cubicBezTo>
                  <a:lnTo>
                    <a:pt x="1513604" y="2544123"/>
                  </a:lnTo>
                  <a:lnTo>
                    <a:pt x="1519023" y="2550472"/>
                  </a:lnTo>
                  <a:lnTo>
                    <a:pt x="1520938" y="2544123"/>
                  </a:lnTo>
                  <a:lnTo>
                    <a:pt x="1516791" y="2536822"/>
                  </a:lnTo>
                  <a:lnTo>
                    <a:pt x="1520938" y="2521900"/>
                  </a:lnTo>
                  <a:close/>
                  <a:moveTo>
                    <a:pt x="3554357" y="2513011"/>
                  </a:moveTo>
                  <a:lnTo>
                    <a:pt x="3581363" y="2544986"/>
                  </a:lnTo>
                  <a:lnTo>
                    <a:pt x="3565842" y="2543105"/>
                  </a:lnTo>
                  <a:lnTo>
                    <a:pt x="3567084" y="2558779"/>
                  </a:lnTo>
                  <a:lnTo>
                    <a:pt x="3559013" y="2560659"/>
                  </a:lnTo>
                  <a:cubicBezTo>
                    <a:pt x="3559324" y="2563794"/>
                    <a:pt x="3559634" y="2566929"/>
                    <a:pt x="3559945" y="2570064"/>
                  </a:cubicBezTo>
                  <a:lnTo>
                    <a:pt x="3575465" y="2578214"/>
                  </a:lnTo>
                  <a:lnTo>
                    <a:pt x="3568636" y="2587620"/>
                  </a:lnTo>
                  <a:lnTo>
                    <a:pt x="3559945" y="2574453"/>
                  </a:lnTo>
                  <a:lnTo>
                    <a:pt x="3542562" y="2576647"/>
                  </a:lnTo>
                  <a:lnTo>
                    <a:pt x="3533870" y="2561286"/>
                  </a:lnTo>
                  <a:lnTo>
                    <a:pt x="3525800" y="2545299"/>
                  </a:lnTo>
                  <a:lnTo>
                    <a:pt x="3525800" y="2535895"/>
                  </a:lnTo>
                  <a:lnTo>
                    <a:pt x="3538216" y="2547493"/>
                  </a:lnTo>
                  <a:lnTo>
                    <a:pt x="3542251" y="2538089"/>
                  </a:lnTo>
                  <a:lnTo>
                    <a:pt x="3544114" y="2526491"/>
                  </a:lnTo>
                  <a:lnTo>
                    <a:pt x="3553426" y="2531820"/>
                  </a:lnTo>
                  <a:lnTo>
                    <a:pt x="3555599" y="2521476"/>
                  </a:lnTo>
                  <a:lnTo>
                    <a:pt x="3550322" y="2514892"/>
                  </a:lnTo>
                  <a:close/>
                  <a:moveTo>
                    <a:pt x="3405150" y="2508248"/>
                  </a:moveTo>
                  <a:lnTo>
                    <a:pt x="3421025" y="2526734"/>
                  </a:lnTo>
                  <a:lnTo>
                    <a:pt x="3417850" y="2532062"/>
                  </a:lnTo>
                  <a:lnTo>
                    <a:pt x="3407372" y="2523916"/>
                  </a:lnTo>
                  <a:close/>
                  <a:moveTo>
                    <a:pt x="3729877" y="2501897"/>
                  </a:moveTo>
                  <a:lnTo>
                    <a:pt x="3742150" y="2505753"/>
                  </a:lnTo>
                  <a:lnTo>
                    <a:pt x="3746463" y="2525336"/>
                  </a:lnTo>
                  <a:lnTo>
                    <a:pt x="3731204" y="2530473"/>
                  </a:lnTo>
                  <a:lnTo>
                    <a:pt x="3724569" y="2524053"/>
                  </a:lnTo>
                  <a:cubicBezTo>
                    <a:pt x="3724459" y="2518167"/>
                    <a:pt x="3724348" y="2512280"/>
                    <a:pt x="3724238" y="2506394"/>
                  </a:cubicBezTo>
                  <a:close/>
                  <a:moveTo>
                    <a:pt x="1524271" y="2489194"/>
                  </a:moveTo>
                  <a:cubicBezTo>
                    <a:pt x="1524699" y="2495957"/>
                    <a:pt x="1525128" y="2502719"/>
                    <a:pt x="1525556" y="2509482"/>
                  </a:cubicBezTo>
                  <a:lnTo>
                    <a:pt x="1516234" y="2518173"/>
                  </a:lnTo>
                  <a:lnTo>
                    <a:pt x="1508511" y="2535234"/>
                  </a:lnTo>
                  <a:lnTo>
                    <a:pt x="1500155" y="2531049"/>
                  </a:lnTo>
                  <a:lnTo>
                    <a:pt x="1512699" y="2514954"/>
                  </a:lnTo>
                  <a:lnTo>
                    <a:pt x="1506262" y="2504322"/>
                  </a:lnTo>
                  <a:lnTo>
                    <a:pt x="1510444" y="2490483"/>
                  </a:lnTo>
                  <a:close/>
                  <a:moveTo>
                    <a:pt x="1565246" y="2471735"/>
                  </a:moveTo>
                  <a:lnTo>
                    <a:pt x="1558483" y="2484432"/>
                  </a:lnTo>
                  <a:lnTo>
                    <a:pt x="1557308" y="2473640"/>
                  </a:lnTo>
                  <a:close/>
                  <a:moveTo>
                    <a:pt x="2108170" y="2470155"/>
                  </a:moveTo>
                  <a:lnTo>
                    <a:pt x="2128143" y="2489058"/>
                  </a:lnTo>
                  <a:cubicBezTo>
                    <a:pt x="2128364" y="2494397"/>
                    <a:pt x="2128586" y="2499737"/>
                    <a:pt x="2128807" y="2505076"/>
                  </a:cubicBezTo>
                  <a:lnTo>
                    <a:pt x="2111832" y="2493538"/>
                  </a:lnTo>
                  <a:close/>
                  <a:moveTo>
                    <a:pt x="1542198" y="2470150"/>
                  </a:moveTo>
                  <a:lnTo>
                    <a:pt x="1550929" y="2477076"/>
                  </a:lnTo>
                  <a:lnTo>
                    <a:pt x="1552544" y="2495974"/>
                  </a:lnTo>
                  <a:lnTo>
                    <a:pt x="1548020" y="2504475"/>
                  </a:lnTo>
                  <a:lnTo>
                    <a:pt x="1537345" y="2509836"/>
                  </a:lnTo>
                  <a:lnTo>
                    <a:pt x="1535082" y="2498175"/>
                  </a:lnTo>
                  <a:lnTo>
                    <a:pt x="1538963" y="2477393"/>
                  </a:lnTo>
                  <a:close/>
                  <a:moveTo>
                    <a:pt x="2122457" y="2457455"/>
                  </a:moveTo>
                  <a:lnTo>
                    <a:pt x="2138153" y="2465247"/>
                  </a:lnTo>
                  <a:lnTo>
                    <a:pt x="2142234" y="2459012"/>
                  </a:lnTo>
                  <a:lnTo>
                    <a:pt x="2154791" y="2472733"/>
                  </a:lnTo>
                  <a:lnTo>
                    <a:pt x="2169545" y="2474291"/>
                  </a:lnTo>
                  <a:lnTo>
                    <a:pt x="2178021" y="2481772"/>
                  </a:lnTo>
                  <a:lnTo>
                    <a:pt x="2148512" y="2492376"/>
                  </a:lnTo>
                  <a:lnTo>
                    <a:pt x="2127481" y="2475850"/>
                  </a:lnTo>
                  <a:close/>
                  <a:moveTo>
                    <a:pt x="1550604" y="2444749"/>
                  </a:moveTo>
                  <a:lnTo>
                    <a:pt x="1557308" y="2453507"/>
                  </a:lnTo>
                  <a:lnTo>
                    <a:pt x="1550019" y="2466975"/>
                  </a:lnTo>
                  <a:lnTo>
                    <a:pt x="1543021" y="2460578"/>
                  </a:lnTo>
                  <a:close/>
                  <a:moveTo>
                    <a:pt x="2109853" y="2386019"/>
                  </a:moveTo>
                  <a:lnTo>
                    <a:pt x="2120870" y="2400025"/>
                  </a:lnTo>
                  <a:lnTo>
                    <a:pt x="2108936" y="2417767"/>
                  </a:lnTo>
                  <a:lnTo>
                    <a:pt x="2097918" y="2409675"/>
                  </a:lnTo>
                  <a:lnTo>
                    <a:pt x="2095470" y="2397535"/>
                  </a:lnTo>
                  <a:lnTo>
                    <a:pt x="2105570" y="2395357"/>
                  </a:lnTo>
                  <a:close/>
                  <a:moveTo>
                    <a:pt x="2152737" y="2320930"/>
                  </a:moveTo>
                  <a:lnTo>
                    <a:pt x="2168495" y="2326823"/>
                  </a:lnTo>
                  <a:lnTo>
                    <a:pt x="2162192" y="2336131"/>
                  </a:lnTo>
                  <a:lnTo>
                    <a:pt x="2146118" y="2334268"/>
                  </a:lnTo>
                  <a:lnTo>
                    <a:pt x="2127524" y="2347918"/>
                  </a:lnTo>
                  <a:lnTo>
                    <a:pt x="2125633" y="2341713"/>
                  </a:lnTo>
                  <a:close/>
                  <a:moveTo>
                    <a:pt x="2132312" y="2239963"/>
                  </a:moveTo>
                  <a:lnTo>
                    <a:pt x="2144684" y="2252345"/>
                  </a:lnTo>
                  <a:lnTo>
                    <a:pt x="2123344" y="2265364"/>
                  </a:lnTo>
                  <a:lnTo>
                    <a:pt x="2120870" y="2251711"/>
                  </a:lnTo>
                  <a:close/>
                  <a:moveTo>
                    <a:pt x="2164060" y="2190748"/>
                  </a:moveTo>
                  <a:lnTo>
                    <a:pt x="2173257" y="2205972"/>
                  </a:lnTo>
                  <a:lnTo>
                    <a:pt x="2159135" y="2212976"/>
                  </a:lnTo>
                  <a:lnTo>
                    <a:pt x="2150266" y="2203839"/>
                  </a:lnTo>
                  <a:lnTo>
                    <a:pt x="2144683" y="2191052"/>
                  </a:lnTo>
                  <a:close/>
                  <a:moveTo>
                    <a:pt x="2180785" y="2185982"/>
                  </a:moveTo>
                  <a:lnTo>
                    <a:pt x="2193581" y="2195133"/>
                  </a:lnTo>
                  <a:lnTo>
                    <a:pt x="2196141" y="2205858"/>
                  </a:lnTo>
                  <a:lnTo>
                    <a:pt x="2215976" y="2190085"/>
                  </a:lnTo>
                  <a:lnTo>
                    <a:pt x="2231972" y="2195762"/>
                  </a:lnTo>
                  <a:lnTo>
                    <a:pt x="2235170" y="2202388"/>
                  </a:lnTo>
                  <a:lnTo>
                    <a:pt x="2219175" y="2206490"/>
                  </a:lnTo>
                  <a:lnTo>
                    <a:pt x="2232931" y="2212798"/>
                  </a:lnTo>
                  <a:lnTo>
                    <a:pt x="2230372" y="2220054"/>
                  </a:lnTo>
                  <a:lnTo>
                    <a:pt x="2182064" y="2224786"/>
                  </a:lnTo>
                  <a:lnTo>
                    <a:pt x="2162230" y="2235198"/>
                  </a:lnTo>
                  <a:lnTo>
                    <a:pt x="2151032" y="2219738"/>
                  </a:lnTo>
                  <a:lnTo>
                    <a:pt x="2166069" y="2217846"/>
                  </a:lnTo>
                  <a:lnTo>
                    <a:pt x="2176626" y="2207119"/>
                  </a:lnTo>
                  <a:lnTo>
                    <a:pt x="2186223" y="2207750"/>
                  </a:lnTo>
                  <a:close/>
                  <a:moveTo>
                    <a:pt x="2198341" y="2157407"/>
                  </a:moveTo>
                  <a:lnTo>
                    <a:pt x="2201832" y="2171006"/>
                  </a:lnTo>
                  <a:lnTo>
                    <a:pt x="2185958" y="2179632"/>
                  </a:lnTo>
                  <a:lnTo>
                    <a:pt x="2188815" y="2160724"/>
                  </a:lnTo>
                  <a:close/>
                  <a:moveTo>
                    <a:pt x="5024403" y="2154231"/>
                  </a:moveTo>
                  <a:lnTo>
                    <a:pt x="5025991" y="2172774"/>
                  </a:lnTo>
                  <a:lnTo>
                    <a:pt x="5021228" y="2190992"/>
                  </a:lnTo>
                  <a:lnTo>
                    <a:pt x="5011703" y="2193919"/>
                  </a:lnTo>
                  <a:lnTo>
                    <a:pt x="5006941" y="2170172"/>
                  </a:lnTo>
                  <a:lnTo>
                    <a:pt x="5013608" y="2158460"/>
                  </a:lnTo>
                  <a:close/>
                  <a:moveTo>
                    <a:pt x="2249459" y="2125656"/>
                  </a:moveTo>
                  <a:lnTo>
                    <a:pt x="2249459" y="2130622"/>
                  </a:lnTo>
                  <a:lnTo>
                    <a:pt x="2228670" y="2146449"/>
                  </a:lnTo>
                  <a:lnTo>
                    <a:pt x="2227725" y="2156692"/>
                  </a:lnTo>
                  <a:lnTo>
                    <a:pt x="2218275" y="2166932"/>
                  </a:lnTo>
                  <a:lnTo>
                    <a:pt x="2210715" y="2153898"/>
                  </a:lnTo>
                  <a:cubicBezTo>
                    <a:pt x="2210400" y="2147691"/>
                    <a:pt x="2210086" y="2141484"/>
                    <a:pt x="2209771" y="2135277"/>
                  </a:cubicBezTo>
                  <a:lnTo>
                    <a:pt x="2222370" y="2136209"/>
                  </a:lnTo>
                  <a:close/>
                  <a:moveTo>
                    <a:pt x="2273905" y="2119307"/>
                  </a:moveTo>
                  <a:lnTo>
                    <a:pt x="2281208" y="2129645"/>
                  </a:lnTo>
                  <a:lnTo>
                    <a:pt x="2263110" y="2132006"/>
                  </a:lnTo>
                  <a:lnTo>
                    <a:pt x="2258983" y="2121079"/>
                  </a:lnTo>
                  <a:close/>
                  <a:moveTo>
                    <a:pt x="2280256" y="2095494"/>
                  </a:moveTo>
                  <a:lnTo>
                    <a:pt x="2287559" y="2097758"/>
                  </a:lnTo>
                  <a:lnTo>
                    <a:pt x="2274858" y="2112957"/>
                  </a:lnTo>
                  <a:lnTo>
                    <a:pt x="2258983" y="2108752"/>
                  </a:lnTo>
                  <a:lnTo>
                    <a:pt x="2261205" y="2097110"/>
                  </a:lnTo>
                  <a:close/>
                  <a:moveTo>
                    <a:pt x="2292002" y="2065330"/>
                  </a:moveTo>
                  <a:lnTo>
                    <a:pt x="2312959" y="2076808"/>
                  </a:lnTo>
                  <a:lnTo>
                    <a:pt x="2302798" y="2092318"/>
                  </a:lnTo>
                  <a:lnTo>
                    <a:pt x="2285972" y="2083011"/>
                  </a:lnTo>
                  <a:close/>
                  <a:moveTo>
                    <a:pt x="3672802" y="1939932"/>
                  </a:moveTo>
                  <a:lnTo>
                    <a:pt x="3695345" y="1940896"/>
                  </a:lnTo>
                  <a:lnTo>
                    <a:pt x="3700425" y="1952481"/>
                  </a:lnTo>
                  <a:lnTo>
                    <a:pt x="3688995" y="1950871"/>
                  </a:lnTo>
                  <a:lnTo>
                    <a:pt x="3692170" y="1959881"/>
                  </a:lnTo>
                  <a:lnTo>
                    <a:pt x="3677247" y="1963742"/>
                  </a:lnTo>
                  <a:lnTo>
                    <a:pt x="3668675" y="1946366"/>
                  </a:lnTo>
                  <a:close/>
                  <a:moveTo>
                    <a:pt x="2423473" y="1893885"/>
                  </a:moveTo>
                  <a:lnTo>
                    <a:pt x="2443134" y="1915792"/>
                  </a:lnTo>
                  <a:lnTo>
                    <a:pt x="2443134" y="1924364"/>
                  </a:lnTo>
                  <a:lnTo>
                    <a:pt x="2432836" y="1928810"/>
                  </a:lnTo>
                  <a:lnTo>
                    <a:pt x="2423473" y="1914204"/>
                  </a:lnTo>
                  <a:lnTo>
                    <a:pt x="2406622" y="1904997"/>
                  </a:lnTo>
                  <a:lnTo>
                    <a:pt x="2424410" y="1904679"/>
                  </a:lnTo>
                  <a:cubicBezTo>
                    <a:pt x="2424098" y="1901081"/>
                    <a:pt x="2423785" y="1897483"/>
                    <a:pt x="2423473" y="1893885"/>
                  </a:cubicBezTo>
                  <a:close/>
                  <a:moveTo>
                    <a:pt x="2486201" y="1830386"/>
                  </a:moveTo>
                  <a:lnTo>
                    <a:pt x="2497270" y="1855692"/>
                  </a:lnTo>
                  <a:lnTo>
                    <a:pt x="2519408" y="1854731"/>
                  </a:lnTo>
                  <a:lnTo>
                    <a:pt x="2519408" y="1862100"/>
                  </a:lnTo>
                  <a:lnTo>
                    <a:pt x="2538384" y="1871390"/>
                  </a:lnTo>
                  <a:lnTo>
                    <a:pt x="2526683" y="1872351"/>
                  </a:lnTo>
                  <a:lnTo>
                    <a:pt x="2515613" y="1886447"/>
                  </a:lnTo>
                  <a:lnTo>
                    <a:pt x="2494424" y="1884524"/>
                  </a:lnTo>
                  <a:lnTo>
                    <a:pt x="2481773" y="1899581"/>
                  </a:lnTo>
                  <a:lnTo>
                    <a:pt x="2466909" y="1901823"/>
                  </a:lnTo>
                  <a:lnTo>
                    <a:pt x="2457421" y="1886126"/>
                  </a:lnTo>
                  <a:lnTo>
                    <a:pt x="2465643" y="1873312"/>
                  </a:lnTo>
                  <a:lnTo>
                    <a:pt x="2489996" y="1878117"/>
                  </a:lnTo>
                  <a:lnTo>
                    <a:pt x="2480192" y="1861459"/>
                  </a:lnTo>
                  <a:lnTo>
                    <a:pt x="2492842" y="1857935"/>
                  </a:lnTo>
                  <a:lnTo>
                    <a:pt x="2459002" y="1847363"/>
                  </a:lnTo>
                  <a:lnTo>
                    <a:pt x="2482407" y="1843199"/>
                  </a:lnTo>
                  <a:close/>
                  <a:moveTo>
                    <a:pt x="3837960" y="1809756"/>
                  </a:moveTo>
                  <a:lnTo>
                    <a:pt x="3848063" y="1824547"/>
                  </a:lnTo>
                  <a:lnTo>
                    <a:pt x="3840654" y="1835157"/>
                  </a:lnTo>
                  <a:lnTo>
                    <a:pt x="3825838" y="1826797"/>
                  </a:lnTo>
                  <a:close/>
                  <a:moveTo>
                    <a:pt x="4013480" y="1541468"/>
                  </a:moveTo>
                  <a:lnTo>
                    <a:pt x="4030625" y="1544222"/>
                  </a:lnTo>
                  <a:lnTo>
                    <a:pt x="4046500" y="1546364"/>
                  </a:lnTo>
                  <a:lnTo>
                    <a:pt x="4042372" y="1550343"/>
                  </a:lnTo>
                  <a:lnTo>
                    <a:pt x="4030625" y="1554627"/>
                  </a:lnTo>
                  <a:lnTo>
                    <a:pt x="4032847" y="1564726"/>
                  </a:lnTo>
                  <a:lnTo>
                    <a:pt x="4027450" y="1566868"/>
                  </a:lnTo>
                  <a:lnTo>
                    <a:pt x="4018877" y="1554627"/>
                  </a:lnTo>
                  <a:lnTo>
                    <a:pt x="4016655" y="1563808"/>
                  </a:lnTo>
                  <a:lnTo>
                    <a:pt x="4005225" y="1557687"/>
                  </a:lnTo>
                  <a:lnTo>
                    <a:pt x="4005225" y="1546670"/>
                  </a:lnTo>
                  <a:close/>
                  <a:moveTo>
                    <a:pt x="5063053" y="1519232"/>
                  </a:moveTo>
                  <a:lnTo>
                    <a:pt x="5070842" y="1527746"/>
                  </a:lnTo>
                  <a:lnTo>
                    <a:pt x="5067414" y="1537522"/>
                  </a:lnTo>
                  <a:lnTo>
                    <a:pt x="5075204" y="1546351"/>
                  </a:lnTo>
                  <a:lnTo>
                    <a:pt x="5068349" y="1565270"/>
                  </a:lnTo>
                  <a:lnTo>
                    <a:pt x="5062741" y="1548243"/>
                  </a:lnTo>
                  <a:lnTo>
                    <a:pt x="5041866" y="1538152"/>
                  </a:lnTo>
                  <a:lnTo>
                    <a:pt x="5048720" y="1523332"/>
                  </a:lnTo>
                  <a:lnTo>
                    <a:pt x="5056198" y="1530584"/>
                  </a:lnTo>
                  <a:close/>
                  <a:moveTo>
                    <a:pt x="5070441" y="1517646"/>
                  </a:moveTo>
                  <a:lnTo>
                    <a:pt x="5086316" y="1521333"/>
                  </a:lnTo>
                  <a:lnTo>
                    <a:pt x="5074652" y="1527171"/>
                  </a:lnTo>
                  <a:close/>
                  <a:moveTo>
                    <a:pt x="2793654" y="1403349"/>
                  </a:moveTo>
                  <a:lnTo>
                    <a:pt x="2808259" y="1420428"/>
                  </a:lnTo>
                  <a:lnTo>
                    <a:pt x="2796829" y="1431595"/>
                  </a:lnTo>
                  <a:lnTo>
                    <a:pt x="2778096" y="1431924"/>
                  </a:lnTo>
                  <a:lnTo>
                    <a:pt x="2782859" y="1409918"/>
                  </a:lnTo>
                  <a:close/>
                  <a:moveTo>
                    <a:pt x="303818" y="1397948"/>
                  </a:moveTo>
                  <a:lnTo>
                    <a:pt x="310168" y="1402076"/>
                  </a:lnTo>
                  <a:lnTo>
                    <a:pt x="305088" y="1417633"/>
                  </a:lnTo>
                  <a:lnTo>
                    <a:pt x="309215" y="1431603"/>
                  </a:lnTo>
                  <a:lnTo>
                    <a:pt x="316518" y="1433826"/>
                  </a:lnTo>
                  <a:lnTo>
                    <a:pt x="315882" y="1449383"/>
                  </a:lnTo>
                  <a:lnTo>
                    <a:pt x="327630" y="1448113"/>
                  </a:lnTo>
                  <a:lnTo>
                    <a:pt x="329218" y="1426206"/>
                  </a:lnTo>
                  <a:lnTo>
                    <a:pt x="336838" y="1413506"/>
                  </a:lnTo>
                  <a:lnTo>
                    <a:pt x="350490" y="1432238"/>
                  </a:lnTo>
                  <a:cubicBezTo>
                    <a:pt x="350278" y="1437212"/>
                    <a:pt x="350067" y="1442187"/>
                    <a:pt x="349855" y="1447161"/>
                  </a:cubicBezTo>
                  <a:lnTo>
                    <a:pt x="367635" y="1441446"/>
                  </a:lnTo>
                  <a:lnTo>
                    <a:pt x="357158" y="1456368"/>
                  </a:lnTo>
                  <a:lnTo>
                    <a:pt x="368905" y="1466845"/>
                  </a:lnTo>
                  <a:lnTo>
                    <a:pt x="365095" y="1497326"/>
                  </a:lnTo>
                  <a:lnTo>
                    <a:pt x="350173" y="1511296"/>
                  </a:lnTo>
                  <a:lnTo>
                    <a:pt x="365095" y="1514471"/>
                  </a:lnTo>
                  <a:lnTo>
                    <a:pt x="368587" y="1537331"/>
                  </a:lnTo>
                  <a:lnTo>
                    <a:pt x="372397" y="1525583"/>
                  </a:lnTo>
                  <a:lnTo>
                    <a:pt x="385098" y="1524630"/>
                  </a:lnTo>
                  <a:lnTo>
                    <a:pt x="390495" y="1536378"/>
                  </a:lnTo>
                  <a:lnTo>
                    <a:pt x="372715" y="1545903"/>
                  </a:lnTo>
                  <a:lnTo>
                    <a:pt x="383510" y="1544633"/>
                  </a:lnTo>
                  <a:cubicBezTo>
                    <a:pt x="383193" y="1551300"/>
                    <a:pt x="382875" y="1557968"/>
                    <a:pt x="382558" y="1564635"/>
                  </a:cubicBezTo>
                  <a:lnTo>
                    <a:pt x="365413" y="1565905"/>
                  </a:lnTo>
                  <a:lnTo>
                    <a:pt x="352078" y="1579875"/>
                  </a:lnTo>
                  <a:lnTo>
                    <a:pt x="361603" y="1593210"/>
                  </a:lnTo>
                  <a:lnTo>
                    <a:pt x="349220" y="1608133"/>
                  </a:lnTo>
                  <a:lnTo>
                    <a:pt x="347950" y="1621785"/>
                  </a:lnTo>
                  <a:lnTo>
                    <a:pt x="336520" y="1623055"/>
                  </a:lnTo>
                  <a:lnTo>
                    <a:pt x="327313" y="1634485"/>
                  </a:lnTo>
                  <a:lnTo>
                    <a:pt x="318740" y="1639248"/>
                  </a:lnTo>
                  <a:lnTo>
                    <a:pt x="313025" y="1622103"/>
                  </a:lnTo>
                  <a:lnTo>
                    <a:pt x="298103" y="1602418"/>
                  </a:lnTo>
                  <a:lnTo>
                    <a:pt x="291753" y="1616388"/>
                  </a:lnTo>
                  <a:lnTo>
                    <a:pt x="300643" y="1628770"/>
                  </a:lnTo>
                  <a:lnTo>
                    <a:pt x="301913" y="1637025"/>
                  </a:lnTo>
                  <a:lnTo>
                    <a:pt x="286990" y="1645598"/>
                  </a:lnTo>
                  <a:lnTo>
                    <a:pt x="285085" y="1666870"/>
                  </a:lnTo>
                  <a:lnTo>
                    <a:pt x="313343" y="1651630"/>
                  </a:lnTo>
                  <a:lnTo>
                    <a:pt x="317788" y="1655758"/>
                  </a:lnTo>
                  <a:lnTo>
                    <a:pt x="295880" y="1676078"/>
                  </a:lnTo>
                  <a:lnTo>
                    <a:pt x="279053" y="1708781"/>
                  </a:lnTo>
                  <a:lnTo>
                    <a:pt x="255875" y="1711320"/>
                  </a:lnTo>
                  <a:lnTo>
                    <a:pt x="242223" y="1742753"/>
                  </a:lnTo>
                  <a:lnTo>
                    <a:pt x="220950" y="1748468"/>
                  </a:lnTo>
                  <a:lnTo>
                    <a:pt x="217775" y="1744340"/>
                  </a:lnTo>
                  <a:lnTo>
                    <a:pt x="228570" y="1739896"/>
                  </a:lnTo>
                  <a:lnTo>
                    <a:pt x="231745" y="1730370"/>
                  </a:lnTo>
                  <a:lnTo>
                    <a:pt x="224125" y="1722115"/>
                  </a:lnTo>
                  <a:cubicBezTo>
                    <a:pt x="223702" y="1715871"/>
                    <a:pt x="223278" y="1709627"/>
                    <a:pt x="222855" y="1703383"/>
                  </a:cubicBezTo>
                  <a:lnTo>
                    <a:pt x="207933" y="1701160"/>
                  </a:lnTo>
                  <a:lnTo>
                    <a:pt x="204123" y="1710685"/>
                  </a:lnTo>
                  <a:lnTo>
                    <a:pt x="207298" y="1720210"/>
                  </a:lnTo>
                  <a:lnTo>
                    <a:pt x="199995" y="1729736"/>
                  </a:lnTo>
                  <a:lnTo>
                    <a:pt x="175865" y="1737355"/>
                  </a:lnTo>
                  <a:lnTo>
                    <a:pt x="163165" y="1761486"/>
                  </a:lnTo>
                  <a:lnTo>
                    <a:pt x="110778" y="1815778"/>
                  </a:lnTo>
                  <a:lnTo>
                    <a:pt x="87283" y="1817048"/>
                  </a:lnTo>
                  <a:lnTo>
                    <a:pt x="63470" y="1831018"/>
                  </a:lnTo>
                  <a:lnTo>
                    <a:pt x="35848" y="1825938"/>
                  </a:lnTo>
                  <a:lnTo>
                    <a:pt x="40293" y="1849433"/>
                  </a:lnTo>
                  <a:lnTo>
                    <a:pt x="0" y="1865398"/>
                  </a:lnTo>
                  <a:lnTo>
                    <a:pt x="51895" y="1757672"/>
                  </a:lnTo>
                  <a:cubicBezTo>
                    <a:pt x="107924" y="1654532"/>
                    <a:pt x="168793" y="1554404"/>
                    <a:pt x="234199" y="1457591"/>
                  </a:cubicBezTo>
                  <a:lnTo>
                    <a:pt x="269276" y="1410682"/>
                  </a:lnTo>
                  <a:lnTo>
                    <a:pt x="273020" y="1407473"/>
                  </a:lnTo>
                  <a:close/>
                  <a:moveTo>
                    <a:pt x="3781388" y="1397007"/>
                  </a:moveTo>
                  <a:cubicBezTo>
                    <a:pt x="3781176" y="1404671"/>
                    <a:pt x="3780965" y="1412335"/>
                    <a:pt x="3780753" y="1419999"/>
                  </a:cubicBezTo>
                  <a:lnTo>
                    <a:pt x="3775672" y="1425582"/>
                  </a:lnTo>
                  <a:lnTo>
                    <a:pt x="3770275" y="1413431"/>
                  </a:lnTo>
                  <a:lnTo>
                    <a:pt x="3776308" y="1403577"/>
                  </a:lnTo>
                  <a:close/>
                  <a:moveTo>
                    <a:pt x="2893984" y="1212850"/>
                  </a:moveTo>
                  <a:lnTo>
                    <a:pt x="2912798" y="1234757"/>
                  </a:lnTo>
                  <a:lnTo>
                    <a:pt x="2919384" y="1260157"/>
                  </a:lnTo>
                  <a:lnTo>
                    <a:pt x="2902763" y="1260475"/>
                  </a:lnTo>
                  <a:lnTo>
                    <a:pt x="2904646" y="1246504"/>
                  </a:lnTo>
                  <a:lnTo>
                    <a:pt x="2894924" y="1231582"/>
                  </a:lnTo>
                  <a:cubicBezTo>
                    <a:pt x="2894611" y="1225338"/>
                    <a:pt x="2894297" y="1219094"/>
                    <a:pt x="2893984" y="1212850"/>
                  </a:cubicBezTo>
                  <a:close/>
                  <a:moveTo>
                    <a:pt x="5710203" y="1139822"/>
                  </a:moveTo>
                  <a:lnTo>
                    <a:pt x="5727666" y="1152205"/>
                  </a:lnTo>
                  <a:lnTo>
                    <a:pt x="5723382" y="1173160"/>
                  </a:lnTo>
                  <a:lnTo>
                    <a:pt x="5711521" y="1162048"/>
                  </a:lnTo>
                  <a:cubicBezTo>
                    <a:pt x="5711082" y="1154639"/>
                    <a:pt x="5710642" y="1147231"/>
                    <a:pt x="5710203" y="1139822"/>
                  </a:cubicBezTo>
                  <a:close/>
                  <a:moveTo>
                    <a:pt x="3040668" y="1009652"/>
                  </a:moveTo>
                  <a:lnTo>
                    <a:pt x="3052733" y="1019177"/>
                  </a:lnTo>
                  <a:lnTo>
                    <a:pt x="3020983" y="1028702"/>
                  </a:lnTo>
                  <a:lnTo>
                    <a:pt x="3017808" y="1020765"/>
                  </a:lnTo>
                  <a:close/>
                  <a:moveTo>
                    <a:pt x="3072139" y="911226"/>
                  </a:moveTo>
                  <a:lnTo>
                    <a:pt x="3073371" y="926933"/>
                  </a:lnTo>
                  <a:lnTo>
                    <a:pt x="3052733" y="930276"/>
                  </a:lnTo>
                  <a:close/>
                  <a:moveTo>
                    <a:pt x="3107021" y="901700"/>
                  </a:moveTo>
                  <a:lnTo>
                    <a:pt x="3120991" y="928449"/>
                  </a:lnTo>
                  <a:lnTo>
                    <a:pt x="3105116" y="944563"/>
                  </a:lnTo>
                  <a:lnTo>
                    <a:pt x="3098766" y="934895"/>
                  </a:lnTo>
                  <a:lnTo>
                    <a:pt x="3098766" y="925226"/>
                  </a:lnTo>
                  <a:lnTo>
                    <a:pt x="3105751" y="916525"/>
                  </a:lnTo>
                  <a:close/>
                  <a:moveTo>
                    <a:pt x="3099360" y="876300"/>
                  </a:moveTo>
                  <a:lnTo>
                    <a:pt x="3105116" y="884929"/>
                  </a:lnTo>
                  <a:lnTo>
                    <a:pt x="3093284" y="896433"/>
                  </a:lnTo>
                  <a:lnTo>
                    <a:pt x="3091365" y="914648"/>
                  </a:lnTo>
                  <a:lnTo>
                    <a:pt x="3079858" y="925513"/>
                  </a:lnTo>
                  <a:cubicBezTo>
                    <a:pt x="3079751" y="918696"/>
                    <a:pt x="3079645" y="911878"/>
                    <a:pt x="3079538" y="905061"/>
                  </a:cubicBezTo>
                  <a:lnTo>
                    <a:pt x="3060671" y="906659"/>
                  </a:lnTo>
                  <a:lnTo>
                    <a:pt x="3062270" y="893877"/>
                  </a:lnTo>
                  <a:lnTo>
                    <a:pt x="3082736" y="885248"/>
                  </a:lnTo>
                  <a:close/>
                  <a:moveTo>
                    <a:pt x="2895676" y="835022"/>
                  </a:moveTo>
                  <a:lnTo>
                    <a:pt x="2900080" y="843367"/>
                  </a:lnTo>
                  <a:lnTo>
                    <a:pt x="2899450" y="855243"/>
                  </a:lnTo>
                  <a:lnTo>
                    <a:pt x="2906370" y="852034"/>
                  </a:lnTo>
                  <a:cubicBezTo>
                    <a:pt x="2906475" y="854923"/>
                    <a:pt x="2906579" y="857811"/>
                    <a:pt x="2906684" y="860700"/>
                  </a:cubicBezTo>
                  <a:lnTo>
                    <a:pt x="2893160" y="863910"/>
                  </a:lnTo>
                  <a:lnTo>
                    <a:pt x="2884040" y="886378"/>
                  </a:lnTo>
                  <a:lnTo>
                    <a:pt x="2873346" y="893760"/>
                  </a:lnTo>
                  <a:lnTo>
                    <a:pt x="2879321" y="876748"/>
                  </a:lnTo>
                  <a:lnTo>
                    <a:pt x="2877121" y="857490"/>
                  </a:lnTo>
                  <a:lnTo>
                    <a:pt x="2890959" y="854280"/>
                  </a:lnTo>
                  <a:close/>
                  <a:moveTo>
                    <a:pt x="2912575" y="822322"/>
                  </a:moveTo>
                  <a:lnTo>
                    <a:pt x="2923896" y="829854"/>
                  </a:lnTo>
                  <a:lnTo>
                    <a:pt x="2925733" y="836130"/>
                  </a:lnTo>
                  <a:lnTo>
                    <a:pt x="2922673" y="849310"/>
                  </a:lnTo>
                  <a:lnTo>
                    <a:pt x="2912575" y="848682"/>
                  </a:lnTo>
                  <a:lnTo>
                    <a:pt x="2904312" y="841465"/>
                  </a:lnTo>
                  <a:lnTo>
                    <a:pt x="2900333" y="830795"/>
                  </a:lnTo>
                  <a:lnTo>
                    <a:pt x="2915634" y="832050"/>
                  </a:lnTo>
                  <a:close/>
                  <a:moveTo>
                    <a:pt x="3115497" y="820737"/>
                  </a:moveTo>
                  <a:lnTo>
                    <a:pt x="3128970" y="829700"/>
                  </a:lnTo>
                  <a:lnTo>
                    <a:pt x="3132104" y="840826"/>
                  </a:lnTo>
                  <a:lnTo>
                    <a:pt x="3125211" y="850098"/>
                  </a:lnTo>
                  <a:lnTo>
                    <a:pt x="3108291" y="855662"/>
                  </a:lnTo>
                  <a:lnTo>
                    <a:pt x="3112364" y="841135"/>
                  </a:lnTo>
                  <a:close/>
                  <a:moveTo>
                    <a:pt x="2986079" y="784222"/>
                  </a:moveTo>
                  <a:lnTo>
                    <a:pt x="2989234" y="792794"/>
                  </a:lnTo>
                  <a:lnTo>
                    <a:pt x="2950732" y="835022"/>
                  </a:lnTo>
                  <a:lnTo>
                    <a:pt x="2938108" y="829942"/>
                  </a:lnTo>
                  <a:lnTo>
                    <a:pt x="2936846" y="815337"/>
                  </a:lnTo>
                  <a:lnTo>
                    <a:pt x="2944104" y="803589"/>
                  </a:lnTo>
                  <a:lnTo>
                    <a:pt x="2956728" y="805494"/>
                  </a:lnTo>
                  <a:lnTo>
                    <a:pt x="2963040" y="796922"/>
                  </a:lnTo>
                  <a:lnTo>
                    <a:pt x="2969036" y="784539"/>
                  </a:lnTo>
                  <a:close/>
                  <a:moveTo>
                    <a:pt x="3181826" y="777876"/>
                  </a:moveTo>
                  <a:lnTo>
                    <a:pt x="3189253" y="786862"/>
                  </a:lnTo>
                  <a:lnTo>
                    <a:pt x="3181181" y="793751"/>
                  </a:lnTo>
                  <a:lnTo>
                    <a:pt x="3170203" y="787760"/>
                  </a:lnTo>
                  <a:close/>
                  <a:moveTo>
                    <a:pt x="2989234" y="760410"/>
                  </a:moveTo>
                  <a:lnTo>
                    <a:pt x="3000346" y="771020"/>
                  </a:lnTo>
                  <a:lnTo>
                    <a:pt x="2997078" y="785810"/>
                  </a:lnTo>
                  <a:lnTo>
                    <a:pt x="2989559" y="779380"/>
                  </a:lnTo>
                  <a:cubicBezTo>
                    <a:pt x="2989451" y="773057"/>
                    <a:pt x="2989342" y="766733"/>
                    <a:pt x="2989234" y="760410"/>
                  </a:cubicBezTo>
                  <a:close/>
                  <a:moveTo>
                    <a:pt x="3084673" y="733425"/>
                  </a:moveTo>
                  <a:lnTo>
                    <a:pt x="3095591" y="744629"/>
                  </a:lnTo>
                  <a:lnTo>
                    <a:pt x="3089491" y="761915"/>
                  </a:lnTo>
                  <a:lnTo>
                    <a:pt x="3078568" y="778881"/>
                  </a:lnTo>
                  <a:lnTo>
                    <a:pt x="3073427" y="784323"/>
                  </a:lnTo>
                  <a:lnTo>
                    <a:pt x="3061541" y="788805"/>
                  </a:lnTo>
                  <a:lnTo>
                    <a:pt x="3062825" y="799369"/>
                  </a:lnTo>
                  <a:lnTo>
                    <a:pt x="3065074" y="811213"/>
                  </a:lnTo>
                  <a:lnTo>
                    <a:pt x="3056400" y="808972"/>
                  </a:lnTo>
                  <a:lnTo>
                    <a:pt x="3054472" y="788805"/>
                  </a:lnTo>
                  <a:lnTo>
                    <a:pt x="3063789" y="766077"/>
                  </a:lnTo>
                  <a:lnTo>
                    <a:pt x="3045477" y="773119"/>
                  </a:lnTo>
                  <a:lnTo>
                    <a:pt x="3028448" y="802890"/>
                  </a:lnTo>
                  <a:lnTo>
                    <a:pt x="3016882" y="795527"/>
                  </a:lnTo>
                  <a:lnTo>
                    <a:pt x="3014633" y="784643"/>
                  </a:lnTo>
                  <a:lnTo>
                    <a:pt x="3028127" y="766397"/>
                  </a:lnTo>
                  <a:lnTo>
                    <a:pt x="3045477" y="749431"/>
                  </a:lnTo>
                  <a:lnTo>
                    <a:pt x="3065396" y="743989"/>
                  </a:lnTo>
                  <a:close/>
                  <a:moveTo>
                    <a:pt x="3205129" y="719138"/>
                  </a:moveTo>
                  <a:lnTo>
                    <a:pt x="3203253" y="736387"/>
                  </a:lnTo>
                  <a:lnTo>
                    <a:pt x="3189807" y="739776"/>
                  </a:lnTo>
                  <a:lnTo>
                    <a:pt x="3184491" y="726222"/>
                  </a:lnTo>
                  <a:close/>
                  <a:moveTo>
                    <a:pt x="3048002" y="700087"/>
                  </a:moveTo>
                  <a:lnTo>
                    <a:pt x="3055726" y="703262"/>
                  </a:lnTo>
                  <a:lnTo>
                    <a:pt x="3059084" y="711517"/>
                  </a:lnTo>
                  <a:lnTo>
                    <a:pt x="3057069" y="725170"/>
                  </a:lnTo>
                  <a:lnTo>
                    <a:pt x="3044980" y="725487"/>
                  </a:lnTo>
                  <a:lnTo>
                    <a:pt x="3041621" y="709612"/>
                  </a:lnTo>
                  <a:close/>
                  <a:moveTo>
                    <a:pt x="3147591" y="608011"/>
                  </a:moveTo>
                  <a:lnTo>
                    <a:pt x="3157047" y="609291"/>
                  </a:lnTo>
                  <a:lnTo>
                    <a:pt x="3163667" y="632651"/>
                  </a:lnTo>
                  <a:lnTo>
                    <a:pt x="3154210" y="648332"/>
                  </a:lnTo>
                  <a:lnTo>
                    <a:pt x="3165873" y="659212"/>
                  </a:lnTo>
                  <a:lnTo>
                    <a:pt x="3165873" y="666572"/>
                  </a:lnTo>
                  <a:lnTo>
                    <a:pt x="3150428" y="687053"/>
                  </a:lnTo>
                  <a:lnTo>
                    <a:pt x="3152319" y="699533"/>
                  </a:lnTo>
                  <a:lnTo>
                    <a:pt x="3167134" y="696333"/>
                  </a:lnTo>
                  <a:lnTo>
                    <a:pt x="3173439" y="675853"/>
                  </a:lnTo>
                  <a:lnTo>
                    <a:pt x="3178482" y="657932"/>
                  </a:lnTo>
                  <a:lnTo>
                    <a:pt x="3193298" y="651212"/>
                  </a:lnTo>
                  <a:lnTo>
                    <a:pt x="3183211" y="634571"/>
                  </a:lnTo>
                  <a:lnTo>
                    <a:pt x="3192983" y="621771"/>
                  </a:lnTo>
                  <a:lnTo>
                    <a:pt x="3196765" y="625611"/>
                  </a:lnTo>
                  <a:lnTo>
                    <a:pt x="3199602" y="629131"/>
                  </a:lnTo>
                  <a:lnTo>
                    <a:pt x="3200548" y="631051"/>
                  </a:lnTo>
                  <a:lnTo>
                    <a:pt x="3201178" y="632331"/>
                  </a:lnTo>
                  <a:lnTo>
                    <a:pt x="3202124" y="632971"/>
                  </a:lnTo>
                  <a:lnTo>
                    <a:pt x="3203070" y="633611"/>
                  </a:lnTo>
                  <a:lnTo>
                    <a:pt x="3204015" y="632971"/>
                  </a:lnTo>
                  <a:lnTo>
                    <a:pt x="3205592" y="632651"/>
                  </a:lnTo>
                  <a:lnTo>
                    <a:pt x="3207483" y="631691"/>
                  </a:lnTo>
                  <a:lnTo>
                    <a:pt x="3208744" y="631051"/>
                  </a:lnTo>
                  <a:lnTo>
                    <a:pt x="3220092" y="642572"/>
                  </a:lnTo>
                  <a:lnTo>
                    <a:pt x="3225766" y="654092"/>
                  </a:lnTo>
                  <a:lnTo>
                    <a:pt x="3206852" y="678093"/>
                  </a:lnTo>
                  <a:lnTo>
                    <a:pt x="3205276" y="700173"/>
                  </a:lnTo>
                  <a:lnTo>
                    <a:pt x="3185102" y="698253"/>
                  </a:lnTo>
                  <a:lnTo>
                    <a:pt x="3181319" y="716174"/>
                  </a:lnTo>
                  <a:lnTo>
                    <a:pt x="3173754" y="726734"/>
                  </a:lnTo>
                  <a:lnTo>
                    <a:pt x="3184472" y="743055"/>
                  </a:lnTo>
                  <a:lnTo>
                    <a:pt x="3173754" y="746255"/>
                  </a:lnTo>
                  <a:lnTo>
                    <a:pt x="3160199" y="738895"/>
                  </a:lnTo>
                  <a:lnTo>
                    <a:pt x="3157047" y="722894"/>
                  </a:lnTo>
                  <a:lnTo>
                    <a:pt x="3154525" y="730894"/>
                  </a:lnTo>
                  <a:lnTo>
                    <a:pt x="3152949" y="736974"/>
                  </a:lnTo>
                  <a:lnTo>
                    <a:pt x="3152004" y="739215"/>
                  </a:lnTo>
                  <a:cubicBezTo>
                    <a:pt x="3151899" y="739855"/>
                    <a:pt x="3151793" y="740495"/>
                    <a:pt x="3151688" y="741135"/>
                  </a:cubicBezTo>
                  <a:lnTo>
                    <a:pt x="3151373" y="743375"/>
                  </a:lnTo>
                  <a:lnTo>
                    <a:pt x="3149482" y="746895"/>
                  </a:lnTo>
                  <a:lnTo>
                    <a:pt x="3144123" y="756495"/>
                  </a:lnTo>
                  <a:lnTo>
                    <a:pt x="3136243" y="769935"/>
                  </a:lnTo>
                  <a:lnTo>
                    <a:pt x="3126786" y="760335"/>
                  </a:lnTo>
                  <a:lnTo>
                    <a:pt x="3129623" y="727694"/>
                  </a:lnTo>
                  <a:lnTo>
                    <a:pt x="3116384" y="740495"/>
                  </a:lnTo>
                  <a:lnTo>
                    <a:pt x="3105036" y="768975"/>
                  </a:lnTo>
                  <a:lnTo>
                    <a:pt x="3097785" y="767055"/>
                  </a:lnTo>
                  <a:lnTo>
                    <a:pt x="3107873" y="742415"/>
                  </a:lnTo>
                  <a:lnTo>
                    <a:pt x="3096209" y="740495"/>
                  </a:lnTo>
                  <a:lnTo>
                    <a:pt x="3094003" y="734094"/>
                  </a:lnTo>
                  <a:lnTo>
                    <a:pt x="3107557" y="727694"/>
                  </a:lnTo>
                  <a:lnTo>
                    <a:pt x="3099992" y="717134"/>
                  </a:lnTo>
                  <a:lnTo>
                    <a:pt x="3127101" y="687053"/>
                  </a:lnTo>
                  <a:lnTo>
                    <a:pt x="3127101" y="668172"/>
                  </a:lnTo>
                  <a:lnTo>
                    <a:pt x="3135297" y="656332"/>
                  </a:lnTo>
                  <a:lnTo>
                    <a:pt x="3128992" y="646732"/>
                  </a:lnTo>
                  <a:close/>
                  <a:moveTo>
                    <a:pt x="3086809" y="601662"/>
                  </a:moveTo>
                  <a:lnTo>
                    <a:pt x="3100900" y="618490"/>
                  </a:lnTo>
                  <a:lnTo>
                    <a:pt x="3095575" y="628967"/>
                  </a:lnTo>
                  <a:lnTo>
                    <a:pt x="3100274" y="649287"/>
                  </a:lnTo>
                  <a:lnTo>
                    <a:pt x="3095888" y="658812"/>
                  </a:lnTo>
                  <a:lnTo>
                    <a:pt x="3117816" y="663575"/>
                  </a:lnTo>
                  <a:lnTo>
                    <a:pt x="3107478" y="680720"/>
                  </a:lnTo>
                  <a:lnTo>
                    <a:pt x="3092755" y="682625"/>
                  </a:lnTo>
                  <a:lnTo>
                    <a:pt x="3067073" y="700087"/>
                  </a:lnTo>
                  <a:lnTo>
                    <a:pt x="3054544" y="696912"/>
                  </a:lnTo>
                  <a:lnTo>
                    <a:pt x="3082423" y="661987"/>
                  </a:lnTo>
                  <a:lnTo>
                    <a:pt x="3052351" y="679767"/>
                  </a:lnTo>
                  <a:lnTo>
                    <a:pt x="3042953" y="679132"/>
                  </a:lnTo>
                  <a:lnTo>
                    <a:pt x="3029170" y="697230"/>
                  </a:lnTo>
                  <a:lnTo>
                    <a:pt x="3024158" y="683577"/>
                  </a:lnTo>
                  <a:lnTo>
                    <a:pt x="3034495" y="675957"/>
                  </a:lnTo>
                  <a:lnTo>
                    <a:pt x="3031050" y="662305"/>
                  </a:lnTo>
                  <a:lnTo>
                    <a:pt x="3042640" y="652780"/>
                  </a:lnTo>
                  <a:lnTo>
                    <a:pt x="3057363" y="649605"/>
                  </a:lnTo>
                  <a:lnTo>
                    <a:pt x="3071460" y="629285"/>
                  </a:lnTo>
                  <a:lnTo>
                    <a:pt x="3083990" y="628332"/>
                  </a:lnTo>
                  <a:lnTo>
                    <a:pt x="3079917" y="611187"/>
                  </a:lnTo>
                  <a:close/>
                  <a:moveTo>
                    <a:pt x="3198778" y="596901"/>
                  </a:moveTo>
                  <a:lnTo>
                    <a:pt x="3208960" y="597864"/>
                  </a:lnTo>
                  <a:lnTo>
                    <a:pt x="3214215" y="603322"/>
                  </a:lnTo>
                  <a:lnTo>
                    <a:pt x="3219798" y="601074"/>
                  </a:lnTo>
                  <a:lnTo>
                    <a:pt x="3227353" y="611349"/>
                  </a:lnTo>
                  <a:lnTo>
                    <a:pt x="3217828" y="625476"/>
                  </a:lnTo>
                  <a:lnTo>
                    <a:pt x="3201405" y="609743"/>
                  </a:lnTo>
                  <a:close/>
                  <a:moveTo>
                    <a:pt x="3164907" y="504825"/>
                  </a:moveTo>
                  <a:lnTo>
                    <a:pt x="3188311" y="509905"/>
                  </a:lnTo>
                  <a:lnTo>
                    <a:pt x="3190841" y="523558"/>
                  </a:lnTo>
                  <a:lnTo>
                    <a:pt x="3182302" y="535305"/>
                  </a:lnTo>
                  <a:lnTo>
                    <a:pt x="3184516" y="554355"/>
                  </a:lnTo>
                  <a:lnTo>
                    <a:pt x="3172181" y="566103"/>
                  </a:lnTo>
                  <a:lnTo>
                    <a:pt x="3164591" y="582930"/>
                  </a:lnTo>
                  <a:lnTo>
                    <a:pt x="3136444" y="592455"/>
                  </a:lnTo>
                  <a:lnTo>
                    <a:pt x="3124110" y="622300"/>
                  </a:lnTo>
                  <a:lnTo>
                    <a:pt x="3119998" y="619125"/>
                  </a:lnTo>
                  <a:lnTo>
                    <a:pt x="3120631" y="611823"/>
                  </a:lnTo>
                  <a:lnTo>
                    <a:pt x="3109878" y="602615"/>
                  </a:lnTo>
                  <a:lnTo>
                    <a:pt x="3132965" y="578803"/>
                  </a:lnTo>
                  <a:lnTo>
                    <a:pt x="3136127" y="555943"/>
                  </a:lnTo>
                  <a:lnTo>
                    <a:pt x="3151941" y="553403"/>
                  </a:lnTo>
                  <a:lnTo>
                    <a:pt x="3155736" y="542925"/>
                  </a:lnTo>
                  <a:lnTo>
                    <a:pt x="3151624" y="531495"/>
                  </a:lnTo>
                  <a:lnTo>
                    <a:pt x="3157950" y="523875"/>
                  </a:lnTo>
                  <a:close/>
                  <a:moveTo>
                    <a:pt x="4364771" y="471424"/>
                  </a:moveTo>
                  <a:lnTo>
                    <a:pt x="4352063" y="473328"/>
                  </a:lnTo>
                  <a:lnTo>
                    <a:pt x="4349204" y="492370"/>
                  </a:lnTo>
                  <a:lnTo>
                    <a:pt x="4353334" y="505065"/>
                  </a:lnTo>
                  <a:lnTo>
                    <a:pt x="4345709" y="514269"/>
                  </a:lnTo>
                  <a:lnTo>
                    <a:pt x="4338402" y="505383"/>
                  </a:lnTo>
                  <a:lnTo>
                    <a:pt x="4341579" y="493005"/>
                  </a:lnTo>
                  <a:lnTo>
                    <a:pt x="4337131" y="479358"/>
                  </a:lnTo>
                  <a:lnTo>
                    <a:pt x="4322835" y="489514"/>
                  </a:lnTo>
                  <a:lnTo>
                    <a:pt x="4315210" y="501892"/>
                  </a:lnTo>
                  <a:lnTo>
                    <a:pt x="4319976" y="515538"/>
                  </a:lnTo>
                  <a:lnTo>
                    <a:pt x="4326647" y="515538"/>
                  </a:lnTo>
                  <a:lnTo>
                    <a:pt x="4334590" y="522203"/>
                  </a:lnTo>
                  <a:lnTo>
                    <a:pt x="4333319" y="536167"/>
                  </a:lnTo>
                  <a:lnTo>
                    <a:pt x="4321882" y="530455"/>
                  </a:lnTo>
                  <a:lnTo>
                    <a:pt x="4315210" y="539658"/>
                  </a:lnTo>
                  <a:lnTo>
                    <a:pt x="4297419" y="537119"/>
                  </a:lnTo>
                  <a:lnTo>
                    <a:pt x="4292971" y="550766"/>
                  </a:lnTo>
                  <a:lnTo>
                    <a:pt x="4282805" y="553940"/>
                  </a:lnTo>
                  <a:lnTo>
                    <a:pt x="4274862" y="552353"/>
                  </a:lnTo>
                  <a:lnTo>
                    <a:pt x="4260566" y="563778"/>
                  </a:lnTo>
                  <a:lnTo>
                    <a:pt x="4263425" y="579647"/>
                  </a:lnTo>
                  <a:lnTo>
                    <a:pt x="4256754" y="585677"/>
                  </a:lnTo>
                  <a:lnTo>
                    <a:pt x="4246270" y="586312"/>
                  </a:lnTo>
                  <a:lnTo>
                    <a:pt x="4233244" y="586946"/>
                  </a:lnTo>
                  <a:lnTo>
                    <a:pt x="4227843" y="601863"/>
                  </a:lnTo>
                  <a:lnTo>
                    <a:pt x="4232926" y="608210"/>
                  </a:lnTo>
                  <a:lnTo>
                    <a:pt x="4241504" y="605036"/>
                  </a:lnTo>
                  <a:lnTo>
                    <a:pt x="4247858" y="609797"/>
                  </a:lnTo>
                  <a:lnTo>
                    <a:pt x="4239280" y="612653"/>
                  </a:lnTo>
                  <a:lnTo>
                    <a:pt x="4244363" y="622174"/>
                  </a:lnTo>
                  <a:lnTo>
                    <a:pt x="4254530" y="624396"/>
                  </a:lnTo>
                  <a:lnTo>
                    <a:pt x="4259295" y="613288"/>
                  </a:lnTo>
                  <a:lnTo>
                    <a:pt x="4260248" y="619635"/>
                  </a:lnTo>
                  <a:lnTo>
                    <a:pt x="4269462" y="628204"/>
                  </a:lnTo>
                  <a:lnTo>
                    <a:pt x="4263108" y="631378"/>
                  </a:lnTo>
                  <a:lnTo>
                    <a:pt x="4252624" y="629791"/>
                  </a:lnTo>
                  <a:lnTo>
                    <a:pt x="4260566" y="643755"/>
                  </a:lnTo>
                  <a:lnTo>
                    <a:pt x="4275180" y="653594"/>
                  </a:lnTo>
                  <a:lnTo>
                    <a:pt x="4289477" y="646612"/>
                  </a:lnTo>
                  <a:lnTo>
                    <a:pt x="4287570" y="633599"/>
                  </a:lnTo>
                  <a:lnTo>
                    <a:pt x="4297101" y="628839"/>
                  </a:lnTo>
                  <a:lnTo>
                    <a:pt x="4302185" y="638360"/>
                  </a:lnTo>
                  <a:lnTo>
                    <a:pt x="4312669" y="637725"/>
                  </a:lnTo>
                  <a:lnTo>
                    <a:pt x="4312033" y="628204"/>
                  </a:lnTo>
                  <a:lnTo>
                    <a:pt x="4308221" y="616462"/>
                  </a:lnTo>
                  <a:lnTo>
                    <a:pt x="4317752" y="615827"/>
                  </a:lnTo>
                  <a:lnTo>
                    <a:pt x="4332048" y="624396"/>
                  </a:lnTo>
                  <a:lnTo>
                    <a:pt x="4339673" y="624396"/>
                  </a:lnTo>
                  <a:lnTo>
                    <a:pt x="4339547" y="624461"/>
                  </a:lnTo>
                  <a:lnTo>
                    <a:pt x="4339882" y="624461"/>
                  </a:lnTo>
                  <a:lnTo>
                    <a:pt x="4340199" y="623826"/>
                  </a:lnTo>
                  <a:lnTo>
                    <a:pt x="4341172" y="623340"/>
                  </a:lnTo>
                  <a:lnTo>
                    <a:pt x="4347298" y="612018"/>
                  </a:lnTo>
                  <a:lnTo>
                    <a:pt x="4332366" y="604402"/>
                  </a:lnTo>
                  <a:lnTo>
                    <a:pt x="4328236" y="605354"/>
                  </a:lnTo>
                  <a:lnTo>
                    <a:pt x="4317434" y="588216"/>
                  </a:lnTo>
                  <a:lnTo>
                    <a:pt x="4329189" y="567587"/>
                  </a:lnTo>
                  <a:lnTo>
                    <a:pt x="4344121" y="564731"/>
                  </a:lnTo>
                  <a:lnTo>
                    <a:pt x="4350793" y="555210"/>
                  </a:lnTo>
                  <a:lnTo>
                    <a:pt x="4348886" y="549814"/>
                  </a:lnTo>
                  <a:lnTo>
                    <a:pt x="4361912" y="539976"/>
                  </a:lnTo>
                  <a:lnTo>
                    <a:pt x="4359053" y="525059"/>
                  </a:lnTo>
                  <a:lnTo>
                    <a:pt x="4355876" y="522838"/>
                  </a:lnTo>
                  <a:lnTo>
                    <a:pt x="4355240" y="513634"/>
                  </a:lnTo>
                  <a:lnTo>
                    <a:pt x="4380021" y="502526"/>
                  </a:lnTo>
                  <a:lnTo>
                    <a:pt x="4384151" y="488879"/>
                  </a:lnTo>
                  <a:lnTo>
                    <a:pt x="4380339" y="476185"/>
                  </a:lnTo>
                  <a:lnTo>
                    <a:pt x="4369537" y="489514"/>
                  </a:lnTo>
                  <a:lnTo>
                    <a:pt x="4360959" y="501892"/>
                  </a:lnTo>
                  <a:lnTo>
                    <a:pt x="4359053" y="486023"/>
                  </a:lnTo>
                  <a:lnTo>
                    <a:pt x="4366360" y="478724"/>
                  </a:lnTo>
                  <a:close/>
                  <a:moveTo>
                    <a:pt x="3304349" y="431801"/>
                  </a:moveTo>
                  <a:lnTo>
                    <a:pt x="3318916" y="437795"/>
                  </a:lnTo>
                  <a:lnTo>
                    <a:pt x="3327783" y="453570"/>
                  </a:lnTo>
                  <a:lnTo>
                    <a:pt x="3334751" y="432432"/>
                  </a:lnTo>
                  <a:lnTo>
                    <a:pt x="3344568" y="440950"/>
                  </a:lnTo>
                  <a:lnTo>
                    <a:pt x="3340451" y="462719"/>
                  </a:lnTo>
                  <a:lnTo>
                    <a:pt x="3344885" y="472183"/>
                  </a:lnTo>
                  <a:lnTo>
                    <a:pt x="3354069" y="456409"/>
                  </a:lnTo>
                  <a:lnTo>
                    <a:pt x="3367053" y="470290"/>
                  </a:lnTo>
                  <a:lnTo>
                    <a:pt x="3355335" y="475338"/>
                  </a:lnTo>
                  <a:lnTo>
                    <a:pt x="3360719" y="488904"/>
                  </a:lnTo>
                  <a:lnTo>
                    <a:pt x="3347101" y="510988"/>
                  </a:lnTo>
                  <a:cubicBezTo>
                    <a:pt x="3346784" y="517298"/>
                    <a:pt x="3346468" y="523607"/>
                    <a:pt x="3346151" y="529917"/>
                  </a:cubicBezTo>
                  <a:lnTo>
                    <a:pt x="3358185" y="549477"/>
                  </a:lnTo>
                  <a:lnTo>
                    <a:pt x="3320183" y="551055"/>
                  </a:lnTo>
                  <a:lnTo>
                    <a:pt x="3317016" y="534649"/>
                  </a:lnTo>
                  <a:lnTo>
                    <a:pt x="3296748" y="556733"/>
                  </a:lnTo>
                  <a:lnTo>
                    <a:pt x="3274897" y="555471"/>
                  </a:lnTo>
                  <a:lnTo>
                    <a:pt x="3256845" y="581026"/>
                  </a:lnTo>
                  <a:lnTo>
                    <a:pt x="3243228" y="566513"/>
                  </a:lnTo>
                  <a:lnTo>
                    <a:pt x="3249562" y="556102"/>
                  </a:lnTo>
                  <a:lnTo>
                    <a:pt x="3270780" y="552317"/>
                  </a:lnTo>
                  <a:lnTo>
                    <a:pt x="3271413" y="539066"/>
                  </a:lnTo>
                  <a:lnTo>
                    <a:pt x="3255579" y="533703"/>
                  </a:lnTo>
                  <a:lnTo>
                    <a:pt x="3252412" y="523292"/>
                  </a:lnTo>
                  <a:lnTo>
                    <a:pt x="3267296" y="516036"/>
                  </a:lnTo>
                  <a:lnTo>
                    <a:pt x="3250828" y="500261"/>
                  </a:lnTo>
                  <a:lnTo>
                    <a:pt x="3264763" y="481332"/>
                  </a:lnTo>
                  <a:lnTo>
                    <a:pt x="3300548" y="488588"/>
                  </a:lnTo>
                  <a:lnTo>
                    <a:pt x="3308782" y="480070"/>
                  </a:lnTo>
                  <a:lnTo>
                    <a:pt x="3286614" y="469975"/>
                  </a:lnTo>
                  <a:lnTo>
                    <a:pt x="3288831" y="456093"/>
                  </a:lnTo>
                  <a:lnTo>
                    <a:pt x="3310999" y="462088"/>
                  </a:lnTo>
                  <a:close/>
                  <a:moveTo>
                    <a:pt x="3435951" y="361951"/>
                  </a:moveTo>
                  <a:lnTo>
                    <a:pt x="3459129" y="379352"/>
                  </a:lnTo>
                  <a:cubicBezTo>
                    <a:pt x="3458917" y="383993"/>
                    <a:pt x="3458706" y="388633"/>
                    <a:pt x="3458494" y="393274"/>
                  </a:cubicBezTo>
                  <a:lnTo>
                    <a:pt x="3438491" y="404980"/>
                  </a:lnTo>
                  <a:lnTo>
                    <a:pt x="3440714" y="424913"/>
                  </a:lnTo>
                  <a:lnTo>
                    <a:pt x="3394358" y="452439"/>
                  </a:lnTo>
                  <a:lnTo>
                    <a:pt x="3382928" y="442314"/>
                  </a:lnTo>
                  <a:lnTo>
                    <a:pt x="3371816" y="427444"/>
                  </a:lnTo>
                  <a:lnTo>
                    <a:pt x="3393088" y="427444"/>
                  </a:lnTo>
                  <a:lnTo>
                    <a:pt x="3385468" y="404031"/>
                  </a:lnTo>
                  <a:lnTo>
                    <a:pt x="3411821" y="400867"/>
                  </a:lnTo>
                  <a:lnTo>
                    <a:pt x="3418171" y="384098"/>
                  </a:lnTo>
                  <a:lnTo>
                    <a:pt x="3424521" y="395805"/>
                  </a:lnTo>
                  <a:lnTo>
                    <a:pt x="3429919" y="395488"/>
                  </a:lnTo>
                  <a:lnTo>
                    <a:pt x="3424521" y="373657"/>
                  </a:lnTo>
                  <a:close/>
                  <a:moveTo>
                    <a:pt x="3528661" y="334961"/>
                  </a:moveTo>
                  <a:lnTo>
                    <a:pt x="3536916" y="337252"/>
                  </a:lnTo>
                  <a:lnTo>
                    <a:pt x="3529613" y="364093"/>
                  </a:lnTo>
                  <a:lnTo>
                    <a:pt x="3509928" y="366711"/>
                  </a:lnTo>
                  <a:lnTo>
                    <a:pt x="3505166" y="354600"/>
                  </a:lnTo>
                  <a:lnTo>
                    <a:pt x="3523263" y="347072"/>
                  </a:lnTo>
                  <a:close/>
                  <a:moveTo>
                    <a:pt x="4276189" y="308170"/>
                  </a:moveTo>
                  <a:lnTo>
                    <a:pt x="4271925" y="310848"/>
                  </a:lnTo>
                  <a:cubicBezTo>
                    <a:pt x="4271963" y="310963"/>
                    <a:pt x="4272002" y="311077"/>
                    <a:pt x="4272040" y="311192"/>
                  </a:cubicBezTo>
                  <a:close/>
                  <a:moveTo>
                    <a:pt x="3488655" y="279400"/>
                  </a:moveTo>
                  <a:lnTo>
                    <a:pt x="3501355" y="287882"/>
                  </a:lnTo>
                  <a:lnTo>
                    <a:pt x="3495958" y="298248"/>
                  </a:lnTo>
                  <a:lnTo>
                    <a:pt x="3498180" y="309557"/>
                  </a:lnTo>
                  <a:lnTo>
                    <a:pt x="3516278" y="322123"/>
                  </a:lnTo>
                  <a:lnTo>
                    <a:pt x="3497545" y="345054"/>
                  </a:lnTo>
                  <a:lnTo>
                    <a:pt x="3490560" y="364845"/>
                  </a:lnTo>
                  <a:lnTo>
                    <a:pt x="3473415" y="368300"/>
                  </a:lnTo>
                  <a:lnTo>
                    <a:pt x="3448015" y="342541"/>
                  </a:lnTo>
                  <a:lnTo>
                    <a:pt x="3445475" y="316468"/>
                  </a:lnTo>
                  <a:lnTo>
                    <a:pt x="3433728" y="314269"/>
                  </a:lnTo>
                  <a:lnTo>
                    <a:pt x="3433728" y="302960"/>
                  </a:lnTo>
                  <a:lnTo>
                    <a:pt x="3438808" y="289138"/>
                  </a:lnTo>
                  <a:lnTo>
                    <a:pt x="3454683" y="296678"/>
                  </a:lnTo>
                  <a:lnTo>
                    <a:pt x="3479130" y="296364"/>
                  </a:lnTo>
                  <a:lnTo>
                    <a:pt x="3466748" y="317096"/>
                  </a:lnTo>
                  <a:lnTo>
                    <a:pt x="3478495" y="340028"/>
                  </a:lnTo>
                  <a:lnTo>
                    <a:pt x="3478495" y="328719"/>
                  </a:lnTo>
                  <a:lnTo>
                    <a:pt x="3494053" y="309557"/>
                  </a:lnTo>
                  <a:close/>
                  <a:moveTo>
                    <a:pt x="3621053" y="250824"/>
                  </a:moveTo>
                  <a:lnTo>
                    <a:pt x="3633753" y="259353"/>
                  </a:lnTo>
                  <a:lnTo>
                    <a:pt x="3618195" y="280201"/>
                  </a:lnTo>
                  <a:lnTo>
                    <a:pt x="3627720" y="304208"/>
                  </a:lnTo>
                  <a:lnTo>
                    <a:pt x="3615973" y="312737"/>
                  </a:lnTo>
                  <a:lnTo>
                    <a:pt x="3601050" y="303577"/>
                  </a:lnTo>
                  <a:lnTo>
                    <a:pt x="3603273" y="292837"/>
                  </a:lnTo>
                  <a:lnTo>
                    <a:pt x="3595653" y="274199"/>
                  </a:lnTo>
                  <a:lnTo>
                    <a:pt x="3604860" y="268830"/>
                  </a:lnTo>
                  <a:lnTo>
                    <a:pt x="3610258" y="258405"/>
                  </a:lnTo>
                  <a:close/>
                  <a:moveTo>
                    <a:pt x="3463697" y="247649"/>
                  </a:moveTo>
                  <a:lnTo>
                    <a:pt x="3468654" y="252812"/>
                  </a:lnTo>
                  <a:lnTo>
                    <a:pt x="3466904" y="273140"/>
                  </a:lnTo>
                  <a:lnTo>
                    <a:pt x="3463988" y="287337"/>
                  </a:lnTo>
                  <a:lnTo>
                    <a:pt x="3454366" y="273140"/>
                  </a:lnTo>
                  <a:close/>
                  <a:moveTo>
                    <a:pt x="3514243" y="244475"/>
                  </a:moveTo>
                  <a:lnTo>
                    <a:pt x="3523940" y="256388"/>
                  </a:lnTo>
                  <a:lnTo>
                    <a:pt x="3525232" y="268946"/>
                  </a:lnTo>
                  <a:lnTo>
                    <a:pt x="3543655" y="271200"/>
                  </a:lnTo>
                  <a:lnTo>
                    <a:pt x="3546887" y="284080"/>
                  </a:lnTo>
                  <a:lnTo>
                    <a:pt x="3557553" y="287944"/>
                  </a:lnTo>
                  <a:lnTo>
                    <a:pt x="3554644" y="304044"/>
                  </a:lnTo>
                  <a:lnTo>
                    <a:pt x="3540746" y="312737"/>
                  </a:lnTo>
                  <a:lnTo>
                    <a:pt x="3524586" y="294706"/>
                  </a:lnTo>
                  <a:lnTo>
                    <a:pt x="3514890" y="285046"/>
                  </a:lnTo>
                  <a:lnTo>
                    <a:pt x="3517476" y="269268"/>
                  </a:lnTo>
                  <a:lnTo>
                    <a:pt x="3503578" y="253168"/>
                  </a:lnTo>
                  <a:close/>
                  <a:moveTo>
                    <a:pt x="3570253" y="234949"/>
                  </a:moveTo>
                  <a:lnTo>
                    <a:pt x="3579778" y="251203"/>
                  </a:lnTo>
                  <a:lnTo>
                    <a:pt x="3571205" y="257174"/>
                  </a:lnTo>
                  <a:lnTo>
                    <a:pt x="3563903" y="249213"/>
                  </a:lnTo>
                  <a:lnTo>
                    <a:pt x="3564855" y="239261"/>
                  </a:lnTo>
                  <a:close/>
                  <a:moveTo>
                    <a:pt x="3805219" y="211137"/>
                  </a:moveTo>
                  <a:lnTo>
                    <a:pt x="3835518" y="224790"/>
                  </a:lnTo>
                  <a:lnTo>
                    <a:pt x="3846478" y="244792"/>
                  </a:lnTo>
                  <a:lnTo>
                    <a:pt x="3843254" y="252412"/>
                  </a:lnTo>
                  <a:lnTo>
                    <a:pt x="3818435" y="250190"/>
                  </a:lnTo>
                  <a:lnTo>
                    <a:pt x="3782978" y="229552"/>
                  </a:lnTo>
                  <a:close/>
                  <a:moveTo>
                    <a:pt x="3716499" y="206375"/>
                  </a:moveTo>
                  <a:lnTo>
                    <a:pt x="3732178" y="217487"/>
                  </a:lnTo>
                  <a:lnTo>
                    <a:pt x="3721516" y="233363"/>
                  </a:lnTo>
                  <a:lnTo>
                    <a:pt x="3706778" y="208280"/>
                  </a:lnTo>
                  <a:close/>
                  <a:moveTo>
                    <a:pt x="3892555" y="152400"/>
                  </a:moveTo>
                  <a:lnTo>
                    <a:pt x="3891607" y="170764"/>
                  </a:lnTo>
                  <a:lnTo>
                    <a:pt x="3900454" y="183652"/>
                  </a:lnTo>
                  <a:lnTo>
                    <a:pt x="3893187" y="195573"/>
                  </a:lnTo>
                  <a:lnTo>
                    <a:pt x="3880232" y="211682"/>
                  </a:lnTo>
                  <a:lnTo>
                    <a:pt x="3858431" y="239713"/>
                  </a:lnTo>
                  <a:lnTo>
                    <a:pt x="3847056" y="236491"/>
                  </a:lnTo>
                  <a:lnTo>
                    <a:pt x="3847056" y="209749"/>
                  </a:lnTo>
                  <a:lnTo>
                    <a:pt x="3835366" y="197184"/>
                  </a:lnTo>
                  <a:lnTo>
                    <a:pt x="3845477" y="175597"/>
                  </a:lnTo>
                  <a:lnTo>
                    <a:pt x="3859379" y="186230"/>
                  </a:lnTo>
                  <a:lnTo>
                    <a:pt x="3862538" y="172376"/>
                  </a:lnTo>
                  <a:lnTo>
                    <a:pt x="3883076" y="158199"/>
                  </a:lnTo>
                  <a:close/>
                  <a:moveTo>
                    <a:pt x="3911566" y="117476"/>
                  </a:moveTo>
                  <a:lnTo>
                    <a:pt x="3927580" y="122238"/>
                  </a:lnTo>
                  <a:lnTo>
                    <a:pt x="3940141" y="148591"/>
                  </a:lnTo>
                  <a:lnTo>
                    <a:pt x="3932918" y="162243"/>
                  </a:lnTo>
                  <a:lnTo>
                    <a:pt x="3918474" y="169864"/>
                  </a:lnTo>
                  <a:lnTo>
                    <a:pt x="3912822" y="142558"/>
                  </a:lnTo>
                  <a:cubicBezTo>
                    <a:pt x="3912403" y="134197"/>
                    <a:pt x="3911985" y="125837"/>
                    <a:pt x="3911566" y="117476"/>
                  </a:cubicBezTo>
                  <a:close/>
                  <a:moveTo>
                    <a:pt x="3882623" y="82550"/>
                  </a:moveTo>
                  <a:lnTo>
                    <a:pt x="3889341" y="101343"/>
                  </a:lnTo>
                  <a:lnTo>
                    <a:pt x="3872388" y="111216"/>
                  </a:lnTo>
                  <a:lnTo>
                    <a:pt x="3852236" y="124912"/>
                  </a:lnTo>
                  <a:lnTo>
                    <a:pt x="3842640" y="147527"/>
                  </a:lnTo>
                  <a:lnTo>
                    <a:pt x="3811932" y="167593"/>
                  </a:lnTo>
                  <a:lnTo>
                    <a:pt x="3800417" y="182563"/>
                  </a:lnTo>
                  <a:lnTo>
                    <a:pt x="3792740" y="163771"/>
                  </a:lnTo>
                  <a:lnTo>
                    <a:pt x="3782184" y="174282"/>
                  </a:lnTo>
                  <a:lnTo>
                    <a:pt x="3762352" y="178741"/>
                  </a:lnTo>
                  <a:lnTo>
                    <a:pt x="3763951" y="163771"/>
                  </a:lnTo>
                  <a:lnTo>
                    <a:pt x="3760753" y="144979"/>
                  </a:lnTo>
                  <a:lnTo>
                    <a:pt x="3783783" y="138290"/>
                  </a:lnTo>
                  <a:lnTo>
                    <a:pt x="3794659" y="121409"/>
                  </a:lnTo>
                  <a:lnTo>
                    <a:pt x="3808413" y="128735"/>
                  </a:lnTo>
                  <a:lnTo>
                    <a:pt x="3806494" y="142431"/>
                  </a:lnTo>
                  <a:lnTo>
                    <a:pt x="3826646" y="134468"/>
                  </a:lnTo>
                  <a:lnTo>
                    <a:pt x="3823447" y="118861"/>
                  </a:lnTo>
                  <a:lnTo>
                    <a:pt x="3858313" y="100706"/>
                  </a:lnTo>
                  <a:lnTo>
                    <a:pt x="3867909" y="104846"/>
                  </a:lnTo>
                  <a:lnTo>
                    <a:pt x="3873987" y="88921"/>
                  </a:lnTo>
                  <a:close/>
                  <a:moveTo>
                    <a:pt x="3954178" y="46037"/>
                  </a:moveTo>
                  <a:lnTo>
                    <a:pt x="3965541" y="53654"/>
                  </a:lnTo>
                  <a:cubicBezTo>
                    <a:pt x="3965095" y="60458"/>
                    <a:pt x="3964650" y="67263"/>
                    <a:pt x="3964204" y="74067"/>
                  </a:cubicBezTo>
                  <a:lnTo>
                    <a:pt x="3953175" y="76200"/>
                  </a:lnTo>
                  <a:lnTo>
                    <a:pt x="3955514" y="67974"/>
                  </a:lnTo>
                  <a:lnTo>
                    <a:pt x="3946491" y="64318"/>
                  </a:lnTo>
                  <a:close/>
                  <a:moveTo>
                    <a:pt x="4240178" y="42862"/>
                  </a:moveTo>
                  <a:lnTo>
                    <a:pt x="4253469" y="43488"/>
                  </a:lnTo>
                  <a:cubicBezTo>
                    <a:pt x="4253801" y="50159"/>
                    <a:pt x="4254134" y="56829"/>
                    <a:pt x="4254466" y="63500"/>
                  </a:cubicBezTo>
                  <a:close/>
                  <a:moveTo>
                    <a:pt x="4283567" y="2124"/>
                  </a:moveTo>
                  <a:lnTo>
                    <a:pt x="4289750" y="3880"/>
                  </a:lnTo>
                  <a:lnTo>
                    <a:pt x="4307921" y="26351"/>
                  </a:lnTo>
                  <a:lnTo>
                    <a:pt x="4311095" y="16826"/>
                  </a:lnTo>
                  <a:lnTo>
                    <a:pt x="4314150" y="10809"/>
                  </a:lnTo>
                  <a:lnTo>
                    <a:pt x="4334458" y="16576"/>
                  </a:lnTo>
                  <a:lnTo>
                    <a:pt x="4344797" y="20074"/>
                  </a:lnTo>
                  <a:lnTo>
                    <a:pt x="4331090" y="40956"/>
                  </a:lnTo>
                  <a:lnTo>
                    <a:pt x="4363145" y="29208"/>
                  </a:lnTo>
                  <a:lnTo>
                    <a:pt x="4366319" y="54291"/>
                  </a:lnTo>
                  <a:lnTo>
                    <a:pt x="4331407" y="89533"/>
                  </a:lnTo>
                  <a:lnTo>
                    <a:pt x="4304430" y="84453"/>
                  </a:lnTo>
                  <a:lnTo>
                    <a:pt x="4322203" y="103186"/>
                  </a:lnTo>
                  <a:lnTo>
                    <a:pt x="4318077" y="112711"/>
                  </a:lnTo>
                  <a:lnTo>
                    <a:pt x="4296178" y="128586"/>
                  </a:lnTo>
                  <a:lnTo>
                    <a:pt x="4289830" y="141603"/>
                  </a:lnTo>
                  <a:lnTo>
                    <a:pt x="4330772" y="120331"/>
                  </a:lnTo>
                  <a:lnTo>
                    <a:pt x="4344737" y="116838"/>
                  </a:lnTo>
                  <a:lnTo>
                    <a:pt x="4334263" y="162241"/>
                  </a:lnTo>
                  <a:lnTo>
                    <a:pt x="4311412" y="184466"/>
                  </a:lnTo>
                  <a:lnTo>
                    <a:pt x="4315538" y="192086"/>
                  </a:lnTo>
                  <a:lnTo>
                    <a:pt x="4331407" y="180338"/>
                  </a:lnTo>
                  <a:lnTo>
                    <a:pt x="4337755" y="183196"/>
                  </a:lnTo>
                  <a:lnTo>
                    <a:pt x="4336168" y="219391"/>
                  </a:lnTo>
                  <a:lnTo>
                    <a:pt x="4318712" y="285748"/>
                  </a:lnTo>
                  <a:lnTo>
                    <a:pt x="4278405" y="298766"/>
                  </a:lnTo>
                  <a:lnTo>
                    <a:pt x="4304430" y="295591"/>
                  </a:lnTo>
                  <a:lnTo>
                    <a:pt x="4326329" y="288606"/>
                  </a:lnTo>
                  <a:lnTo>
                    <a:pt x="4333946" y="251458"/>
                  </a:lnTo>
                  <a:lnTo>
                    <a:pt x="4359654" y="182561"/>
                  </a:lnTo>
                  <a:lnTo>
                    <a:pt x="4377109" y="186053"/>
                  </a:lnTo>
                  <a:lnTo>
                    <a:pt x="4357749" y="157796"/>
                  </a:lnTo>
                  <a:lnTo>
                    <a:pt x="4379331" y="98741"/>
                  </a:lnTo>
                  <a:lnTo>
                    <a:pt x="4394248" y="92391"/>
                  </a:lnTo>
                  <a:cubicBezTo>
                    <a:pt x="4394460" y="82443"/>
                    <a:pt x="4394671" y="72494"/>
                    <a:pt x="4394883" y="62546"/>
                  </a:cubicBezTo>
                  <a:lnTo>
                    <a:pt x="4419321" y="81278"/>
                  </a:lnTo>
                  <a:lnTo>
                    <a:pt x="4435189" y="79056"/>
                  </a:lnTo>
                  <a:lnTo>
                    <a:pt x="4449154" y="100011"/>
                  </a:lnTo>
                  <a:lnTo>
                    <a:pt x="4437729" y="117156"/>
                  </a:lnTo>
                  <a:lnTo>
                    <a:pt x="4451376" y="126681"/>
                  </a:lnTo>
                  <a:lnTo>
                    <a:pt x="4458675" y="120013"/>
                  </a:lnTo>
                  <a:lnTo>
                    <a:pt x="4482161" y="111441"/>
                  </a:lnTo>
                  <a:lnTo>
                    <a:pt x="4488509" y="142873"/>
                  </a:lnTo>
                  <a:lnTo>
                    <a:pt x="4505647" y="127951"/>
                  </a:lnTo>
                  <a:cubicBezTo>
                    <a:pt x="4505859" y="122342"/>
                    <a:pt x="4506070" y="116732"/>
                    <a:pt x="4506282" y="111123"/>
                  </a:cubicBezTo>
                  <a:lnTo>
                    <a:pt x="4521516" y="136523"/>
                  </a:lnTo>
                  <a:lnTo>
                    <a:pt x="4540559" y="139381"/>
                  </a:lnTo>
                  <a:cubicBezTo>
                    <a:pt x="4540242" y="142873"/>
                    <a:pt x="4539924" y="146366"/>
                    <a:pt x="4539607" y="149858"/>
                  </a:cubicBezTo>
                  <a:lnTo>
                    <a:pt x="4514217" y="161606"/>
                  </a:lnTo>
                  <a:lnTo>
                    <a:pt x="4529133" y="173353"/>
                  </a:lnTo>
                  <a:lnTo>
                    <a:pt x="4551032" y="160336"/>
                  </a:lnTo>
                  <a:lnTo>
                    <a:pt x="4578644" y="163511"/>
                  </a:lnTo>
                  <a:lnTo>
                    <a:pt x="4584357" y="186371"/>
                  </a:lnTo>
                  <a:lnTo>
                    <a:pt x="4600226" y="183196"/>
                  </a:lnTo>
                  <a:lnTo>
                    <a:pt x="4606891" y="226376"/>
                  </a:lnTo>
                  <a:lnTo>
                    <a:pt x="4574201" y="233678"/>
                  </a:lnTo>
                  <a:lnTo>
                    <a:pt x="4536116" y="270826"/>
                  </a:lnTo>
                  <a:lnTo>
                    <a:pt x="4517390" y="274318"/>
                  </a:lnTo>
                  <a:lnTo>
                    <a:pt x="4494222" y="287336"/>
                  </a:lnTo>
                  <a:lnTo>
                    <a:pt x="4451693" y="276223"/>
                  </a:lnTo>
                  <a:lnTo>
                    <a:pt x="4412656" y="272413"/>
                  </a:lnTo>
                  <a:lnTo>
                    <a:pt x="4376475" y="260031"/>
                  </a:lnTo>
                  <a:lnTo>
                    <a:pt x="4383140" y="276541"/>
                  </a:lnTo>
                  <a:lnTo>
                    <a:pt x="4374570" y="288288"/>
                  </a:lnTo>
                  <a:lnTo>
                    <a:pt x="4402182" y="287336"/>
                  </a:lnTo>
                  <a:lnTo>
                    <a:pt x="4435189" y="298131"/>
                  </a:lnTo>
                  <a:lnTo>
                    <a:pt x="4464706" y="321308"/>
                  </a:lnTo>
                  <a:lnTo>
                    <a:pt x="4459945" y="338135"/>
                  </a:lnTo>
                  <a:lnTo>
                    <a:pt x="4498665" y="340040"/>
                  </a:lnTo>
                  <a:lnTo>
                    <a:pt x="4507552" y="363853"/>
                  </a:lnTo>
                  <a:lnTo>
                    <a:pt x="4491048" y="379728"/>
                  </a:lnTo>
                  <a:lnTo>
                    <a:pt x="4511043" y="395920"/>
                  </a:lnTo>
                  <a:lnTo>
                    <a:pt x="4513582" y="424178"/>
                  </a:lnTo>
                  <a:lnTo>
                    <a:pt x="4502474" y="461325"/>
                  </a:lnTo>
                  <a:lnTo>
                    <a:pt x="4444711" y="494345"/>
                  </a:lnTo>
                  <a:lnTo>
                    <a:pt x="4432650" y="482915"/>
                  </a:lnTo>
                  <a:lnTo>
                    <a:pt x="4441220" y="501648"/>
                  </a:lnTo>
                  <a:lnTo>
                    <a:pt x="4435824" y="513078"/>
                  </a:lnTo>
                  <a:lnTo>
                    <a:pt x="4445346" y="501330"/>
                  </a:lnTo>
                  <a:lnTo>
                    <a:pt x="4506917" y="470533"/>
                  </a:lnTo>
                  <a:lnTo>
                    <a:pt x="4524373" y="436560"/>
                  </a:lnTo>
                  <a:lnTo>
                    <a:pt x="4529133" y="400683"/>
                  </a:lnTo>
                  <a:lnTo>
                    <a:pt x="4549445" y="412113"/>
                  </a:lnTo>
                  <a:lnTo>
                    <a:pt x="4552302" y="390205"/>
                  </a:lnTo>
                  <a:lnTo>
                    <a:pt x="4541511" y="379410"/>
                  </a:lnTo>
                  <a:lnTo>
                    <a:pt x="4532942" y="380680"/>
                  </a:lnTo>
                  <a:lnTo>
                    <a:pt x="4534211" y="355598"/>
                  </a:lnTo>
                  <a:lnTo>
                    <a:pt x="4555476" y="379410"/>
                  </a:lnTo>
                  <a:lnTo>
                    <a:pt x="4577692" y="375918"/>
                  </a:lnTo>
                  <a:lnTo>
                    <a:pt x="4584992" y="388618"/>
                  </a:lnTo>
                  <a:cubicBezTo>
                    <a:pt x="4586215" y="390732"/>
                    <a:pt x="4580951" y="388976"/>
                    <a:pt x="4585033" y="388603"/>
                  </a:cubicBezTo>
                  <a:lnTo>
                    <a:pt x="4609485" y="386381"/>
                  </a:lnTo>
                  <a:lnTo>
                    <a:pt x="4641240" y="393364"/>
                  </a:lnTo>
                  <a:lnTo>
                    <a:pt x="4647591" y="411458"/>
                  </a:lnTo>
                  <a:lnTo>
                    <a:pt x="4631078" y="429235"/>
                  </a:lnTo>
                  <a:lnTo>
                    <a:pt x="4635207" y="434631"/>
                  </a:lnTo>
                  <a:lnTo>
                    <a:pt x="4660611" y="409871"/>
                  </a:lnTo>
                  <a:lnTo>
                    <a:pt x="4681570" y="407649"/>
                  </a:lnTo>
                  <a:lnTo>
                    <a:pt x="4669820" y="397173"/>
                  </a:lnTo>
                  <a:lnTo>
                    <a:pt x="4676171" y="367969"/>
                  </a:lnTo>
                  <a:lnTo>
                    <a:pt x="4692049" y="374000"/>
                  </a:lnTo>
                  <a:lnTo>
                    <a:pt x="4702211" y="354002"/>
                  </a:lnTo>
                  <a:lnTo>
                    <a:pt x="4694907" y="338130"/>
                  </a:lnTo>
                  <a:lnTo>
                    <a:pt x="4696495" y="325432"/>
                  </a:lnTo>
                  <a:lnTo>
                    <a:pt x="4741270" y="344161"/>
                  </a:lnTo>
                  <a:lnTo>
                    <a:pt x="4764769" y="374318"/>
                  </a:lnTo>
                  <a:lnTo>
                    <a:pt x="4780646" y="374318"/>
                  </a:lnTo>
                  <a:lnTo>
                    <a:pt x="4789220" y="387968"/>
                  </a:lnTo>
                  <a:lnTo>
                    <a:pt x="4804145" y="387650"/>
                  </a:lnTo>
                  <a:lnTo>
                    <a:pt x="4778106" y="430187"/>
                  </a:lnTo>
                  <a:lnTo>
                    <a:pt x="4739999" y="424156"/>
                  </a:lnTo>
                  <a:lnTo>
                    <a:pt x="4711102" y="399078"/>
                  </a:lnTo>
                  <a:lnTo>
                    <a:pt x="4693319" y="422251"/>
                  </a:lnTo>
                  <a:lnTo>
                    <a:pt x="4699670" y="444472"/>
                  </a:lnTo>
                  <a:lnTo>
                    <a:pt x="4717771" y="429870"/>
                  </a:lnTo>
                  <a:lnTo>
                    <a:pt x="4725392" y="440028"/>
                  </a:lnTo>
                  <a:lnTo>
                    <a:pt x="4739047" y="444155"/>
                  </a:lnTo>
                  <a:lnTo>
                    <a:pt x="4718088" y="463201"/>
                  </a:lnTo>
                  <a:lnTo>
                    <a:pt x="4727615" y="474629"/>
                  </a:lnTo>
                  <a:lnTo>
                    <a:pt x="4751749" y="458757"/>
                  </a:lnTo>
                  <a:lnTo>
                    <a:pt x="4799700" y="462566"/>
                  </a:lnTo>
                  <a:lnTo>
                    <a:pt x="4782869" y="493358"/>
                  </a:lnTo>
                  <a:lnTo>
                    <a:pt x="4787315" y="502564"/>
                  </a:lnTo>
                  <a:lnTo>
                    <a:pt x="4815577" y="474946"/>
                  </a:lnTo>
                  <a:lnTo>
                    <a:pt x="4817800" y="502564"/>
                  </a:lnTo>
                  <a:lnTo>
                    <a:pt x="4839076" y="525420"/>
                  </a:lnTo>
                  <a:lnTo>
                    <a:pt x="4829867" y="551767"/>
                  </a:lnTo>
                  <a:lnTo>
                    <a:pt x="4808591" y="559386"/>
                  </a:lnTo>
                  <a:lnTo>
                    <a:pt x="4796207" y="572401"/>
                  </a:lnTo>
                  <a:lnTo>
                    <a:pt x="4795571" y="616525"/>
                  </a:lnTo>
                  <a:lnTo>
                    <a:pt x="4770485" y="639698"/>
                  </a:lnTo>
                  <a:lnTo>
                    <a:pt x="4779059" y="656523"/>
                  </a:lnTo>
                  <a:lnTo>
                    <a:pt x="4802240" y="643825"/>
                  </a:lnTo>
                  <a:lnTo>
                    <a:pt x="4812402" y="577162"/>
                  </a:lnTo>
                  <a:lnTo>
                    <a:pt x="4848920" y="563512"/>
                  </a:lnTo>
                  <a:lnTo>
                    <a:pt x="4858130" y="516849"/>
                  </a:lnTo>
                  <a:lnTo>
                    <a:pt x="4876230" y="514627"/>
                  </a:lnTo>
                  <a:lnTo>
                    <a:pt x="4887662" y="506056"/>
                  </a:lnTo>
                  <a:lnTo>
                    <a:pt x="4939741" y="519071"/>
                  </a:lnTo>
                  <a:lnTo>
                    <a:pt x="4983246" y="527324"/>
                  </a:lnTo>
                  <a:lnTo>
                    <a:pt x="4993090" y="547005"/>
                  </a:lnTo>
                  <a:lnTo>
                    <a:pt x="5003252" y="537482"/>
                  </a:lnTo>
                  <a:lnTo>
                    <a:pt x="5007697" y="519706"/>
                  </a:lnTo>
                  <a:lnTo>
                    <a:pt x="5044851" y="530816"/>
                  </a:lnTo>
                  <a:lnTo>
                    <a:pt x="5063904" y="545418"/>
                  </a:lnTo>
                  <a:lnTo>
                    <a:pt x="5070256" y="536847"/>
                  </a:lnTo>
                  <a:lnTo>
                    <a:pt x="5077559" y="557164"/>
                  </a:lnTo>
                  <a:lnTo>
                    <a:pt x="5105186" y="555576"/>
                  </a:lnTo>
                  <a:lnTo>
                    <a:pt x="5125510" y="567957"/>
                  </a:lnTo>
                  <a:lnTo>
                    <a:pt x="5144563" y="587955"/>
                  </a:lnTo>
                  <a:lnTo>
                    <a:pt x="5164569" y="596209"/>
                  </a:lnTo>
                  <a:lnTo>
                    <a:pt x="5181082" y="617160"/>
                  </a:lnTo>
                  <a:lnTo>
                    <a:pt x="5206486" y="626366"/>
                  </a:lnTo>
                  <a:lnTo>
                    <a:pt x="5212837" y="641285"/>
                  </a:lnTo>
                  <a:lnTo>
                    <a:pt x="5241417" y="661602"/>
                  </a:lnTo>
                  <a:lnTo>
                    <a:pt x="5311279" y="734930"/>
                  </a:lnTo>
                  <a:lnTo>
                    <a:pt x="5318583" y="756199"/>
                  </a:lnTo>
                  <a:lnTo>
                    <a:pt x="5332555" y="761278"/>
                  </a:lnTo>
                  <a:lnTo>
                    <a:pt x="5346210" y="775880"/>
                  </a:lnTo>
                  <a:lnTo>
                    <a:pt x="5352561" y="771436"/>
                  </a:lnTo>
                  <a:lnTo>
                    <a:pt x="5337636" y="755881"/>
                  </a:lnTo>
                  <a:lnTo>
                    <a:pt x="5337636" y="740009"/>
                  </a:lnTo>
                  <a:lnTo>
                    <a:pt x="5366533" y="765087"/>
                  </a:lnTo>
                  <a:lnTo>
                    <a:pt x="5366533" y="776832"/>
                  </a:lnTo>
                  <a:lnTo>
                    <a:pt x="5379553" y="795561"/>
                  </a:lnTo>
                  <a:lnTo>
                    <a:pt x="5431632" y="816195"/>
                  </a:lnTo>
                  <a:lnTo>
                    <a:pt x="5448462" y="830797"/>
                  </a:lnTo>
                  <a:lnTo>
                    <a:pt x="5444969" y="806354"/>
                  </a:lnTo>
                  <a:lnTo>
                    <a:pt x="5491014" y="852383"/>
                  </a:lnTo>
                  <a:lnTo>
                    <a:pt x="5494190" y="864129"/>
                  </a:lnTo>
                  <a:lnTo>
                    <a:pt x="5506257" y="873334"/>
                  </a:lnTo>
                  <a:lnTo>
                    <a:pt x="5503081" y="891429"/>
                  </a:lnTo>
                  <a:lnTo>
                    <a:pt x="5514513" y="906031"/>
                  </a:lnTo>
                  <a:lnTo>
                    <a:pt x="5526263" y="892381"/>
                  </a:lnTo>
                  <a:lnTo>
                    <a:pt x="5547539" y="910158"/>
                  </a:lnTo>
                  <a:lnTo>
                    <a:pt x="5572943" y="919363"/>
                  </a:lnTo>
                  <a:lnTo>
                    <a:pt x="5563734" y="963488"/>
                  </a:lnTo>
                  <a:lnTo>
                    <a:pt x="5578977" y="981264"/>
                  </a:lnTo>
                  <a:lnTo>
                    <a:pt x="5575166" y="1032056"/>
                  </a:lnTo>
                  <a:lnTo>
                    <a:pt x="5580565" y="1047610"/>
                  </a:lnTo>
                  <a:lnTo>
                    <a:pt x="5598348" y="1037135"/>
                  </a:lnTo>
                  <a:lnTo>
                    <a:pt x="5602158" y="1068561"/>
                  </a:lnTo>
                  <a:lnTo>
                    <a:pt x="5560241" y="1152366"/>
                  </a:lnTo>
                  <a:lnTo>
                    <a:pt x="5498636" y="1245376"/>
                  </a:lnTo>
                  <a:lnTo>
                    <a:pt x="5427186" y="1279660"/>
                  </a:lnTo>
                  <a:lnTo>
                    <a:pt x="5357642" y="1305690"/>
                  </a:lnTo>
                  <a:lnTo>
                    <a:pt x="5268727" y="1295849"/>
                  </a:lnTo>
                  <a:lnTo>
                    <a:pt x="5197277" y="1259661"/>
                  </a:lnTo>
                  <a:lnTo>
                    <a:pt x="5135037" y="1254900"/>
                  </a:lnTo>
                  <a:lnTo>
                    <a:pt x="5093119" y="1236488"/>
                  </a:lnTo>
                  <a:lnTo>
                    <a:pt x="5080735" y="1242837"/>
                  </a:lnTo>
                  <a:lnTo>
                    <a:pt x="5045804" y="1221886"/>
                  </a:lnTo>
                  <a:lnTo>
                    <a:pt x="5036277" y="1231409"/>
                  </a:lnTo>
                  <a:lnTo>
                    <a:pt x="5026433" y="1206331"/>
                  </a:lnTo>
                  <a:lnTo>
                    <a:pt x="5001346" y="1207918"/>
                  </a:lnTo>
                  <a:lnTo>
                    <a:pt x="4972131" y="1180618"/>
                  </a:lnTo>
                  <a:lnTo>
                    <a:pt x="4954666" y="1206966"/>
                  </a:lnTo>
                  <a:lnTo>
                    <a:pt x="4930214" y="1185063"/>
                  </a:lnTo>
                  <a:lnTo>
                    <a:pt x="4939423" y="1161889"/>
                  </a:lnTo>
                  <a:lnTo>
                    <a:pt x="4920053" y="1156810"/>
                  </a:lnTo>
                  <a:lnTo>
                    <a:pt x="4915924" y="1144113"/>
                  </a:lnTo>
                  <a:lnTo>
                    <a:pt x="4900047" y="1147604"/>
                  </a:lnTo>
                  <a:lnTo>
                    <a:pt x="4886074" y="1166651"/>
                  </a:lnTo>
                  <a:lnTo>
                    <a:pt x="4856542" y="1143795"/>
                  </a:lnTo>
                  <a:lnTo>
                    <a:pt x="4852414" y="1151096"/>
                  </a:lnTo>
                  <a:lnTo>
                    <a:pt x="4820341" y="1139986"/>
                  </a:lnTo>
                  <a:lnTo>
                    <a:pt x="4815260" y="1127288"/>
                  </a:lnTo>
                  <a:lnTo>
                    <a:pt x="4794936" y="1123161"/>
                  </a:lnTo>
                  <a:lnTo>
                    <a:pt x="4782869" y="1074910"/>
                  </a:lnTo>
                  <a:lnTo>
                    <a:pt x="4758418" y="1057134"/>
                  </a:lnTo>
                  <a:lnTo>
                    <a:pt x="4710785" y="1055229"/>
                  </a:lnTo>
                  <a:lnTo>
                    <a:pt x="4706339" y="1060626"/>
                  </a:lnTo>
                  <a:lnTo>
                    <a:pt x="4718088" y="1066022"/>
                  </a:lnTo>
                  <a:lnTo>
                    <a:pt x="4736506" y="1087926"/>
                  </a:lnTo>
                  <a:lnTo>
                    <a:pt x="4752067" y="1083799"/>
                  </a:lnTo>
                  <a:lnTo>
                    <a:pt x="4746033" y="1108877"/>
                  </a:lnTo>
                  <a:lnTo>
                    <a:pt x="4759053" y="1138081"/>
                  </a:lnTo>
                  <a:lnTo>
                    <a:pt x="4770802" y="1142526"/>
                  </a:lnTo>
                  <a:lnTo>
                    <a:pt x="4787950" y="1166334"/>
                  </a:lnTo>
                  <a:lnTo>
                    <a:pt x="4812402" y="1176809"/>
                  </a:lnTo>
                  <a:lnTo>
                    <a:pt x="4798747" y="1188237"/>
                  </a:lnTo>
                  <a:cubicBezTo>
                    <a:pt x="4799170" y="1193634"/>
                    <a:pt x="4799594" y="1199030"/>
                    <a:pt x="4800017" y="1204427"/>
                  </a:cubicBezTo>
                  <a:lnTo>
                    <a:pt x="4820976" y="1203157"/>
                  </a:lnTo>
                  <a:lnTo>
                    <a:pt x="4861305" y="1231092"/>
                  </a:lnTo>
                  <a:lnTo>
                    <a:pt x="4857494" y="1245059"/>
                  </a:lnTo>
                  <a:lnTo>
                    <a:pt x="4829867" y="1250138"/>
                  </a:lnTo>
                  <a:lnTo>
                    <a:pt x="4842569" y="1262836"/>
                  </a:lnTo>
                  <a:lnTo>
                    <a:pt x="4866068" y="1259344"/>
                  </a:lnTo>
                  <a:lnTo>
                    <a:pt x="4900047" y="1267597"/>
                  </a:lnTo>
                  <a:lnTo>
                    <a:pt x="4911796" y="1281247"/>
                  </a:lnTo>
                  <a:lnTo>
                    <a:pt x="4907668" y="1299976"/>
                  </a:lnTo>
                  <a:lnTo>
                    <a:pt x="4925769" y="1296802"/>
                  </a:lnTo>
                  <a:lnTo>
                    <a:pt x="4955619" y="1312356"/>
                  </a:lnTo>
                  <a:lnTo>
                    <a:pt x="4965145" y="1341878"/>
                  </a:lnTo>
                  <a:lnTo>
                    <a:pt x="4974989" y="1352354"/>
                  </a:lnTo>
                  <a:lnTo>
                    <a:pt x="4953078" y="1385050"/>
                  </a:lnTo>
                  <a:lnTo>
                    <a:pt x="4964828" y="1413620"/>
                  </a:lnTo>
                  <a:lnTo>
                    <a:pt x="4955301" y="1422191"/>
                  </a:lnTo>
                  <a:lnTo>
                    <a:pt x="4953396" y="1459966"/>
                  </a:lnTo>
                  <a:lnTo>
                    <a:pt x="4928309" y="1458061"/>
                  </a:lnTo>
                  <a:lnTo>
                    <a:pt x="4919735" y="1476155"/>
                  </a:lnTo>
                  <a:lnTo>
                    <a:pt x="4937836" y="1485361"/>
                  </a:lnTo>
                  <a:cubicBezTo>
                    <a:pt x="4937942" y="1490652"/>
                    <a:pt x="4938047" y="1495942"/>
                    <a:pt x="4938153" y="1501233"/>
                  </a:cubicBezTo>
                  <a:lnTo>
                    <a:pt x="4949903" y="1508534"/>
                  </a:lnTo>
                  <a:lnTo>
                    <a:pt x="4966415" y="1581863"/>
                  </a:lnTo>
                  <a:lnTo>
                    <a:pt x="4984198" y="1575514"/>
                  </a:lnTo>
                  <a:lnTo>
                    <a:pt x="4987692" y="1601862"/>
                  </a:lnTo>
                  <a:lnTo>
                    <a:pt x="4976260" y="1619956"/>
                  </a:lnTo>
                  <a:lnTo>
                    <a:pt x="4996583" y="1643764"/>
                  </a:lnTo>
                  <a:lnTo>
                    <a:pt x="4983881" y="1654557"/>
                  </a:lnTo>
                  <a:lnTo>
                    <a:pt x="4949267" y="1672968"/>
                  </a:lnTo>
                  <a:lnTo>
                    <a:pt x="4924498" y="1736139"/>
                  </a:lnTo>
                  <a:lnTo>
                    <a:pt x="4927991" y="1790104"/>
                  </a:lnTo>
                  <a:lnTo>
                    <a:pt x="4928309" y="1829785"/>
                  </a:lnTo>
                  <a:lnTo>
                    <a:pt x="4920053" y="1845973"/>
                  </a:lnTo>
                  <a:lnTo>
                    <a:pt x="4939423" y="1862481"/>
                  </a:lnTo>
                  <a:cubicBezTo>
                    <a:pt x="4939317" y="1855921"/>
                    <a:pt x="4939212" y="1849360"/>
                    <a:pt x="4939106" y="1842800"/>
                  </a:cubicBezTo>
                  <a:lnTo>
                    <a:pt x="4946410" y="1838354"/>
                  </a:lnTo>
                  <a:lnTo>
                    <a:pt x="4965145" y="1902478"/>
                  </a:lnTo>
                  <a:lnTo>
                    <a:pt x="4980070" y="1903113"/>
                  </a:lnTo>
                  <a:lnTo>
                    <a:pt x="4985786" y="1955808"/>
                  </a:lnTo>
                  <a:lnTo>
                    <a:pt x="4994043" y="1967553"/>
                  </a:lnTo>
                  <a:lnTo>
                    <a:pt x="4985151" y="1984060"/>
                  </a:lnTo>
                  <a:lnTo>
                    <a:pt x="4988009" y="1998028"/>
                  </a:lnTo>
                  <a:lnTo>
                    <a:pt x="4976895" y="1987870"/>
                  </a:lnTo>
                  <a:lnTo>
                    <a:pt x="4965780" y="1999297"/>
                  </a:lnTo>
                  <a:lnTo>
                    <a:pt x="4957206" y="1998028"/>
                  </a:lnTo>
                  <a:lnTo>
                    <a:pt x="4946727" y="1994853"/>
                  </a:lnTo>
                  <a:lnTo>
                    <a:pt x="4939423" y="2005011"/>
                  </a:lnTo>
                  <a:lnTo>
                    <a:pt x="4955936" y="2009455"/>
                  </a:lnTo>
                  <a:lnTo>
                    <a:pt x="4958477" y="2033898"/>
                  </a:lnTo>
                  <a:lnTo>
                    <a:pt x="4972131" y="2042785"/>
                  </a:lnTo>
                  <a:lnTo>
                    <a:pt x="4983881" y="2034851"/>
                  </a:lnTo>
                  <a:lnTo>
                    <a:pt x="4997218" y="2049452"/>
                  </a:lnTo>
                  <a:lnTo>
                    <a:pt x="5015319" y="2044054"/>
                  </a:lnTo>
                  <a:lnTo>
                    <a:pt x="5030244" y="2048499"/>
                  </a:lnTo>
                  <a:lnTo>
                    <a:pt x="5025798" y="2064052"/>
                  </a:lnTo>
                  <a:lnTo>
                    <a:pt x="5043581" y="2102463"/>
                  </a:lnTo>
                  <a:lnTo>
                    <a:pt x="5045169" y="2118018"/>
                  </a:lnTo>
                  <a:lnTo>
                    <a:pt x="5040405" y="2132937"/>
                  </a:lnTo>
                  <a:lnTo>
                    <a:pt x="5028974" y="2133890"/>
                  </a:lnTo>
                  <a:lnTo>
                    <a:pt x="5026751" y="2141191"/>
                  </a:lnTo>
                  <a:lnTo>
                    <a:pt x="5018177" y="2138652"/>
                  </a:lnTo>
                  <a:lnTo>
                    <a:pt x="5012143" y="2125955"/>
                  </a:lnTo>
                  <a:lnTo>
                    <a:pt x="5004204" y="2117065"/>
                  </a:lnTo>
                  <a:lnTo>
                    <a:pt x="4996583" y="2118018"/>
                  </a:lnTo>
                  <a:lnTo>
                    <a:pt x="4998488" y="2132937"/>
                  </a:lnTo>
                  <a:lnTo>
                    <a:pt x="5006427" y="2136113"/>
                  </a:lnTo>
                  <a:lnTo>
                    <a:pt x="5004204" y="2151032"/>
                  </a:lnTo>
                  <a:lnTo>
                    <a:pt x="5001981" y="2160238"/>
                  </a:lnTo>
                  <a:lnTo>
                    <a:pt x="5005792" y="2170080"/>
                  </a:lnTo>
                  <a:lnTo>
                    <a:pt x="4995313" y="2165635"/>
                  </a:lnTo>
                  <a:lnTo>
                    <a:pt x="4988009" y="2158969"/>
                  </a:lnTo>
                  <a:lnTo>
                    <a:pt x="4981976" y="2138652"/>
                  </a:lnTo>
                  <a:lnTo>
                    <a:pt x="4976260" y="2125002"/>
                  </a:lnTo>
                  <a:lnTo>
                    <a:pt x="4967051" y="2115479"/>
                  </a:lnTo>
                  <a:cubicBezTo>
                    <a:pt x="4967263" y="2108389"/>
                    <a:pt x="4967474" y="2101299"/>
                    <a:pt x="4967686" y="2094209"/>
                  </a:cubicBezTo>
                  <a:lnTo>
                    <a:pt x="4958477" y="2072941"/>
                  </a:lnTo>
                  <a:lnTo>
                    <a:pt x="4947362" y="2050720"/>
                  </a:lnTo>
                  <a:lnTo>
                    <a:pt x="4944822" y="2070402"/>
                  </a:lnTo>
                  <a:lnTo>
                    <a:pt x="4943552" y="2082147"/>
                  </a:lnTo>
                  <a:lnTo>
                    <a:pt x="4965145" y="2104685"/>
                  </a:lnTo>
                  <a:lnTo>
                    <a:pt x="4967051" y="2115479"/>
                  </a:lnTo>
                  <a:cubicBezTo>
                    <a:pt x="4967263" y="2121087"/>
                    <a:pt x="4967474" y="2126695"/>
                    <a:pt x="4967686" y="2132303"/>
                  </a:cubicBezTo>
                  <a:lnTo>
                    <a:pt x="4957206" y="2125637"/>
                  </a:lnTo>
                  <a:lnTo>
                    <a:pt x="4952443" y="2108495"/>
                  </a:lnTo>
                  <a:lnTo>
                    <a:pt x="4940058" y="2096748"/>
                  </a:lnTo>
                  <a:lnTo>
                    <a:pt x="4937518" y="2110399"/>
                  </a:lnTo>
                  <a:lnTo>
                    <a:pt x="4956889" y="2131033"/>
                  </a:lnTo>
                  <a:lnTo>
                    <a:pt x="4965145" y="2146905"/>
                  </a:lnTo>
                  <a:lnTo>
                    <a:pt x="4949267" y="2143413"/>
                  </a:lnTo>
                  <a:lnTo>
                    <a:pt x="4949903" y="2154842"/>
                  </a:lnTo>
                  <a:lnTo>
                    <a:pt x="4963240" y="2169127"/>
                  </a:lnTo>
                  <a:lnTo>
                    <a:pt x="4973402" y="2196745"/>
                  </a:lnTo>
                  <a:lnTo>
                    <a:pt x="4967051" y="2196428"/>
                  </a:lnTo>
                  <a:lnTo>
                    <a:pt x="4953396" y="2182460"/>
                  </a:lnTo>
                  <a:lnTo>
                    <a:pt x="4945457" y="2181190"/>
                  </a:lnTo>
                  <a:lnTo>
                    <a:pt x="4938153" y="2167222"/>
                  </a:lnTo>
                  <a:lnTo>
                    <a:pt x="4928626" y="2161826"/>
                  </a:lnTo>
                  <a:cubicBezTo>
                    <a:pt x="4928203" y="2168175"/>
                    <a:pt x="4927779" y="2174523"/>
                    <a:pt x="4927356" y="2180872"/>
                  </a:cubicBezTo>
                  <a:lnTo>
                    <a:pt x="4943869" y="2184364"/>
                  </a:lnTo>
                  <a:lnTo>
                    <a:pt x="4950855" y="2196110"/>
                  </a:lnTo>
                  <a:lnTo>
                    <a:pt x="4953713" y="2212935"/>
                  </a:lnTo>
                  <a:lnTo>
                    <a:pt x="4942599" y="2203094"/>
                  </a:lnTo>
                  <a:lnTo>
                    <a:pt x="4937836" y="2210394"/>
                  </a:lnTo>
                  <a:lnTo>
                    <a:pt x="4943234" y="2216745"/>
                  </a:lnTo>
                  <a:lnTo>
                    <a:pt x="4929262" y="2217696"/>
                  </a:lnTo>
                  <a:lnTo>
                    <a:pt x="4928944" y="2225950"/>
                  </a:lnTo>
                  <a:lnTo>
                    <a:pt x="4964510" y="2254202"/>
                  </a:lnTo>
                  <a:lnTo>
                    <a:pt x="5023893" y="2285313"/>
                  </a:lnTo>
                  <a:lnTo>
                    <a:pt x="5039770" y="2294200"/>
                  </a:lnTo>
                  <a:lnTo>
                    <a:pt x="5049297" y="2332612"/>
                  </a:lnTo>
                  <a:lnTo>
                    <a:pt x="5048979" y="2345945"/>
                  </a:lnTo>
                  <a:lnTo>
                    <a:pt x="5039770" y="2368801"/>
                  </a:lnTo>
                  <a:lnTo>
                    <a:pt x="5044851" y="2386896"/>
                  </a:lnTo>
                  <a:lnTo>
                    <a:pt x="5065492" y="2398325"/>
                  </a:lnTo>
                  <a:lnTo>
                    <a:pt x="5096612" y="2379912"/>
                  </a:lnTo>
                  <a:lnTo>
                    <a:pt x="5105822" y="2353882"/>
                  </a:lnTo>
                  <a:lnTo>
                    <a:pt x="5123922" y="2344994"/>
                  </a:lnTo>
                  <a:lnTo>
                    <a:pt x="5134719" y="2303725"/>
                  </a:lnTo>
                  <a:lnTo>
                    <a:pt x="5125510" y="2289122"/>
                  </a:lnTo>
                  <a:lnTo>
                    <a:pt x="5135037" y="2287218"/>
                  </a:lnTo>
                  <a:lnTo>
                    <a:pt x="5136307" y="2275472"/>
                  </a:lnTo>
                  <a:lnTo>
                    <a:pt x="5108362" y="2253568"/>
                  </a:lnTo>
                  <a:lnTo>
                    <a:pt x="5102011" y="2215792"/>
                  </a:lnTo>
                  <a:lnTo>
                    <a:pt x="5089626" y="2202777"/>
                  </a:lnTo>
                  <a:lnTo>
                    <a:pt x="5053743" y="2169127"/>
                  </a:lnTo>
                  <a:lnTo>
                    <a:pt x="5050885" y="2151985"/>
                  </a:lnTo>
                  <a:lnTo>
                    <a:pt x="5054378" y="2136430"/>
                  </a:lnTo>
                  <a:lnTo>
                    <a:pt x="5063269" y="2119922"/>
                  </a:lnTo>
                  <a:cubicBezTo>
                    <a:pt x="5062952" y="2116007"/>
                    <a:pt x="5062634" y="2112092"/>
                    <a:pt x="5062317" y="2108177"/>
                  </a:cubicBezTo>
                  <a:lnTo>
                    <a:pt x="5053108" y="2100558"/>
                  </a:lnTo>
                  <a:lnTo>
                    <a:pt x="5054378" y="2089131"/>
                  </a:lnTo>
                  <a:lnTo>
                    <a:pt x="5061046" y="2078655"/>
                  </a:lnTo>
                  <a:lnTo>
                    <a:pt x="5058506" y="2054530"/>
                  </a:lnTo>
                  <a:lnTo>
                    <a:pt x="5041993" y="2037070"/>
                  </a:lnTo>
                  <a:lnTo>
                    <a:pt x="5029291" y="2038023"/>
                  </a:lnTo>
                  <a:lnTo>
                    <a:pt x="5023575" y="2023105"/>
                  </a:lnTo>
                  <a:lnTo>
                    <a:pt x="5007697" y="2018344"/>
                  </a:lnTo>
                  <a:lnTo>
                    <a:pt x="4999123" y="2020248"/>
                  </a:lnTo>
                  <a:lnTo>
                    <a:pt x="4983246" y="2015487"/>
                  </a:lnTo>
                  <a:cubicBezTo>
                    <a:pt x="4983034" y="2013053"/>
                    <a:pt x="4982823" y="2010620"/>
                    <a:pt x="4982611" y="2008186"/>
                  </a:cubicBezTo>
                  <a:lnTo>
                    <a:pt x="4988009" y="1998028"/>
                  </a:lnTo>
                  <a:lnTo>
                    <a:pt x="5000076" y="1981203"/>
                  </a:lnTo>
                  <a:lnTo>
                    <a:pt x="4994043" y="1967553"/>
                  </a:lnTo>
                  <a:lnTo>
                    <a:pt x="5002617" y="1951682"/>
                  </a:lnTo>
                  <a:lnTo>
                    <a:pt x="4999123" y="1929461"/>
                  </a:lnTo>
                  <a:lnTo>
                    <a:pt x="4995630" y="1894542"/>
                  </a:lnTo>
                  <a:lnTo>
                    <a:pt x="5009285" y="1902161"/>
                  </a:lnTo>
                  <a:lnTo>
                    <a:pt x="5047709" y="1893273"/>
                  </a:lnTo>
                  <a:lnTo>
                    <a:pt x="5039135" y="1881527"/>
                  </a:lnTo>
                  <a:lnTo>
                    <a:pt x="5005157" y="1876766"/>
                  </a:lnTo>
                  <a:lnTo>
                    <a:pt x="5002617" y="1850418"/>
                  </a:lnTo>
                  <a:lnTo>
                    <a:pt x="4992137" y="1848195"/>
                  </a:lnTo>
                  <a:lnTo>
                    <a:pt x="4983563" y="1833911"/>
                  </a:lnTo>
                  <a:lnTo>
                    <a:pt x="4946092" y="1793913"/>
                  </a:lnTo>
                  <a:lnTo>
                    <a:pt x="4935295" y="1787882"/>
                  </a:lnTo>
                  <a:lnTo>
                    <a:pt x="4931167" y="1776771"/>
                  </a:lnTo>
                  <a:lnTo>
                    <a:pt x="4927674" y="1736774"/>
                  </a:lnTo>
                  <a:lnTo>
                    <a:pt x="4952125" y="1676460"/>
                  </a:lnTo>
                  <a:lnTo>
                    <a:pt x="4991820" y="1677730"/>
                  </a:lnTo>
                  <a:lnTo>
                    <a:pt x="4996901" y="1692332"/>
                  </a:lnTo>
                  <a:lnTo>
                    <a:pt x="5009603" y="1701855"/>
                  </a:lnTo>
                  <a:lnTo>
                    <a:pt x="5029926" y="1718680"/>
                  </a:lnTo>
                  <a:lnTo>
                    <a:pt x="5046757" y="1713283"/>
                  </a:lnTo>
                  <a:lnTo>
                    <a:pt x="5056283" y="1697411"/>
                  </a:lnTo>
                  <a:lnTo>
                    <a:pt x="5071208" y="1709791"/>
                  </a:lnTo>
                  <a:lnTo>
                    <a:pt x="5083910" y="1736774"/>
                  </a:lnTo>
                  <a:lnTo>
                    <a:pt x="5105504" y="1744075"/>
                  </a:lnTo>
                  <a:lnTo>
                    <a:pt x="5111855" y="1778041"/>
                  </a:lnTo>
                  <a:lnTo>
                    <a:pt x="5136307" y="1784072"/>
                  </a:lnTo>
                  <a:lnTo>
                    <a:pt x="5148056" y="1794230"/>
                  </a:lnTo>
                  <a:lnTo>
                    <a:pt x="5180129" y="1806611"/>
                  </a:lnTo>
                  <a:lnTo>
                    <a:pt x="5208709" y="1806293"/>
                  </a:lnTo>
                  <a:lnTo>
                    <a:pt x="5222364" y="1819944"/>
                  </a:lnTo>
                  <a:lnTo>
                    <a:pt x="5236019" y="1815817"/>
                  </a:lnTo>
                  <a:lnTo>
                    <a:pt x="5246815" y="1797723"/>
                  </a:lnTo>
                  <a:lnTo>
                    <a:pt x="5282381" y="1793278"/>
                  </a:lnTo>
                  <a:lnTo>
                    <a:pt x="5296671" y="1809785"/>
                  </a:lnTo>
                  <a:lnTo>
                    <a:pt x="5313184" y="1798040"/>
                  </a:lnTo>
                  <a:lnTo>
                    <a:pt x="5292226" y="1784707"/>
                  </a:lnTo>
                  <a:lnTo>
                    <a:pt x="5274760" y="1738361"/>
                  </a:lnTo>
                  <a:lnTo>
                    <a:pt x="5283969" y="1720267"/>
                  </a:lnTo>
                  <a:lnTo>
                    <a:pt x="5266821" y="1700585"/>
                  </a:lnTo>
                  <a:lnTo>
                    <a:pt x="5264598" y="1678682"/>
                  </a:lnTo>
                  <a:lnTo>
                    <a:pt x="5249038" y="1678682"/>
                  </a:lnTo>
                  <a:lnTo>
                    <a:pt x="5216013" y="1694871"/>
                  </a:lnTo>
                  <a:lnTo>
                    <a:pt x="5195689" y="1687253"/>
                  </a:lnTo>
                  <a:lnTo>
                    <a:pt x="5162346" y="1627892"/>
                  </a:lnTo>
                  <a:lnTo>
                    <a:pt x="5139482" y="1617734"/>
                  </a:lnTo>
                  <a:lnTo>
                    <a:pt x="5136307" y="1584085"/>
                  </a:lnTo>
                  <a:lnTo>
                    <a:pt x="5167745" y="1561229"/>
                  </a:lnTo>
                  <a:lnTo>
                    <a:pt x="5170920" y="1527581"/>
                  </a:lnTo>
                  <a:lnTo>
                    <a:pt x="5189021" y="1518057"/>
                  </a:lnTo>
                  <a:lnTo>
                    <a:pt x="5249673" y="1546944"/>
                  </a:lnTo>
                  <a:lnTo>
                    <a:pt x="5252214" y="1563769"/>
                  </a:lnTo>
                  <a:lnTo>
                    <a:pt x="5266821" y="1584402"/>
                  </a:lnTo>
                  <a:lnTo>
                    <a:pt x="5281746" y="1579323"/>
                  </a:lnTo>
                  <a:lnTo>
                    <a:pt x="5310326" y="1590434"/>
                  </a:lnTo>
                  <a:lnTo>
                    <a:pt x="5314772" y="1601227"/>
                  </a:lnTo>
                  <a:lnTo>
                    <a:pt x="5280794" y="1607893"/>
                  </a:lnTo>
                  <a:lnTo>
                    <a:pt x="5286510" y="1619003"/>
                  </a:lnTo>
                  <a:lnTo>
                    <a:pt x="5284287" y="1632971"/>
                  </a:lnTo>
                  <a:lnTo>
                    <a:pt x="5296036" y="1632971"/>
                  </a:lnTo>
                  <a:lnTo>
                    <a:pt x="5308421" y="1613924"/>
                  </a:lnTo>
                  <a:lnTo>
                    <a:pt x="5325251" y="1609163"/>
                  </a:lnTo>
                  <a:lnTo>
                    <a:pt x="5326521" y="1595830"/>
                  </a:lnTo>
                  <a:lnTo>
                    <a:pt x="5336048" y="1605988"/>
                  </a:lnTo>
                  <a:lnTo>
                    <a:pt x="5363675" y="1608845"/>
                  </a:lnTo>
                  <a:lnTo>
                    <a:pt x="5398606" y="1632971"/>
                  </a:lnTo>
                  <a:lnTo>
                    <a:pt x="5415437" y="1632971"/>
                  </a:lnTo>
                  <a:lnTo>
                    <a:pt x="5434807" y="1646303"/>
                  </a:lnTo>
                  <a:lnTo>
                    <a:pt x="5449415" y="1645351"/>
                  </a:lnTo>
                  <a:lnTo>
                    <a:pt x="5457036" y="1630431"/>
                  </a:lnTo>
                  <a:lnTo>
                    <a:pt x="5479265" y="1650112"/>
                  </a:lnTo>
                  <a:lnTo>
                    <a:pt x="5532296" y="1657096"/>
                  </a:lnTo>
                  <a:lnTo>
                    <a:pt x="5561829" y="1686618"/>
                  </a:lnTo>
                  <a:lnTo>
                    <a:pt x="5580247" y="1706299"/>
                  </a:lnTo>
                  <a:lnTo>
                    <a:pt x="5605016" y="1717410"/>
                  </a:lnTo>
                  <a:lnTo>
                    <a:pt x="5625975" y="1744710"/>
                  </a:lnTo>
                  <a:lnTo>
                    <a:pt x="5623117" y="1777089"/>
                  </a:lnTo>
                  <a:lnTo>
                    <a:pt x="5640265" y="1768836"/>
                  </a:lnTo>
                  <a:lnTo>
                    <a:pt x="5644075" y="1753915"/>
                  </a:lnTo>
                  <a:lnTo>
                    <a:pt x="5659000" y="1752963"/>
                  </a:lnTo>
                  <a:cubicBezTo>
                    <a:pt x="5658894" y="1735398"/>
                    <a:pt x="5658789" y="1717833"/>
                    <a:pt x="5658683" y="1700268"/>
                  </a:cubicBezTo>
                  <a:lnTo>
                    <a:pt x="5642805" y="1692967"/>
                  </a:lnTo>
                  <a:lnTo>
                    <a:pt x="5625657" y="1702490"/>
                  </a:lnTo>
                  <a:lnTo>
                    <a:pt x="5612955" y="1698364"/>
                  </a:lnTo>
                  <a:lnTo>
                    <a:pt x="5586598" y="1681856"/>
                  </a:lnTo>
                  <a:lnTo>
                    <a:pt x="5563099" y="1673603"/>
                  </a:lnTo>
                  <a:lnTo>
                    <a:pt x="5536107" y="1639954"/>
                  </a:lnTo>
                  <a:lnTo>
                    <a:pt x="5533884" y="1614877"/>
                  </a:lnTo>
                  <a:lnTo>
                    <a:pt x="5525310" y="1606306"/>
                  </a:lnTo>
                  <a:lnTo>
                    <a:pt x="5520864" y="1587577"/>
                  </a:lnTo>
                  <a:lnTo>
                    <a:pt x="5506892" y="1553928"/>
                  </a:lnTo>
                  <a:lnTo>
                    <a:pt x="5487839" y="1548849"/>
                  </a:lnTo>
                  <a:lnTo>
                    <a:pt x="5479265" y="1536469"/>
                  </a:lnTo>
                  <a:lnTo>
                    <a:pt x="5447510" y="1422825"/>
                  </a:lnTo>
                  <a:lnTo>
                    <a:pt x="5517689" y="1368543"/>
                  </a:lnTo>
                  <a:lnTo>
                    <a:pt x="5523087" y="1350766"/>
                  </a:lnTo>
                  <a:lnTo>
                    <a:pt x="5550397" y="1326958"/>
                  </a:lnTo>
                  <a:lnTo>
                    <a:pt x="5594537" y="1318070"/>
                  </a:lnTo>
                  <a:lnTo>
                    <a:pt x="5668209" y="1243789"/>
                  </a:lnTo>
                  <a:lnTo>
                    <a:pt x="5664081" y="1233314"/>
                  </a:lnTo>
                  <a:lnTo>
                    <a:pt x="5682817" y="1223790"/>
                  </a:lnTo>
                  <a:lnTo>
                    <a:pt x="5685992" y="1203474"/>
                  </a:lnTo>
                  <a:lnTo>
                    <a:pt x="5706633" y="1206649"/>
                  </a:lnTo>
                  <a:lnTo>
                    <a:pt x="5719971" y="1231726"/>
                  </a:lnTo>
                  <a:lnTo>
                    <a:pt x="5752361" y="1223156"/>
                  </a:lnTo>
                  <a:lnTo>
                    <a:pt x="5769827" y="1239662"/>
                  </a:lnTo>
                  <a:lnTo>
                    <a:pt x="5782211" y="1231092"/>
                  </a:lnTo>
                  <a:lnTo>
                    <a:pt x="5791103" y="1248233"/>
                  </a:lnTo>
                  <a:lnTo>
                    <a:pt x="5821906" y="1271724"/>
                  </a:lnTo>
                  <a:lnTo>
                    <a:pt x="5786975" y="1286961"/>
                  </a:lnTo>
                  <a:lnTo>
                    <a:pt x="5791738" y="1317435"/>
                  </a:lnTo>
                  <a:lnTo>
                    <a:pt x="5799994" y="1301563"/>
                  </a:lnTo>
                  <a:lnTo>
                    <a:pt x="5830162" y="1286644"/>
                  </a:lnTo>
                  <a:lnTo>
                    <a:pt x="5851756" y="1302198"/>
                  </a:lnTo>
                  <a:lnTo>
                    <a:pt x="5844452" y="1320292"/>
                  </a:lnTo>
                  <a:lnTo>
                    <a:pt x="5862870" y="1361242"/>
                  </a:lnTo>
                  <a:lnTo>
                    <a:pt x="5894943" y="1415842"/>
                  </a:lnTo>
                  <a:lnTo>
                    <a:pt x="5903517" y="1406319"/>
                  </a:lnTo>
                  <a:lnTo>
                    <a:pt x="5872397" y="1365051"/>
                  </a:lnTo>
                  <a:lnTo>
                    <a:pt x="5876842" y="1291723"/>
                  </a:lnTo>
                  <a:lnTo>
                    <a:pt x="5860965" y="1271406"/>
                  </a:lnTo>
                  <a:lnTo>
                    <a:pt x="5870174" y="1250455"/>
                  </a:lnTo>
                  <a:lnTo>
                    <a:pt x="5882558" y="1205061"/>
                  </a:lnTo>
                  <a:lnTo>
                    <a:pt x="5897166" y="1192364"/>
                  </a:lnTo>
                  <a:lnTo>
                    <a:pt x="5902882" y="1094274"/>
                  </a:lnTo>
                  <a:lnTo>
                    <a:pt x="5870491" y="1042849"/>
                  </a:lnTo>
                  <a:lnTo>
                    <a:pt x="5859059" y="1052689"/>
                  </a:lnTo>
                  <a:lnTo>
                    <a:pt x="5833337" y="1047610"/>
                  </a:lnTo>
                  <a:lnTo>
                    <a:pt x="5835878" y="979042"/>
                  </a:lnTo>
                  <a:lnTo>
                    <a:pt x="5853067" y="949041"/>
                  </a:lnTo>
                  <a:lnTo>
                    <a:pt x="6060620" y="1177406"/>
                  </a:lnTo>
                  <a:cubicBezTo>
                    <a:pt x="6579822" y="1806535"/>
                    <a:pt x="6891715" y="2613092"/>
                    <a:pt x="6891715" y="3492496"/>
                  </a:cubicBezTo>
                  <a:cubicBezTo>
                    <a:pt x="6891715" y="3869384"/>
                    <a:pt x="6834429" y="4232891"/>
                    <a:pt x="6728088" y="4574786"/>
                  </a:cubicBezTo>
                  <a:lnTo>
                    <a:pt x="6699847" y="4651948"/>
                  </a:lnTo>
                  <a:lnTo>
                    <a:pt x="6676768" y="4648009"/>
                  </a:lnTo>
                  <a:lnTo>
                    <a:pt x="6661525" y="4656897"/>
                  </a:lnTo>
                  <a:lnTo>
                    <a:pt x="6642472" y="4667056"/>
                  </a:lnTo>
                  <a:lnTo>
                    <a:pt x="6630405" y="4672135"/>
                  </a:lnTo>
                  <a:lnTo>
                    <a:pt x="6623101" y="4666421"/>
                  </a:lnTo>
                  <a:lnTo>
                    <a:pt x="6612622" y="4665151"/>
                  </a:lnTo>
                  <a:lnTo>
                    <a:pt x="6615162" y="4650548"/>
                  </a:lnTo>
                  <a:lnTo>
                    <a:pt x="6607541" y="4646104"/>
                  </a:lnTo>
                  <a:lnTo>
                    <a:pt x="6593251" y="4644517"/>
                  </a:lnTo>
                  <a:lnTo>
                    <a:pt x="6562448" y="4645787"/>
                  </a:lnTo>
                  <a:lnTo>
                    <a:pt x="6541172" y="4642295"/>
                  </a:lnTo>
                  <a:lnTo>
                    <a:pt x="6527200" y="4650548"/>
                  </a:lnTo>
                  <a:lnTo>
                    <a:pt x="6501161" y="4671818"/>
                  </a:lnTo>
                  <a:lnTo>
                    <a:pt x="6482743" y="4687373"/>
                  </a:lnTo>
                  <a:lnTo>
                    <a:pt x="6482425" y="4699753"/>
                  </a:lnTo>
                  <a:lnTo>
                    <a:pt x="6465277" y="4709912"/>
                  </a:lnTo>
                  <a:lnTo>
                    <a:pt x="6458926" y="4706737"/>
                  </a:lnTo>
                  <a:lnTo>
                    <a:pt x="6448447" y="4706420"/>
                  </a:lnTo>
                  <a:lnTo>
                    <a:pt x="6438920" y="4710229"/>
                  </a:lnTo>
                  <a:lnTo>
                    <a:pt x="6430346" y="4707689"/>
                  </a:lnTo>
                  <a:lnTo>
                    <a:pt x="6405895" y="4713403"/>
                  </a:lnTo>
                  <a:lnTo>
                    <a:pt x="6398591" y="4710229"/>
                  </a:lnTo>
                  <a:lnTo>
                    <a:pt x="6382714" y="4715308"/>
                  </a:lnTo>
                  <a:lnTo>
                    <a:pt x="6364296" y="4728324"/>
                  </a:lnTo>
                  <a:lnTo>
                    <a:pt x="6358897" y="4725149"/>
                  </a:lnTo>
                  <a:lnTo>
                    <a:pt x="6348418" y="4731181"/>
                  </a:lnTo>
                  <a:lnTo>
                    <a:pt x="6361755" y="4741022"/>
                  </a:lnTo>
                  <a:lnTo>
                    <a:pt x="6358580" y="4749275"/>
                  </a:lnTo>
                  <a:lnTo>
                    <a:pt x="6347783" y="4740704"/>
                  </a:lnTo>
                  <a:lnTo>
                    <a:pt x="6342702" y="4740387"/>
                  </a:lnTo>
                  <a:lnTo>
                    <a:pt x="6347783" y="4750863"/>
                  </a:lnTo>
                  <a:cubicBezTo>
                    <a:pt x="6348092" y="4754989"/>
                    <a:pt x="6348402" y="4759116"/>
                    <a:pt x="6348711" y="4763242"/>
                  </a:cubicBezTo>
                  <a:cubicBezTo>
                    <a:pt x="6348716" y="4763245"/>
                    <a:pt x="6348722" y="4763247"/>
                    <a:pt x="6348727" y="4763250"/>
                  </a:cubicBezTo>
                  <a:cubicBezTo>
                    <a:pt x="6348722" y="4763255"/>
                    <a:pt x="6348718" y="4763261"/>
                    <a:pt x="6348713" y="4763266"/>
                  </a:cubicBezTo>
                  <a:cubicBezTo>
                    <a:pt x="6348720" y="4763364"/>
                    <a:pt x="6348728" y="4763463"/>
                    <a:pt x="6348735" y="4763561"/>
                  </a:cubicBezTo>
                  <a:lnTo>
                    <a:pt x="6348545" y="4763458"/>
                  </a:lnTo>
                  <a:lnTo>
                    <a:pt x="6342059" y="4770869"/>
                  </a:lnTo>
                  <a:lnTo>
                    <a:pt x="6330309" y="4769282"/>
                  </a:lnTo>
                  <a:lnTo>
                    <a:pt x="6323958" y="4777535"/>
                  </a:lnTo>
                  <a:lnTo>
                    <a:pt x="6316337" y="4778488"/>
                  </a:lnTo>
                  <a:lnTo>
                    <a:pt x="6317925" y="4768964"/>
                  </a:lnTo>
                  <a:lnTo>
                    <a:pt x="6305858" y="4774043"/>
                  </a:lnTo>
                  <a:lnTo>
                    <a:pt x="6301094" y="4786424"/>
                  </a:lnTo>
                  <a:lnTo>
                    <a:pt x="6296013" y="4788328"/>
                  </a:lnTo>
                  <a:lnTo>
                    <a:pt x="6299189" y="4797852"/>
                  </a:lnTo>
                  <a:lnTo>
                    <a:pt x="6295696" y="4809597"/>
                  </a:lnTo>
                  <a:lnTo>
                    <a:pt x="6283946" y="4807057"/>
                  </a:lnTo>
                  <a:lnTo>
                    <a:pt x="6280771" y="4811184"/>
                  </a:lnTo>
                  <a:lnTo>
                    <a:pt x="6283629" y="4820707"/>
                  </a:lnTo>
                  <a:lnTo>
                    <a:pt x="6276008" y="4824834"/>
                  </a:lnTo>
                  <a:lnTo>
                    <a:pt x="6262353" y="4822294"/>
                  </a:lnTo>
                  <a:lnTo>
                    <a:pt x="6252826" y="4817850"/>
                  </a:lnTo>
                  <a:lnTo>
                    <a:pt x="6238219" y="4805788"/>
                  </a:lnTo>
                  <a:lnTo>
                    <a:pt x="6229645" y="4806740"/>
                  </a:lnTo>
                  <a:lnTo>
                    <a:pt x="6234090" y="4816263"/>
                  </a:lnTo>
                  <a:lnTo>
                    <a:pt x="6241077" y="4819437"/>
                  </a:lnTo>
                  <a:lnTo>
                    <a:pt x="6235678" y="4830230"/>
                  </a:lnTo>
                  <a:lnTo>
                    <a:pt x="6222023" y="4829913"/>
                  </a:lnTo>
                  <a:lnTo>
                    <a:pt x="6214402" y="4824199"/>
                  </a:lnTo>
                  <a:lnTo>
                    <a:pt x="6210274" y="4832770"/>
                  </a:lnTo>
                  <a:lnTo>
                    <a:pt x="6222659" y="4840389"/>
                  </a:lnTo>
                  <a:lnTo>
                    <a:pt x="6215990" y="4849594"/>
                  </a:lnTo>
                  <a:lnTo>
                    <a:pt x="6210591" y="4852769"/>
                  </a:lnTo>
                  <a:lnTo>
                    <a:pt x="6213767" y="4861340"/>
                  </a:lnTo>
                  <a:lnTo>
                    <a:pt x="6204558" y="4877847"/>
                  </a:lnTo>
                  <a:lnTo>
                    <a:pt x="6200747" y="4872133"/>
                  </a:lnTo>
                  <a:lnTo>
                    <a:pt x="6195666" y="4852134"/>
                  </a:lnTo>
                  <a:lnTo>
                    <a:pt x="6187410" y="4861657"/>
                  </a:lnTo>
                  <a:lnTo>
                    <a:pt x="6179154" y="4880386"/>
                  </a:lnTo>
                  <a:lnTo>
                    <a:pt x="6191538" y="4903877"/>
                  </a:lnTo>
                  <a:lnTo>
                    <a:pt x="6190268" y="4915305"/>
                  </a:lnTo>
                  <a:lnTo>
                    <a:pt x="6178201" y="4924510"/>
                  </a:lnTo>
                  <a:lnTo>
                    <a:pt x="6178519" y="4914035"/>
                  </a:lnTo>
                  <a:lnTo>
                    <a:pt x="6176296" y="4909591"/>
                  </a:lnTo>
                  <a:lnTo>
                    <a:pt x="6160418" y="4917844"/>
                  </a:lnTo>
                  <a:lnTo>
                    <a:pt x="6158830" y="4927050"/>
                  </a:lnTo>
                  <a:cubicBezTo>
                    <a:pt x="6158724" y="4929378"/>
                    <a:pt x="6158619" y="4931706"/>
                    <a:pt x="6158513" y="4934034"/>
                  </a:cubicBezTo>
                  <a:lnTo>
                    <a:pt x="6158513" y="4936891"/>
                  </a:lnTo>
                  <a:lnTo>
                    <a:pt x="6158513" y="4938795"/>
                  </a:lnTo>
                  <a:lnTo>
                    <a:pt x="6161688" y="4947366"/>
                  </a:lnTo>
                  <a:lnTo>
                    <a:pt x="6154067" y="4956572"/>
                  </a:lnTo>
                  <a:lnTo>
                    <a:pt x="6141365" y="4963556"/>
                  </a:lnTo>
                  <a:lnTo>
                    <a:pt x="6135649" y="4978475"/>
                  </a:lnTo>
                  <a:lnTo>
                    <a:pt x="6122312" y="4993712"/>
                  </a:lnTo>
                  <a:lnTo>
                    <a:pt x="6129933" y="5024187"/>
                  </a:lnTo>
                  <a:lnTo>
                    <a:pt x="6136919" y="5038472"/>
                  </a:lnTo>
                  <a:lnTo>
                    <a:pt x="6148668" y="5036250"/>
                  </a:lnTo>
                  <a:lnTo>
                    <a:pt x="6154384" y="5027044"/>
                  </a:lnTo>
                  <a:lnTo>
                    <a:pt x="6170897" y="5030853"/>
                  </a:lnTo>
                  <a:lnTo>
                    <a:pt x="6175661" y="5059423"/>
                  </a:lnTo>
                  <a:lnTo>
                    <a:pt x="6177248" y="5069898"/>
                  </a:lnTo>
                  <a:lnTo>
                    <a:pt x="6190268" y="5079739"/>
                  </a:lnTo>
                  <a:lnTo>
                    <a:pt x="6194396" y="5079739"/>
                  </a:lnTo>
                  <a:lnTo>
                    <a:pt x="6197254" y="5089262"/>
                  </a:lnTo>
                  <a:lnTo>
                    <a:pt x="6190586" y="5103864"/>
                  </a:lnTo>
                  <a:lnTo>
                    <a:pt x="6188680" y="5128307"/>
                  </a:lnTo>
                  <a:lnTo>
                    <a:pt x="6195031" y="5132434"/>
                  </a:lnTo>
                  <a:lnTo>
                    <a:pt x="6206146" y="5113705"/>
                  </a:lnTo>
                  <a:lnTo>
                    <a:pt x="6212814" y="5101325"/>
                  </a:lnTo>
                  <a:lnTo>
                    <a:pt x="6214085" y="5089897"/>
                  </a:lnTo>
                  <a:lnTo>
                    <a:pt x="6218213" y="5103547"/>
                  </a:lnTo>
                  <a:lnTo>
                    <a:pt x="6212179" y="5126403"/>
                  </a:lnTo>
                  <a:lnTo>
                    <a:pt x="6204240" y="5141957"/>
                  </a:lnTo>
                  <a:lnTo>
                    <a:pt x="6206146" y="5154972"/>
                  </a:lnTo>
                  <a:lnTo>
                    <a:pt x="6212814" y="5145767"/>
                  </a:lnTo>
                  <a:cubicBezTo>
                    <a:pt x="6213026" y="5149999"/>
                    <a:pt x="6213237" y="5154232"/>
                    <a:pt x="6213449" y="5158464"/>
                  </a:cubicBezTo>
                  <a:lnTo>
                    <a:pt x="6203605" y="5169575"/>
                  </a:lnTo>
                  <a:lnTo>
                    <a:pt x="6197889" y="5184177"/>
                  </a:lnTo>
                  <a:lnTo>
                    <a:pt x="6202970" y="5201319"/>
                  </a:lnTo>
                  <a:lnTo>
                    <a:pt x="6235678" y="5233698"/>
                  </a:lnTo>
                  <a:lnTo>
                    <a:pt x="6249333" y="5251157"/>
                  </a:lnTo>
                  <a:lnTo>
                    <a:pt x="6260130" y="5274330"/>
                  </a:lnTo>
                  <a:lnTo>
                    <a:pt x="6275690" y="5324168"/>
                  </a:lnTo>
                  <a:lnTo>
                    <a:pt x="6291250" y="5336232"/>
                  </a:lnTo>
                  <a:lnTo>
                    <a:pt x="6303952" y="5347977"/>
                  </a:lnTo>
                  <a:lnTo>
                    <a:pt x="6297190" y="5360853"/>
                  </a:lnTo>
                  <a:lnTo>
                    <a:pt x="6297448" y="5360940"/>
                  </a:lnTo>
                  <a:lnTo>
                    <a:pt x="6303928" y="5348597"/>
                  </a:lnTo>
                  <a:lnTo>
                    <a:pt x="6326471" y="5368282"/>
                  </a:lnTo>
                  <a:lnTo>
                    <a:pt x="6343298" y="5377172"/>
                  </a:lnTo>
                  <a:lnTo>
                    <a:pt x="6352738" y="5391437"/>
                  </a:lnTo>
                  <a:lnTo>
                    <a:pt x="6270138" y="5527402"/>
                  </a:lnTo>
                  <a:lnTo>
                    <a:pt x="6157685" y="5677783"/>
                  </a:lnTo>
                  <a:lnTo>
                    <a:pt x="6151028" y="5680333"/>
                  </a:lnTo>
                  <a:lnTo>
                    <a:pt x="6151528" y="5680898"/>
                  </a:lnTo>
                  <a:lnTo>
                    <a:pt x="6124790" y="5702235"/>
                  </a:lnTo>
                  <a:lnTo>
                    <a:pt x="6108874" y="5721342"/>
                  </a:lnTo>
                  <a:lnTo>
                    <a:pt x="6108664" y="5720387"/>
                  </a:lnTo>
                  <a:lnTo>
                    <a:pt x="6071278" y="5721342"/>
                  </a:lnTo>
                  <a:lnTo>
                    <a:pt x="6010443" y="5705105"/>
                  </a:lnTo>
                  <a:lnTo>
                    <a:pt x="5965134" y="5657668"/>
                  </a:lnTo>
                  <a:lnTo>
                    <a:pt x="5954821" y="5617474"/>
                  </a:lnTo>
                  <a:lnTo>
                    <a:pt x="5954631" y="5617583"/>
                  </a:lnTo>
                  <a:lnTo>
                    <a:pt x="5954678" y="5617604"/>
                  </a:lnTo>
                  <a:lnTo>
                    <a:pt x="5954550" y="5617629"/>
                  </a:lnTo>
                  <a:lnTo>
                    <a:pt x="5954176" y="5617843"/>
                  </a:lnTo>
                  <a:lnTo>
                    <a:pt x="5953959" y="5617746"/>
                  </a:lnTo>
                  <a:lnTo>
                    <a:pt x="5903234" y="5627755"/>
                  </a:lnTo>
                  <a:cubicBezTo>
                    <a:pt x="5903446" y="5629764"/>
                    <a:pt x="5903657" y="5631774"/>
                    <a:pt x="5903869" y="5633783"/>
                  </a:cubicBezTo>
                  <a:lnTo>
                    <a:pt x="5906092" y="5648375"/>
                  </a:lnTo>
                  <a:lnTo>
                    <a:pt x="5907044" y="5656623"/>
                  </a:lnTo>
                  <a:lnTo>
                    <a:pt x="5908632" y="5664871"/>
                  </a:lnTo>
                  <a:lnTo>
                    <a:pt x="5910220" y="5671850"/>
                  </a:lnTo>
                  <a:lnTo>
                    <a:pt x="5911808" y="5677243"/>
                  </a:lnTo>
                  <a:lnTo>
                    <a:pt x="5914031" y="5683270"/>
                  </a:lnTo>
                  <a:lnTo>
                    <a:pt x="5916253" y="5691835"/>
                  </a:lnTo>
                  <a:lnTo>
                    <a:pt x="5919111" y="5701987"/>
                  </a:lnTo>
                  <a:lnTo>
                    <a:pt x="5921017" y="5712772"/>
                  </a:lnTo>
                  <a:lnTo>
                    <a:pt x="5923240" y="5723558"/>
                  </a:lnTo>
                  <a:lnTo>
                    <a:pt x="5925145" y="5733075"/>
                  </a:lnTo>
                  <a:cubicBezTo>
                    <a:pt x="5925357" y="5735507"/>
                    <a:pt x="5925568" y="5737939"/>
                    <a:pt x="5925780" y="5740371"/>
                  </a:cubicBezTo>
                  <a:lnTo>
                    <a:pt x="5925780" y="5743226"/>
                  </a:lnTo>
                  <a:cubicBezTo>
                    <a:pt x="5925674" y="5743861"/>
                    <a:pt x="5925569" y="5744495"/>
                    <a:pt x="5925463" y="5745130"/>
                  </a:cubicBezTo>
                  <a:cubicBezTo>
                    <a:pt x="5925251" y="5746716"/>
                    <a:pt x="5925040" y="5748302"/>
                    <a:pt x="5924828" y="5749888"/>
                  </a:cubicBezTo>
                  <a:lnTo>
                    <a:pt x="5923875" y="5758453"/>
                  </a:lnTo>
                  <a:cubicBezTo>
                    <a:pt x="5923663" y="5762260"/>
                    <a:pt x="5923452" y="5766067"/>
                    <a:pt x="5923240" y="5769874"/>
                  </a:cubicBezTo>
                  <a:cubicBezTo>
                    <a:pt x="5923028" y="5774104"/>
                    <a:pt x="5922817" y="5778333"/>
                    <a:pt x="5922605" y="5782563"/>
                  </a:cubicBezTo>
                  <a:lnTo>
                    <a:pt x="5922605" y="5795252"/>
                  </a:lnTo>
                  <a:lnTo>
                    <a:pt x="5922287" y="5806989"/>
                  </a:lnTo>
                  <a:lnTo>
                    <a:pt x="5922605" y="5816189"/>
                  </a:lnTo>
                  <a:cubicBezTo>
                    <a:pt x="5922711" y="5817246"/>
                    <a:pt x="5922816" y="5818304"/>
                    <a:pt x="5922922" y="5819361"/>
                  </a:cubicBezTo>
                  <a:lnTo>
                    <a:pt x="5923240" y="5821899"/>
                  </a:lnTo>
                  <a:lnTo>
                    <a:pt x="5924192" y="5826975"/>
                  </a:lnTo>
                  <a:lnTo>
                    <a:pt x="5925463" y="5836175"/>
                  </a:lnTo>
                  <a:lnTo>
                    <a:pt x="5928321" y="5859015"/>
                  </a:lnTo>
                  <a:lnTo>
                    <a:pt x="5931496" y="5889786"/>
                  </a:lnTo>
                  <a:lnTo>
                    <a:pt x="5891802" y="5911675"/>
                  </a:lnTo>
                  <a:lnTo>
                    <a:pt x="5867985" y="5892007"/>
                  </a:lnTo>
                  <a:lnTo>
                    <a:pt x="5834006" y="5896131"/>
                  </a:lnTo>
                  <a:lnTo>
                    <a:pt x="5807014" y="5906282"/>
                  </a:lnTo>
                  <a:lnTo>
                    <a:pt x="5779387" y="5900572"/>
                  </a:lnTo>
                  <a:lnTo>
                    <a:pt x="5720956" y="5935467"/>
                  </a:lnTo>
                  <a:lnTo>
                    <a:pt x="5698092" y="5915164"/>
                  </a:lnTo>
                  <a:lnTo>
                    <a:pt x="5652047" y="5929440"/>
                  </a:lnTo>
                  <a:lnTo>
                    <a:pt x="5585360" y="5938322"/>
                  </a:lnTo>
                  <a:lnTo>
                    <a:pt x="5474215" y="5985272"/>
                  </a:lnTo>
                  <a:lnTo>
                    <a:pt x="5431027" y="5995741"/>
                  </a:lnTo>
                  <a:lnTo>
                    <a:pt x="5379583" y="5956721"/>
                  </a:lnTo>
                  <a:lnTo>
                    <a:pt x="5337983" y="5954818"/>
                  </a:lnTo>
                  <a:lnTo>
                    <a:pt x="5261452" y="5985907"/>
                  </a:lnTo>
                  <a:lnTo>
                    <a:pt x="5234142" y="5983369"/>
                  </a:lnTo>
                  <a:lnTo>
                    <a:pt x="5210961" y="5957356"/>
                  </a:lnTo>
                  <a:lnTo>
                    <a:pt x="5197623" y="5967824"/>
                  </a:lnTo>
                  <a:lnTo>
                    <a:pt x="5173489" y="5994154"/>
                  </a:lnTo>
                  <a:cubicBezTo>
                    <a:pt x="5173912" y="6006420"/>
                    <a:pt x="5174336" y="6018687"/>
                    <a:pt x="5174759" y="6030953"/>
                  </a:cubicBezTo>
                  <a:lnTo>
                    <a:pt x="5150625" y="6049987"/>
                  </a:lnTo>
                  <a:lnTo>
                    <a:pt x="5148720" y="6075682"/>
                  </a:lnTo>
                  <a:lnTo>
                    <a:pt x="5130619" y="6078855"/>
                  </a:lnTo>
                  <a:lnTo>
                    <a:pt x="5123633" y="6088054"/>
                  </a:lnTo>
                  <a:lnTo>
                    <a:pt x="5108708" y="6085834"/>
                  </a:lnTo>
                  <a:lnTo>
                    <a:pt x="5112518" y="6077903"/>
                  </a:lnTo>
                  <a:lnTo>
                    <a:pt x="5105214" y="6066483"/>
                  </a:lnTo>
                  <a:lnTo>
                    <a:pt x="5097911" y="6052842"/>
                  </a:lnTo>
                  <a:lnTo>
                    <a:pt x="5104897" y="6028415"/>
                  </a:lnTo>
                  <a:lnTo>
                    <a:pt x="5133159" y="6005257"/>
                  </a:lnTo>
                  <a:cubicBezTo>
                    <a:pt x="5133477" y="5998913"/>
                    <a:pt x="5133794" y="5992568"/>
                    <a:pt x="5134112" y="5986224"/>
                  </a:cubicBezTo>
                  <a:lnTo>
                    <a:pt x="5116329" y="5973852"/>
                  </a:lnTo>
                  <a:lnTo>
                    <a:pt x="5093782" y="5989713"/>
                  </a:lnTo>
                  <a:lnTo>
                    <a:pt x="5084573" y="6005575"/>
                  </a:lnTo>
                  <a:lnTo>
                    <a:pt x="5073141" y="6016043"/>
                  </a:lnTo>
                  <a:lnTo>
                    <a:pt x="5035987" y="6013505"/>
                  </a:lnTo>
                  <a:lnTo>
                    <a:pt x="5021062" y="5997644"/>
                  </a:lnTo>
                  <a:lnTo>
                    <a:pt x="4988036" y="5989713"/>
                  </a:lnTo>
                  <a:lnTo>
                    <a:pt x="4966125" y="6007795"/>
                  </a:lnTo>
                  <a:lnTo>
                    <a:pt x="4944848" y="6018264"/>
                  </a:lnTo>
                  <a:lnTo>
                    <a:pt x="4934687" y="6043642"/>
                  </a:lnTo>
                  <a:lnTo>
                    <a:pt x="4913410" y="6049035"/>
                  </a:lnTo>
                  <a:lnTo>
                    <a:pt x="4903249" y="6067117"/>
                  </a:lnTo>
                  <a:lnTo>
                    <a:pt x="4857520" y="6070607"/>
                  </a:lnTo>
                  <a:lnTo>
                    <a:pt x="4836562" y="6068703"/>
                  </a:lnTo>
                  <a:lnTo>
                    <a:pt x="4823859" y="6077268"/>
                  </a:lnTo>
                  <a:lnTo>
                    <a:pt x="4801630" y="6085199"/>
                  </a:lnTo>
                  <a:lnTo>
                    <a:pt x="4774003" y="6068386"/>
                  </a:lnTo>
                  <a:lnTo>
                    <a:pt x="4750821" y="6037932"/>
                  </a:lnTo>
                  <a:lnTo>
                    <a:pt x="4727957" y="6027781"/>
                  </a:lnTo>
                  <a:lnTo>
                    <a:pt x="4707951" y="6010968"/>
                  </a:lnTo>
                  <a:lnTo>
                    <a:pt x="4689851" y="6006844"/>
                  </a:lnTo>
                  <a:lnTo>
                    <a:pt x="4665399" y="5992568"/>
                  </a:lnTo>
                  <a:lnTo>
                    <a:pt x="4627292" y="5989713"/>
                  </a:lnTo>
                  <a:lnTo>
                    <a:pt x="4610462" y="6002402"/>
                  </a:lnTo>
                  <a:lnTo>
                    <a:pt x="4606333" y="6020484"/>
                  </a:lnTo>
                  <a:cubicBezTo>
                    <a:pt x="4606121" y="6025031"/>
                    <a:pt x="4605910" y="6029578"/>
                    <a:pt x="4605698" y="6034125"/>
                  </a:cubicBezTo>
                  <a:lnTo>
                    <a:pt x="4582517" y="6058552"/>
                  </a:lnTo>
                  <a:lnTo>
                    <a:pt x="4568862" y="6058552"/>
                  </a:lnTo>
                  <a:cubicBezTo>
                    <a:pt x="4569074" y="6056120"/>
                    <a:pt x="4569285" y="6053688"/>
                    <a:pt x="4569497" y="6051256"/>
                  </a:cubicBezTo>
                  <a:lnTo>
                    <a:pt x="4563463" y="6051256"/>
                  </a:lnTo>
                  <a:lnTo>
                    <a:pt x="4557112" y="6066165"/>
                  </a:lnTo>
                  <a:lnTo>
                    <a:pt x="4544410" y="6071241"/>
                  </a:lnTo>
                  <a:lnTo>
                    <a:pt x="4526309" y="6076951"/>
                  </a:lnTo>
                  <a:lnTo>
                    <a:pt x="4501222" y="6073144"/>
                  </a:lnTo>
                  <a:lnTo>
                    <a:pt x="4480581" y="6058235"/>
                  </a:lnTo>
                  <a:lnTo>
                    <a:pt x="4455176" y="6030319"/>
                  </a:lnTo>
                  <a:lnTo>
                    <a:pt x="4452636" y="6011285"/>
                  </a:lnTo>
                  <a:lnTo>
                    <a:pt x="4435805" y="6006209"/>
                  </a:lnTo>
                  <a:lnTo>
                    <a:pt x="4440251" y="6023974"/>
                  </a:lnTo>
                  <a:lnTo>
                    <a:pt x="4422151" y="6025243"/>
                  </a:lnTo>
                  <a:lnTo>
                    <a:pt x="4409448" y="6012554"/>
                  </a:lnTo>
                  <a:lnTo>
                    <a:pt x="4402144" y="5999230"/>
                  </a:lnTo>
                  <a:lnTo>
                    <a:pt x="4394841" y="6000182"/>
                  </a:lnTo>
                  <a:lnTo>
                    <a:pt x="4383091" y="5992886"/>
                  </a:lnTo>
                  <a:lnTo>
                    <a:pt x="4374517" y="6004623"/>
                  </a:lnTo>
                  <a:lnTo>
                    <a:pt x="4377693" y="6021436"/>
                  </a:lnTo>
                  <a:lnTo>
                    <a:pt x="4365308" y="6035394"/>
                  </a:lnTo>
                  <a:lnTo>
                    <a:pt x="4358957" y="6041739"/>
                  </a:lnTo>
                  <a:lnTo>
                    <a:pt x="4352606" y="6040470"/>
                  </a:lnTo>
                  <a:lnTo>
                    <a:pt x="4361180" y="6029050"/>
                  </a:lnTo>
                  <a:lnTo>
                    <a:pt x="4355781" y="6026829"/>
                  </a:lnTo>
                  <a:lnTo>
                    <a:pt x="4347207" y="6033174"/>
                  </a:lnTo>
                  <a:lnTo>
                    <a:pt x="4347207" y="6019850"/>
                  </a:lnTo>
                  <a:lnTo>
                    <a:pt x="4356416" y="6010016"/>
                  </a:lnTo>
                  <a:lnTo>
                    <a:pt x="4353241" y="6008113"/>
                  </a:lnTo>
                  <a:lnTo>
                    <a:pt x="4334187" y="6009064"/>
                  </a:lnTo>
                  <a:lnTo>
                    <a:pt x="4319580" y="6020802"/>
                  </a:lnTo>
                  <a:lnTo>
                    <a:pt x="4303702" y="6016995"/>
                  </a:lnTo>
                  <a:lnTo>
                    <a:pt x="4298304" y="6022071"/>
                  </a:lnTo>
                  <a:lnTo>
                    <a:pt x="4293223" y="6018898"/>
                  </a:lnTo>
                  <a:lnTo>
                    <a:pt x="4293223" y="6010650"/>
                  </a:lnTo>
                  <a:lnTo>
                    <a:pt x="4303384" y="6002085"/>
                  </a:lnTo>
                  <a:lnTo>
                    <a:pt x="4318310" y="6001134"/>
                  </a:lnTo>
                  <a:lnTo>
                    <a:pt x="4331965" y="6001768"/>
                  </a:lnTo>
                  <a:lnTo>
                    <a:pt x="4349113" y="6003671"/>
                  </a:lnTo>
                  <a:lnTo>
                    <a:pt x="4354511" y="5993203"/>
                  </a:lnTo>
                  <a:lnTo>
                    <a:pt x="4349113" y="5983686"/>
                  </a:lnTo>
                  <a:lnTo>
                    <a:pt x="4356099" y="5978293"/>
                  </a:lnTo>
                  <a:lnTo>
                    <a:pt x="4363720" y="5982734"/>
                  </a:lnTo>
                  <a:lnTo>
                    <a:pt x="4371977" y="5974169"/>
                  </a:lnTo>
                  <a:lnTo>
                    <a:pt x="4387854" y="5968776"/>
                  </a:lnTo>
                  <a:lnTo>
                    <a:pt x="4386902" y="5965604"/>
                  </a:lnTo>
                  <a:lnTo>
                    <a:pt x="4356099" y="5966556"/>
                  </a:lnTo>
                  <a:lnTo>
                    <a:pt x="4343397" y="5965921"/>
                  </a:lnTo>
                  <a:lnTo>
                    <a:pt x="4334823" y="5975438"/>
                  </a:lnTo>
                  <a:lnTo>
                    <a:pt x="4331012" y="5976707"/>
                  </a:lnTo>
                  <a:lnTo>
                    <a:pt x="4322438" y="5976707"/>
                  </a:lnTo>
                  <a:lnTo>
                    <a:pt x="4312911" y="5972266"/>
                  </a:lnTo>
                  <a:lnTo>
                    <a:pt x="4303384" y="5973852"/>
                  </a:lnTo>
                  <a:lnTo>
                    <a:pt x="4292905" y="5986541"/>
                  </a:lnTo>
                  <a:lnTo>
                    <a:pt x="4285284" y="5983369"/>
                  </a:lnTo>
                  <a:lnTo>
                    <a:pt x="4281156" y="5969411"/>
                  </a:lnTo>
                  <a:lnTo>
                    <a:pt x="4285919" y="5958942"/>
                  </a:lnTo>
                  <a:lnTo>
                    <a:pt x="4303067" y="5956721"/>
                  </a:lnTo>
                  <a:lnTo>
                    <a:pt x="4308465" y="5955770"/>
                  </a:lnTo>
                  <a:lnTo>
                    <a:pt x="4308465" y="5947205"/>
                  </a:lnTo>
                  <a:cubicBezTo>
                    <a:pt x="4308783" y="5944033"/>
                    <a:pt x="4309100" y="5940860"/>
                    <a:pt x="4309418" y="5937688"/>
                  </a:cubicBezTo>
                  <a:lnTo>
                    <a:pt x="4298939" y="5937688"/>
                  </a:lnTo>
                  <a:lnTo>
                    <a:pt x="4293540" y="5939274"/>
                  </a:lnTo>
                  <a:lnTo>
                    <a:pt x="4281791" y="5928488"/>
                  </a:lnTo>
                  <a:cubicBezTo>
                    <a:pt x="4281473" y="5925316"/>
                    <a:pt x="4281156" y="5922143"/>
                    <a:pt x="4280838" y="5918971"/>
                  </a:cubicBezTo>
                  <a:lnTo>
                    <a:pt x="4277345" y="5909772"/>
                  </a:lnTo>
                  <a:lnTo>
                    <a:pt x="4262420" y="5897082"/>
                  </a:lnTo>
                  <a:lnTo>
                    <a:pt x="4267818" y="5891690"/>
                  </a:lnTo>
                  <a:lnTo>
                    <a:pt x="4276075" y="5896131"/>
                  </a:lnTo>
                  <a:lnTo>
                    <a:pt x="4281473" y="5884393"/>
                  </a:lnTo>
                  <a:lnTo>
                    <a:pt x="4277027" y="5870435"/>
                  </a:lnTo>
                  <a:lnTo>
                    <a:pt x="4270359" y="5863456"/>
                  </a:lnTo>
                  <a:lnTo>
                    <a:pt x="4253528" y="5853939"/>
                  </a:lnTo>
                  <a:lnTo>
                    <a:pt x="4236380" y="5828878"/>
                  </a:lnTo>
                  <a:lnTo>
                    <a:pt x="4223678" y="5829195"/>
                  </a:lnTo>
                  <a:lnTo>
                    <a:pt x="4219550" y="5843788"/>
                  </a:lnTo>
                  <a:lnTo>
                    <a:pt x="4212246" y="5840933"/>
                  </a:lnTo>
                  <a:lnTo>
                    <a:pt x="4197321" y="5826975"/>
                  </a:lnTo>
                  <a:lnTo>
                    <a:pt x="4182395" y="5823168"/>
                  </a:lnTo>
                  <a:lnTo>
                    <a:pt x="4187476" y="5806355"/>
                  </a:lnTo>
                  <a:lnTo>
                    <a:pt x="4195733" y="5808258"/>
                  </a:lnTo>
                  <a:lnTo>
                    <a:pt x="4194145" y="5814603"/>
                  </a:lnTo>
                  <a:lnTo>
                    <a:pt x="4199226" y="5816506"/>
                  </a:lnTo>
                  <a:lnTo>
                    <a:pt x="4208435" y="5805721"/>
                  </a:lnTo>
                  <a:lnTo>
                    <a:pt x="4203354" y="5798742"/>
                  </a:lnTo>
                  <a:lnTo>
                    <a:pt x="4194780" y="5794618"/>
                  </a:lnTo>
                  <a:lnTo>
                    <a:pt x="4190652" y="5777487"/>
                  </a:lnTo>
                  <a:lnTo>
                    <a:pt x="4197956" y="5775584"/>
                  </a:lnTo>
                  <a:lnTo>
                    <a:pt x="4209388" y="5778756"/>
                  </a:lnTo>
                  <a:lnTo>
                    <a:pt x="4212881" y="5790176"/>
                  </a:lnTo>
                  <a:lnTo>
                    <a:pt x="4211611" y="5800645"/>
                  </a:lnTo>
                  <a:lnTo>
                    <a:pt x="4216056" y="5809210"/>
                  </a:lnTo>
                  <a:lnTo>
                    <a:pt x="4226536" y="5812382"/>
                  </a:lnTo>
                  <a:lnTo>
                    <a:pt x="4223360" y="5800645"/>
                  </a:lnTo>
                  <a:lnTo>
                    <a:pt x="4225583" y="5795252"/>
                  </a:lnTo>
                  <a:lnTo>
                    <a:pt x="4229711" y="5798424"/>
                  </a:lnTo>
                  <a:lnTo>
                    <a:pt x="4230982" y="5812382"/>
                  </a:lnTo>
                  <a:lnTo>
                    <a:pt x="4242414" y="5805403"/>
                  </a:lnTo>
                  <a:lnTo>
                    <a:pt x="4256386" y="5807624"/>
                  </a:lnTo>
                  <a:lnTo>
                    <a:pt x="4273217" y="5807624"/>
                  </a:lnTo>
                  <a:lnTo>
                    <a:pt x="4266865" y="5799059"/>
                  </a:lnTo>
                  <a:lnTo>
                    <a:pt x="4252258" y="5798107"/>
                  </a:lnTo>
                  <a:lnTo>
                    <a:pt x="4244637" y="5797473"/>
                  </a:lnTo>
                  <a:lnTo>
                    <a:pt x="4238285" y="5789859"/>
                  </a:lnTo>
                  <a:lnTo>
                    <a:pt x="4227488" y="5772412"/>
                  </a:lnTo>
                  <a:lnTo>
                    <a:pt x="4233840" y="5763846"/>
                  </a:lnTo>
                  <a:lnTo>
                    <a:pt x="4241143" y="5767653"/>
                  </a:lnTo>
                  <a:lnTo>
                    <a:pt x="4251623" y="5754964"/>
                  </a:lnTo>
                  <a:lnTo>
                    <a:pt x="4255751" y="5744495"/>
                  </a:lnTo>
                  <a:lnTo>
                    <a:pt x="4252575" y="5740371"/>
                  </a:lnTo>
                  <a:lnTo>
                    <a:pt x="4238603" y="5746716"/>
                  </a:lnTo>
                  <a:lnTo>
                    <a:pt x="4234475" y="5742592"/>
                  </a:lnTo>
                  <a:lnTo>
                    <a:pt x="4233204" y="5727682"/>
                  </a:lnTo>
                  <a:lnTo>
                    <a:pt x="4239873" y="5720386"/>
                  </a:lnTo>
                  <a:lnTo>
                    <a:pt x="4233204" y="5713407"/>
                  </a:lnTo>
                  <a:lnTo>
                    <a:pt x="4222725" y="5707062"/>
                  </a:lnTo>
                  <a:lnTo>
                    <a:pt x="4219232" y="5699449"/>
                  </a:lnTo>
                  <a:lnTo>
                    <a:pt x="4212881" y="5699449"/>
                  </a:lnTo>
                  <a:lnTo>
                    <a:pt x="4212881" y="5690249"/>
                  </a:lnTo>
                  <a:lnTo>
                    <a:pt x="4220185" y="5690884"/>
                  </a:lnTo>
                  <a:lnTo>
                    <a:pt x="4235110" y="5686760"/>
                  </a:lnTo>
                  <a:lnTo>
                    <a:pt x="4235110" y="5682636"/>
                  </a:lnTo>
                  <a:lnTo>
                    <a:pt x="4246859" y="5681367"/>
                  </a:lnTo>
                  <a:lnTo>
                    <a:pt x="4251623" y="5673119"/>
                  </a:lnTo>
                  <a:lnTo>
                    <a:pt x="4248447" y="5663285"/>
                  </a:lnTo>
                  <a:lnTo>
                    <a:pt x="4221455" y="5672167"/>
                  </a:lnTo>
                  <a:lnTo>
                    <a:pt x="4208435" y="5672167"/>
                  </a:lnTo>
                  <a:lnTo>
                    <a:pt x="4193827" y="5671216"/>
                  </a:lnTo>
                  <a:lnTo>
                    <a:pt x="4182078" y="5684856"/>
                  </a:lnTo>
                  <a:lnTo>
                    <a:pt x="4167153" y="5685491"/>
                  </a:lnTo>
                  <a:cubicBezTo>
                    <a:pt x="4167470" y="5681155"/>
                    <a:pt x="4167788" y="5676820"/>
                    <a:pt x="4168105" y="5672484"/>
                  </a:cubicBezTo>
                  <a:lnTo>
                    <a:pt x="4172551" y="5665188"/>
                  </a:lnTo>
                  <a:cubicBezTo>
                    <a:pt x="4172869" y="5660641"/>
                    <a:pt x="4173186" y="5656094"/>
                    <a:pt x="4173504" y="5651547"/>
                  </a:cubicBezTo>
                  <a:lnTo>
                    <a:pt x="4169058" y="5637906"/>
                  </a:lnTo>
                  <a:lnTo>
                    <a:pt x="4176362" y="5618873"/>
                  </a:lnTo>
                  <a:lnTo>
                    <a:pt x="4195098" y="5603011"/>
                  </a:lnTo>
                  <a:lnTo>
                    <a:pt x="4196050" y="5595715"/>
                  </a:lnTo>
                  <a:lnTo>
                    <a:pt x="4205260" y="5583978"/>
                  </a:lnTo>
                  <a:lnTo>
                    <a:pt x="4219232" y="5580805"/>
                  </a:lnTo>
                  <a:lnTo>
                    <a:pt x="4230982" y="5565896"/>
                  </a:lnTo>
                  <a:lnTo>
                    <a:pt x="4244637" y="5563358"/>
                  </a:lnTo>
                  <a:lnTo>
                    <a:pt x="4257021" y="5561454"/>
                  </a:lnTo>
                  <a:lnTo>
                    <a:pt x="4264643" y="5553841"/>
                  </a:lnTo>
                  <a:lnTo>
                    <a:pt x="4280520" y="5557013"/>
                  </a:lnTo>
                  <a:lnTo>
                    <a:pt x="4286872" y="5570337"/>
                  </a:lnTo>
                  <a:lnTo>
                    <a:pt x="4295128" y="5575730"/>
                  </a:lnTo>
                  <a:lnTo>
                    <a:pt x="4318627" y="5575412"/>
                  </a:lnTo>
                  <a:lnTo>
                    <a:pt x="4327201" y="5566847"/>
                  </a:lnTo>
                  <a:lnTo>
                    <a:pt x="4310053" y="5556696"/>
                  </a:lnTo>
                  <a:lnTo>
                    <a:pt x="4311323" y="5550351"/>
                  </a:lnTo>
                  <a:lnTo>
                    <a:pt x="4326884" y="5547813"/>
                  </a:lnTo>
                  <a:lnTo>
                    <a:pt x="4345937" y="5550034"/>
                  </a:lnTo>
                  <a:cubicBezTo>
                    <a:pt x="4345725" y="5552889"/>
                    <a:pt x="4345514" y="5555744"/>
                    <a:pt x="4345302" y="5558599"/>
                  </a:cubicBezTo>
                  <a:lnTo>
                    <a:pt x="4334505" y="5560503"/>
                  </a:lnTo>
                  <a:lnTo>
                    <a:pt x="4358957" y="5572875"/>
                  </a:lnTo>
                  <a:lnTo>
                    <a:pt x="4384361" y="5570971"/>
                  </a:lnTo>
                  <a:lnTo>
                    <a:pt x="4414847" y="5562089"/>
                  </a:lnTo>
                  <a:lnTo>
                    <a:pt x="4437076" y="5559551"/>
                  </a:lnTo>
                  <a:lnTo>
                    <a:pt x="4446602" y="5562723"/>
                  </a:lnTo>
                  <a:lnTo>
                    <a:pt x="4458352" y="5562723"/>
                  </a:lnTo>
                  <a:lnTo>
                    <a:pt x="4458034" y="5550034"/>
                  </a:lnTo>
                  <a:lnTo>
                    <a:pt x="4452636" y="5546862"/>
                  </a:lnTo>
                  <a:lnTo>
                    <a:pt x="4438346" y="5551303"/>
                  </a:lnTo>
                  <a:lnTo>
                    <a:pt x="4430725" y="5547179"/>
                  </a:lnTo>
                  <a:lnTo>
                    <a:pt x="4421198" y="5540834"/>
                  </a:lnTo>
                  <a:lnTo>
                    <a:pt x="4438981" y="5533221"/>
                  </a:lnTo>
                  <a:lnTo>
                    <a:pt x="4442157" y="5528145"/>
                  </a:lnTo>
                  <a:lnTo>
                    <a:pt x="4469784" y="5528780"/>
                  </a:lnTo>
                  <a:lnTo>
                    <a:pt x="4481534" y="5527828"/>
                  </a:lnTo>
                  <a:lnTo>
                    <a:pt x="4484074" y="5521483"/>
                  </a:lnTo>
                  <a:lnTo>
                    <a:pt x="4503445" y="5522118"/>
                  </a:lnTo>
                  <a:lnTo>
                    <a:pt x="4525674" y="5523070"/>
                  </a:lnTo>
                  <a:lnTo>
                    <a:pt x="4518053" y="5517677"/>
                  </a:lnTo>
                  <a:lnTo>
                    <a:pt x="4503445" y="5516091"/>
                  </a:lnTo>
                  <a:lnTo>
                    <a:pt x="4489473" y="5516091"/>
                  </a:lnTo>
                  <a:lnTo>
                    <a:pt x="4484074" y="5521483"/>
                  </a:lnTo>
                  <a:lnTo>
                    <a:pt x="4471372" y="5518311"/>
                  </a:lnTo>
                  <a:lnTo>
                    <a:pt x="4466291" y="5513236"/>
                  </a:lnTo>
                  <a:cubicBezTo>
                    <a:pt x="4466609" y="5509746"/>
                    <a:pt x="4466926" y="5506257"/>
                    <a:pt x="4467244" y="5502767"/>
                  </a:cubicBezTo>
                  <a:lnTo>
                    <a:pt x="4457717" y="5498326"/>
                  </a:lnTo>
                  <a:lnTo>
                    <a:pt x="4449143" y="5491030"/>
                  </a:lnTo>
                  <a:lnTo>
                    <a:pt x="4451366" y="5488174"/>
                  </a:lnTo>
                  <a:lnTo>
                    <a:pt x="4445967" y="5484050"/>
                  </a:lnTo>
                  <a:lnTo>
                    <a:pt x="4450413" y="5474216"/>
                  </a:lnTo>
                  <a:lnTo>
                    <a:pt x="4454224" y="5462796"/>
                  </a:lnTo>
                  <a:lnTo>
                    <a:pt x="4471054" y="5460576"/>
                  </a:lnTo>
                  <a:lnTo>
                    <a:pt x="4485979" y="5470727"/>
                  </a:lnTo>
                  <a:lnTo>
                    <a:pt x="4497729" y="5466603"/>
                  </a:lnTo>
                  <a:lnTo>
                    <a:pt x="4519005" y="5472630"/>
                  </a:lnTo>
                  <a:lnTo>
                    <a:pt x="4540282" y="5474216"/>
                  </a:lnTo>
                  <a:lnTo>
                    <a:pt x="4576801" y="5462796"/>
                  </a:lnTo>
                  <a:lnTo>
                    <a:pt x="4615225" y="5473899"/>
                  </a:lnTo>
                  <a:lnTo>
                    <a:pt x="4632055" y="5472630"/>
                  </a:lnTo>
                  <a:lnTo>
                    <a:pt x="4660635" y="5469141"/>
                  </a:lnTo>
                  <a:lnTo>
                    <a:pt x="4667939" y="5447252"/>
                  </a:lnTo>
                  <a:lnTo>
                    <a:pt x="4721606" y="5417115"/>
                  </a:lnTo>
                  <a:lnTo>
                    <a:pt x="4777179" y="5385075"/>
                  </a:lnTo>
                  <a:lnTo>
                    <a:pt x="4808934" y="5377144"/>
                  </a:lnTo>
                  <a:lnTo>
                    <a:pt x="4837197" y="5363504"/>
                  </a:lnTo>
                  <a:lnTo>
                    <a:pt x="4847994" y="5354938"/>
                  </a:lnTo>
                  <a:lnTo>
                    <a:pt x="4929288" y="5357476"/>
                  </a:lnTo>
                  <a:lnTo>
                    <a:pt x="4984543" y="5364138"/>
                  </a:lnTo>
                  <a:lnTo>
                    <a:pt x="5002644" y="5359697"/>
                  </a:lnTo>
                  <a:lnTo>
                    <a:pt x="5014076" y="5347008"/>
                  </a:lnTo>
                  <a:lnTo>
                    <a:pt x="5026778" y="5345104"/>
                  </a:lnTo>
                  <a:lnTo>
                    <a:pt x="5042021" y="5383489"/>
                  </a:lnTo>
                  <a:lnTo>
                    <a:pt x="5058851" y="5387613"/>
                  </a:lnTo>
                  <a:lnTo>
                    <a:pt x="5071553" y="5399033"/>
                  </a:lnTo>
                  <a:lnTo>
                    <a:pt x="5089654" y="5402205"/>
                  </a:lnTo>
                  <a:lnTo>
                    <a:pt x="5111883" y="5391420"/>
                  </a:lnTo>
                  <a:lnTo>
                    <a:pt x="5119504" y="5394592"/>
                  </a:lnTo>
                  <a:lnTo>
                    <a:pt x="5129031" y="5401888"/>
                  </a:lnTo>
                  <a:lnTo>
                    <a:pt x="5145227" y="5438687"/>
                  </a:lnTo>
                  <a:lnTo>
                    <a:pt x="5162057" y="5443445"/>
                  </a:lnTo>
                  <a:lnTo>
                    <a:pt x="5170313" y="5439321"/>
                  </a:lnTo>
                  <a:lnTo>
                    <a:pt x="5178570" y="5438687"/>
                  </a:lnTo>
                  <a:lnTo>
                    <a:pt x="5189049" y="5448204"/>
                  </a:lnTo>
                  <a:lnTo>
                    <a:pt x="5199211" y="5454548"/>
                  </a:lnTo>
                  <a:lnTo>
                    <a:pt x="5223345" y="5460576"/>
                  </a:lnTo>
                  <a:lnTo>
                    <a:pt x="5241129" y="5475168"/>
                  </a:lnTo>
                  <a:lnTo>
                    <a:pt x="5251608" y="5480561"/>
                  </a:lnTo>
                  <a:lnTo>
                    <a:pt x="5253831" y="5470727"/>
                  </a:lnTo>
                  <a:lnTo>
                    <a:pt x="5262087" y="5470727"/>
                  </a:lnTo>
                  <a:lnTo>
                    <a:pt x="5290032" y="5485954"/>
                  </a:lnTo>
                  <a:lnTo>
                    <a:pt x="5318930" y="5495471"/>
                  </a:lnTo>
                  <a:lnTo>
                    <a:pt x="5356084" y="5482464"/>
                  </a:lnTo>
                  <a:lnTo>
                    <a:pt x="5421501" y="5468824"/>
                  </a:lnTo>
                  <a:lnTo>
                    <a:pt x="5495174" y="5479927"/>
                  </a:lnTo>
                  <a:lnTo>
                    <a:pt x="5517720" y="5481830"/>
                  </a:lnTo>
                  <a:lnTo>
                    <a:pt x="5564401" y="5452645"/>
                  </a:lnTo>
                  <a:lnTo>
                    <a:pt x="5579961" y="5450424"/>
                  </a:lnTo>
                  <a:lnTo>
                    <a:pt x="5598062" y="5437735"/>
                  </a:lnTo>
                  <a:lnTo>
                    <a:pt x="5650459" y="5377144"/>
                  </a:lnTo>
                  <a:lnTo>
                    <a:pt x="5660621" y="5382854"/>
                  </a:lnTo>
                  <a:lnTo>
                    <a:pt x="5660866" y="5382796"/>
                  </a:lnTo>
                  <a:lnTo>
                    <a:pt x="5650740" y="5377092"/>
                  </a:lnTo>
                  <a:cubicBezTo>
                    <a:pt x="5650952" y="5367558"/>
                    <a:pt x="5651163" y="5358023"/>
                    <a:pt x="5651375" y="5348489"/>
                  </a:cubicBezTo>
                  <a:lnTo>
                    <a:pt x="5636460" y="5328467"/>
                  </a:lnTo>
                  <a:lnTo>
                    <a:pt x="5629479" y="5271897"/>
                  </a:lnTo>
                  <a:lnTo>
                    <a:pt x="5604092" y="5243611"/>
                  </a:lnTo>
                  <a:lnTo>
                    <a:pt x="5598380" y="5224543"/>
                  </a:lnTo>
                  <a:lnTo>
                    <a:pt x="5585686" y="5214373"/>
                  </a:lnTo>
                  <a:lnTo>
                    <a:pt x="5545384" y="5211513"/>
                  </a:lnTo>
                  <a:lnTo>
                    <a:pt x="5520949" y="5202296"/>
                  </a:lnTo>
                  <a:lnTo>
                    <a:pt x="5511429" y="5181956"/>
                  </a:lnTo>
                  <a:lnTo>
                    <a:pt x="5512381" y="5175600"/>
                  </a:lnTo>
                  <a:lnTo>
                    <a:pt x="5502861" y="5178142"/>
                  </a:lnTo>
                  <a:lnTo>
                    <a:pt x="5482869" y="5165430"/>
                  </a:lnTo>
                  <a:lnTo>
                    <a:pt x="5475253" y="5146997"/>
                  </a:lnTo>
                  <a:lnTo>
                    <a:pt x="5474184" y="5146401"/>
                  </a:lnTo>
                  <a:lnTo>
                    <a:pt x="5451638" y="5128307"/>
                  </a:lnTo>
                  <a:lnTo>
                    <a:pt x="5417342" y="5083548"/>
                  </a:lnTo>
                  <a:lnTo>
                    <a:pt x="5373837" y="5054026"/>
                  </a:lnTo>
                  <a:lnTo>
                    <a:pt x="5345257" y="5042598"/>
                  </a:lnTo>
                  <a:lnTo>
                    <a:pt x="5320806" y="5037837"/>
                  </a:lnTo>
                  <a:lnTo>
                    <a:pt x="5300482" y="5026409"/>
                  </a:lnTo>
                  <a:cubicBezTo>
                    <a:pt x="5300376" y="5023235"/>
                    <a:pt x="5300271" y="5020060"/>
                    <a:pt x="5300165" y="5016886"/>
                  </a:cubicBezTo>
                  <a:lnTo>
                    <a:pt x="5286510" y="5008632"/>
                  </a:lnTo>
                  <a:lnTo>
                    <a:pt x="5282381" y="5016886"/>
                  </a:lnTo>
                  <a:lnTo>
                    <a:pt x="5270950" y="5014029"/>
                  </a:lnTo>
                  <a:lnTo>
                    <a:pt x="5255072" y="5010854"/>
                  </a:lnTo>
                  <a:lnTo>
                    <a:pt x="5245228" y="5009267"/>
                  </a:lnTo>
                  <a:lnTo>
                    <a:pt x="5229032" y="4980697"/>
                  </a:lnTo>
                  <a:lnTo>
                    <a:pt x="5211885" y="4944192"/>
                  </a:lnTo>
                  <a:lnTo>
                    <a:pt x="5193784" y="4938795"/>
                  </a:lnTo>
                  <a:lnTo>
                    <a:pt x="5176636" y="4938160"/>
                  </a:lnTo>
                  <a:lnTo>
                    <a:pt x="5171555" y="4925145"/>
                  </a:lnTo>
                  <a:lnTo>
                    <a:pt x="5202358" y="4917844"/>
                  </a:lnTo>
                  <a:lnTo>
                    <a:pt x="5199817" y="4907369"/>
                  </a:lnTo>
                  <a:lnTo>
                    <a:pt x="5190291" y="4906099"/>
                  </a:lnTo>
                  <a:lnTo>
                    <a:pt x="5185210" y="4911495"/>
                  </a:lnTo>
                  <a:lnTo>
                    <a:pt x="5188068" y="4894671"/>
                  </a:lnTo>
                  <a:lnTo>
                    <a:pt x="5207121" y="4898798"/>
                  </a:lnTo>
                  <a:lnTo>
                    <a:pt x="5217918" y="4907051"/>
                  </a:lnTo>
                  <a:cubicBezTo>
                    <a:pt x="5217600" y="4909802"/>
                    <a:pt x="5217283" y="4912554"/>
                    <a:pt x="5216965" y="4915305"/>
                  </a:cubicBezTo>
                  <a:lnTo>
                    <a:pt x="5234748" y="4917527"/>
                  </a:lnTo>
                  <a:lnTo>
                    <a:pt x="5225222" y="4907051"/>
                  </a:lnTo>
                  <a:lnTo>
                    <a:pt x="5243322" y="4908956"/>
                  </a:lnTo>
                  <a:lnTo>
                    <a:pt x="5249673" y="4901655"/>
                  </a:lnTo>
                  <a:lnTo>
                    <a:pt x="5252531" y="4881338"/>
                  </a:lnTo>
                  <a:lnTo>
                    <a:pt x="5262058" y="4868641"/>
                  </a:lnTo>
                  <a:lnTo>
                    <a:pt x="5276983" y="4862292"/>
                  </a:lnTo>
                  <a:lnTo>
                    <a:pt x="5279841" y="4842293"/>
                  </a:lnTo>
                  <a:lnTo>
                    <a:pt x="5300482" y="4809279"/>
                  </a:lnTo>
                  <a:lnTo>
                    <a:pt x="5309056" y="4810232"/>
                  </a:lnTo>
                  <a:lnTo>
                    <a:pt x="5302705" y="4819755"/>
                  </a:lnTo>
                  <a:lnTo>
                    <a:pt x="5305245" y="4831500"/>
                  </a:lnTo>
                  <a:lnTo>
                    <a:pt x="5318900" y="4840706"/>
                  </a:lnTo>
                  <a:lnTo>
                    <a:pt x="5328109" y="4832135"/>
                  </a:lnTo>
                  <a:lnTo>
                    <a:pt x="5327157" y="4827056"/>
                  </a:lnTo>
                  <a:lnTo>
                    <a:pt x="5322711" y="4821660"/>
                  </a:lnTo>
                  <a:lnTo>
                    <a:pt x="5323981" y="4831183"/>
                  </a:lnTo>
                  <a:lnTo>
                    <a:pt x="5316360" y="4823882"/>
                  </a:lnTo>
                  <a:lnTo>
                    <a:pt x="5314454" y="4815628"/>
                  </a:lnTo>
                  <a:lnTo>
                    <a:pt x="5317630" y="4811501"/>
                  </a:lnTo>
                  <a:lnTo>
                    <a:pt x="5327157" y="4801978"/>
                  </a:lnTo>
                  <a:lnTo>
                    <a:pt x="5333508" y="4801661"/>
                  </a:lnTo>
                  <a:lnTo>
                    <a:pt x="5342082" y="4813089"/>
                  </a:lnTo>
                  <a:lnTo>
                    <a:pt x="5351608" y="4815311"/>
                  </a:lnTo>
                  <a:lnTo>
                    <a:pt x="5359547" y="4808010"/>
                  </a:lnTo>
                  <a:lnTo>
                    <a:pt x="5342717" y="4796264"/>
                  </a:lnTo>
                  <a:lnTo>
                    <a:pt x="5340494" y="4790868"/>
                  </a:lnTo>
                  <a:lnTo>
                    <a:pt x="5309691" y="4767060"/>
                  </a:lnTo>
                  <a:lnTo>
                    <a:pt x="5305563" y="4772456"/>
                  </a:lnTo>
                  <a:lnTo>
                    <a:pt x="5292861" y="4758806"/>
                  </a:lnTo>
                  <a:lnTo>
                    <a:pt x="5283969" y="4741030"/>
                  </a:lnTo>
                  <a:lnTo>
                    <a:pt x="5280794" y="4721983"/>
                  </a:lnTo>
                  <a:lnTo>
                    <a:pt x="5298894" y="4732459"/>
                  </a:lnTo>
                  <a:lnTo>
                    <a:pt x="5315725" y="4725792"/>
                  </a:lnTo>
                  <a:lnTo>
                    <a:pt x="5318900" y="4719444"/>
                  </a:lnTo>
                  <a:lnTo>
                    <a:pt x="5328427" y="4721666"/>
                  </a:lnTo>
                  <a:lnTo>
                    <a:pt x="5336048" y="4728967"/>
                  </a:lnTo>
                  <a:lnTo>
                    <a:pt x="5356689" y="4728649"/>
                  </a:lnTo>
                  <a:lnTo>
                    <a:pt x="5356689" y="4718491"/>
                  </a:lnTo>
                  <a:lnTo>
                    <a:pt x="5343987" y="4709920"/>
                  </a:lnTo>
                  <a:lnTo>
                    <a:pt x="5337636" y="4718491"/>
                  </a:lnTo>
                  <a:lnTo>
                    <a:pt x="5331285" y="4708968"/>
                  </a:lnTo>
                  <a:lnTo>
                    <a:pt x="5334460" y="4700397"/>
                  </a:lnTo>
                  <a:lnTo>
                    <a:pt x="5339859" y="4696270"/>
                  </a:lnTo>
                  <a:lnTo>
                    <a:pt x="5363358" y="4697223"/>
                  </a:lnTo>
                  <a:lnTo>
                    <a:pt x="5375742" y="4686430"/>
                  </a:lnTo>
                  <a:lnTo>
                    <a:pt x="5386222" y="4681986"/>
                  </a:lnTo>
                  <a:lnTo>
                    <a:pt x="5430362" y="4672462"/>
                  </a:lnTo>
                  <a:lnTo>
                    <a:pt x="5430362" y="4663892"/>
                  </a:lnTo>
                  <a:lnTo>
                    <a:pt x="5418612" y="4657543"/>
                  </a:lnTo>
                  <a:lnTo>
                    <a:pt x="5420835" y="4648019"/>
                  </a:lnTo>
                  <a:lnTo>
                    <a:pt x="5416707" y="4641036"/>
                  </a:lnTo>
                  <a:lnTo>
                    <a:pt x="5393208" y="4645163"/>
                  </a:lnTo>
                  <a:lnTo>
                    <a:pt x="5379553" y="4654686"/>
                  </a:lnTo>
                  <a:lnTo>
                    <a:pt x="5352243" y="4657225"/>
                  </a:lnTo>
                  <a:lnTo>
                    <a:pt x="5331230" y="4660361"/>
                  </a:lnTo>
                  <a:cubicBezTo>
                    <a:pt x="5331190" y="4660605"/>
                    <a:pt x="5331149" y="4660850"/>
                    <a:pt x="5331109" y="4661094"/>
                  </a:cubicBezTo>
                  <a:lnTo>
                    <a:pt x="5315234" y="4676033"/>
                  </a:lnTo>
                  <a:lnTo>
                    <a:pt x="5309836" y="4676351"/>
                  </a:lnTo>
                  <a:lnTo>
                    <a:pt x="5314281" y="4666816"/>
                  </a:lnTo>
                  <a:lnTo>
                    <a:pt x="5285389" y="4662366"/>
                  </a:lnTo>
                  <a:lnTo>
                    <a:pt x="5258401" y="4676669"/>
                  </a:lnTo>
                  <a:lnTo>
                    <a:pt x="5249829" y="4690337"/>
                  </a:lnTo>
                  <a:lnTo>
                    <a:pt x="5242844" y="4694787"/>
                  </a:lnTo>
                  <a:lnTo>
                    <a:pt x="5238399" y="4692562"/>
                  </a:lnTo>
                  <a:lnTo>
                    <a:pt x="5206649" y="4704640"/>
                  </a:lnTo>
                  <a:lnTo>
                    <a:pt x="5195219" y="4725936"/>
                  </a:lnTo>
                  <a:lnTo>
                    <a:pt x="5184741" y="4732293"/>
                  </a:lnTo>
                  <a:lnTo>
                    <a:pt x="5178391" y="4719579"/>
                  </a:lnTo>
                  <a:lnTo>
                    <a:pt x="5164421" y="4717672"/>
                  </a:lnTo>
                  <a:lnTo>
                    <a:pt x="5151721" y="4719897"/>
                  </a:lnTo>
                  <a:lnTo>
                    <a:pt x="5147594" y="4731657"/>
                  </a:lnTo>
                  <a:lnTo>
                    <a:pt x="5144736" y="4744053"/>
                  </a:lnTo>
                  <a:lnTo>
                    <a:pt x="5132036" y="4746596"/>
                  </a:lnTo>
                  <a:lnTo>
                    <a:pt x="5132036" y="4739921"/>
                  </a:lnTo>
                  <a:lnTo>
                    <a:pt x="5116161" y="4732611"/>
                  </a:lnTo>
                  <a:lnTo>
                    <a:pt x="5101239" y="4750728"/>
                  </a:lnTo>
                  <a:lnTo>
                    <a:pt x="5080284" y="4761535"/>
                  </a:lnTo>
                  <a:lnTo>
                    <a:pt x="5055836" y="4769164"/>
                  </a:lnTo>
                  <a:lnTo>
                    <a:pt x="5050756" y="4763124"/>
                  </a:lnTo>
                  <a:lnTo>
                    <a:pt x="5045994" y="4736425"/>
                  </a:lnTo>
                  <a:lnTo>
                    <a:pt x="5040914" y="4745960"/>
                  </a:lnTo>
                  <a:lnTo>
                    <a:pt x="5045359" y="4773296"/>
                  </a:lnTo>
                  <a:lnTo>
                    <a:pt x="5051709" y="4774567"/>
                  </a:lnTo>
                  <a:lnTo>
                    <a:pt x="5042501" y="4780924"/>
                  </a:lnTo>
                  <a:lnTo>
                    <a:pt x="5039961" y="4775838"/>
                  </a:lnTo>
                  <a:lnTo>
                    <a:pt x="5039009" y="4766303"/>
                  </a:lnTo>
                  <a:lnTo>
                    <a:pt x="5033611" y="4758992"/>
                  </a:lnTo>
                  <a:lnTo>
                    <a:pt x="5028531" y="4776792"/>
                  </a:lnTo>
                  <a:lnTo>
                    <a:pt x="5032976" y="4779017"/>
                  </a:lnTo>
                  <a:lnTo>
                    <a:pt x="5019006" y="4792684"/>
                  </a:lnTo>
                  <a:lnTo>
                    <a:pt x="5004401" y="4799359"/>
                  </a:lnTo>
                  <a:lnTo>
                    <a:pt x="4999004" y="4803491"/>
                  </a:lnTo>
                  <a:lnTo>
                    <a:pt x="4987574" y="4805716"/>
                  </a:lnTo>
                  <a:lnTo>
                    <a:pt x="4983446" y="4824787"/>
                  </a:lnTo>
                  <a:lnTo>
                    <a:pt x="4974874" y="4829873"/>
                  </a:lnTo>
                  <a:lnTo>
                    <a:pt x="4968524" y="4826694"/>
                  </a:lnTo>
                  <a:lnTo>
                    <a:pt x="4965349" y="4818748"/>
                  </a:lnTo>
                  <a:lnTo>
                    <a:pt x="4974874" y="4813980"/>
                  </a:lnTo>
                  <a:lnTo>
                    <a:pt x="4974874" y="4810166"/>
                  </a:lnTo>
                  <a:lnTo>
                    <a:pt x="4965349" y="4815570"/>
                  </a:lnTo>
                  <a:lnTo>
                    <a:pt x="4952649" y="4800631"/>
                  </a:lnTo>
                  <a:lnTo>
                    <a:pt x="4941854" y="4801902"/>
                  </a:lnTo>
                  <a:lnTo>
                    <a:pt x="4938679" y="4810166"/>
                  </a:lnTo>
                  <a:lnTo>
                    <a:pt x="4930424" y="4803173"/>
                  </a:lnTo>
                  <a:lnTo>
                    <a:pt x="4922804" y="4814934"/>
                  </a:lnTo>
                  <a:lnTo>
                    <a:pt x="4917724" y="4801902"/>
                  </a:lnTo>
                  <a:lnTo>
                    <a:pt x="4910104" y="4792684"/>
                  </a:lnTo>
                  <a:lnTo>
                    <a:pt x="4896451" y="4784420"/>
                  </a:lnTo>
                  <a:lnTo>
                    <a:pt x="4893276" y="4803491"/>
                  </a:lnTo>
                  <a:lnTo>
                    <a:pt x="4900896" y="4812709"/>
                  </a:lnTo>
                  <a:lnTo>
                    <a:pt x="4907246" y="4819066"/>
                  </a:lnTo>
                  <a:lnTo>
                    <a:pt x="4916771" y="4820020"/>
                  </a:lnTo>
                  <a:lnTo>
                    <a:pt x="4929471" y="4827330"/>
                  </a:lnTo>
                  <a:lnTo>
                    <a:pt x="4932646" y="4840044"/>
                  </a:lnTo>
                  <a:lnTo>
                    <a:pt x="4939314" y="4841951"/>
                  </a:lnTo>
                  <a:lnTo>
                    <a:pt x="4937091" y="4826059"/>
                  </a:lnTo>
                  <a:lnTo>
                    <a:pt x="4938679" y="4819702"/>
                  </a:lnTo>
                  <a:lnTo>
                    <a:pt x="4960269" y="4833051"/>
                  </a:lnTo>
                  <a:lnTo>
                    <a:pt x="4969794" y="4836548"/>
                  </a:lnTo>
                  <a:lnTo>
                    <a:pt x="4977414" y="4841633"/>
                  </a:lnTo>
                  <a:lnTo>
                    <a:pt x="4964714" y="4854347"/>
                  </a:lnTo>
                  <a:lnTo>
                    <a:pt x="4963444" y="4857526"/>
                  </a:lnTo>
                  <a:lnTo>
                    <a:pt x="4982811" y="4855301"/>
                  </a:lnTo>
                  <a:lnTo>
                    <a:pt x="4990114" y="4859433"/>
                  </a:lnTo>
                  <a:lnTo>
                    <a:pt x="4983764" y="4865790"/>
                  </a:lnTo>
                  <a:lnTo>
                    <a:pt x="4999639" y="4865790"/>
                  </a:lnTo>
                  <a:lnTo>
                    <a:pt x="5011386" y="4870876"/>
                  </a:lnTo>
                  <a:lnTo>
                    <a:pt x="5021864" y="4883590"/>
                  </a:lnTo>
                  <a:lnTo>
                    <a:pt x="5015831" y="4909653"/>
                  </a:lnTo>
                  <a:lnTo>
                    <a:pt x="5036151" y="4910607"/>
                  </a:lnTo>
                  <a:lnTo>
                    <a:pt x="5076474" y="4925228"/>
                  </a:lnTo>
                  <a:lnTo>
                    <a:pt x="5079649" y="4917917"/>
                  </a:lnTo>
                  <a:lnTo>
                    <a:pt x="5052979" y="4901071"/>
                  </a:lnTo>
                  <a:lnTo>
                    <a:pt x="5031389" y="4869604"/>
                  </a:lnTo>
                  <a:lnTo>
                    <a:pt x="5012974" y="4834005"/>
                  </a:lnTo>
                  <a:lnTo>
                    <a:pt x="5004719" y="4842269"/>
                  </a:lnTo>
                  <a:lnTo>
                    <a:pt x="4999321" y="4834005"/>
                  </a:lnTo>
                  <a:lnTo>
                    <a:pt x="4995194" y="4819384"/>
                  </a:lnTo>
                  <a:lnTo>
                    <a:pt x="5002496" y="4816205"/>
                  </a:lnTo>
                  <a:lnTo>
                    <a:pt x="5001544" y="4809848"/>
                  </a:lnTo>
                  <a:lnTo>
                    <a:pt x="5004719" y="4807623"/>
                  </a:lnTo>
                  <a:lnTo>
                    <a:pt x="5036786" y="4869604"/>
                  </a:lnTo>
                  <a:lnTo>
                    <a:pt x="5057106" y="4899164"/>
                  </a:lnTo>
                  <a:lnTo>
                    <a:pt x="5078696" y="4909335"/>
                  </a:lnTo>
                  <a:lnTo>
                    <a:pt x="5085999" y="4911560"/>
                  </a:lnTo>
                  <a:lnTo>
                    <a:pt x="5094254" y="4912196"/>
                  </a:lnTo>
                  <a:lnTo>
                    <a:pt x="5098381" y="4905839"/>
                  </a:lnTo>
                  <a:lnTo>
                    <a:pt x="5106954" y="4896304"/>
                  </a:lnTo>
                  <a:lnTo>
                    <a:pt x="5116479" y="4911243"/>
                  </a:lnTo>
                  <a:lnTo>
                    <a:pt x="5126004" y="4904886"/>
                  </a:lnTo>
                  <a:lnTo>
                    <a:pt x="5130131" y="4898211"/>
                  </a:lnTo>
                  <a:lnTo>
                    <a:pt x="5148864" y="4893761"/>
                  </a:lnTo>
                  <a:lnTo>
                    <a:pt x="5162834" y="4895986"/>
                  </a:lnTo>
                  <a:lnTo>
                    <a:pt x="5181249" y="4909335"/>
                  </a:lnTo>
                  <a:lnTo>
                    <a:pt x="5175534" y="4914739"/>
                  </a:lnTo>
                  <a:lnTo>
                    <a:pt x="5160929" y="4912832"/>
                  </a:lnTo>
                  <a:lnTo>
                    <a:pt x="5156801" y="4915057"/>
                  </a:lnTo>
                  <a:cubicBezTo>
                    <a:pt x="5156589" y="4921626"/>
                    <a:pt x="5156378" y="4928194"/>
                    <a:pt x="5156166" y="4934763"/>
                  </a:cubicBezTo>
                  <a:lnTo>
                    <a:pt x="5151721" y="4947477"/>
                  </a:lnTo>
                  <a:lnTo>
                    <a:pt x="5144419" y="4948749"/>
                  </a:lnTo>
                  <a:lnTo>
                    <a:pt x="5131719" y="4950974"/>
                  </a:lnTo>
                  <a:lnTo>
                    <a:pt x="5117114" y="4960827"/>
                  </a:lnTo>
                  <a:lnTo>
                    <a:pt x="5094571" y="4943028"/>
                  </a:lnTo>
                  <a:lnTo>
                    <a:pt x="5071076" y="4943981"/>
                  </a:lnTo>
                  <a:lnTo>
                    <a:pt x="5061869" y="4955742"/>
                  </a:lnTo>
                  <a:lnTo>
                    <a:pt x="5055519" y="4969409"/>
                  </a:lnTo>
                  <a:lnTo>
                    <a:pt x="5033611" y="4976402"/>
                  </a:lnTo>
                  <a:lnTo>
                    <a:pt x="5025039" y="4986891"/>
                  </a:lnTo>
                  <a:lnTo>
                    <a:pt x="5012339" y="4987845"/>
                  </a:lnTo>
                  <a:lnTo>
                    <a:pt x="5002814" y="4981488"/>
                  </a:lnTo>
                  <a:lnTo>
                    <a:pt x="4994241" y="4986255"/>
                  </a:lnTo>
                  <a:lnTo>
                    <a:pt x="4972334" y="5008505"/>
                  </a:lnTo>
                  <a:lnTo>
                    <a:pt x="4941854" y="5033933"/>
                  </a:lnTo>
                  <a:lnTo>
                    <a:pt x="4914866" y="5053004"/>
                  </a:lnTo>
                  <a:lnTo>
                    <a:pt x="4887879" y="5037429"/>
                  </a:lnTo>
                  <a:lnTo>
                    <a:pt x="4861526" y="5034568"/>
                  </a:lnTo>
                  <a:lnTo>
                    <a:pt x="4859304" y="5027258"/>
                  </a:lnTo>
                  <a:lnTo>
                    <a:pt x="4877401" y="5013590"/>
                  </a:lnTo>
                  <a:lnTo>
                    <a:pt x="4873909" y="4995473"/>
                  </a:lnTo>
                  <a:lnTo>
                    <a:pt x="4881211" y="4992294"/>
                  </a:lnTo>
                  <a:lnTo>
                    <a:pt x="4885339" y="4962734"/>
                  </a:lnTo>
                  <a:lnTo>
                    <a:pt x="4870099" y="4939849"/>
                  </a:lnTo>
                  <a:lnTo>
                    <a:pt x="4854224" y="4945253"/>
                  </a:lnTo>
                  <a:lnTo>
                    <a:pt x="4851049" y="4936671"/>
                  </a:lnTo>
                  <a:lnTo>
                    <a:pt x="4831046" y="4919825"/>
                  </a:lnTo>
                  <a:lnTo>
                    <a:pt x="4818029" y="4918871"/>
                  </a:lnTo>
                  <a:lnTo>
                    <a:pt x="4810726" y="4929678"/>
                  </a:lnTo>
                  <a:lnTo>
                    <a:pt x="4797074" y="4924592"/>
                  </a:lnTo>
                  <a:lnTo>
                    <a:pt x="4784056" y="4917282"/>
                  </a:lnTo>
                  <a:lnTo>
                    <a:pt x="4780881" y="4909018"/>
                  </a:lnTo>
                  <a:lnTo>
                    <a:pt x="4787549" y="4904250"/>
                  </a:lnTo>
                  <a:lnTo>
                    <a:pt x="4808186" y="4888357"/>
                  </a:lnTo>
                  <a:lnTo>
                    <a:pt x="4836444" y="4865154"/>
                  </a:lnTo>
                  <a:lnTo>
                    <a:pt x="4839619" y="4855619"/>
                  </a:lnTo>
                  <a:lnTo>
                    <a:pt x="4844064" y="4862929"/>
                  </a:lnTo>
                  <a:lnTo>
                    <a:pt x="4866289" y="4854030"/>
                  </a:lnTo>
                  <a:lnTo>
                    <a:pt x="4894546" y="4846719"/>
                  </a:lnTo>
                  <a:lnTo>
                    <a:pt x="4905341" y="4849897"/>
                  </a:lnTo>
                  <a:lnTo>
                    <a:pt x="4899944" y="4839091"/>
                  </a:lnTo>
                  <a:lnTo>
                    <a:pt x="4909469" y="4829555"/>
                  </a:lnTo>
                  <a:lnTo>
                    <a:pt x="4891371" y="4835912"/>
                  </a:lnTo>
                  <a:cubicBezTo>
                    <a:pt x="4891054" y="4832098"/>
                    <a:pt x="4890736" y="4828283"/>
                    <a:pt x="4890419" y="4824469"/>
                  </a:cubicBezTo>
                  <a:lnTo>
                    <a:pt x="4885021" y="4817159"/>
                  </a:lnTo>
                  <a:lnTo>
                    <a:pt x="4882481" y="4795863"/>
                  </a:lnTo>
                  <a:lnTo>
                    <a:pt x="4877719" y="4809848"/>
                  </a:lnTo>
                  <a:lnTo>
                    <a:pt x="4870099" y="4812073"/>
                  </a:lnTo>
                  <a:lnTo>
                    <a:pt x="4875496" y="4825741"/>
                  </a:lnTo>
                  <a:lnTo>
                    <a:pt x="4871369" y="4824787"/>
                  </a:lnTo>
                  <a:lnTo>
                    <a:pt x="4861526" y="4818430"/>
                  </a:lnTo>
                  <a:lnTo>
                    <a:pt x="4855176" y="4819384"/>
                  </a:lnTo>
                  <a:lnTo>
                    <a:pt x="4847874" y="4815570"/>
                  </a:lnTo>
                  <a:cubicBezTo>
                    <a:pt x="4847556" y="4811650"/>
                    <a:pt x="4847239" y="4807729"/>
                    <a:pt x="4846921" y="4803809"/>
                  </a:cubicBezTo>
                  <a:lnTo>
                    <a:pt x="4839301" y="4809213"/>
                  </a:lnTo>
                  <a:lnTo>
                    <a:pt x="4829776" y="4801584"/>
                  </a:lnTo>
                  <a:lnTo>
                    <a:pt x="4826601" y="4807941"/>
                  </a:lnTo>
                  <a:lnTo>
                    <a:pt x="4821204" y="4809213"/>
                  </a:lnTo>
                  <a:lnTo>
                    <a:pt x="4808504" y="4811755"/>
                  </a:lnTo>
                  <a:lnTo>
                    <a:pt x="4795169" y="4816841"/>
                  </a:lnTo>
                  <a:lnTo>
                    <a:pt x="4794216" y="4824469"/>
                  </a:lnTo>
                  <a:lnTo>
                    <a:pt x="4816441" y="4828284"/>
                  </a:lnTo>
                  <a:lnTo>
                    <a:pt x="4808821" y="4830509"/>
                  </a:lnTo>
                  <a:lnTo>
                    <a:pt x="4785644" y="4826377"/>
                  </a:lnTo>
                  <a:lnTo>
                    <a:pt x="4775166" y="4828602"/>
                  </a:lnTo>
                  <a:lnTo>
                    <a:pt x="4701824" y="4809530"/>
                  </a:lnTo>
                  <a:lnTo>
                    <a:pt x="4699601" y="4797770"/>
                  </a:lnTo>
                  <a:lnTo>
                    <a:pt x="4704999" y="4808259"/>
                  </a:lnTo>
                  <a:lnTo>
                    <a:pt x="4765324" y="4822562"/>
                  </a:lnTo>
                  <a:lnTo>
                    <a:pt x="4776119" y="4823198"/>
                  </a:lnTo>
                  <a:lnTo>
                    <a:pt x="4746274" y="4799677"/>
                  </a:lnTo>
                  <a:lnTo>
                    <a:pt x="4729446" y="4799677"/>
                  </a:lnTo>
                  <a:lnTo>
                    <a:pt x="4726271" y="4807941"/>
                  </a:lnTo>
                  <a:lnTo>
                    <a:pt x="4713571" y="4802856"/>
                  </a:lnTo>
                  <a:lnTo>
                    <a:pt x="4712301" y="4792367"/>
                  </a:lnTo>
                  <a:lnTo>
                    <a:pt x="4740559" y="4785692"/>
                  </a:lnTo>
                  <a:lnTo>
                    <a:pt x="4746909" y="4784738"/>
                  </a:lnTo>
                  <a:lnTo>
                    <a:pt x="4737384" y="4768846"/>
                  </a:lnTo>
                  <a:lnTo>
                    <a:pt x="4717381" y="4764714"/>
                  </a:lnTo>
                  <a:lnTo>
                    <a:pt x="4706586" y="4770117"/>
                  </a:lnTo>
                  <a:lnTo>
                    <a:pt x="4689759" y="4756767"/>
                  </a:lnTo>
                  <a:lnTo>
                    <a:pt x="4687536" y="4752317"/>
                  </a:lnTo>
                  <a:lnTo>
                    <a:pt x="4704681" y="4757721"/>
                  </a:lnTo>
                  <a:lnTo>
                    <a:pt x="4709761" y="4754225"/>
                  </a:lnTo>
                  <a:lnTo>
                    <a:pt x="4729129" y="4759628"/>
                  </a:lnTo>
                  <a:lnTo>
                    <a:pt x="4748179" y="4763442"/>
                  </a:lnTo>
                  <a:lnTo>
                    <a:pt x="4764054" y="4769799"/>
                  </a:lnTo>
                  <a:lnTo>
                    <a:pt x="4808821" y="4724982"/>
                  </a:lnTo>
                  <a:lnTo>
                    <a:pt x="4767864" y="4752953"/>
                  </a:lnTo>
                  <a:lnTo>
                    <a:pt x="4745956" y="4759310"/>
                  </a:lnTo>
                  <a:lnTo>
                    <a:pt x="4735161" y="4747868"/>
                  </a:lnTo>
                  <a:lnTo>
                    <a:pt x="4727541" y="4738332"/>
                  </a:lnTo>
                  <a:lnTo>
                    <a:pt x="4725636" y="4731339"/>
                  </a:lnTo>
                  <a:lnTo>
                    <a:pt x="4723414" y="4717354"/>
                  </a:lnTo>
                  <a:lnTo>
                    <a:pt x="4731351" y="4710043"/>
                  </a:lnTo>
                  <a:lnTo>
                    <a:pt x="4726271" y="4699236"/>
                  </a:lnTo>
                  <a:lnTo>
                    <a:pt x="4725001" y="4688747"/>
                  </a:lnTo>
                  <a:lnTo>
                    <a:pt x="4720874" y="4703686"/>
                  </a:lnTo>
                  <a:lnTo>
                    <a:pt x="4725001" y="4708772"/>
                  </a:lnTo>
                  <a:lnTo>
                    <a:pt x="4714841" y="4717354"/>
                  </a:lnTo>
                  <a:lnTo>
                    <a:pt x="4717064" y="4729114"/>
                  </a:lnTo>
                  <a:lnTo>
                    <a:pt x="4722144" y="4737378"/>
                  </a:lnTo>
                  <a:lnTo>
                    <a:pt x="4720239" y="4744689"/>
                  </a:lnTo>
                  <a:lnTo>
                    <a:pt x="4708809" y="4749139"/>
                  </a:lnTo>
                  <a:lnTo>
                    <a:pt x="4701189" y="4742782"/>
                  </a:lnTo>
                  <a:lnTo>
                    <a:pt x="4696109" y="4747232"/>
                  </a:lnTo>
                  <a:lnTo>
                    <a:pt x="4683409" y="4747232"/>
                  </a:lnTo>
                  <a:lnTo>
                    <a:pt x="4695791" y="4725936"/>
                  </a:lnTo>
                  <a:lnTo>
                    <a:pt x="4684044" y="4726254"/>
                  </a:lnTo>
                  <a:lnTo>
                    <a:pt x="4679916" y="4718943"/>
                  </a:lnTo>
                  <a:lnTo>
                    <a:pt x="4682456" y="4738650"/>
                  </a:lnTo>
                  <a:lnTo>
                    <a:pt x="4676106" y="4744371"/>
                  </a:lnTo>
                  <a:lnTo>
                    <a:pt x="4659914" y="4746596"/>
                  </a:lnTo>
                  <a:lnTo>
                    <a:pt x="4649436" y="4751682"/>
                  </a:lnTo>
                  <a:lnTo>
                    <a:pt x="4619591" y="4753271"/>
                  </a:lnTo>
                  <a:lnTo>
                    <a:pt x="4614829" y="4759628"/>
                  </a:lnTo>
                  <a:lnTo>
                    <a:pt x="4618956" y="4769799"/>
                  </a:lnTo>
                  <a:lnTo>
                    <a:pt x="4611654" y="4781560"/>
                  </a:lnTo>
                  <a:lnTo>
                    <a:pt x="4609749" y="4797452"/>
                  </a:lnTo>
                  <a:lnTo>
                    <a:pt x="4597049" y="4809213"/>
                  </a:lnTo>
                  <a:lnTo>
                    <a:pt x="4587524" y="4820655"/>
                  </a:lnTo>
                  <a:lnTo>
                    <a:pt x="4587524" y="4816523"/>
                  </a:lnTo>
                  <a:lnTo>
                    <a:pt x="4592921" y="4807941"/>
                  </a:lnTo>
                  <a:lnTo>
                    <a:pt x="4583396" y="4805081"/>
                  </a:lnTo>
                  <a:lnTo>
                    <a:pt x="4575776" y="4799995"/>
                  </a:lnTo>
                  <a:lnTo>
                    <a:pt x="4572601" y="4788235"/>
                  </a:lnTo>
                  <a:lnTo>
                    <a:pt x="4568474" y="4796816"/>
                  </a:lnTo>
                  <a:lnTo>
                    <a:pt x="4565299" y="4787599"/>
                  </a:lnTo>
                  <a:lnTo>
                    <a:pt x="4556726" y="4784420"/>
                  </a:lnTo>
                  <a:lnTo>
                    <a:pt x="4553551" y="4798088"/>
                  </a:lnTo>
                  <a:lnTo>
                    <a:pt x="4566251" y="4811755"/>
                  </a:lnTo>
                  <a:lnTo>
                    <a:pt x="4574824" y="4815887"/>
                  </a:lnTo>
                  <a:lnTo>
                    <a:pt x="4580539" y="4820020"/>
                  </a:lnTo>
                  <a:cubicBezTo>
                    <a:pt x="4580856" y="4824152"/>
                    <a:pt x="4581174" y="4828284"/>
                    <a:pt x="4581491" y="4832416"/>
                  </a:cubicBezTo>
                  <a:lnTo>
                    <a:pt x="4576094" y="4845130"/>
                  </a:lnTo>
                  <a:lnTo>
                    <a:pt x="4564664" y="4848308"/>
                  </a:lnTo>
                  <a:lnTo>
                    <a:pt x="4557361" y="4856890"/>
                  </a:lnTo>
                  <a:lnTo>
                    <a:pt x="4552281" y="4857844"/>
                  </a:lnTo>
                  <a:lnTo>
                    <a:pt x="4539264" y="4858479"/>
                  </a:lnTo>
                  <a:lnTo>
                    <a:pt x="4523388" y="4862611"/>
                  </a:lnTo>
                  <a:lnTo>
                    <a:pt x="4531961" y="4871193"/>
                  </a:lnTo>
                  <a:lnTo>
                    <a:pt x="4513228" y="4882636"/>
                  </a:lnTo>
                  <a:lnTo>
                    <a:pt x="4507831" y="4875325"/>
                  </a:lnTo>
                  <a:lnTo>
                    <a:pt x="4504338" y="4865154"/>
                  </a:lnTo>
                  <a:lnTo>
                    <a:pt x="4508466" y="4859751"/>
                  </a:lnTo>
                  <a:lnTo>
                    <a:pt x="4508466" y="4849262"/>
                  </a:lnTo>
                  <a:lnTo>
                    <a:pt x="4502116" y="4843858"/>
                  </a:lnTo>
                  <a:lnTo>
                    <a:pt x="4493861" y="4868333"/>
                  </a:lnTo>
                  <a:cubicBezTo>
                    <a:pt x="4493543" y="4873842"/>
                    <a:pt x="4493226" y="4879352"/>
                    <a:pt x="4492908" y="4884861"/>
                  </a:cubicBezTo>
                  <a:lnTo>
                    <a:pt x="4503703" y="4891218"/>
                  </a:lnTo>
                  <a:lnTo>
                    <a:pt x="4505926" y="4905203"/>
                  </a:lnTo>
                  <a:lnTo>
                    <a:pt x="4497671" y="4910289"/>
                  </a:lnTo>
                  <a:lnTo>
                    <a:pt x="4499868" y="4919360"/>
                  </a:lnTo>
                  <a:lnTo>
                    <a:pt x="4500840" y="4920286"/>
                  </a:lnTo>
                  <a:lnTo>
                    <a:pt x="4506875" y="4943464"/>
                  </a:lnTo>
                  <a:cubicBezTo>
                    <a:pt x="4506557" y="4951507"/>
                    <a:pt x="4506240" y="4959551"/>
                    <a:pt x="4505922" y="4967594"/>
                  </a:cubicBezTo>
                  <a:lnTo>
                    <a:pt x="4499570" y="4964736"/>
                  </a:lnTo>
                  <a:lnTo>
                    <a:pt x="4505922" y="4976166"/>
                  </a:lnTo>
                  <a:cubicBezTo>
                    <a:pt x="4505604" y="4979976"/>
                    <a:pt x="4505287" y="4983786"/>
                    <a:pt x="4504969" y="4987596"/>
                  </a:cubicBezTo>
                  <a:lnTo>
                    <a:pt x="4487183" y="4995216"/>
                  </a:lnTo>
                  <a:lnTo>
                    <a:pt x="4475749" y="5001884"/>
                  </a:lnTo>
                  <a:lnTo>
                    <a:pt x="4460821" y="5005059"/>
                  </a:lnTo>
                  <a:lnTo>
                    <a:pt x="4447164" y="5022204"/>
                  </a:lnTo>
                  <a:lnTo>
                    <a:pt x="4430330" y="5038079"/>
                  </a:lnTo>
                  <a:lnTo>
                    <a:pt x="4433506" y="5029506"/>
                  </a:lnTo>
                  <a:lnTo>
                    <a:pt x="4443988" y="5017759"/>
                  </a:lnTo>
                  <a:lnTo>
                    <a:pt x="4443988" y="5008234"/>
                  </a:lnTo>
                  <a:lnTo>
                    <a:pt x="4454469" y="5000931"/>
                  </a:lnTo>
                  <a:lnTo>
                    <a:pt x="4464950" y="4992359"/>
                  </a:lnTo>
                  <a:lnTo>
                    <a:pt x="4463997" y="4986961"/>
                  </a:lnTo>
                  <a:lnTo>
                    <a:pt x="4449069" y="4990136"/>
                  </a:lnTo>
                  <a:lnTo>
                    <a:pt x="4452245" y="4980929"/>
                  </a:lnTo>
                  <a:lnTo>
                    <a:pt x="4449069" y="4971404"/>
                  </a:lnTo>
                  <a:lnTo>
                    <a:pt x="4439223" y="4964101"/>
                  </a:lnTo>
                  <a:lnTo>
                    <a:pt x="4429060" y="4968229"/>
                  </a:lnTo>
                  <a:lnTo>
                    <a:pt x="4424613" y="4976801"/>
                  </a:lnTo>
                  <a:lnTo>
                    <a:pt x="4411909" y="4972991"/>
                  </a:lnTo>
                  <a:lnTo>
                    <a:pt x="4410956" y="4981246"/>
                  </a:lnTo>
                  <a:lnTo>
                    <a:pt x="4432236" y="4983151"/>
                  </a:lnTo>
                  <a:lnTo>
                    <a:pt x="4435412" y="4985374"/>
                  </a:lnTo>
                  <a:lnTo>
                    <a:pt x="4438588" y="4991724"/>
                  </a:lnTo>
                  <a:lnTo>
                    <a:pt x="4428107" y="5004424"/>
                  </a:lnTo>
                  <a:lnTo>
                    <a:pt x="4426201" y="5009821"/>
                  </a:lnTo>
                  <a:lnTo>
                    <a:pt x="4420802" y="5011726"/>
                  </a:lnTo>
                  <a:lnTo>
                    <a:pt x="4417626" y="5007599"/>
                  </a:lnTo>
                  <a:lnTo>
                    <a:pt x="4413497" y="5011726"/>
                  </a:lnTo>
                  <a:lnTo>
                    <a:pt x="4420802" y="5021251"/>
                  </a:lnTo>
                  <a:lnTo>
                    <a:pt x="4420802" y="5028554"/>
                  </a:lnTo>
                  <a:lnTo>
                    <a:pt x="4410638" y="5035221"/>
                  </a:lnTo>
                  <a:cubicBezTo>
                    <a:pt x="4410956" y="5038925"/>
                    <a:pt x="4411273" y="5042630"/>
                    <a:pt x="4411591" y="5046334"/>
                  </a:cubicBezTo>
                  <a:lnTo>
                    <a:pt x="4416673" y="5034904"/>
                  </a:lnTo>
                  <a:lnTo>
                    <a:pt x="4430330" y="5031729"/>
                  </a:lnTo>
                  <a:lnTo>
                    <a:pt x="4430330" y="5038079"/>
                  </a:lnTo>
                  <a:lnTo>
                    <a:pt x="4408415" y="5059351"/>
                  </a:lnTo>
                  <a:lnTo>
                    <a:pt x="4409368" y="5066654"/>
                  </a:lnTo>
                  <a:lnTo>
                    <a:pt x="4410956" y="5082529"/>
                  </a:lnTo>
                  <a:lnTo>
                    <a:pt x="4409050" y="5116184"/>
                  </a:lnTo>
                  <a:lnTo>
                    <a:pt x="4416673" y="5138091"/>
                  </a:lnTo>
                  <a:lnTo>
                    <a:pt x="4416388" y="5137963"/>
                  </a:lnTo>
                  <a:lnTo>
                    <a:pt x="4413532" y="5157060"/>
                  </a:lnTo>
                  <a:lnTo>
                    <a:pt x="4399569" y="5177430"/>
                  </a:lnTo>
                  <a:lnTo>
                    <a:pt x="4398617" y="5183796"/>
                  </a:lnTo>
                  <a:lnTo>
                    <a:pt x="4376721" y="5181886"/>
                  </a:lnTo>
                  <a:lnTo>
                    <a:pt x="4365932" y="5188252"/>
                  </a:lnTo>
                  <a:lnTo>
                    <a:pt x="4345306" y="5219125"/>
                  </a:lnTo>
                  <a:lnTo>
                    <a:pt x="4332930" y="5259229"/>
                  </a:lnTo>
                  <a:lnTo>
                    <a:pt x="4330709" y="5271960"/>
                  </a:lnTo>
                  <a:lnTo>
                    <a:pt x="4323093" y="5274188"/>
                  </a:lnTo>
                  <a:lnTo>
                    <a:pt x="4314207" y="5282782"/>
                  </a:lnTo>
                  <a:lnTo>
                    <a:pt x="4314207" y="5291057"/>
                  </a:lnTo>
                  <a:lnTo>
                    <a:pt x="4306591" y="5287874"/>
                  </a:lnTo>
                  <a:lnTo>
                    <a:pt x="4298024" y="5290102"/>
                  </a:lnTo>
                  <a:cubicBezTo>
                    <a:pt x="4297707" y="5292967"/>
                    <a:pt x="4297389" y="5295831"/>
                    <a:pt x="4297072" y="5298696"/>
                  </a:cubicBezTo>
                  <a:lnTo>
                    <a:pt x="4290725" y="5302834"/>
                  </a:lnTo>
                  <a:lnTo>
                    <a:pt x="4296437" y="5306016"/>
                  </a:lnTo>
                  <a:lnTo>
                    <a:pt x="4304370" y="5300606"/>
                  </a:lnTo>
                  <a:lnTo>
                    <a:pt x="4317381" y="5301879"/>
                  </a:lnTo>
                  <a:lnTo>
                    <a:pt x="4324679" y="5304743"/>
                  </a:lnTo>
                  <a:lnTo>
                    <a:pt x="4327853" y="5312064"/>
                  </a:lnTo>
                  <a:lnTo>
                    <a:pt x="4329122" y="5321612"/>
                  </a:lnTo>
                  <a:lnTo>
                    <a:pt x="4331343" y="5327023"/>
                  </a:lnTo>
                  <a:lnTo>
                    <a:pt x="4343084" y="5338163"/>
                  </a:lnTo>
                  <a:lnTo>
                    <a:pt x="4348479" y="5349939"/>
                  </a:lnTo>
                  <a:lnTo>
                    <a:pt x="4347949" y="5350022"/>
                  </a:lnTo>
                  <a:lnTo>
                    <a:pt x="4354478" y="5386173"/>
                  </a:lnTo>
                  <a:lnTo>
                    <a:pt x="4367495" y="5416728"/>
                  </a:lnTo>
                  <a:lnTo>
                    <a:pt x="4394165" y="5435506"/>
                  </a:lnTo>
                  <a:lnTo>
                    <a:pt x="4426868" y="5452056"/>
                  </a:lnTo>
                  <a:lnTo>
                    <a:pt x="4440838" y="5454920"/>
                  </a:lnTo>
                  <a:lnTo>
                    <a:pt x="4447188" y="5451738"/>
                  </a:lnTo>
                  <a:lnTo>
                    <a:pt x="4452903" y="5461604"/>
                  </a:lnTo>
                  <a:lnTo>
                    <a:pt x="4450680" y="5467969"/>
                  </a:lnTo>
                  <a:lnTo>
                    <a:pt x="4447505" y="5471470"/>
                  </a:lnTo>
                  <a:lnTo>
                    <a:pt x="4449093" y="5473380"/>
                  </a:lnTo>
                  <a:lnTo>
                    <a:pt x="4444330" y="5483883"/>
                  </a:lnTo>
                  <a:lnTo>
                    <a:pt x="4442108" y="5490248"/>
                  </a:lnTo>
                  <a:lnTo>
                    <a:pt x="4426233" y="5488021"/>
                  </a:lnTo>
                  <a:lnTo>
                    <a:pt x="4416708" y="5487066"/>
                  </a:lnTo>
                  <a:lnTo>
                    <a:pt x="4398610" y="5486111"/>
                  </a:lnTo>
                  <a:lnTo>
                    <a:pt x="4374163" y="5482292"/>
                  </a:lnTo>
                  <a:lnTo>
                    <a:pt x="4361463" y="5481337"/>
                  </a:lnTo>
                  <a:lnTo>
                    <a:pt x="4336380" y="5489612"/>
                  </a:lnTo>
                  <a:lnTo>
                    <a:pt x="4311933" y="5483883"/>
                  </a:lnTo>
                  <a:lnTo>
                    <a:pt x="4298280" y="5488021"/>
                  </a:lnTo>
                  <a:lnTo>
                    <a:pt x="4289073" y="5510300"/>
                  </a:lnTo>
                  <a:lnTo>
                    <a:pt x="4278278" y="5522076"/>
                  </a:lnTo>
                  <a:lnTo>
                    <a:pt x="4253195" y="5536080"/>
                  </a:lnTo>
                  <a:lnTo>
                    <a:pt x="4224620" y="5550084"/>
                  </a:lnTo>
                  <a:lnTo>
                    <a:pt x="4209063" y="5568225"/>
                  </a:lnTo>
                  <a:lnTo>
                    <a:pt x="4191283" y="5582866"/>
                  </a:lnTo>
                  <a:lnTo>
                    <a:pt x="4191283" y="5592732"/>
                  </a:lnTo>
                  <a:lnTo>
                    <a:pt x="4172233" y="5602280"/>
                  </a:lnTo>
                  <a:lnTo>
                    <a:pt x="4169058" y="5601007"/>
                  </a:lnTo>
                  <a:lnTo>
                    <a:pt x="4173185" y="5594642"/>
                  </a:lnTo>
                  <a:lnTo>
                    <a:pt x="4175408" y="5585412"/>
                  </a:lnTo>
                  <a:lnTo>
                    <a:pt x="4168105" y="5578092"/>
                  </a:lnTo>
                  <a:lnTo>
                    <a:pt x="4173820" y="5569498"/>
                  </a:lnTo>
                  <a:lnTo>
                    <a:pt x="4185568" y="5564088"/>
                  </a:lnTo>
                  <a:lnTo>
                    <a:pt x="4204618" y="5551357"/>
                  </a:lnTo>
                  <a:lnTo>
                    <a:pt x="4226843" y="5537353"/>
                  </a:lnTo>
                  <a:lnTo>
                    <a:pt x="4235098" y="5534170"/>
                  </a:lnTo>
                  <a:lnTo>
                    <a:pt x="4235098" y="5524622"/>
                  </a:lnTo>
                  <a:lnTo>
                    <a:pt x="4224620" y="5528123"/>
                  </a:lnTo>
                  <a:lnTo>
                    <a:pt x="4202395" y="5533215"/>
                  </a:lnTo>
                  <a:lnTo>
                    <a:pt x="4184615" y="5544036"/>
                  </a:lnTo>
                  <a:lnTo>
                    <a:pt x="4167470" y="5537989"/>
                  </a:lnTo>
                  <a:lnTo>
                    <a:pt x="4163025" y="5522076"/>
                  </a:lnTo>
                  <a:lnTo>
                    <a:pt x="4160928" y="5513064"/>
                  </a:lnTo>
                  <a:lnTo>
                    <a:pt x="4150640" y="5513376"/>
                  </a:lnTo>
                  <a:lnTo>
                    <a:pt x="4135718" y="5512423"/>
                  </a:lnTo>
                  <a:lnTo>
                    <a:pt x="4123970" y="5504168"/>
                  </a:lnTo>
                  <a:lnTo>
                    <a:pt x="4098570" y="5493373"/>
                  </a:lnTo>
                  <a:lnTo>
                    <a:pt x="4080473" y="5491786"/>
                  </a:lnTo>
                  <a:lnTo>
                    <a:pt x="4071900" y="5495913"/>
                  </a:lnTo>
                  <a:lnTo>
                    <a:pt x="4066820" y="5485436"/>
                  </a:lnTo>
                  <a:lnTo>
                    <a:pt x="4073170" y="5474641"/>
                  </a:lnTo>
                  <a:lnTo>
                    <a:pt x="4059200" y="5477181"/>
                  </a:lnTo>
                  <a:lnTo>
                    <a:pt x="4060470" y="5486706"/>
                  </a:lnTo>
                  <a:lnTo>
                    <a:pt x="4055073" y="5494326"/>
                  </a:lnTo>
                  <a:lnTo>
                    <a:pt x="4044913" y="5497501"/>
                  </a:lnTo>
                  <a:lnTo>
                    <a:pt x="4033165" y="5498453"/>
                  </a:lnTo>
                  <a:lnTo>
                    <a:pt x="4027768" y="5493056"/>
                  </a:lnTo>
                  <a:lnTo>
                    <a:pt x="3999193" y="5494643"/>
                  </a:lnTo>
                  <a:lnTo>
                    <a:pt x="3999193" y="5501946"/>
                  </a:lnTo>
                  <a:lnTo>
                    <a:pt x="3989668" y="5512741"/>
                  </a:lnTo>
                  <a:lnTo>
                    <a:pt x="3974110" y="5516868"/>
                  </a:lnTo>
                  <a:lnTo>
                    <a:pt x="3968713" y="5516868"/>
                  </a:lnTo>
                  <a:lnTo>
                    <a:pt x="3951885" y="5506708"/>
                  </a:lnTo>
                  <a:lnTo>
                    <a:pt x="3940138" y="5520361"/>
                  </a:lnTo>
                  <a:cubicBezTo>
                    <a:pt x="3940455" y="5524277"/>
                    <a:pt x="3940773" y="5528192"/>
                    <a:pt x="3941090" y="5532108"/>
                  </a:cubicBezTo>
                  <a:lnTo>
                    <a:pt x="3953790" y="5537188"/>
                  </a:lnTo>
                  <a:lnTo>
                    <a:pt x="3946805" y="5544491"/>
                  </a:lnTo>
                  <a:lnTo>
                    <a:pt x="3950933" y="5551793"/>
                  </a:lnTo>
                  <a:lnTo>
                    <a:pt x="3963950" y="5554016"/>
                  </a:lnTo>
                  <a:lnTo>
                    <a:pt x="3964903" y="5545443"/>
                  </a:lnTo>
                  <a:lnTo>
                    <a:pt x="3976650" y="5562271"/>
                  </a:lnTo>
                  <a:lnTo>
                    <a:pt x="3991255" y="5570526"/>
                  </a:lnTo>
                  <a:lnTo>
                    <a:pt x="4001098" y="5579733"/>
                  </a:lnTo>
                  <a:lnTo>
                    <a:pt x="3989350" y="5589258"/>
                  </a:lnTo>
                  <a:lnTo>
                    <a:pt x="3971253" y="5569573"/>
                  </a:lnTo>
                  <a:lnTo>
                    <a:pt x="3963950" y="5569573"/>
                  </a:lnTo>
                  <a:lnTo>
                    <a:pt x="3955378" y="5561318"/>
                  </a:lnTo>
                  <a:lnTo>
                    <a:pt x="3934105" y="5568938"/>
                  </a:lnTo>
                  <a:lnTo>
                    <a:pt x="3935375" y="5582591"/>
                  </a:lnTo>
                  <a:lnTo>
                    <a:pt x="3962045" y="5598148"/>
                  </a:lnTo>
                  <a:lnTo>
                    <a:pt x="3962045" y="5610848"/>
                  </a:lnTo>
                  <a:lnTo>
                    <a:pt x="3947123" y="5613071"/>
                  </a:lnTo>
                  <a:lnTo>
                    <a:pt x="3932200" y="5599736"/>
                  </a:lnTo>
                  <a:cubicBezTo>
                    <a:pt x="3931883" y="5595503"/>
                    <a:pt x="3931565" y="5591269"/>
                    <a:pt x="3931248" y="5587036"/>
                  </a:cubicBezTo>
                  <a:lnTo>
                    <a:pt x="3920770" y="5580686"/>
                  </a:lnTo>
                  <a:lnTo>
                    <a:pt x="3910928" y="5584813"/>
                  </a:lnTo>
                  <a:lnTo>
                    <a:pt x="3907753" y="5595291"/>
                  </a:lnTo>
                  <a:lnTo>
                    <a:pt x="3939185" y="5620373"/>
                  </a:lnTo>
                  <a:lnTo>
                    <a:pt x="3926168" y="5627041"/>
                  </a:lnTo>
                  <a:lnTo>
                    <a:pt x="3911563" y="5616563"/>
                  </a:lnTo>
                  <a:lnTo>
                    <a:pt x="3908388" y="5621961"/>
                  </a:lnTo>
                  <a:lnTo>
                    <a:pt x="3899815" y="5614658"/>
                  </a:lnTo>
                  <a:lnTo>
                    <a:pt x="3903625" y="5598466"/>
                  </a:lnTo>
                  <a:lnTo>
                    <a:pt x="3899498" y="5587353"/>
                  </a:lnTo>
                  <a:lnTo>
                    <a:pt x="3880448" y="5582908"/>
                  </a:lnTo>
                  <a:lnTo>
                    <a:pt x="3876003" y="5568621"/>
                  </a:lnTo>
                  <a:lnTo>
                    <a:pt x="3863303" y="5570526"/>
                  </a:lnTo>
                  <a:lnTo>
                    <a:pt x="3860128" y="5562271"/>
                  </a:lnTo>
                  <a:lnTo>
                    <a:pt x="3856953" y="5551793"/>
                  </a:lnTo>
                  <a:lnTo>
                    <a:pt x="3862033" y="5543538"/>
                  </a:lnTo>
                  <a:lnTo>
                    <a:pt x="3865208" y="5531791"/>
                  </a:lnTo>
                  <a:lnTo>
                    <a:pt x="3849015" y="5527346"/>
                  </a:lnTo>
                  <a:lnTo>
                    <a:pt x="3847110" y="5539093"/>
                  </a:lnTo>
                  <a:lnTo>
                    <a:pt x="3836633" y="5545443"/>
                  </a:lnTo>
                  <a:lnTo>
                    <a:pt x="3827108" y="5560366"/>
                  </a:lnTo>
                  <a:lnTo>
                    <a:pt x="3832505" y="5577511"/>
                  </a:lnTo>
                  <a:lnTo>
                    <a:pt x="3827743" y="5593068"/>
                  </a:lnTo>
                  <a:lnTo>
                    <a:pt x="3834410" y="5617198"/>
                  </a:lnTo>
                  <a:lnTo>
                    <a:pt x="3857588" y="5639423"/>
                  </a:lnTo>
                  <a:lnTo>
                    <a:pt x="3861080" y="5666411"/>
                  </a:lnTo>
                  <a:lnTo>
                    <a:pt x="3875050" y="5671808"/>
                  </a:lnTo>
                  <a:lnTo>
                    <a:pt x="3903625" y="5700701"/>
                  </a:lnTo>
                  <a:lnTo>
                    <a:pt x="3900768" y="5730546"/>
                  </a:lnTo>
                  <a:lnTo>
                    <a:pt x="3881718" y="5726418"/>
                  </a:lnTo>
                  <a:lnTo>
                    <a:pt x="3881718" y="5719116"/>
                  </a:lnTo>
                  <a:lnTo>
                    <a:pt x="3893465" y="5716893"/>
                  </a:lnTo>
                  <a:lnTo>
                    <a:pt x="3884575" y="5706416"/>
                  </a:lnTo>
                  <a:lnTo>
                    <a:pt x="3868700" y="5688318"/>
                  </a:lnTo>
                  <a:lnTo>
                    <a:pt x="3856953" y="5700383"/>
                  </a:lnTo>
                  <a:lnTo>
                    <a:pt x="3862668" y="5709591"/>
                  </a:lnTo>
                  <a:lnTo>
                    <a:pt x="3858223" y="5714988"/>
                  </a:lnTo>
                  <a:lnTo>
                    <a:pt x="3863620" y="5721338"/>
                  </a:lnTo>
                  <a:lnTo>
                    <a:pt x="3877590" y="5724513"/>
                  </a:lnTo>
                  <a:lnTo>
                    <a:pt x="3866795" y="5742293"/>
                  </a:lnTo>
                  <a:lnTo>
                    <a:pt x="3856635" y="5748008"/>
                  </a:lnTo>
                  <a:lnTo>
                    <a:pt x="3842665" y="5744833"/>
                  </a:lnTo>
                  <a:lnTo>
                    <a:pt x="3826790" y="5741341"/>
                  </a:lnTo>
                  <a:lnTo>
                    <a:pt x="3824885" y="5753088"/>
                  </a:lnTo>
                  <a:lnTo>
                    <a:pt x="3843935" y="5754358"/>
                  </a:lnTo>
                  <a:lnTo>
                    <a:pt x="3859810" y="5761343"/>
                  </a:lnTo>
                  <a:lnTo>
                    <a:pt x="3859810" y="5770868"/>
                  </a:lnTo>
                  <a:lnTo>
                    <a:pt x="3873463" y="5773091"/>
                  </a:lnTo>
                  <a:lnTo>
                    <a:pt x="3873463" y="5765471"/>
                  </a:lnTo>
                  <a:lnTo>
                    <a:pt x="3896958" y="5779123"/>
                  </a:lnTo>
                  <a:lnTo>
                    <a:pt x="3902673" y="5794681"/>
                  </a:lnTo>
                  <a:lnTo>
                    <a:pt x="3910928" y="5801031"/>
                  </a:lnTo>
                  <a:lnTo>
                    <a:pt x="3926803" y="5801983"/>
                  </a:lnTo>
                  <a:lnTo>
                    <a:pt x="3934423" y="5814366"/>
                  </a:lnTo>
                  <a:lnTo>
                    <a:pt x="3958870" y="5825796"/>
                  </a:lnTo>
                  <a:lnTo>
                    <a:pt x="3967443" y="5835321"/>
                  </a:lnTo>
                  <a:lnTo>
                    <a:pt x="3962045" y="5852148"/>
                  </a:lnTo>
                  <a:lnTo>
                    <a:pt x="3965538" y="5857546"/>
                  </a:lnTo>
                  <a:lnTo>
                    <a:pt x="3961410" y="5863896"/>
                  </a:lnTo>
                  <a:lnTo>
                    <a:pt x="3971888" y="5877231"/>
                  </a:lnTo>
                  <a:lnTo>
                    <a:pt x="3979508" y="5891201"/>
                  </a:lnTo>
                  <a:lnTo>
                    <a:pt x="3962680" y="5894376"/>
                  </a:lnTo>
                  <a:lnTo>
                    <a:pt x="3953790" y="5883581"/>
                  </a:lnTo>
                  <a:lnTo>
                    <a:pt x="3943313" y="5883898"/>
                  </a:lnTo>
                  <a:lnTo>
                    <a:pt x="3931565" y="5869293"/>
                  </a:lnTo>
                  <a:lnTo>
                    <a:pt x="3922993" y="5864213"/>
                  </a:lnTo>
                  <a:lnTo>
                    <a:pt x="3926168" y="5853736"/>
                  </a:lnTo>
                  <a:lnTo>
                    <a:pt x="3912515" y="5851513"/>
                  </a:lnTo>
                  <a:lnTo>
                    <a:pt x="3896640" y="5857863"/>
                  </a:lnTo>
                  <a:lnTo>
                    <a:pt x="3902038" y="5864213"/>
                  </a:lnTo>
                  <a:lnTo>
                    <a:pt x="3876638" y="5865801"/>
                  </a:lnTo>
                  <a:lnTo>
                    <a:pt x="3869676" y="5859999"/>
                  </a:lnTo>
                  <a:lnTo>
                    <a:pt x="3872889" y="5872612"/>
                  </a:lnTo>
                  <a:lnTo>
                    <a:pt x="3882402" y="5876432"/>
                  </a:lnTo>
                  <a:lnTo>
                    <a:pt x="3876060" y="5884073"/>
                  </a:lnTo>
                  <a:lnTo>
                    <a:pt x="3885572" y="5885983"/>
                  </a:lnTo>
                  <a:lnTo>
                    <a:pt x="3890012" y="5900946"/>
                  </a:lnTo>
                  <a:lnTo>
                    <a:pt x="3899524" y="5904766"/>
                  </a:lnTo>
                  <a:lnTo>
                    <a:pt x="3904597" y="5906039"/>
                  </a:lnTo>
                  <a:lnTo>
                    <a:pt x="3900475" y="5893623"/>
                  </a:lnTo>
                  <a:lnTo>
                    <a:pt x="3905865" y="5891076"/>
                  </a:lnTo>
                  <a:lnTo>
                    <a:pt x="3914109" y="5897444"/>
                  </a:lnTo>
                  <a:lnTo>
                    <a:pt x="3915378" y="5910178"/>
                  </a:lnTo>
                  <a:lnTo>
                    <a:pt x="3919500" y="5911133"/>
                  </a:lnTo>
                  <a:lnTo>
                    <a:pt x="3917914" y="5917500"/>
                  </a:lnTo>
                  <a:lnTo>
                    <a:pt x="3909353" y="5928325"/>
                  </a:lnTo>
                  <a:lnTo>
                    <a:pt x="3900792" y="5927370"/>
                  </a:lnTo>
                  <a:lnTo>
                    <a:pt x="3896670" y="5934692"/>
                  </a:lnTo>
                  <a:lnTo>
                    <a:pt x="3888109" y="5943288"/>
                  </a:lnTo>
                  <a:lnTo>
                    <a:pt x="3885255" y="5943288"/>
                  </a:lnTo>
                  <a:lnTo>
                    <a:pt x="3877646" y="5931508"/>
                  </a:lnTo>
                  <a:lnTo>
                    <a:pt x="3885890" y="5928325"/>
                  </a:lnTo>
                  <a:lnTo>
                    <a:pt x="3869084" y="5922276"/>
                  </a:lnTo>
                  <a:lnTo>
                    <a:pt x="3867816" y="5915909"/>
                  </a:lnTo>
                  <a:lnTo>
                    <a:pt x="3855133" y="5918137"/>
                  </a:lnTo>
                  <a:lnTo>
                    <a:pt x="3854182" y="5924504"/>
                  </a:lnTo>
                  <a:lnTo>
                    <a:pt x="3863060" y="5935010"/>
                  </a:lnTo>
                  <a:lnTo>
                    <a:pt x="3860840" y="5953794"/>
                  </a:lnTo>
                  <a:lnTo>
                    <a:pt x="3870353" y="5967801"/>
                  </a:lnTo>
                  <a:lnTo>
                    <a:pt x="3875109" y="5982128"/>
                  </a:lnTo>
                  <a:lnTo>
                    <a:pt x="3877011" y="6000274"/>
                  </a:lnTo>
                  <a:lnTo>
                    <a:pt x="3872255" y="6015237"/>
                  </a:lnTo>
                  <a:lnTo>
                    <a:pt x="3882719" y="6024470"/>
                  </a:lnTo>
                  <a:lnTo>
                    <a:pt x="3879548" y="6031792"/>
                  </a:lnTo>
                  <a:lnTo>
                    <a:pt x="3895402" y="6043571"/>
                  </a:lnTo>
                  <a:lnTo>
                    <a:pt x="3883987" y="6049938"/>
                  </a:lnTo>
                  <a:lnTo>
                    <a:pt x="3876377" y="6034975"/>
                  </a:lnTo>
                  <a:lnTo>
                    <a:pt x="3869084" y="6033384"/>
                  </a:lnTo>
                  <a:lnTo>
                    <a:pt x="3870987" y="6043571"/>
                  </a:lnTo>
                  <a:lnTo>
                    <a:pt x="3861475" y="6043890"/>
                  </a:lnTo>
                  <a:lnTo>
                    <a:pt x="3862743" y="6038477"/>
                  </a:lnTo>
                  <a:lnTo>
                    <a:pt x="3855133" y="6021604"/>
                  </a:lnTo>
                  <a:lnTo>
                    <a:pt x="3844352" y="6001866"/>
                  </a:lnTo>
                  <a:lnTo>
                    <a:pt x="3829767" y="6006960"/>
                  </a:lnTo>
                  <a:lnTo>
                    <a:pt x="3819303" y="6033702"/>
                  </a:lnTo>
                  <a:lnTo>
                    <a:pt x="3822791" y="6054714"/>
                  </a:lnTo>
                  <a:lnTo>
                    <a:pt x="3818352" y="6048665"/>
                  </a:lnTo>
                  <a:lnTo>
                    <a:pt x="3813279" y="6051849"/>
                  </a:lnTo>
                  <a:lnTo>
                    <a:pt x="3807889" y="6038796"/>
                  </a:lnTo>
                  <a:lnTo>
                    <a:pt x="3800279" y="5999956"/>
                  </a:lnTo>
                  <a:lnTo>
                    <a:pt x="3792669" y="5995817"/>
                  </a:lnTo>
                  <a:lnTo>
                    <a:pt x="3790132" y="5987540"/>
                  </a:lnTo>
                  <a:lnTo>
                    <a:pt x="3779986" y="5986585"/>
                  </a:lnTo>
                  <a:lnTo>
                    <a:pt x="3777449" y="5971622"/>
                  </a:lnTo>
                  <a:lnTo>
                    <a:pt x="3764132" y="5978944"/>
                  </a:lnTo>
                  <a:lnTo>
                    <a:pt x="3758742" y="6006641"/>
                  </a:lnTo>
                  <a:lnTo>
                    <a:pt x="3753351" y="5998046"/>
                  </a:lnTo>
                  <a:lnTo>
                    <a:pt x="3745107" y="6002503"/>
                  </a:lnTo>
                  <a:lnTo>
                    <a:pt x="3734327" y="5982446"/>
                  </a:lnTo>
                  <a:lnTo>
                    <a:pt x="3733058" y="5960479"/>
                  </a:lnTo>
                  <a:lnTo>
                    <a:pt x="3742571" y="5949973"/>
                  </a:lnTo>
                  <a:lnTo>
                    <a:pt x="3737814" y="5927688"/>
                  </a:lnTo>
                  <a:lnTo>
                    <a:pt x="3721961" y="5903493"/>
                  </a:lnTo>
                  <a:lnTo>
                    <a:pt x="3708326" y="5898080"/>
                  </a:lnTo>
                  <a:lnTo>
                    <a:pt x="3701985" y="5903493"/>
                  </a:lnTo>
                  <a:lnTo>
                    <a:pt x="3694375" y="5879297"/>
                  </a:lnTo>
                  <a:lnTo>
                    <a:pt x="3681692" y="5876432"/>
                  </a:lnTo>
                  <a:cubicBezTo>
                    <a:pt x="3681586" y="5871869"/>
                    <a:pt x="3681481" y="5867305"/>
                    <a:pt x="3681375" y="5862742"/>
                  </a:cubicBezTo>
                  <a:lnTo>
                    <a:pt x="3690887" y="5862742"/>
                  </a:lnTo>
                  <a:lnTo>
                    <a:pt x="3711814" y="5839820"/>
                  </a:lnTo>
                  <a:lnTo>
                    <a:pt x="3709595" y="5824221"/>
                  </a:lnTo>
                  <a:lnTo>
                    <a:pt x="3710863" y="5820082"/>
                  </a:lnTo>
                  <a:lnTo>
                    <a:pt x="3725448" y="5835682"/>
                  </a:lnTo>
                  <a:lnTo>
                    <a:pt x="3740351" y="5836637"/>
                  </a:lnTo>
                  <a:lnTo>
                    <a:pt x="3746693" y="5826131"/>
                  </a:lnTo>
                  <a:lnTo>
                    <a:pt x="3762547" y="5819764"/>
                  </a:lnTo>
                  <a:lnTo>
                    <a:pt x="3788230" y="5838547"/>
                  </a:lnTo>
                  <a:lnTo>
                    <a:pt x="3812328" y="5846824"/>
                  </a:lnTo>
                  <a:lnTo>
                    <a:pt x="3836426" y="5846506"/>
                  </a:lnTo>
                  <a:lnTo>
                    <a:pt x="3849426" y="5860196"/>
                  </a:lnTo>
                  <a:lnTo>
                    <a:pt x="3857036" y="5860832"/>
                  </a:lnTo>
                  <a:lnTo>
                    <a:pt x="3868367" y="5859082"/>
                  </a:lnTo>
                  <a:lnTo>
                    <a:pt x="3859493" y="5854053"/>
                  </a:lnTo>
                  <a:lnTo>
                    <a:pt x="3872193" y="5847703"/>
                  </a:lnTo>
                  <a:lnTo>
                    <a:pt x="3883940" y="5850878"/>
                  </a:lnTo>
                  <a:lnTo>
                    <a:pt x="3893465" y="5849608"/>
                  </a:lnTo>
                  <a:lnTo>
                    <a:pt x="3889020" y="5840083"/>
                  </a:lnTo>
                  <a:lnTo>
                    <a:pt x="3876320" y="5835003"/>
                  </a:lnTo>
                  <a:lnTo>
                    <a:pt x="3868065" y="5837226"/>
                  </a:lnTo>
                  <a:lnTo>
                    <a:pt x="3859493" y="5833098"/>
                  </a:lnTo>
                  <a:lnTo>
                    <a:pt x="3843618" y="5815318"/>
                  </a:lnTo>
                  <a:lnTo>
                    <a:pt x="3845523" y="5828971"/>
                  </a:lnTo>
                  <a:lnTo>
                    <a:pt x="3830918" y="5828018"/>
                  </a:lnTo>
                  <a:lnTo>
                    <a:pt x="3827743" y="5814366"/>
                  </a:lnTo>
                  <a:lnTo>
                    <a:pt x="3823298" y="5817541"/>
                  </a:lnTo>
                  <a:lnTo>
                    <a:pt x="3811550" y="5810556"/>
                  </a:lnTo>
                  <a:lnTo>
                    <a:pt x="3797898" y="5817858"/>
                  </a:lnTo>
                  <a:lnTo>
                    <a:pt x="3787420" y="5809286"/>
                  </a:lnTo>
                  <a:lnTo>
                    <a:pt x="3761703" y="5813096"/>
                  </a:lnTo>
                  <a:lnTo>
                    <a:pt x="3753765" y="5811826"/>
                  </a:lnTo>
                  <a:lnTo>
                    <a:pt x="3747415" y="5811191"/>
                  </a:lnTo>
                  <a:lnTo>
                    <a:pt x="3742653" y="5810873"/>
                  </a:lnTo>
                  <a:lnTo>
                    <a:pt x="3741383" y="5811191"/>
                  </a:lnTo>
                  <a:lnTo>
                    <a:pt x="3739478" y="5812461"/>
                  </a:lnTo>
                  <a:lnTo>
                    <a:pt x="3735985" y="5815636"/>
                  </a:lnTo>
                  <a:lnTo>
                    <a:pt x="3732810" y="5818811"/>
                  </a:lnTo>
                  <a:lnTo>
                    <a:pt x="3731223" y="5820398"/>
                  </a:lnTo>
                  <a:lnTo>
                    <a:pt x="3715348" y="5816588"/>
                  </a:lnTo>
                  <a:lnTo>
                    <a:pt x="3704553" y="5800713"/>
                  </a:lnTo>
                  <a:lnTo>
                    <a:pt x="3697250" y="5808968"/>
                  </a:lnTo>
                  <a:lnTo>
                    <a:pt x="3695345" y="5816588"/>
                  </a:lnTo>
                  <a:lnTo>
                    <a:pt x="3687725" y="5812461"/>
                  </a:lnTo>
                  <a:lnTo>
                    <a:pt x="3684550" y="5801031"/>
                  </a:lnTo>
                  <a:lnTo>
                    <a:pt x="3675978" y="5789283"/>
                  </a:lnTo>
                  <a:cubicBezTo>
                    <a:pt x="3676295" y="5785896"/>
                    <a:pt x="3676613" y="5782510"/>
                    <a:pt x="3676930" y="5779123"/>
                  </a:cubicBezTo>
                  <a:lnTo>
                    <a:pt x="3668358" y="5781028"/>
                  </a:lnTo>
                  <a:lnTo>
                    <a:pt x="3665183" y="5764201"/>
                  </a:lnTo>
                  <a:lnTo>
                    <a:pt x="3650260" y="5761343"/>
                  </a:lnTo>
                  <a:lnTo>
                    <a:pt x="3646133" y="5750548"/>
                  </a:lnTo>
                  <a:lnTo>
                    <a:pt x="3652165" y="5740071"/>
                  </a:lnTo>
                  <a:lnTo>
                    <a:pt x="3667088" y="5735943"/>
                  </a:lnTo>
                  <a:lnTo>
                    <a:pt x="3675343" y="5743881"/>
                  </a:lnTo>
                  <a:lnTo>
                    <a:pt x="3683915" y="5747056"/>
                  </a:lnTo>
                  <a:lnTo>
                    <a:pt x="3681693" y="5733403"/>
                  </a:lnTo>
                  <a:lnTo>
                    <a:pt x="3676613" y="5727371"/>
                  </a:lnTo>
                  <a:lnTo>
                    <a:pt x="3660738" y="5728323"/>
                  </a:lnTo>
                  <a:lnTo>
                    <a:pt x="3654388" y="5720068"/>
                  </a:lnTo>
                  <a:lnTo>
                    <a:pt x="3648990" y="5730546"/>
                  </a:lnTo>
                  <a:lnTo>
                    <a:pt x="3645815" y="5739118"/>
                  </a:lnTo>
                  <a:lnTo>
                    <a:pt x="3641370" y="5733721"/>
                  </a:lnTo>
                  <a:lnTo>
                    <a:pt x="3639465" y="5722291"/>
                  </a:lnTo>
                  <a:lnTo>
                    <a:pt x="3631845" y="5709591"/>
                  </a:lnTo>
                  <a:lnTo>
                    <a:pt x="3615018" y="5708956"/>
                  </a:lnTo>
                  <a:lnTo>
                    <a:pt x="3602000" y="5689906"/>
                  </a:lnTo>
                  <a:lnTo>
                    <a:pt x="3606128" y="5683556"/>
                  </a:lnTo>
                  <a:lnTo>
                    <a:pt x="3595968" y="5682286"/>
                  </a:lnTo>
                  <a:cubicBezTo>
                    <a:pt x="3595650" y="5676888"/>
                    <a:pt x="3595333" y="5671491"/>
                    <a:pt x="3595015" y="5666093"/>
                  </a:cubicBezTo>
                  <a:lnTo>
                    <a:pt x="3588665" y="5656886"/>
                  </a:lnTo>
                  <a:lnTo>
                    <a:pt x="3589618" y="5650536"/>
                  </a:lnTo>
                  <a:lnTo>
                    <a:pt x="3582315" y="5649583"/>
                  </a:lnTo>
                  <a:lnTo>
                    <a:pt x="3578188" y="5641963"/>
                  </a:lnTo>
                  <a:lnTo>
                    <a:pt x="3578378" y="5641929"/>
                  </a:lnTo>
                  <a:lnTo>
                    <a:pt x="3574656" y="5639745"/>
                  </a:lnTo>
                  <a:lnTo>
                    <a:pt x="3577496" y="5632442"/>
                  </a:lnTo>
                  <a:lnTo>
                    <a:pt x="3571816" y="5618155"/>
                  </a:lnTo>
                  <a:lnTo>
                    <a:pt x="3557613" y="5606090"/>
                  </a:lnTo>
                  <a:lnTo>
                    <a:pt x="3537414" y="5597200"/>
                  </a:lnTo>
                  <a:lnTo>
                    <a:pt x="3526999" y="5579420"/>
                  </a:lnTo>
                  <a:lnTo>
                    <a:pt x="3525737" y="5573387"/>
                  </a:lnTo>
                  <a:lnTo>
                    <a:pt x="3515006" y="5557830"/>
                  </a:lnTo>
                  <a:lnTo>
                    <a:pt x="3517847" y="5553067"/>
                  </a:lnTo>
                  <a:lnTo>
                    <a:pt x="3527946" y="5560052"/>
                  </a:lnTo>
                  <a:lnTo>
                    <a:pt x="3526684" y="5550845"/>
                  </a:lnTo>
                  <a:cubicBezTo>
                    <a:pt x="3526894" y="5549469"/>
                    <a:pt x="3527105" y="5548093"/>
                    <a:pt x="3527315" y="5546717"/>
                  </a:cubicBezTo>
                  <a:lnTo>
                    <a:pt x="3520372" y="5543860"/>
                  </a:lnTo>
                  <a:lnTo>
                    <a:pt x="3514691" y="5534970"/>
                  </a:lnTo>
                  <a:lnTo>
                    <a:pt x="3514691" y="5523540"/>
                  </a:lnTo>
                  <a:lnTo>
                    <a:pt x="3522581" y="5513062"/>
                  </a:lnTo>
                  <a:lnTo>
                    <a:pt x="3527946" y="5504490"/>
                  </a:lnTo>
                  <a:lnTo>
                    <a:pt x="3529840" y="5490202"/>
                  </a:lnTo>
                  <a:lnTo>
                    <a:pt x="3531418" y="5480995"/>
                  </a:lnTo>
                  <a:lnTo>
                    <a:pt x="3523843" y="5473057"/>
                  </a:lnTo>
                  <a:lnTo>
                    <a:pt x="3532365" y="5464485"/>
                  </a:lnTo>
                  <a:lnTo>
                    <a:pt x="3526053" y="5451784"/>
                  </a:lnTo>
                  <a:lnTo>
                    <a:pt x="3523212" y="5445434"/>
                  </a:lnTo>
                  <a:lnTo>
                    <a:pt x="3529524" y="5441307"/>
                  </a:lnTo>
                  <a:lnTo>
                    <a:pt x="3524159" y="5427337"/>
                  </a:lnTo>
                  <a:lnTo>
                    <a:pt x="3527946" y="5420352"/>
                  </a:lnTo>
                  <a:lnTo>
                    <a:pt x="3540570" y="5404794"/>
                  </a:lnTo>
                  <a:lnTo>
                    <a:pt x="3535836" y="5397809"/>
                  </a:lnTo>
                  <a:lnTo>
                    <a:pt x="3526053" y="5394952"/>
                  </a:lnTo>
                  <a:lnTo>
                    <a:pt x="3525643" y="5394317"/>
                  </a:lnTo>
                  <a:lnTo>
                    <a:pt x="3516101" y="5394317"/>
                  </a:lnTo>
                  <a:lnTo>
                    <a:pt x="3512284" y="5386716"/>
                  </a:lnTo>
                  <a:lnTo>
                    <a:pt x="3510694" y="5374048"/>
                  </a:lnTo>
                  <a:lnTo>
                    <a:pt x="3492882" y="5352511"/>
                  </a:lnTo>
                  <a:lnTo>
                    <a:pt x="3469663" y="5340159"/>
                  </a:lnTo>
                  <a:lnTo>
                    <a:pt x="3460121" y="5329707"/>
                  </a:lnTo>
                  <a:lnTo>
                    <a:pt x="3445809" y="5327807"/>
                  </a:lnTo>
                  <a:lnTo>
                    <a:pt x="3441674" y="5318622"/>
                  </a:lnTo>
                  <a:lnTo>
                    <a:pt x="3448671" y="5320839"/>
                  </a:lnTo>
                  <a:lnTo>
                    <a:pt x="3454396" y="5318939"/>
                  </a:lnTo>
                  <a:lnTo>
                    <a:pt x="3455032" y="5310071"/>
                  </a:lnTo>
                  <a:lnTo>
                    <a:pt x="3445596" y="5305079"/>
                  </a:lnTo>
                  <a:lnTo>
                    <a:pt x="3448013" y="5314939"/>
                  </a:lnTo>
                  <a:lnTo>
                    <a:pt x="3441636" y="5312732"/>
                  </a:lnTo>
                  <a:lnTo>
                    <a:pt x="3436217" y="5308949"/>
                  </a:lnTo>
                  <a:lnTo>
                    <a:pt x="3431434" y="5305166"/>
                  </a:lnTo>
                  <a:lnTo>
                    <a:pt x="3427927" y="5302014"/>
                  </a:lnTo>
                  <a:lnTo>
                    <a:pt x="3425696" y="5298861"/>
                  </a:lnTo>
                  <a:lnTo>
                    <a:pt x="3423145" y="5296654"/>
                  </a:lnTo>
                  <a:lnTo>
                    <a:pt x="3420913" y="5295078"/>
                  </a:lnTo>
                  <a:lnTo>
                    <a:pt x="3393814" y="5279000"/>
                  </a:lnTo>
                  <a:lnTo>
                    <a:pt x="3380105" y="5263238"/>
                  </a:lnTo>
                  <a:lnTo>
                    <a:pt x="3365758" y="5256303"/>
                  </a:lnTo>
                  <a:lnTo>
                    <a:pt x="3371178" y="5268913"/>
                  </a:lnTo>
                  <a:lnTo>
                    <a:pt x="3355875" y="5258509"/>
                  </a:lnTo>
                  <a:lnTo>
                    <a:pt x="3332601" y="5247476"/>
                  </a:lnTo>
                  <a:lnTo>
                    <a:pt x="3320486" y="5245269"/>
                  </a:lnTo>
                  <a:lnTo>
                    <a:pt x="3301995" y="5240855"/>
                  </a:lnTo>
                  <a:lnTo>
                    <a:pt x="3294025" y="5229506"/>
                  </a:lnTo>
                  <a:lnTo>
                    <a:pt x="3321124" y="5232974"/>
                  </a:lnTo>
                  <a:lnTo>
                    <a:pt x="3333877" y="5237072"/>
                  </a:lnTo>
                  <a:lnTo>
                    <a:pt x="3352368" y="5241171"/>
                  </a:lnTo>
                  <a:lnTo>
                    <a:pt x="3357469" y="5244954"/>
                  </a:lnTo>
                  <a:lnTo>
                    <a:pt x="3355237" y="5235496"/>
                  </a:lnTo>
                  <a:lnTo>
                    <a:pt x="3357761" y="5233854"/>
                  </a:lnTo>
                  <a:lnTo>
                    <a:pt x="3374251" y="5226890"/>
                  </a:lnTo>
                  <a:lnTo>
                    <a:pt x="3376538" y="5226649"/>
                  </a:lnTo>
                  <a:cubicBezTo>
                    <a:pt x="3376489" y="5226428"/>
                    <a:pt x="3376439" y="5226207"/>
                    <a:pt x="3376390" y="5225986"/>
                  </a:cubicBezTo>
                  <a:lnTo>
                    <a:pt x="3374251" y="5226890"/>
                  </a:lnTo>
                  <a:lnTo>
                    <a:pt x="3367352" y="5227615"/>
                  </a:lnTo>
                  <a:lnTo>
                    <a:pt x="3357761" y="5233854"/>
                  </a:lnTo>
                  <a:lnTo>
                    <a:pt x="3355306" y="5234891"/>
                  </a:lnTo>
                  <a:lnTo>
                    <a:pt x="3346733" y="5230124"/>
                  </a:lnTo>
                  <a:lnTo>
                    <a:pt x="3354671" y="5222815"/>
                  </a:lnTo>
                  <a:lnTo>
                    <a:pt x="3358798" y="5218366"/>
                  </a:lnTo>
                  <a:cubicBezTo>
                    <a:pt x="3359425" y="5217528"/>
                    <a:pt x="3359183" y="5217140"/>
                    <a:pt x="3358436" y="5217784"/>
                  </a:cubicBezTo>
                  <a:lnTo>
                    <a:pt x="3354315" y="5222229"/>
                  </a:lnTo>
                  <a:lnTo>
                    <a:pt x="3340052" y="5224452"/>
                  </a:lnTo>
                  <a:lnTo>
                    <a:pt x="3327374" y="5222547"/>
                  </a:lnTo>
                  <a:lnTo>
                    <a:pt x="3291558" y="5197464"/>
                  </a:lnTo>
                  <a:lnTo>
                    <a:pt x="3284585" y="5183177"/>
                  </a:lnTo>
                  <a:lnTo>
                    <a:pt x="3262715" y="5167619"/>
                  </a:lnTo>
                  <a:lnTo>
                    <a:pt x="3236724" y="5163492"/>
                  </a:lnTo>
                  <a:lnTo>
                    <a:pt x="3223095" y="5169842"/>
                  </a:lnTo>
                  <a:lnTo>
                    <a:pt x="3197105" y="5168889"/>
                  </a:lnTo>
                  <a:lnTo>
                    <a:pt x="3185694" y="5151744"/>
                  </a:lnTo>
                  <a:lnTo>
                    <a:pt x="3187913" y="5144442"/>
                  </a:lnTo>
                  <a:lnTo>
                    <a:pt x="3160338" y="5123804"/>
                  </a:lnTo>
                  <a:lnTo>
                    <a:pt x="3116598" y="5068242"/>
                  </a:lnTo>
                  <a:cubicBezTo>
                    <a:pt x="3116492" y="5066760"/>
                    <a:pt x="3116387" y="5065279"/>
                    <a:pt x="3116281" y="5063797"/>
                  </a:cubicBezTo>
                  <a:lnTo>
                    <a:pt x="3125790" y="5065067"/>
                  </a:lnTo>
                  <a:lnTo>
                    <a:pt x="3132129" y="5063797"/>
                  </a:lnTo>
                  <a:lnTo>
                    <a:pt x="3125790" y="5056494"/>
                  </a:lnTo>
                  <a:lnTo>
                    <a:pt x="3125790" y="5052049"/>
                  </a:lnTo>
                  <a:lnTo>
                    <a:pt x="3141637" y="5060622"/>
                  </a:lnTo>
                  <a:lnTo>
                    <a:pt x="3152097" y="5071099"/>
                  </a:lnTo>
                  <a:lnTo>
                    <a:pt x="3154316" y="5061257"/>
                  </a:lnTo>
                  <a:lnTo>
                    <a:pt x="3144807" y="5059669"/>
                  </a:lnTo>
                  <a:lnTo>
                    <a:pt x="3123571" y="5040937"/>
                  </a:lnTo>
                  <a:lnTo>
                    <a:pt x="3111844" y="5026014"/>
                  </a:lnTo>
                  <a:lnTo>
                    <a:pt x="3105187" y="5012679"/>
                  </a:lnTo>
                  <a:lnTo>
                    <a:pt x="3100750" y="4980612"/>
                  </a:lnTo>
                  <a:lnTo>
                    <a:pt x="3093143" y="4963149"/>
                  </a:lnTo>
                  <a:lnTo>
                    <a:pt x="3070005" y="4933621"/>
                  </a:lnTo>
                  <a:lnTo>
                    <a:pt x="3053524" y="4927589"/>
                  </a:lnTo>
                  <a:lnTo>
                    <a:pt x="3045283" y="4918064"/>
                  </a:lnTo>
                  <a:lnTo>
                    <a:pt x="3030703" y="4921239"/>
                  </a:lnTo>
                  <a:lnTo>
                    <a:pt x="3025314" y="4945686"/>
                  </a:lnTo>
                  <a:lnTo>
                    <a:pt x="3027850" y="4958386"/>
                  </a:lnTo>
                  <a:lnTo>
                    <a:pt x="3018341" y="4971086"/>
                  </a:lnTo>
                  <a:lnTo>
                    <a:pt x="3016123" y="4966006"/>
                  </a:lnTo>
                  <a:lnTo>
                    <a:pt x="3012953" y="4975531"/>
                  </a:lnTo>
                  <a:lnTo>
                    <a:pt x="3006931" y="4990137"/>
                  </a:lnTo>
                  <a:lnTo>
                    <a:pt x="3005980" y="4995217"/>
                  </a:lnTo>
                  <a:lnTo>
                    <a:pt x="2992351" y="4986962"/>
                  </a:lnTo>
                  <a:lnTo>
                    <a:pt x="2988547" y="4967276"/>
                  </a:lnTo>
                  <a:lnTo>
                    <a:pt x="2977137" y="4958704"/>
                  </a:lnTo>
                  <a:lnTo>
                    <a:pt x="2971749" y="4946004"/>
                  </a:lnTo>
                  <a:lnTo>
                    <a:pt x="2974601" y="4927271"/>
                  </a:lnTo>
                  <a:lnTo>
                    <a:pt x="2963825" y="4910444"/>
                  </a:lnTo>
                  <a:lnTo>
                    <a:pt x="2963825" y="4899649"/>
                  </a:lnTo>
                  <a:lnTo>
                    <a:pt x="2976186" y="4893299"/>
                  </a:lnTo>
                  <a:lnTo>
                    <a:pt x="2976672" y="4893377"/>
                  </a:lnTo>
                  <a:lnTo>
                    <a:pt x="2981824" y="4881196"/>
                  </a:lnTo>
                  <a:lnTo>
                    <a:pt x="2977710" y="4874199"/>
                  </a:lnTo>
                  <a:lnTo>
                    <a:pt x="2986888" y="4875471"/>
                  </a:lnTo>
                  <a:lnTo>
                    <a:pt x="2990656" y="4865568"/>
                  </a:lnTo>
                  <a:lnTo>
                    <a:pt x="2977241" y="4873821"/>
                  </a:lnTo>
                  <a:lnTo>
                    <a:pt x="2960110" y="4867464"/>
                  </a:lnTo>
                  <a:lnTo>
                    <a:pt x="2943297" y="4876364"/>
                  </a:lnTo>
                  <a:lnTo>
                    <a:pt x="2927436" y="4870960"/>
                  </a:lnTo>
                  <a:lnTo>
                    <a:pt x="2894761" y="4889077"/>
                  </a:lnTo>
                  <a:lnTo>
                    <a:pt x="2863038" y="4899884"/>
                  </a:lnTo>
                  <a:lnTo>
                    <a:pt x="2852887" y="4901155"/>
                  </a:lnTo>
                  <a:lnTo>
                    <a:pt x="2843053" y="4922132"/>
                  </a:lnTo>
                  <a:lnTo>
                    <a:pt x="2844639" y="4939296"/>
                  </a:lnTo>
                  <a:lnTo>
                    <a:pt x="2862721" y="4962180"/>
                  </a:lnTo>
                  <a:lnTo>
                    <a:pt x="2862721" y="4977118"/>
                  </a:lnTo>
                  <a:lnTo>
                    <a:pt x="2850349" y="4994282"/>
                  </a:lnTo>
                  <a:cubicBezTo>
                    <a:pt x="2850032" y="5004029"/>
                    <a:pt x="2849714" y="5013776"/>
                    <a:pt x="2849397" y="5023523"/>
                  </a:cubicBezTo>
                  <a:lnTo>
                    <a:pt x="2857011" y="5056260"/>
                  </a:lnTo>
                  <a:lnTo>
                    <a:pt x="2892223" y="5094718"/>
                  </a:lnTo>
                  <a:lnTo>
                    <a:pt x="2944566" y="5138580"/>
                  </a:lnTo>
                  <a:lnTo>
                    <a:pt x="2977558" y="5157332"/>
                  </a:lnTo>
                  <a:lnTo>
                    <a:pt x="3003571" y="5234249"/>
                  </a:lnTo>
                  <a:lnTo>
                    <a:pt x="3036880" y="5295274"/>
                  </a:lnTo>
                  <a:lnTo>
                    <a:pt x="3070189" y="5330554"/>
                  </a:lnTo>
                  <a:lnTo>
                    <a:pt x="3108256" y="5352485"/>
                  </a:lnTo>
                  <a:lnTo>
                    <a:pt x="3135855" y="5374416"/>
                  </a:lnTo>
                  <a:lnTo>
                    <a:pt x="3163454" y="5357252"/>
                  </a:lnTo>
                  <a:lnTo>
                    <a:pt x="3164406" y="5364563"/>
                  </a:lnTo>
                  <a:lnTo>
                    <a:pt x="3172019" y="5366787"/>
                  </a:lnTo>
                  <a:lnTo>
                    <a:pt x="3176778" y="5355981"/>
                  </a:lnTo>
                  <a:lnTo>
                    <a:pt x="3188515" y="5351849"/>
                  </a:lnTo>
                  <a:lnTo>
                    <a:pt x="3200252" y="5351531"/>
                  </a:lnTo>
                  <a:lnTo>
                    <a:pt x="3213259" y="5373780"/>
                  </a:lnTo>
                  <a:lnTo>
                    <a:pt x="3204694" y="5384269"/>
                  </a:lnTo>
                  <a:lnTo>
                    <a:pt x="3194225" y="5398253"/>
                  </a:lnTo>
                  <a:lnTo>
                    <a:pt x="3192322" y="5409696"/>
                  </a:lnTo>
                  <a:lnTo>
                    <a:pt x="3203108" y="5431944"/>
                  </a:lnTo>
                  <a:lnTo>
                    <a:pt x="3222141" y="5436712"/>
                  </a:lnTo>
                  <a:lnTo>
                    <a:pt x="3271946" y="5456418"/>
                  </a:lnTo>
                  <a:lnTo>
                    <a:pt x="3322703" y="5478349"/>
                  </a:lnTo>
                  <a:lnTo>
                    <a:pt x="3357281" y="5513629"/>
                  </a:lnTo>
                  <a:lnTo>
                    <a:pt x="3391224" y="5526024"/>
                  </a:lnTo>
                  <a:lnTo>
                    <a:pt x="3404865" y="5541598"/>
                  </a:lnTo>
                  <a:lnTo>
                    <a:pt x="3429609" y="5562576"/>
                  </a:lnTo>
                  <a:lnTo>
                    <a:pt x="3443250" y="5581646"/>
                  </a:lnTo>
                  <a:lnTo>
                    <a:pt x="3435319" y="5601352"/>
                  </a:lnTo>
                  <a:lnTo>
                    <a:pt x="3429926" y="5619469"/>
                  </a:lnTo>
                  <a:lnTo>
                    <a:pt x="3396934" y="5603894"/>
                  </a:lnTo>
                  <a:lnTo>
                    <a:pt x="3382976" y="5572429"/>
                  </a:lnTo>
                  <a:lnTo>
                    <a:pt x="3329999" y="5563529"/>
                  </a:lnTo>
                  <a:lnTo>
                    <a:pt x="3328730" y="5550816"/>
                  </a:lnTo>
                  <a:lnTo>
                    <a:pt x="3336344" y="5546684"/>
                  </a:lnTo>
                  <a:lnTo>
                    <a:pt x="3325558" y="5541280"/>
                  </a:lnTo>
                  <a:lnTo>
                    <a:pt x="3285270" y="5547955"/>
                  </a:lnTo>
                  <a:lnTo>
                    <a:pt x="3262429" y="5574653"/>
                  </a:lnTo>
                  <a:lnTo>
                    <a:pt x="3270043" y="5591499"/>
                  </a:lnTo>
                  <a:lnTo>
                    <a:pt x="3249423" y="5626779"/>
                  </a:lnTo>
                  <a:lnTo>
                    <a:pt x="3268457" y="5643306"/>
                  </a:lnTo>
                  <a:lnTo>
                    <a:pt x="3299228" y="5662059"/>
                  </a:lnTo>
                  <a:lnTo>
                    <a:pt x="3308110" y="5681765"/>
                  </a:lnTo>
                  <a:lnTo>
                    <a:pt x="3314455" y="5708145"/>
                  </a:lnTo>
                  <a:cubicBezTo>
                    <a:pt x="3314243" y="5713760"/>
                    <a:pt x="3314032" y="5719376"/>
                    <a:pt x="3313820" y="5724991"/>
                  </a:cubicBezTo>
                  <a:lnTo>
                    <a:pt x="3292566" y="5728487"/>
                  </a:lnTo>
                  <a:lnTo>
                    <a:pt x="3262112" y="5744697"/>
                  </a:lnTo>
                  <a:cubicBezTo>
                    <a:pt x="3262429" y="5752643"/>
                    <a:pt x="3262747" y="5760588"/>
                    <a:pt x="3263064" y="5768534"/>
                  </a:cubicBezTo>
                  <a:cubicBezTo>
                    <a:pt x="3262852" y="5778811"/>
                    <a:pt x="3262641" y="5789088"/>
                    <a:pt x="3262429" y="5799365"/>
                  </a:cubicBezTo>
                  <a:lnTo>
                    <a:pt x="3221824" y="5842909"/>
                  </a:lnTo>
                  <a:lnTo>
                    <a:pt x="3205963" y="5867382"/>
                  </a:lnTo>
                  <a:lnTo>
                    <a:pt x="3189149" y="5873739"/>
                  </a:lnTo>
                  <a:lnTo>
                    <a:pt x="3175509" y="5861343"/>
                  </a:lnTo>
                  <a:lnTo>
                    <a:pt x="3164406" y="5830831"/>
                  </a:lnTo>
                  <a:lnTo>
                    <a:pt x="3164406" y="5821296"/>
                  </a:lnTo>
                  <a:lnTo>
                    <a:pt x="3185343" y="5813985"/>
                  </a:lnTo>
                  <a:lnTo>
                    <a:pt x="3192639" y="5799047"/>
                  </a:lnTo>
                  <a:lnTo>
                    <a:pt x="3182805" y="5784109"/>
                  </a:lnTo>
                  <a:lnTo>
                    <a:pt x="3187246" y="5774573"/>
                  </a:lnTo>
                  <a:lnTo>
                    <a:pt x="3204059" y="5767263"/>
                  </a:lnTo>
                  <a:lnTo>
                    <a:pt x="3218017" y="5761860"/>
                  </a:lnTo>
                  <a:lnTo>
                    <a:pt x="3220555" y="5742790"/>
                  </a:lnTo>
                  <a:cubicBezTo>
                    <a:pt x="3220238" y="5738128"/>
                    <a:pt x="3219920" y="5733467"/>
                    <a:pt x="3219603" y="5728805"/>
                  </a:cubicBezTo>
                  <a:lnTo>
                    <a:pt x="3207549" y="5710052"/>
                  </a:lnTo>
                  <a:lnTo>
                    <a:pt x="3188198" y="5667144"/>
                  </a:lnTo>
                  <a:lnTo>
                    <a:pt x="3177095" y="5628050"/>
                  </a:lnTo>
                  <a:lnTo>
                    <a:pt x="3159330" y="5606119"/>
                  </a:lnTo>
                  <a:lnTo>
                    <a:pt x="3131731" y="5611840"/>
                  </a:lnTo>
                  <a:lnTo>
                    <a:pt x="3108256" y="5600398"/>
                  </a:lnTo>
                  <a:lnTo>
                    <a:pt x="3096519" y="5576243"/>
                  </a:lnTo>
                  <a:lnTo>
                    <a:pt x="3097788" y="5564800"/>
                  </a:lnTo>
                  <a:lnTo>
                    <a:pt x="3079388" y="5534288"/>
                  </a:lnTo>
                  <a:lnTo>
                    <a:pt x="3052741" y="5543823"/>
                  </a:lnTo>
                  <a:lnTo>
                    <a:pt x="3044176" y="5537784"/>
                  </a:lnTo>
                  <a:lnTo>
                    <a:pt x="3052741" y="5519667"/>
                  </a:lnTo>
                  <a:lnTo>
                    <a:pt x="3034659" y="5516489"/>
                  </a:lnTo>
                  <a:lnTo>
                    <a:pt x="3010232" y="5496783"/>
                  </a:lnTo>
                  <a:lnTo>
                    <a:pt x="2983585" y="5462457"/>
                  </a:lnTo>
                  <a:lnTo>
                    <a:pt x="2953766" y="5469767"/>
                  </a:lnTo>
                  <a:lnTo>
                    <a:pt x="2933780" y="5458325"/>
                  </a:lnTo>
                  <a:lnTo>
                    <a:pt x="2913478" y="5460867"/>
                  </a:lnTo>
                  <a:lnTo>
                    <a:pt x="2861452" y="5422409"/>
                  </a:lnTo>
                  <a:lnTo>
                    <a:pt x="2823067" y="5379501"/>
                  </a:lnTo>
                  <a:lnTo>
                    <a:pt x="2802765" y="5362338"/>
                  </a:lnTo>
                  <a:lnTo>
                    <a:pt x="2789758" y="5336275"/>
                  </a:lnTo>
                  <a:lnTo>
                    <a:pt x="2765332" y="5308941"/>
                  </a:lnTo>
                  <a:lnTo>
                    <a:pt x="2739953" y="5313709"/>
                  </a:lnTo>
                  <a:lnTo>
                    <a:pt x="2730437" y="5321972"/>
                  </a:lnTo>
                  <a:lnTo>
                    <a:pt x="2725044" y="5309259"/>
                  </a:lnTo>
                  <a:lnTo>
                    <a:pt x="2736781" y="5299724"/>
                  </a:lnTo>
                  <a:lnTo>
                    <a:pt x="2719968" y="5285103"/>
                  </a:lnTo>
                  <a:lnTo>
                    <a:pt x="2702838" y="5280336"/>
                  </a:lnTo>
                  <a:lnTo>
                    <a:pt x="2707913" y="5265397"/>
                  </a:lnTo>
                  <a:lnTo>
                    <a:pt x="2688880" y="5254909"/>
                  </a:lnTo>
                  <a:lnTo>
                    <a:pt x="2675873" y="5257133"/>
                  </a:lnTo>
                  <a:lnTo>
                    <a:pt x="2673970" y="5252048"/>
                  </a:lnTo>
                  <a:lnTo>
                    <a:pt x="2681266" y="5238063"/>
                  </a:lnTo>
                  <a:lnTo>
                    <a:pt x="2675556" y="5215179"/>
                  </a:lnTo>
                  <a:lnTo>
                    <a:pt x="2658426" y="5162418"/>
                  </a:lnTo>
                  <a:lnTo>
                    <a:pt x="2652716" y="5132859"/>
                  </a:lnTo>
                  <a:lnTo>
                    <a:pt x="2649543" y="5105207"/>
                  </a:lnTo>
                  <a:lnTo>
                    <a:pt x="2626068" y="5097261"/>
                  </a:lnTo>
                  <a:lnTo>
                    <a:pt x="2593394" y="5088997"/>
                  </a:lnTo>
                  <a:lnTo>
                    <a:pt x="2560085" y="5061027"/>
                  </a:lnTo>
                  <a:lnTo>
                    <a:pt x="2538830" y="5057849"/>
                  </a:lnTo>
                  <a:lnTo>
                    <a:pt x="2522017" y="5051810"/>
                  </a:lnTo>
                  <a:lnTo>
                    <a:pt x="2489343" y="5055306"/>
                  </a:lnTo>
                  <a:lnTo>
                    <a:pt x="2475702" y="5070245"/>
                  </a:lnTo>
                  <a:lnTo>
                    <a:pt x="2452544" y="5107432"/>
                  </a:lnTo>
                  <a:lnTo>
                    <a:pt x="2438269" y="5122370"/>
                  </a:lnTo>
                  <a:lnTo>
                    <a:pt x="2419235" y="5126502"/>
                  </a:lnTo>
                  <a:cubicBezTo>
                    <a:pt x="2419208" y="5126448"/>
                    <a:pt x="2419182" y="5126393"/>
                    <a:pt x="2419155" y="5126339"/>
                  </a:cubicBezTo>
                  <a:lnTo>
                    <a:pt x="2414212" y="5127883"/>
                  </a:lnTo>
                  <a:lnTo>
                    <a:pt x="2409765" y="5122167"/>
                  </a:lnTo>
                  <a:lnTo>
                    <a:pt x="2400235" y="5125343"/>
                  </a:lnTo>
                  <a:cubicBezTo>
                    <a:pt x="2400231" y="5125352"/>
                    <a:pt x="2400227" y="5125360"/>
                    <a:pt x="2400223" y="5125369"/>
                  </a:cubicBezTo>
                  <a:lnTo>
                    <a:pt x="2408524" y="5122854"/>
                  </a:lnTo>
                  <a:lnTo>
                    <a:pt x="2412969" y="5128049"/>
                  </a:lnTo>
                  <a:lnTo>
                    <a:pt x="2397053" y="5131996"/>
                  </a:lnTo>
                  <a:lnTo>
                    <a:pt x="2396741" y="5132647"/>
                  </a:lnTo>
                  <a:lnTo>
                    <a:pt x="2385305" y="5136458"/>
                  </a:lnTo>
                  <a:lnTo>
                    <a:pt x="2383717" y="5137411"/>
                  </a:lnTo>
                  <a:lnTo>
                    <a:pt x="2384034" y="5136458"/>
                  </a:lnTo>
                  <a:lnTo>
                    <a:pt x="2380858" y="5135823"/>
                  </a:lnTo>
                  <a:lnTo>
                    <a:pt x="2379587" y="5136458"/>
                  </a:lnTo>
                  <a:lnTo>
                    <a:pt x="2377999" y="5136458"/>
                  </a:lnTo>
                  <a:lnTo>
                    <a:pt x="2377046" y="5136776"/>
                  </a:lnTo>
                  <a:lnTo>
                    <a:pt x="2375775" y="5137411"/>
                  </a:lnTo>
                  <a:lnTo>
                    <a:pt x="2375140" y="5138046"/>
                  </a:lnTo>
                  <a:lnTo>
                    <a:pt x="2374822" y="5138999"/>
                  </a:lnTo>
                  <a:lnTo>
                    <a:pt x="2374187" y="5141857"/>
                  </a:lnTo>
                  <a:lnTo>
                    <a:pt x="2374504" y="5141857"/>
                  </a:lnTo>
                  <a:lnTo>
                    <a:pt x="2375140" y="5142175"/>
                  </a:lnTo>
                  <a:lnTo>
                    <a:pt x="2377363" y="5141540"/>
                  </a:lnTo>
                  <a:lnTo>
                    <a:pt x="2351950" y="5159642"/>
                  </a:lnTo>
                  <a:lnTo>
                    <a:pt x="2327490" y="5172345"/>
                  </a:lnTo>
                  <a:lnTo>
                    <a:pt x="2305572" y="5206327"/>
                  </a:lnTo>
                  <a:lnTo>
                    <a:pt x="2275076" y="5219348"/>
                  </a:lnTo>
                  <a:lnTo>
                    <a:pt x="2232509" y="5220936"/>
                  </a:lnTo>
                  <a:lnTo>
                    <a:pt x="2188037" y="5202198"/>
                  </a:lnTo>
                  <a:lnTo>
                    <a:pt x="2180413" y="5189812"/>
                  </a:lnTo>
                  <a:lnTo>
                    <a:pt x="2143246" y="5174251"/>
                  </a:lnTo>
                  <a:lnTo>
                    <a:pt x="2120057" y="5189177"/>
                  </a:lnTo>
                  <a:lnTo>
                    <a:pt x="2104174" y="5175521"/>
                  </a:lnTo>
                  <a:lnTo>
                    <a:pt x="2082891" y="5171710"/>
                  </a:lnTo>
                  <a:lnTo>
                    <a:pt x="2058431" y="5159324"/>
                  </a:lnTo>
                  <a:lnTo>
                    <a:pt x="2040324" y="5164723"/>
                  </a:lnTo>
                  <a:lnTo>
                    <a:pt x="2022535" y="5181555"/>
                  </a:lnTo>
                  <a:lnTo>
                    <a:pt x="2004746" y="5192353"/>
                  </a:lnTo>
                  <a:lnTo>
                    <a:pt x="1967897" y="5205374"/>
                  </a:lnTo>
                  <a:lnTo>
                    <a:pt x="1959638" y="5239356"/>
                  </a:lnTo>
                  <a:lnTo>
                    <a:pt x="1951061" y="5251106"/>
                  </a:lnTo>
                  <a:lnTo>
                    <a:pt x="1959638" y="5255870"/>
                  </a:lnTo>
                  <a:cubicBezTo>
                    <a:pt x="1959956" y="5252377"/>
                    <a:pt x="1960273" y="5248883"/>
                    <a:pt x="1960591" y="5245390"/>
                  </a:cubicBezTo>
                  <a:lnTo>
                    <a:pt x="1963767" y="5259046"/>
                  </a:lnTo>
                  <a:lnTo>
                    <a:pt x="1959955" y="5274925"/>
                  </a:lnTo>
                  <a:lnTo>
                    <a:pt x="1964720" y="5288899"/>
                  </a:lnTo>
                  <a:lnTo>
                    <a:pt x="1963974" y="5289811"/>
                  </a:lnTo>
                  <a:lnTo>
                    <a:pt x="1973866" y="5295679"/>
                  </a:lnTo>
                  <a:lnTo>
                    <a:pt x="1970058" y="5311533"/>
                  </a:lnTo>
                  <a:lnTo>
                    <a:pt x="1985925" y="5317557"/>
                  </a:lnTo>
                  <a:lnTo>
                    <a:pt x="1980530" y="5325801"/>
                  </a:lnTo>
                  <a:lnTo>
                    <a:pt x="1973232" y="5324216"/>
                  </a:lnTo>
                  <a:lnTo>
                    <a:pt x="1965616" y="5329606"/>
                  </a:lnTo>
                  <a:lnTo>
                    <a:pt x="1962760" y="5341972"/>
                  </a:lnTo>
                  <a:lnTo>
                    <a:pt x="1975770" y="5354655"/>
                  </a:lnTo>
                  <a:lnTo>
                    <a:pt x="1971328" y="5366070"/>
                  </a:lnTo>
                  <a:lnTo>
                    <a:pt x="1965298" y="5380022"/>
                  </a:lnTo>
                  <a:lnTo>
                    <a:pt x="1926267" y="5399046"/>
                  </a:lnTo>
                  <a:lnTo>
                    <a:pt x="1896755" y="5413315"/>
                  </a:lnTo>
                  <a:lnTo>
                    <a:pt x="1868513" y="5449144"/>
                  </a:lnTo>
                  <a:lnTo>
                    <a:pt x="1823135" y="5464364"/>
                  </a:lnTo>
                  <a:lnTo>
                    <a:pt x="1755543" y="5485925"/>
                  </a:lnTo>
                  <a:lnTo>
                    <a:pt x="1738090" y="5508121"/>
                  </a:lnTo>
                  <a:lnTo>
                    <a:pt x="1753957" y="5520487"/>
                  </a:lnTo>
                  <a:lnTo>
                    <a:pt x="1746341" y="5534438"/>
                  </a:lnTo>
                  <a:lnTo>
                    <a:pt x="1742215" y="5529048"/>
                  </a:lnTo>
                  <a:lnTo>
                    <a:pt x="1744437" y="5522706"/>
                  </a:lnTo>
                  <a:lnTo>
                    <a:pt x="1726666" y="5536975"/>
                  </a:lnTo>
                  <a:lnTo>
                    <a:pt x="1643844" y="5654293"/>
                  </a:lnTo>
                  <a:cubicBezTo>
                    <a:pt x="1643950" y="5664440"/>
                    <a:pt x="1644055" y="5674586"/>
                    <a:pt x="1644161" y="5684733"/>
                  </a:cubicBezTo>
                  <a:lnTo>
                    <a:pt x="1633689" y="5691391"/>
                  </a:lnTo>
                  <a:lnTo>
                    <a:pt x="1645748" y="5699318"/>
                  </a:lnTo>
                  <a:lnTo>
                    <a:pt x="1664787" y="5741490"/>
                  </a:lnTo>
                  <a:lnTo>
                    <a:pt x="1679702" y="5743392"/>
                  </a:lnTo>
                  <a:lnTo>
                    <a:pt x="1685413" y="5754807"/>
                  </a:lnTo>
                  <a:lnTo>
                    <a:pt x="1692712" y="5763368"/>
                  </a:lnTo>
                  <a:lnTo>
                    <a:pt x="1677798" y="5769709"/>
                  </a:lnTo>
                  <a:lnTo>
                    <a:pt x="1658124" y="5794124"/>
                  </a:lnTo>
                  <a:lnTo>
                    <a:pt x="1636862" y="5800783"/>
                  </a:lnTo>
                  <a:lnTo>
                    <a:pt x="1631785" y="5814100"/>
                  </a:lnTo>
                  <a:lnTo>
                    <a:pt x="1617188" y="5833125"/>
                  </a:lnTo>
                  <a:lnTo>
                    <a:pt x="1613063" y="5852467"/>
                  </a:lnTo>
                  <a:lnTo>
                    <a:pt x="1596562" y="5884174"/>
                  </a:lnTo>
                  <a:lnTo>
                    <a:pt x="1605130" y="5897809"/>
                  </a:lnTo>
                  <a:lnTo>
                    <a:pt x="1600687" y="5905101"/>
                  </a:lnTo>
                  <a:lnTo>
                    <a:pt x="1584820" y="5900979"/>
                  </a:lnTo>
                  <a:lnTo>
                    <a:pt x="1557530" y="5907638"/>
                  </a:lnTo>
                  <a:lnTo>
                    <a:pt x="1535317" y="5905736"/>
                  </a:lnTo>
                  <a:lnTo>
                    <a:pt x="1530239" y="5923809"/>
                  </a:lnTo>
                  <a:lnTo>
                    <a:pt x="1507072" y="5931102"/>
                  </a:lnTo>
                  <a:cubicBezTo>
                    <a:pt x="1506755" y="5939980"/>
                    <a:pt x="1506437" y="5948858"/>
                    <a:pt x="1506120" y="5957736"/>
                  </a:cubicBezTo>
                  <a:lnTo>
                    <a:pt x="1494697" y="5973590"/>
                  </a:lnTo>
                  <a:lnTo>
                    <a:pt x="1485495" y="5998956"/>
                  </a:lnTo>
                  <a:lnTo>
                    <a:pt x="1475974" y="6005298"/>
                  </a:lnTo>
                  <a:lnTo>
                    <a:pt x="1453762" y="5996737"/>
                  </a:lnTo>
                  <a:lnTo>
                    <a:pt x="1414731" y="6016396"/>
                  </a:lnTo>
                  <a:lnTo>
                    <a:pt x="1392517" y="6005932"/>
                  </a:lnTo>
                  <a:lnTo>
                    <a:pt x="1351261" y="6013859"/>
                  </a:lnTo>
                  <a:lnTo>
                    <a:pt x="1318258" y="6008786"/>
                  </a:lnTo>
                  <a:lnTo>
                    <a:pt x="1261457" y="6005932"/>
                  </a:lnTo>
                  <a:lnTo>
                    <a:pt x="1248764" y="6019883"/>
                  </a:lnTo>
                  <a:lnTo>
                    <a:pt x="1228772" y="6032884"/>
                  </a:lnTo>
                  <a:lnTo>
                    <a:pt x="1189741" y="6033835"/>
                  </a:lnTo>
                  <a:lnTo>
                    <a:pt x="1159276" y="6073152"/>
                  </a:lnTo>
                  <a:lnTo>
                    <a:pt x="1151026" y="6091226"/>
                  </a:lnTo>
                  <a:lnTo>
                    <a:pt x="1140553" y="6083933"/>
                  </a:lnTo>
                  <a:lnTo>
                    <a:pt x="1124369" y="6080762"/>
                  </a:lnTo>
                  <a:lnTo>
                    <a:pt x="1118023" y="6075689"/>
                  </a:lnTo>
                  <a:lnTo>
                    <a:pt x="1104377" y="6071567"/>
                  </a:lnTo>
                  <a:lnTo>
                    <a:pt x="1095809" y="6070616"/>
                  </a:lnTo>
                  <a:lnTo>
                    <a:pt x="1074230" y="6036054"/>
                  </a:lnTo>
                  <a:lnTo>
                    <a:pt x="1076453" y="6024640"/>
                  </a:lnTo>
                  <a:lnTo>
                    <a:pt x="1067884" y="6017347"/>
                  </a:lnTo>
                  <a:lnTo>
                    <a:pt x="1072961" y="5991981"/>
                  </a:lnTo>
                  <a:lnTo>
                    <a:pt x="1032343" y="5954565"/>
                  </a:lnTo>
                  <a:lnTo>
                    <a:pt x="1005051" y="5952663"/>
                  </a:lnTo>
                  <a:lnTo>
                    <a:pt x="995213" y="5944102"/>
                  </a:lnTo>
                  <a:lnTo>
                    <a:pt x="987921" y="5953614"/>
                  </a:lnTo>
                  <a:lnTo>
                    <a:pt x="984747" y="5946639"/>
                  </a:lnTo>
                  <a:lnTo>
                    <a:pt x="967371" y="5951909"/>
                  </a:lnTo>
                  <a:lnTo>
                    <a:pt x="967494" y="5953094"/>
                  </a:lnTo>
                  <a:lnTo>
                    <a:pt x="945223" y="5968032"/>
                  </a:lnTo>
                  <a:lnTo>
                    <a:pt x="924225" y="5969303"/>
                  </a:lnTo>
                  <a:lnTo>
                    <a:pt x="909272" y="5963900"/>
                  </a:lnTo>
                  <a:lnTo>
                    <a:pt x="887955" y="5962311"/>
                  </a:lnTo>
                  <a:lnTo>
                    <a:pt x="866639" y="5955955"/>
                  </a:lnTo>
                  <a:lnTo>
                    <a:pt x="841188" y="5968032"/>
                  </a:lnTo>
                  <a:lnTo>
                    <a:pt x="822417" y="5972164"/>
                  </a:lnTo>
                  <a:lnTo>
                    <a:pt x="813826" y="5968986"/>
                  </a:lnTo>
                  <a:lnTo>
                    <a:pt x="822099" y="5960404"/>
                  </a:lnTo>
                  <a:lnTo>
                    <a:pt x="832598" y="5933071"/>
                  </a:lnTo>
                  <a:lnTo>
                    <a:pt x="836416" y="5909870"/>
                  </a:lnTo>
                  <a:lnTo>
                    <a:pt x="829735" y="5863468"/>
                  </a:lnTo>
                  <a:lnTo>
                    <a:pt x="838007" y="5825647"/>
                  </a:lnTo>
                  <a:lnTo>
                    <a:pt x="826871" y="5806260"/>
                  </a:lnTo>
                  <a:lnTo>
                    <a:pt x="839598" y="5797996"/>
                  </a:lnTo>
                  <a:lnTo>
                    <a:pt x="847232" y="5804353"/>
                  </a:lnTo>
                  <a:lnTo>
                    <a:pt x="840870" y="5790369"/>
                  </a:lnTo>
                  <a:lnTo>
                    <a:pt x="822735" y="5790686"/>
                  </a:lnTo>
                  <a:lnTo>
                    <a:pt x="806827" y="5803717"/>
                  </a:lnTo>
                  <a:lnTo>
                    <a:pt x="795372" y="5810074"/>
                  </a:lnTo>
                  <a:lnTo>
                    <a:pt x="797281" y="5786873"/>
                  </a:lnTo>
                  <a:lnTo>
                    <a:pt x="790918" y="5777338"/>
                  </a:lnTo>
                  <a:lnTo>
                    <a:pt x="800463" y="5776384"/>
                  </a:lnTo>
                  <a:lnTo>
                    <a:pt x="817326" y="5773842"/>
                  </a:lnTo>
                  <a:lnTo>
                    <a:pt x="826553" y="5752548"/>
                  </a:lnTo>
                  <a:lnTo>
                    <a:pt x="839280" y="5740788"/>
                  </a:lnTo>
                  <a:lnTo>
                    <a:pt x="840234" y="5734432"/>
                  </a:lnTo>
                  <a:lnTo>
                    <a:pt x="820189" y="5748734"/>
                  </a:lnTo>
                  <a:lnTo>
                    <a:pt x="807462" y="5754137"/>
                  </a:lnTo>
                  <a:lnTo>
                    <a:pt x="799190" y="5764625"/>
                  </a:lnTo>
                  <a:lnTo>
                    <a:pt x="801418" y="5771935"/>
                  </a:lnTo>
                  <a:lnTo>
                    <a:pt x="783283" y="5770028"/>
                  </a:lnTo>
                  <a:lnTo>
                    <a:pt x="776921" y="5773206"/>
                  </a:lnTo>
                  <a:lnTo>
                    <a:pt x="768331" y="5770346"/>
                  </a:lnTo>
                  <a:lnTo>
                    <a:pt x="765150" y="5765896"/>
                  </a:lnTo>
                  <a:lnTo>
                    <a:pt x="782010" y="5735385"/>
                  </a:lnTo>
                  <a:lnTo>
                    <a:pt x="781692" y="5699471"/>
                  </a:lnTo>
                  <a:lnTo>
                    <a:pt x="807781" y="5671820"/>
                  </a:lnTo>
                  <a:lnTo>
                    <a:pt x="810008" y="5656883"/>
                  </a:lnTo>
                  <a:lnTo>
                    <a:pt x="820189" y="5642263"/>
                  </a:lnTo>
                  <a:lnTo>
                    <a:pt x="838643" y="5544691"/>
                  </a:lnTo>
                  <a:lnTo>
                    <a:pt x="846597" y="5489707"/>
                  </a:lnTo>
                  <a:lnTo>
                    <a:pt x="828780" y="5408662"/>
                  </a:lnTo>
                  <a:lnTo>
                    <a:pt x="828147" y="5385266"/>
                  </a:lnTo>
                  <a:cubicBezTo>
                    <a:pt x="828093" y="5385315"/>
                    <a:pt x="828038" y="5385363"/>
                    <a:pt x="827984" y="5385412"/>
                  </a:cubicBezTo>
                  <a:cubicBezTo>
                    <a:pt x="827667" y="5378859"/>
                    <a:pt x="827349" y="5372306"/>
                    <a:pt x="827032" y="5365753"/>
                  </a:cubicBezTo>
                  <a:lnTo>
                    <a:pt x="829888" y="5330240"/>
                  </a:lnTo>
                  <a:lnTo>
                    <a:pt x="841630" y="5324850"/>
                  </a:lnTo>
                  <a:lnTo>
                    <a:pt x="831157" y="5309947"/>
                  </a:lnTo>
                  <a:lnTo>
                    <a:pt x="820051" y="5303923"/>
                  </a:lnTo>
                  <a:lnTo>
                    <a:pt x="826397" y="5284898"/>
                  </a:lnTo>
                  <a:lnTo>
                    <a:pt x="807357" y="5286167"/>
                  </a:lnTo>
                  <a:lnTo>
                    <a:pt x="812434" y="5264288"/>
                  </a:lnTo>
                  <a:lnTo>
                    <a:pt x="795615" y="5265240"/>
                  </a:lnTo>
                  <a:cubicBezTo>
                    <a:pt x="795827" y="5261646"/>
                    <a:pt x="796038" y="5258053"/>
                    <a:pt x="796250" y="5254459"/>
                  </a:cubicBezTo>
                  <a:lnTo>
                    <a:pt x="789903" y="5247166"/>
                  </a:lnTo>
                  <a:lnTo>
                    <a:pt x="782604" y="5251922"/>
                  </a:lnTo>
                  <a:cubicBezTo>
                    <a:pt x="782921" y="5247272"/>
                    <a:pt x="783239" y="5242621"/>
                    <a:pt x="783556" y="5237971"/>
                  </a:cubicBezTo>
                  <a:lnTo>
                    <a:pt x="800375" y="5212605"/>
                  </a:lnTo>
                  <a:lnTo>
                    <a:pt x="813069" y="5212605"/>
                  </a:lnTo>
                  <a:lnTo>
                    <a:pt x="815290" y="5206263"/>
                  </a:lnTo>
                  <a:lnTo>
                    <a:pt x="825763" y="5193580"/>
                  </a:lnTo>
                  <a:lnTo>
                    <a:pt x="843851" y="5199605"/>
                  </a:lnTo>
                  <a:lnTo>
                    <a:pt x="862573" y="5188824"/>
                  </a:lnTo>
                  <a:lnTo>
                    <a:pt x="876218" y="5185653"/>
                  </a:lnTo>
                  <a:lnTo>
                    <a:pt x="877488" y="5192629"/>
                  </a:lnTo>
                  <a:lnTo>
                    <a:pt x="891133" y="5191678"/>
                  </a:lnTo>
                  <a:lnTo>
                    <a:pt x="884786" y="5183117"/>
                  </a:lnTo>
                  <a:lnTo>
                    <a:pt x="891133" y="5176775"/>
                  </a:lnTo>
                  <a:lnTo>
                    <a:pt x="881613" y="5179946"/>
                  </a:lnTo>
                  <a:lnTo>
                    <a:pt x="878122" y="5168848"/>
                  </a:lnTo>
                  <a:lnTo>
                    <a:pt x="890816" y="5159336"/>
                  </a:lnTo>
                  <a:lnTo>
                    <a:pt x="910808" y="5144116"/>
                  </a:lnTo>
                  <a:lnTo>
                    <a:pt x="926675" y="5140945"/>
                  </a:lnTo>
                  <a:lnTo>
                    <a:pt x="933974" y="5145067"/>
                  </a:lnTo>
                  <a:lnTo>
                    <a:pt x="936195" y="5138726"/>
                  </a:lnTo>
                  <a:lnTo>
                    <a:pt x="949841" y="5139677"/>
                  </a:lnTo>
                  <a:lnTo>
                    <a:pt x="959361" y="5151092"/>
                  </a:lnTo>
                  <a:lnTo>
                    <a:pt x="989190" y="5165677"/>
                  </a:lnTo>
                  <a:lnTo>
                    <a:pt x="1095809" y="5163458"/>
                  </a:lnTo>
                  <a:lnTo>
                    <a:pt x="1111676" y="5152994"/>
                  </a:lnTo>
                  <a:lnTo>
                    <a:pt x="1121196" y="5154897"/>
                  </a:lnTo>
                  <a:lnTo>
                    <a:pt x="1124369" y="5158067"/>
                  </a:lnTo>
                  <a:lnTo>
                    <a:pt x="1140553" y="5165360"/>
                  </a:lnTo>
                  <a:lnTo>
                    <a:pt x="1168162" y="5169165"/>
                  </a:lnTo>
                  <a:lnTo>
                    <a:pt x="1217983" y="5179312"/>
                  </a:lnTo>
                  <a:lnTo>
                    <a:pt x="1264313" y="5181214"/>
                  </a:lnTo>
                  <a:lnTo>
                    <a:pt x="1293825" y="5175507"/>
                  </a:lnTo>
                  <a:lnTo>
                    <a:pt x="1307788" y="5178677"/>
                  </a:lnTo>
                  <a:lnTo>
                    <a:pt x="1323653" y="5168848"/>
                  </a:lnTo>
                  <a:lnTo>
                    <a:pt x="1329999" y="5169799"/>
                  </a:lnTo>
                  <a:lnTo>
                    <a:pt x="1339519" y="5182482"/>
                  </a:lnTo>
                  <a:lnTo>
                    <a:pt x="1351261" y="5183117"/>
                  </a:lnTo>
                  <a:lnTo>
                    <a:pt x="1367129" y="5187556"/>
                  </a:lnTo>
                  <a:lnTo>
                    <a:pt x="1385853" y="5184068"/>
                  </a:lnTo>
                  <a:lnTo>
                    <a:pt x="1405846" y="5182799"/>
                  </a:lnTo>
                  <a:lnTo>
                    <a:pt x="1422030" y="5187873"/>
                  </a:lnTo>
                  <a:lnTo>
                    <a:pt x="1439800" y="5194214"/>
                  </a:lnTo>
                  <a:lnTo>
                    <a:pt x="1449320" y="5199288"/>
                  </a:lnTo>
                  <a:lnTo>
                    <a:pt x="1476608" y="5198336"/>
                  </a:lnTo>
                  <a:lnTo>
                    <a:pt x="1488033" y="5187873"/>
                  </a:lnTo>
                  <a:lnTo>
                    <a:pt x="1493746" y="5184702"/>
                  </a:lnTo>
                  <a:lnTo>
                    <a:pt x="1492160" y="5187556"/>
                  </a:lnTo>
                  <a:lnTo>
                    <a:pt x="1498188" y="5189141"/>
                  </a:lnTo>
                  <a:lnTo>
                    <a:pt x="1499774" y="5188190"/>
                  </a:lnTo>
                  <a:lnTo>
                    <a:pt x="1505485" y="5182165"/>
                  </a:lnTo>
                  <a:lnTo>
                    <a:pt x="1506437" y="5185019"/>
                  </a:lnTo>
                  <a:lnTo>
                    <a:pt x="1509292" y="5185336"/>
                  </a:lnTo>
                  <a:lnTo>
                    <a:pt x="1509613" y="5182165"/>
                  </a:lnTo>
                  <a:lnTo>
                    <a:pt x="1513104" y="5183117"/>
                  </a:lnTo>
                  <a:lnTo>
                    <a:pt x="1513644" y="5182190"/>
                  </a:lnTo>
                  <a:lnTo>
                    <a:pt x="1521585" y="5173933"/>
                  </a:lnTo>
                  <a:lnTo>
                    <a:pt x="1536516" y="5137729"/>
                  </a:lnTo>
                  <a:lnTo>
                    <a:pt x="1551446" y="5066590"/>
                  </a:lnTo>
                  <a:lnTo>
                    <a:pt x="1559070" y="5017364"/>
                  </a:lnTo>
                  <a:lnTo>
                    <a:pt x="1564788" y="5032291"/>
                  </a:lnTo>
                  <a:lnTo>
                    <a:pt x="1571141" y="5024351"/>
                  </a:lnTo>
                  <a:lnTo>
                    <a:pt x="1567011" y="5014506"/>
                  </a:lnTo>
                  <a:lnTo>
                    <a:pt x="1560022" y="5012600"/>
                  </a:lnTo>
                  <a:lnTo>
                    <a:pt x="1570506" y="4932569"/>
                  </a:lnTo>
                  <a:lnTo>
                    <a:pt x="1570188" y="4911609"/>
                  </a:lnTo>
                  <a:lnTo>
                    <a:pt x="1572094" y="4904939"/>
                  </a:lnTo>
                  <a:lnTo>
                    <a:pt x="1577177" y="4904939"/>
                  </a:lnTo>
                  <a:lnTo>
                    <a:pt x="1579082" y="4921136"/>
                  </a:lnTo>
                  <a:lnTo>
                    <a:pt x="1600683" y="4948448"/>
                  </a:lnTo>
                  <a:lnTo>
                    <a:pt x="1607672" y="4967186"/>
                  </a:lnTo>
                  <a:lnTo>
                    <a:pt x="1616884" y="4974173"/>
                  </a:lnTo>
                  <a:lnTo>
                    <a:pt x="1609895" y="4964963"/>
                  </a:lnTo>
                  <a:lnTo>
                    <a:pt x="1606719" y="4945908"/>
                  </a:lnTo>
                  <a:lnTo>
                    <a:pt x="1598142" y="4918595"/>
                  </a:lnTo>
                  <a:lnTo>
                    <a:pt x="1586706" y="4902081"/>
                  </a:lnTo>
                  <a:lnTo>
                    <a:pt x="1583847" y="4888425"/>
                  </a:lnTo>
                  <a:lnTo>
                    <a:pt x="1561293" y="4874769"/>
                  </a:lnTo>
                  <a:cubicBezTo>
                    <a:pt x="1560975" y="4871275"/>
                    <a:pt x="1560658" y="4867782"/>
                    <a:pt x="1560340" y="4864288"/>
                  </a:cubicBezTo>
                  <a:lnTo>
                    <a:pt x="1569552" y="4855714"/>
                  </a:lnTo>
                  <a:lnTo>
                    <a:pt x="1574953" y="4843963"/>
                  </a:lnTo>
                  <a:lnTo>
                    <a:pt x="1584483" y="4838882"/>
                  </a:lnTo>
                  <a:lnTo>
                    <a:pt x="1568282" y="4816651"/>
                  </a:lnTo>
                  <a:lnTo>
                    <a:pt x="1556528" y="4810299"/>
                  </a:lnTo>
                  <a:lnTo>
                    <a:pt x="1561929" y="4800136"/>
                  </a:lnTo>
                  <a:lnTo>
                    <a:pt x="1546999" y="4799184"/>
                  </a:lnTo>
                  <a:lnTo>
                    <a:pt x="1503477" y="4766790"/>
                  </a:lnTo>
                  <a:lnTo>
                    <a:pt x="1501253" y="4758533"/>
                  </a:lnTo>
                  <a:lnTo>
                    <a:pt x="1482828" y="4728998"/>
                  </a:lnTo>
                  <a:lnTo>
                    <a:pt x="1470123" y="4717565"/>
                  </a:lnTo>
                  <a:lnTo>
                    <a:pt x="1482512" y="4692158"/>
                  </a:lnTo>
                  <a:lnTo>
                    <a:pt x="1466629" y="4685806"/>
                  </a:lnTo>
                  <a:lnTo>
                    <a:pt x="1479018" y="4672150"/>
                  </a:lnTo>
                  <a:lnTo>
                    <a:pt x="1491724" y="4676279"/>
                  </a:lnTo>
                  <a:lnTo>
                    <a:pt x="1500301" y="4678502"/>
                  </a:lnTo>
                  <a:lnTo>
                    <a:pt x="1494902" y="4667704"/>
                  </a:lnTo>
                  <a:lnTo>
                    <a:pt x="1478064" y="4658494"/>
                  </a:lnTo>
                  <a:lnTo>
                    <a:pt x="1458688" y="4663893"/>
                  </a:lnTo>
                  <a:lnTo>
                    <a:pt x="1434865" y="4663258"/>
                  </a:lnTo>
                  <a:lnTo>
                    <a:pt x="1431053" y="4648331"/>
                  </a:lnTo>
                  <a:lnTo>
                    <a:pt x="1447253" y="4637851"/>
                  </a:lnTo>
                  <a:lnTo>
                    <a:pt x="1430100" y="4631499"/>
                  </a:lnTo>
                  <a:lnTo>
                    <a:pt x="1413264" y="4620066"/>
                  </a:lnTo>
                  <a:lnTo>
                    <a:pt x="1405640" y="4628641"/>
                  </a:lnTo>
                  <a:lnTo>
                    <a:pt x="1402464" y="4629594"/>
                  </a:lnTo>
                  <a:lnTo>
                    <a:pt x="1396110" y="4616890"/>
                  </a:lnTo>
                  <a:lnTo>
                    <a:pt x="1387533" y="4626735"/>
                  </a:lnTo>
                  <a:lnTo>
                    <a:pt x="1376095" y="4627688"/>
                  </a:lnTo>
                  <a:lnTo>
                    <a:pt x="1354811" y="4600694"/>
                  </a:lnTo>
                  <a:lnTo>
                    <a:pt x="1342103" y="4601646"/>
                  </a:lnTo>
                  <a:lnTo>
                    <a:pt x="1327174" y="4594659"/>
                  </a:lnTo>
                  <a:lnTo>
                    <a:pt x="1309068" y="4591484"/>
                  </a:lnTo>
                  <a:lnTo>
                    <a:pt x="1300491" y="4580051"/>
                  </a:lnTo>
                  <a:lnTo>
                    <a:pt x="1287785" y="4575922"/>
                  </a:lnTo>
                  <a:lnTo>
                    <a:pt x="1268726" y="4589578"/>
                  </a:lnTo>
                  <a:lnTo>
                    <a:pt x="1251889" y="4592119"/>
                  </a:lnTo>
                  <a:lnTo>
                    <a:pt x="1247443" y="4573064"/>
                  </a:lnTo>
                  <a:lnTo>
                    <a:pt x="1240136" y="4568618"/>
                  </a:lnTo>
                  <a:lnTo>
                    <a:pt x="1221077" y="4564807"/>
                  </a:lnTo>
                  <a:lnTo>
                    <a:pt x="1217899" y="4559408"/>
                  </a:lnTo>
                  <a:lnTo>
                    <a:pt x="1233465" y="4552103"/>
                  </a:lnTo>
                  <a:lnTo>
                    <a:pt x="1251254" y="4552103"/>
                  </a:lnTo>
                  <a:lnTo>
                    <a:pt x="1257608" y="4544481"/>
                  </a:lnTo>
                  <a:lnTo>
                    <a:pt x="1242994" y="4534001"/>
                  </a:lnTo>
                  <a:lnTo>
                    <a:pt x="1232194" y="4537177"/>
                  </a:lnTo>
                  <a:lnTo>
                    <a:pt x="1225841" y="4545751"/>
                  </a:lnTo>
                  <a:lnTo>
                    <a:pt x="1223618" y="4521615"/>
                  </a:lnTo>
                  <a:lnTo>
                    <a:pt x="1230288" y="4516534"/>
                  </a:lnTo>
                  <a:lnTo>
                    <a:pt x="1236642" y="4520345"/>
                  </a:lnTo>
                  <a:lnTo>
                    <a:pt x="1251254" y="4524473"/>
                  </a:lnTo>
                  <a:lnTo>
                    <a:pt x="1260784" y="4524473"/>
                  </a:lnTo>
                  <a:lnTo>
                    <a:pt x="1246807" y="4509547"/>
                  </a:lnTo>
                  <a:lnTo>
                    <a:pt x="1235053" y="4512088"/>
                  </a:lnTo>
                  <a:lnTo>
                    <a:pt x="1228700" y="4506689"/>
                  </a:lnTo>
                  <a:lnTo>
                    <a:pt x="1219488" y="4515263"/>
                  </a:lnTo>
                  <a:lnTo>
                    <a:pt x="1210911" y="4511135"/>
                  </a:lnTo>
                  <a:lnTo>
                    <a:pt x="1209640" y="4500972"/>
                  </a:lnTo>
                  <a:lnTo>
                    <a:pt x="1215040" y="4495573"/>
                  </a:lnTo>
                  <a:lnTo>
                    <a:pt x="1224570" y="4486681"/>
                  </a:lnTo>
                  <a:lnTo>
                    <a:pt x="1245219" y="4468578"/>
                  </a:lnTo>
                  <a:lnTo>
                    <a:pt x="1268726" y="4469531"/>
                  </a:lnTo>
                  <a:lnTo>
                    <a:pt x="1283656" y="4465085"/>
                  </a:lnTo>
                  <a:lnTo>
                    <a:pt x="1299538" y="4471437"/>
                  </a:lnTo>
                  <a:lnTo>
                    <a:pt x="1299538" y="4464132"/>
                  </a:lnTo>
                  <a:lnTo>
                    <a:pt x="1310974" y="4460956"/>
                  </a:lnTo>
                  <a:lnTo>
                    <a:pt x="1324633" y="4463815"/>
                  </a:lnTo>
                  <a:lnTo>
                    <a:pt x="1327809" y="4450159"/>
                  </a:lnTo>
                  <a:lnTo>
                    <a:pt x="1331938" y="4442854"/>
                  </a:lnTo>
                  <a:lnTo>
                    <a:pt x="1346869" y="4448888"/>
                  </a:lnTo>
                  <a:lnTo>
                    <a:pt x="1379908" y="4448571"/>
                  </a:lnTo>
                  <a:lnTo>
                    <a:pt x="1388485" y="4460004"/>
                  </a:lnTo>
                  <a:lnTo>
                    <a:pt x="1411675" y="4485093"/>
                  </a:lnTo>
                  <a:lnTo>
                    <a:pt x="1430735" y="4474295"/>
                  </a:lnTo>
                  <a:lnTo>
                    <a:pt x="1447570" y="4466991"/>
                  </a:lnTo>
                  <a:lnTo>
                    <a:pt x="1462817" y="4477471"/>
                  </a:lnTo>
                  <a:lnTo>
                    <a:pt x="1481559" y="4465403"/>
                  </a:lnTo>
                  <a:lnTo>
                    <a:pt x="1497442" y="4462227"/>
                  </a:lnTo>
                  <a:lnTo>
                    <a:pt x="1506018" y="4476836"/>
                  </a:lnTo>
                  <a:lnTo>
                    <a:pt x="1522855" y="4478741"/>
                  </a:lnTo>
                  <a:lnTo>
                    <a:pt x="1532386" y="4480964"/>
                  </a:lnTo>
                  <a:lnTo>
                    <a:pt x="1536516" y="4472389"/>
                  </a:lnTo>
                  <a:lnTo>
                    <a:pt x="1529209" y="4466038"/>
                  </a:lnTo>
                  <a:lnTo>
                    <a:pt x="1519361" y="4448571"/>
                  </a:lnTo>
                  <a:lnTo>
                    <a:pt x="1512690" y="4384101"/>
                  </a:lnTo>
                  <a:lnTo>
                    <a:pt x="1511104" y="4368222"/>
                  </a:lnTo>
                  <a:lnTo>
                    <a:pt x="1498395" y="4357742"/>
                  </a:lnTo>
                  <a:lnTo>
                    <a:pt x="1492996" y="4334875"/>
                  </a:lnTo>
                  <a:lnTo>
                    <a:pt x="1478064" y="4314550"/>
                  </a:lnTo>
                  <a:lnTo>
                    <a:pt x="1478064" y="4307563"/>
                  </a:lnTo>
                  <a:lnTo>
                    <a:pt x="1484418" y="4310422"/>
                  </a:lnTo>
                  <a:lnTo>
                    <a:pt x="1497125" y="4312645"/>
                  </a:lnTo>
                  <a:lnTo>
                    <a:pt x="1513961" y="4325030"/>
                  </a:lnTo>
                  <a:lnTo>
                    <a:pt x="1526668" y="4319631"/>
                  </a:lnTo>
                  <a:lnTo>
                    <a:pt x="1545728" y="4317408"/>
                  </a:lnTo>
                  <a:lnTo>
                    <a:pt x="1550175" y="4328841"/>
                  </a:lnTo>
                  <a:lnTo>
                    <a:pt x="1542551" y="4339322"/>
                  </a:lnTo>
                  <a:lnTo>
                    <a:pt x="1555893" y="4358694"/>
                  </a:lnTo>
                  <a:lnTo>
                    <a:pt x="1569552" y="4364728"/>
                  </a:lnTo>
                  <a:lnTo>
                    <a:pt x="1589565" y="4358377"/>
                  </a:lnTo>
                  <a:lnTo>
                    <a:pt x="1610531" y="4367269"/>
                  </a:lnTo>
                  <a:lnTo>
                    <a:pt x="1625460" y="4369492"/>
                  </a:lnTo>
                  <a:lnTo>
                    <a:pt x="1659450" y="4368222"/>
                  </a:lnTo>
                  <a:lnTo>
                    <a:pt x="1677556" y="4356154"/>
                  </a:lnTo>
                  <a:lnTo>
                    <a:pt x="1690898" y="4346626"/>
                  </a:lnTo>
                  <a:lnTo>
                    <a:pt x="1720758" y="4349484"/>
                  </a:lnTo>
                  <a:lnTo>
                    <a:pt x="1694075" y="4341227"/>
                  </a:lnTo>
                  <a:lnTo>
                    <a:pt x="1679463" y="4339322"/>
                  </a:lnTo>
                  <a:cubicBezTo>
                    <a:pt x="1679781" y="4335828"/>
                    <a:pt x="1680098" y="4332335"/>
                    <a:pt x="1680416" y="4328841"/>
                  </a:cubicBezTo>
                  <a:lnTo>
                    <a:pt x="1688675" y="4312009"/>
                  </a:lnTo>
                  <a:lnTo>
                    <a:pt x="1722347" y="4291684"/>
                  </a:lnTo>
                  <a:lnTo>
                    <a:pt x="1748712" y="4285015"/>
                  </a:lnTo>
                  <a:lnTo>
                    <a:pt x="1771901" y="4278663"/>
                  </a:lnTo>
                  <a:lnTo>
                    <a:pt x="1801444" y="4257067"/>
                  </a:lnTo>
                  <a:lnTo>
                    <a:pt x="1820186" y="4234836"/>
                  </a:lnTo>
                  <a:lnTo>
                    <a:pt x="1828762" y="4230390"/>
                  </a:lnTo>
                  <a:lnTo>
                    <a:pt x="1817962" y="4222451"/>
                  </a:lnTo>
                  <a:lnTo>
                    <a:pt x="1816056" y="4208477"/>
                  </a:lnTo>
                  <a:lnTo>
                    <a:pt x="1820821" y="4198949"/>
                  </a:lnTo>
                  <a:lnTo>
                    <a:pt x="1818280" y="4157981"/>
                  </a:lnTo>
                  <a:lnTo>
                    <a:pt x="1815103" y="4152582"/>
                  </a:lnTo>
                  <a:lnTo>
                    <a:pt x="1832892" y="4132574"/>
                  </a:lnTo>
                  <a:lnTo>
                    <a:pt x="1847822" y="4124952"/>
                  </a:lnTo>
                  <a:lnTo>
                    <a:pt x="1866881" y="4121459"/>
                  </a:lnTo>
                  <a:lnTo>
                    <a:pt x="1901506" y="4114790"/>
                  </a:lnTo>
                  <a:lnTo>
                    <a:pt x="1920566" y="4111614"/>
                  </a:lnTo>
                  <a:lnTo>
                    <a:pt x="1920836" y="4111854"/>
                  </a:lnTo>
                  <a:lnTo>
                    <a:pt x="1949386" y="4094630"/>
                  </a:lnTo>
                  <a:lnTo>
                    <a:pt x="1978517" y="4070064"/>
                  </a:lnTo>
                  <a:lnTo>
                    <a:pt x="1977988" y="4069704"/>
                  </a:lnTo>
                  <a:lnTo>
                    <a:pt x="1995753" y="4059226"/>
                  </a:lnTo>
                  <a:lnTo>
                    <a:pt x="2007174" y="4057321"/>
                  </a:lnTo>
                  <a:lnTo>
                    <a:pt x="2015422" y="4063036"/>
                  </a:lnTo>
                  <a:lnTo>
                    <a:pt x="2018911" y="4062084"/>
                  </a:lnTo>
                  <a:lnTo>
                    <a:pt x="2024622" y="4061449"/>
                  </a:lnTo>
                  <a:lnTo>
                    <a:pt x="2022084" y="4070339"/>
                  </a:lnTo>
                  <a:lnTo>
                    <a:pt x="2031283" y="4070339"/>
                  </a:lnTo>
                  <a:lnTo>
                    <a:pt x="2036676" y="4065894"/>
                  </a:lnTo>
                  <a:lnTo>
                    <a:pt x="2025890" y="4052876"/>
                  </a:lnTo>
                  <a:lnTo>
                    <a:pt x="2022084" y="4052876"/>
                  </a:lnTo>
                  <a:lnTo>
                    <a:pt x="2012567" y="4055099"/>
                  </a:lnTo>
                  <a:lnTo>
                    <a:pt x="2003049" y="4043351"/>
                  </a:lnTo>
                  <a:lnTo>
                    <a:pt x="2004318" y="4036049"/>
                  </a:lnTo>
                  <a:lnTo>
                    <a:pt x="2013518" y="4031604"/>
                  </a:lnTo>
                  <a:lnTo>
                    <a:pt x="2023035" y="4026206"/>
                  </a:lnTo>
                  <a:lnTo>
                    <a:pt x="2023987" y="4018904"/>
                  </a:lnTo>
                  <a:cubicBezTo>
                    <a:pt x="2023670" y="4015729"/>
                    <a:pt x="2023352" y="4012554"/>
                    <a:pt x="2023035" y="4009379"/>
                  </a:cubicBezTo>
                  <a:lnTo>
                    <a:pt x="2032235" y="4000806"/>
                  </a:lnTo>
                  <a:lnTo>
                    <a:pt x="2048097" y="3994456"/>
                  </a:lnTo>
                  <a:lnTo>
                    <a:pt x="2058566" y="4003029"/>
                  </a:lnTo>
                  <a:lnTo>
                    <a:pt x="2064910" y="3996679"/>
                  </a:lnTo>
                  <a:lnTo>
                    <a:pt x="2067131" y="3998266"/>
                  </a:lnTo>
                  <a:lnTo>
                    <a:pt x="2061421" y="4005569"/>
                  </a:lnTo>
                  <a:lnTo>
                    <a:pt x="2062690" y="4012554"/>
                  </a:lnTo>
                  <a:lnTo>
                    <a:pt x="2060469" y="4021761"/>
                  </a:lnTo>
                  <a:lnTo>
                    <a:pt x="2056028" y="4024619"/>
                  </a:lnTo>
                  <a:lnTo>
                    <a:pt x="2053807" y="4024619"/>
                  </a:lnTo>
                  <a:lnTo>
                    <a:pt x="2046511" y="4018269"/>
                  </a:lnTo>
                  <a:lnTo>
                    <a:pt x="2041752" y="4003346"/>
                  </a:lnTo>
                  <a:lnTo>
                    <a:pt x="2029697" y="4007474"/>
                  </a:lnTo>
                  <a:lnTo>
                    <a:pt x="2026842" y="4014776"/>
                  </a:lnTo>
                  <a:lnTo>
                    <a:pt x="2040166" y="4024619"/>
                  </a:lnTo>
                  <a:lnTo>
                    <a:pt x="2046511" y="4020491"/>
                  </a:lnTo>
                  <a:lnTo>
                    <a:pt x="2041118" y="4028111"/>
                  </a:lnTo>
                  <a:cubicBezTo>
                    <a:pt x="2040906" y="4030545"/>
                    <a:pt x="2040695" y="4032980"/>
                    <a:pt x="2040483" y="4035414"/>
                  </a:cubicBezTo>
                  <a:lnTo>
                    <a:pt x="2036042" y="4039859"/>
                  </a:lnTo>
                  <a:lnTo>
                    <a:pt x="2037311" y="4034144"/>
                  </a:lnTo>
                  <a:lnTo>
                    <a:pt x="2024939" y="4027159"/>
                  </a:lnTo>
                  <a:lnTo>
                    <a:pt x="2017325" y="4035414"/>
                  </a:lnTo>
                  <a:lnTo>
                    <a:pt x="2033187" y="4041764"/>
                  </a:lnTo>
                  <a:lnTo>
                    <a:pt x="2034139" y="4049066"/>
                  </a:lnTo>
                  <a:lnTo>
                    <a:pt x="2039214" y="4062084"/>
                  </a:lnTo>
                  <a:lnTo>
                    <a:pt x="2042387" y="4058909"/>
                  </a:lnTo>
                  <a:lnTo>
                    <a:pt x="2047780" y="4059861"/>
                  </a:lnTo>
                  <a:lnTo>
                    <a:pt x="2064593" y="4064941"/>
                  </a:lnTo>
                  <a:lnTo>
                    <a:pt x="2067766" y="4065894"/>
                  </a:lnTo>
                  <a:lnTo>
                    <a:pt x="2066497" y="4055416"/>
                  </a:lnTo>
                  <a:lnTo>
                    <a:pt x="2038263" y="4049384"/>
                  </a:lnTo>
                  <a:lnTo>
                    <a:pt x="2042069" y="4043034"/>
                  </a:lnTo>
                  <a:lnTo>
                    <a:pt x="2052538" y="4043034"/>
                  </a:lnTo>
                  <a:lnTo>
                    <a:pt x="2062055" y="4044939"/>
                  </a:lnTo>
                  <a:lnTo>
                    <a:pt x="2063324" y="4040811"/>
                  </a:lnTo>
                  <a:lnTo>
                    <a:pt x="2047462" y="4038589"/>
                  </a:lnTo>
                  <a:lnTo>
                    <a:pt x="2043021" y="4032239"/>
                  </a:lnTo>
                  <a:lnTo>
                    <a:pt x="2050635" y="4028111"/>
                  </a:lnTo>
                  <a:lnTo>
                    <a:pt x="2062055" y="4031286"/>
                  </a:lnTo>
                  <a:lnTo>
                    <a:pt x="2066497" y="4023984"/>
                  </a:lnTo>
                  <a:lnTo>
                    <a:pt x="2076648" y="4016364"/>
                  </a:lnTo>
                  <a:lnTo>
                    <a:pt x="2083945" y="4016364"/>
                  </a:lnTo>
                  <a:lnTo>
                    <a:pt x="2102027" y="4010649"/>
                  </a:lnTo>
                  <a:lnTo>
                    <a:pt x="2114716" y="4016999"/>
                  </a:lnTo>
                  <a:lnTo>
                    <a:pt x="2129627" y="4011919"/>
                  </a:lnTo>
                  <a:lnTo>
                    <a:pt x="2117889" y="4011919"/>
                  </a:lnTo>
                  <a:lnTo>
                    <a:pt x="2126454" y="4004299"/>
                  </a:lnTo>
                  <a:lnTo>
                    <a:pt x="2108372" y="4009696"/>
                  </a:lnTo>
                  <a:lnTo>
                    <a:pt x="2113765" y="3997949"/>
                  </a:lnTo>
                  <a:lnTo>
                    <a:pt x="2103296" y="4007474"/>
                  </a:lnTo>
                  <a:lnTo>
                    <a:pt x="2096951" y="4010014"/>
                  </a:lnTo>
                  <a:lnTo>
                    <a:pt x="2087434" y="4010014"/>
                  </a:lnTo>
                  <a:lnTo>
                    <a:pt x="2076648" y="4004616"/>
                  </a:lnTo>
                  <a:lnTo>
                    <a:pt x="2064910" y="3996679"/>
                  </a:lnTo>
                  <a:lnTo>
                    <a:pt x="2050318" y="3984931"/>
                  </a:lnTo>
                  <a:lnTo>
                    <a:pt x="2061421" y="3974454"/>
                  </a:lnTo>
                  <a:lnTo>
                    <a:pt x="2077600" y="3987154"/>
                  </a:lnTo>
                  <a:lnTo>
                    <a:pt x="2099806" y="3980486"/>
                  </a:lnTo>
                  <a:lnTo>
                    <a:pt x="2076648" y="3982709"/>
                  </a:lnTo>
                  <a:lnTo>
                    <a:pt x="2062690" y="3969056"/>
                  </a:lnTo>
                  <a:lnTo>
                    <a:pt x="2073159" y="3946831"/>
                  </a:lnTo>
                  <a:lnTo>
                    <a:pt x="2103296" y="3908414"/>
                  </a:lnTo>
                  <a:lnTo>
                    <a:pt x="2110275" y="3875076"/>
                  </a:lnTo>
                  <a:lnTo>
                    <a:pt x="2107103" y="3848406"/>
                  </a:lnTo>
                  <a:lnTo>
                    <a:pt x="2114082" y="3831896"/>
                  </a:lnTo>
                  <a:lnTo>
                    <a:pt x="2119475" y="3819196"/>
                  </a:lnTo>
                  <a:lnTo>
                    <a:pt x="2129944" y="3819196"/>
                  </a:lnTo>
                  <a:lnTo>
                    <a:pt x="2131213" y="3826181"/>
                  </a:lnTo>
                  <a:lnTo>
                    <a:pt x="2138509" y="3828403"/>
                  </a:lnTo>
                  <a:lnTo>
                    <a:pt x="2151199" y="3823958"/>
                  </a:lnTo>
                  <a:lnTo>
                    <a:pt x="2153419" y="3831578"/>
                  </a:lnTo>
                  <a:lnTo>
                    <a:pt x="2155640" y="3837293"/>
                  </a:lnTo>
                  <a:lnTo>
                    <a:pt x="2171502" y="3844913"/>
                  </a:lnTo>
                  <a:lnTo>
                    <a:pt x="2166426" y="3860789"/>
                  </a:lnTo>
                  <a:lnTo>
                    <a:pt x="2156909" y="3861741"/>
                  </a:lnTo>
                  <a:lnTo>
                    <a:pt x="2146440" y="3874441"/>
                  </a:lnTo>
                  <a:lnTo>
                    <a:pt x="2156909" y="3884284"/>
                  </a:lnTo>
                  <a:lnTo>
                    <a:pt x="2154688" y="3892221"/>
                  </a:lnTo>
                  <a:lnTo>
                    <a:pt x="2159447" y="3901746"/>
                  </a:lnTo>
                  <a:lnTo>
                    <a:pt x="2178481" y="3913176"/>
                  </a:lnTo>
                  <a:lnTo>
                    <a:pt x="2196563" y="3910954"/>
                  </a:lnTo>
                  <a:lnTo>
                    <a:pt x="2208935" y="3887776"/>
                  </a:lnTo>
                  <a:lnTo>
                    <a:pt x="2194343" y="3907779"/>
                  </a:lnTo>
                  <a:lnTo>
                    <a:pt x="2185777" y="3910954"/>
                  </a:lnTo>
                  <a:lnTo>
                    <a:pt x="2174357" y="3909366"/>
                  </a:lnTo>
                  <a:lnTo>
                    <a:pt x="2168329" y="3904921"/>
                  </a:lnTo>
                  <a:lnTo>
                    <a:pt x="2162302" y="3892221"/>
                  </a:lnTo>
                  <a:lnTo>
                    <a:pt x="2178164" y="3889046"/>
                  </a:lnTo>
                  <a:lnTo>
                    <a:pt x="2184508" y="3884919"/>
                  </a:lnTo>
                  <a:lnTo>
                    <a:pt x="2193074" y="3879521"/>
                  </a:lnTo>
                  <a:lnTo>
                    <a:pt x="2208935" y="3885871"/>
                  </a:lnTo>
                  <a:lnTo>
                    <a:pt x="2205763" y="3876981"/>
                  </a:lnTo>
                  <a:lnTo>
                    <a:pt x="2213694" y="3872854"/>
                  </a:lnTo>
                  <a:lnTo>
                    <a:pt x="2202591" y="3875394"/>
                  </a:lnTo>
                  <a:lnTo>
                    <a:pt x="2194025" y="3875394"/>
                  </a:lnTo>
                  <a:lnTo>
                    <a:pt x="2187681" y="3869044"/>
                  </a:lnTo>
                  <a:lnTo>
                    <a:pt x="2189584" y="3859519"/>
                  </a:lnTo>
                  <a:lnTo>
                    <a:pt x="2196880" y="3840151"/>
                  </a:lnTo>
                  <a:lnTo>
                    <a:pt x="2209570" y="3839198"/>
                  </a:lnTo>
                  <a:lnTo>
                    <a:pt x="2202273" y="3836023"/>
                  </a:lnTo>
                  <a:lnTo>
                    <a:pt x="2181970" y="3834118"/>
                  </a:lnTo>
                  <a:lnTo>
                    <a:pt x="2175626" y="3829038"/>
                  </a:lnTo>
                  <a:lnTo>
                    <a:pt x="2178798" y="3825863"/>
                  </a:lnTo>
                  <a:lnTo>
                    <a:pt x="2182605" y="3803638"/>
                  </a:lnTo>
                  <a:lnTo>
                    <a:pt x="2194977" y="3774111"/>
                  </a:lnTo>
                  <a:lnTo>
                    <a:pt x="2216866" y="3757918"/>
                  </a:lnTo>
                  <a:lnTo>
                    <a:pt x="2247638" y="3753473"/>
                  </a:lnTo>
                  <a:lnTo>
                    <a:pt x="2265721" y="3754426"/>
                  </a:lnTo>
                  <a:lnTo>
                    <a:pt x="2278410" y="3745853"/>
                  </a:lnTo>
                  <a:lnTo>
                    <a:pt x="2300299" y="3741726"/>
                  </a:lnTo>
                  <a:lnTo>
                    <a:pt x="2314258" y="3744266"/>
                  </a:lnTo>
                  <a:lnTo>
                    <a:pt x="2323775" y="3755061"/>
                  </a:lnTo>
                  <a:lnTo>
                    <a:pt x="2335830" y="3763316"/>
                  </a:lnTo>
                  <a:lnTo>
                    <a:pt x="2350422" y="3764268"/>
                  </a:lnTo>
                  <a:lnTo>
                    <a:pt x="2346298" y="3768396"/>
                  </a:lnTo>
                  <a:lnTo>
                    <a:pt x="2350740" y="3776016"/>
                  </a:lnTo>
                  <a:lnTo>
                    <a:pt x="2358988" y="3777603"/>
                  </a:lnTo>
                  <a:lnTo>
                    <a:pt x="2356026" y="3787144"/>
                  </a:lnTo>
                  <a:lnTo>
                    <a:pt x="2357058" y="3787213"/>
                  </a:lnTo>
                  <a:lnTo>
                    <a:pt x="2359897" y="3778078"/>
                  </a:lnTo>
                  <a:lnTo>
                    <a:pt x="2359579" y="3767923"/>
                  </a:lnTo>
                  <a:lnTo>
                    <a:pt x="2364975" y="3761577"/>
                  </a:lnTo>
                  <a:lnTo>
                    <a:pt x="2373544" y="3762211"/>
                  </a:lnTo>
                  <a:lnTo>
                    <a:pt x="2381796" y="3769510"/>
                  </a:lnTo>
                  <a:lnTo>
                    <a:pt x="2390683" y="3780299"/>
                  </a:lnTo>
                  <a:lnTo>
                    <a:pt x="2383066" y="3765384"/>
                  </a:lnTo>
                  <a:lnTo>
                    <a:pt x="2374496" y="3750787"/>
                  </a:lnTo>
                  <a:lnTo>
                    <a:pt x="2361801" y="3752057"/>
                  </a:lnTo>
                  <a:lnTo>
                    <a:pt x="2347836" y="3753961"/>
                  </a:lnTo>
                  <a:lnTo>
                    <a:pt x="2338315" y="3752374"/>
                  </a:lnTo>
                  <a:cubicBezTo>
                    <a:pt x="2337998" y="3746662"/>
                    <a:pt x="2337680" y="3740951"/>
                    <a:pt x="2337363" y="3735239"/>
                  </a:cubicBezTo>
                  <a:lnTo>
                    <a:pt x="2344662" y="3727940"/>
                  </a:lnTo>
                  <a:lnTo>
                    <a:pt x="2352279" y="3730161"/>
                  </a:lnTo>
                  <a:lnTo>
                    <a:pt x="2349740" y="3721593"/>
                  </a:lnTo>
                  <a:lnTo>
                    <a:pt x="2365610" y="3702554"/>
                  </a:lnTo>
                  <a:lnTo>
                    <a:pt x="2440512" y="3699698"/>
                  </a:lnTo>
                  <a:lnTo>
                    <a:pt x="2436386" y="3709218"/>
                  </a:lnTo>
                  <a:lnTo>
                    <a:pt x="2444321" y="3743806"/>
                  </a:lnTo>
                  <a:lnTo>
                    <a:pt x="2460190" y="3745710"/>
                  </a:lnTo>
                  <a:lnTo>
                    <a:pt x="2466537" y="3736508"/>
                  </a:lnTo>
                  <a:lnTo>
                    <a:pt x="2452572" y="3724767"/>
                  </a:lnTo>
                  <a:lnTo>
                    <a:pt x="2453525" y="3717468"/>
                  </a:lnTo>
                  <a:lnTo>
                    <a:pt x="2470346" y="3721593"/>
                  </a:lnTo>
                  <a:lnTo>
                    <a:pt x="2480185" y="3738094"/>
                  </a:lnTo>
                  <a:lnTo>
                    <a:pt x="2479233" y="3745710"/>
                  </a:lnTo>
                  <a:lnTo>
                    <a:pt x="2487802" y="3738094"/>
                  </a:lnTo>
                  <a:lnTo>
                    <a:pt x="2478915" y="3729844"/>
                  </a:lnTo>
                  <a:lnTo>
                    <a:pt x="2472568" y="3708900"/>
                  </a:lnTo>
                  <a:lnTo>
                    <a:pt x="2476376" y="3689861"/>
                  </a:lnTo>
                  <a:lnTo>
                    <a:pt x="2492245" y="3674947"/>
                  </a:lnTo>
                  <a:lnTo>
                    <a:pt x="2527157" y="3678754"/>
                  </a:lnTo>
                  <a:lnTo>
                    <a:pt x="2553818" y="3681610"/>
                  </a:lnTo>
                  <a:lnTo>
                    <a:pt x="2572861" y="3699698"/>
                  </a:lnTo>
                  <a:lnTo>
                    <a:pt x="2597299" y="3730161"/>
                  </a:lnTo>
                  <a:lnTo>
                    <a:pt x="2620785" y="3733017"/>
                  </a:lnTo>
                  <a:lnTo>
                    <a:pt x="2598251" y="3722228"/>
                  </a:lnTo>
                  <a:lnTo>
                    <a:pt x="2585873" y="3712391"/>
                  </a:lnTo>
                  <a:cubicBezTo>
                    <a:pt x="2585767" y="3706996"/>
                    <a:pt x="2585662" y="3701602"/>
                    <a:pt x="2585556" y="3696207"/>
                  </a:cubicBezTo>
                  <a:lnTo>
                    <a:pt x="2573495" y="3681610"/>
                  </a:lnTo>
                  <a:lnTo>
                    <a:pt x="2558896" y="3676216"/>
                  </a:lnTo>
                  <a:lnTo>
                    <a:pt x="2536362" y="3671456"/>
                  </a:lnTo>
                  <a:lnTo>
                    <a:pt x="2510971" y="3660032"/>
                  </a:lnTo>
                  <a:cubicBezTo>
                    <a:pt x="2511288" y="3655484"/>
                    <a:pt x="2511606" y="3650935"/>
                    <a:pt x="2511923" y="3646387"/>
                  </a:cubicBezTo>
                  <a:lnTo>
                    <a:pt x="2514145" y="3643214"/>
                  </a:lnTo>
                  <a:lnTo>
                    <a:pt x="2525888" y="3649560"/>
                  </a:lnTo>
                  <a:lnTo>
                    <a:pt x="2529062" y="3643214"/>
                  </a:lnTo>
                  <a:lnTo>
                    <a:pt x="2531283" y="3637819"/>
                  </a:lnTo>
                  <a:lnTo>
                    <a:pt x="2508749" y="3625444"/>
                  </a:lnTo>
                  <a:lnTo>
                    <a:pt x="2505258" y="3612751"/>
                  </a:lnTo>
                  <a:lnTo>
                    <a:pt x="2520175" y="3598788"/>
                  </a:lnTo>
                  <a:lnTo>
                    <a:pt x="2511606" y="3590538"/>
                  </a:lnTo>
                  <a:lnTo>
                    <a:pt x="2508432" y="3597836"/>
                  </a:lnTo>
                  <a:lnTo>
                    <a:pt x="2497006" y="3601010"/>
                  </a:lnTo>
                  <a:lnTo>
                    <a:pt x="2493832" y="3589586"/>
                  </a:lnTo>
                  <a:lnTo>
                    <a:pt x="2500815" y="3580066"/>
                  </a:lnTo>
                  <a:lnTo>
                    <a:pt x="2511288" y="3576893"/>
                  </a:lnTo>
                  <a:lnTo>
                    <a:pt x="2523031" y="3577527"/>
                  </a:lnTo>
                  <a:lnTo>
                    <a:pt x="2529379" y="3564834"/>
                  </a:lnTo>
                  <a:lnTo>
                    <a:pt x="2518906" y="3556901"/>
                  </a:lnTo>
                  <a:lnTo>
                    <a:pt x="2506845" y="3545160"/>
                  </a:lnTo>
                  <a:lnTo>
                    <a:pt x="2505575" y="3535958"/>
                  </a:lnTo>
                  <a:lnTo>
                    <a:pt x="2500497" y="3524217"/>
                  </a:lnTo>
                  <a:lnTo>
                    <a:pt x="2492880" y="3516918"/>
                  </a:lnTo>
                  <a:lnTo>
                    <a:pt x="2480185" y="3519457"/>
                  </a:lnTo>
                  <a:lnTo>
                    <a:pt x="2466537" y="3513110"/>
                  </a:lnTo>
                  <a:lnTo>
                    <a:pt x="2464316" y="3524534"/>
                  </a:lnTo>
                  <a:lnTo>
                    <a:pt x="2462094" y="3527707"/>
                  </a:lnTo>
                  <a:lnTo>
                    <a:pt x="2458920" y="3516283"/>
                  </a:lnTo>
                  <a:lnTo>
                    <a:pt x="2458920" y="3499148"/>
                  </a:lnTo>
                  <a:lnTo>
                    <a:pt x="2463046" y="3484551"/>
                  </a:lnTo>
                  <a:lnTo>
                    <a:pt x="2469394" y="3486455"/>
                  </a:lnTo>
                  <a:lnTo>
                    <a:pt x="2469394" y="3493753"/>
                  </a:lnTo>
                  <a:lnTo>
                    <a:pt x="2471615" y="3505494"/>
                  </a:lnTo>
                  <a:lnTo>
                    <a:pt x="2482406" y="3516283"/>
                  </a:lnTo>
                  <a:lnTo>
                    <a:pt x="2489706" y="3512476"/>
                  </a:lnTo>
                  <a:lnTo>
                    <a:pt x="2501882" y="3508519"/>
                  </a:lnTo>
                  <a:lnTo>
                    <a:pt x="2502823" y="3499157"/>
                  </a:lnTo>
                  <a:lnTo>
                    <a:pt x="2495167" y="3475027"/>
                  </a:lnTo>
                  <a:lnTo>
                    <a:pt x="2497081" y="3463279"/>
                  </a:lnTo>
                  <a:lnTo>
                    <a:pt x="2493891" y="3442642"/>
                  </a:lnTo>
                  <a:lnTo>
                    <a:pt x="2491339" y="3419147"/>
                  </a:lnTo>
                  <a:lnTo>
                    <a:pt x="2484002" y="3408034"/>
                  </a:lnTo>
                  <a:lnTo>
                    <a:pt x="2470923" y="3409939"/>
                  </a:lnTo>
                  <a:lnTo>
                    <a:pt x="2464543" y="3399462"/>
                  </a:lnTo>
                  <a:lnTo>
                    <a:pt x="2464543" y="3381682"/>
                  </a:lnTo>
                  <a:lnTo>
                    <a:pt x="2453059" y="3384857"/>
                  </a:lnTo>
                  <a:lnTo>
                    <a:pt x="2457206" y="3396604"/>
                  </a:lnTo>
                  <a:lnTo>
                    <a:pt x="2447636" y="3398827"/>
                  </a:lnTo>
                  <a:lnTo>
                    <a:pt x="2433600" y="3383904"/>
                  </a:lnTo>
                  <a:lnTo>
                    <a:pt x="2437109" y="3371523"/>
                  </a:lnTo>
                  <a:cubicBezTo>
                    <a:pt x="2437534" y="3355965"/>
                    <a:pt x="2437960" y="3340408"/>
                    <a:pt x="2438385" y="3324850"/>
                  </a:cubicBezTo>
                  <a:lnTo>
                    <a:pt x="2441575" y="3324850"/>
                  </a:lnTo>
                  <a:lnTo>
                    <a:pt x="2439661" y="3347075"/>
                  </a:lnTo>
                  <a:lnTo>
                    <a:pt x="2450507" y="3352472"/>
                  </a:lnTo>
                  <a:lnTo>
                    <a:pt x="2456887" y="3340725"/>
                  </a:lnTo>
                  <a:lnTo>
                    <a:pt x="2455292" y="3322627"/>
                  </a:lnTo>
                  <a:lnTo>
                    <a:pt x="2450188" y="3306117"/>
                  </a:lnTo>
                  <a:lnTo>
                    <a:pt x="2440618" y="3309292"/>
                  </a:lnTo>
                  <a:cubicBezTo>
                    <a:pt x="2440086" y="3293417"/>
                    <a:pt x="2439555" y="3277542"/>
                    <a:pt x="2439023" y="3261667"/>
                  </a:cubicBezTo>
                  <a:lnTo>
                    <a:pt x="2444446" y="3273097"/>
                  </a:lnTo>
                  <a:lnTo>
                    <a:pt x="2445403" y="3257540"/>
                  </a:lnTo>
                  <a:lnTo>
                    <a:pt x="2440937" y="3252143"/>
                  </a:lnTo>
                  <a:lnTo>
                    <a:pt x="2436471" y="3223884"/>
                  </a:lnTo>
                  <a:lnTo>
                    <a:pt x="2445722" y="3200706"/>
                  </a:lnTo>
                  <a:lnTo>
                    <a:pt x="2451145" y="3205469"/>
                  </a:lnTo>
                  <a:lnTo>
                    <a:pt x="2451145" y="3214042"/>
                  </a:lnTo>
                  <a:lnTo>
                    <a:pt x="2462310" y="3226742"/>
                  </a:lnTo>
                  <a:lnTo>
                    <a:pt x="2471880" y="3225789"/>
                  </a:lnTo>
                  <a:lnTo>
                    <a:pt x="2486235" y="3229599"/>
                  </a:lnTo>
                  <a:lnTo>
                    <a:pt x="2495167" y="3247697"/>
                  </a:lnTo>
                  <a:cubicBezTo>
                    <a:pt x="2495380" y="3241982"/>
                    <a:pt x="2495592" y="3236267"/>
                    <a:pt x="2495805" y="3230552"/>
                  </a:cubicBezTo>
                  <a:lnTo>
                    <a:pt x="2503461" y="3227377"/>
                  </a:lnTo>
                  <a:lnTo>
                    <a:pt x="2498038" y="3224202"/>
                  </a:lnTo>
                  <a:lnTo>
                    <a:pt x="2497081" y="3209597"/>
                  </a:lnTo>
                  <a:lnTo>
                    <a:pt x="2510479" y="3195626"/>
                  </a:lnTo>
                  <a:lnTo>
                    <a:pt x="2524515" y="3189277"/>
                  </a:lnTo>
                  <a:lnTo>
                    <a:pt x="2530895" y="3199754"/>
                  </a:lnTo>
                  <a:cubicBezTo>
                    <a:pt x="2531001" y="3205363"/>
                    <a:pt x="2531108" y="3210973"/>
                    <a:pt x="2531214" y="3216582"/>
                  </a:cubicBezTo>
                  <a:lnTo>
                    <a:pt x="2549397" y="3227059"/>
                  </a:lnTo>
                  <a:lnTo>
                    <a:pt x="2554182" y="3207056"/>
                  </a:lnTo>
                  <a:lnTo>
                    <a:pt x="2545569" y="3199436"/>
                  </a:lnTo>
                  <a:lnTo>
                    <a:pt x="2539189" y="3199436"/>
                  </a:lnTo>
                  <a:lnTo>
                    <a:pt x="2544612" y="3188959"/>
                  </a:lnTo>
                  <a:lnTo>
                    <a:pt x="2540465" y="3176577"/>
                  </a:lnTo>
                  <a:lnTo>
                    <a:pt x="2545250" y="3157527"/>
                  </a:lnTo>
                  <a:lnTo>
                    <a:pt x="2561200" y="3153082"/>
                  </a:lnTo>
                  <a:lnTo>
                    <a:pt x="2580659" y="3158162"/>
                  </a:lnTo>
                  <a:lnTo>
                    <a:pt x="2591824" y="3147684"/>
                  </a:lnTo>
                  <a:lnTo>
                    <a:pt x="2614474" y="3143239"/>
                  </a:lnTo>
                  <a:lnTo>
                    <a:pt x="2634571" y="3153399"/>
                  </a:lnTo>
                  <a:lnTo>
                    <a:pt x="2636804" y="3161972"/>
                  </a:lnTo>
                  <a:cubicBezTo>
                    <a:pt x="2636910" y="3170015"/>
                    <a:pt x="2637017" y="3178059"/>
                    <a:pt x="2637123" y="3186102"/>
                  </a:cubicBezTo>
                  <a:lnTo>
                    <a:pt x="2642546" y="3190229"/>
                  </a:lnTo>
                  <a:lnTo>
                    <a:pt x="2643503" y="3202929"/>
                  </a:lnTo>
                  <a:lnTo>
                    <a:pt x="2633295" y="3206421"/>
                  </a:lnTo>
                  <a:lnTo>
                    <a:pt x="2625639" y="3209597"/>
                  </a:lnTo>
                  <a:lnTo>
                    <a:pt x="2625639" y="3221027"/>
                  </a:lnTo>
                  <a:lnTo>
                    <a:pt x="2643822" y="3208326"/>
                  </a:lnTo>
                  <a:lnTo>
                    <a:pt x="2646055" y="3214359"/>
                  </a:lnTo>
                  <a:lnTo>
                    <a:pt x="2637442" y="3225154"/>
                  </a:lnTo>
                  <a:lnTo>
                    <a:pt x="2633614" y="3228329"/>
                  </a:lnTo>
                  <a:lnTo>
                    <a:pt x="2630424" y="3230870"/>
                  </a:lnTo>
                  <a:lnTo>
                    <a:pt x="2627872" y="3233410"/>
                  </a:lnTo>
                  <a:lnTo>
                    <a:pt x="2626277" y="3236584"/>
                  </a:lnTo>
                  <a:lnTo>
                    <a:pt x="2625001" y="3240712"/>
                  </a:lnTo>
                  <a:lnTo>
                    <a:pt x="2624044" y="3245157"/>
                  </a:lnTo>
                  <a:lnTo>
                    <a:pt x="2634571" y="3241029"/>
                  </a:lnTo>
                  <a:lnTo>
                    <a:pt x="2644779" y="3229282"/>
                  </a:lnTo>
                  <a:lnTo>
                    <a:pt x="2660729" y="3233410"/>
                  </a:lnTo>
                  <a:lnTo>
                    <a:pt x="2673808" y="3229917"/>
                  </a:lnTo>
                  <a:lnTo>
                    <a:pt x="2689758" y="3226742"/>
                  </a:lnTo>
                  <a:lnTo>
                    <a:pt x="2703475" y="3244522"/>
                  </a:lnTo>
                  <a:lnTo>
                    <a:pt x="2699647" y="3276273"/>
                  </a:lnTo>
                  <a:lnTo>
                    <a:pt x="2684654" y="3287068"/>
                  </a:lnTo>
                  <a:lnTo>
                    <a:pt x="2683059" y="3296592"/>
                  </a:lnTo>
                  <a:lnTo>
                    <a:pt x="2678593" y="3295322"/>
                  </a:lnTo>
                  <a:lnTo>
                    <a:pt x="2677317" y="3280400"/>
                  </a:lnTo>
                  <a:lnTo>
                    <a:pt x="2665514" y="3281669"/>
                  </a:lnTo>
                  <a:lnTo>
                    <a:pt x="2650840" y="3297862"/>
                  </a:lnTo>
                  <a:lnTo>
                    <a:pt x="2653711" y="3273415"/>
                  </a:lnTo>
                  <a:lnTo>
                    <a:pt x="2643184" y="3281035"/>
                  </a:lnTo>
                  <a:lnTo>
                    <a:pt x="2637123" y="3292465"/>
                  </a:lnTo>
                  <a:lnTo>
                    <a:pt x="2631700" y="3308340"/>
                  </a:lnTo>
                  <a:lnTo>
                    <a:pt x="2642546" y="3317547"/>
                  </a:lnTo>
                  <a:lnTo>
                    <a:pt x="2641589" y="3329295"/>
                  </a:lnTo>
                  <a:lnTo>
                    <a:pt x="2633295" y="3341995"/>
                  </a:lnTo>
                  <a:lnTo>
                    <a:pt x="2611922" y="3326437"/>
                  </a:lnTo>
                  <a:lnTo>
                    <a:pt x="2610646" y="3332788"/>
                  </a:lnTo>
                  <a:lnTo>
                    <a:pt x="2600118" y="3338185"/>
                  </a:lnTo>
                  <a:lnTo>
                    <a:pt x="2613836" y="3345487"/>
                  </a:lnTo>
                  <a:lnTo>
                    <a:pt x="2623406" y="3351521"/>
                  </a:lnTo>
                  <a:lnTo>
                    <a:pt x="2619578" y="3361362"/>
                  </a:lnTo>
                  <a:lnTo>
                    <a:pt x="2601394" y="3364538"/>
                  </a:lnTo>
                  <a:lnTo>
                    <a:pt x="2589910" y="3350885"/>
                  </a:lnTo>
                  <a:lnTo>
                    <a:pt x="2585444" y="3365808"/>
                  </a:lnTo>
                  <a:lnTo>
                    <a:pt x="2574917" y="3368983"/>
                  </a:lnTo>
                  <a:lnTo>
                    <a:pt x="2595014" y="3377237"/>
                  </a:lnTo>
                  <a:lnTo>
                    <a:pt x="2582573" y="3389937"/>
                  </a:lnTo>
                  <a:lnTo>
                    <a:pt x="2569813" y="3402954"/>
                  </a:lnTo>
                  <a:lnTo>
                    <a:pt x="2585763" y="3402637"/>
                  </a:lnTo>
                  <a:lnTo>
                    <a:pt x="2588953" y="3413114"/>
                  </a:lnTo>
                  <a:lnTo>
                    <a:pt x="2577788" y="3423909"/>
                  </a:lnTo>
                  <a:lnTo>
                    <a:pt x="2575874" y="3453119"/>
                  </a:lnTo>
                  <a:lnTo>
                    <a:pt x="2562157" y="3465819"/>
                  </a:lnTo>
                  <a:lnTo>
                    <a:pt x="2563114" y="3482964"/>
                  </a:lnTo>
                  <a:lnTo>
                    <a:pt x="2585444" y="3482964"/>
                  </a:lnTo>
                  <a:lnTo>
                    <a:pt x="2587996" y="3499474"/>
                  </a:lnTo>
                  <a:lnTo>
                    <a:pt x="2580659" y="3508999"/>
                  </a:lnTo>
                  <a:lnTo>
                    <a:pt x="2566623" y="3502967"/>
                  </a:lnTo>
                  <a:lnTo>
                    <a:pt x="2560243" y="3513762"/>
                  </a:lnTo>
                  <a:lnTo>
                    <a:pt x="2567491" y="3516467"/>
                  </a:lnTo>
                  <a:lnTo>
                    <a:pt x="2568100" y="3516283"/>
                  </a:lnTo>
                  <a:lnTo>
                    <a:pt x="2562070" y="3526755"/>
                  </a:lnTo>
                  <a:lnTo>
                    <a:pt x="2582699" y="3515014"/>
                  </a:lnTo>
                  <a:lnTo>
                    <a:pt x="2599838" y="3521043"/>
                  </a:lnTo>
                  <a:lnTo>
                    <a:pt x="2608407" y="3520091"/>
                  </a:lnTo>
                  <a:lnTo>
                    <a:pt x="2614755" y="3530563"/>
                  </a:lnTo>
                  <a:lnTo>
                    <a:pt x="2615707" y="3540083"/>
                  </a:lnTo>
                  <a:lnTo>
                    <a:pt x="2613803" y="3551507"/>
                  </a:lnTo>
                  <a:lnTo>
                    <a:pt x="2601108" y="3567373"/>
                  </a:lnTo>
                  <a:lnTo>
                    <a:pt x="2625546" y="3572768"/>
                  </a:lnTo>
                  <a:lnTo>
                    <a:pt x="2632211" y="3589268"/>
                  </a:lnTo>
                  <a:lnTo>
                    <a:pt x="2641415" y="3572450"/>
                  </a:lnTo>
                  <a:lnTo>
                    <a:pt x="2656332" y="3581970"/>
                  </a:lnTo>
                  <a:lnTo>
                    <a:pt x="2676645" y="3598471"/>
                  </a:lnTo>
                  <a:lnTo>
                    <a:pt x="2687118" y="3589903"/>
                  </a:lnTo>
                  <a:lnTo>
                    <a:pt x="2716952" y="3583239"/>
                  </a:lnTo>
                  <a:lnTo>
                    <a:pt x="2718857" y="3591807"/>
                  </a:lnTo>
                  <a:lnTo>
                    <a:pt x="2705527" y="3618462"/>
                  </a:lnTo>
                  <a:lnTo>
                    <a:pt x="2698227" y="3624809"/>
                  </a:lnTo>
                  <a:lnTo>
                    <a:pt x="2683310" y="3633059"/>
                  </a:lnTo>
                  <a:lnTo>
                    <a:pt x="2687753" y="3662571"/>
                  </a:lnTo>
                  <a:lnTo>
                    <a:pt x="2695370" y="3664792"/>
                  </a:lnTo>
                  <a:lnTo>
                    <a:pt x="2708066" y="3651782"/>
                  </a:lnTo>
                  <a:lnTo>
                    <a:pt x="2732187" y="3647339"/>
                  </a:lnTo>
                  <a:lnTo>
                    <a:pt x="2758530" y="3660032"/>
                  </a:lnTo>
                  <a:lnTo>
                    <a:pt x="2754404" y="3641945"/>
                  </a:lnTo>
                  <a:lnTo>
                    <a:pt x="2768051" y="3643214"/>
                  </a:lnTo>
                  <a:cubicBezTo>
                    <a:pt x="2768263" y="3639300"/>
                    <a:pt x="2768474" y="3635387"/>
                    <a:pt x="2768686" y="3631473"/>
                  </a:cubicBezTo>
                  <a:lnTo>
                    <a:pt x="2805820" y="3609895"/>
                  </a:lnTo>
                  <a:lnTo>
                    <a:pt x="2817563" y="3614020"/>
                  </a:lnTo>
                  <a:lnTo>
                    <a:pt x="2814389" y="3622588"/>
                  </a:lnTo>
                  <a:lnTo>
                    <a:pt x="2828989" y="3614020"/>
                  </a:lnTo>
                  <a:lnTo>
                    <a:pt x="2832162" y="3598154"/>
                  </a:lnTo>
                  <a:lnTo>
                    <a:pt x="2850888" y="3576893"/>
                  </a:lnTo>
                  <a:lnTo>
                    <a:pt x="2881674" y="3576575"/>
                  </a:lnTo>
                  <a:lnTo>
                    <a:pt x="2881674" y="3581970"/>
                  </a:lnTo>
                  <a:lnTo>
                    <a:pt x="2859457" y="3581335"/>
                  </a:lnTo>
                  <a:lnTo>
                    <a:pt x="2855331" y="3595615"/>
                  </a:lnTo>
                  <a:lnTo>
                    <a:pt x="2845810" y="3601010"/>
                  </a:lnTo>
                  <a:lnTo>
                    <a:pt x="2847079" y="3608308"/>
                  </a:lnTo>
                  <a:lnTo>
                    <a:pt x="2854379" y="3613703"/>
                  </a:lnTo>
                  <a:lnTo>
                    <a:pt x="2871518" y="3593711"/>
                  </a:lnTo>
                  <a:lnTo>
                    <a:pt x="2890243" y="3590538"/>
                  </a:lnTo>
                  <a:lnTo>
                    <a:pt x="2893417" y="3582922"/>
                  </a:lnTo>
                  <a:lnTo>
                    <a:pt x="2899765" y="3580383"/>
                  </a:lnTo>
                  <a:lnTo>
                    <a:pt x="2913412" y="3595298"/>
                  </a:lnTo>
                  <a:lnTo>
                    <a:pt x="2926425" y="3613068"/>
                  </a:lnTo>
                  <a:lnTo>
                    <a:pt x="2931821" y="3619414"/>
                  </a:lnTo>
                  <a:lnTo>
                    <a:pt x="2941342" y="3618462"/>
                  </a:lnTo>
                  <a:lnTo>
                    <a:pt x="2949911" y="3630838"/>
                  </a:lnTo>
                  <a:lnTo>
                    <a:pt x="2953085" y="3623222"/>
                  </a:lnTo>
                  <a:lnTo>
                    <a:pt x="2964828" y="3624492"/>
                  </a:lnTo>
                  <a:lnTo>
                    <a:pt x="2968954" y="3637185"/>
                  </a:lnTo>
                  <a:lnTo>
                    <a:pt x="2976572" y="3640041"/>
                  </a:lnTo>
                  <a:lnTo>
                    <a:pt x="2969907" y="3643214"/>
                  </a:lnTo>
                  <a:lnTo>
                    <a:pt x="2980698" y="3654638"/>
                  </a:lnTo>
                  <a:lnTo>
                    <a:pt x="2976572" y="3663205"/>
                  </a:lnTo>
                  <a:lnTo>
                    <a:pt x="2967368" y="3668600"/>
                  </a:lnTo>
                  <a:lnTo>
                    <a:pt x="2996884" y="3682880"/>
                  </a:lnTo>
                  <a:lnTo>
                    <a:pt x="3010849" y="3681928"/>
                  </a:lnTo>
                  <a:lnTo>
                    <a:pt x="3020370" y="3682562"/>
                  </a:lnTo>
                  <a:lnTo>
                    <a:pt x="3025449" y="3695255"/>
                  </a:lnTo>
                  <a:lnTo>
                    <a:pt x="3034018" y="3687957"/>
                  </a:lnTo>
                  <a:lnTo>
                    <a:pt x="3042587" y="3696525"/>
                  </a:lnTo>
                  <a:lnTo>
                    <a:pt x="3047983" y="3697477"/>
                  </a:lnTo>
                  <a:cubicBezTo>
                    <a:pt x="3048927" y="3697626"/>
                    <a:pt x="3047415" y="3699228"/>
                    <a:pt x="3048253" y="3697418"/>
                  </a:cubicBezTo>
                  <a:lnTo>
                    <a:pt x="3053010" y="3686615"/>
                  </a:lnTo>
                  <a:lnTo>
                    <a:pt x="3058403" y="3678990"/>
                  </a:lnTo>
                  <a:lnTo>
                    <a:pt x="3051107" y="3676130"/>
                  </a:lnTo>
                  <a:lnTo>
                    <a:pt x="3044446" y="3662468"/>
                  </a:lnTo>
                  <a:lnTo>
                    <a:pt x="3053010" y="3651665"/>
                  </a:lnTo>
                  <a:lnTo>
                    <a:pt x="3065698" y="3656113"/>
                  </a:lnTo>
                  <a:lnTo>
                    <a:pt x="3076165" y="3645310"/>
                  </a:lnTo>
                  <a:lnTo>
                    <a:pt x="3086632" y="3630695"/>
                  </a:lnTo>
                  <a:lnTo>
                    <a:pt x="3141504" y="3610996"/>
                  </a:lnTo>
                  <a:lnTo>
                    <a:pt x="3188765" y="3602099"/>
                  </a:lnTo>
                  <a:lnTo>
                    <a:pt x="3213822" y="3577316"/>
                  </a:lnTo>
                  <a:lnTo>
                    <a:pt x="3238880" y="3549991"/>
                  </a:lnTo>
                  <a:lnTo>
                    <a:pt x="3272818" y="3544590"/>
                  </a:lnTo>
                  <a:lnTo>
                    <a:pt x="3302317" y="3522031"/>
                  </a:lnTo>
                  <a:lnTo>
                    <a:pt x="3339110" y="3514088"/>
                  </a:lnTo>
                  <a:lnTo>
                    <a:pt x="3386687" y="3502014"/>
                  </a:lnTo>
                  <a:lnTo>
                    <a:pt x="3430776" y="3504873"/>
                  </a:lnTo>
                  <a:lnTo>
                    <a:pt x="3456785" y="3522666"/>
                  </a:lnTo>
                  <a:lnTo>
                    <a:pt x="3463129" y="3542683"/>
                  </a:lnTo>
                  <a:lnTo>
                    <a:pt x="3461860" y="3548085"/>
                  </a:lnTo>
                  <a:lnTo>
                    <a:pt x="3456785" y="3538553"/>
                  </a:lnTo>
                  <a:lnTo>
                    <a:pt x="3446001" y="3522031"/>
                  </a:lnTo>
                  <a:lnTo>
                    <a:pt x="3437754" y="3516629"/>
                  </a:lnTo>
                  <a:lnTo>
                    <a:pt x="3427921" y="3526161"/>
                  </a:lnTo>
                  <a:lnTo>
                    <a:pt x="3431093" y="3542048"/>
                  </a:lnTo>
                  <a:lnTo>
                    <a:pt x="3434899" y="3563971"/>
                  </a:lnTo>
                  <a:lnTo>
                    <a:pt x="3458054" y="3574139"/>
                  </a:lnTo>
                  <a:lnTo>
                    <a:pt x="3465666" y="3582718"/>
                  </a:lnTo>
                  <a:lnTo>
                    <a:pt x="3486600" y="3581447"/>
                  </a:lnTo>
                  <a:lnTo>
                    <a:pt x="3509120" y="3573821"/>
                  </a:lnTo>
                  <a:lnTo>
                    <a:pt x="3545596" y="3546178"/>
                  </a:lnTo>
                  <a:lnTo>
                    <a:pt x="3551623" y="3527115"/>
                  </a:lnTo>
                  <a:lnTo>
                    <a:pt x="3556063" y="3529339"/>
                  </a:lnTo>
                  <a:lnTo>
                    <a:pt x="3553843" y="3545861"/>
                  </a:lnTo>
                  <a:lnTo>
                    <a:pt x="3537350" y="3563018"/>
                  </a:lnTo>
                  <a:lnTo>
                    <a:pt x="3512292" y="3580176"/>
                  </a:lnTo>
                  <a:lnTo>
                    <a:pt x="3500556" y="3581447"/>
                  </a:lnTo>
                  <a:lnTo>
                    <a:pt x="3506900" y="3602099"/>
                  </a:lnTo>
                  <a:lnTo>
                    <a:pt x="3515464" y="3595744"/>
                  </a:lnTo>
                  <a:lnTo>
                    <a:pt x="3533226" y="3583035"/>
                  </a:lnTo>
                  <a:lnTo>
                    <a:pt x="3547817" y="3570008"/>
                  </a:lnTo>
                  <a:lnTo>
                    <a:pt x="3548486" y="3570035"/>
                  </a:lnTo>
                  <a:lnTo>
                    <a:pt x="3560714" y="3555040"/>
                  </a:lnTo>
                  <a:lnTo>
                    <a:pt x="3566741" y="3539165"/>
                  </a:lnTo>
                  <a:lnTo>
                    <a:pt x="3585771" y="3539165"/>
                  </a:lnTo>
                  <a:lnTo>
                    <a:pt x="3609241" y="3538847"/>
                  </a:lnTo>
                  <a:lnTo>
                    <a:pt x="3606704" y="3518845"/>
                  </a:lnTo>
                  <a:lnTo>
                    <a:pt x="3596555" y="3527417"/>
                  </a:lnTo>
                  <a:lnTo>
                    <a:pt x="3585771" y="3521067"/>
                  </a:lnTo>
                  <a:lnTo>
                    <a:pt x="3578159" y="3514717"/>
                  </a:lnTo>
                  <a:lnTo>
                    <a:pt x="3562617" y="3528370"/>
                  </a:lnTo>
                  <a:lnTo>
                    <a:pt x="3556274" y="3522655"/>
                  </a:lnTo>
                  <a:lnTo>
                    <a:pt x="3566424" y="3510907"/>
                  </a:lnTo>
                  <a:lnTo>
                    <a:pt x="3567375" y="3495032"/>
                  </a:lnTo>
                  <a:lnTo>
                    <a:pt x="3567375" y="3487412"/>
                  </a:lnTo>
                  <a:lnTo>
                    <a:pt x="3575939" y="3481062"/>
                  </a:lnTo>
                  <a:lnTo>
                    <a:pt x="3586722" y="3486460"/>
                  </a:lnTo>
                  <a:lnTo>
                    <a:pt x="3611779" y="3480745"/>
                  </a:lnTo>
                  <a:lnTo>
                    <a:pt x="3634932" y="3463917"/>
                  </a:lnTo>
                  <a:lnTo>
                    <a:pt x="3654914" y="3438200"/>
                  </a:lnTo>
                  <a:lnTo>
                    <a:pt x="3667283" y="3406449"/>
                  </a:lnTo>
                  <a:lnTo>
                    <a:pt x="3670138" y="3375969"/>
                  </a:lnTo>
                  <a:lnTo>
                    <a:pt x="3668869" y="3359142"/>
                  </a:lnTo>
                  <a:lnTo>
                    <a:pt x="3678384" y="3375969"/>
                  </a:lnTo>
                  <a:lnTo>
                    <a:pt x="3674578" y="3399147"/>
                  </a:lnTo>
                  <a:lnTo>
                    <a:pt x="3669186" y="3428675"/>
                  </a:lnTo>
                  <a:lnTo>
                    <a:pt x="3653645" y="3454392"/>
                  </a:lnTo>
                  <a:lnTo>
                    <a:pt x="3630809" y="3477570"/>
                  </a:lnTo>
                  <a:lnTo>
                    <a:pt x="3645716" y="3486777"/>
                  </a:lnTo>
                  <a:lnTo>
                    <a:pt x="3655231" y="3484555"/>
                  </a:lnTo>
                  <a:lnTo>
                    <a:pt x="3666966" y="3492810"/>
                  </a:lnTo>
                  <a:lnTo>
                    <a:pt x="3674261" y="3493762"/>
                  </a:lnTo>
                  <a:lnTo>
                    <a:pt x="3685996" y="3483285"/>
                  </a:lnTo>
                  <a:cubicBezTo>
                    <a:pt x="3685890" y="3468892"/>
                    <a:pt x="3685785" y="3454498"/>
                    <a:pt x="3685679" y="3440105"/>
                  </a:cubicBezTo>
                  <a:lnTo>
                    <a:pt x="3704392" y="3434707"/>
                  </a:lnTo>
                  <a:lnTo>
                    <a:pt x="3704870" y="3434453"/>
                  </a:lnTo>
                  <a:lnTo>
                    <a:pt x="3687725" y="3417674"/>
                  </a:lnTo>
                  <a:lnTo>
                    <a:pt x="3695980" y="3386333"/>
                  </a:lnTo>
                  <a:lnTo>
                    <a:pt x="3693757" y="3363862"/>
                  </a:lnTo>
                  <a:lnTo>
                    <a:pt x="3677565" y="3340116"/>
                  </a:lnTo>
                  <a:lnTo>
                    <a:pt x="3675025" y="3289461"/>
                  </a:lnTo>
                  <a:lnTo>
                    <a:pt x="3674090" y="3289477"/>
                  </a:lnTo>
                  <a:lnTo>
                    <a:pt x="3655659" y="3250015"/>
                  </a:lnTo>
                  <a:cubicBezTo>
                    <a:pt x="3655235" y="3234845"/>
                    <a:pt x="3654812" y="3219675"/>
                    <a:pt x="3654388" y="3204505"/>
                  </a:cubicBezTo>
                  <a:lnTo>
                    <a:pt x="3668688" y="3170454"/>
                  </a:lnTo>
                  <a:lnTo>
                    <a:pt x="3696652" y="3126857"/>
                  </a:lnTo>
                  <a:lnTo>
                    <a:pt x="3697606" y="3085805"/>
                  </a:lnTo>
                  <a:lnTo>
                    <a:pt x="3709046" y="3063529"/>
                  </a:lnTo>
                  <a:lnTo>
                    <a:pt x="3745590" y="3029479"/>
                  </a:lnTo>
                  <a:lnTo>
                    <a:pt x="3771013" y="3028842"/>
                  </a:lnTo>
                  <a:lnTo>
                    <a:pt x="3796753" y="3017386"/>
                  </a:lnTo>
                  <a:lnTo>
                    <a:pt x="3810100" y="3007203"/>
                  </a:lnTo>
                  <a:lnTo>
                    <a:pt x="3815502" y="3012612"/>
                  </a:lnTo>
                  <a:cubicBezTo>
                    <a:pt x="3815926" y="3019401"/>
                    <a:pt x="3816349" y="3026190"/>
                    <a:pt x="3816773" y="3032979"/>
                  </a:cubicBezTo>
                  <a:lnTo>
                    <a:pt x="3826307" y="3045390"/>
                  </a:lnTo>
                  <a:lnTo>
                    <a:pt x="3859673" y="3073712"/>
                  </a:lnTo>
                  <a:lnTo>
                    <a:pt x="3854271" y="3098216"/>
                  </a:lnTo>
                  <a:lnTo>
                    <a:pt x="3863805" y="3104262"/>
                  </a:lnTo>
                  <a:lnTo>
                    <a:pt x="3860627" y="3083260"/>
                  </a:lnTo>
                  <a:lnTo>
                    <a:pt x="3862851" y="3077850"/>
                  </a:lnTo>
                  <a:lnTo>
                    <a:pt x="3872385" y="3090261"/>
                  </a:lnTo>
                  <a:lnTo>
                    <a:pt x="3874609" y="3098853"/>
                  </a:lnTo>
                  <a:lnTo>
                    <a:pt x="3877787" y="3109354"/>
                  </a:lnTo>
                  <a:lnTo>
                    <a:pt x="3882236" y="3117628"/>
                  </a:lnTo>
                  <a:lnTo>
                    <a:pt x="3891769" y="3131312"/>
                  </a:lnTo>
                  <a:lnTo>
                    <a:pt x="3922594" y="3142768"/>
                  </a:lnTo>
                  <a:lnTo>
                    <a:pt x="3948969" y="3135131"/>
                  </a:lnTo>
                  <a:lnTo>
                    <a:pt x="3957232" y="3136085"/>
                  </a:lnTo>
                  <a:lnTo>
                    <a:pt x="3960410" y="3122083"/>
                  </a:lnTo>
                  <a:lnTo>
                    <a:pt x="3982654" y="3104262"/>
                  </a:lnTo>
                  <a:lnTo>
                    <a:pt x="3985832" y="3076895"/>
                  </a:lnTo>
                  <a:lnTo>
                    <a:pt x="3981383" y="2976653"/>
                  </a:lnTo>
                  <a:lnTo>
                    <a:pt x="3982501" y="2975985"/>
                  </a:lnTo>
                  <a:lnTo>
                    <a:pt x="3991573" y="2935037"/>
                  </a:lnTo>
                  <a:lnTo>
                    <a:pt x="3999828" y="2921399"/>
                  </a:lnTo>
                  <a:lnTo>
                    <a:pt x="4005225" y="2901414"/>
                  </a:lnTo>
                  <a:lnTo>
                    <a:pt x="3997605" y="2889994"/>
                  </a:lnTo>
                  <a:lnTo>
                    <a:pt x="3978555" y="2901414"/>
                  </a:lnTo>
                  <a:lnTo>
                    <a:pt x="3973475" y="2914104"/>
                  </a:lnTo>
                  <a:lnTo>
                    <a:pt x="3963950" y="2918545"/>
                  </a:lnTo>
                  <a:lnTo>
                    <a:pt x="3940455" y="2894434"/>
                  </a:lnTo>
                  <a:lnTo>
                    <a:pt x="3928073" y="2902364"/>
                  </a:lnTo>
                  <a:lnTo>
                    <a:pt x="3921723" y="2899193"/>
                  </a:lnTo>
                  <a:lnTo>
                    <a:pt x="3919500" y="2896020"/>
                  </a:lnTo>
                  <a:lnTo>
                    <a:pt x="3916960" y="2868741"/>
                  </a:lnTo>
                  <a:lnTo>
                    <a:pt x="3900133" y="2852882"/>
                  </a:lnTo>
                  <a:lnTo>
                    <a:pt x="3898545" y="2845269"/>
                  </a:lnTo>
                  <a:lnTo>
                    <a:pt x="3912515" y="2834801"/>
                  </a:lnTo>
                  <a:lnTo>
                    <a:pt x="3932518" y="2828459"/>
                  </a:lnTo>
                  <a:lnTo>
                    <a:pt x="3930295" y="2824018"/>
                  </a:lnTo>
                  <a:lnTo>
                    <a:pt x="3908070" y="2817036"/>
                  </a:lnTo>
                  <a:lnTo>
                    <a:pt x="3901403" y="2808469"/>
                  </a:lnTo>
                  <a:cubicBezTo>
                    <a:pt x="3901720" y="2801174"/>
                    <a:pt x="3902038" y="2793878"/>
                    <a:pt x="3902355" y="2786583"/>
                  </a:cubicBezTo>
                  <a:lnTo>
                    <a:pt x="3911880" y="2779921"/>
                  </a:lnTo>
                  <a:lnTo>
                    <a:pt x="3895688" y="2767550"/>
                  </a:lnTo>
                  <a:lnTo>
                    <a:pt x="3898863" y="2748515"/>
                  </a:lnTo>
                  <a:lnTo>
                    <a:pt x="3935693" y="2730435"/>
                  </a:lnTo>
                  <a:lnTo>
                    <a:pt x="3953790" y="2723772"/>
                  </a:lnTo>
                  <a:cubicBezTo>
                    <a:pt x="3954002" y="2718591"/>
                    <a:pt x="3954213" y="2713410"/>
                    <a:pt x="3954425" y="2708229"/>
                  </a:cubicBezTo>
                  <a:lnTo>
                    <a:pt x="3974745" y="2704740"/>
                  </a:lnTo>
                  <a:lnTo>
                    <a:pt x="3988398" y="2696176"/>
                  </a:lnTo>
                  <a:lnTo>
                    <a:pt x="4018878" y="2695858"/>
                  </a:lnTo>
                  <a:lnTo>
                    <a:pt x="4031578" y="2681900"/>
                  </a:lnTo>
                  <a:lnTo>
                    <a:pt x="4043325" y="2689514"/>
                  </a:lnTo>
                  <a:lnTo>
                    <a:pt x="4051898" y="2686343"/>
                  </a:lnTo>
                  <a:lnTo>
                    <a:pt x="4094125" y="2683804"/>
                  </a:lnTo>
                  <a:lnTo>
                    <a:pt x="4084283" y="2673338"/>
                  </a:lnTo>
                  <a:lnTo>
                    <a:pt x="4090633" y="2665722"/>
                  </a:lnTo>
                  <a:lnTo>
                    <a:pt x="4100158" y="2670164"/>
                  </a:lnTo>
                  <a:lnTo>
                    <a:pt x="4106508" y="2664770"/>
                  </a:lnTo>
                  <a:lnTo>
                    <a:pt x="4121431" y="2670800"/>
                  </a:lnTo>
                  <a:lnTo>
                    <a:pt x="4137306" y="2662232"/>
                  </a:lnTo>
                  <a:lnTo>
                    <a:pt x="4172548" y="2675557"/>
                  </a:lnTo>
                  <a:lnTo>
                    <a:pt x="4198583" y="2678411"/>
                  </a:lnTo>
                  <a:lnTo>
                    <a:pt x="4233826" y="2701568"/>
                  </a:lnTo>
                  <a:lnTo>
                    <a:pt x="4281451" y="2699030"/>
                  </a:lnTo>
                  <a:lnTo>
                    <a:pt x="4298278" y="2706010"/>
                  </a:lnTo>
                  <a:lnTo>
                    <a:pt x="4304311" y="2704740"/>
                  </a:lnTo>
                  <a:lnTo>
                    <a:pt x="4319503" y="2701170"/>
                  </a:lnTo>
                  <a:lnTo>
                    <a:pt x="4319241" y="2700844"/>
                  </a:lnTo>
                  <a:lnTo>
                    <a:pt x="4330673" y="2684654"/>
                  </a:lnTo>
                  <a:lnTo>
                    <a:pt x="4340199" y="2673226"/>
                  </a:lnTo>
                  <a:lnTo>
                    <a:pt x="4327179" y="2643387"/>
                  </a:lnTo>
                  <a:lnTo>
                    <a:pt x="4338929" y="2636086"/>
                  </a:lnTo>
                  <a:lnTo>
                    <a:pt x="4358935" y="2655767"/>
                  </a:lnTo>
                  <a:lnTo>
                    <a:pt x="4370684" y="2637673"/>
                  </a:lnTo>
                  <a:lnTo>
                    <a:pt x="4385609" y="2629102"/>
                  </a:lnTo>
                  <a:lnTo>
                    <a:pt x="4403710" y="2637673"/>
                  </a:lnTo>
                  <a:lnTo>
                    <a:pt x="4434830" y="2595137"/>
                  </a:lnTo>
                  <a:lnTo>
                    <a:pt x="4447532" y="2602438"/>
                  </a:lnTo>
                  <a:lnTo>
                    <a:pt x="4488814" y="2603073"/>
                  </a:lnTo>
                  <a:lnTo>
                    <a:pt x="4533589" y="2606882"/>
                  </a:lnTo>
                  <a:lnTo>
                    <a:pt x="4546292" y="2604978"/>
                  </a:lnTo>
                  <a:lnTo>
                    <a:pt x="4545974" y="2601803"/>
                  </a:lnTo>
                  <a:lnTo>
                    <a:pt x="4542799" y="2596406"/>
                  </a:lnTo>
                  <a:lnTo>
                    <a:pt x="4551055" y="2591010"/>
                  </a:lnTo>
                  <a:lnTo>
                    <a:pt x="4552325" y="2587835"/>
                  </a:lnTo>
                  <a:lnTo>
                    <a:pt x="4513901" y="2580852"/>
                  </a:lnTo>
                  <a:lnTo>
                    <a:pt x="4525651" y="2574503"/>
                  </a:lnTo>
                  <a:lnTo>
                    <a:pt x="4517077" y="2563711"/>
                  </a:lnTo>
                  <a:lnTo>
                    <a:pt x="4471666" y="2553870"/>
                  </a:lnTo>
                  <a:lnTo>
                    <a:pt x="4444992" y="2563393"/>
                  </a:lnTo>
                  <a:lnTo>
                    <a:pt x="4436418" y="2563393"/>
                  </a:lnTo>
                  <a:lnTo>
                    <a:pt x="4401487" y="2524983"/>
                  </a:lnTo>
                  <a:lnTo>
                    <a:pt x="4387832" y="2528158"/>
                  </a:lnTo>
                  <a:lnTo>
                    <a:pt x="4373860" y="2514506"/>
                  </a:lnTo>
                  <a:lnTo>
                    <a:pt x="4379893" y="2501808"/>
                  </a:lnTo>
                  <a:lnTo>
                    <a:pt x="4369414" y="2499904"/>
                  </a:lnTo>
                  <a:lnTo>
                    <a:pt x="4375765" y="2491335"/>
                  </a:lnTo>
                  <a:lnTo>
                    <a:pt x="4396724" y="2507842"/>
                  </a:lnTo>
                  <a:lnTo>
                    <a:pt x="4403392" y="2503713"/>
                  </a:lnTo>
                  <a:lnTo>
                    <a:pt x="4391325" y="2471016"/>
                  </a:lnTo>
                  <a:lnTo>
                    <a:pt x="4401805" y="2451021"/>
                  </a:lnTo>
                  <a:lnTo>
                    <a:pt x="4397676" y="2448164"/>
                  </a:lnTo>
                  <a:lnTo>
                    <a:pt x="4380528" y="2468480"/>
                  </a:lnTo>
                  <a:lnTo>
                    <a:pt x="4359570" y="2472606"/>
                  </a:lnTo>
                  <a:lnTo>
                    <a:pt x="4349091" y="2486252"/>
                  </a:lnTo>
                  <a:lnTo>
                    <a:pt x="4327179" y="2492603"/>
                  </a:lnTo>
                  <a:lnTo>
                    <a:pt x="4309714" y="2479268"/>
                  </a:lnTo>
                  <a:lnTo>
                    <a:pt x="4297606" y="2480204"/>
                  </a:lnTo>
                  <a:lnTo>
                    <a:pt x="4286617" y="2491790"/>
                  </a:lnTo>
                  <a:lnTo>
                    <a:pt x="4260884" y="2493060"/>
                  </a:lnTo>
                  <a:lnTo>
                    <a:pt x="4248176" y="2488934"/>
                  </a:lnTo>
                  <a:lnTo>
                    <a:pt x="4217677" y="2493380"/>
                  </a:lnTo>
                  <a:lnTo>
                    <a:pt x="4197662" y="2505443"/>
                  </a:lnTo>
                  <a:lnTo>
                    <a:pt x="4175423" y="2500996"/>
                  </a:lnTo>
                  <a:lnTo>
                    <a:pt x="4168116" y="2513693"/>
                  </a:lnTo>
                  <a:lnTo>
                    <a:pt x="4140793" y="2519406"/>
                  </a:lnTo>
                  <a:lnTo>
                    <a:pt x="4136028" y="2493060"/>
                  </a:lnTo>
                  <a:lnTo>
                    <a:pt x="4129674" y="2500363"/>
                  </a:lnTo>
                  <a:lnTo>
                    <a:pt x="4135393" y="2520675"/>
                  </a:lnTo>
                  <a:lnTo>
                    <a:pt x="4122685" y="2517183"/>
                  </a:lnTo>
                  <a:lnTo>
                    <a:pt x="4110930" y="2528926"/>
                  </a:lnTo>
                  <a:lnTo>
                    <a:pt x="4100446" y="2519722"/>
                  </a:lnTo>
                  <a:lnTo>
                    <a:pt x="4091232" y="2531465"/>
                  </a:lnTo>
                  <a:lnTo>
                    <a:pt x="4071853" y="2540033"/>
                  </a:lnTo>
                  <a:lnTo>
                    <a:pt x="4057556" y="2554947"/>
                  </a:lnTo>
                  <a:lnTo>
                    <a:pt x="4033093" y="2553995"/>
                  </a:lnTo>
                  <a:lnTo>
                    <a:pt x="4005454" y="2564786"/>
                  </a:lnTo>
                  <a:lnTo>
                    <a:pt x="3997193" y="2587000"/>
                  </a:lnTo>
                  <a:lnTo>
                    <a:pt x="3968601" y="2580018"/>
                  </a:lnTo>
                  <a:lnTo>
                    <a:pt x="3940325" y="2599060"/>
                  </a:lnTo>
                  <a:lnTo>
                    <a:pt x="3921263" y="2586682"/>
                  </a:lnTo>
                  <a:lnTo>
                    <a:pt x="3913639" y="2593030"/>
                  </a:lnTo>
                  <a:lnTo>
                    <a:pt x="3908555" y="2611121"/>
                  </a:lnTo>
                  <a:lnTo>
                    <a:pt x="3893624" y="2604774"/>
                  </a:lnTo>
                  <a:lnTo>
                    <a:pt x="3904108" y="2599378"/>
                  </a:lnTo>
                  <a:lnTo>
                    <a:pt x="3907285" y="2589856"/>
                  </a:lnTo>
                  <a:lnTo>
                    <a:pt x="3896801" y="2579699"/>
                  </a:lnTo>
                  <a:lnTo>
                    <a:pt x="3872655" y="2612391"/>
                  </a:lnTo>
                  <a:lnTo>
                    <a:pt x="3866301" y="2624133"/>
                  </a:lnTo>
                  <a:lnTo>
                    <a:pt x="3845016" y="2624133"/>
                  </a:lnTo>
                  <a:lnTo>
                    <a:pt x="3854547" y="2611439"/>
                  </a:lnTo>
                  <a:lnTo>
                    <a:pt x="3867255" y="2610486"/>
                  </a:lnTo>
                  <a:lnTo>
                    <a:pt x="3865984" y="2600647"/>
                  </a:lnTo>
                  <a:lnTo>
                    <a:pt x="3858359" y="2592712"/>
                  </a:lnTo>
                  <a:lnTo>
                    <a:pt x="3845651" y="2599060"/>
                  </a:lnTo>
                  <a:lnTo>
                    <a:pt x="3830084" y="2598109"/>
                  </a:lnTo>
                  <a:lnTo>
                    <a:pt x="3819600" y="2590809"/>
                  </a:lnTo>
                  <a:lnTo>
                    <a:pt x="3814834" y="2580335"/>
                  </a:lnTo>
                  <a:lnTo>
                    <a:pt x="3824365" y="2563198"/>
                  </a:lnTo>
                  <a:lnTo>
                    <a:pt x="3836120" y="2558122"/>
                  </a:lnTo>
                  <a:lnTo>
                    <a:pt x="3845333" y="2543206"/>
                  </a:lnTo>
                  <a:lnTo>
                    <a:pt x="3856135" y="2529243"/>
                  </a:lnTo>
                  <a:lnTo>
                    <a:pt x="3858994" y="2516550"/>
                  </a:lnTo>
                  <a:lnTo>
                    <a:pt x="3840250" y="2527339"/>
                  </a:lnTo>
                  <a:lnTo>
                    <a:pt x="3817694" y="2538129"/>
                  </a:lnTo>
                  <a:lnTo>
                    <a:pt x="3803079" y="2531782"/>
                  </a:lnTo>
                  <a:lnTo>
                    <a:pt x="3806256" y="2518136"/>
                  </a:lnTo>
                  <a:lnTo>
                    <a:pt x="3760508" y="2501630"/>
                  </a:lnTo>
                  <a:lnTo>
                    <a:pt x="3730326" y="2472435"/>
                  </a:lnTo>
                  <a:lnTo>
                    <a:pt x="3696650" y="2474972"/>
                  </a:lnTo>
                  <a:lnTo>
                    <a:pt x="3686802" y="2461331"/>
                  </a:lnTo>
                  <a:lnTo>
                    <a:pt x="3699509" y="2449589"/>
                  </a:lnTo>
                  <a:lnTo>
                    <a:pt x="3689978" y="2434032"/>
                  </a:lnTo>
                  <a:lnTo>
                    <a:pt x="3693791" y="2412762"/>
                  </a:lnTo>
                  <a:lnTo>
                    <a:pt x="3683942" y="2389600"/>
                  </a:lnTo>
                  <a:lnTo>
                    <a:pt x="3698874" y="2372780"/>
                  </a:lnTo>
                  <a:cubicBezTo>
                    <a:pt x="3699509" y="2359450"/>
                    <a:pt x="3700145" y="2346119"/>
                    <a:pt x="3700780" y="2332789"/>
                  </a:cubicBezTo>
                  <a:lnTo>
                    <a:pt x="3695062" y="2303276"/>
                  </a:lnTo>
                  <a:lnTo>
                    <a:pt x="3708723" y="2284230"/>
                  </a:lnTo>
                  <a:lnTo>
                    <a:pt x="3720478" y="2299784"/>
                  </a:lnTo>
                  <a:lnTo>
                    <a:pt x="3723655" y="2295656"/>
                  </a:lnTo>
                  <a:lnTo>
                    <a:pt x="3702051" y="2262014"/>
                  </a:lnTo>
                  <a:cubicBezTo>
                    <a:pt x="3702686" y="2250166"/>
                    <a:pt x="3703322" y="2238319"/>
                    <a:pt x="3703957" y="2226471"/>
                  </a:cubicBezTo>
                  <a:lnTo>
                    <a:pt x="3675047" y="2201079"/>
                  </a:lnTo>
                  <a:lnTo>
                    <a:pt x="3674729" y="2184258"/>
                  </a:lnTo>
                  <a:lnTo>
                    <a:pt x="3688390" y="2153791"/>
                  </a:lnTo>
                  <a:lnTo>
                    <a:pt x="3681718" y="2126176"/>
                  </a:lnTo>
                  <a:lnTo>
                    <a:pt x="3675364" y="2132525"/>
                  </a:lnTo>
                  <a:lnTo>
                    <a:pt x="3665833" y="2128717"/>
                  </a:lnTo>
                  <a:lnTo>
                    <a:pt x="3668693" y="2095708"/>
                  </a:lnTo>
                  <a:lnTo>
                    <a:pt x="3661068" y="2067465"/>
                  </a:lnTo>
                  <a:lnTo>
                    <a:pt x="3670281" y="2027488"/>
                  </a:lnTo>
                  <a:lnTo>
                    <a:pt x="3687119" y="2023045"/>
                  </a:lnTo>
                  <a:lnTo>
                    <a:pt x="3701733" y="1999556"/>
                  </a:lnTo>
                  <a:lnTo>
                    <a:pt x="3716665" y="1992256"/>
                  </a:lnTo>
                  <a:lnTo>
                    <a:pt x="3702686" y="1976706"/>
                  </a:lnTo>
                  <a:lnTo>
                    <a:pt x="3709676" y="1961792"/>
                  </a:lnTo>
                  <a:lnTo>
                    <a:pt x="3723655" y="1952272"/>
                  </a:lnTo>
                  <a:lnTo>
                    <a:pt x="3740493" y="1964647"/>
                  </a:lnTo>
                  <a:lnTo>
                    <a:pt x="3732232" y="1946877"/>
                  </a:lnTo>
                  <a:lnTo>
                    <a:pt x="3752248" y="1956080"/>
                  </a:lnTo>
                  <a:lnTo>
                    <a:pt x="3750341" y="1966869"/>
                  </a:lnTo>
                  <a:lnTo>
                    <a:pt x="3767815" y="1951955"/>
                  </a:lnTo>
                  <a:lnTo>
                    <a:pt x="3779570" y="1938309"/>
                  </a:lnTo>
                  <a:lnTo>
                    <a:pt x="3793231" y="1933549"/>
                  </a:lnTo>
                  <a:lnTo>
                    <a:pt x="3783382" y="1907526"/>
                  </a:lnTo>
                  <a:lnTo>
                    <a:pt x="3783382" y="1889437"/>
                  </a:lnTo>
                  <a:lnTo>
                    <a:pt x="3800538" y="1903083"/>
                  </a:lnTo>
                  <a:lnTo>
                    <a:pt x="3800220" y="1880866"/>
                  </a:lnTo>
                  <a:lnTo>
                    <a:pt x="3824365" y="1856429"/>
                  </a:lnTo>
                  <a:lnTo>
                    <a:pt x="3834849" y="1857380"/>
                  </a:lnTo>
                  <a:lnTo>
                    <a:pt x="3844380" y="1837386"/>
                  </a:lnTo>
                  <a:lnTo>
                    <a:pt x="3852958" y="1834212"/>
                  </a:lnTo>
                  <a:lnTo>
                    <a:pt x="3860901" y="1820246"/>
                  </a:lnTo>
                  <a:lnTo>
                    <a:pt x="3871702" y="1820246"/>
                  </a:lnTo>
                  <a:lnTo>
                    <a:pt x="3885999" y="1799300"/>
                  </a:lnTo>
                  <a:lnTo>
                    <a:pt x="3890447" y="1772641"/>
                  </a:lnTo>
                  <a:lnTo>
                    <a:pt x="3900931" y="1778037"/>
                  </a:lnTo>
                  <a:lnTo>
                    <a:pt x="3911097" y="1757726"/>
                  </a:lnTo>
                  <a:lnTo>
                    <a:pt x="3930477" y="1745031"/>
                  </a:lnTo>
                  <a:lnTo>
                    <a:pt x="3934289" y="1728211"/>
                  </a:lnTo>
                  <a:lnTo>
                    <a:pt x="3947950" y="1720594"/>
                  </a:lnTo>
                  <a:lnTo>
                    <a:pt x="3944773" y="1706947"/>
                  </a:lnTo>
                  <a:lnTo>
                    <a:pt x="3964788" y="1684730"/>
                  </a:lnTo>
                  <a:lnTo>
                    <a:pt x="3993699" y="1633635"/>
                  </a:lnTo>
                  <a:lnTo>
                    <a:pt x="4000688" y="1602214"/>
                  </a:lnTo>
                  <a:lnTo>
                    <a:pt x="4016891" y="1605070"/>
                  </a:lnTo>
                  <a:lnTo>
                    <a:pt x="4030552" y="1589202"/>
                  </a:lnTo>
                  <a:lnTo>
                    <a:pt x="4050885" y="1586029"/>
                  </a:lnTo>
                  <a:lnTo>
                    <a:pt x="4057239" y="1589837"/>
                  </a:lnTo>
                  <a:lnTo>
                    <a:pt x="4067723" y="1608878"/>
                  </a:lnTo>
                  <a:lnTo>
                    <a:pt x="4073124" y="1610149"/>
                  </a:lnTo>
                  <a:lnTo>
                    <a:pt x="4070900" y="1601579"/>
                  </a:lnTo>
                  <a:cubicBezTo>
                    <a:pt x="4071112" y="1594491"/>
                    <a:pt x="4071323" y="1587403"/>
                    <a:pt x="4071535" y="1580315"/>
                  </a:cubicBezTo>
                  <a:lnTo>
                    <a:pt x="4056603" y="1562543"/>
                  </a:lnTo>
                  <a:cubicBezTo>
                    <a:pt x="4056285" y="1558734"/>
                    <a:pt x="4055968" y="1554926"/>
                    <a:pt x="4055650" y="1551117"/>
                  </a:cubicBezTo>
                  <a:lnTo>
                    <a:pt x="4061051" y="1549848"/>
                  </a:lnTo>
                  <a:lnTo>
                    <a:pt x="4071535" y="1563813"/>
                  </a:lnTo>
                  <a:lnTo>
                    <a:pt x="4083290" y="1563495"/>
                  </a:lnTo>
                  <a:lnTo>
                    <a:pt x="4086149" y="1553656"/>
                  </a:lnTo>
                  <a:lnTo>
                    <a:pt x="4071217" y="1530806"/>
                  </a:lnTo>
                  <a:cubicBezTo>
                    <a:pt x="4071111" y="1521708"/>
                    <a:pt x="4071006" y="1512610"/>
                    <a:pt x="4070900" y="1503512"/>
                  </a:cubicBezTo>
                  <a:lnTo>
                    <a:pt x="4082655" y="1489865"/>
                  </a:lnTo>
                  <a:lnTo>
                    <a:pt x="4076936" y="1468601"/>
                  </a:lnTo>
                  <a:lnTo>
                    <a:pt x="4048343" y="1449877"/>
                  </a:lnTo>
                  <a:lnTo>
                    <a:pt x="4045801" y="1420361"/>
                  </a:lnTo>
                  <a:lnTo>
                    <a:pt x="4029916" y="1417505"/>
                  </a:lnTo>
                  <a:lnTo>
                    <a:pt x="4012761" y="1400684"/>
                  </a:lnTo>
                  <a:lnTo>
                    <a:pt x="4003865" y="1361648"/>
                  </a:lnTo>
                  <a:lnTo>
                    <a:pt x="3991157" y="1369582"/>
                  </a:lnTo>
                  <a:lnTo>
                    <a:pt x="3980038" y="1379104"/>
                  </a:lnTo>
                  <a:lnTo>
                    <a:pt x="3962882" y="1368630"/>
                  </a:lnTo>
                  <a:lnTo>
                    <a:pt x="3959387" y="1359427"/>
                  </a:lnTo>
                  <a:lnTo>
                    <a:pt x="3959188" y="1359168"/>
                  </a:lnTo>
                  <a:lnTo>
                    <a:pt x="3952201" y="1362344"/>
                  </a:lnTo>
                  <a:lnTo>
                    <a:pt x="3941403" y="1376002"/>
                  </a:lnTo>
                  <a:lnTo>
                    <a:pt x="3915044" y="1360439"/>
                  </a:lnTo>
                  <a:lnTo>
                    <a:pt x="3881063" y="1366791"/>
                  </a:lnTo>
                  <a:lnTo>
                    <a:pt x="3869312" y="1362979"/>
                  </a:lnTo>
                  <a:lnTo>
                    <a:pt x="3854704" y="1387435"/>
                  </a:lnTo>
                  <a:lnTo>
                    <a:pt x="3828344" y="1376954"/>
                  </a:lnTo>
                  <a:lnTo>
                    <a:pt x="3828344" y="1360121"/>
                  </a:lnTo>
                  <a:lnTo>
                    <a:pt x="3818817" y="1354721"/>
                  </a:lnTo>
                  <a:lnTo>
                    <a:pt x="3804843" y="1381400"/>
                  </a:lnTo>
                  <a:lnTo>
                    <a:pt x="3788964" y="1355040"/>
                  </a:lnTo>
                  <a:lnTo>
                    <a:pt x="3780390" y="1364568"/>
                  </a:lnTo>
                  <a:lnTo>
                    <a:pt x="3782930" y="1385847"/>
                  </a:lnTo>
                  <a:lnTo>
                    <a:pt x="3774356" y="1395375"/>
                  </a:lnTo>
                  <a:lnTo>
                    <a:pt x="3763240" y="1413479"/>
                  </a:lnTo>
                  <a:lnTo>
                    <a:pt x="3727036" y="1400138"/>
                  </a:lnTo>
                  <a:lnTo>
                    <a:pt x="3760064" y="1424912"/>
                  </a:lnTo>
                  <a:lnTo>
                    <a:pt x="3753713" y="1435393"/>
                  </a:lnTo>
                  <a:lnTo>
                    <a:pt x="3735611" y="1437934"/>
                  </a:lnTo>
                  <a:lnTo>
                    <a:pt x="3746408" y="1462072"/>
                  </a:lnTo>
                  <a:lnTo>
                    <a:pt x="3731800" y="1465249"/>
                  </a:lnTo>
                  <a:lnTo>
                    <a:pt x="3714650" y="1451909"/>
                  </a:lnTo>
                  <a:lnTo>
                    <a:pt x="3708616" y="1472871"/>
                  </a:lnTo>
                  <a:lnTo>
                    <a:pt x="3682257" y="1485893"/>
                  </a:lnTo>
                  <a:lnTo>
                    <a:pt x="3708934" y="1518288"/>
                  </a:lnTo>
                  <a:lnTo>
                    <a:pt x="3705123" y="1556084"/>
                  </a:lnTo>
                  <a:lnTo>
                    <a:pt x="3694643" y="1561483"/>
                  </a:lnTo>
                  <a:lnTo>
                    <a:pt x="3684798" y="1576411"/>
                  </a:lnTo>
                  <a:lnTo>
                    <a:pt x="3671459" y="1575775"/>
                  </a:lnTo>
                  <a:lnTo>
                    <a:pt x="3657803" y="1604995"/>
                  </a:lnTo>
                  <a:lnTo>
                    <a:pt x="3676223" y="1623099"/>
                  </a:lnTo>
                  <a:lnTo>
                    <a:pt x="3670824" y="1633580"/>
                  </a:lnTo>
                  <a:lnTo>
                    <a:pt x="3659074" y="1627227"/>
                  </a:lnTo>
                  <a:lnTo>
                    <a:pt x="3678446" y="1657718"/>
                  </a:lnTo>
                  <a:lnTo>
                    <a:pt x="3698771" y="1661529"/>
                  </a:lnTo>
                  <a:lnTo>
                    <a:pt x="3700994" y="1676457"/>
                  </a:lnTo>
                  <a:lnTo>
                    <a:pt x="3693372" y="1683761"/>
                  </a:lnTo>
                  <a:lnTo>
                    <a:pt x="3693372" y="1695513"/>
                  </a:lnTo>
                  <a:lnTo>
                    <a:pt x="3710522" y="1688843"/>
                  </a:lnTo>
                  <a:lnTo>
                    <a:pt x="3714650" y="1694243"/>
                  </a:lnTo>
                  <a:lnTo>
                    <a:pt x="3704488" y="1702501"/>
                  </a:lnTo>
                  <a:lnTo>
                    <a:pt x="3694960" y="1705995"/>
                  </a:lnTo>
                  <a:lnTo>
                    <a:pt x="3682257" y="1708218"/>
                  </a:lnTo>
                  <a:lnTo>
                    <a:pt x="3671777" y="1729497"/>
                  </a:lnTo>
                  <a:lnTo>
                    <a:pt x="3652087" y="1779996"/>
                  </a:lnTo>
                  <a:lnTo>
                    <a:pt x="3576820" y="1860986"/>
                  </a:lnTo>
                  <a:lnTo>
                    <a:pt x="3567928" y="1845105"/>
                  </a:lnTo>
                  <a:lnTo>
                    <a:pt x="3546015" y="1867657"/>
                  </a:lnTo>
                  <a:cubicBezTo>
                    <a:pt x="3545697" y="1874327"/>
                    <a:pt x="3545380" y="1880998"/>
                    <a:pt x="3545062" y="1887668"/>
                  </a:cubicBezTo>
                  <a:lnTo>
                    <a:pt x="3531406" y="1901641"/>
                  </a:lnTo>
                  <a:lnTo>
                    <a:pt x="3510128" y="1879726"/>
                  </a:lnTo>
                  <a:lnTo>
                    <a:pt x="3503776" y="1895608"/>
                  </a:lnTo>
                  <a:lnTo>
                    <a:pt x="3498377" y="1891162"/>
                  </a:lnTo>
                  <a:lnTo>
                    <a:pt x="3488850" y="1898783"/>
                  </a:lnTo>
                  <a:lnTo>
                    <a:pt x="3484086" y="1927049"/>
                  </a:lnTo>
                  <a:lnTo>
                    <a:pt x="3467254" y="1937846"/>
                  </a:lnTo>
                  <a:lnTo>
                    <a:pt x="3438672" y="1937846"/>
                  </a:lnTo>
                  <a:lnTo>
                    <a:pt x="3429462" y="1971827"/>
                  </a:lnTo>
                  <a:lnTo>
                    <a:pt x="3416759" y="1980402"/>
                  </a:lnTo>
                  <a:lnTo>
                    <a:pt x="3401198" y="2000727"/>
                  </a:lnTo>
                  <a:lnTo>
                    <a:pt x="3407549" y="2019785"/>
                  </a:lnTo>
                  <a:lnTo>
                    <a:pt x="3399292" y="2032491"/>
                  </a:lnTo>
                  <a:lnTo>
                    <a:pt x="3382460" y="2026138"/>
                  </a:lnTo>
                  <a:lnTo>
                    <a:pt x="3379284" y="2046137"/>
                  </a:lnTo>
                  <a:lnTo>
                    <a:pt x="3369757" y="2047409"/>
                  </a:lnTo>
                  <a:lnTo>
                    <a:pt x="3368487" y="2035657"/>
                  </a:lnTo>
                  <a:lnTo>
                    <a:pt x="3358959" y="2035031"/>
                  </a:lnTo>
                  <a:lnTo>
                    <a:pt x="3346256" y="2020103"/>
                  </a:lnTo>
                  <a:lnTo>
                    <a:pt x="3350702" y="2042326"/>
                  </a:lnTo>
                  <a:lnTo>
                    <a:pt x="3359277" y="2063286"/>
                  </a:lnTo>
                  <a:lnTo>
                    <a:pt x="3352290" y="2095679"/>
                  </a:lnTo>
                  <a:lnTo>
                    <a:pt x="3334188" y="2104571"/>
                  </a:lnTo>
                  <a:lnTo>
                    <a:pt x="3326248" y="2118549"/>
                  </a:lnTo>
                  <a:lnTo>
                    <a:pt x="3308781" y="2102349"/>
                  </a:lnTo>
                  <a:lnTo>
                    <a:pt x="3299572" y="2113148"/>
                  </a:lnTo>
                  <a:lnTo>
                    <a:pt x="3301795" y="2136336"/>
                  </a:lnTo>
                  <a:lnTo>
                    <a:pt x="3327201" y="2150945"/>
                  </a:lnTo>
                  <a:cubicBezTo>
                    <a:pt x="3326989" y="2156662"/>
                    <a:pt x="3326778" y="2162379"/>
                    <a:pt x="3326566" y="2168096"/>
                  </a:cubicBezTo>
                  <a:lnTo>
                    <a:pt x="3313863" y="2182708"/>
                  </a:lnTo>
                  <a:lnTo>
                    <a:pt x="3304653" y="2213199"/>
                  </a:lnTo>
                  <a:lnTo>
                    <a:pt x="3297349" y="2224950"/>
                  </a:lnTo>
                  <a:lnTo>
                    <a:pt x="3303700" y="2239878"/>
                  </a:lnTo>
                  <a:lnTo>
                    <a:pt x="3303700" y="2260838"/>
                  </a:lnTo>
                  <a:lnTo>
                    <a:pt x="3315768" y="2269099"/>
                  </a:lnTo>
                  <a:lnTo>
                    <a:pt x="3311640" y="2280851"/>
                  </a:lnTo>
                  <a:lnTo>
                    <a:pt x="3304335" y="2265921"/>
                  </a:lnTo>
                  <a:lnTo>
                    <a:pt x="3280834" y="2265288"/>
                  </a:lnTo>
                  <a:cubicBezTo>
                    <a:pt x="3281258" y="2283921"/>
                    <a:pt x="3281681" y="2302554"/>
                    <a:pt x="3282105" y="2321187"/>
                  </a:cubicBezTo>
                  <a:lnTo>
                    <a:pt x="3290044" y="2339928"/>
                  </a:lnTo>
                  <a:lnTo>
                    <a:pt x="3280517" y="2351672"/>
                  </a:lnTo>
                  <a:lnTo>
                    <a:pt x="3293538" y="2394871"/>
                  </a:lnTo>
                  <a:lnTo>
                    <a:pt x="3286233" y="2412969"/>
                  </a:lnTo>
                  <a:lnTo>
                    <a:pt x="3305606" y="2448552"/>
                  </a:lnTo>
                  <a:lnTo>
                    <a:pt x="3306876" y="2458715"/>
                  </a:lnTo>
                  <a:lnTo>
                    <a:pt x="3290044" y="2459350"/>
                  </a:lnTo>
                  <a:lnTo>
                    <a:pt x="3285916" y="2469829"/>
                  </a:lnTo>
                  <a:lnTo>
                    <a:pt x="3305923" y="2474908"/>
                  </a:lnTo>
                  <a:lnTo>
                    <a:pt x="3300524" y="2492694"/>
                  </a:lnTo>
                  <a:lnTo>
                    <a:pt x="3306241" y="2501270"/>
                  </a:lnTo>
                  <a:lnTo>
                    <a:pt x="3317674" y="2484436"/>
                  </a:lnTo>
                  <a:lnTo>
                    <a:pt x="3328154" y="2477450"/>
                  </a:lnTo>
                  <a:lnTo>
                    <a:pt x="3340857" y="2495552"/>
                  </a:lnTo>
                  <a:lnTo>
                    <a:pt x="3355783" y="2490468"/>
                  </a:lnTo>
                  <a:lnTo>
                    <a:pt x="3365311" y="2502854"/>
                  </a:lnTo>
                  <a:lnTo>
                    <a:pt x="3383413" y="2519375"/>
                  </a:lnTo>
                  <a:lnTo>
                    <a:pt x="3390082" y="2533030"/>
                  </a:lnTo>
                  <a:lnTo>
                    <a:pt x="3401833" y="2529855"/>
                  </a:lnTo>
                  <a:lnTo>
                    <a:pt x="3408184" y="2535889"/>
                  </a:lnTo>
                  <a:lnTo>
                    <a:pt x="3414536" y="2547640"/>
                  </a:lnTo>
                  <a:lnTo>
                    <a:pt x="3404056" y="2554944"/>
                  </a:lnTo>
                  <a:lnTo>
                    <a:pt x="3411360" y="2563519"/>
                  </a:lnTo>
                  <a:lnTo>
                    <a:pt x="3432638" y="2574950"/>
                  </a:lnTo>
                  <a:lnTo>
                    <a:pt x="3442483" y="2593690"/>
                  </a:lnTo>
                  <a:lnTo>
                    <a:pt x="3448200" y="2629264"/>
                  </a:lnTo>
                  <a:lnTo>
                    <a:pt x="3440895" y="2640062"/>
                  </a:lnTo>
                  <a:lnTo>
                    <a:pt x="3445024" y="2649591"/>
                  </a:lnTo>
                  <a:lnTo>
                    <a:pt x="3433591" y="2663247"/>
                  </a:lnTo>
                  <a:lnTo>
                    <a:pt x="3429462" y="2674998"/>
                  </a:lnTo>
                  <a:lnTo>
                    <a:pt x="3405326" y="2690880"/>
                  </a:lnTo>
                  <a:lnTo>
                    <a:pt x="3380872" y="2699772"/>
                  </a:lnTo>
                  <a:lnTo>
                    <a:pt x="3372615" y="2697548"/>
                  </a:lnTo>
                  <a:lnTo>
                    <a:pt x="3361182" y="2712475"/>
                  </a:lnTo>
                  <a:lnTo>
                    <a:pt x="3352290" y="2706124"/>
                  </a:lnTo>
                  <a:lnTo>
                    <a:pt x="3351972" y="2658801"/>
                  </a:lnTo>
                  <a:lnTo>
                    <a:pt x="3336093" y="2656896"/>
                  </a:lnTo>
                  <a:lnTo>
                    <a:pt x="3317991" y="2636251"/>
                  </a:lnTo>
                  <a:lnTo>
                    <a:pt x="3311640" y="2649591"/>
                  </a:lnTo>
                  <a:lnTo>
                    <a:pt x="3338634" y="2676905"/>
                  </a:lnTo>
                  <a:lnTo>
                    <a:pt x="3342763" y="2698183"/>
                  </a:lnTo>
                  <a:lnTo>
                    <a:pt x="3334506" y="2708664"/>
                  </a:lnTo>
                  <a:lnTo>
                    <a:pt x="3330377" y="2702315"/>
                  </a:lnTo>
                  <a:lnTo>
                    <a:pt x="3303383" y="2671824"/>
                  </a:lnTo>
                  <a:lnTo>
                    <a:pt x="3311322" y="2696279"/>
                  </a:lnTo>
                  <a:lnTo>
                    <a:pt x="3300524" y="2698501"/>
                  </a:lnTo>
                  <a:lnTo>
                    <a:pt x="3272577" y="2674366"/>
                  </a:lnTo>
                  <a:lnTo>
                    <a:pt x="3251934" y="2684845"/>
                  </a:lnTo>
                  <a:lnTo>
                    <a:pt x="3231609" y="2677858"/>
                  </a:lnTo>
                  <a:lnTo>
                    <a:pt x="3228433" y="2691833"/>
                  </a:lnTo>
                  <a:lnTo>
                    <a:pt x="3195405" y="2684527"/>
                  </a:lnTo>
                  <a:lnTo>
                    <a:pt x="3179843" y="2692150"/>
                  </a:lnTo>
                  <a:lnTo>
                    <a:pt x="3196993" y="2705488"/>
                  </a:lnTo>
                  <a:lnTo>
                    <a:pt x="3237008" y="2701043"/>
                  </a:lnTo>
                  <a:lnTo>
                    <a:pt x="3247488" y="2695643"/>
                  </a:lnTo>
                  <a:lnTo>
                    <a:pt x="3257016" y="2707394"/>
                  </a:lnTo>
                  <a:lnTo>
                    <a:pt x="3280517" y="2717556"/>
                  </a:lnTo>
                  <a:lnTo>
                    <a:pt x="3284645" y="2705806"/>
                  </a:lnTo>
                  <a:lnTo>
                    <a:pt x="3293220" y="2720734"/>
                  </a:lnTo>
                  <a:lnTo>
                    <a:pt x="3289409" y="2735344"/>
                  </a:lnTo>
                  <a:lnTo>
                    <a:pt x="3297666" y="2743602"/>
                  </a:lnTo>
                  <a:lnTo>
                    <a:pt x="3308464" y="2732167"/>
                  </a:lnTo>
                  <a:lnTo>
                    <a:pt x="3338952" y="2737884"/>
                  </a:lnTo>
                  <a:lnTo>
                    <a:pt x="3361182" y="2733755"/>
                  </a:lnTo>
                  <a:lnTo>
                    <a:pt x="3380237" y="2723910"/>
                  </a:lnTo>
                  <a:lnTo>
                    <a:pt x="3392940" y="2732485"/>
                  </a:lnTo>
                  <a:lnTo>
                    <a:pt x="3391035" y="2745190"/>
                  </a:lnTo>
                  <a:lnTo>
                    <a:pt x="3398339" y="2753129"/>
                  </a:lnTo>
                  <a:lnTo>
                    <a:pt x="3411360" y="2767104"/>
                  </a:lnTo>
                  <a:lnTo>
                    <a:pt x="3411360" y="2775043"/>
                  </a:lnTo>
                  <a:lnTo>
                    <a:pt x="3405009" y="2786794"/>
                  </a:lnTo>
                  <a:lnTo>
                    <a:pt x="3396434" y="2782031"/>
                  </a:lnTo>
                  <a:lnTo>
                    <a:pt x="3385954" y="2773455"/>
                  </a:lnTo>
                  <a:lnTo>
                    <a:pt x="3390082" y="2764880"/>
                  </a:lnTo>
                  <a:lnTo>
                    <a:pt x="3384366" y="2753764"/>
                  </a:lnTo>
                  <a:lnTo>
                    <a:pt x="3380555" y="2772502"/>
                  </a:lnTo>
                  <a:lnTo>
                    <a:pt x="3370075" y="2775678"/>
                  </a:lnTo>
                  <a:lnTo>
                    <a:pt x="3363088" y="2799814"/>
                  </a:lnTo>
                  <a:lnTo>
                    <a:pt x="3346891" y="2801402"/>
                  </a:lnTo>
                  <a:lnTo>
                    <a:pt x="3344986" y="2785525"/>
                  </a:lnTo>
                  <a:lnTo>
                    <a:pt x="3337046" y="2777904"/>
                  </a:lnTo>
                  <a:lnTo>
                    <a:pt x="3329107" y="2802355"/>
                  </a:lnTo>
                  <a:lnTo>
                    <a:pt x="3309099" y="2823640"/>
                  </a:lnTo>
                  <a:lnTo>
                    <a:pt x="3280517" y="2828405"/>
                  </a:lnTo>
                  <a:cubicBezTo>
                    <a:pt x="3280305" y="2833909"/>
                    <a:pt x="3280094" y="2839413"/>
                    <a:pt x="3279882" y="2844917"/>
                  </a:cubicBezTo>
                  <a:lnTo>
                    <a:pt x="3262732" y="2853812"/>
                  </a:lnTo>
                  <a:lnTo>
                    <a:pt x="3207473" y="2844601"/>
                  </a:lnTo>
                  <a:lnTo>
                    <a:pt x="3193182" y="2851905"/>
                  </a:lnTo>
                  <a:lnTo>
                    <a:pt x="3204615" y="2865880"/>
                  </a:lnTo>
                  <a:lnTo>
                    <a:pt x="3250029" y="2864292"/>
                  </a:lnTo>
                  <a:lnTo>
                    <a:pt x="3257968" y="2884298"/>
                  </a:lnTo>
                  <a:lnTo>
                    <a:pt x="3247171" y="2891602"/>
                  </a:lnTo>
                  <a:lnTo>
                    <a:pt x="3222717" y="2881440"/>
                  </a:lnTo>
                  <a:lnTo>
                    <a:pt x="3221764" y="2888744"/>
                  </a:lnTo>
                  <a:lnTo>
                    <a:pt x="3210014" y="2894461"/>
                  </a:lnTo>
                  <a:lnTo>
                    <a:pt x="3195087" y="2897319"/>
                  </a:lnTo>
                  <a:lnTo>
                    <a:pt x="3184607" y="2891602"/>
                  </a:lnTo>
                  <a:lnTo>
                    <a:pt x="3176032" y="2895731"/>
                  </a:lnTo>
                  <a:lnTo>
                    <a:pt x="3178891" y="2903354"/>
                  </a:lnTo>
                  <a:lnTo>
                    <a:pt x="3189053" y="2912884"/>
                  </a:lnTo>
                  <a:lnTo>
                    <a:pt x="3200169" y="2910024"/>
                  </a:lnTo>
                  <a:lnTo>
                    <a:pt x="3207155" y="2911295"/>
                  </a:lnTo>
                  <a:lnTo>
                    <a:pt x="3213507" y="2921142"/>
                  </a:lnTo>
                  <a:lnTo>
                    <a:pt x="3219541" y="2924316"/>
                  </a:lnTo>
                  <a:lnTo>
                    <a:pt x="3223034" y="2920189"/>
                  </a:lnTo>
                  <a:lnTo>
                    <a:pt x="3219859" y="2909707"/>
                  </a:lnTo>
                  <a:lnTo>
                    <a:pt x="3216048" y="2903038"/>
                  </a:lnTo>
                  <a:lnTo>
                    <a:pt x="3221447" y="2895731"/>
                  </a:lnTo>
                  <a:cubicBezTo>
                    <a:pt x="3221553" y="2893402"/>
                    <a:pt x="3221658" y="2891073"/>
                    <a:pt x="3221764" y="2888744"/>
                  </a:cubicBezTo>
                  <a:lnTo>
                    <a:pt x="3253840" y="2909707"/>
                  </a:lnTo>
                  <a:lnTo>
                    <a:pt x="3257016" y="2929395"/>
                  </a:lnTo>
                  <a:lnTo>
                    <a:pt x="3243360" y="2931935"/>
                  </a:lnTo>
                  <a:lnTo>
                    <a:pt x="3250982" y="2947504"/>
                  </a:lnTo>
                  <a:lnTo>
                    <a:pt x="3239549" y="2962430"/>
                  </a:lnTo>
                  <a:lnTo>
                    <a:pt x="3252252" y="2975770"/>
                  </a:lnTo>
                  <a:lnTo>
                    <a:pt x="3240819" y="2987839"/>
                  </a:lnTo>
                  <a:lnTo>
                    <a:pt x="3227163" y="2976087"/>
                  </a:lnTo>
                  <a:lnTo>
                    <a:pt x="3220811" y="2995144"/>
                  </a:lnTo>
                  <a:lnTo>
                    <a:pt x="3241772" y="3009753"/>
                  </a:lnTo>
                  <a:lnTo>
                    <a:pt x="3246536" y="3023727"/>
                  </a:lnTo>
                  <a:lnTo>
                    <a:pt x="3232562" y="3038337"/>
                  </a:lnTo>
                  <a:lnTo>
                    <a:pt x="3243360" y="3047547"/>
                  </a:lnTo>
                  <a:cubicBezTo>
                    <a:pt x="3243148" y="3054322"/>
                    <a:pt x="3242937" y="3061098"/>
                    <a:pt x="3242725" y="3067873"/>
                  </a:cubicBezTo>
                  <a:lnTo>
                    <a:pt x="3223352" y="3086930"/>
                  </a:lnTo>
                  <a:cubicBezTo>
                    <a:pt x="3223140" y="3091906"/>
                    <a:pt x="3222929" y="3096881"/>
                    <a:pt x="3222717" y="3101857"/>
                  </a:cubicBezTo>
                  <a:lnTo>
                    <a:pt x="3229069" y="3125994"/>
                  </a:lnTo>
                  <a:lnTo>
                    <a:pt x="3217953" y="3149179"/>
                  </a:lnTo>
                  <a:lnTo>
                    <a:pt x="3218271" y="3179668"/>
                  </a:lnTo>
                  <a:lnTo>
                    <a:pt x="3203662" y="3231756"/>
                  </a:lnTo>
                  <a:lnTo>
                    <a:pt x="3173492" y="3297185"/>
                  </a:lnTo>
                  <a:lnTo>
                    <a:pt x="3148085" y="3285752"/>
                  </a:lnTo>
                  <a:lnTo>
                    <a:pt x="3114422" y="3290515"/>
                  </a:lnTo>
                  <a:lnTo>
                    <a:pt x="3104577" y="3278763"/>
                  </a:lnTo>
                  <a:lnTo>
                    <a:pt x="3065832" y="3286386"/>
                  </a:lnTo>
                  <a:lnTo>
                    <a:pt x="3055352" y="3310842"/>
                  </a:lnTo>
                  <a:lnTo>
                    <a:pt x="3036297" y="3305761"/>
                  </a:lnTo>
                  <a:lnTo>
                    <a:pt x="3032168" y="3332122"/>
                  </a:lnTo>
                  <a:lnTo>
                    <a:pt x="3008985" y="3359754"/>
                  </a:lnTo>
                  <a:lnTo>
                    <a:pt x="3025499" y="3391193"/>
                  </a:lnTo>
                  <a:lnTo>
                    <a:pt x="3022641" y="3416601"/>
                  </a:lnTo>
                  <a:lnTo>
                    <a:pt x="3009620" y="3418824"/>
                  </a:lnTo>
                  <a:lnTo>
                    <a:pt x="2977862" y="3411837"/>
                  </a:lnTo>
                  <a:lnTo>
                    <a:pt x="2930542" y="3432164"/>
                  </a:lnTo>
                  <a:lnTo>
                    <a:pt x="2918792" y="3423906"/>
                  </a:lnTo>
                  <a:lnTo>
                    <a:pt x="2882588" y="3426447"/>
                  </a:lnTo>
                  <a:cubicBezTo>
                    <a:pt x="2883011" y="3420413"/>
                    <a:pt x="2883435" y="3414378"/>
                    <a:pt x="2883858" y="3408344"/>
                  </a:cubicBezTo>
                  <a:lnTo>
                    <a:pt x="2899419" y="3403897"/>
                  </a:lnTo>
                  <a:lnTo>
                    <a:pt x="2893068" y="3392463"/>
                  </a:lnTo>
                  <a:lnTo>
                    <a:pt x="2903230" y="3368330"/>
                  </a:lnTo>
                  <a:lnTo>
                    <a:pt x="2852100" y="3293691"/>
                  </a:lnTo>
                  <a:lnTo>
                    <a:pt x="2857181" y="3281306"/>
                  </a:lnTo>
                  <a:lnTo>
                    <a:pt x="2867979" y="3290515"/>
                  </a:lnTo>
                  <a:lnTo>
                    <a:pt x="2875283" y="3289244"/>
                  </a:lnTo>
                  <a:lnTo>
                    <a:pt x="2882270" y="3276541"/>
                  </a:lnTo>
                  <a:lnTo>
                    <a:pt x="2867661" y="3252402"/>
                  </a:lnTo>
                  <a:lnTo>
                    <a:pt x="2867661" y="3241921"/>
                  </a:lnTo>
                  <a:lnTo>
                    <a:pt x="2890527" y="3243826"/>
                  </a:lnTo>
                  <a:lnTo>
                    <a:pt x="2892750" y="3222863"/>
                  </a:lnTo>
                  <a:lnTo>
                    <a:pt x="2821930" y="3147590"/>
                  </a:lnTo>
                  <a:lnTo>
                    <a:pt x="2812084" y="3089788"/>
                  </a:lnTo>
                  <a:lnTo>
                    <a:pt x="2795888" y="3080260"/>
                  </a:lnTo>
                  <a:lnTo>
                    <a:pt x="2787313" y="3042465"/>
                  </a:lnTo>
                  <a:lnTo>
                    <a:pt x="2772387" y="3022457"/>
                  </a:lnTo>
                  <a:lnTo>
                    <a:pt x="2790171" y="3018328"/>
                  </a:lnTo>
                  <a:lnTo>
                    <a:pt x="2793347" y="3008801"/>
                  </a:lnTo>
                  <a:lnTo>
                    <a:pt x="2779374" y="2996097"/>
                  </a:lnTo>
                  <a:lnTo>
                    <a:pt x="2775245" y="2979263"/>
                  </a:lnTo>
                  <a:lnTo>
                    <a:pt x="2779056" y="2969736"/>
                  </a:lnTo>
                  <a:lnTo>
                    <a:pt x="2779056" y="2956077"/>
                  </a:lnTo>
                  <a:lnTo>
                    <a:pt x="2768576" y="2951632"/>
                  </a:lnTo>
                  <a:lnTo>
                    <a:pt x="2756825" y="2957348"/>
                  </a:lnTo>
                  <a:lnTo>
                    <a:pt x="2739676" y="2952267"/>
                  </a:lnTo>
                  <a:lnTo>
                    <a:pt x="2741899" y="2941467"/>
                  </a:lnTo>
                  <a:lnTo>
                    <a:pt x="2779691" y="2919236"/>
                  </a:lnTo>
                  <a:lnTo>
                    <a:pt x="2763812" y="2902720"/>
                  </a:lnTo>
                  <a:lnTo>
                    <a:pt x="2759684" y="2902720"/>
                  </a:lnTo>
                  <a:lnTo>
                    <a:pt x="2756190" y="2903038"/>
                  </a:lnTo>
                  <a:lnTo>
                    <a:pt x="2753332" y="2903672"/>
                  </a:lnTo>
                  <a:lnTo>
                    <a:pt x="2752379" y="2903989"/>
                  </a:lnTo>
                  <a:lnTo>
                    <a:pt x="2752062" y="2904623"/>
                  </a:lnTo>
                  <a:lnTo>
                    <a:pt x="2751426" y="2906529"/>
                  </a:lnTo>
                  <a:cubicBezTo>
                    <a:pt x="2751320" y="2907377"/>
                    <a:pt x="2751215" y="2908224"/>
                    <a:pt x="2751109" y="2909072"/>
                  </a:cubicBezTo>
                  <a:lnTo>
                    <a:pt x="2751109" y="2911930"/>
                  </a:lnTo>
                  <a:lnTo>
                    <a:pt x="2751109" y="2917011"/>
                  </a:lnTo>
                  <a:lnTo>
                    <a:pt x="2751109" y="2919236"/>
                  </a:lnTo>
                  <a:lnTo>
                    <a:pt x="2745710" y="2915423"/>
                  </a:lnTo>
                  <a:cubicBezTo>
                    <a:pt x="2746133" y="2909706"/>
                    <a:pt x="2746557" y="2903989"/>
                    <a:pt x="2746980" y="2898272"/>
                  </a:cubicBezTo>
                  <a:lnTo>
                    <a:pt x="2733642" y="2887156"/>
                  </a:lnTo>
                  <a:lnTo>
                    <a:pt x="2729513" y="2872231"/>
                  </a:lnTo>
                  <a:lnTo>
                    <a:pt x="2720621" y="2826815"/>
                  </a:lnTo>
                  <a:lnTo>
                    <a:pt x="2717763" y="2769962"/>
                  </a:lnTo>
                  <a:lnTo>
                    <a:pt x="2718432" y="2770111"/>
                  </a:lnTo>
                  <a:lnTo>
                    <a:pt x="2705803" y="2755583"/>
                  </a:lnTo>
                  <a:lnTo>
                    <a:pt x="2681365" y="2751773"/>
                  </a:lnTo>
                  <a:lnTo>
                    <a:pt x="2680413" y="2744153"/>
                  </a:lnTo>
                  <a:lnTo>
                    <a:pt x="2666449" y="2735898"/>
                  </a:lnTo>
                  <a:lnTo>
                    <a:pt x="2677874" y="2696847"/>
                  </a:lnTo>
                  <a:lnTo>
                    <a:pt x="2668353" y="2675893"/>
                  </a:lnTo>
                  <a:cubicBezTo>
                    <a:pt x="2668565" y="2666050"/>
                    <a:pt x="2668776" y="2656208"/>
                    <a:pt x="2668988" y="2646365"/>
                  </a:cubicBezTo>
                  <a:lnTo>
                    <a:pt x="2675335" y="2662240"/>
                  </a:lnTo>
                  <a:lnTo>
                    <a:pt x="2678509" y="2640968"/>
                  </a:lnTo>
                  <a:lnTo>
                    <a:pt x="2676288" y="2617791"/>
                  </a:lnTo>
                  <a:lnTo>
                    <a:pt x="2655976" y="2621282"/>
                  </a:lnTo>
                  <a:lnTo>
                    <a:pt x="2646771" y="2635889"/>
                  </a:lnTo>
                  <a:lnTo>
                    <a:pt x="2659784" y="2674939"/>
                  </a:lnTo>
                  <a:lnTo>
                    <a:pt x="2657879" y="2686687"/>
                  </a:lnTo>
                  <a:lnTo>
                    <a:pt x="2649310" y="2693036"/>
                  </a:lnTo>
                  <a:lnTo>
                    <a:pt x="2646136" y="2672717"/>
                  </a:lnTo>
                  <a:lnTo>
                    <a:pt x="2642962" y="2665414"/>
                  </a:lnTo>
                  <a:cubicBezTo>
                    <a:pt x="2643174" y="2662662"/>
                    <a:pt x="2643385" y="2659911"/>
                    <a:pt x="2643597" y="2657159"/>
                  </a:cubicBezTo>
                  <a:lnTo>
                    <a:pt x="2631854" y="2658430"/>
                  </a:lnTo>
                  <a:lnTo>
                    <a:pt x="2637567" y="2679067"/>
                  </a:lnTo>
                  <a:lnTo>
                    <a:pt x="2632489" y="2705737"/>
                  </a:lnTo>
                  <a:lnTo>
                    <a:pt x="2650579" y="2720341"/>
                  </a:lnTo>
                  <a:lnTo>
                    <a:pt x="2647722" y="2746693"/>
                  </a:lnTo>
                  <a:lnTo>
                    <a:pt x="2636298" y="2747963"/>
                  </a:lnTo>
                  <a:lnTo>
                    <a:pt x="2633124" y="2773998"/>
                  </a:lnTo>
                  <a:lnTo>
                    <a:pt x="2623920" y="2784475"/>
                  </a:lnTo>
                  <a:lnTo>
                    <a:pt x="2600434" y="2781934"/>
                  </a:lnTo>
                  <a:lnTo>
                    <a:pt x="2586787" y="2789236"/>
                  </a:lnTo>
                  <a:lnTo>
                    <a:pt x="2571870" y="2774633"/>
                  </a:lnTo>
                  <a:lnTo>
                    <a:pt x="2577583" y="2799714"/>
                  </a:lnTo>
                  <a:lnTo>
                    <a:pt x="2549970" y="2818130"/>
                  </a:lnTo>
                  <a:lnTo>
                    <a:pt x="2544893" y="2839084"/>
                  </a:lnTo>
                  <a:lnTo>
                    <a:pt x="2529023" y="2837179"/>
                  </a:lnTo>
                  <a:lnTo>
                    <a:pt x="2524898" y="2843846"/>
                  </a:lnTo>
                  <a:lnTo>
                    <a:pt x="2536322" y="2852736"/>
                  </a:lnTo>
                  <a:lnTo>
                    <a:pt x="2528389" y="2862578"/>
                  </a:lnTo>
                  <a:lnTo>
                    <a:pt x="2517598" y="2864483"/>
                  </a:lnTo>
                  <a:lnTo>
                    <a:pt x="2509981" y="2866389"/>
                  </a:lnTo>
                  <a:lnTo>
                    <a:pt x="2506807" y="2867023"/>
                  </a:lnTo>
                  <a:lnTo>
                    <a:pt x="2504903" y="2867975"/>
                  </a:lnTo>
                  <a:lnTo>
                    <a:pt x="2504268" y="2868928"/>
                  </a:lnTo>
                  <a:lnTo>
                    <a:pt x="2503952" y="2869563"/>
                  </a:lnTo>
                  <a:lnTo>
                    <a:pt x="2502999" y="2872103"/>
                  </a:lnTo>
                  <a:lnTo>
                    <a:pt x="2501730" y="2875277"/>
                  </a:lnTo>
                  <a:lnTo>
                    <a:pt x="2500777" y="2879088"/>
                  </a:lnTo>
                  <a:lnTo>
                    <a:pt x="2499190" y="2885437"/>
                  </a:lnTo>
                  <a:cubicBezTo>
                    <a:pt x="2499084" y="2886390"/>
                    <a:pt x="2498979" y="2887342"/>
                    <a:pt x="2498873" y="2888295"/>
                  </a:cubicBezTo>
                  <a:lnTo>
                    <a:pt x="2479196" y="2919092"/>
                  </a:lnTo>
                  <a:lnTo>
                    <a:pt x="2452536" y="2925442"/>
                  </a:lnTo>
                  <a:lnTo>
                    <a:pt x="2434445" y="2941316"/>
                  </a:lnTo>
                  <a:lnTo>
                    <a:pt x="2412546" y="2943856"/>
                  </a:lnTo>
                  <a:lnTo>
                    <a:pt x="2406199" y="2961954"/>
                  </a:lnTo>
                  <a:lnTo>
                    <a:pt x="2358910" y="2965446"/>
                  </a:lnTo>
                  <a:lnTo>
                    <a:pt x="2325902" y="2956239"/>
                  </a:lnTo>
                  <a:lnTo>
                    <a:pt x="2291942" y="2950206"/>
                  </a:lnTo>
                  <a:lnTo>
                    <a:pt x="2297020" y="2924807"/>
                  </a:lnTo>
                  <a:lnTo>
                    <a:pt x="2267822" y="2929252"/>
                  </a:lnTo>
                  <a:lnTo>
                    <a:pt x="2226879" y="2886389"/>
                  </a:lnTo>
                  <a:lnTo>
                    <a:pt x="2197364" y="2883216"/>
                  </a:lnTo>
                  <a:lnTo>
                    <a:pt x="2191016" y="2862578"/>
                  </a:lnTo>
                  <a:lnTo>
                    <a:pt x="2178955" y="2853371"/>
                  </a:lnTo>
                  <a:lnTo>
                    <a:pt x="2188477" y="2836226"/>
                  </a:lnTo>
                  <a:lnTo>
                    <a:pt x="2197681" y="2806700"/>
                  </a:lnTo>
                  <a:lnTo>
                    <a:pt x="2216723" y="2820034"/>
                  </a:lnTo>
                  <a:lnTo>
                    <a:pt x="2224022" y="2809240"/>
                  </a:lnTo>
                  <a:lnTo>
                    <a:pt x="2253857" y="2822891"/>
                  </a:lnTo>
                  <a:lnTo>
                    <a:pt x="2244334" y="2811462"/>
                  </a:lnTo>
                  <a:lnTo>
                    <a:pt x="2243066" y="2799714"/>
                  </a:lnTo>
                  <a:lnTo>
                    <a:pt x="2283373" y="2782569"/>
                  </a:lnTo>
                  <a:lnTo>
                    <a:pt x="2235450" y="2793365"/>
                  </a:lnTo>
                  <a:lnTo>
                    <a:pt x="2224976" y="2773679"/>
                  </a:lnTo>
                  <a:lnTo>
                    <a:pt x="2235132" y="2752408"/>
                  </a:lnTo>
                  <a:lnTo>
                    <a:pt x="2251001" y="2748280"/>
                  </a:lnTo>
                  <a:lnTo>
                    <a:pt x="2258618" y="2737486"/>
                  </a:lnTo>
                  <a:lnTo>
                    <a:pt x="2242432" y="2730184"/>
                  </a:lnTo>
                  <a:lnTo>
                    <a:pt x="2245287" y="2720658"/>
                  </a:lnTo>
                  <a:lnTo>
                    <a:pt x="2261156" y="2707958"/>
                  </a:lnTo>
                  <a:lnTo>
                    <a:pt x="2261156" y="2703514"/>
                  </a:lnTo>
                  <a:lnTo>
                    <a:pt x="2245287" y="2694307"/>
                  </a:lnTo>
                  <a:lnTo>
                    <a:pt x="2232909" y="2720024"/>
                  </a:lnTo>
                  <a:lnTo>
                    <a:pt x="2214502" y="2707641"/>
                  </a:lnTo>
                  <a:lnTo>
                    <a:pt x="2211646" y="2733675"/>
                  </a:lnTo>
                  <a:lnTo>
                    <a:pt x="2197998" y="2725421"/>
                  </a:lnTo>
                  <a:cubicBezTo>
                    <a:pt x="2197681" y="2720870"/>
                    <a:pt x="2197363" y="2716319"/>
                    <a:pt x="2197046" y="2711768"/>
                  </a:cubicBezTo>
                  <a:lnTo>
                    <a:pt x="2191333" y="2703196"/>
                  </a:lnTo>
                  <a:lnTo>
                    <a:pt x="2204980" y="2676845"/>
                  </a:lnTo>
                  <a:lnTo>
                    <a:pt x="2223072" y="2685099"/>
                  </a:lnTo>
                  <a:lnTo>
                    <a:pt x="2224976" y="2659700"/>
                  </a:lnTo>
                  <a:lnTo>
                    <a:pt x="2227833" y="2657478"/>
                  </a:lnTo>
                  <a:lnTo>
                    <a:pt x="2233862" y="2652715"/>
                  </a:lnTo>
                  <a:lnTo>
                    <a:pt x="2237035" y="2649540"/>
                  </a:lnTo>
                  <a:lnTo>
                    <a:pt x="2239257" y="2646683"/>
                  </a:lnTo>
                  <a:lnTo>
                    <a:pt x="2241161" y="2644460"/>
                  </a:lnTo>
                  <a:lnTo>
                    <a:pt x="2241479" y="2643508"/>
                  </a:lnTo>
                  <a:lnTo>
                    <a:pt x="2241479" y="2642873"/>
                  </a:lnTo>
                  <a:lnTo>
                    <a:pt x="2241479" y="2642555"/>
                  </a:lnTo>
                  <a:lnTo>
                    <a:pt x="2241798" y="2642555"/>
                  </a:lnTo>
                  <a:lnTo>
                    <a:pt x="2243702" y="2642873"/>
                  </a:lnTo>
                  <a:lnTo>
                    <a:pt x="2248461" y="2646048"/>
                  </a:lnTo>
                  <a:lnTo>
                    <a:pt x="2256713" y="2651127"/>
                  </a:lnTo>
                  <a:lnTo>
                    <a:pt x="2264966" y="2632078"/>
                  </a:lnTo>
                  <a:lnTo>
                    <a:pt x="2259571" y="2626999"/>
                  </a:lnTo>
                  <a:lnTo>
                    <a:pt x="2242432" y="2639698"/>
                  </a:lnTo>
                  <a:lnTo>
                    <a:pt x="2232909" y="2632395"/>
                  </a:lnTo>
                  <a:lnTo>
                    <a:pt x="2216406" y="2645095"/>
                  </a:lnTo>
                  <a:lnTo>
                    <a:pt x="2211646" y="2633665"/>
                  </a:lnTo>
                  <a:lnTo>
                    <a:pt x="2225609" y="2614615"/>
                  </a:lnTo>
                  <a:lnTo>
                    <a:pt x="2237035" y="2592073"/>
                  </a:lnTo>
                  <a:lnTo>
                    <a:pt x="2260205" y="2583819"/>
                  </a:lnTo>
                  <a:lnTo>
                    <a:pt x="2263060" y="2568896"/>
                  </a:lnTo>
                  <a:lnTo>
                    <a:pt x="2245287" y="2569214"/>
                  </a:lnTo>
                  <a:lnTo>
                    <a:pt x="2264013" y="2548576"/>
                  </a:lnTo>
                  <a:lnTo>
                    <a:pt x="2274486" y="2524764"/>
                  </a:lnTo>
                  <a:lnTo>
                    <a:pt x="2276390" y="2521589"/>
                  </a:lnTo>
                  <a:lnTo>
                    <a:pt x="2288133" y="2517779"/>
                  </a:lnTo>
                  <a:lnTo>
                    <a:pt x="2285278" y="2560324"/>
                  </a:lnTo>
                  <a:lnTo>
                    <a:pt x="2292893" y="2570485"/>
                  </a:lnTo>
                  <a:lnTo>
                    <a:pt x="2297656" y="2512700"/>
                  </a:lnTo>
                  <a:lnTo>
                    <a:pt x="2328123" y="2498726"/>
                  </a:lnTo>
                  <a:lnTo>
                    <a:pt x="2315429" y="2494594"/>
                  </a:lnTo>
                  <a:lnTo>
                    <a:pt x="2290038" y="2503489"/>
                  </a:lnTo>
                  <a:lnTo>
                    <a:pt x="2293212" y="2487610"/>
                  </a:lnTo>
                  <a:lnTo>
                    <a:pt x="2278612" y="2503489"/>
                  </a:lnTo>
                  <a:lnTo>
                    <a:pt x="2250048" y="2517144"/>
                  </a:lnTo>
                  <a:lnTo>
                    <a:pt x="2241798" y="2546990"/>
                  </a:lnTo>
                  <a:lnTo>
                    <a:pt x="2213550" y="2566039"/>
                  </a:lnTo>
                  <a:lnTo>
                    <a:pt x="2206249" y="2575564"/>
                  </a:lnTo>
                  <a:lnTo>
                    <a:pt x="2183715" y="2563182"/>
                  </a:lnTo>
                  <a:lnTo>
                    <a:pt x="2169117" y="2573658"/>
                  </a:lnTo>
                  <a:lnTo>
                    <a:pt x="2149756" y="2544449"/>
                  </a:lnTo>
                  <a:cubicBezTo>
                    <a:pt x="2149650" y="2541380"/>
                    <a:pt x="2149545" y="2538311"/>
                    <a:pt x="2149439" y="2535242"/>
                  </a:cubicBezTo>
                  <a:lnTo>
                    <a:pt x="2166578" y="2537146"/>
                  </a:lnTo>
                  <a:lnTo>
                    <a:pt x="2168800" y="2516191"/>
                  </a:lnTo>
                  <a:lnTo>
                    <a:pt x="2183399" y="2530480"/>
                  </a:lnTo>
                  <a:lnTo>
                    <a:pt x="2216088" y="2509202"/>
                  </a:lnTo>
                  <a:lnTo>
                    <a:pt x="2187842" y="2511428"/>
                  </a:lnTo>
                  <a:lnTo>
                    <a:pt x="2178955" y="2506347"/>
                  </a:lnTo>
                  <a:lnTo>
                    <a:pt x="2176734" y="2489517"/>
                  </a:lnTo>
                  <a:lnTo>
                    <a:pt x="2203076" y="2475554"/>
                  </a:lnTo>
                  <a:lnTo>
                    <a:pt x="2181178" y="2477773"/>
                  </a:lnTo>
                  <a:cubicBezTo>
                    <a:pt x="2181390" y="2473540"/>
                    <a:pt x="2181601" y="2469306"/>
                    <a:pt x="2181813" y="2465073"/>
                  </a:cubicBezTo>
                  <a:lnTo>
                    <a:pt x="2169117" y="2453962"/>
                  </a:lnTo>
                  <a:lnTo>
                    <a:pt x="2180543" y="2439040"/>
                  </a:lnTo>
                  <a:lnTo>
                    <a:pt x="2172290" y="2438087"/>
                  </a:lnTo>
                  <a:lnTo>
                    <a:pt x="2159594" y="2444438"/>
                  </a:lnTo>
                  <a:lnTo>
                    <a:pt x="2141505" y="2433007"/>
                  </a:lnTo>
                  <a:lnTo>
                    <a:pt x="2149756" y="2422530"/>
                  </a:lnTo>
                  <a:lnTo>
                    <a:pt x="2138331" y="2421258"/>
                  </a:lnTo>
                  <a:lnTo>
                    <a:pt x="2143091" y="2403163"/>
                  </a:lnTo>
                  <a:lnTo>
                    <a:pt x="2158959" y="2402208"/>
                  </a:lnTo>
                  <a:lnTo>
                    <a:pt x="2184669" y="2408243"/>
                  </a:lnTo>
                  <a:lnTo>
                    <a:pt x="2209741" y="2392366"/>
                  </a:lnTo>
                  <a:lnTo>
                    <a:pt x="2253223" y="2401575"/>
                  </a:lnTo>
                  <a:lnTo>
                    <a:pt x="2274486" y="2389510"/>
                  </a:lnTo>
                  <a:lnTo>
                    <a:pt x="2317968" y="2416815"/>
                  </a:lnTo>
                  <a:lnTo>
                    <a:pt x="2312891" y="2438722"/>
                  </a:lnTo>
                  <a:lnTo>
                    <a:pt x="2328441" y="2426022"/>
                  </a:lnTo>
                  <a:lnTo>
                    <a:pt x="2341136" y="2440627"/>
                  </a:lnTo>
                  <a:lnTo>
                    <a:pt x="2347484" y="2426022"/>
                  </a:lnTo>
                  <a:lnTo>
                    <a:pt x="2329710" y="2412053"/>
                  </a:lnTo>
                  <a:lnTo>
                    <a:pt x="2325902" y="2398716"/>
                  </a:lnTo>
                  <a:lnTo>
                    <a:pt x="2386204" y="2376172"/>
                  </a:lnTo>
                  <a:lnTo>
                    <a:pt x="2384935" y="2359030"/>
                  </a:lnTo>
                  <a:lnTo>
                    <a:pt x="2353197" y="2371094"/>
                  </a:lnTo>
                  <a:lnTo>
                    <a:pt x="2361765" y="2356172"/>
                  </a:lnTo>
                  <a:cubicBezTo>
                    <a:pt x="2361659" y="2348023"/>
                    <a:pt x="2361554" y="2339874"/>
                    <a:pt x="2361448" y="2331725"/>
                  </a:cubicBezTo>
                  <a:lnTo>
                    <a:pt x="2383348" y="2299021"/>
                  </a:lnTo>
                  <a:lnTo>
                    <a:pt x="2345898" y="2332040"/>
                  </a:lnTo>
                  <a:lnTo>
                    <a:pt x="2345898" y="2368872"/>
                  </a:lnTo>
                  <a:lnTo>
                    <a:pt x="2330346" y="2378397"/>
                  </a:lnTo>
                  <a:lnTo>
                    <a:pt x="2320824" y="2367285"/>
                  </a:lnTo>
                  <a:lnTo>
                    <a:pt x="2313208" y="2374587"/>
                  </a:lnTo>
                  <a:lnTo>
                    <a:pt x="2271948" y="2374904"/>
                  </a:lnTo>
                  <a:lnTo>
                    <a:pt x="2271948" y="2363157"/>
                  </a:lnTo>
                  <a:lnTo>
                    <a:pt x="2287500" y="2339979"/>
                  </a:lnTo>
                  <a:lnTo>
                    <a:pt x="2263378" y="2359030"/>
                  </a:lnTo>
                  <a:lnTo>
                    <a:pt x="2263378" y="2376172"/>
                  </a:lnTo>
                  <a:lnTo>
                    <a:pt x="2245605" y="2379350"/>
                  </a:lnTo>
                  <a:lnTo>
                    <a:pt x="2210694" y="2377443"/>
                  </a:lnTo>
                  <a:lnTo>
                    <a:pt x="2176100" y="2399987"/>
                  </a:lnTo>
                  <a:lnTo>
                    <a:pt x="2153882" y="2391732"/>
                  </a:lnTo>
                  <a:lnTo>
                    <a:pt x="2145948" y="2379350"/>
                  </a:lnTo>
                  <a:lnTo>
                    <a:pt x="2160864" y="2371729"/>
                  </a:lnTo>
                  <a:lnTo>
                    <a:pt x="2136427" y="2362204"/>
                  </a:lnTo>
                  <a:lnTo>
                    <a:pt x="2178639" y="2342201"/>
                  </a:lnTo>
                  <a:lnTo>
                    <a:pt x="2167847" y="2339979"/>
                  </a:lnTo>
                  <a:lnTo>
                    <a:pt x="2173243" y="2326326"/>
                  </a:lnTo>
                  <a:lnTo>
                    <a:pt x="2188160" y="2322834"/>
                  </a:lnTo>
                  <a:lnTo>
                    <a:pt x="2158008" y="2303150"/>
                  </a:lnTo>
                  <a:lnTo>
                    <a:pt x="2166578" y="2294574"/>
                  </a:lnTo>
                  <a:lnTo>
                    <a:pt x="2133571" y="2274889"/>
                  </a:lnTo>
                  <a:lnTo>
                    <a:pt x="2157057" y="2271715"/>
                  </a:lnTo>
                  <a:lnTo>
                    <a:pt x="2154518" y="2256790"/>
                  </a:lnTo>
                  <a:lnTo>
                    <a:pt x="2160864" y="2256790"/>
                  </a:lnTo>
                  <a:lnTo>
                    <a:pt x="2173560" y="2244090"/>
                  </a:lnTo>
                  <a:lnTo>
                    <a:pt x="2187525" y="2258697"/>
                  </a:lnTo>
                  <a:lnTo>
                    <a:pt x="2200219" y="2265998"/>
                  </a:lnTo>
                  <a:lnTo>
                    <a:pt x="2203395" y="2253298"/>
                  </a:lnTo>
                  <a:lnTo>
                    <a:pt x="2226246" y="2245361"/>
                  </a:lnTo>
                  <a:lnTo>
                    <a:pt x="2252906" y="2258377"/>
                  </a:lnTo>
                  <a:lnTo>
                    <a:pt x="2266552" y="2244090"/>
                  </a:lnTo>
                  <a:lnTo>
                    <a:pt x="2266552" y="2235835"/>
                  </a:lnTo>
                  <a:lnTo>
                    <a:pt x="2213550" y="2243773"/>
                  </a:lnTo>
                  <a:lnTo>
                    <a:pt x="2197681" y="2239644"/>
                  </a:lnTo>
                  <a:lnTo>
                    <a:pt x="2204029" y="2231072"/>
                  </a:lnTo>
                  <a:lnTo>
                    <a:pt x="2233862" y="2227898"/>
                  </a:lnTo>
                  <a:lnTo>
                    <a:pt x="2254492" y="2222181"/>
                  </a:lnTo>
                  <a:lnTo>
                    <a:pt x="2236401" y="2212020"/>
                  </a:lnTo>
                  <a:lnTo>
                    <a:pt x="2249414" y="2203448"/>
                  </a:lnTo>
                  <a:lnTo>
                    <a:pt x="2244970" y="2194876"/>
                  </a:lnTo>
                  <a:lnTo>
                    <a:pt x="2230053" y="2187889"/>
                  </a:lnTo>
                  <a:lnTo>
                    <a:pt x="2238304" y="2165664"/>
                  </a:lnTo>
                  <a:lnTo>
                    <a:pt x="2261791" y="2150423"/>
                  </a:lnTo>
                  <a:lnTo>
                    <a:pt x="2278612" y="2184079"/>
                  </a:lnTo>
                  <a:lnTo>
                    <a:pt x="2285912" y="2178682"/>
                  </a:lnTo>
                  <a:lnTo>
                    <a:pt x="2279565" y="2166298"/>
                  </a:lnTo>
                  <a:lnTo>
                    <a:pt x="2281469" y="2138677"/>
                  </a:lnTo>
                  <a:lnTo>
                    <a:pt x="2300512" y="2135500"/>
                  </a:lnTo>
                  <a:lnTo>
                    <a:pt x="2314476" y="2151058"/>
                  </a:lnTo>
                  <a:lnTo>
                    <a:pt x="2307177" y="2195194"/>
                  </a:lnTo>
                  <a:lnTo>
                    <a:pt x="2318920" y="2195194"/>
                  </a:lnTo>
                  <a:lnTo>
                    <a:pt x="2329076" y="2158361"/>
                  </a:lnTo>
                  <a:lnTo>
                    <a:pt x="2356688" y="2158044"/>
                  </a:lnTo>
                  <a:lnTo>
                    <a:pt x="2361131" y="2146612"/>
                  </a:lnTo>
                  <a:lnTo>
                    <a:pt x="2321776" y="2142486"/>
                  </a:lnTo>
                  <a:lnTo>
                    <a:pt x="2319237" y="2125021"/>
                  </a:lnTo>
                  <a:lnTo>
                    <a:pt x="2297020" y="2113274"/>
                  </a:lnTo>
                  <a:lnTo>
                    <a:pt x="2285594" y="2125021"/>
                  </a:lnTo>
                  <a:lnTo>
                    <a:pt x="2278294" y="2118988"/>
                  </a:lnTo>
                  <a:lnTo>
                    <a:pt x="2283373" y="2109465"/>
                  </a:lnTo>
                  <a:lnTo>
                    <a:pt x="2297973" y="2100891"/>
                  </a:lnTo>
                  <a:lnTo>
                    <a:pt x="2310667" y="2099304"/>
                  </a:lnTo>
                  <a:lnTo>
                    <a:pt x="2326855" y="2092953"/>
                  </a:lnTo>
                  <a:lnTo>
                    <a:pt x="2344627" y="2103432"/>
                  </a:lnTo>
                  <a:lnTo>
                    <a:pt x="2352880" y="2098033"/>
                  </a:lnTo>
                  <a:lnTo>
                    <a:pt x="2373509" y="2117719"/>
                  </a:lnTo>
                  <a:lnTo>
                    <a:pt x="2388426" y="2113591"/>
                  </a:lnTo>
                  <a:lnTo>
                    <a:pt x="2390965" y="2100891"/>
                  </a:lnTo>
                  <a:lnTo>
                    <a:pt x="2364623" y="2097082"/>
                  </a:lnTo>
                  <a:lnTo>
                    <a:pt x="2364623" y="2087237"/>
                  </a:lnTo>
                  <a:lnTo>
                    <a:pt x="2392868" y="2073585"/>
                  </a:lnTo>
                  <a:lnTo>
                    <a:pt x="2361131" y="2063426"/>
                  </a:lnTo>
                  <a:lnTo>
                    <a:pt x="2344309" y="2067553"/>
                  </a:lnTo>
                  <a:lnTo>
                    <a:pt x="2321141" y="2069141"/>
                  </a:lnTo>
                  <a:lnTo>
                    <a:pt x="2338915" y="2050726"/>
                  </a:lnTo>
                  <a:lnTo>
                    <a:pt x="2320824" y="2045646"/>
                  </a:lnTo>
                  <a:lnTo>
                    <a:pt x="2318602" y="2029776"/>
                  </a:lnTo>
                  <a:lnTo>
                    <a:pt x="2346849" y="2010726"/>
                  </a:lnTo>
                  <a:lnTo>
                    <a:pt x="2363987" y="2025013"/>
                  </a:lnTo>
                  <a:lnTo>
                    <a:pt x="2377953" y="2033586"/>
                  </a:lnTo>
                  <a:lnTo>
                    <a:pt x="2390330" y="2019933"/>
                  </a:lnTo>
                  <a:lnTo>
                    <a:pt x="2395725" y="2026918"/>
                  </a:lnTo>
                  <a:lnTo>
                    <a:pt x="2422068" y="2016441"/>
                  </a:lnTo>
                  <a:lnTo>
                    <a:pt x="2401756" y="1998661"/>
                  </a:lnTo>
                  <a:lnTo>
                    <a:pt x="2384935" y="2011360"/>
                  </a:lnTo>
                  <a:lnTo>
                    <a:pt x="2370336" y="2004376"/>
                  </a:lnTo>
                  <a:lnTo>
                    <a:pt x="2373191" y="1984056"/>
                  </a:lnTo>
                  <a:lnTo>
                    <a:pt x="2394138" y="1977706"/>
                  </a:lnTo>
                  <a:lnTo>
                    <a:pt x="2409055" y="1966911"/>
                  </a:lnTo>
                  <a:lnTo>
                    <a:pt x="2423655" y="1967864"/>
                  </a:lnTo>
                  <a:cubicBezTo>
                    <a:pt x="2423973" y="1963631"/>
                    <a:pt x="2424290" y="1959397"/>
                    <a:pt x="2424608" y="1955164"/>
                  </a:cubicBezTo>
                  <a:lnTo>
                    <a:pt x="2438570" y="1958338"/>
                  </a:lnTo>
                  <a:lnTo>
                    <a:pt x="2445870" y="1965324"/>
                  </a:lnTo>
                  <a:lnTo>
                    <a:pt x="2460787" y="1944051"/>
                  </a:lnTo>
                  <a:lnTo>
                    <a:pt x="2480465" y="1914841"/>
                  </a:lnTo>
                  <a:lnTo>
                    <a:pt x="2502364" y="1913254"/>
                  </a:lnTo>
                  <a:lnTo>
                    <a:pt x="2520455" y="1906904"/>
                  </a:lnTo>
                  <a:lnTo>
                    <a:pt x="2529341" y="1928811"/>
                  </a:lnTo>
                  <a:lnTo>
                    <a:pt x="2553461" y="1919286"/>
                  </a:lnTo>
                  <a:lnTo>
                    <a:pt x="2543941" y="1902459"/>
                  </a:lnTo>
                  <a:lnTo>
                    <a:pt x="2538228" y="1886901"/>
                  </a:lnTo>
                  <a:lnTo>
                    <a:pt x="2585518" y="1865312"/>
                  </a:lnTo>
                  <a:lnTo>
                    <a:pt x="2609319" y="1891347"/>
                  </a:lnTo>
                  <a:lnTo>
                    <a:pt x="2603925" y="1913254"/>
                  </a:lnTo>
                  <a:lnTo>
                    <a:pt x="2607415" y="1925954"/>
                  </a:lnTo>
                  <a:lnTo>
                    <a:pt x="2630902" y="1923731"/>
                  </a:lnTo>
                  <a:lnTo>
                    <a:pt x="2619793" y="1910079"/>
                  </a:lnTo>
                  <a:lnTo>
                    <a:pt x="2626141" y="1900554"/>
                  </a:lnTo>
                  <a:lnTo>
                    <a:pt x="2665497" y="1901189"/>
                  </a:lnTo>
                  <a:lnTo>
                    <a:pt x="2678826" y="1889759"/>
                  </a:lnTo>
                  <a:lnTo>
                    <a:pt x="2665179" y="1871979"/>
                  </a:lnTo>
                  <a:lnTo>
                    <a:pt x="2684856" y="1851658"/>
                  </a:lnTo>
                  <a:lnTo>
                    <a:pt x="2739762" y="1824989"/>
                  </a:lnTo>
                  <a:lnTo>
                    <a:pt x="2727702" y="1843086"/>
                  </a:lnTo>
                  <a:lnTo>
                    <a:pt x="2755314" y="1832928"/>
                  </a:lnTo>
                  <a:lnTo>
                    <a:pt x="2757853" y="1817369"/>
                  </a:lnTo>
                  <a:lnTo>
                    <a:pt x="2733732" y="1816734"/>
                  </a:lnTo>
                  <a:lnTo>
                    <a:pt x="2743254" y="1805304"/>
                  </a:lnTo>
                  <a:cubicBezTo>
                    <a:pt x="2743360" y="1802129"/>
                    <a:pt x="2743465" y="1798954"/>
                    <a:pt x="2743571" y="1795779"/>
                  </a:cubicBezTo>
                  <a:lnTo>
                    <a:pt x="2735636" y="1791334"/>
                  </a:lnTo>
                  <a:lnTo>
                    <a:pt x="2750553" y="1786571"/>
                  </a:lnTo>
                  <a:lnTo>
                    <a:pt x="2749283" y="1782443"/>
                  </a:lnTo>
                  <a:lnTo>
                    <a:pt x="2732463" y="1785936"/>
                  </a:lnTo>
                  <a:lnTo>
                    <a:pt x="2723576" y="1801494"/>
                  </a:lnTo>
                  <a:lnTo>
                    <a:pt x="2655341" y="1817686"/>
                  </a:lnTo>
                  <a:lnTo>
                    <a:pt x="2652167" y="1822131"/>
                  </a:lnTo>
                  <a:lnTo>
                    <a:pt x="2724211" y="1806891"/>
                  </a:lnTo>
                  <a:lnTo>
                    <a:pt x="2726114" y="1817369"/>
                  </a:lnTo>
                  <a:lnTo>
                    <a:pt x="2673431" y="1835784"/>
                  </a:lnTo>
                  <a:lnTo>
                    <a:pt x="2648041" y="1871979"/>
                  </a:lnTo>
                  <a:lnTo>
                    <a:pt x="2615668" y="1886267"/>
                  </a:lnTo>
                  <a:lnTo>
                    <a:pt x="2597261" y="1856739"/>
                  </a:lnTo>
                  <a:lnTo>
                    <a:pt x="2607415" y="1833245"/>
                  </a:lnTo>
                  <a:lnTo>
                    <a:pt x="2587739" y="1846261"/>
                  </a:lnTo>
                  <a:lnTo>
                    <a:pt x="2578217" y="1843086"/>
                  </a:lnTo>
                  <a:cubicBezTo>
                    <a:pt x="2578111" y="1832503"/>
                    <a:pt x="2578006" y="1821919"/>
                    <a:pt x="2577900" y="1811336"/>
                  </a:cubicBezTo>
                  <a:lnTo>
                    <a:pt x="2599165" y="1807209"/>
                  </a:lnTo>
                  <a:lnTo>
                    <a:pt x="2622967" y="1785619"/>
                  </a:lnTo>
                  <a:lnTo>
                    <a:pt x="2598530" y="1780538"/>
                  </a:lnTo>
                  <a:lnTo>
                    <a:pt x="2596625" y="1767839"/>
                  </a:lnTo>
                  <a:lnTo>
                    <a:pt x="2627094" y="1760536"/>
                  </a:lnTo>
                  <a:lnTo>
                    <a:pt x="2619476" y="1751963"/>
                  </a:lnTo>
                  <a:lnTo>
                    <a:pt x="2625823" y="1733866"/>
                  </a:lnTo>
                  <a:lnTo>
                    <a:pt x="2644550" y="1726564"/>
                  </a:lnTo>
                  <a:lnTo>
                    <a:pt x="2656927" y="1685606"/>
                  </a:lnTo>
                  <a:lnTo>
                    <a:pt x="2672796" y="1686241"/>
                  </a:lnTo>
                  <a:lnTo>
                    <a:pt x="2677239" y="1672588"/>
                  </a:lnTo>
                  <a:lnTo>
                    <a:pt x="2695013" y="1652269"/>
                  </a:lnTo>
                  <a:lnTo>
                    <a:pt x="2703264" y="1658619"/>
                  </a:lnTo>
                  <a:lnTo>
                    <a:pt x="2721355" y="1676398"/>
                  </a:lnTo>
                  <a:lnTo>
                    <a:pt x="2735320" y="1675128"/>
                  </a:lnTo>
                  <a:lnTo>
                    <a:pt x="2719133" y="1659253"/>
                  </a:lnTo>
                  <a:lnTo>
                    <a:pt x="2721355" y="1651316"/>
                  </a:lnTo>
                  <a:lnTo>
                    <a:pt x="2745793" y="1659253"/>
                  </a:lnTo>
                  <a:lnTo>
                    <a:pt x="2749918" y="1656079"/>
                  </a:lnTo>
                  <a:lnTo>
                    <a:pt x="2743254" y="1642426"/>
                  </a:lnTo>
                  <a:lnTo>
                    <a:pt x="2741349" y="1624646"/>
                  </a:lnTo>
                  <a:lnTo>
                    <a:pt x="2750870" y="1620201"/>
                  </a:lnTo>
                  <a:lnTo>
                    <a:pt x="2771499" y="1600833"/>
                  </a:lnTo>
                  <a:lnTo>
                    <a:pt x="2763248" y="1591944"/>
                  </a:lnTo>
                  <a:lnTo>
                    <a:pt x="2742936" y="1608771"/>
                  </a:lnTo>
                  <a:lnTo>
                    <a:pt x="2733732" y="1609723"/>
                  </a:lnTo>
                  <a:lnTo>
                    <a:pt x="2730241" y="1603374"/>
                  </a:lnTo>
                  <a:lnTo>
                    <a:pt x="2741983" y="1579561"/>
                  </a:lnTo>
                  <a:lnTo>
                    <a:pt x="2752459" y="1580196"/>
                  </a:lnTo>
                  <a:lnTo>
                    <a:pt x="2769278" y="1572576"/>
                  </a:lnTo>
                  <a:lnTo>
                    <a:pt x="2766105" y="1549399"/>
                  </a:lnTo>
                  <a:lnTo>
                    <a:pt x="2779435" y="1533524"/>
                  </a:lnTo>
                  <a:lnTo>
                    <a:pt x="2799430" y="1528127"/>
                  </a:lnTo>
                  <a:lnTo>
                    <a:pt x="2804825" y="1517649"/>
                  </a:lnTo>
                  <a:lnTo>
                    <a:pt x="2813077" y="1509077"/>
                  </a:lnTo>
                  <a:lnTo>
                    <a:pt x="2818790" y="1531937"/>
                  </a:lnTo>
                  <a:lnTo>
                    <a:pt x="2830215" y="1541461"/>
                  </a:lnTo>
                  <a:lnTo>
                    <a:pt x="2842592" y="1520189"/>
                  </a:lnTo>
                  <a:lnTo>
                    <a:pt x="2837515" y="1515109"/>
                  </a:lnTo>
                  <a:lnTo>
                    <a:pt x="2855288" y="1505584"/>
                  </a:lnTo>
                  <a:lnTo>
                    <a:pt x="2863540" y="1493836"/>
                  </a:lnTo>
                  <a:lnTo>
                    <a:pt x="2859414" y="1486534"/>
                  </a:lnTo>
                  <a:lnTo>
                    <a:pt x="2845767" y="1504314"/>
                  </a:lnTo>
                  <a:lnTo>
                    <a:pt x="2832120" y="1513204"/>
                  </a:lnTo>
                  <a:lnTo>
                    <a:pt x="2828945" y="1481137"/>
                  </a:lnTo>
                  <a:cubicBezTo>
                    <a:pt x="2828839" y="1480502"/>
                    <a:pt x="2828734" y="1479867"/>
                    <a:pt x="2828628" y="1479232"/>
                  </a:cubicBezTo>
                  <a:lnTo>
                    <a:pt x="2825772" y="1481137"/>
                  </a:lnTo>
                  <a:lnTo>
                    <a:pt x="2819425" y="1484629"/>
                  </a:lnTo>
                  <a:lnTo>
                    <a:pt x="2806729" y="1509077"/>
                  </a:lnTo>
                  <a:lnTo>
                    <a:pt x="2794987" y="1503996"/>
                  </a:lnTo>
                  <a:lnTo>
                    <a:pt x="2801335" y="1488122"/>
                  </a:lnTo>
                  <a:lnTo>
                    <a:pt x="2807047" y="1481137"/>
                  </a:lnTo>
                  <a:lnTo>
                    <a:pt x="2815933" y="1470024"/>
                  </a:lnTo>
                  <a:lnTo>
                    <a:pt x="2827359" y="1465897"/>
                  </a:lnTo>
                  <a:lnTo>
                    <a:pt x="2821012" y="1454149"/>
                  </a:lnTo>
                  <a:lnTo>
                    <a:pt x="2825137" y="1438274"/>
                  </a:lnTo>
                  <a:lnTo>
                    <a:pt x="2832436" y="1441449"/>
                  </a:lnTo>
                  <a:cubicBezTo>
                    <a:pt x="2832859" y="1448011"/>
                    <a:pt x="2833283" y="1454572"/>
                    <a:pt x="2833706" y="1461134"/>
                  </a:cubicBezTo>
                  <a:lnTo>
                    <a:pt x="2840371" y="1467484"/>
                  </a:lnTo>
                  <a:lnTo>
                    <a:pt x="2859414" y="1481137"/>
                  </a:lnTo>
                  <a:lnTo>
                    <a:pt x="2862588" y="1483042"/>
                  </a:lnTo>
                  <a:cubicBezTo>
                    <a:pt x="2862482" y="1482407"/>
                    <a:pt x="2862377" y="1481772"/>
                    <a:pt x="2862271" y="1481137"/>
                  </a:cubicBezTo>
                  <a:lnTo>
                    <a:pt x="2860366" y="1474152"/>
                  </a:lnTo>
                  <a:lnTo>
                    <a:pt x="2854653" y="1441132"/>
                  </a:lnTo>
                  <a:lnTo>
                    <a:pt x="2836563" y="1430972"/>
                  </a:lnTo>
                  <a:lnTo>
                    <a:pt x="2833072" y="1410017"/>
                  </a:lnTo>
                  <a:lnTo>
                    <a:pt x="2847036" y="1405255"/>
                  </a:lnTo>
                  <a:lnTo>
                    <a:pt x="2852749" y="1426527"/>
                  </a:lnTo>
                  <a:lnTo>
                    <a:pt x="2864174" y="1423987"/>
                  </a:lnTo>
                  <a:lnTo>
                    <a:pt x="2868300" y="1403350"/>
                  </a:lnTo>
                  <a:lnTo>
                    <a:pt x="2848941" y="1392554"/>
                  </a:lnTo>
                  <a:lnTo>
                    <a:pt x="2854970" y="1378267"/>
                  </a:lnTo>
                  <a:lnTo>
                    <a:pt x="2874013" y="1375727"/>
                  </a:lnTo>
                  <a:lnTo>
                    <a:pt x="2865761" y="1360170"/>
                  </a:lnTo>
                  <a:lnTo>
                    <a:pt x="2872744" y="1346200"/>
                  </a:lnTo>
                  <a:lnTo>
                    <a:pt x="2899721" y="1361757"/>
                  </a:lnTo>
                  <a:lnTo>
                    <a:pt x="2904482" y="1355407"/>
                  </a:lnTo>
                  <a:lnTo>
                    <a:pt x="2886390" y="1337945"/>
                  </a:lnTo>
                  <a:cubicBezTo>
                    <a:pt x="2886813" y="1332547"/>
                    <a:pt x="2887237" y="1327150"/>
                    <a:pt x="2887660" y="1321752"/>
                  </a:cubicBezTo>
                  <a:lnTo>
                    <a:pt x="2864174" y="1337945"/>
                  </a:lnTo>
                  <a:lnTo>
                    <a:pt x="2844496" y="1366519"/>
                  </a:lnTo>
                  <a:lnTo>
                    <a:pt x="2834976" y="1356360"/>
                  </a:lnTo>
                  <a:lnTo>
                    <a:pt x="2854970" y="1345247"/>
                  </a:lnTo>
                  <a:lnTo>
                    <a:pt x="2850527" y="1331912"/>
                  </a:lnTo>
                  <a:lnTo>
                    <a:pt x="2827041" y="1327467"/>
                  </a:lnTo>
                  <a:lnTo>
                    <a:pt x="2834659" y="1308735"/>
                  </a:lnTo>
                  <a:lnTo>
                    <a:pt x="2850527" y="1323340"/>
                  </a:lnTo>
                  <a:lnTo>
                    <a:pt x="2888296" y="1308100"/>
                  </a:lnTo>
                  <a:lnTo>
                    <a:pt x="2890518" y="1278890"/>
                  </a:lnTo>
                  <a:lnTo>
                    <a:pt x="2898768" y="1278255"/>
                  </a:lnTo>
                  <a:lnTo>
                    <a:pt x="2925112" y="1271905"/>
                  </a:lnTo>
                  <a:lnTo>
                    <a:pt x="2936854" y="1286510"/>
                  </a:lnTo>
                  <a:lnTo>
                    <a:pt x="2945741" y="1306830"/>
                  </a:lnTo>
                  <a:lnTo>
                    <a:pt x="2953675" y="1290637"/>
                  </a:lnTo>
                  <a:lnTo>
                    <a:pt x="2975891" y="1279843"/>
                  </a:lnTo>
                  <a:lnTo>
                    <a:pt x="2984143" y="1264285"/>
                  </a:lnTo>
                  <a:lnTo>
                    <a:pt x="2954945" y="1267460"/>
                  </a:lnTo>
                  <a:lnTo>
                    <a:pt x="2946376" y="1276033"/>
                  </a:lnTo>
                  <a:lnTo>
                    <a:pt x="2925746" y="1242377"/>
                  </a:lnTo>
                  <a:lnTo>
                    <a:pt x="2918447" y="1238250"/>
                  </a:lnTo>
                  <a:lnTo>
                    <a:pt x="2920351" y="1219200"/>
                  </a:lnTo>
                  <a:lnTo>
                    <a:pt x="2935267" y="1221423"/>
                  </a:lnTo>
                  <a:lnTo>
                    <a:pt x="2941297" y="1202373"/>
                  </a:lnTo>
                  <a:lnTo>
                    <a:pt x="2907338" y="1198563"/>
                  </a:lnTo>
                  <a:lnTo>
                    <a:pt x="2908607" y="1184593"/>
                  </a:lnTo>
                  <a:lnTo>
                    <a:pt x="2939394" y="1183323"/>
                  </a:lnTo>
                  <a:lnTo>
                    <a:pt x="2919081" y="1175068"/>
                  </a:lnTo>
                  <a:lnTo>
                    <a:pt x="2926063" y="1166495"/>
                  </a:lnTo>
                  <a:lnTo>
                    <a:pt x="2943202" y="1173798"/>
                  </a:lnTo>
                  <a:lnTo>
                    <a:pt x="2948280" y="1164273"/>
                  </a:lnTo>
                  <a:lnTo>
                    <a:pt x="2940980" y="1155065"/>
                  </a:lnTo>
                  <a:lnTo>
                    <a:pt x="2943202" y="1143318"/>
                  </a:lnTo>
                  <a:lnTo>
                    <a:pt x="2968273" y="1139825"/>
                  </a:lnTo>
                  <a:lnTo>
                    <a:pt x="2953358" y="1131570"/>
                  </a:lnTo>
                  <a:lnTo>
                    <a:pt x="2942884" y="1119187"/>
                  </a:lnTo>
                  <a:lnTo>
                    <a:pt x="2946058" y="1109662"/>
                  </a:lnTo>
                  <a:lnTo>
                    <a:pt x="2965102" y="1113473"/>
                  </a:lnTo>
                  <a:lnTo>
                    <a:pt x="2969862" y="1100772"/>
                  </a:lnTo>
                  <a:lnTo>
                    <a:pt x="2984778" y="1106170"/>
                  </a:lnTo>
                  <a:lnTo>
                    <a:pt x="2996522" y="1093470"/>
                  </a:lnTo>
                  <a:lnTo>
                    <a:pt x="3010169" y="1094105"/>
                  </a:lnTo>
                  <a:lnTo>
                    <a:pt x="3014294" y="1066800"/>
                  </a:lnTo>
                  <a:lnTo>
                    <a:pt x="3027942" y="1062355"/>
                  </a:lnTo>
                  <a:lnTo>
                    <a:pt x="3034289" y="1054735"/>
                  </a:lnTo>
                  <a:lnTo>
                    <a:pt x="3062536" y="1052830"/>
                  </a:lnTo>
                  <a:lnTo>
                    <a:pt x="3082848" y="1044892"/>
                  </a:lnTo>
                  <a:lnTo>
                    <a:pt x="3104107" y="1064577"/>
                  </a:lnTo>
                  <a:lnTo>
                    <a:pt x="3119976" y="1045527"/>
                  </a:lnTo>
                  <a:lnTo>
                    <a:pt x="3102520" y="1029017"/>
                  </a:lnTo>
                  <a:lnTo>
                    <a:pt x="3083799" y="1030287"/>
                  </a:lnTo>
                  <a:lnTo>
                    <a:pt x="3074913" y="1017587"/>
                  </a:lnTo>
                  <a:lnTo>
                    <a:pt x="3058410" y="1028382"/>
                  </a:lnTo>
                  <a:lnTo>
                    <a:pt x="3052697" y="1010602"/>
                  </a:lnTo>
                  <a:lnTo>
                    <a:pt x="3043175" y="1005204"/>
                  </a:lnTo>
                  <a:lnTo>
                    <a:pt x="3049206" y="973770"/>
                  </a:lnTo>
                  <a:lnTo>
                    <a:pt x="3072057" y="948370"/>
                  </a:lnTo>
                  <a:lnTo>
                    <a:pt x="3079991" y="969325"/>
                  </a:lnTo>
                  <a:lnTo>
                    <a:pt x="3093634" y="972500"/>
                  </a:lnTo>
                  <a:lnTo>
                    <a:pt x="3099029" y="980437"/>
                  </a:lnTo>
                  <a:lnTo>
                    <a:pt x="3110772" y="974087"/>
                  </a:lnTo>
                  <a:lnTo>
                    <a:pt x="3125689" y="985517"/>
                  </a:lnTo>
                  <a:lnTo>
                    <a:pt x="3140605" y="979167"/>
                  </a:lnTo>
                  <a:lnTo>
                    <a:pt x="3133623" y="967737"/>
                  </a:lnTo>
                  <a:lnTo>
                    <a:pt x="3150762" y="948687"/>
                  </a:lnTo>
                  <a:lnTo>
                    <a:pt x="3128545" y="959165"/>
                  </a:lnTo>
                  <a:lnTo>
                    <a:pt x="3107598" y="961387"/>
                  </a:lnTo>
                  <a:lnTo>
                    <a:pt x="3100933" y="952180"/>
                  </a:lnTo>
                  <a:lnTo>
                    <a:pt x="3120928" y="940432"/>
                  </a:lnTo>
                  <a:lnTo>
                    <a:pt x="3136480" y="921065"/>
                  </a:lnTo>
                  <a:lnTo>
                    <a:pt x="3125054" y="914080"/>
                  </a:lnTo>
                  <a:lnTo>
                    <a:pt x="3137749" y="903285"/>
                  </a:lnTo>
                  <a:lnTo>
                    <a:pt x="3126006" y="895982"/>
                  </a:lnTo>
                  <a:lnTo>
                    <a:pt x="3117437" y="886775"/>
                  </a:lnTo>
                  <a:lnTo>
                    <a:pt x="3130767" y="865502"/>
                  </a:lnTo>
                  <a:lnTo>
                    <a:pt x="3139971" y="846453"/>
                  </a:lnTo>
                  <a:lnTo>
                    <a:pt x="3158061" y="839150"/>
                  </a:lnTo>
                  <a:lnTo>
                    <a:pt x="3169487" y="806130"/>
                  </a:lnTo>
                  <a:lnTo>
                    <a:pt x="3179008" y="806130"/>
                  </a:lnTo>
                  <a:lnTo>
                    <a:pt x="3174882" y="816607"/>
                  </a:lnTo>
                  <a:lnTo>
                    <a:pt x="3180278" y="839785"/>
                  </a:lnTo>
                  <a:lnTo>
                    <a:pt x="3190116" y="854390"/>
                  </a:lnTo>
                  <a:lnTo>
                    <a:pt x="3192021" y="868995"/>
                  </a:lnTo>
                  <a:lnTo>
                    <a:pt x="3200590" y="852167"/>
                  </a:lnTo>
                  <a:lnTo>
                    <a:pt x="3218680" y="858518"/>
                  </a:lnTo>
                  <a:lnTo>
                    <a:pt x="3225028" y="849945"/>
                  </a:lnTo>
                  <a:lnTo>
                    <a:pt x="3219315" y="840420"/>
                  </a:lnTo>
                  <a:lnTo>
                    <a:pt x="3191069" y="848357"/>
                  </a:lnTo>
                  <a:lnTo>
                    <a:pt x="3195194" y="835340"/>
                  </a:lnTo>
                  <a:lnTo>
                    <a:pt x="3209794" y="835023"/>
                  </a:lnTo>
                  <a:lnTo>
                    <a:pt x="3217094" y="827720"/>
                  </a:lnTo>
                  <a:lnTo>
                    <a:pt x="3204398" y="809940"/>
                  </a:lnTo>
                  <a:lnTo>
                    <a:pt x="3218046" y="803590"/>
                  </a:lnTo>
                  <a:lnTo>
                    <a:pt x="3208207" y="786762"/>
                  </a:lnTo>
                  <a:lnTo>
                    <a:pt x="3190434" y="777555"/>
                  </a:lnTo>
                  <a:lnTo>
                    <a:pt x="3204716" y="760410"/>
                  </a:lnTo>
                  <a:lnTo>
                    <a:pt x="3237723" y="746440"/>
                  </a:lnTo>
                  <a:lnTo>
                    <a:pt x="3256766" y="757870"/>
                  </a:lnTo>
                  <a:lnTo>
                    <a:pt x="3273904" y="744853"/>
                  </a:lnTo>
                  <a:lnTo>
                    <a:pt x="3287551" y="776285"/>
                  </a:lnTo>
                  <a:lnTo>
                    <a:pt x="3305642" y="776285"/>
                  </a:lnTo>
                  <a:lnTo>
                    <a:pt x="3294851" y="757553"/>
                  </a:lnTo>
                  <a:lnTo>
                    <a:pt x="3315798" y="744535"/>
                  </a:lnTo>
                  <a:lnTo>
                    <a:pt x="3326589" y="729613"/>
                  </a:lnTo>
                  <a:lnTo>
                    <a:pt x="3312624" y="723580"/>
                  </a:lnTo>
                  <a:lnTo>
                    <a:pt x="3320876" y="705800"/>
                  </a:lnTo>
                  <a:lnTo>
                    <a:pt x="3310085" y="703578"/>
                  </a:lnTo>
                  <a:lnTo>
                    <a:pt x="3281839" y="732470"/>
                  </a:lnTo>
                  <a:lnTo>
                    <a:pt x="3269143" y="728343"/>
                  </a:lnTo>
                  <a:lnTo>
                    <a:pt x="3263748" y="710245"/>
                  </a:lnTo>
                  <a:lnTo>
                    <a:pt x="3249149" y="709610"/>
                  </a:lnTo>
                  <a:lnTo>
                    <a:pt x="3244705" y="728660"/>
                  </a:lnTo>
                  <a:lnTo>
                    <a:pt x="3220267" y="720088"/>
                  </a:lnTo>
                  <a:cubicBezTo>
                    <a:pt x="3219950" y="715643"/>
                    <a:pt x="3219632" y="711198"/>
                    <a:pt x="3219315" y="706753"/>
                  </a:cubicBezTo>
                  <a:lnTo>
                    <a:pt x="3252005" y="666430"/>
                  </a:lnTo>
                  <a:lnTo>
                    <a:pt x="3262161" y="634680"/>
                  </a:lnTo>
                  <a:lnTo>
                    <a:pt x="3284060" y="628330"/>
                  </a:lnTo>
                  <a:lnTo>
                    <a:pt x="3281839" y="615313"/>
                  </a:lnTo>
                  <a:lnTo>
                    <a:pt x="3314529" y="598168"/>
                  </a:lnTo>
                  <a:lnTo>
                    <a:pt x="3322780" y="579435"/>
                  </a:lnTo>
                  <a:lnTo>
                    <a:pt x="3375782" y="550225"/>
                  </a:lnTo>
                  <a:lnTo>
                    <a:pt x="3368800" y="538795"/>
                  </a:lnTo>
                  <a:lnTo>
                    <a:pt x="3365626" y="509268"/>
                  </a:lnTo>
                  <a:lnTo>
                    <a:pt x="3383082" y="459420"/>
                  </a:lnTo>
                  <a:lnTo>
                    <a:pt x="3397999" y="475295"/>
                  </a:lnTo>
                  <a:lnTo>
                    <a:pt x="3382447" y="500695"/>
                  </a:lnTo>
                  <a:lnTo>
                    <a:pt x="3392921" y="506728"/>
                  </a:lnTo>
                  <a:lnTo>
                    <a:pt x="3396095" y="496250"/>
                  </a:lnTo>
                  <a:lnTo>
                    <a:pt x="3407838" y="499425"/>
                  </a:lnTo>
                  <a:lnTo>
                    <a:pt x="3415137" y="518158"/>
                  </a:lnTo>
                  <a:lnTo>
                    <a:pt x="3420533" y="500378"/>
                  </a:lnTo>
                  <a:lnTo>
                    <a:pt x="3437671" y="512760"/>
                  </a:lnTo>
                  <a:lnTo>
                    <a:pt x="3449097" y="499108"/>
                  </a:lnTo>
                  <a:lnTo>
                    <a:pt x="3423389" y="483550"/>
                  </a:lnTo>
                  <a:cubicBezTo>
                    <a:pt x="3423072" y="477518"/>
                    <a:pt x="3422754" y="471485"/>
                    <a:pt x="3422437" y="465453"/>
                  </a:cubicBezTo>
                  <a:lnTo>
                    <a:pt x="3417042" y="452118"/>
                  </a:lnTo>
                  <a:lnTo>
                    <a:pt x="3442114" y="451800"/>
                  </a:lnTo>
                  <a:lnTo>
                    <a:pt x="3461792" y="498155"/>
                  </a:lnTo>
                  <a:lnTo>
                    <a:pt x="3488452" y="508315"/>
                  </a:lnTo>
                  <a:lnTo>
                    <a:pt x="3491625" y="528000"/>
                  </a:lnTo>
                  <a:lnTo>
                    <a:pt x="3516063" y="538478"/>
                  </a:lnTo>
                  <a:lnTo>
                    <a:pt x="3518285" y="524825"/>
                  </a:lnTo>
                  <a:lnTo>
                    <a:pt x="3488134" y="483868"/>
                  </a:lnTo>
                  <a:lnTo>
                    <a:pt x="3477343" y="482915"/>
                  </a:lnTo>
                  <a:lnTo>
                    <a:pt x="3464648" y="467358"/>
                  </a:lnTo>
                  <a:lnTo>
                    <a:pt x="3469726" y="443863"/>
                  </a:lnTo>
                  <a:lnTo>
                    <a:pt x="3455762" y="430528"/>
                  </a:lnTo>
                  <a:lnTo>
                    <a:pt x="3478930" y="391158"/>
                  </a:lnTo>
                  <a:lnTo>
                    <a:pt x="3499877" y="392110"/>
                  </a:lnTo>
                  <a:lnTo>
                    <a:pt x="3504955" y="382586"/>
                  </a:lnTo>
                  <a:lnTo>
                    <a:pt x="3519872" y="382268"/>
                  </a:lnTo>
                  <a:lnTo>
                    <a:pt x="3513842" y="401318"/>
                  </a:lnTo>
                  <a:lnTo>
                    <a:pt x="3521459" y="416240"/>
                  </a:lnTo>
                  <a:cubicBezTo>
                    <a:pt x="3521565" y="435819"/>
                    <a:pt x="3521670" y="455399"/>
                    <a:pt x="3521776" y="474978"/>
                  </a:cubicBezTo>
                  <a:lnTo>
                    <a:pt x="3539232" y="441323"/>
                  </a:lnTo>
                  <a:lnTo>
                    <a:pt x="3545262" y="385443"/>
                  </a:lnTo>
                  <a:lnTo>
                    <a:pt x="3559862" y="374013"/>
                  </a:lnTo>
                  <a:cubicBezTo>
                    <a:pt x="3560179" y="367980"/>
                    <a:pt x="3560497" y="361948"/>
                    <a:pt x="3560814" y="355915"/>
                  </a:cubicBezTo>
                  <a:lnTo>
                    <a:pt x="3577000" y="346390"/>
                  </a:lnTo>
                  <a:lnTo>
                    <a:pt x="3584934" y="337818"/>
                  </a:lnTo>
                  <a:lnTo>
                    <a:pt x="3583347" y="378775"/>
                  </a:lnTo>
                  <a:lnTo>
                    <a:pt x="3572874" y="405445"/>
                  </a:lnTo>
                  <a:lnTo>
                    <a:pt x="3584934" y="431480"/>
                  </a:lnTo>
                  <a:lnTo>
                    <a:pt x="3584934" y="456563"/>
                  </a:lnTo>
                  <a:lnTo>
                    <a:pt x="3565574" y="494980"/>
                  </a:lnTo>
                  <a:lnTo>
                    <a:pt x="3565574" y="505458"/>
                  </a:lnTo>
                  <a:lnTo>
                    <a:pt x="3590647" y="478788"/>
                  </a:lnTo>
                  <a:lnTo>
                    <a:pt x="3597629" y="443863"/>
                  </a:lnTo>
                  <a:lnTo>
                    <a:pt x="3607151" y="440688"/>
                  </a:lnTo>
                  <a:lnTo>
                    <a:pt x="3619846" y="457198"/>
                  </a:lnTo>
                  <a:lnTo>
                    <a:pt x="3627463" y="443545"/>
                  </a:lnTo>
                  <a:lnTo>
                    <a:pt x="3610007" y="428940"/>
                  </a:lnTo>
                  <a:lnTo>
                    <a:pt x="3605881" y="393380"/>
                  </a:lnTo>
                  <a:lnTo>
                    <a:pt x="3626828" y="379410"/>
                  </a:lnTo>
                  <a:lnTo>
                    <a:pt x="3629685" y="350835"/>
                  </a:lnTo>
                  <a:lnTo>
                    <a:pt x="3642380" y="337183"/>
                  </a:lnTo>
                  <a:lnTo>
                    <a:pt x="3652853" y="342263"/>
                  </a:lnTo>
                  <a:lnTo>
                    <a:pt x="3641428" y="366710"/>
                  </a:lnTo>
                  <a:lnTo>
                    <a:pt x="3662692" y="378140"/>
                  </a:lnTo>
                  <a:lnTo>
                    <a:pt x="3668722" y="349565"/>
                  </a:lnTo>
                  <a:lnTo>
                    <a:pt x="3689986" y="351471"/>
                  </a:lnTo>
                  <a:lnTo>
                    <a:pt x="3669357" y="331785"/>
                  </a:lnTo>
                  <a:lnTo>
                    <a:pt x="3676974" y="316863"/>
                  </a:lnTo>
                  <a:lnTo>
                    <a:pt x="3692843" y="327023"/>
                  </a:lnTo>
                  <a:lnTo>
                    <a:pt x="3703951" y="353375"/>
                  </a:lnTo>
                  <a:lnTo>
                    <a:pt x="3718550" y="355598"/>
                  </a:lnTo>
                  <a:lnTo>
                    <a:pt x="3728072" y="377505"/>
                  </a:lnTo>
                  <a:lnTo>
                    <a:pt x="3747432" y="396238"/>
                  </a:lnTo>
                  <a:lnTo>
                    <a:pt x="3742671" y="347660"/>
                  </a:lnTo>
                  <a:lnTo>
                    <a:pt x="3755366" y="329563"/>
                  </a:lnTo>
                  <a:lnTo>
                    <a:pt x="3741402" y="310831"/>
                  </a:lnTo>
                  <a:lnTo>
                    <a:pt x="3754097" y="299083"/>
                  </a:lnTo>
                  <a:lnTo>
                    <a:pt x="3732832" y="284796"/>
                  </a:lnTo>
                  <a:lnTo>
                    <a:pt x="3722042" y="307020"/>
                  </a:lnTo>
                  <a:lnTo>
                    <a:pt x="3702047" y="286066"/>
                  </a:lnTo>
                  <a:cubicBezTo>
                    <a:pt x="3702259" y="278340"/>
                    <a:pt x="3702470" y="270614"/>
                    <a:pt x="3702682" y="262888"/>
                  </a:cubicBezTo>
                  <a:lnTo>
                    <a:pt x="3679830" y="270191"/>
                  </a:lnTo>
                  <a:lnTo>
                    <a:pt x="3669992" y="254633"/>
                  </a:lnTo>
                  <a:lnTo>
                    <a:pt x="3686813" y="249236"/>
                  </a:lnTo>
                  <a:lnTo>
                    <a:pt x="3699508" y="257491"/>
                  </a:lnTo>
                  <a:lnTo>
                    <a:pt x="3701729" y="235583"/>
                  </a:lnTo>
                  <a:lnTo>
                    <a:pt x="3716646" y="253363"/>
                  </a:lnTo>
                  <a:lnTo>
                    <a:pt x="3718550" y="269238"/>
                  </a:lnTo>
                  <a:lnTo>
                    <a:pt x="3734419" y="275271"/>
                  </a:lnTo>
                  <a:lnTo>
                    <a:pt x="3730293" y="265746"/>
                  </a:lnTo>
                  <a:lnTo>
                    <a:pt x="3744893" y="235266"/>
                  </a:lnTo>
                  <a:lnTo>
                    <a:pt x="3771235" y="242251"/>
                  </a:lnTo>
                  <a:lnTo>
                    <a:pt x="3769648" y="285431"/>
                  </a:lnTo>
                  <a:lnTo>
                    <a:pt x="3794086" y="289241"/>
                  </a:lnTo>
                  <a:lnTo>
                    <a:pt x="3783295" y="269556"/>
                  </a:lnTo>
                  <a:lnTo>
                    <a:pt x="3790913" y="260031"/>
                  </a:lnTo>
                  <a:lnTo>
                    <a:pt x="3798212" y="266381"/>
                  </a:lnTo>
                  <a:lnTo>
                    <a:pt x="3841376" y="274001"/>
                  </a:lnTo>
                  <a:lnTo>
                    <a:pt x="3828998" y="295273"/>
                  </a:lnTo>
                  <a:lnTo>
                    <a:pt x="3855658" y="294321"/>
                  </a:lnTo>
                  <a:lnTo>
                    <a:pt x="3838837" y="314323"/>
                  </a:lnTo>
                  <a:lnTo>
                    <a:pt x="3855975" y="341628"/>
                  </a:lnTo>
                  <a:lnTo>
                    <a:pt x="3871844" y="335913"/>
                  </a:lnTo>
                  <a:lnTo>
                    <a:pt x="3865179" y="301306"/>
                  </a:lnTo>
                  <a:lnTo>
                    <a:pt x="3879461" y="284478"/>
                  </a:lnTo>
                  <a:lnTo>
                    <a:pt x="3862640" y="279398"/>
                  </a:lnTo>
                  <a:lnTo>
                    <a:pt x="3866766" y="252728"/>
                  </a:lnTo>
                  <a:lnTo>
                    <a:pt x="3885809" y="256856"/>
                  </a:lnTo>
                  <a:lnTo>
                    <a:pt x="3891839" y="239076"/>
                  </a:lnTo>
                  <a:lnTo>
                    <a:pt x="3894060" y="225423"/>
                  </a:lnTo>
                  <a:lnTo>
                    <a:pt x="3904534" y="220978"/>
                  </a:lnTo>
                  <a:lnTo>
                    <a:pt x="3929289" y="187006"/>
                  </a:lnTo>
                  <a:lnTo>
                    <a:pt x="3943254" y="185736"/>
                  </a:lnTo>
                  <a:lnTo>
                    <a:pt x="3965470" y="200658"/>
                  </a:lnTo>
                  <a:lnTo>
                    <a:pt x="3976261" y="187641"/>
                  </a:lnTo>
                  <a:lnTo>
                    <a:pt x="3960075" y="171766"/>
                  </a:lnTo>
                  <a:lnTo>
                    <a:pt x="3972453" y="131761"/>
                  </a:lnTo>
                  <a:lnTo>
                    <a:pt x="3994986" y="144143"/>
                  </a:lnTo>
                  <a:lnTo>
                    <a:pt x="3999747" y="129538"/>
                  </a:lnTo>
                  <a:lnTo>
                    <a:pt x="3988004" y="110806"/>
                  </a:lnTo>
                  <a:lnTo>
                    <a:pt x="3959440" y="105726"/>
                  </a:lnTo>
                  <a:lnTo>
                    <a:pt x="3959440" y="84453"/>
                  </a:lnTo>
                  <a:lnTo>
                    <a:pt x="3967692" y="78103"/>
                  </a:lnTo>
                  <a:lnTo>
                    <a:pt x="3995621" y="102233"/>
                  </a:lnTo>
                  <a:lnTo>
                    <a:pt x="4004825" y="96836"/>
                  </a:lnTo>
                  <a:lnTo>
                    <a:pt x="3998478" y="80008"/>
                  </a:lnTo>
                  <a:lnTo>
                    <a:pt x="4002286" y="45083"/>
                  </a:lnTo>
                  <a:lnTo>
                    <a:pt x="4010855" y="49211"/>
                  </a:lnTo>
                  <a:lnTo>
                    <a:pt x="4021646" y="71436"/>
                  </a:lnTo>
                  <a:lnTo>
                    <a:pt x="4027676" y="42861"/>
                  </a:lnTo>
                  <a:lnTo>
                    <a:pt x="4035293" y="40638"/>
                  </a:lnTo>
                  <a:lnTo>
                    <a:pt x="4041641" y="66673"/>
                  </a:lnTo>
                  <a:lnTo>
                    <a:pt x="4054336" y="69848"/>
                  </a:lnTo>
                  <a:lnTo>
                    <a:pt x="4064175" y="95248"/>
                  </a:lnTo>
                  <a:lnTo>
                    <a:pt x="4079726" y="78103"/>
                  </a:lnTo>
                  <a:lnTo>
                    <a:pt x="4104164" y="67626"/>
                  </a:lnTo>
                  <a:lnTo>
                    <a:pt x="4108290" y="85088"/>
                  </a:lnTo>
                  <a:lnTo>
                    <a:pt x="4059097" y="155256"/>
                  </a:lnTo>
                  <a:lnTo>
                    <a:pt x="4042276" y="238758"/>
                  </a:lnTo>
                  <a:lnTo>
                    <a:pt x="4027676" y="261936"/>
                  </a:lnTo>
                  <a:lnTo>
                    <a:pt x="4034024" y="290510"/>
                  </a:lnTo>
                  <a:lnTo>
                    <a:pt x="4046719" y="293685"/>
                  </a:lnTo>
                  <a:lnTo>
                    <a:pt x="4057510" y="275588"/>
                  </a:lnTo>
                  <a:lnTo>
                    <a:pt x="4081631" y="245743"/>
                  </a:lnTo>
                  <a:lnTo>
                    <a:pt x="4063540" y="247013"/>
                  </a:lnTo>
                  <a:cubicBezTo>
                    <a:pt x="4063752" y="242039"/>
                    <a:pt x="4063963" y="237065"/>
                    <a:pt x="4064175" y="232091"/>
                  </a:cubicBezTo>
                  <a:lnTo>
                    <a:pt x="4126063" y="154621"/>
                  </a:lnTo>
                  <a:lnTo>
                    <a:pt x="4140663" y="113663"/>
                  </a:lnTo>
                  <a:lnTo>
                    <a:pt x="4166688" y="90168"/>
                  </a:lnTo>
                  <a:lnTo>
                    <a:pt x="4171766" y="66673"/>
                  </a:lnTo>
                  <a:lnTo>
                    <a:pt x="4189856" y="50798"/>
                  </a:lnTo>
                  <a:lnTo>
                    <a:pt x="4187635" y="75881"/>
                  </a:lnTo>
                  <a:lnTo>
                    <a:pt x="4197473" y="93026"/>
                  </a:lnTo>
                  <a:lnTo>
                    <a:pt x="4195252" y="106678"/>
                  </a:lnTo>
                  <a:lnTo>
                    <a:pt x="4179383" y="116203"/>
                  </a:lnTo>
                  <a:lnTo>
                    <a:pt x="4170179" y="139381"/>
                  </a:lnTo>
                  <a:lnTo>
                    <a:pt x="4197791" y="131761"/>
                  </a:lnTo>
                  <a:lnTo>
                    <a:pt x="4185731" y="200658"/>
                  </a:lnTo>
                  <a:lnTo>
                    <a:pt x="4200330" y="201293"/>
                  </a:lnTo>
                  <a:lnTo>
                    <a:pt x="4222546" y="187323"/>
                  </a:lnTo>
                  <a:lnTo>
                    <a:pt x="4238098" y="143191"/>
                  </a:lnTo>
                  <a:lnTo>
                    <a:pt x="4246667" y="155573"/>
                  </a:lnTo>
                  <a:lnTo>
                    <a:pt x="4250476" y="141921"/>
                  </a:lnTo>
                  <a:lnTo>
                    <a:pt x="4236828" y="126363"/>
                  </a:lnTo>
                  <a:lnTo>
                    <a:pt x="4240954" y="106043"/>
                  </a:lnTo>
                  <a:lnTo>
                    <a:pt x="4258727" y="101916"/>
                  </a:lnTo>
                  <a:lnTo>
                    <a:pt x="4264123" y="93343"/>
                  </a:lnTo>
                  <a:lnTo>
                    <a:pt x="4277770" y="74293"/>
                  </a:lnTo>
                  <a:lnTo>
                    <a:pt x="4268884" y="63498"/>
                  </a:lnTo>
                  <a:lnTo>
                    <a:pt x="4274279" y="39686"/>
                  </a:lnTo>
                  <a:lnTo>
                    <a:pt x="4286657" y="33336"/>
                  </a:lnTo>
                  <a:lnTo>
                    <a:pt x="4277135" y="19366"/>
                  </a:lnTo>
                  <a:close/>
                  <a:moveTo>
                    <a:pt x="4105211" y="0"/>
                  </a:moveTo>
                  <a:lnTo>
                    <a:pt x="4132404" y="29210"/>
                  </a:lnTo>
                  <a:lnTo>
                    <a:pt x="4151279" y="20320"/>
                  </a:lnTo>
                  <a:lnTo>
                    <a:pt x="4142001" y="37465"/>
                  </a:lnTo>
                  <a:lnTo>
                    <a:pt x="4118327" y="43180"/>
                  </a:lnTo>
                  <a:lnTo>
                    <a:pt x="4092734" y="44133"/>
                  </a:lnTo>
                  <a:lnTo>
                    <a:pt x="4070660" y="57150"/>
                  </a:lnTo>
                  <a:lnTo>
                    <a:pt x="4067141" y="41275"/>
                  </a:lnTo>
                  <a:lnTo>
                    <a:pt x="4088575" y="39370"/>
                  </a:lnTo>
                  <a:lnTo>
                    <a:pt x="4087295" y="29528"/>
                  </a:lnTo>
                  <a:lnTo>
                    <a:pt x="4068100" y="26353"/>
                  </a:lnTo>
                  <a:lnTo>
                    <a:pt x="4072259" y="12065"/>
                  </a:lnTo>
                  <a:lnTo>
                    <a:pt x="4098812" y="10478"/>
                  </a:lnTo>
                  <a:close/>
                </a:path>
              </a:pathLst>
            </a:custGeom>
            <a:solidFill>
              <a:srgbClr val="D2D2D4"/>
            </a:solidFill>
            <a:ln w="19050"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19" name="Oval 18"/>
            <p:cNvSpPr/>
            <p:nvPr/>
          </p:nvSpPr>
          <p:spPr>
            <a:xfrm>
              <a:off x="733869" y="-85134"/>
              <a:ext cx="7279094" cy="7279094"/>
            </a:xfrm>
            <a:prstGeom prst="ellipse">
              <a:avLst/>
            </a:prstGeom>
            <a:noFill/>
            <a:ln w="285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" name="Freeform 325"/>
            <p:cNvSpPr>
              <a:spLocks/>
            </p:cNvSpPr>
            <p:nvPr/>
          </p:nvSpPr>
          <p:spPr bwMode="auto">
            <a:xfrm>
              <a:off x="5882132" y="6178550"/>
              <a:ext cx="227013" cy="136525"/>
            </a:xfrm>
            <a:custGeom>
              <a:avLst/>
              <a:gdLst>
                <a:gd name="T0" fmla="*/ 701 w 714"/>
                <a:gd name="T1" fmla="*/ 30 h 432"/>
                <a:gd name="T2" fmla="*/ 657 w 714"/>
                <a:gd name="T3" fmla="*/ 43 h 432"/>
                <a:gd name="T4" fmla="*/ 660 w 714"/>
                <a:gd name="T5" fmla="*/ 70 h 432"/>
                <a:gd name="T6" fmla="*/ 611 w 714"/>
                <a:gd name="T7" fmla="*/ 103 h 432"/>
                <a:gd name="T8" fmla="*/ 578 w 714"/>
                <a:gd name="T9" fmla="*/ 123 h 432"/>
                <a:gd name="T10" fmla="*/ 545 w 714"/>
                <a:gd name="T11" fmla="*/ 163 h 432"/>
                <a:gd name="T12" fmla="*/ 499 w 714"/>
                <a:gd name="T13" fmla="*/ 201 h 432"/>
                <a:gd name="T14" fmla="*/ 500 w 714"/>
                <a:gd name="T15" fmla="*/ 205 h 432"/>
                <a:gd name="T16" fmla="*/ 509 w 714"/>
                <a:gd name="T17" fmla="*/ 234 h 432"/>
                <a:gd name="T18" fmla="*/ 519 w 714"/>
                <a:gd name="T19" fmla="*/ 246 h 432"/>
                <a:gd name="T20" fmla="*/ 539 w 714"/>
                <a:gd name="T21" fmla="*/ 270 h 432"/>
                <a:gd name="T22" fmla="*/ 546 w 714"/>
                <a:gd name="T23" fmla="*/ 300 h 432"/>
                <a:gd name="T24" fmla="*/ 523 w 714"/>
                <a:gd name="T25" fmla="*/ 304 h 432"/>
                <a:gd name="T26" fmla="*/ 516 w 714"/>
                <a:gd name="T27" fmla="*/ 284 h 432"/>
                <a:gd name="T28" fmla="*/ 489 w 714"/>
                <a:gd name="T29" fmla="*/ 284 h 432"/>
                <a:gd name="T30" fmla="*/ 467 w 714"/>
                <a:gd name="T31" fmla="*/ 290 h 432"/>
                <a:gd name="T32" fmla="*/ 447 w 714"/>
                <a:gd name="T33" fmla="*/ 310 h 432"/>
                <a:gd name="T34" fmla="*/ 413 w 714"/>
                <a:gd name="T35" fmla="*/ 347 h 432"/>
                <a:gd name="T36" fmla="*/ 347 w 714"/>
                <a:gd name="T37" fmla="*/ 385 h 432"/>
                <a:gd name="T38" fmla="*/ 284 w 714"/>
                <a:gd name="T39" fmla="*/ 392 h 432"/>
                <a:gd name="T40" fmla="*/ 234 w 714"/>
                <a:gd name="T41" fmla="*/ 386 h 432"/>
                <a:gd name="T42" fmla="*/ 207 w 714"/>
                <a:gd name="T43" fmla="*/ 410 h 432"/>
                <a:gd name="T44" fmla="*/ 214 w 714"/>
                <a:gd name="T45" fmla="*/ 432 h 432"/>
                <a:gd name="T46" fmla="*/ 190 w 714"/>
                <a:gd name="T47" fmla="*/ 426 h 432"/>
                <a:gd name="T48" fmla="*/ 143 w 714"/>
                <a:gd name="T49" fmla="*/ 416 h 432"/>
                <a:gd name="T50" fmla="*/ 64 w 714"/>
                <a:gd name="T51" fmla="*/ 411 h 432"/>
                <a:gd name="T52" fmla="*/ 50 w 714"/>
                <a:gd name="T53" fmla="*/ 384 h 432"/>
                <a:gd name="T54" fmla="*/ 40 w 714"/>
                <a:gd name="T55" fmla="*/ 354 h 432"/>
                <a:gd name="T56" fmla="*/ 10 w 714"/>
                <a:gd name="T57" fmla="*/ 328 h 432"/>
                <a:gd name="T58" fmla="*/ 6 w 714"/>
                <a:gd name="T59" fmla="*/ 295 h 432"/>
                <a:gd name="T60" fmla="*/ 0 w 714"/>
                <a:gd name="T61" fmla="*/ 268 h 432"/>
                <a:gd name="T62" fmla="*/ 36 w 714"/>
                <a:gd name="T63" fmla="*/ 275 h 432"/>
                <a:gd name="T64" fmla="*/ 57 w 714"/>
                <a:gd name="T65" fmla="*/ 285 h 432"/>
                <a:gd name="T66" fmla="*/ 89 w 714"/>
                <a:gd name="T67" fmla="*/ 231 h 432"/>
                <a:gd name="T68" fmla="*/ 113 w 714"/>
                <a:gd name="T69" fmla="*/ 221 h 432"/>
                <a:gd name="T70" fmla="*/ 142 w 714"/>
                <a:gd name="T71" fmla="*/ 210 h 432"/>
                <a:gd name="T72" fmla="*/ 206 w 714"/>
                <a:gd name="T73" fmla="*/ 217 h 432"/>
                <a:gd name="T74" fmla="*/ 208 w 714"/>
                <a:gd name="T75" fmla="*/ 193 h 432"/>
                <a:gd name="T76" fmla="*/ 208 w 714"/>
                <a:gd name="T77" fmla="*/ 187 h 432"/>
                <a:gd name="T78" fmla="*/ 205 w 714"/>
                <a:gd name="T79" fmla="*/ 150 h 432"/>
                <a:gd name="T80" fmla="*/ 241 w 714"/>
                <a:gd name="T81" fmla="*/ 153 h 432"/>
                <a:gd name="T82" fmla="*/ 265 w 714"/>
                <a:gd name="T83" fmla="*/ 173 h 432"/>
                <a:gd name="T84" fmla="*/ 325 w 714"/>
                <a:gd name="T85" fmla="*/ 179 h 432"/>
                <a:gd name="T86" fmla="*/ 382 w 714"/>
                <a:gd name="T87" fmla="*/ 156 h 432"/>
                <a:gd name="T88" fmla="*/ 484 w 714"/>
                <a:gd name="T89" fmla="*/ 121 h 432"/>
                <a:gd name="T90" fmla="*/ 561 w 714"/>
                <a:gd name="T91" fmla="*/ 91 h 432"/>
                <a:gd name="T92" fmla="*/ 617 w 714"/>
                <a:gd name="T93" fmla="*/ 44 h 432"/>
                <a:gd name="T94" fmla="*/ 660 w 714"/>
                <a:gd name="T95" fmla="*/ 30 h 432"/>
                <a:gd name="T96" fmla="*/ 687 w 714"/>
                <a:gd name="T97" fmla="*/ 0 h 432"/>
                <a:gd name="T98" fmla="*/ 714 w 714"/>
                <a:gd name="T99" fmla="*/ 0 h 432"/>
                <a:gd name="T100" fmla="*/ 701 w 714"/>
                <a:gd name="T101" fmla="*/ 30 h 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14" h="432">
                  <a:moveTo>
                    <a:pt x="701" y="30"/>
                  </a:moveTo>
                  <a:lnTo>
                    <a:pt x="657" y="43"/>
                  </a:lnTo>
                  <a:lnTo>
                    <a:pt x="660" y="70"/>
                  </a:lnTo>
                  <a:lnTo>
                    <a:pt x="611" y="103"/>
                  </a:lnTo>
                  <a:lnTo>
                    <a:pt x="578" y="123"/>
                  </a:lnTo>
                  <a:lnTo>
                    <a:pt x="545" y="163"/>
                  </a:lnTo>
                  <a:lnTo>
                    <a:pt x="499" y="201"/>
                  </a:lnTo>
                  <a:lnTo>
                    <a:pt x="500" y="205"/>
                  </a:lnTo>
                  <a:lnTo>
                    <a:pt x="509" y="234"/>
                  </a:lnTo>
                  <a:lnTo>
                    <a:pt x="519" y="246"/>
                  </a:lnTo>
                  <a:lnTo>
                    <a:pt x="539" y="270"/>
                  </a:lnTo>
                  <a:lnTo>
                    <a:pt x="546" y="300"/>
                  </a:lnTo>
                  <a:lnTo>
                    <a:pt x="523" y="304"/>
                  </a:lnTo>
                  <a:lnTo>
                    <a:pt x="516" y="284"/>
                  </a:lnTo>
                  <a:lnTo>
                    <a:pt x="489" y="284"/>
                  </a:lnTo>
                  <a:lnTo>
                    <a:pt x="467" y="290"/>
                  </a:lnTo>
                  <a:lnTo>
                    <a:pt x="447" y="310"/>
                  </a:lnTo>
                  <a:lnTo>
                    <a:pt x="413" y="347"/>
                  </a:lnTo>
                  <a:lnTo>
                    <a:pt x="347" y="385"/>
                  </a:lnTo>
                  <a:lnTo>
                    <a:pt x="284" y="392"/>
                  </a:lnTo>
                  <a:lnTo>
                    <a:pt x="234" y="386"/>
                  </a:lnTo>
                  <a:lnTo>
                    <a:pt x="207" y="410"/>
                  </a:lnTo>
                  <a:lnTo>
                    <a:pt x="214" y="432"/>
                  </a:lnTo>
                  <a:lnTo>
                    <a:pt x="190" y="426"/>
                  </a:lnTo>
                  <a:lnTo>
                    <a:pt x="143" y="416"/>
                  </a:lnTo>
                  <a:lnTo>
                    <a:pt x="64" y="411"/>
                  </a:lnTo>
                  <a:lnTo>
                    <a:pt x="50" y="384"/>
                  </a:lnTo>
                  <a:lnTo>
                    <a:pt x="40" y="354"/>
                  </a:lnTo>
                  <a:lnTo>
                    <a:pt x="10" y="328"/>
                  </a:lnTo>
                  <a:lnTo>
                    <a:pt x="6" y="295"/>
                  </a:lnTo>
                  <a:lnTo>
                    <a:pt x="0" y="268"/>
                  </a:lnTo>
                  <a:lnTo>
                    <a:pt x="36" y="275"/>
                  </a:lnTo>
                  <a:lnTo>
                    <a:pt x="57" y="285"/>
                  </a:lnTo>
                  <a:lnTo>
                    <a:pt x="89" y="231"/>
                  </a:lnTo>
                  <a:lnTo>
                    <a:pt x="113" y="221"/>
                  </a:lnTo>
                  <a:lnTo>
                    <a:pt x="142" y="210"/>
                  </a:lnTo>
                  <a:lnTo>
                    <a:pt x="206" y="217"/>
                  </a:lnTo>
                  <a:lnTo>
                    <a:pt x="208" y="193"/>
                  </a:lnTo>
                  <a:lnTo>
                    <a:pt x="208" y="187"/>
                  </a:lnTo>
                  <a:lnTo>
                    <a:pt x="205" y="150"/>
                  </a:lnTo>
                  <a:lnTo>
                    <a:pt x="241" y="153"/>
                  </a:lnTo>
                  <a:lnTo>
                    <a:pt x="265" y="173"/>
                  </a:lnTo>
                  <a:lnTo>
                    <a:pt x="325" y="179"/>
                  </a:lnTo>
                  <a:lnTo>
                    <a:pt x="382" y="156"/>
                  </a:lnTo>
                  <a:lnTo>
                    <a:pt x="484" y="121"/>
                  </a:lnTo>
                  <a:lnTo>
                    <a:pt x="561" y="91"/>
                  </a:lnTo>
                  <a:lnTo>
                    <a:pt x="617" y="44"/>
                  </a:lnTo>
                  <a:lnTo>
                    <a:pt x="660" y="30"/>
                  </a:lnTo>
                  <a:lnTo>
                    <a:pt x="687" y="0"/>
                  </a:lnTo>
                  <a:lnTo>
                    <a:pt x="714" y="0"/>
                  </a:lnTo>
                  <a:lnTo>
                    <a:pt x="701" y="30"/>
                  </a:lnTo>
                  <a:close/>
                </a:path>
              </a:pathLst>
            </a:custGeom>
            <a:solidFill>
              <a:srgbClr val="9FD55B"/>
            </a:solidFill>
            <a:ln w="3175">
              <a:solidFill>
                <a:srgbClr val="80AB49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1751134" y="5753353"/>
            <a:ext cx="1510026" cy="336307"/>
            <a:chOff x="227134" y="5683432"/>
            <a:chExt cx="1510026" cy="336307"/>
          </a:xfrm>
        </p:grpSpPr>
        <p:sp>
          <p:nvSpPr>
            <p:cNvPr id="15" name="Oval 14"/>
            <p:cNvSpPr/>
            <p:nvPr/>
          </p:nvSpPr>
          <p:spPr>
            <a:xfrm>
              <a:off x="227134" y="5683432"/>
              <a:ext cx="336307" cy="336307"/>
            </a:xfrm>
            <a:prstGeom prst="ellipse">
              <a:avLst/>
            </a:prstGeom>
            <a:blipFill>
              <a:blip r:embed="rId4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" name="Rectangle 15"/>
            <p:cNvSpPr/>
            <p:nvPr/>
          </p:nvSpPr>
          <p:spPr>
            <a:xfrm>
              <a:off x="563441" y="5720779"/>
              <a:ext cx="1173719" cy="261610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lang="en-US" sz="1100" i="1" dirty="0">
                  <a:solidFill>
                    <a:schemeClr val="accent1"/>
                  </a:solidFill>
                </a:rPr>
                <a:t>EU member state</a:t>
              </a:r>
              <a:endParaRPr lang="en-US" sz="1100" i="1" dirty="0">
                <a:solidFill>
                  <a:schemeClr val="accent1"/>
                </a:solidFill>
              </a:endParaRPr>
            </a:p>
          </p:txBody>
        </p:sp>
      </p:grp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26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21477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the Czech Republic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Editable Pins for Maps</a:t>
            </a:r>
            <a:endParaRPr lang="en-US" dirty="0"/>
          </a:p>
        </p:txBody>
      </p:sp>
      <p:grpSp>
        <p:nvGrpSpPr>
          <p:cNvPr id="35" name="Group 34"/>
          <p:cNvGrpSpPr/>
          <p:nvPr/>
        </p:nvGrpSpPr>
        <p:grpSpPr>
          <a:xfrm>
            <a:off x="2628801" y="1628801"/>
            <a:ext cx="1316895" cy="2235991"/>
            <a:chOff x="4381388" y="1557338"/>
            <a:chExt cx="1676624" cy="2846784"/>
          </a:xfrm>
        </p:grpSpPr>
        <p:sp>
          <p:nvSpPr>
            <p:cNvPr id="56" name="Freeform 5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Oval 5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Oval 5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Freeform 5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4033721" y="1628801"/>
            <a:ext cx="1316895" cy="2235991"/>
            <a:chOff x="4381388" y="1557338"/>
            <a:chExt cx="1676624" cy="2846784"/>
          </a:xfrm>
        </p:grpSpPr>
        <p:sp>
          <p:nvSpPr>
            <p:cNvPr id="52" name="Freeform 5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Oval 5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Oval 5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Freeform 5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5438641" y="1628801"/>
            <a:ext cx="1316895" cy="2235991"/>
            <a:chOff x="4381388" y="1557338"/>
            <a:chExt cx="1676624" cy="2846784"/>
          </a:xfrm>
        </p:grpSpPr>
        <p:sp>
          <p:nvSpPr>
            <p:cNvPr id="48" name="Freeform 4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Oval 4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Oval 4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Freeform 5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6843561" y="1628801"/>
            <a:ext cx="1316895" cy="2235991"/>
            <a:chOff x="4381388" y="1557338"/>
            <a:chExt cx="1676624" cy="2846784"/>
          </a:xfrm>
        </p:grpSpPr>
        <p:sp>
          <p:nvSpPr>
            <p:cNvPr id="44" name="Freeform 4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Oval 4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Oval 4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Freeform 4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8248482" y="1628801"/>
            <a:ext cx="1316895" cy="2235991"/>
            <a:chOff x="4381388" y="1557338"/>
            <a:chExt cx="1676624" cy="2846784"/>
          </a:xfrm>
        </p:grpSpPr>
        <p:sp>
          <p:nvSpPr>
            <p:cNvPr id="40" name="Freeform 3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Oval 4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Oval 4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Freeform 4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6" name="Group 65"/>
          <p:cNvGrpSpPr/>
          <p:nvPr/>
        </p:nvGrpSpPr>
        <p:grpSpPr>
          <a:xfrm>
            <a:off x="2628800" y="3999733"/>
            <a:ext cx="1987436" cy="2281887"/>
            <a:chOff x="4381388" y="1557338"/>
            <a:chExt cx="2528210" cy="2902781"/>
          </a:xfrm>
        </p:grpSpPr>
        <p:pic>
          <p:nvPicPr>
            <p:cNvPr id="67" name="Picture 66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68" name="Freeform 6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rgbClr val="3F4855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69" name="Oval 6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0" name="Oval 6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1" name="Freeform 7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90" name="Group 89"/>
          <p:cNvGrpSpPr/>
          <p:nvPr/>
        </p:nvGrpSpPr>
        <p:grpSpPr>
          <a:xfrm>
            <a:off x="4032209" y="3999733"/>
            <a:ext cx="1987436" cy="2281887"/>
            <a:chOff x="4381388" y="1557338"/>
            <a:chExt cx="2528210" cy="2902781"/>
          </a:xfrm>
        </p:grpSpPr>
        <p:pic>
          <p:nvPicPr>
            <p:cNvPr id="91" name="Picture 90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92" name="Freeform 9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3" name="Oval 9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4" name="Oval 9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5" name="Freeform 9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5435618" y="3999733"/>
            <a:ext cx="1987436" cy="2281887"/>
            <a:chOff x="4381388" y="1557338"/>
            <a:chExt cx="2528210" cy="2902781"/>
          </a:xfrm>
        </p:grpSpPr>
        <p:pic>
          <p:nvPicPr>
            <p:cNvPr id="85" name="Picture 84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6" name="Freeform 8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7" name="Oval 8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8" name="Oval 8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9" name="Freeform 8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8" name="Group 77"/>
          <p:cNvGrpSpPr/>
          <p:nvPr/>
        </p:nvGrpSpPr>
        <p:grpSpPr>
          <a:xfrm>
            <a:off x="6839027" y="3999733"/>
            <a:ext cx="1987436" cy="2281887"/>
            <a:chOff x="4381388" y="1557338"/>
            <a:chExt cx="2528210" cy="2902781"/>
          </a:xfrm>
        </p:grpSpPr>
        <p:pic>
          <p:nvPicPr>
            <p:cNvPr id="79" name="Picture 78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0" name="Freeform 7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1" name="Oval 8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2" name="Oval 8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3" name="Freeform 8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8242434" y="3999733"/>
            <a:ext cx="1987436" cy="2281887"/>
            <a:chOff x="4381388" y="1557338"/>
            <a:chExt cx="2528210" cy="2902781"/>
          </a:xfrm>
        </p:grpSpPr>
        <p:pic>
          <p:nvPicPr>
            <p:cNvPr id="73" name="Picture 72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74" name="Freeform 7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5" name="Oval 7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6" name="Oval 7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7" name="Freeform 7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sp>
        <p:nvSpPr>
          <p:cNvPr id="60" name="TextBox 59"/>
          <p:cNvSpPr txBox="1"/>
          <p:nvPr/>
        </p:nvSpPr>
        <p:spPr>
          <a:xfrm>
            <a:off x="1539465" y="3893286"/>
            <a:ext cx="110117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With shadow:</a:t>
            </a:r>
            <a:endParaRPr lang="en-US" dirty="0"/>
          </a:p>
        </p:txBody>
      </p:sp>
      <p:sp>
        <p:nvSpPr>
          <p:cNvPr id="61" name="Oval 60"/>
          <p:cNvSpPr/>
          <p:nvPr/>
        </p:nvSpPr>
        <p:spPr>
          <a:xfrm>
            <a:off x="8147974" y="606866"/>
            <a:ext cx="336307" cy="336307"/>
          </a:xfrm>
          <a:prstGeom prst="ellipse">
            <a:avLst/>
          </a:prstGeom>
          <a:blipFill>
            <a:blip r:embed="rId5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27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3548202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Oval 12"/>
          <p:cNvSpPr/>
          <p:nvPr/>
        </p:nvSpPr>
        <p:spPr>
          <a:xfrm>
            <a:off x="6722988" y="2102125"/>
            <a:ext cx="833628" cy="833628"/>
          </a:xfrm>
          <a:prstGeom prst="ellipse">
            <a:avLst/>
          </a:prstGeom>
          <a:blipFill dpi="0" rotWithShape="1">
            <a:blip r:embed="rId3"/>
            <a:srcRect/>
            <a:stretch>
              <a:fillRect/>
            </a:stretch>
          </a:blip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Subtitle 4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Your Subtitle Here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the Czech </a:t>
            </a:r>
            <a:r>
              <a:rPr lang="en-US" dirty="0" smtClean="0"/>
              <a:t>Republic</a:t>
            </a:r>
            <a:endParaRPr lang="en-US" dirty="0"/>
          </a:p>
        </p:txBody>
      </p:sp>
      <p:sp>
        <p:nvSpPr>
          <p:cNvPr id="716" name="TextBox 715"/>
          <p:cNvSpPr txBox="1"/>
          <p:nvPr/>
        </p:nvSpPr>
        <p:spPr>
          <a:xfrm>
            <a:off x="6657106" y="1436822"/>
            <a:ext cx="368042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fr-FR"/>
            </a:defPPr>
          </a:lstStyle>
          <a:p>
            <a:r>
              <a:rPr lang="en-US" sz="28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Lorem Ipsum</a:t>
            </a:r>
          </a:p>
        </p:txBody>
      </p:sp>
      <p:sp>
        <p:nvSpPr>
          <p:cNvPr id="11" name="Rectangle 10"/>
          <p:cNvSpPr/>
          <p:nvPr/>
        </p:nvSpPr>
        <p:spPr>
          <a:xfrm>
            <a:off x="6657106" y="2060849"/>
            <a:ext cx="3680420" cy="36933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lorem ipsum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fui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tristique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tortor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turpis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dui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nunciti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eros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mauris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donec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odio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itsup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sodales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magna dolor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Id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evedin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venenatis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lacus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magnis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Felis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arcu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in tempus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praesent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est. 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enim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risunit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quisque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vitae, dolor magna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phasellus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Vestibulum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est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vinee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platea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tempor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dis.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Curabitur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interdum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placerat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luctus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ut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a,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orci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nam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mattis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loremi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tincidunt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aptent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malesuada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</a:t>
            </a:r>
          </a:p>
        </p:txBody>
      </p:sp>
      <p:grpSp>
        <p:nvGrpSpPr>
          <p:cNvPr id="17" name="Group 16"/>
          <p:cNvGrpSpPr>
            <a:grpSpLocks noChangeAspect="1"/>
          </p:cNvGrpSpPr>
          <p:nvPr/>
        </p:nvGrpSpPr>
        <p:grpSpPr>
          <a:xfrm>
            <a:off x="1711854" y="1231952"/>
            <a:ext cx="4389120" cy="4389120"/>
            <a:chOff x="733869" y="-85134"/>
            <a:chExt cx="7279094" cy="7279094"/>
          </a:xfrm>
        </p:grpSpPr>
        <p:sp>
          <p:nvSpPr>
            <p:cNvPr id="18" name="Freeform 17"/>
            <p:cNvSpPr/>
            <p:nvPr/>
          </p:nvSpPr>
          <p:spPr>
            <a:xfrm>
              <a:off x="1121248" y="61918"/>
              <a:ext cx="6891715" cy="6367455"/>
            </a:xfrm>
            <a:custGeom>
              <a:avLst/>
              <a:gdLst>
                <a:gd name="connsiteX0" fmla="*/ 2683163 w 6891715"/>
                <a:gd name="connsiteY0" fmla="*/ 6337292 h 6367455"/>
                <a:gd name="connsiteX1" fmla="*/ 2693958 w 6891715"/>
                <a:gd name="connsiteY1" fmla="*/ 6353978 h 6367455"/>
                <a:gd name="connsiteX2" fmla="*/ 2680624 w 6891715"/>
                <a:gd name="connsiteY2" fmla="*/ 6366813 h 6367455"/>
                <a:gd name="connsiteX3" fmla="*/ 2668876 w 6891715"/>
                <a:gd name="connsiteY3" fmla="*/ 6367455 h 6367455"/>
                <a:gd name="connsiteX4" fmla="*/ 2665383 w 6891715"/>
                <a:gd name="connsiteY4" fmla="*/ 6352695 h 6367455"/>
                <a:gd name="connsiteX5" fmla="*/ 2700308 w 6891715"/>
                <a:gd name="connsiteY5" fmla="*/ 6256329 h 6367455"/>
                <a:gd name="connsiteX6" fmla="*/ 2695228 w 6891715"/>
                <a:gd name="connsiteY6" fmla="*/ 6265854 h 6367455"/>
                <a:gd name="connsiteX7" fmla="*/ 2687608 w 6891715"/>
                <a:gd name="connsiteY7" fmla="*/ 6263949 h 6367455"/>
                <a:gd name="connsiteX8" fmla="*/ 2690784 w 6891715"/>
                <a:gd name="connsiteY8" fmla="*/ 6256647 h 6367455"/>
                <a:gd name="connsiteX9" fmla="*/ 2722533 w 6891715"/>
                <a:gd name="connsiteY9" fmla="*/ 6238867 h 6367455"/>
                <a:gd name="connsiteX10" fmla="*/ 2720891 w 6891715"/>
                <a:gd name="connsiteY10" fmla="*/ 6254742 h 6367455"/>
                <a:gd name="connsiteX11" fmla="*/ 2713008 w 6891715"/>
                <a:gd name="connsiteY11" fmla="*/ 6251567 h 6367455"/>
                <a:gd name="connsiteX12" fmla="*/ 2714322 w 6891715"/>
                <a:gd name="connsiteY12" fmla="*/ 6242360 h 6367455"/>
                <a:gd name="connsiteX13" fmla="*/ 4255139 w 6891715"/>
                <a:gd name="connsiteY13" fmla="*/ 6154726 h 6367455"/>
                <a:gd name="connsiteX14" fmla="*/ 4256051 w 6891715"/>
                <a:gd name="connsiteY14" fmla="*/ 6161076 h 6367455"/>
                <a:gd name="connsiteX15" fmla="*/ 4243891 w 6891715"/>
                <a:gd name="connsiteY15" fmla="*/ 6173776 h 6367455"/>
                <a:gd name="connsiteX16" fmla="*/ 4241763 w 6891715"/>
                <a:gd name="connsiteY16" fmla="*/ 6166474 h 6367455"/>
                <a:gd name="connsiteX17" fmla="*/ 4245715 w 6891715"/>
                <a:gd name="connsiteY17" fmla="*/ 6156949 h 6367455"/>
                <a:gd name="connsiteX18" fmla="*/ 4249971 w 6891715"/>
                <a:gd name="connsiteY18" fmla="*/ 6160124 h 6367455"/>
                <a:gd name="connsiteX19" fmla="*/ 3939210 w 6891715"/>
                <a:gd name="connsiteY19" fmla="*/ 6130914 h 6367455"/>
                <a:gd name="connsiteX20" fmla="*/ 3946521 w 6891715"/>
                <a:gd name="connsiteY20" fmla="*/ 6130914 h 6367455"/>
                <a:gd name="connsiteX21" fmla="*/ 3948746 w 6891715"/>
                <a:gd name="connsiteY21" fmla="*/ 6144521 h 6367455"/>
                <a:gd name="connsiteX22" fmla="*/ 3956057 w 6891715"/>
                <a:gd name="connsiteY22" fmla="*/ 6150849 h 6367455"/>
                <a:gd name="connsiteX23" fmla="*/ 3965594 w 6891715"/>
                <a:gd name="connsiteY23" fmla="*/ 6141356 h 6367455"/>
                <a:gd name="connsiteX24" fmla="*/ 3975130 w 6891715"/>
                <a:gd name="connsiteY24" fmla="*/ 6138192 h 6367455"/>
                <a:gd name="connsiteX25" fmla="*/ 3984666 w 6891715"/>
                <a:gd name="connsiteY25" fmla="*/ 6141989 h 6367455"/>
                <a:gd name="connsiteX26" fmla="*/ 3987845 w 6891715"/>
                <a:gd name="connsiteY26" fmla="*/ 6149267 h 6367455"/>
                <a:gd name="connsiteX27" fmla="*/ 3978309 w 6891715"/>
                <a:gd name="connsiteY27" fmla="*/ 6154646 h 6367455"/>
                <a:gd name="connsiteX28" fmla="*/ 3978309 w 6891715"/>
                <a:gd name="connsiteY28" fmla="*/ 6160026 h 6367455"/>
                <a:gd name="connsiteX29" fmla="*/ 3992295 w 6891715"/>
                <a:gd name="connsiteY29" fmla="*/ 6161924 h 6367455"/>
                <a:gd name="connsiteX30" fmla="*/ 3996427 w 6891715"/>
                <a:gd name="connsiteY30" fmla="*/ 6160975 h 6367455"/>
                <a:gd name="connsiteX31" fmla="*/ 4004056 w 6891715"/>
                <a:gd name="connsiteY31" fmla="*/ 6173316 h 6367455"/>
                <a:gd name="connsiteX32" fmla="*/ 4011367 w 6891715"/>
                <a:gd name="connsiteY32" fmla="*/ 6170151 h 6367455"/>
                <a:gd name="connsiteX33" fmla="*/ 4028214 w 6891715"/>
                <a:gd name="connsiteY33" fmla="*/ 6170151 h 6367455"/>
                <a:gd name="connsiteX34" fmla="*/ 4038069 w 6891715"/>
                <a:gd name="connsiteY34" fmla="*/ 6164772 h 6367455"/>
                <a:gd name="connsiteX35" fmla="*/ 4054916 w 6891715"/>
                <a:gd name="connsiteY35" fmla="*/ 6162557 h 6367455"/>
                <a:gd name="connsiteX36" fmla="*/ 4060320 w 6891715"/>
                <a:gd name="connsiteY36" fmla="*/ 6158127 h 6367455"/>
                <a:gd name="connsiteX37" fmla="*/ 4068584 w 6891715"/>
                <a:gd name="connsiteY37" fmla="*/ 6161291 h 6367455"/>
                <a:gd name="connsiteX38" fmla="*/ 4073988 w 6891715"/>
                <a:gd name="connsiteY38" fmla="*/ 6169835 h 6367455"/>
                <a:gd name="connsiteX39" fmla="*/ 4082571 w 6891715"/>
                <a:gd name="connsiteY39" fmla="*/ 6170468 h 6367455"/>
                <a:gd name="connsiteX40" fmla="*/ 4100371 w 6891715"/>
                <a:gd name="connsiteY40" fmla="*/ 6165089 h 6367455"/>
                <a:gd name="connsiteX41" fmla="*/ 4109908 w 6891715"/>
                <a:gd name="connsiteY41" fmla="*/ 6170468 h 6367455"/>
                <a:gd name="connsiteX42" fmla="*/ 4119444 w 6891715"/>
                <a:gd name="connsiteY42" fmla="*/ 6170151 h 6367455"/>
                <a:gd name="connsiteX43" fmla="*/ 4128980 w 6891715"/>
                <a:gd name="connsiteY43" fmla="*/ 6163823 h 6367455"/>
                <a:gd name="connsiteX44" fmla="*/ 4137563 w 6891715"/>
                <a:gd name="connsiteY44" fmla="*/ 6166038 h 6367455"/>
                <a:gd name="connsiteX45" fmla="*/ 4135337 w 6891715"/>
                <a:gd name="connsiteY45" fmla="*/ 6172366 h 6367455"/>
                <a:gd name="connsiteX46" fmla="*/ 4137563 w 6891715"/>
                <a:gd name="connsiteY46" fmla="*/ 6180594 h 6367455"/>
                <a:gd name="connsiteX47" fmla="*/ 4142013 w 6891715"/>
                <a:gd name="connsiteY47" fmla="*/ 6188821 h 6367455"/>
                <a:gd name="connsiteX48" fmla="*/ 4149324 w 6891715"/>
                <a:gd name="connsiteY48" fmla="*/ 6191985 h 6367455"/>
                <a:gd name="connsiteX49" fmla="*/ 4156635 w 6891715"/>
                <a:gd name="connsiteY49" fmla="*/ 6184707 h 6367455"/>
                <a:gd name="connsiteX50" fmla="*/ 4163946 w 6891715"/>
                <a:gd name="connsiteY50" fmla="*/ 6181543 h 6367455"/>
                <a:gd name="connsiteX51" fmla="*/ 4175707 w 6891715"/>
                <a:gd name="connsiteY51" fmla="*/ 6184707 h 6367455"/>
                <a:gd name="connsiteX52" fmla="*/ 4179840 w 6891715"/>
                <a:gd name="connsiteY52" fmla="*/ 6177113 h 6367455"/>
                <a:gd name="connsiteX53" fmla="*/ 4181111 w 6891715"/>
                <a:gd name="connsiteY53" fmla="*/ 6169835 h 6367455"/>
                <a:gd name="connsiteX54" fmla="*/ 4185243 w 6891715"/>
                <a:gd name="connsiteY54" fmla="*/ 6167620 h 6367455"/>
                <a:gd name="connsiteX55" fmla="*/ 4184290 w 6891715"/>
                <a:gd name="connsiteY55" fmla="*/ 6176164 h 6367455"/>
                <a:gd name="connsiteX56" fmla="*/ 4189376 w 6891715"/>
                <a:gd name="connsiteY56" fmla="*/ 6184391 h 6367455"/>
                <a:gd name="connsiteX57" fmla="*/ 4188422 w 6891715"/>
                <a:gd name="connsiteY57" fmla="*/ 6188504 h 6367455"/>
                <a:gd name="connsiteX58" fmla="*/ 4186197 w 6891715"/>
                <a:gd name="connsiteY58" fmla="*/ 6195782 h 6367455"/>
                <a:gd name="connsiteX59" fmla="*/ 4179204 w 6891715"/>
                <a:gd name="connsiteY59" fmla="*/ 6206541 h 6367455"/>
                <a:gd name="connsiteX60" fmla="*/ 4170621 w 6891715"/>
                <a:gd name="connsiteY60" fmla="*/ 6210654 h 6367455"/>
                <a:gd name="connsiteX61" fmla="*/ 4164264 w 6891715"/>
                <a:gd name="connsiteY61" fmla="*/ 6205908 h 6367455"/>
                <a:gd name="connsiteX62" fmla="*/ 4152820 w 6891715"/>
                <a:gd name="connsiteY62" fmla="*/ 6212237 h 6367455"/>
                <a:gd name="connsiteX63" fmla="*/ 4144238 w 6891715"/>
                <a:gd name="connsiteY63" fmla="*/ 6213186 h 6367455"/>
                <a:gd name="connsiteX64" fmla="*/ 4128344 w 6891715"/>
                <a:gd name="connsiteY64" fmla="*/ 6207807 h 6367455"/>
                <a:gd name="connsiteX65" fmla="*/ 4114358 w 6891715"/>
                <a:gd name="connsiteY65" fmla="*/ 6212553 h 6367455"/>
                <a:gd name="connsiteX66" fmla="*/ 4103232 w 6891715"/>
                <a:gd name="connsiteY66" fmla="*/ 6208123 h 6367455"/>
                <a:gd name="connsiteX67" fmla="*/ 4085114 w 6891715"/>
                <a:gd name="connsiteY67" fmla="*/ 6208756 h 6367455"/>
                <a:gd name="connsiteX68" fmla="*/ 4074306 w 6891715"/>
                <a:gd name="connsiteY68" fmla="*/ 6218249 h 6367455"/>
                <a:gd name="connsiteX69" fmla="*/ 4066995 w 6891715"/>
                <a:gd name="connsiteY69" fmla="*/ 6221413 h 6367455"/>
                <a:gd name="connsiteX70" fmla="*/ 4051101 w 6891715"/>
                <a:gd name="connsiteY70" fmla="*/ 6221413 h 6367455"/>
                <a:gd name="connsiteX71" fmla="*/ 4045697 w 6891715"/>
                <a:gd name="connsiteY71" fmla="*/ 6224577 h 6367455"/>
                <a:gd name="connsiteX72" fmla="*/ 4041565 w 6891715"/>
                <a:gd name="connsiteY72" fmla="*/ 6222362 h 6367455"/>
                <a:gd name="connsiteX73" fmla="*/ 4045697 w 6891715"/>
                <a:gd name="connsiteY73" fmla="*/ 6211920 h 6367455"/>
                <a:gd name="connsiteX74" fmla="*/ 4037115 w 6891715"/>
                <a:gd name="connsiteY74" fmla="*/ 6202744 h 6367455"/>
                <a:gd name="connsiteX75" fmla="*/ 4024400 w 6891715"/>
                <a:gd name="connsiteY75" fmla="*/ 6194200 h 6367455"/>
                <a:gd name="connsiteX76" fmla="*/ 4014864 w 6891715"/>
                <a:gd name="connsiteY76" fmla="*/ 6197681 h 6367455"/>
                <a:gd name="connsiteX77" fmla="*/ 4003103 w 6891715"/>
                <a:gd name="connsiteY77" fmla="*/ 6194516 h 6367455"/>
                <a:gd name="connsiteX78" fmla="*/ 3992613 w 6891715"/>
                <a:gd name="connsiteY78" fmla="*/ 6191352 h 6367455"/>
                <a:gd name="connsiteX79" fmla="*/ 3979898 w 6891715"/>
                <a:gd name="connsiteY79" fmla="*/ 6192618 h 6367455"/>
                <a:gd name="connsiteX80" fmla="*/ 3970362 w 6891715"/>
                <a:gd name="connsiteY80" fmla="*/ 6184391 h 6367455"/>
                <a:gd name="connsiteX81" fmla="*/ 3954468 w 6891715"/>
                <a:gd name="connsiteY81" fmla="*/ 6179961 h 6367455"/>
                <a:gd name="connsiteX82" fmla="*/ 3944614 w 6891715"/>
                <a:gd name="connsiteY82" fmla="*/ 6184707 h 6367455"/>
                <a:gd name="connsiteX83" fmla="*/ 3933171 w 6891715"/>
                <a:gd name="connsiteY83" fmla="*/ 6188821 h 6367455"/>
                <a:gd name="connsiteX84" fmla="*/ 3925542 w 6891715"/>
                <a:gd name="connsiteY84" fmla="*/ 6178379 h 6367455"/>
                <a:gd name="connsiteX85" fmla="*/ 3923634 w 6891715"/>
                <a:gd name="connsiteY85" fmla="*/ 6167620 h 6367455"/>
                <a:gd name="connsiteX86" fmla="*/ 3924588 w 6891715"/>
                <a:gd name="connsiteY86" fmla="*/ 6157494 h 6367455"/>
                <a:gd name="connsiteX87" fmla="*/ 3919184 w 6891715"/>
                <a:gd name="connsiteY87" fmla="*/ 6148951 h 6367455"/>
                <a:gd name="connsiteX88" fmla="*/ 3919820 w 6891715"/>
                <a:gd name="connsiteY88" fmla="*/ 6142622 h 6367455"/>
                <a:gd name="connsiteX89" fmla="*/ 3917913 w 6891715"/>
                <a:gd name="connsiteY89" fmla="*/ 6136294 h 6367455"/>
                <a:gd name="connsiteX90" fmla="*/ 3925224 w 6891715"/>
                <a:gd name="connsiteY90" fmla="*/ 6139458 h 6367455"/>
                <a:gd name="connsiteX91" fmla="*/ 3932853 w 6891715"/>
                <a:gd name="connsiteY91" fmla="*/ 6150216 h 6367455"/>
                <a:gd name="connsiteX92" fmla="*/ 3938257 w 6891715"/>
                <a:gd name="connsiteY92" fmla="*/ 6154014 h 6367455"/>
                <a:gd name="connsiteX93" fmla="*/ 3943343 w 6891715"/>
                <a:gd name="connsiteY93" fmla="*/ 6148634 h 6367455"/>
                <a:gd name="connsiteX94" fmla="*/ 3934760 w 6891715"/>
                <a:gd name="connsiteY94" fmla="*/ 6140407 h 6367455"/>
                <a:gd name="connsiteX95" fmla="*/ 4979304 w 6891715"/>
                <a:gd name="connsiteY95" fmla="*/ 6116626 h 6367455"/>
                <a:gd name="connsiteX96" fmla="*/ 4987888 w 6891715"/>
                <a:gd name="connsiteY96" fmla="*/ 6116626 h 6367455"/>
                <a:gd name="connsiteX97" fmla="*/ 4983755 w 6891715"/>
                <a:gd name="connsiteY97" fmla="*/ 6126107 h 6367455"/>
                <a:gd name="connsiteX98" fmla="*/ 4969765 w 6891715"/>
                <a:gd name="connsiteY98" fmla="*/ 6130216 h 6367455"/>
                <a:gd name="connsiteX99" fmla="*/ 4970719 w 6891715"/>
                <a:gd name="connsiteY99" fmla="*/ 6138748 h 6367455"/>
                <a:gd name="connsiteX100" fmla="*/ 4955140 w 6891715"/>
                <a:gd name="connsiteY100" fmla="*/ 6149177 h 6367455"/>
                <a:gd name="connsiteX101" fmla="*/ 4944648 w 6891715"/>
                <a:gd name="connsiteY101" fmla="*/ 6155498 h 6367455"/>
                <a:gd name="connsiteX102" fmla="*/ 4934155 w 6891715"/>
                <a:gd name="connsiteY102" fmla="*/ 6168139 h 6367455"/>
                <a:gd name="connsiteX103" fmla="*/ 4919530 w 6891715"/>
                <a:gd name="connsiteY103" fmla="*/ 6180148 h 6367455"/>
                <a:gd name="connsiteX104" fmla="*/ 4919848 w 6891715"/>
                <a:gd name="connsiteY104" fmla="*/ 6181412 h 6367455"/>
                <a:gd name="connsiteX105" fmla="*/ 4922709 w 6891715"/>
                <a:gd name="connsiteY105" fmla="*/ 6190577 h 6367455"/>
                <a:gd name="connsiteX106" fmla="*/ 4925889 w 6891715"/>
                <a:gd name="connsiteY106" fmla="*/ 6194370 h 6367455"/>
                <a:gd name="connsiteX107" fmla="*/ 4932248 w 6891715"/>
                <a:gd name="connsiteY107" fmla="*/ 6201954 h 6367455"/>
                <a:gd name="connsiteX108" fmla="*/ 4934473 w 6891715"/>
                <a:gd name="connsiteY108" fmla="*/ 6211435 h 6367455"/>
                <a:gd name="connsiteX109" fmla="*/ 4927161 w 6891715"/>
                <a:gd name="connsiteY109" fmla="*/ 6212699 h 6367455"/>
                <a:gd name="connsiteX110" fmla="*/ 4924935 w 6891715"/>
                <a:gd name="connsiteY110" fmla="*/ 6206379 h 6367455"/>
                <a:gd name="connsiteX111" fmla="*/ 4916351 w 6891715"/>
                <a:gd name="connsiteY111" fmla="*/ 6206379 h 6367455"/>
                <a:gd name="connsiteX112" fmla="*/ 4909356 w 6891715"/>
                <a:gd name="connsiteY112" fmla="*/ 6208275 h 6367455"/>
                <a:gd name="connsiteX113" fmla="*/ 4902997 w 6891715"/>
                <a:gd name="connsiteY113" fmla="*/ 6214596 h 6367455"/>
                <a:gd name="connsiteX114" fmla="*/ 4892187 w 6891715"/>
                <a:gd name="connsiteY114" fmla="*/ 6226289 h 6367455"/>
                <a:gd name="connsiteX115" fmla="*/ 4871202 w 6891715"/>
                <a:gd name="connsiteY115" fmla="*/ 6238298 h 6367455"/>
                <a:gd name="connsiteX116" fmla="*/ 4851172 w 6891715"/>
                <a:gd name="connsiteY116" fmla="*/ 6240510 h 6367455"/>
                <a:gd name="connsiteX117" fmla="*/ 4835274 w 6891715"/>
                <a:gd name="connsiteY117" fmla="*/ 6238614 h 6367455"/>
                <a:gd name="connsiteX118" fmla="*/ 4826690 w 6891715"/>
                <a:gd name="connsiteY118" fmla="*/ 6246199 h 6367455"/>
                <a:gd name="connsiteX119" fmla="*/ 4828916 w 6891715"/>
                <a:gd name="connsiteY119" fmla="*/ 6253151 h 6367455"/>
                <a:gd name="connsiteX120" fmla="*/ 4821285 w 6891715"/>
                <a:gd name="connsiteY120" fmla="*/ 6251255 h 6367455"/>
                <a:gd name="connsiteX121" fmla="*/ 4806341 w 6891715"/>
                <a:gd name="connsiteY121" fmla="*/ 6248095 h 6367455"/>
                <a:gd name="connsiteX122" fmla="*/ 4781224 w 6891715"/>
                <a:gd name="connsiteY122" fmla="*/ 6246515 h 6367455"/>
                <a:gd name="connsiteX123" fmla="*/ 4776773 w 6891715"/>
                <a:gd name="connsiteY123" fmla="*/ 6237982 h 6367455"/>
                <a:gd name="connsiteX124" fmla="*/ 4773593 w 6891715"/>
                <a:gd name="connsiteY124" fmla="*/ 6228501 h 6367455"/>
                <a:gd name="connsiteX125" fmla="*/ 4764055 w 6891715"/>
                <a:gd name="connsiteY125" fmla="*/ 6220284 h 6367455"/>
                <a:gd name="connsiteX126" fmla="*/ 4762783 w 6891715"/>
                <a:gd name="connsiteY126" fmla="*/ 6209855 h 6367455"/>
                <a:gd name="connsiteX127" fmla="*/ 4760875 w 6891715"/>
                <a:gd name="connsiteY127" fmla="*/ 6201322 h 6367455"/>
                <a:gd name="connsiteX128" fmla="*/ 4772321 w 6891715"/>
                <a:gd name="connsiteY128" fmla="*/ 6203535 h 6367455"/>
                <a:gd name="connsiteX129" fmla="*/ 4778998 w 6891715"/>
                <a:gd name="connsiteY129" fmla="*/ 6206695 h 6367455"/>
                <a:gd name="connsiteX130" fmla="*/ 4789172 w 6891715"/>
                <a:gd name="connsiteY130" fmla="*/ 6189629 h 6367455"/>
                <a:gd name="connsiteX131" fmla="*/ 4796803 w 6891715"/>
                <a:gd name="connsiteY131" fmla="*/ 6186469 h 6367455"/>
                <a:gd name="connsiteX132" fmla="*/ 4806023 w 6891715"/>
                <a:gd name="connsiteY132" fmla="*/ 6182993 h 6367455"/>
                <a:gd name="connsiteX133" fmla="*/ 4826372 w 6891715"/>
                <a:gd name="connsiteY133" fmla="*/ 6185205 h 6367455"/>
                <a:gd name="connsiteX134" fmla="*/ 4827008 w 6891715"/>
                <a:gd name="connsiteY134" fmla="*/ 6177620 h 6367455"/>
                <a:gd name="connsiteX135" fmla="*/ 4827008 w 6891715"/>
                <a:gd name="connsiteY135" fmla="*/ 6175724 h 6367455"/>
                <a:gd name="connsiteX136" fmla="*/ 4826054 w 6891715"/>
                <a:gd name="connsiteY136" fmla="*/ 6164031 h 6367455"/>
                <a:gd name="connsiteX137" fmla="*/ 4837500 w 6891715"/>
                <a:gd name="connsiteY137" fmla="*/ 6164979 h 6367455"/>
                <a:gd name="connsiteX138" fmla="*/ 4845131 w 6891715"/>
                <a:gd name="connsiteY138" fmla="*/ 6171299 h 6367455"/>
                <a:gd name="connsiteX139" fmla="*/ 4864207 w 6891715"/>
                <a:gd name="connsiteY139" fmla="*/ 6173196 h 6367455"/>
                <a:gd name="connsiteX140" fmla="*/ 4882330 w 6891715"/>
                <a:gd name="connsiteY140" fmla="*/ 6165927 h 6367455"/>
                <a:gd name="connsiteX141" fmla="*/ 4914761 w 6891715"/>
                <a:gd name="connsiteY141" fmla="*/ 6154866 h 6367455"/>
                <a:gd name="connsiteX142" fmla="*/ 4939243 w 6891715"/>
                <a:gd name="connsiteY142" fmla="*/ 6145385 h 6367455"/>
                <a:gd name="connsiteX143" fmla="*/ 4957048 w 6891715"/>
                <a:gd name="connsiteY143" fmla="*/ 6130532 h 6367455"/>
                <a:gd name="connsiteX144" fmla="*/ 4970719 w 6891715"/>
                <a:gd name="connsiteY144" fmla="*/ 6126107 h 6367455"/>
                <a:gd name="connsiteX145" fmla="*/ 4269809 w 6891715"/>
                <a:gd name="connsiteY145" fmla="*/ 6099164 h 6367455"/>
                <a:gd name="connsiteX146" fmla="*/ 4278081 w 6891715"/>
                <a:gd name="connsiteY146" fmla="*/ 6107690 h 6367455"/>
                <a:gd name="connsiteX147" fmla="*/ 4273179 w 6891715"/>
                <a:gd name="connsiteY147" fmla="*/ 6110848 h 6367455"/>
                <a:gd name="connsiteX148" fmla="*/ 4273179 w 6891715"/>
                <a:gd name="connsiteY148" fmla="*/ 6119059 h 6367455"/>
                <a:gd name="connsiteX149" fmla="*/ 4271341 w 6891715"/>
                <a:gd name="connsiteY149" fmla="*/ 6131691 h 6367455"/>
                <a:gd name="connsiteX150" fmla="*/ 4281451 w 6891715"/>
                <a:gd name="connsiteY150" fmla="*/ 6138955 h 6367455"/>
                <a:gd name="connsiteX151" fmla="*/ 4275630 w 6891715"/>
                <a:gd name="connsiteY151" fmla="*/ 6154744 h 6367455"/>
                <a:gd name="connsiteX152" fmla="*/ 4266439 w 6891715"/>
                <a:gd name="connsiteY152" fmla="*/ 6157902 h 6367455"/>
                <a:gd name="connsiteX153" fmla="*/ 4265520 w 6891715"/>
                <a:gd name="connsiteY153" fmla="*/ 6154744 h 6367455"/>
                <a:gd name="connsiteX154" fmla="*/ 4271341 w 6891715"/>
                <a:gd name="connsiteY154" fmla="*/ 6143376 h 6367455"/>
                <a:gd name="connsiteX155" fmla="*/ 4263988 w 6891715"/>
                <a:gd name="connsiteY155" fmla="*/ 6135797 h 6367455"/>
                <a:gd name="connsiteX156" fmla="*/ 4265213 w 6891715"/>
                <a:gd name="connsiteY156" fmla="*/ 6129481 h 6367455"/>
                <a:gd name="connsiteX157" fmla="*/ 4267051 w 6891715"/>
                <a:gd name="connsiteY157" fmla="*/ 6122533 h 6367455"/>
                <a:gd name="connsiteX158" fmla="*/ 4267051 w 6891715"/>
                <a:gd name="connsiteY158" fmla="*/ 6114954 h 6367455"/>
                <a:gd name="connsiteX159" fmla="*/ 4271953 w 6891715"/>
                <a:gd name="connsiteY159" fmla="*/ 6107690 h 6367455"/>
                <a:gd name="connsiteX160" fmla="*/ 3049239 w 6891715"/>
                <a:gd name="connsiteY160" fmla="*/ 6092814 h 6367455"/>
                <a:gd name="connsiteX161" fmla="*/ 3061023 w 6891715"/>
                <a:gd name="connsiteY161" fmla="*/ 6092814 h 6367455"/>
                <a:gd name="connsiteX162" fmla="*/ 3070188 w 6891715"/>
                <a:gd name="connsiteY162" fmla="*/ 6099703 h 6367455"/>
                <a:gd name="connsiteX163" fmla="*/ 3064623 w 6891715"/>
                <a:gd name="connsiteY163" fmla="*/ 6107790 h 6367455"/>
                <a:gd name="connsiteX164" fmla="*/ 3052513 w 6891715"/>
                <a:gd name="connsiteY164" fmla="*/ 6108689 h 6367455"/>
                <a:gd name="connsiteX165" fmla="*/ 3048257 w 6891715"/>
                <a:gd name="connsiteY165" fmla="*/ 6107790 h 6367455"/>
                <a:gd name="connsiteX166" fmla="*/ 3038438 w 6891715"/>
                <a:gd name="connsiteY166" fmla="*/ 6097007 h 6367455"/>
                <a:gd name="connsiteX167" fmla="*/ 3038243 w 6891715"/>
                <a:gd name="connsiteY167" fmla="*/ 6081701 h 6367455"/>
                <a:gd name="connsiteX168" fmla="*/ 3041613 w 6891715"/>
                <a:gd name="connsiteY168" fmla="*/ 6088628 h 6367455"/>
                <a:gd name="connsiteX169" fmla="*/ 3032422 w 6891715"/>
                <a:gd name="connsiteY169" fmla="*/ 6094401 h 6367455"/>
                <a:gd name="connsiteX170" fmla="*/ 3024150 w 6891715"/>
                <a:gd name="connsiteY170" fmla="*/ 6082855 h 6367455"/>
                <a:gd name="connsiteX171" fmla="*/ 3863987 w 6891715"/>
                <a:gd name="connsiteY171" fmla="*/ 6053126 h 6367455"/>
                <a:gd name="connsiteX172" fmla="*/ 3875919 w 6891715"/>
                <a:gd name="connsiteY172" fmla="*/ 6056271 h 6367455"/>
                <a:gd name="connsiteX173" fmla="*/ 3881401 w 6891715"/>
                <a:gd name="connsiteY173" fmla="*/ 6066964 h 6367455"/>
                <a:gd name="connsiteX174" fmla="*/ 3875919 w 6891715"/>
                <a:gd name="connsiteY174" fmla="*/ 6067908 h 6367455"/>
                <a:gd name="connsiteX175" fmla="*/ 3880111 w 6891715"/>
                <a:gd name="connsiteY175" fmla="*/ 6079230 h 6367455"/>
                <a:gd name="connsiteX176" fmla="*/ 3876886 w 6891715"/>
                <a:gd name="connsiteY176" fmla="*/ 6086464 h 6367455"/>
                <a:gd name="connsiteX177" fmla="*/ 3865277 w 6891715"/>
                <a:gd name="connsiteY177" fmla="*/ 6084891 h 6367455"/>
                <a:gd name="connsiteX178" fmla="*/ 3860763 w 6891715"/>
                <a:gd name="connsiteY178" fmla="*/ 6066021 h 6367455"/>
                <a:gd name="connsiteX179" fmla="*/ 4100970 w 6891715"/>
                <a:gd name="connsiteY179" fmla="*/ 6043601 h 6367455"/>
                <a:gd name="connsiteX180" fmla="*/ 4111588 w 6891715"/>
                <a:gd name="connsiteY180" fmla="*/ 6057374 h 6367455"/>
                <a:gd name="connsiteX181" fmla="*/ 4101282 w 6891715"/>
                <a:gd name="connsiteY181" fmla="*/ 6065826 h 6367455"/>
                <a:gd name="connsiteX182" fmla="*/ 4103156 w 6891715"/>
                <a:gd name="connsiteY182" fmla="*/ 6054244 h 6367455"/>
                <a:gd name="connsiteX183" fmla="*/ 4098784 w 6891715"/>
                <a:gd name="connsiteY183" fmla="*/ 6049861 h 6367455"/>
                <a:gd name="connsiteX184" fmla="*/ 4092850 w 6891715"/>
                <a:gd name="connsiteY184" fmla="*/ 6051113 h 6367455"/>
                <a:gd name="connsiteX185" fmla="*/ 4092538 w 6891715"/>
                <a:gd name="connsiteY185" fmla="*/ 6046105 h 6367455"/>
                <a:gd name="connsiteX186" fmla="*/ 4379876 w 6891715"/>
                <a:gd name="connsiteY186" fmla="*/ 6040426 h 6367455"/>
                <a:gd name="connsiteX187" fmla="*/ 4379876 w 6891715"/>
                <a:gd name="connsiteY187" fmla="*/ 6051117 h 6367455"/>
                <a:gd name="connsiteX188" fmla="*/ 4366858 w 6891715"/>
                <a:gd name="connsiteY188" fmla="*/ 6060550 h 6367455"/>
                <a:gd name="connsiteX189" fmla="*/ 4364318 w 6891715"/>
                <a:gd name="connsiteY189" fmla="*/ 6075014 h 6367455"/>
                <a:gd name="connsiteX190" fmla="*/ 4352888 w 6891715"/>
                <a:gd name="connsiteY190" fmla="*/ 6098282 h 6367455"/>
                <a:gd name="connsiteX191" fmla="*/ 4333838 w 6891715"/>
                <a:gd name="connsiteY191" fmla="*/ 6105514 h 6367455"/>
                <a:gd name="connsiteX192" fmla="*/ 4335425 w 6891715"/>
                <a:gd name="connsiteY192" fmla="*/ 6088849 h 6367455"/>
                <a:gd name="connsiteX193" fmla="*/ 4324313 w 6891715"/>
                <a:gd name="connsiteY193" fmla="*/ 6089163 h 6367455"/>
                <a:gd name="connsiteX194" fmla="*/ 4328123 w 6891715"/>
                <a:gd name="connsiteY194" fmla="*/ 6083818 h 6367455"/>
                <a:gd name="connsiteX195" fmla="*/ 4333520 w 6891715"/>
                <a:gd name="connsiteY195" fmla="*/ 6070297 h 6367455"/>
                <a:gd name="connsiteX196" fmla="*/ 4345903 w 6891715"/>
                <a:gd name="connsiteY196" fmla="*/ 6053318 h 6367455"/>
                <a:gd name="connsiteX197" fmla="*/ 4360508 w 6891715"/>
                <a:gd name="connsiteY197" fmla="*/ 6048287 h 6367455"/>
                <a:gd name="connsiteX198" fmla="*/ 4333108 w 6891715"/>
                <a:gd name="connsiteY198" fmla="*/ 6021376 h 6367455"/>
                <a:gd name="connsiteX199" fmla="*/ 4337013 w 6891715"/>
                <a:gd name="connsiteY199" fmla="*/ 6023281 h 6367455"/>
                <a:gd name="connsiteX200" fmla="*/ 4334610 w 6891715"/>
                <a:gd name="connsiteY200" fmla="*/ 6030266 h 6367455"/>
                <a:gd name="connsiteX201" fmla="*/ 4325900 w 6891715"/>
                <a:gd name="connsiteY201" fmla="*/ 6030901 h 6367455"/>
                <a:gd name="connsiteX202" fmla="*/ 4191713 w 6891715"/>
                <a:gd name="connsiteY202" fmla="*/ 6019789 h 6367455"/>
                <a:gd name="connsiteX203" fmla="*/ 4195726 w 6891715"/>
                <a:gd name="connsiteY203" fmla="*/ 6021376 h 6367455"/>
                <a:gd name="connsiteX204" fmla="*/ 4187700 w 6891715"/>
                <a:gd name="connsiteY204" fmla="*/ 6034077 h 6367455"/>
                <a:gd name="connsiteX205" fmla="*/ 4184613 w 6891715"/>
                <a:gd name="connsiteY205" fmla="*/ 6029314 h 6367455"/>
                <a:gd name="connsiteX206" fmla="*/ 3752636 w 6891715"/>
                <a:gd name="connsiteY206" fmla="*/ 6002326 h 6367455"/>
                <a:gd name="connsiteX207" fmla="*/ 3754400 w 6891715"/>
                <a:gd name="connsiteY207" fmla="*/ 6015026 h 6367455"/>
                <a:gd name="connsiteX208" fmla="*/ 3748050 w 6891715"/>
                <a:gd name="connsiteY208" fmla="*/ 6006165 h 6367455"/>
                <a:gd name="connsiteX209" fmla="*/ 4012798 w 6891715"/>
                <a:gd name="connsiteY209" fmla="*/ 5995976 h 6367455"/>
                <a:gd name="connsiteX210" fmla="*/ 4024276 w 6891715"/>
                <a:gd name="connsiteY210" fmla="*/ 6005183 h 6367455"/>
                <a:gd name="connsiteX211" fmla="*/ 4014970 w 6891715"/>
                <a:gd name="connsiteY211" fmla="*/ 6022011 h 6367455"/>
                <a:gd name="connsiteX212" fmla="*/ 4008145 w 6891715"/>
                <a:gd name="connsiteY212" fmla="*/ 6026139 h 6367455"/>
                <a:gd name="connsiteX213" fmla="*/ 4001941 w 6891715"/>
                <a:gd name="connsiteY213" fmla="*/ 6024234 h 6367455"/>
                <a:gd name="connsiteX214" fmla="*/ 3997288 w 6891715"/>
                <a:gd name="connsiteY214" fmla="*/ 6018201 h 6367455"/>
                <a:gd name="connsiteX215" fmla="*/ 4005663 w 6891715"/>
                <a:gd name="connsiteY215" fmla="*/ 6015661 h 6367455"/>
                <a:gd name="connsiteX216" fmla="*/ 3998218 w 6891715"/>
                <a:gd name="connsiteY216" fmla="*/ 6010581 h 6367455"/>
                <a:gd name="connsiteX217" fmla="*/ 4001320 w 6891715"/>
                <a:gd name="connsiteY217" fmla="*/ 6007406 h 6367455"/>
                <a:gd name="connsiteX218" fmla="*/ 4011867 w 6891715"/>
                <a:gd name="connsiteY218" fmla="*/ 6008358 h 6367455"/>
                <a:gd name="connsiteX219" fmla="*/ 4015900 w 6891715"/>
                <a:gd name="connsiteY219" fmla="*/ 6008358 h 6367455"/>
                <a:gd name="connsiteX220" fmla="*/ 4011867 w 6891715"/>
                <a:gd name="connsiteY220" fmla="*/ 6001056 h 6367455"/>
                <a:gd name="connsiteX221" fmla="*/ 4097132 w 6891715"/>
                <a:gd name="connsiteY221" fmla="*/ 5994389 h 6367455"/>
                <a:gd name="connsiteX222" fmla="*/ 4100476 w 6891715"/>
                <a:gd name="connsiteY222" fmla="*/ 6005330 h 6367455"/>
                <a:gd name="connsiteX223" fmla="*/ 4097740 w 6891715"/>
                <a:gd name="connsiteY223" fmla="*/ 6018202 h 6367455"/>
                <a:gd name="connsiteX224" fmla="*/ 4086188 w 6891715"/>
                <a:gd name="connsiteY224" fmla="*/ 6005652 h 6367455"/>
                <a:gd name="connsiteX225" fmla="*/ 4086188 w 6891715"/>
                <a:gd name="connsiteY225" fmla="*/ 5997929 h 6367455"/>
                <a:gd name="connsiteX226" fmla="*/ 4278593 w 6891715"/>
                <a:gd name="connsiteY226" fmla="*/ 5988039 h 6367455"/>
                <a:gd name="connsiteX227" fmla="*/ 4284943 w 6891715"/>
                <a:gd name="connsiteY227" fmla="*/ 5988039 h 6367455"/>
                <a:gd name="connsiteX228" fmla="*/ 4292563 w 6891715"/>
                <a:gd name="connsiteY228" fmla="*/ 5991214 h 6367455"/>
                <a:gd name="connsiteX229" fmla="*/ 4286213 w 6891715"/>
                <a:gd name="connsiteY229" fmla="*/ 5994389 h 6367455"/>
                <a:gd name="connsiteX230" fmla="*/ 4282085 w 6891715"/>
                <a:gd name="connsiteY230" fmla="*/ 5999786 h 6367455"/>
                <a:gd name="connsiteX231" fmla="*/ 4270655 w 6891715"/>
                <a:gd name="connsiteY231" fmla="*/ 5997564 h 6367455"/>
                <a:gd name="connsiteX232" fmla="*/ 4256685 w 6891715"/>
                <a:gd name="connsiteY232" fmla="*/ 6003914 h 6367455"/>
                <a:gd name="connsiteX233" fmla="*/ 4258908 w 6891715"/>
                <a:gd name="connsiteY233" fmla="*/ 6019789 h 6367455"/>
                <a:gd name="connsiteX234" fmla="*/ 4251288 w 6891715"/>
                <a:gd name="connsiteY234" fmla="*/ 6013439 h 6367455"/>
                <a:gd name="connsiteX235" fmla="*/ 4253510 w 6891715"/>
                <a:gd name="connsiteY235" fmla="*/ 6000739 h 6367455"/>
                <a:gd name="connsiteX236" fmla="*/ 4262718 w 6891715"/>
                <a:gd name="connsiteY236" fmla="*/ 5989309 h 6367455"/>
                <a:gd name="connsiteX237" fmla="*/ 4044769 w 6891715"/>
                <a:gd name="connsiteY237" fmla="*/ 5988039 h 6367455"/>
                <a:gd name="connsiteX238" fmla="*/ 4050157 w 6891715"/>
                <a:gd name="connsiteY238" fmla="*/ 5994389 h 6367455"/>
                <a:gd name="connsiteX239" fmla="*/ 4052851 w 6891715"/>
                <a:gd name="connsiteY239" fmla="*/ 6001691 h 6367455"/>
                <a:gd name="connsiteX240" fmla="*/ 4042748 w 6891715"/>
                <a:gd name="connsiteY240" fmla="*/ 6007089 h 6367455"/>
                <a:gd name="connsiteX241" fmla="*/ 4041738 w 6891715"/>
                <a:gd name="connsiteY241" fmla="*/ 6002009 h 6367455"/>
                <a:gd name="connsiteX242" fmla="*/ 2784354 w 6891715"/>
                <a:gd name="connsiteY242" fmla="*/ 5988039 h 6367455"/>
                <a:gd name="connsiteX243" fmla="*/ 2798725 w 6891715"/>
                <a:gd name="connsiteY243" fmla="*/ 5999034 h 6367455"/>
                <a:gd name="connsiteX244" fmla="*/ 2788699 w 6891715"/>
                <a:gd name="connsiteY244" fmla="*/ 6005502 h 6367455"/>
                <a:gd name="connsiteX245" fmla="*/ 2779675 w 6891715"/>
                <a:gd name="connsiteY245" fmla="*/ 5992566 h 6367455"/>
                <a:gd name="connsiteX246" fmla="*/ 4162388 w 6891715"/>
                <a:gd name="connsiteY246" fmla="*/ 5973751 h 6367455"/>
                <a:gd name="connsiteX247" fmla="*/ 4157943 w 6891715"/>
                <a:gd name="connsiteY247" fmla="*/ 5978006 h 6367455"/>
                <a:gd name="connsiteX248" fmla="*/ 4156038 w 6891715"/>
                <a:gd name="connsiteY248" fmla="*/ 5991099 h 6367455"/>
                <a:gd name="connsiteX249" fmla="*/ 4147783 w 6891715"/>
                <a:gd name="connsiteY249" fmla="*/ 6000918 h 6367455"/>
                <a:gd name="connsiteX250" fmla="*/ 4133813 w 6891715"/>
                <a:gd name="connsiteY250" fmla="*/ 6005501 h 6367455"/>
                <a:gd name="connsiteX251" fmla="*/ 4136035 w 6891715"/>
                <a:gd name="connsiteY251" fmla="*/ 5994372 h 6367455"/>
                <a:gd name="connsiteX252" fmla="*/ 4150640 w 6891715"/>
                <a:gd name="connsiteY252" fmla="*/ 5986844 h 6367455"/>
                <a:gd name="connsiteX253" fmla="*/ 4151593 w 6891715"/>
                <a:gd name="connsiteY253" fmla="*/ 5974733 h 6367455"/>
                <a:gd name="connsiteX254" fmla="*/ 4248322 w 6891715"/>
                <a:gd name="connsiteY254" fmla="*/ 5964226 h 6367455"/>
                <a:gd name="connsiteX255" fmla="*/ 4257308 w 6891715"/>
                <a:gd name="connsiteY255" fmla="*/ 5967568 h 6367455"/>
                <a:gd name="connsiteX256" fmla="*/ 4262400 w 6891715"/>
                <a:gd name="connsiteY256" fmla="*/ 5977594 h 6367455"/>
                <a:gd name="connsiteX257" fmla="*/ 4250419 w 6891715"/>
                <a:gd name="connsiteY257" fmla="*/ 5983276 h 6367455"/>
                <a:gd name="connsiteX258" fmla="*/ 4248322 w 6891715"/>
                <a:gd name="connsiteY258" fmla="*/ 5979934 h 6367455"/>
                <a:gd name="connsiteX259" fmla="*/ 4252515 w 6891715"/>
                <a:gd name="connsiteY259" fmla="*/ 5971913 h 6367455"/>
                <a:gd name="connsiteX260" fmla="*/ 4246525 w 6891715"/>
                <a:gd name="connsiteY260" fmla="*/ 5970910 h 6367455"/>
                <a:gd name="connsiteX261" fmla="*/ 4031293 w 6891715"/>
                <a:gd name="connsiteY261" fmla="*/ 5961051 h 6367455"/>
                <a:gd name="connsiteX262" fmla="*/ 4036975 w 6891715"/>
                <a:gd name="connsiteY262" fmla="*/ 5972352 h 6367455"/>
                <a:gd name="connsiteX263" fmla="*/ 4031293 w 6891715"/>
                <a:gd name="connsiteY263" fmla="*/ 5980101 h 6367455"/>
                <a:gd name="connsiteX264" fmla="*/ 4020264 w 6891715"/>
                <a:gd name="connsiteY264" fmla="*/ 5978163 h 6367455"/>
                <a:gd name="connsiteX265" fmla="*/ 4017925 w 6891715"/>
                <a:gd name="connsiteY265" fmla="*/ 5969446 h 6367455"/>
                <a:gd name="connsiteX266" fmla="*/ 4020264 w 6891715"/>
                <a:gd name="connsiteY266" fmla="*/ 5964280 h 6367455"/>
                <a:gd name="connsiteX267" fmla="*/ 4088954 w 6891715"/>
                <a:gd name="connsiteY267" fmla="*/ 5956289 h 6367455"/>
                <a:gd name="connsiteX268" fmla="*/ 4090951 w 6891715"/>
                <a:gd name="connsiteY268" fmla="*/ 5968530 h 6367455"/>
                <a:gd name="connsiteX269" fmla="*/ 4086956 w 6891715"/>
                <a:gd name="connsiteY269" fmla="*/ 5976792 h 6367455"/>
                <a:gd name="connsiteX270" fmla="*/ 4079300 w 6891715"/>
                <a:gd name="connsiteY270" fmla="*/ 5981689 h 6367455"/>
                <a:gd name="connsiteX271" fmla="*/ 4070313 w 6891715"/>
                <a:gd name="connsiteY271" fmla="*/ 5972814 h 6367455"/>
                <a:gd name="connsiteX272" fmla="*/ 4074307 w 6891715"/>
                <a:gd name="connsiteY272" fmla="*/ 5961797 h 6367455"/>
                <a:gd name="connsiteX273" fmla="*/ 4116516 w 6891715"/>
                <a:gd name="connsiteY273" fmla="*/ 5949939 h 6367455"/>
                <a:gd name="connsiteX274" fmla="*/ 4121773 w 6891715"/>
                <a:gd name="connsiteY274" fmla="*/ 5953928 h 6367455"/>
                <a:gd name="connsiteX275" fmla="*/ 4122701 w 6891715"/>
                <a:gd name="connsiteY275" fmla="*/ 5968962 h 6367455"/>
                <a:gd name="connsiteX276" fmla="*/ 4112804 w 6891715"/>
                <a:gd name="connsiteY276" fmla="*/ 5983383 h 6367455"/>
                <a:gd name="connsiteX277" fmla="*/ 4107547 w 6891715"/>
                <a:gd name="connsiteY277" fmla="*/ 5986452 h 6367455"/>
                <a:gd name="connsiteX278" fmla="*/ 4098888 w 6891715"/>
                <a:gd name="connsiteY278" fmla="*/ 5969269 h 6367455"/>
                <a:gd name="connsiteX279" fmla="*/ 4104145 w 6891715"/>
                <a:gd name="connsiteY279" fmla="*/ 5953928 h 6367455"/>
                <a:gd name="connsiteX280" fmla="*/ 3879813 w 6891715"/>
                <a:gd name="connsiteY280" fmla="*/ 5943589 h 6367455"/>
                <a:gd name="connsiteX281" fmla="*/ 3887751 w 6891715"/>
                <a:gd name="connsiteY281" fmla="*/ 5947117 h 6367455"/>
                <a:gd name="connsiteX282" fmla="*/ 3881136 w 6891715"/>
                <a:gd name="connsiteY282" fmla="*/ 5953114 h 6367455"/>
                <a:gd name="connsiteX283" fmla="*/ 4230772 w 6891715"/>
                <a:gd name="connsiteY283" fmla="*/ 5937239 h 6367455"/>
                <a:gd name="connsiteX284" fmla="*/ 4237000 w 6891715"/>
                <a:gd name="connsiteY284" fmla="*/ 5943884 h 6367455"/>
                <a:gd name="connsiteX285" fmla="*/ 4235901 w 6891715"/>
                <a:gd name="connsiteY285" fmla="*/ 5950530 h 6367455"/>
                <a:gd name="connsiteX286" fmla="*/ 4228574 w 6891715"/>
                <a:gd name="connsiteY286" fmla="*/ 5951527 h 6367455"/>
                <a:gd name="connsiteX287" fmla="*/ 4227475 w 6891715"/>
                <a:gd name="connsiteY287" fmla="*/ 5946210 h 6367455"/>
                <a:gd name="connsiteX288" fmla="*/ 4015702 w 6891715"/>
                <a:gd name="connsiteY288" fmla="*/ 5929301 h 6367455"/>
                <a:gd name="connsiteX289" fmla="*/ 4021100 w 6891715"/>
                <a:gd name="connsiteY289" fmla="*/ 5932476 h 6367455"/>
                <a:gd name="connsiteX290" fmla="*/ 4020147 w 6891715"/>
                <a:gd name="connsiteY290" fmla="*/ 5942001 h 6367455"/>
                <a:gd name="connsiteX291" fmla="*/ 4015067 w 6891715"/>
                <a:gd name="connsiteY291" fmla="*/ 5948351 h 6367455"/>
                <a:gd name="connsiteX292" fmla="*/ 4011575 w 6891715"/>
                <a:gd name="connsiteY292" fmla="*/ 5945176 h 6367455"/>
                <a:gd name="connsiteX293" fmla="*/ 4011575 w 6891715"/>
                <a:gd name="connsiteY293" fmla="*/ 5932476 h 6367455"/>
                <a:gd name="connsiteX294" fmla="*/ 3920838 w 6891715"/>
                <a:gd name="connsiteY294" fmla="*/ 5926126 h 6367455"/>
                <a:gd name="connsiteX295" fmla="*/ 3922676 w 6891715"/>
                <a:gd name="connsiteY295" fmla="*/ 5931232 h 6367455"/>
                <a:gd name="connsiteX296" fmla="*/ 3912566 w 6891715"/>
                <a:gd name="connsiteY296" fmla="*/ 5937239 h 6367455"/>
                <a:gd name="connsiteX297" fmla="*/ 3905213 w 6891715"/>
                <a:gd name="connsiteY297" fmla="*/ 5935437 h 6367455"/>
                <a:gd name="connsiteX298" fmla="*/ 3909502 w 6891715"/>
                <a:gd name="connsiteY298" fmla="*/ 5932433 h 6367455"/>
                <a:gd name="connsiteX299" fmla="*/ 4101110 w 6891715"/>
                <a:gd name="connsiteY299" fmla="*/ 5921364 h 6367455"/>
                <a:gd name="connsiteX300" fmla="*/ 4111588 w 6891715"/>
                <a:gd name="connsiteY300" fmla="*/ 5922290 h 6367455"/>
                <a:gd name="connsiteX301" fmla="*/ 4111588 w 6891715"/>
                <a:gd name="connsiteY301" fmla="*/ 5927229 h 6367455"/>
                <a:gd name="connsiteX302" fmla="*/ 4102063 w 6891715"/>
                <a:gd name="connsiteY302" fmla="*/ 5932477 h 6367455"/>
                <a:gd name="connsiteX303" fmla="*/ 4092538 w 6891715"/>
                <a:gd name="connsiteY303" fmla="*/ 5930625 h 6367455"/>
                <a:gd name="connsiteX304" fmla="*/ 4052850 w 6891715"/>
                <a:gd name="connsiteY304" fmla="*/ 5919776 h 6367455"/>
                <a:gd name="connsiteX305" fmla="*/ 4063963 w 6891715"/>
                <a:gd name="connsiteY305" fmla="*/ 5927797 h 6367455"/>
                <a:gd name="connsiteX306" fmla="*/ 4054952 w 6891715"/>
                <a:gd name="connsiteY306" fmla="*/ 5938826 h 6367455"/>
                <a:gd name="connsiteX307" fmla="*/ 4052850 w 6891715"/>
                <a:gd name="connsiteY307" fmla="*/ 5932142 h 6367455"/>
                <a:gd name="connsiteX308" fmla="*/ 4071020 w 6891715"/>
                <a:gd name="connsiteY308" fmla="*/ 5907076 h 6367455"/>
                <a:gd name="connsiteX309" fmla="*/ 4081640 w 6891715"/>
                <a:gd name="connsiteY309" fmla="*/ 5907076 h 6367455"/>
                <a:gd name="connsiteX310" fmla="*/ 4089363 w 6891715"/>
                <a:gd name="connsiteY310" fmla="*/ 5911287 h 6367455"/>
                <a:gd name="connsiteX311" fmla="*/ 4088397 w 6891715"/>
                <a:gd name="connsiteY311" fmla="*/ 5919711 h 6367455"/>
                <a:gd name="connsiteX312" fmla="*/ 4079709 w 6891715"/>
                <a:gd name="connsiteY312" fmla="*/ 5922951 h 6367455"/>
                <a:gd name="connsiteX313" fmla="*/ 4065550 w 6891715"/>
                <a:gd name="connsiteY313" fmla="*/ 5910316 h 6367455"/>
                <a:gd name="connsiteX314" fmla="*/ 4007267 w 6891715"/>
                <a:gd name="connsiteY314" fmla="*/ 5895964 h 6367455"/>
                <a:gd name="connsiteX315" fmla="*/ 4014411 w 6891715"/>
                <a:gd name="connsiteY315" fmla="*/ 5903050 h 6367455"/>
                <a:gd name="connsiteX316" fmla="*/ 4014751 w 6891715"/>
                <a:gd name="connsiteY316" fmla="*/ 5910458 h 6367455"/>
                <a:gd name="connsiteX317" fmla="*/ 4005566 w 6891715"/>
                <a:gd name="connsiteY317" fmla="*/ 5918189 h 6367455"/>
                <a:gd name="connsiteX318" fmla="*/ 4005566 w 6891715"/>
                <a:gd name="connsiteY318" fmla="*/ 5907559 h 6367455"/>
                <a:gd name="connsiteX319" fmla="*/ 4000463 w 6891715"/>
                <a:gd name="connsiteY319" fmla="*/ 5900151 h 6367455"/>
                <a:gd name="connsiteX320" fmla="*/ 4201841 w 6891715"/>
                <a:gd name="connsiteY320" fmla="*/ 5892789 h 6367455"/>
                <a:gd name="connsiteX321" fmla="*/ 4210013 w 6891715"/>
                <a:gd name="connsiteY321" fmla="*/ 5899073 h 6367455"/>
                <a:gd name="connsiteX322" fmla="*/ 4198900 w 6891715"/>
                <a:gd name="connsiteY322" fmla="*/ 5900727 h 6367455"/>
                <a:gd name="connsiteX323" fmla="*/ 4190963 w 6891715"/>
                <a:gd name="connsiteY323" fmla="*/ 5889614 h 6367455"/>
                <a:gd name="connsiteX324" fmla="*/ 4183660 w 6891715"/>
                <a:gd name="connsiteY324" fmla="*/ 5905999 h 6367455"/>
                <a:gd name="connsiteX325" fmla="*/ 4173818 w 6891715"/>
                <a:gd name="connsiteY325" fmla="*/ 5905999 h 6367455"/>
                <a:gd name="connsiteX326" fmla="*/ 4159213 w 6891715"/>
                <a:gd name="connsiteY326" fmla="*/ 5916602 h 6367455"/>
                <a:gd name="connsiteX327" fmla="*/ 4163340 w 6891715"/>
                <a:gd name="connsiteY327" fmla="*/ 5901823 h 6367455"/>
                <a:gd name="connsiteX328" fmla="*/ 4173818 w 6891715"/>
                <a:gd name="connsiteY328" fmla="*/ 5899574 h 6367455"/>
                <a:gd name="connsiteX329" fmla="*/ 3983882 w 6891715"/>
                <a:gd name="connsiteY329" fmla="*/ 5889614 h 6367455"/>
                <a:gd name="connsiteX330" fmla="*/ 3990938 w 6891715"/>
                <a:gd name="connsiteY330" fmla="*/ 5892617 h 6367455"/>
                <a:gd name="connsiteX331" fmla="*/ 3980707 w 6891715"/>
                <a:gd name="connsiteY331" fmla="*/ 5900727 h 6367455"/>
                <a:gd name="connsiteX332" fmla="*/ 3978238 w 6891715"/>
                <a:gd name="connsiteY332" fmla="*/ 5897723 h 6367455"/>
                <a:gd name="connsiteX333" fmla="*/ 4234460 w 6891715"/>
                <a:gd name="connsiteY333" fmla="*/ 5870564 h 6367455"/>
                <a:gd name="connsiteX334" fmla="*/ 4239858 w 6891715"/>
                <a:gd name="connsiteY334" fmla="*/ 5870564 h 6367455"/>
                <a:gd name="connsiteX335" fmla="*/ 4244938 w 6891715"/>
                <a:gd name="connsiteY335" fmla="*/ 5873567 h 6367455"/>
                <a:gd name="connsiteX336" fmla="*/ 4253510 w 6891715"/>
                <a:gd name="connsiteY336" fmla="*/ 5873567 h 6367455"/>
                <a:gd name="connsiteX337" fmla="*/ 4254463 w 6891715"/>
                <a:gd name="connsiteY337" fmla="*/ 5881676 h 6367455"/>
                <a:gd name="connsiteX338" fmla="*/ 4238588 w 6891715"/>
                <a:gd name="connsiteY338" fmla="*/ 5880775 h 6367455"/>
                <a:gd name="connsiteX339" fmla="*/ 4239858 w 6891715"/>
                <a:gd name="connsiteY339" fmla="*/ 5888584 h 6367455"/>
                <a:gd name="connsiteX340" fmla="*/ 4232238 w 6891715"/>
                <a:gd name="connsiteY340" fmla="*/ 5892789 h 6367455"/>
                <a:gd name="connsiteX341" fmla="*/ 4225888 w 6891715"/>
                <a:gd name="connsiteY341" fmla="*/ 5886782 h 6367455"/>
                <a:gd name="connsiteX342" fmla="*/ 4213188 w 6891715"/>
                <a:gd name="connsiteY342" fmla="*/ 5887082 h 6367455"/>
                <a:gd name="connsiteX343" fmla="*/ 4218585 w 6891715"/>
                <a:gd name="connsiteY343" fmla="*/ 5875069 h 6367455"/>
                <a:gd name="connsiteX344" fmla="*/ 3641967 w 6891715"/>
                <a:gd name="connsiteY344" fmla="*/ 5862626 h 6367455"/>
                <a:gd name="connsiteX345" fmla="*/ 3650372 w 6891715"/>
                <a:gd name="connsiteY345" fmla="*/ 5864489 h 6367455"/>
                <a:gd name="connsiteX346" fmla="*/ 3649127 w 6891715"/>
                <a:gd name="connsiteY346" fmla="*/ 5869770 h 6367455"/>
                <a:gd name="connsiteX347" fmla="*/ 3663757 w 6891715"/>
                <a:gd name="connsiteY347" fmla="*/ 5872565 h 6367455"/>
                <a:gd name="connsiteX348" fmla="*/ 3671850 w 6891715"/>
                <a:gd name="connsiteY348" fmla="*/ 5887784 h 6367455"/>
                <a:gd name="connsiteX349" fmla="*/ 3659399 w 6891715"/>
                <a:gd name="connsiteY349" fmla="*/ 5883746 h 6367455"/>
                <a:gd name="connsiteX350" fmla="*/ 3656597 w 6891715"/>
                <a:gd name="connsiteY350" fmla="*/ 5891201 h 6367455"/>
                <a:gd name="connsiteX351" fmla="*/ 3647570 w 6891715"/>
                <a:gd name="connsiteY351" fmla="*/ 5884989 h 6367455"/>
                <a:gd name="connsiteX352" fmla="*/ 3640100 w 6891715"/>
                <a:gd name="connsiteY352" fmla="*/ 5873497 h 6367455"/>
                <a:gd name="connsiteX353" fmla="*/ 4038979 w 6891715"/>
                <a:gd name="connsiteY353" fmla="*/ 5856276 h 6367455"/>
                <a:gd name="connsiteX354" fmla="*/ 4043930 w 6891715"/>
                <a:gd name="connsiteY354" fmla="*/ 5866368 h 6367455"/>
                <a:gd name="connsiteX355" fmla="*/ 4048262 w 6891715"/>
                <a:gd name="connsiteY355" fmla="*/ 5865422 h 6367455"/>
                <a:gd name="connsiteX356" fmla="*/ 4057545 w 6891715"/>
                <a:gd name="connsiteY356" fmla="*/ 5871730 h 6367455"/>
                <a:gd name="connsiteX357" fmla="*/ 4057545 w 6891715"/>
                <a:gd name="connsiteY357" fmla="*/ 5878038 h 6367455"/>
                <a:gd name="connsiteX358" fmla="*/ 4063734 w 6891715"/>
                <a:gd name="connsiteY358" fmla="*/ 5884346 h 6367455"/>
                <a:gd name="connsiteX359" fmla="*/ 4064972 w 6891715"/>
                <a:gd name="connsiteY359" fmla="*/ 5897593 h 6367455"/>
                <a:gd name="connsiteX360" fmla="*/ 4067138 w 6891715"/>
                <a:gd name="connsiteY360" fmla="*/ 5902955 h 6367455"/>
                <a:gd name="connsiteX361" fmla="*/ 4060949 w 6891715"/>
                <a:gd name="connsiteY361" fmla="*/ 5903901 h 6367455"/>
                <a:gd name="connsiteX362" fmla="*/ 4049500 w 6891715"/>
                <a:gd name="connsiteY362" fmla="*/ 5894754 h 6367455"/>
                <a:gd name="connsiteX363" fmla="*/ 4049500 w 6891715"/>
                <a:gd name="connsiteY363" fmla="*/ 5884346 h 6367455"/>
                <a:gd name="connsiteX364" fmla="*/ 4038051 w 6891715"/>
                <a:gd name="connsiteY364" fmla="*/ 5879931 h 6367455"/>
                <a:gd name="connsiteX365" fmla="*/ 4030625 w 6891715"/>
                <a:gd name="connsiteY365" fmla="*/ 5872046 h 6367455"/>
                <a:gd name="connsiteX366" fmla="*/ 4033719 w 6891715"/>
                <a:gd name="connsiteY366" fmla="*/ 5860376 h 6367455"/>
                <a:gd name="connsiteX367" fmla="*/ 3149881 w 6891715"/>
                <a:gd name="connsiteY367" fmla="*/ 5826114 h 6367455"/>
                <a:gd name="connsiteX368" fmla="*/ 3157501 w 6891715"/>
                <a:gd name="connsiteY368" fmla="*/ 5826114 h 6367455"/>
                <a:gd name="connsiteX369" fmla="*/ 3153373 w 6891715"/>
                <a:gd name="connsiteY369" fmla="*/ 5832443 h 6367455"/>
                <a:gd name="connsiteX370" fmla="*/ 3156548 w 6891715"/>
                <a:gd name="connsiteY370" fmla="*/ 5844152 h 6367455"/>
                <a:gd name="connsiteX371" fmla="*/ 3139721 w 6891715"/>
                <a:gd name="connsiteY371" fmla="*/ 5873583 h 6367455"/>
                <a:gd name="connsiteX372" fmla="*/ 3130831 w 6891715"/>
                <a:gd name="connsiteY372" fmla="*/ 5891938 h 6367455"/>
                <a:gd name="connsiteX373" fmla="*/ 3124798 w 6891715"/>
                <a:gd name="connsiteY373" fmla="*/ 5905229 h 6367455"/>
                <a:gd name="connsiteX374" fmla="*/ 3122893 w 6891715"/>
                <a:gd name="connsiteY374" fmla="*/ 5909976 h 6367455"/>
                <a:gd name="connsiteX375" fmla="*/ 3121941 w 6891715"/>
                <a:gd name="connsiteY375" fmla="*/ 5912508 h 6367455"/>
                <a:gd name="connsiteX376" fmla="*/ 3123528 w 6891715"/>
                <a:gd name="connsiteY376" fmla="*/ 5936876 h 6367455"/>
                <a:gd name="connsiteX377" fmla="*/ 3137181 w 6891715"/>
                <a:gd name="connsiteY377" fmla="*/ 5954597 h 6367455"/>
                <a:gd name="connsiteX378" fmla="*/ 3133371 w 6891715"/>
                <a:gd name="connsiteY378" fmla="*/ 5977699 h 6367455"/>
                <a:gd name="connsiteX379" fmla="*/ 3117813 w 6891715"/>
                <a:gd name="connsiteY379" fmla="*/ 5997953 h 6367455"/>
                <a:gd name="connsiteX380" fmla="*/ 3124163 w 6891715"/>
                <a:gd name="connsiteY380" fmla="*/ 6015358 h 6367455"/>
                <a:gd name="connsiteX381" fmla="*/ 3115591 w 6891715"/>
                <a:gd name="connsiteY381" fmla="*/ 6019789 h 6367455"/>
                <a:gd name="connsiteX382" fmla="*/ 3102891 w 6891715"/>
                <a:gd name="connsiteY382" fmla="*/ 6012510 h 6367455"/>
                <a:gd name="connsiteX383" fmla="*/ 3079713 w 6891715"/>
                <a:gd name="connsiteY383" fmla="*/ 6004282 h 6367455"/>
                <a:gd name="connsiteX384" fmla="*/ 3056218 w 6891715"/>
                <a:gd name="connsiteY384" fmla="*/ 5995105 h 6367455"/>
                <a:gd name="connsiteX385" fmla="*/ 3026691 w 6891715"/>
                <a:gd name="connsiteY385" fmla="*/ 5965990 h 6367455"/>
                <a:gd name="connsiteX386" fmla="*/ 2989543 w 6891715"/>
                <a:gd name="connsiteY386" fmla="*/ 5965357 h 6367455"/>
                <a:gd name="connsiteX387" fmla="*/ 2947633 w 6891715"/>
                <a:gd name="connsiteY387" fmla="*/ 5933078 h 6367455"/>
                <a:gd name="connsiteX388" fmla="*/ 2912708 w 6891715"/>
                <a:gd name="connsiteY388" fmla="*/ 5916622 h 6367455"/>
                <a:gd name="connsiteX389" fmla="*/ 2905088 w 6891715"/>
                <a:gd name="connsiteY389" fmla="*/ 5909343 h 6367455"/>
                <a:gd name="connsiteX390" fmla="*/ 2869210 w 6891715"/>
                <a:gd name="connsiteY390" fmla="*/ 5903331 h 6367455"/>
                <a:gd name="connsiteX391" fmla="*/ 2860638 w 6891715"/>
                <a:gd name="connsiteY391" fmla="*/ 5874216 h 6367455"/>
                <a:gd name="connsiteX392" fmla="*/ 2873973 w 6891715"/>
                <a:gd name="connsiteY392" fmla="*/ 5853962 h 6367455"/>
                <a:gd name="connsiteX393" fmla="*/ 2885720 w 6891715"/>
                <a:gd name="connsiteY393" fmla="*/ 5848583 h 6367455"/>
                <a:gd name="connsiteX394" fmla="*/ 2885403 w 6891715"/>
                <a:gd name="connsiteY394" fmla="*/ 5838139 h 6367455"/>
                <a:gd name="connsiteX395" fmla="*/ 2894928 w 6891715"/>
                <a:gd name="connsiteY395" fmla="*/ 5839722 h 6367455"/>
                <a:gd name="connsiteX396" fmla="*/ 2898420 w 6891715"/>
                <a:gd name="connsiteY396" fmla="*/ 5846367 h 6367455"/>
                <a:gd name="connsiteX397" fmla="*/ 2907945 w 6891715"/>
                <a:gd name="connsiteY397" fmla="*/ 5857760 h 6367455"/>
                <a:gd name="connsiteX398" fmla="*/ 2917470 w 6891715"/>
                <a:gd name="connsiteY398" fmla="*/ 5854595 h 6367455"/>
                <a:gd name="connsiteX399" fmla="*/ 2933028 w 6891715"/>
                <a:gd name="connsiteY399" fmla="*/ 5839722 h 6367455"/>
                <a:gd name="connsiteX400" fmla="*/ 2946046 w 6891715"/>
                <a:gd name="connsiteY400" fmla="*/ 5847000 h 6367455"/>
                <a:gd name="connsiteX401" fmla="*/ 2958746 w 6891715"/>
                <a:gd name="connsiteY401" fmla="*/ 5847950 h 6367455"/>
                <a:gd name="connsiteX402" fmla="*/ 2968271 w 6891715"/>
                <a:gd name="connsiteY402" fmla="*/ 5862507 h 6367455"/>
                <a:gd name="connsiteX403" fmla="*/ 2990496 w 6891715"/>
                <a:gd name="connsiteY403" fmla="*/ 5860292 h 6367455"/>
                <a:gd name="connsiteX404" fmla="*/ 3014943 w 6891715"/>
                <a:gd name="connsiteY404" fmla="*/ 5851431 h 6367455"/>
                <a:gd name="connsiteX405" fmla="*/ 3037168 w 6891715"/>
                <a:gd name="connsiteY405" fmla="*/ 5857444 h 6367455"/>
                <a:gd name="connsiteX406" fmla="*/ 3064473 w 6891715"/>
                <a:gd name="connsiteY406" fmla="*/ 5851114 h 6367455"/>
                <a:gd name="connsiteX407" fmla="*/ 3086698 w 6891715"/>
                <a:gd name="connsiteY407" fmla="*/ 5839405 h 6367455"/>
                <a:gd name="connsiteX408" fmla="*/ 3113368 w 6891715"/>
                <a:gd name="connsiteY408" fmla="*/ 5842253 h 6367455"/>
                <a:gd name="connsiteX409" fmla="*/ 3123528 w 6891715"/>
                <a:gd name="connsiteY409" fmla="*/ 5834975 h 6367455"/>
                <a:gd name="connsiteX410" fmla="*/ 3141626 w 6891715"/>
                <a:gd name="connsiteY410" fmla="*/ 5833392 h 6367455"/>
                <a:gd name="connsiteX411" fmla="*/ 3635338 w 6891715"/>
                <a:gd name="connsiteY411" fmla="*/ 5800714 h 6367455"/>
                <a:gd name="connsiteX412" fmla="*/ 3644716 w 6891715"/>
                <a:gd name="connsiteY412" fmla="*/ 5802964 h 6367455"/>
                <a:gd name="connsiteX413" fmla="*/ 3643422 w 6891715"/>
                <a:gd name="connsiteY413" fmla="*/ 5813575 h 6367455"/>
                <a:gd name="connsiteX414" fmla="*/ 3652801 w 6891715"/>
                <a:gd name="connsiteY414" fmla="*/ 5819040 h 6367455"/>
                <a:gd name="connsiteX415" fmla="*/ 3652477 w 6891715"/>
                <a:gd name="connsiteY415" fmla="*/ 5826114 h 6367455"/>
                <a:gd name="connsiteX416" fmla="*/ 3643422 w 6891715"/>
                <a:gd name="connsiteY416" fmla="*/ 5820648 h 6367455"/>
                <a:gd name="connsiteX417" fmla="*/ 3636308 w 6891715"/>
                <a:gd name="connsiteY417" fmla="*/ 5816468 h 6367455"/>
                <a:gd name="connsiteX418" fmla="*/ 3635338 w 6891715"/>
                <a:gd name="connsiteY418" fmla="*/ 5800714 h 6367455"/>
                <a:gd name="connsiteX419" fmla="*/ 3630817 w 6891715"/>
                <a:gd name="connsiteY419" fmla="*/ 5799126 h 6367455"/>
                <a:gd name="connsiteX420" fmla="*/ 3632059 w 6891715"/>
                <a:gd name="connsiteY420" fmla="*/ 5810705 h 6367455"/>
                <a:gd name="connsiteX421" fmla="*/ 3632370 w 6891715"/>
                <a:gd name="connsiteY421" fmla="*/ 5819390 h 6367455"/>
                <a:gd name="connsiteX422" fmla="*/ 3635787 w 6891715"/>
                <a:gd name="connsiteY422" fmla="*/ 5830004 h 6367455"/>
                <a:gd name="connsiteX423" fmla="*/ 3639514 w 6891715"/>
                <a:gd name="connsiteY423" fmla="*/ 5825180 h 6367455"/>
                <a:gd name="connsiteX424" fmla="*/ 3655976 w 6891715"/>
                <a:gd name="connsiteY424" fmla="*/ 5833221 h 6367455"/>
                <a:gd name="connsiteX425" fmla="*/ 3655355 w 6891715"/>
                <a:gd name="connsiteY425" fmla="*/ 5847052 h 6367455"/>
                <a:gd name="connsiteX426" fmla="*/ 3644794 w 6891715"/>
                <a:gd name="connsiteY426" fmla="*/ 5844801 h 6367455"/>
                <a:gd name="connsiteX427" fmla="*/ 3642309 w 6891715"/>
                <a:gd name="connsiteY427" fmla="*/ 5848339 h 6367455"/>
                <a:gd name="connsiteX428" fmla="*/ 3630506 w 6891715"/>
                <a:gd name="connsiteY428" fmla="*/ 5843514 h 6367455"/>
                <a:gd name="connsiteX429" fmla="*/ 3629575 w 6891715"/>
                <a:gd name="connsiteY429" fmla="*/ 5835794 h 6367455"/>
                <a:gd name="connsiteX430" fmla="*/ 3624294 w 6891715"/>
                <a:gd name="connsiteY430" fmla="*/ 5825823 h 6367455"/>
                <a:gd name="connsiteX431" fmla="*/ 3622741 w 6891715"/>
                <a:gd name="connsiteY431" fmla="*/ 5836438 h 6367455"/>
                <a:gd name="connsiteX432" fmla="*/ 3613113 w 6891715"/>
                <a:gd name="connsiteY432" fmla="*/ 5827110 h 6367455"/>
                <a:gd name="connsiteX433" fmla="*/ 3616840 w 6891715"/>
                <a:gd name="connsiteY433" fmla="*/ 5811349 h 6367455"/>
                <a:gd name="connsiteX434" fmla="*/ 3624294 w 6891715"/>
                <a:gd name="connsiteY434" fmla="*/ 5817782 h 6367455"/>
                <a:gd name="connsiteX435" fmla="*/ 3095553 w 6891715"/>
                <a:gd name="connsiteY435" fmla="*/ 5791189 h 6367455"/>
                <a:gd name="connsiteX436" fmla="*/ 3106700 w 6891715"/>
                <a:gd name="connsiteY436" fmla="*/ 5794813 h 6367455"/>
                <a:gd name="connsiteX437" fmla="*/ 3099944 w 6891715"/>
                <a:gd name="connsiteY437" fmla="*/ 5808652 h 6367455"/>
                <a:gd name="connsiteX438" fmla="*/ 3090825 w 6891715"/>
                <a:gd name="connsiteY438" fmla="*/ 5795472 h 6367455"/>
                <a:gd name="connsiteX439" fmla="*/ 4154133 w 6891715"/>
                <a:gd name="connsiteY439" fmla="*/ 5781664 h 6367455"/>
                <a:gd name="connsiteX440" fmla="*/ 4166833 w 6891715"/>
                <a:gd name="connsiteY440" fmla="*/ 5782604 h 6367455"/>
                <a:gd name="connsiteX441" fmla="*/ 4171913 w 6891715"/>
                <a:gd name="connsiteY441" fmla="*/ 5800150 h 6367455"/>
                <a:gd name="connsiteX442" fmla="*/ 4173501 w 6891715"/>
                <a:gd name="connsiteY442" fmla="*/ 5810489 h 6367455"/>
                <a:gd name="connsiteX443" fmla="*/ 4166198 w 6891715"/>
                <a:gd name="connsiteY443" fmla="*/ 5815816 h 6367455"/>
                <a:gd name="connsiteX444" fmla="*/ 4161753 w 6891715"/>
                <a:gd name="connsiteY444" fmla="*/ 5829289 h 6367455"/>
                <a:gd name="connsiteX445" fmla="*/ 4149053 w 6891715"/>
                <a:gd name="connsiteY445" fmla="*/ 5818009 h 6367455"/>
                <a:gd name="connsiteX446" fmla="*/ 4157625 w 6891715"/>
                <a:gd name="connsiteY446" fmla="*/ 5803596 h 6367455"/>
                <a:gd name="connsiteX447" fmla="*/ 4143338 w 6891715"/>
                <a:gd name="connsiteY447" fmla="*/ 5794197 h 6367455"/>
                <a:gd name="connsiteX448" fmla="*/ 4144608 w 6891715"/>
                <a:gd name="connsiteY448" fmla="*/ 5783544 h 6367455"/>
                <a:gd name="connsiteX449" fmla="*/ 3652252 w 6891715"/>
                <a:gd name="connsiteY449" fmla="*/ 5780076 h 6367455"/>
                <a:gd name="connsiteX450" fmla="*/ 3658821 w 6891715"/>
                <a:gd name="connsiteY450" fmla="*/ 5780076 h 6367455"/>
                <a:gd name="connsiteX451" fmla="*/ 3654223 w 6891715"/>
                <a:gd name="connsiteY451" fmla="*/ 5787061 h 6367455"/>
                <a:gd name="connsiteX452" fmla="*/ 3659150 w 6891715"/>
                <a:gd name="connsiteY452" fmla="*/ 5794364 h 6367455"/>
                <a:gd name="connsiteX453" fmla="*/ 3649625 w 6891715"/>
                <a:gd name="connsiteY453" fmla="*/ 5789919 h 6367455"/>
                <a:gd name="connsiteX454" fmla="*/ 1810406 w 6891715"/>
                <a:gd name="connsiteY454" fmla="*/ 5757851 h 6367455"/>
                <a:gd name="connsiteX455" fmla="*/ 1816824 w 6891715"/>
                <a:gd name="connsiteY455" fmla="*/ 5766824 h 6367455"/>
                <a:gd name="connsiteX456" fmla="*/ 1832868 w 6891715"/>
                <a:gd name="connsiteY456" fmla="*/ 5767422 h 6367455"/>
                <a:gd name="connsiteX457" fmla="*/ 1835114 w 6891715"/>
                <a:gd name="connsiteY457" fmla="*/ 5778489 h 6367455"/>
                <a:gd name="connsiteX458" fmla="*/ 1829659 w 6891715"/>
                <a:gd name="connsiteY458" fmla="*/ 5772507 h 6367455"/>
                <a:gd name="connsiteX459" fmla="*/ 1816824 w 6891715"/>
                <a:gd name="connsiteY459" fmla="*/ 5771909 h 6367455"/>
                <a:gd name="connsiteX460" fmla="*/ 1809444 w 6891715"/>
                <a:gd name="connsiteY460" fmla="*/ 5775797 h 6367455"/>
                <a:gd name="connsiteX461" fmla="*/ 1804951 w 6891715"/>
                <a:gd name="connsiteY461" fmla="*/ 5768918 h 6367455"/>
                <a:gd name="connsiteX462" fmla="*/ 3645223 w 6891715"/>
                <a:gd name="connsiteY462" fmla="*/ 5754676 h 6367455"/>
                <a:gd name="connsiteX463" fmla="*/ 3645223 w 6891715"/>
                <a:gd name="connsiteY463" fmla="*/ 5762230 h 6367455"/>
                <a:gd name="connsiteX464" fmla="*/ 3648038 w 6891715"/>
                <a:gd name="connsiteY464" fmla="*/ 5769470 h 6367455"/>
                <a:gd name="connsiteX465" fmla="*/ 3646162 w 6891715"/>
                <a:gd name="connsiteY465" fmla="*/ 5785838 h 6367455"/>
                <a:gd name="connsiteX466" fmla="*/ 3640533 w 6891715"/>
                <a:gd name="connsiteY466" fmla="*/ 5785838 h 6367455"/>
                <a:gd name="connsiteX467" fmla="*/ 3639595 w 6891715"/>
                <a:gd name="connsiteY467" fmla="*/ 5781746 h 6367455"/>
                <a:gd name="connsiteX468" fmla="*/ 3630839 w 6891715"/>
                <a:gd name="connsiteY468" fmla="*/ 5791189 h 6367455"/>
                <a:gd name="connsiteX469" fmla="*/ 3627400 w 6891715"/>
                <a:gd name="connsiteY469" fmla="*/ 5788356 h 6367455"/>
                <a:gd name="connsiteX470" fmla="*/ 3628025 w 6891715"/>
                <a:gd name="connsiteY470" fmla="*/ 5779857 h 6367455"/>
                <a:gd name="connsiteX471" fmla="*/ 3632716 w 6891715"/>
                <a:gd name="connsiteY471" fmla="*/ 5772303 h 6367455"/>
                <a:gd name="connsiteX472" fmla="*/ 3633966 w 6891715"/>
                <a:gd name="connsiteY472" fmla="*/ 5761601 h 6367455"/>
                <a:gd name="connsiteX473" fmla="*/ 4003575 w 6891715"/>
                <a:gd name="connsiteY473" fmla="*/ 5735626 h 6367455"/>
                <a:gd name="connsiteX474" fmla="*/ 4014159 w 6891715"/>
                <a:gd name="connsiteY474" fmla="*/ 5735626 h 6367455"/>
                <a:gd name="connsiteX475" fmla="*/ 4019139 w 6891715"/>
                <a:gd name="connsiteY475" fmla="*/ 5746117 h 6367455"/>
                <a:gd name="connsiteX476" fmla="*/ 4029723 w 6891715"/>
                <a:gd name="connsiteY476" fmla="*/ 5752674 h 6367455"/>
                <a:gd name="connsiteX477" fmla="*/ 4032213 w 6891715"/>
                <a:gd name="connsiteY477" fmla="*/ 5759232 h 6367455"/>
                <a:gd name="connsiteX478" fmla="*/ 4021629 w 6891715"/>
                <a:gd name="connsiteY478" fmla="*/ 5765789 h 6367455"/>
                <a:gd name="connsiteX479" fmla="*/ 4014470 w 6891715"/>
                <a:gd name="connsiteY479" fmla="*/ 5761527 h 6367455"/>
                <a:gd name="connsiteX480" fmla="*/ 4017583 w 6891715"/>
                <a:gd name="connsiteY480" fmla="*/ 5753986 h 6367455"/>
                <a:gd name="connsiteX481" fmla="*/ 4002953 w 6891715"/>
                <a:gd name="connsiteY481" fmla="*/ 5749724 h 6367455"/>
                <a:gd name="connsiteX482" fmla="*/ 4000463 w 6891715"/>
                <a:gd name="connsiteY482" fmla="*/ 5742183 h 6367455"/>
                <a:gd name="connsiteX483" fmla="*/ 3888209 w 6891715"/>
                <a:gd name="connsiteY483" fmla="*/ 5732451 h 6367455"/>
                <a:gd name="connsiteX484" fmla="*/ 3904177 w 6891715"/>
                <a:gd name="connsiteY484" fmla="*/ 5735657 h 6367455"/>
                <a:gd name="connsiteX485" fmla="*/ 3915036 w 6891715"/>
                <a:gd name="connsiteY485" fmla="*/ 5750404 h 6367455"/>
                <a:gd name="connsiteX486" fmla="*/ 3923658 w 6891715"/>
                <a:gd name="connsiteY486" fmla="*/ 5764189 h 6367455"/>
                <a:gd name="connsiteX487" fmla="*/ 3940904 w 6891715"/>
                <a:gd name="connsiteY487" fmla="*/ 5769319 h 6367455"/>
                <a:gd name="connsiteX488" fmla="*/ 3947291 w 6891715"/>
                <a:gd name="connsiteY488" fmla="*/ 5776692 h 6367455"/>
                <a:gd name="connsiteX489" fmla="*/ 3975714 w 6891715"/>
                <a:gd name="connsiteY489" fmla="*/ 5776372 h 6367455"/>
                <a:gd name="connsiteX490" fmla="*/ 3978269 w 6891715"/>
                <a:gd name="connsiteY490" fmla="*/ 5781822 h 6367455"/>
                <a:gd name="connsiteX491" fmla="*/ 3978269 w 6891715"/>
                <a:gd name="connsiteY491" fmla="*/ 5793684 h 6367455"/>
                <a:gd name="connsiteX492" fmla="*/ 3983698 w 6891715"/>
                <a:gd name="connsiteY492" fmla="*/ 5799454 h 6367455"/>
                <a:gd name="connsiteX493" fmla="*/ 3981463 w 6891715"/>
                <a:gd name="connsiteY493" fmla="*/ 5809393 h 6367455"/>
                <a:gd name="connsiteX494" fmla="*/ 3986892 w 6891715"/>
                <a:gd name="connsiteY494" fmla="*/ 5816766 h 6367455"/>
                <a:gd name="connsiteX495" fmla="*/ 3999986 w 6891715"/>
                <a:gd name="connsiteY495" fmla="*/ 5826063 h 6367455"/>
                <a:gd name="connsiteX496" fmla="*/ 4010205 w 6891715"/>
                <a:gd name="connsiteY496" fmla="*/ 5829269 h 6367455"/>
                <a:gd name="connsiteX497" fmla="*/ 4027451 w 6891715"/>
                <a:gd name="connsiteY497" fmla="*/ 5832475 h 6367455"/>
                <a:gd name="connsiteX498" fmla="*/ 4026812 w 6891715"/>
                <a:gd name="connsiteY498" fmla="*/ 5854596 h 6367455"/>
                <a:gd name="connsiteX499" fmla="*/ 4015954 w 6891715"/>
                <a:gd name="connsiteY499" fmla="*/ 5864214 h 6367455"/>
                <a:gd name="connsiteX500" fmla="*/ 4000944 w 6891715"/>
                <a:gd name="connsiteY500" fmla="*/ 5860367 h 6367455"/>
                <a:gd name="connsiteX501" fmla="*/ 3993598 w 6891715"/>
                <a:gd name="connsiteY501" fmla="*/ 5852672 h 6367455"/>
                <a:gd name="connsiteX502" fmla="*/ 3991363 w 6891715"/>
                <a:gd name="connsiteY502" fmla="*/ 5839849 h 6367455"/>
                <a:gd name="connsiteX503" fmla="*/ 3975395 w 6891715"/>
                <a:gd name="connsiteY503" fmla="*/ 5831834 h 6367455"/>
                <a:gd name="connsiteX504" fmla="*/ 3976353 w 6891715"/>
                <a:gd name="connsiteY504" fmla="*/ 5820934 h 6367455"/>
                <a:gd name="connsiteX505" fmla="*/ 3963259 w 6891715"/>
                <a:gd name="connsiteY505" fmla="*/ 5812919 h 6367455"/>
                <a:gd name="connsiteX506" fmla="*/ 3959107 w 6891715"/>
                <a:gd name="connsiteY506" fmla="*/ 5804263 h 6367455"/>
                <a:gd name="connsiteX507" fmla="*/ 3927171 w 6891715"/>
                <a:gd name="connsiteY507" fmla="*/ 5801378 h 6367455"/>
                <a:gd name="connsiteX508" fmla="*/ 3922700 w 6891715"/>
                <a:gd name="connsiteY508" fmla="*/ 5794004 h 6367455"/>
                <a:gd name="connsiteX509" fmla="*/ 3923658 w 6891715"/>
                <a:gd name="connsiteY509" fmla="*/ 5782142 h 6367455"/>
                <a:gd name="connsiteX510" fmla="*/ 3914077 w 6891715"/>
                <a:gd name="connsiteY510" fmla="*/ 5772845 h 6367455"/>
                <a:gd name="connsiteX511" fmla="*/ 3881183 w 6891715"/>
                <a:gd name="connsiteY511" fmla="*/ 5751686 h 6367455"/>
                <a:gd name="connsiteX512" fmla="*/ 3881183 w 6891715"/>
                <a:gd name="connsiteY512" fmla="*/ 5747519 h 6367455"/>
                <a:gd name="connsiteX513" fmla="*/ 3876712 w 6891715"/>
                <a:gd name="connsiteY513" fmla="*/ 5749442 h 6367455"/>
                <a:gd name="connsiteX514" fmla="*/ 3863938 w 6891715"/>
                <a:gd name="connsiteY514" fmla="*/ 5752648 h 6367455"/>
                <a:gd name="connsiteX515" fmla="*/ 3873199 w 6891715"/>
                <a:gd name="connsiteY515" fmla="*/ 5742068 h 6367455"/>
                <a:gd name="connsiteX516" fmla="*/ 3880864 w 6891715"/>
                <a:gd name="connsiteY516" fmla="*/ 5741107 h 6367455"/>
                <a:gd name="connsiteX517" fmla="*/ 1831939 w 6891715"/>
                <a:gd name="connsiteY517" fmla="*/ 5713401 h 6367455"/>
                <a:gd name="connsiteX518" fmla="*/ 1830972 w 6891715"/>
                <a:gd name="connsiteY518" fmla="*/ 5721851 h 6367455"/>
                <a:gd name="connsiteX519" fmla="*/ 1812925 w 6891715"/>
                <a:gd name="connsiteY519" fmla="*/ 5752401 h 6367455"/>
                <a:gd name="connsiteX520" fmla="*/ 1808736 w 6891715"/>
                <a:gd name="connsiteY520" fmla="*/ 5754676 h 6367455"/>
                <a:gd name="connsiteX521" fmla="*/ 1805191 w 6891715"/>
                <a:gd name="connsiteY521" fmla="*/ 5748176 h 6367455"/>
                <a:gd name="connsiteX522" fmla="*/ 1794877 w 6891715"/>
                <a:gd name="connsiteY522" fmla="*/ 5751751 h 6367455"/>
                <a:gd name="connsiteX523" fmla="*/ 1789076 w 6891715"/>
                <a:gd name="connsiteY523" fmla="*/ 5743951 h 6367455"/>
                <a:gd name="connsiteX524" fmla="*/ 1796489 w 6891715"/>
                <a:gd name="connsiteY524" fmla="*/ 5727701 h 6367455"/>
                <a:gd name="connsiteX525" fmla="*/ 1813892 w 6891715"/>
                <a:gd name="connsiteY525" fmla="*/ 5714701 h 6367455"/>
                <a:gd name="connsiteX526" fmla="*/ 3909022 w 6891715"/>
                <a:gd name="connsiteY526" fmla="*/ 5707051 h 6367455"/>
                <a:gd name="connsiteX527" fmla="*/ 3919500 w 6891715"/>
                <a:gd name="connsiteY527" fmla="*/ 5708956 h 6367455"/>
                <a:gd name="connsiteX528" fmla="*/ 3906800 w 6891715"/>
                <a:gd name="connsiteY528" fmla="*/ 5716576 h 6367455"/>
                <a:gd name="connsiteX529" fmla="*/ 3933152 w 6891715"/>
                <a:gd name="connsiteY529" fmla="*/ 5702289 h 6367455"/>
                <a:gd name="connsiteX530" fmla="*/ 3938550 w 6891715"/>
                <a:gd name="connsiteY530" fmla="*/ 5710397 h 6367455"/>
                <a:gd name="connsiteX531" fmla="*/ 3943947 w 6891715"/>
                <a:gd name="connsiteY531" fmla="*/ 5710397 h 6367455"/>
                <a:gd name="connsiteX532" fmla="*/ 3944900 w 6891715"/>
                <a:gd name="connsiteY532" fmla="*/ 5717569 h 6367455"/>
                <a:gd name="connsiteX533" fmla="*/ 3936327 w 6891715"/>
                <a:gd name="connsiteY533" fmla="*/ 5719752 h 6367455"/>
                <a:gd name="connsiteX534" fmla="*/ 3929025 w 6891715"/>
                <a:gd name="connsiteY534" fmla="*/ 5713515 h 6367455"/>
                <a:gd name="connsiteX535" fmla="*/ 3925850 w 6891715"/>
                <a:gd name="connsiteY535" fmla="*/ 5706343 h 6367455"/>
                <a:gd name="connsiteX536" fmla="*/ 3950898 w 6891715"/>
                <a:gd name="connsiteY536" fmla="*/ 5691176 h 6367455"/>
                <a:gd name="connsiteX537" fmla="*/ 3954426 w 6891715"/>
                <a:gd name="connsiteY537" fmla="*/ 5700557 h 6367455"/>
                <a:gd name="connsiteX538" fmla="*/ 3948252 w 6891715"/>
                <a:gd name="connsiteY538" fmla="*/ 5711814 h 6367455"/>
                <a:gd name="connsiteX539" fmla="*/ 3946488 w 6891715"/>
                <a:gd name="connsiteY539" fmla="*/ 5707749 h 6367455"/>
                <a:gd name="connsiteX540" fmla="*/ 3949428 w 6891715"/>
                <a:gd name="connsiteY540" fmla="*/ 5700557 h 6367455"/>
                <a:gd name="connsiteX541" fmla="*/ 4188559 w 6891715"/>
                <a:gd name="connsiteY541" fmla="*/ 5689589 h 6367455"/>
                <a:gd name="connsiteX542" fmla="*/ 4200260 w 6891715"/>
                <a:gd name="connsiteY542" fmla="*/ 5693688 h 6367455"/>
                <a:gd name="connsiteX543" fmla="*/ 4201525 w 6891715"/>
                <a:gd name="connsiteY543" fmla="*/ 5703148 h 6367455"/>
                <a:gd name="connsiteX544" fmla="*/ 4222713 w 6891715"/>
                <a:gd name="connsiteY544" fmla="*/ 5713554 h 6367455"/>
                <a:gd name="connsiteX545" fmla="*/ 4207850 w 6891715"/>
                <a:gd name="connsiteY545" fmla="*/ 5720806 h 6367455"/>
                <a:gd name="connsiteX546" fmla="*/ 4198363 w 6891715"/>
                <a:gd name="connsiteY546" fmla="*/ 5712608 h 6367455"/>
                <a:gd name="connsiteX547" fmla="*/ 4203739 w 6891715"/>
                <a:gd name="connsiteY547" fmla="*/ 5728059 h 6367455"/>
                <a:gd name="connsiteX548" fmla="*/ 4197414 w 6891715"/>
                <a:gd name="connsiteY548" fmla="*/ 5735627 h 6367455"/>
                <a:gd name="connsiteX549" fmla="*/ 4179705 w 6891715"/>
                <a:gd name="connsiteY549" fmla="*/ 5734996 h 6367455"/>
                <a:gd name="connsiteX550" fmla="*/ 4168953 w 6891715"/>
                <a:gd name="connsiteY550" fmla="*/ 5725221 h 6367455"/>
                <a:gd name="connsiteX551" fmla="*/ 4186662 w 6891715"/>
                <a:gd name="connsiteY551" fmla="*/ 5713869 h 6367455"/>
                <a:gd name="connsiteX552" fmla="*/ 4173064 w 6891715"/>
                <a:gd name="connsiteY552" fmla="*/ 5710716 h 6367455"/>
                <a:gd name="connsiteX553" fmla="*/ 4164525 w 6891715"/>
                <a:gd name="connsiteY553" fmla="*/ 5723329 h 6367455"/>
                <a:gd name="connsiteX554" fmla="*/ 4144603 w 6891715"/>
                <a:gd name="connsiteY554" fmla="*/ 5715130 h 6367455"/>
                <a:gd name="connsiteX555" fmla="*/ 4143338 w 6891715"/>
                <a:gd name="connsiteY555" fmla="*/ 5702517 h 6367455"/>
                <a:gd name="connsiteX556" fmla="*/ 4165790 w 6891715"/>
                <a:gd name="connsiteY556" fmla="*/ 5703463 h 6367455"/>
                <a:gd name="connsiteX557" fmla="*/ 4167688 w 6891715"/>
                <a:gd name="connsiteY557" fmla="*/ 5696211 h 6367455"/>
                <a:gd name="connsiteX558" fmla="*/ 4181602 w 6891715"/>
                <a:gd name="connsiteY558" fmla="*/ 5695895 h 6367455"/>
                <a:gd name="connsiteX559" fmla="*/ 3560407 w 6891715"/>
                <a:gd name="connsiteY559" fmla="*/ 5638789 h 6367455"/>
                <a:gd name="connsiteX560" fmla="*/ 3566757 w 6891715"/>
                <a:gd name="connsiteY560" fmla="*/ 5641629 h 6367455"/>
                <a:gd name="connsiteX561" fmla="*/ 3572790 w 6891715"/>
                <a:gd name="connsiteY561" fmla="*/ 5648572 h 6367455"/>
                <a:gd name="connsiteX562" fmla="*/ 3560725 w 6891715"/>
                <a:gd name="connsiteY562" fmla="*/ 5652675 h 6367455"/>
                <a:gd name="connsiteX563" fmla="*/ 3562312 w 6891715"/>
                <a:gd name="connsiteY563" fmla="*/ 5664667 h 6367455"/>
                <a:gd name="connsiteX564" fmla="*/ 3572155 w 6891715"/>
                <a:gd name="connsiteY564" fmla="*/ 5670663 h 6367455"/>
                <a:gd name="connsiteX565" fmla="*/ 3571520 w 6891715"/>
                <a:gd name="connsiteY565" fmla="*/ 5679815 h 6367455"/>
                <a:gd name="connsiteX566" fmla="*/ 3582950 w 6891715"/>
                <a:gd name="connsiteY566" fmla="*/ 5680447 h 6367455"/>
                <a:gd name="connsiteX567" fmla="*/ 3581680 w 6891715"/>
                <a:gd name="connsiteY567" fmla="*/ 5691177 h 6367455"/>
                <a:gd name="connsiteX568" fmla="*/ 3563265 w 6891715"/>
                <a:gd name="connsiteY568" fmla="*/ 5680447 h 6367455"/>
                <a:gd name="connsiteX569" fmla="*/ 3561677 w 6891715"/>
                <a:gd name="connsiteY569" fmla="*/ 5668770 h 6367455"/>
                <a:gd name="connsiteX570" fmla="*/ 3541675 w 6891715"/>
                <a:gd name="connsiteY570" fmla="*/ 5647310 h 6367455"/>
                <a:gd name="connsiteX571" fmla="*/ 3543262 w 6891715"/>
                <a:gd name="connsiteY571" fmla="*/ 5640367 h 6367455"/>
                <a:gd name="connsiteX572" fmla="*/ 3558185 w 6891715"/>
                <a:gd name="connsiteY572" fmla="*/ 5642891 h 6367455"/>
                <a:gd name="connsiteX573" fmla="*/ 1988465 w 6891715"/>
                <a:gd name="connsiteY573" fmla="*/ 5605451 h 6367455"/>
                <a:gd name="connsiteX574" fmla="*/ 1990687 w 6891715"/>
                <a:gd name="connsiteY574" fmla="*/ 5609261 h 6367455"/>
                <a:gd name="connsiteX575" fmla="*/ 1976082 w 6891715"/>
                <a:gd name="connsiteY575" fmla="*/ 5621326 h 6367455"/>
                <a:gd name="connsiteX576" fmla="*/ 1975130 w 6891715"/>
                <a:gd name="connsiteY576" fmla="*/ 5626406 h 6367455"/>
                <a:gd name="connsiteX577" fmla="*/ 1985607 w 6891715"/>
                <a:gd name="connsiteY577" fmla="*/ 5621008 h 6367455"/>
                <a:gd name="connsiteX578" fmla="*/ 1979257 w 6891715"/>
                <a:gd name="connsiteY578" fmla="*/ 5631486 h 6367455"/>
                <a:gd name="connsiteX579" fmla="*/ 1981480 w 6891715"/>
                <a:gd name="connsiteY579" fmla="*/ 5638153 h 6367455"/>
                <a:gd name="connsiteX580" fmla="*/ 1998307 w 6891715"/>
                <a:gd name="connsiteY580" fmla="*/ 5636883 h 6367455"/>
                <a:gd name="connsiteX581" fmla="*/ 2005927 w 6891715"/>
                <a:gd name="connsiteY581" fmla="*/ 5638788 h 6367455"/>
                <a:gd name="connsiteX582" fmla="*/ 2008150 w 6891715"/>
                <a:gd name="connsiteY582" fmla="*/ 5651488 h 6367455"/>
                <a:gd name="connsiteX583" fmla="*/ 1999895 w 6891715"/>
                <a:gd name="connsiteY583" fmla="*/ 5666411 h 6367455"/>
                <a:gd name="connsiteX584" fmla="*/ 1993545 w 6891715"/>
                <a:gd name="connsiteY584" fmla="*/ 5677841 h 6367455"/>
                <a:gd name="connsiteX585" fmla="*/ 1987195 w 6891715"/>
                <a:gd name="connsiteY585" fmla="*/ 5690859 h 6367455"/>
                <a:gd name="connsiteX586" fmla="*/ 1965287 w 6891715"/>
                <a:gd name="connsiteY586" fmla="*/ 5699114 h 6367455"/>
                <a:gd name="connsiteX587" fmla="*/ 1965287 w 6891715"/>
                <a:gd name="connsiteY587" fmla="*/ 5694986 h 6367455"/>
                <a:gd name="connsiteX588" fmla="*/ 1954492 w 6891715"/>
                <a:gd name="connsiteY588" fmla="*/ 5688954 h 6367455"/>
                <a:gd name="connsiteX589" fmla="*/ 1937665 w 6891715"/>
                <a:gd name="connsiteY589" fmla="*/ 5683556 h 6367455"/>
                <a:gd name="connsiteX590" fmla="*/ 1938300 w 6891715"/>
                <a:gd name="connsiteY590" fmla="*/ 5667999 h 6367455"/>
                <a:gd name="connsiteX591" fmla="*/ 1928775 w 6891715"/>
                <a:gd name="connsiteY591" fmla="*/ 5660696 h 6367455"/>
                <a:gd name="connsiteX592" fmla="*/ 1912900 w 6891715"/>
                <a:gd name="connsiteY592" fmla="*/ 5662601 h 6367455"/>
                <a:gd name="connsiteX593" fmla="*/ 1912265 w 6891715"/>
                <a:gd name="connsiteY593" fmla="*/ 5676571 h 6367455"/>
                <a:gd name="connsiteX594" fmla="*/ 1902740 w 6891715"/>
                <a:gd name="connsiteY594" fmla="*/ 5674349 h 6367455"/>
                <a:gd name="connsiteX595" fmla="*/ 1900200 w 6891715"/>
                <a:gd name="connsiteY595" fmla="*/ 5650536 h 6367455"/>
                <a:gd name="connsiteX596" fmla="*/ 1917027 w 6891715"/>
                <a:gd name="connsiteY596" fmla="*/ 5641963 h 6367455"/>
                <a:gd name="connsiteX597" fmla="*/ 1937982 w 6891715"/>
                <a:gd name="connsiteY597" fmla="*/ 5626723 h 6367455"/>
                <a:gd name="connsiteX598" fmla="*/ 1952905 w 6891715"/>
                <a:gd name="connsiteY598" fmla="*/ 5619103 h 6367455"/>
                <a:gd name="connsiteX599" fmla="*/ 4089680 w 6891715"/>
                <a:gd name="connsiteY599" fmla="*/ 5599101 h 6367455"/>
                <a:gd name="connsiteX600" fmla="*/ 4100475 w 6891715"/>
                <a:gd name="connsiteY600" fmla="*/ 5606038 h 6367455"/>
                <a:gd name="connsiteX601" fmla="*/ 4089045 w 6891715"/>
                <a:gd name="connsiteY601" fmla="*/ 5624958 h 6367455"/>
                <a:gd name="connsiteX602" fmla="*/ 4092220 w 6891715"/>
                <a:gd name="connsiteY602" fmla="*/ 5642931 h 6367455"/>
                <a:gd name="connsiteX603" fmla="*/ 4079520 w 6891715"/>
                <a:gd name="connsiteY603" fmla="*/ 5637571 h 6367455"/>
                <a:gd name="connsiteX604" fmla="*/ 4081742 w 6891715"/>
                <a:gd name="connsiteY604" fmla="*/ 5630318 h 6367455"/>
                <a:gd name="connsiteX605" fmla="*/ 4076345 w 6891715"/>
                <a:gd name="connsiteY605" fmla="*/ 5630318 h 6367455"/>
                <a:gd name="connsiteX606" fmla="*/ 4069042 w 6891715"/>
                <a:gd name="connsiteY606" fmla="*/ 5645139 h 6367455"/>
                <a:gd name="connsiteX607" fmla="*/ 4060470 w 6891715"/>
                <a:gd name="connsiteY607" fmla="*/ 5631580 h 6367455"/>
                <a:gd name="connsiteX608" fmla="*/ 4056025 w 6891715"/>
                <a:gd name="connsiteY608" fmla="*/ 5615813 h 6367455"/>
                <a:gd name="connsiteX609" fmla="*/ 4073805 w 6891715"/>
                <a:gd name="connsiteY609" fmla="*/ 5615813 h 6367455"/>
                <a:gd name="connsiteX610" fmla="*/ 4084600 w 6891715"/>
                <a:gd name="connsiteY610" fmla="*/ 5619597 h 6367455"/>
                <a:gd name="connsiteX611" fmla="*/ 2070698 w 6891715"/>
                <a:gd name="connsiteY611" fmla="*/ 5599101 h 6367455"/>
                <a:gd name="connsiteX612" fmla="*/ 2091018 w 6891715"/>
                <a:gd name="connsiteY612" fmla="*/ 5613433 h 6367455"/>
                <a:gd name="connsiteX613" fmla="*/ 2092288 w 6891715"/>
                <a:gd name="connsiteY613" fmla="*/ 5624649 h 6367455"/>
                <a:gd name="connsiteX614" fmla="*/ 2079588 w 6891715"/>
                <a:gd name="connsiteY614" fmla="*/ 5632439 h 6367455"/>
                <a:gd name="connsiteX615" fmla="*/ 2067840 w 6891715"/>
                <a:gd name="connsiteY615" fmla="*/ 5622780 h 6367455"/>
                <a:gd name="connsiteX616" fmla="*/ 2041488 w 6891715"/>
                <a:gd name="connsiteY616" fmla="*/ 5624338 h 6367455"/>
                <a:gd name="connsiteX617" fmla="*/ 2040218 w 6891715"/>
                <a:gd name="connsiteY617" fmla="*/ 5614056 h 6367455"/>
                <a:gd name="connsiteX618" fmla="*/ 2033868 w 6891715"/>
                <a:gd name="connsiteY618" fmla="*/ 5614056 h 6367455"/>
                <a:gd name="connsiteX619" fmla="*/ 2031963 w 6891715"/>
                <a:gd name="connsiteY619" fmla="*/ 5604397 h 6367455"/>
                <a:gd name="connsiteX620" fmla="*/ 4138765 w 6891715"/>
                <a:gd name="connsiteY620" fmla="*/ 5576879 h 6367455"/>
                <a:gd name="connsiteX621" fmla="*/ 4144990 w 6891715"/>
                <a:gd name="connsiteY621" fmla="*/ 5580100 h 6367455"/>
                <a:gd name="connsiteX622" fmla="*/ 4148103 w 6891715"/>
                <a:gd name="connsiteY622" fmla="*/ 5590408 h 6367455"/>
                <a:gd name="connsiteX623" fmla="*/ 4140943 w 6891715"/>
                <a:gd name="connsiteY623" fmla="*/ 5599104 h 6367455"/>
                <a:gd name="connsiteX624" fmla="*/ 4116353 w 6891715"/>
                <a:gd name="connsiteY624" fmla="*/ 5598138 h 6367455"/>
                <a:gd name="connsiteX625" fmla="*/ 4121956 w 6891715"/>
                <a:gd name="connsiteY625" fmla="*/ 5588475 h 6367455"/>
                <a:gd name="connsiteX626" fmla="*/ 4302091 w 6891715"/>
                <a:gd name="connsiteY626" fmla="*/ 5553067 h 6367455"/>
                <a:gd name="connsiteX627" fmla="*/ 4302091 w 6891715"/>
                <a:gd name="connsiteY627" fmla="*/ 5561005 h 6367455"/>
                <a:gd name="connsiteX628" fmla="*/ 4297328 w 6891715"/>
                <a:gd name="connsiteY628" fmla="*/ 5558934 h 6367455"/>
                <a:gd name="connsiteX629" fmla="*/ 4108553 w 6891715"/>
                <a:gd name="connsiteY629" fmla="*/ 5551476 h 6367455"/>
                <a:gd name="connsiteX630" fmla="*/ 4122700 w 6891715"/>
                <a:gd name="connsiteY630" fmla="*/ 5555898 h 6367455"/>
                <a:gd name="connsiteX631" fmla="*/ 4121735 w 6891715"/>
                <a:gd name="connsiteY631" fmla="*/ 5565764 h 6367455"/>
                <a:gd name="connsiteX632" fmla="*/ 4108874 w 6891715"/>
                <a:gd name="connsiteY632" fmla="*/ 5563723 h 6367455"/>
                <a:gd name="connsiteX633" fmla="*/ 4097300 w 6891715"/>
                <a:gd name="connsiteY633" fmla="*/ 5562702 h 6367455"/>
                <a:gd name="connsiteX634" fmla="*/ 4099229 w 6891715"/>
                <a:gd name="connsiteY634" fmla="*/ 5556919 h 6367455"/>
                <a:gd name="connsiteX635" fmla="*/ 4289391 w 6891715"/>
                <a:gd name="connsiteY635" fmla="*/ 5540367 h 6367455"/>
                <a:gd name="connsiteX636" fmla="*/ 4308441 w 6891715"/>
                <a:gd name="connsiteY636" fmla="*/ 5541002 h 6367455"/>
                <a:gd name="connsiteX637" fmla="*/ 4301337 w 6891715"/>
                <a:gd name="connsiteY637" fmla="*/ 5548305 h 6367455"/>
                <a:gd name="connsiteX638" fmla="*/ 4292620 w 6891715"/>
                <a:gd name="connsiteY638" fmla="*/ 5551480 h 6367455"/>
                <a:gd name="connsiteX639" fmla="*/ 4289391 w 6891715"/>
                <a:gd name="connsiteY639" fmla="*/ 5548305 h 6367455"/>
                <a:gd name="connsiteX640" fmla="*/ 4022925 w 6891715"/>
                <a:gd name="connsiteY640" fmla="*/ 5514964 h 6367455"/>
                <a:gd name="connsiteX641" fmla="*/ 4031881 w 6891715"/>
                <a:gd name="connsiteY641" fmla="*/ 5519920 h 6367455"/>
                <a:gd name="connsiteX642" fmla="*/ 4032213 w 6891715"/>
                <a:gd name="connsiteY642" fmla="*/ 5533239 h 6367455"/>
                <a:gd name="connsiteX643" fmla="*/ 4022261 w 6891715"/>
                <a:gd name="connsiteY643" fmla="*/ 5540364 h 6367455"/>
                <a:gd name="connsiteX644" fmla="*/ 4009988 w 6891715"/>
                <a:gd name="connsiteY644" fmla="*/ 5532310 h 6367455"/>
                <a:gd name="connsiteX645" fmla="*/ 4011315 w 6891715"/>
                <a:gd name="connsiteY645" fmla="*/ 5525186 h 6367455"/>
                <a:gd name="connsiteX646" fmla="*/ 2542105 w 6891715"/>
                <a:gd name="connsiteY646" fmla="*/ 5470514 h 6367455"/>
                <a:gd name="connsiteX647" fmla="*/ 2547481 w 6891715"/>
                <a:gd name="connsiteY647" fmla="*/ 5470514 h 6367455"/>
                <a:gd name="connsiteX648" fmla="*/ 2566456 w 6891715"/>
                <a:gd name="connsiteY648" fmla="*/ 5478769 h 6367455"/>
                <a:gd name="connsiteX649" fmla="*/ 2578157 w 6891715"/>
                <a:gd name="connsiteY649" fmla="*/ 5478769 h 6367455"/>
                <a:gd name="connsiteX650" fmla="*/ 2586696 w 6891715"/>
                <a:gd name="connsiteY650" fmla="*/ 5503851 h 6367455"/>
                <a:gd name="connsiteX651" fmla="*/ 2585747 w 6891715"/>
                <a:gd name="connsiteY651" fmla="*/ 5520679 h 6367455"/>
                <a:gd name="connsiteX652" fmla="*/ 2601876 w 6891715"/>
                <a:gd name="connsiteY652" fmla="*/ 5547031 h 6367455"/>
                <a:gd name="connsiteX653" fmla="*/ 2600927 w 6891715"/>
                <a:gd name="connsiteY653" fmla="*/ 5575289 h 6367455"/>
                <a:gd name="connsiteX654" fmla="*/ 2590491 w 6891715"/>
                <a:gd name="connsiteY654" fmla="*/ 5584814 h 6367455"/>
                <a:gd name="connsiteX655" fmla="*/ 2586696 w 6891715"/>
                <a:gd name="connsiteY655" fmla="*/ 5599736 h 6367455"/>
                <a:gd name="connsiteX656" fmla="*/ 2600295 w 6891715"/>
                <a:gd name="connsiteY656" fmla="*/ 5611484 h 6367455"/>
                <a:gd name="connsiteX657" fmla="*/ 2592388 w 6891715"/>
                <a:gd name="connsiteY657" fmla="*/ 5641646 h 6367455"/>
                <a:gd name="connsiteX658" fmla="*/ 2584166 w 6891715"/>
                <a:gd name="connsiteY658" fmla="*/ 5676889 h 6367455"/>
                <a:gd name="connsiteX659" fmla="*/ 2584482 w 6891715"/>
                <a:gd name="connsiteY659" fmla="*/ 5711496 h 6367455"/>
                <a:gd name="connsiteX660" fmla="*/ 2570884 w 6891715"/>
                <a:gd name="connsiteY660" fmla="*/ 5732769 h 6367455"/>
                <a:gd name="connsiteX661" fmla="*/ 2561080 w 6891715"/>
                <a:gd name="connsiteY661" fmla="*/ 5721974 h 6367455"/>
                <a:gd name="connsiteX662" fmla="*/ 2550644 w 6891715"/>
                <a:gd name="connsiteY662" fmla="*/ 5711814 h 6367455"/>
                <a:gd name="connsiteX663" fmla="*/ 2532934 w 6891715"/>
                <a:gd name="connsiteY663" fmla="*/ 5723561 h 6367455"/>
                <a:gd name="connsiteX664" fmla="*/ 2531985 w 6891715"/>
                <a:gd name="connsiteY664" fmla="*/ 5743564 h 6367455"/>
                <a:gd name="connsiteX665" fmla="*/ 2523446 w 6891715"/>
                <a:gd name="connsiteY665" fmla="*/ 5752136 h 6367455"/>
                <a:gd name="connsiteX666" fmla="*/ 2510796 w 6891715"/>
                <a:gd name="connsiteY666" fmla="*/ 5753089 h 6367455"/>
                <a:gd name="connsiteX667" fmla="*/ 2496249 w 6891715"/>
                <a:gd name="connsiteY667" fmla="*/ 5756264 h 6367455"/>
                <a:gd name="connsiteX668" fmla="*/ 2484864 w 6891715"/>
                <a:gd name="connsiteY668" fmla="*/ 5748326 h 6367455"/>
                <a:gd name="connsiteX669" fmla="*/ 2476325 w 6891715"/>
                <a:gd name="connsiteY669" fmla="*/ 5751501 h 6367455"/>
                <a:gd name="connsiteX670" fmla="*/ 2472846 w 6891715"/>
                <a:gd name="connsiteY670" fmla="*/ 5740706 h 6367455"/>
                <a:gd name="connsiteX671" fmla="*/ 2481385 w 6891715"/>
                <a:gd name="connsiteY671" fmla="*/ 5740706 h 6367455"/>
                <a:gd name="connsiteX672" fmla="*/ 2474744 w 6891715"/>
                <a:gd name="connsiteY672" fmla="*/ 5735626 h 6367455"/>
                <a:gd name="connsiteX673" fmla="*/ 2473795 w 6891715"/>
                <a:gd name="connsiteY673" fmla="*/ 5710544 h 6367455"/>
                <a:gd name="connsiteX674" fmla="*/ 2460829 w 6891715"/>
                <a:gd name="connsiteY674" fmla="*/ 5693716 h 6367455"/>
                <a:gd name="connsiteX675" fmla="*/ 2477274 w 6891715"/>
                <a:gd name="connsiteY675" fmla="*/ 5644821 h 6367455"/>
                <a:gd name="connsiteX676" fmla="*/ 2481701 w 6891715"/>
                <a:gd name="connsiteY676" fmla="*/ 5631169 h 6367455"/>
                <a:gd name="connsiteX677" fmla="*/ 2467470 w 6891715"/>
                <a:gd name="connsiteY677" fmla="*/ 5619739 h 6367455"/>
                <a:gd name="connsiteX678" fmla="*/ 2476009 w 6891715"/>
                <a:gd name="connsiteY678" fmla="*/ 5598466 h 6367455"/>
                <a:gd name="connsiteX679" fmla="*/ 2469684 w 6891715"/>
                <a:gd name="connsiteY679" fmla="*/ 5588941 h 6367455"/>
                <a:gd name="connsiteX680" fmla="*/ 2475693 w 6891715"/>
                <a:gd name="connsiteY680" fmla="*/ 5575606 h 6367455"/>
                <a:gd name="connsiteX681" fmla="*/ 2466205 w 6891715"/>
                <a:gd name="connsiteY681" fmla="*/ 5557509 h 6367455"/>
                <a:gd name="connsiteX682" fmla="*/ 2450393 w 6891715"/>
                <a:gd name="connsiteY682" fmla="*/ 5547349 h 6367455"/>
                <a:gd name="connsiteX683" fmla="*/ 2445965 w 6891715"/>
                <a:gd name="connsiteY683" fmla="*/ 5556874 h 6367455"/>
                <a:gd name="connsiteX684" fmla="*/ 2441538 w 6891715"/>
                <a:gd name="connsiteY684" fmla="*/ 5535601 h 6367455"/>
                <a:gd name="connsiteX685" fmla="*/ 2447863 w 6891715"/>
                <a:gd name="connsiteY685" fmla="*/ 5521949 h 6367455"/>
                <a:gd name="connsiteX686" fmla="*/ 2442170 w 6891715"/>
                <a:gd name="connsiteY686" fmla="*/ 5497819 h 6367455"/>
                <a:gd name="connsiteX687" fmla="*/ 2450709 w 6891715"/>
                <a:gd name="connsiteY687" fmla="*/ 5492421 h 6367455"/>
                <a:gd name="connsiteX688" fmla="*/ 2454820 w 6891715"/>
                <a:gd name="connsiteY688" fmla="*/ 5477499 h 6367455"/>
                <a:gd name="connsiteX689" fmla="*/ 2461145 w 6891715"/>
                <a:gd name="connsiteY689" fmla="*/ 5482896 h 6367455"/>
                <a:gd name="connsiteX690" fmla="*/ 2451658 w 6891715"/>
                <a:gd name="connsiteY690" fmla="*/ 5497819 h 6367455"/>
                <a:gd name="connsiteX691" fmla="*/ 2459248 w 6891715"/>
                <a:gd name="connsiteY691" fmla="*/ 5509249 h 6367455"/>
                <a:gd name="connsiteX692" fmla="*/ 2476325 w 6891715"/>
                <a:gd name="connsiteY692" fmla="*/ 5517504 h 6367455"/>
                <a:gd name="connsiteX693" fmla="*/ 2496249 w 6891715"/>
                <a:gd name="connsiteY693" fmla="*/ 5519409 h 6367455"/>
                <a:gd name="connsiteX694" fmla="*/ 2503523 w 6891715"/>
                <a:gd name="connsiteY694" fmla="*/ 5503534 h 6367455"/>
                <a:gd name="connsiteX695" fmla="*/ 2524711 w 6891715"/>
                <a:gd name="connsiteY695" fmla="*/ 5490834 h 6367455"/>
                <a:gd name="connsiteX696" fmla="*/ 2537994 w 6891715"/>
                <a:gd name="connsiteY696" fmla="*/ 5481309 h 6367455"/>
                <a:gd name="connsiteX697" fmla="*/ 3282913 w 6891715"/>
                <a:gd name="connsiteY697" fmla="*/ 5260964 h 6367455"/>
                <a:gd name="connsiteX698" fmla="*/ 3294026 w 6891715"/>
                <a:gd name="connsiteY698" fmla="*/ 5262084 h 6367455"/>
                <a:gd name="connsiteX699" fmla="*/ 3287964 w 6891715"/>
                <a:gd name="connsiteY699" fmla="*/ 5265727 h 6367455"/>
                <a:gd name="connsiteX700" fmla="*/ 3328248 w 6891715"/>
                <a:gd name="connsiteY700" fmla="*/ 5257789 h 6367455"/>
                <a:gd name="connsiteX701" fmla="*/ 3340739 w 6891715"/>
                <a:gd name="connsiteY701" fmla="*/ 5264892 h 6367455"/>
                <a:gd name="connsiteX702" fmla="*/ 3362288 w 6891715"/>
                <a:gd name="connsiteY702" fmla="*/ 5271027 h 6367455"/>
                <a:gd name="connsiteX703" fmla="*/ 3361039 w 6891715"/>
                <a:gd name="connsiteY703" fmla="*/ 5276839 h 6367455"/>
                <a:gd name="connsiteX704" fmla="*/ 3336680 w 6891715"/>
                <a:gd name="connsiteY704" fmla="*/ 5270704 h 6367455"/>
                <a:gd name="connsiteX705" fmla="*/ 3324188 w 6891715"/>
                <a:gd name="connsiteY705" fmla="*/ 5259726 h 6367455"/>
                <a:gd name="connsiteX706" fmla="*/ 2671407 w 6891715"/>
                <a:gd name="connsiteY706" fmla="*/ 5257789 h 6367455"/>
                <a:gd name="connsiteX707" fmla="*/ 2674900 w 6891715"/>
                <a:gd name="connsiteY707" fmla="*/ 5266657 h 6367455"/>
                <a:gd name="connsiteX708" fmla="*/ 2673947 w 6891715"/>
                <a:gd name="connsiteY708" fmla="*/ 5273226 h 6367455"/>
                <a:gd name="connsiteX709" fmla="*/ 2667597 w 6891715"/>
                <a:gd name="connsiteY709" fmla="*/ 5275197 h 6367455"/>
                <a:gd name="connsiteX710" fmla="*/ 2671725 w 6891715"/>
                <a:gd name="connsiteY710" fmla="*/ 5284722 h 6367455"/>
                <a:gd name="connsiteX711" fmla="*/ 2664422 w 6891715"/>
                <a:gd name="connsiteY711" fmla="*/ 5286364 h 6367455"/>
                <a:gd name="connsiteX712" fmla="*/ 2659977 w 6891715"/>
                <a:gd name="connsiteY712" fmla="*/ 5276510 h 6367455"/>
                <a:gd name="connsiteX713" fmla="*/ 2643150 w 6891715"/>
                <a:gd name="connsiteY713" fmla="*/ 5278481 h 6367455"/>
                <a:gd name="connsiteX714" fmla="*/ 2636800 w 6891715"/>
                <a:gd name="connsiteY714" fmla="*/ 5268956 h 6367455"/>
                <a:gd name="connsiteX715" fmla="*/ 2659977 w 6891715"/>
                <a:gd name="connsiteY715" fmla="*/ 5266657 h 6367455"/>
                <a:gd name="connsiteX716" fmla="*/ 3264815 w 6891715"/>
                <a:gd name="connsiteY716" fmla="*/ 5237151 h 6367455"/>
                <a:gd name="connsiteX717" fmla="*/ 3282277 w 6891715"/>
                <a:gd name="connsiteY717" fmla="*/ 5247144 h 6367455"/>
                <a:gd name="connsiteX718" fmla="*/ 3295930 w 6891715"/>
                <a:gd name="connsiteY718" fmla="*/ 5244334 h 6367455"/>
                <a:gd name="connsiteX719" fmla="*/ 3316250 w 6891715"/>
                <a:gd name="connsiteY719" fmla="*/ 5251204 h 6367455"/>
                <a:gd name="connsiteX720" fmla="*/ 3295930 w 6891715"/>
                <a:gd name="connsiteY720" fmla="*/ 5249955 h 6367455"/>
                <a:gd name="connsiteX721" fmla="*/ 3283865 w 6891715"/>
                <a:gd name="connsiteY721" fmla="*/ 5256201 h 6367455"/>
                <a:gd name="connsiteX722" fmla="*/ 3252750 w 6891715"/>
                <a:gd name="connsiteY722" fmla="*/ 5239337 h 6367455"/>
                <a:gd name="connsiteX723" fmla="*/ 2572585 w 6891715"/>
                <a:gd name="connsiteY723" fmla="*/ 5232389 h 6367455"/>
                <a:gd name="connsiteX724" fmla="*/ 2574503 w 6891715"/>
                <a:gd name="connsiteY724" fmla="*/ 5273287 h 6367455"/>
                <a:gd name="connsiteX725" fmla="*/ 2571306 w 6891715"/>
                <a:gd name="connsiteY725" fmla="*/ 5288188 h 6367455"/>
                <a:gd name="connsiteX726" fmla="*/ 2584413 w 6891715"/>
                <a:gd name="connsiteY726" fmla="*/ 5315453 h 6367455"/>
                <a:gd name="connsiteX727" fmla="*/ 2581536 w 6891715"/>
                <a:gd name="connsiteY727" fmla="*/ 5359522 h 6367455"/>
                <a:gd name="connsiteX728" fmla="*/ 2570028 w 6891715"/>
                <a:gd name="connsiteY728" fmla="*/ 5388373 h 6367455"/>
                <a:gd name="connsiteX729" fmla="*/ 2566831 w 6891715"/>
                <a:gd name="connsiteY729" fmla="*/ 5402957 h 6367455"/>
                <a:gd name="connsiteX730" fmla="*/ 2557561 w 6891715"/>
                <a:gd name="connsiteY730" fmla="*/ 5426101 h 6367455"/>
                <a:gd name="connsiteX731" fmla="*/ 2549249 w 6891715"/>
                <a:gd name="connsiteY731" fmla="*/ 5445123 h 6367455"/>
                <a:gd name="connsiteX732" fmla="*/ 2547971 w 6891715"/>
                <a:gd name="connsiteY732" fmla="*/ 5451464 h 6367455"/>
                <a:gd name="connsiteX733" fmla="*/ 2539659 w 6891715"/>
                <a:gd name="connsiteY733" fmla="*/ 5446391 h 6367455"/>
                <a:gd name="connsiteX734" fmla="*/ 2531987 w 6891715"/>
                <a:gd name="connsiteY734" fmla="*/ 5444489 h 6367455"/>
                <a:gd name="connsiteX735" fmla="*/ 2531028 w 6891715"/>
                <a:gd name="connsiteY735" fmla="*/ 5439099 h 6367455"/>
                <a:gd name="connsiteX736" fmla="*/ 2521438 w 6891715"/>
                <a:gd name="connsiteY736" fmla="*/ 5434978 h 6367455"/>
                <a:gd name="connsiteX737" fmla="*/ 2510569 w 6891715"/>
                <a:gd name="connsiteY737" fmla="*/ 5426735 h 6367455"/>
                <a:gd name="connsiteX738" fmla="*/ 2518241 w 6891715"/>
                <a:gd name="connsiteY738" fmla="*/ 5408663 h 6367455"/>
                <a:gd name="connsiteX739" fmla="*/ 2511209 w 6891715"/>
                <a:gd name="connsiteY739" fmla="*/ 5405493 h 6367455"/>
                <a:gd name="connsiteX740" fmla="*/ 2499701 w 6891715"/>
                <a:gd name="connsiteY740" fmla="*/ 5400103 h 6367455"/>
                <a:gd name="connsiteX741" fmla="*/ 2503856 w 6891715"/>
                <a:gd name="connsiteY741" fmla="*/ 5393762 h 6367455"/>
                <a:gd name="connsiteX742" fmla="*/ 2504815 w 6891715"/>
                <a:gd name="connsiteY742" fmla="*/ 5384568 h 6367455"/>
                <a:gd name="connsiteX743" fmla="*/ 2501619 w 6891715"/>
                <a:gd name="connsiteY743" fmla="*/ 5381398 h 6367455"/>
                <a:gd name="connsiteX744" fmla="*/ 2501619 w 6891715"/>
                <a:gd name="connsiteY744" fmla="*/ 5366814 h 6367455"/>
                <a:gd name="connsiteX745" fmla="*/ 2497143 w 6891715"/>
                <a:gd name="connsiteY745" fmla="*/ 5356035 h 6367455"/>
                <a:gd name="connsiteX746" fmla="*/ 2490750 w 6891715"/>
                <a:gd name="connsiteY746" fmla="*/ 5342719 h 6367455"/>
                <a:gd name="connsiteX747" fmla="*/ 2491709 w 6891715"/>
                <a:gd name="connsiteY747" fmla="*/ 5330037 h 6367455"/>
                <a:gd name="connsiteX748" fmla="*/ 2501299 w 6891715"/>
                <a:gd name="connsiteY748" fmla="*/ 5327818 h 6367455"/>
                <a:gd name="connsiteX749" fmla="*/ 2500020 w 6891715"/>
                <a:gd name="connsiteY749" fmla="*/ 5305625 h 6367455"/>
                <a:gd name="connsiteX750" fmla="*/ 2520159 w 6891715"/>
                <a:gd name="connsiteY750" fmla="*/ 5294846 h 6367455"/>
                <a:gd name="connsiteX751" fmla="*/ 2524315 w 6891715"/>
                <a:gd name="connsiteY751" fmla="*/ 5283432 h 6367455"/>
                <a:gd name="connsiteX752" fmla="*/ 2538061 w 6891715"/>
                <a:gd name="connsiteY752" fmla="*/ 5272653 h 6367455"/>
                <a:gd name="connsiteX753" fmla="*/ 2550848 w 6891715"/>
                <a:gd name="connsiteY753" fmla="*/ 5278994 h 6367455"/>
                <a:gd name="connsiteX754" fmla="*/ 2558520 w 6891715"/>
                <a:gd name="connsiteY754" fmla="*/ 5271702 h 6367455"/>
                <a:gd name="connsiteX755" fmla="*/ 2554684 w 6891715"/>
                <a:gd name="connsiteY755" fmla="*/ 5255850 h 6367455"/>
                <a:gd name="connsiteX756" fmla="*/ 2562356 w 6891715"/>
                <a:gd name="connsiteY756" fmla="*/ 5235559 h 6367455"/>
                <a:gd name="connsiteX757" fmla="*/ 3216274 w 6891715"/>
                <a:gd name="connsiteY757" fmla="*/ 5219689 h 6367455"/>
                <a:gd name="connsiteX758" fmla="*/ 3221000 w 6891715"/>
                <a:gd name="connsiteY758" fmla="*/ 5221547 h 6367455"/>
                <a:gd name="connsiteX759" fmla="*/ 3210958 w 6891715"/>
                <a:gd name="connsiteY759" fmla="*/ 5232389 h 6367455"/>
                <a:gd name="connsiteX760" fmla="*/ 3210367 w 6891715"/>
                <a:gd name="connsiteY760" fmla="*/ 5228052 h 6367455"/>
                <a:gd name="connsiteX761" fmla="*/ 3208300 w 6891715"/>
                <a:gd name="connsiteY761" fmla="*/ 5222477 h 6367455"/>
                <a:gd name="connsiteX762" fmla="*/ 3236875 w 6891715"/>
                <a:gd name="connsiteY762" fmla="*/ 5199051 h 6367455"/>
                <a:gd name="connsiteX763" fmla="*/ 3266104 w 6891715"/>
                <a:gd name="connsiteY763" fmla="*/ 5206144 h 6367455"/>
                <a:gd name="connsiteX764" fmla="*/ 3297200 w 6891715"/>
                <a:gd name="connsiteY764" fmla="*/ 5210197 h 6367455"/>
                <a:gd name="connsiteX765" fmla="*/ 3297200 w 6891715"/>
                <a:gd name="connsiteY765" fmla="*/ 5214926 h 6367455"/>
                <a:gd name="connsiteX766" fmla="*/ 3266726 w 6891715"/>
                <a:gd name="connsiteY766" fmla="*/ 5213912 h 6367455"/>
                <a:gd name="connsiteX767" fmla="*/ 3239673 w 6891715"/>
                <a:gd name="connsiteY767" fmla="*/ 5206819 h 6367455"/>
                <a:gd name="connsiteX768" fmla="*/ 3261468 w 6891715"/>
                <a:gd name="connsiteY768" fmla="*/ 5180001 h 6367455"/>
                <a:gd name="connsiteX769" fmla="*/ 3278151 w 6891715"/>
                <a:gd name="connsiteY769" fmla="*/ 5188077 h 6367455"/>
                <a:gd name="connsiteX770" fmla="*/ 3274688 w 6891715"/>
                <a:gd name="connsiteY770" fmla="*/ 5194289 h 6367455"/>
                <a:gd name="connsiteX771" fmla="*/ 3257376 w 6891715"/>
                <a:gd name="connsiteY771" fmla="*/ 5193046 h 6367455"/>
                <a:gd name="connsiteX772" fmla="*/ 3245415 w 6891715"/>
                <a:gd name="connsiteY772" fmla="*/ 5189630 h 6367455"/>
                <a:gd name="connsiteX773" fmla="*/ 3241953 w 6891715"/>
                <a:gd name="connsiteY773" fmla="*/ 5184970 h 6367455"/>
                <a:gd name="connsiteX774" fmla="*/ 3241638 w 6891715"/>
                <a:gd name="connsiteY774" fmla="*/ 5180311 h 6367455"/>
                <a:gd name="connsiteX775" fmla="*/ 3220023 w 6891715"/>
                <a:gd name="connsiteY775" fmla="*/ 5175239 h 6367455"/>
                <a:gd name="connsiteX776" fmla="*/ 3235288 w 6891715"/>
                <a:gd name="connsiteY776" fmla="*/ 5184764 h 6367455"/>
                <a:gd name="connsiteX777" fmla="*/ 3225824 w 6891715"/>
                <a:gd name="connsiteY777" fmla="*/ 5183535 h 6367455"/>
                <a:gd name="connsiteX778" fmla="*/ 3211475 w 6891715"/>
                <a:gd name="connsiteY778" fmla="*/ 5175546 h 6367455"/>
                <a:gd name="connsiteX779" fmla="*/ 2421121 w 6891715"/>
                <a:gd name="connsiteY779" fmla="*/ 5104145 h 6367455"/>
                <a:gd name="connsiteX780" fmla="*/ 2412624 w 6891715"/>
                <a:gd name="connsiteY780" fmla="*/ 5112639 h 6367455"/>
                <a:gd name="connsiteX781" fmla="*/ 2412672 w 6891715"/>
                <a:gd name="connsiteY781" fmla="*/ 5112737 h 6367455"/>
                <a:gd name="connsiteX782" fmla="*/ 2421138 w 6891715"/>
                <a:gd name="connsiteY782" fmla="*/ 5104253 h 6367455"/>
                <a:gd name="connsiteX783" fmla="*/ 2421121 w 6891715"/>
                <a:gd name="connsiteY783" fmla="*/ 5104145 h 6367455"/>
                <a:gd name="connsiteX784" fmla="*/ 3071775 w 6891715"/>
                <a:gd name="connsiteY784" fmla="*/ 5056176 h 6367455"/>
                <a:gd name="connsiteX785" fmla="*/ 3095705 w 6891715"/>
                <a:gd name="connsiteY785" fmla="*/ 5079407 h 6367455"/>
                <a:gd name="connsiteX786" fmla="*/ 3109875 w 6891715"/>
                <a:gd name="connsiteY786" fmla="*/ 5094276 h 6367455"/>
                <a:gd name="connsiteX787" fmla="*/ 3092242 w 6891715"/>
                <a:gd name="connsiteY787" fmla="*/ 5084364 h 6367455"/>
                <a:gd name="connsiteX788" fmla="*/ 3080277 w 6891715"/>
                <a:gd name="connsiteY788" fmla="*/ 5069805 h 6367455"/>
                <a:gd name="connsiteX789" fmla="*/ 3087650 w 6891715"/>
                <a:gd name="connsiteY789" fmla="*/ 5051414 h 6367455"/>
                <a:gd name="connsiteX790" fmla="*/ 3115887 w 6891715"/>
                <a:gd name="connsiteY790" fmla="*/ 5070981 h 6367455"/>
                <a:gd name="connsiteX791" fmla="*/ 3117813 w 6891715"/>
                <a:gd name="connsiteY791" fmla="*/ 5079989 h 6367455"/>
                <a:gd name="connsiteX792" fmla="*/ 3100350 w 6891715"/>
                <a:gd name="connsiteY792" fmla="*/ 5049826 h 6367455"/>
                <a:gd name="connsiteX793" fmla="*/ 3114638 w 6891715"/>
                <a:gd name="connsiteY793" fmla="*/ 5056224 h 6367455"/>
                <a:gd name="connsiteX794" fmla="*/ 3110215 w 6891715"/>
                <a:gd name="connsiteY794" fmla="*/ 5060939 h 6367455"/>
                <a:gd name="connsiteX795" fmla="*/ 3085812 w 6891715"/>
                <a:gd name="connsiteY795" fmla="*/ 5013314 h 6367455"/>
                <a:gd name="connsiteX796" fmla="*/ 3107082 w 6891715"/>
                <a:gd name="connsiteY796" fmla="*/ 5026331 h 6367455"/>
                <a:gd name="connsiteX797" fmla="*/ 3109016 w 6891715"/>
                <a:gd name="connsiteY797" fmla="*/ 5031411 h 6367455"/>
                <a:gd name="connsiteX798" fmla="*/ 3102570 w 6891715"/>
                <a:gd name="connsiteY798" fmla="*/ 5029824 h 6367455"/>
                <a:gd name="connsiteX799" fmla="*/ 3115461 w 6891715"/>
                <a:gd name="connsiteY799" fmla="*/ 5041254 h 6367455"/>
                <a:gd name="connsiteX800" fmla="*/ 3124163 w 6891715"/>
                <a:gd name="connsiteY800" fmla="*/ 5047921 h 6367455"/>
                <a:gd name="connsiteX801" fmla="*/ 3122874 w 6891715"/>
                <a:gd name="connsiteY801" fmla="*/ 5051414 h 6367455"/>
                <a:gd name="connsiteX802" fmla="*/ 3104182 w 6891715"/>
                <a:gd name="connsiteY802" fmla="*/ 5037126 h 6367455"/>
                <a:gd name="connsiteX803" fmla="*/ 3105471 w 6891715"/>
                <a:gd name="connsiteY803" fmla="*/ 5045381 h 6367455"/>
                <a:gd name="connsiteX804" fmla="*/ 3093224 w 6891715"/>
                <a:gd name="connsiteY804" fmla="*/ 5033316 h 6367455"/>
                <a:gd name="connsiteX805" fmla="*/ 3084523 w 6891715"/>
                <a:gd name="connsiteY805" fmla="*/ 5021886 h 6367455"/>
                <a:gd name="connsiteX806" fmla="*/ 3081300 w 6891715"/>
                <a:gd name="connsiteY806" fmla="*/ 5013949 h 6367455"/>
                <a:gd name="connsiteX807" fmla="*/ 3043982 w 6891715"/>
                <a:gd name="connsiteY807" fmla="*/ 5011726 h 6367455"/>
                <a:gd name="connsiteX808" fmla="*/ 3058460 w 6891715"/>
                <a:gd name="connsiteY808" fmla="*/ 5028318 h 6367455"/>
                <a:gd name="connsiteX809" fmla="*/ 3059076 w 6891715"/>
                <a:gd name="connsiteY809" fmla="*/ 5039379 h 6367455"/>
                <a:gd name="connsiteX810" fmla="*/ 3055071 w 6891715"/>
                <a:gd name="connsiteY810" fmla="*/ 5040301 h 6367455"/>
                <a:gd name="connsiteX811" fmla="*/ 3052299 w 6891715"/>
                <a:gd name="connsiteY811" fmla="*/ 5032927 h 6367455"/>
                <a:gd name="connsiteX812" fmla="*/ 3046139 w 6891715"/>
                <a:gd name="connsiteY812" fmla="*/ 5030161 h 6367455"/>
                <a:gd name="connsiteX813" fmla="*/ 3039978 w 6891715"/>
                <a:gd name="connsiteY813" fmla="*/ 5022173 h 6367455"/>
                <a:gd name="connsiteX814" fmla="*/ 3038438 w 6891715"/>
                <a:gd name="connsiteY814" fmla="*/ 5013877 h 6367455"/>
                <a:gd name="connsiteX815" fmla="*/ 3081196 w 6891715"/>
                <a:gd name="connsiteY815" fmla="*/ 4995851 h 6367455"/>
                <a:gd name="connsiteX816" fmla="*/ 3089628 w 6891715"/>
                <a:gd name="connsiteY816" fmla="*/ 5007599 h 6367455"/>
                <a:gd name="connsiteX817" fmla="*/ 3094000 w 6891715"/>
                <a:gd name="connsiteY817" fmla="*/ 5013314 h 6367455"/>
                <a:gd name="connsiteX818" fmla="*/ 3077761 w 6891715"/>
                <a:gd name="connsiteY818" fmla="*/ 5004106 h 6367455"/>
                <a:gd name="connsiteX819" fmla="*/ 3074950 w 6891715"/>
                <a:gd name="connsiteY819" fmla="*/ 4998708 h 6367455"/>
                <a:gd name="connsiteX820" fmla="*/ 6495127 w 6891715"/>
                <a:gd name="connsiteY820" fmla="*/ 4986728 h 6367455"/>
                <a:gd name="connsiteX821" fmla="*/ 6506559 w 6891715"/>
                <a:gd name="connsiteY821" fmla="*/ 4995299 h 6367455"/>
                <a:gd name="connsiteX822" fmla="*/ 6517991 w 6891715"/>
                <a:gd name="connsiteY822" fmla="*/ 4992442 h 6367455"/>
                <a:gd name="connsiteX823" fmla="*/ 6525612 w 6891715"/>
                <a:gd name="connsiteY823" fmla="*/ 4997204 h 6367455"/>
                <a:gd name="connsiteX824" fmla="*/ 6540537 w 6891715"/>
                <a:gd name="connsiteY824" fmla="*/ 4999426 h 6367455"/>
                <a:gd name="connsiteX825" fmla="*/ 6557050 w 6891715"/>
                <a:gd name="connsiteY825" fmla="*/ 5002918 h 6367455"/>
                <a:gd name="connsiteX826" fmla="*/ 6561450 w 6891715"/>
                <a:gd name="connsiteY826" fmla="*/ 5001033 h 6367455"/>
                <a:gd name="connsiteX827" fmla="*/ 6527292 w 6891715"/>
                <a:gd name="connsiteY827" fmla="*/ 5071939 h 6367455"/>
                <a:gd name="connsiteX828" fmla="*/ 6524977 w 6891715"/>
                <a:gd name="connsiteY828" fmla="*/ 5069582 h 6367455"/>
                <a:gd name="connsiteX829" fmla="*/ 6514815 w 6891715"/>
                <a:gd name="connsiteY829" fmla="*/ 5041964 h 6367455"/>
                <a:gd name="connsiteX830" fmla="*/ 6504336 w 6891715"/>
                <a:gd name="connsiteY830" fmla="*/ 5039424 h 6367455"/>
                <a:gd name="connsiteX831" fmla="*/ 6495762 w 6891715"/>
                <a:gd name="connsiteY831" fmla="*/ 5044821 h 6367455"/>
                <a:gd name="connsiteX832" fmla="*/ 6487506 w 6891715"/>
                <a:gd name="connsiteY832" fmla="*/ 5041329 h 6367455"/>
                <a:gd name="connsiteX833" fmla="*/ 6486553 w 6891715"/>
                <a:gd name="connsiteY833" fmla="*/ 5030536 h 6367455"/>
                <a:gd name="connsiteX834" fmla="*/ 6470993 w 6891715"/>
                <a:gd name="connsiteY834" fmla="*/ 5017520 h 6367455"/>
                <a:gd name="connsiteX835" fmla="*/ 6473534 w 6891715"/>
                <a:gd name="connsiteY835" fmla="*/ 4998791 h 6367455"/>
                <a:gd name="connsiteX836" fmla="*/ 6484648 w 6891715"/>
                <a:gd name="connsiteY836" fmla="*/ 4994981 h 6367455"/>
                <a:gd name="connsiteX837" fmla="*/ 3034945 w 6891715"/>
                <a:gd name="connsiteY837" fmla="*/ 4948226 h 6367455"/>
                <a:gd name="connsiteX838" fmla="*/ 3042883 w 6891715"/>
                <a:gd name="connsiteY838" fmla="*/ 4949174 h 6367455"/>
                <a:gd name="connsiteX839" fmla="*/ 3044153 w 6891715"/>
                <a:gd name="connsiteY839" fmla="*/ 4962446 h 6367455"/>
                <a:gd name="connsiteX840" fmla="*/ 3048915 w 6891715"/>
                <a:gd name="connsiteY840" fmla="*/ 4968133 h 6367455"/>
                <a:gd name="connsiteX841" fmla="*/ 3055265 w 6891715"/>
                <a:gd name="connsiteY841" fmla="*/ 4979509 h 6367455"/>
                <a:gd name="connsiteX842" fmla="*/ 3060663 w 6891715"/>
                <a:gd name="connsiteY842" fmla="*/ 5014901 h 6367455"/>
                <a:gd name="connsiteX843" fmla="*/ 3054313 w 6891715"/>
                <a:gd name="connsiteY843" fmla="*/ 5014269 h 6367455"/>
                <a:gd name="connsiteX844" fmla="*/ 3049868 w 6891715"/>
                <a:gd name="connsiteY844" fmla="*/ 5008581 h 6367455"/>
                <a:gd name="connsiteX845" fmla="*/ 3040342 w 6891715"/>
                <a:gd name="connsiteY845" fmla="*/ 4999101 h 6367455"/>
                <a:gd name="connsiteX846" fmla="*/ 3036850 w 6891715"/>
                <a:gd name="connsiteY846" fmla="*/ 4987725 h 6367455"/>
                <a:gd name="connsiteX847" fmla="*/ 3039072 w 6891715"/>
                <a:gd name="connsiteY847" fmla="*/ 4981405 h 6367455"/>
                <a:gd name="connsiteX848" fmla="*/ 3044788 w 6891715"/>
                <a:gd name="connsiteY848" fmla="*/ 4985829 h 6367455"/>
                <a:gd name="connsiteX849" fmla="*/ 3046058 w 6891715"/>
                <a:gd name="connsiteY849" fmla="*/ 4981405 h 6367455"/>
                <a:gd name="connsiteX850" fmla="*/ 3046058 w 6891715"/>
                <a:gd name="connsiteY850" fmla="*/ 4972241 h 6367455"/>
                <a:gd name="connsiteX851" fmla="*/ 3033675 w 6891715"/>
                <a:gd name="connsiteY851" fmla="*/ 4958022 h 6367455"/>
                <a:gd name="connsiteX852" fmla="*/ 3060662 w 6891715"/>
                <a:gd name="connsiteY852" fmla="*/ 4941876 h 6367455"/>
                <a:gd name="connsiteX853" fmla="*/ 3066377 w 6891715"/>
                <a:gd name="connsiteY853" fmla="*/ 4941876 h 6367455"/>
                <a:gd name="connsiteX854" fmla="*/ 3081300 w 6891715"/>
                <a:gd name="connsiteY854" fmla="*/ 4964101 h 6367455"/>
                <a:gd name="connsiteX855" fmla="*/ 3086062 w 6891715"/>
                <a:gd name="connsiteY855" fmla="*/ 4968228 h 6367455"/>
                <a:gd name="connsiteX856" fmla="*/ 3081935 w 6891715"/>
                <a:gd name="connsiteY856" fmla="*/ 4974578 h 6367455"/>
                <a:gd name="connsiteX857" fmla="*/ 3089872 w 6891715"/>
                <a:gd name="connsiteY857" fmla="*/ 4983786 h 6367455"/>
                <a:gd name="connsiteX858" fmla="*/ 3097175 w 6891715"/>
                <a:gd name="connsiteY858" fmla="*/ 4999026 h 6367455"/>
                <a:gd name="connsiteX859" fmla="*/ 3094317 w 6891715"/>
                <a:gd name="connsiteY859" fmla="*/ 4994263 h 6367455"/>
                <a:gd name="connsiteX860" fmla="*/ 3087967 w 6891715"/>
                <a:gd name="connsiteY860" fmla="*/ 4991406 h 6367455"/>
                <a:gd name="connsiteX861" fmla="*/ 3075902 w 6891715"/>
                <a:gd name="connsiteY861" fmla="*/ 4984738 h 6367455"/>
                <a:gd name="connsiteX862" fmla="*/ 3072092 w 6891715"/>
                <a:gd name="connsiteY862" fmla="*/ 4972673 h 6367455"/>
                <a:gd name="connsiteX863" fmla="*/ 3068917 w 6891715"/>
                <a:gd name="connsiteY863" fmla="*/ 4972038 h 6367455"/>
                <a:gd name="connsiteX864" fmla="*/ 3054312 w 6891715"/>
                <a:gd name="connsiteY864" fmla="*/ 4962196 h 6367455"/>
                <a:gd name="connsiteX865" fmla="*/ 3052725 w 6891715"/>
                <a:gd name="connsiteY865" fmla="*/ 4951083 h 6367455"/>
                <a:gd name="connsiteX866" fmla="*/ 3060662 w 6891715"/>
                <a:gd name="connsiteY866" fmla="*/ 4950448 h 6367455"/>
                <a:gd name="connsiteX867" fmla="*/ 6600872 w 6891715"/>
                <a:gd name="connsiteY867" fmla="*/ 4906095 h 6367455"/>
                <a:gd name="connsiteX868" fmla="*/ 6598649 w 6891715"/>
                <a:gd name="connsiteY868" fmla="*/ 4911492 h 6367455"/>
                <a:gd name="connsiteX869" fmla="*/ 6602058 w 6891715"/>
                <a:gd name="connsiteY869" fmla="*/ 4916735 h 6367455"/>
                <a:gd name="connsiteX870" fmla="*/ 6570401 w 6891715"/>
                <a:gd name="connsiteY870" fmla="*/ 4982451 h 6367455"/>
                <a:gd name="connsiteX871" fmla="*/ 6569434 w 6891715"/>
                <a:gd name="connsiteY871" fmla="*/ 4982283 h 6367455"/>
                <a:gd name="connsiteX872" fmla="*/ 6564036 w 6891715"/>
                <a:gd name="connsiteY872" fmla="*/ 4977839 h 6367455"/>
                <a:gd name="connsiteX873" fmla="*/ 6564354 w 6891715"/>
                <a:gd name="connsiteY873" fmla="*/ 4967363 h 6367455"/>
                <a:gd name="connsiteX874" fmla="*/ 6569752 w 6891715"/>
                <a:gd name="connsiteY874" fmla="*/ 4961332 h 6367455"/>
                <a:gd name="connsiteX875" fmla="*/ 6573563 w 6891715"/>
                <a:gd name="connsiteY875" fmla="*/ 4943237 h 6367455"/>
                <a:gd name="connsiteX876" fmla="*/ 6567212 w 6891715"/>
                <a:gd name="connsiteY876" fmla="*/ 4935936 h 6367455"/>
                <a:gd name="connsiteX877" fmla="*/ 6568799 w 6891715"/>
                <a:gd name="connsiteY877" fmla="*/ 4924190 h 6367455"/>
                <a:gd name="connsiteX878" fmla="*/ 6582772 w 6891715"/>
                <a:gd name="connsiteY878" fmla="*/ 4909905 h 6367455"/>
                <a:gd name="connsiteX879" fmla="*/ 4951102 w 6891715"/>
                <a:gd name="connsiteY879" fmla="*/ 4806942 h 6367455"/>
                <a:gd name="connsiteX880" fmla="*/ 4954554 w 6891715"/>
                <a:gd name="connsiteY880" fmla="*/ 4813479 h 6367455"/>
                <a:gd name="connsiteX881" fmla="*/ 4953518 w 6891715"/>
                <a:gd name="connsiteY881" fmla="*/ 4818055 h 6367455"/>
                <a:gd name="connsiteX882" fmla="*/ 4946616 w 6891715"/>
                <a:gd name="connsiteY882" fmla="*/ 4810210 h 6367455"/>
                <a:gd name="connsiteX883" fmla="*/ 5054566 w 6891715"/>
                <a:gd name="connsiteY883" fmla="*/ 4779954 h 6367455"/>
                <a:gd name="connsiteX884" fmla="*/ 5046311 w 6891715"/>
                <a:gd name="connsiteY884" fmla="*/ 4792539 h 6367455"/>
                <a:gd name="connsiteX885" fmla="*/ 5039961 w 6891715"/>
                <a:gd name="connsiteY885" fmla="*/ 4814879 h 6367455"/>
                <a:gd name="connsiteX886" fmla="*/ 5029166 w 6891715"/>
                <a:gd name="connsiteY886" fmla="*/ 4805125 h 6367455"/>
                <a:gd name="connsiteX887" fmla="*/ 5032341 w 6891715"/>
                <a:gd name="connsiteY887" fmla="*/ 4797888 h 6367455"/>
                <a:gd name="connsiteX888" fmla="*/ 5048533 w 6891715"/>
                <a:gd name="connsiteY888" fmla="*/ 4785303 h 6367455"/>
                <a:gd name="connsiteX889" fmla="*/ 4546749 w 6891715"/>
                <a:gd name="connsiteY889" fmla="*/ 4760722 h 6367455"/>
                <a:gd name="connsiteX890" fmla="*/ 4546260 w 6891715"/>
                <a:gd name="connsiteY890" fmla="*/ 4761212 h 6367455"/>
                <a:gd name="connsiteX891" fmla="*/ 4546884 w 6891715"/>
                <a:gd name="connsiteY891" fmla="*/ 4760899 h 6367455"/>
                <a:gd name="connsiteX892" fmla="*/ 5140291 w 6891715"/>
                <a:gd name="connsiteY892" fmla="*/ 4749792 h 6367455"/>
                <a:gd name="connsiteX893" fmla="*/ 5127591 w 6891715"/>
                <a:gd name="connsiteY893" fmla="*/ 4759317 h 6367455"/>
                <a:gd name="connsiteX894" fmla="*/ 5130477 w 6891715"/>
                <a:gd name="connsiteY894" fmla="*/ 4751021 h 6367455"/>
                <a:gd name="connsiteX895" fmla="*/ 6342270 w 6891715"/>
                <a:gd name="connsiteY895" fmla="*/ 4710093 h 6367455"/>
                <a:gd name="connsiteX896" fmla="*/ 6339836 w 6891715"/>
                <a:gd name="connsiteY896" fmla="*/ 4714047 h 6367455"/>
                <a:gd name="connsiteX897" fmla="*/ 6301729 w 6891715"/>
                <a:gd name="connsiteY897" fmla="*/ 4718809 h 6367455"/>
                <a:gd name="connsiteX898" fmla="*/ 6300459 w 6891715"/>
                <a:gd name="connsiteY898" fmla="*/ 4737220 h 6367455"/>
                <a:gd name="connsiteX899" fmla="*/ 6300488 w 6891715"/>
                <a:gd name="connsiteY899" fmla="*/ 4737235 h 6367455"/>
                <a:gd name="connsiteX900" fmla="*/ 6301738 w 6891715"/>
                <a:gd name="connsiteY900" fmla="*/ 4719118 h 6367455"/>
                <a:gd name="connsiteX901" fmla="*/ 6339844 w 6891715"/>
                <a:gd name="connsiteY901" fmla="*/ 4714356 h 6367455"/>
                <a:gd name="connsiteX902" fmla="*/ 6342384 w 6891715"/>
                <a:gd name="connsiteY902" fmla="*/ 4710229 h 6367455"/>
                <a:gd name="connsiteX903" fmla="*/ 1472534 w 6891715"/>
                <a:gd name="connsiteY903" fmla="*/ 4375142 h 6367455"/>
                <a:gd name="connsiteX904" fmla="*/ 1482060 w 6891715"/>
                <a:gd name="connsiteY904" fmla="*/ 4376139 h 6367455"/>
                <a:gd name="connsiteX905" fmla="*/ 1487457 w 6891715"/>
                <a:gd name="connsiteY905" fmla="*/ 4385110 h 6367455"/>
                <a:gd name="connsiteX906" fmla="*/ 1484282 w 6891715"/>
                <a:gd name="connsiteY906" fmla="*/ 4388433 h 6367455"/>
                <a:gd name="connsiteX907" fmla="*/ 1476662 w 6891715"/>
                <a:gd name="connsiteY907" fmla="*/ 4385110 h 6367455"/>
                <a:gd name="connsiteX908" fmla="*/ 1467137 w 6891715"/>
                <a:gd name="connsiteY908" fmla="*/ 4389430 h 6367455"/>
                <a:gd name="connsiteX909" fmla="*/ 1465232 w 6891715"/>
                <a:gd name="connsiteY909" fmla="*/ 4381787 h 6367455"/>
                <a:gd name="connsiteX910" fmla="*/ 1435070 w 6891715"/>
                <a:gd name="connsiteY910" fmla="*/ 4357679 h 6367455"/>
                <a:gd name="connsiteX911" fmla="*/ 1446184 w 6891715"/>
                <a:gd name="connsiteY911" fmla="*/ 4359584 h 6367455"/>
                <a:gd name="connsiteX912" fmla="*/ 1443096 w 6891715"/>
                <a:gd name="connsiteY912" fmla="*/ 4363711 h 6367455"/>
                <a:gd name="connsiteX913" fmla="*/ 1435996 w 6891715"/>
                <a:gd name="connsiteY913" fmla="*/ 4364029 h 6367455"/>
                <a:gd name="connsiteX914" fmla="*/ 1538093 w 6891715"/>
                <a:gd name="connsiteY914" fmla="*/ 4154476 h 6367455"/>
                <a:gd name="connsiteX915" fmla="*/ 1543523 w 6891715"/>
                <a:gd name="connsiteY915" fmla="*/ 4158725 h 6367455"/>
                <a:gd name="connsiteX916" fmla="*/ 1561405 w 6891715"/>
                <a:gd name="connsiteY916" fmla="*/ 4162647 h 6367455"/>
                <a:gd name="connsiteX917" fmla="*/ 1566834 w 6891715"/>
                <a:gd name="connsiteY917" fmla="*/ 4170491 h 6367455"/>
                <a:gd name="connsiteX918" fmla="*/ 1564918 w 6891715"/>
                <a:gd name="connsiteY918" fmla="*/ 4178008 h 6367455"/>
                <a:gd name="connsiteX919" fmla="*/ 1557251 w 6891715"/>
                <a:gd name="connsiteY919" fmla="*/ 4185526 h 6367455"/>
                <a:gd name="connsiteX920" fmla="*/ 1549910 w 6891715"/>
                <a:gd name="connsiteY920" fmla="*/ 4187814 h 6367455"/>
                <a:gd name="connsiteX921" fmla="*/ 1525320 w 6891715"/>
                <a:gd name="connsiteY921" fmla="*/ 4175067 h 6367455"/>
                <a:gd name="connsiteX922" fmla="*/ 1511272 w 6891715"/>
                <a:gd name="connsiteY922" fmla="*/ 4175067 h 6367455"/>
                <a:gd name="connsiteX923" fmla="*/ 1515740 w 6891715"/>
                <a:gd name="connsiteY923" fmla="*/ 4171798 h 6367455"/>
                <a:gd name="connsiteX924" fmla="*/ 2133803 w 6891715"/>
                <a:gd name="connsiteY924" fmla="*/ 3771889 h 6367455"/>
                <a:gd name="connsiteX925" fmla="*/ 2135150 w 6891715"/>
                <a:gd name="connsiteY925" fmla="*/ 3783636 h 6367455"/>
                <a:gd name="connsiteX926" fmla="*/ 2131782 w 6891715"/>
                <a:gd name="connsiteY926" fmla="*/ 3794114 h 6367455"/>
                <a:gd name="connsiteX927" fmla="*/ 2129762 w 6891715"/>
                <a:gd name="connsiteY927" fmla="*/ 3813164 h 6367455"/>
                <a:gd name="connsiteX928" fmla="*/ 2112925 w 6891715"/>
                <a:gd name="connsiteY928" fmla="*/ 3813164 h 6367455"/>
                <a:gd name="connsiteX929" fmla="*/ 2114609 w 6891715"/>
                <a:gd name="connsiteY929" fmla="*/ 3788081 h 6367455"/>
                <a:gd name="connsiteX930" fmla="*/ 2124711 w 6891715"/>
                <a:gd name="connsiteY930" fmla="*/ 3775381 h 6367455"/>
                <a:gd name="connsiteX931" fmla="*/ 2166583 w 6891715"/>
                <a:gd name="connsiteY931" fmla="*/ 3746489 h 6367455"/>
                <a:gd name="connsiteX932" fmla="*/ 2171663 w 6891715"/>
                <a:gd name="connsiteY932" fmla="*/ 3748735 h 6367455"/>
                <a:gd name="connsiteX933" fmla="*/ 2153883 w 6891715"/>
                <a:gd name="connsiteY933" fmla="*/ 3759324 h 6367455"/>
                <a:gd name="connsiteX934" fmla="*/ 2146263 w 6891715"/>
                <a:gd name="connsiteY934" fmla="*/ 3767988 h 6367455"/>
                <a:gd name="connsiteX935" fmla="*/ 2140230 w 6891715"/>
                <a:gd name="connsiteY935" fmla="*/ 3776652 h 6367455"/>
                <a:gd name="connsiteX936" fmla="*/ 2136738 w 6891715"/>
                <a:gd name="connsiteY936" fmla="*/ 3766705 h 6367455"/>
                <a:gd name="connsiteX937" fmla="*/ 2146263 w 6891715"/>
                <a:gd name="connsiteY937" fmla="*/ 3757078 h 6367455"/>
                <a:gd name="connsiteX938" fmla="*/ 1246315 w 6891715"/>
                <a:gd name="connsiteY938" fmla="*/ 3744901 h 6367455"/>
                <a:gd name="connsiteX939" fmla="*/ 1253753 w 6891715"/>
                <a:gd name="connsiteY939" fmla="*/ 3753473 h 6367455"/>
                <a:gd name="connsiteX940" fmla="*/ 1263448 w 6891715"/>
                <a:gd name="connsiteY940" fmla="*/ 3760458 h 6367455"/>
                <a:gd name="connsiteX941" fmla="*/ 1273144 w 6891715"/>
                <a:gd name="connsiteY941" fmla="*/ 3759506 h 6367455"/>
                <a:gd name="connsiteX942" fmla="*/ 1263448 w 6891715"/>
                <a:gd name="connsiteY942" fmla="*/ 3772206 h 6367455"/>
                <a:gd name="connsiteX943" fmla="*/ 1258277 w 6891715"/>
                <a:gd name="connsiteY943" fmla="*/ 3783953 h 6367455"/>
                <a:gd name="connsiteX944" fmla="*/ 1250844 w 6891715"/>
                <a:gd name="connsiteY944" fmla="*/ 3789351 h 6367455"/>
                <a:gd name="connsiteX945" fmla="*/ 1222724 w 6891715"/>
                <a:gd name="connsiteY945" fmla="*/ 3780143 h 6367455"/>
                <a:gd name="connsiteX946" fmla="*/ 1219167 w 6891715"/>
                <a:gd name="connsiteY946" fmla="*/ 3767443 h 6367455"/>
                <a:gd name="connsiteX947" fmla="*/ 1225632 w 6891715"/>
                <a:gd name="connsiteY947" fmla="*/ 3765221 h 6367455"/>
                <a:gd name="connsiteX948" fmla="*/ 1222400 w 6891715"/>
                <a:gd name="connsiteY948" fmla="*/ 3762046 h 6367455"/>
                <a:gd name="connsiteX949" fmla="*/ 1220461 w 6891715"/>
                <a:gd name="connsiteY949" fmla="*/ 3748393 h 6367455"/>
                <a:gd name="connsiteX950" fmla="*/ 2215160 w 6891715"/>
                <a:gd name="connsiteY950" fmla="*/ 3730614 h 6367455"/>
                <a:gd name="connsiteX951" fmla="*/ 2216113 w 6891715"/>
                <a:gd name="connsiteY951" fmla="*/ 3734660 h 6367455"/>
                <a:gd name="connsiteX952" fmla="*/ 2207540 w 6891715"/>
                <a:gd name="connsiteY952" fmla="*/ 3735594 h 6367455"/>
                <a:gd name="connsiteX953" fmla="*/ 2194840 w 6891715"/>
                <a:gd name="connsiteY953" fmla="*/ 3739952 h 6367455"/>
                <a:gd name="connsiteX954" fmla="*/ 2188490 w 6891715"/>
                <a:gd name="connsiteY954" fmla="*/ 3744933 h 6367455"/>
                <a:gd name="connsiteX955" fmla="*/ 2178330 w 6891715"/>
                <a:gd name="connsiteY955" fmla="*/ 3746489 h 6367455"/>
                <a:gd name="connsiteX956" fmla="*/ 2171663 w 6891715"/>
                <a:gd name="connsiteY956" fmla="*/ 3739330 h 6367455"/>
                <a:gd name="connsiteX957" fmla="*/ 2200238 w 6891715"/>
                <a:gd name="connsiteY957" fmla="*/ 3732482 h 6367455"/>
                <a:gd name="connsiteX958" fmla="*/ 2265326 w 6891715"/>
                <a:gd name="connsiteY958" fmla="*/ 3727439 h 6367455"/>
                <a:gd name="connsiteX959" fmla="*/ 2248622 w 6891715"/>
                <a:gd name="connsiteY959" fmla="*/ 3736964 h 6367455"/>
                <a:gd name="connsiteX960" fmla="*/ 2235070 w 6891715"/>
                <a:gd name="connsiteY960" fmla="*/ 3735232 h 6367455"/>
                <a:gd name="connsiteX961" fmla="*/ 2222463 w 6891715"/>
                <a:gd name="connsiteY961" fmla="*/ 3736387 h 6367455"/>
                <a:gd name="connsiteX962" fmla="*/ 2227821 w 6891715"/>
                <a:gd name="connsiteY962" fmla="*/ 3730614 h 6367455"/>
                <a:gd name="connsiteX963" fmla="*/ 2243579 w 6891715"/>
                <a:gd name="connsiteY963" fmla="*/ 3730325 h 6367455"/>
                <a:gd name="connsiteX964" fmla="*/ 2256816 w 6891715"/>
                <a:gd name="connsiteY964" fmla="*/ 3729171 h 6367455"/>
                <a:gd name="connsiteX965" fmla="*/ 2293901 w 6891715"/>
                <a:gd name="connsiteY965" fmla="*/ 3721089 h 6367455"/>
                <a:gd name="connsiteX966" fmla="*/ 2284247 w 6891715"/>
                <a:gd name="connsiteY966" fmla="*/ 3726436 h 6367455"/>
                <a:gd name="connsiteX967" fmla="*/ 2270088 w 6891715"/>
                <a:gd name="connsiteY967" fmla="*/ 3733789 h 6367455"/>
                <a:gd name="connsiteX968" fmla="*/ 2275558 w 6891715"/>
                <a:gd name="connsiteY968" fmla="*/ 3723763 h 6367455"/>
                <a:gd name="connsiteX969" fmla="*/ 2314928 w 6891715"/>
                <a:gd name="connsiteY969" fmla="*/ 3706801 h 6367455"/>
                <a:gd name="connsiteX970" fmla="*/ 2327813 w 6891715"/>
                <a:gd name="connsiteY970" fmla="*/ 3706801 h 6367455"/>
                <a:gd name="connsiteX971" fmla="*/ 2332000 w 6891715"/>
                <a:gd name="connsiteY971" fmla="*/ 3711192 h 6367455"/>
                <a:gd name="connsiteX972" fmla="*/ 2322337 w 6891715"/>
                <a:gd name="connsiteY972" fmla="*/ 3713556 h 6367455"/>
                <a:gd name="connsiteX973" fmla="*/ 2315251 w 6891715"/>
                <a:gd name="connsiteY973" fmla="*/ 3722676 h 6367455"/>
                <a:gd name="connsiteX974" fmla="*/ 2309775 w 6891715"/>
                <a:gd name="connsiteY974" fmla="*/ 3715921 h 6367455"/>
                <a:gd name="connsiteX975" fmla="*/ 2362163 w 6891715"/>
                <a:gd name="connsiteY975" fmla="*/ 3689339 h 6367455"/>
                <a:gd name="connsiteX976" fmla="*/ 2358194 w 6891715"/>
                <a:gd name="connsiteY976" fmla="*/ 3694310 h 6367455"/>
                <a:gd name="connsiteX977" fmla="*/ 2338350 w 6891715"/>
                <a:gd name="connsiteY977" fmla="*/ 3700452 h 6367455"/>
                <a:gd name="connsiteX978" fmla="*/ 2351579 w 6891715"/>
                <a:gd name="connsiteY978" fmla="*/ 3693433 h 6367455"/>
                <a:gd name="connsiteX979" fmla="*/ 2392325 w 6891715"/>
                <a:gd name="connsiteY979" fmla="*/ 3682989 h 6367455"/>
                <a:gd name="connsiteX980" fmla="*/ 2388983 w 6891715"/>
                <a:gd name="connsiteY980" fmla="*/ 3687752 h 6367455"/>
                <a:gd name="connsiteX981" fmla="*/ 2373275 w 6891715"/>
                <a:gd name="connsiteY981" fmla="*/ 3685187 h 6367455"/>
                <a:gd name="connsiteX982" fmla="*/ 2415017 w 6891715"/>
                <a:gd name="connsiteY982" fmla="*/ 3681401 h 6367455"/>
                <a:gd name="connsiteX983" fmla="*/ 2422488 w 6891715"/>
                <a:gd name="connsiteY983" fmla="*/ 3682866 h 6367455"/>
                <a:gd name="connsiteX984" fmla="*/ 2406613 w 6891715"/>
                <a:gd name="connsiteY984" fmla="*/ 3684576 h 6367455"/>
                <a:gd name="connsiteX985" fmla="*/ 2985194 w 6891715"/>
                <a:gd name="connsiteY985" fmla="*/ 3619489 h 6367455"/>
                <a:gd name="connsiteX986" fmla="*/ 3001933 w 6891715"/>
                <a:gd name="connsiteY986" fmla="*/ 3643179 h 6367455"/>
                <a:gd name="connsiteX987" fmla="*/ 3012555 w 6891715"/>
                <a:gd name="connsiteY987" fmla="*/ 3653563 h 6367455"/>
                <a:gd name="connsiteX988" fmla="*/ 3031868 w 6891715"/>
                <a:gd name="connsiteY988" fmla="*/ 3655835 h 6367455"/>
                <a:gd name="connsiteX989" fmla="*/ 3043778 w 6891715"/>
                <a:gd name="connsiteY989" fmla="*/ 3654212 h 6367455"/>
                <a:gd name="connsiteX990" fmla="*/ 3041525 w 6891715"/>
                <a:gd name="connsiteY990" fmla="*/ 3658756 h 6367455"/>
                <a:gd name="connsiteX991" fmla="*/ 3047963 w 6891715"/>
                <a:gd name="connsiteY991" fmla="*/ 3678227 h 6367455"/>
                <a:gd name="connsiteX992" fmla="*/ 3036375 w 6891715"/>
                <a:gd name="connsiteY992" fmla="*/ 3670438 h 6367455"/>
                <a:gd name="connsiteX993" fmla="*/ 3022212 w 6891715"/>
                <a:gd name="connsiteY993" fmla="*/ 3667518 h 6367455"/>
                <a:gd name="connsiteX994" fmla="*/ 3011589 w 6891715"/>
                <a:gd name="connsiteY994" fmla="*/ 3675306 h 6367455"/>
                <a:gd name="connsiteX995" fmla="*/ 3000645 w 6891715"/>
                <a:gd name="connsiteY995" fmla="*/ 3667518 h 6367455"/>
                <a:gd name="connsiteX996" fmla="*/ 3000001 w 6891715"/>
                <a:gd name="connsiteY996" fmla="*/ 3667193 h 6367455"/>
                <a:gd name="connsiteX997" fmla="*/ 2997426 w 6891715"/>
                <a:gd name="connsiteY997" fmla="*/ 3665895 h 6367455"/>
                <a:gd name="connsiteX998" fmla="*/ 2995495 w 6891715"/>
                <a:gd name="connsiteY998" fmla="*/ 3663624 h 6367455"/>
                <a:gd name="connsiteX999" fmla="*/ 2994529 w 6891715"/>
                <a:gd name="connsiteY999" fmla="*/ 3662650 h 6367455"/>
                <a:gd name="connsiteX1000" fmla="*/ 2994207 w 6891715"/>
                <a:gd name="connsiteY1000" fmla="*/ 3661027 h 6367455"/>
                <a:gd name="connsiteX1001" fmla="*/ 2995173 w 6891715"/>
                <a:gd name="connsiteY1001" fmla="*/ 3651292 h 6367455"/>
                <a:gd name="connsiteX1002" fmla="*/ 2995495 w 6891715"/>
                <a:gd name="connsiteY1002" fmla="*/ 3644152 h 6367455"/>
                <a:gd name="connsiteX1003" fmla="*/ 2987770 w 6891715"/>
                <a:gd name="connsiteY1003" fmla="*/ 3639934 h 6367455"/>
                <a:gd name="connsiteX1004" fmla="*/ 2978113 w 6891715"/>
                <a:gd name="connsiteY1004" fmla="*/ 3632145 h 6367455"/>
                <a:gd name="connsiteX1005" fmla="*/ 720699 w 6891715"/>
                <a:gd name="connsiteY1005" fmla="*/ 3606789 h 6367455"/>
                <a:gd name="connsiteX1006" fmla="*/ 731812 w 6891715"/>
                <a:gd name="connsiteY1006" fmla="*/ 3609057 h 6367455"/>
                <a:gd name="connsiteX1007" fmla="*/ 730831 w 6891715"/>
                <a:gd name="connsiteY1007" fmla="*/ 3622664 h 6367455"/>
                <a:gd name="connsiteX1008" fmla="*/ 721027 w 6891715"/>
                <a:gd name="connsiteY1008" fmla="*/ 3617480 h 6367455"/>
                <a:gd name="connsiteX1009" fmla="*/ 720699 w 6891715"/>
                <a:gd name="connsiteY1009" fmla="*/ 3606789 h 6367455"/>
                <a:gd name="connsiteX1010" fmla="*/ 1246157 w 6891715"/>
                <a:gd name="connsiteY1010" fmla="*/ 3590917 h 6367455"/>
                <a:gd name="connsiteX1011" fmla="*/ 1252507 w 6891715"/>
                <a:gd name="connsiteY1011" fmla="*/ 3593139 h 6367455"/>
                <a:gd name="connsiteX1012" fmla="*/ 1244887 w 6891715"/>
                <a:gd name="connsiteY1012" fmla="*/ 3604569 h 6367455"/>
                <a:gd name="connsiteX1013" fmla="*/ 1247109 w 6891715"/>
                <a:gd name="connsiteY1013" fmla="*/ 3615999 h 6367455"/>
                <a:gd name="connsiteX1014" fmla="*/ 1242030 w 6891715"/>
                <a:gd name="connsiteY1014" fmla="*/ 3631874 h 6367455"/>
                <a:gd name="connsiteX1015" fmla="*/ 1231552 w 6891715"/>
                <a:gd name="connsiteY1015" fmla="*/ 3641399 h 6367455"/>
                <a:gd name="connsiteX1016" fmla="*/ 1216630 w 6891715"/>
                <a:gd name="connsiteY1016" fmla="*/ 3640764 h 6367455"/>
                <a:gd name="connsiteX1017" fmla="*/ 1208057 w 6891715"/>
                <a:gd name="connsiteY1017" fmla="*/ 3644892 h 6367455"/>
                <a:gd name="connsiteX1018" fmla="*/ 1208057 w 6891715"/>
                <a:gd name="connsiteY1018" fmla="*/ 3636637 h 6367455"/>
                <a:gd name="connsiteX1019" fmla="*/ 1218852 w 6891715"/>
                <a:gd name="connsiteY1019" fmla="*/ 3627112 h 6367455"/>
                <a:gd name="connsiteX1020" fmla="*/ 1229012 w 6891715"/>
                <a:gd name="connsiteY1020" fmla="*/ 3599489 h 6367455"/>
                <a:gd name="connsiteX1021" fmla="*/ 2722963 w 6891715"/>
                <a:gd name="connsiteY1021" fmla="*/ 3559164 h 6367455"/>
                <a:gd name="connsiteX1022" fmla="*/ 2736813 w 6891715"/>
                <a:gd name="connsiteY1022" fmla="*/ 3571070 h 6367455"/>
                <a:gd name="connsiteX1023" fmla="*/ 2734558 w 6891715"/>
                <a:gd name="connsiteY1023" fmla="*/ 3579759 h 6367455"/>
                <a:gd name="connsiteX1024" fmla="*/ 2724251 w 6891715"/>
                <a:gd name="connsiteY1024" fmla="*/ 3582977 h 6367455"/>
                <a:gd name="connsiteX1025" fmla="*/ 2714588 w 6891715"/>
                <a:gd name="connsiteY1025" fmla="*/ 3577506 h 6367455"/>
                <a:gd name="connsiteX1026" fmla="*/ 2715232 w 6891715"/>
                <a:gd name="connsiteY1026" fmla="*/ 3560773 h 6367455"/>
                <a:gd name="connsiteX1027" fmla="*/ 2492338 w 6891715"/>
                <a:gd name="connsiteY1027" fmla="*/ 3549639 h 6367455"/>
                <a:gd name="connsiteX1028" fmla="*/ 2485435 w 6891715"/>
                <a:gd name="connsiteY1028" fmla="*/ 3560752 h 6367455"/>
                <a:gd name="connsiteX1029" fmla="*/ 2484400 w 6891715"/>
                <a:gd name="connsiteY1029" fmla="*/ 3551741 h 6367455"/>
                <a:gd name="connsiteX1030" fmla="*/ 2463763 w 6891715"/>
                <a:gd name="connsiteY1030" fmla="*/ 3543289 h 6367455"/>
                <a:gd name="connsiteX1031" fmla="*/ 2473288 w 6891715"/>
                <a:gd name="connsiteY1031" fmla="*/ 3549484 h 6367455"/>
                <a:gd name="connsiteX1032" fmla="*/ 2469760 w 6891715"/>
                <a:gd name="connsiteY1032" fmla="*/ 3555989 h 6367455"/>
                <a:gd name="connsiteX1033" fmla="*/ 2922455 w 6891715"/>
                <a:gd name="connsiteY1033" fmla="*/ 3533764 h 6367455"/>
                <a:gd name="connsiteX1034" fmla="*/ 2937199 w 6891715"/>
                <a:gd name="connsiteY1034" fmla="*/ 3536647 h 6367455"/>
                <a:gd name="connsiteX1035" fmla="*/ 2937199 w 6891715"/>
                <a:gd name="connsiteY1035" fmla="*/ 3548500 h 6367455"/>
                <a:gd name="connsiteX1036" fmla="*/ 2943473 w 6891715"/>
                <a:gd name="connsiteY1036" fmla="*/ 3553946 h 6367455"/>
                <a:gd name="connsiteX1037" fmla="*/ 2956021 w 6891715"/>
                <a:gd name="connsiteY1037" fmla="*/ 3552665 h 6367455"/>
                <a:gd name="connsiteX1038" fmla="*/ 2961354 w 6891715"/>
                <a:gd name="connsiteY1038" fmla="*/ 3560033 h 6367455"/>
                <a:gd name="connsiteX1039" fmla="*/ 2959158 w 6891715"/>
                <a:gd name="connsiteY1039" fmla="*/ 3566440 h 6367455"/>
                <a:gd name="connsiteX1040" fmla="*/ 2953825 w 6891715"/>
                <a:gd name="connsiteY1040" fmla="*/ 3573808 h 6367455"/>
                <a:gd name="connsiteX1041" fmla="*/ 2960099 w 6891715"/>
                <a:gd name="connsiteY1041" fmla="*/ 3577011 h 6367455"/>
                <a:gd name="connsiteX1042" fmla="*/ 2967001 w 6891715"/>
                <a:gd name="connsiteY1042" fmla="*/ 3589825 h 6367455"/>
                <a:gd name="connsiteX1043" fmla="*/ 2960727 w 6891715"/>
                <a:gd name="connsiteY1043" fmla="*/ 3595271 h 6367455"/>
                <a:gd name="connsiteX1044" fmla="*/ 2952257 w 6891715"/>
                <a:gd name="connsiteY1044" fmla="*/ 3591106 h 6367455"/>
                <a:gd name="connsiteX1045" fmla="*/ 2943787 w 6891715"/>
                <a:gd name="connsiteY1045" fmla="*/ 3589825 h 6367455"/>
                <a:gd name="connsiteX1046" fmla="*/ 2939709 w 6891715"/>
                <a:gd name="connsiteY1046" fmla="*/ 3595591 h 6367455"/>
                <a:gd name="connsiteX1047" fmla="*/ 2936572 w 6891715"/>
                <a:gd name="connsiteY1047" fmla="*/ 3600397 h 6367455"/>
                <a:gd name="connsiteX1048" fmla="*/ 2933435 w 6891715"/>
                <a:gd name="connsiteY1048" fmla="*/ 3603920 h 6367455"/>
                <a:gd name="connsiteX1049" fmla="*/ 2932180 w 6891715"/>
                <a:gd name="connsiteY1049" fmla="*/ 3604882 h 6367455"/>
                <a:gd name="connsiteX1050" fmla="*/ 2931239 w 6891715"/>
                <a:gd name="connsiteY1050" fmla="*/ 3605202 h 6367455"/>
                <a:gd name="connsiteX1051" fmla="*/ 2930612 w 6891715"/>
                <a:gd name="connsiteY1051" fmla="*/ 3605202 h 6367455"/>
                <a:gd name="connsiteX1052" fmla="*/ 2929357 w 6891715"/>
                <a:gd name="connsiteY1052" fmla="*/ 3605202 h 6367455"/>
                <a:gd name="connsiteX1053" fmla="*/ 2928416 w 6891715"/>
                <a:gd name="connsiteY1053" fmla="*/ 3604561 h 6367455"/>
                <a:gd name="connsiteX1054" fmla="*/ 2928102 w 6891715"/>
                <a:gd name="connsiteY1054" fmla="*/ 3603920 h 6367455"/>
                <a:gd name="connsiteX1055" fmla="*/ 2914613 w 6891715"/>
                <a:gd name="connsiteY1055" fmla="*/ 3592388 h 6367455"/>
                <a:gd name="connsiteX1056" fmla="*/ 2918691 w 6891715"/>
                <a:gd name="connsiteY1056" fmla="*/ 3582777 h 6367455"/>
                <a:gd name="connsiteX1057" fmla="*/ 2924024 w 6891715"/>
                <a:gd name="connsiteY1057" fmla="*/ 3576370 h 6367455"/>
                <a:gd name="connsiteX1058" fmla="*/ 2919318 w 6891715"/>
                <a:gd name="connsiteY1058" fmla="*/ 3566760 h 6367455"/>
                <a:gd name="connsiteX1059" fmla="*/ 2925592 w 6891715"/>
                <a:gd name="connsiteY1059" fmla="*/ 3562595 h 6367455"/>
                <a:gd name="connsiteX1060" fmla="*/ 2936258 w 6891715"/>
                <a:gd name="connsiteY1060" fmla="*/ 3572206 h 6367455"/>
                <a:gd name="connsiteX1061" fmla="*/ 2945669 w 6891715"/>
                <a:gd name="connsiteY1061" fmla="*/ 3569002 h 6367455"/>
                <a:gd name="connsiteX1062" fmla="*/ 2946610 w 6891715"/>
                <a:gd name="connsiteY1062" fmla="*/ 3561314 h 6367455"/>
                <a:gd name="connsiteX1063" fmla="*/ 2931866 w 6891715"/>
                <a:gd name="connsiteY1063" fmla="*/ 3551703 h 6367455"/>
                <a:gd name="connsiteX1064" fmla="*/ 2918377 w 6891715"/>
                <a:gd name="connsiteY1064" fmla="*/ 3550102 h 6367455"/>
                <a:gd name="connsiteX1065" fmla="*/ 2917122 w 6891715"/>
                <a:gd name="connsiteY1065" fmla="*/ 3541452 h 6367455"/>
                <a:gd name="connsiteX1066" fmla="*/ 2474421 w 6891715"/>
                <a:gd name="connsiteY1066" fmla="*/ 3527414 h 6367455"/>
                <a:gd name="connsiteX1067" fmla="*/ 2483607 w 6891715"/>
                <a:gd name="connsiteY1067" fmla="*/ 3527414 h 6367455"/>
                <a:gd name="connsiteX1068" fmla="*/ 2485988 w 6891715"/>
                <a:gd name="connsiteY1068" fmla="*/ 3538409 h 6367455"/>
                <a:gd name="connsiteX1069" fmla="*/ 2479524 w 6891715"/>
                <a:gd name="connsiteY1069" fmla="*/ 3544877 h 6367455"/>
                <a:gd name="connsiteX1070" fmla="*/ 2471700 w 6891715"/>
                <a:gd name="connsiteY1070" fmla="*/ 3536145 h 6367455"/>
                <a:gd name="connsiteX1071" fmla="*/ 2643150 w 6891715"/>
                <a:gd name="connsiteY1071" fmla="*/ 3494076 h 6367455"/>
                <a:gd name="connsiteX1072" fmla="*/ 2665375 w 6891715"/>
                <a:gd name="connsiteY1072" fmla="*/ 3502206 h 6367455"/>
                <a:gd name="connsiteX1073" fmla="*/ 2662200 w 6891715"/>
                <a:gd name="connsiteY1073" fmla="*/ 3514714 h 6367455"/>
                <a:gd name="connsiteX1074" fmla="*/ 2649500 w 6891715"/>
                <a:gd name="connsiteY1074" fmla="*/ 3510649 h 6367455"/>
                <a:gd name="connsiteX1075" fmla="*/ 2724430 w 6891715"/>
                <a:gd name="connsiteY1075" fmla="*/ 3492489 h 6367455"/>
                <a:gd name="connsiteX1076" fmla="*/ 2735543 w 6891715"/>
                <a:gd name="connsiteY1076" fmla="*/ 3498204 h 6367455"/>
                <a:gd name="connsiteX1077" fmla="*/ 2744115 w 6891715"/>
                <a:gd name="connsiteY1077" fmla="*/ 3502331 h 6367455"/>
                <a:gd name="connsiteX1078" fmla="*/ 2748878 w 6891715"/>
                <a:gd name="connsiteY1078" fmla="*/ 3504871 h 6367455"/>
                <a:gd name="connsiteX1079" fmla="*/ 2751100 w 6891715"/>
                <a:gd name="connsiteY1079" fmla="*/ 3505189 h 6367455"/>
                <a:gd name="connsiteX1080" fmla="*/ 2753958 w 6891715"/>
                <a:gd name="connsiteY1080" fmla="*/ 3505189 h 6367455"/>
                <a:gd name="connsiteX1081" fmla="*/ 2761260 w 6891715"/>
                <a:gd name="connsiteY1081" fmla="*/ 3505189 h 6367455"/>
                <a:gd name="connsiteX1082" fmla="*/ 2768880 w 6891715"/>
                <a:gd name="connsiteY1082" fmla="*/ 3505506 h 6367455"/>
                <a:gd name="connsiteX1083" fmla="*/ 2771738 w 6891715"/>
                <a:gd name="connsiteY1083" fmla="*/ 3505824 h 6367455"/>
                <a:gd name="connsiteX1084" fmla="*/ 2773325 w 6891715"/>
                <a:gd name="connsiteY1084" fmla="*/ 3506776 h 6367455"/>
                <a:gd name="connsiteX1085" fmla="*/ 2774595 w 6891715"/>
                <a:gd name="connsiteY1085" fmla="*/ 3508046 h 6367455"/>
                <a:gd name="connsiteX1086" fmla="*/ 2775548 w 6891715"/>
                <a:gd name="connsiteY1086" fmla="*/ 3510269 h 6367455"/>
                <a:gd name="connsiteX1087" fmla="*/ 2776183 w 6891715"/>
                <a:gd name="connsiteY1087" fmla="*/ 3512809 h 6367455"/>
                <a:gd name="connsiteX1088" fmla="*/ 2776818 w 6891715"/>
                <a:gd name="connsiteY1088" fmla="*/ 3515349 h 6367455"/>
                <a:gd name="connsiteX1089" fmla="*/ 2777770 w 6891715"/>
                <a:gd name="connsiteY1089" fmla="*/ 3520429 h 6367455"/>
                <a:gd name="connsiteX1090" fmla="*/ 2778088 w 6891715"/>
                <a:gd name="connsiteY1090" fmla="*/ 3522651 h 6367455"/>
                <a:gd name="connsiteX1091" fmla="*/ 2784438 w 6891715"/>
                <a:gd name="connsiteY1091" fmla="*/ 3536939 h 6367455"/>
                <a:gd name="connsiteX1092" fmla="*/ 2762213 w 6891715"/>
                <a:gd name="connsiteY1092" fmla="*/ 3536304 h 6367455"/>
                <a:gd name="connsiteX1093" fmla="*/ 2744115 w 6891715"/>
                <a:gd name="connsiteY1093" fmla="*/ 3536304 h 6367455"/>
                <a:gd name="connsiteX1094" fmla="*/ 2737765 w 6891715"/>
                <a:gd name="connsiteY1094" fmla="*/ 3529319 h 6367455"/>
                <a:gd name="connsiteX1095" fmla="*/ 2713317 w 6891715"/>
                <a:gd name="connsiteY1095" fmla="*/ 3520746 h 6367455"/>
                <a:gd name="connsiteX1096" fmla="*/ 2713317 w 6891715"/>
                <a:gd name="connsiteY1096" fmla="*/ 3513761 h 6367455"/>
                <a:gd name="connsiteX1097" fmla="*/ 2728240 w 6891715"/>
                <a:gd name="connsiteY1097" fmla="*/ 3512174 h 6367455"/>
                <a:gd name="connsiteX1098" fmla="*/ 2713317 w 6891715"/>
                <a:gd name="connsiteY1098" fmla="*/ 3502014 h 6367455"/>
                <a:gd name="connsiteX1099" fmla="*/ 2713000 w 6891715"/>
                <a:gd name="connsiteY1099" fmla="*/ 3495664 h 6367455"/>
                <a:gd name="connsiteX1100" fmla="*/ 2782388 w 6891715"/>
                <a:gd name="connsiteY1100" fmla="*/ 3486139 h 6367455"/>
                <a:gd name="connsiteX1101" fmla="*/ 2791163 w 6891715"/>
                <a:gd name="connsiteY1101" fmla="*/ 3498169 h 6367455"/>
                <a:gd name="connsiteX1102" fmla="*/ 2801888 w 6891715"/>
                <a:gd name="connsiteY1102" fmla="*/ 3491666 h 6367455"/>
                <a:gd name="connsiteX1103" fmla="*/ 2816188 w 6891715"/>
                <a:gd name="connsiteY1103" fmla="*/ 3506623 h 6367455"/>
                <a:gd name="connsiteX1104" fmla="*/ 2806113 w 6891715"/>
                <a:gd name="connsiteY1104" fmla="*/ 3520605 h 6367455"/>
                <a:gd name="connsiteX1105" fmla="*/ 2798963 w 6891715"/>
                <a:gd name="connsiteY1105" fmla="*/ 3530359 h 6367455"/>
                <a:gd name="connsiteX1106" fmla="*/ 2791488 w 6891715"/>
                <a:gd name="connsiteY1106" fmla="*/ 3540114 h 6367455"/>
                <a:gd name="connsiteX1107" fmla="*/ 2784663 w 6891715"/>
                <a:gd name="connsiteY1107" fmla="*/ 3519955 h 6367455"/>
                <a:gd name="connsiteX1108" fmla="*/ 2787913 w 6891715"/>
                <a:gd name="connsiteY1108" fmla="*/ 3512151 h 6367455"/>
                <a:gd name="connsiteX1109" fmla="*/ 2774913 w 6891715"/>
                <a:gd name="connsiteY1109" fmla="*/ 3487765 h 6367455"/>
                <a:gd name="connsiteX1110" fmla="*/ 2829351 w 6891715"/>
                <a:gd name="connsiteY1110" fmla="*/ 3475026 h 6367455"/>
                <a:gd name="connsiteX1111" fmla="*/ 2856571 w 6891715"/>
                <a:gd name="connsiteY1111" fmla="*/ 3483401 h 6367455"/>
                <a:gd name="connsiteX1112" fmla="*/ 2860638 w 6891715"/>
                <a:gd name="connsiteY1112" fmla="*/ 3490226 h 6367455"/>
                <a:gd name="connsiteX1113" fmla="*/ 2848123 w 6891715"/>
                <a:gd name="connsiteY1113" fmla="*/ 3488675 h 6367455"/>
                <a:gd name="connsiteX1114" fmla="*/ 2837798 w 6891715"/>
                <a:gd name="connsiteY1114" fmla="*/ 3492708 h 6367455"/>
                <a:gd name="connsiteX1115" fmla="*/ 2828725 w 6891715"/>
                <a:gd name="connsiteY1115" fmla="*/ 3502014 h 6367455"/>
                <a:gd name="connsiteX1116" fmla="*/ 2817775 w 6891715"/>
                <a:gd name="connsiteY1116" fmla="*/ 3492708 h 6367455"/>
                <a:gd name="connsiteX1117" fmla="*/ 2834670 w 6891715"/>
                <a:gd name="connsiteY1117" fmla="*/ 3485573 h 6367455"/>
                <a:gd name="connsiteX1118" fmla="*/ 2682838 w 6891715"/>
                <a:gd name="connsiteY1118" fmla="*/ 3473439 h 6367455"/>
                <a:gd name="connsiteX1119" fmla="*/ 2673630 w 6891715"/>
                <a:gd name="connsiteY1119" fmla="*/ 3492489 h 6367455"/>
                <a:gd name="connsiteX1120" fmla="*/ 2670138 w 6891715"/>
                <a:gd name="connsiteY1120" fmla="*/ 3482964 h 6367455"/>
                <a:gd name="connsiteX1121" fmla="*/ 2591080 w 6891715"/>
                <a:gd name="connsiteY1121" fmla="*/ 3467089 h 6367455"/>
                <a:gd name="connsiteX1122" fmla="*/ 2613622 w 6891715"/>
                <a:gd name="connsiteY1122" fmla="*/ 3486353 h 6367455"/>
                <a:gd name="connsiteX1123" fmla="*/ 2614575 w 6891715"/>
                <a:gd name="connsiteY1123" fmla="*/ 3495822 h 6367455"/>
                <a:gd name="connsiteX1124" fmla="*/ 2607590 w 6891715"/>
                <a:gd name="connsiteY1124" fmla="*/ 3513127 h 6367455"/>
                <a:gd name="connsiteX1125" fmla="*/ 2592667 w 6891715"/>
                <a:gd name="connsiteY1125" fmla="*/ 3501699 h 6367455"/>
                <a:gd name="connsiteX1126" fmla="*/ 2593302 w 6891715"/>
                <a:gd name="connsiteY1126" fmla="*/ 3495169 h 6367455"/>
                <a:gd name="connsiteX1127" fmla="*/ 2589175 w 6891715"/>
                <a:gd name="connsiteY1127" fmla="*/ 3480802 h 6367455"/>
                <a:gd name="connsiteX1128" fmla="*/ 2594255 w 6891715"/>
                <a:gd name="connsiteY1128" fmla="*/ 3479823 h 6367455"/>
                <a:gd name="connsiteX1129" fmla="*/ 2706015 w 6891715"/>
                <a:gd name="connsiteY1129" fmla="*/ 3457564 h 6367455"/>
                <a:gd name="connsiteX1130" fmla="*/ 2706650 w 6891715"/>
                <a:gd name="connsiteY1130" fmla="*/ 3471153 h 6367455"/>
                <a:gd name="connsiteX1131" fmla="*/ 2699030 w 6891715"/>
                <a:gd name="connsiteY1131" fmla="*/ 3490747 h 6367455"/>
                <a:gd name="connsiteX1132" fmla="*/ 2687917 w 6891715"/>
                <a:gd name="connsiteY1132" fmla="*/ 3516346 h 6367455"/>
                <a:gd name="connsiteX1133" fmla="*/ 2680297 w 6891715"/>
                <a:gd name="connsiteY1133" fmla="*/ 3525827 h 6367455"/>
                <a:gd name="connsiteX1134" fmla="*/ 2678075 w 6891715"/>
                <a:gd name="connsiteY1134" fmla="*/ 3512237 h 6367455"/>
                <a:gd name="connsiteX1135" fmla="*/ 2680297 w 6891715"/>
                <a:gd name="connsiteY1135" fmla="*/ 3496436 h 6367455"/>
                <a:gd name="connsiteX1136" fmla="*/ 2688552 w 6891715"/>
                <a:gd name="connsiteY1136" fmla="*/ 3480634 h 6367455"/>
                <a:gd name="connsiteX1137" fmla="*/ 2475289 w 6891715"/>
                <a:gd name="connsiteY1137" fmla="*/ 3449626 h 6367455"/>
                <a:gd name="connsiteX1138" fmla="*/ 2478050 w 6891715"/>
                <a:gd name="connsiteY1138" fmla="*/ 3458932 h 6367455"/>
                <a:gd name="connsiteX1139" fmla="*/ 2477222 w 6891715"/>
                <a:gd name="connsiteY1139" fmla="*/ 3468238 h 6367455"/>
                <a:gd name="connsiteX1140" fmla="*/ 2471700 w 6891715"/>
                <a:gd name="connsiteY1140" fmla="*/ 3476614 h 6367455"/>
                <a:gd name="connsiteX1141" fmla="*/ 2471700 w 6891715"/>
                <a:gd name="connsiteY1141" fmla="*/ 3466377 h 6367455"/>
                <a:gd name="connsiteX1142" fmla="*/ 967714 w 6891715"/>
                <a:gd name="connsiteY1142" fmla="*/ 3435339 h 6367455"/>
                <a:gd name="connsiteX1143" fmla="*/ 989940 w 6891715"/>
                <a:gd name="connsiteY1143" fmla="*/ 3455054 h 6367455"/>
                <a:gd name="connsiteX1144" fmla="*/ 985812 w 6891715"/>
                <a:gd name="connsiteY1144" fmla="*/ 3462368 h 6367455"/>
                <a:gd name="connsiteX1145" fmla="*/ 968032 w 6891715"/>
                <a:gd name="connsiteY1145" fmla="*/ 3473180 h 6367455"/>
                <a:gd name="connsiteX1146" fmla="*/ 962634 w 6891715"/>
                <a:gd name="connsiteY1146" fmla="*/ 3489079 h 6367455"/>
                <a:gd name="connsiteX1147" fmla="*/ 967080 w 6891715"/>
                <a:gd name="connsiteY1147" fmla="*/ 3491305 h 6367455"/>
                <a:gd name="connsiteX1148" fmla="*/ 958824 w 6891715"/>
                <a:gd name="connsiteY1148" fmla="*/ 3496075 h 6367455"/>
                <a:gd name="connsiteX1149" fmla="*/ 959459 w 6891715"/>
                <a:gd name="connsiteY1149" fmla="*/ 3513883 h 6367455"/>
                <a:gd name="connsiteX1150" fmla="*/ 958921 w 6891715"/>
                <a:gd name="connsiteY1150" fmla="*/ 3514329 h 6367455"/>
                <a:gd name="connsiteX1151" fmla="*/ 960134 w 6891715"/>
                <a:gd name="connsiteY1151" fmla="*/ 3514827 h 6367455"/>
                <a:gd name="connsiteX1152" fmla="*/ 960018 w 6891715"/>
                <a:gd name="connsiteY1152" fmla="*/ 3496616 h 6367455"/>
                <a:gd name="connsiteX1153" fmla="*/ 968262 w 6891715"/>
                <a:gd name="connsiteY1153" fmla="*/ 3491854 h 6367455"/>
                <a:gd name="connsiteX1154" fmla="*/ 983166 w 6891715"/>
                <a:gd name="connsiteY1154" fmla="*/ 3482329 h 6367455"/>
                <a:gd name="connsiteX1155" fmla="*/ 991410 w 6891715"/>
                <a:gd name="connsiteY1155" fmla="*/ 3468359 h 6367455"/>
                <a:gd name="connsiteX1156" fmla="*/ 995838 w 6891715"/>
                <a:gd name="connsiteY1156" fmla="*/ 3472804 h 6367455"/>
                <a:gd name="connsiteX1157" fmla="*/ 1009154 w 6891715"/>
                <a:gd name="connsiteY1157" fmla="*/ 3465819 h 6367455"/>
                <a:gd name="connsiteX1158" fmla="*/ 1019621 w 6891715"/>
                <a:gd name="connsiteY1158" fmla="*/ 3457564 h 6367455"/>
                <a:gd name="connsiteX1159" fmla="*/ 1064328 w 6891715"/>
                <a:gd name="connsiteY1159" fmla="*/ 3458199 h 6367455"/>
                <a:gd name="connsiteX1160" fmla="*/ 1077011 w 6891715"/>
                <a:gd name="connsiteY1160" fmla="*/ 3466771 h 6367455"/>
                <a:gd name="connsiteX1161" fmla="*/ 1089060 w 6891715"/>
                <a:gd name="connsiteY1161" fmla="*/ 3499156 h 6367455"/>
                <a:gd name="connsiteX1162" fmla="*/ 1101744 w 6891715"/>
                <a:gd name="connsiteY1162" fmla="*/ 3523287 h 6367455"/>
                <a:gd name="connsiteX1163" fmla="*/ 1111257 w 6891715"/>
                <a:gd name="connsiteY1163" fmla="*/ 3532494 h 6367455"/>
                <a:gd name="connsiteX1164" fmla="*/ 1110306 w 6891715"/>
                <a:gd name="connsiteY1164" fmla="*/ 3537892 h 6367455"/>
                <a:gd name="connsiteX1165" fmla="*/ 1099842 w 6891715"/>
                <a:gd name="connsiteY1165" fmla="*/ 3546147 h 6367455"/>
                <a:gd name="connsiteX1166" fmla="*/ 1088427 w 6891715"/>
                <a:gd name="connsiteY1166" fmla="*/ 3560434 h 6367455"/>
                <a:gd name="connsiteX1167" fmla="*/ 1092549 w 6891715"/>
                <a:gd name="connsiteY1167" fmla="*/ 3570594 h 6367455"/>
                <a:gd name="connsiteX1168" fmla="*/ 1097939 w 6891715"/>
                <a:gd name="connsiteY1168" fmla="*/ 3561069 h 6367455"/>
                <a:gd name="connsiteX1169" fmla="*/ 1113794 w 6891715"/>
                <a:gd name="connsiteY1169" fmla="*/ 3549322 h 6367455"/>
                <a:gd name="connsiteX1170" fmla="*/ 1125526 w 6891715"/>
                <a:gd name="connsiteY1170" fmla="*/ 3549322 h 6367455"/>
                <a:gd name="connsiteX1171" fmla="*/ 1138210 w 6891715"/>
                <a:gd name="connsiteY1171" fmla="*/ 3559799 h 6367455"/>
                <a:gd name="connsiteX1172" fmla="*/ 1135990 w 6891715"/>
                <a:gd name="connsiteY1172" fmla="*/ 3569324 h 6367455"/>
                <a:gd name="connsiteX1173" fmla="*/ 1141381 w 6891715"/>
                <a:gd name="connsiteY1173" fmla="*/ 3587422 h 6367455"/>
                <a:gd name="connsiteX1174" fmla="*/ 1135356 w 6891715"/>
                <a:gd name="connsiteY1174" fmla="*/ 3594724 h 6367455"/>
                <a:gd name="connsiteX1175" fmla="*/ 1125843 w 6891715"/>
                <a:gd name="connsiteY1175" fmla="*/ 3590597 h 6367455"/>
                <a:gd name="connsiteX1176" fmla="*/ 1123306 w 6891715"/>
                <a:gd name="connsiteY1176" fmla="*/ 3571229 h 6367455"/>
                <a:gd name="connsiteX1177" fmla="*/ 1117916 w 6891715"/>
                <a:gd name="connsiteY1177" fmla="*/ 3574404 h 6367455"/>
                <a:gd name="connsiteX1178" fmla="*/ 1120453 w 6891715"/>
                <a:gd name="connsiteY1178" fmla="*/ 3597899 h 6367455"/>
                <a:gd name="connsiteX1179" fmla="*/ 1129014 w 6891715"/>
                <a:gd name="connsiteY1179" fmla="*/ 3601074 h 6367455"/>
                <a:gd name="connsiteX1180" fmla="*/ 1126794 w 6891715"/>
                <a:gd name="connsiteY1180" fmla="*/ 3611234 h 6367455"/>
                <a:gd name="connsiteX1181" fmla="*/ 1120453 w 6891715"/>
                <a:gd name="connsiteY1181" fmla="*/ 3622029 h 6367455"/>
                <a:gd name="connsiteX1182" fmla="*/ 1102696 w 6891715"/>
                <a:gd name="connsiteY1182" fmla="*/ 3624569 h 6367455"/>
                <a:gd name="connsiteX1183" fmla="*/ 1099525 w 6891715"/>
                <a:gd name="connsiteY1183" fmla="*/ 3629649 h 6367455"/>
                <a:gd name="connsiteX1184" fmla="*/ 1099525 w 6891715"/>
                <a:gd name="connsiteY1184" fmla="*/ 3643619 h 6367455"/>
                <a:gd name="connsiteX1185" fmla="*/ 1098252 w 6891715"/>
                <a:gd name="connsiteY1185" fmla="*/ 3643570 h 6367455"/>
                <a:gd name="connsiteX1186" fmla="*/ 1091214 w 6891715"/>
                <a:gd name="connsiteY1186" fmla="*/ 3650619 h 6367455"/>
                <a:gd name="connsiteX1187" fmla="*/ 1084229 w 6891715"/>
                <a:gd name="connsiteY1187" fmla="*/ 3656978 h 6367455"/>
                <a:gd name="connsiteX1188" fmla="*/ 1075656 w 6891715"/>
                <a:gd name="connsiteY1188" fmla="*/ 3662384 h 6367455"/>
                <a:gd name="connsiteX1189" fmla="*/ 1075339 w 6891715"/>
                <a:gd name="connsiteY1189" fmla="*/ 3663020 h 6367455"/>
                <a:gd name="connsiteX1190" fmla="*/ 1075022 w 6891715"/>
                <a:gd name="connsiteY1190" fmla="*/ 3663338 h 6367455"/>
                <a:gd name="connsiteX1191" fmla="*/ 1074069 w 6891715"/>
                <a:gd name="connsiteY1191" fmla="*/ 3663974 h 6367455"/>
                <a:gd name="connsiteX1192" fmla="*/ 1073116 w 6891715"/>
                <a:gd name="connsiteY1192" fmla="*/ 3664928 h 6367455"/>
                <a:gd name="connsiteX1193" fmla="*/ 1071846 w 6891715"/>
                <a:gd name="connsiteY1193" fmla="*/ 3664928 h 6367455"/>
                <a:gd name="connsiteX1194" fmla="*/ 1069624 w 6891715"/>
                <a:gd name="connsiteY1194" fmla="*/ 3664928 h 6367455"/>
                <a:gd name="connsiteX1195" fmla="*/ 1067084 w 6891715"/>
                <a:gd name="connsiteY1195" fmla="*/ 3664610 h 6367455"/>
                <a:gd name="connsiteX1196" fmla="*/ 1062322 w 6891715"/>
                <a:gd name="connsiteY1196" fmla="*/ 3663020 h 6367455"/>
                <a:gd name="connsiteX1197" fmla="*/ 1058829 w 6891715"/>
                <a:gd name="connsiteY1197" fmla="*/ 3661748 h 6367455"/>
                <a:gd name="connsiteX1198" fmla="*/ 1056608 w 6891715"/>
                <a:gd name="connsiteY1198" fmla="*/ 3660158 h 6367455"/>
                <a:gd name="connsiteX1199" fmla="*/ 1053430 w 6891715"/>
                <a:gd name="connsiteY1199" fmla="*/ 3671924 h 6367455"/>
                <a:gd name="connsiteX1200" fmla="*/ 1058829 w 6891715"/>
                <a:gd name="connsiteY1200" fmla="*/ 3705631 h 6367455"/>
                <a:gd name="connsiteX1201" fmla="*/ 1075339 w 6891715"/>
                <a:gd name="connsiteY1201" fmla="*/ 3726618 h 6367455"/>
                <a:gd name="connsiteX1202" fmla="*/ 1065813 w 6891715"/>
                <a:gd name="connsiteY1202" fmla="*/ 3745698 h 6367455"/>
                <a:gd name="connsiteX1203" fmla="*/ 1071211 w 6891715"/>
                <a:gd name="connsiteY1203" fmla="*/ 3771137 h 6367455"/>
                <a:gd name="connsiteX1204" fmla="*/ 1085499 w 6891715"/>
                <a:gd name="connsiteY1204" fmla="*/ 3832191 h 6367455"/>
                <a:gd name="connsiteX1205" fmla="*/ 1076291 w 6891715"/>
                <a:gd name="connsiteY1205" fmla="*/ 3856359 h 6367455"/>
                <a:gd name="connsiteX1206" fmla="*/ 1058512 w 6891715"/>
                <a:gd name="connsiteY1206" fmla="*/ 3904057 h 6367455"/>
                <a:gd name="connsiteX1207" fmla="*/ 1054703 w 6891715"/>
                <a:gd name="connsiteY1207" fmla="*/ 3919957 h 6367455"/>
                <a:gd name="connsiteX1208" fmla="*/ 1045176 w 6891715"/>
                <a:gd name="connsiteY1208" fmla="*/ 3919957 h 6367455"/>
                <a:gd name="connsiteX1209" fmla="*/ 1047398 w 6891715"/>
                <a:gd name="connsiteY1209" fmla="*/ 3927271 h 6367455"/>
                <a:gd name="connsiteX1210" fmla="*/ 1061051 w 6891715"/>
                <a:gd name="connsiteY1210" fmla="*/ 3946032 h 6367455"/>
                <a:gd name="connsiteX1211" fmla="*/ 1047398 w 6891715"/>
                <a:gd name="connsiteY1211" fmla="*/ 3948576 h 6367455"/>
                <a:gd name="connsiteX1212" fmla="*/ 1026443 w 6891715"/>
                <a:gd name="connsiteY1212" fmla="*/ 3943170 h 6367455"/>
                <a:gd name="connsiteX1213" fmla="*/ 1005171 w 6891715"/>
                <a:gd name="connsiteY1213" fmla="*/ 3951120 h 6367455"/>
                <a:gd name="connsiteX1214" fmla="*/ 1001043 w 6891715"/>
                <a:gd name="connsiteY1214" fmla="*/ 3935220 h 6367455"/>
                <a:gd name="connsiteX1215" fmla="*/ 993433 w 6891715"/>
                <a:gd name="connsiteY1215" fmla="*/ 3940308 h 6367455"/>
                <a:gd name="connsiteX1216" fmla="*/ 987082 w 6891715"/>
                <a:gd name="connsiteY1216" fmla="*/ 3954300 h 6367455"/>
                <a:gd name="connsiteX1217" fmla="*/ 955649 w 6891715"/>
                <a:gd name="connsiteY1217" fmla="*/ 3964157 h 6367455"/>
                <a:gd name="connsiteX1218" fmla="*/ 934376 w 6891715"/>
                <a:gd name="connsiteY1218" fmla="*/ 3975923 h 6367455"/>
                <a:gd name="connsiteX1219" fmla="*/ 925169 w 6891715"/>
                <a:gd name="connsiteY1219" fmla="*/ 3988643 h 6367455"/>
                <a:gd name="connsiteX1220" fmla="*/ 913738 w 6891715"/>
                <a:gd name="connsiteY1220" fmla="*/ 3985463 h 6367455"/>
                <a:gd name="connsiteX1221" fmla="*/ 907071 w 6891715"/>
                <a:gd name="connsiteY1221" fmla="*/ 3998182 h 6367455"/>
                <a:gd name="connsiteX1222" fmla="*/ 893418 w 6891715"/>
                <a:gd name="connsiteY1222" fmla="*/ 4000726 h 6367455"/>
                <a:gd name="connsiteX1223" fmla="*/ 882940 w 6891715"/>
                <a:gd name="connsiteY1223" fmla="*/ 4010266 h 6367455"/>
                <a:gd name="connsiteX1224" fmla="*/ 873098 w 6891715"/>
                <a:gd name="connsiteY1224" fmla="*/ 4001680 h 6367455"/>
                <a:gd name="connsiteX1225" fmla="*/ 877543 w 6891715"/>
                <a:gd name="connsiteY1225" fmla="*/ 3986735 h 6367455"/>
                <a:gd name="connsiteX1226" fmla="*/ 869922 w 6891715"/>
                <a:gd name="connsiteY1226" fmla="*/ 3993095 h 6367455"/>
                <a:gd name="connsiteX1227" fmla="*/ 862620 w 6891715"/>
                <a:gd name="connsiteY1227" fmla="*/ 3992459 h 6367455"/>
                <a:gd name="connsiteX1228" fmla="*/ 859762 w 6891715"/>
                <a:gd name="connsiteY1228" fmla="*/ 4004224 h 6367455"/>
                <a:gd name="connsiteX1229" fmla="*/ 865795 w 6891715"/>
                <a:gd name="connsiteY1229" fmla="*/ 4004860 h 6367455"/>
                <a:gd name="connsiteX1230" fmla="*/ 864208 w 6891715"/>
                <a:gd name="connsiteY1230" fmla="*/ 4013446 h 6367455"/>
                <a:gd name="connsiteX1231" fmla="*/ 867382 w 6891715"/>
                <a:gd name="connsiteY1231" fmla="*/ 4022986 h 6367455"/>
                <a:gd name="connsiteX1232" fmla="*/ 849285 w 6891715"/>
                <a:gd name="connsiteY1232" fmla="*/ 4022032 h 6367455"/>
                <a:gd name="connsiteX1233" fmla="*/ 843888 w 6891715"/>
                <a:gd name="connsiteY1233" fmla="*/ 4031571 h 6367455"/>
                <a:gd name="connsiteX1234" fmla="*/ 832140 w 6891715"/>
                <a:gd name="connsiteY1234" fmla="*/ 4031889 h 6367455"/>
                <a:gd name="connsiteX1235" fmla="*/ 825155 w 6891715"/>
                <a:gd name="connsiteY1235" fmla="*/ 4042383 h 6367455"/>
                <a:gd name="connsiteX1236" fmla="*/ 813407 w 6891715"/>
                <a:gd name="connsiteY1236" fmla="*/ 4045563 h 6367455"/>
                <a:gd name="connsiteX1237" fmla="*/ 799754 w 6891715"/>
                <a:gd name="connsiteY1237" fmla="*/ 4050015 h 6367455"/>
                <a:gd name="connsiteX1238" fmla="*/ 769909 w 6891715"/>
                <a:gd name="connsiteY1238" fmla="*/ 4045881 h 6367455"/>
                <a:gd name="connsiteX1239" fmla="*/ 762607 w 6891715"/>
                <a:gd name="connsiteY1239" fmla="*/ 4042701 h 6367455"/>
                <a:gd name="connsiteX1240" fmla="*/ 756575 w 6891715"/>
                <a:gd name="connsiteY1240" fmla="*/ 4048107 h 6367455"/>
                <a:gd name="connsiteX1241" fmla="*/ 737526 w 6891715"/>
                <a:gd name="connsiteY1241" fmla="*/ 4052877 h 6367455"/>
                <a:gd name="connsiteX1242" fmla="*/ 737526 w 6891715"/>
                <a:gd name="connsiteY1242" fmla="*/ 4045245 h 6367455"/>
                <a:gd name="connsiteX1243" fmla="*/ 725779 w 6891715"/>
                <a:gd name="connsiteY1243" fmla="*/ 4042065 h 6367455"/>
                <a:gd name="connsiteX1244" fmla="*/ 735938 w 6891715"/>
                <a:gd name="connsiteY1244" fmla="*/ 4033479 h 6367455"/>
                <a:gd name="connsiteX1245" fmla="*/ 743558 w 6891715"/>
                <a:gd name="connsiteY1245" fmla="*/ 4033479 h 6367455"/>
                <a:gd name="connsiteX1246" fmla="*/ 764512 w 6891715"/>
                <a:gd name="connsiteY1246" fmla="*/ 4022986 h 6367455"/>
                <a:gd name="connsiteX1247" fmla="*/ 750860 w 6891715"/>
                <a:gd name="connsiteY1247" fmla="*/ 4020760 h 6367455"/>
                <a:gd name="connsiteX1248" fmla="*/ 758162 w 6891715"/>
                <a:gd name="connsiteY1248" fmla="*/ 4013446 h 6367455"/>
                <a:gd name="connsiteX1249" fmla="*/ 735938 w 6891715"/>
                <a:gd name="connsiteY1249" fmla="*/ 4019806 h 6367455"/>
                <a:gd name="connsiteX1250" fmla="*/ 724191 w 6891715"/>
                <a:gd name="connsiteY1250" fmla="*/ 4021396 h 6367455"/>
                <a:gd name="connsiteX1251" fmla="*/ 714667 w 6891715"/>
                <a:gd name="connsiteY1251" fmla="*/ 4031889 h 6367455"/>
                <a:gd name="connsiteX1252" fmla="*/ 704507 w 6891715"/>
                <a:gd name="connsiteY1252" fmla="*/ 4040475 h 6367455"/>
                <a:gd name="connsiteX1253" fmla="*/ 691809 w 6891715"/>
                <a:gd name="connsiteY1253" fmla="*/ 4039203 h 6367455"/>
                <a:gd name="connsiteX1254" fmla="*/ 707683 w 6891715"/>
                <a:gd name="connsiteY1254" fmla="*/ 4032843 h 6367455"/>
                <a:gd name="connsiteX1255" fmla="*/ 716889 w 6891715"/>
                <a:gd name="connsiteY1255" fmla="*/ 4012810 h 6367455"/>
                <a:gd name="connsiteX1256" fmla="*/ 739113 w 6891715"/>
                <a:gd name="connsiteY1256" fmla="*/ 4005178 h 6367455"/>
                <a:gd name="connsiteX1257" fmla="*/ 744193 w 6891715"/>
                <a:gd name="connsiteY1257" fmla="*/ 4001044 h 6367455"/>
                <a:gd name="connsiteX1258" fmla="*/ 733399 w 6891715"/>
                <a:gd name="connsiteY1258" fmla="*/ 3994685 h 6367455"/>
                <a:gd name="connsiteX1259" fmla="*/ 710540 w 6891715"/>
                <a:gd name="connsiteY1259" fmla="*/ 4005178 h 6367455"/>
                <a:gd name="connsiteX1260" fmla="*/ 703238 w 6891715"/>
                <a:gd name="connsiteY1260" fmla="*/ 4010584 h 6367455"/>
                <a:gd name="connsiteX1261" fmla="*/ 693396 w 6891715"/>
                <a:gd name="connsiteY1261" fmla="*/ 3999136 h 6367455"/>
                <a:gd name="connsiteX1262" fmla="*/ 673394 w 6891715"/>
                <a:gd name="connsiteY1262" fmla="*/ 4000408 h 6367455"/>
                <a:gd name="connsiteX1263" fmla="*/ 686093 w 6891715"/>
                <a:gd name="connsiteY1263" fmla="*/ 3986417 h 6367455"/>
                <a:gd name="connsiteX1264" fmla="*/ 703873 w 6891715"/>
                <a:gd name="connsiteY1264" fmla="*/ 3973697 h 6367455"/>
                <a:gd name="connsiteX1265" fmla="*/ 712444 w 6891715"/>
                <a:gd name="connsiteY1265" fmla="*/ 3970517 h 6367455"/>
                <a:gd name="connsiteX1266" fmla="*/ 728319 w 6891715"/>
                <a:gd name="connsiteY1266" fmla="*/ 3965111 h 6367455"/>
                <a:gd name="connsiteX1267" fmla="*/ 726097 w 6891715"/>
                <a:gd name="connsiteY1267" fmla="*/ 3960978 h 6367455"/>
                <a:gd name="connsiteX1268" fmla="*/ 713397 w 6891715"/>
                <a:gd name="connsiteY1268" fmla="*/ 3960978 h 6367455"/>
                <a:gd name="connsiteX1269" fmla="*/ 697523 w 6891715"/>
                <a:gd name="connsiteY1269" fmla="*/ 3959388 h 6367455"/>
                <a:gd name="connsiteX1270" fmla="*/ 671807 w 6891715"/>
                <a:gd name="connsiteY1270" fmla="*/ 3958116 h 6367455"/>
                <a:gd name="connsiteX1271" fmla="*/ 666727 w 6891715"/>
                <a:gd name="connsiteY1271" fmla="*/ 3950166 h 6367455"/>
                <a:gd name="connsiteX1272" fmla="*/ 671489 w 6891715"/>
                <a:gd name="connsiteY1272" fmla="*/ 3936174 h 6367455"/>
                <a:gd name="connsiteX1273" fmla="*/ 679109 w 6891715"/>
                <a:gd name="connsiteY1273" fmla="*/ 3935220 h 6367455"/>
                <a:gd name="connsiteX1274" fmla="*/ 702286 w 6891715"/>
                <a:gd name="connsiteY1274" fmla="*/ 3929496 h 6367455"/>
                <a:gd name="connsiteX1275" fmla="*/ 695936 w 6891715"/>
                <a:gd name="connsiteY1275" fmla="*/ 3944442 h 6367455"/>
                <a:gd name="connsiteX1276" fmla="*/ 708635 w 6891715"/>
                <a:gd name="connsiteY1276" fmla="*/ 3933630 h 6367455"/>
                <a:gd name="connsiteX1277" fmla="*/ 714032 w 6891715"/>
                <a:gd name="connsiteY1277" fmla="*/ 3941898 h 6367455"/>
                <a:gd name="connsiteX1278" fmla="*/ 723556 w 6891715"/>
                <a:gd name="connsiteY1278" fmla="*/ 3945078 h 6367455"/>
                <a:gd name="connsiteX1279" fmla="*/ 744828 w 6891715"/>
                <a:gd name="connsiteY1279" fmla="*/ 3944124 h 6367455"/>
                <a:gd name="connsiteX1280" fmla="*/ 729906 w 6891715"/>
                <a:gd name="connsiteY1280" fmla="*/ 3937764 h 6367455"/>
                <a:gd name="connsiteX1281" fmla="*/ 721335 w 6891715"/>
                <a:gd name="connsiteY1281" fmla="*/ 3924091 h 6367455"/>
                <a:gd name="connsiteX1282" fmla="*/ 735938 w 6891715"/>
                <a:gd name="connsiteY1282" fmla="*/ 3917413 h 6367455"/>
                <a:gd name="connsiteX1283" fmla="*/ 738161 w 6891715"/>
                <a:gd name="connsiteY1283" fmla="*/ 3899605 h 6367455"/>
                <a:gd name="connsiteX1284" fmla="*/ 748638 w 6891715"/>
                <a:gd name="connsiteY1284" fmla="*/ 3896425 h 6367455"/>
                <a:gd name="connsiteX1285" fmla="*/ 772766 w 6891715"/>
                <a:gd name="connsiteY1285" fmla="*/ 3895153 h 6367455"/>
                <a:gd name="connsiteX1286" fmla="*/ 801341 w 6891715"/>
                <a:gd name="connsiteY1286" fmla="*/ 3884024 h 6367455"/>
                <a:gd name="connsiteX1287" fmla="*/ 818487 w 6891715"/>
                <a:gd name="connsiteY1287" fmla="*/ 3880844 h 6367455"/>
                <a:gd name="connsiteX1288" fmla="*/ 842936 w 6891715"/>
                <a:gd name="connsiteY1288" fmla="*/ 3884978 h 6367455"/>
                <a:gd name="connsiteX1289" fmla="*/ 838491 w 6891715"/>
                <a:gd name="connsiteY1289" fmla="*/ 3879890 h 6367455"/>
                <a:gd name="connsiteX1290" fmla="*/ 818487 w 6891715"/>
                <a:gd name="connsiteY1290" fmla="*/ 3875756 h 6367455"/>
                <a:gd name="connsiteX1291" fmla="*/ 806739 w 6891715"/>
                <a:gd name="connsiteY1291" fmla="*/ 3872576 h 6367455"/>
                <a:gd name="connsiteX1292" fmla="*/ 809597 w 6891715"/>
                <a:gd name="connsiteY1292" fmla="*/ 3861128 h 6367455"/>
                <a:gd name="connsiteX1293" fmla="*/ 815947 w 6891715"/>
                <a:gd name="connsiteY1293" fmla="*/ 3846183 h 6367455"/>
                <a:gd name="connsiteX1294" fmla="*/ 805469 w 6891715"/>
                <a:gd name="connsiteY1294" fmla="*/ 3851589 h 6367455"/>
                <a:gd name="connsiteX1295" fmla="*/ 790863 w 6891715"/>
                <a:gd name="connsiteY1295" fmla="*/ 3871622 h 6367455"/>
                <a:gd name="connsiteX1296" fmla="*/ 780068 w 6891715"/>
                <a:gd name="connsiteY1296" fmla="*/ 3876074 h 6367455"/>
                <a:gd name="connsiteX1297" fmla="*/ 761019 w 6891715"/>
                <a:gd name="connsiteY1297" fmla="*/ 3880526 h 6367455"/>
                <a:gd name="connsiteX1298" fmla="*/ 753717 w 6891715"/>
                <a:gd name="connsiteY1298" fmla="*/ 3881798 h 6367455"/>
                <a:gd name="connsiteX1299" fmla="*/ 755940 w 6891715"/>
                <a:gd name="connsiteY1299" fmla="*/ 3886568 h 6367455"/>
                <a:gd name="connsiteX1300" fmla="*/ 738161 w 6891715"/>
                <a:gd name="connsiteY1300" fmla="*/ 3886886 h 6367455"/>
                <a:gd name="connsiteX1301" fmla="*/ 719112 w 6891715"/>
                <a:gd name="connsiteY1301" fmla="*/ 3895471 h 6367455"/>
                <a:gd name="connsiteX1302" fmla="*/ 715937 w 6891715"/>
                <a:gd name="connsiteY1302" fmla="*/ 3888476 h 6367455"/>
                <a:gd name="connsiteX1303" fmla="*/ 752765 w 6891715"/>
                <a:gd name="connsiteY1303" fmla="*/ 3870032 h 6367455"/>
                <a:gd name="connsiteX1304" fmla="*/ 760702 w 6891715"/>
                <a:gd name="connsiteY1304" fmla="*/ 3848727 h 6367455"/>
                <a:gd name="connsiteX1305" fmla="*/ 776576 w 6891715"/>
                <a:gd name="connsiteY1305" fmla="*/ 3837915 h 6367455"/>
                <a:gd name="connsiteX1306" fmla="*/ 774672 w 6891715"/>
                <a:gd name="connsiteY1306" fmla="*/ 3832827 h 6367455"/>
                <a:gd name="connsiteX1307" fmla="*/ 762925 w 6891715"/>
                <a:gd name="connsiteY1307" fmla="*/ 3833781 h 6367455"/>
                <a:gd name="connsiteX1308" fmla="*/ 774037 w 6891715"/>
                <a:gd name="connsiteY1308" fmla="*/ 3807706 h 6367455"/>
                <a:gd name="connsiteX1309" fmla="*/ 792133 w 6891715"/>
                <a:gd name="connsiteY1309" fmla="*/ 3795622 h 6367455"/>
                <a:gd name="connsiteX1310" fmla="*/ 816582 w 6891715"/>
                <a:gd name="connsiteY1310" fmla="*/ 3799756 h 6367455"/>
                <a:gd name="connsiteX1311" fmla="*/ 808962 w 6891715"/>
                <a:gd name="connsiteY1311" fmla="*/ 3783857 h 6367455"/>
                <a:gd name="connsiteX1312" fmla="*/ 810867 w 6891715"/>
                <a:gd name="connsiteY1312" fmla="*/ 3772091 h 6367455"/>
                <a:gd name="connsiteX1313" fmla="*/ 796261 w 6891715"/>
                <a:gd name="connsiteY1313" fmla="*/ 3781949 h 6367455"/>
                <a:gd name="connsiteX1314" fmla="*/ 754035 w 6891715"/>
                <a:gd name="connsiteY1314" fmla="*/ 3782585 h 6367455"/>
                <a:gd name="connsiteX1315" fmla="*/ 746733 w 6891715"/>
                <a:gd name="connsiteY1315" fmla="*/ 3776225 h 6367455"/>
                <a:gd name="connsiteX1316" fmla="*/ 746098 w 6891715"/>
                <a:gd name="connsiteY1316" fmla="*/ 3760007 h 6367455"/>
                <a:gd name="connsiteX1317" fmla="*/ 733716 w 6891715"/>
                <a:gd name="connsiteY1317" fmla="*/ 3772727 h 6367455"/>
                <a:gd name="connsiteX1318" fmla="*/ 725462 w 6891715"/>
                <a:gd name="connsiteY1318" fmla="*/ 3773363 h 6367455"/>
                <a:gd name="connsiteX1319" fmla="*/ 722922 w 6891715"/>
                <a:gd name="connsiteY1319" fmla="*/ 3762551 h 6367455"/>
                <a:gd name="connsiteX1320" fmla="*/ 708317 w 6891715"/>
                <a:gd name="connsiteY1320" fmla="*/ 3761597 h 6367455"/>
                <a:gd name="connsiteX1321" fmla="*/ 703873 w 6891715"/>
                <a:gd name="connsiteY1321" fmla="*/ 3755238 h 6367455"/>
                <a:gd name="connsiteX1322" fmla="*/ 689903 w 6891715"/>
                <a:gd name="connsiteY1322" fmla="*/ 3743790 h 6367455"/>
                <a:gd name="connsiteX1323" fmla="*/ 702603 w 6891715"/>
                <a:gd name="connsiteY1323" fmla="*/ 3727890 h 6367455"/>
                <a:gd name="connsiteX1324" fmla="*/ 717207 w 6891715"/>
                <a:gd name="connsiteY1324" fmla="*/ 3722484 h 6367455"/>
                <a:gd name="connsiteX1325" fmla="*/ 723556 w 6891715"/>
                <a:gd name="connsiteY1325" fmla="*/ 3704359 h 6367455"/>
                <a:gd name="connsiteX1326" fmla="*/ 752130 w 6891715"/>
                <a:gd name="connsiteY1326" fmla="*/ 3696727 h 6367455"/>
                <a:gd name="connsiteX1327" fmla="*/ 745463 w 6891715"/>
                <a:gd name="connsiteY1327" fmla="*/ 3691639 h 6367455"/>
                <a:gd name="connsiteX1328" fmla="*/ 744511 w 6891715"/>
                <a:gd name="connsiteY1328" fmla="*/ 3682100 h 6367455"/>
                <a:gd name="connsiteX1329" fmla="*/ 727366 w 6891715"/>
                <a:gd name="connsiteY1329" fmla="*/ 3684326 h 6367455"/>
                <a:gd name="connsiteX1330" fmla="*/ 719429 w 6891715"/>
                <a:gd name="connsiteY1330" fmla="*/ 3690685 h 6367455"/>
                <a:gd name="connsiteX1331" fmla="*/ 711492 w 6891715"/>
                <a:gd name="connsiteY1331" fmla="*/ 3679238 h 6367455"/>
                <a:gd name="connsiteX1332" fmla="*/ 713137 w 6891715"/>
                <a:gd name="connsiteY1332" fmla="*/ 3667467 h 6367455"/>
                <a:gd name="connsiteX1333" fmla="*/ 709077 w 6891715"/>
                <a:gd name="connsiteY1333" fmla="*/ 3678226 h 6367455"/>
                <a:gd name="connsiteX1334" fmla="*/ 687363 w 6891715"/>
                <a:gd name="connsiteY1334" fmla="*/ 3666796 h 6367455"/>
                <a:gd name="connsiteX1335" fmla="*/ 708146 w 6891715"/>
                <a:gd name="connsiteY1335" fmla="*/ 3662351 h 6367455"/>
                <a:gd name="connsiteX1336" fmla="*/ 713618 w 6891715"/>
                <a:gd name="connsiteY1336" fmla="*/ 3664031 h 6367455"/>
                <a:gd name="connsiteX1337" fmla="*/ 713715 w 6891715"/>
                <a:gd name="connsiteY1337" fmla="*/ 3663338 h 6367455"/>
                <a:gd name="connsiteX1338" fmla="*/ 731811 w 6891715"/>
                <a:gd name="connsiteY1338" fmla="*/ 3667790 h 6367455"/>
                <a:gd name="connsiteX1339" fmla="*/ 728637 w 6891715"/>
                <a:gd name="connsiteY1339" fmla="*/ 3656978 h 6367455"/>
                <a:gd name="connsiteX1340" fmla="*/ 717842 w 6891715"/>
                <a:gd name="connsiteY1340" fmla="*/ 3653798 h 6367455"/>
                <a:gd name="connsiteX1341" fmla="*/ 713397 w 6891715"/>
                <a:gd name="connsiteY1341" fmla="*/ 3637263 h 6367455"/>
                <a:gd name="connsiteX1342" fmla="*/ 731493 w 6891715"/>
                <a:gd name="connsiteY1342" fmla="*/ 3629313 h 6367455"/>
                <a:gd name="connsiteX1343" fmla="*/ 734351 w 6891715"/>
                <a:gd name="connsiteY1343" fmla="*/ 3608644 h 6367455"/>
                <a:gd name="connsiteX1344" fmla="*/ 756575 w 6891715"/>
                <a:gd name="connsiteY1344" fmla="*/ 3612460 h 6367455"/>
                <a:gd name="connsiteX1345" fmla="*/ 769274 w 6891715"/>
                <a:gd name="connsiteY1345" fmla="*/ 3610234 h 6367455"/>
                <a:gd name="connsiteX1346" fmla="*/ 781974 w 6891715"/>
                <a:gd name="connsiteY1346" fmla="*/ 3619456 h 6367455"/>
                <a:gd name="connsiteX1347" fmla="*/ 783244 w 6891715"/>
                <a:gd name="connsiteY1347" fmla="*/ 3628995 h 6367455"/>
                <a:gd name="connsiteX1348" fmla="*/ 797214 w 6891715"/>
                <a:gd name="connsiteY1348" fmla="*/ 3634401 h 6367455"/>
                <a:gd name="connsiteX1349" fmla="*/ 792451 w 6891715"/>
                <a:gd name="connsiteY1349" fmla="*/ 3621681 h 6367455"/>
                <a:gd name="connsiteX1350" fmla="*/ 805469 w 6891715"/>
                <a:gd name="connsiteY1350" fmla="*/ 3610870 h 6367455"/>
                <a:gd name="connsiteX1351" fmla="*/ 823250 w 6891715"/>
                <a:gd name="connsiteY1351" fmla="*/ 3618184 h 6367455"/>
                <a:gd name="connsiteX1352" fmla="*/ 839443 w 6891715"/>
                <a:gd name="connsiteY1352" fmla="*/ 3627723 h 6367455"/>
                <a:gd name="connsiteX1353" fmla="*/ 845792 w 6891715"/>
                <a:gd name="connsiteY1353" fmla="*/ 3628359 h 6367455"/>
                <a:gd name="connsiteX1354" fmla="*/ 846428 w 6891715"/>
                <a:gd name="connsiteY1354" fmla="*/ 3609598 h 6367455"/>
                <a:gd name="connsiteX1355" fmla="*/ 837855 w 6891715"/>
                <a:gd name="connsiteY1355" fmla="*/ 3592426 h 6367455"/>
                <a:gd name="connsiteX1356" fmla="*/ 850555 w 6891715"/>
                <a:gd name="connsiteY1356" fmla="*/ 3578753 h 6367455"/>
                <a:gd name="connsiteX1357" fmla="*/ 867382 w 6891715"/>
                <a:gd name="connsiteY1357" fmla="*/ 3578753 h 6367455"/>
                <a:gd name="connsiteX1358" fmla="*/ 877860 w 6891715"/>
                <a:gd name="connsiteY1358" fmla="*/ 3557447 h 6367455"/>
                <a:gd name="connsiteX1359" fmla="*/ 861985 w 6891715"/>
                <a:gd name="connsiteY1359" fmla="*/ 3554267 h 6367455"/>
                <a:gd name="connsiteX1360" fmla="*/ 841666 w 6891715"/>
                <a:gd name="connsiteY1360" fmla="*/ 3559991 h 6367455"/>
                <a:gd name="connsiteX1361" fmla="*/ 823567 w 6891715"/>
                <a:gd name="connsiteY1361" fmla="*/ 3549180 h 6367455"/>
                <a:gd name="connsiteX1362" fmla="*/ 830235 w 6891715"/>
                <a:gd name="connsiteY1362" fmla="*/ 3539004 h 6367455"/>
                <a:gd name="connsiteX1363" fmla="*/ 840396 w 6891715"/>
                <a:gd name="connsiteY1363" fmla="*/ 3528192 h 6367455"/>
                <a:gd name="connsiteX1364" fmla="*/ 862620 w 6891715"/>
                <a:gd name="connsiteY1364" fmla="*/ 3519606 h 6367455"/>
                <a:gd name="connsiteX1365" fmla="*/ 858492 w 6891715"/>
                <a:gd name="connsiteY1365" fmla="*/ 3510067 h 6367455"/>
                <a:gd name="connsiteX1366" fmla="*/ 855318 w 6891715"/>
                <a:gd name="connsiteY1366" fmla="*/ 3497665 h 6367455"/>
                <a:gd name="connsiteX1367" fmla="*/ 870875 w 6891715"/>
                <a:gd name="connsiteY1367" fmla="*/ 3480494 h 6367455"/>
                <a:gd name="connsiteX1368" fmla="*/ 886750 w 6891715"/>
                <a:gd name="connsiteY1368" fmla="*/ 3474770 h 6367455"/>
                <a:gd name="connsiteX1369" fmla="*/ 892783 w 6891715"/>
                <a:gd name="connsiteY1369" fmla="*/ 3461096 h 6367455"/>
                <a:gd name="connsiteX1370" fmla="*/ 911833 w 6891715"/>
                <a:gd name="connsiteY1370" fmla="*/ 3464276 h 6367455"/>
                <a:gd name="connsiteX1371" fmla="*/ 908658 w 6891715"/>
                <a:gd name="connsiteY1371" fmla="*/ 3456962 h 6367455"/>
                <a:gd name="connsiteX1372" fmla="*/ 924533 w 6891715"/>
                <a:gd name="connsiteY1372" fmla="*/ 3451556 h 6367455"/>
                <a:gd name="connsiteX1373" fmla="*/ 941679 w 6891715"/>
                <a:gd name="connsiteY1373" fmla="*/ 3470318 h 6367455"/>
                <a:gd name="connsiteX1374" fmla="*/ 931201 w 6891715"/>
                <a:gd name="connsiteY1374" fmla="*/ 3495757 h 6367455"/>
                <a:gd name="connsiteX1375" fmla="*/ 943901 w 6891715"/>
                <a:gd name="connsiteY1375" fmla="*/ 3496393 h 6367455"/>
                <a:gd name="connsiteX1376" fmla="*/ 952157 w 6891715"/>
                <a:gd name="connsiteY1376" fmla="*/ 3479858 h 6367455"/>
                <a:gd name="connsiteX1377" fmla="*/ 948029 w 6891715"/>
                <a:gd name="connsiteY1377" fmla="*/ 3453464 h 6367455"/>
                <a:gd name="connsiteX1378" fmla="*/ 961364 w 6891715"/>
                <a:gd name="connsiteY1378" fmla="*/ 3453464 h 6367455"/>
                <a:gd name="connsiteX1379" fmla="*/ 3068524 w 6891715"/>
                <a:gd name="connsiteY1379" fmla="*/ 3432164 h 6367455"/>
                <a:gd name="connsiteX1380" fmla="*/ 3099111 w 6891715"/>
                <a:gd name="connsiteY1380" fmla="*/ 3458846 h 6367455"/>
                <a:gd name="connsiteX1381" fmla="*/ 3103526 w 6891715"/>
                <a:gd name="connsiteY1381" fmla="*/ 3464378 h 6367455"/>
                <a:gd name="connsiteX1382" fmla="*/ 3097535 w 6891715"/>
                <a:gd name="connsiteY1382" fmla="*/ 3484552 h 6367455"/>
                <a:gd name="connsiteX1383" fmla="*/ 3057488 w 6891715"/>
                <a:gd name="connsiteY1383" fmla="*/ 3462425 h 6367455"/>
                <a:gd name="connsiteX1384" fmla="*/ 3059065 w 6891715"/>
                <a:gd name="connsiteY1384" fmla="*/ 3441926 h 6367455"/>
                <a:gd name="connsiteX1385" fmla="*/ 2463763 w 6891715"/>
                <a:gd name="connsiteY1385" fmla="*/ 3408351 h 6367455"/>
                <a:gd name="connsiteX1386" fmla="*/ 2474876 w 6891715"/>
                <a:gd name="connsiteY1386" fmla="*/ 3421051 h 6367455"/>
                <a:gd name="connsiteX1387" fmla="*/ 2466303 w 6891715"/>
                <a:gd name="connsiteY1387" fmla="*/ 3420165 h 6367455"/>
                <a:gd name="connsiteX1388" fmla="*/ 2454238 w 6891715"/>
                <a:gd name="connsiteY1388" fmla="*/ 3410123 h 6367455"/>
                <a:gd name="connsiteX1389" fmla="*/ 2674737 w 6891715"/>
                <a:gd name="connsiteY1389" fmla="*/ 3390889 h 6367455"/>
                <a:gd name="connsiteX1390" fmla="*/ 2681250 w 6891715"/>
                <a:gd name="connsiteY1390" fmla="*/ 3409169 h 6367455"/>
                <a:gd name="connsiteX1391" fmla="*/ 2674086 w 6891715"/>
                <a:gd name="connsiteY1391" fmla="*/ 3422639 h 6367455"/>
                <a:gd name="connsiteX1392" fmla="*/ 2668550 w 6891715"/>
                <a:gd name="connsiteY1392" fmla="*/ 3409169 h 6367455"/>
                <a:gd name="connsiteX1393" fmla="*/ 2669201 w 6891715"/>
                <a:gd name="connsiteY1393" fmla="*/ 3392172 h 6367455"/>
                <a:gd name="connsiteX1394" fmla="*/ 2629274 w 6891715"/>
                <a:gd name="connsiteY1394" fmla="*/ 3381364 h 6367455"/>
                <a:gd name="connsiteX1395" fmla="*/ 2653567 w 6891715"/>
                <a:gd name="connsiteY1395" fmla="*/ 3390766 h 6367455"/>
                <a:gd name="connsiteX1396" fmla="*/ 2656722 w 6891715"/>
                <a:gd name="connsiteY1396" fmla="*/ 3399854 h 6367455"/>
                <a:gd name="connsiteX1397" fmla="*/ 2660193 w 6891715"/>
                <a:gd name="connsiteY1397" fmla="*/ 3406122 h 6367455"/>
                <a:gd name="connsiteX1398" fmla="*/ 2664610 w 6891715"/>
                <a:gd name="connsiteY1398" fmla="*/ 3411449 h 6367455"/>
                <a:gd name="connsiteX1399" fmla="*/ 2668711 w 6891715"/>
                <a:gd name="connsiteY1399" fmla="*/ 3422732 h 6367455"/>
                <a:gd name="connsiteX1400" fmla="*/ 2689849 w 6891715"/>
                <a:gd name="connsiteY1400" fmla="*/ 3430880 h 6367455"/>
                <a:gd name="connsiteX1401" fmla="*/ 2693951 w 6891715"/>
                <a:gd name="connsiteY1401" fmla="*/ 3446236 h 6367455"/>
                <a:gd name="connsiteX1402" fmla="*/ 2687956 w 6891715"/>
                <a:gd name="connsiteY1402" fmla="*/ 3460025 h 6367455"/>
                <a:gd name="connsiteX1403" fmla="*/ 2677545 w 6891715"/>
                <a:gd name="connsiteY1403" fmla="*/ 3468173 h 6367455"/>
                <a:gd name="connsiteX1404" fmla="*/ 2660508 w 6891715"/>
                <a:gd name="connsiteY1404" fmla="*/ 3478202 h 6367455"/>
                <a:gd name="connsiteX1405" fmla="*/ 2640001 w 6891715"/>
                <a:gd name="connsiteY1405" fmla="*/ 3476008 h 6367455"/>
                <a:gd name="connsiteX1406" fmla="*/ 2627065 w 6891715"/>
                <a:gd name="connsiteY1406" fmla="*/ 3461592 h 6367455"/>
                <a:gd name="connsiteX1407" fmla="*/ 2634322 w 6891715"/>
                <a:gd name="connsiteY1407" fmla="*/ 3455324 h 6367455"/>
                <a:gd name="connsiteX1408" fmla="*/ 2622648 w 6891715"/>
                <a:gd name="connsiteY1408" fmla="*/ 3453131 h 6367455"/>
                <a:gd name="connsiteX1409" fmla="*/ 2620440 w 6891715"/>
                <a:gd name="connsiteY1409" fmla="*/ 3436834 h 6367455"/>
                <a:gd name="connsiteX1410" fmla="*/ 2603718 w 6891715"/>
                <a:gd name="connsiteY1410" fmla="*/ 3425239 h 6367455"/>
                <a:gd name="connsiteX1411" fmla="*/ 2593938 w 6891715"/>
                <a:gd name="connsiteY1411" fmla="*/ 3412076 h 6367455"/>
                <a:gd name="connsiteX1412" fmla="*/ 2595831 w 6891715"/>
                <a:gd name="connsiteY1412" fmla="*/ 3394213 h 6367455"/>
                <a:gd name="connsiteX1413" fmla="*/ 2608766 w 6891715"/>
                <a:gd name="connsiteY1413" fmla="*/ 3400481 h 6367455"/>
                <a:gd name="connsiteX1414" fmla="*/ 2620124 w 6891715"/>
                <a:gd name="connsiteY1414" fmla="*/ 3397033 h 6367455"/>
                <a:gd name="connsiteX1415" fmla="*/ 1157482 w 6891715"/>
                <a:gd name="connsiteY1415" fmla="*/ 3378189 h 6367455"/>
                <a:gd name="connsiteX1416" fmla="*/ 1165647 w 6891715"/>
                <a:gd name="connsiteY1416" fmla="*/ 3378189 h 6367455"/>
                <a:gd name="connsiteX1417" fmla="*/ 1168671 w 6891715"/>
                <a:gd name="connsiteY1417" fmla="*/ 3387857 h 6367455"/>
                <a:gd name="connsiteX1418" fmla="*/ 1174719 w 6891715"/>
                <a:gd name="connsiteY1418" fmla="*/ 3404938 h 6367455"/>
                <a:gd name="connsiteX1419" fmla="*/ 1171090 w 6891715"/>
                <a:gd name="connsiteY1419" fmla="*/ 3417829 h 6367455"/>
                <a:gd name="connsiteX1420" fmla="*/ 1165949 w 6891715"/>
                <a:gd name="connsiteY1420" fmla="*/ 3421052 h 6367455"/>
                <a:gd name="connsiteX1421" fmla="*/ 1153854 w 6891715"/>
                <a:gd name="connsiteY1421" fmla="*/ 3413639 h 6367455"/>
                <a:gd name="connsiteX1422" fmla="*/ 1149318 w 6891715"/>
                <a:gd name="connsiteY1422" fmla="*/ 3400748 h 6367455"/>
                <a:gd name="connsiteX1423" fmla="*/ 1151435 w 6891715"/>
                <a:gd name="connsiteY1423" fmla="*/ 3387857 h 6367455"/>
                <a:gd name="connsiteX1424" fmla="*/ 1072072 w 6891715"/>
                <a:gd name="connsiteY1424" fmla="*/ 3340094 h 6367455"/>
                <a:gd name="connsiteX1425" fmla="*/ 1080383 w 6891715"/>
                <a:gd name="connsiteY1425" fmla="*/ 3351711 h 6367455"/>
                <a:gd name="connsiteX1426" fmla="*/ 1080383 w 6891715"/>
                <a:gd name="connsiteY1426" fmla="*/ 3364272 h 6367455"/>
                <a:gd name="connsiteX1427" fmla="*/ 1085817 w 6891715"/>
                <a:gd name="connsiteY1427" fmla="*/ 3378398 h 6367455"/>
                <a:gd name="connsiteX1428" fmla="*/ 1073351 w 6891715"/>
                <a:gd name="connsiteY1428" fmla="*/ 3387819 h 6367455"/>
                <a:gd name="connsiteX1429" fmla="*/ 1067917 w 6891715"/>
                <a:gd name="connsiteY1429" fmla="*/ 3397239 h 6367455"/>
                <a:gd name="connsiteX1430" fmla="*/ 1057373 w 6891715"/>
                <a:gd name="connsiteY1430" fmla="*/ 3394727 h 6367455"/>
                <a:gd name="connsiteX1431" fmla="*/ 1055132 w 6891715"/>
                <a:gd name="connsiteY1431" fmla="*/ 3384992 h 6367455"/>
                <a:gd name="connsiteX1432" fmla="*/ 1061206 w 6891715"/>
                <a:gd name="connsiteY1432" fmla="*/ 3368354 h 6367455"/>
                <a:gd name="connsiteX1433" fmla="*/ 1051616 w 6891715"/>
                <a:gd name="connsiteY1433" fmla="*/ 3368354 h 6367455"/>
                <a:gd name="connsiteX1434" fmla="*/ 1043305 w 6891715"/>
                <a:gd name="connsiteY1434" fmla="*/ 3377770 h 6367455"/>
                <a:gd name="connsiteX1435" fmla="*/ 1039151 w 6891715"/>
                <a:gd name="connsiteY1435" fmla="*/ 3384050 h 6367455"/>
                <a:gd name="connsiteX1436" fmla="*/ 1038191 w 6891715"/>
                <a:gd name="connsiteY1436" fmla="*/ 3371807 h 6367455"/>
                <a:gd name="connsiteX1437" fmla="*/ 1047461 w 6891715"/>
                <a:gd name="connsiteY1437" fmla="*/ 3350769 h 6367455"/>
                <a:gd name="connsiteX1438" fmla="*/ 1055772 w 6891715"/>
                <a:gd name="connsiteY1438" fmla="*/ 3356735 h 6367455"/>
                <a:gd name="connsiteX1439" fmla="*/ 1062484 w 6891715"/>
                <a:gd name="connsiteY1439" fmla="*/ 3348571 h 6367455"/>
                <a:gd name="connsiteX1440" fmla="*/ 2665169 w 6891715"/>
                <a:gd name="connsiteY1440" fmla="*/ 3319452 h 6367455"/>
                <a:gd name="connsiteX1441" fmla="*/ 2676488 w 6891715"/>
                <a:gd name="connsiteY1441" fmla="*/ 3339638 h 6367455"/>
                <a:gd name="connsiteX1442" fmla="*/ 2670990 w 6891715"/>
                <a:gd name="connsiteY1442" fmla="*/ 3354377 h 6367455"/>
                <a:gd name="connsiteX1443" fmla="*/ 2659025 w 6891715"/>
                <a:gd name="connsiteY1443" fmla="*/ 3347008 h 6367455"/>
                <a:gd name="connsiteX1444" fmla="*/ 2670990 w 6891715"/>
                <a:gd name="connsiteY1444" fmla="*/ 3338356 h 6367455"/>
                <a:gd name="connsiteX1445" fmla="*/ 1084228 w 6891715"/>
                <a:gd name="connsiteY1445" fmla="*/ 3309929 h 6367455"/>
                <a:gd name="connsiteX1446" fmla="*/ 1082061 w 6891715"/>
                <a:gd name="connsiteY1446" fmla="*/ 3317834 h 6367455"/>
                <a:gd name="connsiteX1447" fmla="*/ 1071529 w 6891715"/>
                <a:gd name="connsiteY1447" fmla="*/ 3324217 h 6367455"/>
                <a:gd name="connsiteX1448" fmla="*/ 1074936 w 6891715"/>
                <a:gd name="connsiteY1448" fmla="*/ 3316010 h 6367455"/>
                <a:gd name="connsiteX1449" fmla="*/ 1113472 w 6891715"/>
                <a:gd name="connsiteY1449" fmla="*/ 3303579 h 6367455"/>
                <a:gd name="connsiteX1450" fmla="*/ 1114392 w 6891715"/>
                <a:gd name="connsiteY1450" fmla="*/ 3311286 h 6367455"/>
                <a:gd name="connsiteX1451" fmla="*/ 1103653 w 6891715"/>
                <a:gd name="connsiteY1451" fmla="*/ 3330557 h 6367455"/>
                <a:gd name="connsiteX1452" fmla="*/ 1101505 w 6891715"/>
                <a:gd name="connsiteY1452" fmla="*/ 3345010 h 6367455"/>
                <a:gd name="connsiteX1453" fmla="*/ 1089538 w 6891715"/>
                <a:gd name="connsiteY1453" fmla="*/ 3359143 h 6367455"/>
                <a:gd name="connsiteX1454" fmla="*/ 1082481 w 6891715"/>
                <a:gd name="connsiteY1454" fmla="*/ 3355288 h 6367455"/>
                <a:gd name="connsiteX1455" fmla="*/ 1083095 w 6891715"/>
                <a:gd name="connsiteY1455" fmla="*/ 3352398 h 6367455"/>
                <a:gd name="connsiteX1456" fmla="*/ 1077879 w 6891715"/>
                <a:gd name="connsiteY1456" fmla="*/ 3344048 h 6367455"/>
                <a:gd name="connsiteX1457" fmla="*/ 1094448 w 6891715"/>
                <a:gd name="connsiteY1457" fmla="*/ 3331521 h 6367455"/>
                <a:gd name="connsiteX1458" fmla="*/ 1089232 w 6891715"/>
                <a:gd name="connsiteY1458" fmla="*/ 3330557 h 6367455"/>
                <a:gd name="connsiteX1459" fmla="*/ 1102425 w 6891715"/>
                <a:gd name="connsiteY1459" fmla="*/ 3314499 h 6367455"/>
                <a:gd name="connsiteX1460" fmla="*/ 2832915 w 6891715"/>
                <a:gd name="connsiteY1460" fmla="*/ 3290876 h 6367455"/>
                <a:gd name="connsiteX1461" fmla="*/ 2848659 w 6891715"/>
                <a:gd name="connsiteY1461" fmla="*/ 3298814 h 6367455"/>
                <a:gd name="connsiteX1462" fmla="*/ 2852437 w 6891715"/>
                <a:gd name="connsiteY1462" fmla="*/ 3323262 h 6367455"/>
                <a:gd name="connsiteX1463" fmla="*/ 2858735 w 6891715"/>
                <a:gd name="connsiteY1463" fmla="*/ 3340090 h 6367455"/>
                <a:gd name="connsiteX1464" fmla="*/ 2859050 w 6891715"/>
                <a:gd name="connsiteY1464" fmla="*/ 3355965 h 6367455"/>
                <a:gd name="connsiteX1465" fmla="*/ 2825673 w 6891715"/>
                <a:gd name="connsiteY1465" fmla="*/ 3386761 h 6367455"/>
                <a:gd name="connsiteX1466" fmla="*/ 2826618 w 6891715"/>
                <a:gd name="connsiteY1466" fmla="*/ 3404859 h 6367455"/>
                <a:gd name="connsiteX1467" fmla="*/ 2846770 w 6891715"/>
                <a:gd name="connsiteY1467" fmla="*/ 3426766 h 6367455"/>
                <a:gd name="connsiteX1468" fmla="*/ 2831341 w 6891715"/>
                <a:gd name="connsiteY1468" fmla="*/ 3449944 h 6367455"/>
                <a:gd name="connsiteX1469" fmla="*/ 2814337 w 6891715"/>
                <a:gd name="connsiteY1469" fmla="*/ 3447721 h 6367455"/>
                <a:gd name="connsiteX1470" fmla="*/ 2814652 w 6891715"/>
                <a:gd name="connsiteY1470" fmla="*/ 3457564 h 6367455"/>
                <a:gd name="connsiteX1471" fmla="*/ 2807095 w 6891715"/>
                <a:gd name="connsiteY1471" fmla="*/ 3449944 h 6367455"/>
                <a:gd name="connsiteX1472" fmla="*/ 2805206 w 6891715"/>
                <a:gd name="connsiteY1472" fmla="*/ 3460739 h 6367455"/>
                <a:gd name="connsiteX1473" fmla="*/ 2820005 w 6891715"/>
                <a:gd name="connsiteY1473" fmla="*/ 3480741 h 6367455"/>
                <a:gd name="connsiteX1474" fmla="*/ 2804261 w 6891715"/>
                <a:gd name="connsiteY1474" fmla="*/ 3482964 h 6367455"/>
                <a:gd name="connsiteX1475" fmla="*/ 2793871 w 6891715"/>
                <a:gd name="connsiteY1475" fmla="*/ 3473439 h 6367455"/>
                <a:gd name="connsiteX1476" fmla="*/ 2782220 w 6891715"/>
                <a:gd name="connsiteY1476" fmla="*/ 3471534 h 6367455"/>
                <a:gd name="connsiteX1477" fmla="*/ 2775923 w 6891715"/>
                <a:gd name="connsiteY1477" fmla="*/ 3459786 h 6367455"/>
                <a:gd name="connsiteX1478" fmla="*/ 2790722 w 6891715"/>
                <a:gd name="connsiteY1478" fmla="*/ 3456611 h 6367455"/>
                <a:gd name="connsiteX1479" fmla="*/ 2777497 w 6891715"/>
                <a:gd name="connsiteY1479" fmla="*/ 3440736 h 6367455"/>
                <a:gd name="connsiteX1480" fmla="*/ 2776237 w 6891715"/>
                <a:gd name="connsiteY1480" fmla="*/ 3442641 h 6367455"/>
                <a:gd name="connsiteX1481" fmla="*/ 2772774 w 6891715"/>
                <a:gd name="connsiteY1481" fmla="*/ 3445816 h 6367455"/>
                <a:gd name="connsiteX1482" fmla="*/ 2770570 w 6891715"/>
                <a:gd name="connsiteY1482" fmla="*/ 3447086 h 6367455"/>
                <a:gd name="connsiteX1483" fmla="*/ 2768366 w 6891715"/>
                <a:gd name="connsiteY1483" fmla="*/ 3448674 h 6367455"/>
                <a:gd name="connsiteX1484" fmla="*/ 2766791 w 6891715"/>
                <a:gd name="connsiteY1484" fmla="*/ 3449309 h 6367455"/>
                <a:gd name="connsiteX1485" fmla="*/ 2766161 w 6891715"/>
                <a:gd name="connsiteY1485" fmla="*/ 3449626 h 6367455"/>
                <a:gd name="connsiteX1486" fmla="*/ 2765217 w 6891715"/>
                <a:gd name="connsiteY1486" fmla="*/ 3449626 h 6367455"/>
                <a:gd name="connsiteX1487" fmla="*/ 2761438 w 6891715"/>
                <a:gd name="connsiteY1487" fmla="*/ 3447721 h 6367455"/>
                <a:gd name="connsiteX1488" fmla="*/ 2756400 w 6891715"/>
                <a:gd name="connsiteY1488" fmla="*/ 3445499 h 6367455"/>
                <a:gd name="connsiteX1489" fmla="*/ 2750733 w 6891715"/>
                <a:gd name="connsiteY1489" fmla="*/ 3442324 h 6367455"/>
                <a:gd name="connsiteX1490" fmla="*/ 2739082 w 6891715"/>
                <a:gd name="connsiteY1490" fmla="*/ 3445499 h 6367455"/>
                <a:gd name="connsiteX1491" fmla="*/ 2730580 w 6891715"/>
                <a:gd name="connsiteY1491" fmla="*/ 3434069 h 6367455"/>
                <a:gd name="connsiteX1492" fmla="*/ 2726172 w 6891715"/>
                <a:gd name="connsiteY1492" fmla="*/ 3419146 h 6367455"/>
                <a:gd name="connsiteX1493" fmla="*/ 2732470 w 6891715"/>
                <a:gd name="connsiteY1493" fmla="*/ 3410574 h 6367455"/>
                <a:gd name="connsiteX1494" fmla="*/ 2721764 w 6891715"/>
                <a:gd name="connsiteY1494" fmla="*/ 3395016 h 6367455"/>
                <a:gd name="connsiteX1495" fmla="*/ 2728691 w 6891715"/>
                <a:gd name="connsiteY1495" fmla="*/ 3382316 h 6367455"/>
                <a:gd name="connsiteX1496" fmla="*/ 2706650 w 6891715"/>
                <a:gd name="connsiteY1496" fmla="*/ 3359457 h 6367455"/>
                <a:gd name="connsiteX1497" fmla="*/ 2712003 w 6891715"/>
                <a:gd name="connsiteY1497" fmla="*/ 3352155 h 6367455"/>
                <a:gd name="connsiteX1498" fmla="*/ 2742546 w 6891715"/>
                <a:gd name="connsiteY1498" fmla="*/ 3359140 h 6367455"/>
                <a:gd name="connsiteX1499" fmla="*/ 2751677 w 6891715"/>
                <a:gd name="connsiteY1499" fmla="*/ 3348344 h 6367455"/>
                <a:gd name="connsiteX1500" fmla="*/ 2760179 w 6891715"/>
                <a:gd name="connsiteY1500" fmla="*/ 3334692 h 6367455"/>
                <a:gd name="connsiteX1501" fmla="*/ 2739082 w 6891715"/>
                <a:gd name="connsiteY1501" fmla="*/ 3323262 h 6367455"/>
                <a:gd name="connsiteX1502" fmla="*/ 2739082 w 6891715"/>
                <a:gd name="connsiteY1502" fmla="*/ 3315959 h 6367455"/>
                <a:gd name="connsiteX1503" fmla="*/ 2755771 w 6891715"/>
                <a:gd name="connsiteY1503" fmla="*/ 3325166 h 6367455"/>
                <a:gd name="connsiteX1504" fmla="*/ 2785054 w 6891715"/>
                <a:gd name="connsiteY1504" fmla="*/ 3317547 h 6367455"/>
                <a:gd name="connsiteX1505" fmla="*/ 2767421 w 6891715"/>
                <a:gd name="connsiteY1505" fmla="*/ 3335644 h 6367455"/>
                <a:gd name="connsiteX1506" fmla="*/ 2773718 w 6891715"/>
                <a:gd name="connsiteY1506" fmla="*/ 3341677 h 6367455"/>
                <a:gd name="connsiteX1507" fmla="*/ 2771514 w 6891715"/>
                <a:gd name="connsiteY1507" fmla="*/ 3351202 h 6367455"/>
                <a:gd name="connsiteX1508" fmla="*/ 2790722 w 6891715"/>
                <a:gd name="connsiteY1508" fmla="*/ 3363903 h 6367455"/>
                <a:gd name="connsiteX1509" fmla="*/ 2795760 w 6891715"/>
                <a:gd name="connsiteY1509" fmla="*/ 3341677 h 6367455"/>
                <a:gd name="connsiteX1510" fmla="*/ 2802057 w 6891715"/>
                <a:gd name="connsiteY1510" fmla="*/ 3337549 h 6367455"/>
                <a:gd name="connsiteX1511" fmla="*/ 2811504 w 6891715"/>
                <a:gd name="connsiteY1511" fmla="*/ 3346757 h 6367455"/>
                <a:gd name="connsiteX1512" fmla="*/ 2811189 w 6891715"/>
                <a:gd name="connsiteY1512" fmla="*/ 3334374 h 6367455"/>
                <a:gd name="connsiteX1513" fmla="*/ 2803002 w 6891715"/>
                <a:gd name="connsiteY1513" fmla="*/ 3321674 h 6367455"/>
                <a:gd name="connsiteX1514" fmla="*/ 1020731 w 6891715"/>
                <a:gd name="connsiteY1514" fmla="*/ 3233728 h 6367455"/>
                <a:gd name="connsiteX1515" fmla="*/ 1016076 w 6891715"/>
                <a:gd name="connsiteY1515" fmla="*/ 3241030 h 6367455"/>
                <a:gd name="connsiteX1516" fmla="*/ 1012090 w 6891715"/>
                <a:gd name="connsiteY1516" fmla="*/ 3246428 h 6367455"/>
                <a:gd name="connsiteX1517" fmla="*/ 1006440 w 6891715"/>
                <a:gd name="connsiteY1517" fmla="*/ 3243253 h 6367455"/>
                <a:gd name="connsiteX1518" fmla="*/ 1012755 w 6891715"/>
                <a:gd name="connsiteY1518" fmla="*/ 3234680 h 6367455"/>
                <a:gd name="connsiteX1519" fmla="*/ 1074260 w 6891715"/>
                <a:gd name="connsiteY1519" fmla="*/ 3214677 h 6367455"/>
                <a:gd name="connsiteX1520" fmla="*/ 1089658 w 6891715"/>
                <a:gd name="connsiteY1520" fmla="*/ 3239024 h 6367455"/>
                <a:gd name="connsiteX1521" fmla="*/ 1106981 w 6891715"/>
                <a:gd name="connsiteY1521" fmla="*/ 3246073 h 6367455"/>
                <a:gd name="connsiteX1522" fmla="*/ 1103774 w 6891715"/>
                <a:gd name="connsiteY1522" fmla="*/ 3257926 h 6367455"/>
                <a:gd name="connsiteX1523" fmla="*/ 1117568 w 6891715"/>
                <a:gd name="connsiteY1523" fmla="*/ 3267537 h 6367455"/>
                <a:gd name="connsiteX1524" fmla="*/ 1101849 w 6891715"/>
                <a:gd name="connsiteY1524" fmla="*/ 3281632 h 6367455"/>
                <a:gd name="connsiteX1525" fmla="*/ 1099603 w 6891715"/>
                <a:gd name="connsiteY1525" fmla="*/ 3275225 h 6367455"/>
                <a:gd name="connsiteX1526" fmla="*/ 1084526 w 6891715"/>
                <a:gd name="connsiteY1526" fmla="*/ 3280350 h 6367455"/>
                <a:gd name="connsiteX1527" fmla="*/ 1077147 w 6891715"/>
                <a:gd name="connsiteY1527" fmla="*/ 3285797 h 6367455"/>
                <a:gd name="connsiteX1528" fmla="*/ 1063353 w 6891715"/>
                <a:gd name="connsiteY1528" fmla="*/ 3286117 h 6367455"/>
                <a:gd name="connsiteX1529" fmla="*/ 1055655 w 6891715"/>
                <a:gd name="connsiteY1529" fmla="*/ 3277467 h 6367455"/>
                <a:gd name="connsiteX1530" fmla="*/ 1067523 w 6891715"/>
                <a:gd name="connsiteY1530" fmla="*/ 3266897 h 6367455"/>
                <a:gd name="connsiteX1531" fmla="*/ 1082601 w 6891715"/>
                <a:gd name="connsiteY1531" fmla="*/ 3267856 h 6367455"/>
                <a:gd name="connsiteX1532" fmla="*/ 1082280 w 6891715"/>
                <a:gd name="connsiteY1532" fmla="*/ 3262730 h 6367455"/>
                <a:gd name="connsiteX1533" fmla="*/ 1070732 w 6891715"/>
                <a:gd name="connsiteY1533" fmla="*/ 3261449 h 6367455"/>
                <a:gd name="connsiteX1534" fmla="*/ 1073618 w 6891715"/>
                <a:gd name="connsiteY1534" fmla="*/ 3254081 h 6367455"/>
                <a:gd name="connsiteX1535" fmla="*/ 1082280 w 6891715"/>
                <a:gd name="connsiteY1535" fmla="*/ 3253121 h 6367455"/>
                <a:gd name="connsiteX1536" fmla="*/ 1087412 w 6891715"/>
                <a:gd name="connsiteY1536" fmla="*/ 3242227 h 6367455"/>
                <a:gd name="connsiteX1537" fmla="*/ 1073618 w 6891715"/>
                <a:gd name="connsiteY1537" fmla="*/ 3243190 h 6367455"/>
                <a:gd name="connsiteX1538" fmla="*/ 1059505 w 6891715"/>
                <a:gd name="connsiteY1538" fmla="*/ 3236141 h 6367455"/>
                <a:gd name="connsiteX1539" fmla="*/ 1056296 w 6891715"/>
                <a:gd name="connsiteY1539" fmla="*/ 3224288 h 6367455"/>
                <a:gd name="connsiteX1540" fmla="*/ 1068165 w 6891715"/>
                <a:gd name="connsiteY1540" fmla="*/ 3226530 h 6367455"/>
                <a:gd name="connsiteX1541" fmla="*/ 1064636 w 6891715"/>
                <a:gd name="connsiteY1541" fmla="*/ 3217881 h 6367455"/>
                <a:gd name="connsiteX1542" fmla="*/ 1036556 w 6891715"/>
                <a:gd name="connsiteY1542" fmla="*/ 3211501 h 6367455"/>
                <a:gd name="connsiteX1543" fmla="*/ 1042954 w 6891715"/>
                <a:gd name="connsiteY1543" fmla="*/ 3212454 h 6367455"/>
                <a:gd name="connsiteX1544" fmla="*/ 1032178 w 6891715"/>
                <a:gd name="connsiteY1544" fmla="*/ 3225472 h 6367455"/>
                <a:gd name="connsiteX1545" fmla="*/ 1020731 w 6891715"/>
                <a:gd name="connsiteY1545" fmla="*/ 3227377 h 6367455"/>
                <a:gd name="connsiteX1546" fmla="*/ 1025442 w 6891715"/>
                <a:gd name="connsiteY1546" fmla="*/ 3219122 h 6367455"/>
                <a:gd name="connsiteX1547" fmla="*/ 1065497 w 6891715"/>
                <a:gd name="connsiteY1547" fmla="*/ 3170226 h 6367455"/>
                <a:gd name="connsiteX1548" fmla="*/ 1066766 w 6891715"/>
                <a:gd name="connsiteY1548" fmla="*/ 3176576 h 6367455"/>
                <a:gd name="connsiteX1549" fmla="*/ 1060416 w 6891715"/>
                <a:gd name="connsiteY1549" fmla="*/ 3174354 h 6367455"/>
                <a:gd name="connsiteX1550" fmla="*/ 2496621 w 6891715"/>
                <a:gd name="connsiteY1550" fmla="*/ 3159114 h 6367455"/>
                <a:gd name="connsiteX1551" fmla="*/ 2512976 w 6891715"/>
                <a:gd name="connsiteY1551" fmla="*/ 3161291 h 6367455"/>
                <a:gd name="connsiteX1552" fmla="*/ 2507000 w 6891715"/>
                <a:gd name="connsiteY1552" fmla="*/ 3179948 h 6367455"/>
                <a:gd name="connsiteX1553" fmla="*/ 2488130 w 6891715"/>
                <a:gd name="connsiteY1553" fmla="*/ 3189277 h 6367455"/>
                <a:gd name="connsiteX1554" fmla="*/ 2479638 w 6891715"/>
                <a:gd name="connsiteY1554" fmla="*/ 3174662 h 6367455"/>
                <a:gd name="connsiteX1555" fmla="*/ 2481839 w 6891715"/>
                <a:gd name="connsiteY1555" fmla="*/ 3166888 h 6367455"/>
                <a:gd name="connsiteX1556" fmla="*/ 2494420 w 6891715"/>
                <a:gd name="connsiteY1556" fmla="*/ 3169687 h 6367455"/>
                <a:gd name="connsiteX1557" fmla="*/ 949493 w 6891715"/>
                <a:gd name="connsiteY1557" fmla="*/ 3151177 h 6367455"/>
                <a:gd name="connsiteX1558" fmla="*/ 957238 w 6891715"/>
                <a:gd name="connsiteY1558" fmla="*/ 3156257 h 6367455"/>
                <a:gd name="connsiteX1559" fmla="*/ 946125 w 6891715"/>
                <a:gd name="connsiteY1559" fmla="*/ 3170226 h 6367455"/>
                <a:gd name="connsiteX1560" fmla="*/ 1053951 w 6891715"/>
                <a:gd name="connsiteY1560" fmla="*/ 3149590 h 6367455"/>
                <a:gd name="connsiteX1561" fmla="*/ 1060416 w 6891715"/>
                <a:gd name="connsiteY1561" fmla="*/ 3156763 h 6367455"/>
                <a:gd name="connsiteX1562" fmla="*/ 1060416 w 6891715"/>
                <a:gd name="connsiteY1562" fmla="*/ 3162999 h 6367455"/>
                <a:gd name="connsiteX1563" fmla="*/ 1052656 w 6891715"/>
                <a:gd name="connsiteY1563" fmla="*/ 3167053 h 6367455"/>
                <a:gd name="connsiteX1564" fmla="*/ 1043924 w 6891715"/>
                <a:gd name="connsiteY1564" fmla="*/ 3161127 h 6367455"/>
                <a:gd name="connsiteX1565" fmla="*/ 1042953 w 6891715"/>
                <a:gd name="connsiteY1565" fmla="*/ 3151773 h 6367455"/>
                <a:gd name="connsiteX1566" fmla="*/ 957696 w 6891715"/>
                <a:gd name="connsiteY1566" fmla="*/ 3089266 h 6367455"/>
                <a:gd name="connsiteX1567" fmla="*/ 969937 w 6891715"/>
                <a:gd name="connsiteY1567" fmla="*/ 3097932 h 6367455"/>
                <a:gd name="connsiteX1568" fmla="*/ 966877 w 6891715"/>
                <a:gd name="connsiteY1568" fmla="*/ 3107561 h 6367455"/>
                <a:gd name="connsiteX1569" fmla="*/ 958002 w 6891715"/>
                <a:gd name="connsiteY1569" fmla="*/ 3112696 h 6367455"/>
                <a:gd name="connsiteX1570" fmla="*/ 965041 w 6891715"/>
                <a:gd name="connsiteY1570" fmla="*/ 3133881 h 6367455"/>
                <a:gd name="connsiteX1571" fmla="*/ 960144 w 6891715"/>
                <a:gd name="connsiteY1571" fmla="*/ 3148003 h 6367455"/>
                <a:gd name="connsiteX1572" fmla="*/ 950657 w 6891715"/>
                <a:gd name="connsiteY1572" fmla="*/ 3139337 h 6367455"/>
                <a:gd name="connsiteX1573" fmla="*/ 946679 w 6891715"/>
                <a:gd name="connsiteY1573" fmla="*/ 3129066 h 6367455"/>
                <a:gd name="connsiteX1574" fmla="*/ 944536 w 6891715"/>
                <a:gd name="connsiteY1574" fmla="*/ 3110771 h 6367455"/>
                <a:gd name="connsiteX1575" fmla="*/ 945148 w 6891715"/>
                <a:gd name="connsiteY1575" fmla="*/ 3090550 h 6367455"/>
                <a:gd name="connsiteX1576" fmla="*/ 2717252 w 6891715"/>
                <a:gd name="connsiteY1576" fmla="*/ 3084501 h 6367455"/>
                <a:gd name="connsiteX1577" fmla="*/ 2722526 w 6891715"/>
                <a:gd name="connsiteY1577" fmla="*/ 3100947 h 6367455"/>
                <a:gd name="connsiteX1578" fmla="*/ 2711048 w 6891715"/>
                <a:gd name="connsiteY1578" fmla="*/ 3096433 h 6367455"/>
                <a:gd name="connsiteX1579" fmla="*/ 2700501 w 6891715"/>
                <a:gd name="connsiteY1579" fmla="*/ 3105139 h 6367455"/>
                <a:gd name="connsiteX1580" fmla="*/ 2695538 w 6891715"/>
                <a:gd name="connsiteY1580" fmla="*/ 3099658 h 6367455"/>
                <a:gd name="connsiteX1581" fmla="*/ 2702673 w 6891715"/>
                <a:gd name="connsiteY1581" fmla="*/ 3089016 h 6367455"/>
                <a:gd name="connsiteX1582" fmla="*/ 1081056 w 6891715"/>
                <a:gd name="connsiteY1582" fmla="*/ 3082917 h 6367455"/>
                <a:gd name="connsiteX1583" fmla="*/ 1085552 w 6891715"/>
                <a:gd name="connsiteY1583" fmla="*/ 3084822 h 6367455"/>
                <a:gd name="connsiteX1584" fmla="*/ 1087404 w 6891715"/>
                <a:gd name="connsiteY1584" fmla="*/ 3093394 h 6367455"/>
                <a:gd name="connsiteX1585" fmla="*/ 1083700 w 6891715"/>
                <a:gd name="connsiteY1585" fmla="*/ 3105141 h 6367455"/>
                <a:gd name="connsiteX1586" fmla="*/ 1081056 w 6891715"/>
                <a:gd name="connsiteY1586" fmla="*/ 3095617 h 6367455"/>
                <a:gd name="connsiteX1587" fmla="*/ 3278151 w 6891715"/>
                <a:gd name="connsiteY1587" fmla="*/ 3081329 h 6367455"/>
                <a:gd name="connsiteX1588" fmla="*/ 3281326 w 6891715"/>
                <a:gd name="connsiteY1588" fmla="*/ 3085759 h 6367455"/>
                <a:gd name="connsiteX1589" fmla="*/ 3275928 w 6891715"/>
                <a:gd name="connsiteY1589" fmla="*/ 3099048 h 6367455"/>
                <a:gd name="connsiteX1590" fmla="*/ 3272118 w 6891715"/>
                <a:gd name="connsiteY1590" fmla="*/ 3137019 h 6367455"/>
                <a:gd name="connsiteX1591" fmla="*/ 3272436 w 6891715"/>
                <a:gd name="connsiteY1591" fmla="*/ 3161067 h 6367455"/>
                <a:gd name="connsiteX1592" fmla="*/ 3256561 w 6891715"/>
                <a:gd name="connsiteY1592" fmla="*/ 3174673 h 6367455"/>
                <a:gd name="connsiteX1593" fmla="*/ 3251481 w 6891715"/>
                <a:gd name="connsiteY1593" fmla="*/ 3207581 h 6367455"/>
                <a:gd name="connsiteX1594" fmla="*/ 3245448 w 6891715"/>
                <a:gd name="connsiteY1594" fmla="*/ 3235745 h 6367455"/>
                <a:gd name="connsiteX1595" fmla="*/ 3232113 w 6891715"/>
                <a:gd name="connsiteY1595" fmla="*/ 3264226 h 6367455"/>
                <a:gd name="connsiteX1596" fmla="*/ 3220365 w 6891715"/>
                <a:gd name="connsiteY1596" fmla="*/ 3268655 h 6367455"/>
                <a:gd name="connsiteX1597" fmla="*/ 3219413 w 6891715"/>
                <a:gd name="connsiteY1597" fmla="*/ 3255048 h 6367455"/>
                <a:gd name="connsiteX1598" fmla="*/ 3232430 w 6891715"/>
                <a:gd name="connsiteY1598" fmla="*/ 3179419 h 6367455"/>
                <a:gd name="connsiteX1599" fmla="*/ 3249258 w 6891715"/>
                <a:gd name="connsiteY1599" fmla="*/ 3154106 h 6367455"/>
                <a:gd name="connsiteX1600" fmla="*/ 3259418 w 6891715"/>
                <a:gd name="connsiteY1600" fmla="*/ 3133854 h 6367455"/>
                <a:gd name="connsiteX1601" fmla="*/ 3265768 w 6891715"/>
                <a:gd name="connsiteY1601" fmla="*/ 3118034 h 6367455"/>
                <a:gd name="connsiteX1602" fmla="*/ 3264498 w 6891715"/>
                <a:gd name="connsiteY1602" fmla="*/ 3103479 h 6367455"/>
                <a:gd name="connsiteX1603" fmla="*/ 963890 w 6891715"/>
                <a:gd name="connsiteY1603" fmla="*/ 3071804 h 6367455"/>
                <a:gd name="connsiteX1604" fmla="*/ 974701 w 6891715"/>
                <a:gd name="connsiteY1604" fmla="*/ 3076971 h 6367455"/>
                <a:gd name="connsiteX1605" fmla="*/ 969132 w 6891715"/>
                <a:gd name="connsiteY1605" fmla="*/ 3086091 h 6367455"/>
                <a:gd name="connsiteX1606" fmla="*/ 961597 w 6891715"/>
                <a:gd name="connsiteY1606" fmla="*/ 3083963 h 6367455"/>
                <a:gd name="connsiteX1607" fmla="*/ 954063 w 6891715"/>
                <a:gd name="connsiteY1607" fmla="*/ 3080315 h 6367455"/>
                <a:gd name="connsiteX1608" fmla="*/ 955045 w 6891715"/>
                <a:gd name="connsiteY1608" fmla="*/ 3073020 h 6367455"/>
                <a:gd name="connsiteX1609" fmla="*/ 960350 w 6891715"/>
                <a:gd name="connsiteY1609" fmla="*/ 3040054 h 6367455"/>
                <a:gd name="connsiteX1610" fmla="*/ 976288 w 6891715"/>
                <a:gd name="connsiteY1610" fmla="*/ 3041016 h 6367455"/>
                <a:gd name="connsiteX1611" fmla="*/ 974100 w 6891715"/>
                <a:gd name="connsiteY1611" fmla="*/ 3051920 h 6367455"/>
                <a:gd name="connsiteX1612" fmla="*/ 968788 w 6891715"/>
                <a:gd name="connsiteY1612" fmla="*/ 3050637 h 6367455"/>
                <a:gd name="connsiteX1613" fmla="*/ 970975 w 6891715"/>
                <a:gd name="connsiteY1613" fmla="*/ 3059296 h 6367455"/>
                <a:gd name="connsiteX1614" fmla="*/ 974100 w 6891715"/>
                <a:gd name="connsiteY1614" fmla="*/ 3058975 h 6367455"/>
                <a:gd name="connsiteX1615" fmla="*/ 975038 w 6891715"/>
                <a:gd name="connsiteY1615" fmla="*/ 3071804 h 6367455"/>
                <a:gd name="connsiteX1616" fmla="*/ 960350 w 6891715"/>
                <a:gd name="connsiteY1616" fmla="*/ 3064748 h 6367455"/>
                <a:gd name="connsiteX1617" fmla="*/ 959412 w 6891715"/>
                <a:gd name="connsiteY1617" fmla="*/ 3056089 h 6367455"/>
                <a:gd name="connsiteX1618" fmla="*/ 941600 w 6891715"/>
                <a:gd name="connsiteY1618" fmla="*/ 3052882 h 6367455"/>
                <a:gd name="connsiteX1619" fmla="*/ 936599 w 6891715"/>
                <a:gd name="connsiteY1619" fmla="*/ 3043582 h 6367455"/>
                <a:gd name="connsiteX1620" fmla="*/ 1047716 w 6891715"/>
                <a:gd name="connsiteY1620" fmla="*/ 3033705 h 6367455"/>
                <a:gd name="connsiteX1621" fmla="*/ 1067084 w 6891715"/>
                <a:gd name="connsiteY1621" fmla="*/ 3048347 h 6367455"/>
                <a:gd name="connsiteX1622" fmla="*/ 1069307 w 6891715"/>
                <a:gd name="connsiteY1622" fmla="*/ 3077949 h 6367455"/>
                <a:gd name="connsiteX1623" fmla="*/ 1066132 w 6891715"/>
                <a:gd name="connsiteY1623" fmla="*/ 3087498 h 6367455"/>
                <a:gd name="connsiteX1624" fmla="*/ 1076926 w 6891715"/>
                <a:gd name="connsiteY1624" fmla="*/ 3092590 h 6367455"/>
                <a:gd name="connsiteX1625" fmla="*/ 1079466 w 6891715"/>
                <a:gd name="connsiteY1625" fmla="*/ 3109460 h 6367455"/>
                <a:gd name="connsiteX1626" fmla="*/ 1084229 w 6891715"/>
                <a:gd name="connsiteY1626" fmla="*/ 3109460 h 6367455"/>
                <a:gd name="connsiteX1627" fmla="*/ 1082642 w 6891715"/>
                <a:gd name="connsiteY1627" fmla="*/ 3121874 h 6367455"/>
                <a:gd name="connsiteX1628" fmla="*/ 1108678 w 6891715"/>
                <a:gd name="connsiteY1628" fmla="*/ 3115508 h 6367455"/>
                <a:gd name="connsiteX1629" fmla="*/ 1111218 w 6891715"/>
                <a:gd name="connsiteY1629" fmla="*/ 3125057 h 6367455"/>
                <a:gd name="connsiteX1630" fmla="*/ 1097247 w 6891715"/>
                <a:gd name="connsiteY1630" fmla="*/ 3135879 h 6367455"/>
                <a:gd name="connsiteX1631" fmla="*/ 1089310 w 6891715"/>
                <a:gd name="connsiteY1631" fmla="*/ 3154022 h 6367455"/>
                <a:gd name="connsiteX1632" fmla="*/ 1080737 w 6891715"/>
                <a:gd name="connsiteY1632" fmla="*/ 3159115 h 6367455"/>
                <a:gd name="connsiteX1633" fmla="*/ 1079784 w 6891715"/>
                <a:gd name="connsiteY1633" fmla="*/ 3152749 h 6367455"/>
                <a:gd name="connsiteX1634" fmla="*/ 1081372 w 6891715"/>
                <a:gd name="connsiteY1634" fmla="*/ 3135879 h 6367455"/>
                <a:gd name="connsiteX1635" fmla="*/ 1066766 w 6891715"/>
                <a:gd name="connsiteY1635" fmla="*/ 3136198 h 6367455"/>
                <a:gd name="connsiteX1636" fmla="*/ 1059148 w 6891715"/>
                <a:gd name="connsiteY1636" fmla="*/ 3139381 h 6367455"/>
                <a:gd name="connsiteX1637" fmla="*/ 1055971 w 6891715"/>
                <a:gd name="connsiteY1637" fmla="*/ 3132060 h 6367455"/>
                <a:gd name="connsiteX1638" fmla="*/ 1045494 w 6891715"/>
                <a:gd name="connsiteY1638" fmla="*/ 3119009 h 6367455"/>
                <a:gd name="connsiteX1639" fmla="*/ 1046446 w 6891715"/>
                <a:gd name="connsiteY1639" fmla="*/ 3112006 h 6367455"/>
                <a:gd name="connsiteX1640" fmla="*/ 1044224 w 6891715"/>
                <a:gd name="connsiteY1640" fmla="*/ 3098320 h 6367455"/>
                <a:gd name="connsiteX1641" fmla="*/ 1032158 w 6891715"/>
                <a:gd name="connsiteY1641" fmla="*/ 3089726 h 6367455"/>
                <a:gd name="connsiteX1642" fmla="*/ 1032793 w 6891715"/>
                <a:gd name="connsiteY1642" fmla="*/ 3102457 h 6367455"/>
                <a:gd name="connsiteX1643" fmla="*/ 1019777 w 6891715"/>
                <a:gd name="connsiteY1643" fmla="*/ 3099275 h 6367455"/>
                <a:gd name="connsiteX1644" fmla="*/ 1012474 w 6891715"/>
                <a:gd name="connsiteY1644" fmla="*/ 3087816 h 6367455"/>
                <a:gd name="connsiteX1645" fmla="*/ 1008027 w 6891715"/>
                <a:gd name="connsiteY1645" fmla="*/ 3077312 h 6367455"/>
                <a:gd name="connsiteX1646" fmla="*/ 1015331 w 6891715"/>
                <a:gd name="connsiteY1646" fmla="*/ 3068718 h 6367455"/>
                <a:gd name="connsiteX1647" fmla="*/ 1023904 w 6891715"/>
                <a:gd name="connsiteY1647" fmla="*/ 3075084 h 6367455"/>
                <a:gd name="connsiteX1648" fmla="*/ 1028031 w 6891715"/>
                <a:gd name="connsiteY1648" fmla="*/ 3071901 h 6367455"/>
                <a:gd name="connsiteX1649" fmla="*/ 1023904 w 6891715"/>
                <a:gd name="connsiteY1649" fmla="*/ 3055031 h 6367455"/>
                <a:gd name="connsiteX1650" fmla="*/ 1025491 w 6891715"/>
                <a:gd name="connsiteY1650" fmla="*/ 3045482 h 6367455"/>
                <a:gd name="connsiteX1651" fmla="*/ 1032158 w 6891715"/>
                <a:gd name="connsiteY1651" fmla="*/ 3060123 h 6367455"/>
                <a:gd name="connsiteX1652" fmla="*/ 1049304 w 6891715"/>
                <a:gd name="connsiteY1652" fmla="*/ 3065217 h 6367455"/>
                <a:gd name="connsiteX1653" fmla="*/ 1039462 w 6891715"/>
                <a:gd name="connsiteY1653" fmla="*/ 3043254 h 6367455"/>
                <a:gd name="connsiteX1654" fmla="*/ 2663477 w 6891715"/>
                <a:gd name="connsiteY1654" fmla="*/ 3014652 h 6367455"/>
                <a:gd name="connsiteX1655" fmla="*/ 2668550 w 6891715"/>
                <a:gd name="connsiteY1655" fmla="*/ 3015608 h 6367455"/>
                <a:gd name="connsiteX1656" fmla="*/ 2660624 w 6891715"/>
                <a:gd name="connsiteY1656" fmla="*/ 3025162 h 6367455"/>
                <a:gd name="connsiteX1657" fmla="*/ 2651113 w 6891715"/>
                <a:gd name="connsiteY1657" fmla="*/ 3049369 h 6367455"/>
                <a:gd name="connsiteX1658" fmla="*/ 2659673 w 6891715"/>
                <a:gd name="connsiteY1658" fmla="*/ 3062110 h 6367455"/>
                <a:gd name="connsiteX1659" fmla="*/ 2667282 w 6891715"/>
                <a:gd name="connsiteY1659" fmla="*/ 3079946 h 6367455"/>
                <a:gd name="connsiteX1660" fmla="*/ 2665379 w 6891715"/>
                <a:gd name="connsiteY1660" fmla="*/ 3098101 h 6367455"/>
                <a:gd name="connsiteX1661" fmla="*/ 2651747 w 6891715"/>
                <a:gd name="connsiteY1661" fmla="*/ 3118168 h 6367455"/>
                <a:gd name="connsiteX1662" fmla="*/ 2641284 w 6891715"/>
                <a:gd name="connsiteY1662" fmla="*/ 3138552 h 6367455"/>
                <a:gd name="connsiteX1663" fmla="*/ 2639382 w 6891715"/>
                <a:gd name="connsiteY1663" fmla="*/ 3148107 h 6367455"/>
                <a:gd name="connsiteX1664" fmla="*/ 2633992 w 6891715"/>
                <a:gd name="connsiteY1664" fmla="*/ 3144922 h 6367455"/>
                <a:gd name="connsiteX1665" fmla="*/ 2624481 w 6891715"/>
                <a:gd name="connsiteY1665" fmla="*/ 3135367 h 6367455"/>
                <a:gd name="connsiteX1666" fmla="*/ 2607361 w 6891715"/>
                <a:gd name="connsiteY1666" fmla="*/ 3133456 h 6367455"/>
                <a:gd name="connsiteX1667" fmla="*/ 2591509 w 6891715"/>
                <a:gd name="connsiteY1667" fmla="*/ 3129315 h 6367455"/>
                <a:gd name="connsiteX1668" fmla="*/ 2583266 w 6891715"/>
                <a:gd name="connsiteY1668" fmla="*/ 3137596 h 6367455"/>
                <a:gd name="connsiteX1669" fmla="*/ 2569316 w 6891715"/>
                <a:gd name="connsiteY1669" fmla="*/ 3133775 h 6367455"/>
                <a:gd name="connsiteX1670" fmla="*/ 2548392 w 6891715"/>
                <a:gd name="connsiteY1670" fmla="*/ 3148744 h 6367455"/>
                <a:gd name="connsiteX1671" fmla="*/ 2533808 w 6891715"/>
                <a:gd name="connsiteY1671" fmla="*/ 3141738 h 6367455"/>
                <a:gd name="connsiteX1672" fmla="*/ 2530003 w 6891715"/>
                <a:gd name="connsiteY1672" fmla="*/ 3127723 h 6367455"/>
                <a:gd name="connsiteX1673" fmla="*/ 2504006 w 6891715"/>
                <a:gd name="connsiteY1673" fmla="*/ 3142693 h 6367455"/>
                <a:gd name="connsiteX1674" fmla="*/ 2496714 w 6891715"/>
                <a:gd name="connsiteY1674" fmla="*/ 3155433 h 6367455"/>
                <a:gd name="connsiteX1675" fmla="*/ 2471351 w 6891715"/>
                <a:gd name="connsiteY1675" fmla="*/ 3164352 h 6367455"/>
                <a:gd name="connsiteX1676" fmla="*/ 2468180 w 6891715"/>
                <a:gd name="connsiteY1676" fmla="*/ 3181551 h 6367455"/>
                <a:gd name="connsiteX1677" fmla="*/ 2479277 w 6891715"/>
                <a:gd name="connsiteY1677" fmla="*/ 3189514 h 6367455"/>
                <a:gd name="connsiteX1678" fmla="*/ 2479277 w 6891715"/>
                <a:gd name="connsiteY1678" fmla="*/ 3193973 h 6367455"/>
                <a:gd name="connsiteX1679" fmla="*/ 2485617 w 6891715"/>
                <a:gd name="connsiteY1679" fmla="*/ 3200343 h 6367455"/>
                <a:gd name="connsiteX1680" fmla="*/ 2484666 w 6891715"/>
                <a:gd name="connsiteY1680" fmla="*/ 3214677 h 6367455"/>
                <a:gd name="connsiteX1681" fmla="*/ 2473887 w 6891715"/>
                <a:gd name="connsiteY1681" fmla="*/ 3211809 h 6367455"/>
                <a:gd name="connsiteX1682" fmla="*/ 2477057 w 6891715"/>
                <a:gd name="connsiteY1682" fmla="*/ 3200343 h 6367455"/>
                <a:gd name="connsiteX1683" fmla="*/ 2468814 w 6891715"/>
                <a:gd name="connsiteY1683" fmla="*/ 3205439 h 6367455"/>
                <a:gd name="connsiteX1684" fmla="*/ 2458986 w 6891715"/>
                <a:gd name="connsiteY1684" fmla="*/ 3192062 h 6367455"/>
                <a:gd name="connsiteX1685" fmla="*/ 2449475 w 6891715"/>
                <a:gd name="connsiteY1685" fmla="*/ 3187921 h 6367455"/>
                <a:gd name="connsiteX1686" fmla="*/ 2452328 w 6891715"/>
                <a:gd name="connsiteY1686" fmla="*/ 3178047 h 6367455"/>
                <a:gd name="connsiteX1687" fmla="*/ 2456767 w 6891715"/>
                <a:gd name="connsiteY1687" fmla="*/ 3149381 h 6367455"/>
                <a:gd name="connsiteX1688" fmla="*/ 2481813 w 6891715"/>
                <a:gd name="connsiteY1688" fmla="*/ 3128041 h 6367455"/>
                <a:gd name="connsiteX1689" fmla="*/ 2509396 w 6891715"/>
                <a:gd name="connsiteY1689" fmla="*/ 3122945 h 6367455"/>
                <a:gd name="connsiteX1690" fmla="*/ 2521760 w 6891715"/>
                <a:gd name="connsiteY1690" fmla="*/ 3114345 h 6367455"/>
                <a:gd name="connsiteX1691" fmla="*/ 2562024 w 6891715"/>
                <a:gd name="connsiteY1691" fmla="*/ 3109568 h 6367455"/>
                <a:gd name="connsiteX1692" fmla="*/ 2582632 w 6891715"/>
                <a:gd name="connsiteY1692" fmla="*/ 3077717 h 6367455"/>
                <a:gd name="connsiteX1693" fmla="*/ 2602605 w 6891715"/>
                <a:gd name="connsiteY1693" fmla="*/ 3055421 h 6367455"/>
                <a:gd name="connsiteX1694" fmla="*/ 2615287 w 6891715"/>
                <a:gd name="connsiteY1694" fmla="*/ 3047459 h 6367455"/>
                <a:gd name="connsiteX1695" fmla="*/ 2630188 w 6891715"/>
                <a:gd name="connsiteY1695" fmla="*/ 3047459 h 6367455"/>
                <a:gd name="connsiteX1696" fmla="*/ 2642553 w 6891715"/>
                <a:gd name="connsiteY1696" fmla="*/ 3036947 h 6367455"/>
                <a:gd name="connsiteX1697" fmla="*/ 3448413 w 6891715"/>
                <a:gd name="connsiteY1697" fmla="*/ 2979732 h 6367455"/>
                <a:gd name="connsiteX1698" fmla="*/ 3453791 w 6891715"/>
                <a:gd name="connsiteY1698" fmla="*/ 2990488 h 6367455"/>
                <a:gd name="connsiteX1699" fmla="*/ 3465498 w 6891715"/>
                <a:gd name="connsiteY1699" fmla="*/ 2979732 h 6367455"/>
                <a:gd name="connsiteX1700" fmla="*/ 3471826 w 6891715"/>
                <a:gd name="connsiteY1700" fmla="*/ 2991437 h 6367455"/>
                <a:gd name="connsiteX1701" fmla="*/ 3467396 w 6891715"/>
                <a:gd name="connsiteY1701" fmla="*/ 3010102 h 6367455"/>
                <a:gd name="connsiteX1702" fmla="*/ 3453159 w 6891715"/>
                <a:gd name="connsiteY1702" fmla="*/ 3013582 h 6367455"/>
                <a:gd name="connsiteX1703" fmla="*/ 3450311 w 6891715"/>
                <a:gd name="connsiteY1703" fmla="*/ 3061035 h 6367455"/>
                <a:gd name="connsiteX1704" fmla="*/ 3458537 w 6891715"/>
                <a:gd name="connsiteY1704" fmla="*/ 3074321 h 6367455"/>
                <a:gd name="connsiteX1705" fmla="*/ 3441769 w 6891715"/>
                <a:gd name="connsiteY1705" fmla="*/ 3080016 h 6367455"/>
                <a:gd name="connsiteX1706" fmla="*/ 3442085 w 6891715"/>
                <a:gd name="connsiteY1706" fmla="*/ 3097415 h 6367455"/>
                <a:gd name="connsiteX1707" fmla="*/ 3430378 w 6891715"/>
                <a:gd name="connsiteY1707" fmla="*/ 3099630 h 6367455"/>
                <a:gd name="connsiteX1708" fmla="*/ 3407598 w 6891715"/>
                <a:gd name="connsiteY1708" fmla="*/ 3133480 h 6367455"/>
                <a:gd name="connsiteX1709" fmla="*/ 3408547 w 6891715"/>
                <a:gd name="connsiteY1709" fmla="*/ 3149296 h 6367455"/>
                <a:gd name="connsiteX1710" fmla="*/ 3381338 w 6891715"/>
                <a:gd name="connsiteY1710" fmla="*/ 3155940 h 6367455"/>
                <a:gd name="connsiteX1711" fmla="*/ 3399056 w 6891715"/>
                <a:gd name="connsiteY1711" fmla="*/ 3131898 h 6367455"/>
                <a:gd name="connsiteX1712" fmla="*/ 3405384 w 6891715"/>
                <a:gd name="connsiteY1712" fmla="*/ 3121142 h 6367455"/>
                <a:gd name="connsiteX1713" fmla="*/ 3388615 w 6891715"/>
                <a:gd name="connsiteY1713" fmla="*/ 3129683 h 6367455"/>
                <a:gd name="connsiteX1714" fmla="*/ 3390197 w 6891715"/>
                <a:gd name="connsiteY1714" fmla="*/ 3106272 h 6367455"/>
                <a:gd name="connsiteX1715" fmla="*/ 3384818 w 6891715"/>
                <a:gd name="connsiteY1715" fmla="*/ 3092037 h 6367455"/>
                <a:gd name="connsiteX1716" fmla="*/ 3394626 w 6891715"/>
                <a:gd name="connsiteY1716" fmla="*/ 3078118 h 6367455"/>
                <a:gd name="connsiteX1717" fmla="*/ 3384502 w 6891715"/>
                <a:gd name="connsiteY1717" fmla="*/ 3050912 h 6367455"/>
                <a:gd name="connsiteX1718" fmla="*/ 3412977 w 6891715"/>
                <a:gd name="connsiteY1718" fmla="*/ 3012000 h 6367455"/>
                <a:gd name="connsiteX1719" fmla="*/ 3414559 w 6891715"/>
                <a:gd name="connsiteY1719" fmla="*/ 2994917 h 6367455"/>
                <a:gd name="connsiteX1720" fmla="*/ 3442085 w 6891715"/>
                <a:gd name="connsiteY1720" fmla="*/ 2991437 h 6367455"/>
                <a:gd name="connsiteX1721" fmla="*/ 3493415 w 6891715"/>
                <a:gd name="connsiteY1721" fmla="*/ 2962270 h 6367455"/>
                <a:gd name="connsiteX1722" fmla="*/ 3495638 w 6891715"/>
                <a:gd name="connsiteY1722" fmla="*/ 2975755 h 6367455"/>
                <a:gd name="connsiteX1723" fmla="*/ 3483890 w 6891715"/>
                <a:gd name="connsiteY1723" fmla="*/ 2974150 h 6367455"/>
                <a:gd name="connsiteX1724" fmla="*/ 3475318 w 6891715"/>
                <a:gd name="connsiteY1724" fmla="*/ 2990845 h 6367455"/>
                <a:gd name="connsiteX1725" fmla="*/ 3473413 w 6891715"/>
                <a:gd name="connsiteY1725" fmla="*/ 2976076 h 6367455"/>
                <a:gd name="connsiteX1726" fmla="*/ 2769847 w 6891715"/>
                <a:gd name="connsiteY1726" fmla="*/ 2960682 h 6367455"/>
                <a:gd name="connsiteX1727" fmla="*/ 2770150 w 6891715"/>
                <a:gd name="connsiteY1727" fmla="*/ 2978807 h 6367455"/>
                <a:gd name="connsiteX1728" fmla="*/ 2761986 w 6891715"/>
                <a:gd name="connsiteY1728" fmla="*/ 2994019 h 6367455"/>
                <a:gd name="connsiteX1729" fmla="*/ 2751100 w 6891715"/>
                <a:gd name="connsiteY1729" fmla="*/ 2971363 h 6367455"/>
                <a:gd name="connsiteX1730" fmla="*/ 2754728 w 6891715"/>
                <a:gd name="connsiteY1730" fmla="*/ 2961977 h 6367455"/>
                <a:gd name="connsiteX1731" fmla="*/ 1053114 w 6891715"/>
                <a:gd name="connsiteY1731" fmla="*/ 2895591 h 6367455"/>
                <a:gd name="connsiteX1732" fmla="*/ 1060733 w 6891715"/>
                <a:gd name="connsiteY1732" fmla="*/ 2896547 h 6367455"/>
                <a:gd name="connsiteX1733" fmla="*/ 1066448 w 6891715"/>
                <a:gd name="connsiteY1733" fmla="*/ 2921057 h 6367455"/>
                <a:gd name="connsiteX1734" fmla="*/ 1051527 w 6891715"/>
                <a:gd name="connsiteY1734" fmla="*/ 2933787 h 6367455"/>
                <a:gd name="connsiteX1735" fmla="*/ 1053749 w 6891715"/>
                <a:gd name="connsiteY1735" fmla="*/ 2941110 h 6367455"/>
                <a:gd name="connsiteX1736" fmla="*/ 1068353 w 6891715"/>
                <a:gd name="connsiteY1736" fmla="*/ 2926149 h 6367455"/>
                <a:gd name="connsiteX1737" fmla="*/ 1071528 w 6891715"/>
                <a:gd name="connsiteY1737" fmla="*/ 2931239 h 6367455"/>
                <a:gd name="connsiteX1738" fmla="*/ 1063274 w 6891715"/>
                <a:gd name="connsiteY1738" fmla="*/ 2946204 h 6367455"/>
                <a:gd name="connsiteX1739" fmla="*/ 1051844 w 6891715"/>
                <a:gd name="connsiteY1739" fmla="*/ 2947478 h 6367455"/>
                <a:gd name="connsiteX1740" fmla="*/ 1042318 w 6891715"/>
                <a:gd name="connsiteY1740" fmla="*/ 2957981 h 6367455"/>
                <a:gd name="connsiteX1741" fmla="*/ 1030571 w 6891715"/>
                <a:gd name="connsiteY1741" fmla="*/ 2965621 h 6367455"/>
                <a:gd name="connsiteX1742" fmla="*/ 1041365 w 6891715"/>
                <a:gd name="connsiteY1742" fmla="*/ 2967849 h 6367455"/>
                <a:gd name="connsiteX1743" fmla="*/ 1043271 w 6891715"/>
                <a:gd name="connsiteY1743" fmla="*/ 2977080 h 6367455"/>
                <a:gd name="connsiteX1744" fmla="*/ 1040413 w 6891715"/>
                <a:gd name="connsiteY1744" fmla="*/ 2983446 h 6367455"/>
                <a:gd name="connsiteX1745" fmla="*/ 1028983 w 6891715"/>
                <a:gd name="connsiteY1745" fmla="*/ 2991722 h 6367455"/>
                <a:gd name="connsiteX1746" fmla="*/ 1020413 w 6891715"/>
                <a:gd name="connsiteY1746" fmla="*/ 2991085 h 6367455"/>
                <a:gd name="connsiteX1747" fmla="*/ 1010885 w 6891715"/>
                <a:gd name="connsiteY1747" fmla="*/ 2990130 h 6367455"/>
                <a:gd name="connsiteX1748" fmla="*/ 1009614 w 6891715"/>
                <a:gd name="connsiteY1748" fmla="*/ 2997451 h 6367455"/>
                <a:gd name="connsiteX1749" fmla="*/ 1004853 w 6891715"/>
                <a:gd name="connsiteY1749" fmla="*/ 3013366 h 6367455"/>
                <a:gd name="connsiteX1750" fmla="*/ 987717 w 6891715"/>
                <a:gd name="connsiteY1750" fmla="*/ 3021006 h 6367455"/>
                <a:gd name="connsiteX1751" fmla="*/ 976287 w 6891715"/>
                <a:gd name="connsiteY1751" fmla="*/ 3013366 h 6367455"/>
                <a:gd name="connsiteX1752" fmla="*/ 986765 w 6891715"/>
                <a:gd name="connsiteY1752" fmla="*/ 3006045 h 6367455"/>
                <a:gd name="connsiteX1753" fmla="*/ 995010 w 6891715"/>
                <a:gd name="connsiteY1753" fmla="*/ 2991085 h 6367455"/>
                <a:gd name="connsiteX1754" fmla="*/ 986447 w 6891715"/>
                <a:gd name="connsiteY1754" fmla="*/ 2987266 h 6367455"/>
                <a:gd name="connsiteX1755" fmla="*/ 983272 w 6891715"/>
                <a:gd name="connsiteY1755" fmla="*/ 2980900 h 6367455"/>
                <a:gd name="connsiteX1756" fmla="*/ 991845 w 6891715"/>
                <a:gd name="connsiteY1756" fmla="*/ 2974534 h 6367455"/>
                <a:gd name="connsiteX1757" fmla="*/ 980097 w 6891715"/>
                <a:gd name="connsiteY1757" fmla="*/ 2974534 h 6367455"/>
                <a:gd name="connsiteX1758" fmla="*/ 976605 w 6891715"/>
                <a:gd name="connsiteY1758" fmla="*/ 2955434 h 6367455"/>
                <a:gd name="connsiteX1759" fmla="*/ 989305 w 6891715"/>
                <a:gd name="connsiteY1759" fmla="*/ 2938244 h 6367455"/>
                <a:gd name="connsiteX1760" fmla="*/ 995645 w 6891715"/>
                <a:gd name="connsiteY1760" fmla="*/ 2945568 h 6367455"/>
                <a:gd name="connsiteX1761" fmla="*/ 996597 w 6891715"/>
                <a:gd name="connsiteY1761" fmla="*/ 2940473 h 6367455"/>
                <a:gd name="connsiteX1762" fmla="*/ 1009297 w 6891715"/>
                <a:gd name="connsiteY1762" fmla="*/ 2942384 h 6367455"/>
                <a:gd name="connsiteX1763" fmla="*/ 1012473 w 6891715"/>
                <a:gd name="connsiteY1763" fmla="*/ 2950025 h 6367455"/>
                <a:gd name="connsiteX1764" fmla="*/ 1012473 w 6891715"/>
                <a:gd name="connsiteY1764" fmla="*/ 2939200 h 6367455"/>
                <a:gd name="connsiteX1765" fmla="*/ 1014377 w 6891715"/>
                <a:gd name="connsiteY1765" fmla="*/ 2930921 h 6367455"/>
                <a:gd name="connsiteX1766" fmla="*/ 1042000 w 6891715"/>
                <a:gd name="connsiteY1766" fmla="*/ 2909597 h 6367455"/>
                <a:gd name="connsiteX1767" fmla="*/ 1051209 w 6891715"/>
                <a:gd name="connsiteY1767" fmla="*/ 2904186 h 6367455"/>
                <a:gd name="connsiteX1768" fmla="*/ 1350059 w 6891715"/>
                <a:gd name="connsiteY1768" fmla="*/ 2857495 h 6367455"/>
                <a:gd name="connsiteX1769" fmla="*/ 1357674 w 6891715"/>
                <a:gd name="connsiteY1769" fmla="*/ 2864802 h 6367455"/>
                <a:gd name="connsiteX1770" fmla="*/ 1355452 w 6891715"/>
                <a:gd name="connsiteY1770" fmla="*/ 2876239 h 6367455"/>
                <a:gd name="connsiteX1771" fmla="*/ 1359577 w 6891715"/>
                <a:gd name="connsiteY1771" fmla="*/ 2883863 h 6367455"/>
                <a:gd name="connsiteX1772" fmla="*/ 1370365 w 6891715"/>
                <a:gd name="connsiteY1772" fmla="*/ 2885769 h 6367455"/>
                <a:gd name="connsiteX1773" fmla="*/ 1361164 w 6891715"/>
                <a:gd name="connsiteY1773" fmla="*/ 2908962 h 6367455"/>
                <a:gd name="connsiteX1774" fmla="*/ 1339906 w 6891715"/>
                <a:gd name="connsiteY1774" fmla="*/ 2921989 h 6367455"/>
                <a:gd name="connsiteX1775" fmla="*/ 1307551 w 6891715"/>
                <a:gd name="connsiteY1775" fmla="*/ 2950584 h 6367455"/>
                <a:gd name="connsiteX1776" fmla="*/ 1298350 w 6891715"/>
                <a:gd name="connsiteY1776" fmla="*/ 2965517 h 6367455"/>
                <a:gd name="connsiteX1777" fmla="*/ 1284393 w 6891715"/>
                <a:gd name="connsiteY1777" fmla="*/ 2971871 h 6367455"/>
                <a:gd name="connsiteX1778" fmla="*/ 1283441 w 6891715"/>
                <a:gd name="connsiteY1778" fmla="*/ 2979495 h 6367455"/>
                <a:gd name="connsiteX1779" fmla="*/ 1266628 w 6891715"/>
                <a:gd name="connsiteY1779" fmla="*/ 2996334 h 6367455"/>
                <a:gd name="connsiteX1780" fmla="*/ 1259332 w 6891715"/>
                <a:gd name="connsiteY1780" fmla="*/ 2995381 h 6367455"/>
                <a:gd name="connsiteX1781" fmla="*/ 1243469 w 6891715"/>
                <a:gd name="connsiteY1781" fmla="*/ 2999829 h 6367455"/>
                <a:gd name="connsiteX1782" fmla="*/ 1258381 w 6891715"/>
                <a:gd name="connsiteY1782" fmla="*/ 3002688 h 6367455"/>
                <a:gd name="connsiteX1783" fmla="*/ 1261553 w 6891715"/>
                <a:gd name="connsiteY1783" fmla="*/ 3008089 h 6367455"/>
                <a:gd name="connsiteX1784" fmla="*/ 1290103 w 6891715"/>
                <a:gd name="connsiteY1784" fmla="*/ 2999193 h 6367455"/>
                <a:gd name="connsiteX1785" fmla="*/ 1295496 w 6891715"/>
                <a:gd name="connsiteY1785" fmla="*/ 3001417 h 6367455"/>
                <a:gd name="connsiteX1786" fmla="*/ 1278683 w 6891715"/>
                <a:gd name="connsiteY1786" fmla="*/ 3023657 h 6367455"/>
                <a:gd name="connsiteX1787" fmla="*/ 1272973 w 6891715"/>
                <a:gd name="connsiteY1787" fmla="*/ 3016667 h 6367455"/>
                <a:gd name="connsiteX1788" fmla="*/ 1246006 w 6891715"/>
                <a:gd name="connsiteY1788" fmla="*/ 3027152 h 6367455"/>
                <a:gd name="connsiteX1789" fmla="*/ 1232366 w 6891715"/>
                <a:gd name="connsiteY1789" fmla="*/ 3043037 h 6367455"/>
                <a:gd name="connsiteX1790" fmla="*/ 1233635 w 6891715"/>
                <a:gd name="connsiteY1790" fmla="*/ 3047167 h 6367455"/>
                <a:gd name="connsiteX1791" fmla="*/ 1246006 w 6891715"/>
                <a:gd name="connsiteY1791" fmla="*/ 3037636 h 6367455"/>
                <a:gd name="connsiteX1792" fmla="*/ 1261870 w 6891715"/>
                <a:gd name="connsiteY1792" fmla="*/ 3031282 h 6367455"/>
                <a:gd name="connsiteX1793" fmla="*/ 1267262 w 6891715"/>
                <a:gd name="connsiteY1793" fmla="*/ 3030964 h 6367455"/>
                <a:gd name="connsiteX1794" fmla="*/ 1261870 w 6891715"/>
                <a:gd name="connsiteY1794" fmla="*/ 3052251 h 6367455"/>
                <a:gd name="connsiteX1795" fmla="*/ 1251719 w 6891715"/>
                <a:gd name="connsiteY1795" fmla="*/ 3057652 h 6367455"/>
                <a:gd name="connsiteX1796" fmla="*/ 1240931 w 6891715"/>
                <a:gd name="connsiteY1796" fmla="*/ 3060193 h 6367455"/>
                <a:gd name="connsiteX1797" fmla="*/ 1234586 w 6891715"/>
                <a:gd name="connsiteY1797" fmla="*/ 3058923 h 6367455"/>
                <a:gd name="connsiteX1798" fmla="*/ 1231415 w 6891715"/>
                <a:gd name="connsiteY1798" fmla="*/ 3062099 h 6367455"/>
                <a:gd name="connsiteX1799" fmla="*/ 1248227 w 6891715"/>
                <a:gd name="connsiteY1799" fmla="*/ 3072584 h 6367455"/>
                <a:gd name="connsiteX1800" fmla="*/ 1255844 w 6891715"/>
                <a:gd name="connsiteY1800" fmla="*/ 3071313 h 6367455"/>
                <a:gd name="connsiteX1801" fmla="*/ 1272656 w 6891715"/>
                <a:gd name="connsiteY1801" fmla="*/ 3057652 h 6367455"/>
                <a:gd name="connsiteX1802" fmla="*/ 1267262 w 6891715"/>
                <a:gd name="connsiteY1802" fmla="*/ 3051297 h 6367455"/>
                <a:gd name="connsiteX1803" fmla="*/ 1289468 w 6891715"/>
                <a:gd name="connsiteY1803" fmla="*/ 3046849 h 6367455"/>
                <a:gd name="connsiteX1804" fmla="*/ 1293592 w 6891715"/>
                <a:gd name="connsiteY1804" fmla="*/ 3042719 h 6367455"/>
                <a:gd name="connsiteX1805" fmla="*/ 1308502 w 6891715"/>
                <a:gd name="connsiteY1805" fmla="*/ 3041448 h 6367455"/>
                <a:gd name="connsiteX1806" fmla="*/ 1318970 w 6891715"/>
                <a:gd name="connsiteY1806" fmla="*/ 3038271 h 6367455"/>
                <a:gd name="connsiteX1807" fmla="*/ 1327217 w 6891715"/>
                <a:gd name="connsiteY1807" fmla="*/ 3031599 h 6367455"/>
                <a:gd name="connsiteX1808" fmla="*/ 1342126 w 6891715"/>
                <a:gd name="connsiteY1808" fmla="*/ 3025245 h 6367455"/>
                <a:gd name="connsiteX1809" fmla="*/ 1358942 w 6891715"/>
                <a:gd name="connsiteY1809" fmla="*/ 3031282 h 6367455"/>
                <a:gd name="connsiteX1810" fmla="*/ 1371634 w 6891715"/>
                <a:gd name="connsiteY1810" fmla="*/ 3035730 h 6367455"/>
                <a:gd name="connsiteX1811" fmla="*/ 1382421 w 6891715"/>
                <a:gd name="connsiteY1811" fmla="*/ 3030011 h 6367455"/>
                <a:gd name="connsiteX1812" fmla="*/ 1401459 w 6891715"/>
                <a:gd name="connsiteY1812" fmla="*/ 3024610 h 6367455"/>
                <a:gd name="connsiteX1813" fmla="*/ 1414150 w 6891715"/>
                <a:gd name="connsiteY1813" fmla="*/ 3030964 h 6367455"/>
                <a:gd name="connsiteX1814" fmla="*/ 1437305 w 6891715"/>
                <a:gd name="connsiteY1814" fmla="*/ 3028423 h 6367455"/>
                <a:gd name="connsiteX1815" fmla="*/ 1461412 w 6891715"/>
                <a:gd name="connsiteY1815" fmla="*/ 3029375 h 6367455"/>
                <a:gd name="connsiteX1816" fmla="*/ 1474101 w 6891715"/>
                <a:gd name="connsiteY1816" fmla="*/ 3033506 h 6367455"/>
                <a:gd name="connsiteX1817" fmla="*/ 1481080 w 6891715"/>
                <a:gd name="connsiteY1817" fmla="*/ 3052568 h 6367455"/>
                <a:gd name="connsiteX1818" fmla="*/ 1479176 w 6891715"/>
                <a:gd name="connsiteY1818" fmla="*/ 3086245 h 6367455"/>
                <a:gd name="connsiteX1819" fmla="*/ 1459192 w 6891715"/>
                <a:gd name="connsiteY1819" fmla="*/ 3112932 h 6367455"/>
                <a:gd name="connsiteX1820" fmla="*/ 1455069 w 6891715"/>
                <a:gd name="connsiteY1820" fmla="*/ 3142162 h 6367455"/>
                <a:gd name="connsiteX1821" fmla="*/ 1440795 w 6891715"/>
                <a:gd name="connsiteY1821" fmla="*/ 3172026 h 6367455"/>
                <a:gd name="connsiteX1822" fmla="*/ 1437940 w 6891715"/>
                <a:gd name="connsiteY1822" fmla="*/ 3193312 h 6367455"/>
                <a:gd name="connsiteX1823" fmla="*/ 1422080 w 6891715"/>
                <a:gd name="connsiteY1823" fmla="*/ 3203797 h 6367455"/>
                <a:gd name="connsiteX1824" fmla="*/ 1420812 w 6891715"/>
                <a:gd name="connsiteY1824" fmla="*/ 3217460 h 6367455"/>
                <a:gd name="connsiteX1825" fmla="*/ 1406535 w 6891715"/>
                <a:gd name="connsiteY1825" fmla="*/ 3226990 h 6367455"/>
                <a:gd name="connsiteX1826" fmla="*/ 1402092 w 6891715"/>
                <a:gd name="connsiteY1826" fmla="*/ 3238747 h 6367455"/>
                <a:gd name="connsiteX1827" fmla="*/ 1394161 w 6891715"/>
                <a:gd name="connsiteY1827" fmla="*/ 3252727 h 6367455"/>
                <a:gd name="connsiteX1828" fmla="*/ 1371634 w 6891715"/>
                <a:gd name="connsiteY1828" fmla="*/ 3245102 h 6367455"/>
                <a:gd name="connsiteX1829" fmla="*/ 1358942 w 6891715"/>
                <a:gd name="connsiteY1829" fmla="*/ 3257175 h 6367455"/>
                <a:gd name="connsiteX1830" fmla="*/ 1361164 w 6891715"/>
                <a:gd name="connsiteY1830" fmla="*/ 3262260 h 6367455"/>
                <a:gd name="connsiteX1831" fmla="*/ 1370682 w 6891715"/>
                <a:gd name="connsiteY1831" fmla="*/ 3255904 h 6367455"/>
                <a:gd name="connsiteX1832" fmla="*/ 1383373 w 6891715"/>
                <a:gd name="connsiteY1832" fmla="*/ 3254634 h 6367455"/>
                <a:gd name="connsiteX1833" fmla="*/ 1391940 w 6891715"/>
                <a:gd name="connsiteY1833" fmla="*/ 3260035 h 6367455"/>
                <a:gd name="connsiteX1834" fmla="*/ 1389718 w 6891715"/>
                <a:gd name="connsiteY1834" fmla="*/ 3266390 h 6367455"/>
                <a:gd name="connsiteX1835" fmla="*/ 1401459 w 6891715"/>
                <a:gd name="connsiteY1835" fmla="*/ 3270203 h 6367455"/>
                <a:gd name="connsiteX1836" fmla="*/ 1404631 w 6891715"/>
                <a:gd name="connsiteY1836" fmla="*/ 3277827 h 6367455"/>
                <a:gd name="connsiteX1837" fmla="*/ 1403679 w 6891715"/>
                <a:gd name="connsiteY1837" fmla="*/ 3283230 h 6367455"/>
                <a:gd name="connsiteX1838" fmla="*/ 1399237 w 6891715"/>
                <a:gd name="connsiteY1838" fmla="*/ 3289581 h 6367455"/>
                <a:gd name="connsiteX1839" fmla="*/ 1385911 w 6891715"/>
                <a:gd name="connsiteY1839" fmla="*/ 3289581 h 6367455"/>
                <a:gd name="connsiteX1840" fmla="*/ 1374172 w 6891715"/>
                <a:gd name="connsiteY1840" fmla="*/ 3288629 h 6367455"/>
                <a:gd name="connsiteX1841" fmla="*/ 1371000 w 6891715"/>
                <a:gd name="connsiteY1841" fmla="*/ 3297844 h 6367455"/>
                <a:gd name="connsiteX1842" fmla="*/ 1363702 w 6891715"/>
                <a:gd name="connsiteY1842" fmla="*/ 3307374 h 6367455"/>
                <a:gd name="connsiteX1843" fmla="*/ 1348790 w 6891715"/>
                <a:gd name="connsiteY1843" fmla="*/ 3314363 h 6367455"/>
                <a:gd name="connsiteX1844" fmla="*/ 1338636 w 6891715"/>
                <a:gd name="connsiteY1844" fmla="*/ 3312140 h 6367455"/>
                <a:gd name="connsiteX1845" fmla="*/ 1312944 w 6891715"/>
                <a:gd name="connsiteY1845" fmla="*/ 3312457 h 6367455"/>
                <a:gd name="connsiteX1846" fmla="*/ 1288834 w 6891715"/>
                <a:gd name="connsiteY1846" fmla="*/ 3314682 h 6367455"/>
                <a:gd name="connsiteX1847" fmla="*/ 1288834 w 6891715"/>
                <a:gd name="connsiteY1847" fmla="*/ 3319766 h 6367455"/>
                <a:gd name="connsiteX1848" fmla="*/ 1303426 w 6891715"/>
                <a:gd name="connsiteY1848" fmla="*/ 3317859 h 6367455"/>
                <a:gd name="connsiteX1849" fmla="*/ 1319287 w 6891715"/>
                <a:gd name="connsiteY1849" fmla="*/ 3319448 h 6367455"/>
                <a:gd name="connsiteX1850" fmla="*/ 1331022 w 6891715"/>
                <a:gd name="connsiteY1850" fmla="*/ 3323896 h 6367455"/>
                <a:gd name="connsiteX1851" fmla="*/ 1346886 w 6891715"/>
                <a:gd name="connsiteY1851" fmla="*/ 3328663 h 6367455"/>
                <a:gd name="connsiteX1852" fmla="*/ 1369412 w 6891715"/>
                <a:gd name="connsiteY1852" fmla="*/ 3330886 h 6367455"/>
                <a:gd name="connsiteX1853" fmla="*/ 1377662 w 6891715"/>
                <a:gd name="connsiteY1853" fmla="*/ 3328663 h 6367455"/>
                <a:gd name="connsiteX1854" fmla="*/ 1392257 w 6891715"/>
                <a:gd name="connsiteY1854" fmla="*/ 3315000 h 6367455"/>
                <a:gd name="connsiteX1855" fmla="*/ 1403996 w 6891715"/>
                <a:gd name="connsiteY1855" fmla="*/ 3315635 h 6367455"/>
                <a:gd name="connsiteX1856" fmla="*/ 1415736 w 6891715"/>
                <a:gd name="connsiteY1856" fmla="*/ 3321989 h 6367455"/>
                <a:gd name="connsiteX1857" fmla="*/ 1426204 w 6891715"/>
                <a:gd name="connsiteY1857" fmla="*/ 3333427 h 6367455"/>
                <a:gd name="connsiteX1858" fmla="*/ 1441112 w 6891715"/>
                <a:gd name="connsiteY1858" fmla="*/ 3338512 h 6367455"/>
                <a:gd name="connsiteX1859" fmla="*/ 1459192 w 6891715"/>
                <a:gd name="connsiteY1859" fmla="*/ 3345818 h 6367455"/>
                <a:gd name="connsiteX1860" fmla="*/ 1482666 w 6891715"/>
                <a:gd name="connsiteY1860" fmla="*/ 3379492 h 6367455"/>
                <a:gd name="connsiteX1861" fmla="*/ 1484252 w 6891715"/>
                <a:gd name="connsiteY1861" fmla="*/ 3380763 h 6367455"/>
                <a:gd name="connsiteX1862" fmla="*/ 1486474 w 6891715"/>
                <a:gd name="connsiteY1862" fmla="*/ 3382034 h 6367455"/>
                <a:gd name="connsiteX1863" fmla="*/ 1492503 w 6891715"/>
                <a:gd name="connsiteY1863" fmla="*/ 3385847 h 6367455"/>
                <a:gd name="connsiteX1864" fmla="*/ 1500748 w 6891715"/>
                <a:gd name="connsiteY1864" fmla="*/ 3389659 h 6367455"/>
                <a:gd name="connsiteX1865" fmla="*/ 1512809 w 6891715"/>
                <a:gd name="connsiteY1865" fmla="*/ 3414758 h 6367455"/>
                <a:gd name="connsiteX1866" fmla="*/ 1502335 w 6891715"/>
                <a:gd name="connsiteY1866" fmla="*/ 3420477 h 6367455"/>
                <a:gd name="connsiteX1867" fmla="*/ 1497895 w 6891715"/>
                <a:gd name="connsiteY1867" fmla="*/ 3429056 h 6367455"/>
                <a:gd name="connsiteX1868" fmla="*/ 1508679 w 6891715"/>
                <a:gd name="connsiteY1868" fmla="*/ 3433821 h 6367455"/>
                <a:gd name="connsiteX1869" fmla="*/ 1515344 w 6891715"/>
                <a:gd name="connsiteY1869" fmla="*/ 3449707 h 6367455"/>
                <a:gd name="connsiteX1870" fmla="*/ 1519468 w 6891715"/>
                <a:gd name="connsiteY1870" fmla="*/ 3486562 h 6367455"/>
                <a:gd name="connsiteX1871" fmla="*/ 1529300 w 6891715"/>
                <a:gd name="connsiteY1871" fmla="*/ 3508484 h 6367455"/>
                <a:gd name="connsiteX1872" fmla="*/ 1526130 w 6891715"/>
                <a:gd name="connsiteY1872" fmla="*/ 3514838 h 6367455"/>
                <a:gd name="connsiteX1873" fmla="*/ 1538820 w 6891715"/>
                <a:gd name="connsiteY1873" fmla="*/ 3520239 h 6367455"/>
                <a:gd name="connsiteX1874" fmla="*/ 1544213 w 6891715"/>
                <a:gd name="connsiteY1874" fmla="*/ 3527229 h 6367455"/>
                <a:gd name="connsiteX1875" fmla="*/ 1553094 w 6891715"/>
                <a:gd name="connsiteY1875" fmla="*/ 3538031 h 6367455"/>
                <a:gd name="connsiteX1876" fmla="*/ 1546752 w 6891715"/>
                <a:gd name="connsiteY1876" fmla="*/ 3549469 h 6367455"/>
                <a:gd name="connsiteX1877" fmla="*/ 1540406 w 6891715"/>
                <a:gd name="connsiteY1877" fmla="*/ 3565672 h 6367455"/>
                <a:gd name="connsiteX1878" fmla="*/ 1546752 w 6891715"/>
                <a:gd name="connsiteY1878" fmla="*/ 3559318 h 6367455"/>
                <a:gd name="connsiteX1879" fmla="*/ 1557220 w 6891715"/>
                <a:gd name="connsiteY1879" fmla="*/ 3557730 h 6367455"/>
                <a:gd name="connsiteX1880" fmla="*/ 1560393 w 6891715"/>
                <a:gd name="connsiteY1880" fmla="*/ 3552328 h 6367455"/>
                <a:gd name="connsiteX1881" fmla="*/ 1569910 w 6891715"/>
                <a:gd name="connsiteY1881" fmla="*/ 3552328 h 6367455"/>
                <a:gd name="connsiteX1882" fmla="*/ 1578475 w 6891715"/>
                <a:gd name="connsiteY1882" fmla="*/ 3560907 h 6367455"/>
                <a:gd name="connsiteX1883" fmla="*/ 1594337 w 6891715"/>
                <a:gd name="connsiteY1883" fmla="*/ 3572344 h 6367455"/>
                <a:gd name="connsiteX1884" fmla="*/ 1618764 w 6891715"/>
                <a:gd name="connsiteY1884" fmla="*/ 3594267 h 6367455"/>
                <a:gd name="connsiteX1885" fmla="*/ 1629867 w 6891715"/>
                <a:gd name="connsiteY1885" fmla="*/ 3618413 h 6367455"/>
                <a:gd name="connsiteX1886" fmla="*/ 1648901 w 6891715"/>
                <a:gd name="connsiteY1886" fmla="*/ 3631121 h 6367455"/>
                <a:gd name="connsiteX1887" fmla="*/ 1640335 w 6891715"/>
                <a:gd name="connsiteY1887" fmla="*/ 3642559 h 6367455"/>
                <a:gd name="connsiteX1888" fmla="*/ 1655563 w 6891715"/>
                <a:gd name="connsiteY1888" fmla="*/ 3681320 h 6367455"/>
                <a:gd name="connsiteX1889" fmla="*/ 1679355 w 6891715"/>
                <a:gd name="connsiteY1889" fmla="*/ 3704196 h 6367455"/>
                <a:gd name="connsiteX1890" fmla="*/ 1685700 w 6891715"/>
                <a:gd name="connsiteY1890" fmla="*/ 3721352 h 6367455"/>
                <a:gd name="connsiteX1891" fmla="*/ 1674914 w 6891715"/>
                <a:gd name="connsiteY1891" fmla="*/ 3709597 h 6367455"/>
                <a:gd name="connsiteX1892" fmla="*/ 1654928 w 6891715"/>
                <a:gd name="connsiteY1892" fmla="*/ 3713092 h 6367455"/>
                <a:gd name="connsiteX1893" fmla="*/ 1649535 w 6891715"/>
                <a:gd name="connsiteY1893" fmla="*/ 3708961 h 6367455"/>
                <a:gd name="connsiteX1894" fmla="*/ 1635894 w 6891715"/>
                <a:gd name="connsiteY1894" fmla="*/ 3708961 h 6367455"/>
                <a:gd name="connsiteX1895" fmla="*/ 1620032 w 6891715"/>
                <a:gd name="connsiteY1895" fmla="*/ 3699748 h 6367455"/>
                <a:gd name="connsiteX1896" fmla="*/ 1602902 w 6891715"/>
                <a:gd name="connsiteY1896" fmla="*/ 3700701 h 6367455"/>
                <a:gd name="connsiteX1897" fmla="*/ 1589261 w 6891715"/>
                <a:gd name="connsiteY1897" fmla="*/ 3700065 h 6367455"/>
                <a:gd name="connsiteX1898" fmla="*/ 1586406 w 6891715"/>
                <a:gd name="connsiteY1898" fmla="*/ 3706420 h 6367455"/>
                <a:gd name="connsiteX1899" fmla="*/ 1599730 w 6891715"/>
                <a:gd name="connsiteY1899" fmla="*/ 3705149 h 6367455"/>
                <a:gd name="connsiteX1900" fmla="*/ 1612419 w 6891715"/>
                <a:gd name="connsiteY1900" fmla="*/ 3705149 h 6367455"/>
                <a:gd name="connsiteX1901" fmla="*/ 1620984 w 6891715"/>
                <a:gd name="connsiteY1901" fmla="*/ 3712456 h 6367455"/>
                <a:gd name="connsiteX1902" fmla="*/ 1633674 w 6891715"/>
                <a:gd name="connsiteY1902" fmla="*/ 3713092 h 6367455"/>
                <a:gd name="connsiteX1903" fmla="*/ 1646363 w 6891715"/>
                <a:gd name="connsiteY1903" fmla="*/ 3712138 h 6367455"/>
                <a:gd name="connsiteX1904" fmla="*/ 1653976 w 6891715"/>
                <a:gd name="connsiteY1904" fmla="*/ 3722623 h 6367455"/>
                <a:gd name="connsiteX1905" fmla="*/ 1668569 w 6891715"/>
                <a:gd name="connsiteY1905" fmla="*/ 3729930 h 6367455"/>
                <a:gd name="connsiteX1906" fmla="*/ 1683796 w 6891715"/>
                <a:gd name="connsiteY1906" fmla="*/ 3745498 h 6367455"/>
                <a:gd name="connsiteX1907" fmla="*/ 1692361 w 6891715"/>
                <a:gd name="connsiteY1907" fmla="*/ 3760113 h 6367455"/>
                <a:gd name="connsiteX1908" fmla="*/ 1694899 w 6891715"/>
                <a:gd name="connsiteY1908" fmla="*/ 3787436 h 6367455"/>
                <a:gd name="connsiteX1909" fmla="*/ 1687286 w 6891715"/>
                <a:gd name="connsiteY1909" fmla="*/ 3799192 h 6367455"/>
                <a:gd name="connsiteX1910" fmla="*/ 1673962 w 6891715"/>
                <a:gd name="connsiteY1910" fmla="*/ 3811900 h 6367455"/>
                <a:gd name="connsiteX1911" fmla="*/ 1665397 w 6891715"/>
                <a:gd name="connsiteY1911" fmla="*/ 3830963 h 6367455"/>
                <a:gd name="connsiteX1912" fmla="*/ 1673962 w 6891715"/>
                <a:gd name="connsiteY1912" fmla="*/ 3841766 h 6367455"/>
                <a:gd name="connsiteX1913" fmla="*/ 1692044 w 6891715"/>
                <a:gd name="connsiteY1913" fmla="*/ 3848755 h 6367455"/>
                <a:gd name="connsiteX1914" fmla="*/ 1697437 w 6891715"/>
                <a:gd name="connsiteY1914" fmla="*/ 3846531 h 6367455"/>
                <a:gd name="connsiteX1915" fmla="*/ 1701561 w 6891715"/>
                <a:gd name="connsiteY1915" fmla="*/ 3831599 h 6367455"/>
                <a:gd name="connsiteX1916" fmla="*/ 1705368 w 6891715"/>
                <a:gd name="connsiteY1916" fmla="*/ 3820161 h 6367455"/>
                <a:gd name="connsiteX1917" fmla="*/ 1720278 w 6891715"/>
                <a:gd name="connsiteY1917" fmla="*/ 3816984 h 6367455"/>
                <a:gd name="connsiteX1918" fmla="*/ 1733918 w 6891715"/>
                <a:gd name="connsiteY1918" fmla="*/ 3814760 h 6367455"/>
                <a:gd name="connsiteX1919" fmla="*/ 1755173 w 6891715"/>
                <a:gd name="connsiteY1919" fmla="*/ 3818572 h 6367455"/>
                <a:gd name="connsiteX1920" fmla="*/ 1800854 w 6891715"/>
                <a:gd name="connsiteY1920" fmla="*/ 3826833 h 6367455"/>
                <a:gd name="connsiteX1921" fmla="*/ 1812592 w 6891715"/>
                <a:gd name="connsiteY1921" fmla="*/ 3845578 h 6367455"/>
                <a:gd name="connsiteX1922" fmla="*/ 1835115 w 6891715"/>
                <a:gd name="connsiteY1922" fmla="*/ 3887516 h 6367455"/>
                <a:gd name="connsiteX1923" fmla="*/ 1831308 w 6891715"/>
                <a:gd name="connsiteY1923" fmla="*/ 3910709 h 6367455"/>
                <a:gd name="connsiteX1924" fmla="*/ 1824964 w 6891715"/>
                <a:gd name="connsiteY1924" fmla="*/ 3936126 h 6367455"/>
                <a:gd name="connsiteX1925" fmla="*/ 1809419 w 6891715"/>
                <a:gd name="connsiteY1925" fmla="*/ 3962814 h 6367455"/>
                <a:gd name="connsiteX1926" fmla="*/ 1796730 w 6891715"/>
                <a:gd name="connsiteY1926" fmla="*/ 3960590 h 6367455"/>
                <a:gd name="connsiteX1927" fmla="*/ 1785310 w 6891715"/>
                <a:gd name="connsiteY1927" fmla="*/ 3966945 h 6367455"/>
                <a:gd name="connsiteX1928" fmla="*/ 1785310 w 6891715"/>
                <a:gd name="connsiteY1928" fmla="*/ 3980606 h 6367455"/>
                <a:gd name="connsiteX1929" fmla="*/ 1791655 w 6891715"/>
                <a:gd name="connsiteY1929" fmla="*/ 3986007 h 6367455"/>
                <a:gd name="connsiteX1930" fmla="*/ 1788482 w 6891715"/>
                <a:gd name="connsiteY1930" fmla="*/ 3996810 h 6367455"/>
                <a:gd name="connsiteX1931" fmla="*/ 1776745 w 6891715"/>
                <a:gd name="connsiteY1931" fmla="*/ 3999987 h 6367455"/>
                <a:gd name="connsiteX1932" fmla="*/ 1765642 w 6891715"/>
                <a:gd name="connsiteY1932" fmla="*/ 3998716 h 6367455"/>
                <a:gd name="connsiteX1933" fmla="*/ 1759297 w 6891715"/>
                <a:gd name="connsiteY1933" fmla="*/ 3994903 h 6367455"/>
                <a:gd name="connsiteX1934" fmla="*/ 1753904 w 6891715"/>
                <a:gd name="connsiteY1934" fmla="*/ 4003482 h 6367455"/>
                <a:gd name="connsiteX1935" fmla="*/ 1741215 w 6891715"/>
                <a:gd name="connsiteY1935" fmla="*/ 4002211 h 6367455"/>
                <a:gd name="connsiteX1936" fmla="*/ 1734870 w 6891715"/>
                <a:gd name="connsiteY1936" fmla="*/ 4005388 h 6367455"/>
                <a:gd name="connsiteX1937" fmla="*/ 1750732 w 6891715"/>
                <a:gd name="connsiteY1937" fmla="*/ 4014602 h 6367455"/>
                <a:gd name="connsiteX1938" fmla="*/ 1749780 w 6891715"/>
                <a:gd name="connsiteY1938" fmla="*/ 4023180 h 6367455"/>
                <a:gd name="connsiteX1939" fmla="*/ 1741532 w 6891715"/>
                <a:gd name="connsiteY1939" fmla="*/ 4031758 h 6367455"/>
                <a:gd name="connsiteX1940" fmla="*/ 1737408 w 6891715"/>
                <a:gd name="connsiteY1940" fmla="*/ 4046691 h 6367455"/>
                <a:gd name="connsiteX1941" fmla="*/ 1728843 w 6891715"/>
                <a:gd name="connsiteY1941" fmla="*/ 4053998 h 6367455"/>
                <a:gd name="connsiteX1942" fmla="*/ 1712981 w 6891715"/>
                <a:gd name="connsiteY1942" fmla="*/ 4047962 h 6367455"/>
                <a:gd name="connsiteX1943" fmla="*/ 1726622 w 6891715"/>
                <a:gd name="connsiteY1943" fmla="*/ 4058128 h 6367455"/>
                <a:gd name="connsiteX1944" fmla="*/ 1714250 w 6891715"/>
                <a:gd name="connsiteY1944" fmla="*/ 4069884 h 6367455"/>
                <a:gd name="connsiteX1945" fmla="*/ 1719643 w 6891715"/>
                <a:gd name="connsiteY1945" fmla="*/ 4075285 h 6367455"/>
                <a:gd name="connsiteX1946" fmla="*/ 1730112 w 6891715"/>
                <a:gd name="connsiteY1946" fmla="*/ 4063530 h 6367455"/>
                <a:gd name="connsiteX1947" fmla="*/ 1740898 w 6891715"/>
                <a:gd name="connsiteY1947" fmla="*/ 4072743 h 6367455"/>
                <a:gd name="connsiteX1948" fmla="*/ 1762152 w 6891715"/>
                <a:gd name="connsiteY1948" fmla="*/ 4075920 h 6367455"/>
                <a:gd name="connsiteX1949" fmla="*/ 1773255 w 6891715"/>
                <a:gd name="connsiteY1949" fmla="*/ 4070519 h 6367455"/>
                <a:gd name="connsiteX1950" fmla="*/ 1794510 w 6891715"/>
                <a:gd name="connsiteY1950" fmla="*/ 4063847 h 6367455"/>
                <a:gd name="connsiteX1951" fmla="*/ 1804027 w 6891715"/>
                <a:gd name="connsiteY1951" fmla="*/ 4065118 h 6367455"/>
                <a:gd name="connsiteX1952" fmla="*/ 1797682 w 6891715"/>
                <a:gd name="connsiteY1952" fmla="*/ 4074650 h 6367455"/>
                <a:gd name="connsiteX1953" fmla="*/ 1801171 w 6891715"/>
                <a:gd name="connsiteY1953" fmla="*/ 4096572 h 6367455"/>
                <a:gd name="connsiteX1954" fmla="*/ 1793875 w 6891715"/>
                <a:gd name="connsiteY1954" fmla="*/ 4105150 h 6367455"/>
                <a:gd name="connsiteX1955" fmla="*/ 1761200 w 6891715"/>
                <a:gd name="connsiteY1955" fmla="*/ 4113728 h 6367455"/>
                <a:gd name="connsiteX1956" fmla="*/ 1756125 w 6891715"/>
                <a:gd name="connsiteY1956" fmla="*/ 4134062 h 6367455"/>
                <a:gd name="connsiteX1957" fmla="*/ 1726622 w 6891715"/>
                <a:gd name="connsiteY1957" fmla="*/ 4139463 h 6367455"/>
                <a:gd name="connsiteX1958" fmla="*/ 1673010 w 6891715"/>
                <a:gd name="connsiteY1958" fmla="*/ 4158844 h 6367455"/>
                <a:gd name="connsiteX1959" fmla="*/ 1660956 w 6891715"/>
                <a:gd name="connsiteY1959" fmla="*/ 4150583 h 6367455"/>
                <a:gd name="connsiteX1960" fmla="*/ 1611468 w 6891715"/>
                <a:gd name="connsiteY1960" fmla="*/ 4149948 h 6367455"/>
                <a:gd name="connsiteX1961" fmla="*/ 1601950 w 6891715"/>
                <a:gd name="connsiteY1961" fmla="*/ 4165833 h 6367455"/>
                <a:gd name="connsiteX1962" fmla="*/ 1583868 w 6891715"/>
                <a:gd name="connsiteY1962" fmla="*/ 4158844 h 6367455"/>
                <a:gd name="connsiteX1963" fmla="*/ 1579744 w 6891715"/>
                <a:gd name="connsiteY1963" fmla="*/ 4148041 h 6367455"/>
                <a:gd name="connsiteX1964" fmla="*/ 1568958 w 6891715"/>
                <a:gd name="connsiteY1964" fmla="*/ 4147088 h 6367455"/>
                <a:gd name="connsiteX1965" fmla="*/ 1564834 w 6891715"/>
                <a:gd name="connsiteY1965" fmla="*/ 4144229 h 6367455"/>
                <a:gd name="connsiteX1966" fmla="*/ 1557220 w 6891715"/>
                <a:gd name="connsiteY1966" fmla="*/ 4153760 h 6367455"/>
                <a:gd name="connsiteX1967" fmla="*/ 1548972 w 6891715"/>
                <a:gd name="connsiteY1967" fmla="*/ 4149630 h 6367455"/>
                <a:gd name="connsiteX1968" fmla="*/ 1535013 w 6891715"/>
                <a:gd name="connsiteY1968" fmla="*/ 4131838 h 6367455"/>
                <a:gd name="connsiteX1969" fmla="*/ 1520103 w 6891715"/>
                <a:gd name="connsiteY1969" fmla="*/ 4131838 h 6367455"/>
                <a:gd name="connsiteX1970" fmla="*/ 1528668 w 6891715"/>
                <a:gd name="connsiteY1970" fmla="*/ 4139463 h 6367455"/>
                <a:gd name="connsiteX1971" fmla="*/ 1532792 w 6891715"/>
                <a:gd name="connsiteY1971" fmla="*/ 4145500 h 6367455"/>
                <a:gd name="connsiteX1972" fmla="*/ 1530254 w 6891715"/>
                <a:gd name="connsiteY1972" fmla="*/ 4151854 h 6367455"/>
                <a:gd name="connsiteX1973" fmla="*/ 1514075 w 6891715"/>
                <a:gd name="connsiteY1973" fmla="*/ 4162656 h 6367455"/>
                <a:gd name="connsiteX1974" fmla="*/ 1509948 w 6891715"/>
                <a:gd name="connsiteY1974" fmla="*/ 4168057 h 6367455"/>
                <a:gd name="connsiteX1975" fmla="*/ 1494090 w 6891715"/>
                <a:gd name="connsiteY1975" fmla="*/ 4165833 h 6367455"/>
                <a:gd name="connsiteX1976" fmla="*/ 1478224 w 6891715"/>
                <a:gd name="connsiteY1976" fmla="*/ 4159479 h 6367455"/>
                <a:gd name="connsiteX1977" fmla="*/ 1472832 w 6891715"/>
                <a:gd name="connsiteY1977" fmla="*/ 4168057 h 6367455"/>
                <a:gd name="connsiteX1978" fmla="*/ 1485838 w 6891715"/>
                <a:gd name="connsiteY1978" fmla="*/ 4176636 h 6367455"/>
                <a:gd name="connsiteX1979" fmla="*/ 1474101 w 6891715"/>
                <a:gd name="connsiteY1979" fmla="*/ 4191250 h 6367455"/>
                <a:gd name="connsiteX1980" fmla="*/ 1469977 w 6891715"/>
                <a:gd name="connsiteY1980" fmla="*/ 4187120 h 6367455"/>
                <a:gd name="connsiteX1981" fmla="*/ 1450946 w 6891715"/>
                <a:gd name="connsiteY1981" fmla="*/ 4184261 h 6367455"/>
                <a:gd name="connsiteX1982" fmla="*/ 1430645 w 6891715"/>
                <a:gd name="connsiteY1982" fmla="*/ 4191886 h 6367455"/>
                <a:gd name="connsiteX1983" fmla="*/ 1416053 w 6891715"/>
                <a:gd name="connsiteY1983" fmla="*/ 4168693 h 6367455"/>
                <a:gd name="connsiteX1984" fmla="*/ 1375758 w 6891715"/>
                <a:gd name="connsiteY1984" fmla="*/ 4165833 h 6367455"/>
                <a:gd name="connsiteX1985" fmla="*/ 1351645 w 6891715"/>
                <a:gd name="connsiteY1985" fmla="*/ 4183943 h 6367455"/>
                <a:gd name="connsiteX1986" fmla="*/ 1339906 w 6891715"/>
                <a:gd name="connsiteY1986" fmla="*/ 4182037 h 6367455"/>
                <a:gd name="connsiteX1987" fmla="*/ 1335781 w 6891715"/>
                <a:gd name="connsiteY1987" fmla="*/ 4172505 h 6367455"/>
                <a:gd name="connsiteX1988" fmla="*/ 1324997 w 6891715"/>
                <a:gd name="connsiteY1988" fmla="*/ 4196969 h 6367455"/>
                <a:gd name="connsiteX1989" fmla="*/ 1326582 w 6891715"/>
                <a:gd name="connsiteY1989" fmla="*/ 4231600 h 6367455"/>
                <a:gd name="connsiteX1990" fmla="*/ 1311992 w 6891715"/>
                <a:gd name="connsiteY1990" fmla="*/ 4234777 h 6367455"/>
                <a:gd name="connsiteX1991" fmla="*/ 1296130 w 6891715"/>
                <a:gd name="connsiteY1991" fmla="*/ 4227787 h 6367455"/>
                <a:gd name="connsiteX1992" fmla="*/ 1271704 w 6891715"/>
                <a:gd name="connsiteY1992" fmla="*/ 4224928 h 6367455"/>
                <a:gd name="connsiteX1993" fmla="*/ 1243152 w 6891715"/>
                <a:gd name="connsiteY1993" fmla="*/ 4215397 h 6367455"/>
                <a:gd name="connsiteX1994" fmla="*/ 1218725 w 6891715"/>
                <a:gd name="connsiteY1994" fmla="*/ 4217938 h 6367455"/>
                <a:gd name="connsiteX1995" fmla="*/ 1211112 w 6891715"/>
                <a:gd name="connsiteY1995" fmla="*/ 4233824 h 6367455"/>
                <a:gd name="connsiteX1996" fmla="*/ 1181926 w 6891715"/>
                <a:gd name="connsiteY1996" fmla="*/ 4251934 h 6367455"/>
                <a:gd name="connsiteX1997" fmla="*/ 1187319 w 6891715"/>
                <a:gd name="connsiteY1997" fmla="*/ 4266866 h 6367455"/>
                <a:gd name="connsiteX1998" fmla="*/ 1184464 w 6891715"/>
                <a:gd name="connsiteY1998" fmla="*/ 4275127 h 6367455"/>
                <a:gd name="connsiteX1999" fmla="*/ 1171774 w 6891715"/>
                <a:gd name="connsiteY1999" fmla="*/ 4270043 h 6367455"/>
                <a:gd name="connsiteX2000" fmla="*/ 1150519 w 6891715"/>
                <a:gd name="connsiteY2000" fmla="*/ 4257653 h 6367455"/>
                <a:gd name="connsiteX2001" fmla="*/ 1135608 w 6891715"/>
                <a:gd name="connsiteY2001" fmla="*/ 4262736 h 6367455"/>
                <a:gd name="connsiteX2002" fmla="*/ 1134657 w 6891715"/>
                <a:gd name="connsiteY2002" fmla="*/ 4274491 h 6367455"/>
                <a:gd name="connsiteX2003" fmla="*/ 1120698 w 6891715"/>
                <a:gd name="connsiteY2003" fmla="*/ 4263371 h 6367455"/>
                <a:gd name="connsiteX2004" fmla="*/ 1125139 w 6891715"/>
                <a:gd name="connsiteY2004" fmla="*/ 4249392 h 6367455"/>
                <a:gd name="connsiteX2005" fmla="*/ 1137512 w 6891715"/>
                <a:gd name="connsiteY2005" fmla="*/ 4250027 h 6367455"/>
                <a:gd name="connsiteX2006" fmla="*/ 1141636 w 6891715"/>
                <a:gd name="connsiteY2006" fmla="*/ 4243038 h 6367455"/>
                <a:gd name="connsiteX2007" fmla="*/ 1175264 w 6891715"/>
                <a:gd name="connsiteY2007" fmla="*/ 4223657 h 6367455"/>
                <a:gd name="connsiteX2008" fmla="*/ 1200326 w 6891715"/>
                <a:gd name="connsiteY2008" fmla="*/ 4180130 h 6367455"/>
                <a:gd name="connsiteX2009" fmla="*/ 1230146 w 6891715"/>
                <a:gd name="connsiteY2009" fmla="*/ 4169328 h 6367455"/>
                <a:gd name="connsiteX2010" fmla="*/ 1238711 w 6891715"/>
                <a:gd name="connsiteY2010" fmla="*/ 4117541 h 6367455"/>
                <a:gd name="connsiteX2011" fmla="*/ 1249498 w 6891715"/>
                <a:gd name="connsiteY2011" fmla="*/ 4116270 h 6367455"/>
                <a:gd name="connsiteX2012" fmla="*/ 1262187 w 6891715"/>
                <a:gd name="connsiteY2012" fmla="*/ 4123895 h 6367455"/>
                <a:gd name="connsiteX2013" fmla="*/ 1279000 w 6891715"/>
                <a:gd name="connsiteY2013" fmla="*/ 4109916 h 6367455"/>
                <a:gd name="connsiteX2014" fmla="*/ 1263138 w 6891715"/>
                <a:gd name="connsiteY2014" fmla="*/ 4114364 h 6367455"/>
                <a:gd name="connsiteX2015" fmla="*/ 1259967 w 6891715"/>
                <a:gd name="connsiteY2015" fmla="*/ 4107692 h 6367455"/>
                <a:gd name="connsiteX2016" fmla="*/ 1264090 w 6891715"/>
                <a:gd name="connsiteY2016" fmla="*/ 4094030 h 6367455"/>
                <a:gd name="connsiteX2017" fmla="*/ 1306282 w 6891715"/>
                <a:gd name="connsiteY2017" fmla="*/ 4087358 h 6367455"/>
                <a:gd name="connsiteX2018" fmla="*/ 1355135 w 6891715"/>
                <a:gd name="connsiteY2018" fmla="*/ 4095301 h 6367455"/>
                <a:gd name="connsiteX2019" fmla="*/ 1376076 w 6891715"/>
                <a:gd name="connsiteY2019" fmla="*/ 4093077 h 6367455"/>
                <a:gd name="connsiteX2020" fmla="*/ 1382421 w 6891715"/>
                <a:gd name="connsiteY2020" fmla="*/ 4064800 h 6367455"/>
                <a:gd name="connsiteX2021" fmla="*/ 1413832 w 6891715"/>
                <a:gd name="connsiteY2021" fmla="*/ 4045102 h 6367455"/>
                <a:gd name="connsiteX2022" fmla="*/ 1418908 w 6891715"/>
                <a:gd name="connsiteY2022" fmla="*/ 4026357 h 6367455"/>
                <a:gd name="connsiteX2023" fmla="*/ 1444918 w 6891715"/>
                <a:gd name="connsiteY2023" fmla="*/ 4000622 h 6367455"/>
                <a:gd name="connsiteX2024" fmla="*/ 1447139 w 6891715"/>
                <a:gd name="connsiteY2024" fmla="*/ 3991409 h 6367455"/>
                <a:gd name="connsiteX2025" fmla="*/ 1438574 w 6891715"/>
                <a:gd name="connsiteY2025" fmla="*/ 4001893 h 6367455"/>
                <a:gd name="connsiteX2026" fmla="*/ 1418908 w 6891715"/>
                <a:gd name="connsiteY2026" fmla="*/ 4017779 h 6367455"/>
                <a:gd name="connsiteX2027" fmla="*/ 1405900 w 6891715"/>
                <a:gd name="connsiteY2027" fmla="*/ 4024451 h 6367455"/>
                <a:gd name="connsiteX2028" fmla="*/ 1392575 w 6891715"/>
                <a:gd name="connsiteY2028" fmla="*/ 4039066 h 6367455"/>
                <a:gd name="connsiteX2029" fmla="*/ 1376711 w 6891715"/>
                <a:gd name="connsiteY2029" fmla="*/ 4041290 h 6367455"/>
                <a:gd name="connsiteX2030" fmla="*/ 1358942 w 6891715"/>
                <a:gd name="connsiteY2030" fmla="*/ 4059717 h 6367455"/>
                <a:gd name="connsiteX2031" fmla="*/ 1334512 w 6891715"/>
                <a:gd name="connsiteY2031" fmla="*/ 4065118 h 6367455"/>
                <a:gd name="connsiteX2032" fmla="*/ 1314530 w 6891715"/>
                <a:gd name="connsiteY2032" fmla="*/ 4043196 h 6367455"/>
                <a:gd name="connsiteX2033" fmla="*/ 1297082 w 6891715"/>
                <a:gd name="connsiteY2033" fmla="*/ 4025404 h 6367455"/>
                <a:gd name="connsiteX2034" fmla="*/ 1281538 w 6891715"/>
                <a:gd name="connsiteY2034" fmla="*/ 4039066 h 6367455"/>
                <a:gd name="connsiteX2035" fmla="*/ 1257112 w 6891715"/>
                <a:gd name="connsiteY2035" fmla="*/ 4038430 h 6367455"/>
                <a:gd name="connsiteX2036" fmla="*/ 1242517 w 6891715"/>
                <a:gd name="connsiteY2036" fmla="*/ 4032076 h 6367455"/>
                <a:gd name="connsiteX2037" fmla="*/ 1272656 w 6891715"/>
                <a:gd name="connsiteY2037" fmla="*/ 4013966 h 6367455"/>
                <a:gd name="connsiteX2038" fmla="*/ 1243152 w 6891715"/>
                <a:gd name="connsiteY2038" fmla="*/ 4013013 h 6367455"/>
                <a:gd name="connsiteX2039" fmla="*/ 1243152 w 6891715"/>
                <a:gd name="connsiteY2039" fmla="*/ 4002846 h 6367455"/>
                <a:gd name="connsiteX2040" fmla="*/ 1227608 w 6891715"/>
                <a:gd name="connsiteY2040" fmla="*/ 4016508 h 6367455"/>
                <a:gd name="connsiteX2041" fmla="*/ 1206353 w 6891715"/>
                <a:gd name="connsiteY2041" fmla="*/ 4023815 h 6367455"/>
                <a:gd name="connsiteX2042" fmla="*/ 1200008 w 6891715"/>
                <a:gd name="connsiteY2042" fmla="*/ 4034618 h 6367455"/>
                <a:gd name="connsiteX2043" fmla="*/ 1184464 w 6891715"/>
                <a:gd name="connsiteY2043" fmla="*/ 4034935 h 6367455"/>
                <a:gd name="connsiteX2044" fmla="*/ 1178754 w 6891715"/>
                <a:gd name="connsiteY2044" fmla="*/ 4020003 h 6367455"/>
                <a:gd name="connsiteX2045" fmla="*/ 1165112 w 6891715"/>
                <a:gd name="connsiteY2045" fmla="*/ 4013649 h 6367455"/>
                <a:gd name="connsiteX2046" fmla="*/ 1165112 w 6891715"/>
                <a:gd name="connsiteY2046" fmla="*/ 4005388 h 6367455"/>
                <a:gd name="connsiteX2047" fmla="*/ 1175580 w 6891715"/>
                <a:gd name="connsiteY2047" fmla="*/ 3994903 h 6367455"/>
                <a:gd name="connsiteX2048" fmla="*/ 1156546 w 6891715"/>
                <a:gd name="connsiteY2048" fmla="*/ 3991726 h 6367455"/>
                <a:gd name="connsiteX2049" fmla="*/ 1155277 w 6891715"/>
                <a:gd name="connsiteY2049" fmla="*/ 3988549 h 6367455"/>
                <a:gd name="connsiteX2050" fmla="*/ 1166064 w 6891715"/>
                <a:gd name="connsiteY2050" fmla="*/ 3989502 h 6367455"/>
                <a:gd name="connsiteX2051" fmla="*/ 1170823 w 6891715"/>
                <a:gd name="connsiteY2051" fmla="*/ 3982195 h 6367455"/>
                <a:gd name="connsiteX2052" fmla="*/ 1182560 w 6891715"/>
                <a:gd name="connsiteY2052" fmla="*/ 3972663 h 6367455"/>
                <a:gd name="connsiteX2053" fmla="*/ 1204767 w 6891715"/>
                <a:gd name="connsiteY2053" fmla="*/ 3971075 h 6367455"/>
                <a:gd name="connsiteX2054" fmla="*/ 1220312 w 6891715"/>
                <a:gd name="connsiteY2054" fmla="*/ 3958366 h 6367455"/>
                <a:gd name="connsiteX2055" fmla="*/ 1239663 w 6891715"/>
                <a:gd name="connsiteY2055" fmla="*/ 3944705 h 6367455"/>
                <a:gd name="connsiteX2056" fmla="*/ 1261553 w 6891715"/>
                <a:gd name="connsiteY2056" fmla="*/ 3933902 h 6367455"/>
                <a:gd name="connsiteX2057" fmla="*/ 1274242 w 6891715"/>
                <a:gd name="connsiteY2057" fmla="*/ 3911662 h 6367455"/>
                <a:gd name="connsiteX2058" fmla="*/ 1288834 w 6891715"/>
                <a:gd name="connsiteY2058" fmla="*/ 3879891 h 6367455"/>
                <a:gd name="connsiteX2059" fmla="*/ 1275828 w 6891715"/>
                <a:gd name="connsiteY2059" fmla="*/ 3878938 h 6367455"/>
                <a:gd name="connsiteX2060" fmla="*/ 1278683 w 6891715"/>
                <a:gd name="connsiteY2060" fmla="*/ 3858922 h 6367455"/>
                <a:gd name="connsiteX2061" fmla="*/ 1269166 w 6891715"/>
                <a:gd name="connsiteY2061" fmla="*/ 3851615 h 6367455"/>
                <a:gd name="connsiteX2062" fmla="*/ 1267262 w 6891715"/>
                <a:gd name="connsiteY2062" fmla="*/ 3837635 h 6367455"/>
                <a:gd name="connsiteX2063" fmla="*/ 1269801 w 6891715"/>
                <a:gd name="connsiteY2063" fmla="*/ 3828104 h 6367455"/>
                <a:gd name="connsiteX2064" fmla="*/ 1259650 w 6891715"/>
                <a:gd name="connsiteY2064" fmla="*/ 3833823 h 6367455"/>
                <a:gd name="connsiteX2065" fmla="*/ 1237441 w 6891715"/>
                <a:gd name="connsiteY2065" fmla="*/ 3837953 h 6367455"/>
                <a:gd name="connsiteX2066" fmla="*/ 1234269 w 6891715"/>
                <a:gd name="connsiteY2066" fmla="*/ 3848755 h 6367455"/>
                <a:gd name="connsiteX2067" fmla="*/ 1227925 w 6891715"/>
                <a:gd name="connsiteY2067" fmla="*/ 3852885 h 6367455"/>
                <a:gd name="connsiteX2068" fmla="*/ 1213967 w 6891715"/>
                <a:gd name="connsiteY2068" fmla="*/ 3846849 h 6367455"/>
                <a:gd name="connsiteX2069" fmla="*/ 1201594 w 6891715"/>
                <a:gd name="connsiteY2069" fmla="*/ 3857651 h 6367455"/>
                <a:gd name="connsiteX2070" fmla="*/ 1196519 w 6891715"/>
                <a:gd name="connsiteY2070" fmla="*/ 3853203 h 6367455"/>
                <a:gd name="connsiteX2071" fmla="*/ 1221580 w 6891715"/>
                <a:gd name="connsiteY2071" fmla="*/ 3825562 h 6367455"/>
                <a:gd name="connsiteX2072" fmla="*/ 1232049 w 6891715"/>
                <a:gd name="connsiteY2072" fmla="*/ 3823656 h 6367455"/>
                <a:gd name="connsiteX2073" fmla="*/ 1243469 w 6891715"/>
                <a:gd name="connsiteY2073" fmla="*/ 3817937 h 6367455"/>
                <a:gd name="connsiteX2074" fmla="*/ 1256160 w 6891715"/>
                <a:gd name="connsiteY2074" fmla="*/ 3805228 h 6367455"/>
                <a:gd name="connsiteX2075" fmla="*/ 1255210 w 6891715"/>
                <a:gd name="connsiteY2075" fmla="*/ 3788707 h 6367455"/>
                <a:gd name="connsiteX2076" fmla="*/ 1266312 w 6891715"/>
                <a:gd name="connsiteY2076" fmla="*/ 3780129 h 6367455"/>
                <a:gd name="connsiteX2077" fmla="*/ 1297082 w 6891715"/>
                <a:gd name="connsiteY2077" fmla="*/ 3762655 h 6367455"/>
                <a:gd name="connsiteX2078" fmla="*/ 1311992 w 6891715"/>
                <a:gd name="connsiteY2078" fmla="*/ 3769009 h 6367455"/>
                <a:gd name="connsiteX2079" fmla="*/ 1329120 w 6891715"/>
                <a:gd name="connsiteY2079" fmla="*/ 3774093 h 6367455"/>
                <a:gd name="connsiteX2080" fmla="*/ 1342444 w 6891715"/>
                <a:gd name="connsiteY2080" fmla="*/ 3764561 h 6367455"/>
                <a:gd name="connsiteX2081" fmla="*/ 1351962 w 6891715"/>
                <a:gd name="connsiteY2081" fmla="*/ 3769645 h 6367455"/>
                <a:gd name="connsiteX2082" fmla="*/ 1376393 w 6891715"/>
                <a:gd name="connsiteY2082" fmla="*/ 3774728 h 6367455"/>
                <a:gd name="connsiteX2083" fmla="*/ 1355135 w 6891715"/>
                <a:gd name="connsiteY2083" fmla="*/ 3762337 h 6367455"/>
                <a:gd name="connsiteX2084" fmla="*/ 1359260 w 6891715"/>
                <a:gd name="connsiteY2084" fmla="*/ 3755030 h 6367455"/>
                <a:gd name="connsiteX2085" fmla="*/ 1373855 w 6891715"/>
                <a:gd name="connsiteY2085" fmla="*/ 3742957 h 6367455"/>
                <a:gd name="connsiteX2086" fmla="*/ 1377345 w 6891715"/>
                <a:gd name="connsiteY2086" fmla="*/ 3759795 h 6367455"/>
                <a:gd name="connsiteX2087" fmla="*/ 1390036 w 6891715"/>
                <a:gd name="connsiteY2087" fmla="*/ 3766150 h 6367455"/>
                <a:gd name="connsiteX2088" fmla="*/ 1398602 w 6891715"/>
                <a:gd name="connsiteY2088" fmla="*/ 3760431 h 6367455"/>
                <a:gd name="connsiteX2089" fmla="*/ 1383691 w 6891715"/>
                <a:gd name="connsiteY2089" fmla="*/ 3752488 h 6367455"/>
                <a:gd name="connsiteX2090" fmla="*/ 1373855 w 6891715"/>
                <a:gd name="connsiteY2090" fmla="*/ 3737873 h 6367455"/>
                <a:gd name="connsiteX2091" fmla="*/ 1371634 w 6891715"/>
                <a:gd name="connsiteY2091" fmla="*/ 3718810 h 6367455"/>
                <a:gd name="connsiteX2092" fmla="*/ 1379883 w 6891715"/>
                <a:gd name="connsiteY2092" fmla="*/ 3698794 h 6367455"/>
                <a:gd name="connsiteX2093" fmla="*/ 1391622 w 6891715"/>
                <a:gd name="connsiteY2093" fmla="*/ 3694346 h 6367455"/>
                <a:gd name="connsiteX2094" fmla="*/ 1377662 w 6891715"/>
                <a:gd name="connsiteY2094" fmla="*/ 3693393 h 6367455"/>
                <a:gd name="connsiteX2095" fmla="*/ 1375758 w 6891715"/>
                <a:gd name="connsiteY2095" fmla="*/ 3673377 h 6367455"/>
                <a:gd name="connsiteX2096" fmla="*/ 1384960 w 6891715"/>
                <a:gd name="connsiteY2096" fmla="*/ 3665117 h 6367455"/>
                <a:gd name="connsiteX2097" fmla="*/ 1394478 w 6891715"/>
                <a:gd name="connsiteY2097" fmla="*/ 3663846 h 6367455"/>
                <a:gd name="connsiteX2098" fmla="*/ 1396382 w 6891715"/>
                <a:gd name="connsiteY2098" fmla="*/ 3656539 h 6367455"/>
                <a:gd name="connsiteX2099" fmla="*/ 1383691 w 6891715"/>
                <a:gd name="connsiteY2099" fmla="*/ 3640653 h 6367455"/>
                <a:gd name="connsiteX2100" fmla="*/ 1380201 w 6891715"/>
                <a:gd name="connsiteY2100" fmla="*/ 3632392 h 6367455"/>
                <a:gd name="connsiteX2101" fmla="*/ 1392891 w 6891715"/>
                <a:gd name="connsiteY2101" fmla="*/ 3621590 h 6367455"/>
                <a:gd name="connsiteX2102" fmla="*/ 1387815 w 6891715"/>
                <a:gd name="connsiteY2102" fmla="*/ 3614283 h 6367455"/>
                <a:gd name="connsiteX2103" fmla="*/ 1382421 w 6891715"/>
                <a:gd name="connsiteY2103" fmla="*/ 3623814 h 6367455"/>
                <a:gd name="connsiteX2104" fmla="*/ 1372902 w 6891715"/>
                <a:gd name="connsiteY2104" fmla="*/ 3629215 h 6367455"/>
                <a:gd name="connsiteX2105" fmla="*/ 1371634 w 6891715"/>
                <a:gd name="connsiteY2105" fmla="*/ 3623814 h 6367455"/>
                <a:gd name="connsiteX2106" fmla="*/ 1364653 w 6891715"/>
                <a:gd name="connsiteY2106" fmla="*/ 3633663 h 6367455"/>
                <a:gd name="connsiteX2107" fmla="*/ 1360529 w 6891715"/>
                <a:gd name="connsiteY2107" fmla="*/ 3640017 h 6367455"/>
                <a:gd name="connsiteX2108" fmla="*/ 1351645 w 6891715"/>
                <a:gd name="connsiteY2108" fmla="*/ 3622861 h 6367455"/>
                <a:gd name="connsiteX2109" fmla="*/ 1353866 w 6891715"/>
                <a:gd name="connsiteY2109" fmla="*/ 3611423 h 6367455"/>
                <a:gd name="connsiteX2110" fmla="*/ 1343079 w 6891715"/>
                <a:gd name="connsiteY2110" fmla="*/ 3620001 h 6367455"/>
                <a:gd name="connsiteX2111" fmla="*/ 1332609 w 6891715"/>
                <a:gd name="connsiteY2111" fmla="*/ 3615871 h 6367455"/>
                <a:gd name="connsiteX2112" fmla="*/ 1326265 w 6891715"/>
                <a:gd name="connsiteY2112" fmla="*/ 3603480 h 6367455"/>
                <a:gd name="connsiteX2113" fmla="*/ 1317384 w 6891715"/>
                <a:gd name="connsiteY2113" fmla="*/ 3570438 h 6367455"/>
                <a:gd name="connsiteX2114" fmla="*/ 1325948 w 6891715"/>
                <a:gd name="connsiteY2114" fmla="*/ 3541208 h 6367455"/>
                <a:gd name="connsiteX2115" fmla="*/ 1334830 w 6891715"/>
                <a:gd name="connsiteY2115" fmla="*/ 3527229 h 6367455"/>
                <a:gd name="connsiteX2116" fmla="*/ 1341492 w 6891715"/>
                <a:gd name="connsiteY2116" fmla="*/ 3513567 h 6367455"/>
                <a:gd name="connsiteX2117" fmla="*/ 1352597 w 6891715"/>
                <a:gd name="connsiteY2117" fmla="*/ 3504989 h 6367455"/>
                <a:gd name="connsiteX2118" fmla="*/ 1372902 w 6891715"/>
                <a:gd name="connsiteY2118" fmla="*/ 3506895 h 6367455"/>
                <a:gd name="connsiteX2119" fmla="*/ 1381152 w 6891715"/>
                <a:gd name="connsiteY2119" fmla="*/ 3499270 h 6367455"/>
                <a:gd name="connsiteX2120" fmla="*/ 1371634 w 6891715"/>
                <a:gd name="connsiteY2120" fmla="*/ 3502447 h 6367455"/>
                <a:gd name="connsiteX2121" fmla="*/ 1363385 w 6891715"/>
                <a:gd name="connsiteY2121" fmla="*/ 3497682 h 6367455"/>
                <a:gd name="connsiteX2122" fmla="*/ 1351645 w 6891715"/>
                <a:gd name="connsiteY2122" fmla="*/ 3495458 h 6367455"/>
                <a:gd name="connsiteX2123" fmla="*/ 1335781 w 6891715"/>
                <a:gd name="connsiteY2123" fmla="*/ 3492281 h 6367455"/>
                <a:gd name="connsiteX2124" fmla="*/ 1330388 w 6891715"/>
                <a:gd name="connsiteY2124" fmla="*/ 3484020 h 6367455"/>
                <a:gd name="connsiteX2125" fmla="*/ 1324045 w 6891715"/>
                <a:gd name="connsiteY2125" fmla="*/ 3498953 h 6367455"/>
                <a:gd name="connsiteX2126" fmla="*/ 1315799 w 6891715"/>
                <a:gd name="connsiteY2126" fmla="*/ 3512932 h 6367455"/>
                <a:gd name="connsiteX2127" fmla="*/ 1295812 w 6891715"/>
                <a:gd name="connsiteY2127" fmla="*/ 3513885 h 6367455"/>
                <a:gd name="connsiteX2128" fmla="*/ 1292640 w 6891715"/>
                <a:gd name="connsiteY2128" fmla="*/ 3508484 h 6367455"/>
                <a:gd name="connsiteX2129" fmla="*/ 1283124 w 6891715"/>
                <a:gd name="connsiteY2129" fmla="*/ 3520239 h 6367455"/>
                <a:gd name="connsiteX2130" fmla="*/ 1262187 w 6891715"/>
                <a:gd name="connsiteY2130" fmla="*/ 3526911 h 6367455"/>
                <a:gd name="connsiteX2131" fmla="*/ 1251719 w 6891715"/>
                <a:gd name="connsiteY2131" fmla="*/ 3515156 h 6367455"/>
                <a:gd name="connsiteX2132" fmla="*/ 1249180 w 6891715"/>
                <a:gd name="connsiteY2132" fmla="*/ 3506895 h 6367455"/>
                <a:gd name="connsiteX2133" fmla="*/ 1243152 w 6891715"/>
                <a:gd name="connsiteY2133" fmla="*/ 3514203 h 6367455"/>
                <a:gd name="connsiteX2134" fmla="*/ 1253623 w 6891715"/>
                <a:gd name="connsiteY2134" fmla="*/ 3533266 h 6367455"/>
                <a:gd name="connsiteX2135" fmla="*/ 1245054 w 6891715"/>
                <a:gd name="connsiteY2135" fmla="*/ 3545021 h 6367455"/>
                <a:gd name="connsiteX2136" fmla="*/ 1230463 w 6891715"/>
                <a:gd name="connsiteY2136" fmla="*/ 3544068 h 6367455"/>
                <a:gd name="connsiteX2137" fmla="*/ 1221898 w 6891715"/>
                <a:gd name="connsiteY2137" fmla="*/ 3539620 h 6367455"/>
                <a:gd name="connsiteX2138" fmla="*/ 1210160 w 6891715"/>
                <a:gd name="connsiteY2138" fmla="*/ 3515474 h 6367455"/>
                <a:gd name="connsiteX2139" fmla="*/ 1191125 w 6891715"/>
                <a:gd name="connsiteY2139" fmla="*/ 3522463 h 6367455"/>
                <a:gd name="connsiteX2140" fmla="*/ 1193663 w 6891715"/>
                <a:gd name="connsiteY2140" fmla="*/ 3538984 h 6367455"/>
                <a:gd name="connsiteX2141" fmla="*/ 1203181 w 6891715"/>
                <a:gd name="connsiteY2141" fmla="*/ 3547563 h 6367455"/>
                <a:gd name="connsiteX2142" fmla="*/ 1203181 w 6891715"/>
                <a:gd name="connsiteY2142" fmla="*/ 3554870 h 6367455"/>
                <a:gd name="connsiteX2143" fmla="*/ 1189222 w 6891715"/>
                <a:gd name="connsiteY2143" fmla="*/ 3547563 h 6367455"/>
                <a:gd name="connsiteX2144" fmla="*/ 1181609 w 6891715"/>
                <a:gd name="connsiteY2144" fmla="*/ 3526594 h 6367455"/>
                <a:gd name="connsiteX2145" fmla="*/ 1165747 w 6891715"/>
                <a:gd name="connsiteY2145" fmla="*/ 3516109 h 6367455"/>
                <a:gd name="connsiteX2146" fmla="*/ 1162574 w 6891715"/>
                <a:gd name="connsiteY2146" fmla="*/ 3505625 h 6367455"/>
                <a:gd name="connsiteX2147" fmla="*/ 1169871 w 6891715"/>
                <a:gd name="connsiteY2147" fmla="*/ 3495140 h 6367455"/>
                <a:gd name="connsiteX2148" fmla="*/ 1177485 w 6891715"/>
                <a:gd name="connsiteY2148" fmla="*/ 3496729 h 6367455"/>
                <a:gd name="connsiteX2149" fmla="*/ 1183830 w 6891715"/>
                <a:gd name="connsiteY2149" fmla="*/ 3510708 h 6367455"/>
                <a:gd name="connsiteX2150" fmla="*/ 1187002 w 6891715"/>
                <a:gd name="connsiteY2150" fmla="*/ 3507531 h 6367455"/>
                <a:gd name="connsiteX2151" fmla="*/ 1180022 w 6891715"/>
                <a:gd name="connsiteY2151" fmla="*/ 3484338 h 6367455"/>
                <a:gd name="connsiteX2152" fmla="*/ 1186367 w 6891715"/>
                <a:gd name="connsiteY2152" fmla="*/ 3466546 h 6367455"/>
                <a:gd name="connsiteX2153" fmla="*/ 1202229 w 6891715"/>
                <a:gd name="connsiteY2153" fmla="*/ 3426196 h 6367455"/>
                <a:gd name="connsiteX2154" fmla="*/ 1207939 w 6891715"/>
                <a:gd name="connsiteY2154" fmla="*/ 3419842 h 6367455"/>
                <a:gd name="connsiteX2155" fmla="*/ 1212381 w 6891715"/>
                <a:gd name="connsiteY2155" fmla="*/ 3402685 h 6367455"/>
                <a:gd name="connsiteX2156" fmla="*/ 1199691 w 6891715"/>
                <a:gd name="connsiteY2156" fmla="*/ 3396649 h 6367455"/>
                <a:gd name="connsiteX2157" fmla="*/ 1198422 w 6891715"/>
                <a:gd name="connsiteY2157" fmla="*/ 3388071 h 6367455"/>
                <a:gd name="connsiteX2158" fmla="*/ 1190809 w 6891715"/>
                <a:gd name="connsiteY2158" fmla="*/ 3370600 h 6367455"/>
                <a:gd name="connsiteX2159" fmla="*/ 1190809 w 6891715"/>
                <a:gd name="connsiteY2159" fmla="*/ 3354714 h 6367455"/>
                <a:gd name="connsiteX2160" fmla="*/ 1203181 w 6891715"/>
                <a:gd name="connsiteY2160" fmla="*/ 3331203 h 6367455"/>
                <a:gd name="connsiteX2161" fmla="*/ 1212698 w 6891715"/>
                <a:gd name="connsiteY2161" fmla="*/ 3335335 h 6367455"/>
                <a:gd name="connsiteX2162" fmla="*/ 1223166 w 6891715"/>
                <a:gd name="connsiteY2162" fmla="*/ 3330249 h 6367455"/>
                <a:gd name="connsiteX2163" fmla="*/ 1224436 w 6891715"/>
                <a:gd name="connsiteY2163" fmla="*/ 3327073 h 6367455"/>
                <a:gd name="connsiteX2164" fmla="*/ 1198739 w 6891715"/>
                <a:gd name="connsiteY2164" fmla="*/ 3324849 h 6367455"/>
                <a:gd name="connsiteX2165" fmla="*/ 1188905 w 6891715"/>
                <a:gd name="connsiteY2165" fmla="*/ 3297525 h 6367455"/>
                <a:gd name="connsiteX2166" fmla="*/ 1189222 w 6891715"/>
                <a:gd name="connsiteY2166" fmla="*/ 3321037 h 6367455"/>
                <a:gd name="connsiteX2167" fmla="*/ 1187319 w 6891715"/>
                <a:gd name="connsiteY2167" fmla="*/ 3331521 h 6367455"/>
                <a:gd name="connsiteX2168" fmla="*/ 1176850 w 6891715"/>
                <a:gd name="connsiteY2168" fmla="*/ 3334699 h 6367455"/>
                <a:gd name="connsiteX2169" fmla="*/ 1170506 w 6891715"/>
                <a:gd name="connsiteY2169" fmla="*/ 3332474 h 6367455"/>
                <a:gd name="connsiteX2170" fmla="*/ 1166381 w 6891715"/>
                <a:gd name="connsiteY2170" fmla="*/ 3340101 h 6367455"/>
                <a:gd name="connsiteX2171" fmla="*/ 1157816 w 6891715"/>
                <a:gd name="connsiteY2171" fmla="*/ 3331521 h 6367455"/>
                <a:gd name="connsiteX2172" fmla="*/ 1157498 w 6891715"/>
                <a:gd name="connsiteY2172" fmla="*/ 3321037 h 6367455"/>
                <a:gd name="connsiteX2173" fmla="*/ 1173995 w 6891715"/>
                <a:gd name="connsiteY2173" fmla="*/ 3287358 h 6367455"/>
                <a:gd name="connsiteX2174" fmla="*/ 1175264 w 6891715"/>
                <a:gd name="connsiteY2174" fmla="*/ 3277827 h 6367455"/>
                <a:gd name="connsiteX2175" fmla="*/ 1148933 w 6891715"/>
                <a:gd name="connsiteY2175" fmla="*/ 3315000 h 6367455"/>
                <a:gd name="connsiteX2176" fmla="*/ 1144808 w 6891715"/>
                <a:gd name="connsiteY2176" fmla="*/ 3311823 h 6367455"/>
                <a:gd name="connsiteX2177" fmla="*/ 1139733 w 6891715"/>
                <a:gd name="connsiteY2177" fmla="*/ 3326755 h 6367455"/>
                <a:gd name="connsiteX2178" fmla="*/ 1147346 w 6891715"/>
                <a:gd name="connsiteY2178" fmla="*/ 3336923 h 6367455"/>
                <a:gd name="connsiteX2179" fmla="*/ 1154643 w 6891715"/>
                <a:gd name="connsiteY2179" fmla="*/ 3346454 h 6367455"/>
                <a:gd name="connsiteX2180" fmla="*/ 1151471 w 6891715"/>
                <a:gd name="connsiteY2180" fmla="*/ 3362341 h 6367455"/>
                <a:gd name="connsiteX2181" fmla="*/ 1143540 w 6891715"/>
                <a:gd name="connsiteY2181" fmla="*/ 3374096 h 6367455"/>
                <a:gd name="connsiteX2182" fmla="*/ 1137512 w 6891715"/>
                <a:gd name="connsiteY2182" fmla="*/ 3404592 h 6367455"/>
                <a:gd name="connsiteX2183" fmla="*/ 1134340 w 6891715"/>
                <a:gd name="connsiteY2183" fmla="*/ 3421430 h 6367455"/>
                <a:gd name="connsiteX2184" fmla="*/ 1128312 w 6891715"/>
                <a:gd name="connsiteY2184" fmla="*/ 3441764 h 6367455"/>
                <a:gd name="connsiteX2185" fmla="*/ 1117526 w 6891715"/>
                <a:gd name="connsiteY2185" fmla="*/ 3446848 h 6367455"/>
                <a:gd name="connsiteX2186" fmla="*/ 1105787 w 6891715"/>
                <a:gd name="connsiteY2186" fmla="*/ 3446848 h 6367455"/>
                <a:gd name="connsiteX2187" fmla="*/ 1101663 w 6891715"/>
                <a:gd name="connsiteY2187" fmla="*/ 3432550 h 6367455"/>
                <a:gd name="connsiteX2188" fmla="*/ 1107691 w 6891715"/>
                <a:gd name="connsiteY2188" fmla="*/ 3416665 h 6367455"/>
                <a:gd name="connsiteX2189" fmla="*/ 1118160 w 6891715"/>
                <a:gd name="connsiteY2189" fmla="*/ 3395378 h 6367455"/>
                <a:gd name="connsiteX2190" fmla="*/ 1128629 w 6891715"/>
                <a:gd name="connsiteY2190" fmla="*/ 3369647 h 6367455"/>
                <a:gd name="connsiteX2191" fmla="*/ 1128629 w 6891715"/>
                <a:gd name="connsiteY2191" fmla="*/ 3362341 h 6367455"/>
                <a:gd name="connsiteX2192" fmla="*/ 1117842 w 6891715"/>
                <a:gd name="connsiteY2192" fmla="*/ 3365834 h 6367455"/>
                <a:gd name="connsiteX2193" fmla="*/ 1115939 w 6891715"/>
                <a:gd name="connsiteY2193" fmla="*/ 3358527 h 6367455"/>
                <a:gd name="connsiteX2194" fmla="*/ 1122919 w 6891715"/>
                <a:gd name="connsiteY2194" fmla="*/ 3348995 h 6367455"/>
                <a:gd name="connsiteX2195" fmla="*/ 1127043 w 6891715"/>
                <a:gd name="connsiteY2195" fmla="*/ 3328663 h 6367455"/>
                <a:gd name="connsiteX2196" fmla="*/ 1117526 w 6891715"/>
                <a:gd name="connsiteY2196" fmla="*/ 3330886 h 6367455"/>
                <a:gd name="connsiteX2197" fmla="*/ 1124505 w 6891715"/>
                <a:gd name="connsiteY2197" fmla="*/ 3315000 h 6367455"/>
                <a:gd name="connsiteX2198" fmla="*/ 1133070 w 6891715"/>
                <a:gd name="connsiteY2198" fmla="*/ 3302291 h 6367455"/>
                <a:gd name="connsiteX2199" fmla="*/ 1138463 w 6891715"/>
                <a:gd name="connsiteY2199" fmla="*/ 3290852 h 6367455"/>
                <a:gd name="connsiteX2200" fmla="*/ 1126409 w 6891715"/>
                <a:gd name="connsiteY2200" fmla="*/ 3277191 h 6367455"/>
                <a:gd name="connsiteX2201" fmla="*/ 1126409 w 6891715"/>
                <a:gd name="connsiteY2201" fmla="*/ 3265435 h 6367455"/>
                <a:gd name="connsiteX2202" fmla="*/ 1142270 w 6891715"/>
                <a:gd name="connsiteY2202" fmla="*/ 3262260 h 6367455"/>
                <a:gd name="connsiteX2203" fmla="*/ 1141319 w 6891715"/>
                <a:gd name="connsiteY2203" fmla="*/ 3252727 h 6367455"/>
                <a:gd name="connsiteX2204" fmla="*/ 1146712 w 6891715"/>
                <a:gd name="connsiteY2204" fmla="*/ 3254634 h 6367455"/>
                <a:gd name="connsiteX2205" fmla="*/ 1145126 w 6891715"/>
                <a:gd name="connsiteY2205" fmla="*/ 3241924 h 6367455"/>
                <a:gd name="connsiteX2206" fmla="*/ 1162257 w 6891715"/>
                <a:gd name="connsiteY2206" fmla="*/ 3228261 h 6367455"/>
                <a:gd name="connsiteX2207" fmla="*/ 1159085 w 6891715"/>
                <a:gd name="connsiteY2207" fmla="*/ 3221908 h 6367455"/>
                <a:gd name="connsiteX2208" fmla="*/ 1162891 w 6891715"/>
                <a:gd name="connsiteY2208" fmla="*/ 3213329 h 6367455"/>
                <a:gd name="connsiteX2209" fmla="*/ 1158450 w 6891715"/>
                <a:gd name="connsiteY2209" fmla="*/ 3202844 h 6367455"/>
                <a:gd name="connsiteX2210" fmla="*/ 1156546 w 6891715"/>
                <a:gd name="connsiteY2210" fmla="*/ 3201890 h 6367455"/>
                <a:gd name="connsiteX2211" fmla="*/ 1145126 w 6891715"/>
                <a:gd name="connsiteY2211" fmla="*/ 3210469 h 6367455"/>
                <a:gd name="connsiteX2212" fmla="*/ 1145126 w 6891715"/>
                <a:gd name="connsiteY2212" fmla="*/ 3224449 h 6367455"/>
                <a:gd name="connsiteX2213" fmla="*/ 1130215 w 6891715"/>
                <a:gd name="connsiteY2213" fmla="*/ 3234934 h 6367455"/>
                <a:gd name="connsiteX2214" fmla="*/ 1125457 w 6891715"/>
                <a:gd name="connsiteY2214" fmla="*/ 3243513 h 6367455"/>
                <a:gd name="connsiteX2215" fmla="*/ 1113719 w 6891715"/>
                <a:gd name="connsiteY2215" fmla="*/ 3242242 h 6367455"/>
                <a:gd name="connsiteX2216" fmla="*/ 1103884 w 6891715"/>
                <a:gd name="connsiteY2216" fmla="*/ 3231121 h 6367455"/>
                <a:gd name="connsiteX2217" fmla="*/ 1091194 w 6891715"/>
                <a:gd name="connsiteY2217" fmla="*/ 3223496 h 6367455"/>
                <a:gd name="connsiteX2218" fmla="*/ 1092463 w 6891715"/>
                <a:gd name="connsiteY2218" fmla="*/ 3210787 h 6367455"/>
                <a:gd name="connsiteX2219" fmla="*/ 1108008 w 6891715"/>
                <a:gd name="connsiteY2219" fmla="*/ 3205703 h 6367455"/>
                <a:gd name="connsiteX2220" fmla="*/ 1091511 w 6891715"/>
                <a:gd name="connsiteY2220" fmla="*/ 3203480 h 6367455"/>
                <a:gd name="connsiteX2221" fmla="*/ 1090877 w 6891715"/>
                <a:gd name="connsiteY2221" fmla="*/ 3209516 h 6367455"/>
                <a:gd name="connsiteX2222" fmla="*/ 1082628 w 6891715"/>
                <a:gd name="connsiteY2222" fmla="*/ 3212375 h 6367455"/>
                <a:gd name="connsiteX2223" fmla="*/ 1066766 w 6891715"/>
                <a:gd name="connsiteY2223" fmla="*/ 3204750 h 6367455"/>
                <a:gd name="connsiteX2224" fmla="*/ 1067718 w 6891715"/>
                <a:gd name="connsiteY2224" fmla="*/ 3197444 h 6367455"/>
                <a:gd name="connsiteX2225" fmla="*/ 1088022 w 6891715"/>
                <a:gd name="connsiteY2225" fmla="*/ 3193312 h 6367455"/>
                <a:gd name="connsiteX2226" fmla="*/ 1098491 w 6891715"/>
                <a:gd name="connsiteY2226" fmla="*/ 3195854 h 6367455"/>
                <a:gd name="connsiteX2227" fmla="*/ 1107057 w 6891715"/>
                <a:gd name="connsiteY2227" fmla="*/ 3194901 h 6367455"/>
                <a:gd name="connsiteX2228" fmla="*/ 1108643 w 6891715"/>
                <a:gd name="connsiteY2228" fmla="*/ 3183146 h 6367455"/>
                <a:gd name="connsiteX2229" fmla="*/ 1099126 w 6891715"/>
                <a:gd name="connsiteY2229" fmla="*/ 3170755 h 6367455"/>
                <a:gd name="connsiteX2230" fmla="*/ 1103249 w 6891715"/>
                <a:gd name="connsiteY2230" fmla="*/ 3157411 h 6367455"/>
                <a:gd name="connsiteX2231" fmla="*/ 1123236 w 6891715"/>
                <a:gd name="connsiteY2231" fmla="*/ 3154870 h 6367455"/>
                <a:gd name="connsiteX2232" fmla="*/ 1104201 w 6891715"/>
                <a:gd name="connsiteY2232" fmla="*/ 3145338 h 6367455"/>
                <a:gd name="connsiteX2233" fmla="*/ 1119112 w 6891715"/>
                <a:gd name="connsiteY2233" fmla="*/ 3135807 h 6367455"/>
                <a:gd name="connsiteX2234" fmla="*/ 1131802 w 6891715"/>
                <a:gd name="connsiteY2234" fmla="*/ 3142162 h 6367455"/>
                <a:gd name="connsiteX2235" fmla="*/ 1116891 w 6891715"/>
                <a:gd name="connsiteY2235" fmla="*/ 3125323 h 6367455"/>
                <a:gd name="connsiteX2236" fmla="*/ 1122919 w 6891715"/>
                <a:gd name="connsiteY2236" fmla="*/ 3116745 h 6367455"/>
                <a:gd name="connsiteX2237" fmla="*/ 1139733 w 6891715"/>
                <a:gd name="connsiteY2237" fmla="*/ 3113568 h 6367455"/>
                <a:gd name="connsiteX2238" fmla="*/ 1141002 w 6891715"/>
                <a:gd name="connsiteY2238" fmla="*/ 3108167 h 6367455"/>
                <a:gd name="connsiteX2239" fmla="*/ 1123870 w 6891715"/>
                <a:gd name="connsiteY2239" fmla="*/ 3102131 h 6367455"/>
                <a:gd name="connsiteX2240" fmla="*/ 1147981 w 6891715"/>
                <a:gd name="connsiteY2240" fmla="*/ 3086881 h 6367455"/>
                <a:gd name="connsiteX2241" fmla="*/ 1126091 w 6891715"/>
                <a:gd name="connsiteY2241" fmla="*/ 3094823 h 6367455"/>
                <a:gd name="connsiteX2242" fmla="*/ 1126091 w 6891715"/>
                <a:gd name="connsiteY2242" fmla="*/ 3086245 h 6367455"/>
                <a:gd name="connsiteX2243" fmla="*/ 1114353 w 6891715"/>
                <a:gd name="connsiteY2243" fmla="*/ 3102131 h 6367455"/>
                <a:gd name="connsiteX2244" fmla="*/ 1100711 w 6891715"/>
                <a:gd name="connsiteY2244" fmla="*/ 3083385 h 6367455"/>
                <a:gd name="connsiteX2245" fmla="*/ 1095953 w 6891715"/>
                <a:gd name="connsiteY2245" fmla="*/ 3062099 h 6367455"/>
                <a:gd name="connsiteX2246" fmla="*/ 1104518 w 6891715"/>
                <a:gd name="connsiteY2246" fmla="*/ 3057969 h 6367455"/>
                <a:gd name="connsiteX2247" fmla="*/ 1122601 w 6891715"/>
                <a:gd name="connsiteY2247" fmla="*/ 3068136 h 6367455"/>
                <a:gd name="connsiteX2248" fmla="*/ 1134340 w 6891715"/>
                <a:gd name="connsiteY2248" fmla="*/ 3067183 h 6367455"/>
                <a:gd name="connsiteX2249" fmla="*/ 1121332 w 6891715"/>
                <a:gd name="connsiteY2249" fmla="*/ 3062099 h 6367455"/>
                <a:gd name="connsiteX2250" fmla="*/ 1101981 w 6891715"/>
                <a:gd name="connsiteY2250" fmla="*/ 3038271 h 6367455"/>
                <a:gd name="connsiteX2251" fmla="*/ 1106422 w 6891715"/>
                <a:gd name="connsiteY2251" fmla="*/ 3031599 h 6367455"/>
                <a:gd name="connsiteX2252" fmla="*/ 1114670 w 6891715"/>
                <a:gd name="connsiteY2252" fmla="*/ 3030329 h 6367455"/>
                <a:gd name="connsiteX2253" fmla="*/ 1100077 w 6891715"/>
                <a:gd name="connsiteY2253" fmla="*/ 3010631 h 6367455"/>
                <a:gd name="connsiteX2254" fmla="*/ 1108960 w 6891715"/>
                <a:gd name="connsiteY2254" fmla="*/ 3001100 h 6367455"/>
                <a:gd name="connsiteX2255" fmla="*/ 1121967 w 6891715"/>
                <a:gd name="connsiteY2255" fmla="*/ 3001100 h 6367455"/>
                <a:gd name="connsiteX2256" fmla="*/ 1145126 w 6891715"/>
                <a:gd name="connsiteY2256" fmla="*/ 3001735 h 6367455"/>
                <a:gd name="connsiteX2257" fmla="*/ 1141002 w 6891715"/>
                <a:gd name="connsiteY2257" fmla="*/ 2996334 h 6367455"/>
                <a:gd name="connsiteX2258" fmla="*/ 1144174 w 6891715"/>
                <a:gd name="connsiteY2258" fmla="*/ 2992204 h 6367455"/>
                <a:gd name="connsiteX2259" fmla="*/ 1156864 w 6891715"/>
                <a:gd name="connsiteY2259" fmla="*/ 3000464 h 6367455"/>
                <a:gd name="connsiteX2260" fmla="*/ 1160988 w 6891715"/>
                <a:gd name="connsiteY2260" fmla="*/ 2996334 h 6367455"/>
                <a:gd name="connsiteX2261" fmla="*/ 1150519 w 6891715"/>
                <a:gd name="connsiteY2261" fmla="*/ 2978543 h 6367455"/>
                <a:gd name="connsiteX2262" fmla="*/ 1136243 w 6891715"/>
                <a:gd name="connsiteY2262" fmla="*/ 2967105 h 6367455"/>
                <a:gd name="connsiteX2263" fmla="*/ 1136243 w 6891715"/>
                <a:gd name="connsiteY2263" fmla="*/ 2960751 h 6367455"/>
                <a:gd name="connsiteX2264" fmla="*/ 1143857 w 6891715"/>
                <a:gd name="connsiteY2264" fmla="*/ 2958526 h 6367455"/>
                <a:gd name="connsiteX2265" fmla="*/ 1153374 w 6891715"/>
                <a:gd name="connsiteY2265" fmla="*/ 2963928 h 6367455"/>
                <a:gd name="connsiteX2266" fmla="*/ 1155277 w 6891715"/>
                <a:gd name="connsiteY2266" fmla="*/ 2958526 h 6367455"/>
                <a:gd name="connsiteX2267" fmla="*/ 1147029 w 6891715"/>
                <a:gd name="connsiteY2267" fmla="*/ 2943593 h 6367455"/>
                <a:gd name="connsiteX2268" fmla="*/ 1156229 w 6891715"/>
                <a:gd name="connsiteY2268" fmla="*/ 2935012 h 6367455"/>
                <a:gd name="connsiteX2269" fmla="*/ 1166699 w 6891715"/>
                <a:gd name="connsiteY2269" fmla="*/ 2928659 h 6367455"/>
                <a:gd name="connsiteX2270" fmla="*/ 1181609 w 6891715"/>
                <a:gd name="connsiteY2270" fmla="*/ 2937873 h 6367455"/>
                <a:gd name="connsiteX2271" fmla="*/ 1181609 w 6891715"/>
                <a:gd name="connsiteY2271" fmla="*/ 2931834 h 6367455"/>
                <a:gd name="connsiteX2272" fmla="*/ 1163526 w 6891715"/>
                <a:gd name="connsiteY2272" fmla="*/ 2922306 h 6367455"/>
                <a:gd name="connsiteX2273" fmla="*/ 1161305 w 6891715"/>
                <a:gd name="connsiteY2273" fmla="*/ 2911186 h 6367455"/>
                <a:gd name="connsiteX2274" fmla="*/ 1162257 w 6891715"/>
                <a:gd name="connsiteY2274" fmla="*/ 2899430 h 6367455"/>
                <a:gd name="connsiteX2275" fmla="*/ 1174947 w 6891715"/>
                <a:gd name="connsiteY2275" fmla="*/ 2882275 h 6367455"/>
                <a:gd name="connsiteX2276" fmla="*/ 1176850 w 6891715"/>
                <a:gd name="connsiteY2276" fmla="*/ 2869567 h 6367455"/>
                <a:gd name="connsiteX2277" fmla="*/ 1181926 w 6891715"/>
                <a:gd name="connsiteY2277" fmla="*/ 2869567 h 6367455"/>
                <a:gd name="connsiteX2278" fmla="*/ 1192395 w 6891715"/>
                <a:gd name="connsiteY2278" fmla="*/ 2865437 h 6367455"/>
                <a:gd name="connsiteX2279" fmla="*/ 1202229 w 6891715"/>
                <a:gd name="connsiteY2279" fmla="*/ 2871474 h 6367455"/>
                <a:gd name="connsiteX2280" fmla="*/ 1213649 w 6891715"/>
                <a:gd name="connsiteY2280" fmla="*/ 2881003 h 6367455"/>
                <a:gd name="connsiteX2281" fmla="*/ 1216822 w 6891715"/>
                <a:gd name="connsiteY2281" fmla="*/ 2874650 h 6367455"/>
                <a:gd name="connsiteX2282" fmla="*/ 1224436 w 6891715"/>
                <a:gd name="connsiteY2282" fmla="*/ 2874650 h 6367455"/>
                <a:gd name="connsiteX2283" fmla="*/ 1233952 w 6891715"/>
                <a:gd name="connsiteY2283" fmla="*/ 2881639 h 6367455"/>
                <a:gd name="connsiteX2284" fmla="*/ 1241249 w 6891715"/>
                <a:gd name="connsiteY2284" fmla="*/ 2885769 h 6367455"/>
                <a:gd name="connsiteX2285" fmla="*/ 1253941 w 6891715"/>
                <a:gd name="connsiteY2285" fmla="*/ 2879415 h 6367455"/>
                <a:gd name="connsiteX2286" fmla="*/ 1279635 w 6891715"/>
                <a:gd name="connsiteY2286" fmla="*/ 2869567 h 6367455"/>
                <a:gd name="connsiteX2287" fmla="*/ 1295496 w 6891715"/>
                <a:gd name="connsiteY2287" fmla="*/ 2879097 h 6367455"/>
                <a:gd name="connsiteX2288" fmla="*/ 1311040 w 6891715"/>
                <a:gd name="connsiteY2288" fmla="*/ 2868614 h 6367455"/>
                <a:gd name="connsiteX2289" fmla="*/ 3854360 w 6891715"/>
                <a:gd name="connsiteY2289" fmla="*/ 2852734 h 6367455"/>
                <a:gd name="connsiteX2290" fmla="*/ 3865180 w 6891715"/>
                <a:gd name="connsiteY2290" fmla="*/ 2862282 h 6367455"/>
                <a:gd name="connsiteX2291" fmla="*/ 3876638 w 6891715"/>
                <a:gd name="connsiteY2291" fmla="*/ 2875649 h 6367455"/>
                <a:gd name="connsiteX2292" fmla="*/ 3876001 w 6891715"/>
                <a:gd name="connsiteY2292" fmla="*/ 2885198 h 6367455"/>
                <a:gd name="connsiteX2293" fmla="*/ 3865499 w 6891715"/>
                <a:gd name="connsiteY2293" fmla="*/ 2882333 h 6367455"/>
                <a:gd name="connsiteX2294" fmla="*/ 3855951 w 6891715"/>
                <a:gd name="connsiteY2294" fmla="*/ 2890927 h 6367455"/>
                <a:gd name="connsiteX2295" fmla="*/ 3847358 w 6891715"/>
                <a:gd name="connsiteY2295" fmla="*/ 2901431 h 6367455"/>
                <a:gd name="connsiteX2296" fmla="*/ 3832718 w 6891715"/>
                <a:gd name="connsiteY2296" fmla="*/ 2908115 h 6367455"/>
                <a:gd name="connsiteX2297" fmla="*/ 3829536 w 6891715"/>
                <a:gd name="connsiteY2297" fmla="*/ 2924031 h 6367455"/>
                <a:gd name="connsiteX2298" fmla="*/ 3797710 w 6891715"/>
                <a:gd name="connsiteY2298" fmla="*/ 2916709 h 6367455"/>
                <a:gd name="connsiteX2299" fmla="*/ 3790390 w 6891715"/>
                <a:gd name="connsiteY2299" fmla="*/ 2923077 h 6367455"/>
                <a:gd name="connsiteX2300" fmla="*/ 3787526 w 6891715"/>
                <a:gd name="connsiteY2300" fmla="*/ 2947269 h 6367455"/>
                <a:gd name="connsiteX2301" fmla="*/ 3764293 w 6891715"/>
                <a:gd name="connsiteY2301" fmla="*/ 2978145 h 6367455"/>
                <a:gd name="connsiteX2302" fmla="*/ 3751562 w 6891715"/>
                <a:gd name="connsiteY2302" fmla="*/ 2960319 h 6367455"/>
                <a:gd name="connsiteX2303" fmla="*/ 3758564 w 6891715"/>
                <a:gd name="connsiteY2303" fmla="*/ 2947588 h 6367455"/>
                <a:gd name="connsiteX2304" fmla="*/ 3777978 w 6891715"/>
                <a:gd name="connsiteY2304" fmla="*/ 2940264 h 6367455"/>
                <a:gd name="connsiteX2305" fmla="*/ 3778933 w 6891715"/>
                <a:gd name="connsiteY2305" fmla="*/ 2933896 h 6367455"/>
                <a:gd name="connsiteX2306" fmla="*/ 3755063 w 6891715"/>
                <a:gd name="connsiteY2306" fmla="*/ 2912890 h 6367455"/>
                <a:gd name="connsiteX2307" fmla="*/ 3743288 w 6891715"/>
                <a:gd name="connsiteY2307" fmla="*/ 2896019 h 6367455"/>
                <a:gd name="connsiteX2308" fmla="*/ 3761428 w 6891715"/>
                <a:gd name="connsiteY2308" fmla="*/ 2894747 h 6367455"/>
                <a:gd name="connsiteX2309" fmla="*/ 3746152 w 6891715"/>
                <a:gd name="connsiteY2309" fmla="*/ 2870875 h 6367455"/>
                <a:gd name="connsiteX2310" fmla="*/ 3751562 w 6891715"/>
                <a:gd name="connsiteY2310" fmla="*/ 2865465 h 6367455"/>
                <a:gd name="connsiteX2311" fmla="*/ 3772886 w 6891715"/>
                <a:gd name="connsiteY2311" fmla="*/ 2879787 h 6367455"/>
                <a:gd name="connsiteX2312" fmla="*/ 3775114 w 6891715"/>
                <a:gd name="connsiteY2312" fmla="*/ 2869284 h 6367455"/>
                <a:gd name="connsiteX2313" fmla="*/ 3789753 w 6891715"/>
                <a:gd name="connsiteY2313" fmla="*/ 2876604 h 6367455"/>
                <a:gd name="connsiteX2314" fmla="*/ 3779251 w 6891715"/>
                <a:gd name="connsiteY2314" fmla="*/ 2869284 h 6367455"/>
                <a:gd name="connsiteX2315" fmla="*/ 3802165 w 6891715"/>
                <a:gd name="connsiteY2315" fmla="*/ 2853370 h 6367455"/>
                <a:gd name="connsiteX2316" fmla="*/ 3818397 w 6891715"/>
                <a:gd name="connsiteY2316" fmla="*/ 2857190 h 6367455"/>
                <a:gd name="connsiteX2317" fmla="*/ 3881509 w 6891715"/>
                <a:gd name="connsiteY2317" fmla="*/ 2838447 h 6367455"/>
                <a:gd name="connsiteX2318" fmla="*/ 3889338 w 6891715"/>
                <a:gd name="connsiteY2318" fmla="*/ 2856748 h 6367455"/>
                <a:gd name="connsiteX2319" fmla="*/ 3879552 w 6891715"/>
                <a:gd name="connsiteY2319" fmla="*/ 2865433 h 6367455"/>
                <a:gd name="connsiteX2320" fmla="*/ 3866503 w 6891715"/>
                <a:gd name="connsiteY2320" fmla="*/ 2857058 h 6367455"/>
                <a:gd name="connsiteX2321" fmla="*/ 3865525 w 6891715"/>
                <a:gd name="connsiteY2321" fmla="*/ 2845582 h 6367455"/>
                <a:gd name="connsiteX2322" fmla="*/ 1378190 w 6891715"/>
                <a:gd name="connsiteY2322" fmla="*/ 2819397 h 6367455"/>
                <a:gd name="connsiteX2323" fmla="*/ 1384271 w 6891715"/>
                <a:gd name="connsiteY2323" fmla="*/ 2826202 h 6367455"/>
                <a:gd name="connsiteX2324" fmla="*/ 1377514 w 6891715"/>
                <a:gd name="connsiteY2324" fmla="*/ 2838446 h 6367455"/>
                <a:gd name="connsiteX2325" fmla="*/ 1370758 w 6891715"/>
                <a:gd name="connsiteY2325" fmla="*/ 2834024 h 6367455"/>
                <a:gd name="connsiteX2326" fmla="*/ 1368393 w 6891715"/>
                <a:gd name="connsiteY2326" fmla="*/ 2823820 h 6367455"/>
                <a:gd name="connsiteX2327" fmla="*/ 1342224 w 6891715"/>
                <a:gd name="connsiteY2327" fmla="*/ 2803518 h 6367455"/>
                <a:gd name="connsiteX2328" fmla="*/ 1357279 w 6891715"/>
                <a:gd name="connsiteY2328" fmla="*/ 2821795 h 6367455"/>
                <a:gd name="connsiteX2329" fmla="*/ 1344734 w 6891715"/>
                <a:gd name="connsiteY2329" fmla="*/ 2828923 h 6367455"/>
                <a:gd name="connsiteX2330" fmla="*/ 1331875 w 6891715"/>
                <a:gd name="connsiteY2330" fmla="*/ 2819010 h 6367455"/>
                <a:gd name="connsiteX2331" fmla="*/ 1331875 w 6891715"/>
                <a:gd name="connsiteY2331" fmla="*/ 2809712 h 6367455"/>
                <a:gd name="connsiteX2332" fmla="*/ 3807906 w 6891715"/>
                <a:gd name="connsiteY2332" fmla="*/ 2778119 h 6367455"/>
                <a:gd name="connsiteX2333" fmla="*/ 3833399 w 6891715"/>
                <a:gd name="connsiteY2333" fmla="*/ 2780025 h 6367455"/>
                <a:gd name="connsiteX2334" fmla="*/ 3843278 w 6891715"/>
                <a:gd name="connsiteY2334" fmla="*/ 2793676 h 6367455"/>
                <a:gd name="connsiteX2335" fmla="*/ 3849651 w 6891715"/>
                <a:gd name="connsiteY2335" fmla="*/ 2810504 h 6367455"/>
                <a:gd name="connsiteX2336" fmla="*/ 3844552 w 6891715"/>
                <a:gd name="connsiteY2336" fmla="*/ 2813998 h 6367455"/>
                <a:gd name="connsiteX2337" fmla="*/ 3839135 w 6891715"/>
                <a:gd name="connsiteY2337" fmla="*/ 2808599 h 6367455"/>
                <a:gd name="connsiteX2338" fmla="*/ 3830531 w 6891715"/>
                <a:gd name="connsiteY2338" fmla="*/ 2814950 h 6367455"/>
                <a:gd name="connsiteX2339" fmla="*/ 3823521 w 6891715"/>
                <a:gd name="connsiteY2339" fmla="*/ 2827653 h 6367455"/>
                <a:gd name="connsiteX2340" fmla="*/ 3817147 w 6891715"/>
                <a:gd name="connsiteY2340" fmla="*/ 2838447 h 6367455"/>
                <a:gd name="connsiteX2341" fmla="*/ 3804401 w 6891715"/>
                <a:gd name="connsiteY2341" fmla="*/ 2838447 h 6367455"/>
                <a:gd name="connsiteX2342" fmla="*/ 3793566 w 6891715"/>
                <a:gd name="connsiteY2342" fmla="*/ 2829241 h 6367455"/>
                <a:gd name="connsiteX2343" fmla="*/ 3795478 w 6891715"/>
                <a:gd name="connsiteY2343" fmla="*/ 2813362 h 6367455"/>
                <a:gd name="connsiteX2344" fmla="*/ 3778908 w 6891715"/>
                <a:gd name="connsiteY2344" fmla="*/ 2810187 h 6367455"/>
                <a:gd name="connsiteX2345" fmla="*/ 3765843 w 6891715"/>
                <a:gd name="connsiteY2345" fmla="*/ 2808281 h 6367455"/>
                <a:gd name="connsiteX2346" fmla="*/ 3762338 w 6891715"/>
                <a:gd name="connsiteY2346" fmla="*/ 2800976 h 6367455"/>
                <a:gd name="connsiteX2347" fmla="*/ 3780501 w 6891715"/>
                <a:gd name="connsiteY2347" fmla="*/ 2795579 h 6367455"/>
                <a:gd name="connsiteX2348" fmla="*/ 3793248 w 6891715"/>
                <a:gd name="connsiteY2348" fmla="*/ 2795262 h 6367455"/>
                <a:gd name="connsiteX2349" fmla="*/ 3802808 w 6891715"/>
                <a:gd name="connsiteY2349" fmla="*/ 2786692 h 6367455"/>
                <a:gd name="connsiteX2350" fmla="*/ 1396971 w 6891715"/>
                <a:gd name="connsiteY2350" fmla="*/ 2773356 h 6367455"/>
                <a:gd name="connsiteX2351" fmla="*/ 1389329 w 6891715"/>
                <a:gd name="connsiteY2351" fmla="*/ 2781295 h 6367455"/>
                <a:gd name="connsiteX2352" fmla="*/ 1382682 w 6891715"/>
                <a:gd name="connsiteY2352" fmla="*/ 2776589 h 6367455"/>
                <a:gd name="connsiteX2353" fmla="*/ 2732096 w 6891715"/>
                <a:gd name="connsiteY2353" fmla="*/ 2773211 h 6367455"/>
                <a:gd name="connsiteX2354" fmla="*/ 2750156 w 6891715"/>
                <a:gd name="connsiteY2354" fmla="*/ 2804578 h 6367455"/>
                <a:gd name="connsiteX2355" fmla="*/ 2750581 w 6891715"/>
                <a:gd name="connsiteY2355" fmla="*/ 2804292 h 6367455"/>
                <a:gd name="connsiteX2356" fmla="*/ 2732780 w 6891715"/>
                <a:gd name="connsiteY2356" fmla="*/ 2773363 h 6367455"/>
                <a:gd name="connsiteX2357" fmla="*/ 3884258 w 6891715"/>
                <a:gd name="connsiteY2357" fmla="*/ 2770182 h 6367455"/>
                <a:gd name="connsiteX2358" fmla="*/ 3886163 w 6891715"/>
                <a:gd name="connsiteY2358" fmla="*/ 2783610 h 6367455"/>
                <a:gd name="connsiteX2359" fmla="*/ 3875685 w 6891715"/>
                <a:gd name="connsiteY2359" fmla="*/ 2782673 h 6367455"/>
                <a:gd name="connsiteX2360" fmla="*/ 3875368 w 6891715"/>
                <a:gd name="connsiteY2360" fmla="*/ 2783610 h 6367455"/>
                <a:gd name="connsiteX2361" fmla="*/ 3874098 w 6891715"/>
                <a:gd name="connsiteY2361" fmla="*/ 2785484 h 6367455"/>
                <a:gd name="connsiteX2362" fmla="*/ 3872510 w 6891715"/>
                <a:gd name="connsiteY2362" fmla="*/ 2787358 h 6367455"/>
                <a:gd name="connsiteX2363" fmla="*/ 3871240 w 6891715"/>
                <a:gd name="connsiteY2363" fmla="*/ 2788607 h 6367455"/>
                <a:gd name="connsiteX2364" fmla="*/ 3870288 w 6891715"/>
                <a:gd name="connsiteY2364" fmla="*/ 2788920 h 6367455"/>
                <a:gd name="connsiteX2365" fmla="*/ 3869653 w 6891715"/>
                <a:gd name="connsiteY2365" fmla="*/ 2789232 h 6367455"/>
                <a:gd name="connsiteX2366" fmla="*/ 3869335 w 6891715"/>
                <a:gd name="connsiteY2366" fmla="*/ 2788920 h 6367455"/>
                <a:gd name="connsiteX2367" fmla="*/ 3868065 w 6891715"/>
                <a:gd name="connsiteY2367" fmla="*/ 2787983 h 6367455"/>
                <a:gd name="connsiteX2368" fmla="*/ 3866795 w 6891715"/>
                <a:gd name="connsiteY2368" fmla="*/ 2786421 h 6367455"/>
                <a:gd name="connsiteX2369" fmla="*/ 3866160 w 6891715"/>
                <a:gd name="connsiteY2369" fmla="*/ 2784860 h 6367455"/>
                <a:gd name="connsiteX2370" fmla="*/ 3864573 w 6891715"/>
                <a:gd name="connsiteY2370" fmla="*/ 2781112 h 6367455"/>
                <a:gd name="connsiteX2371" fmla="*/ 3863938 w 6891715"/>
                <a:gd name="connsiteY2371" fmla="*/ 2779863 h 6367455"/>
                <a:gd name="connsiteX2372" fmla="*/ 3866160 w 6891715"/>
                <a:gd name="connsiteY2372" fmla="*/ 2771431 h 6367455"/>
                <a:gd name="connsiteX2373" fmla="*/ 1338644 w 6891715"/>
                <a:gd name="connsiteY2373" fmla="*/ 2765421 h 6367455"/>
                <a:gd name="connsiteX2374" fmla="*/ 1354715 w 6891715"/>
                <a:gd name="connsiteY2374" fmla="*/ 2768237 h 6367455"/>
                <a:gd name="connsiteX2375" fmla="*/ 1360499 w 6891715"/>
                <a:gd name="connsiteY2375" fmla="*/ 2776688 h 6367455"/>
                <a:gd name="connsiteX2376" fmla="*/ 1357286 w 6891715"/>
                <a:gd name="connsiteY2376" fmla="*/ 2788270 h 6367455"/>
                <a:gd name="connsiteX2377" fmla="*/ 1363714 w 6891715"/>
                <a:gd name="connsiteY2377" fmla="*/ 2796720 h 6367455"/>
                <a:gd name="connsiteX2378" fmla="*/ 1379783 w 6891715"/>
                <a:gd name="connsiteY2378" fmla="*/ 2783575 h 6367455"/>
                <a:gd name="connsiteX2379" fmla="*/ 1389426 w 6891715"/>
                <a:gd name="connsiteY2379" fmla="*/ 2792027 h 6367455"/>
                <a:gd name="connsiteX2380" fmla="*/ 1395855 w 6891715"/>
                <a:gd name="connsiteY2380" fmla="*/ 2797346 h 6367455"/>
                <a:gd name="connsiteX2381" fmla="*/ 1409674 w 6891715"/>
                <a:gd name="connsiteY2381" fmla="*/ 2792965 h 6367455"/>
                <a:gd name="connsiteX2382" fmla="*/ 1404532 w 6891715"/>
                <a:gd name="connsiteY2382" fmla="*/ 2806422 h 6367455"/>
                <a:gd name="connsiteX2383" fmla="*/ 1389426 w 6891715"/>
                <a:gd name="connsiteY2383" fmla="*/ 2809869 h 6367455"/>
                <a:gd name="connsiteX2384" fmla="*/ 1382998 w 6891715"/>
                <a:gd name="connsiteY2384" fmla="*/ 2792027 h 6367455"/>
                <a:gd name="connsiteX2385" fmla="*/ 1357286 w 6891715"/>
                <a:gd name="connsiteY2385" fmla="*/ 2807990 h 6367455"/>
                <a:gd name="connsiteX2386" fmla="*/ 1349572 w 6891715"/>
                <a:gd name="connsiteY2386" fmla="*/ 2801727 h 6367455"/>
                <a:gd name="connsiteX2387" fmla="*/ 1338965 w 6891715"/>
                <a:gd name="connsiteY2387" fmla="*/ 2800786 h 6367455"/>
                <a:gd name="connsiteX2388" fmla="*/ 1330289 w 6891715"/>
                <a:gd name="connsiteY2388" fmla="*/ 2789522 h 6367455"/>
                <a:gd name="connsiteX2389" fmla="*/ 4266528 w 6891715"/>
                <a:gd name="connsiteY2389" fmla="*/ 2764378 h 6367455"/>
                <a:gd name="connsiteX2390" fmla="*/ 4255416 w 6891715"/>
                <a:gd name="connsiteY2390" fmla="*/ 2776749 h 6367455"/>
                <a:gd name="connsiteX2391" fmla="*/ 4246843 w 6891715"/>
                <a:gd name="connsiteY2391" fmla="*/ 2786583 h 6367455"/>
                <a:gd name="connsiteX2392" fmla="*/ 4240493 w 6891715"/>
                <a:gd name="connsiteY2392" fmla="*/ 2794194 h 6367455"/>
                <a:gd name="connsiteX2393" fmla="*/ 4238588 w 6891715"/>
                <a:gd name="connsiteY2393" fmla="*/ 2797365 h 6367455"/>
                <a:gd name="connsiteX2394" fmla="*/ 4237001 w 6891715"/>
                <a:gd name="connsiteY2394" fmla="*/ 2801168 h 6367455"/>
                <a:gd name="connsiteX2395" fmla="*/ 4236048 w 6891715"/>
                <a:gd name="connsiteY2395" fmla="*/ 2805297 h 6367455"/>
                <a:gd name="connsiteX2396" fmla="*/ 4235413 w 6891715"/>
                <a:gd name="connsiteY2396" fmla="*/ 2809735 h 6367455"/>
                <a:gd name="connsiteX2397" fmla="*/ 4234778 w 6891715"/>
                <a:gd name="connsiteY2397" fmla="*/ 2816400 h 6367455"/>
                <a:gd name="connsiteX2398" fmla="*/ 4234461 w 6891715"/>
                <a:gd name="connsiteY2398" fmla="*/ 2819572 h 6367455"/>
                <a:gd name="connsiteX2399" fmla="*/ 4254146 w 6891715"/>
                <a:gd name="connsiteY2399" fmla="*/ 2828459 h 6367455"/>
                <a:gd name="connsiteX2400" fmla="*/ 4251606 w 6891715"/>
                <a:gd name="connsiteY2400" fmla="*/ 2849076 h 6367455"/>
                <a:gd name="connsiteX2401" fmla="*/ 4262401 w 6891715"/>
                <a:gd name="connsiteY2401" fmla="*/ 2891579 h 6367455"/>
                <a:gd name="connsiteX2402" fmla="*/ 4276371 w 6891715"/>
                <a:gd name="connsiteY2402" fmla="*/ 2915372 h 6367455"/>
                <a:gd name="connsiteX2403" fmla="*/ 4285578 w 6891715"/>
                <a:gd name="connsiteY2403" fmla="*/ 2923936 h 6367455"/>
                <a:gd name="connsiteX2404" fmla="*/ 4290658 w 6891715"/>
                <a:gd name="connsiteY2404" fmla="*/ 2940748 h 6367455"/>
                <a:gd name="connsiteX2405" fmla="*/ 4301453 w 6891715"/>
                <a:gd name="connsiteY2405" fmla="*/ 2941065 h 6367455"/>
                <a:gd name="connsiteX2406" fmla="*/ 4301578 w 6891715"/>
                <a:gd name="connsiteY2406" fmla="*/ 2941217 h 6367455"/>
                <a:gd name="connsiteX2407" fmla="*/ 4306221 w 6891715"/>
                <a:gd name="connsiteY2407" fmla="*/ 2941461 h 6367455"/>
                <a:gd name="connsiteX2408" fmla="*/ 4319241 w 6891715"/>
                <a:gd name="connsiteY2408" fmla="*/ 2956380 h 6367455"/>
                <a:gd name="connsiteX2409" fmla="*/ 4323369 w 6891715"/>
                <a:gd name="connsiteY2409" fmla="*/ 2975426 h 6367455"/>
                <a:gd name="connsiteX2410" fmla="*/ 4340199 w 6891715"/>
                <a:gd name="connsiteY2410" fmla="*/ 2977966 h 6367455"/>
                <a:gd name="connsiteX2411" fmla="*/ 4348773 w 6891715"/>
                <a:gd name="connsiteY2411" fmla="*/ 2967807 h 6367455"/>
                <a:gd name="connsiteX2412" fmla="*/ 4348456 w 6891715"/>
                <a:gd name="connsiteY2412" fmla="*/ 2950666 h 6367455"/>
                <a:gd name="connsiteX2413" fmla="*/ 4341787 w 6891715"/>
                <a:gd name="connsiteY2413" fmla="*/ 2924319 h 6367455"/>
                <a:gd name="connsiteX2414" fmla="*/ 4330990 w 6891715"/>
                <a:gd name="connsiteY2414" fmla="*/ 2916701 h 6367455"/>
                <a:gd name="connsiteX2415" fmla="*/ 4315112 w 6891715"/>
                <a:gd name="connsiteY2415" fmla="*/ 2924002 h 6367455"/>
                <a:gd name="connsiteX2416" fmla="*/ 4298282 w 6891715"/>
                <a:gd name="connsiteY2416" fmla="*/ 2924319 h 6367455"/>
                <a:gd name="connsiteX2417" fmla="*/ 4287803 w 6891715"/>
                <a:gd name="connsiteY2417" fmla="*/ 2904956 h 6367455"/>
                <a:gd name="connsiteX2418" fmla="*/ 4291296 w 6891715"/>
                <a:gd name="connsiteY2418" fmla="*/ 2892258 h 6367455"/>
                <a:gd name="connsiteX2419" fmla="*/ 4296059 w 6891715"/>
                <a:gd name="connsiteY2419" fmla="*/ 2881148 h 6367455"/>
                <a:gd name="connsiteX2420" fmla="*/ 4313525 w 6891715"/>
                <a:gd name="connsiteY2420" fmla="*/ 2869719 h 6367455"/>
                <a:gd name="connsiteX2421" fmla="*/ 4312890 w 6891715"/>
                <a:gd name="connsiteY2421" fmla="*/ 2841468 h 6367455"/>
                <a:gd name="connsiteX2422" fmla="*/ 4309396 w 6891715"/>
                <a:gd name="connsiteY2422" fmla="*/ 2811629 h 6367455"/>
                <a:gd name="connsiteX2423" fmla="*/ 4314477 w 6891715"/>
                <a:gd name="connsiteY2423" fmla="*/ 2787822 h 6367455"/>
                <a:gd name="connsiteX2424" fmla="*/ 4313842 w 6891715"/>
                <a:gd name="connsiteY2424" fmla="*/ 2784012 h 6367455"/>
                <a:gd name="connsiteX2425" fmla="*/ 4314747 w 6891715"/>
                <a:gd name="connsiteY2425" fmla="*/ 2782557 h 6367455"/>
                <a:gd name="connsiteX2426" fmla="*/ 4312883 w 6891715"/>
                <a:gd name="connsiteY2426" fmla="*/ 2774845 h 6367455"/>
                <a:gd name="connsiteX2427" fmla="*/ 4295421 w 6891715"/>
                <a:gd name="connsiteY2427" fmla="*/ 2783093 h 6367455"/>
                <a:gd name="connsiteX2428" fmla="*/ 4293833 w 6891715"/>
                <a:gd name="connsiteY2428" fmla="*/ 2772624 h 6367455"/>
                <a:gd name="connsiteX2429" fmla="*/ 1361090 w 6891715"/>
                <a:gd name="connsiteY2429" fmla="*/ 2755895 h 6367455"/>
                <a:gd name="connsiteX2430" fmla="*/ 1374745 w 6891715"/>
                <a:gd name="connsiteY2430" fmla="*/ 2758673 h 6367455"/>
                <a:gd name="connsiteX2431" fmla="*/ 1365217 w 6891715"/>
                <a:gd name="connsiteY2431" fmla="*/ 2767009 h 6367455"/>
                <a:gd name="connsiteX2432" fmla="*/ 1358867 w 6891715"/>
                <a:gd name="connsiteY2432" fmla="*/ 2760834 h 6367455"/>
                <a:gd name="connsiteX2433" fmla="*/ 1409438 w 6891715"/>
                <a:gd name="connsiteY2433" fmla="*/ 2754306 h 6367455"/>
                <a:gd name="connsiteX2434" fmla="*/ 1411262 w 6891715"/>
                <a:gd name="connsiteY2434" fmla="*/ 2765420 h 6367455"/>
                <a:gd name="connsiteX2435" fmla="*/ 1396971 w 6891715"/>
                <a:gd name="connsiteY2435" fmla="*/ 2761379 h 6367455"/>
                <a:gd name="connsiteX2436" fmla="*/ 1423961 w 6891715"/>
                <a:gd name="connsiteY2436" fmla="*/ 2730494 h 6367455"/>
                <a:gd name="connsiteX2437" fmla="*/ 1419616 w 6891715"/>
                <a:gd name="connsiteY2437" fmla="*/ 2737694 h 6367455"/>
                <a:gd name="connsiteX2438" fmla="*/ 1398559 w 6891715"/>
                <a:gd name="connsiteY2438" fmla="*/ 2752719 h 6367455"/>
                <a:gd name="connsiteX2439" fmla="*/ 1399227 w 6891715"/>
                <a:gd name="connsiteY2439" fmla="*/ 2740198 h 6367455"/>
                <a:gd name="connsiteX2440" fmla="*/ 1410592 w 6891715"/>
                <a:gd name="connsiteY2440" fmla="*/ 2730808 h 6367455"/>
                <a:gd name="connsiteX2441" fmla="*/ 1377050 w 6891715"/>
                <a:gd name="connsiteY2441" fmla="*/ 2728907 h 6367455"/>
                <a:gd name="connsiteX2442" fmla="*/ 1374767 w 6891715"/>
                <a:gd name="connsiteY2442" fmla="*/ 2734996 h 6367455"/>
                <a:gd name="connsiteX2443" fmla="*/ 1385859 w 6891715"/>
                <a:gd name="connsiteY2443" fmla="*/ 2743825 h 6367455"/>
                <a:gd name="connsiteX2444" fmla="*/ 1382923 w 6891715"/>
                <a:gd name="connsiteY2444" fmla="*/ 2751131 h 6367455"/>
                <a:gd name="connsiteX2445" fmla="*/ 1372483 w 6891715"/>
                <a:gd name="connsiteY2445" fmla="*/ 2741391 h 6367455"/>
                <a:gd name="connsiteX2446" fmla="*/ 1362043 w 6891715"/>
                <a:gd name="connsiteY2446" fmla="*/ 2739260 h 6367455"/>
                <a:gd name="connsiteX2447" fmla="*/ 1368241 w 6891715"/>
                <a:gd name="connsiteY2447" fmla="*/ 2731039 h 6367455"/>
                <a:gd name="connsiteX2448" fmla="*/ 2164892 w 6891715"/>
                <a:gd name="connsiteY2448" fmla="*/ 2724151 h 6367455"/>
                <a:gd name="connsiteX2449" fmla="*/ 2168495 w 6891715"/>
                <a:gd name="connsiteY2449" fmla="*/ 2736589 h 6367455"/>
                <a:gd name="connsiteX2450" fmla="*/ 2163389 w 6891715"/>
                <a:gd name="connsiteY2450" fmla="*/ 2754314 h 6367455"/>
                <a:gd name="connsiteX2451" fmla="*/ 2157383 w 6891715"/>
                <a:gd name="connsiteY2451" fmla="*/ 2749028 h 6367455"/>
                <a:gd name="connsiteX2452" fmla="*/ 2160986 w 6891715"/>
                <a:gd name="connsiteY2452" fmla="*/ 2729437 h 6367455"/>
                <a:gd name="connsiteX2453" fmla="*/ 4327488 w 6891715"/>
                <a:gd name="connsiteY2453" fmla="*/ 2719966 h 6367455"/>
                <a:gd name="connsiteX2454" fmla="*/ 4324631 w 6891715"/>
                <a:gd name="connsiteY2454" fmla="*/ 2731387 h 6367455"/>
                <a:gd name="connsiteX2455" fmla="*/ 4318281 w 6891715"/>
                <a:gd name="connsiteY2455" fmla="*/ 2738683 h 6367455"/>
                <a:gd name="connsiteX2456" fmla="*/ 4321773 w 6891715"/>
                <a:gd name="connsiteY2456" fmla="*/ 2741538 h 6367455"/>
                <a:gd name="connsiteX2457" fmla="*/ 4328442 w 6891715"/>
                <a:gd name="connsiteY2457" fmla="*/ 2741272 h 6367455"/>
                <a:gd name="connsiteX2458" fmla="*/ 4328450 w 6891715"/>
                <a:gd name="connsiteY2458" fmla="*/ 2741158 h 6367455"/>
                <a:gd name="connsiteX2459" fmla="*/ 4334483 w 6891715"/>
                <a:gd name="connsiteY2459" fmla="*/ 2740523 h 6367455"/>
                <a:gd name="connsiteX2460" fmla="*/ 4337341 w 6891715"/>
                <a:gd name="connsiteY2460" fmla="*/ 2744333 h 6367455"/>
                <a:gd name="connsiteX2461" fmla="*/ 4332578 w 6891715"/>
                <a:gd name="connsiteY2461" fmla="*/ 2758299 h 6367455"/>
                <a:gd name="connsiteX2462" fmla="*/ 4344962 w 6891715"/>
                <a:gd name="connsiteY2462" fmla="*/ 2741476 h 6367455"/>
                <a:gd name="connsiteX2463" fmla="*/ 4339564 w 6891715"/>
                <a:gd name="connsiteY2463" fmla="*/ 2735126 h 6367455"/>
                <a:gd name="connsiteX2464" fmla="*/ 4346233 w 6891715"/>
                <a:gd name="connsiteY2464" fmla="*/ 2732904 h 6367455"/>
                <a:gd name="connsiteX2465" fmla="*/ 4338929 w 6891715"/>
                <a:gd name="connsiteY2465" fmla="*/ 2726874 h 6367455"/>
                <a:gd name="connsiteX2466" fmla="*/ 4330355 w 6891715"/>
                <a:gd name="connsiteY2466" fmla="*/ 2721794 h 6367455"/>
                <a:gd name="connsiteX2467" fmla="*/ 4330404 w 6891715"/>
                <a:gd name="connsiteY2467" fmla="*/ 2721310 h 6367455"/>
                <a:gd name="connsiteX2468" fmla="*/ 3421026 w 6891715"/>
                <a:gd name="connsiteY2468" fmla="*/ 2717795 h 6367455"/>
                <a:gd name="connsiteX2469" fmla="*/ 3419502 w 6891715"/>
                <a:gd name="connsiteY2469" fmla="*/ 2733233 h 6367455"/>
                <a:gd name="connsiteX2470" fmla="*/ 3412190 w 6891715"/>
                <a:gd name="connsiteY2470" fmla="*/ 2746371 h 6367455"/>
                <a:gd name="connsiteX2471" fmla="*/ 3403050 w 6891715"/>
                <a:gd name="connsiteY2471" fmla="*/ 2734218 h 6367455"/>
                <a:gd name="connsiteX2472" fmla="*/ 3396042 w 6891715"/>
                <a:gd name="connsiteY2472" fmla="*/ 2735861 h 6367455"/>
                <a:gd name="connsiteX2473" fmla="*/ 3390863 w 6891715"/>
                <a:gd name="connsiteY2473" fmla="*/ 2722724 h 6367455"/>
                <a:gd name="connsiteX2474" fmla="*/ 3403050 w 6891715"/>
                <a:gd name="connsiteY2474" fmla="*/ 2724693 h 6367455"/>
                <a:gd name="connsiteX2475" fmla="*/ 3342285 w 6891715"/>
                <a:gd name="connsiteY2475" fmla="*/ 2709858 h 6367455"/>
                <a:gd name="connsiteX2476" fmla="*/ 3349588 w 6891715"/>
                <a:gd name="connsiteY2476" fmla="*/ 2718830 h 6367455"/>
                <a:gd name="connsiteX2477" fmla="*/ 3337840 w 6891715"/>
                <a:gd name="connsiteY2477" fmla="*/ 2725733 h 6367455"/>
                <a:gd name="connsiteX2478" fmla="*/ 3327363 w 6891715"/>
                <a:gd name="connsiteY2478" fmla="*/ 2714687 h 6367455"/>
                <a:gd name="connsiteX2479" fmla="*/ 3433725 w 6891715"/>
                <a:gd name="connsiteY2479" fmla="*/ 2679697 h 6367455"/>
                <a:gd name="connsiteX2480" fmla="*/ 3429527 w 6891715"/>
                <a:gd name="connsiteY2480" fmla="*/ 2689174 h 6367455"/>
                <a:gd name="connsiteX2481" fmla="*/ 3426298 w 6891715"/>
                <a:gd name="connsiteY2481" fmla="*/ 2696367 h 6367455"/>
                <a:gd name="connsiteX2482" fmla="*/ 3424361 w 6891715"/>
                <a:gd name="connsiteY2482" fmla="*/ 2701596 h 6367455"/>
                <a:gd name="connsiteX2483" fmla="*/ 3424038 w 6891715"/>
                <a:gd name="connsiteY2483" fmla="*/ 2701922 h 6367455"/>
                <a:gd name="connsiteX2484" fmla="*/ 3423715 w 6891715"/>
                <a:gd name="connsiteY2484" fmla="*/ 2701922 h 6367455"/>
                <a:gd name="connsiteX2485" fmla="*/ 3422101 w 6891715"/>
                <a:gd name="connsiteY2485" fmla="*/ 2701268 h 6367455"/>
                <a:gd name="connsiteX2486" fmla="*/ 3420809 w 6891715"/>
                <a:gd name="connsiteY2486" fmla="*/ 2699306 h 6367455"/>
                <a:gd name="connsiteX2487" fmla="*/ 3418872 w 6891715"/>
                <a:gd name="connsiteY2487" fmla="*/ 2697020 h 6367455"/>
                <a:gd name="connsiteX2488" fmla="*/ 3415643 w 6891715"/>
                <a:gd name="connsiteY2488" fmla="*/ 2692771 h 6367455"/>
                <a:gd name="connsiteX2489" fmla="*/ 3414675 w 6891715"/>
                <a:gd name="connsiteY2489" fmla="*/ 2690483 h 6367455"/>
                <a:gd name="connsiteX2490" fmla="*/ 2171036 w 6891715"/>
                <a:gd name="connsiteY2490" fmla="*/ 2678115 h 6367455"/>
                <a:gd name="connsiteX2491" fmla="*/ 2181830 w 6891715"/>
                <a:gd name="connsiteY2491" fmla="*/ 2678115 h 6367455"/>
                <a:gd name="connsiteX2492" fmla="*/ 2174210 w 6891715"/>
                <a:gd name="connsiteY2492" fmla="*/ 2694674 h 6367455"/>
                <a:gd name="connsiteX2493" fmla="*/ 2185958 w 6891715"/>
                <a:gd name="connsiteY2493" fmla="*/ 2700844 h 6367455"/>
                <a:gd name="connsiteX2494" fmla="*/ 2190720 w 6891715"/>
                <a:gd name="connsiteY2494" fmla="*/ 2708312 h 6367455"/>
                <a:gd name="connsiteX2495" fmla="*/ 2182149 w 6891715"/>
                <a:gd name="connsiteY2495" fmla="*/ 2715780 h 6367455"/>
                <a:gd name="connsiteX2496" fmla="*/ 2188498 w 6891715"/>
                <a:gd name="connsiteY2496" fmla="*/ 2735262 h 6367455"/>
                <a:gd name="connsiteX2497" fmla="*/ 2181194 w 6891715"/>
                <a:gd name="connsiteY2497" fmla="*/ 2732015 h 6367455"/>
                <a:gd name="connsiteX2498" fmla="*/ 2166272 w 6891715"/>
                <a:gd name="connsiteY2498" fmla="*/ 2715130 h 6367455"/>
                <a:gd name="connsiteX2499" fmla="*/ 2163733 w 6891715"/>
                <a:gd name="connsiteY2499" fmla="*/ 2692401 h 6367455"/>
                <a:gd name="connsiteX2500" fmla="*/ 2164568 w 6891715"/>
                <a:gd name="connsiteY2500" fmla="*/ 2619379 h 6367455"/>
                <a:gd name="connsiteX2501" fmla="*/ 2170249 w 6891715"/>
                <a:gd name="connsiteY2501" fmla="*/ 2620019 h 6367455"/>
                <a:gd name="connsiteX2502" fmla="*/ 2179607 w 6891715"/>
                <a:gd name="connsiteY2502" fmla="*/ 2637322 h 6367455"/>
                <a:gd name="connsiteX2503" fmla="*/ 2175263 w 6891715"/>
                <a:gd name="connsiteY2503" fmla="*/ 2654303 h 6367455"/>
                <a:gd name="connsiteX2504" fmla="*/ 2160558 w 6891715"/>
                <a:gd name="connsiteY2504" fmla="*/ 2630913 h 6367455"/>
                <a:gd name="connsiteX2505" fmla="*/ 2201425 w 6891715"/>
                <a:gd name="connsiteY2505" fmla="*/ 2586041 h 6367455"/>
                <a:gd name="connsiteX2506" fmla="*/ 2209771 w 6891715"/>
                <a:gd name="connsiteY2506" fmla="*/ 2586041 h 6367455"/>
                <a:gd name="connsiteX2507" fmla="*/ 2207915 w 6891715"/>
                <a:gd name="connsiteY2507" fmla="*/ 2605552 h 6367455"/>
                <a:gd name="connsiteX2508" fmla="*/ 2181644 w 6891715"/>
                <a:gd name="connsiteY2508" fmla="*/ 2628902 h 6367455"/>
                <a:gd name="connsiteX2509" fmla="*/ 2174844 w 6891715"/>
                <a:gd name="connsiteY2509" fmla="*/ 2611949 h 6367455"/>
                <a:gd name="connsiteX2510" fmla="*/ 2180100 w 6891715"/>
                <a:gd name="connsiteY2510" fmla="*/ 2596276 h 6367455"/>
                <a:gd name="connsiteX2511" fmla="*/ 2148426 w 6891715"/>
                <a:gd name="connsiteY2511" fmla="*/ 2586041 h 6367455"/>
                <a:gd name="connsiteX2512" fmla="*/ 2154587 w 6891715"/>
                <a:gd name="connsiteY2512" fmla="*/ 2587629 h 6367455"/>
                <a:gd name="connsiteX2513" fmla="*/ 2166908 w 6891715"/>
                <a:gd name="connsiteY2513" fmla="*/ 2597153 h 6367455"/>
                <a:gd name="connsiteX2514" fmla="*/ 2158593 w 6891715"/>
                <a:gd name="connsiteY2514" fmla="*/ 2609854 h 6367455"/>
                <a:gd name="connsiteX2515" fmla="*/ 2152430 w 6891715"/>
                <a:gd name="connsiteY2515" fmla="*/ 2613028 h 6367455"/>
                <a:gd name="connsiteX2516" fmla="*/ 2146270 w 6891715"/>
                <a:gd name="connsiteY2516" fmla="*/ 2598423 h 6367455"/>
                <a:gd name="connsiteX2517" fmla="*/ 3682894 w 6891715"/>
                <a:gd name="connsiteY2517" fmla="*/ 2570157 h 6367455"/>
                <a:gd name="connsiteX2518" fmla="*/ 3694076 w 6891715"/>
                <a:gd name="connsiteY2518" fmla="*/ 2582121 h 6367455"/>
                <a:gd name="connsiteX2519" fmla="*/ 3689417 w 6891715"/>
                <a:gd name="connsiteY2519" fmla="*/ 2587620 h 6367455"/>
                <a:gd name="connsiteX2520" fmla="*/ 3679788 w 6891715"/>
                <a:gd name="connsiteY2520" fmla="*/ 2582121 h 6367455"/>
                <a:gd name="connsiteX2521" fmla="*/ 3730905 w 6891715"/>
                <a:gd name="connsiteY2521" fmla="*/ 2559046 h 6367455"/>
                <a:gd name="connsiteX2522" fmla="*/ 3735350 w 6891715"/>
                <a:gd name="connsiteY2522" fmla="*/ 2566983 h 6367455"/>
                <a:gd name="connsiteX2523" fmla="*/ 3733445 w 6891715"/>
                <a:gd name="connsiteY2523" fmla="*/ 2579682 h 6367455"/>
                <a:gd name="connsiteX2524" fmla="*/ 3722650 w 6891715"/>
                <a:gd name="connsiteY2524" fmla="*/ 2562220 h 6367455"/>
                <a:gd name="connsiteX2525" fmla="*/ 3713237 w 6891715"/>
                <a:gd name="connsiteY2525" fmla="*/ 2559046 h 6367455"/>
                <a:gd name="connsiteX2526" fmla="*/ 3716301 w 6891715"/>
                <a:gd name="connsiteY2526" fmla="*/ 2571115 h 6367455"/>
                <a:gd name="connsiteX2527" fmla="*/ 3704965 w 6891715"/>
                <a:gd name="connsiteY2527" fmla="*/ 2582856 h 6367455"/>
                <a:gd name="connsiteX2528" fmla="*/ 3698838 w 6891715"/>
                <a:gd name="connsiteY2528" fmla="*/ 2569810 h 6367455"/>
                <a:gd name="connsiteX2529" fmla="*/ 3699757 w 6891715"/>
                <a:gd name="connsiteY2529" fmla="*/ 2564591 h 6367455"/>
                <a:gd name="connsiteX2530" fmla="*/ 3751833 w 6891715"/>
                <a:gd name="connsiteY2530" fmla="*/ 2544760 h 6367455"/>
                <a:gd name="connsiteX2531" fmla="*/ 3757575 w 6891715"/>
                <a:gd name="connsiteY2531" fmla="*/ 2551108 h 6367455"/>
                <a:gd name="connsiteX2532" fmla="*/ 3756224 w 6891715"/>
                <a:gd name="connsiteY2532" fmla="*/ 2566981 h 6367455"/>
                <a:gd name="connsiteX2533" fmla="*/ 3748793 w 6891715"/>
                <a:gd name="connsiteY2533" fmla="*/ 2573332 h 6367455"/>
                <a:gd name="connsiteX2534" fmla="*/ 3741700 w 6891715"/>
                <a:gd name="connsiteY2534" fmla="*/ 2562855 h 6367455"/>
                <a:gd name="connsiteX2535" fmla="*/ 3826834 w 6891715"/>
                <a:gd name="connsiteY2535" fmla="*/ 2541584 h 6367455"/>
                <a:gd name="connsiteX2536" fmla="*/ 3829013 w 6891715"/>
                <a:gd name="connsiteY2536" fmla="*/ 2550995 h 6367455"/>
                <a:gd name="connsiteX2537" fmla="*/ 3819052 w 6891715"/>
                <a:gd name="connsiteY2537" fmla="*/ 2563541 h 6367455"/>
                <a:gd name="connsiteX2538" fmla="*/ 3813760 w 6891715"/>
                <a:gd name="connsiteY2538" fmla="*/ 2568873 h 6367455"/>
                <a:gd name="connsiteX2539" fmla="*/ 3810648 w 6891715"/>
                <a:gd name="connsiteY2539" fmla="*/ 2582361 h 6367455"/>
                <a:gd name="connsiteX2540" fmla="*/ 3808780 w 6891715"/>
                <a:gd name="connsiteY2540" fmla="*/ 2593970 h 6367455"/>
                <a:gd name="connsiteX2541" fmla="*/ 3795395 w 6891715"/>
                <a:gd name="connsiteY2541" fmla="*/ 2588949 h 6367455"/>
                <a:gd name="connsiteX2542" fmla="*/ 3790103 w 6891715"/>
                <a:gd name="connsiteY2542" fmla="*/ 2582361 h 6367455"/>
                <a:gd name="connsiteX2543" fmla="*/ 3781388 w 6891715"/>
                <a:gd name="connsiteY2543" fmla="*/ 2570128 h 6367455"/>
                <a:gd name="connsiteX2544" fmla="*/ 3787925 w 6891715"/>
                <a:gd name="connsiteY2544" fmla="*/ 2563854 h 6367455"/>
                <a:gd name="connsiteX2545" fmla="*/ 3815939 w 6891715"/>
                <a:gd name="connsiteY2545" fmla="*/ 2550995 h 6367455"/>
                <a:gd name="connsiteX2546" fmla="*/ 2138139 w 6891715"/>
                <a:gd name="connsiteY2546" fmla="*/ 2532068 h 6367455"/>
                <a:gd name="connsiteX2547" fmla="*/ 2144896 w 6891715"/>
                <a:gd name="connsiteY2547" fmla="*/ 2548103 h 6367455"/>
                <a:gd name="connsiteX2548" fmla="*/ 2152621 w 6891715"/>
                <a:gd name="connsiteY2548" fmla="*/ 2563818 h 6367455"/>
                <a:gd name="connsiteX2549" fmla="*/ 2132025 w 6891715"/>
                <a:gd name="connsiteY2549" fmla="*/ 2553556 h 6367455"/>
                <a:gd name="connsiteX2550" fmla="*/ 2128806 w 6891715"/>
                <a:gd name="connsiteY2550" fmla="*/ 2539442 h 6367455"/>
                <a:gd name="connsiteX2551" fmla="*/ 3770127 w 6891715"/>
                <a:gd name="connsiteY2551" fmla="*/ 2525711 h 6367455"/>
                <a:gd name="connsiteX2552" fmla="*/ 3779801 w 6891715"/>
                <a:gd name="connsiteY2552" fmla="*/ 2530439 h 6367455"/>
                <a:gd name="connsiteX2553" fmla="*/ 3779801 w 6891715"/>
                <a:gd name="connsiteY2553" fmla="*/ 2539220 h 6367455"/>
                <a:gd name="connsiteX2554" fmla="*/ 3769482 w 6891715"/>
                <a:gd name="connsiteY2554" fmla="*/ 2541584 h 6367455"/>
                <a:gd name="connsiteX2555" fmla="*/ 3759163 w 6891715"/>
                <a:gd name="connsiteY2555" fmla="*/ 2530439 h 6367455"/>
                <a:gd name="connsiteX2556" fmla="*/ 1526042 w 6891715"/>
                <a:gd name="connsiteY2556" fmla="*/ 2514597 h 6367455"/>
                <a:gd name="connsiteX2557" fmla="*/ 1532424 w 6891715"/>
                <a:gd name="connsiteY2557" fmla="*/ 2520947 h 6367455"/>
                <a:gd name="connsiteX2558" fmla="*/ 1541994 w 6891715"/>
                <a:gd name="connsiteY2558" fmla="*/ 2516503 h 6367455"/>
                <a:gd name="connsiteX2559" fmla="*/ 1549652 w 6891715"/>
                <a:gd name="connsiteY2559" fmla="*/ 2522534 h 6367455"/>
                <a:gd name="connsiteX2560" fmla="*/ 1540399 w 6891715"/>
                <a:gd name="connsiteY2560" fmla="*/ 2528884 h 6367455"/>
                <a:gd name="connsiteX2561" fmla="*/ 1547738 w 6891715"/>
                <a:gd name="connsiteY2561" fmla="*/ 2543806 h 6367455"/>
                <a:gd name="connsiteX2562" fmla="*/ 1540399 w 6891715"/>
                <a:gd name="connsiteY2562" fmla="*/ 2547933 h 6367455"/>
                <a:gd name="connsiteX2563" fmla="*/ 1539123 w 6891715"/>
                <a:gd name="connsiteY2563" fmla="*/ 2555552 h 6367455"/>
                <a:gd name="connsiteX2564" fmla="*/ 1557308 w 6891715"/>
                <a:gd name="connsiteY2564" fmla="*/ 2564759 h 6367455"/>
                <a:gd name="connsiteX2565" fmla="*/ 1554436 w 6891715"/>
                <a:gd name="connsiteY2565" fmla="*/ 2573331 h 6367455"/>
                <a:gd name="connsiteX2566" fmla="*/ 1550289 w 6891715"/>
                <a:gd name="connsiteY2566" fmla="*/ 2567934 h 6367455"/>
                <a:gd name="connsiteX2567" fmla="*/ 1544866 w 6891715"/>
                <a:gd name="connsiteY2567" fmla="*/ 2576505 h 6367455"/>
                <a:gd name="connsiteX2568" fmla="*/ 1544866 w 6891715"/>
                <a:gd name="connsiteY2568" fmla="*/ 2598732 h 6367455"/>
                <a:gd name="connsiteX2569" fmla="*/ 1535614 w 6891715"/>
                <a:gd name="connsiteY2569" fmla="*/ 2612385 h 6367455"/>
                <a:gd name="connsiteX2570" fmla="*/ 1530190 w 6891715"/>
                <a:gd name="connsiteY2570" fmla="*/ 2627309 h 6367455"/>
                <a:gd name="connsiteX2571" fmla="*/ 1518705 w 6891715"/>
                <a:gd name="connsiteY2571" fmla="*/ 2620005 h 6367455"/>
                <a:gd name="connsiteX2572" fmla="*/ 1529870 w 6891715"/>
                <a:gd name="connsiteY2572" fmla="*/ 2595556 h 6367455"/>
                <a:gd name="connsiteX2573" fmla="*/ 1532104 w 6891715"/>
                <a:gd name="connsiteY2573" fmla="*/ 2571426 h 6367455"/>
                <a:gd name="connsiteX2574" fmla="*/ 1531147 w 6891715"/>
                <a:gd name="connsiteY2574" fmla="*/ 2564124 h 6367455"/>
                <a:gd name="connsiteX2575" fmla="*/ 1522534 w 6891715"/>
                <a:gd name="connsiteY2575" fmla="*/ 2562855 h 6367455"/>
                <a:gd name="connsiteX2576" fmla="*/ 1510728 w 6891715"/>
                <a:gd name="connsiteY2576" fmla="*/ 2578728 h 6367455"/>
                <a:gd name="connsiteX2577" fmla="*/ 1490631 w 6891715"/>
                <a:gd name="connsiteY2577" fmla="*/ 2561267 h 6367455"/>
                <a:gd name="connsiteX2578" fmla="*/ 1491587 w 6891715"/>
                <a:gd name="connsiteY2578" fmla="*/ 2550472 h 6367455"/>
                <a:gd name="connsiteX2579" fmla="*/ 1513604 w 6891715"/>
                <a:gd name="connsiteY2579" fmla="*/ 2544123 h 6367455"/>
                <a:gd name="connsiteX2580" fmla="*/ 1519023 w 6891715"/>
                <a:gd name="connsiteY2580" fmla="*/ 2550472 h 6367455"/>
                <a:gd name="connsiteX2581" fmla="*/ 1520938 w 6891715"/>
                <a:gd name="connsiteY2581" fmla="*/ 2544123 h 6367455"/>
                <a:gd name="connsiteX2582" fmla="*/ 1516791 w 6891715"/>
                <a:gd name="connsiteY2582" fmla="*/ 2536822 h 6367455"/>
                <a:gd name="connsiteX2583" fmla="*/ 1520938 w 6891715"/>
                <a:gd name="connsiteY2583" fmla="*/ 2521900 h 6367455"/>
                <a:gd name="connsiteX2584" fmla="*/ 3554357 w 6891715"/>
                <a:gd name="connsiteY2584" fmla="*/ 2513011 h 6367455"/>
                <a:gd name="connsiteX2585" fmla="*/ 3581363 w 6891715"/>
                <a:gd name="connsiteY2585" fmla="*/ 2544986 h 6367455"/>
                <a:gd name="connsiteX2586" fmla="*/ 3565842 w 6891715"/>
                <a:gd name="connsiteY2586" fmla="*/ 2543105 h 6367455"/>
                <a:gd name="connsiteX2587" fmla="*/ 3567084 w 6891715"/>
                <a:gd name="connsiteY2587" fmla="*/ 2558779 h 6367455"/>
                <a:gd name="connsiteX2588" fmla="*/ 3559013 w 6891715"/>
                <a:gd name="connsiteY2588" fmla="*/ 2560659 h 6367455"/>
                <a:gd name="connsiteX2589" fmla="*/ 3559945 w 6891715"/>
                <a:gd name="connsiteY2589" fmla="*/ 2570064 h 6367455"/>
                <a:gd name="connsiteX2590" fmla="*/ 3575465 w 6891715"/>
                <a:gd name="connsiteY2590" fmla="*/ 2578214 h 6367455"/>
                <a:gd name="connsiteX2591" fmla="*/ 3568636 w 6891715"/>
                <a:gd name="connsiteY2591" fmla="*/ 2587620 h 6367455"/>
                <a:gd name="connsiteX2592" fmla="*/ 3559945 w 6891715"/>
                <a:gd name="connsiteY2592" fmla="*/ 2574453 h 6367455"/>
                <a:gd name="connsiteX2593" fmla="*/ 3542562 w 6891715"/>
                <a:gd name="connsiteY2593" fmla="*/ 2576647 h 6367455"/>
                <a:gd name="connsiteX2594" fmla="*/ 3533870 w 6891715"/>
                <a:gd name="connsiteY2594" fmla="*/ 2561286 h 6367455"/>
                <a:gd name="connsiteX2595" fmla="*/ 3525800 w 6891715"/>
                <a:gd name="connsiteY2595" fmla="*/ 2545299 h 6367455"/>
                <a:gd name="connsiteX2596" fmla="*/ 3525800 w 6891715"/>
                <a:gd name="connsiteY2596" fmla="*/ 2535895 h 6367455"/>
                <a:gd name="connsiteX2597" fmla="*/ 3538216 w 6891715"/>
                <a:gd name="connsiteY2597" fmla="*/ 2547493 h 6367455"/>
                <a:gd name="connsiteX2598" fmla="*/ 3542251 w 6891715"/>
                <a:gd name="connsiteY2598" fmla="*/ 2538089 h 6367455"/>
                <a:gd name="connsiteX2599" fmla="*/ 3544114 w 6891715"/>
                <a:gd name="connsiteY2599" fmla="*/ 2526491 h 6367455"/>
                <a:gd name="connsiteX2600" fmla="*/ 3553426 w 6891715"/>
                <a:gd name="connsiteY2600" fmla="*/ 2531820 h 6367455"/>
                <a:gd name="connsiteX2601" fmla="*/ 3555599 w 6891715"/>
                <a:gd name="connsiteY2601" fmla="*/ 2521476 h 6367455"/>
                <a:gd name="connsiteX2602" fmla="*/ 3550322 w 6891715"/>
                <a:gd name="connsiteY2602" fmla="*/ 2514892 h 6367455"/>
                <a:gd name="connsiteX2603" fmla="*/ 3405150 w 6891715"/>
                <a:gd name="connsiteY2603" fmla="*/ 2508248 h 6367455"/>
                <a:gd name="connsiteX2604" fmla="*/ 3421025 w 6891715"/>
                <a:gd name="connsiteY2604" fmla="*/ 2526734 h 6367455"/>
                <a:gd name="connsiteX2605" fmla="*/ 3417850 w 6891715"/>
                <a:gd name="connsiteY2605" fmla="*/ 2532062 h 6367455"/>
                <a:gd name="connsiteX2606" fmla="*/ 3407372 w 6891715"/>
                <a:gd name="connsiteY2606" fmla="*/ 2523916 h 6367455"/>
                <a:gd name="connsiteX2607" fmla="*/ 3729877 w 6891715"/>
                <a:gd name="connsiteY2607" fmla="*/ 2501897 h 6367455"/>
                <a:gd name="connsiteX2608" fmla="*/ 3742150 w 6891715"/>
                <a:gd name="connsiteY2608" fmla="*/ 2505753 h 6367455"/>
                <a:gd name="connsiteX2609" fmla="*/ 3746463 w 6891715"/>
                <a:gd name="connsiteY2609" fmla="*/ 2525336 h 6367455"/>
                <a:gd name="connsiteX2610" fmla="*/ 3731204 w 6891715"/>
                <a:gd name="connsiteY2610" fmla="*/ 2530473 h 6367455"/>
                <a:gd name="connsiteX2611" fmla="*/ 3724569 w 6891715"/>
                <a:gd name="connsiteY2611" fmla="*/ 2524053 h 6367455"/>
                <a:gd name="connsiteX2612" fmla="*/ 3724238 w 6891715"/>
                <a:gd name="connsiteY2612" fmla="*/ 2506394 h 6367455"/>
                <a:gd name="connsiteX2613" fmla="*/ 1524271 w 6891715"/>
                <a:gd name="connsiteY2613" fmla="*/ 2489194 h 6367455"/>
                <a:gd name="connsiteX2614" fmla="*/ 1525556 w 6891715"/>
                <a:gd name="connsiteY2614" fmla="*/ 2509482 h 6367455"/>
                <a:gd name="connsiteX2615" fmla="*/ 1516234 w 6891715"/>
                <a:gd name="connsiteY2615" fmla="*/ 2518173 h 6367455"/>
                <a:gd name="connsiteX2616" fmla="*/ 1508511 w 6891715"/>
                <a:gd name="connsiteY2616" fmla="*/ 2535234 h 6367455"/>
                <a:gd name="connsiteX2617" fmla="*/ 1500155 w 6891715"/>
                <a:gd name="connsiteY2617" fmla="*/ 2531049 h 6367455"/>
                <a:gd name="connsiteX2618" fmla="*/ 1512699 w 6891715"/>
                <a:gd name="connsiteY2618" fmla="*/ 2514954 h 6367455"/>
                <a:gd name="connsiteX2619" fmla="*/ 1506262 w 6891715"/>
                <a:gd name="connsiteY2619" fmla="*/ 2504322 h 6367455"/>
                <a:gd name="connsiteX2620" fmla="*/ 1510444 w 6891715"/>
                <a:gd name="connsiteY2620" fmla="*/ 2490483 h 6367455"/>
                <a:gd name="connsiteX2621" fmla="*/ 1565246 w 6891715"/>
                <a:gd name="connsiteY2621" fmla="*/ 2471735 h 6367455"/>
                <a:gd name="connsiteX2622" fmla="*/ 1558483 w 6891715"/>
                <a:gd name="connsiteY2622" fmla="*/ 2484432 h 6367455"/>
                <a:gd name="connsiteX2623" fmla="*/ 1557308 w 6891715"/>
                <a:gd name="connsiteY2623" fmla="*/ 2473640 h 6367455"/>
                <a:gd name="connsiteX2624" fmla="*/ 2108170 w 6891715"/>
                <a:gd name="connsiteY2624" fmla="*/ 2470155 h 6367455"/>
                <a:gd name="connsiteX2625" fmla="*/ 2128143 w 6891715"/>
                <a:gd name="connsiteY2625" fmla="*/ 2489058 h 6367455"/>
                <a:gd name="connsiteX2626" fmla="*/ 2128807 w 6891715"/>
                <a:gd name="connsiteY2626" fmla="*/ 2505076 h 6367455"/>
                <a:gd name="connsiteX2627" fmla="*/ 2111832 w 6891715"/>
                <a:gd name="connsiteY2627" fmla="*/ 2493538 h 6367455"/>
                <a:gd name="connsiteX2628" fmla="*/ 1542198 w 6891715"/>
                <a:gd name="connsiteY2628" fmla="*/ 2470150 h 6367455"/>
                <a:gd name="connsiteX2629" fmla="*/ 1550929 w 6891715"/>
                <a:gd name="connsiteY2629" fmla="*/ 2477076 h 6367455"/>
                <a:gd name="connsiteX2630" fmla="*/ 1552544 w 6891715"/>
                <a:gd name="connsiteY2630" fmla="*/ 2495974 h 6367455"/>
                <a:gd name="connsiteX2631" fmla="*/ 1548020 w 6891715"/>
                <a:gd name="connsiteY2631" fmla="*/ 2504475 h 6367455"/>
                <a:gd name="connsiteX2632" fmla="*/ 1537345 w 6891715"/>
                <a:gd name="connsiteY2632" fmla="*/ 2509836 h 6367455"/>
                <a:gd name="connsiteX2633" fmla="*/ 1535082 w 6891715"/>
                <a:gd name="connsiteY2633" fmla="*/ 2498175 h 6367455"/>
                <a:gd name="connsiteX2634" fmla="*/ 1538963 w 6891715"/>
                <a:gd name="connsiteY2634" fmla="*/ 2477393 h 6367455"/>
                <a:gd name="connsiteX2635" fmla="*/ 2122457 w 6891715"/>
                <a:gd name="connsiteY2635" fmla="*/ 2457455 h 6367455"/>
                <a:gd name="connsiteX2636" fmla="*/ 2138153 w 6891715"/>
                <a:gd name="connsiteY2636" fmla="*/ 2465247 h 6367455"/>
                <a:gd name="connsiteX2637" fmla="*/ 2142234 w 6891715"/>
                <a:gd name="connsiteY2637" fmla="*/ 2459012 h 6367455"/>
                <a:gd name="connsiteX2638" fmla="*/ 2154791 w 6891715"/>
                <a:gd name="connsiteY2638" fmla="*/ 2472733 h 6367455"/>
                <a:gd name="connsiteX2639" fmla="*/ 2169545 w 6891715"/>
                <a:gd name="connsiteY2639" fmla="*/ 2474291 h 6367455"/>
                <a:gd name="connsiteX2640" fmla="*/ 2178021 w 6891715"/>
                <a:gd name="connsiteY2640" fmla="*/ 2481772 h 6367455"/>
                <a:gd name="connsiteX2641" fmla="*/ 2148512 w 6891715"/>
                <a:gd name="connsiteY2641" fmla="*/ 2492376 h 6367455"/>
                <a:gd name="connsiteX2642" fmla="*/ 2127481 w 6891715"/>
                <a:gd name="connsiteY2642" fmla="*/ 2475850 h 6367455"/>
                <a:gd name="connsiteX2643" fmla="*/ 1550604 w 6891715"/>
                <a:gd name="connsiteY2643" fmla="*/ 2444749 h 6367455"/>
                <a:gd name="connsiteX2644" fmla="*/ 1557308 w 6891715"/>
                <a:gd name="connsiteY2644" fmla="*/ 2453507 h 6367455"/>
                <a:gd name="connsiteX2645" fmla="*/ 1550019 w 6891715"/>
                <a:gd name="connsiteY2645" fmla="*/ 2466975 h 6367455"/>
                <a:gd name="connsiteX2646" fmla="*/ 1543021 w 6891715"/>
                <a:gd name="connsiteY2646" fmla="*/ 2460578 h 6367455"/>
                <a:gd name="connsiteX2647" fmla="*/ 2109853 w 6891715"/>
                <a:gd name="connsiteY2647" fmla="*/ 2386019 h 6367455"/>
                <a:gd name="connsiteX2648" fmla="*/ 2120870 w 6891715"/>
                <a:gd name="connsiteY2648" fmla="*/ 2400025 h 6367455"/>
                <a:gd name="connsiteX2649" fmla="*/ 2108936 w 6891715"/>
                <a:gd name="connsiteY2649" fmla="*/ 2417767 h 6367455"/>
                <a:gd name="connsiteX2650" fmla="*/ 2097918 w 6891715"/>
                <a:gd name="connsiteY2650" fmla="*/ 2409675 h 6367455"/>
                <a:gd name="connsiteX2651" fmla="*/ 2095470 w 6891715"/>
                <a:gd name="connsiteY2651" fmla="*/ 2397535 h 6367455"/>
                <a:gd name="connsiteX2652" fmla="*/ 2105570 w 6891715"/>
                <a:gd name="connsiteY2652" fmla="*/ 2395357 h 6367455"/>
                <a:gd name="connsiteX2653" fmla="*/ 2152737 w 6891715"/>
                <a:gd name="connsiteY2653" fmla="*/ 2320930 h 6367455"/>
                <a:gd name="connsiteX2654" fmla="*/ 2168495 w 6891715"/>
                <a:gd name="connsiteY2654" fmla="*/ 2326823 h 6367455"/>
                <a:gd name="connsiteX2655" fmla="*/ 2162192 w 6891715"/>
                <a:gd name="connsiteY2655" fmla="*/ 2336131 h 6367455"/>
                <a:gd name="connsiteX2656" fmla="*/ 2146118 w 6891715"/>
                <a:gd name="connsiteY2656" fmla="*/ 2334268 h 6367455"/>
                <a:gd name="connsiteX2657" fmla="*/ 2127524 w 6891715"/>
                <a:gd name="connsiteY2657" fmla="*/ 2347918 h 6367455"/>
                <a:gd name="connsiteX2658" fmla="*/ 2125633 w 6891715"/>
                <a:gd name="connsiteY2658" fmla="*/ 2341713 h 6367455"/>
                <a:gd name="connsiteX2659" fmla="*/ 2132312 w 6891715"/>
                <a:gd name="connsiteY2659" fmla="*/ 2239963 h 6367455"/>
                <a:gd name="connsiteX2660" fmla="*/ 2144684 w 6891715"/>
                <a:gd name="connsiteY2660" fmla="*/ 2252345 h 6367455"/>
                <a:gd name="connsiteX2661" fmla="*/ 2123344 w 6891715"/>
                <a:gd name="connsiteY2661" fmla="*/ 2265364 h 6367455"/>
                <a:gd name="connsiteX2662" fmla="*/ 2120870 w 6891715"/>
                <a:gd name="connsiteY2662" fmla="*/ 2251711 h 6367455"/>
                <a:gd name="connsiteX2663" fmla="*/ 2164060 w 6891715"/>
                <a:gd name="connsiteY2663" fmla="*/ 2190748 h 6367455"/>
                <a:gd name="connsiteX2664" fmla="*/ 2173257 w 6891715"/>
                <a:gd name="connsiteY2664" fmla="*/ 2205972 h 6367455"/>
                <a:gd name="connsiteX2665" fmla="*/ 2159135 w 6891715"/>
                <a:gd name="connsiteY2665" fmla="*/ 2212976 h 6367455"/>
                <a:gd name="connsiteX2666" fmla="*/ 2150266 w 6891715"/>
                <a:gd name="connsiteY2666" fmla="*/ 2203839 h 6367455"/>
                <a:gd name="connsiteX2667" fmla="*/ 2144683 w 6891715"/>
                <a:gd name="connsiteY2667" fmla="*/ 2191052 h 6367455"/>
                <a:gd name="connsiteX2668" fmla="*/ 2180785 w 6891715"/>
                <a:gd name="connsiteY2668" fmla="*/ 2185982 h 6367455"/>
                <a:gd name="connsiteX2669" fmla="*/ 2193581 w 6891715"/>
                <a:gd name="connsiteY2669" fmla="*/ 2195133 h 6367455"/>
                <a:gd name="connsiteX2670" fmla="*/ 2196141 w 6891715"/>
                <a:gd name="connsiteY2670" fmla="*/ 2205858 h 6367455"/>
                <a:gd name="connsiteX2671" fmla="*/ 2215976 w 6891715"/>
                <a:gd name="connsiteY2671" fmla="*/ 2190085 h 6367455"/>
                <a:gd name="connsiteX2672" fmla="*/ 2231972 w 6891715"/>
                <a:gd name="connsiteY2672" fmla="*/ 2195762 h 6367455"/>
                <a:gd name="connsiteX2673" fmla="*/ 2235170 w 6891715"/>
                <a:gd name="connsiteY2673" fmla="*/ 2202388 h 6367455"/>
                <a:gd name="connsiteX2674" fmla="*/ 2219175 w 6891715"/>
                <a:gd name="connsiteY2674" fmla="*/ 2206490 h 6367455"/>
                <a:gd name="connsiteX2675" fmla="*/ 2232931 w 6891715"/>
                <a:gd name="connsiteY2675" fmla="*/ 2212798 h 6367455"/>
                <a:gd name="connsiteX2676" fmla="*/ 2230372 w 6891715"/>
                <a:gd name="connsiteY2676" fmla="*/ 2220054 h 6367455"/>
                <a:gd name="connsiteX2677" fmla="*/ 2182064 w 6891715"/>
                <a:gd name="connsiteY2677" fmla="*/ 2224786 h 6367455"/>
                <a:gd name="connsiteX2678" fmla="*/ 2162230 w 6891715"/>
                <a:gd name="connsiteY2678" fmla="*/ 2235198 h 6367455"/>
                <a:gd name="connsiteX2679" fmla="*/ 2151032 w 6891715"/>
                <a:gd name="connsiteY2679" fmla="*/ 2219738 h 6367455"/>
                <a:gd name="connsiteX2680" fmla="*/ 2166069 w 6891715"/>
                <a:gd name="connsiteY2680" fmla="*/ 2217846 h 6367455"/>
                <a:gd name="connsiteX2681" fmla="*/ 2176626 w 6891715"/>
                <a:gd name="connsiteY2681" fmla="*/ 2207119 h 6367455"/>
                <a:gd name="connsiteX2682" fmla="*/ 2186223 w 6891715"/>
                <a:gd name="connsiteY2682" fmla="*/ 2207750 h 6367455"/>
                <a:gd name="connsiteX2683" fmla="*/ 2198341 w 6891715"/>
                <a:gd name="connsiteY2683" fmla="*/ 2157407 h 6367455"/>
                <a:gd name="connsiteX2684" fmla="*/ 2201832 w 6891715"/>
                <a:gd name="connsiteY2684" fmla="*/ 2171006 h 6367455"/>
                <a:gd name="connsiteX2685" fmla="*/ 2185958 w 6891715"/>
                <a:gd name="connsiteY2685" fmla="*/ 2179632 h 6367455"/>
                <a:gd name="connsiteX2686" fmla="*/ 2188815 w 6891715"/>
                <a:gd name="connsiteY2686" fmla="*/ 2160724 h 6367455"/>
                <a:gd name="connsiteX2687" fmla="*/ 5024403 w 6891715"/>
                <a:gd name="connsiteY2687" fmla="*/ 2154231 h 6367455"/>
                <a:gd name="connsiteX2688" fmla="*/ 5025991 w 6891715"/>
                <a:gd name="connsiteY2688" fmla="*/ 2172774 h 6367455"/>
                <a:gd name="connsiteX2689" fmla="*/ 5021228 w 6891715"/>
                <a:gd name="connsiteY2689" fmla="*/ 2190992 h 6367455"/>
                <a:gd name="connsiteX2690" fmla="*/ 5011703 w 6891715"/>
                <a:gd name="connsiteY2690" fmla="*/ 2193919 h 6367455"/>
                <a:gd name="connsiteX2691" fmla="*/ 5006941 w 6891715"/>
                <a:gd name="connsiteY2691" fmla="*/ 2170172 h 6367455"/>
                <a:gd name="connsiteX2692" fmla="*/ 5013608 w 6891715"/>
                <a:gd name="connsiteY2692" fmla="*/ 2158460 h 6367455"/>
                <a:gd name="connsiteX2693" fmla="*/ 2249459 w 6891715"/>
                <a:gd name="connsiteY2693" fmla="*/ 2125656 h 6367455"/>
                <a:gd name="connsiteX2694" fmla="*/ 2249459 w 6891715"/>
                <a:gd name="connsiteY2694" fmla="*/ 2130622 h 6367455"/>
                <a:gd name="connsiteX2695" fmla="*/ 2228670 w 6891715"/>
                <a:gd name="connsiteY2695" fmla="*/ 2146449 h 6367455"/>
                <a:gd name="connsiteX2696" fmla="*/ 2227725 w 6891715"/>
                <a:gd name="connsiteY2696" fmla="*/ 2156692 h 6367455"/>
                <a:gd name="connsiteX2697" fmla="*/ 2218275 w 6891715"/>
                <a:gd name="connsiteY2697" fmla="*/ 2166932 h 6367455"/>
                <a:gd name="connsiteX2698" fmla="*/ 2210715 w 6891715"/>
                <a:gd name="connsiteY2698" fmla="*/ 2153898 h 6367455"/>
                <a:gd name="connsiteX2699" fmla="*/ 2209771 w 6891715"/>
                <a:gd name="connsiteY2699" fmla="*/ 2135277 h 6367455"/>
                <a:gd name="connsiteX2700" fmla="*/ 2222370 w 6891715"/>
                <a:gd name="connsiteY2700" fmla="*/ 2136209 h 6367455"/>
                <a:gd name="connsiteX2701" fmla="*/ 2273905 w 6891715"/>
                <a:gd name="connsiteY2701" fmla="*/ 2119307 h 6367455"/>
                <a:gd name="connsiteX2702" fmla="*/ 2281208 w 6891715"/>
                <a:gd name="connsiteY2702" fmla="*/ 2129645 h 6367455"/>
                <a:gd name="connsiteX2703" fmla="*/ 2263110 w 6891715"/>
                <a:gd name="connsiteY2703" fmla="*/ 2132006 h 6367455"/>
                <a:gd name="connsiteX2704" fmla="*/ 2258983 w 6891715"/>
                <a:gd name="connsiteY2704" fmla="*/ 2121079 h 6367455"/>
                <a:gd name="connsiteX2705" fmla="*/ 2280256 w 6891715"/>
                <a:gd name="connsiteY2705" fmla="*/ 2095494 h 6367455"/>
                <a:gd name="connsiteX2706" fmla="*/ 2287559 w 6891715"/>
                <a:gd name="connsiteY2706" fmla="*/ 2097758 h 6367455"/>
                <a:gd name="connsiteX2707" fmla="*/ 2274858 w 6891715"/>
                <a:gd name="connsiteY2707" fmla="*/ 2112957 h 6367455"/>
                <a:gd name="connsiteX2708" fmla="*/ 2258983 w 6891715"/>
                <a:gd name="connsiteY2708" fmla="*/ 2108752 h 6367455"/>
                <a:gd name="connsiteX2709" fmla="*/ 2261205 w 6891715"/>
                <a:gd name="connsiteY2709" fmla="*/ 2097110 h 6367455"/>
                <a:gd name="connsiteX2710" fmla="*/ 2292002 w 6891715"/>
                <a:gd name="connsiteY2710" fmla="*/ 2065330 h 6367455"/>
                <a:gd name="connsiteX2711" fmla="*/ 2312959 w 6891715"/>
                <a:gd name="connsiteY2711" fmla="*/ 2076808 h 6367455"/>
                <a:gd name="connsiteX2712" fmla="*/ 2302798 w 6891715"/>
                <a:gd name="connsiteY2712" fmla="*/ 2092318 h 6367455"/>
                <a:gd name="connsiteX2713" fmla="*/ 2285972 w 6891715"/>
                <a:gd name="connsiteY2713" fmla="*/ 2083011 h 6367455"/>
                <a:gd name="connsiteX2714" fmla="*/ 3672802 w 6891715"/>
                <a:gd name="connsiteY2714" fmla="*/ 1939932 h 6367455"/>
                <a:gd name="connsiteX2715" fmla="*/ 3695345 w 6891715"/>
                <a:gd name="connsiteY2715" fmla="*/ 1940896 h 6367455"/>
                <a:gd name="connsiteX2716" fmla="*/ 3700425 w 6891715"/>
                <a:gd name="connsiteY2716" fmla="*/ 1952481 h 6367455"/>
                <a:gd name="connsiteX2717" fmla="*/ 3688995 w 6891715"/>
                <a:gd name="connsiteY2717" fmla="*/ 1950871 h 6367455"/>
                <a:gd name="connsiteX2718" fmla="*/ 3692170 w 6891715"/>
                <a:gd name="connsiteY2718" fmla="*/ 1959881 h 6367455"/>
                <a:gd name="connsiteX2719" fmla="*/ 3677247 w 6891715"/>
                <a:gd name="connsiteY2719" fmla="*/ 1963742 h 6367455"/>
                <a:gd name="connsiteX2720" fmla="*/ 3668675 w 6891715"/>
                <a:gd name="connsiteY2720" fmla="*/ 1946366 h 6367455"/>
                <a:gd name="connsiteX2721" fmla="*/ 2423473 w 6891715"/>
                <a:gd name="connsiteY2721" fmla="*/ 1893885 h 6367455"/>
                <a:gd name="connsiteX2722" fmla="*/ 2443134 w 6891715"/>
                <a:gd name="connsiteY2722" fmla="*/ 1915792 h 6367455"/>
                <a:gd name="connsiteX2723" fmla="*/ 2443134 w 6891715"/>
                <a:gd name="connsiteY2723" fmla="*/ 1924364 h 6367455"/>
                <a:gd name="connsiteX2724" fmla="*/ 2432836 w 6891715"/>
                <a:gd name="connsiteY2724" fmla="*/ 1928810 h 6367455"/>
                <a:gd name="connsiteX2725" fmla="*/ 2423473 w 6891715"/>
                <a:gd name="connsiteY2725" fmla="*/ 1914204 h 6367455"/>
                <a:gd name="connsiteX2726" fmla="*/ 2406622 w 6891715"/>
                <a:gd name="connsiteY2726" fmla="*/ 1904997 h 6367455"/>
                <a:gd name="connsiteX2727" fmla="*/ 2424410 w 6891715"/>
                <a:gd name="connsiteY2727" fmla="*/ 1904679 h 6367455"/>
                <a:gd name="connsiteX2728" fmla="*/ 2423473 w 6891715"/>
                <a:gd name="connsiteY2728" fmla="*/ 1893885 h 6367455"/>
                <a:gd name="connsiteX2729" fmla="*/ 2486201 w 6891715"/>
                <a:gd name="connsiteY2729" fmla="*/ 1830386 h 6367455"/>
                <a:gd name="connsiteX2730" fmla="*/ 2497270 w 6891715"/>
                <a:gd name="connsiteY2730" fmla="*/ 1855692 h 6367455"/>
                <a:gd name="connsiteX2731" fmla="*/ 2519408 w 6891715"/>
                <a:gd name="connsiteY2731" fmla="*/ 1854731 h 6367455"/>
                <a:gd name="connsiteX2732" fmla="*/ 2519408 w 6891715"/>
                <a:gd name="connsiteY2732" fmla="*/ 1862100 h 6367455"/>
                <a:gd name="connsiteX2733" fmla="*/ 2538384 w 6891715"/>
                <a:gd name="connsiteY2733" fmla="*/ 1871390 h 6367455"/>
                <a:gd name="connsiteX2734" fmla="*/ 2526683 w 6891715"/>
                <a:gd name="connsiteY2734" fmla="*/ 1872351 h 6367455"/>
                <a:gd name="connsiteX2735" fmla="*/ 2515613 w 6891715"/>
                <a:gd name="connsiteY2735" fmla="*/ 1886447 h 6367455"/>
                <a:gd name="connsiteX2736" fmla="*/ 2494424 w 6891715"/>
                <a:gd name="connsiteY2736" fmla="*/ 1884524 h 6367455"/>
                <a:gd name="connsiteX2737" fmla="*/ 2481773 w 6891715"/>
                <a:gd name="connsiteY2737" fmla="*/ 1899581 h 6367455"/>
                <a:gd name="connsiteX2738" fmla="*/ 2466909 w 6891715"/>
                <a:gd name="connsiteY2738" fmla="*/ 1901823 h 6367455"/>
                <a:gd name="connsiteX2739" fmla="*/ 2457421 w 6891715"/>
                <a:gd name="connsiteY2739" fmla="*/ 1886126 h 6367455"/>
                <a:gd name="connsiteX2740" fmla="*/ 2465643 w 6891715"/>
                <a:gd name="connsiteY2740" fmla="*/ 1873312 h 6367455"/>
                <a:gd name="connsiteX2741" fmla="*/ 2489996 w 6891715"/>
                <a:gd name="connsiteY2741" fmla="*/ 1878117 h 6367455"/>
                <a:gd name="connsiteX2742" fmla="*/ 2480192 w 6891715"/>
                <a:gd name="connsiteY2742" fmla="*/ 1861459 h 6367455"/>
                <a:gd name="connsiteX2743" fmla="*/ 2492842 w 6891715"/>
                <a:gd name="connsiteY2743" fmla="*/ 1857935 h 6367455"/>
                <a:gd name="connsiteX2744" fmla="*/ 2459002 w 6891715"/>
                <a:gd name="connsiteY2744" fmla="*/ 1847363 h 6367455"/>
                <a:gd name="connsiteX2745" fmla="*/ 2482407 w 6891715"/>
                <a:gd name="connsiteY2745" fmla="*/ 1843199 h 6367455"/>
                <a:gd name="connsiteX2746" fmla="*/ 3837960 w 6891715"/>
                <a:gd name="connsiteY2746" fmla="*/ 1809756 h 6367455"/>
                <a:gd name="connsiteX2747" fmla="*/ 3848063 w 6891715"/>
                <a:gd name="connsiteY2747" fmla="*/ 1824547 h 6367455"/>
                <a:gd name="connsiteX2748" fmla="*/ 3840654 w 6891715"/>
                <a:gd name="connsiteY2748" fmla="*/ 1835157 h 6367455"/>
                <a:gd name="connsiteX2749" fmla="*/ 3825838 w 6891715"/>
                <a:gd name="connsiteY2749" fmla="*/ 1826797 h 6367455"/>
                <a:gd name="connsiteX2750" fmla="*/ 4013480 w 6891715"/>
                <a:gd name="connsiteY2750" fmla="*/ 1541468 h 6367455"/>
                <a:gd name="connsiteX2751" fmla="*/ 4030625 w 6891715"/>
                <a:gd name="connsiteY2751" fmla="*/ 1544222 h 6367455"/>
                <a:gd name="connsiteX2752" fmla="*/ 4046500 w 6891715"/>
                <a:gd name="connsiteY2752" fmla="*/ 1546364 h 6367455"/>
                <a:gd name="connsiteX2753" fmla="*/ 4042372 w 6891715"/>
                <a:gd name="connsiteY2753" fmla="*/ 1550343 h 6367455"/>
                <a:gd name="connsiteX2754" fmla="*/ 4030625 w 6891715"/>
                <a:gd name="connsiteY2754" fmla="*/ 1554627 h 6367455"/>
                <a:gd name="connsiteX2755" fmla="*/ 4032847 w 6891715"/>
                <a:gd name="connsiteY2755" fmla="*/ 1564726 h 6367455"/>
                <a:gd name="connsiteX2756" fmla="*/ 4027450 w 6891715"/>
                <a:gd name="connsiteY2756" fmla="*/ 1566868 h 6367455"/>
                <a:gd name="connsiteX2757" fmla="*/ 4018877 w 6891715"/>
                <a:gd name="connsiteY2757" fmla="*/ 1554627 h 6367455"/>
                <a:gd name="connsiteX2758" fmla="*/ 4016655 w 6891715"/>
                <a:gd name="connsiteY2758" fmla="*/ 1563808 h 6367455"/>
                <a:gd name="connsiteX2759" fmla="*/ 4005225 w 6891715"/>
                <a:gd name="connsiteY2759" fmla="*/ 1557687 h 6367455"/>
                <a:gd name="connsiteX2760" fmla="*/ 4005225 w 6891715"/>
                <a:gd name="connsiteY2760" fmla="*/ 1546670 h 6367455"/>
                <a:gd name="connsiteX2761" fmla="*/ 5063053 w 6891715"/>
                <a:gd name="connsiteY2761" fmla="*/ 1519232 h 6367455"/>
                <a:gd name="connsiteX2762" fmla="*/ 5070842 w 6891715"/>
                <a:gd name="connsiteY2762" fmla="*/ 1527746 h 6367455"/>
                <a:gd name="connsiteX2763" fmla="*/ 5067414 w 6891715"/>
                <a:gd name="connsiteY2763" fmla="*/ 1537522 h 6367455"/>
                <a:gd name="connsiteX2764" fmla="*/ 5075204 w 6891715"/>
                <a:gd name="connsiteY2764" fmla="*/ 1546351 h 6367455"/>
                <a:gd name="connsiteX2765" fmla="*/ 5068349 w 6891715"/>
                <a:gd name="connsiteY2765" fmla="*/ 1565270 h 6367455"/>
                <a:gd name="connsiteX2766" fmla="*/ 5062741 w 6891715"/>
                <a:gd name="connsiteY2766" fmla="*/ 1548243 h 6367455"/>
                <a:gd name="connsiteX2767" fmla="*/ 5041866 w 6891715"/>
                <a:gd name="connsiteY2767" fmla="*/ 1538152 h 6367455"/>
                <a:gd name="connsiteX2768" fmla="*/ 5048720 w 6891715"/>
                <a:gd name="connsiteY2768" fmla="*/ 1523332 h 6367455"/>
                <a:gd name="connsiteX2769" fmla="*/ 5056198 w 6891715"/>
                <a:gd name="connsiteY2769" fmla="*/ 1530584 h 6367455"/>
                <a:gd name="connsiteX2770" fmla="*/ 5070441 w 6891715"/>
                <a:gd name="connsiteY2770" fmla="*/ 1517646 h 6367455"/>
                <a:gd name="connsiteX2771" fmla="*/ 5086316 w 6891715"/>
                <a:gd name="connsiteY2771" fmla="*/ 1521333 h 6367455"/>
                <a:gd name="connsiteX2772" fmla="*/ 5074652 w 6891715"/>
                <a:gd name="connsiteY2772" fmla="*/ 1527171 h 6367455"/>
                <a:gd name="connsiteX2773" fmla="*/ 2793654 w 6891715"/>
                <a:gd name="connsiteY2773" fmla="*/ 1403349 h 6367455"/>
                <a:gd name="connsiteX2774" fmla="*/ 2808259 w 6891715"/>
                <a:gd name="connsiteY2774" fmla="*/ 1420428 h 6367455"/>
                <a:gd name="connsiteX2775" fmla="*/ 2796829 w 6891715"/>
                <a:gd name="connsiteY2775" fmla="*/ 1431595 h 6367455"/>
                <a:gd name="connsiteX2776" fmla="*/ 2778096 w 6891715"/>
                <a:gd name="connsiteY2776" fmla="*/ 1431924 h 6367455"/>
                <a:gd name="connsiteX2777" fmla="*/ 2782859 w 6891715"/>
                <a:gd name="connsiteY2777" fmla="*/ 1409918 h 6367455"/>
                <a:gd name="connsiteX2778" fmla="*/ 303818 w 6891715"/>
                <a:gd name="connsiteY2778" fmla="*/ 1397948 h 6367455"/>
                <a:gd name="connsiteX2779" fmla="*/ 310168 w 6891715"/>
                <a:gd name="connsiteY2779" fmla="*/ 1402076 h 6367455"/>
                <a:gd name="connsiteX2780" fmla="*/ 305088 w 6891715"/>
                <a:gd name="connsiteY2780" fmla="*/ 1417633 h 6367455"/>
                <a:gd name="connsiteX2781" fmla="*/ 309215 w 6891715"/>
                <a:gd name="connsiteY2781" fmla="*/ 1431603 h 6367455"/>
                <a:gd name="connsiteX2782" fmla="*/ 316518 w 6891715"/>
                <a:gd name="connsiteY2782" fmla="*/ 1433826 h 6367455"/>
                <a:gd name="connsiteX2783" fmla="*/ 315882 w 6891715"/>
                <a:gd name="connsiteY2783" fmla="*/ 1449383 h 6367455"/>
                <a:gd name="connsiteX2784" fmla="*/ 327630 w 6891715"/>
                <a:gd name="connsiteY2784" fmla="*/ 1448113 h 6367455"/>
                <a:gd name="connsiteX2785" fmla="*/ 329218 w 6891715"/>
                <a:gd name="connsiteY2785" fmla="*/ 1426206 h 6367455"/>
                <a:gd name="connsiteX2786" fmla="*/ 336838 w 6891715"/>
                <a:gd name="connsiteY2786" fmla="*/ 1413506 h 6367455"/>
                <a:gd name="connsiteX2787" fmla="*/ 350490 w 6891715"/>
                <a:gd name="connsiteY2787" fmla="*/ 1432238 h 6367455"/>
                <a:gd name="connsiteX2788" fmla="*/ 349855 w 6891715"/>
                <a:gd name="connsiteY2788" fmla="*/ 1447161 h 6367455"/>
                <a:gd name="connsiteX2789" fmla="*/ 367635 w 6891715"/>
                <a:gd name="connsiteY2789" fmla="*/ 1441446 h 6367455"/>
                <a:gd name="connsiteX2790" fmla="*/ 357158 w 6891715"/>
                <a:gd name="connsiteY2790" fmla="*/ 1456368 h 6367455"/>
                <a:gd name="connsiteX2791" fmla="*/ 368905 w 6891715"/>
                <a:gd name="connsiteY2791" fmla="*/ 1466845 h 6367455"/>
                <a:gd name="connsiteX2792" fmla="*/ 365095 w 6891715"/>
                <a:gd name="connsiteY2792" fmla="*/ 1497326 h 6367455"/>
                <a:gd name="connsiteX2793" fmla="*/ 350173 w 6891715"/>
                <a:gd name="connsiteY2793" fmla="*/ 1511296 h 6367455"/>
                <a:gd name="connsiteX2794" fmla="*/ 365095 w 6891715"/>
                <a:gd name="connsiteY2794" fmla="*/ 1514471 h 6367455"/>
                <a:gd name="connsiteX2795" fmla="*/ 368587 w 6891715"/>
                <a:gd name="connsiteY2795" fmla="*/ 1537331 h 6367455"/>
                <a:gd name="connsiteX2796" fmla="*/ 372397 w 6891715"/>
                <a:gd name="connsiteY2796" fmla="*/ 1525583 h 6367455"/>
                <a:gd name="connsiteX2797" fmla="*/ 385098 w 6891715"/>
                <a:gd name="connsiteY2797" fmla="*/ 1524630 h 6367455"/>
                <a:gd name="connsiteX2798" fmla="*/ 390495 w 6891715"/>
                <a:gd name="connsiteY2798" fmla="*/ 1536378 h 6367455"/>
                <a:gd name="connsiteX2799" fmla="*/ 372715 w 6891715"/>
                <a:gd name="connsiteY2799" fmla="*/ 1545903 h 6367455"/>
                <a:gd name="connsiteX2800" fmla="*/ 383510 w 6891715"/>
                <a:gd name="connsiteY2800" fmla="*/ 1544633 h 6367455"/>
                <a:gd name="connsiteX2801" fmla="*/ 382558 w 6891715"/>
                <a:gd name="connsiteY2801" fmla="*/ 1564635 h 6367455"/>
                <a:gd name="connsiteX2802" fmla="*/ 365413 w 6891715"/>
                <a:gd name="connsiteY2802" fmla="*/ 1565905 h 6367455"/>
                <a:gd name="connsiteX2803" fmla="*/ 352078 w 6891715"/>
                <a:gd name="connsiteY2803" fmla="*/ 1579875 h 6367455"/>
                <a:gd name="connsiteX2804" fmla="*/ 361603 w 6891715"/>
                <a:gd name="connsiteY2804" fmla="*/ 1593210 h 6367455"/>
                <a:gd name="connsiteX2805" fmla="*/ 349220 w 6891715"/>
                <a:gd name="connsiteY2805" fmla="*/ 1608133 h 6367455"/>
                <a:gd name="connsiteX2806" fmla="*/ 347950 w 6891715"/>
                <a:gd name="connsiteY2806" fmla="*/ 1621785 h 6367455"/>
                <a:gd name="connsiteX2807" fmla="*/ 336520 w 6891715"/>
                <a:gd name="connsiteY2807" fmla="*/ 1623055 h 6367455"/>
                <a:gd name="connsiteX2808" fmla="*/ 327313 w 6891715"/>
                <a:gd name="connsiteY2808" fmla="*/ 1634485 h 6367455"/>
                <a:gd name="connsiteX2809" fmla="*/ 318740 w 6891715"/>
                <a:gd name="connsiteY2809" fmla="*/ 1639248 h 6367455"/>
                <a:gd name="connsiteX2810" fmla="*/ 313025 w 6891715"/>
                <a:gd name="connsiteY2810" fmla="*/ 1622103 h 6367455"/>
                <a:gd name="connsiteX2811" fmla="*/ 298103 w 6891715"/>
                <a:gd name="connsiteY2811" fmla="*/ 1602418 h 6367455"/>
                <a:gd name="connsiteX2812" fmla="*/ 291753 w 6891715"/>
                <a:gd name="connsiteY2812" fmla="*/ 1616388 h 6367455"/>
                <a:gd name="connsiteX2813" fmla="*/ 300643 w 6891715"/>
                <a:gd name="connsiteY2813" fmla="*/ 1628770 h 6367455"/>
                <a:gd name="connsiteX2814" fmla="*/ 301913 w 6891715"/>
                <a:gd name="connsiteY2814" fmla="*/ 1637025 h 6367455"/>
                <a:gd name="connsiteX2815" fmla="*/ 286990 w 6891715"/>
                <a:gd name="connsiteY2815" fmla="*/ 1645598 h 6367455"/>
                <a:gd name="connsiteX2816" fmla="*/ 285085 w 6891715"/>
                <a:gd name="connsiteY2816" fmla="*/ 1666870 h 6367455"/>
                <a:gd name="connsiteX2817" fmla="*/ 313343 w 6891715"/>
                <a:gd name="connsiteY2817" fmla="*/ 1651630 h 6367455"/>
                <a:gd name="connsiteX2818" fmla="*/ 317788 w 6891715"/>
                <a:gd name="connsiteY2818" fmla="*/ 1655758 h 6367455"/>
                <a:gd name="connsiteX2819" fmla="*/ 295880 w 6891715"/>
                <a:gd name="connsiteY2819" fmla="*/ 1676078 h 6367455"/>
                <a:gd name="connsiteX2820" fmla="*/ 279053 w 6891715"/>
                <a:gd name="connsiteY2820" fmla="*/ 1708781 h 6367455"/>
                <a:gd name="connsiteX2821" fmla="*/ 255875 w 6891715"/>
                <a:gd name="connsiteY2821" fmla="*/ 1711320 h 6367455"/>
                <a:gd name="connsiteX2822" fmla="*/ 242223 w 6891715"/>
                <a:gd name="connsiteY2822" fmla="*/ 1742753 h 6367455"/>
                <a:gd name="connsiteX2823" fmla="*/ 220950 w 6891715"/>
                <a:gd name="connsiteY2823" fmla="*/ 1748468 h 6367455"/>
                <a:gd name="connsiteX2824" fmla="*/ 217775 w 6891715"/>
                <a:gd name="connsiteY2824" fmla="*/ 1744340 h 6367455"/>
                <a:gd name="connsiteX2825" fmla="*/ 228570 w 6891715"/>
                <a:gd name="connsiteY2825" fmla="*/ 1739896 h 6367455"/>
                <a:gd name="connsiteX2826" fmla="*/ 231745 w 6891715"/>
                <a:gd name="connsiteY2826" fmla="*/ 1730370 h 6367455"/>
                <a:gd name="connsiteX2827" fmla="*/ 224125 w 6891715"/>
                <a:gd name="connsiteY2827" fmla="*/ 1722115 h 6367455"/>
                <a:gd name="connsiteX2828" fmla="*/ 222855 w 6891715"/>
                <a:gd name="connsiteY2828" fmla="*/ 1703383 h 6367455"/>
                <a:gd name="connsiteX2829" fmla="*/ 207933 w 6891715"/>
                <a:gd name="connsiteY2829" fmla="*/ 1701160 h 6367455"/>
                <a:gd name="connsiteX2830" fmla="*/ 204123 w 6891715"/>
                <a:gd name="connsiteY2830" fmla="*/ 1710685 h 6367455"/>
                <a:gd name="connsiteX2831" fmla="*/ 207298 w 6891715"/>
                <a:gd name="connsiteY2831" fmla="*/ 1720210 h 6367455"/>
                <a:gd name="connsiteX2832" fmla="*/ 199995 w 6891715"/>
                <a:gd name="connsiteY2832" fmla="*/ 1729736 h 6367455"/>
                <a:gd name="connsiteX2833" fmla="*/ 175865 w 6891715"/>
                <a:gd name="connsiteY2833" fmla="*/ 1737355 h 6367455"/>
                <a:gd name="connsiteX2834" fmla="*/ 163165 w 6891715"/>
                <a:gd name="connsiteY2834" fmla="*/ 1761486 h 6367455"/>
                <a:gd name="connsiteX2835" fmla="*/ 110778 w 6891715"/>
                <a:gd name="connsiteY2835" fmla="*/ 1815778 h 6367455"/>
                <a:gd name="connsiteX2836" fmla="*/ 87283 w 6891715"/>
                <a:gd name="connsiteY2836" fmla="*/ 1817048 h 6367455"/>
                <a:gd name="connsiteX2837" fmla="*/ 63470 w 6891715"/>
                <a:gd name="connsiteY2837" fmla="*/ 1831018 h 6367455"/>
                <a:gd name="connsiteX2838" fmla="*/ 35848 w 6891715"/>
                <a:gd name="connsiteY2838" fmla="*/ 1825938 h 6367455"/>
                <a:gd name="connsiteX2839" fmla="*/ 40293 w 6891715"/>
                <a:gd name="connsiteY2839" fmla="*/ 1849433 h 6367455"/>
                <a:gd name="connsiteX2840" fmla="*/ 0 w 6891715"/>
                <a:gd name="connsiteY2840" fmla="*/ 1865398 h 6367455"/>
                <a:gd name="connsiteX2841" fmla="*/ 51895 w 6891715"/>
                <a:gd name="connsiteY2841" fmla="*/ 1757672 h 6367455"/>
                <a:gd name="connsiteX2842" fmla="*/ 234199 w 6891715"/>
                <a:gd name="connsiteY2842" fmla="*/ 1457591 h 6367455"/>
                <a:gd name="connsiteX2843" fmla="*/ 269276 w 6891715"/>
                <a:gd name="connsiteY2843" fmla="*/ 1410682 h 6367455"/>
                <a:gd name="connsiteX2844" fmla="*/ 273020 w 6891715"/>
                <a:gd name="connsiteY2844" fmla="*/ 1407473 h 6367455"/>
                <a:gd name="connsiteX2845" fmla="*/ 3781388 w 6891715"/>
                <a:gd name="connsiteY2845" fmla="*/ 1397007 h 6367455"/>
                <a:gd name="connsiteX2846" fmla="*/ 3780753 w 6891715"/>
                <a:gd name="connsiteY2846" fmla="*/ 1419999 h 6367455"/>
                <a:gd name="connsiteX2847" fmla="*/ 3775672 w 6891715"/>
                <a:gd name="connsiteY2847" fmla="*/ 1425582 h 6367455"/>
                <a:gd name="connsiteX2848" fmla="*/ 3770275 w 6891715"/>
                <a:gd name="connsiteY2848" fmla="*/ 1413431 h 6367455"/>
                <a:gd name="connsiteX2849" fmla="*/ 3776308 w 6891715"/>
                <a:gd name="connsiteY2849" fmla="*/ 1403577 h 6367455"/>
                <a:gd name="connsiteX2850" fmla="*/ 2893984 w 6891715"/>
                <a:gd name="connsiteY2850" fmla="*/ 1212850 h 6367455"/>
                <a:gd name="connsiteX2851" fmla="*/ 2912798 w 6891715"/>
                <a:gd name="connsiteY2851" fmla="*/ 1234757 h 6367455"/>
                <a:gd name="connsiteX2852" fmla="*/ 2919384 w 6891715"/>
                <a:gd name="connsiteY2852" fmla="*/ 1260157 h 6367455"/>
                <a:gd name="connsiteX2853" fmla="*/ 2902763 w 6891715"/>
                <a:gd name="connsiteY2853" fmla="*/ 1260475 h 6367455"/>
                <a:gd name="connsiteX2854" fmla="*/ 2904646 w 6891715"/>
                <a:gd name="connsiteY2854" fmla="*/ 1246504 h 6367455"/>
                <a:gd name="connsiteX2855" fmla="*/ 2894924 w 6891715"/>
                <a:gd name="connsiteY2855" fmla="*/ 1231582 h 6367455"/>
                <a:gd name="connsiteX2856" fmla="*/ 2893984 w 6891715"/>
                <a:gd name="connsiteY2856" fmla="*/ 1212850 h 6367455"/>
                <a:gd name="connsiteX2857" fmla="*/ 5710203 w 6891715"/>
                <a:gd name="connsiteY2857" fmla="*/ 1139822 h 6367455"/>
                <a:gd name="connsiteX2858" fmla="*/ 5727666 w 6891715"/>
                <a:gd name="connsiteY2858" fmla="*/ 1152205 h 6367455"/>
                <a:gd name="connsiteX2859" fmla="*/ 5723382 w 6891715"/>
                <a:gd name="connsiteY2859" fmla="*/ 1173160 h 6367455"/>
                <a:gd name="connsiteX2860" fmla="*/ 5711521 w 6891715"/>
                <a:gd name="connsiteY2860" fmla="*/ 1162048 h 6367455"/>
                <a:gd name="connsiteX2861" fmla="*/ 5710203 w 6891715"/>
                <a:gd name="connsiteY2861" fmla="*/ 1139822 h 6367455"/>
                <a:gd name="connsiteX2862" fmla="*/ 3040668 w 6891715"/>
                <a:gd name="connsiteY2862" fmla="*/ 1009652 h 6367455"/>
                <a:gd name="connsiteX2863" fmla="*/ 3052733 w 6891715"/>
                <a:gd name="connsiteY2863" fmla="*/ 1019177 h 6367455"/>
                <a:gd name="connsiteX2864" fmla="*/ 3020983 w 6891715"/>
                <a:gd name="connsiteY2864" fmla="*/ 1028702 h 6367455"/>
                <a:gd name="connsiteX2865" fmla="*/ 3017808 w 6891715"/>
                <a:gd name="connsiteY2865" fmla="*/ 1020765 h 6367455"/>
                <a:gd name="connsiteX2866" fmla="*/ 3072139 w 6891715"/>
                <a:gd name="connsiteY2866" fmla="*/ 911226 h 6367455"/>
                <a:gd name="connsiteX2867" fmla="*/ 3073371 w 6891715"/>
                <a:gd name="connsiteY2867" fmla="*/ 926933 h 6367455"/>
                <a:gd name="connsiteX2868" fmla="*/ 3052733 w 6891715"/>
                <a:gd name="connsiteY2868" fmla="*/ 930276 h 6367455"/>
                <a:gd name="connsiteX2869" fmla="*/ 3107021 w 6891715"/>
                <a:gd name="connsiteY2869" fmla="*/ 901700 h 6367455"/>
                <a:gd name="connsiteX2870" fmla="*/ 3120991 w 6891715"/>
                <a:gd name="connsiteY2870" fmla="*/ 928449 h 6367455"/>
                <a:gd name="connsiteX2871" fmla="*/ 3105116 w 6891715"/>
                <a:gd name="connsiteY2871" fmla="*/ 944563 h 6367455"/>
                <a:gd name="connsiteX2872" fmla="*/ 3098766 w 6891715"/>
                <a:gd name="connsiteY2872" fmla="*/ 934895 h 6367455"/>
                <a:gd name="connsiteX2873" fmla="*/ 3098766 w 6891715"/>
                <a:gd name="connsiteY2873" fmla="*/ 925226 h 6367455"/>
                <a:gd name="connsiteX2874" fmla="*/ 3105751 w 6891715"/>
                <a:gd name="connsiteY2874" fmla="*/ 916525 h 6367455"/>
                <a:gd name="connsiteX2875" fmla="*/ 3099360 w 6891715"/>
                <a:gd name="connsiteY2875" fmla="*/ 876300 h 6367455"/>
                <a:gd name="connsiteX2876" fmla="*/ 3105116 w 6891715"/>
                <a:gd name="connsiteY2876" fmla="*/ 884929 h 6367455"/>
                <a:gd name="connsiteX2877" fmla="*/ 3093284 w 6891715"/>
                <a:gd name="connsiteY2877" fmla="*/ 896433 h 6367455"/>
                <a:gd name="connsiteX2878" fmla="*/ 3091365 w 6891715"/>
                <a:gd name="connsiteY2878" fmla="*/ 914648 h 6367455"/>
                <a:gd name="connsiteX2879" fmla="*/ 3079858 w 6891715"/>
                <a:gd name="connsiteY2879" fmla="*/ 925513 h 6367455"/>
                <a:gd name="connsiteX2880" fmla="*/ 3079538 w 6891715"/>
                <a:gd name="connsiteY2880" fmla="*/ 905061 h 6367455"/>
                <a:gd name="connsiteX2881" fmla="*/ 3060671 w 6891715"/>
                <a:gd name="connsiteY2881" fmla="*/ 906659 h 6367455"/>
                <a:gd name="connsiteX2882" fmla="*/ 3062270 w 6891715"/>
                <a:gd name="connsiteY2882" fmla="*/ 893877 h 6367455"/>
                <a:gd name="connsiteX2883" fmla="*/ 3082736 w 6891715"/>
                <a:gd name="connsiteY2883" fmla="*/ 885248 h 6367455"/>
                <a:gd name="connsiteX2884" fmla="*/ 2895676 w 6891715"/>
                <a:gd name="connsiteY2884" fmla="*/ 835022 h 6367455"/>
                <a:gd name="connsiteX2885" fmla="*/ 2900080 w 6891715"/>
                <a:gd name="connsiteY2885" fmla="*/ 843367 h 6367455"/>
                <a:gd name="connsiteX2886" fmla="*/ 2899450 w 6891715"/>
                <a:gd name="connsiteY2886" fmla="*/ 855243 h 6367455"/>
                <a:gd name="connsiteX2887" fmla="*/ 2906370 w 6891715"/>
                <a:gd name="connsiteY2887" fmla="*/ 852034 h 6367455"/>
                <a:gd name="connsiteX2888" fmla="*/ 2906684 w 6891715"/>
                <a:gd name="connsiteY2888" fmla="*/ 860700 h 6367455"/>
                <a:gd name="connsiteX2889" fmla="*/ 2893160 w 6891715"/>
                <a:gd name="connsiteY2889" fmla="*/ 863910 h 6367455"/>
                <a:gd name="connsiteX2890" fmla="*/ 2884040 w 6891715"/>
                <a:gd name="connsiteY2890" fmla="*/ 886378 h 6367455"/>
                <a:gd name="connsiteX2891" fmla="*/ 2873346 w 6891715"/>
                <a:gd name="connsiteY2891" fmla="*/ 893760 h 6367455"/>
                <a:gd name="connsiteX2892" fmla="*/ 2879321 w 6891715"/>
                <a:gd name="connsiteY2892" fmla="*/ 876748 h 6367455"/>
                <a:gd name="connsiteX2893" fmla="*/ 2877121 w 6891715"/>
                <a:gd name="connsiteY2893" fmla="*/ 857490 h 6367455"/>
                <a:gd name="connsiteX2894" fmla="*/ 2890959 w 6891715"/>
                <a:gd name="connsiteY2894" fmla="*/ 854280 h 6367455"/>
                <a:gd name="connsiteX2895" fmla="*/ 2912575 w 6891715"/>
                <a:gd name="connsiteY2895" fmla="*/ 822322 h 6367455"/>
                <a:gd name="connsiteX2896" fmla="*/ 2923896 w 6891715"/>
                <a:gd name="connsiteY2896" fmla="*/ 829854 h 6367455"/>
                <a:gd name="connsiteX2897" fmla="*/ 2925733 w 6891715"/>
                <a:gd name="connsiteY2897" fmla="*/ 836130 h 6367455"/>
                <a:gd name="connsiteX2898" fmla="*/ 2922673 w 6891715"/>
                <a:gd name="connsiteY2898" fmla="*/ 849310 h 6367455"/>
                <a:gd name="connsiteX2899" fmla="*/ 2912575 w 6891715"/>
                <a:gd name="connsiteY2899" fmla="*/ 848682 h 6367455"/>
                <a:gd name="connsiteX2900" fmla="*/ 2904312 w 6891715"/>
                <a:gd name="connsiteY2900" fmla="*/ 841465 h 6367455"/>
                <a:gd name="connsiteX2901" fmla="*/ 2900333 w 6891715"/>
                <a:gd name="connsiteY2901" fmla="*/ 830795 h 6367455"/>
                <a:gd name="connsiteX2902" fmla="*/ 2915634 w 6891715"/>
                <a:gd name="connsiteY2902" fmla="*/ 832050 h 6367455"/>
                <a:gd name="connsiteX2903" fmla="*/ 3115497 w 6891715"/>
                <a:gd name="connsiteY2903" fmla="*/ 820737 h 6367455"/>
                <a:gd name="connsiteX2904" fmla="*/ 3128970 w 6891715"/>
                <a:gd name="connsiteY2904" fmla="*/ 829700 h 6367455"/>
                <a:gd name="connsiteX2905" fmla="*/ 3132104 w 6891715"/>
                <a:gd name="connsiteY2905" fmla="*/ 840826 h 6367455"/>
                <a:gd name="connsiteX2906" fmla="*/ 3125211 w 6891715"/>
                <a:gd name="connsiteY2906" fmla="*/ 850098 h 6367455"/>
                <a:gd name="connsiteX2907" fmla="*/ 3108291 w 6891715"/>
                <a:gd name="connsiteY2907" fmla="*/ 855662 h 6367455"/>
                <a:gd name="connsiteX2908" fmla="*/ 3112364 w 6891715"/>
                <a:gd name="connsiteY2908" fmla="*/ 841135 h 6367455"/>
                <a:gd name="connsiteX2909" fmla="*/ 2986079 w 6891715"/>
                <a:gd name="connsiteY2909" fmla="*/ 784222 h 6367455"/>
                <a:gd name="connsiteX2910" fmla="*/ 2989234 w 6891715"/>
                <a:gd name="connsiteY2910" fmla="*/ 792794 h 6367455"/>
                <a:gd name="connsiteX2911" fmla="*/ 2950732 w 6891715"/>
                <a:gd name="connsiteY2911" fmla="*/ 835022 h 6367455"/>
                <a:gd name="connsiteX2912" fmla="*/ 2938108 w 6891715"/>
                <a:gd name="connsiteY2912" fmla="*/ 829942 h 6367455"/>
                <a:gd name="connsiteX2913" fmla="*/ 2936846 w 6891715"/>
                <a:gd name="connsiteY2913" fmla="*/ 815337 h 6367455"/>
                <a:gd name="connsiteX2914" fmla="*/ 2944104 w 6891715"/>
                <a:gd name="connsiteY2914" fmla="*/ 803589 h 6367455"/>
                <a:gd name="connsiteX2915" fmla="*/ 2956728 w 6891715"/>
                <a:gd name="connsiteY2915" fmla="*/ 805494 h 6367455"/>
                <a:gd name="connsiteX2916" fmla="*/ 2963040 w 6891715"/>
                <a:gd name="connsiteY2916" fmla="*/ 796922 h 6367455"/>
                <a:gd name="connsiteX2917" fmla="*/ 2969036 w 6891715"/>
                <a:gd name="connsiteY2917" fmla="*/ 784539 h 6367455"/>
                <a:gd name="connsiteX2918" fmla="*/ 3181826 w 6891715"/>
                <a:gd name="connsiteY2918" fmla="*/ 777876 h 6367455"/>
                <a:gd name="connsiteX2919" fmla="*/ 3189253 w 6891715"/>
                <a:gd name="connsiteY2919" fmla="*/ 786862 h 6367455"/>
                <a:gd name="connsiteX2920" fmla="*/ 3181181 w 6891715"/>
                <a:gd name="connsiteY2920" fmla="*/ 793751 h 6367455"/>
                <a:gd name="connsiteX2921" fmla="*/ 3170203 w 6891715"/>
                <a:gd name="connsiteY2921" fmla="*/ 787760 h 6367455"/>
                <a:gd name="connsiteX2922" fmla="*/ 2989234 w 6891715"/>
                <a:gd name="connsiteY2922" fmla="*/ 760410 h 6367455"/>
                <a:gd name="connsiteX2923" fmla="*/ 3000346 w 6891715"/>
                <a:gd name="connsiteY2923" fmla="*/ 771020 h 6367455"/>
                <a:gd name="connsiteX2924" fmla="*/ 2997078 w 6891715"/>
                <a:gd name="connsiteY2924" fmla="*/ 785810 h 6367455"/>
                <a:gd name="connsiteX2925" fmla="*/ 2989559 w 6891715"/>
                <a:gd name="connsiteY2925" fmla="*/ 779380 h 6367455"/>
                <a:gd name="connsiteX2926" fmla="*/ 2989234 w 6891715"/>
                <a:gd name="connsiteY2926" fmla="*/ 760410 h 6367455"/>
                <a:gd name="connsiteX2927" fmla="*/ 3084673 w 6891715"/>
                <a:gd name="connsiteY2927" fmla="*/ 733425 h 6367455"/>
                <a:gd name="connsiteX2928" fmla="*/ 3095591 w 6891715"/>
                <a:gd name="connsiteY2928" fmla="*/ 744629 h 6367455"/>
                <a:gd name="connsiteX2929" fmla="*/ 3089491 w 6891715"/>
                <a:gd name="connsiteY2929" fmla="*/ 761915 h 6367455"/>
                <a:gd name="connsiteX2930" fmla="*/ 3078568 w 6891715"/>
                <a:gd name="connsiteY2930" fmla="*/ 778881 h 6367455"/>
                <a:gd name="connsiteX2931" fmla="*/ 3073427 w 6891715"/>
                <a:gd name="connsiteY2931" fmla="*/ 784323 h 6367455"/>
                <a:gd name="connsiteX2932" fmla="*/ 3061541 w 6891715"/>
                <a:gd name="connsiteY2932" fmla="*/ 788805 h 6367455"/>
                <a:gd name="connsiteX2933" fmla="*/ 3062825 w 6891715"/>
                <a:gd name="connsiteY2933" fmla="*/ 799369 h 6367455"/>
                <a:gd name="connsiteX2934" fmla="*/ 3065074 w 6891715"/>
                <a:gd name="connsiteY2934" fmla="*/ 811213 h 6367455"/>
                <a:gd name="connsiteX2935" fmla="*/ 3056400 w 6891715"/>
                <a:gd name="connsiteY2935" fmla="*/ 808972 h 6367455"/>
                <a:gd name="connsiteX2936" fmla="*/ 3054472 w 6891715"/>
                <a:gd name="connsiteY2936" fmla="*/ 788805 h 6367455"/>
                <a:gd name="connsiteX2937" fmla="*/ 3063789 w 6891715"/>
                <a:gd name="connsiteY2937" fmla="*/ 766077 h 6367455"/>
                <a:gd name="connsiteX2938" fmla="*/ 3045477 w 6891715"/>
                <a:gd name="connsiteY2938" fmla="*/ 773119 h 6367455"/>
                <a:gd name="connsiteX2939" fmla="*/ 3028448 w 6891715"/>
                <a:gd name="connsiteY2939" fmla="*/ 802890 h 6367455"/>
                <a:gd name="connsiteX2940" fmla="*/ 3016882 w 6891715"/>
                <a:gd name="connsiteY2940" fmla="*/ 795527 h 6367455"/>
                <a:gd name="connsiteX2941" fmla="*/ 3014633 w 6891715"/>
                <a:gd name="connsiteY2941" fmla="*/ 784643 h 6367455"/>
                <a:gd name="connsiteX2942" fmla="*/ 3028127 w 6891715"/>
                <a:gd name="connsiteY2942" fmla="*/ 766397 h 6367455"/>
                <a:gd name="connsiteX2943" fmla="*/ 3045477 w 6891715"/>
                <a:gd name="connsiteY2943" fmla="*/ 749431 h 6367455"/>
                <a:gd name="connsiteX2944" fmla="*/ 3065396 w 6891715"/>
                <a:gd name="connsiteY2944" fmla="*/ 743989 h 6367455"/>
                <a:gd name="connsiteX2945" fmla="*/ 3205129 w 6891715"/>
                <a:gd name="connsiteY2945" fmla="*/ 719138 h 6367455"/>
                <a:gd name="connsiteX2946" fmla="*/ 3203253 w 6891715"/>
                <a:gd name="connsiteY2946" fmla="*/ 736387 h 6367455"/>
                <a:gd name="connsiteX2947" fmla="*/ 3189807 w 6891715"/>
                <a:gd name="connsiteY2947" fmla="*/ 739776 h 6367455"/>
                <a:gd name="connsiteX2948" fmla="*/ 3184491 w 6891715"/>
                <a:gd name="connsiteY2948" fmla="*/ 726222 h 6367455"/>
                <a:gd name="connsiteX2949" fmla="*/ 3048002 w 6891715"/>
                <a:gd name="connsiteY2949" fmla="*/ 700087 h 6367455"/>
                <a:gd name="connsiteX2950" fmla="*/ 3055726 w 6891715"/>
                <a:gd name="connsiteY2950" fmla="*/ 703262 h 6367455"/>
                <a:gd name="connsiteX2951" fmla="*/ 3059084 w 6891715"/>
                <a:gd name="connsiteY2951" fmla="*/ 711517 h 6367455"/>
                <a:gd name="connsiteX2952" fmla="*/ 3057069 w 6891715"/>
                <a:gd name="connsiteY2952" fmla="*/ 725170 h 6367455"/>
                <a:gd name="connsiteX2953" fmla="*/ 3044980 w 6891715"/>
                <a:gd name="connsiteY2953" fmla="*/ 725487 h 6367455"/>
                <a:gd name="connsiteX2954" fmla="*/ 3041621 w 6891715"/>
                <a:gd name="connsiteY2954" fmla="*/ 709612 h 6367455"/>
                <a:gd name="connsiteX2955" fmla="*/ 3147591 w 6891715"/>
                <a:gd name="connsiteY2955" fmla="*/ 608011 h 6367455"/>
                <a:gd name="connsiteX2956" fmla="*/ 3157047 w 6891715"/>
                <a:gd name="connsiteY2956" fmla="*/ 609291 h 6367455"/>
                <a:gd name="connsiteX2957" fmla="*/ 3163667 w 6891715"/>
                <a:gd name="connsiteY2957" fmla="*/ 632651 h 6367455"/>
                <a:gd name="connsiteX2958" fmla="*/ 3154210 w 6891715"/>
                <a:gd name="connsiteY2958" fmla="*/ 648332 h 6367455"/>
                <a:gd name="connsiteX2959" fmla="*/ 3165873 w 6891715"/>
                <a:gd name="connsiteY2959" fmla="*/ 659212 h 6367455"/>
                <a:gd name="connsiteX2960" fmla="*/ 3165873 w 6891715"/>
                <a:gd name="connsiteY2960" fmla="*/ 666572 h 6367455"/>
                <a:gd name="connsiteX2961" fmla="*/ 3150428 w 6891715"/>
                <a:gd name="connsiteY2961" fmla="*/ 687053 h 6367455"/>
                <a:gd name="connsiteX2962" fmla="*/ 3152319 w 6891715"/>
                <a:gd name="connsiteY2962" fmla="*/ 699533 h 6367455"/>
                <a:gd name="connsiteX2963" fmla="*/ 3167134 w 6891715"/>
                <a:gd name="connsiteY2963" fmla="*/ 696333 h 6367455"/>
                <a:gd name="connsiteX2964" fmla="*/ 3173439 w 6891715"/>
                <a:gd name="connsiteY2964" fmla="*/ 675853 h 6367455"/>
                <a:gd name="connsiteX2965" fmla="*/ 3178482 w 6891715"/>
                <a:gd name="connsiteY2965" fmla="*/ 657932 h 6367455"/>
                <a:gd name="connsiteX2966" fmla="*/ 3193298 w 6891715"/>
                <a:gd name="connsiteY2966" fmla="*/ 651212 h 6367455"/>
                <a:gd name="connsiteX2967" fmla="*/ 3183211 w 6891715"/>
                <a:gd name="connsiteY2967" fmla="*/ 634571 h 6367455"/>
                <a:gd name="connsiteX2968" fmla="*/ 3192983 w 6891715"/>
                <a:gd name="connsiteY2968" fmla="*/ 621771 h 6367455"/>
                <a:gd name="connsiteX2969" fmla="*/ 3196765 w 6891715"/>
                <a:gd name="connsiteY2969" fmla="*/ 625611 h 6367455"/>
                <a:gd name="connsiteX2970" fmla="*/ 3199602 w 6891715"/>
                <a:gd name="connsiteY2970" fmla="*/ 629131 h 6367455"/>
                <a:gd name="connsiteX2971" fmla="*/ 3200548 w 6891715"/>
                <a:gd name="connsiteY2971" fmla="*/ 631051 h 6367455"/>
                <a:gd name="connsiteX2972" fmla="*/ 3201178 w 6891715"/>
                <a:gd name="connsiteY2972" fmla="*/ 632331 h 6367455"/>
                <a:gd name="connsiteX2973" fmla="*/ 3202124 w 6891715"/>
                <a:gd name="connsiteY2973" fmla="*/ 632971 h 6367455"/>
                <a:gd name="connsiteX2974" fmla="*/ 3203070 w 6891715"/>
                <a:gd name="connsiteY2974" fmla="*/ 633611 h 6367455"/>
                <a:gd name="connsiteX2975" fmla="*/ 3204015 w 6891715"/>
                <a:gd name="connsiteY2975" fmla="*/ 632971 h 6367455"/>
                <a:gd name="connsiteX2976" fmla="*/ 3205592 w 6891715"/>
                <a:gd name="connsiteY2976" fmla="*/ 632651 h 6367455"/>
                <a:gd name="connsiteX2977" fmla="*/ 3207483 w 6891715"/>
                <a:gd name="connsiteY2977" fmla="*/ 631691 h 6367455"/>
                <a:gd name="connsiteX2978" fmla="*/ 3208744 w 6891715"/>
                <a:gd name="connsiteY2978" fmla="*/ 631051 h 6367455"/>
                <a:gd name="connsiteX2979" fmla="*/ 3220092 w 6891715"/>
                <a:gd name="connsiteY2979" fmla="*/ 642572 h 6367455"/>
                <a:gd name="connsiteX2980" fmla="*/ 3225766 w 6891715"/>
                <a:gd name="connsiteY2980" fmla="*/ 654092 h 6367455"/>
                <a:gd name="connsiteX2981" fmla="*/ 3206852 w 6891715"/>
                <a:gd name="connsiteY2981" fmla="*/ 678093 h 6367455"/>
                <a:gd name="connsiteX2982" fmla="*/ 3205276 w 6891715"/>
                <a:gd name="connsiteY2982" fmla="*/ 700173 h 6367455"/>
                <a:gd name="connsiteX2983" fmla="*/ 3185102 w 6891715"/>
                <a:gd name="connsiteY2983" fmla="*/ 698253 h 6367455"/>
                <a:gd name="connsiteX2984" fmla="*/ 3181319 w 6891715"/>
                <a:gd name="connsiteY2984" fmla="*/ 716174 h 6367455"/>
                <a:gd name="connsiteX2985" fmla="*/ 3173754 w 6891715"/>
                <a:gd name="connsiteY2985" fmla="*/ 726734 h 6367455"/>
                <a:gd name="connsiteX2986" fmla="*/ 3184472 w 6891715"/>
                <a:gd name="connsiteY2986" fmla="*/ 743055 h 6367455"/>
                <a:gd name="connsiteX2987" fmla="*/ 3173754 w 6891715"/>
                <a:gd name="connsiteY2987" fmla="*/ 746255 h 6367455"/>
                <a:gd name="connsiteX2988" fmla="*/ 3160199 w 6891715"/>
                <a:gd name="connsiteY2988" fmla="*/ 738895 h 6367455"/>
                <a:gd name="connsiteX2989" fmla="*/ 3157047 w 6891715"/>
                <a:gd name="connsiteY2989" fmla="*/ 722894 h 6367455"/>
                <a:gd name="connsiteX2990" fmla="*/ 3154525 w 6891715"/>
                <a:gd name="connsiteY2990" fmla="*/ 730894 h 6367455"/>
                <a:gd name="connsiteX2991" fmla="*/ 3152949 w 6891715"/>
                <a:gd name="connsiteY2991" fmla="*/ 736974 h 6367455"/>
                <a:gd name="connsiteX2992" fmla="*/ 3152004 w 6891715"/>
                <a:gd name="connsiteY2992" fmla="*/ 739215 h 6367455"/>
                <a:gd name="connsiteX2993" fmla="*/ 3151688 w 6891715"/>
                <a:gd name="connsiteY2993" fmla="*/ 741135 h 6367455"/>
                <a:gd name="connsiteX2994" fmla="*/ 3151373 w 6891715"/>
                <a:gd name="connsiteY2994" fmla="*/ 743375 h 6367455"/>
                <a:gd name="connsiteX2995" fmla="*/ 3149482 w 6891715"/>
                <a:gd name="connsiteY2995" fmla="*/ 746895 h 6367455"/>
                <a:gd name="connsiteX2996" fmla="*/ 3144123 w 6891715"/>
                <a:gd name="connsiteY2996" fmla="*/ 756495 h 6367455"/>
                <a:gd name="connsiteX2997" fmla="*/ 3136243 w 6891715"/>
                <a:gd name="connsiteY2997" fmla="*/ 769935 h 6367455"/>
                <a:gd name="connsiteX2998" fmla="*/ 3126786 w 6891715"/>
                <a:gd name="connsiteY2998" fmla="*/ 760335 h 6367455"/>
                <a:gd name="connsiteX2999" fmla="*/ 3129623 w 6891715"/>
                <a:gd name="connsiteY2999" fmla="*/ 727694 h 6367455"/>
                <a:gd name="connsiteX3000" fmla="*/ 3116384 w 6891715"/>
                <a:gd name="connsiteY3000" fmla="*/ 740495 h 6367455"/>
                <a:gd name="connsiteX3001" fmla="*/ 3105036 w 6891715"/>
                <a:gd name="connsiteY3001" fmla="*/ 768975 h 6367455"/>
                <a:gd name="connsiteX3002" fmla="*/ 3097785 w 6891715"/>
                <a:gd name="connsiteY3002" fmla="*/ 767055 h 6367455"/>
                <a:gd name="connsiteX3003" fmla="*/ 3107873 w 6891715"/>
                <a:gd name="connsiteY3003" fmla="*/ 742415 h 6367455"/>
                <a:gd name="connsiteX3004" fmla="*/ 3096209 w 6891715"/>
                <a:gd name="connsiteY3004" fmla="*/ 740495 h 6367455"/>
                <a:gd name="connsiteX3005" fmla="*/ 3094003 w 6891715"/>
                <a:gd name="connsiteY3005" fmla="*/ 734094 h 6367455"/>
                <a:gd name="connsiteX3006" fmla="*/ 3107557 w 6891715"/>
                <a:gd name="connsiteY3006" fmla="*/ 727694 h 6367455"/>
                <a:gd name="connsiteX3007" fmla="*/ 3099992 w 6891715"/>
                <a:gd name="connsiteY3007" fmla="*/ 717134 h 6367455"/>
                <a:gd name="connsiteX3008" fmla="*/ 3127101 w 6891715"/>
                <a:gd name="connsiteY3008" fmla="*/ 687053 h 6367455"/>
                <a:gd name="connsiteX3009" fmla="*/ 3127101 w 6891715"/>
                <a:gd name="connsiteY3009" fmla="*/ 668172 h 6367455"/>
                <a:gd name="connsiteX3010" fmla="*/ 3135297 w 6891715"/>
                <a:gd name="connsiteY3010" fmla="*/ 656332 h 6367455"/>
                <a:gd name="connsiteX3011" fmla="*/ 3128992 w 6891715"/>
                <a:gd name="connsiteY3011" fmla="*/ 646732 h 6367455"/>
                <a:gd name="connsiteX3012" fmla="*/ 3086809 w 6891715"/>
                <a:gd name="connsiteY3012" fmla="*/ 601662 h 6367455"/>
                <a:gd name="connsiteX3013" fmla="*/ 3100900 w 6891715"/>
                <a:gd name="connsiteY3013" fmla="*/ 618490 h 6367455"/>
                <a:gd name="connsiteX3014" fmla="*/ 3095575 w 6891715"/>
                <a:gd name="connsiteY3014" fmla="*/ 628967 h 6367455"/>
                <a:gd name="connsiteX3015" fmla="*/ 3100274 w 6891715"/>
                <a:gd name="connsiteY3015" fmla="*/ 649287 h 6367455"/>
                <a:gd name="connsiteX3016" fmla="*/ 3095888 w 6891715"/>
                <a:gd name="connsiteY3016" fmla="*/ 658812 h 6367455"/>
                <a:gd name="connsiteX3017" fmla="*/ 3117816 w 6891715"/>
                <a:gd name="connsiteY3017" fmla="*/ 663575 h 6367455"/>
                <a:gd name="connsiteX3018" fmla="*/ 3107478 w 6891715"/>
                <a:gd name="connsiteY3018" fmla="*/ 680720 h 6367455"/>
                <a:gd name="connsiteX3019" fmla="*/ 3092755 w 6891715"/>
                <a:gd name="connsiteY3019" fmla="*/ 682625 h 6367455"/>
                <a:gd name="connsiteX3020" fmla="*/ 3067073 w 6891715"/>
                <a:gd name="connsiteY3020" fmla="*/ 700087 h 6367455"/>
                <a:gd name="connsiteX3021" fmla="*/ 3054544 w 6891715"/>
                <a:gd name="connsiteY3021" fmla="*/ 696912 h 6367455"/>
                <a:gd name="connsiteX3022" fmla="*/ 3082423 w 6891715"/>
                <a:gd name="connsiteY3022" fmla="*/ 661987 h 6367455"/>
                <a:gd name="connsiteX3023" fmla="*/ 3052351 w 6891715"/>
                <a:gd name="connsiteY3023" fmla="*/ 679767 h 6367455"/>
                <a:gd name="connsiteX3024" fmla="*/ 3042953 w 6891715"/>
                <a:gd name="connsiteY3024" fmla="*/ 679132 h 6367455"/>
                <a:gd name="connsiteX3025" fmla="*/ 3029170 w 6891715"/>
                <a:gd name="connsiteY3025" fmla="*/ 697230 h 6367455"/>
                <a:gd name="connsiteX3026" fmla="*/ 3024158 w 6891715"/>
                <a:gd name="connsiteY3026" fmla="*/ 683577 h 6367455"/>
                <a:gd name="connsiteX3027" fmla="*/ 3034495 w 6891715"/>
                <a:gd name="connsiteY3027" fmla="*/ 675957 h 6367455"/>
                <a:gd name="connsiteX3028" fmla="*/ 3031050 w 6891715"/>
                <a:gd name="connsiteY3028" fmla="*/ 662305 h 6367455"/>
                <a:gd name="connsiteX3029" fmla="*/ 3042640 w 6891715"/>
                <a:gd name="connsiteY3029" fmla="*/ 652780 h 6367455"/>
                <a:gd name="connsiteX3030" fmla="*/ 3057363 w 6891715"/>
                <a:gd name="connsiteY3030" fmla="*/ 649605 h 6367455"/>
                <a:gd name="connsiteX3031" fmla="*/ 3071460 w 6891715"/>
                <a:gd name="connsiteY3031" fmla="*/ 629285 h 6367455"/>
                <a:gd name="connsiteX3032" fmla="*/ 3083990 w 6891715"/>
                <a:gd name="connsiteY3032" fmla="*/ 628332 h 6367455"/>
                <a:gd name="connsiteX3033" fmla="*/ 3079917 w 6891715"/>
                <a:gd name="connsiteY3033" fmla="*/ 611187 h 6367455"/>
                <a:gd name="connsiteX3034" fmla="*/ 3198778 w 6891715"/>
                <a:gd name="connsiteY3034" fmla="*/ 596901 h 6367455"/>
                <a:gd name="connsiteX3035" fmla="*/ 3208960 w 6891715"/>
                <a:gd name="connsiteY3035" fmla="*/ 597864 h 6367455"/>
                <a:gd name="connsiteX3036" fmla="*/ 3214215 w 6891715"/>
                <a:gd name="connsiteY3036" fmla="*/ 603322 h 6367455"/>
                <a:gd name="connsiteX3037" fmla="*/ 3219798 w 6891715"/>
                <a:gd name="connsiteY3037" fmla="*/ 601074 h 6367455"/>
                <a:gd name="connsiteX3038" fmla="*/ 3227353 w 6891715"/>
                <a:gd name="connsiteY3038" fmla="*/ 611349 h 6367455"/>
                <a:gd name="connsiteX3039" fmla="*/ 3217828 w 6891715"/>
                <a:gd name="connsiteY3039" fmla="*/ 625476 h 6367455"/>
                <a:gd name="connsiteX3040" fmla="*/ 3201405 w 6891715"/>
                <a:gd name="connsiteY3040" fmla="*/ 609743 h 6367455"/>
                <a:gd name="connsiteX3041" fmla="*/ 3164907 w 6891715"/>
                <a:gd name="connsiteY3041" fmla="*/ 504825 h 6367455"/>
                <a:gd name="connsiteX3042" fmla="*/ 3188311 w 6891715"/>
                <a:gd name="connsiteY3042" fmla="*/ 509905 h 6367455"/>
                <a:gd name="connsiteX3043" fmla="*/ 3190841 w 6891715"/>
                <a:gd name="connsiteY3043" fmla="*/ 523558 h 6367455"/>
                <a:gd name="connsiteX3044" fmla="*/ 3182302 w 6891715"/>
                <a:gd name="connsiteY3044" fmla="*/ 535305 h 6367455"/>
                <a:gd name="connsiteX3045" fmla="*/ 3184516 w 6891715"/>
                <a:gd name="connsiteY3045" fmla="*/ 554355 h 6367455"/>
                <a:gd name="connsiteX3046" fmla="*/ 3172181 w 6891715"/>
                <a:gd name="connsiteY3046" fmla="*/ 566103 h 6367455"/>
                <a:gd name="connsiteX3047" fmla="*/ 3164591 w 6891715"/>
                <a:gd name="connsiteY3047" fmla="*/ 582930 h 6367455"/>
                <a:gd name="connsiteX3048" fmla="*/ 3136444 w 6891715"/>
                <a:gd name="connsiteY3048" fmla="*/ 592455 h 6367455"/>
                <a:gd name="connsiteX3049" fmla="*/ 3124110 w 6891715"/>
                <a:gd name="connsiteY3049" fmla="*/ 622300 h 6367455"/>
                <a:gd name="connsiteX3050" fmla="*/ 3119998 w 6891715"/>
                <a:gd name="connsiteY3050" fmla="*/ 619125 h 6367455"/>
                <a:gd name="connsiteX3051" fmla="*/ 3120631 w 6891715"/>
                <a:gd name="connsiteY3051" fmla="*/ 611823 h 6367455"/>
                <a:gd name="connsiteX3052" fmla="*/ 3109878 w 6891715"/>
                <a:gd name="connsiteY3052" fmla="*/ 602615 h 6367455"/>
                <a:gd name="connsiteX3053" fmla="*/ 3132965 w 6891715"/>
                <a:gd name="connsiteY3053" fmla="*/ 578803 h 6367455"/>
                <a:gd name="connsiteX3054" fmla="*/ 3136127 w 6891715"/>
                <a:gd name="connsiteY3054" fmla="*/ 555943 h 6367455"/>
                <a:gd name="connsiteX3055" fmla="*/ 3151941 w 6891715"/>
                <a:gd name="connsiteY3055" fmla="*/ 553403 h 6367455"/>
                <a:gd name="connsiteX3056" fmla="*/ 3155736 w 6891715"/>
                <a:gd name="connsiteY3056" fmla="*/ 542925 h 6367455"/>
                <a:gd name="connsiteX3057" fmla="*/ 3151624 w 6891715"/>
                <a:gd name="connsiteY3057" fmla="*/ 531495 h 6367455"/>
                <a:gd name="connsiteX3058" fmla="*/ 3157950 w 6891715"/>
                <a:gd name="connsiteY3058" fmla="*/ 523875 h 6367455"/>
                <a:gd name="connsiteX3059" fmla="*/ 4364771 w 6891715"/>
                <a:gd name="connsiteY3059" fmla="*/ 471424 h 6367455"/>
                <a:gd name="connsiteX3060" fmla="*/ 4352063 w 6891715"/>
                <a:gd name="connsiteY3060" fmla="*/ 473328 h 6367455"/>
                <a:gd name="connsiteX3061" fmla="*/ 4349204 w 6891715"/>
                <a:gd name="connsiteY3061" fmla="*/ 492370 h 6367455"/>
                <a:gd name="connsiteX3062" fmla="*/ 4353334 w 6891715"/>
                <a:gd name="connsiteY3062" fmla="*/ 505065 h 6367455"/>
                <a:gd name="connsiteX3063" fmla="*/ 4345709 w 6891715"/>
                <a:gd name="connsiteY3063" fmla="*/ 514269 h 6367455"/>
                <a:gd name="connsiteX3064" fmla="*/ 4338402 w 6891715"/>
                <a:gd name="connsiteY3064" fmla="*/ 505383 h 6367455"/>
                <a:gd name="connsiteX3065" fmla="*/ 4341579 w 6891715"/>
                <a:gd name="connsiteY3065" fmla="*/ 493005 h 6367455"/>
                <a:gd name="connsiteX3066" fmla="*/ 4337131 w 6891715"/>
                <a:gd name="connsiteY3066" fmla="*/ 479358 h 6367455"/>
                <a:gd name="connsiteX3067" fmla="*/ 4322835 w 6891715"/>
                <a:gd name="connsiteY3067" fmla="*/ 489514 h 6367455"/>
                <a:gd name="connsiteX3068" fmla="*/ 4315210 w 6891715"/>
                <a:gd name="connsiteY3068" fmla="*/ 501892 h 6367455"/>
                <a:gd name="connsiteX3069" fmla="*/ 4319976 w 6891715"/>
                <a:gd name="connsiteY3069" fmla="*/ 515538 h 6367455"/>
                <a:gd name="connsiteX3070" fmla="*/ 4326647 w 6891715"/>
                <a:gd name="connsiteY3070" fmla="*/ 515538 h 6367455"/>
                <a:gd name="connsiteX3071" fmla="*/ 4334590 w 6891715"/>
                <a:gd name="connsiteY3071" fmla="*/ 522203 h 6367455"/>
                <a:gd name="connsiteX3072" fmla="*/ 4333319 w 6891715"/>
                <a:gd name="connsiteY3072" fmla="*/ 536167 h 6367455"/>
                <a:gd name="connsiteX3073" fmla="*/ 4321882 w 6891715"/>
                <a:gd name="connsiteY3073" fmla="*/ 530455 h 6367455"/>
                <a:gd name="connsiteX3074" fmla="*/ 4315210 w 6891715"/>
                <a:gd name="connsiteY3074" fmla="*/ 539658 h 6367455"/>
                <a:gd name="connsiteX3075" fmla="*/ 4297419 w 6891715"/>
                <a:gd name="connsiteY3075" fmla="*/ 537119 h 6367455"/>
                <a:gd name="connsiteX3076" fmla="*/ 4292971 w 6891715"/>
                <a:gd name="connsiteY3076" fmla="*/ 550766 h 6367455"/>
                <a:gd name="connsiteX3077" fmla="*/ 4282805 w 6891715"/>
                <a:gd name="connsiteY3077" fmla="*/ 553940 h 6367455"/>
                <a:gd name="connsiteX3078" fmla="*/ 4274862 w 6891715"/>
                <a:gd name="connsiteY3078" fmla="*/ 552353 h 6367455"/>
                <a:gd name="connsiteX3079" fmla="*/ 4260566 w 6891715"/>
                <a:gd name="connsiteY3079" fmla="*/ 563778 h 6367455"/>
                <a:gd name="connsiteX3080" fmla="*/ 4263425 w 6891715"/>
                <a:gd name="connsiteY3080" fmla="*/ 579647 h 6367455"/>
                <a:gd name="connsiteX3081" fmla="*/ 4256754 w 6891715"/>
                <a:gd name="connsiteY3081" fmla="*/ 585677 h 6367455"/>
                <a:gd name="connsiteX3082" fmla="*/ 4246270 w 6891715"/>
                <a:gd name="connsiteY3082" fmla="*/ 586312 h 6367455"/>
                <a:gd name="connsiteX3083" fmla="*/ 4233244 w 6891715"/>
                <a:gd name="connsiteY3083" fmla="*/ 586946 h 6367455"/>
                <a:gd name="connsiteX3084" fmla="*/ 4227843 w 6891715"/>
                <a:gd name="connsiteY3084" fmla="*/ 601863 h 6367455"/>
                <a:gd name="connsiteX3085" fmla="*/ 4232926 w 6891715"/>
                <a:gd name="connsiteY3085" fmla="*/ 608210 h 6367455"/>
                <a:gd name="connsiteX3086" fmla="*/ 4241504 w 6891715"/>
                <a:gd name="connsiteY3086" fmla="*/ 605036 h 6367455"/>
                <a:gd name="connsiteX3087" fmla="*/ 4247858 w 6891715"/>
                <a:gd name="connsiteY3087" fmla="*/ 609797 h 6367455"/>
                <a:gd name="connsiteX3088" fmla="*/ 4239280 w 6891715"/>
                <a:gd name="connsiteY3088" fmla="*/ 612653 h 6367455"/>
                <a:gd name="connsiteX3089" fmla="*/ 4244363 w 6891715"/>
                <a:gd name="connsiteY3089" fmla="*/ 622174 h 6367455"/>
                <a:gd name="connsiteX3090" fmla="*/ 4254530 w 6891715"/>
                <a:gd name="connsiteY3090" fmla="*/ 624396 h 6367455"/>
                <a:gd name="connsiteX3091" fmla="*/ 4259295 w 6891715"/>
                <a:gd name="connsiteY3091" fmla="*/ 613288 h 6367455"/>
                <a:gd name="connsiteX3092" fmla="*/ 4260248 w 6891715"/>
                <a:gd name="connsiteY3092" fmla="*/ 619635 h 6367455"/>
                <a:gd name="connsiteX3093" fmla="*/ 4269462 w 6891715"/>
                <a:gd name="connsiteY3093" fmla="*/ 628204 h 6367455"/>
                <a:gd name="connsiteX3094" fmla="*/ 4263108 w 6891715"/>
                <a:gd name="connsiteY3094" fmla="*/ 631378 h 6367455"/>
                <a:gd name="connsiteX3095" fmla="*/ 4252624 w 6891715"/>
                <a:gd name="connsiteY3095" fmla="*/ 629791 h 6367455"/>
                <a:gd name="connsiteX3096" fmla="*/ 4260566 w 6891715"/>
                <a:gd name="connsiteY3096" fmla="*/ 643755 h 6367455"/>
                <a:gd name="connsiteX3097" fmla="*/ 4275180 w 6891715"/>
                <a:gd name="connsiteY3097" fmla="*/ 653594 h 6367455"/>
                <a:gd name="connsiteX3098" fmla="*/ 4289477 w 6891715"/>
                <a:gd name="connsiteY3098" fmla="*/ 646612 h 6367455"/>
                <a:gd name="connsiteX3099" fmla="*/ 4287570 w 6891715"/>
                <a:gd name="connsiteY3099" fmla="*/ 633599 h 6367455"/>
                <a:gd name="connsiteX3100" fmla="*/ 4297101 w 6891715"/>
                <a:gd name="connsiteY3100" fmla="*/ 628839 h 6367455"/>
                <a:gd name="connsiteX3101" fmla="*/ 4302185 w 6891715"/>
                <a:gd name="connsiteY3101" fmla="*/ 638360 h 6367455"/>
                <a:gd name="connsiteX3102" fmla="*/ 4312669 w 6891715"/>
                <a:gd name="connsiteY3102" fmla="*/ 637725 h 6367455"/>
                <a:gd name="connsiteX3103" fmla="*/ 4312033 w 6891715"/>
                <a:gd name="connsiteY3103" fmla="*/ 628204 h 6367455"/>
                <a:gd name="connsiteX3104" fmla="*/ 4308221 w 6891715"/>
                <a:gd name="connsiteY3104" fmla="*/ 616462 h 6367455"/>
                <a:gd name="connsiteX3105" fmla="*/ 4317752 w 6891715"/>
                <a:gd name="connsiteY3105" fmla="*/ 615827 h 6367455"/>
                <a:gd name="connsiteX3106" fmla="*/ 4332048 w 6891715"/>
                <a:gd name="connsiteY3106" fmla="*/ 624396 h 6367455"/>
                <a:gd name="connsiteX3107" fmla="*/ 4339673 w 6891715"/>
                <a:gd name="connsiteY3107" fmla="*/ 624396 h 6367455"/>
                <a:gd name="connsiteX3108" fmla="*/ 4339547 w 6891715"/>
                <a:gd name="connsiteY3108" fmla="*/ 624461 h 6367455"/>
                <a:gd name="connsiteX3109" fmla="*/ 4339882 w 6891715"/>
                <a:gd name="connsiteY3109" fmla="*/ 624461 h 6367455"/>
                <a:gd name="connsiteX3110" fmla="*/ 4340199 w 6891715"/>
                <a:gd name="connsiteY3110" fmla="*/ 623826 h 6367455"/>
                <a:gd name="connsiteX3111" fmla="*/ 4341172 w 6891715"/>
                <a:gd name="connsiteY3111" fmla="*/ 623340 h 6367455"/>
                <a:gd name="connsiteX3112" fmla="*/ 4347298 w 6891715"/>
                <a:gd name="connsiteY3112" fmla="*/ 612018 h 6367455"/>
                <a:gd name="connsiteX3113" fmla="*/ 4332366 w 6891715"/>
                <a:gd name="connsiteY3113" fmla="*/ 604402 h 6367455"/>
                <a:gd name="connsiteX3114" fmla="*/ 4328236 w 6891715"/>
                <a:gd name="connsiteY3114" fmla="*/ 605354 h 6367455"/>
                <a:gd name="connsiteX3115" fmla="*/ 4317434 w 6891715"/>
                <a:gd name="connsiteY3115" fmla="*/ 588216 h 6367455"/>
                <a:gd name="connsiteX3116" fmla="*/ 4329189 w 6891715"/>
                <a:gd name="connsiteY3116" fmla="*/ 567587 h 6367455"/>
                <a:gd name="connsiteX3117" fmla="*/ 4344121 w 6891715"/>
                <a:gd name="connsiteY3117" fmla="*/ 564731 h 6367455"/>
                <a:gd name="connsiteX3118" fmla="*/ 4350793 w 6891715"/>
                <a:gd name="connsiteY3118" fmla="*/ 555210 h 6367455"/>
                <a:gd name="connsiteX3119" fmla="*/ 4348886 w 6891715"/>
                <a:gd name="connsiteY3119" fmla="*/ 549814 h 6367455"/>
                <a:gd name="connsiteX3120" fmla="*/ 4361912 w 6891715"/>
                <a:gd name="connsiteY3120" fmla="*/ 539976 h 6367455"/>
                <a:gd name="connsiteX3121" fmla="*/ 4359053 w 6891715"/>
                <a:gd name="connsiteY3121" fmla="*/ 525059 h 6367455"/>
                <a:gd name="connsiteX3122" fmla="*/ 4355876 w 6891715"/>
                <a:gd name="connsiteY3122" fmla="*/ 522838 h 6367455"/>
                <a:gd name="connsiteX3123" fmla="*/ 4355240 w 6891715"/>
                <a:gd name="connsiteY3123" fmla="*/ 513634 h 6367455"/>
                <a:gd name="connsiteX3124" fmla="*/ 4380021 w 6891715"/>
                <a:gd name="connsiteY3124" fmla="*/ 502526 h 6367455"/>
                <a:gd name="connsiteX3125" fmla="*/ 4384151 w 6891715"/>
                <a:gd name="connsiteY3125" fmla="*/ 488879 h 6367455"/>
                <a:gd name="connsiteX3126" fmla="*/ 4380339 w 6891715"/>
                <a:gd name="connsiteY3126" fmla="*/ 476185 h 6367455"/>
                <a:gd name="connsiteX3127" fmla="*/ 4369537 w 6891715"/>
                <a:gd name="connsiteY3127" fmla="*/ 489514 h 6367455"/>
                <a:gd name="connsiteX3128" fmla="*/ 4360959 w 6891715"/>
                <a:gd name="connsiteY3128" fmla="*/ 501892 h 6367455"/>
                <a:gd name="connsiteX3129" fmla="*/ 4359053 w 6891715"/>
                <a:gd name="connsiteY3129" fmla="*/ 486023 h 6367455"/>
                <a:gd name="connsiteX3130" fmla="*/ 4366360 w 6891715"/>
                <a:gd name="connsiteY3130" fmla="*/ 478724 h 6367455"/>
                <a:gd name="connsiteX3131" fmla="*/ 3304349 w 6891715"/>
                <a:gd name="connsiteY3131" fmla="*/ 431801 h 6367455"/>
                <a:gd name="connsiteX3132" fmla="*/ 3318916 w 6891715"/>
                <a:gd name="connsiteY3132" fmla="*/ 437795 h 6367455"/>
                <a:gd name="connsiteX3133" fmla="*/ 3327783 w 6891715"/>
                <a:gd name="connsiteY3133" fmla="*/ 453570 h 6367455"/>
                <a:gd name="connsiteX3134" fmla="*/ 3334751 w 6891715"/>
                <a:gd name="connsiteY3134" fmla="*/ 432432 h 6367455"/>
                <a:gd name="connsiteX3135" fmla="*/ 3344568 w 6891715"/>
                <a:gd name="connsiteY3135" fmla="*/ 440950 h 6367455"/>
                <a:gd name="connsiteX3136" fmla="*/ 3340451 w 6891715"/>
                <a:gd name="connsiteY3136" fmla="*/ 462719 h 6367455"/>
                <a:gd name="connsiteX3137" fmla="*/ 3344885 w 6891715"/>
                <a:gd name="connsiteY3137" fmla="*/ 472183 h 6367455"/>
                <a:gd name="connsiteX3138" fmla="*/ 3354069 w 6891715"/>
                <a:gd name="connsiteY3138" fmla="*/ 456409 h 6367455"/>
                <a:gd name="connsiteX3139" fmla="*/ 3367053 w 6891715"/>
                <a:gd name="connsiteY3139" fmla="*/ 470290 h 6367455"/>
                <a:gd name="connsiteX3140" fmla="*/ 3355335 w 6891715"/>
                <a:gd name="connsiteY3140" fmla="*/ 475338 h 6367455"/>
                <a:gd name="connsiteX3141" fmla="*/ 3360719 w 6891715"/>
                <a:gd name="connsiteY3141" fmla="*/ 488904 h 6367455"/>
                <a:gd name="connsiteX3142" fmla="*/ 3347101 w 6891715"/>
                <a:gd name="connsiteY3142" fmla="*/ 510988 h 6367455"/>
                <a:gd name="connsiteX3143" fmla="*/ 3346151 w 6891715"/>
                <a:gd name="connsiteY3143" fmla="*/ 529917 h 6367455"/>
                <a:gd name="connsiteX3144" fmla="*/ 3358185 w 6891715"/>
                <a:gd name="connsiteY3144" fmla="*/ 549477 h 6367455"/>
                <a:gd name="connsiteX3145" fmla="*/ 3320183 w 6891715"/>
                <a:gd name="connsiteY3145" fmla="*/ 551055 h 6367455"/>
                <a:gd name="connsiteX3146" fmla="*/ 3317016 w 6891715"/>
                <a:gd name="connsiteY3146" fmla="*/ 534649 h 6367455"/>
                <a:gd name="connsiteX3147" fmla="*/ 3296748 w 6891715"/>
                <a:gd name="connsiteY3147" fmla="*/ 556733 h 6367455"/>
                <a:gd name="connsiteX3148" fmla="*/ 3274897 w 6891715"/>
                <a:gd name="connsiteY3148" fmla="*/ 555471 h 6367455"/>
                <a:gd name="connsiteX3149" fmla="*/ 3256845 w 6891715"/>
                <a:gd name="connsiteY3149" fmla="*/ 581026 h 6367455"/>
                <a:gd name="connsiteX3150" fmla="*/ 3243228 w 6891715"/>
                <a:gd name="connsiteY3150" fmla="*/ 566513 h 6367455"/>
                <a:gd name="connsiteX3151" fmla="*/ 3249562 w 6891715"/>
                <a:gd name="connsiteY3151" fmla="*/ 556102 h 6367455"/>
                <a:gd name="connsiteX3152" fmla="*/ 3270780 w 6891715"/>
                <a:gd name="connsiteY3152" fmla="*/ 552317 h 6367455"/>
                <a:gd name="connsiteX3153" fmla="*/ 3271413 w 6891715"/>
                <a:gd name="connsiteY3153" fmla="*/ 539066 h 6367455"/>
                <a:gd name="connsiteX3154" fmla="*/ 3255579 w 6891715"/>
                <a:gd name="connsiteY3154" fmla="*/ 533703 h 6367455"/>
                <a:gd name="connsiteX3155" fmla="*/ 3252412 w 6891715"/>
                <a:gd name="connsiteY3155" fmla="*/ 523292 h 6367455"/>
                <a:gd name="connsiteX3156" fmla="*/ 3267296 w 6891715"/>
                <a:gd name="connsiteY3156" fmla="*/ 516036 h 6367455"/>
                <a:gd name="connsiteX3157" fmla="*/ 3250828 w 6891715"/>
                <a:gd name="connsiteY3157" fmla="*/ 500261 h 6367455"/>
                <a:gd name="connsiteX3158" fmla="*/ 3264763 w 6891715"/>
                <a:gd name="connsiteY3158" fmla="*/ 481332 h 6367455"/>
                <a:gd name="connsiteX3159" fmla="*/ 3300548 w 6891715"/>
                <a:gd name="connsiteY3159" fmla="*/ 488588 h 6367455"/>
                <a:gd name="connsiteX3160" fmla="*/ 3308782 w 6891715"/>
                <a:gd name="connsiteY3160" fmla="*/ 480070 h 6367455"/>
                <a:gd name="connsiteX3161" fmla="*/ 3286614 w 6891715"/>
                <a:gd name="connsiteY3161" fmla="*/ 469975 h 6367455"/>
                <a:gd name="connsiteX3162" fmla="*/ 3288831 w 6891715"/>
                <a:gd name="connsiteY3162" fmla="*/ 456093 h 6367455"/>
                <a:gd name="connsiteX3163" fmla="*/ 3310999 w 6891715"/>
                <a:gd name="connsiteY3163" fmla="*/ 462088 h 6367455"/>
                <a:gd name="connsiteX3164" fmla="*/ 3435951 w 6891715"/>
                <a:gd name="connsiteY3164" fmla="*/ 361951 h 6367455"/>
                <a:gd name="connsiteX3165" fmla="*/ 3459129 w 6891715"/>
                <a:gd name="connsiteY3165" fmla="*/ 379352 h 6367455"/>
                <a:gd name="connsiteX3166" fmla="*/ 3458494 w 6891715"/>
                <a:gd name="connsiteY3166" fmla="*/ 393274 h 6367455"/>
                <a:gd name="connsiteX3167" fmla="*/ 3438491 w 6891715"/>
                <a:gd name="connsiteY3167" fmla="*/ 404980 h 6367455"/>
                <a:gd name="connsiteX3168" fmla="*/ 3440714 w 6891715"/>
                <a:gd name="connsiteY3168" fmla="*/ 424913 h 6367455"/>
                <a:gd name="connsiteX3169" fmla="*/ 3394358 w 6891715"/>
                <a:gd name="connsiteY3169" fmla="*/ 452439 h 6367455"/>
                <a:gd name="connsiteX3170" fmla="*/ 3382928 w 6891715"/>
                <a:gd name="connsiteY3170" fmla="*/ 442314 h 6367455"/>
                <a:gd name="connsiteX3171" fmla="*/ 3371816 w 6891715"/>
                <a:gd name="connsiteY3171" fmla="*/ 427444 h 6367455"/>
                <a:gd name="connsiteX3172" fmla="*/ 3393088 w 6891715"/>
                <a:gd name="connsiteY3172" fmla="*/ 427444 h 6367455"/>
                <a:gd name="connsiteX3173" fmla="*/ 3385468 w 6891715"/>
                <a:gd name="connsiteY3173" fmla="*/ 404031 h 6367455"/>
                <a:gd name="connsiteX3174" fmla="*/ 3411821 w 6891715"/>
                <a:gd name="connsiteY3174" fmla="*/ 400867 h 6367455"/>
                <a:gd name="connsiteX3175" fmla="*/ 3418171 w 6891715"/>
                <a:gd name="connsiteY3175" fmla="*/ 384098 h 6367455"/>
                <a:gd name="connsiteX3176" fmla="*/ 3424521 w 6891715"/>
                <a:gd name="connsiteY3176" fmla="*/ 395805 h 6367455"/>
                <a:gd name="connsiteX3177" fmla="*/ 3429919 w 6891715"/>
                <a:gd name="connsiteY3177" fmla="*/ 395488 h 6367455"/>
                <a:gd name="connsiteX3178" fmla="*/ 3424521 w 6891715"/>
                <a:gd name="connsiteY3178" fmla="*/ 373657 h 6367455"/>
                <a:gd name="connsiteX3179" fmla="*/ 3528661 w 6891715"/>
                <a:gd name="connsiteY3179" fmla="*/ 334961 h 6367455"/>
                <a:gd name="connsiteX3180" fmla="*/ 3536916 w 6891715"/>
                <a:gd name="connsiteY3180" fmla="*/ 337252 h 6367455"/>
                <a:gd name="connsiteX3181" fmla="*/ 3529613 w 6891715"/>
                <a:gd name="connsiteY3181" fmla="*/ 364093 h 6367455"/>
                <a:gd name="connsiteX3182" fmla="*/ 3509928 w 6891715"/>
                <a:gd name="connsiteY3182" fmla="*/ 366711 h 6367455"/>
                <a:gd name="connsiteX3183" fmla="*/ 3505166 w 6891715"/>
                <a:gd name="connsiteY3183" fmla="*/ 354600 h 6367455"/>
                <a:gd name="connsiteX3184" fmla="*/ 3523263 w 6891715"/>
                <a:gd name="connsiteY3184" fmla="*/ 347072 h 6367455"/>
                <a:gd name="connsiteX3185" fmla="*/ 4276189 w 6891715"/>
                <a:gd name="connsiteY3185" fmla="*/ 308170 h 6367455"/>
                <a:gd name="connsiteX3186" fmla="*/ 4271925 w 6891715"/>
                <a:gd name="connsiteY3186" fmla="*/ 310848 h 6367455"/>
                <a:gd name="connsiteX3187" fmla="*/ 4272040 w 6891715"/>
                <a:gd name="connsiteY3187" fmla="*/ 311192 h 6367455"/>
                <a:gd name="connsiteX3188" fmla="*/ 3488655 w 6891715"/>
                <a:gd name="connsiteY3188" fmla="*/ 279400 h 6367455"/>
                <a:gd name="connsiteX3189" fmla="*/ 3501355 w 6891715"/>
                <a:gd name="connsiteY3189" fmla="*/ 287882 h 6367455"/>
                <a:gd name="connsiteX3190" fmla="*/ 3495958 w 6891715"/>
                <a:gd name="connsiteY3190" fmla="*/ 298248 h 6367455"/>
                <a:gd name="connsiteX3191" fmla="*/ 3498180 w 6891715"/>
                <a:gd name="connsiteY3191" fmla="*/ 309557 h 6367455"/>
                <a:gd name="connsiteX3192" fmla="*/ 3516278 w 6891715"/>
                <a:gd name="connsiteY3192" fmla="*/ 322123 h 6367455"/>
                <a:gd name="connsiteX3193" fmla="*/ 3497545 w 6891715"/>
                <a:gd name="connsiteY3193" fmla="*/ 345054 h 6367455"/>
                <a:gd name="connsiteX3194" fmla="*/ 3490560 w 6891715"/>
                <a:gd name="connsiteY3194" fmla="*/ 364845 h 6367455"/>
                <a:gd name="connsiteX3195" fmla="*/ 3473415 w 6891715"/>
                <a:gd name="connsiteY3195" fmla="*/ 368300 h 6367455"/>
                <a:gd name="connsiteX3196" fmla="*/ 3448015 w 6891715"/>
                <a:gd name="connsiteY3196" fmla="*/ 342541 h 6367455"/>
                <a:gd name="connsiteX3197" fmla="*/ 3445475 w 6891715"/>
                <a:gd name="connsiteY3197" fmla="*/ 316468 h 6367455"/>
                <a:gd name="connsiteX3198" fmla="*/ 3433728 w 6891715"/>
                <a:gd name="connsiteY3198" fmla="*/ 314269 h 6367455"/>
                <a:gd name="connsiteX3199" fmla="*/ 3433728 w 6891715"/>
                <a:gd name="connsiteY3199" fmla="*/ 302960 h 6367455"/>
                <a:gd name="connsiteX3200" fmla="*/ 3438808 w 6891715"/>
                <a:gd name="connsiteY3200" fmla="*/ 289138 h 6367455"/>
                <a:gd name="connsiteX3201" fmla="*/ 3454683 w 6891715"/>
                <a:gd name="connsiteY3201" fmla="*/ 296678 h 6367455"/>
                <a:gd name="connsiteX3202" fmla="*/ 3479130 w 6891715"/>
                <a:gd name="connsiteY3202" fmla="*/ 296364 h 6367455"/>
                <a:gd name="connsiteX3203" fmla="*/ 3466748 w 6891715"/>
                <a:gd name="connsiteY3203" fmla="*/ 317096 h 6367455"/>
                <a:gd name="connsiteX3204" fmla="*/ 3478495 w 6891715"/>
                <a:gd name="connsiteY3204" fmla="*/ 340028 h 6367455"/>
                <a:gd name="connsiteX3205" fmla="*/ 3478495 w 6891715"/>
                <a:gd name="connsiteY3205" fmla="*/ 328719 h 6367455"/>
                <a:gd name="connsiteX3206" fmla="*/ 3494053 w 6891715"/>
                <a:gd name="connsiteY3206" fmla="*/ 309557 h 6367455"/>
                <a:gd name="connsiteX3207" fmla="*/ 3621053 w 6891715"/>
                <a:gd name="connsiteY3207" fmla="*/ 250824 h 6367455"/>
                <a:gd name="connsiteX3208" fmla="*/ 3633753 w 6891715"/>
                <a:gd name="connsiteY3208" fmla="*/ 259353 h 6367455"/>
                <a:gd name="connsiteX3209" fmla="*/ 3618195 w 6891715"/>
                <a:gd name="connsiteY3209" fmla="*/ 280201 h 6367455"/>
                <a:gd name="connsiteX3210" fmla="*/ 3627720 w 6891715"/>
                <a:gd name="connsiteY3210" fmla="*/ 304208 h 6367455"/>
                <a:gd name="connsiteX3211" fmla="*/ 3615973 w 6891715"/>
                <a:gd name="connsiteY3211" fmla="*/ 312737 h 6367455"/>
                <a:gd name="connsiteX3212" fmla="*/ 3601050 w 6891715"/>
                <a:gd name="connsiteY3212" fmla="*/ 303577 h 6367455"/>
                <a:gd name="connsiteX3213" fmla="*/ 3603273 w 6891715"/>
                <a:gd name="connsiteY3213" fmla="*/ 292837 h 6367455"/>
                <a:gd name="connsiteX3214" fmla="*/ 3595653 w 6891715"/>
                <a:gd name="connsiteY3214" fmla="*/ 274199 h 6367455"/>
                <a:gd name="connsiteX3215" fmla="*/ 3604860 w 6891715"/>
                <a:gd name="connsiteY3215" fmla="*/ 268830 h 6367455"/>
                <a:gd name="connsiteX3216" fmla="*/ 3610258 w 6891715"/>
                <a:gd name="connsiteY3216" fmla="*/ 258405 h 6367455"/>
                <a:gd name="connsiteX3217" fmla="*/ 3463697 w 6891715"/>
                <a:gd name="connsiteY3217" fmla="*/ 247649 h 6367455"/>
                <a:gd name="connsiteX3218" fmla="*/ 3468654 w 6891715"/>
                <a:gd name="connsiteY3218" fmla="*/ 252812 h 6367455"/>
                <a:gd name="connsiteX3219" fmla="*/ 3466904 w 6891715"/>
                <a:gd name="connsiteY3219" fmla="*/ 273140 h 6367455"/>
                <a:gd name="connsiteX3220" fmla="*/ 3463988 w 6891715"/>
                <a:gd name="connsiteY3220" fmla="*/ 287337 h 6367455"/>
                <a:gd name="connsiteX3221" fmla="*/ 3454366 w 6891715"/>
                <a:gd name="connsiteY3221" fmla="*/ 273140 h 6367455"/>
                <a:gd name="connsiteX3222" fmla="*/ 3514243 w 6891715"/>
                <a:gd name="connsiteY3222" fmla="*/ 244475 h 6367455"/>
                <a:gd name="connsiteX3223" fmla="*/ 3523940 w 6891715"/>
                <a:gd name="connsiteY3223" fmla="*/ 256388 h 6367455"/>
                <a:gd name="connsiteX3224" fmla="*/ 3525232 w 6891715"/>
                <a:gd name="connsiteY3224" fmla="*/ 268946 h 6367455"/>
                <a:gd name="connsiteX3225" fmla="*/ 3543655 w 6891715"/>
                <a:gd name="connsiteY3225" fmla="*/ 271200 h 6367455"/>
                <a:gd name="connsiteX3226" fmla="*/ 3546887 w 6891715"/>
                <a:gd name="connsiteY3226" fmla="*/ 284080 h 6367455"/>
                <a:gd name="connsiteX3227" fmla="*/ 3557553 w 6891715"/>
                <a:gd name="connsiteY3227" fmla="*/ 287944 h 6367455"/>
                <a:gd name="connsiteX3228" fmla="*/ 3554644 w 6891715"/>
                <a:gd name="connsiteY3228" fmla="*/ 304044 h 6367455"/>
                <a:gd name="connsiteX3229" fmla="*/ 3540746 w 6891715"/>
                <a:gd name="connsiteY3229" fmla="*/ 312737 h 6367455"/>
                <a:gd name="connsiteX3230" fmla="*/ 3524586 w 6891715"/>
                <a:gd name="connsiteY3230" fmla="*/ 294706 h 6367455"/>
                <a:gd name="connsiteX3231" fmla="*/ 3514890 w 6891715"/>
                <a:gd name="connsiteY3231" fmla="*/ 285046 h 6367455"/>
                <a:gd name="connsiteX3232" fmla="*/ 3517476 w 6891715"/>
                <a:gd name="connsiteY3232" fmla="*/ 269268 h 6367455"/>
                <a:gd name="connsiteX3233" fmla="*/ 3503578 w 6891715"/>
                <a:gd name="connsiteY3233" fmla="*/ 253168 h 6367455"/>
                <a:gd name="connsiteX3234" fmla="*/ 3570253 w 6891715"/>
                <a:gd name="connsiteY3234" fmla="*/ 234949 h 6367455"/>
                <a:gd name="connsiteX3235" fmla="*/ 3579778 w 6891715"/>
                <a:gd name="connsiteY3235" fmla="*/ 251203 h 6367455"/>
                <a:gd name="connsiteX3236" fmla="*/ 3571205 w 6891715"/>
                <a:gd name="connsiteY3236" fmla="*/ 257174 h 6367455"/>
                <a:gd name="connsiteX3237" fmla="*/ 3563903 w 6891715"/>
                <a:gd name="connsiteY3237" fmla="*/ 249213 h 6367455"/>
                <a:gd name="connsiteX3238" fmla="*/ 3564855 w 6891715"/>
                <a:gd name="connsiteY3238" fmla="*/ 239261 h 6367455"/>
                <a:gd name="connsiteX3239" fmla="*/ 3805219 w 6891715"/>
                <a:gd name="connsiteY3239" fmla="*/ 211137 h 6367455"/>
                <a:gd name="connsiteX3240" fmla="*/ 3835518 w 6891715"/>
                <a:gd name="connsiteY3240" fmla="*/ 224790 h 6367455"/>
                <a:gd name="connsiteX3241" fmla="*/ 3846478 w 6891715"/>
                <a:gd name="connsiteY3241" fmla="*/ 244792 h 6367455"/>
                <a:gd name="connsiteX3242" fmla="*/ 3843254 w 6891715"/>
                <a:gd name="connsiteY3242" fmla="*/ 252412 h 6367455"/>
                <a:gd name="connsiteX3243" fmla="*/ 3818435 w 6891715"/>
                <a:gd name="connsiteY3243" fmla="*/ 250190 h 6367455"/>
                <a:gd name="connsiteX3244" fmla="*/ 3782978 w 6891715"/>
                <a:gd name="connsiteY3244" fmla="*/ 229552 h 6367455"/>
                <a:gd name="connsiteX3245" fmla="*/ 3716499 w 6891715"/>
                <a:gd name="connsiteY3245" fmla="*/ 206375 h 6367455"/>
                <a:gd name="connsiteX3246" fmla="*/ 3732178 w 6891715"/>
                <a:gd name="connsiteY3246" fmla="*/ 217487 h 6367455"/>
                <a:gd name="connsiteX3247" fmla="*/ 3721516 w 6891715"/>
                <a:gd name="connsiteY3247" fmla="*/ 233363 h 6367455"/>
                <a:gd name="connsiteX3248" fmla="*/ 3706778 w 6891715"/>
                <a:gd name="connsiteY3248" fmla="*/ 208280 h 6367455"/>
                <a:gd name="connsiteX3249" fmla="*/ 3892555 w 6891715"/>
                <a:gd name="connsiteY3249" fmla="*/ 152400 h 6367455"/>
                <a:gd name="connsiteX3250" fmla="*/ 3891607 w 6891715"/>
                <a:gd name="connsiteY3250" fmla="*/ 170764 h 6367455"/>
                <a:gd name="connsiteX3251" fmla="*/ 3900454 w 6891715"/>
                <a:gd name="connsiteY3251" fmla="*/ 183652 h 6367455"/>
                <a:gd name="connsiteX3252" fmla="*/ 3893187 w 6891715"/>
                <a:gd name="connsiteY3252" fmla="*/ 195573 h 6367455"/>
                <a:gd name="connsiteX3253" fmla="*/ 3880232 w 6891715"/>
                <a:gd name="connsiteY3253" fmla="*/ 211682 h 6367455"/>
                <a:gd name="connsiteX3254" fmla="*/ 3858431 w 6891715"/>
                <a:gd name="connsiteY3254" fmla="*/ 239713 h 6367455"/>
                <a:gd name="connsiteX3255" fmla="*/ 3847056 w 6891715"/>
                <a:gd name="connsiteY3255" fmla="*/ 236491 h 6367455"/>
                <a:gd name="connsiteX3256" fmla="*/ 3847056 w 6891715"/>
                <a:gd name="connsiteY3256" fmla="*/ 209749 h 6367455"/>
                <a:gd name="connsiteX3257" fmla="*/ 3835366 w 6891715"/>
                <a:gd name="connsiteY3257" fmla="*/ 197184 h 6367455"/>
                <a:gd name="connsiteX3258" fmla="*/ 3845477 w 6891715"/>
                <a:gd name="connsiteY3258" fmla="*/ 175597 h 6367455"/>
                <a:gd name="connsiteX3259" fmla="*/ 3859379 w 6891715"/>
                <a:gd name="connsiteY3259" fmla="*/ 186230 h 6367455"/>
                <a:gd name="connsiteX3260" fmla="*/ 3862538 w 6891715"/>
                <a:gd name="connsiteY3260" fmla="*/ 172376 h 6367455"/>
                <a:gd name="connsiteX3261" fmla="*/ 3883076 w 6891715"/>
                <a:gd name="connsiteY3261" fmla="*/ 158199 h 6367455"/>
                <a:gd name="connsiteX3262" fmla="*/ 3911566 w 6891715"/>
                <a:gd name="connsiteY3262" fmla="*/ 117476 h 6367455"/>
                <a:gd name="connsiteX3263" fmla="*/ 3927580 w 6891715"/>
                <a:gd name="connsiteY3263" fmla="*/ 122238 h 6367455"/>
                <a:gd name="connsiteX3264" fmla="*/ 3940141 w 6891715"/>
                <a:gd name="connsiteY3264" fmla="*/ 148591 h 6367455"/>
                <a:gd name="connsiteX3265" fmla="*/ 3932918 w 6891715"/>
                <a:gd name="connsiteY3265" fmla="*/ 162243 h 6367455"/>
                <a:gd name="connsiteX3266" fmla="*/ 3918474 w 6891715"/>
                <a:gd name="connsiteY3266" fmla="*/ 169864 h 6367455"/>
                <a:gd name="connsiteX3267" fmla="*/ 3912822 w 6891715"/>
                <a:gd name="connsiteY3267" fmla="*/ 142558 h 6367455"/>
                <a:gd name="connsiteX3268" fmla="*/ 3911566 w 6891715"/>
                <a:gd name="connsiteY3268" fmla="*/ 117476 h 6367455"/>
                <a:gd name="connsiteX3269" fmla="*/ 3882623 w 6891715"/>
                <a:gd name="connsiteY3269" fmla="*/ 82550 h 6367455"/>
                <a:gd name="connsiteX3270" fmla="*/ 3889341 w 6891715"/>
                <a:gd name="connsiteY3270" fmla="*/ 101343 h 6367455"/>
                <a:gd name="connsiteX3271" fmla="*/ 3872388 w 6891715"/>
                <a:gd name="connsiteY3271" fmla="*/ 111216 h 6367455"/>
                <a:gd name="connsiteX3272" fmla="*/ 3852236 w 6891715"/>
                <a:gd name="connsiteY3272" fmla="*/ 124912 h 6367455"/>
                <a:gd name="connsiteX3273" fmla="*/ 3842640 w 6891715"/>
                <a:gd name="connsiteY3273" fmla="*/ 147527 h 6367455"/>
                <a:gd name="connsiteX3274" fmla="*/ 3811932 w 6891715"/>
                <a:gd name="connsiteY3274" fmla="*/ 167593 h 6367455"/>
                <a:gd name="connsiteX3275" fmla="*/ 3800417 w 6891715"/>
                <a:gd name="connsiteY3275" fmla="*/ 182563 h 6367455"/>
                <a:gd name="connsiteX3276" fmla="*/ 3792740 w 6891715"/>
                <a:gd name="connsiteY3276" fmla="*/ 163771 h 6367455"/>
                <a:gd name="connsiteX3277" fmla="*/ 3782184 w 6891715"/>
                <a:gd name="connsiteY3277" fmla="*/ 174282 h 6367455"/>
                <a:gd name="connsiteX3278" fmla="*/ 3762352 w 6891715"/>
                <a:gd name="connsiteY3278" fmla="*/ 178741 h 6367455"/>
                <a:gd name="connsiteX3279" fmla="*/ 3763951 w 6891715"/>
                <a:gd name="connsiteY3279" fmla="*/ 163771 h 6367455"/>
                <a:gd name="connsiteX3280" fmla="*/ 3760753 w 6891715"/>
                <a:gd name="connsiteY3280" fmla="*/ 144979 h 6367455"/>
                <a:gd name="connsiteX3281" fmla="*/ 3783783 w 6891715"/>
                <a:gd name="connsiteY3281" fmla="*/ 138290 h 6367455"/>
                <a:gd name="connsiteX3282" fmla="*/ 3794659 w 6891715"/>
                <a:gd name="connsiteY3282" fmla="*/ 121409 h 6367455"/>
                <a:gd name="connsiteX3283" fmla="*/ 3808413 w 6891715"/>
                <a:gd name="connsiteY3283" fmla="*/ 128735 h 6367455"/>
                <a:gd name="connsiteX3284" fmla="*/ 3806494 w 6891715"/>
                <a:gd name="connsiteY3284" fmla="*/ 142431 h 6367455"/>
                <a:gd name="connsiteX3285" fmla="*/ 3826646 w 6891715"/>
                <a:gd name="connsiteY3285" fmla="*/ 134468 h 6367455"/>
                <a:gd name="connsiteX3286" fmla="*/ 3823447 w 6891715"/>
                <a:gd name="connsiteY3286" fmla="*/ 118861 h 6367455"/>
                <a:gd name="connsiteX3287" fmla="*/ 3858313 w 6891715"/>
                <a:gd name="connsiteY3287" fmla="*/ 100706 h 6367455"/>
                <a:gd name="connsiteX3288" fmla="*/ 3867909 w 6891715"/>
                <a:gd name="connsiteY3288" fmla="*/ 104846 h 6367455"/>
                <a:gd name="connsiteX3289" fmla="*/ 3873987 w 6891715"/>
                <a:gd name="connsiteY3289" fmla="*/ 88921 h 6367455"/>
                <a:gd name="connsiteX3290" fmla="*/ 3954178 w 6891715"/>
                <a:gd name="connsiteY3290" fmla="*/ 46037 h 6367455"/>
                <a:gd name="connsiteX3291" fmla="*/ 3965541 w 6891715"/>
                <a:gd name="connsiteY3291" fmla="*/ 53654 h 6367455"/>
                <a:gd name="connsiteX3292" fmla="*/ 3964204 w 6891715"/>
                <a:gd name="connsiteY3292" fmla="*/ 74067 h 6367455"/>
                <a:gd name="connsiteX3293" fmla="*/ 3953175 w 6891715"/>
                <a:gd name="connsiteY3293" fmla="*/ 76200 h 6367455"/>
                <a:gd name="connsiteX3294" fmla="*/ 3955514 w 6891715"/>
                <a:gd name="connsiteY3294" fmla="*/ 67974 h 6367455"/>
                <a:gd name="connsiteX3295" fmla="*/ 3946491 w 6891715"/>
                <a:gd name="connsiteY3295" fmla="*/ 64318 h 6367455"/>
                <a:gd name="connsiteX3296" fmla="*/ 4240178 w 6891715"/>
                <a:gd name="connsiteY3296" fmla="*/ 42862 h 6367455"/>
                <a:gd name="connsiteX3297" fmla="*/ 4253469 w 6891715"/>
                <a:gd name="connsiteY3297" fmla="*/ 43488 h 6367455"/>
                <a:gd name="connsiteX3298" fmla="*/ 4254466 w 6891715"/>
                <a:gd name="connsiteY3298" fmla="*/ 63500 h 6367455"/>
                <a:gd name="connsiteX3299" fmla="*/ 4283567 w 6891715"/>
                <a:gd name="connsiteY3299" fmla="*/ 2124 h 6367455"/>
                <a:gd name="connsiteX3300" fmla="*/ 4289750 w 6891715"/>
                <a:gd name="connsiteY3300" fmla="*/ 3880 h 6367455"/>
                <a:gd name="connsiteX3301" fmla="*/ 4307921 w 6891715"/>
                <a:gd name="connsiteY3301" fmla="*/ 26351 h 6367455"/>
                <a:gd name="connsiteX3302" fmla="*/ 4311095 w 6891715"/>
                <a:gd name="connsiteY3302" fmla="*/ 16826 h 6367455"/>
                <a:gd name="connsiteX3303" fmla="*/ 4314150 w 6891715"/>
                <a:gd name="connsiteY3303" fmla="*/ 10809 h 6367455"/>
                <a:gd name="connsiteX3304" fmla="*/ 4334458 w 6891715"/>
                <a:gd name="connsiteY3304" fmla="*/ 16576 h 6367455"/>
                <a:gd name="connsiteX3305" fmla="*/ 4344797 w 6891715"/>
                <a:gd name="connsiteY3305" fmla="*/ 20074 h 6367455"/>
                <a:gd name="connsiteX3306" fmla="*/ 4331090 w 6891715"/>
                <a:gd name="connsiteY3306" fmla="*/ 40956 h 6367455"/>
                <a:gd name="connsiteX3307" fmla="*/ 4363145 w 6891715"/>
                <a:gd name="connsiteY3307" fmla="*/ 29208 h 6367455"/>
                <a:gd name="connsiteX3308" fmla="*/ 4366319 w 6891715"/>
                <a:gd name="connsiteY3308" fmla="*/ 54291 h 6367455"/>
                <a:gd name="connsiteX3309" fmla="*/ 4331407 w 6891715"/>
                <a:gd name="connsiteY3309" fmla="*/ 89533 h 6367455"/>
                <a:gd name="connsiteX3310" fmla="*/ 4304430 w 6891715"/>
                <a:gd name="connsiteY3310" fmla="*/ 84453 h 6367455"/>
                <a:gd name="connsiteX3311" fmla="*/ 4322203 w 6891715"/>
                <a:gd name="connsiteY3311" fmla="*/ 103186 h 6367455"/>
                <a:gd name="connsiteX3312" fmla="*/ 4318077 w 6891715"/>
                <a:gd name="connsiteY3312" fmla="*/ 112711 h 6367455"/>
                <a:gd name="connsiteX3313" fmla="*/ 4296178 w 6891715"/>
                <a:gd name="connsiteY3313" fmla="*/ 128586 h 6367455"/>
                <a:gd name="connsiteX3314" fmla="*/ 4289830 w 6891715"/>
                <a:gd name="connsiteY3314" fmla="*/ 141603 h 6367455"/>
                <a:gd name="connsiteX3315" fmla="*/ 4330772 w 6891715"/>
                <a:gd name="connsiteY3315" fmla="*/ 120331 h 6367455"/>
                <a:gd name="connsiteX3316" fmla="*/ 4344737 w 6891715"/>
                <a:gd name="connsiteY3316" fmla="*/ 116838 h 6367455"/>
                <a:gd name="connsiteX3317" fmla="*/ 4334263 w 6891715"/>
                <a:gd name="connsiteY3317" fmla="*/ 162241 h 6367455"/>
                <a:gd name="connsiteX3318" fmla="*/ 4311412 w 6891715"/>
                <a:gd name="connsiteY3318" fmla="*/ 184466 h 6367455"/>
                <a:gd name="connsiteX3319" fmla="*/ 4315538 w 6891715"/>
                <a:gd name="connsiteY3319" fmla="*/ 192086 h 6367455"/>
                <a:gd name="connsiteX3320" fmla="*/ 4331407 w 6891715"/>
                <a:gd name="connsiteY3320" fmla="*/ 180338 h 6367455"/>
                <a:gd name="connsiteX3321" fmla="*/ 4337755 w 6891715"/>
                <a:gd name="connsiteY3321" fmla="*/ 183196 h 6367455"/>
                <a:gd name="connsiteX3322" fmla="*/ 4336168 w 6891715"/>
                <a:gd name="connsiteY3322" fmla="*/ 219391 h 6367455"/>
                <a:gd name="connsiteX3323" fmla="*/ 4318712 w 6891715"/>
                <a:gd name="connsiteY3323" fmla="*/ 285748 h 6367455"/>
                <a:gd name="connsiteX3324" fmla="*/ 4278405 w 6891715"/>
                <a:gd name="connsiteY3324" fmla="*/ 298766 h 6367455"/>
                <a:gd name="connsiteX3325" fmla="*/ 4304430 w 6891715"/>
                <a:gd name="connsiteY3325" fmla="*/ 295591 h 6367455"/>
                <a:gd name="connsiteX3326" fmla="*/ 4326329 w 6891715"/>
                <a:gd name="connsiteY3326" fmla="*/ 288606 h 6367455"/>
                <a:gd name="connsiteX3327" fmla="*/ 4333946 w 6891715"/>
                <a:gd name="connsiteY3327" fmla="*/ 251458 h 6367455"/>
                <a:gd name="connsiteX3328" fmla="*/ 4359654 w 6891715"/>
                <a:gd name="connsiteY3328" fmla="*/ 182561 h 6367455"/>
                <a:gd name="connsiteX3329" fmla="*/ 4377109 w 6891715"/>
                <a:gd name="connsiteY3329" fmla="*/ 186053 h 6367455"/>
                <a:gd name="connsiteX3330" fmla="*/ 4357749 w 6891715"/>
                <a:gd name="connsiteY3330" fmla="*/ 157796 h 6367455"/>
                <a:gd name="connsiteX3331" fmla="*/ 4379331 w 6891715"/>
                <a:gd name="connsiteY3331" fmla="*/ 98741 h 6367455"/>
                <a:gd name="connsiteX3332" fmla="*/ 4394248 w 6891715"/>
                <a:gd name="connsiteY3332" fmla="*/ 92391 h 6367455"/>
                <a:gd name="connsiteX3333" fmla="*/ 4394883 w 6891715"/>
                <a:gd name="connsiteY3333" fmla="*/ 62546 h 6367455"/>
                <a:gd name="connsiteX3334" fmla="*/ 4419321 w 6891715"/>
                <a:gd name="connsiteY3334" fmla="*/ 81278 h 6367455"/>
                <a:gd name="connsiteX3335" fmla="*/ 4435189 w 6891715"/>
                <a:gd name="connsiteY3335" fmla="*/ 79056 h 6367455"/>
                <a:gd name="connsiteX3336" fmla="*/ 4449154 w 6891715"/>
                <a:gd name="connsiteY3336" fmla="*/ 100011 h 6367455"/>
                <a:gd name="connsiteX3337" fmla="*/ 4437729 w 6891715"/>
                <a:gd name="connsiteY3337" fmla="*/ 117156 h 6367455"/>
                <a:gd name="connsiteX3338" fmla="*/ 4451376 w 6891715"/>
                <a:gd name="connsiteY3338" fmla="*/ 126681 h 6367455"/>
                <a:gd name="connsiteX3339" fmla="*/ 4458675 w 6891715"/>
                <a:gd name="connsiteY3339" fmla="*/ 120013 h 6367455"/>
                <a:gd name="connsiteX3340" fmla="*/ 4482161 w 6891715"/>
                <a:gd name="connsiteY3340" fmla="*/ 111441 h 6367455"/>
                <a:gd name="connsiteX3341" fmla="*/ 4488509 w 6891715"/>
                <a:gd name="connsiteY3341" fmla="*/ 142873 h 6367455"/>
                <a:gd name="connsiteX3342" fmla="*/ 4505647 w 6891715"/>
                <a:gd name="connsiteY3342" fmla="*/ 127951 h 6367455"/>
                <a:gd name="connsiteX3343" fmla="*/ 4506282 w 6891715"/>
                <a:gd name="connsiteY3343" fmla="*/ 111123 h 6367455"/>
                <a:gd name="connsiteX3344" fmla="*/ 4521516 w 6891715"/>
                <a:gd name="connsiteY3344" fmla="*/ 136523 h 6367455"/>
                <a:gd name="connsiteX3345" fmla="*/ 4540559 w 6891715"/>
                <a:gd name="connsiteY3345" fmla="*/ 139381 h 6367455"/>
                <a:gd name="connsiteX3346" fmla="*/ 4539607 w 6891715"/>
                <a:gd name="connsiteY3346" fmla="*/ 149858 h 6367455"/>
                <a:gd name="connsiteX3347" fmla="*/ 4514217 w 6891715"/>
                <a:gd name="connsiteY3347" fmla="*/ 161606 h 6367455"/>
                <a:gd name="connsiteX3348" fmla="*/ 4529133 w 6891715"/>
                <a:gd name="connsiteY3348" fmla="*/ 173353 h 6367455"/>
                <a:gd name="connsiteX3349" fmla="*/ 4551032 w 6891715"/>
                <a:gd name="connsiteY3349" fmla="*/ 160336 h 6367455"/>
                <a:gd name="connsiteX3350" fmla="*/ 4578644 w 6891715"/>
                <a:gd name="connsiteY3350" fmla="*/ 163511 h 6367455"/>
                <a:gd name="connsiteX3351" fmla="*/ 4584357 w 6891715"/>
                <a:gd name="connsiteY3351" fmla="*/ 186371 h 6367455"/>
                <a:gd name="connsiteX3352" fmla="*/ 4600226 w 6891715"/>
                <a:gd name="connsiteY3352" fmla="*/ 183196 h 6367455"/>
                <a:gd name="connsiteX3353" fmla="*/ 4606891 w 6891715"/>
                <a:gd name="connsiteY3353" fmla="*/ 226376 h 6367455"/>
                <a:gd name="connsiteX3354" fmla="*/ 4574201 w 6891715"/>
                <a:gd name="connsiteY3354" fmla="*/ 233678 h 6367455"/>
                <a:gd name="connsiteX3355" fmla="*/ 4536116 w 6891715"/>
                <a:gd name="connsiteY3355" fmla="*/ 270826 h 6367455"/>
                <a:gd name="connsiteX3356" fmla="*/ 4517390 w 6891715"/>
                <a:gd name="connsiteY3356" fmla="*/ 274318 h 6367455"/>
                <a:gd name="connsiteX3357" fmla="*/ 4494222 w 6891715"/>
                <a:gd name="connsiteY3357" fmla="*/ 287336 h 6367455"/>
                <a:gd name="connsiteX3358" fmla="*/ 4451693 w 6891715"/>
                <a:gd name="connsiteY3358" fmla="*/ 276223 h 6367455"/>
                <a:gd name="connsiteX3359" fmla="*/ 4412656 w 6891715"/>
                <a:gd name="connsiteY3359" fmla="*/ 272413 h 6367455"/>
                <a:gd name="connsiteX3360" fmla="*/ 4376475 w 6891715"/>
                <a:gd name="connsiteY3360" fmla="*/ 260031 h 6367455"/>
                <a:gd name="connsiteX3361" fmla="*/ 4383140 w 6891715"/>
                <a:gd name="connsiteY3361" fmla="*/ 276541 h 6367455"/>
                <a:gd name="connsiteX3362" fmla="*/ 4374570 w 6891715"/>
                <a:gd name="connsiteY3362" fmla="*/ 288288 h 6367455"/>
                <a:gd name="connsiteX3363" fmla="*/ 4402182 w 6891715"/>
                <a:gd name="connsiteY3363" fmla="*/ 287336 h 6367455"/>
                <a:gd name="connsiteX3364" fmla="*/ 4435189 w 6891715"/>
                <a:gd name="connsiteY3364" fmla="*/ 298131 h 6367455"/>
                <a:gd name="connsiteX3365" fmla="*/ 4464706 w 6891715"/>
                <a:gd name="connsiteY3365" fmla="*/ 321308 h 6367455"/>
                <a:gd name="connsiteX3366" fmla="*/ 4459945 w 6891715"/>
                <a:gd name="connsiteY3366" fmla="*/ 338135 h 6367455"/>
                <a:gd name="connsiteX3367" fmla="*/ 4498665 w 6891715"/>
                <a:gd name="connsiteY3367" fmla="*/ 340040 h 6367455"/>
                <a:gd name="connsiteX3368" fmla="*/ 4507552 w 6891715"/>
                <a:gd name="connsiteY3368" fmla="*/ 363853 h 6367455"/>
                <a:gd name="connsiteX3369" fmla="*/ 4491048 w 6891715"/>
                <a:gd name="connsiteY3369" fmla="*/ 379728 h 6367455"/>
                <a:gd name="connsiteX3370" fmla="*/ 4511043 w 6891715"/>
                <a:gd name="connsiteY3370" fmla="*/ 395920 h 6367455"/>
                <a:gd name="connsiteX3371" fmla="*/ 4513582 w 6891715"/>
                <a:gd name="connsiteY3371" fmla="*/ 424178 h 6367455"/>
                <a:gd name="connsiteX3372" fmla="*/ 4502474 w 6891715"/>
                <a:gd name="connsiteY3372" fmla="*/ 461325 h 6367455"/>
                <a:gd name="connsiteX3373" fmla="*/ 4444711 w 6891715"/>
                <a:gd name="connsiteY3373" fmla="*/ 494345 h 6367455"/>
                <a:gd name="connsiteX3374" fmla="*/ 4432650 w 6891715"/>
                <a:gd name="connsiteY3374" fmla="*/ 482915 h 6367455"/>
                <a:gd name="connsiteX3375" fmla="*/ 4441220 w 6891715"/>
                <a:gd name="connsiteY3375" fmla="*/ 501648 h 6367455"/>
                <a:gd name="connsiteX3376" fmla="*/ 4435824 w 6891715"/>
                <a:gd name="connsiteY3376" fmla="*/ 513078 h 6367455"/>
                <a:gd name="connsiteX3377" fmla="*/ 4445346 w 6891715"/>
                <a:gd name="connsiteY3377" fmla="*/ 501330 h 6367455"/>
                <a:gd name="connsiteX3378" fmla="*/ 4506917 w 6891715"/>
                <a:gd name="connsiteY3378" fmla="*/ 470533 h 6367455"/>
                <a:gd name="connsiteX3379" fmla="*/ 4524373 w 6891715"/>
                <a:gd name="connsiteY3379" fmla="*/ 436560 h 6367455"/>
                <a:gd name="connsiteX3380" fmla="*/ 4529133 w 6891715"/>
                <a:gd name="connsiteY3380" fmla="*/ 400683 h 6367455"/>
                <a:gd name="connsiteX3381" fmla="*/ 4549445 w 6891715"/>
                <a:gd name="connsiteY3381" fmla="*/ 412113 h 6367455"/>
                <a:gd name="connsiteX3382" fmla="*/ 4552302 w 6891715"/>
                <a:gd name="connsiteY3382" fmla="*/ 390205 h 6367455"/>
                <a:gd name="connsiteX3383" fmla="*/ 4541511 w 6891715"/>
                <a:gd name="connsiteY3383" fmla="*/ 379410 h 6367455"/>
                <a:gd name="connsiteX3384" fmla="*/ 4532942 w 6891715"/>
                <a:gd name="connsiteY3384" fmla="*/ 380680 h 6367455"/>
                <a:gd name="connsiteX3385" fmla="*/ 4534211 w 6891715"/>
                <a:gd name="connsiteY3385" fmla="*/ 355598 h 6367455"/>
                <a:gd name="connsiteX3386" fmla="*/ 4555476 w 6891715"/>
                <a:gd name="connsiteY3386" fmla="*/ 379410 h 6367455"/>
                <a:gd name="connsiteX3387" fmla="*/ 4577692 w 6891715"/>
                <a:gd name="connsiteY3387" fmla="*/ 375918 h 6367455"/>
                <a:gd name="connsiteX3388" fmla="*/ 4584992 w 6891715"/>
                <a:gd name="connsiteY3388" fmla="*/ 388618 h 6367455"/>
                <a:gd name="connsiteX3389" fmla="*/ 4585033 w 6891715"/>
                <a:gd name="connsiteY3389" fmla="*/ 388603 h 6367455"/>
                <a:gd name="connsiteX3390" fmla="*/ 4609485 w 6891715"/>
                <a:gd name="connsiteY3390" fmla="*/ 386381 h 6367455"/>
                <a:gd name="connsiteX3391" fmla="*/ 4641240 w 6891715"/>
                <a:gd name="connsiteY3391" fmla="*/ 393364 h 6367455"/>
                <a:gd name="connsiteX3392" fmla="*/ 4647591 w 6891715"/>
                <a:gd name="connsiteY3392" fmla="*/ 411458 h 6367455"/>
                <a:gd name="connsiteX3393" fmla="*/ 4631078 w 6891715"/>
                <a:gd name="connsiteY3393" fmla="*/ 429235 h 6367455"/>
                <a:gd name="connsiteX3394" fmla="*/ 4635207 w 6891715"/>
                <a:gd name="connsiteY3394" fmla="*/ 434631 h 6367455"/>
                <a:gd name="connsiteX3395" fmla="*/ 4660611 w 6891715"/>
                <a:gd name="connsiteY3395" fmla="*/ 409871 h 6367455"/>
                <a:gd name="connsiteX3396" fmla="*/ 4681570 w 6891715"/>
                <a:gd name="connsiteY3396" fmla="*/ 407649 h 6367455"/>
                <a:gd name="connsiteX3397" fmla="*/ 4669820 w 6891715"/>
                <a:gd name="connsiteY3397" fmla="*/ 397173 h 6367455"/>
                <a:gd name="connsiteX3398" fmla="*/ 4676171 w 6891715"/>
                <a:gd name="connsiteY3398" fmla="*/ 367969 h 6367455"/>
                <a:gd name="connsiteX3399" fmla="*/ 4692049 w 6891715"/>
                <a:gd name="connsiteY3399" fmla="*/ 374000 h 6367455"/>
                <a:gd name="connsiteX3400" fmla="*/ 4702211 w 6891715"/>
                <a:gd name="connsiteY3400" fmla="*/ 354002 h 6367455"/>
                <a:gd name="connsiteX3401" fmla="*/ 4694907 w 6891715"/>
                <a:gd name="connsiteY3401" fmla="*/ 338130 h 6367455"/>
                <a:gd name="connsiteX3402" fmla="*/ 4696495 w 6891715"/>
                <a:gd name="connsiteY3402" fmla="*/ 325432 h 6367455"/>
                <a:gd name="connsiteX3403" fmla="*/ 4741270 w 6891715"/>
                <a:gd name="connsiteY3403" fmla="*/ 344161 h 6367455"/>
                <a:gd name="connsiteX3404" fmla="*/ 4764769 w 6891715"/>
                <a:gd name="connsiteY3404" fmla="*/ 374318 h 6367455"/>
                <a:gd name="connsiteX3405" fmla="*/ 4780646 w 6891715"/>
                <a:gd name="connsiteY3405" fmla="*/ 374318 h 6367455"/>
                <a:gd name="connsiteX3406" fmla="*/ 4789220 w 6891715"/>
                <a:gd name="connsiteY3406" fmla="*/ 387968 h 6367455"/>
                <a:gd name="connsiteX3407" fmla="*/ 4804145 w 6891715"/>
                <a:gd name="connsiteY3407" fmla="*/ 387650 h 6367455"/>
                <a:gd name="connsiteX3408" fmla="*/ 4778106 w 6891715"/>
                <a:gd name="connsiteY3408" fmla="*/ 430187 h 6367455"/>
                <a:gd name="connsiteX3409" fmla="*/ 4739999 w 6891715"/>
                <a:gd name="connsiteY3409" fmla="*/ 424156 h 6367455"/>
                <a:gd name="connsiteX3410" fmla="*/ 4711102 w 6891715"/>
                <a:gd name="connsiteY3410" fmla="*/ 399078 h 6367455"/>
                <a:gd name="connsiteX3411" fmla="*/ 4693319 w 6891715"/>
                <a:gd name="connsiteY3411" fmla="*/ 422251 h 6367455"/>
                <a:gd name="connsiteX3412" fmla="*/ 4699670 w 6891715"/>
                <a:gd name="connsiteY3412" fmla="*/ 444472 h 6367455"/>
                <a:gd name="connsiteX3413" fmla="*/ 4717771 w 6891715"/>
                <a:gd name="connsiteY3413" fmla="*/ 429870 h 6367455"/>
                <a:gd name="connsiteX3414" fmla="*/ 4725392 w 6891715"/>
                <a:gd name="connsiteY3414" fmla="*/ 440028 h 6367455"/>
                <a:gd name="connsiteX3415" fmla="*/ 4739047 w 6891715"/>
                <a:gd name="connsiteY3415" fmla="*/ 444155 h 6367455"/>
                <a:gd name="connsiteX3416" fmla="*/ 4718088 w 6891715"/>
                <a:gd name="connsiteY3416" fmla="*/ 463201 h 6367455"/>
                <a:gd name="connsiteX3417" fmla="*/ 4727615 w 6891715"/>
                <a:gd name="connsiteY3417" fmla="*/ 474629 h 6367455"/>
                <a:gd name="connsiteX3418" fmla="*/ 4751749 w 6891715"/>
                <a:gd name="connsiteY3418" fmla="*/ 458757 h 6367455"/>
                <a:gd name="connsiteX3419" fmla="*/ 4799700 w 6891715"/>
                <a:gd name="connsiteY3419" fmla="*/ 462566 h 6367455"/>
                <a:gd name="connsiteX3420" fmla="*/ 4782869 w 6891715"/>
                <a:gd name="connsiteY3420" fmla="*/ 493358 h 6367455"/>
                <a:gd name="connsiteX3421" fmla="*/ 4787315 w 6891715"/>
                <a:gd name="connsiteY3421" fmla="*/ 502564 h 6367455"/>
                <a:gd name="connsiteX3422" fmla="*/ 4815577 w 6891715"/>
                <a:gd name="connsiteY3422" fmla="*/ 474946 h 6367455"/>
                <a:gd name="connsiteX3423" fmla="*/ 4817800 w 6891715"/>
                <a:gd name="connsiteY3423" fmla="*/ 502564 h 6367455"/>
                <a:gd name="connsiteX3424" fmla="*/ 4839076 w 6891715"/>
                <a:gd name="connsiteY3424" fmla="*/ 525420 h 6367455"/>
                <a:gd name="connsiteX3425" fmla="*/ 4829867 w 6891715"/>
                <a:gd name="connsiteY3425" fmla="*/ 551767 h 6367455"/>
                <a:gd name="connsiteX3426" fmla="*/ 4808591 w 6891715"/>
                <a:gd name="connsiteY3426" fmla="*/ 559386 h 6367455"/>
                <a:gd name="connsiteX3427" fmla="*/ 4796207 w 6891715"/>
                <a:gd name="connsiteY3427" fmla="*/ 572401 h 6367455"/>
                <a:gd name="connsiteX3428" fmla="*/ 4795571 w 6891715"/>
                <a:gd name="connsiteY3428" fmla="*/ 616525 h 6367455"/>
                <a:gd name="connsiteX3429" fmla="*/ 4770485 w 6891715"/>
                <a:gd name="connsiteY3429" fmla="*/ 639698 h 6367455"/>
                <a:gd name="connsiteX3430" fmla="*/ 4779059 w 6891715"/>
                <a:gd name="connsiteY3430" fmla="*/ 656523 h 6367455"/>
                <a:gd name="connsiteX3431" fmla="*/ 4802240 w 6891715"/>
                <a:gd name="connsiteY3431" fmla="*/ 643825 h 6367455"/>
                <a:gd name="connsiteX3432" fmla="*/ 4812402 w 6891715"/>
                <a:gd name="connsiteY3432" fmla="*/ 577162 h 6367455"/>
                <a:gd name="connsiteX3433" fmla="*/ 4848920 w 6891715"/>
                <a:gd name="connsiteY3433" fmla="*/ 563512 h 6367455"/>
                <a:gd name="connsiteX3434" fmla="*/ 4858130 w 6891715"/>
                <a:gd name="connsiteY3434" fmla="*/ 516849 h 6367455"/>
                <a:gd name="connsiteX3435" fmla="*/ 4876230 w 6891715"/>
                <a:gd name="connsiteY3435" fmla="*/ 514627 h 6367455"/>
                <a:gd name="connsiteX3436" fmla="*/ 4887662 w 6891715"/>
                <a:gd name="connsiteY3436" fmla="*/ 506056 h 6367455"/>
                <a:gd name="connsiteX3437" fmla="*/ 4939741 w 6891715"/>
                <a:gd name="connsiteY3437" fmla="*/ 519071 h 6367455"/>
                <a:gd name="connsiteX3438" fmla="*/ 4983246 w 6891715"/>
                <a:gd name="connsiteY3438" fmla="*/ 527324 h 6367455"/>
                <a:gd name="connsiteX3439" fmla="*/ 4993090 w 6891715"/>
                <a:gd name="connsiteY3439" fmla="*/ 547005 h 6367455"/>
                <a:gd name="connsiteX3440" fmla="*/ 5003252 w 6891715"/>
                <a:gd name="connsiteY3440" fmla="*/ 537482 h 6367455"/>
                <a:gd name="connsiteX3441" fmla="*/ 5007697 w 6891715"/>
                <a:gd name="connsiteY3441" fmla="*/ 519706 h 6367455"/>
                <a:gd name="connsiteX3442" fmla="*/ 5044851 w 6891715"/>
                <a:gd name="connsiteY3442" fmla="*/ 530816 h 6367455"/>
                <a:gd name="connsiteX3443" fmla="*/ 5063904 w 6891715"/>
                <a:gd name="connsiteY3443" fmla="*/ 545418 h 6367455"/>
                <a:gd name="connsiteX3444" fmla="*/ 5070256 w 6891715"/>
                <a:gd name="connsiteY3444" fmla="*/ 536847 h 6367455"/>
                <a:gd name="connsiteX3445" fmla="*/ 5077559 w 6891715"/>
                <a:gd name="connsiteY3445" fmla="*/ 557164 h 6367455"/>
                <a:gd name="connsiteX3446" fmla="*/ 5105186 w 6891715"/>
                <a:gd name="connsiteY3446" fmla="*/ 555576 h 6367455"/>
                <a:gd name="connsiteX3447" fmla="*/ 5125510 w 6891715"/>
                <a:gd name="connsiteY3447" fmla="*/ 567957 h 6367455"/>
                <a:gd name="connsiteX3448" fmla="*/ 5144563 w 6891715"/>
                <a:gd name="connsiteY3448" fmla="*/ 587955 h 6367455"/>
                <a:gd name="connsiteX3449" fmla="*/ 5164569 w 6891715"/>
                <a:gd name="connsiteY3449" fmla="*/ 596209 h 6367455"/>
                <a:gd name="connsiteX3450" fmla="*/ 5181082 w 6891715"/>
                <a:gd name="connsiteY3450" fmla="*/ 617160 h 6367455"/>
                <a:gd name="connsiteX3451" fmla="*/ 5206486 w 6891715"/>
                <a:gd name="connsiteY3451" fmla="*/ 626366 h 6367455"/>
                <a:gd name="connsiteX3452" fmla="*/ 5212837 w 6891715"/>
                <a:gd name="connsiteY3452" fmla="*/ 641285 h 6367455"/>
                <a:gd name="connsiteX3453" fmla="*/ 5241417 w 6891715"/>
                <a:gd name="connsiteY3453" fmla="*/ 661602 h 6367455"/>
                <a:gd name="connsiteX3454" fmla="*/ 5311279 w 6891715"/>
                <a:gd name="connsiteY3454" fmla="*/ 734930 h 6367455"/>
                <a:gd name="connsiteX3455" fmla="*/ 5318583 w 6891715"/>
                <a:gd name="connsiteY3455" fmla="*/ 756199 h 6367455"/>
                <a:gd name="connsiteX3456" fmla="*/ 5332555 w 6891715"/>
                <a:gd name="connsiteY3456" fmla="*/ 761278 h 6367455"/>
                <a:gd name="connsiteX3457" fmla="*/ 5346210 w 6891715"/>
                <a:gd name="connsiteY3457" fmla="*/ 775880 h 6367455"/>
                <a:gd name="connsiteX3458" fmla="*/ 5352561 w 6891715"/>
                <a:gd name="connsiteY3458" fmla="*/ 771436 h 6367455"/>
                <a:gd name="connsiteX3459" fmla="*/ 5337636 w 6891715"/>
                <a:gd name="connsiteY3459" fmla="*/ 755881 h 6367455"/>
                <a:gd name="connsiteX3460" fmla="*/ 5337636 w 6891715"/>
                <a:gd name="connsiteY3460" fmla="*/ 740009 h 6367455"/>
                <a:gd name="connsiteX3461" fmla="*/ 5366533 w 6891715"/>
                <a:gd name="connsiteY3461" fmla="*/ 765087 h 6367455"/>
                <a:gd name="connsiteX3462" fmla="*/ 5366533 w 6891715"/>
                <a:gd name="connsiteY3462" fmla="*/ 776832 h 6367455"/>
                <a:gd name="connsiteX3463" fmla="*/ 5379553 w 6891715"/>
                <a:gd name="connsiteY3463" fmla="*/ 795561 h 6367455"/>
                <a:gd name="connsiteX3464" fmla="*/ 5431632 w 6891715"/>
                <a:gd name="connsiteY3464" fmla="*/ 816195 h 6367455"/>
                <a:gd name="connsiteX3465" fmla="*/ 5448462 w 6891715"/>
                <a:gd name="connsiteY3465" fmla="*/ 830797 h 6367455"/>
                <a:gd name="connsiteX3466" fmla="*/ 5444969 w 6891715"/>
                <a:gd name="connsiteY3466" fmla="*/ 806354 h 6367455"/>
                <a:gd name="connsiteX3467" fmla="*/ 5491014 w 6891715"/>
                <a:gd name="connsiteY3467" fmla="*/ 852383 h 6367455"/>
                <a:gd name="connsiteX3468" fmla="*/ 5494190 w 6891715"/>
                <a:gd name="connsiteY3468" fmla="*/ 864129 h 6367455"/>
                <a:gd name="connsiteX3469" fmla="*/ 5506257 w 6891715"/>
                <a:gd name="connsiteY3469" fmla="*/ 873334 h 6367455"/>
                <a:gd name="connsiteX3470" fmla="*/ 5503081 w 6891715"/>
                <a:gd name="connsiteY3470" fmla="*/ 891429 h 6367455"/>
                <a:gd name="connsiteX3471" fmla="*/ 5514513 w 6891715"/>
                <a:gd name="connsiteY3471" fmla="*/ 906031 h 6367455"/>
                <a:gd name="connsiteX3472" fmla="*/ 5526263 w 6891715"/>
                <a:gd name="connsiteY3472" fmla="*/ 892381 h 6367455"/>
                <a:gd name="connsiteX3473" fmla="*/ 5547539 w 6891715"/>
                <a:gd name="connsiteY3473" fmla="*/ 910158 h 6367455"/>
                <a:gd name="connsiteX3474" fmla="*/ 5572943 w 6891715"/>
                <a:gd name="connsiteY3474" fmla="*/ 919363 h 6367455"/>
                <a:gd name="connsiteX3475" fmla="*/ 5563734 w 6891715"/>
                <a:gd name="connsiteY3475" fmla="*/ 963488 h 6367455"/>
                <a:gd name="connsiteX3476" fmla="*/ 5578977 w 6891715"/>
                <a:gd name="connsiteY3476" fmla="*/ 981264 h 6367455"/>
                <a:gd name="connsiteX3477" fmla="*/ 5575166 w 6891715"/>
                <a:gd name="connsiteY3477" fmla="*/ 1032056 h 6367455"/>
                <a:gd name="connsiteX3478" fmla="*/ 5580565 w 6891715"/>
                <a:gd name="connsiteY3478" fmla="*/ 1047610 h 6367455"/>
                <a:gd name="connsiteX3479" fmla="*/ 5598348 w 6891715"/>
                <a:gd name="connsiteY3479" fmla="*/ 1037135 h 6367455"/>
                <a:gd name="connsiteX3480" fmla="*/ 5602158 w 6891715"/>
                <a:gd name="connsiteY3480" fmla="*/ 1068561 h 6367455"/>
                <a:gd name="connsiteX3481" fmla="*/ 5560241 w 6891715"/>
                <a:gd name="connsiteY3481" fmla="*/ 1152366 h 6367455"/>
                <a:gd name="connsiteX3482" fmla="*/ 5498636 w 6891715"/>
                <a:gd name="connsiteY3482" fmla="*/ 1245376 h 6367455"/>
                <a:gd name="connsiteX3483" fmla="*/ 5427186 w 6891715"/>
                <a:gd name="connsiteY3483" fmla="*/ 1279660 h 6367455"/>
                <a:gd name="connsiteX3484" fmla="*/ 5357642 w 6891715"/>
                <a:gd name="connsiteY3484" fmla="*/ 1305690 h 6367455"/>
                <a:gd name="connsiteX3485" fmla="*/ 5268727 w 6891715"/>
                <a:gd name="connsiteY3485" fmla="*/ 1295849 h 6367455"/>
                <a:gd name="connsiteX3486" fmla="*/ 5197277 w 6891715"/>
                <a:gd name="connsiteY3486" fmla="*/ 1259661 h 6367455"/>
                <a:gd name="connsiteX3487" fmla="*/ 5135037 w 6891715"/>
                <a:gd name="connsiteY3487" fmla="*/ 1254900 h 6367455"/>
                <a:gd name="connsiteX3488" fmla="*/ 5093119 w 6891715"/>
                <a:gd name="connsiteY3488" fmla="*/ 1236488 h 6367455"/>
                <a:gd name="connsiteX3489" fmla="*/ 5080735 w 6891715"/>
                <a:gd name="connsiteY3489" fmla="*/ 1242837 h 6367455"/>
                <a:gd name="connsiteX3490" fmla="*/ 5045804 w 6891715"/>
                <a:gd name="connsiteY3490" fmla="*/ 1221886 h 6367455"/>
                <a:gd name="connsiteX3491" fmla="*/ 5036277 w 6891715"/>
                <a:gd name="connsiteY3491" fmla="*/ 1231409 h 6367455"/>
                <a:gd name="connsiteX3492" fmla="*/ 5026433 w 6891715"/>
                <a:gd name="connsiteY3492" fmla="*/ 1206331 h 6367455"/>
                <a:gd name="connsiteX3493" fmla="*/ 5001346 w 6891715"/>
                <a:gd name="connsiteY3493" fmla="*/ 1207918 h 6367455"/>
                <a:gd name="connsiteX3494" fmla="*/ 4972131 w 6891715"/>
                <a:gd name="connsiteY3494" fmla="*/ 1180618 h 6367455"/>
                <a:gd name="connsiteX3495" fmla="*/ 4954666 w 6891715"/>
                <a:gd name="connsiteY3495" fmla="*/ 1206966 h 6367455"/>
                <a:gd name="connsiteX3496" fmla="*/ 4930214 w 6891715"/>
                <a:gd name="connsiteY3496" fmla="*/ 1185063 h 6367455"/>
                <a:gd name="connsiteX3497" fmla="*/ 4939423 w 6891715"/>
                <a:gd name="connsiteY3497" fmla="*/ 1161889 h 6367455"/>
                <a:gd name="connsiteX3498" fmla="*/ 4920053 w 6891715"/>
                <a:gd name="connsiteY3498" fmla="*/ 1156810 h 6367455"/>
                <a:gd name="connsiteX3499" fmla="*/ 4915924 w 6891715"/>
                <a:gd name="connsiteY3499" fmla="*/ 1144113 h 6367455"/>
                <a:gd name="connsiteX3500" fmla="*/ 4900047 w 6891715"/>
                <a:gd name="connsiteY3500" fmla="*/ 1147604 h 6367455"/>
                <a:gd name="connsiteX3501" fmla="*/ 4886074 w 6891715"/>
                <a:gd name="connsiteY3501" fmla="*/ 1166651 h 6367455"/>
                <a:gd name="connsiteX3502" fmla="*/ 4856542 w 6891715"/>
                <a:gd name="connsiteY3502" fmla="*/ 1143795 h 6367455"/>
                <a:gd name="connsiteX3503" fmla="*/ 4852414 w 6891715"/>
                <a:gd name="connsiteY3503" fmla="*/ 1151096 h 6367455"/>
                <a:gd name="connsiteX3504" fmla="*/ 4820341 w 6891715"/>
                <a:gd name="connsiteY3504" fmla="*/ 1139986 h 6367455"/>
                <a:gd name="connsiteX3505" fmla="*/ 4815260 w 6891715"/>
                <a:gd name="connsiteY3505" fmla="*/ 1127288 h 6367455"/>
                <a:gd name="connsiteX3506" fmla="*/ 4794936 w 6891715"/>
                <a:gd name="connsiteY3506" fmla="*/ 1123161 h 6367455"/>
                <a:gd name="connsiteX3507" fmla="*/ 4782869 w 6891715"/>
                <a:gd name="connsiteY3507" fmla="*/ 1074910 h 6367455"/>
                <a:gd name="connsiteX3508" fmla="*/ 4758418 w 6891715"/>
                <a:gd name="connsiteY3508" fmla="*/ 1057134 h 6367455"/>
                <a:gd name="connsiteX3509" fmla="*/ 4710785 w 6891715"/>
                <a:gd name="connsiteY3509" fmla="*/ 1055229 h 6367455"/>
                <a:gd name="connsiteX3510" fmla="*/ 4706339 w 6891715"/>
                <a:gd name="connsiteY3510" fmla="*/ 1060626 h 6367455"/>
                <a:gd name="connsiteX3511" fmla="*/ 4718088 w 6891715"/>
                <a:gd name="connsiteY3511" fmla="*/ 1066022 h 6367455"/>
                <a:gd name="connsiteX3512" fmla="*/ 4736506 w 6891715"/>
                <a:gd name="connsiteY3512" fmla="*/ 1087926 h 6367455"/>
                <a:gd name="connsiteX3513" fmla="*/ 4752067 w 6891715"/>
                <a:gd name="connsiteY3513" fmla="*/ 1083799 h 6367455"/>
                <a:gd name="connsiteX3514" fmla="*/ 4746033 w 6891715"/>
                <a:gd name="connsiteY3514" fmla="*/ 1108877 h 6367455"/>
                <a:gd name="connsiteX3515" fmla="*/ 4759053 w 6891715"/>
                <a:gd name="connsiteY3515" fmla="*/ 1138081 h 6367455"/>
                <a:gd name="connsiteX3516" fmla="*/ 4770802 w 6891715"/>
                <a:gd name="connsiteY3516" fmla="*/ 1142526 h 6367455"/>
                <a:gd name="connsiteX3517" fmla="*/ 4787950 w 6891715"/>
                <a:gd name="connsiteY3517" fmla="*/ 1166334 h 6367455"/>
                <a:gd name="connsiteX3518" fmla="*/ 4812402 w 6891715"/>
                <a:gd name="connsiteY3518" fmla="*/ 1176809 h 6367455"/>
                <a:gd name="connsiteX3519" fmla="*/ 4798747 w 6891715"/>
                <a:gd name="connsiteY3519" fmla="*/ 1188237 h 6367455"/>
                <a:gd name="connsiteX3520" fmla="*/ 4800017 w 6891715"/>
                <a:gd name="connsiteY3520" fmla="*/ 1204427 h 6367455"/>
                <a:gd name="connsiteX3521" fmla="*/ 4820976 w 6891715"/>
                <a:gd name="connsiteY3521" fmla="*/ 1203157 h 6367455"/>
                <a:gd name="connsiteX3522" fmla="*/ 4861305 w 6891715"/>
                <a:gd name="connsiteY3522" fmla="*/ 1231092 h 6367455"/>
                <a:gd name="connsiteX3523" fmla="*/ 4857494 w 6891715"/>
                <a:gd name="connsiteY3523" fmla="*/ 1245059 h 6367455"/>
                <a:gd name="connsiteX3524" fmla="*/ 4829867 w 6891715"/>
                <a:gd name="connsiteY3524" fmla="*/ 1250138 h 6367455"/>
                <a:gd name="connsiteX3525" fmla="*/ 4842569 w 6891715"/>
                <a:gd name="connsiteY3525" fmla="*/ 1262836 h 6367455"/>
                <a:gd name="connsiteX3526" fmla="*/ 4866068 w 6891715"/>
                <a:gd name="connsiteY3526" fmla="*/ 1259344 h 6367455"/>
                <a:gd name="connsiteX3527" fmla="*/ 4900047 w 6891715"/>
                <a:gd name="connsiteY3527" fmla="*/ 1267597 h 6367455"/>
                <a:gd name="connsiteX3528" fmla="*/ 4911796 w 6891715"/>
                <a:gd name="connsiteY3528" fmla="*/ 1281247 h 6367455"/>
                <a:gd name="connsiteX3529" fmla="*/ 4907668 w 6891715"/>
                <a:gd name="connsiteY3529" fmla="*/ 1299976 h 6367455"/>
                <a:gd name="connsiteX3530" fmla="*/ 4925769 w 6891715"/>
                <a:gd name="connsiteY3530" fmla="*/ 1296802 h 6367455"/>
                <a:gd name="connsiteX3531" fmla="*/ 4955619 w 6891715"/>
                <a:gd name="connsiteY3531" fmla="*/ 1312356 h 6367455"/>
                <a:gd name="connsiteX3532" fmla="*/ 4965145 w 6891715"/>
                <a:gd name="connsiteY3532" fmla="*/ 1341878 h 6367455"/>
                <a:gd name="connsiteX3533" fmla="*/ 4974989 w 6891715"/>
                <a:gd name="connsiteY3533" fmla="*/ 1352354 h 6367455"/>
                <a:gd name="connsiteX3534" fmla="*/ 4953078 w 6891715"/>
                <a:gd name="connsiteY3534" fmla="*/ 1385050 h 6367455"/>
                <a:gd name="connsiteX3535" fmla="*/ 4964828 w 6891715"/>
                <a:gd name="connsiteY3535" fmla="*/ 1413620 h 6367455"/>
                <a:gd name="connsiteX3536" fmla="*/ 4955301 w 6891715"/>
                <a:gd name="connsiteY3536" fmla="*/ 1422191 h 6367455"/>
                <a:gd name="connsiteX3537" fmla="*/ 4953396 w 6891715"/>
                <a:gd name="connsiteY3537" fmla="*/ 1459966 h 6367455"/>
                <a:gd name="connsiteX3538" fmla="*/ 4928309 w 6891715"/>
                <a:gd name="connsiteY3538" fmla="*/ 1458061 h 6367455"/>
                <a:gd name="connsiteX3539" fmla="*/ 4919735 w 6891715"/>
                <a:gd name="connsiteY3539" fmla="*/ 1476155 h 6367455"/>
                <a:gd name="connsiteX3540" fmla="*/ 4937836 w 6891715"/>
                <a:gd name="connsiteY3540" fmla="*/ 1485361 h 6367455"/>
                <a:gd name="connsiteX3541" fmla="*/ 4938153 w 6891715"/>
                <a:gd name="connsiteY3541" fmla="*/ 1501233 h 6367455"/>
                <a:gd name="connsiteX3542" fmla="*/ 4949903 w 6891715"/>
                <a:gd name="connsiteY3542" fmla="*/ 1508534 h 6367455"/>
                <a:gd name="connsiteX3543" fmla="*/ 4966415 w 6891715"/>
                <a:gd name="connsiteY3543" fmla="*/ 1581863 h 6367455"/>
                <a:gd name="connsiteX3544" fmla="*/ 4984198 w 6891715"/>
                <a:gd name="connsiteY3544" fmla="*/ 1575514 h 6367455"/>
                <a:gd name="connsiteX3545" fmla="*/ 4987692 w 6891715"/>
                <a:gd name="connsiteY3545" fmla="*/ 1601862 h 6367455"/>
                <a:gd name="connsiteX3546" fmla="*/ 4976260 w 6891715"/>
                <a:gd name="connsiteY3546" fmla="*/ 1619956 h 6367455"/>
                <a:gd name="connsiteX3547" fmla="*/ 4996583 w 6891715"/>
                <a:gd name="connsiteY3547" fmla="*/ 1643764 h 6367455"/>
                <a:gd name="connsiteX3548" fmla="*/ 4983881 w 6891715"/>
                <a:gd name="connsiteY3548" fmla="*/ 1654557 h 6367455"/>
                <a:gd name="connsiteX3549" fmla="*/ 4949267 w 6891715"/>
                <a:gd name="connsiteY3549" fmla="*/ 1672968 h 6367455"/>
                <a:gd name="connsiteX3550" fmla="*/ 4924498 w 6891715"/>
                <a:gd name="connsiteY3550" fmla="*/ 1736139 h 6367455"/>
                <a:gd name="connsiteX3551" fmla="*/ 4927991 w 6891715"/>
                <a:gd name="connsiteY3551" fmla="*/ 1790104 h 6367455"/>
                <a:gd name="connsiteX3552" fmla="*/ 4928309 w 6891715"/>
                <a:gd name="connsiteY3552" fmla="*/ 1829785 h 6367455"/>
                <a:gd name="connsiteX3553" fmla="*/ 4920053 w 6891715"/>
                <a:gd name="connsiteY3553" fmla="*/ 1845973 h 6367455"/>
                <a:gd name="connsiteX3554" fmla="*/ 4939423 w 6891715"/>
                <a:gd name="connsiteY3554" fmla="*/ 1862481 h 6367455"/>
                <a:gd name="connsiteX3555" fmla="*/ 4939106 w 6891715"/>
                <a:gd name="connsiteY3555" fmla="*/ 1842800 h 6367455"/>
                <a:gd name="connsiteX3556" fmla="*/ 4946410 w 6891715"/>
                <a:gd name="connsiteY3556" fmla="*/ 1838354 h 6367455"/>
                <a:gd name="connsiteX3557" fmla="*/ 4965145 w 6891715"/>
                <a:gd name="connsiteY3557" fmla="*/ 1902478 h 6367455"/>
                <a:gd name="connsiteX3558" fmla="*/ 4980070 w 6891715"/>
                <a:gd name="connsiteY3558" fmla="*/ 1903113 h 6367455"/>
                <a:gd name="connsiteX3559" fmla="*/ 4985786 w 6891715"/>
                <a:gd name="connsiteY3559" fmla="*/ 1955808 h 6367455"/>
                <a:gd name="connsiteX3560" fmla="*/ 4994043 w 6891715"/>
                <a:gd name="connsiteY3560" fmla="*/ 1967553 h 6367455"/>
                <a:gd name="connsiteX3561" fmla="*/ 4985151 w 6891715"/>
                <a:gd name="connsiteY3561" fmla="*/ 1984060 h 6367455"/>
                <a:gd name="connsiteX3562" fmla="*/ 4988009 w 6891715"/>
                <a:gd name="connsiteY3562" fmla="*/ 1998028 h 6367455"/>
                <a:gd name="connsiteX3563" fmla="*/ 4976895 w 6891715"/>
                <a:gd name="connsiteY3563" fmla="*/ 1987870 h 6367455"/>
                <a:gd name="connsiteX3564" fmla="*/ 4965780 w 6891715"/>
                <a:gd name="connsiteY3564" fmla="*/ 1999297 h 6367455"/>
                <a:gd name="connsiteX3565" fmla="*/ 4957206 w 6891715"/>
                <a:gd name="connsiteY3565" fmla="*/ 1998028 h 6367455"/>
                <a:gd name="connsiteX3566" fmla="*/ 4946727 w 6891715"/>
                <a:gd name="connsiteY3566" fmla="*/ 1994853 h 6367455"/>
                <a:gd name="connsiteX3567" fmla="*/ 4939423 w 6891715"/>
                <a:gd name="connsiteY3567" fmla="*/ 2005011 h 6367455"/>
                <a:gd name="connsiteX3568" fmla="*/ 4955936 w 6891715"/>
                <a:gd name="connsiteY3568" fmla="*/ 2009455 h 6367455"/>
                <a:gd name="connsiteX3569" fmla="*/ 4958477 w 6891715"/>
                <a:gd name="connsiteY3569" fmla="*/ 2033898 h 6367455"/>
                <a:gd name="connsiteX3570" fmla="*/ 4972131 w 6891715"/>
                <a:gd name="connsiteY3570" fmla="*/ 2042785 h 6367455"/>
                <a:gd name="connsiteX3571" fmla="*/ 4983881 w 6891715"/>
                <a:gd name="connsiteY3571" fmla="*/ 2034851 h 6367455"/>
                <a:gd name="connsiteX3572" fmla="*/ 4997218 w 6891715"/>
                <a:gd name="connsiteY3572" fmla="*/ 2049452 h 6367455"/>
                <a:gd name="connsiteX3573" fmla="*/ 5015319 w 6891715"/>
                <a:gd name="connsiteY3573" fmla="*/ 2044054 h 6367455"/>
                <a:gd name="connsiteX3574" fmla="*/ 5030244 w 6891715"/>
                <a:gd name="connsiteY3574" fmla="*/ 2048499 h 6367455"/>
                <a:gd name="connsiteX3575" fmla="*/ 5025798 w 6891715"/>
                <a:gd name="connsiteY3575" fmla="*/ 2064052 h 6367455"/>
                <a:gd name="connsiteX3576" fmla="*/ 5043581 w 6891715"/>
                <a:gd name="connsiteY3576" fmla="*/ 2102463 h 6367455"/>
                <a:gd name="connsiteX3577" fmla="*/ 5045169 w 6891715"/>
                <a:gd name="connsiteY3577" fmla="*/ 2118018 h 6367455"/>
                <a:gd name="connsiteX3578" fmla="*/ 5040405 w 6891715"/>
                <a:gd name="connsiteY3578" fmla="*/ 2132937 h 6367455"/>
                <a:gd name="connsiteX3579" fmla="*/ 5028974 w 6891715"/>
                <a:gd name="connsiteY3579" fmla="*/ 2133890 h 6367455"/>
                <a:gd name="connsiteX3580" fmla="*/ 5026751 w 6891715"/>
                <a:gd name="connsiteY3580" fmla="*/ 2141191 h 6367455"/>
                <a:gd name="connsiteX3581" fmla="*/ 5018177 w 6891715"/>
                <a:gd name="connsiteY3581" fmla="*/ 2138652 h 6367455"/>
                <a:gd name="connsiteX3582" fmla="*/ 5012143 w 6891715"/>
                <a:gd name="connsiteY3582" fmla="*/ 2125955 h 6367455"/>
                <a:gd name="connsiteX3583" fmla="*/ 5004204 w 6891715"/>
                <a:gd name="connsiteY3583" fmla="*/ 2117065 h 6367455"/>
                <a:gd name="connsiteX3584" fmla="*/ 4996583 w 6891715"/>
                <a:gd name="connsiteY3584" fmla="*/ 2118018 h 6367455"/>
                <a:gd name="connsiteX3585" fmla="*/ 4998488 w 6891715"/>
                <a:gd name="connsiteY3585" fmla="*/ 2132937 h 6367455"/>
                <a:gd name="connsiteX3586" fmla="*/ 5006427 w 6891715"/>
                <a:gd name="connsiteY3586" fmla="*/ 2136113 h 6367455"/>
                <a:gd name="connsiteX3587" fmla="*/ 5004204 w 6891715"/>
                <a:gd name="connsiteY3587" fmla="*/ 2151032 h 6367455"/>
                <a:gd name="connsiteX3588" fmla="*/ 5001981 w 6891715"/>
                <a:gd name="connsiteY3588" fmla="*/ 2160238 h 6367455"/>
                <a:gd name="connsiteX3589" fmla="*/ 5005792 w 6891715"/>
                <a:gd name="connsiteY3589" fmla="*/ 2170080 h 6367455"/>
                <a:gd name="connsiteX3590" fmla="*/ 4995313 w 6891715"/>
                <a:gd name="connsiteY3590" fmla="*/ 2165635 h 6367455"/>
                <a:gd name="connsiteX3591" fmla="*/ 4988009 w 6891715"/>
                <a:gd name="connsiteY3591" fmla="*/ 2158969 h 6367455"/>
                <a:gd name="connsiteX3592" fmla="*/ 4981976 w 6891715"/>
                <a:gd name="connsiteY3592" fmla="*/ 2138652 h 6367455"/>
                <a:gd name="connsiteX3593" fmla="*/ 4976260 w 6891715"/>
                <a:gd name="connsiteY3593" fmla="*/ 2125002 h 6367455"/>
                <a:gd name="connsiteX3594" fmla="*/ 4967051 w 6891715"/>
                <a:gd name="connsiteY3594" fmla="*/ 2115479 h 6367455"/>
                <a:gd name="connsiteX3595" fmla="*/ 4967686 w 6891715"/>
                <a:gd name="connsiteY3595" fmla="*/ 2094209 h 6367455"/>
                <a:gd name="connsiteX3596" fmla="*/ 4958477 w 6891715"/>
                <a:gd name="connsiteY3596" fmla="*/ 2072941 h 6367455"/>
                <a:gd name="connsiteX3597" fmla="*/ 4947362 w 6891715"/>
                <a:gd name="connsiteY3597" fmla="*/ 2050720 h 6367455"/>
                <a:gd name="connsiteX3598" fmla="*/ 4944822 w 6891715"/>
                <a:gd name="connsiteY3598" fmla="*/ 2070402 h 6367455"/>
                <a:gd name="connsiteX3599" fmla="*/ 4943552 w 6891715"/>
                <a:gd name="connsiteY3599" fmla="*/ 2082147 h 6367455"/>
                <a:gd name="connsiteX3600" fmla="*/ 4965145 w 6891715"/>
                <a:gd name="connsiteY3600" fmla="*/ 2104685 h 6367455"/>
                <a:gd name="connsiteX3601" fmla="*/ 4967051 w 6891715"/>
                <a:gd name="connsiteY3601" fmla="*/ 2115479 h 6367455"/>
                <a:gd name="connsiteX3602" fmla="*/ 4967686 w 6891715"/>
                <a:gd name="connsiteY3602" fmla="*/ 2132303 h 6367455"/>
                <a:gd name="connsiteX3603" fmla="*/ 4957206 w 6891715"/>
                <a:gd name="connsiteY3603" fmla="*/ 2125637 h 6367455"/>
                <a:gd name="connsiteX3604" fmla="*/ 4952443 w 6891715"/>
                <a:gd name="connsiteY3604" fmla="*/ 2108495 h 6367455"/>
                <a:gd name="connsiteX3605" fmla="*/ 4940058 w 6891715"/>
                <a:gd name="connsiteY3605" fmla="*/ 2096748 h 6367455"/>
                <a:gd name="connsiteX3606" fmla="*/ 4937518 w 6891715"/>
                <a:gd name="connsiteY3606" fmla="*/ 2110399 h 6367455"/>
                <a:gd name="connsiteX3607" fmla="*/ 4956889 w 6891715"/>
                <a:gd name="connsiteY3607" fmla="*/ 2131033 h 6367455"/>
                <a:gd name="connsiteX3608" fmla="*/ 4965145 w 6891715"/>
                <a:gd name="connsiteY3608" fmla="*/ 2146905 h 6367455"/>
                <a:gd name="connsiteX3609" fmla="*/ 4949267 w 6891715"/>
                <a:gd name="connsiteY3609" fmla="*/ 2143413 h 6367455"/>
                <a:gd name="connsiteX3610" fmla="*/ 4949903 w 6891715"/>
                <a:gd name="connsiteY3610" fmla="*/ 2154842 h 6367455"/>
                <a:gd name="connsiteX3611" fmla="*/ 4963240 w 6891715"/>
                <a:gd name="connsiteY3611" fmla="*/ 2169127 h 6367455"/>
                <a:gd name="connsiteX3612" fmla="*/ 4973402 w 6891715"/>
                <a:gd name="connsiteY3612" fmla="*/ 2196745 h 6367455"/>
                <a:gd name="connsiteX3613" fmla="*/ 4967051 w 6891715"/>
                <a:gd name="connsiteY3613" fmla="*/ 2196428 h 6367455"/>
                <a:gd name="connsiteX3614" fmla="*/ 4953396 w 6891715"/>
                <a:gd name="connsiteY3614" fmla="*/ 2182460 h 6367455"/>
                <a:gd name="connsiteX3615" fmla="*/ 4945457 w 6891715"/>
                <a:gd name="connsiteY3615" fmla="*/ 2181190 h 6367455"/>
                <a:gd name="connsiteX3616" fmla="*/ 4938153 w 6891715"/>
                <a:gd name="connsiteY3616" fmla="*/ 2167222 h 6367455"/>
                <a:gd name="connsiteX3617" fmla="*/ 4928626 w 6891715"/>
                <a:gd name="connsiteY3617" fmla="*/ 2161826 h 6367455"/>
                <a:gd name="connsiteX3618" fmla="*/ 4927356 w 6891715"/>
                <a:gd name="connsiteY3618" fmla="*/ 2180872 h 6367455"/>
                <a:gd name="connsiteX3619" fmla="*/ 4943869 w 6891715"/>
                <a:gd name="connsiteY3619" fmla="*/ 2184364 h 6367455"/>
                <a:gd name="connsiteX3620" fmla="*/ 4950855 w 6891715"/>
                <a:gd name="connsiteY3620" fmla="*/ 2196110 h 6367455"/>
                <a:gd name="connsiteX3621" fmla="*/ 4953713 w 6891715"/>
                <a:gd name="connsiteY3621" fmla="*/ 2212935 h 6367455"/>
                <a:gd name="connsiteX3622" fmla="*/ 4942599 w 6891715"/>
                <a:gd name="connsiteY3622" fmla="*/ 2203094 h 6367455"/>
                <a:gd name="connsiteX3623" fmla="*/ 4937836 w 6891715"/>
                <a:gd name="connsiteY3623" fmla="*/ 2210394 h 6367455"/>
                <a:gd name="connsiteX3624" fmla="*/ 4943234 w 6891715"/>
                <a:gd name="connsiteY3624" fmla="*/ 2216745 h 6367455"/>
                <a:gd name="connsiteX3625" fmla="*/ 4929262 w 6891715"/>
                <a:gd name="connsiteY3625" fmla="*/ 2217696 h 6367455"/>
                <a:gd name="connsiteX3626" fmla="*/ 4928944 w 6891715"/>
                <a:gd name="connsiteY3626" fmla="*/ 2225950 h 6367455"/>
                <a:gd name="connsiteX3627" fmla="*/ 4964510 w 6891715"/>
                <a:gd name="connsiteY3627" fmla="*/ 2254202 h 6367455"/>
                <a:gd name="connsiteX3628" fmla="*/ 5023893 w 6891715"/>
                <a:gd name="connsiteY3628" fmla="*/ 2285313 h 6367455"/>
                <a:gd name="connsiteX3629" fmla="*/ 5039770 w 6891715"/>
                <a:gd name="connsiteY3629" fmla="*/ 2294200 h 6367455"/>
                <a:gd name="connsiteX3630" fmla="*/ 5049297 w 6891715"/>
                <a:gd name="connsiteY3630" fmla="*/ 2332612 h 6367455"/>
                <a:gd name="connsiteX3631" fmla="*/ 5048979 w 6891715"/>
                <a:gd name="connsiteY3631" fmla="*/ 2345945 h 6367455"/>
                <a:gd name="connsiteX3632" fmla="*/ 5039770 w 6891715"/>
                <a:gd name="connsiteY3632" fmla="*/ 2368801 h 6367455"/>
                <a:gd name="connsiteX3633" fmla="*/ 5044851 w 6891715"/>
                <a:gd name="connsiteY3633" fmla="*/ 2386896 h 6367455"/>
                <a:gd name="connsiteX3634" fmla="*/ 5065492 w 6891715"/>
                <a:gd name="connsiteY3634" fmla="*/ 2398325 h 6367455"/>
                <a:gd name="connsiteX3635" fmla="*/ 5096612 w 6891715"/>
                <a:gd name="connsiteY3635" fmla="*/ 2379912 h 6367455"/>
                <a:gd name="connsiteX3636" fmla="*/ 5105822 w 6891715"/>
                <a:gd name="connsiteY3636" fmla="*/ 2353882 h 6367455"/>
                <a:gd name="connsiteX3637" fmla="*/ 5123922 w 6891715"/>
                <a:gd name="connsiteY3637" fmla="*/ 2344994 h 6367455"/>
                <a:gd name="connsiteX3638" fmla="*/ 5134719 w 6891715"/>
                <a:gd name="connsiteY3638" fmla="*/ 2303725 h 6367455"/>
                <a:gd name="connsiteX3639" fmla="*/ 5125510 w 6891715"/>
                <a:gd name="connsiteY3639" fmla="*/ 2289122 h 6367455"/>
                <a:gd name="connsiteX3640" fmla="*/ 5135037 w 6891715"/>
                <a:gd name="connsiteY3640" fmla="*/ 2287218 h 6367455"/>
                <a:gd name="connsiteX3641" fmla="*/ 5136307 w 6891715"/>
                <a:gd name="connsiteY3641" fmla="*/ 2275472 h 6367455"/>
                <a:gd name="connsiteX3642" fmla="*/ 5108362 w 6891715"/>
                <a:gd name="connsiteY3642" fmla="*/ 2253568 h 6367455"/>
                <a:gd name="connsiteX3643" fmla="*/ 5102011 w 6891715"/>
                <a:gd name="connsiteY3643" fmla="*/ 2215792 h 6367455"/>
                <a:gd name="connsiteX3644" fmla="*/ 5089626 w 6891715"/>
                <a:gd name="connsiteY3644" fmla="*/ 2202777 h 6367455"/>
                <a:gd name="connsiteX3645" fmla="*/ 5053743 w 6891715"/>
                <a:gd name="connsiteY3645" fmla="*/ 2169127 h 6367455"/>
                <a:gd name="connsiteX3646" fmla="*/ 5050885 w 6891715"/>
                <a:gd name="connsiteY3646" fmla="*/ 2151985 h 6367455"/>
                <a:gd name="connsiteX3647" fmla="*/ 5054378 w 6891715"/>
                <a:gd name="connsiteY3647" fmla="*/ 2136430 h 6367455"/>
                <a:gd name="connsiteX3648" fmla="*/ 5063269 w 6891715"/>
                <a:gd name="connsiteY3648" fmla="*/ 2119922 h 6367455"/>
                <a:gd name="connsiteX3649" fmla="*/ 5062317 w 6891715"/>
                <a:gd name="connsiteY3649" fmla="*/ 2108177 h 6367455"/>
                <a:gd name="connsiteX3650" fmla="*/ 5053108 w 6891715"/>
                <a:gd name="connsiteY3650" fmla="*/ 2100558 h 6367455"/>
                <a:gd name="connsiteX3651" fmla="*/ 5054378 w 6891715"/>
                <a:gd name="connsiteY3651" fmla="*/ 2089131 h 6367455"/>
                <a:gd name="connsiteX3652" fmla="*/ 5061046 w 6891715"/>
                <a:gd name="connsiteY3652" fmla="*/ 2078655 h 6367455"/>
                <a:gd name="connsiteX3653" fmla="*/ 5058506 w 6891715"/>
                <a:gd name="connsiteY3653" fmla="*/ 2054530 h 6367455"/>
                <a:gd name="connsiteX3654" fmla="*/ 5041993 w 6891715"/>
                <a:gd name="connsiteY3654" fmla="*/ 2037070 h 6367455"/>
                <a:gd name="connsiteX3655" fmla="*/ 5029291 w 6891715"/>
                <a:gd name="connsiteY3655" fmla="*/ 2038023 h 6367455"/>
                <a:gd name="connsiteX3656" fmla="*/ 5023575 w 6891715"/>
                <a:gd name="connsiteY3656" fmla="*/ 2023105 h 6367455"/>
                <a:gd name="connsiteX3657" fmla="*/ 5007697 w 6891715"/>
                <a:gd name="connsiteY3657" fmla="*/ 2018344 h 6367455"/>
                <a:gd name="connsiteX3658" fmla="*/ 4999123 w 6891715"/>
                <a:gd name="connsiteY3658" fmla="*/ 2020248 h 6367455"/>
                <a:gd name="connsiteX3659" fmla="*/ 4983246 w 6891715"/>
                <a:gd name="connsiteY3659" fmla="*/ 2015487 h 6367455"/>
                <a:gd name="connsiteX3660" fmla="*/ 4982611 w 6891715"/>
                <a:gd name="connsiteY3660" fmla="*/ 2008186 h 6367455"/>
                <a:gd name="connsiteX3661" fmla="*/ 4988009 w 6891715"/>
                <a:gd name="connsiteY3661" fmla="*/ 1998028 h 6367455"/>
                <a:gd name="connsiteX3662" fmla="*/ 5000076 w 6891715"/>
                <a:gd name="connsiteY3662" fmla="*/ 1981203 h 6367455"/>
                <a:gd name="connsiteX3663" fmla="*/ 4994043 w 6891715"/>
                <a:gd name="connsiteY3663" fmla="*/ 1967553 h 6367455"/>
                <a:gd name="connsiteX3664" fmla="*/ 5002617 w 6891715"/>
                <a:gd name="connsiteY3664" fmla="*/ 1951682 h 6367455"/>
                <a:gd name="connsiteX3665" fmla="*/ 4999123 w 6891715"/>
                <a:gd name="connsiteY3665" fmla="*/ 1929461 h 6367455"/>
                <a:gd name="connsiteX3666" fmla="*/ 4995630 w 6891715"/>
                <a:gd name="connsiteY3666" fmla="*/ 1894542 h 6367455"/>
                <a:gd name="connsiteX3667" fmla="*/ 5009285 w 6891715"/>
                <a:gd name="connsiteY3667" fmla="*/ 1902161 h 6367455"/>
                <a:gd name="connsiteX3668" fmla="*/ 5047709 w 6891715"/>
                <a:gd name="connsiteY3668" fmla="*/ 1893273 h 6367455"/>
                <a:gd name="connsiteX3669" fmla="*/ 5039135 w 6891715"/>
                <a:gd name="connsiteY3669" fmla="*/ 1881527 h 6367455"/>
                <a:gd name="connsiteX3670" fmla="*/ 5005157 w 6891715"/>
                <a:gd name="connsiteY3670" fmla="*/ 1876766 h 6367455"/>
                <a:gd name="connsiteX3671" fmla="*/ 5002617 w 6891715"/>
                <a:gd name="connsiteY3671" fmla="*/ 1850418 h 6367455"/>
                <a:gd name="connsiteX3672" fmla="*/ 4992137 w 6891715"/>
                <a:gd name="connsiteY3672" fmla="*/ 1848195 h 6367455"/>
                <a:gd name="connsiteX3673" fmla="*/ 4983563 w 6891715"/>
                <a:gd name="connsiteY3673" fmla="*/ 1833911 h 6367455"/>
                <a:gd name="connsiteX3674" fmla="*/ 4946092 w 6891715"/>
                <a:gd name="connsiteY3674" fmla="*/ 1793913 h 6367455"/>
                <a:gd name="connsiteX3675" fmla="*/ 4935295 w 6891715"/>
                <a:gd name="connsiteY3675" fmla="*/ 1787882 h 6367455"/>
                <a:gd name="connsiteX3676" fmla="*/ 4931167 w 6891715"/>
                <a:gd name="connsiteY3676" fmla="*/ 1776771 h 6367455"/>
                <a:gd name="connsiteX3677" fmla="*/ 4927674 w 6891715"/>
                <a:gd name="connsiteY3677" fmla="*/ 1736774 h 6367455"/>
                <a:gd name="connsiteX3678" fmla="*/ 4952125 w 6891715"/>
                <a:gd name="connsiteY3678" fmla="*/ 1676460 h 6367455"/>
                <a:gd name="connsiteX3679" fmla="*/ 4991820 w 6891715"/>
                <a:gd name="connsiteY3679" fmla="*/ 1677730 h 6367455"/>
                <a:gd name="connsiteX3680" fmla="*/ 4996901 w 6891715"/>
                <a:gd name="connsiteY3680" fmla="*/ 1692332 h 6367455"/>
                <a:gd name="connsiteX3681" fmla="*/ 5009603 w 6891715"/>
                <a:gd name="connsiteY3681" fmla="*/ 1701855 h 6367455"/>
                <a:gd name="connsiteX3682" fmla="*/ 5029926 w 6891715"/>
                <a:gd name="connsiteY3682" fmla="*/ 1718680 h 6367455"/>
                <a:gd name="connsiteX3683" fmla="*/ 5046757 w 6891715"/>
                <a:gd name="connsiteY3683" fmla="*/ 1713283 h 6367455"/>
                <a:gd name="connsiteX3684" fmla="*/ 5056283 w 6891715"/>
                <a:gd name="connsiteY3684" fmla="*/ 1697411 h 6367455"/>
                <a:gd name="connsiteX3685" fmla="*/ 5071208 w 6891715"/>
                <a:gd name="connsiteY3685" fmla="*/ 1709791 h 6367455"/>
                <a:gd name="connsiteX3686" fmla="*/ 5083910 w 6891715"/>
                <a:gd name="connsiteY3686" fmla="*/ 1736774 h 6367455"/>
                <a:gd name="connsiteX3687" fmla="*/ 5105504 w 6891715"/>
                <a:gd name="connsiteY3687" fmla="*/ 1744075 h 6367455"/>
                <a:gd name="connsiteX3688" fmla="*/ 5111855 w 6891715"/>
                <a:gd name="connsiteY3688" fmla="*/ 1778041 h 6367455"/>
                <a:gd name="connsiteX3689" fmla="*/ 5136307 w 6891715"/>
                <a:gd name="connsiteY3689" fmla="*/ 1784072 h 6367455"/>
                <a:gd name="connsiteX3690" fmla="*/ 5148056 w 6891715"/>
                <a:gd name="connsiteY3690" fmla="*/ 1794230 h 6367455"/>
                <a:gd name="connsiteX3691" fmla="*/ 5180129 w 6891715"/>
                <a:gd name="connsiteY3691" fmla="*/ 1806611 h 6367455"/>
                <a:gd name="connsiteX3692" fmla="*/ 5208709 w 6891715"/>
                <a:gd name="connsiteY3692" fmla="*/ 1806293 h 6367455"/>
                <a:gd name="connsiteX3693" fmla="*/ 5222364 w 6891715"/>
                <a:gd name="connsiteY3693" fmla="*/ 1819944 h 6367455"/>
                <a:gd name="connsiteX3694" fmla="*/ 5236019 w 6891715"/>
                <a:gd name="connsiteY3694" fmla="*/ 1815817 h 6367455"/>
                <a:gd name="connsiteX3695" fmla="*/ 5246815 w 6891715"/>
                <a:gd name="connsiteY3695" fmla="*/ 1797723 h 6367455"/>
                <a:gd name="connsiteX3696" fmla="*/ 5282381 w 6891715"/>
                <a:gd name="connsiteY3696" fmla="*/ 1793278 h 6367455"/>
                <a:gd name="connsiteX3697" fmla="*/ 5296671 w 6891715"/>
                <a:gd name="connsiteY3697" fmla="*/ 1809785 h 6367455"/>
                <a:gd name="connsiteX3698" fmla="*/ 5313184 w 6891715"/>
                <a:gd name="connsiteY3698" fmla="*/ 1798040 h 6367455"/>
                <a:gd name="connsiteX3699" fmla="*/ 5292226 w 6891715"/>
                <a:gd name="connsiteY3699" fmla="*/ 1784707 h 6367455"/>
                <a:gd name="connsiteX3700" fmla="*/ 5274760 w 6891715"/>
                <a:gd name="connsiteY3700" fmla="*/ 1738361 h 6367455"/>
                <a:gd name="connsiteX3701" fmla="*/ 5283969 w 6891715"/>
                <a:gd name="connsiteY3701" fmla="*/ 1720267 h 6367455"/>
                <a:gd name="connsiteX3702" fmla="*/ 5266821 w 6891715"/>
                <a:gd name="connsiteY3702" fmla="*/ 1700585 h 6367455"/>
                <a:gd name="connsiteX3703" fmla="*/ 5264598 w 6891715"/>
                <a:gd name="connsiteY3703" fmla="*/ 1678682 h 6367455"/>
                <a:gd name="connsiteX3704" fmla="*/ 5249038 w 6891715"/>
                <a:gd name="connsiteY3704" fmla="*/ 1678682 h 6367455"/>
                <a:gd name="connsiteX3705" fmla="*/ 5216013 w 6891715"/>
                <a:gd name="connsiteY3705" fmla="*/ 1694871 h 6367455"/>
                <a:gd name="connsiteX3706" fmla="*/ 5195689 w 6891715"/>
                <a:gd name="connsiteY3706" fmla="*/ 1687253 h 6367455"/>
                <a:gd name="connsiteX3707" fmla="*/ 5162346 w 6891715"/>
                <a:gd name="connsiteY3707" fmla="*/ 1627892 h 6367455"/>
                <a:gd name="connsiteX3708" fmla="*/ 5139482 w 6891715"/>
                <a:gd name="connsiteY3708" fmla="*/ 1617734 h 6367455"/>
                <a:gd name="connsiteX3709" fmla="*/ 5136307 w 6891715"/>
                <a:gd name="connsiteY3709" fmla="*/ 1584085 h 6367455"/>
                <a:gd name="connsiteX3710" fmla="*/ 5167745 w 6891715"/>
                <a:gd name="connsiteY3710" fmla="*/ 1561229 h 6367455"/>
                <a:gd name="connsiteX3711" fmla="*/ 5170920 w 6891715"/>
                <a:gd name="connsiteY3711" fmla="*/ 1527581 h 6367455"/>
                <a:gd name="connsiteX3712" fmla="*/ 5189021 w 6891715"/>
                <a:gd name="connsiteY3712" fmla="*/ 1518057 h 6367455"/>
                <a:gd name="connsiteX3713" fmla="*/ 5249673 w 6891715"/>
                <a:gd name="connsiteY3713" fmla="*/ 1546944 h 6367455"/>
                <a:gd name="connsiteX3714" fmla="*/ 5252214 w 6891715"/>
                <a:gd name="connsiteY3714" fmla="*/ 1563769 h 6367455"/>
                <a:gd name="connsiteX3715" fmla="*/ 5266821 w 6891715"/>
                <a:gd name="connsiteY3715" fmla="*/ 1584402 h 6367455"/>
                <a:gd name="connsiteX3716" fmla="*/ 5281746 w 6891715"/>
                <a:gd name="connsiteY3716" fmla="*/ 1579323 h 6367455"/>
                <a:gd name="connsiteX3717" fmla="*/ 5310326 w 6891715"/>
                <a:gd name="connsiteY3717" fmla="*/ 1590434 h 6367455"/>
                <a:gd name="connsiteX3718" fmla="*/ 5314772 w 6891715"/>
                <a:gd name="connsiteY3718" fmla="*/ 1601227 h 6367455"/>
                <a:gd name="connsiteX3719" fmla="*/ 5280794 w 6891715"/>
                <a:gd name="connsiteY3719" fmla="*/ 1607893 h 6367455"/>
                <a:gd name="connsiteX3720" fmla="*/ 5286510 w 6891715"/>
                <a:gd name="connsiteY3720" fmla="*/ 1619003 h 6367455"/>
                <a:gd name="connsiteX3721" fmla="*/ 5284287 w 6891715"/>
                <a:gd name="connsiteY3721" fmla="*/ 1632971 h 6367455"/>
                <a:gd name="connsiteX3722" fmla="*/ 5296036 w 6891715"/>
                <a:gd name="connsiteY3722" fmla="*/ 1632971 h 6367455"/>
                <a:gd name="connsiteX3723" fmla="*/ 5308421 w 6891715"/>
                <a:gd name="connsiteY3723" fmla="*/ 1613924 h 6367455"/>
                <a:gd name="connsiteX3724" fmla="*/ 5325251 w 6891715"/>
                <a:gd name="connsiteY3724" fmla="*/ 1609163 h 6367455"/>
                <a:gd name="connsiteX3725" fmla="*/ 5326521 w 6891715"/>
                <a:gd name="connsiteY3725" fmla="*/ 1595830 h 6367455"/>
                <a:gd name="connsiteX3726" fmla="*/ 5336048 w 6891715"/>
                <a:gd name="connsiteY3726" fmla="*/ 1605988 h 6367455"/>
                <a:gd name="connsiteX3727" fmla="*/ 5363675 w 6891715"/>
                <a:gd name="connsiteY3727" fmla="*/ 1608845 h 6367455"/>
                <a:gd name="connsiteX3728" fmla="*/ 5398606 w 6891715"/>
                <a:gd name="connsiteY3728" fmla="*/ 1632971 h 6367455"/>
                <a:gd name="connsiteX3729" fmla="*/ 5415437 w 6891715"/>
                <a:gd name="connsiteY3729" fmla="*/ 1632971 h 6367455"/>
                <a:gd name="connsiteX3730" fmla="*/ 5434807 w 6891715"/>
                <a:gd name="connsiteY3730" fmla="*/ 1646303 h 6367455"/>
                <a:gd name="connsiteX3731" fmla="*/ 5449415 w 6891715"/>
                <a:gd name="connsiteY3731" fmla="*/ 1645351 h 6367455"/>
                <a:gd name="connsiteX3732" fmla="*/ 5457036 w 6891715"/>
                <a:gd name="connsiteY3732" fmla="*/ 1630431 h 6367455"/>
                <a:gd name="connsiteX3733" fmla="*/ 5479265 w 6891715"/>
                <a:gd name="connsiteY3733" fmla="*/ 1650112 h 6367455"/>
                <a:gd name="connsiteX3734" fmla="*/ 5532296 w 6891715"/>
                <a:gd name="connsiteY3734" fmla="*/ 1657096 h 6367455"/>
                <a:gd name="connsiteX3735" fmla="*/ 5561829 w 6891715"/>
                <a:gd name="connsiteY3735" fmla="*/ 1686618 h 6367455"/>
                <a:gd name="connsiteX3736" fmla="*/ 5580247 w 6891715"/>
                <a:gd name="connsiteY3736" fmla="*/ 1706299 h 6367455"/>
                <a:gd name="connsiteX3737" fmla="*/ 5605016 w 6891715"/>
                <a:gd name="connsiteY3737" fmla="*/ 1717410 h 6367455"/>
                <a:gd name="connsiteX3738" fmla="*/ 5625975 w 6891715"/>
                <a:gd name="connsiteY3738" fmla="*/ 1744710 h 6367455"/>
                <a:gd name="connsiteX3739" fmla="*/ 5623117 w 6891715"/>
                <a:gd name="connsiteY3739" fmla="*/ 1777089 h 6367455"/>
                <a:gd name="connsiteX3740" fmla="*/ 5640265 w 6891715"/>
                <a:gd name="connsiteY3740" fmla="*/ 1768836 h 6367455"/>
                <a:gd name="connsiteX3741" fmla="*/ 5644075 w 6891715"/>
                <a:gd name="connsiteY3741" fmla="*/ 1753915 h 6367455"/>
                <a:gd name="connsiteX3742" fmla="*/ 5659000 w 6891715"/>
                <a:gd name="connsiteY3742" fmla="*/ 1752963 h 6367455"/>
                <a:gd name="connsiteX3743" fmla="*/ 5658683 w 6891715"/>
                <a:gd name="connsiteY3743" fmla="*/ 1700268 h 6367455"/>
                <a:gd name="connsiteX3744" fmla="*/ 5642805 w 6891715"/>
                <a:gd name="connsiteY3744" fmla="*/ 1692967 h 6367455"/>
                <a:gd name="connsiteX3745" fmla="*/ 5625657 w 6891715"/>
                <a:gd name="connsiteY3745" fmla="*/ 1702490 h 6367455"/>
                <a:gd name="connsiteX3746" fmla="*/ 5612955 w 6891715"/>
                <a:gd name="connsiteY3746" fmla="*/ 1698364 h 6367455"/>
                <a:gd name="connsiteX3747" fmla="*/ 5586598 w 6891715"/>
                <a:gd name="connsiteY3747" fmla="*/ 1681856 h 6367455"/>
                <a:gd name="connsiteX3748" fmla="*/ 5563099 w 6891715"/>
                <a:gd name="connsiteY3748" fmla="*/ 1673603 h 6367455"/>
                <a:gd name="connsiteX3749" fmla="*/ 5536107 w 6891715"/>
                <a:gd name="connsiteY3749" fmla="*/ 1639954 h 6367455"/>
                <a:gd name="connsiteX3750" fmla="*/ 5533884 w 6891715"/>
                <a:gd name="connsiteY3750" fmla="*/ 1614877 h 6367455"/>
                <a:gd name="connsiteX3751" fmla="*/ 5525310 w 6891715"/>
                <a:gd name="connsiteY3751" fmla="*/ 1606306 h 6367455"/>
                <a:gd name="connsiteX3752" fmla="*/ 5520864 w 6891715"/>
                <a:gd name="connsiteY3752" fmla="*/ 1587577 h 6367455"/>
                <a:gd name="connsiteX3753" fmla="*/ 5506892 w 6891715"/>
                <a:gd name="connsiteY3753" fmla="*/ 1553928 h 6367455"/>
                <a:gd name="connsiteX3754" fmla="*/ 5487839 w 6891715"/>
                <a:gd name="connsiteY3754" fmla="*/ 1548849 h 6367455"/>
                <a:gd name="connsiteX3755" fmla="*/ 5479265 w 6891715"/>
                <a:gd name="connsiteY3755" fmla="*/ 1536469 h 6367455"/>
                <a:gd name="connsiteX3756" fmla="*/ 5447510 w 6891715"/>
                <a:gd name="connsiteY3756" fmla="*/ 1422825 h 6367455"/>
                <a:gd name="connsiteX3757" fmla="*/ 5517689 w 6891715"/>
                <a:gd name="connsiteY3757" fmla="*/ 1368543 h 6367455"/>
                <a:gd name="connsiteX3758" fmla="*/ 5523087 w 6891715"/>
                <a:gd name="connsiteY3758" fmla="*/ 1350766 h 6367455"/>
                <a:gd name="connsiteX3759" fmla="*/ 5550397 w 6891715"/>
                <a:gd name="connsiteY3759" fmla="*/ 1326958 h 6367455"/>
                <a:gd name="connsiteX3760" fmla="*/ 5594537 w 6891715"/>
                <a:gd name="connsiteY3760" fmla="*/ 1318070 h 6367455"/>
                <a:gd name="connsiteX3761" fmla="*/ 5668209 w 6891715"/>
                <a:gd name="connsiteY3761" fmla="*/ 1243789 h 6367455"/>
                <a:gd name="connsiteX3762" fmla="*/ 5664081 w 6891715"/>
                <a:gd name="connsiteY3762" fmla="*/ 1233314 h 6367455"/>
                <a:gd name="connsiteX3763" fmla="*/ 5682817 w 6891715"/>
                <a:gd name="connsiteY3763" fmla="*/ 1223790 h 6367455"/>
                <a:gd name="connsiteX3764" fmla="*/ 5685992 w 6891715"/>
                <a:gd name="connsiteY3764" fmla="*/ 1203474 h 6367455"/>
                <a:gd name="connsiteX3765" fmla="*/ 5706633 w 6891715"/>
                <a:gd name="connsiteY3765" fmla="*/ 1206649 h 6367455"/>
                <a:gd name="connsiteX3766" fmla="*/ 5719971 w 6891715"/>
                <a:gd name="connsiteY3766" fmla="*/ 1231726 h 6367455"/>
                <a:gd name="connsiteX3767" fmla="*/ 5752361 w 6891715"/>
                <a:gd name="connsiteY3767" fmla="*/ 1223156 h 6367455"/>
                <a:gd name="connsiteX3768" fmla="*/ 5769827 w 6891715"/>
                <a:gd name="connsiteY3768" fmla="*/ 1239662 h 6367455"/>
                <a:gd name="connsiteX3769" fmla="*/ 5782211 w 6891715"/>
                <a:gd name="connsiteY3769" fmla="*/ 1231092 h 6367455"/>
                <a:gd name="connsiteX3770" fmla="*/ 5791103 w 6891715"/>
                <a:gd name="connsiteY3770" fmla="*/ 1248233 h 6367455"/>
                <a:gd name="connsiteX3771" fmla="*/ 5821906 w 6891715"/>
                <a:gd name="connsiteY3771" fmla="*/ 1271724 h 6367455"/>
                <a:gd name="connsiteX3772" fmla="*/ 5786975 w 6891715"/>
                <a:gd name="connsiteY3772" fmla="*/ 1286961 h 6367455"/>
                <a:gd name="connsiteX3773" fmla="*/ 5791738 w 6891715"/>
                <a:gd name="connsiteY3773" fmla="*/ 1317435 h 6367455"/>
                <a:gd name="connsiteX3774" fmla="*/ 5799994 w 6891715"/>
                <a:gd name="connsiteY3774" fmla="*/ 1301563 h 6367455"/>
                <a:gd name="connsiteX3775" fmla="*/ 5830162 w 6891715"/>
                <a:gd name="connsiteY3775" fmla="*/ 1286644 h 6367455"/>
                <a:gd name="connsiteX3776" fmla="*/ 5851756 w 6891715"/>
                <a:gd name="connsiteY3776" fmla="*/ 1302198 h 6367455"/>
                <a:gd name="connsiteX3777" fmla="*/ 5844452 w 6891715"/>
                <a:gd name="connsiteY3777" fmla="*/ 1320292 h 6367455"/>
                <a:gd name="connsiteX3778" fmla="*/ 5862870 w 6891715"/>
                <a:gd name="connsiteY3778" fmla="*/ 1361242 h 6367455"/>
                <a:gd name="connsiteX3779" fmla="*/ 5894943 w 6891715"/>
                <a:gd name="connsiteY3779" fmla="*/ 1415842 h 6367455"/>
                <a:gd name="connsiteX3780" fmla="*/ 5903517 w 6891715"/>
                <a:gd name="connsiteY3780" fmla="*/ 1406319 h 6367455"/>
                <a:gd name="connsiteX3781" fmla="*/ 5872397 w 6891715"/>
                <a:gd name="connsiteY3781" fmla="*/ 1365051 h 6367455"/>
                <a:gd name="connsiteX3782" fmla="*/ 5876842 w 6891715"/>
                <a:gd name="connsiteY3782" fmla="*/ 1291723 h 6367455"/>
                <a:gd name="connsiteX3783" fmla="*/ 5860965 w 6891715"/>
                <a:gd name="connsiteY3783" fmla="*/ 1271406 h 6367455"/>
                <a:gd name="connsiteX3784" fmla="*/ 5870174 w 6891715"/>
                <a:gd name="connsiteY3784" fmla="*/ 1250455 h 6367455"/>
                <a:gd name="connsiteX3785" fmla="*/ 5882558 w 6891715"/>
                <a:gd name="connsiteY3785" fmla="*/ 1205061 h 6367455"/>
                <a:gd name="connsiteX3786" fmla="*/ 5897166 w 6891715"/>
                <a:gd name="connsiteY3786" fmla="*/ 1192364 h 6367455"/>
                <a:gd name="connsiteX3787" fmla="*/ 5902882 w 6891715"/>
                <a:gd name="connsiteY3787" fmla="*/ 1094274 h 6367455"/>
                <a:gd name="connsiteX3788" fmla="*/ 5870491 w 6891715"/>
                <a:gd name="connsiteY3788" fmla="*/ 1042849 h 6367455"/>
                <a:gd name="connsiteX3789" fmla="*/ 5859059 w 6891715"/>
                <a:gd name="connsiteY3789" fmla="*/ 1052689 h 6367455"/>
                <a:gd name="connsiteX3790" fmla="*/ 5833337 w 6891715"/>
                <a:gd name="connsiteY3790" fmla="*/ 1047610 h 6367455"/>
                <a:gd name="connsiteX3791" fmla="*/ 5835878 w 6891715"/>
                <a:gd name="connsiteY3791" fmla="*/ 979042 h 6367455"/>
                <a:gd name="connsiteX3792" fmla="*/ 5853067 w 6891715"/>
                <a:gd name="connsiteY3792" fmla="*/ 949041 h 6367455"/>
                <a:gd name="connsiteX3793" fmla="*/ 6060620 w 6891715"/>
                <a:gd name="connsiteY3793" fmla="*/ 1177406 h 6367455"/>
                <a:gd name="connsiteX3794" fmla="*/ 6891715 w 6891715"/>
                <a:gd name="connsiteY3794" fmla="*/ 3492496 h 6367455"/>
                <a:gd name="connsiteX3795" fmla="*/ 6728088 w 6891715"/>
                <a:gd name="connsiteY3795" fmla="*/ 4574786 h 6367455"/>
                <a:gd name="connsiteX3796" fmla="*/ 6699847 w 6891715"/>
                <a:gd name="connsiteY3796" fmla="*/ 4651948 h 6367455"/>
                <a:gd name="connsiteX3797" fmla="*/ 6676768 w 6891715"/>
                <a:gd name="connsiteY3797" fmla="*/ 4648009 h 6367455"/>
                <a:gd name="connsiteX3798" fmla="*/ 6661525 w 6891715"/>
                <a:gd name="connsiteY3798" fmla="*/ 4656897 h 6367455"/>
                <a:gd name="connsiteX3799" fmla="*/ 6642472 w 6891715"/>
                <a:gd name="connsiteY3799" fmla="*/ 4667056 h 6367455"/>
                <a:gd name="connsiteX3800" fmla="*/ 6630405 w 6891715"/>
                <a:gd name="connsiteY3800" fmla="*/ 4672135 h 6367455"/>
                <a:gd name="connsiteX3801" fmla="*/ 6623101 w 6891715"/>
                <a:gd name="connsiteY3801" fmla="*/ 4666421 h 6367455"/>
                <a:gd name="connsiteX3802" fmla="*/ 6612622 w 6891715"/>
                <a:gd name="connsiteY3802" fmla="*/ 4665151 h 6367455"/>
                <a:gd name="connsiteX3803" fmla="*/ 6615162 w 6891715"/>
                <a:gd name="connsiteY3803" fmla="*/ 4650548 h 6367455"/>
                <a:gd name="connsiteX3804" fmla="*/ 6607541 w 6891715"/>
                <a:gd name="connsiteY3804" fmla="*/ 4646104 h 6367455"/>
                <a:gd name="connsiteX3805" fmla="*/ 6593251 w 6891715"/>
                <a:gd name="connsiteY3805" fmla="*/ 4644517 h 6367455"/>
                <a:gd name="connsiteX3806" fmla="*/ 6562448 w 6891715"/>
                <a:gd name="connsiteY3806" fmla="*/ 4645787 h 6367455"/>
                <a:gd name="connsiteX3807" fmla="*/ 6541172 w 6891715"/>
                <a:gd name="connsiteY3807" fmla="*/ 4642295 h 6367455"/>
                <a:gd name="connsiteX3808" fmla="*/ 6527200 w 6891715"/>
                <a:gd name="connsiteY3808" fmla="*/ 4650548 h 6367455"/>
                <a:gd name="connsiteX3809" fmla="*/ 6501161 w 6891715"/>
                <a:gd name="connsiteY3809" fmla="*/ 4671818 h 6367455"/>
                <a:gd name="connsiteX3810" fmla="*/ 6482743 w 6891715"/>
                <a:gd name="connsiteY3810" fmla="*/ 4687373 h 6367455"/>
                <a:gd name="connsiteX3811" fmla="*/ 6482425 w 6891715"/>
                <a:gd name="connsiteY3811" fmla="*/ 4699753 h 6367455"/>
                <a:gd name="connsiteX3812" fmla="*/ 6465277 w 6891715"/>
                <a:gd name="connsiteY3812" fmla="*/ 4709912 h 6367455"/>
                <a:gd name="connsiteX3813" fmla="*/ 6458926 w 6891715"/>
                <a:gd name="connsiteY3813" fmla="*/ 4706737 h 6367455"/>
                <a:gd name="connsiteX3814" fmla="*/ 6448447 w 6891715"/>
                <a:gd name="connsiteY3814" fmla="*/ 4706420 h 6367455"/>
                <a:gd name="connsiteX3815" fmla="*/ 6438920 w 6891715"/>
                <a:gd name="connsiteY3815" fmla="*/ 4710229 h 6367455"/>
                <a:gd name="connsiteX3816" fmla="*/ 6430346 w 6891715"/>
                <a:gd name="connsiteY3816" fmla="*/ 4707689 h 6367455"/>
                <a:gd name="connsiteX3817" fmla="*/ 6405895 w 6891715"/>
                <a:gd name="connsiteY3817" fmla="*/ 4713403 h 6367455"/>
                <a:gd name="connsiteX3818" fmla="*/ 6398591 w 6891715"/>
                <a:gd name="connsiteY3818" fmla="*/ 4710229 h 6367455"/>
                <a:gd name="connsiteX3819" fmla="*/ 6382714 w 6891715"/>
                <a:gd name="connsiteY3819" fmla="*/ 4715308 h 6367455"/>
                <a:gd name="connsiteX3820" fmla="*/ 6364296 w 6891715"/>
                <a:gd name="connsiteY3820" fmla="*/ 4728324 h 6367455"/>
                <a:gd name="connsiteX3821" fmla="*/ 6358897 w 6891715"/>
                <a:gd name="connsiteY3821" fmla="*/ 4725149 h 6367455"/>
                <a:gd name="connsiteX3822" fmla="*/ 6348418 w 6891715"/>
                <a:gd name="connsiteY3822" fmla="*/ 4731181 h 6367455"/>
                <a:gd name="connsiteX3823" fmla="*/ 6361755 w 6891715"/>
                <a:gd name="connsiteY3823" fmla="*/ 4741022 h 6367455"/>
                <a:gd name="connsiteX3824" fmla="*/ 6358580 w 6891715"/>
                <a:gd name="connsiteY3824" fmla="*/ 4749275 h 6367455"/>
                <a:gd name="connsiteX3825" fmla="*/ 6347783 w 6891715"/>
                <a:gd name="connsiteY3825" fmla="*/ 4740704 h 6367455"/>
                <a:gd name="connsiteX3826" fmla="*/ 6342702 w 6891715"/>
                <a:gd name="connsiteY3826" fmla="*/ 4740387 h 6367455"/>
                <a:gd name="connsiteX3827" fmla="*/ 6347783 w 6891715"/>
                <a:gd name="connsiteY3827" fmla="*/ 4750863 h 6367455"/>
                <a:gd name="connsiteX3828" fmla="*/ 6348711 w 6891715"/>
                <a:gd name="connsiteY3828" fmla="*/ 4763242 h 6367455"/>
                <a:gd name="connsiteX3829" fmla="*/ 6348727 w 6891715"/>
                <a:gd name="connsiteY3829" fmla="*/ 4763250 h 6367455"/>
                <a:gd name="connsiteX3830" fmla="*/ 6348713 w 6891715"/>
                <a:gd name="connsiteY3830" fmla="*/ 4763266 h 6367455"/>
                <a:gd name="connsiteX3831" fmla="*/ 6348735 w 6891715"/>
                <a:gd name="connsiteY3831" fmla="*/ 4763561 h 6367455"/>
                <a:gd name="connsiteX3832" fmla="*/ 6348545 w 6891715"/>
                <a:gd name="connsiteY3832" fmla="*/ 4763458 h 6367455"/>
                <a:gd name="connsiteX3833" fmla="*/ 6342059 w 6891715"/>
                <a:gd name="connsiteY3833" fmla="*/ 4770869 h 6367455"/>
                <a:gd name="connsiteX3834" fmla="*/ 6330309 w 6891715"/>
                <a:gd name="connsiteY3834" fmla="*/ 4769282 h 6367455"/>
                <a:gd name="connsiteX3835" fmla="*/ 6323958 w 6891715"/>
                <a:gd name="connsiteY3835" fmla="*/ 4777535 h 6367455"/>
                <a:gd name="connsiteX3836" fmla="*/ 6316337 w 6891715"/>
                <a:gd name="connsiteY3836" fmla="*/ 4778488 h 6367455"/>
                <a:gd name="connsiteX3837" fmla="*/ 6317925 w 6891715"/>
                <a:gd name="connsiteY3837" fmla="*/ 4768964 h 6367455"/>
                <a:gd name="connsiteX3838" fmla="*/ 6305858 w 6891715"/>
                <a:gd name="connsiteY3838" fmla="*/ 4774043 h 6367455"/>
                <a:gd name="connsiteX3839" fmla="*/ 6301094 w 6891715"/>
                <a:gd name="connsiteY3839" fmla="*/ 4786424 h 6367455"/>
                <a:gd name="connsiteX3840" fmla="*/ 6296013 w 6891715"/>
                <a:gd name="connsiteY3840" fmla="*/ 4788328 h 6367455"/>
                <a:gd name="connsiteX3841" fmla="*/ 6299189 w 6891715"/>
                <a:gd name="connsiteY3841" fmla="*/ 4797852 h 6367455"/>
                <a:gd name="connsiteX3842" fmla="*/ 6295696 w 6891715"/>
                <a:gd name="connsiteY3842" fmla="*/ 4809597 h 6367455"/>
                <a:gd name="connsiteX3843" fmla="*/ 6283946 w 6891715"/>
                <a:gd name="connsiteY3843" fmla="*/ 4807057 h 6367455"/>
                <a:gd name="connsiteX3844" fmla="*/ 6280771 w 6891715"/>
                <a:gd name="connsiteY3844" fmla="*/ 4811184 h 6367455"/>
                <a:gd name="connsiteX3845" fmla="*/ 6283629 w 6891715"/>
                <a:gd name="connsiteY3845" fmla="*/ 4820707 h 6367455"/>
                <a:gd name="connsiteX3846" fmla="*/ 6276008 w 6891715"/>
                <a:gd name="connsiteY3846" fmla="*/ 4824834 h 6367455"/>
                <a:gd name="connsiteX3847" fmla="*/ 6262353 w 6891715"/>
                <a:gd name="connsiteY3847" fmla="*/ 4822294 h 6367455"/>
                <a:gd name="connsiteX3848" fmla="*/ 6252826 w 6891715"/>
                <a:gd name="connsiteY3848" fmla="*/ 4817850 h 6367455"/>
                <a:gd name="connsiteX3849" fmla="*/ 6238219 w 6891715"/>
                <a:gd name="connsiteY3849" fmla="*/ 4805788 h 6367455"/>
                <a:gd name="connsiteX3850" fmla="*/ 6229645 w 6891715"/>
                <a:gd name="connsiteY3850" fmla="*/ 4806740 h 6367455"/>
                <a:gd name="connsiteX3851" fmla="*/ 6234090 w 6891715"/>
                <a:gd name="connsiteY3851" fmla="*/ 4816263 h 6367455"/>
                <a:gd name="connsiteX3852" fmla="*/ 6241077 w 6891715"/>
                <a:gd name="connsiteY3852" fmla="*/ 4819437 h 6367455"/>
                <a:gd name="connsiteX3853" fmla="*/ 6235678 w 6891715"/>
                <a:gd name="connsiteY3853" fmla="*/ 4830230 h 6367455"/>
                <a:gd name="connsiteX3854" fmla="*/ 6222023 w 6891715"/>
                <a:gd name="connsiteY3854" fmla="*/ 4829913 h 6367455"/>
                <a:gd name="connsiteX3855" fmla="*/ 6214402 w 6891715"/>
                <a:gd name="connsiteY3855" fmla="*/ 4824199 h 6367455"/>
                <a:gd name="connsiteX3856" fmla="*/ 6210274 w 6891715"/>
                <a:gd name="connsiteY3856" fmla="*/ 4832770 h 6367455"/>
                <a:gd name="connsiteX3857" fmla="*/ 6222659 w 6891715"/>
                <a:gd name="connsiteY3857" fmla="*/ 4840389 h 6367455"/>
                <a:gd name="connsiteX3858" fmla="*/ 6215990 w 6891715"/>
                <a:gd name="connsiteY3858" fmla="*/ 4849594 h 6367455"/>
                <a:gd name="connsiteX3859" fmla="*/ 6210591 w 6891715"/>
                <a:gd name="connsiteY3859" fmla="*/ 4852769 h 6367455"/>
                <a:gd name="connsiteX3860" fmla="*/ 6213767 w 6891715"/>
                <a:gd name="connsiteY3860" fmla="*/ 4861340 h 6367455"/>
                <a:gd name="connsiteX3861" fmla="*/ 6204558 w 6891715"/>
                <a:gd name="connsiteY3861" fmla="*/ 4877847 h 6367455"/>
                <a:gd name="connsiteX3862" fmla="*/ 6200747 w 6891715"/>
                <a:gd name="connsiteY3862" fmla="*/ 4872133 h 6367455"/>
                <a:gd name="connsiteX3863" fmla="*/ 6195666 w 6891715"/>
                <a:gd name="connsiteY3863" fmla="*/ 4852134 h 6367455"/>
                <a:gd name="connsiteX3864" fmla="*/ 6187410 w 6891715"/>
                <a:gd name="connsiteY3864" fmla="*/ 4861657 h 6367455"/>
                <a:gd name="connsiteX3865" fmla="*/ 6179154 w 6891715"/>
                <a:gd name="connsiteY3865" fmla="*/ 4880386 h 6367455"/>
                <a:gd name="connsiteX3866" fmla="*/ 6191538 w 6891715"/>
                <a:gd name="connsiteY3866" fmla="*/ 4903877 h 6367455"/>
                <a:gd name="connsiteX3867" fmla="*/ 6190268 w 6891715"/>
                <a:gd name="connsiteY3867" fmla="*/ 4915305 h 6367455"/>
                <a:gd name="connsiteX3868" fmla="*/ 6178201 w 6891715"/>
                <a:gd name="connsiteY3868" fmla="*/ 4924510 h 6367455"/>
                <a:gd name="connsiteX3869" fmla="*/ 6178519 w 6891715"/>
                <a:gd name="connsiteY3869" fmla="*/ 4914035 h 6367455"/>
                <a:gd name="connsiteX3870" fmla="*/ 6176296 w 6891715"/>
                <a:gd name="connsiteY3870" fmla="*/ 4909591 h 6367455"/>
                <a:gd name="connsiteX3871" fmla="*/ 6160418 w 6891715"/>
                <a:gd name="connsiteY3871" fmla="*/ 4917844 h 6367455"/>
                <a:gd name="connsiteX3872" fmla="*/ 6158830 w 6891715"/>
                <a:gd name="connsiteY3872" fmla="*/ 4927050 h 6367455"/>
                <a:gd name="connsiteX3873" fmla="*/ 6158513 w 6891715"/>
                <a:gd name="connsiteY3873" fmla="*/ 4934034 h 6367455"/>
                <a:gd name="connsiteX3874" fmla="*/ 6158513 w 6891715"/>
                <a:gd name="connsiteY3874" fmla="*/ 4936891 h 6367455"/>
                <a:gd name="connsiteX3875" fmla="*/ 6158513 w 6891715"/>
                <a:gd name="connsiteY3875" fmla="*/ 4938795 h 6367455"/>
                <a:gd name="connsiteX3876" fmla="*/ 6161688 w 6891715"/>
                <a:gd name="connsiteY3876" fmla="*/ 4947366 h 6367455"/>
                <a:gd name="connsiteX3877" fmla="*/ 6154067 w 6891715"/>
                <a:gd name="connsiteY3877" fmla="*/ 4956572 h 6367455"/>
                <a:gd name="connsiteX3878" fmla="*/ 6141365 w 6891715"/>
                <a:gd name="connsiteY3878" fmla="*/ 4963556 h 6367455"/>
                <a:gd name="connsiteX3879" fmla="*/ 6135649 w 6891715"/>
                <a:gd name="connsiteY3879" fmla="*/ 4978475 h 6367455"/>
                <a:gd name="connsiteX3880" fmla="*/ 6122312 w 6891715"/>
                <a:gd name="connsiteY3880" fmla="*/ 4993712 h 6367455"/>
                <a:gd name="connsiteX3881" fmla="*/ 6129933 w 6891715"/>
                <a:gd name="connsiteY3881" fmla="*/ 5024187 h 6367455"/>
                <a:gd name="connsiteX3882" fmla="*/ 6136919 w 6891715"/>
                <a:gd name="connsiteY3882" fmla="*/ 5038472 h 6367455"/>
                <a:gd name="connsiteX3883" fmla="*/ 6148668 w 6891715"/>
                <a:gd name="connsiteY3883" fmla="*/ 5036250 h 6367455"/>
                <a:gd name="connsiteX3884" fmla="*/ 6154384 w 6891715"/>
                <a:gd name="connsiteY3884" fmla="*/ 5027044 h 6367455"/>
                <a:gd name="connsiteX3885" fmla="*/ 6170897 w 6891715"/>
                <a:gd name="connsiteY3885" fmla="*/ 5030853 h 6367455"/>
                <a:gd name="connsiteX3886" fmla="*/ 6175661 w 6891715"/>
                <a:gd name="connsiteY3886" fmla="*/ 5059423 h 6367455"/>
                <a:gd name="connsiteX3887" fmla="*/ 6177248 w 6891715"/>
                <a:gd name="connsiteY3887" fmla="*/ 5069898 h 6367455"/>
                <a:gd name="connsiteX3888" fmla="*/ 6190268 w 6891715"/>
                <a:gd name="connsiteY3888" fmla="*/ 5079739 h 6367455"/>
                <a:gd name="connsiteX3889" fmla="*/ 6194396 w 6891715"/>
                <a:gd name="connsiteY3889" fmla="*/ 5079739 h 6367455"/>
                <a:gd name="connsiteX3890" fmla="*/ 6197254 w 6891715"/>
                <a:gd name="connsiteY3890" fmla="*/ 5089262 h 6367455"/>
                <a:gd name="connsiteX3891" fmla="*/ 6190586 w 6891715"/>
                <a:gd name="connsiteY3891" fmla="*/ 5103864 h 6367455"/>
                <a:gd name="connsiteX3892" fmla="*/ 6188680 w 6891715"/>
                <a:gd name="connsiteY3892" fmla="*/ 5128307 h 6367455"/>
                <a:gd name="connsiteX3893" fmla="*/ 6195031 w 6891715"/>
                <a:gd name="connsiteY3893" fmla="*/ 5132434 h 6367455"/>
                <a:gd name="connsiteX3894" fmla="*/ 6206146 w 6891715"/>
                <a:gd name="connsiteY3894" fmla="*/ 5113705 h 6367455"/>
                <a:gd name="connsiteX3895" fmla="*/ 6212814 w 6891715"/>
                <a:gd name="connsiteY3895" fmla="*/ 5101325 h 6367455"/>
                <a:gd name="connsiteX3896" fmla="*/ 6214085 w 6891715"/>
                <a:gd name="connsiteY3896" fmla="*/ 5089897 h 6367455"/>
                <a:gd name="connsiteX3897" fmla="*/ 6218213 w 6891715"/>
                <a:gd name="connsiteY3897" fmla="*/ 5103547 h 6367455"/>
                <a:gd name="connsiteX3898" fmla="*/ 6212179 w 6891715"/>
                <a:gd name="connsiteY3898" fmla="*/ 5126403 h 6367455"/>
                <a:gd name="connsiteX3899" fmla="*/ 6204240 w 6891715"/>
                <a:gd name="connsiteY3899" fmla="*/ 5141957 h 6367455"/>
                <a:gd name="connsiteX3900" fmla="*/ 6206146 w 6891715"/>
                <a:gd name="connsiteY3900" fmla="*/ 5154972 h 6367455"/>
                <a:gd name="connsiteX3901" fmla="*/ 6212814 w 6891715"/>
                <a:gd name="connsiteY3901" fmla="*/ 5145767 h 6367455"/>
                <a:gd name="connsiteX3902" fmla="*/ 6213449 w 6891715"/>
                <a:gd name="connsiteY3902" fmla="*/ 5158464 h 6367455"/>
                <a:gd name="connsiteX3903" fmla="*/ 6203605 w 6891715"/>
                <a:gd name="connsiteY3903" fmla="*/ 5169575 h 6367455"/>
                <a:gd name="connsiteX3904" fmla="*/ 6197889 w 6891715"/>
                <a:gd name="connsiteY3904" fmla="*/ 5184177 h 6367455"/>
                <a:gd name="connsiteX3905" fmla="*/ 6202970 w 6891715"/>
                <a:gd name="connsiteY3905" fmla="*/ 5201319 h 6367455"/>
                <a:gd name="connsiteX3906" fmla="*/ 6235678 w 6891715"/>
                <a:gd name="connsiteY3906" fmla="*/ 5233698 h 6367455"/>
                <a:gd name="connsiteX3907" fmla="*/ 6249333 w 6891715"/>
                <a:gd name="connsiteY3907" fmla="*/ 5251157 h 6367455"/>
                <a:gd name="connsiteX3908" fmla="*/ 6260130 w 6891715"/>
                <a:gd name="connsiteY3908" fmla="*/ 5274330 h 6367455"/>
                <a:gd name="connsiteX3909" fmla="*/ 6275690 w 6891715"/>
                <a:gd name="connsiteY3909" fmla="*/ 5324168 h 6367455"/>
                <a:gd name="connsiteX3910" fmla="*/ 6291250 w 6891715"/>
                <a:gd name="connsiteY3910" fmla="*/ 5336232 h 6367455"/>
                <a:gd name="connsiteX3911" fmla="*/ 6303952 w 6891715"/>
                <a:gd name="connsiteY3911" fmla="*/ 5347977 h 6367455"/>
                <a:gd name="connsiteX3912" fmla="*/ 6297190 w 6891715"/>
                <a:gd name="connsiteY3912" fmla="*/ 5360853 h 6367455"/>
                <a:gd name="connsiteX3913" fmla="*/ 6297448 w 6891715"/>
                <a:gd name="connsiteY3913" fmla="*/ 5360940 h 6367455"/>
                <a:gd name="connsiteX3914" fmla="*/ 6303928 w 6891715"/>
                <a:gd name="connsiteY3914" fmla="*/ 5348597 h 6367455"/>
                <a:gd name="connsiteX3915" fmla="*/ 6326471 w 6891715"/>
                <a:gd name="connsiteY3915" fmla="*/ 5368282 h 6367455"/>
                <a:gd name="connsiteX3916" fmla="*/ 6343298 w 6891715"/>
                <a:gd name="connsiteY3916" fmla="*/ 5377172 h 6367455"/>
                <a:gd name="connsiteX3917" fmla="*/ 6352738 w 6891715"/>
                <a:gd name="connsiteY3917" fmla="*/ 5391437 h 6367455"/>
                <a:gd name="connsiteX3918" fmla="*/ 6270138 w 6891715"/>
                <a:gd name="connsiteY3918" fmla="*/ 5527402 h 6367455"/>
                <a:gd name="connsiteX3919" fmla="*/ 6157685 w 6891715"/>
                <a:gd name="connsiteY3919" fmla="*/ 5677783 h 6367455"/>
                <a:gd name="connsiteX3920" fmla="*/ 6151028 w 6891715"/>
                <a:gd name="connsiteY3920" fmla="*/ 5680333 h 6367455"/>
                <a:gd name="connsiteX3921" fmla="*/ 6151528 w 6891715"/>
                <a:gd name="connsiteY3921" fmla="*/ 5680898 h 6367455"/>
                <a:gd name="connsiteX3922" fmla="*/ 6124790 w 6891715"/>
                <a:gd name="connsiteY3922" fmla="*/ 5702235 h 6367455"/>
                <a:gd name="connsiteX3923" fmla="*/ 6108874 w 6891715"/>
                <a:gd name="connsiteY3923" fmla="*/ 5721342 h 6367455"/>
                <a:gd name="connsiteX3924" fmla="*/ 6108664 w 6891715"/>
                <a:gd name="connsiteY3924" fmla="*/ 5720387 h 6367455"/>
                <a:gd name="connsiteX3925" fmla="*/ 6071278 w 6891715"/>
                <a:gd name="connsiteY3925" fmla="*/ 5721342 h 6367455"/>
                <a:gd name="connsiteX3926" fmla="*/ 6010443 w 6891715"/>
                <a:gd name="connsiteY3926" fmla="*/ 5705105 h 6367455"/>
                <a:gd name="connsiteX3927" fmla="*/ 5965134 w 6891715"/>
                <a:gd name="connsiteY3927" fmla="*/ 5657668 h 6367455"/>
                <a:gd name="connsiteX3928" fmla="*/ 5954821 w 6891715"/>
                <a:gd name="connsiteY3928" fmla="*/ 5617474 h 6367455"/>
                <a:gd name="connsiteX3929" fmla="*/ 5954631 w 6891715"/>
                <a:gd name="connsiteY3929" fmla="*/ 5617583 h 6367455"/>
                <a:gd name="connsiteX3930" fmla="*/ 5954678 w 6891715"/>
                <a:gd name="connsiteY3930" fmla="*/ 5617604 h 6367455"/>
                <a:gd name="connsiteX3931" fmla="*/ 5954550 w 6891715"/>
                <a:gd name="connsiteY3931" fmla="*/ 5617629 h 6367455"/>
                <a:gd name="connsiteX3932" fmla="*/ 5954176 w 6891715"/>
                <a:gd name="connsiteY3932" fmla="*/ 5617843 h 6367455"/>
                <a:gd name="connsiteX3933" fmla="*/ 5953959 w 6891715"/>
                <a:gd name="connsiteY3933" fmla="*/ 5617746 h 6367455"/>
                <a:gd name="connsiteX3934" fmla="*/ 5903234 w 6891715"/>
                <a:gd name="connsiteY3934" fmla="*/ 5627755 h 6367455"/>
                <a:gd name="connsiteX3935" fmla="*/ 5903869 w 6891715"/>
                <a:gd name="connsiteY3935" fmla="*/ 5633783 h 6367455"/>
                <a:gd name="connsiteX3936" fmla="*/ 5906092 w 6891715"/>
                <a:gd name="connsiteY3936" fmla="*/ 5648375 h 6367455"/>
                <a:gd name="connsiteX3937" fmla="*/ 5907044 w 6891715"/>
                <a:gd name="connsiteY3937" fmla="*/ 5656623 h 6367455"/>
                <a:gd name="connsiteX3938" fmla="*/ 5908632 w 6891715"/>
                <a:gd name="connsiteY3938" fmla="*/ 5664871 h 6367455"/>
                <a:gd name="connsiteX3939" fmla="*/ 5910220 w 6891715"/>
                <a:gd name="connsiteY3939" fmla="*/ 5671850 h 6367455"/>
                <a:gd name="connsiteX3940" fmla="*/ 5911808 w 6891715"/>
                <a:gd name="connsiteY3940" fmla="*/ 5677243 h 6367455"/>
                <a:gd name="connsiteX3941" fmla="*/ 5914031 w 6891715"/>
                <a:gd name="connsiteY3941" fmla="*/ 5683270 h 6367455"/>
                <a:gd name="connsiteX3942" fmla="*/ 5916253 w 6891715"/>
                <a:gd name="connsiteY3942" fmla="*/ 5691835 h 6367455"/>
                <a:gd name="connsiteX3943" fmla="*/ 5919111 w 6891715"/>
                <a:gd name="connsiteY3943" fmla="*/ 5701987 h 6367455"/>
                <a:gd name="connsiteX3944" fmla="*/ 5921017 w 6891715"/>
                <a:gd name="connsiteY3944" fmla="*/ 5712772 h 6367455"/>
                <a:gd name="connsiteX3945" fmla="*/ 5923240 w 6891715"/>
                <a:gd name="connsiteY3945" fmla="*/ 5723558 h 6367455"/>
                <a:gd name="connsiteX3946" fmla="*/ 5925145 w 6891715"/>
                <a:gd name="connsiteY3946" fmla="*/ 5733075 h 6367455"/>
                <a:gd name="connsiteX3947" fmla="*/ 5925780 w 6891715"/>
                <a:gd name="connsiteY3947" fmla="*/ 5740371 h 6367455"/>
                <a:gd name="connsiteX3948" fmla="*/ 5925780 w 6891715"/>
                <a:gd name="connsiteY3948" fmla="*/ 5743226 h 6367455"/>
                <a:gd name="connsiteX3949" fmla="*/ 5925463 w 6891715"/>
                <a:gd name="connsiteY3949" fmla="*/ 5745130 h 6367455"/>
                <a:gd name="connsiteX3950" fmla="*/ 5924828 w 6891715"/>
                <a:gd name="connsiteY3950" fmla="*/ 5749888 h 6367455"/>
                <a:gd name="connsiteX3951" fmla="*/ 5923875 w 6891715"/>
                <a:gd name="connsiteY3951" fmla="*/ 5758453 h 6367455"/>
                <a:gd name="connsiteX3952" fmla="*/ 5923240 w 6891715"/>
                <a:gd name="connsiteY3952" fmla="*/ 5769874 h 6367455"/>
                <a:gd name="connsiteX3953" fmla="*/ 5922605 w 6891715"/>
                <a:gd name="connsiteY3953" fmla="*/ 5782563 h 6367455"/>
                <a:gd name="connsiteX3954" fmla="*/ 5922605 w 6891715"/>
                <a:gd name="connsiteY3954" fmla="*/ 5795252 h 6367455"/>
                <a:gd name="connsiteX3955" fmla="*/ 5922287 w 6891715"/>
                <a:gd name="connsiteY3955" fmla="*/ 5806989 h 6367455"/>
                <a:gd name="connsiteX3956" fmla="*/ 5922605 w 6891715"/>
                <a:gd name="connsiteY3956" fmla="*/ 5816189 h 6367455"/>
                <a:gd name="connsiteX3957" fmla="*/ 5922922 w 6891715"/>
                <a:gd name="connsiteY3957" fmla="*/ 5819361 h 6367455"/>
                <a:gd name="connsiteX3958" fmla="*/ 5923240 w 6891715"/>
                <a:gd name="connsiteY3958" fmla="*/ 5821899 h 6367455"/>
                <a:gd name="connsiteX3959" fmla="*/ 5924192 w 6891715"/>
                <a:gd name="connsiteY3959" fmla="*/ 5826975 h 6367455"/>
                <a:gd name="connsiteX3960" fmla="*/ 5925463 w 6891715"/>
                <a:gd name="connsiteY3960" fmla="*/ 5836175 h 6367455"/>
                <a:gd name="connsiteX3961" fmla="*/ 5928321 w 6891715"/>
                <a:gd name="connsiteY3961" fmla="*/ 5859015 h 6367455"/>
                <a:gd name="connsiteX3962" fmla="*/ 5931496 w 6891715"/>
                <a:gd name="connsiteY3962" fmla="*/ 5889786 h 6367455"/>
                <a:gd name="connsiteX3963" fmla="*/ 5891802 w 6891715"/>
                <a:gd name="connsiteY3963" fmla="*/ 5911675 h 6367455"/>
                <a:gd name="connsiteX3964" fmla="*/ 5867985 w 6891715"/>
                <a:gd name="connsiteY3964" fmla="*/ 5892007 h 6367455"/>
                <a:gd name="connsiteX3965" fmla="*/ 5834006 w 6891715"/>
                <a:gd name="connsiteY3965" fmla="*/ 5896131 h 6367455"/>
                <a:gd name="connsiteX3966" fmla="*/ 5807014 w 6891715"/>
                <a:gd name="connsiteY3966" fmla="*/ 5906282 h 6367455"/>
                <a:gd name="connsiteX3967" fmla="*/ 5779387 w 6891715"/>
                <a:gd name="connsiteY3967" fmla="*/ 5900572 h 6367455"/>
                <a:gd name="connsiteX3968" fmla="*/ 5720956 w 6891715"/>
                <a:gd name="connsiteY3968" fmla="*/ 5935467 h 6367455"/>
                <a:gd name="connsiteX3969" fmla="*/ 5698092 w 6891715"/>
                <a:gd name="connsiteY3969" fmla="*/ 5915164 h 6367455"/>
                <a:gd name="connsiteX3970" fmla="*/ 5652047 w 6891715"/>
                <a:gd name="connsiteY3970" fmla="*/ 5929440 h 6367455"/>
                <a:gd name="connsiteX3971" fmla="*/ 5585360 w 6891715"/>
                <a:gd name="connsiteY3971" fmla="*/ 5938322 h 6367455"/>
                <a:gd name="connsiteX3972" fmla="*/ 5474215 w 6891715"/>
                <a:gd name="connsiteY3972" fmla="*/ 5985272 h 6367455"/>
                <a:gd name="connsiteX3973" fmla="*/ 5431027 w 6891715"/>
                <a:gd name="connsiteY3973" fmla="*/ 5995741 h 6367455"/>
                <a:gd name="connsiteX3974" fmla="*/ 5379583 w 6891715"/>
                <a:gd name="connsiteY3974" fmla="*/ 5956721 h 6367455"/>
                <a:gd name="connsiteX3975" fmla="*/ 5337983 w 6891715"/>
                <a:gd name="connsiteY3975" fmla="*/ 5954818 h 6367455"/>
                <a:gd name="connsiteX3976" fmla="*/ 5261452 w 6891715"/>
                <a:gd name="connsiteY3976" fmla="*/ 5985907 h 6367455"/>
                <a:gd name="connsiteX3977" fmla="*/ 5234142 w 6891715"/>
                <a:gd name="connsiteY3977" fmla="*/ 5983369 h 6367455"/>
                <a:gd name="connsiteX3978" fmla="*/ 5210961 w 6891715"/>
                <a:gd name="connsiteY3978" fmla="*/ 5957356 h 6367455"/>
                <a:gd name="connsiteX3979" fmla="*/ 5197623 w 6891715"/>
                <a:gd name="connsiteY3979" fmla="*/ 5967824 h 6367455"/>
                <a:gd name="connsiteX3980" fmla="*/ 5173489 w 6891715"/>
                <a:gd name="connsiteY3980" fmla="*/ 5994154 h 6367455"/>
                <a:gd name="connsiteX3981" fmla="*/ 5174759 w 6891715"/>
                <a:gd name="connsiteY3981" fmla="*/ 6030953 h 6367455"/>
                <a:gd name="connsiteX3982" fmla="*/ 5150625 w 6891715"/>
                <a:gd name="connsiteY3982" fmla="*/ 6049987 h 6367455"/>
                <a:gd name="connsiteX3983" fmla="*/ 5148720 w 6891715"/>
                <a:gd name="connsiteY3983" fmla="*/ 6075682 h 6367455"/>
                <a:gd name="connsiteX3984" fmla="*/ 5130619 w 6891715"/>
                <a:gd name="connsiteY3984" fmla="*/ 6078855 h 6367455"/>
                <a:gd name="connsiteX3985" fmla="*/ 5123633 w 6891715"/>
                <a:gd name="connsiteY3985" fmla="*/ 6088054 h 6367455"/>
                <a:gd name="connsiteX3986" fmla="*/ 5108708 w 6891715"/>
                <a:gd name="connsiteY3986" fmla="*/ 6085834 h 6367455"/>
                <a:gd name="connsiteX3987" fmla="*/ 5112518 w 6891715"/>
                <a:gd name="connsiteY3987" fmla="*/ 6077903 h 6367455"/>
                <a:gd name="connsiteX3988" fmla="*/ 5105214 w 6891715"/>
                <a:gd name="connsiteY3988" fmla="*/ 6066483 h 6367455"/>
                <a:gd name="connsiteX3989" fmla="*/ 5097911 w 6891715"/>
                <a:gd name="connsiteY3989" fmla="*/ 6052842 h 6367455"/>
                <a:gd name="connsiteX3990" fmla="*/ 5104897 w 6891715"/>
                <a:gd name="connsiteY3990" fmla="*/ 6028415 h 6367455"/>
                <a:gd name="connsiteX3991" fmla="*/ 5133159 w 6891715"/>
                <a:gd name="connsiteY3991" fmla="*/ 6005257 h 6367455"/>
                <a:gd name="connsiteX3992" fmla="*/ 5134112 w 6891715"/>
                <a:gd name="connsiteY3992" fmla="*/ 5986224 h 6367455"/>
                <a:gd name="connsiteX3993" fmla="*/ 5116329 w 6891715"/>
                <a:gd name="connsiteY3993" fmla="*/ 5973852 h 6367455"/>
                <a:gd name="connsiteX3994" fmla="*/ 5093782 w 6891715"/>
                <a:gd name="connsiteY3994" fmla="*/ 5989713 h 6367455"/>
                <a:gd name="connsiteX3995" fmla="*/ 5084573 w 6891715"/>
                <a:gd name="connsiteY3995" fmla="*/ 6005575 h 6367455"/>
                <a:gd name="connsiteX3996" fmla="*/ 5073141 w 6891715"/>
                <a:gd name="connsiteY3996" fmla="*/ 6016043 h 6367455"/>
                <a:gd name="connsiteX3997" fmla="*/ 5035987 w 6891715"/>
                <a:gd name="connsiteY3997" fmla="*/ 6013505 h 6367455"/>
                <a:gd name="connsiteX3998" fmla="*/ 5021062 w 6891715"/>
                <a:gd name="connsiteY3998" fmla="*/ 5997644 h 6367455"/>
                <a:gd name="connsiteX3999" fmla="*/ 4988036 w 6891715"/>
                <a:gd name="connsiteY3999" fmla="*/ 5989713 h 6367455"/>
                <a:gd name="connsiteX4000" fmla="*/ 4966125 w 6891715"/>
                <a:gd name="connsiteY4000" fmla="*/ 6007795 h 6367455"/>
                <a:gd name="connsiteX4001" fmla="*/ 4944848 w 6891715"/>
                <a:gd name="connsiteY4001" fmla="*/ 6018264 h 6367455"/>
                <a:gd name="connsiteX4002" fmla="*/ 4934687 w 6891715"/>
                <a:gd name="connsiteY4002" fmla="*/ 6043642 h 6367455"/>
                <a:gd name="connsiteX4003" fmla="*/ 4913410 w 6891715"/>
                <a:gd name="connsiteY4003" fmla="*/ 6049035 h 6367455"/>
                <a:gd name="connsiteX4004" fmla="*/ 4903249 w 6891715"/>
                <a:gd name="connsiteY4004" fmla="*/ 6067117 h 6367455"/>
                <a:gd name="connsiteX4005" fmla="*/ 4857520 w 6891715"/>
                <a:gd name="connsiteY4005" fmla="*/ 6070607 h 6367455"/>
                <a:gd name="connsiteX4006" fmla="*/ 4836562 w 6891715"/>
                <a:gd name="connsiteY4006" fmla="*/ 6068703 h 6367455"/>
                <a:gd name="connsiteX4007" fmla="*/ 4823859 w 6891715"/>
                <a:gd name="connsiteY4007" fmla="*/ 6077268 h 6367455"/>
                <a:gd name="connsiteX4008" fmla="*/ 4801630 w 6891715"/>
                <a:gd name="connsiteY4008" fmla="*/ 6085199 h 6367455"/>
                <a:gd name="connsiteX4009" fmla="*/ 4774003 w 6891715"/>
                <a:gd name="connsiteY4009" fmla="*/ 6068386 h 6367455"/>
                <a:gd name="connsiteX4010" fmla="*/ 4750821 w 6891715"/>
                <a:gd name="connsiteY4010" fmla="*/ 6037932 h 6367455"/>
                <a:gd name="connsiteX4011" fmla="*/ 4727957 w 6891715"/>
                <a:gd name="connsiteY4011" fmla="*/ 6027781 h 6367455"/>
                <a:gd name="connsiteX4012" fmla="*/ 4707951 w 6891715"/>
                <a:gd name="connsiteY4012" fmla="*/ 6010968 h 6367455"/>
                <a:gd name="connsiteX4013" fmla="*/ 4689851 w 6891715"/>
                <a:gd name="connsiteY4013" fmla="*/ 6006844 h 6367455"/>
                <a:gd name="connsiteX4014" fmla="*/ 4665399 w 6891715"/>
                <a:gd name="connsiteY4014" fmla="*/ 5992568 h 6367455"/>
                <a:gd name="connsiteX4015" fmla="*/ 4627292 w 6891715"/>
                <a:gd name="connsiteY4015" fmla="*/ 5989713 h 6367455"/>
                <a:gd name="connsiteX4016" fmla="*/ 4610462 w 6891715"/>
                <a:gd name="connsiteY4016" fmla="*/ 6002402 h 6367455"/>
                <a:gd name="connsiteX4017" fmla="*/ 4606333 w 6891715"/>
                <a:gd name="connsiteY4017" fmla="*/ 6020484 h 6367455"/>
                <a:gd name="connsiteX4018" fmla="*/ 4605698 w 6891715"/>
                <a:gd name="connsiteY4018" fmla="*/ 6034125 h 6367455"/>
                <a:gd name="connsiteX4019" fmla="*/ 4582517 w 6891715"/>
                <a:gd name="connsiteY4019" fmla="*/ 6058552 h 6367455"/>
                <a:gd name="connsiteX4020" fmla="*/ 4568862 w 6891715"/>
                <a:gd name="connsiteY4020" fmla="*/ 6058552 h 6367455"/>
                <a:gd name="connsiteX4021" fmla="*/ 4569497 w 6891715"/>
                <a:gd name="connsiteY4021" fmla="*/ 6051256 h 6367455"/>
                <a:gd name="connsiteX4022" fmla="*/ 4563463 w 6891715"/>
                <a:gd name="connsiteY4022" fmla="*/ 6051256 h 6367455"/>
                <a:gd name="connsiteX4023" fmla="*/ 4557112 w 6891715"/>
                <a:gd name="connsiteY4023" fmla="*/ 6066165 h 6367455"/>
                <a:gd name="connsiteX4024" fmla="*/ 4544410 w 6891715"/>
                <a:gd name="connsiteY4024" fmla="*/ 6071241 h 6367455"/>
                <a:gd name="connsiteX4025" fmla="*/ 4526309 w 6891715"/>
                <a:gd name="connsiteY4025" fmla="*/ 6076951 h 6367455"/>
                <a:gd name="connsiteX4026" fmla="*/ 4501222 w 6891715"/>
                <a:gd name="connsiteY4026" fmla="*/ 6073144 h 6367455"/>
                <a:gd name="connsiteX4027" fmla="*/ 4480581 w 6891715"/>
                <a:gd name="connsiteY4027" fmla="*/ 6058235 h 6367455"/>
                <a:gd name="connsiteX4028" fmla="*/ 4455176 w 6891715"/>
                <a:gd name="connsiteY4028" fmla="*/ 6030319 h 6367455"/>
                <a:gd name="connsiteX4029" fmla="*/ 4452636 w 6891715"/>
                <a:gd name="connsiteY4029" fmla="*/ 6011285 h 6367455"/>
                <a:gd name="connsiteX4030" fmla="*/ 4435805 w 6891715"/>
                <a:gd name="connsiteY4030" fmla="*/ 6006209 h 6367455"/>
                <a:gd name="connsiteX4031" fmla="*/ 4440251 w 6891715"/>
                <a:gd name="connsiteY4031" fmla="*/ 6023974 h 6367455"/>
                <a:gd name="connsiteX4032" fmla="*/ 4422151 w 6891715"/>
                <a:gd name="connsiteY4032" fmla="*/ 6025243 h 6367455"/>
                <a:gd name="connsiteX4033" fmla="*/ 4409448 w 6891715"/>
                <a:gd name="connsiteY4033" fmla="*/ 6012554 h 6367455"/>
                <a:gd name="connsiteX4034" fmla="*/ 4402144 w 6891715"/>
                <a:gd name="connsiteY4034" fmla="*/ 5999230 h 6367455"/>
                <a:gd name="connsiteX4035" fmla="*/ 4394841 w 6891715"/>
                <a:gd name="connsiteY4035" fmla="*/ 6000182 h 6367455"/>
                <a:gd name="connsiteX4036" fmla="*/ 4383091 w 6891715"/>
                <a:gd name="connsiteY4036" fmla="*/ 5992886 h 6367455"/>
                <a:gd name="connsiteX4037" fmla="*/ 4374517 w 6891715"/>
                <a:gd name="connsiteY4037" fmla="*/ 6004623 h 6367455"/>
                <a:gd name="connsiteX4038" fmla="*/ 4377693 w 6891715"/>
                <a:gd name="connsiteY4038" fmla="*/ 6021436 h 6367455"/>
                <a:gd name="connsiteX4039" fmla="*/ 4365308 w 6891715"/>
                <a:gd name="connsiteY4039" fmla="*/ 6035394 h 6367455"/>
                <a:gd name="connsiteX4040" fmla="*/ 4358957 w 6891715"/>
                <a:gd name="connsiteY4040" fmla="*/ 6041739 h 6367455"/>
                <a:gd name="connsiteX4041" fmla="*/ 4352606 w 6891715"/>
                <a:gd name="connsiteY4041" fmla="*/ 6040470 h 6367455"/>
                <a:gd name="connsiteX4042" fmla="*/ 4361180 w 6891715"/>
                <a:gd name="connsiteY4042" fmla="*/ 6029050 h 6367455"/>
                <a:gd name="connsiteX4043" fmla="*/ 4355781 w 6891715"/>
                <a:gd name="connsiteY4043" fmla="*/ 6026829 h 6367455"/>
                <a:gd name="connsiteX4044" fmla="*/ 4347207 w 6891715"/>
                <a:gd name="connsiteY4044" fmla="*/ 6033174 h 6367455"/>
                <a:gd name="connsiteX4045" fmla="*/ 4347207 w 6891715"/>
                <a:gd name="connsiteY4045" fmla="*/ 6019850 h 6367455"/>
                <a:gd name="connsiteX4046" fmla="*/ 4356416 w 6891715"/>
                <a:gd name="connsiteY4046" fmla="*/ 6010016 h 6367455"/>
                <a:gd name="connsiteX4047" fmla="*/ 4353241 w 6891715"/>
                <a:gd name="connsiteY4047" fmla="*/ 6008113 h 6367455"/>
                <a:gd name="connsiteX4048" fmla="*/ 4334187 w 6891715"/>
                <a:gd name="connsiteY4048" fmla="*/ 6009064 h 6367455"/>
                <a:gd name="connsiteX4049" fmla="*/ 4319580 w 6891715"/>
                <a:gd name="connsiteY4049" fmla="*/ 6020802 h 6367455"/>
                <a:gd name="connsiteX4050" fmla="*/ 4303702 w 6891715"/>
                <a:gd name="connsiteY4050" fmla="*/ 6016995 h 6367455"/>
                <a:gd name="connsiteX4051" fmla="*/ 4298304 w 6891715"/>
                <a:gd name="connsiteY4051" fmla="*/ 6022071 h 6367455"/>
                <a:gd name="connsiteX4052" fmla="*/ 4293223 w 6891715"/>
                <a:gd name="connsiteY4052" fmla="*/ 6018898 h 6367455"/>
                <a:gd name="connsiteX4053" fmla="*/ 4293223 w 6891715"/>
                <a:gd name="connsiteY4053" fmla="*/ 6010650 h 6367455"/>
                <a:gd name="connsiteX4054" fmla="*/ 4303384 w 6891715"/>
                <a:gd name="connsiteY4054" fmla="*/ 6002085 h 6367455"/>
                <a:gd name="connsiteX4055" fmla="*/ 4318310 w 6891715"/>
                <a:gd name="connsiteY4055" fmla="*/ 6001134 h 6367455"/>
                <a:gd name="connsiteX4056" fmla="*/ 4331965 w 6891715"/>
                <a:gd name="connsiteY4056" fmla="*/ 6001768 h 6367455"/>
                <a:gd name="connsiteX4057" fmla="*/ 4349113 w 6891715"/>
                <a:gd name="connsiteY4057" fmla="*/ 6003671 h 6367455"/>
                <a:gd name="connsiteX4058" fmla="*/ 4354511 w 6891715"/>
                <a:gd name="connsiteY4058" fmla="*/ 5993203 h 6367455"/>
                <a:gd name="connsiteX4059" fmla="*/ 4349113 w 6891715"/>
                <a:gd name="connsiteY4059" fmla="*/ 5983686 h 6367455"/>
                <a:gd name="connsiteX4060" fmla="*/ 4356099 w 6891715"/>
                <a:gd name="connsiteY4060" fmla="*/ 5978293 h 6367455"/>
                <a:gd name="connsiteX4061" fmla="*/ 4363720 w 6891715"/>
                <a:gd name="connsiteY4061" fmla="*/ 5982734 h 6367455"/>
                <a:gd name="connsiteX4062" fmla="*/ 4371977 w 6891715"/>
                <a:gd name="connsiteY4062" fmla="*/ 5974169 h 6367455"/>
                <a:gd name="connsiteX4063" fmla="*/ 4387854 w 6891715"/>
                <a:gd name="connsiteY4063" fmla="*/ 5968776 h 6367455"/>
                <a:gd name="connsiteX4064" fmla="*/ 4386902 w 6891715"/>
                <a:gd name="connsiteY4064" fmla="*/ 5965604 h 6367455"/>
                <a:gd name="connsiteX4065" fmla="*/ 4356099 w 6891715"/>
                <a:gd name="connsiteY4065" fmla="*/ 5966556 h 6367455"/>
                <a:gd name="connsiteX4066" fmla="*/ 4343397 w 6891715"/>
                <a:gd name="connsiteY4066" fmla="*/ 5965921 h 6367455"/>
                <a:gd name="connsiteX4067" fmla="*/ 4334823 w 6891715"/>
                <a:gd name="connsiteY4067" fmla="*/ 5975438 h 6367455"/>
                <a:gd name="connsiteX4068" fmla="*/ 4331012 w 6891715"/>
                <a:gd name="connsiteY4068" fmla="*/ 5976707 h 6367455"/>
                <a:gd name="connsiteX4069" fmla="*/ 4322438 w 6891715"/>
                <a:gd name="connsiteY4069" fmla="*/ 5976707 h 6367455"/>
                <a:gd name="connsiteX4070" fmla="*/ 4312911 w 6891715"/>
                <a:gd name="connsiteY4070" fmla="*/ 5972266 h 6367455"/>
                <a:gd name="connsiteX4071" fmla="*/ 4303384 w 6891715"/>
                <a:gd name="connsiteY4071" fmla="*/ 5973852 h 6367455"/>
                <a:gd name="connsiteX4072" fmla="*/ 4292905 w 6891715"/>
                <a:gd name="connsiteY4072" fmla="*/ 5986541 h 6367455"/>
                <a:gd name="connsiteX4073" fmla="*/ 4285284 w 6891715"/>
                <a:gd name="connsiteY4073" fmla="*/ 5983369 h 6367455"/>
                <a:gd name="connsiteX4074" fmla="*/ 4281156 w 6891715"/>
                <a:gd name="connsiteY4074" fmla="*/ 5969411 h 6367455"/>
                <a:gd name="connsiteX4075" fmla="*/ 4285919 w 6891715"/>
                <a:gd name="connsiteY4075" fmla="*/ 5958942 h 6367455"/>
                <a:gd name="connsiteX4076" fmla="*/ 4303067 w 6891715"/>
                <a:gd name="connsiteY4076" fmla="*/ 5956721 h 6367455"/>
                <a:gd name="connsiteX4077" fmla="*/ 4308465 w 6891715"/>
                <a:gd name="connsiteY4077" fmla="*/ 5955770 h 6367455"/>
                <a:gd name="connsiteX4078" fmla="*/ 4308465 w 6891715"/>
                <a:gd name="connsiteY4078" fmla="*/ 5947205 h 6367455"/>
                <a:gd name="connsiteX4079" fmla="*/ 4309418 w 6891715"/>
                <a:gd name="connsiteY4079" fmla="*/ 5937688 h 6367455"/>
                <a:gd name="connsiteX4080" fmla="*/ 4298939 w 6891715"/>
                <a:gd name="connsiteY4080" fmla="*/ 5937688 h 6367455"/>
                <a:gd name="connsiteX4081" fmla="*/ 4293540 w 6891715"/>
                <a:gd name="connsiteY4081" fmla="*/ 5939274 h 6367455"/>
                <a:gd name="connsiteX4082" fmla="*/ 4281791 w 6891715"/>
                <a:gd name="connsiteY4082" fmla="*/ 5928488 h 6367455"/>
                <a:gd name="connsiteX4083" fmla="*/ 4280838 w 6891715"/>
                <a:gd name="connsiteY4083" fmla="*/ 5918971 h 6367455"/>
                <a:gd name="connsiteX4084" fmla="*/ 4277345 w 6891715"/>
                <a:gd name="connsiteY4084" fmla="*/ 5909772 h 6367455"/>
                <a:gd name="connsiteX4085" fmla="*/ 4262420 w 6891715"/>
                <a:gd name="connsiteY4085" fmla="*/ 5897082 h 6367455"/>
                <a:gd name="connsiteX4086" fmla="*/ 4267818 w 6891715"/>
                <a:gd name="connsiteY4086" fmla="*/ 5891690 h 6367455"/>
                <a:gd name="connsiteX4087" fmla="*/ 4276075 w 6891715"/>
                <a:gd name="connsiteY4087" fmla="*/ 5896131 h 6367455"/>
                <a:gd name="connsiteX4088" fmla="*/ 4281473 w 6891715"/>
                <a:gd name="connsiteY4088" fmla="*/ 5884393 h 6367455"/>
                <a:gd name="connsiteX4089" fmla="*/ 4277027 w 6891715"/>
                <a:gd name="connsiteY4089" fmla="*/ 5870435 h 6367455"/>
                <a:gd name="connsiteX4090" fmla="*/ 4270359 w 6891715"/>
                <a:gd name="connsiteY4090" fmla="*/ 5863456 h 6367455"/>
                <a:gd name="connsiteX4091" fmla="*/ 4253528 w 6891715"/>
                <a:gd name="connsiteY4091" fmla="*/ 5853939 h 6367455"/>
                <a:gd name="connsiteX4092" fmla="*/ 4236380 w 6891715"/>
                <a:gd name="connsiteY4092" fmla="*/ 5828878 h 6367455"/>
                <a:gd name="connsiteX4093" fmla="*/ 4223678 w 6891715"/>
                <a:gd name="connsiteY4093" fmla="*/ 5829195 h 6367455"/>
                <a:gd name="connsiteX4094" fmla="*/ 4219550 w 6891715"/>
                <a:gd name="connsiteY4094" fmla="*/ 5843788 h 6367455"/>
                <a:gd name="connsiteX4095" fmla="*/ 4212246 w 6891715"/>
                <a:gd name="connsiteY4095" fmla="*/ 5840933 h 6367455"/>
                <a:gd name="connsiteX4096" fmla="*/ 4197321 w 6891715"/>
                <a:gd name="connsiteY4096" fmla="*/ 5826975 h 6367455"/>
                <a:gd name="connsiteX4097" fmla="*/ 4182395 w 6891715"/>
                <a:gd name="connsiteY4097" fmla="*/ 5823168 h 6367455"/>
                <a:gd name="connsiteX4098" fmla="*/ 4187476 w 6891715"/>
                <a:gd name="connsiteY4098" fmla="*/ 5806355 h 6367455"/>
                <a:gd name="connsiteX4099" fmla="*/ 4195733 w 6891715"/>
                <a:gd name="connsiteY4099" fmla="*/ 5808258 h 6367455"/>
                <a:gd name="connsiteX4100" fmla="*/ 4194145 w 6891715"/>
                <a:gd name="connsiteY4100" fmla="*/ 5814603 h 6367455"/>
                <a:gd name="connsiteX4101" fmla="*/ 4199226 w 6891715"/>
                <a:gd name="connsiteY4101" fmla="*/ 5816506 h 6367455"/>
                <a:gd name="connsiteX4102" fmla="*/ 4208435 w 6891715"/>
                <a:gd name="connsiteY4102" fmla="*/ 5805721 h 6367455"/>
                <a:gd name="connsiteX4103" fmla="*/ 4203354 w 6891715"/>
                <a:gd name="connsiteY4103" fmla="*/ 5798742 h 6367455"/>
                <a:gd name="connsiteX4104" fmla="*/ 4194780 w 6891715"/>
                <a:gd name="connsiteY4104" fmla="*/ 5794618 h 6367455"/>
                <a:gd name="connsiteX4105" fmla="*/ 4190652 w 6891715"/>
                <a:gd name="connsiteY4105" fmla="*/ 5777487 h 6367455"/>
                <a:gd name="connsiteX4106" fmla="*/ 4197956 w 6891715"/>
                <a:gd name="connsiteY4106" fmla="*/ 5775584 h 6367455"/>
                <a:gd name="connsiteX4107" fmla="*/ 4209388 w 6891715"/>
                <a:gd name="connsiteY4107" fmla="*/ 5778756 h 6367455"/>
                <a:gd name="connsiteX4108" fmla="*/ 4212881 w 6891715"/>
                <a:gd name="connsiteY4108" fmla="*/ 5790176 h 6367455"/>
                <a:gd name="connsiteX4109" fmla="*/ 4211611 w 6891715"/>
                <a:gd name="connsiteY4109" fmla="*/ 5800645 h 6367455"/>
                <a:gd name="connsiteX4110" fmla="*/ 4216056 w 6891715"/>
                <a:gd name="connsiteY4110" fmla="*/ 5809210 h 6367455"/>
                <a:gd name="connsiteX4111" fmla="*/ 4226536 w 6891715"/>
                <a:gd name="connsiteY4111" fmla="*/ 5812382 h 6367455"/>
                <a:gd name="connsiteX4112" fmla="*/ 4223360 w 6891715"/>
                <a:gd name="connsiteY4112" fmla="*/ 5800645 h 6367455"/>
                <a:gd name="connsiteX4113" fmla="*/ 4225583 w 6891715"/>
                <a:gd name="connsiteY4113" fmla="*/ 5795252 h 6367455"/>
                <a:gd name="connsiteX4114" fmla="*/ 4229711 w 6891715"/>
                <a:gd name="connsiteY4114" fmla="*/ 5798424 h 6367455"/>
                <a:gd name="connsiteX4115" fmla="*/ 4230982 w 6891715"/>
                <a:gd name="connsiteY4115" fmla="*/ 5812382 h 6367455"/>
                <a:gd name="connsiteX4116" fmla="*/ 4242414 w 6891715"/>
                <a:gd name="connsiteY4116" fmla="*/ 5805403 h 6367455"/>
                <a:gd name="connsiteX4117" fmla="*/ 4256386 w 6891715"/>
                <a:gd name="connsiteY4117" fmla="*/ 5807624 h 6367455"/>
                <a:gd name="connsiteX4118" fmla="*/ 4273217 w 6891715"/>
                <a:gd name="connsiteY4118" fmla="*/ 5807624 h 6367455"/>
                <a:gd name="connsiteX4119" fmla="*/ 4266865 w 6891715"/>
                <a:gd name="connsiteY4119" fmla="*/ 5799059 h 6367455"/>
                <a:gd name="connsiteX4120" fmla="*/ 4252258 w 6891715"/>
                <a:gd name="connsiteY4120" fmla="*/ 5798107 h 6367455"/>
                <a:gd name="connsiteX4121" fmla="*/ 4244637 w 6891715"/>
                <a:gd name="connsiteY4121" fmla="*/ 5797473 h 6367455"/>
                <a:gd name="connsiteX4122" fmla="*/ 4238285 w 6891715"/>
                <a:gd name="connsiteY4122" fmla="*/ 5789859 h 6367455"/>
                <a:gd name="connsiteX4123" fmla="*/ 4227488 w 6891715"/>
                <a:gd name="connsiteY4123" fmla="*/ 5772412 h 6367455"/>
                <a:gd name="connsiteX4124" fmla="*/ 4233840 w 6891715"/>
                <a:gd name="connsiteY4124" fmla="*/ 5763846 h 6367455"/>
                <a:gd name="connsiteX4125" fmla="*/ 4241143 w 6891715"/>
                <a:gd name="connsiteY4125" fmla="*/ 5767653 h 6367455"/>
                <a:gd name="connsiteX4126" fmla="*/ 4251623 w 6891715"/>
                <a:gd name="connsiteY4126" fmla="*/ 5754964 h 6367455"/>
                <a:gd name="connsiteX4127" fmla="*/ 4255751 w 6891715"/>
                <a:gd name="connsiteY4127" fmla="*/ 5744495 h 6367455"/>
                <a:gd name="connsiteX4128" fmla="*/ 4252575 w 6891715"/>
                <a:gd name="connsiteY4128" fmla="*/ 5740371 h 6367455"/>
                <a:gd name="connsiteX4129" fmla="*/ 4238603 w 6891715"/>
                <a:gd name="connsiteY4129" fmla="*/ 5746716 h 6367455"/>
                <a:gd name="connsiteX4130" fmla="*/ 4234475 w 6891715"/>
                <a:gd name="connsiteY4130" fmla="*/ 5742592 h 6367455"/>
                <a:gd name="connsiteX4131" fmla="*/ 4233204 w 6891715"/>
                <a:gd name="connsiteY4131" fmla="*/ 5727682 h 6367455"/>
                <a:gd name="connsiteX4132" fmla="*/ 4239873 w 6891715"/>
                <a:gd name="connsiteY4132" fmla="*/ 5720386 h 6367455"/>
                <a:gd name="connsiteX4133" fmla="*/ 4233204 w 6891715"/>
                <a:gd name="connsiteY4133" fmla="*/ 5713407 h 6367455"/>
                <a:gd name="connsiteX4134" fmla="*/ 4222725 w 6891715"/>
                <a:gd name="connsiteY4134" fmla="*/ 5707062 h 6367455"/>
                <a:gd name="connsiteX4135" fmla="*/ 4219232 w 6891715"/>
                <a:gd name="connsiteY4135" fmla="*/ 5699449 h 6367455"/>
                <a:gd name="connsiteX4136" fmla="*/ 4212881 w 6891715"/>
                <a:gd name="connsiteY4136" fmla="*/ 5699449 h 6367455"/>
                <a:gd name="connsiteX4137" fmla="*/ 4212881 w 6891715"/>
                <a:gd name="connsiteY4137" fmla="*/ 5690249 h 6367455"/>
                <a:gd name="connsiteX4138" fmla="*/ 4220185 w 6891715"/>
                <a:gd name="connsiteY4138" fmla="*/ 5690884 h 6367455"/>
                <a:gd name="connsiteX4139" fmla="*/ 4235110 w 6891715"/>
                <a:gd name="connsiteY4139" fmla="*/ 5686760 h 6367455"/>
                <a:gd name="connsiteX4140" fmla="*/ 4235110 w 6891715"/>
                <a:gd name="connsiteY4140" fmla="*/ 5682636 h 6367455"/>
                <a:gd name="connsiteX4141" fmla="*/ 4246859 w 6891715"/>
                <a:gd name="connsiteY4141" fmla="*/ 5681367 h 6367455"/>
                <a:gd name="connsiteX4142" fmla="*/ 4251623 w 6891715"/>
                <a:gd name="connsiteY4142" fmla="*/ 5673119 h 6367455"/>
                <a:gd name="connsiteX4143" fmla="*/ 4248447 w 6891715"/>
                <a:gd name="connsiteY4143" fmla="*/ 5663285 h 6367455"/>
                <a:gd name="connsiteX4144" fmla="*/ 4221455 w 6891715"/>
                <a:gd name="connsiteY4144" fmla="*/ 5672167 h 6367455"/>
                <a:gd name="connsiteX4145" fmla="*/ 4208435 w 6891715"/>
                <a:gd name="connsiteY4145" fmla="*/ 5672167 h 6367455"/>
                <a:gd name="connsiteX4146" fmla="*/ 4193827 w 6891715"/>
                <a:gd name="connsiteY4146" fmla="*/ 5671216 h 6367455"/>
                <a:gd name="connsiteX4147" fmla="*/ 4182078 w 6891715"/>
                <a:gd name="connsiteY4147" fmla="*/ 5684856 h 6367455"/>
                <a:gd name="connsiteX4148" fmla="*/ 4167153 w 6891715"/>
                <a:gd name="connsiteY4148" fmla="*/ 5685491 h 6367455"/>
                <a:gd name="connsiteX4149" fmla="*/ 4168105 w 6891715"/>
                <a:gd name="connsiteY4149" fmla="*/ 5672484 h 6367455"/>
                <a:gd name="connsiteX4150" fmla="*/ 4172551 w 6891715"/>
                <a:gd name="connsiteY4150" fmla="*/ 5665188 h 6367455"/>
                <a:gd name="connsiteX4151" fmla="*/ 4173504 w 6891715"/>
                <a:gd name="connsiteY4151" fmla="*/ 5651547 h 6367455"/>
                <a:gd name="connsiteX4152" fmla="*/ 4169058 w 6891715"/>
                <a:gd name="connsiteY4152" fmla="*/ 5637906 h 6367455"/>
                <a:gd name="connsiteX4153" fmla="*/ 4176362 w 6891715"/>
                <a:gd name="connsiteY4153" fmla="*/ 5618873 h 6367455"/>
                <a:gd name="connsiteX4154" fmla="*/ 4195098 w 6891715"/>
                <a:gd name="connsiteY4154" fmla="*/ 5603011 h 6367455"/>
                <a:gd name="connsiteX4155" fmla="*/ 4196050 w 6891715"/>
                <a:gd name="connsiteY4155" fmla="*/ 5595715 h 6367455"/>
                <a:gd name="connsiteX4156" fmla="*/ 4205260 w 6891715"/>
                <a:gd name="connsiteY4156" fmla="*/ 5583978 h 6367455"/>
                <a:gd name="connsiteX4157" fmla="*/ 4219232 w 6891715"/>
                <a:gd name="connsiteY4157" fmla="*/ 5580805 h 6367455"/>
                <a:gd name="connsiteX4158" fmla="*/ 4230982 w 6891715"/>
                <a:gd name="connsiteY4158" fmla="*/ 5565896 h 6367455"/>
                <a:gd name="connsiteX4159" fmla="*/ 4244637 w 6891715"/>
                <a:gd name="connsiteY4159" fmla="*/ 5563358 h 6367455"/>
                <a:gd name="connsiteX4160" fmla="*/ 4257021 w 6891715"/>
                <a:gd name="connsiteY4160" fmla="*/ 5561454 h 6367455"/>
                <a:gd name="connsiteX4161" fmla="*/ 4264643 w 6891715"/>
                <a:gd name="connsiteY4161" fmla="*/ 5553841 h 6367455"/>
                <a:gd name="connsiteX4162" fmla="*/ 4280520 w 6891715"/>
                <a:gd name="connsiteY4162" fmla="*/ 5557013 h 6367455"/>
                <a:gd name="connsiteX4163" fmla="*/ 4286872 w 6891715"/>
                <a:gd name="connsiteY4163" fmla="*/ 5570337 h 6367455"/>
                <a:gd name="connsiteX4164" fmla="*/ 4295128 w 6891715"/>
                <a:gd name="connsiteY4164" fmla="*/ 5575730 h 6367455"/>
                <a:gd name="connsiteX4165" fmla="*/ 4318627 w 6891715"/>
                <a:gd name="connsiteY4165" fmla="*/ 5575412 h 6367455"/>
                <a:gd name="connsiteX4166" fmla="*/ 4327201 w 6891715"/>
                <a:gd name="connsiteY4166" fmla="*/ 5566847 h 6367455"/>
                <a:gd name="connsiteX4167" fmla="*/ 4310053 w 6891715"/>
                <a:gd name="connsiteY4167" fmla="*/ 5556696 h 6367455"/>
                <a:gd name="connsiteX4168" fmla="*/ 4311323 w 6891715"/>
                <a:gd name="connsiteY4168" fmla="*/ 5550351 h 6367455"/>
                <a:gd name="connsiteX4169" fmla="*/ 4326884 w 6891715"/>
                <a:gd name="connsiteY4169" fmla="*/ 5547813 h 6367455"/>
                <a:gd name="connsiteX4170" fmla="*/ 4345937 w 6891715"/>
                <a:gd name="connsiteY4170" fmla="*/ 5550034 h 6367455"/>
                <a:gd name="connsiteX4171" fmla="*/ 4345302 w 6891715"/>
                <a:gd name="connsiteY4171" fmla="*/ 5558599 h 6367455"/>
                <a:gd name="connsiteX4172" fmla="*/ 4334505 w 6891715"/>
                <a:gd name="connsiteY4172" fmla="*/ 5560503 h 6367455"/>
                <a:gd name="connsiteX4173" fmla="*/ 4358957 w 6891715"/>
                <a:gd name="connsiteY4173" fmla="*/ 5572875 h 6367455"/>
                <a:gd name="connsiteX4174" fmla="*/ 4384361 w 6891715"/>
                <a:gd name="connsiteY4174" fmla="*/ 5570971 h 6367455"/>
                <a:gd name="connsiteX4175" fmla="*/ 4414847 w 6891715"/>
                <a:gd name="connsiteY4175" fmla="*/ 5562089 h 6367455"/>
                <a:gd name="connsiteX4176" fmla="*/ 4437076 w 6891715"/>
                <a:gd name="connsiteY4176" fmla="*/ 5559551 h 6367455"/>
                <a:gd name="connsiteX4177" fmla="*/ 4446602 w 6891715"/>
                <a:gd name="connsiteY4177" fmla="*/ 5562723 h 6367455"/>
                <a:gd name="connsiteX4178" fmla="*/ 4458352 w 6891715"/>
                <a:gd name="connsiteY4178" fmla="*/ 5562723 h 6367455"/>
                <a:gd name="connsiteX4179" fmla="*/ 4458034 w 6891715"/>
                <a:gd name="connsiteY4179" fmla="*/ 5550034 h 6367455"/>
                <a:gd name="connsiteX4180" fmla="*/ 4452636 w 6891715"/>
                <a:gd name="connsiteY4180" fmla="*/ 5546862 h 6367455"/>
                <a:gd name="connsiteX4181" fmla="*/ 4438346 w 6891715"/>
                <a:gd name="connsiteY4181" fmla="*/ 5551303 h 6367455"/>
                <a:gd name="connsiteX4182" fmla="*/ 4430725 w 6891715"/>
                <a:gd name="connsiteY4182" fmla="*/ 5547179 h 6367455"/>
                <a:gd name="connsiteX4183" fmla="*/ 4421198 w 6891715"/>
                <a:gd name="connsiteY4183" fmla="*/ 5540834 h 6367455"/>
                <a:gd name="connsiteX4184" fmla="*/ 4438981 w 6891715"/>
                <a:gd name="connsiteY4184" fmla="*/ 5533221 h 6367455"/>
                <a:gd name="connsiteX4185" fmla="*/ 4442157 w 6891715"/>
                <a:gd name="connsiteY4185" fmla="*/ 5528145 h 6367455"/>
                <a:gd name="connsiteX4186" fmla="*/ 4469784 w 6891715"/>
                <a:gd name="connsiteY4186" fmla="*/ 5528780 h 6367455"/>
                <a:gd name="connsiteX4187" fmla="*/ 4481534 w 6891715"/>
                <a:gd name="connsiteY4187" fmla="*/ 5527828 h 6367455"/>
                <a:gd name="connsiteX4188" fmla="*/ 4484074 w 6891715"/>
                <a:gd name="connsiteY4188" fmla="*/ 5521483 h 6367455"/>
                <a:gd name="connsiteX4189" fmla="*/ 4503445 w 6891715"/>
                <a:gd name="connsiteY4189" fmla="*/ 5522118 h 6367455"/>
                <a:gd name="connsiteX4190" fmla="*/ 4525674 w 6891715"/>
                <a:gd name="connsiteY4190" fmla="*/ 5523070 h 6367455"/>
                <a:gd name="connsiteX4191" fmla="*/ 4518053 w 6891715"/>
                <a:gd name="connsiteY4191" fmla="*/ 5517677 h 6367455"/>
                <a:gd name="connsiteX4192" fmla="*/ 4503445 w 6891715"/>
                <a:gd name="connsiteY4192" fmla="*/ 5516091 h 6367455"/>
                <a:gd name="connsiteX4193" fmla="*/ 4489473 w 6891715"/>
                <a:gd name="connsiteY4193" fmla="*/ 5516091 h 6367455"/>
                <a:gd name="connsiteX4194" fmla="*/ 4484074 w 6891715"/>
                <a:gd name="connsiteY4194" fmla="*/ 5521483 h 6367455"/>
                <a:gd name="connsiteX4195" fmla="*/ 4471372 w 6891715"/>
                <a:gd name="connsiteY4195" fmla="*/ 5518311 h 6367455"/>
                <a:gd name="connsiteX4196" fmla="*/ 4466291 w 6891715"/>
                <a:gd name="connsiteY4196" fmla="*/ 5513236 h 6367455"/>
                <a:gd name="connsiteX4197" fmla="*/ 4467244 w 6891715"/>
                <a:gd name="connsiteY4197" fmla="*/ 5502767 h 6367455"/>
                <a:gd name="connsiteX4198" fmla="*/ 4457717 w 6891715"/>
                <a:gd name="connsiteY4198" fmla="*/ 5498326 h 6367455"/>
                <a:gd name="connsiteX4199" fmla="*/ 4449143 w 6891715"/>
                <a:gd name="connsiteY4199" fmla="*/ 5491030 h 6367455"/>
                <a:gd name="connsiteX4200" fmla="*/ 4451366 w 6891715"/>
                <a:gd name="connsiteY4200" fmla="*/ 5488174 h 6367455"/>
                <a:gd name="connsiteX4201" fmla="*/ 4445967 w 6891715"/>
                <a:gd name="connsiteY4201" fmla="*/ 5484050 h 6367455"/>
                <a:gd name="connsiteX4202" fmla="*/ 4450413 w 6891715"/>
                <a:gd name="connsiteY4202" fmla="*/ 5474216 h 6367455"/>
                <a:gd name="connsiteX4203" fmla="*/ 4454224 w 6891715"/>
                <a:gd name="connsiteY4203" fmla="*/ 5462796 h 6367455"/>
                <a:gd name="connsiteX4204" fmla="*/ 4471054 w 6891715"/>
                <a:gd name="connsiteY4204" fmla="*/ 5460576 h 6367455"/>
                <a:gd name="connsiteX4205" fmla="*/ 4485979 w 6891715"/>
                <a:gd name="connsiteY4205" fmla="*/ 5470727 h 6367455"/>
                <a:gd name="connsiteX4206" fmla="*/ 4497729 w 6891715"/>
                <a:gd name="connsiteY4206" fmla="*/ 5466603 h 6367455"/>
                <a:gd name="connsiteX4207" fmla="*/ 4519005 w 6891715"/>
                <a:gd name="connsiteY4207" fmla="*/ 5472630 h 6367455"/>
                <a:gd name="connsiteX4208" fmla="*/ 4540282 w 6891715"/>
                <a:gd name="connsiteY4208" fmla="*/ 5474216 h 6367455"/>
                <a:gd name="connsiteX4209" fmla="*/ 4576801 w 6891715"/>
                <a:gd name="connsiteY4209" fmla="*/ 5462796 h 6367455"/>
                <a:gd name="connsiteX4210" fmla="*/ 4615225 w 6891715"/>
                <a:gd name="connsiteY4210" fmla="*/ 5473899 h 6367455"/>
                <a:gd name="connsiteX4211" fmla="*/ 4632055 w 6891715"/>
                <a:gd name="connsiteY4211" fmla="*/ 5472630 h 6367455"/>
                <a:gd name="connsiteX4212" fmla="*/ 4660635 w 6891715"/>
                <a:gd name="connsiteY4212" fmla="*/ 5469141 h 6367455"/>
                <a:gd name="connsiteX4213" fmla="*/ 4667939 w 6891715"/>
                <a:gd name="connsiteY4213" fmla="*/ 5447252 h 6367455"/>
                <a:gd name="connsiteX4214" fmla="*/ 4721606 w 6891715"/>
                <a:gd name="connsiteY4214" fmla="*/ 5417115 h 6367455"/>
                <a:gd name="connsiteX4215" fmla="*/ 4777179 w 6891715"/>
                <a:gd name="connsiteY4215" fmla="*/ 5385075 h 6367455"/>
                <a:gd name="connsiteX4216" fmla="*/ 4808934 w 6891715"/>
                <a:gd name="connsiteY4216" fmla="*/ 5377144 h 6367455"/>
                <a:gd name="connsiteX4217" fmla="*/ 4837197 w 6891715"/>
                <a:gd name="connsiteY4217" fmla="*/ 5363504 h 6367455"/>
                <a:gd name="connsiteX4218" fmla="*/ 4847994 w 6891715"/>
                <a:gd name="connsiteY4218" fmla="*/ 5354938 h 6367455"/>
                <a:gd name="connsiteX4219" fmla="*/ 4929288 w 6891715"/>
                <a:gd name="connsiteY4219" fmla="*/ 5357476 h 6367455"/>
                <a:gd name="connsiteX4220" fmla="*/ 4984543 w 6891715"/>
                <a:gd name="connsiteY4220" fmla="*/ 5364138 h 6367455"/>
                <a:gd name="connsiteX4221" fmla="*/ 5002644 w 6891715"/>
                <a:gd name="connsiteY4221" fmla="*/ 5359697 h 6367455"/>
                <a:gd name="connsiteX4222" fmla="*/ 5014076 w 6891715"/>
                <a:gd name="connsiteY4222" fmla="*/ 5347008 h 6367455"/>
                <a:gd name="connsiteX4223" fmla="*/ 5026778 w 6891715"/>
                <a:gd name="connsiteY4223" fmla="*/ 5345104 h 6367455"/>
                <a:gd name="connsiteX4224" fmla="*/ 5042021 w 6891715"/>
                <a:gd name="connsiteY4224" fmla="*/ 5383489 h 6367455"/>
                <a:gd name="connsiteX4225" fmla="*/ 5058851 w 6891715"/>
                <a:gd name="connsiteY4225" fmla="*/ 5387613 h 6367455"/>
                <a:gd name="connsiteX4226" fmla="*/ 5071553 w 6891715"/>
                <a:gd name="connsiteY4226" fmla="*/ 5399033 h 6367455"/>
                <a:gd name="connsiteX4227" fmla="*/ 5089654 w 6891715"/>
                <a:gd name="connsiteY4227" fmla="*/ 5402205 h 6367455"/>
                <a:gd name="connsiteX4228" fmla="*/ 5111883 w 6891715"/>
                <a:gd name="connsiteY4228" fmla="*/ 5391420 h 6367455"/>
                <a:gd name="connsiteX4229" fmla="*/ 5119504 w 6891715"/>
                <a:gd name="connsiteY4229" fmla="*/ 5394592 h 6367455"/>
                <a:gd name="connsiteX4230" fmla="*/ 5129031 w 6891715"/>
                <a:gd name="connsiteY4230" fmla="*/ 5401888 h 6367455"/>
                <a:gd name="connsiteX4231" fmla="*/ 5145227 w 6891715"/>
                <a:gd name="connsiteY4231" fmla="*/ 5438687 h 6367455"/>
                <a:gd name="connsiteX4232" fmla="*/ 5162057 w 6891715"/>
                <a:gd name="connsiteY4232" fmla="*/ 5443445 h 6367455"/>
                <a:gd name="connsiteX4233" fmla="*/ 5170313 w 6891715"/>
                <a:gd name="connsiteY4233" fmla="*/ 5439321 h 6367455"/>
                <a:gd name="connsiteX4234" fmla="*/ 5178570 w 6891715"/>
                <a:gd name="connsiteY4234" fmla="*/ 5438687 h 6367455"/>
                <a:gd name="connsiteX4235" fmla="*/ 5189049 w 6891715"/>
                <a:gd name="connsiteY4235" fmla="*/ 5448204 h 6367455"/>
                <a:gd name="connsiteX4236" fmla="*/ 5199211 w 6891715"/>
                <a:gd name="connsiteY4236" fmla="*/ 5454548 h 6367455"/>
                <a:gd name="connsiteX4237" fmla="*/ 5223345 w 6891715"/>
                <a:gd name="connsiteY4237" fmla="*/ 5460576 h 6367455"/>
                <a:gd name="connsiteX4238" fmla="*/ 5241129 w 6891715"/>
                <a:gd name="connsiteY4238" fmla="*/ 5475168 h 6367455"/>
                <a:gd name="connsiteX4239" fmla="*/ 5251608 w 6891715"/>
                <a:gd name="connsiteY4239" fmla="*/ 5480561 h 6367455"/>
                <a:gd name="connsiteX4240" fmla="*/ 5253831 w 6891715"/>
                <a:gd name="connsiteY4240" fmla="*/ 5470727 h 6367455"/>
                <a:gd name="connsiteX4241" fmla="*/ 5262087 w 6891715"/>
                <a:gd name="connsiteY4241" fmla="*/ 5470727 h 6367455"/>
                <a:gd name="connsiteX4242" fmla="*/ 5290032 w 6891715"/>
                <a:gd name="connsiteY4242" fmla="*/ 5485954 h 6367455"/>
                <a:gd name="connsiteX4243" fmla="*/ 5318930 w 6891715"/>
                <a:gd name="connsiteY4243" fmla="*/ 5495471 h 6367455"/>
                <a:gd name="connsiteX4244" fmla="*/ 5356084 w 6891715"/>
                <a:gd name="connsiteY4244" fmla="*/ 5482464 h 6367455"/>
                <a:gd name="connsiteX4245" fmla="*/ 5421501 w 6891715"/>
                <a:gd name="connsiteY4245" fmla="*/ 5468824 h 6367455"/>
                <a:gd name="connsiteX4246" fmla="*/ 5495174 w 6891715"/>
                <a:gd name="connsiteY4246" fmla="*/ 5479927 h 6367455"/>
                <a:gd name="connsiteX4247" fmla="*/ 5517720 w 6891715"/>
                <a:gd name="connsiteY4247" fmla="*/ 5481830 h 6367455"/>
                <a:gd name="connsiteX4248" fmla="*/ 5564401 w 6891715"/>
                <a:gd name="connsiteY4248" fmla="*/ 5452645 h 6367455"/>
                <a:gd name="connsiteX4249" fmla="*/ 5579961 w 6891715"/>
                <a:gd name="connsiteY4249" fmla="*/ 5450424 h 6367455"/>
                <a:gd name="connsiteX4250" fmla="*/ 5598062 w 6891715"/>
                <a:gd name="connsiteY4250" fmla="*/ 5437735 h 6367455"/>
                <a:gd name="connsiteX4251" fmla="*/ 5650459 w 6891715"/>
                <a:gd name="connsiteY4251" fmla="*/ 5377144 h 6367455"/>
                <a:gd name="connsiteX4252" fmla="*/ 5660621 w 6891715"/>
                <a:gd name="connsiteY4252" fmla="*/ 5382854 h 6367455"/>
                <a:gd name="connsiteX4253" fmla="*/ 5660866 w 6891715"/>
                <a:gd name="connsiteY4253" fmla="*/ 5382796 h 6367455"/>
                <a:gd name="connsiteX4254" fmla="*/ 5650740 w 6891715"/>
                <a:gd name="connsiteY4254" fmla="*/ 5377092 h 6367455"/>
                <a:gd name="connsiteX4255" fmla="*/ 5651375 w 6891715"/>
                <a:gd name="connsiteY4255" fmla="*/ 5348489 h 6367455"/>
                <a:gd name="connsiteX4256" fmla="*/ 5636460 w 6891715"/>
                <a:gd name="connsiteY4256" fmla="*/ 5328467 h 6367455"/>
                <a:gd name="connsiteX4257" fmla="*/ 5629479 w 6891715"/>
                <a:gd name="connsiteY4257" fmla="*/ 5271897 h 6367455"/>
                <a:gd name="connsiteX4258" fmla="*/ 5604092 w 6891715"/>
                <a:gd name="connsiteY4258" fmla="*/ 5243611 h 6367455"/>
                <a:gd name="connsiteX4259" fmla="*/ 5598380 w 6891715"/>
                <a:gd name="connsiteY4259" fmla="*/ 5224543 h 6367455"/>
                <a:gd name="connsiteX4260" fmla="*/ 5585686 w 6891715"/>
                <a:gd name="connsiteY4260" fmla="*/ 5214373 h 6367455"/>
                <a:gd name="connsiteX4261" fmla="*/ 5545384 w 6891715"/>
                <a:gd name="connsiteY4261" fmla="*/ 5211513 h 6367455"/>
                <a:gd name="connsiteX4262" fmla="*/ 5520949 w 6891715"/>
                <a:gd name="connsiteY4262" fmla="*/ 5202296 h 6367455"/>
                <a:gd name="connsiteX4263" fmla="*/ 5511429 w 6891715"/>
                <a:gd name="connsiteY4263" fmla="*/ 5181956 h 6367455"/>
                <a:gd name="connsiteX4264" fmla="*/ 5512381 w 6891715"/>
                <a:gd name="connsiteY4264" fmla="*/ 5175600 h 6367455"/>
                <a:gd name="connsiteX4265" fmla="*/ 5502861 w 6891715"/>
                <a:gd name="connsiteY4265" fmla="*/ 5178142 h 6367455"/>
                <a:gd name="connsiteX4266" fmla="*/ 5482869 w 6891715"/>
                <a:gd name="connsiteY4266" fmla="*/ 5165430 h 6367455"/>
                <a:gd name="connsiteX4267" fmla="*/ 5475253 w 6891715"/>
                <a:gd name="connsiteY4267" fmla="*/ 5146997 h 6367455"/>
                <a:gd name="connsiteX4268" fmla="*/ 5474184 w 6891715"/>
                <a:gd name="connsiteY4268" fmla="*/ 5146401 h 6367455"/>
                <a:gd name="connsiteX4269" fmla="*/ 5451638 w 6891715"/>
                <a:gd name="connsiteY4269" fmla="*/ 5128307 h 6367455"/>
                <a:gd name="connsiteX4270" fmla="*/ 5417342 w 6891715"/>
                <a:gd name="connsiteY4270" fmla="*/ 5083548 h 6367455"/>
                <a:gd name="connsiteX4271" fmla="*/ 5373837 w 6891715"/>
                <a:gd name="connsiteY4271" fmla="*/ 5054026 h 6367455"/>
                <a:gd name="connsiteX4272" fmla="*/ 5345257 w 6891715"/>
                <a:gd name="connsiteY4272" fmla="*/ 5042598 h 6367455"/>
                <a:gd name="connsiteX4273" fmla="*/ 5320806 w 6891715"/>
                <a:gd name="connsiteY4273" fmla="*/ 5037837 h 6367455"/>
                <a:gd name="connsiteX4274" fmla="*/ 5300482 w 6891715"/>
                <a:gd name="connsiteY4274" fmla="*/ 5026409 h 6367455"/>
                <a:gd name="connsiteX4275" fmla="*/ 5300165 w 6891715"/>
                <a:gd name="connsiteY4275" fmla="*/ 5016886 h 6367455"/>
                <a:gd name="connsiteX4276" fmla="*/ 5286510 w 6891715"/>
                <a:gd name="connsiteY4276" fmla="*/ 5008632 h 6367455"/>
                <a:gd name="connsiteX4277" fmla="*/ 5282381 w 6891715"/>
                <a:gd name="connsiteY4277" fmla="*/ 5016886 h 6367455"/>
                <a:gd name="connsiteX4278" fmla="*/ 5270950 w 6891715"/>
                <a:gd name="connsiteY4278" fmla="*/ 5014029 h 6367455"/>
                <a:gd name="connsiteX4279" fmla="*/ 5255072 w 6891715"/>
                <a:gd name="connsiteY4279" fmla="*/ 5010854 h 6367455"/>
                <a:gd name="connsiteX4280" fmla="*/ 5245228 w 6891715"/>
                <a:gd name="connsiteY4280" fmla="*/ 5009267 h 6367455"/>
                <a:gd name="connsiteX4281" fmla="*/ 5229032 w 6891715"/>
                <a:gd name="connsiteY4281" fmla="*/ 4980697 h 6367455"/>
                <a:gd name="connsiteX4282" fmla="*/ 5211885 w 6891715"/>
                <a:gd name="connsiteY4282" fmla="*/ 4944192 h 6367455"/>
                <a:gd name="connsiteX4283" fmla="*/ 5193784 w 6891715"/>
                <a:gd name="connsiteY4283" fmla="*/ 4938795 h 6367455"/>
                <a:gd name="connsiteX4284" fmla="*/ 5176636 w 6891715"/>
                <a:gd name="connsiteY4284" fmla="*/ 4938160 h 6367455"/>
                <a:gd name="connsiteX4285" fmla="*/ 5171555 w 6891715"/>
                <a:gd name="connsiteY4285" fmla="*/ 4925145 h 6367455"/>
                <a:gd name="connsiteX4286" fmla="*/ 5202358 w 6891715"/>
                <a:gd name="connsiteY4286" fmla="*/ 4917844 h 6367455"/>
                <a:gd name="connsiteX4287" fmla="*/ 5199817 w 6891715"/>
                <a:gd name="connsiteY4287" fmla="*/ 4907369 h 6367455"/>
                <a:gd name="connsiteX4288" fmla="*/ 5190291 w 6891715"/>
                <a:gd name="connsiteY4288" fmla="*/ 4906099 h 6367455"/>
                <a:gd name="connsiteX4289" fmla="*/ 5185210 w 6891715"/>
                <a:gd name="connsiteY4289" fmla="*/ 4911495 h 6367455"/>
                <a:gd name="connsiteX4290" fmla="*/ 5188068 w 6891715"/>
                <a:gd name="connsiteY4290" fmla="*/ 4894671 h 6367455"/>
                <a:gd name="connsiteX4291" fmla="*/ 5207121 w 6891715"/>
                <a:gd name="connsiteY4291" fmla="*/ 4898798 h 6367455"/>
                <a:gd name="connsiteX4292" fmla="*/ 5217918 w 6891715"/>
                <a:gd name="connsiteY4292" fmla="*/ 4907051 h 6367455"/>
                <a:gd name="connsiteX4293" fmla="*/ 5216965 w 6891715"/>
                <a:gd name="connsiteY4293" fmla="*/ 4915305 h 6367455"/>
                <a:gd name="connsiteX4294" fmla="*/ 5234748 w 6891715"/>
                <a:gd name="connsiteY4294" fmla="*/ 4917527 h 6367455"/>
                <a:gd name="connsiteX4295" fmla="*/ 5225222 w 6891715"/>
                <a:gd name="connsiteY4295" fmla="*/ 4907051 h 6367455"/>
                <a:gd name="connsiteX4296" fmla="*/ 5243322 w 6891715"/>
                <a:gd name="connsiteY4296" fmla="*/ 4908956 h 6367455"/>
                <a:gd name="connsiteX4297" fmla="*/ 5249673 w 6891715"/>
                <a:gd name="connsiteY4297" fmla="*/ 4901655 h 6367455"/>
                <a:gd name="connsiteX4298" fmla="*/ 5252531 w 6891715"/>
                <a:gd name="connsiteY4298" fmla="*/ 4881338 h 6367455"/>
                <a:gd name="connsiteX4299" fmla="*/ 5262058 w 6891715"/>
                <a:gd name="connsiteY4299" fmla="*/ 4868641 h 6367455"/>
                <a:gd name="connsiteX4300" fmla="*/ 5276983 w 6891715"/>
                <a:gd name="connsiteY4300" fmla="*/ 4862292 h 6367455"/>
                <a:gd name="connsiteX4301" fmla="*/ 5279841 w 6891715"/>
                <a:gd name="connsiteY4301" fmla="*/ 4842293 h 6367455"/>
                <a:gd name="connsiteX4302" fmla="*/ 5300482 w 6891715"/>
                <a:gd name="connsiteY4302" fmla="*/ 4809279 h 6367455"/>
                <a:gd name="connsiteX4303" fmla="*/ 5309056 w 6891715"/>
                <a:gd name="connsiteY4303" fmla="*/ 4810232 h 6367455"/>
                <a:gd name="connsiteX4304" fmla="*/ 5302705 w 6891715"/>
                <a:gd name="connsiteY4304" fmla="*/ 4819755 h 6367455"/>
                <a:gd name="connsiteX4305" fmla="*/ 5305245 w 6891715"/>
                <a:gd name="connsiteY4305" fmla="*/ 4831500 h 6367455"/>
                <a:gd name="connsiteX4306" fmla="*/ 5318900 w 6891715"/>
                <a:gd name="connsiteY4306" fmla="*/ 4840706 h 6367455"/>
                <a:gd name="connsiteX4307" fmla="*/ 5328109 w 6891715"/>
                <a:gd name="connsiteY4307" fmla="*/ 4832135 h 6367455"/>
                <a:gd name="connsiteX4308" fmla="*/ 5327157 w 6891715"/>
                <a:gd name="connsiteY4308" fmla="*/ 4827056 h 6367455"/>
                <a:gd name="connsiteX4309" fmla="*/ 5322711 w 6891715"/>
                <a:gd name="connsiteY4309" fmla="*/ 4821660 h 6367455"/>
                <a:gd name="connsiteX4310" fmla="*/ 5323981 w 6891715"/>
                <a:gd name="connsiteY4310" fmla="*/ 4831183 h 6367455"/>
                <a:gd name="connsiteX4311" fmla="*/ 5316360 w 6891715"/>
                <a:gd name="connsiteY4311" fmla="*/ 4823882 h 6367455"/>
                <a:gd name="connsiteX4312" fmla="*/ 5314454 w 6891715"/>
                <a:gd name="connsiteY4312" fmla="*/ 4815628 h 6367455"/>
                <a:gd name="connsiteX4313" fmla="*/ 5317630 w 6891715"/>
                <a:gd name="connsiteY4313" fmla="*/ 4811501 h 6367455"/>
                <a:gd name="connsiteX4314" fmla="*/ 5327157 w 6891715"/>
                <a:gd name="connsiteY4314" fmla="*/ 4801978 h 6367455"/>
                <a:gd name="connsiteX4315" fmla="*/ 5333508 w 6891715"/>
                <a:gd name="connsiteY4315" fmla="*/ 4801661 h 6367455"/>
                <a:gd name="connsiteX4316" fmla="*/ 5342082 w 6891715"/>
                <a:gd name="connsiteY4316" fmla="*/ 4813089 h 6367455"/>
                <a:gd name="connsiteX4317" fmla="*/ 5351608 w 6891715"/>
                <a:gd name="connsiteY4317" fmla="*/ 4815311 h 6367455"/>
                <a:gd name="connsiteX4318" fmla="*/ 5359547 w 6891715"/>
                <a:gd name="connsiteY4318" fmla="*/ 4808010 h 6367455"/>
                <a:gd name="connsiteX4319" fmla="*/ 5342717 w 6891715"/>
                <a:gd name="connsiteY4319" fmla="*/ 4796264 h 6367455"/>
                <a:gd name="connsiteX4320" fmla="*/ 5340494 w 6891715"/>
                <a:gd name="connsiteY4320" fmla="*/ 4790868 h 6367455"/>
                <a:gd name="connsiteX4321" fmla="*/ 5309691 w 6891715"/>
                <a:gd name="connsiteY4321" fmla="*/ 4767060 h 6367455"/>
                <a:gd name="connsiteX4322" fmla="*/ 5305563 w 6891715"/>
                <a:gd name="connsiteY4322" fmla="*/ 4772456 h 6367455"/>
                <a:gd name="connsiteX4323" fmla="*/ 5292861 w 6891715"/>
                <a:gd name="connsiteY4323" fmla="*/ 4758806 h 6367455"/>
                <a:gd name="connsiteX4324" fmla="*/ 5283969 w 6891715"/>
                <a:gd name="connsiteY4324" fmla="*/ 4741030 h 6367455"/>
                <a:gd name="connsiteX4325" fmla="*/ 5280794 w 6891715"/>
                <a:gd name="connsiteY4325" fmla="*/ 4721983 h 6367455"/>
                <a:gd name="connsiteX4326" fmla="*/ 5298894 w 6891715"/>
                <a:gd name="connsiteY4326" fmla="*/ 4732459 h 6367455"/>
                <a:gd name="connsiteX4327" fmla="*/ 5315725 w 6891715"/>
                <a:gd name="connsiteY4327" fmla="*/ 4725792 h 6367455"/>
                <a:gd name="connsiteX4328" fmla="*/ 5318900 w 6891715"/>
                <a:gd name="connsiteY4328" fmla="*/ 4719444 h 6367455"/>
                <a:gd name="connsiteX4329" fmla="*/ 5328427 w 6891715"/>
                <a:gd name="connsiteY4329" fmla="*/ 4721666 h 6367455"/>
                <a:gd name="connsiteX4330" fmla="*/ 5336048 w 6891715"/>
                <a:gd name="connsiteY4330" fmla="*/ 4728967 h 6367455"/>
                <a:gd name="connsiteX4331" fmla="*/ 5356689 w 6891715"/>
                <a:gd name="connsiteY4331" fmla="*/ 4728649 h 6367455"/>
                <a:gd name="connsiteX4332" fmla="*/ 5356689 w 6891715"/>
                <a:gd name="connsiteY4332" fmla="*/ 4718491 h 6367455"/>
                <a:gd name="connsiteX4333" fmla="*/ 5343987 w 6891715"/>
                <a:gd name="connsiteY4333" fmla="*/ 4709920 h 6367455"/>
                <a:gd name="connsiteX4334" fmla="*/ 5337636 w 6891715"/>
                <a:gd name="connsiteY4334" fmla="*/ 4718491 h 6367455"/>
                <a:gd name="connsiteX4335" fmla="*/ 5331285 w 6891715"/>
                <a:gd name="connsiteY4335" fmla="*/ 4708968 h 6367455"/>
                <a:gd name="connsiteX4336" fmla="*/ 5334460 w 6891715"/>
                <a:gd name="connsiteY4336" fmla="*/ 4700397 h 6367455"/>
                <a:gd name="connsiteX4337" fmla="*/ 5339859 w 6891715"/>
                <a:gd name="connsiteY4337" fmla="*/ 4696270 h 6367455"/>
                <a:gd name="connsiteX4338" fmla="*/ 5363358 w 6891715"/>
                <a:gd name="connsiteY4338" fmla="*/ 4697223 h 6367455"/>
                <a:gd name="connsiteX4339" fmla="*/ 5375742 w 6891715"/>
                <a:gd name="connsiteY4339" fmla="*/ 4686430 h 6367455"/>
                <a:gd name="connsiteX4340" fmla="*/ 5386222 w 6891715"/>
                <a:gd name="connsiteY4340" fmla="*/ 4681986 h 6367455"/>
                <a:gd name="connsiteX4341" fmla="*/ 5430362 w 6891715"/>
                <a:gd name="connsiteY4341" fmla="*/ 4672462 h 6367455"/>
                <a:gd name="connsiteX4342" fmla="*/ 5430362 w 6891715"/>
                <a:gd name="connsiteY4342" fmla="*/ 4663892 h 6367455"/>
                <a:gd name="connsiteX4343" fmla="*/ 5418612 w 6891715"/>
                <a:gd name="connsiteY4343" fmla="*/ 4657543 h 6367455"/>
                <a:gd name="connsiteX4344" fmla="*/ 5420835 w 6891715"/>
                <a:gd name="connsiteY4344" fmla="*/ 4648019 h 6367455"/>
                <a:gd name="connsiteX4345" fmla="*/ 5416707 w 6891715"/>
                <a:gd name="connsiteY4345" fmla="*/ 4641036 h 6367455"/>
                <a:gd name="connsiteX4346" fmla="*/ 5393208 w 6891715"/>
                <a:gd name="connsiteY4346" fmla="*/ 4645163 h 6367455"/>
                <a:gd name="connsiteX4347" fmla="*/ 5379553 w 6891715"/>
                <a:gd name="connsiteY4347" fmla="*/ 4654686 h 6367455"/>
                <a:gd name="connsiteX4348" fmla="*/ 5352243 w 6891715"/>
                <a:gd name="connsiteY4348" fmla="*/ 4657225 h 6367455"/>
                <a:gd name="connsiteX4349" fmla="*/ 5331230 w 6891715"/>
                <a:gd name="connsiteY4349" fmla="*/ 4660361 h 6367455"/>
                <a:gd name="connsiteX4350" fmla="*/ 5331109 w 6891715"/>
                <a:gd name="connsiteY4350" fmla="*/ 4661094 h 6367455"/>
                <a:gd name="connsiteX4351" fmla="*/ 5315234 w 6891715"/>
                <a:gd name="connsiteY4351" fmla="*/ 4676033 h 6367455"/>
                <a:gd name="connsiteX4352" fmla="*/ 5309836 w 6891715"/>
                <a:gd name="connsiteY4352" fmla="*/ 4676351 h 6367455"/>
                <a:gd name="connsiteX4353" fmla="*/ 5314281 w 6891715"/>
                <a:gd name="connsiteY4353" fmla="*/ 4666816 h 6367455"/>
                <a:gd name="connsiteX4354" fmla="*/ 5285389 w 6891715"/>
                <a:gd name="connsiteY4354" fmla="*/ 4662366 h 6367455"/>
                <a:gd name="connsiteX4355" fmla="*/ 5258401 w 6891715"/>
                <a:gd name="connsiteY4355" fmla="*/ 4676669 h 6367455"/>
                <a:gd name="connsiteX4356" fmla="*/ 5249829 w 6891715"/>
                <a:gd name="connsiteY4356" fmla="*/ 4690337 h 6367455"/>
                <a:gd name="connsiteX4357" fmla="*/ 5242844 w 6891715"/>
                <a:gd name="connsiteY4357" fmla="*/ 4694787 h 6367455"/>
                <a:gd name="connsiteX4358" fmla="*/ 5238399 w 6891715"/>
                <a:gd name="connsiteY4358" fmla="*/ 4692562 h 6367455"/>
                <a:gd name="connsiteX4359" fmla="*/ 5206649 w 6891715"/>
                <a:gd name="connsiteY4359" fmla="*/ 4704640 h 6367455"/>
                <a:gd name="connsiteX4360" fmla="*/ 5195219 w 6891715"/>
                <a:gd name="connsiteY4360" fmla="*/ 4725936 h 6367455"/>
                <a:gd name="connsiteX4361" fmla="*/ 5184741 w 6891715"/>
                <a:gd name="connsiteY4361" fmla="*/ 4732293 h 6367455"/>
                <a:gd name="connsiteX4362" fmla="*/ 5178391 w 6891715"/>
                <a:gd name="connsiteY4362" fmla="*/ 4719579 h 6367455"/>
                <a:gd name="connsiteX4363" fmla="*/ 5164421 w 6891715"/>
                <a:gd name="connsiteY4363" fmla="*/ 4717672 h 6367455"/>
                <a:gd name="connsiteX4364" fmla="*/ 5151721 w 6891715"/>
                <a:gd name="connsiteY4364" fmla="*/ 4719897 h 6367455"/>
                <a:gd name="connsiteX4365" fmla="*/ 5147594 w 6891715"/>
                <a:gd name="connsiteY4365" fmla="*/ 4731657 h 6367455"/>
                <a:gd name="connsiteX4366" fmla="*/ 5144736 w 6891715"/>
                <a:gd name="connsiteY4366" fmla="*/ 4744053 h 6367455"/>
                <a:gd name="connsiteX4367" fmla="*/ 5132036 w 6891715"/>
                <a:gd name="connsiteY4367" fmla="*/ 4746596 h 6367455"/>
                <a:gd name="connsiteX4368" fmla="*/ 5132036 w 6891715"/>
                <a:gd name="connsiteY4368" fmla="*/ 4739921 h 6367455"/>
                <a:gd name="connsiteX4369" fmla="*/ 5116161 w 6891715"/>
                <a:gd name="connsiteY4369" fmla="*/ 4732611 h 6367455"/>
                <a:gd name="connsiteX4370" fmla="*/ 5101239 w 6891715"/>
                <a:gd name="connsiteY4370" fmla="*/ 4750728 h 6367455"/>
                <a:gd name="connsiteX4371" fmla="*/ 5080284 w 6891715"/>
                <a:gd name="connsiteY4371" fmla="*/ 4761535 h 6367455"/>
                <a:gd name="connsiteX4372" fmla="*/ 5055836 w 6891715"/>
                <a:gd name="connsiteY4372" fmla="*/ 4769164 h 6367455"/>
                <a:gd name="connsiteX4373" fmla="*/ 5050756 w 6891715"/>
                <a:gd name="connsiteY4373" fmla="*/ 4763124 h 6367455"/>
                <a:gd name="connsiteX4374" fmla="*/ 5045994 w 6891715"/>
                <a:gd name="connsiteY4374" fmla="*/ 4736425 h 6367455"/>
                <a:gd name="connsiteX4375" fmla="*/ 5040914 w 6891715"/>
                <a:gd name="connsiteY4375" fmla="*/ 4745960 h 6367455"/>
                <a:gd name="connsiteX4376" fmla="*/ 5045359 w 6891715"/>
                <a:gd name="connsiteY4376" fmla="*/ 4773296 h 6367455"/>
                <a:gd name="connsiteX4377" fmla="*/ 5051709 w 6891715"/>
                <a:gd name="connsiteY4377" fmla="*/ 4774567 h 6367455"/>
                <a:gd name="connsiteX4378" fmla="*/ 5042501 w 6891715"/>
                <a:gd name="connsiteY4378" fmla="*/ 4780924 h 6367455"/>
                <a:gd name="connsiteX4379" fmla="*/ 5039961 w 6891715"/>
                <a:gd name="connsiteY4379" fmla="*/ 4775838 h 6367455"/>
                <a:gd name="connsiteX4380" fmla="*/ 5039009 w 6891715"/>
                <a:gd name="connsiteY4380" fmla="*/ 4766303 h 6367455"/>
                <a:gd name="connsiteX4381" fmla="*/ 5033611 w 6891715"/>
                <a:gd name="connsiteY4381" fmla="*/ 4758992 h 6367455"/>
                <a:gd name="connsiteX4382" fmla="*/ 5028531 w 6891715"/>
                <a:gd name="connsiteY4382" fmla="*/ 4776792 h 6367455"/>
                <a:gd name="connsiteX4383" fmla="*/ 5032976 w 6891715"/>
                <a:gd name="connsiteY4383" fmla="*/ 4779017 h 6367455"/>
                <a:gd name="connsiteX4384" fmla="*/ 5019006 w 6891715"/>
                <a:gd name="connsiteY4384" fmla="*/ 4792684 h 6367455"/>
                <a:gd name="connsiteX4385" fmla="*/ 5004401 w 6891715"/>
                <a:gd name="connsiteY4385" fmla="*/ 4799359 h 6367455"/>
                <a:gd name="connsiteX4386" fmla="*/ 4999004 w 6891715"/>
                <a:gd name="connsiteY4386" fmla="*/ 4803491 h 6367455"/>
                <a:gd name="connsiteX4387" fmla="*/ 4987574 w 6891715"/>
                <a:gd name="connsiteY4387" fmla="*/ 4805716 h 6367455"/>
                <a:gd name="connsiteX4388" fmla="*/ 4983446 w 6891715"/>
                <a:gd name="connsiteY4388" fmla="*/ 4824787 h 6367455"/>
                <a:gd name="connsiteX4389" fmla="*/ 4974874 w 6891715"/>
                <a:gd name="connsiteY4389" fmla="*/ 4829873 h 6367455"/>
                <a:gd name="connsiteX4390" fmla="*/ 4968524 w 6891715"/>
                <a:gd name="connsiteY4390" fmla="*/ 4826694 h 6367455"/>
                <a:gd name="connsiteX4391" fmla="*/ 4965349 w 6891715"/>
                <a:gd name="connsiteY4391" fmla="*/ 4818748 h 6367455"/>
                <a:gd name="connsiteX4392" fmla="*/ 4974874 w 6891715"/>
                <a:gd name="connsiteY4392" fmla="*/ 4813980 h 6367455"/>
                <a:gd name="connsiteX4393" fmla="*/ 4974874 w 6891715"/>
                <a:gd name="connsiteY4393" fmla="*/ 4810166 h 6367455"/>
                <a:gd name="connsiteX4394" fmla="*/ 4965349 w 6891715"/>
                <a:gd name="connsiteY4394" fmla="*/ 4815570 h 6367455"/>
                <a:gd name="connsiteX4395" fmla="*/ 4952649 w 6891715"/>
                <a:gd name="connsiteY4395" fmla="*/ 4800631 h 6367455"/>
                <a:gd name="connsiteX4396" fmla="*/ 4941854 w 6891715"/>
                <a:gd name="connsiteY4396" fmla="*/ 4801902 h 6367455"/>
                <a:gd name="connsiteX4397" fmla="*/ 4938679 w 6891715"/>
                <a:gd name="connsiteY4397" fmla="*/ 4810166 h 6367455"/>
                <a:gd name="connsiteX4398" fmla="*/ 4930424 w 6891715"/>
                <a:gd name="connsiteY4398" fmla="*/ 4803173 h 6367455"/>
                <a:gd name="connsiteX4399" fmla="*/ 4922804 w 6891715"/>
                <a:gd name="connsiteY4399" fmla="*/ 4814934 h 6367455"/>
                <a:gd name="connsiteX4400" fmla="*/ 4917724 w 6891715"/>
                <a:gd name="connsiteY4400" fmla="*/ 4801902 h 6367455"/>
                <a:gd name="connsiteX4401" fmla="*/ 4910104 w 6891715"/>
                <a:gd name="connsiteY4401" fmla="*/ 4792684 h 6367455"/>
                <a:gd name="connsiteX4402" fmla="*/ 4896451 w 6891715"/>
                <a:gd name="connsiteY4402" fmla="*/ 4784420 h 6367455"/>
                <a:gd name="connsiteX4403" fmla="*/ 4893276 w 6891715"/>
                <a:gd name="connsiteY4403" fmla="*/ 4803491 h 6367455"/>
                <a:gd name="connsiteX4404" fmla="*/ 4900896 w 6891715"/>
                <a:gd name="connsiteY4404" fmla="*/ 4812709 h 6367455"/>
                <a:gd name="connsiteX4405" fmla="*/ 4907246 w 6891715"/>
                <a:gd name="connsiteY4405" fmla="*/ 4819066 h 6367455"/>
                <a:gd name="connsiteX4406" fmla="*/ 4916771 w 6891715"/>
                <a:gd name="connsiteY4406" fmla="*/ 4820020 h 6367455"/>
                <a:gd name="connsiteX4407" fmla="*/ 4929471 w 6891715"/>
                <a:gd name="connsiteY4407" fmla="*/ 4827330 h 6367455"/>
                <a:gd name="connsiteX4408" fmla="*/ 4932646 w 6891715"/>
                <a:gd name="connsiteY4408" fmla="*/ 4840044 h 6367455"/>
                <a:gd name="connsiteX4409" fmla="*/ 4939314 w 6891715"/>
                <a:gd name="connsiteY4409" fmla="*/ 4841951 h 6367455"/>
                <a:gd name="connsiteX4410" fmla="*/ 4937091 w 6891715"/>
                <a:gd name="connsiteY4410" fmla="*/ 4826059 h 6367455"/>
                <a:gd name="connsiteX4411" fmla="*/ 4938679 w 6891715"/>
                <a:gd name="connsiteY4411" fmla="*/ 4819702 h 6367455"/>
                <a:gd name="connsiteX4412" fmla="*/ 4960269 w 6891715"/>
                <a:gd name="connsiteY4412" fmla="*/ 4833051 h 6367455"/>
                <a:gd name="connsiteX4413" fmla="*/ 4969794 w 6891715"/>
                <a:gd name="connsiteY4413" fmla="*/ 4836548 h 6367455"/>
                <a:gd name="connsiteX4414" fmla="*/ 4977414 w 6891715"/>
                <a:gd name="connsiteY4414" fmla="*/ 4841633 h 6367455"/>
                <a:gd name="connsiteX4415" fmla="*/ 4964714 w 6891715"/>
                <a:gd name="connsiteY4415" fmla="*/ 4854347 h 6367455"/>
                <a:gd name="connsiteX4416" fmla="*/ 4963444 w 6891715"/>
                <a:gd name="connsiteY4416" fmla="*/ 4857526 h 6367455"/>
                <a:gd name="connsiteX4417" fmla="*/ 4982811 w 6891715"/>
                <a:gd name="connsiteY4417" fmla="*/ 4855301 h 6367455"/>
                <a:gd name="connsiteX4418" fmla="*/ 4990114 w 6891715"/>
                <a:gd name="connsiteY4418" fmla="*/ 4859433 h 6367455"/>
                <a:gd name="connsiteX4419" fmla="*/ 4983764 w 6891715"/>
                <a:gd name="connsiteY4419" fmla="*/ 4865790 h 6367455"/>
                <a:gd name="connsiteX4420" fmla="*/ 4999639 w 6891715"/>
                <a:gd name="connsiteY4420" fmla="*/ 4865790 h 6367455"/>
                <a:gd name="connsiteX4421" fmla="*/ 5011386 w 6891715"/>
                <a:gd name="connsiteY4421" fmla="*/ 4870876 h 6367455"/>
                <a:gd name="connsiteX4422" fmla="*/ 5021864 w 6891715"/>
                <a:gd name="connsiteY4422" fmla="*/ 4883590 h 6367455"/>
                <a:gd name="connsiteX4423" fmla="*/ 5015831 w 6891715"/>
                <a:gd name="connsiteY4423" fmla="*/ 4909653 h 6367455"/>
                <a:gd name="connsiteX4424" fmla="*/ 5036151 w 6891715"/>
                <a:gd name="connsiteY4424" fmla="*/ 4910607 h 6367455"/>
                <a:gd name="connsiteX4425" fmla="*/ 5076474 w 6891715"/>
                <a:gd name="connsiteY4425" fmla="*/ 4925228 h 6367455"/>
                <a:gd name="connsiteX4426" fmla="*/ 5079649 w 6891715"/>
                <a:gd name="connsiteY4426" fmla="*/ 4917917 h 6367455"/>
                <a:gd name="connsiteX4427" fmla="*/ 5052979 w 6891715"/>
                <a:gd name="connsiteY4427" fmla="*/ 4901071 h 6367455"/>
                <a:gd name="connsiteX4428" fmla="*/ 5031389 w 6891715"/>
                <a:gd name="connsiteY4428" fmla="*/ 4869604 h 6367455"/>
                <a:gd name="connsiteX4429" fmla="*/ 5012974 w 6891715"/>
                <a:gd name="connsiteY4429" fmla="*/ 4834005 h 6367455"/>
                <a:gd name="connsiteX4430" fmla="*/ 5004719 w 6891715"/>
                <a:gd name="connsiteY4430" fmla="*/ 4842269 h 6367455"/>
                <a:gd name="connsiteX4431" fmla="*/ 4999321 w 6891715"/>
                <a:gd name="connsiteY4431" fmla="*/ 4834005 h 6367455"/>
                <a:gd name="connsiteX4432" fmla="*/ 4995194 w 6891715"/>
                <a:gd name="connsiteY4432" fmla="*/ 4819384 h 6367455"/>
                <a:gd name="connsiteX4433" fmla="*/ 5002496 w 6891715"/>
                <a:gd name="connsiteY4433" fmla="*/ 4816205 h 6367455"/>
                <a:gd name="connsiteX4434" fmla="*/ 5001544 w 6891715"/>
                <a:gd name="connsiteY4434" fmla="*/ 4809848 h 6367455"/>
                <a:gd name="connsiteX4435" fmla="*/ 5004719 w 6891715"/>
                <a:gd name="connsiteY4435" fmla="*/ 4807623 h 6367455"/>
                <a:gd name="connsiteX4436" fmla="*/ 5036786 w 6891715"/>
                <a:gd name="connsiteY4436" fmla="*/ 4869604 h 6367455"/>
                <a:gd name="connsiteX4437" fmla="*/ 5057106 w 6891715"/>
                <a:gd name="connsiteY4437" fmla="*/ 4899164 h 6367455"/>
                <a:gd name="connsiteX4438" fmla="*/ 5078696 w 6891715"/>
                <a:gd name="connsiteY4438" fmla="*/ 4909335 h 6367455"/>
                <a:gd name="connsiteX4439" fmla="*/ 5085999 w 6891715"/>
                <a:gd name="connsiteY4439" fmla="*/ 4911560 h 6367455"/>
                <a:gd name="connsiteX4440" fmla="*/ 5094254 w 6891715"/>
                <a:gd name="connsiteY4440" fmla="*/ 4912196 h 6367455"/>
                <a:gd name="connsiteX4441" fmla="*/ 5098381 w 6891715"/>
                <a:gd name="connsiteY4441" fmla="*/ 4905839 h 6367455"/>
                <a:gd name="connsiteX4442" fmla="*/ 5106954 w 6891715"/>
                <a:gd name="connsiteY4442" fmla="*/ 4896304 h 6367455"/>
                <a:gd name="connsiteX4443" fmla="*/ 5116479 w 6891715"/>
                <a:gd name="connsiteY4443" fmla="*/ 4911243 h 6367455"/>
                <a:gd name="connsiteX4444" fmla="*/ 5126004 w 6891715"/>
                <a:gd name="connsiteY4444" fmla="*/ 4904886 h 6367455"/>
                <a:gd name="connsiteX4445" fmla="*/ 5130131 w 6891715"/>
                <a:gd name="connsiteY4445" fmla="*/ 4898211 h 6367455"/>
                <a:gd name="connsiteX4446" fmla="*/ 5148864 w 6891715"/>
                <a:gd name="connsiteY4446" fmla="*/ 4893761 h 6367455"/>
                <a:gd name="connsiteX4447" fmla="*/ 5162834 w 6891715"/>
                <a:gd name="connsiteY4447" fmla="*/ 4895986 h 6367455"/>
                <a:gd name="connsiteX4448" fmla="*/ 5181249 w 6891715"/>
                <a:gd name="connsiteY4448" fmla="*/ 4909335 h 6367455"/>
                <a:gd name="connsiteX4449" fmla="*/ 5175534 w 6891715"/>
                <a:gd name="connsiteY4449" fmla="*/ 4914739 h 6367455"/>
                <a:gd name="connsiteX4450" fmla="*/ 5160929 w 6891715"/>
                <a:gd name="connsiteY4450" fmla="*/ 4912832 h 6367455"/>
                <a:gd name="connsiteX4451" fmla="*/ 5156801 w 6891715"/>
                <a:gd name="connsiteY4451" fmla="*/ 4915057 h 6367455"/>
                <a:gd name="connsiteX4452" fmla="*/ 5156166 w 6891715"/>
                <a:gd name="connsiteY4452" fmla="*/ 4934763 h 6367455"/>
                <a:gd name="connsiteX4453" fmla="*/ 5151721 w 6891715"/>
                <a:gd name="connsiteY4453" fmla="*/ 4947477 h 6367455"/>
                <a:gd name="connsiteX4454" fmla="*/ 5144419 w 6891715"/>
                <a:gd name="connsiteY4454" fmla="*/ 4948749 h 6367455"/>
                <a:gd name="connsiteX4455" fmla="*/ 5131719 w 6891715"/>
                <a:gd name="connsiteY4455" fmla="*/ 4950974 h 6367455"/>
                <a:gd name="connsiteX4456" fmla="*/ 5117114 w 6891715"/>
                <a:gd name="connsiteY4456" fmla="*/ 4960827 h 6367455"/>
                <a:gd name="connsiteX4457" fmla="*/ 5094571 w 6891715"/>
                <a:gd name="connsiteY4457" fmla="*/ 4943028 h 6367455"/>
                <a:gd name="connsiteX4458" fmla="*/ 5071076 w 6891715"/>
                <a:gd name="connsiteY4458" fmla="*/ 4943981 h 6367455"/>
                <a:gd name="connsiteX4459" fmla="*/ 5061869 w 6891715"/>
                <a:gd name="connsiteY4459" fmla="*/ 4955742 h 6367455"/>
                <a:gd name="connsiteX4460" fmla="*/ 5055519 w 6891715"/>
                <a:gd name="connsiteY4460" fmla="*/ 4969409 h 6367455"/>
                <a:gd name="connsiteX4461" fmla="*/ 5033611 w 6891715"/>
                <a:gd name="connsiteY4461" fmla="*/ 4976402 h 6367455"/>
                <a:gd name="connsiteX4462" fmla="*/ 5025039 w 6891715"/>
                <a:gd name="connsiteY4462" fmla="*/ 4986891 h 6367455"/>
                <a:gd name="connsiteX4463" fmla="*/ 5012339 w 6891715"/>
                <a:gd name="connsiteY4463" fmla="*/ 4987845 h 6367455"/>
                <a:gd name="connsiteX4464" fmla="*/ 5002814 w 6891715"/>
                <a:gd name="connsiteY4464" fmla="*/ 4981488 h 6367455"/>
                <a:gd name="connsiteX4465" fmla="*/ 4994241 w 6891715"/>
                <a:gd name="connsiteY4465" fmla="*/ 4986255 h 6367455"/>
                <a:gd name="connsiteX4466" fmla="*/ 4972334 w 6891715"/>
                <a:gd name="connsiteY4466" fmla="*/ 5008505 h 6367455"/>
                <a:gd name="connsiteX4467" fmla="*/ 4941854 w 6891715"/>
                <a:gd name="connsiteY4467" fmla="*/ 5033933 h 6367455"/>
                <a:gd name="connsiteX4468" fmla="*/ 4914866 w 6891715"/>
                <a:gd name="connsiteY4468" fmla="*/ 5053004 h 6367455"/>
                <a:gd name="connsiteX4469" fmla="*/ 4887879 w 6891715"/>
                <a:gd name="connsiteY4469" fmla="*/ 5037429 h 6367455"/>
                <a:gd name="connsiteX4470" fmla="*/ 4861526 w 6891715"/>
                <a:gd name="connsiteY4470" fmla="*/ 5034568 h 6367455"/>
                <a:gd name="connsiteX4471" fmla="*/ 4859304 w 6891715"/>
                <a:gd name="connsiteY4471" fmla="*/ 5027258 h 6367455"/>
                <a:gd name="connsiteX4472" fmla="*/ 4877401 w 6891715"/>
                <a:gd name="connsiteY4472" fmla="*/ 5013590 h 6367455"/>
                <a:gd name="connsiteX4473" fmla="*/ 4873909 w 6891715"/>
                <a:gd name="connsiteY4473" fmla="*/ 4995473 h 6367455"/>
                <a:gd name="connsiteX4474" fmla="*/ 4881211 w 6891715"/>
                <a:gd name="connsiteY4474" fmla="*/ 4992294 h 6367455"/>
                <a:gd name="connsiteX4475" fmla="*/ 4885339 w 6891715"/>
                <a:gd name="connsiteY4475" fmla="*/ 4962734 h 6367455"/>
                <a:gd name="connsiteX4476" fmla="*/ 4870099 w 6891715"/>
                <a:gd name="connsiteY4476" fmla="*/ 4939849 h 6367455"/>
                <a:gd name="connsiteX4477" fmla="*/ 4854224 w 6891715"/>
                <a:gd name="connsiteY4477" fmla="*/ 4945253 h 6367455"/>
                <a:gd name="connsiteX4478" fmla="*/ 4851049 w 6891715"/>
                <a:gd name="connsiteY4478" fmla="*/ 4936671 h 6367455"/>
                <a:gd name="connsiteX4479" fmla="*/ 4831046 w 6891715"/>
                <a:gd name="connsiteY4479" fmla="*/ 4919825 h 6367455"/>
                <a:gd name="connsiteX4480" fmla="*/ 4818029 w 6891715"/>
                <a:gd name="connsiteY4480" fmla="*/ 4918871 h 6367455"/>
                <a:gd name="connsiteX4481" fmla="*/ 4810726 w 6891715"/>
                <a:gd name="connsiteY4481" fmla="*/ 4929678 h 6367455"/>
                <a:gd name="connsiteX4482" fmla="*/ 4797074 w 6891715"/>
                <a:gd name="connsiteY4482" fmla="*/ 4924592 h 6367455"/>
                <a:gd name="connsiteX4483" fmla="*/ 4784056 w 6891715"/>
                <a:gd name="connsiteY4483" fmla="*/ 4917282 h 6367455"/>
                <a:gd name="connsiteX4484" fmla="*/ 4780881 w 6891715"/>
                <a:gd name="connsiteY4484" fmla="*/ 4909018 h 6367455"/>
                <a:gd name="connsiteX4485" fmla="*/ 4787549 w 6891715"/>
                <a:gd name="connsiteY4485" fmla="*/ 4904250 h 6367455"/>
                <a:gd name="connsiteX4486" fmla="*/ 4808186 w 6891715"/>
                <a:gd name="connsiteY4486" fmla="*/ 4888357 h 6367455"/>
                <a:gd name="connsiteX4487" fmla="*/ 4836444 w 6891715"/>
                <a:gd name="connsiteY4487" fmla="*/ 4865154 h 6367455"/>
                <a:gd name="connsiteX4488" fmla="*/ 4839619 w 6891715"/>
                <a:gd name="connsiteY4488" fmla="*/ 4855619 h 6367455"/>
                <a:gd name="connsiteX4489" fmla="*/ 4844064 w 6891715"/>
                <a:gd name="connsiteY4489" fmla="*/ 4862929 h 6367455"/>
                <a:gd name="connsiteX4490" fmla="*/ 4866289 w 6891715"/>
                <a:gd name="connsiteY4490" fmla="*/ 4854030 h 6367455"/>
                <a:gd name="connsiteX4491" fmla="*/ 4894546 w 6891715"/>
                <a:gd name="connsiteY4491" fmla="*/ 4846719 h 6367455"/>
                <a:gd name="connsiteX4492" fmla="*/ 4905341 w 6891715"/>
                <a:gd name="connsiteY4492" fmla="*/ 4849897 h 6367455"/>
                <a:gd name="connsiteX4493" fmla="*/ 4899944 w 6891715"/>
                <a:gd name="connsiteY4493" fmla="*/ 4839091 h 6367455"/>
                <a:gd name="connsiteX4494" fmla="*/ 4909469 w 6891715"/>
                <a:gd name="connsiteY4494" fmla="*/ 4829555 h 6367455"/>
                <a:gd name="connsiteX4495" fmla="*/ 4891371 w 6891715"/>
                <a:gd name="connsiteY4495" fmla="*/ 4835912 h 6367455"/>
                <a:gd name="connsiteX4496" fmla="*/ 4890419 w 6891715"/>
                <a:gd name="connsiteY4496" fmla="*/ 4824469 h 6367455"/>
                <a:gd name="connsiteX4497" fmla="*/ 4885021 w 6891715"/>
                <a:gd name="connsiteY4497" fmla="*/ 4817159 h 6367455"/>
                <a:gd name="connsiteX4498" fmla="*/ 4882481 w 6891715"/>
                <a:gd name="connsiteY4498" fmla="*/ 4795863 h 6367455"/>
                <a:gd name="connsiteX4499" fmla="*/ 4877719 w 6891715"/>
                <a:gd name="connsiteY4499" fmla="*/ 4809848 h 6367455"/>
                <a:gd name="connsiteX4500" fmla="*/ 4870099 w 6891715"/>
                <a:gd name="connsiteY4500" fmla="*/ 4812073 h 6367455"/>
                <a:gd name="connsiteX4501" fmla="*/ 4875496 w 6891715"/>
                <a:gd name="connsiteY4501" fmla="*/ 4825741 h 6367455"/>
                <a:gd name="connsiteX4502" fmla="*/ 4871369 w 6891715"/>
                <a:gd name="connsiteY4502" fmla="*/ 4824787 h 6367455"/>
                <a:gd name="connsiteX4503" fmla="*/ 4861526 w 6891715"/>
                <a:gd name="connsiteY4503" fmla="*/ 4818430 h 6367455"/>
                <a:gd name="connsiteX4504" fmla="*/ 4855176 w 6891715"/>
                <a:gd name="connsiteY4504" fmla="*/ 4819384 h 6367455"/>
                <a:gd name="connsiteX4505" fmla="*/ 4847874 w 6891715"/>
                <a:gd name="connsiteY4505" fmla="*/ 4815570 h 6367455"/>
                <a:gd name="connsiteX4506" fmla="*/ 4846921 w 6891715"/>
                <a:gd name="connsiteY4506" fmla="*/ 4803809 h 6367455"/>
                <a:gd name="connsiteX4507" fmla="*/ 4839301 w 6891715"/>
                <a:gd name="connsiteY4507" fmla="*/ 4809213 h 6367455"/>
                <a:gd name="connsiteX4508" fmla="*/ 4829776 w 6891715"/>
                <a:gd name="connsiteY4508" fmla="*/ 4801584 h 6367455"/>
                <a:gd name="connsiteX4509" fmla="*/ 4826601 w 6891715"/>
                <a:gd name="connsiteY4509" fmla="*/ 4807941 h 6367455"/>
                <a:gd name="connsiteX4510" fmla="*/ 4821204 w 6891715"/>
                <a:gd name="connsiteY4510" fmla="*/ 4809213 h 6367455"/>
                <a:gd name="connsiteX4511" fmla="*/ 4808504 w 6891715"/>
                <a:gd name="connsiteY4511" fmla="*/ 4811755 h 6367455"/>
                <a:gd name="connsiteX4512" fmla="*/ 4795169 w 6891715"/>
                <a:gd name="connsiteY4512" fmla="*/ 4816841 h 6367455"/>
                <a:gd name="connsiteX4513" fmla="*/ 4794216 w 6891715"/>
                <a:gd name="connsiteY4513" fmla="*/ 4824469 h 6367455"/>
                <a:gd name="connsiteX4514" fmla="*/ 4816441 w 6891715"/>
                <a:gd name="connsiteY4514" fmla="*/ 4828284 h 6367455"/>
                <a:gd name="connsiteX4515" fmla="*/ 4808821 w 6891715"/>
                <a:gd name="connsiteY4515" fmla="*/ 4830509 h 6367455"/>
                <a:gd name="connsiteX4516" fmla="*/ 4785644 w 6891715"/>
                <a:gd name="connsiteY4516" fmla="*/ 4826377 h 6367455"/>
                <a:gd name="connsiteX4517" fmla="*/ 4775166 w 6891715"/>
                <a:gd name="connsiteY4517" fmla="*/ 4828602 h 6367455"/>
                <a:gd name="connsiteX4518" fmla="*/ 4701824 w 6891715"/>
                <a:gd name="connsiteY4518" fmla="*/ 4809530 h 6367455"/>
                <a:gd name="connsiteX4519" fmla="*/ 4699601 w 6891715"/>
                <a:gd name="connsiteY4519" fmla="*/ 4797770 h 6367455"/>
                <a:gd name="connsiteX4520" fmla="*/ 4704999 w 6891715"/>
                <a:gd name="connsiteY4520" fmla="*/ 4808259 h 6367455"/>
                <a:gd name="connsiteX4521" fmla="*/ 4765324 w 6891715"/>
                <a:gd name="connsiteY4521" fmla="*/ 4822562 h 6367455"/>
                <a:gd name="connsiteX4522" fmla="*/ 4776119 w 6891715"/>
                <a:gd name="connsiteY4522" fmla="*/ 4823198 h 6367455"/>
                <a:gd name="connsiteX4523" fmla="*/ 4746274 w 6891715"/>
                <a:gd name="connsiteY4523" fmla="*/ 4799677 h 6367455"/>
                <a:gd name="connsiteX4524" fmla="*/ 4729446 w 6891715"/>
                <a:gd name="connsiteY4524" fmla="*/ 4799677 h 6367455"/>
                <a:gd name="connsiteX4525" fmla="*/ 4726271 w 6891715"/>
                <a:gd name="connsiteY4525" fmla="*/ 4807941 h 6367455"/>
                <a:gd name="connsiteX4526" fmla="*/ 4713571 w 6891715"/>
                <a:gd name="connsiteY4526" fmla="*/ 4802856 h 6367455"/>
                <a:gd name="connsiteX4527" fmla="*/ 4712301 w 6891715"/>
                <a:gd name="connsiteY4527" fmla="*/ 4792367 h 6367455"/>
                <a:gd name="connsiteX4528" fmla="*/ 4740559 w 6891715"/>
                <a:gd name="connsiteY4528" fmla="*/ 4785692 h 6367455"/>
                <a:gd name="connsiteX4529" fmla="*/ 4746909 w 6891715"/>
                <a:gd name="connsiteY4529" fmla="*/ 4784738 h 6367455"/>
                <a:gd name="connsiteX4530" fmla="*/ 4737384 w 6891715"/>
                <a:gd name="connsiteY4530" fmla="*/ 4768846 h 6367455"/>
                <a:gd name="connsiteX4531" fmla="*/ 4717381 w 6891715"/>
                <a:gd name="connsiteY4531" fmla="*/ 4764714 h 6367455"/>
                <a:gd name="connsiteX4532" fmla="*/ 4706586 w 6891715"/>
                <a:gd name="connsiteY4532" fmla="*/ 4770117 h 6367455"/>
                <a:gd name="connsiteX4533" fmla="*/ 4689759 w 6891715"/>
                <a:gd name="connsiteY4533" fmla="*/ 4756767 h 6367455"/>
                <a:gd name="connsiteX4534" fmla="*/ 4687536 w 6891715"/>
                <a:gd name="connsiteY4534" fmla="*/ 4752317 h 6367455"/>
                <a:gd name="connsiteX4535" fmla="*/ 4704681 w 6891715"/>
                <a:gd name="connsiteY4535" fmla="*/ 4757721 h 6367455"/>
                <a:gd name="connsiteX4536" fmla="*/ 4709761 w 6891715"/>
                <a:gd name="connsiteY4536" fmla="*/ 4754225 h 6367455"/>
                <a:gd name="connsiteX4537" fmla="*/ 4729129 w 6891715"/>
                <a:gd name="connsiteY4537" fmla="*/ 4759628 h 6367455"/>
                <a:gd name="connsiteX4538" fmla="*/ 4748179 w 6891715"/>
                <a:gd name="connsiteY4538" fmla="*/ 4763442 h 6367455"/>
                <a:gd name="connsiteX4539" fmla="*/ 4764054 w 6891715"/>
                <a:gd name="connsiteY4539" fmla="*/ 4769799 h 6367455"/>
                <a:gd name="connsiteX4540" fmla="*/ 4808821 w 6891715"/>
                <a:gd name="connsiteY4540" fmla="*/ 4724982 h 6367455"/>
                <a:gd name="connsiteX4541" fmla="*/ 4767864 w 6891715"/>
                <a:gd name="connsiteY4541" fmla="*/ 4752953 h 6367455"/>
                <a:gd name="connsiteX4542" fmla="*/ 4745956 w 6891715"/>
                <a:gd name="connsiteY4542" fmla="*/ 4759310 h 6367455"/>
                <a:gd name="connsiteX4543" fmla="*/ 4735161 w 6891715"/>
                <a:gd name="connsiteY4543" fmla="*/ 4747868 h 6367455"/>
                <a:gd name="connsiteX4544" fmla="*/ 4727541 w 6891715"/>
                <a:gd name="connsiteY4544" fmla="*/ 4738332 h 6367455"/>
                <a:gd name="connsiteX4545" fmla="*/ 4725636 w 6891715"/>
                <a:gd name="connsiteY4545" fmla="*/ 4731339 h 6367455"/>
                <a:gd name="connsiteX4546" fmla="*/ 4723414 w 6891715"/>
                <a:gd name="connsiteY4546" fmla="*/ 4717354 h 6367455"/>
                <a:gd name="connsiteX4547" fmla="*/ 4731351 w 6891715"/>
                <a:gd name="connsiteY4547" fmla="*/ 4710043 h 6367455"/>
                <a:gd name="connsiteX4548" fmla="*/ 4726271 w 6891715"/>
                <a:gd name="connsiteY4548" fmla="*/ 4699236 h 6367455"/>
                <a:gd name="connsiteX4549" fmla="*/ 4725001 w 6891715"/>
                <a:gd name="connsiteY4549" fmla="*/ 4688747 h 6367455"/>
                <a:gd name="connsiteX4550" fmla="*/ 4720874 w 6891715"/>
                <a:gd name="connsiteY4550" fmla="*/ 4703686 h 6367455"/>
                <a:gd name="connsiteX4551" fmla="*/ 4725001 w 6891715"/>
                <a:gd name="connsiteY4551" fmla="*/ 4708772 h 6367455"/>
                <a:gd name="connsiteX4552" fmla="*/ 4714841 w 6891715"/>
                <a:gd name="connsiteY4552" fmla="*/ 4717354 h 6367455"/>
                <a:gd name="connsiteX4553" fmla="*/ 4717064 w 6891715"/>
                <a:gd name="connsiteY4553" fmla="*/ 4729114 h 6367455"/>
                <a:gd name="connsiteX4554" fmla="*/ 4722144 w 6891715"/>
                <a:gd name="connsiteY4554" fmla="*/ 4737378 h 6367455"/>
                <a:gd name="connsiteX4555" fmla="*/ 4720239 w 6891715"/>
                <a:gd name="connsiteY4555" fmla="*/ 4744689 h 6367455"/>
                <a:gd name="connsiteX4556" fmla="*/ 4708809 w 6891715"/>
                <a:gd name="connsiteY4556" fmla="*/ 4749139 h 6367455"/>
                <a:gd name="connsiteX4557" fmla="*/ 4701189 w 6891715"/>
                <a:gd name="connsiteY4557" fmla="*/ 4742782 h 6367455"/>
                <a:gd name="connsiteX4558" fmla="*/ 4696109 w 6891715"/>
                <a:gd name="connsiteY4558" fmla="*/ 4747232 h 6367455"/>
                <a:gd name="connsiteX4559" fmla="*/ 4683409 w 6891715"/>
                <a:gd name="connsiteY4559" fmla="*/ 4747232 h 6367455"/>
                <a:gd name="connsiteX4560" fmla="*/ 4695791 w 6891715"/>
                <a:gd name="connsiteY4560" fmla="*/ 4725936 h 6367455"/>
                <a:gd name="connsiteX4561" fmla="*/ 4684044 w 6891715"/>
                <a:gd name="connsiteY4561" fmla="*/ 4726254 h 6367455"/>
                <a:gd name="connsiteX4562" fmla="*/ 4679916 w 6891715"/>
                <a:gd name="connsiteY4562" fmla="*/ 4718943 h 6367455"/>
                <a:gd name="connsiteX4563" fmla="*/ 4682456 w 6891715"/>
                <a:gd name="connsiteY4563" fmla="*/ 4738650 h 6367455"/>
                <a:gd name="connsiteX4564" fmla="*/ 4676106 w 6891715"/>
                <a:gd name="connsiteY4564" fmla="*/ 4744371 h 6367455"/>
                <a:gd name="connsiteX4565" fmla="*/ 4659914 w 6891715"/>
                <a:gd name="connsiteY4565" fmla="*/ 4746596 h 6367455"/>
                <a:gd name="connsiteX4566" fmla="*/ 4649436 w 6891715"/>
                <a:gd name="connsiteY4566" fmla="*/ 4751682 h 6367455"/>
                <a:gd name="connsiteX4567" fmla="*/ 4619591 w 6891715"/>
                <a:gd name="connsiteY4567" fmla="*/ 4753271 h 6367455"/>
                <a:gd name="connsiteX4568" fmla="*/ 4614829 w 6891715"/>
                <a:gd name="connsiteY4568" fmla="*/ 4759628 h 6367455"/>
                <a:gd name="connsiteX4569" fmla="*/ 4618956 w 6891715"/>
                <a:gd name="connsiteY4569" fmla="*/ 4769799 h 6367455"/>
                <a:gd name="connsiteX4570" fmla="*/ 4611654 w 6891715"/>
                <a:gd name="connsiteY4570" fmla="*/ 4781560 h 6367455"/>
                <a:gd name="connsiteX4571" fmla="*/ 4609749 w 6891715"/>
                <a:gd name="connsiteY4571" fmla="*/ 4797452 h 6367455"/>
                <a:gd name="connsiteX4572" fmla="*/ 4597049 w 6891715"/>
                <a:gd name="connsiteY4572" fmla="*/ 4809213 h 6367455"/>
                <a:gd name="connsiteX4573" fmla="*/ 4587524 w 6891715"/>
                <a:gd name="connsiteY4573" fmla="*/ 4820655 h 6367455"/>
                <a:gd name="connsiteX4574" fmla="*/ 4587524 w 6891715"/>
                <a:gd name="connsiteY4574" fmla="*/ 4816523 h 6367455"/>
                <a:gd name="connsiteX4575" fmla="*/ 4592921 w 6891715"/>
                <a:gd name="connsiteY4575" fmla="*/ 4807941 h 6367455"/>
                <a:gd name="connsiteX4576" fmla="*/ 4583396 w 6891715"/>
                <a:gd name="connsiteY4576" fmla="*/ 4805081 h 6367455"/>
                <a:gd name="connsiteX4577" fmla="*/ 4575776 w 6891715"/>
                <a:gd name="connsiteY4577" fmla="*/ 4799995 h 6367455"/>
                <a:gd name="connsiteX4578" fmla="*/ 4572601 w 6891715"/>
                <a:gd name="connsiteY4578" fmla="*/ 4788235 h 6367455"/>
                <a:gd name="connsiteX4579" fmla="*/ 4568474 w 6891715"/>
                <a:gd name="connsiteY4579" fmla="*/ 4796816 h 6367455"/>
                <a:gd name="connsiteX4580" fmla="*/ 4565299 w 6891715"/>
                <a:gd name="connsiteY4580" fmla="*/ 4787599 h 6367455"/>
                <a:gd name="connsiteX4581" fmla="*/ 4556726 w 6891715"/>
                <a:gd name="connsiteY4581" fmla="*/ 4784420 h 6367455"/>
                <a:gd name="connsiteX4582" fmla="*/ 4553551 w 6891715"/>
                <a:gd name="connsiteY4582" fmla="*/ 4798088 h 6367455"/>
                <a:gd name="connsiteX4583" fmla="*/ 4566251 w 6891715"/>
                <a:gd name="connsiteY4583" fmla="*/ 4811755 h 6367455"/>
                <a:gd name="connsiteX4584" fmla="*/ 4574824 w 6891715"/>
                <a:gd name="connsiteY4584" fmla="*/ 4815887 h 6367455"/>
                <a:gd name="connsiteX4585" fmla="*/ 4580539 w 6891715"/>
                <a:gd name="connsiteY4585" fmla="*/ 4820020 h 6367455"/>
                <a:gd name="connsiteX4586" fmla="*/ 4581491 w 6891715"/>
                <a:gd name="connsiteY4586" fmla="*/ 4832416 h 6367455"/>
                <a:gd name="connsiteX4587" fmla="*/ 4576094 w 6891715"/>
                <a:gd name="connsiteY4587" fmla="*/ 4845130 h 6367455"/>
                <a:gd name="connsiteX4588" fmla="*/ 4564664 w 6891715"/>
                <a:gd name="connsiteY4588" fmla="*/ 4848308 h 6367455"/>
                <a:gd name="connsiteX4589" fmla="*/ 4557361 w 6891715"/>
                <a:gd name="connsiteY4589" fmla="*/ 4856890 h 6367455"/>
                <a:gd name="connsiteX4590" fmla="*/ 4552281 w 6891715"/>
                <a:gd name="connsiteY4590" fmla="*/ 4857844 h 6367455"/>
                <a:gd name="connsiteX4591" fmla="*/ 4539264 w 6891715"/>
                <a:gd name="connsiteY4591" fmla="*/ 4858479 h 6367455"/>
                <a:gd name="connsiteX4592" fmla="*/ 4523388 w 6891715"/>
                <a:gd name="connsiteY4592" fmla="*/ 4862611 h 6367455"/>
                <a:gd name="connsiteX4593" fmla="*/ 4531961 w 6891715"/>
                <a:gd name="connsiteY4593" fmla="*/ 4871193 h 6367455"/>
                <a:gd name="connsiteX4594" fmla="*/ 4513228 w 6891715"/>
                <a:gd name="connsiteY4594" fmla="*/ 4882636 h 6367455"/>
                <a:gd name="connsiteX4595" fmla="*/ 4507831 w 6891715"/>
                <a:gd name="connsiteY4595" fmla="*/ 4875325 h 6367455"/>
                <a:gd name="connsiteX4596" fmla="*/ 4504338 w 6891715"/>
                <a:gd name="connsiteY4596" fmla="*/ 4865154 h 6367455"/>
                <a:gd name="connsiteX4597" fmla="*/ 4508466 w 6891715"/>
                <a:gd name="connsiteY4597" fmla="*/ 4859751 h 6367455"/>
                <a:gd name="connsiteX4598" fmla="*/ 4508466 w 6891715"/>
                <a:gd name="connsiteY4598" fmla="*/ 4849262 h 6367455"/>
                <a:gd name="connsiteX4599" fmla="*/ 4502116 w 6891715"/>
                <a:gd name="connsiteY4599" fmla="*/ 4843858 h 6367455"/>
                <a:gd name="connsiteX4600" fmla="*/ 4493861 w 6891715"/>
                <a:gd name="connsiteY4600" fmla="*/ 4868333 h 6367455"/>
                <a:gd name="connsiteX4601" fmla="*/ 4492908 w 6891715"/>
                <a:gd name="connsiteY4601" fmla="*/ 4884861 h 6367455"/>
                <a:gd name="connsiteX4602" fmla="*/ 4503703 w 6891715"/>
                <a:gd name="connsiteY4602" fmla="*/ 4891218 h 6367455"/>
                <a:gd name="connsiteX4603" fmla="*/ 4505926 w 6891715"/>
                <a:gd name="connsiteY4603" fmla="*/ 4905203 h 6367455"/>
                <a:gd name="connsiteX4604" fmla="*/ 4497671 w 6891715"/>
                <a:gd name="connsiteY4604" fmla="*/ 4910289 h 6367455"/>
                <a:gd name="connsiteX4605" fmla="*/ 4499868 w 6891715"/>
                <a:gd name="connsiteY4605" fmla="*/ 4919360 h 6367455"/>
                <a:gd name="connsiteX4606" fmla="*/ 4500840 w 6891715"/>
                <a:gd name="connsiteY4606" fmla="*/ 4920286 h 6367455"/>
                <a:gd name="connsiteX4607" fmla="*/ 4506875 w 6891715"/>
                <a:gd name="connsiteY4607" fmla="*/ 4943464 h 6367455"/>
                <a:gd name="connsiteX4608" fmla="*/ 4505922 w 6891715"/>
                <a:gd name="connsiteY4608" fmla="*/ 4967594 h 6367455"/>
                <a:gd name="connsiteX4609" fmla="*/ 4499570 w 6891715"/>
                <a:gd name="connsiteY4609" fmla="*/ 4964736 h 6367455"/>
                <a:gd name="connsiteX4610" fmla="*/ 4505922 w 6891715"/>
                <a:gd name="connsiteY4610" fmla="*/ 4976166 h 6367455"/>
                <a:gd name="connsiteX4611" fmla="*/ 4504969 w 6891715"/>
                <a:gd name="connsiteY4611" fmla="*/ 4987596 h 6367455"/>
                <a:gd name="connsiteX4612" fmla="*/ 4487183 w 6891715"/>
                <a:gd name="connsiteY4612" fmla="*/ 4995216 h 6367455"/>
                <a:gd name="connsiteX4613" fmla="*/ 4475749 w 6891715"/>
                <a:gd name="connsiteY4613" fmla="*/ 5001884 h 6367455"/>
                <a:gd name="connsiteX4614" fmla="*/ 4460821 w 6891715"/>
                <a:gd name="connsiteY4614" fmla="*/ 5005059 h 6367455"/>
                <a:gd name="connsiteX4615" fmla="*/ 4447164 w 6891715"/>
                <a:gd name="connsiteY4615" fmla="*/ 5022204 h 6367455"/>
                <a:gd name="connsiteX4616" fmla="*/ 4430330 w 6891715"/>
                <a:gd name="connsiteY4616" fmla="*/ 5038079 h 6367455"/>
                <a:gd name="connsiteX4617" fmla="*/ 4433506 w 6891715"/>
                <a:gd name="connsiteY4617" fmla="*/ 5029506 h 6367455"/>
                <a:gd name="connsiteX4618" fmla="*/ 4443988 w 6891715"/>
                <a:gd name="connsiteY4618" fmla="*/ 5017759 h 6367455"/>
                <a:gd name="connsiteX4619" fmla="*/ 4443988 w 6891715"/>
                <a:gd name="connsiteY4619" fmla="*/ 5008234 h 6367455"/>
                <a:gd name="connsiteX4620" fmla="*/ 4454469 w 6891715"/>
                <a:gd name="connsiteY4620" fmla="*/ 5000931 h 6367455"/>
                <a:gd name="connsiteX4621" fmla="*/ 4464950 w 6891715"/>
                <a:gd name="connsiteY4621" fmla="*/ 4992359 h 6367455"/>
                <a:gd name="connsiteX4622" fmla="*/ 4463997 w 6891715"/>
                <a:gd name="connsiteY4622" fmla="*/ 4986961 h 6367455"/>
                <a:gd name="connsiteX4623" fmla="*/ 4449069 w 6891715"/>
                <a:gd name="connsiteY4623" fmla="*/ 4990136 h 6367455"/>
                <a:gd name="connsiteX4624" fmla="*/ 4452245 w 6891715"/>
                <a:gd name="connsiteY4624" fmla="*/ 4980929 h 6367455"/>
                <a:gd name="connsiteX4625" fmla="*/ 4449069 w 6891715"/>
                <a:gd name="connsiteY4625" fmla="*/ 4971404 h 6367455"/>
                <a:gd name="connsiteX4626" fmla="*/ 4439223 w 6891715"/>
                <a:gd name="connsiteY4626" fmla="*/ 4964101 h 6367455"/>
                <a:gd name="connsiteX4627" fmla="*/ 4429060 w 6891715"/>
                <a:gd name="connsiteY4627" fmla="*/ 4968229 h 6367455"/>
                <a:gd name="connsiteX4628" fmla="*/ 4424613 w 6891715"/>
                <a:gd name="connsiteY4628" fmla="*/ 4976801 h 6367455"/>
                <a:gd name="connsiteX4629" fmla="*/ 4411909 w 6891715"/>
                <a:gd name="connsiteY4629" fmla="*/ 4972991 h 6367455"/>
                <a:gd name="connsiteX4630" fmla="*/ 4410956 w 6891715"/>
                <a:gd name="connsiteY4630" fmla="*/ 4981246 h 6367455"/>
                <a:gd name="connsiteX4631" fmla="*/ 4432236 w 6891715"/>
                <a:gd name="connsiteY4631" fmla="*/ 4983151 h 6367455"/>
                <a:gd name="connsiteX4632" fmla="*/ 4435412 w 6891715"/>
                <a:gd name="connsiteY4632" fmla="*/ 4985374 h 6367455"/>
                <a:gd name="connsiteX4633" fmla="*/ 4438588 w 6891715"/>
                <a:gd name="connsiteY4633" fmla="*/ 4991724 h 6367455"/>
                <a:gd name="connsiteX4634" fmla="*/ 4428107 w 6891715"/>
                <a:gd name="connsiteY4634" fmla="*/ 5004424 h 6367455"/>
                <a:gd name="connsiteX4635" fmla="*/ 4426201 w 6891715"/>
                <a:gd name="connsiteY4635" fmla="*/ 5009821 h 6367455"/>
                <a:gd name="connsiteX4636" fmla="*/ 4420802 w 6891715"/>
                <a:gd name="connsiteY4636" fmla="*/ 5011726 h 6367455"/>
                <a:gd name="connsiteX4637" fmla="*/ 4417626 w 6891715"/>
                <a:gd name="connsiteY4637" fmla="*/ 5007599 h 6367455"/>
                <a:gd name="connsiteX4638" fmla="*/ 4413497 w 6891715"/>
                <a:gd name="connsiteY4638" fmla="*/ 5011726 h 6367455"/>
                <a:gd name="connsiteX4639" fmla="*/ 4420802 w 6891715"/>
                <a:gd name="connsiteY4639" fmla="*/ 5021251 h 6367455"/>
                <a:gd name="connsiteX4640" fmla="*/ 4420802 w 6891715"/>
                <a:gd name="connsiteY4640" fmla="*/ 5028554 h 6367455"/>
                <a:gd name="connsiteX4641" fmla="*/ 4410638 w 6891715"/>
                <a:gd name="connsiteY4641" fmla="*/ 5035221 h 6367455"/>
                <a:gd name="connsiteX4642" fmla="*/ 4411591 w 6891715"/>
                <a:gd name="connsiteY4642" fmla="*/ 5046334 h 6367455"/>
                <a:gd name="connsiteX4643" fmla="*/ 4416673 w 6891715"/>
                <a:gd name="connsiteY4643" fmla="*/ 5034904 h 6367455"/>
                <a:gd name="connsiteX4644" fmla="*/ 4430330 w 6891715"/>
                <a:gd name="connsiteY4644" fmla="*/ 5031729 h 6367455"/>
                <a:gd name="connsiteX4645" fmla="*/ 4430330 w 6891715"/>
                <a:gd name="connsiteY4645" fmla="*/ 5038079 h 6367455"/>
                <a:gd name="connsiteX4646" fmla="*/ 4408415 w 6891715"/>
                <a:gd name="connsiteY4646" fmla="*/ 5059351 h 6367455"/>
                <a:gd name="connsiteX4647" fmla="*/ 4409368 w 6891715"/>
                <a:gd name="connsiteY4647" fmla="*/ 5066654 h 6367455"/>
                <a:gd name="connsiteX4648" fmla="*/ 4410956 w 6891715"/>
                <a:gd name="connsiteY4648" fmla="*/ 5082529 h 6367455"/>
                <a:gd name="connsiteX4649" fmla="*/ 4409050 w 6891715"/>
                <a:gd name="connsiteY4649" fmla="*/ 5116184 h 6367455"/>
                <a:gd name="connsiteX4650" fmla="*/ 4416673 w 6891715"/>
                <a:gd name="connsiteY4650" fmla="*/ 5138091 h 6367455"/>
                <a:gd name="connsiteX4651" fmla="*/ 4416388 w 6891715"/>
                <a:gd name="connsiteY4651" fmla="*/ 5137963 h 6367455"/>
                <a:gd name="connsiteX4652" fmla="*/ 4413532 w 6891715"/>
                <a:gd name="connsiteY4652" fmla="*/ 5157060 h 6367455"/>
                <a:gd name="connsiteX4653" fmla="*/ 4399569 w 6891715"/>
                <a:gd name="connsiteY4653" fmla="*/ 5177430 h 6367455"/>
                <a:gd name="connsiteX4654" fmla="*/ 4398617 w 6891715"/>
                <a:gd name="connsiteY4654" fmla="*/ 5183796 h 6367455"/>
                <a:gd name="connsiteX4655" fmla="*/ 4376721 w 6891715"/>
                <a:gd name="connsiteY4655" fmla="*/ 5181886 h 6367455"/>
                <a:gd name="connsiteX4656" fmla="*/ 4365932 w 6891715"/>
                <a:gd name="connsiteY4656" fmla="*/ 5188252 h 6367455"/>
                <a:gd name="connsiteX4657" fmla="*/ 4345306 w 6891715"/>
                <a:gd name="connsiteY4657" fmla="*/ 5219125 h 6367455"/>
                <a:gd name="connsiteX4658" fmla="*/ 4332930 w 6891715"/>
                <a:gd name="connsiteY4658" fmla="*/ 5259229 h 6367455"/>
                <a:gd name="connsiteX4659" fmla="*/ 4330709 w 6891715"/>
                <a:gd name="connsiteY4659" fmla="*/ 5271960 h 6367455"/>
                <a:gd name="connsiteX4660" fmla="*/ 4323093 w 6891715"/>
                <a:gd name="connsiteY4660" fmla="*/ 5274188 h 6367455"/>
                <a:gd name="connsiteX4661" fmla="*/ 4314207 w 6891715"/>
                <a:gd name="connsiteY4661" fmla="*/ 5282782 h 6367455"/>
                <a:gd name="connsiteX4662" fmla="*/ 4314207 w 6891715"/>
                <a:gd name="connsiteY4662" fmla="*/ 5291057 h 6367455"/>
                <a:gd name="connsiteX4663" fmla="*/ 4306591 w 6891715"/>
                <a:gd name="connsiteY4663" fmla="*/ 5287874 h 6367455"/>
                <a:gd name="connsiteX4664" fmla="*/ 4298024 w 6891715"/>
                <a:gd name="connsiteY4664" fmla="*/ 5290102 h 6367455"/>
                <a:gd name="connsiteX4665" fmla="*/ 4297072 w 6891715"/>
                <a:gd name="connsiteY4665" fmla="*/ 5298696 h 6367455"/>
                <a:gd name="connsiteX4666" fmla="*/ 4290725 w 6891715"/>
                <a:gd name="connsiteY4666" fmla="*/ 5302834 h 6367455"/>
                <a:gd name="connsiteX4667" fmla="*/ 4296437 w 6891715"/>
                <a:gd name="connsiteY4667" fmla="*/ 5306016 h 6367455"/>
                <a:gd name="connsiteX4668" fmla="*/ 4304370 w 6891715"/>
                <a:gd name="connsiteY4668" fmla="*/ 5300606 h 6367455"/>
                <a:gd name="connsiteX4669" fmla="*/ 4317381 w 6891715"/>
                <a:gd name="connsiteY4669" fmla="*/ 5301879 h 6367455"/>
                <a:gd name="connsiteX4670" fmla="*/ 4324679 w 6891715"/>
                <a:gd name="connsiteY4670" fmla="*/ 5304743 h 6367455"/>
                <a:gd name="connsiteX4671" fmla="*/ 4327853 w 6891715"/>
                <a:gd name="connsiteY4671" fmla="*/ 5312064 h 6367455"/>
                <a:gd name="connsiteX4672" fmla="*/ 4329122 w 6891715"/>
                <a:gd name="connsiteY4672" fmla="*/ 5321612 h 6367455"/>
                <a:gd name="connsiteX4673" fmla="*/ 4331343 w 6891715"/>
                <a:gd name="connsiteY4673" fmla="*/ 5327023 h 6367455"/>
                <a:gd name="connsiteX4674" fmla="*/ 4343084 w 6891715"/>
                <a:gd name="connsiteY4674" fmla="*/ 5338163 h 6367455"/>
                <a:gd name="connsiteX4675" fmla="*/ 4348479 w 6891715"/>
                <a:gd name="connsiteY4675" fmla="*/ 5349939 h 6367455"/>
                <a:gd name="connsiteX4676" fmla="*/ 4347949 w 6891715"/>
                <a:gd name="connsiteY4676" fmla="*/ 5350022 h 6367455"/>
                <a:gd name="connsiteX4677" fmla="*/ 4354478 w 6891715"/>
                <a:gd name="connsiteY4677" fmla="*/ 5386173 h 6367455"/>
                <a:gd name="connsiteX4678" fmla="*/ 4367495 w 6891715"/>
                <a:gd name="connsiteY4678" fmla="*/ 5416728 h 6367455"/>
                <a:gd name="connsiteX4679" fmla="*/ 4394165 w 6891715"/>
                <a:gd name="connsiteY4679" fmla="*/ 5435506 h 6367455"/>
                <a:gd name="connsiteX4680" fmla="*/ 4426868 w 6891715"/>
                <a:gd name="connsiteY4680" fmla="*/ 5452056 h 6367455"/>
                <a:gd name="connsiteX4681" fmla="*/ 4440838 w 6891715"/>
                <a:gd name="connsiteY4681" fmla="*/ 5454920 h 6367455"/>
                <a:gd name="connsiteX4682" fmla="*/ 4447188 w 6891715"/>
                <a:gd name="connsiteY4682" fmla="*/ 5451738 h 6367455"/>
                <a:gd name="connsiteX4683" fmla="*/ 4452903 w 6891715"/>
                <a:gd name="connsiteY4683" fmla="*/ 5461604 h 6367455"/>
                <a:gd name="connsiteX4684" fmla="*/ 4450680 w 6891715"/>
                <a:gd name="connsiteY4684" fmla="*/ 5467969 h 6367455"/>
                <a:gd name="connsiteX4685" fmla="*/ 4447505 w 6891715"/>
                <a:gd name="connsiteY4685" fmla="*/ 5471470 h 6367455"/>
                <a:gd name="connsiteX4686" fmla="*/ 4449093 w 6891715"/>
                <a:gd name="connsiteY4686" fmla="*/ 5473380 h 6367455"/>
                <a:gd name="connsiteX4687" fmla="*/ 4444330 w 6891715"/>
                <a:gd name="connsiteY4687" fmla="*/ 5483883 h 6367455"/>
                <a:gd name="connsiteX4688" fmla="*/ 4442108 w 6891715"/>
                <a:gd name="connsiteY4688" fmla="*/ 5490248 h 6367455"/>
                <a:gd name="connsiteX4689" fmla="*/ 4426233 w 6891715"/>
                <a:gd name="connsiteY4689" fmla="*/ 5488021 h 6367455"/>
                <a:gd name="connsiteX4690" fmla="*/ 4416708 w 6891715"/>
                <a:gd name="connsiteY4690" fmla="*/ 5487066 h 6367455"/>
                <a:gd name="connsiteX4691" fmla="*/ 4398610 w 6891715"/>
                <a:gd name="connsiteY4691" fmla="*/ 5486111 h 6367455"/>
                <a:gd name="connsiteX4692" fmla="*/ 4374163 w 6891715"/>
                <a:gd name="connsiteY4692" fmla="*/ 5482292 h 6367455"/>
                <a:gd name="connsiteX4693" fmla="*/ 4361463 w 6891715"/>
                <a:gd name="connsiteY4693" fmla="*/ 5481337 h 6367455"/>
                <a:gd name="connsiteX4694" fmla="*/ 4336380 w 6891715"/>
                <a:gd name="connsiteY4694" fmla="*/ 5489612 h 6367455"/>
                <a:gd name="connsiteX4695" fmla="*/ 4311933 w 6891715"/>
                <a:gd name="connsiteY4695" fmla="*/ 5483883 h 6367455"/>
                <a:gd name="connsiteX4696" fmla="*/ 4298280 w 6891715"/>
                <a:gd name="connsiteY4696" fmla="*/ 5488021 h 6367455"/>
                <a:gd name="connsiteX4697" fmla="*/ 4289073 w 6891715"/>
                <a:gd name="connsiteY4697" fmla="*/ 5510300 h 6367455"/>
                <a:gd name="connsiteX4698" fmla="*/ 4278278 w 6891715"/>
                <a:gd name="connsiteY4698" fmla="*/ 5522076 h 6367455"/>
                <a:gd name="connsiteX4699" fmla="*/ 4253195 w 6891715"/>
                <a:gd name="connsiteY4699" fmla="*/ 5536080 h 6367455"/>
                <a:gd name="connsiteX4700" fmla="*/ 4224620 w 6891715"/>
                <a:gd name="connsiteY4700" fmla="*/ 5550084 h 6367455"/>
                <a:gd name="connsiteX4701" fmla="*/ 4209063 w 6891715"/>
                <a:gd name="connsiteY4701" fmla="*/ 5568225 h 6367455"/>
                <a:gd name="connsiteX4702" fmla="*/ 4191283 w 6891715"/>
                <a:gd name="connsiteY4702" fmla="*/ 5582866 h 6367455"/>
                <a:gd name="connsiteX4703" fmla="*/ 4191283 w 6891715"/>
                <a:gd name="connsiteY4703" fmla="*/ 5592732 h 6367455"/>
                <a:gd name="connsiteX4704" fmla="*/ 4172233 w 6891715"/>
                <a:gd name="connsiteY4704" fmla="*/ 5602280 h 6367455"/>
                <a:gd name="connsiteX4705" fmla="*/ 4169058 w 6891715"/>
                <a:gd name="connsiteY4705" fmla="*/ 5601007 h 6367455"/>
                <a:gd name="connsiteX4706" fmla="*/ 4173185 w 6891715"/>
                <a:gd name="connsiteY4706" fmla="*/ 5594642 h 6367455"/>
                <a:gd name="connsiteX4707" fmla="*/ 4175408 w 6891715"/>
                <a:gd name="connsiteY4707" fmla="*/ 5585412 h 6367455"/>
                <a:gd name="connsiteX4708" fmla="*/ 4168105 w 6891715"/>
                <a:gd name="connsiteY4708" fmla="*/ 5578092 h 6367455"/>
                <a:gd name="connsiteX4709" fmla="*/ 4173820 w 6891715"/>
                <a:gd name="connsiteY4709" fmla="*/ 5569498 h 6367455"/>
                <a:gd name="connsiteX4710" fmla="*/ 4185568 w 6891715"/>
                <a:gd name="connsiteY4710" fmla="*/ 5564088 h 6367455"/>
                <a:gd name="connsiteX4711" fmla="*/ 4204618 w 6891715"/>
                <a:gd name="connsiteY4711" fmla="*/ 5551357 h 6367455"/>
                <a:gd name="connsiteX4712" fmla="*/ 4226843 w 6891715"/>
                <a:gd name="connsiteY4712" fmla="*/ 5537353 h 6367455"/>
                <a:gd name="connsiteX4713" fmla="*/ 4235098 w 6891715"/>
                <a:gd name="connsiteY4713" fmla="*/ 5534170 h 6367455"/>
                <a:gd name="connsiteX4714" fmla="*/ 4235098 w 6891715"/>
                <a:gd name="connsiteY4714" fmla="*/ 5524622 h 6367455"/>
                <a:gd name="connsiteX4715" fmla="*/ 4224620 w 6891715"/>
                <a:gd name="connsiteY4715" fmla="*/ 5528123 h 6367455"/>
                <a:gd name="connsiteX4716" fmla="*/ 4202395 w 6891715"/>
                <a:gd name="connsiteY4716" fmla="*/ 5533215 h 6367455"/>
                <a:gd name="connsiteX4717" fmla="*/ 4184615 w 6891715"/>
                <a:gd name="connsiteY4717" fmla="*/ 5544036 h 6367455"/>
                <a:gd name="connsiteX4718" fmla="*/ 4167470 w 6891715"/>
                <a:gd name="connsiteY4718" fmla="*/ 5537989 h 6367455"/>
                <a:gd name="connsiteX4719" fmla="*/ 4163025 w 6891715"/>
                <a:gd name="connsiteY4719" fmla="*/ 5522076 h 6367455"/>
                <a:gd name="connsiteX4720" fmla="*/ 4160928 w 6891715"/>
                <a:gd name="connsiteY4720" fmla="*/ 5513064 h 6367455"/>
                <a:gd name="connsiteX4721" fmla="*/ 4150640 w 6891715"/>
                <a:gd name="connsiteY4721" fmla="*/ 5513376 h 6367455"/>
                <a:gd name="connsiteX4722" fmla="*/ 4135718 w 6891715"/>
                <a:gd name="connsiteY4722" fmla="*/ 5512423 h 6367455"/>
                <a:gd name="connsiteX4723" fmla="*/ 4123970 w 6891715"/>
                <a:gd name="connsiteY4723" fmla="*/ 5504168 h 6367455"/>
                <a:gd name="connsiteX4724" fmla="*/ 4098570 w 6891715"/>
                <a:gd name="connsiteY4724" fmla="*/ 5493373 h 6367455"/>
                <a:gd name="connsiteX4725" fmla="*/ 4080473 w 6891715"/>
                <a:gd name="connsiteY4725" fmla="*/ 5491786 h 6367455"/>
                <a:gd name="connsiteX4726" fmla="*/ 4071900 w 6891715"/>
                <a:gd name="connsiteY4726" fmla="*/ 5495913 h 6367455"/>
                <a:gd name="connsiteX4727" fmla="*/ 4066820 w 6891715"/>
                <a:gd name="connsiteY4727" fmla="*/ 5485436 h 6367455"/>
                <a:gd name="connsiteX4728" fmla="*/ 4073170 w 6891715"/>
                <a:gd name="connsiteY4728" fmla="*/ 5474641 h 6367455"/>
                <a:gd name="connsiteX4729" fmla="*/ 4059200 w 6891715"/>
                <a:gd name="connsiteY4729" fmla="*/ 5477181 h 6367455"/>
                <a:gd name="connsiteX4730" fmla="*/ 4060470 w 6891715"/>
                <a:gd name="connsiteY4730" fmla="*/ 5486706 h 6367455"/>
                <a:gd name="connsiteX4731" fmla="*/ 4055073 w 6891715"/>
                <a:gd name="connsiteY4731" fmla="*/ 5494326 h 6367455"/>
                <a:gd name="connsiteX4732" fmla="*/ 4044913 w 6891715"/>
                <a:gd name="connsiteY4732" fmla="*/ 5497501 h 6367455"/>
                <a:gd name="connsiteX4733" fmla="*/ 4033165 w 6891715"/>
                <a:gd name="connsiteY4733" fmla="*/ 5498453 h 6367455"/>
                <a:gd name="connsiteX4734" fmla="*/ 4027768 w 6891715"/>
                <a:gd name="connsiteY4734" fmla="*/ 5493056 h 6367455"/>
                <a:gd name="connsiteX4735" fmla="*/ 3999193 w 6891715"/>
                <a:gd name="connsiteY4735" fmla="*/ 5494643 h 6367455"/>
                <a:gd name="connsiteX4736" fmla="*/ 3999193 w 6891715"/>
                <a:gd name="connsiteY4736" fmla="*/ 5501946 h 6367455"/>
                <a:gd name="connsiteX4737" fmla="*/ 3989668 w 6891715"/>
                <a:gd name="connsiteY4737" fmla="*/ 5512741 h 6367455"/>
                <a:gd name="connsiteX4738" fmla="*/ 3974110 w 6891715"/>
                <a:gd name="connsiteY4738" fmla="*/ 5516868 h 6367455"/>
                <a:gd name="connsiteX4739" fmla="*/ 3968713 w 6891715"/>
                <a:gd name="connsiteY4739" fmla="*/ 5516868 h 6367455"/>
                <a:gd name="connsiteX4740" fmla="*/ 3951885 w 6891715"/>
                <a:gd name="connsiteY4740" fmla="*/ 5506708 h 6367455"/>
                <a:gd name="connsiteX4741" fmla="*/ 3940138 w 6891715"/>
                <a:gd name="connsiteY4741" fmla="*/ 5520361 h 6367455"/>
                <a:gd name="connsiteX4742" fmla="*/ 3941090 w 6891715"/>
                <a:gd name="connsiteY4742" fmla="*/ 5532108 h 6367455"/>
                <a:gd name="connsiteX4743" fmla="*/ 3953790 w 6891715"/>
                <a:gd name="connsiteY4743" fmla="*/ 5537188 h 6367455"/>
                <a:gd name="connsiteX4744" fmla="*/ 3946805 w 6891715"/>
                <a:gd name="connsiteY4744" fmla="*/ 5544491 h 6367455"/>
                <a:gd name="connsiteX4745" fmla="*/ 3950933 w 6891715"/>
                <a:gd name="connsiteY4745" fmla="*/ 5551793 h 6367455"/>
                <a:gd name="connsiteX4746" fmla="*/ 3963950 w 6891715"/>
                <a:gd name="connsiteY4746" fmla="*/ 5554016 h 6367455"/>
                <a:gd name="connsiteX4747" fmla="*/ 3964903 w 6891715"/>
                <a:gd name="connsiteY4747" fmla="*/ 5545443 h 6367455"/>
                <a:gd name="connsiteX4748" fmla="*/ 3976650 w 6891715"/>
                <a:gd name="connsiteY4748" fmla="*/ 5562271 h 6367455"/>
                <a:gd name="connsiteX4749" fmla="*/ 3991255 w 6891715"/>
                <a:gd name="connsiteY4749" fmla="*/ 5570526 h 6367455"/>
                <a:gd name="connsiteX4750" fmla="*/ 4001098 w 6891715"/>
                <a:gd name="connsiteY4750" fmla="*/ 5579733 h 6367455"/>
                <a:gd name="connsiteX4751" fmla="*/ 3989350 w 6891715"/>
                <a:gd name="connsiteY4751" fmla="*/ 5589258 h 6367455"/>
                <a:gd name="connsiteX4752" fmla="*/ 3971253 w 6891715"/>
                <a:gd name="connsiteY4752" fmla="*/ 5569573 h 6367455"/>
                <a:gd name="connsiteX4753" fmla="*/ 3963950 w 6891715"/>
                <a:gd name="connsiteY4753" fmla="*/ 5569573 h 6367455"/>
                <a:gd name="connsiteX4754" fmla="*/ 3955378 w 6891715"/>
                <a:gd name="connsiteY4754" fmla="*/ 5561318 h 6367455"/>
                <a:gd name="connsiteX4755" fmla="*/ 3934105 w 6891715"/>
                <a:gd name="connsiteY4755" fmla="*/ 5568938 h 6367455"/>
                <a:gd name="connsiteX4756" fmla="*/ 3935375 w 6891715"/>
                <a:gd name="connsiteY4756" fmla="*/ 5582591 h 6367455"/>
                <a:gd name="connsiteX4757" fmla="*/ 3962045 w 6891715"/>
                <a:gd name="connsiteY4757" fmla="*/ 5598148 h 6367455"/>
                <a:gd name="connsiteX4758" fmla="*/ 3962045 w 6891715"/>
                <a:gd name="connsiteY4758" fmla="*/ 5610848 h 6367455"/>
                <a:gd name="connsiteX4759" fmla="*/ 3947123 w 6891715"/>
                <a:gd name="connsiteY4759" fmla="*/ 5613071 h 6367455"/>
                <a:gd name="connsiteX4760" fmla="*/ 3932200 w 6891715"/>
                <a:gd name="connsiteY4760" fmla="*/ 5599736 h 6367455"/>
                <a:gd name="connsiteX4761" fmla="*/ 3931248 w 6891715"/>
                <a:gd name="connsiteY4761" fmla="*/ 5587036 h 6367455"/>
                <a:gd name="connsiteX4762" fmla="*/ 3920770 w 6891715"/>
                <a:gd name="connsiteY4762" fmla="*/ 5580686 h 6367455"/>
                <a:gd name="connsiteX4763" fmla="*/ 3910928 w 6891715"/>
                <a:gd name="connsiteY4763" fmla="*/ 5584813 h 6367455"/>
                <a:gd name="connsiteX4764" fmla="*/ 3907753 w 6891715"/>
                <a:gd name="connsiteY4764" fmla="*/ 5595291 h 6367455"/>
                <a:gd name="connsiteX4765" fmla="*/ 3939185 w 6891715"/>
                <a:gd name="connsiteY4765" fmla="*/ 5620373 h 6367455"/>
                <a:gd name="connsiteX4766" fmla="*/ 3926168 w 6891715"/>
                <a:gd name="connsiteY4766" fmla="*/ 5627041 h 6367455"/>
                <a:gd name="connsiteX4767" fmla="*/ 3911563 w 6891715"/>
                <a:gd name="connsiteY4767" fmla="*/ 5616563 h 6367455"/>
                <a:gd name="connsiteX4768" fmla="*/ 3908388 w 6891715"/>
                <a:gd name="connsiteY4768" fmla="*/ 5621961 h 6367455"/>
                <a:gd name="connsiteX4769" fmla="*/ 3899815 w 6891715"/>
                <a:gd name="connsiteY4769" fmla="*/ 5614658 h 6367455"/>
                <a:gd name="connsiteX4770" fmla="*/ 3903625 w 6891715"/>
                <a:gd name="connsiteY4770" fmla="*/ 5598466 h 6367455"/>
                <a:gd name="connsiteX4771" fmla="*/ 3899498 w 6891715"/>
                <a:gd name="connsiteY4771" fmla="*/ 5587353 h 6367455"/>
                <a:gd name="connsiteX4772" fmla="*/ 3880448 w 6891715"/>
                <a:gd name="connsiteY4772" fmla="*/ 5582908 h 6367455"/>
                <a:gd name="connsiteX4773" fmla="*/ 3876003 w 6891715"/>
                <a:gd name="connsiteY4773" fmla="*/ 5568621 h 6367455"/>
                <a:gd name="connsiteX4774" fmla="*/ 3863303 w 6891715"/>
                <a:gd name="connsiteY4774" fmla="*/ 5570526 h 6367455"/>
                <a:gd name="connsiteX4775" fmla="*/ 3860128 w 6891715"/>
                <a:gd name="connsiteY4775" fmla="*/ 5562271 h 6367455"/>
                <a:gd name="connsiteX4776" fmla="*/ 3856953 w 6891715"/>
                <a:gd name="connsiteY4776" fmla="*/ 5551793 h 6367455"/>
                <a:gd name="connsiteX4777" fmla="*/ 3862033 w 6891715"/>
                <a:gd name="connsiteY4777" fmla="*/ 5543538 h 6367455"/>
                <a:gd name="connsiteX4778" fmla="*/ 3865208 w 6891715"/>
                <a:gd name="connsiteY4778" fmla="*/ 5531791 h 6367455"/>
                <a:gd name="connsiteX4779" fmla="*/ 3849015 w 6891715"/>
                <a:gd name="connsiteY4779" fmla="*/ 5527346 h 6367455"/>
                <a:gd name="connsiteX4780" fmla="*/ 3847110 w 6891715"/>
                <a:gd name="connsiteY4780" fmla="*/ 5539093 h 6367455"/>
                <a:gd name="connsiteX4781" fmla="*/ 3836633 w 6891715"/>
                <a:gd name="connsiteY4781" fmla="*/ 5545443 h 6367455"/>
                <a:gd name="connsiteX4782" fmla="*/ 3827108 w 6891715"/>
                <a:gd name="connsiteY4782" fmla="*/ 5560366 h 6367455"/>
                <a:gd name="connsiteX4783" fmla="*/ 3832505 w 6891715"/>
                <a:gd name="connsiteY4783" fmla="*/ 5577511 h 6367455"/>
                <a:gd name="connsiteX4784" fmla="*/ 3827743 w 6891715"/>
                <a:gd name="connsiteY4784" fmla="*/ 5593068 h 6367455"/>
                <a:gd name="connsiteX4785" fmla="*/ 3834410 w 6891715"/>
                <a:gd name="connsiteY4785" fmla="*/ 5617198 h 6367455"/>
                <a:gd name="connsiteX4786" fmla="*/ 3857588 w 6891715"/>
                <a:gd name="connsiteY4786" fmla="*/ 5639423 h 6367455"/>
                <a:gd name="connsiteX4787" fmla="*/ 3861080 w 6891715"/>
                <a:gd name="connsiteY4787" fmla="*/ 5666411 h 6367455"/>
                <a:gd name="connsiteX4788" fmla="*/ 3875050 w 6891715"/>
                <a:gd name="connsiteY4788" fmla="*/ 5671808 h 6367455"/>
                <a:gd name="connsiteX4789" fmla="*/ 3903625 w 6891715"/>
                <a:gd name="connsiteY4789" fmla="*/ 5700701 h 6367455"/>
                <a:gd name="connsiteX4790" fmla="*/ 3900768 w 6891715"/>
                <a:gd name="connsiteY4790" fmla="*/ 5730546 h 6367455"/>
                <a:gd name="connsiteX4791" fmla="*/ 3881718 w 6891715"/>
                <a:gd name="connsiteY4791" fmla="*/ 5726418 h 6367455"/>
                <a:gd name="connsiteX4792" fmla="*/ 3881718 w 6891715"/>
                <a:gd name="connsiteY4792" fmla="*/ 5719116 h 6367455"/>
                <a:gd name="connsiteX4793" fmla="*/ 3893465 w 6891715"/>
                <a:gd name="connsiteY4793" fmla="*/ 5716893 h 6367455"/>
                <a:gd name="connsiteX4794" fmla="*/ 3884575 w 6891715"/>
                <a:gd name="connsiteY4794" fmla="*/ 5706416 h 6367455"/>
                <a:gd name="connsiteX4795" fmla="*/ 3868700 w 6891715"/>
                <a:gd name="connsiteY4795" fmla="*/ 5688318 h 6367455"/>
                <a:gd name="connsiteX4796" fmla="*/ 3856953 w 6891715"/>
                <a:gd name="connsiteY4796" fmla="*/ 5700383 h 6367455"/>
                <a:gd name="connsiteX4797" fmla="*/ 3862668 w 6891715"/>
                <a:gd name="connsiteY4797" fmla="*/ 5709591 h 6367455"/>
                <a:gd name="connsiteX4798" fmla="*/ 3858223 w 6891715"/>
                <a:gd name="connsiteY4798" fmla="*/ 5714988 h 6367455"/>
                <a:gd name="connsiteX4799" fmla="*/ 3863620 w 6891715"/>
                <a:gd name="connsiteY4799" fmla="*/ 5721338 h 6367455"/>
                <a:gd name="connsiteX4800" fmla="*/ 3877590 w 6891715"/>
                <a:gd name="connsiteY4800" fmla="*/ 5724513 h 6367455"/>
                <a:gd name="connsiteX4801" fmla="*/ 3866795 w 6891715"/>
                <a:gd name="connsiteY4801" fmla="*/ 5742293 h 6367455"/>
                <a:gd name="connsiteX4802" fmla="*/ 3856635 w 6891715"/>
                <a:gd name="connsiteY4802" fmla="*/ 5748008 h 6367455"/>
                <a:gd name="connsiteX4803" fmla="*/ 3842665 w 6891715"/>
                <a:gd name="connsiteY4803" fmla="*/ 5744833 h 6367455"/>
                <a:gd name="connsiteX4804" fmla="*/ 3826790 w 6891715"/>
                <a:gd name="connsiteY4804" fmla="*/ 5741341 h 6367455"/>
                <a:gd name="connsiteX4805" fmla="*/ 3824885 w 6891715"/>
                <a:gd name="connsiteY4805" fmla="*/ 5753088 h 6367455"/>
                <a:gd name="connsiteX4806" fmla="*/ 3843935 w 6891715"/>
                <a:gd name="connsiteY4806" fmla="*/ 5754358 h 6367455"/>
                <a:gd name="connsiteX4807" fmla="*/ 3859810 w 6891715"/>
                <a:gd name="connsiteY4807" fmla="*/ 5761343 h 6367455"/>
                <a:gd name="connsiteX4808" fmla="*/ 3859810 w 6891715"/>
                <a:gd name="connsiteY4808" fmla="*/ 5770868 h 6367455"/>
                <a:gd name="connsiteX4809" fmla="*/ 3873463 w 6891715"/>
                <a:gd name="connsiteY4809" fmla="*/ 5773091 h 6367455"/>
                <a:gd name="connsiteX4810" fmla="*/ 3873463 w 6891715"/>
                <a:gd name="connsiteY4810" fmla="*/ 5765471 h 6367455"/>
                <a:gd name="connsiteX4811" fmla="*/ 3896958 w 6891715"/>
                <a:gd name="connsiteY4811" fmla="*/ 5779123 h 6367455"/>
                <a:gd name="connsiteX4812" fmla="*/ 3902673 w 6891715"/>
                <a:gd name="connsiteY4812" fmla="*/ 5794681 h 6367455"/>
                <a:gd name="connsiteX4813" fmla="*/ 3910928 w 6891715"/>
                <a:gd name="connsiteY4813" fmla="*/ 5801031 h 6367455"/>
                <a:gd name="connsiteX4814" fmla="*/ 3926803 w 6891715"/>
                <a:gd name="connsiteY4814" fmla="*/ 5801983 h 6367455"/>
                <a:gd name="connsiteX4815" fmla="*/ 3934423 w 6891715"/>
                <a:gd name="connsiteY4815" fmla="*/ 5814366 h 6367455"/>
                <a:gd name="connsiteX4816" fmla="*/ 3958870 w 6891715"/>
                <a:gd name="connsiteY4816" fmla="*/ 5825796 h 6367455"/>
                <a:gd name="connsiteX4817" fmla="*/ 3967443 w 6891715"/>
                <a:gd name="connsiteY4817" fmla="*/ 5835321 h 6367455"/>
                <a:gd name="connsiteX4818" fmla="*/ 3962045 w 6891715"/>
                <a:gd name="connsiteY4818" fmla="*/ 5852148 h 6367455"/>
                <a:gd name="connsiteX4819" fmla="*/ 3965538 w 6891715"/>
                <a:gd name="connsiteY4819" fmla="*/ 5857546 h 6367455"/>
                <a:gd name="connsiteX4820" fmla="*/ 3961410 w 6891715"/>
                <a:gd name="connsiteY4820" fmla="*/ 5863896 h 6367455"/>
                <a:gd name="connsiteX4821" fmla="*/ 3971888 w 6891715"/>
                <a:gd name="connsiteY4821" fmla="*/ 5877231 h 6367455"/>
                <a:gd name="connsiteX4822" fmla="*/ 3979508 w 6891715"/>
                <a:gd name="connsiteY4822" fmla="*/ 5891201 h 6367455"/>
                <a:gd name="connsiteX4823" fmla="*/ 3962680 w 6891715"/>
                <a:gd name="connsiteY4823" fmla="*/ 5894376 h 6367455"/>
                <a:gd name="connsiteX4824" fmla="*/ 3953790 w 6891715"/>
                <a:gd name="connsiteY4824" fmla="*/ 5883581 h 6367455"/>
                <a:gd name="connsiteX4825" fmla="*/ 3943313 w 6891715"/>
                <a:gd name="connsiteY4825" fmla="*/ 5883898 h 6367455"/>
                <a:gd name="connsiteX4826" fmla="*/ 3931565 w 6891715"/>
                <a:gd name="connsiteY4826" fmla="*/ 5869293 h 6367455"/>
                <a:gd name="connsiteX4827" fmla="*/ 3922993 w 6891715"/>
                <a:gd name="connsiteY4827" fmla="*/ 5864213 h 6367455"/>
                <a:gd name="connsiteX4828" fmla="*/ 3926168 w 6891715"/>
                <a:gd name="connsiteY4828" fmla="*/ 5853736 h 6367455"/>
                <a:gd name="connsiteX4829" fmla="*/ 3912515 w 6891715"/>
                <a:gd name="connsiteY4829" fmla="*/ 5851513 h 6367455"/>
                <a:gd name="connsiteX4830" fmla="*/ 3896640 w 6891715"/>
                <a:gd name="connsiteY4830" fmla="*/ 5857863 h 6367455"/>
                <a:gd name="connsiteX4831" fmla="*/ 3902038 w 6891715"/>
                <a:gd name="connsiteY4831" fmla="*/ 5864213 h 6367455"/>
                <a:gd name="connsiteX4832" fmla="*/ 3876638 w 6891715"/>
                <a:gd name="connsiteY4832" fmla="*/ 5865801 h 6367455"/>
                <a:gd name="connsiteX4833" fmla="*/ 3869676 w 6891715"/>
                <a:gd name="connsiteY4833" fmla="*/ 5859999 h 6367455"/>
                <a:gd name="connsiteX4834" fmla="*/ 3872889 w 6891715"/>
                <a:gd name="connsiteY4834" fmla="*/ 5872612 h 6367455"/>
                <a:gd name="connsiteX4835" fmla="*/ 3882402 w 6891715"/>
                <a:gd name="connsiteY4835" fmla="*/ 5876432 h 6367455"/>
                <a:gd name="connsiteX4836" fmla="*/ 3876060 w 6891715"/>
                <a:gd name="connsiteY4836" fmla="*/ 5884073 h 6367455"/>
                <a:gd name="connsiteX4837" fmla="*/ 3885572 w 6891715"/>
                <a:gd name="connsiteY4837" fmla="*/ 5885983 h 6367455"/>
                <a:gd name="connsiteX4838" fmla="*/ 3890012 w 6891715"/>
                <a:gd name="connsiteY4838" fmla="*/ 5900946 h 6367455"/>
                <a:gd name="connsiteX4839" fmla="*/ 3899524 w 6891715"/>
                <a:gd name="connsiteY4839" fmla="*/ 5904766 h 6367455"/>
                <a:gd name="connsiteX4840" fmla="*/ 3904597 w 6891715"/>
                <a:gd name="connsiteY4840" fmla="*/ 5906039 h 6367455"/>
                <a:gd name="connsiteX4841" fmla="*/ 3900475 w 6891715"/>
                <a:gd name="connsiteY4841" fmla="*/ 5893623 h 6367455"/>
                <a:gd name="connsiteX4842" fmla="*/ 3905865 w 6891715"/>
                <a:gd name="connsiteY4842" fmla="*/ 5891076 h 6367455"/>
                <a:gd name="connsiteX4843" fmla="*/ 3914109 w 6891715"/>
                <a:gd name="connsiteY4843" fmla="*/ 5897444 h 6367455"/>
                <a:gd name="connsiteX4844" fmla="*/ 3915378 w 6891715"/>
                <a:gd name="connsiteY4844" fmla="*/ 5910178 h 6367455"/>
                <a:gd name="connsiteX4845" fmla="*/ 3919500 w 6891715"/>
                <a:gd name="connsiteY4845" fmla="*/ 5911133 h 6367455"/>
                <a:gd name="connsiteX4846" fmla="*/ 3917914 w 6891715"/>
                <a:gd name="connsiteY4846" fmla="*/ 5917500 h 6367455"/>
                <a:gd name="connsiteX4847" fmla="*/ 3909353 w 6891715"/>
                <a:gd name="connsiteY4847" fmla="*/ 5928325 h 6367455"/>
                <a:gd name="connsiteX4848" fmla="*/ 3900792 w 6891715"/>
                <a:gd name="connsiteY4848" fmla="*/ 5927370 h 6367455"/>
                <a:gd name="connsiteX4849" fmla="*/ 3896670 w 6891715"/>
                <a:gd name="connsiteY4849" fmla="*/ 5934692 h 6367455"/>
                <a:gd name="connsiteX4850" fmla="*/ 3888109 w 6891715"/>
                <a:gd name="connsiteY4850" fmla="*/ 5943288 h 6367455"/>
                <a:gd name="connsiteX4851" fmla="*/ 3885255 w 6891715"/>
                <a:gd name="connsiteY4851" fmla="*/ 5943288 h 6367455"/>
                <a:gd name="connsiteX4852" fmla="*/ 3877646 w 6891715"/>
                <a:gd name="connsiteY4852" fmla="*/ 5931508 h 6367455"/>
                <a:gd name="connsiteX4853" fmla="*/ 3885890 w 6891715"/>
                <a:gd name="connsiteY4853" fmla="*/ 5928325 h 6367455"/>
                <a:gd name="connsiteX4854" fmla="*/ 3869084 w 6891715"/>
                <a:gd name="connsiteY4854" fmla="*/ 5922276 h 6367455"/>
                <a:gd name="connsiteX4855" fmla="*/ 3867816 w 6891715"/>
                <a:gd name="connsiteY4855" fmla="*/ 5915909 h 6367455"/>
                <a:gd name="connsiteX4856" fmla="*/ 3855133 w 6891715"/>
                <a:gd name="connsiteY4856" fmla="*/ 5918137 h 6367455"/>
                <a:gd name="connsiteX4857" fmla="*/ 3854182 w 6891715"/>
                <a:gd name="connsiteY4857" fmla="*/ 5924504 h 6367455"/>
                <a:gd name="connsiteX4858" fmla="*/ 3863060 w 6891715"/>
                <a:gd name="connsiteY4858" fmla="*/ 5935010 h 6367455"/>
                <a:gd name="connsiteX4859" fmla="*/ 3860840 w 6891715"/>
                <a:gd name="connsiteY4859" fmla="*/ 5953794 h 6367455"/>
                <a:gd name="connsiteX4860" fmla="*/ 3870353 w 6891715"/>
                <a:gd name="connsiteY4860" fmla="*/ 5967801 h 6367455"/>
                <a:gd name="connsiteX4861" fmla="*/ 3875109 w 6891715"/>
                <a:gd name="connsiteY4861" fmla="*/ 5982128 h 6367455"/>
                <a:gd name="connsiteX4862" fmla="*/ 3877011 w 6891715"/>
                <a:gd name="connsiteY4862" fmla="*/ 6000274 h 6367455"/>
                <a:gd name="connsiteX4863" fmla="*/ 3872255 w 6891715"/>
                <a:gd name="connsiteY4863" fmla="*/ 6015237 h 6367455"/>
                <a:gd name="connsiteX4864" fmla="*/ 3882719 w 6891715"/>
                <a:gd name="connsiteY4864" fmla="*/ 6024470 h 6367455"/>
                <a:gd name="connsiteX4865" fmla="*/ 3879548 w 6891715"/>
                <a:gd name="connsiteY4865" fmla="*/ 6031792 h 6367455"/>
                <a:gd name="connsiteX4866" fmla="*/ 3895402 w 6891715"/>
                <a:gd name="connsiteY4866" fmla="*/ 6043571 h 6367455"/>
                <a:gd name="connsiteX4867" fmla="*/ 3883987 w 6891715"/>
                <a:gd name="connsiteY4867" fmla="*/ 6049938 h 6367455"/>
                <a:gd name="connsiteX4868" fmla="*/ 3876377 w 6891715"/>
                <a:gd name="connsiteY4868" fmla="*/ 6034975 h 6367455"/>
                <a:gd name="connsiteX4869" fmla="*/ 3869084 w 6891715"/>
                <a:gd name="connsiteY4869" fmla="*/ 6033384 h 6367455"/>
                <a:gd name="connsiteX4870" fmla="*/ 3870987 w 6891715"/>
                <a:gd name="connsiteY4870" fmla="*/ 6043571 h 6367455"/>
                <a:gd name="connsiteX4871" fmla="*/ 3861475 w 6891715"/>
                <a:gd name="connsiteY4871" fmla="*/ 6043890 h 6367455"/>
                <a:gd name="connsiteX4872" fmla="*/ 3862743 w 6891715"/>
                <a:gd name="connsiteY4872" fmla="*/ 6038477 h 6367455"/>
                <a:gd name="connsiteX4873" fmla="*/ 3855133 w 6891715"/>
                <a:gd name="connsiteY4873" fmla="*/ 6021604 h 6367455"/>
                <a:gd name="connsiteX4874" fmla="*/ 3844352 w 6891715"/>
                <a:gd name="connsiteY4874" fmla="*/ 6001866 h 6367455"/>
                <a:gd name="connsiteX4875" fmla="*/ 3829767 w 6891715"/>
                <a:gd name="connsiteY4875" fmla="*/ 6006960 h 6367455"/>
                <a:gd name="connsiteX4876" fmla="*/ 3819303 w 6891715"/>
                <a:gd name="connsiteY4876" fmla="*/ 6033702 h 6367455"/>
                <a:gd name="connsiteX4877" fmla="*/ 3822791 w 6891715"/>
                <a:gd name="connsiteY4877" fmla="*/ 6054714 h 6367455"/>
                <a:gd name="connsiteX4878" fmla="*/ 3818352 w 6891715"/>
                <a:gd name="connsiteY4878" fmla="*/ 6048665 h 6367455"/>
                <a:gd name="connsiteX4879" fmla="*/ 3813279 w 6891715"/>
                <a:gd name="connsiteY4879" fmla="*/ 6051849 h 6367455"/>
                <a:gd name="connsiteX4880" fmla="*/ 3807889 w 6891715"/>
                <a:gd name="connsiteY4880" fmla="*/ 6038796 h 6367455"/>
                <a:gd name="connsiteX4881" fmla="*/ 3800279 w 6891715"/>
                <a:gd name="connsiteY4881" fmla="*/ 5999956 h 6367455"/>
                <a:gd name="connsiteX4882" fmla="*/ 3792669 w 6891715"/>
                <a:gd name="connsiteY4882" fmla="*/ 5995817 h 6367455"/>
                <a:gd name="connsiteX4883" fmla="*/ 3790132 w 6891715"/>
                <a:gd name="connsiteY4883" fmla="*/ 5987540 h 6367455"/>
                <a:gd name="connsiteX4884" fmla="*/ 3779986 w 6891715"/>
                <a:gd name="connsiteY4884" fmla="*/ 5986585 h 6367455"/>
                <a:gd name="connsiteX4885" fmla="*/ 3777449 w 6891715"/>
                <a:gd name="connsiteY4885" fmla="*/ 5971622 h 6367455"/>
                <a:gd name="connsiteX4886" fmla="*/ 3764132 w 6891715"/>
                <a:gd name="connsiteY4886" fmla="*/ 5978944 h 6367455"/>
                <a:gd name="connsiteX4887" fmla="*/ 3758742 w 6891715"/>
                <a:gd name="connsiteY4887" fmla="*/ 6006641 h 6367455"/>
                <a:gd name="connsiteX4888" fmla="*/ 3753351 w 6891715"/>
                <a:gd name="connsiteY4888" fmla="*/ 5998046 h 6367455"/>
                <a:gd name="connsiteX4889" fmla="*/ 3745107 w 6891715"/>
                <a:gd name="connsiteY4889" fmla="*/ 6002503 h 6367455"/>
                <a:gd name="connsiteX4890" fmla="*/ 3734327 w 6891715"/>
                <a:gd name="connsiteY4890" fmla="*/ 5982446 h 6367455"/>
                <a:gd name="connsiteX4891" fmla="*/ 3733058 w 6891715"/>
                <a:gd name="connsiteY4891" fmla="*/ 5960479 h 6367455"/>
                <a:gd name="connsiteX4892" fmla="*/ 3742571 w 6891715"/>
                <a:gd name="connsiteY4892" fmla="*/ 5949973 h 6367455"/>
                <a:gd name="connsiteX4893" fmla="*/ 3737814 w 6891715"/>
                <a:gd name="connsiteY4893" fmla="*/ 5927688 h 6367455"/>
                <a:gd name="connsiteX4894" fmla="*/ 3721961 w 6891715"/>
                <a:gd name="connsiteY4894" fmla="*/ 5903493 h 6367455"/>
                <a:gd name="connsiteX4895" fmla="*/ 3708326 w 6891715"/>
                <a:gd name="connsiteY4895" fmla="*/ 5898080 h 6367455"/>
                <a:gd name="connsiteX4896" fmla="*/ 3701985 w 6891715"/>
                <a:gd name="connsiteY4896" fmla="*/ 5903493 h 6367455"/>
                <a:gd name="connsiteX4897" fmla="*/ 3694375 w 6891715"/>
                <a:gd name="connsiteY4897" fmla="*/ 5879297 h 6367455"/>
                <a:gd name="connsiteX4898" fmla="*/ 3681692 w 6891715"/>
                <a:gd name="connsiteY4898" fmla="*/ 5876432 h 6367455"/>
                <a:gd name="connsiteX4899" fmla="*/ 3681375 w 6891715"/>
                <a:gd name="connsiteY4899" fmla="*/ 5862742 h 6367455"/>
                <a:gd name="connsiteX4900" fmla="*/ 3690887 w 6891715"/>
                <a:gd name="connsiteY4900" fmla="*/ 5862742 h 6367455"/>
                <a:gd name="connsiteX4901" fmla="*/ 3711814 w 6891715"/>
                <a:gd name="connsiteY4901" fmla="*/ 5839820 h 6367455"/>
                <a:gd name="connsiteX4902" fmla="*/ 3709595 w 6891715"/>
                <a:gd name="connsiteY4902" fmla="*/ 5824221 h 6367455"/>
                <a:gd name="connsiteX4903" fmla="*/ 3710863 w 6891715"/>
                <a:gd name="connsiteY4903" fmla="*/ 5820082 h 6367455"/>
                <a:gd name="connsiteX4904" fmla="*/ 3725448 w 6891715"/>
                <a:gd name="connsiteY4904" fmla="*/ 5835682 h 6367455"/>
                <a:gd name="connsiteX4905" fmla="*/ 3740351 w 6891715"/>
                <a:gd name="connsiteY4905" fmla="*/ 5836637 h 6367455"/>
                <a:gd name="connsiteX4906" fmla="*/ 3746693 w 6891715"/>
                <a:gd name="connsiteY4906" fmla="*/ 5826131 h 6367455"/>
                <a:gd name="connsiteX4907" fmla="*/ 3762547 w 6891715"/>
                <a:gd name="connsiteY4907" fmla="*/ 5819764 h 6367455"/>
                <a:gd name="connsiteX4908" fmla="*/ 3788230 w 6891715"/>
                <a:gd name="connsiteY4908" fmla="*/ 5838547 h 6367455"/>
                <a:gd name="connsiteX4909" fmla="*/ 3812328 w 6891715"/>
                <a:gd name="connsiteY4909" fmla="*/ 5846824 h 6367455"/>
                <a:gd name="connsiteX4910" fmla="*/ 3836426 w 6891715"/>
                <a:gd name="connsiteY4910" fmla="*/ 5846506 h 6367455"/>
                <a:gd name="connsiteX4911" fmla="*/ 3849426 w 6891715"/>
                <a:gd name="connsiteY4911" fmla="*/ 5860196 h 6367455"/>
                <a:gd name="connsiteX4912" fmla="*/ 3857036 w 6891715"/>
                <a:gd name="connsiteY4912" fmla="*/ 5860832 h 6367455"/>
                <a:gd name="connsiteX4913" fmla="*/ 3868367 w 6891715"/>
                <a:gd name="connsiteY4913" fmla="*/ 5859082 h 6367455"/>
                <a:gd name="connsiteX4914" fmla="*/ 3859493 w 6891715"/>
                <a:gd name="connsiteY4914" fmla="*/ 5854053 h 6367455"/>
                <a:gd name="connsiteX4915" fmla="*/ 3872193 w 6891715"/>
                <a:gd name="connsiteY4915" fmla="*/ 5847703 h 6367455"/>
                <a:gd name="connsiteX4916" fmla="*/ 3883940 w 6891715"/>
                <a:gd name="connsiteY4916" fmla="*/ 5850878 h 6367455"/>
                <a:gd name="connsiteX4917" fmla="*/ 3893465 w 6891715"/>
                <a:gd name="connsiteY4917" fmla="*/ 5849608 h 6367455"/>
                <a:gd name="connsiteX4918" fmla="*/ 3889020 w 6891715"/>
                <a:gd name="connsiteY4918" fmla="*/ 5840083 h 6367455"/>
                <a:gd name="connsiteX4919" fmla="*/ 3876320 w 6891715"/>
                <a:gd name="connsiteY4919" fmla="*/ 5835003 h 6367455"/>
                <a:gd name="connsiteX4920" fmla="*/ 3868065 w 6891715"/>
                <a:gd name="connsiteY4920" fmla="*/ 5837226 h 6367455"/>
                <a:gd name="connsiteX4921" fmla="*/ 3859493 w 6891715"/>
                <a:gd name="connsiteY4921" fmla="*/ 5833098 h 6367455"/>
                <a:gd name="connsiteX4922" fmla="*/ 3843618 w 6891715"/>
                <a:gd name="connsiteY4922" fmla="*/ 5815318 h 6367455"/>
                <a:gd name="connsiteX4923" fmla="*/ 3845523 w 6891715"/>
                <a:gd name="connsiteY4923" fmla="*/ 5828971 h 6367455"/>
                <a:gd name="connsiteX4924" fmla="*/ 3830918 w 6891715"/>
                <a:gd name="connsiteY4924" fmla="*/ 5828018 h 6367455"/>
                <a:gd name="connsiteX4925" fmla="*/ 3827743 w 6891715"/>
                <a:gd name="connsiteY4925" fmla="*/ 5814366 h 6367455"/>
                <a:gd name="connsiteX4926" fmla="*/ 3823298 w 6891715"/>
                <a:gd name="connsiteY4926" fmla="*/ 5817541 h 6367455"/>
                <a:gd name="connsiteX4927" fmla="*/ 3811550 w 6891715"/>
                <a:gd name="connsiteY4927" fmla="*/ 5810556 h 6367455"/>
                <a:gd name="connsiteX4928" fmla="*/ 3797898 w 6891715"/>
                <a:gd name="connsiteY4928" fmla="*/ 5817858 h 6367455"/>
                <a:gd name="connsiteX4929" fmla="*/ 3787420 w 6891715"/>
                <a:gd name="connsiteY4929" fmla="*/ 5809286 h 6367455"/>
                <a:gd name="connsiteX4930" fmla="*/ 3761703 w 6891715"/>
                <a:gd name="connsiteY4930" fmla="*/ 5813096 h 6367455"/>
                <a:gd name="connsiteX4931" fmla="*/ 3753765 w 6891715"/>
                <a:gd name="connsiteY4931" fmla="*/ 5811826 h 6367455"/>
                <a:gd name="connsiteX4932" fmla="*/ 3747415 w 6891715"/>
                <a:gd name="connsiteY4932" fmla="*/ 5811191 h 6367455"/>
                <a:gd name="connsiteX4933" fmla="*/ 3742653 w 6891715"/>
                <a:gd name="connsiteY4933" fmla="*/ 5810873 h 6367455"/>
                <a:gd name="connsiteX4934" fmla="*/ 3741383 w 6891715"/>
                <a:gd name="connsiteY4934" fmla="*/ 5811191 h 6367455"/>
                <a:gd name="connsiteX4935" fmla="*/ 3739478 w 6891715"/>
                <a:gd name="connsiteY4935" fmla="*/ 5812461 h 6367455"/>
                <a:gd name="connsiteX4936" fmla="*/ 3735985 w 6891715"/>
                <a:gd name="connsiteY4936" fmla="*/ 5815636 h 6367455"/>
                <a:gd name="connsiteX4937" fmla="*/ 3732810 w 6891715"/>
                <a:gd name="connsiteY4937" fmla="*/ 5818811 h 6367455"/>
                <a:gd name="connsiteX4938" fmla="*/ 3731223 w 6891715"/>
                <a:gd name="connsiteY4938" fmla="*/ 5820398 h 6367455"/>
                <a:gd name="connsiteX4939" fmla="*/ 3715348 w 6891715"/>
                <a:gd name="connsiteY4939" fmla="*/ 5816588 h 6367455"/>
                <a:gd name="connsiteX4940" fmla="*/ 3704553 w 6891715"/>
                <a:gd name="connsiteY4940" fmla="*/ 5800713 h 6367455"/>
                <a:gd name="connsiteX4941" fmla="*/ 3697250 w 6891715"/>
                <a:gd name="connsiteY4941" fmla="*/ 5808968 h 6367455"/>
                <a:gd name="connsiteX4942" fmla="*/ 3695345 w 6891715"/>
                <a:gd name="connsiteY4942" fmla="*/ 5816588 h 6367455"/>
                <a:gd name="connsiteX4943" fmla="*/ 3687725 w 6891715"/>
                <a:gd name="connsiteY4943" fmla="*/ 5812461 h 6367455"/>
                <a:gd name="connsiteX4944" fmla="*/ 3684550 w 6891715"/>
                <a:gd name="connsiteY4944" fmla="*/ 5801031 h 6367455"/>
                <a:gd name="connsiteX4945" fmla="*/ 3675978 w 6891715"/>
                <a:gd name="connsiteY4945" fmla="*/ 5789283 h 6367455"/>
                <a:gd name="connsiteX4946" fmla="*/ 3676930 w 6891715"/>
                <a:gd name="connsiteY4946" fmla="*/ 5779123 h 6367455"/>
                <a:gd name="connsiteX4947" fmla="*/ 3668358 w 6891715"/>
                <a:gd name="connsiteY4947" fmla="*/ 5781028 h 6367455"/>
                <a:gd name="connsiteX4948" fmla="*/ 3665183 w 6891715"/>
                <a:gd name="connsiteY4948" fmla="*/ 5764201 h 6367455"/>
                <a:gd name="connsiteX4949" fmla="*/ 3650260 w 6891715"/>
                <a:gd name="connsiteY4949" fmla="*/ 5761343 h 6367455"/>
                <a:gd name="connsiteX4950" fmla="*/ 3646133 w 6891715"/>
                <a:gd name="connsiteY4950" fmla="*/ 5750548 h 6367455"/>
                <a:gd name="connsiteX4951" fmla="*/ 3652165 w 6891715"/>
                <a:gd name="connsiteY4951" fmla="*/ 5740071 h 6367455"/>
                <a:gd name="connsiteX4952" fmla="*/ 3667088 w 6891715"/>
                <a:gd name="connsiteY4952" fmla="*/ 5735943 h 6367455"/>
                <a:gd name="connsiteX4953" fmla="*/ 3675343 w 6891715"/>
                <a:gd name="connsiteY4953" fmla="*/ 5743881 h 6367455"/>
                <a:gd name="connsiteX4954" fmla="*/ 3683915 w 6891715"/>
                <a:gd name="connsiteY4954" fmla="*/ 5747056 h 6367455"/>
                <a:gd name="connsiteX4955" fmla="*/ 3681693 w 6891715"/>
                <a:gd name="connsiteY4955" fmla="*/ 5733403 h 6367455"/>
                <a:gd name="connsiteX4956" fmla="*/ 3676613 w 6891715"/>
                <a:gd name="connsiteY4956" fmla="*/ 5727371 h 6367455"/>
                <a:gd name="connsiteX4957" fmla="*/ 3660738 w 6891715"/>
                <a:gd name="connsiteY4957" fmla="*/ 5728323 h 6367455"/>
                <a:gd name="connsiteX4958" fmla="*/ 3654388 w 6891715"/>
                <a:gd name="connsiteY4958" fmla="*/ 5720068 h 6367455"/>
                <a:gd name="connsiteX4959" fmla="*/ 3648990 w 6891715"/>
                <a:gd name="connsiteY4959" fmla="*/ 5730546 h 6367455"/>
                <a:gd name="connsiteX4960" fmla="*/ 3645815 w 6891715"/>
                <a:gd name="connsiteY4960" fmla="*/ 5739118 h 6367455"/>
                <a:gd name="connsiteX4961" fmla="*/ 3641370 w 6891715"/>
                <a:gd name="connsiteY4961" fmla="*/ 5733721 h 6367455"/>
                <a:gd name="connsiteX4962" fmla="*/ 3639465 w 6891715"/>
                <a:gd name="connsiteY4962" fmla="*/ 5722291 h 6367455"/>
                <a:gd name="connsiteX4963" fmla="*/ 3631845 w 6891715"/>
                <a:gd name="connsiteY4963" fmla="*/ 5709591 h 6367455"/>
                <a:gd name="connsiteX4964" fmla="*/ 3615018 w 6891715"/>
                <a:gd name="connsiteY4964" fmla="*/ 5708956 h 6367455"/>
                <a:gd name="connsiteX4965" fmla="*/ 3602000 w 6891715"/>
                <a:gd name="connsiteY4965" fmla="*/ 5689906 h 6367455"/>
                <a:gd name="connsiteX4966" fmla="*/ 3606128 w 6891715"/>
                <a:gd name="connsiteY4966" fmla="*/ 5683556 h 6367455"/>
                <a:gd name="connsiteX4967" fmla="*/ 3595968 w 6891715"/>
                <a:gd name="connsiteY4967" fmla="*/ 5682286 h 6367455"/>
                <a:gd name="connsiteX4968" fmla="*/ 3595015 w 6891715"/>
                <a:gd name="connsiteY4968" fmla="*/ 5666093 h 6367455"/>
                <a:gd name="connsiteX4969" fmla="*/ 3588665 w 6891715"/>
                <a:gd name="connsiteY4969" fmla="*/ 5656886 h 6367455"/>
                <a:gd name="connsiteX4970" fmla="*/ 3589618 w 6891715"/>
                <a:gd name="connsiteY4970" fmla="*/ 5650536 h 6367455"/>
                <a:gd name="connsiteX4971" fmla="*/ 3582315 w 6891715"/>
                <a:gd name="connsiteY4971" fmla="*/ 5649583 h 6367455"/>
                <a:gd name="connsiteX4972" fmla="*/ 3578188 w 6891715"/>
                <a:gd name="connsiteY4972" fmla="*/ 5641963 h 6367455"/>
                <a:gd name="connsiteX4973" fmla="*/ 3578378 w 6891715"/>
                <a:gd name="connsiteY4973" fmla="*/ 5641929 h 6367455"/>
                <a:gd name="connsiteX4974" fmla="*/ 3574656 w 6891715"/>
                <a:gd name="connsiteY4974" fmla="*/ 5639745 h 6367455"/>
                <a:gd name="connsiteX4975" fmla="*/ 3577496 w 6891715"/>
                <a:gd name="connsiteY4975" fmla="*/ 5632442 h 6367455"/>
                <a:gd name="connsiteX4976" fmla="*/ 3571816 w 6891715"/>
                <a:gd name="connsiteY4976" fmla="*/ 5618155 h 6367455"/>
                <a:gd name="connsiteX4977" fmla="*/ 3557613 w 6891715"/>
                <a:gd name="connsiteY4977" fmla="*/ 5606090 h 6367455"/>
                <a:gd name="connsiteX4978" fmla="*/ 3537414 w 6891715"/>
                <a:gd name="connsiteY4978" fmla="*/ 5597200 h 6367455"/>
                <a:gd name="connsiteX4979" fmla="*/ 3526999 w 6891715"/>
                <a:gd name="connsiteY4979" fmla="*/ 5579420 h 6367455"/>
                <a:gd name="connsiteX4980" fmla="*/ 3525737 w 6891715"/>
                <a:gd name="connsiteY4980" fmla="*/ 5573387 h 6367455"/>
                <a:gd name="connsiteX4981" fmla="*/ 3515006 w 6891715"/>
                <a:gd name="connsiteY4981" fmla="*/ 5557830 h 6367455"/>
                <a:gd name="connsiteX4982" fmla="*/ 3517847 w 6891715"/>
                <a:gd name="connsiteY4982" fmla="*/ 5553067 h 6367455"/>
                <a:gd name="connsiteX4983" fmla="*/ 3527946 w 6891715"/>
                <a:gd name="connsiteY4983" fmla="*/ 5560052 h 6367455"/>
                <a:gd name="connsiteX4984" fmla="*/ 3526684 w 6891715"/>
                <a:gd name="connsiteY4984" fmla="*/ 5550845 h 6367455"/>
                <a:gd name="connsiteX4985" fmla="*/ 3527315 w 6891715"/>
                <a:gd name="connsiteY4985" fmla="*/ 5546717 h 6367455"/>
                <a:gd name="connsiteX4986" fmla="*/ 3520372 w 6891715"/>
                <a:gd name="connsiteY4986" fmla="*/ 5543860 h 6367455"/>
                <a:gd name="connsiteX4987" fmla="*/ 3514691 w 6891715"/>
                <a:gd name="connsiteY4987" fmla="*/ 5534970 h 6367455"/>
                <a:gd name="connsiteX4988" fmla="*/ 3514691 w 6891715"/>
                <a:gd name="connsiteY4988" fmla="*/ 5523540 h 6367455"/>
                <a:gd name="connsiteX4989" fmla="*/ 3522581 w 6891715"/>
                <a:gd name="connsiteY4989" fmla="*/ 5513062 h 6367455"/>
                <a:gd name="connsiteX4990" fmla="*/ 3527946 w 6891715"/>
                <a:gd name="connsiteY4990" fmla="*/ 5504490 h 6367455"/>
                <a:gd name="connsiteX4991" fmla="*/ 3529840 w 6891715"/>
                <a:gd name="connsiteY4991" fmla="*/ 5490202 h 6367455"/>
                <a:gd name="connsiteX4992" fmla="*/ 3531418 w 6891715"/>
                <a:gd name="connsiteY4992" fmla="*/ 5480995 h 6367455"/>
                <a:gd name="connsiteX4993" fmla="*/ 3523843 w 6891715"/>
                <a:gd name="connsiteY4993" fmla="*/ 5473057 h 6367455"/>
                <a:gd name="connsiteX4994" fmla="*/ 3532365 w 6891715"/>
                <a:gd name="connsiteY4994" fmla="*/ 5464485 h 6367455"/>
                <a:gd name="connsiteX4995" fmla="*/ 3526053 w 6891715"/>
                <a:gd name="connsiteY4995" fmla="*/ 5451784 h 6367455"/>
                <a:gd name="connsiteX4996" fmla="*/ 3523212 w 6891715"/>
                <a:gd name="connsiteY4996" fmla="*/ 5445434 h 6367455"/>
                <a:gd name="connsiteX4997" fmla="*/ 3529524 w 6891715"/>
                <a:gd name="connsiteY4997" fmla="*/ 5441307 h 6367455"/>
                <a:gd name="connsiteX4998" fmla="*/ 3524159 w 6891715"/>
                <a:gd name="connsiteY4998" fmla="*/ 5427337 h 6367455"/>
                <a:gd name="connsiteX4999" fmla="*/ 3527946 w 6891715"/>
                <a:gd name="connsiteY4999" fmla="*/ 5420352 h 6367455"/>
                <a:gd name="connsiteX5000" fmla="*/ 3540570 w 6891715"/>
                <a:gd name="connsiteY5000" fmla="*/ 5404794 h 6367455"/>
                <a:gd name="connsiteX5001" fmla="*/ 3535836 w 6891715"/>
                <a:gd name="connsiteY5001" fmla="*/ 5397809 h 6367455"/>
                <a:gd name="connsiteX5002" fmla="*/ 3526053 w 6891715"/>
                <a:gd name="connsiteY5002" fmla="*/ 5394952 h 6367455"/>
                <a:gd name="connsiteX5003" fmla="*/ 3525643 w 6891715"/>
                <a:gd name="connsiteY5003" fmla="*/ 5394317 h 6367455"/>
                <a:gd name="connsiteX5004" fmla="*/ 3516101 w 6891715"/>
                <a:gd name="connsiteY5004" fmla="*/ 5394317 h 6367455"/>
                <a:gd name="connsiteX5005" fmla="*/ 3512284 w 6891715"/>
                <a:gd name="connsiteY5005" fmla="*/ 5386716 h 6367455"/>
                <a:gd name="connsiteX5006" fmla="*/ 3510694 w 6891715"/>
                <a:gd name="connsiteY5006" fmla="*/ 5374048 h 6367455"/>
                <a:gd name="connsiteX5007" fmla="*/ 3492882 w 6891715"/>
                <a:gd name="connsiteY5007" fmla="*/ 5352511 h 6367455"/>
                <a:gd name="connsiteX5008" fmla="*/ 3469663 w 6891715"/>
                <a:gd name="connsiteY5008" fmla="*/ 5340159 h 6367455"/>
                <a:gd name="connsiteX5009" fmla="*/ 3460121 w 6891715"/>
                <a:gd name="connsiteY5009" fmla="*/ 5329707 h 6367455"/>
                <a:gd name="connsiteX5010" fmla="*/ 3445809 w 6891715"/>
                <a:gd name="connsiteY5010" fmla="*/ 5327807 h 6367455"/>
                <a:gd name="connsiteX5011" fmla="*/ 3441674 w 6891715"/>
                <a:gd name="connsiteY5011" fmla="*/ 5318622 h 6367455"/>
                <a:gd name="connsiteX5012" fmla="*/ 3448671 w 6891715"/>
                <a:gd name="connsiteY5012" fmla="*/ 5320839 h 6367455"/>
                <a:gd name="connsiteX5013" fmla="*/ 3454396 w 6891715"/>
                <a:gd name="connsiteY5013" fmla="*/ 5318939 h 6367455"/>
                <a:gd name="connsiteX5014" fmla="*/ 3455032 w 6891715"/>
                <a:gd name="connsiteY5014" fmla="*/ 5310071 h 6367455"/>
                <a:gd name="connsiteX5015" fmla="*/ 3445596 w 6891715"/>
                <a:gd name="connsiteY5015" fmla="*/ 5305079 h 6367455"/>
                <a:gd name="connsiteX5016" fmla="*/ 3448013 w 6891715"/>
                <a:gd name="connsiteY5016" fmla="*/ 5314939 h 6367455"/>
                <a:gd name="connsiteX5017" fmla="*/ 3441636 w 6891715"/>
                <a:gd name="connsiteY5017" fmla="*/ 5312732 h 6367455"/>
                <a:gd name="connsiteX5018" fmla="*/ 3436217 w 6891715"/>
                <a:gd name="connsiteY5018" fmla="*/ 5308949 h 6367455"/>
                <a:gd name="connsiteX5019" fmla="*/ 3431434 w 6891715"/>
                <a:gd name="connsiteY5019" fmla="*/ 5305166 h 6367455"/>
                <a:gd name="connsiteX5020" fmla="*/ 3427927 w 6891715"/>
                <a:gd name="connsiteY5020" fmla="*/ 5302014 h 6367455"/>
                <a:gd name="connsiteX5021" fmla="*/ 3425696 w 6891715"/>
                <a:gd name="connsiteY5021" fmla="*/ 5298861 h 6367455"/>
                <a:gd name="connsiteX5022" fmla="*/ 3423145 w 6891715"/>
                <a:gd name="connsiteY5022" fmla="*/ 5296654 h 6367455"/>
                <a:gd name="connsiteX5023" fmla="*/ 3420913 w 6891715"/>
                <a:gd name="connsiteY5023" fmla="*/ 5295078 h 6367455"/>
                <a:gd name="connsiteX5024" fmla="*/ 3393814 w 6891715"/>
                <a:gd name="connsiteY5024" fmla="*/ 5279000 h 6367455"/>
                <a:gd name="connsiteX5025" fmla="*/ 3380105 w 6891715"/>
                <a:gd name="connsiteY5025" fmla="*/ 5263238 h 6367455"/>
                <a:gd name="connsiteX5026" fmla="*/ 3365758 w 6891715"/>
                <a:gd name="connsiteY5026" fmla="*/ 5256303 h 6367455"/>
                <a:gd name="connsiteX5027" fmla="*/ 3371178 w 6891715"/>
                <a:gd name="connsiteY5027" fmla="*/ 5268913 h 6367455"/>
                <a:gd name="connsiteX5028" fmla="*/ 3355875 w 6891715"/>
                <a:gd name="connsiteY5028" fmla="*/ 5258509 h 6367455"/>
                <a:gd name="connsiteX5029" fmla="*/ 3332601 w 6891715"/>
                <a:gd name="connsiteY5029" fmla="*/ 5247476 h 6367455"/>
                <a:gd name="connsiteX5030" fmla="*/ 3320486 w 6891715"/>
                <a:gd name="connsiteY5030" fmla="*/ 5245269 h 6367455"/>
                <a:gd name="connsiteX5031" fmla="*/ 3301995 w 6891715"/>
                <a:gd name="connsiteY5031" fmla="*/ 5240855 h 6367455"/>
                <a:gd name="connsiteX5032" fmla="*/ 3294025 w 6891715"/>
                <a:gd name="connsiteY5032" fmla="*/ 5229506 h 6367455"/>
                <a:gd name="connsiteX5033" fmla="*/ 3321124 w 6891715"/>
                <a:gd name="connsiteY5033" fmla="*/ 5232974 h 6367455"/>
                <a:gd name="connsiteX5034" fmla="*/ 3333877 w 6891715"/>
                <a:gd name="connsiteY5034" fmla="*/ 5237072 h 6367455"/>
                <a:gd name="connsiteX5035" fmla="*/ 3352368 w 6891715"/>
                <a:gd name="connsiteY5035" fmla="*/ 5241171 h 6367455"/>
                <a:gd name="connsiteX5036" fmla="*/ 3357469 w 6891715"/>
                <a:gd name="connsiteY5036" fmla="*/ 5244954 h 6367455"/>
                <a:gd name="connsiteX5037" fmla="*/ 3355237 w 6891715"/>
                <a:gd name="connsiteY5037" fmla="*/ 5235496 h 6367455"/>
                <a:gd name="connsiteX5038" fmla="*/ 3357761 w 6891715"/>
                <a:gd name="connsiteY5038" fmla="*/ 5233854 h 6367455"/>
                <a:gd name="connsiteX5039" fmla="*/ 3374251 w 6891715"/>
                <a:gd name="connsiteY5039" fmla="*/ 5226890 h 6367455"/>
                <a:gd name="connsiteX5040" fmla="*/ 3376538 w 6891715"/>
                <a:gd name="connsiteY5040" fmla="*/ 5226649 h 6367455"/>
                <a:gd name="connsiteX5041" fmla="*/ 3376390 w 6891715"/>
                <a:gd name="connsiteY5041" fmla="*/ 5225986 h 6367455"/>
                <a:gd name="connsiteX5042" fmla="*/ 3374251 w 6891715"/>
                <a:gd name="connsiteY5042" fmla="*/ 5226890 h 6367455"/>
                <a:gd name="connsiteX5043" fmla="*/ 3367352 w 6891715"/>
                <a:gd name="connsiteY5043" fmla="*/ 5227615 h 6367455"/>
                <a:gd name="connsiteX5044" fmla="*/ 3357761 w 6891715"/>
                <a:gd name="connsiteY5044" fmla="*/ 5233854 h 6367455"/>
                <a:gd name="connsiteX5045" fmla="*/ 3355306 w 6891715"/>
                <a:gd name="connsiteY5045" fmla="*/ 5234891 h 6367455"/>
                <a:gd name="connsiteX5046" fmla="*/ 3346733 w 6891715"/>
                <a:gd name="connsiteY5046" fmla="*/ 5230124 h 6367455"/>
                <a:gd name="connsiteX5047" fmla="*/ 3354671 w 6891715"/>
                <a:gd name="connsiteY5047" fmla="*/ 5222815 h 6367455"/>
                <a:gd name="connsiteX5048" fmla="*/ 3358798 w 6891715"/>
                <a:gd name="connsiteY5048" fmla="*/ 5218366 h 6367455"/>
                <a:gd name="connsiteX5049" fmla="*/ 3358436 w 6891715"/>
                <a:gd name="connsiteY5049" fmla="*/ 5217784 h 6367455"/>
                <a:gd name="connsiteX5050" fmla="*/ 3354315 w 6891715"/>
                <a:gd name="connsiteY5050" fmla="*/ 5222229 h 6367455"/>
                <a:gd name="connsiteX5051" fmla="*/ 3340052 w 6891715"/>
                <a:gd name="connsiteY5051" fmla="*/ 5224452 h 6367455"/>
                <a:gd name="connsiteX5052" fmla="*/ 3327374 w 6891715"/>
                <a:gd name="connsiteY5052" fmla="*/ 5222547 h 6367455"/>
                <a:gd name="connsiteX5053" fmla="*/ 3291558 w 6891715"/>
                <a:gd name="connsiteY5053" fmla="*/ 5197464 h 6367455"/>
                <a:gd name="connsiteX5054" fmla="*/ 3284585 w 6891715"/>
                <a:gd name="connsiteY5054" fmla="*/ 5183177 h 6367455"/>
                <a:gd name="connsiteX5055" fmla="*/ 3262715 w 6891715"/>
                <a:gd name="connsiteY5055" fmla="*/ 5167619 h 6367455"/>
                <a:gd name="connsiteX5056" fmla="*/ 3236724 w 6891715"/>
                <a:gd name="connsiteY5056" fmla="*/ 5163492 h 6367455"/>
                <a:gd name="connsiteX5057" fmla="*/ 3223095 w 6891715"/>
                <a:gd name="connsiteY5057" fmla="*/ 5169842 h 6367455"/>
                <a:gd name="connsiteX5058" fmla="*/ 3197105 w 6891715"/>
                <a:gd name="connsiteY5058" fmla="*/ 5168889 h 6367455"/>
                <a:gd name="connsiteX5059" fmla="*/ 3185694 w 6891715"/>
                <a:gd name="connsiteY5059" fmla="*/ 5151744 h 6367455"/>
                <a:gd name="connsiteX5060" fmla="*/ 3187913 w 6891715"/>
                <a:gd name="connsiteY5060" fmla="*/ 5144442 h 6367455"/>
                <a:gd name="connsiteX5061" fmla="*/ 3160338 w 6891715"/>
                <a:gd name="connsiteY5061" fmla="*/ 5123804 h 6367455"/>
                <a:gd name="connsiteX5062" fmla="*/ 3116598 w 6891715"/>
                <a:gd name="connsiteY5062" fmla="*/ 5068242 h 6367455"/>
                <a:gd name="connsiteX5063" fmla="*/ 3116281 w 6891715"/>
                <a:gd name="connsiteY5063" fmla="*/ 5063797 h 6367455"/>
                <a:gd name="connsiteX5064" fmla="*/ 3125790 w 6891715"/>
                <a:gd name="connsiteY5064" fmla="*/ 5065067 h 6367455"/>
                <a:gd name="connsiteX5065" fmla="*/ 3132129 w 6891715"/>
                <a:gd name="connsiteY5065" fmla="*/ 5063797 h 6367455"/>
                <a:gd name="connsiteX5066" fmla="*/ 3125790 w 6891715"/>
                <a:gd name="connsiteY5066" fmla="*/ 5056494 h 6367455"/>
                <a:gd name="connsiteX5067" fmla="*/ 3125790 w 6891715"/>
                <a:gd name="connsiteY5067" fmla="*/ 5052049 h 6367455"/>
                <a:gd name="connsiteX5068" fmla="*/ 3141637 w 6891715"/>
                <a:gd name="connsiteY5068" fmla="*/ 5060622 h 6367455"/>
                <a:gd name="connsiteX5069" fmla="*/ 3152097 w 6891715"/>
                <a:gd name="connsiteY5069" fmla="*/ 5071099 h 6367455"/>
                <a:gd name="connsiteX5070" fmla="*/ 3154316 w 6891715"/>
                <a:gd name="connsiteY5070" fmla="*/ 5061257 h 6367455"/>
                <a:gd name="connsiteX5071" fmla="*/ 3144807 w 6891715"/>
                <a:gd name="connsiteY5071" fmla="*/ 5059669 h 6367455"/>
                <a:gd name="connsiteX5072" fmla="*/ 3123571 w 6891715"/>
                <a:gd name="connsiteY5072" fmla="*/ 5040937 h 6367455"/>
                <a:gd name="connsiteX5073" fmla="*/ 3111844 w 6891715"/>
                <a:gd name="connsiteY5073" fmla="*/ 5026014 h 6367455"/>
                <a:gd name="connsiteX5074" fmla="*/ 3105187 w 6891715"/>
                <a:gd name="connsiteY5074" fmla="*/ 5012679 h 6367455"/>
                <a:gd name="connsiteX5075" fmla="*/ 3100750 w 6891715"/>
                <a:gd name="connsiteY5075" fmla="*/ 4980612 h 6367455"/>
                <a:gd name="connsiteX5076" fmla="*/ 3093143 w 6891715"/>
                <a:gd name="connsiteY5076" fmla="*/ 4963149 h 6367455"/>
                <a:gd name="connsiteX5077" fmla="*/ 3070005 w 6891715"/>
                <a:gd name="connsiteY5077" fmla="*/ 4933621 h 6367455"/>
                <a:gd name="connsiteX5078" fmla="*/ 3053524 w 6891715"/>
                <a:gd name="connsiteY5078" fmla="*/ 4927589 h 6367455"/>
                <a:gd name="connsiteX5079" fmla="*/ 3045283 w 6891715"/>
                <a:gd name="connsiteY5079" fmla="*/ 4918064 h 6367455"/>
                <a:gd name="connsiteX5080" fmla="*/ 3030703 w 6891715"/>
                <a:gd name="connsiteY5080" fmla="*/ 4921239 h 6367455"/>
                <a:gd name="connsiteX5081" fmla="*/ 3025314 w 6891715"/>
                <a:gd name="connsiteY5081" fmla="*/ 4945686 h 6367455"/>
                <a:gd name="connsiteX5082" fmla="*/ 3027850 w 6891715"/>
                <a:gd name="connsiteY5082" fmla="*/ 4958386 h 6367455"/>
                <a:gd name="connsiteX5083" fmla="*/ 3018341 w 6891715"/>
                <a:gd name="connsiteY5083" fmla="*/ 4971086 h 6367455"/>
                <a:gd name="connsiteX5084" fmla="*/ 3016123 w 6891715"/>
                <a:gd name="connsiteY5084" fmla="*/ 4966006 h 6367455"/>
                <a:gd name="connsiteX5085" fmla="*/ 3012953 w 6891715"/>
                <a:gd name="connsiteY5085" fmla="*/ 4975531 h 6367455"/>
                <a:gd name="connsiteX5086" fmla="*/ 3006931 w 6891715"/>
                <a:gd name="connsiteY5086" fmla="*/ 4990137 h 6367455"/>
                <a:gd name="connsiteX5087" fmla="*/ 3005980 w 6891715"/>
                <a:gd name="connsiteY5087" fmla="*/ 4995217 h 6367455"/>
                <a:gd name="connsiteX5088" fmla="*/ 2992351 w 6891715"/>
                <a:gd name="connsiteY5088" fmla="*/ 4986962 h 6367455"/>
                <a:gd name="connsiteX5089" fmla="*/ 2988547 w 6891715"/>
                <a:gd name="connsiteY5089" fmla="*/ 4967276 h 6367455"/>
                <a:gd name="connsiteX5090" fmla="*/ 2977137 w 6891715"/>
                <a:gd name="connsiteY5090" fmla="*/ 4958704 h 6367455"/>
                <a:gd name="connsiteX5091" fmla="*/ 2971749 w 6891715"/>
                <a:gd name="connsiteY5091" fmla="*/ 4946004 h 6367455"/>
                <a:gd name="connsiteX5092" fmla="*/ 2974601 w 6891715"/>
                <a:gd name="connsiteY5092" fmla="*/ 4927271 h 6367455"/>
                <a:gd name="connsiteX5093" fmla="*/ 2963825 w 6891715"/>
                <a:gd name="connsiteY5093" fmla="*/ 4910444 h 6367455"/>
                <a:gd name="connsiteX5094" fmla="*/ 2963825 w 6891715"/>
                <a:gd name="connsiteY5094" fmla="*/ 4899649 h 6367455"/>
                <a:gd name="connsiteX5095" fmla="*/ 2976186 w 6891715"/>
                <a:gd name="connsiteY5095" fmla="*/ 4893299 h 6367455"/>
                <a:gd name="connsiteX5096" fmla="*/ 2976672 w 6891715"/>
                <a:gd name="connsiteY5096" fmla="*/ 4893377 h 6367455"/>
                <a:gd name="connsiteX5097" fmla="*/ 2981824 w 6891715"/>
                <a:gd name="connsiteY5097" fmla="*/ 4881196 h 6367455"/>
                <a:gd name="connsiteX5098" fmla="*/ 2977710 w 6891715"/>
                <a:gd name="connsiteY5098" fmla="*/ 4874199 h 6367455"/>
                <a:gd name="connsiteX5099" fmla="*/ 2986888 w 6891715"/>
                <a:gd name="connsiteY5099" fmla="*/ 4875471 h 6367455"/>
                <a:gd name="connsiteX5100" fmla="*/ 2990656 w 6891715"/>
                <a:gd name="connsiteY5100" fmla="*/ 4865568 h 6367455"/>
                <a:gd name="connsiteX5101" fmla="*/ 2977241 w 6891715"/>
                <a:gd name="connsiteY5101" fmla="*/ 4873821 h 6367455"/>
                <a:gd name="connsiteX5102" fmla="*/ 2960110 w 6891715"/>
                <a:gd name="connsiteY5102" fmla="*/ 4867464 h 6367455"/>
                <a:gd name="connsiteX5103" fmla="*/ 2943297 w 6891715"/>
                <a:gd name="connsiteY5103" fmla="*/ 4876364 h 6367455"/>
                <a:gd name="connsiteX5104" fmla="*/ 2927436 w 6891715"/>
                <a:gd name="connsiteY5104" fmla="*/ 4870960 h 6367455"/>
                <a:gd name="connsiteX5105" fmla="*/ 2894761 w 6891715"/>
                <a:gd name="connsiteY5105" fmla="*/ 4889077 h 6367455"/>
                <a:gd name="connsiteX5106" fmla="*/ 2863038 w 6891715"/>
                <a:gd name="connsiteY5106" fmla="*/ 4899884 h 6367455"/>
                <a:gd name="connsiteX5107" fmla="*/ 2852887 w 6891715"/>
                <a:gd name="connsiteY5107" fmla="*/ 4901155 h 6367455"/>
                <a:gd name="connsiteX5108" fmla="*/ 2843053 w 6891715"/>
                <a:gd name="connsiteY5108" fmla="*/ 4922132 h 6367455"/>
                <a:gd name="connsiteX5109" fmla="*/ 2844639 w 6891715"/>
                <a:gd name="connsiteY5109" fmla="*/ 4939296 h 6367455"/>
                <a:gd name="connsiteX5110" fmla="*/ 2862721 w 6891715"/>
                <a:gd name="connsiteY5110" fmla="*/ 4962180 h 6367455"/>
                <a:gd name="connsiteX5111" fmla="*/ 2862721 w 6891715"/>
                <a:gd name="connsiteY5111" fmla="*/ 4977118 h 6367455"/>
                <a:gd name="connsiteX5112" fmla="*/ 2850349 w 6891715"/>
                <a:gd name="connsiteY5112" fmla="*/ 4994282 h 6367455"/>
                <a:gd name="connsiteX5113" fmla="*/ 2849397 w 6891715"/>
                <a:gd name="connsiteY5113" fmla="*/ 5023523 h 6367455"/>
                <a:gd name="connsiteX5114" fmla="*/ 2857011 w 6891715"/>
                <a:gd name="connsiteY5114" fmla="*/ 5056260 h 6367455"/>
                <a:gd name="connsiteX5115" fmla="*/ 2892223 w 6891715"/>
                <a:gd name="connsiteY5115" fmla="*/ 5094718 h 6367455"/>
                <a:gd name="connsiteX5116" fmla="*/ 2944566 w 6891715"/>
                <a:gd name="connsiteY5116" fmla="*/ 5138580 h 6367455"/>
                <a:gd name="connsiteX5117" fmla="*/ 2977558 w 6891715"/>
                <a:gd name="connsiteY5117" fmla="*/ 5157332 h 6367455"/>
                <a:gd name="connsiteX5118" fmla="*/ 3003571 w 6891715"/>
                <a:gd name="connsiteY5118" fmla="*/ 5234249 h 6367455"/>
                <a:gd name="connsiteX5119" fmla="*/ 3036880 w 6891715"/>
                <a:gd name="connsiteY5119" fmla="*/ 5295274 h 6367455"/>
                <a:gd name="connsiteX5120" fmla="*/ 3070189 w 6891715"/>
                <a:gd name="connsiteY5120" fmla="*/ 5330554 h 6367455"/>
                <a:gd name="connsiteX5121" fmla="*/ 3108256 w 6891715"/>
                <a:gd name="connsiteY5121" fmla="*/ 5352485 h 6367455"/>
                <a:gd name="connsiteX5122" fmla="*/ 3135855 w 6891715"/>
                <a:gd name="connsiteY5122" fmla="*/ 5374416 h 6367455"/>
                <a:gd name="connsiteX5123" fmla="*/ 3163454 w 6891715"/>
                <a:gd name="connsiteY5123" fmla="*/ 5357252 h 6367455"/>
                <a:gd name="connsiteX5124" fmla="*/ 3164406 w 6891715"/>
                <a:gd name="connsiteY5124" fmla="*/ 5364563 h 6367455"/>
                <a:gd name="connsiteX5125" fmla="*/ 3172019 w 6891715"/>
                <a:gd name="connsiteY5125" fmla="*/ 5366787 h 6367455"/>
                <a:gd name="connsiteX5126" fmla="*/ 3176778 w 6891715"/>
                <a:gd name="connsiteY5126" fmla="*/ 5355981 h 6367455"/>
                <a:gd name="connsiteX5127" fmla="*/ 3188515 w 6891715"/>
                <a:gd name="connsiteY5127" fmla="*/ 5351849 h 6367455"/>
                <a:gd name="connsiteX5128" fmla="*/ 3200252 w 6891715"/>
                <a:gd name="connsiteY5128" fmla="*/ 5351531 h 6367455"/>
                <a:gd name="connsiteX5129" fmla="*/ 3213259 w 6891715"/>
                <a:gd name="connsiteY5129" fmla="*/ 5373780 h 6367455"/>
                <a:gd name="connsiteX5130" fmla="*/ 3204694 w 6891715"/>
                <a:gd name="connsiteY5130" fmla="*/ 5384269 h 6367455"/>
                <a:gd name="connsiteX5131" fmla="*/ 3194225 w 6891715"/>
                <a:gd name="connsiteY5131" fmla="*/ 5398253 h 6367455"/>
                <a:gd name="connsiteX5132" fmla="*/ 3192322 w 6891715"/>
                <a:gd name="connsiteY5132" fmla="*/ 5409696 h 6367455"/>
                <a:gd name="connsiteX5133" fmla="*/ 3203108 w 6891715"/>
                <a:gd name="connsiteY5133" fmla="*/ 5431944 h 6367455"/>
                <a:gd name="connsiteX5134" fmla="*/ 3222141 w 6891715"/>
                <a:gd name="connsiteY5134" fmla="*/ 5436712 h 6367455"/>
                <a:gd name="connsiteX5135" fmla="*/ 3271946 w 6891715"/>
                <a:gd name="connsiteY5135" fmla="*/ 5456418 h 6367455"/>
                <a:gd name="connsiteX5136" fmla="*/ 3322703 w 6891715"/>
                <a:gd name="connsiteY5136" fmla="*/ 5478349 h 6367455"/>
                <a:gd name="connsiteX5137" fmla="*/ 3357281 w 6891715"/>
                <a:gd name="connsiteY5137" fmla="*/ 5513629 h 6367455"/>
                <a:gd name="connsiteX5138" fmla="*/ 3391224 w 6891715"/>
                <a:gd name="connsiteY5138" fmla="*/ 5526024 h 6367455"/>
                <a:gd name="connsiteX5139" fmla="*/ 3404865 w 6891715"/>
                <a:gd name="connsiteY5139" fmla="*/ 5541598 h 6367455"/>
                <a:gd name="connsiteX5140" fmla="*/ 3429609 w 6891715"/>
                <a:gd name="connsiteY5140" fmla="*/ 5562576 h 6367455"/>
                <a:gd name="connsiteX5141" fmla="*/ 3443250 w 6891715"/>
                <a:gd name="connsiteY5141" fmla="*/ 5581646 h 6367455"/>
                <a:gd name="connsiteX5142" fmla="*/ 3435319 w 6891715"/>
                <a:gd name="connsiteY5142" fmla="*/ 5601352 h 6367455"/>
                <a:gd name="connsiteX5143" fmla="*/ 3429926 w 6891715"/>
                <a:gd name="connsiteY5143" fmla="*/ 5619469 h 6367455"/>
                <a:gd name="connsiteX5144" fmla="*/ 3396934 w 6891715"/>
                <a:gd name="connsiteY5144" fmla="*/ 5603894 h 6367455"/>
                <a:gd name="connsiteX5145" fmla="*/ 3382976 w 6891715"/>
                <a:gd name="connsiteY5145" fmla="*/ 5572429 h 6367455"/>
                <a:gd name="connsiteX5146" fmla="*/ 3329999 w 6891715"/>
                <a:gd name="connsiteY5146" fmla="*/ 5563529 h 6367455"/>
                <a:gd name="connsiteX5147" fmla="*/ 3328730 w 6891715"/>
                <a:gd name="connsiteY5147" fmla="*/ 5550816 h 6367455"/>
                <a:gd name="connsiteX5148" fmla="*/ 3336344 w 6891715"/>
                <a:gd name="connsiteY5148" fmla="*/ 5546684 h 6367455"/>
                <a:gd name="connsiteX5149" fmla="*/ 3325558 w 6891715"/>
                <a:gd name="connsiteY5149" fmla="*/ 5541280 h 6367455"/>
                <a:gd name="connsiteX5150" fmla="*/ 3285270 w 6891715"/>
                <a:gd name="connsiteY5150" fmla="*/ 5547955 h 6367455"/>
                <a:gd name="connsiteX5151" fmla="*/ 3262429 w 6891715"/>
                <a:gd name="connsiteY5151" fmla="*/ 5574653 h 6367455"/>
                <a:gd name="connsiteX5152" fmla="*/ 3270043 w 6891715"/>
                <a:gd name="connsiteY5152" fmla="*/ 5591499 h 6367455"/>
                <a:gd name="connsiteX5153" fmla="*/ 3249423 w 6891715"/>
                <a:gd name="connsiteY5153" fmla="*/ 5626779 h 6367455"/>
                <a:gd name="connsiteX5154" fmla="*/ 3268457 w 6891715"/>
                <a:gd name="connsiteY5154" fmla="*/ 5643306 h 6367455"/>
                <a:gd name="connsiteX5155" fmla="*/ 3299228 w 6891715"/>
                <a:gd name="connsiteY5155" fmla="*/ 5662059 h 6367455"/>
                <a:gd name="connsiteX5156" fmla="*/ 3308110 w 6891715"/>
                <a:gd name="connsiteY5156" fmla="*/ 5681765 h 6367455"/>
                <a:gd name="connsiteX5157" fmla="*/ 3314455 w 6891715"/>
                <a:gd name="connsiteY5157" fmla="*/ 5708145 h 6367455"/>
                <a:gd name="connsiteX5158" fmla="*/ 3313820 w 6891715"/>
                <a:gd name="connsiteY5158" fmla="*/ 5724991 h 6367455"/>
                <a:gd name="connsiteX5159" fmla="*/ 3292566 w 6891715"/>
                <a:gd name="connsiteY5159" fmla="*/ 5728487 h 6367455"/>
                <a:gd name="connsiteX5160" fmla="*/ 3262112 w 6891715"/>
                <a:gd name="connsiteY5160" fmla="*/ 5744697 h 6367455"/>
                <a:gd name="connsiteX5161" fmla="*/ 3263064 w 6891715"/>
                <a:gd name="connsiteY5161" fmla="*/ 5768534 h 6367455"/>
                <a:gd name="connsiteX5162" fmla="*/ 3262429 w 6891715"/>
                <a:gd name="connsiteY5162" fmla="*/ 5799365 h 6367455"/>
                <a:gd name="connsiteX5163" fmla="*/ 3221824 w 6891715"/>
                <a:gd name="connsiteY5163" fmla="*/ 5842909 h 6367455"/>
                <a:gd name="connsiteX5164" fmla="*/ 3205963 w 6891715"/>
                <a:gd name="connsiteY5164" fmla="*/ 5867382 h 6367455"/>
                <a:gd name="connsiteX5165" fmla="*/ 3189149 w 6891715"/>
                <a:gd name="connsiteY5165" fmla="*/ 5873739 h 6367455"/>
                <a:gd name="connsiteX5166" fmla="*/ 3175509 w 6891715"/>
                <a:gd name="connsiteY5166" fmla="*/ 5861343 h 6367455"/>
                <a:gd name="connsiteX5167" fmla="*/ 3164406 w 6891715"/>
                <a:gd name="connsiteY5167" fmla="*/ 5830831 h 6367455"/>
                <a:gd name="connsiteX5168" fmla="*/ 3164406 w 6891715"/>
                <a:gd name="connsiteY5168" fmla="*/ 5821296 h 6367455"/>
                <a:gd name="connsiteX5169" fmla="*/ 3185343 w 6891715"/>
                <a:gd name="connsiteY5169" fmla="*/ 5813985 h 6367455"/>
                <a:gd name="connsiteX5170" fmla="*/ 3192639 w 6891715"/>
                <a:gd name="connsiteY5170" fmla="*/ 5799047 h 6367455"/>
                <a:gd name="connsiteX5171" fmla="*/ 3182805 w 6891715"/>
                <a:gd name="connsiteY5171" fmla="*/ 5784109 h 6367455"/>
                <a:gd name="connsiteX5172" fmla="*/ 3187246 w 6891715"/>
                <a:gd name="connsiteY5172" fmla="*/ 5774573 h 6367455"/>
                <a:gd name="connsiteX5173" fmla="*/ 3204059 w 6891715"/>
                <a:gd name="connsiteY5173" fmla="*/ 5767263 h 6367455"/>
                <a:gd name="connsiteX5174" fmla="*/ 3218017 w 6891715"/>
                <a:gd name="connsiteY5174" fmla="*/ 5761860 h 6367455"/>
                <a:gd name="connsiteX5175" fmla="*/ 3220555 w 6891715"/>
                <a:gd name="connsiteY5175" fmla="*/ 5742790 h 6367455"/>
                <a:gd name="connsiteX5176" fmla="*/ 3219603 w 6891715"/>
                <a:gd name="connsiteY5176" fmla="*/ 5728805 h 6367455"/>
                <a:gd name="connsiteX5177" fmla="*/ 3207549 w 6891715"/>
                <a:gd name="connsiteY5177" fmla="*/ 5710052 h 6367455"/>
                <a:gd name="connsiteX5178" fmla="*/ 3188198 w 6891715"/>
                <a:gd name="connsiteY5178" fmla="*/ 5667144 h 6367455"/>
                <a:gd name="connsiteX5179" fmla="*/ 3177095 w 6891715"/>
                <a:gd name="connsiteY5179" fmla="*/ 5628050 h 6367455"/>
                <a:gd name="connsiteX5180" fmla="*/ 3159330 w 6891715"/>
                <a:gd name="connsiteY5180" fmla="*/ 5606119 h 6367455"/>
                <a:gd name="connsiteX5181" fmla="*/ 3131731 w 6891715"/>
                <a:gd name="connsiteY5181" fmla="*/ 5611840 h 6367455"/>
                <a:gd name="connsiteX5182" fmla="*/ 3108256 w 6891715"/>
                <a:gd name="connsiteY5182" fmla="*/ 5600398 h 6367455"/>
                <a:gd name="connsiteX5183" fmla="*/ 3096519 w 6891715"/>
                <a:gd name="connsiteY5183" fmla="*/ 5576243 h 6367455"/>
                <a:gd name="connsiteX5184" fmla="*/ 3097788 w 6891715"/>
                <a:gd name="connsiteY5184" fmla="*/ 5564800 h 6367455"/>
                <a:gd name="connsiteX5185" fmla="*/ 3079388 w 6891715"/>
                <a:gd name="connsiteY5185" fmla="*/ 5534288 h 6367455"/>
                <a:gd name="connsiteX5186" fmla="*/ 3052741 w 6891715"/>
                <a:gd name="connsiteY5186" fmla="*/ 5543823 h 6367455"/>
                <a:gd name="connsiteX5187" fmla="*/ 3044176 w 6891715"/>
                <a:gd name="connsiteY5187" fmla="*/ 5537784 h 6367455"/>
                <a:gd name="connsiteX5188" fmla="*/ 3052741 w 6891715"/>
                <a:gd name="connsiteY5188" fmla="*/ 5519667 h 6367455"/>
                <a:gd name="connsiteX5189" fmla="*/ 3034659 w 6891715"/>
                <a:gd name="connsiteY5189" fmla="*/ 5516489 h 6367455"/>
                <a:gd name="connsiteX5190" fmla="*/ 3010232 w 6891715"/>
                <a:gd name="connsiteY5190" fmla="*/ 5496783 h 6367455"/>
                <a:gd name="connsiteX5191" fmla="*/ 2983585 w 6891715"/>
                <a:gd name="connsiteY5191" fmla="*/ 5462457 h 6367455"/>
                <a:gd name="connsiteX5192" fmla="*/ 2953766 w 6891715"/>
                <a:gd name="connsiteY5192" fmla="*/ 5469767 h 6367455"/>
                <a:gd name="connsiteX5193" fmla="*/ 2933780 w 6891715"/>
                <a:gd name="connsiteY5193" fmla="*/ 5458325 h 6367455"/>
                <a:gd name="connsiteX5194" fmla="*/ 2913478 w 6891715"/>
                <a:gd name="connsiteY5194" fmla="*/ 5460867 h 6367455"/>
                <a:gd name="connsiteX5195" fmla="*/ 2861452 w 6891715"/>
                <a:gd name="connsiteY5195" fmla="*/ 5422409 h 6367455"/>
                <a:gd name="connsiteX5196" fmla="*/ 2823067 w 6891715"/>
                <a:gd name="connsiteY5196" fmla="*/ 5379501 h 6367455"/>
                <a:gd name="connsiteX5197" fmla="*/ 2802765 w 6891715"/>
                <a:gd name="connsiteY5197" fmla="*/ 5362338 h 6367455"/>
                <a:gd name="connsiteX5198" fmla="*/ 2789758 w 6891715"/>
                <a:gd name="connsiteY5198" fmla="*/ 5336275 h 6367455"/>
                <a:gd name="connsiteX5199" fmla="*/ 2765332 w 6891715"/>
                <a:gd name="connsiteY5199" fmla="*/ 5308941 h 6367455"/>
                <a:gd name="connsiteX5200" fmla="*/ 2739953 w 6891715"/>
                <a:gd name="connsiteY5200" fmla="*/ 5313709 h 6367455"/>
                <a:gd name="connsiteX5201" fmla="*/ 2730437 w 6891715"/>
                <a:gd name="connsiteY5201" fmla="*/ 5321972 h 6367455"/>
                <a:gd name="connsiteX5202" fmla="*/ 2725044 w 6891715"/>
                <a:gd name="connsiteY5202" fmla="*/ 5309259 h 6367455"/>
                <a:gd name="connsiteX5203" fmla="*/ 2736781 w 6891715"/>
                <a:gd name="connsiteY5203" fmla="*/ 5299724 h 6367455"/>
                <a:gd name="connsiteX5204" fmla="*/ 2719968 w 6891715"/>
                <a:gd name="connsiteY5204" fmla="*/ 5285103 h 6367455"/>
                <a:gd name="connsiteX5205" fmla="*/ 2702838 w 6891715"/>
                <a:gd name="connsiteY5205" fmla="*/ 5280336 h 6367455"/>
                <a:gd name="connsiteX5206" fmla="*/ 2707913 w 6891715"/>
                <a:gd name="connsiteY5206" fmla="*/ 5265397 h 6367455"/>
                <a:gd name="connsiteX5207" fmla="*/ 2688880 w 6891715"/>
                <a:gd name="connsiteY5207" fmla="*/ 5254909 h 6367455"/>
                <a:gd name="connsiteX5208" fmla="*/ 2675873 w 6891715"/>
                <a:gd name="connsiteY5208" fmla="*/ 5257133 h 6367455"/>
                <a:gd name="connsiteX5209" fmla="*/ 2673970 w 6891715"/>
                <a:gd name="connsiteY5209" fmla="*/ 5252048 h 6367455"/>
                <a:gd name="connsiteX5210" fmla="*/ 2681266 w 6891715"/>
                <a:gd name="connsiteY5210" fmla="*/ 5238063 h 6367455"/>
                <a:gd name="connsiteX5211" fmla="*/ 2675556 w 6891715"/>
                <a:gd name="connsiteY5211" fmla="*/ 5215179 h 6367455"/>
                <a:gd name="connsiteX5212" fmla="*/ 2658426 w 6891715"/>
                <a:gd name="connsiteY5212" fmla="*/ 5162418 h 6367455"/>
                <a:gd name="connsiteX5213" fmla="*/ 2652716 w 6891715"/>
                <a:gd name="connsiteY5213" fmla="*/ 5132859 h 6367455"/>
                <a:gd name="connsiteX5214" fmla="*/ 2649543 w 6891715"/>
                <a:gd name="connsiteY5214" fmla="*/ 5105207 h 6367455"/>
                <a:gd name="connsiteX5215" fmla="*/ 2626068 w 6891715"/>
                <a:gd name="connsiteY5215" fmla="*/ 5097261 h 6367455"/>
                <a:gd name="connsiteX5216" fmla="*/ 2593394 w 6891715"/>
                <a:gd name="connsiteY5216" fmla="*/ 5088997 h 6367455"/>
                <a:gd name="connsiteX5217" fmla="*/ 2560085 w 6891715"/>
                <a:gd name="connsiteY5217" fmla="*/ 5061027 h 6367455"/>
                <a:gd name="connsiteX5218" fmla="*/ 2538830 w 6891715"/>
                <a:gd name="connsiteY5218" fmla="*/ 5057849 h 6367455"/>
                <a:gd name="connsiteX5219" fmla="*/ 2522017 w 6891715"/>
                <a:gd name="connsiteY5219" fmla="*/ 5051810 h 6367455"/>
                <a:gd name="connsiteX5220" fmla="*/ 2489343 w 6891715"/>
                <a:gd name="connsiteY5220" fmla="*/ 5055306 h 6367455"/>
                <a:gd name="connsiteX5221" fmla="*/ 2475702 w 6891715"/>
                <a:gd name="connsiteY5221" fmla="*/ 5070245 h 6367455"/>
                <a:gd name="connsiteX5222" fmla="*/ 2452544 w 6891715"/>
                <a:gd name="connsiteY5222" fmla="*/ 5107432 h 6367455"/>
                <a:gd name="connsiteX5223" fmla="*/ 2438269 w 6891715"/>
                <a:gd name="connsiteY5223" fmla="*/ 5122370 h 6367455"/>
                <a:gd name="connsiteX5224" fmla="*/ 2419235 w 6891715"/>
                <a:gd name="connsiteY5224" fmla="*/ 5126502 h 6367455"/>
                <a:gd name="connsiteX5225" fmla="*/ 2419155 w 6891715"/>
                <a:gd name="connsiteY5225" fmla="*/ 5126339 h 6367455"/>
                <a:gd name="connsiteX5226" fmla="*/ 2414212 w 6891715"/>
                <a:gd name="connsiteY5226" fmla="*/ 5127883 h 6367455"/>
                <a:gd name="connsiteX5227" fmla="*/ 2409765 w 6891715"/>
                <a:gd name="connsiteY5227" fmla="*/ 5122167 h 6367455"/>
                <a:gd name="connsiteX5228" fmla="*/ 2400235 w 6891715"/>
                <a:gd name="connsiteY5228" fmla="*/ 5125343 h 6367455"/>
                <a:gd name="connsiteX5229" fmla="*/ 2400223 w 6891715"/>
                <a:gd name="connsiteY5229" fmla="*/ 5125369 h 6367455"/>
                <a:gd name="connsiteX5230" fmla="*/ 2408524 w 6891715"/>
                <a:gd name="connsiteY5230" fmla="*/ 5122854 h 6367455"/>
                <a:gd name="connsiteX5231" fmla="*/ 2412969 w 6891715"/>
                <a:gd name="connsiteY5231" fmla="*/ 5128049 h 6367455"/>
                <a:gd name="connsiteX5232" fmla="*/ 2397053 w 6891715"/>
                <a:gd name="connsiteY5232" fmla="*/ 5131996 h 6367455"/>
                <a:gd name="connsiteX5233" fmla="*/ 2396741 w 6891715"/>
                <a:gd name="connsiteY5233" fmla="*/ 5132647 h 6367455"/>
                <a:gd name="connsiteX5234" fmla="*/ 2385305 w 6891715"/>
                <a:gd name="connsiteY5234" fmla="*/ 5136458 h 6367455"/>
                <a:gd name="connsiteX5235" fmla="*/ 2383717 w 6891715"/>
                <a:gd name="connsiteY5235" fmla="*/ 5137411 h 6367455"/>
                <a:gd name="connsiteX5236" fmla="*/ 2384034 w 6891715"/>
                <a:gd name="connsiteY5236" fmla="*/ 5136458 h 6367455"/>
                <a:gd name="connsiteX5237" fmla="*/ 2380858 w 6891715"/>
                <a:gd name="connsiteY5237" fmla="*/ 5135823 h 6367455"/>
                <a:gd name="connsiteX5238" fmla="*/ 2379587 w 6891715"/>
                <a:gd name="connsiteY5238" fmla="*/ 5136458 h 6367455"/>
                <a:gd name="connsiteX5239" fmla="*/ 2377999 w 6891715"/>
                <a:gd name="connsiteY5239" fmla="*/ 5136458 h 6367455"/>
                <a:gd name="connsiteX5240" fmla="*/ 2377046 w 6891715"/>
                <a:gd name="connsiteY5240" fmla="*/ 5136776 h 6367455"/>
                <a:gd name="connsiteX5241" fmla="*/ 2375775 w 6891715"/>
                <a:gd name="connsiteY5241" fmla="*/ 5137411 h 6367455"/>
                <a:gd name="connsiteX5242" fmla="*/ 2375140 w 6891715"/>
                <a:gd name="connsiteY5242" fmla="*/ 5138046 h 6367455"/>
                <a:gd name="connsiteX5243" fmla="*/ 2374822 w 6891715"/>
                <a:gd name="connsiteY5243" fmla="*/ 5138999 h 6367455"/>
                <a:gd name="connsiteX5244" fmla="*/ 2374187 w 6891715"/>
                <a:gd name="connsiteY5244" fmla="*/ 5141857 h 6367455"/>
                <a:gd name="connsiteX5245" fmla="*/ 2374504 w 6891715"/>
                <a:gd name="connsiteY5245" fmla="*/ 5141857 h 6367455"/>
                <a:gd name="connsiteX5246" fmla="*/ 2375140 w 6891715"/>
                <a:gd name="connsiteY5246" fmla="*/ 5142175 h 6367455"/>
                <a:gd name="connsiteX5247" fmla="*/ 2377363 w 6891715"/>
                <a:gd name="connsiteY5247" fmla="*/ 5141540 h 6367455"/>
                <a:gd name="connsiteX5248" fmla="*/ 2351950 w 6891715"/>
                <a:gd name="connsiteY5248" fmla="*/ 5159642 h 6367455"/>
                <a:gd name="connsiteX5249" fmla="*/ 2327490 w 6891715"/>
                <a:gd name="connsiteY5249" fmla="*/ 5172345 h 6367455"/>
                <a:gd name="connsiteX5250" fmla="*/ 2305572 w 6891715"/>
                <a:gd name="connsiteY5250" fmla="*/ 5206327 h 6367455"/>
                <a:gd name="connsiteX5251" fmla="*/ 2275076 w 6891715"/>
                <a:gd name="connsiteY5251" fmla="*/ 5219348 h 6367455"/>
                <a:gd name="connsiteX5252" fmla="*/ 2232509 w 6891715"/>
                <a:gd name="connsiteY5252" fmla="*/ 5220936 h 6367455"/>
                <a:gd name="connsiteX5253" fmla="*/ 2188037 w 6891715"/>
                <a:gd name="connsiteY5253" fmla="*/ 5202198 h 6367455"/>
                <a:gd name="connsiteX5254" fmla="*/ 2180413 w 6891715"/>
                <a:gd name="connsiteY5254" fmla="*/ 5189812 h 6367455"/>
                <a:gd name="connsiteX5255" fmla="*/ 2143246 w 6891715"/>
                <a:gd name="connsiteY5255" fmla="*/ 5174251 h 6367455"/>
                <a:gd name="connsiteX5256" fmla="*/ 2120057 w 6891715"/>
                <a:gd name="connsiteY5256" fmla="*/ 5189177 h 6367455"/>
                <a:gd name="connsiteX5257" fmla="*/ 2104174 w 6891715"/>
                <a:gd name="connsiteY5257" fmla="*/ 5175521 h 6367455"/>
                <a:gd name="connsiteX5258" fmla="*/ 2082891 w 6891715"/>
                <a:gd name="connsiteY5258" fmla="*/ 5171710 h 6367455"/>
                <a:gd name="connsiteX5259" fmla="*/ 2058431 w 6891715"/>
                <a:gd name="connsiteY5259" fmla="*/ 5159324 h 6367455"/>
                <a:gd name="connsiteX5260" fmla="*/ 2040324 w 6891715"/>
                <a:gd name="connsiteY5260" fmla="*/ 5164723 h 6367455"/>
                <a:gd name="connsiteX5261" fmla="*/ 2022535 w 6891715"/>
                <a:gd name="connsiteY5261" fmla="*/ 5181555 h 6367455"/>
                <a:gd name="connsiteX5262" fmla="*/ 2004746 w 6891715"/>
                <a:gd name="connsiteY5262" fmla="*/ 5192353 h 6367455"/>
                <a:gd name="connsiteX5263" fmla="*/ 1967897 w 6891715"/>
                <a:gd name="connsiteY5263" fmla="*/ 5205374 h 6367455"/>
                <a:gd name="connsiteX5264" fmla="*/ 1959638 w 6891715"/>
                <a:gd name="connsiteY5264" fmla="*/ 5239356 h 6367455"/>
                <a:gd name="connsiteX5265" fmla="*/ 1951061 w 6891715"/>
                <a:gd name="connsiteY5265" fmla="*/ 5251106 h 6367455"/>
                <a:gd name="connsiteX5266" fmla="*/ 1959638 w 6891715"/>
                <a:gd name="connsiteY5266" fmla="*/ 5255870 h 6367455"/>
                <a:gd name="connsiteX5267" fmla="*/ 1960591 w 6891715"/>
                <a:gd name="connsiteY5267" fmla="*/ 5245390 h 6367455"/>
                <a:gd name="connsiteX5268" fmla="*/ 1963767 w 6891715"/>
                <a:gd name="connsiteY5268" fmla="*/ 5259046 h 6367455"/>
                <a:gd name="connsiteX5269" fmla="*/ 1959955 w 6891715"/>
                <a:gd name="connsiteY5269" fmla="*/ 5274925 h 6367455"/>
                <a:gd name="connsiteX5270" fmla="*/ 1964720 w 6891715"/>
                <a:gd name="connsiteY5270" fmla="*/ 5288899 h 6367455"/>
                <a:gd name="connsiteX5271" fmla="*/ 1963974 w 6891715"/>
                <a:gd name="connsiteY5271" fmla="*/ 5289811 h 6367455"/>
                <a:gd name="connsiteX5272" fmla="*/ 1973866 w 6891715"/>
                <a:gd name="connsiteY5272" fmla="*/ 5295679 h 6367455"/>
                <a:gd name="connsiteX5273" fmla="*/ 1970058 w 6891715"/>
                <a:gd name="connsiteY5273" fmla="*/ 5311533 h 6367455"/>
                <a:gd name="connsiteX5274" fmla="*/ 1985925 w 6891715"/>
                <a:gd name="connsiteY5274" fmla="*/ 5317557 h 6367455"/>
                <a:gd name="connsiteX5275" fmla="*/ 1980530 w 6891715"/>
                <a:gd name="connsiteY5275" fmla="*/ 5325801 h 6367455"/>
                <a:gd name="connsiteX5276" fmla="*/ 1973232 w 6891715"/>
                <a:gd name="connsiteY5276" fmla="*/ 5324216 h 6367455"/>
                <a:gd name="connsiteX5277" fmla="*/ 1965616 w 6891715"/>
                <a:gd name="connsiteY5277" fmla="*/ 5329606 h 6367455"/>
                <a:gd name="connsiteX5278" fmla="*/ 1962760 w 6891715"/>
                <a:gd name="connsiteY5278" fmla="*/ 5341972 h 6367455"/>
                <a:gd name="connsiteX5279" fmla="*/ 1975770 w 6891715"/>
                <a:gd name="connsiteY5279" fmla="*/ 5354655 h 6367455"/>
                <a:gd name="connsiteX5280" fmla="*/ 1971328 w 6891715"/>
                <a:gd name="connsiteY5280" fmla="*/ 5366070 h 6367455"/>
                <a:gd name="connsiteX5281" fmla="*/ 1965298 w 6891715"/>
                <a:gd name="connsiteY5281" fmla="*/ 5380022 h 6367455"/>
                <a:gd name="connsiteX5282" fmla="*/ 1926267 w 6891715"/>
                <a:gd name="connsiteY5282" fmla="*/ 5399046 h 6367455"/>
                <a:gd name="connsiteX5283" fmla="*/ 1896755 w 6891715"/>
                <a:gd name="connsiteY5283" fmla="*/ 5413315 h 6367455"/>
                <a:gd name="connsiteX5284" fmla="*/ 1868513 w 6891715"/>
                <a:gd name="connsiteY5284" fmla="*/ 5449144 h 6367455"/>
                <a:gd name="connsiteX5285" fmla="*/ 1823135 w 6891715"/>
                <a:gd name="connsiteY5285" fmla="*/ 5464364 h 6367455"/>
                <a:gd name="connsiteX5286" fmla="*/ 1755543 w 6891715"/>
                <a:gd name="connsiteY5286" fmla="*/ 5485925 h 6367455"/>
                <a:gd name="connsiteX5287" fmla="*/ 1738090 w 6891715"/>
                <a:gd name="connsiteY5287" fmla="*/ 5508121 h 6367455"/>
                <a:gd name="connsiteX5288" fmla="*/ 1753957 w 6891715"/>
                <a:gd name="connsiteY5288" fmla="*/ 5520487 h 6367455"/>
                <a:gd name="connsiteX5289" fmla="*/ 1746341 w 6891715"/>
                <a:gd name="connsiteY5289" fmla="*/ 5534438 h 6367455"/>
                <a:gd name="connsiteX5290" fmla="*/ 1742215 w 6891715"/>
                <a:gd name="connsiteY5290" fmla="*/ 5529048 h 6367455"/>
                <a:gd name="connsiteX5291" fmla="*/ 1744437 w 6891715"/>
                <a:gd name="connsiteY5291" fmla="*/ 5522706 h 6367455"/>
                <a:gd name="connsiteX5292" fmla="*/ 1726666 w 6891715"/>
                <a:gd name="connsiteY5292" fmla="*/ 5536975 h 6367455"/>
                <a:gd name="connsiteX5293" fmla="*/ 1643844 w 6891715"/>
                <a:gd name="connsiteY5293" fmla="*/ 5654293 h 6367455"/>
                <a:gd name="connsiteX5294" fmla="*/ 1644161 w 6891715"/>
                <a:gd name="connsiteY5294" fmla="*/ 5684733 h 6367455"/>
                <a:gd name="connsiteX5295" fmla="*/ 1633689 w 6891715"/>
                <a:gd name="connsiteY5295" fmla="*/ 5691391 h 6367455"/>
                <a:gd name="connsiteX5296" fmla="*/ 1645748 w 6891715"/>
                <a:gd name="connsiteY5296" fmla="*/ 5699318 h 6367455"/>
                <a:gd name="connsiteX5297" fmla="*/ 1664787 w 6891715"/>
                <a:gd name="connsiteY5297" fmla="*/ 5741490 h 6367455"/>
                <a:gd name="connsiteX5298" fmla="*/ 1679702 w 6891715"/>
                <a:gd name="connsiteY5298" fmla="*/ 5743392 h 6367455"/>
                <a:gd name="connsiteX5299" fmla="*/ 1685413 w 6891715"/>
                <a:gd name="connsiteY5299" fmla="*/ 5754807 h 6367455"/>
                <a:gd name="connsiteX5300" fmla="*/ 1692712 w 6891715"/>
                <a:gd name="connsiteY5300" fmla="*/ 5763368 h 6367455"/>
                <a:gd name="connsiteX5301" fmla="*/ 1677798 w 6891715"/>
                <a:gd name="connsiteY5301" fmla="*/ 5769709 h 6367455"/>
                <a:gd name="connsiteX5302" fmla="*/ 1658124 w 6891715"/>
                <a:gd name="connsiteY5302" fmla="*/ 5794124 h 6367455"/>
                <a:gd name="connsiteX5303" fmla="*/ 1636862 w 6891715"/>
                <a:gd name="connsiteY5303" fmla="*/ 5800783 h 6367455"/>
                <a:gd name="connsiteX5304" fmla="*/ 1631785 w 6891715"/>
                <a:gd name="connsiteY5304" fmla="*/ 5814100 h 6367455"/>
                <a:gd name="connsiteX5305" fmla="*/ 1617188 w 6891715"/>
                <a:gd name="connsiteY5305" fmla="*/ 5833125 h 6367455"/>
                <a:gd name="connsiteX5306" fmla="*/ 1613063 w 6891715"/>
                <a:gd name="connsiteY5306" fmla="*/ 5852467 h 6367455"/>
                <a:gd name="connsiteX5307" fmla="*/ 1596562 w 6891715"/>
                <a:gd name="connsiteY5307" fmla="*/ 5884174 h 6367455"/>
                <a:gd name="connsiteX5308" fmla="*/ 1605130 w 6891715"/>
                <a:gd name="connsiteY5308" fmla="*/ 5897809 h 6367455"/>
                <a:gd name="connsiteX5309" fmla="*/ 1600687 w 6891715"/>
                <a:gd name="connsiteY5309" fmla="*/ 5905101 h 6367455"/>
                <a:gd name="connsiteX5310" fmla="*/ 1584820 w 6891715"/>
                <a:gd name="connsiteY5310" fmla="*/ 5900979 h 6367455"/>
                <a:gd name="connsiteX5311" fmla="*/ 1557530 w 6891715"/>
                <a:gd name="connsiteY5311" fmla="*/ 5907638 h 6367455"/>
                <a:gd name="connsiteX5312" fmla="*/ 1535317 w 6891715"/>
                <a:gd name="connsiteY5312" fmla="*/ 5905736 h 6367455"/>
                <a:gd name="connsiteX5313" fmla="*/ 1530239 w 6891715"/>
                <a:gd name="connsiteY5313" fmla="*/ 5923809 h 6367455"/>
                <a:gd name="connsiteX5314" fmla="*/ 1507072 w 6891715"/>
                <a:gd name="connsiteY5314" fmla="*/ 5931102 h 6367455"/>
                <a:gd name="connsiteX5315" fmla="*/ 1506120 w 6891715"/>
                <a:gd name="connsiteY5315" fmla="*/ 5957736 h 6367455"/>
                <a:gd name="connsiteX5316" fmla="*/ 1494697 w 6891715"/>
                <a:gd name="connsiteY5316" fmla="*/ 5973590 h 6367455"/>
                <a:gd name="connsiteX5317" fmla="*/ 1485495 w 6891715"/>
                <a:gd name="connsiteY5317" fmla="*/ 5998956 h 6367455"/>
                <a:gd name="connsiteX5318" fmla="*/ 1475974 w 6891715"/>
                <a:gd name="connsiteY5318" fmla="*/ 6005298 h 6367455"/>
                <a:gd name="connsiteX5319" fmla="*/ 1453762 w 6891715"/>
                <a:gd name="connsiteY5319" fmla="*/ 5996737 h 6367455"/>
                <a:gd name="connsiteX5320" fmla="*/ 1414731 w 6891715"/>
                <a:gd name="connsiteY5320" fmla="*/ 6016396 h 6367455"/>
                <a:gd name="connsiteX5321" fmla="*/ 1392517 w 6891715"/>
                <a:gd name="connsiteY5321" fmla="*/ 6005932 h 6367455"/>
                <a:gd name="connsiteX5322" fmla="*/ 1351261 w 6891715"/>
                <a:gd name="connsiteY5322" fmla="*/ 6013859 h 6367455"/>
                <a:gd name="connsiteX5323" fmla="*/ 1318258 w 6891715"/>
                <a:gd name="connsiteY5323" fmla="*/ 6008786 h 6367455"/>
                <a:gd name="connsiteX5324" fmla="*/ 1261457 w 6891715"/>
                <a:gd name="connsiteY5324" fmla="*/ 6005932 h 6367455"/>
                <a:gd name="connsiteX5325" fmla="*/ 1248764 w 6891715"/>
                <a:gd name="connsiteY5325" fmla="*/ 6019883 h 6367455"/>
                <a:gd name="connsiteX5326" fmla="*/ 1228772 w 6891715"/>
                <a:gd name="connsiteY5326" fmla="*/ 6032884 h 6367455"/>
                <a:gd name="connsiteX5327" fmla="*/ 1189741 w 6891715"/>
                <a:gd name="connsiteY5327" fmla="*/ 6033835 h 6367455"/>
                <a:gd name="connsiteX5328" fmla="*/ 1159276 w 6891715"/>
                <a:gd name="connsiteY5328" fmla="*/ 6073152 h 6367455"/>
                <a:gd name="connsiteX5329" fmla="*/ 1151026 w 6891715"/>
                <a:gd name="connsiteY5329" fmla="*/ 6091226 h 6367455"/>
                <a:gd name="connsiteX5330" fmla="*/ 1140553 w 6891715"/>
                <a:gd name="connsiteY5330" fmla="*/ 6083933 h 6367455"/>
                <a:gd name="connsiteX5331" fmla="*/ 1124369 w 6891715"/>
                <a:gd name="connsiteY5331" fmla="*/ 6080762 h 6367455"/>
                <a:gd name="connsiteX5332" fmla="*/ 1118023 w 6891715"/>
                <a:gd name="connsiteY5332" fmla="*/ 6075689 h 6367455"/>
                <a:gd name="connsiteX5333" fmla="*/ 1104377 w 6891715"/>
                <a:gd name="connsiteY5333" fmla="*/ 6071567 h 6367455"/>
                <a:gd name="connsiteX5334" fmla="*/ 1095809 w 6891715"/>
                <a:gd name="connsiteY5334" fmla="*/ 6070616 h 6367455"/>
                <a:gd name="connsiteX5335" fmla="*/ 1074230 w 6891715"/>
                <a:gd name="connsiteY5335" fmla="*/ 6036054 h 6367455"/>
                <a:gd name="connsiteX5336" fmla="*/ 1076453 w 6891715"/>
                <a:gd name="connsiteY5336" fmla="*/ 6024640 h 6367455"/>
                <a:gd name="connsiteX5337" fmla="*/ 1067884 w 6891715"/>
                <a:gd name="connsiteY5337" fmla="*/ 6017347 h 6367455"/>
                <a:gd name="connsiteX5338" fmla="*/ 1072961 w 6891715"/>
                <a:gd name="connsiteY5338" fmla="*/ 5991981 h 6367455"/>
                <a:gd name="connsiteX5339" fmla="*/ 1032343 w 6891715"/>
                <a:gd name="connsiteY5339" fmla="*/ 5954565 h 6367455"/>
                <a:gd name="connsiteX5340" fmla="*/ 1005051 w 6891715"/>
                <a:gd name="connsiteY5340" fmla="*/ 5952663 h 6367455"/>
                <a:gd name="connsiteX5341" fmla="*/ 995213 w 6891715"/>
                <a:gd name="connsiteY5341" fmla="*/ 5944102 h 6367455"/>
                <a:gd name="connsiteX5342" fmla="*/ 987921 w 6891715"/>
                <a:gd name="connsiteY5342" fmla="*/ 5953614 h 6367455"/>
                <a:gd name="connsiteX5343" fmla="*/ 984747 w 6891715"/>
                <a:gd name="connsiteY5343" fmla="*/ 5946639 h 6367455"/>
                <a:gd name="connsiteX5344" fmla="*/ 967371 w 6891715"/>
                <a:gd name="connsiteY5344" fmla="*/ 5951909 h 6367455"/>
                <a:gd name="connsiteX5345" fmla="*/ 967494 w 6891715"/>
                <a:gd name="connsiteY5345" fmla="*/ 5953094 h 6367455"/>
                <a:gd name="connsiteX5346" fmla="*/ 945223 w 6891715"/>
                <a:gd name="connsiteY5346" fmla="*/ 5968032 h 6367455"/>
                <a:gd name="connsiteX5347" fmla="*/ 924225 w 6891715"/>
                <a:gd name="connsiteY5347" fmla="*/ 5969303 h 6367455"/>
                <a:gd name="connsiteX5348" fmla="*/ 909272 w 6891715"/>
                <a:gd name="connsiteY5348" fmla="*/ 5963900 h 6367455"/>
                <a:gd name="connsiteX5349" fmla="*/ 887955 w 6891715"/>
                <a:gd name="connsiteY5349" fmla="*/ 5962311 h 6367455"/>
                <a:gd name="connsiteX5350" fmla="*/ 866639 w 6891715"/>
                <a:gd name="connsiteY5350" fmla="*/ 5955955 h 6367455"/>
                <a:gd name="connsiteX5351" fmla="*/ 841188 w 6891715"/>
                <a:gd name="connsiteY5351" fmla="*/ 5968032 h 6367455"/>
                <a:gd name="connsiteX5352" fmla="*/ 822417 w 6891715"/>
                <a:gd name="connsiteY5352" fmla="*/ 5972164 h 6367455"/>
                <a:gd name="connsiteX5353" fmla="*/ 813826 w 6891715"/>
                <a:gd name="connsiteY5353" fmla="*/ 5968986 h 6367455"/>
                <a:gd name="connsiteX5354" fmla="*/ 822099 w 6891715"/>
                <a:gd name="connsiteY5354" fmla="*/ 5960404 h 6367455"/>
                <a:gd name="connsiteX5355" fmla="*/ 832598 w 6891715"/>
                <a:gd name="connsiteY5355" fmla="*/ 5933071 h 6367455"/>
                <a:gd name="connsiteX5356" fmla="*/ 836416 w 6891715"/>
                <a:gd name="connsiteY5356" fmla="*/ 5909870 h 6367455"/>
                <a:gd name="connsiteX5357" fmla="*/ 829735 w 6891715"/>
                <a:gd name="connsiteY5357" fmla="*/ 5863468 h 6367455"/>
                <a:gd name="connsiteX5358" fmla="*/ 838007 w 6891715"/>
                <a:gd name="connsiteY5358" fmla="*/ 5825647 h 6367455"/>
                <a:gd name="connsiteX5359" fmla="*/ 826871 w 6891715"/>
                <a:gd name="connsiteY5359" fmla="*/ 5806260 h 6367455"/>
                <a:gd name="connsiteX5360" fmla="*/ 839598 w 6891715"/>
                <a:gd name="connsiteY5360" fmla="*/ 5797996 h 6367455"/>
                <a:gd name="connsiteX5361" fmla="*/ 847232 w 6891715"/>
                <a:gd name="connsiteY5361" fmla="*/ 5804353 h 6367455"/>
                <a:gd name="connsiteX5362" fmla="*/ 840870 w 6891715"/>
                <a:gd name="connsiteY5362" fmla="*/ 5790369 h 6367455"/>
                <a:gd name="connsiteX5363" fmla="*/ 822735 w 6891715"/>
                <a:gd name="connsiteY5363" fmla="*/ 5790686 h 6367455"/>
                <a:gd name="connsiteX5364" fmla="*/ 806827 w 6891715"/>
                <a:gd name="connsiteY5364" fmla="*/ 5803717 h 6367455"/>
                <a:gd name="connsiteX5365" fmla="*/ 795372 w 6891715"/>
                <a:gd name="connsiteY5365" fmla="*/ 5810074 h 6367455"/>
                <a:gd name="connsiteX5366" fmla="*/ 797281 w 6891715"/>
                <a:gd name="connsiteY5366" fmla="*/ 5786873 h 6367455"/>
                <a:gd name="connsiteX5367" fmla="*/ 790918 w 6891715"/>
                <a:gd name="connsiteY5367" fmla="*/ 5777338 h 6367455"/>
                <a:gd name="connsiteX5368" fmla="*/ 800463 w 6891715"/>
                <a:gd name="connsiteY5368" fmla="*/ 5776384 h 6367455"/>
                <a:gd name="connsiteX5369" fmla="*/ 817326 w 6891715"/>
                <a:gd name="connsiteY5369" fmla="*/ 5773842 h 6367455"/>
                <a:gd name="connsiteX5370" fmla="*/ 826553 w 6891715"/>
                <a:gd name="connsiteY5370" fmla="*/ 5752548 h 6367455"/>
                <a:gd name="connsiteX5371" fmla="*/ 839280 w 6891715"/>
                <a:gd name="connsiteY5371" fmla="*/ 5740788 h 6367455"/>
                <a:gd name="connsiteX5372" fmla="*/ 840234 w 6891715"/>
                <a:gd name="connsiteY5372" fmla="*/ 5734432 h 6367455"/>
                <a:gd name="connsiteX5373" fmla="*/ 820189 w 6891715"/>
                <a:gd name="connsiteY5373" fmla="*/ 5748734 h 6367455"/>
                <a:gd name="connsiteX5374" fmla="*/ 807462 w 6891715"/>
                <a:gd name="connsiteY5374" fmla="*/ 5754137 h 6367455"/>
                <a:gd name="connsiteX5375" fmla="*/ 799190 w 6891715"/>
                <a:gd name="connsiteY5375" fmla="*/ 5764625 h 6367455"/>
                <a:gd name="connsiteX5376" fmla="*/ 801418 w 6891715"/>
                <a:gd name="connsiteY5376" fmla="*/ 5771935 h 6367455"/>
                <a:gd name="connsiteX5377" fmla="*/ 783283 w 6891715"/>
                <a:gd name="connsiteY5377" fmla="*/ 5770028 h 6367455"/>
                <a:gd name="connsiteX5378" fmla="*/ 776921 w 6891715"/>
                <a:gd name="connsiteY5378" fmla="*/ 5773206 h 6367455"/>
                <a:gd name="connsiteX5379" fmla="*/ 768331 w 6891715"/>
                <a:gd name="connsiteY5379" fmla="*/ 5770346 h 6367455"/>
                <a:gd name="connsiteX5380" fmla="*/ 765150 w 6891715"/>
                <a:gd name="connsiteY5380" fmla="*/ 5765896 h 6367455"/>
                <a:gd name="connsiteX5381" fmla="*/ 782010 w 6891715"/>
                <a:gd name="connsiteY5381" fmla="*/ 5735385 h 6367455"/>
                <a:gd name="connsiteX5382" fmla="*/ 781692 w 6891715"/>
                <a:gd name="connsiteY5382" fmla="*/ 5699471 h 6367455"/>
                <a:gd name="connsiteX5383" fmla="*/ 807781 w 6891715"/>
                <a:gd name="connsiteY5383" fmla="*/ 5671820 h 6367455"/>
                <a:gd name="connsiteX5384" fmla="*/ 810008 w 6891715"/>
                <a:gd name="connsiteY5384" fmla="*/ 5656883 h 6367455"/>
                <a:gd name="connsiteX5385" fmla="*/ 820189 w 6891715"/>
                <a:gd name="connsiteY5385" fmla="*/ 5642263 h 6367455"/>
                <a:gd name="connsiteX5386" fmla="*/ 838643 w 6891715"/>
                <a:gd name="connsiteY5386" fmla="*/ 5544691 h 6367455"/>
                <a:gd name="connsiteX5387" fmla="*/ 846597 w 6891715"/>
                <a:gd name="connsiteY5387" fmla="*/ 5489707 h 6367455"/>
                <a:gd name="connsiteX5388" fmla="*/ 828780 w 6891715"/>
                <a:gd name="connsiteY5388" fmla="*/ 5408662 h 6367455"/>
                <a:gd name="connsiteX5389" fmla="*/ 828147 w 6891715"/>
                <a:gd name="connsiteY5389" fmla="*/ 5385266 h 6367455"/>
                <a:gd name="connsiteX5390" fmla="*/ 827984 w 6891715"/>
                <a:gd name="connsiteY5390" fmla="*/ 5385412 h 6367455"/>
                <a:gd name="connsiteX5391" fmla="*/ 827032 w 6891715"/>
                <a:gd name="connsiteY5391" fmla="*/ 5365753 h 6367455"/>
                <a:gd name="connsiteX5392" fmla="*/ 829888 w 6891715"/>
                <a:gd name="connsiteY5392" fmla="*/ 5330240 h 6367455"/>
                <a:gd name="connsiteX5393" fmla="*/ 841630 w 6891715"/>
                <a:gd name="connsiteY5393" fmla="*/ 5324850 h 6367455"/>
                <a:gd name="connsiteX5394" fmla="*/ 831157 w 6891715"/>
                <a:gd name="connsiteY5394" fmla="*/ 5309947 h 6367455"/>
                <a:gd name="connsiteX5395" fmla="*/ 820051 w 6891715"/>
                <a:gd name="connsiteY5395" fmla="*/ 5303923 h 6367455"/>
                <a:gd name="connsiteX5396" fmla="*/ 826397 w 6891715"/>
                <a:gd name="connsiteY5396" fmla="*/ 5284898 h 6367455"/>
                <a:gd name="connsiteX5397" fmla="*/ 807357 w 6891715"/>
                <a:gd name="connsiteY5397" fmla="*/ 5286167 h 6367455"/>
                <a:gd name="connsiteX5398" fmla="*/ 812434 w 6891715"/>
                <a:gd name="connsiteY5398" fmla="*/ 5264288 h 6367455"/>
                <a:gd name="connsiteX5399" fmla="*/ 795615 w 6891715"/>
                <a:gd name="connsiteY5399" fmla="*/ 5265240 h 6367455"/>
                <a:gd name="connsiteX5400" fmla="*/ 796250 w 6891715"/>
                <a:gd name="connsiteY5400" fmla="*/ 5254459 h 6367455"/>
                <a:gd name="connsiteX5401" fmla="*/ 789903 w 6891715"/>
                <a:gd name="connsiteY5401" fmla="*/ 5247166 h 6367455"/>
                <a:gd name="connsiteX5402" fmla="*/ 782604 w 6891715"/>
                <a:gd name="connsiteY5402" fmla="*/ 5251922 h 6367455"/>
                <a:gd name="connsiteX5403" fmla="*/ 783556 w 6891715"/>
                <a:gd name="connsiteY5403" fmla="*/ 5237971 h 6367455"/>
                <a:gd name="connsiteX5404" fmla="*/ 800375 w 6891715"/>
                <a:gd name="connsiteY5404" fmla="*/ 5212605 h 6367455"/>
                <a:gd name="connsiteX5405" fmla="*/ 813069 w 6891715"/>
                <a:gd name="connsiteY5405" fmla="*/ 5212605 h 6367455"/>
                <a:gd name="connsiteX5406" fmla="*/ 815290 w 6891715"/>
                <a:gd name="connsiteY5406" fmla="*/ 5206263 h 6367455"/>
                <a:gd name="connsiteX5407" fmla="*/ 825763 w 6891715"/>
                <a:gd name="connsiteY5407" fmla="*/ 5193580 h 6367455"/>
                <a:gd name="connsiteX5408" fmla="*/ 843851 w 6891715"/>
                <a:gd name="connsiteY5408" fmla="*/ 5199605 h 6367455"/>
                <a:gd name="connsiteX5409" fmla="*/ 862573 w 6891715"/>
                <a:gd name="connsiteY5409" fmla="*/ 5188824 h 6367455"/>
                <a:gd name="connsiteX5410" fmla="*/ 876218 w 6891715"/>
                <a:gd name="connsiteY5410" fmla="*/ 5185653 h 6367455"/>
                <a:gd name="connsiteX5411" fmla="*/ 877488 w 6891715"/>
                <a:gd name="connsiteY5411" fmla="*/ 5192629 h 6367455"/>
                <a:gd name="connsiteX5412" fmla="*/ 891133 w 6891715"/>
                <a:gd name="connsiteY5412" fmla="*/ 5191678 h 6367455"/>
                <a:gd name="connsiteX5413" fmla="*/ 884786 w 6891715"/>
                <a:gd name="connsiteY5413" fmla="*/ 5183117 h 6367455"/>
                <a:gd name="connsiteX5414" fmla="*/ 891133 w 6891715"/>
                <a:gd name="connsiteY5414" fmla="*/ 5176775 h 6367455"/>
                <a:gd name="connsiteX5415" fmla="*/ 881613 w 6891715"/>
                <a:gd name="connsiteY5415" fmla="*/ 5179946 h 6367455"/>
                <a:gd name="connsiteX5416" fmla="*/ 878122 w 6891715"/>
                <a:gd name="connsiteY5416" fmla="*/ 5168848 h 6367455"/>
                <a:gd name="connsiteX5417" fmla="*/ 890816 w 6891715"/>
                <a:gd name="connsiteY5417" fmla="*/ 5159336 h 6367455"/>
                <a:gd name="connsiteX5418" fmla="*/ 910808 w 6891715"/>
                <a:gd name="connsiteY5418" fmla="*/ 5144116 h 6367455"/>
                <a:gd name="connsiteX5419" fmla="*/ 926675 w 6891715"/>
                <a:gd name="connsiteY5419" fmla="*/ 5140945 h 6367455"/>
                <a:gd name="connsiteX5420" fmla="*/ 933974 w 6891715"/>
                <a:gd name="connsiteY5420" fmla="*/ 5145067 h 6367455"/>
                <a:gd name="connsiteX5421" fmla="*/ 936195 w 6891715"/>
                <a:gd name="connsiteY5421" fmla="*/ 5138726 h 6367455"/>
                <a:gd name="connsiteX5422" fmla="*/ 949841 w 6891715"/>
                <a:gd name="connsiteY5422" fmla="*/ 5139677 h 6367455"/>
                <a:gd name="connsiteX5423" fmla="*/ 959361 w 6891715"/>
                <a:gd name="connsiteY5423" fmla="*/ 5151092 h 6367455"/>
                <a:gd name="connsiteX5424" fmla="*/ 989190 w 6891715"/>
                <a:gd name="connsiteY5424" fmla="*/ 5165677 h 6367455"/>
                <a:gd name="connsiteX5425" fmla="*/ 1095809 w 6891715"/>
                <a:gd name="connsiteY5425" fmla="*/ 5163458 h 6367455"/>
                <a:gd name="connsiteX5426" fmla="*/ 1111676 w 6891715"/>
                <a:gd name="connsiteY5426" fmla="*/ 5152994 h 6367455"/>
                <a:gd name="connsiteX5427" fmla="*/ 1121196 w 6891715"/>
                <a:gd name="connsiteY5427" fmla="*/ 5154897 h 6367455"/>
                <a:gd name="connsiteX5428" fmla="*/ 1124369 w 6891715"/>
                <a:gd name="connsiteY5428" fmla="*/ 5158067 h 6367455"/>
                <a:gd name="connsiteX5429" fmla="*/ 1140553 w 6891715"/>
                <a:gd name="connsiteY5429" fmla="*/ 5165360 h 6367455"/>
                <a:gd name="connsiteX5430" fmla="*/ 1168162 w 6891715"/>
                <a:gd name="connsiteY5430" fmla="*/ 5169165 h 6367455"/>
                <a:gd name="connsiteX5431" fmla="*/ 1217983 w 6891715"/>
                <a:gd name="connsiteY5431" fmla="*/ 5179312 h 6367455"/>
                <a:gd name="connsiteX5432" fmla="*/ 1264313 w 6891715"/>
                <a:gd name="connsiteY5432" fmla="*/ 5181214 h 6367455"/>
                <a:gd name="connsiteX5433" fmla="*/ 1293825 w 6891715"/>
                <a:gd name="connsiteY5433" fmla="*/ 5175507 h 6367455"/>
                <a:gd name="connsiteX5434" fmla="*/ 1307788 w 6891715"/>
                <a:gd name="connsiteY5434" fmla="*/ 5178677 h 6367455"/>
                <a:gd name="connsiteX5435" fmla="*/ 1323653 w 6891715"/>
                <a:gd name="connsiteY5435" fmla="*/ 5168848 h 6367455"/>
                <a:gd name="connsiteX5436" fmla="*/ 1329999 w 6891715"/>
                <a:gd name="connsiteY5436" fmla="*/ 5169799 h 6367455"/>
                <a:gd name="connsiteX5437" fmla="*/ 1339519 w 6891715"/>
                <a:gd name="connsiteY5437" fmla="*/ 5182482 h 6367455"/>
                <a:gd name="connsiteX5438" fmla="*/ 1351261 w 6891715"/>
                <a:gd name="connsiteY5438" fmla="*/ 5183117 h 6367455"/>
                <a:gd name="connsiteX5439" fmla="*/ 1367129 w 6891715"/>
                <a:gd name="connsiteY5439" fmla="*/ 5187556 h 6367455"/>
                <a:gd name="connsiteX5440" fmla="*/ 1385853 w 6891715"/>
                <a:gd name="connsiteY5440" fmla="*/ 5184068 h 6367455"/>
                <a:gd name="connsiteX5441" fmla="*/ 1405846 w 6891715"/>
                <a:gd name="connsiteY5441" fmla="*/ 5182799 h 6367455"/>
                <a:gd name="connsiteX5442" fmla="*/ 1422030 w 6891715"/>
                <a:gd name="connsiteY5442" fmla="*/ 5187873 h 6367455"/>
                <a:gd name="connsiteX5443" fmla="*/ 1439800 w 6891715"/>
                <a:gd name="connsiteY5443" fmla="*/ 5194214 h 6367455"/>
                <a:gd name="connsiteX5444" fmla="*/ 1449320 w 6891715"/>
                <a:gd name="connsiteY5444" fmla="*/ 5199288 h 6367455"/>
                <a:gd name="connsiteX5445" fmla="*/ 1476608 w 6891715"/>
                <a:gd name="connsiteY5445" fmla="*/ 5198336 h 6367455"/>
                <a:gd name="connsiteX5446" fmla="*/ 1488033 w 6891715"/>
                <a:gd name="connsiteY5446" fmla="*/ 5187873 h 6367455"/>
                <a:gd name="connsiteX5447" fmla="*/ 1493746 w 6891715"/>
                <a:gd name="connsiteY5447" fmla="*/ 5184702 h 6367455"/>
                <a:gd name="connsiteX5448" fmla="*/ 1492160 w 6891715"/>
                <a:gd name="connsiteY5448" fmla="*/ 5187556 h 6367455"/>
                <a:gd name="connsiteX5449" fmla="*/ 1498188 w 6891715"/>
                <a:gd name="connsiteY5449" fmla="*/ 5189141 h 6367455"/>
                <a:gd name="connsiteX5450" fmla="*/ 1499774 w 6891715"/>
                <a:gd name="connsiteY5450" fmla="*/ 5188190 h 6367455"/>
                <a:gd name="connsiteX5451" fmla="*/ 1505485 w 6891715"/>
                <a:gd name="connsiteY5451" fmla="*/ 5182165 h 6367455"/>
                <a:gd name="connsiteX5452" fmla="*/ 1506437 w 6891715"/>
                <a:gd name="connsiteY5452" fmla="*/ 5185019 h 6367455"/>
                <a:gd name="connsiteX5453" fmla="*/ 1509292 w 6891715"/>
                <a:gd name="connsiteY5453" fmla="*/ 5185336 h 6367455"/>
                <a:gd name="connsiteX5454" fmla="*/ 1509613 w 6891715"/>
                <a:gd name="connsiteY5454" fmla="*/ 5182165 h 6367455"/>
                <a:gd name="connsiteX5455" fmla="*/ 1513104 w 6891715"/>
                <a:gd name="connsiteY5455" fmla="*/ 5183117 h 6367455"/>
                <a:gd name="connsiteX5456" fmla="*/ 1513644 w 6891715"/>
                <a:gd name="connsiteY5456" fmla="*/ 5182190 h 6367455"/>
                <a:gd name="connsiteX5457" fmla="*/ 1521585 w 6891715"/>
                <a:gd name="connsiteY5457" fmla="*/ 5173933 h 6367455"/>
                <a:gd name="connsiteX5458" fmla="*/ 1536516 w 6891715"/>
                <a:gd name="connsiteY5458" fmla="*/ 5137729 h 6367455"/>
                <a:gd name="connsiteX5459" fmla="*/ 1551446 w 6891715"/>
                <a:gd name="connsiteY5459" fmla="*/ 5066590 h 6367455"/>
                <a:gd name="connsiteX5460" fmla="*/ 1559070 w 6891715"/>
                <a:gd name="connsiteY5460" fmla="*/ 5017364 h 6367455"/>
                <a:gd name="connsiteX5461" fmla="*/ 1564788 w 6891715"/>
                <a:gd name="connsiteY5461" fmla="*/ 5032291 h 6367455"/>
                <a:gd name="connsiteX5462" fmla="*/ 1571141 w 6891715"/>
                <a:gd name="connsiteY5462" fmla="*/ 5024351 h 6367455"/>
                <a:gd name="connsiteX5463" fmla="*/ 1567011 w 6891715"/>
                <a:gd name="connsiteY5463" fmla="*/ 5014506 h 6367455"/>
                <a:gd name="connsiteX5464" fmla="*/ 1560022 w 6891715"/>
                <a:gd name="connsiteY5464" fmla="*/ 5012600 h 6367455"/>
                <a:gd name="connsiteX5465" fmla="*/ 1570506 w 6891715"/>
                <a:gd name="connsiteY5465" fmla="*/ 4932569 h 6367455"/>
                <a:gd name="connsiteX5466" fmla="*/ 1570188 w 6891715"/>
                <a:gd name="connsiteY5466" fmla="*/ 4911609 h 6367455"/>
                <a:gd name="connsiteX5467" fmla="*/ 1572094 w 6891715"/>
                <a:gd name="connsiteY5467" fmla="*/ 4904939 h 6367455"/>
                <a:gd name="connsiteX5468" fmla="*/ 1577177 w 6891715"/>
                <a:gd name="connsiteY5468" fmla="*/ 4904939 h 6367455"/>
                <a:gd name="connsiteX5469" fmla="*/ 1579082 w 6891715"/>
                <a:gd name="connsiteY5469" fmla="*/ 4921136 h 6367455"/>
                <a:gd name="connsiteX5470" fmla="*/ 1600683 w 6891715"/>
                <a:gd name="connsiteY5470" fmla="*/ 4948448 h 6367455"/>
                <a:gd name="connsiteX5471" fmla="*/ 1607672 w 6891715"/>
                <a:gd name="connsiteY5471" fmla="*/ 4967186 h 6367455"/>
                <a:gd name="connsiteX5472" fmla="*/ 1616884 w 6891715"/>
                <a:gd name="connsiteY5472" fmla="*/ 4974173 h 6367455"/>
                <a:gd name="connsiteX5473" fmla="*/ 1609895 w 6891715"/>
                <a:gd name="connsiteY5473" fmla="*/ 4964963 h 6367455"/>
                <a:gd name="connsiteX5474" fmla="*/ 1606719 w 6891715"/>
                <a:gd name="connsiteY5474" fmla="*/ 4945908 h 6367455"/>
                <a:gd name="connsiteX5475" fmla="*/ 1598142 w 6891715"/>
                <a:gd name="connsiteY5475" fmla="*/ 4918595 h 6367455"/>
                <a:gd name="connsiteX5476" fmla="*/ 1586706 w 6891715"/>
                <a:gd name="connsiteY5476" fmla="*/ 4902081 h 6367455"/>
                <a:gd name="connsiteX5477" fmla="*/ 1583847 w 6891715"/>
                <a:gd name="connsiteY5477" fmla="*/ 4888425 h 6367455"/>
                <a:gd name="connsiteX5478" fmla="*/ 1561293 w 6891715"/>
                <a:gd name="connsiteY5478" fmla="*/ 4874769 h 6367455"/>
                <a:gd name="connsiteX5479" fmla="*/ 1560340 w 6891715"/>
                <a:gd name="connsiteY5479" fmla="*/ 4864288 h 6367455"/>
                <a:gd name="connsiteX5480" fmla="*/ 1569552 w 6891715"/>
                <a:gd name="connsiteY5480" fmla="*/ 4855714 h 6367455"/>
                <a:gd name="connsiteX5481" fmla="*/ 1574953 w 6891715"/>
                <a:gd name="connsiteY5481" fmla="*/ 4843963 h 6367455"/>
                <a:gd name="connsiteX5482" fmla="*/ 1584483 w 6891715"/>
                <a:gd name="connsiteY5482" fmla="*/ 4838882 h 6367455"/>
                <a:gd name="connsiteX5483" fmla="*/ 1568282 w 6891715"/>
                <a:gd name="connsiteY5483" fmla="*/ 4816651 h 6367455"/>
                <a:gd name="connsiteX5484" fmla="*/ 1556528 w 6891715"/>
                <a:gd name="connsiteY5484" fmla="*/ 4810299 h 6367455"/>
                <a:gd name="connsiteX5485" fmla="*/ 1561929 w 6891715"/>
                <a:gd name="connsiteY5485" fmla="*/ 4800136 h 6367455"/>
                <a:gd name="connsiteX5486" fmla="*/ 1546999 w 6891715"/>
                <a:gd name="connsiteY5486" fmla="*/ 4799184 h 6367455"/>
                <a:gd name="connsiteX5487" fmla="*/ 1503477 w 6891715"/>
                <a:gd name="connsiteY5487" fmla="*/ 4766790 h 6367455"/>
                <a:gd name="connsiteX5488" fmla="*/ 1501253 w 6891715"/>
                <a:gd name="connsiteY5488" fmla="*/ 4758533 h 6367455"/>
                <a:gd name="connsiteX5489" fmla="*/ 1482828 w 6891715"/>
                <a:gd name="connsiteY5489" fmla="*/ 4728998 h 6367455"/>
                <a:gd name="connsiteX5490" fmla="*/ 1470123 w 6891715"/>
                <a:gd name="connsiteY5490" fmla="*/ 4717565 h 6367455"/>
                <a:gd name="connsiteX5491" fmla="*/ 1482512 w 6891715"/>
                <a:gd name="connsiteY5491" fmla="*/ 4692158 h 6367455"/>
                <a:gd name="connsiteX5492" fmla="*/ 1466629 w 6891715"/>
                <a:gd name="connsiteY5492" fmla="*/ 4685806 h 6367455"/>
                <a:gd name="connsiteX5493" fmla="*/ 1479018 w 6891715"/>
                <a:gd name="connsiteY5493" fmla="*/ 4672150 h 6367455"/>
                <a:gd name="connsiteX5494" fmla="*/ 1491724 w 6891715"/>
                <a:gd name="connsiteY5494" fmla="*/ 4676279 h 6367455"/>
                <a:gd name="connsiteX5495" fmla="*/ 1500301 w 6891715"/>
                <a:gd name="connsiteY5495" fmla="*/ 4678502 h 6367455"/>
                <a:gd name="connsiteX5496" fmla="*/ 1494902 w 6891715"/>
                <a:gd name="connsiteY5496" fmla="*/ 4667704 h 6367455"/>
                <a:gd name="connsiteX5497" fmla="*/ 1478064 w 6891715"/>
                <a:gd name="connsiteY5497" fmla="*/ 4658494 h 6367455"/>
                <a:gd name="connsiteX5498" fmla="*/ 1458688 w 6891715"/>
                <a:gd name="connsiteY5498" fmla="*/ 4663893 h 6367455"/>
                <a:gd name="connsiteX5499" fmla="*/ 1434865 w 6891715"/>
                <a:gd name="connsiteY5499" fmla="*/ 4663258 h 6367455"/>
                <a:gd name="connsiteX5500" fmla="*/ 1431053 w 6891715"/>
                <a:gd name="connsiteY5500" fmla="*/ 4648331 h 6367455"/>
                <a:gd name="connsiteX5501" fmla="*/ 1447253 w 6891715"/>
                <a:gd name="connsiteY5501" fmla="*/ 4637851 h 6367455"/>
                <a:gd name="connsiteX5502" fmla="*/ 1430100 w 6891715"/>
                <a:gd name="connsiteY5502" fmla="*/ 4631499 h 6367455"/>
                <a:gd name="connsiteX5503" fmla="*/ 1413264 w 6891715"/>
                <a:gd name="connsiteY5503" fmla="*/ 4620066 h 6367455"/>
                <a:gd name="connsiteX5504" fmla="*/ 1405640 w 6891715"/>
                <a:gd name="connsiteY5504" fmla="*/ 4628641 h 6367455"/>
                <a:gd name="connsiteX5505" fmla="*/ 1402464 w 6891715"/>
                <a:gd name="connsiteY5505" fmla="*/ 4629594 h 6367455"/>
                <a:gd name="connsiteX5506" fmla="*/ 1396110 w 6891715"/>
                <a:gd name="connsiteY5506" fmla="*/ 4616890 h 6367455"/>
                <a:gd name="connsiteX5507" fmla="*/ 1387533 w 6891715"/>
                <a:gd name="connsiteY5507" fmla="*/ 4626735 h 6367455"/>
                <a:gd name="connsiteX5508" fmla="*/ 1376095 w 6891715"/>
                <a:gd name="connsiteY5508" fmla="*/ 4627688 h 6367455"/>
                <a:gd name="connsiteX5509" fmla="*/ 1354811 w 6891715"/>
                <a:gd name="connsiteY5509" fmla="*/ 4600694 h 6367455"/>
                <a:gd name="connsiteX5510" fmla="*/ 1342103 w 6891715"/>
                <a:gd name="connsiteY5510" fmla="*/ 4601646 h 6367455"/>
                <a:gd name="connsiteX5511" fmla="*/ 1327174 w 6891715"/>
                <a:gd name="connsiteY5511" fmla="*/ 4594659 h 6367455"/>
                <a:gd name="connsiteX5512" fmla="*/ 1309068 w 6891715"/>
                <a:gd name="connsiteY5512" fmla="*/ 4591484 h 6367455"/>
                <a:gd name="connsiteX5513" fmla="*/ 1300491 w 6891715"/>
                <a:gd name="connsiteY5513" fmla="*/ 4580051 h 6367455"/>
                <a:gd name="connsiteX5514" fmla="*/ 1287785 w 6891715"/>
                <a:gd name="connsiteY5514" fmla="*/ 4575922 h 6367455"/>
                <a:gd name="connsiteX5515" fmla="*/ 1268726 w 6891715"/>
                <a:gd name="connsiteY5515" fmla="*/ 4589578 h 6367455"/>
                <a:gd name="connsiteX5516" fmla="*/ 1251889 w 6891715"/>
                <a:gd name="connsiteY5516" fmla="*/ 4592119 h 6367455"/>
                <a:gd name="connsiteX5517" fmla="*/ 1247443 w 6891715"/>
                <a:gd name="connsiteY5517" fmla="*/ 4573064 h 6367455"/>
                <a:gd name="connsiteX5518" fmla="*/ 1240136 w 6891715"/>
                <a:gd name="connsiteY5518" fmla="*/ 4568618 h 6367455"/>
                <a:gd name="connsiteX5519" fmla="*/ 1221077 w 6891715"/>
                <a:gd name="connsiteY5519" fmla="*/ 4564807 h 6367455"/>
                <a:gd name="connsiteX5520" fmla="*/ 1217899 w 6891715"/>
                <a:gd name="connsiteY5520" fmla="*/ 4559408 h 6367455"/>
                <a:gd name="connsiteX5521" fmla="*/ 1233465 w 6891715"/>
                <a:gd name="connsiteY5521" fmla="*/ 4552103 h 6367455"/>
                <a:gd name="connsiteX5522" fmla="*/ 1251254 w 6891715"/>
                <a:gd name="connsiteY5522" fmla="*/ 4552103 h 6367455"/>
                <a:gd name="connsiteX5523" fmla="*/ 1257608 w 6891715"/>
                <a:gd name="connsiteY5523" fmla="*/ 4544481 h 6367455"/>
                <a:gd name="connsiteX5524" fmla="*/ 1242994 w 6891715"/>
                <a:gd name="connsiteY5524" fmla="*/ 4534001 h 6367455"/>
                <a:gd name="connsiteX5525" fmla="*/ 1232194 w 6891715"/>
                <a:gd name="connsiteY5525" fmla="*/ 4537177 h 6367455"/>
                <a:gd name="connsiteX5526" fmla="*/ 1225841 w 6891715"/>
                <a:gd name="connsiteY5526" fmla="*/ 4545751 h 6367455"/>
                <a:gd name="connsiteX5527" fmla="*/ 1223618 w 6891715"/>
                <a:gd name="connsiteY5527" fmla="*/ 4521615 h 6367455"/>
                <a:gd name="connsiteX5528" fmla="*/ 1230288 w 6891715"/>
                <a:gd name="connsiteY5528" fmla="*/ 4516534 h 6367455"/>
                <a:gd name="connsiteX5529" fmla="*/ 1236642 w 6891715"/>
                <a:gd name="connsiteY5529" fmla="*/ 4520345 h 6367455"/>
                <a:gd name="connsiteX5530" fmla="*/ 1251254 w 6891715"/>
                <a:gd name="connsiteY5530" fmla="*/ 4524473 h 6367455"/>
                <a:gd name="connsiteX5531" fmla="*/ 1260784 w 6891715"/>
                <a:gd name="connsiteY5531" fmla="*/ 4524473 h 6367455"/>
                <a:gd name="connsiteX5532" fmla="*/ 1246807 w 6891715"/>
                <a:gd name="connsiteY5532" fmla="*/ 4509547 h 6367455"/>
                <a:gd name="connsiteX5533" fmla="*/ 1235053 w 6891715"/>
                <a:gd name="connsiteY5533" fmla="*/ 4512088 h 6367455"/>
                <a:gd name="connsiteX5534" fmla="*/ 1228700 w 6891715"/>
                <a:gd name="connsiteY5534" fmla="*/ 4506689 h 6367455"/>
                <a:gd name="connsiteX5535" fmla="*/ 1219488 w 6891715"/>
                <a:gd name="connsiteY5535" fmla="*/ 4515263 h 6367455"/>
                <a:gd name="connsiteX5536" fmla="*/ 1210911 w 6891715"/>
                <a:gd name="connsiteY5536" fmla="*/ 4511135 h 6367455"/>
                <a:gd name="connsiteX5537" fmla="*/ 1209640 w 6891715"/>
                <a:gd name="connsiteY5537" fmla="*/ 4500972 h 6367455"/>
                <a:gd name="connsiteX5538" fmla="*/ 1215040 w 6891715"/>
                <a:gd name="connsiteY5538" fmla="*/ 4495573 h 6367455"/>
                <a:gd name="connsiteX5539" fmla="*/ 1224570 w 6891715"/>
                <a:gd name="connsiteY5539" fmla="*/ 4486681 h 6367455"/>
                <a:gd name="connsiteX5540" fmla="*/ 1245219 w 6891715"/>
                <a:gd name="connsiteY5540" fmla="*/ 4468578 h 6367455"/>
                <a:gd name="connsiteX5541" fmla="*/ 1268726 w 6891715"/>
                <a:gd name="connsiteY5541" fmla="*/ 4469531 h 6367455"/>
                <a:gd name="connsiteX5542" fmla="*/ 1283656 w 6891715"/>
                <a:gd name="connsiteY5542" fmla="*/ 4465085 h 6367455"/>
                <a:gd name="connsiteX5543" fmla="*/ 1299538 w 6891715"/>
                <a:gd name="connsiteY5543" fmla="*/ 4471437 h 6367455"/>
                <a:gd name="connsiteX5544" fmla="*/ 1299538 w 6891715"/>
                <a:gd name="connsiteY5544" fmla="*/ 4464132 h 6367455"/>
                <a:gd name="connsiteX5545" fmla="*/ 1310974 w 6891715"/>
                <a:gd name="connsiteY5545" fmla="*/ 4460956 h 6367455"/>
                <a:gd name="connsiteX5546" fmla="*/ 1324633 w 6891715"/>
                <a:gd name="connsiteY5546" fmla="*/ 4463815 h 6367455"/>
                <a:gd name="connsiteX5547" fmla="*/ 1327809 w 6891715"/>
                <a:gd name="connsiteY5547" fmla="*/ 4450159 h 6367455"/>
                <a:gd name="connsiteX5548" fmla="*/ 1331938 w 6891715"/>
                <a:gd name="connsiteY5548" fmla="*/ 4442854 h 6367455"/>
                <a:gd name="connsiteX5549" fmla="*/ 1346869 w 6891715"/>
                <a:gd name="connsiteY5549" fmla="*/ 4448888 h 6367455"/>
                <a:gd name="connsiteX5550" fmla="*/ 1379908 w 6891715"/>
                <a:gd name="connsiteY5550" fmla="*/ 4448571 h 6367455"/>
                <a:gd name="connsiteX5551" fmla="*/ 1388485 w 6891715"/>
                <a:gd name="connsiteY5551" fmla="*/ 4460004 h 6367455"/>
                <a:gd name="connsiteX5552" fmla="*/ 1411675 w 6891715"/>
                <a:gd name="connsiteY5552" fmla="*/ 4485093 h 6367455"/>
                <a:gd name="connsiteX5553" fmla="*/ 1430735 w 6891715"/>
                <a:gd name="connsiteY5553" fmla="*/ 4474295 h 6367455"/>
                <a:gd name="connsiteX5554" fmla="*/ 1447570 w 6891715"/>
                <a:gd name="connsiteY5554" fmla="*/ 4466991 h 6367455"/>
                <a:gd name="connsiteX5555" fmla="*/ 1462817 w 6891715"/>
                <a:gd name="connsiteY5555" fmla="*/ 4477471 h 6367455"/>
                <a:gd name="connsiteX5556" fmla="*/ 1481559 w 6891715"/>
                <a:gd name="connsiteY5556" fmla="*/ 4465403 h 6367455"/>
                <a:gd name="connsiteX5557" fmla="*/ 1497442 w 6891715"/>
                <a:gd name="connsiteY5557" fmla="*/ 4462227 h 6367455"/>
                <a:gd name="connsiteX5558" fmla="*/ 1506018 w 6891715"/>
                <a:gd name="connsiteY5558" fmla="*/ 4476836 h 6367455"/>
                <a:gd name="connsiteX5559" fmla="*/ 1522855 w 6891715"/>
                <a:gd name="connsiteY5559" fmla="*/ 4478741 h 6367455"/>
                <a:gd name="connsiteX5560" fmla="*/ 1532386 w 6891715"/>
                <a:gd name="connsiteY5560" fmla="*/ 4480964 h 6367455"/>
                <a:gd name="connsiteX5561" fmla="*/ 1536516 w 6891715"/>
                <a:gd name="connsiteY5561" fmla="*/ 4472389 h 6367455"/>
                <a:gd name="connsiteX5562" fmla="*/ 1529209 w 6891715"/>
                <a:gd name="connsiteY5562" fmla="*/ 4466038 h 6367455"/>
                <a:gd name="connsiteX5563" fmla="*/ 1519361 w 6891715"/>
                <a:gd name="connsiteY5563" fmla="*/ 4448571 h 6367455"/>
                <a:gd name="connsiteX5564" fmla="*/ 1512690 w 6891715"/>
                <a:gd name="connsiteY5564" fmla="*/ 4384101 h 6367455"/>
                <a:gd name="connsiteX5565" fmla="*/ 1511104 w 6891715"/>
                <a:gd name="connsiteY5565" fmla="*/ 4368222 h 6367455"/>
                <a:gd name="connsiteX5566" fmla="*/ 1498395 w 6891715"/>
                <a:gd name="connsiteY5566" fmla="*/ 4357742 h 6367455"/>
                <a:gd name="connsiteX5567" fmla="*/ 1492996 w 6891715"/>
                <a:gd name="connsiteY5567" fmla="*/ 4334875 h 6367455"/>
                <a:gd name="connsiteX5568" fmla="*/ 1478064 w 6891715"/>
                <a:gd name="connsiteY5568" fmla="*/ 4314550 h 6367455"/>
                <a:gd name="connsiteX5569" fmla="*/ 1478064 w 6891715"/>
                <a:gd name="connsiteY5569" fmla="*/ 4307563 h 6367455"/>
                <a:gd name="connsiteX5570" fmla="*/ 1484418 w 6891715"/>
                <a:gd name="connsiteY5570" fmla="*/ 4310422 h 6367455"/>
                <a:gd name="connsiteX5571" fmla="*/ 1497125 w 6891715"/>
                <a:gd name="connsiteY5571" fmla="*/ 4312645 h 6367455"/>
                <a:gd name="connsiteX5572" fmla="*/ 1513961 w 6891715"/>
                <a:gd name="connsiteY5572" fmla="*/ 4325030 h 6367455"/>
                <a:gd name="connsiteX5573" fmla="*/ 1526668 w 6891715"/>
                <a:gd name="connsiteY5573" fmla="*/ 4319631 h 6367455"/>
                <a:gd name="connsiteX5574" fmla="*/ 1545728 w 6891715"/>
                <a:gd name="connsiteY5574" fmla="*/ 4317408 h 6367455"/>
                <a:gd name="connsiteX5575" fmla="*/ 1550175 w 6891715"/>
                <a:gd name="connsiteY5575" fmla="*/ 4328841 h 6367455"/>
                <a:gd name="connsiteX5576" fmla="*/ 1542551 w 6891715"/>
                <a:gd name="connsiteY5576" fmla="*/ 4339322 h 6367455"/>
                <a:gd name="connsiteX5577" fmla="*/ 1555893 w 6891715"/>
                <a:gd name="connsiteY5577" fmla="*/ 4358694 h 6367455"/>
                <a:gd name="connsiteX5578" fmla="*/ 1569552 w 6891715"/>
                <a:gd name="connsiteY5578" fmla="*/ 4364728 h 6367455"/>
                <a:gd name="connsiteX5579" fmla="*/ 1589565 w 6891715"/>
                <a:gd name="connsiteY5579" fmla="*/ 4358377 h 6367455"/>
                <a:gd name="connsiteX5580" fmla="*/ 1610531 w 6891715"/>
                <a:gd name="connsiteY5580" fmla="*/ 4367269 h 6367455"/>
                <a:gd name="connsiteX5581" fmla="*/ 1625460 w 6891715"/>
                <a:gd name="connsiteY5581" fmla="*/ 4369492 h 6367455"/>
                <a:gd name="connsiteX5582" fmla="*/ 1659450 w 6891715"/>
                <a:gd name="connsiteY5582" fmla="*/ 4368222 h 6367455"/>
                <a:gd name="connsiteX5583" fmla="*/ 1677556 w 6891715"/>
                <a:gd name="connsiteY5583" fmla="*/ 4356154 h 6367455"/>
                <a:gd name="connsiteX5584" fmla="*/ 1690898 w 6891715"/>
                <a:gd name="connsiteY5584" fmla="*/ 4346626 h 6367455"/>
                <a:gd name="connsiteX5585" fmla="*/ 1720758 w 6891715"/>
                <a:gd name="connsiteY5585" fmla="*/ 4349484 h 6367455"/>
                <a:gd name="connsiteX5586" fmla="*/ 1694075 w 6891715"/>
                <a:gd name="connsiteY5586" fmla="*/ 4341227 h 6367455"/>
                <a:gd name="connsiteX5587" fmla="*/ 1679463 w 6891715"/>
                <a:gd name="connsiteY5587" fmla="*/ 4339322 h 6367455"/>
                <a:gd name="connsiteX5588" fmla="*/ 1680416 w 6891715"/>
                <a:gd name="connsiteY5588" fmla="*/ 4328841 h 6367455"/>
                <a:gd name="connsiteX5589" fmla="*/ 1688675 w 6891715"/>
                <a:gd name="connsiteY5589" fmla="*/ 4312009 h 6367455"/>
                <a:gd name="connsiteX5590" fmla="*/ 1722347 w 6891715"/>
                <a:gd name="connsiteY5590" fmla="*/ 4291684 h 6367455"/>
                <a:gd name="connsiteX5591" fmla="*/ 1748712 w 6891715"/>
                <a:gd name="connsiteY5591" fmla="*/ 4285015 h 6367455"/>
                <a:gd name="connsiteX5592" fmla="*/ 1771901 w 6891715"/>
                <a:gd name="connsiteY5592" fmla="*/ 4278663 h 6367455"/>
                <a:gd name="connsiteX5593" fmla="*/ 1801444 w 6891715"/>
                <a:gd name="connsiteY5593" fmla="*/ 4257067 h 6367455"/>
                <a:gd name="connsiteX5594" fmla="*/ 1820186 w 6891715"/>
                <a:gd name="connsiteY5594" fmla="*/ 4234836 h 6367455"/>
                <a:gd name="connsiteX5595" fmla="*/ 1828762 w 6891715"/>
                <a:gd name="connsiteY5595" fmla="*/ 4230390 h 6367455"/>
                <a:gd name="connsiteX5596" fmla="*/ 1817962 w 6891715"/>
                <a:gd name="connsiteY5596" fmla="*/ 4222451 h 6367455"/>
                <a:gd name="connsiteX5597" fmla="*/ 1816056 w 6891715"/>
                <a:gd name="connsiteY5597" fmla="*/ 4208477 h 6367455"/>
                <a:gd name="connsiteX5598" fmla="*/ 1820821 w 6891715"/>
                <a:gd name="connsiteY5598" fmla="*/ 4198949 h 6367455"/>
                <a:gd name="connsiteX5599" fmla="*/ 1818280 w 6891715"/>
                <a:gd name="connsiteY5599" fmla="*/ 4157981 h 6367455"/>
                <a:gd name="connsiteX5600" fmla="*/ 1815103 w 6891715"/>
                <a:gd name="connsiteY5600" fmla="*/ 4152582 h 6367455"/>
                <a:gd name="connsiteX5601" fmla="*/ 1832892 w 6891715"/>
                <a:gd name="connsiteY5601" fmla="*/ 4132574 h 6367455"/>
                <a:gd name="connsiteX5602" fmla="*/ 1847822 w 6891715"/>
                <a:gd name="connsiteY5602" fmla="*/ 4124952 h 6367455"/>
                <a:gd name="connsiteX5603" fmla="*/ 1866881 w 6891715"/>
                <a:gd name="connsiteY5603" fmla="*/ 4121459 h 6367455"/>
                <a:gd name="connsiteX5604" fmla="*/ 1901506 w 6891715"/>
                <a:gd name="connsiteY5604" fmla="*/ 4114790 h 6367455"/>
                <a:gd name="connsiteX5605" fmla="*/ 1920566 w 6891715"/>
                <a:gd name="connsiteY5605" fmla="*/ 4111614 h 6367455"/>
                <a:gd name="connsiteX5606" fmla="*/ 1920836 w 6891715"/>
                <a:gd name="connsiteY5606" fmla="*/ 4111854 h 6367455"/>
                <a:gd name="connsiteX5607" fmla="*/ 1949386 w 6891715"/>
                <a:gd name="connsiteY5607" fmla="*/ 4094630 h 6367455"/>
                <a:gd name="connsiteX5608" fmla="*/ 1978517 w 6891715"/>
                <a:gd name="connsiteY5608" fmla="*/ 4070064 h 6367455"/>
                <a:gd name="connsiteX5609" fmla="*/ 1977988 w 6891715"/>
                <a:gd name="connsiteY5609" fmla="*/ 4069704 h 6367455"/>
                <a:gd name="connsiteX5610" fmla="*/ 1995753 w 6891715"/>
                <a:gd name="connsiteY5610" fmla="*/ 4059226 h 6367455"/>
                <a:gd name="connsiteX5611" fmla="*/ 2007174 w 6891715"/>
                <a:gd name="connsiteY5611" fmla="*/ 4057321 h 6367455"/>
                <a:gd name="connsiteX5612" fmla="*/ 2015422 w 6891715"/>
                <a:gd name="connsiteY5612" fmla="*/ 4063036 h 6367455"/>
                <a:gd name="connsiteX5613" fmla="*/ 2018911 w 6891715"/>
                <a:gd name="connsiteY5613" fmla="*/ 4062084 h 6367455"/>
                <a:gd name="connsiteX5614" fmla="*/ 2024622 w 6891715"/>
                <a:gd name="connsiteY5614" fmla="*/ 4061449 h 6367455"/>
                <a:gd name="connsiteX5615" fmla="*/ 2022084 w 6891715"/>
                <a:gd name="connsiteY5615" fmla="*/ 4070339 h 6367455"/>
                <a:gd name="connsiteX5616" fmla="*/ 2031283 w 6891715"/>
                <a:gd name="connsiteY5616" fmla="*/ 4070339 h 6367455"/>
                <a:gd name="connsiteX5617" fmla="*/ 2036676 w 6891715"/>
                <a:gd name="connsiteY5617" fmla="*/ 4065894 h 6367455"/>
                <a:gd name="connsiteX5618" fmla="*/ 2025890 w 6891715"/>
                <a:gd name="connsiteY5618" fmla="*/ 4052876 h 6367455"/>
                <a:gd name="connsiteX5619" fmla="*/ 2022084 w 6891715"/>
                <a:gd name="connsiteY5619" fmla="*/ 4052876 h 6367455"/>
                <a:gd name="connsiteX5620" fmla="*/ 2012567 w 6891715"/>
                <a:gd name="connsiteY5620" fmla="*/ 4055099 h 6367455"/>
                <a:gd name="connsiteX5621" fmla="*/ 2003049 w 6891715"/>
                <a:gd name="connsiteY5621" fmla="*/ 4043351 h 6367455"/>
                <a:gd name="connsiteX5622" fmla="*/ 2004318 w 6891715"/>
                <a:gd name="connsiteY5622" fmla="*/ 4036049 h 6367455"/>
                <a:gd name="connsiteX5623" fmla="*/ 2013518 w 6891715"/>
                <a:gd name="connsiteY5623" fmla="*/ 4031604 h 6367455"/>
                <a:gd name="connsiteX5624" fmla="*/ 2023035 w 6891715"/>
                <a:gd name="connsiteY5624" fmla="*/ 4026206 h 6367455"/>
                <a:gd name="connsiteX5625" fmla="*/ 2023987 w 6891715"/>
                <a:gd name="connsiteY5625" fmla="*/ 4018904 h 6367455"/>
                <a:gd name="connsiteX5626" fmla="*/ 2023035 w 6891715"/>
                <a:gd name="connsiteY5626" fmla="*/ 4009379 h 6367455"/>
                <a:gd name="connsiteX5627" fmla="*/ 2032235 w 6891715"/>
                <a:gd name="connsiteY5627" fmla="*/ 4000806 h 6367455"/>
                <a:gd name="connsiteX5628" fmla="*/ 2048097 w 6891715"/>
                <a:gd name="connsiteY5628" fmla="*/ 3994456 h 6367455"/>
                <a:gd name="connsiteX5629" fmla="*/ 2058566 w 6891715"/>
                <a:gd name="connsiteY5629" fmla="*/ 4003029 h 6367455"/>
                <a:gd name="connsiteX5630" fmla="*/ 2064910 w 6891715"/>
                <a:gd name="connsiteY5630" fmla="*/ 3996679 h 6367455"/>
                <a:gd name="connsiteX5631" fmla="*/ 2067131 w 6891715"/>
                <a:gd name="connsiteY5631" fmla="*/ 3998266 h 6367455"/>
                <a:gd name="connsiteX5632" fmla="*/ 2061421 w 6891715"/>
                <a:gd name="connsiteY5632" fmla="*/ 4005569 h 6367455"/>
                <a:gd name="connsiteX5633" fmla="*/ 2062690 w 6891715"/>
                <a:gd name="connsiteY5633" fmla="*/ 4012554 h 6367455"/>
                <a:gd name="connsiteX5634" fmla="*/ 2060469 w 6891715"/>
                <a:gd name="connsiteY5634" fmla="*/ 4021761 h 6367455"/>
                <a:gd name="connsiteX5635" fmla="*/ 2056028 w 6891715"/>
                <a:gd name="connsiteY5635" fmla="*/ 4024619 h 6367455"/>
                <a:gd name="connsiteX5636" fmla="*/ 2053807 w 6891715"/>
                <a:gd name="connsiteY5636" fmla="*/ 4024619 h 6367455"/>
                <a:gd name="connsiteX5637" fmla="*/ 2046511 w 6891715"/>
                <a:gd name="connsiteY5637" fmla="*/ 4018269 h 6367455"/>
                <a:gd name="connsiteX5638" fmla="*/ 2041752 w 6891715"/>
                <a:gd name="connsiteY5638" fmla="*/ 4003346 h 6367455"/>
                <a:gd name="connsiteX5639" fmla="*/ 2029697 w 6891715"/>
                <a:gd name="connsiteY5639" fmla="*/ 4007474 h 6367455"/>
                <a:gd name="connsiteX5640" fmla="*/ 2026842 w 6891715"/>
                <a:gd name="connsiteY5640" fmla="*/ 4014776 h 6367455"/>
                <a:gd name="connsiteX5641" fmla="*/ 2040166 w 6891715"/>
                <a:gd name="connsiteY5641" fmla="*/ 4024619 h 6367455"/>
                <a:gd name="connsiteX5642" fmla="*/ 2046511 w 6891715"/>
                <a:gd name="connsiteY5642" fmla="*/ 4020491 h 6367455"/>
                <a:gd name="connsiteX5643" fmla="*/ 2041118 w 6891715"/>
                <a:gd name="connsiteY5643" fmla="*/ 4028111 h 6367455"/>
                <a:gd name="connsiteX5644" fmla="*/ 2040483 w 6891715"/>
                <a:gd name="connsiteY5644" fmla="*/ 4035414 h 6367455"/>
                <a:gd name="connsiteX5645" fmla="*/ 2036042 w 6891715"/>
                <a:gd name="connsiteY5645" fmla="*/ 4039859 h 6367455"/>
                <a:gd name="connsiteX5646" fmla="*/ 2037311 w 6891715"/>
                <a:gd name="connsiteY5646" fmla="*/ 4034144 h 6367455"/>
                <a:gd name="connsiteX5647" fmla="*/ 2024939 w 6891715"/>
                <a:gd name="connsiteY5647" fmla="*/ 4027159 h 6367455"/>
                <a:gd name="connsiteX5648" fmla="*/ 2017325 w 6891715"/>
                <a:gd name="connsiteY5648" fmla="*/ 4035414 h 6367455"/>
                <a:gd name="connsiteX5649" fmla="*/ 2033187 w 6891715"/>
                <a:gd name="connsiteY5649" fmla="*/ 4041764 h 6367455"/>
                <a:gd name="connsiteX5650" fmla="*/ 2034139 w 6891715"/>
                <a:gd name="connsiteY5650" fmla="*/ 4049066 h 6367455"/>
                <a:gd name="connsiteX5651" fmla="*/ 2039214 w 6891715"/>
                <a:gd name="connsiteY5651" fmla="*/ 4062084 h 6367455"/>
                <a:gd name="connsiteX5652" fmla="*/ 2042387 w 6891715"/>
                <a:gd name="connsiteY5652" fmla="*/ 4058909 h 6367455"/>
                <a:gd name="connsiteX5653" fmla="*/ 2047780 w 6891715"/>
                <a:gd name="connsiteY5653" fmla="*/ 4059861 h 6367455"/>
                <a:gd name="connsiteX5654" fmla="*/ 2064593 w 6891715"/>
                <a:gd name="connsiteY5654" fmla="*/ 4064941 h 6367455"/>
                <a:gd name="connsiteX5655" fmla="*/ 2067766 w 6891715"/>
                <a:gd name="connsiteY5655" fmla="*/ 4065894 h 6367455"/>
                <a:gd name="connsiteX5656" fmla="*/ 2066497 w 6891715"/>
                <a:gd name="connsiteY5656" fmla="*/ 4055416 h 6367455"/>
                <a:gd name="connsiteX5657" fmla="*/ 2038263 w 6891715"/>
                <a:gd name="connsiteY5657" fmla="*/ 4049384 h 6367455"/>
                <a:gd name="connsiteX5658" fmla="*/ 2042069 w 6891715"/>
                <a:gd name="connsiteY5658" fmla="*/ 4043034 h 6367455"/>
                <a:gd name="connsiteX5659" fmla="*/ 2052538 w 6891715"/>
                <a:gd name="connsiteY5659" fmla="*/ 4043034 h 6367455"/>
                <a:gd name="connsiteX5660" fmla="*/ 2062055 w 6891715"/>
                <a:gd name="connsiteY5660" fmla="*/ 4044939 h 6367455"/>
                <a:gd name="connsiteX5661" fmla="*/ 2063324 w 6891715"/>
                <a:gd name="connsiteY5661" fmla="*/ 4040811 h 6367455"/>
                <a:gd name="connsiteX5662" fmla="*/ 2047462 w 6891715"/>
                <a:gd name="connsiteY5662" fmla="*/ 4038589 h 6367455"/>
                <a:gd name="connsiteX5663" fmla="*/ 2043021 w 6891715"/>
                <a:gd name="connsiteY5663" fmla="*/ 4032239 h 6367455"/>
                <a:gd name="connsiteX5664" fmla="*/ 2050635 w 6891715"/>
                <a:gd name="connsiteY5664" fmla="*/ 4028111 h 6367455"/>
                <a:gd name="connsiteX5665" fmla="*/ 2062055 w 6891715"/>
                <a:gd name="connsiteY5665" fmla="*/ 4031286 h 6367455"/>
                <a:gd name="connsiteX5666" fmla="*/ 2066497 w 6891715"/>
                <a:gd name="connsiteY5666" fmla="*/ 4023984 h 6367455"/>
                <a:gd name="connsiteX5667" fmla="*/ 2076648 w 6891715"/>
                <a:gd name="connsiteY5667" fmla="*/ 4016364 h 6367455"/>
                <a:gd name="connsiteX5668" fmla="*/ 2083945 w 6891715"/>
                <a:gd name="connsiteY5668" fmla="*/ 4016364 h 6367455"/>
                <a:gd name="connsiteX5669" fmla="*/ 2102027 w 6891715"/>
                <a:gd name="connsiteY5669" fmla="*/ 4010649 h 6367455"/>
                <a:gd name="connsiteX5670" fmla="*/ 2114716 w 6891715"/>
                <a:gd name="connsiteY5670" fmla="*/ 4016999 h 6367455"/>
                <a:gd name="connsiteX5671" fmla="*/ 2129627 w 6891715"/>
                <a:gd name="connsiteY5671" fmla="*/ 4011919 h 6367455"/>
                <a:gd name="connsiteX5672" fmla="*/ 2117889 w 6891715"/>
                <a:gd name="connsiteY5672" fmla="*/ 4011919 h 6367455"/>
                <a:gd name="connsiteX5673" fmla="*/ 2126454 w 6891715"/>
                <a:gd name="connsiteY5673" fmla="*/ 4004299 h 6367455"/>
                <a:gd name="connsiteX5674" fmla="*/ 2108372 w 6891715"/>
                <a:gd name="connsiteY5674" fmla="*/ 4009696 h 6367455"/>
                <a:gd name="connsiteX5675" fmla="*/ 2113765 w 6891715"/>
                <a:gd name="connsiteY5675" fmla="*/ 3997949 h 6367455"/>
                <a:gd name="connsiteX5676" fmla="*/ 2103296 w 6891715"/>
                <a:gd name="connsiteY5676" fmla="*/ 4007474 h 6367455"/>
                <a:gd name="connsiteX5677" fmla="*/ 2096951 w 6891715"/>
                <a:gd name="connsiteY5677" fmla="*/ 4010014 h 6367455"/>
                <a:gd name="connsiteX5678" fmla="*/ 2087434 w 6891715"/>
                <a:gd name="connsiteY5678" fmla="*/ 4010014 h 6367455"/>
                <a:gd name="connsiteX5679" fmla="*/ 2076648 w 6891715"/>
                <a:gd name="connsiteY5679" fmla="*/ 4004616 h 6367455"/>
                <a:gd name="connsiteX5680" fmla="*/ 2064910 w 6891715"/>
                <a:gd name="connsiteY5680" fmla="*/ 3996679 h 6367455"/>
                <a:gd name="connsiteX5681" fmla="*/ 2050318 w 6891715"/>
                <a:gd name="connsiteY5681" fmla="*/ 3984931 h 6367455"/>
                <a:gd name="connsiteX5682" fmla="*/ 2061421 w 6891715"/>
                <a:gd name="connsiteY5682" fmla="*/ 3974454 h 6367455"/>
                <a:gd name="connsiteX5683" fmla="*/ 2077600 w 6891715"/>
                <a:gd name="connsiteY5683" fmla="*/ 3987154 h 6367455"/>
                <a:gd name="connsiteX5684" fmla="*/ 2099806 w 6891715"/>
                <a:gd name="connsiteY5684" fmla="*/ 3980486 h 6367455"/>
                <a:gd name="connsiteX5685" fmla="*/ 2076648 w 6891715"/>
                <a:gd name="connsiteY5685" fmla="*/ 3982709 h 6367455"/>
                <a:gd name="connsiteX5686" fmla="*/ 2062690 w 6891715"/>
                <a:gd name="connsiteY5686" fmla="*/ 3969056 h 6367455"/>
                <a:gd name="connsiteX5687" fmla="*/ 2073159 w 6891715"/>
                <a:gd name="connsiteY5687" fmla="*/ 3946831 h 6367455"/>
                <a:gd name="connsiteX5688" fmla="*/ 2103296 w 6891715"/>
                <a:gd name="connsiteY5688" fmla="*/ 3908414 h 6367455"/>
                <a:gd name="connsiteX5689" fmla="*/ 2110275 w 6891715"/>
                <a:gd name="connsiteY5689" fmla="*/ 3875076 h 6367455"/>
                <a:gd name="connsiteX5690" fmla="*/ 2107103 w 6891715"/>
                <a:gd name="connsiteY5690" fmla="*/ 3848406 h 6367455"/>
                <a:gd name="connsiteX5691" fmla="*/ 2114082 w 6891715"/>
                <a:gd name="connsiteY5691" fmla="*/ 3831896 h 6367455"/>
                <a:gd name="connsiteX5692" fmla="*/ 2119475 w 6891715"/>
                <a:gd name="connsiteY5692" fmla="*/ 3819196 h 6367455"/>
                <a:gd name="connsiteX5693" fmla="*/ 2129944 w 6891715"/>
                <a:gd name="connsiteY5693" fmla="*/ 3819196 h 6367455"/>
                <a:gd name="connsiteX5694" fmla="*/ 2131213 w 6891715"/>
                <a:gd name="connsiteY5694" fmla="*/ 3826181 h 6367455"/>
                <a:gd name="connsiteX5695" fmla="*/ 2138509 w 6891715"/>
                <a:gd name="connsiteY5695" fmla="*/ 3828403 h 6367455"/>
                <a:gd name="connsiteX5696" fmla="*/ 2151199 w 6891715"/>
                <a:gd name="connsiteY5696" fmla="*/ 3823958 h 6367455"/>
                <a:gd name="connsiteX5697" fmla="*/ 2153419 w 6891715"/>
                <a:gd name="connsiteY5697" fmla="*/ 3831578 h 6367455"/>
                <a:gd name="connsiteX5698" fmla="*/ 2155640 w 6891715"/>
                <a:gd name="connsiteY5698" fmla="*/ 3837293 h 6367455"/>
                <a:gd name="connsiteX5699" fmla="*/ 2171502 w 6891715"/>
                <a:gd name="connsiteY5699" fmla="*/ 3844913 h 6367455"/>
                <a:gd name="connsiteX5700" fmla="*/ 2166426 w 6891715"/>
                <a:gd name="connsiteY5700" fmla="*/ 3860789 h 6367455"/>
                <a:gd name="connsiteX5701" fmla="*/ 2156909 w 6891715"/>
                <a:gd name="connsiteY5701" fmla="*/ 3861741 h 6367455"/>
                <a:gd name="connsiteX5702" fmla="*/ 2146440 w 6891715"/>
                <a:gd name="connsiteY5702" fmla="*/ 3874441 h 6367455"/>
                <a:gd name="connsiteX5703" fmla="*/ 2156909 w 6891715"/>
                <a:gd name="connsiteY5703" fmla="*/ 3884284 h 6367455"/>
                <a:gd name="connsiteX5704" fmla="*/ 2154688 w 6891715"/>
                <a:gd name="connsiteY5704" fmla="*/ 3892221 h 6367455"/>
                <a:gd name="connsiteX5705" fmla="*/ 2159447 w 6891715"/>
                <a:gd name="connsiteY5705" fmla="*/ 3901746 h 6367455"/>
                <a:gd name="connsiteX5706" fmla="*/ 2178481 w 6891715"/>
                <a:gd name="connsiteY5706" fmla="*/ 3913176 h 6367455"/>
                <a:gd name="connsiteX5707" fmla="*/ 2196563 w 6891715"/>
                <a:gd name="connsiteY5707" fmla="*/ 3910954 h 6367455"/>
                <a:gd name="connsiteX5708" fmla="*/ 2208935 w 6891715"/>
                <a:gd name="connsiteY5708" fmla="*/ 3887776 h 6367455"/>
                <a:gd name="connsiteX5709" fmla="*/ 2194343 w 6891715"/>
                <a:gd name="connsiteY5709" fmla="*/ 3907779 h 6367455"/>
                <a:gd name="connsiteX5710" fmla="*/ 2185777 w 6891715"/>
                <a:gd name="connsiteY5710" fmla="*/ 3910954 h 6367455"/>
                <a:gd name="connsiteX5711" fmla="*/ 2174357 w 6891715"/>
                <a:gd name="connsiteY5711" fmla="*/ 3909366 h 6367455"/>
                <a:gd name="connsiteX5712" fmla="*/ 2168329 w 6891715"/>
                <a:gd name="connsiteY5712" fmla="*/ 3904921 h 6367455"/>
                <a:gd name="connsiteX5713" fmla="*/ 2162302 w 6891715"/>
                <a:gd name="connsiteY5713" fmla="*/ 3892221 h 6367455"/>
                <a:gd name="connsiteX5714" fmla="*/ 2178164 w 6891715"/>
                <a:gd name="connsiteY5714" fmla="*/ 3889046 h 6367455"/>
                <a:gd name="connsiteX5715" fmla="*/ 2184508 w 6891715"/>
                <a:gd name="connsiteY5715" fmla="*/ 3884919 h 6367455"/>
                <a:gd name="connsiteX5716" fmla="*/ 2193074 w 6891715"/>
                <a:gd name="connsiteY5716" fmla="*/ 3879521 h 6367455"/>
                <a:gd name="connsiteX5717" fmla="*/ 2208935 w 6891715"/>
                <a:gd name="connsiteY5717" fmla="*/ 3885871 h 6367455"/>
                <a:gd name="connsiteX5718" fmla="*/ 2205763 w 6891715"/>
                <a:gd name="connsiteY5718" fmla="*/ 3876981 h 6367455"/>
                <a:gd name="connsiteX5719" fmla="*/ 2213694 w 6891715"/>
                <a:gd name="connsiteY5719" fmla="*/ 3872854 h 6367455"/>
                <a:gd name="connsiteX5720" fmla="*/ 2202591 w 6891715"/>
                <a:gd name="connsiteY5720" fmla="*/ 3875394 h 6367455"/>
                <a:gd name="connsiteX5721" fmla="*/ 2194025 w 6891715"/>
                <a:gd name="connsiteY5721" fmla="*/ 3875394 h 6367455"/>
                <a:gd name="connsiteX5722" fmla="*/ 2187681 w 6891715"/>
                <a:gd name="connsiteY5722" fmla="*/ 3869044 h 6367455"/>
                <a:gd name="connsiteX5723" fmla="*/ 2189584 w 6891715"/>
                <a:gd name="connsiteY5723" fmla="*/ 3859519 h 6367455"/>
                <a:gd name="connsiteX5724" fmla="*/ 2196880 w 6891715"/>
                <a:gd name="connsiteY5724" fmla="*/ 3840151 h 6367455"/>
                <a:gd name="connsiteX5725" fmla="*/ 2209570 w 6891715"/>
                <a:gd name="connsiteY5725" fmla="*/ 3839198 h 6367455"/>
                <a:gd name="connsiteX5726" fmla="*/ 2202273 w 6891715"/>
                <a:gd name="connsiteY5726" fmla="*/ 3836023 h 6367455"/>
                <a:gd name="connsiteX5727" fmla="*/ 2181970 w 6891715"/>
                <a:gd name="connsiteY5727" fmla="*/ 3834118 h 6367455"/>
                <a:gd name="connsiteX5728" fmla="*/ 2175626 w 6891715"/>
                <a:gd name="connsiteY5728" fmla="*/ 3829038 h 6367455"/>
                <a:gd name="connsiteX5729" fmla="*/ 2178798 w 6891715"/>
                <a:gd name="connsiteY5729" fmla="*/ 3825863 h 6367455"/>
                <a:gd name="connsiteX5730" fmla="*/ 2182605 w 6891715"/>
                <a:gd name="connsiteY5730" fmla="*/ 3803638 h 6367455"/>
                <a:gd name="connsiteX5731" fmla="*/ 2194977 w 6891715"/>
                <a:gd name="connsiteY5731" fmla="*/ 3774111 h 6367455"/>
                <a:gd name="connsiteX5732" fmla="*/ 2216866 w 6891715"/>
                <a:gd name="connsiteY5732" fmla="*/ 3757918 h 6367455"/>
                <a:gd name="connsiteX5733" fmla="*/ 2247638 w 6891715"/>
                <a:gd name="connsiteY5733" fmla="*/ 3753473 h 6367455"/>
                <a:gd name="connsiteX5734" fmla="*/ 2265721 w 6891715"/>
                <a:gd name="connsiteY5734" fmla="*/ 3754426 h 6367455"/>
                <a:gd name="connsiteX5735" fmla="*/ 2278410 w 6891715"/>
                <a:gd name="connsiteY5735" fmla="*/ 3745853 h 6367455"/>
                <a:gd name="connsiteX5736" fmla="*/ 2300299 w 6891715"/>
                <a:gd name="connsiteY5736" fmla="*/ 3741726 h 6367455"/>
                <a:gd name="connsiteX5737" fmla="*/ 2314258 w 6891715"/>
                <a:gd name="connsiteY5737" fmla="*/ 3744266 h 6367455"/>
                <a:gd name="connsiteX5738" fmla="*/ 2323775 w 6891715"/>
                <a:gd name="connsiteY5738" fmla="*/ 3755061 h 6367455"/>
                <a:gd name="connsiteX5739" fmla="*/ 2335830 w 6891715"/>
                <a:gd name="connsiteY5739" fmla="*/ 3763316 h 6367455"/>
                <a:gd name="connsiteX5740" fmla="*/ 2350422 w 6891715"/>
                <a:gd name="connsiteY5740" fmla="*/ 3764268 h 6367455"/>
                <a:gd name="connsiteX5741" fmla="*/ 2346298 w 6891715"/>
                <a:gd name="connsiteY5741" fmla="*/ 3768396 h 6367455"/>
                <a:gd name="connsiteX5742" fmla="*/ 2350740 w 6891715"/>
                <a:gd name="connsiteY5742" fmla="*/ 3776016 h 6367455"/>
                <a:gd name="connsiteX5743" fmla="*/ 2358988 w 6891715"/>
                <a:gd name="connsiteY5743" fmla="*/ 3777603 h 6367455"/>
                <a:gd name="connsiteX5744" fmla="*/ 2356026 w 6891715"/>
                <a:gd name="connsiteY5744" fmla="*/ 3787144 h 6367455"/>
                <a:gd name="connsiteX5745" fmla="*/ 2357058 w 6891715"/>
                <a:gd name="connsiteY5745" fmla="*/ 3787213 h 6367455"/>
                <a:gd name="connsiteX5746" fmla="*/ 2359897 w 6891715"/>
                <a:gd name="connsiteY5746" fmla="*/ 3778078 h 6367455"/>
                <a:gd name="connsiteX5747" fmla="*/ 2359579 w 6891715"/>
                <a:gd name="connsiteY5747" fmla="*/ 3767923 h 6367455"/>
                <a:gd name="connsiteX5748" fmla="*/ 2364975 w 6891715"/>
                <a:gd name="connsiteY5748" fmla="*/ 3761577 h 6367455"/>
                <a:gd name="connsiteX5749" fmla="*/ 2373544 w 6891715"/>
                <a:gd name="connsiteY5749" fmla="*/ 3762211 h 6367455"/>
                <a:gd name="connsiteX5750" fmla="*/ 2381796 w 6891715"/>
                <a:gd name="connsiteY5750" fmla="*/ 3769510 h 6367455"/>
                <a:gd name="connsiteX5751" fmla="*/ 2390683 w 6891715"/>
                <a:gd name="connsiteY5751" fmla="*/ 3780299 h 6367455"/>
                <a:gd name="connsiteX5752" fmla="*/ 2383066 w 6891715"/>
                <a:gd name="connsiteY5752" fmla="*/ 3765384 h 6367455"/>
                <a:gd name="connsiteX5753" fmla="*/ 2374496 w 6891715"/>
                <a:gd name="connsiteY5753" fmla="*/ 3750787 h 6367455"/>
                <a:gd name="connsiteX5754" fmla="*/ 2361801 w 6891715"/>
                <a:gd name="connsiteY5754" fmla="*/ 3752057 h 6367455"/>
                <a:gd name="connsiteX5755" fmla="*/ 2347836 w 6891715"/>
                <a:gd name="connsiteY5755" fmla="*/ 3753961 h 6367455"/>
                <a:gd name="connsiteX5756" fmla="*/ 2338315 w 6891715"/>
                <a:gd name="connsiteY5756" fmla="*/ 3752374 h 6367455"/>
                <a:gd name="connsiteX5757" fmla="*/ 2337363 w 6891715"/>
                <a:gd name="connsiteY5757" fmla="*/ 3735239 h 6367455"/>
                <a:gd name="connsiteX5758" fmla="*/ 2344662 w 6891715"/>
                <a:gd name="connsiteY5758" fmla="*/ 3727940 h 6367455"/>
                <a:gd name="connsiteX5759" fmla="*/ 2352279 w 6891715"/>
                <a:gd name="connsiteY5759" fmla="*/ 3730161 h 6367455"/>
                <a:gd name="connsiteX5760" fmla="*/ 2349740 w 6891715"/>
                <a:gd name="connsiteY5760" fmla="*/ 3721593 h 6367455"/>
                <a:gd name="connsiteX5761" fmla="*/ 2365610 w 6891715"/>
                <a:gd name="connsiteY5761" fmla="*/ 3702554 h 6367455"/>
                <a:gd name="connsiteX5762" fmla="*/ 2440512 w 6891715"/>
                <a:gd name="connsiteY5762" fmla="*/ 3699698 h 6367455"/>
                <a:gd name="connsiteX5763" fmla="*/ 2436386 w 6891715"/>
                <a:gd name="connsiteY5763" fmla="*/ 3709218 h 6367455"/>
                <a:gd name="connsiteX5764" fmla="*/ 2444321 w 6891715"/>
                <a:gd name="connsiteY5764" fmla="*/ 3743806 h 6367455"/>
                <a:gd name="connsiteX5765" fmla="*/ 2460190 w 6891715"/>
                <a:gd name="connsiteY5765" fmla="*/ 3745710 h 6367455"/>
                <a:gd name="connsiteX5766" fmla="*/ 2466537 w 6891715"/>
                <a:gd name="connsiteY5766" fmla="*/ 3736508 h 6367455"/>
                <a:gd name="connsiteX5767" fmla="*/ 2452572 w 6891715"/>
                <a:gd name="connsiteY5767" fmla="*/ 3724767 h 6367455"/>
                <a:gd name="connsiteX5768" fmla="*/ 2453525 w 6891715"/>
                <a:gd name="connsiteY5768" fmla="*/ 3717468 h 6367455"/>
                <a:gd name="connsiteX5769" fmla="*/ 2470346 w 6891715"/>
                <a:gd name="connsiteY5769" fmla="*/ 3721593 h 6367455"/>
                <a:gd name="connsiteX5770" fmla="*/ 2480185 w 6891715"/>
                <a:gd name="connsiteY5770" fmla="*/ 3738094 h 6367455"/>
                <a:gd name="connsiteX5771" fmla="*/ 2479233 w 6891715"/>
                <a:gd name="connsiteY5771" fmla="*/ 3745710 h 6367455"/>
                <a:gd name="connsiteX5772" fmla="*/ 2487802 w 6891715"/>
                <a:gd name="connsiteY5772" fmla="*/ 3738094 h 6367455"/>
                <a:gd name="connsiteX5773" fmla="*/ 2478915 w 6891715"/>
                <a:gd name="connsiteY5773" fmla="*/ 3729844 h 6367455"/>
                <a:gd name="connsiteX5774" fmla="*/ 2472568 w 6891715"/>
                <a:gd name="connsiteY5774" fmla="*/ 3708900 h 6367455"/>
                <a:gd name="connsiteX5775" fmla="*/ 2476376 w 6891715"/>
                <a:gd name="connsiteY5775" fmla="*/ 3689861 h 6367455"/>
                <a:gd name="connsiteX5776" fmla="*/ 2492245 w 6891715"/>
                <a:gd name="connsiteY5776" fmla="*/ 3674947 h 6367455"/>
                <a:gd name="connsiteX5777" fmla="*/ 2527157 w 6891715"/>
                <a:gd name="connsiteY5777" fmla="*/ 3678754 h 6367455"/>
                <a:gd name="connsiteX5778" fmla="*/ 2553818 w 6891715"/>
                <a:gd name="connsiteY5778" fmla="*/ 3681610 h 6367455"/>
                <a:gd name="connsiteX5779" fmla="*/ 2572861 w 6891715"/>
                <a:gd name="connsiteY5779" fmla="*/ 3699698 h 6367455"/>
                <a:gd name="connsiteX5780" fmla="*/ 2597299 w 6891715"/>
                <a:gd name="connsiteY5780" fmla="*/ 3730161 h 6367455"/>
                <a:gd name="connsiteX5781" fmla="*/ 2620785 w 6891715"/>
                <a:gd name="connsiteY5781" fmla="*/ 3733017 h 6367455"/>
                <a:gd name="connsiteX5782" fmla="*/ 2598251 w 6891715"/>
                <a:gd name="connsiteY5782" fmla="*/ 3722228 h 6367455"/>
                <a:gd name="connsiteX5783" fmla="*/ 2585873 w 6891715"/>
                <a:gd name="connsiteY5783" fmla="*/ 3712391 h 6367455"/>
                <a:gd name="connsiteX5784" fmla="*/ 2585556 w 6891715"/>
                <a:gd name="connsiteY5784" fmla="*/ 3696207 h 6367455"/>
                <a:gd name="connsiteX5785" fmla="*/ 2573495 w 6891715"/>
                <a:gd name="connsiteY5785" fmla="*/ 3681610 h 6367455"/>
                <a:gd name="connsiteX5786" fmla="*/ 2558896 w 6891715"/>
                <a:gd name="connsiteY5786" fmla="*/ 3676216 h 6367455"/>
                <a:gd name="connsiteX5787" fmla="*/ 2536362 w 6891715"/>
                <a:gd name="connsiteY5787" fmla="*/ 3671456 h 6367455"/>
                <a:gd name="connsiteX5788" fmla="*/ 2510971 w 6891715"/>
                <a:gd name="connsiteY5788" fmla="*/ 3660032 h 6367455"/>
                <a:gd name="connsiteX5789" fmla="*/ 2511923 w 6891715"/>
                <a:gd name="connsiteY5789" fmla="*/ 3646387 h 6367455"/>
                <a:gd name="connsiteX5790" fmla="*/ 2514145 w 6891715"/>
                <a:gd name="connsiteY5790" fmla="*/ 3643214 h 6367455"/>
                <a:gd name="connsiteX5791" fmla="*/ 2525888 w 6891715"/>
                <a:gd name="connsiteY5791" fmla="*/ 3649560 h 6367455"/>
                <a:gd name="connsiteX5792" fmla="*/ 2529062 w 6891715"/>
                <a:gd name="connsiteY5792" fmla="*/ 3643214 h 6367455"/>
                <a:gd name="connsiteX5793" fmla="*/ 2531283 w 6891715"/>
                <a:gd name="connsiteY5793" fmla="*/ 3637819 h 6367455"/>
                <a:gd name="connsiteX5794" fmla="*/ 2508749 w 6891715"/>
                <a:gd name="connsiteY5794" fmla="*/ 3625444 h 6367455"/>
                <a:gd name="connsiteX5795" fmla="*/ 2505258 w 6891715"/>
                <a:gd name="connsiteY5795" fmla="*/ 3612751 h 6367455"/>
                <a:gd name="connsiteX5796" fmla="*/ 2520175 w 6891715"/>
                <a:gd name="connsiteY5796" fmla="*/ 3598788 h 6367455"/>
                <a:gd name="connsiteX5797" fmla="*/ 2511606 w 6891715"/>
                <a:gd name="connsiteY5797" fmla="*/ 3590538 h 6367455"/>
                <a:gd name="connsiteX5798" fmla="*/ 2508432 w 6891715"/>
                <a:gd name="connsiteY5798" fmla="*/ 3597836 h 6367455"/>
                <a:gd name="connsiteX5799" fmla="*/ 2497006 w 6891715"/>
                <a:gd name="connsiteY5799" fmla="*/ 3601010 h 6367455"/>
                <a:gd name="connsiteX5800" fmla="*/ 2493832 w 6891715"/>
                <a:gd name="connsiteY5800" fmla="*/ 3589586 h 6367455"/>
                <a:gd name="connsiteX5801" fmla="*/ 2500815 w 6891715"/>
                <a:gd name="connsiteY5801" fmla="*/ 3580066 h 6367455"/>
                <a:gd name="connsiteX5802" fmla="*/ 2511288 w 6891715"/>
                <a:gd name="connsiteY5802" fmla="*/ 3576893 h 6367455"/>
                <a:gd name="connsiteX5803" fmla="*/ 2523031 w 6891715"/>
                <a:gd name="connsiteY5803" fmla="*/ 3577527 h 6367455"/>
                <a:gd name="connsiteX5804" fmla="*/ 2529379 w 6891715"/>
                <a:gd name="connsiteY5804" fmla="*/ 3564834 h 6367455"/>
                <a:gd name="connsiteX5805" fmla="*/ 2518906 w 6891715"/>
                <a:gd name="connsiteY5805" fmla="*/ 3556901 h 6367455"/>
                <a:gd name="connsiteX5806" fmla="*/ 2506845 w 6891715"/>
                <a:gd name="connsiteY5806" fmla="*/ 3545160 h 6367455"/>
                <a:gd name="connsiteX5807" fmla="*/ 2505575 w 6891715"/>
                <a:gd name="connsiteY5807" fmla="*/ 3535958 h 6367455"/>
                <a:gd name="connsiteX5808" fmla="*/ 2500497 w 6891715"/>
                <a:gd name="connsiteY5808" fmla="*/ 3524217 h 6367455"/>
                <a:gd name="connsiteX5809" fmla="*/ 2492880 w 6891715"/>
                <a:gd name="connsiteY5809" fmla="*/ 3516918 h 6367455"/>
                <a:gd name="connsiteX5810" fmla="*/ 2480185 w 6891715"/>
                <a:gd name="connsiteY5810" fmla="*/ 3519457 h 6367455"/>
                <a:gd name="connsiteX5811" fmla="*/ 2466537 w 6891715"/>
                <a:gd name="connsiteY5811" fmla="*/ 3513110 h 6367455"/>
                <a:gd name="connsiteX5812" fmla="*/ 2464316 w 6891715"/>
                <a:gd name="connsiteY5812" fmla="*/ 3524534 h 6367455"/>
                <a:gd name="connsiteX5813" fmla="*/ 2462094 w 6891715"/>
                <a:gd name="connsiteY5813" fmla="*/ 3527707 h 6367455"/>
                <a:gd name="connsiteX5814" fmla="*/ 2458920 w 6891715"/>
                <a:gd name="connsiteY5814" fmla="*/ 3516283 h 6367455"/>
                <a:gd name="connsiteX5815" fmla="*/ 2458920 w 6891715"/>
                <a:gd name="connsiteY5815" fmla="*/ 3499148 h 6367455"/>
                <a:gd name="connsiteX5816" fmla="*/ 2463046 w 6891715"/>
                <a:gd name="connsiteY5816" fmla="*/ 3484551 h 6367455"/>
                <a:gd name="connsiteX5817" fmla="*/ 2469394 w 6891715"/>
                <a:gd name="connsiteY5817" fmla="*/ 3486455 h 6367455"/>
                <a:gd name="connsiteX5818" fmla="*/ 2469394 w 6891715"/>
                <a:gd name="connsiteY5818" fmla="*/ 3493753 h 6367455"/>
                <a:gd name="connsiteX5819" fmla="*/ 2471615 w 6891715"/>
                <a:gd name="connsiteY5819" fmla="*/ 3505494 h 6367455"/>
                <a:gd name="connsiteX5820" fmla="*/ 2482406 w 6891715"/>
                <a:gd name="connsiteY5820" fmla="*/ 3516283 h 6367455"/>
                <a:gd name="connsiteX5821" fmla="*/ 2489706 w 6891715"/>
                <a:gd name="connsiteY5821" fmla="*/ 3512476 h 6367455"/>
                <a:gd name="connsiteX5822" fmla="*/ 2501882 w 6891715"/>
                <a:gd name="connsiteY5822" fmla="*/ 3508519 h 6367455"/>
                <a:gd name="connsiteX5823" fmla="*/ 2502823 w 6891715"/>
                <a:gd name="connsiteY5823" fmla="*/ 3499157 h 6367455"/>
                <a:gd name="connsiteX5824" fmla="*/ 2495167 w 6891715"/>
                <a:gd name="connsiteY5824" fmla="*/ 3475027 h 6367455"/>
                <a:gd name="connsiteX5825" fmla="*/ 2497081 w 6891715"/>
                <a:gd name="connsiteY5825" fmla="*/ 3463279 h 6367455"/>
                <a:gd name="connsiteX5826" fmla="*/ 2493891 w 6891715"/>
                <a:gd name="connsiteY5826" fmla="*/ 3442642 h 6367455"/>
                <a:gd name="connsiteX5827" fmla="*/ 2491339 w 6891715"/>
                <a:gd name="connsiteY5827" fmla="*/ 3419147 h 6367455"/>
                <a:gd name="connsiteX5828" fmla="*/ 2484002 w 6891715"/>
                <a:gd name="connsiteY5828" fmla="*/ 3408034 h 6367455"/>
                <a:gd name="connsiteX5829" fmla="*/ 2470923 w 6891715"/>
                <a:gd name="connsiteY5829" fmla="*/ 3409939 h 6367455"/>
                <a:gd name="connsiteX5830" fmla="*/ 2464543 w 6891715"/>
                <a:gd name="connsiteY5830" fmla="*/ 3399462 h 6367455"/>
                <a:gd name="connsiteX5831" fmla="*/ 2464543 w 6891715"/>
                <a:gd name="connsiteY5831" fmla="*/ 3381682 h 6367455"/>
                <a:gd name="connsiteX5832" fmla="*/ 2453059 w 6891715"/>
                <a:gd name="connsiteY5832" fmla="*/ 3384857 h 6367455"/>
                <a:gd name="connsiteX5833" fmla="*/ 2457206 w 6891715"/>
                <a:gd name="connsiteY5833" fmla="*/ 3396604 h 6367455"/>
                <a:gd name="connsiteX5834" fmla="*/ 2447636 w 6891715"/>
                <a:gd name="connsiteY5834" fmla="*/ 3398827 h 6367455"/>
                <a:gd name="connsiteX5835" fmla="*/ 2433600 w 6891715"/>
                <a:gd name="connsiteY5835" fmla="*/ 3383904 h 6367455"/>
                <a:gd name="connsiteX5836" fmla="*/ 2437109 w 6891715"/>
                <a:gd name="connsiteY5836" fmla="*/ 3371523 h 6367455"/>
                <a:gd name="connsiteX5837" fmla="*/ 2438385 w 6891715"/>
                <a:gd name="connsiteY5837" fmla="*/ 3324850 h 6367455"/>
                <a:gd name="connsiteX5838" fmla="*/ 2441575 w 6891715"/>
                <a:gd name="connsiteY5838" fmla="*/ 3324850 h 6367455"/>
                <a:gd name="connsiteX5839" fmla="*/ 2439661 w 6891715"/>
                <a:gd name="connsiteY5839" fmla="*/ 3347075 h 6367455"/>
                <a:gd name="connsiteX5840" fmla="*/ 2450507 w 6891715"/>
                <a:gd name="connsiteY5840" fmla="*/ 3352472 h 6367455"/>
                <a:gd name="connsiteX5841" fmla="*/ 2456887 w 6891715"/>
                <a:gd name="connsiteY5841" fmla="*/ 3340725 h 6367455"/>
                <a:gd name="connsiteX5842" fmla="*/ 2455292 w 6891715"/>
                <a:gd name="connsiteY5842" fmla="*/ 3322627 h 6367455"/>
                <a:gd name="connsiteX5843" fmla="*/ 2450188 w 6891715"/>
                <a:gd name="connsiteY5843" fmla="*/ 3306117 h 6367455"/>
                <a:gd name="connsiteX5844" fmla="*/ 2440618 w 6891715"/>
                <a:gd name="connsiteY5844" fmla="*/ 3309292 h 6367455"/>
                <a:gd name="connsiteX5845" fmla="*/ 2439023 w 6891715"/>
                <a:gd name="connsiteY5845" fmla="*/ 3261667 h 6367455"/>
                <a:gd name="connsiteX5846" fmla="*/ 2444446 w 6891715"/>
                <a:gd name="connsiteY5846" fmla="*/ 3273097 h 6367455"/>
                <a:gd name="connsiteX5847" fmla="*/ 2445403 w 6891715"/>
                <a:gd name="connsiteY5847" fmla="*/ 3257540 h 6367455"/>
                <a:gd name="connsiteX5848" fmla="*/ 2440937 w 6891715"/>
                <a:gd name="connsiteY5848" fmla="*/ 3252143 h 6367455"/>
                <a:gd name="connsiteX5849" fmla="*/ 2436471 w 6891715"/>
                <a:gd name="connsiteY5849" fmla="*/ 3223884 h 6367455"/>
                <a:gd name="connsiteX5850" fmla="*/ 2445722 w 6891715"/>
                <a:gd name="connsiteY5850" fmla="*/ 3200706 h 6367455"/>
                <a:gd name="connsiteX5851" fmla="*/ 2451145 w 6891715"/>
                <a:gd name="connsiteY5851" fmla="*/ 3205469 h 6367455"/>
                <a:gd name="connsiteX5852" fmla="*/ 2451145 w 6891715"/>
                <a:gd name="connsiteY5852" fmla="*/ 3214042 h 6367455"/>
                <a:gd name="connsiteX5853" fmla="*/ 2462310 w 6891715"/>
                <a:gd name="connsiteY5853" fmla="*/ 3226742 h 6367455"/>
                <a:gd name="connsiteX5854" fmla="*/ 2471880 w 6891715"/>
                <a:gd name="connsiteY5854" fmla="*/ 3225789 h 6367455"/>
                <a:gd name="connsiteX5855" fmla="*/ 2486235 w 6891715"/>
                <a:gd name="connsiteY5855" fmla="*/ 3229599 h 6367455"/>
                <a:gd name="connsiteX5856" fmla="*/ 2495167 w 6891715"/>
                <a:gd name="connsiteY5856" fmla="*/ 3247697 h 6367455"/>
                <a:gd name="connsiteX5857" fmla="*/ 2495805 w 6891715"/>
                <a:gd name="connsiteY5857" fmla="*/ 3230552 h 6367455"/>
                <a:gd name="connsiteX5858" fmla="*/ 2503461 w 6891715"/>
                <a:gd name="connsiteY5858" fmla="*/ 3227377 h 6367455"/>
                <a:gd name="connsiteX5859" fmla="*/ 2498038 w 6891715"/>
                <a:gd name="connsiteY5859" fmla="*/ 3224202 h 6367455"/>
                <a:gd name="connsiteX5860" fmla="*/ 2497081 w 6891715"/>
                <a:gd name="connsiteY5860" fmla="*/ 3209597 h 6367455"/>
                <a:gd name="connsiteX5861" fmla="*/ 2510479 w 6891715"/>
                <a:gd name="connsiteY5861" fmla="*/ 3195626 h 6367455"/>
                <a:gd name="connsiteX5862" fmla="*/ 2524515 w 6891715"/>
                <a:gd name="connsiteY5862" fmla="*/ 3189277 h 6367455"/>
                <a:gd name="connsiteX5863" fmla="*/ 2530895 w 6891715"/>
                <a:gd name="connsiteY5863" fmla="*/ 3199754 h 6367455"/>
                <a:gd name="connsiteX5864" fmla="*/ 2531214 w 6891715"/>
                <a:gd name="connsiteY5864" fmla="*/ 3216582 h 6367455"/>
                <a:gd name="connsiteX5865" fmla="*/ 2549397 w 6891715"/>
                <a:gd name="connsiteY5865" fmla="*/ 3227059 h 6367455"/>
                <a:gd name="connsiteX5866" fmla="*/ 2554182 w 6891715"/>
                <a:gd name="connsiteY5866" fmla="*/ 3207056 h 6367455"/>
                <a:gd name="connsiteX5867" fmla="*/ 2545569 w 6891715"/>
                <a:gd name="connsiteY5867" fmla="*/ 3199436 h 6367455"/>
                <a:gd name="connsiteX5868" fmla="*/ 2539189 w 6891715"/>
                <a:gd name="connsiteY5868" fmla="*/ 3199436 h 6367455"/>
                <a:gd name="connsiteX5869" fmla="*/ 2544612 w 6891715"/>
                <a:gd name="connsiteY5869" fmla="*/ 3188959 h 6367455"/>
                <a:gd name="connsiteX5870" fmla="*/ 2540465 w 6891715"/>
                <a:gd name="connsiteY5870" fmla="*/ 3176577 h 6367455"/>
                <a:gd name="connsiteX5871" fmla="*/ 2545250 w 6891715"/>
                <a:gd name="connsiteY5871" fmla="*/ 3157527 h 6367455"/>
                <a:gd name="connsiteX5872" fmla="*/ 2561200 w 6891715"/>
                <a:gd name="connsiteY5872" fmla="*/ 3153082 h 6367455"/>
                <a:gd name="connsiteX5873" fmla="*/ 2580659 w 6891715"/>
                <a:gd name="connsiteY5873" fmla="*/ 3158162 h 6367455"/>
                <a:gd name="connsiteX5874" fmla="*/ 2591824 w 6891715"/>
                <a:gd name="connsiteY5874" fmla="*/ 3147684 h 6367455"/>
                <a:gd name="connsiteX5875" fmla="*/ 2614474 w 6891715"/>
                <a:gd name="connsiteY5875" fmla="*/ 3143239 h 6367455"/>
                <a:gd name="connsiteX5876" fmla="*/ 2634571 w 6891715"/>
                <a:gd name="connsiteY5876" fmla="*/ 3153399 h 6367455"/>
                <a:gd name="connsiteX5877" fmla="*/ 2636804 w 6891715"/>
                <a:gd name="connsiteY5877" fmla="*/ 3161972 h 6367455"/>
                <a:gd name="connsiteX5878" fmla="*/ 2637123 w 6891715"/>
                <a:gd name="connsiteY5878" fmla="*/ 3186102 h 6367455"/>
                <a:gd name="connsiteX5879" fmla="*/ 2642546 w 6891715"/>
                <a:gd name="connsiteY5879" fmla="*/ 3190229 h 6367455"/>
                <a:gd name="connsiteX5880" fmla="*/ 2643503 w 6891715"/>
                <a:gd name="connsiteY5880" fmla="*/ 3202929 h 6367455"/>
                <a:gd name="connsiteX5881" fmla="*/ 2633295 w 6891715"/>
                <a:gd name="connsiteY5881" fmla="*/ 3206421 h 6367455"/>
                <a:gd name="connsiteX5882" fmla="*/ 2625639 w 6891715"/>
                <a:gd name="connsiteY5882" fmla="*/ 3209597 h 6367455"/>
                <a:gd name="connsiteX5883" fmla="*/ 2625639 w 6891715"/>
                <a:gd name="connsiteY5883" fmla="*/ 3221027 h 6367455"/>
                <a:gd name="connsiteX5884" fmla="*/ 2643822 w 6891715"/>
                <a:gd name="connsiteY5884" fmla="*/ 3208326 h 6367455"/>
                <a:gd name="connsiteX5885" fmla="*/ 2646055 w 6891715"/>
                <a:gd name="connsiteY5885" fmla="*/ 3214359 h 6367455"/>
                <a:gd name="connsiteX5886" fmla="*/ 2637442 w 6891715"/>
                <a:gd name="connsiteY5886" fmla="*/ 3225154 h 6367455"/>
                <a:gd name="connsiteX5887" fmla="*/ 2633614 w 6891715"/>
                <a:gd name="connsiteY5887" fmla="*/ 3228329 h 6367455"/>
                <a:gd name="connsiteX5888" fmla="*/ 2630424 w 6891715"/>
                <a:gd name="connsiteY5888" fmla="*/ 3230870 h 6367455"/>
                <a:gd name="connsiteX5889" fmla="*/ 2627872 w 6891715"/>
                <a:gd name="connsiteY5889" fmla="*/ 3233410 h 6367455"/>
                <a:gd name="connsiteX5890" fmla="*/ 2626277 w 6891715"/>
                <a:gd name="connsiteY5890" fmla="*/ 3236584 h 6367455"/>
                <a:gd name="connsiteX5891" fmla="*/ 2625001 w 6891715"/>
                <a:gd name="connsiteY5891" fmla="*/ 3240712 h 6367455"/>
                <a:gd name="connsiteX5892" fmla="*/ 2624044 w 6891715"/>
                <a:gd name="connsiteY5892" fmla="*/ 3245157 h 6367455"/>
                <a:gd name="connsiteX5893" fmla="*/ 2634571 w 6891715"/>
                <a:gd name="connsiteY5893" fmla="*/ 3241029 h 6367455"/>
                <a:gd name="connsiteX5894" fmla="*/ 2644779 w 6891715"/>
                <a:gd name="connsiteY5894" fmla="*/ 3229282 h 6367455"/>
                <a:gd name="connsiteX5895" fmla="*/ 2660729 w 6891715"/>
                <a:gd name="connsiteY5895" fmla="*/ 3233410 h 6367455"/>
                <a:gd name="connsiteX5896" fmla="*/ 2673808 w 6891715"/>
                <a:gd name="connsiteY5896" fmla="*/ 3229917 h 6367455"/>
                <a:gd name="connsiteX5897" fmla="*/ 2689758 w 6891715"/>
                <a:gd name="connsiteY5897" fmla="*/ 3226742 h 6367455"/>
                <a:gd name="connsiteX5898" fmla="*/ 2703475 w 6891715"/>
                <a:gd name="connsiteY5898" fmla="*/ 3244522 h 6367455"/>
                <a:gd name="connsiteX5899" fmla="*/ 2699647 w 6891715"/>
                <a:gd name="connsiteY5899" fmla="*/ 3276273 h 6367455"/>
                <a:gd name="connsiteX5900" fmla="*/ 2684654 w 6891715"/>
                <a:gd name="connsiteY5900" fmla="*/ 3287068 h 6367455"/>
                <a:gd name="connsiteX5901" fmla="*/ 2683059 w 6891715"/>
                <a:gd name="connsiteY5901" fmla="*/ 3296592 h 6367455"/>
                <a:gd name="connsiteX5902" fmla="*/ 2678593 w 6891715"/>
                <a:gd name="connsiteY5902" fmla="*/ 3295322 h 6367455"/>
                <a:gd name="connsiteX5903" fmla="*/ 2677317 w 6891715"/>
                <a:gd name="connsiteY5903" fmla="*/ 3280400 h 6367455"/>
                <a:gd name="connsiteX5904" fmla="*/ 2665514 w 6891715"/>
                <a:gd name="connsiteY5904" fmla="*/ 3281669 h 6367455"/>
                <a:gd name="connsiteX5905" fmla="*/ 2650840 w 6891715"/>
                <a:gd name="connsiteY5905" fmla="*/ 3297862 h 6367455"/>
                <a:gd name="connsiteX5906" fmla="*/ 2653711 w 6891715"/>
                <a:gd name="connsiteY5906" fmla="*/ 3273415 h 6367455"/>
                <a:gd name="connsiteX5907" fmla="*/ 2643184 w 6891715"/>
                <a:gd name="connsiteY5907" fmla="*/ 3281035 h 6367455"/>
                <a:gd name="connsiteX5908" fmla="*/ 2637123 w 6891715"/>
                <a:gd name="connsiteY5908" fmla="*/ 3292465 h 6367455"/>
                <a:gd name="connsiteX5909" fmla="*/ 2631700 w 6891715"/>
                <a:gd name="connsiteY5909" fmla="*/ 3308340 h 6367455"/>
                <a:gd name="connsiteX5910" fmla="*/ 2642546 w 6891715"/>
                <a:gd name="connsiteY5910" fmla="*/ 3317547 h 6367455"/>
                <a:gd name="connsiteX5911" fmla="*/ 2641589 w 6891715"/>
                <a:gd name="connsiteY5911" fmla="*/ 3329295 h 6367455"/>
                <a:gd name="connsiteX5912" fmla="*/ 2633295 w 6891715"/>
                <a:gd name="connsiteY5912" fmla="*/ 3341995 h 6367455"/>
                <a:gd name="connsiteX5913" fmla="*/ 2611922 w 6891715"/>
                <a:gd name="connsiteY5913" fmla="*/ 3326437 h 6367455"/>
                <a:gd name="connsiteX5914" fmla="*/ 2610646 w 6891715"/>
                <a:gd name="connsiteY5914" fmla="*/ 3332788 h 6367455"/>
                <a:gd name="connsiteX5915" fmla="*/ 2600118 w 6891715"/>
                <a:gd name="connsiteY5915" fmla="*/ 3338185 h 6367455"/>
                <a:gd name="connsiteX5916" fmla="*/ 2613836 w 6891715"/>
                <a:gd name="connsiteY5916" fmla="*/ 3345487 h 6367455"/>
                <a:gd name="connsiteX5917" fmla="*/ 2623406 w 6891715"/>
                <a:gd name="connsiteY5917" fmla="*/ 3351521 h 6367455"/>
                <a:gd name="connsiteX5918" fmla="*/ 2619578 w 6891715"/>
                <a:gd name="connsiteY5918" fmla="*/ 3361362 h 6367455"/>
                <a:gd name="connsiteX5919" fmla="*/ 2601394 w 6891715"/>
                <a:gd name="connsiteY5919" fmla="*/ 3364538 h 6367455"/>
                <a:gd name="connsiteX5920" fmla="*/ 2589910 w 6891715"/>
                <a:gd name="connsiteY5920" fmla="*/ 3350885 h 6367455"/>
                <a:gd name="connsiteX5921" fmla="*/ 2585444 w 6891715"/>
                <a:gd name="connsiteY5921" fmla="*/ 3365808 h 6367455"/>
                <a:gd name="connsiteX5922" fmla="*/ 2574917 w 6891715"/>
                <a:gd name="connsiteY5922" fmla="*/ 3368983 h 6367455"/>
                <a:gd name="connsiteX5923" fmla="*/ 2595014 w 6891715"/>
                <a:gd name="connsiteY5923" fmla="*/ 3377237 h 6367455"/>
                <a:gd name="connsiteX5924" fmla="*/ 2582573 w 6891715"/>
                <a:gd name="connsiteY5924" fmla="*/ 3389937 h 6367455"/>
                <a:gd name="connsiteX5925" fmla="*/ 2569813 w 6891715"/>
                <a:gd name="connsiteY5925" fmla="*/ 3402954 h 6367455"/>
                <a:gd name="connsiteX5926" fmla="*/ 2585763 w 6891715"/>
                <a:gd name="connsiteY5926" fmla="*/ 3402637 h 6367455"/>
                <a:gd name="connsiteX5927" fmla="*/ 2588953 w 6891715"/>
                <a:gd name="connsiteY5927" fmla="*/ 3413114 h 6367455"/>
                <a:gd name="connsiteX5928" fmla="*/ 2577788 w 6891715"/>
                <a:gd name="connsiteY5928" fmla="*/ 3423909 h 6367455"/>
                <a:gd name="connsiteX5929" fmla="*/ 2575874 w 6891715"/>
                <a:gd name="connsiteY5929" fmla="*/ 3453119 h 6367455"/>
                <a:gd name="connsiteX5930" fmla="*/ 2562157 w 6891715"/>
                <a:gd name="connsiteY5930" fmla="*/ 3465819 h 6367455"/>
                <a:gd name="connsiteX5931" fmla="*/ 2563114 w 6891715"/>
                <a:gd name="connsiteY5931" fmla="*/ 3482964 h 6367455"/>
                <a:gd name="connsiteX5932" fmla="*/ 2585444 w 6891715"/>
                <a:gd name="connsiteY5932" fmla="*/ 3482964 h 6367455"/>
                <a:gd name="connsiteX5933" fmla="*/ 2587996 w 6891715"/>
                <a:gd name="connsiteY5933" fmla="*/ 3499474 h 6367455"/>
                <a:gd name="connsiteX5934" fmla="*/ 2580659 w 6891715"/>
                <a:gd name="connsiteY5934" fmla="*/ 3508999 h 6367455"/>
                <a:gd name="connsiteX5935" fmla="*/ 2566623 w 6891715"/>
                <a:gd name="connsiteY5935" fmla="*/ 3502967 h 6367455"/>
                <a:gd name="connsiteX5936" fmla="*/ 2560243 w 6891715"/>
                <a:gd name="connsiteY5936" fmla="*/ 3513762 h 6367455"/>
                <a:gd name="connsiteX5937" fmla="*/ 2567491 w 6891715"/>
                <a:gd name="connsiteY5937" fmla="*/ 3516467 h 6367455"/>
                <a:gd name="connsiteX5938" fmla="*/ 2568100 w 6891715"/>
                <a:gd name="connsiteY5938" fmla="*/ 3516283 h 6367455"/>
                <a:gd name="connsiteX5939" fmla="*/ 2562070 w 6891715"/>
                <a:gd name="connsiteY5939" fmla="*/ 3526755 h 6367455"/>
                <a:gd name="connsiteX5940" fmla="*/ 2582699 w 6891715"/>
                <a:gd name="connsiteY5940" fmla="*/ 3515014 h 6367455"/>
                <a:gd name="connsiteX5941" fmla="*/ 2599838 w 6891715"/>
                <a:gd name="connsiteY5941" fmla="*/ 3521043 h 6367455"/>
                <a:gd name="connsiteX5942" fmla="*/ 2608407 w 6891715"/>
                <a:gd name="connsiteY5942" fmla="*/ 3520091 h 6367455"/>
                <a:gd name="connsiteX5943" fmla="*/ 2614755 w 6891715"/>
                <a:gd name="connsiteY5943" fmla="*/ 3530563 h 6367455"/>
                <a:gd name="connsiteX5944" fmla="*/ 2615707 w 6891715"/>
                <a:gd name="connsiteY5944" fmla="*/ 3540083 h 6367455"/>
                <a:gd name="connsiteX5945" fmla="*/ 2613803 w 6891715"/>
                <a:gd name="connsiteY5945" fmla="*/ 3551507 h 6367455"/>
                <a:gd name="connsiteX5946" fmla="*/ 2601108 w 6891715"/>
                <a:gd name="connsiteY5946" fmla="*/ 3567373 h 6367455"/>
                <a:gd name="connsiteX5947" fmla="*/ 2625546 w 6891715"/>
                <a:gd name="connsiteY5947" fmla="*/ 3572768 h 6367455"/>
                <a:gd name="connsiteX5948" fmla="*/ 2632211 w 6891715"/>
                <a:gd name="connsiteY5948" fmla="*/ 3589268 h 6367455"/>
                <a:gd name="connsiteX5949" fmla="*/ 2641415 w 6891715"/>
                <a:gd name="connsiteY5949" fmla="*/ 3572450 h 6367455"/>
                <a:gd name="connsiteX5950" fmla="*/ 2656332 w 6891715"/>
                <a:gd name="connsiteY5950" fmla="*/ 3581970 h 6367455"/>
                <a:gd name="connsiteX5951" fmla="*/ 2676645 w 6891715"/>
                <a:gd name="connsiteY5951" fmla="*/ 3598471 h 6367455"/>
                <a:gd name="connsiteX5952" fmla="*/ 2687118 w 6891715"/>
                <a:gd name="connsiteY5952" fmla="*/ 3589903 h 6367455"/>
                <a:gd name="connsiteX5953" fmla="*/ 2716952 w 6891715"/>
                <a:gd name="connsiteY5953" fmla="*/ 3583239 h 6367455"/>
                <a:gd name="connsiteX5954" fmla="*/ 2718857 w 6891715"/>
                <a:gd name="connsiteY5954" fmla="*/ 3591807 h 6367455"/>
                <a:gd name="connsiteX5955" fmla="*/ 2705527 w 6891715"/>
                <a:gd name="connsiteY5955" fmla="*/ 3618462 h 6367455"/>
                <a:gd name="connsiteX5956" fmla="*/ 2698227 w 6891715"/>
                <a:gd name="connsiteY5956" fmla="*/ 3624809 h 6367455"/>
                <a:gd name="connsiteX5957" fmla="*/ 2683310 w 6891715"/>
                <a:gd name="connsiteY5957" fmla="*/ 3633059 h 6367455"/>
                <a:gd name="connsiteX5958" fmla="*/ 2687753 w 6891715"/>
                <a:gd name="connsiteY5958" fmla="*/ 3662571 h 6367455"/>
                <a:gd name="connsiteX5959" fmla="*/ 2695370 w 6891715"/>
                <a:gd name="connsiteY5959" fmla="*/ 3664792 h 6367455"/>
                <a:gd name="connsiteX5960" fmla="*/ 2708066 w 6891715"/>
                <a:gd name="connsiteY5960" fmla="*/ 3651782 h 6367455"/>
                <a:gd name="connsiteX5961" fmla="*/ 2732187 w 6891715"/>
                <a:gd name="connsiteY5961" fmla="*/ 3647339 h 6367455"/>
                <a:gd name="connsiteX5962" fmla="*/ 2758530 w 6891715"/>
                <a:gd name="connsiteY5962" fmla="*/ 3660032 h 6367455"/>
                <a:gd name="connsiteX5963" fmla="*/ 2754404 w 6891715"/>
                <a:gd name="connsiteY5963" fmla="*/ 3641945 h 6367455"/>
                <a:gd name="connsiteX5964" fmla="*/ 2768051 w 6891715"/>
                <a:gd name="connsiteY5964" fmla="*/ 3643214 h 6367455"/>
                <a:gd name="connsiteX5965" fmla="*/ 2768686 w 6891715"/>
                <a:gd name="connsiteY5965" fmla="*/ 3631473 h 6367455"/>
                <a:gd name="connsiteX5966" fmla="*/ 2805820 w 6891715"/>
                <a:gd name="connsiteY5966" fmla="*/ 3609895 h 6367455"/>
                <a:gd name="connsiteX5967" fmla="*/ 2817563 w 6891715"/>
                <a:gd name="connsiteY5967" fmla="*/ 3614020 h 6367455"/>
                <a:gd name="connsiteX5968" fmla="*/ 2814389 w 6891715"/>
                <a:gd name="connsiteY5968" fmla="*/ 3622588 h 6367455"/>
                <a:gd name="connsiteX5969" fmla="*/ 2828989 w 6891715"/>
                <a:gd name="connsiteY5969" fmla="*/ 3614020 h 6367455"/>
                <a:gd name="connsiteX5970" fmla="*/ 2832162 w 6891715"/>
                <a:gd name="connsiteY5970" fmla="*/ 3598154 h 6367455"/>
                <a:gd name="connsiteX5971" fmla="*/ 2850888 w 6891715"/>
                <a:gd name="connsiteY5971" fmla="*/ 3576893 h 6367455"/>
                <a:gd name="connsiteX5972" fmla="*/ 2881674 w 6891715"/>
                <a:gd name="connsiteY5972" fmla="*/ 3576575 h 6367455"/>
                <a:gd name="connsiteX5973" fmla="*/ 2881674 w 6891715"/>
                <a:gd name="connsiteY5973" fmla="*/ 3581970 h 6367455"/>
                <a:gd name="connsiteX5974" fmla="*/ 2859457 w 6891715"/>
                <a:gd name="connsiteY5974" fmla="*/ 3581335 h 6367455"/>
                <a:gd name="connsiteX5975" fmla="*/ 2855331 w 6891715"/>
                <a:gd name="connsiteY5975" fmla="*/ 3595615 h 6367455"/>
                <a:gd name="connsiteX5976" fmla="*/ 2845810 w 6891715"/>
                <a:gd name="connsiteY5976" fmla="*/ 3601010 h 6367455"/>
                <a:gd name="connsiteX5977" fmla="*/ 2847079 w 6891715"/>
                <a:gd name="connsiteY5977" fmla="*/ 3608308 h 6367455"/>
                <a:gd name="connsiteX5978" fmla="*/ 2854379 w 6891715"/>
                <a:gd name="connsiteY5978" fmla="*/ 3613703 h 6367455"/>
                <a:gd name="connsiteX5979" fmla="*/ 2871518 w 6891715"/>
                <a:gd name="connsiteY5979" fmla="*/ 3593711 h 6367455"/>
                <a:gd name="connsiteX5980" fmla="*/ 2890243 w 6891715"/>
                <a:gd name="connsiteY5980" fmla="*/ 3590538 h 6367455"/>
                <a:gd name="connsiteX5981" fmla="*/ 2893417 w 6891715"/>
                <a:gd name="connsiteY5981" fmla="*/ 3582922 h 6367455"/>
                <a:gd name="connsiteX5982" fmla="*/ 2899765 w 6891715"/>
                <a:gd name="connsiteY5982" fmla="*/ 3580383 h 6367455"/>
                <a:gd name="connsiteX5983" fmla="*/ 2913412 w 6891715"/>
                <a:gd name="connsiteY5983" fmla="*/ 3595298 h 6367455"/>
                <a:gd name="connsiteX5984" fmla="*/ 2926425 w 6891715"/>
                <a:gd name="connsiteY5984" fmla="*/ 3613068 h 6367455"/>
                <a:gd name="connsiteX5985" fmla="*/ 2931821 w 6891715"/>
                <a:gd name="connsiteY5985" fmla="*/ 3619414 h 6367455"/>
                <a:gd name="connsiteX5986" fmla="*/ 2941342 w 6891715"/>
                <a:gd name="connsiteY5986" fmla="*/ 3618462 h 6367455"/>
                <a:gd name="connsiteX5987" fmla="*/ 2949911 w 6891715"/>
                <a:gd name="connsiteY5987" fmla="*/ 3630838 h 6367455"/>
                <a:gd name="connsiteX5988" fmla="*/ 2953085 w 6891715"/>
                <a:gd name="connsiteY5988" fmla="*/ 3623222 h 6367455"/>
                <a:gd name="connsiteX5989" fmla="*/ 2964828 w 6891715"/>
                <a:gd name="connsiteY5989" fmla="*/ 3624492 h 6367455"/>
                <a:gd name="connsiteX5990" fmla="*/ 2968954 w 6891715"/>
                <a:gd name="connsiteY5990" fmla="*/ 3637185 h 6367455"/>
                <a:gd name="connsiteX5991" fmla="*/ 2976572 w 6891715"/>
                <a:gd name="connsiteY5991" fmla="*/ 3640041 h 6367455"/>
                <a:gd name="connsiteX5992" fmla="*/ 2969907 w 6891715"/>
                <a:gd name="connsiteY5992" fmla="*/ 3643214 h 6367455"/>
                <a:gd name="connsiteX5993" fmla="*/ 2980698 w 6891715"/>
                <a:gd name="connsiteY5993" fmla="*/ 3654638 h 6367455"/>
                <a:gd name="connsiteX5994" fmla="*/ 2976572 w 6891715"/>
                <a:gd name="connsiteY5994" fmla="*/ 3663205 h 6367455"/>
                <a:gd name="connsiteX5995" fmla="*/ 2967368 w 6891715"/>
                <a:gd name="connsiteY5995" fmla="*/ 3668600 h 6367455"/>
                <a:gd name="connsiteX5996" fmla="*/ 2996884 w 6891715"/>
                <a:gd name="connsiteY5996" fmla="*/ 3682880 h 6367455"/>
                <a:gd name="connsiteX5997" fmla="*/ 3010849 w 6891715"/>
                <a:gd name="connsiteY5997" fmla="*/ 3681928 h 6367455"/>
                <a:gd name="connsiteX5998" fmla="*/ 3020370 w 6891715"/>
                <a:gd name="connsiteY5998" fmla="*/ 3682562 h 6367455"/>
                <a:gd name="connsiteX5999" fmla="*/ 3025449 w 6891715"/>
                <a:gd name="connsiteY5999" fmla="*/ 3695255 h 6367455"/>
                <a:gd name="connsiteX6000" fmla="*/ 3034018 w 6891715"/>
                <a:gd name="connsiteY6000" fmla="*/ 3687957 h 6367455"/>
                <a:gd name="connsiteX6001" fmla="*/ 3042587 w 6891715"/>
                <a:gd name="connsiteY6001" fmla="*/ 3696525 h 6367455"/>
                <a:gd name="connsiteX6002" fmla="*/ 3047983 w 6891715"/>
                <a:gd name="connsiteY6002" fmla="*/ 3697477 h 6367455"/>
                <a:gd name="connsiteX6003" fmla="*/ 3048253 w 6891715"/>
                <a:gd name="connsiteY6003" fmla="*/ 3697418 h 6367455"/>
                <a:gd name="connsiteX6004" fmla="*/ 3053010 w 6891715"/>
                <a:gd name="connsiteY6004" fmla="*/ 3686615 h 6367455"/>
                <a:gd name="connsiteX6005" fmla="*/ 3058403 w 6891715"/>
                <a:gd name="connsiteY6005" fmla="*/ 3678990 h 6367455"/>
                <a:gd name="connsiteX6006" fmla="*/ 3051107 w 6891715"/>
                <a:gd name="connsiteY6006" fmla="*/ 3676130 h 6367455"/>
                <a:gd name="connsiteX6007" fmla="*/ 3044446 w 6891715"/>
                <a:gd name="connsiteY6007" fmla="*/ 3662468 h 6367455"/>
                <a:gd name="connsiteX6008" fmla="*/ 3053010 w 6891715"/>
                <a:gd name="connsiteY6008" fmla="*/ 3651665 h 6367455"/>
                <a:gd name="connsiteX6009" fmla="*/ 3065698 w 6891715"/>
                <a:gd name="connsiteY6009" fmla="*/ 3656113 h 6367455"/>
                <a:gd name="connsiteX6010" fmla="*/ 3076165 w 6891715"/>
                <a:gd name="connsiteY6010" fmla="*/ 3645310 h 6367455"/>
                <a:gd name="connsiteX6011" fmla="*/ 3086632 w 6891715"/>
                <a:gd name="connsiteY6011" fmla="*/ 3630695 h 6367455"/>
                <a:gd name="connsiteX6012" fmla="*/ 3141504 w 6891715"/>
                <a:gd name="connsiteY6012" fmla="*/ 3610996 h 6367455"/>
                <a:gd name="connsiteX6013" fmla="*/ 3188765 w 6891715"/>
                <a:gd name="connsiteY6013" fmla="*/ 3602099 h 6367455"/>
                <a:gd name="connsiteX6014" fmla="*/ 3213822 w 6891715"/>
                <a:gd name="connsiteY6014" fmla="*/ 3577316 h 6367455"/>
                <a:gd name="connsiteX6015" fmla="*/ 3238880 w 6891715"/>
                <a:gd name="connsiteY6015" fmla="*/ 3549991 h 6367455"/>
                <a:gd name="connsiteX6016" fmla="*/ 3272818 w 6891715"/>
                <a:gd name="connsiteY6016" fmla="*/ 3544590 h 6367455"/>
                <a:gd name="connsiteX6017" fmla="*/ 3302317 w 6891715"/>
                <a:gd name="connsiteY6017" fmla="*/ 3522031 h 6367455"/>
                <a:gd name="connsiteX6018" fmla="*/ 3339110 w 6891715"/>
                <a:gd name="connsiteY6018" fmla="*/ 3514088 h 6367455"/>
                <a:gd name="connsiteX6019" fmla="*/ 3386687 w 6891715"/>
                <a:gd name="connsiteY6019" fmla="*/ 3502014 h 6367455"/>
                <a:gd name="connsiteX6020" fmla="*/ 3430776 w 6891715"/>
                <a:gd name="connsiteY6020" fmla="*/ 3504873 h 6367455"/>
                <a:gd name="connsiteX6021" fmla="*/ 3456785 w 6891715"/>
                <a:gd name="connsiteY6021" fmla="*/ 3522666 h 6367455"/>
                <a:gd name="connsiteX6022" fmla="*/ 3463129 w 6891715"/>
                <a:gd name="connsiteY6022" fmla="*/ 3542683 h 6367455"/>
                <a:gd name="connsiteX6023" fmla="*/ 3461860 w 6891715"/>
                <a:gd name="connsiteY6023" fmla="*/ 3548085 h 6367455"/>
                <a:gd name="connsiteX6024" fmla="*/ 3456785 w 6891715"/>
                <a:gd name="connsiteY6024" fmla="*/ 3538553 h 6367455"/>
                <a:gd name="connsiteX6025" fmla="*/ 3446001 w 6891715"/>
                <a:gd name="connsiteY6025" fmla="*/ 3522031 h 6367455"/>
                <a:gd name="connsiteX6026" fmla="*/ 3437754 w 6891715"/>
                <a:gd name="connsiteY6026" fmla="*/ 3516629 h 6367455"/>
                <a:gd name="connsiteX6027" fmla="*/ 3427921 w 6891715"/>
                <a:gd name="connsiteY6027" fmla="*/ 3526161 h 6367455"/>
                <a:gd name="connsiteX6028" fmla="*/ 3431093 w 6891715"/>
                <a:gd name="connsiteY6028" fmla="*/ 3542048 h 6367455"/>
                <a:gd name="connsiteX6029" fmla="*/ 3434899 w 6891715"/>
                <a:gd name="connsiteY6029" fmla="*/ 3563971 h 6367455"/>
                <a:gd name="connsiteX6030" fmla="*/ 3458054 w 6891715"/>
                <a:gd name="connsiteY6030" fmla="*/ 3574139 h 6367455"/>
                <a:gd name="connsiteX6031" fmla="*/ 3465666 w 6891715"/>
                <a:gd name="connsiteY6031" fmla="*/ 3582718 h 6367455"/>
                <a:gd name="connsiteX6032" fmla="*/ 3486600 w 6891715"/>
                <a:gd name="connsiteY6032" fmla="*/ 3581447 h 6367455"/>
                <a:gd name="connsiteX6033" fmla="*/ 3509120 w 6891715"/>
                <a:gd name="connsiteY6033" fmla="*/ 3573821 h 6367455"/>
                <a:gd name="connsiteX6034" fmla="*/ 3545596 w 6891715"/>
                <a:gd name="connsiteY6034" fmla="*/ 3546178 h 6367455"/>
                <a:gd name="connsiteX6035" fmla="*/ 3551623 w 6891715"/>
                <a:gd name="connsiteY6035" fmla="*/ 3527115 h 6367455"/>
                <a:gd name="connsiteX6036" fmla="*/ 3556063 w 6891715"/>
                <a:gd name="connsiteY6036" fmla="*/ 3529339 h 6367455"/>
                <a:gd name="connsiteX6037" fmla="*/ 3553843 w 6891715"/>
                <a:gd name="connsiteY6037" fmla="*/ 3545861 h 6367455"/>
                <a:gd name="connsiteX6038" fmla="*/ 3537350 w 6891715"/>
                <a:gd name="connsiteY6038" fmla="*/ 3563018 h 6367455"/>
                <a:gd name="connsiteX6039" fmla="*/ 3512292 w 6891715"/>
                <a:gd name="connsiteY6039" fmla="*/ 3580176 h 6367455"/>
                <a:gd name="connsiteX6040" fmla="*/ 3500556 w 6891715"/>
                <a:gd name="connsiteY6040" fmla="*/ 3581447 h 6367455"/>
                <a:gd name="connsiteX6041" fmla="*/ 3506900 w 6891715"/>
                <a:gd name="connsiteY6041" fmla="*/ 3602099 h 6367455"/>
                <a:gd name="connsiteX6042" fmla="*/ 3515464 w 6891715"/>
                <a:gd name="connsiteY6042" fmla="*/ 3595744 h 6367455"/>
                <a:gd name="connsiteX6043" fmla="*/ 3533226 w 6891715"/>
                <a:gd name="connsiteY6043" fmla="*/ 3583035 h 6367455"/>
                <a:gd name="connsiteX6044" fmla="*/ 3547817 w 6891715"/>
                <a:gd name="connsiteY6044" fmla="*/ 3570008 h 6367455"/>
                <a:gd name="connsiteX6045" fmla="*/ 3548486 w 6891715"/>
                <a:gd name="connsiteY6045" fmla="*/ 3570035 h 6367455"/>
                <a:gd name="connsiteX6046" fmla="*/ 3560714 w 6891715"/>
                <a:gd name="connsiteY6046" fmla="*/ 3555040 h 6367455"/>
                <a:gd name="connsiteX6047" fmla="*/ 3566741 w 6891715"/>
                <a:gd name="connsiteY6047" fmla="*/ 3539165 h 6367455"/>
                <a:gd name="connsiteX6048" fmla="*/ 3585771 w 6891715"/>
                <a:gd name="connsiteY6048" fmla="*/ 3539165 h 6367455"/>
                <a:gd name="connsiteX6049" fmla="*/ 3609241 w 6891715"/>
                <a:gd name="connsiteY6049" fmla="*/ 3538847 h 6367455"/>
                <a:gd name="connsiteX6050" fmla="*/ 3606704 w 6891715"/>
                <a:gd name="connsiteY6050" fmla="*/ 3518845 h 6367455"/>
                <a:gd name="connsiteX6051" fmla="*/ 3596555 w 6891715"/>
                <a:gd name="connsiteY6051" fmla="*/ 3527417 h 6367455"/>
                <a:gd name="connsiteX6052" fmla="*/ 3585771 w 6891715"/>
                <a:gd name="connsiteY6052" fmla="*/ 3521067 h 6367455"/>
                <a:gd name="connsiteX6053" fmla="*/ 3578159 w 6891715"/>
                <a:gd name="connsiteY6053" fmla="*/ 3514717 h 6367455"/>
                <a:gd name="connsiteX6054" fmla="*/ 3562617 w 6891715"/>
                <a:gd name="connsiteY6054" fmla="*/ 3528370 h 6367455"/>
                <a:gd name="connsiteX6055" fmla="*/ 3556274 w 6891715"/>
                <a:gd name="connsiteY6055" fmla="*/ 3522655 h 6367455"/>
                <a:gd name="connsiteX6056" fmla="*/ 3566424 w 6891715"/>
                <a:gd name="connsiteY6056" fmla="*/ 3510907 h 6367455"/>
                <a:gd name="connsiteX6057" fmla="*/ 3567375 w 6891715"/>
                <a:gd name="connsiteY6057" fmla="*/ 3495032 h 6367455"/>
                <a:gd name="connsiteX6058" fmla="*/ 3567375 w 6891715"/>
                <a:gd name="connsiteY6058" fmla="*/ 3487412 h 6367455"/>
                <a:gd name="connsiteX6059" fmla="*/ 3575939 w 6891715"/>
                <a:gd name="connsiteY6059" fmla="*/ 3481062 h 6367455"/>
                <a:gd name="connsiteX6060" fmla="*/ 3586722 w 6891715"/>
                <a:gd name="connsiteY6060" fmla="*/ 3486460 h 6367455"/>
                <a:gd name="connsiteX6061" fmla="*/ 3611779 w 6891715"/>
                <a:gd name="connsiteY6061" fmla="*/ 3480745 h 6367455"/>
                <a:gd name="connsiteX6062" fmla="*/ 3634932 w 6891715"/>
                <a:gd name="connsiteY6062" fmla="*/ 3463917 h 6367455"/>
                <a:gd name="connsiteX6063" fmla="*/ 3654914 w 6891715"/>
                <a:gd name="connsiteY6063" fmla="*/ 3438200 h 6367455"/>
                <a:gd name="connsiteX6064" fmla="*/ 3667283 w 6891715"/>
                <a:gd name="connsiteY6064" fmla="*/ 3406449 h 6367455"/>
                <a:gd name="connsiteX6065" fmla="*/ 3670138 w 6891715"/>
                <a:gd name="connsiteY6065" fmla="*/ 3375969 h 6367455"/>
                <a:gd name="connsiteX6066" fmla="*/ 3668869 w 6891715"/>
                <a:gd name="connsiteY6066" fmla="*/ 3359142 h 6367455"/>
                <a:gd name="connsiteX6067" fmla="*/ 3678384 w 6891715"/>
                <a:gd name="connsiteY6067" fmla="*/ 3375969 h 6367455"/>
                <a:gd name="connsiteX6068" fmla="*/ 3674578 w 6891715"/>
                <a:gd name="connsiteY6068" fmla="*/ 3399147 h 6367455"/>
                <a:gd name="connsiteX6069" fmla="*/ 3669186 w 6891715"/>
                <a:gd name="connsiteY6069" fmla="*/ 3428675 h 6367455"/>
                <a:gd name="connsiteX6070" fmla="*/ 3653645 w 6891715"/>
                <a:gd name="connsiteY6070" fmla="*/ 3454392 h 6367455"/>
                <a:gd name="connsiteX6071" fmla="*/ 3630809 w 6891715"/>
                <a:gd name="connsiteY6071" fmla="*/ 3477570 h 6367455"/>
                <a:gd name="connsiteX6072" fmla="*/ 3645716 w 6891715"/>
                <a:gd name="connsiteY6072" fmla="*/ 3486777 h 6367455"/>
                <a:gd name="connsiteX6073" fmla="*/ 3655231 w 6891715"/>
                <a:gd name="connsiteY6073" fmla="*/ 3484555 h 6367455"/>
                <a:gd name="connsiteX6074" fmla="*/ 3666966 w 6891715"/>
                <a:gd name="connsiteY6074" fmla="*/ 3492810 h 6367455"/>
                <a:gd name="connsiteX6075" fmla="*/ 3674261 w 6891715"/>
                <a:gd name="connsiteY6075" fmla="*/ 3493762 h 6367455"/>
                <a:gd name="connsiteX6076" fmla="*/ 3685996 w 6891715"/>
                <a:gd name="connsiteY6076" fmla="*/ 3483285 h 6367455"/>
                <a:gd name="connsiteX6077" fmla="*/ 3685679 w 6891715"/>
                <a:gd name="connsiteY6077" fmla="*/ 3440105 h 6367455"/>
                <a:gd name="connsiteX6078" fmla="*/ 3704392 w 6891715"/>
                <a:gd name="connsiteY6078" fmla="*/ 3434707 h 6367455"/>
                <a:gd name="connsiteX6079" fmla="*/ 3704870 w 6891715"/>
                <a:gd name="connsiteY6079" fmla="*/ 3434453 h 6367455"/>
                <a:gd name="connsiteX6080" fmla="*/ 3687725 w 6891715"/>
                <a:gd name="connsiteY6080" fmla="*/ 3417674 h 6367455"/>
                <a:gd name="connsiteX6081" fmla="*/ 3695980 w 6891715"/>
                <a:gd name="connsiteY6081" fmla="*/ 3386333 h 6367455"/>
                <a:gd name="connsiteX6082" fmla="*/ 3693757 w 6891715"/>
                <a:gd name="connsiteY6082" fmla="*/ 3363862 h 6367455"/>
                <a:gd name="connsiteX6083" fmla="*/ 3677565 w 6891715"/>
                <a:gd name="connsiteY6083" fmla="*/ 3340116 h 6367455"/>
                <a:gd name="connsiteX6084" fmla="*/ 3675025 w 6891715"/>
                <a:gd name="connsiteY6084" fmla="*/ 3289461 h 6367455"/>
                <a:gd name="connsiteX6085" fmla="*/ 3674090 w 6891715"/>
                <a:gd name="connsiteY6085" fmla="*/ 3289477 h 6367455"/>
                <a:gd name="connsiteX6086" fmla="*/ 3655659 w 6891715"/>
                <a:gd name="connsiteY6086" fmla="*/ 3250015 h 6367455"/>
                <a:gd name="connsiteX6087" fmla="*/ 3654388 w 6891715"/>
                <a:gd name="connsiteY6087" fmla="*/ 3204505 h 6367455"/>
                <a:gd name="connsiteX6088" fmla="*/ 3668688 w 6891715"/>
                <a:gd name="connsiteY6088" fmla="*/ 3170454 h 6367455"/>
                <a:gd name="connsiteX6089" fmla="*/ 3696652 w 6891715"/>
                <a:gd name="connsiteY6089" fmla="*/ 3126857 h 6367455"/>
                <a:gd name="connsiteX6090" fmla="*/ 3697606 w 6891715"/>
                <a:gd name="connsiteY6090" fmla="*/ 3085805 h 6367455"/>
                <a:gd name="connsiteX6091" fmla="*/ 3709046 w 6891715"/>
                <a:gd name="connsiteY6091" fmla="*/ 3063529 h 6367455"/>
                <a:gd name="connsiteX6092" fmla="*/ 3745590 w 6891715"/>
                <a:gd name="connsiteY6092" fmla="*/ 3029479 h 6367455"/>
                <a:gd name="connsiteX6093" fmla="*/ 3771013 w 6891715"/>
                <a:gd name="connsiteY6093" fmla="*/ 3028842 h 6367455"/>
                <a:gd name="connsiteX6094" fmla="*/ 3796753 w 6891715"/>
                <a:gd name="connsiteY6094" fmla="*/ 3017386 h 6367455"/>
                <a:gd name="connsiteX6095" fmla="*/ 3810100 w 6891715"/>
                <a:gd name="connsiteY6095" fmla="*/ 3007203 h 6367455"/>
                <a:gd name="connsiteX6096" fmla="*/ 3815502 w 6891715"/>
                <a:gd name="connsiteY6096" fmla="*/ 3012612 h 6367455"/>
                <a:gd name="connsiteX6097" fmla="*/ 3816773 w 6891715"/>
                <a:gd name="connsiteY6097" fmla="*/ 3032979 h 6367455"/>
                <a:gd name="connsiteX6098" fmla="*/ 3826307 w 6891715"/>
                <a:gd name="connsiteY6098" fmla="*/ 3045390 h 6367455"/>
                <a:gd name="connsiteX6099" fmla="*/ 3859673 w 6891715"/>
                <a:gd name="connsiteY6099" fmla="*/ 3073712 h 6367455"/>
                <a:gd name="connsiteX6100" fmla="*/ 3854271 w 6891715"/>
                <a:gd name="connsiteY6100" fmla="*/ 3098216 h 6367455"/>
                <a:gd name="connsiteX6101" fmla="*/ 3863805 w 6891715"/>
                <a:gd name="connsiteY6101" fmla="*/ 3104262 h 6367455"/>
                <a:gd name="connsiteX6102" fmla="*/ 3860627 w 6891715"/>
                <a:gd name="connsiteY6102" fmla="*/ 3083260 h 6367455"/>
                <a:gd name="connsiteX6103" fmla="*/ 3862851 w 6891715"/>
                <a:gd name="connsiteY6103" fmla="*/ 3077850 h 6367455"/>
                <a:gd name="connsiteX6104" fmla="*/ 3872385 w 6891715"/>
                <a:gd name="connsiteY6104" fmla="*/ 3090261 h 6367455"/>
                <a:gd name="connsiteX6105" fmla="*/ 3874609 w 6891715"/>
                <a:gd name="connsiteY6105" fmla="*/ 3098853 h 6367455"/>
                <a:gd name="connsiteX6106" fmla="*/ 3877787 w 6891715"/>
                <a:gd name="connsiteY6106" fmla="*/ 3109354 h 6367455"/>
                <a:gd name="connsiteX6107" fmla="*/ 3882236 w 6891715"/>
                <a:gd name="connsiteY6107" fmla="*/ 3117628 h 6367455"/>
                <a:gd name="connsiteX6108" fmla="*/ 3891769 w 6891715"/>
                <a:gd name="connsiteY6108" fmla="*/ 3131312 h 6367455"/>
                <a:gd name="connsiteX6109" fmla="*/ 3922594 w 6891715"/>
                <a:gd name="connsiteY6109" fmla="*/ 3142768 h 6367455"/>
                <a:gd name="connsiteX6110" fmla="*/ 3948969 w 6891715"/>
                <a:gd name="connsiteY6110" fmla="*/ 3135131 h 6367455"/>
                <a:gd name="connsiteX6111" fmla="*/ 3957232 w 6891715"/>
                <a:gd name="connsiteY6111" fmla="*/ 3136085 h 6367455"/>
                <a:gd name="connsiteX6112" fmla="*/ 3960410 w 6891715"/>
                <a:gd name="connsiteY6112" fmla="*/ 3122083 h 6367455"/>
                <a:gd name="connsiteX6113" fmla="*/ 3982654 w 6891715"/>
                <a:gd name="connsiteY6113" fmla="*/ 3104262 h 6367455"/>
                <a:gd name="connsiteX6114" fmla="*/ 3985832 w 6891715"/>
                <a:gd name="connsiteY6114" fmla="*/ 3076895 h 6367455"/>
                <a:gd name="connsiteX6115" fmla="*/ 3981383 w 6891715"/>
                <a:gd name="connsiteY6115" fmla="*/ 2976653 h 6367455"/>
                <a:gd name="connsiteX6116" fmla="*/ 3982501 w 6891715"/>
                <a:gd name="connsiteY6116" fmla="*/ 2975985 h 6367455"/>
                <a:gd name="connsiteX6117" fmla="*/ 3991573 w 6891715"/>
                <a:gd name="connsiteY6117" fmla="*/ 2935037 h 6367455"/>
                <a:gd name="connsiteX6118" fmla="*/ 3999828 w 6891715"/>
                <a:gd name="connsiteY6118" fmla="*/ 2921399 h 6367455"/>
                <a:gd name="connsiteX6119" fmla="*/ 4005225 w 6891715"/>
                <a:gd name="connsiteY6119" fmla="*/ 2901414 h 6367455"/>
                <a:gd name="connsiteX6120" fmla="*/ 3997605 w 6891715"/>
                <a:gd name="connsiteY6120" fmla="*/ 2889994 h 6367455"/>
                <a:gd name="connsiteX6121" fmla="*/ 3978555 w 6891715"/>
                <a:gd name="connsiteY6121" fmla="*/ 2901414 h 6367455"/>
                <a:gd name="connsiteX6122" fmla="*/ 3973475 w 6891715"/>
                <a:gd name="connsiteY6122" fmla="*/ 2914104 h 6367455"/>
                <a:gd name="connsiteX6123" fmla="*/ 3963950 w 6891715"/>
                <a:gd name="connsiteY6123" fmla="*/ 2918545 h 6367455"/>
                <a:gd name="connsiteX6124" fmla="*/ 3940455 w 6891715"/>
                <a:gd name="connsiteY6124" fmla="*/ 2894434 h 6367455"/>
                <a:gd name="connsiteX6125" fmla="*/ 3928073 w 6891715"/>
                <a:gd name="connsiteY6125" fmla="*/ 2902364 h 6367455"/>
                <a:gd name="connsiteX6126" fmla="*/ 3921723 w 6891715"/>
                <a:gd name="connsiteY6126" fmla="*/ 2899193 h 6367455"/>
                <a:gd name="connsiteX6127" fmla="*/ 3919500 w 6891715"/>
                <a:gd name="connsiteY6127" fmla="*/ 2896020 h 6367455"/>
                <a:gd name="connsiteX6128" fmla="*/ 3916960 w 6891715"/>
                <a:gd name="connsiteY6128" fmla="*/ 2868741 h 6367455"/>
                <a:gd name="connsiteX6129" fmla="*/ 3900133 w 6891715"/>
                <a:gd name="connsiteY6129" fmla="*/ 2852882 h 6367455"/>
                <a:gd name="connsiteX6130" fmla="*/ 3898545 w 6891715"/>
                <a:gd name="connsiteY6130" fmla="*/ 2845269 h 6367455"/>
                <a:gd name="connsiteX6131" fmla="*/ 3912515 w 6891715"/>
                <a:gd name="connsiteY6131" fmla="*/ 2834801 h 6367455"/>
                <a:gd name="connsiteX6132" fmla="*/ 3932518 w 6891715"/>
                <a:gd name="connsiteY6132" fmla="*/ 2828459 h 6367455"/>
                <a:gd name="connsiteX6133" fmla="*/ 3930295 w 6891715"/>
                <a:gd name="connsiteY6133" fmla="*/ 2824018 h 6367455"/>
                <a:gd name="connsiteX6134" fmla="*/ 3908070 w 6891715"/>
                <a:gd name="connsiteY6134" fmla="*/ 2817036 h 6367455"/>
                <a:gd name="connsiteX6135" fmla="*/ 3901403 w 6891715"/>
                <a:gd name="connsiteY6135" fmla="*/ 2808469 h 6367455"/>
                <a:gd name="connsiteX6136" fmla="*/ 3902355 w 6891715"/>
                <a:gd name="connsiteY6136" fmla="*/ 2786583 h 6367455"/>
                <a:gd name="connsiteX6137" fmla="*/ 3911880 w 6891715"/>
                <a:gd name="connsiteY6137" fmla="*/ 2779921 h 6367455"/>
                <a:gd name="connsiteX6138" fmla="*/ 3895688 w 6891715"/>
                <a:gd name="connsiteY6138" fmla="*/ 2767550 h 6367455"/>
                <a:gd name="connsiteX6139" fmla="*/ 3898863 w 6891715"/>
                <a:gd name="connsiteY6139" fmla="*/ 2748515 h 6367455"/>
                <a:gd name="connsiteX6140" fmla="*/ 3935693 w 6891715"/>
                <a:gd name="connsiteY6140" fmla="*/ 2730435 h 6367455"/>
                <a:gd name="connsiteX6141" fmla="*/ 3953790 w 6891715"/>
                <a:gd name="connsiteY6141" fmla="*/ 2723772 h 6367455"/>
                <a:gd name="connsiteX6142" fmla="*/ 3954425 w 6891715"/>
                <a:gd name="connsiteY6142" fmla="*/ 2708229 h 6367455"/>
                <a:gd name="connsiteX6143" fmla="*/ 3974745 w 6891715"/>
                <a:gd name="connsiteY6143" fmla="*/ 2704740 h 6367455"/>
                <a:gd name="connsiteX6144" fmla="*/ 3988398 w 6891715"/>
                <a:gd name="connsiteY6144" fmla="*/ 2696176 h 6367455"/>
                <a:gd name="connsiteX6145" fmla="*/ 4018878 w 6891715"/>
                <a:gd name="connsiteY6145" fmla="*/ 2695858 h 6367455"/>
                <a:gd name="connsiteX6146" fmla="*/ 4031578 w 6891715"/>
                <a:gd name="connsiteY6146" fmla="*/ 2681900 h 6367455"/>
                <a:gd name="connsiteX6147" fmla="*/ 4043325 w 6891715"/>
                <a:gd name="connsiteY6147" fmla="*/ 2689514 h 6367455"/>
                <a:gd name="connsiteX6148" fmla="*/ 4051898 w 6891715"/>
                <a:gd name="connsiteY6148" fmla="*/ 2686343 h 6367455"/>
                <a:gd name="connsiteX6149" fmla="*/ 4094125 w 6891715"/>
                <a:gd name="connsiteY6149" fmla="*/ 2683804 h 6367455"/>
                <a:gd name="connsiteX6150" fmla="*/ 4084283 w 6891715"/>
                <a:gd name="connsiteY6150" fmla="*/ 2673338 h 6367455"/>
                <a:gd name="connsiteX6151" fmla="*/ 4090633 w 6891715"/>
                <a:gd name="connsiteY6151" fmla="*/ 2665722 h 6367455"/>
                <a:gd name="connsiteX6152" fmla="*/ 4100158 w 6891715"/>
                <a:gd name="connsiteY6152" fmla="*/ 2670164 h 6367455"/>
                <a:gd name="connsiteX6153" fmla="*/ 4106508 w 6891715"/>
                <a:gd name="connsiteY6153" fmla="*/ 2664770 h 6367455"/>
                <a:gd name="connsiteX6154" fmla="*/ 4121431 w 6891715"/>
                <a:gd name="connsiteY6154" fmla="*/ 2670800 h 6367455"/>
                <a:gd name="connsiteX6155" fmla="*/ 4137306 w 6891715"/>
                <a:gd name="connsiteY6155" fmla="*/ 2662232 h 6367455"/>
                <a:gd name="connsiteX6156" fmla="*/ 4172548 w 6891715"/>
                <a:gd name="connsiteY6156" fmla="*/ 2675557 h 6367455"/>
                <a:gd name="connsiteX6157" fmla="*/ 4198583 w 6891715"/>
                <a:gd name="connsiteY6157" fmla="*/ 2678411 h 6367455"/>
                <a:gd name="connsiteX6158" fmla="*/ 4233826 w 6891715"/>
                <a:gd name="connsiteY6158" fmla="*/ 2701568 h 6367455"/>
                <a:gd name="connsiteX6159" fmla="*/ 4281451 w 6891715"/>
                <a:gd name="connsiteY6159" fmla="*/ 2699030 h 6367455"/>
                <a:gd name="connsiteX6160" fmla="*/ 4298278 w 6891715"/>
                <a:gd name="connsiteY6160" fmla="*/ 2706010 h 6367455"/>
                <a:gd name="connsiteX6161" fmla="*/ 4304311 w 6891715"/>
                <a:gd name="connsiteY6161" fmla="*/ 2704740 h 6367455"/>
                <a:gd name="connsiteX6162" fmla="*/ 4319503 w 6891715"/>
                <a:gd name="connsiteY6162" fmla="*/ 2701170 h 6367455"/>
                <a:gd name="connsiteX6163" fmla="*/ 4319241 w 6891715"/>
                <a:gd name="connsiteY6163" fmla="*/ 2700844 h 6367455"/>
                <a:gd name="connsiteX6164" fmla="*/ 4330673 w 6891715"/>
                <a:gd name="connsiteY6164" fmla="*/ 2684654 h 6367455"/>
                <a:gd name="connsiteX6165" fmla="*/ 4340199 w 6891715"/>
                <a:gd name="connsiteY6165" fmla="*/ 2673226 h 6367455"/>
                <a:gd name="connsiteX6166" fmla="*/ 4327179 w 6891715"/>
                <a:gd name="connsiteY6166" fmla="*/ 2643387 h 6367455"/>
                <a:gd name="connsiteX6167" fmla="*/ 4338929 w 6891715"/>
                <a:gd name="connsiteY6167" fmla="*/ 2636086 h 6367455"/>
                <a:gd name="connsiteX6168" fmla="*/ 4358935 w 6891715"/>
                <a:gd name="connsiteY6168" fmla="*/ 2655767 h 6367455"/>
                <a:gd name="connsiteX6169" fmla="*/ 4370684 w 6891715"/>
                <a:gd name="connsiteY6169" fmla="*/ 2637673 h 6367455"/>
                <a:gd name="connsiteX6170" fmla="*/ 4385609 w 6891715"/>
                <a:gd name="connsiteY6170" fmla="*/ 2629102 h 6367455"/>
                <a:gd name="connsiteX6171" fmla="*/ 4403710 w 6891715"/>
                <a:gd name="connsiteY6171" fmla="*/ 2637673 h 6367455"/>
                <a:gd name="connsiteX6172" fmla="*/ 4434830 w 6891715"/>
                <a:gd name="connsiteY6172" fmla="*/ 2595137 h 6367455"/>
                <a:gd name="connsiteX6173" fmla="*/ 4447532 w 6891715"/>
                <a:gd name="connsiteY6173" fmla="*/ 2602438 h 6367455"/>
                <a:gd name="connsiteX6174" fmla="*/ 4488814 w 6891715"/>
                <a:gd name="connsiteY6174" fmla="*/ 2603073 h 6367455"/>
                <a:gd name="connsiteX6175" fmla="*/ 4533589 w 6891715"/>
                <a:gd name="connsiteY6175" fmla="*/ 2606882 h 6367455"/>
                <a:gd name="connsiteX6176" fmla="*/ 4546292 w 6891715"/>
                <a:gd name="connsiteY6176" fmla="*/ 2604978 h 6367455"/>
                <a:gd name="connsiteX6177" fmla="*/ 4545974 w 6891715"/>
                <a:gd name="connsiteY6177" fmla="*/ 2601803 h 6367455"/>
                <a:gd name="connsiteX6178" fmla="*/ 4542799 w 6891715"/>
                <a:gd name="connsiteY6178" fmla="*/ 2596406 h 6367455"/>
                <a:gd name="connsiteX6179" fmla="*/ 4551055 w 6891715"/>
                <a:gd name="connsiteY6179" fmla="*/ 2591010 h 6367455"/>
                <a:gd name="connsiteX6180" fmla="*/ 4552325 w 6891715"/>
                <a:gd name="connsiteY6180" fmla="*/ 2587835 h 6367455"/>
                <a:gd name="connsiteX6181" fmla="*/ 4513901 w 6891715"/>
                <a:gd name="connsiteY6181" fmla="*/ 2580852 h 6367455"/>
                <a:gd name="connsiteX6182" fmla="*/ 4525651 w 6891715"/>
                <a:gd name="connsiteY6182" fmla="*/ 2574503 h 6367455"/>
                <a:gd name="connsiteX6183" fmla="*/ 4517077 w 6891715"/>
                <a:gd name="connsiteY6183" fmla="*/ 2563711 h 6367455"/>
                <a:gd name="connsiteX6184" fmla="*/ 4471666 w 6891715"/>
                <a:gd name="connsiteY6184" fmla="*/ 2553870 h 6367455"/>
                <a:gd name="connsiteX6185" fmla="*/ 4444992 w 6891715"/>
                <a:gd name="connsiteY6185" fmla="*/ 2563393 h 6367455"/>
                <a:gd name="connsiteX6186" fmla="*/ 4436418 w 6891715"/>
                <a:gd name="connsiteY6186" fmla="*/ 2563393 h 6367455"/>
                <a:gd name="connsiteX6187" fmla="*/ 4401487 w 6891715"/>
                <a:gd name="connsiteY6187" fmla="*/ 2524983 h 6367455"/>
                <a:gd name="connsiteX6188" fmla="*/ 4387832 w 6891715"/>
                <a:gd name="connsiteY6188" fmla="*/ 2528158 h 6367455"/>
                <a:gd name="connsiteX6189" fmla="*/ 4373860 w 6891715"/>
                <a:gd name="connsiteY6189" fmla="*/ 2514506 h 6367455"/>
                <a:gd name="connsiteX6190" fmla="*/ 4379893 w 6891715"/>
                <a:gd name="connsiteY6190" fmla="*/ 2501808 h 6367455"/>
                <a:gd name="connsiteX6191" fmla="*/ 4369414 w 6891715"/>
                <a:gd name="connsiteY6191" fmla="*/ 2499904 h 6367455"/>
                <a:gd name="connsiteX6192" fmla="*/ 4375765 w 6891715"/>
                <a:gd name="connsiteY6192" fmla="*/ 2491335 h 6367455"/>
                <a:gd name="connsiteX6193" fmla="*/ 4396724 w 6891715"/>
                <a:gd name="connsiteY6193" fmla="*/ 2507842 h 6367455"/>
                <a:gd name="connsiteX6194" fmla="*/ 4403392 w 6891715"/>
                <a:gd name="connsiteY6194" fmla="*/ 2503713 h 6367455"/>
                <a:gd name="connsiteX6195" fmla="*/ 4391325 w 6891715"/>
                <a:gd name="connsiteY6195" fmla="*/ 2471016 h 6367455"/>
                <a:gd name="connsiteX6196" fmla="*/ 4401805 w 6891715"/>
                <a:gd name="connsiteY6196" fmla="*/ 2451021 h 6367455"/>
                <a:gd name="connsiteX6197" fmla="*/ 4397676 w 6891715"/>
                <a:gd name="connsiteY6197" fmla="*/ 2448164 h 6367455"/>
                <a:gd name="connsiteX6198" fmla="*/ 4380528 w 6891715"/>
                <a:gd name="connsiteY6198" fmla="*/ 2468480 h 6367455"/>
                <a:gd name="connsiteX6199" fmla="*/ 4359570 w 6891715"/>
                <a:gd name="connsiteY6199" fmla="*/ 2472606 h 6367455"/>
                <a:gd name="connsiteX6200" fmla="*/ 4349091 w 6891715"/>
                <a:gd name="connsiteY6200" fmla="*/ 2486252 h 6367455"/>
                <a:gd name="connsiteX6201" fmla="*/ 4327179 w 6891715"/>
                <a:gd name="connsiteY6201" fmla="*/ 2492603 h 6367455"/>
                <a:gd name="connsiteX6202" fmla="*/ 4309714 w 6891715"/>
                <a:gd name="connsiteY6202" fmla="*/ 2479268 h 6367455"/>
                <a:gd name="connsiteX6203" fmla="*/ 4297606 w 6891715"/>
                <a:gd name="connsiteY6203" fmla="*/ 2480204 h 6367455"/>
                <a:gd name="connsiteX6204" fmla="*/ 4286617 w 6891715"/>
                <a:gd name="connsiteY6204" fmla="*/ 2491790 h 6367455"/>
                <a:gd name="connsiteX6205" fmla="*/ 4260884 w 6891715"/>
                <a:gd name="connsiteY6205" fmla="*/ 2493060 h 6367455"/>
                <a:gd name="connsiteX6206" fmla="*/ 4248176 w 6891715"/>
                <a:gd name="connsiteY6206" fmla="*/ 2488934 h 6367455"/>
                <a:gd name="connsiteX6207" fmla="*/ 4217677 w 6891715"/>
                <a:gd name="connsiteY6207" fmla="*/ 2493380 h 6367455"/>
                <a:gd name="connsiteX6208" fmla="*/ 4197662 w 6891715"/>
                <a:gd name="connsiteY6208" fmla="*/ 2505443 h 6367455"/>
                <a:gd name="connsiteX6209" fmla="*/ 4175423 w 6891715"/>
                <a:gd name="connsiteY6209" fmla="*/ 2500996 h 6367455"/>
                <a:gd name="connsiteX6210" fmla="*/ 4168116 w 6891715"/>
                <a:gd name="connsiteY6210" fmla="*/ 2513693 h 6367455"/>
                <a:gd name="connsiteX6211" fmla="*/ 4140793 w 6891715"/>
                <a:gd name="connsiteY6211" fmla="*/ 2519406 h 6367455"/>
                <a:gd name="connsiteX6212" fmla="*/ 4136028 w 6891715"/>
                <a:gd name="connsiteY6212" fmla="*/ 2493060 h 6367455"/>
                <a:gd name="connsiteX6213" fmla="*/ 4129674 w 6891715"/>
                <a:gd name="connsiteY6213" fmla="*/ 2500363 h 6367455"/>
                <a:gd name="connsiteX6214" fmla="*/ 4135393 w 6891715"/>
                <a:gd name="connsiteY6214" fmla="*/ 2520675 h 6367455"/>
                <a:gd name="connsiteX6215" fmla="*/ 4122685 w 6891715"/>
                <a:gd name="connsiteY6215" fmla="*/ 2517183 h 6367455"/>
                <a:gd name="connsiteX6216" fmla="*/ 4110930 w 6891715"/>
                <a:gd name="connsiteY6216" fmla="*/ 2528926 h 6367455"/>
                <a:gd name="connsiteX6217" fmla="*/ 4100446 w 6891715"/>
                <a:gd name="connsiteY6217" fmla="*/ 2519722 h 6367455"/>
                <a:gd name="connsiteX6218" fmla="*/ 4091232 w 6891715"/>
                <a:gd name="connsiteY6218" fmla="*/ 2531465 h 6367455"/>
                <a:gd name="connsiteX6219" fmla="*/ 4071853 w 6891715"/>
                <a:gd name="connsiteY6219" fmla="*/ 2540033 h 6367455"/>
                <a:gd name="connsiteX6220" fmla="*/ 4057556 w 6891715"/>
                <a:gd name="connsiteY6220" fmla="*/ 2554947 h 6367455"/>
                <a:gd name="connsiteX6221" fmla="*/ 4033093 w 6891715"/>
                <a:gd name="connsiteY6221" fmla="*/ 2553995 h 6367455"/>
                <a:gd name="connsiteX6222" fmla="*/ 4005454 w 6891715"/>
                <a:gd name="connsiteY6222" fmla="*/ 2564786 h 6367455"/>
                <a:gd name="connsiteX6223" fmla="*/ 3997193 w 6891715"/>
                <a:gd name="connsiteY6223" fmla="*/ 2587000 h 6367455"/>
                <a:gd name="connsiteX6224" fmla="*/ 3968601 w 6891715"/>
                <a:gd name="connsiteY6224" fmla="*/ 2580018 h 6367455"/>
                <a:gd name="connsiteX6225" fmla="*/ 3940325 w 6891715"/>
                <a:gd name="connsiteY6225" fmla="*/ 2599060 h 6367455"/>
                <a:gd name="connsiteX6226" fmla="*/ 3921263 w 6891715"/>
                <a:gd name="connsiteY6226" fmla="*/ 2586682 h 6367455"/>
                <a:gd name="connsiteX6227" fmla="*/ 3913639 w 6891715"/>
                <a:gd name="connsiteY6227" fmla="*/ 2593030 h 6367455"/>
                <a:gd name="connsiteX6228" fmla="*/ 3908555 w 6891715"/>
                <a:gd name="connsiteY6228" fmla="*/ 2611121 h 6367455"/>
                <a:gd name="connsiteX6229" fmla="*/ 3893624 w 6891715"/>
                <a:gd name="connsiteY6229" fmla="*/ 2604774 h 6367455"/>
                <a:gd name="connsiteX6230" fmla="*/ 3904108 w 6891715"/>
                <a:gd name="connsiteY6230" fmla="*/ 2599378 h 6367455"/>
                <a:gd name="connsiteX6231" fmla="*/ 3907285 w 6891715"/>
                <a:gd name="connsiteY6231" fmla="*/ 2589856 h 6367455"/>
                <a:gd name="connsiteX6232" fmla="*/ 3896801 w 6891715"/>
                <a:gd name="connsiteY6232" fmla="*/ 2579699 h 6367455"/>
                <a:gd name="connsiteX6233" fmla="*/ 3872655 w 6891715"/>
                <a:gd name="connsiteY6233" fmla="*/ 2612391 h 6367455"/>
                <a:gd name="connsiteX6234" fmla="*/ 3866301 w 6891715"/>
                <a:gd name="connsiteY6234" fmla="*/ 2624133 h 6367455"/>
                <a:gd name="connsiteX6235" fmla="*/ 3845016 w 6891715"/>
                <a:gd name="connsiteY6235" fmla="*/ 2624133 h 6367455"/>
                <a:gd name="connsiteX6236" fmla="*/ 3854547 w 6891715"/>
                <a:gd name="connsiteY6236" fmla="*/ 2611439 h 6367455"/>
                <a:gd name="connsiteX6237" fmla="*/ 3867255 w 6891715"/>
                <a:gd name="connsiteY6237" fmla="*/ 2610486 h 6367455"/>
                <a:gd name="connsiteX6238" fmla="*/ 3865984 w 6891715"/>
                <a:gd name="connsiteY6238" fmla="*/ 2600647 h 6367455"/>
                <a:gd name="connsiteX6239" fmla="*/ 3858359 w 6891715"/>
                <a:gd name="connsiteY6239" fmla="*/ 2592712 h 6367455"/>
                <a:gd name="connsiteX6240" fmla="*/ 3845651 w 6891715"/>
                <a:gd name="connsiteY6240" fmla="*/ 2599060 h 6367455"/>
                <a:gd name="connsiteX6241" fmla="*/ 3830084 w 6891715"/>
                <a:gd name="connsiteY6241" fmla="*/ 2598109 h 6367455"/>
                <a:gd name="connsiteX6242" fmla="*/ 3819600 w 6891715"/>
                <a:gd name="connsiteY6242" fmla="*/ 2590809 h 6367455"/>
                <a:gd name="connsiteX6243" fmla="*/ 3814834 w 6891715"/>
                <a:gd name="connsiteY6243" fmla="*/ 2580335 h 6367455"/>
                <a:gd name="connsiteX6244" fmla="*/ 3824365 w 6891715"/>
                <a:gd name="connsiteY6244" fmla="*/ 2563198 h 6367455"/>
                <a:gd name="connsiteX6245" fmla="*/ 3836120 w 6891715"/>
                <a:gd name="connsiteY6245" fmla="*/ 2558122 h 6367455"/>
                <a:gd name="connsiteX6246" fmla="*/ 3845333 w 6891715"/>
                <a:gd name="connsiteY6246" fmla="*/ 2543206 h 6367455"/>
                <a:gd name="connsiteX6247" fmla="*/ 3856135 w 6891715"/>
                <a:gd name="connsiteY6247" fmla="*/ 2529243 h 6367455"/>
                <a:gd name="connsiteX6248" fmla="*/ 3858994 w 6891715"/>
                <a:gd name="connsiteY6248" fmla="*/ 2516550 h 6367455"/>
                <a:gd name="connsiteX6249" fmla="*/ 3840250 w 6891715"/>
                <a:gd name="connsiteY6249" fmla="*/ 2527339 h 6367455"/>
                <a:gd name="connsiteX6250" fmla="*/ 3817694 w 6891715"/>
                <a:gd name="connsiteY6250" fmla="*/ 2538129 h 6367455"/>
                <a:gd name="connsiteX6251" fmla="*/ 3803079 w 6891715"/>
                <a:gd name="connsiteY6251" fmla="*/ 2531782 h 6367455"/>
                <a:gd name="connsiteX6252" fmla="*/ 3806256 w 6891715"/>
                <a:gd name="connsiteY6252" fmla="*/ 2518136 h 6367455"/>
                <a:gd name="connsiteX6253" fmla="*/ 3760508 w 6891715"/>
                <a:gd name="connsiteY6253" fmla="*/ 2501630 h 6367455"/>
                <a:gd name="connsiteX6254" fmla="*/ 3730326 w 6891715"/>
                <a:gd name="connsiteY6254" fmla="*/ 2472435 h 6367455"/>
                <a:gd name="connsiteX6255" fmla="*/ 3696650 w 6891715"/>
                <a:gd name="connsiteY6255" fmla="*/ 2474972 h 6367455"/>
                <a:gd name="connsiteX6256" fmla="*/ 3686802 w 6891715"/>
                <a:gd name="connsiteY6256" fmla="*/ 2461331 h 6367455"/>
                <a:gd name="connsiteX6257" fmla="*/ 3699509 w 6891715"/>
                <a:gd name="connsiteY6257" fmla="*/ 2449589 h 6367455"/>
                <a:gd name="connsiteX6258" fmla="*/ 3689978 w 6891715"/>
                <a:gd name="connsiteY6258" fmla="*/ 2434032 h 6367455"/>
                <a:gd name="connsiteX6259" fmla="*/ 3693791 w 6891715"/>
                <a:gd name="connsiteY6259" fmla="*/ 2412762 h 6367455"/>
                <a:gd name="connsiteX6260" fmla="*/ 3683942 w 6891715"/>
                <a:gd name="connsiteY6260" fmla="*/ 2389600 h 6367455"/>
                <a:gd name="connsiteX6261" fmla="*/ 3698874 w 6891715"/>
                <a:gd name="connsiteY6261" fmla="*/ 2372780 h 6367455"/>
                <a:gd name="connsiteX6262" fmla="*/ 3700780 w 6891715"/>
                <a:gd name="connsiteY6262" fmla="*/ 2332789 h 6367455"/>
                <a:gd name="connsiteX6263" fmla="*/ 3695062 w 6891715"/>
                <a:gd name="connsiteY6263" fmla="*/ 2303276 h 6367455"/>
                <a:gd name="connsiteX6264" fmla="*/ 3708723 w 6891715"/>
                <a:gd name="connsiteY6264" fmla="*/ 2284230 h 6367455"/>
                <a:gd name="connsiteX6265" fmla="*/ 3720478 w 6891715"/>
                <a:gd name="connsiteY6265" fmla="*/ 2299784 h 6367455"/>
                <a:gd name="connsiteX6266" fmla="*/ 3723655 w 6891715"/>
                <a:gd name="connsiteY6266" fmla="*/ 2295656 h 6367455"/>
                <a:gd name="connsiteX6267" fmla="*/ 3702051 w 6891715"/>
                <a:gd name="connsiteY6267" fmla="*/ 2262014 h 6367455"/>
                <a:gd name="connsiteX6268" fmla="*/ 3703957 w 6891715"/>
                <a:gd name="connsiteY6268" fmla="*/ 2226471 h 6367455"/>
                <a:gd name="connsiteX6269" fmla="*/ 3675047 w 6891715"/>
                <a:gd name="connsiteY6269" fmla="*/ 2201079 h 6367455"/>
                <a:gd name="connsiteX6270" fmla="*/ 3674729 w 6891715"/>
                <a:gd name="connsiteY6270" fmla="*/ 2184258 h 6367455"/>
                <a:gd name="connsiteX6271" fmla="*/ 3688390 w 6891715"/>
                <a:gd name="connsiteY6271" fmla="*/ 2153791 h 6367455"/>
                <a:gd name="connsiteX6272" fmla="*/ 3681718 w 6891715"/>
                <a:gd name="connsiteY6272" fmla="*/ 2126176 h 6367455"/>
                <a:gd name="connsiteX6273" fmla="*/ 3675364 w 6891715"/>
                <a:gd name="connsiteY6273" fmla="*/ 2132525 h 6367455"/>
                <a:gd name="connsiteX6274" fmla="*/ 3665833 w 6891715"/>
                <a:gd name="connsiteY6274" fmla="*/ 2128717 h 6367455"/>
                <a:gd name="connsiteX6275" fmla="*/ 3668693 w 6891715"/>
                <a:gd name="connsiteY6275" fmla="*/ 2095708 h 6367455"/>
                <a:gd name="connsiteX6276" fmla="*/ 3661068 w 6891715"/>
                <a:gd name="connsiteY6276" fmla="*/ 2067465 h 6367455"/>
                <a:gd name="connsiteX6277" fmla="*/ 3670281 w 6891715"/>
                <a:gd name="connsiteY6277" fmla="*/ 2027488 h 6367455"/>
                <a:gd name="connsiteX6278" fmla="*/ 3687119 w 6891715"/>
                <a:gd name="connsiteY6278" fmla="*/ 2023045 h 6367455"/>
                <a:gd name="connsiteX6279" fmla="*/ 3701733 w 6891715"/>
                <a:gd name="connsiteY6279" fmla="*/ 1999556 h 6367455"/>
                <a:gd name="connsiteX6280" fmla="*/ 3716665 w 6891715"/>
                <a:gd name="connsiteY6280" fmla="*/ 1992256 h 6367455"/>
                <a:gd name="connsiteX6281" fmla="*/ 3702686 w 6891715"/>
                <a:gd name="connsiteY6281" fmla="*/ 1976706 h 6367455"/>
                <a:gd name="connsiteX6282" fmla="*/ 3709676 w 6891715"/>
                <a:gd name="connsiteY6282" fmla="*/ 1961792 h 6367455"/>
                <a:gd name="connsiteX6283" fmla="*/ 3723655 w 6891715"/>
                <a:gd name="connsiteY6283" fmla="*/ 1952272 h 6367455"/>
                <a:gd name="connsiteX6284" fmla="*/ 3740493 w 6891715"/>
                <a:gd name="connsiteY6284" fmla="*/ 1964647 h 6367455"/>
                <a:gd name="connsiteX6285" fmla="*/ 3732232 w 6891715"/>
                <a:gd name="connsiteY6285" fmla="*/ 1946877 h 6367455"/>
                <a:gd name="connsiteX6286" fmla="*/ 3752248 w 6891715"/>
                <a:gd name="connsiteY6286" fmla="*/ 1956080 h 6367455"/>
                <a:gd name="connsiteX6287" fmla="*/ 3750341 w 6891715"/>
                <a:gd name="connsiteY6287" fmla="*/ 1966869 h 6367455"/>
                <a:gd name="connsiteX6288" fmla="*/ 3767815 w 6891715"/>
                <a:gd name="connsiteY6288" fmla="*/ 1951955 h 6367455"/>
                <a:gd name="connsiteX6289" fmla="*/ 3779570 w 6891715"/>
                <a:gd name="connsiteY6289" fmla="*/ 1938309 h 6367455"/>
                <a:gd name="connsiteX6290" fmla="*/ 3793231 w 6891715"/>
                <a:gd name="connsiteY6290" fmla="*/ 1933549 h 6367455"/>
                <a:gd name="connsiteX6291" fmla="*/ 3783382 w 6891715"/>
                <a:gd name="connsiteY6291" fmla="*/ 1907526 h 6367455"/>
                <a:gd name="connsiteX6292" fmla="*/ 3783382 w 6891715"/>
                <a:gd name="connsiteY6292" fmla="*/ 1889437 h 6367455"/>
                <a:gd name="connsiteX6293" fmla="*/ 3800538 w 6891715"/>
                <a:gd name="connsiteY6293" fmla="*/ 1903083 h 6367455"/>
                <a:gd name="connsiteX6294" fmla="*/ 3800220 w 6891715"/>
                <a:gd name="connsiteY6294" fmla="*/ 1880866 h 6367455"/>
                <a:gd name="connsiteX6295" fmla="*/ 3824365 w 6891715"/>
                <a:gd name="connsiteY6295" fmla="*/ 1856429 h 6367455"/>
                <a:gd name="connsiteX6296" fmla="*/ 3834849 w 6891715"/>
                <a:gd name="connsiteY6296" fmla="*/ 1857380 h 6367455"/>
                <a:gd name="connsiteX6297" fmla="*/ 3844380 w 6891715"/>
                <a:gd name="connsiteY6297" fmla="*/ 1837386 h 6367455"/>
                <a:gd name="connsiteX6298" fmla="*/ 3852958 w 6891715"/>
                <a:gd name="connsiteY6298" fmla="*/ 1834212 h 6367455"/>
                <a:gd name="connsiteX6299" fmla="*/ 3860901 w 6891715"/>
                <a:gd name="connsiteY6299" fmla="*/ 1820246 h 6367455"/>
                <a:gd name="connsiteX6300" fmla="*/ 3871702 w 6891715"/>
                <a:gd name="connsiteY6300" fmla="*/ 1820246 h 6367455"/>
                <a:gd name="connsiteX6301" fmla="*/ 3885999 w 6891715"/>
                <a:gd name="connsiteY6301" fmla="*/ 1799300 h 6367455"/>
                <a:gd name="connsiteX6302" fmla="*/ 3890447 w 6891715"/>
                <a:gd name="connsiteY6302" fmla="*/ 1772641 h 6367455"/>
                <a:gd name="connsiteX6303" fmla="*/ 3900931 w 6891715"/>
                <a:gd name="connsiteY6303" fmla="*/ 1778037 h 6367455"/>
                <a:gd name="connsiteX6304" fmla="*/ 3911097 w 6891715"/>
                <a:gd name="connsiteY6304" fmla="*/ 1757726 h 6367455"/>
                <a:gd name="connsiteX6305" fmla="*/ 3930477 w 6891715"/>
                <a:gd name="connsiteY6305" fmla="*/ 1745031 h 6367455"/>
                <a:gd name="connsiteX6306" fmla="*/ 3934289 w 6891715"/>
                <a:gd name="connsiteY6306" fmla="*/ 1728211 h 6367455"/>
                <a:gd name="connsiteX6307" fmla="*/ 3947950 w 6891715"/>
                <a:gd name="connsiteY6307" fmla="*/ 1720594 h 6367455"/>
                <a:gd name="connsiteX6308" fmla="*/ 3944773 w 6891715"/>
                <a:gd name="connsiteY6308" fmla="*/ 1706947 h 6367455"/>
                <a:gd name="connsiteX6309" fmla="*/ 3964788 w 6891715"/>
                <a:gd name="connsiteY6309" fmla="*/ 1684730 h 6367455"/>
                <a:gd name="connsiteX6310" fmla="*/ 3993699 w 6891715"/>
                <a:gd name="connsiteY6310" fmla="*/ 1633635 h 6367455"/>
                <a:gd name="connsiteX6311" fmla="*/ 4000688 w 6891715"/>
                <a:gd name="connsiteY6311" fmla="*/ 1602214 h 6367455"/>
                <a:gd name="connsiteX6312" fmla="*/ 4016891 w 6891715"/>
                <a:gd name="connsiteY6312" fmla="*/ 1605070 h 6367455"/>
                <a:gd name="connsiteX6313" fmla="*/ 4030552 w 6891715"/>
                <a:gd name="connsiteY6313" fmla="*/ 1589202 h 6367455"/>
                <a:gd name="connsiteX6314" fmla="*/ 4050885 w 6891715"/>
                <a:gd name="connsiteY6314" fmla="*/ 1586029 h 6367455"/>
                <a:gd name="connsiteX6315" fmla="*/ 4057239 w 6891715"/>
                <a:gd name="connsiteY6315" fmla="*/ 1589837 h 6367455"/>
                <a:gd name="connsiteX6316" fmla="*/ 4067723 w 6891715"/>
                <a:gd name="connsiteY6316" fmla="*/ 1608878 h 6367455"/>
                <a:gd name="connsiteX6317" fmla="*/ 4073124 w 6891715"/>
                <a:gd name="connsiteY6317" fmla="*/ 1610149 h 6367455"/>
                <a:gd name="connsiteX6318" fmla="*/ 4070900 w 6891715"/>
                <a:gd name="connsiteY6318" fmla="*/ 1601579 h 6367455"/>
                <a:gd name="connsiteX6319" fmla="*/ 4071535 w 6891715"/>
                <a:gd name="connsiteY6319" fmla="*/ 1580315 h 6367455"/>
                <a:gd name="connsiteX6320" fmla="*/ 4056603 w 6891715"/>
                <a:gd name="connsiteY6320" fmla="*/ 1562543 h 6367455"/>
                <a:gd name="connsiteX6321" fmla="*/ 4055650 w 6891715"/>
                <a:gd name="connsiteY6321" fmla="*/ 1551117 h 6367455"/>
                <a:gd name="connsiteX6322" fmla="*/ 4061051 w 6891715"/>
                <a:gd name="connsiteY6322" fmla="*/ 1549848 h 6367455"/>
                <a:gd name="connsiteX6323" fmla="*/ 4071535 w 6891715"/>
                <a:gd name="connsiteY6323" fmla="*/ 1563813 h 6367455"/>
                <a:gd name="connsiteX6324" fmla="*/ 4083290 w 6891715"/>
                <a:gd name="connsiteY6324" fmla="*/ 1563495 h 6367455"/>
                <a:gd name="connsiteX6325" fmla="*/ 4086149 w 6891715"/>
                <a:gd name="connsiteY6325" fmla="*/ 1553656 h 6367455"/>
                <a:gd name="connsiteX6326" fmla="*/ 4071217 w 6891715"/>
                <a:gd name="connsiteY6326" fmla="*/ 1530806 h 6367455"/>
                <a:gd name="connsiteX6327" fmla="*/ 4070900 w 6891715"/>
                <a:gd name="connsiteY6327" fmla="*/ 1503512 h 6367455"/>
                <a:gd name="connsiteX6328" fmla="*/ 4082655 w 6891715"/>
                <a:gd name="connsiteY6328" fmla="*/ 1489865 h 6367455"/>
                <a:gd name="connsiteX6329" fmla="*/ 4076936 w 6891715"/>
                <a:gd name="connsiteY6329" fmla="*/ 1468601 h 6367455"/>
                <a:gd name="connsiteX6330" fmla="*/ 4048343 w 6891715"/>
                <a:gd name="connsiteY6330" fmla="*/ 1449877 h 6367455"/>
                <a:gd name="connsiteX6331" fmla="*/ 4045801 w 6891715"/>
                <a:gd name="connsiteY6331" fmla="*/ 1420361 h 6367455"/>
                <a:gd name="connsiteX6332" fmla="*/ 4029916 w 6891715"/>
                <a:gd name="connsiteY6332" fmla="*/ 1417505 h 6367455"/>
                <a:gd name="connsiteX6333" fmla="*/ 4012761 w 6891715"/>
                <a:gd name="connsiteY6333" fmla="*/ 1400684 h 6367455"/>
                <a:gd name="connsiteX6334" fmla="*/ 4003865 w 6891715"/>
                <a:gd name="connsiteY6334" fmla="*/ 1361648 h 6367455"/>
                <a:gd name="connsiteX6335" fmla="*/ 3991157 w 6891715"/>
                <a:gd name="connsiteY6335" fmla="*/ 1369582 h 6367455"/>
                <a:gd name="connsiteX6336" fmla="*/ 3980038 w 6891715"/>
                <a:gd name="connsiteY6336" fmla="*/ 1379104 h 6367455"/>
                <a:gd name="connsiteX6337" fmla="*/ 3962882 w 6891715"/>
                <a:gd name="connsiteY6337" fmla="*/ 1368630 h 6367455"/>
                <a:gd name="connsiteX6338" fmla="*/ 3959387 w 6891715"/>
                <a:gd name="connsiteY6338" fmla="*/ 1359427 h 6367455"/>
                <a:gd name="connsiteX6339" fmla="*/ 3959188 w 6891715"/>
                <a:gd name="connsiteY6339" fmla="*/ 1359168 h 6367455"/>
                <a:gd name="connsiteX6340" fmla="*/ 3952201 w 6891715"/>
                <a:gd name="connsiteY6340" fmla="*/ 1362344 h 6367455"/>
                <a:gd name="connsiteX6341" fmla="*/ 3941403 w 6891715"/>
                <a:gd name="connsiteY6341" fmla="*/ 1376002 h 6367455"/>
                <a:gd name="connsiteX6342" fmla="*/ 3915044 w 6891715"/>
                <a:gd name="connsiteY6342" fmla="*/ 1360439 h 6367455"/>
                <a:gd name="connsiteX6343" fmla="*/ 3881063 w 6891715"/>
                <a:gd name="connsiteY6343" fmla="*/ 1366791 h 6367455"/>
                <a:gd name="connsiteX6344" fmla="*/ 3869312 w 6891715"/>
                <a:gd name="connsiteY6344" fmla="*/ 1362979 h 6367455"/>
                <a:gd name="connsiteX6345" fmla="*/ 3854704 w 6891715"/>
                <a:gd name="connsiteY6345" fmla="*/ 1387435 h 6367455"/>
                <a:gd name="connsiteX6346" fmla="*/ 3828344 w 6891715"/>
                <a:gd name="connsiteY6346" fmla="*/ 1376954 h 6367455"/>
                <a:gd name="connsiteX6347" fmla="*/ 3828344 w 6891715"/>
                <a:gd name="connsiteY6347" fmla="*/ 1360121 h 6367455"/>
                <a:gd name="connsiteX6348" fmla="*/ 3818817 w 6891715"/>
                <a:gd name="connsiteY6348" fmla="*/ 1354721 h 6367455"/>
                <a:gd name="connsiteX6349" fmla="*/ 3804843 w 6891715"/>
                <a:gd name="connsiteY6349" fmla="*/ 1381400 h 6367455"/>
                <a:gd name="connsiteX6350" fmla="*/ 3788964 w 6891715"/>
                <a:gd name="connsiteY6350" fmla="*/ 1355040 h 6367455"/>
                <a:gd name="connsiteX6351" fmla="*/ 3780390 w 6891715"/>
                <a:gd name="connsiteY6351" fmla="*/ 1364568 h 6367455"/>
                <a:gd name="connsiteX6352" fmla="*/ 3782930 w 6891715"/>
                <a:gd name="connsiteY6352" fmla="*/ 1385847 h 6367455"/>
                <a:gd name="connsiteX6353" fmla="*/ 3774356 w 6891715"/>
                <a:gd name="connsiteY6353" fmla="*/ 1395375 h 6367455"/>
                <a:gd name="connsiteX6354" fmla="*/ 3763240 w 6891715"/>
                <a:gd name="connsiteY6354" fmla="*/ 1413479 h 6367455"/>
                <a:gd name="connsiteX6355" fmla="*/ 3727036 w 6891715"/>
                <a:gd name="connsiteY6355" fmla="*/ 1400138 h 6367455"/>
                <a:gd name="connsiteX6356" fmla="*/ 3760064 w 6891715"/>
                <a:gd name="connsiteY6356" fmla="*/ 1424912 h 6367455"/>
                <a:gd name="connsiteX6357" fmla="*/ 3753713 w 6891715"/>
                <a:gd name="connsiteY6357" fmla="*/ 1435393 h 6367455"/>
                <a:gd name="connsiteX6358" fmla="*/ 3735611 w 6891715"/>
                <a:gd name="connsiteY6358" fmla="*/ 1437934 h 6367455"/>
                <a:gd name="connsiteX6359" fmla="*/ 3746408 w 6891715"/>
                <a:gd name="connsiteY6359" fmla="*/ 1462072 h 6367455"/>
                <a:gd name="connsiteX6360" fmla="*/ 3731800 w 6891715"/>
                <a:gd name="connsiteY6360" fmla="*/ 1465249 h 6367455"/>
                <a:gd name="connsiteX6361" fmla="*/ 3714650 w 6891715"/>
                <a:gd name="connsiteY6361" fmla="*/ 1451909 h 6367455"/>
                <a:gd name="connsiteX6362" fmla="*/ 3708616 w 6891715"/>
                <a:gd name="connsiteY6362" fmla="*/ 1472871 h 6367455"/>
                <a:gd name="connsiteX6363" fmla="*/ 3682257 w 6891715"/>
                <a:gd name="connsiteY6363" fmla="*/ 1485893 h 6367455"/>
                <a:gd name="connsiteX6364" fmla="*/ 3708934 w 6891715"/>
                <a:gd name="connsiteY6364" fmla="*/ 1518288 h 6367455"/>
                <a:gd name="connsiteX6365" fmla="*/ 3705123 w 6891715"/>
                <a:gd name="connsiteY6365" fmla="*/ 1556084 h 6367455"/>
                <a:gd name="connsiteX6366" fmla="*/ 3694643 w 6891715"/>
                <a:gd name="connsiteY6366" fmla="*/ 1561483 h 6367455"/>
                <a:gd name="connsiteX6367" fmla="*/ 3684798 w 6891715"/>
                <a:gd name="connsiteY6367" fmla="*/ 1576411 h 6367455"/>
                <a:gd name="connsiteX6368" fmla="*/ 3671459 w 6891715"/>
                <a:gd name="connsiteY6368" fmla="*/ 1575775 h 6367455"/>
                <a:gd name="connsiteX6369" fmla="*/ 3657803 w 6891715"/>
                <a:gd name="connsiteY6369" fmla="*/ 1604995 h 6367455"/>
                <a:gd name="connsiteX6370" fmla="*/ 3676223 w 6891715"/>
                <a:gd name="connsiteY6370" fmla="*/ 1623099 h 6367455"/>
                <a:gd name="connsiteX6371" fmla="*/ 3670824 w 6891715"/>
                <a:gd name="connsiteY6371" fmla="*/ 1633580 h 6367455"/>
                <a:gd name="connsiteX6372" fmla="*/ 3659074 w 6891715"/>
                <a:gd name="connsiteY6372" fmla="*/ 1627227 h 6367455"/>
                <a:gd name="connsiteX6373" fmla="*/ 3678446 w 6891715"/>
                <a:gd name="connsiteY6373" fmla="*/ 1657718 h 6367455"/>
                <a:gd name="connsiteX6374" fmla="*/ 3698771 w 6891715"/>
                <a:gd name="connsiteY6374" fmla="*/ 1661529 h 6367455"/>
                <a:gd name="connsiteX6375" fmla="*/ 3700994 w 6891715"/>
                <a:gd name="connsiteY6375" fmla="*/ 1676457 h 6367455"/>
                <a:gd name="connsiteX6376" fmla="*/ 3693372 w 6891715"/>
                <a:gd name="connsiteY6376" fmla="*/ 1683761 h 6367455"/>
                <a:gd name="connsiteX6377" fmla="*/ 3693372 w 6891715"/>
                <a:gd name="connsiteY6377" fmla="*/ 1695513 h 6367455"/>
                <a:gd name="connsiteX6378" fmla="*/ 3710522 w 6891715"/>
                <a:gd name="connsiteY6378" fmla="*/ 1688843 h 6367455"/>
                <a:gd name="connsiteX6379" fmla="*/ 3714650 w 6891715"/>
                <a:gd name="connsiteY6379" fmla="*/ 1694243 h 6367455"/>
                <a:gd name="connsiteX6380" fmla="*/ 3704488 w 6891715"/>
                <a:gd name="connsiteY6380" fmla="*/ 1702501 h 6367455"/>
                <a:gd name="connsiteX6381" fmla="*/ 3694960 w 6891715"/>
                <a:gd name="connsiteY6381" fmla="*/ 1705995 h 6367455"/>
                <a:gd name="connsiteX6382" fmla="*/ 3682257 w 6891715"/>
                <a:gd name="connsiteY6382" fmla="*/ 1708218 h 6367455"/>
                <a:gd name="connsiteX6383" fmla="*/ 3671777 w 6891715"/>
                <a:gd name="connsiteY6383" fmla="*/ 1729497 h 6367455"/>
                <a:gd name="connsiteX6384" fmla="*/ 3652087 w 6891715"/>
                <a:gd name="connsiteY6384" fmla="*/ 1779996 h 6367455"/>
                <a:gd name="connsiteX6385" fmla="*/ 3576820 w 6891715"/>
                <a:gd name="connsiteY6385" fmla="*/ 1860986 h 6367455"/>
                <a:gd name="connsiteX6386" fmla="*/ 3567928 w 6891715"/>
                <a:gd name="connsiteY6386" fmla="*/ 1845105 h 6367455"/>
                <a:gd name="connsiteX6387" fmla="*/ 3546015 w 6891715"/>
                <a:gd name="connsiteY6387" fmla="*/ 1867657 h 6367455"/>
                <a:gd name="connsiteX6388" fmla="*/ 3545062 w 6891715"/>
                <a:gd name="connsiteY6388" fmla="*/ 1887668 h 6367455"/>
                <a:gd name="connsiteX6389" fmla="*/ 3531406 w 6891715"/>
                <a:gd name="connsiteY6389" fmla="*/ 1901641 h 6367455"/>
                <a:gd name="connsiteX6390" fmla="*/ 3510128 w 6891715"/>
                <a:gd name="connsiteY6390" fmla="*/ 1879726 h 6367455"/>
                <a:gd name="connsiteX6391" fmla="*/ 3503776 w 6891715"/>
                <a:gd name="connsiteY6391" fmla="*/ 1895608 h 6367455"/>
                <a:gd name="connsiteX6392" fmla="*/ 3498377 w 6891715"/>
                <a:gd name="connsiteY6392" fmla="*/ 1891162 h 6367455"/>
                <a:gd name="connsiteX6393" fmla="*/ 3488850 w 6891715"/>
                <a:gd name="connsiteY6393" fmla="*/ 1898783 h 6367455"/>
                <a:gd name="connsiteX6394" fmla="*/ 3484086 w 6891715"/>
                <a:gd name="connsiteY6394" fmla="*/ 1927049 h 6367455"/>
                <a:gd name="connsiteX6395" fmla="*/ 3467254 w 6891715"/>
                <a:gd name="connsiteY6395" fmla="*/ 1937846 h 6367455"/>
                <a:gd name="connsiteX6396" fmla="*/ 3438672 w 6891715"/>
                <a:gd name="connsiteY6396" fmla="*/ 1937846 h 6367455"/>
                <a:gd name="connsiteX6397" fmla="*/ 3429462 w 6891715"/>
                <a:gd name="connsiteY6397" fmla="*/ 1971827 h 6367455"/>
                <a:gd name="connsiteX6398" fmla="*/ 3416759 w 6891715"/>
                <a:gd name="connsiteY6398" fmla="*/ 1980402 h 6367455"/>
                <a:gd name="connsiteX6399" fmla="*/ 3401198 w 6891715"/>
                <a:gd name="connsiteY6399" fmla="*/ 2000727 h 6367455"/>
                <a:gd name="connsiteX6400" fmla="*/ 3407549 w 6891715"/>
                <a:gd name="connsiteY6400" fmla="*/ 2019785 h 6367455"/>
                <a:gd name="connsiteX6401" fmla="*/ 3399292 w 6891715"/>
                <a:gd name="connsiteY6401" fmla="*/ 2032491 h 6367455"/>
                <a:gd name="connsiteX6402" fmla="*/ 3382460 w 6891715"/>
                <a:gd name="connsiteY6402" fmla="*/ 2026138 h 6367455"/>
                <a:gd name="connsiteX6403" fmla="*/ 3379284 w 6891715"/>
                <a:gd name="connsiteY6403" fmla="*/ 2046137 h 6367455"/>
                <a:gd name="connsiteX6404" fmla="*/ 3369757 w 6891715"/>
                <a:gd name="connsiteY6404" fmla="*/ 2047409 h 6367455"/>
                <a:gd name="connsiteX6405" fmla="*/ 3368487 w 6891715"/>
                <a:gd name="connsiteY6405" fmla="*/ 2035657 h 6367455"/>
                <a:gd name="connsiteX6406" fmla="*/ 3358959 w 6891715"/>
                <a:gd name="connsiteY6406" fmla="*/ 2035031 h 6367455"/>
                <a:gd name="connsiteX6407" fmla="*/ 3346256 w 6891715"/>
                <a:gd name="connsiteY6407" fmla="*/ 2020103 h 6367455"/>
                <a:gd name="connsiteX6408" fmla="*/ 3350702 w 6891715"/>
                <a:gd name="connsiteY6408" fmla="*/ 2042326 h 6367455"/>
                <a:gd name="connsiteX6409" fmla="*/ 3359277 w 6891715"/>
                <a:gd name="connsiteY6409" fmla="*/ 2063286 h 6367455"/>
                <a:gd name="connsiteX6410" fmla="*/ 3352290 w 6891715"/>
                <a:gd name="connsiteY6410" fmla="*/ 2095679 h 6367455"/>
                <a:gd name="connsiteX6411" fmla="*/ 3334188 w 6891715"/>
                <a:gd name="connsiteY6411" fmla="*/ 2104571 h 6367455"/>
                <a:gd name="connsiteX6412" fmla="*/ 3326248 w 6891715"/>
                <a:gd name="connsiteY6412" fmla="*/ 2118549 h 6367455"/>
                <a:gd name="connsiteX6413" fmla="*/ 3308781 w 6891715"/>
                <a:gd name="connsiteY6413" fmla="*/ 2102349 h 6367455"/>
                <a:gd name="connsiteX6414" fmla="*/ 3299572 w 6891715"/>
                <a:gd name="connsiteY6414" fmla="*/ 2113148 h 6367455"/>
                <a:gd name="connsiteX6415" fmla="*/ 3301795 w 6891715"/>
                <a:gd name="connsiteY6415" fmla="*/ 2136336 h 6367455"/>
                <a:gd name="connsiteX6416" fmla="*/ 3327201 w 6891715"/>
                <a:gd name="connsiteY6416" fmla="*/ 2150945 h 6367455"/>
                <a:gd name="connsiteX6417" fmla="*/ 3326566 w 6891715"/>
                <a:gd name="connsiteY6417" fmla="*/ 2168096 h 6367455"/>
                <a:gd name="connsiteX6418" fmla="*/ 3313863 w 6891715"/>
                <a:gd name="connsiteY6418" fmla="*/ 2182708 h 6367455"/>
                <a:gd name="connsiteX6419" fmla="*/ 3304653 w 6891715"/>
                <a:gd name="connsiteY6419" fmla="*/ 2213199 h 6367455"/>
                <a:gd name="connsiteX6420" fmla="*/ 3297349 w 6891715"/>
                <a:gd name="connsiteY6420" fmla="*/ 2224950 h 6367455"/>
                <a:gd name="connsiteX6421" fmla="*/ 3303700 w 6891715"/>
                <a:gd name="connsiteY6421" fmla="*/ 2239878 h 6367455"/>
                <a:gd name="connsiteX6422" fmla="*/ 3303700 w 6891715"/>
                <a:gd name="connsiteY6422" fmla="*/ 2260838 h 6367455"/>
                <a:gd name="connsiteX6423" fmla="*/ 3315768 w 6891715"/>
                <a:gd name="connsiteY6423" fmla="*/ 2269099 h 6367455"/>
                <a:gd name="connsiteX6424" fmla="*/ 3311640 w 6891715"/>
                <a:gd name="connsiteY6424" fmla="*/ 2280851 h 6367455"/>
                <a:gd name="connsiteX6425" fmla="*/ 3304335 w 6891715"/>
                <a:gd name="connsiteY6425" fmla="*/ 2265921 h 6367455"/>
                <a:gd name="connsiteX6426" fmla="*/ 3280834 w 6891715"/>
                <a:gd name="connsiteY6426" fmla="*/ 2265288 h 6367455"/>
                <a:gd name="connsiteX6427" fmla="*/ 3282105 w 6891715"/>
                <a:gd name="connsiteY6427" fmla="*/ 2321187 h 6367455"/>
                <a:gd name="connsiteX6428" fmla="*/ 3290044 w 6891715"/>
                <a:gd name="connsiteY6428" fmla="*/ 2339928 h 6367455"/>
                <a:gd name="connsiteX6429" fmla="*/ 3280517 w 6891715"/>
                <a:gd name="connsiteY6429" fmla="*/ 2351672 h 6367455"/>
                <a:gd name="connsiteX6430" fmla="*/ 3293538 w 6891715"/>
                <a:gd name="connsiteY6430" fmla="*/ 2394871 h 6367455"/>
                <a:gd name="connsiteX6431" fmla="*/ 3286233 w 6891715"/>
                <a:gd name="connsiteY6431" fmla="*/ 2412969 h 6367455"/>
                <a:gd name="connsiteX6432" fmla="*/ 3305606 w 6891715"/>
                <a:gd name="connsiteY6432" fmla="*/ 2448552 h 6367455"/>
                <a:gd name="connsiteX6433" fmla="*/ 3306876 w 6891715"/>
                <a:gd name="connsiteY6433" fmla="*/ 2458715 h 6367455"/>
                <a:gd name="connsiteX6434" fmla="*/ 3290044 w 6891715"/>
                <a:gd name="connsiteY6434" fmla="*/ 2459350 h 6367455"/>
                <a:gd name="connsiteX6435" fmla="*/ 3285916 w 6891715"/>
                <a:gd name="connsiteY6435" fmla="*/ 2469829 h 6367455"/>
                <a:gd name="connsiteX6436" fmla="*/ 3305923 w 6891715"/>
                <a:gd name="connsiteY6436" fmla="*/ 2474908 h 6367455"/>
                <a:gd name="connsiteX6437" fmla="*/ 3300524 w 6891715"/>
                <a:gd name="connsiteY6437" fmla="*/ 2492694 h 6367455"/>
                <a:gd name="connsiteX6438" fmla="*/ 3306241 w 6891715"/>
                <a:gd name="connsiteY6438" fmla="*/ 2501270 h 6367455"/>
                <a:gd name="connsiteX6439" fmla="*/ 3317674 w 6891715"/>
                <a:gd name="connsiteY6439" fmla="*/ 2484436 h 6367455"/>
                <a:gd name="connsiteX6440" fmla="*/ 3328154 w 6891715"/>
                <a:gd name="connsiteY6440" fmla="*/ 2477450 h 6367455"/>
                <a:gd name="connsiteX6441" fmla="*/ 3340857 w 6891715"/>
                <a:gd name="connsiteY6441" fmla="*/ 2495552 h 6367455"/>
                <a:gd name="connsiteX6442" fmla="*/ 3355783 w 6891715"/>
                <a:gd name="connsiteY6442" fmla="*/ 2490468 h 6367455"/>
                <a:gd name="connsiteX6443" fmla="*/ 3365311 w 6891715"/>
                <a:gd name="connsiteY6443" fmla="*/ 2502854 h 6367455"/>
                <a:gd name="connsiteX6444" fmla="*/ 3383413 w 6891715"/>
                <a:gd name="connsiteY6444" fmla="*/ 2519375 h 6367455"/>
                <a:gd name="connsiteX6445" fmla="*/ 3390082 w 6891715"/>
                <a:gd name="connsiteY6445" fmla="*/ 2533030 h 6367455"/>
                <a:gd name="connsiteX6446" fmla="*/ 3401833 w 6891715"/>
                <a:gd name="connsiteY6446" fmla="*/ 2529855 h 6367455"/>
                <a:gd name="connsiteX6447" fmla="*/ 3408184 w 6891715"/>
                <a:gd name="connsiteY6447" fmla="*/ 2535889 h 6367455"/>
                <a:gd name="connsiteX6448" fmla="*/ 3414536 w 6891715"/>
                <a:gd name="connsiteY6448" fmla="*/ 2547640 h 6367455"/>
                <a:gd name="connsiteX6449" fmla="*/ 3404056 w 6891715"/>
                <a:gd name="connsiteY6449" fmla="*/ 2554944 h 6367455"/>
                <a:gd name="connsiteX6450" fmla="*/ 3411360 w 6891715"/>
                <a:gd name="connsiteY6450" fmla="*/ 2563519 h 6367455"/>
                <a:gd name="connsiteX6451" fmla="*/ 3432638 w 6891715"/>
                <a:gd name="connsiteY6451" fmla="*/ 2574950 h 6367455"/>
                <a:gd name="connsiteX6452" fmla="*/ 3442483 w 6891715"/>
                <a:gd name="connsiteY6452" fmla="*/ 2593690 h 6367455"/>
                <a:gd name="connsiteX6453" fmla="*/ 3448200 w 6891715"/>
                <a:gd name="connsiteY6453" fmla="*/ 2629264 h 6367455"/>
                <a:gd name="connsiteX6454" fmla="*/ 3440895 w 6891715"/>
                <a:gd name="connsiteY6454" fmla="*/ 2640062 h 6367455"/>
                <a:gd name="connsiteX6455" fmla="*/ 3445024 w 6891715"/>
                <a:gd name="connsiteY6455" fmla="*/ 2649591 h 6367455"/>
                <a:gd name="connsiteX6456" fmla="*/ 3433591 w 6891715"/>
                <a:gd name="connsiteY6456" fmla="*/ 2663247 h 6367455"/>
                <a:gd name="connsiteX6457" fmla="*/ 3429462 w 6891715"/>
                <a:gd name="connsiteY6457" fmla="*/ 2674998 h 6367455"/>
                <a:gd name="connsiteX6458" fmla="*/ 3405326 w 6891715"/>
                <a:gd name="connsiteY6458" fmla="*/ 2690880 h 6367455"/>
                <a:gd name="connsiteX6459" fmla="*/ 3380872 w 6891715"/>
                <a:gd name="connsiteY6459" fmla="*/ 2699772 h 6367455"/>
                <a:gd name="connsiteX6460" fmla="*/ 3372615 w 6891715"/>
                <a:gd name="connsiteY6460" fmla="*/ 2697548 h 6367455"/>
                <a:gd name="connsiteX6461" fmla="*/ 3361182 w 6891715"/>
                <a:gd name="connsiteY6461" fmla="*/ 2712475 h 6367455"/>
                <a:gd name="connsiteX6462" fmla="*/ 3352290 w 6891715"/>
                <a:gd name="connsiteY6462" fmla="*/ 2706124 h 6367455"/>
                <a:gd name="connsiteX6463" fmla="*/ 3351972 w 6891715"/>
                <a:gd name="connsiteY6463" fmla="*/ 2658801 h 6367455"/>
                <a:gd name="connsiteX6464" fmla="*/ 3336093 w 6891715"/>
                <a:gd name="connsiteY6464" fmla="*/ 2656896 h 6367455"/>
                <a:gd name="connsiteX6465" fmla="*/ 3317991 w 6891715"/>
                <a:gd name="connsiteY6465" fmla="*/ 2636251 h 6367455"/>
                <a:gd name="connsiteX6466" fmla="*/ 3311640 w 6891715"/>
                <a:gd name="connsiteY6466" fmla="*/ 2649591 h 6367455"/>
                <a:gd name="connsiteX6467" fmla="*/ 3338634 w 6891715"/>
                <a:gd name="connsiteY6467" fmla="*/ 2676905 h 6367455"/>
                <a:gd name="connsiteX6468" fmla="*/ 3342763 w 6891715"/>
                <a:gd name="connsiteY6468" fmla="*/ 2698183 h 6367455"/>
                <a:gd name="connsiteX6469" fmla="*/ 3334506 w 6891715"/>
                <a:gd name="connsiteY6469" fmla="*/ 2708664 h 6367455"/>
                <a:gd name="connsiteX6470" fmla="*/ 3330377 w 6891715"/>
                <a:gd name="connsiteY6470" fmla="*/ 2702315 h 6367455"/>
                <a:gd name="connsiteX6471" fmla="*/ 3303383 w 6891715"/>
                <a:gd name="connsiteY6471" fmla="*/ 2671824 h 6367455"/>
                <a:gd name="connsiteX6472" fmla="*/ 3311322 w 6891715"/>
                <a:gd name="connsiteY6472" fmla="*/ 2696279 h 6367455"/>
                <a:gd name="connsiteX6473" fmla="*/ 3300524 w 6891715"/>
                <a:gd name="connsiteY6473" fmla="*/ 2698501 h 6367455"/>
                <a:gd name="connsiteX6474" fmla="*/ 3272577 w 6891715"/>
                <a:gd name="connsiteY6474" fmla="*/ 2674366 h 6367455"/>
                <a:gd name="connsiteX6475" fmla="*/ 3251934 w 6891715"/>
                <a:gd name="connsiteY6475" fmla="*/ 2684845 h 6367455"/>
                <a:gd name="connsiteX6476" fmla="*/ 3231609 w 6891715"/>
                <a:gd name="connsiteY6476" fmla="*/ 2677858 h 6367455"/>
                <a:gd name="connsiteX6477" fmla="*/ 3228433 w 6891715"/>
                <a:gd name="connsiteY6477" fmla="*/ 2691833 h 6367455"/>
                <a:gd name="connsiteX6478" fmla="*/ 3195405 w 6891715"/>
                <a:gd name="connsiteY6478" fmla="*/ 2684527 h 6367455"/>
                <a:gd name="connsiteX6479" fmla="*/ 3179843 w 6891715"/>
                <a:gd name="connsiteY6479" fmla="*/ 2692150 h 6367455"/>
                <a:gd name="connsiteX6480" fmla="*/ 3196993 w 6891715"/>
                <a:gd name="connsiteY6480" fmla="*/ 2705488 h 6367455"/>
                <a:gd name="connsiteX6481" fmla="*/ 3237008 w 6891715"/>
                <a:gd name="connsiteY6481" fmla="*/ 2701043 h 6367455"/>
                <a:gd name="connsiteX6482" fmla="*/ 3247488 w 6891715"/>
                <a:gd name="connsiteY6482" fmla="*/ 2695643 h 6367455"/>
                <a:gd name="connsiteX6483" fmla="*/ 3257016 w 6891715"/>
                <a:gd name="connsiteY6483" fmla="*/ 2707394 h 6367455"/>
                <a:gd name="connsiteX6484" fmla="*/ 3280517 w 6891715"/>
                <a:gd name="connsiteY6484" fmla="*/ 2717556 h 6367455"/>
                <a:gd name="connsiteX6485" fmla="*/ 3284645 w 6891715"/>
                <a:gd name="connsiteY6485" fmla="*/ 2705806 h 6367455"/>
                <a:gd name="connsiteX6486" fmla="*/ 3293220 w 6891715"/>
                <a:gd name="connsiteY6486" fmla="*/ 2720734 h 6367455"/>
                <a:gd name="connsiteX6487" fmla="*/ 3289409 w 6891715"/>
                <a:gd name="connsiteY6487" fmla="*/ 2735344 h 6367455"/>
                <a:gd name="connsiteX6488" fmla="*/ 3297666 w 6891715"/>
                <a:gd name="connsiteY6488" fmla="*/ 2743602 h 6367455"/>
                <a:gd name="connsiteX6489" fmla="*/ 3308464 w 6891715"/>
                <a:gd name="connsiteY6489" fmla="*/ 2732167 h 6367455"/>
                <a:gd name="connsiteX6490" fmla="*/ 3338952 w 6891715"/>
                <a:gd name="connsiteY6490" fmla="*/ 2737884 h 6367455"/>
                <a:gd name="connsiteX6491" fmla="*/ 3361182 w 6891715"/>
                <a:gd name="connsiteY6491" fmla="*/ 2733755 h 6367455"/>
                <a:gd name="connsiteX6492" fmla="*/ 3380237 w 6891715"/>
                <a:gd name="connsiteY6492" fmla="*/ 2723910 h 6367455"/>
                <a:gd name="connsiteX6493" fmla="*/ 3392940 w 6891715"/>
                <a:gd name="connsiteY6493" fmla="*/ 2732485 h 6367455"/>
                <a:gd name="connsiteX6494" fmla="*/ 3391035 w 6891715"/>
                <a:gd name="connsiteY6494" fmla="*/ 2745190 h 6367455"/>
                <a:gd name="connsiteX6495" fmla="*/ 3398339 w 6891715"/>
                <a:gd name="connsiteY6495" fmla="*/ 2753129 h 6367455"/>
                <a:gd name="connsiteX6496" fmla="*/ 3411360 w 6891715"/>
                <a:gd name="connsiteY6496" fmla="*/ 2767104 h 6367455"/>
                <a:gd name="connsiteX6497" fmla="*/ 3411360 w 6891715"/>
                <a:gd name="connsiteY6497" fmla="*/ 2775043 h 6367455"/>
                <a:gd name="connsiteX6498" fmla="*/ 3405009 w 6891715"/>
                <a:gd name="connsiteY6498" fmla="*/ 2786794 h 6367455"/>
                <a:gd name="connsiteX6499" fmla="*/ 3396434 w 6891715"/>
                <a:gd name="connsiteY6499" fmla="*/ 2782031 h 6367455"/>
                <a:gd name="connsiteX6500" fmla="*/ 3385954 w 6891715"/>
                <a:gd name="connsiteY6500" fmla="*/ 2773455 h 6367455"/>
                <a:gd name="connsiteX6501" fmla="*/ 3390082 w 6891715"/>
                <a:gd name="connsiteY6501" fmla="*/ 2764880 h 6367455"/>
                <a:gd name="connsiteX6502" fmla="*/ 3384366 w 6891715"/>
                <a:gd name="connsiteY6502" fmla="*/ 2753764 h 6367455"/>
                <a:gd name="connsiteX6503" fmla="*/ 3380555 w 6891715"/>
                <a:gd name="connsiteY6503" fmla="*/ 2772502 h 6367455"/>
                <a:gd name="connsiteX6504" fmla="*/ 3370075 w 6891715"/>
                <a:gd name="connsiteY6504" fmla="*/ 2775678 h 6367455"/>
                <a:gd name="connsiteX6505" fmla="*/ 3363088 w 6891715"/>
                <a:gd name="connsiteY6505" fmla="*/ 2799814 h 6367455"/>
                <a:gd name="connsiteX6506" fmla="*/ 3346891 w 6891715"/>
                <a:gd name="connsiteY6506" fmla="*/ 2801402 h 6367455"/>
                <a:gd name="connsiteX6507" fmla="*/ 3344986 w 6891715"/>
                <a:gd name="connsiteY6507" fmla="*/ 2785525 h 6367455"/>
                <a:gd name="connsiteX6508" fmla="*/ 3337046 w 6891715"/>
                <a:gd name="connsiteY6508" fmla="*/ 2777904 h 6367455"/>
                <a:gd name="connsiteX6509" fmla="*/ 3329107 w 6891715"/>
                <a:gd name="connsiteY6509" fmla="*/ 2802355 h 6367455"/>
                <a:gd name="connsiteX6510" fmla="*/ 3309099 w 6891715"/>
                <a:gd name="connsiteY6510" fmla="*/ 2823640 h 6367455"/>
                <a:gd name="connsiteX6511" fmla="*/ 3280517 w 6891715"/>
                <a:gd name="connsiteY6511" fmla="*/ 2828405 h 6367455"/>
                <a:gd name="connsiteX6512" fmla="*/ 3279882 w 6891715"/>
                <a:gd name="connsiteY6512" fmla="*/ 2844917 h 6367455"/>
                <a:gd name="connsiteX6513" fmla="*/ 3262732 w 6891715"/>
                <a:gd name="connsiteY6513" fmla="*/ 2853812 h 6367455"/>
                <a:gd name="connsiteX6514" fmla="*/ 3207473 w 6891715"/>
                <a:gd name="connsiteY6514" fmla="*/ 2844601 h 6367455"/>
                <a:gd name="connsiteX6515" fmla="*/ 3193182 w 6891715"/>
                <a:gd name="connsiteY6515" fmla="*/ 2851905 h 6367455"/>
                <a:gd name="connsiteX6516" fmla="*/ 3204615 w 6891715"/>
                <a:gd name="connsiteY6516" fmla="*/ 2865880 h 6367455"/>
                <a:gd name="connsiteX6517" fmla="*/ 3250029 w 6891715"/>
                <a:gd name="connsiteY6517" fmla="*/ 2864292 h 6367455"/>
                <a:gd name="connsiteX6518" fmla="*/ 3257968 w 6891715"/>
                <a:gd name="connsiteY6518" fmla="*/ 2884298 h 6367455"/>
                <a:gd name="connsiteX6519" fmla="*/ 3247171 w 6891715"/>
                <a:gd name="connsiteY6519" fmla="*/ 2891602 h 6367455"/>
                <a:gd name="connsiteX6520" fmla="*/ 3222717 w 6891715"/>
                <a:gd name="connsiteY6520" fmla="*/ 2881440 h 6367455"/>
                <a:gd name="connsiteX6521" fmla="*/ 3221764 w 6891715"/>
                <a:gd name="connsiteY6521" fmla="*/ 2888744 h 6367455"/>
                <a:gd name="connsiteX6522" fmla="*/ 3210014 w 6891715"/>
                <a:gd name="connsiteY6522" fmla="*/ 2894461 h 6367455"/>
                <a:gd name="connsiteX6523" fmla="*/ 3195087 w 6891715"/>
                <a:gd name="connsiteY6523" fmla="*/ 2897319 h 6367455"/>
                <a:gd name="connsiteX6524" fmla="*/ 3184607 w 6891715"/>
                <a:gd name="connsiteY6524" fmla="*/ 2891602 h 6367455"/>
                <a:gd name="connsiteX6525" fmla="*/ 3176032 w 6891715"/>
                <a:gd name="connsiteY6525" fmla="*/ 2895731 h 6367455"/>
                <a:gd name="connsiteX6526" fmla="*/ 3178891 w 6891715"/>
                <a:gd name="connsiteY6526" fmla="*/ 2903354 h 6367455"/>
                <a:gd name="connsiteX6527" fmla="*/ 3189053 w 6891715"/>
                <a:gd name="connsiteY6527" fmla="*/ 2912884 h 6367455"/>
                <a:gd name="connsiteX6528" fmla="*/ 3200169 w 6891715"/>
                <a:gd name="connsiteY6528" fmla="*/ 2910024 h 6367455"/>
                <a:gd name="connsiteX6529" fmla="*/ 3207155 w 6891715"/>
                <a:gd name="connsiteY6529" fmla="*/ 2911295 h 6367455"/>
                <a:gd name="connsiteX6530" fmla="*/ 3213507 w 6891715"/>
                <a:gd name="connsiteY6530" fmla="*/ 2921142 h 6367455"/>
                <a:gd name="connsiteX6531" fmla="*/ 3219541 w 6891715"/>
                <a:gd name="connsiteY6531" fmla="*/ 2924316 h 6367455"/>
                <a:gd name="connsiteX6532" fmla="*/ 3223034 w 6891715"/>
                <a:gd name="connsiteY6532" fmla="*/ 2920189 h 6367455"/>
                <a:gd name="connsiteX6533" fmla="*/ 3219859 w 6891715"/>
                <a:gd name="connsiteY6533" fmla="*/ 2909707 h 6367455"/>
                <a:gd name="connsiteX6534" fmla="*/ 3216048 w 6891715"/>
                <a:gd name="connsiteY6534" fmla="*/ 2903038 h 6367455"/>
                <a:gd name="connsiteX6535" fmla="*/ 3221447 w 6891715"/>
                <a:gd name="connsiteY6535" fmla="*/ 2895731 h 6367455"/>
                <a:gd name="connsiteX6536" fmla="*/ 3221764 w 6891715"/>
                <a:gd name="connsiteY6536" fmla="*/ 2888744 h 6367455"/>
                <a:gd name="connsiteX6537" fmla="*/ 3253840 w 6891715"/>
                <a:gd name="connsiteY6537" fmla="*/ 2909707 h 6367455"/>
                <a:gd name="connsiteX6538" fmla="*/ 3257016 w 6891715"/>
                <a:gd name="connsiteY6538" fmla="*/ 2929395 h 6367455"/>
                <a:gd name="connsiteX6539" fmla="*/ 3243360 w 6891715"/>
                <a:gd name="connsiteY6539" fmla="*/ 2931935 h 6367455"/>
                <a:gd name="connsiteX6540" fmla="*/ 3250982 w 6891715"/>
                <a:gd name="connsiteY6540" fmla="*/ 2947504 h 6367455"/>
                <a:gd name="connsiteX6541" fmla="*/ 3239549 w 6891715"/>
                <a:gd name="connsiteY6541" fmla="*/ 2962430 h 6367455"/>
                <a:gd name="connsiteX6542" fmla="*/ 3252252 w 6891715"/>
                <a:gd name="connsiteY6542" fmla="*/ 2975770 h 6367455"/>
                <a:gd name="connsiteX6543" fmla="*/ 3240819 w 6891715"/>
                <a:gd name="connsiteY6543" fmla="*/ 2987839 h 6367455"/>
                <a:gd name="connsiteX6544" fmla="*/ 3227163 w 6891715"/>
                <a:gd name="connsiteY6544" fmla="*/ 2976087 h 6367455"/>
                <a:gd name="connsiteX6545" fmla="*/ 3220811 w 6891715"/>
                <a:gd name="connsiteY6545" fmla="*/ 2995144 h 6367455"/>
                <a:gd name="connsiteX6546" fmla="*/ 3241772 w 6891715"/>
                <a:gd name="connsiteY6546" fmla="*/ 3009753 h 6367455"/>
                <a:gd name="connsiteX6547" fmla="*/ 3246536 w 6891715"/>
                <a:gd name="connsiteY6547" fmla="*/ 3023727 h 6367455"/>
                <a:gd name="connsiteX6548" fmla="*/ 3232562 w 6891715"/>
                <a:gd name="connsiteY6548" fmla="*/ 3038337 h 6367455"/>
                <a:gd name="connsiteX6549" fmla="*/ 3243360 w 6891715"/>
                <a:gd name="connsiteY6549" fmla="*/ 3047547 h 6367455"/>
                <a:gd name="connsiteX6550" fmla="*/ 3242725 w 6891715"/>
                <a:gd name="connsiteY6550" fmla="*/ 3067873 h 6367455"/>
                <a:gd name="connsiteX6551" fmla="*/ 3223352 w 6891715"/>
                <a:gd name="connsiteY6551" fmla="*/ 3086930 h 6367455"/>
                <a:gd name="connsiteX6552" fmla="*/ 3222717 w 6891715"/>
                <a:gd name="connsiteY6552" fmla="*/ 3101857 h 6367455"/>
                <a:gd name="connsiteX6553" fmla="*/ 3229069 w 6891715"/>
                <a:gd name="connsiteY6553" fmla="*/ 3125994 h 6367455"/>
                <a:gd name="connsiteX6554" fmla="*/ 3217953 w 6891715"/>
                <a:gd name="connsiteY6554" fmla="*/ 3149179 h 6367455"/>
                <a:gd name="connsiteX6555" fmla="*/ 3218271 w 6891715"/>
                <a:gd name="connsiteY6555" fmla="*/ 3179668 h 6367455"/>
                <a:gd name="connsiteX6556" fmla="*/ 3203662 w 6891715"/>
                <a:gd name="connsiteY6556" fmla="*/ 3231756 h 6367455"/>
                <a:gd name="connsiteX6557" fmla="*/ 3173492 w 6891715"/>
                <a:gd name="connsiteY6557" fmla="*/ 3297185 h 6367455"/>
                <a:gd name="connsiteX6558" fmla="*/ 3148085 w 6891715"/>
                <a:gd name="connsiteY6558" fmla="*/ 3285752 h 6367455"/>
                <a:gd name="connsiteX6559" fmla="*/ 3114422 w 6891715"/>
                <a:gd name="connsiteY6559" fmla="*/ 3290515 h 6367455"/>
                <a:gd name="connsiteX6560" fmla="*/ 3104577 w 6891715"/>
                <a:gd name="connsiteY6560" fmla="*/ 3278763 h 6367455"/>
                <a:gd name="connsiteX6561" fmla="*/ 3065832 w 6891715"/>
                <a:gd name="connsiteY6561" fmla="*/ 3286386 h 6367455"/>
                <a:gd name="connsiteX6562" fmla="*/ 3055352 w 6891715"/>
                <a:gd name="connsiteY6562" fmla="*/ 3310842 h 6367455"/>
                <a:gd name="connsiteX6563" fmla="*/ 3036297 w 6891715"/>
                <a:gd name="connsiteY6563" fmla="*/ 3305761 h 6367455"/>
                <a:gd name="connsiteX6564" fmla="*/ 3032168 w 6891715"/>
                <a:gd name="connsiteY6564" fmla="*/ 3332122 h 6367455"/>
                <a:gd name="connsiteX6565" fmla="*/ 3008985 w 6891715"/>
                <a:gd name="connsiteY6565" fmla="*/ 3359754 h 6367455"/>
                <a:gd name="connsiteX6566" fmla="*/ 3025499 w 6891715"/>
                <a:gd name="connsiteY6566" fmla="*/ 3391193 h 6367455"/>
                <a:gd name="connsiteX6567" fmla="*/ 3022641 w 6891715"/>
                <a:gd name="connsiteY6567" fmla="*/ 3416601 h 6367455"/>
                <a:gd name="connsiteX6568" fmla="*/ 3009620 w 6891715"/>
                <a:gd name="connsiteY6568" fmla="*/ 3418824 h 6367455"/>
                <a:gd name="connsiteX6569" fmla="*/ 2977862 w 6891715"/>
                <a:gd name="connsiteY6569" fmla="*/ 3411837 h 6367455"/>
                <a:gd name="connsiteX6570" fmla="*/ 2930542 w 6891715"/>
                <a:gd name="connsiteY6570" fmla="*/ 3432164 h 6367455"/>
                <a:gd name="connsiteX6571" fmla="*/ 2918792 w 6891715"/>
                <a:gd name="connsiteY6571" fmla="*/ 3423906 h 6367455"/>
                <a:gd name="connsiteX6572" fmla="*/ 2882588 w 6891715"/>
                <a:gd name="connsiteY6572" fmla="*/ 3426447 h 6367455"/>
                <a:gd name="connsiteX6573" fmla="*/ 2883858 w 6891715"/>
                <a:gd name="connsiteY6573" fmla="*/ 3408344 h 6367455"/>
                <a:gd name="connsiteX6574" fmla="*/ 2899419 w 6891715"/>
                <a:gd name="connsiteY6574" fmla="*/ 3403897 h 6367455"/>
                <a:gd name="connsiteX6575" fmla="*/ 2893068 w 6891715"/>
                <a:gd name="connsiteY6575" fmla="*/ 3392463 h 6367455"/>
                <a:gd name="connsiteX6576" fmla="*/ 2903230 w 6891715"/>
                <a:gd name="connsiteY6576" fmla="*/ 3368330 h 6367455"/>
                <a:gd name="connsiteX6577" fmla="*/ 2852100 w 6891715"/>
                <a:gd name="connsiteY6577" fmla="*/ 3293691 h 6367455"/>
                <a:gd name="connsiteX6578" fmla="*/ 2857181 w 6891715"/>
                <a:gd name="connsiteY6578" fmla="*/ 3281306 h 6367455"/>
                <a:gd name="connsiteX6579" fmla="*/ 2867979 w 6891715"/>
                <a:gd name="connsiteY6579" fmla="*/ 3290515 h 6367455"/>
                <a:gd name="connsiteX6580" fmla="*/ 2875283 w 6891715"/>
                <a:gd name="connsiteY6580" fmla="*/ 3289244 h 6367455"/>
                <a:gd name="connsiteX6581" fmla="*/ 2882270 w 6891715"/>
                <a:gd name="connsiteY6581" fmla="*/ 3276541 h 6367455"/>
                <a:gd name="connsiteX6582" fmla="*/ 2867661 w 6891715"/>
                <a:gd name="connsiteY6582" fmla="*/ 3252402 h 6367455"/>
                <a:gd name="connsiteX6583" fmla="*/ 2867661 w 6891715"/>
                <a:gd name="connsiteY6583" fmla="*/ 3241921 h 6367455"/>
                <a:gd name="connsiteX6584" fmla="*/ 2890527 w 6891715"/>
                <a:gd name="connsiteY6584" fmla="*/ 3243826 h 6367455"/>
                <a:gd name="connsiteX6585" fmla="*/ 2892750 w 6891715"/>
                <a:gd name="connsiteY6585" fmla="*/ 3222863 h 6367455"/>
                <a:gd name="connsiteX6586" fmla="*/ 2821930 w 6891715"/>
                <a:gd name="connsiteY6586" fmla="*/ 3147590 h 6367455"/>
                <a:gd name="connsiteX6587" fmla="*/ 2812084 w 6891715"/>
                <a:gd name="connsiteY6587" fmla="*/ 3089788 h 6367455"/>
                <a:gd name="connsiteX6588" fmla="*/ 2795888 w 6891715"/>
                <a:gd name="connsiteY6588" fmla="*/ 3080260 h 6367455"/>
                <a:gd name="connsiteX6589" fmla="*/ 2787313 w 6891715"/>
                <a:gd name="connsiteY6589" fmla="*/ 3042465 h 6367455"/>
                <a:gd name="connsiteX6590" fmla="*/ 2772387 w 6891715"/>
                <a:gd name="connsiteY6590" fmla="*/ 3022457 h 6367455"/>
                <a:gd name="connsiteX6591" fmla="*/ 2790171 w 6891715"/>
                <a:gd name="connsiteY6591" fmla="*/ 3018328 h 6367455"/>
                <a:gd name="connsiteX6592" fmla="*/ 2793347 w 6891715"/>
                <a:gd name="connsiteY6592" fmla="*/ 3008801 h 6367455"/>
                <a:gd name="connsiteX6593" fmla="*/ 2779374 w 6891715"/>
                <a:gd name="connsiteY6593" fmla="*/ 2996097 h 6367455"/>
                <a:gd name="connsiteX6594" fmla="*/ 2775245 w 6891715"/>
                <a:gd name="connsiteY6594" fmla="*/ 2979263 h 6367455"/>
                <a:gd name="connsiteX6595" fmla="*/ 2779056 w 6891715"/>
                <a:gd name="connsiteY6595" fmla="*/ 2969736 h 6367455"/>
                <a:gd name="connsiteX6596" fmla="*/ 2779056 w 6891715"/>
                <a:gd name="connsiteY6596" fmla="*/ 2956077 h 6367455"/>
                <a:gd name="connsiteX6597" fmla="*/ 2768576 w 6891715"/>
                <a:gd name="connsiteY6597" fmla="*/ 2951632 h 6367455"/>
                <a:gd name="connsiteX6598" fmla="*/ 2756825 w 6891715"/>
                <a:gd name="connsiteY6598" fmla="*/ 2957348 h 6367455"/>
                <a:gd name="connsiteX6599" fmla="*/ 2739676 w 6891715"/>
                <a:gd name="connsiteY6599" fmla="*/ 2952267 h 6367455"/>
                <a:gd name="connsiteX6600" fmla="*/ 2741899 w 6891715"/>
                <a:gd name="connsiteY6600" fmla="*/ 2941467 h 6367455"/>
                <a:gd name="connsiteX6601" fmla="*/ 2779691 w 6891715"/>
                <a:gd name="connsiteY6601" fmla="*/ 2919236 h 6367455"/>
                <a:gd name="connsiteX6602" fmla="*/ 2763812 w 6891715"/>
                <a:gd name="connsiteY6602" fmla="*/ 2902720 h 6367455"/>
                <a:gd name="connsiteX6603" fmla="*/ 2759684 w 6891715"/>
                <a:gd name="connsiteY6603" fmla="*/ 2902720 h 6367455"/>
                <a:gd name="connsiteX6604" fmla="*/ 2756190 w 6891715"/>
                <a:gd name="connsiteY6604" fmla="*/ 2903038 h 6367455"/>
                <a:gd name="connsiteX6605" fmla="*/ 2753332 w 6891715"/>
                <a:gd name="connsiteY6605" fmla="*/ 2903672 h 6367455"/>
                <a:gd name="connsiteX6606" fmla="*/ 2752379 w 6891715"/>
                <a:gd name="connsiteY6606" fmla="*/ 2903989 h 6367455"/>
                <a:gd name="connsiteX6607" fmla="*/ 2752062 w 6891715"/>
                <a:gd name="connsiteY6607" fmla="*/ 2904623 h 6367455"/>
                <a:gd name="connsiteX6608" fmla="*/ 2751426 w 6891715"/>
                <a:gd name="connsiteY6608" fmla="*/ 2906529 h 6367455"/>
                <a:gd name="connsiteX6609" fmla="*/ 2751109 w 6891715"/>
                <a:gd name="connsiteY6609" fmla="*/ 2909072 h 6367455"/>
                <a:gd name="connsiteX6610" fmla="*/ 2751109 w 6891715"/>
                <a:gd name="connsiteY6610" fmla="*/ 2911930 h 6367455"/>
                <a:gd name="connsiteX6611" fmla="*/ 2751109 w 6891715"/>
                <a:gd name="connsiteY6611" fmla="*/ 2917011 h 6367455"/>
                <a:gd name="connsiteX6612" fmla="*/ 2751109 w 6891715"/>
                <a:gd name="connsiteY6612" fmla="*/ 2919236 h 6367455"/>
                <a:gd name="connsiteX6613" fmla="*/ 2745710 w 6891715"/>
                <a:gd name="connsiteY6613" fmla="*/ 2915423 h 6367455"/>
                <a:gd name="connsiteX6614" fmla="*/ 2746980 w 6891715"/>
                <a:gd name="connsiteY6614" fmla="*/ 2898272 h 6367455"/>
                <a:gd name="connsiteX6615" fmla="*/ 2733642 w 6891715"/>
                <a:gd name="connsiteY6615" fmla="*/ 2887156 h 6367455"/>
                <a:gd name="connsiteX6616" fmla="*/ 2729513 w 6891715"/>
                <a:gd name="connsiteY6616" fmla="*/ 2872231 h 6367455"/>
                <a:gd name="connsiteX6617" fmla="*/ 2720621 w 6891715"/>
                <a:gd name="connsiteY6617" fmla="*/ 2826815 h 6367455"/>
                <a:gd name="connsiteX6618" fmla="*/ 2717763 w 6891715"/>
                <a:gd name="connsiteY6618" fmla="*/ 2769962 h 6367455"/>
                <a:gd name="connsiteX6619" fmla="*/ 2718432 w 6891715"/>
                <a:gd name="connsiteY6619" fmla="*/ 2770111 h 6367455"/>
                <a:gd name="connsiteX6620" fmla="*/ 2705803 w 6891715"/>
                <a:gd name="connsiteY6620" fmla="*/ 2755583 h 6367455"/>
                <a:gd name="connsiteX6621" fmla="*/ 2681365 w 6891715"/>
                <a:gd name="connsiteY6621" fmla="*/ 2751773 h 6367455"/>
                <a:gd name="connsiteX6622" fmla="*/ 2680413 w 6891715"/>
                <a:gd name="connsiteY6622" fmla="*/ 2744153 h 6367455"/>
                <a:gd name="connsiteX6623" fmla="*/ 2666449 w 6891715"/>
                <a:gd name="connsiteY6623" fmla="*/ 2735898 h 6367455"/>
                <a:gd name="connsiteX6624" fmla="*/ 2677874 w 6891715"/>
                <a:gd name="connsiteY6624" fmla="*/ 2696847 h 6367455"/>
                <a:gd name="connsiteX6625" fmla="*/ 2668353 w 6891715"/>
                <a:gd name="connsiteY6625" fmla="*/ 2675893 h 6367455"/>
                <a:gd name="connsiteX6626" fmla="*/ 2668988 w 6891715"/>
                <a:gd name="connsiteY6626" fmla="*/ 2646365 h 6367455"/>
                <a:gd name="connsiteX6627" fmla="*/ 2675335 w 6891715"/>
                <a:gd name="connsiteY6627" fmla="*/ 2662240 h 6367455"/>
                <a:gd name="connsiteX6628" fmla="*/ 2678509 w 6891715"/>
                <a:gd name="connsiteY6628" fmla="*/ 2640968 h 6367455"/>
                <a:gd name="connsiteX6629" fmla="*/ 2676288 w 6891715"/>
                <a:gd name="connsiteY6629" fmla="*/ 2617791 h 6367455"/>
                <a:gd name="connsiteX6630" fmla="*/ 2655976 w 6891715"/>
                <a:gd name="connsiteY6630" fmla="*/ 2621282 h 6367455"/>
                <a:gd name="connsiteX6631" fmla="*/ 2646771 w 6891715"/>
                <a:gd name="connsiteY6631" fmla="*/ 2635889 h 6367455"/>
                <a:gd name="connsiteX6632" fmla="*/ 2659784 w 6891715"/>
                <a:gd name="connsiteY6632" fmla="*/ 2674939 h 6367455"/>
                <a:gd name="connsiteX6633" fmla="*/ 2657879 w 6891715"/>
                <a:gd name="connsiteY6633" fmla="*/ 2686687 h 6367455"/>
                <a:gd name="connsiteX6634" fmla="*/ 2649310 w 6891715"/>
                <a:gd name="connsiteY6634" fmla="*/ 2693036 h 6367455"/>
                <a:gd name="connsiteX6635" fmla="*/ 2646136 w 6891715"/>
                <a:gd name="connsiteY6635" fmla="*/ 2672717 h 6367455"/>
                <a:gd name="connsiteX6636" fmla="*/ 2642962 w 6891715"/>
                <a:gd name="connsiteY6636" fmla="*/ 2665414 h 6367455"/>
                <a:gd name="connsiteX6637" fmla="*/ 2643597 w 6891715"/>
                <a:gd name="connsiteY6637" fmla="*/ 2657159 h 6367455"/>
                <a:gd name="connsiteX6638" fmla="*/ 2631854 w 6891715"/>
                <a:gd name="connsiteY6638" fmla="*/ 2658430 h 6367455"/>
                <a:gd name="connsiteX6639" fmla="*/ 2637567 w 6891715"/>
                <a:gd name="connsiteY6639" fmla="*/ 2679067 h 6367455"/>
                <a:gd name="connsiteX6640" fmla="*/ 2632489 w 6891715"/>
                <a:gd name="connsiteY6640" fmla="*/ 2705737 h 6367455"/>
                <a:gd name="connsiteX6641" fmla="*/ 2650579 w 6891715"/>
                <a:gd name="connsiteY6641" fmla="*/ 2720341 h 6367455"/>
                <a:gd name="connsiteX6642" fmla="*/ 2647722 w 6891715"/>
                <a:gd name="connsiteY6642" fmla="*/ 2746693 h 6367455"/>
                <a:gd name="connsiteX6643" fmla="*/ 2636298 w 6891715"/>
                <a:gd name="connsiteY6643" fmla="*/ 2747963 h 6367455"/>
                <a:gd name="connsiteX6644" fmla="*/ 2633124 w 6891715"/>
                <a:gd name="connsiteY6644" fmla="*/ 2773998 h 6367455"/>
                <a:gd name="connsiteX6645" fmla="*/ 2623920 w 6891715"/>
                <a:gd name="connsiteY6645" fmla="*/ 2784475 h 6367455"/>
                <a:gd name="connsiteX6646" fmla="*/ 2600434 w 6891715"/>
                <a:gd name="connsiteY6646" fmla="*/ 2781934 h 6367455"/>
                <a:gd name="connsiteX6647" fmla="*/ 2586787 w 6891715"/>
                <a:gd name="connsiteY6647" fmla="*/ 2789236 h 6367455"/>
                <a:gd name="connsiteX6648" fmla="*/ 2571870 w 6891715"/>
                <a:gd name="connsiteY6648" fmla="*/ 2774633 h 6367455"/>
                <a:gd name="connsiteX6649" fmla="*/ 2577583 w 6891715"/>
                <a:gd name="connsiteY6649" fmla="*/ 2799714 h 6367455"/>
                <a:gd name="connsiteX6650" fmla="*/ 2549970 w 6891715"/>
                <a:gd name="connsiteY6650" fmla="*/ 2818130 h 6367455"/>
                <a:gd name="connsiteX6651" fmla="*/ 2544893 w 6891715"/>
                <a:gd name="connsiteY6651" fmla="*/ 2839084 h 6367455"/>
                <a:gd name="connsiteX6652" fmla="*/ 2529023 w 6891715"/>
                <a:gd name="connsiteY6652" fmla="*/ 2837179 h 6367455"/>
                <a:gd name="connsiteX6653" fmla="*/ 2524898 w 6891715"/>
                <a:gd name="connsiteY6653" fmla="*/ 2843846 h 6367455"/>
                <a:gd name="connsiteX6654" fmla="*/ 2536322 w 6891715"/>
                <a:gd name="connsiteY6654" fmla="*/ 2852736 h 6367455"/>
                <a:gd name="connsiteX6655" fmla="*/ 2528389 w 6891715"/>
                <a:gd name="connsiteY6655" fmla="*/ 2862578 h 6367455"/>
                <a:gd name="connsiteX6656" fmla="*/ 2517598 w 6891715"/>
                <a:gd name="connsiteY6656" fmla="*/ 2864483 h 6367455"/>
                <a:gd name="connsiteX6657" fmla="*/ 2509981 w 6891715"/>
                <a:gd name="connsiteY6657" fmla="*/ 2866389 h 6367455"/>
                <a:gd name="connsiteX6658" fmla="*/ 2506807 w 6891715"/>
                <a:gd name="connsiteY6658" fmla="*/ 2867023 h 6367455"/>
                <a:gd name="connsiteX6659" fmla="*/ 2504903 w 6891715"/>
                <a:gd name="connsiteY6659" fmla="*/ 2867975 h 6367455"/>
                <a:gd name="connsiteX6660" fmla="*/ 2504268 w 6891715"/>
                <a:gd name="connsiteY6660" fmla="*/ 2868928 h 6367455"/>
                <a:gd name="connsiteX6661" fmla="*/ 2503952 w 6891715"/>
                <a:gd name="connsiteY6661" fmla="*/ 2869563 h 6367455"/>
                <a:gd name="connsiteX6662" fmla="*/ 2502999 w 6891715"/>
                <a:gd name="connsiteY6662" fmla="*/ 2872103 h 6367455"/>
                <a:gd name="connsiteX6663" fmla="*/ 2501730 w 6891715"/>
                <a:gd name="connsiteY6663" fmla="*/ 2875277 h 6367455"/>
                <a:gd name="connsiteX6664" fmla="*/ 2500777 w 6891715"/>
                <a:gd name="connsiteY6664" fmla="*/ 2879088 h 6367455"/>
                <a:gd name="connsiteX6665" fmla="*/ 2499190 w 6891715"/>
                <a:gd name="connsiteY6665" fmla="*/ 2885437 h 6367455"/>
                <a:gd name="connsiteX6666" fmla="*/ 2498873 w 6891715"/>
                <a:gd name="connsiteY6666" fmla="*/ 2888295 h 6367455"/>
                <a:gd name="connsiteX6667" fmla="*/ 2479196 w 6891715"/>
                <a:gd name="connsiteY6667" fmla="*/ 2919092 h 6367455"/>
                <a:gd name="connsiteX6668" fmla="*/ 2452536 w 6891715"/>
                <a:gd name="connsiteY6668" fmla="*/ 2925442 h 6367455"/>
                <a:gd name="connsiteX6669" fmla="*/ 2434445 w 6891715"/>
                <a:gd name="connsiteY6669" fmla="*/ 2941316 h 6367455"/>
                <a:gd name="connsiteX6670" fmla="*/ 2412546 w 6891715"/>
                <a:gd name="connsiteY6670" fmla="*/ 2943856 h 6367455"/>
                <a:gd name="connsiteX6671" fmla="*/ 2406199 w 6891715"/>
                <a:gd name="connsiteY6671" fmla="*/ 2961954 h 6367455"/>
                <a:gd name="connsiteX6672" fmla="*/ 2358910 w 6891715"/>
                <a:gd name="connsiteY6672" fmla="*/ 2965446 h 6367455"/>
                <a:gd name="connsiteX6673" fmla="*/ 2325902 w 6891715"/>
                <a:gd name="connsiteY6673" fmla="*/ 2956239 h 6367455"/>
                <a:gd name="connsiteX6674" fmla="*/ 2291942 w 6891715"/>
                <a:gd name="connsiteY6674" fmla="*/ 2950206 h 6367455"/>
                <a:gd name="connsiteX6675" fmla="*/ 2297020 w 6891715"/>
                <a:gd name="connsiteY6675" fmla="*/ 2924807 h 6367455"/>
                <a:gd name="connsiteX6676" fmla="*/ 2267822 w 6891715"/>
                <a:gd name="connsiteY6676" fmla="*/ 2929252 h 6367455"/>
                <a:gd name="connsiteX6677" fmla="*/ 2226879 w 6891715"/>
                <a:gd name="connsiteY6677" fmla="*/ 2886389 h 6367455"/>
                <a:gd name="connsiteX6678" fmla="*/ 2197364 w 6891715"/>
                <a:gd name="connsiteY6678" fmla="*/ 2883216 h 6367455"/>
                <a:gd name="connsiteX6679" fmla="*/ 2191016 w 6891715"/>
                <a:gd name="connsiteY6679" fmla="*/ 2862578 h 6367455"/>
                <a:gd name="connsiteX6680" fmla="*/ 2178955 w 6891715"/>
                <a:gd name="connsiteY6680" fmla="*/ 2853371 h 6367455"/>
                <a:gd name="connsiteX6681" fmla="*/ 2188477 w 6891715"/>
                <a:gd name="connsiteY6681" fmla="*/ 2836226 h 6367455"/>
                <a:gd name="connsiteX6682" fmla="*/ 2197681 w 6891715"/>
                <a:gd name="connsiteY6682" fmla="*/ 2806700 h 6367455"/>
                <a:gd name="connsiteX6683" fmla="*/ 2216723 w 6891715"/>
                <a:gd name="connsiteY6683" fmla="*/ 2820034 h 6367455"/>
                <a:gd name="connsiteX6684" fmla="*/ 2224022 w 6891715"/>
                <a:gd name="connsiteY6684" fmla="*/ 2809240 h 6367455"/>
                <a:gd name="connsiteX6685" fmla="*/ 2253857 w 6891715"/>
                <a:gd name="connsiteY6685" fmla="*/ 2822891 h 6367455"/>
                <a:gd name="connsiteX6686" fmla="*/ 2244334 w 6891715"/>
                <a:gd name="connsiteY6686" fmla="*/ 2811462 h 6367455"/>
                <a:gd name="connsiteX6687" fmla="*/ 2243066 w 6891715"/>
                <a:gd name="connsiteY6687" fmla="*/ 2799714 h 6367455"/>
                <a:gd name="connsiteX6688" fmla="*/ 2283373 w 6891715"/>
                <a:gd name="connsiteY6688" fmla="*/ 2782569 h 6367455"/>
                <a:gd name="connsiteX6689" fmla="*/ 2235450 w 6891715"/>
                <a:gd name="connsiteY6689" fmla="*/ 2793365 h 6367455"/>
                <a:gd name="connsiteX6690" fmla="*/ 2224976 w 6891715"/>
                <a:gd name="connsiteY6690" fmla="*/ 2773679 h 6367455"/>
                <a:gd name="connsiteX6691" fmla="*/ 2235132 w 6891715"/>
                <a:gd name="connsiteY6691" fmla="*/ 2752408 h 6367455"/>
                <a:gd name="connsiteX6692" fmla="*/ 2251001 w 6891715"/>
                <a:gd name="connsiteY6692" fmla="*/ 2748280 h 6367455"/>
                <a:gd name="connsiteX6693" fmla="*/ 2258618 w 6891715"/>
                <a:gd name="connsiteY6693" fmla="*/ 2737486 h 6367455"/>
                <a:gd name="connsiteX6694" fmla="*/ 2242432 w 6891715"/>
                <a:gd name="connsiteY6694" fmla="*/ 2730184 h 6367455"/>
                <a:gd name="connsiteX6695" fmla="*/ 2245287 w 6891715"/>
                <a:gd name="connsiteY6695" fmla="*/ 2720658 h 6367455"/>
                <a:gd name="connsiteX6696" fmla="*/ 2261156 w 6891715"/>
                <a:gd name="connsiteY6696" fmla="*/ 2707958 h 6367455"/>
                <a:gd name="connsiteX6697" fmla="*/ 2261156 w 6891715"/>
                <a:gd name="connsiteY6697" fmla="*/ 2703514 h 6367455"/>
                <a:gd name="connsiteX6698" fmla="*/ 2245287 w 6891715"/>
                <a:gd name="connsiteY6698" fmla="*/ 2694307 h 6367455"/>
                <a:gd name="connsiteX6699" fmla="*/ 2232909 w 6891715"/>
                <a:gd name="connsiteY6699" fmla="*/ 2720024 h 6367455"/>
                <a:gd name="connsiteX6700" fmla="*/ 2214502 w 6891715"/>
                <a:gd name="connsiteY6700" fmla="*/ 2707641 h 6367455"/>
                <a:gd name="connsiteX6701" fmla="*/ 2211646 w 6891715"/>
                <a:gd name="connsiteY6701" fmla="*/ 2733675 h 6367455"/>
                <a:gd name="connsiteX6702" fmla="*/ 2197998 w 6891715"/>
                <a:gd name="connsiteY6702" fmla="*/ 2725421 h 6367455"/>
                <a:gd name="connsiteX6703" fmla="*/ 2197046 w 6891715"/>
                <a:gd name="connsiteY6703" fmla="*/ 2711768 h 6367455"/>
                <a:gd name="connsiteX6704" fmla="*/ 2191333 w 6891715"/>
                <a:gd name="connsiteY6704" fmla="*/ 2703196 h 6367455"/>
                <a:gd name="connsiteX6705" fmla="*/ 2204980 w 6891715"/>
                <a:gd name="connsiteY6705" fmla="*/ 2676845 h 6367455"/>
                <a:gd name="connsiteX6706" fmla="*/ 2223072 w 6891715"/>
                <a:gd name="connsiteY6706" fmla="*/ 2685099 h 6367455"/>
                <a:gd name="connsiteX6707" fmla="*/ 2224976 w 6891715"/>
                <a:gd name="connsiteY6707" fmla="*/ 2659700 h 6367455"/>
                <a:gd name="connsiteX6708" fmla="*/ 2227833 w 6891715"/>
                <a:gd name="connsiteY6708" fmla="*/ 2657478 h 6367455"/>
                <a:gd name="connsiteX6709" fmla="*/ 2233862 w 6891715"/>
                <a:gd name="connsiteY6709" fmla="*/ 2652715 h 6367455"/>
                <a:gd name="connsiteX6710" fmla="*/ 2237035 w 6891715"/>
                <a:gd name="connsiteY6710" fmla="*/ 2649540 h 6367455"/>
                <a:gd name="connsiteX6711" fmla="*/ 2239257 w 6891715"/>
                <a:gd name="connsiteY6711" fmla="*/ 2646683 h 6367455"/>
                <a:gd name="connsiteX6712" fmla="*/ 2241161 w 6891715"/>
                <a:gd name="connsiteY6712" fmla="*/ 2644460 h 6367455"/>
                <a:gd name="connsiteX6713" fmla="*/ 2241479 w 6891715"/>
                <a:gd name="connsiteY6713" fmla="*/ 2643508 h 6367455"/>
                <a:gd name="connsiteX6714" fmla="*/ 2241479 w 6891715"/>
                <a:gd name="connsiteY6714" fmla="*/ 2642873 h 6367455"/>
                <a:gd name="connsiteX6715" fmla="*/ 2241479 w 6891715"/>
                <a:gd name="connsiteY6715" fmla="*/ 2642555 h 6367455"/>
                <a:gd name="connsiteX6716" fmla="*/ 2241798 w 6891715"/>
                <a:gd name="connsiteY6716" fmla="*/ 2642555 h 6367455"/>
                <a:gd name="connsiteX6717" fmla="*/ 2243702 w 6891715"/>
                <a:gd name="connsiteY6717" fmla="*/ 2642873 h 6367455"/>
                <a:gd name="connsiteX6718" fmla="*/ 2248461 w 6891715"/>
                <a:gd name="connsiteY6718" fmla="*/ 2646048 h 6367455"/>
                <a:gd name="connsiteX6719" fmla="*/ 2256713 w 6891715"/>
                <a:gd name="connsiteY6719" fmla="*/ 2651127 h 6367455"/>
                <a:gd name="connsiteX6720" fmla="*/ 2264966 w 6891715"/>
                <a:gd name="connsiteY6720" fmla="*/ 2632078 h 6367455"/>
                <a:gd name="connsiteX6721" fmla="*/ 2259571 w 6891715"/>
                <a:gd name="connsiteY6721" fmla="*/ 2626999 h 6367455"/>
                <a:gd name="connsiteX6722" fmla="*/ 2242432 w 6891715"/>
                <a:gd name="connsiteY6722" fmla="*/ 2639698 h 6367455"/>
                <a:gd name="connsiteX6723" fmla="*/ 2232909 w 6891715"/>
                <a:gd name="connsiteY6723" fmla="*/ 2632395 h 6367455"/>
                <a:gd name="connsiteX6724" fmla="*/ 2216406 w 6891715"/>
                <a:gd name="connsiteY6724" fmla="*/ 2645095 h 6367455"/>
                <a:gd name="connsiteX6725" fmla="*/ 2211646 w 6891715"/>
                <a:gd name="connsiteY6725" fmla="*/ 2633665 h 6367455"/>
                <a:gd name="connsiteX6726" fmla="*/ 2225609 w 6891715"/>
                <a:gd name="connsiteY6726" fmla="*/ 2614615 h 6367455"/>
                <a:gd name="connsiteX6727" fmla="*/ 2237035 w 6891715"/>
                <a:gd name="connsiteY6727" fmla="*/ 2592073 h 6367455"/>
                <a:gd name="connsiteX6728" fmla="*/ 2260205 w 6891715"/>
                <a:gd name="connsiteY6728" fmla="*/ 2583819 h 6367455"/>
                <a:gd name="connsiteX6729" fmla="*/ 2263060 w 6891715"/>
                <a:gd name="connsiteY6729" fmla="*/ 2568896 h 6367455"/>
                <a:gd name="connsiteX6730" fmla="*/ 2245287 w 6891715"/>
                <a:gd name="connsiteY6730" fmla="*/ 2569214 h 6367455"/>
                <a:gd name="connsiteX6731" fmla="*/ 2264013 w 6891715"/>
                <a:gd name="connsiteY6731" fmla="*/ 2548576 h 6367455"/>
                <a:gd name="connsiteX6732" fmla="*/ 2274486 w 6891715"/>
                <a:gd name="connsiteY6732" fmla="*/ 2524764 h 6367455"/>
                <a:gd name="connsiteX6733" fmla="*/ 2276390 w 6891715"/>
                <a:gd name="connsiteY6733" fmla="*/ 2521589 h 6367455"/>
                <a:gd name="connsiteX6734" fmla="*/ 2288133 w 6891715"/>
                <a:gd name="connsiteY6734" fmla="*/ 2517779 h 6367455"/>
                <a:gd name="connsiteX6735" fmla="*/ 2285278 w 6891715"/>
                <a:gd name="connsiteY6735" fmla="*/ 2560324 h 6367455"/>
                <a:gd name="connsiteX6736" fmla="*/ 2292893 w 6891715"/>
                <a:gd name="connsiteY6736" fmla="*/ 2570485 h 6367455"/>
                <a:gd name="connsiteX6737" fmla="*/ 2297656 w 6891715"/>
                <a:gd name="connsiteY6737" fmla="*/ 2512700 h 6367455"/>
                <a:gd name="connsiteX6738" fmla="*/ 2328123 w 6891715"/>
                <a:gd name="connsiteY6738" fmla="*/ 2498726 h 6367455"/>
                <a:gd name="connsiteX6739" fmla="*/ 2315429 w 6891715"/>
                <a:gd name="connsiteY6739" fmla="*/ 2494594 h 6367455"/>
                <a:gd name="connsiteX6740" fmla="*/ 2290038 w 6891715"/>
                <a:gd name="connsiteY6740" fmla="*/ 2503489 h 6367455"/>
                <a:gd name="connsiteX6741" fmla="*/ 2293212 w 6891715"/>
                <a:gd name="connsiteY6741" fmla="*/ 2487610 h 6367455"/>
                <a:gd name="connsiteX6742" fmla="*/ 2278612 w 6891715"/>
                <a:gd name="connsiteY6742" fmla="*/ 2503489 h 6367455"/>
                <a:gd name="connsiteX6743" fmla="*/ 2250048 w 6891715"/>
                <a:gd name="connsiteY6743" fmla="*/ 2517144 h 6367455"/>
                <a:gd name="connsiteX6744" fmla="*/ 2241798 w 6891715"/>
                <a:gd name="connsiteY6744" fmla="*/ 2546990 h 6367455"/>
                <a:gd name="connsiteX6745" fmla="*/ 2213550 w 6891715"/>
                <a:gd name="connsiteY6745" fmla="*/ 2566039 h 6367455"/>
                <a:gd name="connsiteX6746" fmla="*/ 2206249 w 6891715"/>
                <a:gd name="connsiteY6746" fmla="*/ 2575564 h 6367455"/>
                <a:gd name="connsiteX6747" fmla="*/ 2183715 w 6891715"/>
                <a:gd name="connsiteY6747" fmla="*/ 2563182 h 6367455"/>
                <a:gd name="connsiteX6748" fmla="*/ 2169117 w 6891715"/>
                <a:gd name="connsiteY6748" fmla="*/ 2573658 h 6367455"/>
                <a:gd name="connsiteX6749" fmla="*/ 2149756 w 6891715"/>
                <a:gd name="connsiteY6749" fmla="*/ 2544449 h 6367455"/>
                <a:gd name="connsiteX6750" fmla="*/ 2149439 w 6891715"/>
                <a:gd name="connsiteY6750" fmla="*/ 2535242 h 6367455"/>
                <a:gd name="connsiteX6751" fmla="*/ 2166578 w 6891715"/>
                <a:gd name="connsiteY6751" fmla="*/ 2537146 h 6367455"/>
                <a:gd name="connsiteX6752" fmla="*/ 2168800 w 6891715"/>
                <a:gd name="connsiteY6752" fmla="*/ 2516191 h 6367455"/>
                <a:gd name="connsiteX6753" fmla="*/ 2183399 w 6891715"/>
                <a:gd name="connsiteY6753" fmla="*/ 2530480 h 6367455"/>
                <a:gd name="connsiteX6754" fmla="*/ 2216088 w 6891715"/>
                <a:gd name="connsiteY6754" fmla="*/ 2509202 h 6367455"/>
                <a:gd name="connsiteX6755" fmla="*/ 2187842 w 6891715"/>
                <a:gd name="connsiteY6755" fmla="*/ 2511428 h 6367455"/>
                <a:gd name="connsiteX6756" fmla="*/ 2178955 w 6891715"/>
                <a:gd name="connsiteY6756" fmla="*/ 2506347 h 6367455"/>
                <a:gd name="connsiteX6757" fmla="*/ 2176734 w 6891715"/>
                <a:gd name="connsiteY6757" fmla="*/ 2489517 h 6367455"/>
                <a:gd name="connsiteX6758" fmla="*/ 2203076 w 6891715"/>
                <a:gd name="connsiteY6758" fmla="*/ 2475554 h 6367455"/>
                <a:gd name="connsiteX6759" fmla="*/ 2181178 w 6891715"/>
                <a:gd name="connsiteY6759" fmla="*/ 2477773 h 6367455"/>
                <a:gd name="connsiteX6760" fmla="*/ 2181813 w 6891715"/>
                <a:gd name="connsiteY6760" fmla="*/ 2465073 h 6367455"/>
                <a:gd name="connsiteX6761" fmla="*/ 2169117 w 6891715"/>
                <a:gd name="connsiteY6761" fmla="*/ 2453962 h 6367455"/>
                <a:gd name="connsiteX6762" fmla="*/ 2180543 w 6891715"/>
                <a:gd name="connsiteY6762" fmla="*/ 2439040 h 6367455"/>
                <a:gd name="connsiteX6763" fmla="*/ 2172290 w 6891715"/>
                <a:gd name="connsiteY6763" fmla="*/ 2438087 h 6367455"/>
                <a:gd name="connsiteX6764" fmla="*/ 2159594 w 6891715"/>
                <a:gd name="connsiteY6764" fmla="*/ 2444438 h 6367455"/>
                <a:gd name="connsiteX6765" fmla="*/ 2141505 w 6891715"/>
                <a:gd name="connsiteY6765" fmla="*/ 2433007 h 6367455"/>
                <a:gd name="connsiteX6766" fmla="*/ 2149756 w 6891715"/>
                <a:gd name="connsiteY6766" fmla="*/ 2422530 h 6367455"/>
                <a:gd name="connsiteX6767" fmla="*/ 2138331 w 6891715"/>
                <a:gd name="connsiteY6767" fmla="*/ 2421258 h 6367455"/>
                <a:gd name="connsiteX6768" fmla="*/ 2143091 w 6891715"/>
                <a:gd name="connsiteY6768" fmla="*/ 2403163 h 6367455"/>
                <a:gd name="connsiteX6769" fmla="*/ 2158959 w 6891715"/>
                <a:gd name="connsiteY6769" fmla="*/ 2402208 h 6367455"/>
                <a:gd name="connsiteX6770" fmla="*/ 2184669 w 6891715"/>
                <a:gd name="connsiteY6770" fmla="*/ 2408243 h 6367455"/>
                <a:gd name="connsiteX6771" fmla="*/ 2209741 w 6891715"/>
                <a:gd name="connsiteY6771" fmla="*/ 2392366 h 6367455"/>
                <a:gd name="connsiteX6772" fmla="*/ 2253223 w 6891715"/>
                <a:gd name="connsiteY6772" fmla="*/ 2401575 h 6367455"/>
                <a:gd name="connsiteX6773" fmla="*/ 2274486 w 6891715"/>
                <a:gd name="connsiteY6773" fmla="*/ 2389510 h 6367455"/>
                <a:gd name="connsiteX6774" fmla="*/ 2317968 w 6891715"/>
                <a:gd name="connsiteY6774" fmla="*/ 2416815 h 6367455"/>
                <a:gd name="connsiteX6775" fmla="*/ 2312891 w 6891715"/>
                <a:gd name="connsiteY6775" fmla="*/ 2438722 h 6367455"/>
                <a:gd name="connsiteX6776" fmla="*/ 2328441 w 6891715"/>
                <a:gd name="connsiteY6776" fmla="*/ 2426022 h 6367455"/>
                <a:gd name="connsiteX6777" fmla="*/ 2341136 w 6891715"/>
                <a:gd name="connsiteY6777" fmla="*/ 2440627 h 6367455"/>
                <a:gd name="connsiteX6778" fmla="*/ 2347484 w 6891715"/>
                <a:gd name="connsiteY6778" fmla="*/ 2426022 h 6367455"/>
                <a:gd name="connsiteX6779" fmla="*/ 2329710 w 6891715"/>
                <a:gd name="connsiteY6779" fmla="*/ 2412053 h 6367455"/>
                <a:gd name="connsiteX6780" fmla="*/ 2325902 w 6891715"/>
                <a:gd name="connsiteY6780" fmla="*/ 2398716 h 6367455"/>
                <a:gd name="connsiteX6781" fmla="*/ 2386204 w 6891715"/>
                <a:gd name="connsiteY6781" fmla="*/ 2376172 h 6367455"/>
                <a:gd name="connsiteX6782" fmla="*/ 2384935 w 6891715"/>
                <a:gd name="connsiteY6782" fmla="*/ 2359030 h 6367455"/>
                <a:gd name="connsiteX6783" fmla="*/ 2353197 w 6891715"/>
                <a:gd name="connsiteY6783" fmla="*/ 2371094 h 6367455"/>
                <a:gd name="connsiteX6784" fmla="*/ 2361765 w 6891715"/>
                <a:gd name="connsiteY6784" fmla="*/ 2356172 h 6367455"/>
                <a:gd name="connsiteX6785" fmla="*/ 2361448 w 6891715"/>
                <a:gd name="connsiteY6785" fmla="*/ 2331725 h 6367455"/>
                <a:gd name="connsiteX6786" fmla="*/ 2383348 w 6891715"/>
                <a:gd name="connsiteY6786" fmla="*/ 2299021 h 6367455"/>
                <a:gd name="connsiteX6787" fmla="*/ 2345898 w 6891715"/>
                <a:gd name="connsiteY6787" fmla="*/ 2332040 h 6367455"/>
                <a:gd name="connsiteX6788" fmla="*/ 2345898 w 6891715"/>
                <a:gd name="connsiteY6788" fmla="*/ 2368872 h 6367455"/>
                <a:gd name="connsiteX6789" fmla="*/ 2330346 w 6891715"/>
                <a:gd name="connsiteY6789" fmla="*/ 2378397 h 6367455"/>
                <a:gd name="connsiteX6790" fmla="*/ 2320824 w 6891715"/>
                <a:gd name="connsiteY6790" fmla="*/ 2367285 h 6367455"/>
                <a:gd name="connsiteX6791" fmla="*/ 2313208 w 6891715"/>
                <a:gd name="connsiteY6791" fmla="*/ 2374587 h 6367455"/>
                <a:gd name="connsiteX6792" fmla="*/ 2271948 w 6891715"/>
                <a:gd name="connsiteY6792" fmla="*/ 2374904 h 6367455"/>
                <a:gd name="connsiteX6793" fmla="*/ 2271948 w 6891715"/>
                <a:gd name="connsiteY6793" fmla="*/ 2363157 h 6367455"/>
                <a:gd name="connsiteX6794" fmla="*/ 2287500 w 6891715"/>
                <a:gd name="connsiteY6794" fmla="*/ 2339979 h 6367455"/>
                <a:gd name="connsiteX6795" fmla="*/ 2263378 w 6891715"/>
                <a:gd name="connsiteY6795" fmla="*/ 2359030 h 6367455"/>
                <a:gd name="connsiteX6796" fmla="*/ 2263378 w 6891715"/>
                <a:gd name="connsiteY6796" fmla="*/ 2376172 h 6367455"/>
                <a:gd name="connsiteX6797" fmla="*/ 2245605 w 6891715"/>
                <a:gd name="connsiteY6797" fmla="*/ 2379350 h 6367455"/>
                <a:gd name="connsiteX6798" fmla="*/ 2210694 w 6891715"/>
                <a:gd name="connsiteY6798" fmla="*/ 2377443 h 6367455"/>
                <a:gd name="connsiteX6799" fmla="*/ 2176100 w 6891715"/>
                <a:gd name="connsiteY6799" fmla="*/ 2399987 h 6367455"/>
                <a:gd name="connsiteX6800" fmla="*/ 2153882 w 6891715"/>
                <a:gd name="connsiteY6800" fmla="*/ 2391732 h 6367455"/>
                <a:gd name="connsiteX6801" fmla="*/ 2145948 w 6891715"/>
                <a:gd name="connsiteY6801" fmla="*/ 2379350 h 6367455"/>
                <a:gd name="connsiteX6802" fmla="*/ 2160864 w 6891715"/>
                <a:gd name="connsiteY6802" fmla="*/ 2371729 h 6367455"/>
                <a:gd name="connsiteX6803" fmla="*/ 2136427 w 6891715"/>
                <a:gd name="connsiteY6803" fmla="*/ 2362204 h 6367455"/>
                <a:gd name="connsiteX6804" fmla="*/ 2178639 w 6891715"/>
                <a:gd name="connsiteY6804" fmla="*/ 2342201 h 6367455"/>
                <a:gd name="connsiteX6805" fmla="*/ 2167847 w 6891715"/>
                <a:gd name="connsiteY6805" fmla="*/ 2339979 h 6367455"/>
                <a:gd name="connsiteX6806" fmla="*/ 2173243 w 6891715"/>
                <a:gd name="connsiteY6806" fmla="*/ 2326326 h 6367455"/>
                <a:gd name="connsiteX6807" fmla="*/ 2188160 w 6891715"/>
                <a:gd name="connsiteY6807" fmla="*/ 2322834 h 6367455"/>
                <a:gd name="connsiteX6808" fmla="*/ 2158008 w 6891715"/>
                <a:gd name="connsiteY6808" fmla="*/ 2303150 h 6367455"/>
                <a:gd name="connsiteX6809" fmla="*/ 2166578 w 6891715"/>
                <a:gd name="connsiteY6809" fmla="*/ 2294574 h 6367455"/>
                <a:gd name="connsiteX6810" fmla="*/ 2133571 w 6891715"/>
                <a:gd name="connsiteY6810" fmla="*/ 2274889 h 6367455"/>
                <a:gd name="connsiteX6811" fmla="*/ 2157057 w 6891715"/>
                <a:gd name="connsiteY6811" fmla="*/ 2271715 h 6367455"/>
                <a:gd name="connsiteX6812" fmla="*/ 2154518 w 6891715"/>
                <a:gd name="connsiteY6812" fmla="*/ 2256790 h 6367455"/>
                <a:gd name="connsiteX6813" fmla="*/ 2160864 w 6891715"/>
                <a:gd name="connsiteY6813" fmla="*/ 2256790 h 6367455"/>
                <a:gd name="connsiteX6814" fmla="*/ 2173560 w 6891715"/>
                <a:gd name="connsiteY6814" fmla="*/ 2244090 h 6367455"/>
                <a:gd name="connsiteX6815" fmla="*/ 2187525 w 6891715"/>
                <a:gd name="connsiteY6815" fmla="*/ 2258697 h 6367455"/>
                <a:gd name="connsiteX6816" fmla="*/ 2200219 w 6891715"/>
                <a:gd name="connsiteY6816" fmla="*/ 2265998 h 6367455"/>
                <a:gd name="connsiteX6817" fmla="*/ 2203395 w 6891715"/>
                <a:gd name="connsiteY6817" fmla="*/ 2253298 h 6367455"/>
                <a:gd name="connsiteX6818" fmla="*/ 2226246 w 6891715"/>
                <a:gd name="connsiteY6818" fmla="*/ 2245361 h 6367455"/>
                <a:gd name="connsiteX6819" fmla="*/ 2252906 w 6891715"/>
                <a:gd name="connsiteY6819" fmla="*/ 2258377 h 6367455"/>
                <a:gd name="connsiteX6820" fmla="*/ 2266552 w 6891715"/>
                <a:gd name="connsiteY6820" fmla="*/ 2244090 h 6367455"/>
                <a:gd name="connsiteX6821" fmla="*/ 2266552 w 6891715"/>
                <a:gd name="connsiteY6821" fmla="*/ 2235835 h 6367455"/>
                <a:gd name="connsiteX6822" fmla="*/ 2213550 w 6891715"/>
                <a:gd name="connsiteY6822" fmla="*/ 2243773 h 6367455"/>
                <a:gd name="connsiteX6823" fmla="*/ 2197681 w 6891715"/>
                <a:gd name="connsiteY6823" fmla="*/ 2239644 h 6367455"/>
                <a:gd name="connsiteX6824" fmla="*/ 2204029 w 6891715"/>
                <a:gd name="connsiteY6824" fmla="*/ 2231072 h 6367455"/>
                <a:gd name="connsiteX6825" fmla="*/ 2233862 w 6891715"/>
                <a:gd name="connsiteY6825" fmla="*/ 2227898 h 6367455"/>
                <a:gd name="connsiteX6826" fmla="*/ 2254492 w 6891715"/>
                <a:gd name="connsiteY6826" fmla="*/ 2222181 h 6367455"/>
                <a:gd name="connsiteX6827" fmla="*/ 2236401 w 6891715"/>
                <a:gd name="connsiteY6827" fmla="*/ 2212020 h 6367455"/>
                <a:gd name="connsiteX6828" fmla="*/ 2249414 w 6891715"/>
                <a:gd name="connsiteY6828" fmla="*/ 2203448 h 6367455"/>
                <a:gd name="connsiteX6829" fmla="*/ 2244970 w 6891715"/>
                <a:gd name="connsiteY6829" fmla="*/ 2194876 h 6367455"/>
                <a:gd name="connsiteX6830" fmla="*/ 2230053 w 6891715"/>
                <a:gd name="connsiteY6830" fmla="*/ 2187889 h 6367455"/>
                <a:gd name="connsiteX6831" fmla="*/ 2238304 w 6891715"/>
                <a:gd name="connsiteY6831" fmla="*/ 2165664 h 6367455"/>
                <a:gd name="connsiteX6832" fmla="*/ 2261791 w 6891715"/>
                <a:gd name="connsiteY6832" fmla="*/ 2150423 h 6367455"/>
                <a:gd name="connsiteX6833" fmla="*/ 2278612 w 6891715"/>
                <a:gd name="connsiteY6833" fmla="*/ 2184079 h 6367455"/>
                <a:gd name="connsiteX6834" fmla="*/ 2285912 w 6891715"/>
                <a:gd name="connsiteY6834" fmla="*/ 2178682 h 6367455"/>
                <a:gd name="connsiteX6835" fmla="*/ 2279565 w 6891715"/>
                <a:gd name="connsiteY6835" fmla="*/ 2166298 h 6367455"/>
                <a:gd name="connsiteX6836" fmla="*/ 2281469 w 6891715"/>
                <a:gd name="connsiteY6836" fmla="*/ 2138677 h 6367455"/>
                <a:gd name="connsiteX6837" fmla="*/ 2300512 w 6891715"/>
                <a:gd name="connsiteY6837" fmla="*/ 2135500 h 6367455"/>
                <a:gd name="connsiteX6838" fmla="*/ 2314476 w 6891715"/>
                <a:gd name="connsiteY6838" fmla="*/ 2151058 h 6367455"/>
                <a:gd name="connsiteX6839" fmla="*/ 2307177 w 6891715"/>
                <a:gd name="connsiteY6839" fmla="*/ 2195194 h 6367455"/>
                <a:gd name="connsiteX6840" fmla="*/ 2318920 w 6891715"/>
                <a:gd name="connsiteY6840" fmla="*/ 2195194 h 6367455"/>
                <a:gd name="connsiteX6841" fmla="*/ 2329076 w 6891715"/>
                <a:gd name="connsiteY6841" fmla="*/ 2158361 h 6367455"/>
                <a:gd name="connsiteX6842" fmla="*/ 2356688 w 6891715"/>
                <a:gd name="connsiteY6842" fmla="*/ 2158044 h 6367455"/>
                <a:gd name="connsiteX6843" fmla="*/ 2361131 w 6891715"/>
                <a:gd name="connsiteY6843" fmla="*/ 2146612 h 6367455"/>
                <a:gd name="connsiteX6844" fmla="*/ 2321776 w 6891715"/>
                <a:gd name="connsiteY6844" fmla="*/ 2142486 h 6367455"/>
                <a:gd name="connsiteX6845" fmla="*/ 2319237 w 6891715"/>
                <a:gd name="connsiteY6845" fmla="*/ 2125021 h 6367455"/>
                <a:gd name="connsiteX6846" fmla="*/ 2297020 w 6891715"/>
                <a:gd name="connsiteY6846" fmla="*/ 2113274 h 6367455"/>
                <a:gd name="connsiteX6847" fmla="*/ 2285594 w 6891715"/>
                <a:gd name="connsiteY6847" fmla="*/ 2125021 h 6367455"/>
                <a:gd name="connsiteX6848" fmla="*/ 2278294 w 6891715"/>
                <a:gd name="connsiteY6848" fmla="*/ 2118988 h 6367455"/>
                <a:gd name="connsiteX6849" fmla="*/ 2283373 w 6891715"/>
                <a:gd name="connsiteY6849" fmla="*/ 2109465 h 6367455"/>
                <a:gd name="connsiteX6850" fmla="*/ 2297973 w 6891715"/>
                <a:gd name="connsiteY6850" fmla="*/ 2100891 h 6367455"/>
                <a:gd name="connsiteX6851" fmla="*/ 2310667 w 6891715"/>
                <a:gd name="connsiteY6851" fmla="*/ 2099304 h 6367455"/>
                <a:gd name="connsiteX6852" fmla="*/ 2326855 w 6891715"/>
                <a:gd name="connsiteY6852" fmla="*/ 2092953 h 6367455"/>
                <a:gd name="connsiteX6853" fmla="*/ 2344627 w 6891715"/>
                <a:gd name="connsiteY6853" fmla="*/ 2103432 h 6367455"/>
                <a:gd name="connsiteX6854" fmla="*/ 2352880 w 6891715"/>
                <a:gd name="connsiteY6854" fmla="*/ 2098033 h 6367455"/>
                <a:gd name="connsiteX6855" fmla="*/ 2373509 w 6891715"/>
                <a:gd name="connsiteY6855" fmla="*/ 2117719 h 6367455"/>
                <a:gd name="connsiteX6856" fmla="*/ 2388426 w 6891715"/>
                <a:gd name="connsiteY6856" fmla="*/ 2113591 h 6367455"/>
                <a:gd name="connsiteX6857" fmla="*/ 2390965 w 6891715"/>
                <a:gd name="connsiteY6857" fmla="*/ 2100891 h 6367455"/>
                <a:gd name="connsiteX6858" fmla="*/ 2364623 w 6891715"/>
                <a:gd name="connsiteY6858" fmla="*/ 2097082 h 6367455"/>
                <a:gd name="connsiteX6859" fmla="*/ 2364623 w 6891715"/>
                <a:gd name="connsiteY6859" fmla="*/ 2087237 h 6367455"/>
                <a:gd name="connsiteX6860" fmla="*/ 2392868 w 6891715"/>
                <a:gd name="connsiteY6860" fmla="*/ 2073585 h 6367455"/>
                <a:gd name="connsiteX6861" fmla="*/ 2361131 w 6891715"/>
                <a:gd name="connsiteY6861" fmla="*/ 2063426 h 6367455"/>
                <a:gd name="connsiteX6862" fmla="*/ 2344309 w 6891715"/>
                <a:gd name="connsiteY6862" fmla="*/ 2067553 h 6367455"/>
                <a:gd name="connsiteX6863" fmla="*/ 2321141 w 6891715"/>
                <a:gd name="connsiteY6863" fmla="*/ 2069141 h 6367455"/>
                <a:gd name="connsiteX6864" fmla="*/ 2338915 w 6891715"/>
                <a:gd name="connsiteY6864" fmla="*/ 2050726 h 6367455"/>
                <a:gd name="connsiteX6865" fmla="*/ 2320824 w 6891715"/>
                <a:gd name="connsiteY6865" fmla="*/ 2045646 h 6367455"/>
                <a:gd name="connsiteX6866" fmla="*/ 2318602 w 6891715"/>
                <a:gd name="connsiteY6866" fmla="*/ 2029776 h 6367455"/>
                <a:gd name="connsiteX6867" fmla="*/ 2346849 w 6891715"/>
                <a:gd name="connsiteY6867" fmla="*/ 2010726 h 6367455"/>
                <a:gd name="connsiteX6868" fmla="*/ 2363987 w 6891715"/>
                <a:gd name="connsiteY6868" fmla="*/ 2025013 h 6367455"/>
                <a:gd name="connsiteX6869" fmla="*/ 2377953 w 6891715"/>
                <a:gd name="connsiteY6869" fmla="*/ 2033586 h 6367455"/>
                <a:gd name="connsiteX6870" fmla="*/ 2390330 w 6891715"/>
                <a:gd name="connsiteY6870" fmla="*/ 2019933 h 6367455"/>
                <a:gd name="connsiteX6871" fmla="*/ 2395725 w 6891715"/>
                <a:gd name="connsiteY6871" fmla="*/ 2026918 h 6367455"/>
                <a:gd name="connsiteX6872" fmla="*/ 2422068 w 6891715"/>
                <a:gd name="connsiteY6872" fmla="*/ 2016441 h 6367455"/>
                <a:gd name="connsiteX6873" fmla="*/ 2401756 w 6891715"/>
                <a:gd name="connsiteY6873" fmla="*/ 1998661 h 6367455"/>
                <a:gd name="connsiteX6874" fmla="*/ 2384935 w 6891715"/>
                <a:gd name="connsiteY6874" fmla="*/ 2011360 h 6367455"/>
                <a:gd name="connsiteX6875" fmla="*/ 2370336 w 6891715"/>
                <a:gd name="connsiteY6875" fmla="*/ 2004376 h 6367455"/>
                <a:gd name="connsiteX6876" fmla="*/ 2373191 w 6891715"/>
                <a:gd name="connsiteY6876" fmla="*/ 1984056 h 6367455"/>
                <a:gd name="connsiteX6877" fmla="*/ 2394138 w 6891715"/>
                <a:gd name="connsiteY6877" fmla="*/ 1977706 h 6367455"/>
                <a:gd name="connsiteX6878" fmla="*/ 2409055 w 6891715"/>
                <a:gd name="connsiteY6878" fmla="*/ 1966911 h 6367455"/>
                <a:gd name="connsiteX6879" fmla="*/ 2423655 w 6891715"/>
                <a:gd name="connsiteY6879" fmla="*/ 1967864 h 6367455"/>
                <a:gd name="connsiteX6880" fmla="*/ 2424608 w 6891715"/>
                <a:gd name="connsiteY6880" fmla="*/ 1955164 h 6367455"/>
                <a:gd name="connsiteX6881" fmla="*/ 2438570 w 6891715"/>
                <a:gd name="connsiteY6881" fmla="*/ 1958338 h 6367455"/>
                <a:gd name="connsiteX6882" fmla="*/ 2445870 w 6891715"/>
                <a:gd name="connsiteY6882" fmla="*/ 1965324 h 6367455"/>
                <a:gd name="connsiteX6883" fmla="*/ 2460787 w 6891715"/>
                <a:gd name="connsiteY6883" fmla="*/ 1944051 h 6367455"/>
                <a:gd name="connsiteX6884" fmla="*/ 2480465 w 6891715"/>
                <a:gd name="connsiteY6884" fmla="*/ 1914841 h 6367455"/>
                <a:gd name="connsiteX6885" fmla="*/ 2502364 w 6891715"/>
                <a:gd name="connsiteY6885" fmla="*/ 1913254 h 6367455"/>
                <a:gd name="connsiteX6886" fmla="*/ 2520455 w 6891715"/>
                <a:gd name="connsiteY6886" fmla="*/ 1906904 h 6367455"/>
                <a:gd name="connsiteX6887" fmla="*/ 2529341 w 6891715"/>
                <a:gd name="connsiteY6887" fmla="*/ 1928811 h 6367455"/>
                <a:gd name="connsiteX6888" fmla="*/ 2553461 w 6891715"/>
                <a:gd name="connsiteY6888" fmla="*/ 1919286 h 6367455"/>
                <a:gd name="connsiteX6889" fmla="*/ 2543941 w 6891715"/>
                <a:gd name="connsiteY6889" fmla="*/ 1902459 h 6367455"/>
                <a:gd name="connsiteX6890" fmla="*/ 2538228 w 6891715"/>
                <a:gd name="connsiteY6890" fmla="*/ 1886901 h 6367455"/>
                <a:gd name="connsiteX6891" fmla="*/ 2585518 w 6891715"/>
                <a:gd name="connsiteY6891" fmla="*/ 1865312 h 6367455"/>
                <a:gd name="connsiteX6892" fmla="*/ 2609319 w 6891715"/>
                <a:gd name="connsiteY6892" fmla="*/ 1891347 h 6367455"/>
                <a:gd name="connsiteX6893" fmla="*/ 2603925 w 6891715"/>
                <a:gd name="connsiteY6893" fmla="*/ 1913254 h 6367455"/>
                <a:gd name="connsiteX6894" fmla="*/ 2607415 w 6891715"/>
                <a:gd name="connsiteY6894" fmla="*/ 1925954 h 6367455"/>
                <a:gd name="connsiteX6895" fmla="*/ 2630902 w 6891715"/>
                <a:gd name="connsiteY6895" fmla="*/ 1923731 h 6367455"/>
                <a:gd name="connsiteX6896" fmla="*/ 2619793 w 6891715"/>
                <a:gd name="connsiteY6896" fmla="*/ 1910079 h 6367455"/>
                <a:gd name="connsiteX6897" fmla="*/ 2626141 w 6891715"/>
                <a:gd name="connsiteY6897" fmla="*/ 1900554 h 6367455"/>
                <a:gd name="connsiteX6898" fmla="*/ 2665497 w 6891715"/>
                <a:gd name="connsiteY6898" fmla="*/ 1901189 h 6367455"/>
                <a:gd name="connsiteX6899" fmla="*/ 2678826 w 6891715"/>
                <a:gd name="connsiteY6899" fmla="*/ 1889759 h 6367455"/>
                <a:gd name="connsiteX6900" fmla="*/ 2665179 w 6891715"/>
                <a:gd name="connsiteY6900" fmla="*/ 1871979 h 6367455"/>
                <a:gd name="connsiteX6901" fmla="*/ 2684856 w 6891715"/>
                <a:gd name="connsiteY6901" fmla="*/ 1851658 h 6367455"/>
                <a:gd name="connsiteX6902" fmla="*/ 2739762 w 6891715"/>
                <a:gd name="connsiteY6902" fmla="*/ 1824989 h 6367455"/>
                <a:gd name="connsiteX6903" fmla="*/ 2727702 w 6891715"/>
                <a:gd name="connsiteY6903" fmla="*/ 1843086 h 6367455"/>
                <a:gd name="connsiteX6904" fmla="*/ 2755314 w 6891715"/>
                <a:gd name="connsiteY6904" fmla="*/ 1832928 h 6367455"/>
                <a:gd name="connsiteX6905" fmla="*/ 2757853 w 6891715"/>
                <a:gd name="connsiteY6905" fmla="*/ 1817369 h 6367455"/>
                <a:gd name="connsiteX6906" fmla="*/ 2733732 w 6891715"/>
                <a:gd name="connsiteY6906" fmla="*/ 1816734 h 6367455"/>
                <a:gd name="connsiteX6907" fmla="*/ 2743254 w 6891715"/>
                <a:gd name="connsiteY6907" fmla="*/ 1805304 h 6367455"/>
                <a:gd name="connsiteX6908" fmla="*/ 2743571 w 6891715"/>
                <a:gd name="connsiteY6908" fmla="*/ 1795779 h 6367455"/>
                <a:gd name="connsiteX6909" fmla="*/ 2735636 w 6891715"/>
                <a:gd name="connsiteY6909" fmla="*/ 1791334 h 6367455"/>
                <a:gd name="connsiteX6910" fmla="*/ 2750553 w 6891715"/>
                <a:gd name="connsiteY6910" fmla="*/ 1786571 h 6367455"/>
                <a:gd name="connsiteX6911" fmla="*/ 2749283 w 6891715"/>
                <a:gd name="connsiteY6911" fmla="*/ 1782443 h 6367455"/>
                <a:gd name="connsiteX6912" fmla="*/ 2732463 w 6891715"/>
                <a:gd name="connsiteY6912" fmla="*/ 1785936 h 6367455"/>
                <a:gd name="connsiteX6913" fmla="*/ 2723576 w 6891715"/>
                <a:gd name="connsiteY6913" fmla="*/ 1801494 h 6367455"/>
                <a:gd name="connsiteX6914" fmla="*/ 2655341 w 6891715"/>
                <a:gd name="connsiteY6914" fmla="*/ 1817686 h 6367455"/>
                <a:gd name="connsiteX6915" fmla="*/ 2652167 w 6891715"/>
                <a:gd name="connsiteY6915" fmla="*/ 1822131 h 6367455"/>
                <a:gd name="connsiteX6916" fmla="*/ 2724211 w 6891715"/>
                <a:gd name="connsiteY6916" fmla="*/ 1806891 h 6367455"/>
                <a:gd name="connsiteX6917" fmla="*/ 2726114 w 6891715"/>
                <a:gd name="connsiteY6917" fmla="*/ 1817369 h 6367455"/>
                <a:gd name="connsiteX6918" fmla="*/ 2673431 w 6891715"/>
                <a:gd name="connsiteY6918" fmla="*/ 1835784 h 6367455"/>
                <a:gd name="connsiteX6919" fmla="*/ 2648041 w 6891715"/>
                <a:gd name="connsiteY6919" fmla="*/ 1871979 h 6367455"/>
                <a:gd name="connsiteX6920" fmla="*/ 2615668 w 6891715"/>
                <a:gd name="connsiteY6920" fmla="*/ 1886267 h 6367455"/>
                <a:gd name="connsiteX6921" fmla="*/ 2597261 w 6891715"/>
                <a:gd name="connsiteY6921" fmla="*/ 1856739 h 6367455"/>
                <a:gd name="connsiteX6922" fmla="*/ 2607415 w 6891715"/>
                <a:gd name="connsiteY6922" fmla="*/ 1833245 h 6367455"/>
                <a:gd name="connsiteX6923" fmla="*/ 2587739 w 6891715"/>
                <a:gd name="connsiteY6923" fmla="*/ 1846261 h 6367455"/>
                <a:gd name="connsiteX6924" fmla="*/ 2578217 w 6891715"/>
                <a:gd name="connsiteY6924" fmla="*/ 1843086 h 6367455"/>
                <a:gd name="connsiteX6925" fmla="*/ 2577900 w 6891715"/>
                <a:gd name="connsiteY6925" fmla="*/ 1811336 h 6367455"/>
                <a:gd name="connsiteX6926" fmla="*/ 2599165 w 6891715"/>
                <a:gd name="connsiteY6926" fmla="*/ 1807209 h 6367455"/>
                <a:gd name="connsiteX6927" fmla="*/ 2622967 w 6891715"/>
                <a:gd name="connsiteY6927" fmla="*/ 1785619 h 6367455"/>
                <a:gd name="connsiteX6928" fmla="*/ 2598530 w 6891715"/>
                <a:gd name="connsiteY6928" fmla="*/ 1780538 h 6367455"/>
                <a:gd name="connsiteX6929" fmla="*/ 2596625 w 6891715"/>
                <a:gd name="connsiteY6929" fmla="*/ 1767839 h 6367455"/>
                <a:gd name="connsiteX6930" fmla="*/ 2627094 w 6891715"/>
                <a:gd name="connsiteY6930" fmla="*/ 1760536 h 6367455"/>
                <a:gd name="connsiteX6931" fmla="*/ 2619476 w 6891715"/>
                <a:gd name="connsiteY6931" fmla="*/ 1751963 h 6367455"/>
                <a:gd name="connsiteX6932" fmla="*/ 2625823 w 6891715"/>
                <a:gd name="connsiteY6932" fmla="*/ 1733866 h 6367455"/>
                <a:gd name="connsiteX6933" fmla="*/ 2644550 w 6891715"/>
                <a:gd name="connsiteY6933" fmla="*/ 1726564 h 6367455"/>
                <a:gd name="connsiteX6934" fmla="*/ 2656927 w 6891715"/>
                <a:gd name="connsiteY6934" fmla="*/ 1685606 h 6367455"/>
                <a:gd name="connsiteX6935" fmla="*/ 2672796 w 6891715"/>
                <a:gd name="connsiteY6935" fmla="*/ 1686241 h 6367455"/>
                <a:gd name="connsiteX6936" fmla="*/ 2677239 w 6891715"/>
                <a:gd name="connsiteY6936" fmla="*/ 1672588 h 6367455"/>
                <a:gd name="connsiteX6937" fmla="*/ 2695013 w 6891715"/>
                <a:gd name="connsiteY6937" fmla="*/ 1652269 h 6367455"/>
                <a:gd name="connsiteX6938" fmla="*/ 2703264 w 6891715"/>
                <a:gd name="connsiteY6938" fmla="*/ 1658619 h 6367455"/>
                <a:gd name="connsiteX6939" fmla="*/ 2721355 w 6891715"/>
                <a:gd name="connsiteY6939" fmla="*/ 1676398 h 6367455"/>
                <a:gd name="connsiteX6940" fmla="*/ 2735320 w 6891715"/>
                <a:gd name="connsiteY6940" fmla="*/ 1675128 h 6367455"/>
                <a:gd name="connsiteX6941" fmla="*/ 2719133 w 6891715"/>
                <a:gd name="connsiteY6941" fmla="*/ 1659253 h 6367455"/>
                <a:gd name="connsiteX6942" fmla="*/ 2721355 w 6891715"/>
                <a:gd name="connsiteY6942" fmla="*/ 1651316 h 6367455"/>
                <a:gd name="connsiteX6943" fmla="*/ 2745793 w 6891715"/>
                <a:gd name="connsiteY6943" fmla="*/ 1659253 h 6367455"/>
                <a:gd name="connsiteX6944" fmla="*/ 2749918 w 6891715"/>
                <a:gd name="connsiteY6944" fmla="*/ 1656079 h 6367455"/>
                <a:gd name="connsiteX6945" fmla="*/ 2743254 w 6891715"/>
                <a:gd name="connsiteY6945" fmla="*/ 1642426 h 6367455"/>
                <a:gd name="connsiteX6946" fmla="*/ 2741349 w 6891715"/>
                <a:gd name="connsiteY6946" fmla="*/ 1624646 h 6367455"/>
                <a:gd name="connsiteX6947" fmla="*/ 2750870 w 6891715"/>
                <a:gd name="connsiteY6947" fmla="*/ 1620201 h 6367455"/>
                <a:gd name="connsiteX6948" fmla="*/ 2771499 w 6891715"/>
                <a:gd name="connsiteY6948" fmla="*/ 1600833 h 6367455"/>
                <a:gd name="connsiteX6949" fmla="*/ 2763248 w 6891715"/>
                <a:gd name="connsiteY6949" fmla="*/ 1591944 h 6367455"/>
                <a:gd name="connsiteX6950" fmla="*/ 2742936 w 6891715"/>
                <a:gd name="connsiteY6950" fmla="*/ 1608771 h 6367455"/>
                <a:gd name="connsiteX6951" fmla="*/ 2733732 w 6891715"/>
                <a:gd name="connsiteY6951" fmla="*/ 1609723 h 6367455"/>
                <a:gd name="connsiteX6952" fmla="*/ 2730241 w 6891715"/>
                <a:gd name="connsiteY6952" fmla="*/ 1603374 h 6367455"/>
                <a:gd name="connsiteX6953" fmla="*/ 2741983 w 6891715"/>
                <a:gd name="connsiteY6953" fmla="*/ 1579561 h 6367455"/>
                <a:gd name="connsiteX6954" fmla="*/ 2752459 w 6891715"/>
                <a:gd name="connsiteY6954" fmla="*/ 1580196 h 6367455"/>
                <a:gd name="connsiteX6955" fmla="*/ 2769278 w 6891715"/>
                <a:gd name="connsiteY6955" fmla="*/ 1572576 h 6367455"/>
                <a:gd name="connsiteX6956" fmla="*/ 2766105 w 6891715"/>
                <a:gd name="connsiteY6956" fmla="*/ 1549399 h 6367455"/>
                <a:gd name="connsiteX6957" fmla="*/ 2779435 w 6891715"/>
                <a:gd name="connsiteY6957" fmla="*/ 1533524 h 6367455"/>
                <a:gd name="connsiteX6958" fmla="*/ 2799430 w 6891715"/>
                <a:gd name="connsiteY6958" fmla="*/ 1528127 h 6367455"/>
                <a:gd name="connsiteX6959" fmla="*/ 2804825 w 6891715"/>
                <a:gd name="connsiteY6959" fmla="*/ 1517649 h 6367455"/>
                <a:gd name="connsiteX6960" fmla="*/ 2813077 w 6891715"/>
                <a:gd name="connsiteY6960" fmla="*/ 1509077 h 6367455"/>
                <a:gd name="connsiteX6961" fmla="*/ 2818790 w 6891715"/>
                <a:gd name="connsiteY6961" fmla="*/ 1531937 h 6367455"/>
                <a:gd name="connsiteX6962" fmla="*/ 2830215 w 6891715"/>
                <a:gd name="connsiteY6962" fmla="*/ 1541461 h 6367455"/>
                <a:gd name="connsiteX6963" fmla="*/ 2842592 w 6891715"/>
                <a:gd name="connsiteY6963" fmla="*/ 1520189 h 6367455"/>
                <a:gd name="connsiteX6964" fmla="*/ 2837515 w 6891715"/>
                <a:gd name="connsiteY6964" fmla="*/ 1515109 h 6367455"/>
                <a:gd name="connsiteX6965" fmla="*/ 2855288 w 6891715"/>
                <a:gd name="connsiteY6965" fmla="*/ 1505584 h 6367455"/>
                <a:gd name="connsiteX6966" fmla="*/ 2863540 w 6891715"/>
                <a:gd name="connsiteY6966" fmla="*/ 1493836 h 6367455"/>
                <a:gd name="connsiteX6967" fmla="*/ 2859414 w 6891715"/>
                <a:gd name="connsiteY6967" fmla="*/ 1486534 h 6367455"/>
                <a:gd name="connsiteX6968" fmla="*/ 2845767 w 6891715"/>
                <a:gd name="connsiteY6968" fmla="*/ 1504314 h 6367455"/>
                <a:gd name="connsiteX6969" fmla="*/ 2832120 w 6891715"/>
                <a:gd name="connsiteY6969" fmla="*/ 1513204 h 6367455"/>
                <a:gd name="connsiteX6970" fmla="*/ 2828945 w 6891715"/>
                <a:gd name="connsiteY6970" fmla="*/ 1481137 h 6367455"/>
                <a:gd name="connsiteX6971" fmla="*/ 2828628 w 6891715"/>
                <a:gd name="connsiteY6971" fmla="*/ 1479232 h 6367455"/>
                <a:gd name="connsiteX6972" fmla="*/ 2825772 w 6891715"/>
                <a:gd name="connsiteY6972" fmla="*/ 1481137 h 6367455"/>
                <a:gd name="connsiteX6973" fmla="*/ 2819425 w 6891715"/>
                <a:gd name="connsiteY6973" fmla="*/ 1484629 h 6367455"/>
                <a:gd name="connsiteX6974" fmla="*/ 2806729 w 6891715"/>
                <a:gd name="connsiteY6974" fmla="*/ 1509077 h 6367455"/>
                <a:gd name="connsiteX6975" fmla="*/ 2794987 w 6891715"/>
                <a:gd name="connsiteY6975" fmla="*/ 1503996 h 6367455"/>
                <a:gd name="connsiteX6976" fmla="*/ 2801335 w 6891715"/>
                <a:gd name="connsiteY6976" fmla="*/ 1488122 h 6367455"/>
                <a:gd name="connsiteX6977" fmla="*/ 2807047 w 6891715"/>
                <a:gd name="connsiteY6977" fmla="*/ 1481137 h 6367455"/>
                <a:gd name="connsiteX6978" fmla="*/ 2815933 w 6891715"/>
                <a:gd name="connsiteY6978" fmla="*/ 1470024 h 6367455"/>
                <a:gd name="connsiteX6979" fmla="*/ 2827359 w 6891715"/>
                <a:gd name="connsiteY6979" fmla="*/ 1465897 h 6367455"/>
                <a:gd name="connsiteX6980" fmla="*/ 2821012 w 6891715"/>
                <a:gd name="connsiteY6980" fmla="*/ 1454149 h 6367455"/>
                <a:gd name="connsiteX6981" fmla="*/ 2825137 w 6891715"/>
                <a:gd name="connsiteY6981" fmla="*/ 1438274 h 6367455"/>
                <a:gd name="connsiteX6982" fmla="*/ 2832436 w 6891715"/>
                <a:gd name="connsiteY6982" fmla="*/ 1441449 h 6367455"/>
                <a:gd name="connsiteX6983" fmla="*/ 2833706 w 6891715"/>
                <a:gd name="connsiteY6983" fmla="*/ 1461134 h 6367455"/>
                <a:gd name="connsiteX6984" fmla="*/ 2840371 w 6891715"/>
                <a:gd name="connsiteY6984" fmla="*/ 1467484 h 6367455"/>
                <a:gd name="connsiteX6985" fmla="*/ 2859414 w 6891715"/>
                <a:gd name="connsiteY6985" fmla="*/ 1481137 h 6367455"/>
                <a:gd name="connsiteX6986" fmla="*/ 2862588 w 6891715"/>
                <a:gd name="connsiteY6986" fmla="*/ 1483042 h 6367455"/>
                <a:gd name="connsiteX6987" fmla="*/ 2862271 w 6891715"/>
                <a:gd name="connsiteY6987" fmla="*/ 1481137 h 6367455"/>
                <a:gd name="connsiteX6988" fmla="*/ 2860366 w 6891715"/>
                <a:gd name="connsiteY6988" fmla="*/ 1474152 h 6367455"/>
                <a:gd name="connsiteX6989" fmla="*/ 2854653 w 6891715"/>
                <a:gd name="connsiteY6989" fmla="*/ 1441132 h 6367455"/>
                <a:gd name="connsiteX6990" fmla="*/ 2836563 w 6891715"/>
                <a:gd name="connsiteY6990" fmla="*/ 1430972 h 6367455"/>
                <a:gd name="connsiteX6991" fmla="*/ 2833072 w 6891715"/>
                <a:gd name="connsiteY6991" fmla="*/ 1410017 h 6367455"/>
                <a:gd name="connsiteX6992" fmla="*/ 2847036 w 6891715"/>
                <a:gd name="connsiteY6992" fmla="*/ 1405255 h 6367455"/>
                <a:gd name="connsiteX6993" fmla="*/ 2852749 w 6891715"/>
                <a:gd name="connsiteY6993" fmla="*/ 1426527 h 6367455"/>
                <a:gd name="connsiteX6994" fmla="*/ 2864174 w 6891715"/>
                <a:gd name="connsiteY6994" fmla="*/ 1423987 h 6367455"/>
                <a:gd name="connsiteX6995" fmla="*/ 2868300 w 6891715"/>
                <a:gd name="connsiteY6995" fmla="*/ 1403350 h 6367455"/>
                <a:gd name="connsiteX6996" fmla="*/ 2848941 w 6891715"/>
                <a:gd name="connsiteY6996" fmla="*/ 1392554 h 6367455"/>
                <a:gd name="connsiteX6997" fmla="*/ 2854970 w 6891715"/>
                <a:gd name="connsiteY6997" fmla="*/ 1378267 h 6367455"/>
                <a:gd name="connsiteX6998" fmla="*/ 2874013 w 6891715"/>
                <a:gd name="connsiteY6998" fmla="*/ 1375727 h 6367455"/>
                <a:gd name="connsiteX6999" fmla="*/ 2865761 w 6891715"/>
                <a:gd name="connsiteY6999" fmla="*/ 1360170 h 6367455"/>
                <a:gd name="connsiteX7000" fmla="*/ 2872744 w 6891715"/>
                <a:gd name="connsiteY7000" fmla="*/ 1346200 h 6367455"/>
                <a:gd name="connsiteX7001" fmla="*/ 2899721 w 6891715"/>
                <a:gd name="connsiteY7001" fmla="*/ 1361757 h 6367455"/>
                <a:gd name="connsiteX7002" fmla="*/ 2904482 w 6891715"/>
                <a:gd name="connsiteY7002" fmla="*/ 1355407 h 6367455"/>
                <a:gd name="connsiteX7003" fmla="*/ 2886390 w 6891715"/>
                <a:gd name="connsiteY7003" fmla="*/ 1337945 h 6367455"/>
                <a:gd name="connsiteX7004" fmla="*/ 2887660 w 6891715"/>
                <a:gd name="connsiteY7004" fmla="*/ 1321752 h 6367455"/>
                <a:gd name="connsiteX7005" fmla="*/ 2864174 w 6891715"/>
                <a:gd name="connsiteY7005" fmla="*/ 1337945 h 6367455"/>
                <a:gd name="connsiteX7006" fmla="*/ 2844496 w 6891715"/>
                <a:gd name="connsiteY7006" fmla="*/ 1366519 h 6367455"/>
                <a:gd name="connsiteX7007" fmla="*/ 2834976 w 6891715"/>
                <a:gd name="connsiteY7007" fmla="*/ 1356360 h 6367455"/>
                <a:gd name="connsiteX7008" fmla="*/ 2854970 w 6891715"/>
                <a:gd name="connsiteY7008" fmla="*/ 1345247 h 6367455"/>
                <a:gd name="connsiteX7009" fmla="*/ 2850527 w 6891715"/>
                <a:gd name="connsiteY7009" fmla="*/ 1331912 h 6367455"/>
                <a:gd name="connsiteX7010" fmla="*/ 2827041 w 6891715"/>
                <a:gd name="connsiteY7010" fmla="*/ 1327467 h 6367455"/>
                <a:gd name="connsiteX7011" fmla="*/ 2834659 w 6891715"/>
                <a:gd name="connsiteY7011" fmla="*/ 1308735 h 6367455"/>
                <a:gd name="connsiteX7012" fmla="*/ 2850527 w 6891715"/>
                <a:gd name="connsiteY7012" fmla="*/ 1323340 h 6367455"/>
                <a:gd name="connsiteX7013" fmla="*/ 2888296 w 6891715"/>
                <a:gd name="connsiteY7013" fmla="*/ 1308100 h 6367455"/>
                <a:gd name="connsiteX7014" fmla="*/ 2890518 w 6891715"/>
                <a:gd name="connsiteY7014" fmla="*/ 1278890 h 6367455"/>
                <a:gd name="connsiteX7015" fmla="*/ 2898768 w 6891715"/>
                <a:gd name="connsiteY7015" fmla="*/ 1278255 h 6367455"/>
                <a:gd name="connsiteX7016" fmla="*/ 2925112 w 6891715"/>
                <a:gd name="connsiteY7016" fmla="*/ 1271905 h 6367455"/>
                <a:gd name="connsiteX7017" fmla="*/ 2936854 w 6891715"/>
                <a:gd name="connsiteY7017" fmla="*/ 1286510 h 6367455"/>
                <a:gd name="connsiteX7018" fmla="*/ 2945741 w 6891715"/>
                <a:gd name="connsiteY7018" fmla="*/ 1306830 h 6367455"/>
                <a:gd name="connsiteX7019" fmla="*/ 2953675 w 6891715"/>
                <a:gd name="connsiteY7019" fmla="*/ 1290637 h 6367455"/>
                <a:gd name="connsiteX7020" fmla="*/ 2975891 w 6891715"/>
                <a:gd name="connsiteY7020" fmla="*/ 1279843 h 6367455"/>
                <a:gd name="connsiteX7021" fmla="*/ 2984143 w 6891715"/>
                <a:gd name="connsiteY7021" fmla="*/ 1264285 h 6367455"/>
                <a:gd name="connsiteX7022" fmla="*/ 2954945 w 6891715"/>
                <a:gd name="connsiteY7022" fmla="*/ 1267460 h 6367455"/>
                <a:gd name="connsiteX7023" fmla="*/ 2946376 w 6891715"/>
                <a:gd name="connsiteY7023" fmla="*/ 1276033 h 6367455"/>
                <a:gd name="connsiteX7024" fmla="*/ 2925746 w 6891715"/>
                <a:gd name="connsiteY7024" fmla="*/ 1242377 h 6367455"/>
                <a:gd name="connsiteX7025" fmla="*/ 2918447 w 6891715"/>
                <a:gd name="connsiteY7025" fmla="*/ 1238250 h 6367455"/>
                <a:gd name="connsiteX7026" fmla="*/ 2920351 w 6891715"/>
                <a:gd name="connsiteY7026" fmla="*/ 1219200 h 6367455"/>
                <a:gd name="connsiteX7027" fmla="*/ 2935267 w 6891715"/>
                <a:gd name="connsiteY7027" fmla="*/ 1221423 h 6367455"/>
                <a:gd name="connsiteX7028" fmla="*/ 2941297 w 6891715"/>
                <a:gd name="connsiteY7028" fmla="*/ 1202373 h 6367455"/>
                <a:gd name="connsiteX7029" fmla="*/ 2907338 w 6891715"/>
                <a:gd name="connsiteY7029" fmla="*/ 1198563 h 6367455"/>
                <a:gd name="connsiteX7030" fmla="*/ 2908607 w 6891715"/>
                <a:gd name="connsiteY7030" fmla="*/ 1184593 h 6367455"/>
                <a:gd name="connsiteX7031" fmla="*/ 2939394 w 6891715"/>
                <a:gd name="connsiteY7031" fmla="*/ 1183323 h 6367455"/>
                <a:gd name="connsiteX7032" fmla="*/ 2919081 w 6891715"/>
                <a:gd name="connsiteY7032" fmla="*/ 1175068 h 6367455"/>
                <a:gd name="connsiteX7033" fmla="*/ 2926063 w 6891715"/>
                <a:gd name="connsiteY7033" fmla="*/ 1166495 h 6367455"/>
                <a:gd name="connsiteX7034" fmla="*/ 2943202 w 6891715"/>
                <a:gd name="connsiteY7034" fmla="*/ 1173798 h 6367455"/>
                <a:gd name="connsiteX7035" fmla="*/ 2948280 w 6891715"/>
                <a:gd name="connsiteY7035" fmla="*/ 1164273 h 6367455"/>
                <a:gd name="connsiteX7036" fmla="*/ 2940980 w 6891715"/>
                <a:gd name="connsiteY7036" fmla="*/ 1155065 h 6367455"/>
                <a:gd name="connsiteX7037" fmla="*/ 2943202 w 6891715"/>
                <a:gd name="connsiteY7037" fmla="*/ 1143318 h 6367455"/>
                <a:gd name="connsiteX7038" fmla="*/ 2968273 w 6891715"/>
                <a:gd name="connsiteY7038" fmla="*/ 1139825 h 6367455"/>
                <a:gd name="connsiteX7039" fmla="*/ 2953358 w 6891715"/>
                <a:gd name="connsiteY7039" fmla="*/ 1131570 h 6367455"/>
                <a:gd name="connsiteX7040" fmla="*/ 2942884 w 6891715"/>
                <a:gd name="connsiteY7040" fmla="*/ 1119187 h 6367455"/>
                <a:gd name="connsiteX7041" fmla="*/ 2946058 w 6891715"/>
                <a:gd name="connsiteY7041" fmla="*/ 1109662 h 6367455"/>
                <a:gd name="connsiteX7042" fmla="*/ 2965102 w 6891715"/>
                <a:gd name="connsiteY7042" fmla="*/ 1113473 h 6367455"/>
                <a:gd name="connsiteX7043" fmla="*/ 2969862 w 6891715"/>
                <a:gd name="connsiteY7043" fmla="*/ 1100772 h 6367455"/>
                <a:gd name="connsiteX7044" fmla="*/ 2984778 w 6891715"/>
                <a:gd name="connsiteY7044" fmla="*/ 1106170 h 6367455"/>
                <a:gd name="connsiteX7045" fmla="*/ 2996522 w 6891715"/>
                <a:gd name="connsiteY7045" fmla="*/ 1093470 h 6367455"/>
                <a:gd name="connsiteX7046" fmla="*/ 3010169 w 6891715"/>
                <a:gd name="connsiteY7046" fmla="*/ 1094105 h 6367455"/>
                <a:gd name="connsiteX7047" fmla="*/ 3014294 w 6891715"/>
                <a:gd name="connsiteY7047" fmla="*/ 1066800 h 6367455"/>
                <a:gd name="connsiteX7048" fmla="*/ 3027942 w 6891715"/>
                <a:gd name="connsiteY7048" fmla="*/ 1062355 h 6367455"/>
                <a:gd name="connsiteX7049" fmla="*/ 3034289 w 6891715"/>
                <a:gd name="connsiteY7049" fmla="*/ 1054735 h 6367455"/>
                <a:gd name="connsiteX7050" fmla="*/ 3062536 w 6891715"/>
                <a:gd name="connsiteY7050" fmla="*/ 1052830 h 6367455"/>
                <a:gd name="connsiteX7051" fmla="*/ 3082848 w 6891715"/>
                <a:gd name="connsiteY7051" fmla="*/ 1044892 h 6367455"/>
                <a:gd name="connsiteX7052" fmla="*/ 3104107 w 6891715"/>
                <a:gd name="connsiteY7052" fmla="*/ 1064577 h 6367455"/>
                <a:gd name="connsiteX7053" fmla="*/ 3119976 w 6891715"/>
                <a:gd name="connsiteY7053" fmla="*/ 1045527 h 6367455"/>
                <a:gd name="connsiteX7054" fmla="*/ 3102520 w 6891715"/>
                <a:gd name="connsiteY7054" fmla="*/ 1029017 h 6367455"/>
                <a:gd name="connsiteX7055" fmla="*/ 3083799 w 6891715"/>
                <a:gd name="connsiteY7055" fmla="*/ 1030287 h 6367455"/>
                <a:gd name="connsiteX7056" fmla="*/ 3074913 w 6891715"/>
                <a:gd name="connsiteY7056" fmla="*/ 1017587 h 6367455"/>
                <a:gd name="connsiteX7057" fmla="*/ 3058410 w 6891715"/>
                <a:gd name="connsiteY7057" fmla="*/ 1028382 h 6367455"/>
                <a:gd name="connsiteX7058" fmla="*/ 3052697 w 6891715"/>
                <a:gd name="connsiteY7058" fmla="*/ 1010602 h 6367455"/>
                <a:gd name="connsiteX7059" fmla="*/ 3043175 w 6891715"/>
                <a:gd name="connsiteY7059" fmla="*/ 1005204 h 6367455"/>
                <a:gd name="connsiteX7060" fmla="*/ 3049206 w 6891715"/>
                <a:gd name="connsiteY7060" fmla="*/ 973770 h 6367455"/>
                <a:gd name="connsiteX7061" fmla="*/ 3072057 w 6891715"/>
                <a:gd name="connsiteY7061" fmla="*/ 948370 h 6367455"/>
                <a:gd name="connsiteX7062" fmla="*/ 3079991 w 6891715"/>
                <a:gd name="connsiteY7062" fmla="*/ 969325 h 6367455"/>
                <a:gd name="connsiteX7063" fmla="*/ 3093634 w 6891715"/>
                <a:gd name="connsiteY7063" fmla="*/ 972500 h 6367455"/>
                <a:gd name="connsiteX7064" fmla="*/ 3099029 w 6891715"/>
                <a:gd name="connsiteY7064" fmla="*/ 980437 h 6367455"/>
                <a:gd name="connsiteX7065" fmla="*/ 3110772 w 6891715"/>
                <a:gd name="connsiteY7065" fmla="*/ 974087 h 6367455"/>
                <a:gd name="connsiteX7066" fmla="*/ 3125689 w 6891715"/>
                <a:gd name="connsiteY7066" fmla="*/ 985517 h 6367455"/>
                <a:gd name="connsiteX7067" fmla="*/ 3140605 w 6891715"/>
                <a:gd name="connsiteY7067" fmla="*/ 979167 h 6367455"/>
                <a:gd name="connsiteX7068" fmla="*/ 3133623 w 6891715"/>
                <a:gd name="connsiteY7068" fmla="*/ 967737 h 6367455"/>
                <a:gd name="connsiteX7069" fmla="*/ 3150762 w 6891715"/>
                <a:gd name="connsiteY7069" fmla="*/ 948687 h 6367455"/>
                <a:gd name="connsiteX7070" fmla="*/ 3128545 w 6891715"/>
                <a:gd name="connsiteY7070" fmla="*/ 959165 h 6367455"/>
                <a:gd name="connsiteX7071" fmla="*/ 3107598 w 6891715"/>
                <a:gd name="connsiteY7071" fmla="*/ 961387 h 6367455"/>
                <a:gd name="connsiteX7072" fmla="*/ 3100933 w 6891715"/>
                <a:gd name="connsiteY7072" fmla="*/ 952180 h 6367455"/>
                <a:gd name="connsiteX7073" fmla="*/ 3120928 w 6891715"/>
                <a:gd name="connsiteY7073" fmla="*/ 940432 h 6367455"/>
                <a:gd name="connsiteX7074" fmla="*/ 3136480 w 6891715"/>
                <a:gd name="connsiteY7074" fmla="*/ 921065 h 6367455"/>
                <a:gd name="connsiteX7075" fmla="*/ 3125054 w 6891715"/>
                <a:gd name="connsiteY7075" fmla="*/ 914080 h 6367455"/>
                <a:gd name="connsiteX7076" fmla="*/ 3137749 w 6891715"/>
                <a:gd name="connsiteY7076" fmla="*/ 903285 h 6367455"/>
                <a:gd name="connsiteX7077" fmla="*/ 3126006 w 6891715"/>
                <a:gd name="connsiteY7077" fmla="*/ 895982 h 6367455"/>
                <a:gd name="connsiteX7078" fmla="*/ 3117437 w 6891715"/>
                <a:gd name="connsiteY7078" fmla="*/ 886775 h 6367455"/>
                <a:gd name="connsiteX7079" fmla="*/ 3130767 w 6891715"/>
                <a:gd name="connsiteY7079" fmla="*/ 865502 h 6367455"/>
                <a:gd name="connsiteX7080" fmla="*/ 3139971 w 6891715"/>
                <a:gd name="connsiteY7080" fmla="*/ 846453 h 6367455"/>
                <a:gd name="connsiteX7081" fmla="*/ 3158061 w 6891715"/>
                <a:gd name="connsiteY7081" fmla="*/ 839150 h 6367455"/>
                <a:gd name="connsiteX7082" fmla="*/ 3169487 w 6891715"/>
                <a:gd name="connsiteY7082" fmla="*/ 806130 h 6367455"/>
                <a:gd name="connsiteX7083" fmla="*/ 3179008 w 6891715"/>
                <a:gd name="connsiteY7083" fmla="*/ 806130 h 6367455"/>
                <a:gd name="connsiteX7084" fmla="*/ 3174882 w 6891715"/>
                <a:gd name="connsiteY7084" fmla="*/ 816607 h 6367455"/>
                <a:gd name="connsiteX7085" fmla="*/ 3180278 w 6891715"/>
                <a:gd name="connsiteY7085" fmla="*/ 839785 h 6367455"/>
                <a:gd name="connsiteX7086" fmla="*/ 3190116 w 6891715"/>
                <a:gd name="connsiteY7086" fmla="*/ 854390 h 6367455"/>
                <a:gd name="connsiteX7087" fmla="*/ 3192021 w 6891715"/>
                <a:gd name="connsiteY7087" fmla="*/ 868995 h 6367455"/>
                <a:gd name="connsiteX7088" fmla="*/ 3200590 w 6891715"/>
                <a:gd name="connsiteY7088" fmla="*/ 852167 h 6367455"/>
                <a:gd name="connsiteX7089" fmla="*/ 3218680 w 6891715"/>
                <a:gd name="connsiteY7089" fmla="*/ 858518 h 6367455"/>
                <a:gd name="connsiteX7090" fmla="*/ 3225028 w 6891715"/>
                <a:gd name="connsiteY7090" fmla="*/ 849945 h 6367455"/>
                <a:gd name="connsiteX7091" fmla="*/ 3219315 w 6891715"/>
                <a:gd name="connsiteY7091" fmla="*/ 840420 h 6367455"/>
                <a:gd name="connsiteX7092" fmla="*/ 3191069 w 6891715"/>
                <a:gd name="connsiteY7092" fmla="*/ 848357 h 6367455"/>
                <a:gd name="connsiteX7093" fmla="*/ 3195194 w 6891715"/>
                <a:gd name="connsiteY7093" fmla="*/ 835340 h 6367455"/>
                <a:gd name="connsiteX7094" fmla="*/ 3209794 w 6891715"/>
                <a:gd name="connsiteY7094" fmla="*/ 835023 h 6367455"/>
                <a:gd name="connsiteX7095" fmla="*/ 3217094 w 6891715"/>
                <a:gd name="connsiteY7095" fmla="*/ 827720 h 6367455"/>
                <a:gd name="connsiteX7096" fmla="*/ 3204398 w 6891715"/>
                <a:gd name="connsiteY7096" fmla="*/ 809940 h 6367455"/>
                <a:gd name="connsiteX7097" fmla="*/ 3218046 w 6891715"/>
                <a:gd name="connsiteY7097" fmla="*/ 803590 h 6367455"/>
                <a:gd name="connsiteX7098" fmla="*/ 3208207 w 6891715"/>
                <a:gd name="connsiteY7098" fmla="*/ 786762 h 6367455"/>
                <a:gd name="connsiteX7099" fmla="*/ 3190434 w 6891715"/>
                <a:gd name="connsiteY7099" fmla="*/ 777555 h 6367455"/>
                <a:gd name="connsiteX7100" fmla="*/ 3204716 w 6891715"/>
                <a:gd name="connsiteY7100" fmla="*/ 760410 h 6367455"/>
                <a:gd name="connsiteX7101" fmla="*/ 3237723 w 6891715"/>
                <a:gd name="connsiteY7101" fmla="*/ 746440 h 6367455"/>
                <a:gd name="connsiteX7102" fmla="*/ 3256766 w 6891715"/>
                <a:gd name="connsiteY7102" fmla="*/ 757870 h 6367455"/>
                <a:gd name="connsiteX7103" fmla="*/ 3273904 w 6891715"/>
                <a:gd name="connsiteY7103" fmla="*/ 744853 h 6367455"/>
                <a:gd name="connsiteX7104" fmla="*/ 3287551 w 6891715"/>
                <a:gd name="connsiteY7104" fmla="*/ 776285 h 6367455"/>
                <a:gd name="connsiteX7105" fmla="*/ 3305642 w 6891715"/>
                <a:gd name="connsiteY7105" fmla="*/ 776285 h 6367455"/>
                <a:gd name="connsiteX7106" fmla="*/ 3294851 w 6891715"/>
                <a:gd name="connsiteY7106" fmla="*/ 757553 h 6367455"/>
                <a:gd name="connsiteX7107" fmla="*/ 3315798 w 6891715"/>
                <a:gd name="connsiteY7107" fmla="*/ 744535 h 6367455"/>
                <a:gd name="connsiteX7108" fmla="*/ 3326589 w 6891715"/>
                <a:gd name="connsiteY7108" fmla="*/ 729613 h 6367455"/>
                <a:gd name="connsiteX7109" fmla="*/ 3312624 w 6891715"/>
                <a:gd name="connsiteY7109" fmla="*/ 723580 h 6367455"/>
                <a:gd name="connsiteX7110" fmla="*/ 3320876 w 6891715"/>
                <a:gd name="connsiteY7110" fmla="*/ 705800 h 6367455"/>
                <a:gd name="connsiteX7111" fmla="*/ 3310085 w 6891715"/>
                <a:gd name="connsiteY7111" fmla="*/ 703578 h 6367455"/>
                <a:gd name="connsiteX7112" fmla="*/ 3281839 w 6891715"/>
                <a:gd name="connsiteY7112" fmla="*/ 732470 h 6367455"/>
                <a:gd name="connsiteX7113" fmla="*/ 3269143 w 6891715"/>
                <a:gd name="connsiteY7113" fmla="*/ 728343 h 6367455"/>
                <a:gd name="connsiteX7114" fmla="*/ 3263748 w 6891715"/>
                <a:gd name="connsiteY7114" fmla="*/ 710245 h 6367455"/>
                <a:gd name="connsiteX7115" fmla="*/ 3249149 w 6891715"/>
                <a:gd name="connsiteY7115" fmla="*/ 709610 h 6367455"/>
                <a:gd name="connsiteX7116" fmla="*/ 3244705 w 6891715"/>
                <a:gd name="connsiteY7116" fmla="*/ 728660 h 6367455"/>
                <a:gd name="connsiteX7117" fmla="*/ 3220267 w 6891715"/>
                <a:gd name="connsiteY7117" fmla="*/ 720088 h 6367455"/>
                <a:gd name="connsiteX7118" fmla="*/ 3219315 w 6891715"/>
                <a:gd name="connsiteY7118" fmla="*/ 706753 h 6367455"/>
                <a:gd name="connsiteX7119" fmla="*/ 3252005 w 6891715"/>
                <a:gd name="connsiteY7119" fmla="*/ 666430 h 6367455"/>
                <a:gd name="connsiteX7120" fmla="*/ 3262161 w 6891715"/>
                <a:gd name="connsiteY7120" fmla="*/ 634680 h 6367455"/>
                <a:gd name="connsiteX7121" fmla="*/ 3284060 w 6891715"/>
                <a:gd name="connsiteY7121" fmla="*/ 628330 h 6367455"/>
                <a:gd name="connsiteX7122" fmla="*/ 3281839 w 6891715"/>
                <a:gd name="connsiteY7122" fmla="*/ 615313 h 6367455"/>
                <a:gd name="connsiteX7123" fmla="*/ 3314529 w 6891715"/>
                <a:gd name="connsiteY7123" fmla="*/ 598168 h 6367455"/>
                <a:gd name="connsiteX7124" fmla="*/ 3322780 w 6891715"/>
                <a:gd name="connsiteY7124" fmla="*/ 579435 h 6367455"/>
                <a:gd name="connsiteX7125" fmla="*/ 3375782 w 6891715"/>
                <a:gd name="connsiteY7125" fmla="*/ 550225 h 6367455"/>
                <a:gd name="connsiteX7126" fmla="*/ 3368800 w 6891715"/>
                <a:gd name="connsiteY7126" fmla="*/ 538795 h 6367455"/>
                <a:gd name="connsiteX7127" fmla="*/ 3365626 w 6891715"/>
                <a:gd name="connsiteY7127" fmla="*/ 509268 h 6367455"/>
                <a:gd name="connsiteX7128" fmla="*/ 3383082 w 6891715"/>
                <a:gd name="connsiteY7128" fmla="*/ 459420 h 6367455"/>
                <a:gd name="connsiteX7129" fmla="*/ 3397999 w 6891715"/>
                <a:gd name="connsiteY7129" fmla="*/ 475295 h 6367455"/>
                <a:gd name="connsiteX7130" fmla="*/ 3382447 w 6891715"/>
                <a:gd name="connsiteY7130" fmla="*/ 500695 h 6367455"/>
                <a:gd name="connsiteX7131" fmla="*/ 3392921 w 6891715"/>
                <a:gd name="connsiteY7131" fmla="*/ 506728 h 6367455"/>
                <a:gd name="connsiteX7132" fmla="*/ 3396095 w 6891715"/>
                <a:gd name="connsiteY7132" fmla="*/ 496250 h 6367455"/>
                <a:gd name="connsiteX7133" fmla="*/ 3407838 w 6891715"/>
                <a:gd name="connsiteY7133" fmla="*/ 499425 h 6367455"/>
                <a:gd name="connsiteX7134" fmla="*/ 3415137 w 6891715"/>
                <a:gd name="connsiteY7134" fmla="*/ 518158 h 6367455"/>
                <a:gd name="connsiteX7135" fmla="*/ 3420533 w 6891715"/>
                <a:gd name="connsiteY7135" fmla="*/ 500378 h 6367455"/>
                <a:gd name="connsiteX7136" fmla="*/ 3437671 w 6891715"/>
                <a:gd name="connsiteY7136" fmla="*/ 512760 h 6367455"/>
                <a:gd name="connsiteX7137" fmla="*/ 3449097 w 6891715"/>
                <a:gd name="connsiteY7137" fmla="*/ 499108 h 6367455"/>
                <a:gd name="connsiteX7138" fmla="*/ 3423389 w 6891715"/>
                <a:gd name="connsiteY7138" fmla="*/ 483550 h 6367455"/>
                <a:gd name="connsiteX7139" fmla="*/ 3422437 w 6891715"/>
                <a:gd name="connsiteY7139" fmla="*/ 465453 h 6367455"/>
                <a:gd name="connsiteX7140" fmla="*/ 3417042 w 6891715"/>
                <a:gd name="connsiteY7140" fmla="*/ 452118 h 6367455"/>
                <a:gd name="connsiteX7141" fmla="*/ 3442114 w 6891715"/>
                <a:gd name="connsiteY7141" fmla="*/ 451800 h 6367455"/>
                <a:gd name="connsiteX7142" fmla="*/ 3461792 w 6891715"/>
                <a:gd name="connsiteY7142" fmla="*/ 498155 h 6367455"/>
                <a:gd name="connsiteX7143" fmla="*/ 3488452 w 6891715"/>
                <a:gd name="connsiteY7143" fmla="*/ 508315 h 6367455"/>
                <a:gd name="connsiteX7144" fmla="*/ 3491625 w 6891715"/>
                <a:gd name="connsiteY7144" fmla="*/ 528000 h 6367455"/>
                <a:gd name="connsiteX7145" fmla="*/ 3516063 w 6891715"/>
                <a:gd name="connsiteY7145" fmla="*/ 538478 h 6367455"/>
                <a:gd name="connsiteX7146" fmla="*/ 3518285 w 6891715"/>
                <a:gd name="connsiteY7146" fmla="*/ 524825 h 6367455"/>
                <a:gd name="connsiteX7147" fmla="*/ 3488134 w 6891715"/>
                <a:gd name="connsiteY7147" fmla="*/ 483868 h 6367455"/>
                <a:gd name="connsiteX7148" fmla="*/ 3477343 w 6891715"/>
                <a:gd name="connsiteY7148" fmla="*/ 482915 h 6367455"/>
                <a:gd name="connsiteX7149" fmla="*/ 3464648 w 6891715"/>
                <a:gd name="connsiteY7149" fmla="*/ 467358 h 6367455"/>
                <a:gd name="connsiteX7150" fmla="*/ 3469726 w 6891715"/>
                <a:gd name="connsiteY7150" fmla="*/ 443863 h 6367455"/>
                <a:gd name="connsiteX7151" fmla="*/ 3455762 w 6891715"/>
                <a:gd name="connsiteY7151" fmla="*/ 430528 h 6367455"/>
                <a:gd name="connsiteX7152" fmla="*/ 3478930 w 6891715"/>
                <a:gd name="connsiteY7152" fmla="*/ 391158 h 6367455"/>
                <a:gd name="connsiteX7153" fmla="*/ 3499877 w 6891715"/>
                <a:gd name="connsiteY7153" fmla="*/ 392110 h 6367455"/>
                <a:gd name="connsiteX7154" fmla="*/ 3504955 w 6891715"/>
                <a:gd name="connsiteY7154" fmla="*/ 382586 h 6367455"/>
                <a:gd name="connsiteX7155" fmla="*/ 3519872 w 6891715"/>
                <a:gd name="connsiteY7155" fmla="*/ 382268 h 6367455"/>
                <a:gd name="connsiteX7156" fmla="*/ 3513842 w 6891715"/>
                <a:gd name="connsiteY7156" fmla="*/ 401318 h 6367455"/>
                <a:gd name="connsiteX7157" fmla="*/ 3521459 w 6891715"/>
                <a:gd name="connsiteY7157" fmla="*/ 416240 h 6367455"/>
                <a:gd name="connsiteX7158" fmla="*/ 3521776 w 6891715"/>
                <a:gd name="connsiteY7158" fmla="*/ 474978 h 6367455"/>
                <a:gd name="connsiteX7159" fmla="*/ 3539232 w 6891715"/>
                <a:gd name="connsiteY7159" fmla="*/ 441323 h 6367455"/>
                <a:gd name="connsiteX7160" fmla="*/ 3545262 w 6891715"/>
                <a:gd name="connsiteY7160" fmla="*/ 385443 h 6367455"/>
                <a:gd name="connsiteX7161" fmla="*/ 3559862 w 6891715"/>
                <a:gd name="connsiteY7161" fmla="*/ 374013 h 6367455"/>
                <a:gd name="connsiteX7162" fmla="*/ 3560814 w 6891715"/>
                <a:gd name="connsiteY7162" fmla="*/ 355915 h 6367455"/>
                <a:gd name="connsiteX7163" fmla="*/ 3577000 w 6891715"/>
                <a:gd name="connsiteY7163" fmla="*/ 346390 h 6367455"/>
                <a:gd name="connsiteX7164" fmla="*/ 3584934 w 6891715"/>
                <a:gd name="connsiteY7164" fmla="*/ 337818 h 6367455"/>
                <a:gd name="connsiteX7165" fmla="*/ 3583347 w 6891715"/>
                <a:gd name="connsiteY7165" fmla="*/ 378775 h 6367455"/>
                <a:gd name="connsiteX7166" fmla="*/ 3572874 w 6891715"/>
                <a:gd name="connsiteY7166" fmla="*/ 405445 h 6367455"/>
                <a:gd name="connsiteX7167" fmla="*/ 3584934 w 6891715"/>
                <a:gd name="connsiteY7167" fmla="*/ 431480 h 6367455"/>
                <a:gd name="connsiteX7168" fmla="*/ 3584934 w 6891715"/>
                <a:gd name="connsiteY7168" fmla="*/ 456563 h 6367455"/>
                <a:gd name="connsiteX7169" fmla="*/ 3565574 w 6891715"/>
                <a:gd name="connsiteY7169" fmla="*/ 494980 h 6367455"/>
                <a:gd name="connsiteX7170" fmla="*/ 3565574 w 6891715"/>
                <a:gd name="connsiteY7170" fmla="*/ 505458 h 6367455"/>
                <a:gd name="connsiteX7171" fmla="*/ 3590647 w 6891715"/>
                <a:gd name="connsiteY7171" fmla="*/ 478788 h 6367455"/>
                <a:gd name="connsiteX7172" fmla="*/ 3597629 w 6891715"/>
                <a:gd name="connsiteY7172" fmla="*/ 443863 h 6367455"/>
                <a:gd name="connsiteX7173" fmla="*/ 3607151 w 6891715"/>
                <a:gd name="connsiteY7173" fmla="*/ 440688 h 6367455"/>
                <a:gd name="connsiteX7174" fmla="*/ 3619846 w 6891715"/>
                <a:gd name="connsiteY7174" fmla="*/ 457198 h 6367455"/>
                <a:gd name="connsiteX7175" fmla="*/ 3627463 w 6891715"/>
                <a:gd name="connsiteY7175" fmla="*/ 443545 h 6367455"/>
                <a:gd name="connsiteX7176" fmla="*/ 3610007 w 6891715"/>
                <a:gd name="connsiteY7176" fmla="*/ 428940 h 6367455"/>
                <a:gd name="connsiteX7177" fmla="*/ 3605881 w 6891715"/>
                <a:gd name="connsiteY7177" fmla="*/ 393380 h 6367455"/>
                <a:gd name="connsiteX7178" fmla="*/ 3626828 w 6891715"/>
                <a:gd name="connsiteY7178" fmla="*/ 379410 h 6367455"/>
                <a:gd name="connsiteX7179" fmla="*/ 3629685 w 6891715"/>
                <a:gd name="connsiteY7179" fmla="*/ 350835 h 6367455"/>
                <a:gd name="connsiteX7180" fmla="*/ 3642380 w 6891715"/>
                <a:gd name="connsiteY7180" fmla="*/ 337183 h 6367455"/>
                <a:gd name="connsiteX7181" fmla="*/ 3652853 w 6891715"/>
                <a:gd name="connsiteY7181" fmla="*/ 342263 h 6367455"/>
                <a:gd name="connsiteX7182" fmla="*/ 3641428 w 6891715"/>
                <a:gd name="connsiteY7182" fmla="*/ 366710 h 6367455"/>
                <a:gd name="connsiteX7183" fmla="*/ 3662692 w 6891715"/>
                <a:gd name="connsiteY7183" fmla="*/ 378140 h 6367455"/>
                <a:gd name="connsiteX7184" fmla="*/ 3668722 w 6891715"/>
                <a:gd name="connsiteY7184" fmla="*/ 349565 h 6367455"/>
                <a:gd name="connsiteX7185" fmla="*/ 3689986 w 6891715"/>
                <a:gd name="connsiteY7185" fmla="*/ 351471 h 6367455"/>
                <a:gd name="connsiteX7186" fmla="*/ 3669357 w 6891715"/>
                <a:gd name="connsiteY7186" fmla="*/ 331785 h 6367455"/>
                <a:gd name="connsiteX7187" fmla="*/ 3676974 w 6891715"/>
                <a:gd name="connsiteY7187" fmla="*/ 316863 h 6367455"/>
                <a:gd name="connsiteX7188" fmla="*/ 3692843 w 6891715"/>
                <a:gd name="connsiteY7188" fmla="*/ 327023 h 6367455"/>
                <a:gd name="connsiteX7189" fmla="*/ 3703951 w 6891715"/>
                <a:gd name="connsiteY7189" fmla="*/ 353375 h 6367455"/>
                <a:gd name="connsiteX7190" fmla="*/ 3718550 w 6891715"/>
                <a:gd name="connsiteY7190" fmla="*/ 355598 h 6367455"/>
                <a:gd name="connsiteX7191" fmla="*/ 3728072 w 6891715"/>
                <a:gd name="connsiteY7191" fmla="*/ 377505 h 6367455"/>
                <a:gd name="connsiteX7192" fmla="*/ 3747432 w 6891715"/>
                <a:gd name="connsiteY7192" fmla="*/ 396238 h 6367455"/>
                <a:gd name="connsiteX7193" fmla="*/ 3742671 w 6891715"/>
                <a:gd name="connsiteY7193" fmla="*/ 347660 h 6367455"/>
                <a:gd name="connsiteX7194" fmla="*/ 3755366 w 6891715"/>
                <a:gd name="connsiteY7194" fmla="*/ 329563 h 6367455"/>
                <a:gd name="connsiteX7195" fmla="*/ 3741402 w 6891715"/>
                <a:gd name="connsiteY7195" fmla="*/ 310831 h 6367455"/>
                <a:gd name="connsiteX7196" fmla="*/ 3754097 w 6891715"/>
                <a:gd name="connsiteY7196" fmla="*/ 299083 h 6367455"/>
                <a:gd name="connsiteX7197" fmla="*/ 3732832 w 6891715"/>
                <a:gd name="connsiteY7197" fmla="*/ 284796 h 6367455"/>
                <a:gd name="connsiteX7198" fmla="*/ 3722042 w 6891715"/>
                <a:gd name="connsiteY7198" fmla="*/ 307020 h 6367455"/>
                <a:gd name="connsiteX7199" fmla="*/ 3702047 w 6891715"/>
                <a:gd name="connsiteY7199" fmla="*/ 286066 h 6367455"/>
                <a:gd name="connsiteX7200" fmla="*/ 3702682 w 6891715"/>
                <a:gd name="connsiteY7200" fmla="*/ 262888 h 6367455"/>
                <a:gd name="connsiteX7201" fmla="*/ 3679830 w 6891715"/>
                <a:gd name="connsiteY7201" fmla="*/ 270191 h 6367455"/>
                <a:gd name="connsiteX7202" fmla="*/ 3669992 w 6891715"/>
                <a:gd name="connsiteY7202" fmla="*/ 254633 h 6367455"/>
                <a:gd name="connsiteX7203" fmla="*/ 3686813 w 6891715"/>
                <a:gd name="connsiteY7203" fmla="*/ 249236 h 6367455"/>
                <a:gd name="connsiteX7204" fmla="*/ 3699508 w 6891715"/>
                <a:gd name="connsiteY7204" fmla="*/ 257491 h 6367455"/>
                <a:gd name="connsiteX7205" fmla="*/ 3701729 w 6891715"/>
                <a:gd name="connsiteY7205" fmla="*/ 235583 h 6367455"/>
                <a:gd name="connsiteX7206" fmla="*/ 3716646 w 6891715"/>
                <a:gd name="connsiteY7206" fmla="*/ 253363 h 6367455"/>
                <a:gd name="connsiteX7207" fmla="*/ 3718550 w 6891715"/>
                <a:gd name="connsiteY7207" fmla="*/ 269238 h 6367455"/>
                <a:gd name="connsiteX7208" fmla="*/ 3734419 w 6891715"/>
                <a:gd name="connsiteY7208" fmla="*/ 275271 h 6367455"/>
                <a:gd name="connsiteX7209" fmla="*/ 3730293 w 6891715"/>
                <a:gd name="connsiteY7209" fmla="*/ 265746 h 6367455"/>
                <a:gd name="connsiteX7210" fmla="*/ 3744893 w 6891715"/>
                <a:gd name="connsiteY7210" fmla="*/ 235266 h 6367455"/>
                <a:gd name="connsiteX7211" fmla="*/ 3771235 w 6891715"/>
                <a:gd name="connsiteY7211" fmla="*/ 242251 h 6367455"/>
                <a:gd name="connsiteX7212" fmla="*/ 3769648 w 6891715"/>
                <a:gd name="connsiteY7212" fmla="*/ 285431 h 6367455"/>
                <a:gd name="connsiteX7213" fmla="*/ 3794086 w 6891715"/>
                <a:gd name="connsiteY7213" fmla="*/ 289241 h 6367455"/>
                <a:gd name="connsiteX7214" fmla="*/ 3783295 w 6891715"/>
                <a:gd name="connsiteY7214" fmla="*/ 269556 h 6367455"/>
                <a:gd name="connsiteX7215" fmla="*/ 3790913 w 6891715"/>
                <a:gd name="connsiteY7215" fmla="*/ 260031 h 6367455"/>
                <a:gd name="connsiteX7216" fmla="*/ 3798212 w 6891715"/>
                <a:gd name="connsiteY7216" fmla="*/ 266381 h 6367455"/>
                <a:gd name="connsiteX7217" fmla="*/ 3841376 w 6891715"/>
                <a:gd name="connsiteY7217" fmla="*/ 274001 h 6367455"/>
                <a:gd name="connsiteX7218" fmla="*/ 3828998 w 6891715"/>
                <a:gd name="connsiteY7218" fmla="*/ 295273 h 6367455"/>
                <a:gd name="connsiteX7219" fmla="*/ 3855658 w 6891715"/>
                <a:gd name="connsiteY7219" fmla="*/ 294321 h 6367455"/>
                <a:gd name="connsiteX7220" fmla="*/ 3838837 w 6891715"/>
                <a:gd name="connsiteY7220" fmla="*/ 314323 h 6367455"/>
                <a:gd name="connsiteX7221" fmla="*/ 3855975 w 6891715"/>
                <a:gd name="connsiteY7221" fmla="*/ 341628 h 6367455"/>
                <a:gd name="connsiteX7222" fmla="*/ 3871844 w 6891715"/>
                <a:gd name="connsiteY7222" fmla="*/ 335913 h 6367455"/>
                <a:gd name="connsiteX7223" fmla="*/ 3865179 w 6891715"/>
                <a:gd name="connsiteY7223" fmla="*/ 301306 h 6367455"/>
                <a:gd name="connsiteX7224" fmla="*/ 3879461 w 6891715"/>
                <a:gd name="connsiteY7224" fmla="*/ 284478 h 6367455"/>
                <a:gd name="connsiteX7225" fmla="*/ 3862640 w 6891715"/>
                <a:gd name="connsiteY7225" fmla="*/ 279398 h 6367455"/>
                <a:gd name="connsiteX7226" fmla="*/ 3866766 w 6891715"/>
                <a:gd name="connsiteY7226" fmla="*/ 252728 h 6367455"/>
                <a:gd name="connsiteX7227" fmla="*/ 3885809 w 6891715"/>
                <a:gd name="connsiteY7227" fmla="*/ 256856 h 6367455"/>
                <a:gd name="connsiteX7228" fmla="*/ 3891839 w 6891715"/>
                <a:gd name="connsiteY7228" fmla="*/ 239076 h 6367455"/>
                <a:gd name="connsiteX7229" fmla="*/ 3894060 w 6891715"/>
                <a:gd name="connsiteY7229" fmla="*/ 225423 h 6367455"/>
                <a:gd name="connsiteX7230" fmla="*/ 3904534 w 6891715"/>
                <a:gd name="connsiteY7230" fmla="*/ 220978 h 6367455"/>
                <a:gd name="connsiteX7231" fmla="*/ 3929289 w 6891715"/>
                <a:gd name="connsiteY7231" fmla="*/ 187006 h 6367455"/>
                <a:gd name="connsiteX7232" fmla="*/ 3943254 w 6891715"/>
                <a:gd name="connsiteY7232" fmla="*/ 185736 h 6367455"/>
                <a:gd name="connsiteX7233" fmla="*/ 3965470 w 6891715"/>
                <a:gd name="connsiteY7233" fmla="*/ 200658 h 6367455"/>
                <a:gd name="connsiteX7234" fmla="*/ 3976261 w 6891715"/>
                <a:gd name="connsiteY7234" fmla="*/ 187641 h 6367455"/>
                <a:gd name="connsiteX7235" fmla="*/ 3960075 w 6891715"/>
                <a:gd name="connsiteY7235" fmla="*/ 171766 h 6367455"/>
                <a:gd name="connsiteX7236" fmla="*/ 3972453 w 6891715"/>
                <a:gd name="connsiteY7236" fmla="*/ 131761 h 6367455"/>
                <a:gd name="connsiteX7237" fmla="*/ 3994986 w 6891715"/>
                <a:gd name="connsiteY7237" fmla="*/ 144143 h 6367455"/>
                <a:gd name="connsiteX7238" fmla="*/ 3999747 w 6891715"/>
                <a:gd name="connsiteY7238" fmla="*/ 129538 h 6367455"/>
                <a:gd name="connsiteX7239" fmla="*/ 3988004 w 6891715"/>
                <a:gd name="connsiteY7239" fmla="*/ 110806 h 6367455"/>
                <a:gd name="connsiteX7240" fmla="*/ 3959440 w 6891715"/>
                <a:gd name="connsiteY7240" fmla="*/ 105726 h 6367455"/>
                <a:gd name="connsiteX7241" fmla="*/ 3959440 w 6891715"/>
                <a:gd name="connsiteY7241" fmla="*/ 84453 h 6367455"/>
                <a:gd name="connsiteX7242" fmla="*/ 3967692 w 6891715"/>
                <a:gd name="connsiteY7242" fmla="*/ 78103 h 6367455"/>
                <a:gd name="connsiteX7243" fmla="*/ 3995621 w 6891715"/>
                <a:gd name="connsiteY7243" fmla="*/ 102233 h 6367455"/>
                <a:gd name="connsiteX7244" fmla="*/ 4004825 w 6891715"/>
                <a:gd name="connsiteY7244" fmla="*/ 96836 h 6367455"/>
                <a:gd name="connsiteX7245" fmla="*/ 3998478 w 6891715"/>
                <a:gd name="connsiteY7245" fmla="*/ 80008 h 6367455"/>
                <a:gd name="connsiteX7246" fmla="*/ 4002286 w 6891715"/>
                <a:gd name="connsiteY7246" fmla="*/ 45083 h 6367455"/>
                <a:gd name="connsiteX7247" fmla="*/ 4010855 w 6891715"/>
                <a:gd name="connsiteY7247" fmla="*/ 49211 h 6367455"/>
                <a:gd name="connsiteX7248" fmla="*/ 4021646 w 6891715"/>
                <a:gd name="connsiteY7248" fmla="*/ 71436 h 6367455"/>
                <a:gd name="connsiteX7249" fmla="*/ 4027676 w 6891715"/>
                <a:gd name="connsiteY7249" fmla="*/ 42861 h 6367455"/>
                <a:gd name="connsiteX7250" fmla="*/ 4035293 w 6891715"/>
                <a:gd name="connsiteY7250" fmla="*/ 40638 h 6367455"/>
                <a:gd name="connsiteX7251" fmla="*/ 4041641 w 6891715"/>
                <a:gd name="connsiteY7251" fmla="*/ 66673 h 6367455"/>
                <a:gd name="connsiteX7252" fmla="*/ 4054336 w 6891715"/>
                <a:gd name="connsiteY7252" fmla="*/ 69848 h 6367455"/>
                <a:gd name="connsiteX7253" fmla="*/ 4064175 w 6891715"/>
                <a:gd name="connsiteY7253" fmla="*/ 95248 h 6367455"/>
                <a:gd name="connsiteX7254" fmla="*/ 4079726 w 6891715"/>
                <a:gd name="connsiteY7254" fmla="*/ 78103 h 6367455"/>
                <a:gd name="connsiteX7255" fmla="*/ 4104164 w 6891715"/>
                <a:gd name="connsiteY7255" fmla="*/ 67626 h 6367455"/>
                <a:gd name="connsiteX7256" fmla="*/ 4108290 w 6891715"/>
                <a:gd name="connsiteY7256" fmla="*/ 85088 h 6367455"/>
                <a:gd name="connsiteX7257" fmla="*/ 4059097 w 6891715"/>
                <a:gd name="connsiteY7257" fmla="*/ 155256 h 6367455"/>
                <a:gd name="connsiteX7258" fmla="*/ 4042276 w 6891715"/>
                <a:gd name="connsiteY7258" fmla="*/ 238758 h 6367455"/>
                <a:gd name="connsiteX7259" fmla="*/ 4027676 w 6891715"/>
                <a:gd name="connsiteY7259" fmla="*/ 261936 h 6367455"/>
                <a:gd name="connsiteX7260" fmla="*/ 4034024 w 6891715"/>
                <a:gd name="connsiteY7260" fmla="*/ 290510 h 6367455"/>
                <a:gd name="connsiteX7261" fmla="*/ 4046719 w 6891715"/>
                <a:gd name="connsiteY7261" fmla="*/ 293685 h 6367455"/>
                <a:gd name="connsiteX7262" fmla="*/ 4057510 w 6891715"/>
                <a:gd name="connsiteY7262" fmla="*/ 275588 h 6367455"/>
                <a:gd name="connsiteX7263" fmla="*/ 4081631 w 6891715"/>
                <a:gd name="connsiteY7263" fmla="*/ 245743 h 6367455"/>
                <a:gd name="connsiteX7264" fmla="*/ 4063540 w 6891715"/>
                <a:gd name="connsiteY7264" fmla="*/ 247013 h 6367455"/>
                <a:gd name="connsiteX7265" fmla="*/ 4064175 w 6891715"/>
                <a:gd name="connsiteY7265" fmla="*/ 232091 h 6367455"/>
                <a:gd name="connsiteX7266" fmla="*/ 4126063 w 6891715"/>
                <a:gd name="connsiteY7266" fmla="*/ 154621 h 6367455"/>
                <a:gd name="connsiteX7267" fmla="*/ 4140663 w 6891715"/>
                <a:gd name="connsiteY7267" fmla="*/ 113663 h 6367455"/>
                <a:gd name="connsiteX7268" fmla="*/ 4166688 w 6891715"/>
                <a:gd name="connsiteY7268" fmla="*/ 90168 h 6367455"/>
                <a:gd name="connsiteX7269" fmla="*/ 4171766 w 6891715"/>
                <a:gd name="connsiteY7269" fmla="*/ 66673 h 6367455"/>
                <a:gd name="connsiteX7270" fmla="*/ 4189856 w 6891715"/>
                <a:gd name="connsiteY7270" fmla="*/ 50798 h 6367455"/>
                <a:gd name="connsiteX7271" fmla="*/ 4187635 w 6891715"/>
                <a:gd name="connsiteY7271" fmla="*/ 75881 h 6367455"/>
                <a:gd name="connsiteX7272" fmla="*/ 4197473 w 6891715"/>
                <a:gd name="connsiteY7272" fmla="*/ 93026 h 6367455"/>
                <a:gd name="connsiteX7273" fmla="*/ 4195252 w 6891715"/>
                <a:gd name="connsiteY7273" fmla="*/ 106678 h 6367455"/>
                <a:gd name="connsiteX7274" fmla="*/ 4179383 w 6891715"/>
                <a:gd name="connsiteY7274" fmla="*/ 116203 h 6367455"/>
                <a:gd name="connsiteX7275" fmla="*/ 4170179 w 6891715"/>
                <a:gd name="connsiteY7275" fmla="*/ 139381 h 6367455"/>
                <a:gd name="connsiteX7276" fmla="*/ 4197791 w 6891715"/>
                <a:gd name="connsiteY7276" fmla="*/ 131761 h 6367455"/>
                <a:gd name="connsiteX7277" fmla="*/ 4185731 w 6891715"/>
                <a:gd name="connsiteY7277" fmla="*/ 200658 h 6367455"/>
                <a:gd name="connsiteX7278" fmla="*/ 4200330 w 6891715"/>
                <a:gd name="connsiteY7278" fmla="*/ 201293 h 6367455"/>
                <a:gd name="connsiteX7279" fmla="*/ 4222546 w 6891715"/>
                <a:gd name="connsiteY7279" fmla="*/ 187323 h 6367455"/>
                <a:gd name="connsiteX7280" fmla="*/ 4238098 w 6891715"/>
                <a:gd name="connsiteY7280" fmla="*/ 143191 h 6367455"/>
                <a:gd name="connsiteX7281" fmla="*/ 4246667 w 6891715"/>
                <a:gd name="connsiteY7281" fmla="*/ 155573 h 6367455"/>
                <a:gd name="connsiteX7282" fmla="*/ 4250476 w 6891715"/>
                <a:gd name="connsiteY7282" fmla="*/ 141921 h 6367455"/>
                <a:gd name="connsiteX7283" fmla="*/ 4236828 w 6891715"/>
                <a:gd name="connsiteY7283" fmla="*/ 126363 h 6367455"/>
                <a:gd name="connsiteX7284" fmla="*/ 4240954 w 6891715"/>
                <a:gd name="connsiteY7284" fmla="*/ 106043 h 6367455"/>
                <a:gd name="connsiteX7285" fmla="*/ 4258727 w 6891715"/>
                <a:gd name="connsiteY7285" fmla="*/ 101916 h 6367455"/>
                <a:gd name="connsiteX7286" fmla="*/ 4264123 w 6891715"/>
                <a:gd name="connsiteY7286" fmla="*/ 93343 h 6367455"/>
                <a:gd name="connsiteX7287" fmla="*/ 4277770 w 6891715"/>
                <a:gd name="connsiteY7287" fmla="*/ 74293 h 6367455"/>
                <a:gd name="connsiteX7288" fmla="*/ 4268884 w 6891715"/>
                <a:gd name="connsiteY7288" fmla="*/ 63498 h 6367455"/>
                <a:gd name="connsiteX7289" fmla="*/ 4274279 w 6891715"/>
                <a:gd name="connsiteY7289" fmla="*/ 39686 h 6367455"/>
                <a:gd name="connsiteX7290" fmla="*/ 4286657 w 6891715"/>
                <a:gd name="connsiteY7290" fmla="*/ 33336 h 6367455"/>
                <a:gd name="connsiteX7291" fmla="*/ 4277135 w 6891715"/>
                <a:gd name="connsiteY7291" fmla="*/ 19366 h 6367455"/>
                <a:gd name="connsiteX7292" fmla="*/ 4105211 w 6891715"/>
                <a:gd name="connsiteY7292" fmla="*/ 0 h 6367455"/>
                <a:gd name="connsiteX7293" fmla="*/ 4132404 w 6891715"/>
                <a:gd name="connsiteY7293" fmla="*/ 29210 h 6367455"/>
                <a:gd name="connsiteX7294" fmla="*/ 4151279 w 6891715"/>
                <a:gd name="connsiteY7294" fmla="*/ 20320 h 6367455"/>
                <a:gd name="connsiteX7295" fmla="*/ 4142001 w 6891715"/>
                <a:gd name="connsiteY7295" fmla="*/ 37465 h 6367455"/>
                <a:gd name="connsiteX7296" fmla="*/ 4118327 w 6891715"/>
                <a:gd name="connsiteY7296" fmla="*/ 43180 h 6367455"/>
                <a:gd name="connsiteX7297" fmla="*/ 4092734 w 6891715"/>
                <a:gd name="connsiteY7297" fmla="*/ 44133 h 6367455"/>
                <a:gd name="connsiteX7298" fmla="*/ 4070660 w 6891715"/>
                <a:gd name="connsiteY7298" fmla="*/ 57150 h 6367455"/>
                <a:gd name="connsiteX7299" fmla="*/ 4067141 w 6891715"/>
                <a:gd name="connsiteY7299" fmla="*/ 41275 h 6367455"/>
                <a:gd name="connsiteX7300" fmla="*/ 4088575 w 6891715"/>
                <a:gd name="connsiteY7300" fmla="*/ 39370 h 6367455"/>
                <a:gd name="connsiteX7301" fmla="*/ 4087295 w 6891715"/>
                <a:gd name="connsiteY7301" fmla="*/ 29528 h 6367455"/>
                <a:gd name="connsiteX7302" fmla="*/ 4068100 w 6891715"/>
                <a:gd name="connsiteY7302" fmla="*/ 26353 h 6367455"/>
                <a:gd name="connsiteX7303" fmla="*/ 4072259 w 6891715"/>
                <a:gd name="connsiteY7303" fmla="*/ 12065 h 6367455"/>
                <a:gd name="connsiteX7304" fmla="*/ 4098812 w 6891715"/>
                <a:gd name="connsiteY7304" fmla="*/ 10478 h 6367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</a:cxnLst>
              <a:rect l="l" t="t" r="r" b="b"/>
              <a:pathLst>
                <a:path w="6891715" h="6367455">
                  <a:moveTo>
                    <a:pt x="2683163" y="6337292"/>
                  </a:moveTo>
                  <a:lnTo>
                    <a:pt x="2693958" y="6353978"/>
                  </a:lnTo>
                  <a:lnTo>
                    <a:pt x="2680624" y="6366813"/>
                  </a:lnTo>
                  <a:lnTo>
                    <a:pt x="2668876" y="6367455"/>
                  </a:lnTo>
                  <a:lnTo>
                    <a:pt x="2665383" y="6352695"/>
                  </a:lnTo>
                  <a:close/>
                  <a:moveTo>
                    <a:pt x="2700308" y="6256329"/>
                  </a:moveTo>
                  <a:lnTo>
                    <a:pt x="2695228" y="6265854"/>
                  </a:lnTo>
                  <a:lnTo>
                    <a:pt x="2687608" y="6263949"/>
                  </a:lnTo>
                  <a:lnTo>
                    <a:pt x="2690784" y="6256647"/>
                  </a:lnTo>
                  <a:close/>
                  <a:moveTo>
                    <a:pt x="2722533" y="6238867"/>
                  </a:moveTo>
                  <a:lnTo>
                    <a:pt x="2720891" y="6254742"/>
                  </a:lnTo>
                  <a:lnTo>
                    <a:pt x="2713008" y="6251567"/>
                  </a:lnTo>
                  <a:lnTo>
                    <a:pt x="2714322" y="6242360"/>
                  </a:lnTo>
                  <a:close/>
                  <a:moveTo>
                    <a:pt x="4255139" y="6154726"/>
                  </a:moveTo>
                  <a:lnTo>
                    <a:pt x="4256051" y="6161076"/>
                  </a:lnTo>
                  <a:lnTo>
                    <a:pt x="4243891" y="6173776"/>
                  </a:lnTo>
                  <a:lnTo>
                    <a:pt x="4241763" y="6166474"/>
                  </a:lnTo>
                  <a:lnTo>
                    <a:pt x="4245715" y="6156949"/>
                  </a:lnTo>
                  <a:lnTo>
                    <a:pt x="4249971" y="6160124"/>
                  </a:lnTo>
                  <a:close/>
                  <a:moveTo>
                    <a:pt x="3939210" y="6130914"/>
                  </a:moveTo>
                  <a:lnTo>
                    <a:pt x="3946521" y="6130914"/>
                  </a:lnTo>
                  <a:lnTo>
                    <a:pt x="3948746" y="6144521"/>
                  </a:lnTo>
                  <a:lnTo>
                    <a:pt x="3956057" y="6150849"/>
                  </a:lnTo>
                  <a:lnTo>
                    <a:pt x="3965594" y="6141356"/>
                  </a:lnTo>
                  <a:lnTo>
                    <a:pt x="3975130" y="6138192"/>
                  </a:lnTo>
                  <a:lnTo>
                    <a:pt x="3984666" y="6141989"/>
                  </a:lnTo>
                  <a:lnTo>
                    <a:pt x="3987845" y="6149267"/>
                  </a:lnTo>
                  <a:lnTo>
                    <a:pt x="3978309" y="6154646"/>
                  </a:lnTo>
                  <a:lnTo>
                    <a:pt x="3978309" y="6160026"/>
                  </a:lnTo>
                  <a:lnTo>
                    <a:pt x="3992295" y="6161924"/>
                  </a:lnTo>
                  <a:lnTo>
                    <a:pt x="3996427" y="6160975"/>
                  </a:lnTo>
                  <a:lnTo>
                    <a:pt x="4004056" y="6173316"/>
                  </a:lnTo>
                  <a:lnTo>
                    <a:pt x="4011367" y="6170151"/>
                  </a:lnTo>
                  <a:lnTo>
                    <a:pt x="4028214" y="6170151"/>
                  </a:lnTo>
                  <a:lnTo>
                    <a:pt x="4038069" y="6164772"/>
                  </a:lnTo>
                  <a:lnTo>
                    <a:pt x="4054916" y="6162557"/>
                  </a:lnTo>
                  <a:lnTo>
                    <a:pt x="4060320" y="6158127"/>
                  </a:lnTo>
                  <a:lnTo>
                    <a:pt x="4068584" y="6161291"/>
                  </a:lnTo>
                  <a:lnTo>
                    <a:pt x="4073988" y="6169835"/>
                  </a:lnTo>
                  <a:lnTo>
                    <a:pt x="4082571" y="6170468"/>
                  </a:lnTo>
                  <a:lnTo>
                    <a:pt x="4100371" y="6165089"/>
                  </a:lnTo>
                  <a:lnTo>
                    <a:pt x="4109908" y="6170468"/>
                  </a:lnTo>
                  <a:lnTo>
                    <a:pt x="4119444" y="6170151"/>
                  </a:lnTo>
                  <a:lnTo>
                    <a:pt x="4128980" y="6163823"/>
                  </a:lnTo>
                  <a:lnTo>
                    <a:pt x="4137563" y="6166038"/>
                  </a:lnTo>
                  <a:lnTo>
                    <a:pt x="4135337" y="6172366"/>
                  </a:lnTo>
                  <a:lnTo>
                    <a:pt x="4137563" y="6180594"/>
                  </a:lnTo>
                  <a:lnTo>
                    <a:pt x="4142013" y="6188821"/>
                  </a:lnTo>
                  <a:lnTo>
                    <a:pt x="4149324" y="6191985"/>
                  </a:lnTo>
                  <a:lnTo>
                    <a:pt x="4156635" y="6184707"/>
                  </a:lnTo>
                  <a:lnTo>
                    <a:pt x="4163946" y="6181543"/>
                  </a:lnTo>
                  <a:lnTo>
                    <a:pt x="4175707" y="6184707"/>
                  </a:lnTo>
                  <a:lnTo>
                    <a:pt x="4179840" y="6177113"/>
                  </a:lnTo>
                  <a:lnTo>
                    <a:pt x="4181111" y="6169835"/>
                  </a:lnTo>
                  <a:lnTo>
                    <a:pt x="4185243" y="6167620"/>
                  </a:lnTo>
                  <a:lnTo>
                    <a:pt x="4184290" y="6176164"/>
                  </a:lnTo>
                  <a:lnTo>
                    <a:pt x="4189376" y="6184391"/>
                  </a:lnTo>
                  <a:lnTo>
                    <a:pt x="4188422" y="6188504"/>
                  </a:lnTo>
                  <a:lnTo>
                    <a:pt x="4186197" y="6195782"/>
                  </a:lnTo>
                  <a:lnTo>
                    <a:pt x="4179204" y="6206541"/>
                  </a:lnTo>
                  <a:lnTo>
                    <a:pt x="4170621" y="6210654"/>
                  </a:lnTo>
                  <a:lnTo>
                    <a:pt x="4164264" y="6205908"/>
                  </a:lnTo>
                  <a:lnTo>
                    <a:pt x="4152820" y="6212237"/>
                  </a:lnTo>
                  <a:lnTo>
                    <a:pt x="4144238" y="6213186"/>
                  </a:lnTo>
                  <a:lnTo>
                    <a:pt x="4128344" y="6207807"/>
                  </a:lnTo>
                  <a:lnTo>
                    <a:pt x="4114358" y="6212553"/>
                  </a:lnTo>
                  <a:lnTo>
                    <a:pt x="4103232" y="6208123"/>
                  </a:lnTo>
                  <a:lnTo>
                    <a:pt x="4085114" y="6208756"/>
                  </a:lnTo>
                  <a:lnTo>
                    <a:pt x="4074306" y="6218249"/>
                  </a:lnTo>
                  <a:lnTo>
                    <a:pt x="4066995" y="6221413"/>
                  </a:lnTo>
                  <a:lnTo>
                    <a:pt x="4051101" y="6221413"/>
                  </a:lnTo>
                  <a:lnTo>
                    <a:pt x="4045697" y="6224577"/>
                  </a:lnTo>
                  <a:lnTo>
                    <a:pt x="4041565" y="6222362"/>
                  </a:lnTo>
                  <a:lnTo>
                    <a:pt x="4045697" y="6211920"/>
                  </a:lnTo>
                  <a:lnTo>
                    <a:pt x="4037115" y="6202744"/>
                  </a:lnTo>
                  <a:lnTo>
                    <a:pt x="4024400" y="6194200"/>
                  </a:lnTo>
                  <a:lnTo>
                    <a:pt x="4014864" y="6197681"/>
                  </a:lnTo>
                  <a:lnTo>
                    <a:pt x="4003103" y="6194516"/>
                  </a:lnTo>
                  <a:lnTo>
                    <a:pt x="3992613" y="6191352"/>
                  </a:lnTo>
                  <a:lnTo>
                    <a:pt x="3979898" y="6192618"/>
                  </a:lnTo>
                  <a:lnTo>
                    <a:pt x="3970362" y="6184391"/>
                  </a:lnTo>
                  <a:lnTo>
                    <a:pt x="3954468" y="6179961"/>
                  </a:lnTo>
                  <a:lnTo>
                    <a:pt x="3944614" y="6184707"/>
                  </a:lnTo>
                  <a:lnTo>
                    <a:pt x="3933171" y="6188821"/>
                  </a:lnTo>
                  <a:lnTo>
                    <a:pt x="3925542" y="6178379"/>
                  </a:lnTo>
                  <a:lnTo>
                    <a:pt x="3923634" y="6167620"/>
                  </a:lnTo>
                  <a:lnTo>
                    <a:pt x="3924588" y="6157494"/>
                  </a:lnTo>
                  <a:lnTo>
                    <a:pt x="3919184" y="6148951"/>
                  </a:lnTo>
                  <a:lnTo>
                    <a:pt x="3919820" y="6142622"/>
                  </a:lnTo>
                  <a:lnTo>
                    <a:pt x="3917913" y="6136294"/>
                  </a:lnTo>
                  <a:lnTo>
                    <a:pt x="3925224" y="6139458"/>
                  </a:lnTo>
                  <a:lnTo>
                    <a:pt x="3932853" y="6150216"/>
                  </a:lnTo>
                  <a:lnTo>
                    <a:pt x="3938257" y="6154014"/>
                  </a:lnTo>
                  <a:lnTo>
                    <a:pt x="3943343" y="6148634"/>
                  </a:lnTo>
                  <a:lnTo>
                    <a:pt x="3934760" y="6140407"/>
                  </a:lnTo>
                  <a:close/>
                  <a:moveTo>
                    <a:pt x="4979304" y="6116626"/>
                  </a:moveTo>
                  <a:lnTo>
                    <a:pt x="4987888" y="6116626"/>
                  </a:lnTo>
                  <a:lnTo>
                    <a:pt x="4983755" y="6126107"/>
                  </a:lnTo>
                  <a:lnTo>
                    <a:pt x="4969765" y="6130216"/>
                  </a:lnTo>
                  <a:lnTo>
                    <a:pt x="4970719" y="6138748"/>
                  </a:lnTo>
                  <a:lnTo>
                    <a:pt x="4955140" y="6149177"/>
                  </a:lnTo>
                  <a:lnTo>
                    <a:pt x="4944648" y="6155498"/>
                  </a:lnTo>
                  <a:lnTo>
                    <a:pt x="4934155" y="6168139"/>
                  </a:lnTo>
                  <a:lnTo>
                    <a:pt x="4919530" y="6180148"/>
                  </a:lnTo>
                  <a:lnTo>
                    <a:pt x="4919848" y="6181412"/>
                  </a:lnTo>
                  <a:lnTo>
                    <a:pt x="4922709" y="6190577"/>
                  </a:lnTo>
                  <a:lnTo>
                    <a:pt x="4925889" y="6194370"/>
                  </a:lnTo>
                  <a:lnTo>
                    <a:pt x="4932248" y="6201954"/>
                  </a:lnTo>
                  <a:lnTo>
                    <a:pt x="4934473" y="6211435"/>
                  </a:lnTo>
                  <a:lnTo>
                    <a:pt x="4927161" y="6212699"/>
                  </a:lnTo>
                  <a:lnTo>
                    <a:pt x="4924935" y="6206379"/>
                  </a:lnTo>
                  <a:lnTo>
                    <a:pt x="4916351" y="6206379"/>
                  </a:lnTo>
                  <a:lnTo>
                    <a:pt x="4909356" y="6208275"/>
                  </a:lnTo>
                  <a:lnTo>
                    <a:pt x="4902997" y="6214596"/>
                  </a:lnTo>
                  <a:lnTo>
                    <a:pt x="4892187" y="6226289"/>
                  </a:lnTo>
                  <a:lnTo>
                    <a:pt x="4871202" y="6238298"/>
                  </a:lnTo>
                  <a:lnTo>
                    <a:pt x="4851172" y="6240510"/>
                  </a:lnTo>
                  <a:lnTo>
                    <a:pt x="4835274" y="6238614"/>
                  </a:lnTo>
                  <a:lnTo>
                    <a:pt x="4826690" y="6246199"/>
                  </a:lnTo>
                  <a:lnTo>
                    <a:pt x="4828916" y="6253151"/>
                  </a:lnTo>
                  <a:lnTo>
                    <a:pt x="4821285" y="6251255"/>
                  </a:lnTo>
                  <a:lnTo>
                    <a:pt x="4806341" y="6248095"/>
                  </a:lnTo>
                  <a:lnTo>
                    <a:pt x="4781224" y="6246515"/>
                  </a:lnTo>
                  <a:lnTo>
                    <a:pt x="4776773" y="6237982"/>
                  </a:lnTo>
                  <a:lnTo>
                    <a:pt x="4773593" y="6228501"/>
                  </a:lnTo>
                  <a:lnTo>
                    <a:pt x="4764055" y="6220284"/>
                  </a:lnTo>
                  <a:lnTo>
                    <a:pt x="4762783" y="6209855"/>
                  </a:lnTo>
                  <a:lnTo>
                    <a:pt x="4760875" y="6201322"/>
                  </a:lnTo>
                  <a:lnTo>
                    <a:pt x="4772321" y="6203535"/>
                  </a:lnTo>
                  <a:lnTo>
                    <a:pt x="4778998" y="6206695"/>
                  </a:lnTo>
                  <a:lnTo>
                    <a:pt x="4789172" y="6189629"/>
                  </a:lnTo>
                  <a:lnTo>
                    <a:pt x="4796803" y="6186469"/>
                  </a:lnTo>
                  <a:lnTo>
                    <a:pt x="4806023" y="6182993"/>
                  </a:lnTo>
                  <a:lnTo>
                    <a:pt x="4826372" y="6185205"/>
                  </a:lnTo>
                  <a:lnTo>
                    <a:pt x="4827008" y="6177620"/>
                  </a:lnTo>
                  <a:lnTo>
                    <a:pt x="4827008" y="6175724"/>
                  </a:lnTo>
                  <a:lnTo>
                    <a:pt x="4826054" y="6164031"/>
                  </a:lnTo>
                  <a:lnTo>
                    <a:pt x="4837500" y="6164979"/>
                  </a:lnTo>
                  <a:lnTo>
                    <a:pt x="4845131" y="6171299"/>
                  </a:lnTo>
                  <a:lnTo>
                    <a:pt x="4864207" y="6173196"/>
                  </a:lnTo>
                  <a:lnTo>
                    <a:pt x="4882330" y="6165927"/>
                  </a:lnTo>
                  <a:lnTo>
                    <a:pt x="4914761" y="6154866"/>
                  </a:lnTo>
                  <a:lnTo>
                    <a:pt x="4939243" y="6145385"/>
                  </a:lnTo>
                  <a:lnTo>
                    <a:pt x="4957048" y="6130532"/>
                  </a:lnTo>
                  <a:lnTo>
                    <a:pt x="4970719" y="6126107"/>
                  </a:lnTo>
                  <a:close/>
                  <a:moveTo>
                    <a:pt x="4269809" y="6099164"/>
                  </a:moveTo>
                  <a:lnTo>
                    <a:pt x="4278081" y="6107690"/>
                  </a:lnTo>
                  <a:lnTo>
                    <a:pt x="4273179" y="6110848"/>
                  </a:lnTo>
                  <a:lnTo>
                    <a:pt x="4273179" y="6119059"/>
                  </a:lnTo>
                  <a:lnTo>
                    <a:pt x="4271341" y="6131691"/>
                  </a:lnTo>
                  <a:lnTo>
                    <a:pt x="4281451" y="6138955"/>
                  </a:lnTo>
                  <a:lnTo>
                    <a:pt x="4275630" y="6154744"/>
                  </a:lnTo>
                  <a:lnTo>
                    <a:pt x="4266439" y="6157902"/>
                  </a:lnTo>
                  <a:lnTo>
                    <a:pt x="4265520" y="6154744"/>
                  </a:lnTo>
                  <a:lnTo>
                    <a:pt x="4271341" y="6143376"/>
                  </a:lnTo>
                  <a:lnTo>
                    <a:pt x="4263988" y="6135797"/>
                  </a:lnTo>
                  <a:lnTo>
                    <a:pt x="4265213" y="6129481"/>
                  </a:lnTo>
                  <a:lnTo>
                    <a:pt x="4267051" y="6122533"/>
                  </a:lnTo>
                  <a:lnTo>
                    <a:pt x="4267051" y="6114954"/>
                  </a:lnTo>
                  <a:lnTo>
                    <a:pt x="4271953" y="6107690"/>
                  </a:lnTo>
                  <a:close/>
                  <a:moveTo>
                    <a:pt x="3049239" y="6092814"/>
                  </a:moveTo>
                  <a:lnTo>
                    <a:pt x="3061023" y="6092814"/>
                  </a:lnTo>
                  <a:lnTo>
                    <a:pt x="3070188" y="6099703"/>
                  </a:lnTo>
                  <a:lnTo>
                    <a:pt x="3064623" y="6107790"/>
                  </a:lnTo>
                  <a:lnTo>
                    <a:pt x="3052513" y="6108689"/>
                  </a:lnTo>
                  <a:lnTo>
                    <a:pt x="3048257" y="6107790"/>
                  </a:lnTo>
                  <a:lnTo>
                    <a:pt x="3038438" y="6097007"/>
                  </a:lnTo>
                  <a:close/>
                  <a:moveTo>
                    <a:pt x="3038243" y="6081701"/>
                  </a:moveTo>
                  <a:lnTo>
                    <a:pt x="3041613" y="6088628"/>
                  </a:lnTo>
                  <a:lnTo>
                    <a:pt x="3032422" y="6094401"/>
                  </a:lnTo>
                  <a:lnTo>
                    <a:pt x="3024150" y="6082855"/>
                  </a:lnTo>
                  <a:close/>
                  <a:moveTo>
                    <a:pt x="3863987" y="6053126"/>
                  </a:moveTo>
                  <a:lnTo>
                    <a:pt x="3875919" y="6056271"/>
                  </a:lnTo>
                  <a:lnTo>
                    <a:pt x="3881401" y="6066964"/>
                  </a:lnTo>
                  <a:lnTo>
                    <a:pt x="3875919" y="6067908"/>
                  </a:lnTo>
                  <a:lnTo>
                    <a:pt x="3880111" y="6079230"/>
                  </a:lnTo>
                  <a:lnTo>
                    <a:pt x="3876886" y="6086464"/>
                  </a:lnTo>
                  <a:lnTo>
                    <a:pt x="3865277" y="6084891"/>
                  </a:lnTo>
                  <a:lnTo>
                    <a:pt x="3860763" y="6066021"/>
                  </a:lnTo>
                  <a:close/>
                  <a:moveTo>
                    <a:pt x="4100970" y="6043601"/>
                  </a:moveTo>
                  <a:lnTo>
                    <a:pt x="4111588" y="6057374"/>
                  </a:lnTo>
                  <a:lnTo>
                    <a:pt x="4101282" y="6065826"/>
                  </a:lnTo>
                  <a:lnTo>
                    <a:pt x="4103156" y="6054244"/>
                  </a:lnTo>
                  <a:lnTo>
                    <a:pt x="4098784" y="6049861"/>
                  </a:lnTo>
                  <a:lnTo>
                    <a:pt x="4092850" y="6051113"/>
                  </a:lnTo>
                  <a:lnTo>
                    <a:pt x="4092538" y="6046105"/>
                  </a:lnTo>
                  <a:close/>
                  <a:moveTo>
                    <a:pt x="4379876" y="6040426"/>
                  </a:moveTo>
                  <a:lnTo>
                    <a:pt x="4379876" y="6051117"/>
                  </a:lnTo>
                  <a:lnTo>
                    <a:pt x="4366858" y="6060550"/>
                  </a:lnTo>
                  <a:lnTo>
                    <a:pt x="4364318" y="6075014"/>
                  </a:lnTo>
                  <a:lnTo>
                    <a:pt x="4352888" y="6098282"/>
                  </a:lnTo>
                  <a:lnTo>
                    <a:pt x="4333838" y="6105514"/>
                  </a:lnTo>
                  <a:lnTo>
                    <a:pt x="4335425" y="6088849"/>
                  </a:lnTo>
                  <a:lnTo>
                    <a:pt x="4324313" y="6089163"/>
                  </a:lnTo>
                  <a:lnTo>
                    <a:pt x="4328123" y="6083818"/>
                  </a:lnTo>
                  <a:lnTo>
                    <a:pt x="4333520" y="6070297"/>
                  </a:lnTo>
                  <a:lnTo>
                    <a:pt x="4345903" y="6053318"/>
                  </a:lnTo>
                  <a:lnTo>
                    <a:pt x="4360508" y="6048287"/>
                  </a:lnTo>
                  <a:close/>
                  <a:moveTo>
                    <a:pt x="4333108" y="6021376"/>
                  </a:moveTo>
                  <a:lnTo>
                    <a:pt x="4337013" y="6023281"/>
                  </a:lnTo>
                  <a:lnTo>
                    <a:pt x="4334610" y="6030266"/>
                  </a:lnTo>
                  <a:lnTo>
                    <a:pt x="4325900" y="6030901"/>
                  </a:lnTo>
                  <a:close/>
                  <a:moveTo>
                    <a:pt x="4191713" y="6019789"/>
                  </a:moveTo>
                  <a:lnTo>
                    <a:pt x="4195726" y="6021376"/>
                  </a:lnTo>
                  <a:lnTo>
                    <a:pt x="4187700" y="6034077"/>
                  </a:lnTo>
                  <a:lnTo>
                    <a:pt x="4184613" y="6029314"/>
                  </a:lnTo>
                  <a:close/>
                  <a:moveTo>
                    <a:pt x="3752636" y="6002326"/>
                  </a:moveTo>
                  <a:lnTo>
                    <a:pt x="3754400" y="6015026"/>
                  </a:lnTo>
                  <a:lnTo>
                    <a:pt x="3748050" y="6006165"/>
                  </a:lnTo>
                  <a:close/>
                  <a:moveTo>
                    <a:pt x="4012798" y="5995976"/>
                  </a:moveTo>
                  <a:lnTo>
                    <a:pt x="4024276" y="6005183"/>
                  </a:lnTo>
                  <a:lnTo>
                    <a:pt x="4014970" y="6022011"/>
                  </a:lnTo>
                  <a:lnTo>
                    <a:pt x="4008145" y="6026139"/>
                  </a:lnTo>
                  <a:lnTo>
                    <a:pt x="4001941" y="6024234"/>
                  </a:lnTo>
                  <a:lnTo>
                    <a:pt x="3997288" y="6018201"/>
                  </a:lnTo>
                  <a:lnTo>
                    <a:pt x="4005663" y="6015661"/>
                  </a:lnTo>
                  <a:lnTo>
                    <a:pt x="3998218" y="6010581"/>
                  </a:lnTo>
                  <a:lnTo>
                    <a:pt x="4001320" y="6007406"/>
                  </a:lnTo>
                  <a:lnTo>
                    <a:pt x="4011867" y="6008358"/>
                  </a:lnTo>
                  <a:lnTo>
                    <a:pt x="4015900" y="6008358"/>
                  </a:lnTo>
                  <a:lnTo>
                    <a:pt x="4011867" y="6001056"/>
                  </a:lnTo>
                  <a:close/>
                  <a:moveTo>
                    <a:pt x="4097132" y="5994389"/>
                  </a:moveTo>
                  <a:lnTo>
                    <a:pt x="4100476" y="6005330"/>
                  </a:lnTo>
                  <a:lnTo>
                    <a:pt x="4097740" y="6018202"/>
                  </a:lnTo>
                  <a:lnTo>
                    <a:pt x="4086188" y="6005652"/>
                  </a:lnTo>
                  <a:lnTo>
                    <a:pt x="4086188" y="5997929"/>
                  </a:lnTo>
                  <a:close/>
                  <a:moveTo>
                    <a:pt x="4278593" y="5988039"/>
                  </a:moveTo>
                  <a:lnTo>
                    <a:pt x="4284943" y="5988039"/>
                  </a:lnTo>
                  <a:lnTo>
                    <a:pt x="4292563" y="5991214"/>
                  </a:lnTo>
                  <a:lnTo>
                    <a:pt x="4286213" y="5994389"/>
                  </a:lnTo>
                  <a:lnTo>
                    <a:pt x="4282085" y="5999786"/>
                  </a:lnTo>
                  <a:lnTo>
                    <a:pt x="4270655" y="5997564"/>
                  </a:lnTo>
                  <a:lnTo>
                    <a:pt x="4256685" y="6003914"/>
                  </a:lnTo>
                  <a:lnTo>
                    <a:pt x="4258908" y="6019789"/>
                  </a:lnTo>
                  <a:lnTo>
                    <a:pt x="4251288" y="6013439"/>
                  </a:lnTo>
                  <a:lnTo>
                    <a:pt x="4253510" y="6000739"/>
                  </a:lnTo>
                  <a:lnTo>
                    <a:pt x="4262718" y="5989309"/>
                  </a:lnTo>
                  <a:close/>
                  <a:moveTo>
                    <a:pt x="4044769" y="5988039"/>
                  </a:moveTo>
                  <a:lnTo>
                    <a:pt x="4050157" y="5994389"/>
                  </a:lnTo>
                  <a:lnTo>
                    <a:pt x="4052851" y="6001691"/>
                  </a:lnTo>
                  <a:lnTo>
                    <a:pt x="4042748" y="6007089"/>
                  </a:lnTo>
                  <a:lnTo>
                    <a:pt x="4041738" y="6002009"/>
                  </a:lnTo>
                  <a:close/>
                  <a:moveTo>
                    <a:pt x="2784354" y="5988039"/>
                  </a:moveTo>
                  <a:lnTo>
                    <a:pt x="2798725" y="5999034"/>
                  </a:lnTo>
                  <a:lnTo>
                    <a:pt x="2788699" y="6005502"/>
                  </a:lnTo>
                  <a:lnTo>
                    <a:pt x="2779675" y="5992566"/>
                  </a:lnTo>
                  <a:close/>
                  <a:moveTo>
                    <a:pt x="4162388" y="5973751"/>
                  </a:moveTo>
                  <a:lnTo>
                    <a:pt x="4157943" y="5978006"/>
                  </a:lnTo>
                  <a:lnTo>
                    <a:pt x="4156038" y="5991099"/>
                  </a:lnTo>
                  <a:lnTo>
                    <a:pt x="4147783" y="6000918"/>
                  </a:lnTo>
                  <a:lnTo>
                    <a:pt x="4133813" y="6005501"/>
                  </a:lnTo>
                  <a:lnTo>
                    <a:pt x="4136035" y="5994372"/>
                  </a:lnTo>
                  <a:lnTo>
                    <a:pt x="4150640" y="5986844"/>
                  </a:lnTo>
                  <a:cubicBezTo>
                    <a:pt x="4150958" y="5982807"/>
                    <a:pt x="4151275" y="5978770"/>
                    <a:pt x="4151593" y="5974733"/>
                  </a:cubicBezTo>
                  <a:close/>
                  <a:moveTo>
                    <a:pt x="4248322" y="5964226"/>
                  </a:moveTo>
                  <a:lnTo>
                    <a:pt x="4257308" y="5967568"/>
                  </a:lnTo>
                  <a:lnTo>
                    <a:pt x="4262400" y="5977594"/>
                  </a:lnTo>
                  <a:lnTo>
                    <a:pt x="4250419" y="5983276"/>
                  </a:lnTo>
                  <a:lnTo>
                    <a:pt x="4248322" y="5979934"/>
                  </a:lnTo>
                  <a:lnTo>
                    <a:pt x="4252515" y="5971913"/>
                  </a:lnTo>
                  <a:lnTo>
                    <a:pt x="4246525" y="5970910"/>
                  </a:lnTo>
                  <a:close/>
                  <a:moveTo>
                    <a:pt x="4031293" y="5961051"/>
                  </a:moveTo>
                  <a:lnTo>
                    <a:pt x="4036975" y="5972352"/>
                  </a:lnTo>
                  <a:lnTo>
                    <a:pt x="4031293" y="5980101"/>
                  </a:lnTo>
                  <a:lnTo>
                    <a:pt x="4020264" y="5978163"/>
                  </a:lnTo>
                  <a:lnTo>
                    <a:pt x="4017925" y="5969446"/>
                  </a:lnTo>
                  <a:lnTo>
                    <a:pt x="4020264" y="5964280"/>
                  </a:lnTo>
                  <a:close/>
                  <a:moveTo>
                    <a:pt x="4088954" y="5956289"/>
                  </a:moveTo>
                  <a:lnTo>
                    <a:pt x="4090951" y="5968530"/>
                  </a:lnTo>
                  <a:lnTo>
                    <a:pt x="4086956" y="5976792"/>
                  </a:lnTo>
                  <a:lnTo>
                    <a:pt x="4079300" y="5981689"/>
                  </a:lnTo>
                  <a:lnTo>
                    <a:pt x="4070313" y="5972814"/>
                  </a:lnTo>
                  <a:lnTo>
                    <a:pt x="4074307" y="5961797"/>
                  </a:lnTo>
                  <a:close/>
                  <a:moveTo>
                    <a:pt x="4116516" y="5949939"/>
                  </a:moveTo>
                  <a:lnTo>
                    <a:pt x="4121773" y="5953928"/>
                  </a:lnTo>
                  <a:cubicBezTo>
                    <a:pt x="4122082" y="5958939"/>
                    <a:pt x="4122392" y="5963951"/>
                    <a:pt x="4122701" y="5968962"/>
                  </a:cubicBezTo>
                  <a:lnTo>
                    <a:pt x="4112804" y="5983383"/>
                  </a:lnTo>
                  <a:lnTo>
                    <a:pt x="4107547" y="5986452"/>
                  </a:lnTo>
                  <a:lnTo>
                    <a:pt x="4098888" y="5969269"/>
                  </a:lnTo>
                  <a:lnTo>
                    <a:pt x="4104145" y="5953928"/>
                  </a:lnTo>
                  <a:close/>
                  <a:moveTo>
                    <a:pt x="3879813" y="5943589"/>
                  </a:moveTo>
                  <a:lnTo>
                    <a:pt x="3887751" y="5947117"/>
                  </a:lnTo>
                  <a:lnTo>
                    <a:pt x="3881136" y="5953114"/>
                  </a:lnTo>
                  <a:close/>
                  <a:moveTo>
                    <a:pt x="4230772" y="5937239"/>
                  </a:moveTo>
                  <a:lnTo>
                    <a:pt x="4237000" y="5943884"/>
                  </a:lnTo>
                  <a:lnTo>
                    <a:pt x="4235901" y="5950530"/>
                  </a:lnTo>
                  <a:lnTo>
                    <a:pt x="4228574" y="5951527"/>
                  </a:lnTo>
                  <a:lnTo>
                    <a:pt x="4227475" y="5946210"/>
                  </a:lnTo>
                  <a:close/>
                  <a:moveTo>
                    <a:pt x="4015702" y="5929301"/>
                  </a:moveTo>
                  <a:lnTo>
                    <a:pt x="4021100" y="5932476"/>
                  </a:lnTo>
                  <a:cubicBezTo>
                    <a:pt x="4020782" y="5935651"/>
                    <a:pt x="4020465" y="5938826"/>
                    <a:pt x="4020147" y="5942001"/>
                  </a:cubicBezTo>
                  <a:lnTo>
                    <a:pt x="4015067" y="5948351"/>
                  </a:lnTo>
                  <a:lnTo>
                    <a:pt x="4011575" y="5945176"/>
                  </a:lnTo>
                  <a:lnTo>
                    <a:pt x="4011575" y="5932476"/>
                  </a:lnTo>
                  <a:close/>
                  <a:moveTo>
                    <a:pt x="3920838" y="5926126"/>
                  </a:moveTo>
                  <a:lnTo>
                    <a:pt x="3922676" y="5931232"/>
                  </a:lnTo>
                  <a:lnTo>
                    <a:pt x="3912566" y="5937239"/>
                  </a:lnTo>
                  <a:lnTo>
                    <a:pt x="3905213" y="5935437"/>
                  </a:lnTo>
                  <a:lnTo>
                    <a:pt x="3909502" y="5932433"/>
                  </a:lnTo>
                  <a:close/>
                  <a:moveTo>
                    <a:pt x="4101110" y="5921364"/>
                  </a:moveTo>
                  <a:lnTo>
                    <a:pt x="4111588" y="5922290"/>
                  </a:lnTo>
                  <a:lnTo>
                    <a:pt x="4111588" y="5927229"/>
                  </a:lnTo>
                  <a:lnTo>
                    <a:pt x="4102063" y="5932477"/>
                  </a:lnTo>
                  <a:lnTo>
                    <a:pt x="4092538" y="5930625"/>
                  </a:lnTo>
                  <a:close/>
                  <a:moveTo>
                    <a:pt x="4052850" y="5919776"/>
                  </a:moveTo>
                  <a:lnTo>
                    <a:pt x="4063963" y="5927797"/>
                  </a:lnTo>
                  <a:lnTo>
                    <a:pt x="4054952" y="5938826"/>
                  </a:lnTo>
                  <a:lnTo>
                    <a:pt x="4052850" y="5932142"/>
                  </a:lnTo>
                  <a:close/>
                  <a:moveTo>
                    <a:pt x="4071020" y="5907076"/>
                  </a:moveTo>
                  <a:lnTo>
                    <a:pt x="4081640" y="5907076"/>
                  </a:lnTo>
                  <a:lnTo>
                    <a:pt x="4089363" y="5911287"/>
                  </a:lnTo>
                  <a:lnTo>
                    <a:pt x="4088397" y="5919711"/>
                  </a:lnTo>
                  <a:lnTo>
                    <a:pt x="4079709" y="5922951"/>
                  </a:lnTo>
                  <a:lnTo>
                    <a:pt x="4065550" y="5910316"/>
                  </a:lnTo>
                  <a:close/>
                  <a:moveTo>
                    <a:pt x="4007267" y="5895964"/>
                  </a:moveTo>
                  <a:lnTo>
                    <a:pt x="4014411" y="5903050"/>
                  </a:lnTo>
                  <a:cubicBezTo>
                    <a:pt x="4014524" y="5905519"/>
                    <a:pt x="4014638" y="5907989"/>
                    <a:pt x="4014751" y="5910458"/>
                  </a:cubicBezTo>
                  <a:lnTo>
                    <a:pt x="4005566" y="5918189"/>
                  </a:lnTo>
                  <a:lnTo>
                    <a:pt x="4005566" y="5907559"/>
                  </a:lnTo>
                  <a:lnTo>
                    <a:pt x="4000463" y="5900151"/>
                  </a:lnTo>
                  <a:close/>
                  <a:moveTo>
                    <a:pt x="4201841" y="5892789"/>
                  </a:moveTo>
                  <a:lnTo>
                    <a:pt x="4210013" y="5899073"/>
                  </a:lnTo>
                  <a:lnTo>
                    <a:pt x="4198900" y="5900727"/>
                  </a:lnTo>
                  <a:close/>
                  <a:moveTo>
                    <a:pt x="4190963" y="5889614"/>
                  </a:moveTo>
                  <a:lnTo>
                    <a:pt x="4183660" y="5905999"/>
                  </a:lnTo>
                  <a:lnTo>
                    <a:pt x="4173818" y="5905999"/>
                  </a:lnTo>
                  <a:lnTo>
                    <a:pt x="4159213" y="5916602"/>
                  </a:lnTo>
                  <a:lnTo>
                    <a:pt x="4163340" y="5901823"/>
                  </a:lnTo>
                  <a:lnTo>
                    <a:pt x="4173818" y="5899574"/>
                  </a:lnTo>
                  <a:close/>
                  <a:moveTo>
                    <a:pt x="3983882" y="5889614"/>
                  </a:moveTo>
                  <a:lnTo>
                    <a:pt x="3990938" y="5892617"/>
                  </a:lnTo>
                  <a:lnTo>
                    <a:pt x="3980707" y="5900727"/>
                  </a:lnTo>
                  <a:lnTo>
                    <a:pt x="3978238" y="5897723"/>
                  </a:lnTo>
                  <a:close/>
                  <a:moveTo>
                    <a:pt x="4234460" y="5870564"/>
                  </a:moveTo>
                  <a:lnTo>
                    <a:pt x="4239858" y="5870564"/>
                  </a:lnTo>
                  <a:lnTo>
                    <a:pt x="4244938" y="5873567"/>
                  </a:lnTo>
                  <a:lnTo>
                    <a:pt x="4253510" y="5873567"/>
                  </a:lnTo>
                  <a:lnTo>
                    <a:pt x="4254463" y="5881676"/>
                  </a:lnTo>
                  <a:lnTo>
                    <a:pt x="4238588" y="5880775"/>
                  </a:lnTo>
                  <a:lnTo>
                    <a:pt x="4239858" y="5888584"/>
                  </a:lnTo>
                  <a:lnTo>
                    <a:pt x="4232238" y="5892789"/>
                  </a:lnTo>
                  <a:lnTo>
                    <a:pt x="4225888" y="5886782"/>
                  </a:lnTo>
                  <a:lnTo>
                    <a:pt x="4213188" y="5887082"/>
                  </a:lnTo>
                  <a:lnTo>
                    <a:pt x="4218585" y="5875069"/>
                  </a:lnTo>
                  <a:close/>
                  <a:moveTo>
                    <a:pt x="3641967" y="5862626"/>
                  </a:moveTo>
                  <a:lnTo>
                    <a:pt x="3650372" y="5864489"/>
                  </a:lnTo>
                  <a:lnTo>
                    <a:pt x="3649127" y="5869770"/>
                  </a:lnTo>
                  <a:lnTo>
                    <a:pt x="3663757" y="5872565"/>
                  </a:lnTo>
                  <a:lnTo>
                    <a:pt x="3671850" y="5887784"/>
                  </a:lnTo>
                  <a:lnTo>
                    <a:pt x="3659399" y="5883746"/>
                  </a:lnTo>
                  <a:lnTo>
                    <a:pt x="3656597" y="5891201"/>
                  </a:lnTo>
                  <a:lnTo>
                    <a:pt x="3647570" y="5884989"/>
                  </a:lnTo>
                  <a:lnTo>
                    <a:pt x="3640100" y="5873497"/>
                  </a:lnTo>
                  <a:close/>
                  <a:moveTo>
                    <a:pt x="4038979" y="5856276"/>
                  </a:moveTo>
                  <a:lnTo>
                    <a:pt x="4043930" y="5866368"/>
                  </a:lnTo>
                  <a:lnTo>
                    <a:pt x="4048262" y="5865422"/>
                  </a:lnTo>
                  <a:lnTo>
                    <a:pt x="4057545" y="5871730"/>
                  </a:lnTo>
                  <a:lnTo>
                    <a:pt x="4057545" y="5878038"/>
                  </a:lnTo>
                  <a:lnTo>
                    <a:pt x="4063734" y="5884346"/>
                  </a:lnTo>
                  <a:lnTo>
                    <a:pt x="4064972" y="5897593"/>
                  </a:lnTo>
                  <a:lnTo>
                    <a:pt x="4067138" y="5902955"/>
                  </a:lnTo>
                  <a:lnTo>
                    <a:pt x="4060949" y="5903901"/>
                  </a:lnTo>
                  <a:lnTo>
                    <a:pt x="4049500" y="5894754"/>
                  </a:lnTo>
                  <a:lnTo>
                    <a:pt x="4049500" y="5884346"/>
                  </a:lnTo>
                  <a:lnTo>
                    <a:pt x="4038051" y="5879931"/>
                  </a:lnTo>
                  <a:lnTo>
                    <a:pt x="4030625" y="5872046"/>
                  </a:lnTo>
                  <a:lnTo>
                    <a:pt x="4033719" y="5860376"/>
                  </a:lnTo>
                  <a:close/>
                  <a:moveTo>
                    <a:pt x="3149881" y="5826114"/>
                  </a:moveTo>
                  <a:lnTo>
                    <a:pt x="3157501" y="5826114"/>
                  </a:lnTo>
                  <a:lnTo>
                    <a:pt x="3153373" y="5832443"/>
                  </a:lnTo>
                  <a:lnTo>
                    <a:pt x="3156548" y="5844152"/>
                  </a:lnTo>
                  <a:lnTo>
                    <a:pt x="3139721" y="5873583"/>
                  </a:lnTo>
                  <a:lnTo>
                    <a:pt x="3130831" y="5891938"/>
                  </a:lnTo>
                  <a:lnTo>
                    <a:pt x="3124798" y="5905229"/>
                  </a:lnTo>
                  <a:lnTo>
                    <a:pt x="3122893" y="5909976"/>
                  </a:lnTo>
                  <a:lnTo>
                    <a:pt x="3121941" y="5912508"/>
                  </a:lnTo>
                  <a:lnTo>
                    <a:pt x="3123528" y="5936876"/>
                  </a:lnTo>
                  <a:lnTo>
                    <a:pt x="3137181" y="5954597"/>
                  </a:lnTo>
                  <a:lnTo>
                    <a:pt x="3133371" y="5977699"/>
                  </a:lnTo>
                  <a:lnTo>
                    <a:pt x="3117813" y="5997953"/>
                  </a:lnTo>
                  <a:lnTo>
                    <a:pt x="3124163" y="6015358"/>
                  </a:lnTo>
                  <a:lnTo>
                    <a:pt x="3115591" y="6019789"/>
                  </a:lnTo>
                  <a:lnTo>
                    <a:pt x="3102891" y="6012510"/>
                  </a:lnTo>
                  <a:lnTo>
                    <a:pt x="3079713" y="6004282"/>
                  </a:lnTo>
                  <a:lnTo>
                    <a:pt x="3056218" y="5995105"/>
                  </a:lnTo>
                  <a:lnTo>
                    <a:pt x="3026691" y="5965990"/>
                  </a:lnTo>
                  <a:lnTo>
                    <a:pt x="2989543" y="5965357"/>
                  </a:lnTo>
                  <a:lnTo>
                    <a:pt x="2947633" y="5933078"/>
                  </a:lnTo>
                  <a:lnTo>
                    <a:pt x="2912708" y="5916622"/>
                  </a:lnTo>
                  <a:lnTo>
                    <a:pt x="2905088" y="5909343"/>
                  </a:lnTo>
                  <a:lnTo>
                    <a:pt x="2869210" y="5903331"/>
                  </a:lnTo>
                  <a:lnTo>
                    <a:pt x="2860638" y="5874216"/>
                  </a:lnTo>
                  <a:lnTo>
                    <a:pt x="2873973" y="5853962"/>
                  </a:lnTo>
                  <a:lnTo>
                    <a:pt x="2885720" y="5848583"/>
                  </a:lnTo>
                  <a:cubicBezTo>
                    <a:pt x="2885614" y="5845102"/>
                    <a:pt x="2885509" y="5841620"/>
                    <a:pt x="2885403" y="5838139"/>
                  </a:cubicBezTo>
                  <a:lnTo>
                    <a:pt x="2894928" y="5839722"/>
                  </a:lnTo>
                  <a:lnTo>
                    <a:pt x="2898420" y="5846367"/>
                  </a:lnTo>
                  <a:lnTo>
                    <a:pt x="2907945" y="5857760"/>
                  </a:lnTo>
                  <a:lnTo>
                    <a:pt x="2917470" y="5854595"/>
                  </a:lnTo>
                  <a:lnTo>
                    <a:pt x="2933028" y="5839722"/>
                  </a:lnTo>
                  <a:lnTo>
                    <a:pt x="2946046" y="5847000"/>
                  </a:lnTo>
                  <a:lnTo>
                    <a:pt x="2958746" y="5847950"/>
                  </a:lnTo>
                  <a:lnTo>
                    <a:pt x="2968271" y="5862507"/>
                  </a:lnTo>
                  <a:lnTo>
                    <a:pt x="2990496" y="5860292"/>
                  </a:lnTo>
                  <a:lnTo>
                    <a:pt x="3014943" y="5851431"/>
                  </a:lnTo>
                  <a:lnTo>
                    <a:pt x="3037168" y="5857444"/>
                  </a:lnTo>
                  <a:lnTo>
                    <a:pt x="3064473" y="5851114"/>
                  </a:lnTo>
                  <a:lnTo>
                    <a:pt x="3086698" y="5839405"/>
                  </a:lnTo>
                  <a:lnTo>
                    <a:pt x="3113368" y="5842253"/>
                  </a:lnTo>
                  <a:lnTo>
                    <a:pt x="3123528" y="5834975"/>
                  </a:lnTo>
                  <a:lnTo>
                    <a:pt x="3141626" y="5833392"/>
                  </a:lnTo>
                  <a:close/>
                  <a:moveTo>
                    <a:pt x="3635338" y="5800714"/>
                  </a:moveTo>
                  <a:lnTo>
                    <a:pt x="3644716" y="5802964"/>
                  </a:lnTo>
                  <a:lnTo>
                    <a:pt x="3643422" y="5813575"/>
                  </a:lnTo>
                  <a:lnTo>
                    <a:pt x="3652801" y="5819040"/>
                  </a:lnTo>
                  <a:lnTo>
                    <a:pt x="3652477" y="5826114"/>
                  </a:lnTo>
                  <a:lnTo>
                    <a:pt x="3643422" y="5820648"/>
                  </a:lnTo>
                  <a:lnTo>
                    <a:pt x="3636308" y="5816468"/>
                  </a:lnTo>
                  <a:cubicBezTo>
                    <a:pt x="3635985" y="5811217"/>
                    <a:pt x="3635661" y="5805965"/>
                    <a:pt x="3635338" y="5800714"/>
                  </a:cubicBezTo>
                  <a:close/>
                  <a:moveTo>
                    <a:pt x="3630817" y="5799126"/>
                  </a:moveTo>
                  <a:lnTo>
                    <a:pt x="3632059" y="5810705"/>
                  </a:lnTo>
                  <a:cubicBezTo>
                    <a:pt x="3632163" y="5813600"/>
                    <a:pt x="3632266" y="5816495"/>
                    <a:pt x="3632370" y="5819390"/>
                  </a:cubicBezTo>
                  <a:lnTo>
                    <a:pt x="3635787" y="5830004"/>
                  </a:lnTo>
                  <a:lnTo>
                    <a:pt x="3639514" y="5825180"/>
                  </a:lnTo>
                  <a:lnTo>
                    <a:pt x="3655976" y="5833221"/>
                  </a:lnTo>
                  <a:lnTo>
                    <a:pt x="3655355" y="5847052"/>
                  </a:lnTo>
                  <a:lnTo>
                    <a:pt x="3644794" y="5844801"/>
                  </a:lnTo>
                  <a:lnTo>
                    <a:pt x="3642309" y="5848339"/>
                  </a:lnTo>
                  <a:lnTo>
                    <a:pt x="3630506" y="5843514"/>
                  </a:lnTo>
                  <a:lnTo>
                    <a:pt x="3629575" y="5835794"/>
                  </a:lnTo>
                  <a:lnTo>
                    <a:pt x="3624294" y="5825823"/>
                  </a:lnTo>
                  <a:lnTo>
                    <a:pt x="3622741" y="5836438"/>
                  </a:lnTo>
                  <a:lnTo>
                    <a:pt x="3613113" y="5827110"/>
                  </a:lnTo>
                  <a:lnTo>
                    <a:pt x="3616840" y="5811349"/>
                  </a:lnTo>
                  <a:lnTo>
                    <a:pt x="3624294" y="5817782"/>
                  </a:lnTo>
                  <a:close/>
                  <a:moveTo>
                    <a:pt x="3095553" y="5791189"/>
                  </a:moveTo>
                  <a:lnTo>
                    <a:pt x="3106700" y="5794813"/>
                  </a:lnTo>
                  <a:lnTo>
                    <a:pt x="3099944" y="5808652"/>
                  </a:lnTo>
                  <a:lnTo>
                    <a:pt x="3090825" y="5795472"/>
                  </a:lnTo>
                  <a:close/>
                  <a:moveTo>
                    <a:pt x="4154133" y="5781664"/>
                  </a:moveTo>
                  <a:lnTo>
                    <a:pt x="4166833" y="5782604"/>
                  </a:lnTo>
                  <a:lnTo>
                    <a:pt x="4171913" y="5800150"/>
                  </a:lnTo>
                  <a:lnTo>
                    <a:pt x="4173501" y="5810489"/>
                  </a:lnTo>
                  <a:lnTo>
                    <a:pt x="4166198" y="5815816"/>
                  </a:lnTo>
                  <a:lnTo>
                    <a:pt x="4161753" y="5829289"/>
                  </a:lnTo>
                  <a:lnTo>
                    <a:pt x="4149053" y="5818009"/>
                  </a:lnTo>
                  <a:lnTo>
                    <a:pt x="4157625" y="5803596"/>
                  </a:lnTo>
                  <a:lnTo>
                    <a:pt x="4143338" y="5794197"/>
                  </a:lnTo>
                  <a:lnTo>
                    <a:pt x="4144608" y="5783544"/>
                  </a:lnTo>
                  <a:close/>
                  <a:moveTo>
                    <a:pt x="3652252" y="5780076"/>
                  </a:moveTo>
                  <a:lnTo>
                    <a:pt x="3658821" y="5780076"/>
                  </a:lnTo>
                  <a:lnTo>
                    <a:pt x="3654223" y="5787061"/>
                  </a:lnTo>
                  <a:lnTo>
                    <a:pt x="3659150" y="5794364"/>
                  </a:lnTo>
                  <a:lnTo>
                    <a:pt x="3649625" y="5789919"/>
                  </a:lnTo>
                  <a:close/>
                  <a:moveTo>
                    <a:pt x="1810406" y="5757851"/>
                  </a:moveTo>
                  <a:lnTo>
                    <a:pt x="1816824" y="5766824"/>
                  </a:lnTo>
                  <a:lnTo>
                    <a:pt x="1832868" y="5767422"/>
                  </a:lnTo>
                  <a:lnTo>
                    <a:pt x="1835114" y="5778489"/>
                  </a:lnTo>
                  <a:lnTo>
                    <a:pt x="1829659" y="5772507"/>
                  </a:lnTo>
                  <a:lnTo>
                    <a:pt x="1816824" y="5771909"/>
                  </a:lnTo>
                  <a:lnTo>
                    <a:pt x="1809444" y="5775797"/>
                  </a:lnTo>
                  <a:lnTo>
                    <a:pt x="1804951" y="5768918"/>
                  </a:lnTo>
                  <a:close/>
                  <a:moveTo>
                    <a:pt x="3645223" y="5754676"/>
                  </a:moveTo>
                  <a:lnTo>
                    <a:pt x="3645223" y="5762230"/>
                  </a:lnTo>
                  <a:lnTo>
                    <a:pt x="3648038" y="5769470"/>
                  </a:lnTo>
                  <a:lnTo>
                    <a:pt x="3646162" y="5785838"/>
                  </a:lnTo>
                  <a:lnTo>
                    <a:pt x="3640533" y="5785838"/>
                  </a:lnTo>
                  <a:lnTo>
                    <a:pt x="3639595" y="5781746"/>
                  </a:lnTo>
                  <a:lnTo>
                    <a:pt x="3630839" y="5791189"/>
                  </a:lnTo>
                  <a:lnTo>
                    <a:pt x="3627400" y="5788356"/>
                  </a:lnTo>
                  <a:cubicBezTo>
                    <a:pt x="3627608" y="5785523"/>
                    <a:pt x="3627817" y="5782690"/>
                    <a:pt x="3628025" y="5779857"/>
                  </a:cubicBezTo>
                  <a:lnTo>
                    <a:pt x="3632716" y="5772303"/>
                  </a:lnTo>
                  <a:lnTo>
                    <a:pt x="3633966" y="5761601"/>
                  </a:lnTo>
                  <a:close/>
                  <a:moveTo>
                    <a:pt x="4003575" y="5735626"/>
                  </a:moveTo>
                  <a:lnTo>
                    <a:pt x="4014159" y="5735626"/>
                  </a:lnTo>
                  <a:lnTo>
                    <a:pt x="4019139" y="5746117"/>
                  </a:lnTo>
                  <a:lnTo>
                    <a:pt x="4029723" y="5752674"/>
                  </a:lnTo>
                  <a:lnTo>
                    <a:pt x="4032213" y="5759232"/>
                  </a:lnTo>
                  <a:lnTo>
                    <a:pt x="4021629" y="5765789"/>
                  </a:lnTo>
                  <a:lnTo>
                    <a:pt x="4014470" y="5761527"/>
                  </a:lnTo>
                  <a:lnTo>
                    <a:pt x="4017583" y="5753986"/>
                  </a:lnTo>
                  <a:lnTo>
                    <a:pt x="4002953" y="5749724"/>
                  </a:lnTo>
                  <a:lnTo>
                    <a:pt x="4000463" y="5742183"/>
                  </a:lnTo>
                  <a:close/>
                  <a:moveTo>
                    <a:pt x="3888209" y="5732451"/>
                  </a:moveTo>
                  <a:lnTo>
                    <a:pt x="3904177" y="5735657"/>
                  </a:lnTo>
                  <a:lnTo>
                    <a:pt x="3915036" y="5750404"/>
                  </a:lnTo>
                  <a:lnTo>
                    <a:pt x="3923658" y="5764189"/>
                  </a:lnTo>
                  <a:lnTo>
                    <a:pt x="3940904" y="5769319"/>
                  </a:lnTo>
                  <a:lnTo>
                    <a:pt x="3947291" y="5776692"/>
                  </a:lnTo>
                  <a:lnTo>
                    <a:pt x="3975714" y="5776372"/>
                  </a:lnTo>
                  <a:lnTo>
                    <a:pt x="3978269" y="5781822"/>
                  </a:lnTo>
                  <a:lnTo>
                    <a:pt x="3978269" y="5793684"/>
                  </a:lnTo>
                  <a:lnTo>
                    <a:pt x="3983698" y="5799454"/>
                  </a:lnTo>
                  <a:lnTo>
                    <a:pt x="3981463" y="5809393"/>
                  </a:lnTo>
                  <a:lnTo>
                    <a:pt x="3986892" y="5816766"/>
                  </a:lnTo>
                  <a:lnTo>
                    <a:pt x="3999986" y="5826063"/>
                  </a:lnTo>
                  <a:lnTo>
                    <a:pt x="4010205" y="5829269"/>
                  </a:lnTo>
                  <a:lnTo>
                    <a:pt x="4027451" y="5832475"/>
                  </a:lnTo>
                  <a:lnTo>
                    <a:pt x="4026812" y="5854596"/>
                  </a:lnTo>
                  <a:lnTo>
                    <a:pt x="4015954" y="5864214"/>
                  </a:lnTo>
                  <a:lnTo>
                    <a:pt x="4000944" y="5860367"/>
                  </a:lnTo>
                  <a:lnTo>
                    <a:pt x="3993598" y="5852672"/>
                  </a:lnTo>
                  <a:lnTo>
                    <a:pt x="3991363" y="5839849"/>
                  </a:lnTo>
                  <a:lnTo>
                    <a:pt x="3975395" y="5831834"/>
                  </a:lnTo>
                  <a:cubicBezTo>
                    <a:pt x="3975714" y="5828201"/>
                    <a:pt x="3976034" y="5824567"/>
                    <a:pt x="3976353" y="5820934"/>
                  </a:cubicBezTo>
                  <a:lnTo>
                    <a:pt x="3963259" y="5812919"/>
                  </a:lnTo>
                  <a:lnTo>
                    <a:pt x="3959107" y="5804263"/>
                  </a:lnTo>
                  <a:lnTo>
                    <a:pt x="3927171" y="5801378"/>
                  </a:lnTo>
                  <a:lnTo>
                    <a:pt x="3922700" y="5794004"/>
                  </a:lnTo>
                  <a:cubicBezTo>
                    <a:pt x="3923019" y="5790050"/>
                    <a:pt x="3923339" y="5786096"/>
                    <a:pt x="3923658" y="5782142"/>
                  </a:cubicBezTo>
                  <a:lnTo>
                    <a:pt x="3914077" y="5772845"/>
                  </a:lnTo>
                  <a:lnTo>
                    <a:pt x="3881183" y="5751686"/>
                  </a:lnTo>
                  <a:lnTo>
                    <a:pt x="3881183" y="5747519"/>
                  </a:lnTo>
                  <a:lnTo>
                    <a:pt x="3876712" y="5749442"/>
                  </a:lnTo>
                  <a:lnTo>
                    <a:pt x="3863938" y="5752648"/>
                  </a:lnTo>
                  <a:lnTo>
                    <a:pt x="3873199" y="5742068"/>
                  </a:lnTo>
                  <a:lnTo>
                    <a:pt x="3880864" y="5741107"/>
                  </a:lnTo>
                  <a:close/>
                  <a:moveTo>
                    <a:pt x="1831939" y="5713401"/>
                  </a:moveTo>
                  <a:cubicBezTo>
                    <a:pt x="1831617" y="5716218"/>
                    <a:pt x="1831294" y="5719034"/>
                    <a:pt x="1830972" y="5721851"/>
                  </a:cubicBezTo>
                  <a:lnTo>
                    <a:pt x="1812925" y="5752401"/>
                  </a:lnTo>
                  <a:lnTo>
                    <a:pt x="1808736" y="5754676"/>
                  </a:lnTo>
                  <a:lnTo>
                    <a:pt x="1805191" y="5748176"/>
                  </a:lnTo>
                  <a:lnTo>
                    <a:pt x="1794877" y="5751751"/>
                  </a:lnTo>
                  <a:lnTo>
                    <a:pt x="1789076" y="5743951"/>
                  </a:lnTo>
                  <a:lnTo>
                    <a:pt x="1796489" y="5727701"/>
                  </a:lnTo>
                  <a:lnTo>
                    <a:pt x="1813892" y="5714701"/>
                  </a:lnTo>
                  <a:close/>
                  <a:moveTo>
                    <a:pt x="3909022" y="5707051"/>
                  </a:moveTo>
                  <a:lnTo>
                    <a:pt x="3919500" y="5708956"/>
                  </a:lnTo>
                  <a:lnTo>
                    <a:pt x="3906800" y="5716576"/>
                  </a:lnTo>
                  <a:close/>
                  <a:moveTo>
                    <a:pt x="3933152" y="5702289"/>
                  </a:moveTo>
                  <a:lnTo>
                    <a:pt x="3938550" y="5710397"/>
                  </a:lnTo>
                  <a:lnTo>
                    <a:pt x="3943947" y="5710397"/>
                  </a:lnTo>
                  <a:lnTo>
                    <a:pt x="3944900" y="5717569"/>
                  </a:lnTo>
                  <a:lnTo>
                    <a:pt x="3936327" y="5719752"/>
                  </a:lnTo>
                  <a:lnTo>
                    <a:pt x="3929025" y="5713515"/>
                  </a:lnTo>
                  <a:lnTo>
                    <a:pt x="3925850" y="5706343"/>
                  </a:lnTo>
                  <a:close/>
                  <a:moveTo>
                    <a:pt x="3950898" y="5691176"/>
                  </a:moveTo>
                  <a:lnTo>
                    <a:pt x="3954426" y="5700557"/>
                  </a:lnTo>
                  <a:lnTo>
                    <a:pt x="3948252" y="5711814"/>
                  </a:lnTo>
                  <a:lnTo>
                    <a:pt x="3946488" y="5707749"/>
                  </a:lnTo>
                  <a:lnTo>
                    <a:pt x="3949428" y="5700557"/>
                  </a:lnTo>
                  <a:close/>
                  <a:moveTo>
                    <a:pt x="4188559" y="5689589"/>
                  </a:moveTo>
                  <a:lnTo>
                    <a:pt x="4200260" y="5693688"/>
                  </a:lnTo>
                  <a:lnTo>
                    <a:pt x="4201525" y="5703148"/>
                  </a:lnTo>
                  <a:lnTo>
                    <a:pt x="4222713" y="5713554"/>
                  </a:lnTo>
                  <a:lnTo>
                    <a:pt x="4207850" y="5720806"/>
                  </a:lnTo>
                  <a:lnTo>
                    <a:pt x="4198363" y="5712608"/>
                  </a:lnTo>
                  <a:lnTo>
                    <a:pt x="4203739" y="5728059"/>
                  </a:lnTo>
                  <a:lnTo>
                    <a:pt x="4197414" y="5735627"/>
                  </a:lnTo>
                  <a:lnTo>
                    <a:pt x="4179705" y="5734996"/>
                  </a:lnTo>
                  <a:lnTo>
                    <a:pt x="4168953" y="5725221"/>
                  </a:lnTo>
                  <a:lnTo>
                    <a:pt x="4186662" y="5713869"/>
                  </a:lnTo>
                  <a:lnTo>
                    <a:pt x="4173064" y="5710716"/>
                  </a:lnTo>
                  <a:lnTo>
                    <a:pt x="4164525" y="5723329"/>
                  </a:lnTo>
                  <a:lnTo>
                    <a:pt x="4144603" y="5715130"/>
                  </a:lnTo>
                  <a:lnTo>
                    <a:pt x="4143338" y="5702517"/>
                  </a:lnTo>
                  <a:lnTo>
                    <a:pt x="4165790" y="5703463"/>
                  </a:lnTo>
                  <a:lnTo>
                    <a:pt x="4167688" y="5696211"/>
                  </a:lnTo>
                  <a:lnTo>
                    <a:pt x="4181602" y="5695895"/>
                  </a:lnTo>
                  <a:close/>
                  <a:moveTo>
                    <a:pt x="3560407" y="5638789"/>
                  </a:moveTo>
                  <a:lnTo>
                    <a:pt x="3566757" y="5641629"/>
                  </a:lnTo>
                  <a:lnTo>
                    <a:pt x="3572790" y="5648572"/>
                  </a:lnTo>
                  <a:lnTo>
                    <a:pt x="3560725" y="5652675"/>
                  </a:lnTo>
                  <a:lnTo>
                    <a:pt x="3562312" y="5664667"/>
                  </a:lnTo>
                  <a:lnTo>
                    <a:pt x="3572155" y="5670663"/>
                  </a:lnTo>
                  <a:cubicBezTo>
                    <a:pt x="3571943" y="5673714"/>
                    <a:pt x="3571732" y="5676764"/>
                    <a:pt x="3571520" y="5679815"/>
                  </a:cubicBezTo>
                  <a:lnTo>
                    <a:pt x="3582950" y="5680447"/>
                  </a:lnTo>
                  <a:lnTo>
                    <a:pt x="3581680" y="5691177"/>
                  </a:lnTo>
                  <a:lnTo>
                    <a:pt x="3563265" y="5680447"/>
                  </a:lnTo>
                  <a:lnTo>
                    <a:pt x="3561677" y="5668770"/>
                  </a:lnTo>
                  <a:lnTo>
                    <a:pt x="3541675" y="5647310"/>
                  </a:lnTo>
                  <a:lnTo>
                    <a:pt x="3543262" y="5640367"/>
                  </a:lnTo>
                  <a:lnTo>
                    <a:pt x="3558185" y="5642891"/>
                  </a:lnTo>
                  <a:close/>
                  <a:moveTo>
                    <a:pt x="1988465" y="5605451"/>
                  </a:moveTo>
                  <a:lnTo>
                    <a:pt x="1990687" y="5609261"/>
                  </a:lnTo>
                  <a:lnTo>
                    <a:pt x="1976082" y="5621326"/>
                  </a:lnTo>
                  <a:lnTo>
                    <a:pt x="1975130" y="5626406"/>
                  </a:lnTo>
                  <a:lnTo>
                    <a:pt x="1985607" y="5621008"/>
                  </a:lnTo>
                  <a:lnTo>
                    <a:pt x="1979257" y="5631486"/>
                  </a:lnTo>
                  <a:lnTo>
                    <a:pt x="1981480" y="5638153"/>
                  </a:lnTo>
                  <a:lnTo>
                    <a:pt x="1998307" y="5636883"/>
                  </a:lnTo>
                  <a:lnTo>
                    <a:pt x="2005927" y="5638788"/>
                  </a:lnTo>
                  <a:lnTo>
                    <a:pt x="2008150" y="5651488"/>
                  </a:lnTo>
                  <a:lnTo>
                    <a:pt x="1999895" y="5666411"/>
                  </a:lnTo>
                  <a:lnTo>
                    <a:pt x="1993545" y="5677841"/>
                  </a:lnTo>
                  <a:lnTo>
                    <a:pt x="1987195" y="5690859"/>
                  </a:lnTo>
                  <a:lnTo>
                    <a:pt x="1965287" y="5699114"/>
                  </a:lnTo>
                  <a:lnTo>
                    <a:pt x="1965287" y="5694986"/>
                  </a:lnTo>
                  <a:lnTo>
                    <a:pt x="1954492" y="5688954"/>
                  </a:lnTo>
                  <a:lnTo>
                    <a:pt x="1937665" y="5683556"/>
                  </a:lnTo>
                  <a:cubicBezTo>
                    <a:pt x="1937877" y="5678370"/>
                    <a:pt x="1938088" y="5673185"/>
                    <a:pt x="1938300" y="5667999"/>
                  </a:cubicBezTo>
                  <a:lnTo>
                    <a:pt x="1928775" y="5660696"/>
                  </a:lnTo>
                  <a:lnTo>
                    <a:pt x="1912900" y="5662601"/>
                  </a:lnTo>
                  <a:cubicBezTo>
                    <a:pt x="1912688" y="5667258"/>
                    <a:pt x="1912477" y="5671914"/>
                    <a:pt x="1912265" y="5676571"/>
                  </a:cubicBezTo>
                  <a:lnTo>
                    <a:pt x="1902740" y="5674349"/>
                  </a:lnTo>
                  <a:lnTo>
                    <a:pt x="1900200" y="5650536"/>
                  </a:lnTo>
                  <a:lnTo>
                    <a:pt x="1917027" y="5641963"/>
                  </a:lnTo>
                  <a:lnTo>
                    <a:pt x="1937982" y="5626723"/>
                  </a:lnTo>
                  <a:lnTo>
                    <a:pt x="1952905" y="5619103"/>
                  </a:lnTo>
                  <a:close/>
                  <a:moveTo>
                    <a:pt x="4089680" y="5599101"/>
                  </a:moveTo>
                  <a:lnTo>
                    <a:pt x="4100475" y="5606038"/>
                  </a:lnTo>
                  <a:lnTo>
                    <a:pt x="4089045" y="5624958"/>
                  </a:lnTo>
                  <a:lnTo>
                    <a:pt x="4092220" y="5642931"/>
                  </a:lnTo>
                  <a:lnTo>
                    <a:pt x="4079520" y="5637571"/>
                  </a:lnTo>
                  <a:lnTo>
                    <a:pt x="4081742" y="5630318"/>
                  </a:lnTo>
                  <a:lnTo>
                    <a:pt x="4076345" y="5630318"/>
                  </a:lnTo>
                  <a:lnTo>
                    <a:pt x="4069042" y="5645139"/>
                  </a:lnTo>
                  <a:lnTo>
                    <a:pt x="4060470" y="5631580"/>
                  </a:lnTo>
                  <a:lnTo>
                    <a:pt x="4056025" y="5615813"/>
                  </a:lnTo>
                  <a:lnTo>
                    <a:pt x="4073805" y="5615813"/>
                  </a:lnTo>
                  <a:lnTo>
                    <a:pt x="4084600" y="5619597"/>
                  </a:lnTo>
                  <a:close/>
                  <a:moveTo>
                    <a:pt x="2070698" y="5599101"/>
                  </a:moveTo>
                  <a:lnTo>
                    <a:pt x="2091018" y="5613433"/>
                  </a:lnTo>
                  <a:lnTo>
                    <a:pt x="2092288" y="5624649"/>
                  </a:lnTo>
                  <a:lnTo>
                    <a:pt x="2079588" y="5632439"/>
                  </a:lnTo>
                  <a:lnTo>
                    <a:pt x="2067840" y="5622780"/>
                  </a:lnTo>
                  <a:lnTo>
                    <a:pt x="2041488" y="5624338"/>
                  </a:lnTo>
                  <a:lnTo>
                    <a:pt x="2040218" y="5614056"/>
                  </a:lnTo>
                  <a:lnTo>
                    <a:pt x="2033868" y="5614056"/>
                  </a:lnTo>
                  <a:lnTo>
                    <a:pt x="2031963" y="5604397"/>
                  </a:lnTo>
                  <a:close/>
                  <a:moveTo>
                    <a:pt x="4138765" y="5576879"/>
                  </a:moveTo>
                  <a:lnTo>
                    <a:pt x="4144990" y="5580100"/>
                  </a:lnTo>
                  <a:lnTo>
                    <a:pt x="4148103" y="5590408"/>
                  </a:lnTo>
                  <a:lnTo>
                    <a:pt x="4140943" y="5599104"/>
                  </a:lnTo>
                  <a:lnTo>
                    <a:pt x="4116353" y="5598138"/>
                  </a:lnTo>
                  <a:lnTo>
                    <a:pt x="4121956" y="5588475"/>
                  </a:lnTo>
                  <a:close/>
                  <a:moveTo>
                    <a:pt x="4302091" y="5553067"/>
                  </a:moveTo>
                  <a:lnTo>
                    <a:pt x="4302091" y="5561005"/>
                  </a:lnTo>
                  <a:lnTo>
                    <a:pt x="4297328" y="5558934"/>
                  </a:lnTo>
                  <a:close/>
                  <a:moveTo>
                    <a:pt x="4108553" y="5551476"/>
                  </a:moveTo>
                  <a:lnTo>
                    <a:pt x="4122700" y="5555898"/>
                  </a:lnTo>
                  <a:lnTo>
                    <a:pt x="4121735" y="5565764"/>
                  </a:lnTo>
                  <a:lnTo>
                    <a:pt x="4108874" y="5563723"/>
                  </a:lnTo>
                  <a:lnTo>
                    <a:pt x="4097300" y="5562702"/>
                  </a:lnTo>
                  <a:lnTo>
                    <a:pt x="4099229" y="5556919"/>
                  </a:lnTo>
                  <a:close/>
                  <a:moveTo>
                    <a:pt x="4289391" y="5540367"/>
                  </a:moveTo>
                  <a:lnTo>
                    <a:pt x="4308441" y="5541002"/>
                  </a:lnTo>
                  <a:lnTo>
                    <a:pt x="4301337" y="5548305"/>
                  </a:lnTo>
                  <a:lnTo>
                    <a:pt x="4292620" y="5551480"/>
                  </a:lnTo>
                  <a:lnTo>
                    <a:pt x="4289391" y="5548305"/>
                  </a:lnTo>
                  <a:close/>
                  <a:moveTo>
                    <a:pt x="4022925" y="5514964"/>
                  </a:moveTo>
                  <a:lnTo>
                    <a:pt x="4031881" y="5519920"/>
                  </a:lnTo>
                  <a:cubicBezTo>
                    <a:pt x="4031992" y="5524360"/>
                    <a:pt x="4032102" y="5528799"/>
                    <a:pt x="4032213" y="5533239"/>
                  </a:cubicBezTo>
                  <a:lnTo>
                    <a:pt x="4022261" y="5540364"/>
                  </a:lnTo>
                  <a:lnTo>
                    <a:pt x="4009988" y="5532310"/>
                  </a:lnTo>
                  <a:lnTo>
                    <a:pt x="4011315" y="5525186"/>
                  </a:lnTo>
                  <a:close/>
                  <a:moveTo>
                    <a:pt x="2542105" y="5470514"/>
                  </a:moveTo>
                  <a:lnTo>
                    <a:pt x="2547481" y="5470514"/>
                  </a:lnTo>
                  <a:lnTo>
                    <a:pt x="2566456" y="5478769"/>
                  </a:lnTo>
                  <a:lnTo>
                    <a:pt x="2578157" y="5478769"/>
                  </a:lnTo>
                  <a:lnTo>
                    <a:pt x="2586696" y="5503851"/>
                  </a:lnTo>
                  <a:cubicBezTo>
                    <a:pt x="2586380" y="5509460"/>
                    <a:pt x="2586063" y="5515070"/>
                    <a:pt x="2585747" y="5520679"/>
                  </a:cubicBezTo>
                  <a:lnTo>
                    <a:pt x="2601876" y="5547031"/>
                  </a:lnTo>
                  <a:cubicBezTo>
                    <a:pt x="2601560" y="5556450"/>
                    <a:pt x="2601243" y="5565870"/>
                    <a:pt x="2600927" y="5575289"/>
                  </a:cubicBezTo>
                  <a:lnTo>
                    <a:pt x="2590491" y="5584814"/>
                  </a:lnTo>
                  <a:lnTo>
                    <a:pt x="2586696" y="5599736"/>
                  </a:lnTo>
                  <a:lnTo>
                    <a:pt x="2600295" y="5611484"/>
                  </a:lnTo>
                  <a:lnTo>
                    <a:pt x="2592388" y="5641646"/>
                  </a:lnTo>
                  <a:lnTo>
                    <a:pt x="2584166" y="5676889"/>
                  </a:lnTo>
                  <a:cubicBezTo>
                    <a:pt x="2584271" y="5688425"/>
                    <a:pt x="2584377" y="5699960"/>
                    <a:pt x="2584482" y="5711496"/>
                  </a:cubicBezTo>
                  <a:lnTo>
                    <a:pt x="2570884" y="5732769"/>
                  </a:lnTo>
                  <a:lnTo>
                    <a:pt x="2561080" y="5721974"/>
                  </a:lnTo>
                  <a:lnTo>
                    <a:pt x="2550644" y="5711814"/>
                  </a:lnTo>
                  <a:lnTo>
                    <a:pt x="2532934" y="5723561"/>
                  </a:lnTo>
                  <a:cubicBezTo>
                    <a:pt x="2532618" y="5730229"/>
                    <a:pt x="2532301" y="5736896"/>
                    <a:pt x="2531985" y="5743564"/>
                  </a:cubicBezTo>
                  <a:lnTo>
                    <a:pt x="2523446" y="5752136"/>
                  </a:lnTo>
                  <a:lnTo>
                    <a:pt x="2510796" y="5753089"/>
                  </a:lnTo>
                  <a:lnTo>
                    <a:pt x="2496249" y="5756264"/>
                  </a:lnTo>
                  <a:lnTo>
                    <a:pt x="2484864" y="5748326"/>
                  </a:lnTo>
                  <a:lnTo>
                    <a:pt x="2476325" y="5751501"/>
                  </a:lnTo>
                  <a:lnTo>
                    <a:pt x="2472846" y="5740706"/>
                  </a:lnTo>
                  <a:lnTo>
                    <a:pt x="2481385" y="5740706"/>
                  </a:lnTo>
                  <a:lnTo>
                    <a:pt x="2474744" y="5735626"/>
                  </a:lnTo>
                  <a:cubicBezTo>
                    <a:pt x="2474428" y="5727265"/>
                    <a:pt x="2474111" y="5718905"/>
                    <a:pt x="2473795" y="5710544"/>
                  </a:cubicBezTo>
                  <a:lnTo>
                    <a:pt x="2460829" y="5693716"/>
                  </a:lnTo>
                  <a:lnTo>
                    <a:pt x="2477274" y="5644821"/>
                  </a:lnTo>
                  <a:lnTo>
                    <a:pt x="2481701" y="5631169"/>
                  </a:lnTo>
                  <a:lnTo>
                    <a:pt x="2467470" y="5619739"/>
                  </a:lnTo>
                  <a:lnTo>
                    <a:pt x="2476009" y="5598466"/>
                  </a:lnTo>
                  <a:lnTo>
                    <a:pt x="2469684" y="5588941"/>
                  </a:lnTo>
                  <a:lnTo>
                    <a:pt x="2475693" y="5575606"/>
                  </a:lnTo>
                  <a:lnTo>
                    <a:pt x="2466205" y="5557509"/>
                  </a:lnTo>
                  <a:lnTo>
                    <a:pt x="2450393" y="5547349"/>
                  </a:lnTo>
                  <a:lnTo>
                    <a:pt x="2445965" y="5556874"/>
                  </a:lnTo>
                  <a:lnTo>
                    <a:pt x="2441538" y="5535601"/>
                  </a:lnTo>
                  <a:lnTo>
                    <a:pt x="2447863" y="5521949"/>
                  </a:lnTo>
                  <a:lnTo>
                    <a:pt x="2442170" y="5497819"/>
                  </a:lnTo>
                  <a:lnTo>
                    <a:pt x="2450709" y="5492421"/>
                  </a:lnTo>
                  <a:lnTo>
                    <a:pt x="2454820" y="5477499"/>
                  </a:lnTo>
                  <a:lnTo>
                    <a:pt x="2461145" y="5482896"/>
                  </a:lnTo>
                  <a:lnTo>
                    <a:pt x="2451658" y="5497819"/>
                  </a:lnTo>
                  <a:lnTo>
                    <a:pt x="2459248" y="5509249"/>
                  </a:lnTo>
                  <a:lnTo>
                    <a:pt x="2476325" y="5517504"/>
                  </a:lnTo>
                  <a:lnTo>
                    <a:pt x="2496249" y="5519409"/>
                  </a:lnTo>
                  <a:lnTo>
                    <a:pt x="2503523" y="5503534"/>
                  </a:lnTo>
                  <a:lnTo>
                    <a:pt x="2524711" y="5490834"/>
                  </a:lnTo>
                  <a:lnTo>
                    <a:pt x="2537994" y="5481309"/>
                  </a:lnTo>
                  <a:close/>
                  <a:moveTo>
                    <a:pt x="3282913" y="5260964"/>
                  </a:moveTo>
                  <a:lnTo>
                    <a:pt x="3294026" y="5262084"/>
                  </a:lnTo>
                  <a:lnTo>
                    <a:pt x="3287964" y="5265727"/>
                  </a:lnTo>
                  <a:close/>
                  <a:moveTo>
                    <a:pt x="3328248" y="5257789"/>
                  </a:moveTo>
                  <a:lnTo>
                    <a:pt x="3340739" y="5264892"/>
                  </a:lnTo>
                  <a:lnTo>
                    <a:pt x="3362288" y="5271027"/>
                  </a:lnTo>
                  <a:lnTo>
                    <a:pt x="3361039" y="5276839"/>
                  </a:lnTo>
                  <a:lnTo>
                    <a:pt x="3336680" y="5270704"/>
                  </a:lnTo>
                  <a:lnTo>
                    <a:pt x="3324188" y="5259726"/>
                  </a:lnTo>
                  <a:close/>
                  <a:moveTo>
                    <a:pt x="2671407" y="5257789"/>
                  </a:moveTo>
                  <a:lnTo>
                    <a:pt x="2674900" y="5266657"/>
                  </a:lnTo>
                  <a:lnTo>
                    <a:pt x="2673947" y="5273226"/>
                  </a:lnTo>
                  <a:lnTo>
                    <a:pt x="2667597" y="5275197"/>
                  </a:lnTo>
                  <a:lnTo>
                    <a:pt x="2671725" y="5284722"/>
                  </a:lnTo>
                  <a:lnTo>
                    <a:pt x="2664422" y="5286364"/>
                  </a:lnTo>
                  <a:lnTo>
                    <a:pt x="2659977" y="5276510"/>
                  </a:lnTo>
                  <a:lnTo>
                    <a:pt x="2643150" y="5278481"/>
                  </a:lnTo>
                  <a:lnTo>
                    <a:pt x="2636800" y="5268956"/>
                  </a:lnTo>
                  <a:lnTo>
                    <a:pt x="2659977" y="5266657"/>
                  </a:lnTo>
                  <a:close/>
                  <a:moveTo>
                    <a:pt x="3264815" y="5237151"/>
                  </a:moveTo>
                  <a:lnTo>
                    <a:pt x="3282277" y="5247144"/>
                  </a:lnTo>
                  <a:lnTo>
                    <a:pt x="3295930" y="5244334"/>
                  </a:lnTo>
                  <a:lnTo>
                    <a:pt x="3316250" y="5251204"/>
                  </a:lnTo>
                  <a:lnTo>
                    <a:pt x="3295930" y="5249955"/>
                  </a:lnTo>
                  <a:lnTo>
                    <a:pt x="3283865" y="5256201"/>
                  </a:lnTo>
                  <a:lnTo>
                    <a:pt x="3252750" y="5239337"/>
                  </a:lnTo>
                  <a:close/>
                  <a:moveTo>
                    <a:pt x="2572585" y="5232389"/>
                  </a:moveTo>
                  <a:cubicBezTo>
                    <a:pt x="2573224" y="5246022"/>
                    <a:pt x="2573864" y="5259654"/>
                    <a:pt x="2574503" y="5273287"/>
                  </a:cubicBezTo>
                  <a:lnTo>
                    <a:pt x="2571306" y="5288188"/>
                  </a:lnTo>
                  <a:lnTo>
                    <a:pt x="2584413" y="5315453"/>
                  </a:lnTo>
                  <a:lnTo>
                    <a:pt x="2581536" y="5359522"/>
                  </a:lnTo>
                  <a:lnTo>
                    <a:pt x="2570028" y="5388373"/>
                  </a:lnTo>
                  <a:lnTo>
                    <a:pt x="2566831" y="5402957"/>
                  </a:lnTo>
                  <a:lnTo>
                    <a:pt x="2557561" y="5426101"/>
                  </a:lnTo>
                  <a:lnTo>
                    <a:pt x="2549249" y="5445123"/>
                  </a:lnTo>
                  <a:lnTo>
                    <a:pt x="2547971" y="5451464"/>
                  </a:lnTo>
                  <a:lnTo>
                    <a:pt x="2539659" y="5446391"/>
                  </a:lnTo>
                  <a:lnTo>
                    <a:pt x="2531987" y="5444489"/>
                  </a:lnTo>
                  <a:lnTo>
                    <a:pt x="2531028" y="5439099"/>
                  </a:lnTo>
                  <a:lnTo>
                    <a:pt x="2521438" y="5434978"/>
                  </a:lnTo>
                  <a:lnTo>
                    <a:pt x="2510569" y="5426735"/>
                  </a:lnTo>
                  <a:lnTo>
                    <a:pt x="2518241" y="5408663"/>
                  </a:lnTo>
                  <a:lnTo>
                    <a:pt x="2511209" y="5405493"/>
                  </a:lnTo>
                  <a:lnTo>
                    <a:pt x="2499701" y="5400103"/>
                  </a:lnTo>
                  <a:lnTo>
                    <a:pt x="2503856" y="5393762"/>
                  </a:lnTo>
                  <a:lnTo>
                    <a:pt x="2504815" y="5384568"/>
                  </a:lnTo>
                  <a:lnTo>
                    <a:pt x="2501619" y="5381398"/>
                  </a:lnTo>
                  <a:lnTo>
                    <a:pt x="2501619" y="5366814"/>
                  </a:lnTo>
                  <a:lnTo>
                    <a:pt x="2497143" y="5356035"/>
                  </a:lnTo>
                  <a:lnTo>
                    <a:pt x="2490750" y="5342719"/>
                  </a:lnTo>
                  <a:cubicBezTo>
                    <a:pt x="2491070" y="5338492"/>
                    <a:pt x="2491389" y="5334264"/>
                    <a:pt x="2491709" y="5330037"/>
                  </a:cubicBezTo>
                  <a:lnTo>
                    <a:pt x="2501299" y="5327818"/>
                  </a:lnTo>
                  <a:cubicBezTo>
                    <a:pt x="2500873" y="5320420"/>
                    <a:pt x="2500446" y="5313023"/>
                    <a:pt x="2500020" y="5305625"/>
                  </a:cubicBezTo>
                  <a:lnTo>
                    <a:pt x="2520159" y="5294846"/>
                  </a:lnTo>
                  <a:lnTo>
                    <a:pt x="2524315" y="5283432"/>
                  </a:lnTo>
                  <a:lnTo>
                    <a:pt x="2538061" y="5272653"/>
                  </a:lnTo>
                  <a:lnTo>
                    <a:pt x="2550848" y="5278994"/>
                  </a:lnTo>
                  <a:lnTo>
                    <a:pt x="2558520" y="5271702"/>
                  </a:lnTo>
                  <a:lnTo>
                    <a:pt x="2554684" y="5255850"/>
                  </a:lnTo>
                  <a:lnTo>
                    <a:pt x="2562356" y="5235559"/>
                  </a:lnTo>
                  <a:close/>
                  <a:moveTo>
                    <a:pt x="3216274" y="5219689"/>
                  </a:moveTo>
                  <a:lnTo>
                    <a:pt x="3221000" y="5221547"/>
                  </a:lnTo>
                  <a:lnTo>
                    <a:pt x="3210958" y="5232389"/>
                  </a:lnTo>
                  <a:lnTo>
                    <a:pt x="3210367" y="5228052"/>
                  </a:lnTo>
                  <a:lnTo>
                    <a:pt x="3208300" y="5222477"/>
                  </a:lnTo>
                  <a:close/>
                  <a:moveTo>
                    <a:pt x="3236875" y="5199051"/>
                  </a:moveTo>
                  <a:lnTo>
                    <a:pt x="3266104" y="5206144"/>
                  </a:lnTo>
                  <a:lnTo>
                    <a:pt x="3297200" y="5210197"/>
                  </a:lnTo>
                  <a:lnTo>
                    <a:pt x="3297200" y="5214926"/>
                  </a:lnTo>
                  <a:lnTo>
                    <a:pt x="3266726" y="5213912"/>
                  </a:lnTo>
                  <a:lnTo>
                    <a:pt x="3239673" y="5206819"/>
                  </a:lnTo>
                  <a:close/>
                  <a:moveTo>
                    <a:pt x="3261468" y="5180001"/>
                  </a:moveTo>
                  <a:lnTo>
                    <a:pt x="3278151" y="5188077"/>
                  </a:lnTo>
                  <a:lnTo>
                    <a:pt x="3274688" y="5194289"/>
                  </a:lnTo>
                  <a:lnTo>
                    <a:pt x="3257376" y="5193046"/>
                  </a:lnTo>
                  <a:lnTo>
                    <a:pt x="3245415" y="5189630"/>
                  </a:lnTo>
                  <a:lnTo>
                    <a:pt x="3241953" y="5184970"/>
                  </a:lnTo>
                  <a:lnTo>
                    <a:pt x="3241638" y="5180311"/>
                  </a:lnTo>
                  <a:close/>
                  <a:moveTo>
                    <a:pt x="3220023" y="5175239"/>
                  </a:moveTo>
                  <a:lnTo>
                    <a:pt x="3235288" y="5184764"/>
                  </a:lnTo>
                  <a:lnTo>
                    <a:pt x="3225824" y="5183535"/>
                  </a:lnTo>
                  <a:lnTo>
                    <a:pt x="3211475" y="5175546"/>
                  </a:lnTo>
                  <a:close/>
                  <a:moveTo>
                    <a:pt x="2421121" y="5104145"/>
                  </a:moveTo>
                  <a:lnTo>
                    <a:pt x="2412624" y="5112639"/>
                  </a:lnTo>
                  <a:cubicBezTo>
                    <a:pt x="2412640" y="5112672"/>
                    <a:pt x="2412656" y="5112704"/>
                    <a:pt x="2412672" y="5112737"/>
                  </a:cubicBezTo>
                  <a:lnTo>
                    <a:pt x="2421138" y="5104253"/>
                  </a:lnTo>
                  <a:cubicBezTo>
                    <a:pt x="2421132" y="5104217"/>
                    <a:pt x="2421127" y="5104181"/>
                    <a:pt x="2421121" y="5104145"/>
                  </a:cubicBezTo>
                  <a:close/>
                  <a:moveTo>
                    <a:pt x="3071775" y="5056176"/>
                  </a:moveTo>
                  <a:lnTo>
                    <a:pt x="3095705" y="5079407"/>
                  </a:lnTo>
                  <a:lnTo>
                    <a:pt x="3109875" y="5094276"/>
                  </a:lnTo>
                  <a:lnTo>
                    <a:pt x="3092242" y="5084364"/>
                  </a:lnTo>
                  <a:lnTo>
                    <a:pt x="3080277" y="5069805"/>
                  </a:lnTo>
                  <a:close/>
                  <a:moveTo>
                    <a:pt x="3087650" y="5051414"/>
                  </a:moveTo>
                  <a:lnTo>
                    <a:pt x="3115887" y="5070981"/>
                  </a:lnTo>
                  <a:lnTo>
                    <a:pt x="3117813" y="5079989"/>
                  </a:lnTo>
                  <a:close/>
                  <a:moveTo>
                    <a:pt x="3100350" y="5049826"/>
                  </a:moveTo>
                  <a:lnTo>
                    <a:pt x="3114638" y="5056224"/>
                  </a:lnTo>
                  <a:lnTo>
                    <a:pt x="3110215" y="5060939"/>
                  </a:lnTo>
                  <a:close/>
                  <a:moveTo>
                    <a:pt x="3085812" y="5013314"/>
                  </a:moveTo>
                  <a:lnTo>
                    <a:pt x="3107082" y="5026331"/>
                  </a:lnTo>
                  <a:lnTo>
                    <a:pt x="3109016" y="5031411"/>
                  </a:lnTo>
                  <a:lnTo>
                    <a:pt x="3102570" y="5029824"/>
                  </a:lnTo>
                  <a:lnTo>
                    <a:pt x="3115461" y="5041254"/>
                  </a:lnTo>
                  <a:lnTo>
                    <a:pt x="3124163" y="5047921"/>
                  </a:lnTo>
                  <a:lnTo>
                    <a:pt x="3122874" y="5051414"/>
                  </a:lnTo>
                  <a:lnTo>
                    <a:pt x="3104182" y="5037126"/>
                  </a:lnTo>
                  <a:lnTo>
                    <a:pt x="3105471" y="5045381"/>
                  </a:lnTo>
                  <a:lnTo>
                    <a:pt x="3093224" y="5033316"/>
                  </a:lnTo>
                  <a:lnTo>
                    <a:pt x="3084523" y="5021886"/>
                  </a:lnTo>
                  <a:lnTo>
                    <a:pt x="3081300" y="5013949"/>
                  </a:lnTo>
                  <a:close/>
                  <a:moveTo>
                    <a:pt x="3043982" y="5011726"/>
                  </a:moveTo>
                  <a:lnTo>
                    <a:pt x="3058460" y="5028318"/>
                  </a:lnTo>
                  <a:cubicBezTo>
                    <a:pt x="3058665" y="5032005"/>
                    <a:pt x="3058871" y="5035692"/>
                    <a:pt x="3059076" y="5039379"/>
                  </a:cubicBezTo>
                  <a:lnTo>
                    <a:pt x="3055071" y="5040301"/>
                  </a:lnTo>
                  <a:lnTo>
                    <a:pt x="3052299" y="5032927"/>
                  </a:lnTo>
                  <a:lnTo>
                    <a:pt x="3046139" y="5030161"/>
                  </a:lnTo>
                  <a:lnTo>
                    <a:pt x="3039978" y="5022173"/>
                  </a:lnTo>
                  <a:lnTo>
                    <a:pt x="3038438" y="5013877"/>
                  </a:lnTo>
                  <a:close/>
                  <a:moveTo>
                    <a:pt x="3081196" y="4995851"/>
                  </a:moveTo>
                  <a:lnTo>
                    <a:pt x="3089628" y="5007599"/>
                  </a:lnTo>
                  <a:lnTo>
                    <a:pt x="3094000" y="5013314"/>
                  </a:lnTo>
                  <a:lnTo>
                    <a:pt x="3077761" y="5004106"/>
                  </a:lnTo>
                  <a:lnTo>
                    <a:pt x="3074950" y="4998708"/>
                  </a:lnTo>
                  <a:close/>
                  <a:moveTo>
                    <a:pt x="6495127" y="4986728"/>
                  </a:moveTo>
                  <a:lnTo>
                    <a:pt x="6506559" y="4995299"/>
                  </a:lnTo>
                  <a:lnTo>
                    <a:pt x="6517991" y="4992442"/>
                  </a:lnTo>
                  <a:lnTo>
                    <a:pt x="6525612" y="4997204"/>
                  </a:lnTo>
                  <a:lnTo>
                    <a:pt x="6540537" y="4999426"/>
                  </a:lnTo>
                  <a:lnTo>
                    <a:pt x="6557050" y="5002918"/>
                  </a:lnTo>
                  <a:lnTo>
                    <a:pt x="6561450" y="5001033"/>
                  </a:lnTo>
                  <a:lnTo>
                    <a:pt x="6527292" y="5071939"/>
                  </a:lnTo>
                  <a:lnTo>
                    <a:pt x="6524977" y="5069582"/>
                  </a:lnTo>
                  <a:lnTo>
                    <a:pt x="6514815" y="5041964"/>
                  </a:lnTo>
                  <a:lnTo>
                    <a:pt x="6504336" y="5039424"/>
                  </a:lnTo>
                  <a:lnTo>
                    <a:pt x="6495762" y="5044821"/>
                  </a:lnTo>
                  <a:lnTo>
                    <a:pt x="6487506" y="5041329"/>
                  </a:lnTo>
                  <a:cubicBezTo>
                    <a:pt x="6487188" y="5037731"/>
                    <a:pt x="6486871" y="5034134"/>
                    <a:pt x="6486553" y="5030536"/>
                  </a:cubicBezTo>
                  <a:lnTo>
                    <a:pt x="6470993" y="5017520"/>
                  </a:lnTo>
                  <a:lnTo>
                    <a:pt x="6473534" y="4998791"/>
                  </a:lnTo>
                  <a:lnTo>
                    <a:pt x="6484648" y="4994981"/>
                  </a:lnTo>
                  <a:close/>
                  <a:moveTo>
                    <a:pt x="3034945" y="4948226"/>
                  </a:moveTo>
                  <a:lnTo>
                    <a:pt x="3042883" y="4949174"/>
                  </a:lnTo>
                  <a:lnTo>
                    <a:pt x="3044153" y="4962446"/>
                  </a:lnTo>
                  <a:lnTo>
                    <a:pt x="3048915" y="4968133"/>
                  </a:lnTo>
                  <a:lnTo>
                    <a:pt x="3055265" y="4979509"/>
                  </a:lnTo>
                  <a:lnTo>
                    <a:pt x="3060663" y="5014901"/>
                  </a:lnTo>
                  <a:lnTo>
                    <a:pt x="3054313" y="5014269"/>
                  </a:lnTo>
                  <a:lnTo>
                    <a:pt x="3049868" y="5008581"/>
                  </a:lnTo>
                  <a:lnTo>
                    <a:pt x="3040342" y="4999101"/>
                  </a:lnTo>
                  <a:lnTo>
                    <a:pt x="3036850" y="4987725"/>
                  </a:lnTo>
                  <a:lnTo>
                    <a:pt x="3039072" y="4981405"/>
                  </a:lnTo>
                  <a:lnTo>
                    <a:pt x="3044788" y="4985829"/>
                  </a:lnTo>
                  <a:lnTo>
                    <a:pt x="3046058" y="4981405"/>
                  </a:lnTo>
                  <a:lnTo>
                    <a:pt x="3046058" y="4972241"/>
                  </a:lnTo>
                  <a:lnTo>
                    <a:pt x="3033675" y="4958022"/>
                  </a:lnTo>
                  <a:close/>
                  <a:moveTo>
                    <a:pt x="3060662" y="4941876"/>
                  </a:moveTo>
                  <a:lnTo>
                    <a:pt x="3066377" y="4941876"/>
                  </a:lnTo>
                  <a:lnTo>
                    <a:pt x="3081300" y="4964101"/>
                  </a:lnTo>
                  <a:lnTo>
                    <a:pt x="3086062" y="4968228"/>
                  </a:lnTo>
                  <a:lnTo>
                    <a:pt x="3081935" y="4974578"/>
                  </a:lnTo>
                  <a:lnTo>
                    <a:pt x="3089872" y="4983786"/>
                  </a:lnTo>
                  <a:lnTo>
                    <a:pt x="3097175" y="4999026"/>
                  </a:lnTo>
                  <a:lnTo>
                    <a:pt x="3094317" y="4994263"/>
                  </a:lnTo>
                  <a:lnTo>
                    <a:pt x="3087967" y="4991406"/>
                  </a:lnTo>
                  <a:lnTo>
                    <a:pt x="3075902" y="4984738"/>
                  </a:lnTo>
                  <a:lnTo>
                    <a:pt x="3072092" y="4972673"/>
                  </a:lnTo>
                  <a:lnTo>
                    <a:pt x="3068917" y="4972038"/>
                  </a:lnTo>
                  <a:lnTo>
                    <a:pt x="3054312" y="4962196"/>
                  </a:lnTo>
                  <a:lnTo>
                    <a:pt x="3052725" y="4951083"/>
                  </a:lnTo>
                  <a:lnTo>
                    <a:pt x="3060662" y="4950448"/>
                  </a:lnTo>
                  <a:close/>
                  <a:moveTo>
                    <a:pt x="6600872" y="4906095"/>
                  </a:moveTo>
                  <a:lnTo>
                    <a:pt x="6598649" y="4911492"/>
                  </a:lnTo>
                  <a:lnTo>
                    <a:pt x="6602058" y="4916735"/>
                  </a:lnTo>
                  <a:lnTo>
                    <a:pt x="6570401" y="4982451"/>
                  </a:lnTo>
                  <a:lnTo>
                    <a:pt x="6569434" y="4982283"/>
                  </a:lnTo>
                  <a:lnTo>
                    <a:pt x="6564036" y="4977839"/>
                  </a:lnTo>
                  <a:lnTo>
                    <a:pt x="6564354" y="4967363"/>
                  </a:lnTo>
                  <a:lnTo>
                    <a:pt x="6569752" y="4961332"/>
                  </a:lnTo>
                  <a:lnTo>
                    <a:pt x="6573563" y="4943237"/>
                  </a:lnTo>
                  <a:lnTo>
                    <a:pt x="6567212" y="4935936"/>
                  </a:lnTo>
                  <a:lnTo>
                    <a:pt x="6568799" y="4924190"/>
                  </a:lnTo>
                  <a:lnTo>
                    <a:pt x="6582772" y="4909905"/>
                  </a:lnTo>
                  <a:close/>
                  <a:moveTo>
                    <a:pt x="4951102" y="4806942"/>
                  </a:moveTo>
                  <a:lnTo>
                    <a:pt x="4954554" y="4813479"/>
                  </a:lnTo>
                  <a:lnTo>
                    <a:pt x="4953518" y="4818055"/>
                  </a:lnTo>
                  <a:lnTo>
                    <a:pt x="4946616" y="4810210"/>
                  </a:lnTo>
                  <a:close/>
                  <a:moveTo>
                    <a:pt x="5054566" y="4779954"/>
                  </a:moveTo>
                  <a:lnTo>
                    <a:pt x="5046311" y="4792539"/>
                  </a:lnTo>
                  <a:lnTo>
                    <a:pt x="5039961" y="4814879"/>
                  </a:lnTo>
                  <a:lnTo>
                    <a:pt x="5029166" y="4805125"/>
                  </a:lnTo>
                  <a:lnTo>
                    <a:pt x="5032341" y="4797888"/>
                  </a:lnTo>
                  <a:lnTo>
                    <a:pt x="5048533" y="4785303"/>
                  </a:lnTo>
                  <a:close/>
                  <a:moveTo>
                    <a:pt x="4546749" y="4760722"/>
                  </a:moveTo>
                  <a:lnTo>
                    <a:pt x="4546260" y="4761212"/>
                  </a:lnTo>
                  <a:lnTo>
                    <a:pt x="4546884" y="4760899"/>
                  </a:lnTo>
                  <a:close/>
                  <a:moveTo>
                    <a:pt x="5140291" y="4749792"/>
                  </a:moveTo>
                  <a:lnTo>
                    <a:pt x="5127591" y="4759317"/>
                  </a:lnTo>
                  <a:lnTo>
                    <a:pt x="5130477" y="4751021"/>
                  </a:lnTo>
                  <a:close/>
                  <a:moveTo>
                    <a:pt x="6342270" y="4710093"/>
                  </a:moveTo>
                  <a:lnTo>
                    <a:pt x="6339836" y="4714047"/>
                  </a:lnTo>
                  <a:lnTo>
                    <a:pt x="6301729" y="4718809"/>
                  </a:lnTo>
                  <a:cubicBezTo>
                    <a:pt x="6301306" y="4724946"/>
                    <a:pt x="6300882" y="4731083"/>
                    <a:pt x="6300459" y="4737220"/>
                  </a:cubicBezTo>
                  <a:cubicBezTo>
                    <a:pt x="6300469" y="4737225"/>
                    <a:pt x="6300478" y="4737230"/>
                    <a:pt x="6300488" y="4737235"/>
                  </a:cubicBezTo>
                  <a:cubicBezTo>
                    <a:pt x="6300905" y="4731196"/>
                    <a:pt x="6301321" y="4725157"/>
                    <a:pt x="6301738" y="4719118"/>
                  </a:cubicBezTo>
                  <a:lnTo>
                    <a:pt x="6339844" y="4714356"/>
                  </a:lnTo>
                  <a:lnTo>
                    <a:pt x="6342384" y="4710229"/>
                  </a:lnTo>
                  <a:close/>
                  <a:moveTo>
                    <a:pt x="1472534" y="4375142"/>
                  </a:moveTo>
                  <a:lnTo>
                    <a:pt x="1482060" y="4376139"/>
                  </a:lnTo>
                  <a:lnTo>
                    <a:pt x="1487457" y="4385110"/>
                  </a:lnTo>
                  <a:lnTo>
                    <a:pt x="1484282" y="4388433"/>
                  </a:lnTo>
                  <a:lnTo>
                    <a:pt x="1476662" y="4385110"/>
                  </a:lnTo>
                  <a:lnTo>
                    <a:pt x="1467137" y="4389430"/>
                  </a:lnTo>
                  <a:lnTo>
                    <a:pt x="1465232" y="4381787"/>
                  </a:lnTo>
                  <a:close/>
                  <a:moveTo>
                    <a:pt x="1435070" y="4357679"/>
                  </a:moveTo>
                  <a:lnTo>
                    <a:pt x="1446184" y="4359584"/>
                  </a:lnTo>
                  <a:lnTo>
                    <a:pt x="1443096" y="4363711"/>
                  </a:lnTo>
                  <a:lnTo>
                    <a:pt x="1435996" y="4364029"/>
                  </a:lnTo>
                  <a:close/>
                  <a:moveTo>
                    <a:pt x="1538093" y="4154476"/>
                  </a:moveTo>
                  <a:lnTo>
                    <a:pt x="1543523" y="4158725"/>
                  </a:lnTo>
                  <a:lnTo>
                    <a:pt x="1561405" y="4162647"/>
                  </a:lnTo>
                  <a:lnTo>
                    <a:pt x="1566834" y="4170491"/>
                  </a:lnTo>
                  <a:lnTo>
                    <a:pt x="1564918" y="4178008"/>
                  </a:lnTo>
                  <a:lnTo>
                    <a:pt x="1557251" y="4185526"/>
                  </a:lnTo>
                  <a:lnTo>
                    <a:pt x="1549910" y="4187814"/>
                  </a:lnTo>
                  <a:lnTo>
                    <a:pt x="1525320" y="4175067"/>
                  </a:lnTo>
                  <a:lnTo>
                    <a:pt x="1511272" y="4175067"/>
                  </a:lnTo>
                  <a:lnTo>
                    <a:pt x="1515740" y="4171798"/>
                  </a:lnTo>
                  <a:close/>
                  <a:moveTo>
                    <a:pt x="2133803" y="3771889"/>
                  </a:moveTo>
                  <a:lnTo>
                    <a:pt x="2135150" y="3783636"/>
                  </a:lnTo>
                  <a:lnTo>
                    <a:pt x="2131782" y="3794114"/>
                  </a:lnTo>
                  <a:lnTo>
                    <a:pt x="2129762" y="3813164"/>
                  </a:lnTo>
                  <a:lnTo>
                    <a:pt x="2112925" y="3813164"/>
                  </a:lnTo>
                  <a:lnTo>
                    <a:pt x="2114609" y="3788081"/>
                  </a:lnTo>
                  <a:lnTo>
                    <a:pt x="2124711" y="3775381"/>
                  </a:lnTo>
                  <a:close/>
                  <a:moveTo>
                    <a:pt x="2166583" y="3746489"/>
                  </a:moveTo>
                  <a:lnTo>
                    <a:pt x="2171663" y="3748735"/>
                  </a:lnTo>
                  <a:lnTo>
                    <a:pt x="2153883" y="3759324"/>
                  </a:lnTo>
                  <a:lnTo>
                    <a:pt x="2146263" y="3767988"/>
                  </a:lnTo>
                  <a:lnTo>
                    <a:pt x="2140230" y="3776652"/>
                  </a:lnTo>
                  <a:lnTo>
                    <a:pt x="2136738" y="3766705"/>
                  </a:lnTo>
                  <a:lnTo>
                    <a:pt x="2146263" y="3757078"/>
                  </a:lnTo>
                  <a:close/>
                  <a:moveTo>
                    <a:pt x="1246315" y="3744901"/>
                  </a:moveTo>
                  <a:lnTo>
                    <a:pt x="1253753" y="3753473"/>
                  </a:lnTo>
                  <a:lnTo>
                    <a:pt x="1263448" y="3760458"/>
                  </a:lnTo>
                  <a:lnTo>
                    <a:pt x="1273144" y="3759506"/>
                  </a:lnTo>
                  <a:lnTo>
                    <a:pt x="1263448" y="3772206"/>
                  </a:lnTo>
                  <a:lnTo>
                    <a:pt x="1258277" y="3783953"/>
                  </a:lnTo>
                  <a:lnTo>
                    <a:pt x="1250844" y="3789351"/>
                  </a:lnTo>
                  <a:lnTo>
                    <a:pt x="1222724" y="3780143"/>
                  </a:lnTo>
                  <a:lnTo>
                    <a:pt x="1219167" y="3767443"/>
                  </a:lnTo>
                  <a:lnTo>
                    <a:pt x="1225632" y="3765221"/>
                  </a:lnTo>
                  <a:lnTo>
                    <a:pt x="1222400" y="3762046"/>
                  </a:lnTo>
                  <a:lnTo>
                    <a:pt x="1220461" y="3748393"/>
                  </a:lnTo>
                  <a:close/>
                  <a:moveTo>
                    <a:pt x="2215160" y="3730614"/>
                  </a:moveTo>
                  <a:lnTo>
                    <a:pt x="2216113" y="3734660"/>
                  </a:lnTo>
                  <a:lnTo>
                    <a:pt x="2207540" y="3735594"/>
                  </a:lnTo>
                  <a:lnTo>
                    <a:pt x="2194840" y="3739952"/>
                  </a:lnTo>
                  <a:lnTo>
                    <a:pt x="2188490" y="3744933"/>
                  </a:lnTo>
                  <a:lnTo>
                    <a:pt x="2178330" y="3746489"/>
                  </a:lnTo>
                  <a:lnTo>
                    <a:pt x="2171663" y="3739330"/>
                  </a:lnTo>
                  <a:lnTo>
                    <a:pt x="2200238" y="3732482"/>
                  </a:lnTo>
                  <a:close/>
                  <a:moveTo>
                    <a:pt x="2265326" y="3727439"/>
                  </a:moveTo>
                  <a:lnTo>
                    <a:pt x="2248622" y="3736964"/>
                  </a:lnTo>
                  <a:lnTo>
                    <a:pt x="2235070" y="3735232"/>
                  </a:lnTo>
                  <a:lnTo>
                    <a:pt x="2222463" y="3736387"/>
                  </a:lnTo>
                  <a:lnTo>
                    <a:pt x="2227821" y="3730614"/>
                  </a:lnTo>
                  <a:lnTo>
                    <a:pt x="2243579" y="3730325"/>
                  </a:lnTo>
                  <a:lnTo>
                    <a:pt x="2256816" y="3729171"/>
                  </a:lnTo>
                  <a:close/>
                  <a:moveTo>
                    <a:pt x="2293901" y="3721089"/>
                  </a:moveTo>
                  <a:lnTo>
                    <a:pt x="2284247" y="3726436"/>
                  </a:lnTo>
                  <a:lnTo>
                    <a:pt x="2270088" y="3733789"/>
                  </a:lnTo>
                  <a:lnTo>
                    <a:pt x="2275558" y="3723763"/>
                  </a:lnTo>
                  <a:close/>
                  <a:moveTo>
                    <a:pt x="2314928" y="3706801"/>
                  </a:moveTo>
                  <a:lnTo>
                    <a:pt x="2327813" y="3706801"/>
                  </a:lnTo>
                  <a:lnTo>
                    <a:pt x="2332000" y="3711192"/>
                  </a:lnTo>
                  <a:lnTo>
                    <a:pt x="2322337" y="3713556"/>
                  </a:lnTo>
                  <a:lnTo>
                    <a:pt x="2315251" y="3722676"/>
                  </a:lnTo>
                  <a:lnTo>
                    <a:pt x="2309775" y="3715921"/>
                  </a:lnTo>
                  <a:close/>
                  <a:moveTo>
                    <a:pt x="2362163" y="3689339"/>
                  </a:moveTo>
                  <a:lnTo>
                    <a:pt x="2358194" y="3694310"/>
                  </a:lnTo>
                  <a:lnTo>
                    <a:pt x="2338350" y="3700452"/>
                  </a:lnTo>
                  <a:lnTo>
                    <a:pt x="2351579" y="3693433"/>
                  </a:lnTo>
                  <a:close/>
                  <a:moveTo>
                    <a:pt x="2392325" y="3682989"/>
                  </a:moveTo>
                  <a:lnTo>
                    <a:pt x="2388983" y="3687752"/>
                  </a:lnTo>
                  <a:lnTo>
                    <a:pt x="2373275" y="3685187"/>
                  </a:lnTo>
                  <a:close/>
                  <a:moveTo>
                    <a:pt x="2415017" y="3681401"/>
                  </a:moveTo>
                  <a:lnTo>
                    <a:pt x="2422488" y="3682866"/>
                  </a:lnTo>
                  <a:lnTo>
                    <a:pt x="2406613" y="3684576"/>
                  </a:lnTo>
                  <a:close/>
                  <a:moveTo>
                    <a:pt x="2985194" y="3619489"/>
                  </a:moveTo>
                  <a:lnTo>
                    <a:pt x="3001933" y="3643179"/>
                  </a:lnTo>
                  <a:lnTo>
                    <a:pt x="3012555" y="3653563"/>
                  </a:lnTo>
                  <a:lnTo>
                    <a:pt x="3031868" y="3655835"/>
                  </a:lnTo>
                  <a:lnTo>
                    <a:pt x="3043778" y="3654212"/>
                  </a:lnTo>
                  <a:lnTo>
                    <a:pt x="3041525" y="3658756"/>
                  </a:lnTo>
                  <a:lnTo>
                    <a:pt x="3047963" y="3678227"/>
                  </a:lnTo>
                  <a:lnTo>
                    <a:pt x="3036375" y="3670438"/>
                  </a:lnTo>
                  <a:lnTo>
                    <a:pt x="3022212" y="3667518"/>
                  </a:lnTo>
                  <a:lnTo>
                    <a:pt x="3011589" y="3675306"/>
                  </a:lnTo>
                  <a:lnTo>
                    <a:pt x="3000645" y="3667518"/>
                  </a:lnTo>
                  <a:lnTo>
                    <a:pt x="3000001" y="3667193"/>
                  </a:lnTo>
                  <a:lnTo>
                    <a:pt x="2997426" y="3665895"/>
                  </a:lnTo>
                  <a:lnTo>
                    <a:pt x="2995495" y="3663624"/>
                  </a:lnTo>
                  <a:lnTo>
                    <a:pt x="2994529" y="3662650"/>
                  </a:lnTo>
                  <a:cubicBezTo>
                    <a:pt x="2994422" y="3662109"/>
                    <a:pt x="2994314" y="3661568"/>
                    <a:pt x="2994207" y="3661027"/>
                  </a:cubicBezTo>
                  <a:lnTo>
                    <a:pt x="2995173" y="3651292"/>
                  </a:lnTo>
                  <a:cubicBezTo>
                    <a:pt x="2995280" y="3648912"/>
                    <a:pt x="2995388" y="3646532"/>
                    <a:pt x="2995495" y="3644152"/>
                  </a:cubicBezTo>
                  <a:lnTo>
                    <a:pt x="2987770" y="3639934"/>
                  </a:lnTo>
                  <a:lnTo>
                    <a:pt x="2978113" y="3632145"/>
                  </a:lnTo>
                  <a:close/>
                  <a:moveTo>
                    <a:pt x="720699" y="3606789"/>
                  </a:moveTo>
                  <a:lnTo>
                    <a:pt x="731812" y="3609057"/>
                  </a:lnTo>
                  <a:lnTo>
                    <a:pt x="730831" y="3622664"/>
                  </a:lnTo>
                  <a:lnTo>
                    <a:pt x="721027" y="3617480"/>
                  </a:lnTo>
                  <a:cubicBezTo>
                    <a:pt x="720918" y="3613916"/>
                    <a:pt x="720808" y="3610353"/>
                    <a:pt x="720699" y="3606789"/>
                  </a:cubicBezTo>
                  <a:close/>
                  <a:moveTo>
                    <a:pt x="1246157" y="3590917"/>
                  </a:moveTo>
                  <a:lnTo>
                    <a:pt x="1252507" y="3593139"/>
                  </a:lnTo>
                  <a:lnTo>
                    <a:pt x="1244887" y="3604569"/>
                  </a:lnTo>
                  <a:lnTo>
                    <a:pt x="1247109" y="3615999"/>
                  </a:lnTo>
                  <a:lnTo>
                    <a:pt x="1242030" y="3631874"/>
                  </a:lnTo>
                  <a:lnTo>
                    <a:pt x="1231552" y="3641399"/>
                  </a:lnTo>
                  <a:lnTo>
                    <a:pt x="1216630" y="3640764"/>
                  </a:lnTo>
                  <a:lnTo>
                    <a:pt x="1208057" y="3644892"/>
                  </a:lnTo>
                  <a:lnTo>
                    <a:pt x="1208057" y="3636637"/>
                  </a:lnTo>
                  <a:lnTo>
                    <a:pt x="1218852" y="3627112"/>
                  </a:lnTo>
                  <a:lnTo>
                    <a:pt x="1229012" y="3599489"/>
                  </a:lnTo>
                  <a:close/>
                  <a:moveTo>
                    <a:pt x="2722963" y="3559164"/>
                  </a:moveTo>
                  <a:lnTo>
                    <a:pt x="2736813" y="3571070"/>
                  </a:lnTo>
                  <a:lnTo>
                    <a:pt x="2734558" y="3579759"/>
                  </a:lnTo>
                  <a:lnTo>
                    <a:pt x="2724251" y="3582977"/>
                  </a:lnTo>
                  <a:lnTo>
                    <a:pt x="2714588" y="3577506"/>
                  </a:lnTo>
                  <a:cubicBezTo>
                    <a:pt x="2714803" y="3571928"/>
                    <a:pt x="2715017" y="3566351"/>
                    <a:pt x="2715232" y="3560773"/>
                  </a:cubicBezTo>
                  <a:close/>
                  <a:moveTo>
                    <a:pt x="2492338" y="3549639"/>
                  </a:moveTo>
                  <a:lnTo>
                    <a:pt x="2485435" y="3560752"/>
                  </a:lnTo>
                  <a:lnTo>
                    <a:pt x="2484400" y="3551741"/>
                  </a:lnTo>
                  <a:close/>
                  <a:moveTo>
                    <a:pt x="2463763" y="3543289"/>
                  </a:moveTo>
                  <a:lnTo>
                    <a:pt x="2473288" y="3549484"/>
                  </a:lnTo>
                  <a:lnTo>
                    <a:pt x="2469760" y="3555989"/>
                  </a:lnTo>
                  <a:close/>
                  <a:moveTo>
                    <a:pt x="2922455" y="3533764"/>
                  </a:moveTo>
                  <a:lnTo>
                    <a:pt x="2937199" y="3536647"/>
                  </a:lnTo>
                  <a:lnTo>
                    <a:pt x="2937199" y="3548500"/>
                  </a:lnTo>
                  <a:lnTo>
                    <a:pt x="2943473" y="3553946"/>
                  </a:lnTo>
                  <a:lnTo>
                    <a:pt x="2956021" y="3552665"/>
                  </a:lnTo>
                  <a:lnTo>
                    <a:pt x="2961354" y="3560033"/>
                  </a:lnTo>
                  <a:lnTo>
                    <a:pt x="2959158" y="3566440"/>
                  </a:lnTo>
                  <a:lnTo>
                    <a:pt x="2953825" y="3573808"/>
                  </a:lnTo>
                  <a:lnTo>
                    <a:pt x="2960099" y="3577011"/>
                  </a:lnTo>
                  <a:lnTo>
                    <a:pt x="2967001" y="3589825"/>
                  </a:lnTo>
                  <a:lnTo>
                    <a:pt x="2960727" y="3595271"/>
                  </a:lnTo>
                  <a:lnTo>
                    <a:pt x="2952257" y="3591106"/>
                  </a:lnTo>
                  <a:lnTo>
                    <a:pt x="2943787" y="3589825"/>
                  </a:lnTo>
                  <a:lnTo>
                    <a:pt x="2939709" y="3595591"/>
                  </a:lnTo>
                  <a:lnTo>
                    <a:pt x="2936572" y="3600397"/>
                  </a:lnTo>
                  <a:lnTo>
                    <a:pt x="2933435" y="3603920"/>
                  </a:lnTo>
                  <a:lnTo>
                    <a:pt x="2932180" y="3604882"/>
                  </a:lnTo>
                  <a:lnTo>
                    <a:pt x="2931239" y="3605202"/>
                  </a:lnTo>
                  <a:lnTo>
                    <a:pt x="2930612" y="3605202"/>
                  </a:lnTo>
                  <a:lnTo>
                    <a:pt x="2929357" y="3605202"/>
                  </a:lnTo>
                  <a:lnTo>
                    <a:pt x="2928416" y="3604561"/>
                  </a:lnTo>
                  <a:lnTo>
                    <a:pt x="2928102" y="3603920"/>
                  </a:lnTo>
                  <a:lnTo>
                    <a:pt x="2914613" y="3592388"/>
                  </a:lnTo>
                  <a:lnTo>
                    <a:pt x="2918691" y="3582777"/>
                  </a:lnTo>
                  <a:lnTo>
                    <a:pt x="2924024" y="3576370"/>
                  </a:lnTo>
                  <a:lnTo>
                    <a:pt x="2919318" y="3566760"/>
                  </a:lnTo>
                  <a:lnTo>
                    <a:pt x="2925592" y="3562595"/>
                  </a:lnTo>
                  <a:lnTo>
                    <a:pt x="2936258" y="3572206"/>
                  </a:lnTo>
                  <a:lnTo>
                    <a:pt x="2945669" y="3569002"/>
                  </a:lnTo>
                  <a:lnTo>
                    <a:pt x="2946610" y="3561314"/>
                  </a:lnTo>
                  <a:lnTo>
                    <a:pt x="2931866" y="3551703"/>
                  </a:lnTo>
                  <a:lnTo>
                    <a:pt x="2918377" y="3550102"/>
                  </a:lnTo>
                  <a:lnTo>
                    <a:pt x="2917122" y="3541452"/>
                  </a:lnTo>
                  <a:close/>
                  <a:moveTo>
                    <a:pt x="2474421" y="3527414"/>
                  </a:moveTo>
                  <a:lnTo>
                    <a:pt x="2483607" y="3527414"/>
                  </a:lnTo>
                  <a:lnTo>
                    <a:pt x="2485988" y="3538409"/>
                  </a:lnTo>
                  <a:lnTo>
                    <a:pt x="2479524" y="3544877"/>
                  </a:lnTo>
                  <a:lnTo>
                    <a:pt x="2471700" y="3536145"/>
                  </a:lnTo>
                  <a:close/>
                  <a:moveTo>
                    <a:pt x="2643150" y="3494076"/>
                  </a:moveTo>
                  <a:lnTo>
                    <a:pt x="2665375" y="3502206"/>
                  </a:lnTo>
                  <a:lnTo>
                    <a:pt x="2662200" y="3514714"/>
                  </a:lnTo>
                  <a:lnTo>
                    <a:pt x="2649500" y="3510649"/>
                  </a:lnTo>
                  <a:close/>
                  <a:moveTo>
                    <a:pt x="2724430" y="3492489"/>
                  </a:moveTo>
                  <a:lnTo>
                    <a:pt x="2735543" y="3498204"/>
                  </a:lnTo>
                  <a:lnTo>
                    <a:pt x="2744115" y="3502331"/>
                  </a:lnTo>
                  <a:lnTo>
                    <a:pt x="2748878" y="3504871"/>
                  </a:lnTo>
                  <a:lnTo>
                    <a:pt x="2751100" y="3505189"/>
                  </a:lnTo>
                  <a:lnTo>
                    <a:pt x="2753958" y="3505189"/>
                  </a:lnTo>
                  <a:lnTo>
                    <a:pt x="2761260" y="3505189"/>
                  </a:lnTo>
                  <a:lnTo>
                    <a:pt x="2768880" y="3505506"/>
                  </a:lnTo>
                  <a:lnTo>
                    <a:pt x="2771738" y="3505824"/>
                  </a:lnTo>
                  <a:lnTo>
                    <a:pt x="2773325" y="3506776"/>
                  </a:lnTo>
                  <a:lnTo>
                    <a:pt x="2774595" y="3508046"/>
                  </a:lnTo>
                  <a:lnTo>
                    <a:pt x="2775548" y="3510269"/>
                  </a:lnTo>
                  <a:lnTo>
                    <a:pt x="2776183" y="3512809"/>
                  </a:lnTo>
                  <a:lnTo>
                    <a:pt x="2776818" y="3515349"/>
                  </a:lnTo>
                  <a:lnTo>
                    <a:pt x="2777770" y="3520429"/>
                  </a:lnTo>
                  <a:lnTo>
                    <a:pt x="2778088" y="3522651"/>
                  </a:lnTo>
                  <a:lnTo>
                    <a:pt x="2784438" y="3536939"/>
                  </a:lnTo>
                  <a:lnTo>
                    <a:pt x="2762213" y="3536304"/>
                  </a:lnTo>
                  <a:lnTo>
                    <a:pt x="2744115" y="3536304"/>
                  </a:lnTo>
                  <a:lnTo>
                    <a:pt x="2737765" y="3529319"/>
                  </a:lnTo>
                  <a:lnTo>
                    <a:pt x="2713317" y="3520746"/>
                  </a:lnTo>
                  <a:lnTo>
                    <a:pt x="2713317" y="3513761"/>
                  </a:lnTo>
                  <a:lnTo>
                    <a:pt x="2728240" y="3512174"/>
                  </a:lnTo>
                  <a:lnTo>
                    <a:pt x="2713317" y="3502014"/>
                  </a:lnTo>
                  <a:cubicBezTo>
                    <a:pt x="2713211" y="3499897"/>
                    <a:pt x="2713106" y="3497781"/>
                    <a:pt x="2713000" y="3495664"/>
                  </a:cubicBezTo>
                  <a:close/>
                  <a:moveTo>
                    <a:pt x="2782388" y="3486139"/>
                  </a:moveTo>
                  <a:lnTo>
                    <a:pt x="2791163" y="3498169"/>
                  </a:lnTo>
                  <a:lnTo>
                    <a:pt x="2801888" y="3491666"/>
                  </a:lnTo>
                  <a:lnTo>
                    <a:pt x="2816188" y="3506623"/>
                  </a:lnTo>
                  <a:lnTo>
                    <a:pt x="2806113" y="3520605"/>
                  </a:lnTo>
                  <a:lnTo>
                    <a:pt x="2798963" y="3530359"/>
                  </a:lnTo>
                  <a:lnTo>
                    <a:pt x="2791488" y="3540114"/>
                  </a:lnTo>
                  <a:lnTo>
                    <a:pt x="2784663" y="3519955"/>
                  </a:lnTo>
                  <a:lnTo>
                    <a:pt x="2787913" y="3512151"/>
                  </a:lnTo>
                  <a:lnTo>
                    <a:pt x="2774913" y="3487765"/>
                  </a:lnTo>
                  <a:close/>
                  <a:moveTo>
                    <a:pt x="2829351" y="3475026"/>
                  </a:moveTo>
                  <a:lnTo>
                    <a:pt x="2856571" y="3483401"/>
                  </a:lnTo>
                  <a:lnTo>
                    <a:pt x="2860638" y="3490226"/>
                  </a:lnTo>
                  <a:lnTo>
                    <a:pt x="2848123" y="3488675"/>
                  </a:lnTo>
                  <a:lnTo>
                    <a:pt x="2837798" y="3492708"/>
                  </a:lnTo>
                  <a:lnTo>
                    <a:pt x="2828725" y="3502014"/>
                  </a:lnTo>
                  <a:lnTo>
                    <a:pt x="2817775" y="3492708"/>
                  </a:lnTo>
                  <a:lnTo>
                    <a:pt x="2834670" y="3485573"/>
                  </a:lnTo>
                  <a:close/>
                  <a:moveTo>
                    <a:pt x="2682838" y="3473439"/>
                  </a:moveTo>
                  <a:lnTo>
                    <a:pt x="2673630" y="3492489"/>
                  </a:lnTo>
                  <a:lnTo>
                    <a:pt x="2670138" y="3482964"/>
                  </a:lnTo>
                  <a:close/>
                  <a:moveTo>
                    <a:pt x="2591080" y="3467089"/>
                  </a:moveTo>
                  <a:lnTo>
                    <a:pt x="2613622" y="3486353"/>
                  </a:lnTo>
                  <a:cubicBezTo>
                    <a:pt x="2613940" y="3489509"/>
                    <a:pt x="2614257" y="3492666"/>
                    <a:pt x="2614575" y="3495822"/>
                  </a:cubicBezTo>
                  <a:lnTo>
                    <a:pt x="2607590" y="3513127"/>
                  </a:lnTo>
                  <a:lnTo>
                    <a:pt x="2592667" y="3501699"/>
                  </a:lnTo>
                  <a:cubicBezTo>
                    <a:pt x="2592879" y="3499522"/>
                    <a:pt x="2593090" y="3497346"/>
                    <a:pt x="2593302" y="3495169"/>
                  </a:cubicBezTo>
                  <a:lnTo>
                    <a:pt x="2589175" y="3480802"/>
                  </a:lnTo>
                  <a:lnTo>
                    <a:pt x="2594255" y="3479823"/>
                  </a:lnTo>
                  <a:close/>
                  <a:moveTo>
                    <a:pt x="2706015" y="3457564"/>
                  </a:moveTo>
                  <a:cubicBezTo>
                    <a:pt x="2706227" y="3462094"/>
                    <a:pt x="2706438" y="3466623"/>
                    <a:pt x="2706650" y="3471153"/>
                  </a:cubicBezTo>
                  <a:lnTo>
                    <a:pt x="2699030" y="3490747"/>
                  </a:lnTo>
                  <a:lnTo>
                    <a:pt x="2687917" y="3516346"/>
                  </a:lnTo>
                  <a:lnTo>
                    <a:pt x="2680297" y="3525827"/>
                  </a:lnTo>
                  <a:lnTo>
                    <a:pt x="2678075" y="3512237"/>
                  </a:lnTo>
                  <a:lnTo>
                    <a:pt x="2680297" y="3496436"/>
                  </a:lnTo>
                  <a:lnTo>
                    <a:pt x="2688552" y="3480634"/>
                  </a:lnTo>
                  <a:close/>
                  <a:moveTo>
                    <a:pt x="2475289" y="3449626"/>
                  </a:moveTo>
                  <a:lnTo>
                    <a:pt x="2478050" y="3458932"/>
                  </a:lnTo>
                  <a:lnTo>
                    <a:pt x="2477222" y="3468238"/>
                  </a:lnTo>
                  <a:lnTo>
                    <a:pt x="2471700" y="3476614"/>
                  </a:lnTo>
                  <a:lnTo>
                    <a:pt x="2471700" y="3466377"/>
                  </a:lnTo>
                  <a:close/>
                  <a:moveTo>
                    <a:pt x="967714" y="3435339"/>
                  </a:moveTo>
                  <a:lnTo>
                    <a:pt x="989940" y="3455054"/>
                  </a:lnTo>
                  <a:lnTo>
                    <a:pt x="985812" y="3462368"/>
                  </a:lnTo>
                  <a:lnTo>
                    <a:pt x="968032" y="3473180"/>
                  </a:lnTo>
                  <a:lnTo>
                    <a:pt x="962634" y="3489079"/>
                  </a:lnTo>
                  <a:lnTo>
                    <a:pt x="967080" y="3491305"/>
                  </a:lnTo>
                  <a:lnTo>
                    <a:pt x="958824" y="3496075"/>
                  </a:lnTo>
                  <a:cubicBezTo>
                    <a:pt x="959036" y="3502011"/>
                    <a:pt x="959247" y="3507947"/>
                    <a:pt x="959459" y="3513883"/>
                  </a:cubicBezTo>
                  <a:lnTo>
                    <a:pt x="958921" y="3514329"/>
                  </a:lnTo>
                  <a:lnTo>
                    <a:pt x="960134" y="3514827"/>
                  </a:lnTo>
                  <a:cubicBezTo>
                    <a:pt x="960095" y="3508757"/>
                    <a:pt x="960057" y="3502686"/>
                    <a:pt x="960018" y="3496616"/>
                  </a:cubicBezTo>
                  <a:lnTo>
                    <a:pt x="968262" y="3491854"/>
                  </a:lnTo>
                  <a:lnTo>
                    <a:pt x="983166" y="3482329"/>
                  </a:lnTo>
                  <a:lnTo>
                    <a:pt x="991410" y="3468359"/>
                  </a:lnTo>
                  <a:lnTo>
                    <a:pt x="995838" y="3472804"/>
                  </a:lnTo>
                  <a:lnTo>
                    <a:pt x="1009154" y="3465819"/>
                  </a:lnTo>
                  <a:lnTo>
                    <a:pt x="1019621" y="3457564"/>
                  </a:lnTo>
                  <a:lnTo>
                    <a:pt x="1064328" y="3458199"/>
                  </a:lnTo>
                  <a:lnTo>
                    <a:pt x="1077011" y="3466771"/>
                  </a:lnTo>
                  <a:lnTo>
                    <a:pt x="1089060" y="3499156"/>
                  </a:lnTo>
                  <a:lnTo>
                    <a:pt x="1101744" y="3523287"/>
                  </a:lnTo>
                  <a:lnTo>
                    <a:pt x="1111257" y="3532494"/>
                  </a:lnTo>
                  <a:lnTo>
                    <a:pt x="1110306" y="3537892"/>
                  </a:lnTo>
                  <a:lnTo>
                    <a:pt x="1099842" y="3546147"/>
                  </a:lnTo>
                  <a:lnTo>
                    <a:pt x="1088427" y="3560434"/>
                  </a:lnTo>
                  <a:lnTo>
                    <a:pt x="1092549" y="3570594"/>
                  </a:lnTo>
                  <a:lnTo>
                    <a:pt x="1097939" y="3561069"/>
                  </a:lnTo>
                  <a:lnTo>
                    <a:pt x="1113794" y="3549322"/>
                  </a:lnTo>
                  <a:lnTo>
                    <a:pt x="1125526" y="3549322"/>
                  </a:lnTo>
                  <a:lnTo>
                    <a:pt x="1138210" y="3559799"/>
                  </a:lnTo>
                  <a:lnTo>
                    <a:pt x="1135990" y="3569324"/>
                  </a:lnTo>
                  <a:lnTo>
                    <a:pt x="1141381" y="3587422"/>
                  </a:lnTo>
                  <a:lnTo>
                    <a:pt x="1135356" y="3594724"/>
                  </a:lnTo>
                  <a:lnTo>
                    <a:pt x="1125843" y="3590597"/>
                  </a:lnTo>
                  <a:lnTo>
                    <a:pt x="1123306" y="3571229"/>
                  </a:lnTo>
                  <a:lnTo>
                    <a:pt x="1117916" y="3574404"/>
                  </a:lnTo>
                  <a:lnTo>
                    <a:pt x="1120453" y="3597899"/>
                  </a:lnTo>
                  <a:lnTo>
                    <a:pt x="1129014" y="3601074"/>
                  </a:lnTo>
                  <a:lnTo>
                    <a:pt x="1126794" y="3611234"/>
                  </a:lnTo>
                  <a:lnTo>
                    <a:pt x="1120453" y="3622029"/>
                  </a:lnTo>
                  <a:lnTo>
                    <a:pt x="1102696" y="3624569"/>
                  </a:lnTo>
                  <a:lnTo>
                    <a:pt x="1099525" y="3629649"/>
                  </a:lnTo>
                  <a:lnTo>
                    <a:pt x="1099525" y="3643619"/>
                  </a:lnTo>
                  <a:lnTo>
                    <a:pt x="1098252" y="3643570"/>
                  </a:lnTo>
                  <a:lnTo>
                    <a:pt x="1091214" y="3650619"/>
                  </a:lnTo>
                  <a:lnTo>
                    <a:pt x="1084229" y="3656978"/>
                  </a:lnTo>
                  <a:lnTo>
                    <a:pt x="1075656" y="3662384"/>
                  </a:lnTo>
                  <a:lnTo>
                    <a:pt x="1075339" y="3663020"/>
                  </a:lnTo>
                  <a:lnTo>
                    <a:pt x="1075022" y="3663338"/>
                  </a:lnTo>
                  <a:lnTo>
                    <a:pt x="1074069" y="3663974"/>
                  </a:lnTo>
                  <a:lnTo>
                    <a:pt x="1073116" y="3664928"/>
                  </a:lnTo>
                  <a:lnTo>
                    <a:pt x="1071846" y="3664928"/>
                  </a:lnTo>
                  <a:lnTo>
                    <a:pt x="1069624" y="3664928"/>
                  </a:lnTo>
                  <a:lnTo>
                    <a:pt x="1067084" y="3664610"/>
                  </a:lnTo>
                  <a:lnTo>
                    <a:pt x="1062322" y="3663020"/>
                  </a:lnTo>
                  <a:lnTo>
                    <a:pt x="1058829" y="3661748"/>
                  </a:lnTo>
                  <a:lnTo>
                    <a:pt x="1056608" y="3660158"/>
                  </a:lnTo>
                  <a:lnTo>
                    <a:pt x="1053430" y="3671924"/>
                  </a:lnTo>
                  <a:lnTo>
                    <a:pt x="1058829" y="3705631"/>
                  </a:lnTo>
                  <a:lnTo>
                    <a:pt x="1075339" y="3726618"/>
                  </a:lnTo>
                  <a:lnTo>
                    <a:pt x="1065813" y="3745698"/>
                  </a:lnTo>
                  <a:lnTo>
                    <a:pt x="1071211" y="3771137"/>
                  </a:lnTo>
                  <a:lnTo>
                    <a:pt x="1085499" y="3832191"/>
                  </a:lnTo>
                  <a:lnTo>
                    <a:pt x="1076291" y="3856359"/>
                  </a:lnTo>
                  <a:lnTo>
                    <a:pt x="1058512" y="3904057"/>
                  </a:lnTo>
                  <a:lnTo>
                    <a:pt x="1054703" y="3919957"/>
                  </a:lnTo>
                  <a:lnTo>
                    <a:pt x="1045176" y="3919957"/>
                  </a:lnTo>
                  <a:lnTo>
                    <a:pt x="1047398" y="3927271"/>
                  </a:lnTo>
                  <a:lnTo>
                    <a:pt x="1061051" y="3946032"/>
                  </a:lnTo>
                  <a:lnTo>
                    <a:pt x="1047398" y="3948576"/>
                  </a:lnTo>
                  <a:lnTo>
                    <a:pt x="1026443" y="3943170"/>
                  </a:lnTo>
                  <a:lnTo>
                    <a:pt x="1005171" y="3951120"/>
                  </a:lnTo>
                  <a:lnTo>
                    <a:pt x="1001043" y="3935220"/>
                  </a:lnTo>
                  <a:lnTo>
                    <a:pt x="993433" y="3940308"/>
                  </a:lnTo>
                  <a:lnTo>
                    <a:pt x="987082" y="3954300"/>
                  </a:lnTo>
                  <a:lnTo>
                    <a:pt x="955649" y="3964157"/>
                  </a:lnTo>
                  <a:lnTo>
                    <a:pt x="934376" y="3975923"/>
                  </a:lnTo>
                  <a:lnTo>
                    <a:pt x="925169" y="3988643"/>
                  </a:lnTo>
                  <a:lnTo>
                    <a:pt x="913738" y="3985463"/>
                  </a:lnTo>
                  <a:lnTo>
                    <a:pt x="907071" y="3998182"/>
                  </a:lnTo>
                  <a:lnTo>
                    <a:pt x="893418" y="4000726"/>
                  </a:lnTo>
                  <a:lnTo>
                    <a:pt x="882940" y="4010266"/>
                  </a:lnTo>
                  <a:lnTo>
                    <a:pt x="873098" y="4001680"/>
                  </a:lnTo>
                  <a:lnTo>
                    <a:pt x="877543" y="3986735"/>
                  </a:lnTo>
                  <a:lnTo>
                    <a:pt x="869922" y="3993095"/>
                  </a:lnTo>
                  <a:lnTo>
                    <a:pt x="862620" y="3992459"/>
                  </a:lnTo>
                  <a:lnTo>
                    <a:pt x="859762" y="4004224"/>
                  </a:lnTo>
                  <a:lnTo>
                    <a:pt x="865795" y="4004860"/>
                  </a:lnTo>
                  <a:lnTo>
                    <a:pt x="864208" y="4013446"/>
                  </a:lnTo>
                  <a:lnTo>
                    <a:pt x="867382" y="4022986"/>
                  </a:lnTo>
                  <a:lnTo>
                    <a:pt x="849285" y="4022032"/>
                  </a:lnTo>
                  <a:lnTo>
                    <a:pt x="843888" y="4031571"/>
                  </a:lnTo>
                  <a:lnTo>
                    <a:pt x="832140" y="4031889"/>
                  </a:lnTo>
                  <a:lnTo>
                    <a:pt x="825155" y="4042383"/>
                  </a:lnTo>
                  <a:lnTo>
                    <a:pt x="813407" y="4045563"/>
                  </a:lnTo>
                  <a:lnTo>
                    <a:pt x="799754" y="4050015"/>
                  </a:lnTo>
                  <a:lnTo>
                    <a:pt x="769909" y="4045881"/>
                  </a:lnTo>
                  <a:lnTo>
                    <a:pt x="762607" y="4042701"/>
                  </a:lnTo>
                  <a:lnTo>
                    <a:pt x="756575" y="4048107"/>
                  </a:lnTo>
                  <a:lnTo>
                    <a:pt x="737526" y="4052877"/>
                  </a:lnTo>
                  <a:lnTo>
                    <a:pt x="737526" y="4045245"/>
                  </a:lnTo>
                  <a:lnTo>
                    <a:pt x="725779" y="4042065"/>
                  </a:lnTo>
                  <a:lnTo>
                    <a:pt x="735938" y="4033479"/>
                  </a:lnTo>
                  <a:lnTo>
                    <a:pt x="743558" y="4033479"/>
                  </a:lnTo>
                  <a:lnTo>
                    <a:pt x="764512" y="4022986"/>
                  </a:lnTo>
                  <a:lnTo>
                    <a:pt x="750860" y="4020760"/>
                  </a:lnTo>
                  <a:lnTo>
                    <a:pt x="758162" y="4013446"/>
                  </a:lnTo>
                  <a:lnTo>
                    <a:pt x="735938" y="4019806"/>
                  </a:lnTo>
                  <a:lnTo>
                    <a:pt x="724191" y="4021396"/>
                  </a:lnTo>
                  <a:lnTo>
                    <a:pt x="714667" y="4031889"/>
                  </a:lnTo>
                  <a:lnTo>
                    <a:pt x="704507" y="4040475"/>
                  </a:lnTo>
                  <a:lnTo>
                    <a:pt x="691809" y="4039203"/>
                  </a:lnTo>
                  <a:lnTo>
                    <a:pt x="707683" y="4032843"/>
                  </a:lnTo>
                  <a:lnTo>
                    <a:pt x="716889" y="4012810"/>
                  </a:lnTo>
                  <a:lnTo>
                    <a:pt x="739113" y="4005178"/>
                  </a:lnTo>
                  <a:lnTo>
                    <a:pt x="744193" y="4001044"/>
                  </a:lnTo>
                  <a:lnTo>
                    <a:pt x="733399" y="3994685"/>
                  </a:lnTo>
                  <a:lnTo>
                    <a:pt x="710540" y="4005178"/>
                  </a:lnTo>
                  <a:lnTo>
                    <a:pt x="703238" y="4010584"/>
                  </a:lnTo>
                  <a:lnTo>
                    <a:pt x="693396" y="3999136"/>
                  </a:lnTo>
                  <a:lnTo>
                    <a:pt x="673394" y="4000408"/>
                  </a:lnTo>
                  <a:lnTo>
                    <a:pt x="686093" y="3986417"/>
                  </a:lnTo>
                  <a:lnTo>
                    <a:pt x="703873" y="3973697"/>
                  </a:lnTo>
                  <a:lnTo>
                    <a:pt x="712444" y="3970517"/>
                  </a:lnTo>
                  <a:lnTo>
                    <a:pt x="728319" y="3965111"/>
                  </a:lnTo>
                  <a:lnTo>
                    <a:pt x="726097" y="3960978"/>
                  </a:lnTo>
                  <a:lnTo>
                    <a:pt x="713397" y="3960978"/>
                  </a:lnTo>
                  <a:lnTo>
                    <a:pt x="697523" y="3959388"/>
                  </a:lnTo>
                  <a:lnTo>
                    <a:pt x="671807" y="3958116"/>
                  </a:lnTo>
                  <a:lnTo>
                    <a:pt x="666727" y="3950166"/>
                  </a:lnTo>
                  <a:lnTo>
                    <a:pt x="671489" y="3936174"/>
                  </a:lnTo>
                  <a:lnTo>
                    <a:pt x="679109" y="3935220"/>
                  </a:lnTo>
                  <a:lnTo>
                    <a:pt x="702286" y="3929496"/>
                  </a:lnTo>
                  <a:lnTo>
                    <a:pt x="695936" y="3944442"/>
                  </a:lnTo>
                  <a:lnTo>
                    <a:pt x="708635" y="3933630"/>
                  </a:lnTo>
                  <a:lnTo>
                    <a:pt x="714032" y="3941898"/>
                  </a:lnTo>
                  <a:lnTo>
                    <a:pt x="723556" y="3945078"/>
                  </a:lnTo>
                  <a:lnTo>
                    <a:pt x="744828" y="3944124"/>
                  </a:lnTo>
                  <a:lnTo>
                    <a:pt x="729906" y="3937764"/>
                  </a:lnTo>
                  <a:lnTo>
                    <a:pt x="721335" y="3924091"/>
                  </a:lnTo>
                  <a:lnTo>
                    <a:pt x="735938" y="3917413"/>
                  </a:lnTo>
                  <a:lnTo>
                    <a:pt x="738161" y="3899605"/>
                  </a:lnTo>
                  <a:lnTo>
                    <a:pt x="748638" y="3896425"/>
                  </a:lnTo>
                  <a:lnTo>
                    <a:pt x="772766" y="3895153"/>
                  </a:lnTo>
                  <a:lnTo>
                    <a:pt x="801341" y="3884024"/>
                  </a:lnTo>
                  <a:lnTo>
                    <a:pt x="818487" y="3880844"/>
                  </a:lnTo>
                  <a:lnTo>
                    <a:pt x="842936" y="3884978"/>
                  </a:lnTo>
                  <a:lnTo>
                    <a:pt x="838491" y="3879890"/>
                  </a:lnTo>
                  <a:lnTo>
                    <a:pt x="818487" y="3875756"/>
                  </a:lnTo>
                  <a:lnTo>
                    <a:pt x="806739" y="3872576"/>
                  </a:lnTo>
                  <a:lnTo>
                    <a:pt x="809597" y="3861128"/>
                  </a:lnTo>
                  <a:lnTo>
                    <a:pt x="815947" y="3846183"/>
                  </a:lnTo>
                  <a:lnTo>
                    <a:pt x="805469" y="3851589"/>
                  </a:lnTo>
                  <a:lnTo>
                    <a:pt x="790863" y="3871622"/>
                  </a:lnTo>
                  <a:lnTo>
                    <a:pt x="780068" y="3876074"/>
                  </a:lnTo>
                  <a:lnTo>
                    <a:pt x="761019" y="3880526"/>
                  </a:lnTo>
                  <a:lnTo>
                    <a:pt x="753717" y="3881798"/>
                  </a:lnTo>
                  <a:lnTo>
                    <a:pt x="755940" y="3886568"/>
                  </a:lnTo>
                  <a:lnTo>
                    <a:pt x="738161" y="3886886"/>
                  </a:lnTo>
                  <a:lnTo>
                    <a:pt x="719112" y="3895471"/>
                  </a:lnTo>
                  <a:lnTo>
                    <a:pt x="715937" y="3888476"/>
                  </a:lnTo>
                  <a:lnTo>
                    <a:pt x="752765" y="3870032"/>
                  </a:lnTo>
                  <a:lnTo>
                    <a:pt x="760702" y="3848727"/>
                  </a:lnTo>
                  <a:lnTo>
                    <a:pt x="776576" y="3837915"/>
                  </a:lnTo>
                  <a:lnTo>
                    <a:pt x="774672" y="3832827"/>
                  </a:lnTo>
                  <a:lnTo>
                    <a:pt x="762925" y="3833781"/>
                  </a:lnTo>
                  <a:lnTo>
                    <a:pt x="774037" y="3807706"/>
                  </a:lnTo>
                  <a:lnTo>
                    <a:pt x="792133" y="3795622"/>
                  </a:lnTo>
                  <a:lnTo>
                    <a:pt x="816582" y="3799756"/>
                  </a:lnTo>
                  <a:lnTo>
                    <a:pt x="808962" y="3783857"/>
                  </a:lnTo>
                  <a:lnTo>
                    <a:pt x="810867" y="3772091"/>
                  </a:lnTo>
                  <a:lnTo>
                    <a:pt x="796261" y="3781949"/>
                  </a:lnTo>
                  <a:lnTo>
                    <a:pt x="754035" y="3782585"/>
                  </a:lnTo>
                  <a:lnTo>
                    <a:pt x="746733" y="3776225"/>
                  </a:lnTo>
                  <a:cubicBezTo>
                    <a:pt x="746521" y="3770819"/>
                    <a:pt x="746310" y="3765413"/>
                    <a:pt x="746098" y="3760007"/>
                  </a:cubicBezTo>
                  <a:lnTo>
                    <a:pt x="733716" y="3772727"/>
                  </a:lnTo>
                  <a:lnTo>
                    <a:pt x="725462" y="3773363"/>
                  </a:lnTo>
                  <a:lnTo>
                    <a:pt x="722922" y="3762551"/>
                  </a:lnTo>
                  <a:lnTo>
                    <a:pt x="708317" y="3761597"/>
                  </a:lnTo>
                  <a:lnTo>
                    <a:pt x="703873" y="3755238"/>
                  </a:lnTo>
                  <a:lnTo>
                    <a:pt x="689903" y="3743790"/>
                  </a:lnTo>
                  <a:lnTo>
                    <a:pt x="702603" y="3727890"/>
                  </a:lnTo>
                  <a:lnTo>
                    <a:pt x="717207" y="3722484"/>
                  </a:lnTo>
                  <a:lnTo>
                    <a:pt x="723556" y="3704359"/>
                  </a:lnTo>
                  <a:lnTo>
                    <a:pt x="752130" y="3696727"/>
                  </a:lnTo>
                  <a:lnTo>
                    <a:pt x="745463" y="3691639"/>
                  </a:lnTo>
                  <a:cubicBezTo>
                    <a:pt x="745146" y="3688459"/>
                    <a:pt x="744828" y="3685280"/>
                    <a:pt x="744511" y="3682100"/>
                  </a:cubicBezTo>
                  <a:lnTo>
                    <a:pt x="727366" y="3684326"/>
                  </a:lnTo>
                  <a:lnTo>
                    <a:pt x="719429" y="3690685"/>
                  </a:lnTo>
                  <a:lnTo>
                    <a:pt x="711492" y="3679238"/>
                  </a:lnTo>
                  <a:lnTo>
                    <a:pt x="713137" y="3667467"/>
                  </a:lnTo>
                  <a:lnTo>
                    <a:pt x="709077" y="3678226"/>
                  </a:lnTo>
                  <a:lnTo>
                    <a:pt x="687363" y="3666796"/>
                  </a:lnTo>
                  <a:lnTo>
                    <a:pt x="708146" y="3662351"/>
                  </a:lnTo>
                  <a:lnTo>
                    <a:pt x="713618" y="3664031"/>
                  </a:lnTo>
                  <a:cubicBezTo>
                    <a:pt x="713650" y="3663800"/>
                    <a:pt x="713683" y="3663569"/>
                    <a:pt x="713715" y="3663338"/>
                  </a:cubicBezTo>
                  <a:lnTo>
                    <a:pt x="731811" y="3667790"/>
                  </a:lnTo>
                  <a:lnTo>
                    <a:pt x="728637" y="3656978"/>
                  </a:lnTo>
                  <a:lnTo>
                    <a:pt x="717842" y="3653798"/>
                  </a:lnTo>
                  <a:lnTo>
                    <a:pt x="713397" y="3637263"/>
                  </a:lnTo>
                  <a:lnTo>
                    <a:pt x="731493" y="3629313"/>
                  </a:lnTo>
                  <a:lnTo>
                    <a:pt x="734351" y="3608644"/>
                  </a:lnTo>
                  <a:lnTo>
                    <a:pt x="756575" y="3612460"/>
                  </a:lnTo>
                  <a:lnTo>
                    <a:pt x="769274" y="3610234"/>
                  </a:lnTo>
                  <a:lnTo>
                    <a:pt x="781974" y="3619456"/>
                  </a:lnTo>
                  <a:lnTo>
                    <a:pt x="783244" y="3628995"/>
                  </a:lnTo>
                  <a:lnTo>
                    <a:pt x="797214" y="3634401"/>
                  </a:lnTo>
                  <a:lnTo>
                    <a:pt x="792451" y="3621681"/>
                  </a:lnTo>
                  <a:lnTo>
                    <a:pt x="805469" y="3610870"/>
                  </a:lnTo>
                  <a:lnTo>
                    <a:pt x="823250" y="3618184"/>
                  </a:lnTo>
                  <a:lnTo>
                    <a:pt x="839443" y="3627723"/>
                  </a:lnTo>
                  <a:lnTo>
                    <a:pt x="845792" y="3628359"/>
                  </a:lnTo>
                  <a:lnTo>
                    <a:pt x="846428" y="3609598"/>
                  </a:lnTo>
                  <a:lnTo>
                    <a:pt x="837855" y="3592426"/>
                  </a:lnTo>
                  <a:lnTo>
                    <a:pt x="850555" y="3578753"/>
                  </a:lnTo>
                  <a:lnTo>
                    <a:pt x="867382" y="3578753"/>
                  </a:lnTo>
                  <a:lnTo>
                    <a:pt x="877860" y="3557447"/>
                  </a:lnTo>
                  <a:lnTo>
                    <a:pt x="861985" y="3554267"/>
                  </a:lnTo>
                  <a:lnTo>
                    <a:pt x="841666" y="3559991"/>
                  </a:lnTo>
                  <a:lnTo>
                    <a:pt x="823567" y="3549180"/>
                  </a:lnTo>
                  <a:lnTo>
                    <a:pt x="830235" y="3539004"/>
                  </a:lnTo>
                  <a:lnTo>
                    <a:pt x="840396" y="3528192"/>
                  </a:lnTo>
                  <a:lnTo>
                    <a:pt x="862620" y="3519606"/>
                  </a:lnTo>
                  <a:lnTo>
                    <a:pt x="858492" y="3510067"/>
                  </a:lnTo>
                  <a:lnTo>
                    <a:pt x="855318" y="3497665"/>
                  </a:lnTo>
                  <a:lnTo>
                    <a:pt x="870875" y="3480494"/>
                  </a:lnTo>
                  <a:lnTo>
                    <a:pt x="886750" y="3474770"/>
                  </a:lnTo>
                  <a:lnTo>
                    <a:pt x="892783" y="3461096"/>
                  </a:lnTo>
                  <a:lnTo>
                    <a:pt x="911833" y="3464276"/>
                  </a:lnTo>
                  <a:lnTo>
                    <a:pt x="908658" y="3456962"/>
                  </a:lnTo>
                  <a:lnTo>
                    <a:pt x="924533" y="3451556"/>
                  </a:lnTo>
                  <a:lnTo>
                    <a:pt x="941679" y="3470318"/>
                  </a:lnTo>
                  <a:lnTo>
                    <a:pt x="931201" y="3495757"/>
                  </a:lnTo>
                  <a:lnTo>
                    <a:pt x="943901" y="3496393"/>
                  </a:lnTo>
                  <a:lnTo>
                    <a:pt x="952157" y="3479858"/>
                  </a:lnTo>
                  <a:lnTo>
                    <a:pt x="948029" y="3453464"/>
                  </a:lnTo>
                  <a:lnTo>
                    <a:pt x="961364" y="3453464"/>
                  </a:lnTo>
                  <a:close/>
                  <a:moveTo>
                    <a:pt x="3068524" y="3432164"/>
                  </a:moveTo>
                  <a:lnTo>
                    <a:pt x="3099111" y="3458846"/>
                  </a:lnTo>
                  <a:lnTo>
                    <a:pt x="3103526" y="3464378"/>
                  </a:lnTo>
                  <a:lnTo>
                    <a:pt x="3097535" y="3484552"/>
                  </a:lnTo>
                  <a:lnTo>
                    <a:pt x="3057488" y="3462425"/>
                  </a:lnTo>
                  <a:lnTo>
                    <a:pt x="3059065" y="3441926"/>
                  </a:lnTo>
                  <a:close/>
                  <a:moveTo>
                    <a:pt x="2463763" y="3408351"/>
                  </a:moveTo>
                  <a:lnTo>
                    <a:pt x="2474876" y="3421051"/>
                  </a:lnTo>
                  <a:lnTo>
                    <a:pt x="2466303" y="3420165"/>
                  </a:lnTo>
                  <a:lnTo>
                    <a:pt x="2454238" y="3410123"/>
                  </a:lnTo>
                  <a:close/>
                  <a:moveTo>
                    <a:pt x="2674737" y="3390889"/>
                  </a:moveTo>
                  <a:lnTo>
                    <a:pt x="2681250" y="3409169"/>
                  </a:lnTo>
                  <a:lnTo>
                    <a:pt x="2674086" y="3422639"/>
                  </a:lnTo>
                  <a:lnTo>
                    <a:pt x="2668550" y="3409169"/>
                  </a:lnTo>
                  <a:lnTo>
                    <a:pt x="2669201" y="3392172"/>
                  </a:lnTo>
                  <a:close/>
                  <a:moveTo>
                    <a:pt x="2629274" y="3381364"/>
                  </a:moveTo>
                  <a:lnTo>
                    <a:pt x="2653567" y="3390766"/>
                  </a:lnTo>
                  <a:lnTo>
                    <a:pt x="2656722" y="3399854"/>
                  </a:lnTo>
                  <a:lnTo>
                    <a:pt x="2660193" y="3406122"/>
                  </a:lnTo>
                  <a:lnTo>
                    <a:pt x="2664610" y="3411449"/>
                  </a:lnTo>
                  <a:lnTo>
                    <a:pt x="2668711" y="3422732"/>
                  </a:lnTo>
                  <a:lnTo>
                    <a:pt x="2689849" y="3430880"/>
                  </a:lnTo>
                  <a:lnTo>
                    <a:pt x="2693951" y="3446236"/>
                  </a:lnTo>
                  <a:lnTo>
                    <a:pt x="2687956" y="3460025"/>
                  </a:lnTo>
                  <a:lnTo>
                    <a:pt x="2677545" y="3468173"/>
                  </a:lnTo>
                  <a:lnTo>
                    <a:pt x="2660508" y="3478202"/>
                  </a:lnTo>
                  <a:lnTo>
                    <a:pt x="2640001" y="3476008"/>
                  </a:lnTo>
                  <a:lnTo>
                    <a:pt x="2627065" y="3461592"/>
                  </a:lnTo>
                  <a:lnTo>
                    <a:pt x="2634322" y="3455324"/>
                  </a:lnTo>
                  <a:lnTo>
                    <a:pt x="2622648" y="3453131"/>
                  </a:lnTo>
                  <a:lnTo>
                    <a:pt x="2620440" y="3436834"/>
                  </a:lnTo>
                  <a:lnTo>
                    <a:pt x="2603718" y="3425239"/>
                  </a:lnTo>
                  <a:lnTo>
                    <a:pt x="2593938" y="3412076"/>
                  </a:lnTo>
                  <a:lnTo>
                    <a:pt x="2595831" y="3394213"/>
                  </a:lnTo>
                  <a:lnTo>
                    <a:pt x="2608766" y="3400481"/>
                  </a:lnTo>
                  <a:lnTo>
                    <a:pt x="2620124" y="3397033"/>
                  </a:lnTo>
                  <a:close/>
                  <a:moveTo>
                    <a:pt x="1157482" y="3378189"/>
                  </a:moveTo>
                  <a:lnTo>
                    <a:pt x="1165647" y="3378189"/>
                  </a:lnTo>
                  <a:lnTo>
                    <a:pt x="1168671" y="3387857"/>
                  </a:lnTo>
                  <a:lnTo>
                    <a:pt x="1174719" y="3404938"/>
                  </a:lnTo>
                  <a:lnTo>
                    <a:pt x="1171090" y="3417829"/>
                  </a:lnTo>
                  <a:lnTo>
                    <a:pt x="1165949" y="3421052"/>
                  </a:lnTo>
                  <a:lnTo>
                    <a:pt x="1153854" y="3413639"/>
                  </a:lnTo>
                  <a:lnTo>
                    <a:pt x="1149318" y="3400748"/>
                  </a:lnTo>
                  <a:lnTo>
                    <a:pt x="1151435" y="3387857"/>
                  </a:lnTo>
                  <a:close/>
                  <a:moveTo>
                    <a:pt x="1072072" y="3340094"/>
                  </a:moveTo>
                  <a:lnTo>
                    <a:pt x="1080383" y="3351711"/>
                  </a:lnTo>
                  <a:lnTo>
                    <a:pt x="1080383" y="3364272"/>
                  </a:lnTo>
                  <a:lnTo>
                    <a:pt x="1085817" y="3378398"/>
                  </a:lnTo>
                  <a:lnTo>
                    <a:pt x="1073351" y="3387819"/>
                  </a:lnTo>
                  <a:lnTo>
                    <a:pt x="1067917" y="3397239"/>
                  </a:lnTo>
                  <a:lnTo>
                    <a:pt x="1057373" y="3394727"/>
                  </a:lnTo>
                  <a:lnTo>
                    <a:pt x="1055132" y="3384992"/>
                  </a:lnTo>
                  <a:lnTo>
                    <a:pt x="1061206" y="3368354"/>
                  </a:lnTo>
                  <a:lnTo>
                    <a:pt x="1051616" y="3368354"/>
                  </a:lnTo>
                  <a:lnTo>
                    <a:pt x="1043305" y="3377770"/>
                  </a:lnTo>
                  <a:lnTo>
                    <a:pt x="1039151" y="3384050"/>
                  </a:lnTo>
                  <a:lnTo>
                    <a:pt x="1038191" y="3371807"/>
                  </a:lnTo>
                  <a:lnTo>
                    <a:pt x="1047461" y="3350769"/>
                  </a:lnTo>
                  <a:lnTo>
                    <a:pt x="1055772" y="3356735"/>
                  </a:lnTo>
                  <a:lnTo>
                    <a:pt x="1062484" y="3348571"/>
                  </a:lnTo>
                  <a:close/>
                  <a:moveTo>
                    <a:pt x="2665169" y="3319452"/>
                  </a:moveTo>
                  <a:lnTo>
                    <a:pt x="2676488" y="3339638"/>
                  </a:lnTo>
                  <a:lnTo>
                    <a:pt x="2670990" y="3354377"/>
                  </a:lnTo>
                  <a:lnTo>
                    <a:pt x="2659025" y="3347008"/>
                  </a:lnTo>
                  <a:lnTo>
                    <a:pt x="2670990" y="3338356"/>
                  </a:lnTo>
                  <a:close/>
                  <a:moveTo>
                    <a:pt x="1084228" y="3309929"/>
                  </a:moveTo>
                  <a:lnTo>
                    <a:pt x="1082061" y="3317834"/>
                  </a:lnTo>
                  <a:lnTo>
                    <a:pt x="1071529" y="3324217"/>
                  </a:lnTo>
                  <a:lnTo>
                    <a:pt x="1074936" y="3316010"/>
                  </a:lnTo>
                  <a:close/>
                  <a:moveTo>
                    <a:pt x="1113472" y="3303579"/>
                  </a:moveTo>
                  <a:lnTo>
                    <a:pt x="1114392" y="3311286"/>
                  </a:lnTo>
                  <a:lnTo>
                    <a:pt x="1103653" y="3330557"/>
                  </a:lnTo>
                  <a:lnTo>
                    <a:pt x="1101505" y="3345010"/>
                  </a:lnTo>
                  <a:lnTo>
                    <a:pt x="1089538" y="3359143"/>
                  </a:lnTo>
                  <a:lnTo>
                    <a:pt x="1082481" y="3355288"/>
                  </a:lnTo>
                  <a:lnTo>
                    <a:pt x="1083095" y="3352398"/>
                  </a:lnTo>
                  <a:lnTo>
                    <a:pt x="1077879" y="3344048"/>
                  </a:lnTo>
                  <a:lnTo>
                    <a:pt x="1094448" y="3331521"/>
                  </a:lnTo>
                  <a:lnTo>
                    <a:pt x="1089232" y="3330557"/>
                  </a:lnTo>
                  <a:lnTo>
                    <a:pt x="1102425" y="3314499"/>
                  </a:lnTo>
                  <a:close/>
                  <a:moveTo>
                    <a:pt x="2832915" y="3290876"/>
                  </a:moveTo>
                  <a:lnTo>
                    <a:pt x="2848659" y="3298814"/>
                  </a:lnTo>
                  <a:lnTo>
                    <a:pt x="2852437" y="3323262"/>
                  </a:lnTo>
                  <a:lnTo>
                    <a:pt x="2858735" y="3340090"/>
                  </a:lnTo>
                  <a:lnTo>
                    <a:pt x="2859050" y="3355965"/>
                  </a:lnTo>
                  <a:lnTo>
                    <a:pt x="2825673" y="3386761"/>
                  </a:lnTo>
                  <a:lnTo>
                    <a:pt x="2826618" y="3404859"/>
                  </a:lnTo>
                  <a:lnTo>
                    <a:pt x="2846770" y="3426766"/>
                  </a:lnTo>
                  <a:lnTo>
                    <a:pt x="2831341" y="3449944"/>
                  </a:lnTo>
                  <a:lnTo>
                    <a:pt x="2814337" y="3447721"/>
                  </a:lnTo>
                  <a:lnTo>
                    <a:pt x="2814652" y="3457564"/>
                  </a:lnTo>
                  <a:lnTo>
                    <a:pt x="2807095" y="3449944"/>
                  </a:lnTo>
                  <a:lnTo>
                    <a:pt x="2805206" y="3460739"/>
                  </a:lnTo>
                  <a:lnTo>
                    <a:pt x="2820005" y="3480741"/>
                  </a:lnTo>
                  <a:lnTo>
                    <a:pt x="2804261" y="3482964"/>
                  </a:lnTo>
                  <a:lnTo>
                    <a:pt x="2793871" y="3473439"/>
                  </a:lnTo>
                  <a:lnTo>
                    <a:pt x="2782220" y="3471534"/>
                  </a:lnTo>
                  <a:lnTo>
                    <a:pt x="2775923" y="3459786"/>
                  </a:lnTo>
                  <a:lnTo>
                    <a:pt x="2790722" y="3456611"/>
                  </a:lnTo>
                  <a:lnTo>
                    <a:pt x="2777497" y="3440736"/>
                  </a:lnTo>
                  <a:lnTo>
                    <a:pt x="2776237" y="3442641"/>
                  </a:lnTo>
                  <a:lnTo>
                    <a:pt x="2772774" y="3445816"/>
                  </a:lnTo>
                  <a:lnTo>
                    <a:pt x="2770570" y="3447086"/>
                  </a:lnTo>
                  <a:lnTo>
                    <a:pt x="2768366" y="3448674"/>
                  </a:lnTo>
                  <a:lnTo>
                    <a:pt x="2766791" y="3449309"/>
                  </a:lnTo>
                  <a:lnTo>
                    <a:pt x="2766161" y="3449626"/>
                  </a:lnTo>
                  <a:lnTo>
                    <a:pt x="2765217" y="3449626"/>
                  </a:lnTo>
                  <a:lnTo>
                    <a:pt x="2761438" y="3447721"/>
                  </a:lnTo>
                  <a:lnTo>
                    <a:pt x="2756400" y="3445499"/>
                  </a:lnTo>
                  <a:lnTo>
                    <a:pt x="2750733" y="3442324"/>
                  </a:lnTo>
                  <a:lnTo>
                    <a:pt x="2739082" y="3445499"/>
                  </a:lnTo>
                  <a:lnTo>
                    <a:pt x="2730580" y="3434069"/>
                  </a:lnTo>
                  <a:lnTo>
                    <a:pt x="2726172" y="3419146"/>
                  </a:lnTo>
                  <a:lnTo>
                    <a:pt x="2732470" y="3410574"/>
                  </a:lnTo>
                  <a:lnTo>
                    <a:pt x="2721764" y="3395016"/>
                  </a:lnTo>
                  <a:lnTo>
                    <a:pt x="2728691" y="3382316"/>
                  </a:lnTo>
                  <a:lnTo>
                    <a:pt x="2706650" y="3359457"/>
                  </a:lnTo>
                  <a:lnTo>
                    <a:pt x="2712003" y="3352155"/>
                  </a:lnTo>
                  <a:lnTo>
                    <a:pt x="2742546" y="3359140"/>
                  </a:lnTo>
                  <a:lnTo>
                    <a:pt x="2751677" y="3348344"/>
                  </a:lnTo>
                  <a:lnTo>
                    <a:pt x="2760179" y="3334692"/>
                  </a:lnTo>
                  <a:lnTo>
                    <a:pt x="2739082" y="3323262"/>
                  </a:lnTo>
                  <a:lnTo>
                    <a:pt x="2739082" y="3315959"/>
                  </a:lnTo>
                  <a:lnTo>
                    <a:pt x="2755771" y="3325166"/>
                  </a:lnTo>
                  <a:lnTo>
                    <a:pt x="2785054" y="3317547"/>
                  </a:lnTo>
                  <a:lnTo>
                    <a:pt x="2767421" y="3335644"/>
                  </a:lnTo>
                  <a:lnTo>
                    <a:pt x="2773718" y="3341677"/>
                  </a:lnTo>
                  <a:lnTo>
                    <a:pt x="2771514" y="3351202"/>
                  </a:lnTo>
                  <a:lnTo>
                    <a:pt x="2790722" y="3363903"/>
                  </a:lnTo>
                  <a:lnTo>
                    <a:pt x="2795760" y="3341677"/>
                  </a:lnTo>
                  <a:lnTo>
                    <a:pt x="2802057" y="3337549"/>
                  </a:lnTo>
                  <a:lnTo>
                    <a:pt x="2811504" y="3346757"/>
                  </a:lnTo>
                  <a:lnTo>
                    <a:pt x="2811189" y="3334374"/>
                  </a:lnTo>
                  <a:lnTo>
                    <a:pt x="2803002" y="3321674"/>
                  </a:lnTo>
                  <a:close/>
                  <a:moveTo>
                    <a:pt x="1020731" y="3233728"/>
                  </a:moveTo>
                  <a:lnTo>
                    <a:pt x="1016076" y="3241030"/>
                  </a:lnTo>
                  <a:lnTo>
                    <a:pt x="1012090" y="3246428"/>
                  </a:lnTo>
                  <a:lnTo>
                    <a:pt x="1006440" y="3243253"/>
                  </a:lnTo>
                  <a:lnTo>
                    <a:pt x="1012755" y="3234680"/>
                  </a:lnTo>
                  <a:close/>
                  <a:moveTo>
                    <a:pt x="1074260" y="3214677"/>
                  </a:moveTo>
                  <a:lnTo>
                    <a:pt x="1089658" y="3239024"/>
                  </a:lnTo>
                  <a:lnTo>
                    <a:pt x="1106981" y="3246073"/>
                  </a:lnTo>
                  <a:lnTo>
                    <a:pt x="1103774" y="3257926"/>
                  </a:lnTo>
                  <a:lnTo>
                    <a:pt x="1117568" y="3267537"/>
                  </a:lnTo>
                  <a:lnTo>
                    <a:pt x="1101849" y="3281632"/>
                  </a:lnTo>
                  <a:lnTo>
                    <a:pt x="1099603" y="3275225"/>
                  </a:lnTo>
                  <a:lnTo>
                    <a:pt x="1084526" y="3280350"/>
                  </a:lnTo>
                  <a:lnTo>
                    <a:pt x="1077147" y="3285797"/>
                  </a:lnTo>
                  <a:lnTo>
                    <a:pt x="1063353" y="3286117"/>
                  </a:lnTo>
                  <a:lnTo>
                    <a:pt x="1055655" y="3277467"/>
                  </a:lnTo>
                  <a:lnTo>
                    <a:pt x="1067523" y="3266897"/>
                  </a:lnTo>
                  <a:lnTo>
                    <a:pt x="1082601" y="3267856"/>
                  </a:lnTo>
                  <a:lnTo>
                    <a:pt x="1082280" y="3262730"/>
                  </a:lnTo>
                  <a:lnTo>
                    <a:pt x="1070732" y="3261449"/>
                  </a:lnTo>
                  <a:lnTo>
                    <a:pt x="1073618" y="3254081"/>
                  </a:lnTo>
                  <a:lnTo>
                    <a:pt x="1082280" y="3253121"/>
                  </a:lnTo>
                  <a:lnTo>
                    <a:pt x="1087412" y="3242227"/>
                  </a:lnTo>
                  <a:lnTo>
                    <a:pt x="1073618" y="3243190"/>
                  </a:lnTo>
                  <a:lnTo>
                    <a:pt x="1059505" y="3236141"/>
                  </a:lnTo>
                  <a:lnTo>
                    <a:pt x="1056296" y="3224288"/>
                  </a:lnTo>
                  <a:lnTo>
                    <a:pt x="1068165" y="3226530"/>
                  </a:lnTo>
                  <a:lnTo>
                    <a:pt x="1064636" y="3217881"/>
                  </a:lnTo>
                  <a:close/>
                  <a:moveTo>
                    <a:pt x="1036556" y="3211501"/>
                  </a:moveTo>
                  <a:lnTo>
                    <a:pt x="1042954" y="3212454"/>
                  </a:lnTo>
                  <a:lnTo>
                    <a:pt x="1032178" y="3225472"/>
                  </a:lnTo>
                  <a:lnTo>
                    <a:pt x="1020731" y="3227377"/>
                  </a:lnTo>
                  <a:lnTo>
                    <a:pt x="1025442" y="3219122"/>
                  </a:lnTo>
                  <a:close/>
                  <a:moveTo>
                    <a:pt x="1065497" y="3170226"/>
                  </a:moveTo>
                  <a:lnTo>
                    <a:pt x="1066766" y="3176576"/>
                  </a:lnTo>
                  <a:lnTo>
                    <a:pt x="1060416" y="3174354"/>
                  </a:lnTo>
                  <a:close/>
                  <a:moveTo>
                    <a:pt x="2496621" y="3159114"/>
                  </a:moveTo>
                  <a:lnTo>
                    <a:pt x="2512976" y="3161291"/>
                  </a:lnTo>
                  <a:lnTo>
                    <a:pt x="2507000" y="3179948"/>
                  </a:lnTo>
                  <a:lnTo>
                    <a:pt x="2488130" y="3189277"/>
                  </a:lnTo>
                  <a:lnTo>
                    <a:pt x="2479638" y="3174662"/>
                  </a:lnTo>
                  <a:lnTo>
                    <a:pt x="2481839" y="3166888"/>
                  </a:lnTo>
                  <a:lnTo>
                    <a:pt x="2494420" y="3169687"/>
                  </a:lnTo>
                  <a:close/>
                  <a:moveTo>
                    <a:pt x="949493" y="3151177"/>
                  </a:moveTo>
                  <a:lnTo>
                    <a:pt x="957238" y="3156257"/>
                  </a:lnTo>
                  <a:lnTo>
                    <a:pt x="946125" y="3170226"/>
                  </a:lnTo>
                  <a:close/>
                  <a:moveTo>
                    <a:pt x="1053951" y="3149590"/>
                  </a:moveTo>
                  <a:lnTo>
                    <a:pt x="1060416" y="3156763"/>
                  </a:lnTo>
                  <a:lnTo>
                    <a:pt x="1060416" y="3162999"/>
                  </a:lnTo>
                  <a:lnTo>
                    <a:pt x="1052656" y="3167053"/>
                  </a:lnTo>
                  <a:lnTo>
                    <a:pt x="1043924" y="3161127"/>
                  </a:lnTo>
                  <a:lnTo>
                    <a:pt x="1042953" y="3151773"/>
                  </a:lnTo>
                  <a:close/>
                  <a:moveTo>
                    <a:pt x="957696" y="3089266"/>
                  </a:moveTo>
                  <a:lnTo>
                    <a:pt x="969937" y="3097932"/>
                  </a:lnTo>
                  <a:lnTo>
                    <a:pt x="966877" y="3107561"/>
                  </a:lnTo>
                  <a:lnTo>
                    <a:pt x="958002" y="3112696"/>
                  </a:lnTo>
                  <a:lnTo>
                    <a:pt x="965041" y="3133881"/>
                  </a:lnTo>
                  <a:lnTo>
                    <a:pt x="960144" y="3148003"/>
                  </a:lnTo>
                  <a:lnTo>
                    <a:pt x="950657" y="3139337"/>
                  </a:lnTo>
                  <a:lnTo>
                    <a:pt x="946679" y="3129066"/>
                  </a:lnTo>
                  <a:lnTo>
                    <a:pt x="944536" y="3110771"/>
                  </a:lnTo>
                  <a:lnTo>
                    <a:pt x="945148" y="3090550"/>
                  </a:lnTo>
                  <a:close/>
                  <a:moveTo>
                    <a:pt x="2717252" y="3084501"/>
                  </a:moveTo>
                  <a:lnTo>
                    <a:pt x="2722526" y="3100947"/>
                  </a:lnTo>
                  <a:lnTo>
                    <a:pt x="2711048" y="3096433"/>
                  </a:lnTo>
                  <a:lnTo>
                    <a:pt x="2700501" y="3105139"/>
                  </a:lnTo>
                  <a:lnTo>
                    <a:pt x="2695538" y="3099658"/>
                  </a:lnTo>
                  <a:lnTo>
                    <a:pt x="2702673" y="3089016"/>
                  </a:lnTo>
                  <a:close/>
                  <a:moveTo>
                    <a:pt x="1081056" y="3082917"/>
                  </a:moveTo>
                  <a:lnTo>
                    <a:pt x="1085552" y="3084822"/>
                  </a:lnTo>
                  <a:lnTo>
                    <a:pt x="1087404" y="3093394"/>
                  </a:lnTo>
                  <a:lnTo>
                    <a:pt x="1083700" y="3105141"/>
                  </a:lnTo>
                  <a:lnTo>
                    <a:pt x="1081056" y="3095617"/>
                  </a:lnTo>
                  <a:close/>
                  <a:moveTo>
                    <a:pt x="3278151" y="3081329"/>
                  </a:moveTo>
                  <a:lnTo>
                    <a:pt x="3281326" y="3085759"/>
                  </a:lnTo>
                  <a:lnTo>
                    <a:pt x="3275928" y="3099048"/>
                  </a:lnTo>
                  <a:lnTo>
                    <a:pt x="3272118" y="3137019"/>
                  </a:lnTo>
                  <a:lnTo>
                    <a:pt x="3272436" y="3161067"/>
                  </a:lnTo>
                  <a:lnTo>
                    <a:pt x="3256561" y="3174673"/>
                  </a:lnTo>
                  <a:lnTo>
                    <a:pt x="3251481" y="3207581"/>
                  </a:lnTo>
                  <a:lnTo>
                    <a:pt x="3245448" y="3235745"/>
                  </a:lnTo>
                  <a:lnTo>
                    <a:pt x="3232113" y="3264226"/>
                  </a:lnTo>
                  <a:lnTo>
                    <a:pt x="3220365" y="3268655"/>
                  </a:lnTo>
                  <a:cubicBezTo>
                    <a:pt x="3220048" y="3264119"/>
                    <a:pt x="3219730" y="3259584"/>
                    <a:pt x="3219413" y="3255048"/>
                  </a:cubicBezTo>
                  <a:lnTo>
                    <a:pt x="3232430" y="3179419"/>
                  </a:lnTo>
                  <a:lnTo>
                    <a:pt x="3249258" y="3154106"/>
                  </a:lnTo>
                  <a:lnTo>
                    <a:pt x="3259418" y="3133854"/>
                  </a:lnTo>
                  <a:lnTo>
                    <a:pt x="3265768" y="3118034"/>
                  </a:lnTo>
                  <a:lnTo>
                    <a:pt x="3264498" y="3103479"/>
                  </a:lnTo>
                  <a:close/>
                  <a:moveTo>
                    <a:pt x="963890" y="3071804"/>
                  </a:moveTo>
                  <a:lnTo>
                    <a:pt x="974701" y="3076971"/>
                  </a:lnTo>
                  <a:lnTo>
                    <a:pt x="969132" y="3086091"/>
                  </a:lnTo>
                  <a:lnTo>
                    <a:pt x="961597" y="3083963"/>
                  </a:lnTo>
                  <a:lnTo>
                    <a:pt x="954063" y="3080315"/>
                  </a:lnTo>
                  <a:lnTo>
                    <a:pt x="955045" y="3073020"/>
                  </a:lnTo>
                  <a:close/>
                  <a:moveTo>
                    <a:pt x="960350" y="3040054"/>
                  </a:moveTo>
                  <a:lnTo>
                    <a:pt x="976288" y="3041016"/>
                  </a:lnTo>
                  <a:lnTo>
                    <a:pt x="974100" y="3051920"/>
                  </a:lnTo>
                  <a:lnTo>
                    <a:pt x="968788" y="3050637"/>
                  </a:lnTo>
                  <a:lnTo>
                    <a:pt x="970975" y="3059296"/>
                  </a:lnTo>
                  <a:lnTo>
                    <a:pt x="974100" y="3058975"/>
                  </a:lnTo>
                  <a:cubicBezTo>
                    <a:pt x="974413" y="3063251"/>
                    <a:pt x="974725" y="3067528"/>
                    <a:pt x="975038" y="3071804"/>
                  </a:cubicBezTo>
                  <a:lnTo>
                    <a:pt x="960350" y="3064748"/>
                  </a:lnTo>
                  <a:cubicBezTo>
                    <a:pt x="960037" y="3061862"/>
                    <a:pt x="959725" y="3058975"/>
                    <a:pt x="959412" y="3056089"/>
                  </a:cubicBezTo>
                  <a:lnTo>
                    <a:pt x="941600" y="3052882"/>
                  </a:lnTo>
                  <a:lnTo>
                    <a:pt x="936599" y="3043582"/>
                  </a:lnTo>
                  <a:close/>
                  <a:moveTo>
                    <a:pt x="1047716" y="3033705"/>
                  </a:moveTo>
                  <a:lnTo>
                    <a:pt x="1067084" y="3048347"/>
                  </a:lnTo>
                  <a:lnTo>
                    <a:pt x="1069307" y="3077949"/>
                  </a:lnTo>
                  <a:lnTo>
                    <a:pt x="1066132" y="3087498"/>
                  </a:lnTo>
                  <a:lnTo>
                    <a:pt x="1076926" y="3092590"/>
                  </a:lnTo>
                  <a:lnTo>
                    <a:pt x="1079466" y="3109460"/>
                  </a:lnTo>
                  <a:lnTo>
                    <a:pt x="1084229" y="3109460"/>
                  </a:lnTo>
                  <a:lnTo>
                    <a:pt x="1082642" y="3121874"/>
                  </a:lnTo>
                  <a:lnTo>
                    <a:pt x="1108678" y="3115508"/>
                  </a:lnTo>
                  <a:lnTo>
                    <a:pt x="1111218" y="3125057"/>
                  </a:lnTo>
                  <a:lnTo>
                    <a:pt x="1097247" y="3135879"/>
                  </a:lnTo>
                  <a:lnTo>
                    <a:pt x="1089310" y="3154022"/>
                  </a:lnTo>
                  <a:lnTo>
                    <a:pt x="1080737" y="3159115"/>
                  </a:lnTo>
                  <a:lnTo>
                    <a:pt x="1079784" y="3152749"/>
                  </a:lnTo>
                  <a:lnTo>
                    <a:pt x="1081372" y="3135879"/>
                  </a:lnTo>
                  <a:lnTo>
                    <a:pt x="1066766" y="3136198"/>
                  </a:lnTo>
                  <a:lnTo>
                    <a:pt x="1059148" y="3139381"/>
                  </a:lnTo>
                  <a:lnTo>
                    <a:pt x="1055971" y="3132060"/>
                  </a:lnTo>
                  <a:lnTo>
                    <a:pt x="1045494" y="3119009"/>
                  </a:lnTo>
                  <a:lnTo>
                    <a:pt x="1046446" y="3112006"/>
                  </a:lnTo>
                  <a:lnTo>
                    <a:pt x="1044224" y="3098320"/>
                  </a:lnTo>
                  <a:lnTo>
                    <a:pt x="1032158" y="3089726"/>
                  </a:lnTo>
                  <a:cubicBezTo>
                    <a:pt x="1032370" y="3093970"/>
                    <a:pt x="1032581" y="3098213"/>
                    <a:pt x="1032793" y="3102457"/>
                  </a:cubicBezTo>
                  <a:lnTo>
                    <a:pt x="1019777" y="3099275"/>
                  </a:lnTo>
                  <a:lnTo>
                    <a:pt x="1012474" y="3087816"/>
                  </a:lnTo>
                  <a:lnTo>
                    <a:pt x="1008027" y="3077312"/>
                  </a:lnTo>
                  <a:lnTo>
                    <a:pt x="1015331" y="3068718"/>
                  </a:lnTo>
                  <a:lnTo>
                    <a:pt x="1023904" y="3075084"/>
                  </a:lnTo>
                  <a:lnTo>
                    <a:pt x="1028031" y="3071901"/>
                  </a:lnTo>
                  <a:lnTo>
                    <a:pt x="1023904" y="3055031"/>
                  </a:lnTo>
                  <a:lnTo>
                    <a:pt x="1025491" y="3045482"/>
                  </a:lnTo>
                  <a:lnTo>
                    <a:pt x="1032158" y="3060123"/>
                  </a:lnTo>
                  <a:lnTo>
                    <a:pt x="1049304" y="3065217"/>
                  </a:lnTo>
                  <a:lnTo>
                    <a:pt x="1039462" y="3043254"/>
                  </a:lnTo>
                  <a:close/>
                  <a:moveTo>
                    <a:pt x="2663477" y="3014652"/>
                  </a:moveTo>
                  <a:lnTo>
                    <a:pt x="2668550" y="3015608"/>
                  </a:lnTo>
                  <a:lnTo>
                    <a:pt x="2660624" y="3025162"/>
                  </a:lnTo>
                  <a:lnTo>
                    <a:pt x="2651113" y="3049369"/>
                  </a:lnTo>
                  <a:lnTo>
                    <a:pt x="2659673" y="3062110"/>
                  </a:lnTo>
                  <a:lnTo>
                    <a:pt x="2667282" y="3079946"/>
                  </a:lnTo>
                  <a:lnTo>
                    <a:pt x="2665379" y="3098101"/>
                  </a:lnTo>
                  <a:lnTo>
                    <a:pt x="2651747" y="3118168"/>
                  </a:lnTo>
                  <a:lnTo>
                    <a:pt x="2641284" y="3138552"/>
                  </a:lnTo>
                  <a:lnTo>
                    <a:pt x="2639382" y="3148107"/>
                  </a:lnTo>
                  <a:lnTo>
                    <a:pt x="2633992" y="3144922"/>
                  </a:lnTo>
                  <a:lnTo>
                    <a:pt x="2624481" y="3135367"/>
                  </a:lnTo>
                  <a:lnTo>
                    <a:pt x="2607361" y="3133456"/>
                  </a:lnTo>
                  <a:lnTo>
                    <a:pt x="2591509" y="3129315"/>
                  </a:lnTo>
                  <a:lnTo>
                    <a:pt x="2583266" y="3137596"/>
                  </a:lnTo>
                  <a:lnTo>
                    <a:pt x="2569316" y="3133775"/>
                  </a:lnTo>
                  <a:lnTo>
                    <a:pt x="2548392" y="3148744"/>
                  </a:lnTo>
                  <a:lnTo>
                    <a:pt x="2533808" y="3141738"/>
                  </a:lnTo>
                  <a:lnTo>
                    <a:pt x="2530003" y="3127723"/>
                  </a:lnTo>
                  <a:lnTo>
                    <a:pt x="2504006" y="3142693"/>
                  </a:lnTo>
                  <a:lnTo>
                    <a:pt x="2496714" y="3155433"/>
                  </a:lnTo>
                  <a:lnTo>
                    <a:pt x="2471351" y="3164352"/>
                  </a:lnTo>
                  <a:lnTo>
                    <a:pt x="2468180" y="3181551"/>
                  </a:lnTo>
                  <a:lnTo>
                    <a:pt x="2479277" y="3189514"/>
                  </a:lnTo>
                  <a:lnTo>
                    <a:pt x="2479277" y="3193973"/>
                  </a:lnTo>
                  <a:lnTo>
                    <a:pt x="2485617" y="3200343"/>
                  </a:lnTo>
                  <a:lnTo>
                    <a:pt x="2484666" y="3214677"/>
                  </a:lnTo>
                  <a:lnTo>
                    <a:pt x="2473887" y="3211809"/>
                  </a:lnTo>
                  <a:lnTo>
                    <a:pt x="2477057" y="3200343"/>
                  </a:lnTo>
                  <a:lnTo>
                    <a:pt x="2468814" y="3205439"/>
                  </a:lnTo>
                  <a:lnTo>
                    <a:pt x="2458986" y="3192062"/>
                  </a:lnTo>
                  <a:lnTo>
                    <a:pt x="2449475" y="3187921"/>
                  </a:lnTo>
                  <a:lnTo>
                    <a:pt x="2452328" y="3178047"/>
                  </a:lnTo>
                  <a:lnTo>
                    <a:pt x="2456767" y="3149381"/>
                  </a:lnTo>
                  <a:lnTo>
                    <a:pt x="2481813" y="3128041"/>
                  </a:lnTo>
                  <a:lnTo>
                    <a:pt x="2509396" y="3122945"/>
                  </a:lnTo>
                  <a:lnTo>
                    <a:pt x="2521760" y="3114345"/>
                  </a:lnTo>
                  <a:lnTo>
                    <a:pt x="2562024" y="3109568"/>
                  </a:lnTo>
                  <a:lnTo>
                    <a:pt x="2582632" y="3077717"/>
                  </a:lnTo>
                  <a:lnTo>
                    <a:pt x="2602605" y="3055421"/>
                  </a:lnTo>
                  <a:lnTo>
                    <a:pt x="2615287" y="3047459"/>
                  </a:lnTo>
                  <a:lnTo>
                    <a:pt x="2630188" y="3047459"/>
                  </a:lnTo>
                  <a:lnTo>
                    <a:pt x="2642553" y="3036947"/>
                  </a:lnTo>
                  <a:close/>
                  <a:moveTo>
                    <a:pt x="3448413" y="2979732"/>
                  </a:moveTo>
                  <a:lnTo>
                    <a:pt x="3453791" y="2990488"/>
                  </a:lnTo>
                  <a:lnTo>
                    <a:pt x="3465498" y="2979732"/>
                  </a:lnTo>
                  <a:lnTo>
                    <a:pt x="3471826" y="2991437"/>
                  </a:lnTo>
                  <a:lnTo>
                    <a:pt x="3467396" y="3010102"/>
                  </a:lnTo>
                  <a:lnTo>
                    <a:pt x="3453159" y="3013582"/>
                  </a:lnTo>
                  <a:lnTo>
                    <a:pt x="3450311" y="3061035"/>
                  </a:lnTo>
                  <a:lnTo>
                    <a:pt x="3458537" y="3074321"/>
                  </a:lnTo>
                  <a:lnTo>
                    <a:pt x="3441769" y="3080016"/>
                  </a:lnTo>
                  <a:cubicBezTo>
                    <a:pt x="3441874" y="3085816"/>
                    <a:pt x="3441980" y="3091615"/>
                    <a:pt x="3442085" y="3097415"/>
                  </a:cubicBezTo>
                  <a:lnTo>
                    <a:pt x="3430378" y="3099630"/>
                  </a:lnTo>
                  <a:lnTo>
                    <a:pt x="3407598" y="3133480"/>
                  </a:lnTo>
                  <a:cubicBezTo>
                    <a:pt x="3407914" y="3138752"/>
                    <a:pt x="3408231" y="3144024"/>
                    <a:pt x="3408547" y="3149296"/>
                  </a:cubicBezTo>
                  <a:lnTo>
                    <a:pt x="3381338" y="3155940"/>
                  </a:lnTo>
                  <a:lnTo>
                    <a:pt x="3399056" y="3131898"/>
                  </a:lnTo>
                  <a:lnTo>
                    <a:pt x="3405384" y="3121142"/>
                  </a:lnTo>
                  <a:lnTo>
                    <a:pt x="3388615" y="3129683"/>
                  </a:lnTo>
                  <a:lnTo>
                    <a:pt x="3390197" y="3106272"/>
                  </a:lnTo>
                  <a:lnTo>
                    <a:pt x="3384818" y="3092037"/>
                  </a:lnTo>
                  <a:lnTo>
                    <a:pt x="3394626" y="3078118"/>
                  </a:lnTo>
                  <a:lnTo>
                    <a:pt x="3384502" y="3050912"/>
                  </a:lnTo>
                  <a:lnTo>
                    <a:pt x="3412977" y="3012000"/>
                  </a:lnTo>
                  <a:lnTo>
                    <a:pt x="3414559" y="2994917"/>
                  </a:lnTo>
                  <a:lnTo>
                    <a:pt x="3442085" y="2991437"/>
                  </a:lnTo>
                  <a:close/>
                  <a:moveTo>
                    <a:pt x="3493415" y="2962270"/>
                  </a:moveTo>
                  <a:lnTo>
                    <a:pt x="3495638" y="2975755"/>
                  </a:lnTo>
                  <a:lnTo>
                    <a:pt x="3483890" y="2974150"/>
                  </a:lnTo>
                  <a:lnTo>
                    <a:pt x="3475318" y="2990845"/>
                  </a:lnTo>
                  <a:lnTo>
                    <a:pt x="3473413" y="2976076"/>
                  </a:lnTo>
                  <a:close/>
                  <a:moveTo>
                    <a:pt x="2769847" y="2960682"/>
                  </a:moveTo>
                  <a:lnTo>
                    <a:pt x="2770150" y="2978807"/>
                  </a:lnTo>
                  <a:lnTo>
                    <a:pt x="2761986" y="2994019"/>
                  </a:lnTo>
                  <a:lnTo>
                    <a:pt x="2751100" y="2971363"/>
                  </a:lnTo>
                  <a:lnTo>
                    <a:pt x="2754728" y="2961977"/>
                  </a:lnTo>
                  <a:close/>
                  <a:moveTo>
                    <a:pt x="1053114" y="2895591"/>
                  </a:moveTo>
                  <a:lnTo>
                    <a:pt x="1060733" y="2896547"/>
                  </a:lnTo>
                  <a:lnTo>
                    <a:pt x="1066448" y="2921057"/>
                  </a:lnTo>
                  <a:lnTo>
                    <a:pt x="1051527" y="2933787"/>
                  </a:lnTo>
                  <a:lnTo>
                    <a:pt x="1053749" y="2941110"/>
                  </a:lnTo>
                  <a:lnTo>
                    <a:pt x="1068353" y="2926149"/>
                  </a:lnTo>
                  <a:lnTo>
                    <a:pt x="1071528" y="2931239"/>
                  </a:lnTo>
                  <a:lnTo>
                    <a:pt x="1063274" y="2946204"/>
                  </a:lnTo>
                  <a:lnTo>
                    <a:pt x="1051844" y="2947478"/>
                  </a:lnTo>
                  <a:lnTo>
                    <a:pt x="1042318" y="2957981"/>
                  </a:lnTo>
                  <a:lnTo>
                    <a:pt x="1030571" y="2965621"/>
                  </a:lnTo>
                  <a:lnTo>
                    <a:pt x="1041365" y="2967849"/>
                  </a:lnTo>
                  <a:lnTo>
                    <a:pt x="1043271" y="2977080"/>
                  </a:lnTo>
                  <a:lnTo>
                    <a:pt x="1040413" y="2983446"/>
                  </a:lnTo>
                  <a:lnTo>
                    <a:pt x="1028983" y="2991722"/>
                  </a:lnTo>
                  <a:lnTo>
                    <a:pt x="1020413" y="2991085"/>
                  </a:lnTo>
                  <a:lnTo>
                    <a:pt x="1010885" y="2990130"/>
                  </a:lnTo>
                  <a:lnTo>
                    <a:pt x="1009614" y="2997451"/>
                  </a:lnTo>
                  <a:lnTo>
                    <a:pt x="1004853" y="3013366"/>
                  </a:lnTo>
                  <a:lnTo>
                    <a:pt x="987717" y="3021006"/>
                  </a:lnTo>
                  <a:lnTo>
                    <a:pt x="976287" y="3013366"/>
                  </a:lnTo>
                  <a:lnTo>
                    <a:pt x="986765" y="3006045"/>
                  </a:lnTo>
                  <a:lnTo>
                    <a:pt x="995010" y="2991085"/>
                  </a:lnTo>
                  <a:lnTo>
                    <a:pt x="986447" y="2987266"/>
                  </a:lnTo>
                  <a:lnTo>
                    <a:pt x="983272" y="2980900"/>
                  </a:lnTo>
                  <a:lnTo>
                    <a:pt x="991845" y="2974534"/>
                  </a:lnTo>
                  <a:lnTo>
                    <a:pt x="980097" y="2974534"/>
                  </a:lnTo>
                  <a:lnTo>
                    <a:pt x="976605" y="2955434"/>
                  </a:lnTo>
                  <a:lnTo>
                    <a:pt x="989305" y="2938244"/>
                  </a:lnTo>
                  <a:lnTo>
                    <a:pt x="995645" y="2945568"/>
                  </a:lnTo>
                  <a:lnTo>
                    <a:pt x="996597" y="2940473"/>
                  </a:lnTo>
                  <a:lnTo>
                    <a:pt x="1009297" y="2942384"/>
                  </a:lnTo>
                  <a:lnTo>
                    <a:pt x="1012473" y="2950025"/>
                  </a:lnTo>
                  <a:lnTo>
                    <a:pt x="1012473" y="2939200"/>
                  </a:lnTo>
                  <a:lnTo>
                    <a:pt x="1014377" y="2930921"/>
                  </a:lnTo>
                  <a:lnTo>
                    <a:pt x="1042000" y="2909597"/>
                  </a:lnTo>
                  <a:lnTo>
                    <a:pt x="1051209" y="2904186"/>
                  </a:lnTo>
                  <a:close/>
                  <a:moveTo>
                    <a:pt x="1350059" y="2857495"/>
                  </a:moveTo>
                  <a:lnTo>
                    <a:pt x="1357674" y="2864802"/>
                  </a:lnTo>
                  <a:lnTo>
                    <a:pt x="1355452" y="2876239"/>
                  </a:lnTo>
                  <a:lnTo>
                    <a:pt x="1359577" y="2883863"/>
                  </a:lnTo>
                  <a:lnTo>
                    <a:pt x="1370365" y="2885769"/>
                  </a:lnTo>
                  <a:lnTo>
                    <a:pt x="1361164" y="2908962"/>
                  </a:lnTo>
                  <a:lnTo>
                    <a:pt x="1339906" y="2921989"/>
                  </a:lnTo>
                  <a:lnTo>
                    <a:pt x="1307551" y="2950584"/>
                  </a:lnTo>
                  <a:lnTo>
                    <a:pt x="1298350" y="2965517"/>
                  </a:lnTo>
                  <a:lnTo>
                    <a:pt x="1284393" y="2971871"/>
                  </a:lnTo>
                  <a:lnTo>
                    <a:pt x="1283441" y="2979495"/>
                  </a:lnTo>
                  <a:lnTo>
                    <a:pt x="1266628" y="2996334"/>
                  </a:lnTo>
                  <a:lnTo>
                    <a:pt x="1259332" y="2995381"/>
                  </a:lnTo>
                  <a:lnTo>
                    <a:pt x="1243469" y="2999829"/>
                  </a:lnTo>
                  <a:lnTo>
                    <a:pt x="1258381" y="3002688"/>
                  </a:lnTo>
                  <a:lnTo>
                    <a:pt x="1261553" y="3008089"/>
                  </a:lnTo>
                  <a:lnTo>
                    <a:pt x="1290103" y="2999193"/>
                  </a:lnTo>
                  <a:lnTo>
                    <a:pt x="1295496" y="3001417"/>
                  </a:lnTo>
                  <a:lnTo>
                    <a:pt x="1278683" y="3023657"/>
                  </a:lnTo>
                  <a:lnTo>
                    <a:pt x="1272973" y="3016667"/>
                  </a:lnTo>
                  <a:lnTo>
                    <a:pt x="1246006" y="3027152"/>
                  </a:lnTo>
                  <a:lnTo>
                    <a:pt x="1232366" y="3043037"/>
                  </a:lnTo>
                  <a:lnTo>
                    <a:pt x="1233635" y="3047167"/>
                  </a:lnTo>
                  <a:lnTo>
                    <a:pt x="1246006" y="3037636"/>
                  </a:lnTo>
                  <a:lnTo>
                    <a:pt x="1261870" y="3031282"/>
                  </a:lnTo>
                  <a:lnTo>
                    <a:pt x="1267262" y="3030964"/>
                  </a:lnTo>
                  <a:lnTo>
                    <a:pt x="1261870" y="3052251"/>
                  </a:lnTo>
                  <a:lnTo>
                    <a:pt x="1251719" y="3057652"/>
                  </a:lnTo>
                  <a:lnTo>
                    <a:pt x="1240931" y="3060193"/>
                  </a:lnTo>
                  <a:lnTo>
                    <a:pt x="1234586" y="3058923"/>
                  </a:lnTo>
                  <a:lnTo>
                    <a:pt x="1231415" y="3062099"/>
                  </a:lnTo>
                  <a:lnTo>
                    <a:pt x="1248227" y="3072584"/>
                  </a:lnTo>
                  <a:lnTo>
                    <a:pt x="1255844" y="3071313"/>
                  </a:lnTo>
                  <a:lnTo>
                    <a:pt x="1272656" y="3057652"/>
                  </a:lnTo>
                  <a:lnTo>
                    <a:pt x="1267262" y="3051297"/>
                  </a:lnTo>
                  <a:lnTo>
                    <a:pt x="1289468" y="3046849"/>
                  </a:lnTo>
                  <a:lnTo>
                    <a:pt x="1293592" y="3042719"/>
                  </a:lnTo>
                  <a:lnTo>
                    <a:pt x="1308502" y="3041448"/>
                  </a:lnTo>
                  <a:lnTo>
                    <a:pt x="1318970" y="3038271"/>
                  </a:lnTo>
                  <a:lnTo>
                    <a:pt x="1327217" y="3031599"/>
                  </a:lnTo>
                  <a:lnTo>
                    <a:pt x="1342126" y="3025245"/>
                  </a:lnTo>
                  <a:lnTo>
                    <a:pt x="1358942" y="3031282"/>
                  </a:lnTo>
                  <a:lnTo>
                    <a:pt x="1371634" y="3035730"/>
                  </a:lnTo>
                  <a:lnTo>
                    <a:pt x="1382421" y="3030011"/>
                  </a:lnTo>
                  <a:lnTo>
                    <a:pt x="1401459" y="3024610"/>
                  </a:lnTo>
                  <a:lnTo>
                    <a:pt x="1414150" y="3030964"/>
                  </a:lnTo>
                  <a:lnTo>
                    <a:pt x="1437305" y="3028423"/>
                  </a:lnTo>
                  <a:lnTo>
                    <a:pt x="1461412" y="3029375"/>
                  </a:lnTo>
                  <a:lnTo>
                    <a:pt x="1474101" y="3033506"/>
                  </a:lnTo>
                  <a:lnTo>
                    <a:pt x="1481080" y="3052568"/>
                  </a:lnTo>
                  <a:lnTo>
                    <a:pt x="1479176" y="3086245"/>
                  </a:lnTo>
                  <a:lnTo>
                    <a:pt x="1459192" y="3112932"/>
                  </a:lnTo>
                  <a:lnTo>
                    <a:pt x="1455069" y="3142162"/>
                  </a:lnTo>
                  <a:lnTo>
                    <a:pt x="1440795" y="3172026"/>
                  </a:lnTo>
                  <a:lnTo>
                    <a:pt x="1437940" y="3193312"/>
                  </a:lnTo>
                  <a:lnTo>
                    <a:pt x="1422080" y="3203797"/>
                  </a:lnTo>
                  <a:lnTo>
                    <a:pt x="1420812" y="3217460"/>
                  </a:lnTo>
                  <a:lnTo>
                    <a:pt x="1406535" y="3226990"/>
                  </a:lnTo>
                  <a:lnTo>
                    <a:pt x="1402092" y="3238747"/>
                  </a:lnTo>
                  <a:lnTo>
                    <a:pt x="1394161" y="3252727"/>
                  </a:lnTo>
                  <a:lnTo>
                    <a:pt x="1371634" y="3245102"/>
                  </a:lnTo>
                  <a:lnTo>
                    <a:pt x="1358942" y="3257175"/>
                  </a:lnTo>
                  <a:lnTo>
                    <a:pt x="1361164" y="3262260"/>
                  </a:lnTo>
                  <a:lnTo>
                    <a:pt x="1370682" y="3255904"/>
                  </a:lnTo>
                  <a:lnTo>
                    <a:pt x="1383373" y="3254634"/>
                  </a:lnTo>
                  <a:lnTo>
                    <a:pt x="1391940" y="3260035"/>
                  </a:lnTo>
                  <a:lnTo>
                    <a:pt x="1389718" y="3266390"/>
                  </a:lnTo>
                  <a:lnTo>
                    <a:pt x="1401459" y="3270203"/>
                  </a:lnTo>
                  <a:lnTo>
                    <a:pt x="1404631" y="3277827"/>
                  </a:lnTo>
                  <a:lnTo>
                    <a:pt x="1403679" y="3283230"/>
                  </a:lnTo>
                  <a:lnTo>
                    <a:pt x="1399237" y="3289581"/>
                  </a:lnTo>
                  <a:lnTo>
                    <a:pt x="1385911" y="3289581"/>
                  </a:lnTo>
                  <a:lnTo>
                    <a:pt x="1374172" y="3288629"/>
                  </a:lnTo>
                  <a:lnTo>
                    <a:pt x="1371000" y="3297844"/>
                  </a:lnTo>
                  <a:lnTo>
                    <a:pt x="1363702" y="3307374"/>
                  </a:lnTo>
                  <a:lnTo>
                    <a:pt x="1348790" y="3314363"/>
                  </a:lnTo>
                  <a:lnTo>
                    <a:pt x="1338636" y="3312140"/>
                  </a:lnTo>
                  <a:lnTo>
                    <a:pt x="1312944" y="3312457"/>
                  </a:lnTo>
                  <a:lnTo>
                    <a:pt x="1288834" y="3314682"/>
                  </a:lnTo>
                  <a:lnTo>
                    <a:pt x="1288834" y="3319766"/>
                  </a:lnTo>
                  <a:lnTo>
                    <a:pt x="1303426" y="3317859"/>
                  </a:lnTo>
                  <a:lnTo>
                    <a:pt x="1319287" y="3319448"/>
                  </a:lnTo>
                  <a:lnTo>
                    <a:pt x="1331022" y="3323896"/>
                  </a:lnTo>
                  <a:lnTo>
                    <a:pt x="1346886" y="3328663"/>
                  </a:lnTo>
                  <a:lnTo>
                    <a:pt x="1369412" y="3330886"/>
                  </a:lnTo>
                  <a:lnTo>
                    <a:pt x="1377662" y="3328663"/>
                  </a:lnTo>
                  <a:lnTo>
                    <a:pt x="1392257" y="3315000"/>
                  </a:lnTo>
                  <a:lnTo>
                    <a:pt x="1403996" y="3315635"/>
                  </a:lnTo>
                  <a:lnTo>
                    <a:pt x="1415736" y="3321989"/>
                  </a:lnTo>
                  <a:lnTo>
                    <a:pt x="1426204" y="3333427"/>
                  </a:lnTo>
                  <a:lnTo>
                    <a:pt x="1441112" y="3338512"/>
                  </a:lnTo>
                  <a:lnTo>
                    <a:pt x="1459192" y="3345818"/>
                  </a:lnTo>
                  <a:lnTo>
                    <a:pt x="1482666" y="3379492"/>
                  </a:lnTo>
                  <a:lnTo>
                    <a:pt x="1484252" y="3380763"/>
                  </a:lnTo>
                  <a:lnTo>
                    <a:pt x="1486474" y="3382034"/>
                  </a:lnTo>
                  <a:lnTo>
                    <a:pt x="1492503" y="3385847"/>
                  </a:lnTo>
                  <a:lnTo>
                    <a:pt x="1500748" y="3389659"/>
                  </a:lnTo>
                  <a:lnTo>
                    <a:pt x="1512809" y="3414758"/>
                  </a:lnTo>
                  <a:lnTo>
                    <a:pt x="1502335" y="3420477"/>
                  </a:lnTo>
                  <a:lnTo>
                    <a:pt x="1497895" y="3429056"/>
                  </a:lnTo>
                  <a:lnTo>
                    <a:pt x="1508679" y="3433821"/>
                  </a:lnTo>
                  <a:lnTo>
                    <a:pt x="1515344" y="3449707"/>
                  </a:lnTo>
                  <a:lnTo>
                    <a:pt x="1519468" y="3486562"/>
                  </a:lnTo>
                  <a:lnTo>
                    <a:pt x="1529300" y="3508484"/>
                  </a:lnTo>
                  <a:lnTo>
                    <a:pt x="1526130" y="3514838"/>
                  </a:lnTo>
                  <a:lnTo>
                    <a:pt x="1538820" y="3520239"/>
                  </a:lnTo>
                  <a:lnTo>
                    <a:pt x="1544213" y="3527229"/>
                  </a:lnTo>
                  <a:lnTo>
                    <a:pt x="1553094" y="3538031"/>
                  </a:lnTo>
                  <a:lnTo>
                    <a:pt x="1546752" y="3549469"/>
                  </a:lnTo>
                  <a:lnTo>
                    <a:pt x="1540406" y="3565672"/>
                  </a:lnTo>
                  <a:lnTo>
                    <a:pt x="1546752" y="3559318"/>
                  </a:lnTo>
                  <a:lnTo>
                    <a:pt x="1557220" y="3557730"/>
                  </a:lnTo>
                  <a:lnTo>
                    <a:pt x="1560393" y="3552328"/>
                  </a:lnTo>
                  <a:lnTo>
                    <a:pt x="1569910" y="3552328"/>
                  </a:lnTo>
                  <a:lnTo>
                    <a:pt x="1578475" y="3560907"/>
                  </a:lnTo>
                  <a:lnTo>
                    <a:pt x="1594337" y="3572344"/>
                  </a:lnTo>
                  <a:lnTo>
                    <a:pt x="1618764" y="3594267"/>
                  </a:lnTo>
                  <a:lnTo>
                    <a:pt x="1629867" y="3618413"/>
                  </a:lnTo>
                  <a:lnTo>
                    <a:pt x="1648901" y="3631121"/>
                  </a:lnTo>
                  <a:lnTo>
                    <a:pt x="1640335" y="3642559"/>
                  </a:lnTo>
                  <a:lnTo>
                    <a:pt x="1655563" y="3681320"/>
                  </a:lnTo>
                  <a:lnTo>
                    <a:pt x="1679355" y="3704196"/>
                  </a:lnTo>
                  <a:lnTo>
                    <a:pt x="1685700" y="3721352"/>
                  </a:lnTo>
                  <a:lnTo>
                    <a:pt x="1674914" y="3709597"/>
                  </a:lnTo>
                  <a:lnTo>
                    <a:pt x="1654928" y="3713092"/>
                  </a:lnTo>
                  <a:lnTo>
                    <a:pt x="1649535" y="3708961"/>
                  </a:lnTo>
                  <a:lnTo>
                    <a:pt x="1635894" y="3708961"/>
                  </a:lnTo>
                  <a:lnTo>
                    <a:pt x="1620032" y="3699748"/>
                  </a:lnTo>
                  <a:lnTo>
                    <a:pt x="1602902" y="3700701"/>
                  </a:lnTo>
                  <a:lnTo>
                    <a:pt x="1589261" y="3700065"/>
                  </a:lnTo>
                  <a:lnTo>
                    <a:pt x="1586406" y="3706420"/>
                  </a:lnTo>
                  <a:lnTo>
                    <a:pt x="1599730" y="3705149"/>
                  </a:lnTo>
                  <a:lnTo>
                    <a:pt x="1612419" y="3705149"/>
                  </a:lnTo>
                  <a:lnTo>
                    <a:pt x="1620984" y="3712456"/>
                  </a:lnTo>
                  <a:lnTo>
                    <a:pt x="1633674" y="3713092"/>
                  </a:lnTo>
                  <a:lnTo>
                    <a:pt x="1646363" y="3712138"/>
                  </a:lnTo>
                  <a:lnTo>
                    <a:pt x="1653976" y="3722623"/>
                  </a:lnTo>
                  <a:lnTo>
                    <a:pt x="1668569" y="3729930"/>
                  </a:lnTo>
                  <a:lnTo>
                    <a:pt x="1683796" y="3745498"/>
                  </a:lnTo>
                  <a:lnTo>
                    <a:pt x="1692361" y="3760113"/>
                  </a:lnTo>
                  <a:lnTo>
                    <a:pt x="1694899" y="3787436"/>
                  </a:lnTo>
                  <a:lnTo>
                    <a:pt x="1687286" y="3799192"/>
                  </a:lnTo>
                  <a:lnTo>
                    <a:pt x="1673962" y="3811900"/>
                  </a:lnTo>
                  <a:lnTo>
                    <a:pt x="1665397" y="3830963"/>
                  </a:lnTo>
                  <a:lnTo>
                    <a:pt x="1673962" y="3841766"/>
                  </a:lnTo>
                  <a:lnTo>
                    <a:pt x="1692044" y="3848755"/>
                  </a:lnTo>
                  <a:lnTo>
                    <a:pt x="1697437" y="3846531"/>
                  </a:lnTo>
                  <a:lnTo>
                    <a:pt x="1701561" y="3831599"/>
                  </a:lnTo>
                  <a:lnTo>
                    <a:pt x="1705368" y="3820161"/>
                  </a:lnTo>
                  <a:lnTo>
                    <a:pt x="1720278" y="3816984"/>
                  </a:lnTo>
                  <a:lnTo>
                    <a:pt x="1733918" y="3814760"/>
                  </a:lnTo>
                  <a:lnTo>
                    <a:pt x="1755173" y="3818572"/>
                  </a:lnTo>
                  <a:lnTo>
                    <a:pt x="1800854" y="3826833"/>
                  </a:lnTo>
                  <a:lnTo>
                    <a:pt x="1812592" y="3845578"/>
                  </a:lnTo>
                  <a:lnTo>
                    <a:pt x="1835115" y="3887516"/>
                  </a:lnTo>
                  <a:lnTo>
                    <a:pt x="1831308" y="3910709"/>
                  </a:lnTo>
                  <a:lnTo>
                    <a:pt x="1824964" y="3936126"/>
                  </a:lnTo>
                  <a:lnTo>
                    <a:pt x="1809419" y="3962814"/>
                  </a:lnTo>
                  <a:lnTo>
                    <a:pt x="1796730" y="3960590"/>
                  </a:lnTo>
                  <a:lnTo>
                    <a:pt x="1785310" y="3966945"/>
                  </a:lnTo>
                  <a:lnTo>
                    <a:pt x="1785310" y="3980606"/>
                  </a:lnTo>
                  <a:lnTo>
                    <a:pt x="1791655" y="3986007"/>
                  </a:lnTo>
                  <a:lnTo>
                    <a:pt x="1788482" y="3996810"/>
                  </a:lnTo>
                  <a:lnTo>
                    <a:pt x="1776745" y="3999987"/>
                  </a:lnTo>
                  <a:lnTo>
                    <a:pt x="1765642" y="3998716"/>
                  </a:lnTo>
                  <a:lnTo>
                    <a:pt x="1759297" y="3994903"/>
                  </a:lnTo>
                  <a:lnTo>
                    <a:pt x="1753904" y="4003482"/>
                  </a:lnTo>
                  <a:lnTo>
                    <a:pt x="1741215" y="4002211"/>
                  </a:lnTo>
                  <a:lnTo>
                    <a:pt x="1734870" y="4005388"/>
                  </a:lnTo>
                  <a:lnTo>
                    <a:pt x="1750732" y="4014602"/>
                  </a:lnTo>
                  <a:lnTo>
                    <a:pt x="1749780" y="4023180"/>
                  </a:lnTo>
                  <a:lnTo>
                    <a:pt x="1741532" y="4031758"/>
                  </a:lnTo>
                  <a:lnTo>
                    <a:pt x="1737408" y="4046691"/>
                  </a:lnTo>
                  <a:lnTo>
                    <a:pt x="1728843" y="4053998"/>
                  </a:lnTo>
                  <a:lnTo>
                    <a:pt x="1712981" y="4047962"/>
                  </a:lnTo>
                  <a:lnTo>
                    <a:pt x="1726622" y="4058128"/>
                  </a:lnTo>
                  <a:lnTo>
                    <a:pt x="1714250" y="4069884"/>
                  </a:lnTo>
                  <a:lnTo>
                    <a:pt x="1719643" y="4075285"/>
                  </a:lnTo>
                  <a:lnTo>
                    <a:pt x="1730112" y="4063530"/>
                  </a:lnTo>
                  <a:lnTo>
                    <a:pt x="1740898" y="4072743"/>
                  </a:lnTo>
                  <a:lnTo>
                    <a:pt x="1762152" y="4075920"/>
                  </a:lnTo>
                  <a:lnTo>
                    <a:pt x="1773255" y="4070519"/>
                  </a:lnTo>
                  <a:lnTo>
                    <a:pt x="1794510" y="4063847"/>
                  </a:lnTo>
                  <a:lnTo>
                    <a:pt x="1804027" y="4065118"/>
                  </a:lnTo>
                  <a:lnTo>
                    <a:pt x="1797682" y="4074650"/>
                  </a:lnTo>
                  <a:lnTo>
                    <a:pt x="1801171" y="4096572"/>
                  </a:lnTo>
                  <a:lnTo>
                    <a:pt x="1793875" y="4105150"/>
                  </a:lnTo>
                  <a:lnTo>
                    <a:pt x="1761200" y="4113728"/>
                  </a:lnTo>
                  <a:lnTo>
                    <a:pt x="1756125" y="4134062"/>
                  </a:lnTo>
                  <a:lnTo>
                    <a:pt x="1726622" y="4139463"/>
                  </a:lnTo>
                  <a:lnTo>
                    <a:pt x="1673010" y="4158844"/>
                  </a:lnTo>
                  <a:lnTo>
                    <a:pt x="1660956" y="4150583"/>
                  </a:lnTo>
                  <a:lnTo>
                    <a:pt x="1611468" y="4149948"/>
                  </a:lnTo>
                  <a:lnTo>
                    <a:pt x="1601950" y="4165833"/>
                  </a:lnTo>
                  <a:lnTo>
                    <a:pt x="1583868" y="4158844"/>
                  </a:lnTo>
                  <a:lnTo>
                    <a:pt x="1579744" y="4148041"/>
                  </a:lnTo>
                  <a:lnTo>
                    <a:pt x="1568958" y="4147088"/>
                  </a:lnTo>
                  <a:lnTo>
                    <a:pt x="1564834" y="4144229"/>
                  </a:lnTo>
                  <a:lnTo>
                    <a:pt x="1557220" y="4153760"/>
                  </a:lnTo>
                  <a:lnTo>
                    <a:pt x="1548972" y="4149630"/>
                  </a:lnTo>
                  <a:lnTo>
                    <a:pt x="1535013" y="4131838"/>
                  </a:lnTo>
                  <a:lnTo>
                    <a:pt x="1520103" y="4131838"/>
                  </a:lnTo>
                  <a:lnTo>
                    <a:pt x="1528668" y="4139463"/>
                  </a:lnTo>
                  <a:lnTo>
                    <a:pt x="1532792" y="4145500"/>
                  </a:lnTo>
                  <a:lnTo>
                    <a:pt x="1530254" y="4151854"/>
                  </a:lnTo>
                  <a:lnTo>
                    <a:pt x="1514075" y="4162656"/>
                  </a:lnTo>
                  <a:lnTo>
                    <a:pt x="1509948" y="4168057"/>
                  </a:lnTo>
                  <a:lnTo>
                    <a:pt x="1494090" y="4165833"/>
                  </a:lnTo>
                  <a:lnTo>
                    <a:pt x="1478224" y="4159479"/>
                  </a:lnTo>
                  <a:lnTo>
                    <a:pt x="1472832" y="4168057"/>
                  </a:lnTo>
                  <a:lnTo>
                    <a:pt x="1485838" y="4176636"/>
                  </a:lnTo>
                  <a:lnTo>
                    <a:pt x="1474101" y="4191250"/>
                  </a:lnTo>
                  <a:lnTo>
                    <a:pt x="1469977" y="4187120"/>
                  </a:lnTo>
                  <a:lnTo>
                    <a:pt x="1450946" y="4184261"/>
                  </a:lnTo>
                  <a:lnTo>
                    <a:pt x="1430645" y="4191886"/>
                  </a:lnTo>
                  <a:lnTo>
                    <a:pt x="1416053" y="4168693"/>
                  </a:lnTo>
                  <a:lnTo>
                    <a:pt x="1375758" y="4165833"/>
                  </a:lnTo>
                  <a:lnTo>
                    <a:pt x="1351645" y="4183943"/>
                  </a:lnTo>
                  <a:lnTo>
                    <a:pt x="1339906" y="4182037"/>
                  </a:lnTo>
                  <a:lnTo>
                    <a:pt x="1335781" y="4172505"/>
                  </a:lnTo>
                  <a:lnTo>
                    <a:pt x="1324997" y="4196969"/>
                  </a:lnTo>
                  <a:cubicBezTo>
                    <a:pt x="1325525" y="4208513"/>
                    <a:pt x="1326054" y="4220056"/>
                    <a:pt x="1326582" y="4231600"/>
                  </a:cubicBezTo>
                  <a:lnTo>
                    <a:pt x="1311992" y="4234777"/>
                  </a:lnTo>
                  <a:lnTo>
                    <a:pt x="1296130" y="4227787"/>
                  </a:lnTo>
                  <a:lnTo>
                    <a:pt x="1271704" y="4224928"/>
                  </a:lnTo>
                  <a:lnTo>
                    <a:pt x="1243152" y="4215397"/>
                  </a:lnTo>
                  <a:lnTo>
                    <a:pt x="1218725" y="4217938"/>
                  </a:lnTo>
                  <a:lnTo>
                    <a:pt x="1211112" y="4233824"/>
                  </a:lnTo>
                  <a:lnTo>
                    <a:pt x="1181926" y="4251934"/>
                  </a:lnTo>
                  <a:lnTo>
                    <a:pt x="1187319" y="4266866"/>
                  </a:lnTo>
                  <a:lnTo>
                    <a:pt x="1184464" y="4275127"/>
                  </a:lnTo>
                  <a:lnTo>
                    <a:pt x="1171774" y="4270043"/>
                  </a:lnTo>
                  <a:lnTo>
                    <a:pt x="1150519" y="4257653"/>
                  </a:lnTo>
                  <a:lnTo>
                    <a:pt x="1135608" y="4262736"/>
                  </a:lnTo>
                  <a:lnTo>
                    <a:pt x="1134657" y="4274491"/>
                  </a:lnTo>
                  <a:lnTo>
                    <a:pt x="1120698" y="4263371"/>
                  </a:lnTo>
                  <a:lnTo>
                    <a:pt x="1125139" y="4249392"/>
                  </a:lnTo>
                  <a:lnTo>
                    <a:pt x="1137512" y="4250027"/>
                  </a:lnTo>
                  <a:lnTo>
                    <a:pt x="1141636" y="4243038"/>
                  </a:lnTo>
                  <a:lnTo>
                    <a:pt x="1175264" y="4223657"/>
                  </a:lnTo>
                  <a:lnTo>
                    <a:pt x="1200326" y="4180130"/>
                  </a:lnTo>
                  <a:lnTo>
                    <a:pt x="1230146" y="4169328"/>
                  </a:lnTo>
                  <a:lnTo>
                    <a:pt x="1238711" y="4117541"/>
                  </a:lnTo>
                  <a:lnTo>
                    <a:pt x="1249498" y="4116270"/>
                  </a:lnTo>
                  <a:lnTo>
                    <a:pt x="1262187" y="4123895"/>
                  </a:lnTo>
                  <a:lnTo>
                    <a:pt x="1279000" y="4109916"/>
                  </a:lnTo>
                  <a:lnTo>
                    <a:pt x="1263138" y="4114364"/>
                  </a:lnTo>
                  <a:lnTo>
                    <a:pt x="1259967" y="4107692"/>
                  </a:lnTo>
                  <a:lnTo>
                    <a:pt x="1264090" y="4094030"/>
                  </a:lnTo>
                  <a:lnTo>
                    <a:pt x="1306282" y="4087358"/>
                  </a:lnTo>
                  <a:lnTo>
                    <a:pt x="1355135" y="4095301"/>
                  </a:lnTo>
                  <a:lnTo>
                    <a:pt x="1376076" y="4093077"/>
                  </a:lnTo>
                  <a:lnTo>
                    <a:pt x="1382421" y="4064800"/>
                  </a:lnTo>
                  <a:lnTo>
                    <a:pt x="1413832" y="4045102"/>
                  </a:lnTo>
                  <a:lnTo>
                    <a:pt x="1418908" y="4026357"/>
                  </a:lnTo>
                  <a:lnTo>
                    <a:pt x="1444918" y="4000622"/>
                  </a:lnTo>
                  <a:lnTo>
                    <a:pt x="1447139" y="3991409"/>
                  </a:lnTo>
                  <a:lnTo>
                    <a:pt x="1438574" y="4001893"/>
                  </a:lnTo>
                  <a:lnTo>
                    <a:pt x="1418908" y="4017779"/>
                  </a:lnTo>
                  <a:lnTo>
                    <a:pt x="1405900" y="4024451"/>
                  </a:lnTo>
                  <a:lnTo>
                    <a:pt x="1392575" y="4039066"/>
                  </a:lnTo>
                  <a:lnTo>
                    <a:pt x="1376711" y="4041290"/>
                  </a:lnTo>
                  <a:lnTo>
                    <a:pt x="1358942" y="4059717"/>
                  </a:lnTo>
                  <a:lnTo>
                    <a:pt x="1334512" y="4065118"/>
                  </a:lnTo>
                  <a:lnTo>
                    <a:pt x="1314530" y="4043196"/>
                  </a:lnTo>
                  <a:lnTo>
                    <a:pt x="1297082" y="4025404"/>
                  </a:lnTo>
                  <a:lnTo>
                    <a:pt x="1281538" y="4039066"/>
                  </a:lnTo>
                  <a:lnTo>
                    <a:pt x="1257112" y="4038430"/>
                  </a:lnTo>
                  <a:lnTo>
                    <a:pt x="1242517" y="4032076"/>
                  </a:lnTo>
                  <a:lnTo>
                    <a:pt x="1272656" y="4013966"/>
                  </a:lnTo>
                  <a:lnTo>
                    <a:pt x="1243152" y="4013013"/>
                  </a:lnTo>
                  <a:lnTo>
                    <a:pt x="1243152" y="4002846"/>
                  </a:lnTo>
                  <a:lnTo>
                    <a:pt x="1227608" y="4016508"/>
                  </a:lnTo>
                  <a:lnTo>
                    <a:pt x="1206353" y="4023815"/>
                  </a:lnTo>
                  <a:lnTo>
                    <a:pt x="1200008" y="4034618"/>
                  </a:lnTo>
                  <a:lnTo>
                    <a:pt x="1184464" y="4034935"/>
                  </a:lnTo>
                  <a:lnTo>
                    <a:pt x="1178754" y="4020003"/>
                  </a:lnTo>
                  <a:lnTo>
                    <a:pt x="1165112" y="4013649"/>
                  </a:lnTo>
                  <a:lnTo>
                    <a:pt x="1165112" y="4005388"/>
                  </a:lnTo>
                  <a:lnTo>
                    <a:pt x="1175580" y="3994903"/>
                  </a:lnTo>
                  <a:lnTo>
                    <a:pt x="1156546" y="3991726"/>
                  </a:lnTo>
                  <a:lnTo>
                    <a:pt x="1155277" y="3988549"/>
                  </a:lnTo>
                  <a:lnTo>
                    <a:pt x="1166064" y="3989502"/>
                  </a:lnTo>
                  <a:lnTo>
                    <a:pt x="1170823" y="3982195"/>
                  </a:lnTo>
                  <a:lnTo>
                    <a:pt x="1182560" y="3972663"/>
                  </a:lnTo>
                  <a:lnTo>
                    <a:pt x="1204767" y="3971075"/>
                  </a:lnTo>
                  <a:lnTo>
                    <a:pt x="1220312" y="3958366"/>
                  </a:lnTo>
                  <a:lnTo>
                    <a:pt x="1239663" y="3944705"/>
                  </a:lnTo>
                  <a:lnTo>
                    <a:pt x="1261553" y="3933902"/>
                  </a:lnTo>
                  <a:lnTo>
                    <a:pt x="1274242" y="3911662"/>
                  </a:lnTo>
                  <a:lnTo>
                    <a:pt x="1288834" y="3879891"/>
                  </a:lnTo>
                  <a:lnTo>
                    <a:pt x="1275828" y="3878938"/>
                  </a:lnTo>
                  <a:lnTo>
                    <a:pt x="1278683" y="3858922"/>
                  </a:lnTo>
                  <a:lnTo>
                    <a:pt x="1269166" y="3851615"/>
                  </a:lnTo>
                  <a:lnTo>
                    <a:pt x="1267262" y="3837635"/>
                  </a:lnTo>
                  <a:lnTo>
                    <a:pt x="1269801" y="3828104"/>
                  </a:lnTo>
                  <a:lnTo>
                    <a:pt x="1259650" y="3833823"/>
                  </a:lnTo>
                  <a:lnTo>
                    <a:pt x="1237441" y="3837953"/>
                  </a:lnTo>
                  <a:lnTo>
                    <a:pt x="1234269" y="3848755"/>
                  </a:lnTo>
                  <a:lnTo>
                    <a:pt x="1227925" y="3852885"/>
                  </a:lnTo>
                  <a:lnTo>
                    <a:pt x="1213967" y="3846849"/>
                  </a:lnTo>
                  <a:lnTo>
                    <a:pt x="1201594" y="3857651"/>
                  </a:lnTo>
                  <a:lnTo>
                    <a:pt x="1196519" y="3853203"/>
                  </a:lnTo>
                  <a:lnTo>
                    <a:pt x="1221580" y="3825562"/>
                  </a:lnTo>
                  <a:lnTo>
                    <a:pt x="1232049" y="3823656"/>
                  </a:lnTo>
                  <a:lnTo>
                    <a:pt x="1243469" y="3817937"/>
                  </a:lnTo>
                  <a:lnTo>
                    <a:pt x="1256160" y="3805228"/>
                  </a:lnTo>
                  <a:cubicBezTo>
                    <a:pt x="1255843" y="3799721"/>
                    <a:pt x="1255527" y="3794214"/>
                    <a:pt x="1255210" y="3788707"/>
                  </a:cubicBezTo>
                  <a:lnTo>
                    <a:pt x="1266312" y="3780129"/>
                  </a:lnTo>
                  <a:lnTo>
                    <a:pt x="1297082" y="3762655"/>
                  </a:lnTo>
                  <a:lnTo>
                    <a:pt x="1311992" y="3769009"/>
                  </a:lnTo>
                  <a:lnTo>
                    <a:pt x="1329120" y="3774093"/>
                  </a:lnTo>
                  <a:lnTo>
                    <a:pt x="1342444" y="3764561"/>
                  </a:lnTo>
                  <a:lnTo>
                    <a:pt x="1351962" y="3769645"/>
                  </a:lnTo>
                  <a:lnTo>
                    <a:pt x="1376393" y="3774728"/>
                  </a:lnTo>
                  <a:lnTo>
                    <a:pt x="1355135" y="3762337"/>
                  </a:lnTo>
                  <a:lnTo>
                    <a:pt x="1359260" y="3755030"/>
                  </a:lnTo>
                  <a:lnTo>
                    <a:pt x="1373855" y="3742957"/>
                  </a:lnTo>
                  <a:lnTo>
                    <a:pt x="1377345" y="3759795"/>
                  </a:lnTo>
                  <a:lnTo>
                    <a:pt x="1390036" y="3766150"/>
                  </a:lnTo>
                  <a:lnTo>
                    <a:pt x="1398602" y="3760431"/>
                  </a:lnTo>
                  <a:lnTo>
                    <a:pt x="1383691" y="3752488"/>
                  </a:lnTo>
                  <a:lnTo>
                    <a:pt x="1373855" y="3737873"/>
                  </a:lnTo>
                  <a:lnTo>
                    <a:pt x="1371634" y="3718810"/>
                  </a:lnTo>
                  <a:lnTo>
                    <a:pt x="1379883" y="3698794"/>
                  </a:lnTo>
                  <a:lnTo>
                    <a:pt x="1391622" y="3694346"/>
                  </a:lnTo>
                  <a:lnTo>
                    <a:pt x="1377662" y="3693393"/>
                  </a:lnTo>
                  <a:lnTo>
                    <a:pt x="1375758" y="3673377"/>
                  </a:lnTo>
                  <a:lnTo>
                    <a:pt x="1384960" y="3665117"/>
                  </a:lnTo>
                  <a:lnTo>
                    <a:pt x="1394478" y="3663846"/>
                  </a:lnTo>
                  <a:lnTo>
                    <a:pt x="1396382" y="3656539"/>
                  </a:lnTo>
                  <a:lnTo>
                    <a:pt x="1383691" y="3640653"/>
                  </a:lnTo>
                  <a:lnTo>
                    <a:pt x="1380201" y="3632392"/>
                  </a:lnTo>
                  <a:lnTo>
                    <a:pt x="1392891" y="3621590"/>
                  </a:lnTo>
                  <a:lnTo>
                    <a:pt x="1387815" y="3614283"/>
                  </a:lnTo>
                  <a:lnTo>
                    <a:pt x="1382421" y="3623814"/>
                  </a:lnTo>
                  <a:lnTo>
                    <a:pt x="1372902" y="3629215"/>
                  </a:lnTo>
                  <a:lnTo>
                    <a:pt x="1371634" y="3623814"/>
                  </a:lnTo>
                  <a:lnTo>
                    <a:pt x="1364653" y="3633663"/>
                  </a:lnTo>
                  <a:lnTo>
                    <a:pt x="1360529" y="3640017"/>
                  </a:lnTo>
                  <a:lnTo>
                    <a:pt x="1351645" y="3622861"/>
                  </a:lnTo>
                  <a:lnTo>
                    <a:pt x="1353866" y="3611423"/>
                  </a:lnTo>
                  <a:lnTo>
                    <a:pt x="1343079" y="3620001"/>
                  </a:lnTo>
                  <a:lnTo>
                    <a:pt x="1332609" y="3615871"/>
                  </a:lnTo>
                  <a:lnTo>
                    <a:pt x="1326265" y="3603480"/>
                  </a:lnTo>
                  <a:lnTo>
                    <a:pt x="1317384" y="3570438"/>
                  </a:lnTo>
                  <a:lnTo>
                    <a:pt x="1325948" y="3541208"/>
                  </a:lnTo>
                  <a:lnTo>
                    <a:pt x="1334830" y="3527229"/>
                  </a:lnTo>
                  <a:lnTo>
                    <a:pt x="1341492" y="3513567"/>
                  </a:lnTo>
                  <a:lnTo>
                    <a:pt x="1352597" y="3504989"/>
                  </a:lnTo>
                  <a:lnTo>
                    <a:pt x="1372902" y="3506895"/>
                  </a:lnTo>
                  <a:lnTo>
                    <a:pt x="1381152" y="3499270"/>
                  </a:lnTo>
                  <a:lnTo>
                    <a:pt x="1371634" y="3502447"/>
                  </a:lnTo>
                  <a:lnTo>
                    <a:pt x="1363385" y="3497682"/>
                  </a:lnTo>
                  <a:lnTo>
                    <a:pt x="1351645" y="3495458"/>
                  </a:lnTo>
                  <a:lnTo>
                    <a:pt x="1335781" y="3492281"/>
                  </a:lnTo>
                  <a:lnTo>
                    <a:pt x="1330388" y="3484020"/>
                  </a:lnTo>
                  <a:lnTo>
                    <a:pt x="1324045" y="3498953"/>
                  </a:lnTo>
                  <a:lnTo>
                    <a:pt x="1315799" y="3512932"/>
                  </a:lnTo>
                  <a:lnTo>
                    <a:pt x="1295812" y="3513885"/>
                  </a:lnTo>
                  <a:lnTo>
                    <a:pt x="1292640" y="3508484"/>
                  </a:lnTo>
                  <a:lnTo>
                    <a:pt x="1283124" y="3520239"/>
                  </a:lnTo>
                  <a:lnTo>
                    <a:pt x="1262187" y="3526911"/>
                  </a:lnTo>
                  <a:lnTo>
                    <a:pt x="1251719" y="3515156"/>
                  </a:lnTo>
                  <a:lnTo>
                    <a:pt x="1249180" y="3506895"/>
                  </a:lnTo>
                  <a:lnTo>
                    <a:pt x="1243152" y="3514203"/>
                  </a:lnTo>
                  <a:lnTo>
                    <a:pt x="1253623" y="3533266"/>
                  </a:lnTo>
                  <a:lnTo>
                    <a:pt x="1245054" y="3545021"/>
                  </a:lnTo>
                  <a:lnTo>
                    <a:pt x="1230463" y="3544068"/>
                  </a:lnTo>
                  <a:lnTo>
                    <a:pt x="1221898" y="3539620"/>
                  </a:lnTo>
                  <a:lnTo>
                    <a:pt x="1210160" y="3515474"/>
                  </a:lnTo>
                  <a:lnTo>
                    <a:pt x="1191125" y="3522463"/>
                  </a:lnTo>
                  <a:lnTo>
                    <a:pt x="1193663" y="3538984"/>
                  </a:lnTo>
                  <a:lnTo>
                    <a:pt x="1203181" y="3547563"/>
                  </a:lnTo>
                  <a:lnTo>
                    <a:pt x="1203181" y="3554870"/>
                  </a:lnTo>
                  <a:lnTo>
                    <a:pt x="1189222" y="3547563"/>
                  </a:lnTo>
                  <a:lnTo>
                    <a:pt x="1181609" y="3526594"/>
                  </a:lnTo>
                  <a:lnTo>
                    <a:pt x="1165747" y="3516109"/>
                  </a:lnTo>
                  <a:lnTo>
                    <a:pt x="1162574" y="3505625"/>
                  </a:lnTo>
                  <a:lnTo>
                    <a:pt x="1169871" y="3495140"/>
                  </a:lnTo>
                  <a:lnTo>
                    <a:pt x="1177485" y="3496729"/>
                  </a:lnTo>
                  <a:lnTo>
                    <a:pt x="1183830" y="3510708"/>
                  </a:lnTo>
                  <a:lnTo>
                    <a:pt x="1187002" y="3507531"/>
                  </a:lnTo>
                  <a:lnTo>
                    <a:pt x="1180022" y="3484338"/>
                  </a:lnTo>
                  <a:lnTo>
                    <a:pt x="1186367" y="3466546"/>
                  </a:lnTo>
                  <a:lnTo>
                    <a:pt x="1202229" y="3426196"/>
                  </a:lnTo>
                  <a:lnTo>
                    <a:pt x="1207939" y="3419842"/>
                  </a:lnTo>
                  <a:lnTo>
                    <a:pt x="1212381" y="3402685"/>
                  </a:lnTo>
                  <a:lnTo>
                    <a:pt x="1199691" y="3396649"/>
                  </a:lnTo>
                  <a:lnTo>
                    <a:pt x="1198422" y="3388071"/>
                  </a:lnTo>
                  <a:lnTo>
                    <a:pt x="1190809" y="3370600"/>
                  </a:lnTo>
                  <a:lnTo>
                    <a:pt x="1190809" y="3354714"/>
                  </a:lnTo>
                  <a:lnTo>
                    <a:pt x="1203181" y="3331203"/>
                  </a:lnTo>
                  <a:lnTo>
                    <a:pt x="1212698" y="3335335"/>
                  </a:lnTo>
                  <a:lnTo>
                    <a:pt x="1223166" y="3330249"/>
                  </a:lnTo>
                  <a:lnTo>
                    <a:pt x="1224436" y="3327073"/>
                  </a:lnTo>
                  <a:lnTo>
                    <a:pt x="1198739" y="3324849"/>
                  </a:lnTo>
                  <a:lnTo>
                    <a:pt x="1188905" y="3297525"/>
                  </a:lnTo>
                  <a:cubicBezTo>
                    <a:pt x="1189011" y="3305362"/>
                    <a:pt x="1189116" y="3313200"/>
                    <a:pt x="1189222" y="3321037"/>
                  </a:cubicBezTo>
                  <a:lnTo>
                    <a:pt x="1187319" y="3331521"/>
                  </a:lnTo>
                  <a:lnTo>
                    <a:pt x="1176850" y="3334699"/>
                  </a:lnTo>
                  <a:lnTo>
                    <a:pt x="1170506" y="3332474"/>
                  </a:lnTo>
                  <a:lnTo>
                    <a:pt x="1166381" y="3340101"/>
                  </a:lnTo>
                  <a:lnTo>
                    <a:pt x="1157816" y="3331521"/>
                  </a:lnTo>
                  <a:lnTo>
                    <a:pt x="1157498" y="3321037"/>
                  </a:lnTo>
                  <a:lnTo>
                    <a:pt x="1173995" y="3287358"/>
                  </a:lnTo>
                  <a:lnTo>
                    <a:pt x="1175264" y="3277827"/>
                  </a:lnTo>
                  <a:lnTo>
                    <a:pt x="1148933" y="3315000"/>
                  </a:lnTo>
                  <a:lnTo>
                    <a:pt x="1144808" y="3311823"/>
                  </a:lnTo>
                  <a:lnTo>
                    <a:pt x="1139733" y="3326755"/>
                  </a:lnTo>
                  <a:lnTo>
                    <a:pt x="1147346" y="3336923"/>
                  </a:lnTo>
                  <a:lnTo>
                    <a:pt x="1154643" y="3346454"/>
                  </a:lnTo>
                  <a:lnTo>
                    <a:pt x="1151471" y="3362341"/>
                  </a:lnTo>
                  <a:lnTo>
                    <a:pt x="1143540" y="3374096"/>
                  </a:lnTo>
                  <a:lnTo>
                    <a:pt x="1137512" y="3404592"/>
                  </a:lnTo>
                  <a:lnTo>
                    <a:pt x="1134340" y="3421430"/>
                  </a:lnTo>
                  <a:lnTo>
                    <a:pt x="1128312" y="3441764"/>
                  </a:lnTo>
                  <a:lnTo>
                    <a:pt x="1117526" y="3446848"/>
                  </a:lnTo>
                  <a:lnTo>
                    <a:pt x="1105787" y="3446848"/>
                  </a:lnTo>
                  <a:lnTo>
                    <a:pt x="1101663" y="3432550"/>
                  </a:lnTo>
                  <a:lnTo>
                    <a:pt x="1107691" y="3416665"/>
                  </a:lnTo>
                  <a:lnTo>
                    <a:pt x="1118160" y="3395378"/>
                  </a:lnTo>
                  <a:lnTo>
                    <a:pt x="1128629" y="3369647"/>
                  </a:lnTo>
                  <a:lnTo>
                    <a:pt x="1128629" y="3362341"/>
                  </a:lnTo>
                  <a:lnTo>
                    <a:pt x="1117842" y="3365834"/>
                  </a:lnTo>
                  <a:lnTo>
                    <a:pt x="1115939" y="3358527"/>
                  </a:lnTo>
                  <a:lnTo>
                    <a:pt x="1122919" y="3348995"/>
                  </a:lnTo>
                  <a:lnTo>
                    <a:pt x="1127043" y="3328663"/>
                  </a:lnTo>
                  <a:lnTo>
                    <a:pt x="1117526" y="3330886"/>
                  </a:lnTo>
                  <a:lnTo>
                    <a:pt x="1124505" y="3315000"/>
                  </a:lnTo>
                  <a:lnTo>
                    <a:pt x="1133070" y="3302291"/>
                  </a:lnTo>
                  <a:lnTo>
                    <a:pt x="1138463" y="3290852"/>
                  </a:lnTo>
                  <a:lnTo>
                    <a:pt x="1126409" y="3277191"/>
                  </a:lnTo>
                  <a:lnTo>
                    <a:pt x="1126409" y="3265435"/>
                  </a:lnTo>
                  <a:lnTo>
                    <a:pt x="1142270" y="3262260"/>
                  </a:lnTo>
                  <a:lnTo>
                    <a:pt x="1141319" y="3252727"/>
                  </a:lnTo>
                  <a:lnTo>
                    <a:pt x="1146712" y="3254634"/>
                  </a:lnTo>
                  <a:lnTo>
                    <a:pt x="1145126" y="3241924"/>
                  </a:lnTo>
                  <a:lnTo>
                    <a:pt x="1162257" y="3228261"/>
                  </a:lnTo>
                  <a:lnTo>
                    <a:pt x="1159085" y="3221908"/>
                  </a:lnTo>
                  <a:lnTo>
                    <a:pt x="1162891" y="3213329"/>
                  </a:lnTo>
                  <a:lnTo>
                    <a:pt x="1158450" y="3202844"/>
                  </a:lnTo>
                  <a:lnTo>
                    <a:pt x="1156546" y="3201890"/>
                  </a:lnTo>
                  <a:lnTo>
                    <a:pt x="1145126" y="3210469"/>
                  </a:lnTo>
                  <a:lnTo>
                    <a:pt x="1145126" y="3224449"/>
                  </a:lnTo>
                  <a:lnTo>
                    <a:pt x="1130215" y="3234934"/>
                  </a:lnTo>
                  <a:lnTo>
                    <a:pt x="1125457" y="3243513"/>
                  </a:lnTo>
                  <a:lnTo>
                    <a:pt x="1113719" y="3242242"/>
                  </a:lnTo>
                  <a:lnTo>
                    <a:pt x="1103884" y="3231121"/>
                  </a:lnTo>
                  <a:lnTo>
                    <a:pt x="1091194" y="3223496"/>
                  </a:lnTo>
                  <a:lnTo>
                    <a:pt x="1092463" y="3210787"/>
                  </a:lnTo>
                  <a:lnTo>
                    <a:pt x="1108008" y="3205703"/>
                  </a:lnTo>
                  <a:lnTo>
                    <a:pt x="1091511" y="3203480"/>
                  </a:lnTo>
                  <a:cubicBezTo>
                    <a:pt x="1091300" y="3205492"/>
                    <a:pt x="1091088" y="3207504"/>
                    <a:pt x="1090877" y="3209516"/>
                  </a:cubicBezTo>
                  <a:lnTo>
                    <a:pt x="1082628" y="3212375"/>
                  </a:lnTo>
                  <a:lnTo>
                    <a:pt x="1066766" y="3204750"/>
                  </a:lnTo>
                  <a:lnTo>
                    <a:pt x="1067718" y="3197444"/>
                  </a:lnTo>
                  <a:lnTo>
                    <a:pt x="1088022" y="3193312"/>
                  </a:lnTo>
                  <a:lnTo>
                    <a:pt x="1098491" y="3195854"/>
                  </a:lnTo>
                  <a:lnTo>
                    <a:pt x="1107057" y="3194901"/>
                  </a:lnTo>
                  <a:lnTo>
                    <a:pt x="1108643" y="3183146"/>
                  </a:lnTo>
                  <a:lnTo>
                    <a:pt x="1099126" y="3170755"/>
                  </a:lnTo>
                  <a:lnTo>
                    <a:pt x="1103249" y="3157411"/>
                  </a:lnTo>
                  <a:lnTo>
                    <a:pt x="1123236" y="3154870"/>
                  </a:lnTo>
                  <a:lnTo>
                    <a:pt x="1104201" y="3145338"/>
                  </a:lnTo>
                  <a:lnTo>
                    <a:pt x="1119112" y="3135807"/>
                  </a:lnTo>
                  <a:lnTo>
                    <a:pt x="1131802" y="3142162"/>
                  </a:lnTo>
                  <a:lnTo>
                    <a:pt x="1116891" y="3125323"/>
                  </a:lnTo>
                  <a:lnTo>
                    <a:pt x="1122919" y="3116745"/>
                  </a:lnTo>
                  <a:lnTo>
                    <a:pt x="1139733" y="3113568"/>
                  </a:lnTo>
                  <a:lnTo>
                    <a:pt x="1141002" y="3108167"/>
                  </a:lnTo>
                  <a:lnTo>
                    <a:pt x="1123870" y="3102131"/>
                  </a:lnTo>
                  <a:lnTo>
                    <a:pt x="1147981" y="3086881"/>
                  </a:lnTo>
                  <a:lnTo>
                    <a:pt x="1126091" y="3094823"/>
                  </a:lnTo>
                  <a:lnTo>
                    <a:pt x="1126091" y="3086245"/>
                  </a:lnTo>
                  <a:lnTo>
                    <a:pt x="1114353" y="3102131"/>
                  </a:lnTo>
                  <a:lnTo>
                    <a:pt x="1100711" y="3083385"/>
                  </a:lnTo>
                  <a:lnTo>
                    <a:pt x="1095953" y="3062099"/>
                  </a:lnTo>
                  <a:lnTo>
                    <a:pt x="1104518" y="3057969"/>
                  </a:lnTo>
                  <a:lnTo>
                    <a:pt x="1122601" y="3068136"/>
                  </a:lnTo>
                  <a:lnTo>
                    <a:pt x="1134340" y="3067183"/>
                  </a:lnTo>
                  <a:lnTo>
                    <a:pt x="1121332" y="3062099"/>
                  </a:lnTo>
                  <a:lnTo>
                    <a:pt x="1101981" y="3038271"/>
                  </a:lnTo>
                  <a:lnTo>
                    <a:pt x="1106422" y="3031599"/>
                  </a:lnTo>
                  <a:lnTo>
                    <a:pt x="1114670" y="3030329"/>
                  </a:lnTo>
                  <a:lnTo>
                    <a:pt x="1100077" y="3010631"/>
                  </a:lnTo>
                  <a:lnTo>
                    <a:pt x="1108960" y="3001100"/>
                  </a:lnTo>
                  <a:lnTo>
                    <a:pt x="1121967" y="3001100"/>
                  </a:lnTo>
                  <a:lnTo>
                    <a:pt x="1145126" y="3001735"/>
                  </a:lnTo>
                  <a:lnTo>
                    <a:pt x="1141002" y="2996334"/>
                  </a:lnTo>
                  <a:lnTo>
                    <a:pt x="1144174" y="2992204"/>
                  </a:lnTo>
                  <a:lnTo>
                    <a:pt x="1156864" y="3000464"/>
                  </a:lnTo>
                  <a:lnTo>
                    <a:pt x="1160988" y="2996334"/>
                  </a:lnTo>
                  <a:lnTo>
                    <a:pt x="1150519" y="2978543"/>
                  </a:lnTo>
                  <a:lnTo>
                    <a:pt x="1136243" y="2967105"/>
                  </a:lnTo>
                  <a:lnTo>
                    <a:pt x="1136243" y="2960751"/>
                  </a:lnTo>
                  <a:lnTo>
                    <a:pt x="1143857" y="2958526"/>
                  </a:lnTo>
                  <a:lnTo>
                    <a:pt x="1153374" y="2963928"/>
                  </a:lnTo>
                  <a:lnTo>
                    <a:pt x="1155277" y="2958526"/>
                  </a:lnTo>
                  <a:lnTo>
                    <a:pt x="1147029" y="2943593"/>
                  </a:lnTo>
                  <a:lnTo>
                    <a:pt x="1156229" y="2935012"/>
                  </a:lnTo>
                  <a:lnTo>
                    <a:pt x="1166699" y="2928659"/>
                  </a:lnTo>
                  <a:lnTo>
                    <a:pt x="1181609" y="2937873"/>
                  </a:lnTo>
                  <a:lnTo>
                    <a:pt x="1181609" y="2931834"/>
                  </a:lnTo>
                  <a:lnTo>
                    <a:pt x="1163526" y="2922306"/>
                  </a:lnTo>
                  <a:lnTo>
                    <a:pt x="1161305" y="2911186"/>
                  </a:lnTo>
                  <a:cubicBezTo>
                    <a:pt x="1161622" y="2907267"/>
                    <a:pt x="1161940" y="2903349"/>
                    <a:pt x="1162257" y="2899430"/>
                  </a:cubicBezTo>
                  <a:lnTo>
                    <a:pt x="1174947" y="2882275"/>
                  </a:lnTo>
                  <a:lnTo>
                    <a:pt x="1176850" y="2869567"/>
                  </a:lnTo>
                  <a:lnTo>
                    <a:pt x="1181926" y="2869567"/>
                  </a:lnTo>
                  <a:lnTo>
                    <a:pt x="1192395" y="2865437"/>
                  </a:lnTo>
                  <a:lnTo>
                    <a:pt x="1202229" y="2871474"/>
                  </a:lnTo>
                  <a:lnTo>
                    <a:pt x="1213649" y="2881003"/>
                  </a:lnTo>
                  <a:lnTo>
                    <a:pt x="1216822" y="2874650"/>
                  </a:lnTo>
                  <a:lnTo>
                    <a:pt x="1224436" y="2874650"/>
                  </a:lnTo>
                  <a:lnTo>
                    <a:pt x="1233952" y="2881639"/>
                  </a:lnTo>
                  <a:lnTo>
                    <a:pt x="1241249" y="2885769"/>
                  </a:lnTo>
                  <a:lnTo>
                    <a:pt x="1253941" y="2879415"/>
                  </a:lnTo>
                  <a:lnTo>
                    <a:pt x="1279635" y="2869567"/>
                  </a:lnTo>
                  <a:lnTo>
                    <a:pt x="1295496" y="2879097"/>
                  </a:lnTo>
                  <a:lnTo>
                    <a:pt x="1311040" y="2868614"/>
                  </a:lnTo>
                  <a:close/>
                  <a:moveTo>
                    <a:pt x="3854360" y="2852734"/>
                  </a:moveTo>
                  <a:lnTo>
                    <a:pt x="3865180" y="2862282"/>
                  </a:lnTo>
                  <a:lnTo>
                    <a:pt x="3876638" y="2875649"/>
                  </a:lnTo>
                  <a:cubicBezTo>
                    <a:pt x="3876426" y="2878832"/>
                    <a:pt x="3876213" y="2882015"/>
                    <a:pt x="3876001" y="2885198"/>
                  </a:cubicBezTo>
                  <a:lnTo>
                    <a:pt x="3865499" y="2882333"/>
                  </a:lnTo>
                  <a:lnTo>
                    <a:pt x="3855951" y="2890927"/>
                  </a:lnTo>
                  <a:lnTo>
                    <a:pt x="3847358" y="2901431"/>
                  </a:lnTo>
                  <a:lnTo>
                    <a:pt x="3832718" y="2908115"/>
                  </a:lnTo>
                  <a:lnTo>
                    <a:pt x="3829536" y="2924031"/>
                  </a:lnTo>
                  <a:lnTo>
                    <a:pt x="3797710" y="2916709"/>
                  </a:lnTo>
                  <a:lnTo>
                    <a:pt x="3790390" y="2923077"/>
                  </a:lnTo>
                  <a:lnTo>
                    <a:pt x="3787526" y="2947269"/>
                  </a:lnTo>
                  <a:lnTo>
                    <a:pt x="3764293" y="2978145"/>
                  </a:lnTo>
                  <a:lnTo>
                    <a:pt x="3751562" y="2960319"/>
                  </a:lnTo>
                  <a:lnTo>
                    <a:pt x="3758564" y="2947588"/>
                  </a:lnTo>
                  <a:lnTo>
                    <a:pt x="3777978" y="2940264"/>
                  </a:lnTo>
                  <a:lnTo>
                    <a:pt x="3778933" y="2933896"/>
                  </a:lnTo>
                  <a:lnTo>
                    <a:pt x="3755063" y="2912890"/>
                  </a:lnTo>
                  <a:lnTo>
                    <a:pt x="3743288" y="2896019"/>
                  </a:lnTo>
                  <a:lnTo>
                    <a:pt x="3761428" y="2894747"/>
                  </a:lnTo>
                  <a:lnTo>
                    <a:pt x="3746152" y="2870875"/>
                  </a:lnTo>
                  <a:lnTo>
                    <a:pt x="3751562" y="2865465"/>
                  </a:lnTo>
                  <a:lnTo>
                    <a:pt x="3772886" y="2879787"/>
                  </a:lnTo>
                  <a:lnTo>
                    <a:pt x="3775114" y="2869284"/>
                  </a:lnTo>
                  <a:lnTo>
                    <a:pt x="3789753" y="2876604"/>
                  </a:lnTo>
                  <a:lnTo>
                    <a:pt x="3779251" y="2869284"/>
                  </a:lnTo>
                  <a:lnTo>
                    <a:pt x="3802165" y="2853370"/>
                  </a:lnTo>
                  <a:lnTo>
                    <a:pt x="3818397" y="2857190"/>
                  </a:lnTo>
                  <a:close/>
                  <a:moveTo>
                    <a:pt x="3881509" y="2838447"/>
                  </a:moveTo>
                  <a:lnTo>
                    <a:pt x="3889338" y="2856748"/>
                  </a:lnTo>
                  <a:lnTo>
                    <a:pt x="3879552" y="2865433"/>
                  </a:lnTo>
                  <a:lnTo>
                    <a:pt x="3866503" y="2857058"/>
                  </a:lnTo>
                  <a:lnTo>
                    <a:pt x="3865525" y="2845582"/>
                  </a:lnTo>
                  <a:close/>
                  <a:moveTo>
                    <a:pt x="1378190" y="2819397"/>
                  </a:moveTo>
                  <a:lnTo>
                    <a:pt x="1384271" y="2826202"/>
                  </a:lnTo>
                  <a:lnTo>
                    <a:pt x="1377514" y="2838446"/>
                  </a:lnTo>
                  <a:lnTo>
                    <a:pt x="1370758" y="2834024"/>
                  </a:lnTo>
                  <a:lnTo>
                    <a:pt x="1368393" y="2823820"/>
                  </a:lnTo>
                  <a:close/>
                  <a:moveTo>
                    <a:pt x="1342224" y="2803518"/>
                  </a:moveTo>
                  <a:lnTo>
                    <a:pt x="1357279" y="2821795"/>
                  </a:lnTo>
                  <a:lnTo>
                    <a:pt x="1344734" y="2828923"/>
                  </a:lnTo>
                  <a:lnTo>
                    <a:pt x="1331875" y="2819010"/>
                  </a:lnTo>
                  <a:lnTo>
                    <a:pt x="1331875" y="2809712"/>
                  </a:lnTo>
                  <a:close/>
                  <a:moveTo>
                    <a:pt x="3807906" y="2778119"/>
                  </a:moveTo>
                  <a:lnTo>
                    <a:pt x="3833399" y="2780025"/>
                  </a:lnTo>
                  <a:lnTo>
                    <a:pt x="3843278" y="2793676"/>
                  </a:lnTo>
                  <a:lnTo>
                    <a:pt x="3849651" y="2810504"/>
                  </a:lnTo>
                  <a:lnTo>
                    <a:pt x="3844552" y="2813998"/>
                  </a:lnTo>
                  <a:lnTo>
                    <a:pt x="3839135" y="2808599"/>
                  </a:lnTo>
                  <a:lnTo>
                    <a:pt x="3830531" y="2814950"/>
                  </a:lnTo>
                  <a:lnTo>
                    <a:pt x="3823521" y="2827653"/>
                  </a:lnTo>
                  <a:lnTo>
                    <a:pt x="3817147" y="2838447"/>
                  </a:lnTo>
                  <a:lnTo>
                    <a:pt x="3804401" y="2838447"/>
                  </a:lnTo>
                  <a:lnTo>
                    <a:pt x="3793566" y="2829241"/>
                  </a:lnTo>
                  <a:lnTo>
                    <a:pt x="3795478" y="2813362"/>
                  </a:lnTo>
                  <a:lnTo>
                    <a:pt x="3778908" y="2810187"/>
                  </a:lnTo>
                  <a:lnTo>
                    <a:pt x="3765843" y="2808281"/>
                  </a:lnTo>
                  <a:lnTo>
                    <a:pt x="3762338" y="2800976"/>
                  </a:lnTo>
                  <a:lnTo>
                    <a:pt x="3780501" y="2795579"/>
                  </a:lnTo>
                  <a:lnTo>
                    <a:pt x="3793248" y="2795262"/>
                  </a:lnTo>
                  <a:lnTo>
                    <a:pt x="3802808" y="2786692"/>
                  </a:lnTo>
                  <a:close/>
                  <a:moveTo>
                    <a:pt x="1396971" y="2773356"/>
                  </a:moveTo>
                  <a:lnTo>
                    <a:pt x="1389329" y="2781295"/>
                  </a:lnTo>
                  <a:lnTo>
                    <a:pt x="1382682" y="2776589"/>
                  </a:lnTo>
                  <a:close/>
                  <a:moveTo>
                    <a:pt x="2732096" y="2773211"/>
                  </a:moveTo>
                  <a:lnTo>
                    <a:pt x="2750156" y="2804578"/>
                  </a:lnTo>
                  <a:lnTo>
                    <a:pt x="2750581" y="2804292"/>
                  </a:lnTo>
                  <a:lnTo>
                    <a:pt x="2732780" y="2773363"/>
                  </a:lnTo>
                  <a:close/>
                  <a:moveTo>
                    <a:pt x="3884258" y="2770182"/>
                  </a:moveTo>
                  <a:lnTo>
                    <a:pt x="3886163" y="2783610"/>
                  </a:lnTo>
                  <a:lnTo>
                    <a:pt x="3875685" y="2782673"/>
                  </a:lnTo>
                  <a:cubicBezTo>
                    <a:pt x="3875579" y="2782985"/>
                    <a:pt x="3875474" y="2783298"/>
                    <a:pt x="3875368" y="2783610"/>
                  </a:cubicBezTo>
                  <a:lnTo>
                    <a:pt x="3874098" y="2785484"/>
                  </a:lnTo>
                  <a:lnTo>
                    <a:pt x="3872510" y="2787358"/>
                  </a:lnTo>
                  <a:lnTo>
                    <a:pt x="3871240" y="2788607"/>
                  </a:lnTo>
                  <a:lnTo>
                    <a:pt x="3870288" y="2788920"/>
                  </a:lnTo>
                  <a:lnTo>
                    <a:pt x="3869653" y="2789232"/>
                  </a:lnTo>
                  <a:lnTo>
                    <a:pt x="3869335" y="2788920"/>
                  </a:lnTo>
                  <a:lnTo>
                    <a:pt x="3868065" y="2787983"/>
                  </a:lnTo>
                  <a:lnTo>
                    <a:pt x="3866795" y="2786421"/>
                  </a:lnTo>
                  <a:lnTo>
                    <a:pt x="3866160" y="2784860"/>
                  </a:lnTo>
                  <a:lnTo>
                    <a:pt x="3864573" y="2781112"/>
                  </a:lnTo>
                  <a:lnTo>
                    <a:pt x="3863938" y="2779863"/>
                  </a:lnTo>
                  <a:lnTo>
                    <a:pt x="3866160" y="2771431"/>
                  </a:lnTo>
                  <a:close/>
                  <a:moveTo>
                    <a:pt x="1338644" y="2765421"/>
                  </a:moveTo>
                  <a:lnTo>
                    <a:pt x="1354715" y="2768237"/>
                  </a:lnTo>
                  <a:lnTo>
                    <a:pt x="1360499" y="2776688"/>
                  </a:lnTo>
                  <a:lnTo>
                    <a:pt x="1357286" y="2788270"/>
                  </a:lnTo>
                  <a:lnTo>
                    <a:pt x="1363714" y="2796720"/>
                  </a:lnTo>
                  <a:lnTo>
                    <a:pt x="1379783" y="2783575"/>
                  </a:lnTo>
                  <a:lnTo>
                    <a:pt x="1389426" y="2792027"/>
                  </a:lnTo>
                  <a:lnTo>
                    <a:pt x="1395855" y="2797346"/>
                  </a:lnTo>
                  <a:lnTo>
                    <a:pt x="1409674" y="2792965"/>
                  </a:lnTo>
                  <a:lnTo>
                    <a:pt x="1404532" y="2806422"/>
                  </a:lnTo>
                  <a:lnTo>
                    <a:pt x="1389426" y="2809869"/>
                  </a:lnTo>
                  <a:lnTo>
                    <a:pt x="1382998" y="2792027"/>
                  </a:lnTo>
                  <a:lnTo>
                    <a:pt x="1357286" y="2807990"/>
                  </a:lnTo>
                  <a:lnTo>
                    <a:pt x="1349572" y="2801727"/>
                  </a:lnTo>
                  <a:lnTo>
                    <a:pt x="1338965" y="2800786"/>
                  </a:lnTo>
                  <a:lnTo>
                    <a:pt x="1330289" y="2789522"/>
                  </a:lnTo>
                  <a:close/>
                  <a:moveTo>
                    <a:pt x="4266528" y="2764378"/>
                  </a:moveTo>
                  <a:lnTo>
                    <a:pt x="4255416" y="2776749"/>
                  </a:lnTo>
                  <a:lnTo>
                    <a:pt x="4246843" y="2786583"/>
                  </a:lnTo>
                  <a:lnTo>
                    <a:pt x="4240493" y="2794194"/>
                  </a:lnTo>
                  <a:lnTo>
                    <a:pt x="4238588" y="2797365"/>
                  </a:lnTo>
                  <a:lnTo>
                    <a:pt x="4237001" y="2801168"/>
                  </a:lnTo>
                  <a:lnTo>
                    <a:pt x="4236048" y="2805297"/>
                  </a:lnTo>
                  <a:cubicBezTo>
                    <a:pt x="4235836" y="2806776"/>
                    <a:pt x="4235625" y="2808256"/>
                    <a:pt x="4235413" y="2809735"/>
                  </a:cubicBezTo>
                  <a:cubicBezTo>
                    <a:pt x="4235201" y="2811957"/>
                    <a:pt x="4234990" y="2814178"/>
                    <a:pt x="4234778" y="2816400"/>
                  </a:cubicBezTo>
                  <a:cubicBezTo>
                    <a:pt x="4234672" y="2817457"/>
                    <a:pt x="4234567" y="2818515"/>
                    <a:pt x="4234461" y="2819572"/>
                  </a:cubicBezTo>
                  <a:lnTo>
                    <a:pt x="4254146" y="2828459"/>
                  </a:lnTo>
                  <a:lnTo>
                    <a:pt x="4251606" y="2849076"/>
                  </a:lnTo>
                  <a:lnTo>
                    <a:pt x="4262401" y="2891579"/>
                  </a:lnTo>
                  <a:lnTo>
                    <a:pt x="4276371" y="2915372"/>
                  </a:lnTo>
                  <a:lnTo>
                    <a:pt x="4285578" y="2923936"/>
                  </a:lnTo>
                  <a:lnTo>
                    <a:pt x="4290658" y="2940748"/>
                  </a:lnTo>
                  <a:lnTo>
                    <a:pt x="4301453" y="2941065"/>
                  </a:lnTo>
                  <a:lnTo>
                    <a:pt x="4301578" y="2941217"/>
                  </a:lnTo>
                  <a:lnTo>
                    <a:pt x="4306221" y="2941461"/>
                  </a:lnTo>
                  <a:lnTo>
                    <a:pt x="4319241" y="2956380"/>
                  </a:lnTo>
                  <a:lnTo>
                    <a:pt x="4323369" y="2975426"/>
                  </a:lnTo>
                  <a:lnTo>
                    <a:pt x="4340199" y="2977966"/>
                  </a:lnTo>
                  <a:lnTo>
                    <a:pt x="4348773" y="2967807"/>
                  </a:lnTo>
                  <a:cubicBezTo>
                    <a:pt x="4348667" y="2962093"/>
                    <a:pt x="4348562" y="2956380"/>
                    <a:pt x="4348456" y="2950666"/>
                  </a:cubicBezTo>
                  <a:lnTo>
                    <a:pt x="4341787" y="2924319"/>
                  </a:lnTo>
                  <a:lnTo>
                    <a:pt x="4330990" y="2916701"/>
                  </a:lnTo>
                  <a:lnTo>
                    <a:pt x="4315112" y="2924002"/>
                  </a:lnTo>
                  <a:lnTo>
                    <a:pt x="4298282" y="2924319"/>
                  </a:lnTo>
                  <a:lnTo>
                    <a:pt x="4287803" y="2904956"/>
                  </a:lnTo>
                  <a:lnTo>
                    <a:pt x="4291296" y="2892258"/>
                  </a:lnTo>
                  <a:lnTo>
                    <a:pt x="4296059" y="2881148"/>
                  </a:lnTo>
                  <a:lnTo>
                    <a:pt x="4313525" y="2869719"/>
                  </a:lnTo>
                  <a:cubicBezTo>
                    <a:pt x="4313313" y="2860302"/>
                    <a:pt x="4313102" y="2850885"/>
                    <a:pt x="4312890" y="2841468"/>
                  </a:cubicBezTo>
                  <a:lnTo>
                    <a:pt x="4309396" y="2811629"/>
                  </a:lnTo>
                  <a:lnTo>
                    <a:pt x="4314477" y="2787822"/>
                  </a:lnTo>
                  <a:lnTo>
                    <a:pt x="4313842" y="2784012"/>
                  </a:lnTo>
                  <a:lnTo>
                    <a:pt x="4314747" y="2782557"/>
                  </a:lnTo>
                  <a:lnTo>
                    <a:pt x="4312883" y="2774845"/>
                  </a:lnTo>
                  <a:lnTo>
                    <a:pt x="4295421" y="2783093"/>
                  </a:lnTo>
                  <a:lnTo>
                    <a:pt x="4293833" y="2772624"/>
                  </a:lnTo>
                  <a:close/>
                  <a:moveTo>
                    <a:pt x="1361090" y="2755895"/>
                  </a:moveTo>
                  <a:lnTo>
                    <a:pt x="1374745" y="2758673"/>
                  </a:lnTo>
                  <a:lnTo>
                    <a:pt x="1365217" y="2767009"/>
                  </a:lnTo>
                  <a:lnTo>
                    <a:pt x="1358867" y="2760834"/>
                  </a:lnTo>
                  <a:close/>
                  <a:moveTo>
                    <a:pt x="1409438" y="2754306"/>
                  </a:moveTo>
                  <a:lnTo>
                    <a:pt x="1411262" y="2765420"/>
                  </a:lnTo>
                  <a:lnTo>
                    <a:pt x="1396971" y="2761379"/>
                  </a:lnTo>
                  <a:close/>
                  <a:moveTo>
                    <a:pt x="1423961" y="2730494"/>
                  </a:moveTo>
                  <a:lnTo>
                    <a:pt x="1419616" y="2737694"/>
                  </a:lnTo>
                  <a:lnTo>
                    <a:pt x="1398559" y="2752719"/>
                  </a:lnTo>
                  <a:cubicBezTo>
                    <a:pt x="1398782" y="2748545"/>
                    <a:pt x="1399004" y="2744372"/>
                    <a:pt x="1399227" y="2740198"/>
                  </a:cubicBezTo>
                  <a:lnTo>
                    <a:pt x="1410592" y="2730808"/>
                  </a:lnTo>
                  <a:close/>
                  <a:moveTo>
                    <a:pt x="1377050" y="2728907"/>
                  </a:moveTo>
                  <a:lnTo>
                    <a:pt x="1374767" y="2734996"/>
                  </a:lnTo>
                  <a:lnTo>
                    <a:pt x="1385859" y="2743825"/>
                  </a:lnTo>
                  <a:lnTo>
                    <a:pt x="1382923" y="2751131"/>
                  </a:lnTo>
                  <a:lnTo>
                    <a:pt x="1372483" y="2741391"/>
                  </a:lnTo>
                  <a:lnTo>
                    <a:pt x="1362043" y="2739260"/>
                  </a:lnTo>
                  <a:lnTo>
                    <a:pt x="1368241" y="2731039"/>
                  </a:lnTo>
                  <a:close/>
                  <a:moveTo>
                    <a:pt x="2164892" y="2724151"/>
                  </a:moveTo>
                  <a:lnTo>
                    <a:pt x="2168495" y="2736589"/>
                  </a:lnTo>
                  <a:lnTo>
                    <a:pt x="2163389" y="2754314"/>
                  </a:lnTo>
                  <a:lnTo>
                    <a:pt x="2157383" y="2749028"/>
                  </a:lnTo>
                  <a:lnTo>
                    <a:pt x="2160986" y="2729437"/>
                  </a:lnTo>
                  <a:close/>
                  <a:moveTo>
                    <a:pt x="4327488" y="2719966"/>
                  </a:moveTo>
                  <a:lnTo>
                    <a:pt x="4324631" y="2731387"/>
                  </a:lnTo>
                  <a:lnTo>
                    <a:pt x="4318281" y="2738683"/>
                  </a:lnTo>
                  <a:lnTo>
                    <a:pt x="4321773" y="2741538"/>
                  </a:lnTo>
                  <a:lnTo>
                    <a:pt x="4328442" y="2741272"/>
                  </a:lnTo>
                  <a:cubicBezTo>
                    <a:pt x="4328445" y="2741234"/>
                    <a:pt x="4328447" y="2741196"/>
                    <a:pt x="4328450" y="2741158"/>
                  </a:cubicBezTo>
                  <a:lnTo>
                    <a:pt x="4334483" y="2740523"/>
                  </a:lnTo>
                  <a:lnTo>
                    <a:pt x="4337341" y="2744333"/>
                  </a:lnTo>
                  <a:lnTo>
                    <a:pt x="4332578" y="2758299"/>
                  </a:lnTo>
                  <a:lnTo>
                    <a:pt x="4344962" y="2741476"/>
                  </a:lnTo>
                  <a:lnTo>
                    <a:pt x="4339564" y="2735126"/>
                  </a:lnTo>
                  <a:lnTo>
                    <a:pt x="4346233" y="2732904"/>
                  </a:lnTo>
                  <a:lnTo>
                    <a:pt x="4338929" y="2726874"/>
                  </a:lnTo>
                  <a:lnTo>
                    <a:pt x="4330355" y="2721794"/>
                  </a:lnTo>
                  <a:cubicBezTo>
                    <a:pt x="4330371" y="2721633"/>
                    <a:pt x="4330388" y="2721471"/>
                    <a:pt x="4330404" y="2721310"/>
                  </a:cubicBezTo>
                  <a:close/>
                  <a:moveTo>
                    <a:pt x="3421026" y="2717795"/>
                  </a:moveTo>
                  <a:lnTo>
                    <a:pt x="3419502" y="2733233"/>
                  </a:lnTo>
                  <a:lnTo>
                    <a:pt x="3412190" y="2746371"/>
                  </a:lnTo>
                  <a:lnTo>
                    <a:pt x="3403050" y="2734218"/>
                  </a:lnTo>
                  <a:lnTo>
                    <a:pt x="3396042" y="2735861"/>
                  </a:lnTo>
                  <a:lnTo>
                    <a:pt x="3390863" y="2722724"/>
                  </a:lnTo>
                  <a:lnTo>
                    <a:pt x="3403050" y="2724693"/>
                  </a:lnTo>
                  <a:close/>
                  <a:moveTo>
                    <a:pt x="3342285" y="2709858"/>
                  </a:moveTo>
                  <a:lnTo>
                    <a:pt x="3349588" y="2718830"/>
                  </a:lnTo>
                  <a:lnTo>
                    <a:pt x="3337840" y="2725733"/>
                  </a:lnTo>
                  <a:lnTo>
                    <a:pt x="3327363" y="2714687"/>
                  </a:lnTo>
                  <a:close/>
                  <a:moveTo>
                    <a:pt x="3433725" y="2679697"/>
                  </a:moveTo>
                  <a:lnTo>
                    <a:pt x="3429527" y="2689174"/>
                  </a:lnTo>
                  <a:lnTo>
                    <a:pt x="3426298" y="2696367"/>
                  </a:lnTo>
                  <a:lnTo>
                    <a:pt x="3424361" y="2701596"/>
                  </a:lnTo>
                  <a:lnTo>
                    <a:pt x="3424038" y="2701922"/>
                  </a:lnTo>
                  <a:lnTo>
                    <a:pt x="3423715" y="2701922"/>
                  </a:lnTo>
                  <a:lnTo>
                    <a:pt x="3422101" y="2701268"/>
                  </a:lnTo>
                  <a:lnTo>
                    <a:pt x="3420809" y="2699306"/>
                  </a:lnTo>
                  <a:lnTo>
                    <a:pt x="3418872" y="2697020"/>
                  </a:lnTo>
                  <a:lnTo>
                    <a:pt x="3415643" y="2692771"/>
                  </a:lnTo>
                  <a:lnTo>
                    <a:pt x="3414675" y="2690483"/>
                  </a:lnTo>
                  <a:close/>
                  <a:moveTo>
                    <a:pt x="2171036" y="2678115"/>
                  </a:moveTo>
                  <a:lnTo>
                    <a:pt x="2181830" y="2678115"/>
                  </a:lnTo>
                  <a:lnTo>
                    <a:pt x="2174210" y="2694674"/>
                  </a:lnTo>
                  <a:lnTo>
                    <a:pt x="2185958" y="2700844"/>
                  </a:lnTo>
                  <a:lnTo>
                    <a:pt x="2190720" y="2708312"/>
                  </a:lnTo>
                  <a:lnTo>
                    <a:pt x="2182149" y="2715780"/>
                  </a:lnTo>
                  <a:lnTo>
                    <a:pt x="2188498" y="2735262"/>
                  </a:lnTo>
                  <a:lnTo>
                    <a:pt x="2181194" y="2732015"/>
                  </a:lnTo>
                  <a:lnTo>
                    <a:pt x="2166272" y="2715130"/>
                  </a:lnTo>
                  <a:lnTo>
                    <a:pt x="2163733" y="2692401"/>
                  </a:lnTo>
                  <a:close/>
                  <a:moveTo>
                    <a:pt x="2164568" y="2619379"/>
                  </a:moveTo>
                  <a:lnTo>
                    <a:pt x="2170249" y="2620019"/>
                  </a:lnTo>
                  <a:lnTo>
                    <a:pt x="2179607" y="2637322"/>
                  </a:lnTo>
                  <a:lnTo>
                    <a:pt x="2175263" y="2654303"/>
                  </a:lnTo>
                  <a:lnTo>
                    <a:pt x="2160558" y="2630913"/>
                  </a:lnTo>
                  <a:close/>
                  <a:moveTo>
                    <a:pt x="2201425" y="2586041"/>
                  </a:moveTo>
                  <a:lnTo>
                    <a:pt x="2209771" y="2586041"/>
                  </a:lnTo>
                  <a:lnTo>
                    <a:pt x="2207915" y="2605552"/>
                  </a:lnTo>
                  <a:lnTo>
                    <a:pt x="2181644" y="2628902"/>
                  </a:lnTo>
                  <a:lnTo>
                    <a:pt x="2174844" y="2611949"/>
                  </a:lnTo>
                  <a:lnTo>
                    <a:pt x="2180100" y="2596276"/>
                  </a:lnTo>
                  <a:close/>
                  <a:moveTo>
                    <a:pt x="2148426" y="2586041"/>
                  </a:moveTo>
                  <a:lnTo>
                    <a:pt x="2154587" y="2587629"/>
                  </a:lnTo>
                  <a:lnTo>
                    <a:pt x="2166908" y="2597153"/>
                  </a:lnTo>
                  <a:lnTo>
                    <a:pt x="2158593" y="2609854"/>
                  </a:lnTo>
                  <a:lnTo>
                    <a:pt x="2152430" y="2613028"/>
                  </a:lnTo>
                  <a:lnTo>
                    <a:pt x="2146270" y="2598423"/>
                  </a:lnTo>
                  <a:close/>
                  <a:moveTo>
                    <a:pt x="3682894" y="2570157"/>
                  </a:moveTo>
                  <a:lnTo>
                    <a:pt x="3694076" y="2582121"/>
                  </a:lnTo>
                  <a:lnTo>
                    <a:pt x="3689417" y="2587620"/>
                  </a:lnTo>
                  <a:lnTo>
                    <a:pt x="3679788" y="2582121"/>
                  </a:lnTo>
                  <a:close/>
                  <a:moveTo>
                    <a:pt x="3730905" y="2559046"/>
                  </a:moveTo>
                  <a:lnTo>
                    <a:pt x="3735350" y="2566983"/>
                  </a:lnTo>
                  <a:lnTo>
                    <a:pt x="3733445" y="2579682"/>
                  </a:lnTo>
                  <a:lnTo>
                    <a:pt x="3722650" y="2562220"/>
                  </a:lnTo>
                  <a:close/>
                  <a:moveTo>
                    <a:pt x="3713237" y="2559046"/>
                  </a:moveTo>
                  <a:lnTo>
                    <a:pt x="3716301" y="2571115"/>
                  </a:lnTo>
                  <a:lnTo>
                    <a:pt x="3704965" y="2582856"/>
                  </a:lnTo>
                  <a:lnTo>
                    <a:pt x="3698838" y="2569810"/>
                  </a:lnTo>
                  <a:lnTo>
                    <a:pt x="3699757" y="2564591"/>
                  </a:lnTo>
                  <a:close/>
                  <a:moveTo>
                    <a:pt x="3751833" y="2544760"/>
                  </a:moveTo>
                  <a:lnTo>
                    <a:pt x="3757575" y="2551108"/>
                  </a:lnTo>
                  <a:lnTo>
                    <a:pt x="3756224" y="2566981"/>
                  </a:lnTo>
                  <a:lnTo>
                    <a:pt x="3748793" y="2573332"/>
                  </a:lnTo>
                  <a:lnTo>
                    <a:pt x="3741700" y="2562855"/>
                  </a:lnTo>
                  <a:close/>
                  <a:moveTo>
                    <a:pt x="3826834" y="2541584"/>
                  </a:moveTo>
                  <a:lnTo>
                    <a:pt x="3829013" y="2550995"/>
                  </a:lnTo>
                  <a:lnTo>
                    <a:pt x="3819052" y="2563541"/>
                  </a:lnTo>
                  <a:lnTo>
                    <a:pt x="3813760" y="2568873"/>
                  </a:lnTo>
                  <a:lnTo>
                    <a:pt x="3810648" y="2582361"/>
                  </a:lnTo>
                  <a:lnTo>
                    <a:pt x="3808780" y="2593970"/>
                  </a:lnTo>
                  <a:lnTo>
                    <a:pt x="3795395" y="2588949"/>
                  </a:lnTo>
                  <a:lnTo>
                    <a:pt x="3790103" y="2582361"/>
                  </a:lnTo>
                  <a:lnTo>
                    <a:pt x="3781388" y="2570128"/>
                  </a:lnTo>
                  <a:lnTo>
                    <a:pt x="3787925" y="2563854"/>
                  </a:lnTo>
                  <a:lnTo>
                    <a:pt x="3815939" y="2550995"/>
                  </a:lnTo>
                  <a:close/>
                  <a:moveTo>
                    <a:pt x="2138139" y="2532068"/>
                  </a:moveTo>
                  <a:lnTo>
                    <a:pt x="2144896" y="2548103"/>
                  </a:lnTo>
                  <a:lnTo>
                    <a:pt x="2152621" y="2563818"/>
                  </a:lnTo>
                  <a:lnTo>
                    <a:pt x="2132025" y="2553556"/>
                  </a:lnTo>
                  <a:lnTo>
                    <a:pt x="2128806" y="2539442"/>
                  </a:lnTo>
                  <a:close/>
                  <a:moveTo>
                    <a:pt x="3770127" y="2525711"/>
                  </a:moveTo>
                  <a:lnTo>
                    <a:pt x="3779801" y="2530439"/>
                  </a:lnTo>
                  <a:lnTo>
                    <a:pt x="3779801" y="2539220"/>
                  </a:lnTo>
                  <a:lnTo>
                    <a:pt x="3769482" y="2541584"/>
                  </a:lnTo>
                  <a:lnTo>
                    <a:pt x="3759163" y="2530439"/>
                  </a:lnTo>
                  <a:close/>
                  <a:moveTo>
                    <a:pt x="1526042" y="2514597"/>
                  </a:moveTo>
                  <a:lnTo>
                    <a:pt x="1532424" y="2520947"/>
                  </a:lnTo>
                  <a:lnTo>
                    <a:pt x="1541994" y="2516503"/>
                  </a:lnTo>
                  <a:lnTo>
                    <a:pt x="1549652" y="2522534"/>
                  </a:lnTo>
                  <a:lnTo>
                    <a:pt x="1540399" y="2528884"/>
                  </a:lnTo>
                  <a:lnTo>
                    <a:pt x="1547738" y="2543806"/>
                  </a:lnTo>
                  <a:lnTo>
                    <a:pt x="1540399" y="2547933"/>
                  </a:lnTo>
                  <a:lnTo>
                    <a:pt x="1539123" y="2555552"/>
                  </a:lnTo>
                  <a:lnTo>
                    <a:pt x="1557308" y="2564759"/>
                  </a:lnTo>
                  <a:lnTo>
                    <a:pt x="1554436" y="2573331"/>
                  </a:lnTo>
                  <a:lnTo>
                    <a:pt x="1550289" y="2567934"/>
                  </a:lnTo>
                  <a:lnTo>
                    <a:pt x="1544866" y="2576505"/>
                  </a:lnTo>
                  <a:lnTo>
                    <a:pt x="1544866" y="2598732"/>
                  </a:lnTo>
                  <a:lnTo>
                    <a:pt x="1535614" y="2612385"/>
                  </a:lnTo>
                  <a:lnTo>
                    <a:pt x="1530190" y="2627309"/>
                  </a:lnTo>
                  <a:lnTo>
                    <a:pt x="1518705" y="2620005"/>
                  </a:lnTo>
                  <a:lnTo>
                    <a:pt x="1529870" y="2595556"/>
                  </a:lnTo>
                  <a:lnTo>
                    <a:pt x="1532104" y="2571426"/>
                  </a:lnTo>
                  <a:lnTo>
                    <a:pt x="1531147" y="2564124"/>
                  </a:lnTo>
                  <a:lnTo>
                    <a:pt x="1522534" y="2562855"/>
                  </a:lnTo>
                  <a:lnTo>
                    <a:pt x="1510728" y="2578728"/>
                  </a:lnTo>
                  <a:lnTo>
                    <a:pt x="1490631" y="2561267"/>
                  </a:lnTo>
                  <a:cubicBezTo>
                    <a:pt x="1490950" y="2557669"/>
                    <a:pt x="1491268" y="2554070"/>
                    <a:pt x="1491587" y="2550472"/>
                  </a:cubicBezTo>
                  <a:lnTo>
                    <a:pt x="1513604" y="2544123"/>
                  </a:lnTo>
                  <a:lnTo>
                    <a:pt x="1519023" y="2550472"/>
                  </a:lnTo>
                  <a:lnTo>
                    <a:pt x="1520938" y="2544123"/>
                  </a:lnTo>
                  <a:lnTo>
                    <a:pt x="1516791" y="2536822"/>
                  </a:lnTo>
                  <a:lnTo>
                    <a:pt x="1520938" y="2521900"/>
                  </a:lnTo>
                  <a:close/>
                  <a:moveTo>
                    <a:pt x="3554357" y="2513011"/>
                  </a:moveTo>
                  <a:lnTo>
                    <a:pt x="3581363" y="2544986"/>
                  </a:lnTo>
                  <a:lnTo>
                    <a:pt x="3565842" y="2543105"/>
                  </a:lnTo>
                  <a:lnTo>
                    <a:pt x="3567084" y="2558779"/>
                  </a:lnTo>
                  <a:lnTo>
                    <a:pt x="3559013" y="2560659"/>
                  </a:lnTo>
                  <a:cubicBezTo>
                    <a:pt x="3559324" y="2563794"/>
                    <a:pt x="3559634" y="2566929"/>
                    <a:pt x="3559945" y="2570064"/>
                  </a:cubicBezTo>
                  <a:lnTo>
                    <a:pt x="3575465" y="2578214"/>
                  </a:lnTo>
                  <a:lnTo>
                    <a:pt x="3568636" y="2587620"/>
                  </a:lnTo>
                  <a:lnTo>
                    <a:pt x="3559945" y="2574453"/>
                  </a:lnTo>
                  <a:lnTo>
                    <a:pt x="3542562" y="2576647"/>
                  </a:lnTo>
                  <a:lnTo>
                    <a:pt x="3533870" y="2561286"/>
                  </a:lnTo>
                  <a:lnTo>
                    <a:pt x="3525800" y="2545299"/>
                  </a:lnTo>
                  <a:lnTo>
                    <a:pt x="3525800" y="2535895"/>
                  </a:lnTo>
                  <a:lnTo>
                    <a:pt x="3538216" y="2547493"/>
                  </a:lnTo>
                  <a:lnTo>
                    <a:pt x="3542251" y="2538089"/>
                  </a:lnTo>
                  <a:lnTo>
                    <a:pt x="3544114" y="2526491"/>
                  </a:lnTo>
                  <a:lnTo>
                    <a:pt x="3553426" y="2531820"/>
                  </a:lnTo>
                  <a:lnTo>
                    <a:pt x="3555599" y="2521476"/>
                  </a:lnTo>
                  <a:lnTo>
                    <a:pt x="3550322" y="2514892"/>
                  </a:lnTo>
                  <a:close/>
                  <a:moveTo>
                    <a:pt x="3405150" y="2508248"/>
                  </a:moveTo>
                  <a:lnTo>
                    <a:pt x="3421025" y="2526734"/>
                  </a:lnTo>
                  <a:lnTo>
                    <a:pt x="3417850" y="2532062"/>
                  </a:lnTo>
                  <a:lnTo>
                    <a:pt x="3407372" y="2523916"/>
                  </a:lnTo>
                  <a:close/>
                  <a:moveTo>
                    <a:pt x="3729877" y="2501897"/>
                  </a:moveTo>
                  <a:lnTo>
                    <a:pt x="3742150" y="2505753"/>
                  </a:lnTo>
                  <a:lnTo>
                    <a:pt x="3746463" y="2525336"/>
                  </a:lnTo>
                  <a:lnTo>
                    <a:pt x="3731204" y="2530473"/>
                  </a:lnTo>
                  <a:lnTo>
                    <a:pt x="3724569" y="2524053"/>
                  </a:lnTo>
                  <a:cubicBezTo>
                    <a:pt x="3724459" y="2518167"/>
                    <a:pt x="3724348" y="2512280"/>
                    <a:pt x="3724238" y="2506394"/>
                  </a:cubicBezTo>
                  <a:close/>
                  <a:moveTo>
                    <a:pt x="1524271" y="2489194"/>
                  </a:moveTo>
                  <a:cubicBezTo>
                    <a:pt x="1524699" y="2495957"/>
                    <a:pt x="1525128" y="2502719"/>
                    <a:pt x="1525556" y="2509482"/>
                  </a:cubicBezTo>
                  <a:lnTo>
                    <a:pt x="1516234" y="2518173"/>
                  </a:lnTo>
                  <a:lnTo>
                    <a:pt x="1508511" y="2535234"/>
                  </a:lnTo>
                  <a:lnTo>
                    <a:pt x="1500155" y="2531049"/>
                  </a:lnTo>
                  <a:lnTo>
                    <a:pt x="1512699" y="2514954"/>
                  </a:lnTo>
                  <a:lnTo>
                    <a:pt x="1506262" y="2504322"/>
                  </a:lnTo>
                  <a:lnTo>
                    <a:pt x="1510444" y="2490483"/>
                  </a:lnTo>
                  <a:close/>
                  <a:moveTo>
                    <a:pt x="1565246" y="2471735"/>
                  </a:moveTo>
                  <a:lnTo>
                    <a:pt x="1558483" y="2484432"/>
                  </a:lnTo>
                  <a:lnTo>
                    <a:pt x="1557308" y="2473640"/>
                  </a:lnTo>
                  <a:close/>
                  <a:moveTo>
                    <a:pt x="2108170" y="2470155"/>
                  </a:moveTo>
                  <a:lnTo>
                    <a:pt x="2128143" y="2489058"/>
                  </a:lnTo>
                  <a:cubicBezTo>
                    <a:pt x="2128364" y="2494397"/>
                    <a:pt x="2128586" y="2499737"/>
                    <a:pt x="2128807" y="2505076"/>
                  </a:cubicBezTo>
                  <a:lnTo>
                    <a:pt x="2111832" y="2493538"/>
                  </a:lnTo>
                  <a:close/>
                  <a:moveTo>
                    <a:pt x="1542198" y="2470150"/>
                  </a:moveTo>
                  <a:lnTo>
                    <a:pt x="1550929" y="2477076"/>
                  </a:lnTo>
                  <a:lnTo>
                    <a:pt x="1552544" y="2495974"/>
                  </a:lnTo>
                  <a:lnTo>
                    <a:pt x="1548020" y="2504475"/>
                  </a:lnTo>
                  <a:lnTo>
                    <a:pt x="1537345" y="2509836"/>
                  </a:lnTo>
                  <a:lnTo>
                    <a:pt x="1535082" y="2498175"/>
                  </a:lnTo>
                  <a:lnTo>
                    <a:pt x="1538963" y="2477393"/>
                  </a:lnTo>
                  <a:close/>
                  <a:moveTo>
                    <a:pt x="2122457" y="2457455"/>
                  </a:moveTo>
                  <a:lnTo>
                    <a:pt x="2138153" y="2465247"/>
                  </a:lnTo>
                  <a:lnTo>
                    <a:pt x="2142234" y="2459012"/>
                  </a:lnTo>
                  <a:lnTo>
                    <a:pt x="2154791" y="2472733"/>
                  </a:lnTo>
                  <a:lnTo>
                    <a:pt x="2169545" y="2474291"/>
                  </a:lnTo>
                  <a:lnTo>
                    <a:pt x="2178021" y="2481772"/>
                  </a:lnTo>
                  <a:lnTo>
                    <a:pt x="2148512" y="2492376"/>
                  </a:lnTo>
                  <a:lnTo>
                    <a:pt x="2127481" y="2475850"/>
                  </a:lnTo>
                  <a:close/>
                  <a:moveTo>
                    <a:pt x="1550604" y="2444749"/>
                  </a:moveTo>
                  <a:lnTo>
                    <a:pt x="1557308" y="2453507"/>
                  </a:lnTo>
                  <a:lnTo>
                    <a:pt x="1550019" y="2466975"/>
                  </a:lnTo>
                  <a:lnTo>
                    <a:pt x="1543021" y="2460578"/>
                  </a:lnTo>
                  <a:close/>
                  <a:moveTo>
                    <a:pt x="2109853" y="2386019"/>
                  </a:moveTo>
                  <a:lnTo>
                    <a:pt x="2120870" y="2400025"/>
                  </a:lnTo>
                  <a:lnTo>
                    <a:pt x="2108936" y="2417767"/>
                  </a:lnTo>
                  <a:lnTo>
                    <a:pt x="2097918" y="2409675"/>
                  </a:lnTo>
                  <a:lnTo>
                    <a:pt x="2095470" y="2397535"/>
                  </a:lnTo>
                  <a:lnTo>
                    <a:pt x="2105570" y="2395357"/>
                  </a:lnTo>
                  <a:close/>
                  <a:moveTo>
                    <a:pt x="2152737" y="2320930"/>
                  </a:moveTo>
                  <a:lnTo>
                    <a:pt x="2168495" y="2326823"/>
                  </a:lnTo>
                  <a:lnTo>
                    <a:pt x="2162192" y="2336131"/>
                  </a:lnTo>
                  <a:lnTo>
                    <a:pt x="2146118" y="2334268"/>
                  </a:lnTo>
                  <a:lnTo>
                    <a:pt x="2127524" y="2347918"/>
                  </a:lnTo>
                  <a:lnTo>
                    <a:pt x="2125633" y="2341713"/>
                  </a:lnTo>
                  <a:close/>
                  <a:moveTo>
                    <a:pt x="2132312" y="2239963"/>
                  </a:moveTo>
                  <a:lnTo>
                    <a:pt x="2144684" y="2252345"/>
                  </a:lnTo>
                  <a:lnTo>
                    <a:pt x="2123344" y="2265364"/>
                  </a:lnTo>
                  <a:lnTo>
                    <a:pt x="2120870" y="2251711"/>
                  </a:lnTo>
                  <a:close/>
                  <a:moveTo>
                    <a:pt x="2164060" y="2190748"/>
                  </a:moveTo>
                  <a:lnTo>
                    <a:pt x="2173257" y="2205972"/>
                  </a:lnTo>
                  <a:lnTo>
                    <a:pt x="2159135" y="2212976"/>
                  </a:lnTo>
                  <a:lnTo>
                    <a:pt x="2150266" y="2203839"/>
                  </a:lnTo>
                  <a:lnTo>
                    <a:pt x="2144683" y="2191052"/>
                  </a:lnTo>
                  <a:close/>
                  <a:moveTo>
                    <a:pt x="2180785" y="2185982"/>
                  </a:moveTo>
                  <a:lnTo>
                    <a:pt x="2193581" y="2195133"/>
                  </a:lnTo>
                  <a:lnTo>
                    <a:pt x="2196141" y="2205858"/>
                  </a:lnTo>
                  <a:lnTo>
                    <a:pt x="2215976" y="2190085"/>
                  </a:lnTo>
                  <a:lnTo>
                    <a:pt x="2231972" y="2195762"/>
                  </a:lnTo>
                  <a:lnTo>
                    <a:pt x="2235170" y="2202388"/>
                  </a:lnTo>
                  <a:lnTo>
                    <a:pt x="2219175" y="2206490"/>
                  </a:lnTo>
                  <a:lnTo>
                    <a:pt x="2232931" y="2212798"/>
                  </a:lnTo>
                  <a:lnTo>
                    <a:pt x="2230372" y="2220054"/>
                  </a:lnTo>
                  <a:lnTo>
                    <a:pt x="2182064" y="2224786"/>
                  </a:lnTo>
                  <a:lnTo>
                    <a:pt x="2162230" y="2235198"/>
                  </a:lnTo>
                  <a:lnTo>
                    <a:pt x="2151032" y="2219738"/>
                  </a:lnTo>
                  <a:lnTo>
                    <a:pt x="2166069" y="2217846"/>
                  </a:lnTo>
                  <a:lnTo>
                    <a:pt x="2176626" y="2207119"/>
                  </a:lnTo>
                  <a:lnTo>
                    <a:pt x="2186223" y="2207750"/>
                  </a:lnTo>
                  <a:close/>
                  <a:moveTo>
                    <a:pt x="2198341" y="2157407"/>
                  </a:moveTo>
                  <a:lnTo>
                    <a:pt x="2201832" y="2171006"/>
                  </a:lnTo>
                  <a:lnTo>
                    <a:pt x="2185958" y="2179632"/>
                  </a:lnTo>
                  <a:lnTo>
                    <a:pt x="2188815" y="2160724"/>
                  </a:lnTo>
                  <a:close/>
                  <a:moveTo>
                    <a:pt x="5024403" y="2154231"/>
                  </a:moveTo>
                  <a:lnTo>
                    <a:pt x="5025991" y="2172774"/>
                  </a:lnTo>
                  <a:lnTo>
                    <a:pt x="5021228" y="2190992"/>
                  </a:lnTo>
                  <a:lnTo>
                    <a:pt x="5011703" y="2193919"/>
                  </a:lnTo>
                  <a:lnTo>
                    <a:pt x="5006941" y="2170172"/>
                  </a:lnTo>
                  <a:lnTo>
                    <a:pt x="5013608" y="2158460"/>
                  </a:lnTo>
                  <a:close/>
                  <a:moveTo>
                    <a:pt x="2249459" y="2125656"/>
                  </a:moveTo>
                  <a:lnTo>
                    <a:pt x="2249459" y="2130622"/>
                  </a:lnTo>
                  <a:lnTo>
                    <a:pt x="2228670" y="2146449"/>
                  </a:lnTo>
                  <a:lnTo>
                    <a:pt x="2227725" y="2156692"/>
                  </a:lnTo>
                  <a:lnTo>
                    <a:pt x="2218275" y="2166932"/>
                  </a:lnTo>
                  <a:lnTo>
                    <a:pt x="2210715" y="2153898"/>
                  </a:lnTo>
                  <a:cubicBezTo>
                    <a:pt x="2210400" y="2147691"/>
                    <a:pt x="2210086" y="2141484"/>
                    <a:pt x="2209771" y="2135277"/>
                  </a:cubicBezTo>
                  <a:lnTo>
                    <a:pt x="2222370" y="2136209"/>
                  </a:lnTo>
                  <a:close/>
                  <a:moveTo>
                    <a:pt x="2273905" y="2119307"/>
                  </a:moveTo>
                  <a:lnTo>
                    <a:pt x="2281208" y="2129645"/>
                  </a:lnTo>
                  <a:lnTo>
                    <a:pt x="2263110" y="2132006"/>
                  </a:lnTo>
                  <a:lnTo>
                    <a:pt x="2258983" y="2121079"/>
                  </a:lnTo>
                  <a:close/>
                  <a:moveTo>
                    <a:pt x="2280256" y="2095494"/>
                  </a:moveTo>
                  <a:lnTo>
                    <a:pt x="2287559" y="2097758"/>
                  </a:lnTo>
                  <a:lnTo>
                    <a:pt x="2274858" y="2112957"/>
                  </a:lnTo>
                  <a:lnTo>
                    <a:pt x="2258983" y="2108752"/>
                  </a:lnTo>
                  <a:lnTo>
                    <a:pt x="2261205" y="2097110"/>
                  </a:lnTo>
                  <a:close/>
                  <a:moveTo>
                    <a:pt x="2292002" y="2065330"/>
                  </a:moveTo>
                  <a:lnTo>
                    <a:pt x="2312959" y="2076808"/>
                  </a:lnTo>
                  <a:lnTo>
                    <a:pt x="2302798" y="2092318"/>
                  </a:lnTo>
                  <a:lnTo>
                    <a:pt x="2285972" y="2083011"/>
                  </a:lnTo>
                  <a:close/>
                  <a:moveTo>
                    <a:pt x="3672802" y="1939932"/>
                  </a:moveTo>
                  <a:lnTo>
                    <a:pt x="3695345" y="1940896"/>
                  </a:lnTo>
                  <a:lnTo>
                    <a:pt x="3700425" y="1952481"/>
                  </a:lnTo>
                  <a:lnTo>
                    <a:pt x="3688995" y="1950871"/>
                  </a:lnTo>
                  <a:lnTo>
                    <a:pt x="3692170" y="1959881"/>
                  </a:lnTo>
                  <a:lnTo>
                    <a:pt x="3677247" y="1963742"/>
                  </a:lnTo>
                  <a:lnTo>
                    <a:pt x="3668675" y="1946366"/>
                  </a:lnTo>
                  <a:close/>
                  <a:moveTo>
                    <a:pt x="2423473" y="1893885"/>
                  </a:moveTo>
                  <a:lnTo>
                    <a:pt x="2443134" y="1915792"/>
                  </a:lnTo>
                  <a:lnTo>
                    <a:pt x="2443134" y="1924364"/>
                  </a:lnTo>
                  <a:lnTo>
                    <a:pt x="2432836" y="1928810"/>
                  </a:lnTo>
                  <a:lnTo>
                    <a:pt x="2423473" y="1914204"/>
                  </a:lnTo>
                  <a:lnTo>
                    <a:pt x="2406622" y="1904997"/>
                  </a:lnTo>
                  <a:lnTo>
                    <a:pt x="2424410" y="1904679"/>
                  </a:lnTo>
                  <a:cubicBezTo>
                    <a:pt x="2424098" y="1901081"/>
                    <a:pt x="2423785" y="1897483"/>
                    <a:pt x="2423473" y="1893885"/>
                  </a:cubicBezTo>
                  <a:close/>
                  <a:moveTo>
                    <a:pt x="2486201" y="1830386"/>
                  </a:moveTo>
                  <a:lnTo>
                    <a:pt x="2497270" y="1855692"/>
                  </a:lnTo>
                  <a:lnTo>
                    <a:pt x="2519408" y="1854731"/>
                  </a:lnTo>
                  <a:lnTo>
                    <a:pt x="2519408" y="1862100"/>
                  </a:lnTo>
                  <a:lnTo>
                    <a:pt x="2538384" y="1871390"/>
                  </a:lnTo>
                  <a:lnTo>
                    <a:pt x="2526683" y="1872351"/>
                  </a:lnTo>
                  <a:lnTo>
                    <a:pt x="2515613" y="1886447"/>
                  </a:lnTo>
                  <a:lnTo>
                    <a:pt x="2494424" y="1884524"/>
                  </a:lnTo>
                  <a:lnTo>
                    <a:pt x="2481773" y="1899581"/>
                  </a:lnTo>
                  <a:lnTo>
                    <a:pt x="2466909" y="1901823"/>
                  </a:lnTo>
                  <a:lnTo>
                    <a:pt x="2457421" y="1886126"/>
                  </a:lnTo>
                  <a:lnTo>
                    <a:pt x="2465643" y="1873312"/>
                  </a:lnTo>
                  <a:lnTo>
                    <a:pt x="2489996" y="1878117"/>
                  </a:lnTo>
                  <a:lnTo>
                    <a:pt x="2480192" y="1861459"/>
                  </a:lnTo>
                  <a:lnTo>
                    <a:pt x="2492842" y="1857935"/>
                  </a:lnTo>
                  <a:lnTo>
                    <a:pt x="2459002" y="1847363"/>
                  </a:lnTo>
                  <a:lnTo>
                    <a:pt x="2482407" y="1843199"/>
                  </a:lnTo>
                  <a:close/>
                  <a:moveTo>
                    <a:pt x="3837960" y="1809756"/>
                  </a:moveTo>
                  <a:lnTo>
                    <a:pt x="3848063" y="1824547"/>
                  </a:lnTo>
                  <a:lnTo>
                    <a:pt x="3840654" y="1835157"/>
                  </a:lnTo>
                  <a:lnTo>
                    <a:pt x="3825838" y="1826797"/>
                  </a:lnTo>
                  <a:close/>
                  <a:moveTo>
                    <a:pt x="4013480" y="1541468"/>
                  </a:moveTo>
                  <a:lnTo>
                    <a:pt x="4030625" y="1544222"/>
                  </a:lnTo>
                  <a:lnTo>
                    <a:pt x="4046500" y="1546364"/>
                  </a:lnTo>
                  <a:lnTo>
                    <a:pt x="4042372" y="1550343"/>
                  </a:lnTo>
                  <a:lnTo>
                    <a:pt x="4030625" y="1554627"/>
                  </a:lnTo>
                  <a:lnTo>
                    <a:pt x="4032847" y="1564726"/>
                  </a:lnTo>
                  <a:lnTo>
                    <a:pt x="4027450" y="1566868"/>
                  </a:lnTo>
                  <a:lnTo>
                    <a:pt x="4018877" y="1554627"/>
                  </a:lnTo>
                  <a:lnTo>
                    <a:pt x="4016655" y="1563808"/>
                  </a:lnTo>
                  <a:lnTo>
                    <a:pt x="4005225" y="1557687"/>
                  </a:lnTo>
                  <a:lnTo>
                    <a:pt x="4005225" y="1546670"/>
                  </a:lnTo>
                  <a:close/>
                  <a:moveTo>
                    <a:pt x="5063053" y="1519232"/>
                  </a:moveTo>
                  <a:lnTo>
                    <a:pt x="5070842" y="1527746"/>
                  </a:lnTo>
                  <a:lnTo>
                    <a:pt x="5067414" y="1537522"/>
                  </a:lnTo>
                  <a:lnTo>
                    <a:pt x="5075204" y="1546351"/>
                  </a:lnTo>
                  <a:lnTo>
                    <a:pt x="5068349" y="1565270"/>
                  </a:lnTo>
                  <a:lnTo>
                    <a:pt x="5062741" y="1548243"/>
                  </a:lnTo>
                  <a:lnTo>
                    <a:pt x="5041866" y="1538152"/>
                  </a:lnTo>
                  <a:lnTo>
                    <a:pt x="5048720" y="1523332"/>
                  </a:lnTo>
                  <a:lnTo>
                    <a:pt x="5056198" y="1530584"/>
                  </a:lnTo>
                  <a:close/>
                  <a:moveTo>
                    <a:pt x="5070441" y="1517646"/>
                  </a:moveTo>
                  <a:lnTo>
                    <a:pt x="5086316" y="1521333"/>
                  </a:lnTo>
                  <a:lnTo>
                    <a:pt x="5074652" y="1527171"/>
                  </a:lnTo>
                  <a:close/>
                  <a:moveTo>
                    <a:pt x="2793654" y="1403349"/>
                  </a:moveTo>
                  <a:lnTo>
                    <a:pt x="2808259" y="1420428"/>
                  </a:lnTo>
                  <a:lnTo>
                    <a:pt x="2796829" y="1431595"/>
                  </a:lnTo>
                  <a:lnTo>
                    <a:pt x="2778096" y="1431924"/>
                  </a:lnTo>
                  <a:lnTo>
                    <a:pt x="2782859" y="1409918"/>
                  </a:lnTo>
                  <a:close/>
                  <a:moveTo>
                    <a:pt x="303818" y="1397948"/>
                  </a:moveTo>
                  <a:lnTo>
                    <a:pt x="310168" y="1402076"/>
                  </a:lnTo>
                  <a:lnTo>
                    <a:pt x="305088" y="1417633"/>
                  </a:lnTo>
                  <a:lnTo>
                    <a:pt x="309215" y="1431603"/>
                  </a:lnTo>
                  <a:lnTo>
                    <a:pt x="316518" y="1433826"/>
                  </a:lnTo>
                  <a:lnTo>
                    <a:pt x="315882" y="1449383"/>
                  </a:lnTo>
                  <a:lnTo>
                    <a:pt x="327630" y="1448113"/>
                  </a:lnTo>
                  <a:lnTo>
                    <a:pt x="329218" y="1426206"/>
                  </a:lnTo>
                  <a:lnTo>
                    <a:pt x="336838" y="1413506"/>
                  </a:lnTo>
                  <a:lnTo>
                    <a:pt x="350490" y="1432238"/>
                  </a:lnTo>
                  <a:cubicBezTo>
                    <a:pt x="350278" y="1437212"/>
                    <a:pt x="350067" y="1442187"/>
                    <a:pt x="349855" y="1447161"/>
                  </a:cubicBezTo>
                  <a:lnTo>
                    <a:pt x="367635" y="1441446"/>
                  </a:lnTo>
                  <a:lnTo>
                    <a:pt x="357158" y="1456368"/>
                  </a:lnTo>
                  <a:lnTo>
                    <a:pt x="368905" y="1466845"/>
                  </a:lnTo>
                  <a:lnTo>
                    <a:pt x="365095" y="1497326"/>
                  </a:lnTo>
                  <a:lnTo>
                    <a:pt x="350173" y="1511296"/>
                  </a:lnTo>
                  <a:lnTo>
                    <a:pt x="365095" y="1514471"/>
                  </a:lnTo>
                  <a:lnTo>
                    <a:pt x="368587" y="1537331"/>
                  </a:lnTo>
                  <a:lnTo>
                    <a:pt x="372397" y="1525583"/>
                  </a:lnTo>
                  <a:lnTo>
                    <a:pt x="385098" y="1524630"/>
                  </a:lnTo>
                  <a:lnTo>
                    <a:pt x="390495" y="1536378"/>
                  </a:lnTo>
                  <a:lnTo>
                    <a:pt x="372715" y="1545903"/>
                  </a:lnTo>
                  <a:lnTo>
                    <a:pt x="383510" y="1544633"/>
                  </a:lnTo>
                  <a:cubicBezTo>
                    <a:pt x="383193" y="1551300"/>
                    <a:pt x="382875" y="1557968"/>
                    <a:pt x="382558" y="1564635"/>
                  </a:cubicBezTo>
                  <a:lnTo>
                    <a:pt x="365413" y="1565905"/>
                  </a:lnTo>
                  <a:lnTo>
                    <a:pt x="352078" y="1579875"/>
                  </a:lnTo>
                  <a:lnTo>
                    <a:pt x="361603" y="1593210"/>
                  </a:lnTo>
                  <a:lnTo>
                    <a:pt x="349220" y="1608133"/>
                  </a:lnTo>
                  <a:lnTo>
                    <a:pt x="347950" y="1621785"/>
                  </a:lnTo>
                  <a:lnTo>
                    <a:pt x="336520" y="1623055"/>
                  </a:lnTo>
                  <a:lnTo>
                    <a:pt x="327313" y="1634485"/>
                  </a:lnTo>
                  <a:lnTo>
                    <a:pt x="318740" y="1639248"/>
                  </a:lnTo>
                  <a:lnTo>
                    <a:pt x="313025" y="1622103"/>
                  </a:lnTo>
                  <a:lnTo>
                    <a:pt x="298103" y="1602418"/>
                  </a:lnTo>
                  <a:lnTo>
                    <a:pt x="291753" y="1616388"/>
                  </a:lnTo>
                  <a:lnTo>
                    <a:pt x="300643" y="1628770"/>
                  </a:lnTo>
                  <a:lnTo>
                    <a:pt x="301913" y="1637025"/>
                  </a:lnTo>
                  <a:lnTo>
                    <a:pt x="286990" y="1645598"/>
                  </a:lnTo>
                  <a:lnTo>
                    <a:pt x="285085" y="1666870"/>
                  </a:lnTo>
                  <a:lnTo>
                    <a:pt x="313343" y="1651630"/>
                  </a:lnTo>
                  <a:lnTo>
                    <a:pt x="317788" y="1655758"/>
                  </a:lnTo>
                  <a:lnTo>
                    <a:pt x="295880" y="1676078"/>
                  </a:lnTo>
                  <a:lnTo>
                    <a:pt x="279053" y="1708781"/>
                  </a:lnTo>
                  <a:lnTo>
                    <a:pt x="255875" y="1711320"/>
                  </a:lnTo>
                  <a:lnTo>
                    <a:pt x="242223" y="1742753"/>
                  </a:lnTo>
                  <a:lnTo>
                    <a:pt x="220950" y="1748468"/>
                  </a:lnTo>
                  <a:lnTo>
                    <a:pt x="217775" y="1744340"/>
                  </a:lnTo>
                  <a:lnTo>
                    <a:pt x="228570" y="1739896"/>
                  </a:lnTo>
                  <a:lnTo>
                    <a:pt x="231745" y="1730370"/>
                  </a:lnTo>
                  <a:lnTo>
                    <a:pt x="224125" y="1722115"/>
                  </a:lnTo>
                  <a:cubicBezTo>
                    <a:pt x="223702" y="1715871"/>
                    <a:pt x="223278" y="1709627"/>
                    <a:pt x="222855" y="1703383"/>
                  </a:cubicBezTo>
                  <a:lnTo>
                    <a:pt x="207933" y="1701160"/>
                  </a:lnTo>
                  <a:lnTo>
                    <a:pt x="204123" y="1710685"/>
                  </a:lnTo>
                  <a:lnTo>
                    <a:pt x="207298" y="1720210"/>
                  </a:lnTo>
                  <a:lnTo>
                    <a:pt x="199995" y="1729736"/>
                  </a:lnTo>
                  <a:lnTo>
                    <a:pt x="175865" y="1737355"/>
                  </a:lnTo>
                  <a:lnTo>
                    <a:pt x="163165" y="1761486"/>
                  </a:lnTo>
                  <a:lnTo>
                    <a:pt x="110778" y="1815778"/>
                  </a:lnTo>
                  <a:lnTo>
                    <a:pt x="87283" y="1817048"/>
                  </a:lnTo>
                  <a:lnTo>
                    <a:pt x="63470" y="1831018"/>
                  </a:lnTo>
                  <a:lnTo>
                    <a:pt x="35848" y="1825938"/>
                  </a:lnTo>
                  <a:lnTo>
                    <a:pt x="40293" y="1849433"/>
                  </a:lnTo>
                  <a:lnTo>
                    <a:pt x="0" y="1865398"/>
                  </a:lnTo>
                  <a:lnTo>
                    <a:pt x="51895" y="1757672"/>
                  </a:lnTo>
                  <a:cubicBezTo>
                    <a:pt x="107924" y="1654532"/>
                    <a:pt x="168793" y="1554404"/>
                    <a:pt x="234199" y="1457591"/>
                  </a:cubicBezTo>
                  <a:lnTo>
                    <a:pt x="269276" y="1410682"/>
                  </a:lnTo>
                  <a:lnTo>
                    <a:pt x="273020" y="1407473"/>
                  </a:lnTo>
                  <a:close/>
                  <a:moveTo>
                    <a:pt x="3781388" y="1397007"/>
                  </a:moveTo>
                  <a:cubicBezTo>
                    <a:pt x="3781176" y="1404671"/>
                    <a:pt x="3780965" y="1412335"/>
                    <a:pt x="3780753" y="1419999"/>
                  </a:cubicBezTo>
                  <a:lnTo>
                    <a:pt x="3775672" y="1425582"/>
                  </a:lnTo>
                  <a:lnTo>
                    <a:pt x="3770275" y="1413431"/>
                  </a:lnTo>
                  <a:lnTo>
                    <a:pt x="3776308" y="1403577"/>
                  </a:lnTo>
                  <a:close/>
                  <a:moveTo>
                    <a:pt x="2893984" y="1212850"/>
                  </a:moveTo>
                  <a:lnTo>
                    <a:pt x="2912798" y="1234757"/>
                  </a:lnTo>
                  <a:lnTo>
                    <a:pt x="2919384" y="1260157"/>
                  </a:lnTo>
                  <a:lnTo>
                    <a:pt x="2902763" y="1260475"/>
                  </a:lnTo>
                  <a:lnTo>
                    <a:pt x="2904646" y="1246504"/>
                  </a:lnTo>
                  <a:lnTo>
                    <a:pt x="2894924" y="1231582"/>
                  </a:lnTo>
                  <a:cubicBezTo>
                    <a:pt x="2894611" y="1225338"/>
                    <a:pt x="2894297" y="1219094"/>
                    <a:pt x="2893984" y="1212850"/>
                  </a:cubicBezTo>
                  <a:close/>
                  <a:moveTo>
                    <a:pt x="5710203" y="1139822"/>
                  </a:moveTo>
                  <a:lnTo>
                    <a:pt x="5727666" y="1152205"/>
                  </a:lnTo>
                  <a:lnTo>
                    <a:pt x="5723382" y="1173160"/>
                  </a:lnTo>
                  <a:lnTo>
                    <a:pt x="5711521" y="1162048"/>
                  </a:lnTo>
                  <a:cubicBezTo>
                    <a:pt x="5711082" y="1154639"/>
                    <a:pt x="5710642" y="1147231"/>
                    <a:pt x="5710203" y="1139822"/>
                  </a:cubicBezTo>
                  <a:close/>
                  <a:moveTo>
                    <a:pt x="3040668" y="1009652"/>
                  </a:moveTo>
                  <a:lnTo>
                    <a:pt x="3052733" y="1019177"/>
                  </a:lnTo>
                  <a:lnTo>
                    <a:pt x="3020983" y="1028702"/>
                  </a:lnTo>
                  <a:lnTo>
                    <a:pt x="3017808" y="1020765"/>
                  </a:lnTo>
                  <a:close/>
                  <a:moveTo>
                    <a:pt x="3072139" y="911226"/>
                  </a:moveTo>
                  <a:lnTo>
                    <a:pt x="3073371" y="926933"/>
                  </a:lnTo>
                  <a:lnTo>
                    <a:pt x="3052733" y="930276"/>
                  </a:lnTo>
                  <a:close/>
                  <a:moveTo>
                    <a:pt x="3107021" y="901700"/>
                  </a:moveTo>
                  <a:lnTo>
                    <a:pt x="3120991" y="928449"/>
                  </a:lnTo>
                  <a:lnTo>
                    <a:pt x="3105116" y="944563"/>
                  </a:lnTo>
                  <a:lnTo>
                    <a:pt x="3098766" y="934895"/>
                  </a:lnTo>
                  <a:lnTo>
                    <a:pt x="3098766" y="925226"/>
                  </a:lnTo>
                  <a:lnTo>
                    <a:pt x="3105751" y="916525"/>
                  </a:lnTo>
                  <a:close/>
                  <a:moveTo>
                    <a:pt x="3099360" y="876300"/>
                  </a:moveTo>
                  <a:lnTo>
                    <a:pt x="3105116" y="884929"/>
                  </a:lnTo>
                  <a:lnTo>
                    <a:pt x="3093284" y="896433"/>
                  </a:lnTo>
                  <a:lnTo>
                    <a:pt x="3091365" y="914648"/>
                  </a:lnTo>
                  <a:lnTo>
                    <a:pt x="3079858" y="925513"/>
                  </a:lnTo>
                  <a:cubicBezTo>
                    <a:pt x="3079751" y="918696"/>
                    <a:pt x="3079645" y="911878"/>
                    <a:pt x="3079538" y="905061"/>
                  </a:cubicBezTo>
                  <a:lnTo>
                    <a:pt x="3060671" y="906659"/>
                  </a:lnTo>
                  <a:lnTo>
                    <a:pt x="3062270" y="893877"/>
                  </a:lnTo>
                  <a:lnTo>
                    <a:pt x="3082736" y="885248"/>
                  </a:lnTo>
                  <a:close/>
                  <a:moveTo>
                    <a:pt x="2895676" y="835022"/>
                  </a:moveTo>
                  <a:lnTo>
                    <a:pt x="2900080" y="843367"/>
                  </a:lnTo>
                  <a:lnTo>
                    <a:pt x="2899450" y="855243"/>
                  </a:lnTo>
                  <a:lnTo>
                    <a:pt x="2906370" y="852034"/>
                  </a:lnTo>
                  <a:cubicBezTo>
                    <a:pt x="2906475" y="854923"/>
                    <a:pt x="2906579" y="857811"/>
                    <a:pt x="2906684" y="860700"/>
                  </a:cubicBezTo>
                  <a:lnTo>
                    <a:pt x="2893160" y="863910"/>
                  </a:lnTo>
                  <a:lnTo>
                    <a:pt x="2884040" y="886378"/>
                  </a:lnTo>
                  <a:lnTo>
                    <a:pt x="2873346" y="893760"/>
                  </a:lnTo>
                  <a:lnTo>
                    <a:pt x="2879321" y="876748"/>
                  </a:lnTo>
                  <a:lnTo>
                    <a:pt x="2877121" y="857490"/>
                  </a:lnTo>
                  <a:lnTo>
                    <a:pt x="2890959" y="854280"/>
                  </a:lnTo>
                  <a:close/>
                  <a:moveTo>
                    <a:pt x="2912575" y="822322"/>
                  </a:moveTo>
                  <a:lnTo>
                    <a:pt x="2923896" y="829854"/>
                  </a:lnTo>
                  <a:lnTo>
                    <a:pt x="2925733" y="836130"/>
                  </a:lnTo>
                  <a:lnTo>
                    <a:pt x="2922673" y="849310"/>
                  </a:lnTo>
                  <a:lnTo>
                    <a:pt x="2912575" y="848682"/>
                  </a:lnTo>
                  <a:lnTo>
                    <a:pt x="2904312" y="841465"/>
                  </a:lnTo>
                  <a:lnTo>
                    <a:pt x="2900333" y="830795"/>
                  </a:lnTo>
                  <a:lnTo>
                    <a:pt x="2915634" y="832050"/>
                  </a:lnTo>
                  <a:close/>
                  <a:moveTo>
                    <a:pt x="3115497" y="820737"/>
                  </a:moveTo>
                  <a:lnTo>
                    <a:pt x="3128970" y="829700"/>
                  </a:lnTo>
                  <a:lnTo>
                    <a:pt x="3132104" y="840826"/>
                  </a:lnTo>
                  <a:lnTo>
                    <a:pt x="3125211" y="850098"/>
                  </a:lnTo>
                  <a:lnTo>
                    <a:pt x="3108291" y="855662"/>
                  </a:lnTo>
                  <a:lnTo>
                    <a:pt x="3112364" y="841135"/>
                  </a:lnTo>
                  <a:close/>
                  <a:moveTo>
                    <a:pt x="2986079" y="784222"/>
                  </a:moveTo>
                  <a:lnTo>
                    <a:pt x="2989234" y="792794"/>
                  </a:lnTo>
                  <a:lnTo>
                    <a:pt x="2950732" y="835022"/>
                  </a:lnTo>
                  <a:lnTo>
                    <a:pt x="2938108" y="829942"/>
                  </a:lnTo>
                  <a:lnTo>
                    <a:pt x="2936846" y="815337"/>
                  </a:lnTo>
                  <a:lnTo>
                    <a:pt x="2944104" y="803589"/>
                  </a:lnTo>
                  <a:lnTo>
                    <a:pt x="2956728" y="805494"/>
                  </a:lnTo>
                  <a:lnTo>
                    <a:pt x="2963040" y="796922"/>
                  </a:lnTo>
                  <a:lnTo>
                    <a:pt x="2969036" y="784539"/>
                  </a:lnTo>
                  <a:close/>
                  <a:moveTo>
                    <a:pt x="3181826" y="777876"/>
                  </a:moveTo>
                  <a:lnTo>
                    <a:pt x="3189253" y="786862"/>
                  </a:lnTo>
                  <a:lnTo>
                    <a:pt x="3181181" y="793751"/>
                  </a:lnTo>
                  <a:lnTo>
                    <a:pt x="3170203" y="787760"/>
                  </a:lnTo>
                  <a:close/>
                  <a:moveTo>
                    <a:pt x="2989234" y="760410"/>
                  </a:moveTo>
                  <a:lnTo>
                    <a:pt x="3000346" y="771020"/>
                  </a:lnTo>
                  <a:lnTo>
                    <a:pt x="2997078" y="785810"/>
                  </a:lnTo>
                  <a:lnTo>
                    <a:pt x="2989559" y="779380"/>
                  </a:lnTo>
                  <a:cubicBezTo>
                    <a:pt x="2989451" y="773057"/>
                    <a:pt x="2989342" y="766733"/>
                    <a:pt x="2989234" y="760410"/>
                  </a:cubicBezTo>
                  <a:close/>
                  <a:moveTo>
                    <a:pt x="3084673" y="733425"/>
                  </a:moveTo>
                  <a:lnTo>
                    <a:pt x="3095591" y="744629"/>
                  </a:lnTo>
                  <a:lnTo>
                    <a:pt x="3089491" y="761915"/>
                  </a:lnTo>
                  <a:lnTo>
                    <a:pt x="3078568" y="778881"/>
                  </a:lnTo>
                  <a:lnTo>
                    <a:pt x="3073427" y="784323"/>
                  </a:lnTo>
                  <a:lnTo>
                    <a:pt x="3061541" y="788805"/>
                  </a:lnTo>
                  <a:lnTo>
                    <a:pt x="3062825" y="799369"/>
                  </a:lnTo>
                  <a:lnTo>
                    <a:pt x="3065074" y="811213"/>
                  </a:lnTo>
                  <a:lnTo>
                    <a:pt x="3056400" y="808972"/>
                  </a:lnTo>
                  <a:lnTo>
                    <a:pt x="3054472" y="788805"/>
                  </a:lnTo>
                  <a:lnTo>
                    <a:pt x="3063789" y="766077"/>
                  </a:lnTo>
                  <a:lnTo>
                    <a:pt x="3045477" y="773119"/>
                  </a:lnTo>
                  <a:lnTo>
                    <a:pt x="3028448" y="802890"/>
                  </a:lnTo>
                  <a:lnTo>
                    <a:pt x="3016882" y="795527"/>
                  </a:lnTo>
                  <a:lnTo>
                    <a:pt x="3014633" y="784643"/>
                  </a:lnTo>
                  <a:lnTo>
                    <a:pt x="3028127" y="766397"/>
                  </a:lnTo>
                  <a:lnTo>
                    <a:pt x="3045477" y="749431"/>
                  </a:lnTo>
                  <a:lnTo>
                    <a:pt x="3065396" y="743989"/>
                  </a:lnTo>
                  <a:close/>
                  <a:moveTo>
                    <a:pt x="3205129" y="719138"/>
                  </a:moveTo>
                  <a:lnTo>
                    <a:pt x="3203253" y="736387"/>
                  </a:lnTo>
                  <a:lnTo>
                    <a:pt x="3189807" y="739776"/>
                  </a:lnTo>
                  <a:lnTo>
                    <a:pt x="3184491" y="726222"/>
                  </a:lnTo>
                  <a:close/>
                  <a:moveTo>
                    <a:pt x="3048002" y="700087"/>
                  </a:moveTo>
                  <a:lnTo>
                    <a:pt x="3055726" y="703262"/>
                  </a:lnTo>
                  <a:lnTo>
                    <a:pt x="3059084" y="711517"/>
                  </a:lnTo>
                  <a:lnTo>
                    <a:pt x="3057069" y="725170"/>
                  </a:lnTo>
                  <a:lnTo>
                    <a:pt x="3044980" y="725487"/>
                  </a:lnTo>
                  <a:lnTo>
                    <a:pt x="3041621" y="709612"/>
                  </a:lnTo>
                  <a:close/>
                  <a:moveTo>
                    <a:pt x="3147591" y="608011"/>
                  </a:moveTo>
                  <a:lnTo>
                    <a:pt x="3157047" y="609291"/>
                  </a:lnTo>
                  <a:lnTo>
                    <a:pt x="3163667" y="632651"/>
                  </a:lnTo>
                  <a:lnTo>
                    <a:pt x="3154210" y="648332"/>
                  </a:lnTo>
                  <a:lnTo>
                    <a:pt x="3165873" y="659212"/>
                  </a:lnTo>
                  <a:lnTo>
                    <a:pt x="3165873" y="666572"/>
                  </a:lnTo>
                  <a:lnTo>
                    <a:pt x="3150428" y="687053"/>
                  </a:lnTo>
                  <a:lnTo>
                    <a:pt x="3152319" y="699533"/>
                  </a:lnTo>
                  <a:lnTo>
                    <a:pt x="3167134" y="696333"/>
                  </a:lnTo>
                  <a:lnTo>
                    <a:pt x="3173439" y="675853"/>
                  </a:lnTo>
                  <a:lnTo>
                    <a:pt x="3178482" y="657932"/>
                  </a:lnTo>
                  <a:lnTo>
                    <a:pt x="3193298" y="651212"/>
                  </a:lnTo>
                  <a:lnTo>
                    <a:pt x="3183211" y="634571"/>
                  </a:lnTo>
                  <a:lnTo>
                    <a:pt x="3192983" y="621771"/>
                  </a:lnTo>
                  <a:lnTo>
                    <a:pt x="3196765" y="625611"/>
                  </a:lnTo>
                  <a:lnTo>
                    <a:pt x="3199602" y="629131"/>
                  </a:lnTo>
                  <a:lnTo>
                    <a:pt x="3200548" y="631051"/>
                  </a:lnTo>
                  <a:lnTo>
                    <a:pt x="3201178" y="632331"/>
                  </a:lnTo>
                  <a:lnTo>
                    <a:pt x="3202124" y="632971"/>
                  </a:lnTo>
                  <a:lnTo>
                    <a:pt x="3203070" y="633611"/>
                  </a:lnTo>
                  <a:lnTo>
                    <a:pt x="3204015" y="632971"/>
                  </a:lnTo>
                  <a:lnTo>
                    <a:pt x="3205592" y="632651"/>
                  </a:lnTo>
                  <a:lnTo>
                    <a:pt x="3207483" y="631691"/>
                  </a:lnTo>
                  <a:lnTo>
                    <a:pt x="3208744" y="631051"/>
                  </a:lnTo>
                  <a:lnTo>
                    <a:pt x="3220092" y="642572"/>
                  </a:lnTo>
                  <a:lnTo>
                    <a:pt x="3225766" y="654092"/>
                  </a:lnTo>
                  <a:lnTo>
                    <a:pt x="3206852" y="678093"/>
                  </a:lnTo>
                  <a:lnTo>
                    <a:pt x="3205276" y="700173"/>
                  </a:lnTo>
                  <a:lnTo>
                    <a:pt x="3185102" y="698253"/>
                  </a:lnTo>
                  <a:lnTo>
                    <a:pt x="3181319" y="716174"/>
                  </a:lnTo>
                  <a:lnTo>
                    <a:pt x="3173754" y="726734"/>
                  </a:lnTo>
                  <a:lnTo>
                    <a:pt x="3184472" y="743055"/>
                  </a:lnTo>
                  <a:lnTo>
                    <a:pt x="3173754" y="746255"/>
                  </a:lnTo>
                  <a:lnTo>
                    <a:pt x="3160199" y="738895"/>
                  </a:lnTo>
                  <a:lnTo>
                    <a:pt x="3157047" y="722894"/>
                  </a:lnTo>
                  <a:lnTo>
                    <a:pt x="3154525" y="730894"/>
                  </a:lnTo>
                  <a:lnTo>
                    <a:pt x="3152949" y="736974"/>
                  </a:lnTo>
                  <a:lnTo>
                    <a:pt x="3152004" y="739215"/>
                  </a:lnTo>
                  <a:cubicBezTo>
                    <a:pt x="3151899" y="739855"/>
                    <a:pt x="3151793" y="740495"/>
                    <a:pt x="3151688" y="741135"/>
                  </a:cubicBezTo>
                  <a:lnTo>
                    <a:pt x="3151373" y="743375"/>
                  </a:lnTo>
                  <a:lnTo>
                    <a:pt x="3149482" y="746895"/>
                  </a:lnTo>
                  <a:lnTo>
                    <a:pt x="3144123" y="756495"/>
                  </a:lnTo>
                  <a:lnTo>
                    <a:pt x="3136243" y="769935"/>
                  </a:lnTo>
                  <a:lnTo>
                    <a:pt x="3126786" y="760335"/>
                  </a:lnTo>
                  <a:lnTo>
                    <a:pt x="3129623" y="727694"/>
                  </a:lnTo>
                  <a:lnTo>
                    <a:pt x="3116384" y="740495"/>
                  </a:lnTo>
                  <a:lnTo>
                    <a:pt x="3105036" y="768975"/>
                  </a:lnTo>
                  <a:lnTo>
                    <a:pt x="3097785" y="767055"/>
                  </a:lnTo>
                  <a:lnTo>
                    <a:pt x="3107873" y="742415"/>
                  </a:lnTo>
                  <a:lnTo>
                    <a:pt x="3096209" y="740495"/>
                  </a:lnTo>
                  <a:lnTo>
                    <a:pt x="3094003" y="734094"/>
                  </a:lnTo>
                  <a:lnTo>
                    <a:pt x="3107557" y="727694"/>
                  </a:lnTo>
                  <a:lnTo>
                    <a:pt x="3099992" y="717134"/>
                  </a:lnTo>
                  <a:lnTo>
                    <a:pt x="3127101" y="687053"/>
                  </a:lnTo>
                  <a:lnTo>
                    <a:pt x="3127101" y="668172"/>
                  </a:lnTo>
                  <a:lnTo>
                    <a:pt x="3135297" y="656332"/>
                  </a:lnTo>
                  <a:lnTo>
                    <a:pt x="3128992" y="646732"/>
                  </a:lnTo>
                  <a:close/>
                  <a:moveTo>
                    <a:pt x="3086809" y="601662"/>
                  </a:moveTo>
                  <a:lnTo>
                    <a:pt x="3100900" y="618490"/>
                  </a:lnTo>
                  <a:lnTo>
                    <a:pt x="3095575" y="628967"/>
                  </a:lnTo>
                  <a:lnTo>
                    <a:pt x="3100274" y="649287"/>
                  </a:lnTo>
                  <a:lnTo>
                    <a:pt x="3095888" y="658812"/>
                  </a:lnTo>
                  <a:lnTo>
                    <a:pt x="3117816" y="663575"/>
                  </a:lnTo>
                  <a:lnTo>
                    <a:pt x="3107478" y="680720"/>
                  </a:lnTo>
                  <a:lnTo>
                    <a:pt x="3092755" y="682625"/>
                  </a:lnTo>
                  <a:lnTo>
                    <a:pt x="3067073" y="700087"/>
                  </a:lnTo>
                  <a:lnTo>
                    <a:pt x="3054544" y="696912"/>
                  </a:lnTo>
                  <a:lnTo>
                    <a:pt x="3082423" y="661987"/>
                  </a:lnTo>
                  <a:lnTo>
                    <a:pt x="3052351" y="679767"/>
                  </a:lnTo>
                  <a:lnTo>
                    <a:pt x="3042953" y="679132"/>
                  </a:lnTo>
                  <a:lnTo>
                    <a:pt x="3029170" y="697230"/>
                  </a:lnTo>
                  <a:lnTo>
                    <a:pt x="3024158" y="683577"/>
                  </a:lnTo>
                  <a:lnTo>
                    <a:pt x="3034495" y="675957"/>
                  </a:lnTo>
                  <a:lnTo>
                    <a:pt x="3031050" y="662305"/>
                  </a:lnTo>
                  <a:lnTo>
                    <a:pt x="3042640" y="652780"/>
                  </a:lnTo>
                  <a:lnTo>
                    <a:pt x="3057363" y="649605"/>
                  </a:lnTo>
                  <a:lnTo>
                    <a:pt x="3071460" y="629285"/>
                  </a:lnTo>
                  <a:lnTo>
                    <a:pt x="3083990" y="628332"/>
                  </a:lnTo>
                  <a:lnTo>
                    <a:pt x="3079917" y="611187"/>
                  </a:lnTo>
                  <a:close/>
                  <a:moveTo>
                    <a:pt x="3198778" y="596901"/>
                  </a:moveTo>
                  <a:lnTo>
                    <a:pt x="3208960" y="597864"/>
                  </a:lnTo>
                  <a:lnTo>
                    <a:pt x="3214215" y="603322"/>
                  </a:lnTo>
                  <a:lnTo>
                    <a:pt x="3219798" y="601074"/>
                  </a:lnTo>
                  <a:lnTo>
                    <a:pt x="3227353" y="611349"/>
                  </a:lnTo>
                  <a:lnTo>
                    <a:pt x="3217828" y="625476"/>
                  </a:lnTo>
                  <a:lnTo>
                    <a:pt x="3201405" y="609743"/>
                  </a:lnTo>
                  <a:close/>
                  <a:moveTo>
                    <a:pt x="3164907" y="504825"/>
                  </a:moveTo>
                  <a:lnTo>
                    <a:pt x="3188311" y="509905"/>
                  </a:lnTo>
                  <a:lnTo>
                    <a:pt x="3190841" y="523558"/>
                  </a:lnTo>
                  <a:lnTo>
                    <a:pt x="3182302" y="535305"/>
                  </a:lnTo>
                  <a:lnTo>
                    <a:pt x="3184516" y="554355"/>
                  </a:lnTo>
                  <a:lnTo>
                    <a:pt x="3172181" y="566103"/>
                  </a:lnTo>
                  <a:lnTo>
                    <a:pt x="3164591" y="582930"/>
                  </a:lnTo>
                  <a:lnTo>
                    <a:pt x="3136444" y="592455"/>
                  </a:lnTo>
                  <a:lnTo>
                    <a:pt x="3124110" y="622300"/>
                  </a:lnTo>
                  <a:lnTo>
                    <a:pt x="3119998" y="619125"/>
                  </a:lnTo>
                  <a:lnTo>
                    <a:pt x="3120631" y="611823"/>
                  </a:lnTo>
                  <a:lnTo>
                    <a:pt x="3109878" y="602615"/>
                  </a:lnTo>
                  <a:lnTo>
                    <a:pt x="3132965" y="578803"/>
                  </a:lnTo>
                  <a:lnTo>
                    <a:pt x="3136127" y="555943"/>
                  </a:lnTo>
                  <a:lnTo>
                    <a:pt x="3151941" y="553403"/>
                  </a:lnTo>
                  <a:lnTo>
                    <a:pt x="3155736" y="542925"/>
                  </a:lnTo>
                  <a:lnTo>
                    <a:pt x="3151624" y="531495"/>
                  </a:lnTo>
                  <a:lnTo>
                    <a:pt x="3157950" y="523875"/>
                  </a:lnTo>
                  <a:close/>
                  <a:moveTo>
                    <a:pt x="4364771" y="471424"/>
                  </a:moveTo>
                  <a:lnTo>
                    <a:pt x="4352063" y="473328"/>
                  </a:lnTo>
                  <a:lnTo>
                    <a:pt x="4349204" y="492370"/>
                  </a:lnTo>
                  <a:lnTo>
                    <a:pt x="4353334" y="505065"/>
                  </a:lnTo>
                  <a:lnTo>
                    <a:pt x="4345709" y="514269"/>
                  </a:lnTo>
                  <a:lnTo>
                    <a:pt x="4338402" y="505383"/>
                  </a:lnTo>
                  <a:lnTo>
                    <a:pt x="4341579" y="493005"/>
                  </a:lnTo>
                  <a:lnTo>
                    <a:pt x="4337131" y="479358"/>
                  </a:lnTo>
                  <a:lnTo>
                    <a:pt x="4322835" y="489514"/>
                  </a:lnTo>
                  <a:lnTo>
                    <a:pt x="4315210" y="501892"/>
                  </a:lnTo>
                  <a:lnTo>
                    <a:pt x="4319976" y="515538"/>
                  </a:lnTo>
                  <a:lnTo>
                    <a:pt x="4326647" y="515538"/>
                  </a:lnTo>
                  <a:lnTo>
                    <a:pt x="4334590" y="522203"/>
                  </a:lnTo>
                  <a:lnTo>
                    <a:pt x="4333319" y="536167"/>
                  </a:lnTo>
                  <a:lnTo>
                    <a:pt x="4321882" y="530455"/>
                  </a:lnTo>
                  <a:lnTo>
                    <a:pt x="4315210" y="539658"/>
                  </a:lnTo>
                  <a:lnTo>
                    <a:pt x="4297419" y="537119"/>
                  </a:lnTo>
                  <a:lnTo>
                    <a:pt x="4292971" y="550766"/>
                  </a:lnTo>
                  <a:lnTo>
                    <a:pt x="4282805" y="553940"/>
                  </a:lnTo>
                  <a:lnTo>
                    <a:pt x="4274862" y="552353"/>
                  </a:lnTo>
                  <a:lnTo>
                    <a:pt x="4260566" y="563778"/>
                  </a:lnTo>
                  <a:lnTo>
                    <a:pt x="4263425" y="579647"/>
                  </a:lnTo>
                  <a:lnTo>
                    <a:pt x="4256754" y="585677"/>
                  </a:lnTo>
                  <a:lnTo>
                    <a:pt x="4246270" y="586312"/>
                  </a:lnTo>
                  <a:lnTo>
                    <a:pt x="4233244" y="586946"/>
                  </a:lnTo>
                  <a:lnTo>
                    <a:pt x="4227843" y="601863"/>
                  </a:lnTo>
                  <a:lnTo>
                    <a:pt x="4232926" y="608210"/>
                  </a:lnTo>
                  <a:lnTo>
                    <a:pt x="4241504" y="605036"/>
                  </a:lnTo>
                  <a:lnTo>
                    <a:pt x="4247858" y="609797"/>
                  </a:lnTo>
                  <a:lnTo>
                    <a:pt x="4239280" y="612653"/>
                  </a:lnTo>
                  <a:lnTo>
                    <a:pt x="4244363" y="622174"/>
                  </a:lnTo>
                  <a:lnTo>
                    <a:pt x="4254530" y="624396"/>
                  </a:lnTo>
                  <a:lnTo>
                    <a:pt x="4259295" y="613288"/>
                  </a:lnTo>
                  <a:lnTo>
                    <a:pt x="4260248" y="619635"/>
                  </a:lnTo>
                  <a:lnTo>
                    <a:pt x="4269462" y="628204"/>
                  </a:lnTo>
                  <a:lnTo>
                    <a:pt x="4263108" y="631378"/>
                  </a:lnTo>
                  <a:lnTo>
                    <a:pt x="4252624" y="629791"/>
                  </a:lnTo>
                  <a:lnTo>
                    <a:pt x="4260566" y="643755"/>
                  </a:lnTo>
                  <a:lnTo>
                    <a:pt x="4275180" y="653594"/>
                  </a:lnTo>
                  <a:lnTo>
                    <a:pt x="4289477" y="646612"/>
                  </a:lnTo>
                  <a:lnTo>
                    <a:pt x="4287570" y="633599"/>
                  </a:lnTo>
                  <a:lnTo>
                    <a:pt x="4297101" y="628839"/>
                  </a:lnTo>
                  <a:lnTo>
                    <a:pt x="4302185" y="638360"/>
                  </a:lnTo>
                  <a:lnTo>
                    <a:pt x="4312669" y="637725"/>
                  </a:lnTo>
                  <a:lnTo>
                    <a:pt x="4312033" y="628204"/>
                  </a:lnTo>
                  <a:lnTo>
                    <a:pt x="4308221" y="616462"/>
                  </a:lnTo>
                  <a:lnTo>
                    <a:pt x="4317752" y="615827"/>
                  </a:lnTo>
                  <a:lnTo>
                    <a:pt x="4332048" y="624396"/>
                  </a:lnTo>
                  <a:lnTo>
                    <a:pt x="4339673" y="624396"/>
                  </a:lnTo>
                  <a:lnTo>
                    <a:pt x="4339547" y="624461"/>
                  </a:lnTo>
                  <a:lnTo>
                    <a:pt x="4339882" y="624461"/>
                  </a:lnTo>
                  <a:lnTo>
                    <a:pt x="4340199" y="623826"/>
                  </a:lnTo>
                  <a:lnTo>
                    <a:pt x="4341172" y="623340"/>
                  </a:lnTo>
                  <a:lnTo>
                    <a:pt x="4347298" y="612018"/>
                  </a:lnTo>
                  <a:lnTo>
                    <a:pt x="4332366" y="604402"/>
                  </a:lnTo>
                  <a:lnTo>
                    <a:pt x="4328236" y="605354"/>
                  </a:lnTo>
                  <a:lnTo>
                    <a:pt x="4317434" y="588216"/>
                  </a:lnTo>
                  <a:lnTo>
                    <a:pt x="4329189" y="567587"/>
                  </a:lnTo>
                  <a:lnTo>
                    <a:pt x="4344121" y="564731"/>
                  </a:lnTo>
                  <a:lnTo>
                    <a:pt x="4350793" y="555210"/>
                  </a:lnTo>
                  <a:lnTo>
                    <a:pt x="4348886" y="549814"/>
                  </a:lnTo>
                  <a:lnTo>
                    <a:pt x="4361912" y="539976"/>
                  </a:lnTo>
                  <a:lnTo>
                    <a:pt x="4359053" y="525059"/>
                  </a:lnTo>
                  <a:lnTo>
                    <a:pt x="4355876" y="522838"/>
                  </a:lnTo>
                  <a:lnTo>
                    <a:pt x="4355240" y="513634"/>
                  </a:lnTo>
                  <a:lnTo>
                    <a:pt x="4380021" y="502526"/>
                  </a:lnTo>
                  <a:lnTo>
                    <a:pt x="4384151" y="488879"/>
                  </a:lnTo>
                  <a:lnTo>
                    <a:pt x="4380339" y="476185"/>
                  </a:lnTo>
                  <a:lnTo>
                    <a:pt x="4369537" y="489514"/>
                  </a:lnTo>
                  <a:lnTo>
                    <a:pt x="4360959" y="501892"/>
                  </a:lnTo>
                  <a:lnTo>
                    <a:pt x="4359053" y="486023"/>
                  </a:lnTo>
                  <a:lnTo>
                    <a:pt x="4366360" y="478724"/>
                  </a:lnTo>
                  <a:close/>
                  <a:moveTo>
                    <a:pt x="3304349" y="431801"/>
                  </a:moveTo>
                  <a:lnTo>
                    <a:pt x="3318916" y="437795"/>
                  </a:lnTo>
                  <a:lnTo>
                    <a:pt x="3327783" y="453570"/>
                  </a:lnTo>
                  <a:lnTo>
                    <a:pt x="3334751" y="432432"/>
                  </a:lnTo>
                  <a:lnTo>
                    <a:pt x="3344568" y="440950"/>
                  </a:lnTo>
                  <a:lnTo>
                    <a:pt x="3340451" y="462719"/>
                  </a:lnTo>
                  <a:lnTo>
                    <a:pt x="3344885" y="472183"/>
                  </a:lnTo>
                  <a:lnTo>
                    <a:pt x="3354069" y="456409"/>
                  </a:lnTo>
                  <a:lnTo>
                    <a:pt x="3367053" y="470290"/>
                  </a:lnTo>
                  <a:lnTo>
                    <a:pt x="3355335" y="475338"/>
                  </a:lnTo>
                  <a:lnTo>
                    <a:pt x="3360719" y="488904"/>
                  </a:lnTo>
                  <a:lnTo>
                    <a:pt x="3347101" y="510988"/>
                  </a:lnTo>
                  <a:cubicBezTo>
                    <a:pt x="3346784" y="517298"/>
                    <a:pt x="3346468" y="523607"/>
                    <a:pt x="3346151" y="529917"/>
                  </a:cubicBezTo>
                  <a:lnTo>
                    <a:pt x="3358185" y="549477"/>
                  </a:lnTo>
                  <a:lnTo>
                    <a:pt x="3320183" y="551055"/>
                  </a:lnTo>
                  <a:lnTo>
                    <a:pt x="3317016" y="534649"/>
                  </a:lnTo>
                  <a:lnTo>
                    <a:pt x="3296748" y="556733"/>
                  </a:lnTo>
                  <a:lnTo>
                    <a:pt x="3274897" y="555471"/>
                  </a:lnTo>
                  <a:lnTo>
                    <a:pt x="3256845" y="581026"/>
                  </a:lnTo>
                  <a:lnTo>
                    <a:pt x="3243228" y="566513"/>
                  </a:lnTo>
                  <a:lnTo>
                    <a:pt x="3249562" y="556102"/>
                  </a:lnTo>
                  <a:lnTo>
                    <a:pt x="3270780" y="552317"/>
                  </a:lnTo>
                  <a:lnTo>
                    <a:pt x="3271413" y="539066"/>
                  </a:lnTo>
                  <a:lnTo>
                    <a:pt x="3255579" y="533703"/>
                  </a:lnTo>
                  <a:lnTo>
                    <a:pt x="3252412" y="523292"/>
                  </a:lnTo>
                  <a:lnTo>
                    <a:pt x="3267296" y="516036"/>
                  </a:lnTo>
                  <a:lnTo>
                    <a:pt x="3250828" y="500261"/>
                  </a:lnTo>
                  <a:lnTo>
                    <a:pt x="3264763" y="481332"/>
                  </a:lnTo>
                  <a:lnTo>
                    <a:pt x="3300548" y="488588"/>
                  </a:lnTo>
                  <a:lnTo>
                    <a:pt x="3308782" y="480070"/>
                  </a:lnTo>
                  <a:lnTo>
                    <a:pt x="3286614" y="469975"/>
                  </a:lnTo>
                  <a:lnTo>
                    <a:pt x="3288831" y="456093"/>
                  </a:lnTo>
                  <a:lnTo>
                    <a:pt x="3310999" y="462088"/>
                  </a:lnTo>
                  <a:close/>
                  <a:moveTo>
                    <a:pt x="3435951" y="361951"/>
                  </a:moveTo>
                  <a:lnTo>
                    <a:pt x="3459129" y="379352"/>
                  </a:lnTo>
                  <a:cubicBezTo>
                    <a:pt x="3458917" y="383993"/>
                    <a:pt x="3458706" y="388633"/>
                    <a:pt x="3458494" y="393274"/>
                  </a:cubicBezTo>
                  <a:lnTo>
                    <a:pt x="3438491" y="404980"/>
                  </a:lnTo>
                  <a:lnTo>
                    <a:pt x="3440714" y="424913"/>
                  </a:lnTo>
                  <a:lnTo>
                    <a:pt x="3394358" y="452439"/>
                  </a:lnTo>
                  <a:lnTo>
                    <a:pt x="3382928" y="442314"/>
                  </a:lnTo>
                  <a:lnTo>
                    <a:pt x="3371816" y="427444"/>
                  </a:lnTo>
                  <a:lnTo>
                    <a:pt x="3393088" y="427444"/>
                  </a:lnTo>
                  <a:lnTo>
                    <a:pt x="3385468" y="404031"/>
                  </a:lnTo>
                  <a:lnTo>
                    <a:pt x="3411821" y="400867"/>
                  </a:lnTo>
                  <a:lnTo>
                    <a:pt x="3418171" y="384098"/>
                  </a:lnTo>
                  <a:lnTo>
                    <a:pt x="3424521" y="395805"/>
                  </a:lnTo>
                  <a:lnTo>
                    <a:pt x="3429919" y="395488"/>
                  </a:lnTo>
                  <a:lnTo>
                    <a:pt x="3424521" y="373657"/>
                  </a:lnTo>
                  <a:close/>
                  <a:moveTo>
                    <a:pt x="3528661" y="334961"/>
                  </a:moveTo>
                  <a:lnTo>
                    <a:pt x="3536916" y="337252"/>
                  </a:lnTo>
                  <a:lnTo>
                    <a:pt x="3529613" y="364093"/>
                  </a:lnTo>
                  <a:lnTo>
                    <a:pt x="3509928" y="366711"/>
                  </a:lnTo>
                  <a:lnTo>
                    <a:pt x="3505166" y="354600"/>
                  </a:lnTo>
                  <a:lnTo>
                    <a:pt x="3523263" y="347072"/>
                  </a:lnTo>
                  <a:close/>
                  <a:moveTo>
                    <a:pt x="4276189" y="308170"/>
                  </a:moveTo>
                  <a:lnTo>
                    <a:pt x="4271925" y="310848"/>
                  </a:lnTo>
                  <a:cubicBezTo>
                    <a:pt x="4271963" y="310963"/>
                    <a:pt x="4272002" y="311077"/>
                    <a:pt x="4272040" y="311192"/>
                  </a:cubicBezTo>
                  <a:close/>
                  <a:moveTo>
                    <a:pt x="3488655" y="279400"/>
                  </a:moveTo>
                  <a:lnTo>
                    <a:pt x="3501355" y="287882"/>
                  </a:lnTo>
                  <a:lnTo>
                    <a:pt x="3495958" y="298248"/>
                  </a:lnTo>
                  <a:lnTo>
                    <a:pt x="3498180" y="309557"/>
                  </a:lnTo>
                  <a:lnTo>
                    <a:pt x="3516278" y="322123"/>
                  </a:lnTo>
                  <a:lnTo>
                    <a:pt x="3497545" y="345054"/>
                  </a:lnTo>
                  <a:lnTo>
                    <a:pt x="3490560" y="364845"/>
                  </a:lnTo>
                  <a:lnTo>
                    <a:pt x="3473415" y="368300"/>
                  </a:lnTo>
                  <a:lnTo>
                    <a:pt x="3448015" y="342541"/>
                  </a:lnTo>
                  <a:lnTo>
                    <a:pt x="3445475" y="316468"/>
                  </a:lnTo>
                  <a:lnTo>
                    <a:pt x="3433728" y="314269"/>
                  </a:lnTo>
                  <a:lnTo>
                    <a:pt x="3433728" y="302960"/>
                  </a:lnTo>
                  <a:lnTo>
                    <a:pt x="3438808" y="289138"/>
                  </a:lnTo>
                  <a:lnTo>
                    <a:pt x="3454683" y="296678"/>
                  </a:lnTo>
                  <a:lnTo>
                    <a:pt x="3479130" y="296364"/>
                  </a:lnTo>
                  <a:lnTo>
                    <a:pt x="3466748" y="317096"/>
                  </a:lnTo>
                  <a:lnTo>
                    <a:pt x="3478495" y="340028"/>
                  </a:lnTo>
                  <a:lnTo>
                    <a:pt x="3478495" y="328719"/>
                  </a:lnTo>
                  <a:lnTo>
                    <a:pt x="3494053" y="309557"/>
                  </a:lnTo>
                  <a:close/>
                  <a:moveTo>
                    <a:pt x="3621053" y="250824"/>
                  </a:moveTo>
                  <a:lnTo>
                    <a:pt x="3633753" y="259353"/>
                  </a:lnTo>
                  <a:lnTo>
                    <a:pt x="3618195" y="280201"/>
                  </a:lnTo>
                  <a:lnTo>
                    <a:pt x="3627720" y="304208"/>
                  </a:lnTo>
                  <a:lnTo>
                    <a:pt x="3615973" y="312737"/>
                  </a:lnTo>
                  <a:lnTo>
                    <a:pt x="3601050" y="303577"/>
                  </a:lnTo>
                  <a:lnTo>
                    <a:pt x="3603273" y="292837"/>
                  </a:lnTo>
                  <a:lnTo>
                    <a:pt x="3595653" y="274199"/>
                  </a:lnTo>
                  <a:lnTo>
                    <a:pt x="3604860" y="268830"/>
                  </a:lnTo>
                  <a:lnTo>
                    <a:pt x="3610258" y="258405"/>
                  </a:lnTo>
                  <a:close/>
                  <a:moveTo>
                    <a:pt x="3463697" y="247649"/>
                  </a:moveTo>
                  <a:lnTo>
                    <a:pt x="3468654" y="252812"/>
                  </a:lnTo>
                  <a:lnTo>
                    <a:pt x="3466904" y="273140"/>
                  </a:lnTo>
                  <a:lnTo>
                    <a:pt x="3463988" y="287337"/>
                  </a:lnTo>
                  <a:lnTo>
                    <a:pt x="3454366" y="273140"/>
                  </a:lnTo>
                  <a:close/>
                  <a:moveTo>
                    <a:pt x="3514243" y="244475"/>
                  </a:moveTo>
                  <a:lnTo>
                    <a:pt x="3523940" y="256388"/>
                  </a:lnTo>
                  <a:lnTo>
                    <a:pt x="3525232" y="268946"/>
                  </a:lnTo>
                  <a:lnTo>
                    <a:pt x="3543655" y="271200"/>
                  </a:lnTo>
                  <a:lnTo>
                    <a:pt x="3546887" y="284080"/>
                  </a:lnTo>
                  <a:lnTo>
                    <a:pt x="3557553" y="287944"/>
                  </a:lnTo>
                  <a:lnTo>
                    <a:pt x="3554644" y="304044"/>
                  </a:lnTo>
                  <a:lnTo>
                    <a:pt x="3540746" y="312737"/>
                  </a:lnTo>
                  <a:lnTo>
                    <a:pt x="3524586" y="294706"/>
                  </a:lnTo>
                  <a:lnTo>
                    <a:pt x="3514890" y="285046"/>
                  </a:lnTo>
                  <a:lnTo>
                    <a:pt x="3517476" y="269268"/>
                  </a:lnTo>
                  <a:lnTo>
                    <a:pt x="3503578" y="253168"/>
                  </a:lnTo>
                  <a:close/>
                  <a:moveTo>
                    <a:pt x="3570253" y="234949"/>
                  </a:moveTo>
                  <a:lnTo>
                    <a:pt x="3579778" y="251203"/>
                  </a:lnTo>
                  <a:lnTo>
                    <a:pt x="3571205" y="257174"/>
                  </a:lnTo>
                  <a:lnTo>
                    <a:pt x="3563903" y="249213"/>
                  </a:lnTo>
                  <a:lnTo>
                    <a:pt x="3564855" y="239261"/>
                  </a:lnTo>
                  <a:close/>
                  <a:moveTo>
                    <a:pt x="3805219" y="211137"/>
                  </a:moveTo>
                  <a:lnTo>
                    <a:pt x="3835518" y="224790"/>
                  </a:lnTo>
                  <a:lnTo>
                    <a:pt x="3846478" y="244792"/>
                  </a:lnTo>
                  <a:lnTo>
                    <a:pt x="3843254" y="252412"/>
                  </a:lnTo>
                  <a:lnTo>
                    <a:pt x="3818435" y="250190"/>
                  </a:lnTo>
                  <a:lnTo>
                    <a:pt x="3782978" y="229552"/>
                  </a:lnTo>
                  <a:close/>
                  <a:moveTo>
                    <a:pt x="3716499" y="206375"/>
                  </a:moveTo>
                  <a:lnTo>
                    <a:pt x="3732178" y="217487"/>
                  </a:lnTo>
                  <a:lnTo>
                    <a:pt x="3721516" y="233363"/>
                  </a:lnTo>
                  <a:lnTo>
                    <a:pt x="3706778" y="208280"/>
                  </a:lnTo>
                  <a:close/>
                  <a:moveTo>
                    <a:pt x="3892555" y="152400"/>
                  </a:moveTo>
                  <a:lnTo>
                    <a:pt x="3891607" y="170764"/>
                  </a:lnTo>
                  <a:lnTo>
                    <a:pt x="3900454" y="183652"/>
                  </a:lnTo>
                  <a:lnTo>
                    <a:pt x="3893187" y="195573"/>
                  </a:lnTo>
                  <a:lnTo>
                    <a:pt x="3880232" y="211682"/>
                  </a:lnTo>
                  <a:lnTo>
                    <a:pt x="3858431" y="239713"/>
                  </a:lnTo>
                  <a:lnTo>
                    <a:pt x="3847056" y="236491"/>
                  </a:lnTo>
                  <a:lnTo>
                    <a:pt x="3847056" y="209749"/>
                  </a:lnTo>
                  <a:lnTo>
                    <a:pt x="3835366" y="197184"/>
                  </a:lnTo>
                  <a:lnTo>
                    <a:pt x="3845477" y="175597"/>
                  </a:lnTo>
                  <a:lnTo>
                    <a:pt x="3859379" y="186230"/>
                  </a:lnTo>
                  <a:lnTo>
                    <a:pt x="3862538" y="172376"/>
                  </a:lnTo>
                  <a:lnTo>
                    <a:pt x="3883076" y="158199"/>
                  </a:lnTo>
                  <a:close/>
                  <a:moveTo>
                    <a:pt x="3911566" y="117476"/>
                  </a:moveTo>
                  <a:lnTo>
                    <a:pt x="3927580" y="122238"/>
                  </a:lnTo>
                  <a:lnTo>
                    <a:pt x="3940141" y="148591"/>
                  </a:lnTo>
                  <a:lnTo>
                    <a:pt x="3932918" y="162243"/>
                  </a:lnTo>
                  <a:lnTo>
                    <a:pt x="3918474" y="169864"/>
                  </a:lnTo>
                  <a:lnTo>
                    <a:pt x="3912822" y="142558"/>
                  </a:lnTo>
                  <a:cubicBezTo>
                    <a:pt x="3912403" y="134197"/>
                    <a:pt x="3911985" y="125837"/>
                    <a:pt x="3911566" y="117476"/>
                  </a:cubicBezTo>
                  <a:close/>
                  <a:moveTo>
                    <a:pt x="3882623" y="82550"/>
                  </a:moveTo>
                  <a:lnTo>
                    <a:pt x="3889341" y="101343"/>
                  </a:lnTo>
                  <a:lnTo>
                    <a:pt x="3872388" y="111216"/>
                  </a:lnTo>
                  <a:lnTo>
                    <a:pt x="3852236" y="124912"/>
                  </a:lnTo>
                  <a:lnTo>
                    <a:pt x="3842640" y="147527"/>
                  </a:lnTo>
                  <a:lnTo>
                    <a:pt x="3811932" y="167593"/>
                  </a:lnTo>
                  <a:lnTo>
                    <a:pt x="3800417" y="182563"/>
                  </a:lnTo>
                  <a:lnTo>
                    <a:pt x="3792740" y="163771"/>
                  </a:lnTo>
                  <a:lnTo>
                    <a:pt x="3782184" y="174282"/>
                  </a:lnTo>
                  <a:lnTo>
                    <a:pt x="3762352" y="178741"/>
                  </a:lnTo>
                  <a:lnTo>
                    <a:pt x="3763951" y="163771"/>
                  </a:lnTo>
                  <a:lnTo>
                    <a:pt x="3760753" y="144979"/>
                  </a:lnTo>
                  <a:lnTo>
                    <a:pt x="3783783" y="138290"/>
                  </a:lnTo>
                  <a:lnTo>
                    <a:pt x="3794659" y="121409"/>
                  </a:lnTo>
                  <a:lnTo>
                    <a:pt x="3808413" y="128735"/>
                  </a:lnTo>
                  <a:lnTo>
                    <a:pt x="3806494" y="142431"/>
                  </a:lnTo>
                  <a:lnTo>
                    <a:pt x="3826646" y="134468"/>
                  </a:lnTo>
                  <a:lnTo>
                    <a:pt x="3823447" y="118861"/>
                  </a:lnTo>
                  <a:lnTo>
                    <a:pt x="3858313" y="100706"/>
                  </a:lnTo>
                  <a:lnTo>
                    <a:pt x="3867909" y="104846"/>
                  </a:lnTo>
                  <a:lnTo>
                    <a:pt x="3873987" y="88921"/>
                  </a:lnTo>
                  <a:close/>
                  <a:moveTo>
                    <a:pt x="3954178" y="46037"/>
                  </a:moveTo>
                  <a:lnTo>
                    <a:pt x="3965541" y="53654"/>
                  </a:lnTo>
                  <a:cubicBezTo>
                    <a:pt x="3965095" y="60458"/>
                    <a:pt x="3964650" y="67263"/>
                    <a:pt x="3964204" y="74067"/>
                  </a:cubicBezTo>
                  <a:lnTo>
                    <a:pt x="3953175" y="76200"/>
                  </a:lnTo>
                  <a:lnTo>
                    <a:pt x="3955514" y="67974"/>
                  </a:lnTo>
                  <a:lnTo>
                    <a:pt x="3946491" y="64318"/>
                  </a:lnTo>
                  <a:close/>
                  <a:moveTo>
                    <a:pt x="4240178" y="42862"/>
                  </a:moveTo>
                  <a:lnTo>
                    <a:pt x="4253469" y="43488"/>
                  </a:lnTo>
                  <a:cubicBezTo>
                    <a:pt x="4253801" y="50159"/>
                    <a:pt x="4254134" y="56829"/>
                    <a:pt x="4254466" y="63500"/>
                  </a:cubicBezTo>
                  <a:close/>
                  <a:moveTo>
                    <a:pt x="4283567" y="2124"/>
                  </a:moveTo>
                  <a:lnTo>
                    <a:pt x="4289750" y="3880"/>
                  </a:lnTo>
                  <a:lnTo>
                    <a:pt x="4307921" y="26351"/>
                  </a:lnTo>
                  <a:lnTo>
                    <a:pt x="4311095" y="16826"/>
                  </a:lnTo>
                  <a:lnTo>
                    <a:pt x="4314150" y="10809"/>
                  </a:lnTo>
                  <a:lnTo>
                    <a:pt x="4334458" y="16576"/>
                  </a:lnTo>
                  <a:lnTo>
                    <a:pt x="4344797" y="20074"/>
                  </a:lnTo>
                  <a:lnTo>
                    <a:pt x="4331090" y="40956"/>
                  </a:lnTo>
                  <a:lnTo>
                    <a:pt x="4363145" y="29208"/>
                  </a:lnTo>
                  <a:lnTo>
                    <a:pt x="4366319" y="54291"/>
                  </a:lnTo>
                  <a:lnTo>
                    <a:pt x="4331407" y="89533"/>
                  </a:lnTo>
                  <a:lnTo>
                    <a:pt x="4304430" y="84453"/>
                  </a:lnTo>
                  <a:lnTo>
                    <a:pt x="4322203" y="103186"/>
                  </a:lnTo>
                  <a:lnTo>
                    <a:pt x="4318077" y="112711"/>
                  </a:lnTo>
                  <a:lnTo>
                    <a:pt x="4296178" y="128586"/>
                  </a:lnTo>
                  <a:lnTo>
                    <a:pt x="4289830" y="141603"/>
                  </a:lnTo>
                  <a:lnTo>
                    <a:pt x="4330772" y="120331"/>
                  </a:lnTo>
                  <a:lnTo>
                    <a:pt x="4344737" y="116838"/>
                  </a:lnTo>
                  <a:lnTo>
                    <a:pt x="4334263" y="162241"/>
                  </a:lnTo>
                  <a:lnTo>
                    <a:pt x="4311412" y="184466"/>
                  </a:lnTo>
                  <a:lnTo>
                    <a:pt x="4315538" y="192086"/>
                  </a:lnTo>
                  <a:lnTo>
                    <a:pt x="4331407" y="180338"/>
                  </a:lnTo>
                  <a:lnTo>
                    <a:pt x="4337755" y="183196"/>
                  </a:lnTo>
                  <a:lnTo>
                    <a:pt x="4336168" y="219391"/>
                  </a:lnTo>
                  <a:lnTo>
                    <a:pt x="4318712" y="285748"/>
                  </a:lnTo>
                  <a:lnTo>
                    <a:pt x="4278405" y="298766"/>
                  </a:lnTo>
                  <a:lnTo>
                    <a:pt x="4304430" y="295591"/>
                  </a:lnTo>
                  <a:lnTo>
                    <a:pt x="4326329" y="288606"/>
                  </a:lnTo>
                  <a:lnTo>
                    <a:pt x="4333946" y="251458"/>
                  </a:lnTo>
                  <a:lnTo>
                    <a:pt x="4359654" y="182561"/>
                  </a:lnTo>
                  <a:lnTo>
                    <a:pt x="4377109" y="186053"/>
                  </a:lnTo>
                  <a:lnTo>
                    <a:pt x="4357749" y="157796"/>
                  </a:lnTo>
                  <a:lnTo>
                    <a:pt x="4379331" y="98741"/>
                  </a:lnTo>
                  <a:lnTo>
                    <a:pt x="4394248" y="92391"/>
                  </a:lnTo>
                  <a:cubicBezTo>
                    <a:pt x="4394460" y="82443"/>
                    <a:pt x="4394671" y="72494"/>
                    <a:pt x="4394883" y="62546"/>
                  </a:cubicBezTo>
                  <a:lnTo>
                    <a:pt x="4419321" y="81278"/>
                  </a:lnTo>
                  <a:lnTo>
                    <a:pt x="4435189" y="79056"/>
                  </a:lnTo>
                  <a:lnTo>
                    <a:pt x="4449154" y="100011"/>
                  </a:lnTo>
                  <a:lnTo>
                    <a:pt x="4437729" y="117156"/>
                  </a:lnTo>
                  <a:lnTo>
                    <a:pt x="4451376" y="126681"/>
                  </a:lnTo>
                  <a:lnTo>
                    <a:pt x="4458675" y="120013"/>
                  </a:lnTo>
                  <a:lnTo>
                    <a:pt x="4482161" y="111441"/>
                  </a:lnTo>
                  <a:lnTo>
                    <a:pt x="4488509" y="142873"/>
                  </a:lnTo>
                  <a:lnTo>
                    <a:pt x="4505647" y="127951"/>
                  </a:lnTo>
                  <a:cubicBezTo>
                    <a:pt x="4505859" y="122342"/>
                    <a:pt x="4506070" y="116732"/>
                    <a:pt x="4506282" y="111123"/>
                  </a:cubicBezTo>
                  <a:lnTo>
                    <a:pt x="4521516" y="136523"/>
                  </a:lnTo>
                  <a:lnTo>
                    <a:pt x="4540559" y="139381"/>
                  </a:lnTo>
                  <a:cubicBezTo>
                    <a:pt x="4540242" y="142873"/>
                    <a:pt x="4539924" y="146366"/>
                    <a:pt x="4539607" y="149858"/>
                  </a:cubicBezTo>
                  <a:lnTo>
                    <a:pt x="4514217" y="161606"/>
                  </a:lnTo>
                  <a:lnTo>
                    <a:pt x="4529133" y="173353"/>
                  </a:lnTo>
                  <a:lnTo>
                    <a:pt x="4551032" y="160336"/>
                  </a:lnTo>
                  <a:lnTo>
                    <a:pt x="4578644" y="163511"/>
                  </a:lnTo>
                  <a:lnTo>
                    <a:pt x="4584357" y="186371"/>
                  </a:lnTo>
                  <a:lnTo>
                    <a:pt x="4600226" y="183196"/>
                  </a:lnTo>
                  <a:lnTo>
                    <a:pt x="4606891" y="226376"/>
                  </a:lnTo>
                  <a:lnTo>
                    <a:pt x="4574201" y="233678"/>
                  </a:lnTo>
                  <a:lnTo>
                    <a:pt x="4536116" y="270826"/>
                  </a:lnTo>
                  <a:lnTo>
                    <a:pt x="4517390" y="274318"/>
                  </a:lnTo>
                  <a:lnTo>
                    <a:pt x="4494222" y="287336"/>
                  </a:lnTo>
                  <a:lnTo>
                    <a:pt x="4451693" y="276223"/>
                  </a:lnTo>
                  <a:lnTo>
                    <a:pt x="4412656" y="272413"/>
                  </a:lnTo>
                  <a:lnTo>
                    <a:pt x="4376475" y="260031"/>
                  </a:lnTo>
                  <a:lnTo>
                    <a:pt x="4383140" y="276541"/>
                  </a:lnTo>
                  <a:lnTo>
                    <a:pt x="4374570" y="288288"/>
                  </a:lnTo>
                  <a:lnTo>
                    <a:pt x="4402182" y="287336"/>
                  </a:lnTo>
                  <a:lnTo>
                    <a:pt x="4435189" y="298131"/>
                  </a:lnTo>
                  <a:lnTo>
                    <a:pt x="4464706" y="321308"/>
                  </a:lnTo>
                  <a:lnTo>
                    <a:pt x="4459945" y="338135"/>
                  </a:lnTo>
                  <a:lnTo>
                    <a:pt x="4498665" y="340040"/>
                  </a:lnTo>
                  <a:lnTo>
                    <a:pt x="4507552" y="363853"/>
                  </a:lnTo>
                  <a:lnTo>
                    <a:pt x="4491048" y="379728"/>
                  </a:lnTo>
                  <a:lnTo>
                    <a:pt x="4511043" y="395920"/>
                  </a:lnTo>
                  <a:lnTo>
                    <a:pt x="4513582" y="424178"/>
                  </a:lnTo>
                  <a:lnTo>
                    <a:pt x="4502474" y="461325"/>
                  </a:lnTo>
                  <a:lnTo>
                    <a:pt x="4444711" y="494345"/>
                  </a:lnTo>
                  <a:lnTo>
                    <a:pt x="4432650" y="482915"/>
                  </a:lnTo>
                  <a:lnTo>
                    <a:pt x="4441220" y="501648"/>
                  </a:lnTo>
                  <a:lnTo>
                    <a:pt x="4435824" y="513078"/>
                  </a:lnTo>
                  <a:lnTo>
                    <a:pt x="4445346" y="501330"/>
                  </a:lnTo>
                  <a:lnTo>
                    <a:pt x="4506917" y="470533"/>
                  </a:lnTo>
                  <a:lnTo>
                    <a:pt x="4524373" y="436560"/>
                  </a:lnTo>
                  <a:lnTo>
                    <a:pt x="4529133" y="400683"/>
                  </a:lnTo>
                  <a:lnTo>
                    <a:pt x="4549445" y="412113"/>
                  </a:lnTo>
                  <a:lnTo>
                    <a:pt x="4552302" y="390205"/>
                  </a:lnTo>
                  <a:lnTo>
                    <a:pt x="4541511" y="379410"/>
                  </a:lnTo>
                  <a:lnTo>
                    <a:pt x="4532942" y="380680"/>
                  </a:lnTo>
                  <a:lnTo>
                    <a:pt x="4534211" y="355598"/>
                  </a:lnTo>
                  <a:lnTo>
                    <a:pt x="4555476" y="379410"/>
                  </a:lnTo>
                  <a:lnTo>
                    <a:pt x="4577692" y="375918"/>
                  </a:lnTo>
                  <a:lnTo>
                    <a:pt x="4584992" y="388618"/>
                  </a:lnTo>
                  <a:cubicBezTo>
                    <a:pt x="4586215" y="390732"/>
                    <a:pt x="4580951" y="388976"/>
                    <a:pt x="4585033" y="388603"/>
                  </a:cubicBezTo>
                  <a:lnTo>
                    <a:pt x="4609485" y="386381"/>
                  </a:lnTo>
                  <a:lnTo>
                    <a:pt x="4641240" y="393364"/>
                  </a:lnTo>
                  <a:lnTo>
                    <a:pt x="4647591" y="411458"/>
                  </a:lnTo>
                  <a:lnTo>
                    <a:pt x="4631078" y="429235"/>
                  </a:lnTo>
                  <a:lnTo>
                    <a:pt x="4635207" y="434631"/>
                  </a:lnTo>
                  <a:lnTo>
                    <a:pt x="4660611" y="409871"/>
                  </a:lnTo>
                  <a:lnTo>
                    <a:pt x="4681570" y="407649"/>
                  </a:lnTo>
                  <a:lnTo>
                    <a:pt x="4669820" y="397173"/>
                  </a:lnTo>
                  <a:lnTo>
                    <a:pt x="4676171" y="367969"/>
                  </a:lnTo>
                  <a:lnTo>
                    <a:pt x="4692049" y="374000"/>
                  </a:lnTo>
                  <a:lnTo>
                    <a:pt x="4702211" y="354002"/>
                  </a:lnTo>
                  <a:lnTo>
                    <a:pt x="4694907" y="338130"/>
                  </a:lnTo>
                  <a:lnTo>
                    <a:pt x="4696495" y="325432"/>
                  </a:lnTo>
                  <a:lnTo>
                    <a:pt x="4741270" y="344161"/>
                  </a:lnTo>
                  <a:lnTo>
                    <a:pt x="4764769" y="374318"/>
                  </a:lnTo>
                  <a:lnTo>
                    <a:pt x="4780646" y="374318"/>
                  </a:lnTo>
                  <a:lnTo>
                    <a:pt x="4789220" y="387968"/>
                  </a:lnTo>
                  <a:lnTo>
                    <a:pt x="4804145" y="387650"/>
                  </a:lnTo>
                  <a:lnTo>
                    <a:pt x="4778106" y="430187"/>
                  </a:lnTo>
                  <a:lnTo>
                    <a:pt x="4739999" y="424156"/>
                  </a:lnTo>
                  <a:lnTo>
                    <a:pt x="4711102" y="399078"/>
                  </a:lnTo>
                  <a:lnTo>
                    <a:pt x="4693319" y="422251"/>
                  </a:lnTo>
                  <a:lnTo>
                    <a:pt x="4699670" y="444472"/>
                  </a:lnTo>
                  <a:lnTo>
                    <a:pt x="4717771" y="429870"/>
                  </a:lnTo>
                  <a:lnTo>
                    <a:pt x="4725392" y="440028"/>
                  </a:lnTo>
                  <a:lnTo>
                    <a:pt x="4739047" y="444155"/>
                  </a:lnTo>
                  <a:lnTo>
                    <a:pt x="4718088" y="463201"/>
                  </a:lnTo>
                  <a:lnTo>
                    <a:pt x="4727615" y="474629"/>
                  </a:lnTo>
                  <a:lnTo>
                    <a:pt x="4751749" y="458757"/>
                  </a:lnTo>
                  <a:lnTo>
                    <a:pt x="4799700" y="462566"/>
                  </a:lnTo>
                  <a:lnTo>
                    <a:pt x="4782869" y="493358"/>
                  </a:lnTo>
                  <a:lnTo>
                    <a:pt x="4787315" y="502564"/>
                  </a:lnTo>
                  <a:lnTo>
                    <a:pt x="4815577" y="474946"/>
                  </a:lnTo>
                  <a:lnTo>
                    <a:pt x="4817800" y="502564"/>
                  </a:lnTo>
                  <a:lnTo>
                    <a:pt x="4839076" y="525420"/>
                  </a:lnTo>
                  <a:lnTo>
                    <a:pt x="4829867" y="551767"/>
                  </a:lnTo>
                  <a:lnTo>
                    <a:pt x="4808591" y="559386"/>
                  </a:lnTo>
                  <a:lnTo>
                    <a:pt x="4796207" y="572401"/>
                  </a:lnTo>
                  <a:lnTo>
                    <a:pt x="4795571" y="616525"/>
                  </a:lnTo>
                  <a:lnTo>
                    <a:pt x="4770485" y="639698"/>
                  </a:lnTo>
                  <a:lnTo>
                    <a:pt x="4779059" y="656523"/>
                  </a:lnTo>
                  <a:lnTo>
                    <a:pt x="4802240" y="643825"/>
                  </a:lnTo>
                  <a:lnTo>
                    <a:pt x="4812402" y="577162"/>
                  </a:lnTo>
                  <a:lnTo>
                    <a:pt x="4848920" y="563512"/>
                  </a:lnTo>
                  <a:lnTo>
                    <a:pt x="4858130" y="516849"/>
                  </a:lnTo>
                  <a:lnTo>
                    <a:pt x="4876230" y="514627"/>
                  </a:lnTo>
                  <a:lnTo>
                    <a:pt x="4887662" y="506056"/>
                  </a:lnTo>
                  <a:lnTo>
                    <a:pt x="4939741" y="519071"/>
                  </a:lnTo>
                  <a:lnTo>
                    <a:pt x="4983246" y="527324"/>
                  </a:lnTo>
                  <a:lnTo>
                    <a:pt x="4993090" y="547005"/>
                  </a:lnTo>
                  <a:lnTo>
                    <a:pt x="5003252" y="537482"/>
                  </a:lnTo>
                  <a:lnTo>
                    <a:pt x="5007697" y="519706"/>
                  </a:lnTo>
                  <a:lnTo>
                    <a:pt x="5044851" y="530816"/>
                  </a:lnTo>
                  <a:lnTo>
                    <a:pt x="5063904" y="545418"/>
                  </a:lnTo>
                  <a:lnTo>
                    <a:pt x="5070256" y="536847"/>
                  </a:lnTo>
                  <a:lnTo>
                    <a:pt x="5077559" y="557164"/>
                  </a:lnTo>
                  <a:lnTo>
                    <a:pt x="5105186" y="555576"/>
                  </a:lnTo>
                  <a:lnTo>
                    <a:pt x="5125510" y="567957"/>
                  </a:lnTo>
                  <a:lnTo>
                    <a:pt x="5144563" y="587955"/>
                  </a:lnTo>
                  <a:lnTo>
                    <a:pt x="5164569" y="596209"/>
                  </a:lnTo>
                  <a:lnTo>
                    <a:pt x="5181082" y="617160"/>
                  </a:lnTo>
                  <a:lnTo>
                    <a:pt x="5206486" y="626366"/>
                  </a:lnTo>
                  <a:lnTo>
                    <a:pt x="5212837" y="641285"/>
                  </a:lnTo>
                  <a:lnTo>
                    <a:pt x="5241417" y="661602"/>
                  </a:lnTo>
                  <a:lnTo>
                    <a:pt x="5311279" y="734930"/>
                  </a:lnTo>
                  <a:lnTo>
                    <a:pt x="5318583" y="756199"/>
                  </a:lnTo>
                  <a:lnTo>
                    <a:pt x="5332555" y="761278"/>
                  </a:lnTo>
                  <a:lnTo>
                    <a:pt x="5346210" y="775880"/>
                  </a:lnTo>
                  <a:lnTo>
                    <a:pt x="5352561" y="771436"/>
                  </a:lnTo>
                  <a:lnTo>
                    <a:pt x="5337636" y="755881"/>
                  </a:lnTo>
                  <a:lnTo>
                    <a:pt x="5337636" y="740009"/>
                  </a:lnTo>
                  <a:lnTo>
                    <a:pt x="5366533" y="765087"/>
                  </a:lnTo>
                  <a:lnTo>
                    <a:pt x="5366533" y="776832"/>
                  </a:lnTo>
                  <a:lnTo>
                    <a:pt x="5379553" y="795561"/>
                  </a:lnTo>
                  <a:lnTo>
                    <a:pt x="5431632" y="816195"/>
                  </a:lnTo>
                  <a:lnTo>
                    <a:pt x="5448462" y="830797"/>
                  </a:lnTo>
                  <a:lnTo>
                    <a:pt x="5444969" y="806354"/>
                  </a:lnTo>
                  <a:lnTo>
                    <a:pt x="5491014" y="852383"/>
                  </a:lnTo>
                  <a:lnTo>
                    <a:pt x="5494190" y="864129"/>
                  </a:lnTo>
                  <a:lnTo>
                    <a:pt x="5506257" y="873334"/>
                  </a:lnTo>
                  <a:lnTo>
                    <a:pt x="5503081" y="891429"/>
                  </a:lnTo>
                  <a:lnTo>
                    <a:pt x="5514513" y="906031"/>
                  </a:lnTo>
                  <a:lnTo>
                    <a:pt x="5526263" y="892381"/>
                  </a:lnTo>
                  <a:lnTo>
                    <a:pt x="5547539" y="910158"/>
                  </a:lnTo>
                  <a:lnTo>
                    <a:pt x="5572943" y="919363"/>
                  </a:lnTo>
                  <a:lnTo>
                    <a:pt x="5563734" y="963488"/>
                  </a:lnTo>
                  <a:lnTo>
                    <a:pt x="5578977" y="981264"/>
                  </a:lnTo>
                  <a:lnTo>
                    <a:pt x="5575166" y="1032056"/>
                  </a:lnTo>
                  <a:lnTo>
                    <a:pt x="5580565" y="1047610"/>
                  </a:lnTo>
                  <a:lnTo>
                    <a:pt x="5598348" y="1037135"/>
                  </a:lnTo>
                  <a:lnTo>
                    <a:pt x="5602158" y="1068561"/>
                  </a:lnTo>
                  <a:lnTo>
                    <a:pt x="5560241" y="1152366"/>
                  </a:lnTo>
                  <a:lnTo>
                    <a:pt x="5498636" y="1245376"/>
                  </a:lnTo>
                  <a:lnTo>
                    <a:pt x="5427186" y="1279660"/>
                  </a:lnTo>
                  <a:lnTo>
                    <a:pt x="5357642" y="1305690"/>
                  </a:lnTo>
                  <a:lnTo>
                    <a:pt x="5268727" y="1295849"/>
                  </a:lnTo>
                  <a:lnTo>
                    <a:pt x="5197277" y="1259661"/>
                  </a:lnTo>
                  <a:lnTo>
                    <a:pt x="5135037" y="1254900"/>
                  </a:lnTo>
                  <a:lnTo>
                    <a:pt x="5093119" y="1236488"/>
                  </a:lnTo>
                  <a:lnTo>
                    <a:pt x="5080735" y="1242837"/>
                  </a:lnTo>
                  <a:lnTo>
                    <a:pt x="5045804" y="1221886"/>
                  </a:lnTo>
                  <a:lnTo>
                    <a:pt x="5036277" y="1231409"/>
                  </a:lnTo>
                  <a:lnTo>
                    <a:pt x="5026433" y="1206331"/>
                  </a:lnTo>
                  <a:lnTo>
                    <a:pt x="5001346" y="1207918"/>
                  </a:lnTo>
                  <a:lnTo>
                    <a:pt x="4972131" y="1180618"/>
                  </a:lnTo>
                  <a:lnTo>
                    <a:pt x="4954666" y="1206966"/>
                  </a:lnTo>
                  <a:lnTo>
                    <a:pt x="4930214" y="1185063"/>
                  </a:lnTo>
                  <a:lnTo>
                    <a:pt x="4939423" y="1161889"/>
                  </a:lnTo>
                  <a:lnTo>
                    <a:pt x="4920053" y="1156810"/>
                  </a:lnTo>
                  <a:lnTo>
                    <a:pt x="4915924" y="1144113"/>
                  </a:lnTo>
                  <a:lnTo>
                    <a:pt x="4900047" y="1147604"/>
                  </a:lnTo>
                  <a:lnTo>
                    <a:pt x="4886074" y="1166651"/>
                  </a:lnTo>
                  <a:lnTo>
                    <a:pt x="4856542" y="1143795"/>
                  </a:lnTo>
                  <a:lnTo>
                    <a:pt x="4852414" y="1151096"/>
                  </a:lnTo>
                  <a:lnTo>
                    <a:pt x="4820341" y="1139986"/>
                  </a:lnTo>
                  <a:lnTo>
                    <a:pt x="4815260" y="1127288"/>
                  </a:lnTo>
                  <a:lnTo>
                    <a:pt x="4794936" y="1123161"/>
                  </a:lnTo>
                  <a:lnTo>
                    <a:pt x="4782869" y="1074910"/>
                  </a:lnTo>
                  <a:lnTo>
                    <a:pt x="4758418" y="1057134"/>
                  </a:lnTo>
                  <a:lnTo>
                    <a:pt x="4710785" y="1055229"/>
                  </a:lnTo>
                  <a:lnTo>
                    <a:pt x="4706339" y="1060626"/>
                  </a:lnTo>
                  <a:lnTo>
                    <a:pt x="4718088" y="1066022"/>
                  </a:lnTo>
                  <a:lnTo>
                    <a:pt x="4736506" y="1087926"/>
                  </a:lnTo>
                  <a:lnTo>
                    <a:pt x="4752067" y="1083799"/>
                  </a:lnTo>
                  <a:lnTo>
                    <a:pt x="4746033" y="1108877"/>
                  </a:lnTo>
                  <a:lnTo>
                    <a:pt x="4759053" y="1138081"/>
                  </a:lnTo>
                  <a:lnTo>
                    <a:pt x="4770802" y="1142526"/>
                  </a:lnTo>
                  <a:lnTo>
                    <a:pt x="4787950" y="1166334"/>
                  </a:lnTo>
                  <a:lnTo>
                    <a:pt x="4812402" y="1176809"/>
                  </a:lnTo>
                  <a:lnTo>
                    <a:pt x="4798747" y="1188237"/>
                  </a:lnTo>
                  <a:cubicBezTo>
                    <a:pt x="4799170" y="1193634"/>
                    <a:pt x="4799594" y="1199030"/>
                    <a:pt x="4800017" y="1204427"/>
                  </a:cubicBezTo>
                  <a:lnTo>
                    <a:pt x="4820976" y="1203157"/>
                  </a:lnTo>
                  <a:lnTo>
                    <a:pt x="4861305" y="1231092"/>
                  </a:lnTo>
                  <a:lnTo>
                    <a:pt x="4857494" y="1245059"/>
                  </a:lnTo>
                  <a:lnTo>
                    <a:pt x="4829867" y="1250138"/>
                  </a:lnTo>
                  <a:lnTo>
                    <a:pt x="4842569" y="1262836"/>
                  </a:lnTo>
                  <a:lnTo>
                    <a:pt x="4866068" y="1259344"/>
                  </a:lnTo>
                  <a:lnTo>
                    <a:pt x="4900047" y="1267597"/>
                  </a:lnTo>
                  <a:lnTo>
                    <a:pt x="4911796" y="1281247"/>
                  </a:lnTo>
                  <a:lnTo>
                    <a:pt x="4907668" y="1299976"/>
                  </a:lnTo>
                  <a:lnTo>
                    <a:pt x="4925769" y="1296802"/>
                  </a:lnTo>
                  <a:lnTo>
                    <a:pt x="4955619" y="1312356"/>
                  </a:lnTo>
                  <a:lnTo>
                    <a:pt x="4965145" y="1341878"/>
                  </a:lnTo>
                  <a:lnTo>
                    <a:pt x="4974989" y="1352354"/>
                  </a:lnTo>
                  <a:lnTo>
                    <a:pt x="4953078" y="1385050"/>
                  </a:lnTo>
                  <a:lnTo>
                    <a:pt x="4964828" y="1413620"/>
                  </a:lnTo>
                  <a:lnTo>
                    <a:pt x="4955301" y="1422191"/>
                  </a:lnTo>
                  <a:lnTo>
                    <a:pt x="4953396" y="1459966"/>
                  </a:lnTo>
                  <a:lnTo>
                    <a:pt x="4928309" y="1458061"/>
                  </a:lnTo>
                  <a:lnTo>
                    <a:pt x="4919735" y="1476155"/>
                  </a:lnTo>
                  <a:lnTo>
                    <a:pt x="4937836" y="1485361"/>
                  </a:lnTo>
                  <a:cubicBezTo>
                    <a:pt x="4937942" y="1490652"/>
                    <a:pt x="4938047" y="1495942"/>
                    <a:pt x="4938153" y="1501233"/>
                  </a:cubicBezTo>
                  <a:lnTo>
                    <a:pt x="4949903" y="1508534"/>
                  </a:lnTo>
                  <a:lnTo>
                    <a:pt x="4966415" y="1581863"/>
                  </a:lnTo>
                  <a:lnTo>
                    <a:pt x="4984198" y="1575514"/>
                  </a:lnTo>
                  <a:lnTo>
                    <a:pt x="4987692" y="1601862"/>
                  </a:lnTo>
                  <a:lnTo>
                    <a:pt x="4976260" y="1619956"/>
                  </a:lnTo>
                  <a:lnTo>
                    <a:pt x="4996583" y="1643764"/>
                  </a:lnTo>
                  <a:lnTo>
                    <a:pt x="4983881" y="1654557"/>
                  </a:lnTo>
                  <a:lnTo>
                    <a:pt x="4949267" y="1672968"/>
                  </a:lnTo>
                  <a:lnTo>
                    <a:pt x="4924498" y="1736139"/>
                  </a:lnTo>
                  <a:lnTo>
                    <a:pt x="4927991" y="1790104"/>
                  </a:lnTo>
                  <a:lnTo>
                    <a:pt x="4928309" y="1829785"/>
                  </a:lnTo>
                  <a:lnTo>
                    <a:pt x="4920053" y="1845973"/>
                  </a:lnTo>
                  <a:lnTo>
                    <a:pt x="4939423" y="1862481"/>
                  </a:lnTo>
                  <a:cubicBezTo>
                    <a:pt x="4939317" y="1855921"/>
                    <a:pt x="4939212" y="1849360"/>
                    <a:pt x="4939106" y="1842800"/>
                  </a:cubicBezTo>
                  <a:lnTo>
                    <a:pt x="4946410" y="1838354"/>
                  </a:lnTo>
                  <a:lnTo>
                    <a:pt x="4965145" y="1902478"/>
                  </a:lnTo>
                  <a:lnTo>
                    <a:pt x="4980070" y="1903113"/>
                  </a:lnTo>
                  <a:lnTo>
                    <a:pt x="4985786" y="1955808"/>
                  </a:lnTo>
                  <a:lnTo>
                    <a:pt x="4994043" y="1967553"/>
                  </a:lnTo>
                  <a:lnTo>
                    <a:pt x="4985151" y="1984060"/>
                  </a:lnTo>
                  <a:lnTo>
                    <a:pt x="4988009" y="1998028"/>
                  </a:lnTo>
                  <a:lnTo>
                    <a:pt x="4976895" y="1987870"/>
                  </a:lnTo>
                  <a:lnTo>
                    <a:pt x="4965780" y="1999297"/>
                  </a:lnTo>
                  <a:lnTo>
                    <a:pt x="4957206" y="1998028"/>
                  </a:lnTo>
                  <a:lnTo>
                    <a:pt x="4946727" y="1994853"/>
                  </a:lnTo>
                  <a:lnTo>
                    <a:pt x="4939423" y="2005011"/>
                  </a:lnTo>
                  <a:lnTo>
                    <a:pt x="4955936" y="2009455"/>
                  </a:lnTo>
                  <a:lnTo>
                    <a:pt x="4958477" y="2033898"/>
                  </a:lnTo>
                  <a:lnTo>
                    <a:pt x="4972131" y="2042785"/>
                  </a:lnTo>
                  <a:lnTo>
                    <a:pt x="4983881" y="2034851"/>
                  </a:lnTo>
                  <a:lnTo>
                    <a:pt x="4997218" y="2049452"/>
                  </a:lnTo>
                  <a:lnTo>
                    <a:pt x="5015319" y="2044054"/>
                  </a:lnTo>
                  <a:lnTo>
                    <a:pt x="5030244" y="2048499"/>
                  </a:lnTo>
                  <a:lnTo>
                    <a:pt x="5025798" y="2064052"/>
                  </a:lnTo>
                  <a:lnTo>
                    <a:pt x="5043581" y="2102463"/>
                  </a:lnTo>
                  <a:lnTo>
                    <a:pt x="5045169" y="2118018"/>
                  </a:lnTo>
                  <a:lnTo>
                    <a:pt x="5040405" y="2132937"/>
                  </a:lnTo>
                  <a:lnTo>
                    <a:pt x="5028974" y="2133890"/>
                  </a:lnTo>
                  <a:lnTo>
                    <a:pt x="5026751" y="2141191"/>
                  </a:lnTo>
                  <a:lnTo>
                    <a:pt x="5018177" y="2138652"/>
                  </a:lnTo>
                  <a:lnTo>
                    <a:pt x="5012143" y="2125955"/>
                  </a:lnTo>
                  <a:lnTo>
                    <a:pt x="5004204" y="2117065"/>
                  </a:lnTo>
                  <a:lnTo>
                    <a:pt x="4996583" y="2118018"/>
                  </a:lnTo>
                  <a:lnTo>
                    <a:pt x="4998488" y="2132937"/>
                  </a:lnTo>
                  <a:lnTo>
                    <a:pt x="5006427" y="2136113"/>
                  </a:lnTo>
                  <a:lnTo>
                    <a:pt x="5004204" y="2151032"/>
                  </a:lnTo>
                  <a:lnTo>
                    <a:pt x="5001981" y="2160238"/>
                  </a:lnTo>
                  <a:lnTo>
                    <a:pt x="5005792" y="2170080"/>
                  </a:lnTo>
                  <a:lnTo>
                    <a:pt x="4995313" y="2165635"/>
                  </a:lnTo>
                  <a:lnTo>
                    <a:pt x="4988009" y="2158969"/>
                  </a:lnTo>
                  <a:lnTo>
                    <a:pt x="4981976" y="2138652"/>
                  </a:lnTo>
                  <a:lnTo>
                    <a:pt x="4976260" y="2125002"/>
                  </a:lnTo>
                  <a:lnTo>
                    <a:pt x="4967051" y="2115479"/>
                  </a:lnTo>
                  <a:cubicBezTo>
                    <a:pt x="4967263" y="2108389"/>
                    <a:pt x="4967474" y="2101299"/>
                    <a:pt x="4967686" y="2094209"/>
                  </a:cubicBezTo>
                  <a:lnTo>
                    <a:pt x="4958477" y="2072941"/>
                  </a:lnTo>
                  <a:lnTo>
                    <a:pt x="4947362" y="2050720"/>
                  </a:lnTo>
                  <a:lnTo>
                    <a:pt x="4944822" y="2070402"/>
                  </a:lnTo>
                  <a:lnTo>
                    <a:pt x="4943552" y="2082147"/>
                  </a:lnTo>
                  <a:lnTo>
                    <a:pt x="4965145" y="2104685"/>
                  </a:lnTo>
                  <a:lnTo>
                    <a:pt x="4967051" y="2115479"/>
                  </a:lnTo>
                  <a:cubicBezTo>
                    <a:pt x="4967263" y="2121087"/>
                    <a:pt x="4967474" y="2126695"/>
                    <a:pt x="4967686" y="2132303"/>
                  </a:cubicBezTo>
                  <a:lnTo>
                    <a:pt x="4957206" y="2125637"/>
                  </a:lnTo>
                  <a:lnTo>
                    <a:pt x="4952443" y="2108495"/>
                  </a:lnTo>
                  <a:lnTo>
                    <a:pt x="4940058" y="2096748"/>
                  </a:lnTo>
                  <a:lnTo>
                    <a:pt x="4937518" y="2110399"/>
                  </a:lnTo>
                  <a:lnTo>
                    <a:pt x="4956889" y="2131033"/>
                  </a:lnTo>
                  <a:lnTo>
                    <a:pt x="4965145" y="2146905"/>
                  </a:lnTo>
                  <a:lnTo>
                    <a:pt x="4949267" y="2143413"/>
                  </a:lnTo>
                  <a:lnTo>
                    <a:pt x="4949903" y="2154842"/>
                  </a:lnTo>
                  <a:lnTo>
                    <a:pt x="4963240" y="2169127"/>
                  </a:lnTo>
                  <a:lnTo>
                    <a:pt x="4973402" y="2196745"/>
                  </a:lnTo>
                  <a:lnTo>
                    <a:pt x="4967051" y="2196428"/>
                  </a:lnTo>
                  <a:lnTo>
                    <a:pt x="4953396" y="2182460"/>
                  </a:lnTo>
                  <a:lnTo>
                    <a:pt x="4945457" y="2181190"/>
                  </a:lnTo>
                  <a:lnTo>
                    <a:pt x="4938153" y="2167222"/>
                  </a:lnTo>
                  <a:lnTo>
                    <a:pt x="4928626" y="2161826"/>
                  </a:lnTo>
                  <a:cubicBezTo>
                    <a:pt x="4928203" y="2168175"/>
                    <a:pt x="4927779" y="2174523"/>
                    <a:pt x="4927356" y="2180872"/>
                  </a:cubicBezTo>
                  <a:lnTo>
                    <a:pt x="4943869" y="2184364"/>
                  </a:lnTo>
                  <a:lnTo>
                    <a:pt x="4950855" y="2196110"/>
                  </a:lnTo>
                  <a:lnTo>
                    <a:pt x="4953713" y="2212935"/>
                  </a:lnTo>
                  <a:lnTo>
                    <a:pt x="4942599" y="2203094"/>
                  </a:lnTo>
                  <a:lnTo>
                    <a:pt x="4937836" y="2210394"/>
                  </a:lnTo>
                  <a:lnTo>
                    <a:pt x="4943234" y="2216745"/>
                  </a:lnTo>
                  <a:lnTo>
                    <a:pt x="4929262" y="2217696"/>
                  </a:lnTo>
                  <a:lnTo>
                    <a:pt x="4928944" y="2225950"/>
                  </a:lnTo>
                  <a:lnTo>
                    <a:pt x="4964510" y="2254202"/>
                  </a:lnTo>
                  <a:lnTo>
                    <a:pt x="5023893" y="2285313"/>
                  </a:lnTo>
                  <a:lnTo>
                    <a:pt x="5039770" y="2294200"/>
                  </a:lnTo>
                  <a:lnTo>
                    <a:pt x="5049297" y="2332612"/>
                  </a:lnTo>
                  <a:lnTo>
                    <a:pt x="5048979" y="2345945"/>
                  </a:lnTo>
                  <a:lnTo>
                    <a:pt x="5039770" y="2368801"/>
                  </a:lnTo>
                  <a:lnTo>
                    <a:pt x="5044851" y="2386896"/>
                  </a:lnTo>
                  <a:lnTo>
                    <a:pt x="5065492" y="2398325"/>
                  </a:lnTo>
                  <a:lnTo>
                    <a:pt x="5096612" y="2379912"/>
                  </a:lnTo>
                  <a:lnTo>
                    <a:pt x="5105822" y="2353882"/>
                  </a:lnTo>
                  <a:lnTo>
                    <a:pt x="5123922" y="2344994"/>
                  </a:lnTo>
                  <a:lnTo>
                    <a:pt x="5134719" y="2303725"/>
                  </a:lnTo>
                  <a:lnTo>
                    <a:pt x="5125510" y="2289122"/>
                  </a:lnTo>
                  <a:lnTo>
                    <a:pt x="5135037" y="2287218"/>
                  </a:lnTo>
                  <a:lnTo>
                    <a:pt x="5136307" y="2275472"/>
                  </a:lnTo>
                  <a:lnTo>
                    <a:pt x="5108362" y="2253568"/>
                  </a:lnTo>
                  <a:lnTo>
                    <a:pt x="5102011" y="2215792"/>
                  </a:lnTo>
                  <a:lnTo>
                    <a:pt x="5089626" y="2202777"/>
                  </a:lnTo>
                  <a:lnTo>
                    <a:pt x="5053743" y="2169127"/>
                  </a:lnTo>
                  <a:lnTo>
                    <a:pt x="5050885" y="2151985"/>
                  </a:lnTo>
                  <a:lnTo>
                    <a:pt x="5054378" y="2136430"/>
                  </a:lnTo>
                  <a:lnTo>
                    <a:pt x="5063269" y="2119922"/>
                  </a:lnTo>
                  <a:cubicBezTo>
                    <a:pt x="5062952" y="2116007"/>
                    <a:pt x="5062634" y="2112092"/>
                    <a:pt x="5062317" y="2108177"/>
                  </a:cubicBezTo>
                  <a:lnTo>
                    <a:pt x="5053108" y="2100558"/>
                  </a:lnTo>
                  <a:lnTo>
                    <a:pt x="5054378" y="2089131"/>
                  </a:lnTo>
                  <a:lnTo>
                    <a:pt x="5061046" y="2078655"/>
                  </a:lnTo>
                  <a:lnTo>
                    <a:pt x="5058506" y="2054530"/>
                  </a:lnTo>
                  <a:lnTo>
                    <a:pt x="5041993" y="2037070"/>
                  </a:lnTo>
                  <a:lnTo>
                    <a:pt x="5029291" y="2038023"/>
                  </a:lnTo>
                  <a:lnTo>
                    <a:pt x="5023575" y="2023105"/>
                  </a:lnTo>
                  <a:lnTo>
                    <a:pt x="5007697" y="2018344"/>
                  </a:lnTo>
                  <a:lnTo>
                    <a:pt x="4999123" y="2020248"/>
                  </a:lnTo>
                  <a:lnTo>
                    <a:pt x="4983246" y="2015487"/>
                  </a:lnTo>
                  <a:cubicBezTo>
                    <a:pt x="4983034" y="2013053"/>
                    <a:pt x="4982823" y="2010620"/>
                    <a:pt x="4982611" y="2008186"/>
                  </a:cubicBezTo>
                  <a:lnTo>
                    <a:pt x="4988009" y="1998028"/>
                  </a:lnTo>
                  <a:lnTo>
                    <a:pt x="5000076" y="1981203"/>
                  </a:lnTo>
                  <a:lnTo>
                    <a:pt x="4994043" y="1967553"/>
                  </a:lnTo>
                  <a:lnTo>
                    <a:pt x="5002617" y="1951682"/>
                  </a:lnTo>
                  <a:lnTo>
                    <a:pt x="4999123" y="1929461"/>
                  </a:lnTo>
                  <a:lnTo>
                    <a:pt x="4995630" y="1894542"/>
                  </a:lnTo>
                  <a:lnTo>
                    <a:pt x="5009285" y="1902161"/>
                  </a:lnTo>
                  <a:lnTo>
                    <a:pt x="5047709" y="1893273"/>
                  </a:lnTo>
                  <a:lnTo>
                    <a:pt x="5039135" y="1881527"/>
                  </a:lnTo>
                  <a:lnTo>
                    <a:pt x="5005157" y="1876766"/>
                  </a:lnTo>
                  <a:lnTo>
                    <a:pt x="5002617" y="1850418"/>
                  </a:lnTo>
                  <a:lnTo>
                    <a:pt x="4992137" y="1848195"/>
                  </a:lnTo>
                  <a:lnTo>
                    <a:pt x="4983563" y="1833911"/>
                  </a:lnTo>
                  <a:lnTo>
                    <a:pt x="4946092" y="1793913"/>
                  </a:lnTo>
                  <a:lnTo>
                    <a:pt x="4935295" y="1787882"/>
                  </a:lnTo>
                  <a:lnTo>
                    <a:pt x="4931167" y="1776771"/>
                  </a:lnTo>
                  <a:lnTo>
                    <a:pt x="4927674" y="1736774"/>
                  </a:lnTo>
                  <a:lnTo>
                    <a:pt x="4952125" y="1676460"/>
                  </a:lnTo>
                  <a:lnTo>
                    <a:pt x="4991820" y="1677730"/>
                  </a:lnTo>
                  <a:lnTo>
                    <a:pt x="4996901" y="1692332"/>
                  </a:lnTo>
                  <a:lnTo>
                    <a:pt x="5009603" y="1701855"/>
                  </a:lnTo>
                  <a:lnTo>
                    <a:pt x="5029926" y="1718680"/>
                  </a:lnTo>
                  <a:lnTo>
                    <a:pt x="5046757" y="1713283"/>
                  </a:lnTo>
                  <a:lnTo>
                    <a:pt x="5056283" y="1697411"/>
                  </a:lnTo>
                  <a:lnTo>
                    <a:pt x="5071208" y="1709791"/>
                  </a:lnTo>
                  <a:lnTo>
                    <a:pt x="5083910" y="1736774"/>
                  </a:lnTo>
                  <a:lnTo>
                    <a:pt x="5105504" y="1744075"/>
                  </a:lnTo>
                  <a:lnTo>
                    <a:pt x="5111855" y="1778041"/>
                  </a:lnTo>
                  <a:lnTo>
                    <a:pt x="5136307" y="1784072"/>
                  </a:lnTo>
                  <a:lnTo>
                    <a:pt x="5148056" y="1794230"/>
                  </a:lnTo>
                  <a:lnTo>
                    <a:pt x="5180129" y="1806611"/>
                  </a:lnTo>
                  <a:lnTo>
                    <a:pt x="5208709" y="1806293"/>
                  </a:lnTo>
                  <a:lnTo>
                    <a:pt x="5222364" y="1819944"/>
                  </a:lnTo>
                  <a:lnTo>
                    <a:pt x="5236019" y="1815817"/>
                  </a:lnTo>
                  <a:lnTo>
                    <a:pt x="5246815" y="1797723"/>
                  </a:lnTo>
                  <a:lnTo>
                    <a:pt x="5282381" y="1793278"/>
                  </a:lnTo>
                  <a:lnTo>
                    <a:pt x="5296671" y="1809785"/>
                  </a:lnTo>
                  <a:lnTo>
                    <a:pt x="5313184" y="1798040"/>
                  </a:lnTo>
                  <a:lnTo>
                    <a:pt x="5292226" y="1784707"/>
                  </a:lnTo>
                  <a:lnTo>
                    <a:pt x="5274760" y="1738361"/>
                  </a:lnTo>
                  <a:lnTo>
                    <a:pt x="5283969" y="1720267"/>
                  </a:lnTo>
                  <a:lnTo>
                    <a:pt x="5266821" y="1700585"/>
                  </a:lnTo>
                  <a:lnTo>
                    <a:pt x="5264598" y="1678682"/>
                  </a:lnTo>
                  <a:lnTo>
                    <a:pt x="5249038" y="1678682"/>
                  </a:lnTo>
                  <a:lnTo>
                    <a:pt x="5216013" y="1694871"/>
                  </a:lnTo>
                  <a:lnTo>
                    <a:pt x="5195689" y="1687253"/>
                  </a:lnTo>
                  <a:lnTo>
                    <a:pt x="5162346" y="1627892"/>
                  </a:lnTo>
                  <a:lnTo>
                    <a:pt x="5139482" y="1617734"/>
                  </a:lnTo>
                  <a:lnTo>
                    <a:pt x="5136307" y="1584085"/>
                  </a:lnTo>
                  <a:lnTo>
                    <a:pt x="5167745" y="1561229"/>
                  </a:lnTo>
                  <a:lnTo>
                    <a:pt x="5170920" y="1527581"/>
                  </a:lnTo>
                  <a:lnTo>
                    <a:pt x="5189021" y="1518057"/>
                  </a:lnTo>
                  <a:lnTo>
                    <a:pt x="5249673" y="1546944"/>
                  </a:lnTo>
                  <a:lnTo>
                    <a:pt x="5252214" y="1563769"/>
                  </a:lnTo>
                  <a:lnTo>
                    <a:pt x="5266821" y="1584402"/>
                  </a:lnTo>
                  <a:lnTo>
                    <a:pt x="5281746" y="1579323"/>
                  </a:lnTo>
                  <a:lnTo>
                    <a:pt x="5310326" y="1590434"/>
                  </a:lnTo>
                  <a:lnTo>
                    <a:pt x="5314772" y="1601227"/>
                  </a:lnTo>
                  <a:lnTo>
                    <a:pt x="5280794" y="1607893"/>
                  </a:lnTo>
                  <a:lnTo>
                    <a:pt x="5286510" y="1619003"/>
                  </a:lnTo>
                  <a:lnTo>
                    <a:pt x="5284287" y="1632971"/>
                  </a:lnTo>
                  <a:lnTo>
                    <a:pt x="5296036" y="1632971"/>
                  </a:lnTo>
                  <a:lnTo>
                    <a:pt x="5308421" y="1613924"/>
                  </a:lnTo>
                  <a:lnTo>
                    <a:pt x="5325251" y="1609163"/>
                  </a:lnTo>
                  <a:lnTo>
                    <a:pt x="5326521" y="1595830"/>
                  </a:lnTo>
                  <a:lnTo>
                    <a:pt x="5336048" y="1605988"/>
                  </a:lnTo>
                  <a:lnTo>
                    <a:pt x="5363675" y="1608845"/>
                  </a:lnTo>
                  <a:lnTo>
                    <a:pt x="5398606" y="1632971"/>
                  </a:lnTo>
                  <a:lnTo>
                    <a:pt x="5415437" y="1632971"/>
                  </a:lnTo>
                  <a:lnTo>
                    <a:pt x="5434807" y="1646303"/>
                  </a:lnTo>
                  <a:lnTo>
                    <a:pt x="5449415" y="1645351"/>
                  </a:lnTo>
                  <a:lnTo>
                    <a:pt x="5457036" y="1630431"/>
                  </a:lnTo>
                  <a:lnTo>
                    <a:pt x="5479265" y="1650112"/>
                  </a:lnTo>
                  <a:lnTo>
                    <a:pt x="5532296" y="1657096"/>
                  </a:lnTo>
                  <a:lnTo>
                    <a:pt x="5561829" y="1686618"/>
                  </a:lnTo>
                  <a:lnTo>
                    <a:pt x="5580247" y="1706299"/>
                  </a:lnTo>
                  <a:lnTo>
                    <a:pt x="5605016" y="1717410"/>
                  </a:lnTo>
                  <a:lnTo>
                    <a:pt x="5625975" y="1744710"/>
                  </a:lnTo>
                  <a:lnTo>
                    <a:pt x="5623117" y="1777089"/>
                  </a:lnTo>
                  <a:lnTo>
                    <a:pt x="5640265" y="1768836"/>
                  </a:lnTo>
                  <a:lnTo>
                    <a:pt x="5644075" y="1753915"/>
                  </a:lnTo>
                  <a:lnTo>
                    <a:pt x="5659000" y="1752963"/>
                  </a:lnTo>
                  <a:cubicBezTo>
                    <a:pt x="5658894" y="1735398"/>
                    <a:pt x="5658789" y="1717833"/>
                    <a:pt x="5658683" y="1700268"/>
                  </a:cubicBezTo>
                  <a:lnTo>
                    <a:pt x="5642805" y="1692967"/>
                  </a:lnTo>
                  <a:lnTo>
                    <a:pt x="5625657" y="1702490"/>
                  </a:lnTo>
                  <a:lnTo>
                    <a:pt x="5612955" y="1698364"/>
                  </a:lnTo>
                  <a:lnTo>
                    <a:pt x="5586598" y="1681856"/>
                  </a:lnTo>
                  <a:lnTo>
                    <a:pt x="5563099" y="1673603"/>
                  </a:lnTo>
                  <a:lnTo>
                    <a:pt x="5536107" y="1639954"/>
                  </a:lnTo>
                  <a:lnTo>
                    <a:pt x="5533884" y="1614877"/>
                  </a:lnTo>
                  <a:lnTo>
                    <a:pt x="5525310" y="1606306"/>
                  </a:lnTo>
                  <a:lnTo>
                    <a:pt x="5520864" y="1587577"/>
                  </a:lnTo>
                  <a:lnTo>
                    <a:pt x="5506892" y="1553928"/>
                  </a:lnTo>
                  <a:lnTo>
                    <a:pt x="5487839" y="1548849"/>
                  </a:lnTo>
                  <a:lnTo>
                    <a:pt x="5479265" y="1536469"/>
                  </a:lnTo>
                  <a:lnTo>
                    <a:pt x="5447510" y="1422825"/>
                  </a:lnTo>
                  <a:lnTo>
                    <a:pt x="5517689" y="1368543"/>
                  </a:lnTo>
                  <a:lnTo>
                    <a:pt x="5523087" y="1350766"/>
                  </a:lnTo>
                  <a:lnTo>
                    <a:pt x="5550397" y="1326958"/>
                  </a:lnTo>
                  <a:lnTo>
                    <a:pt x="5594537" y="1318070"/>
                  </a:lnTo>
                  <a:lnTo>
                    <a:pt x="5668209" y="1243789"/>
                  </a:lnTo>
                  <a:lnTo>
                    <a:pt x="5664081" y="1233314"/>
                  </a:lnTo>
                  <a:lnTo>
                    <a:pt x="5682817" y="1223790"/>
                  </a:lnTo>
                  <a:lnTo>
                    <a:pt x="5685992" y="1203474"/>
                  </a:lnTo>
                  <a:lnTo>
                    <a:pt x="5706633" y="1206649"/>
                  </a:lnTo>
                  <a:lnTo>
                    <a:pt x="5719971" y="1231726"/>
                  </a:lnTo>
                  <a:lnTo>
                    <a:pt x="5752361" y="1223156"/>
                  </a:lnTo>
                  <a:lnTo>
                    <a:pt x="5769827" y="1239662"/>
                  </a:lnTo>
                  <a:lnTo>
                    <a:pt x="5782211" y="1231092"/>
                  </a:lnTo>
                  <a:lnTo>
                    <a:pt x="5791103" y="1248233"/>
                  </a:lnTo>
                  <a:lnTo>
                    <a:pt x="5821906" y="1271724"/>
                  </a:lnTo>
                  <a:lnTo>
                    <a:pt x="5786975" y="1286961"/>
                  </a:lnTo>
                  <a:lnTo>
                    <a:pt x="5791738" y="1317435"/>
                  </a:lnTo>
                  <a:lnTo>
                    <a:pt x="5799994" y="1301563"/>
                  </a:lnTo>
                  <a:lnTo>
                    <a:pt x="5830162" y="1286644"/>
                  </a:lnTo>
                  <a:lnTo>
                    <a:pt x="5851756" y="1302198"/>
                  </a:lnTo>
                  <a:lnTo>
                    <a:pt x="5844452" y="1320292"/>
                  </a:lnTo>
                  <a:lnTo>
                    <a:pt x="5862870" y="1361242"/>
                  </a:lnTo>
                  <a:lnTo>
                    <a:pt x="5894943" y="1415842"/>
                  </a:lnTo>
                  <a:lnTo>
                    <a:pt x="5903517" y="1406319"/>
                  </a:lnTo>
                  <a:lnTo>
                    <a:pt x="5872397" y="1365051"/>
                  </a:lnTo>
                  <a:lnTo>
                    <a:pt x="5876842" y="1291723"/>
                  </a:lnTo>
                  <a:lnTo>
                    <a:pt x="5860965" y="1271406"/>
                  </a:lnTo>
                  <a:lnTo>
                    <a:pt x="5870174" y="1250455"/>
                  </a:lnTo>
                  <a:lnTo>
                    <a:pt x="5882558" y="1205061"/>
                  </a:lnTo>
                  <a:lnTo>
                    <a:pt x="5897166" y="1192364"/>
                  </a:lnTo>
                  <a:lnTo>
                    <a:pt x="5902882" y="1094274"/>
                  </a:lnTo>
                  <a:lnTo>
                    <a:pt x="5870491" y="1042849"/>
                  </a:lnTo>
                  <a:lnTo>
                    <a:pt x="5859059" y="1052689"/>
                  </a:lnTo>
                  <a:lnTo>
                    <a:pt x="5833337" y="1047610"/>
                  </a:lnTo>
                  <a:lnTo>
                    <a:pt x="5835878" y="979042"/>
                  </a:lnTo>
                  <a:lnTo>
                    <a:pt x="5853067" y="949041"/>
                  </a:lnTo>
                  <a:lnTo>
                    <a:pt x="6060620" y="1177406"/>
                  </a:lnTo>
                  <a:cubicBezTo>
                    <a:pt x="6579822" y="1806535"/>
                    <a:pt x="6891715" y="2613092"/>
                    <a:pt x="6891715" y="3492496"/>
                  </a:cubicBezTo>
                  <a:cubicBezTo>
                    <a:pt x="6891715" y="3869384"/>
                    <a:pt x="6834429" y="4232891"/>
                    <a:pt x="6728088" y="4574786"/>
                  </a:cubicBezTo>
                  <a:lnTo>
                    <a:pt x="6699847" y="4651948"/>
                  </a:lnTo>
                  <a:lnTo>
                    <a:pt x="6676768" y="4648009"/>
                  </a:lnTo>
                  <a:lnTo>
                    <a:pt x="6661525" y="4656897"/>
                  </a:lnTo>
                  <a:lnTo>
                    <a:pt x="6642472" y="4667056"/>
                  </a:lnTo>
                  <a:lnTo>
                    <a:pt x="6630405" y="4672135"/>
                  </a:lnTo>
                  <a:lnTo>
                    <a:pt x="6623101" y="4666421"/>
                  </a:lnTo>
                  <a:lnTo>
                    <a:pt x="6612622" y="4665151"/>
                  </a:lnTo>
                  <a:lnTo>
                    <a:pt x="6615162" y="4650548"/>
                  </a:lnTo>
                  <a:lnTo>
                    <a:pt x="6607541" y="4646104"/>
                  </a:lnTo>
                  <a:lnTo>
                    <a:pt x="6593251" y="4644517"/>
                  </a:lnTo>
                  <a:lnTo>
                    <a:pt x="6562448" y="4645787"/>
                  </a:lnTo>
                  <a:lnTo>
                    <a:pt x="6541172" y="4642295"/>
                  </a:lnTo>
                  <a:lnTo>
                    <a:pt x="6527200" y="4650548"/>
                  </a:lnTo>
                  <a:lnTo>
                    <a:pt x="6501161" y="4671818"/>
                  </a:lnTo>
                  <a:lnTo>
                    <a:pt x="6482743" y="4687373"/>
                  </a:lnTo>
                  <a:lnTo>
                    <a:pt x="6482425" y="4699753"/>
                  </a:lnTo>
                  <a:lnTo>
                    <a:pt x="6465277" y="4709912"/>
                  </a:lnTo>
                  <a:lnTo>
                    <a:pt x="6458926" y="4706737"/>
                  </a:lnTo>
                  <a:lnTo>
                    <a:pt x="6448447" y="4706420"/>
                  </a:lnTo>
                  <a:lnTo>
                    <a:pt x="6438920" y="4710229"/>
                  </a:lnTo>
                  <a:lnTo>
                    <a:pt x="6430346" y="4707689"/>
                  </a:lnTo>
                  <a:lnTo>
                    <a:pt x="6405895" y="4713403"/>
                  </a:lnTo>
                  <a:lnTo>
                    <a:pt x="6398591" y="4710229"/>
                  </a:lnTo>
                  <a:lnTo>
                    <a:pt x="6382714" y="4715308"/>
                  </a:lnTo>
                  <a:lnTo>
                    <a:pt x="6364296" y="4728324"/>
                  </a:lnTo>
                  <a:lnTo>
                    <a:pt x="6358897" y="4725149"/>
                  </a:lnTo>
                  <a:lnTo>
                    <a:pt x="6348418" y="4731181"/>
                  </a:lnTo>
                  <a:lnTo>
                    <a:pt x="6361755" y="4741022"/>
                  </a:lnTo>
                  <a:lnTo>
                    <a:pt x="6358580" y="4749275"/>
                  </a:lnTo>
                  <a:lnTo>
                    <a:pt x="6347783" y="4740704"/>
                  </a:lnTo>
                  <a:lnTo>
                    <a:pt x="6342702" y="4740387"/>
                  </a:lnTo>
                  <a:lnTo>
                    <a:pt x="6347783" y="4750863"/>
                  </a:lnTo>
                  <a:cubicBezTo>
                    <a:pt x="6348092" y="4754989"/>
                    <a:pt x="6348402" y="4759116"/>
                    <a:pt x="6348711" y="4763242"/>
                  </a:cubicBezTo>
                  <a:cubicBezTo>
                    <a:pt x="6348716" y="4763245"/>
                    <a:pt x="6348722" y="4763247"/>
                    <a:pt x="6348727" y="4763250"/>
                  </a:cubicBezTo>
                  <a:cubicBezTo>
                    <a:pt x="6348722" y="4763255"/>
                    <a:pt x="6348718" y="4763261"/>
                    <a:pt x="6348713" y="4763266"/>
                  </a:cubicBezTo>
                  <a:cubicBezTo>
                    <a:pt x="6348720" y="4763364"/>
                    <a:pt x="6348728" y="4763463"/>
                    <a:pt x="6348735" y="4763561"/>
                  </a:cubicBezTo>
                  <a:lnTo>
                    <a:pt x="6348545" y="4763458"/>
                  </a:lnTo>
                  <a:lnTo>
                    <a:pt x="6342059" y="4770869"/>
                  </a:lnTo>
                  <a:lnTo>
                    <a:pt x="6330309" y="4769282"/>
                  </a:lnTo>
                  <a:lnTo>
                    <a:pt x="6323958" y="4777535"/>
                  </a:lnTo>
                  <a:lnTo>
                    <a:pt x="6316337" y="4778488"/>
                  </a:lnTo>
                  <a:lnTo>
                    <a:pt x="6317925" y="4768964"/>
                  </a:lnTo>
                  <a:lnTo>
                    <a:pt x="6305858" y="4774043"/>
                  </a:lnTo>
                  <a:lnTo>
                    <a:pt x="6301094" y="4786424"/>
                  </a:lnTo>
                  <a:lnTo>
                    <a:pt x="6296013" y="4788328"/>
                  </a:lnTo>
                  <a:lnTo>
                    <a:pt x="6299189" y="4797852"/>
                  </a:lnTo>
                  <a:lnTo>
                    <a:pt x="6295696" y="4809597"/>
                  </a:lnTo>
                  <a:lnTo>
                    <a:pt x="6283946" y="4807057"/>
                  </a:lnTo>
                  <a:lnTo>
                    <a:pt x="6280771" y="4811184"/>
                  </a:lnTo>
                  <a:lnTo>
                    <a:pt x="6283629" y="4820707"/>
                  </a:lnTo>
                  <a:lnTo>
                    <a:pt x="6276008" y="4824834"/>
                  </a:lnTo>
                  <a:lnTo>
                    <a:pt x="6262353" y="4822294"/>
                  </a:lnTo>
                  <a:lnTo>
                    <a:pt x="6252826" y="4817850"/>
                  </a:lnTo>
                  <a:lnTo>
                    <a:pt x="6238219" y="4805788"/>
                  </a:lnTo>
                  <a:lnTo>
                    <a:pt x="6229645" y="4806740"/>
                  </a:lnTo>
                  <a:lnTo>
                    <a:pt x="6234090" y="4816263"/>
                  </a:lnTo>
                  <a:lnTo>
                    <a:pt x="6241077" y="4819437"/>
                  </a:lnTo>
                  <a:lnTo>
                    <a:pt x="6235678" y="4830230"/>
                  </a:lnTo>
                  <a:lnTo>
                    <a:pt x="6222023" y="4829913"/>
                  </a:lnTo>
                  <a:lnTo>
                    <a:pt x="6214402" y="4824199"/>
                  </a:lnTo>
                  <a:lnTo>
                    <a:pt x="6210274" y="4832770"/>
                  </a:lnTo>
                  <a:lnTo>
                    <a:pt x="6222659" y="4840389"/>
                  </a:lnTo>
                  <a:lnTo>
                    <a:pt x="6215990" y="4849594"/>
                  </a:lnTo>
                  <a:lnTo>
                    <a:pt x="6210591" y="4852769"/>
                  </a:lnTo>
                  <a:lnTo>
                    <a:pt x="6213767" y="4861340"/>
                  </a:lnTo>
                  <a:lnTo>
                    <a:pt x="6204558" y="4877847"/>
                  </a:lnTo>
                  <a:lnTo>
                    <a:pt x="6200747" y="4872133"/>
                  </a:lnTo>
                  <a:lnTo>
                    <a:pt x="6195666" y="4852134"/>
                  </a:lnTo>
                  <a:lnTo>
                    <a:pt x="6187410" y="4861657"/>
                  </a:lnTo>
                  <a:lnTo>
                    <a:pt x="6179154" y="4880386"/>
                  </a:lnTo>
                  <a:lnTo>
                    <a:pt x="6191538" y="4903877"/>
                  </a:lnTo>
                  <a:lnTo>
                    <a:pt x="6190268" y="4915305"/>
                  </a:lnTo>
                  <a:lnTo>
                    <a:pt x="6178201" y="4924510"/>
                  </a:lnTo>
                  <a:lnTo>
                    <a:pt x="6178519" y="4914035"/>
                  </a:lnTo>
                  <a:lnTo>
                    <a:pt x="6176296" y="4909591"/>
                  </a:lnTo>
                  <a:lnTo>
                    <a:pt x="6160418" y="4917844"/>
                  </a:lnTo>
                  <a:lnTo>
                    <a:pt x="6158830" y="4927050"/>
                  </a:lnTo>
                  <a:cubicBezTo>
                    <a:pt x="6158724" y="4929378"/>
                    <a:pt x="6158619" y="4931706"/>
                    <a:pt x="6158513" y="4934034"/>
                  </a:cubicBezTo>
                  <a:lnTo>
                    <a:pt x="6158513" y="4936891"/>
                  </a:lnTo>
                  <a:lnTo>
                    <a:pt x="6158513" y="4938795"/>
                  </a:lnTo>
                  <a:lnTo>
                    <a:pt x="6161688" y="4947366"/>
                  </a:lnTo>
                  <a:lnTo>
                    <a:pt x="6154067" y="4956572"/>
                  </a:lnTo>
                  <a:lnTo>
                    <a:pt x="6141365" y="4963556"/>
                  </a:lnTo>
                  <a:lnTo>
                    <a:pt x="6135649" y="4978475"/>
                  </a:lnTo>
                  <a:lnTo>
                    <a:pt x="6122312" y="4993712"/>
                  </a:lnTo>
                  <a:lnTo>
                    <a:pt x="6129933" y="5024187"/>
                  </a:lnTo>
                  <a:lnTo>
                    <a:pt x="6136919" y="5038472"/>
                  </a:lnTo>
                  <a:lnTo>
                    <a:pt x="6148668" y="5036250"/>
                  </a:lnTo>
                  <a:lnTo>
                    <a:pt x="6154384" y="5027044"/>
                  </a:lnTo>
                  <a:lnTo>
                    <a:pt x="6170897" y="5030853"/>
                  </a:lnTo>
                  <a:lnTo>
                    <a:pt x="6175661" y="5059423"/>
                  </a:lnTo>
                  <a:lnTo>
                    <a:pt x="6177248" y="5069898"/>
                  </a:lnTo>
                  <a:lnTo>
                    <a:pt x="6190268" y="5079739"/>
                  </a:lnTo>
                  <a:lnTo>
                    <a:pt x="6194396" y="5079739"/>
                  </a:lnTo>
                  <a:lnTo>
                    <a:pt x="6197254" y="5089262"/>
                  </a:lnTo>
                  <a:lnTo>
                    <a:pt x="6190586" y="5103864"/>
                  </a:lnTo>
                  <a:lnTo>
                    <a:pt x="6188680" y="5128307"/>
                  </a:lnTo>
                  <a:lnTo>
                    <a:pt x="6195031" y="5132434"/>
                  </a:lnTo>
                  <a:lnTo>
                    <a:pt x="6206146" y="5113705"/>
                  </a:lnTo>
                  <a:lnTo>
                    <a:pt x="6212814" y="5101325"/>
                  </a:lnTo>
                  <a:lnTo>
                    <a:pt x="6214085" y="5089897"/>
                  </a:lnTo>
                  <a:lnTo>
                    <a:pt x="6218213" y="5103547"/>
                  </a:lnTo>
                  <a:lnTo>
                    <a:pt x="6212179" y="5126403"/>
                  </a:lnTo>
                  <a:lnTo>
                    <a:pt x="6204240" y="5141957"/>
                  </a:lnTo>
                  <a:lnTo>
                    <a:pt x="6206146" y="5154972"/>
                  </a:lnTo>
                  <a:lnTo>
                    <a:pt x="6212814" y="5145767"/>
                  </a:lnTo>
                  <a:cubicBezTo>
                    <a:pt x="6213026" y="5149999"/>
                    <a:pt x="6213237" y="5154232"/>
                    <a:pt x="6213449" y="5158464"/>
                  </a:cubicBezTo>
                  <a:lnTo>
                    <a:pt x="6203605" y="5169575"/>
                  </a:lnTo>
                  <a:lnTo>
                    <a:pt x="6197889" y="5184177"/>
                  </a:lnTo>
                  <a:lnTo>
                    <a:pt x="6202970" y="5201319"/>
                  </a:lnTo>
                  <a:lnTo>
                    <a:pt x="6235678" y="5233698"/>
                  </a:lnTo>
                  <a:lnTo>
                    <a:pt x="6249333" y="5251157"/>
                  </a:lnTo>
                  <a:lnTo>
                    <a:pt x="6260130" y="5274330"/>
                  </a:lnTo>
                  <a:lnTo>
                    <a:pt x="6275690" y="5324168"/>
                  </a:lnTo>
                  <a:lnTo>
                    <a:pt x="6291250" y="5336232"/>
                  </a:lnTo>
                  <a:lnTo>
                    <a:pt x="6303952" y="5347977"/>
                  </a:lnTo>
                  <a:lnTo>
                    <a:pt x="6297190" y="5360853"/>
                  </a:lnTo>
                  <a:lnTo>
                    <a:pt x="6297448" y="5360940"/>
                  </a:lnTo>
                  <a:lnTo>
                    <a:pt x="6303928" y="5348597"/>
                  </a:lnTo>
                  <a:lnTo>
                    <a:pt x="6326471" y="5368282"/>
                  </a:lnTo>
                  <a:lnTo>
                    <a:pt x="6343298" y="5377172"/>
                  </a:lnTo>
                  <a:lnTo>
                    <a:pt x="6352738" y="5391437"/>
                  </a:lnTo>
                  <a:lnTo>
                    <a:pt x="6270138" y="5527402"/>
                  </a:lnTo>
                  <a:lnTo>
                    <a:pt x="6157685" y="5677783"/>
                  </a:lnTo>
                  <a:lnTo>
                    <a:pt x="6151028" y="5680333"/>
                  </a:lnTo>
                  <a:lnTo>
                    <a:pt x="6151528" y="5680898"/>
                  </a:lnTo>
                  <a:lnTo>
                    <a:pt x="6124790" y="5702235"/>
                  </a:lnTo>
                  <a:lnTo>
                    <a:pt x="6108874" y="5721342"/>
                  </a:lnTo>
                  <a:lnTo>
                    <a:pt x="6108664" y="5720387"/>
                  </a:lnTo>
                  <a:lnTo>
                    <a:pt x="6071278" y="5721342"/>
                  </a:lnTo>
                  <a:lnTo>
                    <a:pt x="6010443" y="5705105"/>
                  </a:lnTo>
                  <a:lnTo>
                    <a:pt x="5965134" y="5657668"/>
                  </a:lnTo>
                  <a:lnTo>
                    <a:pt x="5954821" y="5617474"/>
                  </a:lnTo>
                  <a:lnTo>
                    <a:pt x="5954631" y="5617583"/>
                  </a:lnTo>
                  <a:lnTo>
                    <a:pt x="5954678" y="5617604"/>
                  </a:lnTo>
                  <a:lnTo>
                    <a:pt x="5954550" y="5617629"/>
                  </a:lnTo>
                  <a:lnTo>
                    <a:pt x="5954176" y="5617843"/>
                  </a:lnTo>
                  <a:lnTo>
                    <a:pt x="5953959" y="5617746"/>
                  </a:lnTo>
                  <a:lnTo>
                    <a:pt x="5903234" y="5627755"/>
                  </a:lnTo>
                  <a:cubicBezTo>
                    <a:pt x="5903446" y="5629764"/>
                    <a:pt x="5903657" y="5631774"/>
                    <a:pt x="5903869" y="5633783"/>
                  </a:cubicBezTo>
                  <a:lnTo>
                    <a:pt x="5906092" y="5648375"/>
                  </a:lnTo>
                  <a:lnTo>
                    <a:pt x="5907044" y="5656623"/>
                  </a:lnTo>
                  <a:lnTo>
                    <a:pt x="5908632" y="5664871"/>
                  </a:lnTo>
                  <a:lnTo>
                    <a:pt x="5910220" y="5671850"/>
                  </a:lnTo>
                  <a:lnTo>
                    <a:pt x="5911808" y="5677243"/>
                  </a:lnTo>
                  <a:lnTo>
                    <a:pt x="5914031" y="5683270"/>
                  </a:lnTo>
                  <a:lnTo>
                    <a:pt x="5916253" y="5691835"/>
                  </a:lnTo>
                  <a:lnTo>
                    <a:pt x="5919111" y="5701987"/>
                  </a:lnTo>
                  <a:lnTo>
                    <a:pt x="5921017" y="5712772"/>
                  </a:lnTo>
                  <a:lnTo>
                    <a:pt x="5923240" y="5723558"/>
                  </a:lnTo>
                  <a:lnTo>
                    <a:pt x="5925145" y="5733075"/>
                  </a:lnTo>
                  <a:cubicBezTo>
                    <a:pt x="5925357" y="5735507"/>
                    <a:pt x="5925568" y="5737939"/>
                    <a:pt x="5925780" y="5740371"/>
                  </a:cubicBezTo>
                  <a:lnTo>
                    <a:pt x="5925780" y="5743226"/>
                  </a:lnTo>
                  <a:cubicBezTo>
                    <a:pt x="5925674" y="5743861"/>
                    <a:pt x="5925569" y="5744495"/>
                    <a:pt x="5925463" y="5745130"/>
                  </a:cubicBezTo>
                  <a:cubicBezTo>
                    <a:pt x="5925251" y="5746716"/>
                    <a:pt x="5925040" y="5748302"/>
                    <a:pt x="5924828" y="5749888"/>
                  </a:cubicBezTo>
                  <a:lnTo>
                    <a:pt x="5923875" y="5758453"/>
                  </a:lnTo>
                  <a:cubicBezTo>
                    <a:pt x="5923663" y="5762260"/>
                    <a:pt x="5923452" y="5766067"/>
                    <a:pt x="5923240" y="5769874"/>
                  </a:cubicBezTo>
                  <a:cubicBezTo>
                    <a:pt x="5923028" y="5774104"/>
                    <a:pt x="5922817" y="5778333"/>
                    <a:pt x="5922605" y="5782563"/>
                  </a:cubicBezTo>
                  <a:lnTo>
                    <a:pt x="5922605" y="5795252"/>
                  </a:lnTo>
                  <a:lnTo>
                    <a:pt x="5922287" y="5806989"/>
                  </a:lnTo>
                  <a:lnTo>
                    <a:pt x="5922605" y="5816189"/>
                  </a:lnTo>
                  <a:cubicBezTo>
                    <a:pt x="5922711" y="5817246"/>
                    <a:pt x="5922816" y="5818304"/>
                    <a:pt x="5922922" y="5819361"/>
                  </a:cubicBezTo>
                  <a:lnTo>
                    <a:pt x="5923240" y="5821899"/>
                  </a:lnTo>
                  <a:lnTo>
                    <a:pt x="5924192" y="5826975"/>
                  </a:lnTo>
                  <a:lnTo>
                    <a:pt x="5925463" y="5836175"/>
                  </a:lnTo>
                  <a:lnTo>
                    <a:pt x="5928321" y="5859015"/>
                  </a:lnTo>
                  <a:lnTo>
                    <a:pt x="5931496" y="5889786"/>
                  </a:lnTo>
                  <a:lnTo>
                    <a:pt x="5891802" y="5911675"/>
                  </a:lnTo>
                  <a:lnTo>
                    <a:pt x="5867985" y="5892007"/>
                  </a:lnTo>
                  <a:lnTo>
                    <a:pt x="5834006" y="5896131"/>
                  </a:lnTo>
                  <a:lnTo>
                    <a:pt x="5807014" y="5906282"/>
                  </a:lnTo>
                  <a:lnTo>
                    <a:pt x="5779387" y="5900572"/>
                  </a:lnTo>
                  <a:lnTo>
                    <a:pt x="5720956" y="5935467"/>
                  </a:lnTo>
                  <a:lnTo>
                    <a:pt x="5698092" y="5915164"/>
                  </a:lnTo>
                  <a:lnTo>
                    <a:pt x="5652047" y="5929440"/>
                  </a:lnTo>
                  <a:lnTo>
                    <a:pt x="5585360" y="5938322"/>
                  </a:lnTo>
                  <a:lnTo>
                    <a:pt x="5474215" y="5985272"/>
                  </a:lnTo>
                  <a:lnTo>
                    <a:pt x="5431027" y="5995741"/>
                  </a:lnTo>
                  <a:lnTo>
                    <a:pt x="5379583" y="5956721"/>
                  </a:lnTo>
                  <a:lnTo>
                    <a:pt x="5337983" y="5954818"/>
                  </a:lnTo>
                  <a:lnTo>
                    <a:pt x="5261452" y="5985907"/>
                  </a:lnTo>
                  <a:lnTo>
                    <a:pt x="5234142" y="5983369"/>
                  </a:lnTo>
                  <a:lnTo>
                    <a:pt x="5210961" y="5957356"/>
                  </a:lnTo>
                  <a:lnTo>
                    <a:pt x="5197623" y="5967824"/>
                  </a:lnTo>
                  <a:lnTo>
                    <a:pt x="5173489" y="5994154"/>
                  </a:lnTo>
                  <a:cubicBezTo>
                    <a:pt x="5173912" y="6006420"/>
                    <a:pt x="5174336" y="6018687"/>
                    <a:pt x="5174759" y="6030953"/>
                  </a:cubicBezTo>
                  <a:lnTo>
                    <a:pt x="5150625" y="6049987"/>
                  </a:lnTo>
                  <a:lnTo>
                    <a:pt x="5148720" y="6075682"/>
                  </a:lnTo>
                  <a:lnTo>
                    <a:pt x="5130619" y="6078855"/>
                  </a:lnTo>
                  <a:lnTo>
                    <a:pt x="5123633" y="6088054"/>
                  </a:lnTo>
                  <a:lnTo>
                    <a:pt x="5108708" y="6085834"/>
                  </a:lnTo>
                  <a:lnTo>
                    <a:pt x="5112518" y="6077903"/>
                  </a:lnTo>
                  <a:lnTo>
                    <a:pt x="5105214" y="6066483"/>
                  </a:lnTo>
                  <a:lnTo>
                    <a:pt x="5097911" y="6052842"/>
                  </a:lnTo>
                  <a:lnTo>
                    <a:pt x="5104897" y="6028415"/>
                  </a:lnTo>
                  <a:lnTo>
                    <a:pt x="5133159" y="6005257"/>
                  </a:lnTo>
                  <a:cubicBezTo>
                    <a:pt x="5133477" y="5998913"/>
                    <a:pt x="5133794" y="5992568"/>
                    <a:pt x="5134112" y="5986224"/>
                  </a:cubicBezTo>
                  <a:lnTo>
                    <a:pt x="5116329" y="5973852"/>
                  </a:lnTo>
                  <a:lnTo>
                    <a:pt x="5093782" y="5989713"/>
                  </a:lnTo>
                  <a:lnTo>
                    <a:pt x="5084573" y="6005575"/>
                  </a:lnTo>
                  <a:lnTo>
                    <a:pt x="5073141" y="6016043"/>
                  </a:lnTo>
                  <a:lnTo>
                    <a:pt x="5035987" y="6013505"/>
                  </a:lnTo>
                  <a:lnTo>
                    <a:pt x="5021062" y="5997644"/>
                  </a:lnTo>
                  <a:lnTo>
                    <a:pt x="4988036" y="5989713"/>
                  </a:lnTo>
                  <a:lnTo>
                    <a:pt x="4966125" y="6007795"/>
                  </a:lnTo>
                  <a:lnTo>
                    <a:pt x="4944848" y="6018264"/>
                  </a:lnTo>
                  <a:lnTo>
                    <a:pt x="4934687" y="6043642"/>
                  </a:lnTo>
                  <a:lnTo>
                    <a:pt x="4913410" y="6049035"/>
                  </a:lnTo>
                  <a:lnTo>
                    <a:pt x="4903249" y="6067117"/>
                  </a:lnTo>
                  <a:lnTo>
                    <a:pt x="4857520" y="6070607"/>
                  </a:lnTo>
                  <a:lnTo>
                    <a:pt x="4836562" y="6068703"/>
                  </a:lnTo>
                  <a:lnTo>
                    <a:pt x="4823859" y="6077268"/>
                  </a:lnTo>
                  <a:lnTo>
                    <a:pt x="4801630" y="6085199"/>
                  </a:lnTo>
                  <a:lnTo>
                    <a:pt x="4774003" y="6068386"/>
                  </a:lnTo>
                  <a:lnTo>
                    <a:pt x="4750821" y="6037932"/>
                  </a:lnTo>
                  <a:lnTo>
                    <a:pt x="4727957" y="6027781"/>
                  </a:lnTo>
                  <a:lnTo>
                    <a:pt x="4707951" y="6010968"/>
                  </a:lnTo>
                  <a:lnTo>
                    <a:pt x="4689851" y="6006844"/>
                  </a:lnTo>
                  <a:lnTo>
                    <a:pt x="4665399" y="5992568"/>
                  </a:lnTo>
                  <a:lnTo>
                    <a:pt x="4627292" y="5989713"/>
                  </a:lnTo>
                  <a:lnTo>
                    <a:pt x="4610462" y="6002402"/>
                  </a:lnTo>
                  <a:lnTo>
                    <a:pt x="4606333" y="6020484"/>
                  </a:lnTo>
                  <a:cubicBezTo>
                    <a:pt x="4606121" y="6025031"/>
                    <a:pt x="4605910" y="6029578"/>
                    <a:pt x="4605698" y="6034125"/>
                  </a:cubicBezTo>
                  <a:lnTo>
                    <a:pt x="4582517" y="6058552"/>
                  </a:lnTo>
                  <a:lnTo>
                    <a:pt x="4568862" y="6058552"/>
                  </a:lnTo>
                  <a:cubicBezTo>
                    <a:pt x="4569074" y="6056120"/>
                    <a:pt x="4569285" y="6053688"/>
                    <a:pt x="4569497" y="6051256"/>
                  </a:cubicBezTo>
                  <a:lnTo>
                    <a:pt x="4563463" y="6051256"/>
                  </a:lnTo>
                  <a:lnTo>
                    <a:pt x="4557112" y="6066165"/>
                  </a:lnTo>
                  <a:lnTo>
                    <a:pt x="4544410" y="6071241"/>
                  </a:lnTo>
                  <a:lnTo>
                    <a:pt x="4526309" y="6076951"/>
                  </a:lnTo>
                  <a:lnTo>
                    <a:pt x="4501222" y="6073144"/>
                  </a:lnTo>
                  <a:lnTo>
                    <a:pt x="4480581" y="6058235"/>
                  </a:lnTo>
                  <a:lnTo>
                    <a:pt x="4455176" y="6030319"/>
                  </a:lnTo>
                  <a:lnTo>
                    <a:pt x="4452636" y="6011285"/>
                  </a:lnTo>
                  <a:lnTo>
                    <a:pt x="4435805" y="6006209"/>
                  </a:lnTo>
                  <a:lnTo>
                    <a:pt x="4440251" y="6023974"/>
                  </a:lnTo>
                  <a:lnTo>
                    <a:pt x="4422151" y="6025243"/>
                  </a:lnTo>
                  <a:lnTo>
                    <a:pt x="4409448" y="6012554"/>
                  </a:lnTo>
                  <a:lnTo>
                    <a:pt x="4402144" y="5999230"/>
                  </a:lnTo>
                  <a:lnTo>
                    <a:pt x="4394841" y="6000182"/>
                  </a:lnTo>
                  <a:lnTo>
                    <a:pt x="4383091" y="5992886"/>
                  </a:lnTo>
                  <a:lnTo>
                    <a:pt x="4374517" y="6004623"/>
                  </a:lnTo>
                  <a:lnTo>
                    <a:pt x="4377693" y="6021436"/>
                  </a:lnTo>
                  <a:lnTo>
                    <a:pt x="4365308" y="6035394"/>
                  </a:lnTo>
                  <a:lnTo>
                    <a:pt x="4358957" y="6041739"/>
                  </a:lnTo>
                  <a:lnTo>
                    <a:pt x="4352606" y="6040470"/>
                  </a:lnTo>
                  <a:lnTo>
                    <a:pt x="4361180" y="6029050"/>
                  </a:lnTo>
                  <a:lnTo>
                    <a:pt x="4355781" y="6026829"/>
                  </a:lnTo>
                  <a:lnTo>
                    <a:pt x="4347207" y="6033174"/>
                  </a:lnTo>
                  <a:lnTo>
                    <a:pt x="4347207" y="6019850"/>
                  </a:lnTo>
                  <a:lnTo>
                    <a:pt x="4356416" y="6010016"/>
                  </a:lnTo>
                  <a:lnTo>
                    <a:pt x="4353241" y="6008113"/>
                  </a:lnTo>
                  <a:lnTo>
                    <a:pt x="4334187" y="6009064"/>
                  </a:lnTo>
                  <a:lnTo>
                    <a:pt x="4319580" y="6020802"/>
                  </a:lnTo>
                  <a:lnTo>
                    <a:pt x="4303702" y="6016995"/>
                  </a:lnTo>
                  <a:lnTo>
                    <a:pt x="4298304" y="6022071"/>
                  </a:lnTo>
                  <a:lnTo>
                    <a:pt x="4293223" y="6018898"/>
                  </a:lnTo>
                  <a:lnTo>
                    <a:pt x="4293223" y="6010650"/>
                  </a:lnTo>
                  <a:lnTo>
                    <a:pt x="4303384" y="6002085"/>
                  </a:lnTo>
                  <a:lnTo>
                    <a:pt x="4318310" y="6001134"/>
                  </a:lnTo>
                  <a:lnTo>
                    <a:pt x="4331965" y="6001768"/>
                  </a:lnTo>
                  <a:lnTo>
                    <a:pt x="4349113" y="6003671"/>
                  </a:lnTo>
                  <a:lnTo>
                    <a:pt x="4354511" y="5993203"/>
                  </a:lnTo>
                  <a:lnTo>
                    <a:pt x="4349113" y="5983686"/>
                  </a:lnTo>
                  <a:lnTo>
                    <a:pt x="4356099" y="5978293"/>
                  </a:lnTo>
                  <a:lnTo>
                    <a:pt x="4363720" y="5982734"/>
                  </a:lnTo>
                  <a:lnTo>
                    <a:pt x="4371977" y="5974169"/>
                  </a:lnTo>
                  <a:lnTo>
                    <a:pt x="4387854" y="5968776"/>
                  </a:lnTo>
                  <a:lnTo>
                    <a:pt x="4386902" y="5965604"/>
                  </a:lnTo>
                  <a:lnTo>
                    <a:pt x="4356099" y="5966556"/>
                  </a:lnTo>
                  <a:lnTo>
                    <a:pt x="4343397" y="5965921"/>
                  </a:lnTo>
                  <a:lnTo>
                    <a:pt x="4334823" y="5975438"/>
                  </a:lnTo>
                  <a:lnTo>
                    <a:pt x="4331012" y="5976707"/>
                  </a:lnTo>
                  <a:lnTo>
                    <a:pt x="4322438" y="5976707"/>
                  </a:lnTo>
                  <a:lnTo>
                    <a:pt x="4312911" y="5972266"/>
                  </a:lnTo>
                  <a:lnTo>
                    <a:pt x="4303384" y="5973852"/>
                  </a:lnTo>
                  <a:lnTo>
                    <a:pt x="4292905" y="5986541"/>
                  </a:lnTo>
                  <a:lnTo>
                    <a:pt x="4285284" y="5983369"/>
                  </a:lnTo>
                  <a:lnTo>
                    <a:pt x="4281156" y="5969411"/>
                  </a:lnTo>
                  <a:lnTo>
                    <a:pt x="4285919" y="5958942"/>
                  </a:lnTo>
                  <a:lnTo>
                    <a:pt x="4303067" y="5956721"/>
                  </a:lnTo>
                  <a:lnTo>
                    <a:pt x="4308465" y="5955770"/>
                  </a:lnTo>
                  <a:lnTo>
                    <a:pt x="4308465" y="5947205"/>
                  </a:lnTo>
                  <a:cubicBezTo>
                    <a:pt x="4308783" y="5944033"/>
                    <a:pt x="4309100" y="5940860"/>
                    <a:pt x="4309418" y="5937688"/>
                  </a:cubicBezTo>
                  <a:lnTo>
                    <a:pt x="4298939" y="5937688"/>
                  </a:lnTo>
                  <a:lnTo>
                    <a:pt x="4293540" y="5939274"/>
                  </a:lnTo>
                  <a:lnTo>
                    <a:pt x="4281791" y="5928488"/>
                  </a:lnTo>
                  <a:cubicBezTo>
                    <a:pt x="4281473" y="5925316"/>
                    <a:pt x="4281156" y="5922143"/>
                    <a:pt x="4280838" y="5918971"/>
                  </a:cubicBezTo>
                  <a:lnTo>
                    <a:pt x="4277345" y="5909772"/>
                  </a:lnTo>
                  <a:lnTo>
                    <a:pt x="4262420" y="5897082"/>
                  </a:lnTo>
                  <a:lnTo>
                    <a:pt x="4267818" y="5891690"/>
                  </a:lnTo>
                  <a:lnTo>
                    <a:pt x="4276075" y="5896131"/>
                  </a:lnTo>
                  <a:lnTo>
                    <a:pt x="4281473" y="5884393"/>
                  </a:lnTo>
                  <a:lnTo>
                    <a:pt x="4277027" y="5870435"/>
                  </a:lnTo>
                  <a:lnTo>
                    <a:pt x="4270359" y="5863456"/>
                  </a:lnTo>
                  <a:lnTo>
                    <a:pt x="4253528" y="5853939"/>
                  </a:lnTo>
                  <a:lnTo>
                    <a:pt x="4236380" y="5828878"/>
                  </a:lnTo>
                  <a:lnTo>
                    <a:pt x="4223678" y="5829195"/>
                  </a:lnTo>
                  <a:lnTo>
                    <a:pt x="4219550" y="5843788"/>
                  </a:lnTo>
                  <a:lnTo>
                    <a:pt x="4212246" y="5840933"/>
                  </a:lnTo>
                  <a:lnTo>
                    <a:pt x="4197321" y="5826975"/>
                  </a:lnTo>
                  <a:lnTo>
                    <a:pt x="4182395" y="5823168"/>
                  </a:lnTo>
                  <a:lnTo>
                    <a:pt x="4187476" y="5806355"/>
                  </a:lnTo>
                  <a:lnTo>
                    <a:pt x="4195733" y="5808258"/>
                  </a:lnTo>
                  <a:lnTo>
                    <a:pt x="4194145" y="5814603"/>
                  </a:lnTo>
                  <a:lnTo>
                    <a:pt x="4199226" y="5816506"/>
                  </a:lnTo>
                  <a:lnTo>
                    <a:pt x="4208435" y="5805721"/>
                  </a:lnTo>
                  <a:lnTo>
                    <a:pt x="4203354" y="5798742"/>
                  </a:lnTo>
                  <a:lnTo>
                    <a:pt x="4194780" y="5794618"/>
                  </a:lnTo>
                  <a:lnTo>
                    <a:pt x="4190652" y="5777487"/>
                  </a:lnTo>
                  <a:lnTo>
                    <a:pt x="4197956" y="5775584"/>
                  </a:lnTo>
                  <a:lnTo>
                    <a:pt x="4209388" y="5778756"/>
                  </a:lnTo>
                  <a:lnTo>
                    <a:pt x="4212881" y="5790176"/>
                  </a:lnTo>
                  <a:lnTo>
                    <a:pt x="4211611" y="5800645"/>
                  </a:lnTo>
                  <a:lnTo>
                    <a:pt x="4216056" y="5809210"/>
                  </a:lnTo>
                  <a:lnTo>
                    <a:pt x="4226536" y="5812382"/>
                  </a:lnTo>
                  <a:lnTo>
                    <a:pt x="4223360" y="5800645"/>
                  </a:lnTo>
                  <a:lnTo>
                    <a:pt x="4225583" y="5795252"/>
                  </a:lnTo>
                  <a:lnTo>
                    <a:pt x="4229711" y="5798424"/>
                  </a:lnTo>
                  <a:lnTo>
                    <a:pt x="4230982" y="5812382"/>
                  </a:lnTo>
                  <a:lnTo>
                    <a:pt x="4242414" y="5805403"/>
                  </a:lnTo>
                  <a:lnTo>
                    <a:pt x="4256386" y="5807624"/>
                  </a:lnTo>
                  <a:lnTo>
                    <a:pt x="4273217" y="5807624"/>
                  </a:lnTo>
                  <a:lnTo>
                    <a:pt x="4266865" y="5799059"/>
                  </a:lnTo>
                  <a:lnTo>
                    <a:pt x="4252258" y="5798107"/>
                  </a:lnTo>
                  <a:lnTo>
                    <a:pt x="4244637" y="5797473"/>
                  </a:lnTo>
                  <a:lnTo>
                    <a:pt x="4238285" y="5789859"/>
                  </a:lnTo>
                  <a:lnTo>
                    <a:pt x="4227488" y="5772412"/>
                  </a:lnTo>
                  <a:lnTo>
                    <a:pt x="4233840" y="5763846"/>
                  </a:lnTo>
                  <a:lnTo>
                    <a:pt x="4241143" y="5767653"/>
                  </a:lnTo>
                  <a:lnTo>
                    <a:pt x="4251623" y="5754964"/>
                  </a:lnTo>
                  <a:lnTo>
                    <a:pt x="4255751" y="5744495"/>
                  </a:lnTo>
                  <a:lnTo>
                    <a:pt x="4252575" y="5740371"/>
                  </a:lnTo>
                  <a:lnTo>
                    <a:pt x="4238603" y="5746716"/>
                  </a:lnTo>
                  <a:lnTo>
                    <a:pt x="4234475" y="5742592"/>
                  </a:lnTo>
                  <a:lnTo>
                    <a:pt x="4233204" y="5727682"/>
                  </a:lnTo>
                  <a:lnTo>
                    <a:pt x="4239873" y="5720386"/>
                  </a:lnTo>
                  <a:lnTo>
                    <a:pt x="4233204" y="5713407"/>
                  </a:lnTo>
                  <a:lnTo>
                    <a:pt x="4222725" y="5707062"/>
                  </a:lnTo>
                  <a:lnTo>
                    <a:pt x="4219232" y="5699449"/>
                  </a:lnTo>
                  <a:lnTo>
                    <a:pt x="4212881" y="5699449"/>
                  </a:lnTo>
                  <a:lnTo>
                    <a:pt x="4212881" y="5690249"/>
                  </a:lnTo>
                  <a:lnTo>
                    <a:pt x="4220185" y="5690884"/>
                  </a:lnTo>
                  <a:lnTo>
                    <a:pt x="4235110" y="5686760"/>
                  </a:lnTo>
                  <a:lnTo>
                    <a:pt x="4235110" y="5682636"/>
                  </a:lnTo>
                  <a:lnTo>
                    <a:pt x="4246859" y="5681367"/>
                  </a:lnTo>
                  <a:lnTo>
                    <a:pt x="4251623" y="5673119"/>
                  </a:lnTo>
                  <a:lnTo>
                    <a:pt x="4248447" y="5663285"/>
                  </a:lnTo>
                  <a:lnTo>
                    <a:pt x="4221455" y="5672167"/>
                  </a:lnTo>
                  <a:lnTo>
                    <a:pt x="4208435" y="5672167"/>
                  </a:lnTo>
                  <a:lnTo>
                    <a:pt x="4193827" y="5671216"/>
                  </a:lnTo>
                  <a:lnTo>
                    <a:pt x="4182078" y="5684856"/>
                  </a:lnTo>
                  <a:lnTo>
                    <a:pt x="4167153" y="5685491"/>
                  </a:lnTo>
                  <a:cubicBezTo>
                    <a:pt x="4167470" y="5681155"/>
                    <a:pt x="4167788" y="5676820"/>
                    <a:pt x="4168105" y="5672484"/>
                  </a:cubicBezTo>
                  <a:lnTo>
                    <a:pt x="4172551" y="5665188"/>
                  </a:lnTo>
                  <a:cubicBezTo>
                    <a:pt x="4172869" y="5660641"/>
                    <a:pt x="4173186" y="5656094"/>
                    <a:pt x="4173504" y="5651547"/>
                  </a:cubicBezTo>
                  <a:lnTo>
                    <a:pt x="4169058" y="5637906"/>
                  </a:lnTo>
                  <a:lnTo>
                    <a:pt x="4176362" y="5618873"/>
                  </a:lnTo>
                  <a:lnTo>
                    <a:pt x="4195098" y="5603011"/>
                  </a:lnTo>
                  <a:lnTo>
                    <a:pt x="4196050" y="5595715"/>
                  </a:lnTo>
                  <a:lnTo>
                    <a:pt x="4205260" y="5583978"/>
                  </a:lnTo>
                  <a:lnTo>
                    <a:pt x="4219232" y="5580805"/>
                  </a:lnTo>
                  <a:lnTo>
                    <a:pt x="4230982" y="5565896"/>
                  </a:lnTo>
                  <a:lnTo>
                    <a:pt x="4244637" y="5563358"/>
                  </a:lnTo>
                  <a:lnTo>
                    <a:pt x="4257021" y="5561454"/>
                  </a:lnTo>
                  <a:lnTo>
                    <a:pt x="4264643" y="5553841"/>
                  </a:lnTo>
                  <a:lnTo>
                    <a:pt x="4280520" y="5557013"/>
                  </a:lnTo>
                  <a:lnTo>
                    <a:pt x="4286872" y="5570337"/>
                  </a:lnTo>
                  <a:lnTo>
                    <a:pt x="4295128" y="5575730"/>
                  </a:lnTo>
                  <a:lnTo>
                    <a:pt x="4318627" y="5575412"/>
                  </a:lnTo>
                  <a:lnTo>
                    <a:pt x="4327201" y="5566847"/>
                  </a:lnTo>
                  <a:lnTo>
                    <a:pt x="4310053" y="5556696"/>
                  </a:lnTo>
                  <a:lnTo>
                    <a:pt x="4311323" y="5550351"/>
                  </a:lnTo>
                  <a:lnTo>
                    <a:pt x="4326884" y="5547813"/>
                  </a:lnTo>
                  <a:lnTo>
                    <a:pt x="4345937" y="5550034"/>
                  </a:lnTo>
                  <a:cubicBezTo>
                    <a:pt x="4345725" y="5552889"/>
                    <a:pt x="4345514" y="5555744"/>
                    <a:pt x="4345302" y="5558599"/>
                  </a:cubicBezTo>
                  <a:lnTo>
                    <a:pt x="4334505" y="5560503"/>
                  </a:lnTo>
                  <a:lnTo>
                    <a:pt x="4358957" y="5572875"/>
                  </a:lnTo>
                  <a:lnTo>
                    <a:pt x="4384361" y="5570971"/>
                  </a:lnTo>
                  <a:lnTo>
                    <a:pt x="4414847" y="5562089"/>
                  </a:lnTo>
                  <a:lnTo>
                    <a:pt x="4437076" y="5559551"/>
                  </a:lnTo>
                  <a:lnTo>
                    <a:pt x="4446602" y="5562723"/>
                  </a:lnTo>
                  <a:lnTo>
                    <a:pt x="4458352" y="5562723"/>
                  </a:lnTo>
                  <a:lnTo>
                    <a:pt x="4458034" y="5550034"/>
                  </a:lnTo>
                  <a:lnTo>
                    <a:pt x="4452636" y="5546862"/>
                  </a:lnTo>
                  <a:lnTo>
                    <a:pt x="4438346" y="5551303"/>
                  </a:lnTo>
                  <a:lnTo>
                    <a:pt x="4430725" y="5547179"/>
                  </a:lnTo>
                  <a:lnTo>
                    <a:pt x="4421198" y="5540834"/>
                  </a:lnTo>
                  <a:lnTo>
                    <a:pt x="4438981" y="5533221"/>
                  </a:lnTo>
                  <a:lnTo>
                    <a:pt x="4442157" y="5528145"/>
                  </a:lnTo>
                  <a:lnTo>
                    <a:pt x="4469784" y="5528780"/>
                  </a:lnTo>
                  <a:lnTo>
                    <a:pt x="4481534" y="5527828"/>
                  </a:lnTo>
                  <a:lnTo>
                    <a:pt x="4484074" y="5521483"/>
                  </a:lnTo>
                  <a:lnTo>
                    <a:pt x="4503445" y="5522118"/>
                  </a:lnTo>
                  <a:lnTo>
                    <a:pt x="4525674" y="5523070"/>
                  </a:lnTo>
                  <a:lnTo>
                    <a:pt x="4518053" y="5517677"/>
                  </a:lnTo>
                  <a:lnTo>
                    <a:pt x="4503445" y="5516091"/>
                  </a:lnTo>
                  <a:lnTo>
                    <a:pt x="4489473" y="5516091"/>
                  </a:lnTo>
                  <a:lnTo>
                    <a:pt x="4484074" y="5521483"/>
                  </a:lnTo>
                  <a:lnTo>
                    <a:pt x="4471372" y="5518311"/>
                  </a:lnTo>
                  <a:lnTo>
                    <a:pt x="4466291" y="5513236"/>
                  </a:lnTo>
                  <a:cubicBezTo>
                    <a:pt x="4466609" y="5509746"/>
                    <a:pt x="4466926" y="5506257"/>
                    <a:pt x="4467244" y="5502767"/>
                  </a:cubicBezTo>
                  <a:lnTo>
                    <a:pt x="4457717" y="5498326"/>
                  </a:lnTo>
                  <a:lnTo>
                    <a:pt x="4449143" y="5491030"/>
                  </a:lnTo>
                  <a:lnTo>
                    <a:pt x="4451366" y="5488174"/>
                  </a:lnTo>
                  <a:lnTo>
                    <a:pt x="4445967" y="5484050"/>
                  </a:lnTo>
                  <a:lnTo>
                    <a:pt x="4450413" y="5474216"/>
                  </a:lnTo>
                  <a:lnTo>
                    <a:pt x="4454224" y="5462796"/>
                  </a:lnTo>
                  <a:lnTo>
                    <a:pt x="4471054" y="5460576"/>
                  </a:lnTo>
                  <a:lnTo>
                    <a:pt x="4485979" y="5470727"/>
                  </a:lnTo>
                  <a:lnTo>
                    <a:pt x="4497729" y="5466603"/>
                  </a:lnTo>
                  <a:lnTo>
                    <a:pt x="4519005" y="5472630"/>
                  </a:lnTo>
                  <a:lnTo>
                    <a:pt x="4540282" y="5474216"/>
                  </a:lnTo>
                  <a:lnTo>
                    <a:pt x="4576801" y="5462796"/>
                  </a:lnTo>
                  <a:lnTo>
                    <a:pt x="4615225" y="5473899"/>
                  </a:lnTo>
                  <a:lnTo>
                    <a:pt x="4632055" y="5472630"/>
                  </a:lnTo>
                  <a:lnTo>
                    <a:pt x="4660635" y="5469141"/>
                  </a:lnTo>
                  <a:lnTo>
                    <a:pt x="4667939" y="5447252"/>
                  </a:lnTo>
                  <a:lnTo>
                    <a:pt x="4721606" y="5417115"/>
                  </a:lnTo>
                  <a:lnTo>
                    <a:pt x="4777179" y="5385075"/>
                  </a:lnTo>
                  <a:lnTo>
                    <a:pt x="4808934" y="5377144"/>
                  </a:lnTo>
                  <a:lnTo>
                    <a:pt x="4837197" y="5363504"/>
                  </a:lnTo>
                  <a:lnTo>
                    <a:pt x="4847994" y="5354938"/>
                  </a:lnTo>
                  <a:lnTo>
                    <a:pt x="4929288" y="5357476"/>
                  </a:lnTo>
                  <a:lnTo>
                    <a:pt x="4984543" y="5364138"/>
                  </a:lnTo>
                  <a:lnTo>
                    <a:pt x="5002644" y="5359697"/>
                  </a:lnTo>
                  <a:lnTo>
                    <a:pt x="5014076" y="5347008"/>
                  </a:lnTo>
                  <a:lnTo>
                    <a:pt x="5026778" y="5345104"/>
                  </a:lnTo>
                  <a:lnTo>
                    <a:pt x="5042021" y="5383489"/>
                  </a:lnTo>
                  <a:lnTo>
                    <a:pt x="5058851" y="5387613"/>
                  </a:lnTo>
                  <a:lnTo>
                    <a:pt x="5071553" y="5399033"/>
                  </a:lnTo>
                  <a:lnTo>
                    <a:pt x="5089654" y="5402205"/>
                  </a:lnTo>
                  <a:lnTo>
                    <a:pt x="5111883" y="5391420"/>
                  </a:lnTo>
                  <a:lnTo>
                    <a:pt x="5119504" y="5394592"/>
                  </a:lnTo>
                  <a:lnTo>
                    <a:pt x="5129031" y="5401888"/>
                  </a:lnTo>
                  <a:lnTo>
                    <a:pt x="5145227" y="5438687"/>
                  </a:lnTo>
                  <a:lnTo>
                    <a:pt x="5162057" y="5443445"/>
                  </a:lnTo>
                  <a:lnTo>
                    <a:pt x="5170313" y="5439321"/>
                  </a:lnTo>
                  <a:lnTo>
                    <a:pt x="5178570" y="5438687"/>
                  </a:lnTo>
                  <a:lnTo>
                    <a:pt x="5189049" y="5448204"/>
                  </a:lnTo>
                  <a:lnTo>
                    <a:pt x="5199211" y="5454548"/>
                  </a:lnTo>
                  <a:lnTo>
                    <a:pt x="5223345" y="5460576"/>
                  </a:lnTo>
                  <a:lnTo>
                    <a:pt x="5241129" y="5475168"/>
                  </a:lnTo>
                  <a:lnTo>
                    <a:pt x="5251608" y="5480561"/>
                  </a:lnTo>
                  <a:lnTo>
                    <a:pt x="5253831" y="5470727"/>
                  </a:lnTo>
                  <a:lnTo>
                    <a:pt x="5262087" y="5470727"/>
                  </a:lnTo>
                  <a:lnTo>
                    <a:pt x="5290032" y="5485954"/>
                  </a:lnTo>
                  <a:lnTo>
                    <a:pt x="5318930" y="5495471"/>
                  </a:lnTo>
                  <a:lnTo>
                    <a:pt x="5356084" y="5482464"/>
                  </a:lnTo>
                  <a:lnTo>
                    <a:pt x="5421501" y="5468824"/>
                  </a:lnTo>
                  <a:lnTo>
                    <a:pt x="5495174" y="5479927"/>
                  </a:lnTo>
                  <a:lnTo>
                    <a:pt x="5517720" y="5481830"/>
                  </a:lnTo>
                  <a:lnTo>
                    <a:pt x="5564401" y="5452645"/>
                  </a:lnTo>
                  <a:lnTo>
                    <a:pt x="5579961" y="5450424"/>
                  </a:lnTo>
                  <a:lnTo>
                    <a:pt x="5598062" y="5437735"/>
                  </a:lnTo>
                  <a:lnTo>
                    <a:pt x="5650459" y="5377144"/>
                  </a:lnTo>
                  <a:lnTo>
                    <a:pt x="5660621" y="5382854"/>
                  </a:lnTo>
                  <a:lnTo>
                    <a:pt x="5660866" y="5382796"/>
                  </a:lnTo>
                  <a:lnTo>
                    <a:pt x="5650740" y="5377092"/>
                  </a:lnTo>
                  <a:cubicBezTo>
                    <a:pt x="5650952" y="5367558"/>
                    <a:pt x="5651163" y="5358023"/>
                    <a:pt x="5651375" y="5348489"/>
                  </a:cubicBezTo>
                  <a:lnTo>
                    <a:pt x="5636460" y="5328467"/>
                  </a:lnTo>
                  <a:lnTo>
                    <a:pt x="5629479" y="5271897"/>
                  </a:lnTo>
                  <a:lnTo>
                    <a:pt x="5604092" y="5243611"/>
                  </a:lnTo>
                  <a:lnTo>
                    <a:pt x="5598380" y="5224543"/>
                  </a:lnTo>
                  <a:lnTo>
                    <a:pt x="5585686" y="5214373"/>
                  </a:lnTo>
                  <a:lnTo>
                    <a:pt x="5545384" y="5211513"/>
                  </a:lnTo>
                  <a:lnTo>
                    <a:pt x="5520949" y="5202296"/>
                  </a:lnTo>
                  <a:lnTo>
                    <a:pt x="5511429" y="5181956"/>
                  </a:lnTo>
                  <a:lnTo>
                    <a:pt x="5512381" y="5175600"/>
                  </a:lnTo>
                  <a:lnTo>
                    <a:pt x="5502861" y="5178142"/>
                  </a:lnTo>
                  <a:lnTo>
                    <a:pt x="5482869" y="5165430"/>
                  </a:lnTo>
                  <a:lnTo>
                    <a:pt x="5475253" y="5146997"/>
                  </a:lnTo>
                  <a:lnTo>
                    <a:pt x="5474184" y="5146401"/>
                  </a:lnTo>
                  <a:lnTo>
                    <a:pt x="5451638" y="5128307"/>
                  </a:lnTo>
                  <a:lnTo>
                    <a:pt x="5417342" y="5083548"/>
                  </a:lnTo>
                  <a:lnTo>
                    <a:pt x="5373837" y="5054026"/>
                  </a:lnTo>
                  <a:lnTo>
                    <a:pt x="5345257" y="5042598"/>
                  </a:lnTo>
                  <a:lnTo>
                    <a:pt x="5320806" y="5037837"/>
                  </a:lnTo>
                  <a:lnTo>
                    <a:pt x="5300482" y="5026409"/>
                  </a:lnTo>
                  <a:cubicBezTo>
                    <a:pt x="5300376" y="5023235"/>
                    <a:pt x="5300271" y="5020060"/>
                    <a:pt x="5300165" y="5016886"/>
                  </a:cubicBezTo>
                  <a:lnTo>
                    <a:pt x="5286510" y="5008632"/>
                  </a:lnTo>
                  <a:lnTo>
                    <a:pt x="5282381" y="5016886"/>
                  </a:lnTo>
                  <a:lnTo>
                    <a:pt x="5270950" y="5014029"/>
                  </a:lnTo>
                  <a:lnTo>
                    <a:pt x="5255072" y="5010854"/>
                  </a:lnTo>
                  <a:lnTo>
                    <a:pt x="5245228" y="5009267"/>
                  </a:lnTo>
                  <a:lnTo>
                    <a:pt x="5229032" y="4980697"/>
                  </a:lnTo>
                  <a:lnTo>
                    <a:pt x="5211885" y="4944192"/>
                  </a:lnTo>
                  <a:lnTo>
                    <a:pt x="5193784" y="4938795"/>
                  </a:lnTo>
                  <a:lnTo>
                    <a:pt x="5176636" y="4938160"/>
                  </a:lnTo>
                  <a:lnTo>
                    <a:pt x="5171555" y="4925145"/>
                  </a:lnTo>
                  <a:lnTo>
                    <a:pt x="5202358" y="4917844"/>
                  </a:lnTo>
                  <a:lnTo>
                    <a:pt x="5199817" y="4907369"/>
                  </a:lnTo>
                  <a:lnTo>
                    <a:pt x="5190291" y="4906099"/>
                  </a:lnTo>
                  <a:lnTo>
                    <a:pt x="5185210" y="4911495"/>
                  </a:lnTo>
                  <a:lnTo>
                    <a:pt x="5188068" y="4894671"/>
                  </a:lnTo>
                  <a:lnTo>
                    <a:pt x="5207121" y="4898798"/>
                  </a:lnTo>
                  <a:lnTo>
                    <a:pt x="5217918" y="4907051"/>
                  </a:lnTo>
                  <a:cubicBezTo>
                    <a:pt x="5217600" y="4909802"/>
                    <a:pt x="5217283" y="4912554"/>
                    <a:pt x="5216965" y="4915305"/>
                  </a:cubicBezTo>
                  <a:lnTo>
                    <a:pt x="5234748" y="4917527"/>
                  </a:lnTo>
                  <a:lnTo>
                    <a:pt x="5225222" y="4907051"/>
                  </a:lnTo>
                  <a:lnTo>
                    <a:pt x="5243322" y="4908956"/>
                  </a:lnTo>
                  <a:lnTo>
                    <a:pt x="5249673" y="4901655"/>
                  </a:lnTo>
                  <a:lnTo>
                    <a:pt x="5252531" y="4881338"/>
                  </a:lnTo>
                  <a:lnTo>
                    <a:pt x="5262058" y="4868641"/>
                  </a:lnTo>
                  <a:lnTo>
                    <a:pt x="5276983" y="4862292"/>
                  </a:lnTo>
                  <a:lnTo>
                    <a:pt x="5279841" y="4842293"/>
                  </a:lnTo>
                  <a:lnTo>
                    <a:pt x="5300482" y="4809279"/>
                  </a:lnTo>
                  <a:lnTo>
                    <a:pt x="5309056" y="4810232"/>
                  </a:lnTo>
                  <a:lnTo>
                    <a:pt x="5302705" y="4819755"/>
                  </a:lnTo>
                  <a:lnTo>
                    <a:pt x="5305245" y="4831500"/>
                  </a:lnTo>
                  <a:lnTo>
                    <a:pt x="5318900" y="4840706"/>
                  </a:lnTo>
                  <a:lnTo>
                    <a:pt x="5328109" y="4832135"/>
                  </a:lnTo>
                  <a:lnTo>
                    <a:pt x="5327157" y="4827056"/>
                  </a:lnTo>
                  <a:lnTo>
                    <a:pt x="5322711" y="4821660"/>
                  </a:lnTo>
                  <a:lnTo>
                    <a:pt x="5323981" y="4831183"/>
                  </a:lnTo>
                  <a:lnTo>
                    <a:pt x="5316360" y="4823882"/>
                  </a:lnTo>
                  <a:lnTo>
                    <a:pt x="5314454" y="4815628"/>
                  </a:lnTo>
                  <a:lnTo>
                    <a:pt x="5317630" y="4811501"/>
                  </a:lnTo>
                  <a:lnTo>
                    <a:pt x="5327157" y="4801978"/>
                  </a:lnTo>
                  <a:lnTo>
                    <a:pt x="5333508" y="4801661"/>
                  </a:lnTo>
                  <a:lnTo>
                    <a:pt x="5342082" y="4813089"/>
                  </a:lnTo>
                  <a:lnTo>
                    <a:pt x="5351608" y="4815311"/>
                  </a:lnTo>
                  <a:lnTo>
                    <a:pt x="5359547" y="4808010"/>
                  </a:lnTo>
                  <a:lnTo>
                    <a:pt x="5342717" y="4796264"/>
                  </a:lnTo>
                  <a:lnTo>
                    <a:pt x="5340494" y="4790868"/>
                  </a:lnTo>
                  <a:lnTo>
                    <a:pt x="5309691" y="4767060"/>
                  </a:lnTo>
                  <a:lnTo>
                    <a:pt x="5305563" y="4772456"/>
                  </a:lnTo>
                  <a:lnTo>
                    <a:pt x="5292861" y="4758806"/>
                  </a:lnTo>
                  <a:lnTo>
                    <a:pt x="5283969" y="4741030"/>
                  </a:lnTo>
                  <a:lnTo>
                    <a:pt x="5280794" y="4721983"/>
                  </a:lnTo>
                  <a:lnTo>
                    <a:pt x="5298894" y="4732459"/>
                  </a:lnTo>
                  <a:lnTo>
                    <a:pt x="5315725" y="4725792"/>
                  </a:lnTo>
                  <a:lnTo>
                    <a:pt x="5318900" y="4719444"/>
                  </a:lnTo>
                  <a:lnTo>
                    <a:pt x="5328427" y="4721666"/>
                  </a:lnTo>
                  <a:lnTo>
                    <a:pt x="5336048" y="4728967"/>
                  </a:lnTo>
                  <a:lnTo>
                    <a:pt x="5356689" y="4728649"/>
                  </a:lnTo>
                  <a:lnTo>
                    <a:pt x="5356689" y="4718491"/>
                  </a:lnTo>
                  <a:lnTo>
                    <a:pt x="5343987" y="4709920"/>
                  </a:lnTo>
                  <a:lnTo>
                    <a:pt x="5337636" y="4718491"/>
                  </a:lnTo>
                  <a:lnTo>
                    <a:pt x="5331285" y="4708968"/>
                  </a:lnTo>
                  <a:lnTo>
                    <a:pt x="5334460" y="4700397"/>
                  </a:lnTo>
                  <a:lnTo>
                    <a:pt x="5339859" y="4696270"/>
                  </a:lnTo>
                  <a:lnTo>
                    <a:pt x="5363358" y="4697223"/>
                  </a:lnTo>
                  <a:lnTo>
                    <a:pt x="5375742" y="4686430"/>
                  </a:lnTo>
                  <a:lnTo>
                    <a:pt x="5386222" y="4681986"/>
                  </a:lnTo>
                  <a:lnTo>
                    <a:pt x="5430362" y="4672462"/>
                  </a:lnTo>
                  <a:lnTo>
                    <a:pt x="5430362" y="4663892"/>
                  </a:lnTo>
                  <a:lnTo>
                    <a:pt x="5418612" y="4657543"/>
                  </a:lnTo>
                  <a:lnTo>
                    <a:pt x="5420835" y="4648019"/>
                  </a:lnTo>
                  <a:lnTo>
                    <a:pt x="5416707" y="4641036"/>
                  </a:lnTo>
                  <a:lnTo>
                    <a:pt x="5393208" y="4645163"/>
                  </a:lnTo>
                  <a:lnTo>
                    <a:pt x="5379553" y="4654686"/>
                  </a:lnTo>
                  <a:lnTo>
                    <a:pt x="5352243" y="4657225"/>
                  </a:lnTo>
                  <a:lnTo>
                    <a:pt x="5331230" y="4660361"/>
                  </a:lnTo>
                  <a:cubicBezTo>
                    <a:pt x="5331190" y="4660605"/>
                    <a:pt x="5331149" y="4660850"/>
                    <a:pt x="5331109" y="4661094"/>
                  </a:cubicBezTo>
                  <a:lnTo>
                    <a:pt x="5315234" y="4676033"/>
                  </a:lnTo>
                  <a:lnTo>
                    <a:pt x="5309836" y="4676351"/>
                  </a:lnTo>
                  <a:lnTo>
                    <a:pt x="5314281" y="4666816"/>
                  </a:lnTo>
                  <a:lnTo>
                    <a:pt x="5285389" y="4662366"/>
                  </a:lnTo>
                  <a:lnTo>
                    <a:pt x="5258401" y="4676669"/>
                  </a:lnTo>
                  <a:lnTo>
                    <a:pt x="5249829" y="4690337"/>
                  </a:lnTo>
                  <a:lnTo>
                    <a:pt x="5242844" y="4694787"/>
                  </a:lnTo>
                  <a:lnTo>
                    <a:pt x="5238399" y="4692562"/>
                  </a:lnTo>
                  <a:lnTo>
                    <a:pt x="5206649" y="4704640"/>
                  </a:lnTo>
                  <a:lnTo>
                    <a:pt x="5195219" y="4725936"/>
                  </a:lnTo>
                  <a:lnTo>
                    <a:pt x="5184741" y="4732293"/>
                  </a:lnTo>
                  <a:lnTo>
                    <a:pt x="5178391" y="4719579"/>
                  </a:lnTo>
                  <a:lnTo>
                    <a:pt x="5164421" y="4717672"/>
                  </a:lnTo>
                  <a:lnTo>
                    <a:pt x="5151721" y="4719897"/>
                  </a:lnTo>
                  <a:lnTo>
                    <a:pt x="5147594" y="4731657"/>
                  </a:lnTo>
                  <a:lnTo>
                    <a:pt x="5144736" y="4744053"/>
                  </a:lnTo>
                  <a:lnTo>
                    <a:pt x="5132036" y="4746596"/>
                  </a:lnTo>
                  <a:lnTo>
                    <a:pt x="5132036" y="4739921"/>
                  </a:lnTo>
                  <a:lnTo>
                    <a:pt x="5116161" y="4732611"/>
                  </a:lnTo>
                  <a:lnTo>
                    <a:pt x="5101239" y="4750728"/>
                  </a:lnTo>
                  <a:lnTo>
                    <a:pt x="5080284" y="4761535"/>
                  </a:lnTo>
                  <a:lnTo>
                    <a:pt x="5055836" y="4769164"/>
                  </a:lnTo>
                  <a:lnTo>
                    <a:pt x="5050756" y="4763124"/>
                  </a:lnTo>
                  <a:lnTo>
                    <a:pt x="5045994" y="4736425"/>
                  </a:lnTo>
                  <a:lnTo>
                    <a:pt x="5040914" y="4745960"/>
                  </a:lnTo>
                  <a:lnTo>
                    <a:pt x="5045359" y="4773296"/>
                  </a:lnTo>
                  <a:lnTo>
                    <a:pt x="5051709" y="4774567"/>
                  </a:lnTo>
                  <a:lnTo>
                    <a:pt x="5042501" y="4780924"/>
                  </a:lnTo>
                  <a:lnTo>
                    <a:pt x="5039961" y="4775838"/>
                  </a:lnTo>
                  <a:lnTo>
                    <a:pt x="5039009" y="4766303"/>
                  </a:lnTo>
                  <a:lnTo>
                    <a:pt x="5033611" y="4758992"/>
                  </a:lnTo>
                  <a:lnTo>
                    <a:pt x="5028531" y="4776792"/>
                  </a:lnTo>
                  <a:lnTo>
                    <a:pt x="5032976" y="4779017"/>
                  </a:lnTo>
                  <a:lnTo>
                    <a:pt x="5019006" y="4792684"/>
                  </a:lnTo>
                  <a:lnTo>
                    <a:pt x="5004401" y="4799359"/>
                  </a:lnTo>
                  <a:lnTo>
                    <a:pt x="4999004" y="4803491"/>
                  </a:lnTo>
                  <a:lnTo>
                    <a:pt x="4987574" y="4805716"/>
                  </a:lnTo>
                  <a:lnTo>
                    <a:pt x="4983446" y="4824787"/>
                  </a:lnTo>
                  <a:lnTo>
                    <a:pt x="4974874" y="4829873"/>
                  </a:lnTo>
                  <a:lnTo>
                    <a:pt x="4968524" y="4826694"/>
                  </a:lnTo>
                  <a:lnTo>
                    <a:pt x="4965349" y="4818748"/>
                  </a:lnTo>
                  <a:lnTo>
                    <a:pt x="4974874" y="4813980"/>
                  </a:lnTo>
                  <a:lnTo>
                    <a:pt x="4974874" y="4810166"/>
                  </a:lnTo>
                  <a:lnTo>
                    <a:pt x="4965349" y="4815570"/>
                  </a:lnTo>
                  <a:lnTo>
                    <a:pt x="4952649" y="4800631"/>
                  </a:lnTo>
                  <a:lnTo>
                    <a:pt x="4941854" y="4801902"/>
                  </a:lnTo>
                  <a:lnTo>
                    <a:pt x="4938679" y="4810166"/>
                  </a:lnTo>
                  <a:lnTo>
                    <a:pt x="4930424" y="4803173"/>
                  </a:lnTo>
                  <a:lnTo>
                    <a:pt x="4922804" y="4814934"/>
                  </a:lnTo>
                  <a:lnTo>
                    <a:pt x="4917724" y="4801902"/>
                  </a:lnTo>
                  <a:lnTo>
                    <a:pt x="4910104" y="4792684"/>
                  </a:lnTo>
                  <a:lnTo>
                    <a:pt x="4896451" y="4784420"/>
                  </a:lnTo>
                  <a:lnTo>
                    <a:pt x="4893276" y="4803491"/>
                  </a:lnTo>
                  <a:lnTo>
                    <a:pt x="4900896" y="4812709"/>
                  </a:lnTo>
                  <a:lnTo>
                    <a:pt x="4907246" y="4819066"/>
                  </a:lnTo>
                  <a:lnTo>
                    <a:pt x="4916771" y="4820020"/>
                  </a:lnTo>
                  <a:lnTo>
                    <a:pt x="4929471" y="4827330"/>
                  </a:lnTo>
                  <a:lnTo>
                    <a:pt x="4932646" y="4840044"/>
                  </a:lnTo>
                  <a:lnTo>
                    <a:pt x="4939314" y="4841951"/>
                  </a:lnTo>
                  <a:lnTo>
                    <a:pt x="4937091" y="4826059"/>
                  </a:lnTo>
                  <a:lnTo>
                    <a:pt x="4938679" y="4819702"/>
                  </a:lnTo>
                  <a:lnTo>
                    <a:pt x="4960269" y="4833051"/>
                  </a:lnTo>
                  <a:lnTo>
                    <a:pt x="4969794" y="4836548"/>
                  </a:lnTo>
                  <a:lnTo>
                    <a:pt x="4977414" y="4841633"/>
                  </a:lnTo>
                  <a:lnTo>
                    <a:pt x="4964714" y="4854347"/>
                  </a:lnTo>
                  <a:lnTo>
                    <a:pt x="4963444" y="4857526"/>
                  </a:lnTo>
                  <a:lnTo>
                    <a:pt x="4982811" y="4855301"/>
                  </a:lnTo>
                  <a:lnTo>
                    <a:pt x="4990114" y="4859433"/>
                  </a:lnTo>
                  <a:lnTo>
                    <a:pt x="4983764" y="4865790"/>
                  </a:lnTo>
                  <a:lnTo>
                    <a:pt x="4999639" y="4865790"/>
                  </a:lnTo>
                  <a:lnTo>
                    <a:pt x="5011386" y="4870876"/>
                  </a:lnTo>
                  <a:lnTo>
                    <a:pt x="5021864" y="4883590"/>
                  </a:lnTo>
                  <a:lnTo>
                    <a:pt x="5015831" y="4909653"/>
                  </a:lnTo>
                  <a:lnTo>
                    <a:pt x="5036151" y="4910607"/>
                  </a:lnTo>
                  <a:lnTo>
                    <a:pt x="5076474" y="4925228"/>
                  </a:lnTo>
                  <a:lnTo>
                    <a:pt x="5079649" y="4917917"/>
                  </a:lnTo>
                  <a:lnTo>
                    <a:pt x="5052979" y="4901071"/>
                  </a:lnTo>
                  <a:lnTo>
                    <a:pt x="5031389" y="4869604"/>
                  </a:lnTo>
                  <a:lnTo>
                    <a:pt x="5012974" y="4834005"/>
                  </a:lnTo>
                  <a:lnTo>
                    <a:pt x="5004719" y="4842269"/>
                  </a:lnTo>
                  <a:lnTo>
                    <a:pt x="4999321" y="4834005"/>
                  </a:lnTo>
                  <a:lnTo>
                    <a:pt x="4995194" y="4819384"/>
                  </a:lnTo>
                  <a:lnTo>
                    <a:pt x="5002496" y="4816205"/>
                  </a:lnTo>
                  <a:lnTo>
                    <a:pt x="5001544" y="4809848"/>
                  </a:lnTo>
                  <a:lnTo>
                    <a:pt x="5004719" y="4807623"/>
                  </a:lnTo>
                  <a:lnTo>
                    <a:pt x="5036786" y="4869604"/>
                  </a:lnTo>
                  <a:lnTo>
                    <a:pt x="5057106" y="4899164"/>
                  </a:lnTo>
                  <a:lnTo>
                    <a:pt x="5078696" y="4909335"/>
                  </a:lnTo>
                  <a:lnTo>
                    <a:pt x="5085999" y="4911560"/>
                  </a:lnTo>
                  <a:lnTo>
                    <a:pt x="5094254" y="4912196"/>
                  </a:lnTo>
                  <a:lnTo>
                    <a:pt x="5098381" y="4905839"/>
                  </a:lnTo>
                  <a:lnTo>
                    <a:pt x="5106954" y="4896304"/>
                  </a:lnTo>
                  <a:lnTo>
                    <a:pt x="5116479" y="4911243"/>
                  </a:lnTo>
                  <a:lnTo>
                    <a:pt x="5126004" y="4904886"/>
                  </a:lnTo>
                  <a:lnTo>
                    <a:pt x="5130131" y="4898211"/>
                  </a:lnTo>
                  <a:lnTo>
                    <a:pt x="5148864" y="4893761"/>
                  </a:lnTo>
                  <a:lnTo>
                    <a:pt x="5162834" y="4895986"/>
                  </a:lnTo>
                  <a:lnTo>
                    <a:pt x="5181249" y="4909335"/>
                  </a:lnTo>
                  <a:lnTo>
                    <a:pt x="5175534" y="4914739"/>
                  </a:lnTo>
                  <a:lnTo>
                    <a:pt x="5160929" y="4912832"/>
                  </a:lnTo>
                  <a:lnTo>
                    <a:pt x="5156801" y="4915057"/>
                  </a:lnTo>
                  <a:cubicBezTo>
                    <a:pt x="5156589" y="4921626"/>
                    <a:pt x="5156378" y="4928194"/>
                    <a:pt x="5156166" y="4934763"/>
                  </a:cubicBezTo>
                  <a:lnTo>
                    <a:pt x="5151721" y="4947477"/>
                  </a:lnTo>
                  <a:lnTo>
                    <a:pt x="5144419" y="4948749"/>
                  </a:lnTo>
                  <a:lnTo>
                    <a:pt x="5131719" y="4950974"/>
                  </a:lnTo>
                  <a:lnTo>
                    <a:pt x="5117114" y="4960827"/>
                  </a:lnTo>
                  <a:lnTo>
                    <a:pt x="5094571" y="4943028"/>
                  </a:lnTo>
                  <a:lnTo>
                    <a:pt x="5071076" y="4943981"/>
                  </a:lnTo>
                  <a:lnTo>
                    <a:pt x="5061869" y="4955742"/>
                  </a:lnTo>
                  <a:lnTo>
                    <a:pt x="5055519" y="4969409"/>
                  </a:lnTo>
                  <a:lnTo>
                    <a:pt x="5033611" y="4976402"/>
                  </a:lnTo>
                  <a:lnTo>
                    <a:pt x="5025039" y="4986891"/>
                  </a:lnTo>
                  <a:lnTo>
                    <a:pt x="5012339" y="4987845"/>
                  </a:lnTo>
                  <a:lnTo>
                    <a:pt x="5002814" y="4981488"/>
                  </a:lnTo>
                  <a:lnTo>
                    <a:pt x="4994241" y="4986255"/>
                  </a:lnTo>
                  <a:lnTo>
                    <a:pt x="4972334" y="5008505"/>
                  </a:lnTo>
                  <a:lnTo>
                    <a:pt x="4941854" y="5033933"/>
                  </a:lnTo>
                  <a:lnTo>
                    <a:pt x="4914866" y="5053004"/>
                  </a:lnTo>
                  <a:lnTo>
                    <a:pt x="4887879" y="5037429"/>
                  </a:lnTo>
                  <a:lnTo>
                    <a:pt x="4861526" y="5034568"/>
                  </a:lnTo>
                  <a:lnTo>
                    <a:pt x="4859304" y="5027258"/>
                  </a:lnTo>
                  <a:lnTo>
                    <a:pt x="4877401" y="5013590"/>
                  </a:lnTo>
                  <a:lnTo>
                    <a:pt x="4873909" y="4995473"/>
                  </a:lnTo>
                  <a:lnTo>
                    <a:pt x="4881211" y="4992294"/>
                  </a:lnTo>
                  <a:lnTo>
                    <a:pt x="4885339" y="4962734"/>
                  </a:lnTo>
                  <a:lnTo>
                    <a:pt x="4870099" y="4939849"/>
                  </a:lnTo>
                  <a:lnTo>
                    <a:pt x="4854224" y="4945253"/>
                  </a:lnTo>
                  <a:lnTo>
                    <a:pt x="4851049" y="4936671"/>
                  </a:lnTo>
                  <a:lnTo>
                    <a:pt x="4831046" y="4919825"/>
                  </a:lnTo>
                  <a:lnTo>
                    <a:pt x="4818029" y="4918871"/>
                  </a:lnTo>
                  <a:lnTo>
                    <a:pt x="4810726" y="4929678"/>
                  </a:lnTo>
                  <a:lnTo>
                    <a:pt x="4797074" y="4924592"/>
                  </a:lnTo>
                  <a:lnTo>
                    <a:pt x="4784056" y="4917282"/>
                  </a:lnTo>
                  <a:lnTo>
                    <a:pt x="4780881" y="4909018"/>
                  </a:lnTo>
                  <a:lnTo>
                    <a:pt x="4787549" y="4904250"/>
                  </a:lnTo>
                  <a:lnTo>
                    <a:pt x="4808186" y="4888357"/>
                  </a:lnTo>
                  <a:lnTo>
                    <a:pt x="4836444" y="4865154"/>
                  </a:lnTo>
                  <a:lnTo>
                    <a:pt x="4839619" y="4855619"/>
                  </a:lnTo>
                  <a:lnTo>
                    <a:pt x="4844064" y="4862929"/>
                  </a:lnTo>
                  <a:lnTo>
                    <a:pt x="4866289" y="4854030"/>
                  </a:lnTo>
                  <a:lnTo>
                    <a:pt x="4894546" y="4846719"/>
                  </a:lnTo>
                  <a:lnTo>
                    <a:pt x="4905341" y="4849897"/>
                  </a:lnTo>
                  <a:lnTo>
                    <a:pt x="4899944" y="4839091"/>
                  </a:lnTo>
                  <a:lnTo>
                    <a:pt x="4909469" y="4829555"/>
                  </a:lnTo>
                  <a:lnTo>
                    <a:pt x="4891371" y="4835912"/>
                  </a:lnTo>
                  <a:cubicBezTo>
                    <a:pt x="4891054" y="4832098"/>
                    <a:pt x="4890736" y="4828283"/>
                    <a:pt x="4890419" y="4824469"/>
                  </a:cubicBezTo>
                  <a:lnTo>
                    <a:pt x="4885021" y="4817159"/>
                  </a:lnTo>
                  <a:lnTo>
                    <a:pt x="4882481" y="4795863"/>
                  </a:lnTo>
                  <a:lnTo>
                    <a:pt x="4877719" y="4809848"/>
                  </a:lnTo>
                  <a:lnTo>
                    <a:pt x="4870099" y="4812073"/>
                  </a:lnTo>
                  <a:lnTo>
                    <a:pt x="4875496" y="4825741"/>
                  </a:lnTo>
                  <a:lnTo>
                    <a:pt x="4871369" y="4824787"/>
                  </a:lnTo>
                  <a:lnTo>
                    <a:pt x="4861526" y="4818430"/>
                  </a:lnTo>
                  <a:lnTo>
                    <a:pt x="4855176" y="4819384"/>
                  </a:lnTo>
                  <a:lnTo>
                    <a:pt x="4847874" y="4815570"/>
                  </a:lnTo>
                  <a:cubicBezTo>
                    <a:pt x="4847556" y="4811650"/>
                    <a:pt x="4847239" y="4807729"/>
                    <a:pt x="4846921" y="4803809"/>
                  </a:cubicBezTo>
                  <a:lnTo>
                    <a:pt x="4839301" y="4809213"/>
                  </a:lnTo>
                  <a:lnTo>
                    <a:pt x="4829776" y="4801584"/>
                  </a:lnTo>
                  <a:lnTo>
                    <a:pt x="4826601" y="4807941"/>
                  </a:lnTo>
                  <a:lnTo>
                    <a:pt x="4821204" y="4809213"/>
                  </a:lnTo>
                  <a:lnTo>
                    <a:pt x="4808504" y="4811755"/>
                  </a:lnTo>
                  <a:lnTo>
                    <a:pt x="4795169" y="4816841"/>
                  </a:lnTo>
                  <a:lnTo>
                    <a:pt x="4794216" y="4824469"/>
                  </a:lnTo>
                  <a:lnTo>
                    <a:pt x="4816441" y="4828284"/>
                  </a:lnTo>
                  <a:lnTo>
                    <a:pt x="4808821" y="4830509"/>
                  </a:lnTo>
                  <a:lnTo>
                    <a:pt x="4785644" y="4826377"/>
                  </a:lnTo>
                  <a:lnTo>
                    <a:pt x="4775166" y="4828602"/>
                  </a:lnTo>
                  <a:lnTo>
                    <a:pt x="4701824" y="4809530"/>
                  </a:lnTo>
                  <a:lnTo>
                    <a:pt x="4699601" y="4797770"/>
                  </a:lnTo>
                  <a:lnTo>
                    <a:pt x="4704999" y="4808259"/>
                  </a:lnTo>
                  <a:lnTo>
                    <a:pt x="4765324" y="4822562"/>
                  </a:lnTo>
                  <a:lnTo>
                    <a:pt x="4776119" y="4823198"/>
                  </a:lnTo>
                  <a:lnTo>
                    <a:pt x="4746274" y="4799677"/>
                  </a:lnTo>
                  <a:lnTo>
                    <a:pt x="4729446" y="4799677"/>
                  </a:lnTo>
                  <a:lnTo>
                    <a:pt x="4726271" y="4807941"/>
                  </a:lnTo>
                  <a:lnTo>
                    <a:pt x="4713571" y="4802856"/>
                  </a:lnTo>
                  <a:lnTo>
                    <a:pt x="4712301" y="4792367"/>
                  </a:lnTo>
                  <a:lnTo>
                    <a:pt x="4740559" y="4785692"/>
                  </a:lnTo>
                  <a:lnTo>
                    <a:pt x="4746909" y="4784738"/>
                  </a:lnTo>
                  <a:lnTo>
                    <a:pt x="4737384" y="4768846"/>
                  </a:lnTo>
                  <a:lnTo>
                    <a:pt x="4717381" y="4764714"/>
                  </a:lnTo>
                  <a:lnTo>
                    <a:pt x="4706586" y="4770117"/>
                  </a:lnTo>
                  <a:lnTo>
                    <a:pt x="4689759" y="4756767"/>
                  </a:lnTo>
                  <a:lnTo>
                    <a:pt x="4687536" y="4752317"/>
                  </a:lnTo>
                  <a:lnTo>
                    <a:pt x="4704681" y="4757721"/>
                  </a:lnTo>
                  <a:lnTo>
                    <a:pt x="4709761" y="4754225"/>
                  </a:lnTo>
                  <a:lnTo>
                    <a:pt x="4729129" y="4759628"/>
                  </a:lnTo>
                  <a:lnTo>
                    <a:pt x="4748179" y="4763442"/>
                  </a:lnTo>
                  <a:lnTo>
                    <a:pt x="4764054" y="4769799"/>
                  </a:lnTo>
                  <a:lnTo>
                    <a:pt x="4808821" y="4724982"/>
                  </a:lnTo>
                  <a:lnTo>
                    <a:pt x="4767864" y="4752953"/>
                  </a:lnTo>
                  <a:lnTo>
                    <a:pt x="4745956" y="4759310"/>
                  </a:lnTo>
                  <a:lnTo>
                    <a:pt x="4735161" y="4747868"/>
                  </a:lnTo>
                  <a:lnTo>
                    <a:pt x="4727541" y="4738332"/>
                  </a:lnTo>
                  <a:lnTo>
                    <a:pt x="4725636" y="4731339"/>
                  </a:lnTo>
                  <a:lnTo>
                    <a:pt x="4723414" y="4717354"/>
                  </a:lnTo>
                  <a:lnTo>
                    <a:pt x="4731351" y="4710043"/>
                  </a:lnTo>
                  <a:lnTo>
                    <a:pt x="4726271" y="4699236"/>
                  </a:lnTo>
                  <a:lnTo>
                    <a:pt x="4725001" y="4688747"/>
                  </a:lnTo>
                  <a:lnTo>
                    <a:pt x="4720874" y="4703686"/>
                  </a:lnTo>
                  <a:lnTo>
                    <a:pt x="4725001" y="4708772"/>
                  </a:lnTo>
                  <a:lnTo>
                    <a:pt x="4714841" y="4717354"/>
                  </a:lnTo>
                  <a:lnTo>
                    <a:pt x="4717064" y="4729114"/>
                  </a:lnTo>
                  <a:lnTo>
                    <a:pt x="4722144" y="4737378"/>
                  </a:lnTo>
                  <a:lnTo>
                    <a:pt x="4720239" y="4744689"/>
                  </a:lnTo>
                  <a:lnTo>
                    <a:pt x="4708809" y="4749139"/>
                  </a:lnTo>
                  <a:lnTo>
                    <a:pt x="4701189" y="4742782"/>
                  </a:lnTo>
                  <a:lnTo>
                    <a:pt x="4696109" y="4747232"/>
                  </a:lnTo>
                  <a:lnTo>
                    <a:pt x="4683409" y="4747232"/>
                  </a:lnTo>
                  <a:lnTo>
                    <a:pt x="4695791" y="4725936"/>
                  </a:lnTo>
                  <a:lnTo>
                    <a:pt x="4684044" y="4726254"/>
                  </a:lnTo>
                  <a:lnTo>
                    <a:pt x="4679916" y="4718943"/>
                  </a:lnTo>
                  <a:lnTo>
                    <a:pt x="4682456" y="4738650"/>
                  </a:lnTo>
                  <a:lnTo>
                    <a:pt x="4676106" y="4744371"/>
                  </a:lnTo>
                  <a:lnTo>
                    <a:pt x="4659914" y="4746596"/>
                  </a:lnTo>
                  <a:lnTo>
                    <a:pt x="4649436" y="4751682"/>
                  </a:lnTo>
                  <a:lnTo>
                    <a:pt x="4619591" y="4753271"/>
                  </a:lnTo>
                  <a:lnTo>
                    <a:pt x="4614829" y="4759628"/>
                  </a:lnTo>
                  <a:lnTo>
                    <a:pt x="4618956" y="4769799"/>
                  </a:lnTo>
                  <a:lnTo>
                    <a:pt x="4611654" y="4781560"/>
                  </a:lnTo>
                  <a:lnTo>
                    <a:pt x="4609749" y="4797452"/>
                  </a:lnTo>
                  <a:lnTo>
                    <a:pt x="4597049" y="4809213"/>
                  </a:lnTo>
                  <a:lnTo>
                    <a:pt x="4587524" y="4820655"/>
                  </a:lnTo>
                  <a:lnTo>
                    <a:pt x="4587524" y="4816523"/>
                  </a:lnTo>
                  <a:lnTo>
                    <a:pt x="4592921" y="4807941"/>
                  </a:lnTo>
                  <a:lnTo>
                    <a:pt x="4583396" y="4805081"/>
                  </a:lnTo>
                  <a:lnTo>
                    <a:pt x="4575776" y="4799995"/>
                  </a:lnTo>
                  <a:lnTo>
                    <a:pt x="4572601" y="4788235"/>
                  </a:lnTo>
                  <a:lnTo>
                    <a:pt x="4568474" y="4796816"/>
                  </a:lnTo>
                  <a:lnTo>
                    <a:pt x="4565299" y="4787599"/>
                  </a:lnTo>
                  <a:lnTo>
                    <a:pt x="4556726" y="4784420"/>
                  </a:lnTo>
                  <a:lnTo>
                    <a:pt x="4553551" y="4798088"/>
                  </a:lnTo>
                  <a:lnTo>
                    <a:pt x="4566251" y="4811755"/>
                  </a:lnTo>
                  <a:lnTo>
                    <a:pt x="4574824" y="4815887"/>
                  </a:lnTo>
                  <a:lnTo>
                    <a:pt x="4580539" y="4820020"/>
                  </a:lnTo>
                  <a:cubicBezTo>
                    <a:pt x="4580856" y="4824152"/>
                    <a:pt x="4581174" y="4828284"/>
                    <a:pt x="4581491" y="4832416"/>
                  </a:cubicBezTo>
                  <a:lnTo>
                    <a:pt x="4576094" y="4845130"/>
                  </a:lnTo>
                  <a:lnTo>
                    <a:pt x="4564664" y="4848308"/>
                  </a:lnTo>
                  <a:lnTo>
                    <a:pt x="4557361" y="4856890"/>
                  </a:lnTo>
                  <a:lnTo>
                    <a:pt x="4552281" y="4857844"/>
                  </a:lnTo>
                  <a:lnTo>
                    <a:pt x="4539264" y="4858479"/>
                  </a:lnTo>
                  <a:lnTo>
                    <a:pt x="4523388" y="4862611"/>
                  </a:lnTo>
                  <a:lnTo>
                    <a:pt x="4531961" y="4871193"/>
                  </a:lnTo>
                  <a:lnTo>
                    <a:pt x="4513228" y="4882636"/>
                  </a:lnTo>
                  <a:lnTo>
                    <a:pt x="4507831" y="4875325"/>
                  </a:lnTo>
                  <a:lnTo>
                    <a:pt x="4504338" y="4865154"/>
                  </a:lnTo>
                  <a:lnTo>
                    <a:pt x="4508466" y="4859751"/>
                  </a:lnTo>
                  <a:lnTo>
                    <a:pt x="4508466" y="4849262"/>
                  </a:lnTo>
                  <a:lnTo>
                    <a:pt x="4502116" y="4843858"/>
                  </a:lnTo>
                  <a:lnTo>
                    <a:pt x="4493861" y="4868333"/>
                  </a:lnTo>
                  <a:cubicBezTo>
                    <a:pt x="4493543" y="4873842"/>
                    <a:pt x="4493226" y="4879352"/>
                    <a:pt x="4492908" y="4884861"/>
                  </a:cubicBezTo>
                  <a:lnTo>
                    <a:pt x="4503703" y="4891218"/>
                  </a:lnTo>
                  <a:lnTo>
                    <a:pt x="4505926" y="4905203"/>
                  </a:lnTo>
                  <a:lnTo>
                    <a:pt x="4497671" y="4910289"/>
                  </a:lnTo>
                  <a:lnTo>
                    <a:pt x="4499868" y="4919360"/>
                  </a:lnTo>
                  <a:lnTo>
                    <a:pt x="4500840" y="4920286"/>
                  </a:lnTo>
                  <a:lnTo>
                    <a:pt x="4506875" y="4943464"/>
                  </a:lnTo>
                  <a:cubicBezTo>
                    <a:pt x="4506557" y="4951507"/>
                    <a:pt x="4506240" y="4959551"/>
                    <a:pt x="4505922" y="4967594"/>
                  </a:cubicBezTo>
                  <a:lnTo>
                    <a:pt x="4499570" y="4964736"/>
                  </a:lnTo>
                  <a:lnTo>
                    <a:pt x="4505922" y="4976166"/>
                  </a:lnTo>
                  <a:cubicBezTo>
                    <a:pt x="4505604" y="4979976"/>
                    <a:pt x="4505287" y="4983786"/>
                    <a:pt x="4504969" y="4987596"/>
                  </a:cubicBezTo>
                  <a:lnTo>
                    <a:pt x="4487183" y="4995216"/>
                  </a:lnTo>
                  <a:lnTo>
                    <a:pt x="4475749" y="5001884"/>
                  </a:lnTo>
                  <a:lnTo>
                    <a:pt x="4460821" y="5005059"/>
                  </a:lnTo>
                  <a:lnTo>
                    <a:pt x="4447164" y="5022204"/>
                  </a:lnTo>
                  <a:lnTo>
                    <a:pt x="4430330" y="5038079"/>
                  </a:lnTo>
                  <a:lnTo>
                    <a:pt x="4433506" y="5029506"/>
                  </a:lnTo>
                  <a:lnTo>
                    <a:pt x="4443988" y="5017759"/>
                  </a:lnTo>
                  <a:lnTo>
                    <a:pt x="4443988" y="5008234"/>
                  </a:lnTo>
                  <a:lnTo>
                    <a:pt x="4454469" y="5000931"/>
                  </a:lnTo>
                  <a:lnTo>
                    <a:pt x="4464950" y="4992359"/>
                  </a:lnTo>
                  <a:lnTo>
                    <a:pt x="4463997" y="4986961"/>
                  </a:lnTo>
                  <a:lnTo>
                    <a:pt x="4449069" y="4990136"/>
                  </a:lnTo>
                  <a:lnTo>
                    <a:pt x="4452245" y="4980929"/>
                  </a:lnTo>
                  <a:lnTo>
                    <a:pt x="4449069" y="4971404"/>
                  </a:lnTo>
                  <a:lnTo>
                    <a:pt x="4439223" y="4964101"/>
                  </a:lnTo>
                  <a:lnTo>
                    <a:pt x="4429060" y="4968229"/>
                  </a:lnTo>
                  <a:lnTo>
                    <a:pt x="4424613" y="4976801"/>
                  </a:lnTo>
                  <a:lnTo>
                    <a:pt x="4411909" y="4972991"/>
                  </a:lnTo>
                  <a:lnTo>
                    <a:pt x="4410956" y="4981246"/>
                  </a:lnTo>
                  <a:lnTo>
                    <a:pt x="4432236" y="4983151"/>
                  </a:lnTo>
                  <a:lnTo>
                    <a:pt x="4435412" y="4985374"/>
                  </a:lnTo>
                  <a:lnTo>
                    <a:pt x="4438588" y="4991724"/>
                  </a:lnTo>
                  <a:lnTo>
                    <a:pt x="4428107" y="5004424"/>
                  </a:lnTo>
                  <a:lnTo>
                    <a:pt x="4426201" y="5009821"/>
                  </a:lnTo>
                  <a:lnTo>
                    <a:pt x="4420802" y="5011726"/>
                  </a:lnTo>
                  <a:lnTo>
                    <a:pt x="4417626" y="5007599"/>
                  </a:lnTo>
                  <a:lnTo>
                    <a:pt x="4413497" y="5011726"/>
                  </a:lnTo>
                  <a:lnTo>
                    <a:pt x="4420802" y="5021251"/>
                  </a:lnTo>
                  <a:lnTo>
                    <a:pt x="4420802" y="5028554"/>
                  </a:lnTo>
                  <a:lnTo>
                    <a:pt x="4410638" y="5035221"/>
                  </a:lnTo>
                  <a:cubicBezTo>
                    <a:pt x="4410956" y="5038925"/>
                    <a:pt x="4411273" y="5042630"/>
                    <a:pt x="4411591" y="5046334"/>
                  </a:cubicBezTo>
                  <a:lnTo>
                    <a:pt x="4416673" y="5034904"/>
                  </a:lnTo>
                  <a:lnTo>
                    <a:pt x="4430330" y="5031729"/>
                  </a:lnTo>
                  <a:lnTo>
                    <a:pt x="4430330" y="5038079"/>
                  </a:lnTo>
                  <a:lnTo>
                    <a:pt x="4408415" y="5059351"/>
                  </a:lnTo>
                  <a:lnTo>
                    <a:pt x="4409368" y="5066654"/>
                  </a:lnTo>
                  <a:lnTo>
                    <a:pt x="4410956" y="5082529"/>
                  </a:lnTo>
                  <a:lnTo>
                    <a:pt x="4409050" y="5116184"/>
                  </a:lnTo>
                  <a:lnTo>
                    <a:pt x="4416673" y="5138091"/>
                  </a:lnTo>
                  <a:lnTo>
                    <a:pt x="4416388" y="5137963"/>
                  </a:lnTo>
                  <a:lnTo>
                    <a:pt x="4413532" y="5157060"/>
                  </a:lnTo>
                  <a:lnTo>
                    <a:pt x="4399569" y="5177430"/>
                  </a:lnTo>
                  <a:lnTo>
                    <a:pt x="4398617" y="5183796"/>
                  </a:lnTo>
                  <a:lnTo>
                    <a:pt x="4376721" y="5181886"/>
                  </a:lnTo>
                  <a:lnTo>
                    <a:pt x="4365932" y="5188252"/>
                  </a:lnTo>
                  <a:lnTo>
                    <a:pt x="4345306" y="5219125"/>
                  </a:lnTo>
                  <a:lnTo>
                    <a:pt x="4332930" y="5259229"/>
                  </a:lnTo>
                  <a:lnTo>
                    <a:pt x="4330709" y="5271960"/>
                  </a:lnTo>
                  <a:lnTo>
                    <a:pt x="4323093" y="5274188"/>
                  </a:lnTo>
                  <a:lnTo>
                    <a:pt x="4314207" y="5282782"/>
                  </a:lnTo>
                  <a:lnTo>
                    <a:pt x="4314207" y="5291057"/>
                  </a:lnTo>
                  <a:lnTo>
                    <a:pt x="4306591" y="5287874"/>
                  </a:lnTo>
                  <a:lnTo>
                    <a:pt x="4298024" y="5290102"/>
                  </a:lnTo>
                  <a:cubicBezTo>
                    <a:pt x="4297707" y="5292967"/>
                    <a:pt x="4297389" y="5295831"/>
                    <a:pt x="4297072" y="5298696"/>
                  </a:cubicBezTo>
                  <a:lnTo>
                    <a:pt x="4290725" y="5302834"/>
                  </a:lnTo>
                  <a:lnTo>
                    <a:pt x="4296437" y="5306016"/>
                  </a:lnTo>
                  <a:lnTo>
                    <a:pt x="4304370" y="5300606"/>
                  </a:lnTo>
                  <a:lnTo>
                    <a:pt x="4317381" y="5301879"/>
                  </a:lnTo>
                  <a:lnTo>
                    <a:pt x="4324679" y="5304743"/>
                  </a:lnTo>
                  <a:lnTo>
                    <a:pt x="4327853" y="5312064"/>
                  </a:lnTo>
                  <a:lnTo>
                    <a:pt x="4329122" y="5321612"/>
                  </a:lnTo>
                  <a:lnTo>
                    <a:pt x="4331343" y="5327023"/>
                  </a:lnTo>
                  <a:lnTo>
                    <a:pt x="4343084" y="5338163"/>
                  </a:lnTo>
                  <a:lnTo>
                    <a:pt x="4348479" y="5349939"/>
                  </a:lnTo>
                  <a:lnTo>
                    <a:pt x="4347949" y="5350022"/>
                  </a:lnTo>
                  <a:lnTo>
                    <a:pt x="4354478" y="5386173"/>
                  </a:lnTo>
                  <a:lnTo>
                    <a:pt x="4367495" y="5416728"/>
                  </a:lnTo>
                  <a:lnTo>
                    <a:pt x="4394165" y="5435506"/>
                  </a:lnTo>
                  <a:lnTo>
                    <a:pt x="4426868" y="5452056"/>
                  </a:lnTo>
                  <a:lnTo>
                    <a:pt x="4440838" y="5454920"/>
                  </a:lnTo>
                  <a:lnTo>
                    <a:pt x="4447188" y="5451738"/>
                  </a:lnTo>
                  <a:lnTo>
                    <a:pt x="4452903" y="5461604"/>
                  </a:lnTo>
                  <a:lnTo>
                    <a:pt x="4450680" y="5467969"/>
                  </a:lnTo>
                  <a:lnTo>
                    <a:pt x="4447505" y="5471470"/>
                  </a:lnTo>
                  <a:lnTo>
                    <a:pt x="4449093" y="5473380"/>
                  </a:lnTo>
                  <a:lnTo>
                    <a:pt x="4444330" y="5483883"/>
                  </a:lnTo>
                  <a:lnTo>
                    <a:pt x="4442108" y="5490248"/>
                  </a:lnTo>
                  <a:lnTo>
                    <a:pt x="4426233" y="5488021"/>
                  </a:lnTo>
                  <a:lnTo>
                    <a:pt x="4416708" y="5487066"/>
                  </a:lnTo>
                  <a:lnTo>
                    <a:pt x="4398610" y="5486111"/>
                  </a:lnTo>
                  <a:lnTo>
                    <a:pt x="4374163" y="5482292"/>
                  </a:lnTo>
                  <a:lnTo>
                    <a:pt x="4361463" y="5481337"/>
                  </a:lnTo>
                  <a:lnTo>
                    <a:pt x="4336380" y="5489612"/>
                  </a:lnTo>
                  <a:lnTo>
                    <a:pt x="4311933" y="5483883"/>
                  </a:lnTo>
                  <a:lnTo>
                    <a:pt x="4298280" y="5488021"/>
                  </a:lnTo>
                  <a:lnTo>
                    <a:pt x="4289073" y="5510300"/>
                  </a:lnTo>
                  <a:lnTo>
                    <a:pt x="4278278" y="5522076"/>
                  </a:lnTo>
                  <a:lnTo>
                    <a:pt x="4253195" y="5536080"/>
                  </a:lnTo>
                  <a:lnTo>
                    <a:pt x="4224620" y="5550084"/>
                  </a:lnTo>
                  <a:lnTo>
                    <a:pt x="4209063" y="5568225"/>
                  </a:lnTo>
                  <a:lnTo>
                    <a:pt x="4191283" y="5582866"/>
                  </a:lnTo>
                  <a:lnTo>
                    <a:pt x="4191283" y="5592732"/>
                  </a:lnTo>
                  <a:lnTo>
                    <a:pt x="4172233" y="5602280"/>
                  </a:lnTo>
                  <a:lnTo>
                    <a:pt x="4169058" y="5601007"/>
                  </a:lnTo>
                  <a:lnTo>
                    <a:pt x="4173185" y="5594642"/>
                  </a:lnTo>
                  <a:lnTo>
                    <a:pt x="4175408" y="5585412"/>
                  </a:lnTo>
                  <a:lnTo>
                    <a:pt x="4168105" y="5578092"/>
                  </a:lnTo>
                  <a:lnTo>
                    <a:pt x="4173820" y="5569498"/>
                  </a:lnTo>
                  <a:lnTo>
                    <a:pt x="4185568" y="5564088"/>
                  </a:lnTo>
                  <a:lnTo>
                    <a:pt x="4204618" y="5551357"/>
                  </a:lnTo>
                  <a:lnTo>
                    <a:pt x="4226843" y="5537353"/>
                  </a:lnTo>
                  <a:lnTo>
                    <a:pt x="4235098" y="5534170"/>
                  </a:lnTo>
                  <a:lnTo>
                    <a:pt x="4235098" y="5524622"/>
                  </a:lnTo>
                  <a:lnTo>
                    <a:pt x="4224620" y="5528123"/>
                  </a:lnTo>
                  <a:lnTo>
                    <a:pt x="4202395" y="5533215"/>
                  </a:lnTo>
                  <a:lnTo>
                    <a:pt x="4184615" y="5544036"/>
                  </a:lnTo>
                  <a:lnTo>
                    <a:pt x="4167470" y="5537989"/>
                  </a:lnTo>
                  <a:lnTo>
                    <a:pt x="4163025" y="5522076"/>
                  </a:lnTo>
                  <a:lnTo>
                    <a:pt x="4160928" y="5513064"/>
                  </a:lnTo>
                  <a:lnTo>
                    <a:pt x="4150640" y="5513376"/>
                  </a:lnTo>
                  <a:lnTo>
                    <a:pt x="4135718" y="5512423"/>
                  </a:lnTo>
                  <a:lnTo>
                    <a:pt x="4123970" y="5504168"/>
                  </a:lnTo>
                  <a:lnTo>
                    <a:pt x="4098570" y="5493373"/>
                  </a:lnTo>
                  <a:lnTo>
                    <a:pt x="4080473" y="5491786"/>
                  </a:lnTo>
                  <a:lnTo>
                    <a:pt x="4071900" y="5495913"/>
                  </a:lnTo>
                  <a:lnTo>
                    <a:pt x="4066820" y="5485436"/>
                  </a:lnTo>
                  <a:lnTo>
                    <a:pt x="4073170" y="5474641"/>
                  </a:lnTo>
                  <a:lnTo>
                    <a:pt x="4059200" y="5477181"/>
                  </a:lnTo>
                  <a:lnTo>
                    <a:pt x="4060470" y="5486706"/>
                  </a:lnTo>
                  <a:lnTo>
                    <a:pt x="4055073" y="5494326"/>
                  </a:lnTo>
                  <a:lnTo>
                    <a:pt x="4044913" y="5497501"/>
                  </a:lnTo>
                  <a:lnTo>
                    <a:pt x="4033165" y="5498453"/>
                  </a:lnTo>
                  <a:lnTo>
                    <a:pt x="4027768" y="5493056"/>
                  </a:lnTo>
                  <a:lnTo>
                    <a:pt x="3999193" y="5494643"/>
                  </a:lnTo>
                  <a:lnTo>
                    <a:pt x="3999193" y="5501946"/>
                  </a:lnTo>
                  <a:lnTo>
                    <a:pt x="3989668" y="5512741"/>
                  </a:lnTo>
                  <a:lnTo>
                    <a:pt x="3974110" y="5516868"/>
                  </a:lnTo>
                  <a:lnTo>
                    <a:pt x="3968713" y="5516868"/>
                  </a:lnTo>
                  <a:lnTo>
                    <a:pt x="3951885" y="5506708"/>
                  </a:lnTo>
                  <a:lnTo>
                    <a:pt x="3940138" y="5520361"/>
                  </a:lnTo>
                  <a:cubicBezTo>
                    <a:pt x="3940455" y="5524277"/>
                    <a:pt x="3940773" y="5528192"/>
                    <a:pt x="3941090" y="5532108"/>
                  </a:cubicBezTo>
                  <a:lnTo>
                    <a:pt x="3953790" y="5537188"/>
                  </a:lnTo>
                  <a:lnTo>
                    <a:pt x="3946805" y="5544491"/>
                  </a:lnTo>
                  <a:lnTo>
                    <a:pt x="3950933" y="5551793"/>
                  </a:lnTo>
                  <a:lnTo>
                    <a:pt x="3963950" y="5554016"/>
                  </a:lnTo>
                  <a:lnTo>
                    <a:pt x="3964903" y="5545443"/>
                  </a:lnTo>
                  <a:lnTo>
                    <a:pt x="3976650" y="5562271"/>
                  </a:lnTo>
                  <a:lnTo>
                    <a:pt x="3991255" y="5570526"/>
                  </a:lnTo>
                  <a:lnTo>
                    <a:pt x="4001098" y="5579733"/>
                  </a:lnTo>
                  <a:lnTo>
                    <a:pt x="3989350" y="5589258"/>
                  </a:lnTo>
                  <a:lnTo>
                    <a:pt x="3971253" y="5569573"/>
                  </a:lnTo>
                  <a:lnTo>
                    <a:pt x="3963950" y="5569573"/>
                  </a:lnTo>
                  <a:lnTo>
                    <a:pt x="3955378" y="5561318"/>
                  </a:lnTo>
                  <a:lnTo>
                    <a:pt x="3934105" y="5568938"/>
                  </a:lnTo>
                  <a:lnTo>
                    <a:pt x="3935375" y="5582591"/>
                  </a:lnTo>
                  <a:lnTo>
                    <a:pt x="3962045" y="5598148"/>
                  </a:lnTo>
                  <a:lnTo>
                    <a:pt x="3962045" y="5610848"/>
                  </a:lnTo>
                  <a:lnTo>
                    <a:pt x="3947123" y="5613071"/>
                  </a:lnTo>
                  <a:lnTo>
                    <a:pt x="3932200" y="5599736"/>
                  </a:lnTo>
                  <a:cubicBezTo>
                    <a:pt x="3931883" y="5595503"/>
                    <a:pt x="3931565" y="5591269"/>
                    <a:pt x="3931248" y="5587036"/>
                  </a:cubicBezTo>
                  <a:lnTo>
                    <a:pt x="3920770" y="5580686"/>
                  </a:lnTo>
                  <a:lnTo>
                    <a:pt x="3910928" y="5584813"/>
                  </a:lnTo>
                  <a:lnTo>
                    <a:pt x="3907753" y="5595291"/>
                  </a:lnTo>
                  <a:lnTo>
                    <a:pt x="3939185" y="5620373"/>
                  </a:lnTo>
                  <a:lnTo>
                    <a:pt x="3926168" y="5627041"/>
                  </a:lnTo>
                  <a:lnTo>
                    <a:pt x="3911563" y="5616563"/>
                  </a:lnTo>
                  <a:lnTo>
                    <a:pt x="3908388" y="5621961"/>
                  </a:lnTo>
                  <a:lnTo>
                    <a:pt x="3899815" y="5614658"/>
                  </a:lnTo>
                  <a:lnTo>
                    <a:pt x="3903625" y="5598466"/>
                  </a:lnTo>
                  <a:lnTo>
                    <a:pt x="3899498" y="5587353"/>
                  </a:lnTo>
                  <a:lnTo>
                    <a:pt x="3880448" y="5582908"/>
                  </a:lnTo>
                  <a:lnTo>
                    <a:pt x="3876003" y="5568621"/>
                  </a:lnTo>
                  <a:lnTo>
                    <a:pt x="3863303" y="5570526"/>
                  </a:lnTo>
                  <a:lnTo>
                    <a:pt x="3860128" y="5562271"/>
                  </a:lnTo>
                  <a:lnTo>
                    <a:pt x="3856953" y="5551793"/>
                  </a:lnTo>
                  <a:lnTo>
                    <a:pt x="3862033" y="5543538"/>
                  </a:lnTo>
                  <a:lnTo>
                    <a:pt x="3865208" y="5531791"/>
                  </a:lnTo>
                  <a:lnTo>
                    <a:pt x="3849015" y="5527346"/>
                  </a:lnTo>
                  <a:lnTo>
                    <a:pt x="3847110" y="5539093"/>
                  </a:lnTo>
                  <a:lnTo>
                    <a:pt x="3836633" y="5545443"/>
                  </a:lnTo>
                  <a:lnTo>
                    <a:pt x="3827108" y="5560366"/>
                  </a:lnTo>
                  <a:lnTo>
                    <a:pt x="3832505" y="5577511"/>
                  </a:lnTo>
                  <a:lnTo>
                    <a:pt x="3827743" y="5593068"/>
                  </a:lnTo>
                  <a:lnTo>
                    <a:pt x="3834410" y="5617198"/>
                  </a:lnTo>
                  <a:lnTo>
                    <a:pt x="3857588" y="5639423"/>
                  </a:lnTo>
                  <a:lnTo>
                    <a:pt x="3861080" y="5666411"/>
                  </a:lnTo>
                  <a:lnTo>
                    <a:pt x="3875050" y="5671808"/>
                  </a:lnTo>
                  <a:lnTo>
                    <a:pt x="3903625" y="5700701"/>
                  </a:lnTo>
                  <a:lnTo>
                    <a:pt x="3900768" y="5730546"/>
                  </a:lnTo>
                  <a:lnTo>
                    <a:pt x="3881718" y="5726418"/>
                  </a:lnTo>
                  <a:lnTo>
                    <a:pt x="3881718" y="5719116"/>
                  </a:lnTo>
                  <a:lnTo>
                    <a:pt x="3893465" y="5716893"/>
                  </a:lnTo>
                  <a:lnTo>
                    <a:pt x="3884575" y="5706416"/>
                  </a:lnTo>
                  <a:lnTo>
                    <a:pt x="3868700" y="5688318"/>
                  </a:lnTo>
                  <a:lnTo>
                    <a:pt x="3856953" y="5700383"/>
                  </a:lnTo>
                  <a:lnTo>
                    <a:pt x="3862668" y="5709591"/>
                  </a:lnTo>
                  <a:lnTo>
                    <a:pt x="3858223" y="5714988"/>
                  </a:lnTo>
                  <a:lnTo>
                    <a:pt x="3863620" y="5721338"/>
                  </a:lnTo>
                  <a:lnTo>
                    <a:pt x="3877590" y="5724513"/>
                  </a:lnTo>
                  <a:lnTo>
                    <a:pt x="3866795" y="5742293"/>
                  </a:lnTo>
                  <a:lnTo>
                    <a:pt x="3856635" y="5748008"/>
                  </a:lnTo>
                  <a:lnTo>
                    <a:pt x="3842665" y="5744833"/>
                  </a:lnTo>
                  <a:lnTo>
                    <a:pt x="3826790" y="5741341"/>
                  </a:lnTo>
                  <a:lnTo>
                    <a:pt x="3824885" y="5753088"/>
                  </a:lnTo>
                  <a:lnTo>
                    <a:pt x="3843935" y="5754358"/>
                  </a:lnTo>
                  <a:lnTo>
                    <a:pt x="3859810" y="5761343"/>
                  </a:lnTo>
                  <a:lnTo>
                    <a:pt x="3859810" y="5770868"/>
                  </a:lnTo>
                  <a:lnTo>
                    <a:pt x="3873463" y="5773091"/>
                  </a:lnTo>
                  <a:lnTo>
                    <a:pt x="3873463" y="5765471"/>
                  </a:lnTo>
                  <a:lnTo>
                    <a:pt x="3896958" y="5779123"/>
                  </a:lnTo>
                  <a:lnTo>
                    <a:pt x="3902673" y="5794681"/>
                  </a:lnTo>
                  <a:lnTo>
                    <a:pt x="3910928" y="5801031"/>
                  </a:lnTo>
                  <a:lnTo>
                    <a:pt x="3926803" y="5801983"/>
                  </a:lnTo>
                  <a:lnTo>
                    <a:pt x="3934423" y="5814366"/>
                  </a:lnTo>
                  <a:lnTo>
                    <a:pt x="3958870" y="5825796"/>
                  </a:lnTo>
                  <a:lnTo>
                    <a:pt x="3967443" y="5835321"/>
                  </a:lnTo>
                  <a:lnTo>
                    <a:pt x="3962045" y="5852148"/>
                  </a:lnTo>
                  <a:lnTo>
                    <a:pt x="3965538" y="5857546"/>
                  </a:lnTo>
                  <a:lnTo>
                    <a:pt x="3961410" y="5863896"/>
                  </a:lnTo>
                  <a:lnTo>
                    <a:pt x="3971888" y="5877231"/>
                  </a:lnTo>
                  <a:lnTo>
                    <a:pt x="3979508" y="5891201"/>
                  </a:lnTo>
                  <a:lnTo>
                    <a:pt x="3962680" y="5894376"/>
                  </a:lnTo>
                  <a:lnTo>
                    <a:pt x="3953790" y="5883581"/>
                  </a:lnTo>
                  <a:lnTo>
                    <a:pt x="3943313" y="5883898"/>
                  </a:lnTo>
                  <a:lnTo>
                    <a:pt x="3931565" y="5869293"/>
                  </a:lnTo>
                  <a:lnTo>
                    <a:pt x="3922993" y="5864213"/>
                  </a:lnTo>
                  <a:lnTo>
                    <a:pt x="3926168" y="5853736"/>
                  </a:lnTo>
                  <a:lnTo>
                    <a:pt x="3912515" y="5851513"/>
                  </a:lnTo>
                  <a:lnTo>
                    <a:pt x="3896640" y="5857863"/>
                  </a:lnTo>
                  <a:lnTo>
                    <a:pt x="3902038" y="5864213"/>
                  </a:lnTo>
                  <a:lnTo>
                    <a:pt x="3876638" y="5865801"/>
                  </a:lnTo>
                  <a:lnTo>
                    <a:pt x="3869676" y="5859999"/>
                  </a:lnTo>
                  <a:lnTo>
                    <a:pt x="3872889" y="5872612"/>
                  </a:lnTo>
                  <a:lnTo>
                    <a:pt x="3882402" y="5876432"/>
                  </a:lnTo>
                  <a:lnTo>
                    <a:pt x="3876060" y="5884073"/>
                  </a:lnTo>
                  <a:lnTo>
                    <a:pt x="3885572" y="5885983"/>
                  </a:lnTo>
                  <a:lnTo>
                    <a:pt x="3890012" y="5900946"/>
                  </a:lnTo>
                  <a:lnTo>
                    <a:pt x="3899524" y="5904766"/>
                  </a:lnTo>
                  <a:lnTo>
                    <a:pt x="3904597" y="5906039"/>
                  </a:lnTo>
                  <a:lnTo>
                    <a:pt x="3900475" y="5893623"/>
                  </a:lnTo>
                  <a:lnTo>
                    <a:pt x="3905865" y="5891076"/>
                  </a:lnTo>
                  <a:lnTo>
                    <a:pt x="3914109" y="5897444"/>
                  </a:lnTo>
                  <a:lnTo>
                    <a:pt x="3915378" y="5910178"/>
                  </a:lnTo>
                  <a:lnTo>
                    <a:pt x="3919500" y="5911133"/>
                  </a:lnTo>
                  <a:lnTo>
                    <a:pt x="3917914" y="5917500"/>
                  </a:lnTo>
                  <a:lnTo>
                    <a:pt x="3909353" y="5928325"/>
                  </a:lnTo>
                  <a:lnTo>
                    <a:pt x="3900792" y="5927370"/>
                  </a:lnTo>
                  <a:lnTo>
                    <a:pt x="3896670" y="5934692"/>
                  </a:lnTo>
                  <a:lnTo>
                    <a:pt x="3888109" y="5943288"/>
                  </a:lnTo>
                  <a:lnTo>
                    <a:pt x="3885255" y="5943288"/>
                  </a:lnTo>
                  <a:lnTo>
                    <a:pt x="3877646" y="5931508"/>
                  </a:lnTo>
                  <a:lnTo>
                    <a:pt x="3885890" y="5928325"/>
                  </a:lnTo>
                  <a:lnTo>
                    <a:pt x="3869084" y="5922276"/>
                  </a:lnTo>
                  <a:lnTo>
                    <a:pt x="3867816" y="5915909"/>
                  </a:lnTo>
                  <a:lnTo>
                    <a:pt x="3855133" y="5918137"/>
                  </a:lnTo>
                  <a:lnTo>
                    <a:pt x="3854182" y="5924504"/>
                  </a:lnTo>
                  <a:lnTo>
                    <a:pt x="3863060" y="5935010"/>
                  </a:lnTo>
                  <a:lnTo>
                    <a:pt x="3860840" y="5953794"/>
                  </a:lnTo>
                  <a:lnTo>
                    <a:pt x="3870353" y="5967801"/>
                  </a:lnTo>
                  <a:lnTo>
                    <a:pt x="3875109" y="5982128"/>
                  </a:lnTo>
                  <a:lnTo>
                    <a:pt x="3877011" y="6000274"/>
                  </a:lnTo>
                  <a:lnTo>
                    <a:pt x="3872255" y="6015237"/>
                  </a:lnTo>
                  <a:lnTo>
                    <a:pt x="3882719" y="6024470"/>
                  </a:lnTo>
                  <a:lnTo>
                    <a:pt x="3879548" y="6031792"/>
                  </a:lnTo>
                  <a:lnTo>
                    <a:pt x="3895402" y="6043571"/>
                  </a:lnTo>
                  <a:lnTo>
                    <a:pt x="3883987" y="6049938"/>
                  </a:lnTo>
                  <a:lnTo>
                    <a:pt x="3876377" y="6034975"/>
                  </a:lnTo>
                  <a:lnTo>
                    <a:pt x="3869084" y="6033384"/>
                  </a:lnTo>
                  <a:lnTo>
                    <a:pt x="3870987" y="6043571"/>
                  </a:lnTo>
                  <a:lnTo>
                    <a:pt x="3861475" y="6043890"/>
                  </a:lnTo>
                  <a:lnTo>
                    <a:pt x="3862743" y="6038477"/>
                  </a:lnTo>
                  <a:lnTo>
                    <a:pt x="3855133" y="6021604"/>
                  </a:lnTo>
                  <a:lnTo>
                    <a:pt x="3844352" y="6001866"/>
                  </a:lnTo>
                  <a:lnTo>
                    <a:pt x="3829767" y="6006960"/>
                  </a:lnTo>
                  <a:lnTo>
                    <a:pt x="3819303" y="6033702"/>
                  </a:lnTo>
                  <a:lnTo>
                    <a:pt x="3822791" y="6054714"/>
                  </a:lnTo>
                  <a:lnTo>
                    <a:pt x="3818352" y="6048665"/>
                  </a:lnTo>
                  <a:lnTo>
                    <a:pt x="3813279" y="6051849"/>
                  </a:lnTo>
                  <a:lnTo>
                    <a:pt x="3807889" y="6038796"/>
                  </a:lnTo>
                  <a:lnTo>
                    <a:pt x="3800279" y="5999956"/>
                  </a:lnTo>
                  <a:lnTo>
                    <a:pt x="3792669" y="5995817"/>
                  </a:lnTo>
                  <a:lnTo>
                    <a:pt x="3790132" y="5987540"/>
                  </a:lnTo>
                  <a:lnTo>
                    <a:pt x="3779986" y="5986585"/>
                  </a:lnTo>
                  <a:lnTo>
                    <a:pt x="3777449" y="5971622"/>
                  </a:lnTo>
                  <a:lnTo>
                    <a:pt x="3764132" y="5978944"/>
                  </a:lnTo>
                  <a:lnTo>
                    <a:pt x="3758742" y="6006641"/>
                  </a:lnTo>
                  <a:lnTo>
                    <a:pt x="3753351" y="5998046"/>
                  </a:lnTo>
                  <a:lnTo>
                    <a:pt x="3745107" y="6002503"/>
                  </a:lnTo>
                  <a:lnTo>
                    <a:pt x="3734327" y="5982446"/>
                  </a:lnTo>
                  <a:lnTo>
                    <a:pt x="3733058" y="5960479"/>
                  </a:lnTo>
                  <a:lnTo>
                    <a:pt x="3742571" y="5949973"/>
                  </a:lnTo>
                  <a:lnTo>
                    <a:pt x="3737814" y="5927688"/>
                  </a:lnTo>
                  <a:lnTo>
                    <a:pt x="3721961" y="5903493"/>
                  </a:lnTo>
                  <a:lnTo>
                    <a:pt x="3708326" y="5898080"/>
                  </a:lnTo>
                  <a:lnTo>
                    <a:pt x="3701985" y="5903493"/>
                  </a:lnTo>
                  <a:lnTo>
                    <a:pt x="3694375" y="5879297"/>
                  </a:lnTo>
                  <a:lnTo>
                    <a:pt x="3681692" y="5876432"/>
                  </a:lnTo>
                  <a:cubicBezTo>
                    <a:pt x="3681586" y="5871869"/>
                    <a:pt x="3681481" y="5867305"/>
                    <a:pt x="3681375" y="5862742"/>
                  </a:cubicBezTo>
                  <a:lnTo>
                    <a:pt x="3690887" y="5862742"/>
                  </a:lnTo>
                  <a:lnTo>
                    <a:pt x="3711814" y="5839820"/>
                  </a:lnTo>
                  <a:lnTo>
                    <a:pt x="3709595" y="5824221"/>
                  </a:lnTo>
                  <a:lnTo>
                    <a:pt x="3710863" y="5820082"/>
                  </a:lnTo>
                  <a:lnTo>
                    <a:pt x="3725448" y="5835682"/>
                  </a:lnTo>
                  <a:lnTo>
                    <a:pt x="3740351" y="5836637"/>
                  </a:lnTo>
                  <a:lnTo>
                    <a:pt x="3746693" y="5826131"/>
                  </a:lnTo>
                  <a:lnTo>
                    <a:pt x="3762547" y="5819764"/>
                  </a:lnTo>
                  <a:lnTo>
                    <a:pt x="3788230" y="5838547"/>
                  </a:lnTo>
                  <a:lnTo>
                    <a:pt x="3812328" y="5846824"/>
                  </a:lnTo>
                  <a:lnTo>
                    <a:pt x="3836426" y="5846506"/>
                  </a:lnTo>
                  <a:lnTo>
                    <a:pt x="3849426" y="5860196"/>
                  </a:lnTo>
                  <a:lnTo>
                    <a:pt x="3857036" y="5860832"/>
                  </a:lnTo>
                  <a:lnTo>
                    <a:pt x="3868367" y="5859082"/>
                  </a:lnTo>
                  <a:lnTo>
                    <a:pt x="3859493" y="5854053"/>
                  </a:lnTo>
                  <a:lnTo>
                    <a:pt x="3872193" y="5847703"/>
                  </a:lnTo>
                  <a:lnTo>
                    <a:pt x="3883940" y="5850878"/>
                  </a:lnTo>
                  <a:lnTo>
                    <a:pt x="3893465" y="5849608"/>
                  </a:lnTo>
                  <a:lnTo>
                    <a:pt x="3889020" y="5840083"/>
                  </a:lnTo>
                  <a:lnTo>
                    <a:pt x="3876320" y="5835003"/>
                  </a:lnTo>
                  <a:lnTo>
                    <a:pt x="3868065" y="5837226"/>
                  </a:lnTo>
                  <a:lnTo>
                    <a:pt x="3859493" y="5833098"/>
                  </a:lnTo>
                  <a:lnTo>
                    <a:pt x="3843618" y="5815318"/>
                  </a:lnTo>
                  <a:lnTo>
                    <a:pt x="3845523" y="5828971"/>
                  </a:lnTo>
                  <a:lnTo>
                    <a:pt x="3830918" y="5828018"/>
                  </a:lnTo>
                  <a:lnTo>
                    <a:pt x="3827743" y="5814366"/>
                  </a:lnTo>
                  <a:lnTo>
                    <a:pt x="3823298" y="5817541"/>
                  </a:lnTo>
                  <a:lnTo>
                    <a:pt x="3811550" y="5810556"/>
                  </a:lnTo>
                  <a:lnTo>
                    <a:pt x="3797898" y="5817858"/>
                  </a:lnTo>
                  <a:lnTo>
                    <a:pt x="3787420" y="5809286"/>
                  </a:lnTo>
                  <a:lnTo>
                    <a:pt x="3761703" y="5813096"/>
                  </a:lnTo>
                  <a:lnTo>
                    <a:pt x="3753765" y="5811826"/>
                  </a:lnTo>
                  <a:lnTo>
                    <a:pt x="3747415" y="5811191"/>
                  </a:lnTo>
                  <a:lnTo>
                    <a:pt x="3742653" y="5810873"/>
                  </a:lnTo>
                  <a:lnTo>
                    <a:pt x="3741383" y="5811191"/>
                  </a:lnTo>
                  <a:lnTo>
                    <a:pt x="3739478" y="5812461"/>
                  </a:lnTo>
                  <a:lnTo>
                    <a:pt x="3735985" y="5815636"/>
                  </a:lnTo>
                  <a:lnTo>
                    <a:pt x="3732810" y="5818811"/>
                  </a:lnTo>
                  <a:lnTo>
                    <a:pt x="3731223" y="5820398"/>
                  </a:lnTo>
                  <a:lnTo>
                    <a:pt x="3715348" y="5816588"/>
                  </a:lnTo>
                  <a:lnTo>
                    <a:pt x="3704553" y="5800713"/>
                  </a:lnTo>
                  <a:lnTo>
                    <a:pt x="3697250" y="5808968"/>
                  </a:lnTo>
                  <a:lnTo>
                    <a:pt x="3695345" y="5816588"/>
                  </a:lnTo>
                  <a:lnTo>
                    <a:pt x="3687725" y="5812461"/>
                  </a:lnTo>
                  <a:lnTo>
                    <a:pt x="3684550" y="5801031"/>
                  </a:lnTo>
                  <a:lnTo>
                    <a:pt x="3675978" y="5789283"/>
                  </a:lnTo>
                  <a:cubicBezTo>
                    <a:pt x="3676295" y="5785896"/>
                    <a:pt x="3676613" y="5782510"/>
                    <a:pt x="3676930" y="5779123"/>
                  </a:cubicBezTo>
                  <a:lnTo>
                    <a:pt x="3668358" y="5781028"/>
                  </a:lnTo>
                  <a:lnTo>
                    <a:pt x="3665183" y="5764201"/>
                  </a:lnTo>
                  <a:lnTo>
                    <a:pt x="3650260" y="5761343"/>
                  </a:lnTo>
                  <a:lnTo>
                    <a:pt x="3646133" y="5750548"/>
                  </a:lnTo>
                  <a:lnTo>
                    <a:pt x="3652165" y="5740071"/>
                  </a:lnTo>
                  <a:lnTo>
                    <a:pt x="3667088" y="5735943"/>
                  </a:lnTo>
                  <a:lnTo>
                    <a:pt x="3675343" y="5743881"/>
                  </a:lnTo>
                  <a:lnTo>
                    <a:pt x="3683915" y="5747056"/>
                  </a:lnTo>
                  <a:lnTo>
                    <a:pt x="3681693" y="5733403"/>
                  </a:lnTo>
                  <a:lnTo>
                    <a:pt x="3676613" y="5727371"/>
                  </a:lnTo>
                  <a:lnTo>
                    <a:pt x="3660738" y="5728323"/>
                  </a:lnTo>
                  <a:lnTo>
                    <a:pt x="3654388" y="5720068"/>
                  </a:lnTo>
                  <a:lnTo>
                    <a:pt x="3648990" y="5730546"/>
                  </a:lnTo>
                  <a:lnTo>
                    <a:pt x="3645815" y="5739118"/>
                  </a:lnTo>
                  <a:lnTo>
                    <a:pt x="3641370" y="5733721"/>
                  </a:lnTo>
                  <a:lnTo>
                    <a:pt x="3639465" y="5722291"/>
                  </a:lnTo>
                  <a:lnTo>
                    <a:pt x="3631845" y="5709591"/>
                  </a:lnTo>
                  <a:lnTo>
                    <a:pt x="3615018" y="5708956"/>
                  </a:lnTo>
                  <a:lnTo>
                    <a:pt x="3602000" y="5689906"/>
                  </a:lnTo>
                  <a:lnTo>
                    <a:pt x="3606128" y="5683556"/>
                  </a:lnTo>
                  <a:lnTo>
                    <a:pt x="3595968" y="5682286"/>
                  </a:lnTo>
                  <a:cubicBezTo>
                    <a:pt x="3595650" y="5676888"/>
                    <a:pt x="3595333" y="5671491"/>
                    <a:pt x="3595015" y="5666093"/>
                  </a:cubicBezTo>
                  <a:lnTo>
                    <a:pt x="3588665" y="5656886"/>
                  </a:lnTo>
                  <a:lnTo>
                    <a:pt x="3589618" y="5650536"/>
                  </a:lnTo>
                  <a:lnTo>
                    <a:pt x="3582315" y="5649583"/>
                  </a:lnTo>
                  <a:lnTo>
                    <a:pt x="3578188" y="5641963"/>
                  </a:lnTo>
                  <a:lnTo>
                    <a:pt x="3578378" y="5641929"/>
                  </a:lnTo>
                  <a:lnTo>
                    <a:pt x="3574656" y="5639745"/>
                  </a:lnTo>
                  <a:lnTo>
                    <a:pt x="3577496" y="5632442"/>
                  </a:lnTo>
                  <a:lnTo>
                    <a:pt x="3571816" y="5618155"/>
                  </a:lnTo>
                  <a:lnTo>
                    <a:pt x="3557613" y="5606090"/>
                  </a:lnTo>
                  <a:lnTo>
                    <a:pt x="3537414" y="5597200"/>
                  </a:lnTo>
                  <a:lnTo>
                    <a:pt x="3526999" y="5579420"/>
                  </a:lnTo>
                  <a:lnTo>
                    <a:pt x="3525737" y="5573387"/>
                  </a:lnTo>
                  <a:lnTo>
                    <a:pt x="3515006" y="5557830"/>
                  </a:lnTo>
                  <a:lnTo>
                    <a:pt x="3517847" y="5553067"/>
                  </a:lnTo>
                  <a:lnTo>
                    <a:pt x="3527946" y="5560052"/>
                  </a:lnTo>
                  <a:lnTo>
                    <a:pt x="3526684" y="5550845"/>
                  </a:lnTo>
                  <a:cubicBezTo>
                    <a:pt x="3526894" y="5549469"/>
                    <a:pt x="3527105" y="5548093"/>
                    <a:pt x="3527315" y="5546717"/>
                  </a:cubicBezTo>
                  <a:lnTo>
                    <a:pt x="3520372" y="5543860"/>
                  </a:lnTo>
                  <a:lnTo>
                    <a:pt x="3514691" y="5534970"/>
                  </a:lnTo>
                  <a:lnTo>
                    <a:pt x="3514691" y="5523540"/>
                  </a:lnTo>
                  <a:lnTo>
                    <a:pt x="3522581" y="5513062"/>
                  </a:lnTo>
                  <a:lnTo>
                    <a:pt x="3527946" y="5504490"/>
                  </a:lnTo>
                  <a:lnTo>
                    <a:pt x="3529840" y="5490202"/>
                  </a:lnTo>
                  <a:lnTo>
                    <a:pt x="3531418" y="5480995"/>
                  </a:lnTo>
                  <a:lnTo>
                    <a:pt x="3523843" y="5473057"/>
                  </a:lnTo>
                  <a:lnTo>
                    <a:pt x="3532365" y="5464485"/>
                  </a:lnTo>
                  <a:lnTo>
                    <a:pt x="3526053" y="5451784"/>
                  </a:lnTo>
                  <a:lnTo>
                    <a:pt x="3523212" y="5445434"/>
                  </a:lnTo>
                  <a:lnTo>
                    <a:pt x="3529524" y="5441307"/>
                  </a:lnTo>
                  <a:lnTo>
                    <a:pt x="3524159" y="5427337"/>
                  </a:lnTo>
                  <a:lnTo>
                    <a:pt x="3527946" y="5420352"/>
                  </a:lnTo>
                  <a:lnTo>
                    <a:pt x="3540570" y="5404794"/>
                  </a:lnTo>
                  <a:lnTo>
                    <a:pt x="3535836" y="5397809"/>
                  </a:lnTo>
                  <a:lnTo>
                    <a:pt x="3526053" y="5394952"/>
                  </a:lnTo>
                  <a:lnTo>
                    <a:pt x="3525643" y="5394317"/>
                  </a:lnTo>
                  <a:lnTo>
                    <a:pt x="3516101" y="5394317"/>
                  </a:lnTo>
                  <a:lnTo>
                    <a:pt x="3512284" y="5386716"/>
                  </a:lnTo>
                  <a:lnTo>
                    <a:pt x="3510694" y="5374048"/>
                  </a:lnTo>
                  <a:lnTo>
                    <a:pt x="3492882" y="5352511"/>
                  </a:lnTo>
                  <a:lnTo>
                    <a:pt x="3469663" y="5340159"/>
                  </a:lnTo>
                  <a:lnTo>
                    <a:pt x="3460121" y="5329707"/>
                  </a:lnTo>
                  <a:lnTo>
                    <a:pt x="3445809" y="5327807"/>
                  </a:lnTo>
                  <a:lnTo>
                    <a:pt x="3441674" y="5318622"/>
                  </a:lnTo>
                  <a:lnTo>
                    <a:pt x="3448671" y="5320839"/>
                  </a:lnTo>
                  <a:lnTo>
                    <a:pt x="3454396" y="5318939"/>
                  </a:lnTo>
                  <a:lnTo>
                    <a:pt x="3455032" y="5310071"/>
                  </a:lnTo>
                  <a:lnTo>
                    <a:pt x="3445596" y="5305079"/>
                  </a:lnTo>
                  <a:lnTo>
                    <a:pt x="3448013" y="5314939"/>
                  </a:lnTo>
                  <a:lnTo>
                    <a:pt x="3441636" y="5312732"/>
                  </a:lnTo>
                  <a:lnTo>
                    <a:pt x="3436217" y="5308949"/>
                  </a:lnTo>
                  <a:lnTo>
                    <a:pt x="3431434" y="5305166"/>
                  </a:lnTo>
                  <a:lnTo>
                    <a:pt x="3427927" y="5302014"/>
                  </a:lnTo>
                  <a:lnTo>
                    <a:pt x="3425696" y="5298861"/>
                  </a:lnTo>
                  <a:lnTo>
                    <a:pt x="3423145" y="5296654"/>
                  </a:lnTo>
                  <a:lnTo>
                    <a:pt x="3420913" y="5295078"/>
                  </a:lnTo>
                  <a:lnTo>
                    <a:pt x="3393814" y="5279000"/>
                  </a:lnTo>
                  <a:lnTo>
                    <a:pt x="3380105" y="5263238"/>
                  </a:lnTo>
                  <a:lnTo>
                    <a:pt x="3365758" y="5256303"/>
                  </a:lnTo>
                  <a:lnTo>
                    <a:pt x="3371178" y="5268913"/>
                  </a:lnTo>
                  <a:lnTo>
                    <a:pt x="3355875" y="5258509"/>
                  </a:lnTo>
                  <a:lnTo>
                    <a:pt x="3332601" y="5247476"/>
                  </a:lnTo>
                  <a:lnTo>
                    <a:pt x="3320486" y="5245269"/>
                  </a:lnTo>
                  <a:lnTo>
                    <a:pt x="3301995" y="5240855"/>
                  </a:lnTo>
                  <a:lnTo>
                    <a:pt x="3294025" y="5229506"/>
                  </a:lnTo>
                  <a:lnTo>
                    <a:pt x="3321124" y="5232974"/>
                  </a:lnTo>
                  <a:lnTo>
                    <a:pt x="3333877" y="5237072"/>
                  </a:lnTo>
                  <a:lnTo>
                    <a:pt x="3352368" y="5241171"/>
                  </a:lnTo>
                  <a:lnTo>
                    <a:pt x="3357469" y="5244954"/>
                  </a:lnTo>
                  <a:lnTo>
                    <a:pt x="3355237" y="5235496"/>
                  </a:lnTo>
                  <a:lnTo>
                    <a:pt x="3357761" y="5233854"/>
                  </a:lnTo>
                  <a:lnTo>
                    <a:pt x="3374251" y="5226890"/>
                  </a:lnTo>
                  <a:lnTo>
                    <a:pt x="3376538" y="5226649"/>
                  </a:lnTo>
                  <a:cubicBezTo>
                    <a:pt x="3376489" y="5226428"/>
                    <a:pt x="3376439" y="5226207"/>
                    <a:pt x="3376390" y="5225986"/>
                  </a:cubicBezTo>
                  <a:lnTo>
                    <a:pt x="3374251" y="5226890"/>
                  </a:lnTo>
                  <a:lnTo>
                    <a:pt x="3367352" y="5227615"/>
                  </a:lnTo>
                  <a:lnTo>
                    <a:pt x="3357761" y="5233854"/>
                  </a:lnTo>
                  <a:lnTo>
                    <a:pt x="3355306" y="5234891"/>
                  </a:lnTo>
                  <a:lnTo>
                    <a:pt x="3346733" y="5230124"/>
                  </a:lnTo>
                  <a:lnTo>
                    <a:pt x="3354671" y="5222815"/>
                  </a:lnTo>
                  <a:lnTo>
                    <a:pt x="3358798" y="5218366"/>
                  </a:lnTo>
                  <a:cubicBezTo>
                    <a:pt x="3359425" y="5217528"/>
                    <a:pt x="3359183" y="5217140"/>
                    <a:pt x="3358436" y="5217784"/>
                  </a:cubicBezTo>
                  <a:lnTo>
                    <a:pt x="3354315" y="5222229"/>
                  </a:lnTo>
                  <a:lnTo>
                    <a:pt x="3340052" y="5224452"/>
                  </a:lnTo>
                  <a:lnTo>
                    <a:pt x="3327374" y="5222547"/>
                  </a:lnTo>
                  <a:lnTo>
                    <a:pt x="3291558" y="5197464"/>
                  </a:lnTo>
                  <a:lnTo>
                    <a:pt x="3284585" y="5183177"/>
                  </a:lnTo>
                  <a:lnTo>
                    <a:pt x="3262715" y="5167619"/>
                  </a:lnTo>
                  <a:lnTo>
                    <a:pt x="3236724" y="5163492"/>
                  </a:lnTo>
                  <a:lnTo>
                    <a:pt x="3223095" y="5169842"/>
                  </a:lnTo>
                  <a:lnTo>
                    <a:pt x="3197105" y="5168889"/>
                  </a:lnTo>
                  <a:lnTo>
                    <a:pt x="3185694" y="5151744"/>
                  </a:lnTo>
                  <a:lnTo>
                    <a:pt x="3187913" y="5144442"/>
                  </a:lnTo>
                  <a:lnTo>
                    <a:pt x="3160338" y="5123804"/>
                  </a:lnTo>
                  <a:lnTo>
                    <a:pt x="3116598" y="5068242"/>
                  </a:lnTo>
                  <a:cubicBezTo>
                    <a:pt x="3116492" y="5066760"/>
                    <a:pt x="3116387" y="5065279"/>
                    <a:pt x="3116281" y="5063797"/>
                  </a:cubicBezTo>
                  <a:lnTo>
                    <a:pt x="3125790" y="5065067"/>
                  </a:lnTo>
                  <a:lnTo>
                    <a:pt x="3132129" y="5063797"/>
                  </a:lnTo>
                  <a:lnTo>
                    <a:pt x="3125790" y="5056494"/>
                  </a:lnTo>
                  <a:lnTo>
                    <a:pt x="3125790" y="5052049"/>
                  </a:lnTo>
                  <a:lnTo>
                    <a:pt x="3141637" y="5060622"/>
                  </a:lnTo>
                  <a:lnTo>
                    <a:pt x="3152097" y="5071099"/>
                  </a:lnTo>
                  <a:lnTo>
                    <a:pt x="3154316" y="5061257"/>
                  </a:lnTo>
                  <a:lnTo>
                    <a:pt x="3144807" y="5059669"/>
                  </a:lnTo>
                  <a:lnTo>
                    <a:pt x="3123571" y="5040937"/>
                  </a:lnTo>
                  <a:lnTo>
                    <a:pt x="3111844" y="5026014"/>
                  </a:lnTo>
                  <a:lnTo>
                    <a:pt x="3105187" y="5012679"/>
                  </a:lnTo>
                  <a:lnTo>
                    <a:pt x="3100750" y="4980612"/>
                  </a:lnTo>
                  <a:lnTo>
                    <a:pt x="3093143" y="4963149"/>
                  </a:lnTo>
                  <a:lnTo>
                    <a:pt x="3070005" y="4933621"/>
                  </a:lnTo>
                  <a:lnTo>
                    <a:pt x="3053524" y="4927589"/>
                  </a:lnTo>
                  <a:lnTo>
                    <a:pt x="3045283" y="4918064"/>
                  </a:lnTo>
                  <a:lnTo>
                    <a:pt x="3030703" y="4921239"/>
                  </a:lnTo>
                  <a:lnTo>
                    <a:pt x="3025314" y="4945686"/>
                  </a:lnTo>
                  <a:lnTo>
                    <a:pt x="3027850" y="4958386"/>
                  </a:lnTo>
                  <a:lnTo>
                    <a:pt x="3018341" y="4971086"/>
                  </a:lnTo>
                  <a:lnTo>
                    <a:pt x="3016123" y="4966006"/>
                  </a:lnTo>
                  <a:lnTo>
                    <a:pt x="3012953" y="4975531"/>
                  </a:lnTo>
                  <a:lnTo>
                    <a:pt x="3006931" y="4990137"/>
                  </a:lnTo>
                  <a:lnTo>
                    <a:pt x="3005980" y="4995217"/>
                  </a:lnTo>
                  <a:lnTo>
                    <a:pt x="2992351" y="4986962"/>
                  </a:lnTo>
                  <a:lnTo>
                    <a:pt x="2988547" y="4967276"/>
                  </a:lnTo>
                  <a:lnTo>
                    <a:pt x="2977137" y="4958704"/>
                  </a:lnTo>
                  <a:lnTo>
                    <a:pt x="2971749" y="4946004"/>
                  </a:lnTo>
                  <a:lnTo>
                    <a:pt x="2974601" y="4927271"/>
                  </a:lnTo>
                  <a:lnTo>
                    <a:pt x="2963825" y="4910444"/>
                  </a:lnTo>
                  <a:lnTo>
                    <a:pt x="2963825" y="4899649"/>
                  </a:lnTo>
                  <a:lnTo>
                    <a:pt x="2976186" y="4893299"/>
                  </a:lnTo>
                  <a:lnTo>
                    <a:pt x="2976672" y="4893377"/>
                  </a:lnTo>
                  <a:lnTo>
                    <a:pt x="2981824" y="4881196"/>
                  </a:lnTo>
                  <a:lnTo>
                    <a:pt x="2977710" y="4874199"/>
                  </a:lnTo>
                  <a:lnTo>
                    <a:pt x="2986888" y="4875471"/>
                  </a:lnTo>
                  <a:lnTo>
                    <a:pt x="2990656" y="4865568"/>
                  </a:lnTo>
                  <a:lnTo>
                    <a:pt x="2977241" y="4873821"/>
                  </a:lnTo>
                  <a:lnTo>
                    <a:pt x="2960110" y="4867464"/>
                  </a:lnTo>
                  <a:lnTo>
                    <a:pt x="2943297" y="4876364"/>
                  </a:lnTo>
                  <a:lnTo>
                    <a:pt x="2927436" y="4870960"/>
                  </a:lnTo>
                  <a:lnTo>
                    <a:pt x="2894761" y="4889077"/>
                  </a:lnTo>
                  <a:lnTo>
                    <a:pt x="2863038" y="4899884"/>
                  </a:lnTo>
                  <a:lnTo>
                    <a:pt x="2852887" y="4901155"/>
                  </a:lnTo>
                  <a:lnTo>
                    <a:pt x="2843053" y="4922132"/>
                  </a:lnTo>
                  <a:lnTo>
                    <a:pt x="2844639" y="4939296"/>
                  </a:lnTo>
                  <a:lnTo>
                    <a:pt x="2862721" y="4962180"/>
                  </a:lnTo>
                  <a:lnTo>
                    <a:pt x="2862721" y="4977118"/>
                  </a:lnTo>
                  <a:lnTo>
                    <a:pt x="2850349" y="4994282"/>
                  </a:lnTo>
                  <a:cubicBezTo>
                    <a:pt x="2850032" y="5004029"/>
                    <a:pt x="2849714" y="5013776"/>
                    <a:pt x="2849397" y="5023523"/>
                  </a:cubicBezTo>
                  <a:lnTo>
                    <a:pt x="2857011" y="5056260"/>
                  </a:lnTo>
                  <a:lnTo>
                    <a:pt x="2892223" y="5094718"/>
                  </a:lnTo>
                  <a:lnTo>
                    <a:pt x="2944566" y="5138580"/>
                  </a:lnTo>
                  <a:lnTo>
                    <a:pt x="2977558" y="5157332"/>
                  </a:lnTo>
                  <a:lnTo>
                    <a:pt x="3003571" y="5234249"/>
                  </a:lnTo>
                  <a:lnTo>
                    <a:pt x="3036880" y="5295274"/>
                  </a:lnTo>
                  <a:lnTo>
                    <a:pt x="3070189" y="5330554"/>
                  </a:lnTo>
                  <a:lnTo>
                    <a:pt x="3108256" y="5352485"/>
                  </a:lnTo>
                  <a:lnTo>
                    <a:pt x="3135855" y="5374416"/>
                  </a:lnTo>
                  <a:lnTo>
                    <a:pt x="3163454" y="5357252"/>
                  </a:lnTo>
                  <a:lnTo>
                    <a:pt x="3164406" y="5364563"/>
                  </a:lnTo>
                  <a:lnTo>
                    <a:pt x="3172019" y="5366787"/>
                  </a:lnTo>
                  <a:lnTo>
                    <a:pt x="3176778" y="5355981"/>
                  </a:lnTo>
                  <a:lnTo>
                    <a:pt x="3188515" y="5351849"/>
                  </a:lnTo>
                  <a:lnTo>
                    <a:pt x="3200252" y="5351531"/>
                  </a:lnTo>
                  <a:lnTo>
                    <a:pt x="3213259" y="5373780"/>
                  </a:lnTo>
                  <a:lnTo>
                    <a:pt x="3204694" y="5384269"/>
                  </a:lnTo>
                  <a:lnTo>
                    <a:pt x="3194225" y="5398253"/>
                  </a:lnTo>
                  <a:lnTo>
                    <a:pt x="3192322" y="5409696"/>
                  </a:lnTo>
                  <a:lnTo>
                    <a:pt x="3203108" y="5431944"/>
                  </a:lnTo>
                  <a:lnTo>
                    <a:pt x="3222141" y="5436712"/>
                  </a:lnTo>
                  <a:lnTo>
                    <a:pt x="3271946" y="5456418"/>
                  </a:lnTo>
                  <a:lnTo>
                    <a:pt x="3322703" y="5478349"/>
                  </a:lnTo>
                  <a:lnTo>
                    <a:pt x="3357281" y="5513629"/>
                  </a:lnTo>
                  <a:lnTo>
                    <a:pt x="3391224" y="5526024"/>
                  </a:lnTo>
                  <a:lnTo>
                    <a:pt x="3404865" y="5541598"/>
                  </a:lnTo>
                  <a:lnTo>
                    <a:pt x="3429609" y="5562576"/>
                  </a:lnTo>
                  <a:lnTo>
                    <a:pt x="3443250" y="5581646"/>
                  </a:lnTo>
                  <a:lnTo>
                    <a:pt x="3435319" y="5601352"/>
                  </a:lnTo>
                  <a:lnTo>
                    <a:pt x="3429926" y="5619469"/>
                  </a:lnTo>
                  <a:lnTo>
                    <a:pt x="3396934" y="5603894"/>
                  </a:lnTo>
                  <a:lnTo>
                    <a:pt x="3382976" y="5572429"/>
                  </a:lnTo>
                  <a:lnTo>
                    <a:pt x="3329999" y="5563529"/>
                  </a:lnTo>
                  <a:lnTo>
                    <a:pt x="3328730" y="5550816"/>
                  </a:lnTo>
                  <a:lnTo>
                    <a:pt x="3336344" y="5546684"/>
                  </a:lnTo>
                  <a:lnTo>
                    <a:pt x="3325558" y="5541280"/>
                  </a:lnTo>
                  <a:lnTo>
                    <a:pt x="3285270" y="5547955"/>
                  </a:lnTo>
                  <a:lnTo>
                    <a:pt x="3262429" y="5574653"/>
                  </a:lnTo>
                  <a:lnTo>
                    <a:pt x="3270043" y="5591499"/>
                  </a:lnTo>
                  <a:lnTo>
                    <a:pt x="3249423" y="5626779"/>
                  </a:lnTo>
                  <a:lnTo>
                    <a:pt x="3268457" y="5643306"/>
                  </a:lnTo>
                  <a:lnTo>
                    <a:pt x="3299228" y="5662059"/>
                  </a:lnTo>
                  <a:lnTo>
                    <a:pt x="3308110" y="5681765"/>
                  </a:lnTo>
                  <a:lnTo>
                    <a:pt x="3314455" y="5708145"/>
                  </a:lnTo>
                  <a:cubicBezTo>
                    <a:pt x="3314243" y="5713760"/>
                    <a:pt x="3314032" y="5719376"/>
                    <a:pt x="3313820" y="5724991"/>
                  </a:cubicBezTo>
                  <a:lnTo>
                    <a:pt x="3292566" y="5728487"/>
                  </a:lnTo>
                  <a:lnTo>
                    <a:pt x="3262112" y="5744697"/>
                  </a:lnTo>
                  <a:cubicBezTo>
                    <a:pt x="3262429" y="5752643"/>
                    <a:pt x="3262747" y="5760588"/>
                    <a:pt x="3263064" y="5768534"/>
                  </a:cubicBezTo>
                  <a:cubicBezTo>
                    <a:pt x="3262852" y="5778811"/>
                    <a:pt x="3262641" y="5789088"/>
                    <a:pt x="3262429" y="5799365"/>
                  </a:cubicBezTo>
                  <a:lnTo>
                    <a:pt x="3221824" y="5842909"/>
                  </a:lnTo>
                  <a:lnTo>
                    <a:pt x="3205963" y="5867382"/>
                  </a:lnTo>
                  <a:lnTo>
                    <a:pt x="3189149" y="5873739"/>
                  </a:lnTo>
                  <a:lnTo>
                    <a:pt x="3175509" y="5861343"/>
                  </a:lnTo>
                  <a:lnTo>
                    <a:pt x="3164406" y="5830831"/>
                  </a:lnTo>
                  <a:lnTo>
                    <a:pt x="3164406" y="5821296"/>
                  </a:lnTo>
                  <a:lnTo>
                    <a:pt x="3185343" y="5813985"/>
                  </a:lnTo>
                  <a:lnTo>
                    <a:pt x="3192639" y="5799047"/>
                  </a:lnTo>
                  <a:lnTo>
                    <a:pt x="3182805" y="5784109"/>
                  </a:lnTo>
                  <a:lnTo>
                    <a:pt x="3187246" y="5774573"/>
                  </a:lnTo>
                  <a:lnTo>
                    <a:pt x="3204059" y="5767263"/>
                  </a:lnTo>
                  <a:lnTo>
                    <a:pt x="3218017" y="5761860"/>
                  </a:lnTo>
                  <a:lnTo>
                    <a:pt x="3220555" y="5742790"/>
                  </a:lnTo>
                  <a:cubicBezTo>
                    <a:pt x="3220238" y="5738128"/>
                    <a:pt x="3219920" y="5733467"/>
                    <a:pt x="3219603" y="5728805"/>
                  </a:cubicBezTo>
                  <a:lnTo>
                    <a:pt x="3207549" y="5710052"/>
                  </a:lnTo>
                  <a:lnTo>
                    <a:pt x="3188198" y="5667144"/>
                  </a:lnTo>
                  <a:lnTo>
                    <a:pt x="3177095" y="5628050"/>
                  </a:lnTo>
                  <a:lnTo>
                    <a:pt x="3159330" y="5606119"/>
                  </a:lnTo>
                  <a:lnTo>
                    <a:pt x="3131731" y="5611840"/>
                  </a:lnTo>
                  <a:lnTo>
                    <a:pt x="3108256" y="5600398"/>
                  </a:lnTo>
                  <a:lnTo>
                    <a:pt x="3096519" y="5576243"/>
                  </a:lnTo>
                  <a:lnTo>
                    <a:pt x="3097788" y="5564800"/>
                  </a:lnTo>
                  <a:lnTo>
                    <a:pt x="3079388" y="5534288"/>
                  </a:lnTo>
                  <a:lnTo>
                    <a:pt x="3052741" y="5543823"/>
                  </a:lnTo>
                  <a:lnTo>
                    <a:pt x="3044176" y="5537784"/>
                  </a:lnTo>
                  <a:lnTo>
                    <a:pt x="3052741" y="5519667"/>
                  </a:lnTo>
                  <a:lnTo>
                    <a:pt x="3034659" y="5516489"/>
                  </a:lnTo>
                  <a:lnTo>
                    <a:pt x="3010232" y="5496783"/>
                  </a:lnTo>
                  <a:lnTo>
                    <a:pt x="2983585" y="5462457"/>
                  </a:lnTo>
                  <a:lnTo>
                    <a:pt x="2953766" y="5469767"/>
                  </a:lnTo>
                  <a:lnTo>
                    <a:pt x="2933780" y="5458325"/>
                  </a:lnTo>
                  <a:lnTo>
                    <a:pt x="2913478" y="5460867"/>
                  </a:lnTo>
                  <a:lnTo>
                    <a:pt x="2861452" y="5422409"/>
                  </a:lnTo>
                  <a:lnTo>
                    <a:pt x="2823067" y="5379501"/>
                  </a:lnTo>
                  <a:lnTo>
                    <a:pt x="2802765" y="5362338"/>
                  </a:lnTo>
                  <a:lnTo>
                    <a:pt x="2789758" y="5336275"/>
                  </a:lnTo>
                  <a:lnTo>
                    <a:pt x="2765332" y="5308941"/>
                  </a:lnTo>
                  <a:lnTo>
                    <a:pt x="2739953" y="5313709"/>
                  </a:lnTo>
                  <a:lnTo>
                    <a:pt x="2730437" y="5321972"/>
                  </a:lnTo>
                  <a:lnTo>
                    <a:pt x="2725044" y="5309259"/>
                  </a:lnTo>
                  <a:lnTo>
                    <a:pt x="2736781" y="5299724"/>
                  </a:lnTo>
                  <a:lnTo>
                    <a:pt x="2719968" y="5285103"/>
                  </a:lnTo>
                  <a:lnTo>
                    <a:pt x="2702838" y="5280336"/>
                  </a:lnTo>
                  <a:lnTo>
                    <a:pt x="2707913" y="5265397"/>
                  </a:lnTo>
                  <a:lnTo>
                    <a:pt x="2688880" y="5254909"/>
                  </a:lnTo>
                  <a:lnTo>
                    <a:pt x="2675873" y="5257133"/>
                  </a:lnTo>
                  <a:lnTo>
                    <a:pt x="2673970" y="5252048"/>
                  </a:lnTo>
                  <a:lnTo>
                    <a:pt x="2681266" y="5238063"/>
                  </a:lnTo>
                  <a:lnTo>
                    <a:pt x="2675556" y="5215179"/>
                  </a:lnTo>
                  <a:lnTo>
                    <a:pt x="2658426" y="5162418"/>
                  </a:lnTo>
                  <a:lnTo>
                    <a:pt x="2652716" y="5132859"/>
                  </a:lnTo>
                  <a:lnTo>
                    <a:pt x="2649543" y="5105207"/>
                  </a:lnTo>
                  <a:lnTo>
                    <a:pt x="2626068" y="5097261"/>
                  </a:lnTo>
                  <a:lnTo>
                    <a:pt x="2593394" y="5088997"/>
                  </a:lnTo>
                  <a:lnTo>
                    <a:pt x="2560085" y="5061027"/>
                  </a:lnTo>
                  <a:lnTo>
                    <a:pt x="2538830" y="5057849"/>
                  </a:lnTo>
                  <a:lnTo>
                    <a:pt x="2522017" y="5051810"/>
                  </a:lnTo>
                  <a:lnTo>
                    <a:pt x="2489343" y="5055306"/>
                  </a:lnTo>
                  <a:lnTo>
                    <a:pt x="2475702" y="5070245"/>
                  </a:lnTo>
                  <a:lnTo>
                    <a:pt x="2452544" y="5107432"/>
                  </a:lnTo>
                  <a:lnTo>
                    <a:pt x="2438269" y="5122370"/>
                  </a:lnTo>
                  <a:lnTo>
                    <a:pt x="2419235" y="5126502"/>
                  </a:lnTo>
                  <a:cubicBezTo>
                    <a:pt x="2419208" y="5126448"/>
                    <a:pt x="2419182" y="5126393"/>
                    <a:pt x="2419155" y="5126339"/>
                  </a:cubicBezTo>
                  <a:lnTo>
                    <a:pt x="2414212" y="5127883"/>
                  </a:lnTo>
                  <a:lnTo>
                    <a:pt x="2409765" y="5122167"/>
                  </a:lnTo>
                  <a:lnTo>
                    <a:pt x="2400235" y="5125343"/>
                  </a:lnTo>
                  <a:cubicBezTo>
                    <a:pt x="2400231" y="5125352"/>
                    <a:pt x="2400227" y="5125360"/>
                    <a:pt x="2400223" y="5125369"/>
                  </a:cubicBezTo>
                  <a:lnTo>
                    <a:pt x="2408524" y="5122854"/>
                  </a:lnTo>
                  <a:lnTo>
                    <a:pt x="2412969" y="5128049"/>
                  </a:lnTo>
                  <a:lnTo>
                    <a:pt x="2397053" y="5131996"/>
                  </a:lnTo>
                  <a:lnTo>
                    <a:pt x="2396741" y="5132647"/>
                  </a:lnTo>
                  <a:lnTo>
                    <a:pt x="2385305" y="5136458"/>
                  </a:lnTo>
                  <a:lnTo>
                    <a:pt x="2383717" y="5137411"/>
                  </a:lnTo>
                  <a:lnTo>
                    <a:pt x="2384034" y="5136458"/>
                  </a:lnTo>
                  <a:lnTo>
                    <a:pt x="2380858" y="5135823"/>
                  </a:lnTo>
                  <a:lnTo>
                    <a:pt x="2379587" y="5136458"/>
                  </a:lnTo>
                  <a:lnTo>
                    <a:pt x="2377999" y="5136458"/>
                  </a:lnTo>
                  <a:lnTo>
                    <a:pt x="2377046" y="5136776"/>
                  </a:lnTo>
                  <a:lnTo>
                    <a:pt x="2375775" y="5137411"/>
                  </a:lnTo>
                  <a:lnTo>
                    <a:pt x="2375140" y="5138046"/>
                  </a:lnTo>
                  <a:lnTo>
                    <a:pt x="2374822" y="5138999"/>
                  </a:lnTo>
                  <a:lnTo>
                    <a:pt x="2374187" y="5141857"/>
                  </a:lnTo>
                  <a:lnTo>
                    <a:pt x="2374504" y="5141857"/>
                  </a:lnTo>
                  <a:lnTo>
                    <a:pt x="2375140" y="5142175"/>
                  </a:lnTo>
                  <a:lnTo>
                    <a:pt x="2377363" y="5141540"/>
                  </a:lnTo>
                  <a:lnTo>
                    <a:pt x="2351950" y="5159642"/>
                  </a:lnTo>
                  <a:lnTo>
                    <a:pt x="2327490" y="5172345"/>
                  </a:lnTo>
                  <a:lnTo>
                    <a:pt x="2305572" y="5206327"/>
                  </a:lnTo>
                  <a:lnTo>
                    <a:pt x="2275076" y="5219348"/>
                  </a:lnTo>
                  <a:lnTo>
                    <a:pt x="2232509" y="5220936"/>
                  </a:lnTo>
                  <a:lnTo>
                    <a:pt x="2188037" y="5202198"/>
                  </a:lnTo>
                  <a:lnTo>
                    <a:pt x="2180413" y="5189812"/>
                  </a:lnTo>
                  <a:lnTo>
                    <a:pt x="2143246" y="5174251"/>
                  </a:lnTo>
                  <a:lnTo>
                    <a:pt x="2120057" y="5189177"/>
                  </a:lnTo>
                  <a:lnTo>
                    <a:pt x="2104174" y="5175521"/>
                  </a:lnTo>
                  <a:lnTo>
                    <a:pt x="2082891" y="5171710"/>
                  </a:lnTo>
                  <a:lnTo>
                    <a:pt x="2058431" y="5159324"/>
                  </a:lnTo>
                  <a:lnTo>
                    <a:pt x="2040324" y="5164723"/>
                  </a:lnTo>
                  <a:lnTo>
                    <a:pt x="2022535" y="5181555"/>
                  </a:lnTo>
                  <a:lnTo>
                    <a:pt x="2004746" y="5192353"/>
                  </a:lnTo>
                  <a:lnTo>
                    <a:pt x="1967897" y="5205374"/>
                  </a:lnTo>
                  <a:lnTo>
                    <a:pt x="1959638" y="5239356"/>
                  </a:lnTo>
                  <a:lnTo>
                    <a:pt x="1951061" y="5251106"/>
                  </a:lnTo>
                  <a:lnTo>
                    <a:pt x="1959638" y="5255870"/>
                  </a:lnTo>
                  <a:cubicBezTo>
                    <a:pt x="1959956" y="5252377"/>
                    <a:pt x="1960273" y="5248883"/>
                    <a:pt x="1960591" y="5245390"/>
                  </a:cubicBezTo>
                  <a:lnTo>
                    <a:pt x="1963767" y="5259046"/>
                  </a:lnTo>
                  <a:lnTo>
                    <a:pt x="1959955" y="5274925"/>
                  </a:lnTo>
                  <a:lnTo>
                    <a:pt x="1964720" y="5288899"/>
                  </a:lnTo>
                  <a:lnTo>
                    <a:pt x="1963974" y="5289811"/>
                  </a:lnTo>
                  <a:lnTo>
                    <a:pt x="1973866" y="5295679"/>
                  </a:lnTo>
                  <a:lnTo>
                    <a:pt x="1970058" y="5311533"/>
                  </a:lnTo>
                  <a:lnTo>
                    <a:pt x="1985925" y="5317557"/>
                  </a:lnTo>
                  <a:lnTo>
                    <a:pt x="1980530" y="5325801"/>
                  </a:lnTo>
                  <a:lnTo>
                    <a:pt x="1973232" y="5324216"/>
                  </a:lnTo>
                  <a:lnTo>
                    <a:pt x="1965616" y="5329606"/>
                  </a:lnTo>
                  <a:lnTo>
                    <a:pt x="1962760" y="5341972"/>
                  </a:lnTo>
                  <a:lnTo>
                    <a:pt x="1975770" y="5354655"/>
                  </a:lnTo>
                  <a:lnTo>
                    <a:pt x="1971328" y="5366070"/>
                  </a:lnTo>
                  <a:lnTo>
                    <a:pt x="1965298" y="5380022"/>
                  </a:lnTo>
                  <a:lnTo>
                    <a:pt x="1926267" y="5399046"/>
                  </a:lnTo>
                  <a:lnTo>
                    <a:pt x="1896755" y="5413315"/>
                  </a:lnTo>
                  <a:lnTo>
                    <a:pt x="1868513" y="5449144"/>
                  </a:lnTo>
                  <a:lnTo>
                    <a:pt x="1823135" y="5464364"/>
                  </a:lnTo>
                  <a:lnTo>
                    <a:pt x="1755543" y="5485925"/>
                  </a:lnTo>
                  <a:lnTo>
                    <a:pt x="1738090" y="5508121"/>
                  </a:lnTo>
                  <a:lnTo>
                    <a:pt x="1753957" y="5520487"/>
                  </a:lnTo>
                  <a:lnTo>
                    <a:pt x="1746341" y="5534438"/>
                  </a:lnTo>
                  <a:lnTo>
                    <a:pt x="1742215" y="5529048"/>
                  </a:lnTo>
                  <a:lnTo>
                    <a:pt x="1744437" y="5522706"/>
                  </a:lnTo>
                  <a:lnTo>
                    <a:pt x="1726666" y="5536975"/>
                  </a:lnTo>
                  <a:lnTo>
                    <a:pt x="1643844" y="5654293"/>
                  </a:lnTo>
                  <a:cubicBezTo>
                    <a:pt x="1643950" y="5664440"/>
                    <a:pt x="1644055" y="5674586"/>
                    <a:pt x="1644161" y="5684733"/>
                  </a:cubicBezTo>
                  <a:lnTo>
                    <a:pt x="1633689" y="5691391"/>
                  </a:lnTo>
                  <a:lnTo>
                    <a:pt x="1645748" y="5699318"/>
                  </a:lnTo>
                  <a:lnTo>
                    <a:pt x="1664787" y="5741490"/>
                  </a:lnTo>
                  <a:lnTo>
                    <a:pt x="1679702" y="5743392"/>
                  </a:lnTo>
                  <a:lnTo>
                    <a:pt x="1685413" y="5754807"/>
                  </a:lnTo>
                  <a:lnTo>
                    <a:pt x="1692712" y="5763368"/>
                  </a:lnTo>
                  <a:lnTo>
                    <a:pt x="1677798" y="5769709"/>
                  </a:lnTo>
                  <a:lnTo>
                    <a:pt x="1658124" y="5794124"/>
                  </a:lnTo>
                  <a:lnTo>
                    <a:pt x="1636862" y="5800783"/>
                  </a:lnTo>
                  <a:lnTo>
                    <a:pt x="1631785" y="5814100"/>
                  </a:lnTo>
                  <a:lnTo>
                    <a:pt x="1617188" y="5833125"/>
                  </a:lnTo>
                  <a:lnTo>
                    <a:pt x="1613063" y="5852467"/>
                  </a:lnTo>
                  <a:lnTo>
                    <a:pt x="1596562" y="5884174"/>
                  </a:lnTo>
                  <a:lnTo>
                    <a:pt x="1605130" y="5897809"/>
                  </a:lnTo>
                  <a:lnTo>
                    <a:pt x="1600687" y="5905101"/>
                  </a:lnTo>
                  <a:lnTo>
                    <a:pt x="1584820" y="5900979"/>
                  </a:lnTo>
                  <a:lnTo>
                    <a:pt x="1557530" y="5907638"/>
                  </a:lnTo>
                  <a:lnTo>
                    <a:pt x="1535317" y="5905736"/>
                  </a:lnTo>
                  <a:lnTo>
                    <a:pt x="1530239" y="5923809"/>
                  </a:lnTo>
                  <a:lnTo>
                    <a:pt x="1507072" y="5931102"/>
                  </a:lnTo>
                  <a:cubicBezTo>
                    <a:pt x="1506755" y="5939980"/>
                    <a:pt x="1506437" y="5948858"/>
                    <a:pt x="1506120" y="5957736"/>
                  </a:cubicBezTo>
                  <a:lnTo>
                    <a:pt x="1494697" y="5973590"/>
                  </a:lnTo>
                  <a:lnTo>
                    <a:pt x="1485495" y="5998956"/>
                  </a:lnTo>
                  <a:lnTo>
                    <a:pt x="1475974" y="6005298"/>
                  </a:lnTo>
                  <a:lnTo>
                    <a:pt x="1453762" y="5996737"/>
                  </a:lnTo>
                  <a:lnTo>
                    <a:pt x="1414731" y="6016396"/>
                  </a:lnTo>
                  <a:lnTo>
                    <a:pt x="1392517" y="6005932"/>
                  </a:lnTo>
                  <a:lnTo>
                    <a:pt x="1351261" y="6013859"/>
                  </a:lnTo>
                  <a:lnTo>
                    <a:pt x="1318258" y="6008786"/>
                  </a:lnTo>
                  <a:lnTo>
                    <a:pt x="1261457" y="6005932"/>
                  </a:lnTo>
                  <a:lnTo>
                    <a:pt x="1248764" y="6019883"/>
                  </a:lnTo>
                  <a:lnTo>
                    <a:pt x="1228772" y="6032884"/>
                  </a:lnTo>
                  <a:lnTo>
                    <a:pt x="1189741" y="6033835"/>
                  </a:lnTo>
                  <a:lnTo>
                    <a:pt x="1159276" y="6073152"/>
                  </a:lnTo>
                  <a:lnTo>
                    <a:pt x="1151026" y="6091226"/>
                  </a:lnTo>
                  <a:lnTo>
                    <a:pt x="1140553" y="6083933"/>
                  </a:lnTo>
                  <a:lnTo>
                    <a:pt x="1124369" y="6080762"/>
                  </a:lnTo>
                  <a:lnTo>
                    <a:pt x="1118023" y="6075689"/>
                  </a:lnTo>
                  <a:lnTo>
                    <a:pt x="1104377" y="6071567"/>
                  </a:lnTo>
                  <a:lnTo>
                    <a:pt x="1095809" y="6070616"/>
                  </a:lnTo>
                  <a:lnTo>
                    <a:pt x="1074230" y="6036054"/>
                  </a:lnTo>
                  <a:lnTo>
                    <a:pt x="1076453" y="6024640"/>
                  </a:lnTo>
                  <a:lnTo>
                    <a:pt x="1067884" y="6017347"/>
                  </a:lnTo>
                  <a:lnTo>
                    <a:pt x="1072961" y="5991981"/>
                  </a:lnTo>
                  <a:lnTo>
                    <a:pt x="1032343" y="5954565"/>
                  </a:lnTo>
                  <a:lnTo>
                    <a:pt x="1005051" y="5952663"/>
                  </a:lnTo>
                  <a:lnTo>
                    <a:pt x="995213" y="5944102"/>
                  </a:lnTo>
                  <a:lnTo>
                    <a:pt x="987921" y="5953614"/>
                  </a:lnTo>
                  <a:lnTo>
                    <a:pt x="984747" y="5946639"/>
                  </a:lnTo>
                  <a:lnTo>
                    <a:pt x="967371" y="5951909"/>
                  </a:lnTo>
                  <a:lnTo>
                    <a:pt x="967494" y="5953094"/>
                  </a:lnTo>
                  <a:lnTo>
                    <a:pt x="945223" y="5968032"/>
                  </a:lnTo>
                  <a:lnTo>
                    <a:pt x="924225" y="5969303"/>
                  </a:lnTo>
                  <a:lnTo>
                    <a:pt x="909272" y="5963900"/>
                  </a:lnTo>
                  <a:lnTo>
                    <a:pt x="887955" y="5962311"/>
                  </a:lnTo>
                  <a:lnTo>
                    <a:pt x="866639" y="5955955"/>
                  </a:lnTo>
                  <a:lnTo>
                    <a:pt x="841188" y="5968032"/>
                  </a:lnTo>
                  <a:lnTo>
                    <a:pt x="822417" y="5972164"/>
                  </a:lnTo>
                  <a:lnTo>
                    <a:pt x="813826" y="5968986"/>
                  </a:lnTo>
                  <a:lnTo>
                    <a:pt x="822099" y="5960404"/>
                  </a:lnTo>
                  <a:lnTo>
                    <a:pt x="832598" y="5933071"/>
                  </a:lnTo>
                  <a:lnTo>
                    <a:pt x="836416" y="5909870"/>
                  </a:lnTo>
                  <a:lnTo>
                    <a:pt x="829735" y="5863468"/>
                  </a:lnTo>
                  <a:lnTo>
                    <a:pt x="838007" y="5825647"/>
                  </a:lnTo>
                  <a:lnTo>
                    <a:pt x="826871" y="5806260"/>
                  </a:lnTo>
                  <a:lnTo>
                    <a:pt x="839598" y="5797996"/>
                  </a:lnTo>
                  <a:lnTo>
                    <a:pt x="847232" y="5804353"/>
                  </a:lnTo>
                  <a:lnTo>
                    <a:pt x="840870" y="5790369"/>
                  </a:lnTo>
                  <a:lnTo>
                    <a:pt x="822735" y="5790686"/>
                  </a:lnTo>
                  <a:lnTo>
                    <a:pt x="806827" y="5803717"/>
                  </a:lnTo>
                  <a:lnTo>
                    <a:pt x="795372" y="5810074"/>
                  </a:lnTo>
                  <a:lnTo>
                    <a:pt x="797281" y="5786873"/>
                  </a:lnTo>
                  <a:lnTo>
                    <a:pt x="790918" y="5777338"/>
                  </a:lnTo>
                  <a:lnTo>
                    <a:pt x="800463" y="5776384"/>
                  </a:lnTo>
                  <a:lnTo>
                    <a:pt x="817326" y="5773842"/>
                  </a:lnTo>
                  <a:lnTo>
                    <a:pt x="826553" y="5752548"/>
                  </a:lnTo>
                  <a:lnTo>
                    <a:pt x="839280" y="5740788"/>
                  </a:lnTo>
                  <a:lnTo>
                    <a:pt x="840234" y="5734432"/>
                  </a:lnTo>
                  <a:lnTo>
                    <a:pt x="820189" y="5748734"/>
                  </a:lnTo>
                  <a:lnTo>
                    <a:pt x="807462" y="5754137"/>
                  </a:lnTo>
                  <a:lnTo>
                    <a:pt x="799190" y="5764625"/>
                  </a:lnTo>
                  <a:lnTo>
                    <a:pt x="801418" y="5771935"/>
                  </a:lnTo>
                  <a:lnTo>
                    <a:pt x="783283" y="5770028"/>
                  </a:lnTo>
                  <a:lnTo>
                    <a:pt x="776921" y="5773206"/>
                  </a:lnTo>
                  <a:lnTo>
                    <a:pt x="768331" y="5770346"/>
                  </a:lnTo>
                  <a:lnTo>
                    <a:pt x="765150" y="5765896"/>
                  </a:lnTo>
                  <a:lnTo>
                    <a:pt x="782010" y="5735385"/>
                  </a:lnTo>
                  <a:lnTo>
                    <a:pt x="781692" y="5699471"/>
                  </a:lnTo>
                  <a:lnTo>
                    <a:pt x="807781" y="5671820"/>
                  </a:lnTo>
                  <a:lnTo>
                    <a:pt x="810008" y="5656883"/>
                  </a:lnTo>
                  <a:lnTo>
                    <a:pt x="820189" y="5642263"/>
                  </a:lnTo>
                  <a:lnTo>
                    <a:pt x="838643" y="5544691"/>
                  </a:lnTo>
                  <a:lnTo>
                    <a:pt x="846597" y="5489707"/>
                  </a:lnTo>
                  <a:lnTo>
                    <a:pt x="828780" y="5408662"/>
                  </a:lnTo>
                  <a:lnTo>
                    <a:pt x="828147" y="5385266"/>
                  </a:lnTo>
                  <a:cubicBezTo>
                    <a:pt x="828093" y="5385315"/>
                    <a:pt x="828038" y="5385363"/>
                    <a:pt x="827984" y="5385412"/>
                  </a:cubicBezTo>
                  <a:cubicBezTo>
                    <a:pt x="827667" y="5378859"/>
                    <a:pt x="827349" y="5372306"/>
                    <a:pt x="827032" y="5365753"/>
                  </a:cubicBezTo>
                  <a:lnTo>
                    <a:pt x="829888" y="5330240"/>
                  </a:lnTo>
                  <a:lnTo>
                    <a:pt x="841630" y="5324850"/>
                  </a:lnTo>
                  <a:lnTo>
                    <a:pt x="831157" y="5309947"/>
                  </a:lnTo>
                  <a:lnTo>
                    <a:pt x="820051" y="5303923"/>
                  </a:lnTo>
                  <a:lnTo>
                    <a:pt x="826397" y="5284898"/>
                  </a:lnTo>
                  <a:lnTo>
                    <a:pt x="807357" y="5286167"/>
                  </a:lnTo>
                  <a:lnTo>
                    <a:pt x="812434" y="5264288"/>
                  </a:lnTo>
                  <a:lnTo>
                    <a:pt x="795615" y="5265240"/>
                  </a:lnTo>
                  <a:cubicBezTo>
                    <a:pt x="795827" y="5261646"/>
                    <a:pt x="796038" y="5258053"/>
                    <a:pt x="796250" y="5254459"/>
                  </a:cubicBezTo>
                  <a:lnTo>
                    <a:pt x="789903" y="5247166"/>
                  </a:lnTo>
                  <a:lnTo>
                    <a:pt x="782604" y="5251922"/>
                  </a:lnTo>
                  <a:cubicBezTo>
                    <a:pt x="782921" y="5247272"/>
                    <a:pt x="783239" y="5242621"/>
                    <a:pt x="783556" y="5237971"/>
                  </a:cubicBezTo>
                  <a:lnTo>
                    <a:pt x="800375" y="5212605"/>
                  </a:lnTo>
                  <a:lnTo>
                    <a:pt x="813069" y="5212605"/>
                  </a:lnTo>
                  <a:lnTo>
                    <a:pt x="815290" y="5206263"/>
                  </a:lnTo>
                  <a:lnTo>
                    <a:pt x="825763" y="5193580"/>
                  </a:lnTo>
                  <a:lnTo>
                    <a:pt x="843851" y="5199605"/>
                  </a:lnTo>
                  <a:lnTo>
                    <a:pt x="862573" y="5188824"/>
                  </a:lnTo>
                  <a:lnTo>
                    <a:pt x="876218" y="5185653"/>
                  </a:lnTo>
                  <a:lnTo>
                    <a:pt x="877488" y="5192629"/>
                  </a:lnTo>
                  <a:lnTo>
                    <a:pt x="891133" y="5191678"/>
                  </a:lnTo>
                  <a:lnTo>
                    <a:pt x="884786" y="5183117"/>
                  </a:lnTo>
                  <a:lnTo>
                    <a:pt x="891133" y="5176775"/>
                  </a:lnTo>
                  <a:lnTo>
                    <a:pt x="881613" y="5179946"/>
                  </a:lnTo>
                  <a:lnTo>
                    <a:pt x="878122" y="5168848"/>
                  </a:lnTo>
                  <a:lnTo>
                    <a:pt x="890816" y="5159336"/>
                  </a:lnTo>
                  <a:lnTo>
                    <a:pt x="910808" y="5144116"/>
                  </a:lnTo>
                  <a:lnTo>
                    <a:pt x="926675" y="5140945"/>
                  </a:lnTo>
                  <a:lnTo>
                    <a:pt x="933974" y="5145067"/>
                  </a:lnTo>
                  <a:lnTo>
                    <a:pt x="936195" y="5138726"/>
                  </a:lnTo>
                  <a:lnTo>
                    <a:pt x="949841" y="5139677"/>
                  </a:lnTo>
                  <a:lnTo>
                    <a:pt x="959361" y="5151092"/>
                  </a:lnTo>
                  <a:lnTo>
                    <a:pt x="989190" y="5165677"/>
                  </a:lnTo>
                  <a:lnTo>
                    <a:pt x="1095809" y="5163458"/>
                  </a:lnTo>
                  <a:lnTo>
                    <a:pt x="1111676" y="5152994"/>
                  </a:lnTo>
                  <a:lnTo>
                    <a:pt x="1121196" y="5154897"/>
                  </a:lnTo>
                  <a:lnTo>
                    <a:pt x="1124369" y="5158067"/>
                  </a:lnTo>
                  <a:lnTo>
                    <a:pt x="1140553" y="5165360"/>
                  </a:lnTo>
                  <a:lnTo>
                    <a:pt x="1168162" y="5169165"/>
                  </a:lnTo>
                  <a:lnTo>
                    <a:pt x="1217983" y="5179312"/>
                  </a:lnTo>
                  <a:lnTo>
                    <a:pt x="1264313" y="5181214"/>
                  </a:lnTo>
                  <a:lnTo>
                    <a:pt x="1293825" y="5175507"/>
                  </a:lnTo>
                  <a:lnTo>
                    <a:pt x="1307788" y="5178677"/>
                  </a:lnTo>
                  <a:lnTo>
                    <a:pt x="1323653" y="5168848"/>
                  </a:lnTo>
                  <a:lnTo>
                    <a:pt x="1329999" y="5169799"/>
                  </a:lnTo>
                  <a:lnTo>
                    <a:pt x="1339519" y="5182482"/>
                  </a:lnTo>
                  <a:lnTo>
                    <a:pt x="1351261" y="5183117"/>
                  </a:lnTo>
                  <a:lnTo>
                    <a:pt x="1367129" y="5187556"/>
                  </a:lnTo>
                  <a:lnTo>
                    <a:pt x="1385853" y="5184068"/>
                  </a:lnTo>
                  <a:lnTo>
                    <a:pt x="1405846" y="5182799"/>
                  </a:lnTo>
                  <a:lnTo>
                    <a:pt x="1422030" y="5187873"/>
                  </a:lnTo>
                  <a:lnTo>
                    <a:pt x="1439800" y="5194214"/>
                  </a:lnTo>
                  <a:lnTo>
                    <a:pt x="1449320" y="5199288"/>
                  </a:lnTo>
                  <a:lnTo>
                    <a:pt x="1476608" y="5198336"/>
                  </a:lnTo>
                  <a:lnTo>
                    <a:pt x="1488033" y="5187873"/>
                  </a:lnTo>
                  <a:lnTo>
                    <a:pt x="1493746" y="5184702"/>
                  </a:lnTo>
                  <a:lnTo>
                    <a:pt x="1492160" y="5187556"/>
                  </a:lnTo>
                  <a:lnTo>
                    <a:pt x="1498188" y="5189141"/>
                  </a:lnTo>
                  <a:lnTo>
                    <a:pt x="1499774" y="5188190"/>
                  </a:lnTo>
                  <a:lnTo>
                    <a:pt x="1505485" y="5182165"/>
                  </a:lnTo>
                  <a:lnTo>
                    <a:pt x="1506437" y="5185019"/>
                  </a:lnTo>
                  <a:lnTo>
                    <a:pt x="1509292" y="5185336"/>
                  </a:lnTo>
                  <a:lnTo>
                    <a:pt x="1509613" y="5182165"/>
                  </a:lnTo>
                  <a:lnTo>
                    <a:pt x="1513104" y="5183117"/>
                  </a:lnTo>
                  <a:lnTo>
                    <a:pt x="1513644" y="5182190"/>
                  </a:lnTo>
                  <a:lnTo>
                    <a:pt x="1521585" y="5173933"/>
                  </a:lnTo>
                  <a:lnTo>
                    <a:pt x="1536516" y="5137729"/>
                  </a:lnTo>
                  <a:lnTo>
                    <a:pt x="1551446" y="5066590"/>
                  </a:lnTo>
                  <a:lnTo>
                    <a:pt x="1559070" y="5017364"/>
                  </a:lnTo>
                  <a:lnTo>
                    <a:pt x="1564788" y="5032291"/>
                  </a:lnTo>
                  <a:lnTo>
                    <a:pt x="1571141" y="5024351"/>
                  </a:lnTo>
                  <a:lnTo>
                    <a:pt x="1567011" y="5014506"/>
                  </a:lnTo>
                  <a:lnTo>
                    <a:pt x="1560022" y="5012600"/>
                  </a:lnTo>
                  <a:lnTo>
                    <a:pt x="1570506" y="4932569"/>
                  </a:lnTo>
                  <a:lnTo>
                    <a:pt x="1570188" y="4911609"/>
                  </a:lnTo>
                  <a:lnTo>
                    <a:pt x="1572094" y="4904939"/>
                  </a:lnTo>
                  <a:lnTo>
                    <a:pt x="1577177" y="4904939"/>
                  </a:lnTo>
                  <a:lnTo>
                    <a:pt x="1579082" y="4921136"/>
                  </a:lnTo>
                  <a:lnTo>
                    <a:pt x="1600683" y="4948448"/>
                  </a:lnTo>
                  <a:lnTo>
                    <a:pt x="1607672" y="4967186"/>
                  </a:lnTo>
                  <a:lnTo>
                    <a:pt x="1616884" y="4974173"/>
                  </a:lnTo>
                  <a:lnTo>
                    <a:pt x="1609895" y="4964963"/>
                  </a:lnTo>
                  <a:lnTo>
                    <a:pt x="1606719" y="4945908"/>
                  </a:lnTo>
                  <a:lnTo>
                    <a:pt x="1598142" y="4918595"/>
                  </a:lnTo>
                  <a:lnTo>
                    <a:pt x="1586706" y="4902081"/>
                  </a:lnTo>
                  <a:lnTo>
                    <a:pt x="1583847" y="4888425"/>
                  </a:lnTo>
                  <a:lnTo>
                    <a:pt x="1561293" y="4874769"/>
                  </a:lnTo>
                  <a:cubicBezTo>
                    <a:pt x="1560975" y="4871275"/>
                    <a:pt x="1560658" y="4867782"/>
                    <a:pt x="1560340" y="4864288"/>
                  </a:cubicBezTo>
                  <a:lnTo>
                    <a:pt x="1569552" y="4855714"/>
                  </a:lnTo>
                  <a:lnTo>
                    <a:pt x="1574953" y="4843963"/>
                  </a:lnTo>
                  <a:lnTo>
                    <a:pt x="1584483" y="4838882"/>
                  </a:lnTo>
                  <a:lnTo>
                    <a:pt x="1568282" y="4816651"/>
                  </a:lnTo>
                  <a:lnTo>
                    <a:pt x="1556528" y="4810299"/>
                  </a:lnTo>
                  <a:lnTo>
                    <a:pt x="1561929" y="4800136"/>
                  </a:lnTo>
                  <a:lnTo>
                    <a:pt x="1546999" y="4799184"/>
                  </a:lnTo>
                  <a:lnTo>
                    <a:pt x="1503477" y="4766790"/>
                  </a:lnTo>
                  <a:lnTo>
                    <a:pt x="1501253" y="4758533"/>
                  </a:lnTo>
                  <a:lnTo>
                    <a:pt x="1482828" y="4728998"/>
                  </a:lnTo>
                  <a:lnTo>
                    <a:pt x="1470123" y="4717565"/>
                  </a:lnTo>
                  <a:lnTo>
                    <a:pt x="1482512" y="4692158"/>
                  </a:lnTo>
                  <a:lnTo>
                    <a:pt x="1466629" y="4685806"/>
                  </a:lnTo>
                  <a:lnTo>
                    <a:pt x="1479018" y="4672150"/>
                  </a:lnTo>
                  <a:lnTo>
                    <a:pt x="1491724" y="4676279"/>
                  </a:lnTo>
                  <a:lnTo>
                    <a:pt x="1500301" y="4678502"/>
                  </a:lnTo>
                  <a:lnTo>
                    <a:pt x="1494902" y="4667704"/>
                  </a:lnTo>
                  <a:lnTo>
                    <a:pt x="1478064" y="4658494"/>
                  </a:lnTo>
                  <a:lnTo>
                    <a:pt x="1458688" y="4663893"/>
                  </a:lnTo>
                  <a:lnTo>
                    <a:pt x="1434865" y="4663258"/>
                  </a:lnTo>
                  <a:lnTo>
                    <a:pt x="1431053" y="4648331"/>
                  </a:lnTo>
                  <a:lnTo>
                    <a:pt x="1447253" y="4637851"/>
                  </a:lnTo>
                  <a:lnTo>
                    <a:pt x="1430100" y="4631499"/>
                  </a:lnTo>
                  <a:lnTo>
                    <a:pt x="1413264" y="4620066"/>
                  </a:lnTo>
                  <a:lnTo>
                    <a:pt x="1405640" y="4628641"/>
                  </a:lnTo>
                  <a:lnTo>
                    <a:pt x="1402464" y="4629594"/>
                  </a:lnTo>
                  <a:lnTo>
                    <a:pt x="1396110" y="4616890"/>
                  </a:lnTo>
                  <a:lnTo>
                    <a:pt x="1387533" y="4626735"/>
                  </a:lnTo>
                  <a:lnTo>
                    <a:pt x="1376095" y="4627688"/>
                  </a:lnTo>
                  <a:lnTo>
                    <a:pt x="1354811" y="4600694"/>
                  </a:lnTo>
                  <a:lnTo>
                    <a:pt x="1342103" y="4601646"/>
                  </a:lnTo>
                  <a:lnTo>
                    <a:pt x="1327174" y="4594659"/>
                  </a:lnTo>
                  <a:lnTo>
                    <a:pt x="1309068" y="4591484"/>
                  </a:lnTo>
                  <a:lnTo>
                    <a:pt x="1300491" y="4580051"/>
                  </a:lnTo>
                  <a:lnTo>
                    <a:pt x="1287785" y="4575922"/>
                  </a:lnTo>
                  <a:lnTo>
                    <a:pt x="1268726" y="4589578"/>
                  </a:lnTo>
                  <a:lnTo>
                    <a:pt x="1251889" y="4592119"/>
                  </a:lnTo>
                  <a:lnTo>
                    <a:pt x="1247443" y="4573064"/>
                  </a:lnTo>
                  <a:lnTo>
                    <a:pt x="1240136" y="4568618"/>
                  </a:lnTo>
                  <a:lnTo>
                    <a:pt x="1221077" y="4564807"/>
                  </a:lnTo>
                  <a:lnTo>
                    <a:pt x="1217899" y="4559408"/>
                  </a:lnTo>
                  <a:lnTo>
                    <a:pt x="1233465" y="4552103"/>
                  </a:lnTo>
                  <a:lnTo>
                    <a:pt x="1251254" y="4552103"/>
                  </a:lnTo>
                  <a:lnTo>
                    <a:pt x="1257608" y="4544481"/>
                  </a:lnTo>
                  <a:lnTo>
                    <a:pt x="1242994" y="4534001"/>
                  </a:lnTo>
                  <a:lnTo>
                    <a:pt x="1232194" y="4537177"/>
                  </a:lnTo>
                  <a:lnTo>
                    <a:pt x="1225841" y="4545751"/>
                  </a:lnTo>
                  <a:lnTo>
                    <a:pt x="1223618" y="4521615"/>
                  </a:lnTo>
                  <a:lnTo>
                    <a:pt x="1230288" y="4516534"/>
                  </a:lnTo>
                  <a:lnTo>
                    <a:pt x="1236642" y="4520345"/>
                  </a:lnTo>
                  <a:lnTo>
                    <a:pt x="1251254" y="4524473"/>
                  </a:lnTo>
                  <a:lnTo>
                    <a:pt x="1260784" y="4524473"/>
                  </a:lnTo>
                  <a:lnTo>
                    <a:pt x="1246807" y="4509547"/>
                  </a:lnTo>
                  <a:lnTo>
                    <a:pt x="1235053" y="4512088"/>
                  </a:lnTo>
                  <a:lnTo>
                    <a:pt x="1228700" y="4506689"/>
                  </a:lnTo>
                  <a:lnTo>
                    <a:pt x="1219488" y="4515263"/>
                  </a:lnTo>
                  <a:lnTo>
                    <a:pt x="1210911" y="4511135"/>
                  </a:lnTo>
                  <a:lnTo>
                    <a:pt x="1209640" y="4500972"/>
                  </a:lnTo>
                  <a:lnTo>
                    <a:pt x="1215040" y="4495573"/>
                  </a:lnTo>
                  <a:lnTo>
                    <a:pt x="1224570" y="4486681"/>
                  </a:lnTo>
                  <a:lnTo>
                    <a:pt x="1245219" y="4468578"/>
                  </a:lnTo>
                  <a:lnTo>
                    <a:pt x="1268726" y="4469531"/>
                  </a:lnTo>
                  <a:lnTo>
                    <a:pt x="1283656" y="4465085"/>
                  </a:lnTo>
                  <a:lnTo>
                    <a:pt x="1299538" y="4471437"/>
                  </a:lnTo>
                  <a:lnTo>
                    <a:pt x="1299538" y="4464132"/>
                  </a:lnTo>
                  <a:lnTo>
                    <a:pt x="1310974" y="4460956"/>
                  </a:lnTo>
                  <a:lnTo>
                    <a:pt x="1324633" y="4463815"/>
                  </a:lnTo>
                  <a:lnTo>
                    <a:pt x="1327809" y="4450159"/>
                  </a:lnTo>
                  <a:lnTo>
                    <a:pt x="1331938" y="4442854"/>
                  </a:lnTo>
                  <a:lnTo>
                    <a:pt x="1346869" y="4448888"/>
                  </a:lnTo>
                  <a:lnTo>
                    <a:pt x="1379908" y="4448571"/>
                  </a:lnTo>
                  <a:lnTo>
                    <a:pt x="1388485" y="4460004"/>
                  </a:lnTo>
                  <a:lnTo>
                    <a:pt x="1411675" y="4485093"/>
                  </a:lnTo>
                  <a:lnTo>
                    <a:pt x="1430735" y="4474295"/>
                  </a:lnTo>
                  <a:lnTo>
                    <a:pt x="1447570" y="4466991"/>
                  </a:lnTo>
                  <a:lnTo>
                    <a:pt x="1462817" y="4477471"/>
                  </a:lnTo>
                  <a:lnTo>
                    <a:pt x="1481559" y="4465403"/>
                  </a:lnTo>
                  <a:lnTo>
                    <a:pt x="1497442" y="4462227"/>
                  </a:lnTo>
                  <a:lnTo>
                    <a:pt x="1506018" y="4476836"/>
                  </a:lnTo>
                  <a:lnTo>
                    <a:pt x="1522855" y="4478741"/>
                  </a:lnTo>
                  <a:lnTo>
                    <a:pt x="1532386" y="4480964"/>
                  </a:lnTo>
                  <a:lnTo>
                    <a:pt x="1536516" y="4472389"/>
                  </a:lnTo>
                  <a:lnTo>
                    <a:pt x="1529209" y="4466038"/>
                  </a:lnTo>
                  <a:lnTo>
                    <a:pt x="1519361" y="4448571"/>
                  </a:lnTo>
                  <a:lnTo>
                    <a:pt x="1512690" y="4384101"/>
                  </a:lnTo>
                  <a:lnTo>
                    <a:pt x="1511104" y="4368222"/>
                  </a:lnTo>
                  <a:lnTo>
                    <a:pt x="1498395" y="4357742"/>
                  </a:lnTo>
                  <a:lnTo>
                    <a:pt x="1492996" y="4334875"/>
                  </a:lnTo>
                  <a:lnTo>
                    <a:pt x="1478064" y="4314550"/>
                  </a:lnTo>
                  <a:lnTo>
                    <a:pt x="1478064" y="4307563"/>
                  </a:lnTo>
                  <a:lnTo>
                    <a:pt x="1484418" y="4310422"/>
                  </a:lnTo>
                  <a:lnTo>
                    <a:pt x="1497125" y="4312645"/>
                  </a:lnTo>
                  <a:lnTo>
                    <a:pt x="1513961" y="4325030"/>
                  </a:lnTo>
                  <a:lnTo>
                    <a:pt x="1526668" y="4319631"/>
                  </a:lnTo>
                  <a:lnTo>
                    <a:pt x="1545728" y="4317408"/>
                  </a:lnTo>
                  <a:lnTo>
                    <a:pt x="1550175" y="4328841"/>
                  </a:lnTo>
                  <a:lnTo>
                    <a:pt x="1542551" y="4339322"/>
                  </a:lnTo>
                  <a:lnTo>
                    <a:pt x="1555893" y="4358694"/>
                  </a:lnTo>
                  <a:lnTo>
                    <a:pt x="1569552" y="4364728"/>
                  </a:lnTo>
                  <a:lnTo>
                    <a:pt x="1589565" y="4358377"/>
                  </a:lnTo>
                  <a:lnTo>
                    <a:pt x="1610531" y="4367269"/>
                  </a:lnTo>
                  <a:lnTo>
                    <a:pt x="1625460" y="4369492"/>
                  </a:lnTo>
                  <a:lnTo>
                    <a:pt x="1659450" y="4368222"/>
                  </a:lnTo>
                  <a:lnTo>
                    <a:pt x="1677556" y="4356154"/>
                  </a:lnTo>
                  <a:lnTo>
                    <a:pt x="1690898" y="4346626"/>
                  </a:lnTo>
                  <a:lnTo>
                    <a:pt x="1720758" y="4349484"/>
                  </a:lnTo>
                  <a:lnTo>
                    <a:pt x="1694075" y="4341227"/>
                  </a:lnTo>
                  <a:lnTo>
                    <a:pt x="1679463" y="4339322"/>
                  </a:lnTo>
                  <a:cubicBezTo>
                    <a:pt x="1679781" y="4335828"/>
                    <a:pt x="1680098" y="4332335"/>
                    <a:pt x="1680416" y="4328841"/>
                  </a:cubicBezTo>
                  <a:lnTo>
                    <a:pt x="1688675" y="4312009"/>
                  </a:lnTo>
                  <a:lnTo>
                    <a:pt x="1722347" y="4291684"/>
                  </a:lnTo>
                  <a:lnTo>
                    <a:pt x="1748712" y="4285015"/>
                  </a:lnTo>
                  <a:lnTo>
                    <a:pt x="1771901" y="4278663"/>
                  </a:lnTo>
                  <a:lnTo>
                    <a:pt x="1801444" y="4257067"/>
                  </a:lnTo>
                  <a:lnTo>
                    <a:pt x="1820186" y="4234836"/>
                  </a:lnTo>
                  <a:lnTo>
                    <a:pt x="1828762" y="4230390"/>
                  </a:lnTo>
                  <a:lnTo>
                    <a:pt x="1817962" y="4222451"/>
                  </a:lnTo>
                  <a:lnTo>
                    <a:pt x="1816056" y="4208477"/>
                  </a:lnTo>
                  <a:lnTo>
                    <a:pt x="1820821" y="4198949"/>
                  </a:lnTo>
                  <a:lnTo>
                    <a:pt x="1818280" y="4157981"/>
                  </a:lnTo>
                  <a:lnTo>
                    <a:pt x="1815103" y="4152582"/>
                  </a:lnTo>
                  <a:lnTo>
                    <a:pt x="1832892" y="4132574"/>
                  </a:lnTo>
                  <a:lnTo>
                    <a:pt x="1847822" y="4124952"/>
                  </a:lnTo>
                  <a:lnTo>
                    <a:pt x="1866881" y="4121459"/>
                  </a:lnTo>
                  <a:lnTo>
                    <a:pt x="1901506" y="4114790"/>
                  </a:lnTo>
                  <a:lnTo>
                    <a:pt x="1920566" y="4111614"/>
                  </a:lnTo>
                  <a:lnTo>
                    <a:pt x="1920836" y="4111854"/>
                  </a:lnTo>
                  <a:lnTo>
                    <a:pt x="1949386" y="4094630"/>
                  </a:lnTo>
                  <a:lnTo>
                    <a:pt x="1978517" y="4070064"/>
                  </a:lnTo>
                  <a:lnTo>
                    <a:pt x="1977988" y="4069704"/>
                  </a:lnTo>
                  <a:lnTo>
                    <a:pt x="1995753" y="4059226"/>
                  </a:lnTo>
                  <a:lnTo>
                    <a:pt x="2007174" y="4057321"/>
                  </a:lnTo>
                  <a:lnTo>
                    <a:pt x="2015422" y="4063036"/>
                  </a:lnTo>
                  <a:lnTo>
                    <a:pt x="2018911" y="4062084"/>
                  </a:lnTo>
                  <a:lnTo>
                    <a:pt x="2024622" y="4061449"/>
                  </a:lnTo>
                  <a:lnTo>
                    <a:pt x="2022084" y="4070339"/>
                  </a:lnTo>
                  <a:lnTo>
                    <a:pt x="2031283" y="4070339"/>
                  </a:lnTo>
                  <a:lnTo>
                    <a:pt x="2036676" y="4065894"/>
                  </a:lnTo>
                  <a:lnTo>
                    <a:pt x="2025890" y="4052876"/>
                  </a:lnTo>
                  <a:lnTo>
                    <a:pt x="2022084" y="4052876"/>
                  </a:lnTo>
                  <a:lnTo>
                    <a:pt x="2012567" y="4055099"/>
                  </a:lnTo>
                  <a:lnTo>
                    <a:pt x="2003049" y="4043351"/>
                  </a:lnTo>
                  <a:lnTo>
                    <a:pt x="2004318" y="4036049"/>
                  </a:lnTo>
                  <a:lnTo>
                    <a:pt x="2013518" y="4031604"/>
                  </a:lnTo>
                  <a:lnTo>
                    <a:pt x="2023035" y="4026206"/>
                  </a:lnTo>
                  <a:lnTo>
                    <a:pt x="2023987" y="4018904"/>
                  </a:lnTo>
                  <a:cubicBezTo>
                    <a:pt x="2023670" y="4015729"/>
                    <a:pt x="2023352" y="4012554"/>
                    <a:pt x="2023035" y="4009379"/>
                  </a:cubicBezTo>
                  <a:lnTo>
                    <a:pt x="2032235" y="4000806"/>
                  </a:lnTo>
                  <a:lnTo>
                    <a:pt x="2048097" y="3994456"/>
                  </a:lnTo>
                  <a:lnTo>
                    <a:pt x="2058566" y="4003029"/>
                  </a:lnTo>
                  <a:lnTo>
                    <a:pt x="2064910" y="3996679"/>
                  </a:lnTo>
                  <a:lnTo>
                    <a:pt x="2067131" y="3998266"/>
                  </a:lnTo>
                  <a:lnTo>
                    <a:pt x="2061421" y="4005569"/>
                  </a:lnTo>
                  <a:lnTo>
                    <a:pt x="2062690" y="4012554"/>
                  </a:lnTo>
                  <a:lnTo>
                    <a:pt x="2060469" y="4021761"/>
                  </a:lnTo>
                  <a:lnTo>
                    <a:pt x="2056028" y="4024619"/>
                  </a:lnTo>
                  <a:lnTo>
                    <a:pt x="2053807" y="4024619"/>
                  </a:lnTo>
                  <a:lnTo>
                    <a:pt x="2046511" y="4018269"/>
                  </a:lnTo>
                  <a:lnTo>
                    <a:pt x="2041752" y="4003346"/>
                  </a:lnTo>
                  <a:lnTo>
                    <a:pt x="2029697" y="4007474"/>
                  </a:lnTo>
                  <a:lnTo>
                    <a:pt x="2026842" y="4014776"/>
                  </a:lnTo>
                  <a:lnTo>
                    <a:pt x="2040166" y="4024619"/>
                  </a:lnTo>
                  <a:lnTo>
                    <a:pt x="2046511" y="4020491"/>
                  </a:lnTo>
                  <a:lnTo>
                    <a:pt x="2041118" y="4028111"/>
                  </a:lnTo>
                  <a:cubicBezTo>
                    <a:pt x="2040906" y="4030545"/>
                    <a:pt x="2040695" y="4032980"/>
                    <a:pt x="2040483" y="4035414"/>
                  </a:cubicBezTo>
                  <a:lnTo>
                    <a:pt x="2036042" y="4039859"/>
                  </a:lnTo>
                  <a:lnTo>
                    <a:pt x="2037311" y="4034144"/>
                  </a:lnTo>
                  <a:lnTo>
                    <a:pt x="2024939" y="4027159"/>
                  </a:lnTo>
                  <a:lnTo>
                    <a:pt x="2017325" y="4035414"/>
                  </a:lnTo>
                  <a:lnTo>
                    <a:pt x="2033187" y="4041764"/>
                  </a:lnTo>
                  <a:lnTo>
                    <a:pt x="2034139" y="4049066"/>
                  </a:lnTo>
                  <a:lnTo>
                    <a:pt x="2039214" y="4062084"/>
                  </a:lnTo>
                  <a:lnTo>
                    <a:pt x="2042387" y="4058909"/>
                  </a:lnTo>
                  <a:lnTo>
                    <a:pt x="2047780" y="4059861"/>
                  </a:lnTo>
                  <a:lnTo>
                    <a:pt x="2064593" y="4064941"/>
                  </a:lnTo>
                  <a:lnTo>
                    <a:pt x="2067766" y="4065894"/>
                  </a:lnTo>
                  <a:lnTo>
                    <a:pt x="2066497" y="4055416"/>
                  </a:lnTo>
                  <a:lnTo>
                    <a:pt x="2038263" y="4049384"/>
                  </a:lnTo>
                  <a:lnTo>
                    <a:pt x="2042069" y="4043034"/>
                  </a:lnTo>
                  <a:lnTo>
                    <a:pt x="2052538" y="4043034"/>
                  </a:lnTo>
                  <a:lnTo>
                    <a:pt x="2062055" y="4044939"/>
                  </a:lnTo>
                  <a:lnTo>
                    <a:pt x="2063324" y="4040811"/>
                  </a:lnTo>
                  <a:lnTo>
                    <a:pt x="2047462" y="4038589"/>
                  </a:lnTo>
                  <a:lnTo>
                    <a:pt x="2043021" y="4032239"/>
                  </a:lnTo>
                  <a:lnTo>
                    <a:pt x="2050635" y="4028111"/>
                  </a:lnTo>
                  <a:lnTo>
                    <a:pt x="2062055" y="4031286"/>
                  </a:lnTo>
                  <a:lnTo>
                    <a:pt x="2066497" y="4023984"/>
                  </a:lnTo>
                  <a:lnTo>
                    <a:pt x="2076648" y="4016364"/>
                  </a:lnTo>
                  <a:lnTo>
                    <a:pt x="2083945" y="4016364"/>
                  </a:lnTo>
                  <a:lnTo>
                    <a:pt x="2102027" y="4010649"/>
                  </a:lnTo>
                  <a:lnTo>
                    <a:pt x="2114716" y="4016999"/>
                  </a:lnTo>
                  <a:lnTo>
                    <a:pt x="2129627" y="4011919"/>
                  </a:lnTo>
                  <a:lnTo>
                    <a:pt x="2117889" y="4011919"/>
                  </a:lnTo>
                  <a:lnTo>
                    <a:pt x="2126454" y="4004299"/>
                  </a:lnTo>
                  <a:lnTo>
                    <a:pt x="2108372" y="4009696"/>
                  </a:lnTo>
                  <a:lnTo>
                    <a:pt x="2113765" y="3997949"/>
                  </a:lnTo>
                  <a:lnTo>
                    <a:pt x="2103296" y="4007474"/>
                  </a:lnTo>
                  <a:lnTo>
                    <a:pt x="2096951" y="4010014"/>
                  </a:lnTo>
                  <a:lnTo>
                    <a:pt x="2087434" y="4010014"/>
                  </a:lnTo>
                  <a:lnTo>
                    <a:pt x="2076648" y="4004616"/>
                  </a:lnTo>
                  <a:lnTo>
                    <a:pt x="2064910" y="3996679"/>
                  </a:lnTo>
                  <a:lnTo>
                    <a:pt x="2050318" y="3984931"/>
                  </a:lnTo>
                  <a:lnTo>
                    <a:pt x="2061421" y="3974454"/>
                  </a:lnTo>
                  <a:lnTo>
                    <a:pt x="2077600" y="3987154"/>
                  </a:lnTo>
                  <a:lnTo>
                    <a:pt x="2099806" y="3980486"/>
                  </a:lnTo>
                  <a:lnTo>
                    <a:pt x="2076648" y="3982709"/>
                  </a:lnTo>
                  <a:lnTo>
                    <a:pt x="2062690" y="3969056"/>
                  </a:lnTo>
                  <a:lnTo>
                    <a:pt x="2073159" y="3946831"/>
                  </a:lnTo>
                  <a:lnTo>
                    <a:pt x="2103296" y="3908414"/>
                  </a:lnTo>
                  <a:lnTo>
                    <a:pt x="2110275" y="3875076"/>
                  </a:lnTo>
                  <a:lnTo>
                    <a:pt x="2107103" y="3848406"/>
                  </a:lnTo>
                  <a:lnTo>
                    <a:pt x="2114082" y="3831896"/>
                  </a:lnTo>
                  <a:lnTo>
                    <a:pt x="2119475" y="3819196"/>
                  </a:lnTo>
                  <a:lnTo>
                    <a:pt x="2129944" y="3819196"/>
                  </a:lnTo>
                  <a:lnTo>
                    <a:pt x="2131213" y="3826181"/>
                  </a:lnTo>
                  <a:lnTo>
                    <a:pt x="2138509" y="3828403"/>
                  </a:lnTo>
                  <a:lnTo>
                    <a:pt x="2151199" y="3823958"/>
                  </a:lnTo>
                  <a:lnTo>
                    <a:pt x="2153419" y="3831578"/>
                  </a:lnTo>
                  <a:lnTo>
                    <a:pt x="2155640" y="3837293"/>
                  </a:lnTo>
                  <a:lnTo>
                    <a:pt x="2171502" y="3844913"/>
                  </a:lnTo>
                  <a:lnTo>
                    <a:pt x="2166426" y="3860789"/>
                  </a:lnTo>
                  <a:lnTo>
                    <a:pt x="2156909" y="3861741"/>
                  </a:lnTo>
                  <a:lnTo>
                    <a:pt x="2146440" y="3874441"/>
                  </a:lnTo>
                  <a:lnTo>
                    <a:pt x="2156909" y="3884284"/>
                  </a:lnTo>
                  <a:lnTo>
                    <a:pt x="2154688" y="3892221"/>
                  </a:lnTo>
                  <a:lnTo>
                    <a:pt x="2159447" y="3901746"/>
                  </a:lnTo>
                  <a:lnTo>
                    <a:pt x="2178481" y="3913176"/>
                  </a:lnTo>
                  <a:lnTo>
                    <a:pt x="2196563" y="3910954"/>
                  </a:lnTo>
                  <a:lnTo>
                    <a:pt x="2208935" y="3887776"/>
                  </a:lnTo>
                  <a:lnTo>
                    <a:pt x="2194343" y="3907779"/>
                  </a:lnTo>
                  <a:lnTo>
                    <a:pt x="2185777" y="3910954"/>
                  </a:lnTo>
                  <a:lnTo>
                    <a:pt x="2174357" y="3909366"/>
                  </a:lnTo>
                  <a:lnTo>
                    <a:pt x="2168329" y="3904921"/>
                  </a:lnTo>
                  <a:lnTo>
                    <a:pt x="2162302" y="3892221"/>
                  </a:lnTo>
                  <a:lnTo>
                    <a:pt x="2178164" y="3889046"/>
                  </a:lnTo>
                  <a:lnTo>
                    <a:pt x="2184508" y="3884919"/>
                  </a:lnTo>
                  <a:lnTo>
                    <a:pt x="2193074" y="3879521"/>
                  </a:lnTo>
                  <a:lnTo>
                    <a:pt x="2208935" y="3885871"/>
                  </a:lnTo>
                  <a:lnTo>
                    <a:pt x="2205763" y="3876981"/>
                  </a:lnTo>
                  <a:lnTo>
                    <a:pt x="2213694" y="3872854"/>
                  </a:lnTo>
                  <a:lnTo>
                    <a:pt x="2202591" y="3875394"/>
                  </a:lnTo>
                  <a:lnTo>
                    <a:pt x="2194025" y="3875394"/>
                  </a:lnTo>
                  <a:lnTo>
                    <a:pt x="2187681" y="3869044"/>
                  </a:lnTo>
                  <a:lnTo>
                    <a:pt x="2189584" y="3859519"/>
                  </a:lnTo>
                  <a:lnTo>
                    <a:pt x="2196880" y="3840151"/>
                  </a:lnTo>
                  <a:lnTo>
                    <a:pt x="2209570" y="3839198"/>
                  </a:lnTo>
                  <a:lnTo>
                    <a:pt x="2202273" y="3836023"/>
                  </a:lnTo>
                  <a:lnTo>
                    <a:pt x="2181970" y="3834118"/>
                  </a:lnTo>
                  <a:lnTo>
                    <a:pt x="2175626" y="3829038"/>
                  </a:lnTo>
                  <a:lnTo>
                    <a:pt x="2178798" y="3825863"/>
                  </a:lnTo>
                  <a:lnTo>
                    <a:pt x="2182605" y="3803638"/>
                  </a:lnTo>
                  <a:lnTo>
                    <a:pt x="2194977" y="3774111"/>
                  </a:lnTo>
                  <a:lnTo>
                    <a:pt x="2216866" y="3757918"/>
                  </a:lnTo>
                  <a:lnTo>
                    <a:pt x="2247638" y="3753473"/>
                  </a:lnTo>
                  <a:lnTo>
                    <a:pt x="2265721" y="3754426"/>
                  </a:lnTo>
                  <a:lnTo>
                    <a:pt x="2278410" y="3745853"/>
                  </a:lnTo>
                  <a:lnTo>
                    <a:pt x="2300299" y="3741726"/>
                  </a:lnTo>
                  <a:lnTo>
                    <a:pt x="2314258" y="3744266"/>
                  </a:lnTo>
                  <a:lnTo>
                    <a:pt x="2323775" y="3755061"/>
                  </a:lnTo>
                  <a:lnTo>
                    <a:pt x="2335830" y="3763316"/>
                  </a:lnTo>
                  <a:lnTo>
                    <a:pt x="2350422" y="3764268"/>
                  </a:lnTo>
                  <a:lnTo>
                    <a:pt x="2346298" y="3768396"/>
                  </a:lnTo>
                  <a:lnTo>
                    <a:pt x="2350740" y="3776016"/>
                  </a:lnTo>
                  <a:lnTo>
                    <a:pt x="2358988" y="3777603"/>
                  </a:lnTo>
                  <a:lnTo>
                    <a:pt x="2356026" y="3787144"/>
                  </a:lnTo>
                  <a:lnTo>
                    <a:pt x="2357058" y="3787213"/>
                  </a:lnTo>
                  <a:lnTo>
                    <a:pt x="2359897" y="3778078"/>
                  </a:lnTo>
                  <a:lnTo>
                    <a:pt x="2359579" y="3767923"/>
                  </a:lnTo>
                  <a:lnTo>
                    <a:pt x="2364975" y="3761577"/>
                  </a:lnTo>
                  <a:lnTo>
                    <a:pt x="2373544" y="3762211"/>
                  </a:lnTo>
                  <a:lnTo>
                    <a:pt x="2381796" y="3769510"/>
                  </a:lnTo>
                  <a:lnTo>
                    <a:pt x="2390683" y="3780299"/>
                  </a:lnTo>
                  <a:lnTo>
                    <a:pt x="2383066" y="3765384"/>
                  </a:lnTo>
                  <a:lnTo>
                    <a:pt x="2374496" y="3750787"/>
                  </a:lnTo>
                  <a:lnTo>
                    <a:pt x="2361801" y="3752057"/>
                  </a:lnTo>
                  <a:lnTo>
                    <a:pt x="2347836" y="3753961"/>
                  </a:lnTo>
                  <a:lnTo>
                    <a:pt x="2338315" y="3752374"/>
                  </a:lnTo>
                  <a:cubicBezTo>
                    <a:pt x="2337998" y="3746662"/>
                    <a:pt x="2337680" y="3740951"/>
                    <a:pt x="2337363" y="3735239"/>
                  </a:cubicBezTo>
                  <a:lnTo>
                    <a:pt x="2344662" y="3727940"/>
                  </a:lnTo>
                  <a:lnTo>
                    <a:pt x="2352279" y="3730161"/>
                  </a:lnTo>
                  <a:lnTo>
                    <a:pt x="2349740" y="3721593"/>
                  </a:lnTo>
                  <a:lnTo>
                    <a:pt x="2365610" y="3702554"/>
                  </a:lnTo>
                  <a:lnTo>
                    <a:pt x="2440512" y="3699698"/>
                  </a:lnTo>
                  <a:lnTo>
                    <a:pt x="2436386" y="3709218"/>
                  </a:lnTo>
                  <a:lnTo>
                    <a:pt x="2444321" y="3743806"/>
                  </a:lnTo>
                  <a:lnTo>
                    <a:pt x="2460190" y="3745710"/>
                  </a:lnTo>
                  <a:lnTo>
                    <a:pt x="2466537" y="3736508"/>
                  </a:lnTo>
                  <a:lnTo>
                    <a:pt x="2452572" y="3724767"/>
                  </a:lnTo>
                  <a:lnTo>
                    <a:pt x="2453525" y="3717468"/>
                  </a:lnTo>
                  <a:lnTo>
                    <a:pt x="2470346" y="3721593"/>
                  </a:lnTo>
                  <a:lnTo>
                    <a:pt x="2480185" y="3738094"/>
                  </a:lnTo>
                  <a:lnTo>
                    <a:pt x="2479233" y="3745710"/>
                  </a:lnTo>
                  <a:lnTo>
                    <a:pt x="2487802" y="3738094"/>
                  </a:lnTo>
                  <a:lnTo>
                    <a:pt x="2478915" y="3729844"/>
                  </a:lnTo>
                  <a:lnTo>
                    <a:pt x="2472568" y="3708900"/>
                  </a:lnTo>
                  <a:lnTo>
                    <a:pt x="2476376" y="3689861"/>
                  </a:lnTo>
                  <a:lnTo>
                    <a:pt x="2492245" y="3674947"/>
                  </a:lnTo>
                  <a:lnTo>
                    <a:pt x="2527157" y="3678754"/>
                  </a:lnTo>
                  <a:lnTo>
                    <a:pt x="2553818" y="3681610"/>
                  </a:lnTo>
                  <a:lnTo>
                    <a:pt x="2572861" y="3699698"/>
                  </a:lnTo>
                  <a:lnTo>
                    <a:pt x="2597299" y="3730161"/>
                  </a:lnTo>
                  <a:lnTo>
                    <a:pt x="2620785" y="3733017"/>
                  </a:lnTo>
                  <a:lnTo>
                    <a:pt x="2598251" y="3722228"/>
                  </a:lnTo>
                  <a:lnTo>
                    <a:pt x="2585873" y="3712391"/>
                  </a:lnTo>
                  <a:cubicBezTo>
                    <a:pt x="2585767" y="3706996"/>
                    <a:pt x="2585662" y="3701602"/>
                    <a:pt x="2585556" y="3696207"/>
                  </a:cubicBezTo>
                  <a:lnTo>
                    <a:pt x="2573495" y="3681610"/>
                  </a:lnTo>
                  <a:lnTo>
                    <a:pt x="2558896" y="3676216"/>
                  </a:lnTo>
                  <a:lnTo>
                    <a:pt x="2536362" y="3671456"/>
                  </a:lnTo>
                  <a:lnTo>
                    <a:pt x="2510971" y="3660032"/>
                  </a:lnTo>
                  <a:cubicBezTo>
                    <a:pt x="2511288" y="3655484"/>
                    <a:pt x="2511606" y="3650935"/>
                    <a:pt x="2511923" y="3646387"/>
                  </a:cubicBezTo>
                  <a:lnTo>
                    <a:pt x="2514145" y="3643214"/>
                  </a:lnTo>
                  <a:lnTo>
                    <a:pt x="2525888" y="3649560"/>
                  </a:lnTo>
                  <a:lnTo>
                    <a:pt x="2529062" y="3643214"/>
                  </a:lnTo>
                  <a:lnTo>
                    <a:pt x="2531283" y="3637819"/>
                  </a:lnTo>
                  <a:lnTo>
                    <a:pt x="2508749" y="3625444"/>
                  </a:lnTo>
                  <a:lnTo>
                    <a:pt x="2505258" y="3612751"/>
                  </a:lnTo>
                  <a:lnTo>
                    <a:pt x="2520175" y="3598788"/>
                  </a:lnTo>
                  <a:lnTo>
                    <a:pt x="2511606" y="3590538"/>
                  </a:lnTo>
                  <a:lnTo>
                    <a:pt x="2508432" y="3597836"/>
                  </a:lnTo>
                  <a:lnTo>
                    <a:pt x="2497006" y="3601010"/>
                  </a:lnTo>
                  <a:lnTo>
                    <a:pt x="2493832" y="3589586"/>
                  </a:lnTo>
                  <a:lnTo>
                    <a:pt x="2500815" y="3580066"/>
                  </a:lnTo>
                  <a:lnTo>
                    <a:pt x="2511288" y="3576893"/>
                  </a:lnTo>
                  <a:lnTo>
                    <a:pt x="2523031" y="3577527"/>
                  </a:lnTo>
                  <a:lnTo>
                    <a:pt x="2529379" y="3564834"/>
                  </a:lnTo>
                  <a:lnTo>
                    <a:pt x="2518906" y="3556901"/>
                  </a:lnTo>
                  <a:lnTo>
                    <a:pt x="2506845" y="3545160"/>
                  </a:lnTo>
                  <a:lnTo>
                    <a:pt x="2505575" y="3535958"/>
                  </a:lnTo>
                  <a:lnTo>
                    <a:pt x="2500497" y="3524217"/>
                  </a:lnTo>
                  <a:lnTo>
                    <a:pt x="2492880" y="3516918"/>
                  </a:lnTo>
                  <a:lnTo>
                    <a:pt x="2480185" y="3519457"/>
                  </a:lnTo>
                  <a:lnTo>
                    <a:pt x="2466537" y="3513110"/>
                  </a:lnTo>
                  <a:lnTo>
                    <a:pt x="2464316" y="3524534"/>
                  </a:lnTo>
                  <a:lnTo>
                    <a:pt x="2462094" y="3527707"/>
                  </a:lnTo>
                  <a:lnTo>
                    <a:pt x="2458920" y="3516283"/>
                  </a:lnTo>
                  <a:lnTo>
                    <a:pt x="2458920" y="3499148"/>
                  </a:lnTo>
                  <a:lnTo>
                    <a:pt x="2463046" y="3484551"/>
                  </a:lnTo>
                  <a:lnTo>
                    <a:pt x="2469394" y="3486455"/>
                  </a:lnTo>
                  <a:lnTo>
                    <a:pt x="2469394" y="3493753"/>
                  </a:lnTo>
                  <a:lnTo>
                    <a:pt x="2471615" y="3505494"/>
                  </a:lnTo>
                  <a:lnTo>
                    <a:pt x="2482406" y="3516283"/>
                  </a:lnTo>
                  <a:lnTo>
                    <a:pt x="2489706" y="3512476"/>
                  </a:lnTo>
                  <a:lnTo>
                    <a:pt x="2501882" y="3508519"/>
                  </a:lnTo>
                  <a:lnTo>
                    <a:pt x="2502823" y="3499157"/>
                  </a:lnTo>
                  <a:lnTo>
                    <a:pt x="2495167" y="3475027"/>
                  </a:lnTo>
                  <a:lnTo>
                    <a:pt x="2497081" y="3463279"/>
                  </a:lnTo>
                  <a:lnTo>
                    <a:pt x="2493891" y="3442642"/>
                  </a:lnTo>
                  <a:lnTo>
                    <a:pt x="2491339" y="3419147"/>
                  </a:lnTo>
                  <a:lnTo>
                    <a:pt x="2484002" y="3408034"/>
                  </a:lnTo>
                  <a:lnTo>
                    <a:pt x="2470923" y="3409939"/>
                  </a:lnTo>
                  <a:lnTo>
                    <a:pt x="2464543" y="3399462"/>
                  </a:lnTo>
                  <a:lnTo>
                    <a:pt x="2464543" y="3381682"/>
                  </a:lnTo>
                  <a:lnTo>
                    <a:pt x="2453059" y="3384857"/>
                  </a:lnTo>
                  <a:lnTo>
                    <a:pt x="2457206" y="3396604"/>
                  </a:lnTo>
                  <a:lnTo>
                    <a:pt x="2447636" y="3398827"/>
                  </a:lnTo>
                  <a:lnTo>
                    <a:pt x="2433600" y="3383904"/>
                  </a:lnTo>
                  <a:lnTo>
                    <a:pt x="2437109" y="3371523"/>
                  </a:lnTo>
                  <a:cubicBezTo>
                    <a:pt x="2437534" y="3355965"/>
                    <a:pt x="2437960" y="3340408"/>
                    <a:pt x="2438385" y="3324850"/>
                  </a:cubicBezTo>
                  <a:lnTo>
                    <a:pt x="2441575" y="3324850"/>
                  </a:lnTo>
                  <a:lnTo>
                    <a:pt x="2439661" y="3347075"/>
                  </a:lnTo>
                  <a:lnTo>
                    <a:pt x="2450507" y="3352472"/>
                  </a:lnTo>
                  <a:lnTo>
                    <a:pt x="2456887" y="3340725"/>
                  </a:lnTo>
                  <a:lnTo>
                    <a:pt x="2455292" y="3322627"/>
                  </a:lnTo>
                  <a:lnTo>
                    <a:pt x="2450188" y="3306117"/>
                  </a:lnTo>
                  <a:lnTo>
                    <a:pt x="2440618" y="3309292"/>
                  </a:lnTo>
                  <a:cubicBezTo>
                    <a:pt x="2440086" y="3293417"/>
                    <a:pt x="2439555" y="3277542"/>
                    <a:pt x="2439023" y="3261667"/>
                  </a:cubicBezTo>
                  <a:lnTo>
                    <a:pt x="2444446" y="3273097"/>
                  </a:lnTo>
                  <a:lnTo>
                    <a:pt x="2445403" y="3257540"/>
                  </a:lnTo>
                  <a:lnTo>
                    <a:pt x="2440937" y="3252143"/>
                  </a:lnTo>
                  <a:lnTo>
                    <a:pt x="2436471" y="3223884"/>
                  </a:lnTo>
                  <a:lnTo>
                    <a:pt x="2445722" y="3200706"/>
                  </a:lnTo>
                  <a:lnTo>
                    <a:pt x="2451145" y="3205469"/>
                  </a:lnTo>
                  <a:lnTo>
                    <a:pt x="2451145" y="3214042"/>
                  </a:lnTo>
                  <a:lnTo>
                    <a:pt x="2462310" y="3226742"/>
                  </a:lnTo>
                  <a:lnTo>
                    <a:pt x="2471880" y="3225789"/>
                  </a:lnTo>
                  <a:lnTo>
                    <a:pt x="2486235" y="3229599"/>
                  </a:lnTo>
                  <a:lnTo>
                    <a:pt x="2495167" y="3247697"/>
                  </a:lnTo>
                  <a:cubicBezTo>
                    <a:pt x="2495380" y="3241982"/>
                    <a:pt x="2495592" y="3236267"/>
                    <a:pt x="2495805" y="3230552"/>
                  </a:cubicBezTo>
                  <a:lnTo>
                    <a:pt x="2503461" y="3227377"/>
                  </a:lnTo>
                  <a:lnTo>
                    <a:pt x="2498038" y="3224202"/>
                  </a:lnTo>
                  <a:lnTo>
                    <a:pt x="2497081" y="3209597"/>
                  </a:lnTo>
                  <a:lnTo>
                    <a:pt x="2510479" y="3195626"/>
                  </a:lnTo>
                  <a:lnTo>
                    <a:pt x="2524515" y="3189277"/>
                  </a:lnTo>
                  <a:lnTo>
                    <a:pt x="2530895" y="3199754"/>
                  </a:lnTo>
                  <a:cubicBezTo>
                    <a:pt x="2531001" y="3205363"/>
                    <a:pt x="2531108" y="3210973"/>
                    <a:pt x="2531214" y="3216582"/>
                  </a:cubicBezTo>
                  <a:lnTo>
                    <a:pt x="2549397" y="3227059"/>
                  </a:lnTo>
                  <a:lnTo>
                    <a:pt x="2554182" y="3207056"/>
                  </a:lnTo>
                  <a:lnTo>
                    <a:pt x="2545569" y="3199436"/>
                  </a:lnTo>
                  <a:lnTo>
                    <a:pt x="2539189" y="3199436"/>
                  </a:lnTo>
                  <a:lnTo>
                    <a:pt x="2544612" y="3188959"/>
                  </a:lnTo>
                  <a:lnTo>
                    <a:pt x="2540465" y="3176577"/>
                  </a:lnTo>
                  <a:lnTo>
                    <a:pt x="2545250" y="3157527"/>
                  </a:lnTo>
                  <a:lnTo>
                    <a:pt x="2561200" y="3153082"/>
                  </a:lnTo>
                  <a:lnTo>
                    <a:pt x="2580659" y="3158162"/>
                  </a:lnTo>
                  <a:lnTo>
                    <a:pt x="2591824" y="3147684"/>
                  </a:lnTo>
                  <a:lnTo>
                    <a:pt x="2614474" y="3143239"/>
                  </a:lnTo>
                  <a:lnTo>
                    <a:pt x="2634571" y="3153399"/>
                  </a:lnTo>
                  <a:lnTo>
                    <a:pt x="2636804" y="3161972"/>
                  </a:lnTo>
                  <a:cubicBezTo>
                    <a:pt x="2636910" y="3170015"/>
                    <a:pt x="2637017" y="3178059"/>
                    <a:pt x="2637123" y="3186102"/>
                  </a:cubicBezTo>
                  <a:lnTo>
                    <a:pt x="2642546" y="3190229"/>
                  </a:lnTo>
                  <a:lnTo>
                    <a:pt x="2643503" y="3202929"/>
                  </a:lnTo>
                  <a:lnTo>
                    <a:pt x="2633295" y="3206421"/>
                  </a:lnTo>
                  <a:lnTo>
                    <a:pt x="2625639" y="3209597"/>
                  </a:lnTo>
                  <a:lnTo>
                    <a:pt x="2625639" y="3221027"/>
                  </a:lnTo>
                  <a:lnTo>
                    <a:pt x="2643822" y="3208326"/>
                  </a:lnTo>
                  <a:lnTo>
                    <a:pt x="2646055" y="3214359"/>
                  </a:lnTo>
                  <a:lnTo>
                    <a:pt x="2637442" y="3225154"/>
                  </a:lnTo>
                  <a:lnTo>
                    <a:pt x="2633614" y="3228329"/>
                  </a:lnTo>
                  <a:lnTo>
                    <a:pt x="2630424" y="3230870"/>
                  </a:lnTo>
                  <a:lnTo>
                    <a:pt x="2627872" y="3233410"/>
                  </a:lnTo>
                  <a:lnTo>
                    <a:pt x="2626277" y="3236584"/>
                  </a:lnTo>
                  <a:lnTo>
                    <a:pt x="2625001" y="3240712"/>
                  </a:lnTo>
                  <a:lnTo>
                    <a:pt x="2624044" y="3245157"/>
                  </a:lnTo>
                  <a:lnTo>
                    <a:pt x="2634571" y="3241029"/>
                  </a:lnTo>
                  <a:lnTo>
                    <a:pt x="2644779" y="3229282"/>
                  </a:lnTo>
                  <a:lnTo>
                    <a:pt x="2660729" y="3233410"/>
                  </a:lnTo>
                  <a:lnTo>
                    <a:pt x="2673808" y="3229917"/>
                  </a:lnTo>
                  <a:lnTo>
                    <a:pt x="2689758" y="3226742"/>
                  </a:lnTo>
                  <a:lnTo>
                    <a:pt x="2703475" y="3244522"/>
                  </a:lnTo>
                  <a:lnTo>
                    <a:pt x="2699647" y="3276273"/>
                  </a:lnTo>
                  <a:lnTo>
                    <a:pt x="2684654" y="3287068"/>
                  </a:lnTo>
                  <a:lnTo>
                    <a:pt x="2683059" y="3296592"/>
                  </a:lnTo>
                  <a:lnTo>
                    <a:pt x="2678593" y="3295322"/>
                  </a:lnTo>
                  <a:lnTo>
                    <a:pt x="2677317" y="3280400"/>
                  </a:lnTo>
                  <a:lnTo>
                    <a:pt x="2665514" y="3281669"/>
                  </a:lnTo>
                  <a:lnTo>
                    <a:pt x="2650840" y="3297862"/>
                  </a:lnTo>
                  <a:lnTo>
                    <a:pt x="2653711" y="3273415"/>
                  </a:lnTo>
                  <a:lnTo>
                    <a:pt x="2643184" y="3281035"/>
                  </a:lnTo>
                  <a:lnTo>
                    <a:pt x="2637123" y="3292465"/>
                  </a:lnTo>
                  <a:lnTo>
                    <a:pt x="2631700" y="3308340"/>
                  </a:lnTo>
                  <a:lnTo>
                    <a:pt x="2642546" y="3317547"/>
                  </a:lnTo>
                  <a:lnTo>
                    <a:pt x="2641589" y="3329295"/>
                  </a:lnTo>
                  <a:lnTo>
                    <a:pt x="2633295" y="3341995"/>
                  </a:lnTo>
                  <a:lnTo>
                    <a:pt x="2611922" y="3326437"/>
                  </a:lnTo>
                  <a:lnTo>
                    <a:pt x="2610646" y="3332788"/>
                  </a:lnTo>
                  <a:lnTo>
                    <a:pt x="2600118" y="3338185"/>
                  </a:lnTo>
                  <a:lnTo>
                    <a:pt x="2613836" y="3345487"/>
                  </a:lnTo>
                  <a:lnTo>
                    <a:pt x="2623406" y="3351521"/>
                  </a:lnTo>
                  <a:lnTo>
                    <a:pt x="2619578" y="3361362"/>
                  </a:lnTo>
                  <a:lnTo>
                    <a:pt x="2601394" y="3364538"/>
                  </a:lnTo>
                  <a:lnTo>
                    <a:pt x="2589910" y="3350885"/>
                  </a:lnTo>
                  <a:lnTo>
                    <a:pt x="2585444" y="3365808"/>
                  </a:lnTo>
                  <a:lnTo>
                    <a:pt x="2574917" y="3368983"/>
                  </a:lnTo>
                  <a:lnTo>
                    <a:pt x="2595014" y="3377237"/>
                  </a:lnTo>
                  <a:lnTo>
                    <a:pt x="2582573" y="3389937"/>
                  </a:lnTo>
                  <a:lnTo>
                    <a:pt x="2569813" y="3402954"/>
                  </a:lnTo>
                  <a:lnTo>
                    <a:pt x="2585763" y="3402637"/>
                  </a:lnTo>
                  <a:lnTo>
                    <a:pt x="2588953" y="3413114"/>
                  </a:lnTo>
                  <a:lnTo>
                    <a:pt x="2577788" y="3423909"/>
                  </a:lnTo>
                  <a:lnTo>
                    <a:pt x="2575874" y="3453119"/>
                  </a:lnTo>
                  <a:lnTo>
                    <a:pt x="2562157" y="3465819"/>
                  </a:lnTo>
                  <a:lnTo>
                    <a:pt x="2563114" y="3482964"/>
                  </a:lnTo>
                  <a:lnTo>
                    <a:pt x="2585444" y="3482964"/>
                  </a:lnTo>
                  <a:lnTo>
                    <a:pt x="2587996" y="3499474"/>
                  </a:lnTo>
                  <a:lnTo>
                    <a:pt x="2580659" y="3508999"/>
                  </a:lnTo>
                  <a:lnTo>
                    <a:pt x="2566623" y="3502967"/>
                  </a:lnTo>
                  <a:lnTo>
                    <a:pt x="2560243" y="3513762"/>
                  </a:lnTo>
                  <a:lnTo>
                    <a:pt x="2567491" y="3516467"/>
                  </a:lnTo>
                  <a:lnTo>
                    <a:pt x="2568100" y="3516283"/>
                  </a:lnTo>
                  <a:lnTo>
                    <a:pt x="2562070" y="3526755"/>
                  </a:lnTo>
                  <a:lnTo>
                    <a:pt x="2582699" y="3515014"/>
                  </a:lnTo>
                  <a:lnTo>
                    <a:pt x="2599838" y="3521043"/>
                  </a:lnTo>
                  <a:lnTo>
                    <a:pt x="2608407" y="3520091"/>
                  </a:lnTo>
                  <a:lnTo>
                    <a:pt x="2614755" y="3530563"/>
                  </a:lnTo>
                  <a:lnTo>
                    <a:pt x="2615707" y="3540083"/>
                  </a:lnTo>
                  <a:lnTo>
                    <a:pt x="2613803" y="3551507"/>
                  </a:lnTo>
                  <a:lnTo>
                    <a:pt x="2601108" y="3567373"/>
                  </a:lnTo>
                  <a:lnTo>
                    <a:pt x="2625546" y="3572768"/>
                  </a:lnTo>
                  <a:lnTo>
                    <a:pt x="2632211" y="3589268"/>
                  </a:lnTo>
                  <a:lnTo>
                    <a:pt x="2641415" y="3572450"/>
                  </a:lnTo>
                  <a:lnTo>
                    <a:pt x="2656332" y="3581970"/>
                  </a:lnTo>
                  <a:lnTo>
                    <a:pt x="2676645" y="3598471"/>
                  </a:lnTo>
                  <a:lnTo>
                    <a:pt x="2687118" y="3589903"/>
                  </a:lnTo>
                  <a:lnTo>
                    <a:pt x="2716952" y="3583239"/>
                  </a:lnTo>
                  <a:lnTo>
                    <a:pt x="2718857" y="3591807"/>
                  </a:lnTo>
                  <a:lnTo>
                    <a:pt x="2705527" y="3618462"/>
                  </a:lnTo>
                  <a:lnTo>
                    <a:pt x="2698227" y="3624809"/>
                  </a:lnTo>
                  <a:lnTo>
                    <a:pt x="2683310" y="3633059"/>
                  </a:lnTo>
                  <a:lnTo>
                    <a:pt x="2687753" y="3662571"/>
                  </a:lnTo>
                  <a:lnTo>
                    <a:pt x="2695370" y="3664792"/>
                  </a:lnTo>
                  <a:lnTo>
                    <a:pt x="2708066" y="3651782"/>
                  </a:lnTo>
                  <a:lnTo>
                    <a:pt x="2732187" y="3647339"/>
                  </a:lnTo>
                  <a:lnTo>
                    <a:pt x="2758530" y="3660032"/>
                  </a:lnTo>
                  <a:lnTo>
                    <a:pt x="2754404" y="3641945"/>
                  </a:lnTo>
                  <a:lnTo>
                    <a:pt x="2768051" y="3643214"/>
                  </a:lnTo>
                  <a:cubicBezTo>
                    <a:pt x="2768263" y="3639300"/>
                    <a:pt x="2768474" y="3635387"/>
                    <a:pt x="2768686" y="3631473"/>
                  </a:cubicBezTo>
                  <a:lnTo>
                    <a:pt x="2805820" y="3609895"/>
                  </a:lnTo>
                  <a:lnTo>
                    <a:pt x="2817563" y="3614020"/>
                  </a:lnTo>
                  <a:lnTo>
                    <a:pt x="2814389" y="3622588"/>
                  </a:lnTo>
                  <a:lnTo>
                    <a:pt x="2828989" y="3614020"/>
                  </a:lnTo>
                  <a:lnTo>
                    <a:pt x="2832162" y="3598154"/>
                  </a:lnTo>
                  <a:lnTo>
                    <a:pt x="2850888" y="3576893"/>
                  </a:lnTo>
                  <a:lnTo>
                    <a:pt x="2881674" y="3576575"/>
                  </a:lnTo>
                  <a:lnTo>
                    <a:pt x="2881674" y="3581970"/>
                  </a:lnTo>
                  <a:lnTo>
                    <a:pt x="2859457" y="3581335"/>
                  </a:lnTo>
                  <a:lnTo>
                    <a:pt x="2855331" y="3595615"/>
                  </a:lnTo>
                  <a:lnTo>
                    <a:pt x="2845810" y="3601010"/>
                  </a:lnTo>
                  <a:lnTo>
                    <a:pt x="2847079" y="3608308"/>
                  </a:lnTo>
                  <a:lnTo>
                    <a:pt x="2854379" y="3613703"/>
                  </a:lnTo>
                  <a:lnTo>
                    <a:pt x="2871518" y="3593711"/>
                  </a:lnTo>
                  <a:lnTo>
                    <a:pt x="2890243" y="3590538"/>
                  </a:lnTo>
                  <a:lnTo>
                    <a:pt x="2893417" y="3582922"/>
                  </a:lnTo>
                  <a:lnTo>
                    <a:pt x="2899765" y="3580383"/>
                  </a:lnTo>
                  <a:lnTo>
                    <a:pt x="2913412" y="3595298"/>
                  </a:lnTo>
                  <a:lnTo>
                    <a:pt x="2926425" y="3613068"/>
                  </a:lnTo>
                  <a:lnTo>
                    <a:pt x="2931821" y="3619414"/>
                  </a:lnTo>
                  <a:lnTo>
                    <a:pt x="2941342" y="3618462"/>
                  </a:lnTo>
                  <a:lnTo>
                    <a:pt x="2949911" y="3630838"/>
                  </a:lnTo>
                  <a:lnTo>
                    <a:pt x="2953085" y="3623222"/>
                  </a:lnTo>
                  <a:lnTo>
                    <a:pt x="2964828" y="3624492"/>
                  </a:lnTo>
                  <a:lnTo>
                    <a:pt x="2968954" y="3637185"/>
                  </a:lnTo>
                  <a:lnTo>
                    <a:pt x="2976572" y="3640041"/>
                  </a:lnTo>
                  <a:lnTo>
                    <a:pt x="2969907" y="3643214"/>
                  </a:lnTo>
                  <a:lnTo>
                    <a:pt x="2980698" y="3654638"/>
                  </a:lnTo>
                  <a:lnTo>
                    <a:pt x="2976572" y="3663205"/>
                  </a:lnTo>
                  <a:lnTo>
                    <a:pt x="2967368" y="3668600"/>
                  </a:lnTo>
                  <a:lnTo>
                    <a:pt x="2996884" y="3682880"/>
                  </a:lnTo>
                  <a:lnTo>
                    <a:pt x="3010849" y="3681928"/>
                  </a:lnTo>
                  <a:lnTo>
                    <a:pt x="3020370" y="3682562"/>
                  </a:lnTo>
                  <a:lnTo>
                    <a:pt x="3025449" y="3695255"/>
                  </a:lnTo>
                  <a:lnTo>
                    <a:pt x="3034018" y="3687957"/>
                  </a:lnTo>
                  <a:lnTo>
                    <a:pt x="3042587" y="3696525"/>
                  </a:lnTo>
                  <a:lnTo>
                    <a:pt x="3047983" y="3697477"/>
                  </a:lnTo>
                  <a:cubicBezTo>
                    <a:pt x="3048927" y="3697626"/>
                    <a:pt x="3047415" y="3699228"/>
                    <a:pt x="3048253" y="3697418"/>
                  </a:cubicBezTo>
                  <a:lnTo>
                    <a:pt x="3053010" y="3686615"/>
                  </a:lnTo>
                  <a:lnTo>
                    <a:pt x="3058403" y="3678990"/>
                  </a:lnTo>
                  <a:lnTo>
                    <a:pt x="3051107" y="3676130"/>
                  </a:lnTo>
                  <a:lnTo>
                    <a:pt x="3044446" y="3662468"/>
                  </a:lnTo>
                  <a:lnTo>
                    <a:pt x="3053010" y="3651665"/>
                  </a:lnTo>
                  <a:lnTo>
                    <a:pt x="3065698" y="3656113"/>
                  </a:lnTo>
                  <a:lnTo>
                    <a:pt x="3076165" y="3645310"/>
                  </a:lnTo>
                  <a:lnTo>
                    <a:pt x="3086632" y="3630695"/>
                  </a:lnTo>
                  <a:lnTo>
                    <a:pt x="3141504" y="3610996"/>
                  </a:lnTo>
                  <a:lnTo>
                    <a:pt x="3188765" y="3602099"/>
                  </a:lnTo>
                  <a:lnTo>
                    <a:pt x="3213822" y="3577316"/>
                  </a:lnTo>
                  <a:lnTo>
                    <a:pt x="3238880" y="3549991"/>
                  </a:lnTo>
                  <a:lnTo>
                    <a:pt x="3272818" y="3544590"/>
                  </a:lnTo>
                  <a:lnTo>
                    <a:pt x="3302317" y="3522031"/>
                  </a:lnTo>
                  <a:lnTo>
                    <a:pt x="3339110" y="3514088"/>
                  </a:lnTo>
                  <a:lnTo>
                    <a:pt x="3386687" y="3502014"/>
                  </a:lnTo>
                  <a:lnTo>
                    <a:pt x="3430776" y="3504873"/>
                  </a:lnTo>
                  <a:lnTo>
                    <a:pt x="3456785" y="3522666"/>
                  </a:lnTo>
                  <a:lnTo>
                    <a:pt x="3463129" y="3542683"/>
                  </a:lnTo>
                  <a:lnTo>
                    <a:pt x="3461860" y="3548085"/>
                  </a:lnTo>
                  <a:lnTo>
                    <a:pt x="3456785" y="3538553"/>
                  </a:lnTo>
                  <a:lnTo>
                    <a:pt x="3446001" y="3522031"/>
                  </a:lnTo>
                  <a:lnTo>
                    <a:pt x="3437754" y="3516629"/>
                  </a:lnTo>
                  <a:lnTo>
                    <a:pt x="3427921" y="3526161"/>
                  </a:lnTo>
                  <a:lnTo>
                    <a:pt x="3431093" y="3542048"/>
                  </a:lnTo>
                  <a:lnTo>
                    <a:pt x="3434899" y="3563971"/>
                  </a:lnTo>
                  <a:lnTo>
                    <a:pt x="3458054" y="3574139"/>
                  </a:lnTo>
                  <a:lnTo>
                    <a:pt x="3465666" y="3582718"/>
                  </a:lnTo>
                  <a:lnTo>
                    <a:pt x="3486600" y="3581447"/>
                  </a:lnTo>
                  <a:lnTo>
                    <a:pt x="3509120" y="3573821"/>
                  </a:lnTo>
                  <a:lnTo>
                    <a:pt x="3545596" y="3546178"/>
                  </a:lnTo>
                  <a:lnTo>
                    <a:pt x="3551623" y="3527115"/>
                  </a:lnTo>
                  <a:lnTo>
                    <a:pt x="3556063" y="3529339"/>
                  </a:lnTo>
                  <a:lnTo>
                    <a:pt x="3553843" y="3545861"/>
                  </a:lnTo>
                  <a:lnTo>
                    <a:pt x="3537350" y="3563018"/>
                  </a:lnTo>
                  <a:lnTo>
                    <a:pt x="3512292" y="3580176"/>
                  </a:lnTo>
                  <a:lnTo>
                    <a:pt x="3500556" y="3581447"/>
                  </a:lnTo>
                  <a:lnTo>
                    <a:pt x="3506900" y="3602099"/>
                  </a:lnTo>
                  <a:lnTo>
                    <a:pt x="3515464" y="3595744"/>
                  </a:lnTo>
                  <a:lnTo>
                    <a:pt x="3533226" y="3583035"/>
                  </a:lnTo>
                  <a:lnTo>
                    <a:pt x="3547817" y="3570008"/>
                  </a:lnTo>
                  <a:lnTo>
                    <a:pt x="3548486" y="3570035"/>
                  </a:lnTo>
                  <a:lnTo>
                    <a:pt x="3560714" y="3555040"/>
                  </a:lnTo>
                  <a:lnTo>
                    <a:pt x="3566741" y="3539165"/>
                  </a:lnTo>
                  <a:lnTo>
                    <a:pt x="3585771" y="3539165"/>
                  </a:lnTo>
                  <a:lnTo>
                    <a:pt x="3609241" y="3538847"/>
                  </a:lnTo>
                  <a:lnTo>
                    <a:pt x="3606704" y="3518845"/>
                  </a:lnTo>
                  <a:lnTo>
                    <a:pt x="3596555" y="3527417"/>
                  </a:lnTo>
                  <a:lnTo>
                    <a:pt x="3585771" y="3521067"/>
                  </a:lnTo>
                  <a:lnTo>
                    <a:pt x="3578159" y="3514717"/>
                  </a:lnTo>
                  <a:lnTo>
                    <a:pt x="3562617" y="3528370"/>
                  </a:lnTo>
                  <a:lnTo>
                    <a:pt x="3556274" y="3522655"/>
                  </a:lnTo>
                  <a:lnTo>
                    <a:pt x="3566424" y="3510907"/>
                  </a:lnTo>
                  <a:lnTo>
                    <a:pt x="3567375" y="3495032"/>
                  </a:lnTo>
                  <a:lnTo>
                    <a:pt x="3567375" y="3487412"/>
                  </a:lnTo>
                  <a:lnTo>
                    <a:pt x="3575939" y="3481062"/>
                  </a:lnTo>
                  <a:lnTo>
                    <a:pt x="3586722" y="3486460"/>
                  </a:lnTo>
                  <a:lnTo>
                    <a:pt x="3611779" y="3480745"/>
                  </a:lnTo>
                  <a:lnTo>
                    <a:pt x="3634932" y="3463917"/>
                  </a:lnTo>
                  <a:lnTo>
                    <a:pt x="3654914" y="3438200"/>
                  </a:lnTo>
                  <a:lnTo>
                    <a:pt x="3667283" y="3406449"/>
                  </a:lnTo>
                  <a:lnTo>
                    <a:pt x="3670138" y="3375969"/>
                  </a:lnTo>
                  <a:lnTo>
                    <a:pt x="3668869" y="3359142"/>
                  </a:lnTo>
                  <a:lnTo>
                    <a:pt x="3678384" y="3375969"/>
                  </a:lnTo>
                  <a:lnTo>
                    <a:pt x="3674578" y="3399147"/>
                  </a:lnTo>
                  <a:lnTo>
                    <a:pt x="3669186" y="3428675"/>
                  </a:lnTo>
                  <a:lnTo>
                    <a:pt x="3653645" y="3454392"/>
                  </a:lnTo>
                  <a:lnTo>
                    <a:pt x="3630809" y="3477570"/>
                  </a:lnTo>
                  <a:lnTo>
                    <a:pt x="3645716" y="3486777"/>
                  </a:lnTo>
                  <a:lnTo>
                    <a:pt x="3655231" y="3484555"/>
                  </a:lnTo>
                  <a:lnTo>
                    <a:pt x="3666966" y="3492810"/>
                  </a:lnTo>
                  <a:lnTo>
                    <a:pt x="3674261" y="3493762"/>
                  </a:lnTo>
                  <a:lnTo>
                    <a:pt x="3685996" y="3483285"/>
                  </a:lnTo>
                  <a:cubicBezTo>
                    <a:pt x="3685890" y="3468892"/>
                    <a:pt x="3685785" y="3454498"/>
                    <a:pt x="3685679" y="3440105"/>
                  </a:cubicBezTo>
                  <a:lnTo>
                    <a:pt x="3704392" y="3434707"/>
                  </a:lnTo>
                  <a:lnTo>
                    <a:pt x="3704870" y="3434453"/>
                  </a:lnTo>
                  <a:lnTo>
                    <a:pt x="3687725" y="3417674"/>
                  </a:lnTo>
                  <a:lnTo>
                    <a:pt x="3695980" y="3386333"/>
                  </a:lnTo>
                  <a:lnTo>
                    <a:pt x="3693757" y="3363862"/>
                  </a:lnTo>
                  <a:lnTo>
                    <a:pt x="3677565" y="3340116"/>
                  </a:lnTo>
                  <a:lnTo>
                    <a:pt x="3675025" y="3289461"/>
                  </a:lnTo>
                  <a:lnTo>
                    <a:pt x="3674090" y="3289477"/>
                  </a:lnTo>
                  <a:lnTo>
                    <a:pt x="3655659" y="3250015"/>
                  </a:lnTo>
                  <a:cubicBezTo>
                    <a:pt x="3655235" y="3234845"/>
                    <a:pt x="3654812" y="3219675"/>
                    <a:pt x="3654388" y="3204505"/>
                  </a:cubicBezTo>
                  <a:lnTo>
                    <a:pt x="3668688" y="3170454"/>
                  </a:lnTo>
                  <a:lnTo>
                    <a:pt x="3696652" y="3126857"/>
                  </a:lnTo>
                  <a:lnTo>
                    <a:pt x="3697606" y="3085805"/>
                  </a:lnTo>
                  <a:lnTo>
                    <a:pt x="3709046" y="3063529"/>
                  </a:lnTo>
                  <a:lnTo>
                    <a:pt x="3745590" y="3029479"/>
                  </a:lnTo>
                  <a:lnTo>
                    <a:pt x="3771013" y="3028842"/>
                  </a:lnTo>
                  <a:lnTo>
                    <a:pt x="3796753" y="3017386"/>
                  </a:lnTo>
                  <a:lnTo>
                    <a:pt x="3810100" y="3007203"/>
                  </a:lnTo>
                  <a:lnTo>
                    <a:pt x="3815502" y="3012612"/>
                  </a:lnTo>
                  <a:cubicBezTo>
                    <a:pt x="3815926" y="3019401"/>
                    <a:pt x="3816349" y="3026190"/>
                    <a:pt x="3816773" y="3032979"/>
                  </a:cubicBezTo>
                  <a:lnTo>
                    <a:pt x="3826307" y="3045390"/>
                  </a:lnTo>
                  <a:lnTo>
                    <a:pt x="3859673" y="3073712"/>
                  </a:lnTo>
                  <a:lnTo>
                    <a:pt x="3854271" y="3098216"/>
                  </a:lnTo>
                  <a:lnTo>
                    <a:pt x="3863805" y="3104262"/>
                  </a:lnTo>
                  <a:lnTo>
                    <a:pt x="3860627" y="3083260"/>
                  </a:lnTo>
                  <a:lnTo>
                    <a:pt x="3862851" y="3077850"/>
                  </a:lnTo>
                  <a:lnTo>
                    <a:pt x="3872385" y="3090261"/>
                  </a:lnTo>
                  <a:lnTo>
                    <a:pt x="3874609" y="3098853"/>
                  </a:lnTo>
                  <a:lnTo>
                    <a:pt x="3877787" y="3109354"/>
                  </a:lnTo>
                  <a:lnTo>
                    <a:pt x="3882236" y="3117628"/>
                  </a:lnTo>
                  <a:lnTo>
                    <a:pt x="3891769" y="3131312"/>
                  </a:lnTo>
                  <a:lnTo>
                    <a:pt x="3922594" y="3142768"/>
                  </a:lnTo>
                  <a:lnTo>
                    <a:pt x="3948969" y="3135131"/>
                  </a:lnTo>
                  <a:lnTo>
                    <a:pt x="3957232" y="3136085"/>
                  </a:lnTo>
                  <a:lnTo>
                    <a:pt x="3960410" y="3122083"/>
                  </a:lnTo>
                  <a:lnTo>
                    <a:pt x="3982654" y="3104262"/>
                  </a:lnTo>
                  <a:lnTo>
                    <a:pt x="3985832" y="3076895"/>
                  </a:lnTo>
                  <a:lnTo>
                    <a:pt x="3981383" y="2976653"/>
                  </a:lnTo>
                  <a:lnTo>
                    <a:pt x="3982501" y="2975985"/>
                  </a:lnTo>
                  <a:lnTo>
                    <a:pt x="3991573" y="2935037"/>
                  </a:lnTo>
                  <a:lnTo>
                    <a:pt x="3999828" y="2921399"/>
                  </a:lnTo>
                  <a:lnTo>
                    <a:pt x="4005225" y="2901414"/>
                  </a:lnTo>
                  <a:lnTo>
                    <a:pt x="3997605" y="2889994"/>
                  </a:lnTo>
                  <a:lnTo>
                    <a:pt x="3978555" y="2901414"/>
                  </a:lnTo>
                  <a:lnTo>
                    <a:pt x="3973475" y="2914104"/>
                  </a:lnTo>
                  <a:lnTo>
                    <a:pt x="3963950" y="2918545"/>
                  </a:lnTo>
                  <a:lnTo>
                    <a:pt x="3940455" y="2894434"/>
                  </a:lnTo>
                  <a:lnTo>
                    <a:pt x="3928073" y="2902364"/>
                  </a:lnTo>
                  <a:lnTo>
                    <a:pt x="3921723" y="2899193"/>
                  </a:lnTo>
                  <a:lnTo>
                    <a:pt x="3919500" y="2896020"/>
                  </a:lnTo>
                  <a:lnTo>
                    <a:pt x="3916960" y="2868741"/>
                  </a:lnTo>
                  <a:lnTo>
                    <a:pt x="3900133" y="2852882"/>
                  </a:lnTo>
                  <a:lnTo>
                    <a:pt x="3898545" y="2845269"/>
                  </a:lnTo>
                  <a:lnTo>
                    <a:pt x="3912515" y="2834801"/>
                  </a:lnTo>
                  <a:lnTo>
                    <a:pt x="3932518" y="2828459"/>
                  </a:lnTo>
                  <a:lnTo>
                    <a:pt x="3930295" y="2824018"/>
                  </a:lnTo>
                  <a:lnTo>
                    <a:pt x="3908070" y="2817036"/>
                  </a:lnTo>
                  <a:lnTo>
                    <a:pt x="3901403" y="2808469"/>
                  </a:lnTo>
                  <a:cubicBezTo>
                    <a:pt x="3901720" y="2801174"/>
                    <a:pt x="3902038" y="2793878"/>
                    <a:pt x="3902355" y="2786583"/>
                  </a:cubicBezTo>
                  <a:lnTo>
                    <a:pt x="3911880" y="2779921"/>
                  </a:lnTo>
                  <a:lnTo>
                    <a:pt x="3895688" y="2767550"/>
                  </a:lnTo>
                  <a:lnTo>
                    <a:pt x="3898863" y="2748515"/>
                  </a:lnTo>
                  <a:lnTo>
                    <a:pt x="3935693" y="2730435"/>
                  </a:lnTo>
                  <a:lnTo>
                    <a:pt x="3953790" y="2723772"/>
                  </a:lnTo>
                  <a:cubicBezTo>
                    <a:pt x="3954002" y="2718591"/>
                    <a:pt x="3954213" y="2713410"/>
                    <a:pt x="3954425" y="2708229"/>
                  </a:cubicBezTo>
                  <a:lnTo>
                    <a:pt x="3974745" y="2704740"/>
                  </a:lnTo>
                  <a:lnTo>
                    <a:pt x="3988398" y="2696176"/>
                  </a:lnTo>
                  <a:lnTo>
                    <a:pt x="4018878" y="2695858"/>
                  </a:lnTo>
                  <a:lnTo>
                    <a:pt x="4031578" y="2681900"/>
                  </a:lnTo>
                  <a:lnTo>
                    <a:pt x="4043325" y="2689514"/>
                  </a:lnTo>
                  <a:lnTo>
                    <a:pt x="4051898" y="2686343"/>
                  </a:lnTo>
                  <a:lnTo>
                    <a:pt x="4094125" y="2683804"/>
                  </a:lnTo>
                  <a:lnTo>
                    <a:pt x="4084283" y="2673338"/>
                  </a:lnTo>
                  <a:lnTo>
                    <a:pt x="4090633" y="2665722"/>
                  </a:lnTo>
                  <a:lnTo>
                    <a:pt x="4100158" y="2670164"/>
                  </a:lnTo>
                  <a:lnTo>
                    <a:pt x="4106508" y="2664770"/>
                  </a:lnTo>
                  <a:lnTo>
                    <a:pt x="4121431" y="2670800"/>
                  </a:lnTo>
                  <a:lnTo>
                    <a:pt x="4137306" y="2662232"/>
                  </a:lnTo>
                  <a:lnTo>
                    <a:pt x="4172548" y="2675557"/>
                  </a:lnTo>
                  <a:lnTo>
                    <a:pt x="4198583" y="2678411"/>
                  </a:lnTo>
                  <a:lnTo>
                    <a:pt x="4233826" y="2701568"/>
                  </a:lnTo>
                  <a:lnTo>
                    <a:pt x="4281451" y="2699030"/>
                  </a:lnTo>
                  <a:lnTo>
                    <a:pt x="4298278" y="2706010"/>
                  </a:lnTo>
                  <a:lnTo>
                    <a:pt x="4304311" y="2704740"/>
                  </a:lnTo>
                  <a:lnTo>
                    <a:pt x="4319503" y="2701170"/>
                  </a:lnTo>
                  <a:lnTo>
                    <a:pt x="4319241" y="2700844"/>
                  </a:lnTo>
                  <a:lnTo>
                    <a:pt x="4330673" y="2684654"/>
                  </a:lnTo>
                  <a:lnTo>
                    <a:pt x="4340199" y="2673226"/>
                  </a:lnTo>
                  <a:lnTo>
                    <a:pt x="4327179" y="2643387"/>
                  </a:lnTo>
                  <a:lnTo>
                    <a:pt x="4338929" y="2636086"/>
                  </a:lnTo>
                  <a:lnTo>
                    <a:pt x="4358935" y="2655767"/>
                  </a:lnTo>
                  <a:lnTo>
                    <a:pt x="4370684" y="2637673"/>
                  </a:lnTo>
                  <a:lnTo>
                    <a:pt x="4385609" y="2629102"/>
                  </a:lnTo>
                  <a:lnTo>
                    <a:pt x="4403710" y="2637673"/>
                  </a:lnTo>
                  <a:lnTo>
                    <a:pt x="4434830" y="2595137"/>
                  </a:lnTo>
                  <a:lnTo>
                    <a:pt x="4447532" y="2602438"/>
                  </a:lnTo>
                  <a:lnTo>
                    <a:pt x="4488814" y="2603073"/>
                  </a:lnTo>
                  <a:lnTo>
                    <a:pt x="4533589" y="2606882"/>
                  </a:lnTo>
                  <a:lnTo>
                    <a:pt x="4546292" y="2604978"/>
                  </a:lnTo>
                  <a:lnTo>
                    <a:pt x="4545974" y="2601803"/>
                  </a:lnTo>
                  <a:lnTo>
                    <a:pt x="4542799" y="2596406"/>
                  </a:lnTo>
                  <a:lnTo>
                    <a:pt x="4551055" y="2591010"/>
                  </a:lnTo>
                  <a:lnTo>
                    <a:pt x="4552325" y="2587835"/>
                  </a:lnTo>
                  <a:lnTo>
                    <a:pt x="4513901" y="2580852"/>
                  </a:lnTo>
                  <a:lnTo>
                    <a:pt x="4525651" y="2574503"/>
                  </a:lnTo>
                  <a:lnTo>
                    <a:pt x="4517077" y="2563711"/>
                  </a:lnTo>
                  <a:lnTo>
                    <a:pt x="4471666" y="2553870"/>
                  </a:lnTo>
                  <a:lnTo>
                    <a:pt x="4444992" y="2563393"/>
                  </a:lnTo>
                  <a:lnTo>
                    <a:pt x="4436418" y="2563393"/>
                  </a:lnTo>
                  <a:lnTo>
                    <a:pt x="4401487" y="2524983"/>
                  </a:lnTo>
                  <a:lnTo>
                    <a:pt x="4387832" y="2528158"/>
                  </a:lnTo>
                  <a:lnTo>
                    <a:pt x="4373860" y="2514506"/>
                  </a:lnTo>
                  <a:lnTo>
                    <a:pt x="4379893" y="2501808"/>
                  </a:lnTo>
                  <a:lnTo>
                    <a:pt x="4369414" y="2499904"/>
                  </a:lnTo>
                  <a:lnTo>
                    <a:pt x="4375765" y="2491335"/>
                  </a:lnTo>
                  <a:lnTo>
                    <a:pt x="4396724" y="2507842"/>
                  </a:lnTo>
                  <a:lnTo>
                    <a:pt x="4403392" y="2503713"/>
                  </a:lnTo>
                  <a:lnTo>
                    <a:pt x="4391325" y="2471016"/>
                  </a:lnTo>
                  <a:lnTo>
                    <a:pt x="4401805" y="2451021"/>
                  </a:lnTo>
                  <a:lnTo>
                    <a:pt x="4397676" y="2448164"/>
                  </a:lnTo>
                  <a:lnTo>
                    <a:pt x="4380528" y="2468480"/>
                  </a:lnTo>
                  <a:lnTo>
                    <a:pt x="4359570" y="2472606"/>
                  </a:lnTo>
                  <a:lnTo>
                    <a:pt x="4349091" y="2486252"/>
                  </a:lnTo>
                  <a:lnTo>
                    <a:pt x="4327179" y="2492603"/>
                  </a:lnTo>
                  <a:lnTo>
                    <a:pt x="4309714" y="2479268"/>
                  </a:lnTo>
                  <a:lnTo>
                    <a:pt x="4297606" y="2480204"/>
                  </a:lnTo>
                  <a:lnTo>
                    <a:pt x="4286617" y="2491790"/>
                  </a:lnTo>
                  <a:lnTo>
                    <a:pt x="4260884" y="2493060"/>
                  </a:lnTo>
                  <a:lnTo>
                    <a:pt x="4248176" y="2488934"/>
                  </a:lnTo>
                  <a:lnTo>
                    <a:pt x="4217677" y="2493380"/>
                  </a:lnTo>
                  <a:lnTo>
                    <a:pt x="4197662" y="2505443"/>
                  </a:lnTo>
                  <a:lnTo>
                    <a:pt x="4175423" y="2500996"/>
                  </a:lnTo>
                  <a:lnTo>
                    <a:pt x="4168116" y="2513693"/>
                  </a:lnTo>
                  <a:lnTo>
                    <a:pt x="4140793" y="2519406"/>
                  </a:lnTo>
                  <a:lnTo>
                    <a:pt x="4136028" y="2493060"/>
                  </a:lnTo>
                  <a:lnTo>
                    <a:pt x="4129674" y="2500363"/>
                  </a:lnTo>
                  <a:lnTo>
                    <a:pt x="4135393" y="2520675"/>
                  </a:lnTo>
                  <a:lnTo>
                    <a:pt x="4122685" y="2517183"/>
                  </a:lnTo>
                  <a:lnTo>
                    <a:pt x="4110930" y="2528926"/>
                  </a:lnTo>
                  <a:lnTo>
                    <a:pt x="4100446" y="2519722"/>
                  </a:lnTo>
                  <a:lnTo>
                    <a:pt x="4091232" y="2531465"/>
                  </a:lnTo>
                  <a:lnTo>
                    <a:pt x="4071853" y="2540033"/>
                  </a:lnTo>
                  <a:lnTo>
                    <a:pt x="4057556" y="2554947"/>
                  </a:lnTo>
                  <a:lnTo>
                    <a:pt x="4033093" y="2553995"/>
                  </a:lnTo>
                  <a:lnTo>
                    <a:pt x="4005454" y="2564786"/>
                  </a:lnTo>
                  <a:lnTo>
                    <a:pt x="3997193" y="2587000"/>
                  </a:lnTo>
                  <a:lnTo>
                    <a:pt x="3968601" y="2580018"/>
                  </a:lnTo>
                  <a:lnTo>
                    <a:pt x="3940325" y="2599060"/>
                  </a:lnTo>
                  <a:lnTo>
                    <a:pt x="3921263" y="2586682"/>
                  </a:lnTo>
                  <a:lnTo>
                    <a:pt x="3913639" y="2593030"/>
                  </a:lnTo>
                  <a:lnTo>
                    <a:pt x="3908555" y="2611121"/>
                  </a:lnTo>
                  <a:lnTo>
                    <a:pt x="3893624" y="2604774"/>
                  </a:lnTo>
                  <a:lnTo>
                    <a:pt x="3904108" y="2599378"/>
                  </a:lnTo>
                  <a:lnTo>
                    <a:pt x="3907285" y="2589856"/>
                  </a:lnTo>
                  <a:lnTo>
                    <a:pt x="3896801" y="2579699"/>
                  </a:lnTo>
                  <a:lnTo>
                    <a:pt x="3872655" y="2612391"/>
                  </a:lnTo>
                  <a:lnTo>
                    <a:pt x="3866301" y="2624133"/>
                  </a:lnTo>
                  <a:lnTo>
                    <a:pt x="3845016" y="2624133"/>
                  </a:lnTo>
                  <a:lnTo>
                    <a:pt x="3854547" y="2611439"/>
                  </a:lnTo>
                  <a:lnTo>
                    <a:pt x="3867255" y="2610486"/>
                  </a:lnTo>
                  <a:lnTo>
                    <a:pt x="3865984" y="2600647"/>
                  </a:lnTo>
                  <a:lnTo>
                    <a:pt x="3858359" y="2592712"/>
                  </a:lnTo>
                  <a:lnTo>
                    <a:pt x="3845651" y="2599060"/>
                  </a:lnTo>
                  <a:lnTo>
                    <a:pt x="3830084" y="2598109"/>
                  </a:lnTo>
                  <a:lnTo>
                    <a:pt x="3819600" y="2590809"/>
                  </a:lnTo>
                  <a:lnTo>
                    <a:pt x="3814834" y="2580335"/>
                  </a:lnTo>
                  <a:lnTo>
                    <a:pt x="3824365" y="2563198"/>
                  </a:lnTo>
                  <a:lnTo>
                    <a:pt x="3836120" y="2558122"/>
                  </a:lnTo>
                  <a:lnTo>
                    <a:pt x="3845333" y="2543206"/>
                  </a:lnTo>
                  <a:lnTo>
                    <a:pt x="3856135" y="2529243"/>
                  </a:lnTo>
                  <a:lnTo>
                    <a:pt x="3858994" y="2516550"/>
                  </a:lnTo>
                  <a:lnTo>
                    <a:pt x="3840250" y="2527339"/>
                  </a:lnTo>
                  <a:lnTo>
                    <a:pt x="3817694" y="2538129"/>
                  </a:lnTo>
                  <a:lnTo>
                    <a:pt x="3803079" y="2531782"/>
                  </a:lnTo>
                  <a:lnTo>
                    <a:pt x="3806256" y="2518136"/>
                  </a:lnTo>
                  <a:lnTo>
                    <a:pt x="3760508" y="2501630"/>
                  </a:lnTo>
                  <a:lnTo>
                    <a:pt x="3730326" y="2472435"/>
                  </a:lnTo>
                  <a:lnTo>
                    <a:pt x="3696650" y="2474972"/>
                  </a:lnTo>
                  <a:lnTo>
                    <a:pt x="3686802" y="2461331"/>
                  </a:lnTo>
                  <a:lnTo>
                    <a:pt x="3699509" y="2449589"/>
                  </a:lnTo>
                  <a:lnTo>
                    <a:pt x="3689978" y="2434032"/>
                  </a:lnTo>
                  <a:lnTo>
                    <a:pt x="3693791" y="2412762"/>
                  </a:lnTo>
                  <a:lnTo>
                    <a:pt x="3683942" y="2389600"/>
                  </a:lnTo>
                  <a:lnTo>
                    <a:pt x="3698874" y="2372780"/>
                  </a:lnTo>
                  <a:cubicBezTo>
                    <a:pt x="3699509" y="2359450"/>
                    <a:pt x="3700145" y="2346119"/>
                    <a:pt x="3700780" y="2332789"/>
                  </a:cubicBezTo>
                  <a:lnTo>
                    <a:pt x="3695062" y="2303276"/>
                  </a:lnTo>
                  <a:lnTo>
                    <a:pt x="3708723" y="2284230"/>
                  </a:lnTo>
                  <a:lnTo>
                    <a:pt x="3720478" y="2299784"/>
                  </a:lnTo>
                  <a:lnTo>
                    <a:pt x="3723655" y="2295656"/>
                  </a:lnTo>
                  <a:lnTo>
                    <a:pt x="3702051" y="2262014"/>
                  </a:lnTo>
                  <a:cubicBezTo>
                    <a:pt x="3702686" y="2250166"/>
                    <a:pt x="3703322" y="2238319"/>
                    <a:pt x="3703957" y="2226471"/>
                  </a:cubicBezTo>
                  <a:lnTo>
                    <a:pt x="3675047" y="2201079"/>
                  </a:lnTo>
                  <a:lnTo>
                    <a:pt x="3674729" y="2184258"/>
                  </a:lnTo>
                  <a:lnTo>
                    <a:pt x="3688390" y="2153791"/>
                  </a:lnTo>
                  <a:lnTo>
                    <a:pt x="3681718" y="2126176"/>
                  </a:lnTo>
                  <a:lnTo>
                    <a:pt x="3675364" y="2132525"/>
                  </a:lnTo>
                  <a:lnTo>
                    <a:pt x="3665833" y="2128717"/>
                  </a:lnTo>
                  <a:lnTo>
                    <a:pt x="3668693" y="2095708"/>
                  </a:lnTo>
                  <a:lnTo>
                    <a:pt x="3661068" y="2067465"/>
                  </a:lnTo>
                  <a:lnTo>
                    <a:pt x="3670281" y="2027488"/>
                  </a:lnTo>
                  <a:lnTo>
                    <a:pt x="3687119" y="2023045"/>
                  </a:lnTo>
                  <a:lnTo>
                    <a:pt x="3701733" y="1999556"/>
                  </a:lnTo>
                  <a:lnTo>
                    <a:pt x="3716665" y="1992256"/>
                  </a:lnTo>
                  <a:lnTo>
                    <a:pt x="3702686" y="1976706"/>
                  </a:lnTo>
                  <a:lnTo>
                    <a:pt x="3709676" y="1961792"/>
                  </a:lnTo>
                  <a:lnTo>
                    <a:pt x="3723655" y="1952272"/>
                  </a:lnTo>
                  <a:lnTo>
                    <a:pt x="3740493" y="1964647"/>
                  </a:lnTo>
                  <a:lnTo>
                    <a:pt x="3732232" y="1946877"/>
                  </a:lnTo>
                  <a:lnTo>
                    <a:pt x="3752248" y="1956080"/>
                  </a:lnTo>
                  <a:lnTo>
                    <a:pt x="3750341" y="1966869"/>
                  </a:lnTo>
                  <a:lnTo>
                    <a:pt x="3767815" y="1951955"/>
                  </a:lnTo>
                  <a:lnTo>
                    <a:pt x="3779570" y="1938309"/>
                  </a:lnTo>
                  <a:lnTo>
                    <a:pt x="3793231" y="1933549"/>
                  </a:lnTo>
                  <a:lnTo>
                    <a:pt x="3783382" y="1907526"/>
                  </a:lnTo>
                  <a:lnTo>
                    <a:pt x="3783382" y="1889437"/>
                  </a:lnTo>
                  <a:lnTo>
                    <a:pt x="3800538" y="1903083"/>
                  </a:lnTo>
                  <a:lnTo>
                    <a:pt x="3800220" y="1880866"/>
                  </a:lnTo>
                  <a:lnTo>
                    <a:pt x="3824365" y="1856429"/>
                  </a:lnTo>
                  <a:lnTo>
                    <a:pt x="3834849" y="1857380"/>
                  </a:lnTo>
                  <a:lnTo>
                    <a:pt x="3844380" y="1837386"/>
                  </a:lnTo>
                  <a:lnTo>
                    <a:pt x="3852958" y="1834212"/>
                  </a:lnTo>
                  <a:lnTo>
                    <a:pt x="3860901" y="1820246"/>
                  </a:lnTo>
                  <a:lnTo>
                    <a:pt x="3871702" y="1820246"/>
                  </a:lnTo>
                  <a:lnTo>
                    <a:pt x="3885999" y="1799300"/>
                  </a:lnTo>
                  <a:lnTo>
                    <a:pt x="3890447" y="1772641"/>
                  </a:lnTo>
                  <a:lnTo>
                    <a:pt x="3900931" y="1778037"/>
                  </a:lnTo>
                  <a:lnTo>
                    <a:pt x="3911097" y="1757726"/>
                  </a:lnTo>
                  <a:lnTo>
                    <a:pt x="3930477" y="1745031"/>
                  </a:lnTo>
                  <a:lnTo>
                    <a:pt x="3934289" y="1728211"/>
                  </a:lnTo>
                  <a:lnTo>
                    <a:pt x="3947950" y="1720594"/>
                  </a:lnTo>
                  <a:lnTo>
                    <a:pt x="3944773" y="1706947"/>
                  </a:lnTo>
                  <a:lnTo>
                    <a:pt x="3964788" y="1684730"/>
                  </a:lnTo>
                  <a:lnTo>
                    <a:pt x="3993699" y="1633635"/>
                  </a:lnTo>
                  <a:lnTo>
                    <a:pt x="4000688" y="1602214"/>
                  </a:lnTo>
                  <a:lnTo>
                    <a:pt x="4016891" y="1605070"/>
                  </a:lnTo>
                  <a:lnTo>
                    <a:pt x="4030552" y="1589202"/>
                  </a:lnTo>
                  <a:lnTo>
                    <a:pt x="4050885" y="1586029"/>
                  </a:lnTo>
                  <a:lnTo>
                    <a:pt x="4057239" y="1589837"/>
                  </a:lnTo>
                  <a:lnTo>
                    <a:pt x="4067723" y="1608878"/>
                  </a:lnTo>
                  <a:lnTo>
                    <a:pt x="4073124" y="1610149"/>
                  </a:lnTo>
                  <a:lnTo>
                    <a:pt x="4070900" y="1601579"/>
                  </a:lnTo>
                  <a:cubicBezTo>
                    <a:pt x="4071112" y="1594491"/>
                    <a:pt x="4071323" y="1587403"/>
                    <a:pt x="4071535" y="1580315"/>
                  </a:cubicBezTo>
                  <a:lnTo>
                    <a:pt x="4056603" y="1562543"/>
                  </a:lnTo>
                  <a:cubicBezTo>
                    <a:pt x="4056285" y="1558734"/>
                    <a:pt x="4055968" y="1554926"/>
                    <a:pt x="4055650" y="1551117"/>
                  </a:cubicBezTo>
                  <a:lnTo>
                    <a:pt x="4061051" y="1549848"/>
                  </a:lnTo>
                  <a:lnTo>
                    <a:pt x="4071535" y="1563813"/>
                  </a:lnTo>
                  <a:lnTo>
                    <a:pt x="4083290" y="1563495"/>
                  </a:lnTo>
                  <a:lnTo>
                    <a:pt x="4086149" y="1553656"/>
                  </a:lnTo>
                  <a:lnTo>
                    <a:pt x="4071217" y="1530806"/>
                  </a:lnTo>
                  <a:cubicBezTo>
                    <a:pt x="4071111" y="1521708"/>
                    <a:pt x="4071006" y="1512610"/>
                    <a:pt x="4070900" y="1503512"/>
                  </a:cubicBezTo>
                  <a:lnTo>
                    <a:pt x="4082655" y="1489865"/>
                  </a:lnTo>
                  <a:lnTo>
                    <a:pt x="4076936" y="1468601"/>
                  </a:lnTo>
                  <a:lnTo>
                    <a:pt x="4048343" y="1449877"/>
                  </a:lnTo>
                  <a:lnTo>
                    <a:pt x="4045801" y="1420361"/>
                  </a:lnTo>
                  <a:lnTo>
                    <a:pt x="4029916" y="1417505"/>
                  </a:lnTo>
                  <a:lnTo>
                    <a:pt x="4012761" y="1400684"/>
                  </a:lnTo>
                  <a:lnTo>
                    <a:pt x="4003865" y="1361648"/>
                  </a:lnTo>
                  <a:lnTo>
                    <a:pt x="3991157" y="1369582"/>
                  </a:lnTo>
                  <a:lnTo>
                    <a:pt x="3980038" y="1379104"/>
                  </a:lnTo>
                  <a:lnTo>
                    <a:pt x="3962882" y="1368630"/>
                  </a:lnTo>
                  <a:lnTo>
                    <a:pt x="3959387" y="1359427"/>
                  </a:lnTo>
                  <a:lnTo>
                    <a:pt x="3959188" y="1359168"/>
                  </a:lnTo>
                  <a:lnTo>
                    <a:pt x="3952201" y="1362344"/>
                  </a:lnTo>
                  <a:lnTo>
                    <a:pt x="3941403" y="1376002"/>
                  </a:lnTo>
                  <a:lnTo>
                    <a:pt x="3915044" y="1360439"/>
                  </a:lnTo>
                  <a:lnTo>
                    <a:pt x="3881063" y="1366791"/>
                  </a:lnTo>
                  <a:lnTo>
                    <a:pt x="3869312" y="1362979"/>
                  </a:lnTo>
                  <a:lnTo>
                    <a:pt x="3854704" y="1387435"/>
                  </a:lnTo>
                  <a:lnTo>
                    <a:pt x="3828344" y="1376954"/>
                  </a:lnTo>
                  <a:lnTo>
                    <a:pt x="3828344" y="1360121"/>
                  </a:lnTo>
                  <a:lnTo>
                    <a:pt x="3818817" y="1354721"/>
                  </a:lnTo>
                  <a:lnTo>
                    <a:pt x="3804843" y="1381400"/>
                  </a:lnTo>
                  <a:lnTo>
                    <a:pt x="3788964" y="1355040"/>
                  </a:lnTo>
                  <a:lnTo>
                    <a:pt x="3780390" y="1364568"/>
                  </a:lnTo>
                  <a:lnTo>
                    <a:pt x="3782930" y="1385847"/>
                  </a:lnTo>
                  <a:lnTo>
                    <a:pt x="3774356" y="1395375"/>
                  </a:lnTo>
                  <a:lnTo>
                    <a:pt x="3763240" y="1413479"/>
                  </a:lnTo>
                  <a:lnTo>
                    <a:pt x="3727036" y="1400138"/>
                  </a:lnTo>
                  <a:lnTo>
                    <a:pt x="3760064" y="1424912"/>
                  </a:lnTo>
                  <a:lnTo>
                    <a:pt x="3753713" y="1435393"/>
                  </a:lnTo>
                  <a:lnTo>
                    <a:pt x="3735611" y="1437934"/>
                  </a:lnTo>
                  <a:lnTo>
                    <a:pt x="3746408" y="1462072"/>
                  </a:lnTo>
                  <a:lnTo>
                    <a:pt x="3731800" y="1465249"/>
                  </a:lnTo>
                  <a:lnTo>
                    <a:pt x="3714650" y="1451909"/>
                  </a:lnTo>
                  <a:lnTo>
                    <a:pt x="3708616" y="1472871"/>
                  </a:lnTo>
                  <a:lnTo>
                    <a:pt x="3682257" y="1485893"/>
                  </a:lnTo>
                  <a:lnTo>
                    <a:pt x="3708934" y="1518288"/>
                  </a:lnTo>
                  <a:lnTo>
                    <a:pt x="3705123" y="1556084"/>
                  </a:lnTo>
                  <a:lnTo>
                    <a:pt x="3694643" y="1561483"/>
                  </a:lnTo>
                  <a:lnTo>
                    <a:pt x="3684798" y="1576411"/>
                  </a:lnTo>
                  <a:lnTo>
                    <a:pt x="3671459" y="1575775"/>
                  </a:lnTo>
                  <a:lnTo>
                    <a:pt x="3657803" y="1604995"/>
                  </a:lnTo>
                  <a:lnTo>
                    <a:pt x="3676223" y="1623099"/>
                  </a:lnTo>
                  <a:lnTo>
                    <a:pt x="3670824" y="1633580"/>
                  </a:lnTo>
                  <a:lnTo>
                    <a:pt x="3659074" y="1627227"/>
                  </a:lnTo>
                  <a:lnTo>
                    <a:pt x="3678446" y="1657718"/>
                  </a:lnTo>
                  <a:lnTo>
                    <a:pt x="3698771" y="1661529"/>
                  </a:lnTo>
                  <a:lnTo>
                    <a:pt x="3700994" y="1676457"/>
                  </a:lnTo>
                  <a:lnTo>
                    <a:pt x="3693372" y="1683761"/>
                  </a:lnTo>
                  <a:lnTo>
                    <a:pt x="3693372" y="1695513"/>
                  </a:lnTo>
                  <a:lnTo>
                    <a:pt x="3710522" y="1688843"/>
                  </a:lnTo>
                  <a:lnTo>
                    <a:pt x="3714650" y="1694243"/>
                  </a:lnTo>
                  <a:lnTo>
                    <a:pt x="3704488" y="1702501"/>
                  </a:lnTo>
                  <a:lnTo>
                    <a:pt x="3694960" y="1705995"/>
                  </a:lnTo>
                  <a:lnTo>
                    <a:pt x="3682257" y="1708218"/>
                  </a:lnTo>
                  <a:lnTo>
                    <a:pt x="3671777" y="1729497"/>
                  </a:lnTo>
                  <a:lnTo>
                    <a:pt x="3652087" y="1779996"/>
                  </a:lnTo>
                  <a:lnTo>
                    <a:pt x="3576820" y="1860986"/>
                  </a:lnTo>
                  <a:lnTo>
                    <a:pt x="3567928" y="1845105"/>
                  </a:lnTo>
                  <a:lnTo>
                    <a:pt x="3546015" y="1867657"/>
                  </a:lnTo>
                  <a:cubicBezTo>
                    <a:pt x="3545697" y="1874327"/>
                    <a:pt x="3545380" y="1880998"/>
                    <a:pt x="3545062" y="1887668"/>
                  </a:cubicBezTo>
                  <a:lnTo>
                    <a:pt x="3531406" y="1901641"/>
                  </a:lnTo>
                  <a:lnTo>
                    <a:pt x="3510128" y="1879726"/>
                  </a:lnTo>
                  <a:lnTo>
                    <a:pt x="3503776" y="1895608"/>
                  </a:lnTo>
                  <a:lnTo>
                    <a:pt x="3498377" y="1891162"/>
                  </a:lnTo>
                  <a:lnTo>
                    <a:pt x="3488850" y="1898783"/>
                  </a:lnTo>
                  <a:lnTo>
                    <a:pt x="3484086" y="1927049"/>
                  </a:lnTo>
                  <a:lnTo>
                    <a:pt x="3467254" y="1937846"/>
                  </a:lnTo>
                  <a:lnTo>
                    <a:pt x="3438672" y="1937846"/>
                  </a:lnTo>
                  <a:lnTo>
                    <a:pt x="3429462" y="1971827"/>
                  </a:lnTo>
                  <a:lnTo>
                    <a:pt x="3416759" y="1980402"/>
                  </a:lnTo>
                  <a:lnTo>
                    <a:pt x="3401198" y="2000727"/>
                  </a:lnTo>
                  <a:lnTo>
                    <a:pt x="3407549" y="2019785"/>
                  </a:lnTo>
                  <a:lnTo>
                    <a:pt x="3399292" y="2032491"/>
                  </a:lnTo>
                  <a:lnTo>
                    <a:pt x="3382460" y="2026138"/>
                  </a:lnTo>
                  <a:lnTo>
                    <a:pt x="3379284" y="2046137"/>
                  </a:lnTo>
                  <a:lnTo>
                    <a:pt x="3369757" y="2047409"/>
                  </a:lnTo>
                  <a:lnTo>
                    <a:pt x="3368487" y="2035657"/>
                  </a:lnTo>
                  <a:lnTo>
                    <a:pt x="3358959" y="2035031"/>
                  </a:lnTo>
                  <a:lnTo>
                    <a:pt x="3346256" y="2020103"/>
                  </a:lnTo>
                  <a:lnTo>
                    <a:pt x="3350702" y="2042326"/>
                  </a:lnTo>
                  <a:lnTo>
                    <a:pt x="3359277" y="2063286"/>
                  </a:lnTo>
                  <a:lnTo>
                    <a:pt x="3352290" y="2095679"/>
                  </a:lnTo>
                  <a:lnTo>
                    <a:pt x="3334188" y="2104571"/>
                  </a:lnTo>
                  <a:lnTo>
                    <a:pt x="3326248" y="2118549"/>
                  </a:lnTo>
                  <a:lnTo>
                    <a:pt x="3308781" y="2102349"/>
                  </a:lnTo>
                  <a:lnTo>
                    <a:pt x="3299572" y="2113148"/>
                  </a:lnTo>
                  <a:lnTo>
                    <a:pt x="3301795" y="2136336"/>
                  </a:lnTo>
                  <a:lnTo>
                    <a:pt x="3327201" y="2150945"/>
                  </a:lnTo>
                  <a:cubicBezTo>
                    <a:pt x="3326989" y="2156662"/>
                    <a:pt x="3326778" y="2162379"/>
                    <a:pt x="3326566" y="2168096"/>
                  </a:cubicBezTo>
                  <a:lnTo>
                    <a:pt x="3313863" y="2182708"/>
                  </a:lnTo>
                  <a:lnTo>
                    <a:pt x="3304653" y="2213199"/>
                  </a:lnTo>
                  <a:lnTo>
                    <a:pt x="3297349" y="2224950"/>
                  </a:lnTo>
                  <a:lnTo>
                    <a:pt x="3303700" y="2239878"/>
                  </a:lnTo>
                  <a:lnTo>
                    <a:pt x="3303700" y="2260838"/>
                  </a:lnTo>
                  <a:lnTo>
                    <a:pt x="3315768" y="2269099"/>
                  </a:lnTo>
                  <a:lnTo>
                    <a:pt x="3311640" y="2280851"/>
                  </a:lnTo>
                  <a:lnTo>
                    <a:pt x="3304335" y="2265921"/>
                  </a:lnTo>
                  <a:lnTo>
                    <a:pt x="3280834" y="2265288"/>
                  </a:lnTo>
                  <a:cubicBezTo>
                    <a:pt x="3281258" y="2283921"/>
                    <a:pt x="3281681" y="2302554"/>
                    <a:pt x="3282105" y="2321187"/>
                  </a:cubicBezTo>
                  <a:lnTo>
                    <a:pt x="3290044" y="2339928"/>
                  </a:lnTo>
                  <a:lnTo>
                    <a:pt x="3280517" y="2351672"/>
                  </a:lnTo>
                  <a:lnTo>
                    <a:pt x="3293538" y="2394871"/>
                  </a:lnTo>
                  <a:lnTo>
                    <a:pt x="3286233" y="2412969"/>
                  </a:lnTo>
                  <a:lnTo>
                    <a:pt x="3305606" y="2448552"/>
                  </a:lnTo>
                  <a:lnTo>
                    <a:pt x="3306876" y="2458715"/>
                  </a:lnTo>
                  <a:lnTo>
                    <a:pt x="3290044" y="2459350"/>
                  </a:lnTo>
                  <a:lnTo>
                    <a:pt x="3285916" y="2469829"/>
                  </a:lnTo>
                  <a:lnTo>
                    <a:pt x="3305923" y="2474908"/>
                  </a:lnTo>
                  <a:lnTo>
                    <a:pt x="3300524" y="2492694"/>
                  </a:lnTo>
                  <a:lnTo>
                    <a:pt x="3306241" y="2501270"/>
                  </a:lnTo>
                  <a:lnTo>
                    <a:pt x="3317674" y="2484436"/>
                  </a:lnTo>
                  <a:lnTo>
                    <a:pt x="3328154" y="2477450"/>
                  </a:lnTo>
                  <a:lnTo>
                    <a:pt x="3340857" y="2495552"/>
                  </a:lnTo>
                  <a:lnTo>
                    <a:pt x="3355783" y="2490468"/>
                  </a:lnTo>
                  <a:lnTo>
                    <a:pt x="3365311" y="2502854"/>
                  </a:lnTo>
                  <a:lnTo>
                    <a:pt x="3383413" y="2519375"/>
                  </a:lnTo>
                  <a:lnTo>
                    <a:pt x="3390082" y="2533030"/>
                  </a:lnTo>
                  <a:lnTo>
                    <a:pt x="3401833" y="2529855"/>
                  </a:lnTo>
                  <a:lnTo>
                    <a:pt x="3408184" y="2535889"/>
                  </a:lnTo>
                  <a:lnTo>
                    <a:pt x="3414536" y="2547640"/>
                  </a:lnTo>
                  <a:lnTo>
                    <a:pt x="3404056" y="2554944"/>
                  </a:lnTo>
                  <a:lnTo>
                    <a:pt x="3411360" y="2563519"/>
                  </a:lnTo>
                  <a:lnTo>
                    <a:pt x="3432638" y="2574950"/>
                  </a:lnTo>
                  <a:lnTo>
                    <a:pt x="3442483" y="2593690"/>
                  </a:lnTo>
                  <a:lnTo>
                    <a:pt x="3448200" y="2629264"/>
                  </a:lnTo>
                  <a:lnTo>
                    <a:pt x="3440895" y="2640062"/>
                  </a:lnTo>
                  <a:lnTo>
                    <a:pt x="3445024" y="2649591"/>
                  </a:lnTo>
                  <a:lnTo>
                    <a:pt x="3433591" y="2663247"/>
                  </a:lnTo>
                  <a:lnTo>
                    <a:pt x="3429462" y="2674998"/>
                  </a:lnTo>
                  <a:lnTo>
                    <a:pt x="3405326" y="2690880"/>
                  </a:lnTo>
                  <a:lnTo>
                    <a:pt x="3380872" y="2699772"/>
                  </a:lnTo>
                  <a:lnTo>
                    <a:pt x="3372615" y="2697548"/>
                  </a:lnTo>
                  <a:lnTo>
                    <a:pt x="3361182" y="2712475"/>
                  </a:lnTo>
                  <a:lnTo>
                    <a:pt x="3352290" y="2706124"/>
                  </a:lnTo>
                  <a:lnTo>
                    <a:pt x="3351972" y="2658801"/>
                  </a:lnTo>
                  <a:lnTo>
                    <a:pt x="3336093" y="2656896"/>
                  </a:lnTo>
                  <a:lnTo>
                    <a:pt x="3317991" y="2636251"/>
                  </a:lnTo>
                  <a:lnTo>
                    <a:pt x="3311640" y="2649591"/>
                  </a:lnTo>
                  <a:lnTo>
                    <a:pt x="3338634" y="2676905"/>
                  </a:lnTo>
                  <a:lnTo>
                    <a:pt x="3342763" y="2698183"/>
                  </a:lnTo>
                  <a:lnTo>
                    <a:pt x="3334506" y="2708664"/>
                  </a:lnTo>
                  <a:lnTo>
                    <a:pt x="3330377" y="2702315"/>
                  </a:lnTo>
                  <a:lnTo>
                    <a:pt x="3303383" y="2671824"/>
                  </a:lnTo>
                  <a:lnTo>
                    <a:pt x="3311322" y="2696279"/>
                  </a:lnTo>
                  <a:lnTo>
                    <a:pt x="3300524" y="2698501"/>
                  </a:lnTo>
                  <a:lnTo>
                    <a:pt x="3272577" y="2674366"/>
                  </a:lnTo>
                  <a:lnTo>
                    <a:pt x="3251934" y="2684845"/>
                  </a:lnTo>
                  <a:lnTo>
                    <a:pt x="3231609" y="2677858"/>
                  </a:lnTo>
                  <a:lnTo>
                    <a:pt x="3228433" y="2691833"/>
                  </a:lnTo>
                  <a:lnTo>
                    <a:pt x="3195405" y="2684527"/>
                  </a:lnTo>
                  <a:lnTo>
                    <a:pt x="3179843" y="2692150"/>
                  </a:lnTo>
                  <a:lnTo>
                    <a:pt x="3196993" y="2705488"/>
                  </a:lnTo>
                  <a:lnTo>
                    <a:pt x="3237008" y="2701043"/>
                  </a:lnTo>
                  <a:lnTo>
                    <a:pt x="3247488" y="2695643"/>
                  </a:lnTo>
                  <a:lnTo>
                    <a:pt x="3257016" y="2707394"/>
                  </a:lnTo>
                  <a:lnTo>
                    <a:pt x="3280517" y="2717556"/>
                  </a:lnTo>
                  <a:lnTo>
                    <a:pt x="3284645" y="2705806"/>
                  </a:lnTo>
                  <a:lnTo>
                    <a:pt x="3293220" y="2720734"/>
                  </a:lnTo>
                  <a:lnTo>
                    <a:pt x="3289409" y="2735344"/>
                  </a:lnTo>
                  <a:lnTo>
                    <a:pt x="3297666" y="2743602"/>
                  </a:lnTo>
                  <a:lnTo>
                    <a:pt x="3308464" y="2732167"/>
                  </a:lnTo>
                  <a:lnTo>
                    <a:pt x="3338952" y="2737884"/>
                  </a:lnTo>
                  <a:lnTo>
                    <a:pt x="3361182" y="2733755"/>
                  </a:lnTo>
                  <a:lnTo>
                    <a:pt x="3380237" y="2723910"/>
                  </a:lnTo>
                  <a:lnTo>
                    <a:pt x="3392940" y="2732485"/>
                  </a:lnTo>
                  <a:lnTo>
                    <a:pt x="3391035" y="2745190"/>
                  </a:lnTo>
                  <a:lnTo>
                    <a:pt x="3398339" y="2753129"/>
                  </a:lnTo>
                  <a:lnTo>
                    <a:pt x="3411360" y="2767104"/>
                  </a:lnTo>
                  <a:lnTo>
                    <a:pt x="3411360" y="2775043"/>
                  </a:lnTo>
                  <a:lnTo>
                    <a:pt x="3405009" y="2786794"/>
                  </a:lnTo>
                  <a:lnTo>
                    <a:pt x="3396434" y="2782031"/>
                  </a:lnTo>
                  <a:lnTo>
                    <a:pt x="3385954" y="2773455"/>
                  </a:lnTo>
                  <a:lnTo>
                    <a:pt x="3390082" y="2764880"/>
                  </a:lnTo>
                  <a:lnTo>
                    <a:pt x="3384366" y="2753764"/>
                  </a:lnTo>
                  <a:lnTo>
                    <a:pt x="3380555" y="2772502"/>
                  </a:lnTo>
                  <a:lnTo>
                    <a:pt x="3370075" y="2775678"/>
                  </a:lnTo>
                  <a:lnTo>
                    <a:pt x="3363088" y="2799814"/>
                  </a:lnTo>
                  <a:lnTo>
                    <a:pt x="3346891" y="2801402"/>
                  </a:lnTo>
                  <a:lnTo>
                    <a:pt x="3344986" y="2785525"/>
                  </a:lnTo>
                  <a:lnTo>
                    <a:pt x="3337046" y="2777904"/>
                  </a:lnTo>
                  <a:lnTo>
                    <a:pt x="3329107" y="2802355"/>
                  </a:lnTo>
                  <a:lnTo>
                    <a:pt x="3309099" y="2823640"/>
                  </a:lnTo>
                  <a:lnTo>
                    <a:pt x="3280517" y="2828405"/>
                  </a:lnTo>
                  <a:cubicBezTo>
                    <a:pt x="3280305" y="2833909"/>
                    <a:pt x="3280094" y="2839413"/>
                    <a:pt x="3279882" y="2844917"/>
                  </a:cubicBezTo>
                  <a:lnTo>
                    <a:pt x="3262732" y="2853812"/>
                  </a:lnTo>
                  <a:lnTo>
                    <a:pt x="3207473" y="2844601"/>
                  </a:lnTo>
                  <a:lnTo>
                    <a:pt x="3193182" y="2851905"/>
                  </a:lnTo>
                  <a:lnTo>
                    <a:pt x="3204615" y="2865880"/>
                  </a:lnTo>
                  <a:lnTo>
                    <a:pt x="3250029" y="2864292"/>
                  </a:lnTo>
                  <a:lnTo>
                    <a:pt x="3257968" y="2884298"/>
                  </a:lnTo>
                  <a:lnTo>
                    <a:pt x="3247171" y="2891602"/>
                  </a:lnTo>
                  <a:lnTo>
                    <a:pt x="3222717" y="2881440"/>
                  </a:lnTo>
                  <a:lnTo>
                    <a:pt x="3221764" y="2888744"/>
                  </a:lnTo>
                  <a:lnTo>
                    <a:pt x="3210014" y="2894461"/>
                  </a:lnTo>
                  <a:lnTo>
                    <a:pt x="3195087" y="2897319"/>
                  </a:lnTo>
                  <a:lnTo>
                    <a:pt x="3184607" y="2891602"/>
                  </a:lnTo>
                  <a:lnTo>
                    <a:pt x="3176032" y="2895731"/>
                  </a:lnTo>
                  <a:lnTo>
                    <a:pt x="3178891" y="2903354"/>
                  </a:lnTo>
                  <a:lnTo>
                    <a:pt x="3189053" y="2912884"/>
                  </a:lnTo>
                  <a:lnTo>
                    <a:pt x="3200169" y="2910024"/>
                  </a:lnTo>
                  <a:lnTo>
                    <a:pt x="3207155" y="2911295"/>
                  </a:lnTo>
                  <a:lnTo>
                    <a:pt x="3213507" y="2921142"/>
                  </a:lnTo>
                  <a:lnTo>
                    <a:pt x="3219541" y="2924316"/>
                  </a:lnTo>
                  <a:lnTo>
                    <a:pt x="3223034" y="2920189"/>
                  </a:lnTo>
                  <a:lnTo>
                    <a:pt x="3219859" y="2909707"/>
                  </a:lnTo>
                  <a:lnTo>
                    <a:pt x="3216048" y="2903038"/>
                  </a:lnTo>
                  <a:lnTo>
                    <a:pt x="3221447" y="2895731"/>
                  </a:lnTo>
                  <a:cubicBezTo>
                    <a:pt x="3221553" y="2893402"/>
                    <a:pt x="3221658" y="2891073"/>
                    <a:pt x="3221764" y="2888744"/>
                  </a:cubicBezTo>
                  <a:lnTo>
                    <a:pt x="3253840" y="2909707"/>
                  </a:lnTo>
                  <a:lnTo>
                    <a:pt x="3257016" y="2929395"/>
                  </a:lnTo>
                  <a:lnTo>
                    <a:pt x="3243360" y="2931935"/>
                  </a:lnTo>
                  <a:lnTo>
                    <a:pt x="3250982" y="2947504"/>
                  </a:lnTo>
                  <a:lnTo>
                    <a:pt x="3239549" y="2962430"/>
                  </a:lnTo>
                  <a:lnTo>
                    <a:pt x="3252252" y="2975770"/>
                  </a:lnTo>
                  <a:lnTo>
                    <a:pt x="3240819" y="2987839"/>
                  </a:lnTo>
                  <a:lnTo>
                    <a:pt x="3227163" y="2976087"/>
                  </a:lnTo>
                  <a:lnTo>
                    <a:pt x="3220811" y="2995144"/>
                  </a:lnTo>
                  <a:lnTo>
                    <a:pt x="3241772" y="3009753"/>
                  </a:lnTo>
                  <a:lnTo>
                    <a:pt x="3246536" y="3023727"/>
                  </a:lnTo>
                  <a:lnTo>
                    <a:pt x="3232562" y="3038337"/>
                  </a:lnTo>
                  <a:lnTo>
                    <a:pt x="3243360" y="3047547"/>
                  </a:lnTo>
                  <a:cubicBezTo>
                    <a:pt x="3243148" y="3054322"/>
                    <a:pt x="3242937" y="3061098"/>
                    <a:pt x="3242725" y="3067873"/>
                  </a:cubicBezTo>
                  <a:lnTo>
                    <a:pt x="3223352" y="3086930"/>
                  </a:lnTo>
                  <a:cubicBezTo>
                    <a:pt x="3223140" y="3091906"/>
                    <a:pt x="3222929" y="3096881"/>
                    <a:pt x="3222717" y="3101857"/>
                  </a:cubicBezTo>
                  <a:lnTo>
                    <a:pt x="3229069" y="3125994"/>
                  </a:lnTo>
                  <a:lnTo>
                    <a:pt x="3217953" y="3149179"/>
                  </a:lnTo>
                  <a:lnTo>
                    <a:pt x="3218271" y="3179668"/>
                  </a:lnTo>
                  <a:lnTo>
                    <a:pt x="3203662" y="3231756"/>
                  </a:lnTo>
                  <a:lnTo>
                    <a:pt x="3173492" y="3297185"/>
                  </a:lnTo>
                  <a:lnTo>
                    <a:pt x="3148085" y="3285752"/>
                  </a:lnTo>
                  <a:lnTo>
                    <a:pt x="3114422" y="3290515"/>
                  </a:lnTo>
                  <a:lnTo>
                    <a:pt x="3104577" y="3278763"/>
                  </a:lnTo>
                  <a:lnTo>
                    <a:pt x="3065832" y="3286386"/>
                  </a:lnTo>
                  <a:lnTo>
                    <a:pt x="3055352" y="3310842"/>
                  </a:lnTo>
                  <a:lnTo>
                    <a:pt x="3036297" y="3305761"/>
                  </a:lnTo>
                  <a:lnTo>
                    <a:pt x="3032168" y="3332122"/>
                  </a:lnTo>
                  <a:lnTo>
                    <a:pt x="3008985" y="3359754"/>
                  </a:lnTo>
                  <a:lnTo>
                    <a:pt x="3025499" y="3391193"/>
                  </a:lnTo>
                  <a:lnTo>
                    <a:pt x="3022641" y="3416601"/>
                  </a:lnTo>
                  <a:lnTo>
                    <a:pt x="3009620" y="3418824"/>
                  </a:lnTo>
                  <a:lnTo>
                    <a:pt x="2977862" y="3411837"/>
                  </a:lnTo>
                  <a:lnTo>
                    <a:pt x="2930542" y="3432164"/>
                  </a:lnTo>
                  <a:lnTo>
                    <a:pt x="2918792" y="3423906"/>
                  </a:lnTo>
                  <a:lnTo>
                    <a:pt x="2882588" y="3426447"/>
                  </a:lnTo>
                  <a:cubicBezTo>
                    <a:pt x="2883011" y="3420413"/>
                    <a:pt x="2883435" y="3414378"/>
                    <a:pt x="2883858" y="3408344"/>
                  </a:cubicBezTo>
                  <a:lnTo>
                    <a:pt x="2899419" y="3403897"/>
                  </a:lnTo>
                  <a:lnTo>
                    <a:pt x="2893068" y="3392463"/>
                  </a:lnTo>
                  <a:lnTo>
                    <a:pt x="2903230" y="3368330"/>
                  </a:lnTo>
                  <a:lnTo>
                    <a:pt x="2852100" y="3293691"/>
                  </a:lnTo>
                  <a:lnTo>
                    <a:pt x="2857181" y="3281306"/>
                  </a:lnTo>
                  <a:lnTo>
                    <a:pt x="2867979" y="3290515"/>
                  </a:lnTo>
                  <a:lnTo>
                    <a:pt x="2875283" y="3289244"/>
                  </a:lnTo>
                  <a:lnTo>
                    <a:pt x="2882270" y="3276541"/>
                  </a:lnTo>
                  <a:lnTo>
                    <a:pt x="2867661" y="3252402"/>
                  </a:lnTo>
                  <a:lnTo>
                    <a:pt x="2867661" y="3241921"/>
                  </a:lnTo>
                  <a:lnTo>
                    <a:pt x="2890527" y="3243826"/>
                  </a:lnTo>
                  <a:lnTo>
                    <a:pt x="2892750" y="3222863"/>
                  </a:lnTo>
                  <a:lnTo>
                    <a:pt x="2821930" y="3147590"/>
                  </a:lnTo>
                  <a:lnTo>
                    <a:pt x="2812084" y="3089788"/>
                  </a:lnTo>
                  <a:lnTo>
                    <a:pt x="2795888" y="3080260"/>
                  </a:lnTo>
                  <a:lnTo>
                    <a:pt x="2787313" y="3042465"/>
                  </a:lnTo>
                  <a:lnTo>
                    <a:pt x="2772387" y="3022457"/>
                  </a:lnTo>
                  <a:lnTo>
                    <a:pt x="2790171" y="3018328"/>
                  </a:lnTo>
                  <a:lnTo>
                    <a:pt x="2793347" y="3008801"/>
                  </a:lnTo>
                  <a:lnTo>
                    <a:pt x="2779374" y="2996097"/>
                  </a:lnTo>
                  <a:lnTo>
                    <a:pt x="2775245" y="2979263"/>
                  </a:lnTo>
                  <a:lnTo>
                    <a:pt x="2779056" y="2969736"/>
                  </a:lnTo>
                  <a:lnTo>
                    <a:pt x="2779056" y="2956077"/>
                  </a:lnTo>
                  <a:lnTo>
                    <a:pt x="2768576" y="2951632"/>
                  </a:lnTo>
                  <a:lnTo>
                    <a:pt x="2756825" y="2957348"/>
                  </a:lnTo>
                  <a:lnTo>
                    <a:pt x="2739676" y="2952267"/>
                  </a:lnTo>
                  <a:lnTo>
                    <a:pt x="2741899" y="2941467"/>
                  </a:lnTo>
                  <a:lnTo>
                    <a:pt x="2779691" y="2919236"/>
                  </a:lnTo>
                  <a:lnTo>
                    <a:pt x="2763812" y="2902720"/>
                  </a:lnTo>
                  <a:lnTo>
                    <a:pt x="2759684" y="2902720"/>
                  </a:lnTo>
                  <a:lnTo>
                    <a:pt x="2756190" y="2903038"/>
                  </a:lnTo>
                  <a:lnTo>
                    <a:pt x="2753332" y="2903672"/>
                  </a:lnTo>
                  <a:lnTo>
                    <a:pt x="2752379" y="2903989"/>
                  </a:lnTo>
                  <a:lnTo>
                    <a:pt x="2752062" y="2904623"/>
                  </a:lnTo>
                  <a:lnTo>
                    <a:pt x="2751426" y="2906529"/>
                  </a:lnTo>
                  <a:cubicBezTo>
                    <a:pt x="2751320" y="2907377"/>
                    <a:pt x="2751215" y="2908224"/>
                    <a:pt x="2751109" y="2909072"/>
                  </a:cubicBezTo>
                  <a:lnTo>
                    <a:pt x="2751109" y="2911930"/>
                  </a:lnTo>
                  <a:lnTo>
                    <a:pt x="2751109" y="2917011"/>
                  </a:lnTo>
                  <a:lnTo>
                    <a:pt x="2751109" y="2919236"/>
                  </a:lnTo>
                  <a:lnTo>
                    <a:pt x="2745710" y="2915423"/>
                  </a:lnTo>
                  <a:cubicBezTo>
                    <a:pt x="2746133" y="2909706"/>
                    <a:pt x="2746557" y="2903989"/>
                    <a:pt x="2746980" y="2898272"/>
                  </a:cubicBezTo>
                  <a:lnTo>
                    <a:pt x="2733642" y="2887156"/>
                  </a:lnTo>
                  <a:lnTo>
                    <a:pt x="2729513" y="2872231"/>
                  </a:lnTo>
                  <a:lnTo>
                    <a:pt x="2720621" y="2826815"/>
                  </a:lnTo>
                  <a:lnTo>
                    <a:pt x="2717763" y="2769962"/>
                  </a:lnTo>
                  <a:lnTo>
                    <a:pt x="2718432" y="2770111"/>
                  </a:lnTo>
                  <a:lnTo>
                    <a:pt x="2705803" y="2755583"/>
                  </a:lnTo>
                  <a:lnTo>
                    <a:pt x="2681365" y="2751773"/>
                  </a:lnTo>
                  <a:lnTo>
                    <a:pt x="2680413" y="2744153"/>
                  </a:lnTo>
                  <a:lnTo>
                    <a:pt x="2666449" y="2735898"/>
                  </a:lnTo>
                  <a:lnTo>
                    <a:pt x="2677874" y="2696847"/>
                  </a:lnTo>
                  <a:lnTo>
                    <a:pt x="2668353" y="2675893"/>
                  </a:lnTo>
                  <a:cubicBezTo>
                    <a:pt x="2668565" y="2666050"/>
                    <a:pt x="2668776" y="2656208"/>
                    <a:pt x="2668988" y="2646365"/>
                  </a:cubicBezTo>
                  <a:lnTo>
                    <a:pt x="2675335" y="2662240"/>
                  </a:lnTo>
                  <a:lnTo>
                    <a:pt x="2678509" y="2640968"/>
                  </a:lnTo>
                  <a:lnTo>
                    <a:pt x="2676288" y="2617791"/>
                  </a:lnTo>
                  <a:lnTo>
                    <a:pt x="2655976" y="2621282"/>
                  </a:lnTo>
                  <a:lnTo>
                    <a:pt x="2646771" y="2635889"/>
                  </a:lnTo>
                  <a:lnTo>
                    <a:pt x="2659784" y="2674939"/>
                  </a:lnTo>
                  <a:lnTo>
                    <a:pt x="2657879" y="2686687"/>
                  </a:lnTo>
                  <a:lnTo>
                    <a:pt x="2649310" y="2693036"/>
                  </a:lnTo>
                  <a:lnTo>
                    <a:pt x="2646136" y="2672717"/>
                  </a:lnTo>
                  <a:lnTo>
                    <a:pt x="2642962" y="2665414"/>
                  </a:lnTo>
                  <a:cubicBezTo>
                    <a:pt x="2643174" y="2662662"/>
                    <a:pt x="2643385" y="2659911"/>
                    <a:pt x="2643597" y="2657159"/>
                  </a:cubicBezTo>
                  <a:lnTo>
                    <a:pt x="2631854" y="2658430"/>
                  </a:lnTo>
                  <a:lnTo>
                    <a:pt x="2637567" y="2679067"/>
                  </a:lnTo>
                  <a:lnTo>
                    <a:pt x="2632489" y="2705737"/>
                  </a:lnTo>
                  <a:lnTo>
                    <a:pt x="2650579" y="2720341"/>
                  </a:lnTo>
                  <a:lnTo>
                    <a:pt x="2647722" y="2746693"/>
                  </a:lnTo>
                  <a:lnTo>
                    <a:pt x="2636298" y="2747963"/>
                  </a:lnTo>
                  <a:lnTo>
                    <a:pt x="2633124" y="2773998"/>
                  </a:lnTo>
                  <a:lnTo>
                    <a:pt x="2623920" y="2784475"/>
                  </a:lnTo>
                  <a:lnTo>
                    <a:pt x="2600434" y="2781934"/>
                  </a:lnTo>
                  <a:lnTo>
                    <a:pt x="2586787" y="2789236"/>
                  </a:lnTo>
                  <a:lnTo>
                    <a:pt x="2571870" y="2774633"/>
                  </a:lnTo>
                  <a:lnTo>
                    <a:pt x="2577583" y="2799714"/>
                  </a:lnTo>
                  <a:lnTo>
                    <a:pt x="2549970" y="2818130"/>
                  </a:lnTo>
                  <a:lnTo>
                    <a:pt x="2544893" y="2839084"/>
                  </a:lnTo>
                  <a:lnTo>
                    <a:pt x="2529023" y="2837179"/>
                  </a:lnTo>
                  <a:lnTo>
                    <a:pt x="2524898" y="2843846"/>
                  </a:lnTo>
                  <a:lnTo>
                    <a:pt x="2536322" y="2852736"/>
                  </a:lnTo>
                  <a:lnTo>
                    <a:pt x="2528389" y="2862578"/>
                  </a:lnTo>
                  <a:lnTo>
                    <a:pt x="2517598" y="2864483"/>
                  </a:lnTo>
                  <a:lnTo>
                    <a:pt x="2509981" y="2866389"/>
                  </a:lnTo>
                  <a:lnTo>
                    <a:pt x="2506807" y="2867023"/>
                  </a:lnTo>
                  <a:lnTo>
                    <a:pt x="2504903" y="2867975"/>
                  </a:lnTo>
                  <a:lnTo>
                    <a:pt x="2504268" y="2868928"/>
                  </a:lnTo>
                  <a:lnTo>
                    <a:pt x="2503952" y="2869563"/>
                  </a:lnTo>
                  <a:lnTo>
                    <a:pt x="2502999" y="2872103"/>
                  </a:lnTo>
                  <a:lnTo>
                    <a:pt x="2501730" y="2875277"/>
                  </a:lnTo>
                  <a:lnTo>
                    <a:pt x="2500777" y="2879088"/>
                  </a:lnTo>
                  <a:lnTo>
                    <a:pt x="2499190" y="2885437"/>
                  </a:lnTo>
                  <a:cubicBezTo>
                    <a:pt x="2499084" y="2886390"/>
                    <a:pt x="2498979" y="2887342"/>
                    <a:pt x="2498873" y="2888295"/>
                  </a:cubicBezTo>
                  <a:lnTo>
                    <a:pt x="2479196" y="2919092"/>
                  </a:lnTo>
                  <a:lnTo>
                    <a:pt x="2452536" y="2925442"/>
                  </a:lnTo>
                  <a:lnTo>
                    <a:pt x="2434445" y="2941316"/>
                  </a:lnTo>
                  <a:lnTo>
                    <a:pt x="2412546" y="2943856"/>
                  </a:lnTo>
                  <a:lnTo>
                    <a:pt x="2406199" y="2961954"/>
                  </a:lnTo>
                  <a:lnTo>
                    <a:pt x="2358910" y="2965446"/>
                  </a:lnTo>
                  <a:lnTo>
                    <a:pt x="2325902" y="2956239"/>
                  </a:lnTo>
                  <a:lnTo>
                    <a:pt x="2291942" y="2950206"/>
                  </a:lnTo>
                  <a:lnTo>
                    <a:pt x="2297020" y="2924807"/>
                  </a:lnTo>
                  <a:lnTo>
                    <a:pt x="2267822" y="2929252"/>
                  </a:lnTo>
                  <a:lnTo>
                    <a:pt x="2226879" y="2886389"/>
                  </a:lnTo>
                  <a:lnTo>
                    <a:pt x="2197364" y="2883216"/>
                  </a:lnTo>
                  <a:lnTo>
                    <a:pt x="2191016" y="2862578"/>
                  </a:lnTo>
                  <a:lnTo>
                    <a:pt x="2178955" y="2853371"/>
                  </a:lnTo>
                  <a:lnTo>
                    <a:pt x="2188477" y="2836226"/>
                  </a:lnTo>
                  <a:lnTo>
                    <a:pt x="2197681" y="2806700"/>
                  </a:lnTo>
                  <a:lnTo>
                    <a:pt x="2216723" y="2820034"/>
                  </a:lnTo>
                  <a:lnTo>
                    <a:pt x="2224022" y="2809240"/>
                  </a:lnTo>
                  <a:lnTo>
                    <a:pt x="2253857" y="2822891"/>
                  </a:lnTo>
                  <a:lnTo>
                    <a:pt x="2244334" y="2811462"/>
                  </a:lnTo>
                  <a:lnTo>
                    <a:pt x="2243066" y="2799714"/>
                  </a:lnTo>
                  <a:lnTo>
                    <a:pt x="2283373" y="2782569"/>
                  </a:lnTo>
                  <a:lnTo>
                    <a:pt x="2235450" y="2793365"/>
                  </a:lnTo>
                  <a:lnTo>
                    <a:pt x="2224976" y="2773679"/>
                  </a:lnTo>
                  <a:lnTo>
                    <a:pt x="2235132" y="2752408"/>
                  </a:lnTo>
                  <a:lnTo>
                    <a:pt x="2251001" y="2748280"/>
                  </a:lnTo>
                  <a:lnTo>
                    <a:pt x="2258618" y="2737486"/>
                  </a:lnTo>
                  <a:lnTo>
                    <a:pt x="2242432" y="2730184"/>
                  </a:lnTo>
                  <a:lnTo>
                    <a:pt x="2245287" y="2720658"/>
                  </a:lnTo>
                  <a:lnTo>
                    <a:pt x="2261156" y="2707958"/>
                  </a:lnTo>
                  <a:lnTo>
                    <a:pt x="2261156" y="2703514"/>
                  </a:lnTo>
                  <a:lnTo>
                    <a:pt x="2245287" y="2694307"/>
                  </a:lnTo>
                  <a:lnTo>
                    <a:pt x="2232909" y="2720024"/>
                  </a:lnTo>
                  <a:lnTo>
                    <a:pt x="2214502" y="2707641"/>
                  </a:lnTo>
                  <a:lnTo>
                    <a:pt x="2211646" y="2733675"/>
                  </a:lnTo>
                  <a:lnTo>
                    <a:pt x="2197998" y="2725421"/>
                  </a:lnTo>
                  <a:cubicBezTo>
                    <a:pt x="2197681" y="2720870"/>
                    <a:pt x="2197363" y="2716319"/>
                    <a:pt x="2197046" y="2711768"/>
                  </a:cubicBezTo>
                  <a:lnTo>
                    <a:pt x="2191333" y="2703196"/>
                  </a:lnTo>
                  <a:lnTo>
                    <a:pt x="2204980" y="2676845"/>
                  </a:lnTo>
                  <a:lnTo>
                    <a:pt x="2223072" y="2685099"/>
                  </a:lnTo>
                  <a:lnTo>
                    <a:pt x="2224976" y="2659700"/>
                  </a:lnTo>
                  <a:lnTo>
                    <a:pt x="2227833" y="2657478"/>
                  </a:lnTo>
                  <a:lnTo>
                    <a:pt x="2233862" y="2652715"/>
                  </a:lnTo>
                  <a:lnTo>
                    <a:pt x="2237035" y="2649540"/>
                  </a:lnTo>
                  <a:lnTo>
                    <a:pt x="2239257" y="2646683"/>
                  </a:lnTo>
                  <a:lnTo>
                    <a:pt x="2241161" y="2644460"/>
                  </a:lnTo>
                  <a:lnTo>
                    <a:pt x="2241479" y="2643508"/>
                  </a:lnTo>
                  <a:lnTo>
                    <a:pt x="2241479" y="2642873"/>
                  </a:lnTo>
                  <a:lnTo>
                    <a:pt x="2241479" y="2642555"/>
                  </a:lnTo>
                  <a:lnTo>
                    <a:pt x="2241798" y="2642555"/>
                  </a:lnTo>
                  <a:lnTo>
                    <a:pt x="2243702" y="2642873"/>
                  </a:lnTo>
                  <a:lnTo>
                    <a:pt x="2248461" y="2646048"/>
                  </a:lnTo>
                  <a:lnTo>
                    <a:pt x="2256713" y="2651127"/>
                  </a:lnTo>
                  <a:lnTo>
                    <a:pt x="2264966" y="2632078"/>
                  </a:lnTo>
                  <a:lnTo>
                    <a:pt x="2259571" y="2626999"/>
                  </a:lnTo>
                  <a:lnTo>
                    <a:pt x="2242432" y="2639698"/>
                  </a:lnTo>
                  <a:lnTo>
                    <a:pt x="2232909" y="2632395"/>
                  </a:lnTo>
                  <a:lnTo>
                    <a:pt x="2216406" y="2645095"/>
                  </a:lnTo>
                  <a:lnTo>
                    <a:pt x="2211646" y="2633665"/>
                  </a:lnTo>
                  <a:lnTo>
                    <a:pt x="2225609" y="2614615"/>
                  </a:lnTo>
                  <a:lnTo>
                    <a:pt x="2237035" y="2592073"/>
                  </a:lnTo>
                  <a:lnTo>
                    <a:pt x="2260205" y="2583819"/>
                  </a:lnTo>
                  <a:lnTo>
                    <a:pt x="2263060" y="2568896"/>
                  </a:lnTo>
                  <a:lnTo>
                    <a:pt x="2245287" y="2569214"/>
                  </a:lnTo>
                  <a:lnTo>
                    <a:pt x="2264013" y="2548576"/>
                  </a:lnTo>
                  <a:lnTo>
                    <a:pt x="2274486" y="2524764"/>
                  </a:lnTo>
                  <a:lnTo>
                    <a:pt x="2276390" y="2521589"/>
                  </a:lnTo>
                  <a:lnTo>
                    <a:pt x="2288133" y="2517779"/>
                  </a:lnTo>
                  <a:lnTo>
                    <a:pt x="2285278" y="2560324"/>
                  </a:lnTo>
                  <a:lnTo>
                    <a:pt x="2292893" y="2570485"/>
                  </a:lnTo>
                  <a:lnTo>
                    <a:pt x="2297656" y="2512700"/>
                  </a:lnTo>
                  <a:lnTo>
                    <a:pt x="2328123" y="2498726"/>
                  </a:lnTo>
                  <a:lnTo>
                    <a:pt x="2315429" y="2494594"/>
                  </a:lnTo>
                  <a:lnTo>
                    <a:pt x="2290038" y="2503489"/>
                  </a:lnTo>
                  <a:lnTo>
                    <a:pt x="2293212" y="2487610"/>
                  </a:lnTo>
                  <a:lnTo>
                    <a:pt x="2278612" y="2503489"/>
                  </a:lnTo>
                  <a:lnTo>
                    <a:pt x="2250048" y="2517144"/>
                  </a:lnTo>
                  <a:lnTo>
                    <a:pt x="2241798" y="2546990"/>
                  </a:lnTo>
                  <a:lnTo>
                    <a:pt x="2213550" y="2566039"/>
                  </a:lnTo>
                  <a:lnTo>
                    <a:pt x="2206249" y="2575564"/>
                  </a:lnTo>
                  <a:lnTo>
                    <a:pt x="2183715" y="2563182"/>
                  </a:lnTo>
                  <a:lnTo>
                    <a:pt x="2169117" y="2573658"/>
                  </a:lnTo>
                  <a:lnTo>
                    <a:pt x="2149756" y="2544449"/>
                  </a:lnTo>
                  <a:cubicBezTo>
                    <a:pt x="2149650" y="2541380"/>
                    <a:pt x="2149545" y="2538311"/>
                    <a:pt x="2149439" y="2535242"/>
                  </a:cubicBezTo>
                  <a:lnTo>
                    <a:pt x="2166578" y="2537146"/>
                  </a:lnTo>
                  <a:lnTo>
                    <a:pt x="2168800" y="2516191"/>
                  </a:lnTo>
                  <a:lnTo>
                    <a:pt x="2183399" y="2530480"/>
                  </a:lnTo>
                  <a:lnTo>
                    <a:pt x="2216088" y="2509202"/>
                  </a:lnTo>
                  <a:lnTo>
                    <a:pt x="2187842" y="2511428"/>
                  </a:lnTo>
                  <a:lnTo>
                    <a:pt x="2178955" y="2506347"/>
                  </a:lnTo>
                  <a:lnTo>
                    <a:pt x="2176734" y="2489517"/>
                  </a:lnTo>
                  <a:lnTo>
                    <a:pt x="2203076" y="2475554"/>
                  </a:lnTo>
                  <a:lnTo>
                    <a:pt x="2181178" y="2477773"/>
                  </a:lnTo>
                  <a:cubicBezTo>
                    <a:pt x="2181390" y="2473540"/>
                    <a:pt x="2181601" y="2469306"/>
                    <a:pt x="2181813" y="2465073"/>
                  </a:cubicBezTo>
                  <a:lnTo>
                    <a:pt x="2169117" y="2453962"/>
                  </a:lnTo>
                  <a:lnTo>
                    <a:pt x="2180543" y="2439040"/>
                  </a:lnTo>
                  <a:lnTo>
                    <a:pt x="2172290" y="2438087"/>
                  </a:lnTo>
                  <a:lnTo>
                    <a:pt x="2159594" y="2444438"/>
                  </a:lnTo>
                  <a:lnTo>
                    <a:pt x="2141505" y="2433007"/>
                  </a:lnTo>
                  <a:lnTo>
                    <a:pt x="2149756" y="2422530"/>
                  </a:lnTo>
                  <a:lnTo>
                    <a:pt x="2138331" y="2421258"/>
                  </a:lnTo>
                  <a:lnTo>
                    <a:pt x="2143091" y="2403163"/>
                  </a:lnTo>
                  <a:lnTo>
                    <a:pt x="2158959" y="2402208"/>
                  </a:lnTo>
                  <a:lnTo>
                    <a:pt x="2184669" y="2408243"/>
                  </a:lnTo>
                  <a:lnTo>
                    <a:pt x="2209741" y="2392366"/>
                  </a:lnTo>
                  <a:lnTo>
                    <a:pt x="2253223" y="2401575"/>
                  </a:lnTo>
                  <a:lnTo>
                    <a:pt x="2274486" y="2389510"/>
                  </a:lnTo>
                  <a:lnTo>
                    <a:pt x="2317968" y="2416815"/>
                  </a:lnTo>
                  <a:lnTo>
                    <a:pt x="2312891" y="2438722"/>
                  </a:lnTo>
                  <a:lnTo>
                    <a:pt x="2328441" y="2426022"/>
                  </a:lnTo>
                  <a:lnTo>
                    <a:pt x="2341136" y="2440627"/>
                  </a:lnTo>
                  <a:lnTo>
                    <a:pt x="2347484" y="2426022"/>
                  </a:lnTo>
                  <a:lnTo>
                    <a:pt x="2329710" y="2412053"/>
                  </a:lnTo>
                  <a:lnTo>
                    <a:pt x="2325902" y="2398716"/>
                  </a:lnTo>
                  <a:lnTo>
                    <a:pt x="2386204" y="2376172"/>
                  </a:lnTo>
                  <a:lnTo>
                    <a:pt x="2384935" y="2359030"/>
                  </a:lnTo>
                  <a:lnTo>
                    <a:pt x="2353197" y="2371094"/>
                  </a:lnTo>
                  <a:lnTo>
                    <a:pt x="2361765" y="2356172"/>
                  </a:lnTo>
                  <a:cubicBezTo>
                    <a:pt x="2361659" y="2348023"/>
                    <a:pt x="2361554" y="2339874"/>
                    <a:pt x="2361448" y="2331725"/>
                  </a:cubicBezTo>
                  <a:lnTo>
                    <a:pt x="2383348" y="2299021"/>
                  </a:lnTo>
                  <a:lnTo>
                    <a:pt x="2345898" y="2332040"/>
                  </a:lnTo>
                  <a:lnTo>
                    <a:pt x="2345898" y="2368872"/>
                  </a:lnTo>
                  <a:lnTo>
                    <a:pt x="2330346" y="2378397"/>
                  </a:lnTo>
                  <a:lnTo>
                    <a:pt x="2320824" y="2367285"/>
                  </a:lnTo>
                  <a:lnTo>
                    <a:pt x="2313208" y="2374587"/>
                  </a:lnTo>
                  <a:lnTo>
                    <a:pt x="2271948" y="2374904"/>
                  </a:lnTo>
                  <a:lnTo>
                    <a:pt x="2271948" y="2363157"/>
                  </a:lnTo>
                  <a:lnTo>
                    <a:pt x="2287500" y="2339979"/>
                  </a:lnTo>
                  <a:lnTo>
                    <a:pt x="2263378" y="2359030"/>
                  </a:lnTo>
                  <a:lnTo>
                    <a:pt x="2263378" y="2376172"/>
                  </a:lnTo>
                  <a:lnTo>
                    <a:pt x="2245605" y="2379350"/>
                  </a:lnTo>
                  <a:lnTo>
                    <a:pt x="2210694" y="2377443"/>
                  </a:lnTo>
                  <a:lnTo>
                    <a:pt x="2176100" y="2399987"/>
                  </a:lnTo>
                  <a:lnTo>
                    <a:pt x="2153882" y="2391732"/>
                  </a:lnTo>
                  <a:lnTo>
                    <a:pt x="2145948" y="2379350"/>
                  </a:lnTo>
                  <a:lnTo>
                    <a:pt x="2160864" y="2371729"/>
                  </a:lnTo>
                  <a:lnTo>
                    <a:pt x="2136427" y="2362204"/>
                  </a:lnTo>
                  <a:lnTo>
                    <a:pt x="2178639" y="2342201"/>
                  </a:lnTo>
                  <a:lnTo>
                    <a:pt x="2167847" y="2339979"/>
                  </a:lnTo>
                  <a:lnTo>
                    <a:pt x="2173243" y="2326326"/>
                  </a:lnTo>
                  <a:lnTo>
                    <a:pt x="2188160" y="2322834"/>
                  </a:lnTo>
                  <a:lnTo>
                    <a:pt x="2158008" y="2303150"/>
                  </a:lnTo>
                  <a:lnTo>
                    <a:pt x="2166578" y="2294574"/>
                  </a:lnTo>
                  <a:lnTo>
                    <a:pt x="2133571" y="2274889"/>
                  </a:lnTo>
                  <a:lnTo>
                    <a:pt x="2157057" y="2271715"/>
                  </a:lnTo>
                  <a:lnTo>
                    <a:pt x="2154518" y="2256790"/>
                  </a:lnTo>
                  <a:lnTo>
                    <a:pt x="2160864" y="2256790"/>
                  </a:lnTo>
                  <a:lnTo>
                    <a:pt x="2173560" y="2244090"/>
                  </a:lnTo>
                  <a:lnTo>
                    <a:pt x="2187525" y="2258697"/>
                  </a:lnTo>
                  <a:lnTo>
                    <a:pt x="2200219" y="2265998"/>
                  </a:lnTo>
                  <a:lnTo>
                    <a:pt x="2203395" y="2253298"/>
                  </a:lnTo>
                  <a:lnTo>
                    <a:pt x="2226246" y="2245361"/>
                  </a:lnTo>
                  <a:lnTo>
                    <a:pt x="2252906" y="2258377"/>
                  </a:lnTo>
                  <a:lnTo>
                    <a:pt x="2266552" y="2244090"/>
                  </a:lnTo>
                  <a:lnTo>
                    <a:pt x="2266552" y="2235835"/>
                  </a:lnTo>
                  <a:lnTo>
                    <a:pt x="2213550" y="2243773"/>
                  </a:lnTo>
                  <a:lnTo>
                    <a:pt x="2197681" y="2239644"/>
                  </a:lnTo>
                  <a:lnTo>
                    <a:pt x="2204029" y="2231072"/>
                  </a:lnTo>
                  <a:lnTo>
                    <a:pt x="2233862" y="2227898"/>
                  </a:lnTo>
                  <a:lnTo>
                    <a:pt x="2254492" y="2222181"/>
                  </a:lnTo>
                  <a:lnTo>
                    <a:pt x="2236401" y="2212020"/>
                  </a:lnTo>
                  <a:lnTo>
                    <a:pt x="2249414" y="2203448"/>
                  </a:lnTo>
                  <a:lnTo>
                    <a:pt x="2244970" y="2194876"/>
                  </a:lnTo>
                  <a:lnTo>
                    <a:pt x="2230053" y="2187889"/>
                  </a:lnTo>
                  <a:lnTo>
                    <a:pt x="2238304" y="2165664"/>
                  </a:lnTo>
                  <a:lnTo>
                    <a:pt x="2261791" y="2150423"/>
                  </a:lnTo>
                  <a:lnTo>
                    <a:pt x="2278612" y="2184079"/>
                  </a:lnTo>
                  <a:lnTo>
                    <a:pt x="2285912" y="2178682"/>
                  </a:lnTo>
                  <a:lnTo>
                    <a:pt x="2279565" y="2166298"/>
                  </a:lnTo>
                  <a:lnTo>
                    <a:pt x="2281469" y="2138677"/>
                  </a:lnTo>
                  <a:lnTo>
                    <a:pt x="2300512" y="2135500"/>
                  </a:lnTo>
                  <a:lnTo>
                    <a:pt x="2314476" y="2151058"/>
                  </a:lnTo>
                  <a:lnTo>
                    <a:pt x="2307177" y="2195194"/>
                  </a:lnTo>
                  <a:lnTo>
                    <a:pt x="2318920" y="2195194"/>
                  </a:lnTo>
                  <a:lnTo>
                    <a:pt x="2329076" y="2158361"/>
                  </a:lnTo>
                  <a:lnTo>
                    <a:pt x="2356688" y="2158044"/>
                  </a:lnTo>
                  <a:lnTo>
                    <a:pt x="2361131" y="2146612"/>
                  </a:lnTo>
                  <a:lnTo>
                    <a:pt x="2321776" y="2142486"/>
                  </a:lnTo>
                  <a:lnTo>
                    <a:pt x="2319237" y="2125021"/>
                  </a:lnTo>
                  <a:lnTo>
                    <a:pt x="2297020" y="2113274"/>
                  </a:lnTo>
                  <a:lnTo>
                    <a:pt x="2285594" y="2125021"/>
                  </a:lnTo>
                  <a:lnTo>
                    <a:pt x="2278294" y="2118988"/>
                  </a:lnTo>
                  <a:lnTo>
                    <a:pt x="2283373" y="2109465"/>
                  </a:lnTo>
                  <a:lnTo>
                    <a:pt x="2297973" y="2100891"/>
                  </a:lnTo>
                  <a:lnTo>
                    <a:pt x="2310667" y="2099304"/>
                  </a:lnTo>
                  <a:lnTo>
                    <a:pt x="2326855" y="2092953"/>
                  </a:lnTo>
                  <a:lnTo>
                    <a:pt x="2344627" y="2103432"/>
                  </a:lnTo>
                  <a:lnTo>
                    <a:pt x="2352880" y="2098033"/>
                  </a:lnTo>
                  <a:lnTo>
                    <a:pt x="2373509" y="2117719"/>
                  </a:lnTo>
                  <a:lnTo>
                    <a:pt x="2388426" y="2113591"/>
                  </a:lnTo>
                  <a:lnTo>
                    <a:pt x="2390965" y="2100891"/>
                  </a:lnTo>
                  <a:lnTo>
                    <a:pt x="2364623" y="2097082"/>
                  </a:lnTo>
                  <a:lnTo>
                    <a:pt x="2364623" y="2087237"/>
                  </a:lnTo>
                  <a:lnTo>
                    <a:pt x="2392868" y="2073585"/>
                  </a:lnTo>
                  <a:lnTo>
                    <a:pt x="2361131" y="2063426"/>
                  </a:lnTo>
                  <a:lnTo>
                    <a:pt x="2344309" y="2067553"/>
                  </a:lnTo>
                  <a:lnTo>
                    <a:pt x="2321141" y="2069141"/>
                  </a:lnTo>
                  <a:lnTo>
                    <a:pt x="2338915" y="2050726"/>
                  </a:lnTo>
                  <a:lnTo>
                    <a:pt x="2320824" y="2045646"/>
                  </a:lnTo>
                  <a:lnTo>
                    <a:pt x="2318602" y="2029776"/>
                  </a:lnTo>
                  <a:lnTo>
                    <a:pt x="2346849" y="2010726"/>
                  </a:lnTo>
                  <a:lnTo>
                    <a:pt x="2363987" y="2025013"/>
                  </a:lnTo>
                  <a:lnTo>
                    <a:pt x="2377953" y="2033586"/>
                  </a:lnTo>
                  <a:lnTo>
                    <a:pt x="2390330" y="2019933"/>
                  </a:lnTo>
                  <a:lnTo>
                    <a:pt x="2395725" y="2026918"/>
                  </a:lnTo>
                  <a:lnTo>
                    <a:pt x="2422068" y="2016441"/>
                  </a:lnTo>
                  <a:lnTo>
                    <a:pt x="2401756" y="1998661"/>
                  </a:lnTo>
                  <a:lnTo>
                    <a:pt x="2384935" y="2011360"/>
                  </a:lnTo>
                  <a:lnTo>
                    <a:pt x="2370336" y="2004376"/>
                  </a:lnTo>
                  <a:lnTo>
                    <a:pt x="2373191" y="1984056"/>
                  </a:lnTo>
                  <a:lnTo>
                    <a:pt x="2394138" y="1977706"/>
                  </a:lnTo>
                  <a:lnTo>
                    <a:pt x="2409055" y="1966911"/>
                  </a:lnTo>
                  <a:lnTo>
                    <a:pt x="2423655" y="1967864"/>
                  </a:lnTo>
                  <a:cubicBezTo>
                    <a:pt x="2423973" y="1963631"/>
                    <a:pt x="2424290" y="1959397"/>
                    <a:pt x="2424608" y="1955164"/>
                  </a:cubicBezTo>
                  <a:lnTo>
                    <a:pt x="2438570" y="1958338"/>
                  </a:lnTo>
                  <a:lnTo>
                    <a:pt x="2445870" y="1965324"/>
                  </a:lnTo>
                  <a:lnTo>
                    <a:pt x="2460787" y="1944051"/>
                  </a:lnTo>
                  <a:lnTo>
                    <a:pt x="2480465" y="1914841"/>
                  </a:lnTo>
                  <a:lnTo>
                    <a:pt x="2502364" y="1913254"/>
                  </a:lnTo>
                  <a:lnTo>
                    <a:pt x="2520455" y="1906904"/>
                  </a:lnTo>
                  <a:lnTo>
                    <a:pt x="2529341" y="1928811"/>
                  </a:lnTo>
                  <a:lnTo>
                    <a:pt x="2553461" y="1919286"/>
                  </a:lnTo>
                  <a:lnTo>
                    <a:pt x="2543941" y="1902459"/>
                  </a:lnTo>
                  <a:lnTo>
                    <a:pt x="2538228" y="1886901"/>
                  </a:lnTo>
                  <a:lnTo>
                    <a:pt x="2585518" y="1865312"/>
                  </a:lnTo>
                  <a:lnTo>
                    <a:pt x="2609319" y="1891347"/>
                  </a:lnTo>
                  <a:lnTo>
                    <a:pt x="2603925" y="1913254"/>
                  </a:lnTo>
                  <a:lnTo>
                    <a:pt x="2607415" y="1925954"/>
                  </a:lnTo>
                  <a:lnTo>
                    <a:pt x="2630902" y="1923731"/>
                  </a:lnTo>
                  <a:lnTo>
                    <a:pt x="2619793" y="1910079"/>
                  </a:lnTo>
                  <a:lnTo>
                    <a:pt x="2626141" y="1900554"/>
                  </a:lnTo>
                  <a:lnTo>
                    <a:pt x="2665497" y="1901189"/>
                  </a:lnTo>
                  <a:lnTo>
                    <a:pt x="2678826" y="1889759"/>
                  </a:lnTo>
                  <a:lnTo>
                    <a:pt x="2665179" y="1871979"/>
                  </a:lnTo>
                  <a:lnTo>
                    <a:pt x="2684856" y="1851658"/>
                  </a:lnTo>
                  <a:lnTo>
                    <a:pt x="2739762" y="1824989"/>
                  </a:lnTo>
                  <a:lnTo>
                    <a:pt x="2727702" y="1843086"/>
                  </a:lnTo>
                  <a:lnTo>
                    <a:pt x="2755314" y="1832928"/>
                  </a:lnTo>
                  <a:lnTo>
                    <a:pt x="2757853" y="1817369"/>
                  </a:lnTo>
                  <a:lnTo>
                    <a:pt x="2733732" y="1816734"/>
                  </a:lnTo>
                  <a:lnTo>
                    <a:pt x="2743254" y="1805304"/>
                  </a:lnTo>
                  <a:cubicBezTo>
                    <a:pt x="2743360" y="1802129"/>
                    <a:pt x="2743465" y="1798954"/>
                    <a:pt x="2743571" y="1795779"/>
                  </a:cubicBezTo>
                  <a:lnTo>
                    <a:pt x="2735636" y="1791334"/>
                  </a:lnTo>
                  <a:lnTo>
                    <a:pt x="2750553" y="1786571"/>
                  </a:lnTo>
                  <a:lnTo>
                    <a:pt x="2749283" y="1782443"/>
                  </a:lnTo>
                  <a:lnTo>
                    <a:pt x="2732463" y="1785936"/>
                  </a:lnTo>
                  <a:lnTo>
                    <a:pt x="2723576" y="1801494"/>
                  </a:lnTo>
                  <a:lnTo>
                    <a:pt x="2655341" y="1817686"/>
                  </a:lnTo>
                  <a:lnTo>
                    <a:pt x="2652167" y="1822131"/>
                  </a:lnTo>
                  <a:lnTo>
                    <a:pt x="2724211" y="1806891"/>
                  </a:lnTo>
                  <a:lnTo>
                    <a:pt x="2726114" y="1817369"/>
                  </a:lnTo>
                  <a:lnTo>
                    <a:pt x="2673431" y="1835784"/>
                  </a:lnTo>
                  <a:lnTo>
                    <a:pt x="2648041" y="1871979"/>
                  </a:lnTo>
                  <a:lnTo>
                    <a:pt x="2615668" y="1886267"/>
                  </a:lnTo>
                  <a:lnTo>
                    <a:pt x="2597261" y="1856739"/>
                  </a:lnTo>
                  <a:lnTo>
                    <a:pt x="2607415" y="1833245"/>
                  </a:lnTo>
                  <a:lnTo>
                    <a:pt x="2587739" y="1846261"/>
                  </a:lnTo>
                  <a:lnTo>
                    <a:pt x="2578217" y="1843086"/>
                  </a:lnTo>
                  <a:cubicBezTo>
                    <a:pt x="2578111" y="1832503"/>
                    <a:pt x="2578006" y="1821919"/>
                    <a:pt x="2577900" y="1811336"/>
                  </a:cubicBezTo>
                  <a:lnTo>
                    <a:pt x="2599165" y="1807209"/>
                  </a:lnTo>
                  <a:lnTo>
                    <a:pt x="2622967" y="1785619"/>
                  </a:lnTo>
                  <a:lnTo>
                    <a:pt x="2598530" y="1780538"/>
                  </a:lnTo>
                  <a:lnTo>
                    <a:pt x="2596625" y="1767839"/>
                  </a:lnTo>
                  <a:lnTo>
                    <a:pt x="2627094" y="1760536"/>
                  </a:lnTo>
                  <a:lnTo>
                    <a:pt x="2619476" y="1751963"/>
                  </a:lnTo>
                  <a:lnTo>
                    <a:pt x="2625823" y="1733866"/>
                  </a:lnTo>
                  <a:lnTo>
                    <a:pt x="2644550" y="1726564"/>
                  </a:lnTo>
                  <a:lnTo>
                    <a:pt x="2656927" y="1685606"/>
                  </a:lnTo>
                  <a:lnTo>
                    <a:pt x="2672796" y="1686241"/>
                  </a:lnTo>
                  <a:lnTo>
                    <a:pt x="2677239" y="1672588"/>
                  </a:lnTo>
                  <a:lnTo>
                    <a:pt x="2695013" y="1652269"/>
                  </a:lnTo>
                  <a:lnTo>
                    <a:pt x="2703264" y="1658619"/>
                  </a:lnTo>
                  <a:lnTo>
                    <a:pt x="2721355" y="1676398"/>
                  </a:lnTo>
                  <a:lnTo>
                    <a:pt x="2735320" y="1675128"/>
                  </a:lnTo>
                  <a:lnTo>
                    <a:pt x="2719133" y="1659253"/>
                  </a:lnTo>
                  <a:lnTo>
                    <a:pt x="2721355" y="1651316"/>
                  </a:lnTo>
                  <a:lnTo>
                    <a:pt x="2745793" y="1659253"/>
                  </a:lnTo>
                  <a:lnTo>
                    <a:pt x="2749918" y="1656079"/>
                  </a:lnTo>
                  <a:lnTo>
                    <a:pt x="2743254" y="1642426"/>
                  </a:lnTo>
                  <a:lnTo>
                    <a:pt x="2741349" y="1624646"/>
                  </a:lnTo>
                  <a:lnTo>
                    <a:pt x="2750870" y="1620201"/>
                  </a:lnTo>
                  <a:lnTo>
                    <a:pt x="2771499" y="1600833"/>
                  </a:lnTo>
                  <a:lnTo>
                    <a:pt x="2763248" y="1591944"/>
                  </a:lnTo>
                  <a:lnTo>
                    <a:pt x="2742936" y="1608771"/>
                  </a:lnTo>
                  <a:lnTo>
                    <a:pt x="2733732" y="1609723"/>
                  </a:lnTo>
                  <a:lnTo>
                    <a:pt x="2730241" y="1603374"/>
                  </a:lnTo>
                  <a:lnTo>
                    <a:pt x="2741983" y="1579561"/>
                  </a:lnTo>
                  <a:lnTo>
                    <a:pt x="2752459" y="1580196"/>
                  </a:lnTo>
                  <a:lnTo>
                    <a:pt x="2769278" y="1572576"/>
                  </a:lnTo>
                  <a:lnTo>
                    <a:pt x="2766105" y="1549399"/>
                  </a:lnTo>
                  <a:lnTo>
                    <a:pt x="2779435" y="1533524"/>
                  </a:lnTo>
                  <a:lnTo>
                    <a:pt x="2799430" y="1528127"/>
                  </a:lnTo>
                  <a:lnTo>
                    <a:pt x="2804825" y="1517649"/>
                  </a:lnTo>
                  <a:lnTo>
                    <a:pt x="2813077" y="1509077"/>
                  </a:lnTo>
                  <a:lnTo>
                    <a:pt x="2818790" y="1531937"/>
                  </a:lnTo>
                  <a:lnTo>
                    <a:pt x="2830215" y="1541461"/>
                  </a:lnTo>
                  <a:lnTo>
                    <a:pt x="2842592" y="1520189"/>
                  </a:lnTo>
                  <a:lnTo>
                    <a:pt x="2837515" y="1515109"/>
                  </a:lnTo>
                  <a:lnTo>
                    <a:pt x="2855288" y="1505584"/>
                  </a:lnTo>
                  <a:lnTo>
                    <a:pt x="2863540" y="1493836"/>
                  </a:lnTo>
                  <a:lnTo>
                    <a:pt x="2859414" y="1486534"/>
                  </a:lnTo>
                  <a:lnTo>
                    <a:pt x="2845767" y="1504314"/>
                  </a:lnTo>
                  <a:lnTo>
                    <a:pt x="2832120" y="1513204"/>
                  </a:lnTo>
                  <a:lnTo>
                    <a:pt x="2828945" y="1481137"/>
                  </a:lnTo>
                  <a:cubicBezTo>
                    <a:pt x="2828839" y="1480502"/>
                    <a:pt x="2828734" y="1479867"/>
                    <a:pt x="2828628" y="1479232"/>
                  </a:cubicBezTo>
                  <a:lnTo>
                    <a:pt x="2825772" y="1481137"/>
                  </a:lnTo>
                  <a:lnTo>
                    <a:pt x="2819425" y="1484629"/>
                  </a:lnTo>
                  <a:lnTo>
                    <a:pt x="2806729" y="1509077"/>
                  </a:lnTo>
                  <a:lnTo>
                    <a:pt x="2794987" y="1503996"/>
                  </a:lnTo>
                  <a:lnTo>
                    <a:pt x="2801335" y="1488122"/>
                  </a:lnTo>
                  <a:lnTo>
                    <a:pt x="2807047" y="1481137"/>
                  </a:lnTo>
                  <a:lnTo>
                    <a:pt x="2815933" y="1470024"/>
                  </a:lnTo>
                  <a:lnTo>
                    <a:pt x="2827359" y="1465897"/>
                  </a:lnTo>
                  <a:lnTo>
                    <a:pt x="2821012" y="1454149"/>
                  </a:lnTo>
                  <a:lnTo>
                    <a:pt x="2825137" y="1438274"/>
                  </a:lnTo>
                  <a:lnTo>
                    <a:pt x="2832436" y="1441449"/>
                  </a:lnTo>
                  <a:cubicBezTo>
                    <a:pt x="2832859" y="1448011"/>
                    <a:pt x="2833283" y="1454572"/>
                    <a:pt x="2833706" y="1461134"/>
                  </a:cubicBezTo>
                  <a:lnTo>
                    <a:pt x="2840371" y="1467484"/>
                  </a:lnTo>
                  <a:lnTo>
                    <a:pt x="2859414" y="1481137"/>
                  </a:lnTo>
                  <a:lnTo>
                    <a:pt x="2862588" y="1483042"/>
                  </a:lnTo>
                  <a:cubicBezTo>
                    <a:pt x="2862482" y="1482407"/>
                    <a:pt x="2862377" y="1481772"/>
                    <a:pt x="2862271" y="1481137"/>
                  </a:cubicBezTo>
                  <a:lnTo>
                    <a:pt x="2860366" y="1474152"/>
                  </a:lnTo>
                  <a:lnTo>
                    <a:pt x="2854653" y="1441132"/>
                  </a:lnTo>
                  <a:lnTo>
                    <a:pt x="2836563" y="1430972"/>
                  </a:lnTo>
                  <a:lnTo>
                    <a:pt x="2833072" y="1410017"/>
                  </a:lnTo>
                  <a:lnTo>
                    <a:pt x="2847036" y="1405255"/>
                  </a:lnTo>
                  <a:lnTo>
                    <a:pt x="2852749" y="1426527"/>
                  </a:lnTo>
                  <a:lnTo>
                    <a:pt x="2864174" y="1423987"/>
                  </a:lnTo>
                  <a:lnTo>
                    <a:pt x="2868300" y="1403350"/>
                  </a:lnTo>
                  <a:lnTo>
                    <a:pt x="2848941" y="1392554"/>
                  </a:lnTo>
                  <a:lnTo>
                    <a:pt x="2854970" y="1378267"/>
                  </a:lnTo>
                  <a:lnTo>
                    <a:pt x="2874013" y="1375727"/>
                  </a:lnTo>
                  <a:lnTo>
                    <a:pt x="2865761" y="1360170"/>
                  </a:lnTo>
                  <a:lnTo>
                    <a:pt x="2872744" y="1346200"/>
                  </a:lnTo>
                  <a:lnTo>
                    <a:pt x="2899721" y="1361757"/>
                  </a:lnTo>
                  <a:lnTo>
                    <a:pt x="2904482" y="1355407"/>
                  </a:lnTo>
                  <a:lnTo>
                    <a:pt x="2886390" y="1337945"/>
                  </a:lnTo>
                  <a:cubicBezTo>
                    <a:pt x="2886813" y="1332547"/>
                    <a:pt x="2887237" y="1327150"/>
                    <a:pt x="2887660" y="1321752"/>
                  </a:cubicBezTo>
                  <a:lnTo>
                    <a:pt x="2864174" y="1337945"/>
                  </a:lnTo>
                  <a:lnTo>
                    <a:pt x="2844496" y="1366519"/>
                  </a:lnTo>
                  <a:lnTo>
                    <a:pt x="2834976" y="1356360"/>
                  </a:lnTo>
                  <a:lnTo>
                    <a:pt x="2854970" y="1345247"/>
                  </a:lnTo>
                  <a:lnTo>
                    <a:pt x="2850527" y="1331912"/>
                  </a:lnTo>
                  <a:lnTo>
                    <a:pt x="2827041" y="1327467"/>
                  </a:lnTo>
                  <a:lnTo>
                    <a:pt x="2834659" y="1308735"/>
                  </a:lnTo>
                  <a:lnTo>
                    <a:pt x="2850527" y="1323340"/>
                  </a:lnTo>
                  <a:lnTo>
                    <a:pt x="2888296" y="1308100"/>
                  </a:lnTo>
                  <a:lnTo>
                    <a:pt x="2890518" y="1278890"/>
                  </a:lnTo>
                  <a:lnTo>
                    <a:pt x="2898768" y="1278255"/>
                  </a:lnTo>
                  <a:lnTo>
                    <a:pt x="2925112" y="1271905"/>
                  </a:lnTo>
                  <a:lnTo>
                    <a:pt x="2936854" y="1286510"/>
                  </a:lnTo>
                  <a:lnTo>
                    <a:pt x="2945741" y="1306830"/>
                  </a:lnTo>
                  <a:lnTo>
                    <a:pt x="2953675" y="1290637"/>
                  </a:lnTo>
                  <a:lnTo>
                    <a:pt x="2975891" y="1279843"/>
                  </a:lnTo>
                  <a:lnTo>
                    <a:pt x="2984143" y="1264285"/>
                  </a:lnTo>
                  <a:lnTo>
                    <a:pt x="2954945" y="1267460"/>
                  </a:lnTo>
                  <a:lnTo>
                    <a:pt x="2946376" y="1276033"/>
                  </a:lnTo>
                  <a:lnTo>
                    <a:pt x="2925746" y="1242377"/>
                  </a:lnTo>
                  <a:lnTo>
                    <a:pt x="2918447" y="1238250"/>
                  </a:lnTo>
                  <a:lnTo>
                    <a:pt x="2920351" y="1219200"/>
                  </a:lnTo>
                  <a:lnTo>
                    <a:pt x="2935267" y="1221423"/>
                  </a:lnTo>
                  <a:lnTo>
                    <a:pt x="2941297" y="1202373"/>
                  </a:lnTo>
                  <a:lnTo>
                    <a:pt x="2907338" y="1198563"/>
                  </a:lnTo>
                  <a:lnTo>
                    <a:pt x="2908607" y="1184593"/>
                  </a:lnTo>
                  <a:lnTo>
                    <a:pt x="2939394" y="1183323"/>
                  </a:lnTo>
                  <a:lnTo>
                    <a:pt x="2919081" y="1175068"/>
                  </a:lnTo>
                  <a:lnTo>
                    <a:pt x="2926063" y="1166495"/>
                  </a:lnTo>
                  <a:lnTo>
                    <a:pt x="2943202" y="1173798"/>
                  </a:lnTo>
                  <a:lnTo>
                    <a:pt x="2948280" y="1164273"/>
                  </a:lnTo>
                  <a:lnTo>
                    <a:pt x="2940980" y="1155065"/>
                  </a:lnTo>
                  <a:lnTo>
                    <a:pt x="2943202" y="1143318"/>
                  </a:lnTo>
                  <a:lnTo>
                    <a:pt x="2968273" y="1139825"/>
                  </a:lnTo>
                  <a:lnTo>
                    <a:pt x="2953358" y="1131570"/>
                  </a:lnTo>
                  <a:lnTo>
                    <a:pt x="2942884" y="1119187"/>
                  </a:lnTo>
                  <a:lnTo>
                    <a:pt x="2946058" y="1109662"/>
                  </a:lnTo>
                  <a:lnTo>
                    <a:pt x="2965102" y="1113473"/>
                  </a:lnTo>
                  <a:lnTo>
                    <a:pt x="2969862" y="1100772"/>
                  </a:lnTo>
                  <a:lnTo>
                    <a:pt x="2984778" y="1106170"/>
                  </a:lnTo>
                  <a:lnTo>
                    <a:pt x="2996522" y="1093470"/>
                  </a:lnTo>
                  <a:lnTo>
                    <a:pt x="3010169" y="1094105"/>
                  </a:lnTo>
                  <a:lnTo>
                    <a:pt x="3014294" y="1066800"/>
                  </a:lnTo>
                  <a:lnTo>
                    <a:pt x="3027942" y="1062355"/>
                  </a:lnTo>
                  <a:lnTo>
                    <a:pt x="3034289" y="1054735"/>
                  </a:lnTo>
                  <a:lnTo>
                    <a:pt x="3062536" y="1052830"/>
                  </a:lnTo>
                  <a:lnTo>
                    <a:pt x="3082848" y="1044892"/>
                  </a:lnTo>
                  <a:lnTo>
                    <a:pt x="3104107" y="1064577"/>
                  </a:lnTo>
                  <a:lnTo>
                    <a:pt x="3119976" y="1045527"/>
                  </a:lnTo>
                  <a:lnTo>
                    <a:pt x="3102520" y="1029017"/>
                  </a:lnTo>
                  <a:lnTo>
                    <a:pt x="3083799" y="1030287"/>
                  </a:lnTo>
                  <a:lnTo>
                    <a:pt x="3074913" y="1017587"/>
                  </a:lnTo>
                  <a:lnTo>
                    <a:pt x="3058410" y="1028382"/>
                  </a:lnTo>
                  <a:lnTo>
                    <a:pt x="3052697" y="1010602"/>
                  </a:lnTo>
                  <a:lnTo>
                    <a:pt x="3043175" y="1005204"/>
                  </a:lnTo>
                  <a:lnTo>
                    <a:pt x="3049206" y="973770"/>
                  </a:lnTo>
                  <a:lnTo>
                    <a:pt x="3072057" y="948370"/>
                  </a:lnTo>
                  <a:lnTo>
                    <a:pt x="3079991" y="969325"/>
                  </a:lnTo>
                  <a:lnTo>
                    <a:pt x="3093634" y="972500"/>
                  </a:lnTo>
                  <a:lnTo>
                    <a:pt x="3099029" y="980437"/>
                  </a:lnTo>
                  <a:lnTo>
                    <a:pt x="3110772" y="974087"/>
                  </a:lnTo>
                  <a:lnTo>
                    <a:pt x="3125689" y="985517"/>
                  </a:lnTo>
                  <a:lnTo>
                    <a:pt x="3140605" y="979167"/>
                  </a:lnTo>
                  <a:lnTo>
                    <a:pt x="3133623" y="967737"/>
                  </a:lnTo>
                  <a:lnTo>
                    <a:pt x="3150762" y="948687"/>
                  </a:lnTo>
                  <a:lnTo>
                    <a:pt x="3128545" y="959165"/>
                  </a:lnTo>
                  <a:lnTo>
                    <a:pt x="3107598" y="961387"/>
                  </a:lnTo>
                  <a:lnTo>
                    <a:pt x="3100933" y="952180"/>
                  </a:lnTo>
                  <a:lnTo>
                    <a:pt x="3120928" y="940432"/>
                  </a:lnTo>
                  <a:lnTo>
                    <a:pt x="3136480" y="921065"/>
                  </a:lnTo>
                  <a:lnTo>
                    <a:pt x="3125054" y="914080"/>
                  </a:lnTo>
                  <a:lnTo>
                    <a:pt x="3137749" y="903285"/>
                  </a:lnTo>
                  <a:lnTo>
                    <a:pt x="3126006" y="895982"/>
                  </a:lnTo>
                  <a:lnTo>
                    <a:pt x="3117437" y="886775"/>
                  </a:lnTo>
                  <a:lnTo>
                    <a:pt x="3130767" y="865502"/>
                  </a:lnTo>
                  <a:lnTo>
                    <a:pt x="3139971" y="846453"/>
                  </a:lnTo>
                  <a:lnTo>
                    <a:pt x="3158061" y="839150"/>
                  </a:lnTo>
                  <a:lnTo>
                    <a:pt x="3169487" y="806130"/>
                  </a:lnTo>
                  <a:lnTo>
                    <a:pt x="3179008" y="806130"/>
                  </a:lnTo>
                  <a:lnTo>
                    <a:pt x="3174882" y="816607"/>
                  </a:lnTo>
                  <a:lnTo>
                    <a:pt x="3180278" y="839785"/>
                  </a:lnTo>
                  <a:lnTo>
                    <a:pt x="3190116" y="854390"/>
                  </a:lnTo>
                  <a:lnTo>
                    <a:pt x="3192021" y="868995"/>
                  </a:lnTo>
                  <a:lnTo>
                    <a:pt x="3200590" y="852167"/>
                  </a:lnTo>
                  <a:lnTo>
                    <a:pt x="3218680" y="858518"/>
                  </a:lnTo>
                  <a:lnTo>
                    <a:pt x="3225028" y="849945"/>
                  </a:lnTo>
                  <a:lnTo>
                    <a:pt x="3219315" y="840420"/>
                  </a:lnTo>
                  <a:lnTo>
                    <a:pt x="3191069" y="848357"/>
                  </a:lnTo>
                  <a:lnTo>
                    <a:pt x="3195194" y="835340"/>
                  </a:lnTo>
                  <a:lnTo>
                    <a:pt x="3209794" y="835023"/>
                  </a:lnTo>
                  <a:lnTo>
                    <a:pt x="3217094" y="827720"/>
                  </a:lnTo>
                  <a:lnTo>
                    <a:pt x="3204398" y="809940"/>
                  </a:lnTo>
                  <a:lnTo>
                    <a:pt x="3218046" y="803590"/>
                  </a:lnTo>
                  <a:lnTo>
                    <a:pt x="3208207" y="786762"/>
                  </a:lnTo>
                  <a:lnTo>
                    <a:pt x="3190434" y="777555"/>
                  </a:lnTo>
                  <a:lnTo>
                    <a:pt x="3204716" y="760410"/>
                  </a:lnTo>
                  <a:lnTo>
                    <a:pt x="3237723" y="746440"/>
                  </a:lnTo>
                  <a:lnTo>
                    <a:pt x="3256766" y="757870"/>
                  </a:lnTo>
                  <a:lnTo>
                    <a:pt x="3273904" y="744853"/>
                  </a:lnTo>
                  <a:lnTo>
                    <a:pt x="3287551" y="776285"/>
                  </a:lnTo>
                  <a:lnTo>
                    <a:pt x="3305642" y="776285"/>
                  </a:lnTo>
                  <a:lnTo>
                    <a:pt x="3294851" y="757553"/>
                  </a:lnTo>
                  <a:lnTo>
                    <a:pt x="3315798" y="744535"/>
                  </a:lnTo>
                  <a:lnTo>
                    <a:pt x="3326589" y="729613"/>
                  </a:lnTo>
                  <a:lnTo>
                    <a:pt x="3312624" y="723580"/>
                  </a:lnTo>
                  <a:lnTo>
                    <a:pt x="3320876" y="705800"/>
                  </a:lnTo>
                  <a:lnTo>
                    <a:pt x="3310085" y="703578"/>
                  </a:lnTo>
                  <a:lnTo>
                    <a:pt x="3281839" y="732470"/>
                  </a:lnTo>
                  <a:lnTo>
                    <a:pt x="3269143" y="728343"/>
                  </a:lnTo>
                  <a:lnTo>
                    <a:pt x="3263748" y="710245"/>
                  </a:lnTo>
                  <a:lnTo>
                    <a:pt x="3249149" y="709610"/>
                  </a:lnTo>
                  <a:lnTo>
                    <a:pt x="3244705" y="728660"/>
                  </a:lnTo>
                  <a:lnTo>
                    <a:pt x="3220267" y="720088"/>
                  </a:lnTo>
                  <a:cubicBezTo>
                    <a:pt x="3219950" y="715643"/>
                    <a:pt x="3219632" y="711198"/>
                    <a:pt x="3219315" y="706753"/>
                  </a:cubicBezTo>
                  <a:lnTo>
                    <a:pt x="3252005" y="666430"/>
                  </a:lnTo>
                  <a:lnTo>
                    <a:pt x="3262161" y="634680"/>
                  </a:lnTo>
                  <a:lnTo>
                    <a:pt x="3284060" y="628330"/>
                  </a:lnTo>
                  <a:lnTo>
                    <a:pt x="3281839" y="615313"/>
                  </a:lnTo>
                  <a:lnTo>
                    <a:pt x="3314529" y="598168"/>
                  </a:lnTo>
                  <a:lnTo>
                    <a:pt x="3322780" y="579435"/>
                  </a:lnTo>
                  <a:lnTo>
                    <a:pt x="3375782" y="550225"/>
                  </a:lnTo>
                  <a:lnTo>
                    <a:pt x="3368800" y="538795"/>
                  </a:lnTo>
                  <a:lnTo>
                    <a:pt x="3365626" y="509268"/>
                  </a:lnTo>
                  <a:lnTo>
                    <a:pt x="3383082" y="459420"/>
                  </a:lnTo>
                  <a:lnTo>
                    <a:pt x="3397999" y="475295"/>
                  </a:lnTo>
                  <a:lnTo>
                    <a:pt x="3382447" y="500695"/>
                  </a:lnTo>
                  <a:lnTo>
                    <a:pt x="3392921" y="506728"/>
                  </a:lnTo>
                  <a:lnTo>
                    <a:pt x="3396095" y="496250"/>
                  </a:lnTo>
                  <a:lnTo>
                    <a:pt x="3407838" y="499425"/>
                  </a:lnTo>
                  <a:lnTo>
                    <a:pt x="3415137" y="518158"/>
                  </a:lnTo>
                  <a:lnTo>
                    <a:pt x="3420533" y="500378"/>
                  </a:lnTo>
                  <a:lnTo>
                    <a:pt x="3437671" y="512760"/>
                  </a:lnTo>
                  <a:lnTo>
                    <a:pt x="3449097" y="499108"/>
                  </a:lnTo>
                  <a:lnTo>
                    <a:pt x="3423389" y="483550"/>
                  </a:lnTo>
                  <a:cubicBezTo>
                    <a:pt x="3423072" y="477518"/>
                    <a:pt x="3422754" y="471485"/>
                    <a:pt x="3422437" y="465453"/>
                  </a:cubicBezTo>
                  <a:lnTo>
                    <a:pt x="3417042" y="452118"/>
                  </a:lnTo>
                  <a:lnTo>
                    <a:pt x="3442114" y="451800"/>
                  </a:lnTo>
                  <a:lnTo>
                    <a:pt x="3461792" y="498155"/>
                  </a:lnTo>
                  <a:lnTo>
                    <a:pt x="3488452" y="508315"/>
                  </a:lnTo>
                  <a:lnTo>
                    <a:pt x="3491625" y="528000"/>
                  </a:lnTo>
                  <a:lnTo>
                    <a:pt x="3516063" y="538478"/>
                  </a:lnTo>
                  <a:lnTo>
                    <a:pt x="3518285" y="524825"/>
                  </a:lnTo>
                  <a:lnTo>
                    <a:pt x="3488134" y="483868"/>
                  </a:lnTo>
                  <a:lnTo>
                    <a:pt x="3477343" y="482915"/>
                  </a:lnTo>
                  <a:lnTo>
                    <a:pt x="3464648" y="467358"/>
                  </a:lnTo>
                  <a:lnTo>
                    <a:pt x="3469726" y="443863"/>
                  </a:lnTo>
                  <a:lnTo>
                    <a:pt x="3455762" y="430528"/>
                  </a:lnTo>
                  <a:lnTo>
                    <a:pt x="3478930" y="391158"/>
                  </a:lnTo>
                  <a:lnTo>
                    <a:pt x="3499877" y="392110"/>
                  </a:lnTo>
                  <a:lnTo>
                    <a:pt x="3504955" y="382586"/>
                  </a:lnTo>
                  <a:lnTo>
                    <a:pt x="3519872" y="382268"/>
                  </a:lnTo>
                  <a:lnTo>
                    <a:pt x="3513842" y="401318"/>
                  </a:lnTo>
                  <a:lnTo>
                    <a:pt x="3521459" y="416240"/>
                  </a:lnTo>
                  <a:cubicBezTo>
                    <a:pt x="3521565" y="435819"/>
                    <a:pt x="3521670" y="455399"/>
                    <a:pt x="3521776" y="474978"/>
                  </a:cubicBezTo>
                  <a:lnTo>
                    <a:pt x="3539232" y="441323"/>
                  </a:lnTo>
                  <a:lnTo>
                    <a:pt x="3545262" y="385443"/>
                  </a:lnTo>
                  <a:lnTo>
                    <a:pt x="3559862" y="374013"/>
                  </a:lnTo>
                  <a:cubicBezTo>
                    <a:pt x="3560179" y="367980"/>
                    <a:pt x="3560497" y="361948"/>
                    <a:pt x="3560814" y="355915"/>
                  </a:cubicBezTo>
                  <a:lnTo>
                    <a:pt x="3577000" y="346390"/>
                  </a:lnTo>
                  <a:lnTo>
                    <a:pt x="3584934" y="337818"/>
                  </a:lnTo>
                  <a:lnTo>
                    <a:pt x="3583347" y="378775"/>
                  </a:lnTo>
                  <a:lnTo>
                    <a:pt x="3572874" y="405445"/>
                  </a:lnTo>
                  <a:lnTo>
                    <a:pt x="3584934" y="431480"/>
                  </a:lnTo>
                  <a:lnTo>
                    <a:pt x="3584934" y="456563"/>
                  </a:lnTo>
                  <a:lnTo>
                    <a:pt x="3565574" y="494980"/>
                  </a:lnTo>
                  <a:lnTo>
                    <a:pt x="3565574" y="505458"/>
                  </a:lnTo>
                  <a:lnTo>
                    <a:pt x="3590647" y="478788"/>
                  </a:lnTo>
                  <a:lnTo>
                    <a:pt x="3597629" y="443863"/>
                  </a:lnTo>
                  <a:lnTo>
                    <a:pt x="3607151" y="440688"/>
                  </a:lnTo>
                  <a:lnTo>
                    <a:pt x="3619846" y="457198"/>
                  </a:lnTo>
                  <a:lnTo>
                    <a:pt x="3627463" y="443545"/>
                  </a:lnTo>
                  <a:lnTo>
                    <a:pt x="3610007" y="428940"/>
                  </a:lnTo>
                  <a:lnTo>
                    <a:pt x="3605881" y="393380"/>
                  </a:lnTo>
                  <a:lnTo>
                    <a:pt x="3626828" y="379410"/>
                  </a:lnTo>
                  <a:lnTo>
                    <a:pt x="3629685" y="350835"/>
                  </a:lnTo>
                  <a:lnTo>
                    <a:pt x="3642380" y="337183"/>
                  </a:lnTo>
                  <a:lnTo>
                    <a:pt x="3652853" y="342263"/>
                  </a:lnTo>
                  <a:lnTo>
                    <a:pt x="3641428" y="366710"/>
                  </a:lnTo>
                  <a:lnTo>
                    <a:pt x="3662692" y="378140"/>
                  </a:lnTo>
                  <a:lnTo>
                    <a:pt x="3668722" y="349565"/>
                  </a:lnTo>
                  <a:lnTo>
                    <a:pt x="3689986" y="351471"/>
                  </a:lnTo>
                  <a:lnTo>
                    <a:pt x="3669357" y="331785"/>
                  </a:lnTo>
                  <a:lnTo>
                    <a:pt x="3676974" y="316863"/>
                  </a:lnTo>
                  <a:lnTo>
                    <a:pt x="3692843" y="327023"/>
                  </a:lnTo>
                  <a:lnTo>
                    <a:pt x="3703951" y="353375"/>
                  </a:lnTo>
                  <a:lnTo>
                    <a:pt x="3718550" y="355598"/>
                  </a:lnTo>
                  <a:lnTo>
                    <a:pt x="3728072" y="377505"/>
                  </a:lnTo>
                  <a:lnTo>
                    <a:pt x="3747432" y="396238"/>
                  </a:lnTo>
                  <a:lnTo>
                    <a:pt x="3742671" y="347660"/>
                  </a:lnTo>
                  <a:lnTo>
                    <a:pt x="3755366" y="329563"/>
                  </a:lnTo>
                  <a:lnTo>
                    <a:pt x="3741402" y="310831"/>
                  </a:lnTo>
                  <a:lnTo>
                    <a:pt x="3754097" y="299083"/>
                  </a:lnTo>
                  <a:lnTo>
                    <a:pt x="3732832" y="284796"/>
                  </a:lnTo>
                  <a:lnTo>
                    <a:pt x="3722042" y="307020"/>
                  </a:lnTo>
                  <a:lnTo>
                    <a:pt x="3702047" y="286066"/>
                  </a:lnTo>
                  <a:cubicBezTo>
                    <a:pt x="3702259" y="278340"/>
                    <a:pt x="3702470" y="270614"/>
                    <a:pt x="3702682" y="262888"/>
                  </a:cubicBezTo>
                  <a:lnTo>
                    <a:pt x="3679830" y="270191"/>
                  </a:lnTo>
                  <a:lnTo>
                    <a:pt x="3669992" y="254633"/>
                  </a:lnTo>
                  <a:lnTo>
                    <a:pt x="3686813" y="249236"/>
                  </a:lnTo>
                  <a:lnTo>
                    <a:pt x="3699508" y="257491"/>
                  </a:lnTo>
                  <a:lnTo>
                    <a:pt x="3701729" y="235583"/>
                  </a:lnTo>
                  <a:lnTo>
                    <a:pt x="3716646" y="253363"/>
                  </a:lnTo>
                  <a:lnTo>
                    <a:pt x="3718550" y="269238"/>
                  </a:lnTo>
                  <a:lnTo>
                    <a:pt x="3734419" y="275271"/>
                  </a:lnTo>
                  <a:lnTo>
                    <a:pt x="3730293" y="265746"/>
                  </a:lnTo>
                  <a:lnTo>
                    <a:pt x="3744893" y="235266"/>
                  </a:lnTo>
                  <a:lnTo>
                    <a:pt x="3771235" y="242251"/>
                  </a:lnTo>
                  <a:lnTo>
                    <a:pt x="3769648" y="285431"/>
                  </a:lnTo>
                  <a:lnTo>
                    <a:pt x="3794086" y="289241"/>
                  </a:lnTo>
                  <a:lnTo>
                    <a:pt x="3783295" y="269556"/>
                  </a:lnTo>
                  <a:lnTo>
                    <a:pt x="3790913" y="260031"/>
                  </a:lnTo>
                  <a:lnTo>
                    <a:pt x="3798212" y="266381"/>
                  </a:lnTo>
                  <a:lnTo>
                    <a:pt x="3841376" y="274001"/>
                  </a:lnTo>
                  <a:lnTo>
                    <a:pt x="3828998" y="295273"/>
                  </a:lnTo>
                  <a:lnTo>
                    <a:pt x="3855658" y="294321"/>
                  </a:lnTo>
                  <a:lnTo>
                    <a:pt x="3838837" y="314323"/>
                  </a:lnTo>
                  <a:lnTo>
                    <a:pt x="3855975" y="341628"/>
                  </a:lnTo>
                  <a:lnTo>
                    <a:pt x="3871844" y="335913"/>
                  </a:lnTo>
                  <a:lnTo>
                    <a:pt x="3865179" y="301306"/>
                  </a:lnTo>
                  <a:lnTo>
                    <a:pt x="3879461" y="284478"/>
                  </a:lnTo>
                  <a:lnTo>
                    <a:pt x="3862640" y="279398"/>
                  </a:lnTo>
                  <a:lnTo>
                    <a:pt x="3866766" y="252728"/>
                  </a:lnTo>
                  <a:lnTo>
                    <a:pt x="3885809" y="256856"/>
                  </a:lnTo>
                  <a:lnTo>
                    <a:pt x="3891839" y="239076"/>
                  </a:lnTo>
                  <a:lnTo>
                    <a:pt x="3894060" y="225423"/>
                  </a:lnTo>
                  <a:lnTo>
                    <a:pt x="3904534" y="220978"/>
                  </a:lnTo>
                  <a:lnTo>
                    <a:pt x="3929289" y="187006"/>
                  </a:lnTo>
                  <a:lnTo>
                    <a:pt x="3943254" y="185736"/>
                  </a:lnTo>
                  <a:lnTo>
                    <a:pt x="3965470" y="200658"/>
                  </a:lnTo>
                  <a:lnTo>
                    <a:pt x="3976261" y="187641"/>
                  </a:lnTo>
                  <a:lnTo>
                    <a:pt x="3960075" y="171766"/>
                  </a:lnTo>
                  <a:lnTo>
                    <a:pt x="3972453" y="131761"/>
                  </a:lnTo>
                  <a:lnTo>
                    <a:pt x="3994986" y="144143"/>
                  </a:lnTo>
                  <a:lnTo>
                    <a:pt x="3999747" y="129538"/>
                  </a:lnTo>
                  <a:lnTo>
                    <a:pt x="3988004" y="110806"/>
                  </a:lnTo>
                  <a:lnTo>
                    <a:pt x="3959440" y="105726"/>
                  </a:lnTo>
                  <a:lnTo>
                    <a:pt x="3959440" y="84453"/>
                  </a:lnTo>
                  <a:lnTo>
                    <a:pt x="3967692" y="78103"/>
                  </a:lnTo>
                  <a:lnTo>
                    <a:pt x="3995621" y="102233"/>
                  </a:lnTo>
                  <a:lnTo>
                    <a:pt x="4004825" y="96836"/>
                  </a:lnTo>
                  <a:lnTo>
                    <a:pt x="3998478" y="80008"/>
                  </a:lnTo>
                  <a:lnTo>
                    <a:pt x="4002286" y="45083"/>
                  </a:lnTo>
                  <a:lnTo>
                    <a:pt x="4010855" y="49211"/>
                  </a:lnTo>
                  <a:lnTo>
                    <a:pt x="4021646" y="71436"/>
                  </a:lnTo>
                  <a:lnTo>
                    <a:pt x="4027676" y="42861"/>
                  </a:lnTo>
                  <a:lnTo>
                    <a:pt x="4035293" y="40638"/>
                  </a:lnTo>
                  <a:lnTo>
                    <a:pt x="4041641" y="66673"/>
                  </a:lnTo>
                  <a:lnTo>
                    <a:pt x="4054336" y="69848"/>
                  </a:lnTo>
                  <a:lnTo>
                    <a:pt x="4064175" y="95248"/>
                  </a:lnTo>
                  <a:lnTo>
                    <a:pt x="4079726" y="78103"/>
                  </a:lnTo>
                  <a:lnTo>
                    <a:pt x="4104164" y="67626"/>
                  </a:lnTo>
                  <a:lnTo>
                    <a:pt x="4108290" y="85088"/>
                  </a:lnTo>
                  <a:lnTo>
                    <a:pt x="4059097" y="155256"/>
                  </a:lnTo>
                  <a:lnTo>
                    <a:pt x="4042276" y="238758"/>
                  </a:lnTo>
                  <a:lnTo>
                    <a:pt x="4027676" y="261936"/>
                  </a:lnTo>
                  <a:lnTo>
                    <a:pt x="4034024" y="290510"/>
                  </a:lnTo>
                  <a:lnTo>
                    <a:pt x="4046719" y="293685"/>
                  </a:lnTo>
                  <a:lnTo>
                    <a:pt x="4057510" y="275588"/>
                  </a:lnTo>
                  <a:lnTo>
                    <a:pt x="4081631" y="245743"/>
                  </a:lnTo>
                  <a:lnTo>
                    <a:pt x="4063540" y="247013"/>
                  </a:lnTo>
                  <a:cubicBezTo>
                    <a:pt x="4063752" y="242039"/>
                    <a:pt x="4063963" y="237065"/>
                    <a:pt x="4064175" y="232091"/>
                  </a:cubicBezTo>
                  <a:lnTo>
                    <a:pt x="4126063" y="154621"/>
                  </a:lnTo>
                  <a:lnTo>
                    <a:pt x="4140663" y="113663"/>
                  </a:lnTo>
                  <a:lnTo>
                    <a:pt x="4166688" y="90168"/>
                  </a:lnTo>
                  <a:lnTo>
                    <a:pt x="4171766" y="66673"/>
                  </a:lnTo>
                  <a:lnTo>
                    <a:pt x="4189856" y="50798"/>
                  </a:lnTo>
                  <a:lnTo>
                    <a:pt x="4187635" y="75881"/>
                  </a:lnTo>
                  <a:lnTo>
                    <a:pt x="4197473" y="93026"/>
                  </a:lnTo>
                  <a:lnTo>
                    <a:pt x="4195252" y="106678"/>
                  </a:lnTo>
                  <a:lnTo>
                    <a:pt x="4179383" y="116203"/>
                  </a:lnTo>
                  <a:lnTo>
                    <a:pt x="4170179" y="139381"/>
                  </a:lnTo>
                  <a:lnTo>
                    <a:pt x="4197791" y="131761"/>
                  </a:lnTo>
                  <a:lnTo>
                    <a:pt x="4185731" y="200658"/>
                  </a:lnTo>
                  <a:lnTo>
                    <a:pt x="4200330" y="201293"/>
                  </a:lnTo>
                  <a:lnTo>
                    <a:pt x="4222546" y="187323"/>
                  </a:lnTo>
                  <a:lnTo>
                    <a:pt x="4238098" y="143191"/>
                  </a:lnTo>
                  <a:lnTo>
                    <a:pt x="4246667" y="155573"/>
                  </a:lnTo>
                  <a:lnTo>
                    <a:pt x="4250476" y="141921"/>
                  </a:lnTo>
                  <a:lnTo>
                    <a:pt x="4236828" y="126363"/>
                  </a:lnTo>
                  <a:lnTo>
                    <a:pt x="4240954" y="106043"/>
                  </a:lnTo>
                  <a:lnTo>
                    <a:pt x="4258727" y="101916"/>
                  </a:lnTo>
                  <a:lnTo>
                    <a:pt x="4264123" y="93343"/>
                  </a:lnTo>
                  <a:lnTo>
                    <a:pt x="4277770" y="74293"/>
                  </a:lnTo>
                  <a:lnTo>
                    <a:pt x="4268884" y="63498"/>
                  </a:lnTo>
                  <a:lnTo>
                    <a:pt x="4274279" y="39686"/>
                  </a:lnTo>
                  <a:lnTo>
                    <a:pt x="4286657" y="33336"/>
                  </a:lnTo>
                  <a:lnTo>
                    <a:pt x="4277135" y="19366"/>
                  </a:lnTo>
                  <a:close/>
                  <a:moveTo>
                    <a:pt x="4105211" y="0"/>
                  </a:moveTo>
                  <a:lnTo>
                    <a:pt x="4132404" y="29210"/>
                  </a:lnTo>
                  <a:lnTo>
                    <a:pt x="4151279" y="20320"/>
                  </a:lnTo>
                  <a:lnTo>
                    <a:pt x="4142001" y="37465"/>
                  </a:lnTo>
                  <a:lnTo>
                    <a:pt x="4118327" y="43180"/>
                  </a:lnTo>
                  <a:lnTo>
                    <a:pt x="4092734" y="44133"/>
                  </a:lnTo>
                  <a:lnTo>
                    <a:pt x="4070660" y="57150"/>
                  </a:lnTo>
                  <a:lnTo>
                    <a:pt x="4067141" y="41275"/>
                  </a:lnTo>
                  <a:lnTo>
                    <a:pt x="4088575" y="39370"/>
                  </a:lnTo>
                  <a:lnTo>
                    <a:pt x="4087295" y="29528"/>
                  </a:lnTo>
                  <a:lnTo>
                    <a:pt x="4068100" y="26353"/>
                  </a:lnTo>
                  <a:lnTo>
                    <a:pt x="4072259" y="12065"/>
                  </a:lnTo>
                  <a:lnTo>
                    <a:pt x="4098812" y="10478"/>
                  </a:lnTo>
                  <a:close/>
                </a:path>
              </a:pathLst>
            </a:custGeom>
            <a:solidFill>
              <a:srgbClr val="D2D2D4"/>
            </a:solidFill>
            <a:ln w="19050"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19" name="Oval 18"/>
            <p:cNvSpPr/>
            <p:nvPr/>
          </p:nvSpPr>
          <p:spPr>
            <a:xfrm>
              <a:off x="733869" y="-85134"/>
              <a:ext cx="7279094" cy="7279094"/>
            </a:xfrm>
            <a:prstGeom prst="ellipse">
              <a:avLst/>
            </a:prstGeom>
            <a:noFill/>
            <a:ln w="285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" name="Freeform 311"/>
            <p:cNvSpPr>
              <a:spLocks/>
            </p:cNvSpPr>
            <p:nvPr/>
          </p:nvSpPr>
          <p:spPr bwMode="auto">
            <a:xfrm>
              <a:off x="3950145" y="4168775"/>
              <a:ext cx="628650" cy="366713"/>
            </a:xfrm>
            <a:custGeom>
              <a:avLst/>
              <a:gdLst>
                <a:gd name="T0" fmla="*/ 1984 w 1984"/>
                <a:gd name="T1" fmla="*/ 675 h 1156"/>
                <a:gd name="T2" fmla="*/ 1963 w 1984"/>
                <a:gd name="T3" fmla="*/ 702 h 1156"/>
                <a:gd name="T4" fmla="*/ 1834 w 1984"/>
                <a:gd name="T5" fmla="*/ 730 h 1156"/>
                <a:gd name="T6" fmla="*/ 1777 w 1984"/>
                <a:gd name="T7" fmla="*/ 823 h 1156"/>
                <a:gd name="T8" fmla="*/ 1667 w 1984"/>
                <a:gd name="T9" fmla="*/ 900 h 1156"/>
                <a:gd name="T10" fmla="*/ 1609 w 1984"/>
                <a:gd name="T11" fmla="*/ 936 h 1156"/>
                <a:gd name="T12" fmla="*/ 1472 w 1984"/>
                <a:gd name="T13" fmla="*/ 933 h 1156"/>
                <a:gd name="T14" fmla="*/ 1419 w 1984"/>
                <a:gd name="T15" fmla="*/ 1022 h 1156"/>
                <a:gd name="T16" fmla="*/ 1317 w 1984"/>
                <a:gd name="T17" fmla="*/ 1018 h 1156"/>
                <a:gd name="T18" fmla="*/ 1232 w 1984"/>
                <a:gd name="T19" fmla="*/ 1023 h 1156"/>
                <a:gd name="T20" fmla="*/ 1089 w 1984"/>
                <a:gd name="T21" fmla="*/ 967 h 1156"/>
                <a:gd name="T22" fmla="*/ 975 w 1984"/>
                <a:gd name="T23" fmla="*/ 986 h 1156"/>
                <a:gd name="T24" fmla="*/ 911 w 1984"/>
                <a:gd name="T25" fmla="*/ 933 h 1156"/>
                <a:gd name="T26" fmla="*/ 854 w 1984"/>
                <a:gd name="T27" fmla="*/ 938 h 1156"/>
                <a:gd name="T28" fmla="*/ 877 w 1984"/>
                <a:gd name="T29" fmla="*/ 1048 h 1156"/>
                <a:gd name="T30" fmla="*/ 757 w 1984"/>
                <a:gd name="T31" fmla="*/ 1076 h 1156"/>
                <a:gd name="T32" fmla="*/ 757 w 1984"/>
                <a:gd name="T33" fmla="*/ 1133 h 1156"/>
                <a:gd name="T34" fmla="*/ 696 w 1984"/>
                <a:gd name="T35" fmla="*/ 1156 h 1156"/>
                <a:gd name="T36" fmla="*/ 656 w 1984"/>
                <a:gd name="T37" fmla="*/ 1125 h 1156"/>
                <a:gd name="T38" fmla="*/ 571 w 1984"/>
                <a:gd name="T39" fmla="*/ 1118 h 1156"/>
                <a:gd name="T40" fmla="*/ 509 w 1984"/>
                <a:gd name="T41" fmla="*/ 1087 h 1156"/>
                <a:gd name="T42" fmla="*/ 485 w 1984"/>
                <a:gd name="T43" fmla="*/ 1043 h 1156"/>
                <a:gd name="T44" fmla="*/ 378 w 1984"/>
                <a:gd name="T45" fmla="*/ 965 h 1156"/>
                <a:gd name="T46" fmla="*/ 355 w 1984"/>
                <a:gd name="T47" fmla="*/ 876 h 1156"/>
                <a:gd name="T48" fmla="*/ 248 w 1984"/>
                <a:gd name="T49" fmla="*/ 816 h 1156"/>
                <a:gd name="T50" fmla="*/ 132 w 1984"/>
                <a:gd name="T51" fmla="*/ 692 h 1156"/>
                <a:gd name="T52" fmla="*/ 112 w 1984"/>
                <a:gd name="T53" fmla="*/ 546 h 1156"/>
                <a:gd name="T54" fmla="*/ 19 w 1984"/>
                <a:gd name="T55" fmla="*/ 419 h 1156"/>
                <a:gd name="T56" fmla="*/ 0 w 1984"/>
                <a:gd name="T57" fmla="*/ 335 h 1156"/>
                <a:gd name="T58" fmla="*/ 39 w 1984"/>
                <a:gd name="T59" fmla="*/ 286 h 1156"/>
                <a:gd name="T60" fmla="*/ 80 w 1984"/>
                <a:gd name="T61" fmla="*/ 361 h 1156"/>
                <a:gd name="T62" fmla="*/ 120 w 1984"/>
                <a:gd name="T63" fmla="*/ 325 h 1156"/>
                <a:gd name="T64" fmla="*/ 287 w 1984"/>
                <a:gd name="T65" fmla="*/ 248 h 1156"/>
                <a:gd name="T66" fmla="*/ 354 w 1984"/>
                <a:gd name="T67" fmla="*/ 238 h 1156"/>
                <a:gd name="T68" fmla="*/ 513 w 1984"/>
                <a:gd name="T69" fmla="*/ 118 h 1156"/>
                <a:gd name="T70" fmla="*/ 615 w 1984"/>
                <a:gd name="T71" fmla="*/ 90 h 1156"/>
                <a:gd name="T72" fmla="*/ 592 w 1984"/>
                <a:gd name="T73" fmla="*/ 16 h 1156"/>
                <a:gd name="T74" fmla="*/ 667 w 1984"/>
                <a:gd name="T75" fmla="*/ 6 h 1156"/>
                <a:gd name="T76" fmla="*/ 793 w 1984"/>
                <a:gd name="T77" fmla="*/ 98 h 1156"/>
                <a:gd name="T78" fmla="*/ 836 w 1984"/>
                <a:gd name="T79" fmla="*/ 71 h 1156"/>
                <a:gd name="T80" fmla="*/ 868 w 1984"/>
                <a:gd name="T81" fmla="*/ 0 h 1156"/>
                <a:gd name="T82" fmla="*/ 935 w 1984"/>
                <a:gd name="T83" fmla="*/ 12 h 1156"/>
                <a:gd name="T84" fmla="*/ 967 w 1984"/>
                <a:gd name="T85" fmla="*/ 172 h 1156"/>
                <a:gd name="T86" fmla="*/ 1007 w 1984"/>
                <a:gd name="T87" fmla="*/ 179 h 1156"/>
                <a:gd name="T88" fmla="*/ 1077 w 1984"/>
                <a:gd name="T89" fmla="*/ 148 h 1156"/>
                <a:gd name="T90" fmla="*/ 1154 w 1984"/>
                <a:gd name="T91" fmla="*/ 223 h 1156"/>
                <a:gd name="T92" fmla="*/ 1278 w 1984"/>
                <a:gd name="T93" fmla="*/ 199 h 1156"/>
                <a:gd name="T94" fmla="*/ 1252 w 1984"/>
                <a:gd name="T95" fmla="*/ 302 h 1156"/>
                <a:gd name="T96" fmla="*/ 1351 w 1984"/>
                <a:gd name="T97" fmla="*/ 402 h 1156"/>
                <a:gd name="T98" fmla="*/ 1421 w 1984"/>
                <a:gd name="T99" fmla="*/ 384 h 1156"/>
                <a:gd name="T100" fmla="*/ 1381 w 1984"/>
                <a:gd name="T101" fmla="*/ 301 h 1156"/>
                <a:gd name="T102" fmla="*/ 1420 w 1984"/>
                <a:gd name="T103" fmla="*/ 256 h 1156"/>
                <a:gd name="T104" fmla="*/ 1511 w 1984"/>
                <a:gd name="T105" fmla="*/ 325 h 1156"/>
                <a:gd name="T106" fmla="*/ 1648 w 1984"/>
                <a:gd name="T107" fmla="*/ 320 h 1156"/>
                <a:gd name="T108" fmla="*/ 1688 w 1984"/>
                <a:gd name="T109" fmla="*/ 311 h 1156"/>
                <a:gd name="T110" fmla="*/ 1720 w 1984"/>
                <a:gd name="T111" fmla="*/ 470 h 1156"/>
                <a:gd name="T112" fmla="*/ 1782 w 1984"/>
                <a:gd name="T113" fmla="*/ 442 h 1156"/>
                <a:gd name="T114" fmla="*/ 1912 w 1984"/>
                <a:gd name="T115" fmla="*/ 535 h 1156"/>
                <a:gd name="T116" fmla="*/ 1913 w 1984"/>
                <a:gd name="T117" fmla="*/ 623 h 1156"/>
                <a:gd name="T118" fmla="*/ 1980 w 1984"/>
                <a:gd name="T119" fmla="*/ 657 h 1156"/>
                <a:gd name="T120" fmla="*/ 1984 w 1984"/>
                <a:gd name="T121" fmla="*/ 675 h 1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984" h="1156">
                  <a:moveTo>
                    <a:pt x="1984" y="675"/>
                  </a:moveTo>
                  <a:lnTo>
                    <a:pt x="1963" y="702"/>
                  </a:lnTo>
                  <a:lnTo>
                    <a:pt x="1834" y="730"/>
                  </a:lnTo>
                  <a:lnTo>
                    <a:pt x="1777" y="823"/>
                  </a:lnTo>
                  <a:lnTo>
                    <a:pt x="1667" y="900"/>
                  </a:lnTo>
                  <a:lnTo>
                    <a:pt x="1609" y="936"/>
                  </a:lnTo>
                  <a:lnTo>
                    <a:pt x="1472" y="933"/>
                  </a:lnTo>
                  <a:lnTo>
                    <a:pt x="1419" y="1022"/>
                  </a:lnTo>
                  <a:lnTo>
                    <a:pt x="1317" y="1018"/>
                  </a:lnTo>
                  <a:lnTo>
                    <a:pt x="1232" y="1023"/>
                  </a:lnTo>
                  <a:lnTo>
                    <a:pt x="1089" y="967"/>
                  </a:lnTo>
                  <a:lnTo>
                    <a:pt x="975" y="986"/>
                  </a:lnTo>
                  <a:lnTo>
                    <a:pt x="911" y="933"/>
                  </a:lnTo>
                  <a:lnTo>
                    <a:pt x="854" y="938"/>
                  </a:lnTo>
                  <a:lnTo>
                    <a:pt x="877" y="1048"/>
                  </a:lnTo>
                  <a:lnTo>
                    <a:pt x="757" y="1076"/>
                  </a:lnTo>
                  <a:lnTo>
                    <a:pt x="757" y="1133"/>
                  </a:lnTo>
                  <a:lnTo>
                    <a:pt x="696" y="1156"/>
                  </a:lnTo>
                  <a:lnTo>
                    <a:pt x="656" y="1125"/>
                  </a:lnTo>
                  <a:lnTo>
                    <a:pt x="571" y="1118"/>
                  </a:lnTo>
                  <a:lnTo>
                    <a:pt x="509" y="1087"/>
                  </a:lnTo>
                  <a:lnTo>
                    <a:pt x="485" y="1043"/>
                  </a:lnTo>
                  <a:lnTo>
                    <a:pt x="378" y="965"/>
                  </a:lnTo>
                  <a:lnTo>
                    <a:pt x="355" y="876"/>
                  </a:lnTo>
                  <a:lnTo>
                    <a:pt x="248" y="816"/>
                  </a:lnTo>
                  <a:lnTo>
                    <a:pt x="132" y="692"/>
                  </a:lnTo>
                  <a:lnTo>
                    <a:pt x="112" y="546"/>
                  </a:lnTo>
                  <a:lnTo>
                    <a:pt x="19" y="419"/>
                  </a:lnTo>
                  <a:lnTo>
                    <a:pt x="0" y="335"/>
                  </a:lnTo>
                  <a:lnTo>
                    <a:pt x="39" y="286"/>
                  </a:lnTo>
                  <a:lnTo>
                    <a:pt x="80" y="361"/>
                  </a:lnTo>
                  <a:lnTo>
                    <a:pt x="120" y="325"/>
                  </a:lnTo>
                  <a:lnTo>
                    <a:pt x="287" y="248"/>
                  </a:lnTo>
                  <a:lnTo>
                    <a:pt x="354" y="238"/>
                  </a:lnTo>
                  <a:lnTo>
                    <a:pt x="513" y="118"/>
                  </a:lnTo>
                  <a:lnTo>
                    <a:pt x="615" y="90"/>
                  </a:lnTo>
                  <a:lnTo>
                    <a:pt x="592" y="16"/>
                  </a:lnTo>
                  <a:lnTo>
                    <a:pt x="667" y="6"/>
                  </a:lnTo>
                  <a:lnTo>
                    <a:pt x="793" y="98"/>
                  </a:lnTo>
                  <a:lnTo>
                    <a:pt x="836" y="71"/>
                  </a:lnTo>
                  <a:lnTo>
                    <a:pt x="868" y="0"/>
                  </a:lnTo>
                  <a:lnTo>
                    <a:pt x="935" y="12"/>
                  </a:lnTo>
                  <a:lnTo>
                    <a:pt x="967" y="172"/>
                  </a:lnTo>
                  <a:lnTo>
                    <a:pt x="1007" y="179"/>
                  </a:lnTo>
                  <a:lnTo>
                    <a:pt x="1077" y="148"/>
                  </a:lnTo>
                  <a:lnTo>
                    <a:pt x="1154" y="223"/>
                  </a:lnTo>
                  <a:lnTo>
                    <a:pt x="1278" y="199"/>
                  </a:lnTo>
                  <a:lnTo>
                    <a:pt x="1252" y="302"/>
                  </a:lnTo>
                  <a:lnTo>
                    <a:pt x="1351" y="402"/>
                  </a:lnTo>
                  <a:lnTo>
                    <a:pt x="1421" y="384"/>
                  </a:lnTo>
                  <a:lnTo>
                    <a:pt x="1381" y="301"/>
                  </a:lnTo>
                  <a:lnTo>
                    <a:pt x="1420" y="256"/>
                  </a:lnTo>
                  <a:lnTo>
                    <a:pt x="1511" y="325"/>
                  </a:lnTo>
                  <a:lnTo>
                    <a:pt x="1648" y="320"/>
                  </a:lnTo>
                  <a:lnTo>
                    <a:pt x="1688" y="311"/>
                  </a:lnTo>
                  <a:lnTo>
                    <a:pt x="1720" y="470"/>
                  </a:lnTo>
                  <a:lnTo>
                    <a:pt x="1782" y="442"/>
                  </a:lnTo>
                  <a:lnTo>
                    <a:pt x="1912" y="535"/>
                  </a:lnTo>
                  <a:lnTo>
                    <a:pt x="1913" y="623"/>
                  </a:lnTo>
                  <a:lnTo>
                    <a:pt x="1980" y="657"/>
                  </a:lnTo>
                  <a:lnTo>
                    <a:pt x="1984" y="675"/>
                  </a:lnTo>
                  <a:close/>
                </a:path>
              </a:pathLst>
            </a:custGeom>
            <a:solidFill>
              <a:srgbClr val="9FD55B"/>
            </a:solidFill>
            <a:ln w="3175">
              <a:solidFill>
                <a:srgbClr val="80AB49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1751134" y="5753353"/>
            <a:ext cx="1510026" cy="336307"/>
            <a:chOff x="227134" y="5683432"/>
            <a:chExt cx="1510026" cy="336307"/>
          </a:xfrm>
        </p:grpSpPr>
        <p:sp>
          <p:nvSpPr>
            <p:cNvPr id="14" name="Oval 13"/>
            <p:cNvSpPr/>
            <p:nvPr/>
          </p:nvSpPr>
          <p:spPr>
            <a:xfrm>
              <a:off x="227134" y="5683432"/>
              <a:ext cx="336307" cy="336307"/>
            </a:xfrm>
            <a:prstGeom prst="ellipse">
              <a:avLst/>
            </a:prstGeom>
            <a:blipFill>
              <a:blip r:embed="rId4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Rectangle 14"/>
            <p:cNvSpPr/>
            <p:nvPr/>
          </p:nvSpPr>
          <p:spPr>
            <a:xfrm>
              <a:off x="563441" y="5720779"/>
              <a:ext cx="1173719" cy="261610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lang="en-US" sz="1100" i="1" dirty="0">
                  <a:solidFill>
                    <a:schemeClr val="accent1"/>
                  </a:solidFill>
                </a:rPr>
                <a:t>EU member state</a:t>
              </a:r>
              <a:endParaRPr lang="en-US" sz="1100" i="1" dirty="0">
                <a:solidFill>
                  <a:schemeClr val="accent1"/>
                </a:solidFill>
              </a:endParaRPr>
            </a:p>
          </p:txBody>
        </p:sp>
      </p:grp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28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354181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 smtClean="0"/>
              <a:t>Denmark</a:t>
            </a:r>
            <a:endParaRPr lang="en-US" dirty="0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Editable Pins for Maps</a:t>
            </a:r>
            <a:endParaRPr lang="en-US" dirty="0"/>
          </a:p>
        </p:txBody>
      </p:sp>
      <p:grpSp>
        <p:nvGrpSpPr>
          <p:cNvPr id="35" name="Group 34"/>
          <p:cNvGrpSpPr/>
          <p:nvPr/>
        </p:nvGrpSpPr>
        <p:grpSpPr>
          <a:xfrm>
            <a:off x="2628801" y="1628801"/>
            <a:ext cx="1316895" cy="2235991"/>
            <a:chOff x="4381388" y="1557338"/>
            <a:chExt cx="1676624" cy="2846784"/>
          </a:xfrm>
        </p:grpSpPr>
        <p:sp>
          <p:nvSpPr>
            <p:cNvPr id="56" name="Freeform 5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Oval 5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Oval 5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Freeform 5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4033721" y="1628801"/>
            <a:ext cx="1316895" cy="2235991"/>
            <a:chOff x="4381388" y="1557338"/>
            <a:chExt cx="1676624" cy="2846784"/>
          </a:xfrm>
        </p:grpSpPr>
        <p:sp>
          <p:nvSpPr>
            <p:cNvPr id="52" name="Freeform 5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Oval 5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Oval 5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Freeform 5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5438641" y="1628801"/>
            <a:ext cx="1316895" cy="2235991"/>
            <a:chOff x="4381388" y="1557338"/>
            <a:chExt cx="1676624" cy="2846784"/>
          </a:xfrm>
        </p:grpSpPr>
        <p:sp>
          <p:nvSpPr>
            <p:cNvPr id="48" name="Freeform 4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Oval 4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Oval 4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Freeform 5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6843561" y="1628801"/>
            <a:ext cx="1316895" cy="2235991"/>
            <a:chOff x="4381388" y="1557338"/>
            <a:chExt cx="1676624" cy="2846784"/>
          </a:xfrm>
        </p:grpSpPr>
        <p:sp>
          <p:nvSpPr>
            <p:cNvPr id="44" name="Freeform 4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Oval 4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Oval 4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Freeform 4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8248482" y="1628801"/>
            <a:ext cx="1316895" cy="2235991"/>
            <a:chOff x="4381388" y="1557338"/>
            <a:chExt cx="1676624" cy="2846784"/>
          </a:xfrm>
        </p:grpSpPr>
        <p:sp>
          <p:nvSpPr>
            <p:cNvPr id="40" name="Freeform 3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Oval 4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Oval 4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Freeform 4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6" name="Group 65"/>
          <p:cNvGrpSpPr/>
          <p:nvPr/>
        </p:nvGrpSpPr>
        <p:grpSpPr>
          <a:xfrm>
            <a:off x="2628800" y="3999733"/>
            <a:ext cx="1987436" cy="2281887"/>
            <a:chOff x="4381388" y="1557338"/>
            <a:chExt cx="2528210" cy="2902781"/>
          </a:xfrm>
        </p:grpSpPr>
        <p:pic>
          <p:nvPicPr>
            <p:cNvPr id="67" name="Picture 66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68" name="Freeform 6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rgbClr val="3F4855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69" name="Oval 6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0" name="Oval 6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1" name="Freeform 7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90" name="Group 89"/>
          <p:cNvGrpSpPr/>
          <p:nvPr/>
        </p:nvGrpSpPr>
        <p:grpSpPr>
          <a:xfrm>
            <a:off x="4032209" y="3999733"/>
            <a:ext cx="1987436" cy="2281887"/>
            <a:chOff x="4381388" y="1557338"/>
            <a:chExt cx="2528210" cy="2902781"/>
          </a:xfrm>
        </p:grpSpPr>
        <p:pic>
          <p:nvPicPr>
            <p:cNvPr id="91" name="Picture 90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92" name="Freeform 9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3" name="Oval 9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4" name="Oval 9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5" name="Freeform 9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5435618" y="3999733"/>
            <a:ext cx="1987436" cy="2281887"/>
            <a:chOff x="4381388" y="1557338"/>
            <a:chExt cx="2528210" cy="2902781"/>
          </a:xfrm>
        </p:grpSpPr>
        <p:pic>
          <p:nvPicPr>
            <p:cNvPr id="85" name="Picture 84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6" name="Freeform 8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7" name="Oval 8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8" name="Oval 8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9" name="Freeform 8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8" name="Group 77"/>
          <p:cNvGrpSpPr/>
          <p:nvPr/>
        </p:nvGrpSpPr>
        <p:grpSpPr>
          <a:xfrm>
            <a:off x="6839027" y="3999733"/>
            <a:ext cx="1987436" cy="2281887"/>
            <a:chOff x="4381388" y="1557338"/>
            <a:chExt cx="2528210" cy="2902781"/>
          </a:xfrm>
        </p:grpSpPr>
        <p:pic>
          <p:nvPicPr>
            <p:cNvPr id="79" name="Picture 78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0" name="Freeform 7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1" name="Oval 8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2" name="Oval 8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3" name="Freeform 8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8242434" y="3999733"/>
            <a:ext cx="1987436" cy="2281887"/>
            <a:chOff x="4381388" y="1557338"/>
            <a:chExt cx="2528210" cy="2902781"/>
          </a:xfrm>
        </p:grpSpPr>
        <p:pic>
          <p:nvPicPr>
            <p:cNvPr id="73" name="Picture 72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74" name="Freeform 7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5" name="Oval 7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6" name="Oval 7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7" name="Freeform 7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sp>
        <p:nvSpPr>
          <p:cNvPr id="60" name="TextBox 59"/>
          <p:cNvSpPr txBox="1"/>
          <p:nvPr/>
        </p:nvSpPr>
        <p:spPr>
          <a:xfrm>
            <a:off x="1539465" y="3893286"/>
            <a:ext cx="110117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With shadow:</a:t>
            </a:r>
            <a:endParaRPr lang="en-US" dirty="0"/>
          </a:p>
        </p:txBody>
      </p:sp>
      <p:sp>
        <p:nvSpPr>
          <p:cNvPr id="61" name="Oval 60"/>
          <p:cNvSpPr/>
          <p:nvPr/>
        </p:nvSpPr>
        <p:spPr>
          <a:xfrm>
            <a:off x="8760297" y="606866"/>
            <a:ext cx="336307" cy="336307"/>
          </a:xfrm>
          <a:prstGeom prst="ellipse">
            <a:avLst/>
          </a:prstGeom>
          <a:blipFill>
            <a:blip r:embed="rId5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29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4128044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 smtClean="0"/>
              <a:t>Europe</a:t>
            </a:r>
            <a:endParaRPr lang="en-US" dirty="0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Editable Pins for Maps</a:t>
            </a:r>
            <a:endParaRPr lang="en-US" dirty="0"/>
          </a:p>
        </p:txBody>
      </p:sp>
      <p:grpSp>
        <p:nvGrpSpPr>
          <p:cNvPr id="35" name="Group 34"/>
          <p:cNvGrpSpPr/>
          <p:nvPr/>
        </p:nvGrpSpPr>
        <p:grpSpPr>
          <a:xfrm>
            <a:off x="2628801" y="1628801"/>
            <a:ext cx="1316895" cy="2235991"/>
            <a:chOff x="4381388" y="1557338"/>
            <a:chExt cx="1676624" cy="2846784"/>
          </a:xfrm>
        </p:grpSpPr>
        <p:sp>
          <p:nvSpPr>
            <p:cNvPr id="56" name="Freeform 5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Oval 5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Oval 5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Freeform 5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4033721" y="1628801"/>
            <a:ext cx="1316895" cy="2235991"/>
            <a:chOff x="4381388" y="1557338"/>
            <a:chExt cx="1676624" cy="2846784"/>
          </a:xfrm>
        </p:grpSpPr>
        <p:sp>
          <p:nvSpPr>
            <p:cNvPr id="52" name="Freeform 5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Oval 5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Oval 5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Freeform 5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5438641" y="1628801"/>
            <a:ext cx="1316895" cy="2235991"/>
            <a:chOff x="4381388" y="1557338"/>
            <a:chExt cx="1676624" cy="2846784"/>
          </a:xfrm>
        </p:grpSpPr>
        <p:sp>
          <p:nvSpPr>
            <p:cNvPr id="48" name="Freeform 4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Oval 4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Oval 4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Freeform 5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6843561" y="1628801"/>
            <a:ext cx="1316895" cy="2235991"/>
            <a:chOff x="4381388" y="1557338"/>
            <a:chExt cx="1676624" cy="2846784"/>
          </a:xfrm>
        </p:grpSpPr>
        <p:sp>
          <p:nvSpPr>
            <p:cNvPr id="44" name="Freeform 4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Oval 4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Oval 4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Freeform 4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8248482" y="1628801"/>
            <a:ext cx="1316895" cy="2235991"/>
            <a:chOff x="4381388" y="1557338"/>
            <a:chExt cx="1676624" cy="2846784"/>
          </a:xfrm>
        </p:grpSpPr>
        <p:sp>
          <p:nvSpPr>
            <p:cNvPr id="40" name="Freeform 3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Oval 4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Oval 4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Freeform 4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6" name="Group 65"/>
          <p:cNvGrpSpPr/>
          <p:nvPr/>
        </p:nvGrpSpPr>
        <p:grpSpPr>
          <a:xfrm>
            <a:off x="2628800" y="3999733"/>
            <a:ext cx="1987436" cy="2281887"/>
            <a:chOff x="4381388" y="1557338"/>
            <a:chExt cx="2528210" cy="2902781"/>
          </a:xfrm>
        </p:grpSpPr>
        <p:pic>
          <p:nvPicPr>
            <p:cNvPr id="67" name="Picture 66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68" name="Freeform 6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rgbClr val="3F4855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69" name="Oval 6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0" name="Oval 6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1" name="Freeform 7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90" name="Group 89"/>
          <p:cNvGrpSpPr/>
          <p:nvPr/>
        </p:nvGrpSpPr>
        <p:grpSpPr>
          <a:xfrm>
            <a:off x="4032209" y="3999733"/>
            <a:ext cx="1987436" cy="2281887"/>
            <a:chOff x="4381388" y="1557338"/>
            <a:chExt cx="2528210" cy="2902781"/>
          </a:xfrm>
        </p:grpSpPr>
        <p:pic>
          <p:nvPicPr>
            <p:cNvPr id="91" name="Picture 90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92" name="Freeform 9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3" name="Oval 9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4" name="Oval 9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5" name="Freeform 9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5435618" y="3999733"/>
            <a:ext cx="1987436" cy="2281887"/>
            <a:chOff x="4381388" y="1557338"/>
            <a:chExt cx="2528210" cy="2902781"/>
          </a:xfrm>
        </p:grpSpPr>
        <p:pic>
          <p:nvPicPr>
            <p:cNvPr id="85" name="Picture 84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6" name="Freeform 8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7" name="Oval 8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8" name="Oval 8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9" name="Freeform 8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8" name="Group 77"/>
          <p:cNvGrpSpPr/>
          <p:nvPr/>
        </p:nvGrpSpPr>
        <p:grpSpPr>
          <a:xfrm>
            <a:off x="6839027" y="3999733"/>
            <a:ext cx="1987436" cy="2281887"/>
            <a:chOff x="4381388" y="1557338"/>
            <a:chExt cx="2528210" cy="2902781"/>
          </a:xfrm>
        </p:grpSpPr>
        <p:pic>
          <p:nvPicPr>
            <p:cNvPr id="79" name="Picture 78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0" name="Freeform 7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1" name="Oval 8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2" name="Oval 8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3" name="Freeform 8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8242434" y="3999733"/>
            <a:ext cx="1987436" cy="2281887"/>
            <a:chOff x="4381388" y="1557338"/>
            <a:chExt cx="2528210" cy="2902781"/>
          </a:xfrm>
        </p:grpSpPr>
        <p:pic>
          <p:nvPicPr>
            <p:cNvPr id="73" name="Picture 72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74" name="Freeform 7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5" name="Oval 7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6" name="Oval 7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7" name="Freeform 7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sp>
        <p:nvSpPr>
          <p:cNvPr id="60" name="TextBox 59"/>
          <p:cNvSpPr txBox="1"/>
          <p:nvPr/>
        </p:nvSpPr>
        <p:spPr>
          <a:xfrm>
            <a:off x="1539465" y="3893286"/>
            <a:ext cx="110117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With shadow:</a:t>
            </a:r>
            <a:endParaRPr lang="en-US" dirty="0"/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3456144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ubtitle 4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Your Subtitle Here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Denmark</a:t>
            </a:r>
            <a:endParaRPr lang="en-US" dirty="0"/>
          </a:p>
        </p:txBody>
      </p:sp>
      <p:sp>
        <p:nvSpPr>
          <p:cNvPr id="716" name="TextBox 715"/>
          <p:cNvSpPr txBox="1"/>
          <p:nvPr/>
        </p:nvSpPr>
        <p:spPr>
          <a:xfrm>
            <a:off x="6657106" y="1436822"/>
            <a:ext cx="368042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fr-FR"/>
            </a:defPPr>
          </a:lstStyle>
          <a:p>
            <a:r>
              <a:rPr lang="en-US" sz="28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Lorem Ipsum</a:t>
            </a:r>
          </a:p>
        </p:txBody>
      </p:sp>
      <p:sp>
        <p:nvSpPr>
          <p:cNvPr id="11" name="Rectangle 10"/>
          <p:cNvSpPr/>
          <p:nvPr/>
        </p:nvSpPr>
        <p:spPr>
          <a:xfrm>
            <a:off x="6657106" y="2060849"/>
            <a:ext cx="3680420" cy="36933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lorem ipsum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fui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tristique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tortor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turpis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dui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nunciti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eros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mauris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donec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odio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itsup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sodales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magna dolor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Id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evedin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venenatis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lacus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magnis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Felis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arcu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in tempus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praesent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est. 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enim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risunit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quisque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vitae, dolor magna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phasellus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Vestibulum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est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vinee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platea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tempor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dis.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Curabitur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interdum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placerat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luctus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ut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a,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orci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nam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mattis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loremi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tincidunt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aptent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malesuada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6722988" y="2102125"/>
            <a:ext cx="833628" cy="833628"/>
            <a:chOff x="5198988" y="2102125"/>
            <a:chExt cx="833628" cy="833628"/>
          </a:xfrm>
        </p:grpSpPr>
        <p:sp>
          <p:nvSpPr>
            <p:cNvPr id="13" name="Oval 12"/>
            <p:cNvSpPr/>
            <p:nvPr/>
          </p:nvSpPr>
          <p:spPr>
            <a:xfrm>
              <a:off x="5198988" y="2102125"/>
              <a:ext cx="833628" cy="833628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Freeform 9"/>
            <p:cNvSpPr/>
            <p:nvPr/>
          </p:nvSpPr>
          <p:spPr>
            <a:xfrm>
              <a:off x="5615793" y="2102125"/>
              <a:ext cx="416823" cy="833628"/>
            </a:xfrm>
            <a:custGeom>
              <a:avLst/>
              <a:gdLst>
                <a:gd name="connsiteX0" fmla="*/ 9 w 416823"/>
                <a:gd name="connsiteY0" fmla="*/ 0 h 833628"/>
                <a:gd name="connsiteX1" fmla="*/ 416823 w 416823"/>
                <a:gd name="connsiteY1" fmla="*/ 416814 h 833628"/>
                <a:gd name="connsiteX2" fmla="*/ 9 w 416823"/>
                <a:gd name="connsiteY2" fmla="*/ 833628 h 833628"/>
                <a:gd name="connsiteX3" fmla="*/ 0 w 416823"/>
                <a:gd name="connsiteY3" fmla="*/ 833627 h 833628"/>
                <a:gd name="connsiteX4" fmla="*/ 0 w 416823"/>
                <a:gd name="connsiteY4" fmla="*/ 1 h 833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6823" h="833628">
                  <a:moveTo>
                    <a:pt x="9" y="0"/>
                  </a:moveTo>
                  <a:cubicBezTo>
                    <a:pt x="230209" y="0"/>
                    <a:pt x="416823" y="186614"/>
                    <a:pt x="416823" y="416814"/>
                  </a:cubicBezTo>
                  <a:cubicBezTo>
                    <a:pt x="416823" y="647014"/>
                    <a:pt x="230209" y="833628"/>
                    <a:pt x="9" y="833628"/>
                  </a:cubicBezTo>
                  <a:lnTo>
                    <a:pt x="0" y="83362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tx1">
                <a:alpha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1711854" y="1236927"/>
            <a:ext cx="4389120" cy="4389120"/>
            <a:chOff x="187854" y="1236927"/>
            <a:chExt cx="4389120" cy="4389120"/>
          </a:xfrm>
        </p:grpSpPr>
        <p:sp>
          <p:nvSpPr>
            <p:cNvPr id="36" name="Freeform 35"/>
            <p:cNvSpPr/>
            <p:nvPr/>
          </p:nvSpPr>
          <p:spPr>
            <a:xfrm>
              <a:off x="421434" y="1325596"/>
              <a:ext cx="4155540" cy="3839423"/>
            </a:xfrm>
            <a:custGeom>
              <a:avLst/>
              <a:gdLst>
                <a:gd name="connsiteX0" fmla="*/ 2683163 w 6891715"/>
                <a:gd name="connsiteY0" fmla="*/ 6337292 h 6367455"/>
                <a:gd name="connsiteX1" fmla="*/ 2693958 w 6891715"/>
                <a:gd name="connsiteY1" fmla="*/ 6353978 h 6367455"/>
                <a:gd name="connsiteX2" fmla="*/ 2680624 w 6891715"/>
                <a:gd name="connsiteY2" fmla="*/ 6366813 h 6367455"/>
                <a:gd name="connsiteX3" fmla="*/ 2668876 w 6891715"/>
                <a:gd name="connsiteY3" fmla="*/ 6367455 h 6367455"/>
                <a:gd name="connsiteX4" fmla="*/ 2665383 w 6891715"/>
                <a:gd name="connsiteY4" fmla="*/ 6352695 h 6367455"/>
                <a:gd name="connsiteX5" fmla="*/ 2700308 w 6891715"/>
                <a:gd name="connsiteY5" fmla="*/ 6256329 h 6367455"/>
                <a:gd name="connsiteX6" fmla="*/ 2695228 w 6891715"/>
                <a:gd name="connsiteY6" fmla="*/ 6265854 h 6367455"/>
                <a:gd name="connsiteX7" fmla="*/ 2687608 w 6891715"/>
                <a:gd name="connsiteY7" fmla="*/ 6263949 h 6367455"/>
                <a:gd name="connsiteX8" fmla="*/ 2690784 w 6891715"/>
                <a:gd name="connsiteY8" fmla="*/ 6256647 h 6367455"/>
                <a:gd name="connsiteX9" fmla="*/ 2722533 w 6891715"/>
                <a:gd name="connsiteY9" fmla="*/ 6238867 h 6367455"/>
                <a:gd name="connsiteX10" fmla="*/ 2720891 w 6891715"/>
                <a:gd name="connsiteY10" fmla="*/ 6254742 h 6367455"/>
                <a:gd name="connsiteX11" fmla="*/ 2713008 w 6891715"/>
                <a:gd name="connsiteY11" fmla="*/ 6251567 h 6367455"/>
                <a:gd name="connsiteX12" fmla="*/ 2714322 w 6891715"/>
                <a:gd name="connsiteY12" fmla="*/ 6242360 h 6367455"/>
                <a:gd name="connsiteX13" fmla="*/ 4255139 w 6891715"/>
                <a:gd name="connsiteY13" fmla="*/ 6154726 h 6367455"/>
                <a:gd name="connsiteX14" fmla="*/ 4256051 w 6891715"/>
                <a:gd name="connsiteY14" fmla="*/ 6161076 h 6367455"/>
                <a:gd name="connsiteX15" fmla="*/ 4243891 w 6891715"/>
                <a:gd name="connsiteY15" fmla="*/ 6173776 h 6367455"/>
                <a:gd name="connsiteX16" fmla="*/ 4241763 w 6891715"/>
                <a:gd name="connsiteY16" fmla="*/ 6166474 h 6367455"/>
                <a:gd name="connsiteX17" fmla="*/ 4245715 w 6891715"/>
                <a:gd name="connsiteY17" fmla="*/ 6156949 h 6367455"/>
                <a:gd name="connsiteX18" fmla="*/ 4249971 w 6891715"/>
                <a:gd name="connsiteY18" fmla="*/ 6160124 h 6367455"/>
                <a:gd name="connsiteX19" fmla="*/ 3939210 w 6891715"/>
                <a:gd name="connsiteY19" fmla="*/ 6130914 h 6367455"/>
                <a:gd name="connsiteX20" fmla="*/ 3946521 w 6891715"/>
                <a:gd name="connsiteY20" fmla="*/ 6130914 h 6367455"/>
                <a:gd name="connsiteX21" fmla="*/ 3948746 w 6891715"/>
                <a:gd name="connsiteY21" fmla="*/ 6144521 h 6367455"/>
                <a:gd name="connsiteX22" fmla="*/ 3956057 w 6891715"/>
                <a:gd name="connsiteY22" fmla="*/ 6150849 h 6367455"/>
                <a:gd name="connsiteX23" fmla="*/ 3965594 w 6891715"/>
                <a:gd name="connsiteY23" fmla="*/ 6141356 h 6367455"/>
                <a:gd name="connsiteX24" fmla="*/ 3975130 w 6891715"/>
                <a:gd name="connsiteY24" fmla="*/ 6138192 h 6367455"/>
                <a:gd name="connsiteX25" fmla="*/ 3984666 w 6891715"/>
                <a:gd name="connsiteY25" fmla="*/ 6141989 h 6367455"/>
                <a:gd name="connsiteX26" fmla="*/ 3987845 w 6891715"/>
                <a:gd name="connsiteY26" fmla="*/ 6149267 h 6367455"/>
                <a:gd name="connsiteX27" fmla="*/ 3978309 w 6891715"/>
                <a:gd name="connsiteY27" fmla="*/ 6154646 h 6367455"/>
                <a:gd name="connsiteX28" fmla="*/ 3978309 w 6891715"/>
                <a:gd name="connsiteY28" fmla="*/ 6160026 h 6367455"/>
                <a:gd name="connsiteX29" fmla="*/ 3992295 w 6891715"/>
                <a:gd name="connsiteY29" fmla="*/ 6161924 h 6367455"/>
                <a:gd name="connsiteX30" fmla="*/ 3996427 w 6891715"/>
                <a:gd name="connsiteY30" fmla="*/ 6160975 h 6367455"/>
                <a:gd name="connsiteX31" fmla="*/ 4004056 w 6891715"/>
                <a:gd name="connsiteY31" fmla="*/ 6173316 h 6367455"/>
                <a:gd name="connsiteX32" fmla="*/ 4011367 w 6891715"/>
                <a:gd name="connsiteY32" fmla="*/ 6170151 h 6367455"/>
                <a:gd name="connsiteX33" fmla="*/ 4028214 w 6891715"/>
                <a:gd name="connsiteY33" fmla="*/ 6170151 h 6367455"/>
                <a:gd name="connsiteX34" fmla="*/ 4038069 w 6891715"/>
                <a:gd name="connsiteY34" fmla="*/ 6164772 h 6367455"/>
                <a:gd name="connsiteX35" fmla="*/ 4054916 w 6891715"/>
                <a:gd name="connsiteY35" fmla="*/ 6162557 h 6367455"/>
                <a:gd name="connsiteX36" fmla="*/ 4060320 w 6891715"/>
                <a:gd name="connsiteY36" fmla="*/ 6158127 h 6367455"/>
                <a:gd name="connsiteX37" fmla="*/ 4068584 w 6891715"/>
                <a:gd name="connsiteY37" fmla="*/ 6161291 h 6367455"/>
                <a:gd name="connsiteX38" fmla="*/ 4073988 w 6891715"/>
                <a:gd name="connsiteY38" fmla="*/ 6169835 h 6367455"/>
                <a:gd name="connsiteX39" fmla="*/ 4082571 w 6891715"/>
                <a:gd name="connsiteY39" fmla="*/ 6170468 h 6367455"/>
                <a:gd name="connsiteX40" fmla="*/ 4100371 w 6891715"/>
                <a:gd name="connsiteY40" fmla="*/ 6165089 h 6367455"/>
                <a:gd name="connsiteX41" fmla="*/ 4109908 w 6891715"/>
                <a:gd name="connsiteY41" fmla="*/ 6170468 h 6367455"/>
                <a:gd name="connsiteX42" fmla="*/ 4119444 w 6891715"/>
                <a:gd name="connsiteY42" fmla="*/ 6170151 h 6367455"/>
                <a:gd name="connsiteX43" fmla="*/ 4128980 w 6891715"/>
                <a:gd name="connsiteY43" fmla="*/ 6163823 h 6367455"/>
                <a:gd name="connsiteX44" fmla="*/ 4137563 w 6891715"/>
                <a:gd name="connsiteY44" fmla="*/ 6166038 h 6367455"/>
                <a:gd name="connsiteX45" fmla="*/ 4135337 w 6891715"/>
                <a:gd name="connsiteY45" fmla="*/ 6172366 h 6367455"/>
                <a:gd name="connsiteX46" fmla="*/ 4137563 w 6891715"/>
                <a:gd name="connsiteY46" fmla="*/ 6180594 h 6367455"/>
                <a:gd name="connsiteX47" fmla="*/ 4142013 w 6891715"/>
                <a:gd name="connsiteY47" fmla="*/ 6188821 h 6367455"/>
                <a:gd name="connsiteX48" fmla="*/ 4149324 w 6891715"/>
                <a:gd name="connsiteY48" fmla="*/ 6191985 h 6367455"/>
                <a:gd name="connsiteX49" fmla="*/ 4156635 w 6891715"/>
                <a:gd name="connsiteY49" fmla="*/ 6184707 h 6367455"/>
                <a:gd name="connsiteX50" fmla="*/ 4163946 w 6891715"/>
                <a:gd name="connsiteY50" fmla="*/ 6181543 h 6367455"/>
                <a:gd name="connsiteX51" fmla="*/ 4175707 w 6891715"/>
                <a:gd name="connsiteY51" fmla="*/ 6184707 h 6367455"/>
                <a:gd name="connsiteX52" fmla="*/ 4179840 w 6891715"/>
                <a:gd name="connsiteY52" fmla="*/ 6177113 h 6367455"/>
                <a:gd name="connsiteX53" fmla="*/ 4181111 w 6891715"/>
                <a:gd name="connsiteY53" fmla="*/ 6169835 h 6367455"/>
                <a:gd name="connsiteX54" fmla="*/ 4185243 w 6891715"/>
                <a:gd name="connsiteY54" fmla="*/ 6167620 h 6367455"/>
                <a:gd name="connsiteX55" fmla="*/ 4184290 w 6891715"/>
                <a:gd name="connsiteY55" fmla="*/ 6176164 h 6367455"/>
                <a:gd name="connsiteX56" fmla="*/ 4189376 w 6891715"/>
                <a:gd name="connsiteY56" fmla="*/ 6184391 h 6367455"/>
                <a:gd name="connsiteX57" fmla="*/ 4188422 w 6891715"/>
                <a:gd name="connsiteY57" fmla="*/ 6188504 h 6367455"/>
                <a:gd name="connsiteX58" fmla="*/ 4186197 w 6891715"/>
                <a:gd name="connsiteY58" fmla="*/ 6195782 h 6367455"/>
                <a:gd name="connsiteX59" fmla="*/ 4179204 w 6891715"/>
                <a:gd name="connsiteY59" fmla="*/ 6206541 h 6367455"/>
                <a:gd name="connsiteX60" fmla="*/ 4170621 w 6891715"/>
                <a:gd name="connsiteY60" fmla="*/ 6210654 h 6367455"/>
                <a:gd name="connsiteX61" fmla="*/ 4164264 w 6891715"/>
                <a:gd name="connsiteY61" fmla="*/ 6205908 h 6367455"/>
                <a:gd name="connsiteX62" fmla="*/ 4152820 w 6891715"/>
                <a:gd name="connsiteY62" fmla="*/ 6212237 h 6367455"/>
                <a:gd name="connsiteX63" fmla="*/ 4144238 w 6891715"/>
                <a:gd name="connsiteY63" fmla="*/ 6213186 h 6367455"/>
                <a:gd name="connsiteX64" fmla="*/ 4128344 w 6891715"/>
                <a:gd name="connsiteY64" fmla="*/ 6207807 h 6367455"/>
                <a:gd name="connsiteX65" fmla="*/ 4114358 w 6891715"/>
                <a:gd name="connsiteY65" fmla="*/ 6212553 h 6367455"/>
                <a:gd name="connsiteX66" fmla="*/ 4103232 w 6891715"/>
                <a:gd name="connsiteY66" fmla="*/ 6208123 h 6367455"/>
                <a:gd name="connsiteX67" fmla="*/ 4085114 w 6891715"/>
                <a:gd name="connsiteY67" fmla="*/ 6208756 h 6367455"/>
                <a:gd name="connsiteX68" fmla="*/ 4074306 w 6891715"/>
                <a:gd name="connsiteY68" fmla="*/ 6218249 h 6367455"/>
                <a:gd name="connsiteX69" fmla="*/ 4066995 w 6891715"/>
                <a:gd name="connsiteY69" fmla="*/ 6221413 h 6367455"/>
                <a:gd name="connsiteX70" fmla="*/ 4051101 w 6891715"/>
                <a:gd name="connsiteY70" fmla="*/ 6221413 h 6367455"/>
                <a:gd name="connsiteX71" fmla="*/ 4045697 w 6891715"/>
                <a:gd name="connsiteY71" fmla="*/ 6224577 h 6367455"/>
                <a:gd name="connsiteX72" fmla="*/ 4041565 w 6891715"/>
                <a:gd name="connsiteY72" fmla="*/ 6222362 h 6367455"/>
                <a:gd name="connsiteX73" fmla="*/ 4045697 w 6891715"/>
                <a:gd name="connsiteY73" fmla="*/ 6211920 h 6367455"/>
                <a:gd name="connsiteX74" fmla="*/ 4037115 w 6891715"/>
                <a:gd name="connsiteY74" fmla="*/ 6202744 h 6367455"/>
                <a:gd name="connsiteX75" fmla="*/ 4024400 w 6891715"/>
                <a:gd name="connsiteY75" fmla="*/ 6194200 h 6367455"/>
                <a:gd name="connsiteX76" fmla="*/ 4014864 w 6891715"/>
                <a:gd name="connsiteY76" fmla="*/ 6197681 h 6367455"/>
                <a:gd name="connsiteX77" fmla="*/ 4003103 w 6891715"/>
                <a:gd name="connsiteY77" fmla="*/ 6194516 h 6367455"/>
                <a:gd name="connsiteX78" fmla="*/ 3992613 w 6891715"/>
                <a:gd name="connsiteY78" fmla="*/ 6191352 h 6367455"/>
                <a:gd name="connsiteX79" fmla="*/ 3979898 w 6891715"/>
                <a:gd name="connsiteY79" fmla="*/ 6192618 h 6367455"/>
                <a:gd name="connsiteX80" fmla="*/ 3970362 w 6891715"/>
                <a:gd name="connsiteY80" fmla="*/ 6184391 h 6367455"/>
                <a:gd name="connsiteX81" fmla="*/ 3954468 w 6891715"/>
                <a:gd name="connsiteY81" fmla="*/ 6179961 h 6367455"/>
                <a:gd name="connsiteX82" fmla="*/ 3944614 w 6891715"/>
                <a:gd name="connsiteY82" fmla="*/ 6184707 h 6367455"/>
                <a:gd name="connsiteX83" fmla="*/ 3933171 w 6891715"/>
                <a:gd name="connsiteY83" fmla="*/ 6188821 h 6367455"/>
                <a:gd name="connsiteX84" fmla="*/ 3925542 w 6891715"/>
                <a:gd name="connsiteY84" fmla="*/ 6178379 h 6367455"/>
                <a:gd name="connsiteX85" fmla="*/ 3923634 w 6891715"/>
                <a:gd name="connsiteY85" fmla="*/ 6167620 h 6367455"/>
                <a:gd name="connsiteX86" fmla="*/ 3924588 w 6891715"/>
                <a:gd name="connsiteY86" fmla="*/ 6157494 h 6367455"/>
                <a:gd name="connsiteX87" fmla="*/ 3919184 w 6891715"/>
                <a:gd name="connsiteY87" fmla="*/ 6148951 h 6367455"/>
                <a:gd name="connsiteX88" fmla="*/ 3919820 w 6891715"/>
                <a:gd name="connsiteY88" fmla="*/ 6142622 h 6367455"/>
                <a:gd name="connsiteX89" fmla="*/ 3917913 w 6891715"/>
                <a:gd name="connsiteY89" fmla="*/ 6136294 h 6367455"/>
                <a:gd name="connsiteX90" fmla="*/ 3925224 w 6891715"/>
                <a:gd name="connsiteY90" fmla="*/ 6139458 h 6367455"/>
                <a:gd name="connsiteX91" fmla="*/ 3932853 w 6891715"/>
                <a:gd name="connsiteY91" fmla="*/ 6150216 h 6367455"/>
                <a:gd name="connsiteX92" fmla="*/ 3938257 w 6891715"/>
                <a:gd name="connsiteY92" fmla="*/ 6154014 h 6367455"/>
                <a:gd name="connsiteX93" fmla="*/ 3943343 w 6891715"/>
                <a:gd name="connsiteY93" fmla="*/ 6148634 h 6367455"/>
                <a:gd name="connsiteX94" fmla="*/ 3934760 w 6891715"/>
                <a:gd name="connsiteY94" fmla="*/ 6140407 h 6367455"/>
                <a:gd name="connsiteX95" fmla="*/ 4979304 w 6891715"/>
                <a:gd name="connsiteY95" fmla="*/ 6116626 h 6367455"/>
                <a:gd name="connsiteX96" fmla="*/ 4987888 w 6891715"/>
                <a:gd name="connsiteY96" fmla="*/ 6116626 h 6367455"/>
                <a:gd name="connsiteX97" fmla="*/ 4983755 w 6891715"/>
                <a:gd name="connsiteY97" fmla="*/ 6126107 h 6367455"/>
                <a:gd name="connsiteX98" fmla="*/ 4969765 w 6891715"/>
                <a:gd name="connsiteY98" fmla="*/ 6130216 h 6367455"/>
                <a:gd name="connsiteX99" fmla="*/ 4970719 w 6891715"/>
                <a:gd name="connsiteY99" fmla="*/ 6138748 h 6367455"/>
                <a:gd name="connsiteX100" fmla="*/ 4955140 w 6891715"/>
                <a:gd name="connsiteY100" fmla="*/ 6149177 h 6367455"/>
                <a:gd name="connsiteX101" fmla="*/ 4944648 w 6891715"/>
                <a:gd name="connsiteY101" fmla="*/ 6155498 h 6367455"/>
                <a:gd name="connsiteX102" fmla="*/ 4934155 w 6891715"/>
                <a:gd name="connsiteY102" fmla="*/ 6168139 h 6367455"/>
                <a:gd name="connsiteX103" fmla="*/ 4919530 w 6891715"/>
                <a:gd name="connsiteY103" fmla="*/ 6180148 h 6367455"/>
                <a:gd name="connsiteX104" fmla="*/ 4919848 w 6891715"/>
                <a:gd name="connsiteY104" fmla="*/ 6181412 h 6367455"/>
                <a:gd name="connsiteX105" fmla="*/ 4922709 w 6891715"/>
                <a:gd name="connsiteY105" fmla="*/ 6190577 h 6367455"/>
                <a:gd name="connsiteX106" fmla="*/ 4925889 w 6891715"/>
                <a:gd name="connsiteY106" fmla="*/ 6194370 h 6367455"/>
                <a:gd name="connsiteX107" fmla="*/ 4932248 w 6891715"/>
                <a:gd name="connsiteY107" fmla="*/ 6201954 h 6367455"/>
                <a:gd name="connsiteX108" fmla="*/ 4934473 w 6891715"/>
                <a:gd name="connsiteY108" fmla="*/ 6211435 h 6367455"/>
                <a:gd name="connsiteX109" fmla="*/ 4927161 w 6891715"/>
                <a:gd name="connsiteY109" fmla="*/ 6212699 h 6367455"/>
                <a:gd name="connsiteX110" fmla="*/ 4924935 w 6891715"/>
                <a:gd name="connsiteY110" fmla="*/ 6206379 h 6367455"/>
                <a:gd name="connsiteX111" fmla="*/ 4916351 w 6891715"/>
                <a:gd name="connsiteY111" fmla="*/ 6206379 h 6367455"/>
                <a:gd name="connsiteX112" fmla="*/ 4909356 w 6891715"/>
                <a:gd name="connsiteY112" fmla="*/ 6208275 h 6367455"/>
                <a:gd name="connsiteX113" fmla="*/ 4902997 w 6891715"/>
                <a:gd name="connsiteY113" fmla="*/ 6214596 h 6367455"/>
                <a:gd name="connsiteX114" fmla="*/ 4892187 w 6891715"/>
                <a:gd name="connsiteY114" fmla="*/ 6226289 h 6367455"/>
                <a:gd name="connsiteX115" fmla="*/ 4871202 w 6891715"/>
                <a:gd name="connsiteY115" fmla="*/ 6238298 h 6367455"/>
                <a:gd name="connsiteX116" fmla="*/ 4851172 w 6891715"/>
                <a:gd name="connsiteY116" fmla="*/ 6240510 h 6367455"/>
                <a:gd name="connsiteX117" fmla="*/ 4835274 w 6891715"/>
                <a:gd name="connsiteY117" fmla="*/ 6238614 h 6367455"/>
                <a:gd name="connsiteX118" fmla="*/ 4826690 w 6891715"/>
                <a:gd name="connsiteY118" fmla="*/ 6246199 h 6367455"/>
                <a:gd name="connsiteX119" fmla="*/ 4828916 w 6891715"/>
                <a:gd name="connsiteY119" fmla="*/ 6253151 h 6367455"/>
                <a:gd name="connsiteX120" fmla="*/ 4821285 w 6891715"/>
                <a:gd name="connsiteY120" fmla="*/ 6251255 h 6367455"/>
                <a:gd name="connsiteX121" fmla="*/ 4806341 w 6891715"/>
                <a:gd name="connsiteY121" fmla="*/ 6248095 h 6367455"/>
                <a:gd name="connsiteX122" fmla="*/ 4781224 w 6891715"/>
                <a:gd name="connsiteY122" fmla="*/ 6246515 h 6367455"/>
                <a:gd name="connsiteX123" fmla="*/ 4776773 w 6891715"/>
                <a:gd name="connsiteY123" fmla="*/ 6237982 h 6367455"/>
                <a:gd name="connsiteX124" fmla="*/ 4773593 w 6891715"/>
                <a:gd name="connsiteY124" fmla="*/ 6228501 h 6367455"/>
                <a:gd name="connsiteX125" fmla="*/ 4764055 w 6891715"/>
                <a:gd name="connsiteY125" fmla="*/ 6220284 h 6367455"/>
                <a:gd name="connsiteX126" fmla="*/ 4762783 w 6891715"/>
                <a:gd name="connsiteY126" fmla="*/ 6209855 h 6367455"/>
                <a:gd name="connsiteX127" fmla="*/ 4760875 w 6891715"/>
                <a:gd name="connsiteY127" fmla="*/ 6201322 h 6367455"/>
                <a:gd name="connsiteX128" fmla="*/ 4772321 w 6891715"/>
                <a:gd name="connsiteY128" fmla="*/ 6203535 h 6367455"/>
                <a:gd name="connsiteX129" fmla="*/ 4778998 w 6891715"/>
                <a:gd name="connsiteY129" fmla="*/ 6206695 h 6367455"/>
                <a:gd name="connsiteX130" fmla="*/ 4789172 w 6891715"/>
                <a:gd name="connsiteY130" fmla="*/ 6189629 h 6367455"/>
                <a:gd name="connsiteX131" fmla="*/ 4796803 w 6891715"/>
                <a:gd name="connsiteY131" fmla="*/ 6186469 h 6367455"/>
                <a:gd name="connsiteX132" fmla="*/ 4806023 w 6891715"/>
                <a:gd name="connsiteY132" fmla="*/ 6182993 h 6367455"/>
                <a:gd name="connsiteX133" fmla="*/ 4826372 w 6891715"/>
                <a:gd name="connsiteY133" fmla="*/ 6185205 h 6367455"/>
                <a:gd name="connsiteX134" fmla="*/ 4827008 w 6891715"/>
                <a:gd name="connsiteY134" fmla="*/ 6177620 h 6367455"/>
                <a:gd name="connsiteX135" fmla="*/ 4827008 w 6891715"/>
                <a:gd name="connsiteY135" fmla="*/ 6175724 h 6367455"/>
                <a:gd name="connsiteX136" fmla="*/ 4826054 w 6891715"/>
                <a:gd name="connsiteY136" fmla="*/ 6164031 h 6367455"/>
                <a:gd name="connsiteX137" fmla="*/ 4837500 w 6891715"/>
                <a:gd name="connsiteY137" fmla="*/ 6164979 h 6367455"/>
                <a:gd name="connsiteX138" fmla="*/ 4845131 w 6891715"/>
                <a:gd name="connsiteY138" fmla="*/ 6171299 h 6367455"/>
                <a:gd name="connsiteX139" fmla="*/ 4864207 w 6891715"/>
                <a:gd name="connsiteY139" fmla="*/ 6173196 h 6367455"/>
                <a:gd name="connsiteX140" fmla="*/ 4882330 w 6891715"/>
                <a:gd name="connsiteY140" fmla="*/ 6165927 h 6367455"/>
                <a:gd name="connsiteX141" fmla="*/ 4914761 w 6891715"/>
                <a:gd name="connsiteY141" fmla="*/ 6154866 h 6367455"/>
                <a:gd name="connsiteX142" fmla="*/ 4939243 w 6891715"/>
                <a:gd name="connsiteY142" fmla="*/ 6145385 h 6367455"/>
                <a:gd name="connsiteX143" fmla="*/ 4957048 w 6891715"/>
                <a:gd name="connsiteY143" fmla="*/ 6130532 h 6367455"/>
                <a:gd name="connsiteX144" fmla="*/ 4970719 w 6891715"/>
                <a:gd name="connsiteY144" fmla="*/ 6126107 h 6367455"/>
                <a:gd name="connsiteX145" fmla="*/ 4269809 w 6891715"/>
                <a:gd name="connsiteY145" fmla="*/ 6099164 h 6367455"/>
                <a:gd name="connsiteX146" fmla="*/ 4278081 w 6891715"/>
                <a:gd name="connsiteY146" fmla="*/ 6107690 h 6367455"/>
                <a:gd name="connsiteX147" fmla="*/ 4273179 w 6891715"/>
                <a:gd name="connsiteY147" fmla="*/ 6110848 h 6367455"/>
                <a:gd name="connsiteX148" fmla="*/ 4273179 w 6891715"/>
                <a:gd name="connsiteY148" fmla="*/ 6119059 h 6367455"/>
                <a:gd name="connsiteX149" fmla="*/ 4271341 w 6891715"/>
                <a:gd name="connsiteY149" fmla="*/ 6131691 h 6367455"/>
                <a:gd name="connsiteX150" fmla="*/ 4281451 w 6891715"/>
                <a:gd name="connsiteY150" fmla="*/ 6138955 h 6367455"/>
                <a:gd name="connsiteX151" fmla="*/ 4275630 w 6891715"/>
                <a:gd name="connsiteY151" fmla="*/ 6154744 h 6367455"/>
                <a:gd name="connsiteX152" fmla="*/ 4266439 w 6891715"/>
                <a:gd name="connsiteY152" fmla="*/ 6157902 h 6367455"/>
                <a:gd name="connsiteX153" fmla="*/ 4265520 w 6891715"/>
                <a:gd name="connsiteY153" fmla="*/ 6154744 h 6367455"/>
                <a:gd name="connsiteX154" fmla="*/ 4271341 w 6891715"/>
                <a:gd name="connsiteY154" fmla="*/ 6143376 h 6367455"/>
                <a:gd name="connsiteX155" fmla="*/ 4263988 w 6891715"/>
                <a:gd name="connsiteY155" fmla="*/ 6135797 h 6367455"/>
                <a:gd name="connsiteX156" fmla="*/ 4265213 w 6891715"/>
                <a:gd name="connsiteY156" fmla="*/ 6129481 h 6367455"/>
                <a:gd name="connsiteX157" fmla="*/ 4267051 w 6891715"/>
                <a:gd name="connsiteY157" fmla="*/ 6122533 h 6367455"/>
                <a:gd name="connsiteX158" fmla="*/ 4267051 w 6891715"/>
                <a:gd name="connsiteY158" fmla="*/ 6114954 h 6367455"/>
                <a:gd name="connsiteX159" fmla="*/ 4271953 w 6891715"/>
                <a:gd name="connsiteY159" fmla="*/ 6107690 h 6367455"/>
                <a:gd name="connsiteX160" fmla="*/ 3049239 w 6891715"/>
                <a:gd name="connsiteY160" fmla="*/ 6092814 h 6367455"/>
                <a:gd name="connsiteX161" fmla="*/ 3061023 w 6891715"/>
                <a:gd name="connsiteY161" fmla="*/ 6092814 h 6367455"/>
                <a:gd name="connsiteX162" fmla="*/ 3070188 w 6891715"/>
                <a:gd name="connsiteY162" fmla="*/ 6099703 h 6367455"/>
                <a:gd name="connsiteX163" fmla="*/ 3064623 w 6891715"/>
                <a:gd name="connsiteY163" fmla="*/ 6107790 h 6367455"/>
                <a:gd name="connsiteX164" fmla="*/ 3052513 w 6891715"/>
                <a:gd name="connsiteY164" fmla="*/ 6108689 h 6367455"/>
                <a:gd name="connsiteX165" fmla="*/ 3048257 w 6891715"/>
                <a:gd name="connsiteY165" fmla="*/ 6107790 h 6367455"/>
                <a:gd name="connsiteX166" fmla="*/ 3038438 w 6891715"/>
                <a:gd name="connsiteY166" fmla="*/ 6097007 h 6367455"/>
                <a:gd name="connsiteX167" fmla="*/ 3038243 w 6891715"/>
                <a:gd name="connsiteY167" fmla="*/ 6081701 h 6367455"/>
                <a:gd name="connsiteX168" fmla="*/ 3041613 w 6891715"/>
                <a:gd name="connsiteY168" fmla="*/ 6088628 h 6367455"/>
                <a:gd name="connsiteX169" fmla="*/ 3032422 w 6891715"/>
                <a:gd name="connsiteY169" fmla="*/ 6094401 h 6367455"/>
                <a:gd name="connsiteX170" fmla="*/ 3024150 w 6891715"/>
                <a:gd name="connsiteY170" fmla="*/ 6082855 h 6367455"/>
                <a:gd name="connsiteX171" fmla="*/ 3863987 w 6891715"/>
                <a:gd name="connsiteY171" fmla="*/ 6053126 h 6367455"/>
                <a:gd name="connsiteX172" fmla="*/ 3875919 w 6891715"/>
                <a:gd name="connsiteY172" fmla="*/ 6056271 h 6367455"/>
                <a:gd name="connsiteX173" fmla="*/ 3881401 w 6891715"/>
                <a:gd name="connsiteY173" fmla="*/ 6066964 h 6367455"/>
                <a:gd name="connsiteX174" fmla="*/ 3875919 w 6891715"/>
                <a:gd name="connsiteY174" fmla="*/ 6067908 h 6367455"/>
                <a:gd name="connsiteX175" fmla="*/ 3880111 w 6891715"/>
                <a:gd name="connsiteY175" fmla="*/ 6079230 h 6367455"/>
                <a:gd name="connsiteX176" fmla="*/ 3876886 w 6891715"/>
                <a:gd name="connsiteY176" fmla="*/ 6086464 h 6367455"/>
                <a:gd name="connsiteX177" fmla="*/ 3865277 w 6891715"/>
                <a:gd name="connsiteY177" fmla="*/ 6084891 h 6367455"/>
                <a:gd name="connsiteX178" fmla="*/ 3860763 w 6891715"/>
                <a:gd name="connsiteY178" fmla="*/ 6066021 h 6367455"/>
                <a:gd name="connsiteX179" fmla="*/ 4100970 w 6891715"/>
                <a:gd name="connsiteY179" fmla="*/ 6043601 h 6367455"/>
                <a:gd name="connsiteX180" fmla="*/ 4111588 w 6891715"/>
                <a:gd name="connsiteY180" fmla="*/ 6057374 h 6367455"/>
                <a:gd name="connsiteX181" fmla="*/ 4101282 w 6891715"/>
                <a:gd name="connsiteY181" fmla="*/ 6065826 h 6367455"/>
                <a:gd name="connsiteX182" fmla="*/ 4103156 w 6891715"/>
                <a:gd name="connsiteY182" fmla="*/ 6054244 h 6367455"/>
                <a:gd name="connsiteX183" fmla="*/ 4098784 w 6891715"/>
                <a:gd name="connsiteY183" fmla="*/ 6049861 h 6367455"/>
                <a:gd name="connsiteX184" fmla="*/ 4092850 w 6891715"/>
                <a:gd name="connsiteY184" fmla="*/ 6051113 h 6367455"/>
                <a:gd name="connsiteX185" fmla="*/ 4092538 w 6891715"/>
                <a:gd name="connsiteY185" fmla="*/ 6046105 h 6367455"/>
                <a:gd name="connsiteX186" fmla="*/ 4379876 w 6891715"/>
                <a:gd name="connsiteY186" fmla="*/ 6040426 h 6367455"/>
                <a:gd name="connsiteX187" fmla="*/ 4379876 w 6891715"/>
                <a:gd name="connsiteY187" fmla="*/ 6051117 h 6367455"/>
                <a:gd name="connsiteX188" fmla="*/ 4366858 w 6891715"/>
                <a:gd name="connsiteY188" fmla="*/ 6060550 h 6367455"/>
                <a:gd name="connsiteX189" fmla="*/ 4364318 w 6891715"/>
                <a:gd name="connsiteY189" fmla="*/ 6075014 h 6367455"/>
                <a:gd name="connsiteX190" fmla="*/ 4352888 w 6891715"/>
                <a:gd name="connsiteY190" fmla="*/ 6098282 h 6367455"/>
                <a:gd name="connsiteX191" fmla="*/ 4333838 w 6891715"/>
                <a:gd name="connsiteY191" fmla="*/ 6105514 h 6367455"/>
                <a:gd name="connsiteX192" fmla="*/ 4335425 w 6891715"/>
                <a:gd name="connsiteY192" fmla="*/ 6088849 h 6367455"/>
                <a:gd name="connsiteX193" fmla="*/ 4324313 w 6891715"/>
                <a:gd name="connsiteY193" fmla="*/ 6089163 h 6367455"/>
                <a:gd name="connsiteX194" fmla="*/ 4328123 w 6891715"/>
                <a:gd name="connsiteY194" fmla="*/ 6083818 h 6367455"/>
                <a:gd name="connsiteX195" fmla="*/ 4333520 w 6891715"/>
                <a:gd name="connsiteY195" fmla="*/ 6070297 h 6367455"/>
                <a:gd name="connsiteX196" fmla="*/ 4345903 w 6891715"/>
                <a:gd name="connsiteY196" fmla="*/ 6053318 h 6367455"/>
                <a:gd name="connsiteX197" fmla="*/ 4360508 w 6891715"/>
                <a:gd name="connsiteY197" fmla="*/ 6048287 h 6367455"/>
                <a:gd name="connsiteX198" fmla="*/ 4333108 w 6891715"/>
                <a:gd name="connsiteY198" fmla="*/ 6021376 h 6367455"/>
                <a:gd name="connsiteX199" fmla="*/ 4337013 w 6891715"/>
                <a:gd name="connsiteY199" fmla="*/ 6023281 h 6367455"/>
                <a:gd name="connsiteX200" fmla="*/ 4334610 w 6891715"/>
                <a:gd name="connsiteY200" fmla="*/ 6030266 h 6367455"/>
                <a:gd name="connsiteX201" fmla="*/ 4325900 w 6891715"/>
                <a:gd name="connsiteY201" fmla="*/ 6030901 h 6367455"/>
                <a:gd name="connsiteX202" fmla="*/ 4191713 w 6891715"/>
                <a:gd name="connsiteY202" fmla="*/ 6019789 h 6367455"/>
                <a:gd name="connsiteX203" fmla="*/ 4195726 w 6891715"/>
                <a:gd name="connsiteY203" fmla="*/ 6021376 h 6367455"/>
                <a:gd name="connsiteX204" fmla="*/ 4187700 w 6891715"/>
                <a:gd name="connsiteY204" fmla="*/ 6034077 h 6367455"/>
                <a:gd name="connsiteX205" fmla="*/ 4184613 w 6891715"/>
                <a:gd name="connsiteY205" fmla="*/ 6029314 h 6367455"/>
                <a:gd name="connsiteX206" fmla="*/ 3752636 w 6891715"/>
                <a:gd name="connsiteY206" fmla="*/ 6002326 h 6367455"/>
                <a:gd name="connsiteX207" fmla="*/ 3754400 w 6891715"/>
                <a:gd name="connsiteY207" fmla="*/ 6015026 h 6367455"/>
                <a:gd name="connsiteX208" fmla="*/ 3748050 w 6891715"/>
                <a:gd name="connsiteY208" fmla="*/ 6006165 h 6367455"/>
                <a:gd name="connsiteX209" fmla="*/ 4012798 w 6891715"/>
                <a:gd name="connsiteY209" fmla="*/ 5995976 h 6367455"/>
                <a:gd name="connsiteX210" fmla="*/ 4024276 w 6891715"/>
                <a:gd name="connsiteY210" fmla="*/ 6005183 h 6367455"/>
                <a:gd name="connsiteX211" fmla="*/ 4014970 w 6891715"/>
                <a:gd name="connsiteY211" fmla="*/ 6022011 h 6367455"/>
                <a:gd name="connsiteX212" fmla="*/ 4008145 w 6891715"/>
                <a:gd name="connsiteY212" fmla="*/ 6026139 h 6367455"/>
                <a:gd name="connsiteX213" fmla="*/ 4001941 w 6891715"/>
                <a:gd name="connsiteY213" fmla="*/ 6024234 h 6367455"/>
                <a:gd name="connsiteX214" fmla="*/ 3997288 w 6891715"/>
                <a:gd name="connsiteY214" fmla="*/ 6018201 h 6367455"/>
                <a:gd name="connsiteX215" fmla="*/ 4005663 w 6891715"/>
                <a:gd name="connsiteY215" fmla="*/ 6015661 h 6367455"/>
                <a:gd name="connsiteX216" fmla="*/ 3998218 w 6891715"/>
                <a:gd name="connsiteY216" fmla="*/ 6010581 h 6367455"/>
                <a:gd name="connsiteX217" fmla="*/ 4001320 w 6891715"/>
                <a:gd name="connsiteY217" fmla="*/ 6007406 h 6367455"/>
                <a:gd name="connsiteX218" fmla="*/ 4011867 w 6891715"/>
                <a:gd name="connsiteY218" fmla="*/ 6008358 h 6367455"/>
                <a:gd name="connsiteX219" fmla="*/ 4015900 w 6891715"/>
                <a:gd name="connsiteY219" fmla="*/ 6008358 h 6367455"/>
                <a:gd name="connsiteX220" fmla="*/ 4011867 w 6891715"/>
                <a:gd name="connsiteY220" fmla="*/ 6001056 h 6367455"/>
                <a:gd name="connsiteX221" fmla="*/ 4097132 w 6891715"/>
                <a:gd name="connsiteY221" fmla="*/ 5994389 h 6367455"/>
                <a:gd name="connsiteX222" fmla="*/ 4100476 w 6891715"/>
                <a:gd name="connsiteY222" fmla="*/ 6005330 h 6367455"/>
                <a:gd name="connsiteX223" fmla="*/ 4097740 w 6891715"/>
                <a:gd name="connsiteY223" fmla="*/ 6018202 h 6367455"/>
                <a:gd name="connsiteX224" fmla="*/ 4086188 w 6891715"/>
                <a:gd name="connsiteY224" fmla="*/ 6005652 h 6367455"/>
                <a:gd name="connsiteX225" fmla="*/ 4086188 w 6891715"/>
                <a:gd name="connsiteY225" fmla="*/ 5997929 h 6367455"/>
                <a:gd name="connsiteX226" fmla="*/ 4278593 w 6891715"/>
                <a:gd name="connsiteY226" fmla="*/ 5988039 h 6367455"/>
                <a:gd name="connsiteX227" fmla="*/ 4284943 w 6891715"/>
                <a:gd name="connsiteY227" fmla="*/ 5988039 h 6367455"/>
                <a:gd name="connsiteX228" fmla="*/ 4292563 w 6891715"/>
                <a:gd name="connsiteY228" fmla="*/ 5991214 h 6367455"/>
                <a:gd name="connsiteX229" fmla="*/ 4286213 w 6891715"/>
                <a:gd name="connsiteY229" fmla="*/ 5994389 h 6367455"/>
                <a:gd name="connsiteX230" fmla="*/ 4282085 w 6891715"/>
                <a:gd name="connsiteY230" fmla="*/ 5999786 h 6367455"/>
                <a:gd name="connsiteX231" fmla="*/ 4270655 w 6891715"/>
                <a:gd name="connsiteY231" fmla="*/ 5997564 h 6367455"/>
                <a:gd name="connsiteX232" fmla="*/ 4256685 w 6891715"/>
                <a:gd name="connsiteY232" fmla="*/ 6003914 h 6367455"/>
                <a:gd name="connsiteX233" fmla="*/ 4258908 w 6891715"/>
                <a:gd name="connsiteY233" fmla="*/ 6019789 h 6367455"/>
                <a:gd name="connsiteX234" fmla="*/ 4251288 w 6891715"/>
                <a:gd name="connsiteY234" fmla="*/ 6013439 h 6367455"/>
                <a:gd name="connsiteX235" fmla="*/ 4253510 w 6891715"/>
                <a:gd name="connsiteY235" fmla="*/ 6000739 h 6367455"/>
                <a:gd name="connsiteX236" fmla="*/ 4262718 w 6891715"/>
                <a:gd name="connsiteY236" fmla="*/ 5989309 h 6367455"/>
                <a:gd name="connsiteX237" fmla="*/ 4044769 w 6891715"/>
                <a:gd name="connsiteY237" fmla="*/ 5988039 h 6367455"/>
                <a:gd name="connsiteX238" fmla="*/ 4050157 w 6891715"/>
                <a:gd name="connsiteY238" fmla="*/ 5994389 h 6367455"/>
                <a:gd name="connsiteX239" fmla="*/ 4052851 w 6891715"/>
                <a:gd name="connsiteY239" fmla="*/ 6001691 h 6367455"/>
                <a:gd name="connsiteX240" fmla="*/ 4042748 w 6891715"/>
                <a:gd name="connsiteY240" fmla="*/ 6007089 h 6367455"/>
                <a:gd name="connsiteX241" fmla="*/ 4041738 w 6891715"/>
                <a:gd name="connsiteY241" fmla="*/ 6002009 h 6367455"/>
                <a:gd name="connsiteX242" fmla="*/ 2784354 w 6891715"/>
                <a:gd name="connsiteY242" fmla="*/ 5988039 h 6367455"/>
                <a:gd name="connsiteX243" fmla="*/ 2798725 w 6891715"/>
                <a:gd name="connsiteY243" fmla="*/ 5999034 h 6367455"/>
                <a:gd name="connsiteX244" fmla="*/ 2788699 w 6891715"/>
                <a:gd name="connsiteY244" fmla="*/ 6005502 h 6367455"/>
                <a:gd name="connsiteX245" fmla="*/ 2779675 w 6891715"/>
                <a:gd name="connsiteY245" fmla="*/ 5992566 h 6367455"/>
                <a:gd name="connsiteX246" fmla="*/ 4162388 w 6891715"/>
                <a:gd name="connsiteY246" fmla="*/ 5973751 h 6367455"/>
                <a:gd name="connsiteX247" fmla="*/ 4157943 w 6891715"/>
                <a:gd name="connsiteY247" fmla="*/ 5978006 h 6367455"/>
                <a:gd name="connsiteX248" fmla="*/ 4156038 w 6891715"/>
                <a:gd name="connsiteY248" fmla="*/ 5991099 h 6367455"/>
                <a:gd name="connsiteX249" fmla="*/ 4147783 w 6891715"/>
                <a:gd name="connsiteY249" fmla="*/ 6000918 h 6367455"/>
                <a:gd name="connsiteX250" fmla="*/ 4133813 w 6891715"/>
                <a:gd name="connsiteY250" fmla="*/ 6005501 h 6367455"/>
                <a:gd name="connsiteX251" fmla="*/ 4136035 w 6891715"/>
                <a:gd name="connsiteY251" fmla="*/ 5994372 h 6367455"/>
                <a:gd name="connsiteX252" fmla="*/ 4150640 w 6891715"/>
                <a:gd name="connsiteY252" fmla="*/ 5986844 h 6367455"/>
                <a:gd name="connsiteX253" fmla="*/ 4151593 w 6891715"/>
                <a:gd name="connsiteY253" fmla="*/ 5974733 h 6367455"/>
                <a:gd name="connsiteX254" fmla="*/ 4248322 w 6891715"/>
                <a:gd name="connsiteY254" fmla="*/ 5964226 h 6367455"/>
                <a:gd name="connsiteX255" fmla="*/ 4257308 w 6891715"/>
                <a:gd name="connsiteY255" fmla="*/ 5967568 h 6367455"/>
                <a:gd name="connsiteX256" fmla="*/ 4262400 w 6891715"/>
                <a:gd name="connsiteY256" fmla="*/ 5977594 h 6367455"/>
                <a:gd name="connsiteX257" fmla="*/ 4250419 w 6891715"/>
                <a:gd name="connsiteY257" fmla="*/ 5983276 h 6367455"/>
                <a:gd name="connsiteX258" fmla="*/ 4248322 w 6891715"/>
                <a:gd name="connsiteY258" fmla="*/ 5979934 h 6367455"/>
                <a:gd name="connsiteX259" fmla="*/ 4252515 w 6891715"/>
                <a:gd name="connsiteY259" fmla="*/ 5971913 h 6367455"/>
                <a:gd name="connsiteX260" fmla="*/ 4246525 w 6891715"/>
                <a:gd name="connsiteY260" fmla="*/ 5970910 h 6367455"/>
                <a:gd name="connsiteX261" fmla="*/ 4031293 w 6891715"/>
                <a:gd name="connsiteY261" fmla="*/ 5961051 h 6367455"/>
                <a:gd name="connsiteX262" fmla="*/ 4036975 w 6891715"/>
                <a:gd name="connsiteY262" fmla="*/ 5972352 h 6367455"/>
                <a:gd name="connsiteX263" fmla="*/ 4031293 w 6891715"/>
                <a:gd name="connsiteY263" fmla="*/ 5980101 h 6367455"/>
                <a:gd name="connsiteX264" fmla="*/ 4020264 w 6891715"/>
                <a:gd name="connsiteY264" fmla="*/ 5978163 h 6367455"/>
                <a:gd name="connsiteX265" fmla="*/ 4017925 w 6891715"/>
                <a:gd name="connsiteY265" fmla="*/ 5969446 h 6367455"/>
                <a:gd name="connsiteX266" fmla="*/ 4020264 w 6891715"/>
                <a:gd name="connsiteY266" fmla="*/ 5964280 h 6367455"/>
                <a:gd name="connsiteX267" fmla="*/ 4088954 w 6891715"/>
                <a:gd name="connsiteY267" fmla="*/ 5956289 h 6367455"/>
                <a:gd name="connsiteX268" fmla="*/ 4090951 w 6891715"/>
                <a:gd name="connsiteY268" fmla="*/ 5968530 h 6367455"/>
                <a:gd name="connsiteX269" fmla="*/ 4086956 w 6891715"/>
                <a:gd name="connsiteY269" fmla="*/ 5976792 h 6367455"/>
                <a:gd name="connsiteX270" fmla="*/ 4079300 w 6891715"/>
                <a:gd name="connsiteY270" fmla="*/ 5981689 h 6367455"/>
                <a:gd name="connsiteX271" fmla="*/ 4070313 w 6891715"/>
                <a:gd name="connsiteY271" fmla="*/ 5972814 h 6367455"/>
                <a:gd name="connsiteX272" fmla="*/ 4074307 w 6891715"/>
                <a:gd name="connsiteY272" fmla="*/ 5961797 h 6367455"/>
                <a:gd name="connsiteX273" fmla="*/ 4116516 w 6891715"/>
                <a:gd name="connsiteY273" fmla="*/ 5949939 h 6367455"/>
                <a:gd name="connsiteX274" fmla="*/ 4121773 w 6891715"/>
                <a:gd name="connsiteY274" fmla="*/ 5953928 h 6367455"/>
                <a:gd name="connsiteX275" fmla="*/ 4122701 w 6891715"/>
                <a:gd name="connsiteY275" fmla="*/ 5968962 h 6367455"/>
                <a:gd name="connsiteX276" fmla="*/ 4112804 w 6891715"/>
                <a:gd name="connsiteY276" fmla="*/ 5983383 h 6367455"/>
                <a:gd name="connsiteX277" fmla="*/ 4107547 w 6891715"/>
                <a:gd name="connsiteY277" fmla="*/ 5986452 h 6367455"/>
                <a:gd name="connsiteX278" fmla="*/ 4098888 w 6891715"/>
                <a:gd name="connsiteY278" fmla="*/ 5969269 h 6367455"/>
                <a:gd name="connsiteX279" fmla="*/ 4104145 w 6891715"/>
                <a:gd name="connsiteY279" fmla="*/ 5953928 h 6367455"/>
                <a:gd name="connsiteX280" fmla="*/ 3879813 w 6891715"/>
                <a:gd name="connsiteY280" fmla="*/ 5943589 h 6367455"/>
                <a:gd name="connsiteX281" fmla="*/ 3887751 w 6891715"/>
                <a:gd name="connsiteY281" fmla="*/ 5947117 h 6367455"/>
                <a:gd name="connsiteX282" fmla="*/ 3881136 w 6891715"/>
                <a:gd name="connsiteY282" fmla="*/ 5953114 h 6367455"/>
                <a:gd name="connsiteX283" fmla="*/ 4230772 w 6891715"/>
                <a:gd name="connsiteY283" fmla="*/ 5937239 h 6367455"/>
                <a:gd name="connsiteX284" fmla="*/ 4237000 w 6891715"/>
                <a:gd name="connsiteY284" fmla="*/ 5943884 h 6367455"/>
                <a:gd name="connsiteX285" fmla="*/ 4235901 w 6891715"/>
                <a:gd name="connsiteY285" fmla="*/ 5950530 h 6367455"/>
                <a:gd name="connsiteX286" fmla="*/ 4228574 w 6891715"/>
                <a:gd name="connsiteY286" fmla="*/ 5951527 h 6367455"/>
                <a:gd name="connsiteX287" fmla="*/ 4227475 w 6891715"/>
                <a:gd name="connsiteY287" fmla="*/ 5946210 h 6367455"/>
                <a:gd name="connsiteX288" fmla="*/ 4015702 w 6891715"/>
                <a:gd name="connsiteY288" fmla="*/ 5929301 h 6367455"/>
                <a:gd name="connsiteX289" fmla="*/ 4021100 w 6891715"/>
                <a:gd name="connsiteY289" fmla="*/ 5932476 h 6367455"/>
                <a:gd name="connsiteX290" fmla="*/ 4020147 w 6891715"/>
                <a:gd name="connsiteY290" fmla="*/ 5942001 h 6367455"/>
                <a:gd name="connsiteX291" fmla="*/ 4015067 w 6891715"/>
                <a:gd name="connsiteY291" fmla="*/ 5948351 h 6367455"/>
                <a:gd name="connsiteX292" fmla="*/ 4011575 w 6891715"/>
                <a:gd name="connsiteY292" fmla="*/ 5945176 h 6367455"/>
                <a:gd name="connsiteX293" fmla="*/ 4011575 w 6891715"/>
                <a:gd name="connsiteY293" fmla="*/ 5932476 h 6367455"/>
                <a:gd name="connsiteX294" fmla="*/ 3920838 w 6891715"/>
                <a:gd name="connsiteY294" fmla="*/ 5926126 h 6367455"/>
                <a:gd name="connsiteX295" fmla="*/ 3922676 w 6891715"/>
                <a:gd name="connsiteY295" fmla="*/ 5931232 h 6367455"/>
                <a:gd name="connsiteX296" fmla="*/ 3912566 w 6891715"/>
                <a:gd name="connsiteY296" fmla="*/ 5937239 h 6367455"/>
                <a:gd name="connsiteX297" fmla="*/ 3905213 w 6891715"/>
                <a:gd name="connsiteY297" fmla="*/ 5935437 h 6367455"/>
                <a:gd name="connsiteX298" fmla="*/ 3909502 w 6891715"/>
                <a:gd name="connsiteY298" fmla="*/ 5932433 h 6367455"/>
                <a:gd name="connsiteX299" fmla="*/ 4101110 w 6891715"/>
                <a:gd name="connsiteY299" fmla="*/ 5921364 h 6367455"/>
                <a:gd name="connsiteX300" fmla="*/ 4111588 w 6891715"/>
                <a:gd name="connsiteY300" fmla="*/ 5922290 h 6367455"/>
                <a:gd name="connsiteX301" fmla="*/ 4111588 w 6891715"/>
                <a:gd name="connsiteY301" fmla="*/ 5927229 h 6367455"/>
                <a:gd name="connsiteX302" fmla="*/ 4102063 w 6891715"/>
                <a:gd name="connsiteY302" fmla="*/ 5932477 h 6367455"/>
                <a:gd name="connsiteX303" fmla="*/ 4092538 w 6891715"/>
                <a:gd name="connsiteY303" fmla="*/ 5930625 h 6367455"/>
                <a:gd name="connsiteX304" fmla="*/ 4052850 w 6891715"/>
                <a:gd name="connsiteY304" fmla="*/ 5919776 h 6367455"/>
                <a:gd name="connsiteX305" fmla="*/ 4063963 w 6891715"/>
                <a:gd name="connsiteY305" fmla="*/ 5927797 h 6367455"/>
                <a:gd name="connsiteX306" fmla="*/ 4054952 w 6891715"/>
                <a:gd name="connsiteY306" fmla="*/ 5938826 h 6367455"/>
                <a:gd name="connsiteX307" fmla="*/ 4052850 w 6891715"/>
                <a:gd name="connsiteY307" fmla="*/ 5932142 h 6367455"/>
                <a:gd name="connsiteX308" fmla="*/ 4071020 w 6891715"/>
                <a:gd name="connsiteY308" fmla="*/ 5907076 h 6367455"/>
                <a:gd name="connsiteX309" fmla="*/ 4081640 w 6891715"/>
                <a:gd name="connsiteY309" fmla="*/ 5907076 h 6367455"/>
                <a:gd name="connsiteX310" fmla="*/ 4089363 w 6891715"/>
                <a:gd name="connsiteY310" fmla="*/ 5911287 h 6367455"/>
                <a:gd name="connsiteX311" fmla="*/ 4088397 w 6891715"/>
                <a:gd name="connsiteY311" fmla="*/ 5919711 h 6367455"/>
                <a:gd name="connsiteX312" fmla="*/ 4079709 w 6891715"/>
                <a:gd name="connsiteY312" fmla="*/ 5922951 h 6367455"/>
                <a:gd name="connsiteX313" fmla="*/ 4065550 w 6891715"/>
                <a:gd name="connsiteY313" fmla="*/ 5910316 h 6367455"/>
                <a:gd name="connsiteX314" fmla="*/ 4007267 w 6891715"/>
                <a:gd name="connsiteY314" fmla="*/ 5895964 h 6367455"/>
                <a:gd name="connsiteX315" fmla="*/ 4014411 w 6891715"/>
                <a:gd name="connsiteY315" fmla="*/ 5903050 h 6367455"/>
                <a:gd name="connsiteX316" fmla="*/ 4014751 w 6891715"/>
                <a:gd name="connsiteY316" fmla="*/ 5910458 h 6367455"/>
                <a:gd name="connsiteX317" fmla="*/ 4005566 w 6891715"/>
                <a:gd name="connsiteY317" fmla="*/ 5918189 h 6367455"/>
                <a:gd name="connsiteX318" fmla="*/ 4005566 w 6891715"/>
                <a:gd name="connsiteY318" fmla="*/ 5907559 h 6367455"/>
                <a:gd name="connsiteX319" fmla="*/ 4000463 w 6891715"/>
                <a:gd name="connsiteY319" fmla="*/ 5900151 h 6367455"/>
                <a:gd name="connsiteX320" fmla="*/ 4201841 w 6891715"/>
                <a:gd name="connsiteY320" fmla="*/ 5892789 h 6367455"/>
                <a:gd name="connsiteX321" fmla="*/ 4210013 w 6891715"/>
                <a:gd name="connsiteY321" fmla="*/ 5899073 h 6367455"/>
                <a:gd name="connsiteX322" fmla="*/ 4198900 w 6891715"/>
                <a:gd name="connsiteY322" fmla="*/ 5900727 h 6367455"/>
                <a:gd name="connsiteX323" fmla="*/ 4190963 w 6891715"/>
                <a:gd name="connsiteY323" fmla="*/ 5889614 h 6367455"/>
                <a:gd name="connsiteX324" fmla="*/ 4183660 w 6891715"/>
                <a:gd name="connsiteY324" fmla="*/ 5905999 h 6367455"/>
                <a:gd name="connsiteX325" fmla="*/ 4173818 w 6891715"/>
                <a:gd name="connsiteY325" fmla="*/ 5905999 h 6367455"/>
                <a:gd name="connsiteX326" fmla="*/ 4159213 w 6891715"/>
                <a:gd name="connsiteY326" fmla="*/ 5916602 h 6367455"/>
                <a:gd name="connsiteX327" fmla="*/ 4163340 w 6891715"/>
                <a:gd name="connsiteY327" fmla="*/ 5901823 h 6367455"/>
                <a:gd name="connsiteX328" fmla="*/ 4173818 w 6891715"/>
                <a:gd name="connsiteY328" fmla="*/ 5899574 h 6367455"/>
                <a:gd name="connsiteX329" fmla="*/ 3983882 w 6891715"/>
                <a:gd name="connsiteY329" fmla="*/ 5889614 h 6367455"/>
                <a:gd name="connsiteX330" fmla="*/ 3990938 w 6891715"/>
                <a:gd name="connsiteY330" fmla="*/ 5892617 h 6367455"/>
                <a:gd name="connsiteX331" fmla="*/ 3980707 w 6891715"/>
                <a:gd name="connsiteY331" fmla="*/ 5900727 h 6367455"/>
                <a:gd name="connsiteX332" fmla="*/ 3978238 w 6891715"/>
                <a:gd name="connsiteY332" fmla="*/ 5897723 h 6367455"/>
                <a:gd name="connsiteX333" fmla="*/ 4234460 w 6891715"/>
                <a:gd name="connsiteY333" fmla="*/ 5870564 h 6367455"/>
                <a:gd name="connsiteX334" fmla="*/ 4239858 w 6891715"/>
                <a:gd name="connsiteY334" fmla="*/ 5870564 h 6367455"/>
                <a:gd name="connsiteX335" fmla="*/ 4244938 w 6891715"/>
                <a:gd name="connsiteY335" fmla="*/ 5873567 h 6367455"/>
                <a:gd name="connsiteX336" fmla="*/ 4253510 w 6891715"/>
                <a:gd name="connsiteY336" fmla="*/ 5873567 h 6367455"/>
                <a:gd name="connsiteX337" fmla="*/ 4254463 w 6891715"/>
                <a:gd name="connsiteY337" fmla="*/ 5881676 h 6367455"/>
                <a:gd name="connsiteX338" fmla="*/ 4238588 w 6891715"/>
                <a:gd name="connsiteY338" fmla="*/ 5880775 h 6367455"/>
                <a:gd name="connsiteX339" fmla="*/ 4239858 w 6891715"/>
                <a:gd name="connsiteY339" fmla="*/ 5888584 h 6367455"/>
                <a:gd name="connsiteX340" fmla="*/ 4232238 w 6891715"/>
                <a:gd name="connsiteY340" fmla="*/ 5892789 h 6367455"/>
                <a:gd name="connsiteX341" fmla="*/ 4225888 w 6891715"/>
                <a:gd name="connsiteY341" fmla="*/ 5886782 h 6367455"/>
                <a:gd name="connsiteX342" fmla="*/ 4213188 w 6891715"/>
                <a:gd name="connsiteY342" fmla="*/ 5887082 h 6367455"/>
                <a:gd name="connsiteX343" fmla="*/ 4218585 w 6891715"/>
                <a:gd name="connsiteY343" fmla="*/ 5875069 h 6367455"/>
                <a:gd name="connsiteX344" fmla="*/ 3641967 w 6891715"/>
                <a:gd name="connsiteY344" fmla="*/ 5862626 h 6367455"/>
                <a:gd name="connsiteX345" fmla="*/ 3650372 w 6891715"/>
                <a:gd name="connsiteY345" fmla="*/ 5864489 h 6367455"/>
                <a:gd name="connsiteX346" fmla="*/ 3649127 w 6891715"/>
                <a:gd name="connsiteY346" fmla="*/ 5869770 h 6367455"/>
                <a:gd name="connsiteX347" fmla="*/ 3663757 w 6891715"/>
                <a:gd name="connsiteY347" fmla="*/ 5872565 h 6367455"/>
                <a:gd name="connsiteX348" fmla="*/ 3671850 w 6891715"/>
                <a:gd name="connsiteY348" fmla="*/ 5887784 h 6367455"/>
                <a:gd name="connsiteX349" fmla="*/ 3659399 w 6891715"/>
                <a:gd name="connsiteY349" fmla="*/ 5883746 h 6367455"/>
                <a:gd name="connsiteX350" fmla="*/ 3656597 w 6891715"/>
                <a:gd name="connsiteY350" fmla="*/ 5891201 h 6367455"/>
                <a:gd name="connsiteX351" fmla="*/ 3647570 w 6891715"/>
                <a:gd name="connsiteY351" fmla="*/ 5884989 h 6367455"/>
                <a:gd name="connsiteX352" fmla="*/ 3640100 w 6891715"/>
                <a:gd name="connsiteY352" fmla="*/ 5873497 h 6367455"/>
                <a:gd name="connsiteX353" fmla="*/ 4038979 w 6891715"/>
                <a:gd name="connsiteY353" fmla="*/ 5856276 h 6367455"/>
                <a:gd name="connsiteX354" fmla="*/ 4043930 w 6891715"/>
                <a:gd name="connsiteY354" fmla="*/ 5866368 h 6367455"/>
                <a:gd name="connsiteX355" fmla="*/ 4048262 w 6891715"/>
                <a:gd name="connsiteY355" fmla="*/ 5865422 h 6367455"/>
                <a:gd name="connsiteX356" fmla="*/ 4057545 w 6891715"/>
                <a:gd name="connsiteY356" fmla="*/ 5871730 h 6367455"/>
                <a:gd name="connsiteX357" fmla="*/ 4057545 w 6891715"/>
                <a:gd name="connsiteY357" fmla="*/ 5878038 h 6367455"/>
                <a:gd name="connsiteX358" fmla="*/ 4063734 w 6891715"/>
                <a:gd name="connsiteY358" fmla="*/ 5884346 h 6367455"/>
                <a:gd name="connsiteX359" fmla="*/ 4064972 w 6891715"/>
                <a:gd name="connsiteY359" fmla="*/ 5897593 h 6367455"/>
                <a:gd name="connsiteX360" fmla="*/ 4067138 w 6891715"/>
                <a:gd name="connsiteY360" fmla="*/ 5902955 h 6367455"/>
                <a:gd name="connsiteX361" fmla="*/ 4060949 w 6891715"/>
                <a:gd name="connsiteY361" fmla="*/ 5903901 h 6367455"/>
                <a:gd name="connsiteX362" fmla="*/ 4049500 w 6891715"/>
                <a:gd name="connsiteY362" fmla="*/ 5894754 h 6367455"/>
                <a:gd name="connsiteX363" fmla="*/ 4049500 w 6891715"/>
                <a:gd name="connsiteY363" fmla="*/ 5884346 h 6367455"/>
                <a:gd name="connsiteX364" fmla="*/ 4038051 w 6891715"/>
                <a:gd name="connsiteY364" fmla="*/ 5879931 h 6367455"/>
                <a:gd name="connsiteX365" fmla="*/ 4030625 w 6891715"/>
                <a:gd name="connsiteY365" fmla="*/ 5872046 h 6367455"/>
                <a:gd name="connsiteX366" fmla="*/ 4033719 w 6891715"/>
                <a:gd name="connsiteY366" fmla="*/ 5860376 h 6367455"/>
                <a:gd name="connsiteX367" fmla="*/ 3149881 w 6891715"/>
                <a:gd name="connsiteY367" fmla="*/ 5826114 h 6367455"/>
                <a:gd name="connsiteX368" fmla="*/ 3157501 w 6891715"/>
                <a:gd name="connsiteY368" fmla="*/ 5826114 h 6367455"/>
                <a:gd name="connsiteX369" fmla="*/ 3153373 w 6891715"/>
                <a:gd name="connsiteY369" fmla="*/ 5832443 h 6367455"/>
                <a:gd name="connsiteX370" fmla="*/ 3156548 w 6891715"/>
                <a:gd name="connsiteY370" fmla="*/ 5844152 h 6367455"/>
                <a:gd name="connsiteX371" fmla="*/ 3139721 w 6891715"/>
                <a:gd name="connsiteY371" fmla="*/ 5873583 h 6367455"/>
                <a:gd name="connsiteX372" fmla="*/ 3130831 w 6891715"/>
                <a:gd name="connsiteY372" fmla="*/ 5891938 h 6367455"/>
                <a:gd name="connsiteX373" fmla="*/ 3124798 w 6891715"/>
                <a:gd name="connsiteY373" fmla="*/ 5905229 h 6367455"/>
                <a:gd name="connsiteX374" fmla="*/ 3122893 w 6891715"/>
                <a:gd name="connsiteY374" fmla="*/ 5909976 h 6367455"/>
                <a:gd name="connsiteX375" fmla="*/ 3121941 w 6891715"/>
                <a:gd name="connsiteY375" fmla="*/ 5912508 h 6367455"/>
                <a:gd name="connsiteX376" fmla="*/ 3123528 w 6891715"/>
                <a:gd name="connsiteY376" fmla="*/ 5936876 h 6367455"/>
                <a:gd name="connsiteX377" fmla="*/ 3137181 w 6891715"/>
                <a:gd name="connsiteY377" fmla="*/ 5954597 h 6367455"/>
                <a:gd name="connsiteX378" fmla="*/ 3133371 w 6891715"/>
                <a:gd name="connsiteY378" fmla="*/ 5977699 h 6367455"/>
                <a:gd name="connsiteX379" fmla="*/ 3117813 w 6891715"/>
                <a:gd name="connsiteY379" fmla="*/ 5997953 h 6367455"/>
                <a:gd name="connsiteX380" fmla="*/ 3124163 w 6891715"/>
                <a:gd name="connsiteY380" fmla="*/ 6015358 h 6367455"/>
                <a:gd name="connsiteX381" fmla="*/ 3115591 w 6891715"/>
                <a:gd name="connsiteY381" fmla="*/ 6019789 h 6367455"/>
                <a:gd name="connsiteX382" fmla="*/ 3102891 w 6891715"/>
                <a:gd name="connsiteY382" fmla="*/ 6012510 h 6367455"/>
                <a:gd name="connsiteX383" fmla="*/ 3079713 w 6891715"/>
                <a:gd name="connsiteY383" fmla="*/ 6004282 h 6367455"/>
                <a:gd name="connsiteX384" fmla="*/ 3056218 w 6891715"/>
                <a:gd name="connsiteY384" fmla="*/ 5995105 h 6367455"/>
                <a:gd name="connsiteX385" fmla="*/ 3026691 w 6891715"/>
                <a:gd name="connsiteY385" fmla="*/ 5965990 h 6367455"/>
                <a:gd name="connsiteX386" fmla="*/ 2989543 w 6891715"/>
                <a:gd name="connsiteY386" fmla="*/ 5965357 h 6367455"/>
                <a:gd name="connsiteX387" fmla="*/ 2947633 w 6891715"/>
                <a:gd name="connsiteY387" fmla="*/ 5933078 h 6367455"/>
                <a:gd name="connsiteX388" fmla="*/ 2912708 w 6891715"/>
                <a:gd name="connsiteY388" fmla="*/ 5916622 h 6367455"/>
                <a:gd name="connsiteX389" fmla="*/ 2905088 w 6891715"/>
                <a:gd name="connsiteY389" fmla="*/ 5909343 h 6367455"/>
                <a:gd name="connsiteX390" fmla="*/ 2869210 w 6891715"/>
                <a:gd name="connsiteY390" fmla="*/ 5903331 h 6367455"/>
                <a:gd name="connsiteX391" fmla="*/ 2860638 w 6891715"/>
                <a:gd name="connsiteY391" fmla="*/ 5874216 h 6367455"/>
                <a:gd name="connsiteX392" fmla="*/ 2873973 w 6891715"/>
                <a:gd name="connsiteY392" fmla="*/ 5853962 h 6367455"/>
                <a:gd name="connsiteX393" fmla="*/ 2885720 w 6891715"/>
                <a:gd name="connsiteY393" fmla="*/ 5848583 h 6367455"/>
                <a:gd name="connsiteX394" fmla="*/ 2885403 w 6891715"/>
                <a:gd name="connsiteY394" fmla="*/ 5838139 h 6367455"/>
                <a:gd name="connsiteX395" fmla="*/ 2894928 w 6891715"/>
                <a:gd name="connsiteY395" fmla="*/ 5839722 h 6367455"/>
                <a:gd name="connsiteX396" fmla="*/ 2898420 w 6891715"/>
                <a:gd name="connsiteY396" fmla="*/ 5846367 h 6367455"/>
                <a:gd name="connsiteX397" fmla="*/ 2907945 w 6891715"/>
                <a:gd name="connsiteY397" fmla="*/ 5857760 h 6367455"/>
                <a:gd name="connsiteX398" fmla="*/ 2917470 w 6891715"/>
                <a:gd name="connsiteY398" fmla="*/ 5854595 h 6367455"/>
                <a:gd name="connsiteX399" fmla="*/ 2933028 w 6891715"/>
                <a:gd name="connsiteY399" fmla="*/ 5839722 h 6367455"/>
                <a:gd name="connsiteX400" fmla="*/ 2946046 w 6891715"/>
                <a:gd name="connsiteY400" fmla="*/ 5847000 h 6367455"/>
                <a:gd name="connsiteX401" fmla="*/ 2958746 w 6891715"/>
                <a:gd name="connsiteY401" fmla="*/ 5847950 h 6367455"/>
                <a:gd name="connsiteX402" fmla="*/ 2968271 w 6891715"/>
                <a:gd name="connsiteY402" fmla="*/ 5862507 h 6367455"/>
                <a:gd name="connsiteX403" fmla="*/ 2990496 w 6891715"/>
                <a:gd name="connsiteY403" fmla="*/ 5860292 h 6367455"/>
                <a:gd name="connsiteX404" fmla="*/ 3014943 w 6891715"/>
                <a:gd name="connsiteY404" fmla="*/ 5851431 h 6367455"/>
                <a:gd name="connsiteX405" fmla="*/ 3037168 w 6891715"/>
                <a:gd name="connsiteY405" fmla="*/ 5857444 h 6367455"/>
                <a:gd name="connsiteX406" fmla="*/ 3064473 w 6891715"/>
                <a:gd name="connsiteY406" fmla="*/ 5851114 h 6367455"/>
                <a:gd name="connsiteX407" fmla="*/ 3086698 w 6891715"/>
                <a:gd name="connsiteY407" fmla="*/ 5839405 h 6367455"/>
                <a:gd name="connsiteX408" fmla="*/ 3113368 w 6891715"/>
                <a:gd name="connsiteY408" fmla="*/ 5842253 h 6367455"/>
                <a:gd name="connsiteX409" fmla="*/ 3123528 w 6891715"/>
                <a:gd name="connsiteY409" fmla="*/ 5834975 h 6367455"/>
                <a:gd name="connsiteX410" fmla="*/ 3141626 w 6891715"/>
                <a:gd name="connsiteY410" fmla="*/ 5833392 h 6367455"/>
                <a:gd name="connsiteX411" fmla="*/ 3635338 w 6891715"/>
                <a:gd name="connsiteY411" fmla="*/ 5800714 h 6367455"/>
                <a:gd name="connsiteX412" fmla="*/ 3644716 w 6891715"/>
                <a:gd name="connsiteY412" fmla="*/ 5802964 h 6367455"/>
                <a:gd name="connsiteX413" fmla="*/ 3643422 w 6891715"/>
                <a:gd name="connsiteY413" fmla="*/ 5813575 h 6367455"/>
                <a:gd name="connsiteX414" fmla="*/ 3652801 w 6891715"/>
                <a:gd name="connsiteY414" fmla="*/ 5819040 h 6367455"/>
                <a:gd name="connsiteX415" fmla="*/ 3652477 w 6891715"/>
                <a:gd name="connsiteY415" fmla="*/ 5826114 h 6367455"/>
                <a:gd name="connsiteX416" fmla="*/ 3643422 w 6891715"/>
                <a:gd name="connsiteY416" fmla="*/ 5820648 h 6367455"/>
                <a:gd name="connsiteX417" fmla="*/ 3636308 w 6891715"/>
                <a:gd name="connsiteY417" fmla="*/ 5816468 h 6367455"/>
                <a:gd name="connsiteX418" fmla="*/ 3635338 w 6891715"/>
                <a:gd name="connsiteY418" fmla="*/ 5800714 h 6367455"/>
                <a:gd name="connsiteX419" fmla="*/ 3630817 w 6891715"/>
                <a:gd name="connsiteY419" fmla="*/ 5799126 h 6367455"/>
                <a:gd name="connsiteX420" fmla="*/ 3632059 w 6891715"/>
                <a:gd name="connsiteY420" fmla="*/ 5810705 h 6367455"/>
                <a:gd name="connsiteX421" fmla="*/ 3632370 w 6891715"/>
                <a:gd name="connsiteY421" fmla="*/ 5819390 h 6367455"/>
                <a:gd name="connsiteX422" fmla="*/ 3635787 w 6891715"/>
                <a:gd name="connsiteY422" fmla="*/ 5830004 h 6367455"/>
                <a:gd name="connsiteX423" fmla="*/ 3639514 w 6891715"/>
                <a:gd name="connsiteY423" fmla="*/ 5825180 h 6367455"/>
                <a:gd name="connsiteX424" fmla="*/ 3655976 w 6891715"/>
                <a:gd name="connsiteY424" fmla="*/ 5833221 h 6367455"/>
                <a:gd name="connsiteX425" fmla="*/ 3655355 w 6891715"/>
                <a:gd name="connsiteY425" fmla="*/ 5847052 h 6367455"/>
                <a:gd name="connsiteX426" fmla="*/ 3644794 w 6891715"/>
                <a:gd name="connsiteY426" fmla="*/ 5844801 h 6367455"/>
                <a:gd name="connsiteX427" fmla="*/ 3642309 w 6891715"/>
                <a:gd name="connsiteY427" fmla="*/ 5848339 h 6367455"/>
                <a:gd name="connsiteX428" fmla="*/ 3630506 w 6891715"/>
                <a:gd name="connsiteY428" fmla="*/ 5843514 h 6367455"/>
                <a:gd name="connsiteX429" fmla="*/ 3629575 w 6891715"/>
                <a:gd name="connsiteY429" fmla="*/ 5835794 h 6367455"/>
                <a:gd name="connsiteX430" fmla="*/ 3624294 w 6891715"/>
                <a:gd name="connsiteY430" fmla="*/ 5825823 h 6367455"/>
                <a:gd name="connsiteX431" fmla="*/ 3622741 w 6891715"/>
                <a:gd name="connsiteY431" fmla="*/ 5836438 h 6367455"/>
                <a:gd name="connsiteX432" fmla="*/ 3613113 w 6891715"/>
                <a:gd name="connsiteY432" fmla="*/ 5827110 h 6367455"/>
                <a:gd name="connsiteX433" fmla="*/ 3616840 w 6891715"/>
                <a:gd name="connsiteY433" fmla="*/ 5811349 h 6367455"/>
                <a:gd name="connsiteX434" fmla="*/ 3624294 w 6891715"/>
                <a:gd name="connsiteY434" fmla="*/ 5817782 h 6367455"/>
                <a:gd name="connsiteX435" fmla="*/ 3095553 w 6891715"/>
                <a:gd name="connsiteY435" fmla="*/ 5791189 h 6367455"/>
                <a:gd name="connsiteX436" fmla="*/ 3106700 w 6891715"/>
                <a:gd name="connsiteY436" fmla="*/ 5794813 h 6367455"/>
                <a:gd name="connsiteX437" fmla="*/ 3099944 w 6891715"/>
                <a:gd name="connsiteY437" fmla="*/ 5808652 h 6367455"/>
                <a:gd name="connsiteX438" fmla="*/ 3090825 w 6891715"/>
                <a:gd name="connsiteY438" fmla="*/ 5795472 h 6367455"/>
                <a:gd name="connsiteX439" fmla="*/ 4154133 w 6891715"/>
                <a:gd name="connsiteY439" fmla="*/ 5781664 h 6367455"/>
                <a:gd name="connsiteX440" fmla="*/ 4166833 w 6891715"/>
                <a:gd name="connsiteY440" fmla="*/ 5782604 h 6367455"/>
                <a:gd name="connsiteX441" fmla="*/ 4171913 w 6891715"/>
                <a:gd name="connsiteY441" fmla="*/ 5800150 h 6367455"/>
                <a:gd name="connsiteX442" fmla="*/ 4173501 w 6891715"/>
                <a:gd name="connsiteY442" fmla="*/ 5810489 h 6367455"/>
                <a:gd name="connsiteX443" fmla="*/ 4166198 w 6891715"/>
                <a:gd name="connsiteY443" fmla="*/ 5815816 h 6367455"/>
                <a:gd name="connsiteX444" fmla="*/ 4161753 w 6891715"/>
                <a:gd name="connsiteY444" fmla="*/ 5829289 h 6367455"/>
                <a:gd name="connsiteX445" fmla="*/ 4149053 w 6891715"/>
                <a:gd name="connsiteY445" fmla="*/ 5818009 h 6367455"/>
                <a:gd name="connsiteX446" fmla="*/ 4157625 w 6891715"/>
                <a:gd name="connsiteY446" fmla="*/ 5803596 h 6367455"/>
                <a:gd name="connsiteX447" fmla="*/ 4143338 w 6891715"/>
                <a:gd name="connsiteY447" fmla="*/ 5794197 h 6367455"/>
                <a:gd name="connsiteX448" fmla="*/ 4144608 w 6891715"/>
                <a:gd name="connsiteY448" fmla="*/ 5783544 h 6367455"/>
                <a:gd name="connsiteX449" fmla="*/ 3652252 w 6891715"/>
                <a:gd name="connsiteY449" fmla="*/ 5780076 h 6367455"/>
                <a:gd name="connsiteX450" fmla="*/ 3658821 w 6891715"/>
                <a:gd name="connsiteY450" fmla="*/ 5780076 h 6367455"/>
                <a:gd name="connsiteX451" fmla="*/ 3654223 w 6891715"/>
                <a:gd name="connsiteY451" fmla="*/ 5787061 h 6367455"/>
                <a:gd name="connsiteX452" fmla="*/ 3659150 w 6891715"/>
                <a:gd name="connsiteY452" fmla="*/ 5794364 h 6367455"/>
                <a:gd name="connsiteX453" fmla="*/ 3649625 w 6891715"/>
                <a:gd name="connsiteY453" fmla="*/ 5789919 h 6367455"/>
                <a:gd name="connsiteX454" fmla="*/ 1810406 w 6891715"/>
                <a:gd name="connsiteY454" fmla="*/ 5757851 h 6367455"/>
                <a:gd name="connsiteX455" fmla="*/ 1816824 w 6891715"/>
                <a:gd name="connsiteY455" fmla="*/ 5766824 h 6367455"/>
                <a:gd name="connsiteX456" fmla="*/ 1832868 w 6891715"/>
                <a:gd name="connsiteY456" fmla="*/ 5767422 h 6367455"/>
                <a:gd name="connsiteX457" fmla="*/ 1835114 w 6891715"/>
                <a:gd name="connsiteY457" fmla="*/ 5778489 h 6367455"/>
                <a:gd name="connsiteX458" fmla="*/ 1829659 w 6891715"/>
                <a:gd name="connsiteY458" fmla="*/ 5772507 h 6367455"/>
                <a:gd name="connsiteX459" fmla="*/ 1816824 w 6891715"/>
                <a:gd name="connsiteY459" fmla="*/ 5771909 h 6367455"/>
                <a:gd name="connsiteX460" fmla="*/ 1809444 w 6891715"/>
                <a:gd name="connsiteY460" fmla="*/ 5775797 h 6367455"/>
                <a:gd name="connsiteX461" fmla="*/ 1804951 w 6891715"/>
                <a:gd name="connsiteY461" fmla="*/ 5768918 h 6367455"/>
                <a:gd name="connsiteX462" fmla="*/ 3645223 w 6891715"/>
                <a:gd name="connsiteY462" fmla="*/ 5754676 h 6367455"/>
                <a:gd name="connsiteX463" fmla="*/ 3645223 w 6891715"/>
                <a:gd name="connsiteY463" fmla="*/ 5762230 h 6367455"/>
                <a:gd name="connsiteX464" fmla="*/ 3648038 w 6891715"/>
                <a:gd name="connsiteY464" fmla="*/ 5769470 h 6367455"/>
                <a:gd name="connsiteX465" fmla="*/ 3646162 w 6891715"/>
                <a:gd name="connsiteY465" fmla="*/ 5785838 h 6367455"/>
                <a:gd name="connsiteX466" fmla="*/ 3640533 w 6891715"/>
                <a:gd name="connsiteY466" fmla="*/ 5785838 h 6367455"/>
                <a:gd name="connsiteX467" fmla="*/ 3639595 w 6891715"/>
                <a:gd name="connsiteY467" fmla="*/ 5781746 h 6367455"/>
                <a:gd name="connsiteX468" fmla="*/ 3630839 w 6891715"/>
                <a:gd name="connsiteY468" fmla="*/ 5791189 h 6367455"/>
                <a:gd name="connsiteX469" fmla="*/ 3627400 w 6891715"/>
                <a:gd name="connsiteY469" fmla="*/ 5788356 h 6367455"/>
                <a:gd name="connsiteX470" fmla="*/ 3628025 w 6891715"/>
                <a:gd name="connsiteY470" fmla="*/ 5779857 h 6367455"/>
                <a:gd name="connsiteX471" fmla="*/ 3632716 w 6891715"/>
                <a:gd name="connsiteY471" fmla="*/ 5772303 h 6367455"/>
                <a:gd name="connsiteX472" fmla="*/ 3633966 w 6891715"/>
                <a:gd name="connsiteY472" fmla="*/ 5761601 h 6367455"/>
                <a:gd name="connsiteX473" fmla="*/ 4003575 w 6891715"/>
                <a:gd name="connsiteY473" fmla="*/ 5735626 h 6367455"/>
                <a:gd name="connsiteX474" fmla="*/ 4014159 w 6891715"/>
                <a:gd name="connsiteY474" fmla="*/ 5735626 h 6367455"/>
                <a:gd name="connsiteX475" fmla="*/ 4019139 w 6891715"/>
                <a:gd name="connsiteY475" fmla="*/ 5746117 h 6367455"/>
                <a:gd name="connsiteX476" fmla="*/ 4029723 w 6891715"/>
                <a:gd name="connsiteY476" fmla="*/ 5752674 h 6367455"/>
                <a:gd name="connsiteX477" fmla="*/ 4032213 w 6891715"/>
                <a:gd name="connsiteY477" fmla="*/ 5759232 h 6367455"/>
                <a:gd name="connsiteX478" fmla="*/ 4021629 w 6891715"/>
                <a:gd name="connsiteY478" fmla="*/ 5765789 h 6367455"/>
                <a:gd name="connsiteX479" fmla="*/ 4014470 w 6891715"/>
                <a:gd name="connsiteY479" fmla="*/ 5761527 h 6367455"/>
                <a:gd name="connsiteX480" fmla="*/ 4017583 w 6891715"/>
                <a:gd name="connsiteY480" fmla="*/ 5753986 h 6367455"/>
                <a:gd name="connsiteX481" fmla="*/ 4002953 w 6891715"/>
                <a:gd name="connsiteY481" fmla="*/ 5749724 h 6367455"/>
                <a:gd name="connsiteX482" fmla="*/ 4000463 w 6891715"/>
                <a:gd name="connsiteY482" fmla="*/ 5742183 h 6367455"/>
                <a:gd name="connsiteX483" fmla="*/ 3888209 w 6891715"/>
                <a:gd name="connsiteY483" fmla="*/ 5732451 h 6367455"/>
                <a:gd name="connsiteX484" fmla="*/ 3904177 w 6891715"/>
                <a:gd name="connsiteY484" fmla="*/ 5735657 h 6367455"/>
                <a:gd name="connsiteX485" fmla="*/ 3915036 w 6891715"/>
                <a:gd name="connsiteY485" fmla="*/ 5750404 h 6367455"/>
                <a:gd name="connsiteX486" fmla="*/ 3923658 w 6891715"/>
                <a:gd name="connsiteY486" fmla="*/ 5764189 h 6367455"/>
                <a:gd name="connsiteX487" fmla="*/ 3940904 w 6891715"/>
                <a:gd name="connsiteY487" fmla="*/ 5769319 h 6367455"/>
                <a:gd name="connsiteX488" fmla="*/ 3947291 w 6891715"/>
                <a:gd name="connsiteY488" fmla="*/ 5776692 h 6367455"/>
                <a:gd name="connsiteX489" fmla="*/ 3975714 w 6891715"/>
                <a:gd name="connsiteY489" fmla="*/ 5776372 h 6367455"/>
                <a:gd name="connsiteX490" fmla="*/ 3978269 w 6891715"/>
                <a:gd name="connsiteY490" fmla="*/ 5781822 h 6367455"/>
                <a:gd name="connsiteX491" fmla="*/ 3978269 w 6891715"/>
                <a:gd name="connsiteY491" fmla="*/ 5793684 h 6367455"/>
                <a:gd name="connsiteX492" fmla="*/ 3983698 w 6891715"/>
                <a:gd name="connsiteY492" fmla="*/ 5799454 h 6367455"/>
                <a:gd name="connsiteX493" fmla="*/ 3981463 w 6891715"/>
                <a:gd name="connsiteY493" fmla="*/ 5809393 h 6367455"/>
                <a:gd name="connsiteX494" fmla="*/ 3986892 w 6891715"/>
                <a:gd name="connsiteY494" fmla="*/ 5816766 h 6367455"/>
                <a:gd name="connsiteX495" fmla="*/ 3999986 w 6891715"/>
                <a:gd name="connsiteY495" fmla="*/ 5826063 h 6367455"/>
                <a:gd name="connsiteX496" fmla="*/ 4010205 w 6891715"/>
                <a:gd name="connsiteY496" fmla="*/ 5829269 h 6367455"/>
                <a:gd name="connsiteX497" fmla="*/ 4027451 w 6891715"/>
                <a:gd name="connsiteY497" fmla="*/ 5832475 h 6367455"/>
                <a:gd name="connsiteX498" fmla="*/ 4026812 w 6891715"/>
                <a:gd name="connsiteY498" fmla="*/ 5854596 h 6367455"/>
                <a:gd name="connsiteX499" fmla="*/ 4015954 w 6891715"/>
                <a:gd name="connsiteY499" fmla="*/ 5864214 h 6367455"/>
                <a:gd name="connsiteX500" fmla="*/ 4000944 w 6891715"/>
                <a:gd name="connsiteY500" fmla="*/ 5860367 h 6367455"/>
                <a:gd name="connsiteX501" fmla="*/ 3993598 w 6891715"/>
                <a:gd name="connsiteY501" fmla="*/ 5852672 h 6367455"/>
                <a:gd name="connsiteX502" fmla="*/ 3991363 w 6891715"/>
                <a:gd name="connsiteY502" fmla="*/ 5839849 h 6367455"/>
                <a:gd name="connsiteX503" fmla="*/ 3975395 w 6891715"/>
                <a:gd name="connsiteY503" fmla="*/ 5831834 h 6367455"/>
                <a:gd name="connsiteX504" fmla="*/ 3976353 w 6891715"/>
                <a:gd name="connsiteY504" fmla="*/ 5820934 h 6367455"/>
                <a:gd name="connsiteX505" fmla="*/ 3963259 w 6891715"/>
                <a:gd name="connsiteY505" fmla="*/ 5812919 h 6367455"/>
                <a:gd name="connsiteX506" fmla="*/ 3959107 w 6891715"/>
                <a:gd name="connsiteY506" fmla="*/ 5804263 h 6367455"/>
                <a:gd name="connsiteX507" fmla="*/ 3927171 w 6891715"/>
                <a:gd name="connsiteY507" fmla="*/ 5801378 h 6367455"/>
                <a:gd name="connsiteX508" fmla="*/ 3922700 w 6891715"/>
                <a:gd name="connsiteY508" fmla="*/ 5794004 h 6367455"/>
                <a:gd name="connsiteX509" fmla="*/ 3923658 w 6891715"/>
                <a:gd name="connsiteY509" fmla="*/ 5782142 h 6367455"/>
                <a:gd name="connsiteX510" fmla="*/ 3914077 w 6891715"/>
                <a:gd name="connsiteY510" fmla="*/ 5772845 h 6367455"/>
                <a:gd name="connsiteX511" fmla="*/ 3881183 w 6891715"/>
                <a:gd name="connsiteY511" fmla="*/ 5751686 h 6367455"/>
                <a:gd name="connsiteX512" fmla="*/ 3881183 w 6891715"/>
                <a:gd name="connsiteY512" fmla="*/ 5747519 h 6367455"/>
                <a:gd name="connsiteX513" fmla="*/ 3876712 w 6891715"/>
                <a:gd name="connsiteY513" fmla="*/ 5749442 h 6367455"/>
                <a:gd name="connsiteX514" fmla="*/ 3863938 w 6891715"/>
                <a:gd name="connsiteY514" fmla="*/ 5752648 h 6367455"/>
                <a:gd name="connsiteX515" fmla="*/ 3873199 w 6891715"/>
                <a:gd name="connsiteY515" fmla="*/ 5742068 h 6367455"/>
                <a:gd name="connsiteX516" fmla="*/ 3880864 w 6891715"/>
                <a:gd name="connsiteY516" fmla="*/ 5741107 h 6367455"/>
                <a:gd name="connsiteX517" fmla="*/ 1831939 w 6891715"/>
                <a:gd name="connsiteY517" fmla="*/ 5713401 h 6367455"/>
                <a:gd name="connsiteX518" fmla="*/ 1830972 w 6891715"/>
                <a:gd name="connsiteY518" fmla="*/ 5721851 h 6367455"/>
                <a:gd name="connsiteX519" fmla="*/ 1812925 w 6891715"/>
                <a:gd name="connsiteY519" fmla="*/ 5752401 h 6367455"/>
                <a:gd name="connsiteX520" fmla="*/ 1808736 w 6891715"/>
                <a:gd name="connsiteY520" fmla="*/ 5754676 h 6367455"/>
                <a:gd name="connsiteX521" fmla="*/ 1805191 w 6891715"/>
                <a:gd name="connsiteY521" fmla="*/ 5748176 h 6367455"/>
                <a:gd name="connsiteX522" fmla="*/ 1794877 w 6891715"/>
                <a:gd name="connsiteY522" fmla="*/ 5751751 h 6367455"/>
                <a:gd name="connsiteX523" fmla="*/ 1789076 w 6891715"/>
                <a:gd name="connsiteY523" fmla="*/ 5743951 h 6367455"/>
                <a:gd name="connsiteX524" fmla="*/ 1796489 w 6891715"/>
                <a:gd name="connsiteY524" fmla="*/ 5727701 h 6367455"/>
                <a:gd name="connsiteX525" fmla="*/ 1813892 w 6891715"/>
                <a:gd name="connsiteY525" fmla="*/ 5714701 h 6367455"/>
                <a:gd name="connsiteX526" fmla="*/ 3909022 w 6891715"/>
                <a:gd name="connsiteY526" fmla="*/ 5707051 h 6367455"/>
                <a:gd name="connsiteX527" fmla="*/ 3919500 w 6891715"/>
                <a:gd name="connsiteY527" fmla="*/ 5708956 h 6367455"/>
                <a:gd name="connsiteX528" fmla="*/ 3906800 w 6891715"/>
                <a:gd name="connsiteY528" fmla="*/ 5716576 h 6367455"/>
                <a:gd name="connsiteX529" fmla="*/ 3933152 w 6891715"/>
                <a:gd name="connsiteY529" fmla="*/ 5702289 h 6367455"/>
                <a:gd name="connsiteX530" fmla="*/ 3938550 w 6891715"/>
                <a:gd name="connsiteY530" fmla="*/ 5710397 h 6367455"/>
                <a:gd name="connsiteX531" fmla="*/ 3943947 w 6891715"/>
                <a:gd name="connsiteY531" fmla="*/ 5710397 h 6367455"/>
                <a:gd name="connsiteX532" fmla="*/ 3944900 w 6891715"/>
                <a:gd name="connsiteY532" fmla="*/ 5717569 h 6367455"/>
                <a:gd name="connsiteX533" fmla="*/ 3936327 w 6891715"/>
                <a:gd name="connsiteY533" fmla="*/ 5719752 h 6367455"/>
                <a:gd name="connsiteX534" fmla="*/ 3929025 w 6891715"/>
                <a:gd name="connsiteY534" fmla="*/ 5713515 h 6367455"/>
                <a:gd name="connsiteX535" fmla="*/ 3925850 w 6891715"/>
                <a:gd name="connsiteY535" fmla="*/ 5706343 h 6367455"/>
                <a:gd name="connsiteX536" fmla="*/ 3950898 w 6891715"/>
                <a:gd name="connsiteY536" fmla="*/ 5691176 h 6367455"/>
                <a:gd name="connsiteX537" fmla="*/ 3954426 w 6891715"/>
                <a:gd name="connsiteY537" fmla="*/ 5700557 h 6367455"/>
                <a:gd name="connsiteX538" fmla="*/ 3948252 w 6891715"/>
                <a:gd name="connsiteY538" fmla="*/ 5711814 h 6367455"/>
                <a:gd name="connsiteX539" fmla="*/ 3946488 w 6891715"/>
                <a:gd name="connsiteY539" fmla="*/ 5707749 h 6367455"/>
                <a:gd name="connsiteX540" fmla="*/ 3949428 w 6891715"/>
                <a:gd name="connsiteY540" fmla="*/ 5700557 h 6367455"/>
                <a:gd name="connsiteX541" fmla="*/ 4188559 w 6891715"/>
                <a:gd name="connsiteY541" fmla="*/ 5689589 h 6367455"/>
                <a:gd name="connsiteX542" fmla="*/ 4200260 w 6891715"/>
                <a:gd name="connsiteY542" fmla="*/ 5693688 h 6367455"/>
                <a:gd name="connsiteX543" fmla="*/ 4201525 w 6891715"/>
                <a:gd name="connsiteY543" fmla="*/ 5703148 h 6367455"/>
                <a:gd name="connsiteX544" fmla="*/ 4222713 w 6891715"/>
                <a:gd name="connsiteY544" fmla="*/ 5713554 h 6367455"/>
                <a:gd name="connsiteX545" fmla="*/ 4207850 w 6891715"/>
                <a:gd name="connsiteY545" fmla="*/ 5720806 h 6367455"/>
                <a:gd name="connsiteX546" fmla="*/ 4198363 w 6891715"/>
                <a:gd name="connsiteY546" fmla="*/ 5712608 h 6367455"/>
                <a:gd name="connsiteX547" fmla="*/ 4203739 w 6891715"/>
                <a:gd name="connsiteY547" fmla="*/ 5728059 h 6367455"/>
                <a:gd name="connsiteX548" fmla="*/ 4197414 w 6891715"/>
                <a:gd name="connsiteY548" fmla="*/ 5735627 h 6367455"/>
                <a:gd name="connsiteX549" fmla="*/ 4179705 w 6891715"/>
                <a:gd name="connsiteY549" fmla="*/ 5734996 h 6367455"/>
                <a:gd name="connsiteX550" fmla="*/ 4168953 w 6891715"/>
                <a:gd name="connsiteY550" fmla="*/ 5725221 h 6367455"/>
                <a:gd name="connsiteX551" fmla="*/ 4186662 w 6891715"/>
                <a:gd name="connsiteY551" fmla="*/ 5713869 h 6367455"/>
                <a:gd name="connsiteX552" fmla="*/ 4173064 w 6891715"/>
                <a:gd name="connsiteY552" fmla="*/ 5710716 h 6367455"/>
                <a:gd name="connsiteX553" fmla="*/ 4164525 w 6891715"/>
                <a:gd name="connsiteY553" fmla="*/ 5723329 h 6367455"/>
                <a:gd name="connsiteX554" fmla="*/ 4144603 w 6891715"/>
                <a:gd name="connsiteY554" fmla="*/ 5715130 h 6367455"/>
                <a:gd name="connsiteX555" fmla="*/ 4143338 w 6891715"/>
                <a:gd name="connsiteY555" fmla="*/ 5702517 h 6367455"/>
                <a:gd name="connsiteX556" fmla="*/ 4165790 w 6891715"/>
                <a:gd name="connsiteY556" fmla="*/ 5703463 h 6367455"/>
                <a:gd name="connsiteX557" fmla="*/ 4167688 w 6891715"/>
                <a:gd name="connsiteY557" fmla="*/ 5696211 h 6367455"/>
                <a:gd name="connsiteX558" fmla="*/ 4181602 w 6891715"/>
                <a:gd name="connsiteY558" fmla="*/ 5695895 h 6367455"/>
                <a:gd name="connsiteX559" fmla="*/ 3560407 w 6891715"/>
                <a:gd name="connsiteY559" fmla="*/ 5638789 h 6367455"/>
                <a:gd name="connsiteX560" fmla="*/ 3566757 w 6891715"/>
                <a:gd name="connsiteY560" fmla="*/ 5641629 h 6367455"/>
                <a:gd name="connsiteX561" fmla="*/ 3572790 w 6891715"/>
                <a:gd name="connsiteY561" fmla="*/ 5648572 h 6367455"/>
                <a:gd name="connsiteX562" fmla="*/ 3560725 w 6891715"/>
                <a:gd name="connsiteY562" fmla="*/ 5652675 h 6367455"/>
                <a:gd name="connsiteX563" fmla="*/ 3562312 w 6891715"/>
                <a:gd name="connsiteY563" fmla="*/ 5664667 h 6367455"/>
                <a:gd name="connsiteX564" fmla="*/ 3572155 w 6891715"/>
                <a:gd name="connsiteY564" fmla="*/ 5670663 h 6367455"/>
                <a:gd name="connsiteX565" fmla="*/ 3571520 w 6891715"/>
                <a:gd name="connsiteY565" fmla="*/ 5679815 h 6367455"/>
                <a:gd name="connsiteX566" fmla="*/ 3582950 w 6891715"/>
                <a:gd name="connsiteY566" fmla="*/ 5680447 h 6367455"/>
                <a:gd name="connsiteX567" fmla="*/ 3581680 w 6891715"/>
                <a:gd name="connsiteY567" fmla="*/ 5691177 h 6367455"/>
                <a:gd name="connsiteX568" fmla="*/ 3563265 w 6891715"/>
                <a:gd name="connsiteY568" fmla="*/ 5680447 h 6367455"/>
                <a:gd name="connsiteX569" fmla="*/ 3561677 w 6891715"/>
                <a:gd name="connsiteY569" fmla="*/ 5668770 h 6367455"/>
                <a:gd name="connsiteX570" fmla="*/ 3541675 w 6891715"/>
                <a:gd name="connsiteY570" fmla="*/ 5647310 h 6367455"/>
                <a:gd name="connsiteX571" fmla="*/ 3543262 w 6891715"/>
                <a:gd name="connsiteY571" fmla="*/ 5640367 h 6367455"/>
                <a:gd name="connsiteX572" fmla="*/ 3558185 w 6891715"/>
                <a:gd name="connsiteY572" fmla="*/ 5642891 h 6367455"/>
                <a:gd name="connsiteX573" fmla="*/ 1988465 w 6891715"/>
                <a:gd name="connsiteY573" fmla="*/ 5605451 h 6367455"/>
                <a:gd name="connsiteX574" fmla="*/ 1990687 w 6891715"/>
                <a:gd name="connsiteY574" fmla="*/ 5609261 h 6367455"/>
                <a:gd name="connsiteX575" fmla="*/ 1976082 w 6891715"/>
                <a:gd name="connsiteY575" fmla="*/ 5621326 h 6367455"/>
                <a:gd name="connsiteX576" fmla="*/ 1975130 w 6891715"/>
                <a:gd name="connsiteY576" fmla="*/ 5626406 h 6367455"/>
                <a:gd name="connsiteX577" fmla="*/ 1985607 w 6891715"/>
                <a:gd name="connsiteY577" fmla="*/ 5621008 h 6367455"/>
                <a:gd name="connsiteX578" fmla="*/ 1979257 w 6891715"/>
                <a:gd name="connsiteY578" fmla="*/ 5631486 h 6367455"/>
                <a:gd name="connsiteX579" fmla="*/ 1981480 w 6891715"/>
                <a:gd name="connsiteY579" fmla="*/ 5638153 h 6367455"/>
                <a:gd name="connsiteX580" fmla="*/ 1998307 w 6891715"/>
                <a:gd name="connsiteY580" fmla="*/ 5636883 h 6367455"/>
                <a:gd name="connsiteX581" fmla="*/ 2005927 w 6891715"/>
                <a:gd name="connsiteY581" fmla="*/ 5638788 h 6367455"/>
                <a:gd name="connsiteX582" fmla="*/ 2008150 w 6891715"/>
                <a:gd name="connsiteY582" fmla="*/ 5651488 h 6367455"/>
                <a:gd name="connsiteX583" fmla="*/ 1999895 w 6891715"/>
                <a:gd name="connsiteY583" fmla="*/ 5666411 h 6367455"/>
                <a:gd name="connsiteX584" fmla="*/ 1993545 w 6891715"/>
                <a:gd name="connsiteY584" fmla="*/ 5677841 h 6367455"/>
                <a:gd name="connsiteX585" fmla="*/ 1987195 w 6891715"/>
                <a:gd name="connsiteY585" fmla="*/ 5690859 h 6367455"/>
                <a:gd name="connsiteX586" fmla="*/ 1965287 w 6891715"/>
                <a:gd name="connsiteY586" fmla="*/ 5699114 h 6367455"/>
                <a:gd name="connsiteX587" fmla="*/ 1965287 w 6891715"/>
                <a:gd name="connsiteY587" fmla="*/ 5694986 h 6367455"/>
                <a:gd name="connsiteX588" fmla="*/ 1954492 w 6891715"/>
                <a:gd name="connsiteY588" fmla="*/ 5688954 h 6367455"/>
                <a:gd name="connsiteX589" fmla="*/ 1937665 w 6891715"/>
                <a:gd name="connsiteY589" fmla="*/ 5683556 h 6367455"/>
                <a:gd name="connsiteX590" fmla="*/ 1938300 w 6891715"/>
                <a:gd name="connsiteY590" fmla="*/ 5667999 h 6367455"/>
                <a:gd name="connsiteX591" fmla="*/ 1928775 w 6891715"/>
                <a:gd name="connsiteY591" fmla="*/ 5660696 h 6367455"/>
                <a:gd name="connsiteX592" fmla="*/ 1912900 w 6891715"/>
                <a:gd name="connsiteY592" fmla="*/ 5662601 h 6367455"/>
                <a:gd name="connsiteX593" fmla="*/ 1912265 w 6891715"/>
                <a:gd name="connsiteY593" fmla="*/ 5676571 h 6367455"/>
                <a:gd name="connsiteX594" fmla="*/ 1902740 w 6891715"/>
                <a:gd name="connsiteY594" fmla="*/ 5674349 h 6367455"/>
                <a:gd name="connsiteX595" fmla="*/ 1900200 w 6891715"/>
                <a:gd name="connsiteY595" fmla="*/ 5650536 h 6367455"/>
                <a:gd name="connsiteX596" fmla="*/ 1917027 w 6891715"/>
                <a:gd name="connsiteY596" fmla="*/ 5641963 h 6367455"/>
                <a:gd name="connsiteX597" fmla="*/ 1937982 w 6891715"/>
                <a:gd name="connsiteY597" fmla="*/ 5626723 h 6367455"/>
                <a:gd name="connsiteX598" fmla="*/ 1952905 w 6891715"/>
                <a:gd name="connsiteY598" fmla="*/ 5619103 h 6367455"/>
                <a:gd name="connsiteX599" fmla="*/ 4089680 w 6891715"/>
                <a:gd name="connsiteY599" fmla="*/ 5599101 h 6367455"/>
                <a:gd name="connsiteX600" fmla="*/ 4100475 w 6891715"/>
                <a:gd name="connsiteY600" fmla="*/ 5606038 h 6367455"/>
                <a:gd name="connsiteX601" fmla="*/ 4089045 w 6891715"/>
                <a:gd name="connsiteY601" fmla="*/ 5624958 h 6367455"/>
                <a:gd name="connsiteX602" fmla="*/ 4092220 w 6891715"/>
                <a:gd name="connsiteY602" fmla="*/ 5642931 h 6367455"/>
                <a:gd name="connsiteX603" fmla="*/ 4079520 w 6891715"/>
                <a:gd name="connsiteY603" fmla="*/ 5637571 h 6367455"/>
                <a:gd name="connsiteX604" fmla="*/ 4081742 w 6891715"/>
                <a:gd name="connsiteY604" fmla="*/ 5630318 h 6367455"/>
                <a:gd name="connsiteX605" fmla="*/ 4076345 w 6891715"/>
                <a:gd name="connsiteY605" fmla="*/ 5630318 h 6367455"/>
                <a:gd name="connsiteX606" fmla="*/ 4069042 w 6891715"/>
                <a:gd name="connsiteY606" fmla="*/ 5645139 h 6367455"/>
                <a:gd name="connsiteX607" fmla="*/ 4060470 w 6891715"/>
                <a:gd name="connsiteY607" fmla="*/ 5631580 h 6367455"/>
                <a:gd name="connsiteX608" fmla="*/ 4056025 w 6891715"/>
                <a:gd name="connsiteY608" fmla="*/ 5615813 h 6367455"/>
                <a:gd name="connsiteX609" fmla="*/ 4073805 w 6891715"/>
                <a:gd name="connsiteY609" fmla="*/ 5615813 h 6367455"/>
                <a:gd name="connsiteX610" fmla="*/ 4084600 w 6891715"/>
                <a:gd name="connsiteY610" fmla="*/ 5619597 h 6367455"/>
                <a:gd name="connsiteX611" fmla="*/ 2070698 w 6891715"/>
                <a:gd name="connsiteY611" fmla="*/ 5599101 h 6367455"/>
                <a:gd name="connsiteX612" fmla="*/ 2091018 w 6891715"/>
                <a:gd name="connsiteY612" fmla="*/ 5613433 h 6367455"/>
                <a:gd name="connsiteX613" fmla="*/ 2092288 w 6891715"/>
                <a:gd name="connsiteY613" fmla="*/ 5624649 h 6367455"/>
                <a:gd name="connsiteX614" fmla="*/ 2079588 w 6891715"/>
                <a:gd name="connsiteY614" fmla="*/ 5632439 h 6367455"/>
                <a:gd name="connsiteX615" fmla="*/ 2067840 w 6891715"/>
                <a:gd name="connsiteY615" fmla="*/ 5622780 h 6367455"/>
                <a:gd name="connsiteX616" fmla="*/ 2041488 w 6891715"/>
                <a:gd name="connsiteY616" fmla="*/ 5624338 h 6367455"/>
                <a:gd name="connsiteX617" fmla="*/ 2040218 w 6891715"/>
                <a:gd name="connsiteY617" fmla="*/ 5614056 h 6367455"/>
                <a:gd name="connsiteX618" fmla="*/ 2033868 w 6891715"/>
                <a:gd name="connsiteY618" fmla="*/ 5614056 h 6367455"/>
                <a:gd name="connsiteX619" fmla="*/ 2031963 w 6891715"/>
                <a:gd name="connsiteY619" fmla="*/ 5604397 h 6367455"/>
                <a:gd name="connsiteX620" fmla="*/ 4138765 w 6891715"/>
                <a:gd name="connsiteY620" fmla="*/ 5576879 h 6367455"/>
                <a:gd name="connsiteX621" fmla="*/ 4144990 w 6891715"/>
                <a:gd name="connsiteY621" fmla="*/ 5580100 h 6367455"/>
                <a:gd name="connsiteX622" fmla="*/ 4148103 w 6891715"/>
                <a:gd name="connsiteY622" fmla="*/ 5590408 h 6367455"/>
                <a:gd name="connsiteX623" fmla="*/ 4140943 w 6891715"/>
                <a:gd name="connsiteY623" fmla="*/ 5599104 h 6367455"/>
                <a:gd name="connsiteX624" fmla="*/ 4116353 w 6891715"/>
                <a:gd name="connsiteY624" fmla="*/ 5598138 h 6367455"/>
                <a:gd name="connsiteX625" fmla="*/ 4121956 w 6891715"/>
                <a:gd name="connsiteY625" fmla="*/ 5588475 h 6367455"/>
                <a:gd name="connsiteX626" fmla="*/ 4302091 w 6891715"/>
                <a:gd name="connsiteY626" fmla="*/ 5553067 h 6367455"/>
                <a:gd name="connsiteX627" fmla="*/ 4302091 w 6891715"/>
                <a:gd name="connsiteY627" fmla="*/ 5561005 h 6367455"/>
                <a:gd name="connsiteX628" fmla="*/ 4297328 w 6891715"/>
                <a:gd name="connsiteY628" fmla="*/ 5558934 h 6367455"/>
                <a:gd name="connsiteX629" fmla="*/ 4108553 w 6891715"/>
                <a:gd name="connsiteY629" fmla="*/ 5551476 h 6367455"/>
                <a:gd name="connsiteX630" fmla="*/ 4122700 w 6891715"/>
                <a:gd name="connsiteY630" fmla="*/ 5555898 h 6367455"/>
                <a:gd name="connsiteX631" fmla="*/ 4121735 w 6891715"/>
                <a:gd name="connsiteY631" fmla="*/ 5565764 h 6367455"/>
                <a:gd name="connsiteX632" fmla="*/ 4108874 w 6891715"/>
                <a:gd name="connsiteY632" fmla="*/ 5563723 h 6367455"/>
                <a:gd name="connsiteX633" fmla="*/ 4097300 w 6891715"/>
                <a:gd name="connsiteY633" fmla="*/ 5562702 h 6367455"/>
                <a:gd name="connsiteX634" fmla="*/ 4099229 w 6891715"/>
                <a:gd name="connsiteY634" fmla="*/ 5556919 h 6367455"/>
                <a:gd name="connsiteX635" fmla="*/ 4289391 w 6891715"/>
                <a:gd name="connsiteY635" fmla="*/ 5540367 h 6367455"/>
                <a:gd name="connsiteX636" fmla="*/ 4308441 w 6891715"/>
                <a:gd name="connsiteY636" fmla="*/ 5541002 h 6367455"/>
                <a:gd name="connsiteX637" fmla="*/ 4301337 w 6891715"/>
                <a:gd name="connsiteY637" fmla="*/ 5548305 h 6367455"/>
                <a:gd name="connsiteX638" fmla="*/ 4292620 w 6891715"/>
                <a:gd name="connsiteY638" fmla="*/ 5551480 h 6367455"/>
                <a:gd name="connsiteX639" fmla="*/ 4289391 w 6891715"/>
                <a:gd name="connsiteY639" fmla="*/ 5548305 h 6367455"/>
                <a:gd name="connsiteX640" fmla="*/ 4022925 w 6891715"/>
                <a:gd name="connsiteY640" fmla="*/ 5514964 h 6367455"/>
                <a:gd name="connsiteX641" fmla="*/ 4031881 w 6891715"/>
                <a:gd name="connsiteY641" fmla="*/ 5519920 h 6367455"/>
                <a:gd name="connsiteX642" fmla="*/ 4032213 w 6891715"/>
                <a:gd name="connsiteY642" fmla="*/ 5533239 h 6367455"/>
                <a:gd name="connsiteX643" fmla="*/ 4022261 w 6891715"/>
                <a:gd name="connsiteY643" fmla="*/ 5540364 h 6367455"/>
                <a:gd name="connsiteX644" fmla="*/ 4009988 w 6891715"/>
                <a:gd name="connsiteY644" fmla="*/ 5532310 h 6367455"/>
                <a:gd name="connsiteX645" fmla="*/ 4011315 w 6891715"/>
                <a:gd name="connsiteY645" fmla="*/ 5525186 h 6367455"/>
                <a:gd name="connsiteX646" fmla="*/ 2542105 w 6891715"/>
                <a:gd name="connsiteY646" fmla="*/ 5470514 h 6367455"/>
                <a:gd name="connsiteX647" fmla="*/ 2547481 w 6891715"/>
                <a:gd name="connsiteY647" fmla="*/ 5470514 h 6367455"/>
                <a:gd name="connsiteX648" fmla="*/ 2566456 w 6891715"/>
                <a:gd name="connsiteY648" fmla="*/ 5478769 h 6367455"/>
                <a:gd name="connsiteX649" fmla="*/ 2578157 w 6891715"/>
                <a:gd name="connsiteY649" fmla="*/ 5478769 h 6367455"/>
                <a:gd name="connsiteX650" fmla="*/ 2586696 w 6891715"/>
                <a:gd name="connsiteY650" fmla="*/ 5503851 h 6367455"/>
                <a:gd name="connsiteX651" fmla="*/ 2585747 w 6891715"/>
                <a:gd name="connsiteY651" fmla="*/ 5520679 h 6367455"/>
                <a:gd name="connsiteX652" fmla="*/ 2601876 w 6891715"/>
                <a:gd name="connsiteY652" fmla="*/ 5547031 h 6367455"/>
                <a:gd name="connsiteX653" fmla="*/ 2600927 w 6891715"/>
                <a:gd name="connsiteY653" fmla="*/ 5575289 h 6367455"/>
                <a:gd name="connsiteX654" fmla="*/ 2590491 w 6891715"/>
                <a:gd name="connsiteY654" fmla="*/ 5584814 h 6367455"/>
                <a:gd name="connsiteX655" fmla="*/ 2586696 w 6891715"/>
                <a:gd name="connsiteY655" fmla="*/ 5599736 h 6367455"/>
                <a:gd name="connsiteX656" fmla="*/ 2600295 w 6891715"/>
                <a:gd name="connsiteY656" fmla="*/ 5611484 h 6367455"/>
                <a:gd name="connsiteX657" fmla="*/ 2592388 w 6891715"/>
                <a:gd name="connsiteY657" fmla="*/ 5641646 h 6367455"/>
                <a:gd name="connsiteX658" fmla="*/ 2584166 w 6891715"/>
                <a:gd name="connsiteY658" fmla="*/ 5676889 h 6367455"/>
                <a:gd name="connsiteX659" fmla="*/ 2584482 w 6891715"/>
                <a:gd name="connsiteY659" fmla="*/ 5711496 h 6367455"/>
                <a:gd name="connsiteX660" fmla="*/ 2570884 w 6891715"/>
                <a:gd name="connsiteY660" fmla="*/ 5732769 h 6367455"/>
                <a:gd name="connsiteX661" fmla="*/ 2561080 w 6891715"/>
                <a:gd name="connsiteY661" fmla="*/ 5721974 h 6367455"/>
                <a:gd name="connsiteX662" fmla="*/ 2550644 w 6891715"/>
                <a:gd name="connsiteY662" fmla="*/ 5711814 h 6367455"/>
                <a:gd name="connsiteX663" fmla="*/ 2532934 w 6891715"/>
                <a:gd name="connsiteY663" fmla="*/ 5723561 h 6367455"/>
                <a:gd name="connsiteX664" fmla="*/ 2531985 w 6891715"/>
                <a:gd name="connsiteY664" fmla="*/ 5743564 h 6367455"/>
                <a:gd name="connsiteX665" fmla="*/ 2523446 w 6891715"/>
                <a:gd name="connsiteY665" fmla="*/ 5752136 h 6367455"/>
                <a:gd name="connsiteX666" fmla="*/ 2510796 w 6891715"/>
                <a:gd name="connsiteY666" fmla="*/ 5753089 h 6367455"/>
                <a:gd name="connsiteX667" fmla="*/ 2496249 w 6891715"/>
                <a:gd name="connsiteY667" fmla="*/ 5756264 h 6367455"/>
                <a:gd name="connsiteX668" fmla="*/ 2484864 w 6891715"/>
                <a:gd name="connsiteY668" fmla="*/ 5748326 h 6367455"/>
                <a:gd name="connsiteX669" fmla="*/ 2476325 w 6891715"/>
                <a:gd name="connsiteY669" fmla="*/ 5751501 h 6367455"/>
                <a:gd name="connsiteX670" fmla="*/ 2472846 w 6891715"/>
                <a:gd name="connsiteY670" fmla="*/ 5740706 h 6367455"/>
                <a:gd name="connsiteX671" fmla="*/ 2481385 w 6891715"/>
                <a:gd name="connsiteY671" fmla="*/ 5740706 h 6367455"/>
                <a:gd name="connsiteX672" fmla="*/ 2474744 w 6891715"/>
                <a:gd name="connsiteY672" fmla="*/ 5735626 h 6367455"/>
                <a:gd name="connsiteX673" fmla="*/ 2473795 w 6891715"/>
                <a:gd name="connsiteY673" fmla="*/ 5710544 h 6367455"/>
                <a:gd name="connsiteX674" fmla="*/ 2460829 w 6891715"/>
                <a:gd name="connsiteY674" fmla="*/ 5693716 h 6367455"/>
                <a:gd name="connsiteX675" fmla="*/ 2477274 w 6891715"/>
                <a:gd name="connsiteY675" fmla="*/ 5644821 h 6367455"/>
                <a:gd name="connsiteX676" fmla="*/ 2481701 w 6891715"/>
                <a:gd name="connsiteY676" fmla="*/ 5631169 h 6367455"/>
                <a:gd name="connsiteX677" fmla="*/ 2467470 w 6891715"/>
                <a:gd name="connsiteY677" fmla="*/ 5619739 h 6367455"/>
                <a:gd name="connsiteX678" fmla="*/ 2476009 w 6891715"/>
                <a:gd name="connsiteY678" fmla="*/ 5598466 h 6367455"/>
                <a:gd name="connsiteX679" fmla="*/ 2469684 w 6891715"/>
                <a:gd name="connsiteY679" fmla="*/ 5588941 h 6367455"/>
                <a:gd name="connsiteX680" fmla="*/ 2475693 w 6891715"/>
                <a:gd name="connsiteY680" fmla="*/ 5575606 h 6367455"/>
                <a:gd name="connsiteX681" fmla="*/ 2466205 w 6891715"/>
                <a:gd name="connsiteY681" fmla="*/ 5557509 h 6367455"/>
                <a:gd name="connsiteX682" fmla="*/ 2450393 w 6891715"/>
                <a:gd name="connsiteY682" fmla="*/ 5547349 h 6367455"/>
                <a:gd name="connsiteX683" fmla="*/ 2445965 w 6891715"/>
                <a:gd name="connsiteY683" fmla="*/ 5556874 h 6367455"/>
                <a:gd name="connsiteX684" fmla="*/ 2441538 w 6891715"/>
                <a:gd name="connsiteY684" fmla="*/ 5535601 h 6367455"/>
                <a:gd name="connsiteX685" fmla="*/ 2447863 w 6891715"/>
                <a:gd name="connsiteY685" fmla="*/ 5521949 h 6367455"/>
                <a:gd name="connsiteX686" fmla="*/ 2442170 w 6891715"/>
                <a:gd name="connsiteY686" fmla="*/ 5497819 h 6367455"/>
                <a:gd name="connsiteX687" fmla="*/ 2450709 w 6891715"/>
                <a:gd name="connsiteY687" fmla="*/ 5492421 h 6367455"/>
                <a:gd name="connsiteX688" fmla="*/ 2454820 w 6891715"/>
                <a:gd name="connsiteY688" fmla="*/ 5477499 h 6367455"/>
                <a:gd name="connsiteX689" fmla="*/ 2461145 w 6891715"/>
                <a:gd name="connsiteY689" fmla="*/ 5482896 h 6367455"/>
                <a:gd name="connsiteX690" fmla="*/ 2451658 w 6891715"/>
                <a:gd name="connsiteY690" fmla="*/ 5497819 h 6367455"/>
                <a:gd name="connsiteX691" fmla="*/ 2459248 w 6891715"/>
                <a:gd name="connsiteY691" fmla="*/ 5509249 h 6367455"/>
                <a:gd name="connsiteX692" fmla="*/ 2476325 w 6891715"/>
                <a:gd name="connsiteY692" fmla="*/ 5517504 h 6367455"/>
                <a:gd name="connsiteX693" fmla="*/ 2496249 w 6891715"/>
                <a:gd name="connsiteY693" fmla="*/ 5519409 h 6367455"/>
                <a:gd name="connsiteX694" fmla="*/ 2503523 w 6891715"/>
                <a:gd name="connsiteY694" fmla="*/ 5503534 h 6367455"/>
                <a:gd name="connsiteX695" fmla="*/ 2524711 w 6891715"/>
                <a:gd name="connsiteY695" fmla="*/ 5490834 h 6367455"/>
                <a:gd name="connsiteX696" fmla="*/ 2537994 w 6891715"/>
                <a:gd name="connsiteY696" fmla="*/ 5481309 h 6367455"/>
                <a:gd name="connsiteX697" fmla="*/ 3282913 w 6891715"/>
                <a:gd name="connsiteY697" fmla="*/ 5260964 h 6367455"/>
                <a:gd name="connsiteX698" fmla="*/ 3294026 w 6891715"/>
                <a:gd name="connsiteY698" fmla="*/ 5262084 h 6367455"/>
                <a:gd name="connsiteX699" fmla="*/ 3287964 w 6891715"/>
                <a:gd name="connsiteY699" fmla="*/ 5265727 h 6367455"/>
                <a:gd name="connsiteX700" fmla="*/ 3328248 w 6891715"/>
                <a:gd name="connsiteY700" fmla="*/ 5257789 h 6367455"/>
                <a:gd name="connsiteX701" fmla="*/ 3340739 w 6891715"/>
                <a:gd name="connsiteY701" fmla="*/ 5264892 h 6367455"/>
                <a:gd name="connsiteX702" fmla="*/ 3362288 w 6891715"/>
                <a:gd name="connsiteY702" fmla="*/ 5271027 h 6367455"/>
                <a:gd name="connsiteX703" fmla="*/ 3361039 w 6891715"/>
                <a:gd name="connsiteY703" fmla="*/ 5276839 h 6367455"/>
                <a:gd name="connsiteX704" fmla="*/ 3336680 w 6891715"/>
                <a:gd name="connsiteY704" fmla="*/ 5270704 h 6367455"/>
                <a:gd name="connsiteX705" fmla="*/ 3324188 w 6891715"/>
                <a:gd name="connsiteY705" fmla="*/ 5259726 h 6367455"/>
                <a:gd name="connsiteX706" fmla="*/ 2671407 w 6891715"/>
                <a:gd name="connsiteY706" fmla="*/ 5257789 h 6367455"/>
                <a:gd name="connsiteX707" fmla="*/ 2674900 w 6891715"/>
                <a:gd name="connsiteY707" fmla="*/ 5266657 h 6367455"/>
                <a:gd name="connsiteX708" fmla="*/ 2673947 w 6891715"/>
                <a:gd name="connsiteY708" fmla="*/ 5273226 h 6367455"/>
                <a:gd name="connsiteX709" fmla="*/ 2667597 w 6891715"/>
                <a:gd name="connsiteY709" fmla="*/ 5275197 h 6367455"/>
                <a:gd name="connsiteX710" fmla="*/ 2671725 w 6891715"/>
                <a:gd name="connsiteY710" fmla="*/ 5284722 h 6367455"/>
                <a:gd name="connsiteX711" fmla="*/ 2664422 w 6891715"/>
                <a:gd name="connsiteY711" fmla="*/ 5286364 h 6367455"/>
                <a:gd name="connsiteX712" fmla="*/ 2659977 w 6891715"/>
                <a:gd name="connsiteY712" fmla="*/ 5276510 h 6367455"/>
                <a:gd name="connsiteX713" fmla="*/ 2643150 w 6891715"/>
                <a:gd name="connsiteY713" fmla="*/ 5278481 h 6367455"/>
                <a:gd name="connsiteX714" fmla="*/ 2636800 w 6891715"/>
                <a:gd name="connsiteY714" fmla="*/ 5268956 h 6367455"/>
                <a:gd name="connsiteX715" fmla="*/ 2659977 w 6891715"/>
                <a:gd name="connsiteY715" fmla="*/ 5266657 h 6367455"/>
                <a:gd name="connsiteX716" fmla="*/ 3264815 w 6891715"/>
                <a:gd name="connsiteY716" fmla="*/ 5237151 h 6367455"/>
                <a:gd name="connsiteX717" fmla="*/ 3282277 w 6891715"/>
                <a:gd name="connsiteY717" fmla="*/ 5247144 h 6367455"/>
                <a:gd name="connsiteX718" fmla="*/ 3295930 w 6891715"/>
                <a:gd name="connsiteY718" fmla="*/ 5244334 h 6367455"/>
                <a:gd name="connsiteX719" fmla="*/ 3316250 w 6891715"/>
                <a:gd name="connsiteY719" fmla="*/ 5251204 h 6367455"/>
                <a:gd name="connsiteX720" fmla="*/ 3295930 w 6891715"/>
                <a:gd name="connsiteY720" fmla="*/ 5249955 h 6367455"/>
                <a:gd name="connsiteX721" fmla="*/ 3283865 w 6891715"/>
                <a:gd name="connsiteY721" fmla="*/ 5256201 h 6367455"/>
                <a:gd name="connsiteX722" fmla="*/ 3252750 w 6891715"/>
                <a:gd name="connsiteY722" fmla="*/ 5239337 h 6367455"/>
                <a:gd name="connsiteX723" fmla="*/ 2572585 w 6891715"/>
                <a:gd name="connsiteY723" fmla="*/ 5232389 h 6367455"/>
                <a:gd name="connsiteX724" fmla="*/ 2574503 w 6891715"/>
                <a:gd name="connsiteY724" fmla="*/ 5273287 h 6367455"/>
                <a:gd name="connsiteX725" fmla="*/ 2571306 w 6891715"/>
                <a:gd name="connsiteY725" fmla="*/ 5288188 h 6367455"/>
                <a:gd name="connsiteX726" fmla="*/ 2584413 w 6891715"/>
                <a:gd name="connsiteY726" fmla="*/ 5315453 h 6367455"/>
                <a:gd name="connsiteX727" fmla="*/ 2581536 w 6891715"/>
                <a:gd name="connsiteY727" fmla="*/ 5359522 h 6367455"/>
                <a:gd name="connsiteX728" fmla="*/ 2570028 w 6891715"/>
                <a:gd name="connsiteY728" fmla="*/ 5388373 h 6367455"/>
                <a:gd name="connsiteX729" fmla="*/ 2566831 w 6891715"/>
                <a:gd name="connsiteY729" fmla="*/ 5402957 h 6367455"/>
                <a:gd name="connsiteX730" fmla="*/ 2557561 w 6891715"/>
                <a:gd name="connsiteY730" fmla="*/ 5426101 h 6367455"/>
                <a:gd name="connsiteX731" fmla="*/ 2549249 w 6891715"/>
                <a:gd name="connsiteY731" fmla="*/ 5445123 h 6367455"/>
                <a:gd name="connsiteX732" fmla="*/ 2547971 w 6891715"/>
                <a:gd name="connsiteY732" fmla="*/ 5451464 h 6367455"/>
                <a:gd name="connsiteX733" fmla="*/ 2539659 w 6891715"/>
                <a:gd name="connsiteY733" fmla="*/ 5446391 h 6367455"/>
                <a:gd name="connsiteX734" fmla="*/ 2531987 w 6891715"/>
                <a:gd name="connsiteY734" fmla="*/ 5444489 h 6367455"/>
                <a:gd name="connsiteX735" fmla="*/ 2531028 w 6891715"/>
                <a:gd name="connsiteY735" fmla="*/ 5439099 h 6367455"/>
                <a:gd name="connsiteX736" fmla="*/ 2521438 w 6891715"/>
                <a:gd name="connsiteY736" fmla="*/ 5434978 h 6367455"/>
                <a:gd name="connsiteX737" fmla="*/ 2510569 w 6891715"/>
                <a:gd name="connsiteY737" fmla="*/ 5426735 h 6367455"/>
                <a:gd name="connsiteX738" fmla="*/ 2518241 w 6891715"/>
                <a:gd name="connsiteY738" fmla="*/ 5408663 h 6367455"/>
                <a:gd name="connsiteX739" fmla="*/ 2511209 w 6891715"/>
                <a:gd name="connsiteY739" fmla="*/ 5405493 h 6367455"/>
                <a:gd name="connsiteX740" fmla="*/ 2499701 w 6891715"/>
                <a:gd name="connsiteY740" fmla="*/ 5400103 h 6367455"/>
                <a:gd name="connsiteX741" fmla="*/ 2503856 w 6891715"/>
                <a:gd name="connsiteY741" fmla="*/ 5393762 h 6367455"/>
                <a:gd name="connsiteX742" fmla="*/ 2504815 w 6891715"/>
                <a:gd name="connsiteY742" fmla="*/ 5384568 h 6367455"/>
                <a:gd name="connsiteX743" fmla="*/ 2501619 w 6891715"/>
                <a:gd name="connsiteY743" fmla="*/ 5381398 h 6367455"/>
                <a:gd name="connsiteX744" fmla="*/ 2501619 w 6891715"/>
                <a:gd name="connsiteY744" fmla="*/ 5366814 h 6367455"/>
                <a:gd name="connsiteX745" fmla="*/ 2497143 w 6891715"/>
                <a:gd name="connsiteY745" fmla="*/ 5356035 h 6367455"/>
                <a:gd name="connsiteX746" fmla="*/ 2490750 w 6891715"/>
                <a:gd name="connsiteY746" fmla="*/ 5342719 h 6367455"/>
                <a:gd name="connsiteX747" fmla="*/ 2491709 w 6891715"/>
                <a:gd name="connsiteY747" fmla="*/ 5330037 h 6367455"/>
                <a:gd name="connsiteX748" fmla="*/ 2501299 w 6891715"/>
                <a:gd name="connsiteY748" fmla="*/ 5327818 h 6367455"/>
                <a:gd name="connsiteX749" fmla="*/ 2500020 w 6891715"/>
                <a:gd name="connsiteY749" fmla="*/ 5305625 h 6367455"/>
                <a:gd name="connsiteX750" fmla="*/ 2520159 w 6891715"/>
                <a:gd name="connsiteY750" fmla="*/ 5294846 h 6367455"/>
                <a:gd name="connsiteX751" fmla="*/ 2524315 w 6891715"/>
                <a:gd name="connsiteY751" fmla="*/ 5283432 h 6367455"/>
                <a:gd name="connsiteX752" fmla="*/ 2538061 w 6891715"/>
                <a:gd name="connsiteY752" fmla="*/ 5272653 h 6367455"/>
                <a:gd name="connsiteX753" fmla="*/ 2550848 w 6891715"/>
                <a:gd name="connsiteY753" fmla="*/ 5278994 h 6367455"/>
                <a:gd name="connsiteX754" fmla="*/ 2558520 w 6891715"/>
                <a:gd name="connsiteY754" fmla="*/ 5271702 h 6367455"/>
                <a:gd name="connsiteX755" fmla="*/ 2554684 w 6891715"/>
                <a:gd name="connsiteY755" fmla="*/ 5255850 h 6367455"/>
                <a:gd name="connsiteX756" fmla="*/ 2562356 w 6891715"/>
                <a:gd name="connsiteY756" fmla="*/ 5235559 h 6367455"/>
                <a:gd name="connsiteX757" fmla="*/ 3216274 w 6891715"/>
                <a:gd name="connsiteY757" fmla="*/ 5219689 h 6367455"/>
                <a:gd name="connsiteX758" fmla="*/ 3221000 w 6891715"/>
                <a:gd name="connsiteY758" fmla="*/ 5221547 h 6367455"/>
                <a:gd name="connsiteX759" fmla="*/ 3210958 w 6891715"/>
                <a:gd name="connsiteY759" fmla="*/ 5232389 h 6367455"/>
                <a:gd name="connsiteX760" fmla="*/ 3210367 w 6891715"/>
                <a:gd name="connsiteY760" fmla="*/ 5228052 h 6367455"/>
                <a:gd name="connsiteX761" fmla="*/ 3208300 w 6891715"/>
                <a:gd name="connsiteY761" fmla="*/ 5222477 h 6367455"/>
                <a:gd name="connsiteX762" fmla="*/ 3236875 w 6891715"/>
                <a:gd name="connsiteY762" fmla="*/ 5199051 h 6367455"/>
                <a:gd name="connsiteX763" fmla="*/ 3266104 w 6891715"/>
                <a:gd name="connsiteY763" fmla="*/ 5206144 h 6367455"/>
                <a:gd name="connsiteX764" fmla="*/ 3297200 w 6891715"/>
                <a:gd name="connsiteY764" fmla="*/ 5210197 h 6367455"/>
                <a:gd name="connsiteX765" fmla="*/ 3297200 w 6891715"/>
                <a:gd name="connsiteY765" fmla="*/ 5214926 h 6367455"/>
                <a:gd name="connsiteX766" fmla="*/ 3266726 w 6891715"/>
                <a:gd name="connsiteY766" fmla="*/ 5213912 h 6367455"/>
                <a:gd name="connsiteX767" fmla="*/ 3239673 w 6891715"/>
                <a:gd name="connsiteY767" fmla="*/ 5206819 h 6367455"/>
                <a:gd name="connsiteX768" fmla="*/ 3261468 w 6891715"/>
                <a:gd name="connsiteY768" fmla="*/ 5180001 h 6367455"/>
                <a:gd name="connsiteX769" fmla="*/ 3278151 w 6891715"/>
                <a:gd name="connsiteY769" fmla="*/ 5188077 h 6367455"/>
                <a:gd name="connsiteX770" fmla="*/ 3274688 w 6891715"/>
                <a:gd name="connsiteY770" fmla="*/ 5194289 h 6367455"/>
                <a:gd name="connsiteX771" fmla="*/ 3257376 w 6891715"/>
                <a:gd name="connsiteY771" fmla="*/ 5193046 h 6367455"/>
                <a:gd name="connsiteX772" fmla="*/ 3245415 w 6891715"/>
                <a:gd name="connsiteY772" fmla="*/ 5189630 h 6367455"/>
                <a:gd name="connsiteX773" fmla="*/ 3241953 w 6891715"/>
                <a:gd name="connsiteY773" fmla="*/ 5184970 h 6367455"/>
                <a:gd name="connsiteX774" fmla="*/ 3241638 w 6891715"/>
                <a:gd name="connsiteY774" fmla="*/ 5180311 h 6367455"/>
                <a:gd name="connsiteX775" fmla="*/ 3220023 w 6891715"/>
                <a:gd name="connsiteY775" fmla="*/ 5175239 h 6367455"/>
                <a:gd name="connsiteX776" fmla="*/ 3235288 w 6891715"/>
                <a:gd name="connsiteY776" fmla="*/ 5184764 h 6367455"/>
                <a:gd name="connsiteX777" fmla="*/ 3225824 w 6891715"/>
                <a:gd name="connsiteY777" fmla="*/ 5183535 h 6367455"/>
                <a:gd name="connsiteX778" fmla="*/ 3211475 w 6891715"/>
                <a:gd name="connsiteY778" fmla="*/ 5175546 h 6367455"/>
                <a:gd name="connsiteX779" fmla="*/ 2421121 w 6891715"/>
                <a:gd name="connsiteY779" fmla="*/ 5104145 h 6367455"/>
                <a:gd name="connsiteX780" fmla="*/ 2412624 w 6891715"/>
                <a:gd name="connsiteY780" fmla="*/ 5112639 h 6367455"/>
                <a:gd name="connsiteX781" fmla="*/ 2412672 w 6891715"/>
                <a:gd name="connsiteY781" fmla="*/ 5112737 h 6367455"/>
                <a:gd name="connsiteX782" fmla="*/ 2421138 w 6891715"/>
                <a:gd name="connsiteY782" fmla="*/ 5104253 h 6367455"/>
                <a:gd name="connsiteX783" fmla="*/ 2421121 w 6891715"/>
                <a:gd name="connsiteY783" fmla="*/ 5104145 h 6367455"/>
                <a:gd name="connsiteX784" fmla="*/ 3071775 w 6891715"/>
                <a:gd name="connsiteY784" fmla="*/ 5056176 h 6367455"/>
                <a:gd name="connsiteX785" fmla="*/ 3095705 w 6891715"/>
                <a:gd name="connsiteY785" fmla="*/ 5079407 h 6367455"/>
                <a:gd name="connsiteX786" fmla="*/ 3109875 w 6891715"/>
                <a:gd name="connsiteY786" fmla="*/ 5094276 h 6367455"/>
                <a:gd name="connsiteX787" fmla="*/ 3092242 w 6891715"/>
                <a:gd name="connsiteY787" fmla="*/ 5084364 h 6367455"/>
                <a:gd name="connsiteX788" fmla="*/ 3080277 w 6891715"/>
                <a:gd name="connsiteY788" fmla="*/ 5069805 h 6367455"/>
                <a:gd name="connsiteX789" fmla="*/ 3087650 w 6891715"/>
                <a:gd name="connsiteY789" fmla="*/ 5051414 h 6367455"/>
                <a:gd name="connsiteX790" fmla="*/ 3115887 w 6891715"/>
                <a:gd name="connsiteY790" fmla="*/ 5070981 h 6367455"/>
                <a:gd name="connsiteX791" fmla="*/ 3117813 w 6891715"/>
                <a:gd name="connsiteY791" fmla="*/ 5079989 h 6367455"/>
                <a:gd name="connsiteX792" fmla="*/ 3100350 w 6891715"/>
                <a:gd name="connsiteY792" fmla="*/ 5049826 h 6367455"/>
                <a:gd name="connsiteX793" fmla="*/ 3114638 w 6891715"/>
                <a:gd name="connsiteY793" fmla="*/ 5056224 h 6367455"/>
                <a:gd name="connsiteX794" fmla="*/ 3110215 w 6891715"/>
                <a:gd name="connsiteY794" fmla="*/ 5060939 h 6367455"/>
                <a:gd name="connsiteX795" fmla="*/ 3085812 w 6891715"/>
                <a:gd name="connsiteY795" fmla="*/ 5013314 h 6367455"/>
                <a:gd name="connsiteX796" fmla="*/ 3107082 w 6891715"/>
                <a:gd name="connsiteY796" fmla="*/ 5026331 h 6367455"/>
                <a:gd name="connsiteX797" fmla="*/ 3109016 w 6891715"/>
                <a:gd name="connsiteY797" fmla="*/ 5031411 h 6367455"/>
                <a:gd name="connsiteX798" fmla="*/ 3102570 w 6891715"/>
                <a:gd name="connsiteY798" fmla="*/ 5029824 h 6367455"/>
                <a:gd name="connsiteX799" fmla="*/ 3115461 w 6891715"/>
                <a:gd name="connsiteY799" fmla="*/ 5041254 h 6367455"/>
                <a:gd name="connsiteX800" fmla="*/ 3124163 w 6891715"/>
                <a:gd name="connsiteY800" fmla="*/ 5047921 h 6367455"/>
                <a:gd name="connsiteX801" fmla="*/ 3122874 w 6891715"/>
                <a:gd name="connsiteY801" fmla="*/ 5051414 h 6367455"/>
                <a:gd name="connsiteX802" fmla="*/ 3104182 w 6891715"/>
                <a:gd name="connsiteY802" fmla="*/ 5037126 h 6367455"/>
                <a:gd name="connsiteX803" fmla="*/ 3105471 w 6891715"/>
                <a:gd name="connsiteY803" fmla="*/ 5045381 h 6367455"/>
                <a:gd name="connsiteX804" fmla="*/ 3093224 w 6891715"/>
                <a:gd name="connsiteY804" fmla="*/ 5033316 h 6367455"/>
                <a:gd name="connsiteX805" fmla="*/ 3084523 w 6891715"/>
                <a:gd name="connsiteY805" fmla="*/ 5021886 h 6367455"/>
                <a:gd name="connsiteX806" fmla="*/ 3081300 w 6891715"/>
                <a:gd name="connsiteY806" fmla="*/ 5013949 h 6367455"/>
                <a:gd name="connsiteX807" fmla="*/ 3043982 w 6891715"/>
                <a:gd name="connsiteY807" fmla="*/ 5011726 h 6367455"/>
                <a:gd name="connsiteX808" fmla="*/ 3058460 w 6891715"/>
                <a:gd name="connsiteY808" fmla="*/ 5028318 h 6367455"/>
                <a:gd name="connsiteX809" fmla="*/ 3059076 w 6891715"/>
                <a:gd name="connsiteY809" fmla="*/ 5039379 h 6367455"/>
                <a:gd name="connsiteX810" fmla="*/ 3055071 w 6891715"/>
                <a:gd name="connsiteY810" fmla="*/ 5040301 h 6367455"/>
                <a:gd name="connsiteX811" fmla="*/ 3052299 w 6891715"/>
                <a:gd name="connsiteY811" fmla="*/ 5032927 h 6367455"/>
                <a:gd name="connsiteX812" fmla="*/ 3046139 w 6891715"/>
                <a:gd name="connsiteY812" fmla="*/ 5030161 h 6367455"/>
                <a:gd name="connsiteX813" fmla="*/ 3039978 w 6891715"/>
                <a:gd name="connsiteY813" fmla="*/ 5022173 h 6367455"/>
                <a:gd name="connsiteX814" fmla="*/ 3038438 w 6891715"/>
                <a:gd name="connsiteY814" fmla="*/ 5013877 h 6367455"/>
                <a:gd name="connsiteX815" fmla="*/ 3081196 w 6891715"/>
                <a:gd name="connsiteY815" fmla="*/ 4995851 h 6367455"/>
                <a:gd name="connsiteX816" fmla="*/ 3089628 w 6891715"/>
                <a:gd name="connsiteY816" fmla="*/ 5007599 h 6367455"/>
                <a:gd name="connsiteX817" fmla="*/ 3094000 w 6891715"/>
                <a:gd name="connsiteY817" fmla="*/ 5013314 h 6367455"/>
                <a:gd name="connsiteX818" fmla="*/ 3077761 w 6891715"/>
                <a:gd name="connsiteY818" fmla="*/ 5004106 h 6367455"/>
                <a:gd name="connsiteX819" fmla="*/ 3074950 w 6891715"/>
                <a:gd name="connsiteY819" fmla="*/ 4998708 h 6367455"/>
                <a:gd name="connsiteX820" fmla="*/ 6495127 w 6891715"/>
                <a:gd name="connsiteY820" fmla="*/ 4986728 h 6367455"/>
                <a:gd name="connsiteX821" fmla="*/ 6506559 w 6891715"/>
                <a:gd name="connsiteY821" fmla="*/ 4995299 h 6367455"/>
                <a:gd name="connsiteX822" fmla="*/ 6517991 w 6891715"/>
                <a:gd name="connsiteY822" fmla="*/ 4992442 h 6367455"/>
                <a:gd name="connsiteX823" fmla="*/ 6525612 w 6891715"/>
                <a:gd name="connsiteY823" fmla="*/ 4997204 h 6367455"/>
                <a:gd name="connsiteX824" fmla="*/ 6540537 w 6891715"/>
                <a:gd name="connsiteY824" fmla="*/ 4999426 h 6367455"/>
                <a:gd name="connsiteX825" fmla="*/ 6557050 w 6891715"/>
                <a:gd name="connsiteY825" fmla="*/ 5002918 h 6367455"/>
                <a:gd name="connsiteX826" fmla="*/ 6561450 w 6891715"/>
                <a:gd name="connsiteY826" fmla="*/ 5001033 h 6367455"/>
                <a:gd name="connsiteX827" fmla="*/ 6527292 w 6891715"/>
                <a:gd name="connsiteY827" fmla="*/ 5071939 h 6367455"/>
                <a:gd name="connsiteX828" fmla="*/ 6524977 w 6891715"/>
                <a:gd name="connsiteY828" fmla="*/ 5069582 h 6367455"/>
                <a:gd name="connsiteX829" fmla="*/ 6514815 w 6891715"/>
                <a:gd name="connsiteY829" fmla="*/ 5041964 h 6367455"/>
                <a:gd name="connsiteX830" fmla="*/ 6504336 w 6891715"/>
                <a:gd name="connsiteY830" fmla="*/ 5039424 h 6367455"/>
                <a:gd name="connsiteX831" fmla="*/ 6495762 w 6891715"/>
                <a:gd name="connsiteY831" fmla="*/ 5044821 h 6367455"/>
                <a:gd name="connsiteX832" fmla="*/ 6487506 w 6891715"/>
                <a:gd name="connsiteY832" fmla="*/ 5041329 h 6367455"/>
                <a:gd name="connsiteX833" fmla="*/ 6486553 w 6891715"/>
                <a:gd name="connsiteY833" fmla="*/ 5030536 h 6367455"/>
                <a:gd name="connsiteX834" fmla="*/ 6470993 w 6891715"/>
                <a:gd name="connsiteY834" fmla="*/ 5017520 h 6367455"/>
                <a:gd name="connsiteX835" fmla="*/ 6473534 w 6891715"/>
                <a:gd name="connsiteY835" fmla="*/ 4998791 h 6367455"/>
                <a:gd name="connsiteX836" fmla="*/ 6484648 w 6891715"/>
                <a:gd name="connsiteY836" fmla="*/ 4994981 h 6367455"/>
                <a:gd name="connsiteX837" fmla="*/ 3034945 w 6891715"/>
                <a:gd name="connsiteY837" fmla="*/ 4948226 h 6367455"/>
                <a:gd name="connsiteX838" fmla="*/ 3042883 w 6891715"/>
                <a:gd name="connsiteY838" fmla="*/ 4949174 h 6367455"/>
                <a:gd name="connsiteX839" fmla="*/ 3044153 w 6891715"/>
                <a:gd name="connsiteY839" fmla="*/ 4962446 h 6367455"/>
                <a:gd name="connsiteX840" fmla="*/ 3048915 w 6891715"/>
                <a:gd name="connsiteY840" fmla="*/ 4968133 h 6367455"/>
                <a:gd name="connsiteX841" fmla="*/ 3055265 w 6891715"/>
                <a:gd name="connsiteY841" fmla="*/ 4979509 h 6367455"/>
                <a:gd name="connsiteX842" fmla="*/ 3060663 w 6891715"/>
                <a:gd name="connsiteY842" fmla="*/ 5014901 h 6367455"/>
                <a:gd name="connsiteX843" fmla="*/ 3054313 w 6891715"/>
                <a:gd name="connsiteY843" fmla="*/ 5014269 h 6367455"/>
                <a:gd name="connsiteX844" fmla="*/ 3049868 w 6891715"/>
                <a:gd name="connsiteY844" fmla="*/ 5008581 h 6367455"/>
                <a:gd name="connsiteX845" fmla="*/ 3040342 w 6891715"/>
                <a:gd name="connsiteY845" fmla="*/ 4999101 h 6367455"/>
                <a:gd name="connsiteX846" fmla="*/ 3036850 w 6891715"/>
                <a:gd name="connsiteY846" fmla="*/ 4987725 h 6367455"/>
                <a:gd name="connsiteX847" fmla="*/ 3039072 w 6891715"/>
                <a:gd name="connsiteY847" fmla="*/ 4981405 h 6367455"/>
                <a:gd name="connsiteX848" fmla="*/ 3044788 w 6891715"/>
                <a:gd name="connsiteY848" fmla="*/ 4985829 h 6367455"/>
                <a:gd name="connsiteX849" fmla="*/ 3046058 w 6891715"/>
                <a:gd name="connsiteY849" fmla="*/ 4981405 h 6367455"/>
                <a:gd name="connsiteX850" fmla="*/ 3046058 w 6891715"/>
                <a:gd name="connsiteY850" fmla="*/ 4972241 h 6367455"/>
                <a:gd name="connsiteX851" fmla="*/ 3033675 w 6891715"/>
                <a:gd name="connsiteY851" fmla="*/ 4958022 h 6367455"/>
                <a:gd name="connsiteX852" fmla="*/ 3060662 w 6891715"/>
                <a:gd name="connsiteY852" fmla="*/ 4941876 h 6367455"/>
                <a:gd name="connsiteX853" fmla="*/ 3066377 w 6891715"/>
                <a:gd name="connsiteY853" fmla="*/ 4941876 h 6367455"/>
                <a:gd name="connsiteX854" fmla="*/ 3081300 w 6891715"/>
                <a:gd name="connsiteY854" fmla="*/ 4964101 h 6367455"/>
                <a:gd name="connsiteX855" fmla="*/ 3086062 w 6891715"/>
                <a:gd name="connsiteY855" fmla="*/ 4968228 h 6367455"/>
                <a:gd name="connsiteX856" fmla="*/ 3081935 w 6891715"/>
                <a:gd name="connsiteY856" fmla="*/ 4974578 h 6367455"/>
                <a:gd name="connsiteX857" fmla="*/ 3089872 w 6891715"/>
                <a:gd name="connsiteY857" fmla="*/ 4983786 h 6367455"/>
                <a:gd name="connsiteX858" fmla="*/ 3097175 w 6891715"/>
                <a:gd name="connsiteY858" fmla="*/ 4999026 h 6367455"/>
                <a:gd name="connsiteX859" fmla="*/ 3094317 w 6891715"/>
                <a:gd name="connsiteY859" fmla="*/ 4994263 h 6367455"/>
                <a:gd name="connsiteX860" fmla="*/ 3087967 w 6891715"/>
                <a:gd name="connsiteY860" fmla="*/ 4991406 h 6367455"/>
                <a:gd name="connsiteX861" fmla="*/ 3075902 w 6891715"/>
                <a:gd name="connsiteY861" fmla="*/ 4984738 h 6367455"/>
                <a:gd name="connsiteX862" fmla="*/ 3072092 w 6891715"/>
                <a:gd name="connsiteY862" fmla="*/ 4972673 h 6367455"/>
                <a:gd name="connsiteX863" fmla="*/ 3068917 w 6891715"/>
                <a:gd name="connsiteY863" fmla="*/ 4972038 h 6367455"/>
                <a:gd name="connsiteX864" fmla="*/ 3054312 w 6891715"/>
                <a:gd name="connsiteY864" fmla="*/ 4962196 h 6367455"/>
                <a:gd name="connsiteX865" fmla="*/ 3052725 w 6891715"/>
                <a:gd name="connsiteY865" fmla="*/ 4951083 h 6367455"/>
                <a:gd name="connsiteX866" fmla="*/ 3060662 w 6891715"/>
                <a:gd name="connsiteY866" fmla="*/ 4950448 h 6367455"/>
                <a:gd name="connsiteX867" fmla="*/ 6600872 w 6891715"/>
                <a:gd name="connsiteY867" fmla="*/ 4906095 h 6367455"/>
                <a:gd name="connsiteX868" fmla="*/ 6598649 w 6891715"/>
                <a:gd name="connsiteY868" fmla="*/ 4911492 h 6367455"/>
                <a:gd name="connsiteX869" fmla="*/ 6602058 w 6891715"/>
                <a:gd name="connsiteY869" fmla="*/ 4916735 h 6367455"/>
                <a:gd name="connsiteX870" fmla="*/ 6570401 w 6891715"/>
                <a:gd name="connsiteY870" fmla="*/ 4982451 h 6367455"/>
                <a:gd name="connsiteX871" fmla="*/ 6569434 w 6891715"/>
                <a:gd name="connsiteY871" fmla="*/ 4982283 h 6367455"/>
                <a:gd name="connsiteX872" fmla="*/ 6564036 w 6891715"/>
                <a:gd name="connsiteY872" fmla="*/ 4977839 h 6367455"/>
                <a:gd name="connsiteX873" fmla="*/ 6564354 w 6891715"/>
                <a:gd name="connsiteY873" fmla="*/ 4967363 h 6367455"/>
                <a:gd name="connsiteX874" fmla="*/ 6569752 w 6891715"/>
                <a:gd name="connsiteY874" fmla="*/ 4961332 h 6367455"/>
                <a:gd name="connsiteX875" fmla="*/ 6573563 w 6891715"/>
                <a:gd name="connsiteY875" fmla="*/ 4943237 h 6367455"/>
                <a:gd name="connsiteX876" fmla="*/ 6567212 w 6891715"/>
                <a:gd name="connsiteY876" fmla="*/ 4935936 h 6367455"/>
                <a:gd name="connsiteX877" fmla="*/ 6568799 w 6891715"/>
                <a:gd name="connsiteY877" fmla="*/ 4924190 h 6367455"/>
                <a:gd name="connsiteX878" fmla="*/ 6582772 w 6891715"/>
                <a:gd name="connsiteY878" fmla="*/ 4909905 h 6367455"/>
                <a:gd name="connsiteX879" fmla="*/ 4951102 w 6891715"/>
                <a:gd name="connsiteY879" fmla="*/ 4806942 h 6367455"/>
                <a:gd name="connsiteX880" fmla="*/ 4954554 w 6891715"/>
                <a:gd name="connsiteY880" fmla="*/ 4813479 h 6367455"/>
                <a:gd name="connsiteX881" fmla="*/ 4953518 w 6891715"/>
                <a:gd name="connsiteY881" fmla="*/ 4818055 h 6367455"/>
                <a:gd name="connsiteX882" fmla="*/ 4946616 w 6891715"/>
                <a:gd name="connsiteY882" fmla="*/ 4810210 h 6367455"/>
                <a:gd name="connsiteX883" fmla="*/ 5054566 w 6891715"/>
                <a:gd name="connsiteY883" fmla="*/ 4779954 h 6367455"/>
                <a:gd name="connsiteX884" fmla="*/ 5046311 w 6891715"/>
                <a:gd name="connsiteY884" fmla="*/ 4792539 h 6367455"/>
                <a:gd name="connsiteX885" fmla="*/ 5039961 w 6891715"/>
                <a:gd name="connsiteY885" fmla="*/ 4814879 h 6367455"/>
                <a:gd name="connsiteX886" fmla="*/ 5029166 w 6891715"/>
                <a:gd name="connsiteY886" fmla="*/ 4805125 h 6367455"/>
                <a:gd name="connsiteX887" fmla="*/ 5032341 w 6891715"/>
                <a:gd name="connsiteY887" fmla="*/ 4797888 h 6367455"/>
                <a:gd name="connsiteX888" fmla="*/ 5048533 w 6891715"/>
                <a:gd name="connsiteY888" fmla="*/ 4785303 h 6367455"/>
                <a:gd name="connsiteX889" fmla="*/ 4546749 w 6891715"/>
                <a:gd name="connsiteY889" fmla="*/ 4760722 h 6367455"/>
                <a:gd name="connsiteX890" fmla="*/ 4546260 w 6891715"/>
                <a:gd name="connsiteY890" fmla="*/ 4761212 h 6367455"/>
                <a:gd name="connsiteX891" fmla="*/ 4546884 w 6891715"/>
                <a:gd name="connsiteY891" fmla="*/ 4760899 h 6367455"/>
                <a:gd name="connsiteX892" fmla="*/ 5140291 w 6891715"/>
                <a:gd name="connsiteY892" fmla="*/ 4749792 h 6367455"/>
                <a:gd name="connsiteX893" fmla="*/ 5127591 w 6891715"/>
                <a:gd name="connsiteY893" fmla="*/ 4759317 h 6367455"/>
                <a:gd name="connsiteX894" fmla="*/ 5130477 w 6891715"/>
                <a:gd name="connsiteY894" fmla="*/ 4751021 h 6367455"/>
                <a:gd name="connsiteX895" fmla="*/ 6342270 w 6891715"/>
                <a:gd name="connsiteY895" fmla="*/ 4710093 h 6367455"/>
                <a:gd name="connsiteX896" fmla="*/ 6339836 w 6891715"/>
                <a:gd name="connsiteY896" fmla="*/ 4714047 h 6367455"/>
                <a:gd name="connsiteX897" fmla="*/ 6301729 w 6891715"/>
                <a:gd name="connsiteY897" fmla="*/ 4718809 h 6367455"/>
                <a:gd name="connsiteX898" fmla="*/ 6300459 w 6891715"/>
                <a:gd name="connsiteY898" fmla="*/ 4737220 h 6367455"/>
                <a:gd name="connsiteX899" fmla="*/ 6300488 w 6891715"/>
                <a:gd name="connsiteY899" fmla="*/ 4737235 h 6367455"/>
                <a:gd name="connsiteX900" fmla="*/ 6301738 w 6891715"/>
                <a:gd name="connsiteY900" fmla="*/ 4719118 h 6367455"/>
                <a:gd name="connsiteX901" fmla="*/ 6339844 w 6891715"/>
                <a:gd name="connsiteY901" fmla="*/ 4714356 h 6367455"/>
                <a:gd name="connsiteX902" fmla="*/ 6342384 w 6891715"/>
                <a:gd name="connsiteY902" fmla="*/ 4710229 h 6367455"/>
                <a:gd name="connsiteX903" fmla="*/ 1472534 w 6891715"/>
                <a:gd name="connsiteY903" fmla="*/ 4375142 h 6367455"/>
                <a:gd name="connsiteX904" fmla="*/ 1482060 w 6891715"/>
                <a:gd name="connsiteY904" fmla="*/ 4376139 h 6367455"/>
                <a:gd name="connsiteX905" fmla="*/ 1487457 w 6891715"/>
                <a:gd name="connsiteY905" fmla="*/ 4385110 h 6367455"/>
                <a:gd name="connsiteX906" fmla="*/ 1484282 w 6891715"/>
                <a:gd name="connsiteY906" fmla="*/ 4388433 h 6367455"/>
                <a:gd name="connsiteX907" fmla="*/ 1476662 w 6891715"/>
                <a:gd name="connsiteY907" fmla="*/ 4385110 h 6367455"/>
                <a:gd name="connsiteX908" fmla="*/ 1467137 w 6891715"/>
                <a:gd name="connsiteY908" fmla="*/ 4389430 h 6367455"/>
                <a:gd name="connsiteX909" fmla="*/ 1465232 w 6891715"/>
                <a:gd name="connsiteY909" fmla="*/ 4381787 h 6367455"/>
                <a:gd name="connsiteX910" fmla="*/ 1435070 w 6891715"/>
                <a:gd name="connsiteY910" fmla="*/ 4357679 h 6367455"/>
                <a:gd name="connsiteX911" fmla="*/ 1446184 w 6891715"/>
                <a:gd name="connsiteY911" fmla="*/ 4359584 h 6367455"/>
                <a:gd name="connsiteX912" fmla="*/ 1443096 w 6891715"/>
                <a:gd name="connsiteY912" fmla="*/ 4363711 h 6367455"/>
                <a:gd name="connsiteX913" fmla="*/ 1435996 w 6891715"/>
                <a:gd name="connsiteY913" fmla="*/ 4364029 h 6367455"/>
                <a:gd name="connsiteX914" fmla="*/ 1538093 w 6891715"/>
                <a:gd name="connsiteY914" fmla="*/ 4154476 h 6367455"/>
                <a:gd name="connsiteX915" fmla="*/ 1543523 w 6891715"/>
                <a:gd name="connsiteY915" fmla="*/ 4158725 h 6367455"/>
                <a:gd name="connsiteX916" fmla="*/ 1561405 w 6891715"/>
                <a:gd name="connsiteY916" fmla="*/ 4162647 h 6367455"/>
                <a:gd name="connsiteX917" fmla="*/ 1566834 w 6891715"/>
                <a:gd name="connsiteY917" fmla="*/ 4170491 h 6367455"/>
                <a:gd name="connsiteX918" fmla="*/ 1564918 w 6891715"/>
                <a:gd name="connsiteY918" fmla="*/ 4178008 h 6367455"/>
                <a:gd name="connsiteX919" fmla="*/ 1557251 w 6891715"/>
                <a:gd name="connsiteY919" fmla="*/ 4185526 h 6367455"/>
                <a:gd name="connsiteX920" fmla="*/ 1549910 w 6891715"/>
                <a:gd name="connsiteY920" fmla="*/ 4187814 h 6367455"/>
                <a:gd name="connsiteX921" fmla="*/ 1525320 w 6891715"/>
                <a:gd name="connsiteY921" fmla="*/ 4175067 h 6367455"/>
                <a:gd name="connsiteX922" fmla="*/ 1511272 w 6891715"/>
                <a:gd name="connsiteY922" fmla="*/ 4175067 h 6367455"/>
                <a:gd name="connsiteX923" fmla="*/ 1515740 w 6891715"/>
                <a:gd name="connsiteY923" fmla="*/ 4171798 h 6367455"/>
                <a:gd name="connsiteX924" fmla="*/ 2133803 w 6891715"/>
                <a:gd name="connsiteY924" fmla="*/ 3771889 h 6367455"/>
                <a:gd name="connsiteX925" fmla="*/ 2135150 w 6891715"/>
                <a:gd name="connsiteY925" fmla="*/ 3783636 h 6367455"/>
                <a:gd name="connsiteX926" fmla="*/ 2131782 w 6891715"/>
                <a:gd name="connsiteY926" fmla="*/ 3794114 h 6367455"/>
                <a:gd name="connsiteX927" fmla="*/ 2129762 w 6891715"/>
                <a:gd name="connsiteY927" fmla="*/ 3813164 h 6367455"/>
                <a:gd name="connsiteX928" fmla="*/ 2112925 w 6891715"/>
                <a:gd name="connsiteY928" fmla="*/ 3813164 h 6367455"/>
                <a:gd name="connsiteX929" fmla="*/ 2114609 w 6891715"/>
                <a:gd name="connsiteY929" fmla="*/ 3788081 h 6367455"/>
                <a:gd name="connsiteX930" fmla="*/ 2124711 w 6891715"/>
                <a:gd name="connsiteY930" fmla="*/ 3775381 h 6367455"/>
                <a:gd name="connsiteX931" fmla="*/ 2166583 w 6891715"/>
                <a:gd name="connsiteY931" fmla="*/ 3746489 h 6367455"/>
                <a:gd name="connsiteX932" fmla="*/ 2171663 w 6891715"/>
                <a:gd name="connsiteY932" fmla="*/ 3748735 h 6367455"/>
                <a:gd name="connsiteX933" fmla="*/ 2153883 w 6891715"/>
                <a:gd name="connsiteY933" fmla="*/ 3759324 h 6367455"/>
                <a:gd name="connsiteX934" fmla="*/ 2146263 w 6891715"/>
                <a:gd name="connsiteY934" fmla="*/ 3767988 h 6367455"/>
                <a:gd name="connsiteX935" fmla="*/ 2140230 w 6891715"/>
                <a:gd name="connsiteY935" fmla="*/ 3776652 h 6367455"/>
                <a:gd name="connsiteX936" fmla="*/ 2136738 w 6891715"/>
                <a:gd name="connsiteY936" fmla="*/ 3766705 h 6367455"/>
                <a:gd name="connsiteX937" fmla="*/ 2146263 w 6891715"/>
                <a:gd name="connsiteY937" fmla="*/ 3757078 h 6367455"/>
                <a:gd name="connsiteX938" fmla="*/ 1246315 w 6891715"/>
                <a:gd name="connsiteY938" fmla="*/ 3744901 h 6367455"/>
                <a:gd name="connsiteX939" fmla="*/ 1253753 w 6891715"/>
                <a:gd name="connsiteY939" fmla="*/ 3753473 h 6367455"/>
                <a:gd name="connsiteX940" fmla="*/ 1263448 w 6891715"/>
                <a:gd name="connsiteY940" fmla="*/ 3760458 h 6367455"/>
                <a:gd name="connsiteX941" fmla="*/ 1273144 w 6891715"/>
                <a:gd name="connsiteY941" fmla="*/ 3759506 h 6367455"/>
                <a:gd name="connsiteX942" fmla="*/ 1263448 w 6891715"/>
                <a:gd name="connsiteY942" fmla="*/ 3772206 h 6367455"/>
                <a:gd name="connsiteX943" fmla="*/ 1258277 w 6891715"/>
                <a:gd name="connsiteY943" fmla="*/ 3783953 h 6367455"/>
                <a:gd name="connsiteX944" fmla="*/ 1250844 w 6891715"/>
                <a:gd name="connsiteY944" fmla="*/ 3789351 h 6367455"/>
                <a:gd name="connsiteX945" fmla="*/ 1222724 w 6891715"/>
                <a:gd name="connsiteY945" fmla="*/ 3780143 h 6367455"/>
                <a:gd name="connsiteX946" fmla="*/ 1219167 w 6891715"/>
                <a:gd name="connsiteY946" fmla="*/ 3767443 h 6367455"/>
                <a:gd name="connsiteX947" fmla="*/ 1225632 w 6891715"/>
                <a:gd name="connsiteY947" fmla="*/ 3765221 h 6367455"/>
                <a:gd name="connsiteX948" fmla="*/ 1222400 w 6891715"/>
                <a:gd name="connsiteY948" fmla="*/ 3762046 h 6367455"/>
                <a:gd name="connsiteX949" fmla="*/ 1220461 w 6891715"/>
                <a:gd name="connsiteY949" fmla="*/ 3748393 h 6367455"/>
                <a:gd name="connsiteX950" fmla="*/ 2215160 w 6891715"/>
                <a:gd name="connsiteY950" fmla="*/ 3730614 h 6367455"/>
                <a:gd name="connsiteX951" fmla="*/ 2216113 w 6891715"/>
                <a:gd name="connsiteY951" fmla="*/ 3734660 h 6367455"/>
                <a:gd name="connsiteX952" fmla="*/ 2207540 w 6891715"/>
                <a:gd name="connsiteY952" fmla="*/ 3735594 h 6367455"/>
                <a:gd name="connsiteX953" fmla="*/ 2194840 w 6891715"/>
                <a:gd name="connsiteY953" fmla="*/ 3739952 h 6367455"/>
                <a:gd name="connsiteX954" fmla="*/ 2188490 w 6891715"/>
                <a:gd name="connsiteY954" fmla="*/ 3744933 h 6367455"/>
                <a:gd name="connsiteX955" fmla="*/ 2178330 w 6891715"/>
                <a:gd name="connsiteY955" fmla="*/ 3746489 h 6367455"/>
                <a:gd name="connsiteX956" fmla="*/ 2171663 w 6891715"/>
                <a:gd name="connsiteY956" fmla="*/ 3739330 h 6367455"/>
                <a:gd name="connsiteX957" fmla="*/ 2200238 w 6891715"/>
                <a:gd name="connsiteY957" fmla="*/ 3732482 h 6367455"/>
                <a:gd name="connsiteX958" fmla="*/ 2265326 w 6891715"/>
                <a:gd name="connsiteY958" fmla="*/ 3727439 h 6367455"/>
                <a:gd name="connsiteX959" fmla="*/ 2248622 w 6891715"/>
                <a:gd name="connsiteY959" fmla="*/ 3736964 h 6367455"/>
                <a:gd name="connsiteX960" fmla="*/ 2235070 w 6891715"/>
                <a:gd name="connsiteY960" fmla="*/ 3735232 h 6367455"/>
                <a:gd name="connsiteX961" fmla="*/ 2222463 w 6891715"/>
                <a:gd name="connsiteY961" fmla="*/ 3736387 h 6367455"/>
                <a:gd name="connsiteX962" fmla="*/ 2227821 w 6891715"/>
                <a:gd name="connsiteY962" fmla="*/ 3730614 h 6367455"/>
                <a:gd name="connsiteX963" fmla="*/ 2243579 w 6891715"/>
                <a:gd name="connsiteY963" fmla="*/ 3730325 h 6367455"/>
                <a:gd name="connsiteX964" fmla="*/ 2256816 w 6891715"/>
                <a:gd name="connsiteY964" fmla="*/ 3729171 h 6367455"/>
                <a:gd name="connsiteX965" fmla="*/ 2293901 w 6891715"/>
                <a:gd name="connsiteY965" fmla="*/ 3721089 h 6367455"/>
                <a:gd name="connsiteX966" fmla="*/ 2284247 w 6891715"/>
                <a:gd name="connsiteY966" fmla="*/ 3726436 h 6367455"/>
                <a:gd name="connsiteX967" fmla="*/ 2270088 w 6891715"/>
                <a:gd name="connsiteY967" fmla="*/ 3733789 h 6367455"/>
                <a:gd name="connsiteX968" fmla="*/ 2275558 w 6891715"/>
                <a:gd name="connsiteY968" fmla="*/ 3723763 h 6367455"/>
                <a:gd name="connsiteX969" fmla="*/ 2314928 w 6891715"/>
                <a:gd name="connsiteY969" fmla="*/ 3706801 h 6367455"/>
                <a:gd name="connsiteX970" fmla="*/ 2327813 w 6891715"/>
                <a:gd name="connsiteY970" fmla="*/ 3706801 h 6367455"/>
                <a:gd name="connsiteX971" fmla="*/ 2332000 w 6891715"/>
                <a:gd name="connsiteY971" fmla="*/ 3711192 h 6367455"/>
                <a:gd name="connsiteX972" fmla="*/ 2322337 w 6891715"/>
                <a:gd name="connsiteY972" fmla="*/ 3713556 h 6367455"/>
                <a:gd name="connsiteX973" fmla="*/ 2315251 w 6891715"/>
                <a:gd name="connsiteY973" fmla="*/ 3722676 h 6367455"/>
                <a:gd name="connsiteX974" fmla="*/ 2309775 w 6891715"/>
                <a:gd name="connsiteY974" fmla="*/ 3715921 h 6367455"/>
                <a:gd name="connsiteX975" fmla="*/ 2362163 w 6891715"/>
                <a:gd name="connsiteY975" fmla="*/ 3689339 h 6367455"/>
                <a:gd name="connsiteX976" fmla="*/ 2358194 w 6891715"/>
                <a:gd name="connsiteY976" fmla="*/ 3694310 h 6367455"/>
                <a:gd name="connsiteX977" fmla="*/ 2338350 w 6891715"/>
                <a:gd name="connsiteY977" fmla="*/ 3700452 h 6367455"/>
                <a:gd name="connsiteX978" fmla="*/ 2351579 w 6891715"/>
                <a:gd name="connsiteY978" fmla="*/ 3693433 h 6367455"/>
                <a:gd name="connsiteX979" fmla="*/ 2392325 w 6891715"/>
                <a:gd name="connsiteY979" fmla="*/ 3682989 h 6367455"/>
                <a:gd name="connsiteX980" fmla="*/ 2388983 w 6891715"/>
                <a:gd name="connsiteY980" fmla="*/ 3687752 h 6367455"/>
                <a:gd name="connsiteX981" fmla="*/ 2373275 w 6891715"/>
                <a:gd name="connsiteY981" fmla="*/ 3685187 h 6367455"/>
                <a:gd name="connsiteX982" fmla="*/ 2415017 w 6891715"/>
                <a:gd name="connsiteY982" fmla="*/ 3681401 h 6367455"/>
                <a:gd name="connsiteX983" fmla="*/ 2422488 w 6891715"/>
                <a:gd name="connsiteY983" fmla="*/ 3682866 h 6367455"/>
                <a:gd name="connsiteX984" fmla="*/ 2406613 w 6891715"/>
                <a:gd name="connsiteY984" fmla="*/ 3684576 h 6367455"/>
                <a:gd name="connsiteX985" fmla="*/ 2985194 w 6891715"/>
                <a:gd name="connsiteY985" fmla="*/ 3619489 h 6367455"/>
                <a:gd name="connsiteX986" fmla="*/ 3001933 w 6891715"/>
                <a:gd name="connsiteY986" fmla="*/ 3643179 h 6367455"/>
                <a:gd name="connsiteX987" fmla="*/ 3012555 w 6891715"/>
                <a:gd name="connsiteY987" fmla="*/ 3653563 h 6367455"/>
                <a:gd name="connsiteX988" fmla="*/ 3031868 w 6891715"/>
                <a:gd name="connsiteY988" fmla="*/ 3655835 h 6367455"/>
                <a:gd name="connsiteX989" fmla="*/ 3043778 w 6891715"/>
                <a:gd name="connsiteY989" fmla="*/ 3654212 h 6367455"/>
                <a:gd name="connsiteX990" fmla="*/ 3041525 w 6891715"/>
                <a:gd name="connsiteY990" fmla="*/ 3658756 h 6367455"/>
                <a:gd name="connsiteX991" fmla="*/ 3047963 w 6891715"/>
                <a:gd name="connsiteY991" fmla="*/ 3678227 h 6367455"/>
                <a:gd name="connsiteX992" fmla="*/ 3036375 w 6891715"/>
                <a:gd name="connsiteY992" fmla="*/ 3670438 h 6367455"/>
                <a:gd name="connsiteX993" fmla="*/ 3022212 w 6891715"/>
                <a:gd name="connsiteY993" fmla="*/ 3667518 h 6367455"/>
                <a:gd name="connsiteX994" fmla="*/ 3011589 w 6891715"/>
                <a:gd name="connsiteY994" fmla="*/ 3675306 h 6367455"/>
                <a:gd name="connsiteX995" fmla="*/ 3000645 w 6891715"/>
                <a:gd name="connsiteY995" fmla="*/ 3667518 h 6367455"/>
                <a:gd name="connsiteX996" fmla="*/ 3000001 w 6891715"/>
                <a:gd name="connsiteY996" fmla="*/ 3667193 h 6367455"/>
                <a:gd name="connsiteX997" fmla="*/ 2997426 w 6891715"/>
                <a:gd name="connsiteY997" fmla="*/ 3665895 h 6367455"/>
                <a:gd name="connsiteX998" fmla="*/ 2995495 w 6891715"/>
                <a:gd name="connsiteY998" fmla="*/ 3663624 h 6367455"/>
                <a:gd name="connsiteX999" fmla="*/ 2994529 w 6891715"/>
                <a:gd name="connsiteY999" fmla="*/ 3662650 h 6367455"/>
                <a:gd name="connsiteX1000" fmla="*/ 2994207 w 6891715"/>
                <a:gd name="connsiteY1000" fmla="*/ 3661027 h 6367455"/>
                <a:gd name="connsiteX1001" fmla="*/ 2995173 w 6891715"/>
                <a:gd name="connsiteY1001" fmla="*/ 3651292 h 6367455"/>
                <a:gd name="connsiteX1002" fmla="*/ 2995495 w 6891715"/>
                <a:gd name="connsiteY1002" fmla="*/ 3644152 h 6367455"/>
                <a:gd name="connsiteX1003" fmla="*/ 2987770 w 6891715"/>
                <a:gd name="connsiteY1003" fmla="*/ 3639934 h 6367455"/>
                <a:gd name="connsiteX1004" fmla="*/ 2978113 w 6891715"/>
                <a:gd name="connsiteY1004" fmla="*/ 3632145 h 6367455"/>
                <a:gd name="connsiteX1005" fmla="*/ 720699 w 6891715"/>
                <a:gd name="connsiteY1005" fmla="*/ 3606789 h 6367455"/>
                <a:gd name="connsiteX1006" fmla="*/ 731812 w 6891715"/>
                <a:gd name="connsiteY1006" fmla="*/ 3609057 h 6367455"/>
                <a:gd name="connsiteX1007" fmla="*/ 730831 w 6891715"/>
                <a:gd name="connsiteY1007" fmla="*/ 3622664 h 6367455"/>
                <a:gd name="connsiteX1008" fmla="*/ 721027 w 6891715"/>
                <a:gd name="connsiteY1008" fmla="*/ 3617480 h 6367455"/>
                <a:gd name="connsiteX1009" fmla="*/ 720699 w 6891715"/>
                <a:gd name="connsiteY1009" fmla="*/ 3606789 h 6367455"/>
                <a:gd name="connsiteX1010" fmla="*/ 1246157 w 6891715"/>
                <a:gd name="connsiteY1010" fmla="*/ 3590917 h 6367455"/>
                <a:gd name="connsiteX1011" fmla="*/ 1252507 w 6891715"/>
                <a:gd name="connsiteY1011" fmla="*/ 3593139 h 6367455"/>
                <a:gd name="connsiteX1012" fmla="*/ 1244887 w 6891715"/>
                <a:gd name="connsiteY1012" fmla="*/ 3604569 h 6367455"/>
                <a:gd name="connsiteX1013" fmla="*/ 1247109 w 6891715"/>
                <a:gd name="connsiteY1013" fmla="*/ 3615999 h 6367455"/>
                <a:gd name="connsiteX1014" fmla="*/ 1242030 w 6891715"/>
                <a:gd name="connsiteY1014" fmla="*/ 3631874 h 6367455"/>
                <a:gd name="connsiteX1015" fmla="*/ 1231552 w 6891715"/>
                <a:gd name="connsiteY1015" fmla="*/ 3641399 h 6367455"/>
                <a:gd name="connsiteX1016" fmla="*/ 1216630 w 6891715"/>
                <a:gd name="connsiteY1016" fmla="*/ 3640764 h 6367455"/>
                <a:gd name="connsiteX1017" fmla="*/ 1208057 w 6891715"/>
                <a:gd name="connsiteY1017" fmla="*/ 3644892 h 6367455"/>
                <a:gd name="connsiteX1018" fmla="*/ 1208057 w 6891715"/>
                <a:gd name="connsiteY1018" fmla="*/ 3636637 h 6367455"/>
                <a:gd name="connsiteX1019" fmla="*/ 1218852 w 6891715"/>
                <a:gd name="connsiteY1019" fmla="*/ 3627112 h 6367455"/>
                <a:gd name="connsiteX1020" fmla="*/ 1229012 w 6891715"/>
                <a:gd name="connsiteY1020" fmla="*/ 3599489 h 6367455"/>
                <a:gd name="connsiteX1021" fmla="*/ 2722963 w 6891715"/>
                <a:gd name="connsiteY1021" fmla="*/ 3559164 h 6367455"/>
                <a:gd name="connsiteX1022" fmla="*/ 2736813 w 6891715"/>
                <a:gd name="connsiteY1022" fmla="*/ 3571070 h 6367455"/>
                <a:gd name="connsiteX1023" fmla="*/ 2734558 w 6891715"/>
                <a:gd name="connsiteY1023" fmla="*/ 3579759 h 6367455"/>
                <a:gd name="connsiteX1024" fmla="*/ 2724251 w 6891715"/>
                <a:gd name="connsiteY1024" fmla="*/ 3582977 h 6367455"/>
                <a:gd name="connsiteX1025" fmla="*/ 2714588 w 6891715"/>
                <a:gd name="connsiteY1025" fmla="*/ 3577506 h 6367455"/>
                <a:gd name="connsiteX1026" fmla="*/ 2715232 w 6891715"/>
                <a:gd name="connsiteY1026" fmla="*/ 3560773 h 6367455"/>
                <a:gd name="connsiteX1027" fmla="*/ 2492338 w 6891715"/>
                <a:gd name="connsiteY1027" fmla="*/ 3549639 h 6367455"/>
                <a:gd name="connsiteX1028" fmla="*/ 2485435 w 6891715"/>
                <a:gd name="connsiteY1028" fmla="*/ 3560752 h 6367455"/>
                <a:gd name="connsiteX1029" fmla="*/ 2484400 w 6891715"/>
                <a:gd name="connsiteY1029" fmla="*/ 3551741 h 6367455"/>
                <a:gd name="connsiteX1030" fmla="*/ 2463763 w 6891715"/>
                <a:gd name="connsiteY1030" fmla="*/ 3543289 h 6367455"/>
                <a:gd name="connsiteX1031" fmla="*/ 2473288 w 6891715"/>
                <a:gd name="connsiteY1031" fmla="*/ 3549484 h 6367455"/>
                <a:gd name="connsiteX1032" fmla="*/ 2469760 w 6891715"/>
                <a:gd name="connsiteY1032" fmla="*/ 3555989 h 6367455"/>
                <a:gd name="connsiteX1033" fmla="*/ 2922455 w 6891715"/>
                <a:gd name="connsiteY1033" fmla="*/ 3533764 h 6367455"/>
                <a:gd name="connsiteX1034" fmla="*/ 2937199 w 6891715"/>
                <a:gd name="connsiteY1034" fmla="*/ 3536647 h 6367455"/>
                <a:gd name="connsiteX1035" fmla="*/ 2937199 w 6891715"/>
                <a:gd name="connsiteY1035" fmla="*/ 3548500 h 6367455"/>
                <a:gd name="connsiteX1036" fmla="*/ 2943473 w 6891715"/>
                <a:gd name="connsiteY1036" fmla="*/ 3553946 h 6367455"/>
                <a:gd name="connsiteX1037" fmla="*/ 2956021 w 6891715"/>
                <a:gd name="connsiteY1037" fmla="*/ 3552665 h 6367455"/>
                <a:gd name="connsiteX1038" fmla="*/ 2961354 w 6891715"/>
                <a:gd name="connsiteY1038" fmla="*/ 3560033 h 6367455"/>
                <a:gd name="connsiteX1039" fmla="*/ 2959158 w 6891715"/>
                <a:gd name="connsiteY1039" fmla="*/ 3566440 h 6367455"/>
                <a:gd name="connsiteX1040" fmla="*/ 2953825 w 6891715"/>
                <a:gd name="connsiteY1040" fmla="*/ 3573808 h 6367455"/>
                <a:gd name="connsiteX1041" fmla="*/ 2960099 w 6891715"/>
                <a:gd name="connsiteY1041" fmla="*/ 3577011 h 6367455"/>
                <a:gd name="connsiteX1042" fmla="*/ 2967001 w 6891715"/>
                <a:gd name="connsiteY1042" fmla="*/ 3589825 h 6367455"/>
                <a:gd name="connsiteX1043" fmla="*/ 2960727 w 6891715"/>
                <a:gd name="connsiteY1043" fmla="*/ 3595271 h 6367455"/>
                <a:gd name="connsiteX1044" fmla="*/ 2952257 w 6891715"/>
                <a:gd name="connsiteY1044" fmla="*/ 3591106 h 6367455"/>
                <a:gd name="connsiteX1045" fmla="*/ 2943787 w 6891715"/>
                <a:gd name="connsiteY1045" fmla="*/ 3589825 h 6367455"/>
                <a:gd name="connsiteX1046" fmla="*/ 2939709 w 6891715"/>
                <a:gd name="connsiteY1046" fmla="*/ 3595591 h 6367455"/>
                <a:gd name="connsiteX1047" fmla="*/ 2936572 w 6891715"/>
                <a:gd name="connsiteY1047" fmla="*/ 3600397 h 6367455"/>
                <a:gd name="connsiteX1048" fmla="*/ 2933435 w 6891715"/>
                <a:gd name="connsiteY1048" fmla="*/ 3603920 h 6367455"/>
                <a:gd name="connsiteX1049" fmla="*/ 2932180 w 6891715"/>
                <a:gd name="connsiteY1049" fmla="*/ 3604882 h 6367455"/>
                <a:gd name="connsiteX1050" fmla="*/ 2931239 w 6891715"/>
                <a:gd name="connsiteY1050" fmla="*/ 3605202 h 6367455"/>
                <a:gd name="connsiteX1051" fmla="*/ 2930612 w 6891715"/>
                <a:gd name="connsiteY1051" fmla="*/ 3605202 h 6367455"/>
                <a:gd name="connsiteX1052" fmla="*/ 2929357 w 6891715"/>
                <a:gd name="connsiteY1052" fmla="*/ 3605202 h 6367455"/>
                <a:gd name="connsiteX1053" fmla="*/ 2928416 w 6891715"/>
                <a:gd name="connsiteY1053" fmla="*/ 3604561 h 6367455"/>
                <a:gd name="connsiteX1054" fmla="*/ 2928102 w 6891715"/>
                <a:gd name="connsiteY1054" fmla="*/ 3603920 h 6367455"/>
                <a:gd name="connsiteX1055" fmla="*/ 2914613 w 6891715"/>
                <a:gd name="connsiteY1055" fmla="*/ 3592388 h 6367455"/>
                <a:gd name="connsiteX1056" fmla="*/ 2918691 w 6891715"/>
                <a:gd name="connsiteY1056" fmla="*/ 3582777 h 6367455"/>
                <a:gd name="connsiteX1057" fmla="*/ 2924024 w 6891715"/>
                <a:gd name="connsiteY1057" fmla="*/ 3576370 h 6367455"/>
                <a:gd name="connsiteX1058" fmla="*/ 2919318 w 6891715"/>
                <a:gd name="connsiteY1058" fmla="*/ 3566760 h 6367455"/>
                <a:gd name="connsiteX1059" fmla="*/ 2925592 w 6891715"/>
                <a:gd name="connsiteY1059" fmla="*/ 3562595 h 6367455"/>
                <a:gd name="connsiteX1060" fmla="*/ 2936258 w 6891715"/>
                <a:gd name="connsiteY1060" fmla="*/ 3572206 h 6367455"/>
                <a:gd name="connsiteX1061" fmla="*/ 2945669 w 6891715"/>
                <a:gd name="connsiteY1061" fmla="*/ 3569002 h 6367455"/>
                <a:gd name="connsiteX1062" fmla="*/ 2946610 w 6891715"/>
                <a:gd name="connsiteY1062" fmla="*/ 3561314 h 6367455"/>
                <a:gd name="connsiteX1063" fmla="*/ 2931866 w 6891715"/>
                <a:gd name="connsiteY1063" fmla="*/ 3551703 h 6367455"/>
                <a:gd name="connsiteX1064" fmla="*/ 2918377 w 6891715"/>
                <a:gd name="connsiteY1064" fmla="*/ 3550102 h 6367455"/>
                <a:gd name="connsiteX1065" fmla="*/ 2917122 w 6891715"/>
                <a:gd name="connsiteY1065" fmla="*/ 3541452 h 6367455"/>
                <a:gd name="connsiteX1066" fmla="*/ 2474421 w 6891715"/>
                <a:gd name="connsiteY1066" fmla="*/ 3527414 h 6367455"/>
                <a:gd name="connsiteX1067" fmla="*/ 2483607 w 6891715"/>
                <a:gd name="connsiteY1067" fmla="*/ 3527414 h 6367455"/>
                <a:gd name="connsiteX1068" fmla="*/ 2485988 w 6891715"/>
                <a:gd name="connsiteY1068" fmla="*/ 3538409 h 6367455"/>
                <a:gd name="connsiteX1069" fmla="*/ 2479524 w 6891715"/>
                <a:gd name="connsiteY1069" fmla="*/ 3544877 h 6367455"/>
                <a:gd name="connsiteX1070" fmla="*/ 2471700 w 6891715"/>
                <a:gd name="connsiteY1070" fmla="*/ 3536145 h 6367455"/>
                <a:gd name="connsiteX1071" fmla="*/ 2643150 w 6891715"/>
                <a:gd name="connsiteY1071" fmla="*/ 3494076 h 6367455"/>
                <a:gd name="connsiteX1072" fmla="*/ 2665375 w 6891715"/>
                <a:gd name="connsiteY1072" fmla="*/ 3502206 h 6367455"/>
                <a:gd name="connsiteX1073" fmla="*/ 2662200 w 6891715"/>
                <a:gd name="connsiteY1073" fmla="*/ 3514714 h 6367455"/>
                <a:gd name="connsiteX1074" fmla="*/ 2649500 w 6891715"/>
                <a:gd name="connsiteY1074" fmla="*/ 3510649 h 6367455"/>
                <a:gd name="connsiteX1075" fmla="*/ 2724430 w 6891715"/>
                <a:gd name="connsiteY1075" fmla="*/ 3492489 h 6367455"/>
                <a:gd name="connsiteX1076" fmla="*/ 2735543 w 6891715"/>
                <a:gd name="connsiteY1076" fmla="*/ 3498204 h 6367455"/>
                <a:gd name="connsiteX1077" fmla="*/ 2744115 w 6891715"/>
                <a:gd name="connsiteY1077" fmla="*/ 3502331 h 6367455"/>
                <a:gd name="connsiteX1078" fmla="*/ 2748878 w 6891715"/>
                <a:gd name="connsiteY1078" fmla="*/ 3504871 h 6367455"/>
                <a:gd name="connsiteX1079" fmla="*/ 2751100 w 6891715"/>
                <a:gd name="connsiteY1079" fmla="*/ 3505189 h 6367455"/>
                <a:gd name="connsiteX1080" fmla="*/ 2753958 w 6891715"/>
                <a:gd name="connsiteY1080" fmla="*/ 3505189 h 6367455"/>
                <a:gd name="connsiteX1081" fmla="*/ 2761260 w 6891715"/>
                <a:gd name="connsiteY1081" fmla="*/ 3505189 h 6367455"/>
                <a:gd name="connsiteX1082" fmla="*/ 2768880 w 6891715"/>
                <a:gd name="connsiteY1082" fmla="*/ 3505506 h 6367455"/>
                <a:gd name="connsiteX1083" fmla="*/ 2771738 w 6891715"/>
                <a:gd name="connsiteY1083" fmla="*/ 3505824 h 6367455"/>
                <a:gd name="connsiteX1084" fmla="*/ 2773325 w 6891715"/>
                <a:gd name="connsiteY1084" fmla="*/ 3506776 h 6367455"/>
                <a:gd name="connsiteX1085" fmla="*/ 2774595 w 6891715"/>
                <a:gd name="connsiteY1085" fmla="*/ 3508046 h 6367455"/>
                <a:gd name="connsiteX1086" fmla="*/ 2775548 w 6891715"/>
                <a:gd name="connsiteY1086" fmla="*/ 3510269 h 6367455"/>
                <a:gd name="connsiteX1087" fmla="*/ 2776183 w 6891715"/>
                <a:gd name="connsiteY1087" fmla="*/ 3512809 h 6367455"/>
                <a:gd name="connsiteX1088" fmla="*/ 2776818 w 6891715"/>
                <a:gd name="connsiteY1088" fmla="*/ 3515349 h 6367455"/>
                <a:gd name="connsiteX1089" fmla="*/ 2777770 w 6891715"/>
                <a:gd name="connsiteY1089" fmla="*/ 3520429 h 6367455"/>
                <a:gd name="connsiteX1090" fmla="*/ 2778088 w 6891715"/>
                <a:gd name="connsiteY1090" fmla="*/ 3522651 h 6367455"/>
                <a:gd name="connsiteX1091" fmla="*/ 2784438 w 6891715"/>
                <a:gd name="connsiteY1091" fmla="*/ 3536939 h 6367455"/>
                <a:gd name="connsiteX1092" fmla="*/ 2762213 w 6891715"/>
                <a:gd name="connsiteY1092" fmla="*/ 3536304 h 6367455"/>
                <a:gd name="connsiteX1093" fmla="*/ 2744115 w 6891715"/>
                <a:gd name="connsiteY1093" fmla="*/ 3536304 h 6367455"/>
                <a:gd name="connsiteX1094" fmla="*/ 2737765 w 6891715"/>
                <a:gd name="connsiteY1094" fmla="*/ 3529319 h 6367455"/>
                <a:gd name="connsiteX1095" fmla="*/ 2713317 w 6891715"/>
                <a:gd name="connsiteY1095" fmla="*/ 3520746 h 6367455"/>
                <a:gd name="connsiteX1096" fmla="*/ 2713317 w 6891715"/>
                <a:gd name="connsiteY1096" fmla="*/ 3513761 h 6367455"/>
                <a:gd name="connsiteX1097" fmla="*/ 2728240 w 6891715"/>
                <a:gd name="connsiteY1097" fmla="*/ 3512174 h 6367455"/>
                <a:gd name="connsiteX1098" fmla="*/ 2713317 w 6891715"/>
                <a:gd name="connsiteY1098" fmla="*/ 3502014 h 6367455"/>
                <a:gd name="connsiteX1099" fmla="*/ 2713000 w 6891715"/>
                <a:gd name="connsiteY1099" fmla="*/ 3495664 h 6367455"/>
                <a:gd name="connsiteX1100" fmla="*/ 2782388 w 6891715"/>
                <a:gd name="connsiteY1100" fmla="*/ 3486139 h 6367455"/>
                <a:gd name="connsiteX1101" fmla="*/ 2791163 w 6891715"/>
                <a:gd name="connsiteY1101" fmla="*/ 3498169 h 6367455"/>
                <a:gd name="connsiteX1102" fmla="*/ 2801888 w 6891715"/>
                <a:gd name="connsiteY1102" fmla="*/ 3491666 h 6367455"/>
                <a:gd name="connsiteX1103" fmla="*/ 2816188 w 6891715"/>
                <a:gd name="connsiteY1103" fmla="*/ 3506623 h 6367455"/>
                <a:gd name="connsiteX1104" fmla="*/ 2806113 w 6891715"/>
                <a:gd name="connsiteY1104" fmla="*/ 3520605 h 6367455"/>
                <a:gd name="connsiteX1105" fmla="*/ 2798963 w 6891715"/>
                <a:gd name="connsiteY1105" fmla="*/ 3530359 h 6367455"/>
                <a:gd name="connsiteX1106" fmla="*/ 2791488 w 6891715"/>
                <a:gd name="connsiteY1106" fmla="*/ 3540114 h 6367455"/>
                <a:gd name="connsiteX1107" fmla="*/ 2784663 w 6891715"/>
                <a:gd name="connsiteY1107" fmla="*/ 3519955 h 6367455"/>
                <a:gd name="connsiteX1108" fmla="*/ 2787913 w 6891715"/>
                <a:gd name="connsiteY1108" fmla="*/ 3512151 h 6367455"/>
                <a:gd name="connsiteX1109" fmla="*/ 2774913 w 6891715"/>
                <a:gd name="connsiteY1109" fmla="*/ 3487765 h 6367455"/>
                <a:gd name="connsiteX1110" fmla="*/ 2829351 w 6891715"/>
                <a:gd name="connsiteY1110" fmla="*/ 3475026 h 6367455"/>
                <a:gd name="connsiteX1111" fmla="*/ 2856571 w 6891715"/>
                <a:gd name="connsiteY1111" fmla="*/ 3483401 h 6367455"/>
                <a:gd name="connsiteX1112" fmla="*/ 2860638 w 6891715"/>
                <a:gd name="connsiteY1112" fmla="*/ 3490226 h 6367455"/>
                <a:gd name="connsiteX1113" fmla="*/ 2848123 w 6891715"/>
                <a:gd name="connsiteY1113" fmla="*/ 3488675 h 6367455"/>
                <a:gd name="connsiteX1114" fmla="*/ 2837798 w 6891715"/>
                <a:gd name="connsiteY1114" fmla="*/ 3492708 h 6367455"/>
                <a:gd name="connsiteX1115" fmla="*/ 2828725 w 6891715"/>
                <a:gd name="connsiteY1115" fmla="*/ 3502014 h 6367455"/>
                <a:gd name="connsiteX1116" fmla="*/ 2817775 w 6891715"/>
                <a:gd name="connsiteY1116" fmla="*/ 3492708 h 6367455"/>
                <a:gd name="connsiteX1117" fmla="*/ 2834670 w 6891715"/>
                <a:gd name="connsiteY1117" fmla="*/ 3485573 h 6367455"/>
                <a:gd name="connsiteX1118" fmla="*/ 2682838 w 6891715"/>
                <a:gd name="connsiteY1118" fmla="*/ 3473439 h 6367455"/>
                <a:gd name="connsiteX1119" fmla="*/ 2673630 w 6891715"/>
                <a:gd name="connsiteY1119" fmla="*/ 3492489 h 6367455"/>
                <a:gd name="connsiteX1120" fmla="*/ 2670138 w 6891715"/>
                <a:gd name="connsiteY1120" fmla="*/ 3482964 h 6367455"/>
                <a:gd name="connsiteX1121" fmla="*/ 2591080 w 6891715"/>
                <a:gd name="connsiteY1121" fmla="*/ 3467089 h 6367455"/>
                <a:gd name="connsiteX1122" fmla="*/ 2613622 w 6891715"/>
                <a:gd name="connsiteY1122" fmla="*/ 3486353 h 6367455"/>
                <a:gd name="connsiteX1123" fmla="*/ 2614575 w 6891715"/>
                <a:gd name="connsiteY1123" fmla="*/ 3495822 h 6367455"/>
                <a:gd name="connsiteX1124" fmla="*/ 2607590 w 6891715"/>
                <a:gd name="connsiteY1124" fmla="*/ 3513127 h 6367455"/>
                <a:gd name="connsiteX1125" fmla="*/ 2592667 w 6891715"/>
                <a:gd name="connsiteY1125" fmla="*/ 3501699 h 6367455"/>
                <a:gd name="connsiteX1126" fmla="*/ 2593302 w 6891715"/>
                <a:gd name="connsiteY1126" fmla="*/ 3495169 h 6367455"/>
                <a:gd name="connsiteX1127" fmla="*/ 2589175 w 6891715"/>
                <a:gd name="connsiteY1127" fmla="*/ 3480802 h 6367455"/>
                <a:gd name="connsiteX1128" fmla="*/ 2594255 w 6891715"/>
                <a:gd name="connsiteY1128" fmla="*/ 3479823 h 6367455"/>
                <a:gd name="connsiteX1129" fmla="*/ 2706015 w 6891715"/>
                <a:gd name="connsiteY1129" fmla="*/ 3457564 h 6367455"/>
                <a:gd name="connsiteX1130" fmla="*/ 2706650 w 6891715"/>
                <a:gd name="connsiteY1130" fmla="*/ 3471153 h 6367455"/>
                <a:gd name="connsiteX1131" fmla="*/ 2699030 w 6891715"/>
                <a:gd name="connsiteY1131" fmla="*/ 3490747 h 6367455"/>
                <a:gd name="connsiteX1132" fmla="*/ 2687917 w 6891715"/>
                <a:gd name="connsiteY1132" fmla="*/ 3516346 h 6367455"/>
                <a:gd name="connsiteX1133" fmla="*/ 2680297 w 6891715"/>
                <a:gd name="connsiteY1133" fmla="*/ 3525827 h 6367455"/>
                <a:gd name="connsiteX1134" fmla="*/ 2678075 w 6891715"/>
                <a:gd name="connsiteY1134" fmla="*/ 3512237 h 6367455"/>
                <a:gd name="connsiteX1135" fmla="*/ 2680297 w 6891715"/>
                <a:gd name="connsiteY1135" fmla="*/ 3496436 h 6367455"/>
                <a:gd name="connsiteX1136" fmla="*/ 2688552 w 6891715"/>
                <a:gd name="connsiteY1136" fmla="*/ 3480634 h 6367455"/>
                <a:gd name="connsiteX1137" fmla="*/ 2475289 w 6891715"/>
                <a:gd name="connsiteY1137" fmla="*/ 3449626 h 6367455"/>
                <a:gd name="connsiteX1138" fmla="*/ 2478050 w 6891715"/>
                <a:gd name="connsiteY1138" fmla="*/ 3458932 h 6367455"/>
                <a:gd name="connsiteX1139" fmla="*/ 2477222 w 6891715"/>
                <a:gd name="connsiteY1139" fmla="*/ 3468238 h 6367455"/>
                <a:gd name="connsiteX1140" fmla="*/ 2471700 w 6891715"/>
                <a:gd name="connsiteY1140" fmla="*/ 3476614 h 6367455"/>
                <a:gd name="connsiteX1141" fmla="*/ 2471700 w 6891715"/>
                <a:gd name="connsiteY1141" fmla="*/ 3466377 h 6367455"/>
                <a:gd name="connsiteX1142" fmla="*/ 967714 w 6891715"/>
                <a:gd name="connsiteY1142" fmla="*/ 3435339 h 6367455"/>
                <a:gd name="connsiteX1143" fmla="*/ 989940 w 6891715"/>
                <a:gd name="connsiteY1143" fmla="*/ 3455054 h 6367455"/>
                <a:gd name="connsiteX1144" fmla="*/ 985812 w 6891715"/>
                <a:gd name="connsiteY1144" fmla="*/ 3462368 h 6367455"/>
                <a:gd name="connsiteX1145" fmla="*/ 968032 w 6891715"/>
                <a:gd name="connsiteY1145" fmla="*/ 3473180 h 6367455"/>
                <a:gd name="connsiteX1146" fmla="*/ 962634 w 6891715"/>
                <a:gd name="connsiteY1146" fmla="*/ 3489079 h 6367455"/>
                <a:gd name="connsiteX1147" fmla="*/ 967080 w 6891715"/>
                <a:gd name="connsiteY1147" fmla="*/ 3491305 h 6367455"/>
                <a:gd name="connsiteX1148" fmla="*/ 958824 w 6891715"/>
                <a:gd name="connsiteY1148" fmla="*/ 3496075 h 6367455"/>
                <a:gd name="connsiteX1149" fmla="*/ 959459 w 6891715"/>
                <a:gd name="connsiteY1149" fmla="*/ 3513883 h 6367455"/>
                <a:gd name="connsiteX1150" fmla="*/ 958921 w 6891715"/>
                <a:gd name="connsiteY1150" fmla="*/ 3514329 h 6367455"/>
                <a:gd name="connsiteX1151" fmla="*/ 960134 w 6891715"/>
                <a:gd name="connsiteY1151" fmla="*/ 3514827 h 6367455"/>
                <a:gd name="connsiteX1152" fmla="*/ 960018 w 6891715"/>
                <a:gd name="connsiteY1152" fmla="*/ 3496616 h 6367455"/>
                <a:gd name="connsiteX1153" fmla="*/ 968262 w 6891715"/>
                <a:gd name="connsiteY1153" fmla="*/ 3491854 h 6367455"/>
                <a:gd name="connsiteX1154" fmla="*/ 983166 w 6891715"/>
                <a:gd name="connsiteY1154" fmla="*/ 3482329 h 6367455"/>
                <a:gd name="connsiteX1155" fmla="*/ 991410 w 6891715"/>
                <a:gd name="connsiteY1155" fmla="*/ 3468359 h 6367455"/>
                <a:gd name="connsiteX1156" fmla="*/ 995838 w 6891715"/>
                <a:gd name="connsiteY1156" fmla="*/ 3472804 h 6367455"/>
                <a:gd name="connsiteX1157" fmla="*/ 1009154 w 6891715"/>
                <a:gd name="connsiteY1157" fmla="*/ 3465819 h 6367455"/>
                <a:gd name="connsiteX1158" fmla="*/ 1019621 w 6891715"/>
                <a:gd name="connsiteY1158" fmla="*/ 3457564 h 6367455"/>
                <a:gd name="connsiteX1159" fmla="*/ 1064328 w 6891715"/>
                <a:gd name="connsiteY1159" fmla="*/ 3458199 h 6367455"/>
                <a:gd name="connsiteX1160" fmla="*/ 1077011 w 6891715"/>
                <a:gd name="connsiteY1160" fmla="*/ 3466771 h 6367455"/>
                <a:gd name="connsiteX1161" fmla="*/ 1089060 w 6891715"/>
                <a:gd name="connsiteY1161" fmla="*/ 3499156 h 6367455"/>
                <a:gd name="connsiteX1162" fmla="*/ 1101744 w 6891715"/>
                <a:gd name="connsiteY1162" fmla="*/ 3523287 h 6367455"/>
                <a:gd name="connsiteX1163" fmla="*/ 1111257 w 6891715"/>
                <a:gd name="connsiteY1163" fmla="*/ 3532494 h 6367455"/>
                <a:gd name="connsiteX1164" fmla="*/ 1110306 w 6891715"/>
                <a:gd name="connsiteY1164" fmla="*/ 3537892 h 6367455"/>
                <a:gd name="connsiteX1165" fmla="*/ 1099842 w 6891715"/>
                <a:gd name="connsiteY1165" fmla="*/ 3546147 h 6367455"/>
                <a:gd name="connsiteX1166" fmla="*/ 1088427 w 6891715"/>
                <a:gd name="connsiteY1166" fmla="*/ 3560434 h 6367455"/>
                <a:gd name="connsiteX1167" fmla="*/ 1092549 w 6891715"/>
                <a:gd name="connsiteY1167" fmla="*/ 3570594 h 6367455"/>
                <a:gd name="connsiteX1168" fmla="*/ 1097939 w 6891715"/>
                <a:gd name="connsiteY1168" fmla="*/ 3561069 h 6367455"/>
                <a:gd name="connsiteX1169" fmla="*/ 1113794 w 6891715"/>
                <a:gd name="connsiteY1169" fmla="*/ 3549322 h 6367455"/>
                <a:gd name="connsiteX1170" fmla="*/ 1125526 w 6891715"/>
                <a:gd name="connsiteY1170" fmla="*/ 3549322 h 6367455"/>
                <a:gd name="connsiteX1171" fmla="*/ 1138210 w 6891715"/>
                <a:gd name="connsiteY1171" fmla="*/ 3559799 h 6367455"/>
                <a:gd name="connsiteX1172" fmla="*/ 1135990 w 6891715"/>
                <a:gd name="connsiteY1172" fmla="*/ 3569324 h 6367455"/>
                <a:gd name="connsiteX1173" fmla="*/ 1141381 w 6891715"/>
                <a:gd name="connsiteY1173" fmla="*/ 3587422 h 6367455"/>
                <a:gd name="connsiteX1174" fmla="*/ 1135356 w 6891715"/>
                <a:gd name="connsiteY1174" fmla="*/ 3594724 h 6367455"/>
                <a:gd name="connsiteX1175" fmla="*/ 1125843 w 6891715"/>
                <a:gd name="connsiteY1175" fmla="*/ 3590597 h 6367455"/>
                <a:gd name="connsiteX1176" fmla="*/ 1123306 w 6891715"/>
                <a:gd name="connsiteY1176" fmla="*/ 3571229 h 6367455"/>
                <a:gd name="connsiteX1177" fmla="*/ 1117916 w 6891715"/>
                <a:gd name="connsiteY1177" fmla="*/ 3574404 h 6367455"/>
                <a:gd name="connsiteX1178" fmla="*/ 1120453 w 6891715"/>
                <a:gd name="connsiteY1178" fmla="*/ 3597899 h 6367455"/>
                <a:gd name="connsiteX1179" fmla="*/ 1129014 w 6891715"/>
                <a:gd name="connsiteY1179" fmla="*/ 3601074 h 6367455"/>
                <a:gd name="connsiteX1180" fmla="*/ 1126794 w 6891715"/>
                <a:gd name="connsiteY1180" fmla="*/ 3611234 h 6367455"/>
                <a:gd name="connsiteX1181" fmla="*/ 1120453 w 6891715"/>
                <a:gd name="connsiteY1181" fmla="*/ 3622029 h 6367455"/>
                <a:gd name="connsiteX1182" fmla="*/ 1102696 w 6891715"/>
                <a:gd name="connsiteY1182" fmla="*/ 3624569 h 6367455"/>
                <a:gd name="connsiteX1183" fmla="*/ 1099525 w 6891715"/>
                <a:gd name="connsiteY1183" fmla="*/ 3629649 h 6367455"/>
                <a:gd name="connsiteX1184" fmla="*/ 1099525 w 6891715"/>
                <a:gd name="connsiteY1184" fmla="*/ 3643619 h 6367455"/>
                <a:gd name="connsiteX1185" fmla="*/ 1098252 w 6891715"/>
                <a:gd name="connsiteY1185" fmla="*/ 3643570 h 6367455"/>
                <a:gd name="connsiteX1186" fmla="*/ 1091214 w 6891715"/>
                <a:gd name="connsiteY1186" fmla="*/ 3650619 h 6367455"/>
                <a:gd name="connsiteX1187" fmla="*/ 1084229 w 6891715"/>
                <a:gd name="connsiteY1187" fmla="*/ 3656978 h 6367455"/>
                <a:gd name="connsiteX1188" fmla="*/ 1075656 w 6891715"/>
                <a:gd name="connsiteY1188" fmla="*/ 3662384 h 6367455"/>
                <a:gd name="connsiteX1189" fmla="*/ 1075339 w 6891715"/>
                <a:gd name="connsiteY1189" fmla="*/ 3663020 h 6367455"/>
                <a:gd name="connsiteX1190" fmla="*/ 1075022 w 6891715"/>
                <a:gd name="connsiteY1190" fmla="*/ 3663338 h 6367455"/>
                <a:gd name="connsiteX1191" fmla="*/ 1074069 w 6891715"/>
                <a:gd name="connsiteY1191" fmla="*/ 3663974 h 6367455"/>
                <a:gd name="connsiteX1192" fmla="*/ 1073116 w 6891715"/>
                <a:gd name="connsiteY1192" fmla="*/ 3664928 h 6367455"/>
                <a:gd name="connsiteX1193" fmla="*/ 1071846 w 6891715"/>
                <a:gd name="connsiteY1193" fmla="*/ 3664928 h 6367455"/>
                <a:gd name="connsiteX1194" fmla="*/ 1069624 w 6891715"/>
                <a:gd name="connsiteY1194" fmla="*/ 3664928 h 6367455"/>
                <a:gd name="connsiteX1195" fmla="*/ 1067084 w 6891715"/>
                <a:gd name="connsiteY1195" fmla="*/ 3664610 h 6367455"/>
                <a:gd name="connsiteX1196" fmla="*/ 1062322 w 6891715"/>
                <a:gd name="connsiteY1196" fmla="*/ 3663020 h 6367455"/>
                <a:gd name="connsiteX1197" fmla="*/ 1058829 w 6891715"/>
                <a:gd name="connsiteY1197" fmla="*/ 3661748 h 6367455"/>
                <a:gd name="connsiteX1198" fmla="*/ 1056608 w 6891715"/>
                <a:gd name="connsiteY1198" fmla="*/ 3660158 h 6367455"/>
                <a:gd name="connsiteX1199" fmla="*/ 1053430 w 6891715"/>
                <a:gd name="connsiteY1199" fmla="*/ 3671924 h 6367455"/>
                <a:gd name="connsiteX1200" fmla="*/ 1058829 w 6891715"/>
                <a:gd name="connsiteY1200" fmla="*/ 3705631 h 6367455"/>
                <a:gd name="connsiteX1201" fmla="*/ 1075339 w 6891715"/>
                <a:gd name="connsiteY1201" fmla="*/ 3726618 h 6367455"/>
                <a:gd name="connsiteX1202" fmla="*/ 1065813 w 6891715"/>
                <a:gd name="connsiteY1202" fmla="*/ 3745698 h 6367455"/>
                <a:gd name="connsiteX1203" fmla="*/ 1071211 w 6891715"/>
                <a:gd name="connsiteY1203" fmla="*/ 3771137 h 6367455"/>
                <a:gd name="connsiteX1204" fmla="*/ 1085499 w 6891715"/>
                <a:gd name="connsiteY1204" fmla="*/ 3832191 h 6367455"/>
                <a:gd name="connsiteX1205" fmla="*/ 1076291 w 6891715"/>
                <a:gd name="connsiteY1205" fmla="*/ 3856359 h 6367455"/>
                <a:gd name="connsiteX1206" fmla="*/ 1058512 w 6891715"/>
                <a:gd name="connsiteY1206" fmla="*/ 3904057 h 6367455"/>
                <a:gd name="connsiteX1207" fmla="*/ 1054703 w 6891715"/>
                <a:gd name="connsiteY1207" fmla="*/ 3919957 h 6367455"/>
                <a:gd name="connsiteX1208" fmla="*/ 1045176 w 6891715"/>
                <a:gd name="connsiteY1208" fmla="*/ 3919957 h 6367455"/>
                <a:gd name="connsiteX1209" fmla="*/ 1047398 w 6891715"/>
                <a:gd name="connsiteY1209" fmla="*/ 3927271 h 6367455"/>
                <a:gd name="connsiteX1210" fmla="*/ 1061051 w 6891715"/>
                <a:gd name="connsiteY1210" fmla="*/ 3946032 h 6367455"/>
                <a:gd name="connsiteX1211" fmla="*/ 1047398 w 6891715"/>
                <a:gd name="connsiteY1211" fmla="*/ 3948576 h 6367455"/>
                <a:gd name="connsiteX1212" fmla="*/ 1026443 w 6891715"/>
                <a:gd name="connsiteY1212" fmla="*/ 3943170 h 6367455"/>
                <a:gd name="connsiteX1213" fmla="*/ 1005171 w 6891715"/>
                <a:gd name="connsiteY1213" fmla="*/ 3951120 h 6367455"/>
                <a:gd name="connsiteX1214" fmla="*/ 1001043 w 6891715"/>
                <a:gd name="connsiteY1214" fmla="*/ 3935220 h 6367455"/>
                <a:gd name="connsiteX1215" fmla="*/ 993433 w 6891715"/>
                <a:gd name="connsiteY1215" fmla="*/ 3940308 h 6367455"/>
                <a:gd name="connsiteX1216" fmla="*/ 987082 w 6891715"/>
                <a:gd name="connsiteY1216" fmla="*/ 3954300 h 6367455"/>
                <a:gd name="connsiteX1217" fmla="*/ 955649 w 6891715"/>
                <a:gd name="connsiteY1217" fmla="*/ 3964157 h 6367455"/>
                <a:gd name="connsiteX1218" fmla="*/ 934376 w 6891715"/>
                <a:gd name="connsiteY1218" fmla="*/ 3975923 h 6367455"/>
                <a:gd name="connsiteX1219" fmla="*/ 925169 w 6891715"/>
                <a:gd name="connsiteY1219" fmla="*/ 3988643 h 6367455"/>
                <a:gd name="connsiteX1220" fmla="*/ 913738 w 6891715"/>
                <a:gd name="connsiteY1220" fmla="*/ 3985463 h 6367455"/>
                <a:gd name="connsiteX1221" fmla="*/ 907071 w 6891715"/>
                <a:gd name="connsiteY1221" fmla="*/ 3998182 h 6367455"/>
                <a:gd name="connsiteX1222" fmla="*/ 893418 w 6891715"/>
                <a:gd name="connsiteY1222" fmla="*/ 4000726 h 6367455"/>
                <a:gd name="connsiteX1223" fmla="*/ 882940 w 6891715"/>
                <a:gd name="connsiteY1223" fmla="*/ 4010266 h 6367455"/>
                <a:gd name="connsiteX1224" fmla="*/ 873098 w 6891715"/>
                <a:gd name="connsiteY1224" fmla="*/ 4001680 h 6367455"/>
                <a:gd name="connsiteX1225" fmla="*/ 877543 w 6891715"/>
                <a:gd name="connsiteY1225" fmla="*/ 3986735 h 6367455"/>
                <a:gd name="connsiteX1226" fmla="*/ 869922 w 6891715"/>
                <a:gd name="connsiteY1226" fmla="*/ 3993095 h 6367455"/>
                <a:gd name="connsiteX1227" fmla="*/ 862620 w 6891715"/>
                <a:gd name="connsiteY1227" fmla="*/ 3992459 h 6367455"/>
                <a:gd name="connsiteX1228" fmla="*/ 859762 w 6891715"/>
                <a:gd name="connsiteY1228" fmla="*/ 4004224 h 6367455"/>
                <a:gd name="connsiteX1229" fmla="*/ 865795 w 6891715"/>
                <a:gd name="connsiteY1229" fmla="*/ 4004860 h 6367455"/>
                <a:gd name="connsiteX1230" fmla="*/ 864208 w 6891715"/>
                <a:gd name="connsiteY1230" fmla="*/ 4013446 h 6367455"/>
                <a:gd name="connsiteX1231" fmla="*/ 867382 w 6891715"/>
                <a:gd name="connsiteY1231" fmla="*/ 4022986 h 6367455"/>
                <a:gd name="connsiteX1232" fmla="*/ 849285 w 6891715"/>
                <a:gd name="connsiteY1232" fmla="*/ 4022032 h 6367455"/>
                <a:gd name="connsiteX1233" fmla="*/ 843888 w 6891715"/>
                <a:gd name="connsiteY1233" fmla="*/ 4031571 h 6367455"/>
                <a:gd name="connsiteX1234" fmla="*/ 832140 w 6891715"/>
                <a:gd name="connsiteY1234" fmla="*/ 4031889 h 6367455"/>
                <a:gd name="connsiteX1235" fmla="*/ 825155 w 6891715"/>
                <a:gd name="connsiteY1235" fmla="*/ 4042383 h 6367455"/>
                <a:gd name="connsiteX1236" fmla="*/ 813407 w 6891715"/>
                <a:gd name="connsiteY1236" fmla="*/ 4045563 h 6367455"/>
                <a:gd name="connsiteX1237" fmla="*/ 799754 w 6891715"/>
                <a:gd name="connsiteY1237" fmla="*/ 4050015 h 6367455"/>
                <a:gd name="connsiteX1238" fmla="*/ 769909 w 6891715"/>
                <a:gd name="connsiteY1238" fmla="*/ 4045881 h 6367455"/>
                <a:gd name="connsiteX1239" fmla="*/ 762607 w 6891715"/>
                <a:gd name="connsiteY1239" fmla="*/ 4042701 h 6367455"/>
                <a:gd name="connsiteX1240" fmla="*/ 756575 w 6891715"/>
                <a:gd name="connsiteY1240" fmla="*/ 4048107 h 6367455"/>
                <a:gd name="connsiteX1241" fmla="*/ 737526 w 6891715"/>
                <a:gd name="connsiteY1241" fmla="*/ 4052877 h 6367455"/>
                <a:gd name="connsiteX1242" fmla="*/ 737526 w 6891715"/>
                <a:gd name="connsiteY1242" fmla="*/ 4045245 h 6367455"/>
                <a:gd name="connsiteX1243" fmla="*/ 725779 w 6891715"/>
                <a:gd name="connsiteY1243" fmla="*/ 4042065 h 6367455"/>
                <a:gd name="connsiteX1244" fmla="*/ 735938 w 6891715"/>
                <a:gd name="connsiteY1244" fmla="*/ 4033479 h 6367455"/>
                <a:gd name="connsiteX1245" fmla="*/ 743558 w 6891715"/>
                <a:gd name="connsiteY1245" fmla="*/ 4033479 h 6367455"/>
                <a:gd name="connsiteX1246" fmla="*/ 764512 w 6891715"/>
                <a:gd name="connsiteY1246" fmla="*/ 4022986 h 6367455"/>
                <a:gd name="connsiteX1247" fmla="*/ 750860 w 6891715"/>
                <a:gd name="connsiteY1247" fmla="*/ 4020760 h 6367455"/>
                <a:gd name="connsiteX1248" fmla="*/ 758162 w 6891715"/>
                <a:gd name="connsiteY1248" fmla="*/ 4013446 h 6367455"/>
                <a:gd name="connsiteX1249" fmla="*/ 735938 w 6891715"/>
                <a:gd name="connsiteY1249" fmla="*/ 4019806 h 6367455"/>
                <a:gd name="connsiteX1250" fmla="*/ 724191 w 6891715"/>
                <a:gd name="connsiteY1250" fmla="*/ 4021396 h 6367455"/>
                <a:gd name="connsiteX1251" fmla="*/ 714667 w 6891715"/>
                <a:gd name="connsiteY1251" fmla="*/ 4031889 h 6367455"/>
                <a:gd name="connsiteX1252" fmla="*/ 704507 w 6891715"/>
                <a:gd name="connsiteY1252" fmla="*/ 4040475 h 6367455"/>
                <a:gd name="connsiteX1253" fmla="*/ 691809 w 6891715"/>
                <a:gd name="connsiteY1253" fmla="*/ 4039203 h 6367455"/>
                <a:gd name="connsiteX1254" fmla="*/ 707683 w 6891715"/>
                <a:gd name="connsiteY1254" fmla="*/ 4032843 h 6367455"/>
                <a:gd name="connsiteX1255" fmla="*/ 716889 w 6891715"/>
                <a:gd name="connsiteY1255" fmla="*/ 4012810 h 6367455"/>
                <a:gd name="connsiteX1256" fmla="*/ 739113 w 6891715"/>
                <a:gd name="connsiteY1256" fmla="*/ 4005178 h 6367455"/>
                <a:gd name="connsiteX1257" fmla="*/ 744193 w 6891715"/>
                <a:gd name="connsiteY1257" fmla="*/ 4001044 h 6367455"/>
                <a:gd name="connsiteX1258" fmla="*/ 733399 w 6891715"/>
                <a:gd name="connsiteY1258" fmla="*/ 3994685 h 6367455"/>
                <a:gd name="connsiteX1259" fmla="*/ 710540 w 6891715"/>
                <a:gd name="connsiteY1259" fmla="*/ 4005178 h 6367455"/>
                <a:gd name="connsiteX1260" fmla="*/ 703238 w 6891715"/>
                <a:gd name="connsiteY1260" fmla="*/ 4010584 h 6367455"/>
                <a:gd name="connsiteX1261" fmla="*/ 693396 w 6891715"/>
                <a:gd name="connsiteY1261" fmla="*/ 3999136 h 6367455"/>
                <a:gd name="connsiteX1262" fmla="*/ 673394 w 6891715"/>
                <a:gd name="connsiteY1262" fmla="*/ 4000408 h 6367455"/>
                <a:gd name="connsiteX1263" fmla="*/ 686093 w 6891715"/>
                <a:gd name="connsiteY1263" fmla="*/ 3986417 h 6367455"/>
                <a:gd name="connsiteX1264" fmla="*/ 703873 w 6891715"/>
                <a:gd name="connsiteY1264" fmla="*/ 3973697 h 6367455"/>
                <a:gd name="connsiteX1265" fmla="*/ 712444 w 6891715"/>
                <a:gd name="connsiteY1265" fmla="*/ 3970517 h 6367455"/>
                <a:gd name="connsiteX1266" fmla="*/ 728319 w 6891715"/>
                <a:gd name="connsiteY1266" fmla="*/ 3965111 h 6367455"/>
                <a:gd name="connsiteX1267" fmla="*/ 726097 w 6891715"/>
                <a:gd name="connsiteY1267" fmla="*/ 3960978 h 6367455"/>
                <a:gd name="connsiteX1268" fmla="*/ 713397 w 6891715"/>
                <a:gd name="connsiteY1268" fmla="*/ 3960978 h 6367455"/>
                <a:gd name="connsiteX1269" fmla="*/ 697523 w 6891715"/>
                <a:gd name="connsiteY1269" fmla="*/ 3959388 h 6367455"/>
                <a:gd name="connsiteX1270" fmla="*/ 671807 w 6891715"/>
                <a:gd name="connsiteY1270" fmla="*/ 3958116 h 6367455"/>
                <a:gd name="connsiteX1271" fmla="*/ 666727 w 6891715"/>
                <a:gd name="connsiteY1271" fmla="*/ 3950166 h 6367455"/>
                <a:gd name="connsiteX1272" fmla="*/ 671489 w 6891715"/>
                <a:gd name="connsiteY1272" fmla="*/ 3936174 h 6367455"/>
                <a:gd name="connsiteX1273" fmla="*/ 679109 w 6891715"/>
                <a:gd name="connsiteY1273" fmla="*/ 3935220 h 6367455"/>
                <a:gd name="connsiteX1274" fmla="*/ 702286 w 6891715"/>
                <a:gd name="connsiteY1274" fmla="*/ 3929496 h 6367455"/>
                <a:gd name="connsiteX1275" fmla="*/ 695936 w 6891715"/>
                <a:gd name="connsiteY1275" fmla="*/ 3944442 h 6367455"/>
                <a:gd name="connsiteX1276" fmla="*/ 708635 w 6891715"/>
                <a:gd name="connsiteY1276" fmla="*/ 3933630 h 6367455"/>
                <a:gd name="connsiteX1277" fmla="*/ 714032 w 6891715"/>
                <a:gd name="connsiteY1277" fmla="*/ 3941898 h 6367455"/>
                <a:gd name="connsiteX1278" fmla="*/ 723556 w 6891715"/>
                <a:gd name="connsiteY1278" fmla="*/ 3945078 h 6367455"/>
                <a:gd name="connsiteX1279" fmla="*/ 744828 w 6891715"/>
                <a:gd name="connsiteY1279" fmla="*/ 3944124 h 6367455"/>
                <a:gd name="connsiteX1280" fmla="*/ 729906 w 6891715"/>
                <a:gd name="connsiteY1280" fmla="*/ 3937764 h 6367455"/>
                <a:gd name="connsiteX1281" fmla="*/ 721335 w 6891715"/>
                <a:gd name="connsiteY1281" fmla="*/ 3924091 h 6367455"/>
                <a:gd name="connsiteX1282" fmla="*/ 735938 w 6891715"/>
                <a:gd name="connsiteY1282" fmla="*/ 3917413 h 6367455"/>
                <a:gd name="connsiteX1283" fmla="*/ 738161 w 6891715"/>
                <a:gd name="connsiteY1283" fmla="*/ 3899605 h 6367455"/>
                <a:gd name="connsiteX1284" fmla="*/ 748638 w 6891715"/>
                <a:gd name="connsiteY1284" fmla="*/ 3896425 h 6367455"/>
                <a:gd name="connsiteX1285" fmla="*/ 772766 w 6891715"/>
                <a:gd name="connsiteY1285" fmla="*/ 3895153 h 6367455"/>
                <a:gd name="connsiteX1286" fmla="*/ 801341 w 6891715"/>
                <a:gd name="connsiteY1286" fmla="*/ 3884024 h 6367455"/>
                <a:gd name="connsiteX1287" fmla="*/ 818487 w 6891715"/>
                <a:gd name="connsiteY1287" fmla="*/ 3880844 h 6367455"/>
                <a:gd name="connsiteX1288" fmla="*/ 842936 w 6891715"/>
                <a:gd name="connsiteY1288" fmla="*/ 3884978 h 6367455"/>
                <a:gd name="connsiteX1289" fmla="*/ 838491 w 6891715"/>
                <a:gd name="connsiteY1289" fmla="*/ 3879890 h 6367455"/>
                <a:gd name="connsiteX1290" fmla="*/ 818487 w 6891715"/>
                <a:gd name="connsiteY1290" fmla="*/ 3875756 h 6367455"/>
                <a:gd name="connsiteX1291" fmla="*/ 806739 w 6891715"/>
                <a:gd name="connsiteY1291" fmla="*/ 3872576 h 6367455"/>
                <a:gd name="connsiteX1292" fmla="*/ 809597 w 6891715"/>
                <a:gd name="connsiteY1292" fmla="*/ 3861128 h 6367455"/>
                <a:gd name="connsiteX1293" fmla="*/ 815947 w 6891715"/>
                <a:gd name="connsiteY1293" fmla="*/ 3846183 h 6367455"/>
                <a:gd name="connsiteX1294" fmla="*/ 805469 w 6891715"/>
                <a:gd name="connsiteY1294" fmla="*/ 3851589 h 6367455"/>
                <a:gd name="connsiteX1295" fmla="*/ 790863 w 6891715"/>
                <a:gd name="connsiteY1295" fmla="*/ 3871622 h 6367455"/>
                <a:gd name="connsiteX1296" fmla="*/ 780068 w 6891715"/>
                <a:gd name="connsiteY1296" fmla="*/ 3876074 h 6367455"/>
                <a:gd name="connsiteX1297" fmla="*/ 761019 w 6891715"/>
                <a:gd name="connsiteY1297" fmla="*/ 3880526 h 6367455"/>
                <a:gd name="connsiteX1298" fmla="*/ 753717 w 6891715"/>
                <a:gd name="connsiteY1298" fmla="*/ 3881798 h 6367455"/>
                <a:gd name="connsiteX1299" fmla="*/ 755940 w 6891715"/>
                <a:gd name="connsiteY1299" fmla="*/ 3886568 h 6367455"/>
                <a:gd name="connsiteX1300" fmla="*/ 738161 w 6891715"/>
                <a:gd name="connsiteY1300" fmla="*/ 3886886 h 6367455"/>
                <a:gd name="connsiteX1301" fmla="*/ 719112 w 6891715"/>
                <a:gd name="connsiteY1301" fmla="*/ 3895471 h 6367455"/>
                <a:gd name="connsiteX1302" fmla="*/ 715937 w 6891715"/>
                <a:gd name="connsiteY1302" fmla="*/ 3888476 h 6367455"/>
                <a:gd name="connsiteX1303" fmla="*/ 752765 w 6891715"/>
                <a:gd name="connsiteY1303" fmla="*/ 3870032 h 6367455"/>
                <a:gd name="connsiteX1304" fmla="*/ 760702 w 6891715"/>
                <a:gd name="connsiteY1304" fmla="*/ 3848727 h 6367455"/>
                <a:gd name="connsiteX1305" fmla="*/ 776576 w 6891715"/>
                <a:gd name="connsiteY1305" fmla="*/ 3837915 h 6367455"/>
                <a:gd name="connsiteX1306" fmla="*/ 774672 w 6891715"/>
                <a:gd name="connsiteY1306" fmla="*/ 3832827 h 6367455"/>
                <a:gd name="connsiteX1307" fmla="*/ 762925 w 6891715"/>
                <a:gd name="connsiteY1307" fmla="*/ 3833781 h 6367455"/>
                <a:gd name="connsiteX1308" fmla="*/ 774037 w 6891715"/>
                <a:gd name="connsiteY1308" fmla="*/ 3807706 h 6367455"/>
                <a:gd name="connsiteX1309" fmla="*/ 792133 w 6891715"/>
                <a:gd name="connsiteY1309" fmla="*/ 3795622 h 6367455"/>
                <a:gd name="connsiteX1310" fmla="*/ 816582 w 6891715"/>
                <a:gd name="connsiteY1310" fmla="*/ 3799756 h 6367455"/>
                <a:gd name="connsiteX1311" fmla="*/ 808962 w 6891715"/>
                <a:gd name="connsiteY1311" fmla="*/ 3783857 h 6367455"/>
                <a:gd name="connsiteX1312" fmla="*/ 810867 w 6891715"/>
                <a:gd name="connsiteY1312" fmla="*/ 3772091 h 6367455"/>
                <a:gd name="connsiteX1313" fmla="*/ 796261 w 6891715"/>
                <a:gd name="connsiteY1313" fmla="*/ 3781949 h 6367455"/>
                <a:gd name="connsiteX1314" fmla="*/ 754035 w 6891715"/>
                <a:gd name="connsiteY1314" fmla="*/ 3782585 h 6367455"/>
                <a:gd name="connsiteX1315" fmla="*/ 746733 w 6891715"/>
                <a:gd name="connsiteY1315" fmla="*/ 3776225 h 6367455"/>
                <a:gd name="connsiteX1316" fmla="*/ 746098 w 6891715"/>
                <a:gd name="connsiteY1316" fmla="*/ 3760007 h 6367455"/>
                <a:gd name="connsiteX1317" fmla="*/ 733716 w 6891715"/>
                <a:gd name="connsiteY1317" fmla="*/ 3772727 h 6367455"/>
                <a:gd name="connsiteX1318" fmla="*/ 725462 w 6891715"/>
                <a:gd name="connsiteY1318" fmla="*/ 3773363 h 6367455"/>
                <a:gd name="connsiteX1319" fmla="*/ 722922 w 6891715"/>
                <a:gd name="connsiteY1319" fmla="*/ 3762551 h 6367455"/>
                <a:gd name="connsiteX1320" fmla="*/ 708317 w 6891715"/>
                <a:gd name="connsiteY1320" fmla="*/ 3761597 h 6367455"/>
                <a:gd name="connsiteX1321" fmla="*/ 703873 w 6891715"/>
                <a:gd name="connsiteY1321" fmla="*/ 3755238 h 6367455"/>
                <a:gd name="connsiteX1322" fmla="*/ 689903 w 6891715"/>
                <a:gd name="connsiteY1322" fmla="*/ 3743790 h 6367455"/>
                <a:gd name="connsiteX1323" fmla="*/ 702603 w 6891715"/>
                <a:gd name="connsiteY1323" fmla="*/ 3727890 h 6367455"/>
                <a:gd name="connsiteX1324" fmla="*/ 717207 w 6891715"/>
                <a:gd name="connsiteY1324" fmla="*/ 3722484 h 6367455"/>
                <a:gd name="connsiteX1325" fmla="*/ 723556 w 6891715"/>
                <a:gd name="connsiteY1325" fmla="*/ 3704359 h 6367455"/>
                <a:gd name="connsiteX1326" fmla="*/ 752130 w 6891715"/>
                <a:gd name="connsiteY1326" fmla="*/ 3696727 h 6367455"/>
                <a:gd name="connsiteX1327" fmla="*/ 745463 w 6891715"/>
                <a:gd name="connsiteY1327" fmla="*/ 3691639 h 6367455"/>
                <a:gd name="connsiteX1328" fmla="*/ 744511 w 6891715"/>
                <a:gd name="connsiteY1328" fmla="*/ 3682100 h 6367455"/>
                <a:gd name="connsiteX1329" fmla="*/ 727366 w 6891715"/>
                <a:gd name="connsiteY1329" fmla="*/ 3684326 h 6367455"/>
                <a:gd name="connsiteX1330" fmla="*/ 719429 w 6891715"/>
                <a:gd name="connsiteY1330" fmla="*/ 3690685 h 6367455"/>
                <a:gd name="connsiteX1331" fmla="*/ 711492 w 6891715"/>
                <a:gd name="connsiteY1331" fmla="*/ 3679238 h 6367455"/>
                <a:gd name="connsiteX1332" fmla="*/ 713137 w 6891715"/>
                <a:gd name="connsiteY1332" fmla="*/ 3667467 h 6367455"/>
                <a:gd name="connsiteX1333" fmla="*/ 709077 w 6891715"/>
                <a:gd name="connsiteY1333" fmla="*/ 3678226 h 6367455"/>
                <a:gd name="connsiteX1334" fmla="*/ 687363 w 6891715"/>
                <a:gd name="connsiteY1334" fmla="*/ 3666796 h 6367455"/>
                <a:gd name="connsiteX1335" fmla="*/ 708146 w 6891715"/>
                <a:gd name="connsiteY1335" fmla="*/ 3662351 h 6367455"/>
                <a:gd name="connsiteX1336" fmla="*/ 713618 w 6891715"/>
                <a:gd name="connsiteY1336" fmla="*/ 3664031 h 6367455"/>
                <a:gd name="connsiteX1337" fmla="*/ 713715 w 6891715"/>
                <a:gd name="connsiteY1337" fmla="*/ 3663338 h 6367455"/>
                <a:gd name="connsiteX1338" fmla="*/ 731811 w 6891715"/>
                <a:gd name="connsiteY1338" fmla="*/ 3667790 h 6367455"/>
                <a:gd name="connsiteX1339" fmla="*/ 728637 w 6891715"/>
                <a:gd name="connsiteY1339" fmla="*/ 3656978 h 6367455"/>
                <a:gd name="connsiteX1340" fmla="*/ 717842 w 6891715"/>
                <a:gd name="connsiteY1340" fmla="*/ 3653798 h 6367455"/>
                <a:gd name="connsiteX1341" fmla="*/ 713397 w 6891715"/>
                <a:gd name="connsiteY1341" fmla="*/ 3637263 h 6367455"/>
                <a:gd name="connsiteX1342" fmla="*/ 731493 w 6891715"/>
                <a:gd name="connsiteY1342" fmla="*/ 3629313 h 6367455"/>
                <a:gd name="connsiteX1343" fmla="*/ 734351 w 6891715"/>
                <a:gd name="connsiteY1343" fmla="*/ 3608644 h 6367455"/>
                <a:gd name="connsiteX1344" fmla="*/ 756575 w 6891715"/>
                <a:gd name="connsiteY1344" fmla="*/ 3612460 h 6367455"/>
                <a:gd name="connsiteX1345" fmla="*/ 769274 w 6891715"/>
                <a:gd name="connsiteY1345" fmla="*/ 3610234 h 6367455"/>
                <a:gd name="connsiteX1346" fmla="*/ 781974 w 6891715"/>
                <a:gd name="connsiteY1346" fmla="*/ 3619456 h 6367455"/>
                <a:gd name="connsiteX1347" fmla="*/ 783244 w 6891715"/>
                <a:gd name="connsiteY1347" fmla="*/ 3628995 h 6367455"/>
                <a:gd name="connsiteX1348" fmla="*/ 797214 w 6891715"/>
                <a:gd name="connsiteY1348" fmla="*/ 3634401 h 6367455"/>
                <a:gd name="connsiteX1349" fmla="*/ 792451 w 6891715"/>
                <a:gd name="connsiteY1349" fmla="*/ 3621681 h 6367455"/>
                <a:gd name="connsiteX1350" fmla="*/ 805469 w 6891715"/>
                <a:gd name="connsiteY1350" fmla="*/ 3610870 h 6367455"/>
                <a:gd name="connsiteX1351" fmla="*/ 823250 w 6891715"/>
                <a:gd name="connsiteY1351" fmla="*/ 3618184 h 6367455"/>
                <a:gd name="connsiteX1352" fmla="*/ 839443 w 6891715"/>
                <a:gd name="connsiteY1352" fmla="*/ 3627723 h 6367455"/>
                <a:gd name="connsiteX1353" fmla="*/ 845792 w 6891715"/>
                <a:gd name="connsiteY1353" fmla="*/ 3628359 h 6367455"/>
                <a:gd name="connsiteX1354" fmla="*/ 846428 w 6891715"/>
                <a:gd name="connsiteY1354" fmla="*/ 3609598 h 6367455"/>
                <a:gd name="connsiteX1355" fmla="*/ 837855 w 6891715"/>
                <a:gd name="connsiteY1355" fmla="*/ 3592426 h 6367455"/>
                <a:gd name="connsiteX1356" fmla="*/ 850555 w 6891715"/>
                <a:gd name="connsiteY1356" fmla="*/ 3578753 h 6367455"/>
                <a:gd name="connsiteX1357" fmla="*/ 867382 w 6891715"/>
                <a:gd name="connsiteY1357" fmla="*/ 3578753 h 6367455"/>
                <a:gd name="connsiteX1358" fmla="*/ 877860 w 6891715"/>
                <a:gd name="connsiteY1358" fmla="*/ 3557447 h 6367455"/>
                <a:gd name="connsiteX1359" fmla="*/ 861985 w 6891715"/>
                <a:gd name="connsiteY1359" fmla="*/ 3554267 h 6367455"/>
                <a:gd name="connsiteX1360" fmla="*/ 841666 w 6891715"/>
                <a:gd name="connsiteY1360" fmla="*/ 3559991 h 6367455"/>
                <a:gd name="connsiteX1361" fmla="*/ 823567 w 6891715"/>
                <a:gd name="connsiteY1361" fmla="*/ 3549180 h 6367455"/>
                <a:gd name="connsiteX1362" fmla="*/ 830235 w 6891715"/>
                <a:gd name="connsiteY1362" fmla="*/ 3539004 h 6367455"/>
                <a:gd name="connsiteX1363" fmla="*/ 840396 w 6891715"/>
                <a:gd name="connsiteY1363" fmla="*/ 3528192 h 6367455"/>
                <a:gd name="connsiteX1364" fmla="*/ 862620 w 6891715"/>
                <a:gd name="connsiteY1364" fmla="*/ 3519606 h 6367455"/>
                <a:gd name="connsiteX1365" fmla="*/ 858492 w 6891715"/>
                <a:gd name="connsiteY1365" fmla="*/ 3510067 h 6367455"/>
                <a:gd name="connsiteX1366" fmla="*/ 855318 w 6891715"/>
                <a:gd name="connsiteY1366" fmla="*/ 3497665 h 6367455"/>
                <a:gd name="connsiteX1367" fmla="*/ 870875 w 6891715"/>
                <a:gd name="connsiteY1367" fmla="*/ 3480494 h 6367455"/>
                <a:gd name="connsiteX1368" fmla="*/ 886750 w 6891715"/>
                <a:gd name="connsiteY1368" fmla="*/ 3474770 h 6367455"/>
                <a:gd name="connsiteX1369" fmla="*/ 892783 w 6891715"/>
                <a:gd name="connsiteY1369" fmla="*/ 3461096 h 6367455"/>
                <a:gd name="connsiteX1370" fmla="*/ 911833 w 6891715"/>
                <a:gd name="connsiteY1370" fmla="*/ 3464276 h 6367455"/>
                <a:gd name="connsiteX1371" fmla="*/ 908658 w 6891715"/>
                <a:gd name="connsiteY1371" fmla="*/ 3456962 h 6367455"/>
                <a:gd name="connsiteX1372" fmla="*/ 924533 w 6891715"/>
                <a:gd name="connsiteY1372" fmla="*/ 3451556 h 6367455"/>
                <a:gd name="connsiteX1373" fmla="*/ 941679 w 6891715"/>
                <a:gd name="connsiteY1373" fmla="*/ 3470318 h 6367455"/>
                <a:gd name="connsiteX1374" fmla="*/ 931201 w 6891715"/>
                <a:gd name="connsiteY1374" fmla="*/ 3495757 h 6367455"/>
                <a:gd name="connsiteX1375" fmla="*/ 943901 w 6891715"/>
                <a:gd name="connsiteY1375" fmla="*/ 3496393 h 6367455"/>
                <a:gd name="connsiteX1376" fmla="*/ 952157 w 6891715"/>
                <a:gd name="connsiteY1376" fmla="*/ 3479858 h 6367455"/>
                <a:gd name="connsiteX1377" fmla="*/ 948029 w 6891715"/>
                <a:gd name="connsiteY1377" fmla="*/ 3453464 h 6367455"/>
                <a:gd name="connsiteX1378" fmla="*/ 961364 w 6891715"/>
                <a:gd name="connsiteY1378" fmla="*/ 3453464 h 6367455"/>
                <a:gd name="connsiteX1379" fmla="*/ 3068524 w 6891715"/>
                <a:gd name="connsiteY1379" fmla="*/ 3432164 h 6367455"/>
                <a:gd name="connsiteX1380" fmla="*/ 3099111 w 6891715"/>
                <a:gd name="connsiteY1380" fmla="*/ 3458846 h 6367455"/>
                <a:gd name="connsiteX1381" fmla="*/ 3103526 w 6891715"/>
                <a:gd name="connsiteY1381" fmla="*/ 3464378 h 6367455"/>
                <a:gd name="connsiteX1382" fmla="*/ 3097535 w 6891715"/>
                <a:gd name="connsiteY1382" fmla="*/ 3484552 h 6367455"/>
                <a:gd name="connsiteX1383" fmla="*/ 3057488 w 6891715"/>
                <a:gd name="connsiteY1383" fmla="*/ 3462425 h 6367455"/>
                <a:gd name="connsiteX1384" fmla="*/ 3059065 w 6891715"/>
                <a:gd name="connsiteY1384" fmla="*/ 3441926 h 6367455"/>
                <a:gd name="connsiteX1385" fmla="*/ 2463763 w 6891715"/>
                <a:gd name="connsiteY1385" fmla="*/ 3408351 h 6367455"/>
                <a:gd name="connsiteX1386" fmla="*/ 2474876 w 6891715"/>
                <a:gd name="connsiteY1386" fmla="*/ 3421051 h 6367455"/>
                <a:gd name="connsiteX1387" fmla="*/ 2466303 w 6891715"/>
                <a:gd name="connsiteY1387" fmla="*/ 3420165 h 6367455"/>
                <a:gd name="connsiteX1388" fmla="*/ 2454238 w 6891715"/>
                <a:gd name="connsiteY1388" fmla="*/ 3410123 h 6367455"/>
                <a:gd name="connsiteX1389" fmla="*/ 2674737 w 6891715"/>
                <a:gd name="connsiteY1389" fmla="*/ 3390889 h 6367455"/>
                <a:gd name="connsiteX1390" fmla="*/ 2681250 w 6891715"/>
                <a:gd name="connsiteY1390" fmla="*/ 3409169 h 6367455"/>
                <a:gd name="connsiteX1391" fmla="*/ 2674086 w 6891715"/>
                <a:gd name="connsiteY1391" fmla="*/ 3422639 h 6367455"/>
                <a:gd name="connsiteX1392" fmla="*/ 2668550 w 6891715"/>
                <a:gd name="connsiteY1392" fmla="*/ 3409169 h 6367455"/>
                <a:gd name="connsiteX1393" fmla="*/ 2669201 w 6891715"/>
                <a:gd name="connsiteY1393" fmla="*/ 3392172 h 6367455"/>
                <a:gd name="connsiteX1394" fmla="*/ 2629274 w 6891715"/>
                <a:gd name="connsiteY1394" fmla="*/ 3381364 h 6367455"/>
                <a:gd name="connsiteX1395" fmla="*/ 2653567 w 6891715"/>
                <a:gd name="connsiteY1395" fmla="*/ 3390766 h 6367455"/>
                <a:gd name="connsiteX1396" fmla="*/ 2656722 w 6891715"/>
                <a:gd name="connsiteY1396" fmla="*/ 3399854 h 6367455"/>
                <a:gd name="connsiteX1397" fmla="*/ 2660193 w 6891715"/>
                <a:gd name="connsiteY1397" fmla="*/ 3406122 h 6367455"/>
                <a:gd name="connsiteX1398" fmla="*/ 2664610 w 6891715"/>
                <a:gd name="connsiteY1398" fmla="*/ 3411449 h 6367455"/>
                <a:gd name="connsiteX1399" fmla="*/ 2668711 w 6891715"/>
                <a:gd name="connsiteY1399" fmla="*/ 3422732 h 6367455"/>
                <a:gd name="connsiteX1400" fmla="*/ 2689849 w 6891715"/>
                <a:gd name="connsiteY1400" fmla="*/ 3430880 h 6367455"/>
                <a:gd name="connsiteX1401" fmla="*/ 2693951 w 6891715"/>
                <a:gd name="connsiteY1401" fmla="*/ 3446236 h 6367455"/>
                <a:gd name="connsiteX1402" fmla="*/ 2687956 w 6891715"/>
                <a:gd name="connsiteY1402" fmla="*/ 3460025 h 6367455"/>
                <a:gd name="connsiteX1403" fmla="*/ 2677545 w 6891715"/>
                <a:gd name="connsiteY1403" fmla="*/ 3468173 h 6367455"/>
                <a:gd name="connsiteX1404" fmla="*/ 2660508 w 6891715"/>
                <a:gd name="connsiteY1404" fmla="*/ 3478202 h 6367455"/>
                <a:gd name="connsiteX1405" fmla="*/ 2640001 w 6891715"/>
                <a:gd name="connsiteY1405" fmla="*/ 3476008 h 6367455"/>
                <a:gd name="connsiteX1406" fmla="*/ 2627065 w 6891715"/>
                <a:gd name="connsiteY1406" fmla="*/ 3461592 h 6367455"/>
                <a:gd name="connsiteX1407" fmla="*/ 2634322 w 6891715"/>
                <a:gd name="connsiteY1407" fmla="*/ 3455324 h 6367455"/>
                <a:gd name="connsiteX1408" fmla="*/ 2622648 w 6891715"/>
                <a:gd name="connsiteY1408" fmla="*/ 3453131 h 6367455"/>
                <a:gd name="connsiteX1409" fmla="*/ 2620440 w 6891715"/>
                <a:gd name="connsiteY1409" fmla="*/ 3436834 h 6367455"/>
                <a:gd name="connsiteX1410" fmla="*/ 2603718 w 6891715"/>
                <a:gd name="connsiteY1410" fmla="*/ 3425239 h 6367455"/>
                <a:gd name="connsiteX1411" fmla="*/ 2593938 w 6891715"/>
                <a:gd name="connsiteY1411" fmla="*/ 3412076 h 6367455"/>
                <a:gd name="connsiteX1412" fmla="*/ 2595831 w 6891715"/>
                <a:gd name="connsiteY1412" fmla="*/ 3394213 h 6367455"/>
                <a:gd name="connsiteX1413" fmla="*/ 2608766 w 6891715"/>
                <a:gd name="connsiteY1413" fmla="*/ 3400481 h 6367455"/>
                <a:gd name="connsiteX1414" fmla="*/ 2620124 w 6891715"/>
                <a:gd name="connsiteY1414" fmla="*/ 3397033 h 6367455"/>
                <a:gd name="connsiteX1415" fmla="*/ 1157482 w 6891715"/>
                <a:gd name="connsiteY1415" fmla="*/ 3378189 h 6367455"/>
                <a:gd name="connsiteX1416" fmla="*/ 1165647 w 6891715"/>
                <a:gd name="connsiteY1416" fmla="*/ 3378189 h 6367455"/>
                <a:gd name="connsiteX1417" fmla="*/ 1168671 w 6891715"/>
                <a:gd name="connsiteY1417" fmla="*/ 3387857 h 6367455"/>
                <a:gd name="connsiteX1418" fmla="*/ 1174719 w 6891715"/>
                <a:gd name="connsiteY1418" fmla="*/ 3404938 h 6367455"/>
                <a:gd name="connsiteX1419" fmla="*/ 1171090 w 6891715"/>
                <a:gd name="connsiteY1419" fmla="*/ 3417829 h 6367455"/>
                <a:gd name="connsiteX1420" fmla="*/ 1165949 w 6891715"/>
                <a:gd name="connsiteY1420" fmla="*/ 3421052 h 6367455"/>
                <a:gd name="connsiteX1421" fmla="*/ 1153854 w 6891715"/>
                <a:gd name="connsiteY1421" fmla="*/ 3413639 h 6367455"/>
                <a:gd name="connsiteX1422" fmla="*/ 1149318 w 6891715"/>
                <a:gd name="connsiteY1422" fmla="*/ 3400748 h 6367455"/>
                <a:gd name="connsiteX1423" fmla="*/ 1151435 w 6891715"/>
                <a:gd name="connsiteY1423" fmla="*/ 3387857 h 6367455"/>
                <a:gd name="connsiteX1424" fmla="*/ 1072072 w 6891715"/>
                <a:gd name="connsiteY1424" fmla="*/ 3340094 h 6367455"/>
                <a:gd name="connsiteX1425" fmla="*/ 1080383 w 6891715"/>
                <a:gd name="connsiteY1425" fmla="*/ 3351711 h 6367455"/>
                <a:gd name="connsiteX1426" fmla="*/ 1080383 w 6891715"/>
                <a:gd name="connsiteY1426" fmla="*/ 3364272 h 6367455"/>
                <a:gd name="connsiteX1427" fmla="*/ 1085817 w 6891715"/>
                <a:gd name="connsiteY1427" fmla="*/ 3378398 h 6367455"/>
                <a:gd name="connsiteX1428" fmla="*/ 1073351 w 6891715"/>
                <a:gd name="connsiteY1428" fmla="*/ 3387819 h 6367455"/>
                <a:gd name="connsiteX1429" fmla="*/ 1067917 w 6891715"/>
                <a:gd name="connsiteY1429" fmla="*/ 3397239 h 6367455"/>
                <a:gd name="connsiteX1430" fmla="*/ 1057373 w 6891715"/>
                <a:gd name="connsiteY1430" fmla="*/ 3394727 h 6367455"/>
                <a:gd name="connsiteX1431" fmla="*/ 1055132 w 6891715"/>
                <a:gd name="connsiteY1431" fmla="*/ 3384992 h 6367455"/>
                <a:gd name="connsiteX1432" fmla="*/ 1061206 w 6891715"/>
                <a:gd name="connsiteY1432" fmla="*/ 3368354 h 6367455"/>
                <a:gd name="connsiteX1433" fmla="*/ 1051616 w 6891715"/>
                <a:gd name="connsiteY1433" fmla="*/ 3368354 h 6367455"/>
                <a:gd name="connsiteX1434" fmla="*/ 1043305 w 6891715"/>
                <a:gd name="connsiteY1434" fmla="*/ 3377770 h 6367455"/>
                <a:gd name="connsiteX1435" fmla="*/ 1039151 w 6891715"/>
                <a:gd name="connsiteY1435" fmla="*/ 3384050 h 6367455"/>
                <a:gd name="connsiteX1436" fmla="*/ 1038191 w 6891715"/>
                <a:gd name="connsiteY1436" fmla="*/ 3371807 h 6367455"/>
                <a:gd name="connsiteX1437" fmla="*/ 1047461 w 6891715"/>
                <a:gd name="connsiteY1437" fmla="*/ 3350769 h 6367455"/>
                <a:gd name="connsiteX1438" fmla="*/ 1055772 w 6891715"/>
                <a:gd name="connsiteY1438" fmla="*/ 3356735 h 6367455"/>
                <a:gd name="connsiteX1439" fmla="*/ 1062484 w 6891715"/>
                <a:gd name="connsiteY1439" fmla="*/ 3348571 h 6367455"/>
                <a:gd name="connsiteX1440" fmla="*/ 2665169 w 6891715"/>
                <a:gd name="connsiteY1440" fmla="*/ 3319452 h 6367455"/>
                <a:gd name="connsiteX1441" fmla="*/ 2676488 w 6891715"/>
                <a:gd name="connsiteY1441" fmla="*/ 3339638 h 6367455"/>
                <a:gd name="connsiteX1442" fmla="*/ 2670990 w 6891715"/>
                <a:gd name="connsiteY1442" fmla="*/ 3354377 h 6367455"/>
                <a:gd name="connsiteX1443" fmla="*/ 2659025 w 6891715"/>
                <a:gd name="connsiteY1443" fmla="*/ 3347008 h 6367455"/>
                <a:gd name="connsiteX1444" fmla="*/ 2670990 w 6891715"/>
                <a:gd name="connsiteY1444" fmla="*/ 3338356 h 6367455"/>
                <a:gd name="connsiteX1445" fmla="*/ 1084228 w 6891715"/>
                <a:gd name="connsiteY1445" fmla="*/ 3309929 h 6367455"/>
                <a:gd name="connsiteX1446" fmla="*/ 1082061 w 6891715"/>
                <a:gd name="connsiteY1446" fmla="*/ 3317834 h 6367455"/>
                <a:gd name="connsiteX1447" fmla="*/ 1071529 w 6891715"/>
                <a:gd name="connsiteY1447" fmla="*/ 3324217 h 6367455"/>
                <a:gd name="connsiteX1448" fmla="*/ 1074936 w 6891715"/>
                <a:gd name="connsiteY1448" fmla="*/ 3316010 h 6367455"/>
                <a:gd name="connsiteX1449" fmla="*/ 1113472 w 6891715"/>
                <a:gd name="connsiteY1449" fmla="*/ 3303579 h 6367455"/>
                <a:gd name="connsiteX1450" fmla="*/ 1114392 w 6891715"/>
                <a:gd name="connsiteY1450" fmla="*/ 3311286 h 6367455"/>
                <a:gd name="connsiteX1451" fmla="*/ 1103653 w 6891715"/>
                <a:gd name="connsiteY1451" fmla="*/ 3330557 h 6367455"/>
                <a:gd name="connsiteX1452" fmla="*/ 1101505 w 6891715"/>
                <a:gd name="connsiteY1452" fmla="*/ 3345010 h 6367455"/>
                <a:gd name="connsiteX1453" fmla="*/ 1089538 w 6891715"/>
                <a:gd name="connsiteY1453" fmla="*/ 3359143 h 6367455"/>
                <a:gd name="connsiteX1454" fmla="*/ 1082481 w 6891715"/>
                <a:gd name="connsiteY1454" fmla="*/ 3355288 h 6367455"/>
                <a:gd name="connsiteX1455" fmla="*/ 1083095 w 6891715"/>
                <a:gd name="connsiteY1455" fmla="*/ 3352398 h 6367455"/>
                <a:gd name="connsiteX1456" fmla="*/ 1077879 w 6891715"/>
                <a:gd name="connsiteY1456" fmla="*/ 3344048 h 6367455"/>
                <a:gd name="connsiteX1457" fmla="*/ 1094448 w 6891715"/>
                <a:gd name="connsiteY1457" fmla="*/ 3331521 h 6367455"/>
                <a:gd name="connsiteX1458" fmla="*/ 1089232 w 6891715"/>
                <a:gd name="connsiteY1458" fmla="*/ 3330557 h 6367455"/>
                <a:gd name="connsiteX1459" fmla="*/ 1102425 w 6891715"/>
                <a:gd name="connsiteY1459" fmla="*/ 3314499 h 6367455"/>
                <a:gd name="connsiteX1460" fmla="*/ 2832915 w 6891715"/>
                <a:gd name="connsiteY1460" fmla="*/ 3290876 h 6367455"/>
                <a:gd name="connsiteX1461" fmla="*/ 2848659 w 6891715"/>
                <a:gd name="connsiteY1461" fmla="*/ 3298814 h 6367455"/>
                <a:gd name="connsiteX1462" fmla="*/ 2852437 w 6891715"/>
                <a:gd name="connsiteY1462" fmla="*/ 3323262 h 6367455"/>
                <a:gd name="connsiteX1463" fmla="*/ 2858735 w 6891715"/>
                <a:gd name="connsiteY1463" fmla="*/ 3340090 h 6367455"/>
                <a:gd name="connsiteX1464" fmla="*/ 2859050 w 6891715"/>
                <a:gd name="connsiteY1464" fmla="*/ 3355965 h 6367455"/>
                <a:gd name="connsiteX1465" fmla="*/ 2825673 w 6891715"/>
                <a:gd name="connsiteY1465" fmla="*/ 3386761 h 6367455"/>
                <a:gd name="connsiteX1466" fmla="*/ 2826618 w 6891715"/>
                <a:gd name="connsiteY1466" fmla="*/ 3404859 h 6367455"/>
                <a:gd name="connsiteX1467" fmla="*/ 2846770 w 6891715"/>
                <a:gd name="connsiteY1467" fmla="*/ 3426766 h 6367455"/>
                <a:gd name="connsiteX1468" fmla="*/ 2831341 w 6891715"/>
                <a:gd name="connsiteY1468" fmla="*/ 3449944 h 6367455"/>
                <a:gd name="connsiteX1469" fmla="*/ 2814337 w 6891715"/>
                <a:gd name="connsiteY1469" fmla="*/ 3447721 h 6367455"/>
                <a:gd name="connsiteX1470" fmla="*/ 2814652 w 6891715"/>
                <a:gd name="connsiteY1470" fmla="*/ 3457564 h 6367455"/>
                <a:gd name="connsiteX1471" fmla="*/ 2807095 w 6891715"/>
                <a:gd name="connsiteY1471" fmla="*/ 3449944 h 6367455"/>
                <a:gd name="connsiteX1472" fmla="*/ 2805206 w 6891715"/>
                <a:gd name="connsiteY1472" fmla="*/ 3460739 h 6367455"/>
                <a:gd name="connsiteX1473" fmla="*/ 2820005 w 6891715"/>
                <a:gd name="connsiteY1473" fmla="*/ 3480741 h 6367455"/>
                <a:gd name="connsiteX1474" fmla="*/ 2804261 w 6891715"/>
                <a:gd name="connsiteY1474" fmla="*/ 3482964 h 6367455"/>
                <a:gd name="connsiteX1475" fmla="*/ 2793871 w 6891715"/>
                <a:gd name="connsiteY1475" fmla="*/ 3473439 h 6367455"/>
                <a:gd name="connsiteX1476" fmla="*/ 2782220 w 6891715"/>
                <a:gd name="connsiteY1476" fmla="*/ 3471534 h 6367455"/>
                <a:gd name="connsiteX1477" fmla="*/ 2775923 w 6891715"/>
                <a:gd name="connsiteY1477" fmla="*/ 3459786 h 6367455"/>
                <a:gd name="connsiteX1478" fmla="*/ 2790722 w 6891715"/>
                <a:gd name="connsiteY1478" fmla="*/ 3456611 h 6367455"/>
                <a:gd name="connsiteX1479" fmla="*/ 2777497 w 6891715"/>
                <a:gd name="connsiteY1479" fmla="*/ 3440736 h 6367455"/>
                <a:gd name="connsiteX1480" fmla="*/ 2776237 w 6891715"/>
                <a:gd name="connsiteY1480" fmla="*/ 3442641 h 6367455"/>
                <a:gd name="connsiteX1481" fmla="*/ 2772774 w 6891715"/>
                <a:gd name="connsiteY1481" fmla="*/ 3445816 h 6367455"/>
                <a:gd name="connsiteX1482" fmla="*/ 2770570 w 6891715"/>
                <a:gd name="connsiteY1482" fmla="*/ 3447086 h 6367455"/>
                <a:gd name="connsiteX1483" fmla="*/ 2768366 w 6891715"/>
                <a:gd name="connsiteY1483" fmla="*/ 3448674 h 6367455"/>
                <a:gd name="connsiteX1484" fmla="*/ 2766791 w 6891715"/>
                <a:gd name="connsiteY1484" fmla="*/ 3449309 h 6367455"/>
                <a:gd name="connsiteX1485" fmla="*/ 2766161 w 6891715"/>
                <a:gd name="connsiteY1485" fmla="*/ 3449626 h 6367455"/>
                <a:gd name="connsiteX1486" fmla="*/ 2765217 w 6891715"/>
                <a:gd name="connsiteY1486" fmla="*/ 3449626 h 6367455"/>
                <a:gd name="connsiteX1487" fmla="*/ 2761438 w 6891715"/>
                <a:gd name="connsiteY1487" fmla="*/ 3447721 h 6367455"/>
                <a:gd name="connsiteX1488" fmla="*/ 2756400 w 6891715"/>
                <a:gd name="connsiteY1488" fmla="*/ 3445499 h 6367455"/>
                <a:gd name="connsiteX1489" fmla="*/ 2750733 w 6891715"/>
                <a:gd name="connsiteY1489" fmla="*/ 3442324 h 6367455"/>
                <a:gd name="connsiteX1490" fmla="*/ 2739082 w 6891715"/>
                <a:gd name="connsiteY1490" fmla="*/ 3445499 h 6367455"/>
                <a:gd name="connsiteX1491" fmla="*/ 2730580 w 6891715"/>
                <a:gd name="connsiteY1491" fmla="*/ 3434069 h 6367455"/>
                <a:gd name="connsiteX1492" fmla="*/ 2726172 w 6891715"/>
                <a:gd name="connsiteY1492" fmla="*/ 3419146 h 6367455"/>
                <a:gd name="connsiteX1493" fmla="*/ 2732470 w 6891715"/>
                <a:gd name="connsiteY1493" fmla="*/ 3410574 h 6367455"/>
                <a:gd name="connsiteX1494" fmla="*/ 2721764 w 6891715"/>
                <a:gd name="connsiteY1494" fmla="*/ 3395016 h 6367455"/>
                <a:gd name="connsiteX1495" fmla="*/ 2728691 w 6891715"/>
                <a:gd name="connsiteY1495" fmla="*/ 3382316 h 6367455"/>
                <a:gd name="connsiteX1496" fmla="*/ 2706650 w 6891715"/>
                <a:gd name="connsiteY1496" fmla="*/ 3359457 h 6367455"/>
                <a:gd name="connsiteX1497" fmla="*/ 2712003 w 6891715"/>
                <a:gd name="connsiteY1497" fmla="*/ 3352155 h 6367455"/>
                <a:gd name="connsiteX1498" fmla="*/ 2742546 w 6891715"/>
                <a:gd name="connsiteY1498" fmla="*/ 3359140 h 6367455"/>
                <a:gd name="connsiteX1499" fmla="*/ 2751677 w 6891715"/>
                <a:gd name="connsiteY1499" fmla="*/ 3348344 h 6367455"/>
                <a:gd name="connsiteX1500" fmla="*/ 2760179 w 6891715"/>
                <a:gd name="connsiteY1500" fmla="*/ 3334692 h 6367455"/>
                <a:gd name="connsiteX1501" fmla="*/ 2739082 w 6891715"/>
                <a:gd name="connsiteY1501" fmla="*/ 3323262 h 6367455"/>
                <a:gd name="connsiteX1502" fmla="*/ 2739082 w 6891715"/>
                <a:gd name="connsiteY1502" fmla="*/ 3315959 h 6367455"/>
                <a:gd name="connsiteX1503" fmla="*/ 2755771 w 6891715"/>
                <a:gd name="connsiteY1503" fmla="*/ 3325166 h 6367455"/>
                <a:gd name="connsiteX1504" fmla="*/ 2785054 w 6891715"/>
                <a:gd name="connsiteY1504" fmla="*/ 3317547 h 6367455"/>
                <a:gd name="connsiteX1505" fmla="*/ 2767421 w 6891715"/>
                <a:gd name="connsiteY1505" fmla="*/ 3335644 h 6367455"/>
                <a:gd name="connsiteX1506" fmla="*/ 2773718 w 6891715"/>
                <a:gd name="connsiteY1506" fmla="*/ 3341677 h 6367455"/>
                <a:gd name="connsiteX1507" fmla="*/ 2771514 w 6891715"/>
                <a:gd name="connsiteY1507" fmla="*/ 3351202 h 6367455"/>
                <a:gd name="connsiteX1508" fmla="*/ 2790722 w 6891715"/>
                <a:gd name="connsiteY1508" fmla="*/ 3363903 h 6367455"/>
                <a:gd name="connsiteX1509" fmla="*/ 2795760 w 6891715"/>
                <a:gd name="connsiteY1509" fmla="*/ 3341677 h 6367455"/>
                <a:gd name="connsiteX1510" fmla="*/ 2802057 w 6891715"/>
                <a:gd name="connsiteY1510" fmla="*/ 3337549 h 6367455"/>
                <a:gd name="connsiteX1511" fmla="*/ 2811504 w 6891715"/>
                <a:gd name="connsiteY1511" fmla="*/ 3346757 h 6367455"/>
                <a:gd name="connsiteX1512" fmla="*/ 2811189 w 6891715"/>
                <a:gd name="connsiteY1512" fmla="*/ 3334374 h 6367455"/>
                <a:gd name="connsiteX1513" fmla="*/ 2803002 w 6891715"/>
                <a:gd name="connsiteY1513" fmla="*/ 3321674 h 6367455"/>
                <a:gd name="connsiteX1514" fmla="*/ 1020731 w 6891715"/>
                <a:gd name="connsiteY1514" fmla="*/ 3233728 h 6367455"/>
                <a:gd name="connsiteX1515" fmla="*/ 1016076 w 6891715"/>
                <a:gd name="connsiteY1515" fmla="*/ 3241030 h 6367455"/>
                <a:gd name="connsiteX1516" fmla="*/ 1012090 w 6891715"/>
                <a:gd name="connsiteY1516" fmla="*/ 3246428 h 6367455"/>
                <a:gd name="connsiteX1517" fmla="*/ 1006440 w 6891715"/>
                <a:gd name="connsiteY1517" fmla="*/ 3243253 h 6367455"/>
                <a:gd name="connsiteX1518" fmla="*/ 1012755 w 6891715"/>
                <a:gd name="connsiteY1518" fmla="*/ 3234680 h 6367455"/>
                <a:gd name="connsiteX1519" fmla="*/ 1074260 w 6891715"/>
                <a:gd name="connsiteY1519" fmla="*/ 3214677 h 6367455"/>
                <a:gd name="connsiteX1520" fmla="*/ 1089658 w 6891715"/>
                <a:gd name="connsiteY1520" fmla="*/ 3239024 h 6367455"/>
                <a:gd name="connsiteX1521" fmla="*/ 1106981 w 6891715"/>
                <a:gd name="connsiteY1521" fmla="*/ 3246073 h 6367455"/>
                <a:gd name="connsiteX1522" fmla="*/ 1103774 w 6891715"/>
                <a:gd name="connsiteY1522" fmla="*/ 3257926 h 6367455"/>
                <a:gd name="connsiteX1523" fmla="*/ 1117568 w 6891715"/>
                <a:gd name="connsiteY1523" fmla="*/ 3267537 h 6367455"/>
                <a:gd name="connsiteX1524" fmla="*/ 1101849 w 6891715"/>
                <a:gd name="connsiteY1524" fmla="*/ 3281632 h 6367455"/>
                <a:gd name="connsiteX1525" fmla="*/ 1099603 w 6891715"/>
                <a:gd name="connsiteY1525" fmla="*/ 3275225 h 6367455"/>
                <a:gd name="connsiteX1526" fmla="*/ 1084526 w 6891715"/>
                <a:gd name="connsiteY1526" fmla="*/ 3280350 h 6367455"/>
                <a:gd name="connsiteX1527" fmla="*/ 1077147 w 6891715"/>
                <a:gd name="connsiteY1527" fmla="*/ 3285797 h 6367455"/>
                <a:gd name="connsiteX1528" fmla="*/ 1063353 w 6891715"/>
                <a:gd name="connsiteY1528" fmla="*/ 3286117 h 6367455"/>
                <a:gd name="connsiteX1529" fmla="*/ 1055655 w 6891715"/>
                <a:gd name="connsiteY1529" fmla="*/ 3277467 h 6367455"/>
                <a:gd name="connsiteX1530" fmla="*/ 1067523 w 6891715"/>
                <a:gd name="connsiteY1530" fmla="*/ 3266897 h 6367455"/>
                <a:gd name="connsiteX1531" fmla="*/ 1082601 w 6891715"/>
                <a:gd name="connsiteY1531" fmla="*/ 3267856 h 6367455"/>
                <a:gd name="connsiteX1532" fmla="*/ 1082280 w 6891715"/>
                <a:gd name="connsiteY1532" fmla="*/ 3262730 h 6367455"/>
                <a:gd name="connsiteX1533" fmla="*/ 1070732 w 6891715"/>
                <a:gd name="connsiteY1533" fmla="*/ 3261449 h 6367455"/>
                <a:gd name="connsiteX1534" fmla="*/ 1073618 w 6891715"/>
                <a:gd name="connsiteY1534" fmla="*/ 3254081 h 6367455"/>
                <a:gd name="connsiteX1535" fmla="*/ 1082280 w 6891715"/>
                <a:gd name="connsiteY1535" fmla="*/ 3253121 h 6367455"/>
                <a:gd name="connsiteX1536" fmla="*/ 1087412 w 6891715"/>
                <a:gd name="connsiteY1536" fmla="*/ 3242227 h 6367455"/>
                <a:gd name="connsiteX1537" fmla="*/ 1073618 w 6891715"/>
                <a:gd name="connsiteY1537" fmla="*/ 3243190 h 6367455"/>
                <a:gd name="connsiteX1538" fmla="*/ 1059505 w 6891715"/>
                <a:gd name="connsiteY1538" fmla="*/ 3236141 h 6367455"/>
                <a:gd name="connsiteX1539" fmla="*/ 1056296 w 6891715"/>
                <a:gd name="connsiteY1539" fmla="*/ 3224288 h 6367455"/>
                <a:gd name="connsiteX1540" fmla="*/ 1068165 w 6891715"/>
                <a:gd name="connsiteY1540" fmla="*/ 3226530 h 6367455"/>
                <a:gd name="connsiteX1541" fmla="*/ 1064636 w 6891715"/>
                <a:gd name="connsiteY1541" fmla="*/ 3217881 h 6367455"/>
                <a:gd name="connsiteX1542" fmla="*/ 1036556 w 6891715"/>
                <a:gd name="connsiteY1542" fmla="*/ 3211501 h 6367455"/>
                <a:gd name="connsiteX1543" fmla="*/ 1042954 w 6891715"/>
                <a:gd name="connsiteY1543" fmla="*/ 3212454 h 6367455"/>
                <a:gd name="connsiteX1544" fmla="*/ 1032178 w 6891715"/>
                <a:gd name="connsiteY1544" fmla="*/ 3225472 h 6367455"/>
                <a:gd name="connsiteX1545" fmla="*/ 1020731 w 6891715"/>
                <a:gd name="connsiteY1545" fmla="*/ 3227377 h 6367455"/>
                <a:gd name="connsiteX1546" fmla="*/ 1025442 w 6891715"/>
                <a:gd name="connsiteY1546" fmla="*/ 3219122 h 6367455"/>
                <a:gd name="connsiteX1547" fmla="*/ 1065497 w 6891715"/>
                <a:gd name="connsiteY1547" fmla="*/ 3170226 h 6367455"/>
                <a:gd name="connsiteX1548" fmla="*/ 1066766 w 6891715"/>
                <a:gd name="connsiteY1548" fmla="*/ 3176576 h 6367455"/>
                <a:gd name="connsiteX1549" fmla="*/ 1060416 w 6891715"/>
                <a:gd name="connsiteY1549" fmla="*/ 3174354 h 6367455"/>
                <a:gd name="connsiteX1550" fmla="*/ 2496621 w 6891715"/>
                <a:gd name="connsiteY1550" fmla="*/ 3159114 h 6367455"/>
                <a:gd name="connsiteX1551" fmla="*/ 2512976 w 6891715"/>
                <a:gd name="connsiteY1551" fmla="*/ 3161291 h 6367455"/>
                <a:gd name="connsiteX1552" fmla="*/ 2507000 w 6891715"/>
                <a:gd name="connsiteY1552" fmla="*/ 3179948 h 6367455"/>
                <a:gd name="connsiteX1553" fmla="*/ 2488130 w 6891715"/>
                <a:gd name="connsiteY1553" fmla="*/ 3189277 h 6367455"/>
                <a:gd name="connsiteX1554" fmla="*/ 2479638 w 6891715"/>
                <a:gd name="connsiteY1554" fmla="*/ 3174662 h 6367455"/>
                <a:gd name="connsiteX1555" fmla="*/ 2481839 w 6891715"/>
                <a:gd name="connsiteY1555" fmla="*/ 3166888 h 6367455"/>
                <a:gd name="connsiteX1556" fmla="*/ 2494420 w 6891715"/>
                <a:gd name="connsiteY1556" fmla="*/ 3169687 h 6367455"/>
                <a:gd name="connsiteX1557" fmla="*/ 949493 w 6891715"/>
                <a:gd name="connsiteY1557" fmla="*/ 3151177 h 6367455"/>
                <a:gd name="connsiteX1558" fmla="*/ 957238 w 6891715"/>
                <a:gd name="connsiteY1558" fmla="*/ 3156257 h 6367455"/>
                <a:gd name="connsiteX1559" fmla="*/ 946125 w 6891715"/>
                <a:gd name="connsiteY1559" fmla="*/ 3170226 h 6367455"/>
                <a:gd name="connsiteX1560" fmla="*/ 1053951 w 6891715"/>
                <a:gd name="connsiteY1560" fmla="*/ 3149590 h 6367455"/>
                <a:gd name="connsiteX1561" fmla="*/ 1060416 w 6891715"/>
                <a:gd name="connsiteY1561" fmla="*/ 3156763 h 6367455"/>
                <a:gd name="connsiteX1562" fmla="*/ 1060416 w 6891715"/>
                <a:gd name="connsiteY1562" fmla="*/ 3162999 h 6367455"/>
                <a:gd name="connsiteX1563" fmla="*/ 1052656 w 6891715"/>
                <a:gd name="connsiteY1563" fmla="*/ 3167053 h 6367455"/>
                <a:gd name="connsiteX1564" fmla="*/ 1043924 w 6891715"/>
                <a:gd name="connsiteY1564" fmla="*/ 3161127 h 6367455"/>
                <a:gd name="connsiteX1565" fmla="*/ 1042953 w 6891715"/>
                <a:gd name="connsiteY1565" fmla="*/ 3151773 h 6367455"/>
                <a:gd name="connsiteX1566" fmla="*/ 957696 w 6891715"/>
                <a:gd name="connsiteY1566" fmla="*/ 3089266 h 6367455"/>
                <a:gd name="connsiteX1567" fmla="*/ 969937 w 6891715"/>
                <a:gd name="connsiteY1567" fmla="*/ 3097932 h 6367455"/>
                <a:gd name="connsiteX1568" fmla="*/ 966877 w 6891715"/>
                <a:gd name="connsiteY1568" fmla="*/ 3107561 h 6367455"/>
                <a:gd name="connsiteX1569" fmla="*/ 958002 w 6891715"/>
                <a:gd name="connsiteY1569" fmla="*/ 3112696 h 6367455"/>
                <a:gd name="connsiteX1570" fmla="*/ 965041 w 6891715"/>
                <a:gd name="connsiteY1570" fmla="*/ 3133881 h 6367455"/>
                <a:gd name="connsiteX1571" fmla="*/ 960144 w 6891715"/>
                <a:gd name="connsiteY1571" fmla="*/ 3148003 h 6367455"/>
                <a:gd name="connsiteX1572" fmla="*/ 950657 w 6891715"/>
                <a:gd name="connsiteY1572" fmla="*/ 3139337 h 6367455"/>
                <a:gd name="connsiteX1573" fmla="*/ 946679 w 6891715"/>
                <a:gd name="connsiteY1573" fmla="*/ 3129066 h 6367455"/>
                <a:gd name="connsiteX1574" fmla="*/ 944536 w 6891715"/>
                <a:gd name="connsiteY1574" fmla="*/ 3110771 h 6367455"/>
                <a:gd name="connsiteX1575" fmla="*/ 945148 w 6891715"/>
                <a:gd name="connsiteY1575" fmla="*/ 3090550 h 6367455"/>
                <a:gd name="connsiteX1576" fmla="*/ 2717252 w 6891715"/>
                <a:gd name="connsiteY1576" fmla="*/ 3084501 h 6367455"/>
                <a:gd name="connsiteX1577" fmla="*/ 2722526 w 6891715"/>
                <a:gd name="connsiteY1577" fmla="*/ 3100947 h 6367455"/>
                <a:gd name="connsiteX1578" fmla="*/ 2711048 w 6891715"/>
                <a:gd name="connsiteY1578" fmla="*/ 3096433 h 6367455"/>
                <a:gd name="connsiteX1579" fmla="*/ 2700501 w 6891715"/>
                <a:gd name="connsiteY1579" fmla="*/ 3105139 h 6367455"/>
                <a:gd name="connsiteX1580" fmla="*/ 2695538 w 6891715"/>
                <a:gd name="connsiteY1580" fmla="*/ 3099658 h 6367455"/>
                <a:gd name="connsiteX1581" fmla="*/ 2702673 w 6891715"/>
                <a:gd name="connsiteY1581" fmla="*/ 3089016 h 6367455"/>
                <a:gd name="connsiteX1582" fmla="*/ 1081056 w 6891715"/>
                <a:gd name="connsiteY1582" fmla="*/ 3082917 h 6367455"/>
                <a:gd name="connsiteX1583" fmla="*/ 1085552 w 6891715"/>
                <a:gd name="connsiteY1583" fmla="*/ 3084822 h 6367455"/>
                <a:gd name="connsiteX1584" fmla="*/ 1087404 w 6891715"/>
                <a:gd name="connsiteY1584" fmla="*/ 3093394 h 6367455"/>
                <a:gd name="connsiteX1585" fmla="*/ 1083700 w 6891715"/>
                <a:gd name="connsiteY1585" fmla="*/ 3105141 h 6367455"/>
                <a:gd name="connsiteX1586" fmla="*/ 1081056 w 6891715"/>
                <a:gd name="connsiteY1586" fmla="*/ 3095617 h 6367455"/>
                <a:gd name="connsiteX1587" fmla="*/ 3278151 w 6891715"/>
                <a:gd name="connsiteY1587" fmla="*/ 3081329 h 6367455"/>
                <a:gd name="connsiteX1588" fmla="*/ 3281326 w 6891715"/>
                <a:gd name="connsiteY1588" fmla="*/ 3085759 h 6367455"/>
                <a:gd name="connsiteX1589" fmla="*/ 3275928 w 6891715"/>
                <a:gd name="connsiteY1589" fmla="*/ 3099048 h 6367455"/>
                <a:gd name="connsiteX1590" fmla="*/ 3272118 w 6891715"/>
                <a:gd name="connsiteY1590" fmla="*/ 3137019 h 6367455"/>
                <a:gd name="connsiteX1591" fmla="*/ 3272436 w 6891715"/>
                <a:gd name="connsiteY1591" fmla="*/ 3161067 h 6367455"/>
                <a:gd name="connsiteX1592" fmla="*/ 3256561 w 6891715"/>
                <a:gd name="connsiteY1592" fmla="*/ 3174673 h 6367455"/>
                <a:gd name="connsiteX1593" fmla="*/ 3251481 w 6891715"/>
                <a:gd name="connsiteY1593" fmla="*/ 3207581 h 6367455"/>
                <a:gd name="connsiteX1594" fmla="*/ 3245448 w 6891715"/>
                <a:gd name="connsiteY1594" fmla="*/ 3235745 h 6367455"/>
                <a:gd name="connsiteX1595" fmla="*/ 3232113 w 6891715"/>
                <a:gd name="connsiteY1595" fmla="*/ 3264226 h 6367455"/>
                <a:gd name="connsiteX1596" fmla="*/ 3220365 w 6891715"/>
                <a:gd name="connsiteY1596" fmla="*/ 3268655 h 6367455"/>
                <a:gd name="connsiteX1597" fmla="*/ 3219413 w 6891715"/>
                <a:gd name="connsiteY1597" fmla="*/ 3255048 h 6367455"/>
                <a:gd name="connsiteX1598" fmla="*/ 3232430 w 6891715"/>
                <a:gd name="connsiteY1598" fmla="*/ 3179419 h 6367455"/>
                <a:gd name="connsiteX1599" fmla="*/ 3249258 w 6891715"/>
                <a:gd name="connsiteY1599" fmla="*/ 3154106 h 6367455"/>
                <a:gd name="connsiteX1600" fmla="*/ 3259418 w 6891715"/>
                <a:gd name="connsiteY1600" fmla="*/ 3133854 h 6367455"/>
                <a:gd name="connsiteX1601" fmla="*/ 3265768 w 6891715"/>
                <a:gd name="connsiteY1601" fmla="*/ 3118034 h 6367455"/>
                <a:gd name="connsiteX1602" fmla="*/ 3264498 w 6891715"/>
                <a:gd name="connsiteY1602" fmla="*/ 3103479 h 6367455"/>
                <a:gd name="connsiteX1603" fmla="*/ 963890 w 6891715"/>
                <a:gd name="connsiteY1603" fmla="*/ 3071804 h 6367455"/>
                <a:gd name="connsiteX1604" fmla="*/ 974701 w 6891715"/>
                <a:gd name="connsiteY1604" fmla="*/ 3076971 h 6367455"/>
                <a:gd name="connsiteX1605" fmla="*/ 969132 w 6891715"/>
                <a:gd name="connsiteY1605" fmla="*/ 3086091 h 6367455"/>
                <a:gd name="connsiteX1606" fmla="*/ 961597 w 6891715"/>
                <a:gd name="connsiteY1606" fmla="*/ 3083963 h 6367455"/>
                <a:gd name="connsiteX1607" fmla="*/ 954063 w 6891715"/>
                <a:gd name="connsiteY1607" fmla="*/ 3080315 h 6367455"/>
                <a:gd name="connsiteX1608" fmla="*/ 955045 w 6891715"/>
                <a:gd name="connsiteY1608" fmla="*/ 3073020 h 6367455"/>
                <a:gd name="connsiteX1609" fmla="*/ 960350 w 6891715"/>
                <a:gd name="connsiteY1609" fmla="*/ 3040054 h 6367455"/>
                <a:gd name="connsiteX1610" fmla="*/ 976288 w 6891715"/>
                <a:gd name="connsiteY1610" fmla="*/ 3041016 h 6367455"/>
                <a:gd name="connsiteX1611" fmla="*/ 974100 w 6891715"/>
                <a:gd name="connsiteY1611" fmla="*/ 3051920 h 6367455"/>
                <a:gd name="connsiteX1612" fmla="*/ 968788 w 6891715"/>
                <a:gd name="connsiteY1612" fmla="*/ 3050637 h 6367455"/>
                <a:gd name="connsiteX1613" fmla="*/ 970975 w 6891715"/>
                <a:gd name="connsiteY1613" fmla="*/ 3059296 h 6367455"/>
                <a:gd name="connsiteX1614" fmla="*/ 974100 w 6891715"/>
                <a:gd name="connsiteY1614" fmla="*/ 3058975 h 6367455"/>
                <a:gd name="connsiteX1615" fmla="*/ 975038 w 6891715"/>
                <a:gd name="connsiteY1615" fmla="*/ 3071804 h 6367455"/>
                <a:gd name="connsiteX1616" fmla="*/ 960350 w 6891715"/>
                <a:gd name="connsiteY1616" fmla="*/ 3064748 h 6367455"/>
                <a:gd name="connsiteX1617" fmla="*/ 959412 w 6891715"/>
                <a:gd name="connsiteY1617" fmla="*/ 3056089 h 6367455"/>
                <a:gd name="connsiteX1618" fmla="*/ 941600 w 6891715"/>
                <a:gd name="connsiteY1618" fmla="*/ 3052882 h 6367455"/>
                <a:gd name="connsiteX1619" fmla="*/ 936599 w 6891715"/>
                <a:gd name="connsiteY1619" fmla="*/ 3043582 h 6367455"/>
                <a:gd name="connsiteX1620" fmla="*/ 1047716 w 6891715"/>
                <a:gd name="connsiteY1620" fmla="*/ 3033705 h 6367455"/>
                <a:gd name="connsiteX1621" fmla="*/ 1067084 w 6891715"/>
                <a:gd name="connsiteY1621" fmla="*/ 3048347 h 6367455"/>
                <a:gd name="connsiteX1622" fmla="*/ 1069307 w 6891715"/>
                <a:gd name="connsiteY1622" fmla="*/ 3077949 h 6367455"/>
                <a:gd name="connsiteX1623" fmla="*/ 1066132 w 6891715"/>
                <a:gd name="connsiteY1623" fmla="*/ 3087498 h 6367455"/>
                <a:gd name="connsiteX1624" fmla="*/ 1076926 w 6891715"/>
                <a:gd name="connsiteY1624" fmla="*/ 3092590 h 6367455"/>
                <a:gd name="connsiteX1625" fmla="*/ 1079466 w 6891715"/>
                <a:gd name="connsiteY1625" fmla="*/ 3109460 h 6367455"/>
                <a:gd name="connsiteX1626" fmla="*/ 1084229 w 6891715"/>
                <a:gd name="connsiteY1626" fmla="*/ 3109460 h 6367455"/>
                <a:gd name="connsiteX1627" fmla="*/ 1082642 w 6891715"/>
                <a:gd name="connsiteY1627" fmla="*/ 3121874 h 6367455"/>
                <a:gd name="connsiteX1628" fmla="*/ 1108678 w 6891715"/>
                <a:gd name="connsiteY1628" fmla="*/ 3115508 h 6367455"/>
                <a:gd name="connsiteX1629" fmla="*/ 1111218 w 6891715"/>
                <a:gd name="connsiteY1629" fmla="*/ 3125057 h 6367455"/>
                <a:gd name="connsiteX1630" fmla="*/ 1097247 w 6891715"/>
                <a:gd name="connsiteY1630" fmla="*/ 3135879 h 6367455"/>
                <a:gd name="connsiteX1631" fmla="*/ 1089310 w 6891715"/>
                <a:gd name="connsiteY1631" fmla="*/ 3154022 h 6367455"/>
                <a:gd name="connsiteX1632" fmla="*/ 1080737 w 6891715"/>
                <a:gd name="connsiteY1632" fmla="*/ 3159115 h 6367455"/>
                <a:gd name="connsiteX1633" fmla="*/ 1079784 w 6891715"/>
                <a:gd name="connsiteY1633" fmla="*/ 3152749 h 6367455"/>
                <a:gd name="connsiteX1634" fmla="*/ 1081372 w 6891715"/>
                <a:gd name="connsiteY1634" fmla="*/ 3135879 h 6367455"/>
                <a:gd name="connsiteX1635" fmla="*/ 1066766 w 6891715"/>
                <a:gd name="connsiteY1635" fmla="*/ 3136198 h 6367455"/>
                <a:gd name="connsiteX1636" fmla="*/ 1059148 w 6891715"/>
                <a:gd name="connsiteY1636" fmla="*/ 3139381 h 6367455"/>
                <a:gd name="connsiteX1637" fmla="*/ 1055971 w 6891715"/>
                <a:gd name="connsiteY1637" fmla="*/ 3132060 h 6367455"/>
                <a:gd name="connsiteX1638" fmla="*/ 1045494 w 6891715"/>
                <a:gd name="connsiteY1638" fmla="*/ 3119009 h 6367455"/>
                <a:gd name="connsiteX1639" fmla="*/ 1046446 w 6891715"/>
                <a:gd name="connsiteY1639" fmla="*/ 3112006 h 6367455"/>
                <a:gd name="connsiteX1640" fmla="*/ 1044224 w 6891715"/>
                <a:gd name="connsiteY1640" fmla="*/ 3098320 h 6367455"/>
                <a:gd name="connsiteX1641" fmla="*/ 1032158 w 6891715"/>
                <a:gd name="connsiteY1641" fmla="*/ 3089726 h 6367455"/>
                <a:gd name="connsiteX1642" fmla="*/ 1032793 w 6891715"/>
                <a:gd name="connsiteY1642" fmla="*/ 3102457 h 6367455"/>
                <a:gd name="connsiteX1643" fmla="*/ 1019777 w 6891715"/>
                <a:gd name="connsiteY1643" fmla="*/ 3099275 h 6367455"/>
                <a:gd name="connsiteX1644" fmla="*/ 1012474 w 6891715"/>
                <a:gd name="connsiteY1644" fmla="*/ 3087816 h 6367455"/>
                <a:gd name="connsiteX1645" fmla="*/ 1008027 w 6891715"/>
                <a:gd name="connsiteY1645" fmla="*/ 3077312 h 6367455"/>
                <a:gd name="connsiteX1646" fmla="*/ 1015331 w 6891715"/>
                <a:gd name="connsiteY1646" fmla="*/ 3068718 h 6367455"/>
                <a:gd name="connsiteX1647" fmla="*/ 1023904 w 6891715"/>
                <a:gd name="connsiteY1647" fmla="*/ 3075084 h 6367455"/>
                <a:gd name="connsiteX1648" fmla="*/ 1028031 w 6891715"/>
                <a:gd name="connsiteY1648" fmla="*/ 3071901 h 6367455"/>
                <a:gd name="connsiteX1649" fmla="*/ 1023904 w 6891715"/>
                <a:gd name="connsiteY1649" fmla="*/ 3055031 h 6367455"/>
                <a:gd name="connsiteX1650" fmla="*/ 1025491 w 6891715"/>
                <a:gd name="connsiteY1650" fmla="*/ 3045482 h 6367455"/>
                <a:gd name="connsiteX1651" fmla="*/ 1032158 w 6891715"/>
                <a:gd name="connsiteY1651" fmla="*/ 3060123 h 6367455"/>
                <a:gd name="connsiteX1652" fmla="*/ 1049304 w 6891715"/>
                <a:gd name="connsiteY1652" fmla="*/ 3065217 h 6367455"/>
                <a:gd name="connsiteX1653" fmla="*/ 1039462 w 6891715"/>
                <a:gd name="connsiteY1653" fmla="*/ 3043254 h 6367455"/>
                <a:gd name="connsiteX1654" fmla="*/ 2663477 w 6891715"/>
                <a:gd name="connsiteY1654" fmla="*/ 3014652 h 6367455"/>
                <a:gd name="connsiteX1655" fmla="*/ 2668550 w 6891715"/>
                <a:gd name="connsiteY1655" fmla="*/ 3015608 h 6367455"/>
                <a:gd name="connsiteX1656" fmla="*/ 2660624 w 6891715"/>
                <a:gd name="connsiteY1656" fmla="*/ 3025162 h 6367455"/>
                <a:gd name="connsiteX1657" fmla="*/ 2651113 w 6891715"/>
                <a:gd name="connsiteY1657" fmla="*/ 3049369 h 6367455"/>
                <a:gd name="connsiteX1658" fmla="*/ 2659673 w 6891715"/>
                <a:gd name="connsiteY1658" fmla="*/ 3062110 h 6367455"/>
                <a:gd name="connsiteX1659" fmla="*/ 2667282 w 6891715"/>
                <a:gd name="connsiteY1659" fmla="*/ 3079946 h 6367455"/>
                <a:gd name="connsiteX1660" fmla="*/ 2665379 w 6891715"/>
                <a:gd name="connsiteY1660" fmla="*/ 3098101 h 6367455"/>
                <a:gd name="connsiteX1661" fmla="*/ 2651747 w 6891715"/>
                <a:gd name="connsiteY1661" fmla="*/ 3118168 h 6367455"/>
                <a:gd name="connsiteX1662" fmla="*/ 2641284 w 6891715"/>
                <a:gd name="connsiteY1662" fmla="*/ 3138552 h 6367455"/>
                <a:gd name="connsiteX1663" fmla="*/ 2639382 w 6891715"/>
                <a:gd name="connsiteY1663" fmla="*/ 3148107 h 6367455"/>
                <a:gd name="connsiteX1664" fmla="*/ 2633992 w 6891715"/>
                <a:gd name="connsiteY1664" fmla="*/ 3144922 h 6367455"/>
                <a:gd name="connsiteX1665" fmla="*/ 2624481 w 6891715"/>
                <a:gd name="connsiteY1665" fmla="*/ 3135367 h 6367455"/>
                <a:gd name="connsiteX1666" fmla="*/ 2607361 w 6891715"/>
                <a:gd name="connsiteY1666" fmla="*/ 3133456 h 6367455"/>
                <a:gd name="connsiteX1667" fmla="*/ 2591509 w 6891715"/>
                <a:gd name="connsiteY1667" fmla="*/ 3129315 h 6367455"/>
                <a:gd name="connsiteX1668" fmla="*/ 2583266 w 6891715"/>
                <a:gd name="connsiteY1668" fmla="*/ 3137596 h 6367455"/>
                <a:gd name="connsiteX1669" fmla="*/ 2569316 w 6891715"/>
                <a:gd name="connsiteY1669" fmla="*/ 3133775 h 6367455"/>
                <a:gd name="connsiteX1670" fmla="*/ 2548392 w 6891715"/>
                <a:gd name="connsiteY1670" fmla="*/ 3148744 h 6367455"/>
                <a:gd name="connsiteX1671" fmla="*/ 2533808 w 6891715"/>
                <a:gd name="connsiteY1671" fmla="*/ 3141738 h 6367455"/>
                <a:gd name="connsiteX1672" fmla="*/ 2530003 w 6891715"/>
                <a:gd name="connsiteY1672" fmla="*/ 3127723 h 6367455"/>
                <a:gd name="connsiteX1673" fmla="*/ 2504006 w 6891715"/>
                <a:gd name="connsiteY1673" fmla="*/ 3142693 h 6367455"/>
                <a:gd name="connsiteX1674" fmla="*/ 2496714 w 6891715"/>
                <a:gd name="connsiteY1674" fmla="*/ 3155433 h 6367455"/>
                <a:gd name="connsiteX1675" fmla="*/ 2471351 w 6891715"/>
                <a:gd name="connsiteY1675" fmla="*/ 3164352 h 6367455"/>
                <a:gd name="connsiteX1676" fmla="*/ 2468180 w 6891715"/>
                <a:gd name="connsiteY1676" fmla="*/ 3181551 h 6367455"/>
                <a:gd name="connsiteX1677" fmla="*/ 2479277 w 6891715"/>
                <a:gd name="connsiteY1677" fmla="*/ 3189514 h 6367455"/>
                <a:gd name="connsiteX1678" fmla="*/ 2479277 w 6891715"/>
                <a:gd name="connsiteY1678" fmla="*/ 3193973 h 6367455"/>
                <a:gd name="connsiteX1679" fmla="*/ 2485617 w 6891715"/>
                <a:gd name="connsiteY1679" fmla="*/ 3200343 h 6367455"/>
                <a:gd name="connsiteX1680" fmla="*/ 2484666 w 6891715"/>
                <a:gd name="connsiteY1680" fmla="*/ 3214677 h 6367455"/>
                <a:gd name="connsiteX1681" fmla="*/ 2473887 w 6891715"/>
                <a:gd name="connsiteY1681" fmla="*/ 3211809 h 6367455"/>
                <a:gd name="connsiteX1682" fmla="*/ 2477057 w 6891715"/>
                <a:gd name="connsiteY1682" fmla="*/ 3200343 h 6367455"/>
                <a:gd name="connsiteX1683" fmla="*/ 2468814 w 6891715"/>
                <a:gd name="connsiteY1683" fmla="*/ 3205439 h 6367455"/>
                <a:gd name="connsiteX1684" fmla="*/ 2458986 w 6891715"/>
                <a:gd name="connsiteY1684" fmla="*/ 3192062 h 6367455"/>
                <a:gd name="connsiteX1685" fmla="*/ 2449475 w 6891715"/>
                <a:gd name="connsiteY1685" fmla="*/ 3187921 h 6367455"/>
                <a:gd name="connsiteX1686" fmla="*/ 2452328 w 6891715"/>
                <a:gd name="connsiteY1686" fmla="*/ 3178047 h 6367455"/>
                <a:gd name="connsiteX1687" fmla="*/ 2456767 w 6891715"/>
                <a:gd name="connsiteY1687" fmla="*/ 3149381 h 6367455"/>
                <a:gd name="connsiteX1688" fmla="*/ 2481813 w 6891715"/>
                <a:gd name="connsiteY1688" fmla="*/ 3128041 h 6367455"/>
                <a:gd name="connsiteX1689" fmla="*/ 2509396 w 6891715"/>
                <a:gd name="connsiteY1689" fmla="*/ 3122945 h 6367455"/>
                <a:gd name="connsiteX1690" fmla="*/ 2521760 w 6891715"/>
                <a:gd name="connsiteY1690" fmla="*/ 3114345 h 6367455"/>
                <a:gd name="connsiteX1691" fmla="*/ 2562024 w 6891715"/>
                <a:gd name="connsiteY1691" fmla="*/ 3109568 h 6367455"/>
                <a:gd name="connsiteX1692" fmla="*/ 2582632 w 6891715"/>
                <a:gd name="connsiteY1692" fmla="*/ 3077717 h 6367455"/>
                <a:gd name="connsiteX1693" fmla="*/ 2602605 w 6891715"/>
                <a:gd name="connsiteY1693" fmla="*/ 3055421 h 6367455"/>
                <a:gd name="connsiteX1694" fmla="*/ 2615287 w 6891715"/>
                <a:gd name="connsiteY1694" fmla="*/ 3047459 h 6367455"/>
                <a:gd name="connsiteX1695" fmla="*/ 2630188 w 6891715"/>
                <a:gd name="connsiteY1695" fmla="*/ 3047459 h 6367455"/>
                <a:gd name="connsiteX1696" fmla="*/ 2642553 w 6891715"/>
                <a:gd name="connsiteY1696" fmla="*/ 3036947 h 6367455"/>
                <a:gd name="connsiteX1697" fmla="*/ 3448413 w 6891715"/>
                <a:gd name="connsiteY1697" fmla="*/ 2979732 h 6367455"/>
                <a:gd name="connsiteX1698" fmla="*/ 3453791 w 6891715"/>
                <a:gd name="connsiteY1698" fmla="*/ 2990488 h 6367455"/>
                <a:gd name="connsiteX1699" fmla="*/ 3465498 w 6891715"/>
                <a:gd name="connsiteY1699" fmla="*/ 2979732 h 6367455"/>
                <a:gd name="connsiteX1700" fmla="*/ 3471826 w 6891715"/>
                <a:gd name="connsiteY1700" fmla="*/ 2991437 h 6367455"/>
                <a:gd name="connsiteX1701" fmla="*/ 3467396 w 6891715"/>
                <a:gd name="connsiteY1701" fmla="*/ 3010102 h 6367455"/>
                <a:gd name="connsiteX1702" fmla="*/ 3453159 w 6891715"/>
                <a:gd name="connsiteY1702" fmla="*/ 3013582 h 6367455"/>
                <a:gd name="connsiteX1703" fmla="*/ 3450311 w 6891715"/>
                <a:gd name="connsiteY1703" fmla="*/ 3061035 h 6367455"/>
                <a:gd name="connsiteX1704" fmla="*/ 3458537 w 6891715"/>
                <a:gd name="connsiteY1704" fmla="*/ 3074321 h 6367455"/>
                <a:gd name="connsiteX1705" fmla="*/ 3441769 w 6891715"/>
                <a:gd name="connsiteY1705" fmla="*/ 3080016 h 6367455"/>
                <a:gd name="connsiteX1706" fmla="*/ 3442085 w 6891715"/>
                <a:gd name="connsiteY1706" fmla="*/ 3097415 h 6367455"/>
                <a:gd name="connsiteX1707" fmla="*/ 3430378 w 6891715"/>
                <a:gd name="connsiteY1707" fmla="*/ 3099630 h 6367455"/>
                <a:gd name="connsiteX1708" fmla="*/ 3407598 w 6891715"/>
                <a:gd name="connsiteY1708" fmla="*/ 3133480 h 6367455"/>
                <a:gd name="connsiteX1709" fmla="*/ 3408547 w 6891715"/>
                <a:gd name="connsiteY1709" fmla="*/ 3149296 h 6367455"/>
                <a:gd name="connsiteX1710" fmla="*/ 3381338 w 6891715"/>
                <a:gd name="connsiteY1710" fmla="*/ 3155940 h 6367455"/>
                <a:gd name="connsiteX1711" fmla="*/ 3399056 w 6891715"/>
                <a:gd name="connsiteY1711" fmla="*/ 3131898 h 6367455"/>
                <a:gd name="connsiteX1712" fmla="*/ 3405384 w 6891715"/>
                <a:gd name="connsiteY1712" fmla="*/ 3121142 h 6367455"/>
                <a:gd name="connsiteX1713" fmla="*/ 3388615 w 6891715"/>
                <a:gd name="connsiteY1713" fmla="*/ 3129683 h 6367455"/>
                <a:gd name="connsiteX1714" fmla="*/ 3390197 w 6891715"/>
                <a:gd name="connsiteY1714" fmla="*/ 3106272 h 6367455"/>
                <a:gd name="connsiteX1715" fmla="*/ 3384818 w 6891715"/>
                <a:gd name="connsiteY1715" fmla="*/ 3092037 h 6367455"/>
                <a:gd name="connsiteX1716" fmla="*/ 3394626 w 6891715"/>
                <a:gd name="connsiteY1716" fmla="*/ 3078118 h 6367455"/>
                <a:gd name="connsiteX1717" fmla="*/ 3384502 w 6891715"/>
                <a:gd name="connsiteY1717" fmla="*/ 3050912 h 6367455"/>
                <a:gd name="connsiteX1718" fmla="*/ 3412977 w 6891715"/>
                <a:gd name="connsiteY1718" fmla="*/ 3012000 h 6367455"/>
                <a:gd name="connsiteX1719" fmla="*/ 3414559 w 6891715"/>
                <a:gd name="connsiteY1719" fmla="*/ 2994917 h 6367455"/>
                <a:gd name="connsiteX1720" fmla="*/ 3442085 w 6891715"/>
                <a:gd name="connsiteY1720" fmla="*/ 2991437 h 6367455"/>
                <a:gd name="connsiteX1721" fmla="*/ 3493415 w 6891715"/>
                <a:gd name="connsiteY1721" fmla="*/ 2962270 h 6367455"/>
                <a:gd name="connsiteX1722" fmla="*/ 3495638 w 6891715"/>
                <a:gd name="connsiteY1722" fmla="*/ 2975755 h 6367455"/>
                <a:gd name="connsiteX1723" fmla="*/ 3483890 w 6891715"/>
                <a:gd name="connsiteY1723" fmla="*/ 2974150 h 6367455"/>
                <a:gd name="connsiteX1724" fmla="*/ 3475318 w 6891715"/>
                <a:gd name="connsiteY1724" fmla="*/ 2990845 h 6367455"/>
                <a:gd name="connsiteX1725" fmla="*/ 3473413 w 6891715"/>
                <a:gd name="connsiteY1725" fmla="*/ 2976076 h 6367455"/>
                <a:gd name="connsiteX1726" fmla="*/ 2769847 w 6891715"/>
                <a:gd name="connsiteY1726" fmla="*/ 2960682 h 6367455"/>
                <a:gd name="connsiteX1727" fmla="*/ 2770150 w 6891715"/>
                <a:gd name="connsiteY1727" fmla="*/ 2978807 h 6367455"/>
                <a:gd name="connsiteX1728" fmla="*/ 2761986 w 6891715"/>
                <a:gd name="connsiteY1728" fmla="*/ 2994019 h 6367455"/>
                <a:gd name="connsiteX1729" fmla="*/ 2751100 w 6891715"/>
                <a:gd name="connsiteY1729" fmla="*/ 2971363 h 6367455"/>
                <a:gd name="connsiteX1730" fmla="*/ 2754728 w 6891715"/>
                <a:gd name="connsiteY1730" fmla="*/ 2961977 h 6367455"/>
                <a:gd name="connsiteX1731" fmla="*/ 1053114 w 6891715"/>
                <a:gd name="connsiteY1731" fmla="*/ 2895591 h 6367455"/>
                <a:gd name="connsiteX1732" fmla="*/ 1060733 w 6891715"/>
                <a:gd name="connsiteY1732" fmla="*/ 2896547 h 6367455"/>
                <a:gd name="connsiteX1733" fmla="*/ 1066448 w 6891715"/>
                <a:gd name="connsiteY1733" fmla="*/ 2921057 h 6367455"/>
                <a:gd name="connsiteX1734" fmla="*/ 1051527 w 6891715"/>
                <a:gd name="connsiteY1734" fmla="*/ 2933787 h 6367455"/>
                <a:gd name="connsiteX1735" fmla="*/ 1053749 w 6891715"/>
                <a:gd name="connsiteY1735" fmla="*/ 2941110 h 6367455"/>
                <a:gd name="connsiteX1736" fmla="*/ 1068353 w 6891715"/>
                <a:gd name="connsiteY1736" fmla="*/ 2926149 h 6367455"/>
                <a:gd name="connsiteX1737" fmla="*/ 1071528 w 6891715"/>
                <a:gd name="connsiteY1737" fmla="*/ 2931239 h 6367455"/>
                <a:gd name="connsiteX1738" fmla="*/ 1063274 w 6891715"/>
                <a:gd name="connsiteY1738" fmla="*/ 2946204 h 6367455"/>
                <a:gd name="connsiteX1739" fmla="*/ 1051844 w 6891715"/>
                <a:gd name="connsiteY1739" fmla="*/ 2947478 h 6367455"/>
                <a:gd name="connsiteX1740" fmla="*/ 1042318 w 6891715"/>
                <a:gd name="connsiteY1740" fmla="*/ 2957981 h 6367455"/>
                <a:gd name="connsiteX1741" fmla="*/ 1030571 w 6891715"/>
                <a:gd name="connsiteY1741" fmla="*/ 2965621 h 6367455"/>
                <a:gd name="connsiteX1742" fmla="*/ 1041365 w 6891715"/>
                <a:gd name="connsiteY1742" fmla="*/ 2967849 h 6367455"/>
                <a:gd name="connsiteX1743" fmla="*/ 1043271 w 6891715"/>
                <a:gd name="connsiteY1743" fmla="*/ 2977080 h 6367455"/>
                <a:gd name="connsiteX1744" fmla="*/ 1040413 w 6891715"/>
                <a:gd name="connsiteY1744" fmla="*/ 2983446 h 6367455"/>
                <a:gd name="connsiteX1745" fmla="*/ 1028983 w 6891715"/>
                <a:gd name="connsiteY1745" fmla="*/ 2991722 h 6367455"/>
                <a:gd name="connsiteX1746" fmla="*/ 1020413 w 6891715"/>
                <a:gd name="connsiteY1746" fmla="*/ 2991085 h 6367455"/>
                <a:gd name="connsiteX1747" fmla="*/ 1010885 w 6891715"/>
                <a:gd name="connsiteY1747" fmla="*/ 2990130 h 6367455"/>
                <a:gd name="connsiteX1748" fmla="*/ 1009614 w 6891715"/>
                <a:gd name="connsiteY1748" fmla="*/ 2997451 h 6367455"/>
                <a:gd name="connsiteX1749" fmla="*/ 1004853 w 6891715"/>
                <a:gd name="connsiteY1749" fmla="*/ 3013366 h 6367455"/>
                <a:gd name="connsiteX1750" fmla="*/ 987717 w 6891715"/>
                <a:gd name="connsiteY1750" fmla="*/ 3021006 h 6367455"/>
                <a:gd name="connsiteX1751" fmla="*/ 976287 w 6891715"/>
                <a:gd name="connsiteY1751" fmla="*/ 3013366 h 6367455"/>
                <a:gd name="connsiteX1752" fmla="*/ 986765 w 6891715"/>
                <a:gd name="connsiteY1752" fmla="*/ 3006045 h 6367455"/>
                <a:gd name="connsiteX1753" fmla="*/ 995010 w 6891715"/>
                <a:gd name="connsiteY1753" fmla="*/ 2991085 h 6367455"/>
                <a:gd name="connsiteX1754" fmla="*/ 986447 w 6891715"/>
                <a:gd name="connsiteY1754" fmla="*/ 2987266 h 6367455"/>
                <a:gd name="connsiteX1755" fmla="*/ 983272 w 6891715"/>
                <a:gd name="connsiteY1755" fmla="*/ 2980900 h 6367455"/>
                <a:gd name="connsiteX1756" fmla="*/ 991845 w 6891715"/>
                <a:gd name="connsiteY1756" fmla="*/ 2974534 h 6367455"/>
                <a:gd name="connsiteX1757" fmla="*/ 980097 w 6891715"/>
                <a:gd name="connsiteY1757" fmla="*/ 2974534 h 6367455"/>
                <a:gd name="connsiteX1758" fmla="*/ 976605 w 6891715"/>
                <a:gd name="connsiteY1758" fmla="*/ 2955434 h 6367455"/>
                <a:gd name="connsiteX1759" fmla="*/ 989305 w 6891715"/>
                <a:gd name="connsiteY1759" fmla="*/ 2938244 h 6367455"/>
                <a:gd name="connsiteX1760" fmla="*/ 995645 w 6891715"/>
                <a:gd name="connsiteY1760" fmla="*/ 2945568 h 6367455"/>
                <a:gd name="connsiteX1761" fmla="*/ 996597 w 6891715"/>
                <a:gd name="connsiteY1761" fmla="*/ 2940473 h 6367455"/>
                <a:gd name="connsiteX1762" fmla="*/ 1009297 w 6891715"/>
                <a:gd name="connsiteY1762" fmla="*/ 2942384 h 6367455"/>
                <a:gd name="connsiteX1763" fmla="*/ 1012473 w 6891715"/>
                <a:gd name="connsiteY1763" fmla="*/ 2950025 h 6367455"/>
                <a:gd name="connsiteX1764" fmla="*/ 1012473 w 6891715"/>
                <a:gd name="connsiteY1764" fmla="*/ 2939200 h 6367455"/>
                <a:gd name="connsiteX1765" fmla="*/ 1014377 w 6891715"/>
                <a:gd name="connsiteY1765" fmla="*/ 2930921 h 6367455"/>
                <a:gd name="connsiteX1766" fmla="*/ 1042000 w 6891715"/>
                <a:gd name="connsiteY1766" fmla="*/ 2909597 h 6367455"/>
                <a:gd name="connsiteX1767" fmla="*/ 1051209 w 6891715"/>
                <a:gd name="connsiteY1767" fmla="*/ 2904186 h 6367455"/>
                <a:gd name="connsiteX1768" fmla="*/ 1350059 w 6891715"/>
                <a:gd name="connsiteY1768" fmla="*/ 2857495 h 6367455"/>
                <a:gd name="connsiteX1769" fmla="*/ 1357674 w 6891715"/>
                <a:gd name="connsiteY1769" fmla="*/ 2864802 h 6367455"/>
                <a:gd name="connsiteX1770" fmla="*/ 1355452 w 6891715"/>
                <a:gd name="connsiteY1770" fmla="*/ 2876239 h 6367455"/>
                <a:gd name="connsiteX1771" fmla="*/ 1359577 w 6891715"/>
                <a:gd name="connsiteY1771" fmla="*/ 2883863 h 6367455"/>
                <a:gd name="connsiteX1772" fmla="*/ 1370365 w 6891715"/>
                <a:gd name="connsiteY1772" fmla="*/ 2885769 h 6367455"/>
                <a:gd name="connsiteX1773" fmla="*/ 1361164 w 6891715"/>
                <a:gd name="connsiteY1773" fmla="*/ 2908962 h 6367455"/>
                <a:gd name="connsiteX1774" fmla="*/ 1339906 w 6891715"/>
                <a:gd name="connsiteY1774" fmla="*/ 2921989 h 6367455"/>
                <a:gd name="connsiteX1775" fmla="*/ 1307551 w 6891715"/>
                <a:gd name="connsiteY1775" fmla="*/ 2950584 h 6367455"/>
                <a:gd name="connsiteX1776" fmla="*/ 1298350 w 6891715"/>
                <a:gd name="connsiteY1776" fmla="*/ 2965517 h 6367455"/>
                <a:gd name="connsiteX1777" fmla="*/ 1284393 w 6891715"/>
                <a:gd name="connsiteY1777" fmla="*/ 2971871 h 6367455"/>
                <a:gd name="connsiteX1778" fmla="*/ 1283441 w 6891715"/>
                <a:gd name="connsiteY1778" fmla="*/ 2979495 h 6367455"/>
                <a:gd name="connsiteX1779" fmla="*/ 1266628 w 6891715"/>
                <a:gd name="connsiteY1779" fmla="*/ 2996334 h 6367455"/>
                <a:gd name="connsiteX1780" fmla="*/ 1259332 w 6891715"/>
                <a:gd name="connsiteY1780" fmla="*/ 2995381 h 6367455"/>
                <a:gd name="connsiteX1781" fmla="*/ 1243469 w 6891715"/>
                <a:gd name="connsiteY1781" fmla="*/ 2999829 h 6367455"/>
                <a:gd name="connsiteX1782" fmla="*/ 1258381 w 6891715"/>
                <a:gd name="connsiteY1782" fmla="*/ 3002688 h 6367455"/>
                <a:gd name="connsiteX1783" fmla="*/ 1261553 w 6891715"/>
                <a:gd name="connsiteY1783" fmla="*/ 3008089 h 6367455"/>
                <a:gd name="connsiteX1784" fmla="*/ 1290103 w 6891715"/>
                <a:gd name="connsiteY1784" fmla="*/ 2999193 h 6367455"/>
                <a:gd name="connsiteX1785" fmla="*/ 1295496 w 6891715"/>
                <a:gd name="connsiteY1785" fmla="*/ 3001417 h 6367455"/>
                <a:gd name="connsiteX1786" fmla="*/ 1278683 w 6891715"/>
                <a:gd name="connsiteY1786" fmla="*/ 3023657 h 6367455"/>
                <a:gd name="connsiteX1787" fmla="*/ 1272973 w 6891715"/>
                <a:gd name="connsiteY1787" fmla="*/ 3016667 h 6367455"/>
                <a:gd name="connsiteX1788" fmla="*/ 1246006 w 6891715"/>
                <a:gd name="connsiteY1788" fmla="*/ 3027152 h 6367455"/>
                <a:gd name="connsiteX1789" fmla="*/ 1232366 w 6891715"/>
                <a:gd name="connsiteY1789" fmla="*/ 3043037 h 6367455"/>
                <a:gd name="connsiteX1790" fmla="*/ 1233635 w 6891715"/>
                <a:gd name="connsiteY1790" fmla="*/ 3047167 h 6367455"/>
                <a:gd name="connsiteX1791" fmla="*/ 1246006 w 6891715"/>
                <a:gd name="connsiteY1791" fmla="*/ 3037636 h 6367455"/>
                <a:gd name="connsiteX1792" fmla="*/ 1261870 w 6891715"/>
                <a:gd name="connsiteY1792" fmla="*/ 3031282 h 6367455"/>
                <a:gd name="connsiteX1793" fmla="*/ 1267262 w 6891715"/>
                <a:gd name="connsiteY1793" fmla="*/ 3030964 h 6367455"/>
                <a:gd name="connsiteX1794" fmla="*/ 1261870 w 6891715"/>
                <a:gd name="connsiteY1794" fmla="*/ 3052251 h 6367455"/>
                <a:gd name="connsiteX1795" fmla="*/ 1251719 w 6891715"/>
                <a:gd name="connsiteY1795" fmla="*/ 3057652 h 6367455"/>
                <a:gd name="connsiteX1796" fmla="*/ 1240931 w 6891715"/>
                <a:gd name="connsiteY1796" fmla="*/ 3060193 h 6367455"/>
                <a:gd name="connsiteX1797" fmla="*/ 1234586 w 6891715"/>
                <a:gd name="connsiteY1797" fmla="*/ 3058923 h 6367455"/>
                <a:gd name="connsiteX1798" fmla="*/ 1231415 w 6891715"/>
                <a:gd name="connsiteY1798" fmla="*/ 3062099 h 6367455"/>
                <a:gd name="connsiteX1799" fmla="*/ 1248227 w 6891715"/>
                <a:gd name="connsiteY1799" fmla="*/ 3072584 h 6367455"/>
                <a:gd name="connsiteX1800" fmla="*/ 1255844 w 6891715"/>
                <a:gd name="connsiteY1800" fmla="*/ 3071313 h 6367455"/>
                <a:gd name="connsiteX1801" fmla="*/ 1272656 w 6891715"/>
                <a:gd name="connsiteY1801" fmla="*/ 3057652 h 6367455"/>
                <a:gd name="connsiteX1802" fmla="*/ 1267262 w 6891715"/>
                <a:gd name="connsiteY1802" fmla="*/ 3051297 h 6367455"/>
                <a:gd name="connsiteX1803" fmla="*/ 1289468 w 6891715"/>
                <a:gd name="connsiteY1803" fmla="*/ 3046849 h 6367455"/>
                <a:gd name="connsiteX1804" fmla="*/ 1293592 w 6891715"/>
                <a:gd name="connsiteY1804" fmla="*/ 3042719 h 6367455"/>
                <a:gd name="connsiteX1805" fmla="*/ 1308502 w 6891715"/>
                <a:gd name="connsiteY1805" fmla="*/ 3041448 h 6367455"/>
                <a:gd name="connsiteX1806" fmla="*/ 1318970 w 6891715"/>
                <a:gd name="connsiteY1806" fmla="*/ 3038271 h 6367455"/>
                <a:gd name="connsiteX1807" fmla="*/ 1327217 w 6891715"/>
                <a:gd name="connsiteY1807" fmla="*/ 3031599 h 6367455"/>
                <a:gd name="connsiteX1808" fmla="*/ 1342126 w 6891715"/>
                <a:gd name="connsiteY1808" fmla="*/ 3025245 h 6367455"/>
                <a:gd name="connsiteX1809" fmla="*/ 1358942 w 6891715"/>
                <a:gd name="connsiteY1809" fmla="*/ 3031282 h 6367455"/>
                <a:gd name="connsiteX1810" fmla="*/ 1371634 w 6891715"/>
                <a:gd name="connsiteY1810" fmla="*/ 3035730 h 6367455"/>
                <a:gd name="connsiteX1811" fmla="*/ 1382421 w 6891715"/>
                <a:gd name="connsiteY1811" fmla="*/ 3030011 h 6367455"/>
                <a:gd name="connsiteX1812" fmla="*/ 1401459 w 6891715"/>
                <a:gd name="connsiteY1812" fmla="*/ 3024610 h 6367455"/>
                <a:gd name="connsiteX1813" fmla="*/ 1414150 w 6891715"/>
                <a:gd name="connsiteY1813" fmla="*/ 3030964 h 6367455"/>
                <a:gd name="connsiteX1814" fmla="*/ 1437305 w 6891715"/>
                <a:gd name="connsiteY1814" fmla="*/ 3028423 h 6367455"/>
                <a:gd name="connsiteX1815" fmla="*/ 1461412 w 6891715"/>
                <a:gd name="connsiteY1815" fmla="*/ 3029375 h 6367455"/>
                <a:gd name="connsiteX1816" fmla="*/ 1474101 w 6891715"/>
                <a:gd name="connsiteY1816" fmla="*/ 3033506 h 6367455"/>
                <a:gd name="connsiteX1817" fmla="*/ 1481080 w 6891715"/>
                <a:gd name="connsiteY1817" fmla="*/ 3052568 h 6367455"/>
                <a:gd name="connsiteX1818" fmla="*/ 1479176 w 6891715"/>
                <a:gd name="connsiteY1818" fmla="*/ 3086245 h 6367455"/>
                <a:gd name="connsiteX1819" fmla="*/ 1459192 w 6891715"/>
                <a:gd name="connsiteY1819" fmla="*/ 3112932 h 6367455"/>
                <a:gd name="connsiteX1820" fmla="*/ 1455069 w 6891715"/>
                <a:gd name="connsiteY1820" fmla="*/ 3142162 h 6367455"/>
                <a:gd name="connsiteX1821" fmla="*/ 1440795 w 6891715"/>
                <a:gd name="connsiteY1821" fmla="*/ 3172026 h 6367455"/>
                <a:gd name="connsiteX1822" fmla="*/ 1437940 w 6891715"/>
                <a:gd name="connsiteY1822" fmla="*/ 3193312 h 6367455"/>
                <a:gd name="connsiteX1823" fmla="*/ 1422080 w 6891715"/>
                <a:gd name="connsiteY1823" fmla="*/ 3203797 h 6367455"/>
                <a:gd name="connsiteX1824" fmla="*/ 1420812 w 6891715"/>
                <a:gd name="connsiteY1824" fmla="*/ 3217460 h 6367455"/>
                <a:gd name="connsiteX1825" fmla="*/ 1406535 w 6891715"/>
                <a:gd name="connsiteY1825" fmla="*/ 3226990 h 6367455"/>
                <a:gd name="connsiteX1826" fmla="*/ 1402092 w 6891715"/>
                <a:gd name="connsiteY1826" fmla="*/ 3238747 h 6367455"/>
                <a:gd name="connsiteX1827" fmla="*/ 1394161 w 6891715"/>
                <a:gd name="connsiteY1827" fmla="*/ 3252727 h 6367455"/>
                <a:gd name="connsiteX1828" fmla="*/ 1371634 w 6891715"/>
                <a:gd name="connsiteY1828" fmla="*/ 3245102 h 6367455"/>
                <a:gd name="connsiteX1829" fmla="*/ 1358942 w 6891715"/>
                <a:gd name="connsiteY1829" fmla="*/ 3257175 h 6367455"/>
                <a:gd name="connsiteX1830" fmla="*/ 1361164 w 6891715"/>
                <a:gd name="connsiteY1830" fmla="*/ 3262260 h 6367455"/>
                <a:gd name="connsiteX1831" fmla="*/ 1370682 w 6891715"/>
                <a:gd name="connsiteY1831" fmla="*/ 3255904 h 6367455"/>
                <a:gd name="connsiteX1832" fmla="*/ 1383373 w 6891715"/>
                <a:gd name="connsiteY1832" fmla="*/ 3254634 h 6367455"/>
                <a:gd name="connsiteX1833" fmla="*/ 1391940 w 6891715"/>
                <a:gd name="connsiteY1833" fmla="*/ 3260035 h 6367455"/>
                <a:gd name="connsiteX1834" fmla="*/ 1389718 w 6891715"/>
                <a:gd name="connsiteY1834" fmla="*/ 3266390 h 6367455"/>
                <a:gd name="connsiteX1835" fmla="*/ 1401459 w 6891715"/>
                <a:gd name="connsiteY1835" fmla="*/ 3270203 h 6367455"/>
                <a:gd name="connsiteX1836" fmla="*/ 1404631 w 6891715"/>
                <a:gd name="connsiteY1836" fmla="*/ 3277827 h 6367455"/>
                <a:gd name="connsiteX1837" fmla="*/ 1403679 w 6891715"/>
                <a:gd name="connsiteY1837" fmla="*/ 3283230 h 6367455"/>
                <a:gd name="connsiteX1838" fmla="*/ 1399237 w 6891715"/>
                <a:gd name="connsiteY1838" fmla="*/ 3289581 h 6367455"/>
                <a:gd name="connsiteX1839" fmla="*/ 1385911 w 6891715"/>
                <a:gd name="connsiteY1839" fmla="*/ 3289581 h 6367455"/>
                <a:gd name="connsiteX1840" fmla="*/ 1374172 w 6891715"/>
                <a:gd name="connsiteY1840" fmla="*/ 3288629 h 6367455"/>
                <a:gd name="connsiteX1841" fmla="*/ 1371000 w 6891715"/>
                <a:gd name="connsiteY1841" fmla="*/ 3297844 h 6367455"/>
                <a:gd name="connsiteX1842" fmla="*/ 1363702 w 6891715"/>
                <a:gd name="connsiteY1842" fmla="*/ 3307374 h 6367455"/>
                <a:gd name="connsiteX1843" fmla="*/ 1348790 w 6891715"/>
                <a:gd name="connsiteY1843" fmla="*/ 3314363 h 6367455"/>
                <a:gd name="connsiteX1844" fmla="*/ 1338636 w 6891715"/>
                <a:gd name="connsiteY1844" fmla="*/ 3312140 h 6367455"/>
                <a:gd name="connsiteX1845" fmla="*/ 1312944 w 6891715"/>
                <a:gd name="connsiteY1845" fmla="*/ 3312457 h 6367455"/>
                <a:gd name="connsiteX1846" fmla="*/ 1288834 w 6891715"/>
                <a:gd name="connsiteY1846" fmla="*/ 3314682 h 6367455"/>
                <a:gd name="connsiteX1847" fmla="*/ 1288834 w 6891715"/>
                <a:gd name="connsiteY1847" fmla="*/ 3319766 h 6367455"/>
                <a:gd name="connsiteX1848" fmla="*/ 1303426 w 6891715"/>
                <a:gd name="connsiteY1848" fmla="*/ 3317859 h 6367455"/>
                <a:gd name="connsiteX1849" fmla="*/ 1319287 w 6891715"/>
                <a:gd name="connsiteY1849" fmla="*/ 3319448 h 6367455"/>
                <a:gd name="connsiteX1850" fmla="*/ 1331022 w 6891715"/>
                <a:gd name="connsiteY1850" fmla="*/ 3323896 h 6367455"/>
                <a:gd name="connsiteX1851" fmla="*/ 1346886 w 6891715"/>
                <a:gd name="connsiteY1851" fmla="*/ 3328663 h 6367455"/>
                <a:gd name="connsiteX1852" fmla="*/ 1369412 w 6891715"/>
                <a:gd name="connsiteY1852" fmla="*/ 3330886 h 6367455"/>
                <a:gd name="connsiteX1853" fmla="*/ 1377662 w 6891715"/>
                <a:gd name="connsiteY1853" fmla="*/ 3328663 h 6367455"/>
                <a:gd name="connsiteX1854" fmla="*/ 1392257 w 6891715"/>
                <a:gd name="connsiteY1854" fmla="*/ 3315000 h 6367455"/>
                <a:gd name="connsiteX1855" fmla="*/ 1403996 w 6891715"/>
                <a:gd name="connsiteY1855" fmla="*/ 3315635 h 6367455"/>
                <a:gd name="connsiteX1856" fmla="*/ 1415736 w 6891715"/>
                <a:gd name="connsiteY1856" fmla="*/ 3321989 h 6367455"/>
                <a:gd name="connsiteX1857" fmla="*/ 1426204 w 6891715"/>
                <a:gd name="connsiteY1857" fmla="*/ 3333427 h 6367455"/>
                <a:gd name="connsiteX1858" fmla="*/ 1441112 w 6891715"/>
                <a:gd name="connsiteY1858" fmla="*/ 3338512 h 6367455"/>
                <a:gd name="connsiteX1859" fmla="*/ 1459192 w 6891715"/>
                <a:gd name="connsiteY1859" fmla="*/ 3345818 h 6367455"/>
                <a:gd name="connsiteX1860" fmla="*/ 1482666 w 6891715"/>
                <a:gd name="connsiteY1860" fmla="*/ 3379492 h 6367455"/>
                <a:gd name="connsiteX1861" fmla="*/ 1484252 w 6891715"/>
                <a:gd name="connsiteY1861" fmla="*/ 3380763 h 6367455"/>
                <a:gd name="connsiteX1862" fmla="*/ 1486474 w 6891715"/>
                <a:gd name="connsiteY1862" fmla="*/ 3382034 h 6367455"/>
                <a:gd name="connsiteX1863" fmla="*/ 1492503 w 6891715"/>
                <a:gd name="connsiteY1863" fmla="*/ 3385847 h 6367455"/>
                <a:gd name="connsiteX1864" fmla="*/ 1500748 w 6891715"/>
                <a:gd name="connsiteY1864" fmla="*/ 3389659 h 6367455"/>
                <a:gd name="connsiteX1865" fmla="*/ 1512809 w 6891715"/>
                <a:gd name="connsiteY1865" fmla="*/ 3414758 h 6367455"/>
                <a:gd name="connsiteX1866" fmla="*/ 1502335 w 6891715"/>
                <a:gd name="connsiteY1866" fmla="*/ 3420477 h 6367455"/>
                <a:gd name="connsiteX1867" fmla="*/ 1497895 w 6891715"/>
                <a:gd name="connsiteY1867" fmla="*/ 3429056 h 6367455"/>
                <a:gd name="connsiteX1868" fmla="*/ 1508679 w 6891715"/>
                <a:gd name="connsiteY1868" fmla="*/ 3433821 h 6367455"/>
                <a:gd name="connsiteX1869" fmla="*/ 1515344 w 6891715"/>
                <a:gd name="connsiteY1869" fmla="*/ 3449707 h 6367455"/>
                <a:gd name="connsiteX1870" fmla="*/ 1519468 w 6891715"/>
                <a:gd name="connsiteY1870" fmla="*/ 3486562 h 6367455"/>
                <a:gd name="connsiteX1871" fmla="*/ 1529300 w 6891715"/>
                <a:gd name="connsiteY1871" fmla="*/ 3508484 h 6367455"/>
                <a:gd name="connsiteX1872" fmla="*/ 1526130 w 6891715"/>
                <a:gd name="connsiteY1872" fmla="*/ 3514838 h 6367455"/>
                <a:gd name="connsiteX1873" fmla="*/ 1538820 w 6891715"/>
                <a:gd name="connsiteY1873" fmla="*/ 3520239 h 6367455"/>
                <a:gd name="connsiteX1874" fmla="*/ 1544213 w 6891715"/>
                <a:gd name="connsiteY1874" fmla="*/ 3527229 h 6367455"/>
                <a:gd name="connsiteX1875" fmla="*/ 1553094 w 6891715"/>
                <a:gd name="connsiteY1875" fmla="*/ 3538031 h 6367455"/>
                <a:gd name="connsiteX1876" fmla="*/ 1546752 w 6891715"/>
                <a:gd name="connsiteY1876" fmla="*/ 3549469 h 6367455"/>
                <a:gd name="connsiteX1877" fmla="*/ 1540406 w 6891715"/>
                <a:gd name="connsiteY1877" fmla="*/ 3565672 h 6367455"/>
                <a:gd name="connsiteX1878" fmla="*/ 1546752 w 6891715"/>
                <a:gd name="connsiteY1878" fmla="*/ 3559318 h 6367455"/>
                <a:gd name="connsiteX1879" fmla="*/ 1557220 w 6891715"/>
                <a:gd name="connsiteY1879" fmla="*/ 3557730 h 6367455"/>
                <a:gd name="connsiteX1880" fmla="*/ 1560393 w 6891715"/>
                <a:gd name="connsiteY1880" fmla="*/ 3552328 h 6367455"/>
                <a:gd name="connsiteX1881" fmla="*/ 1569910 w 6891715"/>
                <a:gd name="connsiteY1881" fmla="*/ 3552328 h 6367455"/>
                <a:gd name="connsiteX1882" fmla="*/ 1578475 w 6891715"/>
                <a:gd name="connsiteY1882" fmla="*/ 3560907 h 6367455"/>
                <a:gd name="connsiteX1883" fmla="*/ 1594337 w 6891715"/>
                <a:gd name="connsiteY1883" fmla="*/ 3572344 h 6367455"/>
                <a:gd name="connsiteX1884" fmla="*/ 1618764 w 6891715"/>
                <a:gd name="connsiteY1884" fmla="*/ 3594267 h 6367455"/>
                <a:gd name="connsiteX1885" fmla="*/ 1629867 w 6891715"/>
                <a:gd name="connsiteY1885" fmla="*/ 3618413 h 6367455"/>
                <a:gd name="connsiteX1886" fmla="*/ 1648901 w 6891715"/>
                <a:gd name="connsiteY1886" fmla="*/ 3631121 h 6367455"/>
                <a:gd name="connsiteX1887" fmla="*/ 1640335 w 6891715"/>
                <a:gd name="connsiteY1887" fmla="*/ 3642559 h 6367455"/>
                <a:gd name="connsiteX1888" fmla="*/ 1655563 w 6891715"/>
                <a:gd name="connsiteY1888" fmla="*/ 3681320 h 6367455"/>
                <a:gd name="connsiteX1889" fmla="*/ 1679355 w 6891715"/>
                <a:gd name="connsiteY1889" fmla="*/ 3704196 h 6367455"/>
                <a:gd name="connsiteX1890" fmla="*/ 1685700 w 6891715"/>
                <a:gd name="connsiteY1890" fmla="*/ 3721352 h 6367455"/>
                <a:gd name="connsiteX1891" fmla="*/ 1674914 w 6891715"/>
                <a:gd name="connsiteY1891" fmla="*/ 3709597 h 6367455"/>
                <a:gd name="connsiteX1892" fmla="*/ 1654928 w 6891715"/>
                <a:gd name="connsiteY1892" fmla="*/ 3713092 h 6367455"/>
                <a:gd name="connsiteX1893" fmla="*/ 1649535 w 6891715"/>
                <a:gd name="connsiteY1893" fmla="*/ 3708961 h 6367455"/>
                <a:gd name="connsiteX1894" fmla="*/ 1635894 w 6891715"/>
                <a:gd name="connsiteY1894" fmla="*/ 3708961 h 6367455"/>
                <a:gd name="connsiteX1895" fmla="*/ 1620032 w 6891715"/>
                <a:gd name="connsiteY1895" fmla="*/ 3699748 h 6367455"/>
                <a:gd name="connsiteX1896" fmla="*/ 1602902 w 6891715"/>
                <a:gd name="connsiteY1896" fmla="*/ 3700701 h 6367455"/>
                <a:gd name="connsiteX1897" fmla="*/ 1589261 w 6891715"/>
                <a:gd name="connsiteY1897" fmla="*/ 3700065 h 6367455"/>
                <a:gd name="connsiteX1898" fmla="*/ 1586406 w 6891715"/>
                <a:gd name="connsiteY1898" fmla="*/ 3706420 h 6367455"/>
                <a:gd name="connsiteX1899" fmla="*/ 1599730 w 6891715"/>
                <a:gd name="connsiteY1899" fmla="*/ 3705149 h 6367455"/>
                <a:gd name="connsiteX1900" fmla="*/ 1612419 w 6891715"/>
                <a:gd name="connsiteY1900" fmla="*/ 3705149 h 6367455"/>
                <a:gd name="connsiteX1901" fmla="*/ 1620984 w 6891715"/>
                <a:gd name="connsiteY1901" fmla="*/ 3712456 h 6367455"/>
                <a:gd name="connsiteX1902" fmla="*/ 1633674 w 6891715"/>
                <a:gd name="connsiteY1902" fmla="*/ 3713092 h 6367455"/>
                <a:gd name="connsiteX1903" fmla="*/ 1646363 w 6891715"/>
                <a:gd name="connsiteY1903" fmla="*/ 3712138 h 6367455"/>
                <a:gd name="connsiteX1904" fmla="*/ 1653976 w 6891715"/>
                <a:gd name="connsiteY1904" fmla="*/ 3722623 h 6367455"/>
                <a:gd name="connsiteX1905" fmla="*/ 1668569 w 6891715"/>
                <a:gd name="connsiteY1905" fmla="*/ 3729930 h 6367455"/>
                <a:gd name="connsiteX1906" fmla="*/ 1683796 w 6891715"/>
                <a:gd name="connsiteY1906" fmla="*/ 3745498 h 6367455"/>
                <a:gd name="connsiteX1907" fmla="*/ 1692361 w 6891715"/>
                <a:gd name="connsiteY1907" fmla="*/ 3760113 h 6367455"/>
                <a:gd name="connsiteX1908" fmla="*/ 1694899 w 6891715"/>
                <a:gd name="connsiteY1908" fmla="*/ 3787436 h 6367455"/>
                <a:gd name="connsiteX1909" fmla="*/ 1687286 w 6891715"/>
                <a:gd name="connsiteY1909" fmla="*/ 3799192 h 6367455"/>
                <a:gd name="connsiteX1910" fmla="*/ 1673962 w 6891715"/>
                <a:gd name="connsiteY1910" fmla="*/ 3811900 h 6367455"/>
                <a:gd name="connsiteX1911" fmla="*/ 1665397 w 6891715"/>
                <a:gd name="connsiteY1911" fmla="*/ 3830963 h 6367455"/>
                <a:gd name="connsiteX1912" fmla="*/ 1673962 w 6891715"/>
                <a:gd name="connsiteY1912" fmla="*/ 3841766 h 6367455"/>
                <a:gd name="connsiteX1913" fmla="*/ 1692044 w 6891715"/>
                <a:gd name="connsiteY1913" fmla="*/ 3848755 h 6367455"/>
                <a:gd name="connsiteX1914" fmla="*/ 1697437 w 6891715"/>
                <a:gd name="connsiteY1914" fmla="*/ 3846531 h 6367455"/>
                <a:gd name="connsiteX1915" fmla="*/ 1701561 w 6891715"/>
                <a:gd name="connsiteY1915" fmla="*/ 3831599 h 6367455"/>
                <a:gd name="connsiteX1916" fmla="*/ 1705368 w 6891715"/>
                <a:gd name="connsiteY1916" fmla="*/ 3820161 h 6367455"/>
                <a:gd name="connsiteX1917" fmla="*/ 1720278 w 6891715"/>
                <a:gd name="connsiteY1917" fmla="*/ 3816984 h 6367455"/>
                <a:gd name="connsiteX1918" fmla="*/ 1733918 w 6891715"/>
                <a:gd name="connsiteY1918" fmla="*/ 3814760 h 6367455"/>
                <a:gd name="connsiteX1919" fmla="*/ 1755173 w 6891715"/>
                <a:gd name="connsiteY1919" fmla="*/ 3818572 h 6367455"/>
                <a:gd name="connsiteX1920" fmla="*/ 1800854 w 6891715"/>
                <a:gd name="connsiteY1920" fmla="*/ 3826833 h 6367455"/>
                <a:gd name="connsiteX1921" fmla="*/ 1812592 w 6891715"/>
                <a:gd name="connsiteY1921" fmla="*/ 3845578 h 6367455"/>
                <a:gd name="connsiteX1922" fmla="*/ 1835115 w 6891715"/>
                <a:gd name="connsiteY1922" fmla="*/ 3887516 h 6367455"/>
                <a:gd name="connsiteX1923" fmla="*/ 1831308 w 6891715"/>
                <a:gd name="connsiteY1923" fmla="*/ 3910709 h 6367455"/>
                <a:gd name="connsiteX1924" fmla="*/ 1824964 w 6891715"/>
                <a:gd name="connsiteY1924" fmla="*/ 3936126 h 6367455"/>
                <a:gd name="connsiteX1925" fmla="*/ 1809419 w 6891715"/>
                <a:gd name="connsiteY1925" fmla="*/ 3962814 h 6367455"/>
                <a:gd name="connsiteX1926" fmla="*/ 1796730 w 6891715"/>
                <a:gd name="connsiteY1926" fmla="*/ 3960590 h 6367455"/>
                <a:gd name="connsiteX1927" fmla="*/ 1785310 w 6891715"/>
                <a:gd name="connsiteY1927" fmla="*/ 3966945 h 6367455"/>
                <a:gd name="connsiteX1928" fmla="*/ 1785310 w 6891715"/>
                <a:gd name="connsiteY1928" fmla="*/ 3980606 h 6367455"/>
                <a:gd name="connsiteX1929" fmla="*/ 1791655 w 6891715"/>
                <a:gd name="connsiteY1929" fmla="*/ 3986007 h 6367455"/>
                <a:gd name="connsiteX1930" fmla="*/ 1788482 w 6891715"/>
                <a:gd name="connsiteY1930" fmla="*/ 3996810 h 6367455"/>
                <a:gd name="connsiteX1931" fmla="*/ 1776745 w 6891715"/>
                <a:gd name="connsiteY1931" fmla="*/ 3999987 h 6367455"/>
                <a:gd name="connsiteX1932" fmla="*/ 1765642 w 6891715"/>
                <a:gd name="connsiteY1932" fmla="*/ 3998716 h 6367455"/>
                <a:gd name="connsiteX1933" fmla="*/ 1759297 w 6891715"/>
                <a:gd name="connsiteY1933" fmla="*/ 3994903 h 6367455"/>
                <a:gd name="connsiteX1934" fmla="*/ 1753904 w 6891715"/>
                <a:gd name="connsiteY1934" fmla="*/ 4003482 h 6367455"/>
                <a:gd name="connsiteX1935" fmla="*/ 1741215 w 6891715"/>
                <a:gd name="connsiteY1935" fmla="*/ 4002211 h 6367455"/>
                <a:gd name="connsiteX1936" fmla="*/ 1734870 w 6891715"/>
                <a:gd name="connsiteY1936" fmla="*/ 4005388 h 6367455"/>
                <a:gd name="connsiteX1937" fmla="*/ 1750732 w 6891715"/>
                <a:gd name="connsiteY1937" fmla="*/ 4014602 h 6367455"/>
                <a:gd name="connsiteX1938" fmla="*/ 1749780 w 6891715"/>
                <a:gd name="connsiteY1938" fmla="*/ 4023180 h 6367455"/>
                <a:gd name="connsiteX1939" fmla="*/ 1741532 w 6891715"/>
                <a:gd name="connsiteY1939" fmla="*/ 4031758 h 6367455"/>
                <a:gd name="connsiteX1940" fmla="*/ 1737408 w 6891715"/>
                <a:gd name="connsiteY1940" fmla="*/ 4046691 h 6367455"/>
                <a:gd name="connsiteX1941" fmla="*/ 1728843 w 6891715"/>
                <a:gd name="connsiteY1941" fmla="*/ 4053998 h 6367455"/>
                <a:gd name="connsiteX1942" fmla="*/ 1712981 w 6891715"/>
                <a:gd name="connsiteY1942" fmla="*/ 4047962 h 6367455"/>
                <a:gd name="connsiteX1943" fmla="*/ 1726622 w 6891715"/>
                <a:gd name="connsiteY1943" fmla="*/ 4058128 h 6367455"/>
                <a:gd name="connsiteX1944" fmla="*/ 1714250 w 6891715"/>
                <a:gd name="connsiteY1944" fmla="*/ 4069884 h 6367455"/>
                <a:gd name="connsiteX1945" fmla="*/ 1719643 w 6891715"/>
                <a:gd name="connsiteY1945" fmla="*/ 4075285 h 6367455"/>
                <a:gd name="connsiteX1946" fmla="*/ 1730112 w 6891715"/>
                <a:gd name="connsiteY1946" fmla="*/ 4063530 h 6367455"/>
                <a:gd name="connsiteX1947" fmla="*/ 1740898 w 6891715"/>
                <a:gd name="connsiteY1947" fmla="*/ 4072743 h 6367455"/>
                <a:gd name="connsiteX1948" fmla="*/ 1762152 w 6891715"/>
                <a:gd name="connsiteY1948" fmla="*/ 4075920 h 6367455"/>
                <a:gd name="connsiteX1949" fmla="*/ 1773255 w 6891715"/>
                <a:gd name="connsiteY1949" fmla="*/ 4070519 h 6367455"/>
                <a:gd name="connsiteX1950" fmla="*/ 1794510 w 6891715"/>
                <a:gd name="connsiteY1950" fmla="*/ 4063847 h 6367455"/>
                <a:gd name="connsiteX1951" fmla="*/ 1804027 w 6891715"/>
                <a:gd name="connsiteY1951" fmla="*/ 4065118 h 6367455"/>
                <a:gd name="connsiteX1952" fmla="*/ 1797682 w 6891715"/>
                <a:gd name="connsiteY1952" fmla="*/ 4074650 h 6367455"/>
                <a:gd name="connsiteX1953" fmla="*/ 1801171 w 6891715"/>
                <a:gd name="connsiteY1953" fmla="*/ 4096572 h 6367455"/>
                <a:gd name="connsiteX1954" fmla="*/ 1793875 w 6891715"/>
                <a:gd name="connsiteY1954" fmla="*/ 4105150 h 6367455"/>
                <a:gd name="connsiteX1955" fmla="*/ 1761200 w 6891715"/>
                <a:gd name="connsiteY1955" fmla="*/ 4113728 h 6367455"/>
                <a:gd name="connsiteX1956" fmla="*/ 1756125 w 6891715"/>
                <a:gd name="connsiteY1956" fmla="*/ 4134062 h 6367455"/>
                <a:gd name="connsiteX1957" fmla="*/ 1726622 w 6891715"/>
                <a:gd name="connsiteY1957" fmla="*/ 4139463 h 6367455"/>
                <a:gd name="connsiteX1958" fmla="*/ 1673010 w 6891715"/>
                <a:gd name="connsiteY1958" fmla="*/ 4158844 h 6367455"/>
                <a:gd name="connsiteX1959" fmla="*/ 1660956 w 6891715"/>
                <a:gd name="connsiteY1959" fmla="*/ 4150583 h 6367455"/>
                <a:gd name="connsiteX1960" fmla="*/ 1611468 w 6891715"/>
                <a:gd name="connsiteY1960" fmla="*/ 4149948 h 6367455"/>
                <a:gd name="connsiteX1961" fmla="*/ 1601950 w 6891715"/>
                <a:gd name="connsiteY1961" fmla="*/ 4165833 h 6367455"/>
                <a:gd name="connsiteX1962" fmla="*/ 1583868 w 6891715"/>
                <a:gd name="connsiteY1962" fmla="*/ 4158844 h 6367455"/>
                <a:gd name="connsiteX1963" fmla="*/ 1579744 w 6891715"/>
                <a:gd name="connsiteY1963" fmla="*/ 4148041 h 6367455"/>
                <a:gd name="connsiteX1964" fmla="*/ 1568958 w 6891715"/>
                <a:gd name="connsiteY1964" fmla="*/ 4147088 h 6367455"/>
                <a:gd name="connsiteX1965" fmla="*/ 1564834 w 6891715"/>
                <a:gd name="connsiteY1965" fmla="*/ 4144229 h 6367455"/>
                <a:gd name="connsiteX1966" fmla="*/ 1557220 w 6891715"/>
                <a:gd name="connsiteY1966" fmla="*/ 4153760 h 6367455"/>
                <a:gd name="connsiteX1967" fmla="*/ 1548972 w 6891715"/>
                <a:gd name="connsiteY1967" fmla="*/ 4149630 h 6367455"/>
                <a:gd name="connsiteX1968" fmla="*/ 1535013 w 6891715"/>
                <a:gd name="connsiteY1968" fmla="*/ 4131838 h 6367455"/>
                <a:gd name="connsiteX1969" fmla="*/ 1520103 w 6891715"/>
                <a:gd name="connsiteY1969" fmla="*/ 4131838 h 6367455"/>
                <a:gd name="connsiteX1970" fmla="*/ 1528668 w 6891715"/>
                <a:gd name="connsiteY1970" fmla="*/ 4139463 h 6367455"/>
                <a:gd name="connsiteX1971" fmla="*/ 1532792 w 6891715"/>
                <a:gd name="connsiteY1971" fmla="*/ 4145500 h 6367455"/>
                <a:gd name="connsiteX1972" fmla="*/ 1530254 w 6891715"/>
                <a:gd name="connsiteY1972" fmla="*/ 4151854 h 6367455"/>
                <a:gd name="connsiteX1973" fmla="*/ 1514075 w 6891715"/>
                <a:gd name="connsiteY1973" fmla="*/ 4162656 h 6367455"/>
                <a:gd name="connsiteX1974" fmla="*/ 1509948 w 6891715"/>
                <a:gd name="connsiteY1974" fmla="*/ 4168057 h 6367455"/>
                <a:gd name="connsiteX1975" fmla="*/ 1494090 w 6891715"/>
                <a:gd name="connsiteY1975" fmla="*/ 4165833 h 6367455"/>
                <a:gd name="connsiteX1976" fmla="*/ 1478224 w 6891715"/>
                <a:gd name="connsiteY1976" fmla="*/ 4159479 h 6367455"/>
                <a:gd name="connsiteX1977" fmla="*/ 1472832 w 6891715"/>
                <a:gd name="connsiteY1977" fmla="*/ 4168057 h 6367455"/>
                <a:gd name="connsiteX1978" fmla="*/ 1485838 w 6891715"/>
                <a:gd name="connsiteY1978" fmla="*/ 4176636 h 6367455"/>
                <a:gd name="connsiteX1979" fmla="*/ 1474101 w 6891715"/>
                <a:gd name="connsiteY1979" fmla="*/ 4191250 h 6367455"/>
                <a:gd name="connsiteX1980" fmla="*/ 1469977 w 6891715"/>
                <a:gd name="connsiteY1980" fmla="*/ 4187120 h 6367455"/>
                <a:gd name="connsiteX1981" fmla="*/ 1450946 w 6891715"/>
                <a:gd name="connsiteY1981" fmla="*/ 4184261 h 6367455"/>
                <a:gd name="connsiteX1982" fmla="*/ 1430645 w 6891715"/>
                <a:gd name="connsiteY1982" fmla="*/ 4191886 h 6367455"/>
                <a:gd name="connsiteX1983" fmla="*/ 1416053 w 6891715"/>
                <a:gd name="connsiteY1983" fmla="*/ 4168693 h 6367455"/>
                <a:gd name="connsiteX1984" fmla="*/ 1375758 w 6891715"/>
                <a:gd name="connsiteY1984" fmla="*/ 4165833 h 6367455"/>
                <a:gd name="connsiteX1985" fmla="*/ 1351645 w 6891715"/>
                <a:gd name="connsiteY1985" fmla="*/ 4183943 h 6367455"/>
                <a:gd name="connsiteX1986" fmla="*/ 1339906 w 6891715"/>
                <a:gd name="connsiteY1986" fmla="*/ 4182037 h 6367455"/>
                <a:gd name="connsiteX1987" fmla="*/ 1335781 w 6891715"/>
                <a:gd name="connsiteY1987" fmla="*/ 4172505 h 6367455"/>
                <a:gd name="connsiteX1988" fmla="*/ 1324997 w 6891715"/>
                <a:gd name="connsiteY1988" fmla="*/ 4196969 h 6367455"/>
                <a:gd name="connsiteX1989" fmla="*/ 1326582 w 6891715"/>
                <a:gd name="connsiteY1989" fmla="*/ 4231600 h 6367455"/>
                <a:gd name="connsiteX1990" fmla="*/ 1311992 w 6891715"/>
                <a:gd name="connsiteY1990" fmla="*/ 4234777 h 6367455"/>
                <a:gd name="connsiteX1991" fmla="*/ 1296130 w 6891715"/>
                <a:gd name="connsiteY1991" fmla="*/ 4227787 h 6367455"/>
                <a:gd name="connsiteX1992" fmla="*/ 1271704 w 6891715"/>
                <a:gd name="connsiteY1992" fmla="*/ 4224928 h 6367455"/>
                <a:gd name="connsiteX1993" fmla="*/ 1243152 w 6891715"/>
                <a:gd name="connsiteY1993" fmla="*/ 4215397 h 6367455"/>
                <a:gd name="connsiteX1994" fmla="*/ 1218725 w 6891715"/>
                <a:gd name="connsiteY1994" fmla="*/ 4217938 h 6367455"/>
                <a:gd name="connsiteX1995" fmla="*/ 1211112 w 6891715"/>
                <a:gd name="connsiteY1995" fmla="*/ 4233824 h 6367455"/>
                <a:gd name="connsiteX1996" fmla="*/ 1181926 w 6891715"/>
                <a:gd name="connsiteY1996" fmla="*/ 4251934 h 6367455"/>
                <a:gd name="connsiteX1997" fmla="*/ 1187319 w 6891715"/>
                <a:gd name="connsiteY1997" fmla="*/ 4266866 h 6367455"/>
                <a:gd name="connsiteX1998" fmla="*/ 1184464 w 6891715"/>
                <a:gd name="connsiteY1998" fmla="*/ 4275127 h 6367455"/>
                <a:gd name="connsiteX1999" fmla="*/ 1171774 w 6891715"/>
                <a:gd name="connsiteY1999" fmla="*/ 4270043 h 6367455"/>
                <a:gd name="connsiteX2000" fmla="*/ 1150519 w 6891715"/>
                <a:gd name="connsiteY2000" fmla="*/ 4257653 h 6367455"/>
                <a:gd name="connsiteX2001" fmla="*/ 1135608 w 6891715"/>
                <a:gd name="connsiteY2001" fmla="*/ 4262736 h 6367455"/>
                <a:gd name="connsiteX2002" fmla="*/ 1134657 w 6891715"/>
                <a:gd name="connsiteY2002" fmla="*/ 4274491 h 6367455"/>
                <a:gd name="connsiteX2003" fmla="*/ 1120698 w 6891715"/>
                <a:gd name="connsiteY2003" fmla="*/ 4263371 h 6367455"/>
                <a:gd name="connsiteX2004" fmla="*/ 1125139 w 6891715"/>
                <a:gd name="connsiteY2004" fmla="*/ 4249392 h 6367455"/>
                <a:gd name="connsiteX2005" fmla="*/ 1137512 w 6891715"/>
                <a:gd name="connsiteY2005" fmla="*/ 4250027 h 6367455"/>
                <a:gd name="connsiteX2006" fmla="*/ 1141636 w 6891715"/>
                <a:gd name="connsiteY2006" fmla="*/ 4243038 h 6367455"/>
                <a:gd name="connsiteX2007" fmla="*/ 1175264 w 6891715"/>
                <a:gd name="connsiteY2007" fmla="*/ 4223657 h 6367455"/>
                <a:gd name="connsiteX2008" fmla="*/ 1200326 w 6891715"/>
                <a:gd name="connsiteY2008" fmla="*/ 4180130 h 6367455"/>
                <a:gd name="connsiteX2009" fmla="*/ 1230146 w 6891715"/>
                <a:gd name="connsiteY2009" fmla="*/ 4169328 h 6367455"/>
                <a:gd name="connsiteX2010" fmla="*/ 1238711 w 6891715"/>
                <a:gd name="connsiteY2010" fmla="*/ 4117541 h 6367455"/>
                <a:gd name="connsiteX2011" fmla="*/ 1249498 w 6891715"/>
                <a:gd name="connsiteY2011" fmla="*/ 4116270 h 6367455"/>
                <a:gd name="connsiteX2012" fmla="*/ 1262187 w 6891715"/>
                <a:gd name="connsiteY2012" fmla="*/ 4123895 h 6367455"/>
                <a:gd name="connsiteX2013" fmla="*/ 1279000 w 6891715"/>
                <a:gd name="connsiteY2013" fmla="*/ 4109916 h 6367455"/>
                <a:gd name="connsiteX2014" fmla="*/ 1263138 w 6891715"/>
                <a:gd name="connsiteY2014" fmla="*/ 4114364 h 6367455"/>
                <a:gd name="connsiteX2015" fmla="*/ 1259967 w 6891715"/>
                <a:gd name="connsiteY2015" fmla="*/ 4107692 h 6367455"/>
                <a:gd name="connsiteX2016" fmla="*/ 1264090 w 6891715"/>
                <a:gd name="connsiteY2016" fmla="*/ 4094030 h 6367455"/>
                <a:gd name="connsiteX2017" fmla="*/ 1306282 w 6891715"/>
                <a:gd name="connsiteY2017" fmla="*/ 4087358 h 6367455"/>
                <a:gd name="connsiteX2018" fmla="*/ 1355135 w 6891715"/>
                <a:gd name="connsiteY2018" fmla="*/ 4095301 h 6367455"/>
                <a:gd name="connsiteX2019" fmla="*/ 1376076 w 6891715"/>
                <a:gd name="connsiteY2019" fmla="*/ 4093077 h 6367455"/>
                <a:gd name="connsiteX2020" fmla="*/ 1382421 w 6891715"/>
                <a:gd name="connsiteY2020" fmla="*/ 4064800 h 6367455"/>
                <a:gd name="connsiteX2021" fmla="*/ 1413832 w 6891715"/>
                <a:gd name="connsiteY2021" fmla="*/ 4045102 h 6367455"/>
                <a:gd name="connsiteX2022" fmla="*/ 1418908 w 6891715"/>
                <a:gd name="connsiteY2022" fmla="*/ 4026357 h 6367455"/>
                <a:gd name="connsiteX2023" fmla="*/ 1444918 w 6891715"/>
                <a:gd name="connsiteY2023" fmla="*/ 4000622 h 6367455"/>
                <a:gd name="connsiteX2024" fmla="*/ 1447139 w 6891715"/>
                <a:gd name="connsiteY2024" fmla="*/ 3991409 h 6367455"/>
                <a:gd name="connsiteX2025" fmla="*/ 1438574 w 6891715"/>
                <a:gd name="connsiteY2025" fmla="*/ 4001893 h 6367455"/>
                <a:gd name="connsiteX2026" fmla="*/ 1418908 w 6891715"/>
                <a:gd name="connsiteY2026" fmla="*/ 4017779 h 6367455"/>
                <a:gd name="connsiteX2027" fmla="*/ 1405900 w 6891715"/>
                <a:gd name="connsiteY2027" fmla="*/ 4024451 h 6367455"/>
                <a:gd name="connsiteX2028" fmla="*/ 1392575 w 6891715"/>
                <a:gd name="connsiteY2028" fmla="*/ 4039066 h 6367455"/>
                <a:gd name="connsiteX2029" fmla="*/ 1376711 w 6891715"/>
                <a:gd name="connsiteY2029" fmla="*/ 4041290 h 6367455"/>
                <a:gd name="connsiteX2030" fmla="*/ 1358942 w 6891715"/>
                <a:gd name="connsiteY2030" fmla="*/ 4059717 h 6367455"/>
                <a:gd name="connsiteX2031" fmla="*/ 1334512 w 6891715"/>
                <a:gd name="connsiteY2031" fmla="*/ 4065118 h 6367455"/>
                <a:gd name="connsiteX2032" fmla="*/ 1314530 w 6891715"/>
                <a:gd name="connsiteY2032" fmla="*/ 4043196 h 6367455"/>
                <a:gd name="connsiteX2033" fmla="*/ 1297082 w 6891715"/>
                <a:gd name="connsiteY2033" fmla="*/ 4025404 h 6367455"/>
                <a:gd name="connsiteX2034" fmla="*/ 1281538 w 6891715"/>
                <a:gd name="connsiteY2034" fmla="*/ 4039066 h 6367455"/>
                <a:gd name="connsiteX2035" fmla="*/ 1257112 w 6891715"/>
                <a:gd name="connsiteY2035" fmla="*/ 4038430 h 6367455"/>
                <a:gd name="connsiteX2036" fmla="*/ 1242517 w 6891715"/>
                <a:gd name="connsiteY2036" fmla="*/ 4032076 h 6367455"/>
                <a:gd name="connsiteX2037" fmla="*/ 1272656 w 6891715"/>
                <a:gd name="connsiteY2037" fmla="*/ 4013966 h 6367455"/>
                <a:gd name="connsiteX2038" fmla="*/ 1243152 w 6891715"/>
                <a:gd name="connsiteY2038" fmla="*/ 4013013 h 6367455"/>
                <a:gd name="connsiteX2039" fmla="*/ 1243152 w 6891715"/>
                <a:gd name="connsiteY2039" fmla="*/ 4002846 h 6367455"/>
                <a:gd name="connsiteX2040" fmla="*/ 1227608 w 6891715"/>
                <a:gd name="connsiteY2040" fmla="*/ 4016508 h 6367455"/>
                <a:gd name="connsiteX2041" fmla="*/ 1206353 w 6891715"/>
                <a:gd name="connsiteY2041" fmla="*/ 4023815 h 6367455"/>
                <a:gd name="connsiteX2042" fmla="*/ 1200008 w 6891715"/>
                <a:gd name="connsiteY2042" fmla="*/ 4034618 h 6367455"/>
                <a:gd name="connsiteX2043" fmla="*/ 1184464 w 6891715"/>
                <a:gd name="connsiteY2043" fmla="*/ 4034935 h 6367455"/>
                <a:gd name="connsiteX2044" fmla="*/ 1178754 w 6891715"/>
                <a:gd name="connsiteY2044" fmla="*/ 4020003 h 6367455"/>
                <a:gd name="connsiteX2045" fmla="*/ 1165112 w 6891715"/>
                <a:gd name="connsiteY2045" fmla="*/ 4013649 h 6367455"/>
                <a:gd name="connsiteX2046" fmla="*/ 1165112 w 6891715"/>
                <a:gd name="connsiteY2046" fmla="*/ 4005388 h 6367455"/>
                <a:gd name="connsiteX2047" fmla="*/ 1175580 w 6891715"/>
                <a:gd name="connsiteY2047" fmla="*/ 3994903 h 6367455"/>
                <a:gd name="connsiteX2048" fmla="*/ 1156546 w 6891715"/>
                <a:gd name="connsiteY2048" fmla="*/ 3991726 h 6367455"/>
                <a:gd name="connsiteX2049" fmla="*/ 1155277 w 6891715"/>
                <a:gd name="connsiteY2049" fmla="*/ 3988549 h 6367455"/>
                <a:gd name="connsiteX2050" fmla="*/ 1166064 w 6891715"/>
                <a:gd name="connsiteY2050" fmla="*/ 3989502 h 6367455"/>
                <a:gd name="connsiteX2051" fmla="*/ 1170823 w 6891715"/>
                <a:gd name="connsiteY2051" fmla="*/ 3982195 h 6367455"/>
                <a:gd name="connsiteX2052" fmla="*/ 1182560 w 6891715"/>
                <a:gd name="connsiteY2052" fmla="*/ 3972663 h 6367455"/>
                <a:gd name="connsiteX2053" fmla="*/ 1204767 w 6891715"/>
                <a:gd name="connsiteY2053" fmla="*/ 3971075 h 6367455"/>
                <a:gd name="connsiteX2054" fmla="*/ 1220312 w 6891715"/>
                <a:gd name="connsiteY2054" fmla="*/ 3958366 h 6367455"/>
                <a:gd name="connsiteX2055" fmla="*/ 1239663 w 6891715"/>
                <a:gd name="connsiteY2055" fmla="*/ 3944705 h 6367455"/>
                <a:gd name="connsiteX2056" fmla="*/ 1261553 w 6891715"/>
                <a:gd name="connsiteY2056" fmla="*/ 3933902 h 6367455"/>
                <a:gd name="connsiteX2057" fmla="*/ 1274242 w 6891715"/>
                <a:gd name="connsiteY2057" fmla="*/ 3911662 h 6367455"/>
                <a:gd name="connsiteX2058" fmla="*/ 1288834 w 6891715"/>
                <a:gd name="connsiteY2058" fmla="*/ 3879891 h 6367455"/>
                <a:gd name="connsiteX2059" fmla="*/ 1275828 w 6891715"/>
                <a:gd name="connsiteY2059" fmla="*/ 3878938 h 6367455"/>
                <a:gd name="connsiteX2060" fmla="*/ 1278683 w 6891715"/>
                <a:gd name="connsiteY2060" fmla="*/ 3858922 h 6367455"/>
                <a:gd name="connsiteX2061" fmla="*/ 1269166 w 6891715"/>
                <a:gd name="connsiteY2061" fmla="*/ 3851615 h 6367455"/>
                <a:gd name="connsiteX2062" fmla="*/ 1267262 w 6891715"/>
                <a:gd name="connsiteY2062" fmla="*/ 3837635 h 6367455"/>
                <a:gd name="connsiteX2063" fmla="*/ 1269801 w 6891715"/>
                <a:gd name="connsiteY2063" fmla="*/ 3828104 h 6367455"/>
                <a:gd name="connsiteX2064" fmla="*/ 1259650 w 6891715"/>
                <a:gd name="connsiteY2064" fmla="*/ 3833823 h 6367455"/>
                <a:gd name="connsiteX2065" fmla="*/ 1237441 w 6891715"/>
                <a:gd name="connsiteY2065" fmla="*/ 3837953 h 6367455"/>
                <a:gd name="connsiteX2066" fmla="*/ 1234269 w 6891715"/>
                <a:gd name="connsiteY2066" fmla="*/ 3848755 h 6367455"/>
                <a:gd name="connsiteX2067" fmla="*/ 1227925 w 6891715"/>
                <a:gd name="connsiteY2067" fmla="*/ 3852885 h 6367455"/>
                <a:gd name="connsiteX2068" fmla="*/ 1213967 w 6891715"/>
                <a:gd name="connsiteY2068" fmla="*/ 3846849 h 6367455"/>
                <a:gd name="connsiteX2069" fmla="*/ 1201594 w 6891715"/>
                <a:gd name="connsiteY2069" fmla="*/ 3857651 h 6367455"/>
                <a:gd name="connsiteX2070" fmla="*/ 1196519 w 6891715"/>
                <a:gd name="connsiteY2070" fmla="*/ 3853203 h 6367455"/>
                <a:gd name="connsiteX2071" fmla="*/ 1221580 w 6891715"/>
                <a:gd name="connsiteY2071" fmla="*/ 3825562 h 6367455"/>
                <a:gd name="connsiteX2072" fmla="*/ 1232049 w 6891715"/>
                <a:gd name="connsiteY2072" fmla="*/ 3823656 h 6367455"/>
                <a:gd name="connsiteX2073" fmla="*/ 1243469 w 6891715"/>
                <a:gd name="connsiteY2073" fmla="*/ 3817937 h 6367455"/>
                <a:gd name="connsiteX2074" fmla="*/ 1256160 w 6891715"/>
                <a:gd name="connsiteY2074" fmla="*/ 3805228 h 6367455"/>
                <a:gd name="connsiteX2075" fmla="*/ 1255210 w 6891715"/>
                <a:gd name="connsiteY2075" fmla="*/ 3788707 h 6367455"/>
                <a:gd name="connsiteX2076" fmla="*/ 1266312 w 6891715"/>
                <a:gd name="connsiteY2076" fmla="*/ 3780129 h 6367455"/>
                <a:gd name="connsiteX2077" fmla="*/ 1297082 w 6891715"/>
                <a:gd name="connsiteY2077" fmla="*/ 3762655 h 6367455"/>
                <a:gd name="connsiteX2078" fmla="*/ 1311992 w 6891715"/>
                <a:gd name="connsiteY2078" fmla="*/ 3769009 h 6367455"/>
                <a:gd name="connsiteX2079" fmla="*/ 1329120 w 6891715"/>
                <a:gd name="connsiteY2079" fmla="*/ 3774093 h 6367455"/>
                <a:gd name="connsiteX2080" fmla="*/ 1342444 w 6891715"/>
                <a:gd name="connsiteY2080" fmla="*/ 3764561 h 6367455"/>
                <a:gd name="connsiteX2081" fmla="*/ 1351962 w 6891715"/>
                <a:gd name="connsiteY2081" fmla="*/ 3769645 h 6367455"/>
                <a:gd name="connsiteX2082" fmla="*/ 1376393 w 6891715"/>
                <a:gd name="connsiteY2082" fmla="*/ 3774728 h 6367455"/>
                <a:gd name="connsiteX2083" fmla="*/ 1355135 w 6891715"/>
                <a:gd name="connsiteY2083" fmla="*/ 3762337 h 6367455"/>
                <a:gd name="connsiteX2084" fmla="*/ 1359260 w 6891715"/>
                <a:gd name="connsiteY2084" fmla="*/ 3755030 h 6367455"/>
                <a:gd name="connsiteX2085" fmla="*/ 1373855 w 6891715"/>
                <a:gd name="connsiteY2085" fmla="*/ 3742957 h 6367455"/>
                <a:gd name="connsiteX2086" fmla="*/ 1377345 w 6891715"/>
                <a:gd name="connsiteY2086" fmla="*/ 3759795 h 6367455"/>
                <a:gd name="connsiteX2087" fmla="*/ 1390036 w 6891715"/>
                <a:gd name="connsiteY2087" fmla="*/ 3766150 h 6367455"/>
                <a:gd name="connsiteX2088" fmla="*/ 1398602 w 6891715"/>
                <a:gd name="connsiteY2088" fmla="*/ 3760431 h 6367455"/>
                <a:gd name="connsiteX2089" fmla="*/ 1383691 w 6891715"/>
                <a:gd name="connsiteY2089" fmla="*/ 3752488 h 6367455"/>
                <a:gd name="connsiteX2090" fmla="*/ 1373855 w 6891715"/>
                <a:gd name="connsiteY2090" fmla="*/ 3737873 h 6367455"/>
                <a:gd name="connsiteX2091" fmla="*/ 1371634 w 6891715"/>
                <a:gd name="connsiteY2091" fmla="*/ 3718810 h 6367455"/>
                <a:gd name="connsiteX2092" fmla="*/ 1379883 w 6891715"/>
                <a:gd name="connsiteY2092" fmla="*/ 3698794 h 6367455"/>
                <a:gd name="connsiteX2093" fmla="*/ 1391622 w 6891715"/>
                <a:gd name="connsiteY2093" fmla="*/ 3694346 h 6367455"/>
                <a:gd name="connsiteX2094" fmla="*/ 1377662 w 6891715"/>
                <a:gd name="connsiteY2094" fmla="*/ 3693393 h 6367455"/>
                <a:gd name="connsiteX2095" fmla="*/ 1375758 w 6891715"/>
                <a:gd name="connsiteY2095" fmla="*/ 3673377 h 6367455"/>
                <a:gd name="connsiteX2096" fmla="*/ 1384960 w 6891715"/>
                <a:gd name="connsiteY2096" fmla="*/ 3665117 h 6367455"/>
                <a:gd name="connsiteX2097" fmla="*/ 1394478 w 6891715"/>
                <a:gd name="connsiteY2097" fmla="*/ 3663846 h 6367455"/>
                <a:gd name="connsiteX2098" fmla="*/ 1396382 w 6891715"/>
                <a:gd name="connsiteY2098" fmla="*/ 3656539 h 6367455"/>
                <a:gd name="connsiteX2099" fmla="*/ 1383691 w 6891715"/>
                <a:gd name="connsiteY2099" fmla="*/ 3640653 h 6367455"/>
                <a:gd name="connsiteX2100" fmla="*/ 1380201 w 6891715"/>
                <a:gd name="connsiteY2100" fmla="*/ 3632392 h 6367455"/>
                <a:gd name="connsiteX2101" fmla="*/ 1392891 w 6891715"/>
                <a:gd name="connsiteY2101" fmla="*/ 3621590 h 6367455"/>
                <a:gd name="connsiteX2102" fmla="*/ 1387815 w 6891715"/>
                <a:gd name="connsiteY2102" fmla="*/ 3614283 h 6367455"/>
                <a:gd name="connsiteX2103" fmla="*/ 1382421 w 6891715"/>
                <a:gd name="connsiteY2103" fmla="*/ 3623814 h 6367455"/>
                <a:gd name="connsiteX2104" fmla="*/ 1372902 w 6891715"/>
                <a:gd name="connsiteY2104" fmla="*/ 3629215 h 6367455"/>
                <a:gd name="connsiteX2105" fmla="*/ 1371634 w 6891715"/>
                <a:gd name="connsiteY2105" fmla="*/ 3623814 h 6367455"/>
                <a:gd name="connsiteX2106" fmla="*/ 1364653 w 6891715"/>
                <a:gd name="connsiteY2106" fmla="*/ 3633663 h 6367455"/>
                <a:gd name="connsiteX2107" fmla="*/ 1360529 w 6891715"/>
                <a:gd name="connsiteY2107" fmla="*/ 3640017 h 6367455"/>
                <a:gd name="connsiteX2108" fmla="*/ 1351645 w 6891715"/>
                <a:gd name="connsiteY2108" fmla="*/ 3622861 h 6367455"/>
                <a:gd name="connsiteX2109" fmla="*/ 1353866 w 6891715"/>
                <a:gd name="connsiteY2109" fmla="*/ 3611423 h 6367455"/>
                <a:gd name="connsiteX2110" fmla="*/ 1343079 w 6891715"/>
                <a:gd name="connsiteY2110" fmla="*/ 3620001 h 6367455"/>
                <a:gd name="connsiteX2111" fmla="*/ 1332609 w 6891715"/>
                <a:gd name="connsiteY2111" fmla="*/ 3615871 h 6367455"/>
                <a:gd name="connsiteX2112" fmla="*/ 1326265 w 6891715"/>
                <a:gd name="connsiteY2112" fmla="*/ 3603480 h 6367455"/>
                <a:gd name="connsiteX2113" fmla="*/ 1317384 w 6891715"/>
                <a:gd name="connsiteY2113" fmla="*/ 3570438 h 6367455"/>
                <a:gd name="connsiteX2114" fmla="*/ 1325948 w 6891715"/>
                <a:gd name="connsiteY2114" fmla="*/ 3541208 h 6367455"/>
                <a:gd name="connsiteX2115" fmla="*/ 1334830 w 6891715"/>
                <a:gd name="connsiteY2115" fmla="*/ 3527229 h 6367455"/>
                <a:gd name="connsiteX2116" fmla="*/ 1341492 w 6891715"/>
                <a:gd name="connsiteY2116" fmla="*/ 3513567 h 6367455"/>
                <a:gd name="connsiteX2117" fmla="*/ 1352597 w 6891715"/>
                <a:gd name="connsiteY2117" fmla="*/ 3504989 h 6367455"/>
                <a:gd name="connsiteX2118" fmla="*/ 1372902 w 6891715"/>
                <a:gd name="connsiteY2118" fmla="*/ 3506895 h 6367455"/>
                <a:gd name="connsiteX2119" fmla="*/ 1381152 w 6891715"/>
                <a:gd name="connsiteY2119" fmla="*/ 3499270 h 6367455"/>
                <a:gd name="connsiteX2120" fmla="*/ 1371634 w 6891715"/>
                <a:gd name="connsiteY2120" fmla="*/ 3502447 h 6367455"/>
                <a:gd name="connsiteX2121" fmla="*/ 1363385 w 6891715"/>
                <a:gd name="connsiteY2121" fmla="*/ 3497682 h 6367455"/>
                <a:gd name="connsiteX2122" fmla="*/ 1351645 w 6891715"/>
                <a:gd name="connsiteY2122" fmla="*/ 3495458 h 6367455"/>
                <a:gd name="connsiteX2123" fmla="*/ 1335781 w 6891715"/>
                <a:gd name="connsiteY2123" fmla="*/ 3492281 h 6367455"/>
                <a:gd name="connsiteX2124" fmla="*/ 1330388 w 6891715"/>
                <a:gd name="connsiteY2124" fmla="*/ 3484020 h 6367455"/>
                <a:gd name="connsiteX2125" fmla="*/ 1324045 w 6891715"/>
                <a:gd name="connsiteY2125" fmla="*/ 3498953 h 6367455"/>
                <a:gd name="connsiteX2126" fmla="*/ 1315799 w 6891715"/>
                <a:gd name="connsiteY2126" fmla="*/ 3512932 h 6367455"/>
                <a:gd name="connsiteX2127" fmla="*/ 1295812 w 6891715"/>
                <a:gd name="connsiteY2127" fmla="*/ 3513885 h 6367455"/>
                <a:gd name="connsiteX2128" fmla="*/ 1292640 w 6891715"/>
                <a:gd name="connsiteY2128" fmla="*/ 3508484 h 6367455"/>
                <a:gd name="connsiteX2129" fmla="*/ 1283124 w 6891715"/>
                <a:gd name="connsiteY2129" fmla="*/ 3520239 h 6367455"/>
                <a:gd name="connsiteX2130" fmla="*/ 1262187 w 6891715"/>
                <a:gd name="connsiteY2130" fmla="*/ 3526911 h 6367455"/>
                <a:gd name="connsiteX2131" fmla="*/ 1251719 w 6891715"/>
                <a:gd name="connsiteY2131" fmla="*/ 3515156 h 6367455"/>
                <a:gd name="connsiteX2132" fmla="*/ 1249180 w 6891715"/>
                <a:gd name="connsiteY2132" fmla="*/ 3506895 h 6367455"/>
                <a:gd name="connsiteX2133" fmla="*/ 1243152 w 6891715"/>
                <a:gd name="connsiteY2133" fmla="*/ 3514203 h 6367455"/>
                <a:gd name="connsiteX2134" fmla="*/ 1253623 w 6891715"/>
                <a:gd name="connsiteY2134" fmla="*/ 3533266 h 6367455"/>
                <a:gd name="connsiteX2135" fmla="*/ 1245054 w 6891715"/>
                <a:gd name="connsiteY2135" fmla="*/ 3545021 h 6367455"/>
                <a:gd name="connsiteX2136" fmla="*/ 1230463 w 6891715"/>
                <a:gd name="connsiteY2136" fmla="*/ 3544068 h 6367455"/>
                <a:gd name="connsiteX2137" fmla="*/ 1221898 w 6891715"/>
                <a:gd name="connsiteY2137" fmla="*/ 3539620 h 6367455"/>
                <a:gd name="connsiteX2138" fmla="*/ 1210160 w 6891715"/>
                <a:gd name="connsiteY2138" fmla="*/ 3515474 h 6367455"/>
                <a:gd name="connsiteX2139" fmla="*/ 1191125 w 6891715"/>
                <a:gd name="connsiteY2139" fmla="*/ 3522463 h 6367455"/>
                <a:gd name="connsiteX2140" fmla="*/ 1193663 w 6891715"/>
                <a:gd name="connsiteY2140" fmla="*/ 3538984 h 6367455"/>
                <a:gd name="connsiteX2141" fmla="*/ 1203181 w 6891715"/>
                <a:gd name="connsiteY2141" fmla="*/ 3547563 h 6367455"/>
                <a:gd name="connsiteX2142" fmla="*/ 1203181 w 6891715"/>
                <a:gd name="connsiteY2142" fmla="*/ 3554870 h 6367455"/>
                <a:gd name="connsiteX2143" fmla="*/ 1189222 w 6891715"/>
                <a:gd name="connsiteY2143" fmla="*/ 3547563 h 6367455"/>
                <a:gd name="connsiteX2144" fmla="*/ 1181609 w 6891715"/>
                <a:gd name="connsiteY2144" fmla="*/ 3526594 h 6367455"/>
                <a:gd name="connsiteX2145" fmla="*/ 1165747 w 6891715"/>
                <a:gd name="connsiteY2145" fmla="*/ 3516109 h 6367455"/>
                <a:gd name="connsiteX2146" fmla="*/ 1162574 w 6891715"/>
                <a:gd name="connsiteY2146" fmla="*/ 3505625 h 6367455"/>
                <a:gd name="connsiteX2147" fmla="*/ 1169871 w 6891715"/>
                <a:gd name="connsiteY2147" fmla="*/ 3495140 h 6367455"/>
                <a:gd name="connsiteX2148" fmla="*/ 1177485 w 6891715"/>
                <a:gd name="connsiteY2148" fmla="*/ 3496729 h 6367455"/>
                <a:gd name="connsiteX2149" fmla="*/ 1183830 w 6891715"/>
                <a:gd name="connsiteY2149" fmla="*/ 3510708 h 6367455"/>
                <a:gd name="connsiteX2150" fmla="*/ 1187002 w 6891715"/>
                <a:gd name="connsiteY2150" fmla="*/ 3507531 h 6367455"/>
                <a:gd name="connsiteX2151" fmla="*/ 1180022 w 6891715"/>
                <a:gd name="connsiteY2151" fmla="*/ 3484338 h 6367455"/>
                <a:gd name="connsiteX2152" fmla="*/ 1186367 w 6891715"/>
                <a:gd name="connsiteY2152" fmla="*/ 3466546 h 6367455"/>
                <a:gd name="connsiteX2153" fmla="*/ 1202229 w 6891715"/>
                <a:gd name="connsiteY2153" fmla="*/ 3426196 h 6367455"/>
                <a:gd name="connsiteX2154" fmla="*/ 1207939 w 6891715"/>
                <a:gd name="connsiteY2154" fmla="*/ 3419842 h 6367455"/>
                <a:gd name="connsiteX2155" fmla="*/ 1212381 w 6891715"/>
                <a:gd name="connsiteY2155" fmla="*/ 3402685 h 6367455"/>
                <a:gd name="connsiteX2156" fmla="*/ 1199691 w 6891715"/>
                <a:gd name="connsiteY2156" fmla="*/ 3396649 h 6367455"/>
                <a:gd name="connsiteX2157" fmla="*/ 1198422 w 6891715"/>
                <a:gd name="connsiteY2157" fmla="*/ 3388071 h 6367455"/>
                <a:gd name="connsiteX2158" fmla="*/ 1190809 w 6891715"/>
                <a:gd name="connsiteY2158" fmla="*/ 3370600 h 6367455"/>
                <a:gd name="connsiteX2159" fmla="*/ 1190809 w 6891715"/>
                <a:gd name="connsiteY2159" fmla="*/ 3354714 h 6367455"/>
                <a:gd name="connsiteX2160" fmla="*/ 1203181 w 6891715"/>
                <a:gd name="connsiteY2160" fmla="*/ 3331203 h 6367455"/>
                <a:gd name="connsiteX2161" fmla="*/ 1212698 w 6891715"/>
                <a:gd name="connsiteY2161" fmla="*/ 3335335 h 6367455"/>
                <a:gd name="connsiteX2162" fmla="*/ 1223166 w 6891715"/>
                <a:gd name="connsiteY2162" fmla="*/ 3330249 h 6367455"/>
                <a:gd name="connsiteX2163" fmla="*/ 1224436 w 6891715"/>
                <a:gd name="connsiteY2163" fmla="*/ 3327073 h 6367455"/>
                <a:gd name="connsiteX2164" fmla="*/ 1198739 w 6891715"/>
                <a:gd name="connsiteY2164" fmla="*/ 3324849 h 6367455"/>
                <a:gd name="connsiteX2165" fmla="*/ 1188905 w 6891715"/>
                <a:gd name="connsiteY2165" fmla="*/ 3297525 h 6367455"/>
                <a:gd name="connsiteX2166" fmla="*/ 1189222 w 6891715"/>
                <a:gd name="connsiteY2166" fmla="*/ 3321037 h 6367455"/>
                <a:gd name="connsiteX2167" fmla="*/ 1187319 w 6891715"/>
                <a:gd name="connsiteY2167" fmla="*/ 3331521 h 6367455"/>
                <a:gd name="connsiteX2168" fmla="*/ 1176850 w 6891715"/>
                <a:gd name="connsiteY2168" fmla="*/ 3334699 h 6367455"/>
                <a:gd name="connsiteX2169" fmla="*/ 1170506 w 6891715"/>
                <a:gd name="connsiteY2169" fmla="*/ 3332474 h 6367455"/>
                <a:gd name="connsiteX2170" fmla="*/ 1166381 w 6891715"/>
                <a:gd name="connsiteY2170" fmla="*/ 3340101 h 6367455"/>
                <a:gd name="connsiteX2171" fmla="*/ 1157816 w 6891715"/>
                <a:gd name="connsiteY2171" fmla="*/ 3331521 h 6367455"/>
                <a:gd name="connsiteX2172" fmla="*/ 1157498 w 6891715"/>
                <a:gd name="connsiteY2172" fmla="*/ 3321037 h 6367455"/>
                <a:gd name="connsiteX2173" fmla="*/ 1173995 w 6891715"/>
                <a:gd name="connsiteY2173" fmla="*/ 3287358 h 6367455"/>
                <a:gd name="connsiteX2174" fmla="*/ 1175264 w 6891715"/>
                <a:gd name="connsiteY2174" fmla="*/ 3277827 h 6367455"/>
                <a:gd name="connsiteX2175" fmla="*/ 1148933 w 6891715"/>
                <a:gd name="connsiteY2175" fmla="*/ 3315000 h 6367455"/>
                <a:gd name="connsiteX2176" fmla="*/ 1144808 w 6891715"/>
                <a:gd name="connsiteY2176" fmla="*/ 3311823 h 6367455"/>
                <a:gd name="connsiteX2177" fmla="*/ 1139733 w 6891715"/>
                <a:gd name="connsiteY2177" fmla="*/ 3326755 h 6367455"/>
                <a:gd name="connsiteX2178" fmla="*/ 1147346 w 6891715"/>
                <a:gd name="connsiteY2178" fmla="*/ 3336923 h 6367455"/>
                <a:gd name="connsiteX2179" fmla="*/ 1154643 w 6891715"/>
                <a:gd name="connsiteY2179" fmla="*/ 3346454 h 6367455"/>
                <a:gd name="connsiteX2180" fmla="*/ 1151471 w 6891715"/>
                <a:gd name="connsiteY2180" fmla="*/ 3362341 h 6367455"/>
                <a:gd name="connsiteX2181" fmla="*/ 1143540 w 6891715"/>
                <a:gd name="connsiteY2181" fmla="*/ 3374096 h 6367455"/>
                <a:gd name="connsiteX2182" fmla="*/ 1137512 w 6891715"/>
                <a:gd name="connsiteY2182" fmla="*/ 3404592 h 6367455"/>
                <a:gd name="connsiteX2183" fmla="*/ 1134340 w 6891715"/>
                <a:gd name="connsiteY2183" fmla="*/ 3421430 h 6367455"/>
                <a:gd name="connsiteX2184" fmla="*/ 1128312 w 6891715"/>
                <a:gd name="connsiteY2184" fmla="*/ 3441764 h 6367455"/>
                <a:gd name="connsiteX2185" fmla="*/ 1117526 w 6891715"/>
                <a:gd name="connsiteY2185" fmla="*/ 3446848 h 6367455"/>
                <a:gd name="connsiteX2186" fmla="*/ 1105787 w 6891715"/>
                <a:gd name="connsiteY2186" fmla="*/ 3446848 h 6367455"/>
                <a:gd name="connsiteX2187" fmla="*/ 1101663 w 6891715"/>
                <a:gd name="connsiteY2187" fmla="*/ 3432550 h 6367455"/>
                <a:gd name="connsiteX2188" fmla="*/ 1107691 w 6891715"/>
                <a:gd name="connsiteY2188" fmla="*/ 3416665 h 6367455"/>
                <a:gd name="connsiteX2189" fmla="*/ 1118160 w 6891715"/>
                <a:gd name="connsiteY2189" fmla="*/ 3395378 h 6367455"/>
                <a:gd name="connsiteX2190" fmla="*/ 1128629 w 6891715"/>
                <a:gd name="connsiteY2190" fmla="*/ 3369647 h 6367455"/>
                <a:gd name="connsiteX2191" fmla="*/ 1128629 w 6891715"/>
                <a:gd name="connsiteY2191" fmla="*/ 3362341 h 6367455"/>
                <a:gd name="connsiteX2192" fmla="*/ 1117842 w 6891715"/>
                <a:gd name="connsiteY2192" fmla="*/ 3365834 h 6367455"/>
                <a:gd name="connsiteX2193" fmla="*/ 1115939 w 6891715"/>
                <a:gd name="connsiteY2193" fmla="*/ 3358527 h 6367455"/>
                <a:gd name="connsiteX2194" fmla="*/ 1122919 w 6891715"/>
                <a:gd name="connsiteY2194" fmla="*/ 3348995 h 6367455"/>
                <a:gd name="connsiteX2195" fmla="*/ 1127043 w 6891715"/>
                <a:gd name="connsiteY2195" fmla="*/ 3328663 h 6367455"/>
                <a:gd name="connsiteX2196" fmla="*/ 1117526 w 6891715"/>
                <a:gd name="connsiteY2196" fmla="*/ 3330886 h 6367455"/>
                <a:gd name="connsiteX2197" fmla="*/ 1124505 w 6891715"/>
                <a:gd name="connsiteY2197" fmla="*/ 3315000 h 6367455"/>
                <a:gd name="connsiteX2198" fmla="*/ 1133070 w 6891715"/>
                <a:gd name="connsiteY2198" fmla="*/ 3302291 h 6367455"/>
                <a:gd name="connsiteX2199" fmla="*/ 1138463 w 6891715"/>
                <a:gd name="connsiteY2199" fmla="*/ 3290852 h 6367455"/>
                <a:gd name="connsiteX2200" fmla="*/ 1126409 w 6891715"/>
                <a:gd name="connsiteY2200" fmla="*/ 3277191 h 6367455"/>
                <a:gd name="connsiteX2201" fmla="*/ 1126409 w 6891715"/>
                <a:gd name="connsiteY2201" fmla="*/ 3265435 h 6367455"/>
                <a:gd name="connsiteX2202" fmla="*/ 1142270 w 6891715"/>
                <a:gd name="connsiteY2202" fmla="*/ 3262260 h 6367455"/>
                <a:gd name="connsiteX2203" fmla="*/ 1141319 w 6891715"/>
                <a:gd name="connsiteY2203" fmla="*/ 3252727 h 6367455"/>
                <a:gd name="connsiteX2204" fmla="*/ 1146712 w 6891715"/>
                <a:gd name="connsiteY2204" fmla="*/ 3254634 h 6367455"/>
                <a:gd name="connsiteX2205" fmla="*/ 1145126 w 6891715"/>
                <a:gd name="connsiteY2205" fmla="*/ 3241924 h 6367455"/>
                <a:gd name="connsiteX2206" fmla="*/ 1162257 w 6891715"/>
                <a:gd name="connsiteY2206" fmla="*/ 3228261 h 6367455"/>
                <a:gd name="connsiteX2207" fmla="*/ 1159085 w 6891715"/>
                <a:gd name="connsiteY2207" fmla="*/ 3221908 h 6367455"/>
                <a:gd name="connsiteX2208" fmla="*/ 1162891 w 6891715"/>
                <a:gd name="connsiteY2208" fmla="*/ 3213329 h 6367455"/>
                <a:gd name="connsiteX2209" fmla="*/ 1158450 w 6891715"/>
                <a:gd name="connsiteY2209" fmla="*/ 3202844 h 6367455"/>
                <a:gd name="connsiteX2210" fmla="*/ 1156546 w 6891715"/>
                <a:gd name="connsiteY2210" fmla="*/ 3201890 h 6367455"/>
                <a:gd name="connsiteX2211" fmla="*/ 1145126 w 6891715"/>
                <a:gd name="connsiteY2211" fmla="*/ 3210469 h 6367455"/>
                <a:gd name="connsiteX2212" fmla="*/ 1145126 w 6891715"/>
                <a:gd name="connsiteY2212" fmla="*/ 3224449 h 6367455"/>
                <a:gd name="connsiteX2213" fmla="*/ 1130215 w 6891715"/>
                <a:gd name="connsiteY2213" fmla="*/ 3234934 h 6367455"/>
                <a:gd name="connsiteX2214" fmla="*/ 1125457 w 6891715"/>
                <a:gd name="connsiteY2214" fmla="*/ 3243513 h 6367455"/>
                <a:gd name="connsiteX2215" fmla="*/ 1113719 w 6891715"/>
                <a:gd name="connsiteY2215" fmla="*/ 3242242 h 6367455"/>
                <a:gd name="connsiteX2216" fmla="*/ 1103884 w 6891715"/>
                <a:gd name="connsiteY2216" fmla="*/ 3231121 h 6367455"/>
                <a:gd name="connsiteX2217" fmla="*/ 1091194 w 6891715"/>
                <a:gd name="connsiteY2217" fmla="*/ 3223496 h 6367455"/>
                <a:gd name="connsiteX2218" fmla="*/ 1092463 w 6891715"/>
                <a:gd name="connsiteY2218" fmla="*/ 3210787 h 6367455"/>
                <a:gd name="connsiteX2219" fmla="*/ 1108008 w 6891715"/>
                <a:gd name="connsiteY2219" fmla="*/ 3205703 h 6367455"/>
                <a:gd name="connsiteX2220" fmla="*/ 1091511 w 6891715"/>
                <a:gd name="connsiteY2220" fmla="*/ 3203480 h 6367455"/>
                <a:gd name="connsiteX2221" fmla="*/ 1090877 w 6891715"/>
                <a:gd name="connsiteY2221" fmla="*/ 3209516 h 6367455"/>
                <a:gd name="connsiteX2222" fmla="*/ 1082628 w 6891715"/>
                <a:gd name="connsiteY2222" fmla="*/ 3212375 h 6367455"/>
                <a:gd name="connsiteX2223" fmla="*/ 1066766 w 6891715"/>
                <a:gd name="connsiteY2223" fmla="*/ 3204750 h 6367455"/>
                <a:gd name="connsiteX2224" fmla="*/ 1067718 w 6891715"/>
                <a:gd name="connsiteY2224" fmla="*/ 3197444 h 6367455"/>
                <a:gd name="connsiteX2225" fmla="*/ 1088022 w 6891715"/>
                <a:gd name="connsiteY2225" fmla="*/ 3193312 h 6367455"/>
                <a:gd name="connsiteX2226" fmla="*/ 1098491 w 6891715"/>
                <a:gd name="connsiteY2226" fmla="*/ 3195854 h 6367455"/>
                <a:gd name="connsiteX2227" fmla="*/ 1107057 w 6891715"/>
                <a:gd name="connsiteY2227" fmla="*/ 3194901 h 6367455"/>
                <a:gd name="connsiteX2228" fmla="*/ 1108643 w 6891715"/>
                <a:gd name="connsiteY2228" fmla="*/ 3183146 h 6367455"/>
                <a:gd name="connsiteX2229" fmla="*/ 1099126 w 6891715"/>
                <a:gd name="connsiteY2229" fmla="*/ 3170755 h 6367455"/>
                <a:gd name="connsiteX2230" fmla="*/ 1103249 w 6891715"/>
                <a:gd name="connsiteY2230" fmla="*/ 3157411 h 6367455"/>
                <a:gd name="connsiteX2231" fmla="*/ 1123236 w 6891715"/>
                <a:gd name="connsiteY2231" fmla="*/ 3154870 h 6367455"/>
                <a:gd name="connsiteX2232" fmla="*/ 1104201 w 6891715"/>
                <a:gd name="connsiteY2232" fmla="*/ 3145338 h 6367455"/>
                <a:gd name="connsiteX2233" fmla="*/ 1119112 w 6891715"/>
                <a:gd name="connsiteY2233" fmla="*/ 3135807 h 6367455"/>
                <a:gd name="connsiteX2234" fmla="*/ 1131802 w 6891715"/>
                <a:gd name="connsiteY2234" fmla="*/ 3142162 h 6367455"/>
                <a:gd name="connsiteX2235" fmla="*/ 1116891 w 6891715"/>
                <a:gd name="connsiteY2235" fmla="*/ 3125323 h 6367455"/>
                <a:gd name="connsiteX2236" fmla="*/ 1122919 w 6891715"/>
                <a:gd name="connsiteY2236" fmla="*/ 3116745 h 6367455"/>
                <a:gd name="connsiteX2237" fmla="*/ 1139733 w 6891715"/>
                <a:gd name="connsiteY2237" fmla="*/ 3113568 h 6367455"/>
                <a:gd name="connsiteX2238" fmla="*/ 1141002 w 6891715"/>
                <a:gd name="connsiteY2238" fmla="*/ 3108167 h 6367455"/>
                <a:gd name="connsiteX2239" fmla="*/ 1123870 w 6891715"/>
                <a:gd name="connsiteY2239" fmla="*/ 3102131 h 6367455"/>
                <a:gd name="connsiteX2240" fmla="*/ 1147981 w 6891715"/>
                <a:gd name="connsiteY2240" fmla="*/ 3086881 h 6367455"/>
                <a:gd name="connsiteX2241" fmla="*/ 1126091 w 6891715"/>
                <a:gd name="connsiteY2241" fmla="*/ 3094823 h 6367455"/>
                <a:gd name="connsiteX2242" fmla="*/ 1126091 w 6891715"/>
                <a:gd name="connsiteY2242" fmla="*/ 3086245 h 6367455"/>
                <a:gd name="connsiteX2243" fmla="*/ 1114353 w 6891715"/>
                <a:gd name="connsiteY2243" fmla="*/ 3102131 h 6367455"/>
                <a:gd name="connsiteX2244" fmla="*/ 1100711 w 6891715"/>
                <a:gd name="connsiteY2244" fmla="*/ 3083385 h 6367455"/>
                <a:gd name="connsiteX2245" fmla="*/ 1095953 w 6891715"/>
                <a:gd name="connsiteY2245" fmla="*/ 3062099 h 6367455"/>
                <a:gd name="connsiteX2246" fmla="*/ 1104518 w 6891715"/>
                <a:gd name="connsiteY2246" fmla="*/ 3057969 h 6367455"/>
                <a:gd name="connsiteX2247" fmla="*/ 1122601 w 6891715"/>
                <a:gd name="connsiteY2247" fmla="*/ 3068136 h 6367455"/>
                <a:gd name="connsiteX2248" fmla="*/ 1134340 w 6891715"/>
                <a:gd name="connsiteY2248" fmla="*/ 3067183 h 6367455"/>
                <a:gd name="connsiteX2249" fmla="*/ 1121332 w 6891715"/>
                <a:gd name="connsiteY2249" fmla="*/ 3062099 h 6367455"/>
                <a:gd name="connsiteX2250" fmla="*/ 1101981 w 6891715"/>
                <a:gd name="connsiteY2250" fmla="*/ 3038271 h 6367455"/>
                <a:gd name="connsiteX2251" fmla="*/ 1106422 w 6891715"/>
                <a:gd name="connsiteY2251" fmla="*/ 3031599 h 6367455"/>
                <a:gd name="connsiteX2252" fmla="*/ 1114670 w 6891715"/>
                <a:gd name="connsiteY2252" fmla="*/ 3030329 h 6367455"/>
                <a:gd name="connsiteX2253" fmla="*/ 1100077 w 6891715"/>
                <a:gd name="connsiteY2253" fmla="*/ 3010631 h 6367455"/>
                <a:gd name="connsiteX2254" fmla="*/ 1108960 w 6891715"/>
                <a:gd name="connsiteY2254" fmla="*/ 3001100 h 6367455"/>
                <a:gd name="connsiteX2255" fmla="*/ 1121967 w 6891715"/>
                <a:gd name="connsiteY2255" fmla="*/ 3001100 h 6367455"/>
                <a:gd name="connsiteX2256" fmla="*/ 1145126 w 6891715"/>
                <a:gd name="connsiteY2256" fmla="*/ 3001735 h 6367455"/>
                <a:gd name="connsiteX2257" fmla="*/ 1141002 w 6891715"/>
                <a:gd name="connsiteY2257" fmla="*/ 2996334 h 6367455"/>
                <a:gd name="connsiteX2258" fmla="*/ 1144174 w 6891715"/>
                <a:gd name="connsiteY2258" fmla="*/ 2992204 h 6367455"/>
                <a:gd name="connsiteX2259" fmla="*/ 1156864 w 6891715"/>
                <a:gd name="connsiteY2259" fmla="*/ 3000464 h 6367455"/>
                <a:gd name="connsiteX2260" fmla="*/ 1160988 w 6891715"/>
                <a:gd name="connsiteY2260" fmla="*/ 2996334 h 6367455"/>
                <a:gd name="connsiteX2261" fmla="*/ 1150519 w 6891715"/>
                <a:gd name="connsiteY2261" fmla="*/ 2978543 h 6367455"/>
                <a:gd name="connsiteX2262" fmla="*/ 1136243 w 6891715"/>
                <a:gd name="connsiteY2262" fmla="*/ 2967105 h 6367455"/>
                <a:gd name="connsiteX2263" fmla="*/ 1136243 w 6891715"/>
                <a:gd name="connsiteY2263" fmla="*/ 2960751 h 6367455"/>
                <a:gd name="connsiteX2264" fmla="*/ 1143857 w 6891715"/>
                <a:gd name="connsiteY2264" fmla="*/ 2958526 h 6367455"/>
                <a:gd name="connsiteX2265" fmla="*/ 1153374 w 6891715"/>
                <a:gd name="connsiteY2265" fmla="*/ 2963928 h 6367455"/>
                <a:gd name="connsiteX2266" fmla="*/ 1155277 w 6891715"/>
                <a:gd name="connsiteY2266" fmla="*/ 2958526 h 6367455"/>
                <a:gd name="connsiteX2267" fmla="*/ 1147029 w 6891715"/>
                <a:gd name="connsiteY2267" fmla="*/ 2943593 h 6367455"/>
                <a:gd name="connsiteX2268" fmla="*/ 1156229 w 6891715"/>
                <a:gd name="connsiteY2268" fmla="*/ 2935012 h 6367455"/>
                <a:gd name="connsiteX2269" fmla="*/ 1166699 w 6891715"/>
                <a:gd name="connsiteY2269" fmla="*/ 2928659 h 6367455"/>
                <a:gd name="connsiteX2270" fmla="*/ 1181609 w 6891715"/>
                <a:gd name="connsiteY2270" fmla="*/ 2937873 h 6367455"/>
                <a:gd name="connsiteX2271" fmla="*/ 1181609 w 6891715"/>
                <a:gd name="connsiteY2271" fmla="*/ 2931834 h 6367455"/>
                <a:gd name="connsiteX2272" fmla="*/ 1163526 w 6891715"/>
                <a:gd name="connsiteY2272" fmla="*/ 2922306 h 6367455"/>
                <a:gd name="connsiteX2273" fmla="*/ 1161305 w 6891715"/>
                <a:gd name="connsiteY2273" fmla="*/ 2911186 h 6367455"/>
                <a:gd name="connsiteX2274" fmla="*/ 1162257 w 6891715"/>
                <a:gd name="connsiteY2274" fmla="*/ 2899430 h 6367455"/>
                <a:gd name="connsiteX2275" fmla="*/ 1174947 w 6891715"/>
                <a:gd name="connsiteY2275" fmla="*/ 2882275 h 6367455"/>
                <a:gd name="connsiteX2276" fmla="*/ 1176850 w 6891715"/>
                <a:gd name="connsiteY2276" fmla="*/ 2869567 h 6367455"/>
                <a:gd name="connsiteX2277" fmla="*/ 1181926 w 6891715"/>
                <a:gd name="connsiteY2277" fmla="*/ 2869567 h 6367455"/>
                <a:gd name="connsiteX2278" fmla="*/ 1192395 w 6891715"/>
                <a:gd name="connsiteY2278" fmla="*/ 2865437 h 6367455"/>
                <a:gd name="connsiteX2279" fmla="*/ 1202229 w 6891715"/>
                <a:gd name="connsiteY2279" fmla="*/ 2871474 h 6367455"/>
                <a:gd name="connsiteX2280" fmla="*/ 1213649 w 6891715"/>
                <a:gd name="connsiteY2280" fmla="*/ 2881003 h 6367455"/>
                <a:gd name="connsiteX2281" fmla="*/ 1216822 w 6891715"/>
                <a:gd name="connsiteY2281" fmla="*/ 2874650 h 6367455"/>
                <a:gd name="connsiteX2282" fmla="*/ 1224436 w 6891715"/>
                <a:gd name="connsiteY2282" fmla="*/ 2874650 h 6367455"/>
                <a:gd name="connsiteX2283" fmla="*/ 1233952 w 6891715"/>
                <a:gd name="connsiteY2283" fmla="*/ 2881639 h 6367455"/>
                <a:gd name="connsiteX2284" fmla="*/ 1241249 w 6891715"/>
                <a:gd name="connsiteY2284" fmla="*/ 2885769 h 6367455"/>
                <a:gd name="connsiteX2285" fmla="*/ 1253941 w 6891715"/>
                <a:gd name="connsiteY2285" fmla="*/ 2879415 h 6367455"/>
                <a:gd name="connsiteX2286" fmla="*/ 1279635 w 6891715"/>
                <a:gd name="connsiteY2286" fmla="*/ 2869567 h 6367455"/>
                <a:gd name="connsiteX2287" fmla="*/ 1295496 w 6891715"/>
                <a:gd name="connsiteY2287" fmla="*/ 2879097 h 6367455"/>
                <a:gd name="connsiteX2288" fmla="*/ 1311040 w 6891715"/>
                <a:gd name="connsiteY2288" fmla="*/ 2868614 h 6367455"/>
                <a:gd name="connsiteX2289" fmla="*/ 3854360 w 6891715"/>
                <a:gd name="connsiteY2289" fmla="*/ 2852734 h 6367455"/>
                <a:gd name="connsiteX2290" fmla="*/ 3865180 w 6891715"/>
                <a:gd name="connsiteY2290" fmla="*/ 2862282 h 6367455"/>
                <a:gd name="connsiteX2291" fmla="*/ 3876638 w 6891715"/>
                <a:gd name="connsiteY2291" fmla="*/ 2875649 h 6367455"/>
                <a:gd name="connsiteX2292" fmla="*/ 3876001 w 6891715"/>
                <a:gd name="connsiteY2292" fmla="*/ 2885198 h 6367455"/>
                <a:gd name="connsiteX2293" fmla="*/ 3865499 w 6891715"/>
                <a:gd name="connsiteY2293" fmla="*/ 2882333 h 6367455"/>
                <a:gd name="connsiteX2294" fmla="*/ 3855951 w 6891715"/>
                <a:gd name="connsiteY2294" fmla="*/ 2890927 h 6367455"/>
                <a:gd name="connsiteX2295" fmla="*/ 3847358 w 6891715"/>
                <a:gd name="connsiteY2295" fmla="*/ 2901431 h 6367455"/>
                <a:gd name="connsiteX2296" fmla="*/ 3832718 w 6891715"/>
                <a:gd name="connsiteY2296" fmla="*/ 2908115 h 6367455"/>
                <a:gd name="connsiteX2297" fmla="*/ 3829536 w 6891715"/>
                <a:gd name="connsiteY2297" fmla="*/ 2924031 h 6367455"/>
                <a:gd name="connsiteX2298" fmla="*/ 3797710 w 6891715"/>
                <a:gd name="connsiteY2298" fmla="*/ 2916709 h 6367455"/>
                <a:gd name="connsiteX2299" fmla="*/ 3790390 w 6891715"/>
                <a:gd name="connsiteY2299" fmla="*/ 2923077 h 6367455"/>
                <a:gd name="connsiteX2300" fmla="*/ 3787526 w 6891715"/>
                <a:gd name="connsiteY2300" fmla="*/ 2947269 h 6367455"/>
                <a:gd name="connsiteX2301" fmla="*/ 3764293 w 6891715"/>
                <a:gd name="connsiteY2301" fmla="*/ 2978145 h 6367455"/>
                <a:gd name="connsiteX2302" fmla="*/ 3751562 w 6891715"/>
                <a:gd name="connsiteY2302" fmla="*/ 2960319 h 6367455"/>
                <a:gd name="connsiteX2303" fmla="*/ 3758564 w 6891715"/>
                <a:gd name="connsiteY2303" fmla="*/ 2947588 h 6367455"/>
                <a:gd name="connsiteX2304" fmla="*/ 3777978 w 6891715"/>
                <a:gd name="connsiteY2304" fmla="*/ 2940264 h 6367455"/>
                <a:gd name="connsiteX2305" fmla="*/ 3778933 w 6891715"/>
                <a:gd name="connsiteY2305" fmla="*/ 2933896 h 6367455"/>
                <a:gd name="connsiteX2306" fmla="*/ 3755063 w 6891715"/>
                <a:gd name="connsiteY2306" fmla="*/ 2912890 h 6367455"/>
                <a:gd name="connsiteX2307" fmla="*/ 3743288 w 6891715"/>
                <a:gd name="connsiteY2307" fmla="*/ 2896019 h 6367455"/>
                <a:gd name="connsiteX2308" fmla="*/ 3761428 w 6891715"/>
                <a:gd name="connsiteY2308" fmla="*/ 2894747 h 6367455"/>
                <a:gd name="connsiteX2309" fmla="*/ 3746152 w 6891715"/>
                <a:gd name="connsiteY2309" fmla="*/ 2870875 h 6367455"/>
                <a:gd name="connsiteX2310" fmla="*/ 3751562 w 6891715"/>
                <a:gd name="connsiteY2310" fmla="*/ 2865465 h 6367455"/>
                <a:gd name="connsiteX2311" fmla="*/ 3772886 w 6891715"/>
                <a:gd name="connsiteY2311" fmla="*/ 2879787 h 6367455"/>
                <a:gd name="connsiteX2312" fmla="*/ 3775114 w 6891715"/>
                <a:gd name="connsiteY2312" fmla="*/ 2869284 h 6367455"/>
                <a:gd name="connsiteX2313" fmla="*/ 3789753 w 6891715"/>
                <a:gd name="connsiteY2313" fmla="*/ 2876604 h 6367455"/>
                <a:gd name="connsiteX2314" fmla="*/ 3779251 w 6891715"/>
                <a:gd name="connsiteY2314" fmla="*/ 2869284 h 6367455"/>
                <a:gd name="connsiteX2315" fmla="*/ 3802165 w 6891715"/>
                <a:gd name="connsiteY2315" fmla="*/ 2853370 h 6367455"/>
                <a:gd name="connsiteX2316" fmla="*/ 3818397 w 6891715"/>
                <a:gd name="connsiteY2316" fmla="*/ 2857190 h 6367455"/>
                <a:gd name="connsiteX2317" fmla="*/ 3881509 w 6891715"/>
                <a:gd name="connsiteY2317" fmla="*/ 2838447 h 6367455"/>
                <a:gd name="connsiteX2318" fmla="*/ 3889338 w 6891715"/>
                <a:gd name="connsiteY2318" fmla="*/ 2856748 h 6367455"/>
                <a:gd name="connsiteX2319" fmla="*/ 3879552 w 6891715"/>
                <a:gd name="connsiteY2319" fmla="*/ 2865433 h 6367455"/>
                <a:gd name="connsiteX2320" fmla="*/ 3866503 w 6891715"/>
                <a:gd name="connsiteY2320" fmla="*/ 2857058 h 6367455"/>
                <a:gd name="connsiteX2321" fmla="*/ 3865525 w 6891715"/>
                <a:gd name="connsiteY2321" fmla="*/ 2845582 h 6367455"/>
                <a:gd name="connsiteX2322" fmla="*/ 1378190 w 6891715"/>
                <a:gd name="connsiteY2322" fmla="*/ 2819397 h 6367455"/>
                <a:gd name="connsiteX2323" fmla="*/ 1384271 w 6891715"/>
                <a:gd name="connsiteY2323" fmla="*/ 2826202 h 6367455"/>
                <a:gd name="connsiteX2324" fmla="*/ 1377514 w 6891715"/>
                <a:gd name="connsiteY2324" fmla="*/ 2838446 h 6367455"/>
                <a:gd name="connsiteX2325" fmla="*/ 1370758 w 6891715"/>
                <a:gd name="connsiteY2325" fmla="*/ 2834024 h 6367455"/>
                <a:gd name="connsiteX2326" fmla="*/ 1368393 w 6891715"/>
                <a:gd name="connsiteY2326" fmla="*/ 2823820 h 6367455"/>
                <a:gd name="connsiteX2327" fmla="*/ 1342224 w 6891715"/>
                <a:gd name="connsiteY2327" fmla="*/ 2803518 h 6367455"/>
                <a:gd name="connsiteX2328" fmla="*/ 1357279 w 6891715"/>
                <a:gd name="connsiteY2328" fmla="*/ 2821795 h 6367455"/>
                <a:gd name="connsiteX2329" fmla="*/ 1344734 w 6891715"/>
                <a:gd name="connsiteY2329" fmla="*/ 2828923 h 6367455"/>
                <a:gd name="connsiteX2330" fmla="*/ 1331875 w 6891715"/>
                <a:gd name="connsiteY2330" fmla="*/ 2819010 h 6367455"/>
                <a:gd name="connsiteX2331" fmla="*/ 1331875 w 6891715"/>
                <a:gd name="connsiteY2331" fmla="*/ 2809712 h 6367455"/>
                <a:gd name="connsiteX2332" fmla="*/ 3807906 w 6891715"/>
                <a:gd name="connsiteY2332" fmla="*/ 2778119 h 6367455"/>
                <a:gd name="connsiteX2333" fmla="*/ 3833399 w 6891715"/>
                <a:gd name="connsiteY2333" fmla="*/ 2780025 h 6367455"/>
                <a:gd name="connsiteX2334" fmla="*/ 3843278 w 6891715"/>
                <a:gd name="connsiteY2334" fmla="*/ 2793676 h 6367455"/>
                <a:gd name="connsiteX2335" fmla="*/ 3849651 w 6891715"/>
                <a:gd name="connsiteY2335" fmla="*/ 2810504 h 6367455"/>
                <a:gd name="connsiteX2336" fmla="*/ 3844552 w 6891715"/>
                <a:gd name="connsiteY2336" fmla="*/ 2813998 h 6367455"/>
                <a:gd name="connsiteX2337" fmla="*/ 3839135 w 6891715"/>
                <a:gd name="connsiteY2337" fmla="*/ 2808599 h 6367455"/>
                <a:gd name="connsiteX2338" fmla="*/ 3830531 w 6891715"/>
                <a:gd name="connsiteY2338" fmla="*/ 2814950 h 6367455"/>
                <a:gd name="connsiteX2339" fmla="*/ 3823521 w 6891715"/>
                <a:gd name="connsiteY2339" fmla="*/ 2827653 h 6367455"/>
                <a:gd name="connsiteX2340" fmla="*/ 3817147 w 6891715"/>
                <a:gd name="connsiteY2340" fmla="*/ 2838447 h 6367455"/>
                <a:gd name="connsiteX2341" fmla="*/ 3804401 w 6891715"/>
                <a:gd name="connsiteY2341" fmla="*/ 2838447 h 6367455"/>
                <a:gd name="connsiteX2342" fmla="*/ 3793566 w 6891715"/>
                <a:gd name="connsiteY2342" fmla="*/ 2829241 h 6367455"/>
                <a:gd name="connsiteX2343" fmla="*/ 3795478 w 6891715"/>
                <a:gd name="connsiteY2343" fmla="*/ 2813362 h 6367455"/>
                <a:gd name="connsiteX2344" fmla="*/ 3778908 w 6891715"/>
                <a:gd name="connsiteY2344" fmla="*/ 2810187 h 6367455"/>
                <a:gd name="connsiteX2345" fmla="*/ 3765843 w 6891715"/>
                <a:gd name="connsiteY2345" fmla="*/ 2808281 h 6367455"/>
                <a:gd name="connsiteX2346" fmla="*/ 3762338 w 6891715"/>
                <a:gd name="connsiteY2346" fmla="*/ 2800976 h 6367455"/>
                <a:gd name="connsiteX2347" fmla="*/ 3780501 w 6891715"/>
                <a:gd name="connsiteY2347" fmla="*/ 2795579 h 6367455"/>
                <a:gd name="connsiteX2348" fmla="*/ 3793248 w 6891715"/>
                <a:gd name="connsiteY2348" fmla="*/ 2795262 h 6367455"/>
                <a:gd name="connsiteX2349" fmla="*/ 3802808 w 6891715"/>
                <a:gd name="connsiteY2349" fmla="*/ 2786692 h 6367455"/>
                <a:gd name="connsiteX2350" fmla="*/ 1396971 w 6891715"/>
                <a:gd name="connsiteY2350" fmla="*/ 2773356 h 6367455"/>
                <a:gd name="connsiteX2351" fmla="*/ 1389329 w 6891715"/>
                <a:gd name="connsiteY2351" fmla="*/ 2781295 h 6367455"/>
                <a:gd name="connsiteX2352" fmla="*/ 1382682 w 6891715"/>
                <a:gd name="connsiteY2352" fmla="*/ 2776589 h 6367455"/>
                <a:gd name="connsiteX2353" fmla="*/ 2732096 w 6891715"/>
                <a:gd name="connsiteY2353" fmla="*/ 2773211 h 6367455"/>
                <a:gd name="connsiteX2354" fmla="*/ 2750156 w 6891715"/>
                <a:gd name="connsiteY2354" fmla="*/ 2804578 h 6367455"/>
                <a:gd name="connsiteX2355" fmla="*/ 2750581 w 6891715"/>
                <a:gd name="connsiteY2355" fmla="*/ 2804292 h 6367455"/>
                <a:gd name="connsiteX2356" fmla="*/ 2732780 w 6891715"/>
                <a:gd name="connsiteY2356" fmla="*/ 2773363 h 6367455"/>
                <a:gd name="connsiteX2357" fmla="*/ 3884258 w 6891715"/>
                <a:gd name="connsiteY2357" fmla="*/ 2770182 h 6367455"/>
                <a:gd name="connsiteX2358" fmla="*/ 3886163 w 6891715"/>
                <a:gd name="connsiteY2358" fmla="*/ 2783610 h 6367455"/>
                <a:gd name="connsiteX2359" fmla="*/ 3875685 w 6891715"/>
                <a:gd name="connsiteY2359" fmla="*/ 2782673 h 6367455"/>
                <a:gd name="connsiteX2360" fmla="*/ 3875368 w 6891715"/>
                <a:gd name="connsiteY2360" fmla="*/ 2783610 h 6367455"/>
                <a:gd name="connsiteX2361" fmla="*/ 3874098 w 6891715"/>
                <a:gd name="connsiteY2361" fmla="*/ 2785484 h 6367455"/>
                <a:gd name="connsiteX2362" fmla="*/ 3872510 w 6891715"/>
                <a:gd name="connsiteY2362" fmla="*/ 2787358 h 6367455"/>
                <a:gd name="connsiteX2363" fmla="*/ 3871240 w 6891715"/>
                <a:gd name="connsiteY2363" fmla="*/ 2788607 h 6367455"/>
                <a:gd name="connsiteX2364" fmla="*/ 3870288 w 6891715"/>
                <a:gd name="connsiteY2364" fmla="*/ 2788920 h 6367455"/>
                <a:gd name="connsiteX2365" fmla="*/ 3869653 w 6891715"/>
                <a:gd name="connsiteY2365" fmla="*/ 2789232 h 6367455"/>
                <a:gd name="connsiteX2366" fmla="*/ 3869335 w 6891715"/>
                <a:gd name="connsiteY2366" fmla="*/ 2788920 h 6367455"/>
                <a:gd name="connsiteX2367" fmla="*/ 3868065 w 6891715"/>
                <a:gd name="connsiteY2367" fmla="*/ 2787983 h 6367455"/>
                <a:gd name="connsiteX2368" fmla="*/ 3866795 w 6891715"/>
                <a:gd name="connsiteY2368" fmla="*/ 2786421 h 6367455"/>
                <a:gd name="connsiteX2369" fmla="*/ 3866160 w 6891715"/>
                <a:gd name="connsiteY2369" fmla="*/ 2784860 h 6367455"/>
                <a:gd name="connsiteX2370" fmla="*/ 3864573 w 6891715"/>
                <a:gd name="connsiteY2370" fmla="*/ 2781112 h 6367455"/>
                <a:gd name="connsiteX2371" fmla="*/ 3863938 w 6891715"/>
                <a:gd name="connsiteY2371" fmla="*/ 2779863 h 6367455"/>
                <a:gd name="connsiteX2372" fmla="*/ 3866160 w 6891715"/>
                <a:gd name="connsiteY2372" fmla="*/ 2771431 h 6367455"/>
                <a:gd name="connsiteX2373" fmla="*/ 1338644 w 6891715"/>
                <a:gd name="connsiteY2373" fmla="*/ 2765421 h 6367455"/>
                <a:gd name="connsiteX2374" fmla="*/ 1354715 w 6891715"/>
                <a:gd name="connsiteY2374" fmla="*/ 2768237 h 6367455"/>
                <a:gd name="connsiteX2375" fmla="*/ 1360499 w 6891715"/>
                <a:gd name="connsiteY2375" fmla="*/ 2776688 h 6367455"/>
                <a:gd name="connsiteX2376" fmla="*/ 1357286 w 6891715"/>
                <a:gd name="connsiteY2376" fmla="*/ 2788270 h 6367455"/>
                <a:gd name="connsiteX2377" fmla="*/ 1363714 w 6891715"/>
                <a:gd name="connsiteY2377" fmla="*/ 2796720 h 6367455"/>
                <a:gd name="connsiteX2378" fmla="*/ 1379783 w 6891715"/>
                <a:gd name="connsiteY2378" fmla="*/ 2783575 h 6367455"/>
                <a:gd name="connsiteX2379" fmla="*/ 1389426 w 6891715"/>
                <a:gd name="connsiteY2379" fmla="*/ 2792027 h 6367455"/>
                <a:gd name="connsiteX2380" fmla="*/ 1395855 w 6891715"/>
                <a:gd name="connsiteY2380" fmla="*/ 2797346 h 6367455"/>
                <a:gd name="connsiteX2381" fmla="*/ 1409674 w 6891715"/>
                <a:gd name="connsiteY2381" fmla="*/ 2792965 h 6367455"/>
                <a:gd name="connsiteX2382" fmla="*/ 1404532 w 6891715"/>
                <a:gd name="connsiteY2382" fmla="*/ 2806422 h 6367455"/>
                <a:gd name="connsiteX2383" fmla="*/ 1389426 w 6891715"/>
                <a:gd name="connsiteY2383" fmla="*/ 2809869 h 6367455"/>
                <a:gd name="connsiteX2384" fmla="*/ 1382998 w 6891715"/>
                <a:gd name="connsiteY2384" fmla="*/ 2792027 h 6367455"/>
                <a:gd name="connsiteX2385" fmla="*/ 1357286 w 6891715"/>
                <a:gd name="connsiteY2385" fmla="*/ 2807990 h 6367455"/>
                <a:gd name="connsiteX2386" fmla="*/ 1349572 w 6891715"/>
                <a:gd name="connsiteY2386" fmla="*/ 2801727 h 6367455"/>
                <a:gd name="connsiteX2387" fmla="*/ 1338965 w 6891715"/>
                <a:gd name="connsiteY2387" fmla="*/ 2800786 h 6367455"/>
                <a:gd name="connsiteX2388" fmla="*/ 1330289 w 6891715"/>
                <a:gd name="connsiteY2388" fmla="*/ 2789522 h 6367455"/>
                <a:gd name="connsiteX2389" fmla="*/ 4266528 w 6891715"/>
                <a:gd name="connsiteY2389" fmla="*/ 2764378 h 6367455"/>
                <a:gd name="connsiteX2390" fmla="*/ 4255416 w 6891715"/>
                <a:gd name="connsiteY2390" fmla="*/ 2776749 h 6367455"/>
                <a:gd name="connsiteX2391" fmla="*/ 4246843 w 6891715"/>
                <a:gd name="connsiteY2391" fmla="*/ 2786583 h 6367455"/>
                <a:gd name="connsiteX2392" fmla="*/ 4240493 w 6891715"/>
                <a:gd name="connsiteY2392" fmla="*/ 2794194 h 6367455"/>
                <a:gd name="connsiteX2393" fmla="*/ 4238588 w 6891715"/>
                <a:gd name="connsiteY2393" fmla="*/ 2797365 h 6367455"/>
                <a:gd name="connsiteX2394" fmla="*/ 4237001 w 6891715"/>
                <a:gd name="connsiteY2394" fmla="*/ 2801168 h 6367455"/>
                <a:gd name="connsiteX2395" fmla="*/ 4236048 w 6891715"/>
                <a:gd name="connsiteY2395" fmla="*/ 2805297 h 6367455"/>
                <a:gd name="connsiteX2396" fmla="*/ 4235413 w 6891715"/>
                <a:gd name="connsiteY2396" fmla="*/ 2809735 h 6367455"/>
                <a:gd name="connsiteX2397" fmla="*/ 4234778 w 6891715"/>
                <a:gd name="connsiteY2397" fmla="*/ 2816400 h 6367455"/>
                <a:gd name="connsiteX2398" fmla="*/ 4234461 w 6891715"/>
                <a:gd name="connsiteY2398" fmla="*/ 2819572 h 6367455"/>
                <a:gd name="connsiteX2399" fmla="*/ 4254146 w 6891715"/>
                <a:gd name="connsiteY2399" fmla="*/ 2828459 h 6367455"/>
                <a:gd name="connsiteX2400" fmla="*/ 4251606 w 6891715"/>
                <a:gd name="connsiteY2400" fmla="*/ 2849076 h 6367455"/>
                <a:gd name="connsiteX2401" fmla="*/ 4262401 w 6891715"/>
                <a:gd name="connsiteY2401" fmla="*/ 2891579 h 6367455"/>
                <a:gd name="connsiteX2402" fmla="*/ 4276371 w 6891715"/>
                <a:gd name="connsiteY2402" fmla="*/ 2915372 h 6367455"/>
                <a:gd name="connsiteX2403" fmla="*/ 4285578 w 6891715"/>
                <a:gd name="connsiteY2403" fmla="*/ 2923936 h 6367455"/>
                <a:gd name="connsiteX2404" fmla="*/ 4290658 w 6891715"/>
                <a:gd name="connsiteY2404" fmla="*/ 2940748 h 6367455"/>
                <a:gd name="connsiteX2405" fmla="*/ 4301453 w 6891715"/>
                <a:gd name="connsiteY2405" fmla="*/ 2941065 h 6367455"/>
                <a:gd name="connsiteX2406" fmla="*/ 4301578 w 6891715"/>
                <a:gd name="connsiteY2406" fmla="*/ 2941217 h 6367455"/>
                <a:gd name="connsiteX2407" fmla="*/ 4306221 w 6891715"/>
                <a:gd name="connsiteY2407" fmla="*/ 2941461 h 6367455"/>
                <a:gd name="connsiteX2408" fmla="*/ 4319241 w 6891715"/>
                <a:gd name="connsiteY2408" fmla="*/ 2956380 h 6367455"/>
                <a:gd name="connsiteX2409" fmla="*/ 4323369 w 6891715"/>
                <a:gd name="connsiteY2409" fmla="*/ 2975426 h 6367455"/>
                <a:gd name="connsiteX2410" fmla="*/ 4340199 w 6891715"/>
                <a:gd name="connsiteY2410" fmla="*/ 2977966 h 6367455"/>
                <a:gd name="connsiteX2411" fmla="*/ 4348773 w 6891715"/>
                <a:gd name="connsiteY2411" fmla="*/ 2967807 h 6367455"/>
                <a:gd name="connsiteX2412" fmla="*/ 4348456 w 6891715"/>
                <a:gd name="connsiteY2412" fmla="*/ 2950666 h 6367455"/>
                <a:gd name="connsiteX2413" fmla="*/ 4341787 w 6891715"/>
                <a:gd name="connsiteY2413" fmla="*/ 2924319 h 6367455"/>
                <a:gd name="connsiteX2414" fmla="*/ 4330990 w 6891715"/>
                <a:gd name="connsiteY2414" fmla="*/ 2916701 h 6367455"/>
                <a:gd name="connsiteX2415" fmla="*/ 4315112 w 6891715"/>
                <a:gd name="connsiteY2415" fmla="*/ 2924002 h 6367455"/>
                <a:gd name="connsiteX2416" fmla="*/ 4298282 w 6891715"/>
                <a:gd name="connsiteY2416" fmla="*/ 2924319 h 6367455"/>
                <a:gd name="connsiteX2417" fmla="*/ 4287803 w 6891715"/>
                <a:gd name="connsiteY2417" fmla="*/ 2904956 h 6367455"/>
                <a:gd name="connsiteX2418" fmla="*/ 4291296 w 6891715"/>
                <a:gd name="connsiteY2418" fmla="*/ 2892258 h 6367455"/>
                <a:gd name="connsiteX2419" fmla="*/ 4296059 w 6891715"/>
                <a:gd name="connsiteY2419" fmla="*/ 2881148 h 6367455"/>
                <a:gd name="connsiteX2420" fmla="*/ 4313525 w 6891715"/>
                <a:gd name="connsiteY2420" fmla="*/ 2869719 h 6367455"/>
                <a:gd name="connsiteX2421" fmla="*/ 4312890 w 6891715"/>
                <a:gd name="connsiteY2421" fmla="*/ 2841468 h 6367455"/>
                <a:gd name="connsiteX2422" fmla="*/ 4309396 w 6891715"/>
                <a:gd name="connsiteY2422" fmla="*/ 2811629 h 6367455"/>
                <a:gd name="connsiteX2423" fmla="*/ 4314477 w 6891715"/>
                <a:gd name="connsiteY2423" fmla="*/ 2787822 h 6367455"/>
                <a:gd name="connsiteX2424" fmla="*/ 4313842 w 6891715"/>
                <a:gd name="connsiteY2424" fmla="*/ 2784012 h 6367455"/>
                <a:gd name="connsiteX2425" fmla="*/ 4314747 w 6891715"/>
                <a:gd name="connsiteY2425" fmla="*/ 2782557 h 6367455"/>
                <a:gd name="connsiteX2426" fmla="*/ 4312883 w 6891715"/>
                <a:gd name="connsiteY2426" fmla="*/ 2774845 h 6367455"/>
                <a:gd name="connsiteX2427" fmla="*/ 4295421 w 6891715"/>
                <a:gd name="connsiteY2427" fmla="*/ 2783093 h 6367455"/>
                <a:gd name="connsiteX2428" fmla="*/ 4293833 w 6891715"/>
                <a:gd name="connsiteY2428" fmla="*/ 2772624 h 6367455"/>
                <a:gd name="connsiteX2429" fmla="*/ 1361090 w 6891715"/>
                <a:gd name="connsiteY2429" fmla="*/ 2755895 h 6367455"/>
                <a:gd name="connsiteX2430" fmla="*/ 1374745 w 6891715"/>
                <a:gd name="connsiteY2430" fmla="*/ 2758673 h 6367455"/>
                <a:gd name="connsiteX2431" fmla="*/ 1365217 w 6891715"/>
                <a:gd name="connsiteY2431" fmla="*/ 2767009 h 6367455"/>
                <a:gd name="connsiteX2432" fmla="*/ 1358867 w 6891715"/>
                <a:gd name="connsiteY2432" fmla="*/ 2760834 h 6367455"/>
                <a:gd name="connsiteX2433" fmla="*/ 1409438 w 6891715"/>
                <a:gd name="connsiteY2433" fmla="*/ 2754306 h 6367455"/>
                <a:gd name="connsiteX2434" fmla="*/ 1411262 w 6891715"/>
                <a:gd name="connsiteY2434" fmla="*/ 2765420 h 6367455"/>
                <a:gd name="connsiteX2435" fmla="*/ 1396971 w 6891715"/>
                <a:gd name="connsiteY2435" fmla="*/ 2761379 h 6367455"/>
                <a:gd name="connsiteX2436" fmla="*/ 1423961 w 6891715"/>
                <a:gd name="connsiteY2436" fmla="*/ 2730494 h 6367455"/>
                <a:gd name="connsiteX2437" fmla="*/ 1419616 w 6891715"/>
                <a:gd name="connsiteY2437" fmla="*/ 2737694 h 6367455"/>
                <a:gd name="connsiteX2438" fmla="*/ 1398559 w 6891715"/>
                <a:gd name="connsiteY2438" fmla="*/ 2752719 h 6367455"/>
                <a:gd name="connsiteX2439" fmla="*/ 1399227 w 6891715"/>
                <a:gd name="connsiteY2439" fmla="*/ 2740198 h 6367455"/>
                <a:gd name="connsiteX2440" fmla="*/ 1410592 w 6891715"/>
                <a:gd name="connsiteY2440" fmla="*/ 2730808 h 6367455"/>
                <a:gd name="connsiteX2441" fmla="*/ 1377050 w 6891715"/>
                <a:gd name="connsiteY2441" fmla="*/ 2728907 h 6367455"/>
                <a:gd name="connsiteX2442" fmla="*/ 1374767 w 6891715"/>
                <a:gd name="connsiteY2442" fmla="*/ 2734996 h 6367455"/>
                <a:gd name="connsiteX2443" fmla="*/ 1385859 w 6891715"/>
                <a:gd name="connsiteY2443" fmla="*/ 2743825 h 6367455"/>
                <a:gd name="connsiteX2444" fmla="*/ 1382923 w 6891715"/>
                <a:gd name="connsiteY2444" fmla="*/ 2751131 h 6367455"/>
                <a:gd name="connsiteX2445" fmla="*/ 1372483 w 6891715"/>
                <a:gd name="connsiteY2445" fmla="*/ 2741391 h 6367455"/>
                <a:gd name="connsiteX2446" fmla="*/ 1362043 w 6891715"/>
                <a:gd name="connsiteY2446" fmla="*/ 2739260 h 6367455"/>
                <a:gd name="connsiteX2447" fmla="*/ 1368241 w 6891715"/>
                <a:gd name="connsiteY2447" fmla="*/ 2731039 h 6367455"/>
                <a:gd name="connsiteX2448" fmla="*/ 2164892 w 6891715"/>
                <a:gd name="connsiteY2448" fmla="*/ 2724151 h 6367455"/>
                <a:gd name="connsiteX2449" fmla="*/ 2168495 w 6891715"/>
                <a:gd name="connsiteY2449" fmla="*/ 2736589 h 6367455"/>
                <a:gd name="connsiteX2450" fmla="*/ 2163389 w 6891715"/>
                <a:gd name="connsiteY2450" fmla="*/ 2754314 h 6367455"/>
                <a:gd name="connsiteX2451" fmla="*/ 2157383 w 6891715"/>
                <a:gd name="connsiteY2451" fmla="*/ 2749028 h 6367455"/>
                <a:gd name="connsiteX2452" fmla="*/ 2160986 w 6891715"/>
                <a:gd name="connsiteY2452" fmla="*/ 2729437 h 6367455"/>
                <a:gd name="connsiteX2453" fmla="*/ 4327488 w 6891715"/>
                <a:gd name="connsiteY2453" fmla="*/ 2719966 h 6367455"/>
                <a:gd name="connsiteX2454" fmla="*/ 4324631 w 6891715"/>
                <a:gd name="connsiteY2454" fmla="*/ 2731387 h 6367455"/>
                <a:gd name="connsiteX2455" fmla="*/ 4318281 w 6891715"/>
                <a:gd name="connsiteY2455" fmla="*/ 2738683 h 6367455"/>
                <a:gd name="connsiteX2456" fmla="*/ 4321773 w 6891715"/>
                <a:gd name="connsiteY2456" fmla="*/ 2741538 h 6367455"/>
                <a:gd name="connsiteX2457" fmla="*/ 4328442 w 6891715"/>
                <a:gd name="connsiteY2457" fmla="*/ 2741272 h 6367455"/>
                <a:gd name="connsiteX2458" fmla="*/ 4328450 w 6891715"/>
                <a:gd name="connsiteY2458" fmla="*/ 2741158 h 6367455"/>
                <a:gd name="connsiteX2459" fmla="*/ 4334483 w 6891715"/>
                <a:gd name="connsiteY2459" fmla="*/ 2740523 h 6367455"/>
                <a:gd name="connsiteX2460" fmla="*/ 4337341 w 6891715"/>
                <a:gd name="connsiteY2460" fmla="*/ 2744333 h 6367455"/>
                <a:gd name="connsiteX2461" fmla="*/ 4332578 w 6891715"/>
                <a:gd name="connsiteY2461" fmla="*/ 2758299 h 6367455"/>
                <a:gd name="connsiteX2462" fmla="*/ 4344962 w 6891715"/>
                <a:gd name="connsiteY2462" fmla="*/ 2741476 h 6367455"/>
                <a:gd name="connsiteX2463" fmla="*/ 4339564 w 6891715"/>
                <a:gd name="connsiteY2463" fmla="*/ 2735126 h 6367455"/>
                <a:gd name="connsiteX2464" fmla="*/ 4346233 w 6891715"/>
                <a:gd name="connsiteY2464" fmla="*/ 2732904 h 6367455"/>
                <a:gd name="connsiteX2465" fmla="*/ 4338929 w 6891715"/>
                <a:gd name="connsiteY2465" fmla="*/ 2726874 h 6367455"/>
                <a:gd name="connsiteX2466" fmla="*/ 4330355 w 6891715"/>
                <a:gd name="connsiteY2466" fmla="*/ 2721794 h 6367455"/>
                <a:gd name="connsiteX2467" fmla="*/ 4330404 w 6891715"/>
                <a:gd name="connsiteY2467" fmla="*/ 2721310 h 6367455"/>
                <a:gd name="connsiteX2468" fmla="*/ 3421026 w 6891715"/>
                <a:gd name="connsiteY2468" fmla="*/ 2717795 h 6367455"/>
                <a:gd name="connsiteX2469" fmla="*/ 3419502 w 6891715"/>
                <a:gd name="connsiteY2469" fmla="*/ 2733233 h 6367455"/>
                <a:gd name="connsiteX2470" fmla="*/ 3412190 w 6891715"/>
                <a:gd name="connsiteY2470" fmla="*/ 2746371 h 6367455"/>
                <a:gd name="connsiteX2471" fmla="*/ 3403050 w 6891715"/>
                <a:gd name="connsiteY2471" fmla="*/ 2734218 h 6367455"/>
                <a:gd name="connsiteX2472" fmla="*/ 3396042 w 6891715"/>
                <a:gd name="connsiteY2472" fmla="*/ 2735861 h 6367455"/>
                <a:gd name="connsiteX2473" fmla="*/ 3390863 w 6891715"/>
                <a:gd name="connsiteY2473" fmla="*/ 2722724 h 6367455"/>
                <a:gd name="connsiteX2474" fmla="*/ 3403050 w 6891715"/>
                <a:gd name="connsiteY2474" fmla="*/ 2724693 h 6367455"/>
                <a:gd name="connsiteX2475" fmla="*/ 3342285 w 6891715"/>
                <a:gd name="connsiteY2475" fmla="*/ 2709858 h 6367455"/>
                <a:gd name="connsiteX2476" fmla="*/ 3349588 w 6891715"/>
                <a:gd name="connsiteY2476" fmla="*/ 2718830 h 6367455"/>
                <a:gd name="connsiteX2477" fmla="*/ 3337840 w 6891715"/>
                <a:gd name="connsiteY2477" fmla="*/ 2725733 h 6367455"/>
                <a:gd name="connsiteX2478" fmla="*/ 3327363 w 6891715"/>
                <a:gd name="connsiteY2478" fmla="*/ 2714687 h 6367455"/>
                <a:gd name="connsiteX2479" fmla="*/ 3433725 w 6891715"/>
                <a:gd name="connsiteY2479" fmla="*/ 2679697 h 6367455"/>
                <a:gd name="connsiteX2480" fmla="*/ 3429527 w 6891715"/>
                <a:gd name="connsiteY2480" fmla="*/ 2689174 h 6367455"/>
                <a:gd name="connsiteX2481" fmla="*/ 3426298 w 6891715"/>
                <a:gd name="connsiteY2481" fmla="*/ 2696367 h 6367455"/>
                <a:gd name="connsiteX2482" fmla="*/ 3424361 w 6891715"/>
                <a:gd name="connsiteY2482" fmla="*/ 2701596 h 6367455"/>
                <a:gd name="connsiteX2483" fmla="*/ 3424038 w 6891715"/>
                <a:gd name="connsiteY2483" fmla="*/ 2701922 h 6367455"/>
                <a:gd name="connsiteX2484" fmla="*/ 3423715 w 6891715"/>
                <a:gd name="connsiteY2484" fmla="*/ 2701922 h 6367455"/>
                <a:gd name="connsiteX2485" fmla="*/ 3422101 w 6891715"/>
                <a:gd name="connsiteY2485" fmla="*/ 2701268 h 6367455"/>
                <a:gd name="connsiteX2486" fmla="*/ 3420809 w 6891715"/>
                <a:gd name="connsiteY2486" fmla="*/ 2699306 h 6367455"/>
                <a:gd name="connsiteX2487" fmla="*/ 3418872 w 6891715"/>
                <a:gd name="connsiteY2487" fmla="*/ 2697020 h 6367455"/>
                <a:gd name="connsiteX2488" fmla="*/ 3415643 w 6891715"/>
                <a:gd name="connsiteY2488" fmla="*/ 2692771 h 6367455"/>
                <a:gd name="connsiteX2489" fmla="*/ 3414675 w 6891715"/>
                <a:gd name="connsiteY2489" fmla="*/ 2690483 h 6367455"/>
                <a:gd name="connsiteX2490" fmla="*/ 2171036 w 6891715"/>
                <a:gd name="connsiteY2490" fmla="*/ 2678115 h 6367455"/>
                <a:gd name="connsiteX2491" fmla="*/ 2181830 w 6891715"/>
                <a:gd name="connsiteY2491" fmla="*/ 2678115 h 6367455"/>
                <a:gd name="connsiteX2492" fmla="*/ 2174210 w 6891715"/>
                <a:gd name="connsiteY2492" fmla="*/ 2694674 h 6367455"/>
                <a:gd name="connsiteX2493" fmla="*/ 2185958 w 6891715"/>
                <a:gd name="connsiteY2493" fmla="*/ 2700844 h 6367455"/>
                <a:gd name="connsiteX2494" fmla="*/ 2190720 w 6891715"/>
                <a:gd name="connsiteY2494" fmla="*/ 2708312 h 6367455"/>
                <a:gd name="connsiteX2495" fmla="*/ 2182149 w 6891715"/>
                <a:gd name="connsiteY2495" fmla="*/ 2715780 h 6367455"/>
                <a:gd name="connsiteX2496" fmla="*/ 2188498 w 6891715"/>
                <a:gd name="connsiteY2496" fmla="*/ 2735262 h 6367455"/>
                <a:gd name="connsiteX2497" fmla="*/ 2181194 w 6891715"/>
                <a:gd name="connsiteY2497" fmla="*/ 2732015 h 6367455"/>
                <a:gd name="connsiteX2498" fmla="*/ 2166272 w 6891715"/>
                <a:gd name="connsiteY2498" fmla="*/ 2715130 h 6367455"/>
                <a:gd name="connsiteX2499" fmla="*/ 2163733 w 6891715"/>
                <a:gd name="connsiteY2499" fmla="*/ 2692401 h 6367455"/>
                <a:gd name="connsiteX2500" fmla="*/ 2164568 w 6891715"/>
                <a:gd name="connsiteY2500" fmla="*/ 2619379 h 6367455"/>
                <a:gd name="connsiteX2501" fmla="*/ 2170249 w 6891715"/>
                <a:gd name="connsiteY2501" fmla="*/ 2620019 h 6367455"/>
                <a:gd name="connsiteX2502" fmla="*/ 2179607 w 6891715"/>
                <a:gd name="connsiteY2502" fmla="*/ 2637322 h 6367455"/>
                <a:gd name="connsiteX2503" fmla="*/ 2175263 w 6891715"/>
                <a:gd name="connsiteY2503" fmla="*/ 2654303 h 6367455"/>
                <a:gd name="connsiteX2504" fmla="*/ 2160558 w 6891715"/>
                <a:gd name="connsiteY2504" fmla="*/ 2630913 h 6367455"/>
                <a:gd name="connsiteX2505" fmla="*/ 2201425 w 6891715"/>
                <a:gd name="connsiteY2505" fmla="*/ 2586041 h 6367455"/>
                <a:gd name="connsiteX2506" fmla="*/ 2209771 w 6891715"/>
                <a:gd name="connsiteY2506" fmla="*/ 2586041 h 6367455"/>
                <a:gd name="connsiteX2507" fmla="*/ 2207915 w 6891715"/>
                <a:gd name="connsiteY2507" fmla="*/ 2605552 h 6367455"/>
                <a:gd name="connsiteX2508" fmla="*/ 2181644 w 6891715"/>
                <a:gd name="connsiteY2508" fmla="*/ 2628902 h 6367455"/>
                <a:gd name="connsiteX2509" fmla="*/ 2174844 w 6891715"/>
                <a:gd name="connsiteY2509" fmla="*/ 2611949 h 6367455"/>
                <a:gd name="connsiteX2510" fmla="*/ 2180100 w 6891715"/>
                <a:gd name="connsiteY2510" fmla="*/ 2596276 h 6367455"/>
                <a:gd name="connsiteX2511" fmla="*/ 2148426 w 6891715"/>
                <a:gd name="connsiteY2511" fmla="*/ 2586041 h 6367455"/>
                <a:gd name="connsiteX2512" fmla="*/ 2154587 w 6891715"/>
                <a:gd name="connsiteY2512" fmla="*/ 2587629 h 6367455"/>
                <a:gd name="connsiteX2513" fmla="*/ 2166908 w 6891715"/>
                <a:gd name="connsiteY2513" fmla="*/ 2597153 h 6367455"/>
                <a:gd name="connsiteX2514" fmla="*/ 2158593 w 6891715"/>
                <a:gd name="connsiteY2514" fmla="*/ 2609854 h 6367455"/>
                <a:gd name="connsiteX2515" fmla="*/ 2152430 w 6891715"/>
                <a:gd name="connsiteY2515" fmla="*/ 2613028 h 6367455"/>
                <a:gd name="connsiteX2516" fmla="*/ 2146270 w 6891715"/>
                <a:gd name="connsiteY2516" fmla="*/ 2598423 h 6367455"/>
                <a:gd name="connsiteX2517" fmla="*/ 3682894 w 6891715"/>
                <a:gd name="connsiteY2517" fmla="*/ 2570157 h 6367455"/>
                <a:gd name="connsiteX2518" fmla="*/ 3694076 w 6891715"/>
                <a:gd name="connsiteY2518" fmla="*/ 2582121 h 6367455"/>
                <a:gd name="connsiteX2519" fmla="*/ 3689417 w 6891715"/>
                <a:gd name="connsiteY2519" fmla="*/ 2587620 h 6367455"/>
                <a:gd name="connsiteX2520" fmla="*/ 3679788 w 6891715"/>
                <a:gd name="connsiteY2520" fmla="*/ 2582121 h 6367455"/>
                <a:gd name="connsiteX2521" fmla="*/ 3730905 w 6891715"/>
                <a:gd name="connsiteY2521" fmla="*/ 2559046 h 6367455"/>
                <a:gd name="connsiteX2522" fmla="*/ 3735350 w 6891715"/>
                <a:gd name="connsiteY2522" fmla="*/ 2566983 h 6367455"/>
                <a:gd name="connsiteX2523" fmla="*/ 3733445 w 6891715"/>
                <a:gd name="connsiteY2523" fmla="*/ 2579682 h 6367455"/>
                <a:gd name="connsiteX2524" fmla="*/ 3722650 w 6891715"/>
                <a:gd name="connsiteY2524" fmla="*/ 2562220 h 6367455"/>
                <a:gd name="connsiteX2525" fmla="*/ 3713237 w 6891715"/>
                <a:gd name="connsiteY2525" fmla="*/ 2559046 h 6367455"/>
                <a:gd name="connsiteX2526" fmla="*/ 3716301 w 6891715"/>
                <a:gd name="connsiteY2526" fmla="*/ 2571115 h 6367455"/>
                <a:gd name="connsiteX2527" fmla="*/ 3704965 w 6891715"/>
                <a:gd name="connsiteY2527" fmla="*/ 2582856 h 6367455"/>
                <a:gd name="connsiteX2528" fmla="*/ 3698838 w 6891715"/>
                <a:gd name="connsiteY2528" fmla="*/ 2569810 h 6367455"/>
                <a:gd name="connsiteX2529" fmla="*/ 3699757 w 6891715"/>
                <a:gd name="connsiteY2529" fmla="*/ 2564591 h 6367455"/>
                <a:gd name="connsiteX2530" fmla="*/ 3751833 w 6891715"/>
                <a:gd name="connsiteY2530" fmla="*/ 2544760 h 6367455"/>
                <a:gd name="connsiteX2531" fmla="*/ 3757575 w 6891715"/>
                <a:gd name="connsiteY2531" fmla="*/ 2551108 h 6367455"/>
                <a:gd name="connsiteX2532" fmla="*/ 3756224 w 6891715"/>
                <a:gd name="connsiteY2532" fmla="*/ 2566981 h 6367455"/>
                <a:gd name="connsiteX2533" fmla="*/ 3748793 w 6891715"/>
                <a:gd name="connsiteY2533" fmla="*/ 2573332 h 6367455"/>
                <a:gd name="connsiteX2534" fmla="*/ 3741700 w 6891715"/>
                <a:gd name="connsiteY2534" fmla="*/ 2562855 h 6367455"/>
                <a:gd name="connsiteX2535" fmla="*/ 3826834 w 6891715"/>
                <a:gd name="connsiteY2535" fmla="*/ 2541584 h 6367455"/>
                <a:gd name="connsiteX2536" fmla="*/ 3829013 w 6891715"/>
                <a:gd name="connsiteY2536" fmla="*/ 2550995 h 6367455"/>
                <a:gd name="connsiteX2537" fmla="*/ 3819052 w 6891715"/>
                <a:gd name="connsiteY2537" fmla="*/ 2563541 h 6367455"/>
                <a:gd name="connsiteX2538" fmla="*/ 3813760 w 6891715"/>
                <a:gd name="connsiteY2538" fmla="*/ 2568873 h 6367455"/>
                <a:gd name="connsiteX2539" fmla="*/ 3810648 w 6891715"/>
                <a:gd name="connsiteY2539" fmla="*/ 2582361 h 6367455"/>
                <a:gd name="connsiteX2540" fmla="*/ 3808780 w 6891715"/>
                <a:gd name="connsiteY2540" fmla="*/ 2593970 h 6367455"/>
                <a:gd name="connsiteX2541" fmla="*/ 3795395 w 6891715"/>
                <a:gd name="connsiteY2541" fmla="*/ 2588949 h 6367455"/>
                <a:gd name="connsiteX2542" fmla="*/ 3790103 w 6891715"/>
                <a:gd name="connsiteY2542" fmla="*/ 2582361 h 6367455"/>
                <a:gd name="connsiteX2543" fmla="*/ 3781388 w 6891715"/>
                <a:gd name="connsiteY2543" fmla="*/ 2570128 h 6367455"/>
                <a:gd name="connsiteX2544" fmla="*/ 3787925 w 6891715"/>
                <a:gd name="connsiteY2544" fmla="*/ 2563854 h 6367455"/>
                <a:gd name="connsiteX2545" fmla="*/ 3815939 w 6891715"/>
                <a:gd name="connsiteY2545" fmla="*/ 2550995 h 6367455"/>
                <a:gd name="connsiteX2546" fmla="*/ 2138139 w 6891715"/>
                <a:gd name="connsiteY2546" fmla="*/ 2532068 h 6367455"/>
                <a:gd name="connsiteX2547" fmla="*/ 2144896 w 6891715"/>
                <a:gd name="connsiteY2547" fmla="*/ 2548103 h 6367455"/>
                <a:gd name="connsiteX2548" fmla="*/ 2152621 w 6891715"/>
                <a:gd name="connsiteY2548" fmla="*/ 2563818 h 6367455"/>
                <a:gd name="connsiteX2549" fmla="*/ 2132025 w 6891715"/>
                <a:gd name="connsiteY2549" fmla="*/ 2553556 h 6367455"/>
                <a:gd name="connsiteX2550" fmla="*/ 2128806 w 6891715"/>
                <a:gd name="connsiteY2550" fmla="*/ 2539442 h 6367455"/>
                <a:gd name="connsiteX2551" fmla="*/ 3770127 w 6891715"/>
                <a:gd name="connsiteY2551" fmla="*/ 2525711 h 6367455"/>
                <a:gd name="connsiteX2552" fmla="*/ 3779801 w 6891715"/>
                <a:gd name="connsiteY2552" fmla="*/ 2530439 h 6367455"/>
                <a:gd name="connsiteX2553" fmla="*/ 3779801 w 6891715"/>
                <a:gd name="connsiteY2553" fmla="*/ 2539220 h 6367455"/>
                <a:gd name="connsiteX2554" fmla="*/ 3769482 w 6891715"/>
                <a:gd name="connsiteY2554" fmla="*/ 2541584 h 6367455"/>
                <a:gd name="connsiteX2555" fmla="*/ 3759163 w 6891715"/>
                <a:gd name="connsiteY2555" fmla="*/ 2530439 h 6367455"/>
                <a:gd name="connsiteX2556" fmla="*/ 1526042 w 6891715"/>
                <a:gd name="connsiteY2556" fmla="*/ 2514597 h 6367455"/>
                <a:gd name="connsiteX2557" fmla="*/ 1532424 w 6891715"/>
                <a:gd name="connsiteY2557" fmla="*/ 2520947 h 6367455"/>
                <a:gd name="connsiteX2558" fmla="*/ 1541994 w 6891715"/>
                <a:gd name="connsiteY2558" fmla="*/ 2516503 h 6367455"/>
                <a:gd name="connsiteX2559" fmla="*/ 1549652 w 6891715"/>
                <a:gd name="connsiteY2559" fmla="*/ 2522534 h 6367455"/>
                <a:gd name="connsiteX2560" fmla="*/ 1540399 w 6891715"/>
                <a:gd name="connsiteY2560" fmla="*/ 2528884 h 6367455"/>
                <a:gd name="connsiteX2561" fmla="*/ 1547738 w 6891715"/>
                <a:gd name="connsiteY2561" fmla="*/ 2543806 h 6367455"/>
                <a:gd name="connsiteX2562" fmla="*/ 1540399 w 6891715"/>
                <a:gd name="connsiteY2562" fmla="*/ 2547933 h 6367455"/>
                <a:gd name="connsiteX2563" fmla="*/ 1539123 w 6891715"/>
                <a:gd name="connsiteY2563" fmla="*/ 2555552 h 6367455"/>
                <a:gd name="connsiteX2564" fmla="*/ 1557308 w 6891715"/>
                <a:gd name="connsiteY2564" fmla="*/ 2564759 h 6367455"/>
                <a:gd name="connsiteX2565" fmla="*/ 1554436 w 6891715"/>
                <a:gd name="connsiteY2565" fmla="*/ 2573331 h 6367455"/>
                <a:gd name="connsiteX2566" fmla="*/ 1550289 w 6891715"/>
                <a:gd name="connsiteY2566" fmla="*/ 2567934 h 6367455"/>
                <a:gd name="connsiteX2567" fmla="*/ 1544866 w 6891715"/>
                <a:gd name="connsiteY2567" fmla="*/ 2576505 h 6367455"/>
                <a:gd name="connsiteX2568" fmla="*/ 1544866 w 6891715"/>
                <a:gd name="connsiteY2568" fmla="*/ 2598732 h 6367455"/>
                <a:gd name="connsiteX2569" fmla="*/ 1535614 w 6891715"/>
                <a:gd name="connsiteY2569" fmla="*/ 2612385 h 6367455"/>
                <a:gd name="connsiteX2570" fmla="*/ 1530190 w 6891715"/>
                <a:gd name="connsiteY2570" fmla="*/ 2627309 h 6367455"/>
                <a:gd name="connsiteX2571" fmla="*/ 1518705 w 6891715"/>
                <a:gd name="connsiteY2571" fmla="*/ 2620005 h 6367455"/>
                <a:gd name="connsiteX2572" fmla="*/ 1529870 w 6891715"/>
                <a:gd name="connsiteY2572" fmla="*/ 2595556 h 6367455"/>
                <a:gd name="connsiteX2573" fmla="*/ 1532104 w 6891715"/>
                <a:gd name="connsiteY2573" fmla="*/ 2571426 h 6367455"/>
                <a:gd name="connsiteX2574" fmla="*/ 1531147 w 6891715"/>
                <a:gd name="connsiteY2574" fmla="*/ 2564124 h 6367455"/>
                <a:gd name="connsiteX2575" fmla="*/ 1522534 w 6891715"/>
                <a:gd name="connsiteY2575" fmla="*/ 2562855 h 6367455"/>
                <a:gd name="connsiteX2576" fmla="*/ 1510728 w 6891715"/>
                <a:gd name="connsiteY2576" fmla="*/ 2578728 h 6367455"/>
                <a:gd name="connsiteX2577" fmla="*/ 1490631 w 6891715"/>
                <a:gd name="connsiteY2577" fmla="*/ 2561267 h 6367455"/>
                <a:gd name="connsiteX2578" fmla="*/ 1491587 w 6891715"/>
                <a:gd name="connsiteY2578" fmla="*/ 2550472 h 6367455"/>
                <a:gd name="connsiteX2579" fmla="*/ 1513604 w 6891715"/>
                <a:gd name="connsiteY2579" fmla="*/ 2544123 h 6367455"/>
                <a:gd name="connsiteX2580" fmla="*/ 1519023 w 6891715"/>
                <a:gd name="connsiteY2580" fmla="*/ 2550472 h 6367455"/>
                <a:gd name="connsiteX2581" fmla="*/ 1520938 w 6891715"/>
                <a:gd name="connsiteY2581" fmla="*/ 2544123 h 6367455"/>
                <a:gd name="connsiteX2582" fmla="*/ 1516791 w 6891715"/>
                <a:gd name="connsiteY2582" fmla="*/ 2536822 h 6367455"/>
                <a:gd name="connsiteX2583" fmla="*/ 1520938 w 6891715"/>
                <a:gd name="connsiteY2583" fmla="*/ 2521900 h 6367455"/>
                <a:gd name="connsiteX2584" fmla="*/ 3554357 w 6891715"/>
                <a:gd name="connsiteY2584" fmla="*/ 2513011 h 6367455"/>
                <a:gd name="connsiteX2585" fmla="*/ 3581363 w 6891715"/>
                <a:gd name="connsiteY2585" fmla="*/ 2544986 h 6367455"/>
                <a:gd name="connsiteX2586" fmla="*/ 3565842 w 6891715"/>
                <a:gd name="connsiteY2586" fmla="*/ 2543105 h 6367455"/>
                <a:gd name="connsiteX2587" fmla="*/ 3567084 w 6891715"/>
                <a:gd name="connsiteY2587" fmla="*/ 2558779 h 6367455"/>
                <a:gd name="connsiteX2588" fmla="*/ 3559013 w 6891715"/>
                <a:gd name="connsiteY2588" fmla="*/ 2560659 h 6367455"/>
                <a:gd name="connsiteX2589" fmla="*/ 3559945 w 6891715"/>
                <a:gd name="connsiteY2589" fmla="*/ 2570064 h 6367455"/>
                <a:gd name="connsiteX2590" fmla="*/ 3575465 w 6891715"/>
                <a:gd name="connsiteY2590" fmla="*/ 2578214 h 6367455"/>
                <a:gd name="connsiteX2591" fmla="*/ 3568636 w 6891715"/>
                <a:gd name="connsiteY2591" fmla="*/ 2587620 h 6367455"/>
                <a:gd name="connsiteX2592" fmla="*/ 3559945 w 6891715"/>
                <a:gd name="connsiteY2592" fmla="*/ 2574453 h 6367455"/>
                <a:gd name="connsiteX2593" fmla="*/ 3542562 w 6891715"/>
                <a:gd name="connsiteY2593" fmla="*/ 2576647 h 6367455"/>
                <a:gd name="connsiteX2594" fmla="*/ 3533870 w 6891715"/>
                <a:gd name="connsiteY2594" fmla="*/ 2561286 h 6367455"/>
                <a:gd name="connsiteX2595" fmla="*/ 3525800 w 6891715"/>
                <a:gd name="connsiteY2595" fmla="*/ 2545299 h 6367455"/>
                <a:gd name="connsiteX2596" fmla="*/ 3525800 w 6891715"/>
                <a:gd name="connsiteY2596" fmla="*/ 2535895 h 6367455"/>
                <a:gd name="connsiteX2597" fmla="*/ 3538216 w 6891715"/>
                <a:gd name="connsiteY2597" fmla="*/ 2547493 h 6367455"/>
                <a:gd name="connsiteX2598" fmla="*/ 3542251 w 6891715"/>
                <a:gd name="connsiteY2598" fmla="*/ 2538089 h 6367455"/>
                <a:gd name="connsiteX2599" fmla="*/ 3544114 w 6891715"/>
                <a:gd name="connsiteY2599" fmla="*/ 2526491 h 6367455"/>
                <a:gd name="connsiteX2600" fmla="*/ 3553426 w 6891715"/>
                <a:gd name="connsiteY2600" fmla="*/ 2531820 h 6367455"/>
                <a:gd name="connsiteX2601" fmla="*/ 3555599 w 6891715"/>
                <a:gd name="connsiteY2601" fmla="*/ 2521476 h 6367455"/>
                <a:gd name="connsiteX2602" fmla="*/ 3550322 w 6891715"/>
                <a:gd name="connsiteY2602" fmla="*/ 2514892 h 6367455"/>
                <a:gd name="connsiteX2603" fmla="*/ 3405150 w 6891715"/>
                <a:gd name="connsiteY2603" fmla="*/ 2508248 h 6367455"/>
                <a:gd name="connsiteX2604" fmla="*/ 3421025 w 6891715"/>
                <a:gd name="connsiteY2604" fmla="*/ 2526734 h 6367455"/>
                <a:gd name="connsiteX2605" fmla="*/ 3417850 w 6891715"/>
                <a:gd name="connsiteY2605" fmla="*/ 2532062 h 6367455"/>
                <a:gd name="connsiteX2606" fmla="*/ 3407372 w 6891715"/>
                <a:gd name="connsiteY2606" fmla="*/ 2523916 h 6367455"/>
                <a:gd name="connsiteX2607" fmla="*/ 3729877 w 6891715"/>
                <a:gd name="connsiteY2607" fmla="*/ 2501897 h 6367455"/>
                <a:gd name="connsiteX2608" fmla="*/ 3742150 w 6891715"/>
                <a:gd name="connsiteY2608" fmla="*/ 2505753 h 6367455"/>
                <a:gd name="connsiteX2609" fmla="*/ 3746463 w 6891715"/>
                <a:gd name="connsiteY2609" fmla="*/ 2525336 h 6367455"/>
                <a:gd name="connsiteX2610" fmla="*/ 3731204 w 6891715"/>
                <a:gd name="connsiteY2610" fmla="*/ 2530473 h 6367455"/>
                <a:gd name="connsiteX2611" fmla="*/ 3724569 w 6891715"/>
                <a:gd name="connsiteY2611" fmla="*/ 2524053 h 6367455"/>
                <a:gd name="connsiteX2612" fmla="*/ 3724238 w 6891715"/>
                <a:gd name="connsiteY2612" fmla="*/ 2506394 h 6367455"/>
                <a:gd name="connsiteX2613" fmla="*/ 1524271 w 6891715"/>
                <a:gd name="connsiteY2613" fmla="*/ 2489194 h 6367455"/>
                <a:gd name="connsiteX2614" fmla="*/ 1525556 w 6891715"/>
                <a:gd name="connsiteY2614" fmla="*/ 2509482 h 6367455"/>
                <a:gd name="connsiteX2615" fmla="*/ 1516234 w 6891715"/>
                <a:gd name="connsiteY2615" fmla="*/ 2518173 h 6367455"/>
                <a:gd name="connsiteX2616" fmla="*/ 1508511 w 6891715"/>
                <a:gd name="connsiteY2616" fmla="*/ 2535234 h 6367455"/>
                <a:gd name="connsiteX2617" fmla="*/ 1500155 w 6891715"/>
                <a:gd name="connsiteY2617" fmla="*/ 2531049 h 6367455"/>
                <a:gd name="connsiteX2618" fmla="*/ 1512699 w 6891715"/>
                <a:gd name="connsiteY2618" fmla="*/ 2514954 h 6367455"/>
                <a:gd name="connsiteX2619" fmla="*/ 1506262 w 6891715"/>
                <a:gd name="connsiteY2619" fmla="*/ 2504322 h 6367455"/>
                <a:gd name="connsiteX2620" fmla="*/ 1510444 w 6891715"/>
                <a:gd name="connsiteY2620" fmla="*/ 2490483 h 6367455"/>
                <a:gd name="connsiteX2621" fmla="*/ 1565246 w 6891715"/>
                <a:gd name="connsiteY2621" fmla="*/ 2471735 h 6367455"/>
                <a:gd name="connsiteX2622" fmla="*/ 1558483 w 6891715"/>
                <a:gd name="connsiteY2622" fmla="*/ 2484432 h 6367455"/>
                <a:gd name="connsiteX2623" fmla="*/ 1557308 w 6891715"/>
                <a:gd name="connsiteY2623" fmla="*/ 2473640 h 6367455"/>
                <a:gd name="connsiteX2624" fmla="*/ 2108170 w 6891715"/>
                <a:gd name="connsiteY2624" fmla="*/ 2470155 h 6367455"/>
                <a:gd name="connsiteX2625" fmla="*/ 2128143 w 6891715"/>
                <a:gd name="connsiteY2625" fmla="*/ 2489058 h 6367455"/>
                <a:gd name="connsiteX2626" fmla="*/ 2128807 w 6891715"/>
                <a:gd name="connsiteY2626" fmla="*/ 2505076 h 6367455"/>
                <a:gd name="connsiteX2627" fmla="*/ 2111832 w 6891715"/>
                <a:gd name="connsiteY2627" fmla="*/ 2493538 h 6367455"/>
                <a:gd name="connsiteX2628" fmla="*/ 1542198 w 6891715"/>
                <a:gd name="connsiteY2628" fmla="*/ 2470150 h 6367455"/>
                <a:gd name="connsiteX2629" fmla="*/ 1550929 w 6891715"/>
                <a:gd name="connsiteY2629" fmla="*/ 2477076 h 6367455"/>
                <a:gd name="connsiteX2630" fmla="*/ 1552544 w 6891715"/>
                <a:gd name="connsiteY2630" fmla="*/ 2495974 h 6367455"/>
                <a:gd name="connsiteX2631" fmla="*/ 1548020 w 6891715"/>
                <a:gd name="connsiteY2631" fmla="*/ 2504475 h 6367455"/>
                <a:gd name="connsiteX2632" fmla="*/ 1537345 w 6891715"/>
                <a:gd name="connsiteY2632" fmla="*/ 2509836 h 6367455"/>
                <a:gd name="connsiteX2633" fmla="*/ 1535082 w 6891715"/>
                <a:gd name="connsiteY2633" fmla="*/ 2498175 h 6367455"/>
                <a:gd name="connsiteX2634" fmla="*/ 1538963 w 6891715"/>
                <a:gd name="connsiteY2634" fmla="*/ 2477393 h 6367455"/>
                <a:gd name="connsiteX2635" fmla="*/ 2122457 w 6891715"/>
                <a:gd name="connsiteY2635" fmla="*/ 2457455 h 6367455"/>
                <a:gd name="connsiteX2636" fmla="*/ 2138153 w 6891715"/>
                <a:gd name="connsiteY2636" fmla="*/ 2465247 h 6367455"/>
                <a:gd name="connsiteX2637" fmla="*/ 2142234 w 6891715"/>
                <a:gd name="connsiteY2637" fmla="*/ 2459012 h 6367455"/>
                <a:gd name="connsiteX2638" fmla="*/ 2154791 w 6891715"/>
                <a:gd name="connsiteY2638" fmla="*/ 2472733 h 6367455"/>
                <a:gd name="connsiteX2639" fmla="*/ 2169545 w 6891715"/>
                <a:gd name="connsiteY2639" fmla="*/ 2474291 h 6367455"/>
                <a:gd name="connsiteX2640" fmla="*/ 2178021 w 6891715"/>
                <a:gd name="connsiteY2640" fmla="*/ 2481772 h 6367455"/>
                <a:gd name="connsiteX2641" fmla="*/ 2148512 w 6891715"/>
                <a:gd name="connsiteY2641" fmla="*/ 2492376 h 6367455"/>
                <a:gd name="connsiteX2642" fmla="*/ 2127481 w 6891715"/>
                <a:gd name="connsiteY2642" fmla="*/ 2475850 h 6367455"/>
                <a:gd name="connsiteX2643" fmla="*/ 1550604 w 6891715"/>
                <a:gd name="connsiteY2643" fmla="*/ 2444749 h 6367455"/>
                <a:gd name="connsiteX2644" fmla="*/ 1557308 w 6891715"/>
                <a:gd name="connsiteY2644" fmla="*/ 2453507 h 6367455"/>
                <a:gd name="connsiteX2645" fmla="*/ 1550019 w 6891715"/>
                <a:gd name="connsiteY2645" fmla="*/ 2466975 h 6367455"/>
                <a:gd name="connsiteX2646" fmla="*/ 1543021 w 6891715"/>
                <a:gd name="connsiteY2646" fmla="*/ 2460578 h 6367455"/>
                <a:gd name="connsiteX2647" fmla="*/ 2109853 w 6891715"/>
                <a:gd name="connsiteY2647" fmla="*/ 2386019 h 6367455"/>
                <a:gd name="connsiteX2648" fmla="*/ 2120870 w 6891715"/>
                <a:gd name="connsiteY2648" fmla="*/ 2400025 h 6367455"/>
                <a:gd name="connsiteX2649" fmla="*/ 2108936 w 6891715"/>
                <a:gd name="connsiteY2649" fmla="*/ 2417767 h 6367455"/>
                <a:gd name="connsiteX2650" fmla="*/ 2097918 w 6891715"/>
                <a:gd name="connsiteY2650" fmla="*/ 2409675 h 6367455"/>
                <a:gd name="connsiteX2651" fmla="*/ 2095470 w 6891715"/>
                <a:gd name="connsiteY2651" fmla="*/ 2397535 h 6367455"/>
                <a:gd name="connsiteX2652" fmla="*/ 2105570 w 6891715"/>
                <a:gd name="connsiteY2652" fmla="*/ 2395357 h 6367455"/>
                <a:gd name="connsiteX2653" fmla="*/ 2152737 w 6891715"/>
                <a:gd name="connsiteY2653" fmla="*/ 2320930 h 6367455"/>
                <a:gd name="connsiteX2654" fmla="*/ 2168495 w 6891715"/>
                <a:gd name="connsiteY2654" fmla="*/ 2326823 h 6367455"/>
                <a:gd name="connsiteX2655" fmla="*/ 2162192 w 6891715"/>
                <a:gd name="connsiteY2655" fmla="*/ 2336131 h 6367455"/>
                <a:gd name="connsiteX2656" fmla="*/ 2146118 w 6891715"/>
                <a:gd name="connsiteY2656" fmla="*/ 2334268 h 6367455"/>
                <a:gd name="connsiteX2657" fmla="*/ 2127524 w 6891715"/>
                <a:gd name="connsiteY2657" fmla="*/ 2347918 h 6367455"/>
                <a:gd name="connsiteX2658" fmla="*/ 2125633 w 6891715"/>
                <a:gd name="connsiteY2658" fmla="*/ 2341713 h 6367455"/>
                <a:gd name="connsiteX2659" fmla="*/ 2132312 w 6891715"/>
                <a:gd name="connsiteY2659" fmla="*/ 2239963 h 6367455"/>
                <a:gd name="connsiteX2660" fmla="*/ 2144684 w 6891715"/>
                <a:gd name="connsiteY2660" fmla="*/ 2252345 h 6367455"/>
                <a:gd name="connsiteX2661" fmla="*/ 2123344 w 6891715"/>
                <a:gd name="connsiteY2661" fmla="*/ 2265364 h 6367455"/>
                <a:gd name="connsiteX2662" fmla="*/ 2120870 w 6891715"/>
                <a:gd name="connsiteY2662" fmla="*/ 2251711 h 6367455"/>
                <a:gd name="connsiteX2663" fmla="*/ 2164060 w 6891715"/>
                <a:gd name="connsiteY2663" fmla="*/ 2190748 h 6367455"/>
                <a:gd name="connsiteX2664" fmla="*/ 2173257 w 6891715"/>
                <a:gd name="connsiteY2664" fmla="*/ 2205972 h 6367455"/>
                <a:gd name="connsiteX2665" fmla="*/ 2159135 w 6891715"/>
                <a:gd name="connsiteY2665" fmla="*/ 2212976 h 6367455"/>
                <a:gd name="connsiteX2666" fmla="*/ 2150266 w 6891715"/>
                <a:gd name="connsiteY2666" fmla="*/ 2203839 h 6367455"/>
                <a:gd name="connsiteX2667" fmla="*/ 2144683 w 6891715"/>
                <a:gd name="connsiteY2667" fmla="*/ 2191052 h 6367455"/>
                <a:gd name="connsiteX2668" fmla="*/ 2180785 w 6891715"/>
                <a:gd name="connsiteY2668" fmla="*/ 2185982 h 6367455"/>
                <a:gd name="connsiteX2669" fmla="*/ 2193581 w 6891715"/>
                <a:gd name="connsiteY2669" fmla="*/ 2195133 h 6367455"/>
                <a:gd name="connsiteX2670" fmla="*/ 2196141 w 6891715"/>
                <a:gd name="connsiteY2670" fmla="*/ 2205858 h 6367455"/>
                <a:gd name="connsiteX2671" fmla="*/ 2215976 w 6891715"/>
                <a:gd name="connsiteY2671" fmla="*/ 2190085 h 6367455"/>
                <a:gd name="connsiteX2672" fmla="*/ 2231972 w 6891715"/>
                <a:gd name="connsiteY2672" fmla="*/ 2195762 h 6367455"/>
                <a:gd name="connsiteX2673" fmla="*/ 2235170 w 6891715"/>
                <a:gd name="connsiteY2673" fmla="*/ 2202388 h 6367455"/>
                <a:gd name="connsiteX2674" fmla="*/ 2219175 w 6891715"/>
                <a:gd name="connsiteY2674" fmla="*/ 2206490 h 6367455"/>
                <a:gd name="connsiteX2675" fmla="*/ 2232931 w 6891715"/>
                <a:gd name="connsiteY2675" fmla="*/ 2212798 h 6367455"/>
                <a:gd name="connsiteX2676" fmla="*/ 2230372 w 6891715"/>
                <a:gd name="connsiteY2676" fmla="*/ 2220054 h 6367455"/>
                <a:gd name="connsiteX2677" fmla="*/ 2182064 w 6891715"/>
                <a:gd name="connsiteY2677" fmla="*/ 2224786 h 6367455"/>
                <a:gd name="connsiteX2678" fmla="*/ 2162230 w 6891715"/>
                <a:gd name="connsiteY2678" fmla="*/ 2235198 h 6367455"/>
                <a:gd name="connsiteX2679" fmla="*/ 2151032 w 6891715"/>
                <a:gd name="connsiteY2679" fmla="*/ 2219738 h 6367455"/>
                <a:gd name="connsiteX2680" fmla="*/ 2166069 w 6891715"/>
                <a:gd name="connsiteY2680" fmla="*/ 2217846 h 6367455"/>
                <a:gd name="connsiteX2681" fmla="*/ 2176626 w 6891715"/>
                <a:gd name="connsiteY2681" fmla="*/ 2207119 h 6367455"/>
                <a:gd name="connsiteX2682" fmla="*/ 2186223 w 6891715"/>
                <a:gd name="connsiteY2682" fmla="*/ 2207750 h 6367455"/>
                <a:gd name="connsiteX2683" fmla="*/ 2198341 w 6891715"/>
                <a:gd name="connsiteY2683" fmla="*/ 2157407 h 6367455"/>
                <a:gd name="connsiteX2684" fmla="*/ 2201832 w 6891715"/>
                <a:gd name="connsiteY2684" fmla="*/ 2171006 h 6367455"/>
                <a:gd name="connsiteX2685" fmla="*/ 2185958 w 6891715"/>
                <a:gd name="connsiteY2685" fmla="*/ 2179632 h 6367455"/>
                <a:gd name="connsiteX2686" fmla="*/ 2188815 w 6891715"/>
                <a:gd name="connsiteY2686" fmla="*/ 2160724 h 6367455"/>
                <a:gd name="connsiteX2687" fmla="*/ 5024403 w 6891715"/>
                <a:gd name="connsiteY2687" fmla="*/ 2154231 h 6367455"/>
                <a:gd name="connsiteX2688" fmla="*/ 5025991 w 6891715"/>
                <a:gd name="connsiteY2688" fmla="*/ 2172774 h 6367455"/>
                <a:gd name="connsiteX2689" fmla="*/ 5021228 w 6891715"/>
                <a:gd name="connsiteY2689" fmla="*/ 2190992 h 6367455"/>
                <a:gd name="connsiteX2690" fmla="*/ 5011703 w 6891715"/>
                <a:gd name="connsiteY2690" fmla="*/ 2193919 h 6367455"/>
                <a:gd name="connsiteX2691" fmla="*/ 5006941 w 6891715"/>
                <a:gd name="connsiteY2691" fmla="*/ 2170172 h 6367455"/>
                <a:gd name="connsiteX2692" fmla="*/ 5013608 w 6891715"/>
                <a:gd name="connsiteY2692" fmla="*/ 2158460 h 6367455"/>
                <a:gd name="connsiteX2693" fmla="*/ 2249459 w 6891715"/>
                <a:gd name="connsiteY2693" fmla="*/ 2125656 h 6367455"/>
                <a:gd name="connsiteX2694" fmla="*/ 2249459 w 6891715"/>
                <a:gd name="connsiteY2694" fmla="*/ 2130622 h 6367455"/>
                <a:gd name="connsiteX2695" fmla="*/ 2228670 w 6891715"/>
                <a:gd name="connsiteY2695" fmla="*/ 2146449 h 6367455"/>
                <a:gd name="connsiteX2696" fmla="*/ 2227725 w 6891715"/>
                <a:gd name="connsiteY2696" fmla="*/ 2156692 h 6367455"/>
                <a:gd name="connsiteX2697" fmla="*/ 2218275 w 6891715"/>
                <a:gd name="connsiteY2697" fmla="*/ 2166932 h 6367455"/>
                <a:gd name="connsiteX2698" fmla="*/ 2210715 w 6891715"/>
                <a:gd name="connsiteY2698" fmla="*/ 2153898 h 6367455"/>
                <a:gd name="connsiteX2699" fmla="*/ 2209771 w 6891715"/>
                <a:gd name="connsiteY2699" fmla="*/ 2135277 h 6367455"/>
                <a:gd name="connsiteX2700" fmla="*/ 2222370 w 6891715"/>
                <a:gd name="connsiteY2700" fmla="*/ 2136209 h 6367455"/>
                <a:gd name="connsiteX2701" fmla="*/ 2273905 w 6891715"/>
                <a:gd name="connsiteY2701" fmla="*/ 2119307 h 6367455"/>
                <a:gd name="connsiteX2702" fmla="*/ 2281208 w 6891715"/>
                <a:gd name="connsiteY2702" fmla="*/ 2129645 h 6367455"/>
                <a:gd name="connsiteX2703" fmla="*/ 2263110 w 6891715"/>
                <a:gd name="connsiteY2703" fmla="*/ 2132006 h 6367455"/>
                <a:gd name="connsiteX2704" fmla="*/ 2258983 w 6891715"/>
                <a:gd name="connsiteY2704" fmla="*/ 2121079 h 6367455"/>
                <a:gd name="connsiteX2705" fmla="*/ 2280256 w 6891715"/>
                <a:gd name="connsiteY2705" fmla="*/ 2095494 h 6367455"/>
                <a:gd name="connsiteX2706" fmla="*/ 2287559 w 6891715"/>
                <a:gd name="connsiteY2706" fmla="*/ 2097758 h 6367455"/>
                <a:gd name="connsiteX2707" fmla="*/ 2274858 w 6891715"/>
                <a:gd name="connsiteY2707" fmla="*/ 2112957 h 6367455"/>
                <a:gd name="connsiteX2708" fmla="*/ 2258983 w 6891715"/>
                <a:gd name="connsiteY2708" fmla="*/ 2108752 h 6367455"/>
                <a:gd name="connsiteX2709" fmla="*/ 2261205 w 6891715"/>
                <a:gd name="connsiteY2709" fmla="*/ 2097110 h 6367455"/>
                <a:gd name="connsiteX2710" fmla="*/ 2292002 w 6891715"/>
                <a:gd name="connsiteY2710" fmla="*/ 2065330 h 6367455"/>
                <a:gd name="connsiteX2711" fmla="*/ 2312959 w 6891715"/>
                <a:gd name="connsiteY2711" fmla="*/ 2076808 h 6367455"/>
                <a:gd name="connsiteX2712" fmla="*/ 2302798 w 6891715"/>
                <a:gd name="connsiteY2712" fmla="*/ 2092318 h 6367455"/>
                <a:gd name="connsiteX2713" fmla="*/ 2285972 w 6891715"/>
                <a:gd name="connsiteY2713" fmla="*/ 2083011 h 6367455"/>
                <a:gd name="connsiteX2714" fmla="*/ 3672802 w 6891715"/>
                <a:gd name="connsiteY2714" fmla="*/ 1939932 h 6367455"/>
                <a:gd name="connsiteX2715" fmla="*/ 3695345 w 6891715"/>
                <a:gd name="connsiteY2715" fmla="*/ 1940896 h 6367455"/>
                <a:gd name="connsiteX2716" fmla="*/ 3700425 w 6891715"/>
                <a:gd name="connsiteY2716" fmla="*/ 1952481 h 6367455"/>
                <a:gd name="connsiteX2717" fmla="*/ 3688995 w 6891715"/>
                <a:gd name="connsiteY2717" fmla="*/ 1950871 h 6367455"/>
                <a:gd name="connsiteX2718" fmla="*/ 3692170 w 6891715"/>
                <a:gd name="connsiteY2718" fmla="*/ 1959881 h 6367455"/>
                <a:gd name="connsiteX2719" fmla="*/ 3677247 w 6891715"/>
                <a:gd name="connsiteY2719" fmla="*/ 1963742 h 6367455"/>
                <a:gd name="connsiteX2720" fmla="*/ 3668675 w 6891715"/>
                <a:gd name="connsiteY2720" fmla="*/ 1946366 h 6367455"/>
                <a:gd name="connsiteX2721" fmla="*/ 2423473 w 6891715"/>
                <a:gd name="connsiteY2721" fmla="*/ 1893885 h 6367455"/>
                <a:gd name="connsiteX2722" fmla="*/ 2443134 w 6891715"/>
                <a:gd name="connsiteY2722" fmla="*/ 1915792 h 6367455"/>
                <a:gd name="connsiteX2723" fmla="*/ 2443134 w 6891715"/>
                <a:gd name="connsiteY2723" fmla="*/ 1924364 h 6367455"/>
                <a:gd name="connsiteX2724" fmla="*/ 2432836 w 6891715"/>
                <a:gd name="connsiteY2724" fmla="*/ 1928810 h 6367455"/>
                <a:gd name="connsiteX2725" fmla="*/ 2423473 w 6891715"/>
                <a:gd name="connsiteY2725" fmla="*/ 1914204 h 6367455"/>
                <a:gd name="connsiteX2726" fmla="*/ 2406622 w 6891715"/>
                <a:gd name="connsiteY2726" fmla="*/ 1904997 h 6367455"/>
                <a:gd name="connsiteX2727" fmla="*/ 2424410 w 6891715"/>
                <a:gd name="connsiteY2727" fmla="*/ 1904679 h 6367455"/>
                <a:gd name="connsiteX2728" fmla="*/ 2423473 w 6891715"/>
                <a:gd name="connsiteY2728" fmla="*/ 1893885 h 6367455"/>
                <a:gd name="connsiteX2729" fmla="*/ 2486201 w 6891715"/>
                <a:gd name="connsiteY2729" fmla="*/ 1830386 h 6367455"/>
                <a:gd name="connsiteX2730" fmla="*/ 2497270 w 6891715"/>
                <a:gd name="connsiteY2730" fmla="*/ 1855692 h 6367455"/>
                <a:gd name="connsiteX2731" fmla="*/ 2519408 w 6891715"/>
                <a:gd name="connsiteY2731" fmla="*/ 1854731 h 6367455"/>
                <a:gd name="connsiteX2732" fmla="*/ 2519408 w 6891715"/>
                <a:gd name="connsiteY2732" fmla="*/ 1862100 h 6367455"/>
                <a:gd name="connsiteX2733" fmla="*/ 2538384 w 6891715"/>
                <a:gd name="connsiteY2733" fmla="*/ 1871390 h 6367455"/>
                <a:gd name="connsiteX2734" fmla="*/ 2526683 w 6891715"/>
                <a:gd name="connsiteY2734" fmla="*/ 1872351 h 6367455"/>
                <a:gd name="connsiteX2735" fmla="*/ 2515613 w 6891715"/>
                <a:gd name="connsiteY2735" fmla="*/ 1886447 h 6367455"/>
                <a:gd name="connsiteX2736" fmla="*/ 2494424 w 6891715"/>
                <a:gd name="connsiteY2736" fmla="*/ 1884524 h 6367455"/>
                <a:gd name="connsiteX2737" fmla="*/ 2481773 w 6891715"/>
                <a:gd name="connsiteY2737" fmla="*/ 1899581 h 6367455"/>
                <a:gd name="connsiteX2738" fmla="*/ 2466909 w 6891715"/>
                <a:gd name="connsiteY2738" fmla="*/ 1901823 h 6367455"/>
                <a:gd name="connsiteX2739" fmla="*/ 2457421 w 6891715"/>
                <a:gd name="connsiteY2739" fmla="*/ 1886126 h 6367455"/>
                <a:gd name="connsiteX2740" fmla="*/ 2465643 w 6891715"/>
                <a:gd name="connsiteY2740" fmla="*/ 1873312 h 6367455"/>
                <a:gd name="connsiteX2741" fmla="*/ 2489996 w 6891715"/>
                <a:gd name="connsiteY2741" fmla="*/ 1878117 h 6367455"/>
                <a:gd name="connsiteX2742" fmla="*/ 2480192 w 6891715"/>
                <a:gd name="connsiteY2742" fmla="*/ 1861459 h 6367455"/>
                <a:gd name="connsiteX2743" fmla="*/ 2492842 w 6891715"/>
                <a:gd name="connsiteY2743" fmla="*/ 1857935 h 6367455"/>
                <a:gd name="connsiteX2744" fmla="*/ 2459002 w 6891715"/>
                <a:gd name="connsiteY2744" fmla="*/ 1847363 h 6367455"/>
                <a:gd name="connsiteX2745" fmla="*/ 2482407 w 6891715"/>
                <a:gd name="connsiteY2745" fmla="*/ 1843199 h 6367455"/>
                <a:gd name="connsiteX2746" fmla="*/ 3837960 w 6891715"/>
                <a:gd name="connsiteY2746" fmla="*/ 1809756 h 6367455"/>
                <a:gd name="connsiteX2747" fmla="*/ 3848063 w 6891715"/>
                <a:gd name="connsiteY2747" fmla="*/ 1824547 h 6367455"/>
                <a:gd name="connsiteX2748" fmla="*/ 3840654 w 6891715"/>
                <a:gd name="connsiteY2748" fmla="*/ 1835157 h 6367455"/>
                <a:gd name="connsiteX2749" fmla="*/ 3825838 w 6891715"/>
                <a:gd name="connsiteY2749" fmla="*/ 1826797 h 6367455"/>
                <a:gd name="connsiteX2750" fmla="*/ 4013480 w 6891715"/>
                <a:gd name="connsiteY2750" fmla="*/ 1541468 h 6367455"/>
                <a:gd name="connsiteX2751" fmla="*/ 4030625 w 6891715"/>
                <a:gd name="connsiteY2751" fmla="*/ 1544222 h 6367455"/>
                <a:gd name="connsiteX2752" fmla="*/ 4046500 w 6891715"/>
                <a:gd name="connsiteY2752" fmla="*/ 1546364 h 6367455"/>
                <a:gd name="connsiteX2753" fmla="*/ 4042372 w 6891715"/>
                <a:gd name="connsiteY2753" fmla="*/ 1550343 h 6367455"/>
                <a:gd name="connsiteX2754" fmla="*/ 4030625 w 6891715"/>
                <a:gd name="connsiteY2754" fmla="*/ 1554627 h 6367455"/>
                <a:gd name="connsiteX2755" fmla="*/ 4032847 w 6891715"/>
                <a:gd name="connsiteY2755" fmla="*/ 1564726 h 6367455"/>
                <a:gd name="connsiteX2756" fmla="*/ 4027450 w 6891715"/>
                <a:gd name="connsiteY2756" fmla="*/ 1566868 h 6367455"/>
                <a:gd name="connsiteX2757" fmla="*/ 4018877 w 6891715"/>
                <a:gd name="connsiteY2757" fmla="*/ 1554627 h 6367455"/>
                <a:gd name="connsiteX2758" fmla="*/ 4016655 w 6891715"/>
                <a:gd name="connsiteY2758" fmla="*/ 1563808 h 6367455"/>
                <a:gd name="connsiteX2759" fmla="*/ 4005225 w 6891715"/>
                <a:gd name="connsiteY2759" fmla="*/ 1557687 h 6367455"/>
                <a:gd name="connsiteX2760" fmla="*/ 4005225 w 6891715"/>
                <a:gd name="connsiteY2760" fmla="*/ 1546670 h 6367455"/>
                <a:gd name="connsiteX2761" fmla="*/ 5063053 w 6891715"/>
                <a:gd name="connsiteY2761" fmla="*/ 1519232 h 6367455"/>
                <a:gd name="connsiteX2762" fmla="*/ 5070842 w 6891715"/>
                <a:gd name="connsiteY2762" fmla="*/ 1527746 h 6367455"/>
                <a:gd name="connsiteX2763" fmla="*/ 5067414 w 6891715"/>
                <a:gd name="connsiteY2763" fmla="*/ 1537522 h 6367455"/>
                <a:gd name="connsiteX2764" fmla="*/ 5075204 w 6891715"/>
                <a:gd name="connsiteY2764" fmla="*/ 1546351 h 6367455"/>
                <a:gd name="connsiteX2765" fmla="*/ 5068349 w 6891715"/>
                <a:gd name="connsiteY2765" fmla="*/ 1565270 h 6367455"/>
                <a:gd name="connsiteX2766" fmla="*/ 5062741 w 6891715"/>
                <a:gd name="connsiteY2766" fmla="*/ 1548243 h 6367455"/>
                <a:gd name="connsiteX2767" fmla="*/ 5041866 w 6891715"/>
                <a:gd name="connsiteY2767" fmla="*/ 1538152 h 6367455"/>
                <a:gd name="connsiteX2768" fmla="*/ 5048720 w 6891715"/>
                <a:gd name="connsiteY2768" fmla="*/ 1523332 h 6367455"/>
                <a:gd name="connsiteX2769" fmla="*/ 5056198 w 6891715"/>
                <a:gd name="connsiteY2769" fmla="*/ 1530584 h 6367455"/>
                <a:gd name="connsiteX2770" fmla="*/ 5070441 w 6891715"/>
                <a:gd name="connsiteY2770" fmla="*/ 1517646 h 6367455"/>
                <a:gd name="connsiteX2771" fmla="*/ 5086316 w 6891715"/>
                <a:gd name="connsiteY2771" fmla="*/ 1521333 h 6367455"/>
                <a:gd name="connsiteX2772" fmla="*/ 5074652 w 6891715"/>
                <a:gd name="connsiteY2772" fmla="*/ 1527171 h 6367455"/>
                <a:gd name="connsiteX2773" fmla="*/ 2793654 w 6891715"/>
                <a:gd name="connsiteY2773" fmla="*/ 1403349 h 6367455"/>
                <a:gd name="connsiteX2774" fmla="*/ 2808259 w 6891715"/>
                <a:gd name="connsiteY2774" fmla="*/ 1420428 h 6367455"/>
                <a:gd name="connsiteX2775" fmla="*/ 2796829 w 6891715"/>
                <a:gd name="connsiteY2775" fmla="*/ 1431595 h 6367455"/>
                <a:gd name="connsiteX2776" fmla="*/ 2778096 w 6891715"/>
                <a:gd name="connsiteY2776" fmla="*/ 1431924 h 6367455"/>
                <a:gd name="connsiteX2777" fmla="*/ 2782859 w 6891715"/>
                <a:gd name="connsiteY2777" fmla="*/ 1409918 h 6367455"/>
                <a:gd name="connsiteX2778" fmla="*/ 303818 w 6891715"/>
                <a:gd name="connsiteY2778" fmla="*/ 1397948 h 6367455"/>
                <a:gd name="connsiteX2779" fmla="*/ 310168 w 6891715"/>
                <a:gd name="connsiteY2779" fmla="*/ 1402076 h 6367455"/>
                <a:gd name="connsiteX2780" fmla="*/ 305088 w 6891715"/>
                <a:gd name="connsiteY2780" fmla="*/ 1417633 h 6367455"/>
                <a:gd name="connsiteX2781" fmla="*/ 309215 w 6891715"/>
                <a:gd name="connsiteY2781" fmla="*/ 1431603 h 6367455"/>
                <a:gd name="connsiteX2782" fmla="*/ 316518 w 6891715"/>
                <a:gd name="connsiteY2782" fmla="*/ 1433826 h 6367455"/>
                <a:gd name="connsiteX2783" fmla="*/ 315882 w 6891715"/>
                <a:gd name="connsiteY2783" fmla="*/ 1449383 h 6367455"/>
                <a:gd name="connsiteX2784" fmla="*/ 327630 w 6891715"/>
                <a:gd name="connsiteY2784" fmla="*/ 1448113 h 6367455"/>
                <a:gd name="connsiteX2785" fmla="*/ 329218 w 6891715"/>
                <a:gd name="connsiteY2785" fmla="*/ 1426206 h 6367455"/>
                <a:gd name="connsiteX2786" fmla="*/ 336838 w 6891715"/>
                <a:gd name="connsiteY2786" fmla="*/ 1413506 h 6367455"/>
                <a:gd name="connsiteX2787" fmla="*/ 350490 w 6891715"/>
                <a:gd name="connsiteY2787" fmla="*/ 1432238 h 6367455"/>
                <a:gd name="connsiteX2788" fmla="*/ 349855 w 6891715"/>
                <a:gd name="connsiteY2788" fmla="*/ 1447161 h 6367455"/>
                <a:gd name="connsiteX2789" fmla="*/ 367635 w 6891715"/>
                <a:gd name="connsiteY2789" fmla="*/ 1441446 h 6367455"/>
                <a:gd name="connsiteX2790" fmla="*/ 357158 w 6891715"/>
                <a:gd name="connsiteY2790" fmla="*/ 1456368 h 6367455"/>
                <a:gd name="connsiteX2791" fmla="*/ 368905 w 6891715"/>
                <a:gd name="connsiteY2791" fmla="*/ 1466845 h 6367455"/>
                <a:gd name="connsiteX2792" fmla="*/ 365095 w 6891715"/>
                <a:gd name="connsiteY2792" fmla="*/ 1497326 h 6367455"/>
                <a:gd name="connsiteX2793" fmla="*/ 350173 w 6891715"/>
                <a:gd name="connsiteY2793" fmla="*/ 1511296 h 6367455"/>
                <a:gd name="connsiteX2794" fmla="*/ 365095 w 6891715"/>
                <a:gd name="connsiteY2794" fmla="*/ 1514471 h 6367455"/>
                <a:gd name="connsiteX2795" fmla="*/ 368587 w 6891715"/>
                <a:gd name="connsiteY2795" fmla="*/ 1537331 h 6367455"/>
                <a:gd name="connsiteX2796" fmla="*/ 372397 w 6891715"/>
                <a:gd name="connsiteY2796" fmla="*/ 1525583 h 6367455"/>
                <a:gd name="connsiteX2797" fmla="*/ 385098 w 6891715"/>
                <a:gd name="connsiteY2797" fmla="*/ 1524630 h 6367455"/>
                <a:gd name="connsiteX2798" fmla="*/ 390495 w 6891715"/>
                <a:gd name="connsiteY2798" fmla="*/ 1536378 h 6367455"/>
                <a:gd name="connsiteX2799" fmla="*/ 372715 w 6891715"/>
                <a:gd name="connsiteY2799" fmla="*/ 1545903 h 6367455"/>
                <a:gd name="connsiteX2800" fmla="*/ 383510 w 6891715"/>
                <a:gd name="connsiteY2800" fmla="*/ 1544633 h 6367455"/>
                <a:gd name="connsiteX2801" fmla="*/ 382558 w 6891715"/>
                <a:gd name="connsiteY2801" fmla="*/ 1564635 h 6367455"/>
                <a:gd name="connsiteX2802" fmla="*/ 365413 w 6891715"/>
                <a:gd name="connsiteY2802" fmla="*/ 1565905 h 6367455"/>
                <a:gd name="connsiteX2803" fmla="*/ 352078 w 6891715"/>
                <a:gd name="connsiteY2803" fmla="*/ 1579875 h 6367455"/>
                <a:gd name="connsiteX2804" fmla="*/ 361603 w 6891715"/>
                <a:gd name="connsiteY2804" fmla="*/ 1593210 h 6367455"/>
                <a:gd name="connsiteX2805" fmla="*/ 349220 w 6891715"/>
                <a:gd name="connsiteY2805" fmla="*/ 1608133 h 6367455"/>
                <a:gd name="connsiteX2806" fmla="*/ 347950 w 6891715"/>
                <a:gd name="connsiteY2806" fmla="*/ 1621785 h 6367455"/>
                <a:gd name="connsiteX2807" fmla="*/ 336520 w 6891715"/>
                <a:gd name="connsiteY2807" fmla="*/ 1623055 h 6367455"/>
                <a:gd name="connsiteX2808" fmla="*/ 327313 w 6891715"/>
                <a:gd name="connsiteY2808" fmla="*/ 1634485 h 6367455"/>
                <a:gd name="connsiteX2809" fmla="*/ 318740 w 6891715"/>
                <a:gd name="connsiteY2809" fmla="*/ 1639248 h 6367455"/>
                <a:gd name="connsiteX2810" fmla="*/ 313025 w 6891715"/>
                <a:gd name="connsiteY2810" fmla="*/ 1622103 h 6367455"/>
                <a:gd name="connsiteX2811" fmla="*/ 298103 w 6891715"/>
                <a:gd name="connsiteY2811" fmla="*/ 1602418 h 6367455"/>
                <a:gd name="connsiteX2812" fmla="*/ 291753 w 6891715"/>
                <a:gd name="connsiteY2812" fmla="*/ 1616388 h 6367455"/>
                <a:gd name="connsiteX2813" fmla="*/ 300643 w 6891715"/>
                <a:gd name="connsiteY2813" fmla="*/ 1628770 h 6367455"/>
                <a:gd name="connsiteX2814" fmla="*/ 301913 w 6891715"/>
                <a:gd name="connsiteY2814" fmla="*/ 1637025 h 6367455"/>
                <a:gd name="connsiteX2815" fmla="*/ 286990 w 6891715"/>
                <a:gd name="connsiteY2815" fmla="*/ 1645598 h 6367455"/>
                <a:gd name="connsiteX2816" fmla="*/ 285085 w 6891715"/>
                <a:gd name="connsiteY2816" fmla="*/ 1666870 h 6367455"/>
                <a:gd name="connsiteX2817" fmla="*/ 313343 w 6891715"/>
                <a:gd name="connsiteY2817" fmla="*/ 1651630 h 6367455"/>
                <a:gd name="connsiteX2818" fmla="*/ 317788 w 6891715"/>
                <a:gd name="connsiteY2818" fmla="*/ 1655758 h 6367455"/>
                <a:gd name="connsiteX2819" fmla="*/ 295880 w 6891715"/>
                <a:gd name="connsiteY2819" fmla="*/ 1676078 h 6367455"/>
                <a:gd name="connsiteX2820" fmla="*/ 279053 w 6891715"/>
                <a:gd name="connsiteY2820" fmla="*/ 1708781 h 6367455"/>
                <a:gd name="connsiteX2821" fmla="*/ 255875 w 6891715"/>
                <a:gd name="connsiteY2821" fmla="*/ 1711320 h 6367455"/>
                <a:gd name="connsiteX2822" fmla="*/ 242223 w 6891715"/>
                <a:gd name="connsiteY2822" fmla="*/ 1742753 h 6367455"/>
                <a:gd name="connsiteX2823" fmla="*/ 220950 w 6891715"/>
                <a:gd name="connsiteY2823" fmla="*/ 1748468 h 6367455"/>
                <a:gd name="connsiteX2824" fmla="*/ 217775 w 6891715"/>
                <a:gd name="connsiteY2824" fmla="*/ 1744340 h 6367455"/>
                <a:gd name="connsiteX2825" fmla="*/ 228570 w 6891715"/>
                <a:gd name="connsiteY2825" fmla="*/ 1739896 h 6367455"/>
                <a:gd name="connsiteX2826" fmla="*/ 231745 w 6891715"/>
                <a:gd name="connsiteY2826" fmla="*/ 1730370 h 6367455"/>
                <a:gd name="connsiteX2827" fmla="*/ 224125 w 6891715"/>
                <a:gd name="connsiteY2827" fmla="*/ 1722115 h 6367455"/>
                <a:gd name="connsiteX2828" fmla="*/ 222855 w 6891715"/>
                <a:gd name="connsiteY2828" fmla="*/ 1703383 h 6367455"/>
                <a:gd name="connsiteX2829" fmla="*/ 207933 w 6891715"/>
                <a:gd name="connsiteY2829" fmla="*/ 1701160 h 6367455"/>
                <a:gd name="connsiteX2830" fmla="*/ 204123 w 6891715"/>
                <a:gd name="connsiteY2830" fmla="*/ 1710685 h 6367455"/>
                <a:gd name="connsiteX2831" fmla="*/ 207298 w 6891715"/>
                <a:gd name="connsiteY2831" fmla="*/ 1720210 h 6367455"/>
                <a:gd name="connsiteX2832" fmla="*/ 199995 w 6891715"/>
                <a:gd name="connsiteY2832" fmla="*/ 1729736 h 6367455"/>
                <a:gd name="connsiteX2833" fmla="*/ 175865 w 6891715"/>
                <a:gd name="connsiteY2833" fmla="*/ 1737355 h 6367455"/>
                <a:gd name="connsiteX2834" fmla="*/ 163165 w 6891715"/>
                <a:gd name="connsiteY2834" fmla="*/ 1761486 h 6367455"/>
                <a:gd name="connsiteX2835" fmla="*/ 110778 w 6891715"/>
                <a:gd name="connsiteY2835" fmla="*/ 1815778 h 6367455"/>
                <a:gd name="connsiteX2836" fmla="*/ 87283 w 6891715"/>
                <a:gd name="connsiteY2836" fmla="*/ 1817048 h 6367455"/>
                <a:gd name="connsiteX2837" fmla="*/ 63470 w 6891715"/>
                <a:gd name="connsiteY2837" fmla="*/ 1831018 h 6367455"/>
                <a:gd name="connsiteX2838" fmla="*/ 35848 w 6891715"/>
                <a:gd name="connsiteY2838" fmla="*/ 1825938 h 6367455"/>
                <a:gd name="connsiteX2839" fmla="*/ 40293 w 6891715"/>
                <a:gd name="connsiteY2839" fmla="*/ 1849433 h 6367455"/>
                <a:gd name="connsiteX2840" fmla="*/ 0 w 6891715"/>
                <a:gd name="connsiteY2840" fmla="*/ 1865398 h 6367455"/>
                <a:gd name="connsiteX2841" fmla="*/ 51895 w 6891715"/>
                <a:gd name="connsiteY2841" fmla="*/ 1757672 h 6367455"/>
                <a:gd name="connsiteX2842" fmla="*/ 234199 w 6891715"/>
                <a:gd name="connsiteY2842" fmla="*/ 1457591 h 6367455"/>
                <a:gd name="connsiteX2843" fmla="*/ 269276 w 6891715"/>
                <a:gd name="connsiteY2843" fmla="*/ 1410682 h 6367455"/>
                <a:gd name="connsiteX2844" fmla="*/ 273020 w 6891715"/>
                <a:gd name="connsiteY2844" fmla="*/ 1407473 h 6367455"/>
                <a:gd name="connsiteX2845" fmla="*/ 3781388 w 6891715"/>
                <a:gd name="connsiteY2845" fmla="*/ 1397007 h 6367455"/>
                <a:gd name="connsiteX2846" fmla="*/ 3780753 w 6891715"/>
                <a:gd name="connsiteY2846" fmla="*/ 1419999 h 6367455"/>
                <a:gd name="connsiteX2847" fmla="*/ 3775672 w 6891715"/>
                <a:gd name="connsiteY2847" fmla="*/ 1425582 h 6367455"/>
                <a:gd name="connsiteX2848" fmla="*/ 3770275 w 6891715"/>
                <a:gd name="connsiteY2848" fmla="*/ 1413431 h 6367455"/>
                <a:gd name="connsiteX2849" fmla="*/ 3776308 w 6891715"/>
                <a:gd name="connsiteY2849" fmla="*/ 1403577 h 6367455"/>
                <a:gd name="connsiteX2850" fmla="*/ 2893984 w 6891715"/>
                <a:gd name="connsiteY2850" fmla="*/ 1212850 h 6367455"/>
                <a:gd name="connsiteX2851" fmla="*/ 2912798 w 6891715"/>
                <a:gd name="connsiteY2851" fmla="*/ 1234757 h 6367455"/>
                <a:gd name="connsiteX2852" fmla="*/ 2919384 w 6891715"/>
                <a:gd name="connsiteY2852" fmla="*/ 1260157 h 6367455"/>
                <a:gd name="connsiteX2853" fmla="*/ 2902763 w 6891715"/>
                <a:gd name="connsiteY2853" fmla="*/ 1260475 h 6367455"/>
                <a:gd name="connsiteX2854" fmla="*/ 2904646 w 6891715"/>
                <a:gd name="connsiteY2854" fmla="*/ 1246504 h 6367455"/>
                <a:gd name="connsiteX2855" fmla="*/ 2894924 w 6891715"/>
                <a:gd name="connsiteY2855" fmla="*/ 1231582 h 6367455"/>
                <a:gd name="connsiteX2856" fmla="*/ 2893984 w 6891715"/>
                <a:gd name="connsiteY2856" fmla="*/ 1212850 h 6367455"/>
                <a:gd name="connsiteX2857" fmla="*/ 5710203 w 6891715"/>
                <a:gd name="connsiteY2857" fmla="*/ 1139822 h 6367455"/>
                <a:gd name="connsiteX2858" fmla="*/ 5727666 w 6891715"/>
                <a:gd name="connsiteY2858" fmla="*/ 1152205 h 6367455"/>
                <a:gd name="connsiteX2859" fmla="*/ 5723382 w 6891715"/>
                <a:gd name="connsiteY2859" fmla="*/ 1173160 h 6367455"/>
                <a:gd name="connsiteX2860" fmla="*/ 5711521 w 6891715"/>
                <a:gd name="connsiteY2860" fmla="*/ 1162048 h 6367455"/>
                <a:gd name="connsiteX2861" fmla="*/ 5710203 w 6891715"/>
                <a:gd name="connsiteY2861" fmla="*/ 1139822 h 6367455"/>
                <a:gd name="connsiteX2862" fmla="*/ 3040668 w 6891715"/>
                <a:gd name="connsiteY2862" fmla="*/ 1009652 h 6367455"/>
                <a:gd name="connsiteX2863" fmla="*/ 3052733 w 6891715"/>
                <a:gd name="connsiteY2863" fmla="*/ 1019177 h 6367455"/>
                <a:gd name="connsiteX2864" fmla="*/ 3020983 w 6891715"/>
                <a:gd name="connsiteY2864" fmla="*/ 1028702 h 6367455"/>
                <a:gd name="connsiteX2865" fmla="*/ 3017808 w 6891715"/>
                <a:gd name="connsiteY2865" fmla="*/ 1020765 h 6367455"/>
                <a:gd name="connsiteX2866" fmla="*/ 3072139 w 6891715"/>
                <a:gd name="connsiteY2866" fmla="*/ 911226 h 6367455"/>
                <a:gd name="connsiteX2867" fmla="*/ 3073371 w 6891715"/>
                <a:gd name="connsiteY2867" fmla="*/ 926933 h 6367455"/>
                <a:gd name="connsiteX2868" fmla="*/ 3052733 w 6891715"/>
                <a:gd name="connsiteY2868" fmla="*/ 930276 h 6367455"/>
                <a:gd name="connsiteX2869" fmla="*/ 3107021 w 6891715"/>
                <a:gd name="connsiteY2869" fmla="*/ 901700 h 6367455"/>
                <a:gd name="connsiteX2870" fmla="*/ 3120991 w 6891715"/>
                <a:gd name="connsiteY2870" fmla="*/ 928449 h 6367455"/>
                <a:gd name="connsiteX2871" fmla="*/ 3105116 w 6891715"/>
                <a:gd name="connsiteY2871" fmla="*/ 944563 h 6367455"/>
                <a:gd name="connsiteX2872" fmla="*/ 3098766 w 6891715"/>
                <a:gd name="connsiteY2872" fmla="*/ 934895 h 6367455"/>
                <a:gd name="connsiteX2873" fmla="*/ 3098766 w 6891715"/>
                <a:gd name="connsiteY2873" fmla="*/ 925226 h 6367455"/>
                <a:gd name="connsiteX2874" fmla="*/ 3105751 w 6891715"/>
                <a:gd name="connsiteY2874" fmla="*/ 916525 h 6367455"/>
                <a:gd name="connsiteX2875" fmla="*/ 3099360 w 6891715"/>
                <a:gd name="connsiteY2875" fmla="*/ 876300 h 6367455"/>
                <a:gd name="connsiteX2876" fmla="*/ 3105116 w 6891715"/>
                <a:gd name="connsiteY2876" fmla="*/ 884929 h 6367455"/>
                <a:gd name="connsiteX2877" fmla="*/ 3093284 w 6891715"/>
                <a:gd name="connsiteY2877" fmla="*/ 896433 h 6367455"/>
                <a:gd name="connsiteX2878" fmla="*/ 3091365 w 6891715"/>
                <a:gd name="connsiteY2878" fmla="*/ 914648 h 6367455"/>
                <a:gd name="connsiteX2879" fmla="*/ 3079858 w 6891715"/>
                <a:gd name="connsiteY2879" fmla="*/ 925513 h 6367455"/>
                <a:gd name="connsiteX2880" fmla="*/ 3079538 w 6891715"/>
                <a:gd name="connsiteY2880" fmla="*/ 905061 h 6367455"/>
                <a:gd name="connsiteX2881" fmla="*/ 3060671 w 6891715"/>
                <a:gd name="connsiteY2881" fmla="*/ 906659 h 6367455"/>
                <a:gd name="connsiteX2882" fmla="*/ 3062270 w 6891715"/>
                <a:gd name="connsiteY2882" fmla="*/ 893877 h 6367455"/>
                <a:gd name="connsiteX2883" fmla="*/ 3082736 w 6891715"/>
                <a:gd name="connsiteY2883" fmla="*/ 885248 h 6367455"/>
                <a:gd name="connsiteX2884" fmla="*/ 2895676 w 6891715"/>
                <a:gd name="connsiteY2884" fmla="*/ 835022 h 6367455"/>
                <a:gd name="connsiteX2885" fmla="*/ 2900080 w 6891715"/>
                <a:gd name="connsiteY2885" fmla="*/ 843367 h 6367455"/>
                <a:gd name="connsiteX2886" fmla="*/ 2899450 w 6891715"/>
                <a:gd name="connsiteY2886" fmla="*/ 855243 h 6367455"/>
                <a:gd name="connsiteX2887" fmla="*/ 2906370 w 6891715"/>
                <a:gd name="connsiteY2887" fmla="*/ 852034 h 6367455"/>
                <a:gd name="connsiteX2888" fmla="*/ 2906684 w 6891715"/>
                <a:gd name="connsiteY2888" fmla="*/ 860700 h 6367455"/>
                <a:gd name="connsiteX2889" fmla="*/ 2893160 w 6891715"/>
                <a:gd name="connsiteY2889" fmla="*/ 863910 h 6367455"/>
                <a:gd name="connsiteX2890" fmla="*/ 2884040 w 6891715"/>
                <a:gd name="connsiteY2890" fmla="*/ 886378 h 6367455"/>
                <a:gd name="connsiteX2891" fmla="*/ 2873346 w 6891715"/>
                <a:gd name="connsiteY2891" fmla="*/ 893760 h 6367455"/>
                <a:gd name="connsiteX2892" fmla="*/ 2879321 w 6891715"/>
                <a:gd name="connsiteY2892" fmla="*/ 876748 h 6367455"/>
                <a:gd name="connsiteX2893" fmla="*/ 2877121 w 6891715"/>
                <a:gd name="connsiteY2893" fmla="*/ 857490 h 6367455"/>
                <a:gd name="connsiteX2894" fmla="*/ 2890959 w 6891715"/>
                <a:gd name="connsiteY2894" fmla="*/ 854280 h 6367455"/>
                <a:gd name="connsiteX2895" fmla="*/ 2912575 w 6891715"/>
                <a:gd name="connsiteY2895" fmla="*/ 822322 h 6367455"/>
                <a:gd name="connsiteX2896" fmla="*/ 2923896 w 6891715"/>
                <a:gd name="connsiteY2896" fmla="*/ 829854 h 6367455"/>
                <a:gd name="connsiteX2897" fmla="*/ 2925733 w 6891715"/>
                <a:gd name="connsiteY2897" fmla="*/ 836130 h 6367455"/>
                <a:gd name="connsiteX2898" fmla="*/ 2922673 w 6891715"/>
                <a:gd name="connsiteY2898" fmla="*/ 849310 h 6367455"/>
                <a:gd name="connsiteX2899" fmla="*/ 2912575 w 6891715"/>
                <a:gd name="connsiteY2899" fmla="*/ 848682 h 6367455"/>
                <a:gd name="connsiteX2900" fmla="*/ 2904312 w 6891715"/>
                <a:gd name="connsiteY2900" fmla="*/ 841465 h 6367455"/>
                <a:gd name="connsiteX2901" fmla="*/ 2900333 w 6891715"/>
                <a:gd name="connsiteY2901" fmla="*/ 830795 h 6367455"/>
                <a:gd name="connsiteX2902" fmla="*/ 2915634 w 6891715"/>
                <a:gd name="connsiteY2902" fmla="*/ 832050 h 6367455"/>
                <a:gd name="connsiteX2903" fmla="*/ 3115497 w 6891715"/>
                <a:gd name="connsiteY2903" fmla="*/ 820737 h 6367455"/>
                <a:gd name="connsiteX2904" fmla="*/ 3128970 w 6891715"/>
                <a:gd name="connsiteY2904" fmla="*/ 829700 h 6367455"/>
                <a:gd name="connsiteX2905" fmla="*/ 3132104 w 6891715"/>
                <a:gd name="connsiteY2905" fmla="*/ 840826 h 6367455"/>
                <a:gd name="connsiteX2906" fmla="*/ 3125211 w 6891715"/>
                <a:gd name="connsiteY2906" fmla="*/ 850098 h 6367455"/>
                <a:gd name="connsiteX2907" fmla="*/ 3108291 w 6891715"/>
                <a:gd name="connsiteY2907" fmla="*/ 855662 h 6367455"/>
                <a:gd name="connsiteX2908" fmla="*/ 3112364 w 6891715"/>
                <a:gd name="connsiteY2908" fmla="*/ 841135 h 6367455"/>
                <a:gd name="connsiteX2909" fmla="*/ 2986079 w 6891715"/>
                <a:gd name="connsiteY2909" fmla="*/ 784222 h 6367455"/>
                <a:gd name="connsiteX2910" fmla="*/ 2989234 w 6891715"/>
                <a:gd name="connsiteY2910" fmla="*/ 792794 h 6367455"/>
                <a:gd name="connsiteX2911" fmla="*/ 2950732 w 6891715"/>
                <a:gd name="connsiteY2911" fmla="*/ 835022 h 6367455"/>
                <a:gd name="connsiteX2912" fmla="*/ 2938108 w 6891715"/>
                <a:gd name="connsiteY2912" fmla="*/ 829942 h 6367455"/>
                <a:gd name="connsiteX2913" fmla="*/ 2936846 w 6891715"/>
                <a:gd name="connsiteY2913" fmla="*/ 815337 h 6367455"/>
                <a:gd name="connsiteX2914" fmla="*/ 2944104 w 6891715"/>
                <a:gd name="connsiteY2914" fmla="*/ 803589 h 6367455"/>
                <a:gd name="connsiteX2915" fmla="*/ 2956728 w 6891715"/>
                <a:gd name="connsiteY2915" fmla="*/ 805494 h 6367455"/>
                <a:gd name="connsiteX2916" fmla="*/ 2963040 w 6891715"/>
                <a:gd name="connsiteY2916" fmla="*/ 796922 h 6367455"/>
                <a:gd name="connsiteX2917" fmla="*/ 2969036 w 6891715"/>
                <a:gd name="connsiteY2917" fmla="*/ 784539 h 6367455"/>
                <a:gd name="connsiteX2918" fmla="*/ 3181826 w 6891715"/>
                <a:gd name="connsiteY2918" fmla="*/ 777876 h 6367455"/>
                <a:gd name="connsiteX2919" fmla="*/ 3189253 w 6891715"/>
                <a:gd name="connsiteY2919" fmla="*/ 786862 h 6367455"/>
                <a:gd name="connsiteX2920" fmla="*/ 3181181 w 6891715"/>
                <a:gd name="connsiteY2920" fmla="*/ 793751 h 6367455"/>
                <a:gd name="connsiteX2921" fmla="*/ 3170203 w 6891715"/>
                <a:gd name="connsiteY2921" fmla="*/ 787760 h 6367455"/>
                <a:gd name="connsiteX2922" fmla="*/ 2989234 w 6891715"/>
                <a:gd name="connsiteY2922" fmla="*/ 760410 h 6367455"/>
                <a:gd name="connsiteX2923" fmla="*/ 3000346 w 6891715"/>
                <a:gd name="connsiteY2923" fmla="*/ 771020 h 6367455"/>
                <a:gd name="connsiteX2924" fmla="*/ 2997078 w 6891715"/>
                <a:gd name="connsiteY2924" fmla="*/ 785810 h 6367455"/>
                <a:gd name="connsiteX2925" fmla="*/ 2989559 w 6891715"/>
                <a:gd name="connsiteY2925" fmla="*/ 779380 h 6367455"/>
                <a:gd name="connsiteX2926" fmla="*/ 2989234 w 6891715"/>
                <a:gd name="connsiteY2926" fmla="*/ 760410 h 6367455"/>
                <a:gd name="connsiteX2927" fmla="*/ 3084673 w 6891715"/>
                <a:gd name="connsiteY2927" fmla="*/ 733425 h 6367455"/>
                <a:gd name="connsiteX2928" fmla="*/ 3095591 w 6891715"/>
                <a:gd name="connsiteY2928" fmla="*/ 744629 h 6367455"/>
                <a:gd name="connsiteX2929" fmla="*/ 3089491 w 6891715"/>
                <a:gd name="connsiteY2929" fmla="*/ 761915 h 6367455"/>
                <a:gd name="connsiteX2930" fmla="*/ 3078568 w 6891715"/>
                <a:gd name="connsiteY2930" fmla="*/ 778881 h 6367455"/>
                <a:gd name="connsiteX2931" fmla="*/ 3073427 w 6891715"/>
                <a:gd name="connsiteY2931" fmla="*/ 784323 h 6367455"/>
                <a:gd name="connsiteX2932" fmla="*/ 3061541 w 6891715"/>
                <a:gd name="connsiteY2932" fmla="*/ 788805 h 6367455"/>
                <a:gd name="connsiteX2933" fmla="*/ 3062825 w 6891715"/>
                <a:gd name="connsiteY2933" fmla="*/ 799369 h 6367455"/>
                <a:gd name="connsiteX2934" fmla="*/ 3065074 w 6891715"/>
                <a:gd name="connsiteY2934" fmla="*/ 811213 h 6367455"/>
                <a:gd name="connsiteX2935" fmla="*/ 3056400 w 6891715"/>
                <a:gd name="connsiteY2935" fmla="*/ 808972 h 6367455"/>
                <a:gd name="connsiteX2936" fmla="*/ 3054472 w 6891715"/>
                <a:gd name="connsiteY2936" fmla="*/ 788805 h 6367455"/>
                <a:gd name="connsiteX2937" fmla="*/ 3063789 w 6891715"/>
                <a:gd name="connsiteY2937" fmla="*/ 766077 h 6367455"/>
                <a:gd name="connsiteX2938" fmla="*/ 3045477 w 6891715"/>
                <a:gd name="connsiteY2938" fmla="*/ 773119 h 6367455"/>
                <a:gd name="connsiteX2939" fmla="*/ 3028448 w 6891715"/>
                <a:gd name="connsiteY2939" fmla="*/ 802890 h 6367455"/>
                <a:gd name="connsiteX2940" fmla="*/ 3016882 w 6891715"/>
                <a:gd name="connsiteY2940" fmla="*/ 795527 h 6367455"/>
                <a:gd name="connsiteX2941" fmla="*/ 3014633 w 6891715"/>
                <a:gd name="connsiteY2941" fmla="*/ 784643 h 6367455"/>
                <a:gd name="connsiteX2942" fmla="*/ 3028127 w 6891715"/>
                <a:gd name="connsiteY2942" fmla="*/ 766397 h 6367455"/>
                <a:gd name="connsiteX2943" fmla="*/ 3045477 w 6891715"/>
                <a:gd name="connsiteY2943" fmla="*/ 749431 h 6367455"/>
                <a:gd name="connsiteX2944" fmla="*/ 3065396 w 6891715"/>
                <a:gd name="connsiteY2944" fmla="*/ 743989 h 6367455"/>
                <a:gd name="connsiteX2945" fmla="*/ 3205129 w 6891715"/>
                <a:gd name="connsiteY2945" fmla="*/ 719138 h 6367455"/>
                <a:gd name="connsiteX2946" fmla="*/ 3203253 w 6891715"/>
                <a:gd name="connsiteY2946" fmla="*/ 736387 h 6367455"/>
                <a:gd name="connsiteX2947" fmla="*/ 3189807 w 6891715"/>
                <a:gd name="connsiteY2947" fmla="*/ 739776 h 6367455"/>
                <a:gd name="connsiteX2948" fmla="*/ 3184491 w 6891715"/>
                <a:gd name="connsiteY2948" fmla="*/ 726222 h 6367455"/>
                <a:gd name="connsiteX2949" fmla="*/ 3048002 w 6891715"/>
                <a:gd name="connsiteY2949" fmla="*/ 700087 h 6367455"/>
                <a:gd name="connsiteX2950" fmla="*/ 3055726 w 6891715"/>
                <a:gd name="connsiteY2950" fmla="*/ 703262 h 6367455"/>
                <a:gd name="connsiteX2951" fmla="*/ 3059084 w 6891715"/>
                <a:gd name="connsiteY2951" fmla="*/ 711517 h 6367455"/>
                <a:gd name="connsiteX2952" fmla="*/ 3057069 w 6891715"/>
                <a:gd name="connsiteY2952" fmla="*/ 725170 h 6367455"/>
                <a:gd name="connsiteX2953" fmla="*/ 3044980 w 6891715"/>
                <a:gd name="connsiteY2953" fmla="*/ 725487 h 6367455"/>
                <a:gd name="connsiteX2954" fmla="*/ 3041621 w 6891715"/>
                <a:gd name="connsiteY2954" fmla="*/ 709612 h 6367455"/>
                <a:gd name="connsiteX2955" fmla="*/ 3147591 w 6891715"/>
                <a:gd name="connsiteY2955" fmla="*/ 608011 h 6367455"/>
                <a:gd name="connsiteX2956" fmla="*/ 3157047 w 6891715"/>
                <a:gd name="connsiteY2956" fmla="*/ 609291 h 6367455"/>
                <a:gd name="connsiteX2957" fmla="*/ 3163667 w 6891715"/>
                <a:gd name="connsiteY2957" fmla="*/ 632651 h 6367455"/>
                <a:gd name="connsiteX2958" fmla="*/ 3154210 w 6891715"/>
                <a:gd name="connsiteY2958" fmla="*/ 648332 h 6367455"/>
                <a:gd name="connsiteX2959" fmla="*/ 3165873 w 6891715"/>
                <a:gd name="connsiteY2959" fmla="*/ 659212 h 6367455"/>
                <a:gd name="connsiteX2960" fmla="*/ 3165873 w 6891715"/>
                <a:gd name="connsiteY2960" fmla="*/ 666572 h 6367455"/>
                <a:gd name="connsiteX2961" fmla="*/ 3150428 w 6891715"/>
                <a:gd name="connsiteY2961" fmla="*/ 687053 h 6367455"/>
                <a:gd name="connsiteX2962" fmla="*/ 3152319 w 6891715"/>
                <a:gd name="connsiteY2962" fmla="*/ 699533 h 6367455"/>
                <a:gd name="connsiteX2963" fmla="*/ 3167134 w 6891715"/>
                <a:gd name="connsiteY2963" fmla="*/ 696333 h 6367455"/>
                <a:gd name="connsiteX2964" fmla="*/ 3173439 w 6891715"/>
                <a:gd name="connsiteY2964" fmla="*/ 675853 h 6367455"/>
                <a:gd name="connsiteX2965" fmla="*/ 3178482 w 6891715"/>
                <a:gd name="connsiteY2965" fmla="*/ 657932 h 6367455"/>
                <a:gd name="connsiteX2966" fmla="*/ 3193298 w 6891715"/>
                <a:gd name="connsiteY2966" fmla="*/ 651212 h 6367455"/>
                <a:gd name="connsiteX2967" fmla="*/ 3183211 w 6891715"/>
                <a:gd name="connsiteY2967" fmla="*/ 634571 h 6367455"/>
                <a:gd name="connsiteX2968" fmla="*/ 3192983 w 6891715"/>
                <a:gd name="connsiteY2968" fmla="*/ 621771 h 6367455"/>
                <a:gd name="connsiteX2969" fmla="*/ 3196765 w 6891715"/>
                <a:gd name="connsiteY2969" fmla="*/ 625611 h 6367455"/>
                <a:gd name="connsiteX2970" fmla="*/ 3199602 w 6891715"/>
                <a:gd name="connsiteY2970" fmla="*/ 629131 h 6367455"/>
                <a:gd name="connsiteX2971" fmla="*/ 3200548 w 6891715"/>
                <a:gd name="connsiteY2971" fmla="*/ 631051 h 6367455"/>
                <a:gd name="connsiteX2972" fmla="*/ 3201178 w 6891715"/>
                <a:gd name="connsiteY2972" fmla="*/ 632331 h 6367455"/>
                <a:gd name="connsiteX2973" fmla="*/ 3202124 w 6891715"/>
                <a:gd name="connsiteY2973" fmla="*/ 632971 h 6367455"/>
                <a:gd name="connsiteX2974" fmla="*/ 3203070 w 6891715"/>
                <a:gd name="connsiteY2974" fmla="*/ 633611 h 6367455"/>
                <a:gd name="connsiteX2975" fmla="*/ 3204015 w 6891715"/>
                <a:gd name="connsiteY2975" fmla="*/ 632971 h 6367455"/>
                <a:gd name="connsiteX2976" fmla="*/ 3205592 w 6891715"/>
                <a:gd name="connsiteY2976" fmla="*/ 632651 h 6367455"/>
                <a:gd name="connsiteX2977" fmla="*/ 3207483 w 6891715"/>
                <a:gd name="connsiteY2977" fmla="*/ 631691 h 6367455"/>
                <a:gd name="connsiteX2978" fmla="*/ 3208744 w 6891715"/>
                <a:gd name="connsiteY2978" fmla="*/ 631051 h 6367455"/>
                <a:gd name="connsiteX2979" fmla="*/ 3220092 w 6891715"/>
                <a:gd name="connsiteY2979" fmla="*/ 642572 h 6367455"/>
                <a:gd name="connsiteX2980" fmla="*/ 3225766 w 6891715"/>
                <a:gd name="connsiteY2980" fmla="*/ 654092 h 6367455"/>
                <a:gd name="connsiteX2981" fmla="*/ 3206852 w 6891715"/>
                <a:gd name="connsiteY2981" fmla="*/ 678093 h 6367455"/>
                <a:gd name="connsiteX2982" fmla="*/ 3205276 w 6891715"/>
                <a:gd name="connsiteY2982" fmla="*/ 700173 h 6367455"/>
                <a:gd name="connsiteX2983" fmla="*/ 3185102 w 6891715"/>
                <a:gd name="connsiteY2983" fmla="*/ 698253 h 6367455"/>
                <a:gd name="connsiteX2984" fmla="*/ 3181319 w 6891715"/>
                <a:gd name="connsiteY2984" fmla="*/ 716174 h 6367455"/>
                <a:gd name="connsiteX2985" fmla="*/ 3173754 w 6891715"/>
                <a:gd name="connsiteY2985" fmla="*/ 726734 h 6367455"/>
                <a:gd name="connsiteX2986" fmla="*/ 3184472 w 6891715"/>
                <a:gd name="connsiteY2986" fmla="*/ 743055 h 6367455"/>
                <a:gd name="connsiteX2987" fmla="*/ 3173754 w 6891715"/>
                <a:gd name="connsiteY2987" fmla="*/ 746255 h 6367455"/>
                <a:gd name="connsiteX2988" fmla="*/ 3160199 w 6891715"/>
                <a:gd name="connsiteY2988" fmla="*/ 738895 h 6367455"/>
                <a:gd name="connsiteX2989" fmla="*/ 3157047 w 6891715"/>
                <a:gd name="connsiteY2989" fmla="*/ 722894 h 6367455"/>
                <a:gd name="connsiteX2990" fmla="*/ 3154525 w 6891715"/>
                <a:gd name="connsiteY2990" fmla="*/ 730894 h 6367455"/>
                <a:gd name="connsiteX2991" fmla="*/ 3152949 w 6891715"/>
                <a:gd name="connsiteY2991" fmla="*/ 736974 h 6367455"/>
                <a:gd name="connsiteX2992" fmla="*/ 3152004 w 6891715"/>
                <a:gd name="connsiteY2992" fmla="*/ 739215 h 6367455"/>
                <a:gd name="connsiteX2993" fmla="*/ 3151688 w 6891715"/>
                <a:gd name="connsiteY2993" fmla="*/ 741135 h 6367455"/>
                <a:gd name="connsiteX2994" fmla="*/ 3151373 w 6891715"/>
                <a:gd name="connsiteY2994" fmla="*/ 743375 h 6367455"/>
                <a:gd name="connsiteX2995" fmla="*/ 3149482 w 6891715"/>
                <a:gd name="connsiteY2995" fmla="*/ 746895 h 6367455"/>
                <a:gd name="connsiteX2996" fmla="*/ 3144123 w 6891715"/>
                <a:gd name="connsiteY2996" fmla="*/ 756495 h 6367455"/>
                <a:gd name="connsiteX2997" fmla="*/ 3136243 w 6891715"/>
                <a:gd name="connsiteY2997" fmla="*/ 769935 h 6367455"/>
                <a:gd name="connsiteX2998" fmla="*/ 3126786 w 6891715"/>
                <a:gd name="connsiteY2998" fmla="*/ 760335 h 6367455"/>
                <a:gd name="connsiteX2999" fmla="*/ 3129623 w 6891715"/>
                <a:gd name="connsiteY2999" fmla="*/ 727694 h 6367455"/>
                <a:gd name="connsiteX3000" fmla="*/ 3116384 w 6891715"/>
                <a:gd name="connsiteY3000" fmla="*/ 740495 h 6367455"/>
                <a:gd name="connsiteX3001" fmla="*/ 3105036 w 6891715"/>
                <a:gd name="connsiteY3001" fmla="*/ 768975 h 6367455"/>
                <a:gd name="connsiteX3002" fmla="*/ 3097785 w 6891715"/>
                <a:gd name="connsiteY3002" fmla="*/ 767055 h 6367455"/>
                <a:gd name="connsiteX3003" fmla="*/ 3107873 w 6891715"/>
                <a:gd name="connsiteY3003" fmla="*/ 742415 h 6367455"/>
                <a:gd name="connsiteX3004" fmla="*/ 3096209 w 6891715"/>
                <a:gd name="connsiteY3004" fmla="*/ 740495 h 6367455"/>
                <a:gd name="connsiteX3005" fmla="*/ 3094003 w 6891715"/>
                <a:gd name="connsiteY3005" fmla="*/ 734094 h 6367455"/>
                <a:gd name="connsiteX3006" fmla="*/ 3107557 w 6891715"/>
                <a:gd name="connsiteY3006" fmla="*/ 727694 h 6367455"/>
                <a:gd name="connsiteX3007" fmla="*/ 3099992 w 6891715"/>
                <a:gd name="connsiteY3007" fmla="*/ 717134 h 6367455"/>
                <a:gd name="connsiteX3008" fmla="*/ 3127101 w 6891715"/>
                <a:gd name="connsiteY3008" fmla="*/ 687053 h 6367455"/>
                <a:gd name="connsiteX3009" fmla="*/ 3127101 w 6891715"/>
                <a:gd name="connsiteY3009" fmla="*/ 668172 h 6367455"/>
                <a:gd name="connsiteX3010" fmla="*/ 3135297 w 6891715"/>
                <a:gd name="connsiteY3010" fmla="*/ 656332 h 6367455"/>
                <a:gd name="connsiteX3011" fmla="*/ 3128992 w 6891715"/>
                <a:gd name="connsiteY3011" fmla="*/ 646732 h 6367455"/>
                <a:gd name="connsiteX3012" fmla="*/ 3086809 w 6891715"/>
                <a:gd name="connsiteY3012" fmla="*/ 601662 h 6367455"/>
                <a:gd name="connsiteX3013" fmla="*/ 3100900 w 6891715"/>
                <a:gd name="connsiteY3013" fmla="*/ 618490 h 6367455"/>
                <a:gd name="connsiteX3014" fmla="*/ 3095575 w 6891715"/>
                <a:gd name="connsiteY3014" fmla="*/ 628967 h 6367455"/>
                <a:gd name="connsiteX3015" fmla="*/ 3100274 w 6891715"/>
                <a:gd name="connsiteY3015" fmla="*/ 649287 h 6367455"/>
                <a:gd name="connsiteX3016" fmla="*/ 3095888 w 6891715"/>
                <a:gd name="connsiteY3016" fmla="*/ 658812 h 6367455"/>
                <a:gd name="connsiteX3017" fmla="*/ 3117816 w 6891715"/>
                <a:gd name="connsiteY3017" fmla="*/ 663575 h 6367455"/>
                <a:gd name="connsiteX3018" fmla="*/ 3107478 w 6891715"/>
                <a:gd name="connsiteY3018" fmla="*/ 680720 h 6367455"/>
                <a:gd name="connsiteX3019" fmla="*/ 3092755 w 6891715"/>
                <a:gd name="connsiteY3019" fmla="*/ 682625 h 6367455"/>
                <a:gd name="connsiteX3020" fmla="*/ 3067073 w 6891715"/>
                <a:gd name="connsiteY3020" fmla="*/ 700087 h 6367455"/>
                <a:gd name="connsiteX3021" fmla="*/ 3054544 w 6891715"/>
                <a:gd name="connsiteY3021" fmla="*/ 696912 h 6367455"/>
                <a:gd name="connsiteX3022" fmla="*/ 3082423 w 6891715"/>
                <a:gd name="connsiteY3022" fmla="*/ 661987 h 6367455"/>
                <a:gd name="connsiteX3023" fmla="*/ 3052351 w 6891715"/>
                <a:gd name="connsiteY3023" fmla="*/ 679767 h 6367455"/>
                <a:gd name="connsiteX3024" fmla="*/ 3042953 w 6891715"/>
                <a:gd name="connsiteY3024" fmla="*/ 679132 h 6367455"/>
                <a:gd name="connsiteX3025" fmla="*/ 3029170 w 6891715"/>
                <a:gd name="connsiteY3025" fmla="*/ 697230 h 6367455"/>
                <a:gd name="connsiteX3026" fmla="*/ 3024158 w 6891715"/>
                <a:gd name="connsiteY3026" fmla="*/ 683577 h 6367455"/>
                <a:gd name="connsiteX3027" fmla="*/ 3034495 w 6891715"/>
                <a:gd name="connsiteY3027" fmla="*/ 675957 h 6367455"/>
                <a:gd name="connsiteX3028" fmla="*/ 3031050 w 6891715"/>
                <a:gd name="connsiteY3028" fmla="*/ 662305 h 6367455"/>
                <a:gd name="connsiteX3029" fmla="*/ 3042640 w 6891715"/>
                <a:gd name="connsiteY3029" fmla="*/ 652780 h 6367455"/>
                <a:gd name="connsiteX3030" fmla="*/ 3057363 w 6891715"/>
                <a:gd name="connsiteY3030" fmla="*/ 649605 h 6367455"/>
                <a:gd name="connsiteX3031" fmla="*/ 3071460 w 6891715"/>
                <a:gd name="connsiteY3031" fmla="*/ 629285 h 6367455"/>
                <a:gd name="connsiteX3032" fmla="*/ 3083990 w 6891715"/>
                <a:gd name="connsiteY3032" fmla="*/ 628332 h 6367455"/>
                <a:gd name="connsiteX3033" fmla="*/ 3079917 w 6891715"/>
                <a:gd name="connsiteY3033" fmla="*/ 611187 h 6367455"/>
                <a:gd name="connsiteX3034" fmla="*/ 3198778 w 6891715"/>
                <a:gd name="connsiteY3034" fmla="*/ 596901 h 6367455"/>
                <a:gd name="connsiteX3035" fmla="*/ 3208960 w 6891715"/>
                <a:gd name="connsiteY3035" fmla="*/ 597864 h 6367455"/>
                <a:gd name="connsiteX3036" fmla="*/ 3214215 w 6891715"/>
                <a:gd name="connsiteY3036" fmla="*/ 603322 h 6367455"/>
                <a:gd name="connsiteX3037" fmla="*/ 3219798 w 6891715"/>
                <a:gd name="connsiteY3037" fmla="*/ 601074 h 6367455"/>
                <a:gd name="connsiteX3038" fmla="*/ 3227353 w 6891715"/>
                <a:gd name="connsiteY3038" fmla="*/ 611349 h 6367455"/>
                <a:gd name="connsiteX3039" fmla="*/ 3217828 w 6891715"/>
                <a:gd name="connsiteY3039" fmla="*/ 625476 h 6367455"/>
                <a:gd name="connsiteX3040" fmla="*/ 3201405 w 6891715"/>
                <a:gd name="connsiteY3040" fmla="*/ 609743 h 6367455"/>
                <a:gd name="connsiteX3041" fmla="*/ 3164907 w 6891715"/>
                <a:gd name="connsiteY3041" fmla="*/ 504825 h 6367455"/>
                <a:gd name="connsiteX3042" fmla="*/ 3188311 w 6891715"/>
                <a:gd name="connsiteY3042" fmla="*/ 509905 h 6367455"/>
                <a:gd name="connsiteX3043" fmla="*/ 3190841 w 6891715"/>
                <a:gd name="connsiteY3043" fmla="*/ 523558 h 6367455"/>
                <a:gd name="connsiteX3044" fmla="*/ 3182302 w 6891715"/>
                <a:gd name="connsiteY3044" fmla="*/ 535305 h 6367455"/>
                <a:gd name="connsiteX3045" fmla="*/ 3184516 w 6891715"/>
                <a:gd name="connsiteY3045" fmla="*/ 554355 h 6367455"/>
                <a:gd name="connsiteX3046" fmla="*/ 3172181 w 6891715"/>
                <a:gd name="connsiteY3046" fmla="*/ 566103 h 6367455"/>
                <a:gd name="connsiteX3047" fmla="*/ 3164591 w 6891715"/>
                <a:gd name="connsiteY3047" fmla="*/ 582930 h 6367455"/>
                <a:gd name="connsiteX3048" fmla="*/ 3136444 w 6891715"/>
                <a:gd name="connsiteY3048" fmla="*/ 592455 h 6367455"/>
                <a:gd name="connsiteX3049" fmla="*/ 3124110 w 6891715"/>
                <a:gd name="connsiteY3049" fmla="*/ 622300 h 6367455"/>
                <a:gd name="connsiteX3050" fmla="*/ 3119998 w 6891715"/>
                <a:gd name="connsiteY3050" fmla="*/ 619125 h 6367455"/>
                <a:gd name="connsiteX3051" fmla="*/ 3120631 w 6891715"/>
                <a:gd name="connsiteY3051" fmla="*/ 611823 h 6367455"/>
                <a:gd name="connsiteX3052" fmla="*/ 3109878 w 6891715"/>
                <a:gd name="connsiteY3052" fmla="*/ 602615 h 6367455"/>
                <a:gd name="connsiteX3053" fmla="*/ 3132965 w 6891715"/>
                <a:gd name="connsiteY3053" fmla="*/ 578803 h 6367455"/>
                <a:gd name="connsiteX3054" fmla="*/ 3136127 w 6891715"/>
                <a:gd name="connsiteY3054" fmla="*/ 555943 h 6367455"/>
                <a:gd name="connsiteX3055" fmla="*/ 3151941 w 6891715"/>
                <a:gd name="connsiteY3055" fmla="*/ 553403 h 6367455"/>
                <a:gd name="connsiteX3056" fmla="*/ 3155736 w 6891715"/>
                <a:gd name="connsiteY3056" fmla="*/ 542925 h 6367455"/>
                <a:gd name="connsiteX3057" fmla="*/ 3151624 w 6891715"/>
                <a:gd name="connsiteY3057" fmla="*/ 531495 h 6367455"/>
                <a:gd name="connsiteX3058" fmla="*/ 3157950 w 6891715"/>
                <a:gd name="connsiteY3058" fmla="*/ 523875 h 6367455"/>
                <a:gd name="connsiteX3059" fmla="*/ 4364771 w 6891715"/>
                <a:gd name="connsiteY3059" fmla="*/ 471424 h 6367455"/>
                <a:gd name="connsiteX3060" fmla="*/ 4352063 w 6891715"/>
                <a:gd name="connsiteY3060" fmla="*/ 473328 h 6367455"/>
                <a:gd name="connsiteX3061" fmla="*/ 4349204 w 6891715"/>
                <a:gd name="connsiteY3061" fmla="*/ 492370 h 6367455"/>
                <a:gd name="connsiteX3062" fmla="*/ 4353334 w 6891715"/>
                <a:gd name="connsiteY3062" fmla="*/ 505065 h 6367455"/>
                <a:gd name="connsiteX3063" fmla="*/ 4345709 w 6891715"/>
                <a:gd name="connsiteY3063" fmla="*/ 514269 h 6367455"/>
                <a:gd name="connsiteX3064" fmla="*/ 4338402 w 6891715"/>
                <a:gd name="connsiteY3064" fmla="*/ 505383 h 6367455"/>
                <a:gd name="connsiteX3065" fmla="*/ 4341579 w 6891715"/>
                <a:gd name="connsiteY3065" fmla="*/ 493005 h 6367455"/>
                <a:gd name="connsiteX3066" fmla="*/ 4337131 w 6891715"/>
                <a:gd name="connsiteY3066" fmla="*/ 479358 h 6367455"/>
                <a:gd name="connsiteX3067" fmla="*/ 4322835 w 6891715"/>
                <a:gd name="connsiteY3067" fmla="*/ 489514 h 6367455"/>
                <a:gd name="connsiteX3068" fmla="*/ 4315210 w 6891715"/>
                <a:gd name="connsiteY3068" fmla="*/ 501892 h 6367455"/>
                <a:gd name="connsiteX3069" fmla="*/ 4319976 w 6891715"/>
                <a:gd name="connsiteY3069" fmla="*/ 515538 h 6367455"/>
                <a:gd name="connsiteX3070" fmla="*/ 4326647 w 6891715"/>
                <a:gd name="connsiteY3070" fmla="*/ 515538 h 6367455"/>
                <a:gd name="connsiteX3071" fmla="*/ 4334590 w 6891715"/>
                <a:gd name="connsiteY3071" fmla="*/ 522203 h 6367455"/>
                <a:gd name="connsiteX3072" fmla="*/ 4333319 w 6891715"/>
                <a:gd name="connsiteY3072" fmla="*/ 536167 h 6367455"/>
                <a:gd name="connsiteX3073" fmla="*/ 4321882 w 6891715"/>
                <a:gd name="connsiteY3073" fmla="*/ 530455 h 6367455"/>
                <a:gd name="connsiteX3074" fmla="*/ 4315210 w 6891715"/>
                <a:gd name="connsiteY3074" fmla="*/ 539658 h 6367455"/>
                <a:gd name="connsiteX3075" fmla="*/ 4297419 w 6891715"/>
                <a:gd name="connsiteY3075" fmla="*/ 537119 h 6367455"/>
                <a:gd name="connsiteX3076" fmla="*/ 4292971 w 6891715"/>
                <a:gd name="connsiteY3076" fmla="*/ 550766 h 6367455"/>
                <a:gd name="connsiteX3077" fmla="*/ 4282805 w 6891715"/>
                <a:gd name="connsiteY3077" fmla="*/ 553940 h 6367455"/>
                <a:gd name="connsiteX3078" fmla="*/ 4274862 w 6891715"/>
                <a:gd name="connsiteY3078" fmla="*/ 552353 h 6367455"/>
                <a:gd name="connsiteX3079" fmla="*/ 4260566 w 6891715"/>
                <a:gd name="connsiteY3079" fmla="*/ 563778 h 6367455"/>
                <a:gd name="connsiteX3080" fmla="*/ 4263425 w 6891715"/>
                <a:gd name="connsiteY3080" fmla="*/ 579647 h 6367455"/>
                <a:gd name="connsiteX3081" fmla="*/ 4256754 w 6891715"/>
                <a:gd name="connsiteY3081" fmla="*/ 585677 h 6367455"/>
                <a:gd name="connsiteX3082" fmla="*/ 4246270 w 6891715"/>
                <a:gd name="connsiteY3082" fmla="*/ 586312 h 6367455"/>
                <a:gd name="connsiteX3083" fmla="*/ 4233244 w 6891715"/>
                <a:gd name="connsiteY3083" fmla="*/ 586946 h 6367455"/>
                <a:gd name="connsiteX3084" fmla="*/ 4227843 w 6891715"/>
                <a:gd name="connsiteY3084" fmla="*/ 601863 h 6367455"/>
                <a:gd name="connsiteX3085" fmla="*/ 4232926 w 6891715"/>
                <a:gd name="connsiteY3085" fmla="*/ 608210 h 6367455"/>
                <a:gd name="connsiteX3086" fmla="*/ 4241504 w 6891715"/>
                <a:gd name="connsiteY3086" fmla="*/ 605036 h 6367455"/>
                <a:gd name="connsiteX3087" fmla="*/ 4247858 w 6891715"/>
                <a:gd name="connsiteY3087" fmla="*/ 609797 h 6367455"/>
                <a:gd name="connsiteX3088" fmla="*/ 4239280 w 6891715"/>
                <a:gd name="connsiteY3088" fmla="*/ 612653 h 6367455"/>
                <a:gd name="connsiteX3089" fmla="*/ 4244363 w 6891715"/>
                <a:gd name="connsiteY3089" fmla="*/ 622174 h 6367455"/>
                <a:gd name="connsiteX3090" fmla="*/ 4254530 w 6891715"/>
                <a:gd name="connsiteY3090" fmla="*/ 624396 h 6367455"/>
                <a:gd name="connsiteX3091" fmla="*/ 4259295 w 6891715"/>
                <a:gd name="connsiteY3091" fmla="*/ 613288 h 6367455"/>
                <a:gd name="connsiteX3092" fmla="*/ 4260248 w 6891715"/>
                <a:gd name="connsiteY3092" fmla="*/ 619635 h 6367455"/>
                <a:gd name="connsiteX3093" fmla="*/ 4269462 w 6891715"/>
                <a:gd name="connsiteY3093" fmla="*/ 628204 h 6367455"/>
                <a:gd name="connsiteX3094" fmla="*/ 4263108 w 6891715"/>
                <a:gd name="connsiteY3094" fmla="*/ 631378 h 6367455"/>
                <a:gd name="connsiteX3095" fmla="*/ 4252624 w 6891715"/>
                <a:gd name="connsiteY3095" fmla="*/ 629791 h 6367455"/>
                <a:gd name="connsiteX3096" fmla="*/ 4260566 w 6891715"/>
                <a:gd name="connsiteY3096" fmla="*/ 643755 h 6367455"/>
                <a:gd name="connsiteX3097" fmla="*/ 4275180 w 6891715"/>
                <a:gd name="connsiteY3097" fmla="*/ 653594 h 6367455"/>
                <a:gd name="connsiteX3098" fmla="*/ 4289477 w 6891715"/>
                <a:gd name="connsiteY3098" fmla="*/ 646612 h 6367455"/>
                <a:gd name="connsiteX3099" fmla="*/ 4287570 w 6891715"/>
                <a:gd name="connsiteY3099" fmla="*/ 633599 h 6367455"/>
                <a:gd name="connsiteX3100" fmla="*/ 4297101 w 6891715"/>
                <a:gd name="connsiteY3100" fmla="*/ 628839 h 6367455"/>
                <a:gd name="connsiteX3101" fmla="*/ 4302185 w 6891715"/>
                <a:gd name="connsiteY3101" fmla="*/ 638360 h 6367455"/>
                <a:gd name="connsiteX3102" fmla="*/ 4312669 w 6891715"/>
                <a:gd name="connsiteY3102" fmla="*/ 637725 h 6367455"/>
                <a:gd name="connsiteX3103" fmla="*/ 4312033 w 6891715"/>
                <a:gd name="connsiteY3103" fmla="*/ 628204 h 6367455"/>
                <a:gd name="connsiteX3104" fmla="*/ 4308221 w 6891715"/>
                <a:gd name="connsiteY3104" fmla="*/ 616462 h 6367455"/>
                <a:gd name="connsiteX3105" fmla="*/ 4317752 w 6891715"/>
                <a:gd name="connsiteY3105" fmla="*/ 615827 h 6367455"/>
                <a:gd name="connsiteX3106" fmla="*/ 4332048 w 6891715"/>
                <a:gd name="connsiteY3106" fmla="*/ 624396 h 6367455"/>
                <a:gd name="connsiteX3107" fmla="*/ 4339673 w 6891715"/>
                <a:gd name="connsiteY3107" fmla="*/ 624396 h 6367455"/>
                <a:gd name="connsiteX3108" fmla="*/ 4339547 w 6891715"/>
                <a:gd name="connsiteY3108" fmla="*/ 624461 h 6367455"/>
                <a:gd name="connsiteX3109" fmla="*/ 4339882 w 6891715"/>
                <a:gd name="connsiteY3109" fmla="*/ 624461 h 6367455"/>
                <a:gd name="connsiteX3110" fmla="*/ 4340199 w 6891715"/>
                <a:gd name="connsiteY3110" fmla="*/ 623826 h 6367455"/>
                <a:gd name="connsiteX3111" fmla="*/ 4341172 w 6891715"/>
                <a:gd name="connsiteY3111" fmla="*/ 623340 h 6367455"/>
                <a:gd name="connsiteX3112" fmla="*/ 4347298 w 6891715"/>
                <a:gd name="connsiteY3112" fmla="*/ 612018 h 6367455"/>
                <a:gd name="connsiteX3113" fmla="*/ 4332366 w 6891715"/>
                <a:gd name="connsiteY3113" fmla="*/ 604402 h 6367455"/>
                <a:gd name="connsiteX3114" fmla="*/ 4328236 w 6891715"/>
                <a:gd name="connsiteY3114" fmla="*/ 605354 h 6367455"/>
                <a:gd name="connsiteX3115" fmla="*/ 4317434 w 6891715"/>
                <a:gd name="connsiteY3115" fmla="*/ 588216 h 6367455"/>
                <a:gd name="connsiteX3116" fmla="*/ 4329189 w 6891715"/>
                <a:gd name="connsiteY3116" fmla="*/ 567587 h 6367455"/>
                <a:gd name="connsiteX3117" fmla="*/ 4344121 w 6891715"/>
                <a:gd name="connsiteY3117" fmla="*/ 564731 h 6367455"/>
                <a:gd name="connsiteX3118" fmla="*/ 4350793 w 6891715"/>
                <a:gd name="connsiteY3118" fmla="*/ 555210 h 6367455"/>
                <a:gd name="connsiteX3119" fmla="*/ 4348886 w 6891715"/>
                <a:gd name="connsiteY3119" fmla="*/ 549814 h 6367455"/>
                <a:gd name="connsiteX3120" fmla="*/ 4361912 w 6891715"/>
                <a:gd name="connsiteY3120" fmla="*/ 539976 h 6367455"/>
                <a:gd name="connsiteX3121" fmla="*/ 4359053 w 6891715"/>
                <a:gd name="connsiteY3121" fmla="*/ 525059 h 6367455"/>
                <a:gd name="connsiteX3122" fmla="*/ 4355876 w 6891715"/>
                <a:gd name="connsiteY3122" fmla="*/ 522838 h 6367455"/>
                <a:gd name="connsiteX3123" fmla="*/ 4355240 w 6891715"/>
                <a:gd name="connsiteY3123" fmla="*/ 513634 h 6367455"/>
                <a:gd name="connsiteX3124" fmla="*/ 4380021 w 6891715"/>
                <a:gd name="connsiteY3124" fmla="*/ 502526 h 6367455"/>
                <a:gd name="connsiteX3125" fmla="*/ 4384151 w 6891715"/>
                <a:gd name="connsiteY3125" fmla="*/ 488879 h 6367455"/>
                <a:gd name="connsiteX3126" fmla="*/ 4380339 w 6891715"/>
                <a:gd name="connsiteY3126" fmla="*/ 476185 h 6367455"/>
                <a:gd name="connsiteX3127" fmla="*/ 4369537 w 6891715"/>
                <a:gd name="connsiteY3127" fmla="*/ 489514 h 6367455"/>
                <a:gd name="connsiteX3128" fmla="*/ 4360959 w 6891715"/>
                <a:gd name="connsiteY3128" fmla="*/ 501892 h 6367455"/>
                <a:gd name="connsiteX3129" fmla="*/ 4359053 w 6891715"/>
                <a:gd name="connsiteY3129" fmla="*/ 486023 h 6367455"/>
                <a:gd name="connsiteX3130" fmla="*/ 4366360 w 6891715"/>
                <a:gd name="connsiteY3130" fmla="*/ 478724 h 6367455"/>
                <a:gd name="connsiteX3131" fmla="*/ 3304349 w 6891715"/>
                <a:gd name="connsiteY3131" fmla="*/ 431801 h 6367455"/>
                <a:gd name="connsiteX3132" fmla="*/ 3318916 w 6891715"/>
                <a:gd name="connsiteY3132" fmla="*/ 437795 h 6367455"/>
                <a:gd name="connsiteX3133" fmla="*/ 3327783 w 6891715"/>
                <a:gd name="connsiteY3133" fmla="*/ 453570 h 6367455"/>
                <a:gd name="connsiteX3134" fmla="*/ 3334751 w 6891715"/>
                <a:gd name="connsiteY3134" fmla="*/ 432432 h 6367455"/>
                <a:gd name="connsiteX3135" fmla="*/ 3344568 w 6891715"/>
                <a:gd name="connsiteY3135" fmla="*/ 440950 h 6367455"/>
                <a:gd name="connsiteX3136" fmla="*/ 3340451 w 6891715"/>
                <a:gd name="connsiteY3136" fmla="*/ 462719 h 6367455"/>
                <a:gd name="connsiteX3137" fmla="*/ 3344885 w 6891715"/>
                <a:gd name="connsiteY3137" fmla="*/ 472183 h 6367455"/>
                <a:gd name="connsiteX3138" fmla="*/ 3354069 w 6891715"/>
                <a:gd name="connsiteY3138" fmla="*/ 456409 h 6367455"/>
                <a:gd name="connsiteX3139" fmla="*/ 3367053 w 6891715"/>
                <a:gd name="connsiteY3139" fmla="*/ 470290 h 6367455"/>
                <a:gd name="connsiteX3140" fmla="*/ 3355335 w 6891715"/>
                <a:gd name="connsiteY3140" fmla="*/ 475338 h 6367455"/>
                <a:gd name="connsiteX3141" fmla="*/ 3360719 w 6891715"/>
                <a:gd name="connsiteY3141" fmla="*/ 488904 h 6367455"/>
                <a:gd name="connsiteX3142" fmla="*/ 3347101 w 6891715"/>
                <a:gd name="connsiteY3142" fmla="*/ 510988 h 6367455"/>
                <a:gd name="connsiteX3143" fmla="*/ 3346151 w 6891715"/>
                <a:gd name="connsiteY3143" fmla="*/ 529917 h 6367455"/>
                <a:gd name="connsiteX3144" fmla="*/ 3358185 w 6891715"/>
                <a:gd name="connsiteY3144" fmla="*/ 549477 h 6367455"/>
                <a:gd name="connsiteX3145" fmla="*/ 3320183 w 6891715"/>
                <a:gd name="connsiteY3145" fmla="*/ 551055 h 6367455"/>
                <a:gd name="connsiteX3146" fmla="*/ 3317016 w 6891715"/>
                <a:gd name="connsiteY3146" fmla="*/ 534649 h 6367455"/>
                <a:gd name="connsiteX3147" fmla="*/ 3296748 w 6891715"/>
                <a:gd name="connsiteY3147" fmla="*/ 556733 h 6367455"/>
                <a:gd name="connsiteX3148" fmla="*/ 3274897 w 6891715"/>
                <a:gd name="connsiteY3148" fmla="*/ 555471 h 6367455"/>
                <a:gd name="connsiteX3149" fmla="*/ 3256845 w 6891715"/>
                <a:gd name="connsiteY3149" fmla="*/ 581026 h 6367455"/>
                <a:gd name="connsiteX3150" fmla="*/ 3243228 w 6891715"/>
                <a:gd name="connsiteY3150" fmla="*/ 566513 h 6367455"/>
                <a:gd name="connsiteX3151" fmla="*/ 3249562 w 6891715"/>
                <a:gd name="connsiteY3151" fmla="*/ 556102 h 6367455"/>
                <a:gd name="connsiteX3152" fmla="*/ 3270780 w 6891715"/>
                <a:gd name="connsiteY3152" fmla="*/ 552317 h 6367455"/>
                <a:gd name="connsiteX3153" fmla="*/ 3271413 w 6891715"/>
                <a:gd name="connsiteY3153" fmla="*/ 539066 h 6367455"/>
                <a:gd name="connsiteX3154" fmla="*/ 3255579 w 6891715"/>
                <a:gd name="connsiteY3154" fmla="*/ 533703 h 6367455"/>
                <a:gd name="connsiteX3155" fmla="*/ 3252412 w 6891715"/>
                <a:gd name="connsiteY3155" fmla="*/ 523292 h 6367455"/>
                <a:gd name="connsiteX3156" fmla="*/ 3267296 w 6891715"/>
                <a:gd name="connsiteY3156" fmla="*/ 516036 h 6367455"/>
                <a:gd name="connsiteX3157" fmla="*/ 3250828 w 6891715"/>
                <a:gd name="connsiteY3157" fmla="*/ 500261 h 6367455"/>
                <a:gd name="connsiteX3158" fmla="*/ 3264763 w 6891715"/>
                <a:gd name="connsiteY3158" fmla="*/ 481332 h 6367455"/>
                <a:gd name="connsiteX3159" fmla="*/ 3300548 w 6891715"/>
                <a:gd name="connsiteY3159" fmla="*/ 488588 h 6367455"/>
                <a:gd name="connsiteX3160" fmla="*/ 3308782 w 6891715"/>
                <a:gd name="connsiteY3160" fmla="*/ 480070 h 6367455"/>
                <a:gd name="connsiteX3161" fmla="*/ 3286614 w 6891715"/>
                <a:gd name="connsiteY3161" fmla="*/ 469975 h 6367455"/>
                <a:gd name="connsiteX3162" fmla="*/ 3288831 w 6891715"/>
                <a:gd name="connsiteY3162" fmla="*/ 456093 h 6367455"/>
                <a:gd name="connsiteX3163" fmla="*/ 3310999 w 6891715"/>
                <a:gd name="connsiteY3163" fmla="*/ 462088 h 6367455"/>
                <a:gd name="connsiteX3164" fmla="*/ 3435951 w 6891715"/>
                <a:gd name="connsiteY3164" fmla="*/ 361951 h 6367455"/>
                <a:gd name="connsiteX3165" fmla="*/ 3459129 w 6891715"/>
                <a:gd name="connsiteY3165" fmla="*/ 379352 h 6367455"/>
                <a:gd name="connsiteX3166" fmla="*/ 3458494 w 6891715"/>
                <a:gd name="connsiteY3166" fmla="*/ 393274 h 6367455"/>
                <a:gd name="connsiteX3167" fmla="*/ 3438491 w 6891715"/>
                <a:gd name="connsiteY3167" fmla="*/ 404980 h 6367455"/>
                <a:gd name="connsiteX3168" fmla="*/ 3440714 w 6891715"/>
                <a:gd name="connsiteY3168" fmla="*/ 424913 h 6367455"/>
                <a:gd name="connsiteX3169" fmla="*/ 3394358 w 6891715"/>
                <a:gd name="connsiteY3169" fmla="*/ 452439 h 6367455"/>
                <a:gd name="connsiteX3170" fmla="*/ 3382928 w 6891715"/>
                <a:gd name="connsiteY3170" fmla="*/ 442314 h 6367455"/>
                <a:gd name="connsiteX3171" fmla="*/ 3371816 w 6891715"/>
                <a:gd name="connsiteY3171" fmla="*/ 427444 h 6367455"/>
                <a:gd name="connsiteX3172" fmla="*/ 3393088 w 6891715"/>
                <a:gd name="connsiteY3172" fmla="*/ 427444 h 6367455"/>
                <a:gd name="connsiteX3173" fmla="*/ 3385468 w 6891715"/>
                <a:gd name="connsiteY3173" fmla="*/ 404031 h 6367455"/>
                <a:gd name="connsiteX3174" fmla="*/ 3411821 w 6891715"/>
                <a:gd name="connsiteY3174" fmla="*/ 400867 h 6367455"/>
                <a:gd name="connsiteX3175" fmla="*/ 3418171 w 6891715"/>
                <a:gd name="connsiteY3175" fmla="*/ 384098 h 6367455"/>
                <a:gd name="connsiteX3176" fmla="*/ 3424521 w 6891715"/>
                <a:gd name="connsiteY3176" fmla="*/ 395805 h 6367455"/>
                <a:gd name="connsiteX3177" fmla="*/ 3429919 w 6891715"/>
                <a:gd name="connsiteY3177" fmla="*/ 395488 h 6367455"/>
                <a:gd name="connsiteX3178" fmla="*/ 3424521 w 6891715"/>
                <a:gd name="connsiteY3178" fmla="*/ 373657 h 6367455"/>
                <a:gd name="connsiteX3179" fmla="*/ 3528661 w 6891715"/>
                <a:gd name="connsiteY3179" fmla="*/ 334961 h 6367455"/>
                <a:gd name="connsiteX3180" fmla="*/ 3536916 w 6891715"/>
                <a:gd name="connsiteY3180" fmla="*/ 337252 h 6367455"/>
                <a:gd name="connsiteX3181" fmla="*/ 3529613 w 6891715"/>
                <a:gd name="connsiteY3181" fmla="*/ 364093 h 6367455"/>
                <a:gd name="connsiteX3182" fmla="*/ 3509928 w 6891715"/>
                <a:gd name="connsiteY3182" fmla="*/ 366711 h 6367455"/>
                <a:gd name="connsiteX3183" fmla="*/ 3505166 w 6891715"/>
                <a:gd name="connsiteY3183" fmla="*/ 354600 h 6367455"/>
                <a:gd name="connsiteX3184" fmla="*/ 3523263 w 6891715"/>
                <a:gd name="connsiteY3184" fmla="*/ 347072 h 6367455"/>
                <a:gd name="connsiteX3185" fmla="*/ 4276189 w 6891715"/>
                <a:gd name="connsiteY3185" fmla="*/ 308170 h 6367455"/>
                <a:gd name="connsiteX3186" fmla="*/ 4271925 w 6891715"/>
                <a:gd name="connsiteY3186" fmla="*/ 310848 h 6367455"/>
                <a:gd name="connsiteX3187" fmla="*/ 4272040 w 6891715"/>
                <a:gd name="connsiteY3187" fmla="*/ 311192 h 6367455"/>
                <a:gd name="connsiteX3188" fmla="*/ 3488655 w 6891715"/>
                <a:gd name="connsiteY3188" fmla="*/ 279400 h 6367455"/>
                <a:gd name="connsiteX3189" fmla="*/ 3501355 w 6891715"/>
                <a:gd name="connsiteY3189" fmla="*/ 287882 h 6367455"/>
                <a:gd name="connsiteX3190" fmla="*/ 3495958 w 6891715"/>
                <a:gd name="connsiteY3190" fmla="*/ 298248 h 6367455"/>
                <a:gd name="connsiteX3191" fmla="*/ 3498180 w 6891715"/>
                <a:gd name="connsiteY3191" fmla="*/ 309557 h 6367455"/>
                <a:gd name="connsiteX3192" fmla="*/ 3516278 w 6891715"/>
                <a:gd name="connsiteY3192" fmla="*/ 322123 h 6367455"/>
                <a:gd name="connsiteX3193" fmla="*/ 3497545 w 6891715"/>
                <a:gd name="connsiteY3193" fmla="*/ 345054 h 6367455"/>
                <a:gd name="connsiteX3194" fmla="*/ 3490560 w 6891715"/>
                <a:gd name="connsiteY3194" fmla="*/ 364845 h 6367455"/>
                <a:gd name="connsiteX3195" fmla="*/ 3473415 w 6891715"/>
                <a:gd name="connsiteY3195" fmla="*/ 368300 h 6367455"/>
                <a:gd name="connsiteX3196" fmla="*/ 3448015 w 6891715"/>
                <a:gd name="connsiteY3196" fmla="*/ 342541 h 6367455"/>
                <a:gd name="connsiteX3197" fmla="*/ 3445475 w 6891715"/>
                <a:gd name="connsiteY3197" fmla="*/ 316468 h 6367455"/>
                <a:gd name="connsiteX3198" fmla="*/ 3433728 w 6891715"/>
                <a:gd name="connsiteY3198" fmla="*/ 314269 h 6367455"/>
                <a:gd name="connsiteX3199" fmla="*/ 3433728 w 6891715"/>
                <a:gd name="connsiteY3199" fmla="*/ 302960 h 6367455"/>
                <a:gd name="connsiteX3200" fmla="*/ 3438808 w 6891715"/>
                <a:gd name="connsiteY3200" fmla="*/ 289138 h 6367455"/>
                <a:gd name="connsiteX3201" fmla="*/ 3454683 w 6891715"/>
                <a:gd name="connsiteY3201" fmla="*/ 296678 h 6367455"/>
                <a:gd name="connsiteX3202" fmla="*/ 3479130 w 6891715"/>
                <a:gd name="connsiteY3202" fmla="*/ 296364 h 6367455"/>
                <a:gd name="connsiteX3203" fmla="*/ 3466748 w 6891715"/>
                <a:gd name="connsiteY3203" fmla="*/ 317096 h 6367455"/>
                <a:gd name="connsiteX3204" fmla="*/ 3478495 w 6891715"/>
                <a:gd name="connsiteY3204" fmla="*/ 340028 h 6367455"/>
                <a:gd name="connsiteX3205" fmla="*/ 3478495 w 6891715"/>
                <a:gd name="connsiteY3205" fmla="*/ 328719 h 6367455"/>
                <a:gd name="connsiteX3206" fmla="*/ 3494053 w 6891715"/>
                <a:gd name="connsiteY3206" fmla="*/ 309557 h 6367455"/>
                <a:gd name="connsiteX3207" fmla="*/ 3621053 w 6891715"/>
                <a:gd name="connsiteY3207" fmla="*/ 250824 h 6367455"/>
                <a:gd name="connsiteX3208" fmla="*/ 3633753 w 6891715"/>
                <a:gd name="connsiteY3208" fmla="*/ 259353 h 6367455"/>
                <a:gd name="connsiteX3209" fmla="*/ 3618195 w 6891715"/>
                <a:gd name="connsiteY3209" fmla="*/ 280201 h 6367455"/>
                <a:gd name="connsiteX3210" fmla="*/ 3627720 w 6891715"/>
                <a:gd name="connsiteY3210" fmla="*/ 304208 h 6367455"/>
                <a:gd name="connsiteX3211" fmla="*/ 3615973 w 6891715"/>
                <a:gd name="connsiteY3211" fmla="*/ 312737 h 6367455"/>
                <a:gd name="connsiteX3212" fmla="*/ 3601050 w 6891715"/>
                <a:gd name="connsiteY3212" fmla="*/ 303577 h 6367455"/>
                <a:gd name="connsiteX3213" fmla="*/ 3603273 w 6891715"/>
                <a:gd name="connsiteY3213" fmla="*/ 292837 h 6367455"/>
                <a:gd name="connsiteX3214" fmla="*/ 3595653 w 6891715"/>
                <a:gd name="connsiteY3214" fmla="*/ 274199 h 6367455"/>
                <a:gd name="connsiteX3215" fmla="*/ 3604860 w 6891715"/>
                <a:gd name="connsiteY3215" fmla="*/ 268830 h 6367455"/>
                <a:gd name="connsiteX3216" fmla="*/ 3610258 w 6891715"/>
                <a:gd name="connsiteY3216" fmla="*/ 258405 h 6367455"/>
                <a:gd name="connsiteX3217" fmla="*/ 3463697 w 6891715"/>
                <a:gd name="connsiteY3217" fmla="*/ 247649 h 6367455"/>
                <a:gd name="connsiteX3218" fmla="*/ 3468654 w 6891715"/>
                <a:gd name="connsiteY3218" fmla="*/ 252812 h 6367455"/>
                <a:gd name="connsiteX3219" fmla="*/ 3466904 w 6891715"/>
                <a:gd name="connsiteY3219" fmla="*/ 273140 h 6367455"/>
                <a:gd name="connsiteX3220" fmla="*/ 3463988 w 6891715"/>
                <a:gd name="connsiteY3220" fmla="*/ 287337 h 6367455"/>
                <a:gd name="connsiteX3221" fmla="*/ 3454366 w 6891715"/>
                <a:gd name="connsiteY3221" fmla="*/ 273140 h 6367455"/>
                <a:gd name="connsiteX3222" fmla="*/ 3514243 w 6891715"/>
                <a:gd name="connsiteY3222" fmla="*/ 244475 h 6367455"/>
                <a:gd name="connsiteX3223" fmla="*/ 3523940 w 6891715"/>
                <a:gd name="connsiteY3223" fmla="*/ 256388 h 6367455"/>
                <a:gd name="connsiteX3224" fmla="*/ 3525232 w 6891715"/>
                <a:gd name="connsiteY3224" fmla="*/ 268946 h 6367455"/>
                <a:gd name="connsiteX3225" fmla="*/ 3543655 w 6891715"/>
                <a:gd name="connsiteY3225" fmla="*/ 271200 h 6367455"/>
                <a:gd name="connsiteX3226" fmla="*/ 3546887 w 6891715"/>
                <a:gd name="connsiteY3226" fmla="*/ 284080 h 6367455"/>
                <a:gd name="connsiteX3227" fmla="*/ 3557553 w 6891715"/>
                <a:gd name="connsiteY3227" fmla="*/ 287944 h 6367455"/>
                <a:gd name="connsiteX3228" fmla="*/ 3554644 w 6891715"/>
                <a:gd name="connsiteY3228" fmla="*/ 304044 h 6367455"/>
                <a:gd name="connsiteX3229" fmla="*/ 3540746 w 6891715"/>
                <a:gd name="connsiteY3229" fmla="*/ 312737 h 6367455"/>
                <a:gd name="connsiteX3230" fmla="*/ 3524586 w 6891715"/>
                <a:gd name="connsiteY3230" fmla="*/ 294706 h 6367455"/>
                <a:gd name="connsiteX3231" fmla="*/ 3514890 w 6891715"/>
                <a:gd name="connsiteY3231" fmla="*/ 285046 h 6367455"/>
                <a:gd name="connsiteX3232" fmla="*/ 3517476 w 6891715"/>
                <a:gd name="connsiteY3232" fmla="*/ 269268 h 6367455"/>
                <a:gd name="connsiteX3233" fmla="*/ 3503578 w 6891715"/>
                <a:gd name="connsiteY3233" fmla="*/ 253168 h 6367455"/>
                <a:gd name="connsiteX3234" fmla="*/ 3570253 w 6891715"/>
                <a:gd name="connsiteY3234" fmla="*/ 234949 h 6367455"/>
                <a:gd name="connsiteX3235" fmla="*/ 3579778 w 6891715"/>
                <a:gd name="connsiteY3235" fmla="*/ 251203 h 6367455"/>
                <a:gd name="connsiteX3236" fmla="*/ 3571205 w 6891715"/>
                <a:gd name="connsiteY3236" fmla="*/ 257174 h 6367455"/>
                <a:gd name="connsiteX3237" fmla="*/ 3563903 w 6891715"/>
                <a:gd name="connsiteY3237" fmla="*/ 249213 h 6367455"/>
                <a:gd name="connsiteX3238" fmla="*/ 3564855 w 6891715"/>
                <a:gd name="connsiteY3238" fmla="*/ 239261 h 6367455"/>
                <a:gd name="connsiteX3239" fmla="*/ 3805219 w 6891715"/>
                <a:gd name="connsiteY3239" fmla="*/ 211137 h 6367455"/>
                <a:gd name="connsiteX3240" fmla="*/ 3835518 w 6891715"/>
                <a:gd name="connsiteY3240" fmla="*/ 224790 h 6367455"/>
                <a:gd name="connsiteX3241" fmla="*/ 3846478 w 6891715"/>
                <a:gd name="connsiteY3241" fmla="*/ 244792 h 6367455"/>
                <a:gd name="connsiteX3242" fmla="*/ 3843254 w 6891715"/>
                <a:gd name="connsiteY3242" fmla="*/ 252412 h 6367455"/>
                <a:gd name="connsiteX3243" fmla="*/ 3818435 w 6891715"/>
                <a:gd name="connsiteY3243" fmla="*/ 250190 h 6367455"/>
                <a:gd name="connsiteX3244" fmla="*/ 3782978 w 6891715"/>
                <a:gd name="connsiteY3244" fmla="*/ 229552 h 6367455"/>
                <a:gd name="connsiteX3245" fmla="*/ 3716499 w 6891715"/>
                <a:gd name="connsiteY3245" fmla="*/ 206375 h 6367455"/>
                <a:gd name="connsiteX3246" fmla="*/ 3732178 w 6891715"/>
                <a:gd name="connsiteY3246" fmla="*/ 217487 h 6367455"/>
                <a:gd name="connsiteX3247" fmla="*/ 3721516 w 6891715"/>
                <a:gd name="connsiteY3247" fmla="*/ 233363 h 6367455"/>
                <a:gd name="connsiteX3248" fmla="*/ 3706778 w 6891715"/>
                <a:gd name="connsiteY3248" fmla="*/ 208280 h 6367455"/>
                <a:gd name="connsiteX3249" fmla="*/ 3892555 w 6891715"/>
                <a:gd name="connsiteY3249" fmla="*/ 152400 h 6367455"/>
                <a:gd name="connsiteX3250" fmla="*/ 3891607 w 6891715"/>
                <a:gd name="connsiteY3250" fmla="*/ 170764 h 6367455"/>
                <a:gd name="connsiteX3251" fmla="*/ 3900454 w 6891715"/>
                <a:gd name="connsiteY3251" fmla="*/ 183652 h 6367455"/>
                <a:gd name="connsiteX3252" fmla="*/ 3893187 w 6891715"/>
                <a:gd name="connsiteY3252" fmla="*/ 195573 h 6367455"/>
                <a:gd name="connsiteX3253" fmla="*/ 3880232 w 6891715"/>
                <a:gd name="connsiteY3253" fmla="*/ 211682 h 6367455"/>
                <a:gd name="connsiteX3254" fmla="*/ 3858431 w 6891715"/>
                <a:gd name="connsiteY3254" fmla="*/ 239713 h 6367455"/>
                <a:gd name="connsiteX3255" fmla="*/ 3847056 w 6891715"/>
                <a:gd name="connsiteY3255" fmla="*/ 236491 h 6367455"/>
                <a:gd name="connsiteX3256" fmla="*/ 3847056 w 6891715"/>
                <a:gd name="connsiteY3256" fmla="*/ 209749 h 6367455"/>
                <a:gd name="connsiteX3257" fmla="*/ 3835366 w 6891715"/>
                <a:gd name="connsiteY3257" fmla="*/ 197184 h 6367455"/>
                <a:gd name="connsiteX3258" fmla="*/ 3845477 w 6891715"/>
                <a:gd name="connsiteY3258" fmla="*/ 175597 h 6367455"/>
                <a:gd name="connsiteX3259" fmla="*/ 3859379 w 6891715"/>
                <a:gd name="connsiteY3259" fmla="*/ 186230 h 6367455"/>
                <a:gd name="connsiteX3260" fmla="*/ 3862538 w 6891715"/>
                <a:gd name="connsiteY3260" fmla="*/ 172376 h 6367455"/>
                <a:gd name="connsiteX3261" fmla="*/ 3883076 w 6891715"/>
                <a:gd name="connsiteY3261" fmla="*/ 158199 h 6367455"/>
                <a:gd name="connsiteX3262" fmla="*/ 3911566 w 6891715"/>
                <a:gd name="connsiteY3262" fmla="*/ 117476 h 6367455"/>
                <a:gd name="connsiteX3263" fmla="*/ 3927580 w 6891715"/>
                <a:gd name="connsiteY3263" fmla="*/ 122238 h 6367455"/>
                <a:gd name="connsiteX3264" fmla="*/ 3940141 w 6891715"/>
                <a:gd name="connsiteY3264" fmla="*/ 148591 h 6367455"/>
                <a:gd name="connsiteX3265" fmla="*/ 3932918 w 6891715"/>
                <a:gd name="connsiteY3265" fmla="*/ 162243 h 6367455"/>
                <a:gd name="connsiteX3266" fmla="*/ 3918474 w 6891715"/>
                <a:gd name="connsiteY3266" fmla="*/ 169864 h 6367455"/>
                <a:gd name="connsiteX3267" fmla="*/ 3912822 w 6891715"/>
                <a:gd name="connsiteY3267" fmla="*/ 142558 h 6367455"/>
                <a:gd name="connsiteX3268" fmla="*/ 3911566 w 6891715"/>
                <a:gd name="connsiteY3268" fmla="*/ 117476 h 6367455"/>
                <a:gd name="connsiteX3269" fmla="*/ 3882623 w 6891715"/>
                <a:gd name="connsiteY3269" fmla="*/ 82550 h 6367455"/>
                <a:gd name="connsiteX3270" fmla="*/ 3889341 w 6891715"/>
                <a:gd name="connsiteY3270" fmla="*/ 101343 h 6367455"/>
                <a:gd name="connsiteX3271" fmla="*/ 3872388 w 6891715"/>
                <a:gd name="connsiteY3271" fmla="*/ 111216 h 6367455"/>
                <a:gd name="connsiteX3272" fmla="*/ 3852236 w 6891715"/>
                <a:gd name="connsiteY3272" fmla="*/ 124912 h 6367455"/>
                <a:gd name="connsiteX3273" fmla="*/ 3842640 w 6891715"/>
                <a:gd name="connsiteY3273" fmla="*/ 147527 h 6367455"/>
                <a:gd name="connsiteX3274" fmla="*/ 3811932 w 6891715"/>
                <a:gd name="connsiteY3274" fmla="*/ 167593 h 6367455"/>
                <a:gd name="connsiteX3275" fmla="*/ 3800417 w 6891715"/>
                <a:gd name="connsiteY3275" fmla="*/ 182563 h 6367455"/>
                <a:gd name="connsiteX3276" fmla="*/ 3792740 w 6891715"/>
                <a:gd name="connsiteY3276" fmla="*/ 163771 h 6367455"/>
                <a:gd name="connsiteX3277" fmla="*/ 3782184 w 6891715"/>
                <a:gd name="connsiteY3277" fmla="*/ 174282 h 6367455"/>
                <a:gd name="connsiteX3278" fmla="*/ 3762352 w 6891715"/>
                <a:gd name="connsiteY3278" fmla="*/ 178741 h 6367455"/>
                <a:gd name="connsiteX3279" fmla="*/ 3763951 w 6891715"/>
                <a:gd name="connsiteY3279" fmla="*/ 163771 h 6367455"/>
                <a:gd name="connsiteX3280" fmla="*/ 3760753 w 6891715"/>
                <a:gd name="connsiteY3280" fmla="*/ 144979 h 6367455"/>
                <a:gd name="connsiteX3281" fmla="*/ 3783783 w 6891715"/>
                <a:gd name="connsiteY3281" fmla="*/ 138290 h 6367455"/>
                <a:gd name="connsiteX3282" fmla="*/ 3794659 w 6891715"/>
                <a:gd name="connsiteY3282" fmla="*/ 121409 h 6367455"/>
                <a:gd name="connsiteX3283" fmla="*/ 3808413 w 6891715"/>
                <a:gd name="connsiteY3283" fmla="*/ 128735 h 6367455"/>
                <a:gd name="connsiteX3284" fmla="*/ 3806494 w 6891715"/>
                <a:gd name="connsiteY3284" fmla="*/ 142431 h 6367455"/>
                <a:gd name="connsiteX3285" fmla="*/ 3826646 w 6891715"/>
                <a:gd name="connsiteY3285" fmla="*/ 134468 h 6367455"/>
                <a:gd name="connsiteX3286" fmla="*/ 3823447 w 6891715"/>
                <a:gd name="connsiteY3286" fmla="*/ 118861 h 6367455"/>
                <a:gd name="connsiteX3287" fmla="*/ 3858313 w 6891715"/>
                <a:gd name="connsiteY3287" fmla="*/ 100706 h 6367455"/>
                <a:gd name="connsiteX3288" fmla="*/ 3867909 w 6891715"/>
                <a:gd name="connsiteY3288" fmla="*/ 104846 h 6367455"/>
                <a:gd name="connsiteX3289" fmla="*/ 3873987 w 6891715"/>
                <a:gd name="connsiteY3289" fmla="*/ 88921 h 6367455"/>
                <a:gd name="connsiteX3290" fmla="*/ 3954178 w 6891715"/>
                <a:gd name="connsiteY3290" fmla="*/ 46037 h 6367455"/>
                <a:gd name="connsiteX3291" fmla="*/ 3965541 w 6891715"/>
                <a:gd name="connsiteY3291" fmla="*/ 53654 h 6367455"/>
                <a:gd name="connsiteX3292" fmla="*/ 3964204 w 6891715"/>
                <a:gd name="connsiteY3292" fmla="*/ 74067 h 6367455"/>
                <a:gd name="connsiteX3293" fmla="*/ 3953175 w 6891715"/>
                <a:gd name="connsiteY3293" fmla="*/ 76200 h 6367455"/>
                <a:gd name="connsiteX3294" fmla="*/ 3955514 w 6891715"/>
                <a:gd name="connsiteY3294" fmla="*/ 67974 h 6367455"/>
                <a:gd name="connsiteX3295" fmla="*/ 3946491 w 6891715"/>
                <a:gd name="connsiteY3295" fmla="*/ 64318 h 6367455"/>
                <a:gd name="connsiteX3296" fmla="*/ 4240178 w 6891715"/>
                <a:gd name="connsiteY3296" fmla="*/ 42862 h 6367455"/>
                <a:gd name="connsiteX3297" fmla="*/ 4253469 w 6891715"/>
                <a:gd name="connsiteY3297" fmla="*/ 43488 h 6367455"/>
                <a:gd name="connsiteX3298" fmla="*/ 4254466 w 6891715"/>
                <a:gd name="connsiteY3298" fmla="*/ 63500 h 6367455"/>
                <a:gd name="connsiteX3299" fmla="*/ 4283567 w 6891715"/>
                <a:gd name="connsiteY3299" fmla="*/ 2124 h 6367455"/>
                <a:gd name="connsiteX3300" fmla="*/ 4289750 w 6891715"/>
                <a:gd name="connsiteY3300" fmla="*/ 3880 h 6367455"/>
                <a:gd name="connsiteX3301" fmla="*/ 4307921 w 6891715"/>
                <a:gd name="connsiteY3301" fmla="*/ 26351 h 6367455"/>
                <a:gd name="connsiteX3302" fmla="*/ 4311095 w 6891715"/>
                <a:gd name="connsiteY3302" fmla="*/ 16826 h 6367455"/>
                <a:gd name="connsiteX3303" fmla="*/ 4314150 w 6891715"/>
                <a:gd name="connsiteY3303" fmla="*/ 10809 h 6367455"/>
                <a:gd name="connsiteX3304" fmla="*/ 4334458 w 6891715"/>
                <a:gd name="connsiteY3304" fmla="*/ 16576 h 6367455"/>
                <a:gd name="connsiteX3305" fmla="*/ 4344797 w 6891715"/>
                <a:gd name="connsiteY3305" fmla="*/ 20074 h 6367455"/>
                <a:gd name="connsiteX3306" fmla="*/ 4331090 w 6891715"/>
                <a:gd name="connsiteY3306" fmla="*/ 40956 h 6367455"/>
                <a:gd name="connsiteX3307" fmla="*/ 4363145 w 6891715"/>
                <a:gd name="connsiteY3307" fmla="*/ 29208 h 6367455"/>
                <a:gd name="connsiteX3308" fmla="*/ 4366319 w 6891715"/>
                <a:gd name="connsiteY3308" fmla="*/ 54291 h 6367455"/>
                <a:gd name="connsiteX3309" fmla="*/ 4331407 w 6891715"/>
                <a:gd name="connsiteY3309" fmla="*/ 89533 h 6367455"/>
                <a:gd name="connsiteX3310" fmla="*/ 4304430 w 6891715"/>
                <a:gd name="connsiteY3310" fmla="*/ 84453 h 6367455"/>
                <a:gd name="connsiteX3311" fmla="*/ 4322203 w 6891715"/>
                <a:gd name="connsiteY3311" fmla="*/ 103186 h 6367455"/>
                <a:gd name="connsiteX3312" fmla="*/ 4318077 w 6891715"/>
                <a:gd name="connsiteY3312" fmla="*/ 112711 h 6367455"/>
                <a:gd name="connsiteX3313" fmla="*/ 4296178 w 6891715"/>
                <a:gd name="connsiteY3313" fmla="*/ 128586 h 6367455"/>
                <a:gd name="connsiteX3314" fmla="*/ 4289830 w 6891715"/>
                <a:gd name="connsiteY3314" fmla="*/ 141603 h 6367455"/>
                <a:gd name="connsiteX3315" fmla="*/ 4330772 w 6891715"/>
                <a:gd name="connsiteY3315" fmla="*/ 120331 h 6367455"/>
                <a:gd name="connsiteX3316" fmla="*/ 4344737 w 6891715"/>
                <a:gd name="connsiteY3316" fmla="*/ 116838 h 6367455"/>
                <a:gd name="connsiteX3317" fmla="*/ 4334263 w 6891715"/>
                <a:gd name="connsiteY3317" fmla="*/ 162241 h 6367455"/>
                <a:gd name="connsiteX3318" fmla="*/ 4311412 w 6891715"/>
                <a:gd name="connsiteY3318" fmla="*/ 184466 h 6367455"/>
                <a:gd name="connsiteX3319" fmla="*/ 4315538 w 6891715"/>
                <a:gd name="connsiteY3319" fmla="*/ 192086 h 6367455"/>
                <a:gd name="connsiteX3320" fmla="*/ 4331407 w 6891715"/>
                <a:gd name="connsiteY3320" fmla="*/ 180338 h 6367455"/>
                <a:gd name="connsiteX3321" fmla="*/ 4337755 w 6891715"/>
                <a:gd name="connsiteY3321" fmla="*/ 183196 h 6367455"/>
                <a:gd name="connsiteX3322" fmla="*/ 4336168 w 6891715"/>
                <a:gd name="connsiteY3322" fmla="*/ 219391 h 6367455"/>
                <a:gd name="connsiteX3323" fmla="*/ 4318712 w 6891715"/>
                <a:gd name="connsiteY3323" fmla="*/ 285748 h 6367455"/>
                <a:gd name="connsiteX3324" fmla="*/ 4278405 w 6891715"/>
                <a:gd name="connsiteY3324" fmla="*/ 298766 h 6367455"/>
                <a:gd name="connsiteX3325" fmla="*/ 4304430 w 6891715"/>
                <a:gd name="connsiteY3325" fmla="*/ 295591 h 6367455"/>
                <a:gd name="connsiteX3326" fmla="*/ 4326329 w 6891715"/>
                <a:gd name="connsiteY3326" fmla="*/ 288606 h 6367455"/>
                <a:gd name="connsiteX3327" fmla="*/ 4333946 w 6891715"/>
                <a:gd name="connsiteY3327" fmla="*/ 251458 h 6367455"/>
                <a:gd name="connsiteX3328" fmla="*/ 4359654 w 6891715"/>
                <a:gd name="connsiteY3328" fmla="*/ 182561 h 6367455"/>
                <a:gd name="connsiteX3329" fmla="*/ 4377109 w 6891715"/>
                <a:gd name="connsiteY3329" fmla="*/ 186053 h 6367455"/>
                <a:gd name="connsiteX3330" fmla="*/ 4357749 w 6891715"/>
                <a:gd name="connsiteY3330" fmla="*/ 157796 h 6367455"/>
                <a:gd name="connsiteX3331" fmla="*/ 4379331 w 6891715"/>
                <a:gd name="connsiteY3331" fmla="*/ 98741 h 6367455"/>
                <a:gd name="connsiteX3332" fmla="*/ 4394248 w 6891715"/>
                <a:gd name="connsiteY3332" fmla="*/ 92391 h 6367455"/>
                <a:gd name="connsiteX3333" fmla="*/ 4394883 w 6891715"/>
                <a:gd name="connsiteY3333" fmla="*/ 62546 h 6367455"/>
                <a:gd name="connsiteX3334" fmla="*/ 4419321 w 6891715"/>
                <a:gd name="connsiteY3334" fmla="*/ 81278 h 6367455"/>
                <a:gd name="connsiteX3335" fmla="*/ 4435189 w 6891715"/>
                <a:gd name="connsiteY3335" fmla="*/ 79056 h 6367455"/>
                <a:gd name="connsiteX3336" fmla="*/ 4449154 w 6891715"/>
                <a:gd name="connsiteY3336" fmla="*/ 100011 h 6367455"/>
                <a:gd name="connsiteX3337" fmla="*/ 4437729 w 6891715"/>
                <a:gd name="connsiteY3337" fmla="*/ 117156 h 6367455"/>
                <a:gd name="connsiteX3338" fmla="*/ 4451376 w 6891715"/>
                <a:gd name="connsiteY3338" fmla="*/ 126681 h 6367455"/>
                <a:gd name="connsiteX3339" fmla="*/ 4458675 w 6891715"/>
                <a:gd name="connsiteY3339" fmla="*/ 120013 h 6367455"/>
                <a:gd name="connsiteX3340" fmla="*/ 4482161 w 6891715"/>
                <a:gd name="connsiteY3340" fmla="*/ 111441 h 6367455"/>
                <a:gd name="connsiteX3341" fmla="*/ 4488509 w 6891715"/>
                <a:gd name="connsiteY3341" fmla="*/ 142873 h 6367455"/>
                <a:gd name="connsiteX3342" fmla="*/ 4505647 w 6891715"/>
                <a:gd name="connsiteY3342" fmla="*/ 127951 h 6367455"/>
                <a:gd name="connsiteX3343" fmla="*/ 4506282 w 6891715"/>
                <a:gd name="connsiteY3343" fmla="*/ 111123 h 6367455"/>
                <a:gd name="connsiteX3344" fmla="*/ 4521516 w 6891715"/>
                <a:gd name="connsiteY3344" fmla="*/ 136523 h 6367455"/>
                <a:gd name="connsiteX3345" fmla="*/ 4540559 w 6891715"/>
                <a:gd name="connsiteY3345" fmla="*/ 139381 h 6367455"/>
                <a:gd name="connsiteX3346" fmla="*/ 4539607 w 6891715"/>
                <a:gd name="connsiteY3346" fmla="*/ 149858 h 6367455"/>
                <a:gd name="connsiteX3347" fmla="*/ 4514217 w 6891715"/>
                <a:gd name="connsiteY3347" fmla="*/ 161606 h 6367455"/>
                <a:gd name="connsiteX3348" fmla="*/ 4529133 w 6891715"/>
                <a:gd name="connsiteY3348" fmla="*/ 173353 h 6367455"/>
                <a:gd name="connsiteX3349" fmla="*/ 4551032 w 6891715"/>
                <a:gd name="connsiteY3349" fmla="*/ 160336 h 6367455"/>
                <a:gd name="connsiteX3350" fmla="*/ 4578644 w 6891715"/>
                <a:gd name="connsiteY3350" fmla="*/ 163511 h 6367455"/>
                <a:gd name="connsiteX3351" fmla="*/ 4584357 w 6891715"/>
                <a:gd name="connsiteY3351" fmla="*/ 186371 h 6367455"/>
                <a:gd name="connsiteX3352" fmla="*/ 4600226 w 6891715"/>
                <a:gd name="connsiteY3352" fmla="*/ 183196 h 6367455"/>
                <a:gd name="connsiteX3353" fmla="*/ 4606891 w 6891715"/>
                <a:gd name="connsiteY3353" fmla="*/ 226376 h 6367455"/>
                <a:gd name="connsiteX3354" fmla="*/ 4574201 w 6891715"/>
                <a:gd name="connsiteY3354" fmla="*/ 233678 h 6367455"/>
                <a:gd name="connsiteX3355" fmla="*/ 4536116 w 6891715"/>
                <a:gd name="connsiteY3355" fmla="*/ 270826 h 6367455"/>
                <a:gd name="connsiteX3356" fmla="*/ 4517390 w 6891715"/>
                <a:gd name="connsiteY3356" fmla="*/ 274318 h 6367455"/>
                <a:gd name="connsiteX3357" fmla="*/ 4494222 w 6891715"/>
                <a:gd name="connsiteY3357" fmla="*/ 287336 h 6367455"/>
                <a:gd name="connsiteX3358" fmla="*/ 4451693 w 6891715"/>
                <a:gd name="connsiteY3358" fmla="*/ 276223 h 6367455"/>
                <a:gd name="connsiteX3359" fmla="*/ 4412656 w 6891715"/>
                <a:gd name="connsiteY3359" fmla="*/ 272413 h 6367455"/>
                <a:gd name="connsiteX3360" fmla="*/ 4376475 w 6891715"/>
                <a:gd name="connsiteY3360" fmla="*/ 260031 h 6367455"/>
                <a:gd name="connsiteX3361" fmla="*/ 4383140 w 6891715"/>
                <a:gd name="connsiteY3361" fmla="*/ 276541 h 6367455"/>
                <a:gd name="connsiteX3362" fmla="*/ 4374570 w 6891715"/>
                <a:gd name="connsiteY3362" fmla="*/ 288288 h 6367455"/>
                <a:gd name="connsiteX3363" fmla="*/ 4402182 w 6891715"/>
                <a:gd name="connsiteY3363" fmla="*/ 287336 h 6367455"/>
                <a:gd name="connsiteX3364" fmla="*/ 4435189 w 6891715"/>
                <a:gd name="connsiteY3364" fmla="*/ 298131 h 6367455"/>
                <a:gd name="connsiteX3365" fmla="*/ 4464706 w 6891715"/>
                <a:gd name="connsiteY3365" fmla="*/ 321308 h 6367455"/>
                <a:gd name="connsiteX3366" fmla="*/ 4459945 w 6891715"/>
                <a:gd name="connsiteY3366" fmla="*/ 338135 h 6367455"/>
                <a:gd name="connsiteX3367" fmla="*/ 4498665 w 6891715"/>
                <a:gd name="connsiteY3367" fmla="*/ 340040 h 6367455"/>
                <a:gd name="connsiteX3368" fmla="*/ 4507552 w 6891715"/>
                <a:gd name="connsiteY3368" fmla="*/ 363853 h 6367455"/>
                <a:gd name="connsiteX3369" fmla="*/ 4491048 w 6891715"/>
                <a:gd name="connsiteY3369" fmla="*/ 379728 h 6367455"/>
                <a:gd name="connsiteX3370" fmla="*/ 4511043 w 6891715"/>
                <a:gd name="connsiteY3370" fmla="*/ 395920 h 6367455"/>
                <a:gd name="connsiteX3371" fmla="*/ 4513582 w 6891715"/>
                <a:gd name="connsiteY3371" fmla="*/ 424178 h 6367455"/>
                <a:gd name="connsiteX3372" fmla="*/ 4502474 w 6891715"/>
                <a:gd name="connsiteY3372" fmla="*/ 461325 h 6367455"/>
                <a:gd name="connsiteX3373" fmla="*/ 4444711 w 6891715"/>
                <a:gd name="connsiteY3373" fmla="*/ 494345 h 6367455"/>
                <a:gd name="connsiteX3374" fmla="*/ 4432650 w 6891715"/>
                <a:gd name="connsiteY3374" fmla="*/ 482915 h 6367455"/>
                <a:gd name="connsiteX3375" fmla="*/ 4441220 w 6891715"/>
                <a:gd name="connsiteY3375" fmla="*/ 501648 h 6367455"/>
                <a:gd name="connsiteX3376" fmla="*/ 4435824 w 6891715"/>
                <a:gd name="connsiteY3376" fmla="*/ 513078 h 6367455"/>
                <a:gd name="connsiteX3377" fmla="*/ 4445346 w 6891715"/>
                <a:gd name="connsiteY3377" fmla="*/ 501330 h 6367455"/>
                <a:gd name="connsiteX3378" fmla="*/ 4506917 w 6891715"/>
                <a:gd name="connsiteY3378" fmla="*/ 470533 h 6367455"/>
                <a:gd name="connsiteX3379" fmla="*/ 4524373 w 6891715"/>
                <a:gd name="connsiteY3379" fmla="*/ 436560 h 6367455"/>
                <a:gd name="connsiteX3380" fmla="*/ 4529133 w 6891715"/>
                <a:gd name="connsiteY3380" fmla="*/ 400683 h 6367455"/>
                <a:gd name="connsiteX3381" fmla="*/ 4549445 w 6891715"/>
                <a:gd name="connsiteY3381" fmla="*/ 412113 h 6367455"/>
                <a:gd name="connsiteX3382" fmla="*/ 4552302 w 6891715"/>
                <a:gd name="connsiteY3382" fmla="*/ 390205 h 6367455"/>
                <a:gd name="connsiteX3383" fmla="*/ 4541511 w 6891715"/>
                <a:gd name="connsiteY3383" fmla="*/ 379410 h 6367455"/>
                <a:gd name="connsiteX3384" fmla="*/ 4532942 w 6891715"/>
                <a:gd name="connsiteY3384" fmla="*/ 380680 h 6367455"/>
                <a:gd name="connsiteX3385" fmla="*/ 4534211 w 6891715"/>
                <a:gd name="connsiteY3385" fmla="*/ 355598 h 6367455"/>
                <a:gd name="connsiteX3386" fmla="*/ 4555476 w 6891715"/>
                <a:gd name="connsiteY3386" fmla="*/ 379410 h 6367455"/>
                <a:gd name="connsiteX3387" fmla="*/ 4577692 w 6891715"/>
                <a:gd name="connsiteY3387" fmla="*/ 375918 h 6367455"/>
                <a:gd name="connsiteX3388" fmla="*/ 4584992 w 6891715"/>
                <a:gd name="connsiteY3388" fmla="*/ 388618 h 6367455"/>
                <a:gd name="connsiteX3389" fmla="*/ 4585033 w 6891715"/>
                <a:gd name="connsiteY3389" fmla="*/ 388603 h 6367455"/>
                <a:gd name="connsiteX3390" fmla="*/ 4609485 w 6891715"/>
                <a:gd name="connsiteY3390" fmla="*/ 386381 h 6367455"/>
                <a:gd name="connsiteX3391" fmla="*/ 4641240 w 6891715"/>
                <a:gd name="connsiteY3391" fmla="*/ 393364 h 6367455"/>
                <a:gd name="connsiteX3392" fmla="*/ 4647591 w 6891715"/>
                <a:gd name="connsiteY3392" fmla="*/ 411458 h 6367455"/>
                <a:gd name="connsiteX3393" fmla="*/ 4631078 w 6891715"/>
                <a:gd name="connsiteY3393" fmla="*/ 429235 h 6367455"/>
                <a:gd name="connsiteX3394" fmla="*/ 4635207 w 6891715"/>
                <a:gd name="connsiteY3394" fmla="*/ 434631 h 6367455"/>
                <a:gd name="connsiteX3395" fmla="*/ 4660611 w 6891715"/>
                <a:gd name="connsiteY3395" fmla="*/ 409871 h 6367455"/>
                <a:gd name="connsiteX3396" fmla="*/ 4681570 w 6891715"/>
                <a:gd name="connsiteY3396" fmla="*/ 407649 h 6367455"/>
                <a:gd name="connsiteX3397" fmla="*/ 4669820 w 6891715"/>
                <a:gd name="connsiteY3397" fmla="*/ 397173 h 6367455"/>
                <a:gd name="connsiteX3398" fmla="*/ 4676171 w 6891715"/>
                <a:gd name="connsiteY3398" fmla="*/ 367969 h 6367455"/>
                <a:gd name="connsiteX3399" fmla="*/ 4692049 w 6891715"/>
                <a:gd name="connsiteY3399" fmla="*/ 374000 h 6367455"/>
                <a:gd name="connsiteX3400" fmla="*/ 4702211 w 6891715"/>
                <a:gd name="connsiteY3400" fmla="*/ 354002 h 6367455"/>
                <a:gd name="connsiteX3401" fmla="*/ 4694907 w 6891715"/>
                <a:gd name="connsiteY3401" fmla="*/ 338130 h 6367455"/>
                <a:gd name="connsiteX3402" fmla="*/ 4696495 w 6891715"/>
                <a:gd name="connsiteY3402" fmla="*/ 325432 h 6367455"/>
                <a:gd name="connsiteX3403" fmla="*/ 4741270 w 6891715"/>
                <a:gd name="connsiteY3403" fmla="*/ 344161 h 6367455"/>
                <a:gd name="connsiteX3404" fmla="*/ 4764769 w 6891715"/>
                <a:gd name="connsiteY3404" fmla="*/ 374318 h 6367455"/>
                <a:gd name="connsiteX3405" fmla="*/ 4780646 w 6891715"/>
                <a:gd name="connsiteY3405" fmla="*/ 374318 h 6367455"/>
                <a:gd name="connsiteX3406" fmla="*/ 4789220 w 6891715"/>
                <a:gd name="connsiteY3406" fmla="*/ 387968 h 6367455"/>
                <a:gd name="connsiteX3407" fmla="*/ 4804145 w 6891715"/>
                <a:gd name="connsiteY3407" fmla="*/ 387650 h 6367455"/>
                <a:gd name="connsiteX3408" fmla="*/ 4778106 w 6891715"/>
                <a:gd name="connsiteY3408" fmla="*/ 430187 h 6367455"/>
                <a:gd name="connsiteX3409" fmla="*/ 4739999 w 6891715"/>
                <a:gd name="connsiteY3409" fmla="*/ 424156 h 6367455"/>
                <a:gd name="connsiteX3410" fmla="*/ 4711102 w 6891715"/>
                <a:gd name="connsiteY3410" fmla="*/ 399078 h 6367455"/>
                <a:gd name="connsiteX3411" fmla="*/ 4693319 w 6891715"/>
                <a:gd name="connsiteY3411" fmla="*/ 422251 h 6367455"/>
                <a:gd name="connsiteX3412" fmla="*/ 4699670 w 6891715"/>
                <a:gd name="connsiteY3412" fmla="*/ 444472 h 6367455"/>
                <a:gd name="connsiteX3413" fmla="*/ 4717771 w 6891715"/>
                <a:gd name="connsiteY3413" fmla="*/ 429870 h 6367455"/>
                <a:gd name="connsiteX3414" fmla="*/ 4725392 w 6891715"/>
                <a:gd name="connsiteY3414" fmla="*/ 440028 h 6367455"/>
                <a:gd name="connsiteX3415" fmla="*/ 4739047 w 6891715"/>
                <a:gd name="connsiteY3415" fmla="*/ 444155 h 6367455"/>
                <a:gd name="connsiteX3416" fmla="*/ 4718088 w 6891715"/>
                <a:gd name="connsiteY3416" fmla="*/ 463201 h 6367455"/>
                <a:gd name="connsiteX3417" fmla="*/ 4727615 w 6891715"/>
                <a:gd name="connsiteY3417" fmla="*/ 474629 h 6367455"/>
                <a:gd name="connsiteX3418" fmla="*/ 4751749 w 6891715"/>
                <a:gd name="connsiteY3418" fmla="*/ 458757 h 6367455"/>
                <a:gd name="connsiteX3419" fmla="*/ 4799700 w 6891715"/>
                <a:gd name="connsiteY3419" fmla="*/ 462566 h 6367455"/>
                <a:gd name="connsiteX3420" fmla="*/ 4782869 w 6891715"/>
                <a:gd name="connsiteY3420" fmla="*/ 493358 h 6367455"/>
                <a:gd name="connsiteX3421" fmla="*/ 4787315 w 6891715"/>
                <a:gd name="connsiteY3421" fmla="*/ 502564 h 6367455"/>
                <a:gd name="connsiteX3422" fmla="*/ 4815577 w 6891715"/>
                <a:gd name="connsiteY3422" fmla="*/ 474946 h 6367455"/>
                <a:gd name="connsiteX3423" fmla="*/ 4817800 w 6891715"/>
                <a:gd name="connsiteY3423" fmla="*/ 502564 h 6367455"/>
                <a:gd name="connsiteX3424" fmla="*/ 4839076 w 6891715"/>
                <a:gd name="connsiteY3424" fmla="*/ 525420 h 6367455"/>
                <a:gd name="connsiteX3425" fmla="*/ 4829867 w 6891715"/>
                <a:gd name="connsiteY3425" fmla="*/ 551767 h 6367455"/>
                <a:gd name="connsiteX3426" fmla="*/ 4808591 w 6891715"/>
                <a:gd name="connsiteY3426" fmla="*/ 559386 h 6367455"/>
                <a:gd name="connsiteX3427" fmla="*/ 4796207 w 6891715"/>
                <a:gd name="connsiteY3427" fmla="*/ 572401 h 6367455"/>
                <a:gd name="connsiteX3428" fmla="*/ 4795571 w 6891715"/>
                <a:gd name="connsiteY3428" fmla="*/ 616525 h 6367455"/>
                <a:gd name="connsiteX3429" fmla="*/ 4770485 w 6891715"/>
                <a:gd name="connsiteY3429" fmla="*/ 639698 h 6367455"/>
                <a:gd name="connsiteX3430" fmla="*/ 4779059 w 6891715"/>
                <a:gd name="connsiteY3430" fmla="*/ 656523 h 6367455"/>
                <a:gd name="connsiteX3431" fmla="*/ 4802240 w 6891715"/>
                <a:gd name="connsiteY3431" fmla="*/ 643825 h 6367455"/>
                <a:gd name="connsiteX3432" fmla="*/ 4812402 w 6891715"/>
                <a:gd name="connsiteY3432" fmla="*/ 577162 h 6367455"/>
                <a:gd name="connsiteX3433" fmla="*/ 4848920 w 6891715"/>
                <a:gd name="connsiteY3433" fmla="*/ 563512 h 6367455"/>
                <a:gd name="connsiteX3434" fmla="*/ 4858130 w 6891715"/>
                <a:gd name="connsiteY3434" fmla="*/ 516849 h 6367455"/>
                <a:gd name="connsiteX3435" fmla="*/ 4876230 w 6891715"/>
                <a:gd name="connsiteY3435" fmla="*/ 514627 h 6367455"/>
                <a:gd name="connsiteX3436" fmla="*/ 4887662 w 6891715"/>
                <a:gd name="connsiteY3436" fmla="*/ 506056 h 6367455"/>
                <a:gd name="connsiteX3437" fmla="*/ 4939741 w 6891715"/>
                <a:gd name="connsiteY3437" fmla="*/ 519071 h 6367455"/>
                <a:gd name="connsiteX3438" fmla="*/ 4983246 w 6891715"/>
                <a:gd name="connsiteY3438" fmla="*/ 527324 h 6367455"/>
                <a:gd name="connsiteX3439" fmla="*/ 4993090 w 6891715"/>
                <a:gd name="connsiteY3439" fmla="*/ 547005 h 6367455"/>
                <a:gd name="connsiteX3440" fmla="*/ 5003252 w 6891715"/>
                <a:gd name="connsiteY3440" fmla="*/ 537482 h 6367455"/>
                <a:gd name="connsiteX3441" fmla="*/ 5007697 w 6891715"/>
                <a:gd name="connsiteY3441" fmla="*/ 519706 h 6367455"/>
                <a:gd name="connsiteX3442" fmla="*/ 5044851 w 6891715"/>
                <a:gd name="connsiteY3442" fmla="*/ 530816 h 6367455"/>
                <a:gd name="connsiteX3443" fmla="*/ 5063904 w 6891715"/>
                <a:gd name="connsiteY3443" fmla="*/ 545418 h 6367455"/>
                <a:gd name="connsiteX3444" fmla="*/ 5070256 w 6891715"/>
                <a:gd name="connsiteY3444" fmla="*/ 536847 h 6367455"/>
                <a:gd name="connsiteX3445" fmla="*/ 5077559 w 6891715"/>
                <a:gd name="connsiteY3445" fmla="*/ 557164 h 6367455"/>
                <a:gd name="connsiteX3446" fmla="*/ 5105186 w 6891715"/>
                <a:gd name="connsiteY3446" fmla="*/ 555576 h 6367455"/>
                <a:gd name="connsiteX3447" fmla="*/ 5125510 w 6891715"/>
                <a:gd name="connsiteY3447" fmla="*/ 567957 h 6367455"/>
                <a:gd name="connsiteX3448" fmla="*/ 5144563 w 6891715"/>
                <a:gd name="connsiteY3448" fmla="*/ 587955 h 6367455"/>
                <a:gd name="connsiteX3449" fmla="*/ 5164569 w 6891715"/>
                <a:gd name="connsiteY3449" fmla="*/ 596209 h 6367455"/>
                <a:gd name="connsiteX3450" fmla="*/ 5181082 w 6891715"/>
                <a:gd name="connsiteY3450" fmla="*/ 617160 h 6367455"/>
                <a:gd name="connsiteX3451" fmla="*/ 5206486 w 6891715"/>
                <a:gd name="connsiteY3451" fmla="*/ 626366 h 6367455"/>
                <a:gd name="connsiteX3452" fmla="*/ 5212837 w 6891715"/>
                <a:gd name="connsiteY3452" fmla="*/ 641285 h 6367455"/>
                <a:gd name="connsiteX3453" fmla="*/ 5241417 w 6891715"/>
                <a:gd name="connsiteY3453" fmla="*/ 661602 h 6367455"/>
                <a:gd name="connsiteX3454" fmla="*/ 5311279 w 6891715"/>
                <a:gd name="connsiteY3454" fmla="*/ 734930 h 6367455"/>
                <a:gd name="connsiteX3455" fmla="*/ 5318583 w 6891715"/>
                <a:gd name="connsiteY3455" fmla="*/ 756199 h 6367455"/>
                <a:gd name="connsiteX3456" fmla="*/ 5332555 w 6891715"/>
                <a:gd name="connsiteY3456" fmla="*/ 761278 h 6367455"/>
                <a:gd name="connsiteX3457" fmla="*/ 5346210 w 6891715"/>
                <a:gd name="connsiteY3457" fmla="*/ 775880 h 6367455"/>
                <a:gd name="connsiteX3458" fmla="*/ 5352561 w 6891715"/>
                <a:gd name="connsiteY3458" fmla="*/ 771436 h 6367455"/>
                <a:gd name="connsiteX3459" fmla="*/ 5337636 w 6891715"/>
                <a:gd name="connsiteY3459" fmla="*/ 755881 h 6367455"/>
                <a:gd name="connsiteX3460" fmla="*/ 5337636 w 6891715"/>
                <a:gd name="connsiteY3460" fmla="*/ 740009 h 6367455"/>
                <a:gd name="connsiteX3461" fmla="*/ 5366533 w 6891715"/>
                <a:gd name="connsiteY3461" fmla="*/ 765087 h 6367455"/>
                <a:gd name="connsiteX3462" fmla="*/ 5366533 w 6891715"/>
                <a:gd name="connsiteY3462" fmla="*/ 776832 h 6367455"/>
                <a:gd name="connsiteX3463" fmla="*/ 5379553 w 6891715"/>
                <a:gd name="connsiteY3463" fmla="*/ 795561 h 6367455"/>
                <a:gd name="connsiteX3464" fmla="*/ 5431632 w 6891715"/>
                <a:gd name="connsiteY3464" fmla="*/ 816195 h 6367455"/>
                <a:gd name="connsiteX3465" fmla="*/ 5448462 w 6891715"/>
                <a:gd name="connsiteY3465" fmla="*/ 830797 h 6367455"/>
                <a:gd name="connsiteX3466" fmla="*/ 5444969 w 6891715"/>
                <a:gd name="connsiteY3466" fmla="*/ 806354 h 6367455"/>
                <a:gd name="connsiteX3467" fmla="*/ 5491014 w 6891715"/>
                <a:gd name="connsiteY3467" fmla="*/ 852383 h 6367455"/>
                <a:gd name="connsiteX3468" fmla="*/ 5494190 w 6891715"/>
                <a:gd name="connsiteY3468" fmla="*/ 864129 h 6367455"/>
                <a:gd name="connsiteX3469" fmla="*/ 5506257 w 6891715"/>
                <a:gd name="connsiteY3469" fmla="*/ 873334 h 6367455"/>
                <a:gd name="connsiteX3470" fmla="*/ 5503081 w 6891715"/>
                <a:gd name="connsiteY3470" fmla="*/ 891429 h 6367455"/>
                <a:gd name="connsiteX3471" fmla="*/ 5514513 w 6891715"/>
                <a:gd name="connsiteY3471" fmla="*/ 906031 h 6367455"/>
                <a:gd name="connsiteX3472" fmla="*/ 5526263 w 6891715"/>
                <a:gd name="connsiteY3472" fmla="*/ 892381 h 6367455"/>
                <a:gd name="connsiteX3473" fmla="*/ 5547539 w 6891715"/>
                <a:gd name="connsiteY3473" fmla="*/ 910158 h 6367455"/>
                <a:gd name="connsiteX3474" fmla="*/ 5572943 w 6891715"/>
                <a:gd name="connsiteY3474" fmla="*/ 919363 h 6367455"/>
                <a:gd name="connsiteX3475" fmla="*/ 5563734 w 6891715"/>
                <a:gd name="connsiteY3475" fmla="*/ 963488 h 6367455"/>
                <a:gd name="connsiteX3476" fmla="*/ 5578977 w 6891715"/>
                <a:gd name="connsiteY3476" fmla="*/ 981264 h 6367455"/>
                <a:gd name="connsiteX3477" fmla="*/ 5575166 w 6891715"/>
                <a:gd name="connsiteY3477" fmla="*/ 1032056 h 6367455"/>
                <a:gd name="connsiteX3478" fmla="*/ 5580565 w 6891715"/>
                <a:gd name="connsiteY3478" fmla="*/ 1047610 h 6367455"/>
                <a:gd name="connsiteX3479" fmla="*/ 5598348 w 6891715"/>
                <a:gd name="connsiteY3479" fmla="*/ 1037135 h 6367455"/>
                <a:gd name="connsiteX3480" fmla="*/ 5602158 w 6891715"/>
                <a:gd name="connsiteY3480" fmla="*/ 1068561 h 6367455"/>
                <a:gd name="connsiteX3481" fmla="*/ 5560241 w 6891715"/>
                <a:gd name="connsiteY3481" fmla="*/ 1152366 h 6367455"/>
                <a:gd name="connsiteX3482" fmla="*/ 5498636 w 6891715"/>
                <a:gd name="connsiteY3482" fmla="*/ 1245376 h 6367455"/>
                <a:gd name="connsiteX3483" fmla="*/ 5427186 w 6891715"/>
                <a:gd name="connsiteY3483" fmla="*/ 1279660 h 6367455"/>
                <a:gd name="connsiteX3484" fmla="*/ 5357642 w 6891715"/>
                <a:gd name="connsiteY3484" fmla="*/ 1305690 h 6367455"/>
                <a:gd name="connsiteX3485" fmla="*/ 5268727 w 6891715"/>
                <a:gd name="connsiteY3485" fmla="*/ 1295849 h 6367455"/>
                <a:gd name="connsiteX3486" fmla="*/ 5197277 w 6891715"/>
                <a:gd name="connsiteY3486" fmla="*/ 1259661 h 6367455"/>
                <a:gd name="connsiteX3487" fmla="*/ 5135037 w 6891715"/>
                <a:gd name="connsiteY3487" fmla="*/ 1254900 h 6367455"/>
                <a:gd name="connsiteX3488" fmla="*/ 5093119 w 6891715"/>
                <a:gd name="connsiteY3488" fmla="*/ 1236488 h 6367455"/>
                <a:gd name="connsiteX3489" fmla="*/ 5080735 w 6891715"/>
                <a:gd name="connsiteY3489" fmla="*/ 1242837 h 6367455"/>
                <a:gd name="connsiteX3490" fmla="*/ 5045804 w 6891715"/>
                <a:gd name="connsiteY3490" fmla="*/ 1221886 h 6367455"/>
                <a:gd name="connsiteX3491" fmla="*/ 5036277 w 6891715"/>
                <a:gd name="connsiteY3491" fmla="*/ 1231409 h 6367455"/>
                <a:gd name="connsiteX3492" fmla="*/ 5026433 w 6891715"/>
                <a:gd name="connsiteY3492" fmla="*/ 1206331 h 6367455"/>
                <a:gd name="connsiteX3493" fmla="*/ 5001346 w 6891715"/>
                <a:gd name="connsiteY3493" fmla="*/ 1207918 h 6367455"/>
                <a:gd name="connsiteX3494" fmla="*/ 4972131 w 6891715"/>
                <a:gd name="connsiteY3494" fmla="*/ 1180618 h 6367455"/>
                <a:gd name="connsiteX3495" fmla="*/ 4954666 w 6891715"/>
                <a:gd name="connsiteY3495" fmla="*/ 1206966 h 6367455"/>
                <a:gd name="connsiteX3496" fmla="*/ 4930214 w 6891715"/>
                <a:gd name="connsiteY3496" fmla="*/ 1185063 h 6367455"/>
                <a:gd name="connsiteX3497" fmla="*/ 4939423 w 6891715"/>
                <a:gd name="connsiteY3497" fmla="*/ 1161889 h 6367455"/>
                <a:gd name="connsiteX3498" fmla="*/ 4920053 w 6891715"/>
                <a:gd name="connsiteY3498" fmla="*/ 1156810 h 6367455"/>
                <a:gd name="connsiteX3499" fmla="*/ 4915924 w 6891715"/>
                <a:gd name="connsiteY3499" fmla="*/ 1144113 h 6367455"/>
                <a:gd name="connsiteX3500" fmla="*/ 4900047 w 6891715"/>
                <a:gd name="connsiteY3500" fmla="*/ 1147604 h 6367455"/>
                <a:gd name="connsiteX3501" fmla="*/ 4886074 w 6891715"/>
                <a:gd name="connsiteY3501" fmla="*/ 1166651 h 6367455"/>
                <a:gd name="connsiteX3502" fmla="*/ 4856542 w 6891715"/>
                <a:gd name="connsiteY3502" fmla="*/ 1143795 h 6367455"/>
                <a:gd name="connsiteX3503" fmla="*/ 4852414 w 6891715"/>
                <a:gd name="connsiteY3503" fmla="*/ 1151096 h 6367455"/>
                <a:gd name="connsiteX3504" fmla="*/ 4820341 w 6891715"/>
                <a:gd name="connsiteY3504" fmla="*/ 1139986 h 6367455"/>
                <a:gd name="connsiteX3505" fmla="*/ 4815260 w 6891715"/>
                <a:gd name="connsiteY3505" fmla="*/ 1127288 h 6367455"/>
                <a:gd name="connsiteX3506" fmla="*/ 4794936 w 6891715"/>
                <a:gd name="connsiteY3506" fmla="*/ 1123161 h 6367455"/>
                <a:gd name="connsiteX3507" fmla="*/ 4782869 w 6891715"/>
                <a:gd name="connsiteY3507" fmla="*/ 1074910 h 6367455"/>
                <a:gd name="connsiteX3508" fmla="*/ 4758418 w 6891715"/>
                <a:gd name="connsiteY3508" fmla="*/ 1057134 h 6367455"/>
                <a:gd name="connsiteX3509" fmla="*/ 4710785 w 6891715"/>
                <a:gd name="connsiteY3509" fmla="*/ 1055229 h 6367455"/>
                <a:gd name="connsiteX3510" fmla="*/ 4706339 w 6891715"/>
                <a:gd name="connsiteY3510" fmla="*/ 1060626 h 6367455"/>
                <a:gd name="connsiteX3511" fmla="*/ 4718088 w 6891715"/>
                <a:gd name="connsiteY3511" fmla="*/ 1066022 h 6367455"/>
                <a:gd name="connsiteX3512" fmla="*/ 4736506 w 6891715"/>
                <a:gd name="connsiteY3512" fmla="*/ 1087926 h 6367455"/>
                <a:gd name="connsiteX3513" fmla="*/ 4752067 w 6891715"/>
                <a:gd name="connsiteY3513" fmla="*/ 1083799 h 6367455"/>
                <a:gd name="connsiteX3514" fmla="*/ 4746033 w 6891715"/>
                <a:gd name="connsiteY3514" fmla="*/ 1108877 h 6367455"/>
                <a:gd name="connsiteX3515" fmla="*/ 4759053 w 6891715"/>
                <a:gd name="connsiteY3515" fmla="*/ 1138081 h 6367455"/>
                <a:gd name="connsiteX3516" fmla="*/ 4770802 w 6891715"/>
                <a:gd name="connsiteY3516" fmla="*/ 1142526 h 6367455"/>
                <a:gd name="connsiteX3517" fmla="*/ 4787950 w 6891715"/>
                <a:gd name="connsiteY3517" fmla="*/ 1166334 h 6367455"/>
                <a:gd name="connsiteX3518" fmla="*/ 4812402 w 6891715"/>
                <a:gd name="connsiteY3518" fmla="*/ 1176809 h 6367455"/>
                <a:gd name="connsiteX3519" fmla="*/ 4798747 w 6891715"/>
                <a:gd name="connsiteY3519" fmla="*/ 1188237 h 6367455"/>
                <a:gd name="connsiteX3520" fmla="*/ 4800017 w 6891715"/>
                <a:gd name="connsiteY3520" fmla="*/ 1204427 h 6367455"/>
                <a:gd name="connsiteX3521" fmla="*/ 4820976 w 6891715"/>
                <a:gd name="connsiteY3521" fmla="*/ 1203157 h 6367455"/>
                <a:gd name="connsiteX3522" fmla="*/ 4861305 w 6891715"/>
                <a:gd name="connsiteY3522" fmla="*/ 1231092 h 6367455"/>
                <a:gd name="connsiteX3523" fmla="*/ 4857494 w 6891715"/>
                <a:gd name="connsiteY3523" fmla="*/ 1245059 h 6367455"/>
                <a:gd name="connsiteX3524" fmla="*/ 4829867 w 6891715"/>
                <a:gd name="connsiteY3524" fmla="*/ 1250138 h 6367455"/>
                <a:gd name="connsiteX3525" fmla="*/ 4842569 w 6891715"/>
                <a:gd name="connsiteY3525" fmla="*/ 1262836 h 6367455"/>
                <a:gd name="connsiteX3526" fmla="*/ 4866068 w 6891715"/>
                <a:gd name="connsiteY3526" fmla="*/ 1259344 h 6367455"/>
                <a:gd name="connsiteX3527" fmla="*/ 4900047 w 6891715"/>
                <a:gd name="connsiteY3527" fmla="*/ 1267597 h 6367455"/>
                <a:gd name="connsiteX3528" fmla="*/ 4911796 w 6891715"/>
                <a:gd name="connsiteY3528" fmla="*/ 1281247 h 6367455"/>
                <a:gd name="connsiteX3529" fmla="*/ 4907668 w 6891715"/>
                <a:gd name="connsiteY3529" fmla="*/ 1299976 h 6367455"/>
                <a:gd name="connsiteX3530" fmla="*/ 4925769 w 6891715"/>
                <a:gd name="connsiteY3530" fmla="*/ 1296802 h 6367455"/>
                <a:gd name="connsiteX3531" fmla="*/ 4955619 w 6891715"/>
                <a:gd name="connsiteY3531" fmla="*/ 1312356 h 6367455"/>
                <a:gd name="connsiteX3532" fmla="*/ 4965145 w 6891715"/>
                <a:gd name="connsiteY3532" fmla="*/ 1341878 h 6367455"/>
                <a:gd name="connsiteX3533" fmla="*/ 4974989 w 6891715"/>
                <a:gd name="connsiteY3533" fmla="*/ 1352354 h 6367455"/>
                <a:gd name="connsiteX3534" fmla="*/ 4953078 w 6891715"/>
                <a:gd name="connsiteY3534" fmla="*/ 1385050 h 6367455"/>
                <a:gd name="connsiteX3535" fmla="*/ 4964828 w 6891715"/>
                <a:gd name="connsiteY3535" fmla="*/ 1413620 h 6367455"/>
                <a:gd name="connsiteX3536" fmla="*/ 4955301 w 6891715"/>
                <a:gd name="connsiteY3536" fmla="*/ 1422191 h 6367455"/>
                <a:gd name="connsiteX3537" fmla="*/ 4953396 w 6891715"/>
                <a:gd name="connsiteY3537" fmla="*/ 1459966 h 6367455"/>
                <a:gd name="connsiteX3538" fmla="*/ 4928309 w 6891715"/>
                <a:gd name="connsiteY3538" fmla="*/ 1458061 h 6367455"/>
                <a:gd name="connsiteX3539" fmla="*/ 4919735 w 6891715"/>
                <a:gd name="connsiteY3539" fmla="*/ 1476155 h 6367455"/>
                <a:gd name="connsiteX3540" fmla="*/ 4937836 w 6891715"/>
                <a:gd name="connsiteY3540" fmla="*/ 1485361 h 6367455"/>
                <a:gd name="connsiteX3541" fmla="*/ 4938153 w 6891715"/>
                <a:gd name="connsiteY3541" fmla="*/ 1501233 h 6367455"/>
                <a:gd name="connsiteX3542" fmla="*/ 4949903 w 6891715"/>
                <a:gd name="connsiteY3542" fmla="*/ 1508534 h 6367455"/>
                <a:gd name="connsiteX3543" fmla="*/ 4966415 w 6891715"/>
                <a:gd name="connsiteY3543" fmla="*/ 1581863 h 6367455"/>
                <a:gd name="connsiteX3544" fmla="*/ 4984198 w 6891715"/>
                <a:gd name="connsiteY3544" fmla="*/ 1575514 h 6367455"/>
                <a:gd name="connsiteX3545" fmla="*/ 4987692 w 6891715"/>
                <a:gd name="connsiteY3545" fmla="*/ 1601862 h 6367455"/>
                <a:gd name="connsiteX3546" fmla="*/ 4976260 w 6891715"/>
                <a:gd name="connsiteY3546" fmla="*/ 1619956 h 6367455"/>
                <a:gd name="connsiteX3547" fmla="*/ 4996583 w 6891715"/>
                <a:gd name="connsiteY3547" fmla="*/ 1643764 h 6367455"/>
                <a:gd name="connsiteX3548" fmla="*/ 4983881 w 6891715"/>
                <a:gd name="connsiteY3548" fmla="*/ 1654557 h 6367455"/>
                <a:gd name="connsiteX3549" fmla="*/ 4949267 w 6891715"/>
                <a:gd name="connsiteY3549" fmla="*/ 1672968 h 6367455"/>
                <a:gd name="connsiteX3550" fmla="*/ 4924498 w 6891715"/>
                <a:gd name="connsiteY3550" fmla="*/ 1736139 h 6367455"/>
                <a:gd name="connsiteX3551" fmla="*/ 4927991 w 6891715"/>
                <a:gd name="connsiteY3551" fmla="*/ 1790104 h 6367455"/>
                <a:gd name="connsiteX3552" fmla="*/ 4928309 w 6891715"/>
                <a:gd name="connsiteY3552" fmla="*/ 1829785 h 6367455"/>
                <a:gd name="connsiteX3553" fmla="*/ 4920053 w 6891715"/>
                <a:gd name="connsiteY3553" fmla="*/ 1845973 h 6367455"/>
                <a:gd name="connsiteX3554" fmla="*/ 4939423 w 6891715"/>
                <a:gd name="connsiteY3554" fmla="*/ 1862481 h 6367455"/>
                <a:gd name="connsiteX3555" fmla="*/ 4939106 w 6891715"/>
                <a:gd name="connsiteY3555" fmla="*/ 1842800 h 6367455"/>
                <a:gd name="connsiteX3556" fmla="*/ 4946410 w 6891715"/>
                <a:gd name="connsiteY3556" fmla="*/ 1838354 h 6367455"/>
                <a:gd name="connsiteX3557" fmla="*/ 4965145 w 6891715"/>
                <a:gd name="connsiteY3557" fmla="*/ 1902478 h 6367455"/>
                <a:gd name="connsiteX3558" fmla="*/ 4980070 w 6891715"/>
                <a:gd name="connsiteY3558" fmla="*/ 1903113 h 6367455"/>
                <a:gd name="connsiteX3559" fmla="*/ 4985786 w 6891715"/>
                <a:gd name="connsiteY3559" fmla="*/ 1955808 h 6367455"/>
                <a:gd name="connsiteX3560" fmla="*/ 4994043 w 6891715"/>
                <a:gd name="connsiteY3560" fmla="*/ 1967553 h 6367455"/>
                <a:gd name="connsiteX3561" fmla="*/ 4985151 w 6891715"/>
                <a:gd name="connsiteY3561" fmla="*/ 1984060 h 6367455"/>
                <a:gd name="connsiteX3562" fmla="*/ 4988009 w 6891715"/>
                <a:gd name="connsiteY3562" fmla="*/ 1998028 h 6367455"/>
                <a:gd name="connsiteX3563" fmla="*/ 4976895 w 6891715"/>
                <a:gd name="connsiteY3563" fmla="*/ 1987870 h 6367455"/>
                <a:gd name="connsiteX3564" fmla="*/ 4965780 w 6891715"/>
                <a:gd name="connsiteY3564" fmla="*/ 1999297 h 6367455"/>
                <a:gd name="connsiteX3565" fmla="*/ 4957206 w 6891715"/>
                <a:gd name="connsiteY3565" fmla="*/ 1998028 h 6367455"/>
                <a:gd name="connsiteX3566" fmla="*/ 4946727 w 6891715"/>
                <a:gd name="connsiteY3566" fmla="*/ 1994853 h 6367455"/>
                <a:gd name="connsiteX3567" fmla="*/ 4939423 w 6891715"/>
                <a:gd name="connsiteY3567" fmla="*/ 2005011 h 6367455"/>
                <a:gd name="connsiteX3568" fmla="*/ 4955936 w 6891715"/>
                <a:gd name="connsiteY3568" fmla="*/ 2009455 h 6367455"/>
                <a:gd name="connsiteX3569" fmla="*/ 4958477 w 6891715"/>
                <a:gd name="connsiteY3569" fmla="*/ 2033898 h 6367455"/>
                <a:gd name="connsiteX3570" fmla="*/ 4972131 w 6891715"/>
                <a:gd name="connsiteY3570" fmla="*/ 2042785 h 6367455"/>
                <a:gd name="connsiteX3571" fmla="*/ 4983881 w 6891715"/>
                <a:gd name="connsiteY3571" fmla="*/ 2034851 h 6367455"/>
                <a:gd name="connsiteX3572" fmla="*/ 4997218 w 6891715"/>
                <a:gd name="connsiteY3572" fmla="*/ 2049452 h 6367455"/>
                <a:gd name="connsiteX3573" fmla="*/ 5015319 w 6891715"/>
                <a:gd name="connsiteY3573" fmla="*/ 2044054 h 6367455"/>
                <a:gd name="connsiteX3574" fmla="*/ 5030244 w 6891715"/>
                <a:gd name="connsiteY3574" fmla="*/ 2048499 h 6367455"/>
                <a:gd name="connsiteX3575" fmla="*/ 5025798 w 6891715"/>
                <a:gd name="connsiteY3575" fmla="*/ 2064052 h 6367455"/>
                <a:gd name="connsiteX3576" fmla="*/ 5043581 w 6891715"/>
                <a:gd name="connsiteY3576" fmla="*/ 2102463 h 6367455"/>
                <a:gd name="connsiteX3577" fmla="*/ 5045169 w 6891715"/>
                <a:gd name="connsiteY3577" fmla="*/ 2118018 h 6367455"/>
                <a:gd name="connsiteX3578" fmla="*/ 5040405 w 6891715"/>
                <a:gd name="connsiteY3578" fmla="*/ 2132937 h 6367455"/>
                <a:gd name="connsiteX3579" fmla="*/ 5028974 w 6891715"/>
                <a:gd name="connsiteY3579" fmla="*/ 2133890 h 6367455"/>
                <a:gd name="connsiteX3580" fmla="*/ 5026751 w 6891715"/>
                <a:gd name="connsiteY3580" fmla="*/ 2141191 h 6367455"/>
                <a:gd name="connsiteX3581" fmla="*/ 5018177 w 6891715"/>
                <a:gd name="connsiteY3581" fmla="*/ 2138652 h 6367455"/>
                <a:gd name="connsiteX3582" fmla="*/ 5012143 w 6891715"/>
                <a:gd name="connsiteY3582" fmla="*/ 2125955 h 6367455"/>
                <a:gd name="connsiteX3583" fmla="*/ 5004204 w 6891715"/>
                <a:gd name="connsiteY3583" fmla="*/ 2117065 h 6367455"/>
                <a:gd name="connsiteX3584" fmla="*/ 4996583 w 6891715"/>
                <a:gd name="connsiteY3584" fmla="*/ 2118018 h 6367455"/>
                <a:gd name="connsiteX3585" fmla="*/ 4998488 w 6891715"/>
                <a:gd name="connsiteY3585" fmla="*/ 2132937 h 6367455"/>
                <a:gd name="connsiteX3586" fmla="*/ 5006427 w 6891715"/>
                <a:gd name="connsiteY3586" fmla="*/ 2136113 h 6367455"/>
                <a:gd name="connsiteX3587" fmla="*/ 5004204 w 6891715"/>
                <a:gd name="connsiteY3587" fmla="*/ 2151032 h 6367455"/>
                <a:gd name="connsiteX3588" fmla="*/ 5001981 w 6891715"/>
                <a:gd name="connsiteY3588" fmla="*/ 2160238 h 6367455"/>
                <a:gd name="connsiteX3589" fmla="*/ 5005792 w 6891715"/>
                <a:gd name="connsiteY3589" fmla="*/ 2170080 h 6367455"/>
                <a:gd name="connsiteX3590" fmla="*/ 4995313 w 6891715"/>
                <a:gd name="connsiteY3590" fmla="*/ 2165635 h 6367455"/>
                <a:gd name="connsiteX3591" fmla="*/ 4988009 w 6891715"/>
                <a:gd name="connsiteY3591" fmla="*/ 2158969 h 6367455"/>
                <a:gd name="connsiteX3592" fmla="*/ 4981976 w 6891715"/>
                <a:gd name="connsiteY3592" fmla="*/ 2138652 h 6367455"/>
                <a:gd name="connsiteX3593" fmla="*/ 4976260 w 6891715"/>
                <a:gd name="connsiteY3593" fmla="*/ 2125002 h 6367455"/>
                <a:gd name="connsiteX3594" fmla="*/ 4967051 w 6891715"/>
                <a:gd name="connsiteY3594" fmla="*/ 2115479 h 6367455"/>
                <a:gd name="connsiteX3595" fmla="*/ 4967686 w 6891715"/>
                <a:gd name="connsiteY3595" fmla="*/ 2094209 h 6367455"/>
                <a:gd name="connsiteX3596" fmla="*/ 4958477 w 6891715"/>
                <a:gd name="connsiteY3596" fmla="*/ 2072941 h 6367455"/>
                <a:gd name="connsiteX3597" fmla="*/ 4947362 w 6891715"/>
                <a:gd name="connsiteY3597" fmla="*/ 2050720 h 6367455"/>
                <a:gd name="connsiteX3598" fmla="*/ 4944822 w 6891715"/>
                <a:gd name="connsiteY3598" fmla="*/ 2070402 h 6367455"/>
                <a:gd name="connsiteX3599" fmla="*/ 4943552 w 6891715"/>
                <a:gd name="connsiteY3599" fmla="*/ 2082147 h 6367455"/>
                <a:gd name="connsiteX3600" fmla="*/ 4965145 w 6891715"/>
                <a:gd name="connsiteY3600" fmla="*/ 2104685 h 6367455"/>
                <a:gd name="connsiteX3601" fmla="*/ 4967051 w 6891715"/>
                <a:gd name="connsiteY3601" fmla="*/ 2115479 h 6367455"/>
                <a:gd name="connsiteX3602" fmla="*/ 4967686 w 6891715"/>
                <a:gd name="connsiteY3602" fmla="*/ 2132303 h 6367455"/>
                <a:gd name="connsiteX3603" fmla="*/ 4957206 w 6891715"/>
                <a:gd name="connsiteY3603" fmla="*/ 2125637 h 6367455"/>
                <a:gd name="connsiteX3604" fmla="*/ 4952443 w 6891715"/>
                <a:gd name="connsiteY3604" fmla="*/ 2108495 h 6367455"/>
                <a:gd name="connsiteX3605" fmla="*/ 4940058 w 6891715"/>
                <a:gd name="connsiteY3605" fmla="*/ 2096748 h 6367455"/>
                <a:gd name="connsiteX3606" fmla="*/ 4937518 w 6891715"/>
                <a:gd name="connsiteY3606" fmla="*/ 2110399 h 6367455"/>
                <a:gd name="connsiteX3607" fmla="*/ 4956889 w 6891715"/>
                <a:gd name="connsiteY3607" fmla="*/ 2131033 h 6367455"/>
                <a:gd name="connsiteX3608" fmla="*/ 4965145 w 6891715"/>
                <a:gd name="connsiteY3608" fmla="*/ 2146905 h 6367455"/>
                <a:gd name="connsiteX3609" fmla="*/ 4949267 w 6891715"/>
                <a:gd name="connsiteY3609" fmla="*/ 2143413 h 6367455"/>
                <a:gd name="connsiteX3610" fmla="*/ 4949903 w 6891715"/>
                <a:gd name="connsiteY3610" fmla="*/ 2154842 h 6367455"/>
                <a:gd name="connsiteX3611" fmla="*/ 4963240 w 6891715"/>
                <a:gd name="connsiteY3611" fmla="*/ 2169127 h 6367455"/>
                <a:gd name="connsiteX3612" fmla="*/ 4973402 w 6891715"/>
                <a:gd name="connsiteY3612" fmla="*/ 2196745 h 6367455"/>
                <a:gd name="connsiteX3613" fmla="*/ 4967051 w 6891715"/>
                <a:gd name="connsiteY3613" fmla="*/ 2196428 h 6367455"/>
                <a:gd name="connsiteX3614" fmla="*/ 4953396 w 6891715"/>
                <a:gd name="connsiteY3614" fmla="*/ 2182460 h 6367455"/>
                <a:gd name="connsiteX3615" fmla="*/ 4945457 w 6891715"/>
                <a:gd name="connsiteY3615" fmla="*/ 2181190 h 6367455"/>
                <a:gd name="connsiteX3616" fmla="*/ 4938153 w 6891715"/>
                <a:gd name="connsiteY3616" fmla="*/ 2167222 h 6367455"/>
                <a:gd name="connsiteX3617" fmla="*/ 4928626 w 6891715"/>
                <a:gd name="connsiteY3617" fmla="*/ 2161826 h 6367455"/>
                <a:gd name="connsiteX3618" fmla="*/ 4927356 w 6891715"/>
                <a:gd name="connsiteY3618" fmla="*/ 2180872 h 6367455"/>
                <a:gd name="connsiteX3619" fmla="*/ 4943869 w 6891715"/>
                <a:gd name="connsiteY3619" fmla="*/ 2184364 h 6367455"/>
                <a:gd name="connsiteX3620" fmla="*/ 4950855 w 6891715"/>
                <a:gd name="connsiteY3620" fmla="*/ 2196110 h 6367455"/>
                <a:gd name="connsiteX3621" fmla="*/ 4953713 w 6891715"/>
                <a:gd name="connsiteY3621" fmla="*/ 2212935 h 6367455"/>
                <a:gd name="connsiteX3622" fmla="*/ 4942599 w 6891715"/>
                <a:gd name="connsiteY3622" fmla="*/ 2203094 h 6367455"/>
                <a:gd name="connsiteX3623" fmla="*/ 4937836 w 6891715"/>
                <a:gd name="connsiteY3623" fmla="*/ 2210394 h 6367455"/>
                <a:gd name="connsiteX3624" fmla="*/ 4943234 w 6891715"/>
                <a:gd name="connsiteY3624" fmla="*/ 2216745 h 6367455"/>
                <a:gd name="connsiteX3625" fmla="*/ 4929262 w 6891715"/>
                <a:gd name="connsiteY3625" fmla="*/ 2217696 h 6367455"/>
                <a:gd name="connsiteX3626" fmla="*/ 4928944 w 6891715"/>
                <a:gd name="connsiteY3626" fmla="*/ 2225950 h 6367455"/>
                <a:gd name="connsiteX3627" fmla="*/ 4964510 w 6891715"/>
                <a:gd name="connsiteY3627" fmla="*/ 2254202 h 6367455"/>
                <a:gd name="connsiteX3628" fmla="*/ 5023893 w 6891715"/>
                <a:gd name="connsiteY3628" fmla="*/ 2285313 h 6367455"/>
                <a:gd name="connsiteX3629" fmla="*/ 5039770 w 6891715"/>
                <a:gd name="connsiteY3629" fmla="*/ 2294200 h 6367455"/>
                <a:gd name="connsiteX3630" fmla="*/ 5049297 w 6891715"/>
                <a:gd name="connsiteY3630" fmla="*/ 2332612 h 6367455"/>
                <a:gd name="connsiteX3631" fmla="*/ 5048979 w 6891715"/>
                <a:gd name="connsiteY3631" fmla="*/ 2345945 h 6367455"/>
                <a:gd name="connsiteX3632" fmla="*/ 5039770 w 6891715"/>
                <a:gd name="connsiteY3632" fmla="*/ 2368801 h 6367455"/>
                <a:gd name="connsiteX3633" fmla="*/ 5044851 w 6891715"/>
                <a:gd name="connsiteY3633" fmla="*/ 2386896 h 6367455"/>
                <a:gd name="connsiteX3634" fmla="*/ 5065492 w 6891715"/>
                <a:gd name="connsiteY3634" fmla="*/ 2398325 h 6367455"/>
                <a:gd name="connsiteX3635" fmla="*/ 5096612 w 6891715"/>
                <a:gd name="connsiteY3635" fmla="*/ 2379912 h 6367455"/>
                <a:gd name="connsiteX3636" fmla="*/ 5105822 w 6891715"/>
                <a:gd name="connsiteY3636" fmla="*/ 2353882 h 6367455"/>
                <a:gd name="connsiteX3637" fmla="*/ 5123922 w 6891715"/>
                <a:gd name="connsiteY3637" fmla="*/ 2344994 h 6367455"/>
                <a:gd name="connsiteX3638" fmla="*/ 5134719 w 6891715"/>
                <a:gd name="connsiteY3638" fmla="*/ 2303725 h 6367455"/>
                <a:gd name="connsiteX3639" fmla="*/ 5125510 w 6891715"/>
                <a:gd name="connsiteY3639" fmla="*/ 2289122 h 6367455"/>
                <a:gd name="connsiteX3640" fmla="*/ 5135037 w 6891715"/>
                <a:gd name="connsiteY3640" fmla="*/ 2287218 h 6367455"/>
                <a:gd name="connsiteX3641" fmla="*/ 5136307 w 6891715"/>
                <a:gd name="connsiteY3641" fmla="*/ 2275472 h 6367455"/>
                <a:gd name="connsiteX3642" fmla="*/ 5108362 w 6891715"/>
                <a:gd name="connsiteY3642" fmla="*/ 2253568 h 6367455"/>
                <a:gd name="connsiteX3643" fmla="*/ 5102011 w 6891715"/>
                <a:gd name="connsiteY3643" fmla="*/ 2215792 h 6367455"/>
                <a:gd name="connsiteX3644" fmla="*/ 5089626 w 6891715"/>
                <a:gd name="connsiteY3644" fmla="*/ 2202777 h 6367455"/>
                <a:gd name="connsiteX3645" fmla="*/ 5053743 w 6891715"/>
                <a:gd name="connsiteY3645" fmla="*/ 2169127 h 6367455"/>
                <a:gd name="connsiteX3646" fmla="*/ 5050885 w 6891715"/>
                <a:gd name="connsiteY3646" fmla="*/ 2151985 h 6367455"/>
                <a:gd name="connsiteX3647" fmla="*/ 5054378 w 6891715"/>
                <a:gd name="connsiteY3647" fmla="*/ 2136430 h 6367455"/>
                <a:gd name="connsiteX3648" fmla="*/ 5063269 w 6891715"/>
                <a:gd name="connsiteY3648" fmla="*/ 2119922 h 6367455"/>
                <a:gd name="connsiteX3649" fmla="*/ 5062317 w 6891715"/>
                <a:gd name="connsiteY3649" fmla="*/ 2108177 h 6367455"/>
                <a:gd name="connsiteX3650" fmla="*/ 5053108 w 6891715"/>
                <a:gd name="connsiteY3650" fmla="*/ 2100558 h 6367455"/>
                <a:gd name="connsiteX3651" fmla="*/ 5054378 w 6891715"/>
                <a:gd name="connsiteY3651" fmla="*/ 2089131 h 6367455"/>
                <a:gd name="connsiteX3652" fmla="*/ 5061046 w 6891715"/>
                <a:gd name="connsiteY3652" fmla="*/ 2078655 h 6367455"/>
                <a:gd name="connsiteX3653" fmla="*/ 5058506 w 6891715"/>
                <a:gd name="connsiteY3653" fmla="*/ 2054530 h 6367455"/>
                <a:gd name="connsiteX3654" fmla="*/ 5041993 w 6891715"/>
                <a:gd name="connsiteY3654" fmla="*/ 2037070 h 6367455"/>
                <a:gd name="connsiteX3655" fmla="*/ 5029291 w 6891715"/>
                <a:gd name="connsiteY3655" fmla="*/ 2038023 h 6367455"/>
                <a:gd name="connsiteX3656" fmla="*/ 5023575 w 6891715"/>
                <a:gd name="connsiteY3656" fmla="*/ 2023105 h 6367455"/>
                <a:gd name="connsiteX3657" fmla="*/ 5007697 w 6891715"/>
                <a:gd name="connsiteY3657" fmla="*/ 2018344 h 6367455"/>
                <a:gd name="connsiteX3658" fmla="*/ 4999123 w 6891715"/>
                <a:gd name="connsiteY3658" fmla="*/ 2020248 h 6367455"/>
                <a:gd name="connsiteX3659" fmla="*/ 4983246 w 6891715"/>
                <a:gd name="connsiteY3659" fmla="*/ 2015487 h 6367455"/>
                <a:gd name="connsiteX3660" fmla="*/ 4982611 w 6891715"/>
                <a:gd name="connsiteY3660" fmla="*/ 2008186 h 6367455"/>
                <a:gd name="connsiteX3661" fmla="*/ 4988009 w 6891715"/>
                <a:gd name="connsiteY3661" fmla="*/ 1998028 h 6367455"/>
                <a:gd name="connsiteX3662" fmla="*/ 5000076 w 6891715"/>
                <a:gd name="connsiteY3662" fmla="*/ 1981203 h 6367455"/>
                <a:gd name="connsiteX3663" fmla="*/ 4994043 w 6891715"/>
                <a:gd name="connsiteY3663" fmla="*/ 1967553 h 6367455"/>
                <a:gd name="connsiteX3664" fmla="*/ 5002617 w 6891715"/>
                <a:gd name="connsiteY3664" fmla="*/ 1951682 h 6367455"/>
                <a:gd name="connsiteX3665" fmla="*/ 4999123 w 6891715"/>
                <a:gd name="connsiteY3665" fmla="*/ 1929461 h 6367455"/>
                <a:gd name="connsiteX3666" fmla="*/ 4995630 w 6891715"/>
                <a:gd name="connsiteY3666" fmla="*/ 1894542 h 6367455"/>
                <a:gd name="connsiteX3667" fmla="*/ 5009285 w 6891715"/>
                <a:gd name="connsiteY3667" fmla="*/ 1902161 h 6367455"/>
                <a:gd name="connsiteX3668" fmla="*/ 5047709 w 6891715"/>
                <a:gd name="connsiteY3668" fmla="*/ 1893273 h 6367455"/>
                <a:gd name="connsiteX3669" fmla="*/ 5039135 w 6891715"/>
                <a:gd name="connsiteY3669" fmla="*/ 1881527 h 6367455"/>
                <a:gd name="connsiteX3670" fmla="*/ 5005157 w 6891715"/>
                <a:gd name="connsiteY3670" fmla="*/ 1876766 h 6367455"/>
                <a:gd name="connsiteX3671" fmla="*/ 5002617 w 6891715"/>
                <a:gd name="connsiteY3671" fmla="*/ 1850418 h 6367455"/>
                <a:gd name="connsiteX3672" fmla="*/ 4992137 w 6891715"/>
                <a:gd name="connsiteY3672" fmla="*/ 1848195 h 6367455"/>
                <a:gd name="connsiteX3673" fmla="*/ 4983563 w 6891715"/>
                <a:gd name="connsiteY3673" fmla="*/ 1833911 h 6367455"/>
                <a:gd name="connsiteX3674" fmla="*/ 4946092 w 6891715"/>
                <a:gd name="connsiteY3674" fmla="*/ 1793913 h 6367455"/>
                <a:gd name="connsiteX3675" fmla="*/ 4935295 w 6891715"/>
                <a:gd name="connsiteY3675" fmla="*/ 1787882 h 6367455"/>
                <a:gd name="connsiteX3676" fmla="*/ 4931167 w 6891715"/>
                <a:gd name="connsiteY3676" fmla="*/ 1776771 h 6367455"/>
                <a:gd name="connsiteX3677" fmla="*/ 4927674 w 6891715"/>
                <a:gd name="connsiteY3677" fmla="*/ 1736774 h 6367455"/>
                <a:gd name="connsiteX3678" fmla="*/ 4952125 w 6891715"/>
                <a:gd name="connsiteY3678" fmla="*/ 1676460 h 6367455"/>
                <a:gd name="connsiteX3679" fmla="*/ 4991820 w 6891715"/>
                <a:gd name="connsiteY3679" fmla="*/ 1677730 h 6367455"/>
                <a:gd name="connsiteX3680" fmla="*/ 4996901 w 6891715"/>
                <a:gd name="connsiteY3680" fmla="*/ 1692332 h 6367455"/>
                <a:gd name="connsiteX3681" fmla="*/ 5009603 w 6891715"/>
                <a:gd name="connsiteY3681" fmla="*/ 1701855 h 6367455"/>
                <a:gd name="connsiteX3682" fmla="*/ 5029926 w 6891715"/>
                <a:gd name="connsiteY3682" fmla="*/ 1718680 h 6367455"/>
                <a:gd name="connsiteX3683" fmla="*/ 5046757 w 6891715"/>
                <a:gd name="connsiteY3683" fmla="*/ 1713283 h 6367455"/>
                <a:gd name="connsiteX3684" fmla="*/ 5056283 w 6891715"/>
                <a:gd name="connsiteY3684" fmla="*/ 1697411 h 6367455"/>
                <a:gd name="connsiteX3685" fmla="*/ 5071208 w 6891715"/>
                <a:gd name="connsiteY3685" fmla="*/ 1709791 h 6367455"/>
                <a:gd name="connsiteX3686" fmla="*/ 5083910 w 6891715"/>
                <a:gd name="connsiteY3686" fmla="*/ 1736774 h 6367455"/>
                <a:gd name="connsiteX3687" fmla="*/ 5105504 w 6891715"/>
                <a:gd name="connsiteY3687" fmla="*/ 1744075 h 6367455"/>
                <a:gd name="connsiteX3688" fmla="*/ 5111855 w 6891715"/>
                <a:gd name="connsiteY3688" fmla="*/ 1778041 h 6367455"/>
                <a:gd name="connsiteX3689" fmla="*/ 5136307 w 6891715"/>
                <a:gd name="connsiteY3689" fmla="*/ 1784072 h 6367455"/>
                <a:gd name="connsiteX3690" fmla="*/ 5148056 w 6891715"/>
                <a:gd name="connsiteY3690" fmla="*/ 1794230 h 6367455"/>
                <a:gd name="connsiteX3691" fmla="*/ 5180129 w 6891715"/>
                <a:gd name="connsiteY3691" fmla="*/ 1806611 h 6367455"/>
                <a:gd name="connsiteX3692" fmla="*/ 5208709 w 6891715"/>
                <a:gd name="connsiteY3692" fmla="*/ 1806293 h 6367455"/>
                <a:gd name="connsiteX3693" fmla="*/ 5222364 w 6891715"/>
                <a:gd name="connsiteY3693" fmla="*/ 1819944 h 6367455"/>
                <a:gd name="connsiteX3694" fmla="*/ 5236019 w 6891715"/>
                <a:gd name="connsiteY3694" fmla="*/ 1815817 h 6367455"/>
                <a:gd name="connsiteX3695" fmla="*/ 5246815 w 6891715"/>
                <a:gd name="connsiteY3695" fmla="*/ 1797723 h 6367455"/>
                <a:gd name="connsiteX3696" fmla="*/ 5282381 w 6891715"/>
                <a:gd name="connsiteY3696" fmla="*/ 1793278 h 6367455"/>
                <a:gd name="connsiteX3697" fmla="*/ 5296671 w 6891715"/>
                <a:gd name="connsiteY3697" fmla="*/ 1809785 h 6367455"/>
                <a:gd name="connsiteX3698" fmla="*/ 5313184 w 6891715"/>
                <a:gd name="connsiteY3698" fmla="*/ 1798040 h 6367455"/>
                <a:gd name="connsiteX3699" fmla="*/ 5292226 w 6891715"/>
                <a:gd name="connsiteY3699" fmla="*/ 1784707 h 6367455"/>
                <a:gd name="connsiteX3700" fmla="*/ 5274760 w 6891715"/>
                <a:gd name="connsiteY3700" fmla="*/ 1738361 h 6367455"/>
                <a:gd name="connsiteX3701" fmla="*/ 5283969 w 6891715"/>
                <a:gd name="connsiteY3701" fmla="*/ 1720267 h 6367455"/>
                <a:gd name="connsiteX3702" fmla="*/ 5266821 w 6891715"/>
                <a:gd name="connsiteY3702" fmla="*/ 1700585 h 6367455"/>
                <a:gd name="connsiteX3703" fmla="*/ 5264598 w 6891715"/>
                <a:gd name="connsiteY3703" fmla="*/ 1678682 h 6367455"/>
                <a:gd name="connsiteX3704" fmla="*/ 5249038 w 6891715"/>
                <a:gd name="connsiteY3704" fmla="*/ 1678682 h 6367455"/>
                <a:gd name="connsiteX3705" fmla="*/ 5216013 w 6891715"/>
                <a:gd name="connsiteY3705" fmla="*/ 1694871 h 6367455"/>
                <a:gd name="connsiteX3706" fmla="*/ 5195689 w 6891715"/>
                <a:gd name="connsiteY3706" fmla="*/ 1687253 h 6367455"/>
                <a:gd name="connsiteX3707" fmla="*/ 5162346 w 6891715"/>
                <a:gd name="connsiteY3707" fmla="*/ 1627892 h 6367455"/>
                <a:gd name="connsiteX3708" fmla="*/ 5139482 w 6891715"/>
                <a:gd name="connsiteY3708" fmla="*/ 1617734 h 6367455"/>
                <a:gd name="connsiteX3709" fmla="*/ 5136307 w 6891715"/>
                <a:gd name="connsiteY3709" fmla="*/ 1584085 h 6367455"/>
                <a:gd name="connsiteX3710" fmla="*/ 5167745 w 6891715"/>
                <a:gd name="connsiteY3710" fmla="*/ 1561229 h 6367455"/>
                <a:gd name="connsiteX3711" fmla="*/ 5170920 w 6891715"/>
                <a:gd name="connsiteY3711" fmla="*/ 1527581 h 6367455"/>
                <a:gd name="connsiteX3712" fmla="*/ 5189021 w 6891715"/>
                <a:gd name="connsiteY3712" fmla="*/ 1518057 h 6367455"/>
                <a:gd name="connsiteX3713" fmla="*/ 5249673 w 6891715"/>
                <a:gd name="connsiteY3713" fmla="*/ 1546944 h 6367455"/>
                <a:gd name="connsiteX3714" fmla="*/ 5252214 w 6891715"/>
                <a:gd name="connsiteY3714" fmla="*/ 1563769 h 6367455"/>
                <a:gd name="connsiteX3715" fmla="*/ 5266821 w 6891715"/>
                <a:gd name="connsiteY3715" fmla="*/ 1584402 h 6367455"/>
                <a:gd name="connsiteX3716" fmla="*/ 5281746 w 6891715"/>
                <a:gd name="connsiteY3716" fmla="*/ 1579323 h 6367455"/>
                <a:gd name="connsiteX3717" fmla="*/ 5310326 w 6891715"/>
                <a:gd name="connsiteY3717" fmla="*/ 1590434 h 6367455"/>
                <a:gd name="connsiteX3718" fmla="*/ 5314772 w 6891715"/>
                <a:gd name="connsiteY3718" fmla="*/ 1601227 h 6367455"/>
                <a:gd name="connsiteX3719" fmla="*/ 5280794 w 6891715"/>
                <a:gd name="connsiteY3719" fmla="*/ 1607893 h 6367455"/>
                <a:gd name="connsiteX3720" fmla="*/ 5286510 w 6891715"/>
                <a:gd name="connsiteY3720" fmla="*/ 1619003 h 6367455"/>
                <a:gd name="connsiteX3721" fmla="*/ 5284287 w 6891715"/>
                <a:gd name="connsiteY3721" fmla="*/ 1632971 h 6367455"/>
                <a:gd name="connsiteX3722" fmla="*/ 5296036 w 6891715"/>
                <a:gd name="connsiteY3722" fmla="*/ 1632971 h 6367455"/>
                <a:gd name="connsiteX3723" fmla="*/ 5308421 w 6891715"/>
                <a:gd name="connsiteY3723" fmla="*/ 1613924 h 6367455"/>
                <a:gd name="connsiteX3724" fmla="*/ 5325251 w 6891715"/>
                <a:gd name="connsiteY3724" fmla="*/ 1609163 h 6367455"/>
                <a:gd name="connsiteX3725" fmla="*/ 5326521 w 6891715"/>
                <a:gd name="connsiteY3725" fmla="*/ 1595830 h 6367455"/>
                <a:gd name="connsiteX3726" fmla="*/ 5336048 w 6891715"/>
                <a:gd name="connsiteY3726" fmla="*/ 1605988 h 6367455"/>
                <a:gd name="connsiteX3727" fmla="*/ 5363675 w 6891715"/>
                <a:gd name="connsiteY3727" fmla="*/ 1608845 h 6367455"/>
                <a:gd name="connsiteX3728" fmla="*/ 5398606 w 6891715"/>
                <a:gd name="connsiteY3728" fmla="*/ 1632971 h 6367455"/>
                <a:gd name="connsiteX3729" fmla="*/ 5415437 w 6891715"/>
                <a:gd name="connsiteY3729" fmla="*/ 1632971 h 6367455"/>
                <a:gd name="connsiteX3730" fmla="*/ 5434807 w 6891715"/>
                <a:gd name="connsiteY3730" fmla="*/ 1646303 h 6367455"/>
                <a:gd name="connsiteX3731" fmla="*/ 5449415 w 6891715"/>
                <a:gd name="connsiteY3731" fmla="*/ 1645351 h 6367455"/>
                <a:gd name="connsiteX3732" fmla="*/ 5457036 w 6891715"/>
                <a:gd name="connsiteY3732" fmla="*/ 1630431 h 6367455"/>
                <a:gd name="connsiteX3733" fmla="*/ 5479265 w 6891715"/>
                <a:gd name="connsiteY3733" fmla="*/ 1650112 h 6367455"/>
                <a:gd name="connsiteX3734" fmla="*/ 5532296 w 6891715"/>
                <a:gd name="connsiteY3734" fmla="*/ 1657096 h 6367455"/>
                <a:gd name="connsiteX3735" fmla="*/ 5561829 w 6891715"/>
                <a:gd name="connsiteY3735" fmla="*/ 1686618 h 6367455"/>
                <a:gd name="connsiteX3736" fmla="*/ 5580247 w 6891715"/>
                <a:gd name="connsiteY3736" fmla="*/ 1706299 h 6367455"/>
                <a:gd name="connsiteX3737" fmla="*/ 5605016 w 6891715"/>
                <a:gd name="connsiteY3737" fmla="*/ 1717410 h 6367455"/>
                <a:gd name="connsiteX3738" fmla="*/ 5625975 w 6891715"/>
                <a:gd name="connsiteY3738" fmla="*/ 1744710 h 6367455"/>
                <a:gd name="connsiteX3739" fmla="*/ 5623117 w 6891715"/>
                <a:gd name="connsiteY3739" fmla="*/ 1777089 h 6367455"/>
                <a:gd name="connsiteX3740" fmla="*/ 5640265 w 6891715"/>
                <a:gd name="connsiteY3740" fmla="*/ 1768836 h 6367455"/>
                <a:gd name="connsiteX3741" fmla="*/ 5644075 w 6891715"/>
                <a:gd name="connsiteY3741" fmla="*/ 1753915 h 6367455"/>
                <a:gd name="connsiteX3742" fmla="*/ 5659000 w 6891715"/>
                <a:gd name="connsiteY3742" fmla="*/ 1752963 h 6367455"/>
                <a:gd name="connsiteX3743" fmla="*/ 5658683 w 6891715"/>
                <a:gd name="connsiteY3743" fmla="*/ 1700268 h 6367455"/>
                <a:gd name="connsiteX3744" fmla="*/ 5642805 w 6891715"/>
                <a:gd name="connsiteY3744" fmla="*/ 1692967 h 6367455"/>
                <a:gd name="connsiteX3745" fmla="*/ 5625657 w 6891715"/>
                <a:gd name="connsiteY3745" fmla="*/ 1702490 h 6367455"/>
                <a:gd name="connsiteX3746" fmla="*/ 5612955 w 6891715"/>
                <a:gd name="connsiteY3746" fmla="*/ 1698364 h 6367455"/>
                <a:gd name="connsiteX3747" fmla="*/ 5586598 w 6891715"/>
                <a:gd name="connsiteY3747" fmla="*/ 1681856 h 6367455"/>
                <a:gd name="connsiteX3748" fmla="*/ 5563099 w 6891715"/>
                <a:gd name="connsiteY3748" fmla="*/ 1673603 h 6367455"/>
                <a:gd name="connsiteX3749" fmla="*/ 5536107 w 6891715"/>
                <a:gd name="connsiteY3749" fmla="*/ 1639954 h 6367455"/>
                <a:gd name="connsiteX3750" fmla="*/ 5533884 w 6891715"/>
                <a:gd name="connsiteY3750" fmla="*/ 1614877 h 6367455"/>
                <a:gd name="connsiteX3751" fmla="*/ 5525310 w 6891715"/>
                <a:gd name="connsiteY3751" fmla="*/ 1606306 h 6367455"/>
                <a:gd name="connsiteX3752" fmla="*/ 5520864 w 6891715"/>
                <a:gd name="connsiteY3752" fmla="*/ 1587577 h 6367455"/>
                <a:gd name="connsiteX3753" fmla="*/ 5506892 w 6891715"/>
                <a:gd name="connsiteY3753" fmla="*/ 1553928 h 6367455"/>
                <a:gd name="connsiteX3754" fmla="*/ 5487839 w 6891715"/>
                <a:gd name="connsiteY3754" fmla="*/ 1548849 h 6367455"/>
                <a:gd name="connsiteX3755" fmla="*/ 5479265 w 6891715"/>
                <a:gd name="connsiteY3755" fmla="*/ 1536469 h 6367455"/>
                <a:gd name="connsiteX3756" fmla="*/ 5447510 w 6891715"/>
                <a:gd name="connsiteY3756" fmla="*/ 1422825 h 6367455"/>
                <a:gd name="connsiteX3757" fmla="*/ 5517689 w 6891715"/>
                <a:gd name="connsiteY3757" fmla="*/ 1368543 h 6367455"/>
                <a:gd name="connsiteX3758" fmla="*/ 5523087 w 6891715"/>
                <a:gd name="connsiteY3758" fmla="*/ 1350766 h 6367455"/>
                <a:gd name="connsiteX3759" fmla="*/ 5550397 w 6891715"/>
                <a:gd name="connsiteY3759" fmla="*/ 1326958 h 6367455"/>
                <a:gd name="connsiteX3760" fmla="*/ 5594537 w 6891715"/>
                <a:gd name="connsiteY3760" fmla="*/ 1318070 h 6367455"/>
                <a:gd name="connsiteX3761" fmla="*/ 5668209 w 6891715"/>
                <a:gd name="connsiteY3761" fmla="*/ 1243789 h 6367455"/>
                <a:gd name="connsiteX3762" fmla="*/ 5664081 w 6891715"/>
                <a:gd name="connsiteY3762" fmla="*/ 1233314 h 6367455"/>
                <a:gd name="connsiteX3763" fmla="*/ 5682817 w 6891715"/>
                <a:gd name="connsiteY3763" fmla="*/ 1223790 h 6367455"/>
                <a:gd name="connsiteX3764" fmla="*/ 5685992 w 6891715"/>
                <a:gd name="connsiteY3764" fmla="*/ 1203474 h 6367455"/>
                <a:gd name="connsiteX3765" fmla="*/ 5706633 w 6891715"/>
                <a:gd name="connsiteY3765" fmla="*/ 1206649 h 6367455"/>
                <a:gd name="connsiteX3766" fmla="*/ 5719971 w 6891715"/>
                <a:gd name="connsiteY3766" fmla="*/ 1231726 h 6367455"/>
                <a:gd name="connsiteX3767" fmla="*/ 5752361 w 6891715"/>
                <a:gd name="connsiteY3767" fmla="*/ 1223156 h 6367455"/>
                <a:gd name="connsiteX3768" fmla="*/ 5769827 w 6891715"/>
                <a:gd name="connsiteY3768" fmla="*/ 1239662 h 6367455"/>
                <a:gd name="connsiteX3769" fmla="*/ 5782211 w 6891715"/>
                <a:gd name="connsiteY3769" fmla="*/ 1231092 h 6367455"/>
                <a:gd name="connsiteX3770" fmla="*/ 5791103 w 6891715"/>
                <a:gd name="connsiteY3770" fmla="*/ 1248233 h 6367455"/>
                <a:gd name="connsiteX3771" fmla="*/ 5821906 w 6891715"/>
                <a:gd name="connsiteY3771" fmla="*/ 1271724 h 6367455"/>
                <a:gd name="connsiteX3772" fmla="*/ 5786975 w 6891715"/>
                <a:gd name="connsiteY3772" fmla="*/ 1286961 h 6367455"/>
                <a:gd name="connsiteX3773" fmla="*/ 5791738 w 6891715"/>
                <a:gd name="connsiteY3773" fmla="*/ 1317435 h 6367455"/>
                <a:gd name="connsiteX3774" fmla="*/ 5799994 w 6891715"/>
                <a:gd name="connsiteY3774" fmla="*/ 1301563 h 6367455"/>
                <a:gd name="connsiteX3775" fmla="*/ 5830162 w 6891715"/>
                <a:gd name="connsiteY3775" fmla="*/ 1286644 h 6367455"/>
                <a:gd name="connsiteX3776" fmla="*/ 5851756 w 6891715"/>
                <a:gd name="connsiteY3776" fmla="*/ 1302198 h 6367455"/>
                <a:gd name="connsiteX3777" fmla="*/ 5844452 w 6891715"/>
                <a:gd name="connsiteY3777" fmla="*/ 1320292 h 6367455"/>
                <a:gd name="connsiteX3778" fmla="*/ 5862870 w 6891715"/>
                <a:gd name="connsiteY3778" fmla="*/ 1361242 h 6367455"/>
                <a:gd name="connsiteX3779" fmla="*/ 5894943 w 6891715"/>
                <a:gd name="connsiteY3779" fmla="*/ 1415842 h 6367455"/>
                <a:gd name="connsiteX3780" fmla="*/ 5903517 w 6891715"/>
                <a:gd name="connsiteY3780" fmla="*/ 1406319 h 6367455"/>
                <a:gd name="connsiteX3781" fmla="*/ 5872397 w 6891715"/>
                <a:gd name="connsiteY3781" fmla="*/ 1365051 h 6367455"/>
                <a:gd name="connsiteX3782" fmla="*/ 5876842 w 6891715"/>
                <a:gd name="connsiteY3782" fmla="*/ 1291723 h 6367455"/>
                <a:gd name="connsiteX3783" fmla="*/ 5860965 w 6891715"/>
                <a:gd name="connsiteY3783" fmla="*/ 1271406 h 6367455"/>
                <a:gd name="connsiteX3784" fmla="*/ 5870174 w 6891715"/>
                <a:gd name="connsiteY3784" fmla="*/ 1250455 h 6367455"/>
                <a:gd name="connsiteX3785" fmla="*/ 5882558 w 6891715"/>
                <a:gd name="connsiteY3785" fmla="*/ 1205061 h 6367455"/>
                <a:gd name="connsiteX3786" fmla="*/ 5897166 w 6891715"/>
                <a:gd name="connsiteY3786" fmla="*/ 1192364 h 6367455"/>
                <a:gd name="connsiteX3787" fmla="*/ 5902882 w 6891715"/>
                <a:gd name="connsiteY3787" fmla="*/ 1094274 h 6367455"/>
                <a:gd name="connsiteX3788" fmla="*/ 5870491 w 6891715"/>
                <a:gd name="connsiteY3788" fmla="*/ 1042849 h 6367455"/>
                <a:gd name="connsiteX3789" fmla="*/ 5859059 w 6891715"/>
                <a:gd name="connsiteY3789" fmla="*/ 1052689 h 6367455"/>
                <a:gd name="connsiteX3790" fmla="*/ 5833337 w 6891715"/>
                <a:gd name="connsiteY3790" fmla="*/ 1047610 h 6367455"/>
                <a:gd name="connsiteX3791" fmla="*/ 5835878 w 6891715"/>
                <a:gd name="connsiteY3791" fmla="*/ 979042 h 6367455"/>
                <a:gd name="connsiteX3792" fmla="*/ 5853067 w 6891715"/>
                <a:gd name="connsiteY3792" fmla="*/ 949041 h 6367455"/>
                <a:gd name="connsiteX3793" fmla="*/ 6060620 w 6891715"/>
                <a:gd name="connsiteY3793" fmla="*/ 1177406 h 6367455"/>
                <a:gd name="connsiteX3794" fmla="*/ 6891715 w 6891715"/>
                <a:gd name="connsiteY3794" fmla="*/ 3492496 h 6367455"/>
                <a:gd name="connsiteX3795" fmla="*/ 6728088 w 6891715"/>
                <a:gd name="connsiteY3795" fmla="*/ 4574786 h 6367455"/>
                <a:gd name="connsiteX3796" fmla="*/ 6699847 w 6891715"/>
                <a:gd name="connsiteY3796" fmla="*/ 4651948 h 6367455"/>
                <a:gd name="connsiteX3797" fmla="*/ 6676768 w 6891715"/>
                <a:gd name="connsiteY3797" fmla="*/ 4648009 h 6367455"/>
                <a:gd name="connsiteX3798" fmla="*/ 6661525 w 6891715"/>
                <a:gd name="connsiteY3798" fmla="*/ 4656897 h 6367455"/>
                <a:gd name="connsiteX3799" fmla="*/ 6642472 w 6891715"/>
                <a:gd name="connsiteY3799" fmla="*/ 4667056 h 6367455"/>
                <a:gd name="connsiteX3800" fmla="*/ 6630405 w 6891715"/>
                <a:gd name="connsiteY3800" fmla="*/ 4672135 h 6367455"/>
                <a:gd name="connsiteX3801" fmla="*/ 6623101 w 6891715"/>
                <a:gd name="connsiteY3801" fmla="*/ 4666421 h 6367455"/>
                <a:gd name="connsiteX3802" fmla="*/ 6612622 w 6891715"/>
                <a:gd name="connsiteY3802" fmla="*/ 4665151 h 6367455"/>
                <a:gd name="connsiteX3803" fmla="*/ 6615162 w 6891715"/>
                <a:gd name="connsiteY3803" fmla="*/ 4650548 h 6367455"/>
                <a:gd name="connsiteX3804" fmla="*/ 6607541 w 6891715"/>
                <a:gd name="connsiteY3804" fmla="*/ 4646104 h 6367455"/>
                <a:gd name="connsiteX3805" fmla="*/ 6593251 w 6891715"/>
                <a:gd name="connsiteY3805" fmla="*/ 4644517 h 6367455"/>
                <a:gd name="connsiteX3806" fmla="*/ 6562448 w 6891715"/>
                <a:gd name="connsiteY3806" fmla="*/ 4645787 h 6367455"/>
                <a:gd name="connsiteX3807" fmla="*/ 6541172 w 6891715"/>
                <a:gd name="connsiteY3807" fmla="*/ 4642295 h 6367455"/>
                <a:gd name="connsiteX3808" fmla="*/ 6527200 w 6891715"/>
                <a:gd name="connsiteY3808" fmla="*/ 4650548 h 6367455"/>
                <a:gd name="connsiteX3809" fmla="*/ 6501161 w 6891715"/>
                <a:gd name="connsiteY3809" fmla="*/ 4671818 h 6367455"/>
                <a:gd name="connsiteX3810" fmla="*/ 6482743 w 6891715"/>
                <a:gd name="connsiteY3810" fmla="*/ 4687373 h 6367455"/>
                <a:gd name="connsiteX3811" fmla="*/ 6482425 w 6891715"/>
                <a:gd name="connsiteY3811" fmla="*/ 4699753 h 6367455"/>
                <a:gd name="connsiteX3812" fmla="*/ 6465277 w 6891715"/>
                <a:gd name="connsiteY3812" fmla="*/ 4709912 h 6367455"/>
                <a:gd name="connsiteX3813" fmla="*/ 6458926 w 6891715"/>
                <a:gd name="connsiteY3813" fmla="*/ 4706737 h 6367455"/>
                <a:gd name="connsiteX3814" fmla="*/ 6448447 w 6891715"/>
                <a:gd name="connsiteY3814" fmla="*/ 4706420 h 6367455"/>
                <a:gd name="connsiteX3815" fmla="*/ 6438920 w 6891715"/>
                <a:gd name="connsiteY3815" fmla="*/ 4710229 h 6367455"/>
                <a:gd name="connsiteX3816" fmla="*/ 6430346 w 6891715"/>
                <a:gd name="connsiteY3816" fmla="*/ 4707689 h 6367455"/>
                <a:gd name="connsiteX3817" fmla="*/ 6405895 w 6891715"/>
                <a:gd name="connsiteY3817" fmla="*/ 4713403 h 6367455"/>
                <a:gd name="connsiteX3818" fmla="*/ 6398591 w 6891715"/>
                <a:gd name="connsiteY3818" fmla="*/ 4710229 h 6367455"/>
                <a:gd name="connsiteX3819" fmla="*/ 6382714 w 6891715"/>
                <a:gd name="connsiteY3819" fmla="*/ 4715308 h 6367455"/>
                <a:gd name="connsiteX3820" fmla="*/ 6364296 w 6891715"/>
                <a:gd name="connsiteY3820" fmla="*/ 4728324 h 6367455"/>
                <a:gd name="connsiteX3821" fmla="*/ 6358897 w 6891715"/>
                <a:gd name="connsiteY3821" fmla="*/ 4725149 h 6367455"/>
                <a:gd name="connsiteX3822" fmla="*/ 6348418 w 6891715"/>
                <a:gd name="connsiteY3822" fmla="*/ 4731181 h 6367455"/>
                <a:gd name="connsiteX3823" fmla="*/ 6361755 w 6891715"/>
                <a:gd name="connsiteY3823" fmla="*/ 4741022 h 6367455"/>
                <a:gd name="connsiteX3824" fmla="*/ 6358580 w 6891715"/>
                <a:gd name="connsiteY3824" fmla="*/ 4749275 h 6367455"/>
                <a:gd name="connsiteX3825" fmla="*/ 6347783 w 6891715"/>
                <a:gd name="connsiteY3825" fmla="*/ 4740704 h 6367455"/>
                <a:gd name="connsiteX3826" fmla="*/ 6342702 w 6891715"/>
                <a:gd name="connsiteY3826" fmla="*/ 4740387 h 6367455"/>
                <a:gd name="connsiteX3827" fmla="*/ 6347783 w 6891715"/>
                <a:gd name="connsiteY3827" fmla="*/ 4750863 h 6367455"/>
                <a:gd name="connsiteX3828" fmla="*/ 6348711 w 6891715"/>
                <a:gd name="connsiteY3828" fmla="*/ 4763242 h 6367455"/>
                <a:gd name="connsiteX3829" fmla="*/ 6348727 w 6891715"/>
                <a:gd name="connsiteY3829" fmla="*/ 4763250 h 6367455"/>
                <a:gd name="connsiteX3830" fmla="*/ 6348713 w 6891715"/>
                <a:gd name="connsiteY3830" fmla="*/ 4763266 h 6367455"/>
                <a:gd name="connsiteX3831" fmla="*/ 6348735 w 6891715"/>
                <a:gd name="connsiteY3831" fmla="*/ 4763561 h 6367455"/>
                <a:gd name="connsiteX3832" fmla="*/ 6348545 w 6891715"/>
                <a:gd name="connsiteY3832" fmla="*/ 4763458 h 6367455"/>
                <a:gd name="connsiteX3833" fmla="*/ 6342059 w 6891715"/>
                <a:gd name="connsiteY3833" fmla="*/ 4770869 h 6367455"/>
                <a:gd name="connsiteX3834" fmla="*/ 6330309 w 6891715"/>
                <a:gd name="connsiteY3834" fmla="*/ 4769282 h 6367455"/>
                <a:gd name="connsiteX3835" fmla="*/ 6323958 w 6891715"/>
                <a:gd name="connsiteY3835" fmla="*/ 4777535 h 6367455"/>
                <a:gd name="connsiteX3836" fmla="*/ 6316337 w 6891715"/>
                <a:gd name="connsiteY3836" fmla="*/ 4778488 h 6367455"/>
                <a:gd name="connsiteX3837" fmla="*/ 6317925 w 6891715"/>
                <a:gd name="connsiteY3837" fmla="*/ 4768964 h 6367455"/>
                <a:gd name="connsiteX3838" fmla="*/ 6305858 w 6891715"/>
                <a:gd name="connsiteY3838" fmla="*/ 4774043 h 6367455"/>
                <a:gd name="connsiteX3839" fmla="*/ 6301094 w 6891715"/>
                <a:gd name="connsiteY3839" fmla="*/ 4786424 h 6367455"/>
                <a:gd name="connsiteX3840" fmla="*/ 6296013 w 6891715"/>
                <a:gd name="connsiteY3840" fmla="*/ 4788328 h 6367455"/>
                <a:gd name="connsiteX3841" fmla="*/ 6299189 w 6891715"/>
                <a:gd name="connsiteY3841" fmla="*/ 4797852 h 6367455"/>
                <a:gd name="connsiteX3842" fmla="*/ 6295696 w 6891715"/>
                <a:gd name="connsiteY3842" fmla="*/ 4809597 h 6367455"/>
                <a:gd name="connsiteX3843" fmla="*/ 6283946 w 6891715"/>
                <a:gd name="connsiteY3843" fmla="*/ 4807057 h 6367455"/>
                <a:gd name="connsiteX3844" fmla="*/ 6280771 w 6891715"/>
                <a:gd name="connsiteY3844" fmla="*/ 4811184 h 6367455"/>
                <a:gd name="connsiteX3845" fmla="*/ 6283629 w 6891715"/>
                <a:gd name="connsiteY3845" fmla="*/ 4820707 h 6367455"/>
                <a:gd name="connsiteX3846" fmla="*/ 6276008 w 6891715"/>
                <a:gd name="connsiteY3846" fmla="*/ 4824834 h 6367455"/>
                <a:gd name="connsiteX3847" fmla="*/ 6262353 w 6891715"/>
                <a:gd name="connsiteY3847" fmla="*/ 4822294 h 6367455"/>
                <a:gd name="connsiteX3848" fmla="*/ 6252826 w 6891715"/>
                <a:gd name="connsiteY3848" fmla="*/ 4817850 h 6367455"/>
                <a:gd name="connsiteX3849" fmla="*/ 6238219 w 6891715"/>
                <a:gd name="connsiteY3849" fmla="*/ 4805788 h 6367455"/>
                <a:gd name="connsiteX3850" fmla="*/ 6229645 w 6891715"/>
                <a:gd name="connsiteY3850" fmla="*/ 4806740 h 6367455"/>
                <a:gd name="connsiteX3851" fmla="*/ 6234090 w 6891715"/>
                <a:gd name="connsiteY3851" fmla="*/ 4816263 h 6367455"/>
                <a:gd name="connsiteX3852" fmla="*/ 6241077 w 6891715"/>
                <a:gd name="connsiteY3852" fmla="*/ 4819437 h 6367455"/>
                <a:gd name="connsiteX3853" fmla="*/ 6235678 w 6891715"/>
                <a:gd name="connsiteY3853" fmla="*/ 4830230 h 6367455"/>
                <a:gd name="connsiteX3854" fmla="*/ 6222023 w 6891715"/>
                <a:gd name="connsiteY3854" fmla="*/ 4829913 h 6367455"/>
                <a:gd name="connsiteX3855" fmla="*/ 6214402 w 6891715"/>
                <a:gd name="connsiteY3855" fmla="*/ 4824199 h 6367455"/>
                <a:gd name="connsiteX3856" fmla="*/ 6210274 w 6891715"/>
                <a:gd name="connsiteY3856" fmla="*/ 4832770 h 6367455"/>
                <a:gd name="connsiteX3857" fmla="*/ 6222659 w 6891715"/>
                <a:gd name="connsiteY3857" fmla="*/ 4840389 h 6367455"/>
                <a:gd name="connsiteX3858" fmla="*/ 6215990 w 6891715"/>
                <a:gd name="connsiteY3858" fmla="*/ 4849594 h 6367455"/>
                <a:gd name="connsiteX3859" fmla="*/ 6210591 w 6891715"/>
                <a:gd name="connsiteY3859" fmla="*/ 4852769 h 6367455"/>
                <a:gd name="connsiteX3860" fmla="*/ 6213767 w 6891715"/>
                <a:gd name="connsiteY3860" fmla="*/ 4861340 h 6367455"/>
                <a:gd name="connsiteX3861" fmla="*/ 6204558 w 6891715"/>
                <a:gd name="connsiteY3861" fmla="*/ 4877847 h 6367455"/>
                <a:gd name="connsiteX3862" fmla="*/ 6200747 w 6891715"/>
                <a:gd name="connsiteY3862" fmla="*/ 4872133 h 6367455"/>
                <a:gd name="connsiteX3863" fmla="*/ 6195666 w 6891715"/>
                <a:gd name="connsiteY3863" fmla="*/ 4852134 h 6367455"/>
                <a:gd name="connsiteX3864" fmla="*/ 6187410 w 6891715"/>
                <a:gd name="connsiteY3864" fmla="*/ 4861657 h 6367455"/>
                <a:gd name="connsiteX3865" fmla="*/ 6179154 w 6891715"/>
                <a:gd name="connsiteY3865" fmla="*/ 4880386 h 6367455"/>
                <a:gd name="connsiteX3866" fmla="*/ 6191538 w 6891715"/>
                <a:gd name="connsiteY3866" fmla="*/ 4903877 h 6367455"/>
                <a:gd name="connsiteX3867" fmla="*/ 6190268 w 6891715"/>
                <a:gd name="connsiteY3867" fmla="*/ 4915305 h 6367455"/>
                <a:gd name="connsiteX3868" fmla="*/ 6178201 w 6891715"/>
                <a:gd name="connsiteY3868" fmla="*/ 4924510 h 6367455"/>
                <a:gd name="connsiteX3869" fmla="*/ 6178519 w 6891715"/>
                <a:gd name="connsiteY3869" fmla="*/ 4914035 h 6367455"/>
                <a:gd name="connsiteX3870" fmla="*/ 6176296 w 6891715"/>
                <a:gd name="connsiteY3870" fmla="*/ 4909591 h 6367455"/>
                <a:gd name="connsiteX3871" fmla="*/ 6160418 w 6891715"/>
                <a:gd name="connsiteY3871" fmla="*/ 4917844 h 6367455"/>
                <a:gd name="connsiteX3872" fmla="*/ 6158830 w 6891715"/>
                <a:gd name="connsiteY3872" fmla="*/ 4927050 h 6367455"/>
                <a:gd name="connsiteX3873" fmla="*/ 6158513 w 6891715"/>
                <a:gd name="connsiteY3873" fmla="*/ 4934034 h 6367455"/>
                <a:gd name="connsiteX3874" fmla="*/ 6158513 w 6891715"/>
                <a:gd name="connsiteY3874" fmla="*/ 4936891 h 6367455"/>
                <a:gd name="connsiteX3875" fmla="*/ 6158513 w 6891715"/>
                <a:gd name="connsiteY3875" fmla="*/ 4938795 h 6367455"/>
                <a:gd name="connsiteX3876" fmla="*/ 6161688 w 6891715"/>
                <a:gd name="connsiteY3876" fmla="*/ 4947366 h 6367455"/>
                <a:gd name="connsiteX3877" fmla="*/ 6154067 w 6891715"/>
                <a:gd name="connsiteY3877" fmla="*/ 4956572 h 6367455"/>
                <a:gd name="connsiteX3878" fmla="*/ 6141365 w 6891715"/>
                <a:gd name="connsiteY3878" fmla="*/ 4963556 h 6367455"/>
                <a:gd name="connsiteX3879" fmla="*/ 6135649 w 6891715"/>
                <a:gd name="connsiteY3879" fmla="*/ 4978475 h 6367455"/>
                <a:gd name="connsiteX3880" fmla="*/ 6122312 w 6891715"/>
                <a:gd name="connsiteY3880" fmla="*/ 4993712 h 6367455"/>
                <a:gd name="connsiteX3881" fmla="*/ 6129933 w 6891715"/>
                <a:gd name="connsiteY3881" fmla="*/ 5024187 h 6367455"/>
                <a:gd name="connsiteX3882" fmla="*/ 6136919 w 6891715"/>
                <a:gd name="connsiteY3882" fmla="*/ 5038472 h 6367455"/>
                <a:gd name="connsiteX3883" fmla="*/ 6148668 w 6891715"/>
                <a:gd name="connsiteY3883" fmla="*/ 5036250 h 6367455"/>
                <a:gd name="connsiteX3884" fmla="*/ 6154384 w 6891715"/>
                <a:gd name="connsiteY3884" fmla="*/ 5027044 h 6367455"/>
                <a:gd name="connsiteX3885" fmla="*/ 6170897 w 6891715"/>
                <a:gd name="connsiteY3885" fmla="*/ 5030853 h 6367455"/>
                <a:gd name="connsiteX3886" fmla="*/ 6175661 w 6891715"/>
                <a:gd name="connsiteY3886" fmla="*/ 5059423 h 6367455"/>
                <a:gd name="connsiteX3887" fmla="*/ 6177248 w 6891715"/>
                <a:gd name="connsiteY3887" fmla="*/ 5069898 h 6367455"/>
                <a:gd name="connsiteX3888" fmla="*/ 6190268 w 6891715"/>
                <a:gd name="connsiteY3888" fmla="*/ 5079739 h 6367455"/>
                <a:gd name="connsiteX3889" fmla="*/ 6194396 w 6891715"/>
                <a:gd name="connsiteY3889" fmla="*/ 5079739 h 6367455"/>
                <a:gd name="connsiteX3890" fmla="*/ 6197254 w 6891715"/>
                <a:gd name="connsiteY3890" fmla="*/ 5089262 h 6367455"/>
                <a:gd name="connsiteX3891" fmla="*/ 6190586 w 6891715"/>
                <a:gd name="connsiteY3891" fmla="*/ 5103864 h 6367455"/>
                <a:gd name="connsiteX3892" fmla="*/ 6188680 w 6891715"/>
                <a:gd name="connsiteY3892" fmla="*/ 5128307 h 6367455"/>
                <a:gd name="connsiteX3893" fmla="*/ 6195031 w 6891715"/>
                <a:gd name="connsiteY3893" fmla="*/ 5132434 h 6367455"/>
                <a:gd name="connsiteX3894" fmla="*/ 6206146 w 6891715"/>
                <a:gd name="connsiteY3894" fmla="*/ 5113705 h 6367455"/>
                <a:gd name="connsiteX3895" fmla="*/ 6212814 w 6891715"/>
                <a:gd name="connsiteY3895" fmla="*/ 5101325 h 6367455"/>
                <a:gd name="connsiteX3896" fmla="*/ 6214085 w 6891715"/>
                <a:gd name="connsiteY3896" fmla="*/ 5089897 h 6367455"/>
                <a:gd name="connsiteX3897" fmla="*/ 6218213 w 6891715"/>
                <a:gd name="connsiteY3897" fmla="*/ 5103547 h 6367455"/>
                <a:gd name="connsiteX3898" fmla="*/ 6212179 w 6891715"/>
                <a:gd name="connsiteY3898" fmla="*/ 5126403 h 6367455"/>
                <a:gd name="connsiteX3899" fmla="*/ 6204240 w 6891715"/>
                <a:gd name="connsiteY3899" fmla="*/ 5141957 h 6367455"/>
                <a:gd name="connsiteX3900" fmla="*/ 6206146 w 6891715"/>
                <a:gd name="connsiteY3900" fmla="*/ 5154972 h 6367455"/>
                <a:gd name="connsiteX3901" fmla="*/ 6212814 w 6891715"/>
                <a:gd name="connsiteY3901" fmla="*/ 5145767 h 6367455"/>
                <a:gd name="connsiteX3902" fmla="*/ 6213449 w 6891715"/>
                <a:gd name="connsiteY3902" fmla="*/ 5158464 h 6367455"/>
                <a:gd name="connsiteX3903" fmla="*/ 6203605 w 6891715"/>
                <a:gd name="connsiteY3903" fmla="*/ 5169575 h 6367455"/>
                <a:gd name="connsiteX3904" fmla="*/ 6197889 w 6891715"/>
                <a:gd name="connsiteY3904" fmla="*/ 5184177 h 6367455"/>
                <a:gd name="connsiteX3905" fmla="*/ 6202970 w 6891715"/>
                <a:gd name="connsiteY3905" fmla="*/ 5201319 h 6367455"/>
                <a:gd name="connsiteX3906" fmla="*/ 6235678 w 6891715"/>
                <a:gd name="connsiteY3906" fmla="*/ 5233698 h 6367455"/>
                <a:gd name="connsiteX3907" fmla="*/ 6249333 w 6891715"/>
                <a:gd name="connsiteY3907" fmla="*/ 5251157 h 6367455"/>
                <a:gd name="connsiteX3908" fmla="*/ 6260130 w 6891715"/>
                <a:gd name="connsiteY3908" fmla="*/ 5274330 h 6367455"/>
                <a:gd name="connsiteX3909" fmla="*/ 6275690 w 6891715"/>
                <a:gd name="connsiteY3909" fmla="*/ 5324168 h 6367455"/>
                <a:gd name="connsiteX3910" fmla="*/ 6291250 w 6891715"/>
                <a:gd name="connsiteY3910" fmla="*/ 5336232 h 6367455"/>
                <a:gd name="connsiteX3911" fmla="*/ 6303952 w 6891715"/>
                <a:gd name="connsiteY3911" fmla="*/ 5347977 h 6367455"/>
                <a:gd name="connsiteX3912" fmla="*/ 6297190 w 6891715"/>
                <a:gd name="connsiteY3912" fmla="*/ 5360853 h 6367455"/>
                <a:gd name="connsiteX3913" fmla="*/ 6297448 w 6891715"/>
                <a:gd name="connsiteY3913" fmla="*/ 5360940 h 6367455"/>
                <a:gd name="connsiteX3914" fmla="*/ 6303928 w 6891715"/>
                <a:gd name="connsiteY3914" fmla="*/ 5348597 h 6367455"/>
                <a:gd name="connsiteX3915" fmla="*/ 6326471 w 6891715"/>
                <a:gd name="connsiteY3915" fmla="*/ 5368282 h 6367455"/>
                <a:gd name="connsiteX3916" fmla="*/ 6343298 w 6891715"/>
                <a:gd name="connsiteY3916" fmla="*/ 5377172 h 6367455"/>
                <a:gd name="connsiteX3917" fmla="*/ 6352738 w 6891715"/>
                <a:gd name="connsiteY3917" fmla="*/ 5391437 h 6367455"/>
                <a:gd name="connsiteX3918" fmla="*/ 6270138 w 6891715"/>
                <a:gd name="connsiteY3918" fmla="*/ 5527402 h 6367455"/>
                <a:gd name="connsiteX3919" fmla="*/ 6157685 w 6891715"/>
                <a:gd name="connsiteY3919" fmla="*/ 5677783 h 6367455"/>
                <a:gd name="connsiteX3920" fmla="*/ 6151028 w 6891715"/>
                <a:gd name="connsiteY3920" fmla="*/ 5680333 h 6367455"/>
                <a:gd name="connsiteX3921" fmla="*/ 6151528 w 6891715"/>
                <a:gd name="connsiteY3921" fmla="*/ 5680898 h 6367455"/>
                <a:gd name="connsiteX3922" fmla="*/ 6124790 w 6891715"/>
                <a:gd name="connsiteY3922" fmla="*/ 5702235 h 6367455"/>
                <a:gd name="connsiteX3923" fmla="*/ 6108874 w 6891715"/>
                <a:gd name="connsiteY3923" fmla="*/ 5721342 h 6367455"/>
                <a:gd name="connsiteX3924" fmla="*/ 6108664 w 6891715"/>
                <a:gd name="connsiteY3924" fmla="*/ 5720387 h 6367455"/>
                <a:gd name="connsiteX3925" fmla="*/ 6071278 w 6891715"/>
                <a:gd name="connsiteY3925" fmla="*/ 5721342 h 6367455"/>
                <a:gd name="connsiteX3926" fmla="*/ 6010443 w 6891715"/>
                <a:gd name="connsiteY3926" fmla="*/ 5705105 h 6367455"/>
                <a:gd name="connsiteX3927" fmla="*/ 5965134 w 6891715"/>
                <a:gd name="connsiteY3927" fmla="*/ 5657668 h 6367455"/>
                <a:gd name="connsiteX3928" fmla="*/ 5954821 w 6891715"/>
                <a:gd name="connsiteY3928" fmla="*/ 5617474 h 6367455"/>
                <a:gd name="connsiteX3929" fmla="*/ 5954631 w 6891715"/>
                <a:gd name="connsiteY3929" fmla="*/ 5617583 h 6367455"/>
                <a:gd name="connsiteX3930" fmla="*/ 5954678 w 6891715"/>
                <a:gd name="connsiteY3930" fmla="*/ 5617604 h 6367455"/>
                <a:gd name="connsiteX3931" fmla="*/ 5954550 w 6891715"/>
                <a:gd name="connsiteY3931" fmla="*/ 5617629 h 6367455"/>
                <a:gd name="connsiteX3932" fmla="*/ 5954176 w 6891715"/>
                <a:gd name="connsiteY3932" fmla="*/ 5617843 h 6367455"/>
                <a:gd name="connsiteX3933" fmla="*/ 5953959 w 6891715"/>
                <a:gd name="connsiteY3933" fmla="*/ 5617746 h 6367455"/>
                <a:gd name="connsiteX3934" fmla="*/ 5903234 w 6891715"/>
                <a:gd name="connsiteY3934" fmla="*/ 5627755 h 6367455"/>
                <a:gd name="connsiteX3935" fmla="*/ 5903869 w 6891715"/>
                <a:gd name="connsiteY3935" fmla="*/ 5633783 h 6367455"/>
                <a:gd name="connsiteX3936" fmla="*/ 5906092 w 6891715"/>
                <a:gd name="connsiteY3936" fmla="*/ 5648375 h 6367455"/>
                <a:gd name="connsiteX3937" fmla="*/ 5907044 w 6891715"/>
                <a:gd name="connsiteY3937" fmla="*/ 5656623 h 6367455"/>
                <a:gd name="connsiteX3938" fmla="*/ 5908632 w 6891715"/>
                <a:gd name="connsiteY3938" fmla="*/ 5664871 h 6367455"/>
                <a:gd name="connsiteX3939" fmla="*/ 5910220 w 6891715"/>
                <a:gd name="connsiteY3939" fmla="*/ 5671850 h 6367455"/>
                <a:gd name="connsiteX3940" fmla="*/ 5911808 w 6891715"/>
                <a:gd name="connsiteY3940" fmla="*/ 5677243 h 6367455"/>
                <a:gd name="connsiteX3941" fmla="*/ 5914031 w 6891715"/>
                <a:gd name="connsiteY3941" fmla="*/ 5683270 h 6367455"/>
                <a:gd name="connsiteX3942" fmla="*/ 5916253 w 6891715"/>
                <a:gd name="connsiteY3942" fmla="*/ 5691835 h 6367455"/>
                <a:gd name="connsiteX3943" fmla="*/ 5919111 w 6891715"/>
                <a:gd name="connsiteY3943" fmla="*/ 5701987 h 6367455"/>
                <a:gd name="connsiteX3944" fmla="*/ 5921017 w 6891715"/>
                <a:gd name="connsiteY3944" fmla="*/ 5712772 h 6367455"/>
                <a:gd name="connsiteX3945" fmla="*/ 5923240 w 6891715"/>
                <a:gd name="connsiteY3945" fmla="*/ 5723558 h 6367455"/>
                <a:gd name="connsiteX3946" fmla="*/ 5925145 w 6891715"/>
                <a:gd name="connsiteY3946" fmla="*/ 5733075 h 6367455"/>
                <a:gd name="connsiteX3947" fmla="*/ 5925780 w 6891715"/>
                <a:gd name="connsiteY3947" fmla="*/ 5740371 h 6367455"/>
                <a:gd name="connsiteX3948" fmla="*/ 5925780 w 6891715"/>
                <a:gd name="connsiteY3948" fmla="*/ 5743226 h 6367455"/>
                <a:gd name="connsiteX3949" fmla="*/ 5925463 w 6891715"/>
                <a:gd name="connsiteY3949" fmla="*/ 5745130 h 6367455"/>
                <a:gd name="connsiteX3950" fmla="*/ 5924828 w 6891715"/>
                <a:gd name="connsiteY3950" fmla="*/ 5749888 h 6367455"/>
                <a:gd name="connsiteX3951" fmla="*/ 5923875 w 6891715"/>
                <a:gd name="connsiteY3951" fmla="*/ 5758453 h 6367455"/>
                <a:gd name="connsiteX3952" fmla="*/ 5923240 w 6891715"/>
                <a:gd name="connsiteY3952" fmla="*/ 5769874 h 6367455"/>
                <a:gd name="connsiteX3953" fmla="*/ 5922605 w 6891715"/>
                <a:gd name="connsiteY3953" fmla="*/ 5782563 h 6367455"/>
                <a:gd name="connsiteX3954" fmla="*/ 5922605 w 6891715"/>
                <a:gd name="connsiteY3954" fmla="*/ 5795252 h 6367455"/>
                <a:gd name="connsiteX3955" fmla="*/ 5922287 w 6891715"/>
                <a:gd name="connsiteY3955" fmla="*/ 5806989 h 6367455"/>
                <a:gd name="connsiteX3956" fmla="*/ 5922605 w 6891715"/>
                <a:gd name="connsiteY3956" fmla="*/ 5816189 h 6367455"/>
                <a:gd name="connsiteX3957" fmla="*/ 5922922 w 6891715"/>
                <a:gd name="connsiteY3957" fmla="*/ 5819361 h 6367455"/>
                <a:gd name="connsiteX3958" fmla="*/ 5923240 w 6891715"/>
                <a:gd name="connsiteY3958" fmla="*/ 5821899 h 6367455"/>
                <a:gd name="connsiteX3959" fmla="*/ 5924192 w 6891715"/>
                <a:gd name="connsiteY3959" fmla="*/ 5826975 h 6367455"/>
                <a:gd name="connsiteX3960" fmla="*/ 5925463 w 6891715"/>
                <a:gd name="connsiteY3960" fmla="*/ 5836175 h 6367455"/>
                <a:gd name="connsiteX3961" fmla="*/ 5928321 w 6891715"/>
                <a:gd name="connsiteY3961" fmla="*/ 5859015 h 6367455"/>
                <a:gd name="connsiteX3962" fmla="*/ 5931496 w 6891715"/>
                <a:gd name="connsiteY3962" fmla="*/ 5889786 h 6367455"/>
                <a:gd name="connsiteX3963" fmla="*/ 5891802 w 6891715"/>
                <a:gd name="connsiteY3963" fmla="*/ 5911675 h 6367455"/>
                <a:gd name="connsiteX3964" fmla="*/ 5867985 w 6891715"/>
                <a:gd name="connsiteY3964" fmla="*/ 5892007 h 6367455"/>
                <a:gd name="connsiteX3965" fmla="*/ 5834006 w 6891715"/>
                <a:gd name="connsiteY3965" fmla="*/ 5896131 h 6367455"/>
                <a:gd name="connsiteX3966" fmla="*/ 5807014 w 6891715"/>
                <a:gd name="connsiteY3966" fmla="*/ 5906282 h 6367455"/>
                <a:gd name="connsiteX3967" fmla="*/ 5779387 w 6891715"/>
                <a:gd name="connsiteY3967" fmla="*/ 5900572 h 6367455"/>
                <a:gd name="connsiteX3968" fmla="*/ 5720956 w 6891715"/>
                <a:gd name="connsiteY3968" fmla="*/ 5935467 h 6367455"/>
                <a:gd name="connsiteX3969" fmla="*/ 5698092 w 6891715"/>
                <a:gd name="connsiteY3969" fmla="*/ 5915164 h 6367455"/>
                <a:gd name="connsiteX3970" fmla="*/ 5652047 w 6891715"/>
                <a:gd name="connsiteY3970" fmla="*/ 5929440 h 6367455"/>
                <a:gd name="connsiteX3971" fmla="*/ 5585360 w 6891715"/>
                <a:gd name="connsiteY3971" fmla="*/ 5938322 h 6367455"/>
                <a:gd name="connsiteX3972" fmla="*/ 5474215 w 6891715"/>
                <a:gd name="connsiteY3972" fmla="*/ 5985272 h 6367455"/>
                <a:gd name="connsiteX3973" fmla="*/ 5431027 w 6891715"/>
                <a:gd name="connsiteY3973" fmla="*/ 5995741 h 6367455"/>
                <a:gd name="connsiteX3974" fmla="*/ 5379583 w 6891715"/>
                <a:gd name="connsiteY3974" fmla="*/ 5956721 h 6367455"/>
                <a:gd name="connsiteX3975" fmla="*/ 5337983 w 6891715"/>
                <a:gd name="connsiteY3975" fmla="*/ 5954818 h 6367455"/>
                <a:gd name="connsiteX3976" fmla="*/ 5261452 w 6891715"/>
                <a:gd name="connsiteY3976" fmla="*/ 5985907 h 6367455"/>
                <a:gd name="connsiteX3977" fmla="*/ 5234142 w 6891715"/>
                <a:gd name="connsiteY3977" fmla="*/ 5983369 h 6367455"/>
                <a:gd name="connsiteX3978" fmla="*/ 5210961 w 6891715"/>
                <a:gd name="connsiteY3978" fmla="*/ 5957356 h 6367455"/>
                <a:gd name="connsiteX3979" fmla="*/ 5197623 w 6891715"/>
                <a:gd name="connsiteY3979" fmla="*/ 5967824 h 6367455"/>
                <a:gd name="connsiteX3980" fmla="*/ 5173489 w 6891715"/>
                <a:gd name="connsiteY3980" fmla="*/ 5994154 h 6367455"/>
                <a:gd name="connsiteX3981" fmla="*/ 5174759 w 6891715"/>
                <a:gd name="connsiteY3981" fmla="*/ 6030953 h 6367455"/>
                <a:gd name="connsiteX3982" fmla="*/ 5150625 w 6891715"/>
                <a:gd name="connsiteY3982" fmla="*/ 6049987 h 6367455"/>
                <a:gd name="connsiteX3983" fmla="*/ 5148720 w 6891715"/>
                <a:gd name="connsiteY3983" fmla="*/ 6075682 h 6367455"/>
                <a:gd name="connsiteX3984" fmla="*/ 5130619 w 6891715"/>
                <a:gd name="connsiteY3984" fmla="*/ 6078855 h 6367455"/>
                <a:gd name="connsiteX3985" fmla="*/ 5123633 w 6891715"/>
                <a:gd name="connsiteY3985" fmla="*/ 6088054 h 6367455"/>
                <a:gd name="connsiteX3986" fmla="*/ 5108708 w 6891715"/>
                <a:gd name="connsiteY3986" fmla="*/ 6085834 h 6367455"/>
                <a:gd name="connsiteX3987" fmla="*/ 5112518 w 6891715"/>
                <a:gd name="connsiteY3987" fmla="*/ 6077903 h 6367455"/>
                <a:gd name="connsiteX3988" fmla="*/ 5105214 w 6891715"/>
                <a:gd name="connsiteY3988" fmla="*/ 6066483 h 6367455"/>
                <a:gd name="connsiteX3989" fmla="*/ 5097911 w 6891715"/>
                <a:gd name="connsiteY3989" fmla="*/ 6052842 h 6367455"/>
                <a:gd name="connsiteX3990" fmla="*/ 5104897 w 6891715"/>
                <a:gd name="connsiteY3990" fmla="*/ 6028415 h 6367455"/>
                <a:gd name="connsiteX3991" fmla="*/ 5133159 w 6891715"/>
                <a:gd name="connsiteY3991" fmla="*/ 6005257 h 6367455"/>
                <a:gd name="connsiteX3992" fmla="*/ 5134112 w 6891715"/>
                <a:gd name="connsiteY3992" fmla="*/ 5986224 h 6367455"/>
                <a:gd name="connsiteX3993" fmla="*/ 5116329 w 6891715"/>
                <a:gd name="connsiteY3993" fmla="*/ 5973852 h 6367455"/>
                <a:gd name="connsiteX3994" fmla="*/ 5093782 w 6891715"/>
                <a:gd name="connsiteY3994" fmla="*/ 5989713 h 6367455"/>
                <a:gd name="connsiteX3995" fmla="*/ 5084573 w 6891715"/>
                <a:gd name="connsiteY3995" fmla="*/ 6005575 h 6367455"/>
                <a:gd name="connsiteX3996" fmla="*/ 5073141 w 6891715"/>
                <a:gd name="connsiteY3996" fmla="*/ 6016043 h 6367455"/>
                <a:gd name="connsiteX3997" fmla="*/ 5035987 w 6891715"/>
                <a:gd name="connsiteY3997" fmla="*/ 6013505 h 6367455"/>
                <a:gd name="connsiteX3998" fmla="*/ 5021062 w 6891715"/>
                <a:gd name="connsiteY3998" fmla="*/ 5997644 h 6367455"/>
                <a:gd name="connsiteX3999" fmla="*/ 4988036 w 6891715"/>
                <a:gd name="connsiteY3999" fmla="*/ 5989713 h 6367455"/>
                <a:gd name="connsiteX4000" fmla="*/ 4966125 w 6891715"/>
                <a:gd name="connsiteY4000" fmla="*/ 6007795 h 6367455"/>
                <a:gd name="connsiteX4001" fmla="*/ 4944848 w 6891715"/>
                <a:gd name="connsiteY4001" fmla="*/ 6018264 h 6367455"/>
                <a:gd name="connsiteX4002" fmla="*/ 4934687 w 6891715"/>
                <a:gd name="connsiteY4002" fmla="*/ 6043642 h 6367455"/>
                <a:gd name="connsiteX4003" fmla="*/ 4913410 w 6891715"/>
                <a:gd name="connsiteY4003" fmla="*/ 6049035 h 6367455"/>
                <a:gd name="connsiteX4004" fmla="*/ 4903249 w 6891715"/>
                <a:gd name="connsiteY4004" fmla="*/ 6067117 h 6367455"/>
                <a:gd name="connsiteX4005" fmla="*/ 4857520 w 6891715"/>
                <a:gd name="connsiteY4005" fmla="*/ 6070607 h 6367455"/>
                <a:gd name="connsiteX4006" fmla="*/ 4836562 w 6891715"/>
                <a:gd name="connsiteY4006" fmla="*/ 6068703 h 6367455"/>
                <a:gd name="connsiteX4007" fmla="*/ 4823859 w 6891715"/>
                <a:gd name="connsiteY4007" fmla="*/ 6077268 h 6367455"/>
                <a:gd name="connsiteX4008" fmla="*/ 4801630 w 6891715"/>
                <a:gd name="connsiteY4008" fmla="*/ 6085199 h 6367455"/>
                <a:gd name="connsiteX4009" fmla="*/ 4774003 w 6891715"/>
                <a:gd name="connsiteY4009" fmla="*/ 6068386 h 6367455"/>
                <a:gd name="connsiteX4010" fmla="*/ 4750821 w 6891715"/>
                <a:gd name="connsiteY4010" fmla="*/ 6037932 h 6367455"/>
                <a:gd name="connsiteX4011" fmla="*/ 4727957 w 6891715"/>
                <a:gd name="connsiteY4011" fmla="*/ 6027781 h 6367455"/>
                <a:gd name="connsiteX4012" fmla="*/ 4707951 w 6891715"/>
                <a:gd name="connsiteY4012" fmla="*/ 6010968 h 6367455"/>
                <a:gd name="connsiteX4013" fmla="*/ 4689851 w 6891715"/>
                <a:gd name="connsiteY4013" fmla="*/ 6006844 h 6367455"/>
                <a:gd name="connsiteX4014" fmla="*/ 4665399 w 6891715"/>
                <a:gd name="connsiteY4014" fmla="*/ 5992568 h 6367455"/>
                <a:gd name="connsiteX4015" fmla="*/ 4627292 w 6891715"/>
                <a:gd name="connsiteY4015" fmla="*/ 5989713 h 6367455"/>
                <a:gd name="connsiteX4016" fmla="*/ 4610462 w 6891715"/>
                <a:gd name="connsiteY4016" fmla="*/ 6002402 h 6367455"/>
                <a:gd name="connsiteX4017" fmla="*/ 4606333 w 6891715"/>
                <a:gd name="connsiteY4017" fmla="*/ 6020484 h 6367455"/>
                <a:gd name="connsiteX4018" fmla="*/ 4605698 w 6891715"/>
                <a:gd name="connsiteY4018" fmla="*/ 6034125 h 6367455"/>
                <a:gd name="connsiteX4019" fmla="*/ 4582517 w 6891715"/>
                <a:gd name="connsiteY4019" fmla="*/ 6058552 h 6367455"/>
                <a:gd name="connsiteX4020" fmla="*/ 4568862 w 6891715"/>
                <a:gd name="connsiteY4020" fmla="*/ 6058552 h 6367455"/>
                <a:gd name="connsiteX4021" fmla="*/ 4569497 w 6891715"/>
                <a:gd name="connsiteY4021" fmla="*/ 6051256 h 6367455"/>
                <a:gd name="connsiteX4022" fmla="*/ 4563463 w 6891715"/>
                <a:gd name="connsiteY4022" fmla="*/ 6051256 h 6367455"/>
                <a:gd name="connsiteX4023" fmla="*/ 4557112 w 6891715"/>
                <a:gd name="connsiteY4023" fmla="*/ 6066165 h 6367455"/>
                <a:gd name="connsiteX4024" fmla="*/ 4544410 w 6891715"/>
                <a:gd name="connsiteY4024" fmla="*/ 6071241 h 6367455"/>
                <a:gd name="connsiteX4025" fmla="*/ 4526309 w 6891715"/>
                <a:gd name="connsiteY4025" fmla="*/ 6076951 h 6367455"/>
                <a:gd name="connsiteX4026" fmla="*/ 4501222 w 6891715"/>
                <a:gd name="connsiteY4026" fmla="*/ 6073144 h 6367455"/>
                <a:gd name="connsiteX4027" fmla="*/ 4480581 w 6891715"/>
                <a:gd name="connsiteY4027" fmla="*/ 6058235 h 6367455"/>
                <a:gd name="connsiteX4028" fmla="*/ 4455176 w 6891715"/>
                <a:gd name="connsiteY4028" fmla="*/ 6030319 h 6367455"/>
                <a:gd name="connsiteX4029" fmla="*/ 4452636 w 6891715"/>
                <a:gd name="connsiteY4029" fmla="*/ 6011285 h 6367455"/>
                <a:gd name="connsiteX4030" fmla="*/ 4435805 w 6891715"/>
                <a:gd name="connsiteY4030" fmla="*/ 6006209 h 6367455"/>
                <a:gd name="connsiteX4031" fmla="*/ 4440251 w 6891715"/>
                <a:gd name="connsiteY4031" fmla="*/ 6023974 h 6367455"/>
                <a:gd name="connsiteX4032" fmla="*/ 4422151 w 6891715"/>
                <a:gd name="connsiteY4032" fmla="*/ 6025243 h 6367455"/>
                <a:gd name="connsiteX4033" fmla="*/ 4409448 w 6891715"/>
                <a:gd name="connsiteY4033" fmla="*/ 6012554 h 6367455"/>
                <a:gd name="connsiteX4034" fmla="*/ 4402144 w 6891715"/>
                <a:gd name="connsiteY4034" fmla="*/ 5999230 h 6367455"/>
                <a:gd name="connsiteX4035" fmla="*/ 4394841 w 6891715"/>
                <a:gd name="connsiteY4035" fmla="*/ 6000182 h 6367455"/>
                <a:gd name="connsiteX4036" fmla="*/ 4383091 w 6891715"/>
                <a:gd name="connsiteY4036" fmla="*/ 5992886 h 6367455"/>
                <a:gd name="connsiteX4037" fmla="*/ 4374517 w 6891715"/>
                <a:gd name="connsiteY4037" fmla="*/ 6004623 h 6367455"/>
                <a:gd name="connsiteX4038" fmla="*/ 4377693 w 6891715"/>
                <a:gd name="connsiteY4038" fmla="*/ 6021436 h 6367455"/>
                <a:gd name="connsiteX4039" fmla="*/ 4365308 w 6891715"/>
                <a:gd name="connsiteY4039" fmla="*/ 6035394 h 6367455"/>
                <a:gd name="connsiteX4040" fmla="*/ 4358957 w 6891715"/>
                <a:gd name="connsiteY4040" fmla="*/ 6041739 h 6367455"/>
                <a:gd name="connsiteX4041" fmla="*/ 4352606 w 6891715"/>
                <a:gd name="connsiteY4041" fmla="*/ 6040470 h 6367455"/>
                <a:gd name="connsiteX4042" fmla="*/ 4361180 w 6891715"/>
                <a:gd name="connsiteY4042" fmla="*/ 6029050 h 6367455"/>
                <a:gd name="connsiteX4043" fmla="*/ 4355781 w 6891715"/>
                <a:gd name="connsiteY4043" fmla="*/ 6026829 h 6367455"/>
                <a:gd name="connsiteX4044" fmla="*/ 4347207 w 6891715"/>
                <a:gd name="connsiteY4044" fmla="*/ 6033174 h 6367455"/>
                <a:gd name="connsiteX4045" fmla="*/ 4347207 w 6891715"/>
                <a:gd name="connsiteY4045" fmla="*/ 6019850 h 6367455"/>
                <a:gd name="connsiteX4046" fmla="*/ 4356416 w 6891715"/>
                <a:gd name="connsiteY4046" fmla="*/ 6010016 h 6367455"/>
                <a:gd name="connsiteX4047" fmla="*/ 4353241 w 6891715"/>
                <a:gd name="connsiteY4047" fmla="*/ 6008113 h 6367455"/>
                <a:gd name="connsiteX4048" fmla="*/ 4334187 w 6891715"/>
                <a:gd name="connsiteY4048" fmla="*/ 6009064 h 6367455"/>
                <a:gd name="connsiteX4049" fmla="*/ 4319580 w 6891715"/>
                <a:gd name="connsiteY4049" fmla="*/ 6020802 h 6367455"/>
                <a:gd name="connsiteX4050" fmla="*/ 4303702 w 6891715"/>
                <a:gd name="connsiteY4050" fmla="*/ 6016995 h 6367455"/>
                <a:gd name="connsiteX4051" fmla="*/ 4298304 w 6891715"/>
                <a:gd name="connsiteY4051" fmla="*/ 6022071 h 6367455"/>
                <a:gd name="connsiteX4052" fmla="*/ 4293223 w 6891715"/>
                <a:gd name="connsiteY4052" fmla="*/ 6018898 h 6367455"/>
                <a:gd name="connsiteX4053" fmla="*/ 4293223 w 6891715"/>
                <a:gd name="connsiteY4053" fmla="*/ 6010650 h 6367455"/>
                <a:gd name="connsiteX4054" fmla="*/ 4303384 w 6891715"/>
                <a:gd name="connsiteY4054" fmla="*/ 6002085 h 6367455"/>
                <a:gd name="connsiteX4055" fmla="*/ 4318310 w 6891715"/>
                <a:gd name="connsiteY4055" fmla="*/ 6001134 h 6367455"/>
                <a:gd name="connsiteX4056" fmla="*/ 4331965 w 6891715"/>
                <a:gd name="connsiteY4056" fmla="*/ 6001768 h 6367455"/>
                <a:gd name="connsiteX4057" fmla="*/ 4349113 w 6891715"/>
                <a:gd name="connsiteY4057" fmla="*/ 6003671 h 6367455"/>
                <a:gd name="connsiteX4058" fmla="*/ 4354511 w 6891715"/>
                <a:gd name="connsiteY4058" fmla="*/ 5993203 h 6367455"/>
                <a:gd name="connsiteX4059" fmla="*/ 4349113 w 6891715"/>
                <a:gd name="connsiteY4059" fmla="*/ 5983686 h 6367455"/>
                <a:gd name="connsiteX4060" fmla="*/ 4356099 w 6891715"/>
                <a:gd name="connsiteY4060" fmla="*/ 5978293 h 6367455"/>
                <a:gd name="connsiteX4061" fmla="*/ 4363720 w 6891715"/>
                <a:gd name="connsiteY4061" fmla="*/ 5982734 h 6367455"/>
                <a:gd name="connsiteX4062" fmla="*/ 4371977 w 6891715"/>
                <a:gd name="connsiteY4062" fmla="*/ 5974169 h 6367455"/>
                <a:gd name="connsiteX4063" fmla="*/ 4387854 w 6891715"/>
                <a:gd name="connsiteY4063" fmla="*/ 5968776 h 6367455"/>
                <a:gd name="connsiteX4064" fmla="*/ 4386902 w 6891715"/>
                <a:gd name="connsiteY4064" fmla="*/ 5965604 h 6367455"/>
                <a:gd name="connsiteX4065" fmla="*/ 4356099 w 6891715"/>
                <a:gd name="connsiteY4065" fmla="*/ 5966556 h 6367455"/>
                <a:gd name="connsiteX4066" fmla="*/ 4343397 w 6891715"/>
                <a:gd name="connsiteY4066" fmla="*/ 5965921 h 6367455"/>
                <a:gd name="connsiteX4067" fmla="*/ 4334823 w 6891715"/>
                <a:gd name="connsiteY4067" fmla="*/ 5975438 h 6367455"/>
                <a:gd name="connsiteX4068" fmla="*/ 4331012 w 6891715"/>
                <a:gd name="connsiteY4068" fmla="*/ 5976707 h 6367455"/>
                <a:gd name="connsiteX4069" fmla="*/ 4322438 w 6891715"/>
                <a:gd name="connsiteY4069" fmla="*/ 5976707 h 6367455"/>
                <a:gd name="connsiteX4070" fmla="*/ 4312911 w 6891715"/>
                <a:gd name="connsiteY4070" fmla="*/ 5972266 h 6367455"/>
                <a:gd name="connsiteX4071" fmla="*/ 4303384 w 6891715"/>
                <a:gd name="connsiteY4071" fmla="*/ 5973852 h 6367455"/>
                <a:gd name="connsiteX4072" fmla="*/ 4292905 w 6891715"/>
                <a:gd name="connsiteY4072" fmla="*/ 5986541 h 6367455"/>
                <a:gd name="connsiteX4073" fmla="*/ 4285284 w 6891715"/>
                <a:gd name="connsiteY4073" fmla="*/ 5983369 h 6367455"/>
                <a:gd name="connsiteX4074" fmla="*/ 4281156 w 6891715"/>
                <a:gd name="connsiteY4074" fmla="*/ 5969411 h 6367455"/>
                <a:gd name="connsiteX4075" fmla="*/ 4285919 w 6891715"/>
                <a:gd name="connsiteY4075" fmla="*/ 5958942 h 6367455"/>
                <a:gd name="connsiteX4076" fmla="*/ 4303067 w 6891715"/>
                <a:gd name="connsiteY4076" fmla="*/ 5956721 h 6367455"/>
                <a:gd name="connsiteX4077" fmla="*/ 4308465 w 6891715"/>
                <a:gd name="connsiteY4077" fmla="*/ 5955770 h 6367455"/>
                <a:gd name="connsiteX4078" fmla="*/ 4308465 w 6891715"/>
                <a:gd name="connsiteY4078" fmla="*/ 5947205 h 6367455"/>
                <a:gd name="connsiteX4079" fmla="*/ 4309418 w 6891715"/>
                <a:gd name="connsiteY4079" fmla="*/ 5937688 h 6367455"/>
                <a:gd name="connsiteX4080" fmla="*/ 4298939 w 6891715"/>
                <a:gd name="connsiteY4080" fmla="*/ 5937688 h 6367455"/>
                <a:gd name="connsiteX4081" fmla="*/ 4293540 w 6891715"/>
                <a:gd name="connsiteY4081" fmla="*/ 5939274 h 6367455"/>
                <a:gd name="connsiteX4082" fmla="*/ 4281791 w 6891715"/>
                <a:gd name="connsiteY4082" fmla="*/ 5928488 h 6367455"/>
                <a:gd name="connsiteX4083" fmla="*/ 4280838 w 6891715"/>
                <a:gd name="connsiteY4083" fmla="*/ 5918971 h 6367455"/>
                <a:gd name="connsiteX4084" fmla="*/ 4277345 w 6891715"/>
                <a:gd name="connsiteY4084" fmla="*/ 5909772 h 6367455"/>
                <a:gd name="connsiteX4085" fmla="*/ 4262420 w 6891715"/>
                <a:gd name="connsiteY4085" fmla="*/ 5897082 h 6367455"/>
                <a:gd name="connsiteX4086" fmla="*/ 4267818 w 6891715"/>
                <a:gd name="connsiteY4086" fmla="*/ 5891690 h 6367455"/>
                <a:gd name="connsiteX4087" fmla="*/ 4276075 w 6891715"/>
                <a:gd name="connsiteY4087" fmla="*/ 5896131 h 6367455"/>
                <a:gd name="connsiteX4088" fmla="*/ 4281473 w 6891715"/>
                <a:gd name="connsiteY4088" fmla="*/ 5884393 h 6367455"/>
                <a:gd name="connsiteX4089" fmla="*/ 4277027 w 6891715"/>
                <a:gd name="connsiteY4089" fmla="*/ 5870435 h 6367455"/>
                <a:gd name="connsiteX4090" fmla="*/ 4270359 w 6891715"/>
                <a:gd name="connsiteY4090" fmla="*/ 5863456 h 6367455"/>
                <a:gd name="connsiteX4091" fmla="*/ 4253528 w 6891715"/>
                <a:gd name="connsiteY4091" fmla="*/ 5853939 h 6367455"/>
                <a:gd name="connsiteX4092" fmla="*/ 4236380 w 6891715"/>
                <a:gd name="connsiteY4092" fmla="*/ 5828878 h 6367455"/>
                <a:gd name="connsiteX4093" fmla="*/ 4223678 w 6891715"/>
                <a:gd name="connsiteY4093" fmla="*/ 5829195 h 6367455"/>
                <a:gd name="connsiteX4094" fmla="*/ 4219550 w 6891715"/>
                <a:gd name="connsiteY4094" fmla="*/ 5843788 h 6367455"/>
                <a:gd name="connsiteX4095" fmla="*/ 4212246 w 6891715"/>
                <a:gd name="connsiteY4095" fmla="*/ 5840933 h 6367455"/>
                <a:gd name="connsiteX4096" fmla="*/ 4197321 w 6891715"/>
                <a:gd name="connsiteY4096" fmla="*/ 5826975 h 6367455"/>
                <a:gd name="connsiteX4097" fmla="*/ 4182395 w 6891715"/>
                <a:gd name="connsiteY4097" fmla="*/ 5823168 h 6367455"/>
                <a:gd name="connsiteX4098" fmla="*/ 4187476 w 6891715"/>
                <a:gd name="connsiteY4098" fmla="*/ 5806355 h 6367455"/>
                <a:gd name="connsiteX4099" fmla="*/ 4195733 w 6891715"/>
                <a:gd name="connsiteY4099" fmla="*/ 5808258 h 6367455"/>
                <a:gd name="connsiteX4100" fmla="*/ 4194145 w 6891715"/>
                <a:gd name="connsiteY4100" fmla="*/ 5814603 h 6367455"/>
                <a:gd name="connsiteX4101" fmla="*/ 4199226 w 6891715"/>
                <a:gd name="connsiteY4101" fmla="*/ 5816506 h 6367455"/>
                <a:gd name="connsiteX4102" fmla="*/ 4208435 w 6891715"/>
                <a:gd name="connsiteY4102" fmla="*/ 5805721 h 6367455"/>
                <a:gd name="connsiteX4103" fmla="*/ 4203354 w 6891715"/>
                <a:gd name="connsiteY4103" fmla="*/ 5798742 h 6367455"/>
                <a:gd name="connsiteX4104" fmla="*/ 4194780 w 6891715"/>
                <a:gd name="connsiteY4104" fmla="*/ 5794618 h 6367455"/>
                <a:gd name="connsiteX4105" fmla="*/ 4190652 w 6891715"/>
                <a:gd name="connsiteY4105" fmla="*/ 5777487 h 6367455"/>
                <a:gd name="connsiteX4106" fmla="*/ 4197956 w 6891715"/>
                <a:gd name="connsiteY4106" fmla="*/ 5775584 h 6367455"/>
                <a:gd name="connsiteX4107" fmla="*/ 4209388 w 6891715"/>
                <a:gd name="connsiteY4107" fmla="*/ 5778756 h 6367455"/>
                <a:gd name="connsiteX4108" fmla="*/ 4212881 w 6891715"/>
                <a:gd name="connsiteY4108" fmla="*/ 5790176 h 6367455"/>
                <a:gd name="connsiteX4109" fmla="*/ 4211611 w 6891715"/>
                <a:gd name="connsiteY4109" fmla="*/ 5800645 h 6367455"/>
                <a:gd name="connsiteX4110" fmla="*/ 4216056 w 6891715"/>
                <a:gd name="connsiteY4110" fmla="*/ 5809210 h 6367455"/>
                <a:gd name="connsiteX4111" fmla="*/ 4226536 w 6891715"/>
                <a:gd name="connsiteY4111" fmla="*/ 5812382 h 6367455"/>
                <a:gd name="connsiteX4112" fmla="*/ 4223360 w 6891715"/>
                <a:gd name="connsiteY4112" fmla="*/ 5800645 h 6367455"/>
                <a:gd name="connsiteX4113" fmla="*/ 4225583 w 6891715"/>
                <a:gd name="connsiteY4113" fmla="*/ 5795252 h 6367455"/>
                <a:gd name="connsiteX4114" fmla="*/ 4229711 w 6891715"/>
                <a:gd name="connsiteY4114" fmla="*/ 5798424 h 6367455"/>
                <a:gd name="connsiteX4115" fmla="*/ 4230982 w 6891715"/>
                <a:gd name="connsiteY4115" fmla="*/ 5812382 h 6367455"/>
                <a:gd name="connsiteX4116" fmla="*/ 4242414 w 6891715"/>
                <a:gd name="connsiteY4116" fmla="*/ 5805403 h 6367455"/>
                <a:gd name="connsiteX4117" fmla="*/ 4256386 w 6891715"/>
                <a:gd name="connsiteY4117" fmla="*/ 5807624 h 6367455"/>
                <a:gd name="connsiteX4118" fmla="*/ 4273217 w 6891715"/>
                <a:gd name="connsiteY4118" fmla="*/ 5807624 h 6367455"/>
                <a:gd name="connsiteX4119" fmla="*/ 4266865 w 6891715"/>
                <a:gd name="connsiteY4119" fmla="*/ 5799059 h 6367455"/>
                <a:gd name="connsiteX4120" fmla="*/ 4252258 w 6891715"/>
                <a:gd name="connsiteY4120" fmla="*/ 5798107 h 6367455"/>
                <a:gd name="connsiteX4121" fmla="*/ 4244637 w 6891715"/>
                <a:gd name="connsiteY4121" fmla="*/ 5797473 h 6367455"/>
                <a:gd name="connsiteX4122" fmla="*/ 4238285 w 6891715"/>
                <a:gd name="connsiteY4122" fmla="*/ 5789859 h 6367455"/>
                <a:gd name="connsiteX4123" fmla="*/ 4227488 w 6891715"/>
                <a:gd name="connsiteY4123" fmla="*/ 5772412 h 6367455"/>
                <a:gd name="connsiteX4124" fmla="*/ 4233840 w 6891715"/>
                <a:gd name="connsiteY4124" fmla="*/ 5763846 h 6367455"/>
                <a:gd name="connsiteX4125" fmla="*/ 4241143 w 6891715"/>
                <a:gd name="connsiteY4125" fmla="*/ 5767653 h 6367455"/>
                <a:gd name="connsiteX4126" fmla="*/ 4251623 w 6891715"/>
                <a:gd name="connsiteY4126" fmla="*/ 5754964 h 6367455"/>
                <a:gd name="connsiteX4127" fmla="*/ 4255751 w 6891715"/>
                <a:gd name="connsiteY4127" fmla="*/ 5744495 h 6367455"/>
                <a:gd name="connsiteX4128" fmla="*/ 4252575 w 6891715"/>
                <a:gd name="connsiteY4128" fmla="*/ 5740371 h 6367455"/>
                <a:gd name="connsiteX4129" fmla="*/ 4238603 w 6891715"/>
                <a:gd name="connsiteY4129" fmla="*/ 5746716 h 6367455"/>
                <a:gd name="connsiteX4130" fmla="*/ 4234475 w 6891715"/>
                <a:gd name="connsiteY4130" fmla="*/ 5742592 h 6367455"/>
                <a:gd name="connsiteX4131" fmla="*/ 4233204 w 6891715"/>
                <a:gd name="connsiteY4131" fmla="*/ 5727682 h 6367455"/>
                <a:gd name="connsiteX4132" fmla="*/ 4239873 w 6891715"/>
                <a:gd name="connsiteY4132" fmla="*/ 5720386 h 6367455"/>
                <a:gd name="connsiteX4133" fmla="*/ 4233204 w 6891715"/>
                <a:gd name="connsiteY4133" fmla="*/ 5713407 h 6367455"/>
                <a:gd name="connsiteX4134" fmla="*/ 4222725 w 6891715"/>
                <a:gd name="connsiteY4134" fmla="*/ 5707062 h 6367455"/>
                <a:gd name="connsiteX4135" fmla="*/ 4219232 w 6891715"/>
                <a:gd name="connsiteY4135" fmla="*/ 5699449 h 6367455"/>
                <a:gd name="connsiteX4136" fmla="*/ 4212881 w 6891715"/>
                <a:gd name="connsiteY4136" fmla="*/ 5699449 h 6367455"/>
                <a:gd name="connsiteX4137" fmla="*/ 4212881 w 6891715"/>
                <a:gd name="connsiteY4137" fmla="*/ 5690249 h 6367455"/>
                <a:gd name="connsiteX4138" fmla="*/ 4220185 w 6891715"/>
                <a:gd name="connsiteY4138" fmla="*/ 5690884 h 6367455"/>
                <a:gd name="connsiteX4139" fmla="*/ 4235110 w 6891715"/>
                <a:gd name="connsiteY4139" fmla="*/ 5686760 h 6367455"/>
                <a:gd name="connsiteX4140" fmla="*/ 4235110 w 6891715"/>
                <a:gd name="connsiteY4140" fmla="*/ 5682636 h 6367455"/>
                <a:gd name="connsiteX4141" fmla="*/ 4246859 w 6891715"/>
                <a:gd name="connsiteY4141" fmla="*/ 5681367 h 6367455"/>
                <a:gd name="connsiteX4142" fmla="*/ 4251623 w 6891715"/>
                <a:gd name="connsiteY4142" fmla="*/ 5673119 h 6367455"/>
                <a:gd name="connsiteX4143" fmla="*/ 4248447 w 6891715"/>
                <a:gd name="connsiteY4143" fmla="*/ 5663285 h 6367455"/>
                <a:gd name="connsiteX4144" fmla="*/ 4221455 w 6891715"/>
                <a:gd name="connsiteY4144" fmla="*/ 5672167 h 6367455"/>
                <a:gd name="connsiteX4145" fmla="*/ 4208435 w 6891715"/>
                <a:gd name="connsiteY4145" fmla="*/ 5672167 h 6367455"/>
                <a:gd name="connsiteX4146" fmla="*/ 4193827 w 6891715"/>
                <a:gd name="connsiteY4146" fmla="*/ 5671216 h 6367455"/>
                <a:gd name="connsiteX4147" fmla="*/ 4182078 w 6891715"/>
                <a:gd name="connsiteY4147" fmla="*/ 5684856 h 6367455"/>
                <a:gd name="connsiteX4148" fmla="*/ 4167153 w 6891715"/>
                <a:gd name="connsiteY4148" fmla="*/ 5685491 h 6367455"/>
                <a:gd name="connsiteX4149" fmla="*/ 4168105 w 6891715"/>
                <a:gd name="connsiteY4149" fmla="*/ 5672484 h 6367455"/>
                <a:gd name="connsiteX4150" fmla="*/ 4172551 w 6891715"/>
                <a:gd name="connsiteY4150" fmla="*/ 5665188 h 6367455"/>
                <a:gd name="connsiteX4151" fmla="*/ 4173504 w 6891715"/>
                <a:gd name="connsiteY4151" fmla="*/ 5651547 h 6367455"/>
                <a:gd name="connsiteX4152" fmla="*/ 4169058 w 6891715"/>
                <a:gd name="connsiteY4152" fmla="*/ 5637906 h 6367455"/>
                <a:gd name="connsiteX4153" fmla="*/ 4176362 w 6891715"/>
                <a:gd name="connsiteY4153" fmla="*/ 5618873 h 6367455"/>
                <a:gd name="connsiteX4154" fmla="*/ 4195098 w 6891715"/>
                <a:gd name="connsiteY4154" fmla="*/ 5603011 h 6367455"/>
                <a:gd name="connsiteX4155" fmla="*/ 4196050 w 6891715"/>
                <a:gd name="connsiteY4155" fmla="*/ 5595715 h 6367455"/>
                <a:gd name="connsiteX4156" fmla="*/ 4205260 w 6891715"/>
                <a:gd name="connsiteY4156" fmla="*/ 5583978 h 6367455"/>
                <a:gd name="connsiteX4157" fmla="*/ 4219232 w 6891715"/>
                <a:gd name="connsiteY4157" fmla="*/ 5580805 h 6367455"/>
                <a:gd name="connsiteX4158" fmla="*/ 4230982 w 6891715"/>
                <a:gd name="connsiteY4158" fmla="*/ 5565896 h 6367455"/>
                <a:gd name="connsiteX4159" fmla="*/ 4244637 w 6891715"/>
                <a:gd name="connsiteY4159" fmla="*/ 5563358 h 6367455"/>
                <a:gd name="connsiteX4160" fmla="*/ 4257021 w 6891715"/>
                <a:gd name="connsiteY4160" fmla="*/ 5561454 h 6367455"/>
                <a:gd name="connsiteX4161" fmla="*/ 4264643 w 6891715"/>
                <a:gd name="connsiteY4161" fmla="*/ 5553841 h 6367455"/>
                <a:gd name="connsiteX4162" fmla="*/ 4280520 w 6891715"/>
                <a:gd name="connsiteY4162" fmla="*/ 5557013 h 6367455"/>
                <a:gd name="connsiteX4163" fmla="*/ 4286872 w 6891715"/>
                <a:gd name="connsiteY4163" fmla="*/ 5570337 h 6367455"/>
                <a:gd name="connsiteX4164" fmla="*/ 4295128 w 6891715"/>
                <a:gd name="connsiteY4164" fmla="*/ 5575730 h 6367455"/>
                <a:gd name="connsiteX4165" fmla="*/ 4318627 w 6891715"/>
                <a:gd name="connsiteY4165" fmla="*/ 5575412 h 6367455"/>
                <a:gd name="connsiteX4166" fmla="*/ 4327201 w 6891715"/>
                <a:gd name="connsiteY4166" fmla="*/ 5566847 h 6367455"/>
                <a:gd name="connsiteX4167" fmla="*/ 4310053 w 6891715"/>
                <a:gd name="connsiteY4167" fmla="*/ 5556696 h 6367455"/>
                <a:gd name="connsiteX4168" fmla="*/ 4311323 w 6891715"/>
                <a:gd name="connsiteY4168" fmla="*/ 5550351 h 6367455"/>
                <a:gd name="connsiteX4169" fmla="*/ 4326884 w 6891715"/>
                <a:gd name="connsiteY4169" fmla="*/ 5547813 h 6367455"/>
                <a:gd name="connsiteX4170" fmla="*/ 4345937 w 6891715"/>
                <a:gd name="connsiteY4170" fmla="*/ 5550034 h 6367455"/>
                <a:gd name="connsiteX4171" fmla="*/ 4345302 w 6891715"/>
                <a:gd name="connsiteY4171" fmla="*/ 5558599 h 6367455"/>
                <a:gd name="connsiteX4172" fmla="*/ 4334505 w 6891715"/>
                <a:gd name="connsiteY4172" fmla="*/ 5560503 h 6367455"/>
                <a:gd name="connsiteX4173" fmla="*/ 4358957 w 6891715"/>
                <a:gd name="connsiteY4173" fmla="*/ 5572875 h 6367455"/>
                <a:gd name="connsiteX4174" fmla="*/ 4384361 w 6891715"/>
                <a:gd name="connsiteY4174" fmla="*/ 5570971 h 6367455"/>
                <a:gd name="connsiteX4175" fmla="*/ 4414847 w 6891715"/>
                <a:gd name="connsiteY4175" fmla="*/ 5562089 h 6367455"/>
                <a:gd name="connsiteX4176" fmla="*/ 4437076 w 6891715"/>
                <a:gd name="connsiteY4176" fmla="*/ 5559551 h 6367455"/>
                <a:gd name="connsiteX4177" fmla="*/ 4446602 w 6891715"/>
                <a:gd name="connsiteY4177" fmla="*/ 5562723 h 6367455"/>
                <a:gd name="connsiteX4178" fmla="*/ 4458352 w 6891715"/>
                <a:gd name="connsiteY4178" fmla="*/ 5562723 h 6367455"/>
                <a:gd name="connsiteX4179" fmla="*/ 4458034 w 6891715"/>
                <a:gd name="connsiteY4179" fmla="*/ 5550034 h 6367455"/>
                <a:gd name="connsiteX4180" fmla="*/ 4452636 w 6891715"/>
                <a:gd name="connsiteY4180" fmla="*/ 5546862 h 6367455"/>
                <a:gd name="connsiteX4181" fmla="*/ 4438346 w 6891715"/>
                <a:gd name="connsiteY4181" fmla="*/ 5551303 h 6367455"/>
                <a:gd name="connsiteX4182" fmla="*/ 4430725 w 6891715"/>
                <a:gd name="connsiteY4182" fmla="*/ 5547179 h 6367455"/>
                <a:gd name="connsiteX4183" fmla="*/ 4421198 w 6891715"/>
                <a:gd name="connsiteY4183" fmla="*/ 5540834 h 6367455"/>
                <a:gd name="connsiteX4184" fmla="*/ 4438981 w 6891715"/>
                <a:gd name="connsiteY4184" fmla="*/ 5533221 h 6367455"/>
                <a:gd name="connsiteX4185" fmla="*/ 4442157 w 6891715"/>
                <a:gd name="connsiteY4185" fmla="*/ 5528145 h 6367455"/>
                <a:gd name="connsiteX4186" fmla="*/ 4469784 w 6891715"/>
                <a:gd name="connsiteY4186" fmla="*/ 5528780 h 6367455"/>
                <a:gd name="connsiteX4187" fmla="*/ 4481534 w 6891715"/>
                <a:gd name="connsiteY4187" fmla="*/ 5527828 h 6367455"/>
                <a:gd name="connsiteX4188" fmla="*/ 4484074 w 6891715"/>
                <a:gd name="connsiteY4188" fmla="*/ 5521483 h 6367455"/>
                <a:gd name="connsiteX4189" fmla="*/ 4503445 w 6891715"/>
                <a:gd name="connsiteY4189" fmla="*/ 5522118 h 6367455"/>
                <a:gd name="connsiteX4190" fmla="*/ 4525674 w 6891715"/>
                <a:gd name="connsiteY4190" fmla="*/ 5523070 h 6367455"/>
                <a:gd name="connsiteX4191" fmla="*/ 4518053 w 6891715"/>
                <a:gd name="connsiteY4191" fmla="*/ 5517677 h 6367455"/>
                <a:gd name="connsiteX4192" fmla="*/ 4503445 w 6891715"/>
                <a:gd name="connsiteY4192" fmla="*/ 5516091 h 6367455"/>
                <a:gd name="connsiteX4193" fmla="*/ 4489473 w 6891715"/>
                <a:gd name="connsiteY4193" fmla="*/ 5516091 h 6367455"/>
                <a:gd name="connsiteX4194" fmla="*/ 4484074 w 6891715"/>
                <a:gd name="connsiteY4194" fmla="*/ 5521483 h 6367455"/>
                <a:gd name="connsiteX4195" fmla="*/ 4471372 w 6891715"/>
                <a:gd name="connsiteY4195" fmla="*/ 5518311 h 6367455"/>
                <a:gd name="connsiteX4196" fmla="*/ 4466291 w 6891715"/>
                <a:gd name="connsiteY4196" fmla="*/ 5513236 h 6367455"/>
                <a:gd name="connsiteX4197" fmla="*/ 4467244 w 6891715"/>
                <a:gd name="connsiteY4197" fmla="*/ 5502767 h 6367455"/>
                <a:gd name="connsiteX4198" fmla="*/ 4457717 w 6891715"/>
                <a:gd name="connsiteY4198" fmla="*/ 5498326 h 6367455"/>
                <a:gd name="connsiteX4199" fmla="*/ 4449143 w 6891715"/>
                <a:gd name="connsiteY4199" fmla="*/ 5491030 h 6367455"/>
                <a:gd name="connsiteX4200" fmla="*/ 4451366 w 6891715"/>
                <a:gd name="connsiteY4200" fmla="*/ 5488174 h 6367455"/>
                <a:gd name="connsiteX4201" fmla="*/ 4445967 w 6891715"/>
                <a:gd name="connsiteY4201" fmla="*/ 5484050 h 6367455"/>
                <a:gd name="connsiteX4202" fmla="*/ 4450413 w 6891715"/>
                <a:gd name="connsiteY4202" fmla="*/ 5474216 h 6367455"/>
                <a:gd name="connsiteX4203" fmla="*/ 4454224 w 6891715"/>
                <a:gd name="connsiteY4203" fmla="*/ 5462796 h 6367455"/>
                <a:gd name="connsiteX4204" fmla="*/ 4471054 w 6891715"/>
                <a:gd name="connsiteY4204" fmla="*/ 5460576 h 6367455"/>
                <a:gd name="connsiteX4205" fmla="*/ 4485979 w 6891715"/>
                <a:gd name="connsiteY4205" fmla="*/ 5470727 h 6367455"/>
                <a:gd name="connsiteX4206" fmla="*/ 4497729 w 6891715"/>
                <a:gd name="connsiteY4206" fmla="*/ 5466603 h 6367455"/>
                <a:gd name="connsiteX4207" fmla="*/ 4519005 w 6891715"/>
                <a:gd name="connsiteY4207" fmla="*/ 5472630 h 6367455"/>
                <a:gd name="connsiteX4208" fmla="*/ 4540282 w 6891715"/>
                <a:gd name="connsiteY4208" fmla="*/ 5474216 h 6367455"/>
                <a:gd name="connsiteX4209" fmla="*/ 4576801 w 6891715"/>
                <a:gd name="connsiteY4209" fmla="*/ 5462796 h 6367455"/>
                <a:gd name="connsiteX4210" fmla="*/ 4615225 w 6891715"/>
                <a:gd name="connsiteY4210" fmla="*/ 5473899 h 6367455"/>
                <a:gd name="connsiteX4211" fmla="*/ 4632055 w 6891715"/>
                <a:gd name="connsiteY4211" fmla="*/ 5472630 h 6367455"/>
                <a:gd name="connsiteX4212" fmla="*/ 4660635 w 6891715"/>
                <a:gd name="connsiteY4212" fmla="*/ 5469141 h 6367455"/>
                <a:gd name="connsiteX4213" fmla="*/ 4667939 w 6891715"/>
                <a:gd name="connsiteY4213" fmla="*/ 5447252 h 6367455"/>
                <a:gd name="connsiteX4214" fmla="*/ 4721606 w 6891715"/>
                <a:gd name="connsiteY4214" fmla="*/ 5417115 h 6367455"/>
                <a:gd name="connsiteX4215" fmla="*/ 4777179 w 6891715"/>
                <a:gd name="connsiteY4215" fmla="*/ 5385075 h 6367455"/>
                <a:gd name="connsiteX4216" fmla="*/ 4808934 w 6891715"/>
                <a:gd name="connsiteY4216" fmla="*/ 5377144 h 6367455"/>
                <a:gd name="connsiteX4217" fmla="*/ 4837197 w 6891715"/>
                <a:gd name="connsiteY4217" fmla="*/ 5363504 h 6367455"/>
                <a:gd name="connsiteX4218" fmla="*/ 4847994 w 6891715"/>
                <a:gd name="connsiteY4218" fmla="*/ 5354938 h 6367455"/>
                <a:gd name="connsiteX4219" fmla="*/ 4929288 w 6891715"/>
                <a:gd name="connsiteY4219" fmla="*/ 5357476 h 6367455"/>
                <a:gd name="connsiteX4220" fmla="*/ 4984543 w 6891715"/>
                <a:gd name="connsiteY4220" fmla="*/ 5364138 h 6367455"/>
                <a:gd name="connsiteX4221" fmla="*/ 5002644 w 6891715"/>
                <a:gd name="connsiteY4221" fmla="*/ 5359697 h 6367455"/>
                <a:gd name="connsiteX4222" fmla="*/ 5014076 w 6891715"/>
                <a:gd name="connsiteY4222" fmla="*/ 5347008 h 6367455"/>
                <a:gd name="connsiteX4223" fmla="*/ 5026778 w 6891715"/>
                <a:gd name="connsiteY4223" fmla="*/ 5345104 h 6367455"/>
                <a:gd name="connsiteX4224" fmla="*/ 5042021 w 6891715"/>
                <a:gd name="connsiteY4224" fmla="*/ 5383489 h 6367455"/>
                <a:gd name="connsiteX4225" fmla="*/ 5058851 w 6891715"/>
                <a:gd name="connsiteY4225" fmla="*/ 5387613 h 6367455"/>
                <a:gd name="connsiteX4226" fmla="*/ 5071553 w 6891715"/>
                <a:gd name="connsiteY4226" fmla="*/ 5399033 h 6367455"/>
                <a:gd name="connsiteX4227" fmla="*/ 5089654 w 6891715"/>
                <a:gd name="connsiteY4227" fmla="*/ 5402205 h 6367455"/>
                <a:gd name="connsiteX4228" fmla="*/ 5111883 w 6891715"/>
                <a:gd name="connsiteY4228" fmla="*/ 5391420 h 6367455"/>
                <a:gd name="connsiteX4229" fmla="*/ 5119504 w 6891715"/>
                <a:gd name="connsiteY4229" fmla="*/ 5394592 h 6367455"/>
                <a:gd name="connsiteX4230" fmla="*/ 5129031 w 6891715"/>
                <a:gd name="connsiteY4230" fmla="*/ 5401888 h 6367455"/>
                <a:gd name="connsiteX4231" fmla="*/ 5145227 w 6891715"/>
                <a:gd name="connsiteY4231" fmla="*/ 5438687 h 6367455"/>
                <a:gd name="connsiteX4232" fmla="*/ 5162057 w 6891715"/>
                <a:gd name="connsiteY4232" fmla="*/ 5443445 h 6367455"/>
                <a:gd name="connsiteX4233" fmla="*/ 5170313 w 6891715"/>
                <a:gd name="connsiteY4233" fmla="*/ 5439321 h 6367455"/>
                <a:gd name="connsiteX4234" fmla="*/ 5178570 w 6891715"/>
                <a:gd name="connsiteY4234" fmla="*/ 5438687 h 6367455"/>
                <a:gd name="connsiteX4235" fmla="*/ 5189049 w 6891715"/>
                <a:gd name="connsiteY4235" fmla="*/ 5448204 h 6367455"/>
                <a:gd name="connsiteX4236" fmla="*/ 5199211 w 6891715"/>
                <a:gd name="connsiteY4236" fmla="*/ 5454548 h 6367455"/>
                <a:gd name="connsiteX4237" fmla="*/ 5223345 w 6891715"/>
                <a:gd name="connsiteY4237" fmla="*/ 5460576 h 6367455"/>
                <a:gd name="connsiteX4238" fmla="*/ 5241129 w 6891715"/>
                <a:gd name="connsiteY4238" fmla="*/ 5475168 h 6367455"/>
                <a:gd name="connsiteX4239" fmla="*/ 5251608 w 6891715"/>
                <a:gd name="connsiteY4239" fmla="*/ 5480561 h 6367455"/>
                <a:gd name="connsiteX4240" fmla="*/ 5253831 w 6891715"/>
                <a:gd name="connsiteY4240" fmla="*/ 5470727 h 6367455"/>
                <a:gd name="connsiteX4241" fmla="*/ 5262087 w 6891715"/>
                <a:gd name="connsiteY4241" fmla="*/ 5470727 h 6367455"/>
                <a:gd name="connsiteX4242" fmla="*/ 5290032 w 6891715"/>
                <a:gd name="connsiteY4242" fmla="*/ 5485954 h 6367455"/>
                <a:gd name="connsiteX4243" fmla="*/ 5318930 w 6891715"/>
                <a:gd name="connsiteY4243" fmla="*/ 5495471 h 6367455"/>
                <a:gd name="connsiteX4244" fmla="*/ 5356084 w 6891715"/>
                <a:gd name="connsiteY4244" fmla="*/ 5482464 h 6367455"/>
                <a:gd name="connsiteX4245" fmla="*/ 5421501 w 6891715"/>
                <a:gd name="connsiteY4245" fmla="*/ 5468824 h 6367455"/>
                <a:gd name="connsiteX4246" fmla="*/ 5495174 w 6891715"/>
                <a:gd name="connsiteY4246" fmla="*/ 5479927 h 6367455"/>
                <a:gd name="connsiteX4247" fmla="*/ 5517720 w 6891715"/>
                <a:gd name="connsiteY4247" fmla="*/ 5481830 h 6367455"/>
                <a:gd name="connsiteX4248" fmla="*/ 5564401 w 6891715"/>
                <a:gd name="connsiteY4248" fmla="*/ 5452645 h 6367455"/>
                <a:gd name="connsiteX4249" fmla="*/ 5579961 w 6891715"/>
                <a:gd name="connsiteY4249" fmla="*/ 5450424 h 6367455"/>
                <a:gd name="connsiteX4250" fmla="*/ 5598062 w 6891715"/>
                <a:gd name="connsiteY4250" fmla="*/ 5437735 h 6367455"/>
                <a:gd name="connsiteX4251" fmla="*/ 5650459 w 6891715"/>
                <a:gd name="connsiteY4251" fmla="*/ 5377144 h 6367455"/>
                <a:gd name="connsiteX4252" fmla="*/ 5660621 w 6891715"/>
                <a:gd name="connsiteY4252" fmla="*/ 5382854 h 6367455"/>
                <a:gd name="connsiteX4253" fmla="*/ 5660866 w 6891715"/>
                <a:gd name="connsiteY4253" fmla="*/ 5382796 h 6367455"/>
                <a:gd name="connsiteX4254" fmla="*/ 5650740 w 6891715"/>
                <a:gd name="connsiteY4254" fmla="*/ 5377092 h 6367455"/>
                <a:gd name="connsiteX4255" fmla="*/ 5651375 w 6891715"/>
                <a:gd name="connsiteY4255" fmla="*/ 5348489 h 6367455"/>
                <a:gd name="connsiteX4256" fmla="*/ 5636460 w 6891715"/>
                <a:gd name="connsiteY4256" fmla="*/ 5328467 h 6367455"/>
                <a:gd name="connsiteX4257" fmla="*/ 5629479 w 6891715"/>
                <a:gd name="connsiteY4257" fmla="*/ 5271897 h 6367455"/>
                <a:gd name="connsiteX4258" fmla="*/ 5604092 w 6891715"/>
                <a:gd name="connsiteY4258" fmla="*/ 5243611 h 6367455"/>
                <a:gd name="connsiteX4259" fmla="*/ 5598380 w 6891715"/>
                <a:gd name="connsiteY4259" fmla="*/ 5224543 h 6367455"/>
                <a:gd name="connsiteX4260" fmla="*/ 5585686 w 6891715"/>
                <a:gd name="connsiteY4260" fmla="*/ 5214373 h 6367455"/>
                <a:gd name="connsiteX4261" fmla="*/ 5545384 w 6891715"/>
                <a:gd name="connsiteY4261" fmla="*/ 5211513 h 6367455"/>
                <a:gd name="connsiteX4262" fmla="*/ 5520949 w 6891715"/>
                <a:gd name="connsiteY4262" fmla="*/ 5202296 h 6367455"/>
                <a:gd name="connsiteX4263" fmla="*/ 5511429 w 6891715"/>
                <a:gd name="connsiteY4263" fmla="*/ 5181956 h 6367455"/>
                <a:gd name="connsiteX4264" fmla="*/ 5512381 w 6891715"/>
                <a:gd name="connsiteY4264" fmla="*/ 5175600 h 6367455"/>
                <a:gd name="connsiteX4265" fmla="*/ 5502861 w 6891715"/>
                <a:gd name="connsiteY4265" fmla="*/ 5178142 h 6367455"/>
                <a:gd name="connsiteX4266" fmla="*/ 5482869 w 6891715"/>
                <a:gd name="connsiteY4266" fmla="*/ 5165430 h 6367455"/>
                <a:gd name="connsiteX4267" fmla="*/ 5475253 w 6891715"/>
                <a:gd name="connsiteY4267" fmla="*/ 5146997 h 6367455"/>
                <a:gd name="connsiteX4268" fmla="*/ 5474184 w 6891715"/>
                <a:gd name="connsiteY4268" fmla="*/ 5146401 h 6367455"/>
                <a:gd name="connsiteX4269" fmla="*/ 5451638 w 6891715"/>
                <a:gd name="connsiteY4269" fmla="*/ 5128307 h 6367455"/>
                <a:gd name="connsiteX4270" fmla="*/ 5417342 w 6891715"/>
                <a:gd name="connsiteY4270" fmla="*/ 5083548 h 6367455"/>
                <a:gd name="connsiteX4271" fmla="*/ 5373837 w 6891715"/>
                <a:gd name="connsiteY4271" fmla="*/ 5054026 h 6367455"/>
                <a:gd name="connsiteX4272" fmla="*/ 5345257 w 6891715"/>
                <a:gd name="connsiteY4272" fmla="*/ 5042598 h 6367455"/>
                <a:gd name="connsiteX4273" fmla="*/ 5320806 w 6891715"/>
                <a:gd name="connsiteY4273" fmla="*/ 5037837 h 6367455"/>
                <a:gd name="connsiteX4274" fmla="*/ 5300482 w 6891715"/>
                <a:gd name="connsiteY4274" fmla="*/ 5026409 h 6367455"/>
                <a:gd name="connsiteX4275" fmla="*/ 5300165 w 6891715"/>
                <a:gd name="connsiteY4275" fmla="*/ 5016886 h 6367455"/>
                <a:gd name="connsiteX4276" fmla="*/ 5286510 w 6891715"/>
                <a:gd name="connsiteY4276" fmla="*/ 5008632 h 6367455"/>
                <a:gd name="connsiteX4277" fmla="*/ 5282381 w 6891715"/>
                <a:gd name="connsiteY4277" fmla="*/ 5016886 h 6367455"/>
                <a:gd name="connsiteX4278" fmla="*/ 5270950 w 6891715"/>
                <a:gd name="connsiteY4278" fmla="*/ 5014029 h 6367455"/>
                <a:gd name="connsiteX4279" fmla="*/ 5255072 w 6891715"/>
                <a:gd name="connsiteY4279" fmla="*/ 5010854 h 6367455"/>
                <a:gd name="connsiteX4280" fmla="*/ 5245228 w 6891715"/>
                <a:gd name="connsiteY4280" fmla="*/ 5009267 h 6367455"/>
                <a:gd name="connsiteX4281" fmla="*/ 5229032 w 6891715"/>
                <a:gd name="connsiteY4281" fmla="*/ 4980697 h 6367455"/>
                <a:gd name="connsiteX4282" fmla="*/ 5211885 w 6891715"/>
                <a:gd name="connsiteY4282" fmla="*/ 4944192 h 6367455"/>
                <a:gd name="connsiteX4283" fmla="*/ 5193784 w 6891715"/>
                <a:gd name="connsiteY4283" fmla="*/ 4938795 h 6367455"/>
                <a:gd name="connsiteX4284" fmla="*/ 5176636 w 6891715"/>
                <a:gd name="connsiteY4284" fmla="*/ 4938160 h 6367455"/>
                <a:gd name="connsiteX4285" fmla="*/ 5171555 w 6891715"/>
                <a:gd name="connsiteY4285" fmla="*/ 4925145 h 6367455"/>
                <a:gd name="connsiteX4286" fmla="*/ 5202358 w 6891715"/>
                <a:gd name="connsiteY4286" fmla="*/ 4917844 h 6367455"/>
                <a:gd name="connsiteX4287" fmla="*/ 5199817 w 6891715"/>
                <a:gd name="connsiteY4287" fmla="*/ 4907369 h 6367455"/>
                <a:gd name="connsiteX4288" fmla="*/ 5190291 w 6891715"/>
                <a:gd name="connsiteY4288" fmla="*/ 4906099 h 6367455"/>
                <a:gd name="connsiteX4289" fmla="*/ 5185210 w 6891715"/>
                <a:gd name="connsiteY4289" fmla="*/ 4911495 h 6367455"/>
                <a:gd name="connsiteX4290" fmla="*/ 5188068 w 6891715"/>
                <a:gd name="connsiteY4290" fmla="*/ 4894671 h 6367455"/>
                <a:gd name="connsiteX4291" fmla="*/ 5207121 w 6891715"/>
                <a:gd name="connsiteY4291" fmla="*/ 4898798 h 6367455"/>
                <a:gd name="connsiteX4292" fmla="*/ 5217918 w 6891715"/>
                <a:gd name="connsiteY4292" fmla="*/ 4907051 h 6367455"/>
                <a:gd name="connsiteX4293" fmla="*/ 5216965 w 6891715"/>
                <a:gd name="connsiteY4293" fmla="*/ 4915305 h 6367455"/>
                <a:gd name="connsiteX4294" fmla="*/ 5234748 w 6891715"/>
                <a:gd name="connsiteY4294" fmla="*/ 4917527 h 6367455"/>
                <a:gd name="connsiteX4295" fmla="*/ 5225222 w 6891715"/>
                <a:gd name="connsiteY4295" fmla="*/ 4907051 h 6367455"/>
                <a:gd name="connsiteX4296" fmla="*/ 5243322 w 6891715"/>
                <a:gd name="connsiteY4296" fmla="*/ 4908956 h 6367455"/>
                <a:gd name="connsiteX4297" fmla="*/ 5249673 w 6891715"/>
                <a:gd name="connsiteY4297" fmla="*/ 4901655 h 6367455"/>
                <a:gd name="connsiteX4298" fmla="*/ 5252531 w 6891715"/>
                <a:gd name="connsiteY4298" fmla="*/ 4881338 h 6367455"/>
                <a:gd name="connsiteX4299" fmla="*/ 5262058 w 6891715"/>
                <a:gd name="connsiteY4299" fmla="*/ 4868641 h 6367455"/>
                <a:gd name="connsiteX4300" fmla="*/ 5276983 w 6891715"/>
                <a:gd name="connsiteY4300" fmla="*/ 4862292 h 6367455"/>
                <a:gd name="connsiteX4301" fmla="*/ 5279841 w 6891715"/>
                <a:gd name="connsiteY4301" fmla="*/ 4842293 h 6367455"/>
                <a:gd name="connsiteX4302" fmla="*/ 5300482 w 6891715"/>
                <a:gd name="connsiteY4302" fmla="*/ 4809279 h 6367455"/>
                <a:gd name="connsiteX4303" fmla="*/ 5309056 w 6891715"/>
                <a:gd name="connsiteY4303" fmla="*/ 4810232 h 6367455"/>
                <a:gd name="connsiteX4304" fmla="*/ 5302705 w 6891715"/>
                <a:gd name="connsiteY4304" fmla="*/ 4819755 h 6367455"/>
                <a:gd name="connsiteX4305" fmla="*/ 5305245 w 6891715"/>
                <a:gd name="connsiteY4305" fmla="*/ 4831500 h 6367455"/>
                <a:gd name="connsiteX4306" fmla="*/ 5318900 w 6891715"/>
                <a:gd name="connsiteY4306" fmla="*/ 4840706 h 6367455"/>
                <a:gd name="connsiteX4307" fmla="*/ 5328109 w 6891715"/>
                <a:gd name="connsiteY4307" fmla="*/ 4832135 h 6367455"/>
                <a:gd name="connsiteX4308" fmla="*/ 5327157 w 6891715"/>
                <a:gd name="connsiteY4308" fmla="*/ 4827056 h 6367455"/>
                <a:gd name="connsiteX4309" fmla="*/ 5322711 w 6891715"/>
                <a:gd name="connsiteY4309" fmla="*/ 4821660 h 6367455"/>
                <a:gd name="connsiteX4310" fmla="*/ 5323981 w 6891715"/>
                <a:gd name="connsiteY4310" fmla="*/ 4831183 h 6367455"/>
                <a:gd name="connsiteX4311" fmla="*/ 5316360 w 6891715"/>
                <a:gd name="connsiteY4311" fmla="*/ 4823882 h 6367455"/>
                <a:gd name="connsiteX4312" fmla="*/ 5314454 w 6891715"/>
                <a:gd name="connsiteY4312" fmla="*/ 4815628 h 6367455"/>
                <a:gd name="connsiteX4313" fmla="*/ 5317630 w 6891715"/>
                <a:gd name="connsiteY4313" fmla="*/ 4811501 h 6367455"/>
                <a:gd name="connsiteX4314" fmla="*/ 5327157 w 6891715"/>
                <a:gd name="connsiteY4314" fmla="*/ 4801978 h 6367455"/>
                <a:gd name="connsiteX4315" fmla="*/ 5333508 w 6891715"/>
                <a:gd name="connsiteY4315" fmla="*/ 4801661 h 6367455"/>
                <a:gd name="connsiteX4316" fmla="*/ 5342082 w 6891715"/>
                <a:gd name="connsiteY4316" fmla="*/ 4813089 h 6367455"/>
                <a:gd name="connsiteX4317" fmla="*/ 5351608 w 6891715"/>
                <a:gd name="connsiteY4317" fmla="*/ 4815311 h 6367455"/>
                <a:gd name="connsiteX4318" fmla="*/ 5359547 w 6891715"/>
                <a:gd name="connsiteY4318" fmla="*/ 4808010 h 6367455"/>
                <a:gd name="connsiteX4319" fmla="*/ 5342717 w 6891715"/>
                <a:gd name="connsiteY4319" fmla="*/ 4796264 h 6367455"/>
                <a:gd name="connsiteX4320" fmla="*/ 5340494 w 6891715"/>
                <a:gd name="connsiteY4320" fmla="*/ 4790868 h 6367455"/>
                <a:gd name="connsiteX4321" fmla="*/ 5309691 w 6891715"/>
                <a:gd name="connsiteY4321" fmla="*/ 4767060 h 6367455"/>
                <a:gd name="connsiteX4322" fmla="*/ 5305563 w 6891715"/>
                <a:gd name="connsiteY4322" fmla="*/ 4772456 h 6367455"/>
                <a:gd name="connsiteX4323" fmla="*/ 5292861 w 6891715"/>
                <a:gd name="connsiteY4323" fmla="*/ 4758806 h 6367455"/>
                <a:gd name="connsiteX4324" fmla="*/ 5283969 w 6891715"/>
                <a:gd name="connsiteY4324" fmla="*/ 4741030 h 6367455"/>
                <a:gd name="connsiteX4325" fmla="*/ 5280794 w 6891715"/>
                <a:gd name="connsiteY4325" fmla="*/ 4721983 h 6367455"/>
                <a:gd name="connsiteX4326" fmla="*/ 5298894 w 6891715"/>
                <a:gd name="connsiteY4326" fmla="*/ 4732459 h 6367455"/>
                <a:gd name="connsiteX4327" fmla="*/ 5315725 w 6891715"/>
                <a:gd name="connsiteY4327" fmla="*/ 4725792 h 6367455"/>
                <a:gd name="connsiteX4328" fmla="*/ 5318900 w 6891715"/>
                <a:gd name="connsiteY4328" fmla="*/ 4719444 h 6367455"/>
                <a:gd name="connsiteX4329" fmla="*/ 5328427 w 6891715"/>
                <a:gd name="connsiteY4329" fmla="*/ 4721666 h 6367455"/>
                <a:gd name="connsiteX4330" fmla="*/ 5336048 w 6891715"/>
                <a:gd name="connsiteY4330" fmla="*/ 4728967 h 6367455"/>
                <a:gd name="connsiteX4331" fmla="*/ 5356689 w 6891715"/>
                <a:gd name="connsiteY4331" fmla="*/ 4728649 h 6367455"/>
                <a:gd name="connsiteX4332" fmla="*/ 5356689 w 6891715"/>
                <a:gd name="connsiteY4332" fmla="*/ 4718491 h 6367455"/>
                <a:gd name="connsiteX4333" fmla="*/ 5343987 w 6891715"/>
                <a:gd name="connsiteY4333" fmla="*/ 4709920 h 6367455"/>
                <a:gd name="connsiteX4334" fmla="*/ 5337636 w 6891715"/>
                <a:gd name="connsiteY4334" fmla="*/ 4718491 h 6367455"/>
                <a:gd name="connsiteX4335" fmla="*/ 5331285 w 6891715"/>
                <a:gd name="connsiteY4335" fmla="*/ 4708968 h 6367455"/>
                <a:gd name="connsiteX4336" fmla="*/ 5334460 w 6891715"/>
                <a:gd name="connsiteY4336" fmla="*/ 4700397 h 6367455"/>
                <a:gd name="connsiteX4337" fmla="*/ 5339859 w 6891715"/>
                <a:gd name="connsiteY4337" fmla="*/ 4696270 h 6367455"/>
                <a:gd name="connsiteX4338" fmla="*/ 5363358 w 6891715"/>
                <a:gd name="connsiteY4338" fmla="*/ 4697223 h 6367455"/>
                <a:gd name="connsiteX4339" fmla="*/ 5375742 w 6891715"/>
                <a:gd name="connsiteY4339" fmla="*/ 4686430 h 6367455"/>
                <a:gd name="connsiteX4340" fmla="*/ 5386222 w 6891715"/>
                <a:gd name="connsiteY4340" fmla="*/ 4681986 h 6367455"/>
                <a:gd name="connsiteX4341" fmla="*/ 5430362 w 6891715"/>
                <a:gd name="connsiteY4341" fmla="*/ 4672462 h 6367455"/>
                <a:gd name="connsiteX4342" fmla="*/ 5430362 w 6891715"/>
                <a:gd name="connsiteY4342" fmla="*/ 4663892 h 6367455"/>
                <a:gd name="connsiteX4343" fmla="*/ 5418612 w 6891715"/>
                <a:gd name="connsiteY4343" fmla="*/ 4657543 h 6367455"/>
                <a:gd name="connsiteX4344" fmla="*/ 5420835 w 6891715"/>
                <a:gd name="connsiteY4344" fmla="*/ 4648019 h 6367455"/>
                <a:gd name="connsiteX4345" fmla="*/ 5416707 w 6891715"/>
                <a:gd name="connsiteY4345" fmla="*/ 4641036 h 6367455"/>
                <a:gd name="connsiteX4346" fmla="*/ 5393208 w 6891715"/>
                <a:gd name="connsiteY4346" fmla="*/ 4645163 h 6367455"/>
                <a:gd name="connsiteX4347" fmla="*/ 5379553 w 6891715"/>
                <a:gd name="connsiteY4347" fmla="*/ 4654686 h 6367455"/>
                <a:gd name="connsiteX4348" fmla="*/ 5352243 w 6891715"/>
                <a:gd name="connsiteY4348" fmla="*/ 4657225 h 6367455"/>
                <a:gd name="connsiteX4349" fmla="*/ 5331230 w 6891715"/>
                <a:gd name="connsiteY4349" fmla="*/ 4660361 h 6367455"/>
                <a:gd name="connsiteX4350" fmla="*/ 5331109 w 6891715"/>
                <a:gd name="connsiteY4350" fmla="*/ 4661094 h 6367455"/>
                <a:gd name="connsiteX4351" fmla="*/ 5315234 w 6891715"/>
                <a:gd name="connsiteY4351" fmla="*/ 4676033 h 6367455"/>
                <a:gd name="connsiteX4352" fmla="*/ 5309836 w 6891715"/>
                <a:gd name="connsiteY4352" fmla="*/ 4676351 h 6367455"/>
                <a:gd name="connsiteX4353" fmla="*/ 5314281 w 6891715"/>
                <a:gd name="connsiteY4353" fmla="*/ 4666816 h 6367455"/>
                <a:gd name="connsiteX4354" fmla="*/ 5285389 w 6891715"/>
                <a:gd name="connsiteY4354" fmla="*/ 4662366 h 6367455"/>
                <a:gd name="connsiteX4355" fmla="*/ 5258401 w 6891715"/>
                <a:gd name="connsiteY4355" fmla="*/ 4676669 h 6367455"/>
                <a:gd name="connsiteX4356" fmla="*/ 5249829 w 6891715"/>
                <a:gd name="connsiteY4356" fmla="*/ 4690337 h 6367455"/>
                <a:gd name="connsiteX4357" fmla="*/ 5242844 w 6891715"/>
                <a:gd name="connsiteY4357" fmla="*/ 4694787 h 6367455"/>
                <a:gd name="connsiteX4358" fmla="*/ 5238399 w 6891715"/>
                <a:gd name="connsiteY4358" fmla="*/ 4692562 h 6367455"/>
                <a:gd name="connsiteX4359" fmla="*/ 5206649 w 6891715"/>
                <a:gd name="connsiteY4359" fmla="*/ 4704640 h 6367455"/>
                <a:gd name="connsiteX4360" fmla="*/ 5195219 w 6891715"/>
                <a:gd name="connsiteY4360" fmla="*/ 4725936 h 6367455"/>
                <a:gd name="connsiteX4361" fmla="*/ 5184741 w 6891715"/>
                <a:gd name="connsiteY4361" fmla="*/ 4732293 h 6367455"/>
                <a:gd name="connsiteX4362" fmla="*/ 5178391 w 6891715"/>
                <a:gd name="connsiteY4362" fmla="*/ 4719579 h 6367455"/>
                <a:gd name="connsiteX4363" fmla="*/ 5164421 w 6891715"/>
                <a:gd name="connsiteY4363" fmla="*/ 4717672 h 6367455"/>
                <a:gd name="connsiteX4364" fmla="*/ 5151721 w 6891715"/>
                <a:gd name="connsiteY4364" fmla="*/ 4719897 h 6367455"/>
                <a:gd name="connsiteX4365" fmla="*/ 5147594 w 6891715"/>
                <a:gd name="connsiteY4365" fmla="*/ 4731657 h 6367455"/>
                <a:gd name="connsiteX4366" fmla="*/ 5144736 w 6891715"/>
                <a:gd name="connsiteY4366" fmla="*/ 4744053 h 6367455"/>
                <a:gd name="connsiteX4367" fmla="*/ 5132036 w 6891715"/>
                <a:gd name="connsiteY4367" fmla="*/ 4746596 h 6367455"/>
                <a:gd name="connsiteX4368" fmla="*/ 5132036 w 6891715"/>
                <a:gd name="connsiteY4368" fmla="*/ 4739921 h 6367455"/>
                <a:gd name="connsiteX4369" fmla="*/ 5116161 w 6891715"/>
                <a:gd name="connsiteY4369" fmla="*/ 4732611 h 6367455"/>
                <a:gd name="connsiteX4370" fmla="*/ 5101239 w 6891715"/>
                <a:gd name="connsiteY4370" fmla="*/ 4750728 h 6367455"/>
                <a:gd name="connsiteX4371" fmla="*/ 5080284 w 6891715"/>
                <a:gd name="connsiteY4371" fmla="*/ 4761535 h 6367455"/>
                <a:gd name="connsiteX4372" fmla="*/ 5055836 w 6891715"/>
                <a:gd name="connsiteY4372" fmla="*/ 4769164 h 6367455"/>
                <a:gd name="connsiteX4373" fmla="*/ 5050756 w 6891715"/>
                <a:gd name="connsiteY4373" fmla="*/ 4763124 h 6367455"/>
                <a:gd name="connsiteX4374" fmla="*/ 5045994 w 6891715"/>
                <a:gd name="connsiteY4374" fmla="*/ 4736425 h 6367455"/>
                <a:gd name="connsiteX4375" fmla="*/ 5040914 w 6891715"/>
                <a:gd name="connsiteY4375" fmla="*/ 4745960 h 6367455"/>
                <a:gd name="connsiteX4376" fmla="*/ 5045359 w 6891715"/>
                <a:gd name="connsiteY4376" fmla="*/ 4773296 h 6367455"/>
                <a:gd name="connsiteX4377" fmla="*/ 5051709 w 6891715"/>
                <a:gd name="connsiteY4377" fmla="*/ 4774567 h 6367455"/>
                <a:gd name="connsiteX4378" fmla="*/ 5042501 w 6891715"/>
                <a:gd name="connsiteY4378" fmla="*/ 4780924 h 6367455"/>
                <a:gd name="connsiteX4379" fmla="*/ 5039961 w 6891715"/>
                <a:gd name="connsiteY4379" fmla="*/ 4775838 h 6367455"/>
                <a:gd name="connsiteX4380" fmla="*/ 5039009 w 6891715"/>
                <a:gd name="connsiteY4380" fmla="*/ 4766303 h 6367455"/>
                <a:gd name="connsiteX4381" fmla="*/ 5033611 w 6891715"/>
                <a:gd name="connsiteY4381" fmla="*/ 4758992 h 6367455"/>
                <a:gd name="connsiteX4382" fmla="*/ 5028531 w 6891715"/>
                <a:gd name="connsiteY4382" fmla="*/ 4776792 h 6367455"/>
                <a:gd name="connsiteX4383" fmla="*/ 5032976 w 6891715"/>
                <a:gd name="connsiteY4383" fmla="*/ 4779017 h 6367455"/>
                <a:gd name="connsiteX4384" fmla="*/ 5019006 w 6891715"/>
                <a:gd name="connsiteY4384" fmla="*/ 4792684 h 6367455"/>
                <a:gd name="connsiteX4385" fmla="*/ 5004401 w 6891715"/>
                <a:gd name="connsiteY4385" fmla="*/ 4799359 h 6367455"/>
                <a:gd name="connsiteX4386" fmla="*/ 4999004 w 6891715"/>
                <a:gd name="connsiteY4386" fmla="*/ 4803491 h 6367455"/>
                <a:gd name="connsiteX4387" fmla="*/ 4987574 w 6891715"/>
                <a:gd name="connsiteY4387" fmla="*/ 4805716 h 6367455"/>
                <a:gd name="connsiteX4388" fmla="*/ 4983446 w 6891715"/>
                <a:gd name="connsiteY4388" fmla="*/ 4824787 h 6367455"/>
                <a:gd name="connsiteX4389" fmla="*/ 4974874 w 6891715"/>
                <a:gd name="connsiteY4389" fmla="*/ 4829873 h 6367455"/>
                <a:gd name="connsiteX4390" fmla="*/ 4968524 w 6891715"/>
                <a:gd name="connsiteY4390" fmla="*/ 4826694 h 6367455"/>
                <a:gd name="connsiteX4391" fmla="*/ 4965349 w 6891715"/>
                <a:gd name="connsiteY4391" fmla="*/ 4818748 h 6367455"/>
                <a:gd name="connsiteX4392" fmla="*/ 4974874 w 6891715"/>
                <a:gd name="connsiteY4392" fmla="*/ 4813980 h 6367455"/>
                <a:gd name="connsiteX4393" fmla="*/ 4974874 w 6891715"/>
                <a:gd name="connsiteY4393" fmla="*/ 4810166 h 6367455"/>
                <a:gd name="connsiteX4394" fmla="*/ 4965349 w 6891715"/>
                <a:gd name="connsiteY4394" fmla="*/ 4815570 h 6367455"/>
                <a:gd name="connsiteX4395" fmla="*/ 4952649 w 6891715"/>
                <a:gd name="connsiteY4395" fmla="*/ 4800631 h 6367455"/>
                <a:gd name="connsiteX4396" fmla="*/ 4941854 w 6891715"/>
                <a:gd name="connsiteY4396" fmla="*/ 4801902 h 6367455"/>
                <a:gd name="connsiteX4397" fmla="*/ 4938679 w 6891715"/>
                <a:gd name="connsiteY4397" fmla="*/ 4810166 h 6367455"/>
                <a:gd name="connsiteX4398" fmla="*/ 4930424 w 6891715"/>
                <a:gd name="connsiteY4398" fmla="*/ 4803173 h 6367455"/>
                <a:gd name="connsiteX4399" fmla="*/ 4922804 w 6891715"/>
                <a:gd name="connsiteY4399" fmla="*/ 4814934 h 6367455"/>
                <a:gd name="connsiteX4400" fmla="*/ 4917724 w 6891715"/>
                <a:gd name="connsiteY4400" fmla="*/ 4801902 h 6367455"/>
                <a:gd name="connsiteX4401" fmla="*/ 4910104 w 6891715"/>
                <a:gd name="connsiteY4401" fmla="*/ 4792684 h 6367455"/>
                <a:gd name="connsiteX4402" fmla="*/ 4896451 w 6891715"/>
                <a:gd name="connsiteY4402" fmla="*/ 4784420 h 6367455"/>
                <a:gd name="connsiteX4403" fmla="*/ 4893276 w 6891715"/>
                <a:gd name="connsiteY4403" fmla="*/ 4803491 h 6367455"/>
                <a:gd name="connsiteX4404" fmla="*/ 4900896 w 6891715"/>
                <a:gd name="connsiteY4404" fmla="*/ 4812709 h 6367455"/>
                <a:gd name="connsiteX4405" fmla="*/ 4907246 w 6891715"/>
                <a:gd name="connsiteY4405" fmla="*/ 4819066 h 6367455"/>
                <a:gd name="connsiteX4406" fmla="*/ 4916771 w 6891715"/>
                <a:gd name="connsiteY4406" fmla="*/ 4820020 h 6367455"/>
                <a:gd name="connsiteX4407" fmla="*/ 4929471 w 6891715"/>
                <a:gd name="connsiteY4407" fmla="*/ 4827330 h 6367455"/>
                <a:gd name="connsiteX4408" fmla="*/ 4932646 w 6891715"/>
                <a:gd name="connsiteY4408" fmla="*/ 4840044 h 6367455"/>
                <a:gd name="connsiteX4409" fmla="*/ 4939314 w 6891715"/>
                <a:gd name="connsiteY4409" fmla="*/ 4841951 h 6367455"/>
                <a:gd name="connsiteX4410" fmla="*/ 4937091 w 6891715"/>
                <a:gd name="connsiteY4410" fmla="*/ 4826059 h 6367455"/>
                <a:gd name="connsiteX4411" fmla="*/ 4938679 w 6891715"/>
                <a:gd name="connsiteY4411" fmla="*/ 4819702 h 6367455"/>
                <a:gd name="connsiteX4412" fmla="*/ 4960269 w 6891715"/>
                <a:gd name="connsiteY4412" fmla="*/ 4833051 h 6367455"/>
                <a:gd name="connsiteX4413" fmla="*/ 4969794 w 6891715"/>
                <a:gd name="connsiteY4413" fmla="*/ 4836548 h 6367455"/>
                <a:gd name="connsiteX4414" fmla="*/ 4977414 w 6891715"/>
                <a:gd name="connsiteY4414" fmla="*/ 4841633 h 6367455"/>
                <a:gd name="connsiteX4415" fmla="*/ 4964714 w 6891715"/>
                <a:gd name="connsiteY4415" fmla="*/ 4854347 h 6367455"/>
                <a:gd name="connsiteX4416" fmla="*/ 4963444 w 6891715"/>
                <a:gd name="connsiteY4416" fmla="*/ 4857526 h 6367455"/>
                <a:gd name="connsiteX4417" fmla="*/ 4982811 w 6891715"/>
                <a:gd name="connsiteY4417" fmla="*/ 4855301 h 6367455"/>
                <a:gd name="connsiteX4418" fmla="*/ 4990114 w 6891715"/>
                <a:gd name="connsiteY4418" fmla="*/ 4859433 h 6367455"/>
                <a:gd name="connsiteX4419" fmla="*/ 4983764 w 6891715"/>
                <a:gd name="connsiteY4419" fmla="*/ 4865790 h 6367455"/>
                <a:gd name="connsiteX4420" fmla="*/ 4999639 w 6891715"/>
                <a:gd name="connsiteY4420" fmla="*/ 4865790 h 6367455"/>
                <a:gd name="connsiteX4421" fmla="*/ 5011386 w 6891715"/>
                <a:gd name="connsiteY4421" fmla="*/ 4870876 h 6367455"/>
                <a:gd name="connsiteX4422" fmla="*/ 5021864 w 6891715"/>
                <a:gd name="connsiteY4422" fmla="*/ 4883590 h 6367455"/>
                <a:gd name="connsiteX4423" fmla="*/ 5015831 w 6891715"/>
                <a:gd name="connsiteY4423" fmla="*/ 4909653 h 6367455"/>
                <a:gd name="connsiteX4424" fmla="*/ 5036151 w 6891715"/>
                <a:gd name="connsiteY4424" fmla="*/ 4910607 h 6367455"/>
                <a:gd name="connsiteX4425" fmla="*/ 5076474 w 6891715"/>
                <a:gd name="connsiteY4425" fmla="*/ 4925228 h 6367455"/>
                <a:gd name="connsiteX4426" fmla="*/ 5079649 w 6891715"/>
                <a:gd name="connsiteY4426" fmla="*/ 4917917 h 6367455"/>
                <a:gd name="connsiteX4427" fmla="*/ 5052979 w 6891715"/>
                <a:gd name="connsiteY4427" fmla="*/ 4901071 h 6367455"/>
                <a:gd name="connsiteX4428" fmla="*/ 5031389 w 6891715"/>
                <a:gd name="connsiteY4428" fmla="*/ 4869604 h 6367455"/>
                <a:gd name="connsiteX4429" fmla="*/ 5012974 w 6891715"/>
                <a:gd name="connsiteY4429" fmla="*/ 4834005 h 6367455"/>
                <a:gd name="connsiteX4430" fmla="*/ 5004719 w 6891715"/>
                <a:gd name="connsiteY4430" fmla="*/ 4842269 h 6367455"/>
                <a:gd name="connsiteX4431" fmla="*/ 4999321 w 6891715"/>
                <a:gd name="connsiteY4431" fmla="*/ 4834005 h 6367455"/>
                <a:gd name="connsiteX4432" fmla="*/ 4995194 w 6891715"/>
                <a:gd name="connsiteY4432" fmla="*/ 4819384 h 6367455"/>
                <a:gd name="connsiteX4433" fmla="*/ 5002496 w 6891715"/>
                <a:gd name="connsiteY4433" fmla="*/ 4816205 h 6367455"/>
                <a:gd name="connsiteX4434" fmla="*/ 5001544 w 6891715"/>
                <a:gd name="connsiteY4434" fmla="*/ 4809848 h 6367455"/>
                <a:gd name="connsiteX4435" fmla="*/ 5004719 w 6891715"/>
                <a:gd name="connsiteY4435" fmla="*/ 4807623 h 6367455"/>
                <a:gd name="connsiteX4436" fmla="*/ 5036786 w 6891715"/>
                <a:gd name="connsiteY4436" fmla="*/ 4869604 h 6367455"/>
                <a:gd name="connsiteX4437" fmla="*/ 5057106 w 6891715"/>
                <a:gd name="connsiteY4437" fmla="*/ 4899164 h 6367455"/>
                <a:gd name="connsiteX4438" fmla="*/ 5078696 w 6891715"/>
                <a:gd name="connsiteY4438" fmla="*/ 4909335 h 6367455"/>
                <a:gd name="connsiteX4439" fmla="*/ 5085999 w 6891715"/>
                <a:gd name="connsiteY4439" fmla="*/ 4911560 h 6367455"/>
                <a:gd name="connsiteX4440" fmla="*/ 5094254 w 6891715"/>
                <a:gd name="connsiteY4440" fmla="*/ 4912196 h 6367455"/>
                <a:gd name="connsiteX4441" fmla="*/ 5098381 w 6891715"/>
                <a:gd name="connsiteY4441" fmla="*/ 4905839 h 6367455"/>
                <a:gd name="connsiteX4442" fmla="*/ 5106954 w 6891715"/>
                <a:gd name="connsiteY4442" fmla="*/ 4896304 h 6367455"/>
                <a:gd name="connsiteX4443" fmla="*/ 5116479 w 6891715"/>
                <a:gd name="connsiteY4443" fmla="*/ 4911243 h 6367455"/>
                <a:gd name="connsiteX4444" fmla="*/ 5126004 w 6891715"/>
                <a:gd name="connsiteY4444" fmla="*/ 4904886 h 6367455"/>
                <a:gd name="connsiteX4445" fmla="*/ 5130131 w 6891715"/>
                <a:gd name="connsiteY4445" fmla="*/ 4898211 h 6367455"/>
                <a:gd name="connsiteX4446" fmla="*/ 5148864 w 6891715"/>
                <a:gd name="connsiteY4446" fmla="*/ 4893761 h 6367455"/>
                <a:gd name="connsiteX4447" fmla="*/ 5162834 w 6891715"/>
                <a:gd name="connsiteY4447" fmla="*/ 4895986 h 6367455"/>
                <a:gd name="connsiteX4448" fmla="*/ 5181249 w 6891715"/>
                <a:gd name="connsiteY4448" fmla="*/ 4909335 h 6367455"/>
                <a:gd name="connsiteX4449" fmla="*/ 5175534 w 6891715"/>
                <a:gd name="connsiteY4449" fmla="*/ 4914739 h 6367455"/>
                <a:gd name="connsiteX4450" fmla="*/ 5160929 w 6891715"/>
                <a:gd name="connsiteY4450" fmla="*/ 4912832 h 6367455"/>
                <a:gd name="connsiteX4451" fmla="*/ 5156801 w 6891715"/>
                <a:gd name="connsiteY4451" fmla="*/ 4915057 h 6367455"/>
                <a:gd name="connsiteX4452" fmla="*/ 5156166 w 6891715"/>
                <a:gd name="connsiteY4452" fmla="*/ 4934763 h 6367455"/>
                <a:gd name="connsiteX4453" fmla="*/ 5151721 w 6891715"/>
                <a:gd name="connsiteY4453" fmla="*/ 4947477 h 6367455"/>
                <a:gd name="connsiteX4454" fmla="*/ 5144419 w 6891715"/>
                <a:gd name="connsiteY4454" fmla="*/ 4948749 h 6367455"/>
                <a:gd name="connsiteX4455" fmla="*/ 5131719 w 6891715"/>
                <a:gd name="connsiteY4455" fmla="*/ 4950974 h 6367455"/>
                <a:gd name="connsiteX4456" fmla="*/ 5117114 w 6891715"/>
                <a:gd name="connsiteY4456" fmla="*/ 4960827 h 6367455"/>
                <a:gd name="connsiteX4457" fmla="*/ 5094571 w 6891715"/>
                <a:gd name="connsiteY4457" fmla="*/ 4943028 h 6367455"/>
                <a:gd name="connsiteX4458" fmla="*/ 5071076 w 6891715"/>
                <a:gd name="connsiteY4458" fmla="*/ 4943981 h 6367455"/>
                <a:gd name="connsiteX4459" fmla="*/ 5061869 w 6891715"/>
                <a:gd name="connsiteY4459" fmla="*/ 4955742 h 6367455"/>
                <a:gd name="connsiteX4460" fmla="*/ 5055519 w 6891715"/>
                <a:gd name="connsiteY4460" fmla="*/ 4969409 h 6367455"/>
                <a:gd name="connsiteX4461" fmla="*/ 5033611 w 6891715"/>
                <a:gd name="connsiteY4461" fmla="*/ 4976402 h 6367455"/>
                <a:gd name="connsiteX4462" fmla="*/ 5025039 w 6891715"/>
                <a:gd name="connsiteY4462" fmla="*/ 4986891 h 6367455"/>
                <a:gd name="connsiteX4463" fmla="*/ 5012339 w 6891715"/>
                <a:gd name="connsiteY4463" fmla="*/ 4987845 h 6367455"/>
                <a:gd name="connsiteX4464" fmla="*/ 5002814 w 6891715"/>
                <a:gd name="connsiteY4464" fmla="*/ 4981488 h 6367455"/>
                <a:gd name="connsiteX4465" fmla="*/ 4994241 w 6891715"/>
                <a:gd name="connsiteY4465" fmla="*/ 4986255 h 6367455"/>
                <a:gd name="connsiteX4466" fmla="*/ 4972334 w 6891715"/>
                <a:gd name="connsiteY4466" fmla="*/ 5008505 h 6367455"/>
                <a:gd name="connsiteX4467" fmla="*/ 4941854 w 6891715"/>
                <a:gd name="connsiteY4467" fmla="*/ 5033933 h 6367455"/>
                <a:gd name="connsiteX4468" fmla="*/ 4914866 w 6891715"/>
                <a:gd name="connsiteY4468" fmla="*/ 5053004 h 6367455"/>
                <a:gd name="connsiteX4469" fmla="*/ 4887879 w 6891715"/>
                <a:gd name="connsiteY4469" fmla="*/ 5037429 h 6367455"/>
                <a:gd name="connsiteX4470" fmla="*/ 4861526 w 6891715"/>
                <a:gd name="connsiteY4470" fmla="*/ 5034568 h 6367455"/>
                <a:gd name="connsiteX4471" fmla="*/ 4859304 w 6891715"/>
                <a:gd name="connsiteY4471" fmla="*/ 5027258 h 6367455"/>
                <a:gd name="connsiteX4472" fmla="*/ 4877401 w 6891715"/>
                <a:gd name="connsiteY4472" fmla="*/ 5013590 h 6367455"/>
                <a:gd name="connsiteX4473" fmla="*/ 4873909 w 6891715"/>
                <a:gd name="connsiteY4473" fmla="*/ 4995473 h 6367455"/>
                <a:gd name="connsiteX4474" fmla="*/ 4881211 w 6891715"/>
                <a:gd name="connsiteY4474" fmla="*/ 4992294 h 6367455"/>
                <a:gd name="connsiteX4475" fmla="*/ 4885339 w 6891715"/>
                <a:gd name="connsiteY4475" fmla="*/ 4962734 h 6367455"/>
                <a:gd name="connsiteX4476" fmla="*/ 4870099 w 6891715"/>
                <a:gd name="connsiteY4476" fmla="*/ 4939849 h 6367455"/>
                <a:gd name="connsiteX4477" fmla="*/ 4854224 w 6891715"/>
                <a:gd name="connsiteY4477" fmla="*/ 4945253 h 6367455"/>
                <a:gd name="connsiteX4478" fmla="*/ 4851049 w 6891715"/>
                <a:gd name="connsiteY4478" fmla="*/ 4936671 h 6367455"/>
                <a:gd name="connsiteX4479" fmla="*/ 4831046 w 6891715"/>
                <a:gd name="connsiteY4479" fmla="*/ 4919825 h 6367455"/>
                <a:gd name="connsiteX4480" fmla="*/ 4818029 w 6891715"/>
                <a:gd name="connsiteY4480" fmla="*/ 4918871 h 6367455"/>
                <a:gd name="connsiteX4481" fmla="*/ 4810726 w 6891715"/>
                <a:gd name="connsiteY4481" fmla="*/ 4929678 h 6367455"/>
                <a:gd name="connsiteX4482" fmla="*/ 4797074 w 6891715"/>
                <a:gd name="connsiteY4482" fmla="*/ 4924592 h 6367455"/>
                <a:gd name="connsiteX4483" fmla="*/ 4784056 w 6891715"/>
                <a:gd name="connsiteY4483" fmla="*/ 4917282 h 6367455"/>
                <a:gd name="connsiteX4484" fmla="*/ 4780881 w 6891715"/>
                <a:gd name="connsiteY4484" fmla="*/ 4909018 h 6367455"/>
                <a:gd name="connsiteX4485" fmla="*/ 4787549 w 6891715"/>
                <a:gd name="connsiteY4485" fmla="*/ 4904250 h 6367455"/>
                <a:gd name="connsiteX4486" fmla="*/ 4808186 w 6891715"/>
                <a:gd name="connsiteY4486" fmla="*/ 4888357 h 6367455"/>
                <a:gd name="connsiteX4487" fmla="*/ 4836444 w 6891715"/>
                <a:gd name="connsiteY4487" fmla="*/ 4865154 h 6367455"/>
                <a:gd name="connsiteX4488" fmla="*/ 4839619 w 6891715"/>
                <a:gd name="connsiteY4488" fmla="*/ 4855619 h 6367455"/>
                <a:gd name="connsiteX4489" fmla="*/ 4844064 w 6891715"/>
                <a:gd name="connsiteY4489" fmla="*/ 4862929 h 6367455"/>
                <a:gd name="connsiteX4490" fmla="*/ 4866289 w 6891715"/>
                <a:gd name="connsiteY4490" fmla="*/ 4854030 h 6367455"/>
                <a:gd name="connsiteX4491" fmla="*/ 4894546 w 6891715"/>
                <a:gd name="connsiteY4491" fmla="*/ 4846719 h 6367455"/>
                <a:gd name="connsiteX4492" fmla="*/ 4905341 w 6891715"/>
                <a:gd name="connsiteY4492" fmla="*/ 4849897 h 6367455"/>
                <a:gd name="connsiteX4493" fmla="*/ 4899944 w 6891715"/>
                <a:gd name="connsiteY4493" fmla="*/ 4839091 h 6367455"/>
                <a:gd name="connsiteX4494" fmla="*/ 4909469 w 6891715"/>
                <a:gd name="connsiteY4494" fmla="*/ 4829555 h 6367455"/>
                <a:gd name="connsiteX4495" fmla="*/ 4891371 w 6891715"/>
                <a:gd name="connsiteY4495" fmla="*/ 4835912 h 6367455"/>
                <a:gd name="connsiteX4496" fmla="*/ 4890419 w 6891715"/>
                <a:gd name="connsiteY4496" fmla="*/ 4824469 h 6367455"/>
                <a:gd name="connsiteX4497" fmla="*/ 4885021 w 6891715"/>
                <a:gd name="connsiteY4497" fmla="*/ 4817159 h 6367455"/>
                <a:gd name="connsiteX4498" fmla="*/ 4882481 w 6891715"/>
                <a:gd name="connsiteY4498" fmla="*/ 4795863 h 6367455"/>
                <a:gd name="connsiteX4499" fmla="*/ 4877719 w 6891715"/>
                <a:gd name="connsiteY4499" fmla="*/ 4809848 h 6367455"/>
                <a:gd name="connsiteX4500" fmla="*/ 4870099 w 6891715"/>
                <a:gd name="connsiteY4500" fmla="*/ 4812073 h 6367455"/>
                <a:gd name="connsiteX4501" fmla="*/ 4875496 w 6891715"/>
                <a:gd name="connsiteY4501" fmla="*/ 4825741 h 6367455"/>
                <a:gd name="connsiteX4502" fmla="*/ 4871369 w 6891715"/>
                <a:gd name="connsiteY4502" fmla="*/ 4824787 h 6367455"/>
                <a:gd name="connsiteX4503" fmla="*/ 4861526 w 6891715"/>
                <a:gd name="connsiteY4503" fmla="*/ 4818430 h 6367455"/>
                <a:gd name="connsiteX4504" fmla="*/ 4855176 w 6891715"/>
                <a:gd name="connsiteY4504" fmla="*/ 4819384 h 6367455"/>
                <a:gd name="connsiteX4505" fmla="*/ 4847874 w 6891715"/>
                <a:gd name="connsiteY4505" fmla="*/ 4815570 h 6367455"/>
                <a:gd name="connsiteX4506" fmla="*/ 4846921 w 6891715"/>
                <a:gd name="connsiteY4506" fmla="*/ 4803809 h 6367455"/>
                <a:gd name="connsiteX4507" fmla="*/ 4839301 w 6891715"/>
                <a:gd name="connsiteY4507" fmla="*/ 4809213 h 6367455"/>
                <a:gd name="connsiteX4508" fmla="*/ 4829776 w 6891715"/>
                <a:gd name="connsiteY4508" fmla="*/ 4801584 h 6367455"/>
                <a:gd name="connsiteX4509" fmla="*/ 4826601 w 6891715"/>
                <a:gd name="connsiteY4509" fmla="*/ 4807941 h 6367455"/>
                <a:gd name="connsiteX4510" fmla="*/ 4821204 w 6891715"/>
                <a:gd name="connsiteY4510" fmla="*/ 4809213 h 6367455"/>
                <a:gd name="connsiteX4511" fmla="*/ 4808504 w 6891715"/>
                <a:gd name="connsiteY4511" fmla="*/ 4811755 h 6367455"/>
                <a:gd name="connsiteX4512" fmla="*/ 4795169 w 6891715"/>
                <a:gd name="connsiteY4512" fmla="*/ 4816841 h 6367455"/>
                <a:gd name="connsiteX4513" fmla="*/ 4794216 w 6891715"/>
                <a:gd name="connsiteY4513" fmla="*/ 4824469 h 6367455"/>
                <a:gd name="connsiteX4514" fmla="*/ 4816441 w 6891715"/>
                <a:gd name="connsiteY4514" fmla="*/ 4828284 h 6367455"/>
                <a:gd name="connsiteX4515" fmla="*/ 4808821 w 6891715"/>
                <a:gd name="connsiteY4515" fmla="*/ 4830509 h 6367455"/>
                <a:gd name="connsiteX4516" fmla="*/ 4785644 w 6891715"/>
                <a:gd name="connsiteY4516" fmla="*/ 4826377 h 6367455"/>
                <a:gd name="connsiteX4517" fmla="*/ 4775166 w 6891715"/>
                <a:gd name="connsiteY4517" fmla="*/ 4828602 h 6367455"/>
                <a:gd name="connsiteX4518" fmla="*/ 4701824 w 6891715"/>
                <a:gd name="connsiteY4518" fmla="*/ 4809530 h 6367455"/>
                <a:gd name="connsiteX4519" fmla="*/ 4699601 w 6891715"/>
                <a:gd name="connsiteY4519" fmla="*/ 4797770 h 6367455"/>
                <a:gd name="connsiteX4520" fmla="*/ 4704999 w 6891715"/>
                <a:gd name="connsiteY4520" fmla="*/ 4808259 h 6367455"/>
                <a:gd name="connsiteX4521" fmla="*/ 4765324 w 6891715"/>
                <a:gd name="connsiteY4521" fmla="*/ 4822562 h 6367455"/>
                <a:gd name="connsiteX4522" fmla="*/ 4776119 w 6891715"/>
                <a:gd name="connsiteY4522" fmla="*/ 4823198 h 6367455"/>
                <a:gd name="connsiteX4523" fmla="*/ 4746274 w 6891715"/>
                <a:gd name="connsiteY4523" fmla="*/ 4799677 h 6367455"/>
                <a:gd name="connsiteX4524" fmla="*/ 4729446 w 6891715"/>
                <a:gd name="connsiteY4524" fmla="*/ 4799677 h 6367455"/>
                <a:gd name="connsiteX4525" fmla="*/ 4726271 w 6891715"/>
                <a:gd name="connsiteY4525" fmla="*/ 4807941 h 6367455"/>
                <a:gd name="connsiteX4526" fmla="*/ 4713571 w 6891715"/>
                <a:gd name="connsiteY4526" fmla="*/ 4802856 h 6367455"/>
                <a:gd name="connsiteX4527" fmla="*/ 4712301 w 6891715"/>
                <a:gd name="connsiteY4527" fmla="*/ 4792367 h 6367455"/>
                <a:gd name="connsiteX4528" fmla="*/ 4740559 w 6891715"/>
                <a:gd name="connsiteY4528" fmla="*/ 4785692 h 6367455"/>
                <a:gd name="connsiteX4529" fmla="*/ 4746909 w 6891715"/>
                <a:gd name="connsiteY4529" fmla="*/ 4784738 h 6367455"/>
                <a:gd name="connsiteX4530" fmla="*/ 4737384 w 6891715"/>
                <a:gd name="connsiteY4530" fmla="*/ 4768846 h 6367455"/>
                <a:gd name="connsiteX4531" fmla="*/ 4717381 w 6891715"/>
                <a:gd name="connsiteY4531" fmla="*/ 4764714 h 6367455"/>
                <a:gd name="connsiteX4532" fmla="*/ 4706586 w 6891715"/>
                <a:gd name="connsiteY4532" fmla="*/ 4770117 h 6367455"/>
                <a:gd name="connsiteX4533" fmla="*/ 4689759 w 6891715"/>
                <a:gd name="connsiteY4533" fmla="*/ 4756767 h 6367455"/>
                <a:gd name="connsiteX4534" fmla="*/ 4687536 w 6891715"/>
                <a:gd name="connsiteY4534" fmla="*/ 4752317 h 6367455"/>
                <a:gd name="connsiteX4535" fmla="*/ 4704681 w 6891715"/>
                <a:gd name="connsiteY4535" fmla="*/ 4757721 h 6367455"/>
                <a:gd name="connsiteX4536" fmla="*/ 4709761 w 6891715"/>
                <a:gd name="connsiteY4536" fmla="*/ 4754225 h 6367455"/>
                <a:gd name="connsiteX4537" fmla="*/ 4729129 w 6891715"/>
                <a:gd name="connsiteY4537" fmla="*/ 4759628 h 6367455"/>
                <a:gd name="connsiteX4538" fmla="*/ 4748179 w 6891715"/>
                <a:gd name="connsiteY4538" fmla="*/ 4763442 h 6367455"/>
                <a:gd name="connsiteX4539" fmla="*/ 4764054 w 6891715"/>
                <a:gd name="connsiteY4539" fmla="*/ 4769799 h 6367455"/>
                <a:gd name="connsiteX4540" fmla="*/ 4808821 w 6891715"/>
                <a:gd name="connsiteY4540" fmla="*/ 4724982 h 6367455"/>
                <a:gd name="connsiteX4541" fmla="*/ 4767864 w 6891715"/>
                <a:gd name="connsiteY4541" fmla="*/ 4752953 h 6367455"/>
                <a:gd name="connsiteX4542" fmla="*/ 4745956 w 6891715"/>
                <a:gd name="connsiteY4542" fmla="*/ 4759310 h 6367455"/>
                <a:gd name="connsiteX4543" fmla="*/ 4735161 w 6891715"/>
                <a:gd name="connsiteY4543" fmla="*/ 4747868 h 6367455"/>
                <a:gd name="connsiteX4544" fmla="*/ 4727541 w 6891715"/>
                <a:gd name="connsiteY4544" fmla="*/ 4738332 h 6367455"/>
                <a:gd name="connsiteX4545" fmla="*/ 4725636 w 6891715"/>
                <a:gd name="connsiteY4545" fmla="*/ 4731339 h 6367455"/>
                <a:gd name="connsiteX4546" fmla="*/ 4723414 w 6891715"/>
                <a:gd name="connsiteY4546" fmla="*/ 4717354 h 6367455"/>
                <a:gd name="connsiteX4547" fmla="*/ 4731351 w 6891715"/>
                <a:gd name="connsiteY4547" fmla="*/ 4710043 h 6367455"/>
                <a:gd name="connsiteX4548" fmla="*/ 4726271 w 6891715"/>
                <a:gd name="connsiteY4548" fmla="*/ 4699236 h 6367455"/>
                <a:gd name="connsiteX4549" fmla="*/ 4725001 w 6891715"/>
                <a:gd name="connsiteY4549" fmla="*/ 4688747 h 6367455"/>
                <a:gd name="connsiteX4550" fmla="*/ 4720874 w 6891715"/>
                <a:gd name="connsiteY4550" fmla="*/ 4703686 h 6367455"/>
                <a:gd name="connsiteX4551" fmla="*/ 4725001 w 6891715"/>
                <a:gd name="connsiteY4551" fmla="*/ 4708772 h 6367455"/>
                <a:gd name="connsiteX4552" fmla="*/ 4714841 w 6891715"/>
                <a:gd name="connsiteY4552" fmla="*/ 4717354 h 6367455"/>
                <a:gd name="connsiteX4553" fmla="*/ 4717064 w 6891715"/>
                <a:gd name="connsiteY4553" fmla="*/ 4729114 h 6367455"/>
                <a:gd name="connsiteX4554" fmla="*/ 4722144 w 6891715"/>
                <a:gd name="connsiteY4554" fmla="*/ 4737378 h 6367455"/>
                <a:gd name="connsiteX4555" fmla="*/ 4720239 w 6891715"/>
                <a:gd name="connsiteY4555" fmla="*/ 4744689 h 6367455"/>
                <a:gd name="connsiteX4556" fmla="*/ 4708809 w 6891715"/>
                <a:gd name="connsiteY4556" fmla="*/ 4749139 h 6367455"/>
                <a:gd name="connsiteX4557" fmla="*/ 4701189 w 6891715"/>
                <a:gd name="connsiteY4557" fmla="*/ 4742782 h 6367455"/>
                <a:gd name="connsiteX4558" fmla="*/ 4696109 w 6891715"/>
                <a:gd name="connsiteY4558" fmla="*/ 4747232 h 6367455"/>
                <a:gd name="connsiteX4559" fmla="*/ 4683409 w 6891715"/>
                <a:gd name="connsiteY4559" fmla="*/ 4747232 h 6367455"/>
                <a:gd name="connsiteX4560" fmla="*/ 4695791 w 6891715"/>
                <a:gd name="connsiteY4560" fmla="*/ 4725936 h 6367455"/>
                <a:gd name="connsiteX4561" fmla="*/ 4684044 w 6891715"/>
                <a:gd name="connsiteY4561" fmla="*/ 4726254 h 6367455"/>
                <a:gd name="connsiteX4562" fmla="*/ 4679916 w 6891715"/>
                <a:gd name="connsiteY4562" fmla="*/ 4718943 h 6367455"/>
                <a:gd name="connsiteX4563" fmla="*/ 4682456 w 6891715"/>
                <a:gd name="connsiteY4563" fmla="*/ 4738650 h 6367455"/>
                <a:gd name="connsiteX4564" fmla="*/ 4676106 w 6891715"/>
                <a:gd name="connsiteY4564" fmla="*/ 4744371 h 6367455"/>
                <a:gd name="connsiteX4565" fmla="*/ 4659914 w 6891715"/>
                <a:gd name="connsiteY4565" fmla="*/ 4746596 h 6367455"/>
                <a:gd name="connsiteX4566" fmla="*/ 4649436 w 6891715"/>
                <a:gd name="connsiteY4566" fmla="*/ 4751682 h 6367455"/>
                <a:gd name="connsiteX4567" fmla="*/ 4619591 w 6891715"/>
                <a:gd name="connsiteY4567" fmla="*/ 4753271 h 6367455"/>
                <a:gd name="connsiteX4568" fmla="*/ 4614829 w 6891715"/>
                <a:gd name="connsiteY4568" fmla="*/ 4759628 h 6367455"/>
                <a:gd name="connsiteX4569" fmla="*/ 4618956 w 6891715"/>
                <a:gd name="connsiteY4569" fmla="*/ 4769799 h 6367455"/>
                <a:gd name="connsiteX4570" fmla="*/ 4611654 w 6891715"/>
                <a:gd name="connsiteY4570" fmla="*/ 4781560 h 6367455"/>
                <a:gd name="connsiteX4571" fmla="*/ 4609749 w 6891715"/>
                <a:gd name="connsiteY4571" fmla="*/ 4797452 h 6367455"/>
                <a:gd name="connsiteX4572" fmla="*/ 4597049 w 6891715"/>
                <a:gd name="connsiteY4572" fmla="*/ 4809213 h 6367455"/>
                <a:gd name="connsiteX4573" fmla="*/ 4587524 w 6891715"/>
                <a:gd name="connsiteY4573" fmla="*/ 4820655 h 6367455"/>
                <a:gd name="connsiteX4574" fmla="*/ 4587524 w 6891715"/>
                <a:gd name="connsiteY4574" fmla="*/ 4816523 h 6367455"/>
                <a:gd name="connsiteX4575" fmla="*/ 4592921 w 6891715"/>
                <a:gd name="connsiteY4575" fmla="*/ 4807941 h 6367455"/>
                <a:gd name="connsiteX4576" fmla="*/ 4583396 w 6891715"/>
                <a:gd name="connsiteY4576" fmla="*/ 4805081 h 6367455"/>
                <a:gd name="connsiteX4577" fmla="*/ 4575776 w 6891715"/>
                <a:gd name="connsiteY4577" fmla="*/ 4799995 h 6367455"/>
                <a:gd name="connsiteX4578" fmla="*/ 4572601 w 6891715"/>
                <a:gd name="connsiteY4578" fmla="*/ 4788235 h 6367455"/>
                <a:gd name="connsiteX4579" fmla="*/ 4568474 w 6891715"/>
                <a:gd name="connsiteY4579" fmla="*/ 4796816 h 6367455"/>
                <a:gd name="connsiteX4580" fmla="*/ 4565299 w 6891715"/>
                <a:gd name="connsiteY4580" fmla="*/ 4787599 h 6367455"/>
                <a:gd name="connsiteX4581" fmla="*/ 4556726 w 6891715"/>
                <a:gd name="connsiteY4581" fmla="*/ 4784420 h 6367455"/>
                <a:gd name="connsiteX4582" fmla="*/ 4553551 w 6891715"/>
                <a:gd name="connsiteY4582" fmla="*/ 4798088 h 6367455"/>
                <a:gd name="connsiteX4583" fmla="*/ 4566251 w 6891715"/>
                <a:gd name="connsiteY4583" fmla="*/ 4811755 h 6367455"/>
                <a:gd name="connsiteX4584" fmla="*/ 4574824 w 6891715"/>
                <a:gd name="connsiteY4584" fmla="*/ 4815887 h 6367455"/>
                <a:gd name="connsiteX4585" fmla="*/ 4580539 w 6891715"/>
                <a:gd name="connsiteY4585" fmla="*/ 4820020 h 6367455"/>
                <a:gd name="connsiteX4586" fmla="*/ 4581491 w 6891715"/>
                <a:gd name="connsiteY4586" fmla="*/ 4832416 h 6367455"/>
                <a:gd name="connsiteX4587" fmla="*/ 4576094 w 6891715"/>
                <a:gd name="connsiteY4587" fmla="*/ 4845130 h 6367455"/>
                <a:gd name="connsiteX4588" fmla="*/ 4564664 w 6891715"/>
                <a:gd name="connsiteY4588" fmla="*/ 4848308 h 6367455"/>
                <a:gd name="connsiteX4589" fmla="*/ 4557361 w 6891715"/>
                <a:gd name="connsiteY4589" fmla="*/ 4856890 h 6367455"/>
                <a:gd name="connsiteX4590" fmla="*/ 4552281 w 6891715"/>
                <a:gd name="connsiteY4590" fmla="*/ 4857844 h 6367455"/>
                <a:gd name="connsiteX4591" fmla="*/ 4539264 w 6891715"/>
                <a:gd name="connsiteY4591" fmla="*/ 4858479 h 6367455"/>
                <a:gd name="connsiteX4592" fmla="*/ 4523388 w 6891715"/>
                <a:gd name="connsiteY4592" fmla="*/ 4862611 h 6367455"/>
                <a:gd name="connsiteX4593" fmla="*/ 4531961 w 6891715"/>
                <a:gd name="connsiteY4593" fmla="*/ 4871193 h 6367455"/>
                <a:gd name="connsiteX4594" fmla="*/ 4513228 w 6891715"/>
                <a:gd name="connsiteY4594" fmla="*/ 4882636 h 6367455"/>
                <a:gd name="connsiteX4595" fmla="*/ 4507831 w 6891715"/>
                <a:gd name="connsiteY4595" fmla="*/ 4875325 h 6367455"/>
                <a:gd name="connsiteX4596" fmla="*/ 4504338 w 6891715"/>
                <a:gd name="connsiteY4596" fmla="*/ 4865154 h 6367455"/>
                <a:gd name="connsiteX4597" fmla="*/ 4508466 w 6891715"/>
                <a:gd name="connsiteY4597" fmla="*/ 4859751 h 6367455"/>
                <a:gd name="connsiteX4598" fmla="*/ 4508466 w 6891715"/>
                <a:gd name="connsiteY4598" fmla="*/ 4849262 h 6367455"/>
                <a:gd name="connsiteX4599" fmla="*/ 4502116 w 6891715"/>
                <a:gd name="connsiteY4599" fmla="*/ 4843858 h 6367455"/>
                <a:gd name="connsiteX4600" fmla="*/ 4493861 w 6891715"/>
                <a:gd name="connsiteY4600" fmla="*/ 4868333 h 6367455"/>
                <a:gd name="connsiteX4601" fmla="*/ 4492908 w 6891715"/>
                <a:gd name="connsiteY4601" fmla="*/ 4884861 h 6367455"/>
                <a:gd name="connsiteX4602" fmla="*/ 4503703 w 6891715"/>
                <a:gd name="connsiteY4602" fmla="*/ 4891218 h 6367455"/>
                <a:gd name="connsiteX4603" fmla="*/ 4505926 w 6891715"/>
                <a:gd name="connsiteY4603" fmla="*/ 4905203 h 6367455"/>
                <a:gd name="connsiteX4604" fmla="*/ 4497671 w 6891715"/>
                <a:gd name="connsiteY4604" fmla="*/ 4910289 h 6367455"/>
                <a:gd name="connsiteX4605" fmla="*/ 4499868 w 6891715"/>
                <a:gd name="connsiteY4605" fmla="*/ 4919360 h 6367455"/>
                <a:gd name="connsiteX4606" fmla="*/ 4500840 w 6891715"/>
                <a:gd name="connsiteY4606" fmla="*/ 4920286 h 6367455"/>
                <a:gd name="connsiteX4607" fmla="*/ 4506875 w 6891715"/>
                <a:gd name="connsiteY4607" fmla="*/ 4943464 h 6367455"/>
                <a:gd name="connsiteX4608" fmla="*/ 4505922 w 6891715"/>
                <a:gd name="connsiteY4608" fmla="*/ 4967594 h 6367455"/>
                <a:gd name="connsiteX4609" fmla="*/ 4499570 w 6891715"/>
                <a:gd name="connsiteY4609" fmla="*/ 4964736 h 6367455"/>
                <a:gd name="connsiteX4610" fmla="*/ 4505922 w 6891715"/>
                <a:gd name="connsiteY4610" fmla="*/ 4976166 h 6367455"/>
                <a:gd name="connsiteX4611" fmla="*/ 4504969 w 6891715"/>
                <a:gd name="connsiteY4611" fmla="*/ 4987596 h 6367455"/>
                <a:gd name="connsiteX4612" fmla="*/ 4487183 w 6891715"/>
                <a:gd name="connsiteY4612" fmla="*/ 4995216 h 6367455"/>
                <a:gd name="connsiteX4613" fmla="*/ 4475749 w 6891715"/>
                <a:gd name="connsiteY4613" fmla="*/ 5001884 h 6367455"/>
                <a:gd name="connsiteX4614" fmla="*/ 4460821 w 6891715"/>
                <a:gd name="connsiteY4614" fmla="*/ 5005059 h 6367455"/>
                <a:gd name="connsiteX4615" fmla="*/ 4447164 w 6891715"/>
                <a:gd name="connsiteY4615" fmla="*/ 5022204 h 6367455"/>
                <a:gd name="connsiteX4616" fmla="*/ 4430330 w 6891715"/>
                <a:gd name="connsiteY4616" fmla="*/ 5038079 h 6367455"/>
                <a:gd name="connsiteX4617" fmla="*/ 4433506 w 6891715"/>
                <a:gd name="connsiteY4617" fmla="*/ 5029506 h 6367455"/>
                <a:gd name="connsiteX4618" fmla="*/ 4443988 w 6891715"/>
                <a:gd name="connsiteY4618" fmla="*/ 5017759 h 6367455"/>
                <a:gd name="connsiteX4619" fmla="*/ 4443988 w 6891715"/>
                <a:gd name="connsiteY4619" fmla="*/ 5008234 h 6367455"/>
                <a:gd name="connsiteX4620" fmla="*/ 4454469 w 6891715"/>
                <a:gd name="connsiteY4620" fmla="*/ 5000931 h 6367455"/>
                <a:gd name="connsiteX4621" fmla="*/ 4464950 w 6891715"/>
                <a:gd name="connsiteY4621" fmla="*/ 4992359 h 6367455"/>
                <a:gd name="connsiteX4622" fmla="*/ 4463997 w 6891715"/>
                <a:gd name="connsiteY4622" fmla="*/ 4986961 h 6367455"/>
                <a:gd name="connsiteX4623" fmla="*/ 4449069 w 6891715"/>
                <a:gd name="connsiteY4623" fmla="*/ 4990136 h 6367455"/>
                <a:gd name="connsiteX4624" fmla="*/ 4452245 w 6891715"/>
                <a:gd name="connsiteY4624" fmla="*/ 4980929 h 6367455"/>
                <a:gd name="connsiteX4625" fmla="*/ 4449069 w 6891715"/>
                <a:gd name="connsiteY4625" fmla="*/ 4971404 h 6367455"/>
                <a:gd name="connsiteX4626" fmla="*/ 4439223 w 6891715"/>
                <a:gd name="connsiteY4626" fmla="*/ 4964101 h 6367455"/>
                <a:gd name="connsiteX4627" fmla="*/ 4429060 w 6891715"/>
                <a:gd name="connsiteY4627" fmla="*/ 4968229 h 6367455"/>
                <a:gd name="connsiteX4628" fmla="*/ 4424613 w 6891715"/>
                <a:gd name="connsiteY4628" fmla="*/ 4976801 h 6367455"/>
                <a:gd name="connsiteX4629" fmla="*/ 4411909 w 6891715"/>
                <a:gd name="connsiteY4629" fmla="*/ 4972991 h 6367455"/>
                <a:gd name="connsiteX4630" fmla="*/ 4410956 w 6891715"/>
                <a:gd name="connsiteY4630" fmla="*/ 4981246 h 6367455"/>
                <a:gd name="connsiteX4631" fmla="*/ 4432236 w 6891715"/>
                <a:gd name="connsiteY4631" fmla="*/ 4983151 h 6367455"/>
                <a:gd name="connsiteX4632" fmla="*/ 4435412 w 6891715"/>
                <a:gd name="connsiteY4632" fmla="*/ 4985374 h 6367455"/>
                <a:gd name="connsiteX4633" fmla="*/ 4438588 w 6891715"/>
                <a:gd name="connsiteY4633" fmla="*/ 4991724 h 6367455"/>
                <a:gd name="connsiteX4634" fmla="*/ 4428107 w 6891715"/>
                <a:gd name="connsiteY4634" fmla="*/ 5004424 h 6367455"/>
                <a:gd name="connsiteX4635" fmla="*/ 4426201 w 6891715"/>
                <a:gd name="connsiteY4635" fmla="*/ 5009821 h 6367455"/>
                <a:gd name="connsiteX4636" fmla="*/ 4420802 w 6891715"/>
                <a:gd name="connsiteY4636" fmla="*/ 5011726 h 6367455"/>
                <a:gd name="connsiteX4637" fmla="*/ 4417626 w 6891715"/>
                <a:gd name="connsiteY4637" fmla="*/ 5007599 h 6367455"/>
                <a:gd name="connsiteX4638" fmla="*/ 4413497 w 6891715"/>
                <a:gd name="connsiteY4638" fmla="*/ 5011726 h 6367455"/>
                <a:gd name="connsiteX4639" fmla="*/ 4420802 w 6891715"/>
                <a:gd name="connsiteY4639" fmla="*/ 5021251 h 6367455"/>
                <a:gd name="connsiteX4640" fmla="*/ 4420802 w 6891715"/>
                <a:gd name="connsiteY4640" fmla="*/ 5028554 h 6367455"/>
                <a:gd name="connsiteX4641" fmla="*/ 4410638 w 6891715"/>
                <a:gd name="connsiteY4641" fmla="*/ 5035221 h 6367455"/>
                <a:gd name="connsiteX4642" fmla="*/ 4411591 w 6891715"/>
                <a:gd name="connsiteY4642" fmla="*/ 5046334 h 6367455"/>
                <a:gd name="connsiteX4643" fmla="*/ 4416673 w 6891715"/>
                <a:gd name="connsiteY4643" fmla="*/ 5034904 h 6367455"/>
                <a:gd name="connsiteX4644" fmla="*/ 4430330 w 6891715"/>
                <a:gd name="connsiteY4644" fmla="*/ 5031729 h 6367455"/>
                <a:gd name="connsiteX4645" fmla="*/ 4430330 w 6891715"/>
                <a:gd name="connsiteY4645" fmla="*/ 5038079 h 6367455"/>
                <a:gd name="connsiteX4646" fmla="*/ 4408415 w 6891715"/>
                <a:gd name="connsiteY4646" fmla="*/ 5059351 h 6367455"/>
                <a:gd name="connsiteX4647" fmla="*/ 4409368 w 6891715"/>
                <a:gd name="connsiteY4647" fmla="*/ 5066654 h 6367455"/>
                <a:gd name="connsiteX4648" fmla="*/ 4410956 w 6891715"/>
                <a:gd name="connsiteY4648" fmla="*/ 5082529 h 6367455"/>
                <a:gd name="connsiteX4649" fmla="*/ 4409050 w 6891715"/>
                <a:gd name="connsiteY4649" fmla="*/ 5116184 h 6367455"/>
                <a:gd name="connsiteX4650" fmla="*/ 4416673 w 6891715"/>
                <a:gd name="connsiteY4650" fmla="*/ 5138091 h 6367455"/>
                <a:gd name="connsiteX4651" fmla="*/ 4416388 w 6891715"/>
                <a:gd name="connsiteY4651" fmla="*/ 5137963 h 6367455"/>
                <a:gd name="connsiteX4652" fmla="*/ 4413532 w 6891715"/>
                <a:gd name="connsiteY4652" fmla="*/ 5157060 h 6367455"/>
                <a:gd name="connsiteX4653" fmla="*/ 4399569 w 6891715"/>
                <a:gd name="connsiteY4653" fmla="*/ 5177430 h 6367455"/>
                <a:gd name="connsiteX4654" fmla="*/ 4398617 w 6891715"/>
                <a:gd name="connsiteY4654" fmla="*/ 5183796 h 6367455"/>
                <a:gd name="connsiteX4655" fmla="*/ 4376721 w 6891715"/>
                <a:gd name="connsiteY4655" fmla="*/ 5181886 h 6367455"/>
                <a:gd name="connsiteX4656" fmla="*/ 4365932 w 6891715"/>
                <a:gd name="connsiteY4656" fmla="*/ 5188252 h 6367455"/>
                <a:gd name="connsiteX4657" fmla="*/ 4345306 w 6891715"/>
                <a:gd name="connsiteY4657" fmla="*/ 5219125 h 6367455"/>
                <a:gd name="connsiteX4658" fmla="*/ 4332930 w 6891715"/>
                <a:gd name="connsiteY4658" fmla="*/ 5259229 h 6367455"/>
                <a:gd name="connsiteX4659" fmla="*/ 4330709 w 6891715"/>
                <a:gd name="connsiteY4659" fmla="*/ 5271960 h 6367455"/>
                <a:gd name="connsiteX4660" fmla="*/ 4323093 w 6891715"/>
                <a:gd name="connsiteY4660" fmla="*/ 5274188 h 6367455"/>
                <a:gd name="connsiteX4661" fmla="*/ 4314207 w 6891715"/>
                <a:gd name="connsiteY4661" fmla="*/ 5282782 h 6367455"/>
                <a:gd name="connsiteX4662" fmla="*/ 4314207 w 6891715"/>
                <a:gd name="connsiteY4662" fmla="*/ 5291057 h 6367455"/>
                <a:gd name="connsiteX4663" fmla="*/ 4306591 w 6891715"/>
                <a:gd name="connsiteY4663" fmla="*/ 5287874 h 6367455"/>
                <a:gd name="connsiteX4664" fmla="*/ 4298024 w 6891715"/>
                <a:gd name="connsiteY4664" fmla="*/ 5290102 h 6367455"/>
                <a:gd name="connsiteX4665" fmla="*/ 4297072 w 6891715"/>
                <a:gd name="connsiteY4665" fmla="*/ 5298696 h 6367455"/>
                <a:gd name="connsiteX4666" fmla="*/ 4290725 w 6891715"/>
                <a:gd name="connsiteY4666" fmla="*/ 5302834 h 6367455"/>
                <a:gd name="connsiteX4667" fmla="*/ 4296437 w 6891715"/>
                <a:gd name="connsiteY4667" fmla="*/ 5306016 h 6367455"/>
                <a:gd name="connsiteX4668" fmla="*/ 4304370 w 6891715"/>
                <a:gd name="connsiteY4668" fmla="*/ 5300606 h 6367455"/>
                <a:gd name="connsiteX4669" fmla="*/ 4317381 w 6891715"/>
                <a:gd name="connsiteY4669" fmla="*/ 5301879 h 6367455"/>
                <a:gd name="connsiteX4670" fmla="*/ 4324679 w 6891715"/>
                <a:gd name="connsiteY4670" fmla="*/ 5304743 h 6367455"/>
                <a:gd name="connsiteX4671" fmla="*/ 4327853 w 6891715"/>
                <a:gd name="connsiteY4671" fmla="*/ 5312064 h 6367455"/>
                <a:gd name="connsiteX4672" fmla="*/ 4329122 w 6891715"/>
                <a:gd name="connsiteY4672" fmla="*/ 5321612 h 6367455"/>
                <a:gd name="connsiteX4673" fmla="*/ 4331343 w 6891715"/>
                <a:gd name="connsiteY4673" fmla="*/ 5327023 h 6367455"/>
                <a:gd name="connsiteX4674" fmla="*/ 4343084 w 6891715"/>
                <a:gd name="connsiteY4674" fmla="*/ 5338163 h 6367455"/>
                <a:gd name="connsiteX4675" fmla="*/ 4348479 w 6891715"/>
                <a:gd name="connsiteY4675" fmla="*/ 5349939 h 6367455"/>
                <a:gd name="connsiteX4676" fmla="*/ 4347949 w 6891715"/>
                <a:gd name="connsiteY4676" fmla="*/ 5350022 h 6367455"/>
                <a:gd name="connsiteX4677" fmla="*/ 4354478 w 6891715"/>
                <a:gd name="connsiteY4677" fmla="*/ 5386173 h 6367455"/>
                <a:gd name="connsiteX4678" fmla="*/ 4367495 w 6891715"/>
                <a:gd name="connsiteY4678" fmla="*/ 5416728 h 6367455"/>
                <a:gd name="connsiteX4679" fmla="*/ 4394165 w 6891715"/>
                <a:gd name="connsiteY4679" fmla="*/ 5435506 h 6367455"/>
                <a:gd name="connsiteX4680" fmla="*/ 4426868 w 6891715"/>
                <a:gd name="connsiteY4680" fmla="*/ 5452056 h 6367455"/>
                <a:gd name="connsiteX4681" fmla="*/ 4440838 w 6891715"/>
                <a:gd name="connsiteY4681" fmla="*/ 5454920 h 6367455"/>
                <a:gd name="connsiteX4682" fmla="*/ 4447188 w 6891715"/>
                <a:gd name="connsiteY4682" fmla="*/ 5451738 h 6367455"/>
                <a:gd name="connsiteX4683" fmla="*/ 4452903 w 6891715"/>
                <a:gd name="connsiteY4683" fmla="*/ 5461604 h 6367455"/>
                <a:gd name="connsiteX4684" fmla="*/ 4450680 w 6891715"/>
                <a:gd name="connsiteY4684" fmla="*/ 5467969 h 6367455"/>
                <a:gd name="connsiteX4685" fmla="*/ 4447505 w 6891715"/>
                <a:gd name="connsiteY4685" fmla="*/ 5471470 h 6367455"/>
                <a:gd name="connsiteX4686" fmla="*/ 4449093 w 6891715"/>
                <a:gd name="connsiteY4686" fmla="*/ 5473380 h 6367455"/>
                <a:gd name="connsiteX4687" fmla="*/ 4444330 w 6891715"/>
                <a:gd name="connsiteY4687" fmla="*/ 5483883 h 6367455"/>
                <a:gd name="connsiteX4688" fmla="*/ 4442108 w 6891715"/>
                <a:gd name="connsiteY4688" fmla="*/ 5490248 h 6367455"/>
                <a:gd name="connsiteX4689" fmla="*/ 4426233 w 6891715"/>
                <a:gd name="connsiteY4689" fmla="*/ 5488021 h 6367455"/>
                <a:gd name="connsiteX4690" fmla="*/ 4416708 w 6891715"/>
                <a:gd name="connsiteY4690" fmla="*/ 5487066 h 6367455"/>
                <a:gd name="connsiteX4691" fmla="*/ 4398610 w 6891715"/>
                <a:gd name="connsiteY4691" fmla="*/ 5486111 h 6367455"/>
                <a:gd name="connsiteX4692" fmla="*/ 4374163 w 6891715"/>
                <a:gd name="connsiteY4692" fmla="*/ 5482292 h 6367455"/>
                <a:gd name="connsiteX4693" fmla="*/ 4361463 w 6891715"/>
                <a:gd name="connsiteY4693" fmla="*/ 5481337 h 6367455"/>
                <a:gd name="connsiteX4694" fmla="*/ 4336380 w 6891715"/>
                <a:gd name="connsiteY4694" fmla="*/ 5489612 h 6367455"/>
                <a:gd name="connsiteX4695" fmla="*/ 4311933 w 6891715"/>
                <a:gd name="connsiteY4695" fmla="*/ 5483883 h 6367455"/>
                <a:gd name="connsiteX4696" fmla="*/ 4298280 w 6891715"/>
                <a:gd name="connsiteY4696" fmla="*/ 5488021 h 6367455"/>
                <a:gd name="connsiteX4697" fmla="*/ 4289073 w 6891715"/>
                <a:gd name="connsiteY4697" fmla="*/ 5510300 h 6367455"/>
                <a:gd name="connsiteX4698" fmla="*/ 4278278 w 6891715"/>
                <a:gd name="connsiteY4698" fmla="*/ 5522076 h 6367455"/>
                <a:gd name="connsiteX4699" fmla="*/ 4253195 w 6891715"/>
                <a:gd name="connsiteY4699" fmla="*/ 5536080 h 6367455"/>
                <a:gd name="connsiteX4700" fmla="*/ 4224620 w 6891715"/>
                <a:gd name="connsiteY4700" fmla="*/ 5550084 h 6367455"/>
                <a:gd name="connsiteX4701" fmla="*/ 4209063 w 6891715"/>
                <a:gd name="connsiteY4701" fmla="*/ 5568225 h 6367455"/>
                <a:gd name="connsiteX4702" fmla="*/ 4191283 w 6891715"/>
                <a:gd name="connsiteY4702" fmla="*/ 5582866 h 6367455"/>
                <a:gd name="connsiteX4703" fmla="*/ 4191283 w 6891715"/>
                <a:gd name="connsiteY4703" fmla="*/ 5592732 h 6367455"/>
                <a:gd name="connsiteX4704" fmla="*/ 4172233 w 6891715"/>
                <a:gd name="connsiteY4704" fmla="*/ 5602280 h 6367455"/>
                <a:gd name="connsiteX4705" fmla="*/ 4169058 w 6891715"/>
                <a:gd name="connsiteY4705" fmla="*/ 5601007 h 6367455"/>
                <a:gd name="connsiteX4706" fmla="*/ 4173185 w 6891715"/>
                <a:gd name="connsiteY4706" fmla="*/ 5594642 h 6367455"/>
                <a:gd name="connsiteX4707" fmla="*/ 4175408 w 6891715"/>
                <a:gd name="connsiteY4707" fmla="*/ 5585412 h 6367455"/>
                <a:gd name="connsiteX4708" fmla="*/ 4168105 w 6891715"/>
                <a:gd name="connsiteY4708" fmla="*/ 5578092 h 6367455"/>
                <a:gd name="connsiteX4709" fmla="*/ 4173820 w 6891715"/>
                <a:gd name="connsiteY4709" fmla="*/ 5569498 h 6367455"/>
                <a:gd name="connsiteX4710" fmla="*/ 4185568 w 6891715"/>
                <a:gd name="connsiteY4710" fmla="*/ 5564088 h 6367455"/>
                <a:gd name="connsiteX4711" fmla="*/ 4204618 w 6891715"/>
                <a:gd name="connsiteY4711" fmla="*/ 5551357 h 6367455"/>
                <a:gd name="connsiteX4712" fmla="*/ 4226843 w 6891715"/>
                <a:gd name="connsiteY4712" fmla="*/ 5537353 h 6367455"/>
                <a:gd name="connsiteX4713" fmla="*/ 4235098 w 6891715"/>
                <a:gd name="connsiteY4713" fmla="*/ 5534170 h 6367455"/>
                <a:gd name="connsiteX4714" fmla="*/ 4235098 w 6891715"/>
                <a:gd name="connsiteY4714" fmla="*/ 5524622 h 6367455"/>
                <a:gd name="connsiteX4715" fmla="*/ 4224620 w 6891715"/>
                <a:gd name="connsiteY4715" fmla="*/ 5528123 h 6367455"/>
                <a:gd name="connsiteX4716" fmla="*/ 4202395 w 6891715"/>
                <a:gd name="connsiteY4716" fmla="*/ 5533215 h 6367455"/>
                <a:gd name="connsiteX4717" fmla="*/ 4184615 w 6891715"/>
                <a:gd name="connsiteY4717" fmla="*/ 5544036 h 6367455"/>
                <a:gd name="connsiteX4718" fmla="*/ 4167470 w 6891715"/>
                <a:gd name="connsiteY4718" fmla="*/ 5537989 h 6367455"/>
                <a:gd name="connsiteX4719" fmla="*/ 4163025 w 6891715"/>
                <a:gd name="connsiteY4719" fmla="*/ 5522076 h 6367455"/>
                <a:gd name="connsiteX4720" fmla="*/ 4160928 w 6891715"/>
                <a:gd name="connsiteY4720" fmla="*/ 5513064 h 6367455"/>
                <a:gd name="connsiteX4721" fmla="*/ 4150640 w 6891715"/>
                <a:gd name="connsiteY4721" fmla="*/ 5513376 h 6367455"/>
                <a:gd name="connsiteX4722" fmla="*/ 4135718 w 6891715"/>
                <a:gd name="connsiteY4722" fmla="*/ 5512423 h 6367455"/>
                <a:gd name="connsiteX4723" fmla="*/ 4123970 w 6891715"/>
                <a:gd name="connsiteY4723" fmla="*/ 5504168 h 6367455"/>
                <a:gd name="connsiteX4724" fmla="*/ 4098570 w 6891715"/>
                <a:gd name="connsiteY4724" fmla="*/ 5493373 h 6367455"/>
                <a:gd name="connsiteX4725" fmla="*/ 4080473 w 6891715"/>
                <a:gd name="connsiteY4725" fmla="*/ 5491786 h 6367455"/>
                <a:gd name="connsiteX4726" fmla="*/ 4071900 w 6891715"/>
                <a:gd name="connsiteY4726" fmla="*/ 5495913 h 6367455"/>
                <a:gd name="connsiteX4727" fmla="*/ 4066820 w 6891715"/>
                <a:gd name="connsiteY4727" fmla="*/ 5485436 h 6367455"/>
                <a:gd name="connsiteX4728" fmla="*/ 4073170 w 6891715"/>
                <a:gd name="connsiteY4728" fmla="*/ 5474641 h 6367455"/>
                <a:gd name="connsiteX4729" fmla="*/ 4059200 w 6891715"/>
                <a:gd name="connsiteY4729" fmla="*/ 5477181 h 6367455"/>
                <a:gd name="connsiteX4730" fmla="*/ 4060470 w 6891715"/>
                <a:gd name="connsiteY4730" fmla="*/ 5486706 h 6367455"/>
                <a:gd name="connsiteX4731" fmla="*/ 4055073 w 6891715"/>
                <a:gd name="connsiteY4731" fmla="*/ 5494326 h 6367455"/>
                <a:gd name="connsiteX4732" fmla="*/ 4044913 w 6891715"/>
                <a:gd name="connsiteY4732" fmla="*/ 5497501 h 6367455"/>
                <a:gd name="connsiteX4733" fmla="*/ 4033165 w 6891715"/>
                <a:gd name="connsiteY4733" fmla="*/ 5498453 h 6367455"/>
                <a:gd name="connsiteX4734" fmla="*/ 4027768 w 6891715"/>
                <a:gd name="connsiteY4734" fmla="*/ 5493056 h 6367455"/>
                <a:gd name="connsiteX4735" fmla="*/ 3999193 w 6891715"/>
                <a:gd name="connsiteY4735" fmla="*/ 5494643 h 6367455"/>
                <a:gd name="connsiteX4736" fmla="*/ 3999193 w 6891715"/>
                <a:gd name="connsiteY4736" fmla="*/ 5501946 h 6367455"/>
                <a:gd name="connsiteX4737" fmla="*/ 3989668 w 6891715"/>
                <a:gd name="connsiteY4737" fmla="*/ 5512741 h 6367455"/>
                <a:gd name="connsiteX4738" fmla="*/ 3974110 w 6891715"/>
                <a:gd name="connsiteY4738" fmla="*/ 5516868 h 6367455"/>
                <a:gd name="connsiteX4739" fmla="*/ 3968713 w 6891715"/>
                <a:gd name="connsiteY4739" fmla="*/ 5516868 h 6367455"/>
                <a:gd name="connsiteX4740" fmla="*/ 3951885 w 6891715"/>
                <a:gd name="connsiteY4740" fmla="*/ 5506708 h 6367455"/>
                <a:gd name="connsiteX4741" fmla="*/ 3940138 w 6891715"/>
                <a:gd name="connsiteY4741" fmla="*/ 5520361 h 6367455"/>
                <a:gd name="connsiteX4742" fmla="*/ 3941090 w 6891715"/>
                <a:gd name="connsiteY4742" fmla="*/ 5532108 h 6367455"/>
                <a:gd name="connsiteX4743" fmla="*/ 3953790 w 6891715"/>
                <a:gd name="connsiteY4743" fmla="*/ 5537188 h 6367455"/>
                <a:gd name="connsiteX4744" fmla="*/ 3946805 w 6891715"/>
                <a:gd name="connsiteY4744" fmla="*/ 5544491 h 6367455"/>
                <a:gd name="connsiteX4745" fmla="*/ 3950933 w 6891715"/>
                <a:gd name="connsiteY4745" fmla="*/ 5551793 h 6367455"/>
                <a:gd name="connsiteX4746" fmla="*/ 3963950 w 6891715"/>
                <a:gd name="connsiteY4746" fmla="*/ 5554016 h 6367455"/>
                <a:gd name="connsiteX4747" fmla="*/ 3964903 w 6891715"/>
                <a:gd name="connsiteY4747" fmla="*/ 5545443 h 6367455"/>
                <a:gd name="connsiteX4748" fmla="*/ 3976650 w 6891715"/>
                <a:gd name="connsiteY4748" fmla="*/ 5562271 h 6367455"/>
                <a:gd name="connsiteX4749" fmla="*/ 3991255 w 6891715"/>
                <a:gd name="connsiteY4749" fmla="*/ 5570526 h 6367455"/>
                <a:gd name="connsiteX4750" fmla="*/ 4001098 w 6891715"/>
                <a:gd name="connsiteY4750" fmla="*/ 5579733 h 6367455"/>
                <a:gd name="connsiteX4751" fmla="*/ 3989350 w 6891715"/>
                <a:gd name="connsiteY4751" fmla="*/ 5589258 h 6367455"/>
                <a:gd name="connsiteX4752" fmla="*/ 3971253 w 6891715"/>
                <a:gd name="connsiteY4752" fmla="*/ 5569573 h 6367455"/>
                <a:gd name="connsiteX4753" fmla="*/ 3963950 w 6891715"/>
                <a:gd name="connsiteY4753" fmla="*/ 5569573 h 6367455"/>
                <a:gd name="connsiteX4754" fmla="*/ 3955378 w 6891715"/>
                <a:gd name="connsiteY4754" fmla="*/ 5561318 h 6367455"/>
                <a:gd name="connsiteX4755" fmla="*/ 3934105 w 6891715"/>
                <a:gd name="connsiteY4755" fmla="*/ 5568938 h 6367455"/>
                <a:gd name="connsiteX4756" fmla="*/ 3935375 w 6891715"/>
                <a:gd name="connsiteY4756" fmla="*/ 5582591 h 6367455"/>
                <a:gd name="connsiteX4757" fmla="*/ 3962045 w 6891715"/>
                <a:gd name="connsiteY4757" fmla="*/ 5598148 h 6367455"/>
                <a:gd name="connsiteX4758" fmla="*/ 3962045 w 6891715"/>
                <a:gd name="connsiteY4758" fmla="*/ 5610848 h 6367455"/>
                <a:gd name="connsiteX4759" fmla="*/ 3947123 w 6891715"/>
                <a:gd name="connsiteY4759" fmla="*/ 5613071 h 6367455"/>
                <a:gd name="connsiteX4760" fmla="*/ 3932200 w 6891715"/>
                <a:gd name="connsiteY4760" fmla="*/ 5599736 h 6367455"/>
                <a:gd name="connsiteX4761" fmla="*/ 3931248 w 6891715"/>
                <a:gd name="connsiteY4761" fmla="*/ 5587036 h 6367455"/>
                <a:gd name="connsiteX4762" fmla="*/ 3920770 w 6891715"/>
                <a:gd name="connsiteY4762" fmla="*/ 5580686 h 6367455"/>
                <a:gd name="connsiteX4763" fmla="*/ 3910928 w 6891715"/>
                <a:gd name="connsiteY4763" fmla="*/ 5584813 h 6367455"/>
                <a:gd name="connsiteX4764" fmla="*/ 3907753 w 6891715"/>
                <a:gd name="connsiteY4764" fmla="*/ 5595291 h 6367455"/>
                <a:gd name="connsiteX4765" fmla="*/ 3939185 w 6891715"/>
                <a:gd name="connsiteY4765" fmla="*/ 5620373 h 6367455"/>
                <a:gd name="connsiteX4766" fmla="*/ 3926168 w 6891715"/>
                <a:gd name="connsiteY4766" fmla="*/ 5627041 h 6367455"/>
                <a:gd name="connsiteX4767" fmla="*/ 3911563 w 6891715"/>
                <a:gd name="connsiteY4767" fmla="*/ 5616563 h 6367455"/>
                <a:gd name="connsiteX4768" fmla="*/ 3908388 w 6891715"/>
                <a:gd name="connsiteY4768" fmla="*/ 5621961 h 6367455"/>
                <a:gd name="connsiteX4769" fmla="*/ 3899815 w 6891715"/>
                <a:gd name="connsiteY4769" fmla="*/ 5614658 h 6367455"/>
                <a:gd name="connsiteX4770" fmla="*/ 3903625 w 6891715"/>
                <a:gd name="connsiteY4770" fmla="*/ 5598466 h 6367455"/>
                <a:gd name="connsiteX4771" fmla="*/ 3899498 w 6891715"/>
                <a:gd name="connsiteY4771" fmla="*/ 5587353 h 6367455"/>
                <a:gd name="connsiteX4772" fmla="*/ 3880448 w 6891715"/>
                <a:gd name="connsiteY4772" fmla="*/ 5582908 h 6367455"/>
                <a:gd name="connsiteX4773" fmla="*/ 3876003 w 6891715"/>
                <a:gd name="connsiteY4773" fmla="*/ 5568621 h 6367455"/>
                <a:gd name="connsiteX4774" fmla="*/ 3863303 w 6891715"/>
                <a:gd name="connsiteY4774" fmla="*/ 5570526 h 6367455"/>
                <a:gd name="connsiteX4775" fmla="*/ 3860128 w 6891715"/>
                <a:gd name="connsiteY4775" fmla="*/ 5562271 h 6367455"/>
                <a:gd name="connsiteX4776" fmla="*/ 3856953 w 6891715"/>
                <a:gd name="connsiteY4776" fmla="*/ 5551793 h 6367455"/>
                <a:gd name="connsiteX4777" fmla="*/ 3862033 w 6891715"/>
                <a:gd name="connsiteY4777" fmla="*/ 5543538 h 6367455"/>
                <a:gd name="connsiteX4778" fmla="*/ 3865208 w 6891715"/>
                <a:gd name="connsiteY4778" fmla="*/ 5531791 h 6367455"/>
                <a:gd name="connsiteX4779" fmla="*/ 3849015 w 6891715"/>
                <a:gd name="connsiteY4779" fmla="*/ 5527346 h 6367455"/>
                <a:gd name="connsiteX4780" fmla="*/ 3847110 w 6891715"/>
                <a:gd name="connsiteY4780" fmla="*/ 5539093 h 6367455"/>
                <a:gd name="connsiteX4781" fmla="*/ 3836633 w 6891715"/>
                <a:gd name="connsiteY4781" fmla="*/ 5545443 h 6367455"/>
                <a:gd name="connsiteX4782" fmla="*/ 3827108 w 6891715"/>
                <a:gd name="connsiteY4782" fmla="*/ 5560366 h 6367455"/>
                <a:gd name="connsiteX4783" fmla="*/ 3832505 w 6891715"/>
                <a:gd name="connsiteY4783" fmla="*/ 5577511 h 6367455"/>
                <a:gd name="connsiteX4784" fmla="*/ 3827743 w 6891715"/>
                <a:gd name="connsiteY4784" fmla="*/ 5593068 h 6367455"/>
                <a:gd name="connsiteX4785" fmla="*/ 3834410 w 6891715"/>
                <a:gd name="connsiteY4785" fmla="*/ 5617198 h 6367455"/>
                <a:gd name="connsiteX4786" fmla="*/ 3857588 w 6891715"/>
                <a:gd name="connsiteY4786" fmla="*/ 5639423 h 6367455"/>
                <a:gd name="connsiteX4787" fmla="*/ 3861080 w 6891715"/>
                <a:gd name="connsiteY4787" fmla="*/ 5666411 h 6367455"/>
                <a:gd name="connsiteX4788" fmla="*/ 3875050 w 6891715"/>
                <a:gd name="connsiteY4788" fmla="*/ 5671808 h 6367455"/>
                <a:gd name="connsiteX4789" fmla="*/ 3903625 w 6891715"/>
                <a:gd name="connsiteY4789" fmla="*/ 5700701 h 6367455"/>
                <a:gd name="connsiteX4790" fmla="*/ 3900768 w 6891715"/>
                <a:gd name="connsiteY4790" fmla="*/ 5730546 h 6367455"/>
                <a:gd name="connsiteX4791" fmla="*/ 3881718 w 6891715"/>
                <a:gd name="connsiteY4791" fmla="*/ 5726418 h 6367455"/>
                <a:gd name="connsiteX4792" fmla="*/ 3881718 w 6891715"/>
                <a:gd name="connsiteY4792" fmla="*/ 5719116 h 6367455"/>
                <a:gd name="connsiteX4793" fmla="*/ 3893465 w 6891715"/>
                <a:gd name="connsiteY4793" fmla="*/ 5716893 h 6367455"/>
                <a:gd name="connsiteX4794" fmla="*/ 3884575 w 6891715"/>
                <a:gd name="connsiteY4794" fmla="*/ 5706416 h 6367455"/>
                <a:gd name="connsiteX4795" fmla="*/ 3868700 w 6891715"/>
                <a:gd name="connsiteY4795" fmla="*/ 5688318 h 6367455"/>
                <a:gd name="connsiteX4796" fmla="*/ 3856953 w 6891715"/>
                <a:gd name="connsiteY4796" fmla="*/ 5700383 h 6367455"/>
                <a:gd name="connsiteX4797" fmla="*/ 3862668 w 6891715"/>
                <a:gd name="connsiteY4797" fmla="*/ 5709591 h 6367455"/>
                <a:gd name="connsiteX4798" fmla="*/ 3858223 w 6891715"/>
                <a:gd name="connsiteY4798" fmla="*/ 5714988 h 6367455"/>
                <a:gd name="connsiteX4799" fmla="*/ 3863620 w 6891715"/>
                <a:gd name="connsiteY4799" fmla="*/ 5721338 h 6367455"/>
                <a:gd name="connsiteX4800" fmla="*/ 3877590 w 6891715"/>
                <a:gd name="connsiteY4800" fmla="*/ 5724513 h 6367455"/>
                <a:gd name="connsiteX4801" fmla="*/ 3866795 w 6891715"/>
                <a:gd name="connsiteY4801" fmla="*/ 5742293 h 6367455"/>
                <a:gd name="connsiteX4802" fmla="*/ 3856635 w 6891715"/>
                <a:gd name="connsiteY4802" fmla="*/ 5748008 h 6367455"/>
                <a:gd name="connsiteX4803" fmla="*/ 3842665 w 6891715"/>
                <a:gd name="connsiteY4803" fmla="*/ 5744833 h 6367455"/>
                <a:gd name="connsiteX4804" fmla="*/ 3826790 w 6891715"/>
                <a:gd name="connsiteY4804" fmla="*/ 5741341 h 6367455"/>
                <a:gd name="connsiteX4805" fmla="*/ 3824885 w 6891715"/>
                <a:gd name="connsiteY4805" fmla="*/ 5753088 h 6367455"/>
                <a:gd name="connsiteX4806" fmla="*/ 3843935 w 6891715"/>
                <a:gd name="connsiteY4806" fmla="*/ 5754358 h 6367455"/>
                <a:gd name="connsiteX4807" fmla="*/ 3859810 w 6891715"/>
                <a:gd name="connsiteY4807" fmla="*/ 5761343 h 6367455"/>
                <a:gd name="connsiteX4808" fmla="*/ 3859810 w 6891715"/>
                <a:gd name="connsiteY4808" fmla="*/ 5770868 h 6367455"/>
                <a:gd name="connsiteX4809" fmla="*/ 3873463 w 6891715"/>
                <a:gd name="connsiteY4809" fmla="*/ 5773091 h 6367455"/>
                <a:gd name="connsiteX4810" fmla="*/ 3873463 w 6891715"/>
                <a:gd name="connsiteY4810" fmla="*/ 5765471 h 6367455"/>
                <a:gd name="connsiteX4811" fmla="*/ 3896958 w 6891715"/>
                <a:gd name="connsiteY4811" fmla="*/ 5779123 h 6367455"/>
                <a:gd name="connsiteX4812" fmla="*/ 3902673 w 6891715"/>
                <a:gd name="connsiteY4812" fmla="*/ 5794681 h 6367455"/>
                <a:gd name="connsiteX4813" fmla="*/ 3910928 w 6891715"/>
                <a:gd name="connsiteY4813" fmla="*/ 5801031 h 6367455"/>
                <a:gd name="connsiteX4814" fmla="*/ 3926803 w 6891715"/>
                <a:gd name="connsiteY4814" fmla="*/ 5801983 h 6367455"/>
                <a:gd name="connsiteX4815" fmla="*/ 3934423 w 6891715"/>
                <a:gd name="connsiteY4815" fmla="*/ 5814366 h 6367455"/>
                <a:gd name="connsiteX4816" fmla="*/ 3958870 w 6891715"/>
                <a:gd name="connsiteY4816" fmla="*/ 5825796 h 6367455"/>
                <a:gd name="connsiteX4817" fmla="*/ 3967443 w 6891715"/>
                <a:gd name="connsiteY4817" fmla="*/ 5835321 h 6367455"/>
                <a:gd name="connsiteX4818" fmla="*/ 3962045 w 6891715"/>
                <a:gd name="connsiteY4818" fmla="*/ 5852148 h 6367455"/>
                <a:gd name="connsiteX4819" fmla="*/ 3965538 w 6891715"/>
                <a:gd name="connsiteY4819" fmla="*/ 5857546 h 6367455"/>
                <a:gd name="connsiteX4820" fmla="*/ 3961410 w 6891715"/>
                <a:gd name="connsiteY4820" fmla="*/ 5863896 h 6367455"/>
                <a:gd name="connsiteX4821" fmla="*/ 3971888 w 6891715"/>
                <a:gd name="connsiteY4821" fmla="*/ 5877231 h 6367455"/>
                <a:gd name="connsiteX4822" fmla="*/ 3979508 w 6891715"/>
                <a:gd name="connsiteY4822" fmla="*/ 5891201 h 6367455"/>
                <a:gd name="connsiteX4823" fmla="*/ 3962680 w 6891715"/>
                <a:gd name="connsiteY4823" fmla="*/ 5894376 h 6367455"/>
                <a:gd name="connsiteX4824" fmla="*/ 3953790 w 6891715"/>
                <a:gd name="connsiteY4824" fmla="*/ 5883581 h 6367455"/>
                <a:gd name="connsiteX4825" fmla="*/ 3943313 w 6891715"/>
                <a:gd name="connsiteY4825" fmla="*/ 5883898 h 6367455"/>
                <a:gd name="connsiteX4826" fmla="*/ 3931565 w 6891715"/>
                <a:gd name="connsiteY4826" fmla="*/ 5869293 h 6367455"/>
                <a:gd name="connsiteX4827" fmla="*/ 3922993 w 6891715"/>
                <a:gd name="connsiteY4827" fmla="*/ 5864213 h 6367455"/>
                <a:gd name="connsiteX4828" fmla="*/ 3926168 w 6891715"/>
                <a:gd name="connsiteY4828" fmla="*/ 5853736 h 6367455"/>
                <a:gd name="connsiteX4829" fmla="*/ 3912515 w 6891715"/>
                <a:gd name="connsiteY4829" fmla="*/ 5851513 h 6367455"/>
                <a:gd name="connsiteX4830" fmla="*/ 3896640 w 6891715"/>
                <a:gd name="connsiteY4830" fmla="*/ 5857863 h 6367455"/>
                <a:gd name="connsiteX4831" fmla="*/ 3902038 w 6891715"/>
                <a:gd name="connsiteY4831" fmla="*/ 5864213 h 6367455"/>
                <a:gd name="connsiteX4832" fmla="*/ 3876638 w 6891715"/>
                <a:gd name="connsiteY4832" fmla="*/ 5865801 h 6367455"/>
                <a:gd name="connsiteX4833" fmla="*/ 3869676 w 6891715"/>
                <a:gd name="connsiteY4833" fmla="*/ 5859999 h 6367455"/>
                <a:gd name="connsiteX4834" fmla="*/ 3872889 w 6891715"/>
                <a:gd name="connsiteY4834" fmla="*/ 5872612 h 6367455"/>
                <a:gd name="connsiteX4835" fmla="*/ 3882402 w 6891715"/>
                <a:gd name="connsiteY4835" fmla="*/ 5876432 h 6367455"/>
                <a:gd name="connsiteX4836" fmla="*/ 3876060 w 6891715"/>
                <a:gd name="connsiteY4836" fmla="*/ 5884073 h 6367455"/>
                <a:gd name="connsiteX4837" fmla="*/ 3885572 w 6891715"/>
                <a:gd name="connsiteY4837" fmla="*/ 5885983 h 6367455"/>
                <a:gd name="connsiteX4838" fmla="*/ 3890012 w 6891715"/>
                <a:gd name="connsiteY4838" fmla="*/ 5900946 h 6367455"/>
                <a:gd name="connsiteX4839" fmla="*/ 3899524 w 6891715"/>
                <a:gd name="connsiteY4839" fmla="*/ 5904766 h 6367455"/>
                <a:gd name="connsiteX4840" fmla="*/ 3904597 w 6891715"/>
                <a:gd name="connsiteY4840" fmla="*/ 5906039 h 6367455"/>
                <a:gd name="connsiteX4841" fmla="*/ 3900475 w 6891715"/>
                <a:gd name="connsiteY4841" fmla="*/ 5893623 h 6367455"/>
                <a:gd name="connsiteX4842" fmla="*/ 3905865 w 6891715"/>
                <a:gd name="connsiteY4842" fmla="*/ 5891076 h 6367455"/>
                <a:gd name="connsiteX4843" fmla="*/ 3914109 w 6891715"/>
                <a:gd name="connsiteY4843" fmla="*/ 5897444 h 6367455"/>
                <a:gd name="connsiteX4844" fmla="*/ 3915378 w 6891715"/>
                <a:gd name="connsiteY4844" fmla="*/ 5910178 h 6367455"/>
                <a:gd name="connsiteX4845" fmla="*/ 3919500 w 6891715"/>
                <a:gd name="connsiteY4845" fmla="*/ 5911133 h 6367455"/>
                <a:gd name="connsiteX4846" fmla="*/ 3917914 w 6891715"/>
                <a:gd name="connsiteY4846" fmla="*/ 5917500 h 6367455"/>
                <a:gd name="connsiteX4847" fmla="*/ 3909353 w 6891715"/>
                <a:gd name="connsiteY4847" fmla="*/ 5928325 h 6367455"/>
                <a:gd name="connsiteX4848" fmla="*/ 3900792 w 6891715"/>
                <a:gd name="connsiteY4848" fmla="*/ 5927370 h 6367455"/>
                <a:gd name="connsiteX4849" fmla="*/ 3896670 w 6891715"/>
                <a:gd name="connsiteY4849" fmla="*/ 5934692 h 6367455"/>
                <a:gd name="connsiteX4850" fmla="*/ 3888109 w 6891715"/>
                <a:gd name="connsiteY4850" fmla="*/ 5943288 h 6367455"/>
                <a:gd name="connsiteX4851" fmla="*/ 3885255 w 6891715"/>
                <a:gd name="connsiteY4851" fmla="*/ 5943288 h 6367455"/>
                <a:gd name="connsiteX4852" fmla="*/ 3877646 w 6891715"/>
                <a:gd name="connsiteY4852" fmla="*/ 5931508 h 6367455"/>
                <a:gd name="connsiteX4853" fmla="*/ 3885890 w 6891715"/>
                <a:gd name="connsiteY4853" fmla="*/ 5928325 h 6367455"/>
                <a:gd name="connsiteX4854" fmla="*/ 3869084 w 6891715"/>
                <a:gd name="connsiteY4854" fmla="*/ 5922276 h 6367455"/>
                <a:gd name="connsiteX4855" fmla="*/ 3867816 w 6891715"/>
                <a:gd name="connsiteY4855" fmla="*/ 5915909 h 6367455"/>
                <a:gd name="connsiteX4856" fmla="*/ 3855133 w 6891715"/>
                <a:gd name="connsiteY4856" fmla="*/ 5918137 h 6367455"/>
                <a:gd name="connsiteX4857" fmla="*/ 3854182 w 6891715"/>
                <a:gd name="connsiteY4857" fmla="*/ 5924504 h 6367455"/>
                <a:gd name="connsiteX4858" fmla="*/ 3863060 w 6891715"/>
                <a:gd name="connsiteY4858" fmla="*/ 5935010 h 6367455"/>
                <a:gd name="connsiteX4859" fmla="*/ 3860840 w 6891715"/>
                <a:gd name="connsiteY4859" fmla="*/ 5953794 h 6367455"/>
                <a:gd name="connsiteX4860" fmla="*/ 3870353 w 6891715"/>
                <a:gd name="connsiteY4860" fmla="*/ 5967801 h 6367455"/>
                <a:gd name="connsiteX4861" fmla="*/ 3875109 w 6891715"/>
                <a:gd name="connsiteY4861" fmla="*/ 5982128 h 6367455"/>
                <a:gd name="connsiteX4862" fmla="*/ 3877011 w 6891715"/>
                <a:gd name="connsiteY4862" fmla="*/ 6000274 h 6367455"/>
                <a:gd name="connsiteX4863" fmla="*/ 3872255 w 6891715"/>
                <a:gd name="connsiteY4863" fmla="*/ 6015237 h 6367455"/>
                <a:gd name="connsiteX4864" fmla="*/ 3882719 w 6891715"/>
                <a:gd name="connsiteY4864" fmla="*/ 6024470 h 6367455"/>
                <a:gd name="connsiteX4865" fmla="*/ 3879548 w 6891715"/>
                <a:gd name="connsiteY4865" fmla="*/ 6031792 h 6367455"/>
                <a:gd name="connsiteX4866" fmla="*/ 3895402 w 6891715"/>
                <a:gd name="connsiteY4866" fmla="*/ 6043571 h 6367455"/>
                <a:gd name="connsiteX4867" fmla="*/ 3883987 w 6891715"/>
                <a:gd name="connsiteY4867" fmla="*/ 6049938 h 6367455"/>
                <a:gd name="connsiteX4868" fmla="*/ 3876377 w 6891715"/>
                <a:gd name="connsiteY4868" fmla="*/ 6034975 h 6367455"/>
                <a:gd name="connsiteX4869" fmla="*/ 3869084 w 6891715"/>
                <a:gd name="connsiteY4869" fmla="*/ 6033384 h 6367455"/>
                <a:gd name="connsiteX4870" fmla="*/ 3870987 w 6891715"/>
                <a:gd name="connsiteY4870" fmla="*/ 6043571 h 6367455"/>
                <a:gd name="connsiteX4871" fmla="*/ 3861475 w 6891715"/>
                <a:gd name="connsiteY4871" fmla="*/ 6043890 h 6367455"/>
                <a:gd name="connsiteX4872" fmla="*/ 3862743 w 6891715"/>
                <a:gd name="connsiteY4872" fmla="*/ 6038477 h 6367455"/>
                <a:gd name="connsiteX4873" fmla="*/ 3855133 w 6891715"/>
                <a:gd name="connsiteY4873" fmla="*/ 6021604 h 6367455"/>
                <a:gd name="connsiteX4874" fmla="*/ 3844352 w 6891715"/>
                <a:gd name="connsiteY4874" fmla="*/ 6001866 h 6367455"/>
                <a:gd name="connsiteX4875" fmla="*/ 3829767 w 6891715"/>
                <a:gd name="connsiteY4875" fmla="*/ 6006960 h 6367455"/>
                <a:gd name="connsiteX4876" fmla="*/ 3819303 w 6891715"/>
                <a:gd name="connsiteY4876" fmla="*/ 6033702 h 6367455"/>
                <a:gd name="connsiteX4877" fmla="*/ 3822791 w 6891715"/>
                <a:gd name="connsiteY4877" fmla="*/ 6054714 h 6367455"/>
                <a:gd name="connsiteX4878" fmla="*/ 3818352 w 6891715"/>
                <a:gd name="connsiteY4878" fmla="*/ 6048665 h 6367455"/>
                <a:gd name="connsiteX4879" fmla="*/ 3813279 w 6891715"/>
                <a:gd name="connsiteY4879" fmla="*/ 6051849 h 6367455"/>
                <a:gd name="connsiteX4880" fmla="*/ 3807889 w 6891715"/>
                <a:gd name="connsiteY4880" fmla="*/ 6038796 h 6367455"/>
                <a:gd name="connsiteX4881" fmla="*/ 3800279 w 6891715"/>
                <a:gd name="connsiteY4881" fmla="*/ 5999956 h 6367455"/>
                <a:gd name="connsiteX4882" fmla="*/ 3792669 w 6891715"/>
                <a:gd name="connsiteY4882" fmla="*/ 5995817 h 6367455"/>
                <a:gd name="connsiteX4883" fmla="*/ 3790132 w 6891715"/>
                <a:gd name="connsiteY4883" fmla="*/ 5987540 h 6367455"/>
                <a:gd name="connsiteX4884" fmla="*/ 3779986 w 6891715"/>
                <a:gd name="connsiteY4884" fmla="*/ 5986585 h 6367455"/>
                <a:gd name="connsiteX4885" fmla="*/ 3777449 w 6891715"/>
                <a:gd name="connsiteY4885" fmla="*/ 5971622 h 6367455"/>
                <a:gd name="connsiteX4886" fmla="*/ 3764132 w 6891715"/>
                <a:gd name="connsiteY4886" fmla="*/ 5978944 h 6367455"/>
                <a:gd name="connsiteX4887" fmla="*/ 3758742 w 6891715"/>
                <a:gd name="connsiteY4887" fmla="*/ 6006641 h 6367455"/>
                <a:gd name="connsiteX4888" fmla="*/ 3753351 w 6891715"/>
                <a:gd name="connsiteY4888" fmla="*/ 5998046 h 6367455"/>
                <a:gd name="connsiteX4889" fmla="*/ 3745107 w 6891715"/>
                <a:gd name="connsiteY4889" fmla="*/ 6002503 h 6367455"/>
                <a:gd name="connsiteX4890" fmla="*/ 3734327 w 6891715"/>
                <a:gd name="connsiteY4890" fmla="*/ 5982446 h 6367455"/>
                <a:gd name="connsiteX4891" fmla="*/ 3733058 w 6891715"/>
                <a:gd name="connsiteY4891" fmla="*/ 5960479 h 6367455"/>
                <a:gd name="connsiteX4892" fmla="*/ 3742571 w 6891715"/>
                <a:gd name="connsiteY4892" fmla="*/ 5949973 h 6367455"/>
                <a:gd name="connsiteX4893" fmla="*/ 3737814 w 6891715"/>
                <a:gd name="connsiteY4893" fmla="*/ 5927688 h 6367455"/>
                <a:gd name="connsiteX4894" fmla="*/ 3721961 w 6891715"/>
                <a:gd name="connsiteY4894" fmla="*/ 5903493 h 6367455"/>
                <a:gd name="connsiteX4895" fmla="*/ 3708326 w 6891715"/>
                <a:gd name="connsiteY4895" fmla="*/ 5898080 h 6367455"/>
                <a:gd name="connsiteX4896" fmla="*/ 3701985 w 6891715"/>
                <a:gd name="connsiteY4896" fmla="*/ 5903493 h 6367455"/>
                <a:gd name="connsiteX4897" fmla="*/ 3694375 w 6891715"/>
                <a:gd name="connsiteY4897" fmla="*/ 5879297 h 6367455"/>
                <a:gd name="connsiteX4898" fmla="*/ 3681692 w 6891715"/>
                <a:gd name="connsiteY4898" fmla="*/ 5876432 h 6367455"/>
                <a:gd name="connsiteX4899" fmla="*/ 3681375 w 6891715"/>
                <a:gd name="connsiteY4899" fmla="*/ 5862742 h 6367455"/>
                <a:gd name="connsiteX4900" fmla="*/ 3690887 w 6891715"/>
                <a:gd name="connsiteY4900" fmla="*/ 5862742 h 6367455"/>
                <a:gd name="connsiteX4901" fmla="*/ 3711814 w 6891715"/>
                <a:gd name="connsiteY4901" fmla="*/ 5839820 h 6367455"/>
                <a:gd name="connsiteX4902" fmla="*/ 3709595 w 6891715"/>
                <a:gd name="connsiteY4902" fmla="*/ 5824221 h 6367455"/>
                <a:gd name="connsiteX4903" fmla="*/ 3710863 w 6891715"/>
                <a:gd name="connsiteY4903" fmla="*/ 5820082 h 6367455"/>
                <a:gd name="connsiteX4904" fmla="*/ 3725448 w 6891715"/>
                <a:gd name="connsiteY4904" fmla="*/ 5835682 h 6367455"/>
                <a:gd name="connsiteX4905" fmla="*/ 3740351 w 6891715"/>
                <a:gd name="connsiteY4905" fmla="*/ 5836637 h 6367455"/>
                <a:gd name="connsiteX4906" fmla="*/ 3746693 w 6891715"/>
                <a:gd name="connsiteY4906" fmla="*/ 5826131 h 6367455"/>
                <a:gd name="connsiteX4907" fmla="*/ 3762547 w 6891715"/>
                <a:gd name="connsiteY4907" fmla="*/ 5819764 h 6367455"/>
                <a:gd name="connsiteX4908" fmla="*/ 3788230 w 6891715"/>
                <a:gd name="connsiteY4908" fmla="*/ 5838547 h 6367455"/>
                <a:gd name="connsiteX4909" fmla="*/ 3812328 w 6891715"/>
                <a:gd name="connsiteY4909" fmla="*/ 5846824 h 6367455"/>
                <a:gd name="connsiteX4910" fmla="*/ 3836426 w 6891715"/>
                <a:gd name="connsiteY4910" fmla="*/ 5846506 h 6367455"/>
                <a:gd name="connsiteX4911" fmla="*/ 3849426 w 6891715"/>
                <a:gd name="connsiteY4911" fmla="*/ 5860196 h 6367455"/>
                <a:gd name="connsiteX4912" fmla="*/ 3857036 w 6891715"/>
                <a:gd name="connsiteY4912" fmla="*/ 5860832 h 6367455"/>
                <a:gd name="connsiteX4913" fmla="*/ 3868367 w 6891715"/>
                <a:gd name="connsiteY4913" fmla="*/ 5859082 h 6367455"/>
                <a:gd name="connsiteX4914" fmla="*/ 3859493 w 6891715"/>
                <a:gd name="connsiteY4914" fmla="*/ 5854053 h 6367455"/>
                <a:gd name="connsiteX4915" fmla="*/ 3872193 w 6891715"/>
                <a:gd name="connsiteY4915" fmla="*/ 5847703 h 6367455"/>
                <a:gd name="connsiteX4916" fmla="*/ 3883940 w 6891715"/>
                <a:gd name="connsiteY4916" fmla="*/ 5850878 h 6367455"/>
                <a:gd name="connsiteX4917" fmla="*/ 3893465 w 6891715"/>
                <a:gd name="connsiteY4917" fmla="*/ 5849608 h 6367455"/>
                <a:gd name="connsiteX4918" fmla="*/ 3889020 w 6891715"/>
                <a:gd name="connsiteY4918" fmla="*/ 5840083 h 6367455"/>
                <a:gd name="connsiteX4919" fmla="*/ 3876320 w 6891715"/>
                <a:gd name="connsiteY4919" fmla="*/ 5835003 h 6367455"/>
                <a:gd name="connsiteX4920" fmla="*/ 3868065 w 6891715"/>
                <a:gd name="connsiteY4920" fmla="*/ 5837226 h 6367455"/>
                <a:gd name="connsiteX4921" fmla="*/ 3859493 w 6891715"/>
                <a:gd name="connsiteY4921" fmla="*/ 5833098 h 6367455"/>
                <a:gd name="connsiteX4922" fmla="*/ 3843618 w 6891715"/>
                <a:gd name="connsiteY4922" fmla="*/ 5815318 h 6367455"/>
                <a:gd name="connsiteX4923" fmla="*/ 3845523 w 6891715"/>
                <a:gd name="connsiteY4923" fmla="*/ 5828971 h 6367455"/>
                <a:gd name="connsiteX4924" fmla="*/ 3830918 w 6891715"/>
                <a:gd name="connsiteY4924" fmla="*/ 5828018 h 6367455"/>
                <a:gd name="connsiteX4925" fmla="*/ 3827743 w 6891715"/>
                <a:gd name="connsiteY4925" fmla="*/ 5814366 h 6367455"/>
                <a:gd name="connsiteX4926" fmla="*/ 3823298 w 6891715"/>
                <a:gd name="connsiteY4926" fmla="*/ 5817541 h 6367455"/>
                <a:gd name="connsiteX4927" fmla="*/ 3811550 w 6891715"/>
                <a:gd name="connsiteY4927" fmla="*/ 5810556 h 6367455"/>
                <a:gd name="connsiteX4928" fmla="*/ 3797898 w 6891715"/>
                <a:gd name="connsiteY4928" fmla="*/ 5817858 h 6367455"/>
                <a:gd name="connsiteX4929" fmla="*/ 3787420 w 6891715"/>
                <a:gd name="connsiteY4929" fmla="*/ 5809286 h 6367455"/>
                <a:gd name="connsiteX4930" fmla="*/ 3761703 w 6891715"/>
                <a:gd name="connsiteY4930" fmla="*/ 5813096 h 6367455"/>
                <a:gd name="connsiteX4931" fmla="*/ 3753765 w 6891715"/>
                <a:gd name="connsiteY4931" fmla="*/ 5811826 h 6367455"/>
                <a:gd name="connsiteX4932" fmla="*/ 3747415 w 6891715"/>
                <a:gd name="connsiteY4932" fmla="*/ 5811191 h 6367455"/>
                <a:gd name="connsiteX4933" fmla="*/ 3742653 w 6891715"/>
                <a:gd name="connsiteY4933" fmla="*/ 5810873 h 6367455"/>
                <a:gd name="connsiteX4934" fmla="*/ 3741383 w 6891715"/>
                <a:gd name="connsiteY4934" fmla="*/ 5811191 h 6367455"/>
                <a:gd name="connsiteX4935" fmla="*/ 3739478 w 6891715"/>
                <a:gd name="connsiteY4935" fmla="*/ 5812461 h 6367455"/>
                <a:gd name="connsiteX4936" fmla="*/ 3735985 w 6891715"/>
                <a:gd name="connsiteY4936" fmla="*/ 5815636 h 6367455"/>
                <a:gd name="connsiteX4937" fmla="*/ 3732810 w 6891715"/>
                <a:gd name="connsiteY4937" fmla="*/ 5818811 h 6367455"/>
                <a:gd name="connsiteX4938" fmla="*/ 3731223 w 6891715"/>
                <a:gd name="connsiteY4938" fmla="*/ 5820398 h 6367455"/>
                <a:gd name="connsiteX4939" fmla="*/ 3715348 w 6891715"/>
                <a:gd name="connsiteY4939" fmla="*/ 5816588 h 6367455"/>
                <a:gd name="connsiteX4940" fmla="*/ 3704553 w 6891715"/>
                <a:gd name="connsiteY4940" fmla="*/ 5800713 h 6367455"/>
                <a:gd name="connsiteX4941" fmla="*/ 3697250 w 6891715"/>
                <a:gd name="connsiteY4941" fmla="*/ 5808968 h 6367455"/>
                <a:gd name="connsiteX4942" fmla="*/ 3695345 w 6891715"/>
                <a:gd name="connsiteY4942" fmla="*/ 5816588 h 6367455"/>
                <a:gd name="connsiteX4943" fmla="*/ 3687725 w 6891715"/>
                <a:gd name="connsiteY4943" fmla="*/ 5812461 h 6367455"/>
                <a:gd name="connsiteX4944" fmla="*/ 3684550 w 6891715"/>
                <a:gd name="connsiteY4944" fmla="*/ 5801031 h 6367455"/>
                <a:gd name="connsiteX4945" fmla="*/ 3675978 w 6891715"/>
                <a:gd name="connsiteY4945" fmla="*/ 5789283 h 6367455"/>
                <a:gd name="connsiteX4946" fmla="*/ 3676930 w 6891715"/>
                <a:gd name="connsiteY4946" fmla="*/ 5779123 h 6367455"/>
                <a:gd name="connsiteX4947" fmla="*/ 3668358 w 6891715"/>
                <a:gd name="connsiteY4947" fmla="*/ 5781028 h 6367455"/>
                <a:gd name="connsiteX4948" fmla="*/ 3665183 w 6891715"/>
                <a:gd name="connsiteY4948" fmla="*/ 5764201 h 6367455"/>
                <a:gd name="connsiteX4949" fmla="*/ 3650260 w 6891715"/>
                <a:gd name="connsiteY4949" fmla="*/ 5761343 h 6367455"/>
                <a:gd name="connsiteX4950" fmla="*/ 3646133 w 6891715"/>
                <a:gd name="connsiteY4950" fmla="*/ 5750548 h 6367455"/>
                <a:gd name="connsiteX4951" fmla="*/ 3652165 w 6891715"/>
                <a:gd name="connsiteY4951" fmla="*/ 5740071 h 6367455"/>
                <a:gd name="connsiteX4952" fmla="*/ 3667088 w 6891715"/>
                <a:gd name="connsiteY4952" fmla="*/ 5735943 h 6367455"/>
                <a:gd name="connsiteX4953" fmla="*/ 3675343 w 6891715"/>
                <a:gd name="connsiteY4953" fmla="*/ 5743881 h 6367455"/>
                <a:gd name="connsiteX4954" fmla="*/ 3683915 w 6891715"/>
                <a:gd name="connsiteY4954" fmla="*/ 5747056 h 6367455"/>
                <a:gd name="connsiteX4955" fmla="*/ 3681693 w 6891715"/>
                <a:gd name="connsiteY4955" fmla="*/ 5733403 h 6367455"/>
                <a:gd name="connsiteX4956" fmla="*/ 3676613 w 6891715"/>
                <a:gd name="connsiteY4956" fmla="*/ 5727371 h 6367455"/>
                <a:gd name="connsiteX4957" fmla="*/ 3660738 w 6891715"/>
                <a:gd name="connsiteY4957" fmla="*/ 5728323 h 6367455"/>
                <a:gd name="connsiteX4958" fmla="*/ 3654388 w 6891715"/>
                <a:gd name="connsiteY4958" fmla="*/ 5720068 h 6367455"/>
                <a:gd name="connsiteX4959" fmla="*/ 3648990 w 6891715"/>
                <a:gd name="connsiteY4959" fmla="*/ 5730546 h 6367455"/>
                <a:gd name="connsiteX4960" fmla="*/ 3645815 w 6891715"/>
                <a:gd name="connsiteY4960" fmla="*/ 5739118 h 6367455"/>
                <a:gd name="connsiteX4961" fmla="*/ 3641370 w 6891715"/>
                <a:gd name="connsiteY4961" fmla="*/ 5733721 h 6367455"/>
                <a:gd name="connsiteX4962" fmla="*/ 3639465 w 6891715"/>
                <a:gd name="connsiteY4962" fmla="*/ 5722291 h 6367455"/>
                <a:gd name="connsiteX4963" fmla="*/ 3631845 w 6891715"/>
                <a:gd name="connsiteY4963" fmla="*/ 5709591 h 6367455"/>
                <a:gd name="connsiteX4964" fmla="*/ 3615018 w 6891715"/>
                <a:gd name="connsiteY4964" fmla="*/ 5708956 h 6367455"/>
                <a:gd name="connsiteX4965" fmla="*/ 3602000 w 6891715"/>
                <a:gd name="connsiteY4965" fmla="*/ 5689906 h 6367455"/>
                <a:gd name="connsiteX4966" fmla="*/ 3606128 w 6891715"/>
                <a:gd name="connsiteY4966" fmla="*/ 5683556 h 6367455"/>
                <a:gd name="connsiteX4967" fmla="*/ 3595968 w 6891715"/>
                <a:gd name="connsiteY4967" fmla="*/ 5682286 h 6367455"/>
                <a:gd name="connsiteX4968" fmla="*/ 3595015 w 6891715"/>
                <a:gd name="connsiteY4968" fmla="*/ 5666093 h 6367455"/>
                <a:gd name="connsiteX4969" fmla="*/ 3588665 w 6891715"/>
                <a:gd name="connsiteY4969" fmla="*/ 5656886 h 6367455"/>
                <a:gd name="connsiteX4970" fmla="*/ 3589618 w 6891715"/>
                <a:gd name="connsiteY4970" fmla="*/ 5650536 h 6367455"/>
                <a:gd name="connsiteX4971" fmla="*/ 3582315 w 6891715"/>
                <a:gd name="connsiteY4971" fmla="*/ 5649583 h 6367455"/>
                <a:gd name="connsiteX4972" fmla="*/ 3578188 w 6891715"/>
                <a:gd name="connsiteY4972" fmla="*/ 5641963 h 6367455"/>
                <a:gd name="connsiteX4973" fmla="*/ 3578378 w 6891715"/>
                <a:gd name="connsiteY4973" fmla="*/ 5641929 h 6367455"/>
                <a:gd name="connsiteX4974" fmla="*/ 3574656 w 6891715"/>
                <a:gd name="connsiteY4974" fmla="*/ 5639745 h 6367455"/>
                <a:gd name="connsiteX4975" fmla="*/ 3577496 w 6891715"/>
                <a:gd name="connsiteY4975" fmla="*/ 5632442 h 6367455"/>
                <a:gd name="connsiteX4976" fmla="*/ 3571816 w 6891715"/>
                <a:gd name="connsiteY4976" fmla="*/ 5618155 h 6367455"/>
                <a:gd name="connsiteX4977" fmla="*/ 3557613 w 6891715"/>
                <a:gd name="connsiteY4977" fmla="*/ 5606090 h 6367455"/>
                <a:gd name="connsiteX4978" fmla="*/ 3537414 w 6891715"/>
                <a:gd name="connsiteY4978" fmla="*/ 5597200 h 6367455"/>
                <a:gd name="connsiteX4979" fmla="*/ 3526999 w 6891715"/>
                <a:gd name="connsiteY4979" fmla="*/ 5579420 h 6367455"/>
                <a:gd name="connsiteX4980" fmla="*/ 3525737 w 6891715"/>
                <a:gd name="connsiteY4980" fmla="*/ 5573387 h 6367455"/>
                <a:gd name="connsiteX4981" fmla="*/ 3515006 w 6891715"/>
                <a:gd name="connsiteY4981" fmla="*/ 5557830 h 6367455"/>
                <a:gd name="connsiteX4982" fmla="*/ 3517847 w 6891715"/>
                <a:gd name="connsiteY4982" fmla="*/ 5553067 h 6367455"/>
                <a:gd name="connsiteX4983" fmla="*/ 3527946 w 6891715"/>
                <a:gd name="connsiteY4983" fmla="*/ 5560052 h 6367455"/>
                <a:gd name="connsiteX4984" fmla="*/ 3526684 w 6891715"/>
                <a:gd name="connsiteY4984" fmla="*/ 5550845 h 6367455"/>
                <a:gd name="connsiteX4985" fmla="*/ 3527315 w 6891715"/>
                <a:gd name="connsiteY4985" fmla="*/ 5546717 h 6367455"/>
                <a:gd name="connsiteX4986" fmla="*/ 3520372 w 6891715"/>
                <a:gd name="connsiteY4986" fmla="*/ 5543860 h 6367455"/>
                <a:gd name="connsiteX4987" fmla="*/ 3514691 w 6891715"/>
                <a:gd name="connsiteY4987" fmla="*/ 5534970 h 6367455"/>
                <a:gd name="connsiteX4988" fmla="*/ 3514691 w 6891715"/>
                <a:gd name="connsiteY4988" fmla="*/ 5523540 h 6367455"/>
                <a:gd name="connsiteX4989" fmla="*/ 3522581 w 6891715"/>
                <a:gd name="connsiteY4989" fmla="*/ 5513062 h 6367455"/>
                <a:gd name="connsiteX4990" fmla="*/ 3527946 w 6891715"/>
                <a:gd name="connsiteY4990" fmla="*/ 5504490 h 6367455"/>
                <a:gd name="connsiteX4991" fmla="*/ 3529840 w 6891715"/>
                <a:gd name="connsiteY4991" fmla="*/ 5490202 h 6367455"/>
                <a:gd name="connsiteX4992" fmla="*/ 3531418 w 6891715"/>
                <a:gd name="connsiteY4992" fmla="*/ 5480995 h 6367455"/>
                <a:gd name="connsiteX4993" fmla="*/ 3523843 w 6891715"/>
                <a:gd name="connsiteY4993" fmla="*/ 5473057 h 6367455"/>
                <a:gd name="connsiteX4994" fmla="*/ 3532365 w 6891715"/>
                <a:gd name="connsiteY4994" fmla="*/ 5464485 h 6367455"/>
                <a:gd name="connsiteX4995" fmla="*/ 3526053 w 6891715"/>
                <a:gd name="connsiteY4995" fmla="*/ 5451784 h 6367455"/>
                <a:gd name="connsiteX4996" fmla="*/ 3523212 w 6891715"/>
                <a:gd name="connsiteY4996" fmla="*/ 5445434 h 6367455"/>
                <a:gd name="connsiteX4997" fmla="*/ 3529524 w 6891715"/>
                <a:gd name="connsiteY4997" fmla="*/ 5441307 h 6367455"/>
                <a:gd name="connsiteX4998" fmla="*/ 3524159 w 6891715"/>
                <a:gd name="connsiteY4998" fmla="*/ 5427337 h 6367455"/>
                <a:gd name="connsiteX4999" fmla="*/ 3527946 w 6891715"/>
                <a:gd name="connsiteY4999" fmla="*/ 5420352 h 6367455"/>
                <a:gd name="connsiteX5000" fmla="*/ 3540570 w 6891715"/>
                <a:gd name="connsiteY5000" fmla="*/ 5404794 h 6367455"/>
                <a:gd name="connsiteX5001" fmla="*/ 3535836 w 6891715"/>
                <a:gd name="connsiteY5001" fmla="*/ 5397809 h 6367455"/>
                <a:gd name="connsiteX5002" fmla="*/ 3526053 w 6891715"/>
                <a:gd name="connsiteY5002" fmla="*/ 5394952 h 6367455"/>
                <a:gd name="connsiteX5003" fmla="*/ 3525643 w 6891715"/>
                <a:gd name="connsiteY5003" fmla="*/ 5394317 h 6367455"/>
                <a:gd name="connsiteX5004" fmla="*/ 3516101 w 6891715"/>
                <a:gd name="connsiteY5004" fmla="*/ 5394317 h 6367455"/>
                <a:gd name="connsiteX5005" fmla="*/ 3512284 w 6891715"/>
                <a:gd name="connsiteY5005" fmla="*/ 5386716 h 6367455"/>
                <a:gd name="connsiteX5006" fmla="*/ 3510694 w 6891715"/>
                <a:gd name="connsiteY5006" fmla="*/ 5374048 h 6367455"/>
                <a:gd name="connsiteX5007" fmla="*/ 3492882 w 6891715"/>
                <a:gd name="connsiteY5007" fmla="*/ 5352511 h 6367455"/>
                <a:gd name="connsiteX5008" fmla="*/ 3469663 w 6891715"/>
                <a:gd name="connsiteY5008" fmla="*/ 5340159 h 6367455"/>
                <a:gd name="connsiteX5009" fmla="*/ 3460121 w 6891715"/>
                <a:gd name="connsiteY5009" fmla="*/ 5329707 h 6367455"/>
                <a:gd name="connsiteX5010" fmla="*/ 3445809 w 6891715"/>
                <a:gd name="connsiteY5010" fmla="*/ 5327807 h 6367455"/>
                <a:gd name="connsiteX5011" fmla="*/ 3441674 w 6891715"/>
                <a:gd name="connsiteY5011" fmla="*/ 5318622 h 6367455"/>
                <a:gd name="connsiteX5012" fmla="*/ 3448671 w 6891715"/>
                <a:gd name="connsiteY5012" fmla="*/ 5320839 h 6367455"/>
                <a:gd name="connsiteX5013" fmla="*/ 3454396 w 6891715"/>
                <a:gd name="connsiteY5013" fmla="*/ 5318939 h 6367455"/>
                <a:gd name="connsiteX5014" fmla="*/ 3455032 w 6891715"/>
                <a:gd name="connsiteY5014" fmla="*/ 5310071 h 6367455"/>
                <a:gd name="connsiteX5015" fmla="*/ 3445596 w 6891715"/>
                <a:gd name="connsiteY5015" fmla="*/ 5305079 h 6367455"/>
                <a:gd name="connsiteX5016" fmla="*/ 3448013 w 6891715"/>
                <a:gd name="connsiteY5016" fmla="*/ 5314939 h 6367455"/>
                <a:gd name="connsiteX5017" fmla="*/ 3441636 w 6891715"/>
                <a:gd name="connsiteY5017" fmla="*/ 5312732 h 6367455"/>
                <a:gd name="connsiteX5018" fmla="*/ 3436217 w 6891715"/>
                <a:gd name="connsiteY5018" fmla="*/ 5308949 h 6367455"/>
                <a:gd name="connsiteX5019" fmla="*/ 3431434 w 6891715"/>
                <a:gd name="connsiteY5019" fmla="*/ 5305166 h 6367455"/>
                <a:gd name="connsiteX5020" fmla="*/ 3427927 w 6891715"/>
                <a:gd name="connsiteY5020" fmla="*/ 5302014 h 6367455"/>
                <a:gd name="connsiteX5021" fmla="*/ 3425696 w 6891715"/>
                <a:gd name="connsiteY5021" fmla="*/ 5298861 h 6367455"/>
                <a:gd name="connsiteX5022" fmla="*/ 3423145 w 6891715"/>
                <a:gd name="connsiteY5022" fmla="*/ 5296654 h 6367455"/>
                <a:gd name="connsiteX5023" fmla="*/ 3420913 w 6891715"/>
                <a:gd name="connsiteY5023" fmla="*/ 5295078 h 6367455"/>
                <a:gd name="connsiteX5024" fmla="*/ 3393814 w 6891715"/>
                <a:gd name="connsiteY5024" fmla="*/ 5279000 h 6367455"/>
                <a:gd name="connsiteX5025" fmla="*/ 3380105 w 6891715"/>
                <a:gd name="connsiteY5025" fmla="*/ 5263238 h 6367455"/>
                <a:gd name="connsiteX5026" fmla="*/ 3365758 w 6891715"/>
                <a:gd name="connsiteY5026" fmla="*/ 5256303 h 6367455"/>
                <a:gd name="connsiteX5027" fmla="*/ 3371178 w 6891715"/>
                <a:gd name="connsiteY5027" fmla="*/ 5268913 h 6367455"/>
                <a:gd name="connsiteX5028" fmla="*/ 3355875 w 6891715"/>
                <a:gd name="connsiteY5028" fmla="*/ 5258509 h 6367455"/>
                <a:gd name="connsiteX5029" fmla="*/ 3332601 w 6891715"/>
                <a:gd name="connsiteY5029" fmla="*/ 5247476 h 6367455"/>
                <a:gd name="connsiteX5030" fmla="*/ 3320486 w 6891715"/>
                <a:gd name="connsiteY5030" fmla="*/ 5245269 h 6367455"/>
                <a:gd name="connsiteX5031" fmla="*/ 3301995 w 6891715"/>
                <a:gd name="connsiteY5031" fmla="*/ 5240855 h 6367455"/>
                <a:gd name="connsiteX5032" fmla="*/ 3294025 w 6891715"/>
                <a:gd name="connsiteY5032" fmla="*/ 5229506 h 6367455"/>
                <a:gd name="connsiteX5033" fmla="*/ 3321124 w 6891715"/>
                <a:gd name="connsiteY5033" fmla="*/ 5232974 h 6367455"/>
                <a:gd name="connsiteX5034" fmla="*/ 3333877 w 6891715"/>
                <a:gd name="connsiteY5034" fmla="*/ 5237072 h 6367455"/>
                <a:gd name="connsiteX5035" fmla="*/ 3352368 w 6891715"/>
                <a:gd name="connsiteY5035" fmla="*/ 5241171 h 6367455"/>
                <a:gd name="connsiteX5036" fmla="*/ 3357469 w 6891715"/>
                <a:gd name="connsiteY5036" fmla="*/ 5244954 h 6367455"/>
                <a:gd name="connsiteX5037" fmla="*/ 3355237 w 6891715"/>
                <a:gd name="connsiteY5037" fmla="*/ 5235496 h 6367455"/>
                <a:gd name="connsiteX5038" fmla="*/ 3357761 w 6891715"/>
                <a:gd name="connsiteY5038" fmla="*/ 5233854 h 6367455"/>
                <a:gd name="connsiteX5039" fmla="*/ 3374251 w 6891715"/>
                <a:gd name="connsiteY5039" fmla="*/ 5226890 h 6367455"/>
                <a:gd name="connsiteX5040" fmla="*/ 3376538 w 6891715"/>
                <a:gd name="connsiteY5040" fmla="*/ 5226649 h 6367455"/>
                <a:gd name="connsiteX5041" fmla="*/ 3376390 w 6891715"/>
                <a:gd name="connsiteY5041" fmla="*/ 5225986 h 6367455"/>
                <a:gd name="connsiteX5042" fmla="*/ 3374251 w 6891715"/>
                <a:gd name="connsiteY5042" fmla="*/ 5226890 h 6367455"/>
                <a:gd name="connsiteX5043" fmla="*/ 3367352 w 6891715"/>
                <a:gd name="connsiteY5043" fmla="*/ 5227615 h 6367455"/>
                <a:gd name="connsiteX5044" fmla="*/ 3357761 w 6891715"/>
                <a:gd name="connsiteY5044" fmla="*/ 5233854 h 6367455"/>
                <a:gd name="connsiteX5045" fmla="*/ 3355306 w 6891715"/>
                <a:gd name="connsiteY5045" fmla="*/ 5234891 h 6367455"/>
                <a:gd name="connsiteX5046" fmla="*/ 3346733 w 6891715"/>
                <a:gd name="connsiteY5046" fmla="*/ 5230124 h 6367455"/>
                <a:gd name="connsiteX5047" fmla="*/ 3354671 w 6891715"/>
                <a:gd name="connsiteY5047" fmla="*/ 5222815 h 6367455"/>
                <a:gd name="connsiteX5048" fmla="*/ 3358798 w 6891715"/>
                <a:gd name="connsiteY5048" fmla="*/ 5218366 h 6367455"/>
                <a:gd name="connsiteX5049" fmla="*/ 3358436 w 6891715"/>
                <a:gd name="connsiteY5049" fmla="*/ 5217784 h 6367455"/>
                <a:gd name="connsiteX5050" fmla="*/ 3354315 w 6891715"/>
                <a:gd name="connsiteY5050" fmla="*/ 5222229 h 6367455"/>
                <a:gd name="connsiteX5051" fmla="*/ 3340052 w 6891715"/>
                <a:gd name="connsiteY5051" fmla="*/ 5224452 h 6367455"/>
                <a:gd name="connsiteX5052" fmla="*/ 3327374 w 6891715"/>
                <a:gd name="connsiteY5052" fmla="*/ 5222547 h 6367455"/>
                <a:gd name="connsiteX5053" fmla="*/ 3291558 w 6891715"/>
                <a:gd name="connsiteY5053" fmla="*/ 5197464 h 6367455"/>
                <a:gd name="connsiteX5054" fmla="*/ 3284585 w 6891715"/>
                <a:gd name="connsiteY5054" fmla="*/ 5183177 h 6367455"/>
                <a:gd name="connsiteX5055" fmla="*/ 3262715 w 6891715"/>
                <a:gd name="connsiteY5055" fmla="*/ 5167619 h 6367455"/>
                <a:gd name="connsiteX5056" fmla="*/ 3236724 w 6891715"/>
                <a:gd name="connsiteY5056" fmla="*/ 5163492 h 6367455"/>
                <a:gd name="connsiteX5057" fmla="*/ 3223095 w 6891715"/>
                <a:gd name="connsiteY5057" fmla="*/ 5169842 h 6367455"/>
                <a:gd name="connsiteX5058" fmla="*/ 3197105 w 6891715"/>
                <a:gd name="connsiteY5058" fmla="*/ 5168889 h 6367455"/>
                <a:gd name="connsiteX5059" fmla="*/ 3185694 w 6891715"/>
                <a:gd name="connsiteY5059" fmla="*/ 5151744 h 6367455"/>
                <a:gd name="connsiteX5060" fmla="*/ 3187913 w 6891715"/>
                <a:gd name="connsiteY5060" fmla="*/ 5144442 h 6367455"/>
                <a:gd name="connsiteX5061" fmla="*/ 3160338 w 6891715"/>
                <a:gd name="connsiteY5061" fmla="*/ 5123804 h 6367455"/>
                <a:gd name="connsiteX5062" fmla="*/ 3116598 w 6891715"/>
                <a:gd name="connsiteY5062" fmla="*/ 5068242 h 6367455"/>
                <a:gd name="connsiteX5063" fmla="*/ 3116281 w 6891715"/>
                <a:gd name="connsiteY5063" fmla="*/ 5063797 h 6367455"/>
                <a:gd name="connsiteX5064" fmla="*/ 3125790 w 6891715"/>
                <a:gd name="connsiteY5064" fmla="*/ 5065067 h 6367455"/>
                <a:gd name="connsiteX5065" fmla="*/ 3132129 w 6891715"/>
                <a:gd name="connsiteY5065" fmla="*/ 5063797 h 6367455"/>
                <a:gd name="connsiteX5066" fmla="*/ 3125790 w 6891715"/>
                <a:gd name="connsiteY5066" fmla="*/ 5056494 h 6367455"/>
                <a:gd name="connsiteX5067" fmla="*/ 3125790 w 6891715"/>
                <a:gd name="connsiteY5067" fmla="*/ 5052049 h 6367455"/>
                <a:gd name="connsiteX5068" fmla="*/ 3141637 w 6891715"/>
                <a:gd name="connsiteY5068" fmla="*/ 5060622 h 6367455"/>
                <a:gd name="connsiteX5069" fmla="*/ 3152097 w 6891715"/>
                <a:gd name="connsiteY5069" fmla="*/ 5071099 h 6367455"/>
                <a:gd name="connsiteX5070" fmla="*/ 3154316 w 6891715"/>
                <a:gd name="connsiteY5070" fmla="*/ 5061257 h 6367455"/>
                <a:gd name="connsiteX5071" fmla="*/ 3144807 w 6891715"/>
                <a:gd name="connsiteY5071" fmla="*/ 5059669 h 6367455"/>
                <a:gd name="connsiteX5072" fmla="*/ 3123571 w 6891715"/>
                <a:gd name="connsiteY5072" fmla="*/ 5040937 h 6367455"/>
                <a:gd name="connsiteX5073" fmla="*/ 3111844 w 6891715"/>
                <a:gd name="connsiteY5073" fmla="*/ 5026014 h 6367455"/>
                <a:gd name="connsiteX5074" fmla="*/ 3105187 w 6891715"/>
                <a:gd name="connsiteY5074" fmla="*/ 5012679 h 6367455"/>
                <a:gd name="connsiteX5075" fmla="*/ 3100750 w 6891715"/>
                <a:gd name="connsiteY5075" fmla="*/ 4980612 h 6367455"/>
                <a:gd name="connsiteX5076" fmla="*/ 3093143 w 6891715"/>
                <a:gd name="connsiteY5076" fmla="*/ 4963149 h 6367455"/>
                <a:gd name="connsiteX5077" fmla="*/ 3070005 w 6891715"/>
                <a:gd name="connsiteY5077" fmla="*/ 4933621 h 6367455"/>
                <a:gd name="connsiteX5078" fmla="*/ 3053524 w 6891715"/>
                <a:gd name="connsiteY5078" fmla="*/ 4927589 h 6367455"/>
                <a:gd name="connsiteX5079" fmla="*/ 3045283 w 6891715"/>
                <a:gd name="connsiteY5079" fmla="*/ 4918064 h 6367455"/>
                <a:gd name="connsiteX5080" fmla="*/ 3030703 w 6891715"/>
                <a:gd name="connsiteY5080" fmla="*/ 4921239 h 6367455"/>
                <a:gd name="connsiteX5081" fmla="*/ 3025314 w 6891715"/>
                <a:gd name="connsiteY5081" fmla="*/ 4945686 h 6367455"/>
                <a:gd name="connsiteX5082" fmla="*/ 3027850 w 6891715"/>
                <a:gd name="connsiteY5082" fmla="*/ 4958386 h 6367455"/>
                <a:gd name="connsiteX5083" fmla="*/ 3018341 w 6891715"/>
                <a:gd name="connsiteY5083" fmla="*/ 4971086 h 6367455"/>
                <a:gd name="connsiteX5084" fmla="*/ 3016123 w 6891715"/>
                <a:gd name="connsiteY5084" fmla="*/ 4966006 h 6367455"/>
                <a:gd name="connsiteX5085" fmla="*/ 3012953 w 6891715"/>
                <a:gd name="connsiteY5085" fmla="*/ 4975531 h 6367455"/>
                <a:gd name="connsiteX5086" fmla="*/ 3006931 w 6891715"/>
                <a:gd name="connsiteY5086" fmla="*/ 4990137 h 6367455"/>
                <a:gd name="connsiteX5087" fmla="*/ 3005980 w 6891715"/>
                <a:gd name="connsiteY5087" fmla="*/ 4995217 h 6367455"/>
                <a:gd name="connsiteX5088" fmla="*/ 2992351 w 6891715"/>
                <a:gd name="connsiteY5088" fmla="*/ 4986962 h 6367455"/>
                <a:gd name="connsiteX5089" fmla="*/ 2988547 w 6891715"/>
                <a:gd name="connsiteY5089" fmla="*/ 4967276 h 6367455"/>
                <a:gd name="connsiteX5090" fmla="*/ 2977137 w 6891715"/>
                <a:gd name="connsiteY5090" fmla="*/ 4958704 h 6367455"/>
                <a:gd name="connsiteX5091" fmla="*/ 2971749 w 6891715"/>
                <a:gd name="connsiteY5091" fmla="*/ 4946004 h 6367455"/>
                <a:gd name="connsiteX5092" fmla="*/ 2974601 w 6891715"/>
                <a:gd name="connsiteY5092" fmla="*/ 4927271 h 6367455"/>
                <a:gd name="connsiteX5093" fmla="*/ 2963825 w 6891715"/>
                <a:gd name="connsiteY5093" fmla="*/ 4910444 h 6367455"/>
                <a:gd name="connsiteX5094" fmla="*/ 2963825 w 6891715"/>
                <a:gd name="connsiteY5094" fmla="*/ 4899649 h 6367455"/>
                <a:gd name="connsiteX5095" fmla="*/ 2976186 w 6891715"/>
                <a:gd name="connsiteY5095" fmla="*/ 4893299 h 6367455"/>
                <a:gd name="connsiteX5096" fmla="*/ 2976672 w 6891715"/>
                <a:gd name="connsiteY5096" fmla="*/ 4893377 h 6367455"/>
                <a:gd name="connsiteX5097" fmla="*/ 2981824 w 6891715"/>
                <a:gd name="connsiteY5097" fmla="*/ 4881196 h 6367455"/>
                <a:gd name="connsiteX5098" fmla="*/ 2977710 w 6891715"/>
                <a:gd name="connsiteY5098" fmla="*/ 4874199 h 6367455"/>
                <a:gd name="connsiteX5099" fmla="*/ 2986888 w 6891715"/>
                <a:gd name="connsiteY5099" fmla="*/ 4875471 h 6367455"/>
                <a:gd name="connsiteX5100" fmla="*/ 2990656 w 6891715"/>
                <a:gd name="connsiteY5100" fmla="*/ 4865568 h 6367455"/>
                <a:gd name="connsiteX5101" fmla="*/ 2977241 w 6891715"/>
                <a:gd name="connsiteY5101" fmla="*/ 4873821 h 6367455"/>
                <a:gd name="connsiteX5102" fmla="*/ 2960110 w 6891715"/>
                <a:gd name="connsiteY5102" fmla="*/ 4867464 h 6367455"/>
                <a:gd name="connsiteX5103" fmla="*/ 2943297 w 6891715"/>
                <a:gd name="connsiteY5103" fmla="*/ 4876364 h 6367455"/>
                <a:gd name="connsiteX5104" fmla="*/ 2927436 w 6891715"/>
                <a:gd name="connsiteY5104" fmla="*/ 4870960 h 6367455"/>
                <a:gd name="connsiteX5105" fmla="*/ 2894761 w 6891715"/>
                <a:gd name="connsiteY5105" fmla="*/ 4889077 h 6367455"/>
                <a:gd name="connsiteX5106" fmla="*/ 2863038 w 6891715"/>
                <a:gd name="connsiteY5106" fmla="*/ 4899884 h 6367455"/>
                <a:gd name="connsiteX5107" fmla="*/ 2852887 w 6891715"/>
                <a:gd name="connsiteY5107" fmla="*/ 4901155 h 6367455"/>
                <a:gd name="connsiteX5108" fmla="*/ 2843053 w 6891715"/>
                <a:gd name="connsiteY5108" fmla="*/ 4922132 h 6367455"/>
                <a:gd name="connsiteX5109" fmla="*/ 2844639 w 6891715"/>
                <a:gd name="connsiteY5109" fmla="*/ 4939296 h 6367455"/>
                <a:gd name="connsiteX5110" fmla="*/ 2862721 w 6891715"/>
                <a:gd name="connsiteY5110" fmla="*/ 4962180 h 6367455"/>
                <a:gd name="connsiteX5111" fmla="*/ 2862721 w 6891715"/>
                <a:gd name="connsiteY5111" fmla="*/ 4977118 h 6367455"/>
                <a:gd name="connsiteX5112" fmla="*/ 2850349 w 6891715"/>
                <a:gd name="connsiteY5112" fmla="*/ 4994282 h 6367455"/>
                <a:gd name="connsiteX5113" fmla="*/ 2849397 w 6891715"/>
                <a:gd name="connsiteY5113" fmla="*/ 5023523 h 6367455"/>
                <a:gd name="connsiteX5114" fmla="*/ 2857011 w 6891715"/>
                <a:gd name="connsiteY5114" fmla="*/ 5056260 h 6367455"/>
                <a:gd name="connsiteX5115" fmla="*/ 2892223 w 6891715"/>
                <a:gd name="connsiteY5115" fmla="*/ 5094718 h 6367455"/>
                <a:gd name="connsiteX5116" fmla="*/ 2944566 w 6891715"/>
                <a:gd name="connsiteY5116" fmla="*/ 5138580 h 6367455"/>
                <a:gd name="connsiteX5117" fmla="*/ 2977558 w 6891715"/>
                <a:gd name="connsiteY5117" fmla="*/ 5157332 h 6367455"/>
                <a:gd name="connsiteX5118" fmla="*/ 3003571 w 6891715"/>
                <a:gd name="connsiteY5118" fmla="*/ 5234249 h 6367455"/>
                <a:gd name="connsiteX5119" fmla="*/ 3036880 w 6891715"/>
                <a:gd name="connsiteY5119" fmla="*/ 5295274 h 6367455"/>
                <a:gd name="connsiteX5120" fmla="*/ 3070189 w 6891715"/>
                <a:gd name="connsiteY5120" fmla="*/ 5330554 h 6367455"/>
                <a:gd name="connsiteX5121" fmla="*/ 3108256 w 6891715"/>
                <a:gd name="connsiteY5121" fmla="*/ 5352485 h 6367455"/>
                <a:gd name="connsiteX5122" fmla="*/ 3135855 w 6891715"/>
                <a:gd name="connsiteY5122" fmla="*/ 5374416 h 6367455"/>
                <a:gd name="connsiteX5123" fmla="*/ 3163454 w 6891715"/>
                <a:gd name="connsiteY5123" fmla="*/ 5357252 h 6367455"/>
                <a:gd name="connsiteX5124" fmla="*/ 3164406 w 6891715"/>
                <a:gd name="connsiteY5124" fmla="*/ 5364563 h 6367455"/>
                <a:gd name="connsiteX5125" fmla="*/ 3172019 w 6891715"/>
                <a:gd name="connsiteY5125" fmla="*/ 5366787 h 6367455"/>
                <a:gd name="connsiteX5126" fmla="*/ 3176778 w 6891715"/>
                <a:gd name="connsiteY5126" fmla="*/ 5355981 h 6367455"/>
                <a:gd name="connsiteX5127" fmla="*/ 3188515 w 6891715"/>
                <a:gd name="connsiteY5127" fmla="*/ 5351849 h 6367455"/>
                <a:gd name="connsiteX5128" fmla="*/ 3200252 w 6891715"/>
                <a:gd name="connsiteY5128" fmla="*/ 5351531 h 6367455"/>
                <a:gd name="connsiteX5129" fmla="*/ 3213259 w 6891715"/>
                <a:gd name="connsiteY5129" fmla="*/ 5373780 h 6367455"/>
                <a:gd name="connsiteX5130" fmla="*/ 3204694 w 6891715"/>
                <a:gd name="connsiteY5130" fmla="*/ 5384269 h 6367455"/>
                <a:gd name="connsiteX5131" fmla="*/ 3194225 w 6891715"/>
                <a:gd name="connsiteY5131" fmla="*/ 5398253 h 6367455"/>
                <a:gd name="connsiteX5132" fmla="*/ 3192322 w 6891715"/>
                <a:gd name="connsiteY5132" fmla="*/ 5409696 h 6367455"/>
                <a:gd name="connsiteX5133" fmla="*/ 3203108 w 6891715"/>
                <a:gd name="connsiteY5133" fmla="*/ 5431944 h 6367455"/>
                <a:gd name="connsiteX5134" fmla="*/ 3222141 w 6891715"/>
                <a:gd name="connsiteY5134" fmla="*/ 5436712 h 6367455"/>
                <a:gd name="connsiteX5135" fmla="*/ 3271946 w 6891715"/>
                <a:gd name="connsiteY5135" fmla="*/ 5456418 h 6367455"/>
                <a:gd name="connsiteX5136" fmla="*/ 3322703 w 6891715"/>
                <a:gd name="connsiteY5136" fmla="*/ 5478349 h 6367455"/>
                <a:gd name="connsiteX5137" fmla="*/ 3357281 w 6891715"/>
                <a:gd name="connsiteY5137" fmla="*/ 5513629 h 6367455"/>
                <a:gd name="connsiteX5138" fmla="*/ 3391224 w 6891715"/>
                <a:gd name="connsiteY5138" fmla="*/ 5526024 h 6367455"/>
                <a:gd name="connsiteX5139" fmla="*/ 3404865 w 6891715"/>
                <a:gd name="connsiteY5139" fmla="*/ 5541598 h 6367455"/>
                <a:gd name="connsiteX5140" fmla="*/ 3429609 w 6891715"/>
                <a:gd name="connsiteY5140" fmla="*/ 5562576 h 6367455"/>
                <a:gd name="connsiteX5141" fmla="*/ 3443250 w 6891715"/>
                <a:gd name="connsiteY5141" fmla="*/ 5581646 h 6367455"/>
                <a:gd name="connsiteX5142" fmla="*/ 3435319 w 6891715"/>
                <a:gd name="connsiteY5142" fmla="*/ 5601352 h 6367455"/>
                <a:gd name="connsiteX5143" fmla="*/ 3429926 w 6891715"/>
                <a:gd name="connsiteY5143" fmla="*/ 5619469 h 6367455"/>
                <a:gd name="connsiteX5144" fmla="*/ 3396934 w 6891715"/>
                <a:gd name="connsiteY5144" fmla="*/ 5603894 h 6367455"/>
                <a:gd name="connsiteX5145" fmla="*/ 3382976 w 6891715"/>
                <a:gd name="connsiteY5145" fmla="*/ 5572429 h 6367455"/>
                <a:gd name="connsiteX5146" fmla="*/ 3329999 w 6891715"/>
                <a:gd name="connsiteY5146" fmla="*/ 5563529 h 6367455"/>
                <a:gd name="connsiteX5147" fmla="*/ 3328730 w 6891715"/>
                <a:gd name="connsiteY5147" fmla="*/ 5550816 h 6367455"/>
                <a:gd name="connsiteX5148" fmla="*/ 3336344 w 6891715"/>
                <a:gd name="connsiteY5148" fmla="*/ 5546684 h 6367455"/>
                <a:gd name="connsiteX5149" fmla="*/ 3325558 w 6891715"/>
                <a:gd name="connsiteY5149" fmla="*/ 5541280 h 6367455"/>
                <a:gd name="connsiteX5150" fmla="*/ 3285270 w 6891715"/>
                <a:gd name="connsiteY5150" fmla="*/ 5547955 h 6367455"/>
                <a:gd name="connsiteX5151" fmla="*/ 3262429 w 6891715"/>
                <a:gd name="connsiteY5151" fmla="*/ 5574653 h 6367455"/>
                <a:gd name="connsiteX5152" fmla="*/ 3270043 w 6891715"/>
                <a:gd name="connsiteY5152" fmla="*/ 5591499 h 6367455"/>
                <a:gd name="connsiteX5153" fmla="*/ 3249423 w 6891715"/>
                <a:gd name="connsiteY5153" fmla="*/ 5626779 h 6367455"/>
                <a:gd name="connsiteX5154" fmla="*/ 3268457 w 6891715"/>
                <a:gd name="connsiteY5154" fmla="*/ 5643306 h 6367455"/>
                <a:gd name="connsiteX5155" fmla="*/ 3299228 w 6891715"/>
                <a:gd name="connsiteY5155" fmla="*/ 5662059 h 6367455"/>
                <a:gd name="connsiteX5156" fmla="*/ 3308110 w 6891715"/>
                <a:gd name="connsiteY5156" fmla="*/ 5681765 h 6367455"/>
                <a:gd name="connsiteX5157" fmla="*/ 3314455 w 6891715"/>
                <a:gd name="connsiteY5157" fmla="*/ 5708145 h 6367455"/>
                <a:gd name="connsiteX5158" fmla="*/ 3313820 w 6891715"/>
                <a:gd name="connsiteY5158" fmla="*/ 5724991 h 6367455"/>
                <a:gd name="connsiteX5159" fmla="*/ 3292566 w 6891715"/>
                <a:gd name="connsiteY5159" fmla="*/ 5728487 h 6367455"/>
                <a:gd name="connsiteX5160" fmla="*/ 3262112 w 6891715"/>
                <a:gd name="connsiteY5160" fmla="*/ 5744697 h 6367455"/>
                <a:gd name="connsiteX5161" fmla="*/ 3263064 w 6891715"/>
                <a:gd name="connsiteY5161" fmla="*/ 5768534 h 6367455"/>
                <a:gd name="connsiteX5162" fmla="*/ 3262429 w 6891715"/>
                <a:gd name="connsiteY5162" fmla="*/ 5799365 h 6367455"/>
                <a:gd name="connsiteX5163" fmla="*/ 3221824 w 6891715"/>
                <a:gd name="connsiteY5163" fmla="*/ 5842909 h 6367455"/>
                <a:gd name="connsiteX5164" fmla="*/ 3205963 w 6891715"/>
                <a:gd name="connsiteY5164" fmla="*/ 5867382 h 6367455"/>
                <a:gd name="connsiteX5165" fmla="*/ 3189149 w 6891715"/>
                <a:gd name="connsiteY5165" fmla="*/ 5873739 h 6367455"/>
                <a:gd name="connsiteX5166" fmla="*/ 3175509 w 6891715"/>
                <a:gd name="connsiteY5166" fmla="*/ 5861343 h 6367455"/>
                <a:gd name="connsiteX5167" fmla="*/ 3164406 w 6891715"/>
                <a:gd name="connsiteY5167" fmla="*/ 5830831 h 6367455"/>
                <a:gd name="connsiteX5168" fmla="*/ 3164406 w 6891715"/>
                <a:gd name="connsiteY5168" fmla="*/ 5821296 h 6367455"/>
                <a:gd name="connsiteX5169" fmla="*/ 3185343 w 6891715"/>
                <a:gd name="connsiteY5169" fmla="*/ 5813985 h 6367455"/>
                <a:gd name="connsiteX5170" fmla="*/ 3192639 w 6891715"/>
                <a:gd name="connsiteY5170" fmla="*/ 5799047 h 6367455"/>
                <a:gd name="connsiteX5171" fmla="*/ 3182805 w 6891715"/>
                <a:gd name="connsiteY5171" fmla="*/ 5784109 h 6367455"/>
                <a:gd name="connsiteX5172" fmla="*/ 3187246 w 6891715"/>
                <a:gd name="connsiteY5172" fmla="*/ 5774573 h 6367455"/>
                <a:gd name="connsiteX5173" fmla="*/ 3204059 w 6891715"/>
                <a:gd name="connsiteY5173" fmla="*/ 5767263 h 6367455"/>
                <a:gd name="connsiteX5174" fmla="*/ 3218017 w 6891715"/>
                <a:gd name="connsiteY5174" fmla="*/ 5761860 h 6367455"/>
                <a:gd name="connsiteX5175" fmla="*/ 3220555 w 6891715"/>
                <a:gd name="connsiteY5175" fmla="*/ 5742790 h 6367455"/>
                <a:gd name="connsiteX5176" fmla="*/ 3219603 w 6891715"/>
                <a:gd name="connsiteY5176" fmla="*/ 5728805 h 6367455"/>
                <a:gd name="connsiteX5177" fmla="*/ 3207549 w 6891715"/>
                <a:gd name="connsiteY5177" fmla="*/ 5710052 h 6367455"/>
                <a:gd name="connsiteX5178" fmla="*/ 3188198 w 6891715"/>
                <a:gd name="connsiteY5178" fmla="*/ 5667144 h 6367455"/>
                <a:gd name="connsiteX5179" fmla="*/ 3177095 w 6891715"/>
                <a:gd name="connsiteY5179" fmla="*/ 5628050 h 6367455"/>
                <a:gd name="connsiteX5180" fmla="*/ 3159330 w 6891715"/>
                <a:gd name="connsiteY5180" fmla="*/ 5606119 h 6367455"/>
                <a:gd name="connsiteX5181" fmla="*/ 3131731 w 6891715"/>
                <a:gd name="connsiteY5181" fmla="*/ 5611840 h 6367455"/>
                <a:gd name="connsiteX5182" fmla="*/ 3108256 w 6891715"/>
                <a:gd name="connsiteY5182" fmla="*/ 5600398 h 6367455"/>
                <a:gd name="connsiteX5183" fmla="*/ 3096519 w 6891715"/>
                <a:gd name="connsiteY5183" fmla="*/ 5576243 h 6367455"/>
                <a:gd name="connsiteX5184" fmla="*/ 3097788 w 6891715"/>
                <a:gd name="connsiteY5184" fmla="*/ 5564800 h 6367455"/>
                <a:gd name="connsiteX5185" fmla="*/ 3079388 w 6891715"/>
                <a:gd name="connsiteY5185" fmla="*/ 5534288 h 6367455"/>
                <a:gd name="connsiteX5186" fmla="*/ 3052741 w 6891715"/>
                <a:gd name="connsiteY5186" fmla="*/ 5543823 h 6367455"/>
                <a:gd name="connsiteX5187" fmla="*/ 3044176 w 6891715"/>
                <a:gd name="connsiteY5187" fmla="*/ 5537784 h 6367455"/>
                <a:gd name="connsiteX5188" fmla="*/ 3052741 w 6891715"/>
                <a:gd name="connsiteY5188" fmla="*/ 5519667 h 6367455"/>
                <a:gd name="connsiteX5189" fmla="*/ 3034659 w 6891715"/>
                <a:gd name="connsiteY5189" fmla="*/ 5516489 h 6367455"/>
                <a:gd name="connsiteX5190" fmla="*/ 3010232 w 6891715"/>
                <a:gd name="connsiteY5190" fmla="*/ 5496783 h 6367455"/>
                <a:gd name="connsiteX5191" fmla="*/ 2983585 w 6891715"/>
                <a:gd name="connsiteY5191" fmla="*/ 5462457 h 6367455"/>
                <a:gd name="connsiteX5192" fmla="*/ 2953766 w 6891715"/>
                <a:gd name="connsiteY5192" fmla="*/ 5469767 h 6367455"/>
                <a:gd name="connsiteX5193" fmla="*/ 2933780 w 6891715"/>
                <a:gd name="connsiteY5193" fmla="*/ 5458325 h 6367455"/>
                <a:gd name="connsiteX5194" fmla="*/ 2913478 w 6891715"/>
                <a:gd name="connsiteY5194" fmla="*/ 5460867 h 6367455"/>
                <a:gd name="connsiteX5195" fmla="*/ 2861452 w 6891715"/>
                <a:gd name="connsiteY5195" fmla="*/ 5422409 h 6367455"/>
                <a:gd name="connsiteX5196" fmla="*/ 2823067 w 6891715"/>
                <a:gd name="connsiteY5196" fmla="*/ 5379501 h 6367455"/>
                <a:gd name="connsiteX5197" fmla="*/ 2802765 w 6891715"/>
                <a:gd name="connsiteY5197" fmla="*/ 5362338 h 6367455"/>
                <a:gd name="connsiteX5198" fmla="*/ 2789758 w 6891715"/>
                <a:gd name="connsiteY5198" fmla="*/ 5336275 h 6367455"/>
                <a:gd name="connsiteX5199" fmla="*/ 2765332 w 6891715"/>
                <a:gd name="connsiteY5199" fmla="*/ 5308941 h 6367455"/>
                <a:gd name="connsiteX5200" fmla="*/ 2739953 w 6891715"/>
                <a:gd name="connsiteY5200" fmla="*/ 5313709 h 6367455"/>
                <a:gd name="connsiteX5201" fmla="*/ 2730437 w 6891715"/>
                <a:gd name="connsiteY5201" fmla="*/ 5321972 h 6367455"/>
                <a:gd name="connsiteX5202" fmla="*/ 2725044 w 6891715"/>
                <a:gd name="connsiteY5202" fmla="*/ 5309259 h 6367455"/>
                <a:gd name="connsiteX5203" fmla="*/ 2736781 w 6891715"/>
                <a:gd name="connsiteY5203" fmla="*/ 5299724 h 6367455"/>
                <a:gd name="connsiteX5204" fmla="*/ 2719968 w 6891715"/>
                <a:gd name="connsiteY5204" fmla="*/ 5285103 h 6367455"/>
                <a:gd name="connsiteX5205" fmla="*/ 2702838 w 6891715"/>
                <a:gd name="connsiteY5205" fmla="*/ 5280336 h 6367455"/>
                <a:gd name="connsiteX5206" fmla="*/ 2707913 w 6891715"/>
                <a:gd name="connsiteY5206" fmla="*/ 5265397 h 6367455"/>
                <a:gd name="connsiteX5207" fmla="*/ 2688880 w 6891715"/>
                <a:gd name="connsiteY5207" fmla="*/ 5254909 h 6367455"/>
                <a:gd name="connsiteX5208" fmla="*/ 2675873 w 6891715"/>
                <a:gd name="connsiteY5208" fmla="*/ 5257133 h 6367455"/>
                <a:gd name="connsiteX5209" fmla="*/ 2673970 w 6891715"/>
                <a:gd name="connsiteY5209" fmla="*/ 5252048 h 6367455"/>
                <a:gd name="connsiteX5210" fmla="*/ 2681266 w 6891715"/>
                <a:gd name="connsiteY5210" fmla="*/ 5238063 h 6367455"/>
                <a:gd name="connsiteX5211" fmla="*/ 2675556 w 6891715"/>
                <a:gd name="connsiteY5211" fmla="*/ 5215179 h 6367455"/>
                <a:gd name="connsiteX5212" fmla="*/ 2658426 w 6891715"/>
                <a:gd name="connsiteY5212" fmla="*/ 5162418 h 6367455"/>
                <a:gd name="connsiteX5213" fmla="*/ 2652716 w 6891715"/>
                <a:gd name="connsiteY5213" fmla="*/ 5132859 h 6367455"/>
                <a:gd name="connsiteX5214" fmla="*/ 2649543 w 6891715"/>
                <a:gd name="connsiteY5214" fmla="*/ 5105207 h 6367455"/>
                <a:gd name="connsiteX5215" fmla="*/ 2626068 w 6891715"/>
                <a:gd name="connsiteY5215" fmla="*/ 5097261 h 6367455"/>
                <a:gd name="connsiteX5216" fmla="*/ 2593394 w 6891715"/>
                <a:gd name="connsiteY5216" fmla="*/ 5088997 h 6367455"/>
                <a:gd name="connsiteX5217" fmla="*/ 2560085 w 6891715"/>
                <a:gd name="connsiteY5217" fmla="*/ 5061027 h 6367455"/>
                <a:gd name="connsiteX5218" fmla="*/ 2538830 w 6891715"/>
                <a:gd name="connsiteY5218" fmla="*/ 5057849 h 6367455"/>
                <a:gd name="connsiteX5219" fmla="*/ 2522017 w 6891715"/>
                <a:gd name="connsiteY5219" fmla="*/ 5051810 h 6367455"/>
                <a:gd name="connsiteX5220" fmla="*/ 2489343 w 6891715"/>
                <a:gd name="connsiteY5220" fmla="*/ 5055306 h 6367455"/>
                <a:gd name="connsiteX5221" fmla="*/ 2475702 w 6891715"/>
                <a:gd name="connsiteY5221" fmla="*/ 5070245 h 6367455"/>
                <a:gd name="connsiteX5222" fmla="*/ 2452544 w 6891715"/>
                <a:gd name="connsiteY5222" fmla="*/ 5107432 h 6367455"/>
                <a:gd name="connsiteX5223" fmla="*/ 2438269 w 6891715"/>
                <a:gd name="connsiteY5223" fmla="*/ 5122370 h 6367455"/>
                <a:gd name="connsiteX5224" fmla="*/ 2419235 w 6891715"/>
                <a:gd name="connsiteY5224" fmla="*/ 5126502 h 6367455"/>
                <a:gd name="connsiteX5225" fmla="*/ 2419155 w 6891715"/>
                <a:gd name="connsiteY5225" fmla="*/ 5126339 h 6367455"/>
                <a:gd name="connsiteX5226" fmla="*/ 2414212 w 6891715"/>
                <a:gd name="connsiteY5226" fmla="*/ 5127883 h 6367455"/>
                <a:gd name="connsiteX5227" fmla="*/ 2409765 w 6891715"/>
                <a:gd name="connsiteY5227" fmla="*/ 5122167 h 6367455"/>
                <a:gd name="connsiteX5228" fmla="*/ 2400235 w 6891715"/>
                <a:gd name="connsiteY5228" fmla="*/ 5125343 h 6367455"/>
                <a:gd name="connsiteX5229" fmla="*/ 2400223 w 6891715"/>
                <a:gd name="connsiteY5229" fmla="*/ 5125369 h 6367455"/>
                <a:gd name="connsiteX5230" fmla="*/ 2408524 w 6891715"/>
                <a:gd name="connsiteY5230" fmla="*/ 5122854 h 6367455"/>
                <a:gd name="connsiteX5231" fmla="*/ 2412969 w 6891715"/>
                <a:gd name="connsiteY5231" fmla="*/ 5128049 h 6367455"/>
                <a:gd name="connsiteX5232" fmla="*/ 2397053 w 6891715"/>
                <a:gd name="connsiteY5232" fmla="*/ 5131996 h 6367455"/>
                <a:gd name="connsiteX5233" fmla="*/ 2396741 w 6891715"/>
                <a:gd name="connsiteY5233" fmla="*/ 5132647 h 6367455"/>
                <a:gd name="connsiteX5234" fmla="*/ 2385305 w 6891715"/>
                <a:gd name="connsiteY5234" fmla="*/ 5136458 h 6367455"/>
                <a:gd name="connsiteX5235" fmla="*/ 2383717 w 6891715"/>
                <a:gd name="connsiteY5235" fmla="*/ 5137411 h 6367455"/>
                <a:gd name="connsiteX5236" fmla="*/ 2384034 w 6891715"/>
                <a:gd name="connsiteY5236" fmla="*/ 5136458 h 6367455"/>
                <a:gd name="connsiteX5237" fmla="*/ 2380858 w 6891715"/>
                <a:gd name="connsiteY5237" fmla="*/ 5135823 h 6367455"/>
                <a:gd name="connsiteX5238" fmla="*/ 2379587 w 6891715"/>
                <a:gd name="connsiteY5238" fmla="*/ 5136458 h 6367455"/>
                <a:gd name="connsiteX5239" fmla="*/ 2377999 w 6891715"/>
                <a:gd name="connsiteY5239" fmla="*/ 5136458 h 6367455"/>
                <a:gd name="connsiteX5240" fmla="*/ 2377046 w 6891715"/>
                <a:gd name="connsiteY5240" fmla="*/ 5136776 h 6367455"/>
                <a:gd name="connsiteX5241" fmla="*/ 2375775 w 6891715"/>
                <a:gd name="connsiteY5241" fmla="*/ 5137411 h 6367455"/>
                <a:gd name="connsiteX5242" fmla="*/ 2375140 w 6891715"/>
                <a:gd name="connsiteY5242" fmla="*/ 5138046 h 6367455"/>
                <a:gd name="connsiteX5243" fmla="*/ 2374822 w 6891715"/>
                <a:gd name="connsiteY5243" fmla="*/ 5138999 h 6367455"/>
                <a:gd name="connsiteX5244" fmla="*/ 2374187 w 6891715"/>
                <a:gd name="connsiteY5244" fmla="*/ 5141857 h 6367455"/>
                <a:gd name="connsiteX5245" fmla="*/ 2374504 w 6891715"/>
                <a:gd name="connsiteY5245" fmla="*/ 5141857 h 6367455"/>
                <a:gd name="connsiteX5246" fmla="*/ 2375140 w 6891715"/>
                <a:gd name="connsiteY5246" fmla="*/ 5142175 h 6367455"/>
                <a:gd name="connsiteX5247" fmla="*/ 2377363 w 6891715"/>
                <a:gd name="connsiteY5247" fmla="*/ 5141540 h 6367455"/>
                <a:gd name="connsiteX5248" fmla="*/ 2351950 w 6891715"/>
                <a:gd name="connsiteY5248" fmla="*/ 5159642 h 6367455"/>
                <a:gd name="connsiteX5249" fmla="*/ 2327490 w 6891715"/>
                <a:gd name="connsiteY5249" fmla="*/ 5172345 h 6367455"/>
                <a:gd name="connsiteX5250" fmla="*/ 2305572 w 6891715"/>
                <a:gd name="connsiteY5250" fmla="*/ 5206327 h 6367455"/>
                <a:gd name="connsiteX5251" fmla="*/ 2275076 w 6891715"/>
                <a:gd name="connsiteY5251" fmla="*/ 5219348 h 6367455"/>
                <a:gd name="connsiteX5252" fmla="*/ 2232509 w 6891715"/>
                <a:gd name="connsiteY5252" fmla="*/ 5220936 h 6367455"/>
                <a:gd name="connsiteX5253" fmla="*/ 2188037 w 6891715"/>
                <a:gd name="connsiteY5253" fmla="*/ 5202198 h 6367455"/>
                <a:gd name="connsiteX5254" fmla="*/ 2180413 w 6891715"/>
                <a:gd name="connsiteY5254" fmla="*/ 5189812 h 6367455"/>
                <a:gd name="connsiteX5255" fmla="*/ 2143246 w 6891715"/>
                <a:gd name="connsiteY5255" fmla="*/ 5174251 h 6367455"/>
                <a:gd name="connsiteX5256" fmla="*/ 2120057 w 6891715"/>
                <a:gd name="connsiteY5256" fmla="*/ 5189177 h 6367455"/>
                <a:gd name="connsiteX5257" fmla="*/ 2104174 w 6891715"/>
                <a:gd name="connsiteY5257" fmla="*/ 5175521 h 6367455"/>
                <a:gd name="connsiteX5258" fmla="*/ 2082891 w 6891715"/>
                <a:gd name="connsiteY5258" fmla="*/ 5171710 h 6367455"/>
                <a:gd name="connsiteX5259" fmla="*/ 2058431 w 6891715"/>
                <a:gd name="connsiteY5259" fmla="*/ 5159324 h 6367455"/>
                <a:gd name="connsiteX5260" fmla="*/ 2040324 w 6891715"/>
                <a:gd name="connsiteY5260" fmla="*/ 5164723 h 6367455"/>
                <a:gd name="connsiteX5261" fmla="*/ 2022535 w 6891715"/>
                <a:gd name="connsiteY5261" fmla="*/ 5181555 h 6367455"/>
                <a:gd name="connsiteX5262" fmla="*/ 2004746 w 6891715"/>
                <a:gd name="connsiteY5262" fmla="*/ 5192353 h 6367455"/>
                <a:gd name="connsiteX5263" fmla="*/ 1967897 w 6891715"/>
                <a:gd name="connsiteY5263" fmla="*/ 5205374 h 6367455"/>
                <a:gd name="connsiteX5264" fmla="*/ 1959638 w 6891715"/>
                <a:gd name="connsiteY5264" fmla="*/ 5239356 h 6367455"/>
                <a:gd name="connsiteX5265" fmla="*/ 1951061 w 6891715"/>
                <a:gd name="connsiteY5265" fmla="*/ 5251106 h 6367455"/>
                <a:gd name="connsiteX5266" fmla="*/ 1959638 w 6891715"/>
                <a:gd name="connsiteY5266" fmla="*/ 5255870 h 6367455"/>
                <a:gd name="connsiteX5267" fmla="*/ 1960591 w 6891715"/>
                <a:gd name="connsiteY5267" fmla="*/ 5245390 h 6367455"/>
                <a:gd name="connsiteX5268" fmla="*/ 1963767 w 6891715"/>
                <a:gd name="connsiteY5268" fmla="*/ 5259046 h 6367455"/>
                <a:gd name="connsiteX5269" fmla="*/ 1959955 w 6891715"/>
                <a:gd name="connsiteY5269" fmla="*/ 5274925 h 6367455"/>
                <a:gd name="connsiteX5270" fmla="*/ 1964720 w 6891715"/>
                <a:gd name="connsiteY5270" fmla="*/ 5288899 h 6367455"/>
                <a:gd name="connsiteX5271" fmla="*/ 1963974 w 6891715"/>
                <a:gd name="connsiteY5271" fmla="*/ 5289811 h 6367455"/>
                <a:gd name="connsiteX5272" fmla="*/ 1973866 w 6891715"/>
                <a:gd name="connsiteY5272" fmla="*/ 5295679 h 6367455"/>
                <a:gd name="connsiteX5273" fmla="*/ 1970058 w 6891715"/>
                <a:gd name="connsiteY5273" fmla="*/ 5311533 h 6367455"/>
                <a:gd name="connsiteX5274" fmla="*/ 1985925 w 6891715"/>
                <a:gd name="connsiteY5274" fmla="*/ 5317557 h 6367455"/>
                <a:gd name="connsiteX5275" fmla="*/ 1980530 w 6891715"/>
                <a:gd name="connsiteY5275" fmla="*/ 5325801 h 6367455"/>
                <a:gd name="connsiteX5276" fmla="*/ 1973232 w 6891715"/>
                <a:gd name="connsiteY5276" fmla="*/ 5324216 h 6367455"/>
                <a:gd name="connsiteX5277" fmla="*/ 1965616 w 6891715"/>
                <a:gd name="connsiteY5277" fmla="*/ 5329606 h 6367455"/>
                <a:gd name="connsiteX5278" fmla="*/ 1962760 w 6891715"/>
                <a:gd name="connsiteY5278" fmla="*/ 5341972 h 6367455"/>
                <a:gd name="connsiteX5279" fmla="*/ 1975770 w 6891715"/>
                <a:gd name="connsiteY5279" fmla="*/ 5354655 h 6367455"/>
                <a:gd name="connsiteX5280" fmla="*/ 1971328 w 6891715"/>
                <a:gd name="connsiteY5280" fmla="*/ 5366070 h 6367455"/>
                <a:gd name="connsiteX5281" fmla="*/ 1965298 w 6891715"/>
                <a:gd name="connsiteY5281" fmla="*/ 5380022 h 6367455"/>
                <a:gd name="connsiteX5282" fmla="*/ 1926267 w 6891715"/>
                <a:gd name="connsiteY5282" fmla="*/ 5399046 h 6367455"/>
                <a:gd name="connsiteX5283" fmla="*/ 1896755 w 6891715"/>
                <a:gd name="connsiteY5283" fmla="*/ 5413315 h 6367455"/>
                <a:gd name="connsiteX5284" fmla="*/ 1868513 w 6891715"/>
                <a:gd name="connsiteY5284" fmla="*/ 5449144 h 6367455"/>
                <a:gd name="connsiteX5285" fmla="*/ 1823135 w 6891715"/>
                <a:gd name="connsiteY5285" fmla="*/ 5464364 h 6367455"/>
                <a:gd name="connsiteX5286" fmla="*/ 1755543 w 6891715"/>
                <a:gd name="connsiteY5286" fmla="*/ 5485925 h 6367455"/>
                <a:gd name="connsiteX5287" fmla="*/ 1738090 w 6891715"/>
                <a:gd name="connsiteY5287" fmla="*/ 5508121 h 6367455"/>
                <a:gd name="connsiteX5288" fmla="*/ 1753957 w 6891715"/>
                <a:gd name="connsiteY5288" fmla="*/ 5520487 h 6367455"/>
                <a:gd name="connsiteX5289" fmla="*/ 1746341 w 6891715"/>
                <a:gd name="connsiteY5289" fmla="*/ 5534438 h 6367455"/>
                <a:gd name="connsiteX5290" fmla="*/ 1742215 w 6891715"/>
                <a:gd name="connsiteY5290" fmla="*/ 5529048 h 6367455"/>
                <a:gd name="connsiteX5291" fmla="*/ 1744437 w 6891715"/>
                <a:gd name="connsiteY5291" fmla="*/ 5522706 h 6367455"/>
                <a:gd name="connsiteX5292" fmla="*/ 1726666 w 6891715"/>
                <a:gd name="connsiteY5292" fmla="*/ 5536975 h 6367455"/>
                <a:gd name="connsiteX5293" fmla="*/ 1643844 w 6891715"/>
                <a:gd name="connsiteY5293" fmla="*/ 5654293 h 6367455"/>
                <a:gd name="connsiteX5294" fmla="*/ 1644161 w 6891715"/>
                <a:gd name="connsiteY5294" fmla="*/ 5684733 h 6367455"/>
                <a:gd name="connsiteX5295" fmla="*/ 1633689 w 6891715"/>
                <a:gd name="connsiteY5295" fmla="*/ 5691391 h 6367455"/>
                <a:gd name="connsiteX5296" fmla="*/ 1645748 w 6891715"/>
                <a:gd name="connsiteY5296" fmla="*/ 5699318 h 6367455"/>
                <a:gd name="connsiteX5297" fmla="*/ 1664787 w 6891715"/>
                <a:gd name="connsiteY5297" fmla="*/ 5741490 h 6367455"/>
                <a:gd name="connsiteX5298" fmla="*/ 1679702 w 6891715"/>
                <a:gd name="connsiteY5298" fmla="*/ 5743392 h 6367455"/>
                <a:gd name="connsiteX5299" fmla="*/ 1685413 w 6891715"/>
                <a:gd name="connsiteY5299" fmla="*/ 5754807 h 6367455"/>
                <a:gd name="connsiteX5300" fmla="*/ 1692712 w 6891715"/>
                <a:gd name="connsiteY5300" fmla="*/ 5763368 h 6367455"/>
                <a:gd name="connsiteX5301" fmla="*/ 1677798 w 6891715"/>
                <a:gd name="connsiteY5301" fmla="*/ 5769709 h 6367455"/>
                <a:gd name="connsiteX5302" fmla="*/ 1658124 w 6891715"/>
                <a:gd name="connsiteY5302" fmla="*/ 5794124 h 6367455"/>
                <a:gd name="connsiteX5303" fmla="*/ 1636862 w 6891715"/>
                <a:gd name="connsiteY5303" fmla="*/ 5800783 h 6367455"/>
                <a:gd name="connsiteX5304" fmla="*/ 1631785 w 6891715"/>
                <a:gd name="connsiteY5304" fmla="*/ 5814100 h 6367455"/>
                <a:gd name="connsiteX5305" fmla="*/ 1617188 w 6891715"/>
                <a:gd name="connsiteY5305" fmla="*/ 5833125 h 6367455"/>
                <a:gd name="connsiteX5306" fmla="*/ 1613063 w 6891715"/>
                <a:gd name="connsiteY5306" fmla="*/ 5852467 h 6367455"/>
                <a:gd name="connsiteX5307" fmla="*/ 1596562 w 6891715"/>
                <a:gd name="connsiteY5307" fmla="*/ 5884174 h 6367455"/>
                <a:gd name="connsiteX5308" fmla="*/ 1605130 w 6891715"/>
                <a:gd name="connsiteY5308" fmla="*/ 5897809 h 6367455"/>
                <a:gd name="connsiteX5309" fmla="*/ 1600687 w 6891715"/>
                <a:gd name="connsiteY5309" fmla="*/ 5905101 h 6367455"/>
                <a:gd name="connsiteX5310" fmla="*/ 1584820 w 6891715"/>
                <a:gd name="connsiteY5310" fmla="*/ 5900979 h 6367455"/>
                <a:gd name="connsiteX5311" fmla="*/ 1557530 w 6891715"/>
                <a:gd name="connsiteY5311" fmla="*/ 5907638 h 6367455"/>
                <a:gd name="connsiteX5312" fmla="*/ 1535317 w 6891715"/>
                <a:gd name="connsiteY5312" fmla="*/ 5905736 h 6367455"/>
                <a:gd name="connsiteX5313" fmla="*/ 1530239 w 6891715"/>
                <a:gd name="connsiteY5313" fmla="*/ 5923809 h 6367455"/>
                <a:gd name="connsiteX5314" fmla="*/ 1507072 w 6891715"/>
                <a:gd name="connsiteY5314" fmla="*/ 5931102 h 6367455"/>
                <a:gd name="connsiteX5315" fmla="*/ 1506120 w 6891715"/>
                <a:gd name="connsiteY5315" fmla="*/ 5957736 h 6367455"/>
                <a:gd name="connsiteX5316" fmla="*/ 1494697 w 6891715"/>
                <a:gd name="connsiteY5316" fmla="*/ 5973590 h 6367455"/>
                <a:gd name="connsiteX5317" fmla="*/ 1485495 w 6891715"/>
                <a:gd name="connsiteY5317" fmla="*/ 5998956 h 6367455"/>
                <a:gd name="connsiteX5318" fmla="*/ 1475974 w 6891715"/>
                <a:gd name="connsiteY5318" fmla="*/ 6005298 h 6367455"/>
                <a:gd name="connsiteX5319" fmla="*/ 1453762 w 6891715"/>
                <a:gd name="connsiteY5319" fmla="*/ 5996737 h 6367455"/>
                <a:gd name="connsiteX5320" fmla="*/ 1414731 w 6891715"/>
                <a:gd name="connsiteY5320" fmla="*/ 6016396 h 6367455"/>
                <a:gd name="connsiteX5321" fmla="*/ 1392517 w 6891715"/>
                <a:gd name="connsiteY5321" fmla="*/ 6005932 h 6367455"/>
                <a:gd name="connsiteX5322" fmla="*/ 1351261 w 6891715"/>
                <a:gd name="connsiteY5322" fmla="*/ 6013859 h 6367455"/>
                <a:gd name="connsiteX5323" fmla="*/ 1318258 w 6891715"/>
                <a:gd name="connsiteY5323" fmla="*/ 6008786 h 6367455"/>
                <a:gd name="connsiteX5324" fmla="*/ 1261457 w 6891715"/>
                <a:gd name="connsiteY5324" fmla="*/ 6005932 h 6367455"/>
                <a:gd name="connsiteX5325" fmla="*/ 1248764 w 6891715"/>
                <a:gd name="connsiteY5325" fmla="*/ 6019883 h 6367455"/>
                <a:gd name="connsiteX5326" fmla="*/ 1228772 w 6891715"/>
                <a:gd name="connsiteY5326" fmla="*/ 6032884 h 6367455"/>
                <a:gd name="connsiteX5327" fmla="*/ 1189741 w 6891715"/>
                <a:gd name="connsiteY5327" fmla="*/ 6033835 h 6367455"/>
                <a:gd name="connsiteX5328" fmla="*/ 1159276 w 6891715"/>
                <a:gd name="connsiteY5328" fmla="*/ 6073152 h 6367455"/>
                <a:gd name="connsiteX5329" fmla="*/ 1151026 w 6891715"/>
                <a:gd name="connsiteY5329" fmla="*/ 6091226 h 6367455"/>
                <a:gd name="connsiteX5330" fmla="*/ 1140553 w 6891715"/>
                <a:gd name="connsiteY5330" fmla="*/ 6083933 h 6367455"/>
                <a:gd name="connsiteX5331" fmla="*/ 1124369 w 6891715"/>
                <a:gd name="connsiteY5331" fmla="*/ 6080762 h 6367455"/>
                <a:gd name="connsiteX5332" fmla="*/ 1118023 w 6891715"/>
                <a:gd name="connsiteY5332" fmla="*/ 6075689 h 6367455"/>
                <a:gd name="connsiteX5333" fmla="*/ 1104377 w 6891715"/>
                <a:gd name="connsiteY5333" fmla="*/ 6071567 h 6367455"/>
                <a:gd name="connsiteX5334" fmla="*/ 1095809 w 6891715"/>
                <a:gd name="connsiteY5334" fmla="*/ 6070616 h 6367455"/>
                <a:gd name="connsiteX5335" fmla="*/ 1074230 w 6891715"/>
                <a:gd name="connsiteY5335" fmla="*/ 6036054 h 6367455"/>
                <a:gd name="connsiteX5336" fmla="*/ 1076453 w 6891715"/>
                <a:gd name="connsiteY5336" fmla="*/ 6024640 h 6367455"/>
                <a:gd name="connsiteX5337" fmla="*/ 1067884 w 6891715"/>
                <a:gd name="connsiteY5337" fmla="*/ 6017347 h 6367455"/>
                <a:gd name="connsiteX5338" fmla="*/ 1072961 w 6891715"/>
                <a:gd name="connsiteY5338" fmla="*/ 5991981 h 6367455"/>
                <a:gd name="connsiteX5339" fmla="*/ 1032343 w 6891715"/>
                <a:gd name="connsiteY5339" fmla="*/ 5954565 h 6367455"/>
                <a:gd name="connsiteX5340" fmla="*/ 1005051 w 6891715"/>
                <a:gd name="connsiteY5340" fmla="*/ 5952663 h 6367455"/>
                <a:gd name="connsiteX5341" fmla="*/ 995213 w 6891715"/>
                <a:gd name="connsiteY5341" fmla="*/ 5944102 h 6367455"/>
                <a:gd name="connsiteX5342" fmla="*/ 987921 w 6891715"/>
                <a:gd name="connsiteY5342" fmla="*/ 5953614 h 6367455"/>
                <a:gd name="connsiteX5343" fmla="*/ 984747 w 6891715"/>
                <a:gd name="connsiteY5343" fmla="*/ 5946639 h 6367455"/>
                <a:gd name="connsiteX5344" fmla="*/ 967371 w 6891715"/>
                <a:gd name="connsiteY5344" fmla="*/ 5951909 h 6367455"/>
                <a:gd name="connsiteX5345" fmla="*/ 967494 w 6891715"/>
                <a:gd name="connsiteY5345" fmla="*/ 5953094 h 6367455"/>
                <a:gd name="connsiteX5346" fmla="*/ 945223 w 6891715"/>
                <a:gd name="connsiteY5346" fmla="*/ 5968032 h 6367455"/>
                <a:gd name="connsiteX5347" fmla="*/ 924225 w 6891715"/>
                <a:gd name="connsiteY5347" fmla="*/ 5969303 h 6367455"/>
                <a:gd name="connsiteX5348" fmla="*/ 909272 w 6891715"/>
                <a:gd name="connsiteY5348" fmla="*/ 5963900 h 6367455"/>
                <a:gd name="connsiteX5349" fmla="*/ 887955 w 6891715"/>
                <a:gd name="connsiteY5349" fmla="*/ 5962311 h 6367455"/>
                <a:gd name="connsiteX5350" fmla="*/ 866639 w 6891715"/>
                <a:gd name="connsiteY5350" fmla="*/ 5955955 h 6367455"/>
                <a:gd name="connsiteX5351" fmla="*/ 841188 w 6891715"/>
                <a:gd name="connsiteY5351" fmla="*/ 5968032 h 6367455"/>
                <a:gd name="connsiteX5352" fmla="*/ 822417 w 6891715"/>
                <a:gd name="connsiteY5352" fmla="*/ 5972164 h 6367455"/>
                <a:gd name="connsiteX5353" fmla="*/ 813826 w 6891715"/>
                <a:gd name="connsiteY5353" fmla="*/ 5968986 h 6367455"/>
                <a:gd name="connsiteX5354" fmla="*/ 822099 w 6891715"/>
                <a:gd name="connsiteY5354" fmla="*/ 5960404 h 6367455"/>
                <a:gd name="connsiteX5355" fmla="*/ 832598 w 6891715"/>
                <a:gd name="connsiteY5355" fmla="*/ 5933071 h 6367455"/>
                <a:gd name="connsiteX5356" fmla="*/ 836416 w 6891715"/>
                <a:gd name="connsiteY5356" fmla="*/ 5909870 h 6367455"/>
                <a:gd name="connsiteX5357" fmla="*/ 829735 w 6891715"/>
                <a:gd name="connsiteY5357" fmla="*/ 5863468 h 6367455"/>
                <a:gd name="connsiteX5358" fmla="*/ 838007 w 6891715"/>
                <a:gd name="connsiteY5358" fmla="*/ 5825647 h 6367455"/>
                <a:gd name="connsiteX5359" fmla="*/ 826871 w 6891715"/>
                <a:gd name="connsiteY5359" fmla="*/ 5806260 h 6367455"/>
                <a:gd name="connsiteX5360" fmla="*/ 839598 w 6891715"/>
                <a:gd name="connsiteY5360" fmla="*/ 5797996 h 6367455"/>
                <a:gd name="connsiteX5361" fmla="*/ 847232 w 6891715"/>
                <a:gd name="connsiteY5361" fmla="*/ 5804353 h 6367455"/>
                <a:gd name="connsiteX5362" fmla="*/ 840870 w 6891715"/>
                <a:gd name="connsiteY5362" fmla="*/ 5790369 h 6367455"/>
                <a:gd name="connsiteX5363" fmla="*/ 822735 w 6891715"/>
                <a:gd name="connsiteY5363" fmla="*/ 5790686 h 6367455"/>
                <a:gd name="connsiteX5364" fmla="*/ 806827 w 6891715"/>
                <a:gd name="connsiteY5364" fmla="*/ 5803717 h 6367455"/>
                <a:gd name="connsiteX5365" fmla="*/ 795372 w 6891715"/>
                <a:gd name="connsiteY5365" fmla="*/ 5810074 h 6367455"/>
                <a:gd name="connsiteX5366" fmla="*/ 797281 w 6891715"/>
                <a:gd name="connsiteY5366" fmla="*/ 5786873 h 6367455"/>
                <a:gd name="connsiteX5367" fmla="*/ 790918 w 6891715"/>
                <a:gd name="connsiteY5367" fmla="*/ 5777338 h 6367455"/>
                <a:gd name="connsiteX5368" fmla="*/ 800463 w 6891715"/>
                <a:gd name="connsiteY5368" fmla="*/ 5776384 h 6367455"/>
                <a:gd name="connsiteX5369" fmla="*/ 817326 w 6891715"/>
                <a:gd name="connsiteY5369" fmla="*/ 5773842 h 6367455"/>
                <a:gd name="connsiteX5370" fmla="*/ 826553 w 6891715"/>
                <a:gd name="connsiteY5370" fmla="*/ 5752548 h 6367455"/>
                <a:gd name="connsiteX5371" fmla="*/ 839280 w 6891715"/>
                <a:gd name="connsiteY5371" fmla="*/ 5740788 h 6367455"/>
                <a:gd name="connsiteX5372" fmla="*/ 840234 w 6891715"/>
                <a:gd name="connsiteY5372" fmla="*/ 5734432 h 6367455"/>
                <a:gd name="connsiteX5373" fmla="*/ 820189 w 6891715"/>
                <a:gd name="connsiteY5373" fmla="*/ 5748734 h 6367455"/>
                <a:gd name="connsiteX5374" fmla="*/ 807462 w 6891715"/>
                <a:gd name="connsiteY5374" fmla="*/ 5754137 h 6367455"/>
                <a:gd name="connsiteX5375" fmla="*/ 799190 w 6891715"/>
                <a:gd name="connsiteY5375" fmla="*/ 5764625 h 6367455"/>
                <a:gd name="connsiteX5376" fmla="*/ 801418 w 6891715"/>
                <a:gd name="connsiteY5376" fmla="*/ 5771935 h 6367455"/>
                <a:gd name="connsiteX5377" fmla="*/ 783283 w 6891715"/>
                <a:gd name="connsiteY5377" fmla="*/ 5770028 h 6367455"/>
                <a:gd name="connsiteX5378" fmla="*/ 776921 w 6891715"/>
                <a:gd name="connsiteY5378" fmla="*/ 5773206 h 6367455"/>
                <a:gd name="connsiteX5379" fmla="*/ 768331 w 6891715"/>
                <a:gd name="connsiteY5379" fmla="*/ 5770346 h 6367455"/>
                <a:gd name="connsiteX5380" fmla="*/ 765150 w 6891715"/>
                <a:gd name="connsiteY5380" fmla="*/ 5765896 h 6367455"/>
                <a:gd name="connsiteX5381" fmla="*/ 782010 w 6891715"/>
                <a:gd name="connsiteY5381" fmla="*/ 5735385 h 6367455"/>
                <a:gd name="connsiteX5382" fmla="*/ 781692 w 6891715"/>
                <a:gd name="connsiteY5382" fmla="*/ 5699471 h 6367455"/>
                <a:gd name="connsiteX5383" fmla="*/ 807781 w 6891715"/>
                <a:gd name="connsiteY5383" fmla="*/ 5671820 h 6367455"/>
                <a:gd name="connsiteX5384" fmla="*/ 810008 w 6891715"/>
                <a:gd name="connsiteY5384" fmla="*/ 5656883 h 6367455"/>
                <a:gd name="connsiteX5385" fmla="*/ 820189 w 6891715"/>
                <a:gd name="connsiteY5385" fmla="*/ 5642263 h 6367455"/>
                <a:gd name="connsiteX5386" fmla="*/ 838643 w 6891715"/>
                <a:gd name="connsiteY5386" fmla="*/ 5544691 h 6367455"/>
                <a:gd name="connsiteX5387" fmla="*/ 846597 w 6891715"/>
                <a:gd name="connsiteY5387" fmla="*/ 5489707 h 6367455"/>
                <a:gd name="connsiteX5388" fmla="*/ 828780 w 6891715"/>
                <a:gd name="connsiteY5388" fmla="*/ 5408662 h 6367455"/>
                <a:gd name="connsiteX5389" fmla="*/ 828147 w 6891715"/>
                <a:gd name="connsiteY5389" fmla="*/ 5385266 h 6367455"/>
                <a:gd name="connsiteX5390" fmla="*/ 827984 w 6891715"/>
                <a:gd name="connsiteY5390" fmla="*/ 5385412 h 6367455"/>
                <a:gd name="connsiteX5391" fmla="*/ 827032 w 6891715"/>
                <a:gd name="connsiteY5391" fmla="*/ 5365753 h 6367455"/>
                <a:gd name="connsiteX5392" fmla="*/ 829888 w 6891715"/>
                <a:gd name="connsiteY5392" fmla="*/ 5330240 h 6367455"/>
                <a:gd name="connsiteX5393" fmla="*/ 841630 w 6891715"/>
                <a:gd name="connsiteY5393" fmla="*/ 5324850 h 6367455"/>
                <a:gd name="connsiteX5394" fmla="*/ 831157 w 6891715"/>
                <a:gd name="connsiteY5394" fmla="*/ 5309947 h 6367455"/>
                <a:gd name="connsiteX5395" fmla="*/ 820051 w 6891715"/>
                <a:gd name="connsiteY5395" fmla="*/ 5303923 h 6367455"/>
                <a:gd name="connsiteX5396" fmla="*/ 826397 w 6891715"/>
                <a:gd name="connsiteY5396" fmla="*/ 5284898 h 6367455"/>
                <a:gd name="connsiteX5397" fmla="*/ 807357 w 6891715"/>
                <a:gd name="connsiteY5397" fmla="*/ 5286167 h 6367455"/>
                <a:gd name="connsiteX5398" fmla="*/ 812434 w 6891715"/>
                <a:gd name="connsiteY5398" fmla="*/ 5264288 h 6367455"/>
                <a:gd name="connsiteX5399" fmla="*/ 795615 w 6891715"/>
                <a:gd name="connsiteY5399" fmla="*/ 5265240 h 6367455"/>
                <a:gd name="connsiteX5400" fmla="*/ 796250 w 6891715"/>
                <a:gd name="connsiteY5400" fmla="*/ 5254459 h 6367455"/>
                <a:gd name="connsiteX5401" fmla="*/ 789903 w 6891715"/>
                <a:gd name="connsiteY5401" fmla="*/ 5247166 h 6367455"/>
                <a:gd name="connsiteX5402" fmla="*/ 782604 w 6891715"/>
                <a:gd name="connsiteY5402" fmla="*/ 5251922 h 6367455"/>
                <a:gd name="connsiteX5403" fmla="*/ 783556 w 6891715"/>
                <a:gd name="connsiteY5403" fmla="*/ 5237971 h 6367455"/>
                <a:gd name="connsiteX5404" fmla="*/ 800375 w 6891715"/>
                <a:gd name="connsiteY5404" fmla="*/ 5212605 h 6367455"/>
                <a:gd name="connsiteX5405" fmla="*/ 813069 w 6891715"/>
                <a:gd name="connsiteY5405" fmla="*/ 5212605 h 6367455"/>
                <a:gd name="connsiteX5406" fmla="*/ 815290 w 6891715"/>
                <a:gd name="connsiteY5406" fmla="*/ 5206263 h 6367455"/>
                <a:gd name="connsiteX5407" fmla="*/ 825763 w 6891715"/>
                <a:gd name="connsiteY5407" fmla="*/ 5193580 h 6367455"/>
                <a:gd name="connsiteX5408" fmla="*/ 843851 w 6891715"/>
                <a:gd name="connsiteY5408" fmla="*/ 5199605 h 6367455"/>
                <a:gd name="connsiteX5409" fmla="*/ 862573 w 6891715"/>
                <a:gd name="connsiteY5409" fmla="*/ 5188824 h 6367455"/>
                <a:gd name="connsiteX5410" fmla="*/ 876218 w 6891715"/>
                <a:gd name="connsiteY5410" fmla="*/ 5185653 h 6367455"/>
                <a:gd name="connsiteX5411" fmla="*/ 877488 w 6891715"/>
                <a:gd name="connsiteY5411" fmla="*/ 5192629 h 6367455"/>
                <a:gd name="connsiteX5412" fmla="*/ 891133 w 6891715"/>
                <a:gd name="connsiteY5412" fmla="*/ 5191678 h 6367455"/>
                <a:gd name="connsiteX5413" fmla="*/ 884786 w 6891715"/>
                <a:gd name="connsiteY5413" fmla="*/ 5183117 h 6367455"/>
                <a:gd name="connsiteX5414" fmla="*/ 891133 w 6891715"/>
                <a:gd name="connsiteY5414" fmla="*/ 5176775 h 6367455"/>
                <a:gd name="connsiteX5415" fmla="*/ 881613 w 6891715"/>
                <a:gd name="connsiteY5415" fmla="*/ 5179946 h 6367455"/>
                <a:gd name="connsiteX5416" fmla="*/ 878122 w 6891715"/>
                <a:gd name="connsiteY5416" fmla="*/ 5168848 h 6367455"/>
                <a:gd name="connsiteX5417" fmla="*/ 890816 w 6891715"/>
                <a:gd name="connsiteY5417" fmla="*/ 5159336 h 6367455"/>
                <a:gd name="connsiteX5418" fmla="*/ 910808 w 6891715"/>
                <a:gd name="connsiteY5418" fmla="*/ 5144116 h 6367455"/>
                <a:gd name="connsiteX5419" fmla="*/ 926675 w 6891715"/>
                <a:gd name="connsiteY5419" fmla="*/ 5140945 h 6367455"/>
                <a:gd name="connsiteX5420" fmla="*/ 933974 w 6891715"/>
                <a:gd name="connsiteY5420" fmla="*/ 5145067 h 6367455"/>
                <a:gd name="connsiteX5421" fmla="*/ 936195 w 6891715"/>
                <a:gd name="connsiteY5421" fmla="*/ 5138726 h 6367455"/>
                <a:gd name="connsiteX5422" fmla="*/ 949841 w 6891715"/>
                <a:gd name="connsiteY5422" fmla="*/ 5139677 h 6367455"/>
                <a:gd name="connsiteX5423" fmla="*/ 959361 w 6891715"/>
                <a:gd name="connsiteY5423" fmla="*/ 5151092 h 6367455"/>
                <a:gd name="connsiteX5424" fmla="*/ 989190 w 6891715"/>
                <a:gd name="connsiteY5424" fmla="*/ 5165677 h 6367455"/>
                <a:gd name="connsiteX5425" fmla="*/ 1095809 w 6891715"/>
                <a:gd name="connsiteY5425" fmla="*/ 5163458 h 6367455"/>
                <a:gd name="connsiteX5426" fmla="*/ 1111676 w 6891715"/>
                <a:gd name="connsiteY5426" fmla="*/ 5152994 h 6367455"/>
                <a:gd name="connsiteX5427" fmla="*/ 1121196 w 6891715"/>
                <a:gd name="connsiteY5427" fmla="*/ 5154897 h 6367455"/>
                <a:gd name="connsiteX5428" fmla="*/ 1124369 w 6891715"/>
                <a:gd name="connsiteY5428" fmla="*/ 5158067 h 6367455"/>
                <a:gd name="connsiteX5429" fmla="*/ 1140553 w 6891715"/>
                <a:gd name="connsiteY5429" fmla="*/ 5165360 h 6367455"/>
                <a:gd name="connsiteX5430" fmla="*/ 1168162 w 6891715"/>
                <a:gd name="connsiteY5430" fmla="*/ 5169165 h 6367455"/>
                <a:gd name="connsiteX5431" fmla="*/ 1217983 w 6891715"/>
                <a:gd name="connsiteY5431" fmla="*/ 5179312 h 6367455"/>
                <a:gd name="connsiteX5432" fmla="*/ 1264313 w 6891715"/>
                <a:gd name="connsiteY5432" fmla="*/ 5181214 h 6367455"/>
                <a:gd name="connsiteX5433" fmla="*/ 1293825 w 6891715"/>
                <a:gd name="connsiteY5433" fmla="*/ 5175507 h 6367455"/>
                <a:gd name="connsiteX5434" fmla="*/ 1307788 w 6891715"/>
                <a:gd name="connsiteY5434" fmla="*/ 5178677 h 6367455"/>
                <a:gd name="connsiteX5435" fmla="*/ 1323653 w 6891715"/>
                <a:gd name="connsiteY5435" fmla="*/ 5168848 h 6367455"/>
                <a:gd name="connsiteX5436" fmla="*/ 1329999 w 6891715"/>
                <a:gd name="connsiteY5436" fmla="*/ 5169799 h 6367455"/>
                <a:gd name="connsiteX5437" fmla="*/ 1339519 w 6891715"/>
                <a:gd name="connsiteY5437" fmla="*/ 5182482 h 6367455"/>
                <a:gd name="connsiteX5438" fmla="*/ 1351261 w 6891715"/>
                <a:gd name="connsiteY5438" fmla="*/ 5183117 h 6367455"/>
                <a:gd name="connsiteX5439" fmla="*/ 1367129 w 6891715"/>
                <a:gd name="connsiteY5439" fmla="*/ 5187556 h 6367455"/>
                <a:gd name="connsiteX5440" fmla="*/ 1385853 w 6891715"/>
                <a:gd name="connsiteY5440" fmla="*/ 5184068 h 6367455"/>
                <a:gd name="connsiteX5441" fmla="*/ 1405846 w 6891715"/>
                <a:gd name="connsiteY5441" fmla="*/ 5182799 h 6367455"/>
                <a:gd name="connsiteX5442" fmla="*/ 1422030 w 6891715"/>
                <a:gd name="connsiteY5442" fmla="*/ 5187873 h 6367455"/>
                <a:gd name="connsiteX5443" fmla="*/ 1439800 w 6891715"/>
                <a:gd name="connsiteY5443" fmla="*/ 5194214 h 6367455"/>
                <a:gd name="connsiteX5444" fmla="*/ 1449320 w 6891715"/>
                <a:gd name="connsiteY5444" fmla="*/ 5199288 h 6367455"/>
                <a:gd name="connsiteX5445" fmla="*/ 1476608 w 6891715"/>
                <a:gd name="connsiteY5445" fmla="*/ 5198336 h 6367455"/>
                <a:gd name="connsiteX5446" fmla="*/ 1488033 w 6891715"/>
                <a:gd name="connsiteY5446" fmla="*/ 5187873 h 6367455"/>
                <a:gd name="connsiteX5447" fmla="*/ 1493746 w 6891715"/>
                <a:gd name="connsiteY5447" fmla="*/ 5184702 h 6367455"/>
                <a:gd name="connsiteX5448" fmla="*/ 1492160 w 6891715"/>
                <a:gd name="connsiteY5448" fmla="*/ 5187556 h 6367455"/>
                <a:gd name="connsiteX5449" fmla="*/ 1498188 w 6891715"/>
                <a:gd name="connsiteY5449" fmla="*/ 5189141 h 6367455"/>
                <a:gd name="connsiteX5450" fmla="*/ 1499774 w 6891715"/>
                <a:gd name="connsiteY5450" fmla="*/ 5188190 h 6367455"/>
                <a:gd name="connsiteX5451" fmla="*/ 1505485 w 6891715"/>
                <a:gd name="connsiteY5451" fmla="*/ 5182165 h 6367455"/>
                <a:gd name="connsiteX5452" fmla="*/ 1506437 w 6891715"/>
                <a:gd name="connsiteY5452" fmla="*/ 5185019 h 6367455"/>
                <a:gd name="connsiteX5453" fmla="*/ 1509292 w 6891715"/>
                <a:gd name="connsiteY5453" fmla="*/ 5185336 h 6367455"/>
                <a:gd name="connsiteX5454" fmla="*/ 1509613 w 6891715"/>
                <a:gd name="connsiteY5454" fmla="*/ 5182165 h 6367455"/>
                <a:gd name="connsiteX5455" fmla="*/ 1513104 w 6891715"/>
                <a:gd name="connsiteY5455" fmla="*/ 5183117 h 6367455"/>
                <a:gd name="connsiteX5456" fmla="*/ 1513644 w 6891715"/>
                <a:gd name="connsiteY5456" fmla="*/ 5182190 h 6367455"/>
                <a:gd name="connsiteX5457" fmla="*/ 1521585 w 6891715"/>
                <a:gd name="connsiteY5457" fmla="*/ 5173933 h 6367455"/>
                <a:gd name="connsiteX5458" fmla="*/ 1536516 w 6891715"/>
                <a:gd name="connsiteY5458" fmla="*/ 5137729 h 6367455"/>
                <a:gd name="connsiteX5459" fmla="*/ 1551446 w 6891715"/>
                <a:gd name="connsiteY5459" fmla="*/ 5066590 h 6367455"/>
                <a:gd name="connsiteX5460" fmla="*/ 1559070 w 6891715"/>
                <a:gd name="connsiteY5460" fmla="*/ 5017364 h 6367455"/>
                <a:gd name="connsiteX5461" fmla="*/ 1564788 w 6891715"/>
                <a:gd name="connsiteY5461" fmla="*/ 5032291 h 6367455"/>
                <a:gd name="connsiteX5462" fmla="*/ 1571141 w 6891715"/>
                <a:gd name="connsiteY5462" fmla="*/ 5024351 h 6367455"/>
                <a:gd name="connsiteX5463" fmla="*/ 1567011 w 6891715"/>
                <a:gd name="connsiteY5463" fmla="*/ 5014506 h 6367455"/>
                <a:gd name="connsiteX5464" fmla="*/ 1560022 w 6891715"/>
                <a:gd name="connsiteY5464" fmla="*/ 5012600 h 6367455"/>
                <a:gd name="connsiteX5465" fmla="*/ 1570506 w 6891715"/>
                <a:gd name="connsiteY5465" fmla="*/ 4932569 h 6367455"/>
                <a:gd name="connsiteX5466" fmla="*/ 1570188 w 6891715"/>
                <a:gd name="connsiteY5466" fmla="*/ 4911609 h 6367455"/>
                <a:gd name="connsiteX5467" fmla="*/ 1572094 w 6891715"/>
                <a:gd name="connsiteY5467" fmla="*/ 4904939 h 6367455"/>
                <a:gd name="connsiteX5468" fmla="*/ 1577177 w 6891715"/>
                <a:gd name="connsiteY5468" fmla="*/ 4904939 h 6367455"/>
                <a:gd name="connsiteX5469" fmla="*/ 1579082 w 6891715"/>
                <a:gd name="connsiteY5469" fmla="*/ 4921136 h 6367455"/>
                <a:gd name="connsiteX5470" fmla="*/ 1600683 w 6891715"/>
                <a:gd name="connsiteY5470" fmla="*/ 4948448 h 6367455"/>
                <a:gd name="connsiteX5471" fmla="*/ 1607672 w 6891715"/>
                <a:gd name="connsiteY5471" fmla="*/ 4967186 h 6367455"/>
                <a:gd name="connsiteX5472" fmla="*/ 1616884 w 6891715"/>
                <a:gd name="connsiteY5472" fmla="*/ 4974173 h 6367455"/>
                <a:gd name="connsiteX5473" fmla="*/ 1609895 w 6891715"/>
                <a:gd name="connsiteY5473" fmla="*/ 4964963 h 6367455"/>
                <a:gd name="connsiteX5474" fmla="*/ 1606719 w 6891715"/>
                <a:gd name="connsiteY5474" fmla="*/ 4945908 h 6367455"/>
                <a:gd name="connsiteX5475" fmla="*/ 1598142 w 6891715"/>
                <a:gd name="connsiteY5475" fmla="*/ 4918595 h 6367455"/>
                <a:gd name="connsiteX5476" fmla="*/ 1586706 w 6891715"/>
                <a:gd name="connsiteY5476" fmla="*/ 4902081 h 6367455"/>
                <a:gd name="connsiteX5477" fmla="*/ 1583847 w 6891715"/>
                <a:gd name="connsiteY5477" fmla="*/ 4888425 h 6367455"/>
                <a:gd name="connsiteX5478" fmla="*/ 1561293 w 6891715"/>
                <a:gd name="connsiteY5478" fmla="*/ 4874769 h 6367455"/>
                <a:gd name="connsiteX5479" fmla="*/ 1560340 w 6891715"/>
                <a:gd name="connsiteY5479" fmla="*/ 4864288 h 6367455"/>
                <a:gd name="connsiteX5480" fmla="*/ 1569552 w 6891715"/>
                <a:gd name="connsiteY5480" fmla="*/ 4855714 h 6367455"/>
                <a:gd name="connsiteX5481" fmla="*/ 1574953 w 6891715"/>
                <a:gd name="connsiteY5481" fmla="*/ 4843963 h 6367455"/>
                <a:gd name="connsiteX5482" fmla="*/ 1584483 w 6891715"/>
                <a:gd name="connsiteY5482" fmla="*/ 4838882 h 6367455"/>
                <a:gd name="connsiteX5483" fmla="*/ 1568282 w 6891715"/>
                <a:gd name="connsiteY5483" fmla="*/ 4816651 h 6367455"/>
                <a:gd name="connsiteX5484" fmla="*/ 1556528 w 6891715"/>
                <a:gd name="connsiteY5484" fmla="*/ 4810299 h 6367455"/>
                <a:gd name="connsiteX5485" fmla="*/ 1561929 w 6891715"/>
                <a:gd name="connsiteY5485" fmla="*/ 4800136 h 6367455"/>
                <a:gd name="connsiteX5486" fmla="*/ 1546999 w 6891715"/>
                <a:gd name="connsiteY5486" fmla="*/ 4799184 h 6367455"/>
                <a:gd name="connsiteX5487" fmla="*/ 1503477 w 6891715"/>
                <a:gd name="connsiteY5487" fmla="*/ 4766790 h 6367455"/>
                <a:gd name="connsiteX5488" fmla="*/ 1501253 w 6891715"/>
                <a:gd name="connsiteY5488" fmla="*/ 4758533 h 6367455"/>
                <a:gd name="connsiteX5489" fmla="*/ 1482828 w 6891715"/>
                <a:gd name="connsiteY5489" fmla="*/ 4728998 h 6367455"/>
                <a:gd name="connsiteX5490" fmla="*/ 1470123 w 6891715"/>
                <a:gd name="connsiteY5490" fmla="*/ 4717565 h 6367455"/>
                <a:gd name="connsiteX5491" fmla="*/ 1482512 w 6891715"/>
                <a:gd name="connsiteY5491" fmla="*/ 4692158 h 6367455"/>
                <a:gd name="connsiteX5492" fmla="*/ 1466629 w 6891715"/>
                <a:gd name="connsiteY5492" fmla="*/ 4685806 h 6367455"/>
                <a:gd name="connsiteX5493" fmla="*/ 1479018 w 6891715"/>
                <a:gd name="connsiteY5493" fmla="*/ 4672150 h 6367455"/>
                <a:gd name="connsiteX5494" fmla="*/ 1491724 w 6891715"/>
                <a:gd name="connsiteY5494" fmla="*/ 4676279 h 6367455"/>
                <a:gd name="connsiteX5495" fmla="*/ 1500301 w 6891715"/>
                <a:gd name="connsiteY5495" fmla="*/ 4678502 h 6367455"/>
                <a:gd name="connsiteX5496" fmla="*/ 1494902 w 6891715"/>
                <a:gd name="connsiteY5496" fmla="*/ 4667704 h 6367455"/>
                <a:gd name="connsiteX5497" fmla="*/ 1478064 w 6891715"/>
                <a:gd name="connsiteY5497" fmla="*/ 4658494 h 6367455"/>
                <a:gd name="connsiteX5498" fmla="*/ 1458688 w 6891715"/>
                <a:gd name="connsiteY5498" fmla="*/ 4663893 h 6367455"/>
                <a:gd name="connsiteX5499" fmla="*/ 1434865 w 6891715"/>
                <a:gd name="connsiteY5499" fmla="*/ 4663258 h 6367455"/>
                <a:gd name="connsiteX5500" fmla="*/ 1431053 w 6891715"/>
                <a:gd name="connsiteY5500" fmla="*/ 4648331 h 6367455"/>
                <a:gd name="connsiteX5501" fmla="*/ 1447253 w 6891715"/>
                <a:gd name="connsiteY5501" fmla="*/ 4637851 h 6367455"/>
                <a:gd name="connsiteX5502" fmla="*/ 1430100 w 6891715"/>
                <a:gd name="connsiteY5502" fmla="*/ 4631499 h 6367455"/>
                <a:gd name="connsiteX5503" fmla="*/ 1413264 w 6891715"/>
                <a:gd name="connsiteY5503" fmla="*/ 4620066 h 6367455"/>
                <a:gd name="connsiteX5504" fmla="*/ 1405640 w 6891715"/>
                <a:gd name="connsiteY5504" fmla="*/ 4628641 h 6367455"/>
                <a:gd name="connsiteX5505" fmla="*/ 1402464 w 6891715"/>
                <a:gd name="connsiteY5505" fmla="*/ 4629594 h 6367455"/>
                <a:gd name="connsiteX5506" fmla="*/ 1396110 w 6891715"/>
                <a:gd name="connsiteY5506" fmla="*/ 4616890 h 6367455"/>
                <a:gd name="connsiteX5507" fmla="*/ 1387533 w 6891715"/>
                <a:gd name="connsiteY5507" fmla="*/ 4626735 h 6367455"/>
                <a:gd name="connsiteX5508" fmla="*/ 1376095 w 6891715"/>
                <a:gd name="connsiteY5508" fmla="*/ 4627688 h 6367455"/>
                <a:gd name="connsiteX5509" fmla="*/ 1354811 w 6891715"/>
                <a:gd name="connsiteY5509" fmla="*/ 4600694 h 6367455"/>
                <a:gd name="connsiteX5510" fmla="*/ 1342103 w 6891715"/>
                <a:gd name="connsiteY5510" fmla="*/ 4601646 h 6367455"/>
                <a:gd name="connsiteX5511" fmla="*/ 1327174 w 6891715"/>
                <a:gd name="connsiteY5511" fmla="*/ 4594659 h 6367455"/>
                <a:gd name="connsiteX5512" fmla="*/ 1309068 w 6891715"/>
                <a:gd name="connsiteY5512" fmla="*/ 4591484 h 6367455"/>
                <a:gd name="connsiteX5513" fmla="*/ 1300491 w 6891715"/>
                <a:gd name="connsiteY5513" fmla="*/ 4580051 h 6367455"/>
                <a:gd name="connsiteX5514" fmla="*/ 1287785 w 6891715"/>
                <a:gd name="connsiteY5514" fmla="*/ 4575922 h 6367455"/>
                <a:gd name="connsiteX5515" fmla="*/ 1268726 w 6891715"/>
                <a:gd name="connsiteY5515" fmla="*/ 4589578 h 6367455"/>
                <a:gd name="connsiteX5516" fmla="*/ 1251889 w 6891715"/>
                <a:gd name="connsiteY5516" fmla="*/ 4592119 h 6367455"/>
                <a:gd name="connsiteX5517" fmla="*/ 1247443 w 6891715"/>
                <a:gd name="connsiteY5517" fmla="*/ 4573064 h 6367455"/>
                <a:gd name="connsiteX5518" fmla="*/ 1240136 w 6891715"/>
                <a:gd name="connsiteY5518" fmla="*/ 4568618 h 6367455"/>
                <a:gd name="connsiteX5519" fmla="*/ 1221077 w 6891715"/>
                <a:gd name="connsiteY5519" fmla="*/ 4564807 h 6367455"/>
                <a:gd name="connsiteX5520" fmla="*/ 1217899 w 6891715"/>
                <a:gd name="connsiteY5520" fmla="*/ 4559408 h 6367455"/>
                <a:gd name="connsiteX5521" fmla="*/ 1233465 w 6891715"/>
                <a:gd name="connsiteY5521" fmla="*/ 4552103 h 6367455"/>
                <a:gd name="connsiteX5522" fmla="*/ 1251254 w 6891715"/>
                <a:gd name="connsiteY5522" fmla="*/ 4552103 h 6367455"/>
                <a:gd name="connsiteX5523" fmla="*/ 1257608 w 6891715"/>
                <a:gd name="connsiteY5523" fmla="*/ 4544481 h 6367455"/>
                <a:gd name="connsiteX5524" fmla="*/ 1242994 w 6891715"/>
                <a:gd name="connsiteY5524" fmla="*/ 4534001 h 6367455"/>
                <a:gd name="connsiteX5525" fmla="*/ 1232194 w 6891715"/>
                <a:gd name="connsiteY5525" fmla="*/ 4537177 h 6367455"/>
                <a:gd name="connsiteX5526" fmla="*/ 1225841 w 6891715"/>
                <a:gd name="connsiteY5526" fmla="*/ 4545751 h 6367455"/>
                <a:gd name="connsiteX5527" fmla="*/ 1223618 w 6891715"/>
                <a:gd name="connsiteY5527" fmla="*/ 4521615 h 6367455"/>
                <a:gd name="connsiteX5528" fmla="*/ 1230288 w 6891715"/>
                <a:gd name="connsiteY5528" fmla="*/ 4516534 h 6367455"/>
                <a:gd name="connsiteX5529" fmla="*/ 1236642 w 6891715"/>
                <a:gd name="connsiteY5529" fmla="*/ 4520345 h 6367455"/>
                <a:gd name="connsiteX5530" fmla="*/ 1251254 w 6891715"/>
                <a:gd name="connsiteY5530" fmla="*/ 4524473 h 6367455"/>
                <a:gd name="connsiteX5531" fmla="*/ 1260784 w 6891715"/>
                <a:gd name="connsiteY5531" fmla="*/ 4524473 h 6367455"/>
                <a:gd name="connsiteX5532" fmla="*/ 1246807 w 6891715"/>
                <a:gd name="connsiteY5532" fmla="*/ 4509547 h 6367455"/>
                <a:gd name="connsiteX5533" fmla="*/ 1235053 w 6891715"/>
                <a:gd name="connsiteY5533" fmla="*/ 4512088 h 6367455"/>
                <a:gd name="connsiteX5534" fmla="*/ 1228700 w 6891715"/>
                <a:gd name="connsiteY5534" fmla="*/ 4506689 h 6367455"/>
                <a:gd name="connsiteX5535" fmla="*/ 1219488 w 6891715"/>
                <a:gd name="connsiteY5535" fmla="*/ 4515263 h 6367455"/>
                <a:gd name="connsiteX5536" fmla="*/ 1210911 w 6891715"/>
                <a:gd name="connsiteY5536" fmla="*/ 4511135 h 6367455"/>
                <a:gd name="connsiteX5537" fmla="*/ 1209640 w 6891715"/>
                <a:gd name="connsiteY5537" fmla="*/ 4500972 h 6367455"/>
                <a:gd name="connsiteX5538" fmla="*/ 1215040 w 6891715"/>
                <a:gd name="connsiteY5538" fmla="*/ 4495573 h 6367455"/>
                <a:gd name="connsiteX5539" fmla="*/ 1224570 w 6891715"/>
                <a:gd name="connsiteY5539" fmla="*/ 4486681 h 6367455"/>
                <a:gd name="connsiteX5540" fmla="*/ 1245219 w 6891715"/>
                <a:gd name="connsiteY5540" fmla="*/ 4468578 h 6367455"/>
                <a:gd name="connsiteX5541" fmla="*/ 1268726 w 6891715"/>
                <a:gd name="connsiteY5541" fmla="*/ 4469531 h 6367455"/>
                <a:gd name="connsiteX5542" fmla="*/ 1283656 w 6891715"/>
                <a:gd name="connsiteY5542" fmla="*/ 4465085 h 6367455"/>
                <a:gd name="connsiteX5543" fmla="*/ 1299538 w 6891715"/>
                <a:gd name="connsiteY5543" fmla="*/ 4471437 h 6367455"/>
                <a:gd name="connsiteX5544" fmla="*/ 1299538 w 6891715"/>
                <a:gd name="connsiteY5544" fmla="*/ 4464132 h 6367455"/>
                <a:gd name="connsiteX5545" fmla="*/ 1310974 w 6891715"/>
                <a:gd name="connsiteY5545" fmla="*/ 4460956 h 6367455"/>
                <a:gd name="connsiteX5546" fmla="*/ 1324633 w 6891715"/>
                <a:gd name="connsiteY5546" fmla="*/ 4463815 h 6367455"/>
                <a:gd name="connsiteX5547" fmla="*/ 1327809 w 6891715"/>
                <a:gd name="connsiteY5547" fmla="*/ 4450159 h 6367455"/>
                <a:gd name="connsiteX5548" fmla="*/ 1331938 w 6891715"/>
                <a:gd name="connsiteY5548" fmla="*/ 4442854 h 6367455"/>
                <a:gd name="connsiteX5549" fmla="*/ 1346869 w 6891715"/>
                <a:gd name="connsiteY5549" fmla="*/ 4448888 h 6367455"/>
                <a:gd name="connsiteX5550" fmla="*/ 1379908 w 6891715"/>
                <a:gd name="connsiteY5550" fmla="*/ 4448571 h 6367455"/>
                <a:gd name="connsiteX5551" fmla="*/ 1388485 w 6891715"/>
                <a:gd name="connsiteY5551" fmla="*/ 4460004 h 6367455"/>
                <a:gd name="connsiteX5552" fmla="*/ 1411675 w 6891715"/>
                <a:gd name="connsiteY5552" fmla="*/ 4485093 h 6367455"/>
                <a:gd name="connsiteX5553" fmla="*/ 1430735 w 6891715"/>
                <a:gd name="connsiteY5553" fmla="*/ 4474295 h 6367455"/>
                <a:gd name="connsiteX5554" fmla="*/ 1447570 w 6891715"/>
                <a:gd name="connsiteY5554" fmla="*/ 4466991 h 6367455"/>
                <a:gd name="connsiteX5555" fmla="*/ 1462817 w 6891715"/>
                <a:gd name="connsiteY5555" fmla="*/ 4477471 h 6367455"/>
                <a:gd name="connsiteX5556" fmla="*/ 1481559 w 6891715"/>
                <a:gd name="connsiteY5556" fmla="*/ 4465403 h 6367455"/>
                <a:gd name="connsiteX5557" fmla="*/ 1497442 w 6891715"/>
                <a:gd name="connsiteY5557" fmla="*/ 4462227 h 6367455"/>
                <a:gd name="connsiteX5558" fmla="*/ 1506018 w 6891715"/>
                <a:gd name="connsiteY5558" fmla="*/ 4476836 h 6367455"/>
                <a:gd name="connsiteX5559" fmla="*/ 1522855 w 6891715"/>
                <a:gd name="connsiteY5559" fmla="*/ 4478741 h 6367455"/>
                <a:gd name="connsiteX5560" fmla="*/ 1532386 w 6891715"/>
                <a:gd name="connsiteY5560" fmla="*/ 4480964 h 6367455"/>
                <a:gd name="connsiteX5561" fmla="*/ 1536516 w 6891715"/>
                <a:gd name="connsiteY5561" fmla="*/ 4472389 h 6367455"/>
                <a:gd name="connsiteX5562" fmla="*/ 1529209 w 6891715"/>
                <a:gd name="connsiteY5562" fmla="*/ 4466038 h 6367455"/>
                <a:gd name="connsiteX5563" fmla="*/ 1519361 w 6891715"/>
                <a:gd name="connsiteY5563" fmla="*/ 4448571 h 6367455"/>
                <a:gd name="connsiteX5564" fmla="*/ 1512690 w 6891715"/>
                <a:gd name="connsiteY5564" fmla="*/ 4384101 h 6367455"/>
                <a:gd name="connsiteX5565" fmla="*/ 1511104 w 6891715"/>
                <a:gd name="connsiteY5565" fmla="*/ 4368222 h 6367455"/>
                <a:gd name="connsiteX5566" fmla="*/ 1498395 w 6891715"/>
                <a:gd name="connsiteY5566" fmla="*/ 4357742 h 6367455"/>
                <a:gd name="connsiteX5567" fmla="*/ 1492996 w 6891715"/>
                <a:gd name="connsiteY5567" fmla="*/ 4334875 h 6367455"/>
                <a:gd name="connsiteX5568" fmla="*/ 1478064 w 6891715"/>
                <a:gd name="connsiteY5568" fmla="*/ 4314550 h 6367455"/>
                <a:gd name="connsiteX5569" fmla="*/ 1478064 w 6891715"/>
                <a:gd name="connsiteY5569" fmla="*/ 4307563 h 6367455"/>
                <a:gd name="connsiteX5570" fmla="*/ 1484418 w 6891715"/>
                <a:gd name="connsiteY5570" fmla="*/ 4310422 h 6367455"/>
                <a:gd name="connsiteX5571" fmla="*/ 1497125 w 6891715"/>
                <a:gd name="connsiteY5571" fmla="*/ 4312645 h 6367455"/>
                <a:gd name="connsiteX5572" fmla="*/ 1513961 w 6891715"/>
                <a:gd name="connsiteY5572" fmla="*/ 4325030 h 6367455"/>
                <a:gd name="connsiteX5573" fmla="*/ 1526668 w 6891715"/>
                <a:gd name="connsiteY5573" fmla="*/ 4319631 h 6367455"/>
                <a:gd name="connsiteX5574" fmla="*/ 1545728 w 6891715"/>
                <a:gd name="connsiteY5574" fmla="*/ 4317408 h 6367455"/>
                <a:gd name="connsiteX5575" fmla="*/ 1550175 w 6891715"/>
                <a:gd name="connsiteY5575" fmla="*/ 4328841 h 6367455"/>
                <a:gd name="connsiteX5576" fmla="*/ 1542551 w 6891715"/>
                <a:gd name="connsiteY5576" fmla="*/ 4339322 h 6367455"/>
                <a:gd name="connsiteX5577" fmla="*/ 1555893 w 6891715"/>
                <a:gd name="connsiteY5577" fmla="*/ 4358694 h 6367455"/>
                <a:gd name="connsiteX5578" fmla="*/ 1569552 w 6891715"/>
                <a:gd name="connsiteY5578" fmla="*/ 4364728 h 6367455"/>
                <a:gd name="connsiteX5579" fmla="*/ 1589565 w 6891715"/>
                <a:gd name="connsiteY5579" fmla="*/ 4358377 h 6367455"/>
                <a:gd name="connsiteX5580" fmla="*/ 1610531 w 6891715"/>
                <a:gd name="connsiteY5580" fmla="*/ 4367269 h 6367455"/>
                <a:gd name="connsiteX5581" fmla="*/ 1625460 w 6891715"/>
                <a:gd name="connsiteY5581" fmla="*/ 4369492 h 6367455"/>
                <a:gd name="connsiteX5582" fmla="*/ 1659450 w 6891715"/>
                <a:gd name="connsiteY5582" fmla="*/ 4368222 h 6367455"/>
                <a:gd name="connsiteX5583" fmla="*/ 1677556 w 6891715"/>
                <a:gd name="connsiteY5583" fmla="*/ 4356154 h 6367455"/>
                <a:gd name="connsiteX5584" fmla="*/ 1690898 w 6891715"/>
                <a:gd name="connsiteY5584" fmla="*/ 4346626 h 6367455"/>
                <a:gd name="connsiteX5585" fmla="*/ 1720758 w 6891715"/>
                <a:gd name="connsiteY5585" fmla="*/ 4349484 h 6367455"/>
                <a:gd name="connsiteX5586" fmla="*/ 1694075 w 6891715"/>
                <a:gd name="connsiteY5586" fmla="*/ 4341227 h 6367455"/>
                <a:gd name="connsiteX5587" fmla="*/ 1679463 w 6891715"/>
                <a:gd name="connsiteY5587" fmla="*/ 4339322 h 6367455"/>
                <a:gd name="connsiteX5588" fmla="*/ 1680416 w 6891715"/>
                <a:gd name="connsiteY5588" fmla="*/ 4328841 h 6367455"/>
                <a:gd name="connsiteX5589" fmla="*/ 1688675 w 6891715"/>
                <a:gd name="connsiteY5589" fmla="*/ 4312009 h 6367455"/>
                <a:gd name="connsiteX5590" fmla="*/ 1722347 w 6891715"/>
                <a:gd name="connsiteY5590" fmla="*/ 4291684 h 6367455"/>
                <a:gd name="connsiteX5591" fmla="*/ 1748712 w 6891715"/>
                <a:gd name="connsiteY5591" fmla="*/ 4285015 h 6367455"/>
                <a:gd name="connsiteX5592" fmla="*/ 1771901 w 6891715"/>
                <a:gd name="connsiteY5592" fmla="*/ 4278663 h 6367455"/>
                <a:gd name="connsiteX5593" fmla="*/ 1801444 w 6891715"/>
                <a:gd name="connsiteY5593" fmla="*/ 4257067 h 6367455"/>
                <a:gd name="connsiteX5594" fmla="*/ 1820186 w 6891715"/>
                <a:gd name="connsiteY5594" fmla="*/ 4234836 h 6367455"/>
                <a:gd name="connsiteX5595" fmla="*/ 1828762 w 6891715"/>
                <a:gd name="connsiteY5595" fmla="*/ 4230390 h 6367455"/>
                <a:gd name="connsiteX5596" fmla="*/ 1817962 w 6891715"/>
                <a:gd name="connsiteY5596" fmla="*/ 4222451 h 6367455"/>
                <a:gd name="connsiteX5597" fmla="*/ 1816056 w 6891715"/>
                <a:gd name="connsiteY5597" fmla="*/ 4208477 h 6367455"/>
                <a:gd name="connsiteX5598" fmla="*/ 1820821 w 6891715"/>
                <a:gd name="connsiteY5598" fmla="*/ 4198949 h 6367455"/>
                <a:gd name="connsiteX5599" fmla="*/ 1818280 w 6891715"/>
                <a:gd name="connsiteY5599" fmla="*/ 4157981 h 6367455"/>
                <a:gd name="connsiteX5600" fmla="*/ 1815103 w 6891715"/>
                <a:gd name="connsiteY5600" fmla="*/ 4152582 h 6367455"/>
                <a:gd name="connsiteX5601" fmla="*/ 1832892 w 6891715"/>
                <a:gd name="connsiteY5601" fmla="*/ 4132574 h 6367455"/>
                <a:gd name="connsiteX5602" fmla="*/ 1847822 w 6891715"/>
                <a:gd name="connsiteY5602" fmla="*/ 4124952 h 6367455"/>
                <a:gd name="connsiteX5603" fmla="*/ 1866881 w 6891715"/>
                <a:gd name="connsiteY5603" fmla="*/ 4121459 h 6367455"/>
                <a:gd name="connsiteX5604" fmla="*/ 1901506 w 6891715"/>
                <a:gd name="connsiteY5604" fmla="*/ 4114790 h 6367455"/>
                <a:gd name="connsiteX5605" fmla="*/ 1920566 w 6891715"/>
                <a:gd name="connsiteY5605" fmla="*/ 4111614 h 6367455"/>
                <a:gd name="connsiteX5606" fmla="*/ 1920836 w 6891715"/>
                <a:gd name="connsiteY5606" fmla="*/ 4111854 h 6367455"/>
                <a:gd name="connsiteX5607" fmla="*/ 1949386 w 6891715"/>
                <a:gd name="connsiteY5607" fmla="*/ 4094630 h 6367455"/>
                <a:gd name="connsiteX5608" fmla="*/ 1978517 w 6891715"/>
                <a:gd name="connsiteY5608" fmla="*/ 4070064 h 6367455"/>
                <a:gd name="connsiteX5609" fmla="*/ 1977988 w 6891715"/>
                <a:gd name="connsiteY5609" fmla="*/ 4069704 h 6367455"/>
                <a:gd name="connsiteX5610" fmla="*/ 1995753 w 6891715"/>
                <a:gd name="connsiteY5610" fmla="*/ 4059226 h 6367455"/>
                <a:gd name="connsiteX5611" fmla="*/ 2007174 w 6891715"/>
                <a:gd name="connsiteY5611" fmla="*/ 4057321 h 6367455"/>
                <a:gd name="connsiteX5612" fmla="*/ 2015422 w 6891715"/>
                <a:gd name="connsiteY5612" fmla="*/ 4063036 h 6367455"/>
                <a:gd name="connsiteX5613" fmla="*/ 2018911 w 6891715"/>
                <a:gd name="connsiteY5613" fmla="*/ 4062084 h 6367455"/>
                <a:gd name="connsiteX5614" fmla="*/ 2024622 w 6891715"/>
                <a:gd name="connsiteY5614" fmla="*/ 4061449 h 6367455"/>
                <a:gd name="connsiteX5615" fmla="*/ 2022084 w 6891715"/>
                <a:gd name="connsiteY5615" fmla="*/ 4070339 h 6367455"/>
                <a:gd name="connsiteX5616" fmla="*/ 2031283 w 6891715"/>
                <a:gd name="connsiteY5616" fmla="*/ 4070339 h 6367455"/>
                <a:gd name="connsiteX5617" fmla="*/ 2036676 w 6891715"/>
                <a:gd name="connsiteY5617" fmla="*/ 4065894 h 6367455"/>
                <a:gd name="connsiteX5618" fmla="*/ 2025890 w 6891715"/>
                <a:gd name="connsiteY5618" fmla="*/ 4052876 h 6367455"/>
                <a:gd name="connsiteX5619" fmla="*/ 2022084 w 6891715"/>
                <a:gd name="connsiteY5619" fmla="*/ 4052876 h 6367455"/>
                <a:gd name="connsiteX5620" fmla="*/ 2012567 w 6891715"/>
                <a:gd name="connsiteY5620" fmla="*/ 4055099 h 6367455"/>
                <a:gd name="connsiteX5621" fmla="*/ 2003049 w 6891715"/>
                <a:gd name="connsiteY5621" fmla="*/ 4043351 h 6367455"/>
                <a:gd name="connsiteX5622" fmla="*/ 2004318 w 6891715"/>
                <a:gd name="connsiteY5622" fmla="*/ 4036049 h 6367455"/>
                <a:gd name="connsiteX5623" fmla="*/ 2013518 w 6891715"/>
                <a:gd name="connsiteY5623" fmla="*/ 4031604 h 6367455"/>
                <a:gd name="connsiteX5624" fmla="*/ 2023035 w 6891715"/>
                <a:gd name="connsiteY5624" fmla="*/ 4026206 h 6367455"/>
                <a:gd name="connsiteX5625" fmla="*/ 2023987 w 6891715"/>
                <a:gd name="connsiteY5625" fmla="*/ 4018904 h 6367455"/>
                <a:gd name="connsiteX5626" fmla="*/ 2023035 w 6891715"/>
                <a:gd name="connsiteY5626" fmla="*/ 4009379 h 6367455"/>
                <a:gd name="connsiteX5627" fmla="*/ 2032235 w 6891715"/>
                <a:gd name="connsiteY5627" fmla="*/ 4000806 h 6367455"/>
                <a:gd name="connsiteX5628" fmla="*/ 2048097 w 6891715"/>
                <a:gd name="connsiteY5628" fmla="*/ 3994456 h 6367455"/>
                <a:gd name="connsiteX5629" fmla="*/ 2058566 w 6891715"/>
                <a:gd name="connsiteY5629" fmla="*/ 4003029 h 6367455"/>
                <a:gd name="connsiteX5630" fmla="*/ 2064910 w 6891715"/>
                <a:gd name="connsiteY5630" fmla="*/ 3996679 h 6367455"/>
                <a:gd name="connsiteX5631" fmla="*/ 2067131 w 6891715"/>
                <a:gd name="connsiteY5631" fmla="*/ 3998266 h 6367455"/>
                <a:gd name="connsiteX5632" fmla="*/ 2061421 w 6891715"/>
                <a:gd name="connsiteY5632" fmla="*/ 4005569 h 6367455"/>
                <a:gd name="connsiteX5633" fmla="*/ 2062690 w 6891715"/>
                <a:gd name="connsiteY5633" fmla="*/ 4012554 h 6367455"/>
                <a:gd name="connsiteX5634" fmla="*/ 2060469 w 6891715"/>
                <a:gd name="connsiteY5634" fmla="*/ 4021761 h 6367455"/>
                <a:gd name="connsiteX5635" fmla="*/ 2056028 w 6891715"/>
                <a:gd name="connsiteY5635" fmla="*/ 4024619 h 6367455"/>
                <a:gd name="connsiteX5636" fmla="*/ 2053807 w 6891715"/>
                <a:gd name="connsiteY5636" fmla="*/ 4024619 h 6367455"/>
                <a:gd name="connsiteX5637" fmla="*/ 2046511 w 6891715"/>
                <a:gd name="connsiteY5637" fmla="*/ 4018269 h 6367455"/>
                <a:gd name="connsiteX5638" fmla="*/ 2041752 w 6891715"/>
                <a:gd name="connsiteY5638" fmla="*/ 4003346 h 6367455"/>
                <a:gd name="connsiteX5639" fmla="*/ 2029697 w 6891715"/>
                <a:gd name="connsiteY5639" fmla="*/ 4007474 h 6367455"/>
                <a:gd name="connsiteX5640" fmla="*/ 2026842 w 6891715"/>
                <a:gd name="connsiteY5640" fmla="*/ 4014776 h 6367455"/>
                <a:gd name="connsiteX5641" fmla="*/ 2040166 w 6891715"/>
                <a:gd name="connsiteY5641" fmla="*/ 4024619 h 6367455"/>
                <a:gd name="connsiteX5642" fmla="*/ 2046511 w 6891715"/>
                <a:gd name="connsiteY5642" fmla="*/ 4020491 h 6367455"/>
                <a:gd name="connsiteX5643" fmla="*/ 2041118 w 6891715"/>
                <a:gd name="connsiteY5643" fmla="*/ 4028111 h 6367455"/>
                <a:gd name="connsiteX5644" fmla="*/ 2040483 w 6891715"/>
                <a:gd name="connsiteY5644" fmla="*/ 4035414 h 6367455"/>
                <a:gd name="connsiteX5645" fmla="*/ 2036042 w 6891715"/>
                <a:gd name="connsiteY5645" fmla="*/ 4039859 h 6367455"/>
                <a:gd name="connsiteX5646" fmla="*/ 2037311 w 6891715"/>
                <a:gd name="connsiteY5646" fmla="*/ 4034144 h 6367455"/>
                <a:gd name="connsiteX5647" fmla="*/ 2024939 w 6891715"/>
                <a:gd name="connsiteY5647" fmla="*/ 4027159 h 6367455"/>
                <a:gd name="connsiteX5648" fmla="*/ 2017325 w 6891715"/>
                <a:gd name="connsiteY5648" fmla="*/ 4035414 h 6367455"/>
                <a:gd name="connsiteX5649" fmla="*/ 2033187 w 6891715"/>
                <a:gd name="connsiteY5649" fmla="*/ 4041764 h 6367455"/>
                <a:gd name="connsiteX5650" fmla="*/ 2034139 w 6891715"/>
                <a:gd name="connsiteY5650" fmla="*/ 4049066 h 6367455"/>
                <a:gd name="connsiteX5651" fmla="*/ 2039214 w 6891715"/>
                <a:gd name="connsiteY5651" fmla="*/ 4062084 h 6367455"/>
                <a:gd name="connsiteX5652" fmla="*/ 2042387 w 6891715"/>
                <a:gd name="connsiteY5652" fmla="*/ 4058909 h 6367455"/>
                <a:gd name="connsiteX5653" fmla="*/ 2047780 w 6891715"/>
                <a:gd name="connsiteY5653" fmla="*/ 4059861 h 6367455"/>
                <a:gd name="connsiteX5654" fmla="*/ 2064593 w 6891715"/>
                <a:gd name="connsiteY5654" fmla="*/ 4064941 h 6367455"/>
                <a:gd name="connsiteX5655" fmla="*/ 2067766 w 6891715"/>
                <a:gd name="connsiteY5655" fmla="*/ 4065894 h 6367455"/>
                <a:gd name="connsiteX5656" fmla="*/ 2066497 w 6891715"/>
                <a:gd name="connsiteY5656" fmla="*/ 4055416 h 6367455"/>
                <a:gd name="connsiteX5657" fmla="*/ 2038263 w 6891715"/>
                <a:gd name="connsiteY5657" fmla="*/ 4049384 h 6367455"/>
                <a:gd name="connsiteX5658" fmla="*/ 2042069 w 6891715"/>
                <a:gd name="connsiteY5658" fmla="*/ 4043034 h 6367455"/>
                <a:gd name="connsiteX5659" fmla="*/ 2052538 w 6891715"/>
                <a:gd name="connsiteY5659" fmla="*/ 4043034 h 6367455"/>
                <a:gd name="connsiteX5660" fmla="*/ 2062055 w 6891715"/>
                <a:gd name="connsiteY5660" fmla="*/ 4044939 h 6367455"/>
                <a:gd name="connsiteX5661" fmla="*/ 2063324 w 6891715"/>
                <a:gd name="connsiteY5661" fmla="*/ 4040811 h 6367455"/>
                <a:gd name="connsiteX5662" fmla="*/ 2047462 w 6891715"/>
                <a:gd name="connsiteY5662" fmla="*/ 4038589 h 6367455"/>
                <a:gd name="connsiteX5663" fmla="*/ 2043021 w 6891715"/>
                <a:gd name="connsiteY5663" fmla="*/ 4032239 h 6367455"/>
                <a:gd name="connsiteX5664" fmla="*/ 2050635 w 6891715"/>
                <a:gd name="connsiteY5664" fmla="*/ 4028111 h 6367455"/>
                <a:gd name="connsiteX5665" fmla="*/ 2062055 w 6891715"/>
                <a:gd name="connsiteY5665" fmla="*/ 4031286 h 6367455"/>
                <a:gd name="connsiteX5666" fmla="*/ 2066497 w 6891715"/>
                <a:gd name="connsiteY5666" fmla="*/ 4023984 h 6367455"/>
                <a:gd name="connsiteX5667" fmla="*/ 2076648 w 6891715"/>
                <a:gd name="connsiteY5667" fmla="*/ 4016364 h 6367455"/>
                <a:gd name="connsiteX5668" fmla="*/ 2083945 w 6891715"/>
                <a:gd name="connsiteY5668" fmla="*/ 4016364 h 6367455"/>
                <a:gd name="connsiteX5669" fmla="*/ 2102027 w 6891715"/>
                <a:gd name="connsiteY5669" fmla="*/ 4010649 h 6367455"/>
                <a:gd name="connsiteX5670" fmla="*/ 2114716 w 6891715"/>
                <a:gd name="connsiteY5670" fmla="*/ 4016999 h 6367455"/>
                <a:gd name="connsiteX5671" fmla="*/ 2129627 w 6891715"/>
                <a:gd name="connsiteY5671" fmla="*/ 4011919 h 6367455"/>
                <a:gd name="connsiteX5672" fmla="*/ 2117889 w 6891715"/>
                <a:gd name="connsiteY5672" fmla="*/ 4011919 h 6367455"/>
                <a:gd name="connsiteX5673" fmla="*/ 2126454 w 6891715"/>
                <a:gd name="connsiteY5673" fmla="*/ 4004299 h 6367455"/>
                <a:gd name="connsiteX5674" fmla="*/ 2108372 w 6891715"/>
                <a:gd name="connsiteY5674" fmla="*/ 4009696 h 6367455"/>
                <a:gd name="connsiteX5675" fmla="*/ 2113765 w 6891715"/>
                <a:gd name="connsiteY5675" fmla="*/ 3997949 h 6367455"/>
                <a:gd name="connsiteX5676" fmla="*/ 2103296 w 6891715"/>
                <a:gd name="connsiteY5676" fmla="*/ 4007474 h 6367455"/>
                <a:gd name="connsiteX5677" fmla="*/ 2096951 w 6891715"/>
                <a:gd name="connsiteY5677" fmla="*/ 4010014 h 6367455"/>
                <a:gd name="connsiteX5678" fmla="*/ 2087434 w 6891715"/>
                <a:gd name="connsiteY5678" fmla="*/ 4010014 h 6367455"/>
                <a:gd name="connsiteX5679" fmla="*/ 2076648 w 6891715"/>
                <a:gd name="connsiteY5679" fmla="*/ 4004616 h 6367455"/>
                <a:gd name="connsiteX5680" fmla="*/ 2064910 w 6891715"/>
                <a:gd name="connsiteY5680" fmla="*/ 3996679 h 6367455"/>
                <a:gd name="connsiteX5681" fmla="*/ 2050318 w 6891715"/>
                <a:gd name="connsiteY5681" fmla="*/ 3984931 h 6367455"/>
                <a:gd name="connsiteX5682" fmla="*/ 2061421 w 6891715"/>
                <a:gd name="connsiteY5682" fmla="*/ 3974454 h 6367455"/>
                <a:gd name="connsiteX5683" fmla="*/ 2077600 w 6891715"/>
                <a:gd name="connsiteY5683" fmla="*/ 3987154 h 6367455"/>
                <a:gd name="connsiteX5684" fmla="*/ 2099806 w 6891715"/>
                <a:gd name="connsiteY5684" fmla="*/ 3980486 h 6367455"/>
                <a:gd name="connsiteX5685" fmla="*/ 2076648 w 6891715"/>
                <a:gd name="connsiteY5685" fmla="*/ 3982709 h 6367455"/>
                <a:gd name="connsiteX5686" fmla="*/ 2062690 w 6891715"/>
                <a:gd name="connsiteY5686" fmla="*/ 3969056 h 6367455"/>
                <a:gd name="connsiteX5687" fmla="*/ 2073159 w 6891715"/>
                <a:gd name="connsiteY5687" fmla="*/ 3946831 h 6367455"/>
                <a:gd name="connsiteX5688" fmla="*/ 2103296 w 6891715"/>
                <a:gd name="connsiteY5688" fmla="*/ 3908414 h 6367455"/>
                <a:gd name="connsiteX5689" fmla="*/ 2110275 w 6891715"/>
                <a:gd name="connsiteY5689" fmla="*/ 3875076 h 6367455"/>
                <a:gd name="connsiteX5690" fmla="*/ 2107103 w 6891715"/>
                <a:gd name="connsiteY5690" fmla="*/ 3848406 h 6367455"/>
                <a:gd name="connsiteX5691" fmla="*/ 2114082 w 6891715"/>
                <a:gd name="connsiteY5691" fmla="*/ 3831896 h 6367455"/>
                <a:gd name="connsiteX5692" fmla="*/ 2119475 w 6891715"/>
                <a:gd name="connsiteY5692" fmla="*/ 3819196 h 6367455"/>
                <a:gd name="connsiteX5693" fmla="*/ 2129944 w 6891715"/>
                <a:gd name="connsiteY5693" fmla="*/ 3819196 h 6367455"/>
                <a:gd name="connsiteX5694" fmla="*/ 2131213 w 6891715"/>
                <a:gd name="connsiteY5694" fmla="*/ 3826181 h 6367455"/>
                <a:gd name="connsiteX5695" fmla="*/ 2138509 w 6891715"/>
                <a:gd name="connsiteY5695" fmla="*/ 3828403 h 6367455"/>
                <a:gd name="connsiteX5696" fmla="*/ 2151199 w 6891715"/>
                <a:gd name="connsiteY5696" fmla="*/ 3823958 h 6367455"/>
                <a:gd name="connsiteX5697" fmla="*/ 2153419 w 6891715"/>
                <a:gd name="connsiteY5697" fmla="*/ 3831578 h 6367455"/>
                <a:gd name="connsiteX5698" fmla="*/ 2155640 w 6891715"/>
                <a:gd name="connsiteY5698" fmla="*/ 3837293 h 6367455"/>
                <a:gd name="connsiteX5699" fmla="*/ 2171502 w 6891715"/>
                <a:gd name="connsiteY5699" fmla="*/ 3844913 h 6367455"/>
                <a:gd name="connsiteX5700" fmla="*/ 2166426 w 6891715"/>
                <a:gd name="connsiteY5700" fmla="*/ 3860789 h 6367455"/>
                <a:gd name="connsiteX5701" fmla="*/ 2156909 w 6891715"/>
                <a:gd name="connsiteY5701" fmla="*/ 3861741 h 6367455"/>
                <a:gd name="connsiteX5702" fmla="*/ 2146440 w 6891715"/>
                <a:gd name="connsiteY5702" fmla="*/ 3874441 h 6367455"/>
                <a:gd name="connsiteX5703" fmla="*/ 2156909 w 6891715"/>
                <a:gd name="connsiteY5703" fmla="*/ 3884284 h 6367455"/>
                <a:gd name="connsiteX5704" fmla="*/ 2154688 w 6891715"/>
                <a:gd name="connsiteY5704" fmla="*/ 3892221 h 6367455"/>
                <a:gd name="connsiteX5705" fmla="*/ 2159447 w 6891715"/>
                <a:gd name="connsiteY5705" fmla="*/ 3901746 h 6367455"/>
                <a:gd name="connsiteX5706" fmla="*/ 2178481 w 6891715"/>
                <a:gd name="connsiteY5706" fmla="*/ 3913176 h 6367455"/>
                <a:gd name="connsiteX5707" fmla="*/ 2196563 w 6891715"/>
                <a:gd name="connsiteY5707" fmla="*/ 3910954 h 6367455"/>
                <a:gd name="connsiteX5708" fmla="*/ 2208935 w 6891715"/>
                <a:gd name="connsiteY5708" fmla="*/ 3887776 h 6367455"/>
                <a:gd name="connsiteX5709" fmla="*/ 2194343 w 6891715"/>
                <a:gd name="connsiteY5709" fmla="*/ 3907779 h 6367455"/>
                <a:gd name="connsiteX5710" fmla="*/ 2185777 w 6891715"/>
                <a:gd name="connsiteY5710" fmla="*/ 3910954 h 6367455"/>
                <a:gd name="connsiteX5711" fmla="*/ 2174357 w 6891715"/>
                <a:gd name="connsiteY5711" fmla="*/ 3909366 h 6367455"/>
                <a:gd name="connsiteX5712" fmla="*/ 2168329 w 6891715"/>
                <a:gd name="connsiteY5712" fmla="*/ 3904921 h 6367455"/>
                <a:gd name="connsiteX5713" fmla="*/ 2162302 w 6891715"/>
                <a:gd name="connsiteY5713" fmla="*/ 3892221 h 6367455"/>
                <a:gd name="connsiteX5714" fmla="*/ 2178164 w 6891715"/>
                <a:gd name="connsiteY5714" fmla="*/ 3889046 h 6367455"/>
                <a:gd name="connsiteX5715" fmla="*/ 2184508 w 6891715"/>
                <a:gd name="connsiteY5715" fmla="*/ 3884919 h 6367455"/>
                <a:gd name="connsiteX5716" fmla="*/ 2193074 w 6891715"/>
                <a:gd name="connsiteY5716" fmla="*/ 3879521 h 6367455"/>
                <a:gd name="connsiteX5717" fmla="*/ 2208935 w 6891715"/>
                <a:gd name="connsiteY5717" fmla="*/ 3885871 h 6367455"/>
                <a:gd name="connsiteX5718" fmla="*/ 2205763 w 6891715"/>
                <a:gd name="connsiteY5718" fmla="*/ 3876981 h 6367455"/>
                <a:gd name="connsiteX5719" fmla="*/ 2213694 w 6891715"/>
                <a:gd name="connsiteY5719" fmla="*/ 3872854 h 6367455"/>
                <a:gd name="connsiteX5720" fmla="*/ 2202591 w 6891715"/>
                <a:gd name="connsiteY5720" fmla="*/ 3875394 h 6367455"/>
                <a:gd name="connsiteX5721" fmla="*/ 2194025 w 6891715"/>
                <a:gd name="connsiteY5721" fmla="*/ 3875394 h 6367455"/>
                <a:gd name="connsiteX5722" fmla="*/ 2187681 w 6891715"/>
                <a:gd name="connsiteY5722" fmla="*/ 3869044 h 6367455"/>
                <a:gd name="connsiteX5723" fmla="*/ 2189584 w 6891715"/>
                <a:gd name="connsiteY5723" fmla="*/ 3859519 h 6367455"/>
                <a:gd name="connsiteX5724" fmla="*/ 2196880 w 6891715"/>
                <a:gd name="connsiteY5724" fmla="*/ 3840151 h 6367455"/>
                <a:gd name="connsiteX5725" fmla="*/ 2209570 w 6891715"/>
                <a:gd name="connsiteY5725" fmla="*/ 3839198 h 6367455"/>
                <a:gd name="connsiteX5726" fmla="*/ 2202273 w 6891715"/>
                <a:gd name="connsiteY5726" fmla="*/ 3836023 h 6367455"/>
                <a:gd name="connsiteX5727" fmla="*/ 2181970 w 6891715"/>
                <a:gd name="connsiteY5727" fmla="*/ 3834118 h 6367455"/>
                <a:gd name="connsiteX5728" fmla="*/ 2175626 w 6891715"/>
                <a:gd name="connsiteY5728" fmla="*/ 3829038 h 6367455"/>
                <a:gd name="connsiteX5729" fmla="*/ 2178798 w 6891715"/>
                <a:gd name="connsiteY5729" fmla="*/ 3825863 h 6367455"/>
                <a:gd name="connsiteX5730" fmla="*/ 2182605 w 6891715"/>
                <a:gd name="connsiteY5730" fmla="*/ 3803638 h 6367455"/>
                <a:gd name="connsiteX5731" fmla="*/ 2194977 w 6891715"/>
                <a:gd name="connsiteY5731" fmla="*/ 3774111 h 6367455"/>
                <a:gd name="connsiteX5732" fmla="*/ 2216866 w 6891715"/>
                <a:gd name="connsiteY5732" fmla="*/ 3757918 h 6367455"/>
                <a:gd name="connsiteX5733" fmla="*/ 2247638 w 6891715"/>
                <a:gd name="connsiteY5733" fmla="*/ 3753473 h 6367455"/>
                <a:gd name="connsiteX5734" fmla="*/ 2265721 w 6891715"/>
                <a:gd name="connsiteY5734" fmla="*/ 3754426 h 6367455"/>
                <a:gd name="connsiteX5735" fmla="*/ 2278410 w 6891715"/>
                <a:gd name="connsiteY5735" fmla="*/ 3745853 h 6367455"/>
                <a:gd name="connsiteX5736" fmla="*/ 2300299 w 6891715"/>
                <a:gd name="connsiteY5736" fmla="*/ 3741726 h 6367455"/>
                <a:gd name="connsiteX5737" fmla="*/ 2314258 w 6891715"/>
                <a:gd name="connsiteY5737" fmla="*/ 3744266 h 6367455"/>
                <a:gd name="connsiteX5738" fmla="*/ 2323775 w 6891715"/>
                <a:gd name="connsiteY5738" fmla="*/ 3755061 h 6367455"/>
                <a:gd name="connsiteX5739" fmla="*/ 2335830 w 6891715"/>
                <a:gd name="connsiteY5739" fmla="*/ 3763316 h 6367455"/>
                <a:gd name="connsiteX5740" fmla="*/ 2350422 w 6891715"/>
                <a:gd name="connsiteY5740" fmla="*/ 3764268 h 6367455"/>
                <a:gd name="connsiteX5741" fmla="*/ 2346298 w 6891715"/>
                <a:gd name="connsiteY5741" fmla="*/ 3768396 h 6367455"/>
                <a:gd name="connsiteX5742" fmla="*/ 2350740 w 6891715"/>
                <a:gd name="connsiteY5742" fmla="*/ 3776016 h 6367455"/>
                <a:gd name="connsiteX5743" fmla="*/ 2358988 w 6891715"/>
                <a:gd name="connsiteY5743" fmla="*/ 3777603 h 6367455"/>
                <a:gd name="connsiteX5744" fmla="*/ 2356026 w 6891715"/>
                <a:gd name="connsiteY5744" fmla="*/ 3787144 h 6367455"/>
                <a:gd name="connsiteX5745" fmla="*/ 2357058 w 6891715"/>
                <a:gd name="connsiteY5745" fmla="*/ 3787213 h 6367455"/>
                <a:gd name="connsiteX5746" fmla="*/ 2359897 w 6891715"/>
                <a:gd name="connsiteY5746" fmla="*/ 3778078 h 6367455"/>
                <a:gd name="connsiteX5747" fmla="*/ 2359579 w 6891715"/>
                <a:gd name="connsiteY5747" fmla="*/ 3767923 h 6367455"/>
                <a:gd name="connsiteX5748" fmla="*/ 2364975 w 6891715"/>
                <a:gd name="connsiteY5748" fmla="*/ 3761577 h 6367455"/>
                <a:gd name="connsiteX5749" fmla="*/ 2373544 w 6891715"/>
                <a:gd name="connsiteY5749" fmla="*/ 3762211 h 6367455"/>
                <a:gd name="connsiteX5750" fmla="*/ 2381796 w 6891715"/>
                <a:gd name="connsiteY5750" fmla="*/ 3769510 h 6367455"/>
                <a:gd name="connsiteX5751" fmla="*/ 2390683 w 6891715"/>
                <a:gd name="connsiteY5751" fmla="*/ 3780299 h 6367455"/>
                <a:gd name="connsiteX5752" fmla="*/ 2383066 w 6891715"/>
                <a:gd name="connsiteY5752" fmla="*/ 3765384 h 6367455"/>
                <a:gd name="connsiteX5753" fmla="*/ 2374496 w 6891715"/>
                <a:gd name="connsiteY5753" fmla="*/ 3750787 h 6367455"/>
                <a:gd name="connsiteX5754" fmla="*/ 2361801 w 6891715"/>
                <a:gd name="connsiteY5754" fmla="*/ 3752057 h 6367455"/>
                <a:gd name="connsiteX5755" fmla="*/ 2347836 w 6891715"/>
                <a:gd name="connsiteY5755" fmla="*/ 3753961 h 6367455"/>
                <a:gd name="connsiteX5756" fmla="*/ 2338315 w 6891715"/>
                <a:gd name="connsiteY5756" fmla="*/ 3752374 h 6367455"/>
                <a:gd name="connsiteX5757" fmla="*/ 2337363 w 6891715"/>
                <a:gd name="connsiteY5757" fmla="*/ 3735239 h 6367455"/>
                <a:gd name="connsiteX5758" fmla="*/ 2344662 w 6891715"/>
                <a:gd name="connsiteY5758" fmla="*/ 3727940 h 6367455"/>
                <a:gd name="connsiteX5759" fmla="*/ 2352279 w 6891715"/>
                <a:gd name="connsiteY5759" fmla="*/ 3730161 h 6367455"/>
                <a:gd name="connsiteX5760" fmla="*/ 2349740 w 6891715"/>
                <a:gd name="connsiteY5760" fmla="*/ 3721593 h 6367455"/>
                <a:gd name="connsiteX5761" fmla="*/ 2365610 w 6891715"/>
                <a:gd name="connsiteY5761" fmla="*/ 3702554 h 6367455"/>
                <a:gd name="connsiteX5762" fmla="*/ 2440512 w 6891715"/>
                <a:gd name="connsiteY5762" fmla="*/ 3699698 h 6367455"/>
                <a:gd name="connsiteX5763" fmla="*/ 2436386 w 6891715"/>
                <a:gd name="connsiteY5763" fmla="*/ 3709218 h 6367455"/>
                <a:gd name="connsiteX5764" fmla="*/ 2444321 w 6891715"/>
                <a:gd name="connsiteY5764" fmla="*/ 3743806 h 6367455"/>
                <a:gd name="connsiteX5765" fmla="*/ 2460190 w 6891715"/>
                <a:gd name="connsiteY5765" fmla="*/ 3745710 h 6367455"/>
                <a:gd name="connsiteX5766" fmla="*/ 2466537 w 6891715"/>
                <a:gd name="connsiteY5766" fmla="*/ 3736508 h 6367455"/>
                <a:gd name="connsiteX5767" fmla="*/ 2452572 w 6891715"/>
                <a:gd name="connsiteY5767" fmla="*/ 3724767 h 6367455"/>
                <a:gd name="connsiteX5768" fmla="*/ 2453525 w 6891715"/>
                <a:gd name="connsiteY5768" fmla="*/ 3717468 h 6367455"/>
                <a:gd name="connsiteX5769" fmla="*/ 2470346 w 6891715"/>
                <a:gd name="connsiteY5769" fmla="*/ 3721593 h 6367455"/>
                <a:gd name="connsiteX5770" fmla="*/ 2480185 w 6891715"/>
                <a:gd name="connsiteY5770" fmla="*/ 3738094 h 6367455"/>
                <a:gd name="connsiteX5771" fmla="*/ 2479233 w 6891715"/>
                <a:gd name="connsiteY5771" fmla="*/ 3745710 h 6367455"/>
                <a:gd name="connsiteX5772" fmla="*/ 2487802 w 6891715"/>
                <a:gd name="connsiteY5772" fmla="*/ 3738094 h 6367455"/>
                <a:gd name="connsiteX5773" fmla="*/ 2478915 w 6891715"/>
                <a:gd name="connsiteY5773" fmla="*/ 3729844 h 6367455"/>
                <a:gd name="connsiteX5774" fmla="*/ 2472568 w 6891715"/>
                <a:gd name="connsiteY5774" fmla="*/ 3708900 h 6367455"/>
                <a:gd name="connsiteX5775" fmla="*/ 2476376 w 6891715"/>
                <a:gd name="connsiteY5775" fmla="*/ 3689861 h 6367455"/>
                <a:gd name="connsiteX5776" fmla="*/ 2492245 w 6891715"/>
                <a:gd name="connsiteY5776" fmla="*/ 3674947 h 6367455"/>
                <a:gd name="connsiteX5777" fmla="*/ 2527157 w 6891715"/>
                <a:gd name="connsiteY5777" fmla="*/ 3678754 h 6367455"/>
                <a:gd name="connsiteX5778" fmla="*/ 2553818 w 6891715"/>
                <a:gd name="connsiteY5778" fmla="*/ 3681610 h 6367455"/>
                <a:gd name="connsiteX5779" fmla="*/ 2572861 w 6891715"/>
                <a:gd name="connsiteY5779" fmla="*/ 3699698 h 6367455"/>
                <a:gd name="connsiteX5780" fmla="*/ 2597299 w 6891715"/>
                <a:gd name="connsiteY5780" fmla="*/ 3730161 h 6367455"/>
                <a:gd name="connsiteX5781" fmla="*/ 2620785 w 6891715"/>
                <a:gd name="connsiteY5781" fmla="*/ 3733017 h 6367455"/>
                <a:gd name="connsiteX5782" fmla="*/ 2598251 w 6891715"/>
                <a:gd name="connsiteY5782" fmla="*/ 3722228 h 6367455"/>
                <a:gd name="connsiteX5783" fmla="*/ 2585873 w 6891715"/>
                <a:gd name="connsiteY5783" fmla="*/ 3712391 h 6367455"/>
                <a:gd name="connsiteX5784" fmla="*/ 2585556 w 6891715"/>
                <a:gd name="connsiteY5784" fmla="*/ 3696207 h 6367455"/>
                <a:gd name="connsiteX5785" fmla="*/ 2573495 w 6891715"/>
                <a:gd name="connsiteY5785" fmla="*/ 3681610 h 6367455"/>
                <a:gd name="connsiteX5786" fmla="*/ 2558896 w 6891715"/>
                <a:gd name="connsiteY5786" fmla="*/ 3676216 h 6367455"/>
                <a:gd name="connsiteX5787" fmla="*/ 2536362 w 6891715"/>
                <a:gd name="connsiteY5787" fmla="*/ 3671456 h 6367455"/>
                <a:gd name="connsiteX5788" fmla="*/ 2510971 w 6891715"/>
                <a:gd name="connsiteY5788" fmla="*/ 3660032 h 6367455"/>
                <a:gd name="connsiteX5789" fmla="*/ 2511923 w 6891715"/>
                <a:gd name="connsiteY5789" fmla="*/ 3646387 h 6367455"/>
                <a:gd name="connsiteX5790" fmla="*/ 2514145 w 6891715"/>
                <a:gd name="connsiteY5790" fmla="*/ 3643214 h 6367455"/>
                <a:gd name="connsiteX5791" fmla="*/ 2525888 w 6891715"/>
                <a:gd name="connsiteY5791" fmla="*/ 3649560 h 6367455"/>
                <a:gd name="connsiteX5792" fmla="*/ 2529062 w 6891715"/>
                <a:gd name="connsiteY5792" fmla="*/ 3643214 h 6367455"/>
                <a:gd name="connsiteX5793" fmla="*/ 2531283 w 6891715"/>
                <a:gd name="connsiteY5793" fmla="*/ 3637819 h 6367455"/>
                <a:gd name="connsiteX5794" fmla="*/ 2508749 w 6891715"/>
                <a:gd name="connsiteY5794" fmla="*/ 3625444 h 6367455"/>
                <a:gd name="connsiteX5795" fmla="*/ 2505258 w 6891715"/>
                <a:gd name="connsiteY5795" fmla="*/ 3612751 h 6367455"/>
                <a:gd name="connsiteX5796" fmla="*/ 2520175 w 6891715"/>
                <a:gd name="connsiteY5796" fmla="*/ 3598788 h 6367455"/>
                <a:gd name="connsiteX5797" fmla="*/ 2511606 w 6891715"/>
                <a:gd name="connsiteY5797" fmla="*/ 3590538 h 6367455"/>
                <a:gd name="connsiteX5798" fmla="*/ 2508432 w 6891715"/>
                <a:gd name="connsiteY5798" fmla="*/ 3597836 h 6367455"/>
                <a:gd name="connsiteX5799" fmla="*/ 2497006 w 6891715"/>
                <a:gd name="connsiteY5799" fmla="*/ 3601010 h 6367455"/>
                <a:gd name="connsiteX5800" fmla="*/ 2493832 w 6891715"/>
                <a:gd name="connsiteY5800" fmla="*/ 3589586 h 6367455"/>
                <a:gd name="connsiteX5801" fmla="*/ 2500815 w 6891715"/>
                <a:gd name="connsiteY5801" fmla="*/ 3580066 h 6367455"/>
                <a:gd name="connsiteX5802" fmla="*/ 2511288 w 6891715"/>
                <a:gd name="connsiteY5802" fmla="*/ 3576893 h 6367455"/>
                <a:gd name="connsiteX5803" fmla="*/ 2523031 w 6891715"/>
                <a:gd name="connsiteY5803" fmla="*/ 3577527 h 6367455"/>
                <a:gd name="connsiteX5804" fmla="*/ 2529379 w 6891715"/>
                <a:gd name="connsiteY5804" fmla="*/ 3564834 h 6367455"/>
                <a:gd name="connsiteX5805" fmla="*/ 2518906 w 6891715"/>
                <a:gd name="connsiteY5805" fmla="*/ 3556901 h 6367455"/>
                <a:gd name="connsiteX5806" fmla="*/ 2506845 w 6891715"/>
                <a:gd name="connsiteY5806" fmla="*/ 3545160 h 6367455"/>
                <a:gd name="connsiteX5807" fmla="*/ 2505575 w 6891715"/>
                <a:gd name="connsiteY5807" fmla="*/ 3535958 h 6367455"/>
                <a:gd name="connsiteX5808" fmla="*/ 2500497 w 6891715"/>
                <a:gd name="connsiteY5808" fmla="*/ 3524217 h 6367455"/>
                <a:gd name="connsiteX5809" fmla="*/ 2492880 w 6891715"/>
                <a:gd name="connsiteY5809" fmla="*/ 3516918 h 6367455"/>
                <a:gd name="connsiteX5810" fmla="*/ 2480185 w 6891715"/>
                <a:gd name="connsiteY5810" fmla="*/ 3519457 h 6367455"/>
                <a:gd name="connsiteX5811" fmla="*/ 2466537 w 6891715"/>
                <a:gd name="connsiteY5811" fmla="*/ 3513110 h 6367455"/>
                <a:gd name="connsiteX5812" fmla="*/ 2464316 w 6891715"/>
                <a:gd name="connsiteY5812" fmla="*/ 3524534 h 6367455"/>
                <a:gd name="connsiteX5813" fmla="*/ 2462094 w 6891715"/>
                <a:gd name="connsiteY5813" fmla="*/ 3527707 h 6367455"/>
                <a:gd name="connsiteX5814" fmla="*/ 2458920 w 6891715"/>
                <a:gd name="connsiteY5814" fmla="*/ 3516283 h 6367455"/>
                <a:gd name="connsiteX5815" fmla="*/ 2458920 w 6891715"/>
                <a:gd name="connsiteY5815" fmla="*/ 3499148 h 6367455"/>
                <a:gd name="connsiteX5816" fmla="*/ 2463046 w 6891715"/>
                <a:gd name="connsiteY5816" fmla="*/ 3484551 h 6367455"/>
                <a:gd name="connsiteX5817" fmla="*/ 2469394 w 6891715"/>
                <a:gd name="connsiteY5817" fmla="*/ 3486455 h 6367455"/>
                <a:gd name="connsiteX5818" fmla="*/ 2469394 w 6891715"/>
                <a:gd name="connsiteY5818" fmla="*/ 3493753 h 6367455"/>
                <a:gd name="connsiteX5819" fmla="*/ 2471615 w 6891715"/>
                <a:gd name="connsiteY5819" fmla="*/ 3505494 h 6367455"/>
                <a:gd name="connsiteX5820" fmla="*/ 2482406 w 6891715"/>
                <a:gd name="connsiteY5820" fmla="*/ 3516283 h 6367455"/>
                <a:gd name="connsiteX5821" fmla="*/ 2489706 w 6891715"/>
                <a:gd name="connsiteY5821" fmla="*/ 3512476 h 6367455"/>
                <a:gd name="connsiteX5822" fmla="*/ 2501882 w 6891715"/>
                <a:gd name="connsiteY5822" fmla="*/ 3508519 h 6367455"/>
                <a:gd name="connsiteX5823" fmla="*/ 2502823 w 6891715"/>
                <a:gd name="connsiteY5823" fmla="*/ 3499157 h 6367455"/>
                <a:gd name="connsiteX5824" fmla="*/ 2495167 w 6891715"/>
                <a:gd name="connsiteY5824" fmla="*/ 3475027 h 6367455"/>
                <a:gd name="connsiteX5825" fmla="*/ 2497081 w 6891715"/>
                <a:gd name="connsiteY5825" fmla="*/ 3463279 h 6367455"/>
                <a:gd name="connsiteX5826" fmla="*/ 2493891 w 6891715"/>
                <a:gd name="connsiteY5826" fmla="*/ 3442642 h 6367455"/>
                <a:gd name="connsiteX5827" fmla="*/ 2491339 w 6891715"/>
                <a:gd name="connsiteY5827" fmla="*/ 3419147 h 6367455"/>
                <a:gd name="connsiteX5828" fmla="*/ 2484002 w 6891715"/>
                <a:gd name="connsiteY5828" fmla="*/ 3408034 h 6367455"/>
                <a:gd name="connsiteX5829" fmla="*/ 2470923 w 6891715"/>
                <a:gd name="connsiteY5829" fmla="*/ 3409939 h 6367455"/>
                <a:gd name="connsiteX5830" fmla="*/ 2464543 w 6891715"/>
                <a:gd name="connsiteY5830" fmla="*/ 3399462 h 6367455"/>
                <a:gd name="connsiteX5831" fmla="*/ 2464543 w 6891715"/>
                <a:gd name="connsiteY5831" fmla="*/ 3381682 h 6367455"/>
                <a:gd name="connsiteX5832" fmla="*/ 2453059 w 6891715"/>
                <a:gd name="connsiteY5832" fmla="*/ 3384857 h 6367455"/>
                <a:gd name="connsiteX5833" fmla="*/ 2457206 w 6891715"/>
                <a:gd name="connsiteY5833" fmla="*/ 3396604 h 6367455"/>
                <a:gd name="connsiteX5834" fmla="*/ 2447636 w 6891715"/>
                <a:gd name="connsiteY5834" fmla="*/ 3398827 h 6367455"/>
                <a:gd name="connsiteX5835" fmla="*/ 2433600 w 6891715"/>
                <a:gd name="connsiteY5835" fmla="*/ 3383904 h 6367455"/>
                <a:gd name="connsiteX5836" fmla="*/ 2437109 w 6891715"/>
                <a:gd name="connsiteY5836" fmla="*/ 3371523 h 6367455"/>
                <a:gd name="connsiteX5837" fmla="*/ 2438385 w 6891715"/>
                <a:gd name="connsiteY5837" fmla="*/ 3324850 h 6367455"/>
                <a:gd name="connsiteX5838" fmla="*/ 2441575 w 6891715"/>
                <a:gd name="connsiteY5838" fmla="*/ 3324850 h 6367455"/>
                <a:gd name="connsiteX5839" fmla="*/ 2439661 w 6891715"/>
                <a:gd name="connsiteY5839" fmla="*/ 3347075 h 6367455"/>
                <a:gd name="connsiteX5840" fmla="*/ 2450507 w 6891715"/>
                <a:gd name="connsiteY5840" fmla="*/ 3352472 h 6367455"/>
                <a:gd name="connsiteX5841" fmla="*/ 2456887 w 6891715"/>
                <a:gd name="connsiteY5841" fmla="*/ 3340725 h 6367455"/>
                <a:gd name="connsiteX5842" fmla="*/ 2455292 w 6891715"/>
                <a:gd name="connsiteY5842" fmla="*/ 3322627 h 6367455"/>
                <a:gd name="connsiteX5843" fmla="*/ 2450188 w 6891715"/>
                <a:gd name="connsiteY5843" fmla="*/ 3306117 h 6367455"/>
                <a:gd name="connsiteX5844" fmla="*/ 2440618 w 6891715"/>
                <a:gd name="connsiteY5844" fmla="*/ 3309292 h 6367455"/>
                <a:gd name="connsiteX5845" fmla="*/ 2439023 w 6891715"/>
                <a:gd name="connsiteY5845" fmla="*/ 3261667 h 6367455"/>
                <a:gd name="connsiteX5846" fmla="*/ 2444446 w 6891715"/>
                <a:gd name="connsiteY5846" fmla="*/ 3273097 h 6367455"/>
                <a:gd name="connsiteX5847" fmla="*/ 2445403 w 6891715"/>
                <a:gd name="connsiteY5847" fmla="*/ 3257540 h 6367455"/>
                <a:gd name="connsiteX5848" fmla="*/ 2440937 w 6891715"/>
                <a:gd name="connsiteY5848" fmla="*/ 3252143 h 6367455"/>
                <a:gd name="connsiteX5849" fmla="*/ 2436471 w 6891715"/>
                <a:gd name="connsiteY5849" fmla="*/ 3223884 h 6367455"/>
                <a:gd name="connsiteX5850" fmla="*/ 2445722 w 6891715"/>
                <a:gd name="connsiteY5850" fmla="*/ 3200706 h 6367455"/>
                <a:gd name="connsiteX5851" fmla="*/ 2451145 w 6891715"/>
                <a:gd name="connsiteY5851" fmla="*/ 3205469 h 6367455"/>
                <a:gd name="connsiteX5852" fmla="*/ 2451145 w 6891715"/>
                <a:gd name="connsiteY5852" fmla="*/ 3214042 h 6367455"/>
                <a:gd name="connsiteX5853" fmla="*/ 2462310 w 6891715"/>
                <a:gd name="connsiteY5853" fmla="*/ 3226742 h 6367455"/>
                <a:gd name="connsiteX5854" fmla="*/ 2471880 w 6891715"/>
                <a:gd name="connsiteY5854" fmla="*/ 3225789 h 6367455"/>
                <a:gd name="connsiteX5855" fmla="*/ 2486235 w 6891715"/>
                <a:gd name="connsiteY5855" fmla="*/ 3229599 h 6367455"/>
                <a:gd name="connsiteX5856" fmla="*/ 2495167 w 6891715"/>
                <a:gd name="connsiteY5856" fmla="*/ 3247697 h 6367455"/>
                <a:gd name="connsiteX5857" fmla="*/ 2495805 w 6891715"/>
                <a:gd name="connsiteY5857" fmla="*/ 3230552 h 6367455"/>
                <a:gd name="connsiteX5858" fmla="*/ 2503461 w 6891715"/>
                <a:gd name="connsiteY5858" fmla="*/ 3227377 h 6367455"/>
                <a:gd name="connsiteX5859" fmla="*/ 2498038 w 6891715"/>
                <a:gd name="connsiteY5859" fmla="*/ 3224202 h 6367455"/>
                <a:gd name="connsiteX5860" fmla="*/ 2497081 w 6891715"/>
                <a:gd name="connsiteY5860" fmla="*/ 3209597 h 6367455"/>
                <a:gd name="connsiteX5861" fmla="*/ 2510479 w 6891715"/>
                <a:gd name="connsiteY5861" fmla="*/ 3195626 h 6367455"/>
                <a:gd name="connsiteX5862" fmla="*/ 2524515 w 6891715"/>
                <a:gd name="connsiteY5862" fmla="*/ 3189277 h 6367455"/>
                <a:gd name="connsiteX5863" fmla="*/ 2530895 w 6891715"/>
                <a:gd name="connsiteY5863" fmla="*/ 3199754 h 6367455"/>
                <a:gd name="connsiteX5864" fmla="*/ 2531214 w 6891715"/>
                <a:gd name="connsiteY5864" fmla="*/ 3216582 h 6367455"/>
                <a:gd name="connsiteX5865" fmla="*/ 2549397 w 6891715"/>
                <a:gd name="connsiteY5865" fmla="*/ 3227059 h 6367455"/>
                <a:gd name="connsiteX5866" fmla="*/ 2554182 w 6891715"/>
                <a:gd name="connsiteY5866" fmla="*/ 3207056 h 6367455"/>
                <a:gd name="connsiteX5867" fmla="*/ 2545569 w 6891715"/>
                <a:gd name="connsiteY5867" fmla="*/ 3199436 h 6367455"/>
                <a:gd name="connsiteX5868" fmla="*/ 2539189 w 6891715"/>
                <a:gd name="connsiteY5868" fmla="*/ 3199436 h 6367455"/>
                <a:gd name="connsiteX5869" fmla="*/ 2544612 w 6891715"/>
                <a:gd name="connsiteY5869" fmla="*/ 3188959 h 6367455"/>
                <a:gd name="connsiteX5870" fmla="*/ 2540465 w 6891715"/>
                <a:gd name="connsiteY5870" fmla="*/ 3176577 h 6367455"/>
                <a:gd name="connsiteX5871" fmla="*/ 2545250 w 6891715"/>
                <a:gd name="connsiteY5871" fmla="*/ 3157527 h 6367455"/>
                <a:gd name="connsiteX5872" fmla="*/ 2561200 w 6891715"/>
                <a:gd name="connsiteY5872" fmla="*/ 3153082 h 6367455"/>
                <a:gd name="connsiteX5873" fmla="*/ 2580659 w 6891715"/>
                <a:gd name="connsiteY5873" fmla="*/ 3158162 h 6367455"/>
                <a:gd name="connsiteX5874" fmla="*/ 2591824 w 6891715"/>
                <a:gd name="connsiteY5874" fmla="*/ 3147684 h 6367455"/>
                <a:gd name="connsiteX5875" fmla="*/ 2614474 w 6891715"/>
                <a:gd name="connsiteY5875" fmla="*/ 3143239 h 6367455"/>
                <a:gd name="connsiteX5876" fmla="*/ 2634571 w 6891715"/>
                <a:gd name="connsiteY5876" fmla="*/ 3153399 h 6367455"/>
                <a:gd name="connsiteX5877" fmla="*/ 2636804 w 6891715"/>
                <a:gd name="connsiteY5877" fmla="*/ 3161972 h 6367455"/>
                <a:gd name="connsiteX5878" fmla="*/ 2637123 w 6891715"/>
                <a:gd name="connsiteY5878" fmla="*/ 3186102 h 6367455"/>
                <a:gd name="connsiteX5879" fmla="*/ 2642546 w 6891715"/>
                <a:gd name="connsiteY5879" fmla="*/ 3190229 h 6367455"/>
                <a:gd name="connsiteX5880" fmla="*/ 2643503 w 6891715"/>
                <a:gd name="connsiteY5880" fmla="*/ 3202929 h 6367455"/>
                <a:gd name="connsiteX5881" fmla="*/ 2633295 w 6891715"/>
                <a:gd name="connsiteY5881" fmla="*/ 3206421 h 6367455"/>
                <a:gd name="connsiteX5882" fmla="*/ 2625639 w 6891715"/>
                <a:gd name="connsiteY5882" fmla="*/ 3209597 h 6367455"/>
                <a:gd name="connsiteX5883" fmla="*/ 2625639 w 6891715"/>
                <a:gd name="connsiteY5883" fmla="*/ 3221027 h 6367455"/>
                <a:gd name="connsiteX5884" fmla="*/ 2643822 w 6891715"/>
                <a:gd name="connsiteY5884" fmla="*/ 3208326 h 6367455"/>
                <a:gd name="connsiteX5885" fmla="*/ 2646055 w 6891715"/>
                <a:gd name="connsiteY5885" fmla="*/ 3214359 h 6367455"/>
                <a:gd name="connsiteX5886" fmla="*/ 2637442 w 6891715"/>
                <a:gd name="connsiteY5886" fmla="*/ 3225154 h 6367455"/>
                <a:gd name="connsiteX5887" fmla="*/ 2633614 w 6891715"/>
                <a:gd name="connsiteY5887" fmla="*/ 3228329 h 6367455"/>
                <a:gd name="connsiteX5888" fmla="*/ 2630424 w 6891715"/>
                <a:gd name="connsiteY5888" fmla="*/ 3230870 h 6367455"/>
                <a:gd name="connsiteX5889" fmla="*/ 2627872 w 6891715"/>
                <a:gd name="connsiteY5889" fmla="*/ 3233410 h 6367455"/>
                <a:gd name="connsiteX5890" fmla="*/ 2626277 w 6891715"/>
                <a:gd name="connsiteY5890" fmla="*/ 3236584 h 6367455"/>
                <a:gd name="connsiteX5891" fmla="*/ 2625001 w 6891715"/>
                <a:gd name="connsiteY5891" fmla="*/ 3240712 h 6367455"/>
                <a:gd name="connsiteX5892" fmla="*/ 2624044 w 6891715"/>
                <a:gd name="connsiteY5892" fmla="*/ 3245157 h 6367455"/>
                <a:gd name="connsiteX5893" fmla="*/ 2634571 w 6891715"/>
                <a:gd name="connsiteY5893" fmla="*/ 3241029 h 6367455"/>
                <a:gd name="connsiteX5894" fmla="*/ 2644779 w 6891715"/>
                <a:gd name="connsiteY5894" fmla="*/ 3229282 h 6367455"/>
                <a:gd name="connsiteX5895" fmla="*/ 2660729 w 6891715"/>
                <a:gd name="connsiteY5895" fmla="*/ 3233410 h 6367455"/>
                <a:gd name="connsiteX5896" fmla="*/ 2673808 w 6891715"/>
                <a:gd name="connsiteY5896" fmla="*/ 3229917 h 6367455"/>
                <a:gd name="connsiteX5897" fmla="*/ 2689758 w 6891715"/>
                <a:gd name="connsiteY5897" fmla="*/ 3226742 h 6367455"/>
                <a:gd name="connsiteX5898" fmla="*/ 2703475 w 6891715"/>
                <a:gd name="connsiteY5898" fmla="*/ 3244522 h 6367455"/>
                <a:gd name="connsiteX5899" fmla="*/ 2699647 w 6891715"/>
                <a:gd name="connsiteY5899" fmla="*/ 3276273 h 6367455"/>
                <a:gd name="connsiteX5900" fmla="*/ 2684654 w 6891715"/>
                <a:gd name="connsiteY5900" fmla="*/ 3287068 h 6367455"/>
                <a:gd name="connsiteX5901" fmla="*/ 2683059 w 6891715"/>
                <a:gd name="connsiteY5901" fmla="*/ 3296592 h 6367455"/>
                <a:gd name="connsiteX5902" fmla="*/ 2678593 w 6891715"/>
                <a:gd name="connsiteY5902" fmla="*/ 3295322 h 6367455"/>
                <a:gd name="connsiteX5903" fmla="*/ 2677317 w 6891715"/>
                <a:gd name="connsiteY5903" fmla="*/ 3280400 h 6367455"/>
                <a:gd name="connsiteX5904" fmla="*/ 2665514 w 6891715"/>
                <a:gd name="connsiteY5904" fmla="*/ 3281669 h 6367455"/>
                <a:gd name="connsiteX5905" fmla="*/ 2650840 w 6891715"/>
                <a:gd name="connsiteY5905" fmla="*/ 3297862 h 6367455"/>
                <a:gd name="connsiteX5906" fmla="*/ 2653711 w 6891715"/>
                <a:gd name="connsiteY5906" fmla="*/ 3273415 h 6367455"/>
                <a:gd name="connsiteX5907" fmla="*/ 2643184 w 6891715"/>
                <a:gd name="connsiteY5907" fmla="*/ 3281035 h 6367455"/>
                <a:gd name="connsiteX5908" fmla="*/ 2637123 w 6891715"/>
                <a:gd name="connsiteY5908" fmla="*/ 3292465 h 6367455"/>
                <a:gd name="connsiteX5909" fmla="*/ 2631700 w 6891715"/>
                <a:gd name="connsiteY5909" fmla="*/ 3308340 h 6367455"/>
                <a:gd name="connsiteX5910" fmla="*/ 2642546 w 6891715"/>
                <a:gd name="connsiteY5910" fmla="*/ 3317547 h 6367455"/>
                <a:gd name="connsiteX5911" fmla="*/ 2641589 w 6891715"/>
                <a:gd name="connsiteY5911" fmla="*/ 3329295 h 6367455"/>
                <a:gd name="connsiteX5912" fmla="*/ 2633295 w 6891715"/>
                <a:gd name="connsiteY5912" fmla="*/ 3341995 h 6367455"/>
                <a:gd name="connsiteX5913" fmla="*/ 2611922 w 6891715"/>
                <a:gd name="connsiteY5913" fmla="*/ 3326437 h 6367455"/>
                <a:gd name="connsiteX5914" fmla="*/ 2610646 w 6891715"/>
                <a:gd name="connsiteY5914" fmla="*/ 3332788 h 6367455"/>
                <a:gd name="connsiteX5915" fmla="*/ 2600118 w 6891715"/>
                <a:gd name="connsiteY5915" fmla="*/ 3338185 h 6367455"/>
                <a:gd name="connsiteX5916" fmla="*/ 2613836 w 6891715"/>
                <a:gd name="connsiteY5916" fmla="*/ 3345487 h 6367455"/>
                <a:gd name="connsiteX5917" fmla="*/ 2623406 w 6891715"/>
                <a:gd name="connsiteY5917" fmla="*/ 3351521 h 6367455"/>
                <a:gd name="connsiteX5918" fmla="*/ 2619578 w 6891715"/>
                <a:gd name="connsiteY5918" fmla="*/ 3361362 h 6367455"/>
                <a:gd name="connsiteX5919" fmla="*/ 2601394 w 6891715"/>
                <a:gd name="connsiteY5919" fmla="*/ 3364538 h 6367455"/>
                <a:gd name="connsiteX5920" fmla="*/ 2589910 w 6891715"/>
                <a:gd name="connsiteY5920" fmla="*/ 3350885 h 6367455"/>
                <a:gd name="connsiteX5921" fmla="*/ 2585444 w 6891715"/>
                <a:gd name="connsiteY5921" fmla="*/ 3365808 h 6367455"/>
                <a:gd name="connsiteX5922" fmla="*/ 2574917 w 6891715"/>
                <a:gd name="connsiteY5922" fmla="*/ 3368983 h 6367455"/>
                <a:gd name="connsiteX5923" fmla="*/ 2595014 w 6891715"/>
                <a:gd name="connsiteY5923" fmla="*/ 3377237 h 6367455"/>
                <a:gd name="connsiteX5924" fmla="*/ 2582573 w 6891715"/>
                <a:gd name="connsiteY5924" fmla="*/ 3389937 h 6367455"/>
                <a:gd name="connsiteX5925" fmla="*/ 2569813 w 6891715"/>
                <a:gd name="connsiteY5925" fmla="*/ 3402954 h 6367455"/>
                <a:gd name="connsiteX5926" fmla="*/ 2585763 w 6891715"/>
                <a:gd name="connsiteY5926" fmla="*/ 3402637 h 6367455"/>
                <a:gd name="connsiteX5927" fmla="*/ 2588953 w 6891715"/>
                <a:gd name="connsiteY5927" fmla="*/ 3413114 h 6367455"/>
                <a:gd name="connsiteX5928" fmla="*/ 2577788 w 6891715"/>
                <a:gd name="connsiteY5928" fmla="*/ 3423909 h 6367455"/>
                <a:gd name="connsiteX5929" fmla="*/ 2575874 w 6891715"/>
                <a:gd name="connsiteY5929" fmla="*/ 3453119 h 6367455"/>
                <a:gd name="connsiteX5930" fmla="*/ 2562157 w 6891715"/>
                <a:gd name="connsiteY5930" fmla="*/ 3465819 h 6367455"/>
                <a:gd name="connsiteX5931" fmla="*/ 2563114 w 6891715"/>
                <a:gd name="connsiteY5931" fmla="*/ 3482964 h 6367455"/>
                <a:gd name="connsiteX5932" fmla="*/ 2585444 w 6891715"/>
                <a:gd name="connsiteY5932" fmla="*/ 3482964 h 6367455"/>
                <a:gd name="connsiteX5933" fmla="*/ 2587996 w 6891715"/>
                <a:gd name="connsiteY5933" fmla="*/ 3499474 h 6367455"/>
                <a:gd name="connsiteX5934" fmla="*/ 2580659 w 6891715"/>
                <a:gd name="connsiteY5934" fmla="*/ 3508999 h 6367455"/>
                <a:gd name="connsiteX5935" fmla="*/ 2566623 w 6891715"/>
                <a:gd name="connsiteY5935" fmla="*/ 3502967 h 6367455"/>
                <a:gd name="connsiteX5936" fmla="*/ 2560243 w 6891715"/>
                <a:gd name="connsiteY5936" fmla="*/ 3513762 h 6367455"/>
                <a:gd name="connsiteX5937" fmla="*/ 2567491 w 6891715"/>
                <a:gd name="connsiteY5937" fmla="*/ 3516467 h 6367455"/>
                <a:gd name="connsiteX5938" fmla="*/ 2568100 w 6891715"/>
                <a:gd name="connsiteY5938" fmla="*/ 3516283 h 6367455"/>
                <a:gd name="connsiteX5939" fmla="*/ 2562070 w 6891715"/>
                <a:gd name="connsiteY5939" fmla="*/ 3526755 h 6367455"/>
                <a:gd name="connsiteX5940" fmla="*/ 2582699 w 6891715"/>
                <a:gd name="connsiteY5940" fmla="*/ 3515014 h 6367455"/>
                <a:gd name="connsiteX5941" fmla="*/ 2599838 w 6891715"/>
                <a:gd name="connsiteY5941" fmla="*/ 3521043 h 6367455"/>
                <a:gd name="connsiteX5942" fmla="*/ 2608407 w 6891715"/>
                <a:gd name="connsiteY5942" fmla="*/ 3520091 h 6367455"/>
                <a:gd name="connsiteX5943" fmla="*/ 2614755 w 6891715"/>
                <a:gd name="connsiteY5943" fmla="*/ 3530563 h 6367455"/>
                <a:gd name="connsiteX5944" fmla="*/ 2615707 w 6891715"/>
                <a:gd name="connsiteY5944" fmla="*/ 3540083 h 6367455"/>
                <a:gd name="connsiteX5945" fmla="*/ 2613803 w 6891715"/>
                <a:gd name="connsiteY5945" fmla="*/ 3551507 h 6367455"/>
                <a:gd name="connsiteX5946" fmla="*/ 2601108 w 6891715"/>
                <a:gd name="connsiteY5946" fmla="*/ 3567373 h 6367455"/>
                <a:gd name="connsiteX5947" fmla="*/ 2625546 w 6891715"/>
                <a:gd name="connsiteY5947" fmla="*/ 3572768 h 6367455"/>
                <a:gd name="connsiteX5948" fmla="*/ 2632211 w 6891715"/>
                <a:gd name="connsiteY5948" fmla="*/ 3589268 h 6367455"/>
                <a:gd name="connsiteX5949" fmla="*/ 2641415 w 6891715"/>
                <a:gd name="connsiteY5949" fmla="*/ 3572450 h 6367455"/>
                <a:gd name="connsiteX5950" fmla="*/ 2656332 w 6891715"/>
                <a:gd name="connsiteY5950" fmla="*/ 3581970 h 6367455"/>
                <a:gd name="connsiteX5951" fmla="*/ 2676645 w 6891715"/>
                <a:gd name="connsiteY5951" fmla="*/ 3598471 h 6367455"/>
                <a:gd name="connsiteX5952" fmla="*/ 2687118 w 6891715"/>
                <a:gd name="connsiteY5952" fmla="*/ 3589903 h 6367455"/>
                <a:gd name="connsiteX5953" fmla="*/ 2716952 w 6891715"/>
                <a:gd name="connsiteY5953" fmla="*/ 3583239 h 6367455"/>
                <a:gd name="connsiteX5954" fmla="*/ 2718857 w 6891715"/>
                <a:gd name="connsiteY5954" fmla="*/ 3591807 h 6367455"/>
                <a:gd name="connsiteX5955" fmla="*/ 2705527 w 6891715"/>
                <a:gd name="connsiteY5955" fmla="*/ 3618462 h 6367455"/>
                <a:gd name="connsiteX5956" fmla="*/ 2698227 w 6891715"/>
                <a:gd name="connsiteY5956" fmla="*/ 3624809 h 6367455"/>
                <a:gd name="connsiteX5957" fmla="*/ 2683310 w 6891715"/>
                <a:gd name="connsiteY5957" fmla="*/ 3633059 h 6367455"/>
                <a:gd name="connsiteX5958" fmla="*/ 2687753 w 6891715"/>
                <a:gd name="connsiteY5958" fmla="*/ 3662571 h 6367455"/>
                <a:gd name="connsiteX5959" fmla="*/ 2695370 w 6891715"/>
                <a:gd name="connsiteY5959" fmla="*/ 3664792 h 6367455"/>
                <a:gd name="connsiteX5960" fmla="*/ 2708066 w 6891715"/>
                <a:gd name="connsiteY5960" fmla="*/ 3651782 h 6367455"/>
                <a:gd name="connsiteX5961" fmla="*/ 2732187 w 6891715"/>
                <a:gd name="connsiteY5961" fmla="*/ 3647339 h 6367455"/>
                <a:gd name="connsiteX5962" fmla="*/ 2758530 w 6891715"/>
                <a:gd name="connsiteY5962" fmla="*/ 3660032 h 6367455"/>
                <a:gd name="connsiteX5963" fmla="*/ 2754404 w 6891715"/>
                <a:gd name="connsiteY5963" fmla="*/ 3641945 h 6367455"/>
                <a:gd name="connsiteX5964" fmla="*/ 2768051 w 6891715"/>
                <a:gd name="connsiteY5964" fmla="*/ 3643214 h 6367455"/>
                <a:gd name="connsiteX5965" fmla="*/ 2768686 w 6891715"/>
                <a:gd name="connsiteY5965" fmla="*/ 3631473 h 6367455"/>
                <a:gd name="connsiteX5966" fmla="*/ 2805820 w 6891715"/>
                <a:gd name="connsiteY5966" fmla="*/ 3609895 h 6367455"/>
                <a:gd name="connsiteX5967" fmla="*/ 2817563 w 6891715"/>
                <a:gd name="connsiteY5967" fmla="*/ 3614020 h 6367455"/>
                <a:gd name="connsiteX5968" fmla="*/ 2814389 w 6891715"/>
                <a:gd name="connsiteY5968" fmla="*/ 3622588 h 6367455"/>
                <a:gd name="connsiteX5969" fmla="*/ 2828989 w 6891715"/>
                <a:gd name="connsiteY5969" fmla="*/ 3614020 h 6367455"/>
                <a:gd name="connsiteX5970" fmla="*/ 2832162 w 6891715"/>
                <a:gd name="connsiteY5970" fmla="*/ 3598154 h 6367455"/>
                <a:gd name="connsiteX5971" fmla="*/ 2850888 w 6891715"/>
                <a:gd name="connsiteY5971" fmla="*/ 3576893 h 6367455"/>
                <a:gd name="connsiteX5972" fmla="*/ 2881674 w 6891715"/>
                <a:gd name="connsiteY5972" fmla="*/ 3576575 h 6367455"/>
                <a:gd name="connsiteX5973" fmla="*/ 2881674 w 6891715"/>
                <a:gd name="connsiteY5973" fmla="*/ 3581970 h 6367455"/>
                <a:gd name="connsiteX5974" fmla="*/ 2859457 w 6891715"/>
                <a:gd name="connsiteY5974" fmla="*/ 3581335 h 6367455"/>
                <a:gd name="connsiteX5975" fmla="*/ 2855331 w 6891715"/>
                <a:gd name="connsiteY5975" fmla="*/ 3595615 h 6367455"/>
                <a:gd name="connsiteX5976" fmla="*/ 2845810 w 6891715"/>
                <a:gd name="connsiteY5976" fmla="*/ 3601010 h 6367455"/>
                <a:gd name="connsiteX5977" fmla="*/ 2847079 w 6891715"/>
                <a:gd name="connsiteY5977" fmla="*/ 3608308 h 6367455"/>
                <a:gd name="connsiteX5978" fmla="*/ 2854379 w 6891715"/>
                <a:gd name="connsiteY5978" fmla="*/ 3613703 h 6367455"/>
                <a:gd name="connsiteX5979" fmla="*/ 2871518 w 6891715"/>
                <a:gd name="connsiteY5979" fmla="*/ 3593711 h 6367455"/>
                <a:gd name="connsiteX5980" fmla="*/ 2890243 w 6891715"/>
                <a:gd name="connsiteY5980" fmla="*/ 3590538 h 6367455"/>
                <a:gd name="connsiteX5981" fmla="*/ 2893417 w 6891715"/>
                <a:gd name="connsiteY5981" fmla="*/ 3582922 h 6367455"/>
                <a:gd name="connsiteX5982" fmla="*/ 2899765 w 6891715"/>
                <a:gd name="connsiteY5982" fmla="*/ 3580383 h 6367455"/>
                <a:gd name="connsiteX5983" fmla="*/ 2913412 w 6891715"/>
                <a:gd name="connsiteY5983" fmla="*/ 3595298 h 6367455"/>
                <a:gd name="connsiteX5984" fmla="*/ 2926425 w 6891715"/>
                <a:gd name="connsiteY5984" fmla="*/ 3613068 h 6367455"/>
                <a:gd name="connsiteX5985" fmla="*/ 2931821 w 6891715"/>
                <a:gd name="connsiteY5985" fmla="*/ 3619414 h 6367455"/>
                <a:gd name="connsiteX5986" fmla="*/ 2941342 w 6891715"/>
                <a:gd name="connsiteY5986" fmla="*/ 3618462 h 6367455"/>
                <a:gd name="connsiteX5987" fmla="*/ 2949911 w 6891715"/>
                <a:gd name="connsiteY5987" fmla="*/ 3630838 h 6367455"/>
                <a:gd name="connsiteX5988" fmla="*/ 2953085 w 6891715"/>
                <a:gd name="connsiteY5988" fmla="*/ 3623222 h 6367455"/>
                <a:gd name="connsiteX5989" fmla="*/ 2964828 w 6891715"/>
                <a:gd name="connsiteY5989" fmla="*/ 3624492 h 6367455"/>
                <a:gd name="connsiteX5990" fmla="*/ 2968954 w 6891715"/>
                <a:gd name="connsiteY5990" fmla="*/ 3637185 h 6367455"/>
                <a:gd name="connsiteX5991" fmla="*/ 2976572 w 6891715"/>
                <a:gd name="connsiteY5991" fmla="*/ 3640041 h 6367455"/>
                <a:gd name="connsiteX5992" fmla="*/ 2969907 w 6891715"/>
                <a:gd name="connsiteY5992" fmla="*/ 3643214 h 6367455"/>
                <a:gd name="connsiteX5993" fmla="*/ 2980698 w 6891715"/>
                <a:gd name="connsiteY5993" fmla="*/ 3654638 h 6367455"/>
                <a:gd name="connsiteX5994" fmla="*/ 2976572 w 6891715"/>
                <a:gd name="connsiteY5994" fmla="*/ 3663205 h 6367455"/>
                <a:gd name="connsiteX5995" fmla="*/ 2967368 w 6891715"/>
                <a:gd name="connsiteY5995" fmla="*/ 3668600 h 6367455"/>
                <a:gd name="connsiteX5996" fmla="*/ 2996884 w 6891715"/>
                <a:gd name="connsiteY5996" fmla="*/ 3682880 h 6367455"/>
                <a:gd name="connsiteX5997" fmla="*/ 3010849 w 6891715"/>
                <a:gd name="connsiteY5997" fmla="*/ 3681928 h 6367455"/>
                <a:gd name="connsiteX5998" fmla="*/ 3020370 w 6891715"/>
                <a:gd name="connsiteY5998" fmla="*/ 3682562 h 6367455"/>
                <a:gd name="connsiteX5999" fmla="*/ 3025449 w 6891715"/>
                <a:gd name="connsiteY5999" fmla="*/ 3695255 h 6367455"/>
                <a:gd name="connsiteX6000" fmla="*/ 3034018 w 6891715"/>
                <a:gd name="connsiteY6000" fmla="*/ 3687957 h 6367455"/>
                <a:gd name="connsiteX6001" fmla="*/ 3042587 w 6891715"/>
                <a:gd name="connsiteY6001" fmla="*/ 3696525 h 6367455"/>
                <a:gd name="connsiteX6002" fmla="*/ 3047983 w 6891715"/>
                <a:gd name="connsiteY6002" fmla="*/ 3697477 h 6367455"/>
                <a:gd name="connsiteX6003" fmla="*/ 3048253 w 6891715"/>
                <a:gd name="connsiteY6003" fmla="*/ 3697418 h 6367455"/>
                <a:gd name="connsiteX6004" fmla="*/ 3053010 w 6891715"/>
                <a:gd name="connsiteY6004" fmla="*/ 3686615 h 6367455"/>
                <a:gd name="connsiteX6005" fmla="*/ 3058403 w 6891715"/>
                <a:gd name="connsiteY6005" fmla="*/ 3678990 h 6367455"/>
                <a:gd name="connsiteX6006" fmla="*/ 3051107 w 6891715"/>
                <a:gd name="connsiteY6006" fmla="*/ 3676130 h 6367455"/>
                <a:gd name="connsiteX6007" fmla="*/ 3044446 w 6891715"/>
                <a:gd name="connsiteY6007" fmla="*/ 3662468 h 6367455"/>
                <a:gd name="connsiteX6008" fmla="*/ 3053010 w 6891715"/>
                <a:gd name="connsiteY6008" fmla="*/ 3651665 h 6367455"/>
                <a:gd name="connsiteX6009" fmla="*/ 3065698 w 6891715"/>
                <a:gd name="connsiteY6009" fmla="*/ 3656113 h 6367455"/>
                <a:gd name="connsiteX6010" fmla="*/ 3076165 w 6891715"/>
                <a:gd name="connsiteY6010" fmla="*/ 3645310 h 6367455"/>
                <a:gd name="connsiteX6011" fmla="*/ 3086632 w 6891715"/>
                <a:gd name="connsiteY6011" fmla="*/ 3630695 h 6367455"/>
                <a:gd name="connsiteX6012" fmla="*/ 3141504 w 6891715"/>
                <a:gd name="connsiteY6012" fmla="*/ 3610996 h 6367455"/>
                <a:gd name="connsiteX6013" fmla="*/ 3188765 w 6891715"/>
                <a:gd name="connsiteY6013" fmla="*/ 3602099 h 6367455"/>
                <a:gd name="connsiteX6014" fmla="*/ 3213822 w 6891715"/>
                <a:gd name="connsiteY6014" fmla="*/ 3577316 h 6367455"/>
                <a:gd name="connsiteX6015" fmla="*/ 3238880 w 6891715"/>
                <a:gd name="connsiteY6015" fmla="*/ 3549991 h 6367455"/>
                <a:gd name="connsiteX6016" fmla="*/ 3272818 w 6891715"/>
                <a:gd name="connsiteY6016" fmla="*/ 3544590 h 6367455"/>
                <a:gd name="connsiteX6017" fmla="*/ 3302317 w 6891715"/>
                <a:gd name="connsiteY6017" fmla="*/ 3522031 h 6367455"/>
                <a:gd name="connsiteX6018" fmla="*/ 3339110 w 6891715"/>
                <a:gd name="connsiteY6018" fmla="*/ 3514088 h 6367455"/>
                <a:gd name="connsiteX6019" fmla="*/ 3386687 w 6891715"/>
                <a:gd name="connsiteY6019" fmla="*/ 3502014 h 6367455"/>
                <a:gd name="connsiteX6020" fmla="*/ 3430776 w 6891715"/>
                <a:gd name="connsiteY6020" fmla="*/ 3504873 h 6367455"/>
                <a:gd name="connsiteX6021" fmla="*/ 3456785 w 6891715"/>
                <a:gd name="connsiteY6021" fmla="*/ 3522666 h 6367455"/>
                <a:gd name="connsiteX6022" fmla="*/ 3463129 w 6891715"/>
                <a:gd name="connsiteY6022" fmla="*/ 3542683 h 6367455"/>
                <a:gd name="connsiteX6023" fmla="*/ 3461860 w 6891715"/>
                <a:gd name="connsiteY6023" fmla="*/ 3548085 h 6367455"/>
                <a:gd name="connsiteX6024" fmla="*/ 3456785 w 6891715"/>
                <a:gd name="connsiteY6024" fmla="*/ 3538553 h 6367455"/>
                <a:gd name="connsiteX6025" fmla="*/ 3446001 w 6891715"/>
                <a:gd name="connsiteY6025" fmla="*/ 3522031 h 6367455"/>
                <a:gd name="connsiteX6026" fmla="*/ 3437754 w 6891715"/>
                <a:gd name="connsiteY6026" fmla="*/ 3516629 h 6367455"/>
                <a:gd name="connsiteX6027" fmla="*/ 3427921 w 6891715"/>
                <a:gd name="connsiteY6027" fmla="*/ 3526161 h 6367455"/>
                <a:gd name="connsiteX6028" fmla="*/ 3431093 w 6891715"/>
                <a:gd name="connsiteY6028" fmla="*/ 3542048 h 6367455"/>
                <a:gd name="connsiteX6029" fmla="*/ 3434899 w 6891715"/>
                <a:gd name="connsiteY6029" fmla="*/ 3563971 h 6367455"/>
                <a:gd name="connsiteX6030" fmla="*/ 3458054 w 6891715"/>
                <a:gd name="connsiteY6030" fmla="*/ 3574139 h 6367455"/>
                <a:gd name="connsiteX6031" fmla="*/ 3465666 w 6891715"/>
                <a:gd name="connsiteY6031" fmla="*/ 3582718 h 6367455"/>
                <a:gd name="connsiteX6032" fmla="*/ 3486600 w 6891715"/>
                <a:gd name="connsiteY6032" fmla="*/ 3581447 h 6367455"/>
                <a:gd name="connsiteX6033" fmla="*/ 3509120 w 6891715"/>
                <a:gd name="connsiteY6033" fmla="*/ 3573821 h 6367455"/>
                <a:gd name="connsiteX6034" fmla="*/ 3545596 w 6891715"/>
                <a:gd name="connsiteY6034" fmla="*/ 3546178 h 6367455"/>
                <a:gd name="connsiteX6035" fmla="*/ 3551623 w 6891715"/>
                <a:gd name="connsiteY6035" fmla="*/ 3527115 h 6367455"/>
                <a:gd name="connsiteX6036" fmla="*/ 3556063 w 6891715"/>
                <a:gd name="connsiteY6036" fmla="*/ 3529339 h 6367455"/>
                <a:gd name="connsiteX6037" fmla="*/ 3553843 w 6891715"/>
                <a:gd name="connsiteY6037" fmla="*/ 3545861 h 6367455"/>
                <a:gd name="connsiteX6038" fmla="*/ 3537350 w 6891715"/>
                <a:gd name="connsiteY6038" fmla="*/ 3563018 h 6367455"/>
                <a:gd name="connsiteX6039" fmla="*/ 3512292 w 6891715"/>
                <a:gd name="connsiteY6039" fmla="*/ 3580176 h 6367455"/>
                <a:gd name="connsiteX6040" fmla="*/ 3500556 w 6891715"/>
                <a:gd name="connsiteY6040" fmla="*/ 3581447 h 6367455"/>
                <a:gd name="connsiteX6041" fmla="*/ 3506900 w 6891715"/>
                <a:gd name="connsiteY6041" fmla="*/ 3602099 h 6367455"/>
                <a:gd name="connsiteX6042" fmla="*/ 3515464 w 6891715"/>
                <a:gd name="connsiteY6042" fmla="*/ 3595744 h 6367455"/>
                <a:gd name="connsiteX6043" fmla="*/ 3533226 w 6891715"/>
                <a:gd name="connsiteY6043" fmla="*/ 3583035 h 6367455"/>
                <a:gd name="connsiteX6044" fmla="*/ 3547817 w 6891715"/>
                <a:gd name="connsiteY6044" fmla="*/ 3570008 h 6367455"/>
                <a:gd name="connsiteX6045" fmla="*/ 3548486 w 6891715"/>
                <a:gd name="connsiteY6045" fmla="*/ 3570035 h 6367455"/>
                <a:gd name="connsiteX6046" fmla="*/ 3560714 w 6891715"/>
                <a:gd name="connsiteY6046" fmla="*/ 3555040 h 6367455"/>
                <a:gd name="connsiteX6047" fmla="*/ 3566741 w 6891715"/>
                <a:gd name="connsiteY6047" fmla="*/ 3539165 h 6367455"/>
                <a:gd name="connsiteX6048" fmla="*/ 3585771 w 6891715"/>
                <a:gd name="connsiteY6048" fmla="*/ 3539165 h 6367455"/>
                <a:gd name="connsiteX6049" fmla="*/ 3609241 w 6891715"/>
                <a:gd name="connsiteY6049" fmla="*/ 3538847 h 6367455"/>
                <a:gd name="connsiteX6050" fmla="*/ 3606704 w 6891715"/>
                <a:gd name="connsiteY6050" fmla="*/ 3518845 h 6367455"/>
                <a:gd name="connsiteX6051" fmla="*/ 3596555 w 6891715"/>
                <a:gd name="connsiteY6051" fmla="*/ 3527417 h 6367455"/>
                <a:gd name="connsiteX6052" fmla="*/ 3585771 w 6891715"/>
                <a:gd name="connsiteY6052" fmla="*/ 3521067 h 6367455"/>
                <a:gd name="connsiteX6053" fmla="*/ 3578159 w 6891715"/>
                <a:gd name="connsiteY6053" fmla="*/ 3514717 h 6367455"/>
                <a:gd name="connsiteX6054" fmla="*/ 3562617 w 6891715"/>
                <a:gd name="connsiteY6054" fmla="*/ 3528370 h 6367455"/>
                <a:gd name="connsiteX6055" fmla="*/ 3556274 w 6891715"/>
                <a:gd name="connsiteY6055" fmla="*/ 3522655 h 6367455"/>
                <a:gd name="connsiteX6056" fmla="*/ 3566424 w 6891715"/>
                <a:gd name="connsiteY6056" fmla="*/ 3510907 h 6367455"/>
                <a:gd name="connsiteX6057" fmla="*/ 3567375 w 6891715"/>
                <a:gd name="connsiteY6057" fmla="*/ 3495032 h 6367455"/>
                <a:gd name="connsiteX6058" fmla="*/ 3567375 w 6891715"/>
                <a:gd name="connsiteY6058" fmla="*/ 3487412 h 6367455"/>
                <a:gd name="connsiteX6059" fmla="*/ 3575939 w 6891715"/>
                <a:gd name="connsiteY6059" fmla="*/ 3481062 h 6367455"/>
                <a:gd name="connsiteX6060" fmla="*/ 3586722 w 6891715"/>
                <a:gd name="connsiteY6060" fmla="*/ 3486460 h 6367455"/>
                <a:gd name="connsiteX6061" fmla="*/ 3611779 w 6891715"/>
                <a:gd name="connsiteY6061" fmla="*/ 3480745 h 6367455"/>
                <a:gd name="connsiteX6062" fmla="*/ 3634932 w 6891715"/>
                <a:gd name="connsiteY6062" fmla="*/ 3463917 h 6367455"/>
                <a:gd name="connsiteX6063" fmla="*/ 3654914 w 6891715"/>
                <a:gd name="connsiteY6063" fmla="*/ 3438200 h 6367455"/>
                <a:gd name="connsiteX6064" fmla="*/ 3667283 w 6891715"/>
                <a:gd name="connsiteY6064" fmla="*/ 3406449 h 6367455"/>
                <a:gd name="connsiteX6065" fmla="*/ 3670138 w 6891715"/>
                <a:gd name="connsiteY6065" fmla="*/ 3375969 h 6367455"/>
                <a:gd name="connsiteX6066" fmla="*/ 3668869 w 6891715"/>
                <a:gd name="connsiteY6066" fmla="*/ 3359142 h 6367455"/>
                <a:gd name="connsiteX6067" fmla="*/ 3678384 w 6891715"/>
                <a:gd name="connsiteY6067" fmla="*/ 3375969 h 6367455"/>
                <a:gd name="connsiteX6068" fmla="*/ 3674578 w 6891715"/>
                <a:gd name="connsiteY6068" fmla="*/ 3399147 h 6367455"/>
                <a:gd name="connsiteX6069" fmla="*/ 3669186 w 6891715"/>
                <a:gd name="connsiteY6069" fmla="*/ 3428675 h 6367455"/>
                <a:gd name="connsiteX6070" fmla="*/ 3653645 w 6891715"/>
                <a:gd name="connsiteY6070" fmla="*/ 3454392 h 6367455"/>
                <a:gd name="connsiteX6071" fmla="*/ 3630809 w 6891715"/>
                <a:gd name="connsiteY6071" fmla="*/ 3477570 h 6367455"/>
                <a:gd name="connsiteX6072" fmla="*/ 3645716 w 6891715"/>
                <a:gd name="connsiteY6072" fmla="*/ 3486777 h 6367455"/>
                <a:gd name="connsiteX6073" fmla="*/ 3655231 w 6891715"/>
                <a:gd name="connsiteY6073" fmla="*/ 3484555 h 6367455"/>
                <a:gd name="connsiteX6074" fmla="*/ 3666966 w 6891715"/>
                <a:gd name="connsiteY6074" fmla="*/ 3492810 h 6367455"/>
                <a:gd name="connsiteX6075" fmla="*/ 3674261 w 6891715"/>
                <a:gd name="connsiteY6075" fmla="*/ 3493762 h 6367455"/>
                <a:gd name="connsiteX6076" fmla="*/ 3685996 w 6891715"/>
                <a:gd name="connsiteY6076" fmla="*/ 3483285 h 6367455"/>
                <a:gd name="connsiteX6077" fmla="*/ 3685679 w 6891715"/>
                <a:gd name="connsiteY6077" fmla="*/ 3440105 h 6367455"/>
                <a:gd name="connsiteX6078" fmla="*/ 3704392 w 6891715"/>
                <a:gd name="connsiteY6078" fmla="*/ 3434707 h 6367455"/>
                <a:gd name="connsiteX6079" fmla="*/ 3704870 w 6891715"/>
                <a:gd name="connsiteY6079" fmla="*/ 3434453 h 6367455"/>
                <a:gd name="connsiteX6080" fmla="*/ 3687725 w 6891715"/>
                <a:gd name="connsiteY6080" fmla="*/ 3417674 h 6367455"/>
                <a:gd name="connsiteX6081" fmla="*/ 3695980 w 6891715"/>
                <a:gd name="connsiteY6081" fmla="*/ 3386333 h 6367455"/>
                <a:gd name="connsiteX6082" fmla="*/ 3693757 w 6891715"/>
                <a:gd name="connsiteY6082" fmla="*/ 3363862 h 6367455"/>
                <a:gd name="connsiteX6083" fmla="*/ 3677565 w 6891715"/>
                <a:gd name="connsiteY6083" fmla="*/ 3340116 h 6367455"/>
                <a:gd name="connsiteX6084" fmla="*/ 3675025 w 6891715"/>
                <a:gd name="connsiteY6084" fmla="*/ 3289461 h 6367455"/>
                <a:gd name="connsiteX6085" fmla="*/ 3674090 w 6891715"/>
                <a:gd name="connsiteY6085" fmla="*/ 3289477 h 6367455"/>
                <a:gd name="connsiteX6086" fmla="*/ 3655659 w 6891715"/>
                <a:gd name="connsiteY6086" fmla="*/ 3250015 h 6367455"/>
                <a:gd name="connsiteX6087" fmla="*/ 3654388 w 6891715"/>
                <a:gd name="connsiteY6087" fmla="*/ 3204505 h 6367455"/>
                <a:gd name="connsiteX6088" fmla="*/ 3668688 w 6891715"/>
                <a:gd name="connsiteY6088" fmla="*/ 3170454 h 6367455"/>
                <a:gd name="connsiteX6089" fmla="*/ 3696652 w 6891715"/>
                <a:gd name="connsiteY6089" fmla="*/ 3126857 h 6367455"/>
                <a:gd name="connsiteX6090" fmla="*/ 3697606 w 6891715"/>
                <a:gd name="connsiteY6090" fmla="*/ 3085805 h 6367455"/>
                <a:gd name="connsiteX6091" fmla="*/ 3709046 w 6891715"/>
                <a:gd name="connsiteY6091" fmla="*/ 3063529 h 6367455"/>
                <a:gd name="connsiteX6092" fmla="*/ 3745590 w 6891715"/>
                <a:gd name="connsiteY6092" fmla="*/ 3029479 h 6367455"/>
                <a:gd name="connsiteX6093" fmla="*/ 3771013 w 6891715"/>
                <a:gd name="connsiteY6093" fmla="*/ 3028842 h 6367455"/>
                <a:gd name="connsiteX6094" fmla="*/ 3796753 w 6891715"/>
                <a:gd name="connsiteY6094" fmla="*/ 3017386 h 6367455"/>
                <a:gd name="connsiteX6095" fmla="*/ 3810100 w 6891715"/>
                <a:gd name="connsiteY6095" fmla="*/ 3007203 h 6367455"/>
                <a:gd name="connsiteX6096" fmla="*/ 3815502 w 6891715"/>
                <a:gd name="connsiteY6096" fmla="*/ 3012612 h 6367455"/>
                <a:gd name="connsiteX6097" fmla="*/ 3816773 w 6891715"/>
                <a:gd name="connsiteY6097" fmla="*/ 3032979 h 6367455"/>
                <a:gd name="connsiteX6098" fmla="*/ 3826307 w 6891715"/>
                <a:gd name="connsiteY6098" fmla="*/ 3045390 h 6367455"/>
                <a:gd name="connsiteX6099" fmla="*/ 3859673 w 6891715"/>
                <a:gd name="connsiteY6099" fmla="*/ 3073712 h 6367455"/>
                <a:gd name="connsiteX6100" fmla="*/ 3854271 w 6891715"/>
                <a:gd name="connsiteY6100" fmla="*/ 3098216 h 6367455"/>
                <a:gd name="connsiteX6101" fmla="*/ 3863805 w 6891715"/>
                <a:gd name="connsiteY6101" fmla="*/ 3104262 h 6367455"/>
                <a:gd name="connsiteX6102" fmla="*/ 3860627 w 6891715"/>
                <a:gd name="connsiteY6102" fmla="*/ 3083260 h 6367455"/>
                <a:gd name="connsiteX6103" fmla="*/ 3862851 w 6891715"/>
                <a:gd name="connsiteY6103" fmla="*/ 3077850 h 6367455"/>
                <a:gd name="connsiteX6104" fmla="*/ 3872385 w 6891715"/>
                <a:gd name="connsiteY6104" fmla="*/ 3090261 h 6367455"/>
                <a:gd name="connsiteX6105" fmla="*/ 3874609 w 6891715"/>
                <a:gd name="connsiteY6105" fmla="*/ 3098853 h 6367455"/>
                <a:gd name="connsiteX6106" fmla="*/ 3877787 w 6891715"/>
                <a:gd name="connsiteY6106" fmla="*/ 3109354 h 6367455"/>
                <a:gd name="connsiteX6107" fmla="*/ 3882236 w 6891715"/>
                <a:gd name="connsiteY6107" fmla="*/ 3117628 h 6367455"/>
                <a:gd name="connsiteX6108" fmla="*/ 3891769 w 6891715"/>
                <a:gd name="connsiteY6108" fmla="*/ 3131312 h 6367455"/>
                <a:gd name="connsiteX6109" fmla="*/ 3922594 w 6891715"/>
                <a:gd name="connsiteY6109" fmla="*/ 3142768 h 6367455"/>
                <a:gd name="connsiteX6110" fmla="*/ 3948969 w 6891715"/>
                <a:gd name="connsiteY6110" fmla="*/ 3135131 h 6367455"/>
                <a:gd name="connsiteX6111" fmla="*/ 3957232 w 6891715"/>
                <a:gd name="connsiteY6111" fmla="*/ 3136085 h 6367455"/>
                <a:gd name="connsiteX6112" fmla="*/ 3960410 w 6891715"/>
                <a:gd name="connsiteY6112" fmla="*/ 3122083 h 6367455"/>
                <a:gd name="connsiteX6113" fmla="*/ 3982654 w 6891715"/>
                <a:gd name="connsiteY6113" fmla="*/ 3104262 h 6367455"/>
                <a:gd name="connsiteX6114" fmla="*/ 3985832 w 6891715"/>
                <a:gd name="connsiteY6114" fmla="*/ 3076895 h 6367455"/>
                <a:gd name="connsiteX6115" fmla="*/ 3981383 w 6891715"/>
                <a:gd name="connsiteY6115" fmla="*/ 2976653 h 6367455"/>
                <a:gd name="connsiteX6116" fmla="*/ 3982501 w 6891715"/>
                <a:gd name="connsiteY6116" fmla="*/ 2975985 h 6367455"/>
                <a:gd name="connsiteX6117" fmla="*/ 3991573 w 6891715"/>
                <a:gd name="connsiteY6117" fmla="*/ 2935037 h 6367455"/>
                <a:gd name="connsiteX6118" fmla="*/ 3999828 w 6891715"/>
                <a:gd name="connsiteY6118" fmla="*/ 2921399 h 6367455"/>
                <a:gd name="connsiteX6119" fmla="*/ 4005225 w 6891715"/>
                <a:gd name="connsiteY6119" fmla="*/ 2901414 h 6367455"/>
                <a:gd name="connsiteX6120" fmla="*/ 3997605 w 6891715"/>
                <a:gd name="connsiteY6120" fmla="*/ 2889994 h 6367455"/>
                <a:gd name="connsiteX6121" fmla="*/ 3978555 w 6891715"/>
                <a:gd name="connsiteY6121" fmla="*/ 2901414 h 6367455"/>
                <a:gd name="connsiteX6122" fmla="*/ 3973475 w 6891715"/>
                <a:gd name="connsiteY6122" fmla="*/ 2914104 h 6367455"/>
                <a:gd name="connsiteX6123" fmla="*/ 3963950 w 6891715"/>
                <a:gd name="connsiteY6123" fmla="*/ 2918545 h 6367455"/>
                <a:gd name="connsiteX6124" fmla="*/ 3940455 w 6891715"/>
                <a:gd name="connsiteY6124" fmla="*/ 2894434 h 6367455"/>
                <a:gd name="connsiteX6125" fmla="*/ 3928073 w 6891715"/>
                <a:gd name="connsiteY6125" fmla="*/ 2902364 h 6367455"/>
                <a:gd name="connsiteX6126" fmla="*/ 3921723 w 6891715"/>
                <a:gd name="connsiteY6126" fmla="*/ 2899193 h 6367455"/>
                <a:gd name="connsiteX6127" fmla="*/ 3919500 w 6891715"/>
                <a:gd name="connsiteY6127" fmla="*/ 2896020 h 6367455"/>
                <a:gd name="connsiteX6128" fmla="*/ 3916960 w 6891715"/>
                <a:gd name="connsiteY6128" fmla="*/ 2868741 h 6367455"/>
                <a:gd name="connsiteX6129" fmla="*/ 3900133 w 6891715"/>
                <a:gd name="connsiteY6129" fmla="*/ 2852882 h 6367455"/>
                <a:gd name="connsiteX6130" fmla="*/ 3898545 w 6891715"/>
                <a:gd name="connsiteY6130" fmla="*/ 2845269 h 6367455"/>
                <a:gd name="connsiteX6131" fmla="*/ 3912515 w 6891715"/>
                <a:gd name="connsiteY6131" fmla="*/ 2834801 h 6367455"/>
                <a:gd name="connsiteX6132" fmla="*/ 3932518 w 6891715"/>
                <a:gd name="connsiteY6132" fmla="*/ 2828459 h 6367455"/>
                <a:gd name="connsiteX6133" fmla="*/ 3930295 w 6891715"/>
                <a:gd name="connsiteY6133" fmla="*/ 2824018 h 6367455"/>
                <a:gd name="connsiteX6134" fmla="*/ 3908070 w 6891715"/>
                <a:gd name="connsiteY6134" fmla="*/ 2817036 h 6367455"/>
                <a:gd name="connsiteX6135" fmla="*/ 3901403 w 6891715"/>
                <a:gd name="connsiteY6135" fmla="*/ 2808469 h 6367455"/>
                <a:gd name="connsiteX6136" fmla="*/ 3902355 w 6891715"/>
                <a:gd name="connsiteY6136" fmla="*/ 2786583 h 6367455"/>
                <a:gd name="connsiteX6137" fmla="*/ 3911880 w 6891715"/>
                <a:gd name="connsiteY6137" fmla="*/ 2779921 h 6367455"/>
                <a:gd name="connsiteX6138" fmla="*/ 3895688 w 6891715"/>
                <a:gd name="connsiteY6138" fmla="*/ 2767550 h 6367455"/>
                <a:gd name="connsiteX6139" fmla="*/ 3898863 w 6891715"/>
                <a:gd name="connsiteY6139" fmla="*/ 2748515 h 6367455"/>
                <a:gd name="connsiteX6140" fmla="*/ 3935693 w 6891715"/>
                <a:gd name="connsiteY6140" fmla="*/ 2730435 h 6367455"/>
                <a:gd name="connsiteX6141" fmla="*/ 3953790 w 6891715"/>
                <a:gd name="connsiteY6141" fmla="*/ 2723772 h 6367455"/>
                <a:gd name="connsiteX6142" fmla="*/ 3954425 w 6891715"/>
                <a:gd name="connsiteY6142" fmla="*/ 2708229 h 6367455"/>
                <a:gd name="connsiteX6143" fmla="*/ 3974745 w 6891715"/>
                <a:gd name="connsiteY6143" fmla="*/ 2704740 h 6367455"/>
                <a:gd name="connsiteX6144" fmla="*/ 3988398 w 6891715"/>
                <a:gd name="connsiteY6144" fmla="*/ 2696176 h 6367455"/>
                <a:gd name="connsiteX6145" fmla="*/ 4018878 w 6891715"/>
                <a:gd name="connsiteY6145" fmla="*/ 2695858 h 6367455"/>
                <a:gd name="connsiteX6146" fmla="*/ 4031578 w 6891715"/>
                <a:gd name="connsiteY6146" fmla="*/ 2681900 h 6367455"/>
                <a:gd name="connsiteX6147" fmla="*/ 4043325 w 6891715"/>
                <a:gd name="connsiteY6147" fmla="*/ 2689514 h 6367455"/>
                <a:gd name="connsiteX6148" fmla="*/ 4051898 w 6891715"/>
                <a:gd name="connsiteY6148" fmla="*/ 2686343 h 6367455"/>
                <a:gd name="connsiteX6149" fmla="*/ 4094125 w 6891715"/>
                <a:gd name="connsiteY6149" fmla="*/ 2683804 h 6367455"/>
                <a:gd name="connsiteX6150" fmla="*/ 4084283 w 6891715"/>
                <a:gd name="connsiteY6150" fmla="*/ 2673338 h 6367455"/>
                <a:gd name="connsiteX6151" fmla="*/ 4090633 w 6891715"/>
                <a:gd name="connsiteY6151" fmla="*/ 2665722 h 6367455"/>
                <a:gd name="connsiteX6152" fmla="*/ 4100158 w 6891715"/>
                <a:gd name="connsiteY6152" fmla="*/ 2670164 h 6367455"/>
                <a:gd name="connsiteX6153" fmla="*/ 4106508 w 6891715"/>
                <a:gd name="connsiteY6153" fmla="*/ 2664770 h 6367455"/>
                <a:gd name="connsiteX6154" fmla="*/ 4121431 w 6891715"/>
                <a:gd name="connsiteY6154" fmla="*/ 2670800 h 6367455"/>
                <a:gd name="connsiteX6155" fmla="*/ 4137306 w 6891715"/>
                <a:gd name="connsiteY6155" fmla="*/ 2662232 h 6367455"/>
                <a:gd name="connsiteX6156" fmla="*/ 4172548 w 6891715"/>
                <a:gd name="connsiteY6156" fmla="*/ 2675557 h 6367455"/>
                <a:gd name="connsiteX6157" fmla="*/ 4198583 w 6891715"/>
                <a:gd name="connsiteY6157" fmla="*/ 2678411 h 6367455"/>
                <a:gd name="connsiteX6158" fmla="*/ 4233826 w 6891715"/>
                <a:gd name="connsiteY6158" fmla="*/ 2701568 h 6367455"/>
                <a:gd name="connsiteX6159" fmla="*/ 4281451 w 6891715"/>
                <a:gd name="connsiteY6159" fmla="*/ 2699030 h 6367455"/>
                <a:gd name="connsiteX6160" fmla="*/ 4298278 w 6891715"/>
                <a:gd name="connsiteY6160" fmla="*/ 2706010 h 6367455"/>
                <a:gd name="connsiteX6161" fmla="*/ 4304311 w 6891715"/>
                <a:gd name="connsiteY6161" fmla="*/ 2704740 h 6367455"/>
                <a:gd name="connsiteX6162" fmla="*/ 4319503 w 6891715"/>
                <a:gd name="connsiteY6162" fmla="*/ 2701170 h 6367455"/>
                <a:gd name="connsiteX6163" fmla="*/ 4319241 w 6891715"/>
                <a:gd name="connsiteY6163" fmla="*/ 2700844 h 6367455"/>
                <a:gd name="connsiteX6164" fmla="*/ 4330673 w 6891715"/>
                <a:gd name="connsiteY6164" fmla="*/ 2684654 h 6367455"/>
                <a:gd name="connsiteX6165" fmla="*/ 4340199 w 6891715"/>
                <a:gd name="connsiteY6165" fmla="*/ 2673226 h 6367455"/>
                <a:gd name="connsiteX6166" fmla="*/ 4327179 w 6891715"/>
                <a:gd name="connsiteY6166" fmla="*/ 2643387 h 6367455"/>
                <a:gd name="connsiteX6167" fmla="*/ 4338929 w 6891715"/>
                <a:gd name="connsiteY6167" fmla="*/ 2636086 h 6367455"/>
                <a:gd name="connsiteX6168" fmla="*/ 4358935 w 6891715"/>
                <a:gd name="connsiteY6168" fmla="*/ 2655767 h 6367455"/>
                <a:gd name="connsiteX6169" fmla="*/ 4370684 w 6891715"/>
                <a:gd name="connsiteY6169" fmla="*/ 2637673 h 6367455"/>
                <a:gd name="connsiteX6170" fmla="*/ 4385609 w 6891715"/>
                <a:gd name="connsiteY6170" fmla="*/ 2629102 h 6367455"/>
                <a:gd name="connsiteX6171" fmla="*/ 4403710 w 6891715"/>
                <a:gd name="connsiteY6171" fmla="*/ 2637673 h 6367455"/>
                <a:gd name="connsiteX6172" fmla="*/ 4434830 w 6891715"/>
                <a:gd name="connsiteY6172" fmla="*/ 2595137 h 6367455"/>
                <a:gd name="connsiteX6173" fmla="*/ 4447532 w 6891715"/>
                <a:gd name="connsiteY6173" fmla="*/ 2602438 h 6367455"/>
                <a:gd name="connsiteX6174" fmla="*/ 4488814 w 6891715"/>
                <a:gd name="connsiteY6174" fmla="*/ 2603073 h 6367455"/>
                <a:gd name="connsiteX6175" fmla="*/ 4533589 w 6891715"/>
                <a:gd name="connsiteY6175" fmla="*/ 2606882 h 6367455"/>
                <a:gd name="connsiteX6176" fmla="*/ 4546292 w 6891715"/>
                <a:gd name="connsiteY6176" fmla="*/ 2604978 h 6367455"/>
                <a:gd name="connsiteX6177" fmla="*/ 4545974 w 6891715"/>
                <a:gd name="connsiteY6177" fmla="*/ 2601803 h 6367455"/>
                <a:gd name="connsiteX6178" fmla="*/ 4542799 w 6891715"/>
                <a:gd name="connsiteY6178" fmla="*/ 2596406 h 6367455"/>
                <a:gd name="connsiteX6179" fmla="*/ 4551055 w 6891715"/>
                <a:gd name="connsiteY6179" fmla="*/ 2591010 h 6367455"/>
                <a:gd name="connsiteX6180" fmla="*/ 4552325 w 6891715"/>
                <a:gd name="connsiteY6180" fmla="*/ 2587835 h 6367455"/>
                <a:gd name="connsiteX6181" fmla="*/ 4513901 w 6891715"/>
                <a:gd name="connsiteY6181" fmla="*/ 2580852 h 6367455"/>
                <a:gd name="connsiteX6182" fmla="*/ 4525651 w 6891715"/>
                <a:gd name="connsiteY6182" fmla="*/ 2574503 h 6367455"/>
                <a:gd name="connsiteX6183" fmla="*/ 4517077 w 6891715"/>
                <a:gd name="connsiteY6183" fmla="*/ 2563711 h 6367455"/>
                <a:gd name="connsiteX6184" fmla="*/ 4471666 w 6891715"/>
                <a:gd name="connsiteY6184" fmla="*/ 2553870 h 6367455"/>
                <a:gd name="connsiteX6185" fmla="*/ 4444992 w 6891715"/>
                <a:gd name="connsiteY6185" fmla="*/ 2563393 h 6367455"/>
                <a:gd name="connsiteX6186" fmla="*/ 4436418 w 6891715"/>
                <a:gd name="connsiteY6186" fmla="*/ 2563393 h 6367455"/>
                <a:gd name="connsiteX6187" fmla="*/ 4401487 w 6891715"/>
                <a:gd name="connsiteY6187" fmla="*/ 2524983 h 6367455"/>
                <a:gd name="connsiteX6188" fmla="*/ 4387832 w 6891715"/>
                <a:gd name="connsiteY6188" fmla="*/ 2528158 h 6367455"/>
                <a:gd name="connsiteX6189" fmla="*/ 4373860 w 6891715"/>
                <a:gd name="connsiteY6189" fmla="*/ 2514506 h 6367455"/>
                <a:gd name="connsiteX6190" fmla="*/ 4379893 w 6891715"/>
                <a:gd name="connsiteY6190" fmla="*/ 2501808 h 6367455"/>
                <a:gd name="connsiteX6191" fmla="*/ 4369414 w 6891715"/>
                <a:gd name="connsiteY6191" fmla="*/ 2499904 h 6367455"/>
                <a:gd name="connsiteX6192" fmla="*/ 4375765 w 6891715"/>
                <a:gd name="connsiteY6192" fmla="*/ 2491335 h 6367455"/>
                <a:gd name="connsiteX6193" fmla="*/ 4396724 w 6891715"/>
                <a:gd name="connsiteY6193" fmla="*/ 2507842 h 6367455"/>
                <a:gd name="connsiteX6194" fmla="*/ 4403392 w 6891715"/>
                <a:gd name="connsiteY6194" fmla="*/ 2503713 h 6367455"/>
                <a:gd name="connsiteX6195" fmla="*/ 4391325 w 6891715"/>
                <a:gd name="connsiteY6195" fmla="*/ 2471016 h 6367455"/>
                <a:gd name="connsiteX6196" fmla="*/ 4401805 w 6891715"/>
                <a:gd name="connsiteY6196" fmla="*/ 2451021 h 6367455"/>
                <a:gd name="connsiteX6197" fmla="*/ 4397676 w 6891715"/>
                <a:gd name="connsiteY6197" fmla="*/ 2448164 h 6367455"/>
                <a:gd name="connsiteX6198" fmla="*/ 4380528 w 6891715"/>
                <a:gd name="connsiteY6198" fmla="*/ 2468480 h 6367455"/>
                <a:gd name="connsiteX6199" fmla="*/ 4359570 w 6891715"/>
                <a:gd name="connsiteY6199" fmla="*/ 2472606 h 6367455"/>
                <a:gd name="connsiteX6200" fmla="*/ 4349091 w 6891715"/>
                <a:gd name="connsiteY6200" fmla="*/ 2486252 h 6367455"/>
                <a:gd name="connsiteX6201" fmla="*/ 4327179 w 6891715"/>
                <a:gd name="connsiteY6201" fmla="*/ 2492603 h 6367455"/>
                <a:gd name="connsiteX6202" fmla="*/ 4309714 w 6891715"/>
                <a:gd name="connsiteY6202" fmla="*/ 2479268 h 6367455"/>
                <a:gd name="connsiteX6203" fmla="*/ 4297606 w 6891715"/>
                <a:gd name="connsiteY6203" fmla="*/ 2480204 h 6367455"/>
                <a:gd name="connsiteX6204" fmla="*/ 4286617 w 6891715"/>
                <a:gd name="connsiteY6204" fmla="*/ 2491790 h 6367455"/>
                <a:gd name="connsiteX6205" fmla="*/ 4260884 w 6891715"/>
                <a:gd name="connsiteY6205" fmla="*/ 2493060 h 6367455"/>
                <a:gd name="connsiteX6206" fmla="*/ 4248176 w 6891715"/>
                <a:gd name="connsiteY6206" fmla="*/ 2488934 h 6367455"/>
                <a:gd name="connsiteX6207" fmla="*/ 4217677 w 6891715"/>
                <a:gd name="connsiteY6207" fmla="*/ 2493380 h 6367455"/>
                <a:gd name="connsiteX6208" fmla="*/ 4197662 w 6891715"/>
                <a:gd name="connsiteY6208" fmla="*/ 2505443 h 6367455"/>
                <a:gd name="connsiteX6209" fmla="*/ 4175423 w 6891715"/>
                <a:gd name="connsiteY6209" fmla="*/ 2500996 h 6367455"/>
                <a:gd name="connsiteX6210" fmla="*/ 4168116 w 6891715"/>
                <a:gd name="connsiteY6210" fmla="*/ 2513693 h 6367455"/>
                <a:gd name="connsiteX6211" fmla="*/ 4140793 w 6891715"/>
                <a:gd name="connsiteY6211" fmla="*/ 2519406 h 6367455"/>
                <a:gd name="connsiteX6212" fmla="*/ 4136028 w 6891715"/>
                <a:gd name="connsiteY6212" fmla="*/ 2493060 h 6367455"/>
                <a:gd name="connsiteX6213" fmla="*/ 4129674 w 6891715"/>
                <a:gd name="connsiteY6213" fmla="*/ 2500363 h 6367455"/>
                <a:gd name="connsiteX6214" fmla="*/ 4135393 w 6891715"/>
                <a:gd name="connsiteY6214" fmla="*/ 2520675 h 6367455"/>
                <a:gd name="connsiteX6215" fmla="*/ 4122685 w 6891715"/>
                <a:gd name="connsiteY6215" fmla="*/ 2517183 h 6367455"/>
                <a:gd name="connsiteX6216" fmla="*/ 4110930 w 6891715"/>
                <a:gd name="connsiteY6216" fmla="*/ 2528926 h 6367455"/>
                <a:gd name="connsiteX6217" fmla="*/ 4100446 w 6891715"/>
                <a:gd name="connsiteY6217" fmla="*/ 2519722 h 6367455"/>
                <a:gd name="connsiteX6218" fmla="*/ 4091232 w 6891715"/>
                <a:gd name="connsiteY6218" fmla="*/ 2531465 h 6367455"/>
                <a:gd name="connsiteX6219" fmla="*/ 4071853 w 6891715"/>
                <a:gd name="connsiteY6219" fmla="*/ 2540033 h 6367455"/>
                <a:gd name="connsiteX6220" fmla="*/ 4057556 w 6891715"/>
                <a:gd name="connsiteY6220" fmla="*/ 2554947 h 6367455"/>
                <a:gd name="connsiteX6221" fmla="*/ 4033093 w 6891715"/>
                <a:gd name="connsiteY6221" fmla="*/ 2553995 h 6367455"/>
                <a:gd name="connsiteX6222" fmla="*/ 4005454 w 6891715"/>
                <a:gd name="connsiteY6222" fmla="*/ 2564786 h 6367455"/>
                <a:gd name="connsiteX6223" fmla="*/ 3997193 w 6891715"/>
                <a:gd name="connsiteY6223" fmla="*/ 2587000 h 6367455"/>
                <a:gd name="connsiteX6224" fmla="*/ 3968601 w 6891715"/>
                <a:gd name="connsiteY6224" fmla="*/ 2580018 h 6367455"/>
                <a:gd name="connsiteX6225" fmla="*/ 3940325 w 6891715"/>
                <a:gd name="connsiteY6225" fmla="*/ 2599060 h 6367455"/>
                <a:gd name="connsiteX6226" fmla="*/ 3921263 w 6891715"/>
                <a:gd name="connsiteY6226" fmla="*/ 2586682 h 6367455"/>
                <a:gd name="connsiteX6227" fmla="*/ 3913639 w 6891715"/>
                <a:gd name="connsiteY6227" fmla="*/ 2593030 h 6367455"/>
                <a:gd name="connsiteX6228" fmla="*/ 3908555 w 6891715"/>
                <a:gd name="connsiteY6228" fmla="*/ 2611121 h 6367455"/>
                <a:gd name="connsiteX6229" fmla="*/ 3893624 w 6891715"/>
                <a:gd name="connsiteY6229" fmla="*/ 2604774 h 6367455"/>
                <a:gd name="connsiteX6230" fmla="*/ 3904108 w 6891715"/>
                <a:gd name="connsiteY6230" fmla="*/ 2599378 h 6367455"/>
                <a:gd name="connsiteX6231" fmla="*/ 3907285 w 6891715"/>
                <a:gd name="connsiteY6231" fmla="*/ 2589856 h 6367455"/>
                <a:gd name="connsiteX6232" fmla="*/ 3896801 w 6891715"/>
                <a:gd name="connsiteY6232" fmla="*/ 2579699 h 6367455"/>
                <a:gd name="connsiteX6233" fmla="*/ 3872655 w 6891715"/>
                <a:gd name="connsiteY6233" fmla="*/ 2612391 h 6367455"/>
                <a:gd name="connsiteX6234" fmla="*/ 3866301 w 6891715"/>
                <a:gd name="connsiteY6234" fmla="*/ 2624133 h 6367455"/>
                <a:gd name="connsiteX6235" fmla="*/ 3845016 w 6891715"/>
                <a:gd name="connsiteY6235" fmla="*/ 2624133 h 6367455"/>
                <a:gd name="connsiteX6236" fmla="*/ 3854547 w 6891715"/>
                <a:gd name="connsiteY6236" fmla="*/ 2611439 h 6367455"/>
                <a:gd name="connsiteX6237" fmla="*/ 3867255 w 6891715"/>
                <a:gd name="connsiteY6237" fmla="*/ 2610486 h 6367455"/>
                <a:gd name="connsiteX6238" fmla="*/ 3865984 w 6891715"/>
                <a:gd name="connsiteY6238" fmla="*/ 2600647 h 6367455"/>
                <a:gd name="connsiteX6239" fmla="*/ 3858359 w 6891715"/>
                <a:gd name="connsiteY6239" fmla="*/ 2592712 h 6367455"/>
                <a:gd name="connsiteX6240" fmla="*/ 3845651 w 6891715"/>
                <a:gd name="connsiteY6240" fmla="*/ 2599060 h 6367455"/>
                <a:gd name="connsiteX6241" fmla="*/ 3830084 w 6891715"/>
                <a:gd name="connsiteY6241" fmla="*/ 2598109 h 6367455"/>
                <a:gd name="connsiteX6242" fmla="*/ 3819600 w 6891715"/>
                <a:gd name="connsiteY6242" fmla="*/ 2590809 h 6367455"/>
                <a:gd name="connsiteX6243" fmla="*/ 3814834 w 6891715"/>
                <a:gd name="connsiteY6243" fmla="*/ 2580335 h 6367455"/>
                <a:gd name="connsiteX6244" fmla="*/ 3824365 w 6891715"/>
                <a:gd name="connsiteY6244" fmla="*/ 2563198 h 6367455"/>
                <a:gd name="connsiteX6245" fmla="*/ 3836120 w 6891715"/>
                <a:gd name="connsiteY6245" fmla="*/ 2558122 h 6367455"/>
                <a:gd name="connsiteX6246" fmla="*/ 3845333 w 6891715"/>
                <a:gd name="connsiteY6246" fmla="*/ 2543206 h 6367455"/>
                <a:gd name="connsiteX6247" fmla="*/ 3856135 w 6891715"/>
                <a:gd name="connsiteY6247" fmla="*/ 2529243 h 6367455"/>
                <a:gd name="connsiteX6248" fmla="*/ 3858994 w 6891715"/>
                <a:gd name="connsiteY6248" fmla="*/ 2516550 h 6367455"/>
                <a:gd name="connsiteX6249" fmla="*/ 3840250 w 6891715"/>
                <a:gd name="connsiteY6249" fmla="*/ 2527339 h 6367455"/>
                <a:gd name="connsiteX6250" fmla="*/ 3817694 w 6891715"/>
                <a:gd name="connsiteY6250" fmla="*/ 2538129 h 6367455"/>
                <a:gd name="connsiteX6251" fmla="*/ 3803079 w 6891715"/>
                <a:gd name="connsiteY6251" fmla="*/ 2531782 h 6367455"/>
                <a:gd name="connsiteX6252" fmla="*/ 3806256 w 6891715"/>
                <a:gd name="connsiteY6252" fmla="*/ 2518136 h 6367455"/>
                <a:gd name="connsiteX6253" fmla="*/ 3760508 w 6891715"/>
                <a:gd name="connsiteY6253" fmla="*/ 2501630 h 6367455"/>
                <a:gd name="connsiteX6254" fmla="*/ 3730326 w 6891715"/>
                <a:gd name="connsiteY6254" fmla="*/ 2472435 h 6367455"/>
                <a:gd name="connsiteX6255" fmla="*/ 3696650 w 6891715"/>
                <a:gd name="connsiteY6255" fmla="*/ 2474972 h 6367455"/>
                <a:gd name="connsiteX6256" fmla="*/ 3686802 w 6891715"/>
                <a:gd name="connsiteY6256" fmla="*/ 2461331 h 6367455"/>
                <a:gd name="connsiteX6257" fmla="*/ 3699509 w 6891715"/>
                <a:gd name="connsiteY6257" fmla="*/ 2449589 h 6367455"/>
                <a:gd name="connsiteX6258" fmla="*/ 3689978 w 6891715"/>
                <a:gd name="connsiteY6258" fmla="*/ 2434032 h 6367455"/>
                <a:gd name="connsiteX6259" fmla="*/ 3693791 w 6891715"/>
                <a:gd name="connsiteY6259" fmla="*/ 2412762 h 6367455"/>
                <a:gd name="connsiteX6260" fmla="*/ 3683942 w 6891715"/>
                <a:gd name="connsiteY6260" fmla="*/ 2389600 h 6367455"/>
                <a:gd name="connsiteX6261" fmla="*/ 3698874 w 6891715"/>
                <a:gd name="connsiteY6261" fmla="*/ 2372780 h 6367455"/>
                <a:gd name="connsiteX6262" fmla="*/ 3700780 w 6891715"/>
                <a:gd name="connsiteY6262" fmla="*/ 2332789 h 6367455"/>
                <a:gd name="connsiteX6263" fmla="*/ 3695062 w 6891715"/>
                <a:gd name="connsiteY6263" fmla="*/ 2303276 h 6367455"/>
                <a:gd name="connsiteX6264" fmla="*/ 3708723 w 6891715"/>
                <a:gd name="connsiteY6264" fmla="*/ 2284230 h 6367455"/>
                <a:gd name="connsiteX6265" fmla="*/ 3720478 w 6891715"/>
                <a:gd name="connsiteY6265" fmla="*/ 2299784 h 6367455"/>
                <a:gd name="connsiteX6266" fmla="*/ 3723655 w 6891715"/>
                <a:gd name="connsiteY6266" fmla="*/ 2295656 h 6367455"/>
                <a:gd name="connsiteX6267" fmla="*/ 3702051 w 6891715"/>
                <a:gd name="connsiteY6267" fmla="*/ 2262014 h 6367455"/>
                <a:gd name="connsiteX6268" fmla="*/ 3703957 w 6891715"/>
                <a:gd name="connsiteY6268" fmla="*/ 2226471 h 6367455"/>
                <a:gd name="connsiteX6269" fmla="*/ 3675047 w 6891715"/>
                <a:gd name="connsiteY6269" fmla="*/ 2201079 h 6367455"/>
                <a:gd name="connsiteX6270" fmla="*/ 3674729 w 6891715"/>
                <a:gd name="connsiteY6270" fmla="*/ 2184258 h 6367455"/>
                <a:gd name="connsiteX6271" fmla="*/ 3688390 w 6891715"/>
                <a:gd name="connsiteY6271" fmla="*/ 2153791 h 6367455"/>
                <a:gd name="connsiteX6272" fmla="*/ 3681718 w 6891715"/>
                <a:gd name="connsiteY6272" fmla="*/ 2126176 h 6367455"/>
                <a:gd name="connsiteX6273" fmla="*/ 3675364 w 6891715"/>
                <a:gd name="connsiteY6273" fmla="*/ 2132525 h 6367455"/>
                <a:gd name="connsiteX6274" fmla="*/ 3665833 w 6891715"/>
                <a:gd name="connsiteY6274" fmla="*/ 2128717 h 6367455"/>
                <a:gd name="connsiteX6275" fmla="*/ 3668693 w 6891715"/>
                <a:gd name="connsiteY6275" fmla="*/ 2095708 h 6367455"/>
                <a:gd name="connsiteX6276" fmla="*/ 3661068 w 6891715"/>
                <a:gd name="connsiteY6276" fmla="*/ 2067465 h 6367455"/>
                <a:gd name="connsiteX6277" fmla="*/ 3670281 w 6891715"/>
                <a:gd name="connsiteY6277" fmla="*/ 2027488 h 6367455"/>
                <a:gd name="connsiteX6278" fmla="*/ 3687119 w 6891715"/>
                <a:gd name="connsiteY6278" fmla="*/ 2023045 h 6367455"/>
                <a:gd name="connsiteX6279" fmla="*/ 3701733 w 6891715"/>
                <a:gd name="connsiteY6279" fmla="*/ 1999556 h 6367455"/>
                <a:gd name="connsiteX6280" fmla="*/ 3716665 w 6891715"/>
                <a:gd name="connsiteY6280" fmla="*/ 1992256 h 6367455"/>
                <a:gd name="connsiteX6281" fmla="*/ 3702686 w 6891715"/>
                <a:gd name="connsiteY6281" fmla="*/ 1976706 h 6367455"/>
                <a:gd name="connsiteX6282" fmla="*/ 3709676 w 6891715"/>
                <a:gd name="connsiteY6282" fmla="*/ 1961792 h 6367455"/>
                <a:gd name="connsiteX6283" fmla="*/ 3723655 w 6891715"/>
                <a:gd name="connsiteY6283" fmla="*/ 1952272 h 6367455"/>
                <a:gd name="connsiteX6284" fmla="*/ 3740493 w 6891715"/>
                <a:gd name="connsiteY6284" fmla="*/ 1964647 h 6367455"/>
                <a:gd name="connsiteX6285" fmla="*/ 3732232 w 6891715"/>
                <a:gd name="connsiteY6285" fmla="*/ 1946877 h 6367455"/>
                <a:gd name="connsiteX6286" fmla="*/ 3752248 w 6891715"/>
                <a:gd name="connsiteY6286" fmla="*/ 1956080 h 6367455"/>
                <a:gd name="connsiteX6287" fmla="*/ 3750341 w 6891715"/>
                <a:gd name="connsiteY6287" fmla="*/ 1966869 h 6367455"/>
                <a:gd name="connsiteX6288" fmla="*/ 3767815 w 6891715"/>
                <a:gd name="connsiteY6288" fmla="*/ 1951955 h 6367455"/>
                <a:gd name="connsiteX6289" fmla="*/ 3779570 w 6891715"/>
                <a:gd name="connsiteY6289" fmla="*/ 1938309 h 6367455"/>
                <a:gd name="connsiteX6290" fmla="*/ 3793231 w 6891715"/>
                <a:gd name="connsiteY6290" fmla="*/ 1933549 h 6367455"/>
                <a:gd name="connsiteX6291" fmla="*/ 3783382 w 6891715"/>
                <a:gd name="connsiteY6291" fmla="*/ 1907526 h 6367455"/>
                <a:gd name="connsiteX6292" fmla="*/ 3783382 w 6891715"/>
                <a:gd name="connsiteY6292" fmla="*/ 1889437 h 6367455"/>
                <a:gd name="connsiteX6293" fmla="*/ 3800538 w 6891715"/>
                <a:gd name="connsiteY6293" fmla="*/ 1903083 h 6367455"/>
                <a:gd name="connsiteX6294" fmla="*/ 3800220 w 6891715"/>
                <a:gd name="connsiteY6294" fmla="*/ 1880866 h 6367455"/>
                <a:gd name="connsiteX6295" fmla="*/ 3824365 w 6891715"/>
                <a:gd name="connsiteY6295" fmla="*/ 1856429 h 6367455"/>
                <a:gd name="connsiteX6296" fmla="*/ 3834849 w 6891715"/>
                <a:gd name="connsiteY6296" fmla="*/ 1857380 h 6367455"/>
                <a:gd name="connsiteX6297" fmla="*/ 3844380 w 6891715"/>
                <a:gd name="connsiteY6297" fmla="*/ 1837386 h 6367455"/>
                <a:gd name="connsiteX6298" fmla="*/ 3852958 w 6891715"/>
                <a:gd name="connsiteY6298" fmla="*/ 1834212 h 6367455"/>
                <a:gd name="connsiteX6299" fmla="*/ 3860901 w 6891715"/>
                <a:gd name="connsiteY6299" fmla="*/ 1820246 h 6367455"/>
                <a:gd name="connsiteX6300" fmla="*/ 3871702 w 6891715"/>
                <a:gd name="connsiteY6300" fmla="*/ 1820246 h 6367455"/>
                <a:gd name="connsiteX6301" fmla="*/ 3885999 w 6891715"/>
                <a:gd name="connsiteY6301" fmla="*/ 1799300 h 6367455"/>
                <a:gd name="connsiteX6302" fmla="*/ 3890447 w 6891715"/>
                <a:gd name="connsiteY6302" fmla="*/ 1772641 h 6367455"/>
                <a:gd name="connsiteX6303" fmla="*/ 3900931 w 6891715"/>
                <a:gd name="connsiteY6303" fmla="*/ 1778037 h 6367455"/>
                <a:gd name="connsiteX6304" fmla="*/ 3911097 w 6891715"/>
                <a:gd name="connsiteY6304" fmla="*/ 1757726 h 6367455"/>
                <a:gd name="connsiteX6305" fmla="*/ 3930477 w 6891715"/>
                <a:gd name="connsiteY6305" fmla="*/ 1745031 h 6367455"/>
                <a:gd name="connsiteX6306" fmla="*/ 3934289 w 6891715"/>
                <a:gd name="connsiteY6306" fmla="*/ 1728211 h 6367455"/>
                <a:gd name="connsiteX6307" fmla="*/ 3947950 w 6891715"/>
                <a:gd name="connsiteY6307" fmla="*/ 1720594 h 6367455"/>
                <a:gd name="connsiteX6308" fmla="*/ 3944773 w 6891715"/>
                <a:gd name="connsiteY6308" fmla="*/ 1706947 h 6367455"/>
                <a:gd name="connsiteX6309" fmla="*/ 3964788 w 6891715"/>
                <a:gd name="connsiteY6309" fmla="*/ 1684730 h 6367455"/>
                <a:gd name="connsiteX6310" fmla="*/ 3993699 w 6891715"/>
                <a:gd name="connsiteY6310" fmla="*/ 1633635 h 6367455"/>
                <a:gd name="connsiteX6311" fmla="*/ 4000688 w 6891715"/>
                <a:gd name="connsiteY6311" fmla="*/ 1602214 h 6367455"/>
                <a:gd name="connsiteX6312" fmla="*/ 4016891 w 6891715"/>
                <a:gd name="connsiteY6312" fmla="*/ 1605070 h 6367455"/>
                <a:gd name="connsiteX6313" fmla="*/ 4030552 w 6891715"/>
                <a:gd name="connsiteY6313" fmla="*/ 1589202 h 6367455"/>
                <a:gd name="connsiteX6314" fmla="*/ 4050885 w 6891715"/>
                <a:gd name="connsiteY6314" fmla="*/ 1586029 h 6367455"/>
                <a:gd name="connsiteX6315" fmla="*/ 4057239 w 6891715"/>
                <a:gd name="connsiteY6315" fmla="*/ 1589837 h 6367455"/>
                <a:gd name="connsiteX6316" fmla="*/ 4067723 w 6891715"/>
                <a:gd name="connsiteY6316" fmla="*/ 1608878 h 6367455"/>
                <a:gd name="connsiteX6317" fmla="*/ 4073124 w 6891715"/>
                <a:gd name="connsiteY6317" fmla="*/ 1610149 h 6367455"/>
                <a:gd name="connsiteX6318" fmla="*/ 4070900 w 6891715"/>
                <a:gd name="connsiteY6318" fmla="*/ 1601579 h 6367455"/>
                <a:gd name="connsiteX6319" fmla="*/ 4071535 w 6891715"/>
                <a:gd name="connsiteY6319" fmla="*/ 1580315 h 6367455"/>
                <a:gd name="connsiteX6320" fmla="*/ 4056603 w 6891715"/>
                <a:gd name="connsiteY6320" fmla="*/ 1562543 h 6367455"/>
                <a:gd name="connsiteX6321" fmla="*/ 4055650 w 6891715"/>
                <a:gd name="connsiteY6321" fmla="*/ 1551117 h 6367455"/>
                <a:gd name="connsiteX6322" fmla="*/ 4061051 w 6891715"/>
                <a:gd name="connsiteY6322" fmla="*/ 1549848 h 6367455"/>
                <a:gd name="connsiteX6323" fmla="*/ 4071535 w 6891715"/>
                <a:gd name="connsiteY6323" fmla="*/ 1563813 h 6367455"/>
                <a:gd name="connsiteX6324" fmla="*/ 4083290 w 6891715"/>
                <a:gd name="connsiteY6324" fmla="*/ 1563495 h 6367455"/>
                <a:gd name="connsiteX6325" fmla="*/ 4086149 w 6891715"/>
                <a:gd name="connsiteY6325" fmla="*/ 1553656 h 6367455"/>
                <a:gd name="connsiteX6326" fmla="*/ 4071217 w 6891715"/>
                <a:gd name="connsiteY6326" fmla="*/ 1530806 h 6367455"/>
                <a:gd name="connsiteX6327" fmla="*/ 4070900 w 6891715"/>
                <a:gd name="connsiteY6327" fmla="*/ 1503512 h 6367455"/>
                <a:gd name="connsiteX6328" fmla="*/ 4082655 w 6891715"/>
                <a:gd name="connsiteY6328" fmla="*/ 1489865 h 6367455"/>
                <a:gd name="connsiteX6329" fmla="*/ 4076936 w 6891715"/>
                <a:gd name="connsiteY6329" fmla="*/ 1468601 h 6367455"/>
                <a:gd name="connsiteX6330" fmla="*/ 4048343 w 6891715"/>
                <a:gd name="connsiteY6330" fmla="*/ 1449877 h 6367455"/>
                <a:gd name="connsiteX6331" fmla="*/ 4045801 w 6891715"/>
                <a:gd name="connsiteY6331" fmla="*/ 1420361 h 6367455"/>
                <a:gd name="connsiteX6332" fmla="*/ 4029916 w 6891715"/>
                <a:gd name="connsiteY6332" fmla="*/ 1417505 h 6367455"/>
                <a:gd name="connsiteX6333" fmla="*/ 4012761 w 6891715"/>
                <a:gd name="connsiteY6333" fmla="*/ 1400684 h 6367455"/>
                <a:gd name="connsiteX6334" fmla="*/ 4003865 w 6891715"/>
                <a:gd name="connsiteY6334" fmla="*/ 1361648 h 6367455"/>
                <a:gd name="connsiteX6335" fmla="*/ 3991157 w 6891715"/>
                <a:gd name="connsiteY6335" fmla="*/ 1369582 h 6367455"/>
                <a:gd name="connsiteX6336" fmla="*/ 3980038 w 6891715"/>
                <a:gd name="connsiteY6336" fmla="*/ 1379104 h 6367455"/>
                <a:gd name="connsiteX6337" fmla="*/ 3962882 w 6891715"/>
                <a:gd name="connsiteY6337" fmla="*/ 1368630 h 6367455"/>
                <a:gd name="connsiteX6338" fmla="*/ 3959387 w 6891715"/>
                <a:gd name="connsiteY6338" fmla="*/ 1359427 h 6367455"/>
                <a:gd name="connsiteX6339" fmla="*/ 3959188 w 6891715"/>
                <a:gd name="connsiteY6339" fmla="*/ 1359168 h 6367455"/>
                <a:gd name="connsiteX6340" fmla="*/ 3952201 w 6891715"/>
                <a:gd name="connsiteY6340" fmla="*/ 1362344 h 6367455"/>
                <a:gd name="connsiteX6341" fmla="*/ 3941403 w 6891715"/>
                <a:gd name="connsiteY6341" fmla="*/ 1376002 h 6367455"/>
                <a:gd name="connsiteX6342" fmla="*/ 3915044 w 6891715"/>
                <a:gd name="connsiteY6342" fmla="*/ 1360439 h 6367455"/>
                <a:gd name="connsiteX6343" fmla="*/ 3881063 w 6891715"/>
                <a:gd name="connsiteY6343" fmla="*/ 1366791 h 6367455"/>
                <a:gd name="connsiteX6344" fmla="*/ 3869312 w 6891715"/>
                <a:gd name="connsiteY6344" fmla="*/ 1362979 h 6367455"/>
                <a:gd name="connsiteX6345" fmla="*/ 3854704 w 6891715"/>
                <a:gd name="connsiteY6345" fmla="*/ 1387435 h 6367455"/>
                <a:gd name="connsiteX6346" fmla="*/ 3828344 w 6891715"/>
                <a:gd name="connsiteY6346" fmla="*/ 1376954 h 6367455"/>
                <a:gd name="connsiteX6347" fmla="*/ 3828344 w 6891715"/>
                <a:gd name="connsiteY6347" fmla="*/ 1360121 h 6367455"/>
                <a:gd name="connsiteX6348" fmla="*/ 3818817 w 6891715"/>
                <a:gd name="connsiteY6348" fmla="*/ 1354721 h 6367455"/>
                <a:gd name="connsiteX6349" fmla="*/ 3804843 w 6891715"/>
                <a:gd name="connsiteY6349" fmla="*/ 1381400 h 6367455"/>
                <a:gd name="connsiteX6350" fmla="*/ 3788964 w 6891715"/>
                <a:gd name="connsiteY6350" fmla="*/ 1355040 h 6367455"/>
                <a:gd name="connsiteX6351" fmla="*/ 3780390 w 6891715"/>
                <a:gd name="connsiteY6351" fmla="*/ 1364568 h 6367455"/>
                <a:gd name="connsiteX6352" fmla="*/ 3782930 w 6891715"/>
                <a:gd name="connsiteY6352" fmla="*/ 1385847 h 6367455"/>
                <a:gd name="connsiteX6353" fmla="*/ 3774356 w 6891715"/>
                <a:gd name="connsiteY6353" fmla="*/ 1395375 h 6367455"/>
                <a:gd name="connsiteX6354" fmla="*/ 3763240 w 6891715"/>
                <a:gd name="connsiteY6354" fmla="*/ 1413479 h 6367455"/>
                <a:gd name="connsiteX6355" fmla="*/ 3727036 w 6891715"/>
                <a:gd name="connsiteY6355" fmla="*/ 1400138 h 6367455"/>
                <a:gd name="connsiteX6356" fmla="*/ 3760064 w 6891715"/>
                <a:gd name="connsiteY6356" fmla="*/ 1424912 h 6367455"/>
                <a:gd name="connsiteX6357" fmla="*/ 3753713 w 6891715"/>
                <a:gd name="connsiteY6357" fmla="*/ 1435393 h 6367455"/>
                <a:gd name="connsiteX6358" fmla="*/ 3735611 w 6891715"/>
                <a:gd name="connsiteY6358" fmla="*/ 1437934 h 6367455"/>
                <a:gd name="connsiteX6359" fmla="*/ 3746408 w 6891715"/>
                <a:gd name="connsiteY6359" fmla="*/ 1462072 h 6367455"/>
                <a:gd name="connsiteX6360" fmla="*/ 3731800 w 6891715"/>
                <a:gd name="connsiteY6360" fmla="*/ 1465249 h 6367455"/>
                <a:gd name="connsiteX6361" fmla="*/ 3714650 w 6891715"/>
                <a:gd name="connsiteY6361" fmla="*/ 1451909 h 6367455"/>
                <a:gd name="connsiteX6362" fmla="*/ 3708616 w 6891715"/>
                <a:gd name="connsiteY6362" fmla="*/ 1472871 h 6367455"/>
                <a:gd name="connsiteX6363" fmla="*/ 3682257 w 6891715"/>
                <a:gd name="connsiteY6363" fmla="*/ 1485893 h 6367455"/>
                <a:gd name="connsiteX6364" fmla="*/ 3708934 w 6891715"/>
                <a:gd name="connsiteY6364" fmla="*/ 1518288 h 6367455"/>
                <a:gd name="connsiteX6365" fmla="*/ 3705123 w 6891715"/>
                <a:gd name="connsiteY6365" fmla="*/ 1556084 h 6367455"/>
                <a:gd name="connsiteX6366" fmla="*/ 3694643 w 6891715"/>
                <a:gd name="connsiteY6366" fmla="*/ 1561483 h 6367455"/>
                <a:gd name="connsiteX6367" fmla="*/ 3684798 w 6891715"/>
                <a:gd name="connsiteY6367" fmla="*/ 1576411 h 6367455"/>
                <a:gd name="connsiteX6368" fmla="*/ 3671459 w 6891715"/>
                <a:gd name="connsiteY6368" fmla="*/ 1575775 h 6367455"/>
                <a:gd name="connsiteX6369" fmla="*/ 3657803 w 6891715"/>
                <a:gd name="connsiteY6369" fmla="*/ 1604995 h 6367455"/>
                <a:gd name="connsiteX6370" fmla="*/ 3676223 w 6891715"/>
                <a:gd name="connsiteY6370" fmla="*/ 1623099 h 6367455"/>
                <a:gd name="connsiteX6371" fmla="*/ 3670824 w 6891715"/>
                <a:gd name="connsiteY6371" fmla="*/ 1633580 h 6367455"/>
                <a:gd name="connsiteX6372" fmla="*/ 3659074 w 6891715"/>
                <a:gd name="connsiteY6372" fmla="*/ 1627227 h 6367455"/>
                <a:gd name="connsiteX6373" fmla="*/ 3678446 w 6891715"/>
                <a:gd name="connsiteY6373" fmla="*/ 1657718 h 6367455"/>
                <a:gd name="connsiteX6374" fmla="*/ 3698771 w 6891715"/>
                <a:gd name="connsiteY6374" fmla="*/ 1661529 h 6367455"/>
                <a:gd name="connsiteX6375" fmla="*/ 3700994 w 6891715"/>
                <a:gd name="connsiteY6375" fmla="*/ 1676457 h 6367455"/>
                <a:gd name="connsiteX6376" fmla="*/ 3693372 w 6891715"/>
                <a:gd name="connsiteY6376" fmla="*/ 1683761 h 6367455"/>
                <a:gd name="connsiteX6377" fmla="*/ 3693372 w 6891715"/>
                <a:gd name="connsiteY6377" fmla="*/ 1695513 h 6367455"/>
                <a:gd name="connsiteX6378" fmla="*/ 3710522 w 6891715"/>
                <a:gd name="connsiteY6378" fmla="*/ 1688843 h 6367455"/>
                <a:gd name="connsiteX6379" fmla="*/ 3714650 w 6891715"/>
                <a:gd name="connsiteY6379" fmla="*/ 1694243 h 6367455"/>
                <a:gd name="connsiteX6380" fmla="*/ 3704488 w 6891715"/>
                <a:gd name="connsiteY6380" fmla="*/ 1702501 h 6367455"/>
                <a:gd name="connsiteX6381" fmla="*/ 3694960 w 6891715"/>
                <a:gd name="connsiteY6381" fmla="*/ 1705995 h 6367455"/>
                <a:gd name="connsiteX6382" fmla="*/ 3682257 w 6891715"/>
                <a:gd name="connsiteY6382" fmla="*/ 1708218 h 6367455"/>
                <a:gd name="connsiteX6383" fmla="*/ 3671777 w 6891715"/>
                <a:gd name="connsiteY6383" fmla="*/ 1729497 h 6367455"/>
                <a:gd name="connsiteX6384" fmla="*/ 3652087 w 6891715"/>
                <a:gd name="connsiteY6384" fmla="*/ 1779996 h 6367455"/>
                <a:gd name="connsiteX6385" fmla="*/ 3576820 w 6891715"/>
                <a:gd name="connsiteY6385" fmla="*/ 1860986 h 6367455"/>
                <a:gd name="connsiteX6386" fmla="*/ 3567928 w 6891715"/>
                <a:gd name="connsiteY6386" fmla="*/ 1845105 h 6367455"/>
                <a:gd name="connsiteX6387" fmla="*/ 3546015 w 6891715"/>
                <a:gd name="connsiteY6387" fmla="*/ 1867657 h 6367455"/>
                <a:gd name="connsiteX6388" fmla="*/ 3545062 w 6891715"/>
                <a:gd name="connsiteY6388" fmla="*/ 1887668 h 6367455"/>
                <a:gd name="connsiteX6389" fmla="*/ 3531406 w 6891715"/>
                <a:gd name="connsiteY6389" fmla="*/ 1901641 h 6367455"/>
                <a:gd name="connsiteX6390" fmla="*/ 3510128 w 6891715"/>
                <a:gd name="connsiteY6390" fmla="*/ 1879726 h 6367455"/>
                <a:gd name="connsiteX6391" fmla="*/ 3503776 w 6891715"/>
                <a:gd name="connsiteY6391" fmla="*/ 1895608 h 6367455"/>
                <a:gd name="connsiteX6392" fmla="*/ 3498377 w 6891715"/>
                <a:gd name="connsiteY6392" fmla="*/ 1891162 h 6367455"/>
                <a:gd name="connsiteX6393" fmla="*/ 3488850 w 6891715"/>
                <a:gd name="connsiteY6393" fmla="*/ 1898783 h 6367455"/>
                <a:gd name="connsiteX6394" fmla="*/ 3484086 w 6891715"/>
                <a:gd name="connsiteY6394" fmla="*/ 1927049 h 6367455"/>
                <a:gd name="connsiteX6395" fmla="*/ 3467254 w 6891715"/>
                <a:gd name="connsiteY6395" fmla="*/ 1937846 h 6367455"/>
                <a:gd name="connsiteX6396" fmla="*/ 3438672 w 6891715"/>
                <a:gd name="connsiteY6396" fmla="*/ 1937846 h 6367455"/>
                <a:gd name="connsiteX6397" fmla="*/ 3429462 w 6891715"/>
                <a:gd name="connsiteY6397" fmla="*/ 1971827 h 6367455"/>
                <a:gd name="connsiteX6398" fmla="*/ 3416759 w 6891715"/>
                <a:gd name="connsiteY6398" fmla="*/ 1980402 h 6367455"/>
                <a:gd name="connsiteX6399" fmla="*/ 3401198 w 6891715"/>
                <a:gd name="connsiteY6399" fmla="*/ 2000727 h 6367455"/>
                <a:gd name="connsiteX6400" fmla="*/ 3407549 w 6891715"/>
                <a:gd name="connsiteY6400" fmla="*/ 2019785 h 6367455"/>
                <a:gd name="connsiteX6401" fmla="*/ 3399292 w 6891715"/>
                <a:gd name="connsiteY6401" fmla="*/ 2032491 h 6367455"/>
                <a:gd name="connsiteX6402" fmla="*/ 3382460 w 6891715"/>
                <a:gd name="connsiteY6402" fmla="*/ 2026138 h 6367455"/>
                <a:gd name="connsiteX6403" fmla="*/ 3379284 w 6891715"/>
                <a:gd name="connsiteY6403" fmla="*/ 2046137 h 6367455"/>
                <a:gd name="connsiteX6404" fmla="*/ 3369757 w 6891715"/>
                <a:gd name="connsiteY6404" fmla="*/ 2047409 h 6367455"/>
                <a:gd name="connsiteX6405" fmla="*/ 3368487 w 6891715"/>
                <a:gd name="connsiteY6405" fmla="*/ 2035657 h 6367455"/>
                <a:gd name="connsiteX6406" fmla="*/ 3358959 w 6891715"/>
                <a:gd name="connsiteY6406" fmla="*/ 2035031 h 6367455"/>
                <a:gd name="connsiteX6407" fmla="*/ 3346256 w 6891715"/>
                <a:gd name="connsiteY6407" fmla="*/ 2020103 h 6367455"/>
                <a:gd name="connsiteX6408" fmla="*/ 3350702 w 6891715"/>
                <a:gd name="connsiteY6408" fmla="*/ 2042326 h 6367455"/>
                <a:gd name="connsiteX6409" fmla="*/ 3359277 w 6891715"/>
                <a:gd name="connsiteY6409" fmla="*/ 2063286 h 6367455"/>
                <a:gd name="connsiteX6410" fmla="*/ 3352290 w 6891715"/>
                <a:gd name="connsiteY6410" fmla="*/ 2095679 h 6367455"/>
                <a:gd name="connsiteX6411" fmla="*/ 3334188 w 6891715"/>
                <a:gd name="connsiteY6411" fmla="*/ 2104571 h 6367455"/>
                <a:gd name="connsiteX6412" fmla="*/ 3326248 w 6891715"/>
                <a:gd name="connsiteY6412" fmla="*/ 2118549 h 6367455"/>
                <a:gd name="connsiteX6413" fmla="*/ 3308781 w 6891715"/>
                <a:gd name="connsiteY6413" fmla="*/ 2102349 h 6367455"/>
                <a:gd name="connsiteX6414" fmla="*/ 3299572 w 6891715"/>
                <a:gd name="connsiteY6414" fmla="*/ 2113148 h 6367455"/>
                <a:gd name="connsiteX6415" fmla="*/ 3301795 w 6891715"/>
                <a:gd name="connsiteY6415" fmla="*/ 2136336 h 6367455"/>
                <a:gd name="connsiteX6416" fmla="*/ 3327201 w 6891715"/>
                <a:gd name="connsiteY6416" fmla="*/ 2150945 h 6367455"/>
                <a:gd name="connsiteX6417" fmla="*/ 3326566 w 6891715"/>
                <a:gd name="connsiteY6417" fmla="*/ 2168096 h 6367455"/>
                <a:gd name="connsiteX6418" fmla="*/ 3313863 w 6891715"/>
                <a:gd name="connsiteY6418" fmla="*/ 2182708 h 6367455"/>
                <a:gd name="connsiteX6419" fmla="*/ 3304653 w 6891715"/>
                <a:gd name="connsiteY6419" fmla="*/ 2213199 h 6367455"/>
                <a:gd name="connsiteX6420" fmla="*/ 3297349 w 6891715"/>
                <a:gd name="connsiteY6420" fmla="*/ 2224950 h 6367455"/>
                <a:gd name="connsiteX6421" fmla="*/ 3303700 w 6891715"/>
                <a:gd name="connsiteY6421" fmla="*/ 2239878 h 6367455"/>
                <a:gd name="connsiteX6422" fmla="*/ 3303700 w 6891715"/>
                <a:gd name="connsiteY6422" fmla="*/ 2260838 h 6367455"/>
                <a:gd name="connsiteX6423" fmla="*/ 3315768 w 6891715"/>
                <a:gd name="connsiteY6423" fmla="*/ 2269099 h 6367455"/>
                <a:gd name="connsiteX6424" fmla="*/ 3311640 w 6891715"/>
                <a:gd name="connsiteY6424" fmla="*/ 2280851 h 6367455"/>
                <a:gd name="connsiteX6425" fmla="*/ 3304335 w 6891715"/>
                <a:gd name="connsiteY6425" fmla="*/ 2265921 h 6367455"/>
                <a:gd name="connsiteX6426" fmla="*/ 3280834 w 6891715"/>
                <a:gd name="connsiteY6426" fmla="*/ 2265288 h 6367455"/>
                <a:gd name="connsiteX6427" fmla="*/ 3282105 w 6891715"/>
                <a:gd name="connsiteY6427" fmla="*/ 2321187 h 6367455"/>
                <a:gd name="connsiteX6428" fmla="*/ 3290044 w 6891715"/>
                <a:gd name="connsiteY6428" fmla="*/ 2339928 h 6367455"/>
                <a:gd name="connsiteX6429" fmla="*/ 3280517 w 6891715"/>
                <a:gd name="connsiteY6429" fmla="*/ 2351672 h 6367455"/>
                <a:gd name="connsiteX6430" fmla="*/ 3293538 w 6891715"/>
                <a:gd name="connsiteY6430" fmla="*/ 2394871 h 6367455"/>
                <a:gd name="connsiteX6431" fmla="*/ 3286233 w 6891715"/>
                <a:gd name="connsiteY6431" fmla="*/ 2412969 h 6367455"/>
                <a:gd name="connsiteX6432" fmla="*/ 3305606 w 6891715"/>
                <a:gd name="connsiteY6432" fmla="*/ 2448552 h 6367455"/>
                <a:gd name="connsiteX6433" fmla="*/ 3306876 w 6891715"/>
                <a:gd name="connsiteY6433" fmla="*/ 2458715 h 6367455"/>
                <a:gd name="connsiteX6434" fmla="*/ 3290044 w 6891715"/>
                <a:gd name="connsiteY6434" fmla="*/ 2459350 h 6367455"/>
                <a:gd name="connsiteX6435" fmla="*/ 3285916 w 6891715"/>
                <a:gd name="connsiteY6435" fmla="*/ 2469829 h 6367455"/>
                <a:gd name="connsiteX6436" fmla="*/ 3305923 w 6891715"/>
                <a:gd name="connsiteY6436" fmla="*/ 2474908 h 6367455"/>
                <a:gd name="connsiteX6437" fmla="*/ 3300524 w 6891715"/>
                <a:gd name="connsiteY6437" fmla="*/ 2492694 h 6367455"/>
                <a:gd name="connsiteX6438" fmla="*/ 3306241 w 6891715"/>
                <a:gd name="connsiteY6438" fmla="*/ 2501270 h 6367455"/>
                <a:gd name="connsiteX6439" fmla="*/ 3317674 w 6891715"/>
                <a:gd name="connsiteY6439" fmla="*/ 2484436 h 6367455"/>
                <a:gd name="connsiteX6440" fmla="*/ 3328154 w 6891715"/>
                <a:gd name="connsiteY6440" fmla="*/ 2477450 h 6367455"/>
                <a:gd name="connsiteX6441" fmla="*/ 3340857 w 6891715"/>
                <a:gd name="connsiteY6441" fmla="*/ 2495552 h 6367455"/>
                <a:gd name="connsiteX6442" fmla="*/ 3355783 w 6891715"/>
                <a:gd name="connsiteY6442" fmla="*/ 2490468 h 6367455"/>
                <a:gd name="connsiteX6443" fmla="*/ 3365311 w 6891715"/>
                <a:gd name="connsiteY6443" fmla="*/ 2502854 h 6367455"/>
                <a:gd name="connsiteX6444" fmla="*/ 3383413 w 6891715"/>
                <a:gd name="connsiteY6444" fmla="*/ 2519375 h 6367455"/>
                <a:gd name="connsiteX6445" fmla="*/ 3390082 w 6891715"/>
                <a:gd name="connsiteY6445" fmla="*/ 2533030 h 6367455"/>
                <a:gd name="connsiteX6446" fmla="*/ 3401833 w 6891715"/>
                <a:gd name="connsiteY6446" fmla="*/ 2529855 h 6367455"/>
                <a:gd name="connsiteX6447" fmla="*/ 3408184 w 6891715"/>
                <a:gd name="connsiteY6447" fmla="*/ 2535889 h 6367455"/>
                <a:gd name="connsiteX6448" fmla="*/ 3414536 w 6891715"/>
                <a:gd name="connsiteY6448" fmla="*/ 2547640 h 6367455"/>
                <a:gd name="connsiteX6449" fmla="*/ 3404056 w 6891715"/>
                <a:gd name="connsiteY6449" fmla="*/ 2554944 h 6367455"/>
                <a:gd name="connsiteX6450" fmla="*/ 3411360 w 6891715"/>
                <a:gd name="connsiteY6450" fmla="*/ 2563519 h 6367455"/>
                <a:gd name="connsiteX6451" fmla="*/ 3432638 w 6891715"/>
                <a:gd name="connsiteY6451" fmla="*/ 2574950 h 6367455"/>
                <a:gd name="connsiteX6452" fmla="*/ 3442483 w 6891715"/>
                <a:gd name="connsiteY6452" fmla="*/ 2593690 h 6367455"/>
                <a:gd name="connsiteX6453" fmla="*/ 3448200 w 6891715"/>
                <a:gd name="connsiteY6453" fmla="*/ 2629264 h 6367455"/>
                <a:gd name="connsiteX6454" fmla="*/ 3440895 w 6891715"/>
                <a:gd name="connsiteY6454" fmla="*/ 2640062 h 6367455"/>
                <a:gd name="connsiteX6455" fmla="*/ 3445024 w 6891715"/>
                <a:gd name="connsiteY6455" fmla="*/ 2649591 h 6367455"/>
                <a:gd name="connsiteX6456" fmla="*/ 3433591 w 6891715"/>
                <a:gd name="connsiteY6456" fmla="*/ 2663247 h 6367455"/>
                <a:gd name="connsiteX6457" fmla="*/ 3429462 w 6891715"/>
                <a:gd name="connsiteY6457" fmla="*/ 2674998 h 6367455"/>
                <a:gd name="connsiteX6458" fmla="*/ 3405326 w 6891715"/>
                <a:gd name="connsiteY6458" fmla="*/ 2690880 h 6367455"/>
                <a:gd name="connsiteX6459" fmla="*/ 3380872 w 6891715"/>
                <a:gd name="connsiteY6459" fmla="*/ 2699772 h 6367455"/>
                <a:gd name="connsiteX6460" fmla="*/ 3372615 w 6891715"/>
                <a:gd name="connsiteY6460" fmla="*/ 2697548 h 6367455"/>
                <a:gd name="connsiteX6461" fmla="*/ 3361182 w 6891715"/>
                <a:gd name="connsiteY6461" fmla="*/ 2712475 h 6367455"/>
                <a:gd name="connsiteX6462" fmla="*/ 3352290 w 6891715"/>
                <a:gd name="connsiteY6462" fmla="*/ 2706124 h 6367455"/>
                <a:gd name="connsiteX6463" fmla="*/ 3351972 w 6891715"/>
                <a:gd name="connsiteY6463" fmla="*/ 2658801 h 6367455"/>
                <a:gd name="connsiteX6464" fmla="*/ 3336093 w 6891715"/>
                <a:gd name="connsiteY6464" fmla="*/ 2656896 h 6367455"/>
                <a:gd name="connsiteX6465" fmla="*/ 3317991 w 6891715"/>
                <a:gd name="connsiteY6465" fmla="*/ 2636251 h 6367455"/>
                <a:gd name="connsiteX6466" fmla="*/ 3311640 w 6891715"/>
                <a:gd name="connsiteY6466" fmla="*/ 2649591 h 6367455"/>
                <a:gd name="connsiteX6467" fmla="*/ 3338634 w 6891715"/>
                <a:gd name="connsiteY6467" fmla="*/ 2676905 h 6367455"/>
                <a:gd name="connsiteX6468" fmla="*/ 3342763 w 6891715"/>
                <a:gd name="connsiteY6468" fmla="*/ 2698183 h 6367455"/>
                <a:gd name="connsiteX6469" fmla="*/ 3334506 w 6891715"/>
                <a:gd name="connsiteY6469" fmla="*/ 2708664 h 6367455"/>
                <a:gd name="connsiteX6470" fmla="*/ 3330377 w 6891715"/>
                <a:gd name="connsiteY6470" fmla="*/ 2702315 h 6367455"/>
                <a:gd name="connsiteX6471" fmla="*/ 3303383 w 6891715"/>
                <a:gd name="connsiteY6471" fmla="*/ 2671824 h 6367455"/>
                <a:gd name="connsiteX6472" fmla="*/ 3311322 w 6891715"/>
                <a:gd name="connsiteY6472" fmla="*/ 2696279 h 6367455"/>
                <a:gd name="connsiteX6473" fmla="*/ 3300524 w 6891715"/>
                <a:gd name="connsiteY6473" fmla="*/ 2698501 h 6367455"/>
                <a:gd name="connsiteX6474" fmla="*/ 3272577 w 6891715"/>
                <a:gd name="connsiteY6474" fmla="*/ 2674366 h 6367455"/>
                <a:gd name="connsiteX6475" fmla="*/ 3251934 w 6891715"/>
                <a:gd name="connsiteY6475" fmla="*/ 2684845 h 6367455"/>
                <a:gd name="connsiteX6476" fmla="*/ 3231609 w 6891715"/>
                <a:gd name="connsiteY6476" fmla="*/ 2677858 h 6367455"/>
                <a:gd name="connsiteX6477" fmla="*/ 3228433 w 6891715"/>
                <a:gd name="connsiteY6477" fmla="*/ 2691833 h 6367455"/>
                <a:gd name="connsiteX6478" fmla="*/ 3195405 w 6891715"/>
                <a:gd name="connsiteY6478" fmla="*/ 2684527 h 6367455"/>
                <a:gd name="connsiteX6479" fmla="*/ 3179843 w 6891715"/>
                <a:gd name="connsiteY6479" fmla="*/ 2692150 h 6367455"/>
                <a:gd name="connsiteX6480" fmla="*/ 3196993 w 6891715"/>
                <a:gd name="connsiteY6480" fmla="*/ 2705488 h 6367455"/>
                <a:gd name="connsiteX6481" fmla="*/ 3237008 w 6891715"/>
                <a:gd name="connsiteY6481" fmla="*/ 2701043 h 6367455"/>
                <a:gd name="connsiteX6482" fmla="*/ 3247488 w 6891715"/>
                <a:gd name="connsiteY6482" fmla="*/ 2695643 h 6367455"/>
                <a:gd name="connsiteX6483" fmla="*/ 3257016 w 6891715"/>
                <a:gd name="connsiteY6483" fmla="*/ 2707394 h 6367455"/>
                <a:gd name="connsiteX6484" fmla="*/ 3280517 w 6891715"/>
                <a:gd name="connsiteY6484" fmla="*/ 2717556 h 6367455"/>
                <a:gd name="connsiteX6485" fmla="*/ 3284645 w 6891715"/>
                <a:gd name="connsiteY6485" fmla="*/ 2705806 h 6367455"/>
                <a:gd name="connsiteX6486" fmla="*/ 3293220 w 6891715"/>
                <a:gd name="connsiteY6486" fmla="*/ 2720734 h 6367455"/>
                <a:gd name="connsiteX6487" fmla="*/ 3289409 w 6891715"/>
                <a:gd name="connsiteY6487" fmla="*/ 2735344 h 6367455"/>
                <a:gd name="connsiteX6488" fmla="*/ 3297666 w 6891715"/>
                <a:gd name="connsiteY6488" fmla="*/ 2743602 h 6367455"/>
                <a:gd name="connsiteX6489" fmla="*/ 3308464 w 6891715"/>
                <a:gd name="connsiteY6489" fmla="*/ 2732167 h 6367455"/>
                <a:gd name="connsiteX6490" fmla="*/ 3338952 w 6891715"/>
                <a:gd name="connsiteY6490" fmla="*/ 2737884 h 6367455"/>
                <a:gd name="connsiteX6491" fmla="*/ 3361182 w 6891715"/>
                <a:gd name="connsiteY6491" fmla="*/ 2733755 h 6367455"/>
                <a:gd name="connsiteX6492" fmla="*/ 3380237 w 6891715"/>
                <a:gd name="connsiteY6492" fmla="*/ 2723910 h 6367455"/>
                <a:gd name="connsiteX6493" fmla="*/ 3392940 w 6891715"/>
                <a:gd name="connsiteY6493" fmla="*/ 2732485 h 6367455"/>
                <a:gd name="connsiteX6494" fmla="*/ 3391035 w 6891715"/>
                <a:gd name="connsiteY6494" fmla="*/ 2745190 h 6367455"/>
                <a:gd name="connsiteX6495" fmla="*/ 3398339 w 6891715"/>
                <a:gd name="connsiteY6495" fmla="*/ 2753129 h 6367455"/>
                <a:gd name="connsiteX6496" fmla="*/ 3411360 w 6891715"/>
                <a:gd name="connsiteY6496" fmla="*/ 2767104 h 6367455"/>
                <a:gd name="connsiteX6497" fmla="*/ 3411360 w 6891715"/>
                <a:gd name="connsiteY6497" fmla="*/ 2775043 h 6367455"/>
                <a:gd name="connsiteX6498" fmla="*/ 3405009 w 6891715"/>
                <a:gd name="connsiteY6498" fmla="*/ 2786794 h 6367455"/>
                <a:gd name="connsiteX6499" fmla="*/ 3396434 w 6891715"/>
                <a:gd name="connsiteY6499" fmla="*/ 2782031 h 6367455"/>
                <a:gd name="connsiteX6500" fmla="*/ 3385954 w 6891715"/>
                <a:gd name="connsiteY6500" fmla="*/ 2773455 h 6367455"/>
                <a:gd name="connsiteX6501" fmla="*/ 3390082 w 6891715"/>
                <a:gd name="connsiteY6501" fmla="*/ 2764880 h 6367455"/>
                <a:gd name="connsiteX6502" fmla="*/ 3384366 w 6891715"/>
                <a:gd name="connsiteY6502" fmla="*/ 2753764 h 6367455"/>
                <a:gd name="connsiteX6503" fmla="*/ 3380555 w 6891715"/>
                <a:gd name="connsiteY6503" fmla="*/ 2772502 h 6367455"/>
                <a:gd name="connsiteX6504" fmla="*/ 3370075 w 6891715"/>
                <a:gd name="connsiteY6504" fmla="*/ 2775678 h 6367455"/>
                <a:gd name="connsiteX6505" fmla="*/ 3363088 w 6891715"/>
                <a:gd name="connsiteY6505" fmla="*/ 2799814 h 6367455"/>
                <a:gd name="connsiteX6506" fmla="*/ 3346891 w 6891715"/>
                <a:gd name="connsiteY6506" fmla="*/ 2801402 h 6367455"/>
                <a:gd name="connsiteX6507" fmla="*/ 3344986 w 6891715"/>
                <a:gd name="connsiteY6507" fmla="*/ 2785525 h 6367455"/>
                <a:gd name="connsiteX6508" fmla="*/ 3337046 w 6891715"/>
                <a:gd name="connsiteY6508" fmla="*/ 2777904 h 6367455"/>
                <a:gd name="connsiteX6509" fmla="*/ 3329107 w 6891715"/>
                <a:gd name="connsiteY6509" fmla="*/ 2802355 h 6367455"/>
                <a:gd name="connsiteX6510" fmla="*/ 3309099 w 6891715"/>
                <a:gd name="connsiteY6510" fmla="*/ 2823640 h 6367455"/>
                <a:gd name="connsiteX6511" fmla="*/ 3280517 w 6891715"/>
                <a:gd name="connsiteY6511" fmla="*/ 2828405 h 6367455"/>
                <a:gd name="connsiteX6512" fmla="*/ 3279882 w 6891715"/>
                <a:gd name="connsiteY6512" fmla="*/ 2844917 h 6367455"/>
                <a:gd name="connsiteX6513" fmla="*/ 3262732 w 6891715"/>
                <a:gd name="connsiteY6513" fmla="*/ 2853812 h 6367455"/>
                <a:gd name="connsiteX6514" fmla="*/ 3207473 w 6891715"/>
                <a:gd name="connsiteY6514" fmla="*/ 2844601 h 6367455"/>
                <a:gd name="connsiteX6515" fmla="*/ 3193182 w 6891715"/>
                <a:gd name="connsiteY6515" fmla="*/ 2851905 h 6367455"/>
                <a:gd name="connsiteX6516" fmla="*/ 3204615 w 6891715"/>
                <a:gd name="connsiteY6516" fmla="*/ 2865880 h 6367455"/>
                <a:gd name="connsiteX6517" fmla="*/ 3250029 w 6891715"/>
                <a:gd name="connsiteY6517" fmla="*/ 2864292 h 6367455"/>
                <a:gd name="connsiteX6518" fmla="*/ 3257968 w 6891715"/>
                <a:gd name="connsiteY6518" fmla="*/ 2884298 h 6367455"/>
                <a:gd name="connsiteX6519" fmla="*/ 3247171 w 6891715"/>
                <a:gd name="connsiteY6519" fmla="*/ 2891602 h 6367455"/>
                <a:gd name="connsiteX6520" fmla="*/ 3222717 w 6891715"/>
                <a:gd name="connsiteY6520" fmla="*/ 2881440 h 6367455"/>
                <a:gd name="connsiteX6521" fmla="*/ 3221764 w 6891715"/>
                <a:gd name="connsiteY6521" fmla="*/ 2888744 h 6367455"/>
                <a:gd name="connsiteX6522" fmla="*/ 3210014 w 6891715"/>
                <a:gd name="connsiteY6522" fmla="*/ 2894461 h 6367455"/>
                <a:gd name="connsiteX6523" fmla="*/ 3195087 w 6891715"/>
                <a:gd name="connsiteY6523" fmla="*/ 2897319 h 6367455"/>
                <a:gd name="connsiteX6524" fmla="*/ 3184607 w 6891715"/>
                <a:gd name="connsiteY6524" fmla="*/ 2891602 h 6367455"/>
                <a:gd name="connsiteX6525" fmla="*/ 3176032 w 6891715"/>
                <a:gd name="connsiteY6525" fmla="*/ 2895731 h 6367455"/>
                <a:gd name="connsiteX6526" fmla="*/ 3178891 w 6891715"/>
                <a:gd name="connsiteY6526" fmla="*/ 2903354 h 6367455"/>
                <a:gd name="connsiteX6527" fmla="*/ 3189053 w 6891715"/>
                <a:gd name="connsiteY6527" fmla="*/ 2912884 h 6367455"/>
                <a:gd name="connsiteX6528" fmla="*/ 3200169 w 6891715"/>
                <a:gd name="connsiteY6528" fmla="*/ 2910024 h 6367455"/>
                <a:gd name="connsiteX6529" fmla="*/ 3207155 w 6891715"/>
                <a:gd name="connsiteY6529" fmla="*/ 2911295 h 6367455"/>
                <a:gd name="connsiteX6530" fmla="*/ 3213507 w 6891715"/>
                <a:gd name="connsiteY6530" fmla="*/ 2921142 h 6367455"/>
                <a:gd name="connsiteX6531" fmla="*/ 3219541 w 6891715"/>
                <a:gd name="connsiteY6531" fmla="*/ 2924316 h 6367455"/>
                <a:gd name="connsiteX6532" fmla="*/ 3223034 w 6891715"/>
                <a:gd name="connsiteY6532" fmla="*/ 2920189 h 6367455"/>
                <a:gd name="connsiteX6533" fmla="*/ 3219859 w 6891715"/>
                <a:gd name="connsiteY6533" fmla="*/ 2909707 h 6367455"/>
                <a:gd name="connsiteX6534" fmla="*/ 3216048 w 6891715"/>
                <a:gd name="connsiteY6534" fmla="*/ 2903038 h 6367455"/>
                <a:gd name="connsiteX6535" fmla="*/ 3221447 w 6891715"/>
                <a:gd name="connsiteY6535" fmla="*/ 2895731 h 6367455"/>
                <a:gd name="connsiteX6536" fmla="*/ 3221764 w 6891715"/>
                <a:gd name="connsiteY6536" fmla="*/ 2888744 h 6367455"/>
                <a:gd name="connsiteX6537" fmla="*/ 3253840 w 6891715"/>
                <a:gd name="connsiteY6537" fmla="*/ 2909707 h 6367455"/>
                <a:gd name="connsiteX6538" fmla="*/ 3257016 w 6891715"/>
                <a:gd name="connsiteY6538" fmla="*/ 2929395 h 6367455"/>
                <a:gd name="connsiteX6539" fmla="*/ 3243360 w 6891715"/>
                <a:gd name="connsiteY6539" fmla="*/ 2931935 h 6367455"/>
                <a:gd name="connsiteX6540" fmla="*/ 3250982 w 6891715"/>
                <a:gd name="connsiteY6540" fmla="*/ 2947504 h 6367455"/>
                <a:gd name="connsiteX6541" fmla="*/ 3239549 w 6891715"/>
                <a:gd name="connsiteY6541" fmla="*/ 2962430 h 6367455"/>
                <a:gd name="connsiteX6542" fmla="*/ 3252252 w 6891715"/>
                <a:gd name="connsiteY6542" fmla="*/ 2975770 h 6367455"/>
                <a:gd name="connsiteX6543" fmla="*/ 3240819 w 6891715"/>
                <a:gd name="connsiteY6543" fmla="*/ 2987839 h 6367455"/>
                <a:gd name="connsiteX6544" fmla="*/ 3227163 w 6891715"/>
                <a:gd name="connsiteY6544" fmla="*/ 2976087 h 6367455"/>
                <a:gd name="connsiteX6545" fmla="*/ 3220811 w 6891715"/>
                <a:gd name="connsiteY6545" fmla="*/ 2995144 h 6367455"/>
                <a:gd name="connsiteX6546" fmla="*/ 3241772 w 6891715"/>
                <a:gd name="connsiteY6546" fmla="*/ 3009753 h 6367455"/>
                <a:gd name="connsiteX6547" fmla="*/ 3246536 w 6891715"/>
                <a:gd name="connsiteY6547" fmla="*/ 3023727 h 6367455"/>
                <a:gd name="connsiteX6548" fmla="*/ 3232562 w 6891715"/>
                <a:gd name="connsiteY6548" fmla="*/ 3038337 h 6367455"/>
                <a:gd name="connsiteX6549" fmla="*/ 3243360 w 6891715"/>
                <a:gd name="connsiteY6549" fmla="*/ 3047547 h 6367455"/>
                <a:gd name="connsiteX6550" fmla="*/ 3242725 w 6891715"/>
                <a:gd name="connsiteY6550" fmla="*/ 3067873 h 6367455"/>
                <a:gd name="connsiteX6551" fmla="*/ 3223352 w 6891715"/>
                <a:gd name="connsiteY6551" fmla="*/ 3086930 h 6367455"/>
                <a:gd name="connsiteX6552" fmla="*/ 3222717 w 6891715"/>
                <a:gd name="connsiteY6552" fmla="*/ 3101857 h 6367455"/>
                <a:gd name="connsiteX6553" fmla="*/ 3229069 w 6891715"/>
                <a:gd name="connsiteY6553" fmla="*/ 3125994 h 6367455"/>
                <a:gd name="connsiteX6554" fmla="*/ 3217953 w 6891715"/>
                <a:gd name="connsiteY6554" fmla="*/ 3149179 h 6367455"/>
                <a:gd name="connsiteX6555" fmla="*/ 3218271 w 6891715"/>
                <a:gd name="connsiteY6555" fmla="*/ 3179668 h 6367455"/>
                <a:gd name="connsiteX6556" fmla="*/ 3203662 w 6891715"/>
                <a:gd name="connsiteY6556" fmla="*/ 3231756 h 6367455"/>
                <a:gd name="connsiteX6557" fmla="*/ 3173492 w 6891715"/>
                <a:gd name="connsiteY6557" fmla="*/ 3297185 h 6367455"/>
                <a:gd name="connsiteX6558" fmla="*/ 3148085 w 6891715"/>
                <a:gd name="connsiteY6558" fmla="*/ 3285752 h 6367455"/>
                <a:gd name="connsiteX6559" fmla="*/ 3114422 w 6891715"/>
                <a:gd name="connsiteY6559" fmla="*/ 3290515 h 6367455"/>
                <a:gd name="connsiteX6560" fmla="*/ 3104577 w 6891715"/>
                <a:gd name="connsiteY6560" fmla="*/ 3278763 h 6367455"/>
                <a:gd name="connsiteX6561" fmla="*/ 3065832 w 6891715"/>
                <a:gd name="connsiteY6561" fmla="*/ 3286386 h 6367455"/>
                <a:gd name="connsiteX6562" fmla="*/ 3055352 w 6891715"/>
                <a:gd name="connsiteY6562" fmla="*/ 3310842 h 6367455"/>
                <a:gd name="connsiteX6563" fmla="*/ 3036297 w 6891715"/>
                <a:gd name="connsiteY6563" fmla="*/ 3305761 h 6367455"/>
                <a:gd name="connsiteX6564" fmla="*/ 3032168 w 6891715"/>
                <a:gd name="connsiteY6564" fmla="*/ 3332122 h 6367455"/>
                <a:gd name="connsiteX6565" fmla="*/ 3008985 w 6891715"/>
                <a:gd name="connsiteY6565" fmla="*/ 3359754 h 6367455"/>
                <a:gd name="connsiteX6566" fmla="*/ 3025499 w 6891715"/>
                <a:gd name="connsiteY6566" fmla="*/ 3391193 h 6367455"/>
                <a:gd name="connsiteX6567" fmla="*/ 3022641 w 6891715"/>
                <a:gd name="connsiteY6567" fmla="*/ 3416601 h 6367455"/>
                <a:gd name="connsiteX6568" fmla="*/ 3009620 w 6891715"/>
                <a:gd name="connsiteY6568" fmla="*/ 3418824 h 6367455"/>
                <a:gd name="connsiteX6569" fmla="*/ 2977862 w 6891715"/>
                <a:gd name="connsiteY6569" fmla="*/ 3411837 h 6367455"/>
                <a:gd name="connsiteX6570" fmla="*/ 2930542 w 6891715"/>
                <a:gd name="connsiteY6570" fmla="*/ 3432164 h 6367455"/>
                <a:gd name="connsiteX6571" fmla="*/ 2918792 w 6891715"/>
                <a:gd name="connsiteY6571" fmla="*/ 3423906 h 6367455"/>
                <a:gd name="connsiteX6572" fmla="*/ 2882588 w 6891715"/>
                <a:gd name="connsiteY6572" fmla="*/ 3426447 h 6367455"/>
                <a:gd name="connsiteX6573" fmla="*/ 2883858 w 6891715"/>
                <a:gd name="connsiteY6573" fmla="*/ 3408344 h 6367455"/>
                <a:gd name="connsiteX6574" fmla="*/ 2899419 w 6891715"/>
                <a:gd name="connsiteY6574" fmla="*/ 3403897 h 6367455"/>
                <a:gd name="connsiteX6575" fmla="*/ 2893068 w 6891715"/>
                <a:gd name="connsiteY6575" fmla="*/ 3392463 h 6367455"/>
                <a:gd name="connsiteX6576" fmla="*/ 2903230 w 6891715"/>
                <a:gd name="connsiteY6576" fmla="*/ 3368330 h 6367455"/>
                <a:gd name="connsiteX6577" fmla="*/ 2852100 w 6891715"/>
                <a:gd name="connsiteY6577" fmla="*/ 3293691 h 6367455"/>
                <a:gd name="connsiteX6578" fmla="*/ 2857181 w 6891715"/>
                <a:gd name="connsiteY6578" fmla="*/ 3281306 h 6367455"/>
                <a:gd name="connsiteX6579" fmla="*/ 2867979 w 6891715"/>
                <a:gd name="connsiteY6579" fmla="*/ 3290515 h 6367455"/>
                <a:gd name="connsiteX6580" fmla="*/ 2875283 w 6891715"/>
                <a:gd name="connsiteY6580" fmla="*/ 3289244 h 6367455"/>
                <a:gd name="connsiteX6581" fmla="*/ 2882270 w 6891715"/>
                <a:gd name="connsiteY6581" fmla="*/ 3276541 h 6367455"/>
                <a:gd name="connsiteX6582" fmla="*/ 2867661 w 6891715"/>
                <a:gd name="connsiteY6582" fmla="*/ 3252402 h 6367455"/>
                <a:gd name="connsiteX6583" fmla="*/ 2867661 w 6891715"/>
                <a:gd name="connsiteY6583" fmla="*/ 3241921 h 6367455"/>
                <a:gd name="connsiteX6584" fmla="*/ 2890527 w 6891715"/>
                <a:gd name="connsiteY6584" fmla="*/ 3243826 h 6367455"/>
                <a:gd name="connsiteX6585" fmla="*/ 2892750 w 6891715"/>
                <a:gd name="connsiteY6585" fmla="*/ 3222863 h 6367455"/>
                <a:gd name="connsiteX6586" fmla="*/ 2821930 w 6891715"/>
                <a:gd name="connsiteY6586" fmla="*/ 3147590 h 6367455"/>
                <a:gd name="connsiteX6587" fmla="*/ 2812084 w 6891715"/>
                <a:gd name="connsiteY6587" fmla="*/ 3089788 h 6367455"/>
                <a:gd name="connsiteX6588" fmla="*/ 2795888 w 6891715"/>
                <a:gd name="connsiteY6588" fmla="*/ 3080260 h 6367455"/>
                <a:gd name="connsiteX6589" fmla="*/ 2787313 w 6891715"/>
                <a:gd name="connsiteY6589" fmla="*/ 3042465 h 6367455"/>
                <a:gd name="connsiteX6590" fmla="*/ 2772387 w 6891715"/>
                <a:gd name="connsiteY6590" fmla="*/ 3022457 h 6367455"/>
                <a:gd name="connsiteX6591" fmla="*/ 2790171 w 6891715"/>
                <a:gd name="connsiteY6591" fmla="*/ 3018328 h 6367455"/>
                <a:gd name="connsiteX6592" fmla="*/ 2793347 w 6891715"/>
                <a:gd name="connsiteY6592" fmla="*/ 3008801 h 6367455"/>
                <a:gd name="connsiteX6593" fmla="*/ 2779374 w 6891715"/>
                <a:gd name="connsiteY6593" fmla="*/ 2996097 h 6367455"/>
                <a:gd name="connsiteX6594" fmla="*/ 2775245 w 6891715"/>
                <a:gd name="connsiteY6594" fmla="*/ 2979263 h 6367455"/>
                <a:gd name="connsiteX6595" fmla="*/ 2779056 w 6891715"/>
                <a:gd name="connsiteY6595" fmla="*/ 2969736 h 6367455"/>
                <a:gd name="connsiteX6596" fmla="*/ 2779056 w 6891715"/>
                <a:gd name="connsiteY6596" fmla="*/ 2956077 h 6367455"/>
                <a:gd name="connsiteX6597" fmla="*/ 2768576 w 6891715"/>
                <a:gd name="connsiteY6597" fmla="*/ 2951632 h 6367455"/>
                <a:gd name="connsiteX6598" fmla="*/ 2756825 w 6891715"/>
                <a:gd name="connsiteY6598" fmla="*/ 2957348 h 6367455"/>
                <a:gd name="connsiteX6599" fmla="*/ 2739676 w 6891715"/>
                <a:gd name="connsiteY6599" fmla="*/ 2952267 h 6367455"/>
                <a:gd name="connsiteX6600" fmla="*/ 2741899 w 6891715"/>
                <a:gd name="connsiteY6600" fmla="*/ 2941467 h 6367455"/>
                <a:gd name="connsiteX6601" fmla="*/ 2779691 w 6891715"/>
                <a:gd name="connsiteY6601" fmla="*/ 2919236 h 6367455"/>
                <a:gd name="connsiteX6602" fmla="*/ 2763812 w 6891715"/>
                <a:gd name="connsiteY6602" fmla="*/ 2902720 h 6367455"/>
                <a:gd name="connsiteX6603" fmla="*/ 2759684 w 6891715"/>
                <a:gd name="connsiteY6603" fmla="*/ 2902720 h 6367455"/>
                <a:gd name="connsiteX6604" fmla="*/ 2756190 w 6891715"/>
                <a:gd name="connsiteY6604" fmla="*/ 2903038 h 6367455"/>
                <a:gd name="connsiteX6605" fmla="*/ 2753332 w 6891715"/>
                <a:gd name="connsiteY6605" fmla="*/ 2903672 h 6367455"/>
                <a:gd name="connsiteX6606" fmla="*/ 2752379 w 6891715"/>
                <a:gd name="connsiteY6606" fmla="*/ 2903989 h 6367455"/>
                <a:gd name="connsiteX6607" fmla="*/ 2752062 w 6891715"/>
                <a:gd name="connsiteY6607" fmla="*/ 2904623 h 6367455"/>
                <a:gd name="connsiteX6608" fmla="*/ 2751426 w 6891715"/>
                <a:gd name="connsiteY6608" fmla="*/ 2906529 h 6367455"/>
                <a:gd name="connsiteX6609" fmla="*/ 2751109 w 6891715"/>
                <a:gd name="connsiteY6609" fmla="*/ 2909072 h 6367455"/>
                <a:gd name="connsiteX6610" fmla="*/ 2751109 w 6891715"/>
                <a:gd name="connsiteY6610" fmla="*/ 2911930 h 6367455"/>
                <a:gd name="connsiteX6611" fmla="*/ 2751109 w 6891715"/>
                <a:gd name="connsiteY6611" fmla="*/ 2917011 h 6367455"/>
                <a:gd name="connsiteX6612" fmla="*/ 2751109 w 6891715"/>
                <a:gd name="connsiteY6612" fmla="*/ 2919236 h 6367455"/>
                <a:gd name="connsiteX6613" fmla="*/ 2745710 w 6891715"/>
                <a:gd name="connsiteY6613" fmla="*/ 2915423 h 6367455"/>
                <a:gd name="connsiteX6614" fmla="*/ 2746980 w 6891715"/>
                <a:gd name="connsiteY6614" fmla="*/ 2898272 h 6367455"/>
                <a:gd name="connsiteX6615" fmla="*/ 2733642 w 6891715"/>
                <a:gd name="connsiteY6615" fmla="*/ 2887156 h 6367455"/>
                <a:gd name="connsiteX6616" fmla="*/ 2729513 w 6891715"/>
                <a:gd name="connsiteY6616" fmla="*/ 2872231 h 6367455"/>
                <a:gd name="connsiteX6617" fmla="*/ 2720621 w 6891715"/>
                <a:gd name="connsiteY6617" fmla="*/ 2826815 h 6367455"/>
                <a:gd name="connsiteX6618" fmla="*/ 2717763 w 6891715"/>
                <a:gd name="connsiteY6618" fmla="*/ 2769962 h 6367455"/>
                <a:gd name="connsiteX6619" fmla="*/ 2718432 w 6891715"/>
                <a:gd name="connsiteY6619" fmla="*/ 2770111 h 6367455"/>
                <a:gd name="connsiteX6620" fmla="*/ 2705803 w 6891715"/>
                <a:gd name="connsiteY6620" fmla="*/ 2755583 h 6367455"/>
                <a:gd name="connsiteX6621" fmla="*/ 2681365 w 6891715"/>
                <a:gd name="connsiteY6621" fmla="*/ 2751773 h 6367455"/>
                <a:gd name="connsiteX6622" fmla="*/ 2680413 w 6891715"/>
                <a:gd name="connsiteY6622" fmla="*/ 2744153 h 6367455"/>
                <a:gd name="connsiteX6623" fmla="*/ 2666449 w 6891715"/>
                <a:gd name="connsiteY6623" fmla="*/ 2735898 h 6367455"/>
                <a:gd name="connsiteX6624" fmla="*/ 2677874 w 6891715"/>
                <a:gd name="connsiteY6624" fmla="*/ 2696847 h 6367455"/>
                <a:gd name="connsiteX6625" fmla="*/ 2668353 w 6891715"/>
                <a:gd name="connsiteY6625" fmla="*/ 2675893 h 6367455"/>
                <a:gd name="connsiteX6626" fmla="*/ 2668988 w 6891715"/>
                <a:gd name="connsiteY6626" fmla="*/ 2646365 h 6367455"/>
                <a:gd name="connsiteX6627" fmla="*/ 2675335 w 6891715"/>
                <a:gd name="connsiteY6627" fmla="*/ 2662240 h 6367455"/>
                <a:gd name="connsiteX6628" fmla="*/ 2678509 w 6891715"/>
                <a:gd name="connsiteY6628" fmla="*/ 2640968 h 6367455"/>
                <a:gd name="connsiteX6629" fmla="*/ 2676288 w 6891715"/>
                <a:gd name="connsiteY6629" fmla="*/ 2617791 h 6367455"/>
                <a:gd name="connsiteX6630" fmla="*/ 2655976 w 6891715"/>
                <a:gd name="connsiteY6630" fmla="*/ 2621282 h 6367455"/>
                <a:gd name="connsiteX6631" fmla="*/ 2646771 w 6891715"/>
                <a:gd name="connsiteY6631" fmla="*/ 2635889 h 6367455"/>
                <a:gd name="connsiteX6632" fmla="*/ 2659784 w 6891715"/>
                <a:gd name="connsiteY6632" fmla="*/ 2674939 h 6367455"/>
                <a:gd name="connsiteX6633" fmla="*/ 2657879 w 6891715"/>
                <a:gd name="connsiteY6633" fmla="*/ 2686687 h 6367455"/>
                <a:gd name="connsiteX6634" fmla="*/ 2649310 w 6891715"/>
                <a:gd name="connsiteY6634" fmla="*/ 2693036 h 6367455"/>
                <a:gd name="connsiteX6635" fmla="*/ 2646136 w 6891715"/>
                <a:gd name="connsiteY6635" fmla="*/ 2672717 h 6367455"/>
                <a:gd name="connsiteX6636" fmla="*/ 2642962 w 6891715"/>
                <a:gd name="connsiteY6636" fmla="*/ 2665414 h 6367455"/>
                <a:gd name="connsiteX6637" fmla="*/ 2643597 w 6891715"/>
                <a:gd name="connsiteY6637" fmla="*/ 2657159 h 6367455"/>
                <a:gd name="connsiteX6638" fmla="*/ 2631854 w 6891715"/>
                <a:gd name="connsiteY6638" fmla="*/ 2658430 h 6367455"/>
                <a:gd name="connsiteX6639" fmla="*/ 2637567 w 6891715"/>
                <a:gd name="connsiteY6639" fmla="*/ 2679067 h 6367455"/>
                <a:gd name="connsiteX6640" fmla="*/ 2632489 w 6891715"/>
                <a:gd name="connsiteY6640" fmla="*/ 2705737 h 6367455"/>
                <a:gd name="connsiteX6641" fmla="*/ 2650579 w 6891715"/>
                <a:gd name="connsiteY6641" fmla="*/ 2720341 h 6367455"/>
                <a:gd name="connsiteX6642" fmla="*/ 2647722 w 6891715"/>
                <a:gd name="connsiteY6642" fmla="*/ 2746693 h 6367455"/>
                <a:gd name="connsiteX6643" fmla="*/ 2636298 w 6891715"/>
                <a:gd name="connsiteY6643" fmla="*/ 2747963 h 6367455"/>
                <a:gd name="connsiteX6644" fmla="*/ 2633124 w 6891715"/>
                <a:gd name="connsiteY6644" fmla="*/ 2773998 h 6367455"/>
                <a:gd name="connsiteX6645" fmla="*/ 2623920 w 6891715"/>
                <a:gd name="connsiteY6645" fmla="*/ 2784475 h 6367455"/>
                <a:gd name="connsiteX6646" fmla="*/ 2600434 w 6891715"/>
                <a:gd name="connsiteY6646" fmla="*/ 2781934 h 6367455"/>
                <a:gd name="connsiteX6647" fmla="*/ 2586787 w 6891715"/>
                <a:gd name="connsiteY6647" fmla="*/ 2789236 h 6367455"/>
                <a:gd name="connsiteX6648" fmla="*/ 2571870 w 6891715"/>
                <a:gd name="connsiteY6648" fmla="*/ 2774633 h 6367455"/>
                <a:gd name="connsiteX6649" fmla="*/ 2577583 w 6891715"/>
                <a:gd name="connsiteY6649" fmla="*/ 2799714 h 6367455"/>
                <a:gd name="connsiteX6650" fmla="*/ 2549970 w 6891715"/>
                <a:gd name="connsiteY6650" fmla="*/ 2818130 h 6367455"/>
                <a:gd name="connsiteX6651" fmla="*/ 2544893 w 6891715"/>
                <a:gd name="connsiteY6651" fmla="*/ 2839084 h 6367455"/>
                <a:gd name="connsiteX6652" fmla="*/ 2529023 w 6891715"/>
                <a:gd name="connsiteY6652" fmla="*/ 2837179 h 6367455"/>
                <a:gd name="connsiteX6653" fmla="*/ 2524898 w 6891715"/>
                <a:gd name="connsiteY6653" fmla="*/ 2843846 h 6367455"/>
                <a:gd name="connsiteX6654" fmla="*/ 2536322 w 6891715"/>
                <a:gd name="connsiteY6654" fmla="*/ 2852736 h 6367455"/>
                <a:gd name="connsiteX6655" fmla="*/ 2528389 w 6891715"/>
                <a:gd name="connsiteY6655" fmla="*/ 2862578 h 6367455"/>
                <a:gd name="connsiteX6656" fmla="*/ 2517598 w 6891715"/>
                <a:gd name="connsiteY6656" fmla="*/ 2864483 h 6367455"/>
                <a:gd name="connsiteX6657" fmla="*/ 2509981 w 6891715"/>
                <a:gd name="connsiteY6657" fmla="*/ 2866389 h 6367455"/>
                <a:gd name="connsiteX6658" fmla="*/ 2506807 w 6891715"/>
                <a:gd name="connsiteY6658" fmla="*/ 2867023 h 6367455"/>
                <a:gd name="connsiteX6659" fmla="*/ 2504903 w 6891715"/>
                <a:gd name="connsiteY6659" fmla="*/ 2867975 h 6367455"/>
                <a:gd name="connsiteX6660" fmla="*/ 2504268 w 6891715"/>
                <a:gd name="connsiteY6660" fmla="*/ 2868928 h 6367455"/>
                <a:gd name="connsiteX6661" fmla="*/ 2503952 w 6891715"/>
                <a:gd name="connsiteY6661" fmla="*/ 2869563 h 6367455"/>
                <a:gd name="connsiteX6662" fmla="*/ 2502999 w 6891715"/>
                <a:gd name="connsiteY6662" fmla="*/ 2872103 h 6367455"/>
                <a:gd name="connsiteX6663" fmla="*/ 2501730 w 6891715"/>
                <a:gd name="connsiteY6663" fmla="*/ 2875277 h 6367455"/>
                <a:gd name="connsiteX6664" fmla="*/ 2500777 w 6891715"/>
                <a:gd name="connsiteY6664" fmla="*/ 2879088 h 6367455"/>
                <a:gd name="connsiteX6665" fmla="*/ 2499190 w 6891715"/>
                <a:gd name="connsiteY6665" fmla="*/ 2885437 h 6367455"/>
                <a:gd name="connsiteX6666" fmla="*/ 2498873 w 6891715"/>
                <a:gd name="connsiteY6666" fmla="*/ 2888295 h 6367455"/>
                <a:gd name="connsiteX6667" fmla="*/ 2479196 w 6891715"/>
                <a:gd name="connsiteY6667" fmla="*/ 2919092 h 6367455"/>
                <a:gd name="connsiteX6668" fmla="*/ 2452536 w 6891715"/>
                <a:gd name="connsiteY6668" fmla="*/ 2925442 h 6367455"/>
                <a:gd name="connsiteX6669" fmla="*/ 2434445 w 6891715"/>
                <a:gd name="connsiteY6669" fmla="*/ 2941316 h 6367455"/>
                <a:gd name="connsiteX6670" fmla="*/ 2412546 w 6891715"/>
                <a:gd name="connsiteY6670" fmla="*/ 2943856 h 6367455"/>
                <a:gd name="connsiteX6671" fmla="*/ 2406199 w 6891715"/>
                <a:gd name="connsiteY6671" fmla="*/ 2961954 h 6367455"/>
                <a:gd name="connsiteX6672" fmla="*/ 2358910 w 6891715"/>
                <a:gd name="connsiteY6672" fmla="*/ 2965446 h 6367455"/>
                <a:gd name="connsiteX6673" fmla="*/ 2325902 w 6891715"/>
                <a:gd name="connsiteY6673" fmla="*/ 2956239 h 6367455"/>
                <a:gd name="connsiteX6674" fmla="*/ 2291942 w 6891715"/>
                <a:gd name="connsiteY6674" fmla="*/ 2950206 h 6367455"/>
                <a:gd name="connsiteX6675" fmla="*/ 2297020 w 6891715"/>
                <a:gd name="connsiteY6675" fmla="*/ 2924807 h 6367455"/>
                <a:gd name="connsiteX6676" fmla="*/ 2267822 w 6891715"/>
                <a:gd name="connsiteY6676" fmla="*/ 2929252 h 6367455"/>
                <a:gd name="connsiteX6677" fmla="*/ 2226879 w 6891715"/>
                <a:gd name="connsiteY6677" fmla="*/ 2886389 h 6367455"/>
                <a:gd name="connsiteX6678" fmla="*/ 2197364 w 6891715"/>
                <a:gd name="connsiteY6678" fmla="*/ 2883216 h 6367455"/>
                <a:gd name="connsiteX6679" fmla="*/ 2191016 w 6891715"/>
                <a:gd name="connsiteY6679" fmla="*/ 2862578 h 6367455"/>
                <a:gd name="connsiteX6680" fmla="*/ 2178955 w 6891715"/>
                <a:gd name="connsiteY6680" fmla="*/ 2853371 h 6367455"/>
                <a:gd name="connsiteX6681" fmla="*/ 2188477 w 6891715"/>
                <a:gd name="connsiteY6681" fmla="*/ 2836226 h 6367455"/>
                <a:gd name="connsiteX6682" fmla="*/ 2197681 w 6891715"/>
                <a:gd name="connsiteY6682" fmla="*/ 2806700 h 6367455"/>
                <a:gd name="connsiteX6683" fmla="*/ 2216723 w 6891715"/>
                <a:gd name="connsiteY6683" fmla="*/ 2820034 h 6367455"/>
                <a:gd name="connsiteX6684" fmla="*/ 2224022 w 6891715"/>
                <a:gd name="connsiteY6684" fmla="*/ 2809240 h 6367455"/>
                <a:gd name="connsiteX6685" fmla="*/ 2253857 w 6891715"/>
                <a:gd name="connsiteY6685" fmla="*/ 2822891 h 6367455"/>
                <a:gd name="connsiteX6686" fmla="*/ 2244334 w 6891715"/>
                <a:gd name="connsiteY6686" fmla="*/ 2811462 h 6367455"/>
                <a:gd name="connsiteX6687" fmla="*/ 2243066 w 6891715"/>
                <a:gd name="connsiteY6687" fmla="*/ 2799714 h 6367455"/>
                <a:gd name="connsiteX6688" fmla="*/ 2283373 w 6891715"/>
                <a:gd name="connsiteY6688" fmla="*/ 2782569 h 6367455"/>
                <a:gd name="connsiteX6689" fmla="*/ 2235450 w 6891715"/>
                <a:gd name="connsiteY6689" fmla="*/ 2793365 h 6367455"/>
                <a:gd name="connsiteX6690" fmla="*/ 2224976 w 6891715"/>
                <a:gd name="connsiteY6690" fmla="*/ 2773679 h 6367455"/>
                <a:gd name="connsiteX6691" fmla="*/ 2235132 w 6891715"/>
                <a:gd name="connsiteY6691" fmla="*/ 2752408 h 6367455"/>
                <a:gd name="connsiteX6692" fmla="*/ 2251001 w 6891715"/>
                <a:gd name="connsiteY6692" fmla="*/ 2748280 h 6367455"/>
                <a:gd name="connsiteX6693" fmla="*/ 2258618 w 6891715"/>
                <a:gd name="connsiteY6693" fmla="*/ 2737486 h 6367455"/>
                <a:gd name="connsiteX6694" fmla="*/ 2242432 w 6891715"/>
                <a:gd name="connsiteY6694" fmla="*/ 2730184 h 6367455"/>
                <a:gd name="connsiteX6695" fmla="*/ 2245287 w 6891715"/>
                <a:gd name="connsiteY6695" fmla="*/ 2720658 h 6367455"/>
                <a:gd name="connsiteX6696" fmla="*/ 2261156 w 6891715"/>
                <a:gd name="connsiteY6696" fmla="*/ 2707958 h 6367455"/>
                <a:gd name="connsiteX6697" fmla="*/ 2261156 w 6891715"/>
                <a:gd name="connsiteY6697" fmla="*/ 2703514 h 6367455"/>
                <a:gd name="connsiteX6698" fmla="*/ 2245287 w 6891715"/>
                <a:gd name="connsiteY6698" fmla="*/ 2694307 h 6367455"/>
                <a:gd name="connsiteX6699" fmla="*/ 2232909 w 6891715"/>
                <a:gd name="connsiteY6699" fmla="*/ 2720024 h 6367455"/>
                <a:gd name="connsiteX6700" fmla="*/ 2214502 w 6891715"/>
                <a:gd name="connsiteY6700" fmla="*/ 2707641 h 6367455"/>
                <a:gd name="connsiteX6701" fmla="*/ 2211646 w 6891715"/>
                <a:gd name="connsiteY6701" fmla="*/ 2733675 h 6367455"/>
                <a:gd name="connsiteX6702" fmla="*/ 2197998 w 6891715"/>
                <a:gd name="connsiteY6702" fmla="*/ 2725421 h 6367455"/>
                <a:gd name="connsiteX6703" fmla="*/ 2197046 w 6891715"/>
                <a:gd name="connsiteY6703" fmla="*/ 2711768 h 6367455"/>
                <a:gd name="connsiteX6704" fmla="*/ 2191333 w 6891715"/>
                <a:gd name="connsiteY6704" fmla="*/ 2703196 h 6367455"/>
                <a:gd name="connsiteX6705" fmla="*/ 2204980 w 6891715"/>
                <a:gd name="connsiteY6705" fmla="*/ 2676845 h 6367455"/>
                <a:gd name="connsiteX6706" fmla="*/ 2223072 w 6891715"/>
                <a:gd name="connsiteY6706" fmla="*/ 2685099 h 6367455"/>
                <a:gd name="connsiteX6707" fmla="*/ 2224976 w 6891715"/>
                <a:gd name="connsiteY6707" fmla="*/ 2659700 h 6367455"/>
                <a:gd name="connsiteX6708" fmla="*/ 2227833 w 6891715"/>
                <a:gd name="connsiteY6708" fmla="*/ 2657478 h 6367455"/>
                <a:gd name="connsiteX6709" fmla="*/ 2233862 w 6891715"/>
                <a:gd name="connsiteY6709" fmla="*/ 2652715 h 6367455"/>
                <a:gd name="connsiteX6710" fmla="*/ 2237035 w 6891715"/>
                <a:gd name="connsiteY6710" fmla="*/ 2649540 h 6367455"/>
                <a:gd name="connsiteX6711" fmla="*/ 2239257 w 6891715"/>
                <a:gd name="connsiteY6711" fmla="*/ 2646683 h 6367455"/>
                <a:gd name="connsiteX6712" fmla="*/ 2241161 w 6891715"/>
                <a:gd name="connsiteY6712" fmla="*/ 2644460 h 6367455"/>
                <a:gd name="connsiteX6713" fmla="*/ 2241479 w 6891715"/>
                <a:gd name="connsiteY6713" fmla="*/ 2643508 h 6367455"/>
                <a:gd name="connsiteX6714" fmla="*/ 2241479 w 6891715"/>
                <a:gd name="connsiteY6714" fmla="*/ 2642873 h 6367455"/>
                <a:gd name="connsiteX6715" fmla="*/ 2241479 w 6891715"/>
                <a:gd name="connsiteY6715" fmla="*/ 2642555 h 6367455"/>
                <a:gd name="connsiteX6716" fmla="*/ 2241798 w 6891715"/>
                <a:gd name="connsiteY6716" fmla="*/ 2642555 h 6367455"/>
                <a:gd name="connsiteX6717" fmla="*/ 2243702 w 6891715"/>
                <a:gd name="connsiteY6717" fmla="*/ 2642873 h 6367455"/>
                <a:gd name="connsiteX6718" fmla="*/ 2248461 w 6891715"/>
                <a:gd name="connsiteY6718" fmla="*/ 2646048 h 6367455"/>
                <a:gd name="connsiteX6719" fmla="*/ 2256713 w 6891715"/>
                <a:gd name="connsiteY6719" fmla="*/ 2651127 h 6367455"/>
                <a:gd name="connsiteX6720" fmla="*/ 2264966 w 6891715"/>
                <a:gd name="connsiteY6720" fmla="*/ 2632078 h 6367455"/>
                <a:gd name="connsiteX6721" fmla="*/ 2259571 w 6891715"/>
                <a:gd name="connsiteY6721" fmla="*/ 2626999 h 6367455"/>
                <a:gd name="connsiteX6722" fmla="*/ 2242432 w 6891715"/>
                <a:gd name="connsiteY6722" fmla="*/ 2639698 h 6367455"/>
                <a:gd name="connsiteX6723" fmla="*/ 2232909 w 6891715"/>
                <a:gd name="connsiteY6723" fmla="*/ 2632395 h 6367455"/>
                <a:gd name="connsiteX6724" fmla="*/ 2216406 w 6891715"/>
                <a:gd name="connsiteY6724" fmla="*/ 2645095 h 6367455"/>
                <a:gd name="connsiteX6725" fmla="*/ 2211646 w 6891715"/>
                <a:gd name="connsiteY6725" fmla="*/ 2633665 h 6367455"/>
                <a:gd name="connsiteX6726" fmla="*/ 2225609 w 6891715"/>
                <a:gd name="connsiteY6726" fmla="*/ 2614615 h 6367455"/>
                <a:gd name="connsiteX6727" fmla="*/ 2237035 w 6891715"/>
                <a:gd name="connsiteY6727" fmla="*/ 2592073 h 6367455"/>
                <a:gd name="connsiteX6728" fmla="*/ 2260205 w 6891715"/>
                <a:gd name="connsiteY6728" fmla="*/ 2583819 h 6367455"/>
                <a:gd name="connsiteX6729" fmla="*/ 2263060 w 6891715"/>
                <a:gd name="connsiteY6729" fmla="*/ 2568896 h 6367455"/>
                <a:gd name="connsiteX6730" fmla="*/ 2245287 w 6891715"/>
                <a:gd name="connsiteY6730" fmla="*/ 2569214 h 6367455"/>
                <a:gd name="connsiteX6731" fmla="*/ 2264013 w 6891715"/>
                <a:gd name="connsiteY6731" fmla="*/ 2548576 h 6367455"/>
                <a:gd name="connsiteX6732" fmla="*/ 2274486 w 6891715"/>
                <a:gd name="connsiteY6732" fmla="*/ 2524764 h 6367455"/>
                <a:gd name="connsiteX6733" fmla="*/ 2276390 w 6891715"/>
                <a:gd name="connsiteY6733" fmla="*/ 2521589 h 6367455"/>
                <a:gd name="connsiteX6734" fmla="*/ 2288133 w 6891715"/>
                <a:gd name="connsiteY6734" fmla="*/ 2517779 h 6367455"/>
                <a:gd name="connsiteX6735" fmla="*/ 2285278 w 6891715"/>
                <a:gd name="connsiteY6735" fmla="*/ 2560324 h 6367455"/>
                <a:gd name="connsiteX6736" fmla="*/ 2292893 w 6891715"/>
                <a:gd name="connsiteY6736" fmla="*/ 2570485 h 6367455"/>
                <a:gd name="connsiteX6737" fmla="*/ 2297656 w 6891715"/>
                <a:gd name="connsiteY6737" fmla="*/ 2512700 h 6367455"/>
                <a:gd name="connsiteX6738" fmla="*/ 2328123 w 6891715"/>
                <a:gd name="connsiteY6738" fmla="*/ 2498726 h 6367455"/>
                <a:gd name="connsiteX6739" fmla="*/ 2315429 w 6891715"/>
                <a:gd name="connsiteY6739" fmla="*/ 2494594 h 6367455"/>
                <a:gd name="connsiteX6740" fmla="*/ 2290038 w 6891715"/>
                <a:gd name="connsiteY6740" fmla="*/ 2503489 h 6367455"/>
                <a:gd name="connsiteX6741" fmla="*/ 2293212 w 6891715"/>
                <a:gd name="connsiteY6741" fmla="*/ 2487610 h 6367455"/>
                <a:gd name="connsiteX6742" fmla="*/ 2278612 w 6891715"/>
                <a:gd name="connsiteY6742" fmla="*/ 2503489 h 6367455"/>
                <a:gd name="connsiteX6743" fmla="*/ 2250048 w 6891715"/>
                <a:gd name="connsiteY6743" fmla="*/ 2517144 h 6367455"/>
                <a:gd name="connsiteX6744" fmla="*/ 2241798 w 6891715"/>
                <a:gd name="connsiteY6744" fmla="*/ 2546990 h 6367455"/>
                <a:gd name="connsiteX6745" fmla="*/ 2213550 w 6891715"/>
                <a:gd name="connsiteY6745" fmla="*/ 2566039 h 6367455"/>
                <a:gd name="connsiteX6746" fmla="*/ 2206249 w 6891715"/>
                <a:gd name="connsiteY6746" fmla="*/ 2575564 h 6367455"/>
                <a:gd name="connsiteX6747" fmla="*/ 2183715 w 6891715"/>
                <a:gd name="connsiteY6747" fmla="*/ 2563182 h 6367455"/>
                <a:gd name="connsiteX6748" fmla="*/ 2169117 w 6891715"/>
                <a:gd name="connsiteY6748" fmla="*/ 2573658 h 6367455"/>
                <a:gd name="connsiteX6749" fmla="*/ 2149756 w 6891715"/>
                <a:gd name="connsiteY6749" fmla="*/ 2544449 h 6367455"/>
                <a:gd name="connsiteX6750" fmla="*/ 2149439 w 6891715"/>
                <a:gd name="connsiteY6750" fmla="*/ 2535242 h 6367455"/>
                <a:gd name="connsiteX6751" fmla="*/ 2166578 w 6891715"/>
                <a:gd name="connsiteY6751" fmla="*/ 2537146 h 6367455"/>
                <a:gd name="connsiteX6752" fmla="*/ 2168800 w 6891715"/>
                <a:gd name="connsiteY6752" fmla="*/ 2516191 h 6367455"/>
                <a:gd name="connsiteX6753" fmla="*/ 2183399 w 6891715"/>
                <a:gd name="connsiteY6753" fmla="*/ 2530480 h 6367455"/>
                <a:gd name="connsiteX6754" fmla="*/ 2216088 w 6891715"/>
                <a:gd name="connsiteY6754" fmla="*/ 2509202 h 6367455"/>
                <a:gd name="connsiteX6755" fmla="*/ 2187842 w 6891715"/>
                <a:gd name="connsiteY6755" fmla="*/ 2511428 h 6367455"/>
                <a:gd name="connsiteX6756" fmla="*/ 2178955 w 6891715"/>
                <a:gd name="connsiteY6756" fmla="*/ 2506347 h 6367455"/>
                <a:gd name="connsiteX6757" fmla="*/ 2176734 w 6891715"/>
                <a:gd name="connsiteY6757" fmla="*/ 2489517 h 6367455"/>
                <a:gd name="connsiteX6758" fmla="*/ 2203076 w 6891715"/>
                <a:gd name="connsiteY6758" fmla="*/ 2475554 h 6367455"/>
                <a:gd name="connsiteX6759" fmla="*/ 2181178 w 6891715"/>
                <a:gd name="connsiteY6759" fmla="*/ 2477773 h 6367455"/>
                <a:gd name="connsiteX6760" fmla="*/ 2181813 w 6891715"/>
                <a:gd name="connsiteY6760" fmla="*/ 2465073 h 6367455"/>
                <a:gd name="connsiteX6761" fmla="*/ 2169117 w 6891715"/>
                <a:gd name="connsiteY6761" fmla="*/ 2453962 h 6367455"/>
                <a:gd name="connsiteX6762" fmla="*/ 2180543 w 6891715"/>
                <a:gd name="connsiteY6762" fmla="*/ 2439040 h 6367455"/>
                <a:gd name="connsiteX6763" fmla="*/ 2172290 w 6891715"/>
                <a:gd name="connsiteY6763" fmla="*/ 2438087 h 6367455"/>
                <a:gd name="connsiteX6764" fmla="*/ 2159594 w 6891715"/>
                <a:gd name="connsiteY6764" fmla="*/ 2444438 h 6367455"/>
                <a:gd name="connsiteX6765" fmla="*/ 2141505 w 6891715"/>
                <a:gd name="connsiteY6765" fmla="*/ 2433007 h 6367455"/>
                <a:gd name="connsiteX6766" fmla="*/ 2149756 w 6891715"/>
                <a:gd name="connsiteY6766" fmla="*/ 2422530 h 6367455"/>
                <a:gd name="connsiteX6767" fmla="*/ 2138331 w 6891715"/>
                <a:gd name="connsiteY6767" fmla="*/ 2421258 h 6367455"/>
                <a:gd name="connsiteX6768" fmla="*/ 2143091 w 6891715"/>
                <a:gd name="connsiteY6768" fmla="*/ 2403163 h 6367455"/>
                <a:gd name="connsiteX6769" fmla="*/ 2158959 w 6891715"/>
                <a:gd name="connsiteY6769" fmla="*/ 2402208 h 6367455"/>
                <a:gd name="connsiteX6770" fmla="*/ 2184669 w 6891715"/>
                <a:gd name="connsiteY6770" fmla="*/ 2408243 h 6367455"/>
                <a:gd name="connsiteX6771" fmla="*/ 2209741 w 6891715"/>
                <a:gd name="connsiteY6771" fmla="*/ 2392366 h 6367455"/>
                <a:gd name="connsiteX6772" fmla="*/ 2253223 w 6891715"/>
                <a:gd name="connsiteY6772" fmla="*/ 2401575 h 6367455"/>
                <a:gd name="connsiteX6773" fmla="*/ 2274486 w 6891715"/>
                <a:gd name="connsiteY6773" fmla="*/ 2389510 h 6367455"/>
                <a:gd name="connsiteX6774" fmla="*/ 2317968 w 6891715"/>
                <a:gd name="connsiteY6774" fmla="*/ 2416815 h 6367455"/>
                <a:gd name="connsiteX6775" fmla="*/ 2312891 w 6891715"/>
                <a:gd name="connsiteY6775" fmla="*/ 2438722 h 6367455"/>
                <a:gd name="connsiteX6776" fmla="*/ 2328441 w 6891715"/>
                <a:gd name="connsiteY6776" fmla="*/ 2426022 h 6367455"/>
                <a:gd name="connsiteX6777" fmla="*/ 2341136 w 6891715"/>
                <a:gd name="connsiteY6777" fmla="*/ 2440627 h 6367455"/>
                <a:gd name="connsiteX6778" fmla="*/ 2347484 w 6891715"/>
                <a:gd name="connsiteY6778" fmla="*/ 2426022 h 6367455"/>
                <a:gd name="connsiteX6779" fmla="*/ 2329710 w 6891715"/>
                <a:gd name="connsiteY6779" fmla="*/ 2412053 h 6367455"/>
                <a:gd name="connsiteX6780" fmla="*/ 2325902 w 6891715"/>
                <a:gd name="connsiteY6780" fmla="*/ 2398716 h 6367455"/>
                <a:gd name="connsiteX6781" fmla="*/ 2386204 w 6891715"/>
                <a:gd name="connsiteY6781" fmla="*/ 2376172 h 6367455"/>
                <a:gd name="connsiteX6782" fmla="*/ 2384935 w 6891715"/>
                <a:gd name="connsiteY6782" fmla="*/ 2359030 h 6367455"/>
                <a:gd name="connsiteX6783" fmla="*/ 2353197 w 6891715"/>
                <a:gd name="connsiteY6783" fmla="*/ 2371094 h 6367455"/>
                <a:gd name="connsiteX6784" fmla="*/ 2361765 w 6891715"/>
                <a:gd name="connsiteY6784" fmla="*/ 2356172 h 6367455"/>
                <a:gd name="connsiteX6785" fmla="*/ 2361448 w 6891715"/>
                <a:gd name="connsiteY6785" fmla="*/ 2331725 h 6367455"/>
                <a:gd name="connsiteX6786" fmla="*/ 2383348 w 6891715"/>
                <a:gd name="connsiteY6786" fmla="*/ 2299021 h 6367455"/>
                <a:gd name="connsiteX6787" fmla="*/ 2345898 w 6891715"/>
                <a:gd name="connsiteY6787" fmla="*/ 2332040 h 6367455"/>
                <a:gd name="connsiteX6788" fmla="*/ 2345898 w 6891715"/>
                <a:gd name="connsiteY6788" fmla="*/ 2368872 h 6367455"/>
                <a:gd name="connsiteX6789" fmla="*/ 2330346 w 6891715"/>
                <a:gd name="connsiteY6789" fmla="*/ 2378397 h 6367455"/>
                <a:gd name="connsiteX6790" fmla="*/ 2320824 w 6891715"/>
                <a:gd name="connsiteY6790" fmla="*/ 2367285 h 6367455"/>
                <a:gd name="connsiteX6791" fmla="*/ 2313208 w 6891715"/>
                <a:gd name="connsiteY6791" fmla="*/ 2374587 h 6367455"/>
                <a:gd name="connsiteX6792" fmla="*/ 2271948 w 6891715"/>
                <a:gd name="connsiteY6792" fmla="*/ 2374904 h 6367455"/>
                <a:gd name="connsiteX6793" fmla="*/ 2271948 w 6891715"/>
                <a:gd name="connsiteY6793" fmla="*/ 2363157 h 6367455"/>
                <a:gd name="connsiteX6794" fmla="*/ 2287500 w 6891715"/>
                <a:gd name="connsiteY6794" fmla="*/ 2339979 h 6367455"/>
                <a:gd name="connsiteX6795" fmla="*/ 2263378 w 6891715"/>
                <a:gd name="connsiteY6795" fmla="*/ 2359030 h 6367455"/>
                <a:gd name="connsiteX6796" fmla="*/ 2263378 w 6891715"/>
                <a:gd name="connsiteY6796" fmla="*/ 2376172 h 6367455"/>
                <a:gd name="connsiteX6797" fmla="*/ 2245605 w 6891715"/>
                <a:gd name="connsiteY6797" fmla="*/ 2379350 h 6367455"/>
                <a:gd name="connsiteX6798" fmla="*/ 2210694 w 6891715"/>
                <a:gd name="connsiteY6798" fmla="*/ 2377443 h 6367455"/>
                <a:gd name="connsiteX6799" fmla="*/ 2176100 w 6891715"/>
                <a:gd name="connsiteY6799" fmla="*/ 2399987 h 6367455"/>
                <a:gd name="connsiteX6800" fmla="*/ 2153882 w 6891715"/>
                <a:gd name="connsiteY6800" fmla="*/ 2391732 h 6367455"/>
                <a:gd name="connsiteX6801" fmla="*/ 2145948 w 6891715"/>
                <a:gd name="connsiteY6801" fmla="*/ 2379350 h 6367455"/>
                <a:gd name="connsiteX6802" fmla="*/ 2160864 w 6891715"/>
                <a:gd name="connsiteY6802" fmla="*/ 2371729 h 6367455"/>
                <a:gd name="connsiteX6803" fmla="*/ 2136427 w 6891715"/>
                <a:gd name="connsiteY6803" fmla="*/ 2362204 h 6367455"/>
                <a:gd name="connsiteX6804" fmla="*/ 2178639 w 6891715"/>
                <a:gd name="connsiteY6804" fmla="*/ 2342201 h 6367455"/>
                <a:gd name="connsiteX6805" fmla="*/ 2167847 w 6891715"/>
                <a:gd name="connsiteY6805" fmla="*/ 2339979 h 6367455"/>
                <a:gd name="connsiteX6806" fmla="*/ 2173243 w 6891715"/>
                <a:gd name="connsiteY6806" fmla="*/ 2326326 h 6367455"/>
                <a:gd name="connsiteX6807" fmla="*/ 2188160 w 6891715"/>
                <a:gd name="connsiteY6807" fmla="*/ 2322834 h 6367455"/>
                <a:gd name="connsiteX6808" fmla="*/ 2158008 w 6891715"/>
                <a:gd name="connsiteY6808" fmla="*/ 2303150 h 6367455"/>
                <a:gd name="connsiteX6809" fmla="*/ 2166578 w 6891715"/>
                <a:gd name="connsiteY6809" fmla="*/ 2294574 h 6367455"/>
                <a:gd name="connsiteX6810" fmla="*/ 2133571 w 6891715"/>
                <a:gd name="connsiteY6810" fmla="*/ 2274889 h 6367455"/>
                <a:gd name="connsiteX6811" fmla="*/ 2157057 w 6891715"/>
                <a:gd name="connsiteY6811" fmla="*/ 2271715 h 6367455"/>
                <a:gd name="connsiteX6812" fmla="*/ 2154518 w 6891715"/>
                <a:gd name="connsiteY6812" fmla="*/ 2256790 h 6367455"/>
                <a:gd name="connsiteX6813" fmla="*/ 2160864 w 6891715"/>
                <a:gd name="connsiteY6813" fmla="*/ 2256790 h 6367455"/>
                <a:gd name="connsiteX6814" fmla="*/ 2173560 w 6891715"/>
                <a:gd name="connsiteY6814" fmla="*/ 2244090 h 6367455"/>
                <a:gd name="connsiteX6815" fmla="*/ 2187525 w 6891715"/>
                <a:gd name="connsiteY6815" fmla="*/ 2258697 h 6367455"/>
                <a:gd name="connsiteX6816" fmla="*/ 2200219 w 6891715"/>
                <a:gd name="connsiteY6816" fmla="*/ 2265998 h 6367455"/>
                <a:gd name="connsiteX6817" fmla="*/ 2203395 w 6891715"/>
                <a:gd name="connsiteY6817" fmla="*/ 2253298 h 6367455"/>
                <a:gd name="connsiteX6818" fmla="*/ 2226246 w 6891715"/>
                <a:gd name="connsiteY6818" fmla="*/ 2245361 h 6367455"/>
                <a:gd name="connsiteX6819" fmla="*/ 2252906 w 6891715"/>
                <a:gd name="connsiteY6819" fmla="*/ 2258377 h 6367455"/>
                <a:gd name="connsiteX6820" fmla="*/ 2266552 w 6891715"/>
                <a:gd name="connsiteY6820" fmla="*/ 2244090 h 6367455"/>
                <a:gd name="connsiteX6821" fmla="*/ 2266552 w 6891715"/>
                <a:gd name="connsiteY6821" fmla="*/ 2235835 h 6367455"/>
                <a:gd name="connsiteX6822" fmla="*/ 2213550 w 6891715"/>
                <a:gd name="connsiteY6822" fmla="*/ 2243773 h 6367455"/>
                <a:gd name="connsiteX6823" fmla="*/ 2197681 w 6891715"/>
                <a:gd name="connsiteY6823" fmla="*/ 2239644 h 6367455"/>
                <a:gd name="connsiteX6824" fmla="*/ 2204029 w 6891715"/>
                <a:gd name="connsiteY6824" fmla="*/ 2231072 h 6367455"/>
                <a:gd name="connsiteX6825" fmla="*/ 2233862 w 6891715"/>
                <a:gd name="connsiteY6825" fmla="*/ 2227898 h 6367455"/>
                <a:gd name="connsiteX6826" fmla="*/ 2254492 w 6891715"/>
                <a:gd name="connsiteY6826" fmla="*/ 2222181 h 6367455"/>
                <a:gd name="connsiteX6827" fmla="*/ 2236401 w 6891715"/>
                <a:gd name="connsiteY6827" fmla="*/ 2212020 h 6367455"/>
                <a:gd name="connsiteX6828" fmla="*/ 2249414 w 6891715"/>
                <a:gd name="connsiteY6828" fmla="*/ 2203448 h 6367455"/>
                <a:gd name="connsiteX6829" fmla="*/ 2244970 w 6891715"/>
                <a:gd name="connsiteY6829" fmla="*/ 2194876 h 6367455"/>
                <a:gd name="connsiteX6830" fmla="*/ 2230053 w 6891715"/>
                <a:gd name="connsiteY6830" fmla="*/ 2187889 h 6367455"/>
                <a:gd name="connsiteX6831" fmla="*/ 2238304 w 6891715"/>
                <a:gd name="connsiteY6831" fmla="*/ 2165664 h 6367455"/>
                <a:gd name="connsiteX6832" fmla="*/ 2261791 w 6891715"/>
                <a:gd name="connsiteY6832" fmla="*/ 2150423 h 6367455"/>
                <a:gd name="connsiteX6833" fmla="*/ 2278612 w 6891715"/>
                <a:gd name="connsiteY6833" fmla="*/ 2184079 h 6367455"/>
                <a:gd name="connsiteX6834" fmla="*/ 2285912 w 6891715"/>
                <a:gd name="connsiteY6834" fmla="*/ 2178682 h 6367455"/>
                <a:gd name="connsiteX6835" fmla="*/ 2279565 w 6891715"/>
                <a:gd name="connsiteY6835" fmla="*/ 2166298 h 6367455"/>
                <a:gd name="connsiteX6836" fmla="*/ 2281469 w 6891715"/>
                <a:gd name="connsiteY6836" fmla="*/ 2138677 h 6367455"/>
                <a:gd name="connsiteX6837" fmla="*/ 2300512 w 6891715"/>
                <a:gd name="connsiteY6837" fmla="*/ 2135500 h 6367455"/>
                <a:gd name="connsiteX6838" fmla="*/ 2314476 w 6891715"/>
                <a:gd name="connsiteY6838" fmla="*/ 2151058 h 6367455"/>
                <a:gd name="connsiteX6839" fmla="*/ 2307177 w 6891715"/>
                <a:gd name="connsiteY6839" fmla="*/ 2195194 h 6367455"/>
                <a:gd name="connsiteX6840" fmla="*/ 2318920 w 6891715"/>
                <a:gd name="connsiteY6840" fmla="*/ 2195194 h 6367455"/>
                <a:gd name="connsiteX6841" fmla="*/ 2329076 w 6891715"/>
                <a:gd name="connsiteY6841" fmla="*/ 2158361 h 6367455"/>
                <a:gd name="connsiteX6842" fmla="*/ 2356688 w 6891715"/>
                <a:gd name="connsiteY6842" fmla="*/ 2158044 h 6367455"/>
                <a:gd name="connsiteX6843" fmla="*/ 2361131 w 6891715"/>
                <a:gd name="connsiteY6843" fmla="*/ 2146612 h 6367455"/>
                <a:gd name="connsiteX6844" fmla="*/ 2321776 w 6891715"/>
                <a:gd name="connsiteY6844" fmla="*/ 2142486 h 6367455"/>
                <a:gd name="connsiteX6845" fmla="*/ 2319237 w 6891715"/>
                <a:gd name="connsiteY6845" fmla="*/ 2125021 h 6367455"/>
                <a:gd name="connsiteX6846" fmla="*/ 2297020 w 6891715"/>
                <a:gd name="connsiteY6846" fmla="*/ 2113274 h 6367455"/>
                <a:gd name="connsiteX6847" fmla="*/ 2285594 w 6891715"/>
                <a:gd name="connsiteY6847" fmla="*/ 2125021 h 6367455"/>
                <a:gd name="connsiteX6848" fmla="*/ 2278294 w 6891715"/>
                <a:gd name="connsiteY6848" fmla="*/ 2118988 h 6367455"/>
                <a:gd name="connsiteX6849" fmla="*/ 2283373 w 6891715"/>
                <a:gd name="connsiteY6849" fmla="*/ 2109465 h 6367455"/>
                <a:gd name="connsiteX6850" fmla="*/ 2297973 w 6891715"/>
                <a:gd name="connsiteY6850" fmla="*/ 2100891 h 6367455"/>
                <a:gd name="connsiteX6851" fmla="*/ 2310667 w 6891715"/>
                <a:gd name="connsiteY6851" fmla="*/ 2099304 h 6367455"/>
                <a:gd name="connsiteX6852" fmla="*/ 2326855 w 6891715"/>
                <a:gd name="connsiteY6852" fmla="*/ 2092953 h 6367455"/>
                <a:gd name="connsiteX6853" fmla="*/ 2344627 w 6891715"/>
                <a:gd name="connsiteY6853" fmla="*/ 2103432 h 6367455"/>
                <a:gd name="connsiteX6854" fmla="*/ 2352880 w 6891715"/>
                <a:gd name="connsiteY6854" fmla="*/ 2098033 h 6367455"/>
                <a:gd name="connsiteX6855" fmla="*/ 2373509 w 6891715"/>
                <a:gd name="connsiteY6855" fmla="*/ 2117719 h 6367455"/>
                <a:gd name="connsiteX6856" fmla="*/ 2388426 w 6891715"/>
                <a:gd name="connsiteY6856" fmla="*/ 2113591 h 6367455"/>
                <a:gd name="connsiteX6857" fmla="*/ 2390965 w 6891715"/>
                <a:gd name="connsiteY6857" fmla="*/ 2100891 h 6367455"/>
                <a:gd name="connsiteX6858" fmla="*/ 2364623 w 6891715"/>
                <a:gd name="connsiteY6858" fmla="*/ 2097082 h 6367455"/>
                <a:gd name="connsiteX6859" fmla="*/ 2364623 w 6891715"/>
                <a:gd name="connsiteY6859" fmla="*/ 2087237 h 6367455"/>
                <a:gd name="connsiteX6860" fmla="*/ 2392868 w 6891715"/>
                <a:gd name="connsiteY6860" fmla="*/ 2073585 h 6367455"/>
                <a:gd name="connsiteX6861" fmla="*/ 2361131 w 6891715"/>
                <a:gd name="connsiteY6861" fmla="*/ 2063426 h 6367455"/>
                <a:gd name="connsiteX6862" fmla="*/ 2344309 w 6891715"/>
                <a:gd name="connsiteY6862" fmla="*/ 2067553 h 6367455"/>
                <a:gd name="connsiteX6863" fmla="*/ 2321141 w 6891715"/>
                <a:gd name="connsiteY6863" fmla="*/ 2069141 h 6367455"/>
                <a:gd name="connsiteX6864" fmla="*/ 2338915 w 6891715"/>
                <a:gd name="connsiteY6864" fmla="*/ 2050726 h 6367455"/>
                <a:gd name="connsiteX6865" fmla="*/ 2320824 w 6891715"/>
                <a:gd name="connsiteY6865" fmla="*/ 2045646 h 6367455"/>
                <a:gd name="connsiteX6866" fmla="*/ 2318602 w 6891715"/>
                <a:gd name="connsiteY6866" fmla="*/ 2029776 h 6367455"/>
                <a:gd name="connsiteX6867" fmla="*/ 2346849 w 6891715"/>
                <a:gd name="connsiteY6867" fmla="*/ 2010726 h 6367455"/>
                <a:gd name="connsiteX6868" fmla="*/ 2363987 w 6891715"/>
                <a:gd name="connsiteY6868" fmla="*/ 2025013 h 6367455"/>
                <a:gd name="connsiteX6869" fmla="*/ 2377953 w 6891715"/>
                <a:gd name="connsiteY6869" fmla="*/ 2033586 h 6367455"/>
                <a:gd name="connsiteX6870" fmla="*/ 2390330 w 6891715"/>
                <a:gd name="connsiteY6870" fmla="*/ 2019933 h 6367455"/>
                <a:gd name="connsiteX6871" fmla="*/ 2395725 w 6891715"/>
                <a:gd name="connsiteY6871" fmla="*/ 2026918 h 6367455"/>
                <a:gd name="connsiteX6872" fmla="*/ 2422068 w 6891715"/>
                <a:gd name="connsiteY6872" fmla="*/ 2016441 h 6367455"/>
                <a:gd name="connsiteX6873" fmla="*/ 2401756 w 6891715"/>
                <a:gd name="connsiteY6873" fmla="*/ 1998661 h 6367455"/>
                <a:gd name="connsiteX6874" fmla="*/ 2384935 w 6891715"/>
                <a:gd name="connsiteY6874" fmla="*/ 2011360 h 6367455"/>
                <a:gd name="connsiteX6875" fmla="*/ 2370336 w 6891715"/>
                <a:gd name="connsiteY6875" fmla="*/ 2004376 h 6367455"/>
                <a:gd name="connsiteX6876" fmla="*/ 2373191 w 6891715"/>
                <a:gd name="connsiteY6876" fmla="*/ 1984056 h 6367455"/>
                <a:gd name="connsiteX6877" fmla="*/ 2394138 w 6891715"/>
                <a:gd name="connsiteY6877" fmla="*/ 1977706 h 6367455"/>
                <a:gd name="connsiteX6878" fmla="*/ 2409055 w 6891715"/>
                <a:gd name="connsiteY6878" fmla="*/ 1966911 h 6367455"/>
                <a:gd name="connsiteX6879" fmla="*/ 2423655 w 6891715"/>
                <a:gd name="connsiteY6879" fmla="*/ 1967864 h 6367455"/>
                <a:gd name="connsiteX6880" fmla="*/ 2424608 w 6891715"/>
                <a:gd name="connsiteY6880" fmla="*/ 1955164 h 6367455"/>
                <a:gd name="connsiteX6881" fmla="*/ 2438570 w 6891715"/>
                <a:gd name="connsiteY6881" fmla="*/ 1958338 h 6367455"/>
                <a:gd name="connsiteX6882" fmla="*/ 2445870 w 6891715"/>
                <a:gd name="connsiteY6882" fmla="*/ 1965324 h 6367455"/>
                <a:gd name="connsiteX6883" fmla="*/ 2460787 w 6891715"/>
                <a:gd name="connsiteY6883" fmla="*/ 1944051 h 6367455"/>
                <a:gd name="connsiteX6884" fmla="*/ 2480465 w 6891715"/>
                <a:gd name="connsiteY6884" fmla="*/ 1914841 h 6367455"/>
                <a:gd name="connsiteX6885" fmla="*/ 2502364 w 6891715"/>
                <a:gd name="connsiteY6885" fmla="*/ 1913254 h 6367455"/>
                <a:gd name="connsiteX6886" fmla="*/ 2520455 w 6891715"/>
                <a:gd name="connsiteY6886" fmla="*/ 1906904 h 6367455"/>
                <a:gd name="connsiteX6887" fmla="*/ 2529341 w 6891715"/>
                <a:gd name="connsiteY6887" fmla="*/ 1928811 h 6367455"/>
                <a:gd name="connsiteX6888" fmla="*/ 2553461 w 6891715"/>
                <a:gd name="connsiteY6888" fmla="*/ 1919286 h 6367455"/>
                <a:gd name="connsiteX6889" fmla="*/ 2543941 w 6891715"/>
                <a:gd name="connsiteY6889" fmla="*/ 1902459 h 6367455"/>
                <a:gd name="connsiteX6890" fmla="*/ 2538228 w 6891715"/>
                <a:gd name="connsiteY6890" fmla="*/ 1886901 h 6367455"/>
                <a:gd name="connsiteX6891" fmla="*/ 2585518 w 6891715"/>
                <a:gd name="connsiteY6891" fmla="*/ 1865312 h 6367455"/>
                <a:gd name="connsiteX6892" fmla="*/ 2609319 w 6891715"/>
                <a:gd name="connsiteY6892" fmla="*/ 1891347 h 6367455"/>
                <a:gd name="connsiteX6893" fmla="*/ 2603925 w 6891715"/>
                <a:gd name="connsiteY6893" fmla="*/ 1913254 h 6367455"/>
                <a:gd name="connsiteX6894" fmla="*/ 2607415 w 6891715"/>
                <a:gd name="connsiteY6894" fmla="*/ 1925954 h 6367455"/>
                <a:gd name="connsiteX6895" fmla="*/ 2630902 w 6891715"/>
                <a:gd name="connsiteY6895" fmla="*/ 1923731 h 6367455"/>
                <a:gd name="connsiteX6896" fmla="*/ 2619793 w 6891715"/>
                <a:gd name="connsiteY6896" fmla="*/ 1910079 h 6367455"/>
                <a:gd name="connsiteX6897" fmla="*/ 2626141 w 6891715"/>
                <a:gd name="connsiteY6897" fmla="*/ 1900554 h 6367455"/>
                <a:gd name="connsiteX6898" fmla="*/ 2665497 w 6891715"/>
                <a:gd name="connsiteY6898" fmla="*/ 1901189 h 6367455"/>
                <a:gd name="connsiteX6899" fmla="*/ 2678826 w 6891715"/>
                <a:gd name="connsiteY6899" fmla="*/ 1889759 h 6367455"/>
                <a:gd name="connsiteX6900" fmla="*/ 2665179 w 6891715"/>
                <a:gd name="connsiteY6900" fmla="*/ 1871979 h 6367455"/>
                <a:gd name="connsiteX6901" fmla="*/ 2684856 w 6891715"/>
                <a:gd name="connsiteY6901" fmla="*/ 1851658 h 6367455"/>
                <a:gd name="connsiteX6902" fmla="*/ 2739762 w 6891715"/>
                <a:gd name="connsiteY6902" fmla="*/ 1824989 h 6367455"/>
                <a:gd name="connsiteX6903" fmla="*/ 2727702 w 6891715"/>
                <a:gd name="connsiteY6903" fmla="*/ 1843086 h 6367455"/>
                <a:gd name="connsiteX6904" fmla="*/ 2755314 w 6891715"/>
                <a:gd name="connsiteY6904" fmla="*/ 1832928 h 6367455"/>
                <a:gd name="connsiteX6905" fmla="*/ 2757853 w 6891715"/>
                <a:gd name="connsiteY6905" fmla="*/ 1817369 h 6367455"/>
                <a:gd name="connsiteX6906" fmla="*/ 2733732 w 6891715"/>
                <a:gd name="connsiteY6906" fmla="*/ 1816734 h 6367455"/>
                <a:gd name="connsiteX6907" fmla="*/ 2743254 w 6891715"/>
                <a:gd name="connsiteY6907" fmla="*/ 1805304 h 6367455"/>
                <a:gd name="connsiteX6908" fmla="*/ 2743571 w 6891715"/>
                <a:gd name="connsiteY6908" fmla="*/ 1795779 h 6367455"/>
                <a:gd name="connsiteX6909" fmla="*/ 2735636 w 6891715"/>
                <a:gd name="connsiteY6909" fmla="*/ 1791334 h 6367455"/>
                <a:gd name="connsiteX6910" fmla="*/ 2750553 w 6891715"/>
                <a:gd name="connsiteY6910" fmla="*/ 1786571 h 6367455"/>
                <a:gd name="connsiteX6911" fmla="*/ 2749283 w 6891715"/>
                <a:gd name="connsiteY6911" fmla="*/ 1782443 h 6367455"/>
                <a:gd name="connsiteX6912" fmla="*/ 2732463 w 6891715"/>
                <a:gd name="connsiteY6912" fmla="*/ 1785936 h 6367455"/>
                <a:gd name="connsiteX6913" fmla="*/ 2723576 w 6891715"/>
                <a:gd name="connsiteY6913" fmla="*/ 1801494 h 6367455"/>
                <a:gd name="connsiteX6914" fmla="*/ 2655341 w 6891715"/>
                <a:gd name="connsiteY6914" fmla="*/ 1817686 h 6367455"/>
                <a:gd name="connsiteX6915" fmla="*/ 2652167 w 6891715"/>
                <a:gd name="connsiteY6915" fmla="*/ 1822131 h 6367455"/>
                <a:gd name="connsiteX6916" fmla="*/ 2724211 w 6891715"/>
                <a:gd name="connsiteY6916" fmla="*/ 1806891 h 6367455"/>
                <a:gd name="connsiteX6917" fmla="*/ 2726114 w 6891715"/>
                <a:gd name="connsiteY6917" fmla="*/ 1817369 h 6367455"/>
                <a:gd name="connsiteX6918" fmla="*/ 2673431 w 6891715"/>
                <a:gd name="connsiteY6918" fmla="*/ 1835784 h 6367455"/>
                <a:gd name="connsiteX6919" fmla="*/ 2648041 w 6891715"/>
                <a:gd name="connsiteY6919" fmla="*/ 1871979 h 6367455"/>
                <a:gd name="connsiteX6920" fmla="*/ 2615668 w 6891715"/>
                <a:gd name="connsiteY6920" fmla="*/ 1886267 h 6367455"/>
                <a:gd name="connsiteX6921" fmla="*/ 2597261 w 6891715"/>
                <a:gd name="connsiteY6921" fmla="*/ 1856739 h 6367455"/>
                <a:gd name="connsiteX6922" fmla="*/ 2607415 w 6891715"/>
                <a:gd name="connsiteY6922" fmla="*/ 1833245 h 6367455"/>
                <a:gd name="connsiteX6923" fmla="*/ 2587739 w 6891715"/>
                <a:gd name="connsiteY6923" fmla="*/ 1846261 h 6367455"/>
                <a:gd name="connsiteX6924" fmla="*/ 2578217 w 6891715"/>
                <a:gd name="connsiteY6924" fmla="*/ 1843086 h 6367455"/>
                <a:gd name="connsiteX6925" fmla="*/ 2577900 w 6891715"/>
                <a:gd name="connsiteY6925" fmla="*/ 1811336 h 6367455"/>
                <a:gd name="connsiteX6926" fmla="*/ 2599165 w 6891715"/>
                <a:gd name="connsiteY6926" fmla="*/ 1807209 h 6367455"/>
                <a:gd name="connsiteX6927" fmla="*/ 2622967 w 6891715"/>
                <a:gd name="connsiteY6927" fmla="*/ 1785619 h 6367455"/>
                <a:gd name="connsiteX6928" fmla="*/ 2598530 w 6891715"/>
                <a:gd name="connsiteY6928" fmla="*/ 1780538 h 6367455"/>
                <a:gd name="connsiteX6929" fmla="*/ 2596625 w 6891715"/>
                <a:gd name="connsiteY6929" fmla="*/ 1767839 h 6367455"/>
                <a:gd name="connsiteX6930" fmla="*/ 2627094 w 6891715"/>
                <a:gd name="connsiteY6930" fmla="*/ 1760536 h 6367455"/>
                <a:gd name="connsiteX6931" fmla="*/ 2619476 w 6891715"/>
                <a:gd name="connsiteY6931" fmla="*/ 1751963 h 6367455"/>
                <a:gd name="connsiteX6932" fmla="*/ 2625823 w 6891715"/>
                <a:gd name="connsiteY6932" fmla="*/ 1733866 h 6367455"/>
                <a:gd name="connsiteX6933" fmla="*/ 2644550 w 6891715"/>
                <a:gd name="connsiteY6933" fmla="*/ 1726564 h 6367455"/>
                <a:gd name="connsiteX6934" fmla="*/ 2656927 w 6891715"/>
                <a:gd name="connsiteY6934" fmla="*/ 1685606 h 6367455"/>
                <a:gd name="connsiteX6935" fmla="*/ 2672796 w 6891715"/>
                <a:gd name="connsiteY6935" fmla="*/ 1686241 h 6367455"/>
                <a:gd name="connsiteX6936" fmla="*/ 2677239 w 6891715"/>
                <a:gd name="connsiteY6936" fmla="*/ 1672588 h 6367455"/>
                <a:gd name="connsiteX6937" fmla="*/ 2695013 w 6891715"/>
                <a:gd name="connsiteY6937" fmla="*/ 1652269 h 6367455"/>
                <a:gd name="connsiteX6938" fmla="*/ 2703264 w 6891715"/>
                <a:gd name="connsiteY6938" fmla="*/ 1658619 h 6367455"/>
                <a:gd name="connsiteX6939" fmla="*/ 2721355 w 6891715"/>
                <a:gd name="connsiteY6939" fmla="*/ 1676398 h 6367455"/>
                <a:gd name="connsiteX6940" fmla="*/ 2735320 w 6891715"/>
                <a:gd name="connsiteY6940" fmla="*/ 1675128 h 6367455"/>
                <a:gd name="connsiteX6941" fmla="*/ 2719133 w 6891715"/>
                <a:gd name="connsiteY6941" fmla="*/ 1659253 h 6367455"/>
                <a:gd name="connsiteX6942" fmla="*/ 2721355 w 6891715"/>
                <a:gd name="connsiteY6942" fmla="*/ 1651316 h 6367455"/>
                <a:gd name="connsiteX6943" fmla="*/ 2745793 w 6891715"/>
                <a:gd name="connsiteY6943" fmla="*/ 1659253 h 6367455"/>
                <a:gd name="connsiteX6944" fmla="*/ 2749918 w 6891715"/>
                <a:gd name="connsiteY6944" fmla="*/ 1656079 h 6367455"/>
                <a:gd name="connsiteX6945" fmla="*/ 2743254 w 6891715"/>
                <a:gd name="connsiteY6945" fmla="*/ 1642426 h 6367455"/>
                <a:gd name="connsiteX6946" fmla="*/ 2741349 w 6891715"/>
                <a:gd name="connsiteY6946" fmla="*/ 1624646 h 6367455"/>
                <a:gd name="connsiteX6947" fmla="*/ 2750870 w 6891715"/>
                <a:gd name="connsiteY6947" fmla="*/ 1620201 h 6367455"/>
                <a:gd name="connsiteX6948" fmla="*/ 2771499 w 6891715"/>
                <a:gd name="connsiteY6948" fmla="*/ 1600833 h 6367455"/>
                <a:gd name="connsiteX6949" fmla="*/ 2763248 w 6891715"/>
                <a:gd name="connsiteY6949" fmla="*/ 1591944 h 6367455"/>
                <a:gd name="connsiteX6950" fmla="*/ 2742936 w 6891715"/>
                <a:gd name="connsiteY6950" fmla="*/ 1608771 h 6367455"/>
                <a:gd name="connsiteX6951" fmla="*/ 2733732 w 6891715"/>
                <a:gd name="connsiteY6951" fmla="*/ 1609723 h 6367455"/>
                <a:gd name="connsiteX6952" fmla="*/ 2730241 w 6891715"/>
                <a:gd name="connsiteY6952" fmla="*/ 1603374 h 6367455"/>
                <a:gd name="connsiteX6953" fmla="*/ 2741983 w 6891715"/>
                <a:gd name="connsiteY6953" fmla="*/ 1579561 h 6367455"/>
                <a:gd name="connsiteX6954" fmla="*/ 2752459 w 6891715"/>
                <a:gd name="connsiteY6954" fmla="*/ 1580196 h 6367455"/>
                <a:gd name="connsiteX6955" fmla="*/ 2769278 w 6891715"/>
                <a:gd name="connsiteY6955" fmla="*/ 1572576 h 6367455"/>
                <a:gd name="connsiteX6956" fmla="*/ 2766105 w 6891715"/>
                <a:gd name="connsiteY6956" fmla="*/ 1549399 h 6367455"/>
                <a:gd name="connsiteX6957" fmla="*/ 2779435 w 6891715"/>
                <a:gd name="connsiteY6957" fmla="*/ 1533524 h 6367455"/>
                <a:gd name="connsiteX6958" fmla="*/ 2799430 w 6891715"/>
                <a:gd name="connsiteY6958" fmla="*/ 1528127 h 6367455"/>
                <a:gd name="connsiteX6959" fmla="*/ 2804825 w 6891715"/>
                <a:gd name="connsiteY6959" fmla="*/ 1517649 h 6367455"/>
                <a:gd name="connsiteX6960" fmla="*/ 2813077 w 6891715"/>
                <a:gd name="connsiteY6960" fmla="*/ 1509077 h 6367455"/>
                <a:gd name="connsiteX6961" fmla="*/ 2818790 w 6891715"/>
                <a:gd name="connsiteY6961" fmla="*/ 1531937 h 6367455"/>
                <a:gd name="connsiteX6962" fmla="*/ 2830215 w 6891715"/>
                <a:gd name="connsiteY6962" fmla="*/ 1541461 h 6367455"/>
                <a:gd name="connsiteX6963" fmla="*/ 2842592 w 6891715"/>
                <a:gd name="connsiteY6963" fmla="*/ 1520189 h 6367455"/>
                <a:gd name="connsiteX6964" fmla="*/ 2837515 w 6891715"/>
                <a:gd name="connsiteY6964" fmla="*/ 1515109 h 6367455"/>
                <a:gd name="connsiteX6965" fmla="*/ 2855288 w 6891715"/>
                <a:gd name="connsiteY6965" fmla="*/ 1505584 h 6367455"/>
                <a:gd name="connsiteX6966" fmla="*/ 2863540 w 6891715"/>
                <a:gd name="connsiteY6966" fmla="*/ 1493836 h 6367455"/>
                <a:gd name="connsiteX6967" fmla="*/ 2859414 w 6891715"/>
                <a:gd name="connsiteY6967" fmla="*/ 1486534 h 6367455"/>
                <a:gd name="connsiteX6968" fmla="*/ 2845767 w 6891715"/>
                <a:gd name="connsiteY6968" fmla="*/ 1504314 h 6367455"/>
                <a:gd name="connsiteX6969" fmla="*/ 2832120 w 6891715"/>
                <a:gd name="connsiteY6969" fmla="*/ 1513204 h 6367455"/>
                <a:gd name="connsiteX6970" fmla="*/ 2828945 w 6891715"/>
                <a:gd name="connsiteY6970" fmla="*/ 1481137 h 6367455"/>
                <a:gd name="connsiteX6971" fmla="*/ 2828628 w 6891715"/>
                <a:gd name="connsiteY6971" fmla="*/ 1479232 h 6367455"/>
                <a:gd name="connsiteX6972" fmla="*/ 2825772 w 6891715"/>
                <a:gd name="connsiteY6972" fmla="*/ 1481137 h 6367455"/>
                <a:gd name="connsiteX6973" fmla="*/ 2819425 w 6891715"/>
                <a:gd name="connsiteY6973" fmla="*/ 1484629 h 6367455"/>
                <a:gd name="connsiteX6974" fmla="*/ 2806729 w 6891715"/>
                <a:gd name="connsiteY6974" fmla="*/ 1509077 h 6367455"/>
                <a:gd name="connsiteX6975" fmla="*/ 2794987 w 6891715"/>
                <a:gd name="connsiteY6975" fmla="*/ 1503996 h 6367455"/>
                <a:gd name="connsiteX6976" fmla="*/ 2801335 w 6891715"/>
                <a:gd name="connsiteY6976" fmla="*/ 1488122 h 6367455"/>
                <a:gd name="connsiteX6977" fmla="*/ 2807047 w 6891715"/>
                <a:gd name="connsiteY6977" fmla="*/ 1481137 h 6367455"/>
                <a:gd name="connsiteX6978" fmla="*/ 2815933 w 6891715"/>
                <a:gd name="connsiteY6978" fmla="*/ 1470024 h 6367455"/>
                <a:gd name="connsiteX6979" fmla="*/ 2827359 w 6891715"/>
                <a:gd name="connsiteY6979" fmla="*/ 1465897 h 6367455"/>
                <a:gd name="connsiteX6980" fmla="*/ 2821012 w 6891715"/>
                <a:gd name="connsiteY6980" fmla="*/ 1454149 h 6367455"/>
                <a:gd name="connsiteX6981" fmla="*/ 2825137 w 6891715"/>
                <a:gd name="connsiteY6981" fmla="*/ 1438274 h 6367455"/>
                <a:gd name="connsiteX6982" fmla="*/ 2832436 w 6891715"/>
                <a:gd name="connsiteY6982" fmla="*/ 1441449 h 6367455"/>
                <a:gd name="connsiteX6983" fmla="*/ 2833706 w 6891715"/>
                <a:gd name="connsiteY6983" fmla="*/ 1461134 h 6367455"/>
                <a:gd name="connsiteX6984" fmla="*/ 2840371 w 6891715"/>
                <a:gd name="connsiteY6984" fmla="*/ 1467484 h 6367455"/>
                <a:gd name="connsiteX6985" fmla="*/ 2859414 w 6891715"/>
                <a:gd name="connsiteY6985" fmla="*/ 1481137 h 6367455"/>
                <a:gd name="connsiteX6986" fmla="*/ 2862588 w 6891715"/>
                <a:gd name="connsiteY6986" fmla="*/ 1483042 h 6367455"/>
                <a:gd name="connsiteX6987" fmla="*/ 2862271 w 6891715"/>
                <a:gd name="connsiteY6987" fmla="*/ 1481137 h 6367455"/>
                <a:gd name="connsiteX6988" fmla="*/ 2860366 w 6891715"/>
                <a:gd name="connsiteY6988" fmla="*/ 1474152 h 6367455"/>
                <a:gd name="connsiteX6989" fmla="*/ 2854653 w 6891715"/>
                <a:gd name="connsiteY6989" fmla="*/ 1441132 h 6367455"/>
                <a:gd name="connsiteX6990" fmla="*/ 2836563 w 6891715"/>
                <a:gd name="connsiteY6990" fmla="*/ 1430972 h 6367455"/>
                <a:gd name="connsiteX6991" fmla="*/ 2833072 w 6891715"/>
                <a:gd name="connsiteY6991" fmla="*/ 1410017 h 6367455"/>
                <a:gd name="connsiteX6992" fmla="*/ 2847036 w 6891715"/>
                <a:gd name="connsiteY6992" fmla="*/ 1405255 h 6367455"/>
                <a:gd name="connsiteX6993" fmla="*/ 2852749 w 6891715"/>
                <a:gd name="connsiteY6993" fmla="*/ 1426527 h 6367455"/>
                <a:gd name="connsiteX6994" fmla="*/ 2864174 w 6891715"/>
                <a:gd name="connsiteY6994" fmla="*/ 1423987 h 6367455"/>
                <a:gd name="connsiteX6995" fmla="*/ 2868300 w 6891715"/>
                <a:gd name="connsiteY6995" fmla="*/ 1403350 h 6367455"/>
                <a:gd name="connsiteX6996" fmla="*/ 2848941 w 6891715"/>
                <a:gd name="connsiteY6996" fmla="*/ 1392554 h 6367455"/>
                <a:gd name="connsiteX6997" fmla="*/ 2854970 w 6891715"/>
                <a:gd name="connsiteY6997" fmla="*/ 1378267 h 6367455"/>
                <a:gd name="connsiteX6998" fmla="*/ 2874013 w 6891715"/>
                <a:gd name="connsiteY6998" fmla="*/ 1375727 h 6367455"/>
                <a:gd name="connsiteX6999" fmla="*/ 2865761 w 6891715"/>
                <a:gd name="connsiteY6999" fmla="*/ 1360170 h 6367455"/>
                <a:gd name="connsiteX7000" fmla="*/ 2872744 w 6891715"/>
                <a:gd name="connsiteY7000" fmla="*/ 1346200 h 6367455"/>
                <a:gd name="connsiteX7001" fmla="*/ 2899721 w 6891715"/>
                <a:gd name="connsiteY7001" fmla="*/ 1361757 h 6367455"/>
                <a:gd name="connsiteX7002" fmla="*/ 2904482 w 6891715"/>
                <a:gd name="connsiteY7002" fmla="*/ 1355407 h 6367455"/>
                <a:gd name="connsiteX7003" fmla="*/ 2886390 w 6891715"/>
                <a:gd name="connsiteY7003" fmla="*/ 1337945 h 6367455"/>
                <a:gd name="connsiteX7004" fmla="*/ 2887660 w 6891715"/>
                <a:gd name="connsiteY7004" fmla="*/ 1321752 h 6367455"/>
                <a:gd name="connsiteX7005" fmla="*/ 2864174 w 6891715"/>
                <a:gd name="connsiteY7005" fmla="*/ 1337945 h 6367455"/>
                <a:gd name="connsiteX7006" fmla="*/ 2844496 w 6891715"/>
                <a:gd name="connsiteY7006" fmla="*/ 1366519 h 6367455"/>
                <a:gd name="connsiteX7007" fmla="*/ 2834976 w 6891715"/>
                <a:gd name="connsiteY7007" fmla="*/ 1356360 h 6367455"/>
                <a:gd name="connsiteX7008" fmla="*/ 2854970 w 6891715"/>
                <a:gd name="connsiteY7008" fmla="*/ 1345247 h 6367455"/>
                <a:gd name="connsiteX7009" fmla="*/ 2850527 w 6891715"/>
                <a:gd name="connsiteY7009" fmla="*/ 1331912 h 6367455"/>
                <a:gd name="connsiteX7010" fmla="*/ 2827041 w 6891715"/>
                <a:gd name="connsiteY7010" fmla="*/ 1327467 h 6367455"/>
                <a:gd name="connsiteX7011" fmla="*/ 2834659 w 6891715"/>
                <a:gd name="connsiteY7011" fmla="*/ 1308735 h 6367455"/>
                <a:gd name="connsiteX7012" fmla="*/ 2850527 w 6891715"/>
                <a:gd name="connsiteY7012" fmla="*/ 1323340 h 6367455"/>
                <a:gd name="connsiteX7013" fmla="*/ 2888296 w 6891715"/>
                <a:gd name="connsiteY7013" fmla="*/ 1308100 h 6367455"/>
                <a:gd name="connsiteX7014" fmla="*/ 2890518 w 6891715"/>
                <a:gd name="connsiteY7014" fmla="*/ 1278890 h 6367455"/>
                <a:gd name="connsiteX7015" fmla="*/ 2898768 w 6891715"/>
                <a:gd name="connsiteY7015" fmla="*/ 1278255 h 6367455"/>
                <a:gd name="connsiteX7016" fmla="*/ 2925112 w 6891715"/>
                <a:gd name="connsiteY7016" fmla="*/ 1271905 h 6367455"/>
                <a:gd name="connsiteX7017" fmla="*/ 2936854 w 6891715"/>
                <a:gd name="connsiteY7017" fmla="*/ 1286510 h 6367455"/>
                <a:gd name="connsiteX7018" fmla="*/ 2945741 w 6891715"/>
                <a:gd name="connsiteY7018" fmla="*/ 1306830 h 6367455"/>
                <a:gd name="connsiteX7019" fmla="*/ 2953675 w 6891715"/>
                <a:gd name="connsiteY7019" fmla="*/ 1290637 h 6367455"/>
                <a:gd name="connsiteX7020" fmla="*/ 2975891 w 6891715"/>
                <a:gd name="connsiteY7020" fmla="*/ 1279843 h 6367455"/>
                <a:gd name="connsiteX7021" fmla="*/ 2984143 w 6891715"/>
                <a:gd name="connsiteY7021" fmla="*/ 1264285 h 6367455"/>
                <a:gd name="connsiteX7022" fmla="*/ 2954945 w 6891715"/>
                <a:gd name="connsiteY7022" fmla="*/ 1267460 h 6367455"/>
                <a:gd name="connsiteX7023" fmla="*/ 2946376 w 6891715"/>
                <a:gd name="connsiteY7023" fmla="*/ 1276033 h 6367455"/>
                <a:gd name="connsiteX7024" fmla="*/ 2925746 w 6891715"/>
                <a:gd name="connsiteY7024" fmla="*/ 1242377 h 6367455"/>
                <a:gd name="connsiteX7025" fmla="*/ 2918447 w 6891715"/>
                <a:gd name="connsiteY7025" fmla="*/ 1238250 h 6367455"/>
                <a:gd name="connsiteX7026" fmla="*/ 2920351 w 6891715"/>
                <a:gd name="connsiteY7026" fmla="*/ 1219200 h 6367455"/>
                <a:gd name="connsiteX7027" fmla="*/ 2935267 w 6891715"/>
                <a:gd name="connsiteY7027" fmla="*/ 1221423 h 6367455"/>
                <a:gd name="connsiteX7028" fmla="*/ 2941297 w 6891715"/>
                <a:gd name="connsiteY7028" fmla="*/ 1202373 h 6367455"/>
                <a:gd name="connsiteX7029" fmla="*/ 2907338 w 6891715"/>
                <a:gd name="connsiteY7029" fmla="*/ 1198563 h 6367455"/>
                <a:gd name="connsiteX7030" fmla="*/ 2908607 w 6891715"/>
                <a:gd name="connsiteY7030" fmla="*/ 1184593 h 6367455"/>
                <a:gd name="connsiteX7031" fmla="*/ 2939394 w 6891715"/>
                <a:gd name="connsiteY7031" fmla="*/ 1183323 h 6367455"/>
                <a:gd name="connsiteX7032" fmla="*/ 2919081 w 6891715"/>
                <a:gd name="connsiteY7032" fmla="*/ 1175068 h 6367455"/>
                <a:gd name="connsiteX7033" fmla="*/ 2926063 w 6891715"/>
                <a:gd name="connsiteY7033" fmla="*/ 1166495 h 6367455"/>
                <a:gd name="connsiteX7034" fmla="*/ 2943202 w 6891715"/>
                <a:gd name="connsiteY7034" fmla="*/ 1173798 h 6367455"/>
                <a:gd name="connsiteX7035" fmla="*/ 2948280 w 6891715"/>
                <a:gd name="connsiteY7035" fmla="*/ 1164273 h 6367455"/>
                <a:gd name="connsiteX7036" fmla="*/ 2940980 w 6891715"/>
                <a:gd name="connsiteY7036" fmla="*/ 1155065 h 6367455"/>
                <a:gd name="connsiteX7037" fmla="*/ 2943202 w 6891715"/>
                <a:gd name="connsiteY7037" fmla="*/ 1143318 h 6367455"/>
                <a:gd name="connsiteX7038" fmla="*/ 2968273 w 6891715"/>
                <a:gd name="connsiteY7038" fmla="*/ 1139825 h 6367455"/>
                <a:gd name="connsiteX7039" fmla="*/ 2953358 w 6891715"/>
                <a:gd name="connsiteY7039" fmla="*/ 1131570 h 6367455"/>
                <a:gd name="connsiteX7040" fmla="*/ 2942884 w 6891715"/>
                <a:gd name="connsiteY7040" fmla="*/ 1119187 h 6367455"/>
                <a:gd name="connsiteX7041" fmla="*/ 2946058 w 6891715"/>
                <a:gd name="connsiteY7041" fmla="*/ 1109662 h 6367455"/>
                <a:gd name="connsiteX7042" fmla="*/ 2965102 w 6891715"/>
                <a:gd name="connsiteY7042" fmla="*/ 1113473 h 6367455"/>
                <a:gd name="connsiteX7043" fmla="*/ 2969862 w 6891715"/>
                <a:gd name="connsiteY7043" fmla="*/ 1100772 h 6367455"/>
                <a:gd name="connsiteX7044" fmla="*/ 2984778 w 6891715"/>
                <a:gd name="connsiteY7044" fmla="*/ 1106170 h 6367455"/>
                <a:gd name="connsiteX7045" fmla="*/ 2996522 w 6891715"/>
                <a:gd name="connsiteY7045" fmla="*/ 1093470 h 6367455"/>
                <a:gd name="connsiteX7046" fmla="*/ 3010169 w 6891715"/>
                <a:gd name="connsiteY7046" fmla="*/ 1094105 h 6367455"/>
                <a:gd name="connsiteX7047" fmla="*/ 3014294 w 6891715"/>
                <a:gd name="connsiteY7047" fmla="*/ 1066800 h 6367455"/>
                <a:gd name="connsiteX7048" fmla="*/ 3027942 w 6891715"/>
                <a:gd name="connsiteY7048" fmla="*/ 1062355 h 6367455"/>
                <a:gd name="connsiteX7049" fmla="*/ 3034289 w 6891715"/>
                <a:gd name="connsiteY7049" fmla="*/ 1054735 h 6367455"/>
                <a:gd name="connsiteX7050" fmla="*/ 3062536 w 6891715"/>
                <a:gd name="connsiteY7050" fmla="*/ 1052830 h 6367455"/>
                <a:gd name="connsiteX7051" fmla="*/ 3082848 w 6891715"/>
                <a:gd name="connsiteY7051" fmla="*/ 1044892 h 6367455"/>
                <a:gd name="connsiteX7052" fmla="*/ 3104107 w 6891715"/>
                <a:gd name="connsiteY7052" fmla="*/ 1064577 h 6367455"/>
                <a:gd name="connsiteX7053" fmla="*/ 3119976 w 6891715"/>
                <a:gd name="connsiteY7053" fmla="*/ 1045527 h 6367455"/>
                <a:gd name="connsiteX7054" fmla="*/ 3102520 w 6891715"/>
                <a:gd name="connsiteY7054" fmla="*/ 1029017 h 6367455"/>
                <a:gd name="connsiteX7055" fmla="*/ 3083799 w 6891715"/>
                <a:gd name="connsiteY7055" fmla="*/ 1030287 h 6367455"/>
                <a:gd name="connsiteX7056" fmla="*/ 3074913 w 6891715"/>
                <a:gd name="connsiteY7056" fmla="*/ 1017587 h 6367455"/>
                <a:gd name="connsiteX7057" fmla="*/ 3058410 w 6891715"/>
                <a:gd name="connsiteY7057" fmla="*/ 1028382 h 6367455"/>
                <a:gd name="connsiteX7058" fmla="*/ 3052697 w 6891715"/>
                <a:gd name="connsiteY7058" fmla="*/ 1010602 h 6367455"/>
                <a:gd name="connsiteX7059" fmla="*/ 3043175 w 6891715"/>
                <a:gd name="connsiteY7059" fmla="*/ 1005204 h 6367455"/>
                <a:gd name="connsiteX7060" fmla="*/ 3049206 w 6891715"/>
                <a:gd name="connsiteY7060" fmla="*/ 973770 h 6367455"/>
                <a:gd name="connsiteX7061" fmla="*/ 3072057 w 6891715"/>
                <a:gd name="connsiteY7061" fmla="*/ 948370 h 6367455"/>
                <a:gd name="connsiteX7062" fmla="*/ 3079991 w 6891715"/>
                <a:gd name="connsiteY7062" fmla="*/ 969325 h 6367455"/>
                <a:gd name="connsiteX7063" fmla="*/ 3093634 w 6891715"/>
                <a:gd name="connsiteY7063" fmla="*/ 972500 h 6367455"/>
                <a:gd name="connsiteX7064" fmla="*/ 3099029 w 6891715"/>
                <a:gd name="connsiteY7064" fmla="*/ 980437 h 6367455"/>
                <a:gd name="connsiteX7065" fmla="*/ 3110772 w 6891715"/>
                <a:gd name="connsiteY7065" fmla="*/ 974087 h 6367455"/>
                <a:gd name="connsiteX7066" fmla="*/ 3125689 w 6891715"/>
                <a:gd name="connsiteY7066" fmla="*/ 985517 h 6367455"/>
                <a:gd name="connsiteX7067" fmla="*/ 3140605 w 6891715"/>
                <a:gd name="connsiteY7067" fmla="*/ 979167 h 6367455"/>
                <a:gd name="connsiteX7068" fmla="*/ 3133623 w 6891715"/>
                <a:gd name="connsiteY7068" fmla="*/ 967737 h 6367455"/>
                <a:gd name="connsiteX7069" fmla="*/ 3150762 w 6891715"/>
                <a:gd name="connsiteY7069" fmla="*/ 948687 h 6367455"/>
                <a:gd name="connsiteX7070" fmla="*/ 3128545 w 6891715"/>
                <a:gd name="connsiteY7070" fmla="*/ 959165 h 6367455"/>
                <a:gd name="connsiteX7071" fmla="*/ 3107598 w 6891715"/>
                <a:gd name="connsiteY7071" fmla="*/ 961387 h 6367455"/>
                <a:gd name="connsiteX7072" fmla="*/ 3100933 w 6891715"/>
                <a:gd name="connsiteY7072" fmla="*/ 952180 h 6367455"/>
                <a:gd name="connsiteX7073" fmla="*/ 3120928 w 6891715"/>
                <a:gd name="connsiteY7073" fmla="*/ 940432 h 6367455"/>
                <a:gd name="connsiteX7074" fmla="*/ 3136480 w 6891715"/>
                <a:gd name="connsiteY7074" fmla="*/ 921065 h 6367455"/>
                <a:gd name="connsiteX7075" fmla="*/ 3125054 w 6891715"/>
                <a:gd name="connsiteY7075" fmla="*/ 914080 h 6367455"/>
                <a:gd name="connsiteX7076" fmla="*/ 3137749 w 6891715"/>
                <a:gd name="connsiteY7076" fmla="*/ 903285 h 6367455"/>
                <a:gd name="connsiteX7077" fmla="*/ 3126006 w 6891715"/>
                <a:gd name="connsiteY7077" fmla="*/ 895982 h 6367455"/>
                <a:gd name="connsiteX7078" fmla="*/ 3117437 w 6891715"/>
                <a:gd name="connsiteY7078" fmla="*/ 886775 h 6367455"/>
                <a:gd name="connsiteX7079" fmla="*/ 3130767 w 6891715"/>
                <a:gd name="connsiteY7079" fmla="*/ 865502 h 6367455"/>
                <a:gd name="connsiteX7080" fmla="*/ 3139971 w 6891715"/>
                <a:gd name="connsiteY7080" fmla="*/ 846453 h 6367455"/>
                <a:gd name="connsiteX7081" fmla="*/ 3158061 w 6891715"/>
                <a:gd name="connsiteY7081" fmla="*/ 839150 h 6367455"/>
                <a:gd name="connsiteX7082" fmla="*/ 3169487 w 6891715"/>
                <a:gd name="connsiteY7082" fmla="*/ 806130 h 6367455"/>
                <a:gd name="connsiteX7083" fmla="*/ 3179008 w 6891715"/>
                <a:gd name="connsiteY7083" fmla="*/ 806130 h 6367455"/>
                <a:gd name="connsiteX7084" fmla="*/ 3174882 w 6891715"/>
                <a:gd name="connsiteY7084" fmla="*/ 816607 h 6367455"/>
                <a:gd name="connsiteX7085" fmla="*/ 3180278 w 6891715"/>
                <a:gd name="connsiteY7085" fmla="*/ 839785 h 6367455"/>
                <a:gd name="connsiteX7086" fmla="*/ 3190116 w 6891715"/>
                <a:gd name="connsiteY7086" fmla="*/ 854390 h 6367455"/>
                <a:gd name="connsiteX7087" fmla="*/ 3192021 w 6891715"/>
                <a:gd name="connsiteY7087" fmla="*/ 868995 h 6367455"/>
                <a:gd name="connsiteX7088" fmla="*/ 3200590 w 6891715"/>
                <a:gd name="connsiteY7088" fmla="*/ 852167 h 6367455"/>
                <a:gd name="connsiteX7089" fmla="*/ 3218680 w 6891715"/>
                <a:gd name="connsiteY7089" fmla="*/ 858518 h 6367455"/>
                <a:gd name="connsiteX7090" fmla="*/ 3225028 w 6891715"/>
                <a:gd name="connsiteY7090" fmla="*/ 849945 h 6367455"/>
                <a:gd name="connsiteX7091" fmla="*/ 3219315 w 6891715"/>
                <a:gd name="connsiteY7091" fmla="*/ 840420 h 6367455"/>
                <a:gd name="connsiteX7092" fmla="*/ 3191069 w 6891715"/>
                <a:gd name="connsiteY7092" fmla="*/ 848357 h 6367455"/>
                <a:gd name="connsiteX7093" fmla="*/ 3195194 w 6891715"/>
                <a:gd name="connsiteY7093" fmla="*/ 835340 h 6367455"/>
                <a:gd name="connsiteX7094" fmla="*/ 3209794 w 6891715"/>
                <a:gd name="connsiteY7094" fmla="*/ 835023 h 6367455"/>
                <a:gd name="connsiteX7095" fmla="*/ 3217094 w 6891715"/>
                <a:gd name="connsiteY7095" fmla="*/ 827720 h 6367455"/>
                <a:gd name="connsiteX7096" fmla="*/ 3204398 w 6891715"/>
                <a:gd name="connsiteY7096" fmla="*/ 809940 h 6367455"/>
                <a:gd name="connsiteX7097" fmla="*/ 3218046 w 6891715"/>
                <a:gd name="connsiteY7097" fmla="*/ 803590 h 6367455"/>
                <a:gd name="connsiteX7098" fmla="*/ 3208207 w 6891715"/>
                <a:gd name="connsiteY7098" fmla="*/ 786762 h 6367455"/>
                <a:gd name="connsiteX7099" fmla="*/ 3190434 w 6891715"/>
                <a:gd name="connsiteY7099" fmla="*/ 777555 h 6367455"/>
                <a:gd name="connsiteX7100" fmla="*/ 3204716 w 6891715"/>
                <a:gd name="connsiteY7100" fmla="*/ 760410 h 6367455"/>
                <a:gd name="connsiteX7101" fmla="*/ 3237723 w 6891715"/>
                <a:gd name="connsiteY7101" fmla="*/ 746440 h 6367455"/>
                <a:gd name="connsiteX7102" fmla="*/ 3256766 w 6891715"/>
                <a:gd name="connsiteY7102" fmla="*/ 757870 h 6367455"/>
                <a:gd name="connsiteX7103" fmla="*/ 3273904 w 6891715"/>
                <a:gd name="connsiteY7103" fmla="*/ 744853 h 6367455"/>
                <a:gd name="connsiteX7104" fmla="*/ 3287551 w 6891715"/>
                <a:gd name="connsiteY7104" fmla="*/ 776285 h 6367455"/>
                <a:gd name="connsiteX7105" fmla="*/ 3305642 w 6891715"/>
                <a:gd name="connsiteY7105" fmla="*/ 776285 h 6367455"/>
                <a:gd name="connsiteX7106" fmla="*/ 3294851 w 6891715"/>
                <a:gd name="connsiteY7106" fmla="*/ 757553 h 6367455"/>
                <a:gd name="connsiteX7107" fmla="*/ 3315798 w 6891715"/>
                <a:gd name="connsiteY7107" fmla="*/ 744535 h 6367455"/>
                <a:gd name="connsiteX7108" fmla="*/ 3326589 w 6891715"/>
                <a:gd name="connsiteY7108" fmla="*/ 729613 h 6367455"/>
                <a:gd name="connsiteX7109" fmla="*/ 3312624 w 6891715"/>
                <a:gd name="connsiteY7109" fmla="*/ 723580 h 6367455"/>
                <a:gd name="connsiteX7110" fmla="*/ 3320876 w 6891715"/>
                <a:gd name="connsiteY7110" fmla="*/ 705800 h 6367455"/>
                <a:gd name="connsiteX7111" fmla="*/ 3310085 w 6891715"/>
                <a:gd name="connsiteY7111" fmla="*/ 703578 h 6367455"/>
                <a:gd name="connsiteX7112" fmla="*/ 3281839 w 6891715"/>
                <a:gd name="connsiteY7112" fmla="*/ 732470 h 6367455"/>
                <a:gd name="connsiteX7113" fmla="*/ 3269143 w 6891715"/>
                <a:gd name="connsiteY7113" fmla="*/ 728343 h 6367455"/>
                <a:gd name="connsiteX7114" fmla="*/ 3263748 w 6891715"/>
                <a:gd name="connsiteY7114" fmla="*/ 710245 h 6367455"/>
                <a:gd name="connsiteX7115" fmla="*/ 3249149 w 6891715"/>
                <a:gd name="connsiteY7115" fmla="*/ 709610 h 6367455"/>
                <a:gd name="connsiteX7116" fmla="*/ 3244705 w 6891715"/>
                <a:gd name="connsiteY7116" fmla="*/ 728660 h 6367455"/>
                <a:gd name="connsiteX7117" fmla="*/ 3220267 w 6891715"/>
                <a:gd name="connsiteY7117" fmla="*/ 720088 h 6367455"/>
                <a:gd name="connsiteX7118" fmla="*/ 3219315 w 6891715"/>
                <a:gd name="connsiteY7118" fmla="*/ 706753 h 6367455"/>
                <a:gd name="connsiteX7119" fmla="*/ 3252005 w 6891715"/>
                <a:gd name="connsiteY7119" fmla="*/ 666430 h 6367455"/>
                <a:gd name="connsiteX7120" fmla="*/ 3262161 w 6891715"/>
                <a:gd name="connsiteY7120" fmla="*/ 634680 h 6367455"/>
                <a:gd name="connsiteX7121" fmla="*/ 3284060 w 6891715"/>
                <a:gd name="connsiteY7121" fmla="*/ 628330 h 6367455"/>
                <a:gd name="connsiteX7122" fmla="*/ 3281839 w 6891715"/>
                <a:gd name="connsiteY7122" fmla="*/ 615313 h 6367455"/>
                <a:gd name="connsiteX7123" fmla="*/ 3314529 w 6891715"/>
                <a:gd name="connsiteY7123" fmla="*/ 598168 h 6367455"/>
                <a:gd name="connsiteX7124" fmla="*/ 3322780 w 6891715"/>
                <a:gd name="connsiteY7124" fmla="*/ 579435 h 6367455"/>
                <a:gd name="connsiteX7125" fmla="*/ 3375782 w 6891715"/>
                <a:gd name="connsiteY7125" fmla="*/ 550225 h 6367455"/>
                <a:gd name="connsiteX7126" fmla="*/ 3368800 w 6891715"/>
                <a:gd name="connsiteY7126" fmla="*/ 538795 h 6367455"/>
                <a:gd name="connsiteX7127" fmla="*/ 3365626 w 6891715"/>
                <a:gd name="connsiteY7127" fmla="*/ 509268 h 6367455"/>
                <a:gd name="connsiteX7128" fmla="*/ 3383082 w 6891715"/>
                <a:gd name="connsiteY7128" fmla="*/ 459420 h 6367455"/>
                <a:gd name="connsiteX7129" fmla="*/ 3397999 w 6891715"/>
                <a:gd name="connsiteY7129" fmla="*/ 475295 h 6367455"/>
                <a:gd name="connsiteX7130" fmla="*/ 3382447 w 6891715"/>
                <a:gd name="connsiteY7130" fmla="*/ 500695 h 6367455"/>
                <a:gd name="connsiteX7131" fmla="*/ 3392921 w 6891715"/>
                <a:gd name="connsiteY7131" fmla="*/ 506728 h 6367455"/>
                <a:gd name="connsiteX7132" fmla="*/ 3396095 w 6891715"/>
                <a:gd name="connsiteY7132" fmla="*/ 496250 h 6367455"/>
                <a:gd name="connsiteX7133" fmla="*/ 3407838 w 6891715"/>
                <a:gd name="connsiteY7133" fmla="*/ 499425 h 6367455"/>
                <a:gd name="connsiteX7134" fmla="*/ 3415137 w 6891715"/>
                <a:gd name="connsiteY7134" fmla="*/ 518158 h 6367455"/>
                <a:gd name="connsiteX7135" fmla="*/ 3420533 w 6891715"/>
                <a:gd name="connsiteY7135" fmla="*/ 500378 h 6367455"/>
                <a:gd name="connsiteX7136" fmla="*/ 3437671 w 6891715"/>
                <a:gd name="connsiteY7136" fmla="*/ 512760 h 6367455"/>
                <a:gd name="connsiteX7137" fmla="*/ 3449097 w 6891715"/>
                <a:gd name="connsiteY7137" fmla="*/ 499108 h 6367455"/>
                <a:gd name="connsiteX7138" fmla="*/ 3423389 w 6891715"/>
                <a:gd name="connsiteY7138" fmla="*/ 483550 h 6367455"/>
                <a:gd name="connsiteX7139" fmla="*/ 3422437 w 6891715"/>
                <a:gd name="connsiteY7139" fmla="*/ 465453 h 6367455"/>
                <a:gd name="connsiteX7140" fmla="*/ 3417042 w 6891715"/>
                <a:gd name="connsiteY7140" fmla="*/ 452118 h 6367455"/>
                <a:gd name="connsiteX7141" fmla="*/ 3442114 w 6891715"/>
                <a:gd name="connsiteY7141" fmla="*/ 451800 h 6367455"/>
                <a:gd name="connsiteX7142" fmla="*/ 3461792 w 6891715"/>
                <a:gd name="connsiteY7142" fmla="*/ 498155 h 6367455"/>
                <a:gd name="connsiteX7143" fmla="*/ 3488452 w 6891715"/>
                <a:gd name="connsiteY7143" fmla="*/ 508315 h 6367455"/>
                <a:gd name="connsiteX7144" fmla="*/ 3491625 w 6891715"/>
                <a:gd name="connsiteY7144" fmla="*/ 528000 h 6367455"/>
                <a:gd name="connsiteX7145" fmla="*/ 3516063 w 6891715"/>
                <a:gd name="connsiteY7145" fmla="*/ 538478 h 6367455"/>
                <a:gd name="connsiteX7146" fmla="*/ 3518285 w 6891715"/>
                <a:gd name="connsiteY7146" fmla="*/ 524825 h 6367455"/>
                <a:gd name="connsiteX7147" fmla="*/ 3488134 w 6891715"/>
                <a:gd name="connsiteY7147" fmla="*/ 483868 h 6367455"/>
                <a:gd name="connsiteX7148" fmla="*/ 3477343 w 6891715"/>
                <a:gd name="connsiteY7148" fmla="*/ 482915 h 6367455"/>
                <a:gd name="connsiteX7149" fmla="*/ 3464648 w 6891715"/>
                <a:gd name="connsiteY7149" fmla="*/ 467358 h 6367455"/>
                <a:gd name="connsiteX7150" fmla="*/ 3469726 w 6891715"/>
                <a:gd name="connsiteY7150" fmla="*/ 443863 h 6367455"/>
                <a:gd name="connsiteX7151" fmla="*/ 3455762 w 6891715"/>
                <a:gd name="connsiteY7151" fmla="*/ 430528 h 6367455"/>
                <a:gd name="connsiteX7152" fmla="*/ 3478930 w 6891715"/>
                <a:gd name="connsiteY7152" fmla="*/ 391158 h 6367455"/>
                <a:gd name="connsiteX7153" fmla="*/ 3499877 w 6891715"/>
                <a:gd name="connsiteY7153" fmla="*/ 392110 h 6367455"/>
                <a:gd name="connsiteX7154" fmla="*/ 3504955 w 6891715"/>
                <a:gd name="connsiteY7154" fmla="*/ 382586 h 6367455"/>
                <a:gd name="connsiteX7155" fmla="*/ 3519872 w 6891715"/>
                <a:gd name="connsiteY7155" fmla="*/ 382268 h 6367455"/>
                <a:gd name="connsiteX7156" fmla="*/ 3513842 w 6891715"/>
                <a:gd name="connsiteY7156" fmla="*/ 401318 h 6367455"/>
                <a:gd name="connsiteX7157" fmla="*/ 3521459 w 6891715"/>
                <a:gd name="connsiteY7157" fmla="*/ 416240 h 6367455"/>
                <a:gd name="connsiteX7158" fmla="*/ 3521776 w 6891715"/>
                <a:gd name="connsiteY7158" fmla="*/ 474978 h 6367455"/>
                <a:gd name="connsiteX7159" fmla="*/ 3539232 w 6891715"/>
                <a:gd name="connsiteY7159" fmla="*/ 441323 h 6367455"/>
                <a:gd name="connsiteX7160" fmla="*/ 3545262 w 6891715"/>
                <a:gd name="connsiteY7160" fmla="*/ 385443 h 6367455"/>
                <a:gd name="connsiteX7161" fmla="*/ 3559862 w 6891715"/>
                <a:gd name="connsiteY7161" fmla="*/ 374013 h 6367455"/>
                <a:gd name="connsiteX7162" fmla="*/ 3560814 w 6891715"/>
                <a:gd name="connsiteY7162" fmla="*/ 355915 h 6367455"/>
                <a:gd name="connsiteX7163" fmla="*/ 3577000 w 6891715"/>
                <a:gd name="connsiteY7163" fmla="*/ 346390 h 6367455"/>
                <a:gd name="connsiteX7164" fmla="*/ 3584934 w 6891715"/>
                <a:gd name="connsiteY7164" fmla="*/ 337818 h 6367455"/>
                <a:gd name="connsiteX7165" fmla="*/ 3583347 w 6891715"/>
                <a:gd name="connsiteY7165" fmla="*/ 378775 h 6367455"/>
                <a:gd name="connsiteX7166" fmla="*/ 3572874 w 6891715"/>
                <a:gd name="connsiteY7166" fmla="*/ 405445 h 6367455"/>
                <a:gd name="connsiteX7167" fmla="*/ 3584934 w 6891715"/>
                <a:gd name="connsiteY7167" fmla="*/ 431480 h 6367455"/>
                <a:gd name="connsiteX7168" fmla="*/ 3584934 w 6891715"/>
                <a:gd name="connsiteY7168" fmla="*/ 456563 h 6367455"/>
                <a:gd name="connsiteX7169" fmla="*/ 3565574 w 6891715"/>
                <a:gd name="connsiteY7169" fmla="*/ 494980 h 6367455"/>
                <a:gd name="connsiteX7170" fmla="*/ 3565574 w 6891715"/>
                <a:gd name="connsiteY7170" fmla="*/ 505458 h 6367455"/>
                <a:gd name="connsiteX7171" fmla="*/ 3590647 w 6891715"/>
                <a:gd name="connsiteY7171" fmla="*/ 478788 h 6367455"/>
                <a:gd name="connsiteX7172" fmla="*/ 3597629 w 6891715"/>
                <a:gd name="connsiteY7172" fmla="*/ 443863 h 6367455"/>
                <a:gd name="connsiteX7173" fmla="*/ 3607151 w 6891715"/>
                <a:gd name="connsiteY7173" fmla="*/ 440688 h 6367455"/>
                <a:gd name="connsiteX7174" fmla="*/ 3619846 w 6891715"/>
                <a:gd name="connsiteY7174" fmla="*/ 457198 h 6367455"/>
                <a:gd name="connsiteX7175" fmla="*/ 3627463 w 6891715"/>
                <a:gd name="connsiteY7175" fmla="*/ 443545 h 6367455"/>
                <a:gd name="connsiteX7176" fmla="*/ 3610007 w 6891715"/>
                <a:gd name="connsiteY7176" fmla="*/ 428940 h 6367455"/>
                <a:gd name="connsiteX7177" fmla="*/ 3605881 w 6891715"/>
                <a:gd name="connsiteY7177" fmla="*/ 393380 h 6367455"/>
                <a:gd name="connsiteX7178" fmla="*/ 3626828 w 6891715"/>
                <a:gd name="connsiteY7178" fmla="*/ 379410 h 6367455"/>
                <a:gd name="connsiteX7179" fmla="*/ 3629685 w 6891715"/>
                <a:gd name="connsiteY7179" fmla="*/ 350835 h 6367455"/>
                <a:gd name="connsiteX7180" fmla="*/ 3642380 w 6891715"/>
                <a:gd name="connsiteY7180" fmla="*/ 337183 h 6367455"/>
                <a:gd name="connsiteX7181" fmla="*/ 3652853 w 6891715"/>
                <a:gd name="connsiteY7181" fmla="*/ 342263 h 6367455"/>
                <a:gd name="connsiteX7182" fmla="*/ 3641428 w 6891715"/>
                <a:gd name="connsiteY7182" fmla="*/ 366710 h 6367455"/>
                <a:gd name="connsiteX7183" fmla="*/ 3662692 w 6891715"/>
                <a:gd name="connsiteY7183" fmla="*/ 378140 h 6367455"/>
                <a:gd name="connsiteX7184" fmla="*/ 3668722 w 6891715"/>
                <a:gd name="connsiteY7184" fmla="*/ 349565 h 6367455"/>
                <a:gd name="connsiteX7185" fmla="*/ 3689986 w 6891715"/>
                <a:gd name="connsiteY7185" fmla="*/ 351471 h 6367455"/>
                <a:gd name="connsiteX7186" fmla="*/ 3669357 w 6891715"/>
                <a:gd name="connsiteY7186" fmla="*/ 331785 h 6367455"/>
                <a:gd name="connsiteX7187" fmla="*/ 3676974 w 6891715"/>
                <a:gd name="connsiteY7187" fmla="*/ 316863 h 6367455"/>
                <a:gd name="connsiteX7188" fmla="*/ 3692843 w 6891715"/>
                <a:gd name="connsiteY7188" fmla="*/ 327023 h 6367455"/>
                <a:gd name="connsiteX7189" fmla="*/ 3703951 w 6891715"/>
                <a:gd name="connsiteY7189" fmla="*/ 353375 h 6367455"/>
                <a:gd name="connsiteX7190" fmla="*/ 3718550 w 6891715"/>
                <a:gd name="connsiteY7190" fmla="*/ 355598 h 6367455"/>
                <a:gd name="connsiteX7191" fmla="*/ 3728072 w 6891715"/>
                <a:gd name="connsiteY7191" fmla="*/ 377505 h 6367455"/>
                <a:gd name="connsiteX7192" fmla="*/ 3747432 w 6891715"/>
                <a:gd name="connsiteY7192" fmla="*/ 396238 h 6367455"/>
                <a:gd name="connsiteX7193" fmla="*/ 3742671 w 6891715"/>
                <a:gd name="connsiteY7193" fmla="*/ 347660 h 6367455"/>
                <a:gd name="connsiteX7194" fmla="*/ 3755366 w 6891715"/>
                <a:gd name="connsiteY7194" fmla="*/ 329563 h 6367455"/>
                <a:gd name="connsiteX7195" fmla="*/ 3741402 w 6891715"/>
                <a:gd name="connsiteY7195" fmla="*/ 310831 h 6367455"/>
                <a:gd name="connsiteX7196" fmla="*/ 3754097 w 6891715"/>
                <a:gd name="connsiteY7196" fmla="*/ 299083 h 6367455"/>
                <a:gd name="connsiteX7197" fmla="*/ 3732832 w 6891715"/>
                <a:gd name="connsiteY7197" fmla="*/ 284796 h 6367455"/>
                <a:gd name="connsiteX7198" fmla="*/ 3722042 w 6891715"/>
                <a:gd name="connsiteY7198" fmla="*/ 307020 h 6367455"/>
                <a:gd name="connsiteX7199" fmla="*/ 3702047 w 6891715"/>
                <a:gd name="connsiteY7199" fmla="*/ 286066 h 6367455"/>
                <a:gd name="connsiteX7200" fmla="*/ 3702682 w 6891715"/>
                <a:gd name="connsiteY7200" fmla="*/ 262888 h 6367455"/>
                <a:gd name="connsiteX7201" fmla="*/ 3679830 w 6891715"/>
                <a:gd name="connsiteY7201" fmla="*/ 270191 h 6367455"/>
                <a:gd name="connsiteX7202" fmla="*/ 3669992 w 6891715"/>
                <a:gd name="connsiteY7202" fmla="*/ 254633 h 6367455"/>
                <a:gd name="connsiteX7203" fmla="*/ 3686813 w 6891715"/>
                <a:gd name="connsiteY7203" fmla="*/ 249236 h 6367455"/>
                <a:gd name="connsiteX7204" fmla="*/ 3699508 w 6891715"/>
                <a:gd name="connsiteY7204" fmla="*/ 257491 h 6367455"/>
                <a:gd name="connsiteX7205" fmla="*/ 3701729 w 6891715"/>
                <a:gd name="connsiteY7205" fmla="*/ 235583 h 6367455"/>
                <a:gd name="connsiteX7206" fmla="*/ 3716646 w 6891715"/>
                <a:gd name="connsiteY7206" fmla="*/ 253363 h 6367455"/>
                <a:gd name="connsiteX7207" fmla="*/ 3718550 w 6891715"/>
                <a:gd name="connsiteY7207" fmla="*/ 269238 h 6367455"/>
                <a:gd name="connsiteX7208" fmla="*/ 3734419 w 6891715"/>
                <a:gd name="connsiteY7208" fmla="*/ 275271 h 6367455"/>
                <a:gd name="connsiteX7209" fmla="*/ 3730293 w 6891715"/>
                <a:gd name="connsiteY7209" fmla="*/ 265746 h 6367455"/>
                <a:gd name="connsiteX7210" fmla="*/ 3744893 w 6891715"/>
                <a:gd name="connsiteY7210" fmla="*/ 235266 h 6367455"/>
                <a:gd name="connsiteX7211" fmla="*/ 3771235 w 6891715"/>
                <a:gd name="connsiteY7211" fmla="*/ 242251 h 6367455"/>
                <a:gd name="connsiteX7212" fmla="*/ 3769648 w 6891715"/>
                <a:gd name="connsiteY7212" fmla="*/ 285431 h 6367455"/>
                <a:gd name="connsiteX7213" fmla="*/ 3794086 w 6891715"/>
                <a:gd name="connsiteY7213" fmla="*/ 289241 h 6367455"/>
                <a:gd name="connsiteX7214" fmla="*/ 3783295 w 6891715"/>
                <a:gd name="connsiteY7214" fmla="*/ 269556 h 6367455"/>
                <a:gd name="connsiteX7215" fmla="*/ 3790913 w 6891715"/>
                <a:gd name="connsiteY7215" fmla="*/ 260031 h 6367455"/>
                <a:gd name="connsiteX7216" fmla="*/ 3798212 w 6891715"/>
                <a:gd name="connsiteY7216" fmla="*/ 266381 h 6367455"/>
                <a:gd name="connsiteX7217" fmla="*/ 3841376 w 6891715"/>
                <a:gd name="connsiteY7217" fmla="*/ 274001 h 6367455"/>
                <a:gd name="connsiteX7218" fmla="*/ 3828998 w 6891715"/>
                <a:gd name="connsiteY7218" fmla="*/ 295273 h 6367455"/>
                <a:gd name="connsiteX7219" fmla="*/ 3855658 w 6891715"/>
                <a:gd name="connsiteY7219" fmla="*/ 294321 h 6367455"/>
                <a:gd name="connsiteX7220" fmla="*/ 3838837 w 6891715"/>
                <a:gd name="connsiteY7220" fmla="*/ 314323 h 6367455"/>
                <a:gd name="connsiteX7221" fmla="*/ 3855975 w 6891715"/>
                <a:gd name="connsiteY7221" fmla="*/ 341628 h 6367455"/>
                <a:gd name="connsiteX7222" fmla="*/ 3871844 w 6891715"/>
                <a:gd name="connsiteY7222" fmla="*/ 335913 h 6367455"/>
                <a:gd name="connsiteX7223" fmla="*/ 3865179 w 6891715"/>
                <a:gd name="connsiteY7223" fmla="*/ 301306 h 6367455"/>
                <a:gd name="connsiteX7224" fmla="*/ 3879461 w 6891715"/>
                <a:gd name="connsiteY7224" fmla="*/ 284478 h 6367455"/>
                <a:gd name="connsiteX7225" fmla="*/ 3862640 w 6891715"/>
                <a:gd name="connsiteY7225" fmla="*/ 279398 h 6367455"/>
                <a:gd name="connsiteX7226" fmla="*/ 3866766 w 6891715"/>
                <a:gd name="connsiteY7226" fmla="*/ 252728 h 6367455"/>
                <a:gd name="connsiteX7227" fmla="*/ 3885809 w 6891715"/>
                <a:gd name="connsiteY7227" fmla="*/ 256856 h 6367455"/>
                <a:gd name="connsiteX7228" fmla="*/ 3891839 w 6891715"/>
                <a:gd name="connsiteY7228" fmla="*/ 239076 h 6367455"/>
                <a:gd name="connsiteX7229" fmla="*/ 3894060 w 6891715"/>
                <a:gd name="connsiteY7229" fmla="*/ 225423 h 6367455"/>
                <a:gd name="connsiteX7230" fmla="*/ 3904534 w 6891715"/>
                <a:gd name="connsiteY7230" fmla="*/ 220978 h 6367455"/>
                <a:gd name="connsiteX7231" fmla="*/ 3929289 w 6891715"/>
                <a:gd name="connsiteY7231" fmla="*/ 187006 h 6367455"/>
                <a:gd name="connsiteX7232" fmla="*/ 3943254 w 6891715"/>
                <a:gd name="connsiteY7232" fmla="*/ 185736 h 6367455"/>
                <a:gd name="connsiteX7233" fmla="*/ 3965470 w 6891715"/>
                <a:gd name="connsiteY7233" fmla="*/ 200658 h 6367455"/>
                <a:gd name="connsiteX7234" fmla="*/ 3976261 w 6891715"/>
                <a:gd name="connsiteY7234" fmla="*/ 187641 h 6367455"/>
                <a:gd name="connsiteX7235" fmla="*/ 3960075 w 6891715"/>
                <a:gd name="connsiteY7235" fmla="*/ 171766 h 6367455"/>
                <a:gd name="connsiteX7236" fmla="*/ 3972453 w 6891715"/>
                <a:gd name="connsiteY7236" fmla="*/ 131761 h 6367455"/>
                <a:gd name="connsiteX7237" fmla="*/ 3994986 w 6891715"/>
                <a:gd name="connsiteY7237" fmla="*/ 144143 h 6367455"/>
                <a:gd name="connsiteX7238" fmla="*/ 3999747 w 6891715"/>
                <a:gd name="connsiteY7238" fmla="*/ 129538 h 6367455"/>
                <a:gd name="connsiteX7239" fmla="*/ 3988004 w 6891715"/>
                <a:gd name="connsiteY7239" fmla="*/ 110806 h 6367455"/>
                <a:gd name="connsiteX7240" fmla="*/ 3959440 w 6891715"/>
                <a:gd name="connsiteY7240" fmla="*/ 105726 h 6367455"/>
                <a:gd name="connsiteX7241" fmla="*/ 3959440 w 6891715"/>
                <a:gd name="connsiteY7241" fmla="*/ 84453 h 6367455"/>
                <a:gd name="connsiteX7242" fmla="*/ 3967692 w 6891715"/>
                <a:gd name="connsiteY7242" fmla="*/ 78103 h 6367455"/>
                <a:gd name="connsiteX7243" fmla="*/ 3995621 w 6891715"/>
                <a:gd name="connsiteY7243" fmla="*/ 102233 h 6367455"/>
                <a:gd name="connsiteX7244" fmla="*/ 4004825 w 6891715"/>
                <a:gd name="connsiteY7244" fmla="*/ 96836 h 6367455"/>
                <a:gd name="connsiteX7245" fmla="*/ 3998478 w 6891715"/>
                <a:gd name="connsiteY7245" fmla="*/ 80008 h 6367455"/>
                <a:gd name="connsiteX7246" fmla="*/ 4002286 w 6891715"/>
                <a:gd name="connsiteY7246" fmla="*/ 45083 h 6367455"/>
                <a:gd name="connsiteX7247" fmla="*/ 4010855 w 6891715"/>
                <a:gd name="connsiteY7247" fmla="*/ 49211 h 6367455"/>
                <a:gd name="connsiteX7248" fmla="*/ 4021646 w 6891715"/>
                <a:gd name="connsiteY7248" fmla="*/ 71436 h 6367455"/>
                <a:gd name="connsiteX7249" fmla="*/ 4027676 w 6891715"/>
                <a:gd name="connsiteY7249" fmla="*/ 42861 h 6367455"/>
                <a:gd name="connsiteX7250" fmla="*/ 4035293 w 6891715"/>
                <a:gd name="connsiteY7250" fmla="*/ 40638 h 6367455"/>
                <a:gd name="connsiteX7251" fmla="*/ 4041641 w 6891715"/>
                <a:gd name="connsiteY7251" fmla="*/ 66673 h 6367455"/>
                <a:gd name="connsiteX7252" fmla="*/ 4054336 w 6891715"/>
                <a:gd name="connsiteY7252" fmla="*/ 69848 h 6367455"/>
                <a:gd name="connsiteX7253" fmla="*/ 4064175 w 6891715"/>
                <a:gd name="connsiteY7253" fmla="*/ 95248 h 6367455"/>
                <a:gd name="connsiteX7254" fmla="*/ 4079726 w 6891715"/>
                <a:gd name="connsiteY7254" fmla="*/ 78103 h 6367455"/>
                <a:gd name="connsiteX7255" fmla="*/ 4104164 w 6891715"/>
                <a:gd name="connsiteY7255" fmla="*/ 67626 h 6367455"/>
                <a:gd name="connsiteX7256" fmla="*/ 4108290 w 6891715"/>
                <a:gd name="connsiteY7256" fmla="*/ 85088 h 6367455"/>
                <a:gd name="connsiteX7257" fmla="*/ 4059097 w 6891715"/>
                <a:gd name="connsiteY7257" fmla="*/ 155256 h 6367455"/>
                <a:gd name="connsiteX7258" fmla="*/ 4042276 w 6891715"/>
                <a:gd name="connsiteY7258" fmla="*/ 238758 h 6367455"/>
                <a:gd name="connsiteX7259" fmla="*/ 4027676 w 6891715"/>
                <a:gd name="connsiteY7259" fmla="*/ 261936 h 6367455"/>
                <a:gd name="connsiteX7260" fmla="*/ 4034024 w 6891715"/>
                <a:gd name="connsiteY7260" fmla="*/ 290510 h 6367455"/>
                <a:gd name="connsiteX7261" fmla="*/ 4046719 w 6891715"/>
                <a:gd name="connsiteY7261" fmla="*/ 293685 h 6367455"/>
                <a:gd name="connsiteX7262" fmla="*/ 4057510 w 6891715"/>
                <a:gd name="connsiteY7262" fmla="*/ 275588 h 6367455"/>
                <a:gd name="connsiteX7263" fmla="*/ 4081631 w 6891715"/>
                <a:gd name="connsiteY7263" fmla="*/ 245743 h 6367455"/>
                <a:gd name="connsiteX7264" fmla="*/ 4063540 w 6891715"/>
                <a:gd name="connsiteY7264" fmla="*/ 247013 h 6367455"/>
                <a:gd name="connsiteX7265" fmla="*/ 4064175 w 6891715"/>
                <a:gd name="connsiteY7265" fmla="*/ 232091 h 6367455"/>
                <a:gd name="connsiteX7266" fmla="*/ 4126063 w 6891715"/>
                <a:gd name="connsiteY7266" fmla="*/ 154621 h 6367455"/>
                <a:gd name="connsiteX7267" fmla="*/ 4140663 w 6891715"/>
                <a:gd name="connsiteY7267" fmla="*/ 113663 h 6367455"/>
                <a:gd name="connsiteX7268" fmla="*/ 4166688 w 6891715"/>
                <a:gd name="connsiteY7268" fmla="*/ 90168 h 6367455"/>
                <a:gd name="connsiteX7269" fmla="*/ 4171766 w 6891715"/>
                <a:gd name="connsiteY7269" fmla="*/ 66673 h 6367455"/>
                <a:gd name="connsiteX7270" fmla="*/ 4189856 w 6891715"/>
                <a:gd name="connsiteY7270" fmla="*/ 50798 h 6367455"/>
                <a:gd name="connsiteX7271" fmla="*/ 4187635 w 6891715"/>
                <a:gd name="connsiteY7271" fmla="*/ 75881 h 6367455"/>
                <a:gd name="connsiteX7272" fmla="*/ 4197473 w 6891715"/>
                <a:gd name="connsiteY7272" fmla="*/ 93026 h 6367455"/>
                <a:gd name="connsiteX7273" fmla="*/ 4195252 w 6891715"/>
                <a:gd name="connsiteY7273" fmla="*/ 106678 h 6367455"/>
                <a:gd name="connsiteX7274" fmla="*/ 4179383 w 6891715"/>
                <a:gd name="connsiteY7274" fmla="*/ 116203 h 6367455"/>
                <a:gd name="connsiteX7275" fmla="*/ 4170179 w 6891715"/>
                <a:gd name="connsiteY7275" fmla="*/ 139381 h 6367455"/>
                <a:gd name="connsiteX7276" fmla="*/ 4197791 w 6891715"/>
                <a:gd name="connsiteY7276" fmla="*/ 131761 h 6367455"/>
                <a:gd name="connsiteX7277" fmla="*/ 4185731 w 6891715"/>
                <a:gd name="connsiteY7277" fmla="*/ 200658 h 6367455"/>
                <a:gd name="connsiteX7278" fmla="*/ 4200330 w 6891715"/>
                <a:gd name="connsiteY7278" fmla="*/ 201293 h 6367455"/>
                <a:gd name="connsiteX7279" fmla="*/ 4222546 w 6891715"/>
                <a:gd name="connsiteY7279" fmla="*/ 187323 h 6367455"/>
                <a:gd name="connsiteX7280" fmla="*/ 4238098 w 6891715"/>
                <a:gd name="connsiteY7280" fmla="*/ 143191 h 6367455"/>
                <a:gd name="connsiteX7281" fmla="*/ 4246667 w 6891715"/>
                <a:gd name="connsiteY7281" fmla="*/ 155573 h 6367455"/>
                <a:gd name="connsiteX7282" fmla="*/ 4250476 w 6891715"/>
                <a:gd name="connsiteY7282" fmla="*/ 141921 h 6367455"/>
                <a:gd name="connsiteX7283" fmla="*/ 4236828 w 6891715"/>
                <a:gd name="connsiteY7283" fmla="*/ 126363 h 6367455"/>
                <a:gd name="connsiteX7284" fmla="*/ 4240954 w 6891715"/>
                <a:gd name="connsiteY7284" fmla="*/ 106043 h 6367455"/>
                <a:gd name="connsiteX7285" fmla="*/ 4258727 w 6891715"/>
                <a:gd name="connsiteY7285" fmla="*/ 101916 h 6367455"/>
                <a:gd name="connsiteX7286" fmla="*/ 4264123 w 6891715"/>
                <a:gd name="connsiteY7286" fmla="*/ 93343 h 6367455"/>
                <a:gd name="connsiteX7287" fmla="*/ 4277770 w 6891715"/>
                <a:gd name="connsiteY7287" fmla="*/ 74293 h 6367455"/>
                <a:gd name="connsiteX7288" fmla="*/ 4268884 w 6891715"/>
                <a:gd name="connsiteY7288" fmla="*/ 63498 h 6367455"/>
                <a:gd name="connsiteX7289" fmla="*/ 4274279 w 6891715"/>
                <a:gd name="connsiteY7289" fmla="*/ 39686 h 6367455"/>
                <a:gd name="connsiteX7290" fmla="*/ 4286657 w 6891715"/>
                <a:gd name="connsiteY7290" fmla="*/ 33336 h 6367455"/>
                <a:gd name="connsiteX7291" fmla="*/ 4277135 w 6891715"/>
                <a:gd name="connsiteY7291" fmla="*/ 19366 h 6367455"/>
                <a:gd name="connsiteX7292" fmla="*/ 4105211 w 6891715"/>
                <a:gd name="connsiteY7292" fmla="*/ 0 h 6367455"/>
                <a:gd name="connsiteX7293" fmla="*/ 4132404 w 6891715"/>
                <a:gd name="connsiteY7293" fmla="*/ 29210 h 6367455"/>
                <a:gd name="connsiteX7294" fmla="*/ 4151279 w 6891715"/>
                <a:gd name="connsiteY7294" fmla="*/ 20320 h 6367455"/>
                <a:gd name="connsiteX7295" fmla="*/ 4142001 w 6891715"/>
                <a:gd name="connsiteY7295" fmla="*/ 37465 h 6367455"/>
                <a:gd name="connsiteX7296" fmla="*/ 4118327 w 6891715"/>
                <a:gd name="connsiteY7296" fmla="*/ 43180 h 6367455"/>
                <a:gd name="connsiteX7297" fmla="*/ 4092734 w 6891715"/>
                <a:gd name="connsiteY7297" fmla="*/ 44133 h 6367455"/>
                <a:gd name="connsiteX7298" fmla="*/ 4070660 w 6891715"/>
                <a:gd name="connsiteY7298" fmla="*/ 57150 h 6367455"/>
                <a:gd name="connsiteX7299" fmla="*/ 4067141 w 6891715"/>
                <a:gd name="connsiteY7299" fmla="*/ 41275 h 6367455"/>
                <a:gd name="connsiteX7300" fmla="*/ 4088575 w 6891715"/>
                <a:gd name="connsiteY7300" fmla="*/ 39370 h 6367455"/>
                <a:gd name="connsiteX7301" fmla="*/ 4087295 w 6891715"/>
                <a:gd name="connsiteY7301" fmla="*/ 29528 h 6367455"/>
                <a:gd name="connsiteX7302" fmla="*/ 4068100 w 6891715"/>
                <a:gd name="connsiteY7302" fmla="*/ 26353 h 6367455"/>
                <a:gd name="connsiteX7303" fmla="*/ 4072259 w 6891715"/>
                <a:gd name="connsiteY7303" fmla="*/ 12065 h 6367455"/>
                <a:gd name="connsiteX7304" fmla="*/ 4098812 w 6891715"/>
                <a:gd name="connsiteY7304" fmla="*/ 10478 h 6367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</a:cxnLst>
              <a:rect l="l" t="t" r="r" b="b"/>
              <a:pathLst>
                <a:path w="6891715" h="6367455">
                  <a:moveTo>
                    <a:pt x="2683163" y="6337292"/>
                  </a:moveTo>
                  <a:lnTo>
                    <a:pt x="2693958" y="6353978"/>
                  </a:lnTo>
                  <a:lnTo>
                    <a:pt x="2680624" y="6366813"/>
                  </a:lnTo>
                  <a:lnTo>
                    <a:pt x="2668876" y="6367455"/>
                  </a:lnTo>
                  <a:lnTo>
                    <a:pt x="2665383" y="6352695"/>
                  </a:lnTo>
                  <a:close/>
                  <a:moveTo>
                    <a:pt x="2700308" y="6256329"/>
                  </a:moveTo>
                  <a:lnTo>
                    <a:pt x="2695228" y="6265854"/>
                  </a:lnTo>
                  <a:lnTo>
                    <a:pt x="2687608" y="6263949"/>
                  </a:lnTo>
                  <a:lnTo>
                    <a:pt x="2690784" y="6256647"/>
                  </a:lnTo>
                  <a:close/>
                  <a:moveTo>
                    <a:pt x="2722533" y="6238867"/>
                  </a:moveTo>
                  <a:lnTo>
                    <a:pt x="2720891" y="6254742"/>
                  </a:lnTo>
                  <a:lnTo>
                    <a:pt x="2713008" y="6251567"/>
                  </a:lnTo>
                  <a:lnTo>
                    <a:pt x="2714322" y="6242360"/>
                  </a:lnTo>
                  <a:close/>
                  <a:moveTo>
                    <a:pt x="4255139" y="6154726"/>
                  </a:moveTo>
                  <a:lnTo>
                    <a:pt x="4256051" y="6161076"/>
                  </a:lnTo>
                  <a:lnTo>
                    <a:pt x="4243891" y="6173776"/>
                  </a:lnTo>
                  <a:lnTo>
                    <a:pt x="4241763" y="6166474"/>
                  </a:lnTo>
                  <a:lnTo>
                    <a:pt x="4245715" y="6156949"/>
                  </a:lnTo>
                  <a:lnTo>
                    <a:pt x="4249971" y="6160124"/>
                  </a:lnTo>
                  <a:close/>
                  <a:moveTo>
                    <a:pt x="3939210" y="6130914"/>
                  </a:moveTo>
                  <a:lnTo>
                    <a:pt x="3946521" y="6130914"/>
                  </a:lnTo>
                  <a:lnTo>
                    <a:pt x="3948746" y="6144521"/>
                  </a:lnTo>
                  <a:lnTo>
                    <a:pt x="3956057" y="6150849"/>
                  </a:lnTo>
                  <a:lnTo>
                    <a:pt x="3965594" y="6141356"/>
                  </a:lnTo>
                  <a:lnTo>
                    <a:pt x="3975130" y="6138192"/>
                  </a:lnTo>
                  <a:lnTo>
                    <a:pt x="3984666" y="6141989"/>
                  </a:lnTo>
                  <a:lnTo>
                    <a:pt x="3987845" y="6149267"/>
                  </a:lnTo>
                  <a:lnTo>
                    <a:pt x="3978309" y="6154646"/>
                  </a:lnTo>
                  <a:lnTo>
                    <a:pt x="3978309" y="6160026"/>
                  </a:lnTo>
                  <a:lnTo>
                    <a:pt x="3992295" y="6161924"/>
                  </a:lnTo>
                  <a:lnTo>
                    <a:pt x="3996427" y="6160975"/>
                  </a:lnTo>
                  <a:lnTo>
                    <a:pt x="4004056" y="6173316"/>
                  </a:lnTo>
                  <a:lnTo>
                    <a:pt x="4011367" y="6170151"/>
                  </a:lnTo>
                  <a:lnTo>
                    <a:pt x="4028214" y="6170151"/>
                  </a:lnTo>
                  <a:lnTo>
                    <a:pt x="4038069" y="6164772"/>
                  </a:lnTo>
                  <a:lnTo>
                    <a:pt x="4054916" y="6162557"/>
                  </a:lnTo>
                  <a:lnTo>
                    <a:pt x="4060320" y="6158127"/>
                  </a:lnTo>
                  <a:lnTo>
                    <a:pt x="4068584" y="6161291"/>
                  </a:lnTo>
                  <a:lnTo>
                    <a:pt x="4073988" y="6169835"/>
                  </a:lnTo>
                  <a:lnTo>
                    <a:pt x="4082571" y="6170468"/>
                  </a:lnTo>
                  <a:lnTo>
                    <a:pt x="4100371" y="6165089"/>
                  </a:lnTo>
                  <a:lnTo>
                    <a:pt x="4109908" y="6170468"/>
                  </a:lnTo>
                  <a:lnTo>
                    <a:pt x="4119444" y="6170151"/>
                  </a:lnTo>
                  <a:lnTo>
                    <a:pt x="4128980" y="6163823"/>
                  </a:lnTo>
                  <a:lnTo>
                    <a:pt x="4137563" y="6166038"/>
                  </a:lnTo>
                  <a:lnTo>
                    <a:pt x="4135337" y="6172366"/>
                  </a:lnTo>
                  <a:lnTo>
                    <a:pt x="4137563" y="6180594"/>
                  </a:lnTo>
                  <a:lnTo>
                    <a:pt x="4142013" y="6188821"/>
                  </a:lnTo>
                  <a:lnTo>
                    <a:pt x="4149324" y="6191985"/>
                  </a:lnTo>
                  <a:lnTo>
                    <a:pt x="4156635" y="6184707"/>
                  </a:lnTo>
                  <a:lnTo>
                    <a:pt x="4163946" y="6181543"/>
                  </a:lnTo>
                  <a:lnTo>
                    <a:pt x="4175707" y="6184707"/>
                  </a:lnTo>
                  <a:lnTo>
                    <a:pt x="4179840" y="6177113"/>
                  </a:lnTo>
                  <a:lnTo>
                    <a:pt x="4181111" y="6169835"/>
                  </a:lnTo>
                  <a:lnTo>
                    <a:pt x="4185243" y="6167620"/>
                  </a:lnTo>
                  <a:lnTo>
                    <a:pt x="4184290" y="6176164"/>
                  </a:lnTo>
                  <a:lnTo>
                    <a:pt x="4189376" y="6184391"/>
                  </a:lnTo>
                  <a:lnTo>
                    <a:pt x="4188422" y="6188504"/>
                  </a:lnTo>
                  <a:lnTo>
                    <a:pt x="4186197" y="6195782"/>
                  </a:lnTo>
                  <a:lnTo>
                    <a:pt x="4179204" y="6206541"/>
                  </a:lnTo>
                  <a:lnTo>
                    <a:pt x="4170621" y="6210654"/>
                  </a:lnTo>
                  <a:lnTo>
                    <a:pt x="4164264" y="6205908"/>
                  </a:lnTo>
                  <a:lnTo>
                    <a:pt x="4152820" y="6212237"/>
                  </a:lnTo>
                  <a:lnTo>
                    <a:pt x="4144238" y="6213186"/>
                  </a:lnTo>
                  <a:lnTo>
                    <a:pt x="4128344" y="6207807"/>
                  </a:lnTo>
                  <a:lnTo>
                    <a:pt x="4114358" y="6212553"/>
                  </a:lnTo>
                  <a:lnTo>
                    <a:pt x="4103232" y="6208123"/>
                  </a:lnTo>
                  <a:lnTo>
                    <a:pt x="4085114" y="6208756"/>
                  </a:lnTo>
                  <a:lnTo>
                    <a:pt x="4074306" y="6218249"/>
                  </a:lnTo>
                  <a:lnTo>
                    <a:pt x="4066995" y="6221413"/>
                  </a:lnTo>
                  <a:lnTo>
                    <a:pt x="4051101" y="6221413"/>
                  </a:lnTo>
                  <a:lnTo>
                    <a:pt x="4045697" y="6224577"/>
                  </a:lnTo>
                  <a:lnTo>
                    <a:pt x="4041565" y="6222362"/>
                  </a:lnTo>
                  <a:lnTo>
                    <a:pt x="4045697" y="6211920"/>
                  </a:lnTo>
                  <a:lnTo>
                    <a:pt x="4037115" y="6202744"/>
                  </a:lnTo>
                  <a:lnTo>
                    <a:pt x="4024400" y="6194200"/>
                  </a:lnTo>
                  <a:lnTo>
                    <a:pt x="4014864" y="6197681"/>
                  </a:lnTo>
                  <a:lnTo>
                    <a:pt x="4003103" y="6194516"/>
                  </a:lnTo>
                  <a:lnTo>
                    <a:pt x="3992613" y="6191352"/>
                  </a:lnTo>
                  <a:lnTo>
                    <a:pt x="3979898" y="6192618"/>
                  </a:lnTo>
                  <a:lnTo>
                    <a:pt x="3970362" y="6184391"/>
                  </a:lnTo>
                  <a:lnTo>
                    <a:pt x="3954468" y="6179961"/>
                  </a:lnTo>
                  <a:lnTo>
                    <a:pt x="3944614" y="6184707"/>
                  </a:lnTo>
                  <a:lnTo>
                    <a:pt x="3933171" y="6188821"/>
                  </a:lnTo>
                  <a:lnTo>
                    <a:pt x="3925542" y="6178379"/>
                  </a:lnTo>
                  <a:lnTo>
                    <a:pt x="3923634" y="6167620"/>
                  </a:lnTo>
                  <a:lnTo>
                    <a:pt x="3924588" y="6157494"/>
                  </a:lnTo>
                  <a:lnTo>
                    <a:pt x="3919184" y="6148951"/>
                  </a:lnTo>
                  <a:lnTo>
                    <a:pt x="3919820" y="6142622"/>
                  </a:lnTo>
                  <a:lnTo>
                    <a:pt x="3917913" y="6136294"/>
                  </a:lnTo>
                  <a:lnTo>
                    <a:pt x="3925224" y="6139458"/>
                  </a:lnTo>
                  <a:lnTo>
                    <a:pt x="3932853" y="6150216"/>
                  </a:lnTo>
                  <a:lnTo>
                    <a:pt x="3938257" y="6154014"/>
                  </a:lnTo>
                  <a:lnTo>
                    <a:pt x="3943343" y="6148634"/>
                  </a:lnTo>
                  <a:lnTo>
                    <a:pt x="3934760" y="6140407"/>
                  </a:lnTo>
                  <a:close/>
                  <a:moveTo>
                    <a:pt x="4979304" y="6116626"/>
                  </a:moveTo>
                  <a:lnTo>
                    <a:pt x="4987888" y="6116626"/>
                  </a:lnTo>
                  <a:lnTo>
                    <a:pt x="4983755" y="6126107"/>
                  </a:lnTo>
                  <a:lnTo>
                    <a:pt x="4969765" y="6130216"/>
                  </a:lnTo>
                  <a:lnTo>
                    <a:pt x="4970719" y="6138748"/>
                  </a:lnTo>
                  <a:lnTo>
                    <a:pt x="4955140" y="6149177"/>
                  </a:lnTo>
                  <a:lnTo>
                    <a:pt x="4944648" y="6155498"/>
                  </a:lnTo>
                  <a:lnTo>
                    <a:pt x="4934155" y="6168139"/>
                  </a:lnTo>
                  <a:lnTo>
                    <a:pt x="4919530" y="6180148"/>
                  </a:lnTo>
                  <a:lnTo>
                    <a:pt x="4919848" y="6181412"/>
                  </a:lnTo>
                  <a:lnTo>
                    <a:pt x="4922709" y="6190577"/>
                  </a:lnTo>
                  <a:lnTo>
                    <a:pt x="4925889" y="6194370"/>
                  </a:lnTo>
                  <a:lnTo>
                    <a:pt x="4932248" y="6201954"/>
                  </a:lnTo>
                  <a:lnTo>
                    <a:pt x="4934473" y="6211435"/>
                  </a:lnTo>
                  <a:lnTo>
                    <a:pt x="4927161" y="6212699"/>
                  </a:lnTo>
                  <a:lnTo>
                    <a:pt x="4924935" y="6206379"/>
                  </a:lnTo>
                  <a:lnTo>
                    <a:pt x="4916351" y="6206379"/>
                  </a:lnTo>
                  <a:lnTo>
                    <a:pt x="4909356" y="6208275"/>
                  </a:lnTo>
                  <a:lnTo>
                    <a:pt x="4902997" y="6214596"/>
                  </a:lnTo>
                  <a:lnTo>
                    <a:pt x="4892187" y="6226289"/>
                  </a:lnTo>
                  <a:lnTo>
                    <a:pt x="4871202" y="6238298"/>
                  </a:lnTo>
                  <a:lnTo>
                    <a:pt x="4851172" y="6240510"/>
                  </a:lnTo>
                  <a:lnTo>
                    <a:pt x="4835274" y="6238614"/>
                  </a:lnTo>
                  <a:lnTo>
                    <a:pt x="4826690" y="6246199"/>
                  </a:lnTo>
                  <a:lnTo>
                    <a:pt x="4828916" y="6253151"/>
                  </a:lnTo>
                  <a:lnTo>
                    <a:pt x="4821285" y="6251255"/>
                  </a:lnTo>
                  <a:lnTo>
                    <a:pt x="4806341" y="6248095"/>
                  </a:lnTo>
                  <a:lnTo>
                    <a:pt x="4781224" y="6246515"/>
                  </a:lnTo>
                  <a:lnTo>
                    <a:pt x="4776773" y="6237982"/>
                  </a:lnTo>
                  <a:lnTo>
                    <a:pt x="4773593" y="6228501"/>
                  </a:lnTo>
                  <a:lnTo>
                    <a:pt x="4764055" y="6220284"/>
                  </a:lnTo>
                  <a:lnTo>
                    <a:pt x="4762783" y="6209855"/>
                  </a:lnTo>
                  <a:lnTo>
                    <a:pt x="4760875" y="6201322"/>
                  </a:lnTo>
                  <a:lnTo>
                    <a:pt x="4772321" y="6203535"/>
                  </a:lnTo>
                  <a:lnTo>
                    <a:pt x="4778998" y="6206695"/>
                  </a:lnTo>
                  <a:lnTo>
                    <a:pt x="4789172" y="6189629"/>
                  </a:lnTo>
                  <a:lnTo>
                    <a:pt x="4796803" y="6186469"/>
                  </a:lnTo>
                  <a:lnTo>
                    <a:pt x="4806023" y="6182993"/>
                  </a:lnTo>
                  <a:lnTo>
                    <a:pt x="4826372" y="6185205"/>
                  </a:lnTo>
                  <a:lnTo>
                    <a:pt x="4827008" y="6177620"/>
                  </a:lnTo>
                  <a:lnTo>
                    <a:pt x="4827008" y="6175724"/>
                  </a:lnTo>
                  <a:lnTo>
                    <a:pt x="4826054" y="6164031"/>
                  </a:lnTo>
                  <a:lnTo>
                    <a:pt x="4837500" y="6164979"/>
                  </a:lnTo>
                  <a:lnTo>
                    <a:pt x="4845131" y="6171299"/>
                  </a:lnTo>
                  <a:lnTo>
                    <a:pt x="4864207" y="6173196"/>
                  </a:lnTo>
                  <a:lnTo>
                    <a:pt x="4882330" y="6165927"/>
                  </a:lnTo>
                  <a:lnTo>
                    <a:pt x="4914761" y="6154866"/>
                  </a:lnTo>
                  <a:lnTo>
                    <a:pt x="4939243" y="6145385"/>
                  </a:lnTo>
                  <a:lnTo>
                    <a:pt x="4957048" y="6130532"/>
                  </a:lnTo>
                  <a:lnTo>
                    <a:pt x="4970719" y="6126107"/>
                  </a:lnTo>
                  <a:close/>
                  <a:moveTo>
                    <a:pt x="4269809" y="6099164"/>
                  </a:moveTo>
                  <a:lnTo>
                    <a:pt x="4278081" y="6107690"/>
                  </a:lnTo>
                  <a:lnTo>
                    <a:pt x="4273179" y="6110848"/>
                  </a:lnTo>
                  <a:lnTo>
                    <a:pt x="4273179" y="6119059"/>
                  </a:lnTo>
                  <a:lnTo>
                    <a:pt x="4271341" y="6131691"/>
                  </a:lnTo>
                  <a:lnTo>
                    <a:pt x="4281451" y="6138955"/>
                  </a:lnTo>
                  <a:lnTo>
                    <a:pt x="4275630" y="6154744"/>
                  </a:lnTo>
                  <a:lnTo>
                    <a:pt x="4266439" y="6157902"/>
                  </a:lnTo>
                  <a:lnTo>
                    <a:pt x="4265520" y="6154744"/>
                  </a:lnTo>
                  <a:lnTo>
                    <a:pt x="4271341" y="6143376"/>
                  </a:lnTo>
                  <a:lnTo>
                    <a:pt x="4263988" y="6135797"/>
                  </a:lnTo>
                  <a:lnTo>
                    <a:pt x="4265213" y="6129481"/>
                  </a:lnTo>
                  <a:lnTo>
                    <a:pt x="4267051" y="6122533"/>
                  </a:lnTo>
                  <a:lnTo>
                    <a:pt x="4267051" y="6114954"/>
                  </a:lnTo>
                  <a:lnTo>
                    <a:pt x="4271953" y="6107690"/>
                  </a:lnTo>
                  <a:close/>
                  <a:moveTo>
                    <a:pt x="3049239" y="6092814"/>
                  </a:moveTo>
                  <a:lnTo>
                    <a:pt x="3061023" y="6092814"/>
                  </a:lnTo>
                  <a:lnTo>
                    <a:pt x="3070188" y="6099703"/>
                  </a:lnTo>
                  <a:lnTo>
                    <a:pt x="3064623" y="6107790"/>
                  </a:lnTo>
                  <a:lnTo>
                    <a:pt x="3052513" y="6108689"/>
                  </a:lnTo>
                  <a:lnTo>
                    <a:pt x="3048257" y="6107790"/>
                  </a:lnTo>
                  <a:lnTo>
                    <a:pt x="3038438" y="6097007"/>
                  </a:lnTo>
                  <a:close/>
                  <a:moveTo>
                    <a:pt x="3038243" y="6081701"/>
                  </a:moveTo>
                  <a:lnTo>
                    <a:pt x="3041613" y="6088628"/>
                  </a:lnTo>
                  <a:lnTo>
                    <a:pt x="3032422" y="6094401"/>
                  </a:lnTo>
                  <a:lnTo>
                    <a:pt x="3024150" y="6082855"/>
                  </a:lnTo>
                  <a:close/>
                  <a:moveTo>
                    <a:pt x="3863987" y="6053126"/>
                  </a:moveTo>
                  <a:lnTo>
                    <a:pt x="3875919" y="6056271"/>
                  </a:lnTo>
                  <a:lnTo>
                    <a:pt x="3881401" y="6066964"/>
                  </a:lnTo>
                  <a:lnTo>
                    <a:pt x="3875919" y="6067908"/>
                  </a:lnTo>
                  <a:lnTo>
                    <a:pt x="3880111" y="6079230"/>
                  </a:lnTo>
                  <a:lnTo>
                    <a:pt x="3876886" y="6086464"/>
                  </a:lnTo>
                  <a:lnTo>
                    <a:pt x="3865277" y="6084891"/>
                  </a:lnTo>
                  <a:lnTo>
                    <a:pt x="3860763" y="6066021"/>
                  </a:lnTo>
                  <a:close/>
                  <a:moveTo>
                    <a:pt x="4100970" y="6043601"/>
                  </a:moveTo>
                  <a:lnTo>
                    <a:pt x="4111588" y="6057374"/>
                  </a:lnTo>
                  <a:lnTo>
                    <a:pt x="4101282" y="6065826"/>
                  </a:lnTo>
                  <a:lnTo>
                    <a:pt x="4103156" y="6054244"/>
                  </a:lnTo>
                  <a:lnTo>
                    <a:pt x="4098784" y="6049861"/>
                  </a:lnTo>
                  <a:lnTo>
                    <a:pt x="4092850" y="6051113"/>
                  </a:lnTo>
                  <a:lnTo>
                    <a:pt x="4092538" y="6046105"/>
                  </a:lnTo>
                  <a:close/>
                  <a:moveTo>
                    <a:pt x="4379876" y="6040426"/>
                  </a:moveTo>
                  <a:lnTo>
                    <a:pt x="4379876" y="6051117"/>
                  </a:lnTo>
                  <a:lnTo>
                    <a:pt x="4366858" y="6060550"/>
                  </a:lnTo>
                  <a:lnTo>
                    <a:pt x="4364318" y="6075014"/>
                  </a:lnTo>
                  <a:lnTo>
                    <a:pt x="4352888" y="6098282"/>
                  </a:lnTo>
                  <a:lnTo>
                    <a:pt x="4333838" y="6105514"/>
                  </a:lnTo>
                  <a:lnTo>
                    <a:pt x="4335425" y="6088849"/>
                  </a:lnTo>
                  <a:lnTo>
                    <a:pt x="4324313" y="6089163"/>
                  </a:lnTo>
                  <a:lnTo>
                    <a:pt x="4328123" y="6083818"/>
                  </a:lnTo>
                  <a:lnTo>
                    <a:pt x="4333520" y="6070297"/>
                  </a:lnTo>
                  <a:lnTo>
                    <a:pt x="4345903" y="6053318"/>
                  </a:lnTo>
                  <a:lnTo>
                    <a:pt x="4360508" y="6048287"/>
                  </a:lnTo>
                  <a:close/>
                  <a:moveTo>
                    <a:pt x="4333108" y="6021376"/>
                  </a:moveTo>
                  <a:lnTo>
                    <a:pt x="4337013" y="6023281"/>
                  </a:lnTo>
                  <a:lnTo>
                    <a:pt x="4334610" y="6030266"/>
                  </a:lnTo>
                  <a:lnTo>
                    <a:pt x="4325900" y="6030901"/>
                  </a:lnTo>
                  <a:close/>
                  <a:moveTo>
                    <a:pt x="4191713" y="6019789"/>
                  </a:moveTo>
                  <a:lnTo>
                    <a:pt x="4195726" y="6021376"/>
                  </a:lnTo>
                  <a:lnTo>
                    <a:pt x="4187700" y="6034077"/>
                  </a:lnTo>
                  <a:lnTo>
                    <a:pt x="4184613" y="6029314"/>
                  </a:lnTo>
                  <a:close/>
                  <a:moveTo>
                    <a:pt x="3752636" y="6002326"/>
                  </a:moveTo>
                  <a:lnTo>
                    <a:pt x="3754400" y="6015026"/>
                  </a:lnTo>
                  <a:lnTo>
                    <a:pt x="3748050" y="6006165"/>
                  </a:lnTo>
                  <a:close/>
                  <a:moveTo>
                    <a:pt x="4012798" y="5995976"/>
                  </a:moveTo>
                  <a:lnTo>
                    <a:pt x="4024276" y="6005183"/>
                  </a:lnTo>
                  <a:lnTo>
                    <a:pt x="4014970" y="6022011"/>
                  </a:lnTo>
                  <a:lnTo>
                    <a:pt x="4008145" y="6026139"/>
                  </a:lnTo>
                  <a:lnTo>
                    <a:pt x="4001941" y="6024234"/>
                  </a:lnTo>
                  <a:lnTo>
                    <a:pt x="3997288" y="6018201"/>
                  </a:lnTo>
                  <a:lnTo>
                    <a:pt x="4005663" y="6015661"/>
                  </a:lnTo>
                  <a:lnTo>
                    <a:pt x="3998218" y="6010581"/>
                  </a:lnTo>
                  <a:lnTo>
                    <a:pt x="4001320" y="6007406"/>
                  </a:lnTo>
                  <a:lnTo>
                    <a:pt x="4011867" y="6008358"/>
                  </a:lnTo>
                  <a:lnTo>
                    <a:pt x="4015900" y="6008358"/>
                  </a:lnTo>
                  <a:lnTo>
                    <a:pt x="4011867" y="6001056"/>
                  </a:lnTo>
                  <a:close/>
                  <a:moveTo>
                    <a:pt x="4097132" y="5994389"/>
                  </a:moveTo>
                  <a:lnTo>
                    <a:pt x="4100476" y="6005330"/>
                  </a:lnTo>
                  <a:lnTo>
                    <a:pt x="4097740" y="6018202"/>
                  </a:lnTo>
                  <a:lnTo>
                    <a:pt x="4086188" y="6005652"/>
                  </a:lnTo>
                  <a:lnTo>
                    <a:pt x="4086188" y="5997929"/>
                  </a:lnTo>
                  <a:close/>
                  <a:moveTo>
                    <a:pt x="4278593" y="5988039"/>
                  </a:moveTo>
                  <a:lnTo>
                    <a:pt x="4284943" y="5988039"/>
                  </a:lnTo>
                  <a:lnTo>
                    <a:pt x="4292563" y="5991214"/>
                  </a:lnTo>
                  <a:lnTo>
                    <a:pt x="4286213" y="5994389"/>
                  </a:lnTo>
                  <a:lnTo>
                    <a:pt x="4282085" y="5999786"/>
                  </a:lnTo>
                  <a:lnTo>
                    <a:pt x="4270655" y="5997564"/>
                  </a:lnTo>
                  <a:lnTo>
                    <a:pt x="4256685" y="6003914"/>
                  </a:lnTo>
                  <a:lnTo>
                    <a:pt x="4258908" y="6019789"/>
                  </a:lnTo>
                  <a:lnTo>
                    <a:pt x="4251288" y="6013439"/>
                  </a:lnTo>
                  <a:lnTo>
                    <a:pt x="4253510" y="6000739"/>
                  </a:lnTo>
                  <a:lnTo>
                    <a:pt x="4262718" y="5989309"/>
                  </a:lnTo>
                  <a:close/>
                  <a:moveTo>
                    <a:pt x="4044769" y="5988039"/>
                  </a:moveTo>
                  <a:lnTo>
                    <a:pt x="4050157" y="5994389"/>
                  </a:lnTo>
                  <a:lnTo>
                    <a:pt x="4052851" y="6001691"/>
                  </a:lnTo>
                  <a:lnTo>
                    <a:pt x="4042748" y="6007089"/>
                  </a:lnTo>
                  <a:lnTo>
                    <a:pt x="4041738" y="6002009"/>
                  </a:lnTo>
                  <a:close/>
                  <a:moveTo>
                    <a:pt x="2784354" y="5988039"/>
                  </a:moveTo>
                  <a:lnTo>
                    <a:pt x="2798725" y="5999034"/>
                  </a:lnTo>
                  <a:lnTo>
                    <a:pt x="2788699" y="6005502"/>
                  </a:lnTo>
                  <a:lnTo>
                    <a:pt x="2779675" y="5992566"/>
                  </a:lnTo>
                  <a:close/>
                  <a:moveTo>
                    <a:pt x="4162388" y="5973751"/>
                  </a:moveTo>
                  <a:lnTo>
                    <a:pt x="4157943" y="5978006"/>
                  </a:lnTo>
                  <a:lnTo>
                    <a:pt x="4156038" y="5991099"/>
                  </a:lnTo>
                  <a:lnTo>
                    <a:pt x="4147783" y="6000918"/>
                  </a:lnTo>
                  <a:lnTo>
                    <a:pt x="4133813" y="6005501"/>
                  </a:lnTo>
                  <a:lnTo>
                    <a:pt x="4136035" y="5994372"/>
                  </a:lnTo>
                  <a:lnTo>
                    <a:pt x="4150640" y="5986844"/>
                  </a:lnTo>
                  <a:cubicBezTo>
                    <a:pt x="4150958" y="5982807"/>
                    <a:pt x="4151275" y="5978770"/>
                    <a:pt x="4151593" y="5974733"/>
                  </a:cubicBezTo>
                  <a:close/>
                  <a:moveTo>
                    <a:pt x="4248322" y="5964226"/>
                  </a:moveTo>
                  <a:lnTo>
                    <a:pt x="4257308" y="5967568"/>
                  </a:lnTo>
                  <a:lnTo>
                    <a:pt x="4262400" y="5977594"/>
                  </a:lnTo>
                  <a:lnTo>
                    <a:pt x="4250419" y="5983276"/>
                  </a:lnTo>
                  <a:lnTo>
                    <a:pt x="4248322" y="5979934"/>
                  </a:lnTo>
                  <a:lnTo>
                    <a:pt x="4252515" y="5971913"/>
                  </a:lnTo>
                  <a:lnTo>
                    <a:pt x="4246525" y="5970910"/>
                  </a:lnTo>
                  <a:close/>
                  <a:moveTo>
                    <a:pt x="4031293" y="5961051"/>
                  </a:moveTo>
                  <a:lnTo>
                    <a:pt x="4036975" y="5972352"/>
                  </a:lnTo>
                  <a:lnTo>
                    <a:pt x="4031293" y="5980101"/>
                  </a:lnTo>
                  <a:lnTo>
                    <a:pt x="4020264" y="5978163"/>
                  </a:lnTo>
                  <a:lnTo>
                    <a:pt x="4017925" y="5969446"/>
                  </a:lnTo>
                  <a:lnTo>
                    <a:pt x="4020264" y="5964280"/>
                  </a:lnTo>
                  <a:close/>
                  <a:moveTo>
                    <a:pt x="4088954" y="5956289"/>
                  </a:moveTo>
                  <a:lnTo>
                    <a:pt x="4090951" y="5968530"/>
                  </a:lnTo>
                  <a:lnTo>
                    <a:pt x="4086956" y="5976792"/>
                  </a:lnTo>
                  <a:lnTo>
                    <a:pt x="4079300" y="5981689"/>
                  </a:lnTo>
                  <a:lnTo>
                    <a:pt x="4070313" y="5972814"/>
                  </a:lnTo>
                  <a:lnTo>
                    <a:pt x="4074307" y="5961797"/>
                  </a:lnTo>
                  <a:close/>
                  <a:moveTo>
                    <a:pt x="4116516" y="5949939"/>
                  </a:moveTo>
                  <a:lnTo>
                    <a:pt x="4121773" y="5953928"/>
                  </a:lnTo>
                  <a:cubicBezTo>
                    <a:pt x="4122082" y="5958939"/>
                    <a:pt x="4122392" y="5963951"/>
                    <a:pt x="4122701" y="5968962"/>
                  </a:cubicBezTo>
                  <a:lnTo>
                    <a:pt x="4112804" y="5983383"/>
                  </a:lnTo>
                  <a:lnTo>
                    <a:pt x="4107547" y="5986452"/>
                  </a:lnTo>
                  <a:lnTo>
                    <a:pt x="4098888" y="5969269"/>
                  </a:lnTo>
                  <a:lnTo>
                    <a:pt x="4104145" y="5953928"/>
                  </a:lnTo>
                  <a:close/>
                  <a:moveTo>
                    <a:pt x="3879813" y="5943589"/>
                  </a:moveTo>
                  <a:lnTo>
                    <a:pt x="3887751" y="5947117"/>
                  </a:lnTo>
                  <a:lnTo>
                    <a:pt x="3881136" y="5953114"/>
                  </a:lnTo>
                  <a:close/>
                  <a:moveTo>
                    <a:pt x="4230772" y="5937239"/>
                  </a:moveTo>
                  <a:lnTo>
                    <a:pt x="4237000" y="5943884"/>
                  </a:lnTo>
                  <a:lnTo>
                    <a:pt x="4235901" y="5950530"/>
                  </a:lnTo>
                  <a:lnTo>
                    <a:pt x="4228574" y="5951527"/>
                  </a:lnTo>
                  <a:lnTo>
                    <a:pt x="4227475" y="5946210"/>
                  </a:lnTo>
                  <a:close/>
                  <a:moveTo>
                    <a:pt x="4015702" y="5929301"/>
                  </a:moveTo>
                  <a:lnTo>
                    <a:pt x="4021100" y="5932476"/>
                  </a:lnTo>
                  <a:cubicBezTo>
                    <a:pt x="4020782" y="5935651"/>
                    <a:pt x="4020465" y="5938826"/>
                    <a:pt x="4020147" y="5942001"/>
                  </a:cubicBezTo>
                  <a:lnTo>
                    <a:pt x="4015067" y="5948351"/>
                  </a:lnTo>
                  <a:lnTo>
                    <a:pt x="4011575" y="5945176"/>
                  </a:lnTo>
                  <a:lnTo>
                    <a:pt x="4011575" y="5932476"/>
                  </a:lnTo>
                  <a:close/>
                  <a:moveTo>
                    <a:pt x="3920838" y="5926126"/>
                  </a:moveTo>
                  <a:lnTo>
                    <a:pt x="3922676" y="5931232"/>
                  </a:lnTo>
                  <a:lnTo>
                    <a:pt x="3912566" y="5937239"/>
                  </a:lnTo>
                  <a:lnTo>
                    <a:pt x="3905213" y="5935437"/>
                  </a:lnTo>
                  <a:lnTo>
                    <a:pt x="3909502" y="5932433"/>
                  </a:lnTo>
                  <a:close/>
                  <a:moveTo>
                    <a:pt x="4101110" y="5921364"/>
                  </a:moveTo>
                  <a:lnTo>
                    <a:pt x="4111588" y="5922290"/>
                  </a:lnTo>
                  <a:lnTo>
                    <a:pt x="4111588" y="5927229"/>
                  </a:lnTo>
                  <a:lnTo>
                    <a:pt x="4102063" y="5932477"/>
                  </a:lnTo>
                  <a:lnTo>
                    <a:pt x="4092538" y="5930625"/>
                  </a:lnTo>
                  <a:close/>
                  <a:moveTo>
                    <a:pt x="4052850" y="5919776"/>
                  </a:moveTo>
                  <a:lnTo>
                    <a:pt x="4063963" y="5927797"/>
                  </a:lnTo>
                  <a:lnTo>
                    <a:pt x="4054952" y="5938826"/>
                  </a:lnTo>
                  <a:lnTo>
                    <a:pt x="4052850" y="5932142"/>
                  </a:lnTo>
                  <a:close/>
                  <a:moveTo>
                    <a:pt x="4071020" y="5907076"/>
                  </a:moveTo>
                  <a:lnTo>
                    <a:pt x="4081640" y="5907076"/>
                  </a:lnTo>
                  <a:lnTo>
                    <a:pt x="4089363" y="5911287"/>
                  </a:lnTo>
                  <a:lnTo>
                    <a:pt x="4088397" y="5919711"/>
                  </a:lnTo>
                  <a:lnTo>
                    <a:pt x="4079709" y="5922951"/>
                  </a:lnTo>
                  <a:lnTo>
                    <a:pt x="4065550" y="5910316"/>
                  </a:lnTo>
                  <a:close/>
                  <a:moveTo>
                    <a:pt x="4007267" y="5895964"/>
                  </a:moveTo>
                  <a:lnTo>
                    <a:pt x="4014411" y="5903050"/>
                  </a:lnTo>
                  <a:cubicBezTo>
                    <a:pt x="4014524" y="5905519"/>
                    <a:pt x="4014638" y="5907989"/>
                    <a:pt x="4014751" y="5910458"/>
                  </a:cubicBezTo>
                  <a:lnTo>
                    <a:pt x="4005566" y="5918189"/>
                  </a:lnTo>
                  <a:lnTo>
                    <a:pt x="4005566" y="5907559"/>
                  </a:lnTo>
                  <a:lnTo>
                    <a:pt x="4000463" y="5900151"/>
                  </a:lnTo>
                  <a:close/>
                  <a:moveTo>
                    <a:pt x="4201841" y="5892789"/>
                  </a:moveTo>
                  <a:lnTo>
                    <a:pt x="4210013" y="5899073"/>
                  </a:lnTo>
                  <a:lnTo>
                    <a:pt x="4198900" y="5900727"/>
                  </a:lnTo>
                  <a:close/>
                  <a:moveTo>
                    <a:pt x="4190963" y="5889614"/>
                  </a:moveTo>
                  <a:lnTo>
                    <a:pt x="4183660" y="5905999"/>
                  </a:lnTo>
                  <a:lnTo>
                    <a:pt x="4173818" y="5905999"/>
                  </a:lnTo>
                  <a:lnTo>
                    <a:pt x="4159213" y="5916602"/>
                  </a:lnTo>
                  <a:lnTo>
                    <a:pt x="4163340" y="5901823"/>
                  </a:lnTo>
                  <a:lnTo>
                    <a:pt x="4173818" y="5899574"/>
                  </a:lnTo>
                  <a:close/>
                  <a:moveTo>
                    <a:pt x="3983882" y="5889614"/>
                  </a:moveTo>
                  <a:lnTo>
                    <a:pt x="3990938" y="5892617"/>
                  </a:lnTo>
                  <a:lnTo>
                    <a:pt x="3980707" y="5900727"/>
                  </a:lnTo>
                  <a:lnTo>
                    <a:pt x="3978238" y="5897723"/>
                  </a:lnTo>
                  <a:close/>
                  <a:moveTo>
                    <a:pt x="4234460" y="5870564"/>
                  </a:moveTo>
                  <a:lnTo>
                    <a:pt x="4239858" y="5870564"/>
                  </a:lnTo>
                  <a:lnTo>
                    <a:pt x="4244938" y="5873567"/>
                  </a:lnTo>
                  <a:lnTo>
                    <a:pt x="4253510" y="5873567"/>
                  </a:lnTo>
                  <a:lnTo>
                    <a:pt x="4254463" y="5881676"/>
                  </a:lnTo>
                  <a:lnTo>
                    <a:pt x="4238588" y="5880775"/>
                  </a:lnTo>
                  <a:lnTo>
                    <a:pt x="4239858" y="5888584"/>
                  </a:lnTo>
                  <a:lnTo>
                    <a:pt x="4232238" y="5892789"/>
                  </a:lnTo>
                  <a:lnTo>
                    <a:pt x="4225888" y="5886782"/>
                  </a:lnTo>
                  <a:lnTo>
                    <a:pt x="4213188" y="5887082"/>
                  </a:lnTo>
                  <a:lnTo>
                    <a:pt x="4218585" y="5875069"/>
                  </a:lnTo>
                  <a:close/>
                  <a:moveTo>
                    <a:pt x="3641967" y="5862626"/>
                  </a:moveTo>
                  <a:lnTo>
                    <a:pt x="3650372" y="5864489"/>
                  </a:lnTo>
                  <a:lnTo>
                    <a:pt x="3649127" y="5869770"/>
                  </a:lnTo>
                  <a:lnTo>
                    <a:pt x="3663757" y="5872565"/>
                  </a:lnTo>
                  <a:lnTo>
                    <a:pt x="3671850" y="5887784"/>
                  </a:lnTo>
                  <a:lnTo>
                    <a:pt x="3659399" y="5883746"/>
                  </a:lnTo>
                  <a:lnTo>
                    <a:pt x="3656597" y="5891201"/>
                  </a:lnTo>
                  <a:lnTo>
                    <a:pt x="3647570" y="5884989"/>
                  </a:lnTo>
                  <a:lnTo>
                    <a:pt x="3640100" y="5873497"/>
                  </a:lnTo>
                  <a:close/>
                  <a:moveTo>
                    <a:pt x="4038979" y="5856276"/>
                  </a:moveTo>
                  <a:lnTo>
                    <a:pt x="4043930" y="5866368"/>
                  </a:lnTo>
                  <a:lnTo>
                    <a:pt x="4048262" y="5865422"/>
                  </a:lnTo>
                  <a:lnTo>
                    <a:pt x="4057545" y="5871730"/>
                  </a:lnTo>
                  <a:lnTo>
                    <a:pt x="4057545" y="5878038"/>
                  </a:lnTo>
                  <a:lnTo>
                    <a:pt x="4063734" y="5884346"/>
                  </a:lnTo>
                  <a:lnTo>
                    <a:pt x="4064972" y="5897593"/>
                  </a:lnTo>
                  <a:lnTo>
                    <a:pt x="4067138" y="5902955"/>
                  </a:lnTo>
                  <a:lnTo>
                    <a:pt x="4060949" y="5903901"/>
                  </a:lnTo>
                  <a:lnTo>
                    <a:pt x="4049500" y="5894754"/>
                  </a:lnTo>
                  <a:lnTo>
                    <a:pt x="4049500" y="5884346"/>
                  </a:lnTo>
                  <a:lnTo>
                    <a:pt x="4038051" y="5879931"/>
                  </a:lnTo>
                  <a:lnTo>
                    <a:pt x="4030625" y="5872046"/>
                  </a:lnTo>
                  <a:lnTo>
                    <a:pt x="4033719" y="5860376"/>
                  </a:lnTo>
                  <a:close/>
                  <a:moveTo>
                    <a:pt x="3149881" y="5826114"/>
                  </a:moveTo>
                  <a:lnTo>
                    <a:pt x="3157501" y="5826114"/>
                  </a:lnTo>
                  <a:lnTo>
                    <a:pt x="3153373" y="5832443"/>
                  </a:lnTo>
                  <a:lnTo>
                    <a:pt x="3156548" y="5844152"/>
                  </a:lnTo>
                  <a:lnTo>
                    <a:pt x="3139721" y="5873583"/>
                  </a:lnTo>
                  <a:lnTo>
                    <a:pt x="3130831" y="5891938"/>
                  </a:lnTo>
                  <a:lnTo>
                    <a:pt x="3124798" y="5905229"/>
                  </a:lnTo>
                  <a:lnTo>
                    <a:pt x="3122893" y="5909976"/>
                  </a:lnTo>
                  <a:lnTo>
                    <a:pt x="3121941" y="5912508"/>
                  </a:lnTo>
                  <a:lnTo>
                    <a:pt x="3123528" y="5936876"/>
                  </a:lnTo>
                  <a:lnTo>
                    <a:pt x="3137181" y="5954597"/>
                  </a:lnTo>
                  <a:lnTo>
                    <a:pt x="3133371" y="5977699"/>
                  </a:lnTo>
                  <a:lnTo>
                    <a:pt x="3117813" y="5997953"/>
                  </a:lnTo>
                  <a:lnTo>
                    <a:pt x="3124163" y="6015358"/>
                  </a:lnTo>
                  <a:lnTo>
                    <a:pt x="3115591" y="6019789"/>
                  </a:lnTo>
                  <a:lnTo>
                    <a:pt x="3102891" y="6012510"/>
                  </a:lnTo>
                  <a:lnTo>
                    <a:pt x="3079713" y="6004282"/>
                  </a:lnTo>
                  <a:lnTo>
                    <a:pt x="3056218" y="5995105"/>
                  </a:lnTo>
                  <a:lnTo>
                    <a:pt x="3026691" y="5965990"/>
                  </a:lnTo>
                  <a:lnTo>
                    <a:pt x="2989543" y="5965357"/>
                  </a:lnTo>
                  <a:lnTo>
                    <a:pt x="2947633" y="5933078"/>
                  </a:lnTo>
                  <a:lnTo>
                    <a:pt x="2912708" y="5916622"/>
                  </a:lnTo>
                  <a:lnTo>
                    <a:pt x="2905088" y="5909343"/>
                  </a:lnTo>
                  <a:lnTo>
                    <a:pt x="2869210" y="5903331"/>
                  </a:lnTo>
                  <a:lnTo>
                    <a:pt x="2860638" y="5874216"/>
                  </a:lnTo>
                  <a:lnTo>
                    <a:pt x="2873973" y="5853962"/>
                  </a:lnTo>
                  <a:lnTo>
                    <a:pt x="2885720" y="5848583"/>
                  </a:lnTo>
                  <a:cubicBezTo>
                    <a:pt x="2885614" y="5845102"/>
                    <a:pt x="2885509" y="5841620"/>
                    <a:pt x="2885403" y="5838139"/>
                  </a:cubicBezTo>
                  <a:lnTo>
                    <a:pt x="2894928" y="5839722"/>
                  </a:lnTo>
                  <a:lnTo>
                    <a:pt x="2898420" y="5846367"/>
                  </a:lnTo>
                  <a:lnTo>
                    <a:pt x="2907945" y="5857760"/>
                  </a:lnTo>
                  <a:lnTo>
                    <a:pt x="2917470" y="5854595"/>
                  </a:lnTo>
                  <a:lnTo>
                    <a:pt x="2933028" y="5839722"/>
                  </a:lnTo>
                  <a:lnTo>
                    <a:pt x="2946046" y="5847000"/>
                  </a:lnTo>
                  <a:lnTo>
                    <a:pt x="2958746" y="5847950"/>
                  </a:lnTo>
                  <a:lnTo>
                    <a:pt x="2968271" y="5862507"/>
                  </a:lnTo>
                  <a:lnTo>
                    <a:pt x="2990496" y="5860292"/>
                  </a:lnTo>
                  <a:lnTo>
                    <a:pt x="3014943" y="5851431"/>
                  </a:lnTo>
                  <a:lnTo>
                    <a:pt x="3037168" y="5857444"/>
                  </a:lnTo>
                  <a:lnTo>
                    <a:pt x="3064473" y="5851114"/>
                  </a:lnTo>
                  <a:lnTo>
                    <a:pt x="3086698" y="5839405"/>
                  </a:lnTo>
                  <a:lnTo>
                    <a:pt x="3113368" y="5842253"/>
                  </a:lnTo>
                  <a:lnTo>
                    <a:pt x="3123528" y="5834975"/>
                  </a:lnTo>
                  <a:lnTo>
                    <a:pt x="3141626" y="5833392"/>
                  </a:lnTo>
                  <a:close/>
                  <a:moveTo>
                    <a:pt x="3635338" y="5800714"/>
                  </a:moveTo>
                  <a:lnTo>
                    <a:pt x="3644716" y="5802964"/>
                  </a:lnTo>
                  <a:lnTo>
                    <a:pt x="3643422" y="5813575"/>
                  </a:lnTo>
                  <a:lnTo>
                    <a:pt x="3652801" y="5819040"/>
                  </a:lnTo>
                  <a:lnTo>
                    <a:pt x="3652477" y="5826114"/>
                  </a:lnTo>
                  <a:lnTo>
                    <a:pt x="3643422" y="5820648"/>
                  </a:lnTo>
                  <a:lnTo>
                    <a:pt x="3636308" y="5816468"/>
                  </a:lnTo>
                  <a:cubicBezTo>
                    <a:pt x="3635985" y="5811217"/>
                    <a:pt x="3635661" y="5805965"/>
                    <a:pt x="3635338" y="5800714"/>
                  </a:cubicBezTo>
                  <a:close/>
                  <a:moveTo>
                    <a:pt x="3630817" y="5799126"/>
                  </a:moveTo>
                  <a:lnTo>
                    <a:pt x="3632059" y="5810705"/>
                  </a:lnTo>
                  <a:cubicBezTo>
                    <a:pt x="3632163" y="5813600"/>
                    <a:pt x="3632266" y="5816495"/>
                    <a:pt x="3632370" y="5819390"/>
                  </a:cubicBezTo>
                  <a:lnTo>
                    <a:pt x="3635787" y="5830004"/>
                  </a:lnTo>
                  <a:lnTo>
                    <a:pt x="3639514" y="5825180"/>
                  </a:lnTo>
                  <a:lnTo>
                    <a:pt x="3655976" y="5833221"/>
                  </a:lnTo>
                  <a:lnTo>
                    <a:pt x="3655355" y="5847052"/>
                  </a:lnTo>
                  <a:lnTo>
                    <a:pt x="3644794" y="5844801"/>
                  </a:lnTo>
                  <a:lnTo>
                    <a:pt x="3642309" y="5848339"/>
                  </a:lnTo>
                  <a:lnTo>
                    <a:pt x="3630506" y="5843514"/>
                  </a:lnTo>
                  <a:lnTo>
                    <a:pt x="3629575" y="5835794"/>
                  </a:lnTo>
                  <a:lnTo>
                    <a:pt x="3624294" y="5825823"/>
                  </a:lnTo>
                  <a:lnTo>
                    <a:pt x="3622741" y="5836438"/>
                  </a:lnTo>
                  <a:lnTo>
                    <a:pt x="3613113" y="5827110"/>
                  </a:lnTo>
                  <a:lnTo>
                    <a:pt x="3616840" y="5811349"/>
                  </a:lnTo>
                  <a:lnTo>
                    <a:pt x="3624294" y="5817782"/>
                  </a:lnTo>
                  <a:close/>
                  <a:moveTo>
                    <a:pt x="3095553" y="5791189"/>
                  </a:moveTo>
                  <a:lnTo>
                    <a:pt x="3106700" y="5794813"/>
                  </a:lnTo>
                  <a:lnTo>
                    <a:pt x="3099944" y="5808652"/>
                  </a:lnTo>
                  <a:lnTo>
                    <a:pt x="3090825" y="5795472"/>
                  </a:lnTo>
                  <a:close/>
                  <a:moveTo>
                    <a:pt x="4154133" y="5781664"/>
                  </a:moveTo>
                  <a:lnTo>
                    <a:pt x="4166833" y="5782604"/>
                  </a:lnTo>
                  <a:lnTo>
                    <a:pt x="4171913" y="5800150"/>
                  </a:lnTo>
                  <a:lnTo>
                    <a:pt x="4173501" y="5810489"/>
                  </a:lnTo>
                  <a:lnTo>
                    <a:pt x="4166198" y="5815816"/>
                  </a:lnTo>
                  <a:lnTo>
                    <a:pt x="4161753" y="5829289"/>
                  </a:lnTo>
                  <a:lnTo>
                    <a:pt x="4149053" y="5818009"/>
                  </a:lnTo>
                  <a:lnTo>
                    <a:pt x="4157625" y="5803596"/>
                  </a:lnTo>
                  <a:lnTo>
                    <a:pt x="4143338" y="5794197"/>
                  </a:lnTo>
                  <a:lnTo>
                    <a:pt x="4144608" y="5783544"/>
                  </a:lnTo>
                  <a:close/>
                  <a:moveTo>
                    <a:pt x="3652252" y="5780076"/>
                  </a:moveTo>
                  <a:lnTo>
                    <a:pt x="3658821" y="5780076"/>
                  </a:lnTo>
                  <a:lnTo>
                    <a:pt x="3654223" y="5787061"/>
                  </a:lnTo>
                  <a:lnTo>
                    <a:pt x="3659150" y="5794364"/>
                  </a:lnTo>
                  <a:lnTo>
                    <a:pt x="3649625" y="5789919"/>
                  </a:lnTo>
                  <a:close/>
                  <a:moveTo>
                    <a:pt x="1810406" y="5757851"/>
                  </a:moveTo>
                  <a:lnTo>
                    <a:pt x="1816824" y="5766824"/>
                  </a:lnTo>
                  <a:lnTo>
                    <a:pt x="1832868" y="5767422"/>
                  </a:lnTo>
                  <a:lnTo>
                    <a:pt x="1835114" y="5778489"/>
                  </a:lnTo>
                  <a:lnTo>
                    <a:pt x="1829659" y="5772507"/>
                  </a:lnTo>
                  <a:lnTo>
                    <a:pt x="1816824" y="5771909"/>
                  </a:lnTo>
                  <a:lnTo>
                    <a:pt x="1809444" y="5775797"/>
                  </a:lnTo>
                  <a:lnTo>
                    <a:pt x="1804951" y="5768918"/>
                  </a:lnTo>
                  <a:close/>
                  <a:moveTo>
                    <a:pt x="3645223" y="5754676"/>
                  </a:moveTo>
                  <a:lnTo>
                    <a:pt x="3645223" y="5762230"/>
                  </a:lnTo>
                  <a:lnTo>
                    <a:pt x="3648038" y="5769470"/>
                  </a:lnTo>
                  <a:lnTo>
                    <a:pt x="3646162" y="5785838"/>
                  </a:lnTo>
                  <a:lnTo>
                    <a:pt x="3640533" y="5785838"/>
                  </a:lnTo>
                  <a:lnTo>
                    <a:pt x="3639595" y="5781746"/>
                  </a:lnTo>
                  <a:lnTo>
                    <a:pt x="3630839" y="5791189"/>
                  </a:lnTo>
                  <a:lnTo>
                    <a:pt x="3627400" y="5788356"/>
                  </a:lnTo>
                  <a:cubicBezTo>
                    <a:pt x="3627608" y="5785523"/>
                    <a:pt x="3627817" y="5782690"/>
                    <a:pt x="3628025" y="5779857"/>
                  </a:cubicBezTo>
                  <a:lnTo>
                    <a:pt x="3632716" y="5772303"/>
                  </a:lnTo>
                  <a:lnTo>
                    <a:pt x="3633966" y="5761601"/>
                  </a:lnTo>
                  <a:close/>
                  <a:moveTo>
                    <a:pt x="4003575" y="5735626"/>
                  </a:moveTo>
                  <a:lnTo>
                    <a:pt x="4014159" y="5735626"/>
                  </a:lnTo>
                  <a:lnTo>
                    <a:pt x="4019139" y="5746117"/>
                  </a:lnTo>
                  <a:lnTo>
                    <a:pt x="4029723" y="5752674"/>
                  </a:lnTo>
                  <a:lnTo>
                    <a:pt x="4032213" y="5759232"/>
                  </a:lnTo>
                  <a:lnTo>
                    <a:pt x="4021629" y="5765789"/>
                  </a:lnTo>
                  <a:lnTo>
                    <a:pt x="4014470" y="5761527"/>
                  </a:lnTo>
                  <a:lnTo>
                    <a:pt x="4017583" y="5753986"/>
                  </a:lnTo>
                  <a:lnTo>
                    <a:pt x="4002953" y="5749724"/>
                  </a:lnTo>
                  <a:lnTo>
                    <a:pt x="4000463" y="5742183"/>
                  </a:lnTo>
                  <a:close/>
                  <a:moveTo>
                    <a:pt x="3888209" y="5732451"/>
                  </a:moveTo>
                  <a:lnTo>
                    <a:pt x="3904177" y="5735657"/>
                  </a:lnTo>
                  <a:lnTo>
                    <a:pt x="3915036" y="5750404"/>
                  </a:lnTo>
                  <a:lnTo>
                    <a:pt x="3923658" y="5764189"/>
                  </a:lnTo>
                  <a:lnTo>
                    <a:pt x="3940904" y="5769319"/>
                  </a:lnTo>
                  <a:lnTo>
                    <a:pt x="3947291" y="5776692"/>
                  </a:lnTo>
                  <a:lnTo>
                    <a:pt x="3975714" y="5776372"/>
                  </a:lnTo>
                  <a:lnTo>
                    <a:pt x="3978269" y="5781822"/>
                  </a:lnTo>
                  <a:lnTo>
                    <a:pt x="3978269" y="5793684"/>
                  </a:lnTo>
                  <a:lnTo>
                    <a:pt x="3983698" y="5799454"/>
                  </a:lnTo>
                  <a:lnTo>
                    <a:pt x="3981463" y="5809393"/>
                  </a:lnTo>
                  <a:lnTo>
                    <a:pt x="3986892" y="5816766"/>
                  </a:lnTo>
                  <a:lnTo>
                    <a:pt x="3999986" y="5826063"/>
                  </a:lnTo>
                  <a:lnTo>
                    <a:pt x="4010205" y="5829269"/>
                  </a:lnTo>
                  <a:lnTo>
                    <a:pt x="4027451" y="5832475"/>
                  </a:lnTo>
                  <a:lnTo>
                    <a:pt x="4026812" y="5854596"/>
                  </a:lnTo>
                  <a:lnTo>
                    <a:pt x="4015954" y="5864214"/>
                  </a:lnTo>
                  <a:lnTo>
                    <a:pt x="4000944" y="5860367"/>
                  </a:lnTo>
                  <a:lnTo>
                    <a:pt x="3993598" y="5852672"/>
                  </a:lnTo>
                  <a:lnTo>
                    <a:pt x="3991363" y="5839849"/>
                  </a:lnTo>
                  <a:lnTo>
                    <a:pt x="3975395" y="5831834"/>
                  </a:lnTo>
                  <a:cubicBezTo>
                    <a:pt x="3975714" y="5828201"/>
                    <a:pt x="3976034" y="5824567"/>
                    <a:pt x="3976353" y="5820934"/>
                  </a:cubicBezTo>
                  <a:lnTo>
                    <a:pt x="3963259" y="5812919"/>
                  </a:lnTo>
                  <a:lnTo>
                    <a:pt x="3959107" y="5804263"/>
                  </a:lnTo>
                  <a:lnTo>
                    <a:pt x="3927171" y="5801378"/>
                  </a:lnTo>
                  <a:lnTo>
                    <a:pt x="3922700" y="5794004"/>
                  </a:lnTo>
                  <a:cubicBezTo>
                    <a:pt x="3923019" y="5790050"/>
                    <a:pt x="3923339" y="5786096"/>
                    <a:pt x="3923658" y="5782142"/>
                  </a:cubicBezTo>
                  <a:lnTo>
                    <a:pt x="3914077" y="5772845"/>
                  </a:lnTo>
                  <a:lnTo>
                    <a:pt x="3881183" y="5751686"/>
                  </a:lnTo>
                  <a:lnTo>
                    <a:pt x="3881183" y="5747519"/>
                  </a:lnTo>
                  <a:lnTo>
                    <a:pt x="3876712" y="5749442"/>
                  </a:lnTo>
                  <a:lnTo>
                    <a:pt x="3863938" y="5752648"/>
                  </a:lnTo>
                  <a:lnTo>
                    <a:pt x="3873199" y="5742068"/>
                  </a:lnTo>
                  <a:lnTo>
                    <a:pt x="3880864" y="5741107"/>
                  </a:lnTo>
                  <a:close/>
                  <a:moveTo>
                    <a:pt x="1831939" y="5713401"/>
                  </a:moveTo>
                  <a:cubicBezTo>
                    <a:pt x="1831617" y="5716218"/>
                    <a:pt x="1831294" y="5719034"/>
                    <a:pt x="1830972" y="5721851"/>
                  </a:cubicBezTo>
                  <a:lnTo>
                    <a:pt x="1812925" y="5752401"/>
                  </a:lnTo>
                  <a:lnTo>
                    <a:pt x="1808736" y="5754676"/>
                  </a:lnTo>
                  <a:lnTo>
                    <a:pt x="1805191" y="5748176"/>
                  </a:lnTo>
                  <a:lnTo>
                    <a:pt x="1794877" y="5751751"/>
                  </a:lnTo>
                  <a:lnTo>
                    <a:pt x="1789076" y="5743951"/>
                  </a:lnTo>
                  <a:lnTo>
                    <a:pt x="1796489" y="5727701"/>
                  </a:lnTo>
                  <a:lnTo>
                    <a:pt x="1813892" y="5714701"/>
                  </a:lnTo>
                  <a:close/>
                  <a:moveTo>
                    <a:pt x="3909022" y="5707051"/>
                  </a:moveTo>
                  <a:lnTo>
                    <a:pt x="3919500" y="5708956"/>
                  </a:lnTo>
                  <a:lnTo>
                    <a:pt x="3906800" y="5716576"/>
                  </a:lnTo>
                  <a:close/>
                  <a:moveTo>
                    <a:pt x="3933152" y="5702289"/>
                  </a:moveTo>
                  <a:lnTo>
                    <a:pt x="3938550" y="5710397"/>
                  </a:lnTo>
                  <a:lnTo>
                    <a:pt x="3943947" y="5710397"/>
                  </a:lnTo>
                  <a:lnTo>
                    <a:pt x="3944900" y="5717569"/>
                  </a:lnTo>
                  <a:lnTo>
                    <a:pt x="3936327" y="5719752"/>
                  </a:lnTo>
                  <a:lnTo>
                    <a:pt x="3929025" y="5713515"/>
                  </a:lnTo>
                  <a:lnTo>
                    <a:pt x="3925850" y="5706343"/>
                  </a:lnTo>
                  <a:close/>
                  <a:moveTo>
                    <a:pt x="3950898" y="5691176"/>
                  </a:moveTo>
                  <a:lnTo>
                    <a:pt x="3954426" y="5700557"/>
                  </a:lnTo>
                  <a:lnTo>
                    <a:pt x="3948252" y="5711814"/>
                  </a:lnTo>
                  <a:lnTo>
                    <a:pt x="3946488" y="5707749"/>
                  </a:lnTo>
                  <a:lnTo>
                    <a:pt x="3949428" y="5700557"/>
                  </a:lnTo>
                  <a:close/>
                  <a:moveTo>
                    <a:pt x="4188559" y="5689589"/>
                  </a:moveTo>
                  <a:lnTo>
                    <a:pt x="4200260" y="5693688"/>
                  </a:lnTo>
                  <a:lnTo>
                    <a:pt x="4201525" y="5703148"/>
                  </a:lnTo>
                  <a:lnTo>
                    <a:pt x="4222713" y="5713554"/>
                  </a:lnTo>
                  <a:lnTo>
                    <a:pt x="4207850" y="5720806"/>
                  </a:lnTo>
                  <a:lnTo>
                    <a:pt x="4198363" y="5712608"/>
                  </a:lnTo>
                  <a:lnTo>
                    <a:pt x="4203739" y="5728059"/>
                  </a:lnTo>
                  <a:lnTo>
                    <a:pt x="4197414" y="5735627"/>
                  </a:lnTo>
                  <a:lnTo>
                    <a:pt x="4179705" y="5734996"/>
                  </a:lnTo>
                  <a:lnTo>
                    <a:pt x="4168953" y="5725221"/>
                  </a:lnTo>
                  <a:lnTo>
                    <a:pt x="4186662" y="5713869"/>
                  </a:lnTo>
                  <a:lnTo>
                    <a:pt x="4173064" y="5710716"/>
                  </a:lnTo>
                  <a:lnTo>
                    <a:pt x="4164525" y="5723329"/>
                  </a:lnTo>
                  <a:lnTo>
                    <a:pt x="4144603" y="5715130"/>
                  </a:lnTo>
                  <a:lnTo>
                    <a:pt x="4143338" y="5702517"/>
                  </a:lnTo>
                  <a:lnTo>
                    <a:pt x="4165790" y="5703463"/>
                  </a:lnTo>
                  <a:lnTo>
                    <a:pt x="4167688" y="5696211"/>
                  </a:lnTo>
                  <a:lnTo>
                    <a:pt x="4181602" y="5695895"/>
                  </a:lnTo>
                  <a:close/>
                  <a:moveTo>
                    <a:pt x="3560407" y="5638789"/>
                  </a:moveTo>
                  <a:lnTo>
                    <a:pt x="3566757" y="5641629"/>
                  </a:lnTo>
                  <a:lnTo>
                    <a:pt x="3572790" y="5648572"/>
                  </a:lnTo>
                  <a:lnTo>
                    <a:pt x="3560725" y="5652675"/>
                  </a:lnTo>
                  <a:lnTo>
                    <a:pt x="3562312" y="5664667"/>
                  </a:lnTo>
                  <a:lnTo>
                    <a:pt x="3572155" y="5670663"/>
                  </a:lnTo>
                  <a:cubicBezTo>
                    <a:pt x="3571943" y="5673714"/>
                    <a:pt x="3571732" y="5676764"/>
                    <a:pt x="3571520" y="5679815"/>
                  </a:cubicBezTo>
                  <a:lnTo>
                    <a:pt x="3582950" y="5680447"/>
                  </a:lnTo>
                  <a:lnTo>
                    <a:pt x="3581680" y="5691177"/>
                  </a:lnTo>
                  <a:lnTo>
                    <a:pt x="3563265" y="5680447"/>
                  </a:lnTo>
                  <a:lnTo>
                    <a:pt x="3561677" y="5668770"/>
                  </a:lnTo>
                  <a:lnTo>
                    <a:pt x="3541675" y="5647310"/>
                  </a:lnTo>
                  <a:lnTo>
                    <a:pt x="3543262" y="5640367"/>
                  </a:lnTo>
                  <a:lnTo>
                    <a:pt x="3558185" y="5642891"/>
                  </a:lnTo>
                  <a:close/>
                  <a:moveTo>
                    <a:pt x="1988465" y="5605451"/>
                  </a:moveTo>
                  <a:lnTo>
                    <a:pt x="1990687" y="5609261"/>
                  </a:lnTo>
                  <a:lnTo>
                    <a:pt x="1976082" y="5621326"/>
                  </a:lnTo>
                  <a:lnTo>
                    <a:pt x="1975130" y="5626406"/>
                  </a:lnTo>
                  <a:lnTo>
                    <a:pt x="1985607" y="5621008"/>
                  </a:lnTo>
                  <a:lnTo>
                    <a:pt x="1979257" y="5631486"/>
                  </a:lnTo>
                  <a:lnTo>
                    <a:pt x="1981480" y="5638153"/>
                  </a:lnTo>
                  <a:lnTo>
                    <a:pt x="1998307" y="5636883"/>
                  </a:lnTo>
                  <a:lnTo>
                    <a:pt x="2005927" y="5638788"/>
                  </a:lnTo>
                  <a:lnTo>
                    <a:pt x="2008150" y="5651488"/>
                  </a:lnTo>
                  <a:lnTo>
                    <a:pt x="1999895" y="5666411"/>
                  </a:lnTo>
                  <a:lnTo>
                    <a:pt x="1993545" y="5677841"/>
                  </a:lnTo>
                  <a:lnTo>
                    <a:pt x="1987195" y="5690859"/>
                  </a:lnTo>
                  <a:lnTo>
                    <a:pt x="1965287" y="5699114"/>
                  </a:lnTo>
                  <a:lnTo>
                    <a:pt x="1965287" y="5694986"/>
                  </a:lnTo>
                  <a:lnTo>
                    <a:pt x="1954492" y="5688954"/>
                  </a:lnTo>
                  <a:lnTo>
                    <a:pt x="1937665" y="5683556"/>
                  </a:lnTo>
                  <a:cubicBezTo>
                    <a:pt x="1937877" y="5678370"/>
                    <a:pt x="1938088" y="5673185"/>
                    <a:pt x="1938300" y="5667999"/>
                  </a:cubicBezTo>
                  <a:lnTo>
                    <a:pt x="1928775" y="5660696"/>
                  </a:lnTo>
                  <a:lnTo>
                    <a:pt x="1912900" y="5662601"/>
                  </a:lnTo>
                  <a:cubicBezTo>
                    <a:pt x="1912688" y="5667258"/>
                    <a:pt x="1912477" y="5671914"/>
                    <a:pt x="1912265" y="5676571"/>
                  </a:cubicBezTo>
                  <a:lnTo>
                    <a:pt x="1902740" y="5674349"/>
                  </a:lnTo>
                  <a:lnTo>
                    <a:pt x="1900200" y="5650536"/>
                  </a:lnTo>
                  <a:lnTo>
                    <a:pt x="1917027" y="5641963"/>
                  </a:lnTo>
                  <a:lnTo>
                    <a:pt x="1937982" y="5626723"/>
                  </a:lnTo>
                  <a:lnTo>
                    <a:pt x="1952905" y="5619103"/>
                  </a:lnTo>
                  <a:close/>
                  <a:moveTo>
                    <a:pt x="4089680" y="5599101"/>
                  </a:moveTo>
                  <a:lnTo>
                    <a:pt x="4100475" y="5606038"/>
                  </a:lnTo>
                  <a:lnTo>
                    <a:pt x="4089045" y="5624958"/>
                  </a:lnTo>
                  <a:lnTo>
                    <a:pt x="4092220" y="5642931"/>
                  </a:lnTo>
                  <a:lnTo>
                    <a:pt x="4079520" y="5637571"/>
                  </a:lnTo>
                  <a:lnTo>
                    <a:pt x="4081742" y="5630318"/>
                  </a:lnTo>
                  <a:lnTo>
                    <a:pt x="4076345" y="5630318"/>
                  </a:lnTo>
                  <a:lnTo>
                    <a:pt x="4069042" y="5645139"/>
                  </a:lnTo>
                  <a:lnTo>
                    <a:pt x="4060470" y="5631580"/>
                  </a:lnTo>
                  <a:lnTo>
                    <a:pt x="4056025" y="5615813"/>
                  </a:lnTo>
                  <a:lnTo>
                    <a:pt x="4073805" y="5615813"/>
                  </a:lnTo>
                  <a:lnTo>
                    <a:pt x="4084600" y="5619597"/>
                  </a:lnTo>
                  <a:close/>
                  <a:moveTo>
                    <a:pt x="2070698" y="5599101"/>
                  </a:moveTo>
                  <a:lnTo>
                    <a:pt x="2091018" y="5613433"/>
                  </a:lnTo>
                  <a:lnTo>
                    <a:pt x="2092288" y="5624649"/>
                  </a:lnTo>
                  <a:lnTo>
                    <a:pt x="2079588" y="5632439"/>
                  </a:lnTo>
                  <a:lnTo>
                    <a:pt x="2067840" y="5622780"/>
                  </a:lnTo>
                  <a:lnTo>
                    <a:pt x="2041488" y="5624338"/>
                  </a:lnTo>
                  <a:lnTo>
                    <a:pt x="2040218" y="5614056"/>
                  </a:lnTo>
                  <a:lnTo>
                    <a:pt x="2033868" y="5614056"/>
                  </a:lnTo>
                  <a:lnTo>
                    <a:pt x="2031963" y="5604397"/>
                  </a:lnTo>
                  <a:close/>
                  <a:moveTo>
                    <a:pt x="4138765" y="5576879"/>
                  </a:moveTo>
                  <a:lnTo>
                    <a:pt x="4144990" y="5580100"/>
                  </a:lnTo>
                  <a:lnTo>
                    <a:pt x="4148103" y="5590408"/>
                  </a:lnTo>
                  <a:lnTo>
                    <a:pt x="4140943" y="5599104"/>
                  </a:lnTo>
                  <a:lnTo>
                    <a:pt x="4116353" y="5598138"/>
                  </a:lnTo>
                  <a:lnTo>
                    <a:pt x="4121956" y="5588475"/>
                  </a:lnTo>
                  <a:close/>
                  <a:moveTo>
                    <a:pt x="4302091" y="5553067"/>
                  </a:moveTo>
                  <a:lnTo>
                    <a:pt x="4302091" y="5561005"/>
                  </a:lnTo>
                  <a:lnTo>
                    <a:pt x="4297328" y="5558934"/>
                  </a:lnTo>
                  <a:close/>
                  <a:moveTo>
                    <a:pt x="4108553" y="5551476"/>
                  </a:moveTo>
                  <a:lnTo>
                    <a:pt x="4122700" y="5555898"/>
                  </a:lnTo>
                  <a:lnTo>
                    <a:pt x="4121735" y="5565764"/>
                  </a:lnTo>
                  <a:lnTo>
                    <a:pt x="4108874" y="5563723"/>
                  </a:lnTo>
                  <a:lnTo>
                    <a:pt x="4097300" y="5562702"/>
                  </a:lnTo>
                  <a:lnTo>
                    <a:pt x="4099229" y="5556919"/>
                  </a:lnTo>
                  <a:close/>
                  <a:moveTo>
                    <a:pt x="4289391" y="5540367"/>
                  </a:moveTo>
                  <a:lnTo>
                    <a:pt x="4308441" y="5541002"/>
                  </a:lnTo>
                  <a:lnTo>
                    <a:pt x="4301337" y="5548305"/>
                  </a:lnTo>
                  <a:lnTo>
                    <a:pt x="4292620" y="5551480"/>
                  </a:lnTo>
                  <a:lnTo>
                    <a:pt x="4289391" y="5548305"/>
                  </a:lnTo>
                  <a:close/>
                  <a:moveTo>
                    <a:pt x="4022925" y="5514964"/>
                  </a:moveTo>
                  <a:lnTo>
                    <a:pt x="4031881" y="5519920"/>
                  </a:lnTo>
                  <a:cubicBezTo>
                    <a:pt x="4031992" y="5524360"/>
                    <a:pt x="4032102" y="5528799"/>
                    <a:pt x="4032213" y="5533239"/>
                  </a:cubicBezTo>
                  <a:lnTo>
                    <a:pt x="4022261" y="5540364"/>
                  </a:lnTo>
                  <a:lnTo>
                    <a:pt x="4009988" y="5532310"/>
                  </a:lnTo>
                  <a:lnTo>
                    <a:pt x="4011315" y="5525186"/>
                  </a:lnTo>
                  <a:close/>
                  <a:moveTo>
                    <a:pt x="2542105" y="5470514"/>
                  </a:moveTo>
                  <a:lnTo>
                    <a:pt x="2547481" y="5470514"/>
                  </a:lnTo>
                  <a:lnTo>
                    <a:pt x="2566456" y="5478769"/>
                  </a:lnTo>
                  <a:lnTo>
                    <a:pt x="2578157" y="5478769"/>
                  </a:lnTo>
                  <a:lnTo>
                    <a:pt x="2586696" y="5503851"/>
                  </a:lnTo>
                  <a:cubicBezTo>
                    <a:pt x="2586380" y="5509460"/>
                    <a:pt x="2586063" y="5515070"/>
                    <a:pt x="2585747" y="5520679"/>
                  </a:cubicBezTo>
                  <a:lnTo>
                    <a:pt x="2601876" y="5547031"/>
                  </a:lnTo>
                  <a:cubicBezTo>
                    <a:pt x="2601560" y="5556450"/>
                    <a:pt x="2601243" y="5565870"/>
                    <a:pt x="2600927" y="5575289"/>
                  </a:cubicBezTo>
                  <a:lnTo>
                    <a:pt x="2590491" y="5584814"/>
                  </a:lnTo>
                  <a:lnTo>
                    <a:pt x="2586696" y="5599736"/>
                  </a:lnTo>
                  <a:lnTo>
                    <a:pt x="2600295" y="5611484"/>
                  </a:lnTo>
                  <a:lnTo>
                    <a:pt x="2592388" y="5641646"/>
                  </a:lnTo>
                  <a:lnTo>
                    <a:pt x="2584166" y="5676889"/>
                  </a:lnTo>
                  <a:cubicBezTo>
                    <a:pt x="2584271" y="5688425"/>
                    <a:pt x="2584377" y="5699960"/>
                    <a:pt x="2584482" y="5711496"/>
                  </a:cubicBezTo>
                  <a:lnTo>
                    <a:pt x="2570884" y="5732769"/>
                  </a:lnTo>
                  <a:lnTo>
                    <a:pt x="2561080" y="5721974"/>
                  </a:lnTo>
                  <a:lnTo>
                    <a:pt x="2550644" y="5711814"/>
                  </a:lnTo>
                  <a:lnTo>
                    <a:pt x="2532934" y="5723561"/>
                  </a:lnTo>
                  <a:cubicBezTo>
                    <a:pt x="2532618" y="5730229"/>
                    <a:pt x="2532301" y="5736896"/>
                    <a:pt x="2531985" y="5743564"/>
                  </a:cubicBezTo>
                  <a:lnTo>
                    <a:pt x="2523446" y="5752136"/>
                  </a:lnTo>
                  <a:lnTo>
                    <a:pt x="2510796" y="5753089"/>
                  </a:lnTo>
                  <a:lnTo>
                    <a:pt x="2496249" y="5756264"/>
                  </a:lnTo>
                  <a:lnTo>
                    <a:pt x="2484864" y="5748326"/>
                  </a:lnTo>
                  <a:lnTo>
                    <a:pt x="2476325" y="5751501"/>
                  </a:lnTo>
                  <a:lnTo>
                    <a:pt x="2472846" y="5740706"/>
                  </a:lnTo>
                  <a:lnTo>
                    <a:pt x="2481385" y="5740706"/>
                  </a:lnTo>
                  <a:lnTo>
                    <a:pt x="2474744" y="5735626"/>
                  </a:lnTo>
                  <a:cubicBezTo>
                    <a:pt x="2474428" y="5727265"/>
                    <a:pt x="2474111" y="5718905"/>
                    <a:pt x="2473795" y="5710544"/>
                  </a:cubicBezTo>
                  <a:lnTo>
                    <a:pt x="2460829" y="5693716"/>
                  </a:lnTo>
                  <a:lnTo>
                    <a:pt x="2477274" y="5644821"/>
                  </a:lnTo>
                  <a:lnTo>
                    <a:pt x="2481701" y="5631169"/>
                  </a:lnTo>
                  <a:lnTo>
                    <a:pt x="2467470" y="5619739"/>
                  </a:lnTo>
                  <a:lnTo>
                    <a:pt x="2476009" y="5598466"/>
                  </a:lnTo>
                  <a:lnTo>
                    <a:pt x="2469684" y="5588941"/>
                  </a:lnTo>
                  <a:lnTo>
                    <a:pt x="2475693" y="5575606"/>
                  </a:lnTo>
                  <a:lnTo>
                    <a:pt x="2466205" y="5557509"/>
                  </a:lnTo>
                  <a:lnTo>
                    <a:pt x="2450393" y="5547349"/>
                  </a:lnTo>
                  <a:lnTo>
                    <a:pt x="2445965" y="5556874"/>
                  </a:lnTo>
                  <a:lnTo>
                    <a:pt x="2441538" y="5535601"/>
                  </a:lnTo>
                  <a:lnTo>
                    <a:pt x="2447863" y="5521949"/>
                  </a:lnTo>
                  <a:lnTo>
                    <a:pt x="2442170" y="5497819"/>
                  </a:lnTo>
                  <a:lnTo>
                    <a:pt x="2450709" y="5492421"/>
                  </a:lnTo>
                  <a:lnTo>
                    <a:pt x="2454820" y="5477499"/>
                  </a:lnTo>
                  <a:lnTo>
                    <a:pt x="2461145" y="5482896"/>
                  </a:lnTo>
                  <a:lnTo>
                    <a:pt x="2451658" y="5497819"/>
                  </a:lnTo>
                  <a:lnTo>
                    <a:pt x="2459248" y="5509249"/>
                  </a:lnTo>
                  <a:lnTo>
                    <a:pt x="2476325" y="5517504"/>
                  </a:lnTo>
                  <a:lnTo>
                    <a:pt x="2496249" y="5519409"/>
                  </a:lnTo>
                  <a:lnTo>
                    <a:pt x="2503523" y="5503534"/>
                  </a:lnTo>
                  <a:lnTo>
                    <a:pt x="2524711" y="5490834"/>
                  </a:lnTo>
                  <a:lnTo>
                    <a:pt x="2537994" y="5481309"/>
                  </a:lnTo>
                  <a:close/>
                  <a:moveTo>
                    <a:pt x="3282913" y="5260964"/>
                  </a:moveTo>
                  <a:lnTo>
                    <a:pt x="3294026" y="5262084"/>
                  </a:lnTo>
                  <a:lnTo>
                    <a:pt x="3287964" y="5265727"/>
                  </a:lnTo>
                  <a:close/>
                  <a:moveTo>
                    <a:pt x="3328248" y="5257789"/>
                  </a:moveTo>
                  <a:lnTo>
                    <a:pt x="3340739" y="5264892"/>
                  </a:lnTo>
                  <a:lnTo>
                    <a:pt x="3362288" y="5271027"/>
                  </a:lnTo>
                  <a:lnTo>
                    <a:pt x="3361039" y="5276839"/>
                  </a:lnTo>
                  <a:lnTo>
                    <a:pt x="3336680" y="5270704"/>
                  </a:lnTo>
                  <a:lnTo>
                    <a:pt x="3324188" y="5259726"/>
                  </a:lnTo>
                  <a:close/>
                  <a:moveTo>
                    <a:pt x="2671407" y="5257789"/>
                  </a:moveTo>
                  <a:lnTo>
                    <a:pt x="2674900" y="5266657"/>
                  </a:lnTo>
                  <a:lnTo>
                    <a:pt x="2673947" y="5273226"/>
                  </a:lnTo>
                  <a:lnTo>
                    <a:pt x="2667597" y="5275197"/>
                  </a:lnTo>
                  <a:lnTo>
                    <a:pt x="2671725" y="5284722"/>
                  </a:lnTo>
                  <a:lnTo>
                    <a:pt x="2664422" y="5286364"/>
                  </a:lnTo>
                  <a:lnTo>
                    <a:pt x="2659977" y="5276510"/>
                  </a:lnTo>
                  <a:lnTo>
                    <a:pt x="2643150" y="5278481"/>
                  </a:lnTo>
                  <a:lnTo>
                    <a:pt x="2636800" y="5268956"/>
                  </a:lnTo>
                  <a:lnTo>
                    <a:pt x="2659977" y="5266657"/>
                  </a:lnTo>
                  <a:close/>
                  <a:moveTo>
                    <a:pt x="3264815" y="5237151"/>
                  </a:moveTo>
                  <a:lnTo>
                    <a:pt x="3282277" y="5247144"/>
                  </a:lnTo>
                  <a:lnTo>
                    <a:pt x="3295930" y="5244334"/>
                  </a:lnTo>
                  <a:lnTo>
                    <a:pt x="3316250" y="5251204"/>
                  </a:lnTo>
                  <a:lnTo>
                    <a:pt x="3295930" y="5249955"/>
                  </a:lnTo>
                  <a:lnTo>
                    <a:pt x="3283865" y="5256201"/>
                  </a:lnTo>
                  <a:lnTo>
                    <a:pt x="3252750" y="5239337"/>
                  </a:lnTo>
                  <a:close/>
                  <a:moveTo>
                    <a:pt x="2572585" y="5232389"/>
                  </a:moveTo>
                  <a:cubicBezTo>
                    <a:pt x="2573224" y="5246022"/>
                    <a:pt x="2573864" y="5259654"/>
                    <a:pt x="2574503" y="5273287"/>
                  </a:cubicBezTo>
                  <a:lnTo>
                    <a:pt x="2571306" y="5288188"/>
                  </a:lnTo>
                  <a:lnTo>
                    <a:pt x="2584413" y="5315453"/>
                  </a:lnTo>
                  <a:lnTo>
                    <a:pt x="2581536" y="5359522"/>
                  </a:lnTo>
                  <a:lnTo>
                    <a:pt x="2570028" y="5388373"/>
                  </a:lnTo>
                  <a:lnTo>
                    <a:pt x="2566831" y="5402957"/>
                  </a:lnTo>
                  <a:lnTo>
                    <a:pt x="2557561" y="5426101"/>
                  </a:lnTo>
                  <a:lnTo>
                    <a:pt x="2549249" y="5445123"/>
                  </a:lnTo>
                  <a:lnTo>
                    <a:pt x="2547971" y="5451464"/>
                  </a:lnTo>
                  <a:lnTo>
                    <a:pt x="2539659" y="5446391"/>
                  </a:lnTo>
                  <a:lnTo>
                    <a:pt x="2531987" y="5444489"/>
                  </a:lnTo>
                  <a:lnTo>
                    <a:pt x="2531028" y="5439099"/>
                  </a:lnTo>
                  <a:lnTo>
                    <a:pt x="2521438" y="5434978"/>
                  </a:lnTo>
                  <a:lnTo>
                    <a:pt x="2510569" y="5426735"/>
                  </a:lnTo>
                  <a:lnTo>
                    <a:pt x="2518241" y="5408663"/>
                  </a:lnTo>
                  <a:lnTo>
                    <a:pt x="2511209" y="5405493"/>
                  </a:lnTo>
                  <a:lnTo>
                    <a:pt x="2499701" y="5400103"/>
                  </a:lnTo>
                  <a:lnTo>
                    <a:pt x="2503856" y="5393762"/>
                  </a:lnTo>
                  <a:lnTo>
                    <a:pt x="2504815" y="5384568"/>
                  </a:lnTo>
                  <a:lnTo>
                    <a:pt x="2501619" y="5381398"/>
                  </a:lnTo>
                  <a:lnTo>
                    <a:pt x="2501619" y="5366814"/>
                  </a:lnTo>
                  <a:lnTo>
                    <a:pt x="2497143" y="5356035"/>
                  </a:lnTo>
                  <a:lnTo>
                    <a:pt x="2490750" y="5342719"/>
                  </a:lnTo>
                  <a:cubicBezTo>
                    <a:pt x="2491070" y="5338492"/>
                    <a:pt x="2491389" y="5334264"/>
                    <a:pt x="2491709" y="5330037"/>
                  </a:cubicBezTo>
                  <a:lnTo>
                    <a:pt x="2501299" y="5327818"/>
                  </a:lnTo>
                  <a:cubicBezTo>
                    <a:pt x="2500873" y="5320420"/>
                    <a:pt x="2500446" y="5313023"/>
                    <a:pt x="2500020" y="5305625"/>
                  </a:cubicBezTo>
                  <a:lnTo>
                    <a:pt x="2520159" y="5294846"/>
                  </a:lnTo>
                  <a:lnTo>
                    <a:pt x="2524315" y="5283432"/>
                  </a:lnTo>
                  <a:lnTo>
                    <a:pt x="2538061" y="5272653"/>
                  </a:lnTo>
                  <a:lnTo>
                    <a:pt x="2550848" y="5278994"/>
                  </a:lnTo>
                  <a:lnTo>
                    <a:pt x="2558520" y="5271702"/>
                  </a:lnTo>
                  <a:lnTo>
                    <a:pt x="2554684" y="5255850"/>
                  </a:lnTo>
                  <a:lnTo>
                    <a:pt x="2562356" y="5235559"/>
                  </a:lnTo>
                  <a:close/>
                  <a:moveTo>
                    <a:pt x="3216274" y="5219689"/>
                  </a:moveTo>
                  <a:lnTo>
                    <a:pt x="3221000" y="5221547"/>
                  </a:lnTo>
                  <a:lnTo>
                    <a:pt x="3210958" y="5232389"/>
                  </a:lnTo>
                  <a:lnTo>
                    <a:pt x="3210367" y="5228052"/>
                  </a:lnTo>
                  <a:lnTo>
                    <a:pt x="3208300" y="5222477"/>
                  </a:lnTo>
                  <a:close/>
                  <a:moveTo>
                    <a:pt x="3236875" y="5199051"/>
                  </a:moveTo>
                  <a:lnTo>
                    <a:pt x="3266104" y="5206144"/>
                  </a:lnTo>
                  <a:lnTo>
                    <a:pt x="3297200" y="5210197"/>
                  </a:lnTo>
                  <a:lnTo>
                    <a:pt x="3297200" y="5214926"/>
                  </a:lnTo>
                  <a:lnTo>
                    <a:pt x="3266726" y="5213912"/>
                  </a:lnTo>
                  <a:lnTo>
                    <a:pt x="3239673" y="5206819"/>
                  </a:lnTo>
                  <a:close/>
                  <a:moveTo>
                    <a:pt x="3261468" y="5180001"/>
                  </a:moveTo>
                  <a:lnTo>
                    <a:pt x="3278151" y="5188077"/>
                  </a:lnTo>
                  <a:lnTo>
                    <a:pt x="3274688" y="5194289"/>
                  </a:lnTo>
                  <a:lnTo>
                    <a:pt x="3257376" y="5193046"/>
                  </a:lnTo>
                  <a:lnTo>
                    <a:pt x="3245415" y="5189630"/>
                  </a:lnTo>
                  <a:lnTo>
                    <a:pt x="3241953" y="5184970"/>
                  </a:lnTo>
                  <a:lnTo>
                    <a:pt x="3241638" y="5180311"/>
                  </a:lnTo>
                  <a:close/>
                  <a:moveTo>
                    <a:pt x="3220023" y="5175239"/>
                  </a:moveTo>
                  <a:lnTo>
                    <a:pt x="3235288" y="5184764"/>
                  </a:lnTo>
                  <a:lnTo>
                    <a:pt x="3225824" y="5183535"/>
                  </a:lnTo>
                  <a:lnTo>
                    <a:pt x="3211475" y="5175546"/>
                  </a:lnTo>
                  <a:close/>
                  <a:moveTo>
                    <a:pt x="2421121" y="5104145"/>
                  </a:moveTo>
                  <a:lnTo>
                    <a:pt x="2412624" y="5112639"/>
                  </a:lnTo>
                  <a:cubicBezTo>
                    <a:pt x="2412640" y="5112672"/>
                    <a:pt x="2412656" y="5112704"/>
                    <a:pt x="2412672" y="5112737"/>
                  </a:cubicBezTo>
                  <a:lnTo>
                    <a:pt x="2421138" y="5104253"/>
                  </a:lnTo>
                  <a:cubicBezTo>
                    <a:pt x="2421132" y="5104217"/>
                    <a:pt x="2421127" y="5104181"/>
                    <a:pt x="2421121" y="5104145"/>
                  </a:cubicBezTo>
                  <a:close/>
                  <a:moveTo>
                    <a:pt x="3071775" y="5056176"/>
                  </a:moveTo>
                  <a:lnTo>
                    <a:pt x="3095705" y="5079407"/>
                  </a:lnTo>
                  <a:lnTo>
                    <a:pt x="3109875" y="5094276"/>
                  </a:lnTo>
                  <a:lnTo>
                    <a:pt x="3092242" y="5084364"/>
                  </a:lnTo>
                  <a:lnTo>
                    <a:pt x="3080277" y="5069805"/>
                  </a:lnTo>
                  <a:close/>
                  <a:moveTo>
                    <a:pt x="3087650" y="5051414"/>
                  </a:moveTo>
                  <a:lnTo>
                    <a:pt x="3115887" y="5070981"/>
                  </a:lnTo>
                  <a:lnTo>
                    <a:pt x="3117813" y="5079989"/>
                  </a:lnTo>
                  <a:close/>
                  <a:moveTo>
                    <a:pt x="3100350" y="5049826"/>
                  </a:moveTo>
                  <a:lnTo>
                    <a:pt x="3114638" y="5056224"/>
                  </a:lnTo>
                  <a:lnTo>
                    <a:pt x="3110215" y="5060939"/>
                  </a:lnTo>
                  <a:close/>
                  <a:moveTo>
                    <a:pt x="3085812" y="5013314"/>
                  </a:moveTo>
                  <a:lnTo>
                    <a:pt x="3107082" y="5026331"/>
                  </a:lnTo>
                  <a:lnTo>
                    <a:pt x="3109016" y="5031411"/>
                  </a:lnTo>
                  <a:lnTo>
                    <a:pt x="3102570" y="5029824"/>
                  </a:lnTo>
                  <a:lnTo>
                    <a:pt x="3115461" y="5041254"/>
                  </a:lnTo>
                  <a:lnTo>
                    <a:pt x="3124163" y="5047921"/>
                  </a:lnTo>
                  <a:lnTo>
                    <a:pt x="3122874" y="5051414"/>
                  </a:lnTo>
                  <a:lnTo>
                    <a:pt x="3104182" y="5037126"/>
                  </a:lnTo>
                  <a:lnTo>
                    <a:pt x="3105471" y="5045381"/>
                  </a:lnTo>
                  <a:lnTo>
                    <a:pt x="3093224" y="5033316"/>
                  </a:lnTo>
                  <a:lnTo>
                    <a:pt x="3084523" y="5021886"/>
                  </a:lnTo>
                  <a:lnTo>
                    <a:pt x="3081300" y="5013949"/>
                  </a:lnTo>
                  <a:close/>
                  <a:moveTo>
                    <a:pt x="3043982" y="5011726"/>
                  </a:moveTo>
                  <a:lnTo>
                    <a:pt x="3058460" y="5028318"/>
                  </a:lnTo>
                  <a:cubicBezTo>
                    <a:pt x="3058665" y="5032005"/>
                    <a:pt x="3058871" y="5035692"/>
                    <a:pt x="3059076" y="5039379"/>
                  </a:cubicBezTo>
                  <a:lnTo>
                    <a:pt x="3055071" y="5040301"/>
                  </a:lnTo>
                  <a:lnTo>
                    <a:pt x="3052299" y="5032927"/>
                  </a:lnTo>
                  <a:lnTo>
                    <a:pt x="3046139" y="5030161"/>
                  </a:lnTo>
                  <a:lnTo>
                    <a:pt x="3039978" y="5022173"/>
                  </a:lnTo>
                  <a:lnTo>
                    <a:pt x="3038438" y="5013877"/>
                  </a:lnTo>
                  <a:close/>
                  <a:moveTo>
                    <a:pt x="3081196" y="4995851"/>
                  </a:moveTo>
                  <a:lnTo>
                    <a:pt x="3089628" y="5007599"/>
                  </a:lnTo>
                  <a:lnTo>
                    <a:pt x="3094000" y="5013314"/>
                  </a:lnTo>
                  <a:lnTo>
                    <a:pt x="3077761" y="5004106"/>
                  </a:lnTo>
                  <a:lnTo>
                    <a:pt x="3074950" y="4998708"/>
                  </a:lnTo>
                  <a:close/>
                  <a:moveTo>
                    <a:pt x="6495127" y="4986728"/>
                  </a:moveTo>
                  <a:lnTo>
                    <a:pt x="6506559" y="4995299"/>
                  </a:lnTo>
                  <a:lnTo>
                    <a:pt x="6517991" y="4992442"/>
                  </a:lnTo>
                  <a:lnTo>
                    <a:pt x="6525612" y="4997204"/>
                  </a:lnTo>
                  <a:lnTo>
                    <a:pt x="6540537" y="4999426"/>
                  </a:lnTo>
                  <a:lnTo>
                    <a:pt x="6557050" y="5002918"/>
                  </a:lnTo>
                  <a:lnTo>
                    <a:pt x="6561450" y="5001033"/>
                  </a:lnTo>
                  <a:lnTo>
                    <a:pt x="6527292" y="5071939"/>
                  </a:lnTo>
                  <a:lnTo>
                    <a:pt x="6524977" y="5069582"/>
                  </a:lnTo>
                  <a:lnTo>
                    <a:pt x="6514815" y="5041964"/>
                  </a:lnTo>
                  <a:lnTo>
                    <a:pt x="6504336" y="5039424"/>
                  </a:lnTo>
                  <a:lnTo>
                    <a:pt x="6495762" y="5044821"/>
                  </a:lnTo>
                  <a:lnTo>
                    <a:pt x="6487506" y="5041329"/>
                  </a:lnTo>
                  <a:cubicBezTo>
                    <a:pt x="6487188" y="5037731"/>
                    <a:pt x="6486871" y="5034134"/>
                    <a:pt x="6486553" y="5030536"/>
                  </a:cubicBezTo>
                  <a:lnTo>
                    <a:pt x="6470993" y="5017520"/>
                  </a:lnTo>
                  <a:lnTo>
                    <a:pt x="6473534" y="4998791"/>
                  </a:lnTo>
                  <a:lnTo>
                    <a:pt x="6484648" y="4994981"/>
                  </a:lnTo>
                  <a:close/>
                  <a:moveTo>
                    <a:pt x="3034945" y="4948226"/>
                  </a:moveTo>
                  <a:lnTo>
                    <a:pt x="3042883" y="4949174"/>
                  </a:lnTo>
                  <a:lnTo>
                    <a:pt x="3044153" y="4962446"/>
                  </a:lnTo>
                  <a:lnTo>
                    <a:pt x="3048915" y="4968133"/>
                  </a:lnTo>
                  <a:lnTo>
                    <a:pt x="3055265" y="4979509"/>
                  </a:lnTo>
                  <a:lnTo>
                    <a:pt x="3060663" y="5014901"/>
                  </a:lnTo>
                  <a:lnTo>
                    <a:pt x="3054313" y="5014269"/>
                  </a:lnTo>
                  <a:lnTo>
                    <a:pt x="3049868" y="5008581"/>
                  </a:lnTo>
                  <a:lnTo>
                    <a:pt x="3040342" y="4999101"/>
                  </a:lnTo>
                  <a:lnTo>
                    <a:pt x="3036850" y="4987725"/>
                  </a:lnTo>
                  <a:lnTo>
                    <a:pt x="3039072" y="4981405"/>
                  </a:lnTo>
                  <a:lnTo>
                    <a:pt x="3044788" y="4985829"/>
                  </a:lnTo>
                  <a:lnTo>
                    <a:pt x="3046058" y="4981405"/>
                  </a:lnTo>
                  <a:lnTo>
                    <a:pt x="3046058" y="4972241"/>
                  </a:lnTo>
                  <a:lnTo>
                    <a:pt x="3033675" y="4958022"/>
                  </a:lnTo>
                  <a:close/>
                  <a:moveTo>
                    <a:pt x="3060662" y="4941876"/>
                  </a:moveTo>
                  <a:lnTo>
                    <a:pt x="3066377" y="4941876"/>
                  </a:lnTo>
                  <a:lnTo>
                    <a:pt x="3081300" y="4964101"/>
                  </a:lnTo>
                  <a:lnTo>
                    <a:pt x="3086062" y="4968228"/>
                  </a:lnTo>
                  <a:lnTo>
                    <a:pt x="3081935" y="4974578"/>
                  </a:lnTo>
                  <a:lnTo>
                    <a:pt x="3089872" y="4983786"/>
                  </a:lnTo>
                  <a:lnTo>
                    <a:pt x="3097175" y="4999026"/>
                  </a:lnTo>
                  <a:lnTo>
                    <a:pt x="3094317" y="4994263"/>
                  </a:lnTo>
                  <a:lnTo>
                    <a:pt x="3087967" y="4991406"/>
                  </a:lnTo>
                  <a:lnTo>
                    <a:pt x="3075902" y="4984738"/>
                  </a:lnTo>
                  <a:lnTo>
                    <a:pt x="3072092" y="4972673"/>
                  </a:lnTo>
                  <a:lnTo>
                    <a:pt x="3068917" y="4972038"/>
                  </a:lnTo>
                  <a:lnTo>
                    <a:pt x="3054312" y="4962196"/>
                  </a:lnTo>
                  <a:lnTo>
                    <a:pt x="3052725" y="4951083"/>
                  </a:lnTo>
                  <a:lnTo>
                    <a:pt x="3060662" y="4950448"/>
                  </a:lnTo>
                  <a:close/>
                  <a:moveTo>
                    <a:pt x="6600872" y="4906095"/>
                  </a:moveTo>
                  <a:lnTo>
                    <a:pt x="6598649" y="4911492"/>
                  </a:lnTo>
                  <a:lnTo>
                    <a:pt x="6602058" y="4916735"/>
                  </a:lnTo>
                  <a:lnTo>
                    <a:pt x="6570401" y="4982451"/>
                  </a:lnTo>
                  <a:lnTo>
                    <a:pt x="6569434" y="4982283"/>
                  </a:lnTo>
                  <a:lnTo>
                    <a:pt x="6564036" y="4977839"/>
                  </a:lnTo>
                  <a:lnTo>
                    <a:pt x="6564354" y="4967363"/>
                  </a:lnTo>
                  <a:lnTo>
                    <a:pt x="6569752" y="4961332"/>
                  </a:lnTo>
                  <a:lnTo>
                    <a:pt x="6573563" y="4943237"/>
                  </a:lnTo>
                  <a:lnTo>
                    <a:pt x="6567212" y="4935936"/>
                  </a:lnTo>
                  <a:lnTo>
                    <a:pt x="6568799" y="4924190"/>
                  </a:lnTo>
                  <a:lnTo>
                    <a:pt x="6582772" y="4909905"/>
                  </a:lnTo>
                  <a:close/>
                  <a:moveTo>
                    <a:pt x="4951102" y="4806942"/>
                  </a:moveTo>
                  <a:lnTo>
                    <a:pt x="4954554" y="4813479"/>
                  </a:lnTo>
                  <a:lnTo>
                    <a:pt x="4953518" y="4818055"/>
                  </a:lnTo>
                  <a:lnTo>
                    <a:pt x="4946616" y="4810210"/>
                  </a:lnTo>
                  <a:close/>
                  <a:moveTo>
                    <a:pt x="5054566" y="4779954"/>
                  </a:moveTo>
                  <a:lnTo>
                    <a:pt x="5046311" y="4792539"/>
                  </a:lnTo>
                  <a:lnTo>
                    <a:pt x="5039961" y="4814879"/>
                  </a:lnTo>
                  <a:lnTo>
                    <a:pt x="5029166" y="4805125"/>
                  </a:lnTo>
                  <a:lnTo>
                    <a:pt x="5032341" y="4797888"/>
                  </a:lnTo>
                  <a:lnTo>
                    <a:pt x="5048533" y="4785303"/>
                  </a:lnTo>
                  <a:close/>
                  <a:moveTo>
                    <a:pt x="4546749" y="4760722"/>
                  </a:moveTo>
                  <a:lnTo>
                    <a:pt x="4546260" y="4761212"/>
                  </a:lnTo>
                  <a:lnTo>
                    <a:pt x="4546884" y="4760899"/>
                  </a:lnTo>
                  <a:close/>
                  <a:moveTo>
                    <a:pt x="5140291" y="4749792"/>
                  </a:moveTo>
                  <a:lnTo>
                    <a:pt x="5127591" y="4759317"/>
                  </a:lnTo>
                  <a:lnTo>
                    <a:pt x="5130477" y="4751021"/>
                  </a:lnTo>
                  <a:close/>
                  <a:moveTo>
                    <a:pt x="6342270" y="4710093"/>
                  </a:moveTo>
                  <a:lnTo>
                    <a:pt x="6339836" y="4714047"/>
                  </a:lnTo>
                  <a:lnTo>
                    <a:pt x="6301729" y="4718809"/>
                  </a:lnTo>
                  <a:cubicBezTo>
                    <a:pt x="6301306" y="4724946"/>
                    <a:pt x="6300882" y="4731083"/>
                    <a:pt x="6300459" y="4737220"/>
                  </a:cubicBezTo>
                  <a:cubicBezTo>
                    <a:pt x="6300469" y="4737225"/>
                    <a:pt x="6300478" y="4737230"/>
                    <a:pt x="6300488" y="4737235"/>
                  </a:cubicBezTo>
                  <a:cubicBezTo>
                    <a:pt x="6300905" y="4731196"/>
                    <a:pt x="6301321" y="4725157"/>
                    <a:pt x="6301738" y="4719118"/>
                  </a:cubicBezTo>
                  <a:lnTo>
                    <a:pt x="6339844" y="4714356"/>
                  </a:lnTo>
                  <a:lnTo>
                    <a:pt x="6342384" y="4710229"/>
                  </a:lnTo>
                  <a:close/>
                  <a:moveTo>
                    <a:pt x="1472534" y="4375142"/>
                  </a:moveTo>
                  <a:lnTo>
                    <a:pt x="1482060" y="4376139"/>
                  </a:lnTo>
                  <a:lnTo>
                    <a:pt x="1487457" y="4385110"/>
                  </a:lnTo>
                  <a:lnTo>
                    <a:pt x="1484282" y="4388433"/>
                  </a:lnTo>
                  <a:lnTo>
                    <a:pt x="1476662" y="4385110"/>
                  </a:lnTo>
                  <a:lnTo>
                    <a:pt x="1467137" y="4389430"/>
                  </a:lnTo>
                  <a:lnTo>
                    <a:pt x="1465232" y="4381787"/>
                  </a:lnTo>
                  <a:close/>
                  <a:moveTo>
                    <a:pt x="1435070" y="4357679"/>
                  </a:moveTo>
                  <a:lnTo>
                    <a:pt x="1446184" y="4359584"/>
                  </a:lnTo>
                  <a:lnTo>
                    <a:pt x="1443096" y="4363711"/>
                  </a:lnTo>
                  <a:lnTo>
                    <a:pt x="1435996" y="4364029"/>
                  </a:lnTo>
                  <a:close/>
                  <a:moveTo>
                    <a:pt x="1538093" y="4154476"/>
                  </a:moveTo>
                  <a:lnTo>
                    <a:pt x="1543523" y="4158725"/>
                  </a:lnTo>
                  <a:lnTo>
                    <a:pt x="1561405" y="4162647"/>
                  </a:lnTo>
                  <a:lnTo>
                    <a:pt x="1566834" y="4170491"/>
                  </a:lnTo>
                  <a:lnTo>
                    <a:pt x="1564918" y="4178008"/>
                  </a:lnTo>
                  <a:lnTo>
                    <a:pt x="1557251" y="4185526"/>
                  </a:lnTo>
                  <a:lnTo>
                    <a:pt x="1549910" y="4187814"/>
                  </a:lnTo>
                  <a:lnTo>
                    <a:pt x="1525320" y="4175067"/>
                  </a:lnTo>
                  <a:lnTo>
                    <a:pt x="1511272" y="4175067"/>
                  </a:lnTo>
                  <a:lnTo>
                    <a:pt x="1515740" y="4171798"/>
                  </a:lnTo>
                  <a:close/>
                  <a:moveTo>
                    <a:pt x="2133803" y="3771889"/>
                  </a:moveTo>
                  <a:lnTo>
                    <a:pt x="2135150" y="3783636"/>
                  </a:lnTo>
                  <a:lnTo>
                    <a:pt x="2131782" y="3794114"/>
                  </a:lnTo>
                  <a:lnTo>
                    <a:pt x="2129762" y="3813164"/>
                  </a:lnTo>
                  <a:lnTo>
                    <a:pt x="2112925" y="3813164"/>
                  </a:lnTo>
                  <a:lnTo>
                    <a:pt x="2114609" y="3788081"/>
                  </a:lnTo>
                  <a:lnTo>
                    <a:pt x="2124711" y="3775381"/>
                  </a:lnTo>
                  <a:close/>
                  <a:moveTo>
                    <a:pt x="2166583" y="3746489"/>
                  </a:moveTo>
                  <a:lnTo>
                    <a:pt x="2171663" y="3748735"/>
                  </a:lnTo>
                  <a:lnTo>
                    <a:pt x="2153883" y="3759324"/>
                  </a:lnTo>
                  <a:lnTo>
                    <a:pt x="2146263" y="3767988"/>
                  </a:lnTo>
                  <a:lnTo>
                    <a:pt x="2140230" y="3776652"/>
                  </a:lnTo>
                  <a:lnTo>
                    <a:pt x="2136738" y="3766705"/>
                  </a:lnTo>
                  <a:lnTo>
                    <a:pt x="2146263" y="3757078"/>
                  </a:lnTo>
                  <a:close/>
                  <a:moveTo>
                    <a:pt x="1246315" y="3744901"/>
                  </a:moveTo>
                  <a:lnTo>
                    <a:pt x="1253753" y="3753473"/>
                  </a:lnTo>
                  <a:lnTo>
                    <a:pt x="1263448" y="3760458"/>
                  </a:lnTo>
                  <a:lnTo>
                    <a:pt x="1273144" y="3759506"/>
                  </a:lnTo>
                  <a:lnTo>
                    <a:pt x="1263448" y="3772206"/>
                  </a:lnTo>
                  <a:lnTo>
                    <a:pt x="1258277" y="3783953"/>
                  </a:lnTo>
                  <a:lnTo>
                    <a:pt x="1250844" y="3789351"/>
                  </a:lnTo>
                  <a:lnTo>
                    <a:pt x="1222724" y="3780143"/>
                  </a:lnTo>
                  <a:lnTo>
                    <a:pt x="1219167" y="3767443"/>
                  </a:lnTo>
                  <a:lnTo>
                    <a:pt x="1225632" y="3765221"/>
                  </a:lnTo>
                  <a:lnTo>
                    <a:pt x="1222400" y="3762046"/>
                  </a:lnTo>
                  <a:lnTo>
                    <a:pt x="1220461" y="3748393"/>
                  </a:lnTo>
                  <a:close/>
                  <a:moveTo>
                    <a:pt x="2215160" y="3730614"/>
                  </a:moveTo>
                  <a:lnTo>
                    <a:pt x="2216113" y="3734660"/>
                  </a:lnTo>
                  <a:lnTo>
                    <a:pt x="2207540" y="3735594"/>
                  </a:lnTo>
                  <a:lnTo>
                    <a:pt x="2194840" y="3739952"/>
                  </a:lnTo>
                  <a:lnTo>
                    <a:pt x="2188490" y="3744933"/>
                  </a:lnTo>
                  <a:lnTo>
                    <a:pt x="2178330" y="3746489"/>
                  </a:lnTo>
                  <a:lnTo>
                    <a:pt x="2171663" y="3739330"/>
                  </a:lnTo>
                  <a:lnTo>
                    <a:pt x="2200238" y="3732482"/>
                  </a:lnTo>
                  <a:close/>
                  <a:moveTo>
                    <a:pt x="2265326" y="3727439"/>
                  </a:moveTo>
                  <a:lnTo>
                    <a:pt x="2248622" y="3736964"/>
                  </a:lnTo>
                  <a:lnTo>
                    <a:pt x="2235070" y="3735232"/>
                  </a:lnTo>
                  <a:lnTo>
                    <a:pt x="2222463" y="3736387"/>
                  </a:lnTo>
                  <a:lnTo>
                    <a:pt x="2227821" y="3730614"/>
                  </a:lnTo>
                  <a:lnTo>
                    <a:pt x="2243579" y="3730325"/>
                  </a:lnTo>
                  <a:lnTo>
                    <a:pt x="2256816" y="3729171"/>
                  </a:lnTo>
                  <a:close/>
                  <a:moveTo>
                    <a:pt x="2293901" y="3721089"/>
                  </a:moveTo>
                  <a:lnTo>
                    <a:pt x="2284247" y="3726436"/>
                  </a:lnTo>
                  <a:lnTo>
                    <a:pt x="2270088" y="3733789"/>
                  </a:lnTo>
                  <a:lnTo>
                    <a:pt x="2275558" y="3723763"/>
                  </a:lnTo>
                  <a:close/>
                  <a:moveTo>
                    <a:pt x="2314928" y="3706801"/>
                  </a:moveTo>
                  <a:lnTo>
                    <a:pt x="2327813" y="3706801"/>
                  </a:lnTo>
                  <a:lnTo>
                    <a:pt x="2332000" y="3711192"/>
                  </a:lnTo>
                  <a:lnTo>
                    <a:pt x="2322337" y="3713556"/>
                  </a:lnTo>
                  <a:lnTo>
                    <a:pt x="2315251" y="3722676"/>
                  </a:lnTo>
                  <a:lnTo>
                    <a:pt x="2309775" y="3715921"/>
                  </a:lnTo>
                  <a:close/>
                  <a:moveTo>
                    <a:pt x="2362163" y="3689339"/>
                  </a:moveTo>
                  <a:lnTo>
                    <a:pt x="2358194" y="3694310"/>
                  </a:lnTo>
                  <a:lnTo>
                    <a:pt x="2338350" y="3700452"/>
                  </a:lnTo>
                  <a:lnTo>
                    <a:pt x="2351579" y="3693433"/>
                  </a:lnTo>
                  <a:close/>
                  <a:moveTo>
                    <a:pt x="2392325" y="3682989"/>
                  </a:moveTo>
                  <a:lnTo>
                    <a:pt x="2388983" y="3687752"/>
                  </a:lnTo>
                  <a:lnTo>
                    <a:pt x="2373275" y="3685187"/>
                  </a:lnTo>
                  <a:close/>
                  <a:moveTo>
                    <a:pt x="2415017" y="3681401"/>
                  </a:moveTo>
                  <a:lnTo>
                    <a:pt x="2422488" y="3682866"/>
                  </a:lnTo>
                  <a:lnTo>
                    <a:pt x="2406613" y="3684576"/>
                  </a:lnTo>
                  <a:close/>
                  <a:moveTo>
                    <a:pt x="2985194" y="3619489"/>
                  </a:moveTo>
                  <a:lnTo>
                    <a:pt x="3001933" y="3643179"/>
                  </a:lnTo>
                  <a:lnTo>
                    <a:pt x="3012555" y="3653563"/>
                  </a:lnTo>
                  <a:lnTo>
                    <a:pt x="3031868" y="3655835"/>
                  </a:lnTo>
                  <a:lnTo>
                    <a:pt x="3043778" y="3654212"/>
                  </a:lnTo>
                  <a:lnTo>
                    <a:pt x="3041525" y="3658756"/>
                  </a:lnTo>
                  <a:lnTo>
                    <a:pt x="3047963" y="3678227"/>
                  </a:lnTo>
                  <a:lnTo>
                    <a:pt x="3036375" y="3670438"/>
                  </a:lnTo>
                  <a:lnTo>
                    <a:pt x="3022212" y="3667518"/>
                  </a:lnTo>
                  <a:lnTo>
                    <a:pt x="3011589" y="3675306"/>
                  </a:lnTo>
                  <a:lnTo>
                    <a:pt x="3000645" y="3667518"/>
                  </a:lnTo>
                  <a:lnTo>
                    <a:pt x="3000001" y="3667193"/>
                  </a:lnTo>
                  <a:lnTo>
                    <a:pt x="2997426" y="3665895"/>
                  </a:lnTo>
                  <a:lnTo>
                    <a:pt x="2995495" y="3663624"/>
                  </a:lnTo>
                  <a:lnTo>
                    <a:pt x="2994529" y="3662650"/>
                  </a:lnTo>
                  <a:cubicBezTo>
                    <a:pt x="2994422" y="3662109"/>
                    <a:pt x="2994314" y="3661568"/>
                    <a:pt x="2994207" y="3661027"/>
                  </a:cubicBezTo>
                  <a:lnTo>
                    <a:pt x="2995173" y="3651292"/>
                  </a:lnTo>
                  <a:cubicBezTo>
                    <a:pt x="2995280" y="3648912"/>
                    <a:pt x="2995388" y="3646532"/>
                    <a:pt x="2995495" y="3644152"/>
                  </a:cubicBezTo>
                  <a:lnTo>
                    <a:pt x="2987770" y="3639934"/>
                  </a:lnTo>
                  <a:lnTo>
                    <a:pt x="2978113" y="3632145"/>
                  </a:lnTo>
                  <a:close/>
                  <a:moveTo>
                    <a:pt x="720699" y="3606789"/>
                  </a:moveTo>
                  <a:lnTo>
                    <a:pt x="731812" y="3609057"/>
                  </a:lnTo>
                  <a:lnTo>
                    <a:pt x="730831" y="3622664"/>
                  </a:lnTo>
                  <a:lnTo>
                    <a:pt x="721027" y="3617480"/>
                  </a:lnTo>
                  <a:cubicBezTo>
                    <a:pt x="720918" y="3613916"/>
                    <a:pt x="720808" y="3610353"/>
                    <a:pt x="720699" y="3606789"/>
                  </a:cubicBezTo>
                  <a:close/>
                  <a:moveTo>
                    <a:pt x="1246157" y="3590917"/>
                  </a:moveTo>
                  <a:lnTo>
                    <a:pt x="1252507" y="3593139"/>
                  </a:lnTo>
                  <a:lnTo>
                    <a:pt x="1244887" y="3604569"/>
                  </a:lnTo>
                  <a:lnTo>
                    <a:pt x="1247109" y="3615999"/>
                  </a:lnTo>
                  <a:lnTo>
                    <a:pt x="1242030" y="3631874"/>
                  </a:lnTo>
                  <a:lnTo>
                    <a:pt x="1231552" y="3641399"/>
                  </a:lnTo>
                  <a:lnTo>
                    <a:pt x="1216630" y="3640764"/>
                  </a:lnTo>
                  <a:lnTo>
                    <a:pt x="1208057" y="3644892"/>
                  </a:lnTo>
                  <a:lnTo>
                    <a:pt x="1208057" y="3636637"/>
                  </a:lnTo>
                  <a:lnTo>
                    <a:pt x="1218852" y="3627112"/>
                  </a:lnTo>
                  <a:lnTo>
                    <a:pt x="1229012" y="3599489"/>
                  </a:lnTo>
                  <a:close/>
                  <a:moveTo>
                    <a:pt x="2722963" y="3559164"/>
                  </a:moveTo>
                  <a:lnTo>
                    <a:pt x="2736813" y="3571070"/>
                  </a:lnTo>
                  <a:lnTo>
                    <a:pt x="2734558" y="3579759"/>
                  </a:lnTo>
                  <a:lnTo>
                    <a:pt x="2724251" y="3582977"/>
                  </a:lnTo>
                  <a:lnTo>
                    <a:pt x="2714588" y="3577506"/>
                  </a:lnTo>
                  <a:cubicBezTo>
                    <a:pt x="2714803" y="3571928"/>
                    <a:pt x="2715017" y="3566351"/>
                    <a:pt x="2715232" y="3560773"/>
                  </a:cubicBezTo>
                  <a:close/>
                  <a:moveTo>
                    <a:pt x="2492338" y="3549639"/>
                  </a:moveTo>
                  <a:lnTo>
                    <a:pt x="2485435" y="3560752"/>
                  </a:lnTo>
                  <a:lnTo>
                    <a:pt x="2484400" y="3551741"/>
                  </a:lnTo>
                  <a:close/>
                  <a:moveTo>
                    <a:pt x="2463763" y="3543289"/>
                  </a:moveTo>
                  <a:lnTo>
                    <a:pt x="2473288" y="3549484"/>
                  </a:lnTo>
                  <a:lnTo>
                    <a:pt x="2469760" y="3555989"/>
                  </a:lnTo>
                  <a:close/>
                  <a:moveTo>
                    <a:pt x="2922455" y="3533764"/>
                  </a:moveTo>
                  <a:lnTo>
                    <a:pt x="2937199" y="3536647"/>
                  </a:lnTo>
                  <a:lnTo>
                    <a:pt x="2937199" y="3548500"/>
                  </a:lnTo>
                  <a:lnTo>
                    <a:pt x="2943473" y="3553946"/>
                  </a:lnTo>
                  <a:lnTo>
                    <a:pt x="2956021" y="3552665"/>
                  </a:lnTo>
                  <a:lnTo>
                    <a:pt x="2961354" y="3560033"/>
                  </a:lnTo>
                  <a:lnTo>
                    <a:pt x="2959158" y="3566440"/>
                  </a:lnTo>
                  <a:lnTo>
                    <a:pt x="2953825" y="3573808"/>
                  </a:lnTo>
                  <a:lnTo>
                    <a:pt x="2960099" y="3577011"/>
                  </a:lnTo>
                  <a:lnTo>
                    <a:pt x="2967001" y="3589825"/>
                  </a:lnTo>
                  <a:lnTo>
                    <a:pt x="2960727" y="3595271"/>
                  </a:lnTo>
                  <a:lnTo>
                    <a:pt x="2952257" y="3591106"/>
                  </a:lnTo>
                  <a:lnTo>
                    <a:pt x="2943787" y="3589825"/>
                  </a:lnTo>
                  <a:lnTo>
                    <a:pt x="2939709" y="3595591"/>
                  </a:lnTo>
                  <a:lnTo>
                    <a:pt x="2936572" y="3600397"/>
                  </a:lnTo>
                  <a:lnTo>
                    <a:pt x="2933435" y="3603920"/>
                  </a:lnTo>
                  <a:lnTo>
                    <a:pt x="2932180" y="3604882"/>
                  </a:lnTo>
                  <a:lnTo>
                    <a:pt x="2931239" y="3605202"/>
                  </a:lnTo>
                  <a:lnTo>
                    <a:pt x="2930612" y="3605202"/>
                  </a:lnTo>
                  <a:lnTo>
                    <a:pt x="2929357" y="3605202"/>
                  </a:lnTo>
                  <a:lnTo>
                    <a:pt x="2928416" y="3604561"/>
                  </a:lnTo>
                  <a:lnTo>
                    <a:pt x="2928102" y="3603920"/>
                  </a:lnTo>
                  <a:lnTo>
                    <a:pt x="2914613" y="3592388"/>
                  </a:lnTo>
                  <a:lnTo>
                    <a:pt x="2918691" y="3582777"/>
                  </a:lnTo>
                  <a:lnTo>
                    <a:pt x="2924024" y="3576370"/>
                  </a:lnTo>
                  <a:lnTo>
                    <a:pt x="2919318" y="3566760"/>
                  </a:lnTo>
                  <a:lnTo>
                    <a:pt x="2925592" y="3562595"/>
                  </a:lnTo>
                  <a:lnTo>
                    <a:pt x="2936258" y="3572206"/>
                  </a:lnTo>
                  <a:lnTo>
                    <a:pt x="2945669" y="3569002"/>
                  </a:lnTo>
                  <a:lnTo>
                    <a:pt x="2946610" y="3561314"/>
                  </a:lnTo>
                  <a:lnTo>
                    <a:pt x="2931866" y="3551703"/>
                  </a:lnTo>
                  <a:lnTo>
                    <a:pt x="2918377" y="3550102"/>
                  </a:lnTo>
                  <a:lnTo>
                    <a:pt x="2917122" y="3541452"/>
                  </a:lnTo>
                  <a:close/>
                  <a:moveTo>
                    <a:pt x="2474421" y="3527414"/>
                  </a:moveTo>
                  <a:lnTo>
                    <a:pt x="2483607" y="3527414"/>
                  </a:lnTo>
                  <a:lnTo>
                    <a:pt x="2485988" y="3538409"/>
                  </a:lnTo>
                  <a:lnTo>
                    <a:pt x="2479524" y="3544877"/>
                  </a:lnTo>
                  <a:lnTo>
                    <a:pt x="2471700" y="3536145"/>
                  </a:lnTo>
                  <a:close/>
                  <a:moveTo>
                    <a:pt x="2643150" y="3494076"/>
                  </a:moveTo>
                  <a:lnTo>
                    <a:pt x="2665375" y="3502206"/>
                  </a:lnTo>
                  <a:lnTo>
                    <a:pt x="2662200" y="3514714"/>
                  </a:lnTo>
                  <a:lnTo>
                    <a:pt x="2649500" y="3510649"/>
                  </a:lnTo>
                  <a:close/>
                  <a:moveTo>
                    <a:pt x="2724430" y="3492489"/>
                  </a:moveTo>
                  <a:lnTo>
                    <a:pt x="2735543" y="3498204"/>
                  </a:lnTo>
                  <a:lnTo>
                    <a:pt x="2744115" y="3502331"/>
                  </a:lnTo>
                  <a:lnTo>
                    <a:pt x="2748878" y="3504871"/>
                  </a:lnTo>
                  <a:lnTo>
                    <a:pt x="2751100" y="3505189"/>
                  </a:lnTo>
                  <a:lnTo>
                    <a:pt x="2753958" y="3505189"/>
                  </a:lnTo>
                  <a:lnTo>
                    <a:pt x="2761260" y="3505189"/>
                  </a:lnTo>
                  <a:lnTo>
                    <a:pt x="2768880" y="3505506"/>
                  </a:lnTo>
                  <a:lnTo>
                    <a:pt x="2771738" y="3505824"/>
                  </a:lnTo>
                  <a:lnTo>
                    <a:pt x="2773325" y="3506776"/>
                  </a:lnTo>
                  <a:lnTo>
                    <a:pt x="2774595" y="3508046"/>
                  </a:lnTo>
                  <a:lnTo>
                    <a:pt x="2775548" y="3510269"/>
                  </a:lnTo>
                  <a:lnTo>
                    <a:pt x="2776183" y="3512809"/>
                  </a:lnTo>
                  <a:lnTo>
                    <a:pt x="2776818" y="3515349"/>
                  </a:lnTo>
                  <a:lnTo>
                    <a:pt x="2777770" y="3520429"/>
                  </a:lnTo>
                  <a:lnTo>
                    <a:pt x="2778088" y="3522651"/>
                  </a:lnTo>
                  <a:lnTo>
                    <a:pt x="2784438" y="3536939"/>
                  </a:lnTo>
                  <a:lnTo>
                    <a:pt x="2762213" y="3536304"/>
                  </a:lnTo>
                  <a:lnTo>
                    <a:pt x="2744115" y="3536304"/>
                  </a:lnTo>
                  <a:lnTo>
                    <a:pt x="2737765" y="3529319"/>
                  </a:lnTo>
                  <a:lnTo>
                    <a:pt x="2713317" y="3520746"/>
                  </a:lnTo>
                  <a:lnTo>
                    <a:pt x="2713317" y="3513761"/>
                  </a:lnTo>
                  <a:lnTo>
                    <a:pt x="2728240" y="3512174"/>
                  </a:lnTo>
                  <a:lnTo>
                    <a:pt x="2713317" y="3502014"/>
                  </a:lnTo>
                  <a:cubicBezTo>
                    <a:pt x="2713211" y="3499897"/>
                    <a:pt x="2713106" y="3497781"/>
                    <a:pt x="2713000" y="3495664"/>
                  </a:cubicBezTo>
                  <a:close/>
                  <a:moveTo>
                    <a:pt x="2782388" y="3486139"/>
                  </a:moveTo>
                  <a:lnTo>
                    <a:pt x="2791163" y="3498169"/>
                  </a:lnTo>
                  <a:lnTo>
                    <a:pt x="2801888" y="3491666"/>
                  </a:lnTo>
                  <a:lnTo>
                    <a:pt x="2816188" y="3506623"/>
                  </a:lnTo>
                  <a:lnTo>
                    <a:pt x="2806113" y="3520605"/>
                  </a:lnTo>
                  <a:lnTo>
                    <a:pt x="2798963" y="3530359"/>
                  </a:lnTo>
                  <a:lnTo>
                    <a:pt x="2791488" y="3540114"/>
                  </a:lnTo>
                  <a:lnTo>
                    <a:pt x="2784663" y="3519955"/>
                  </a:lnTo>
                  <a:lnTo>
                    <a:pt x="2787913" y="3512151"/>
                  </a:lnTo>
                  <a:lnTo>
                    <a:pt x="2774913" y="3487765"/>
                  </a:lnTo>
                  <a:close/>
                  <a:moveTo>
                    <a:pt x="2829351" y="3475026"/>
                  </a:moveTo>
                  <a:lnTo>
                    <a:pt x="2856571" y="3483401"/>
                  </a:lnTo>
                  <a:lnTo>
                    <a:pt x="2860638" y="3490226"/>
                  </a:lnTo>
                  <a:lnTo>
                    <a:pt x="2848123" y="3488675"/>
                  </a:lnTo>
                  <a:lnTo>
                    <a:pt x="2837798" y="3492708"/>
                  </a:lnTo>
                  <a:lnTo>
                    <a:pt x="2828725" y="3502014"/>
                  </a:lnTo>
                  <a:lnTo>
                    <a:pt x="2817775" y="3492708"/>
                  </a:lnTo>
                  <a:lnTo>
                    <a:pt x="2834670" y="3485573"/>
                  </a:lnTo>
                  <a:close/>
                  <a:moveTo>
                    <a:pt x="2682838" y="3473439"/>
                  </a:moveTo>
                  <a:lnTo>
                    <a:pt x="2673630" y="3492489"/>
                  </a:lnTo>
                  <a:lnTo>
                    <a:pt x="2670138" y="3482964"/>
                  </a:lnTo>
                  <a:close/>
                  <a:moveTo>
                    <a:pt x="2591080" y="3467089"/>
                  </a:moveTo>
                  <a:lnTo>
                    <a:pt x="2613622" y="3486353"/>
                  </a:lnTo>
                  <a:cubicBezTo>
                    <a:pt x="2613940" y="3489509"/>
                    <a:pt x="2614257" y="3492666"/>
                    <a:pt x="2614575" y="3495822"/>
                  </a:cubicBezTo>
                  <a:lnTo>
                    <a:pt x="2607590" y="3513127"/>
                  </a:lnTo>
                  <a:lnTo>
                    <a:pt x="2592667" y="3501699"/>
                  </a:lnTo>
                  <a:cubicBezTo>
                    <a:pt x="2592879" y="3499522"/>
                    <a:pt x="2593090" y="3497346"/>
                    <a:pt x="2593302" y="3495169"/>
                  </a:cubicBezTo>
                  <a:lnTo>
                    <a:pt x="2589175" y="3480802"/>
                  </a:lnTo>
                  <a:lnTo>
                    <a:pt x="2594255" y="3479823"/>
                  </a:lnTo>
                  <a:close/>
                  <a:moveTo>
                    <a:pt x="2706015" y="3457564"/>
                  </a:moveTo>
                  <a:cubicBezTo>
                    <a:pt x="2706227" y="3462094"/>
                    <a:pt x="2706438" y="3466623"/>
                    <a:pt x="2706650" y="3471153"/>
                  </a:cubicBezTo>
                  <a:lnTo>
                    <a:pt x="2699030" y="3490747"/>
                  </a:lnTo>
                  <a:lnTo>
                    <a:pt x="2687917" y="3516346"/>
                  </a:lnTo>
                  <a:lnTo>
                    <a:pt x="2680297" y="3525827"/>
                  </a:lnTo>
                  <a:lnTo>
                    <a:pt x="2678075" y="3512237"/>
                  </a:lnTo>
                  <a:lnTo>
                    <a:pt x="2680297" y="3496436"/>
                  </a:lnTo>
                  <a:lnTo>
                    <a:pt x="2688552" y="3480634"/>
                  </a:lnTo>
                  <a:close/>
                  <a:moveTo>
                    <a:pt x="2475289" y="3449626"/>
                  </a:moveTo>
                  <a:lnTo>
                    <a:pt x="2478050" y="3458932"/>
                  </a:lnTo>
                  <a:lnTo>
                    <a:pt x="2477222" y="3468238"/>
                  </a:lnTo>
                  <a:lnTo>
                    <a:pt x="2471700" y="3476614"/>
                  </a:lnTo>
                  <a:lnTo>
                    <a:pt x="2471700" y="3466377"/>
                  </a:lnTo>
                  <a:close/>
                  <a:moveTo>
                    <a:pt x="967714" y="3435339"/>
                  </a:moveTo>
                  <a:lnTo>
                    <a:pt x="989940" y="3455054"/>
                  </a:lnTo>
                  <a:lnTo>
                    <a:pt x="985812" y="3462368"/>
                  </a:lnTo>
                  <a:lnTo>
                    <a:pt x="968032" y="3473180"/>
                  </a:lnTo>
                  <a:lnTo>
                    <a:pt x="962634" y="3489079"/>
                  </a:lnTo>
                  <a:lnTo>
                    <a:pt x="967080" y="3491305"/>
                  </a:lnTo>
                  <a:lnTo>
                    <a:pt x="958824" y="3496075"/>
                  </a:lnTo>
                  <a:cubicBezTo>
                    <a:pt x="959036" y="3502011"/>
                    <a:pt x="959247" y="3507947"/>
                    <a:pt x="959459" y="3513883"/>
                  </a:cubicBezTo>
                  <a:lnTo>
                    <a:pt x="958921" y="3514329"/>
                  </a:lnTo>
                  <a:lnTo>
                    <a:pt x="960134" y="3514827"/>
                  </a:lnTo>
                  <a:cubicBezTo>
                    <a:pt x="960095" y="3508757"/>
                    <a:pt x="960057" y="3502686"/>
                    <a:pt x="960018" y="3496616"/>
                  </a:cubicBezTo>
                  <a:lnTo>
                    <a:pt x="968262" y="3491854"/>
                  </a:lnTo>
                  <a:lnTo>
                    <a:pt x="983166" y="3482329"/>
                  </a:lnTo>
                  <a:lnTo>
                    <a:pt x="991410" y="3468359"/>
                  </a:lnTo>
                  <a:lnTo>
                    <a:pt x="995838" y="3472804"/>
                  </a:lnTo>
                  <a:lnTo>
                    <a:pt x="1009154" y="3465819"/>
                  </a:lnTo>
                  <a:lnTo>
                    <a:pt x="1019621" y="3457564"/>
                  </a:lnTo>
                  <a:lnTo>
                    <a:pt x="1064328" y="3458199"/>
                  </a:lnTo>
                  <a:lnTo>
                    <a:pt x="1077011" y="3466771"/>
                  </a:lnTo>
                  <a:lnTo>
                    <a:pt x="1089060" y="3499156"/>
                  </a:lnTo>
                  <a:lnTo>
                    <a:pt x="1101744" y="3523287"/>
                  </a:lnTo>
                  <a:lnTo>
                    <a:pt x="1111257" y="3532494"/>
                  </a:lnTo>
                  <a:lnTo>
                    <a:pt x="1110306" y="3537892"/>
                  </a:lnTo>
                  <a:lnTo>
                    <a:pt x="1099842" y="3546147"/>
                  </a:lnTo>
                  <a:lnTo>
                    <a:pt x="1088427" y="3560434"/>
                  </a:lnTo>
                  <a:lnTo>
                    <a:pt x="1092549" y="3570594"/>
                  </a:lnTo>
                  <a:lnTo>
                    <a:pt x="1097939" y="3561069"/>
                  </a:lnTo>
                  <a:lnTo>
                    <a:pt x="1113794" y="3549322"/>
                  </a:lnTo>
                  <a:lnTo>
                    <a:pt x="1125526" y="3549322"/>
                  </a:lnTo>
                  <a:lnTo>
                    <a:pt x="1138210" y="3559799"/>
                  </a:lnTo>
                  <a:lnTo>
                    <a:pt x="1135990" y="3569324"/>
                  </a:lnTo>
                  <a:lnTo>
                    <a:pt x="1141381" y="3587422"/>
                  </a:lnTo>
                  <a:lnTo>
                    <a:pt x="1135356" y="3594724"/>
                  </a:lnTo>
                  <a:lnTo>
                    <a:pt x="1125843" y="3590597"/>
                  </a:lnTo>
                  <a:lnTo>
                    <a:pt x="1123306" y="3571229"/>
                  </a:lnTo>
                  <a:lnTo>
                    <a:pt x="1117916" y="3574404"/>
                  </a:lnTo>
                  <a:lnTo>
                    <a:pt x="1120453" y="3597899"/>
                  </a:lnTo>
                  <a:lnTo>
                    <a:pt x="1129014" y="3601074"/>
                  </a:lnTo>
                  <a:lnTo>
                    <a:pt x="1126794" y="3611234"/>
                  </a:lnTo>
                  <a:lnTo>
                    <a:pt x="1120453" y="3622029"/>
                  </a:lnTo>
                  <a:lnTo>
                    <a:pt x="1102696" y="3624569"/>
                  </a:lnTo>
                  <a:lnTo>
                    <a:pt x="1099525" y="3629649"/>
                  </a:lnTo>
                  <a:lnTo>
                    <a:pt x="1099525" y="3643619"/>
                  </a:lnTo>
                  <a:lnTo>
                    <a:pt x="1098252" y="3643570"/>
                  </a:lnTo>
                  <a:lnTo>
                    <a:pt x="1091214" y="3650619"/>
                  </a:lnTo>
                  <a:lnTo>
                    <a:pt x="1084229" y="3656978"/>
                  </a:lnTo>
                  <a:lnTo>
                    <a:pt x="1075656" y="3662384"/>
                  </a:lnTo>
                  <a:lnTo>
                    <a:pt x="1075339" y="3663020"/>
                  </a:lnTo>
                  <a:lnTo>
                    <a:pt x="1075022" y="3663338"/>
                  </a:lnTo>
                  <a:lnTo>
                    <a:pt x="1074069" y="3663974"/>
                  </a:lnTo>
                  <a:lnTo>
                    <a:pt x="1073116" y="3664928"/>
                  </a:lnTo>
                  <a:lnTo>
                    <a:pt x="1071846" y="3664928"/>
                  </a:lnTo>
                  <a:lnTo>
                    <a:pt x="1069624" y="3664928"/>
                  </a:lnTo>
                  <a:lnTo>
                    <a:pt x="1067084" y="3664610"/>
                  </a:lnTo>
                  <a:lnTo>
                    <a:pt x="1062322" y="3663020"/>
                  </a:lnTo>
                  <a:lnTo>
                    <a:pt x="1058829" y="3661748"/>
                  </a:lnTo>
                  <a:lnTo>
                    <a:pt x="1056608" y="3660158"/>
                  </a:lnTo>
                  <a:lnTo>
                    <a:pt x="1053430" y="3671924"/>
                  </a:lnTo>
                  <a:lnTo>
                    <a:pt x="1058829" y="3705631"/>
                  </a:lnTo>
                  <a:lnTo>
                    <a:pt x="1075339" y="3726618"/>
                  </a:lnTo>
                  <a:lnTo>
                    <a:pt x="1065813" y="3745698"/>
                  </a:lnTo>
                  <a:lnTo>
                    <a:pt x="1071211" y="3771137"/>
                  </a:lnTo>
                  <a:lnTo>
                    <a:pt x="1085499" y="3832191"/>
                  </a:lnTo>
                  <a:lnTo>
                    <a:pt x="1076291" y="3856359"/>
                  </a:lnTo>
                  <a:lnTo>
                    <a:pt x="1058512" y="3904057"/>
                  </a:lnTo>
                  <a:lnTo>
                    <a:pt x="1054703" y="3919957"/>
                  </a:lnTo>
                  <a:lnTo>
                    <a:pt x="1045176" y="3919957"/>
                  </a:lnTo>
                  <a:lnTo>
                    <a:pt x="1047398" y="3927271"/>
                  </a:lnTo>
                  <a:lnTo>
                    <a:pt x="1061051" y="3946032"/>
                  </a:lnTo>
                  <a:lnTo>
                    <a:pt x="1047398" y="3948576"/>
                  </a:lnTo>
                  <a:lnTo>
                    <a:pt x="1026443" y="3943170"/>
                  </a:lnTo>
                  <a:lnTo>
                    <a:pt x="1005171" y="3951120"/>
                  </a:lnTo>
                  <a:lnTo>
                    <a:pt x="1001043" y="3935220"/>
                  </a:lnTo>
                  <a:lnTo>
                    <a:pt x="993433" y="3940308"/>
                  </a:lnTo>
                  <a:lnTo>
                    <a:pt x="987082" y="3954300"/>
                  </a:lnTo>
                  <a:lnTo>
                    <a:pt x="955649" y="3964157"/>
                  </a:lnTo>
                  <a:lnTo>
                    <a:pt x="934376" y="3975923"/>
                  </a:lnTo>
                  <a:lnTo>
                    <a:pt x="925169" y="3988643"/>
                  </a:lnTo>
                  <a:lnTo>
                    <a:pt x="913738" y="3985463"/>
                  </a:lnTo>
                  <a:lnTo>
                    <a:pt x="907071" y="3998182"/>
                  </a:lnTo>
                  <a:lnTo>
                    <a:pt x="893418" y="4000726"/>
                  </a:lnTo>
                  <a:lnTo>
                    <a:pt x="882940" y="4010266"/>
                  </a:lnTo>
                  <a:lnTo>
                    <a:pt x="873098" y="4001680"/>
                  </a:lnTo>
                  <a:lnTo>
                    <a:pt x="877543" y="3986735"/>
                  </a:lnTo>
                  <a:lnTo>
                    <a:pt x="869922" y="3993095"/>
                  </a:lnTo>
                  <a:lnTo>
                    <a:pt x="862620" y="3992459"/>
                  </a:lnTo>
                  <a:lnTo>
                    <a:pt x="859762" y="4004224"/>
                  </a:lnTo>
                  <a:lnTo>
                    <a:pt x="865795" y="4004860"/>
                  </a:lnTo>
                  <a:lnTo>
                    <a:pt x="864208" y="4013446"/>
                  </a:lnTo>
                  <a:lnTo>
                    <a:pt x="867382" y="4022986"/>
                  </a:lnTo>
                  <a:lnTo>
                    <a:pt x="849285" y="4022032"/>
                  </a:lnTo>
                  <a:lnTo>
                    <a:pt x="843888" y="4031571"/>
                  </a:lnTo>
                  <a:lnTo>
                    <a:pt x="832140" y="4031889"/>
                  </a:lnTo>
                  <a:lnTo>
                    <a:pt x="825155" y="4042383"/>
                  </a:lnTo>
                  <a:lnTo>
                    <a:pt x="813407" y="4045563"/>
                  </a:lnTo>
                  <a:lnTo>
                    <a:pt x="799754" y="4050015"/>
                  </a:lnTo>
                  <a:lnTo>
                    <a:pt x="769909" y="4045881"/>
                  </a:lnTo>
                  <a:lnTo>
                    <a:pt x="762607" y="4042701"/>
                  </a:lnTo>
                  <a:lnTo>
                    <a:pt x="756575" y="4048107"/>
                  </a:lnTo>
                  <a:lnTo>
                    <a:pt x="737526" y="4052877"/>
                  </a:lnTo>
                  <a:lnTo>
                    <a:pt x="737526" y="4045245"/>
                  </a:lnTo>
                  <a:lnTo>
                    <a:pt x="725779" y="4042065"/>
                  </a:lnTo>
                  <a:lnTo>
                    <a:pt x="735938" y="4033479"/>
                  </a:lnTo>
                  <a:lnTo>
                    <a:pt x="743558" y="4033479"/>
                  </a:lnTo>
                  <a:lnTo>
                    <a:pt x="764512" y="4022986"/>
                  </a:lnTo>
                  <a:lnTo>
                    <a:pt x="750860" y="4020760"/>
                  </a:lnTo>
                  <a:lnTo>
                    <a:pt x="758162" y="4013446"/>
                  </a:lnTo>
                  <a:lnTo>
                    <a:pt x="735938" y="4019806"/>
                  </a:lnTo>
                  <a:lnTo>
                    <a:pt x="724191" y="4021396"/>
                  </a:lnTo>
                  <a:lnTo>
                    <a:pt x="714667" y="4031889"/>
                  </a:lnTo>
                  <a:lnTo>
                    <a:pt x="704507" y="4040475"/>
                  </a:lnTo>
                  <a:lnTo>
                    <a:pt x="691809" y="4039203"/>
                  </a:lnTo>
                  <a:lnTo>
                    <a:pt x="707683" y="4032843"/>
                  </a:lnTo>
                  <a:lnTo>
                    <a:pt x="716889" y="4012810"/>
                  </a:lnTo>
                  <a:lnTo>
                    <a:pt x="739113" y="4005178"/>
                  </a:lnTo>
                  <a:lnTo>
                    <a:pt x="744193" y="4001044"/>
                  </a:lnTo>
                  <a:lnTo>
                    <a:pt x="733399" y="3994685"/>
                  </a:lnTo>
                  <a:lnTo>
                    <a:pt x="710540" y="4005178"/>
                  </a:lnTo>
                  <a:lnTo>
                    <a:pt x="703238" y="4010584"/>
                  </a:lnTo>
                  <a:lnTo>
                    <a:pt x="693396" y="3999136"/>
                  </a:lnTo>
                  <a:lnTo>
                    <a:pt x="673394" y="4000408"/>
                  </a:lnTo>
                  <a:lnTo>
                    <a:pt x="686093" y="3986417"/>
                  </a:lnTo>
                  <a:lnTo>
                    <a:pt x="703873" y="3973697"/>
                  </a:lnTo>
                  <a:lnTo>
                    <a:pt x="712444" y="3970517"/>
                  </a:lnTo>
                  <a:lnTo>
                    <a:pt x="728319" y="3965111"/>
                  </a:lnTo>
                  <a:lnTo>
                    <a:pt x="726097" y="3960978"/>
                  </a:lnTo>
                  <a:lnTo>
                    <a:pt x="713397" y="3960978"/>
                  </a:lnTo>
                  <a:lnTo>
                    <a:pt x="697523" y="3959388"/>
                  </a:lnTo>
                  <a:lnTo>
                    <a:pt x="671807" y="3958116"/>
                  </a:lnTo>
                  <a:lnTo>
                    <a:pt x="666727" y="3950166"/>
                  </a:lnTo>
                  <a:lnTo>
                    <a:pt x="671489" y="3936174"/>
                  </a:lnTo>
                  <a:lnTo>
                    <a:pt x="679109" y="3935220"/>
                  </a:lnTo>
                  <a:lnTo>
                    <a:pt x="702286" y="3929496"/>
                  </a:lnTo>
                  <a:lnTo>
                    <a:pt x="695936" y="3944442"/>
                  </a:lnTo>
                  <a:lnTo>
                    <a:pt x="708635" y="3933630"/>
                  </a:lnTo>
                  <a:lnTo>
                    <a:pt x="714032" y="3941898"/>
                  </a:lnTo>
                  <a:lnTo>
                    <a:pt x="723556" y="3945078"/>
                  </a:lnTo>
                  <a:lnTo>
                    <a:pt x="744828" y="3944124"/>
                  </a:lnTo>
                  <a:lnTo>
                    <a:pt x="729906" y="3937764"/>
                  </a:lnTo>
                  <a:lnTo>
                    <a:pt x="721335" y="3924091"/>
                  </a:lnTo>
                  <a:lnTo>
                    <a:pt x="735938" y="3917413"/>
                  </a:lnTo>
                  <a:lnTo>
                    <a:pt x="738161" y="3899605"/>
                  </a:lnTo>
                  <a:lnTo>
                    <a:pt x="748638" y="3896425"/>
                  </a:lnTo>
                  <a:lnTo>
                    <a:pt x="772766" y="3895153"/>
                  </a:lnTo>
                  <a:lnTo>
                    <a:pt x="801341" y="3884024"/>
                  </a:lnTo>
                  <a:lnTo>
                    <a:pt x="818487" y="3880844"/>
                  </a:lnTo>
                  <a:lnTo>
                    <a:pt x="842936" y="3884978"/>
                  </a:lnTo>
                  <a:lnTo>
                    <a:pt x="838491" y="3879890"/>
                  </a:lnTo>
                  <a:lnTo>
                    <a:pt x="818487" y="3875756"/>
                  </a:lnTo>
                  <a:lnTo>
                    <a:pt x="806739" y="3872576"/>
                  </a:lnTo>
                  <a:lnTo>
                    <a:pt x="809597" y="3861128"/>
                  </a:lnTo>
                  <a:lnTo>
                    <a:pt x="815947" y="3846183"/>
                  </a:lnTo>
                  <a:lnTo>
                    <a:pt x="805469" y="3851589"/>
                  </a:lnTo>
                  <a:lnTo>
                    <a:pt x="790863" y="3871622"/>
                  </a:lnTo>
                  <a:lnTo>
                    <a:pt x="780068" y="3876074"/>
                  </a:lnTo>
                  <a:lnTo>
                    <a:pt x="761019" y="3880526"/>
                  </a:lnTo>
                  <a:lnTo>
                    <a:pt x="753717" y="3881798"/>
                  </a:lnTo>
                  <a:lnTo>
                    <a:pt x="755940" y="3886568"/>
                  </a:lnTo>
                  <a:lnTo>
                    <a:pt x="738161" y="3886886"/>
                  </a:lnTo>
                  <a:lnTo>
                    <a:pt x="719112" y="3895471"/>
                  </a:lnTo>
                  <a:lnTo>
                    <a:pt x="715937" y="3888476"/>
                  </a:lnTo>
                  <a:lnTo>
                    <a:pt x="752765" y="3870032"/>
                  </a:lnTo>
                  <a:lnTo>
                    <a:pt x="760702" y="3848727"/>
                  </a:lnTo>
                  <a:lnTo>
                    <a:pt x="776576" y="3837915"/>
                  </a:lnTo>
                  <a:lnTo>
                    <a:pt x="774672" y="3832827"/>
                  </a:lnTo>
                  <a:lnTo>
                    <a:pt x="762925" y="3833781"/>
                  </a:lnTo>
                  <a:lnTo>
                    <a:pt x="774037" y="3807706"/>
                  </a:lnTo>
                  <a:lnTo>
                    <a:pt x="792133" y="3795622"/>
                  </a:lnTo>
                  <a:lnTo>
                    <a:pt x="816582" y="3799756"/>
                  </a:lnTo>
                  <a:lnTo>
                    <a:pt x="808962" y="3783857"/>
                  </a:lnTo>
                  <a:lnTo>
                    <a:pt x="810867" y="3772091"/>
                  </a:lnTo>
                  <a:lnTo>
                    <a:pt x="796261" y="3781949"/>
                  </a:lnTo>
                  <a:lnTo>
                    <a:pt x="754035" y="3782585"/>
                  </a:lnTo>
                  <a:lnTo>
                    <a:pt x="746733" y="3776225"/>
                  </a:lnTo>
                  <a:cubicBezTo>
                    <a:pt x="746521" y="3770819"/>
                    <a:pt x="746310" y="3765413"/>
                    <a:pt x="746098" y="3760007"/>
                  </a:cubicBezTo>
                  <a:lnTo>
                    <a:pt x="733716" y="3772727"/>
                  </a:lnTo>
                  <a:lnTo>
                    <a:pt x="725462" y="3773363"/>
                  </a:lnTo>
                  <a:lnTo>
                    <a:pt x="722922" y="3762551"/>
                  </a:lnTo>
                  <a:lnTo>
                    <a:pt x="708317" y="3761597"/>
                  </a:lnTo>
                  <a:lnTo>
                    <a:pt x="703873" y="3755238"/>
                  </a:lnTo>
                  <a:lnTo>
                    <a:pt x="689903" y="3743790"/>
                  </a:lnTo>
                  <a:lnTo>
                    <a:pt x="702603" y="3727890"/>
                  </a:lnTo>
                  <a:lnTo>
                    <a:pt x="717207" y="3722484"/>
                  </a:lnTo>
                  <a:lnTo>
                    <a:pt x="723556" y="3704359"/>
                  </a:lnTo>
                  <a:lnTo>
                    <a:pt x="752130" y="3696727"/>
                  </a:lnTo>
                  <a:lnTo>
                    <a:pt x="745463" y="3691639"/>
                  </a:lnTo>
                  <a:cubicBezTo>
                    <a:pt x="745146" y="3688459"/>
                    <a:pt x="744828" y="3685280"/>
                    <a:pt x="744511" y="3682100"/>
                  </a:cubicBezTo>
                  <a:lnTo>
                    <a:pt x="727366" y="3684326"/>
                  </a:lnTo>
                  <a:lnTo>
                    <a:pt x="719429" y="3690685"/>
                  </a:lnTo>
                  <a:lnTo>
                    <a:pt x="711492" y="3679238"/>
                  </a:lnTo>
                  <a:lnTo>
                    <a:pt x="713137" y="3667467"/>
                  </a:lnTo>
                  <a:lnTo>
                    <a:pt x="709077" y="3678226"/>
                  </a:lnTo>
                  <a:lnTo>
                    <a:pt x="687363" y="3666796"/>
                  </a:lnTo>
                  <a:lnTo>
                    <a:pt x="708146" y="3662351"/>
                  </a:lnTo>
                  <a:lnTo>
                    <a:pt x="713618" y="3664031"/>
                  </a:lnTo>
                  <a:cubicBezTo>
                    <a:pt x="713650" y="3663800"/>
                    <a:pt x="713683" y="3663569"/>
                    <a:pt x="713715" y="3663338"/>
                  </a:cubicBezTo>
                  <a:lnTo>
                    <a:pt x="731811" y="3667790"/>
                  </a:lnTo>
                  <a:lnTo>
                    <a:pt x="728637" y="3656978"/>
                  </a:lnTo>
                  <a:lnTo>
                    <a:pt x="717842" y="3653798"/>
                  </a:lnTo>
                  <a:lnTo>
                    <a:pt x="713397" y="3637263"/>
                  </a:lnTo>
                  <a:lnTo>
                    <a:pt x="731493" y="3629313"/>
                  </a:lnTo>
                  <a:lnTo>
                    <a:pt x="734351" y="3608644"/>
                  </a:lnTo>
                  <a:lnTo>
                    <a:pt x="756575" y="3612460"/>
                  </a:lnTo>
                  <a:lnTo>
                    <a:pt x="769274" y="3610234"/>
                  </a:lnTo>
                  <a:lnTo>
                    <a:pt x="781974" y="3619456"/>
                  </a:lnTo>
                  <a:lnTo>
                    <a:pt x="783244" y="3628995"/>
                  </a:lnTo>
                  <a:lnTo>
                    <a:pt x="797214" y="3634401"/>
                  </a:lnTo>
                  <a:lnTo>
                    <a:pt x="792451" y="3621681"/>
                  </a:lnTo>
                  <a:lnTo>
                    <a:pt x="805469" y="3610870"/>
                  </a:lnTo>
                  <a:lnTo>
                    <a:pt x="823250" y="3618184"/>
                  </a:lnTo>
                  <a:lnTo>
                    <a:pt x="839443" y="3627723"/>
                  </a:lnTo>
                  <a:lnTo>
                    <a:pt x="845792" y="3628359"/>
                  </a:lnTo>
                  <a:lnTo>
                    <a:pt x="846428" y="3609598"/>
                  </a:lnTo>
                  <a:lnTo>
                    <a:pt x="837855" y="3592426"/>
                  </a:lnTo>
                  <a:lnTo>
                    <a:pt x="850555" y="3578753"/>
                  </a:lnTo>
                  <a:lnTo>
                    <a:pt x="867382" y="3578753"/>
                  </a:lnTo>
                  <a:lnTo>
                    <a:pt x="877860" y="3557447"/>
                  </a:lnTo>
                  <a:lnTo>
                    <a:pt x="861985" y="3554267"/>
                  </a:lnTo>
                  <a:lnTo>
                    <a:pt x="841666" y="3559991"/>
                  </a:lnTo>
                  <a:lnTo>
                    <a:pt x="823567" y="3549180"/>
                  </a:lnTo>
                  <a:lnTo>
                    <a:pt x="830235" y="3539004"/>
                  </a:lnTo>
                  <a:lnTo>
                    <a:pt x="840396" y="3528192"/>
                  </a:lnTo>
                  <a:lnTo>
                    <a:pt x="862620" y="3519606"/>
                  </a:lnTo>
                  <a:lnTo>
                    <a:pt x="858492" y="3510067"/>
                  </a:lnTo>
                  <a:lnTo>
                    <a:pt x="855318" y="3497665"/>
                  </a:lnTo>
                  <a:lnTo>
                    <a:pt x="870875" y="3480494"/>
                  </a:lnTo>
                  <a:lnTo>
                    <a:pt x="886750" y="3474770"/>
                  </a:lnTo>
                  <a:lnTo>
                    <a:pt x="892783" y="3461096"/>
                  </a:lnTo>
                  <a:lnTo>
                    <a:pt x="911833" y="3464276"/>
                  </a:lnTo>
                  <a:lnTo>
                    <a:pt x="908658" y="3456962"/>
                  </a:lnTo>
                  <a:lnTo>
                    <a:pt x="924533" y="3451556"/>
                  </a:lnTo>
                  <a:lnTo>
                    <a:pt x="941679" y="3470318"/>
                  </a:lnTo>
                  <a:lnTo>
                    <a:pt x="931201" y="3495757"/>
                  </a:lnTo>
                  <a:lnTo>
                    <a:pt x="943901" y="3496393"/>
                  </a:lnTo>
                  <a:lnTo>
                    <a:pt x="952157" y="3479858"/>
                  </a:lnTo>
                  <a:lnTo>
                    <a:pt x="948029" y="3453464"/>
                  </a:lnTo>
                  <a:lnTo>
                    <a:pt x="961364" y="3453464"/>
                  </a:lnTo>
                  <a:close/>
                  <a:moveTo>
                    <a:pt x="3068524" y="3432164"/>
                  </a:moveTo>
                  <a:lnTo>
                    <a:pt x="3099111" y="3458846"/>
                  </a:lnTo>
                  <a:lnTo>
                    <a:pt x="3103526" y="3464378"/>
                  </a:lnTo>
                  <a:lnTo>
                    <a:pt x="3097535" y="3484552"/>
                  </a:lnTo>
                  <a:lnTo>
                    <a:pt x="3057488" y="3462425"/>
                  </a:lnTo>
                  <a:lnTo>
                    <a:pt x="3059065" y="3441926"/>
                  </a:lnTo>
                  <a:close/>
                  <a:moveTo>
                    <a:pt x="2463763" y="3408351"/>
                  </a:moveTo>
                  <a:lnTo>
                    <a:pt x="2474876" y="3421051"/>
                  </a:lnTo>
                  <a:lnTo>
                    <a:pt x="2466303" y="3420165"/>
                  </a:lnTo>
                  <a:lnTo>
                    <a:pt x="2454238" y="3410123"/>
                  </a:lnTo>
                  <a:close/>
                  <a:moveTo>
                    <a:pt x="2674737" y="3390889"/>
                  </a:moveTo>
                  <a:lnTo>
                    <a:pt x="2681250" y="3409169"/>
                  </a:lnTo>
                  <a:lnTo>
                    <a:pt x="2674086" y="3422639"/>
                  </a:lnTo>
                  <a:lnTo>
                    <a:pt x="2668550" y="3409169"/>
                  </a:lnTo>
                  <a:lnTo>
                    <a:pt x="2669201" y="3392172"/>
                  </a:lnTo>
                  <a:close/>
                  <a:moveTo>
                    <a:pt x="2629274" y="3381364"/>
                  </a:moveTo>
                  <a:lnTo>
                    <a:pt x="2653567" y="3390766"/>
                  </a:lnTo>
                  <a:lnTo>
                    <a:pt x="2656722" y="3399854"/>
                  </a:lnTo>
                  <a:lnTo>
                    <a:pt x="2660193" y="3406122"/>
                  </a:lnTo>
                  <a:lnTo>
                    <a:pt x="2664610" y="3411449"/>
                  </a:lnTo>
                  <a:lnTo>
                    <a:pt x="2668711" y="3422732"/>
                  </a:lnTo>
                  <a:lnTo>
                    <a:pt x="2689849" y="3430880"/>
                  </a:lnTo>
                  <a:lnTo>
                    <a:pt x="2693951" y="3446236"/>
                  </a:lnTo>
                  <a:lnTo>
                    <a:pt x="2687956" y="3460025"/>
                  </a:lnTo>
                  <a:lnTo>
                    <a:pt x="2677545" y="3468173"/>
                  </a:lnTo>
                  <a:lnTo>
                    <a:pt x="2660508" y="3478202"/>
                  </a:lnTo>
                  <a:lnTo>
                    <a:pt x="2640001" y="3476008"/>
                  </a:lnTo>
                  <a:lnTo>
                    <a:pt x="2627065" y="3461592"/>
                  </a:lnTo>
                  <a:lnTo>
                    <a:pt x="2634322" y="3455324"/>
                  </a:lnTo>
                  <a:lnTo>
                    <a:pt x="2622648" y="3453131"/>
                  </a:lnTo>
                  <a:lnTo>
                    <a:pt x="2620440" y="3436834"/>
                  </a:lnTo>
                  <a:lnTo>
                    <a:pt x="2603718" y="3425239"/>
                  </a:lnTo>
                  <a:lnTo>
                    <a:pt x="2593938" y="3412076"/>
                  </a:lnTo>
                  <a:lnTo>
                    <a:pt x="2595831" y="3394213"/>
                  </a:lnTo>
                  <a:lnTo>
                    <a:pt x="2608766" y="3400481"/>
                  </a:lnTo>
                  <a:lnTo>
                    <a:pt x="2620124" y="3397033"/>
                  </a:lnTo>
                  <a:close/>
                  <a:moveTo>
                    <a:pt x="1157482" y="3378189"/>
                  </a:moveTo>
                  <a:lnTo>
                    <a:pt x="1165647" y="3378189"/>
                  </a:lnTo>
                  <a:lnTo>
                    <a:pt x="1168671" y="3387857"/>
                  </a:lnTo>
                  <a:lnTo>
                    <a:pt x="1174719" y="3404938"/>
                  </a:lnTo>
                  <a:lnTo>
                    <a:pt x="1171090" y="3417829"/>
                  </a:lnTo>
                  <a:lnTo>
                    <a:pt x="1165949" y="3421052"/>
                  </a:lnTo>
                  <a:lnTo>
                    <a:pt x="1153854" y="3413639"/>
                  </a:lnTo>
                  <a:lnTo>
                    <a:pt x="1149318" y="3400748"/>
                  </a:lnTo>
                  <a:lnTo>
                    <a:pt x="1151435" y="3387857"/>
                  </a:lnTo>
                  <a:close/>
                  <a:moveTo>
                    <a:pt x="1072072" y="3340094"/>
                  </a:moveTo>
                  <a:lnTo>
                    <a:pt x="1080383" y="3351711"/>
                  </a:lnTo>
                  <a:lnTo>
                    <a:pt x="1080383" y="3364272"/>
                  </a:lnTo>
                  <a:lnTo>
                    <a:pt x="1085817" y="3378398"/>
                  </a:lnTo>
                  <a:lnTo>
                    <a:pt x="1073351" y="3387819"/>
                  </a:lnTo>
                  <a:lnTo>
                    <a:pt x="1067917" y="3397239"/>
                  </a:lnTo>
                  <a:lnTo>
                    <a:pt x="1057373" y="3394727"/>
                  </a:lnTo>
                  <a:lnTo>
                    <a:pt x="1055132" y="3384992"/>
                  </a:lnTo>
                  <a:lnTo>
                    <a:pt x="1061206" y="3368354"/>
                  </a:lnTo>
                  <a:lnTo>
                    <a:pt x="1051616" y="3368354"/>
                  </a:lnTo>
                  <a:lnTo>
                    <a:pt x="1043305" y="3377770"/>
                  </a:lnTo>
                  <a:lnTo>
                    <a:pt x="1039151" y="3384050"/>
                  </a:lnTo>
                  <a:lnTo>
                    <a:pt x="1038191" y="3371807"/>
                  </a:lnTo>
                  <a:lnTo>
                    <a:pt x="1047461" y="3350769"/>
                  </a:lnTo>
                  <a:lnTo>
                    <a:pt x="1055772" y="3356735"/>
                  </a:lnTo>
                  <a:lnTo>
                    <a:pt x="1062484" y="3348571"/>
                  </a:lnTo>
                  <a:close/>
                  <a:moveTo>
                    <a:pt x="2665169" y="3319452"/>
                  </a:moveTo>
                  <a:lnTo>
                    <a:pt x="2676488" y="3339638"/>
                  </a:lnTo>
                  <a:lnTo>
                    <a:pt x="2670990" y="3354377"/>
                  </a:lnTo>
                  <a:lnTo>
                    <a:pt x="2659025" y="3347008"/>
                  </a:lnTo>
                  <a:lnTo>
                    <a:pt x="2670990" y="3338356"/>
                  </a:lnTo>
                  <a:close/>
                  <a:moveTo>
                    <a:pt x="1084228" y="3309929"/>
                  </a:moveTo>
                  <a:lnTo>
                    <a:pt x="1082061" y="3317834"/>
                  </a:lnTo>
                  <a:lnTo>
                    <a:pt x="1071529" y="3324217"/>
                  </a:lnTo>
                  <a:lnTo>
                    <a:pt x="1074936" y="3316010"/>
                  </a:lnTo>
                  <a:close/>
                  <a:moveTo>
                    <a:pt x="1113472" y="3303579"/>
                  </a:moveTo>
                  <a:lnTo>
                    <a:pt x="1114392" y="3311286"/>
                  </a:lnTo>
                  <a:lnTo>
                    <a:pt x="1103653" y="3330557"/>
                  </a:lnTo>
                  <a:lnTo>
                    <a:pt x="1101505" y="3345010"/>
                  </a:lnTo>
                  <a:lnTo>
                    <a:pt x="1089538" y="3359143"/>
                  </a:lnTo>
                  <a:lnTo>
                    <a:pt x="1082481" y="3355288"/>
                  </a:lnTo>
                  <a:lnTo>
                    <a:pt x="1083095" y="3352398"/>
                  </a:lnTo>
                  <a:lnTo>
                    <a:pt x="1077879" y="3344048"/>
                  </a:lnTo>
                  <a:lnTo>
                    <a:pt x="1094448" y="3331521"/>
                  </a:lnTo>
                  <a:lnTo>
                    <a:pt x="1089232" y="3330557"/>
                  </a:lnTo>
                  <a:lnTo>
                    <a:pt x="1102425" y="3314499"/>
                  </a:lnTo>
                  <a:close/>
                  <a:moveTo>
                    <a:pt x="2832915" y="3290876"/>
                  </a:moveTo>
                  <a:lnTo>
                    <a:pt x="2848659" y="3298814"/>
                  </a:lnTo>
                  <a:lnTo>
                    <a:pt x="2852437" y="3323262"/>
                  </a:lnTo>
                  <a:lnTo>
                    <a:pt x="2858735" y="3340090"/>
                  </a:lnTo>
                  <a:lnTo>
                    <a:pt x="2859050" y="3355965"/>
                  </a:lnTo>
                  <a:lnTo>
                    <a:pt x="2825673" y="3386761"/>
                  </a:lnTo>
                  <a:lnTo>
                    <a:pt x="2826618" y="3404859"/>
                  </a:lnTo>
                  <a:lnTo>
                    <a:pt x="2846770" y="3426766"/>
                  </a:lnTo>
                  <a:lnTo>
                    <a:pt x="2831341" y="3449944"/>
                  </a:lnTo>
                  <a:lnTo>
                    <a:pt x="2814337" y="3447721"/>
                  </a:lnTo>
                  <a:lnTo>
                    <a:pt x="2814652" y="3457564"/>
                  </a:lnTo>
                  <a:lnTo>
                    <a:pt x="2807095" y="3449944"/>
                  </a:lnTo>
                  <a:lnTo>
                    <a:pt x="2805206" y="3460739"/>
                  </a:lnTo>
                  <a:lnTo>
                    <a:pt x="2820005" y="3480741"/>
                  </a:lnTo>
                  <a:lnTo>
                    <a:pt x="2804261" y="3482964"/>
                  </a:lnTo>
                  <a:lnTo>
                    <a:pt x="2793871" y="3473439"/>
                  </a:lnTo>
                  <a:lnTo>
                    <a:pt x="2782220" y="3471534"/>
                  </a:lnTo>
                  <a:lnTo>
                    <a:pt x="2775923" y="3459786"/>
                  </a:lnTo>
                  <a:lnTo>
                    <a:pt x="2790722" y="3456611"/>
                  </a:lnTo>
                  <a:lnTo>
                    <a:pt x="2777497" y="3440736"/>
                  </a:lnTo>
                  <a:lnTo>
                    <a:pt x="2776237" y="3442641"/>
                  </a:lnTo>
                  <a:lnTo>
                    <a:pt x="2772774" y="3445816"/>
                  </a:lnTo>
                  <a:lnTo>
                    <a:pt x="2770570" y="3447086"/>
                  </a:lnTo>
                  <a:lnTo>
                    <a:pt x="2768366" y="3448674"/>
                  </a:lnTo>
                  <a:lnTo>
                    <a:pt x="2766791" y="3449309"/>
                  </a:lnTo>
                  <a:lnTo>
                    <a:pt x="2766161" y="3449626"/>
                  </a:lnTo>
                  <a:lnTo>
                    <a:pt x="2765217" y="3449626"/>
                  </a:lnTo>
                  <a:lnTo>
                    <a:pt x="2761438" y="3447721"/>
                  </a:lnTo>
                  <a:lnTo>
                    <a:pt x="2756400" y="3445499"/>
                  </a:lnTo>
                  <a:lnTo>
                    <a:pt x="2750733" y="3442324"/>
                  </a:lnTo>
                  <a:lnTo>
                    <a:pt x="2739082" y="3445499"/>
                  </a:lnTo>
                  <a:lnTo>
                    <a:pt x="2730580" y="3434069"/>
                  </a:lnTo>
                  <a:lnTo>
                    <a:pt x="2726172" y="3419146"/>
                  </a:lnTo>
                  <a:lnTo>
                    <a:pt x="2732470" y="3410574"/>
                  </a:lnTo>
                  <a:lnTo>
                    <a:pt x="2721764" y="3395016"/>
                  </a:lnTo>
                  <a:lnTo>
                    <a:pt x="2728691" y="3382316"/>
                  </a:lnTo>
                  <a:lnTo>
                    <a:pt x="2706650" y="3359457"/>
                  </a:lnTo>
                  <a:lnTo>
                    <a:pt x="2712003" y="3352155"/>
                  </a:lnTo>
                  <a:lnTo>
                    <a:pt x="2742546" y="3359140"/>
                  </a:lnTo>
                  <a:lnTo>
                    <a:pt x="2751677" y="3348344"/>
                  </a:lnTo>
                  <a:lnTo>
                    <a:pt x="2760179" y="3334692"/>
                  </a:lnTo>
                  <a:lnTo>
                    <a:pt x="2739082" y="3323262"/>
                  </a:lnTo>
                  <a:lnTo>
                    <a:pt x="2739082" y="3315959"/>
                  </a:lnTo>
                  <a:lnTo>
                    <a:pt x="2755771" y="3325166"/>
                  </a:lnTo>
                  <a:lnTo>
                    <a:pt x="2785054" y="3317547"/>
                  </a:lnTo>
                  <a:lnTo>
                    <a:pt x="2767421" y="3335644"/>
                  </a:lnTo>
                  <a:lnTo>
                    <a:pt x="2773718" y="3341677"/>
                  </a:lnTo>
                  <a:lnTo>
                    <a:pt x="2771514" y="3351202"/>
                  </a:lnTo>
                  <a:lnTo>
                    <a:pt x="2790722" y="3363903"/>
                  </a:lnTo>
                  <a:lnTo>
                    <a:pt x="2795760" y="3341677"/>
                  </a:lnTo>
                  <a:lnTo>
                    <a:pt x="2802057" y="3337549"/>
                  </a:lnTo>
                  <a:lnTo>
                    <a:pt x="2811504" y="3346757"/>
                  </a:lnTo>
                  <a:lnTo>
                    <a:pt x="2811189" y="3334374"/>
                  </a:lnTo>
                  <a:lnTo>
                    <a:pt x="2803002" y="3321674"/>
                  </a:lnTo>
                  <a:close/>
                  <a:moveTo>
                    <a:pt x="1020731" y="3233728"/>
                  </a:moveTo>
                  <a:lnTo>
                    <a:pt x="1016076" y="3241030"/>
                  </a:lnTo>
                  <a:lnTo>
                    <a:pt x="1012090" y="3246428"/>
                  </a:lnTo>
                  <a:lnTo>
                    <a:pt x="1006440" y="3243253"/>
                  </a:lnTo>
                  <a:lnTo>
                    <a:pt x="1012755" y="3234680"/>
                  </a:lnTo>
                  <a:close/>
                  <a:moveTo>
                    <a:pt x="1074260" y="3214677"/>
                  </a:moveTo>
                  <a:lnTo>
                    <a:pt x="1089658" y="3239024"/>
                  </a:lnTo>
                  <a:lnTo>
                    <a:pt x="1106981" y="3246073"/>
                  </a:lnTo>
                  <a:lnTo>
                    <a:pt x="1103774" y="3257926"/>
                  </a:lnTo>
                  <a:lnTo>
                    <a:pt x="1117568" y="3267537"/>
                  </a:lnTo>
                  <a:lnTo>
                    <a:pt x="1101849" y="3281632"/>
                  </a:lnTo>
                  <a:lnTo>
                    <a:pt x="1099603" y="3275225"/>
                  </a:lnTo>
                  <a:lnTo>
                    <a:pt x="1084526" y="3280350"/>
                  </a:lnTo>
                  <a:lnTo>
                    <a:pt x="1077147" y="3285797"/>
                  </a:lnTo>
                  <a:lnTo>
                    <a:pt x="1063353" y="3286117"/>
                  </a:lnTo>
                  <a:lnTo>
                    <a:pt x="1055655" y="3277467"/>
                  </a:lnTo>
                  <a:lnTo>
                    <a:pt x="1067523" y="3266897"/>
                  </a:lnTo>
                  <a:lnTo>
                    <a:pt x="1082601" y="3267856"/>
                  </a:lnTo>
                  <a:lnTo>
                    <a:pt x="1082280" y="3262730"/>
                  </a:lnTo>
                  <a:lnTo>
                    <a:pt x="1070732" y="3261449"/>
                  </a:lnTo>
                  <a:lnTo>
                    <a:pt x="1073618" y="3254081"/>
                  </a:lnTo>
                  <a:lnTo>
                    <a:pt x="1082280" y="3253121"/>
                  </a:lnTo>
                  <a:lnTo>
                    <a:pt x="1087412" y="3242227"/>
                  </a:lnTo>
                  <a:lnTo>
                    <a:pt x="1073618" y="3243190"/>
                  </a:lnTo>
                  <a:lnTo>
                    <a:pt x="1059505" y="3236141"/>
                  </a:lnTo>
                  <a:lnTo>
                    <a:pt x="1056296" y="3224288"/>
                  </a:lnTo>
                  <a:lnTo>
                    <a:pt x="1068165" y="3226530"/>
                  </a:lnTo>
                  <a:lnTo>
                    <a:pt x="1064636" y="3217881"/>
                  </a:lnTo>
                  <a:close/>
                  <a:moveTo>
                    <a:pt x="1036556" y="3211501"/>
                  </a:moveTo>
                  <a:lnTo>
                    <a:pt x="1042954" y="3212454"/>
                  </a:lnTo>
                  <a:lnTo>
                    <a:pt x="1032178" y="3225472"/>
                  </a:lnTo>
                  <a:lnTo>
                    <a:pt x="1020731" y="3227377"/>
                  </a:lnTo>
                  <a:lnTo>
                    <a:pt x="1025442" y="3219122"/>
                  </a:lnTo>
                  <a:close/>
                  <a:moveTo>
                    <a:pt x="1065497" y="3170226"/>
                  </a:moveTo>
                  <a:lnTo>
                    <a:pt x="1066766" y="3176576"/>
                  </a:lnTo>
                  <a:lnTo>
                    <a:pt x="1060416" y="3174354"/>
                  </a:lnTo>
                  <a:close/>
                  <a:moveTo>
                    <a:pt x="2496621" y="3159114"/>
                  </a:moveTo>
                  <a:lnTo>
                    <a:pt x="2512976" y="3161291"/>
                  </a:lnTo>
                  <a:lnTo>
                    <a:pt x="2507000" y="3179948"/>
                  </a:lnTo>
                  <a:lnTo>
                    <a:pt x="2488130" y="3189277"/>
                  </a:lnTo>
                  <a:lnTo>
                    <a:pt x="2479638" y="3174662"/>
                  </a:lnTo>
                  <a:lnTo>
                    <a:pt x="2481839" y="3166888"/>
                  </a:lnTo>
                  <a:lnTo>
                    <a:pt x="2494420" y="3169687"/>
                  </a:lnTo>
                  <a:close/>
                  <a:moveTo>
                    <a:pt x="949493" y="3151177"/>
                  </a:moveTo>
                  <a:lnTo>
                    <a:pt x="957238" y="3156257"/>
                  </a:lnTo>
                  <a:lnTo>
                    <a:pt x="946125" y="3170226"/>
                  </a:lnTo>
                  <a:close/>
                  <a:moveTo>
                    <a:pt x="1053951" y="3149590"/>
                  </a:moveTo>
                  <a:lnTo>
                    <a:pt x="1060416" y="3156763"/>
                  </a:lnTo>
                  <a:lnTo>
                    <a:pt x="1060416" y="3162999"/>
                  </a:lnTo>
                  <a:lnTo>
                    <a:pt x="1052656" y="3167053"/>
                  </a:lnTo>
                  <a:lnTo>
                    <a:pt x="1043924" y="3161127"/>
                  </a:lnTo>
                  <a:lnTo>
                    <a:pt x="1042953" y="3151773"/>
                  </a:lnTo>
                  <a:close/>
                  <a:moveTo>
                    <a:pt x="957696" y="3089266"/>
                  </a:moveTo>
                  <a:lnTo>
                    <a:pt x="969937" y="3097932"/>
                  </a:lnTo>
                  <a:lnTo>
                    <a:pt x="966877" y="3107561"/>
                  </a:lnTo>
                  <a:lnTo>
                    <a:pt x="958002" y="3112696"/>
                  </a:lnTo>
                  <a:lnTo>
                    <a:pt x="965041" y="3133881"/>
                  </a:lnTo>
                  <a:lnTo>
                    <a:pt x="960144" y="3148003"/>
                  </a:lnTo>
                  <a:lnTo>
                    <a:pt x="950657" y="3139337"/>
                  </a:lnTo>
                  <a:lnTo>
                    <a:pt x="946679" y="3129066"/>
                  </a:lnTo>
                  <a:lnTo>
                    <a:pt x="944536" y="3110771"/>
                  </a:lnTo>
                  <a:lnTo>
                    <a:pt x="945148" y="3090550"/>
                  </a:lnTo>
                  <a:close/>
                  <a:moveTo>
                    <a:pt x="2717252" y="3084501"/>
                  </a:moveTo>
                  <a:lnTo>
                    <a:pt x="2722526" y="3100947"/>
                  </a:lnTo>
                  <a:lnTo>
                    <a:pt x="2711048" y="3096433"/>
                  </a:lnTo>
                  <a:lnTo>
                    <a:pt x="2700501" y="3105139"/>
                  </a:lnTo>
                  <a:lnTo>
                    <a:pt x="2695538" y="3099658"/>
                  </a:lnTo>
                  <a:lnTo>
                    <a:pt x="2702673" y="3089016"/>
                  </a:lnTo>
                  <a:close/>
                  <a:moveTo>
                    <a:pt x="1081056" y="3082917"/>
                  </a:moveTo>
                  <a:lnTo>
                    <a:pt x="1085552" y="3084822"/>
                  </a:lnTo>
                  <a:lnTo>
                    <a:pt x="1087404" y="3093394"/>
                  </a:lnTo>
                  <a:lnTo>
                    <a:pt x="1083700" y="3105141"/>
                  </a:lnTo>
                  <a:lnTo>
                    <a:pt x="1081056" y="3095617"/>
                  </a:lnTo>
                  <a:close/>
                  <a:moveTo>
                    <a:pt x="3278151" y="3081329"/>
                  </a:moveTo>
                  <a:lnTo>
                    <a:pt x="3281326" y="3085759"/>
                  </a:lnTo>
                  <a:lnTo>
                    <a:pt x="3275928" y="3099048"/>
                  </a:lnTo>
                  <a:lnTo>
                    <a:pt x="3272118" y="3137019"/>
                  </a:lnTo>
                  <a:lnTo>
                    <a:pt x="3272436" y="3161067"/>
                  </a:lnTo>
                  <a:lnTo>
                    <a:pt x="3256561" y="3174673"/>
                  </a:lnTo>
                  <a:lnTo>
                    <a:pt x="3251481" y="3207581"/>
                  </a:lnTo>
                  <a:lnTo>
                    <a:pt x="3245448" y="3235745"/>
                  </a:lnTo>
                  <a:lnTo>
                    <a:pt x="3232113" y="3264226"/>
                  </a:lnTo>
                  <a:lnTo>
                    <a:pt x="3220365" y="3268655"/>
                  </a:lnTo>
                  <a:cubicBezTo>
                    <a:pt x="3220048" y="3264119"/>
                    <a:pt x="3219730" y="3259584"/>
                    <a:pt x="3219413" y="3255048"/>
                  </a:cubicBezTo>
                  <a:lnTo>
                    <a:pt x="3232430" y="3179419"/>
                  </a:lnTo>
                  <a:lnTo>
                    <a:pt x="3249258" y="3154106"/>
                  </a:lnTo>
                  <a:lnTo>
                    <a:pt x="3259418" y="3133854"/>
                  </a:lnTo>
                  <a:lnTo>
                    <a:pt x="3265768" y="3118034"/>
                  </a:lnTo>
                  <a:lnTo>
                    <a:pt x="3264498" y="3103479"/>
                  </a:lnTo>
                  <a:close/>
                  <a:moveTo>
                    <a:pt x="963890" y="3071804"/>
                  </a:moveTo>
                  <a:lnTo>
                    <a:pt x="974701" y="3076971"/>
                  </a:lnTo>
                  <a:lnTo>
                    <a:pt x="969132" y="3086091"/>
                  </a:lnTo>
                  <a:lnTo>
                    <a:pt x="961597" y="3083963"/>
                  </a:lnTo>
                  <a:lnTo>
                    <a:pt x="954063" y="3080315"/>
                  </a:lnTo>
                  <a:lnTo>
                    <a:pt x="955045" y="3073020"/>
                  </a:lnTo>
                  <a:close/>
                  <a:moveTo>
                    <a:pt x="960350" y="3040054"/>
                  </a:moveTo>
                  <a:lnTo>
                    <a:pt x="976288" y="3041016"/>
                  </a:lnTo>
                  <a:lnTo>
                    <a:pt x="974100" y="3051920"/>
                  </a:lnTo>
                  <a:lnTo>
                    <a:pt x="968788" y="3050637"/>
                  </a:lnTo>
                  <a:lnTo>
                    <a:pt x="970975" y="3059296"/>
                  </a:lnTo>
                  <a:lnTo>
                    <a:pt x="974100" y="3058975"/>
                  </a:lnTo>
                  <a:cubicBezTo>
                    <a:pt x="974413" y="3063251"/>
                    <a:pt x="974725" y="3067528"/>
                    <a:pt x="975038" y="3071804"/>
                  </a:cubicBezTo>
                  <a:lnTo>
                    <a:pt x="960350" y="3064748"/>
                  </a:lnTo>
                  <a:cubicBezTo>
                    <a:pt x="960037" y="3061862"/>
                    <a:pt x="959725" y="3058975"/>
                    <a:pt x="959412" y="3056089"/>
                  </a:cubicBezTo>
                  <a:lnTo>
                    <a:pt x="941600" y="3052882"/>
                  </a:lnTo>
                  <a:lnTo>
                    <a:pt x="936599" y="3043582"/>
                  </a:lnTo>
                  <a:close/>
                  <a:moveTo>
                    <a:pt x="1047716" y="3033705"/>
                  </a:moveTo>
                  <a:lnTo>
                    <a:pt x="1067084" y="3048347"/>
                  </a:lnTo>
                  <a:lnTo>
                    <a:pt x="1069307" y="3077949"/>
                  </a:lnTo>
                  <a:lnTo>
                    <a:pt x="1066132" y="3087498"/>
                  </a:lnTo>
                  <a:lnTo>
                    <a:pt x="1076926" y="3092590"/>
                  </a:lnTo>
                  <a:lnTo>
                    <a:pt x="1079466" y="3109460"/>
                  </a:lnTo>
                  <a:lnTo>
                    <a:pt x="1084229" y="3109460"/>
                  </a:lnTo>
                  <a:lnTo>
                    <a:pt x="1082642" y="3121874"/>
                  </a:lnTo>
                  <a:lnTo>
                    <a:pt x="1108678" y="3115508"/>
                  </a:lnTo>
                  <a:lnTo>
                    <a:pt x="1111218" y="3125057"/>
                  </a:lnTo>
                  <a:lnTo>
                    <a:pt x="1097247" y="3135879"/>
                  </a:lnTo>
                  <a:lnTo>
                    <a:pt x="1089310" y="3154022"/>
                  </a:lnTo>
                  <a:lnTo>
                    <a:pt x="1080737" y="3159115"/>
                  </a:lnTo>
                  <a:lnTo>
                    <a:pt x="1079784" y="3152749"/>
                  </a:lnTo>
                  <a:lnTo>
                    <a:pt x="1081372" y="3135879"/>
                  </a:lnTo>
                  <a:lnTo>
                    <a:pt x="1066766" y="3136198"/>
                  </a:lnTo>
                  <a:lnTo>
                    <a:pt x="1059148" y="3139381"/>
                  </a:lnTo>
                  <a:lnTo>
                    <a:pt x="1055971" y="3132060"/>
                  </a:lnTo>
                  <a:lnTo>
                    <a:pt x="1045494" y="3119009"/>
                  </a:lnTo>
                  <a:lnTo>
                    <a:pt x="1046446" y="3112006"/>
                  </a:lnTo>
                  <a:lnTo>
                    <a:pt x="1044224" y="3098320"/>
                  </a:lnTo>
                  <a:lnTo>
                    <a:pt x="1032158" y="3089726"/>
                  </a:lnTo>
                  <a:cubicBezTo>
                    <a:pt x="1032370" y="3093970"/>
                    <a:pt x="1032581" y="3098213"/>
                    <a:pt x="1032793" y="3102457"/>
                  </a:cubicBezTo>
                  <a:lnTo>
                    <a:pt x="1019777" y="3099275"/>
                  </a:lnTo>
                  <a:lnTo>
                    <a:pt x="1012474" y="3087816"/>
                  </a:lnTo>
                  <a:lnTo>
                    <a:pt x="1008027" y="3077312"/>
                  </a:lnTo>
                  <a:lnTo>
                    <a:pt x="1015331" y="3068718"/>
                  </a:lnTo>
                  <a:lnTo>
                    <a:pt x="1023904" y="3075084"/>
                  </a:lnTo>
                  <a:lnTo>
                    <a:pt x="1028031" y="3071901"/>
                  </a:lnTo>
                  <a:lnTo>
                    <a:pt x="1023904" y="3055031"/>
                  </a:lnTo>
                  <a:lnTo>
                    <a:pt x="1025491" y="3045482"/>
                  </a:lnTo>
                  <a:lnTo>
                    <a:pt x="1032158" y="3060123"/>
                  </a:lnTo>
                  <a:lnTo>
                    <a:pt x="1049304" y="3065217"/>
                  </a:lnTo>
                  <a:lnTo>
                    <a:pt x="1039462" y="3043254"/>
                  </a:lnTo>
                  <a:close/>
                  <a:moveTo>
                    <a:pt x="2663477" y="3014652"/>
                  </a:moveTo>
                  <a:lnTo>
                    <a:pt x="2668550" y="3015608"/>
                  </a:lnTo>
                  <a:lnTo>
                    <a:pt x="2660624" y="3025162"/>
                  </a:lnTo>
                  <a:lnTo>
                    <a:pt x="2651113" y="3049369"/>
                  </a:lnTo>
                  <a:lnTo>
                    <a:pt x="2659673" y="3062110"/>
                  </a:lnTo>
                  <a:lnTo>
                    <a:pt x="2667282" y="3079946"/>
                  </a:lnTo>
                  <a:lnTo>
                    <a:pt x="2665379" y="3098101"/>
                  </a:lnTo>
                  <a:lnTo>
                    <a:pt x="2651747" y="3118168"/>
                  </a:lnTo>
                  <a:lnTo>
                    <a:pt x="2641284" y="3138552"/>
                  </a:lnTo>
                  <a:lnTo>
                    <a:pt x="2639382" y="3148107"/>
                  </a:lnTo>
                  <a:lnTo>
                    <a:pt x="2633992" y="3144922"/>
                  </a:lnTo>
                  <a:lnTo>
                    <a:pt x="2624481" y="3135367"/>
                  </a:lnTo>
                  <a:lnTo>
                    <a:pt x="2607361" y="3133456"/>
                  </a:lnTo>
                  <a:lnTo>
                    <a:pt x="2591509" y="3129315"/>
                  </a:lnTo>
                  <a:lnTo>
                    <a:pt x="2583266" y="3137596"/>
                  </a:lnTo>
                  <a:lnTo>
                    <a:pt x="2569316" y="3133775"/>
                  </a:lnTo>
                  <a:lnTo>
                    <a:pt x="2548392" y="3148744"/>
                  </a:lnTo>
                  <a:lnTo>
                    <a:pt x="2533808" y="3141738"/>
                  </a:lnTo>
                  <a:lnTo>
                    <a:pt x="2530003" y="3127723"/>
                  </a:lnTo>
                  <a:lnTo>
                    <a:pt x="2504006" y="3142693"/>
                  </a:lnTo>
                  <a:lnTo>
                    <a:pt x="2496714" y="3155433"/>
                  </a:lnTo>
                  <a:lnTo>
                    <a:pt x="2471351" y="3164352"/>
                  </a:lnTo>
                  <a:lnTo>
                    <a:pt x="2468180" y="3181551"/>
                  </a:lnTo>
                  <a:lnTo>
                    <a:pt x="2479277" y="3189514"/>
                  </a:lnTo>
                  <a:lnTo>
                    <a:pt x="2479277" y="3193973"/>
                  </a:lnTo>
                  <a:lnTo>
                    <a:pt x="2485617" y="3200343"/>
                  </a:lnTo>
                  <a:lnTo>
                    <a:pt x="2484666" y="3214677"/>
                  </a:lnTo>
                  <a:lnTo>
                    <a:pt x="2473887" y="3211809"/>
                  </a:lnTo>
                  <a:lnTo>
                    <a:pt x="2477057" y="3200343"/>
                  </a:lnTo>
                  <a:lnTo>
                    <a:pt x="2468814" y="3205439"/>
                  </a:lnTo>
                  <a:lnTo>
                    <a:pt x="2458986" y="3192062"/>
                  </a:lnTo>
                  <a:lnTo>
                    <a:pt x="2449475" y="3187921"/>
                  </a:lnTo>
                  <a:lnTo>
                    <a:pt x="2452328" y="3178047"/>
                  </a:lnTo>
                  <a:lnTo>
                    <a:pt x="2456767" y="3149381"/>
                  </a:lnTo>
                  <a:lnTo>
                    <a:pt x="2481813" y="3128041"/>
                  </a:lnTo>
                  <a:lnTo>
                    <a:pt x="2509396" y="3122945"/>
                  </a:lnTo>
                  <a:lnTo>
                    <a:pt x="2521760" y="3114345"/>
                  </a:lnTo>
                  <a:lnTo>
                    <a:pt x="2562024" y="3109568"/>
                  </a:lnTo>
                  <a:lnTo>
                    <a:pt x="2582632" y="3077717"/>
                  </a:lnTo>
                  <a:lnTo>
                    <a:pt x="2602605" y="3055421"/>
                  </a:lnTo>
                  <a:lnTo>
                    <a:pt x="2615287" y="3047459"/>
                  </a:lnTo>
                  <a:lnTo>
                    <a:pt x="2630188" y="3047459"/>
                  </a:lnTo>
                  <a:lnTo>
                    <a:pt x="2642553" y="3036947"/>
                  </a:lnTo>
                  <a:close/>
                  <a:moveTo>
                    <a:pt x="3448413" y="2979732"/>
                  </a:moveTo>
                  <a:lnTo>
                    <a:pt x="3453791" y="2990488"/>
                  </a:lnTo>
                  <a:lnTo>
                    <a:pt x="3465498" y="2979732"/>
                  </a:lnTo>
                  <a:lnTo>
                    <a:pt x="3471826" y="2991437"/>
                  </a:lnTo>
                  <a:lnTo>
                    <a:pt x="3467396" y="3010102"/>
                  </a:lnTo>
                  <a:lnTo>
                    <a:pt x="3453159" y="3013582"/>
                  </a:lnTo>
                  <a:lnTo>
                    <a:pt x="3450311" y="3061035"/>
                  </a:lnTo>
                  <a:lnTo>
                    <a:pt x="3458537" y="3074321"/>
                  </a:lnTo>
                  <a:lnTo>
                    <a:pt x="3441769" y="3080016"/>
                  </a:lnTo>
                  <a:cubicBezTo>
                    <a:pt x="3441874" y="3085816"/>
                    <a:pt x="3441980" y="3091615"/>
                    <a:pt x="3442085" y="3097415"/>
                  </a:cubicBezTo>
                  <a:lnTo>
                    <a:pt x="3430378" y="3099630"/>
                  </a:lnTo>
                  <a:lnTo>
                    <a:pt x="3407598" y="3133480"/>
                  </a:lnTo>
                  <a:cubicBezTo>
                    <a:pt x="3407914" y="3138752"/>
                    <a:pt x="3408231" y="3144024"/>
                    <a:pt x="3408547" y="3149296"/>
                  </a:cubicBezTo>
                  <a:lnTo>
                    <a:pt x="3381338" y="3155940"/>
                  </a:lnTo>
                  <a:lnTo>
                    <a:pt x="3399056" y="3131898"/>
                  </a:lnTo>
                  <a:lnTo>
                    <a:pt x="3405384" y="3121142"/>
                  </a:lnTo>
                  <a:lnTo>
                    <a:pt x="3388615" y="3129683"/>
                  </a:lnTo>
                  <a:lnTo>
                    <a:pt x="3390197" y="3106272"/>
                  </a:lnTo>
                  <a:lnTo>
                    <a:pt x="3384818" y="3092037"/>
                  </a:lnTo>
                  <a:lnTo>
                    <a:pt x="3394626" y="3078118"/>
                  </a:lnTo>
                  <a:lnTo>
                    <a:pt x="3384502" y="3050912"/>
                  </a:lnTo>
                  <a:lnTo>
                    <a:pt x="3412977" y="3012000"/>
                  </a:lnTo>
                  <a:lnTo>
                    <a:pt x="3414559" y="2994917"/>
                  </a:lnTo>
                  <a:lnTo>
                    <a:pt x="3442085" y="2991437"/>
                  </a:lnTo>
                  <a:close/>
                  <a:moveTo>
                    <a:pt x="3493415" y="2962270"/>
                  </a:moveTo>
                  <a:lnTo>
                    <a:pt x="3495638" y="2975755"/>
                  </a:lnTo>
                  <a:lnTo>
                    <a:pt x="3483890" y="2974150"/>
                  </a:lnTo>
                  <a:lnTo>
                    <a:pt x="3475318" y="2990845"/>
                  </a:lnTo>
                  <a:lnTo>
                    <a:pt x="3473413" y="2976076"/>
                  </a:lnTo>
                  <a:close/>
                  <a:moveTo>
                    <a:pt x="2769847" y="2960682"/>
                  </a:moveTo>
                  <a:lnTo>
                    <a:pt x="2770150" y="2978807"/>
                  </a:lnTo>
                  <a:lnTo>
                    <a:pt x="2761986" y="2994019"/>
                  </a:lnTo>
                  <a:lnTo>
                    <a:pt x="2751100" y="2971363"/>
                  </a:lnTo>
                  <a:lnTo>
                    <a:pt x="2754728" y="2961977"/>
                  </a:lnTo>
                  <a:close/>
                  <a:moveTo>
                    <a:pt x="1053114" y="2895591"/>
                  </a:moveTo>
                  <a:lnTo>
                    <a:pt x="1060733" y="2896547"/>
                  </a:lnTo>
                  <a:lnTo>
                    <a:pt x="1066448" y="2921057"/>
                  </a:lnTo>
                  <a:lnTo>
                    <a:pt x="1051527" y="2933787"/>
                  </a:lnTo>
                  <a:lnTo>
                    <a:pt x="1053749" y="2941110"/>
                  </a:lnTo>
                  <a:lnTo>
                    <a:pt x="1068353" y="2926149"/>
                  </a:lnTo>
                  <a:lnTo>
                    <a:pt x="1071528" y="2931239"/>
                  </a:lnTo>
                  <a:lnTo>
                    <a:pt x="1063274" y="2946204"/>
                  </a:lnTo>
                  <a:lnTo>
                    <a:pt x="1051844" y="2947478"/>
                  </a:lnTo>
                  <a:lnTo>
                    <a:pt x="1042318" y="2957981"/>
                  </a:lnTo>
                  <a:lnTo>
                    <a:pt x="1030571" y="2965621"/>
                  </a:lnTo>
                  <a:lnTo>
                    <a:pt x="1041365" y="2967849"/>
                  </a:lnTo>
                  <a:lnTo>
                    <a:pt x="1043271" y="2977080"/>
                  </a:lnTo>
                  <a:lnTo>
                    <a:pt x="1040413" y="2983446"/>
                  </a:lnTo>
                  <a:lnTo>
                    <a:pt x="1028983" y="2991722"/>
                  </a:lnTo>
                  <a:lnTo>
                    <a:pt x="1020413" y="2991085"/>
                  </a:lnTo>
                  <a:lnTo>
                    <a:pt x="1010885" y="2990130"/>
                  </a:lnTo>
                  <a:lnTo>
                    <a:pt x="1009614" y="2997451"/>
                  </a:lnTo>
                  <a:lnTo>
                    <a:pt x="1004853" y="3013366"/>
                  </a:lnTo>
                  <a:lnTo>
                    <a:pt x="987717" y="3021006"/>
                  </a:lnTo>
                  <a:lnTo>
                    <a:pt x="976287" y="3013366"/>
                  </a:lnTo>
                  <a:lnTo>
                    <a:pt x="986765" y="3006045"/>
                  </a:lnTo>
                  <a:lnTo>
                    <a:pt x="995010" y="2991085"/>
                  </a:lnTo>
                  <a:lnTo>
                    <a:pt x="986447" y="2987266"/>
                  </a:lnTo>
                  <a:lnTo>
                    <a:pt x="983272" y="2980900"/>
                  </a:lnTo>
                  <a:lnTo>
                    <a:pt x="991845" y="2974534"/>
                  </a:lnTo>
                  <a:lnTo>
                    <a:pt x="980097" y="2974534"/>
                  </a:lnTo>
                  <a:lnTo>
                    <a:pt x="976605" y="2955434"/>
                  </a:lnTo>
                  <a:lnTo>
                    <a:pt x="989305" y="2938244"/>
                  </a:lnTo>
                  <a:lnTo>
                    <a:pt x="995645" y="2945568"/>
                  </a:lnTo>
                  <a:lnTo>
                    <a:pt x="996597" y="2940473"/>
                  </a:lnTo>
                  <a:lnTo>
                    <a:pt x="1009297" y="2942384"/>
                  </a:lnTo>
                  <a:lnTo>
                    <a:pt x="1012473" y="2950025"/>
                  </a:lnTo>
                  <a:lnTo>
                    <a:pt x="1012473" y="2939200"/>
                  </a:lnTo>
                  <a:lnTo>
                    <a:pt x="1014377" y="2930921"/>
                  </a:lnTo>
                  <a:lnTo>
                    <a:pt x="1042000" y="2909597"/>
                  </a:lnTo>
                  <a:lnTo>
                    <a:pt x="1051209" y="2904186"/>
                  </a:lnTo>
                  <a:close/>
                  <a:moveTo>
                    <a:pt x="1350059" y="2857495"/>
                  </a:moveTo>
                  <a:lnTo>
                    <a:pt x="1357674" y="2864802"/>
                  </a:lnTo>
                  <a:lnTo>
                    <a:pt x="1355452" y="2876239"/>
                  </a:lnTo>
                  <a:lnTo>
                    <a:pt x="1359577" y="2883863"/>
                  </a:lnTo>
                  <a:lnTo>
                    <a:pt x="1370365" y="2885769"/>
                  </a:lnTo>
                  <a:lnTo>
                    <a:pt x="1361164" y="2908962"/>
                  </a:lnTo>
                  <a:lnTo>
                    <a:pt x="1339906" y="2921989"/>
                  </a:lnTo>
                  <a:lnTo>
                    <a:pt x="1307551" y="2950584"/>
                  </a:lnTo>
                  <a:lnTo>
                    <a:pt x="1298350" y="2965517"/>
                  </a:lnTo>
                  <a:lnTo>
                    <a:pt x="1284393" y="2971871"/>
                  </a:lnTo>
                  <a:lnTo>
                    <a:pt x="1283441" y="2979495"/>
                  </a:lnTo>
                  <a:lnTo>
                    <a:pt x="1266628" y="2996334"/>
                  </a:lnTo>
                  <a:lnTo>
                    <a:pt x="1259332" y="2995381"/>
                  </a:lnTo>
                  <a:lnTo>
                    <a:pt x="1243469" y="2999829"/>
                  </a:lnTo>
                  <a:lnTo>
                    <a:pt x="1258381" y="3002688"/>
                  </a:lnTo>
                  <a:lnTo>
                    <a:pt x="1261553" y="3008089"/>
                  </a:lnTo>
                  <a:lnTo>
                    <a:pt x="1290103" y="2999193"/>
                  </a:lnTo>
                  <a:lnTo>
                    <a:pt x="1295496" y="3001417"/>
                  </a:lnTo>
                  <a:lnTo>
                    <a:pt x="1278683" y="3023657"/>
                  </a:lnTo>
                  <a:lnTo>
                    <a:pt x="1272973" y="3016667"/>
                  </a:lnTo>
                  <a:lnTo>
                    <a:pt x="1246006" y="3027152"/>
                  </a:lnTo>
                  <a:lnTo>
                    <a:pt x="1232366" y="3043037"/>
                  </a:lnTo>
                  <a:lnTo>
                    <a:pt x="1233635" y="3047167"/>
                  </a:lnTo>
                  <a:lnTo>
                    <a:pt x="1246006" y="3037636"/>
                  </a:lnTo>
                  <a:lnTo>
                    <a:pt x="1261870" y="3031282"/>
                  </a:lnTo>
                  <a:lnTo>
                    <a:pt x="1267262" y="3030964"/>
                  </a:lnTo>
                  <a:lnTo>
                    <a:pt x="1261870" y="3052251"/>
                  </a:lnTo>
                  <a:lnTo>
                    <a:pt x="1251719" y="3057652"/>
                  </a:lnTo>
                  <a:lnTo>
                    <a:pt x="1240931" y="3060193"/>
                  </a:lnTo>
                  <a:lnTo>
                    <a:pt x="1234586" y="3058923"/>
                  </a:lnTo>
                  <a:lnTo>
                    <a:pt x="1231415" y="3062099"/>
                  </a:lnTo>
                  <a:lnTo>
                    <a:pt x="1248227" y="3072584"/>
                  </a:lnTo>
                  <a:lnTo>
                    <a:pt x="1255844" y="3071313"/>
                  </a:lnTo>
                  <a:lnTo>
                    <a:pt x="1272656" y="3057652"/>
                  </a:lnTo>
                  <a:lnTo>
                    <a:pt x="1267262" y="3051297"/>
                  </a:lnTo>
                  <a:lnTo>
                    <a:pt x="1289468" y="3046849"/>
                  </a:lnTo>
                  <a:lnTo>
                    <a:pt x="1293592" y="3042719"/>
                  </a:lnTo>
                  <a:lnTo>
                    <a:pt x="1308502" y="3041448"/>
                  </a:lnTo>
                  <a:lnTo>
                    <a:pt x="1318970" y="3038271"/>
                  </a:lnTo>
                  <a:lnTo>
                    <a:pt x="1327217" y="3031599"/>
                  </a:lnTo>
                  <a:lnTo>
                    <a:pt x="1342126" y="3025245"/>
                  </a:lnTo>
                  <a:lnTo>
                    <a:pt x="1358942" y="3031282"/>
                  </a:lnTo>
                  <a:lnTo>
                    <a:pt x="1371634" y="3035730"/>
                  </a:lnTo>
                  <a:lnTo>
                    <a:pt x="1382421" y="3030011"/>
                  </a:lnTo>
                  <a:lnTo>
                    <a:pt x="1401459" y="3024610"/>
                  </a:lnTo>
                  <a:lnTo>
                    <a:pt x="1414150" y="3030964"/>
                  </a:lnTo>
                  <a:lnTo>
                    <a:pt x="1437305" y="3028423"/>
                  </a:lnTo>
                  <a:lnTo>
                    <a:pt x="1461412" y="3029375"/>
                  </a:lnTo>
                  <a:lnTo>
                    <a:pt x="1474101" y="3033506"/>
                  </a:lnTo>
                  <a:lnTo>
                    <a:pt x="1481080" y="3052568"/>
                  </a:lnTo>
                  <a:lnTo>
                    <a:pt x="1479176" y="3086245"/>
                  </a:lnTo>
                  <a:lnTo>
                    <a:pt x="1459192" y="3112932"/>
                  </a:lnTo>
                  <a:lnTo>
                    <a:pt x="1455069" y="3142162"/>
                  </a:lnTo>
                  <a:lnTo>
                    <a:pt x="1440795" y="3172026"/>
                  </a:lnTo>
                  <a:lnTo>
                    <a:pt x="1437940" y="3193312"/>
                  </a:lnTo>
                  <a:lnTo>
                    <a:pt x="1422080" y="3203797"/>
                  </a:lnTo>
                  <a:lnTo>
                    <a:pt x="1420812" y="3217460"/>
                  </a:lnTo>
                  <a:lnTo>
                    <a:pt x="1406535" y="3226990"/>
                  </a:lnTo>
                  <a:lnTo>
                    <a:pt x="1402092" y="3238747"/>
                  </a:lnTo>
                  <a:lnTo>
                    <a:pt x="1394161" y="3252727"/>
                  </a:lnTo>
                  <a:lnTo>
                    <a:pt x="1371634" y="3245102"/>
                  </a:lnTo>
                  <a:lnTo>
                    <a:pt x="1358942" y="3257175"/>
                  </a:lnTo>
                  <a:lnTo>
                    <a:pt x="1361164" y="3262260"/>
                  </a:lnTo>
                  <a:lnTo>
                    <a:pt x="1370682" y="3255904"/>
                  </a:lnTo>
                  <a:lnTo>
                    <a:pt x="1383373" y="3254634"/>
                  </a:lnTo>
                  <a:lnTo>
                    <a:pt x="1391940" y="3260035"/>
                  </a:lnTo>
                  <a:lnTo>
                    <a:pt x="1389718" y="3266390"/>
                  </a:lnTo>
                  <a:lnTo>
                    <a:pt x="1401459" y="3270203"/>
                  </a:lnTo>
                  <a:lnTo>
                    <a:pt x="1404631" y="3277827"/>
                  </a:lnTo>
                  <a:lnTo>
                    <a:pt x="1403679" y="3283230"/>
                  </a:lnTo>
                  <a:lnTo>
                    <a:pt x="1399237" y="3289581"/>
                  </a:lnTo>
                  <a:lnTo>
                    <a:pt x="1385911" y="3289581"/>
                  </a:lnTo>
                  <a:lnTo>
                    <a:pt x="1374172" y="3288629"/>
                  </a:lnTo>
                  <a:lnTo>
                    <a:pt x="1371000" y="3297844"/>
                  </a:lnTo>
                  <a:lnTo>
                    <a:pt x="1363702" y="3307374"/>
                  </a:lnTo>
                  <a:lnTo>
                    <a:pt x="1348790" y="3314363"/>
                  </a:lnTo>
                  <a:lnTo>
                    <a:pt x="1338636" y="3312140"/>
                  </a:lnTo>
                  <a:lnTo>
                    <a:pt x="1312944" y="3312457"/>
                  </a:lnTo>
                  <a:lnTo>
                    <a:pt x="1288834" y="3314682"/>
                  </a:lnTo>
                  <a:lnTo>
                    <a:pt x="1288834" y="3319766"/>
                  </a:lnTo>
                  <a:lnTo>
                    <a:pt x="1303426" y="3317859"/>
                  </a:lnTo>
                  <a:lnTo>
                    <a:pt x="1319287" y="3319448"/>
                  </a:lnTo>
                  <a:lnTo>
                    <a:pt x="1331022" y="3323896"/>
                  </a:lnTo>
                  <a:lnTo>
                    <a:pt x="1346886" y="3328663"/>
                  </a:lnTo>
                  <a:lnTo>
                    <a:pt x="1369412" y="3330886"/>
                  </a:lnTo>
                  <a:lnTo>
                    <a:pt x="1377662" y="3328663"/>
                  </a:lnTo>
                  <a:lnTo>
                    <a:pt x="1392257" y="3315000"/>
                  </a:lnTo>
                  <a:lnTo>
                    <a:pt x="1403996" y="3315635"/>
                  </a:lnTo>
                  <a:lnTo>
                    <a:pt x="1415736" y="3321989"/>
                  </a:lnTo>
                  <a:lnTo>
                    <a:pt x="1426204" y="3333427"/>
                  </a:lnTo>
                  <a:lnTo>
                    <a:pt x="1441112" y="3338512"/>
                  </a:lnTo>
                  <a:lnTo>
                    <a:pt x="1459192" y="3345818"/>
                  </a:lnTo>
                  <a:lnTo>
                    <a:pt x="1482666" y="3379492"/>
                  </a:lnTo>
                  <a:lnTo>
                    <a:pt x="1484252" y="3380763"/>
                  </a:lnTo>
                  <a:lnTo>
                    <a:pt x="1486474" y="3382034"/>
                  </a:lnTo>
                  <a:lnTo>
                    <a:pt x="1492503" y="3385847"/>
                  </a:lnTo>
                  <a:lnTo>
                    <a:pt x="1500748" y="3389659"/>
                  </a:lnTo>
                  <a:lnTo>
                    <a:pt x="1512809" y="3414758"/>
                  </a:lnTo>
                  <a:lnTo>
                    <a:pt x="1502335" y="3420477"/>
                  </a:lnTo>
                  <a:lnTo>
                    <a:pt x="1497895" y="3429056"/>
                  </a:lnTo>
                  <a:lnTo>
                    <a:pt x="1508679" y="3433821"/>
                  </a:lnTo>
                  <a:lnTo>
                    <a:pt x="1515344" y="3449707"/>
                  </a:lnTo>
                  <a:lnTo>
                    <a:pt x="1519468" y="3486562"/>
                  </a:lnTo>
                  <a:lnTo>
                    <a:pt x="1529300" y="3508484"/>
                  </a:lnTo>
                  <a:lnTo>
                    <a:pt x="1526130" y="3514838"/>
                  </a:lnTo>
                  <a:lnTo>
                    <a:pt x="1538820" y="3520239"/>
                  </a:lnTo>
                  <a:lnTo>
                    <a:pt x="1544213" y="3527229"/>
                  </a:lnTo>
                  <a:lnTo>
                    <a:pt x="1553094" y="3538031"/>
                  </a:lnTo>
                  <a:lnTo>
                    <a:pt x="1546752" y="3549469"/>
                  </a:lnTo>
                  <a:lnTo>
                    <a:pt x="1540406" y="3565672"/>
                  </a:lnTo>
                  <a:lnTo>
                    <a:pt x="1546752" y="3559318"/>
                  </a:lnTo>
                  <a:lnTo>
                    <a:pt x="1557220" y="3557730"/>
                  </a:lnTo>
                  <a:lnTo>
                    <a:pt x="1560393" y="3552328"/>
                  </a:lnTo>
                  <a:lnTo>
                    <a:pt x="1569910" y="3552328"/>
                  </a:lnTo>
                  <a:lnTo>
                    <a:pt x="1578475" y="3560907"/>
                  </a:lnTo>
                  <a:lnTo>
                    <a:pt x="1594337" y="3572344"/>
                  </a:lnTo>
                  <a:lnTo>
                    <a:pt x="1618764" y="3594267"/>
                  </a:lnTo>
                  <a:lnTo>
                    <a:pt x="1629867" y="3618413"/>
                  </a:lnTo>
                  <a:lnTo>
                    <a:pt x="1648901" y="3631121"/>
                  </a:lnTo>
                  <a:lnTo>
                    <a:pt x="1640335" y="3642559"/>
                  </a:lnTo>
                  <a:lnTo>
                    <a:pt x="1655563" y="3681320"/>
                  </a:lnTo>
                  <a:lnTo>
                    <a:pt x="1679355" y="3704196"/>
                  </a:lnTo>
                  <a:lnTo>
                    <a:pt x="1685700" y="3721352"/>
                  </a:lnTo>
                  <a:lnTo>
                    <a:pt x="1674914" y="3709597"/>
                  </a:lnTo>
                  <a:lnTo>
                    <a:pt x="1654928" y="3713092"/>
                  </a:lnTo>
                  <a:lnTo>
                    <a:pt x="1649535" y="3708961"/>
                  </a:lnTo>
                  <a:lnTo>
                    <a:pt x="1635894" y="3708961"/>
                  </a:lnTo>
                  <a:lnTo>
                    <a:pt x="1620032" y="3699748"/>
                  </a:lnTo>
                  <a:lnTo>
                    <a:pt x="1602902" y="3700701"/>
                  </a:lnTo>
                  <a:lnTo>
                    <a:pt x="1589261" y="3700065"/>
                  </a:lnTo>
                  <a:lnTo>
                    <a:pt x="1586406" y="3706420"/>
                  </a:lnTo>
                  <a:lnTo>
                    <a:pt x="1599730" y="3705149"/>
                  </a:lnTo>
                  <a:lnTo>
                    <a:pt x="1612419" y="3705149"/>
                  </a:lnTo>
                  <a:lnTo>
                    <a:pt x="1620984" y="3712456"/>
                  </a:lnTo>
                  <a:lnTo>
                    <a:pt x="1633674" y="3713092"/>
                  </a:lnTo>
                  <a:lnTo>
                    <a:pt x="1646363" y="3712138"/>
                  </a:lnTo>
                  <a:lnTo>
                    <a:pt x="1653976" y="3722623"/>
                  </a:lnTo>
                  <a:lnTo>
                    <a:pt x="1668569" y="3729930"/>
                  </a:lnTo>
                  <a:lnTo>
                    <a:pt x="1683796" y="3745498"/>
                  </a:lnTo>
                  <a:lnTo>
                    <a:pt x="1692361" y="3760113"/>
                  </a:lnTo>
                  <a:lnTo>
                    <a:pt x="1694899" y="3787436"/>
                  </a:lnTo>
                  <a:lnTo>
                    <a:pt x="1687286" y="3799192"/>
                  </a:lnTo>
                  <a:lnTo>
                    <a:pt x="1673962" y="3811900"/>
                  </a:lnTo>
                  <a:lnTo>
                    <a:pt x="1665397" y="3830963"/>
                  </a:lnTo>
                  <a:lnTo>
                    <a:pt x="1673962" y="3841766"/>
                  </a:lnTo>
                  <a:lnTo>
                    <a:pt x="1692044" y="3848755"/>
                  </a:lnTo>
                  <a:lnTo>
                    <a:pt x="1697437" y="3846531"/>
                  </a:lnTo>
                  <a:lnTo>
                    <a:pt x="1701561" y="3831599"/>
                  </a:lnTo>
                  <a:lnTo>
                    <a:pt x="1705368" y="3820161"/>
                  </a:lnTo>
                  <a:lnTo>
                    <a:pt x="1720278" y="3816984"/>
                  </a:lnTo>
                  <a:lnTo>
                    <a:pt x="1733918" y="3814760"/>
                  </a:lnTo>
                  <a:lnTo>
                    <a:pt x="1755173" y="3818572"/>
                  </a:lnTo>
                  <a:lnTo>
                    <a:pt x="1800854" y="3826833"/>
                  </a:lnTo>
                  <a:lnTo>
                    <a:pt x="1812592" y="3845578"/>
                  </a:lnTo>
                  <a:lnTo>
                    <a:pt x="1835115" y="3887516"/>
                  </a:lnTo>
                  <a:lnTo>
                    <a:pt x="1831308" y="3910709"/>
                  </a:lnTo>
                  <a:lnTo>
                    <a:pt x="1824964" y="3936126"/>
                  </a:lnTo>
                  <a:lnTo>
                    <a:pt x="1809419" y="3962814"/>
                  </a:lnTo>
                  <a:lnTo>
                    <a:pt x="1796730" y="3960590"/>
                  </a:lnTo>
                  <a:lnTo>
                    <a:pt x="1785310" y="3966945"/>
                  </a:lnTo>
                  <a:lnTo>
                    <a:pt x="1785310" y="3980606"/>
                  </a:lnTo>
                  <a:lnTo>
                    <a:pt x="1791655" y="3986007"/>
                  </a:lnTo>
                  <a:lnTo>
                    <a:pt x="1788482" y="3996810"/>
                  </a:lnTo>
                  <a:lnTo>
                    <a:pt x="1776745" y="3999987"/>
                  </a:lnTo>
                  <a:lnTo>
                    <a:pt x="1765642" y="3998716"/>
                  </a:lnTo>
                  <a:lnTo>
                    <a:pt x="1759297" y="3994903"/>
                  </a:lnTo>
                  <a:lnTo>
                    <a:pt x="1753904" y="4003482"/>
                  </a:lnTo>
                  <a:lnTo>
                    <a:pt x="1741215" y="4002211"/>
                  </a:lnTo>
                  <a:lnTo>
                    <a:pt x="1734870" y="4005388"/>
                  </a:lnTo>
                  <a:lnTo>
                    <a:pt x="1750732" y="4014602"/>
                  </a:lnTo>
                  <a:lnTo>
                    <a:pt x="1749780" y="4023180"/>
                  </a:lnTo>
                  <a:lnTo>
                    <a:pt x="1741532" y="4031758"/>
                  </a:lnTo>
                  <a:lnTo>
                    <a:pt x="1737408" y="4046691"/>
                  </a:lnTo>
                  <a:lnTo>
                    <a:pt x="1728843" y="4053998"/>
                  </a:lnTo>
                  <a:lnTo>
                    <a:pt x="1712981" y="4047962"/>
                  </a:lnTo>
                  <a:lnTo>
                    <a:pt x="1726622" y="4058128"/>
                  </a:lnTo>
                  <a:lnTo>
                    <a:pt x="1714250" y="4069884"/>
                  </a:lnTo>
                  <a:lnTo>
                    <a:pt x="1719643" y="4075285"/>
                  </a:lnTo>
                  <a:lnTo>
                    <a:pt x="1730112" y="4063530"/>
                  </a:lnTo>
                  <a:lnTo>
                    <a:pt x="1740898" y="4072743"/>
                  </a:lnTo>
                  <a:lnTo>
                    <a:pt x="1762152" y="4075920"/>
                  </a:lnTo>
                  <a:lnTo>
                    <a:pt x="1773255" y="4070519"/>
                  </a:lnTo>
                  <a:lnTo>
                    <a:pt x="1794510" y="4063847"/>
                  </a:lnTo>
                  <a:lnTo>
                    <a:pt x="1804027" y="4065118"/>
                  </a:lnTo>
                  <a:lnTo>
                    <a:pt x="1797682" y="4074650"/>
                  </a:lnTo>
                  <a:lnTo>
                    <a:pt x="1801171" y="4096572"/>
                  </a:lnTo>
                  <a:lnTo>
                    <a:pt x="1793875" y="4105150"/>
                  </a:lnTo>
                  <a:lnTo>
                    <a:pt x="1761200" y="4113728"/>
                  </a:lnTo>
                  <a:lnTo>
                    <a:pt x="1756125" y="4134062"/>
                  </a:lnTo>
                  <a:lnTo>
                    <a:pt x="1726622" y="4139463"/>
                  </a:lnTo>
                  <a:lnTo>
                    <a:pt x="1673010" y="4158844"/>
                  </a:lnTo>
                  <a:lnTo>
                    <a:pt x="1660956" y="4150583"/>
                  </a:lnTo>
                  <a:lnTo>
                    <a:pt x="1611468" y="4149948"/>
                  </a:lnTo>
                  <a:lnTo>
                    <a:pt x="1601950" y="4165833"/>
                  </a:lnTo>
                  <a:lnTo>
                    <a:pt x="1583868" y="4158844"/>
                  </a:lnTo>
                  <a:lnTo>
                    <a:pt x="1579744" y="4148041"/>
                  </a:lnTo>
                  <a:lnTo>
                    <a:pt x="1568958" y="4147088"/>
                  </a:lnTo>
                  <a:lnTo>
                    <a:pt x="1564834" y="4144229"/>
                  </a:lnTo>
                  <a:lnTo>
                    <a:pt x="1557220" y="4153760"/>
                  </a:lnTo>
                  <a:lnTo>
                    <a:pt x="1548972" y="4149630"/>
                  </a:lnTo>
                  <a:lnTo>
                    <a:pt x="1535013" y="4131838"/>
                  </a:lnTo>
                  <a:lnTo>
                    <a:pt x="1520103" y="4131838"/>
                  </a:lnTo>
                  <a:lnTo>
                    <a:pt x="1528668" y="4139463"/>
                  </a:lnTo>
                  <a:lnTo>
                    <a:pt x="1532792" y="4145500"/>
                  </a:lnTo>
                  <a:lnTo>
                    <a:pt x="1530254" y="4151854"/>
                  </a:lnTo>
                  <a:lnTo>
                    <a:pt x="1514075" y="4162656"/>
                  </a:lnTo>
                  <a:lnTo>
                    <a:pt x="1509948" y="4168057"/>
                  </a:lnTo>
                  <a:lnTo>
                    <a:pt x="1494090" y="4165833"/>
                  </a:lnTo>
                  <a:lnTo>
                    <a:pt x="1478224" y="4159479"/>
                  </a:lnTo>
                  <a:lnTo>
                    <a:pt x="1472832" y="4168057"/>
                  </a:lnTo>
                  <a:lnTo>
                    <a:pt x="1485838" y="4176636"/>
                  </a:lnTo>
                  <a:lnTo>
                    <a:pt x="1474101" y="4191250"/>
                  </a:lnTo>
                  <a:lnTo>
                    <a:pt x="1469977" y="4187120"/>
                  </a:lnTo>
                  <a:lnTo>
                    <a:pt x="1450946" y="4184261"/>
                  </a:lnTo>
                  <a:lnTo>
                    <a:pt x="1430645" y="4191886"/>
                  </a:lnTo>
                  <a:lnTo>
                    <a:pt x="1416053" y="4168693"/>
                  </a:lnTo>
                  <a:lnTo>
                    <a:pt x="1375758" y="4165833"/>
                  </a:lnTo>
                  <a:lnTo>
                    <a:pt x="1351645" y="4183943"/>
                  </a:lnTo>
                  <a:lnTo>
                    <a:pt x="1339906" y="4182037"/>
                  </a:lnTo>
                  <a:lnTo>
                    <a:pt x="1335781" y="4172505"/>
                  </a:lnTo>
                  <a:lnTo>
                    <a:pt x="1324997" y="4196969"/>
                  </a:lnTo>
                  <a:cubicBezTo>
                    <a:pt x="1325525" y="4208513"/>
                    <a:pt x="1326054" y="4220056"/>
                    <a:pt x="1326582" y="4231600"/>
                  </a:cubicBezTo>
                  <a:lnTo>
                    <a:pt x="1311992" y="4234777"/>
                  </a:lnTo>
                  <a:lnTo>
                    <a:pt x="1296130" y="4227787"/>
                  </a:lnTo>
                  <a:lnTo>
                    <a:pt x="1271704" y="4224928"/>
                  </a:lnTo>
                  <a:lnTo>
                    <a:pt x="1243152" y="4215397"/>
                  </a:lnTo>
                  <a:lnTo>
                    <a:pt x="1218725" y="4217938"/>
                  </a:lnTo>
                  <a:lnTo>
                    <a:pt x="1211112" y="4233824"/>
                  </a:lnTo>
                  <a:lnTo>
                    <a:pt x="1181926" y="4251934"/>
                  </a:lnTo>
                  <a:lnTo>
                    <a:pt x="1187319" y="4266866"/>
                  </a:lnTo>
                  <a:lnTo>
                    <a:pt x="1184464" y="4275127"/>
                  </a:lnTo>
                  <a:lnTo>
                    <a:pt x="1171774" y="4270043"/>
                  </a:lnTo>
                  <a:lnTo>
                    <a:pt x="1150519" y="4257653"/>
                  </a:lnTo>
                  <a:lnTo>
                    <a:pt x="1135608" y="4262736"/>
                  </a:lnTo>
                  <a:lnTo>
                    <a:pt x="1134657" y="4274491"/>
                  </a:lnTo>
                  <a:lnTo>
                    <a:pt x="1120698" y="4263371"/>
                  </a:lnTo>
                  <a:lnTo>
                    <a:pt x="1125139" y="4249392"/>
                  </a:lnTo>
                  <a:lnTo>
                    <a:pt x="1137512" y="4250027"/>
                  </a:lnTo>
                  <a:lnTo>
                    <a:pt x="1141636" y="4243038"/>
                  </a:lnTo>
                  <a:lnTo>
                    <a:pt x="1175264" y="4223657"/>
                  </a:lnTo>
                  <a:lnTo>
                    <a:pt x="1200326" y="4180130"/>
                  </a:lnTo>
                  <a:lnTo>
                    <a:pt x="1230146" y="4169328"/>
                  </a:lnTo>
                  <a:lnTo>
                    <a:pt x="1238711" y="4117541"/>
                  </a:lnTo>
                  <a:lnTo>
                    <a:pt x="1249498" y="4116270"/>
                  </a:lnTo>
                  <a:lnTo>
                    <a:pt x="1262187" y="4123895"/>
                  </a:lnTo>
                  <a:lnTo>
                    <a:pt x="1279000" y="4109916"/>
                  </a:lnTo>
                  <a:lnTo>
                    <a:pt x="1263138" y="4114364"/>
                  </a:lnTo>
                  <a:lnTo>
                    <a:pt x="1259967" y="4107692"/>
                  </a:lnTo>
                  <a:lnTo>
                    <a:pt x="1264090" y="4094030"/>
                  </a:lnTo>
                  <a:lnTo>
                    <a:pt x="1306282" y="4087358"/>
                  </a:lnTo>
                  <a:lnTo>
                    <a:pt x="1355135" y="4095301"/>
                  </a:lnTo>
                  <a:lnTo>
                    <a:pt x="1376076" y="4093077"/>
                  </a:lnTo>
                  <a:lnTo>
                    <a:pt x="1382421" y="4064800"/>
                  </a:lnTo>
                  <a:lnTo>
                    <a:pt x="1413832" y="4045102"/>
                  </a:lnTo>
                  <a:lnTo>
                    <a:pt x="1418908" y="4026357"/>
                  </a:lnTo>
                  <a:lnTo>
                    <a:pt x="1444918" y="4000622"/>
                  </a:lnTo>
                  <a:lnTo>
                    <a:pt x="1447139" y="3991409"/>
                  </a:lnTo>
                  <a:lnTo>
                    <a:pt x="1438574" y="4001893"/>
                  </a:lnTo>
                  <a:lnTo>
                    <a:pt x="1418908" y="4017779"/>
                  </a:lnTo>
                  <a:lnTo>
                    <a:pt x="1405900" y="4024451"/>
                  </a:lnTo>
                  <a:lnTo>
                    <a:pt x="1392575" y="4039066"/>
                  </a:lnTo>
                  <a:lnTo>
                    <a:pt x="1376711" y="4041290"/>
                  </a:lnTo>
                  <a:lnTo>
                    <a:pt x="1358942" y="4059717"/>
                  </a:lnTo>
                  <a:lnTo>
                    <a:pt x="1334512" y="4065118"/>
                  </a:lnTo>
                  <a:lnTo>
                    <a:pt x="1314530" y="4043196"/>
                  </a:lnTo>
                  <a:lnTo>
                    <a:pt x="1297082" y="4025404"/>
                  </a:lnTo>
                  <a:lnTo>
                    <a:pt x="1281538" y="4039066"/>
                  </a:lnTo>
                  <a:lnTo>
                    <a:pt x="1257112" y="4038430"/>
                  </a:lnTo>
                  <a:lnTo>
                    <a:pt x="1242517" y="4032076"/>
                  </a:lnTo>
                  <a:lnTo>
                    <a:pt x="1272656" y="4013966"/>
                  </a:lnTo>
                  <a:lnTo>
                    <a:pt x="1243152" y="4013013"/>
                  </a:lnTo>
                  <a:lnTo>
                    <a:pt x="1243152" y="4002846"/>
                  </a:lnTo>
                  <a:lnTo>
                    <a:pt x="1227608" y="4016508"/>
                  </a:lnTo>
                  <a:lnTo>
                    <a:pt x="1206353" y="4023815"/>
                  </a:lnTo>
                  <a:lnTo>
                    <a:pt x="1200008" y="4034618"/>
                  </a:lnTo>
                  <a:lnTo>
                    <a:pt x="1184464" y="4034935"/>
                  </a:lnTo>
                  <a:lnTo>
                    <a:pt x="1178754" y="4020003"/>
                  </a:lnTo>
                  <a:lnTo>
                    <a:pt x="1165112" y="4013649"/>
                  </a:lnTo>
                  <a:lnTo>
                    <a:pt x="1165112" y="4005388"/>
                  </a:lnTo>
                  <a:lnTo>
                    <a:pt x="1175580" y="3994903"/>
                  </a:lnTo>
                  <a:lnTo>
                    <a:pt x="1156546" y="3991726"/>
                  </a:lnTo>
                  <a:lnTo>
                    <a:pt x="1155277" y="3988549"/>
                  </a:lnTo>
                  <a:lnTo>
                    <a:pt x="1166064" y="3989502"/>
                  </a:lnTo>
                  <a:lnTo>
                    <a:pt x="1170823" y="3982195"/>
                  </a:lnTo>
                  <a:lnTo>
                    <a:pt x="1182560" y="3972663"/>
                  </a:lnTo>
                  <a:lnTo>
                    <a:pt x="1204767" y="3971075"/>
                  </a:lnTo>
                  <a:lnTo>
                    <a:pt x="1220312" y="3958366"/>
                  </a:lnTo>
                  <a:lnTo>
                    <a:pt x="1239663" y="3944705"/>
                  </a:lnTo>
                  <a:lnTo>
                    <a:pt x="1261553" y="3933902"/>
                  </a:lnTo>
                  <a:lnTo>
                    <a:pt x="1274242" y="3911662"/>
                  </a:lnTo>
                  <a:lnTo>
                    <a:pt x="1288834" y="3879891"/>
                  </a:lnTo>
                  <a:lnTo>
                    <a:pt x="1275828" y="3878938"/>
                  </a:lnTo>
                  <a:lnTo>
                    <a:pt x="1278683" y="3858922"/>
                  </a:lnTo>
                  <a:lnTo>
                    <a:pt x="1269166" y="3851615"/>
                  </a:lnTo>
                  <a:lnTo>
                    <a:pt x="1267262" y="3837635"/>
                  </a:lnTo>
                  <a:lnTo>
                    <a:pt x="1269801" y="3828104"/>
                  </a:lnTo>
                  <a:lnTo>
                    <a:pt x="1259650" y="3833823"/>
                  </a:lnTo>
                  <a:lnTo>
                    <a:pt x="1237441" y="3837953"/>
                  </a:lnTo>
                  <a:lnTo>
                    <a:pt x="1234269" y="3848755"/>
                  </a:lnTo>
                  <a:lnTo>
                    <a:pt x="1227925" y="3852885"/>
                  </a:lnTo>
                  <a:lnTo>
                    <a:pt x="1213967" y="3846849"/>
                  </a:lnTo>
                  <a:lnTo>
                    <a:pt x="1201594" y="3857651"/>
                  </a:lnTo>
                  <a:lnTo>
                    <a:pt x="1196519" y="3853203"/>
                  </a:lnTo>
                  <a:lnTo>
                    <a:pt x="1221580" y="3825562"/>
                  </a:lnTo>
                  <a:lnTo>
                    <a:pt x="1232049" y="3823656"/>
                  </a:lnTo>
                  <a:lnTo>
                    <a:pt x="1243469" y="3817937"/>
                  </a:lnTo>
                  <a:lnTo>
                    <a:pt x="1256160" y="3805228"/>
                  </a:lnTo>
                  <a:cubicBezTo>
                    <a:pt x="1255843" y="3799721"/>
                    <a:pt x="1255527" y="3794214"/>
                    <a:pt x="1255210" y="3788707"/>
                  </a:cubicBezTo>
                  <a:lnTo>
                    <a:pt x="1266312" y="3780129"/>
                  </a:lnTo>
                  <a:lnTo>
                    <a:pt x="1297082" y="3762655"/>
                  </a:lnTo>
                  <a:lnTo>
                    <a:pt x="1311992" y="3769009"/>
                  </a:lnTo>
                  <a:lnTo>
                    <a:pt x="1329120" y="3774093"/>
                  </a:lnTo>
                  <a:lnTo>
                    <a:pt x="1342444" y="3764561"/>
                  </a:lnTo>
                  <a:lnTo>
                    <a:pt x="1351962" y="3769645"/>
                  </a:lnTo>
                  <a:lnTo>
                    <a:pt x="1376393" y="3774728"/>
                  </a:lnTo>
                  <a:lnTo>
                    <a:pt x="1355135" y="3762337"/>
                  </a:lnTo>
                  <a:lnTo>
                    <a:pt x="1359260" y="3755030"/>
                  </a:lnTo>
                  <a:lnTo>
                    <a:pt x="1373855" y="3742957"/>
                  </a:lnTo>
                  <a:lnTo>
                    <a:pt x="1377345" y="3759795"/>
                  </a:lnTo>
                  <a:lnTo>
                    <a:pt x="1390036" y="3766150"/>
                  </a:lnTo>
                  <a:lnTo>
                    <a:pt x="1398602" y="3760431"/>
                  </a:lnTo>
                  <a:lnTo>
                    <a:pt x="1383691" y="3752488"/>
                  </a:lnTo>
                  <a:lnTo>
                    <a:pt x="1373855" y="3737873"/>
                  </a:lnTo>
                  <a:lnTo>
                    <a:pt x="1371634" y="3718810"/>
                  </a:lnTo>
                  <a:lnTo>
                    <a:pt x="1379883" y="3698794"/>
                  </a:lnTo>
                  <a:lnTo>
                    <a:pt x="1391622" y="3694346"/>
                  </a:lnTo>
                  <a:lnTo>
                    <a:pt x="1377662" y="3693393"/>
                  </a:lnTo>
                  <a:lnTo>
                    <a:pt x="1375758" y="3673377"/>
                  </a:lnTo>
                  <a:lnTo>
                    <a:pt x="1384960" y="3665117"/>
                  </a:lnTo>
                  <a:lnTo>
                    <a:pt x="1394478" y="3663846"/>
                  </a:lnTo>
                  <a:lnTo>
                    <a:pt x="1396382" y="3656539"/>
                  </a:lnTo>
                  <a:lnTo>
                    <a:pt x="1383691" y="3640653"/>
                  </a:lnTo>
                  <a:lnTo>
                    <a:pt x="1380201" y="3632392"/>
                  </a:lnTo>
                  <a:lnTo>
                    <a:pt x="1392891" y="3621590"/>
                  </a:lnTo>
                  <a:lnTo>
                    <a:pt x="1387815" y="3614283"/>
                  </a:lnTo>
                  <a:lnTo>
                    <a:pt x="1382421" y="3623814"/>
                  </a:lnTo>
                  <a:lnTo>
                    <a:pt x="1372902" y="3629215"/>
                  </a:lnTo>
                  <a:lnTo>
                    <a:pt x="1371634" y="3623814"/>
                  </a:lnTo>
                  <a:lnTo>
                    <a:pt x="1364653" y="3633663"/>
                  </a:lnTo>
                  <a:lnTo>
                    <a:pt x="1360529" y="3640017"/>
                  </a:lnTo>
                  <a:lnTo>
                    <a:pt x="1351645" y="3622861"/>
                  </a:lnTo>
                  <a:lnTo>
                    <a:pt x="1353866" y="3611423"/>
                  </a:lnTo>
                  <a:lnTo>
                    <a:pt x="1343079" y="3620001"/>
                  </a:lnTo>
                  <a:lnTo>
                    <a:pt x="1332609" y="3615871"/>
                  </a:lnTo>
                  <a:lnTo>
                    <a:pt x="1326265" y="3603480"/>
                  </a:lnTo>
                  <a:lnTo>
                    <a:pt x="1317384" y="3570438"/>
                  </a:lnTo>
                  <a:lnTo>
                    <a:pt x="1325948" y="3541208"/>
                  </a:lnTo>
                  <a:lnTo>
                    <a:pt x="1334830" y="3527229"/>
                  </a:lnTo>
                  <a:lnTo>
                    <a:pt x="1341492" y="3513567"/>
                  </a:lnTo>
                  <a:lnTo>
                    <a:pt x="1352597" y="3504989"/>
                  </a:lnTo>
                  <a:lnTo>
                    <a:pt x="1372902" y="3506895"/>
                  </a:lnTo>
                  <a:lnTo>
                    <a:pt x="1381152" y="3499270"/>
                  </a:lnTo>
                  <a:lnTo>
                    <a:pt x="1371634" y="3502447"/>
                  </a:lnTo>
                  <a:lnTo>
                    <a:pt x="1363385" y="3497682"/>
                  </a:lnTo>
                  <a:lnTo>
                    <a:pt x="1351645" y="3495458"/>
                  </a:lnTo>
                  <a:lnTo>
                    <a:pt x="1335781" y="3492281"/>
                  </a:lnTo>
                  <a:lnTo>
                    <a:pt x="1330388" y="3484020"/>
                  </a:lnTo>
                  <a:lnTo>
                    <a:pt x="1324045" y="3498953"/>
                  </a:lnTo>
                  <a:lnTo>
                    <a:pt x="1315799" y="3512932"/>
                  </a:lnTo>
                  <a:lnTo>
                    <a:pt x="1295812" y="3513885"/>
                  </a:lnTo>
                  <a:lnTo>
                    <a:pt x="1292640" y="3508484"/>
                  </a:lnTo>
                  <a:lnTo>
                    <a:pt x="1283124" y="3520239"/>
                  </a:lnTo>
                  <a:lnTo>
                    <a:pt x="1262187" y="3526911"/>
                  </a:lnTo>
                  <a:lnTo>
                    <a:pt x="1251719" y="3515156"/>
                  </a:lnTo>
                  <a:lnTo>
                    <a:pt x="1249180" y="3506895"/>
                  </a:lnTo>
                  <a:lnTo>
                    <a:pt x="1243152" y="3514203"/>
                  </a:lnTo>
                  <a:lnTo>
                    <a:pt x="1253623" y="3533266"/>
                  </a:lnTo>
                  <a:lnTo>
                    <a:pt x="1245054" y="3545021"/>
                  </a:lnTo>
                  <a:lnTo>
                    <a:pt x="1230463" y="3544068"/>
                  </a:lnTo>
                  <a:lnTo>
                    <a:pt x="1221898" y="3539620"/>
                  </a:lnTo>
                  <a:lnTo>
                    <a:pt x="1210160" y="3515474"/>
                  </a:lnTo>
                  <a:lnTo>
                    <a:pt x="1191125" y="3522463"/>
                  </a:lnTo>
                  <a:lnTo>
                    <a:pt x="1193663" y="3538984"/>
                  </a:lnTo>
                  <a:lnTo>
                    <a:pt x="1203181" y="3547563"/>
                  </a:lnTo>
                  <a:lnTo>
                    <a:pt x="1203181" y="3554870"/>
                  </a:lnTo>
                  <a:lnTo>
                    <a:pt x="1189222" y="3547563"/>
                  </a:lnTo>
                  <a:lnTo>
                    <a:pt x="1181609" y="3526594"/>
                  </a:lnTo>
                  <a:lnTo>
                    <a:pt x="1165747" y="3516109"/>
                  </a:lnTo>
                  <a:lnTo>
                    <a:pt x="1162574" y="3505625"/>
                  </a:lnTo>
                  <a:lnTo>
                    <a:pt x="1169871" y="3495140"/>
                  </a:lnTo>
                  <a:lnTo>
                    <a:pt x="1177485" y="3496729"/>
                  </a:lnTo>
                  <a:lnTo>
                    <a:pt x="1183830" y="3510708"/>
                  </a:lnTo>
                  <a:lnTo>
                    <a:pt x="1187002" y="3507531"/>
                  </a:lnTo>
                  <a:lnTo>
                    <a:pt x="1180022" y="3484338"/>
                  </a:lnTo>
                  <a:lnTo>
                    <a:pt x="1186367" y="3466546"/>
                  </a:lnTo>
                  <a:lnTo>
                    <a:pt x="1202229" y="3426196"/>
                  </a:lnTo>
                  <a:lnTo>
                    <a:pt x="1207939" y="3419842"/>
                  </a:lnTo>
                  <a:lnTo>
                    <a:pt x="1212381" y="3402685"/>
                  </a:lnTo>
                  <a:lnTo>
                    <a:pt x="1199691" y="3396649"/>
                  </a:lnTo>
                  <a:lnTo>
                    <a:pt x="1198422" y="3388071"/>
                  </a:lnTo>
                  <a:lnTo>
                    <a:pt x="1190809" y="3370600"/>
                  </a:lnTo>
                  <a:lnTo>
                    <a:pt x="1190809" y="3354714"/>
                  </a:lnTo>
                  <a:lnTo>
                    <a:pt x="1203181" y="3331203"/>
                  </a:lnTo>
                  <a:lnTo>
                    <a:pt x="1212698" y="3335335"/>
                  </a:lnTo>
                  <a:lnTo>
                    <a:pt x="1223166" y="3330249"/>
                  </a:lnTo>
                  <a:lnTo>
                    <a:pt x="1224436" y="3327073"/>
                  </a:lnTo>
                  <a:lnTo>
                    <a:pt x="1198739" y="3324849"/>
                  </a:lnTo>
                  <a:lnTo>
                    <a:pt x="1188905" y="3297525"/>
                  </a:lnTo>
                  <a:cubicBezTo>
                    <a:pt x="1189011" y="3305362"/>
                    <a:pt x="1189116" y="3313200"/>
                    <a:pt x="1189222" y="3321037"/>
                  </a:cubicBezTo>
                  <a:lnTo>
                    <a:pt x="1187319" y="3331521"/>
                  </a:lnTo>
                  <a:lnTo>
                    <a:pt x="1176850" y="3334699"/>
                  </a:lnTo>
                  <a:lnTo>
                    <a:pt x="1170506" y="3332474"/>
                  </a:lnTo>
                  <a:lnTo>
                    <a:pt x="1166381" y="3340101"/>
                  </a:lnTo>
                  <a:lnTo>
                    <a:pt x="1157816" y="3331521"/>
                  </a:lnTo>
                  <a:lnTo>
                    <a:pt x="1157498" y="3321037"/>
                  </a:lnTo>
                  <a:lnTo>
                    <a:pt x="1173995" y="3287358"/>
                  </a:lnTo>
                  <a:lnTo>
                    <a:pt x="1175264" y="3277827"/>
                  </a:lnTo>
                  <a:lnTo>
                    <a:pt x="1148933" y="3315000"/>
                  </a:lnTo>
                  <a:lnTo>
                    <a:pt x="1144808" y="3311823"/>
                  </a:lnTo>
                  <a:lnTo>
                    <a:pt x="1139733" y="3326755"/>
                  </a:lnTo>
                  <a:lnTo>
                    <a:pt x="1147346" y="3336923"/>
                  </a:lnTo>
                  <a:lnTo>
                    <a:pt x="1154643" y="3346454"/>
                  </a:lnTo>
                  <a:lnTo>
                    <a:pt x="1151471" y="3362341"/>
                  </a:lnTo>
                  <a:lnTo>
                    <a:pt x="1143540" y="3374096"/>
                  </a:lnTo>
                  <a:lnTo>
                    <a:pt x="1137512" y="3404592"/>
                  </a:lnTo>
                  <a:lnTo>
                    <a:pt x="1134340" y="3421430"/>
                  </a:lnTo>
                  <a:lnTo>
                    <a:pt x="1128312" y="3441764"/>
                  </a:lnTo>
                  <a:lnTo>
                    <a:pt x="1117526" y="3446848"/>
                  </a:lnTo>
                  <a:lnTo>
                    <a:pt x="1105787" y="3446848"/>
                  </a:lnTo>
                  <a:lnTo>
                    <a:pt x="1101663" y="3432550"/>
                  </a:lnTo>
                  <a:lnTo>
                    <a:pt x="1107691" y="3416665"/>
                  </a:lnTo>
                  <a:lnTo>
                    <a:pt x="1118160" y="3395378"/>
                  </a:lnTo>
                  <a:lnTo>
                    <a:pt x="1128629" y="3369647"/>
                  </a:lnTo>
                  <a:lnTo>
                    <a:pt x="1128629" y="3362341"/>
                  </a:lnTo>
                  <a:lnTo>
                    <a:pt x="1117842" y="3365834"/>
                  </a:lnTo>
                  <a:lnTo>
                    <a:pt x="1115939" y="3358527"/>
                  </a:lnTo>
                  <a:lnTo>
                    <a:pt x="1122919" y="3348995"/>
                  </a:lnTo>
                  <a:lnTo>
                    <a:pt x="1127043" y="3328663"/>
                  </a:lnTo>
                  <a:lnTo>
                    <a:pt x="1117526" y="3330886"/>
                  </a:lnTo>
                  <a:lnTo>
                    <a:pt x="1124505" y="3315000"/>
                  </a:lnTo>
                  <a:lnTo>
                    <a:pt x="1133070" y="3302291"/>
                  </a:lnTo>
                  <a:lnTo>
                    <a:pt x="1138463" y="3290852"/>
                  </a:lnTo>
                  <a:lnTo>
                    <a:pt x="1126409" y="3277191"/>
                  </a:lnTo>
                  <a:lnTo>
                    <a:pt x="1126409" y="3265435"/>
                  </a:lnTo>
                  <a:lnTo>
                    <a:pt x="1142270" y="3262260"/>
                  </a:lnTo>
                  <a:lnTo>
                    <a:pt x="1141319" y="3252727"/>
                  </a:lnTo>
                  <a:lnTo>
                    <a:pt x="1146712" y="3254634"/>
                  </a:lnTo>
                  <a:lnTo>
                    <a:pt x="1145126" y="3241924"/>
                  </a:lnTo>
                  <a:lnTo>
                    <a:pt x="1162257" y="3228261"/>
                  </a:lnTo>
                  <a:lnTo>
                    <a:pt x="1159085" y="3221908"/>
                  </a:lnTo>
                  <a:lnTo>
                    <a:pt x="1162891" y="3213329"/>
                  </a:lnTo>
                  <a:lnTo>
                    <a:pt x="1158450" y="3202844"/>
                  </a:lnTo>
                  <a:lnTo>
                    <a:pt x="1156546" y="3201890"/>
                  </a:lnTo>
                  <a:lnTo>
                    <a:pt x="1145126" y="3210469"/>
                  </a:lnTo>
                  <a:lnTo>
                    <a:pt x="1145126" y="3224449"/>
                  </a:lnTo>
                  <a:lnTo>
                    <a:pt x="1130215" y="3234934"/>
                  </a:lnTo>
                  <a:lnTo>
                    <a:pt x="1125457" y="3243513"/>
                  </a:lnTo>
                  <a:lnTo>
                    <a:pt x="1113719" y="3242242"/>
                  </a:lnTo>
                  <a:lnTo>
                    <a:pt x="1103884" y="3231121"/>
                  </a:lnTo>
                  <a:lnTo>
                    <a:pt x="1091194" y="3223496"/>
                  </a:lnTo>
                  <a:lnTo>
                    <a:pt x="1092463" y="3210787"/>
                  </a:lnTo>
                  <a:lnTo>
                    <a:pt x="1108008" y="3205703"/>
                  </a:lnTo>
                  <a:lnTo>
                    <a:pt x="1091511" y="3203480"/>
                  </a:lnTo>
                  <a:cubicBezTo>
                    <a:pt x="1091300" y="3205492"/>
                    <a:pt x="1091088" y="3207504"/>
                    <a:pt x="1090877" y="3209516"/>
                  </a:cubicBezTo>
                  <a:lnTo>
                    <a:pt x="1082628" y="3212375"/>
                  </a:lnTo>
                  <a:lnTo>
                    <a:pt x="1066766" y="3204750"/>
                  </a:lnTo>
                  <a:lnTo>
                    <a:pt x="1067718" y="3197444"/>
                  </a:lnTo>
                  <a:lnTo>
                    <a:pt x="1088022" y="3193312"/>
                  </a:lnTo>
                  <a:lnTo>
                    <a:pt x="1098491" y="3195854"/>
                  </a:lnTo>
                  <a:lnTo>
                    <a:pt x="1107057" y="3194901"/>
                  </a:lnTo>
                  <a:lnTo>
                    <a:pt x="1108643" y="3183146"/>
                  </a:lnTo>
                  <a:lnTo>
                    <a:pt x="1099126" y="3170755"/>
                  </a:lnTo>
                  <a:lnTo>
                    <a:pt x="1103249" y="3157411"/>
                  </a:lnTo>
                  <a:lnTo>
                    <a:pt x="1123236" y="3154870"/>
                  </a:lnTo>
                  <a:lnTo>
                    <a:pt x="1104201" y="3145338"/>
                  </a:lnTo>
                  <a:lnTo>
                    <a:pt x="1119112" y="3135807"/>
                  </a:lnTo>
                  <a:lnTo>
                    <a:pt x="1131802" y="3142162"/>
                  </a:lnTo>
                  <a:lnTo>
                    <a:pt x="1116891" y="3125323"/>
                  </a:lnTo>
                  <a:lnTo>
                    <a:pt x="1122919" y="3116745"/>
                  </a:lnTo>
                  <a:lnTo>
                    <a:pt x="1139733" y="3113568"/>
                  </a:lnTo>
                  <a:lnTo>
                    <a:pt x="1141002" y="3108167"/>
                  </a:lnTo>
                  <a:lnTo>
                    <a:pt x="1123870" y="3102131"/>
                  </a:lnTo>
                  <a:lnTo>
                    <a:pt x="1147981" y="3086881"/>
                  </a:lnTo>
                  <a:lnTo>
                    <a:pt x="1126091" y="3094823"/>
                  </a:lnTo>
                  <a:lnTo>
                    <a:pt x="1126091" y="3086245"/>
                  </a:lnTo>
                  <a:lnTo>
                    <a:pt x="1114353" y="3102131"/>
                  </a:lnTo>
                  <a:lnTo>
                    <a:pt x="1100711" y="3083385"/>
                  </a:lnTo>
                  <a:lnTo>
                    <a:pt x="1095953" y="3062099"/>
                  </a:lnTo>
                  <a:lnTo>
                    <a:pt x="1104518" y="3057969"/>
                  </a:lnTo>
                  <a:lnTo>
                    <a:pt x="1122601" y="3068136"/>
                  </a:lnTo>
                  <a:lnTo>
                    <a:pt x="1134340" y="3067183"/>
                  </a:lnTo>
                  <a:lnTo>
                    <a:pt x="1121332" y="3062099"/>
                  </a:lnTo>
                  <a:lnTo>
                    <a:pt x="1101981" y="3038271"/>
                  </a:lnTo>
                  <a:lnTo>
                    <a:pt x="1106422" y="3031599"/>
                  </a:lnTo>
                  <a:lnTo>
                    <a:pt x="1114670" y="3030329"/>
                  </a:lnTo>
                  <a:lnTo>
                    <a:pt x="1100077" y="3010631"/>
                  </a:lnTo>
                  <a:lnTo>
                    <a:pt x="1108960" y="3001100"/>
                  </a:lnTo>
                  <a:lnTo>
                    <a:pt x="1121967" y="3001100"/>
                  </a:lnTo>
                  <a:lnTo>
                    <a:pt x="1145126" y="3001735"/>
                  </a:lnTo>
                  <a:lnTo>
                    <a:pt x="1141002" y="2996334"/>
                  </a:lnTo>
                  <a:lnTo>
                    <a:pt x="1144174" y="2992204"/>
                  </a:lnTo>
                  <a:lnTo>
                    <a:pt x="1156864" y="3000464"/>
                  </a:lnTo>
                  <a:lnTo>
                    <a:pt x="1160988" y="2996334"/>
                  </a:lnTo>
                  <a:lnTo>
                    <a:pt x="1150519" y="2978543"/>
                  </a:lnTo>
                  <a:lnTo>
                    <a:pt x="1136243" y="2967105"/>
                  </a:lnTo>
                  <a:lnTo>
                    <a:pt x="1136243" y="2960751"/>
                  </a:lnTo>
                  <a:lnTo>
                    <a:pt x="1143857" y="2958526"/>
                  </a:lnTo>
                  <a:lnTo>
                    <a:pt x="1153374" y="2963928"/>
                  </a:lnTo>
                  <a:lnTo>
                    <a:pt x="1155277" y="2958526"/>
                  </a:lnTo>
                  <a:lnTo>
                    <a:pt x="1147029" y="2943593"/>
                  </a:lnTo>
                  <a:lnTo>
                    <a:pt x="1156229" y="2935012"/>
                  </a:lnTo>
                  <a:lnTo>
                    <a:pt x="1166699" y="2928659"/>
                  </a:lnTo>
                  <a:lnTo>
                    <a:pt x="1181609" y="2937873"/>
                  </a:lnTo>
                  <a:lnTo>
                    <a:pt x="1181609" y="2931834"/>
                  </a:lnTo>
                  <a:lnTo>
                    <a:pt x="1163526" y="2922306"/>
                  </a:lnTo>
                  <a:lnTo>
                    <a:pt x="1161305" y="2911186"/>
                  </a:lnTo>
                  <a:cubicBezTo>
                    <a:pt x="1161622" y="2907267"/>
                    <a:pt x="1161940" y="2903349"/>
                    <a:pt x="1162257" y="2899430"/>
                  </a:cubicBezTo>
                  <a:lnTo>
                    <a:pt x="1174947" y="2882275"/>
                  </a:lnTo>
                  <a:lnTo>
                    <a:pt x="1176850" y="2869567"/>
                  </a:lnTo>
                  <a:lnTo>
                    <a:pt x="1181926" y="2869567"/>
                  </a:lnTo>
                  <a:lnTo>
                    <a:pt x="1192395" y="2865437"/>
                  </a:lnTo>
                  <a:lnTo>
                    <a:pt x="1202229" y="2871474"/>
                  </a:lnTo>
                  <a:lnTo>
                    <a:pt x="1213649" y="2881003"/>
                  </a:lnTo>
                  <a:lnTo>
                    <a:pt x="1216822" y="2874650"/>
                  </a:lnTo>
                  <a:lnTo>
                    <a:pt x="1224436" y="2874650"/>
                  </a:lnTo>
                  <a:lnTo>
                    <a:pt x="1233952" y="2881639"/>
                  </a:lnTo>
                  <a:lnTo>
                    <a:pt x="1241249" y="2885769"/>
                  </a:lnTo>
                  <a:lnTo>
                    <a:pt x="1253941" y="2879415"/>
                  </a:lnTo>
                  <a:lnTo>
                    <a:pt x="1279635" y="2869567"/>
                  </a:lnTo>
                  <a:lnTo>
                    <a:pt x="1295496" y="2879097"/>
                  </a:lnTo>
                  <a:lnTo>
                    <a:pt x="1311040" y="2868614"/>
                  </a:lnTo>
                  <a:close/>
                  <a:moveTo>
                    <a:pt x="3854360" y="2852734"/>
                  </a:moveTo>
                  <a:lnTo>
                    <a:pt x="3865180" y="2862282"/>
                  </a:lnTo>
                  <a:lnTo>
                    <a:pt x="3876638" y="2875649"/>
                  </a:lnTo>
                  <a:cubicBezTo>
                    <a:pt x="3876426" y="2878832"/>
                    <a:pt x="3876213" y="2882015"/>
                    <a:pt x="3876001" y="2885198"/>
                  </a:cubicBezTo>
                  <a:lnTo>
                    <a:pt x="3865499" y="2882333"/>
                  </a:lnTo>
                  <a:lnTo>
                    <a:pt x="3855951" y="2890927"/>
                  </a:lnTo>
                  <a:lnTo>
                    <a:pt x="3847358" y="2901431"/>
                  </a:lnTo>
                  <a:lnTo>
                    <a:pt x="3832718" y="2908115"/>
                  </a:lnTo>
                  <a:lnTo>
                    <a:pt x="3829536" y="2924031"/>
                  </a:lnTo>
                  <a:lnTo>
                    <a:pt x="3797710" y="2916709"/>
                  </a:lnTo>
                  <a:lnTo>
                    <a:pt x="3790390" y="2923077"/>
                  </a:lnTo>
                  <a:lnTo>
                    <a:pt x="3787526" y="2947269"/>
                  </a:lnTo>
                  <a:lnTo>
                    <a:pt x="3764293" y="2978145"/>
                  </a:lnTo>
                  <a:lnTo>
                    <a:pt x="3751562" y="2960319"/>
                  </a:lnTo>
                  <a:lnTo>
                    <a:pt x="3758564" y="2947588"/>
                  </a:lnTo>
                  <a:lnTo>
                    <a:pt x="3777978" y="2940264"/>
                  </a:lnTo>
                  <a:lnTo>
                    <a:pt x="3778933" y="2933896"/>
                  </a:lnTo>
                  <a:lnTo>
                    <a:pt x="3755063" y="2912890"/>
                  </a:lnTo>
                  <a:lnTo>
                    <a:pt x="3743288" y="2896019"/>
                  </a:lnTo>
                  <a:lnTo>
                    <a:pt x="3761428" y="2894747"/>
                  </a:lnTo>
                  <a:lnTo>
                    <a:pt x="3746152" y="2870875"/>
                  </a:lnTo>
                  <a:lnTo>
                    <a:pt x="3751562" y="2865465"/>
                  </a:lnTo>
                  <a:lnTo>
                    <a:pt x="3772886" y="2879787"/>
                  </a:lnTo>
                  <a:lnTo>
                    <a:pt x="3775114" y="2869284"/>
                  </a:lnTo>
                  <a:lnTo>
                    <a:pt x="3789753" y="2876604"/>
                  </a:lnTo>
                  <a:lnTo>
                    <a:pt x="3779251" y="2869284"/>
                  </a:lnTo>
                  <a:lnTo>
                    <a:pt x="3802165" y="2853370"/>
                  </a:lnTo>
                  <a:lnTo>
                    <a:pt x="3818397" y="2857190"/>
                  </a:lnTo>
                  <a:close/>
                  <a:moveTo>
                    <a:pt x="3881509" y="2838447"/>
                  </a:moveTo>
                  <a:lnTo>
                    <a:pt x="3889338" y="2856748"/>
                  </a:lnTo>
                  <a:lnTo>
                    <a:pt x="3879552" y="2865433"/>
                  </a:lnTo>
                  <a:lnTo>
                    <a:pt x="3866503" y="2857058"/>
                  </a:lnTo>
                  <a:lnTo>
                    <a:pt x="3865525" y="2845582"/>
                  </a:lnTo>
                  <a:close/>
                  <a:moveTo>
                    <a:pt x="1378190" y="2819397"/>
                  </a:moveTo>
                  <a:lnTo>
                    <a:pt x="1384271" y="2826202"/>
                  </a:lnTo>
                  <a:lnTo>
                    <a:pt x="1377514" y="2838446"/>
                  </a:lnTo>
                  <a:lnTo>
                    <a:pt x="1370758" y="2834024"/>
                  </a:lnTo>
                  <a:lnTo>
                    <a:pt x="1368393" y="2823820"/>
                  </a:lnTo>
                  <a:close/>
                  <a:moveTo>
                    <a:pt x="1342224" y="2803518"/>
                  </a:moveTo>
                  <a:lnTo>
                    <a:pt x="1357279" y="2821795"/>
                  </a:lnTo>
                  <a:lnTo>
                    <a:pt x="1344734" y="2828923"/>
                  </a:lnTo>
                  <a:lnTo>
                    <a:pt x="1331875" y="2819010"/>
                  </a:lnTo>
                  <a:lnTo>
                    <a:pt x="1331875" y="2809712"/>
                  </a:lnTo>
                  <a:close/>
                  <a:moveTo>
                    <a:pt x="3807906" y="2778119"/>
                  </a:moveTo>
                  <a:lnTo>
                    <a:pt x="3833399" y="2780025"/>
                  </a:lnTo>
                  <a:lnTo>
                    <a:pt x="3843278" y="2793676"/>
                  </a:lnTo>
                  <a:lnTo>
                    <a:pt x="3849651" y="2810504"/>
                  </a:lnTo>
                  <a:lnTo>
                    <a:pt x="3844552" y="2813998"/>
                  </a:lnTo>
                  <a:lnTo>
                    <a:pt x="3839135" y="2808599"/>
                  </a:lnTo>
                  <a:lnTo>
                    <a:pt x="3830531" y="2814950"/>
                  </a:lnTo>
                  <a:lnTo>
                    <a:pt x="3823521" y="2827653"/>
                  </a:lnTo>
                  <a:lnTo>
                    <a:pt x="3817147" y="2838447"/>
                  </a:lnTo>
                  <a:lnTo>
                    <a:pt x="3804401" y="2838447"/>
                  </a:lnTo>
                  <a:lnTo>
                    <a:pt x="3793566" y="2829241"/>
                  </a:lnTo>
                  <a:lnTo>
                    <a:pt x="3795478" y="2813362"/>
                  </a:lnTo>
                  <a:lnTo>
                    <a:pt x="3778908" y="2810187"/>
                  </a:lnTo>
                  <a:lnTo>
                    <a:pt x="3765843" y="2808281"/>
                  </a:lnTo>
                  <a:lnTo>
                    <a:pt x="3762338" y="2800976"/>
                  </a:lnTo>
                  <a:lnTo>
                    <a:pt x="3780501" y="2795579"/>
                  </a:lnTo>
                  <a:lnTo>
                    <a:pt x="3793248" y="2795262"/>
                  </a:lnTo>
                  <a:lnTo>
                    <a:pt x="3802808" y="2786692"/>
                  </a:lnTo>
                  <a:close/>
                  <a:moveTo>
                    <a:pt x="1396971" y="2773356"/>
                  </a:moveTo>
                  <a:lnTo>
                    <a:pt x="1389329" y="2781295"/>
                  </a:lnTo>
                  <a:lnTo>
                    <a:pt x="1382682" y="2776589"/>
                  </a:lnTo>
                  <a:close/>
                  <a:moveTo>
                    <a:pt x="2732096" y="2773211"/>
                  </a:moveTo>
                  <a:lnTo>
                    <a:pt x="2750156" y="2804578"/>
                  </a:lnTo>
                  <a:lnTo>
                    <a:pt x="2750581" y="2804292"/>
                  </a:lnTo>
                  <a:lnTo>
                    <a:pt x="2732780" y="2773363"/>
                  </a:lnTo>
                  <a:close/>
                  <a:moveTo>
                    <a:pt x="3884258" y="2770182"/>
                  </a:moveTo>
                  <a:lnTo>
                    <a:pt x="3886163" y="2783610"/>
                  </a:lnTo>
                  <a:lnTo>
                    <a:pt x="3875685" y="2782673"/>
                  </a:lnTo>
                  <a:cubicBezTo>
                    <a:pt x="3875579" y="2782985"/>
                    <a:pt x="3875474" y="2783298"/>
                    <a:pt x="3875368" y="2783610"/>
                  </a:cubicBezTo>
                  <a:lnTo>
                    <a:pt x="3874098" y="2785484"/>
                  </a:lnTo>
                  <a:lnTo>
                    <a:pt x="3872510" y="2787358"/>
                  </a:lnTo>
                  <a:lnTo>
                    <a:pt x="3871240" y="2788607"/>
                  </a:lnTo>
                  <a:lnTo>
                    <a:pt x="3870288" y="2788920"/>
                  </a:lnTo>
                  <a:lnTo>
                    <a:pt x="3869653" y="2789232"/>
                  </a:lnTo>
                  <a:lnTo>
                    <a:pt x="3869335" y="2788920"/>
                  </a:lnTo>
                  <a:lnTo>
                    <a:pt x="3868065" y="2787983"/>
                  </a:lnTo>
                  <a:lnTo>
                    <a:pt x="3866795" y="2786421"/>
                  </a:lnTo>
                  <a:lnTo>
                    <a:pt x="3866160" y="2784860"/>
                  </a:lnTo>
                  <a:lnTo>
                    <a:pt x="3864573" y="2781112"/>
                  </a:lnTo>
                  <a:lnTo>
                    <a:pt x="3863938" y="2779863"/>
                  </a:lnTo>
                  <a:lnTo>
                    <a:pt x="3866160" y="2771431"/>
                  </a:lnTo>
                  <a:close/>
                  <a:moveTo>
                    <a:pt x="1338644" y="2765421"/>
                  </a:moveTo>
                  <a:lnTo>
                    <a:pt x="1354715" y="2768237"/>
                  </a:lnTo>
                  <a:lnTo>
                    <a:pt x="1360499" y="2776688"/>
                  </a:lnTo>
                  <a:lnTo>
                    <a:pt x="1357286" y="2788270"/>
                  </a:lnTo>
                  <a:lnTo>
                    <a:pt x="1363714" y="2796720"/>
                  </a:lnTo>
                  <a:lnTo>
                    <a:pt x="1379783" y="2783575"/>
                  </a:lnTo>
                  <a:lnTo>
                    <a:pt x="1389426" y="2792027"/>
                  </a:lnTo>
                  <a:lnTo>
                    <a:pt x="1395855" y="2797346"/>
                  </a:lnTo>
                  <a:lnTo>
                    <a:pt x="1409674" y="2792965"/>
                  </a:lnTo>
                  <a:lnTo>
                    <a:pt x="1404532" y="2806422"/>
                  </a:lnTo>
                  <a:lnTo>
                    <a:pt x="1389426" y="2809869"/>
                  </a:lnTo>
                  <a:lnTo>
                    <a:pt x="1382998" y="2792027"/>
                  </a:lnTo>
                  <a:lnTo>
                    <a:pt x="1357286" y="2807990"/>
                  </a:lnTo>
                  <a:lnTo>
                    <a:pt x="1349572" y="2801727"/>
                  </a:lnTo>
                  <a:lnTo>
                    <a:pt x="1338965" y="2800786"/>
                  </a:lnTo>
                  <a:lnTo>
                    <a:pt x="1330289" y="2789522"/>
                  </a:lnTo>
                  <a:close/>
                  <a:moveTo>
                    <a:pt x="4266528" y="2764378"/>
                  </a:moveTo>
                  <a:lnTo>
                    <a:pt x="4255416" y="2776749"/>
                  </a:lnTo>
                  <a:lnTo>
                    <a:pt x="4246843" y="2786583"/>
                  </a:lnTo>
                  <a:lnTo>
                    <a:pt x="4240493" y="2794194"/>
                  </a:lnTo>
                  <a:lnTo>
                    <a:pt x="4238588" y="2797365"/>
                  </a:lnTo>
                  <a:lnTo>
                    <a:pt x="4237001" y="2801168"/>
                  </a:lnTo>
                  <a:lnTo>
                    <a:pt x="4236048" y="2805297"/>
                  </a:lnTo>
                  <a:cubicBezTo>
                    <a:pt x="4235836" y="2806776"/>
                    <a:pt x="4235625" y="2808256"/>
                    <a:pt x="4235413" y="2809735"/>
                  </a:cubicBezTo>
                  <a:cubicBezTo>
                    <a:pt x="4235201" y="2811957"/>
                    <a:pt x="4234990" y="2814178"/>
                    <a:pt x="4234778" y="2816400"/>
                  </a:cubicBezTo>
                  <a:cubicBezTo>
                    <a:pt x="4234672" y="2817457"/>
                    <a:pt x="4234567" y="2818515"/>
                    <a:pt x="4234461" y="2819572"/>
                  </a:cubicBezTo>
                  <a:lnTo>
                    <a:pt x="4254146" y="2828459"/>
                  </a:lnTo>
                  <a:lnTo>
                    <a:pt x="4251606" y="2849076"/>
                  </a:lnTo>
                  <a:lnTo>
                    <a:pt x="4262401" y="2891579"/>
                  </a:lnTo>
                  <a:lnTo>
                    <a:pt x="4276371" y="2915372"/>
                  </a:lnTo>
                  <a:lnTo>
                    <a:pt x="4285578" y="2923936"/>
                  </a:lnTo>
                  <a:lnTo>
                    <a:pt x="4290658" y="2940748"/>
                  </a:lnTo>
                  <a:lnTo>
                    <a:pt x="4301453" y="2941065"/>
                  </a:lnTo>
                  <a:lnTo>
                    <a:pt x="4301578" y="2941217"/>
                  </a:lnTo>
                  <a:lnTo>
                    <a:pt x="4306221" y="2941461"/>
                  </a:lnTo>
                  <a:lnTo>
                    <a:pt x="4319241" y="2956380"/>
                  </a:lnTo>
                  <a:lnTo>
                    <a:pt x="4323369" y="2975426"/>
                  </a:lnTo>
                  <a:lnTo>
                    <a:pt x="4340199" y="2977966"/>
                  </a:lnTo>
                  <a:lnTo>
                    <a:pt x="4348773" y="2967807"/>
                  </a:lnTo>
                  <a:cubicBezTo>
                    <a:pt x="4348667" y="2962093"/>
                    <a:pt x="4348562" y="2956380"/>
                    <a:pt x="4348456" y="2950666"/>
                  </a:cubicBezTo>
                  <a:lnTo>
                    <a:pt x="4341787" y="2924319"/>
                  </a:lnTo>
                  <a:lnTo>
                    <a:pt x="4330990" y="2916701"/>
                  </a:lnTo>
                  <a:lnTo>
                    <a:pt x="4315112" y="2924002"/>
                  </a:lnTo>
                  <a:lnTo>
                    <a:pt x="4298282" y="2924319"/>
                  </a:lnTo>
                  <a:lnTo>
                    <a:pt x="4287803" y="2904956"/>
                  </a:lnTo>
                  <a:lnTo>
                    <a:pt x="4291296" y="2892258"/>
                  </a:lnTo>
                  <a:lnTo>
                    <a:pt x="4296059" y="2881148"/>
                  </a:lnTo>
                  <a:lnTo>
                    <a:pt x="4313525" y="2869719"/>
                  </a:lnTo>
                  <a:cubicBezTo>
                    <a:pt x="4313313" y="2860302"/>
                    <a:pt x="4313102" y="2850885"/>
                    <a:pt x="4312890" y="2841468"/>
                  </a:cubicBezTo>
                  <a:lnTo>
                    <a:pt x="4309396" y="2811629"/>
                  </a:lnTo>
                  <a:lnTo>
                    <a:pt x="4314477" y="2787822"/>
                  </a:lnTo>
                  <a:lnTo>
                    <a:pt x="4313842" y="2784012"/>
                  </a:lnTo>
                  <a:lnTo>
                    <a:pt x="4314747" y="2782557"/>
                  </a:lnTo>
                  <a:lnTo>
                    <a:pt x="4312883" y="2774845"/>
                  </a:lnTo>
                  <a:lnTo>
                    <a:pt x="4295421" y="2783093"/>
                  </a:lnTo>
                  <a:lnTo>
                    <a:pt x="4293833" y="2772624"/>
                  </a:lnTo>
                  <a:close/>
                  <a:moveTo>
                    <a:pt x="1361090" y="2755895"/>
                  </a:moveTo>
                  <a:lnTo>
                    <a:pt x="1374745" y="2758673"/>
                  </a:lnTo>
                  <a:lnTo>
                    <a:pt x="1365217" y="2767009"/>
                  </a:lnTo>
                  <a:lnTo>
                    <a:pt x="1358867" y="2760834"/>
                  </a:lnTo>
                  <a:close/>
                  <a:moveTo>
                    <a:pt x="1409438" y="2754306"/>
                  </a:moveTo>
                  <a:lnTo>
                    <a:pt x="1411262" y="2765420"/>
                  </a:lnTo>
                  <a:lnTo>
                    <a:pt x="1396971" y="2761379"/>
                  </a:lnTo>
                  <a:close/>
                  <a:moveTo>
                    <a:pt x="1423961" y="2730494"/>
                  </a:moveTo>
                  <a:lnTo>
                    <a:pt x="1419616" y="2737694"/>
                  </a:lnTo>
                  <a:lnTo>
                    <a:pt x="1398559" y="2752719"/>
                  </a:lnTo>
                  <a:cubicBezTo>
                    <a:pt x="1398782" y="2748545"/>
                    <a:pt x="1399004" y="2744372"/>
                    <a:pt x="1399227" y="2740198"/>
                  </a:cubicBezTo>
                  <a:lnTo>
                    <a:pt x="1410592" y="2730808"/>
                  </a:lnTo>
                  <a:close/>
                  <a:moveTo>
                    <a:pt x="1377050" y="2728907"/>
                  </a:moveTo>
                  <a:lnTo>
                    <a:pt x="1374767" y="2734996"/>
                  </a:lnTo>
                  <a:lnTo>
                    <a:pt x="1385859" y="2743825"/>
                  </a:lnTo>
                  <a:lnTo>
                    <a:pt x="1382923" y="2751131"/>
                  </a:lnTo>
                  <a:lnTo>
                    <a:pt x="1372483" y="2741391"/>
                  </a:lnTo>
                  <a:lnTo>
                    <a:pt x="1362043" y="2739260"/>
                  </a:lnTo>
                  <a:lnTo>
                    <a:pt x="1368241" y="2731039"/>
                  </a:lnTo>
                  <a:close/>
                  <a:moveTo>
                    <a:pt x="2164892" y="2724151"/>
                  </a:moveTo>
                  <a:lnTo>
                    <a:pt x="2168495" y="2736589"/>
                  </a:lnTo>
                  <a:lnTo>
                    <a:pt x="2163389" y="2754314"/>
                  </a:lnTo>
                  <a:lnTo>
                    <a:pt x="2157383" y="2749028"/>
                  </a:lnTo>
                  <a:lnTo>
                    <a:pt x="2160986" y="2729437"/>
                  </a:lnTo>
                  <a:close/>
                  <a:moveTo>
                    <a:pt x="4327488" y="2719966"/>
                  </a:moveTo>
                  <a:lnTo>
                    <a:pt x="4324631" y="2731387"/>
                  </a:lnTo>
                  <a:lnTo>
                    <a:pt x="4318281" y="2738683"/>
                  </a:lnTo>
                  <a:lnTo>
                    <a:pt x="4321773" y="2741538"/>
                  </a:lnTo>
                  <a:lnTo>
                    <a:pt x="4328442" y="2741272"/>
                  </a:lnTo>
                  <a:cubicBezTo>
                    <a:pt x="4328445" y="2741234"/>
                    <a:pt x="4328447" y="2741196"/>
                    <a:pt x="4328450" y="2741158"/>
                  </a:cubicBezTo>
                  <a:lnTo>
                    <a:pt x="4334483" y="2740523"/>
                  </a:lnTo>
                  <a:lnTo>
                    <a:pt x="4337341" y="2744333"/>
                  </a:lnTo>
                  <a:lnTo>
                    <a:pt x="4332578" y="2758299"/>
                  </a:lnTo>
                  <a:lnTo>
                    <a:pt x="4344962" y="2741476"/>
                  </a:lnTo>
                  <a:lnTo>
                    <a:pt x="4339564" y="2735126"/>
                  </a:lnTo>
                  <a:lnTo>
                    <a:pt x="4346233" y="2732904"/>
                  </a:lnTo>
                  <a:lnTo>
                    <a:pt x="4338929" y="2726874"/>
                  </a:lnTo>
                  <a:lnTo>
                    <a:pt x="4330355" y="2721794"/>
                  </a:lnTo>
                  <a:cubicBezTo>
                    <a:pt x="4330371" y="2721633"/>
                    <a:pt x="4330388" y="2721471"/>
                    <a:pt x="4330404" y="2721310"/>
                  </a:cubicBezTo>
                  <a:close/>
                  <a:moveTo>
                    <a:pt x="3421026" y="2717795"/>
                  </a:moveTo>
                  <a:lnTo>
                    <a:pt x="3419502" y="2733233"/>
                  </a:lnTo>
                  <a:lnTo>
                    <a:pt x="3412190" y="2746371"/>
                  </a:lnTo>
                  <a:lnTo>
                    <a:pt x="3403050" y="2734218"/>
                  </a:lnTo>
                  <a:lnTo>
                    <a:pt x="3396042" y="2735861"/>
                  </a:lnTo>
                  <a:lnTo>
                    <a:pt x="3390863" y="2722724"/>
                  </a:lnTo>
                  <a:lnTo>
                    <a:pt x="3403050" y="2724693"/>
                  </a:lnTo>
                  <a:close/>
                  <a:moveTo>
                    <a:pt x="3342285" y="2709858"/>
                  </a:moveTo>
                  <a:lnTo>
                    <a:pt x="3349588" y="2718830"/>
                  </a:lnTo>
                  <a:lnTo>
                    <a:pt x="3337840" y="2725733"/>
                  </a:lnTo>
                  <a:lnTo>
                    <a:pt x="3327363" y="2714687"/>
                  </a:lnTo>
                  <a:close/>
                  <a:moveTo>
                    <a:pt x="3433725" y="2679697"/>
                  </a:moveTo>
                  <a:lnTo>
                    <a:pt x="3429527" y="2689174"/>
                  </a:lnTo>
                  <a:lnTo>
                    <a:pt x="3426298" y="2696367"/>
                  </a:lnTo>
                  <a:lnTo>
                    <a:pt x="3424361" y="2701596"/>
                  </a:lnTo>
                  <a:lnTo>
                    <a:pt x="3424038" y="2701922"/>
                  </a:lnTo>
                  <a:lnTo>
                    <a:pt x="3423715" y="2701922"/>
                  </a:lnTo>
                  <a:lnTo>
                    <a:pt x="3422101" y="2701268"/>
                  </a:lnTo>
                  <a:lnTo>
                    <a:pt x="3420809" y="2699306"/>
                  </a:lnTo>
                  <a:lnTo>
                    <a:pt x="3418872" y="2697020"/>
                  </a:lnTo>
                  <a:lnTo>
                    <a:pt x="3415643" y="2692771"/>
                  </a:lnTo>
                  <a:lnTo>
                    <a:pt x="3414675" y="2690483"/>
                  </a:lnTo>
                  <a:close/>
                  <a:moveTo>
                    <a:pt x="2171036" y="2678115"/>
                  </a:moveTo>
                  <a:lnTo>
                    <a:pt x="2181830" y="2678115"/>
                  </a:lnTo>
                  <a:lnTo>
                    <a:pt x="2174210" y="2694674"/>
                  </a:lnTo>
                  <a:lnTo>
                    <a:pt x="2185958" y="2700844"/>
                  </a:lnTo>
                  <a:lnTo>
                    <a:pt x="2190720" y="2708312"/>
                  </a:lnTo>
                  <a:lnTo>
                    <a:pt x="2182149" y="2715780"/>
                  </a:lnTo>
                  <a:lnTo>
                    <a:pt x="2188498" y="2735262"/>
                  </a:lnTo>
                  <a:lnTo>
                    <a:pt x="2181194" y="2732015"/>
                  </a:lnTo>
                  <a:lnTo>
                    <a:pt x="2166272" y="2715130"/>
                  </a:lnTo>
                  <a:lnTo>
                    <a:pt x="2163733" y="2692401"/>
                  </a:lnTo>
                  <a:close/>
                  <a:moveTo>
                    <a:pt x="2164568" y="2619379"/>
                  </a:moveTo>
                  <a:lnTo>
                    <a:pt x="2170249" y="2620019"/>
                  </a:lnTo>
                  <a:lnTo>
                    <a:pt x="2179607" y="2637322"/>
                  </a:lnTo>
                  <a:lnTo>
                    <a:pt x="2175263" y="2654303"/>
                  </a:lnTo>
                  <a:lnTo>
                    <a:pt x="2160558" y="2630913"/>
                  </a:lnTo>
                  <a:close/>
                  <a:moveTo>
                    <a:pt x="2201425" y="2586041"/>
                  </a:moveTo>
                  <a:lnTo>
                    <a:pt x="2209771" y="2586041"/>
                  </a:lnTo>
                  <a:lnTo>
                    <a:pt x="2207915" y="2605552"/>
                  </a:lnTo>
                  <a:lnTo>
                    <a:pt x="2181644" y="2628902"/>
                  </a:lnTo>
                  <a:lnTo>
                    <a:pt x="2174844" y="2611949"/>
                  </a:lnTo>
                  <a:lnTo>
                    <a:pt x="2180100" y="2596276"/>
                  </a:lnTo>
                  <a:close/>
                  <a:moveTo>
                    <a:pt x="2148426" y="2586041"/>
                  </a:moveTo>
                  <a:lnTo>
                    <a:pt x="2154587" y="2587629"/>
                  </a:lnTo>
                  <a:lnTo>
                    <a:pt x="2166908" y="2597153"/>
                  </a:lnTo>
                  <a:lnTo>
                    <a:pt x="2158593" y="2609854"/>
                  </a:lnTo>
                  <a:lnTo>
                    <a:pt x="2152430" y="2613028"/>
                  </a:lnTo>
                  <a:lnTo>
                    <a:pt x="2146270" y="2598423"/>
                  </a:lnTo>
                  <a:close/>
                  <a:moveTo>
                    <a:pt x="3682894" y="2570157"/>
                  </a:moveTo>
                  <a:lnTo>
                    <a:pt x="3694076" y="2582121"/>
                  </a:lnTo>
                  <a:lnTo>
                    <a:pt x="3689417" y="2587620"/>
                  </a:lnTo>
                  <a:lnTo>
                    <a:pt x="3679788" y="2582121"/>
                  </a:lnTo>
                  <a:close/>
                  <a:moveTo>
                    <a:pt x="3730905" y="2559046"/>
                  </a:moveTo>
                  <a:lnTo>
                    <a:pt x="3735350" y="2566983"/>
                  </a:lnTo>
                  <a:lnTo>
                    <a:pt x="3733445" y="2579682"/>
                  </a:lnTo>
                  <a:lnTo>
                    <a:pt x="3722650" y="2562220"/>
                  </a:lnTo>
                  <a:close/>
                  <a:moveTo>
                    <a:pt x="3713237" y="2559046"/>
                  </a:moveTo>
                  <a:lnTo>
                    <a:pt x="3716301" y="2571115"/>
                  </a:lnTo>
                  <a:lnTo>
                    <a:pt x="3704965" y="2582856"/>
                  </a:lnTo>
                  <a:lnTo>
                    <a:pt x="3698838" y="2569810"/>
                  </a:lnTo>
                  <a:lnTo>
                    <a:pt x="3699757" y="2564591"/>
                  </a:lnTo>
                  <a:close/>
                  <a:moveTo>
                    <a:pt x="3751833" y="2544760"/>
                  </a:moveTo>
                  <a:lnTo>
                    <a:pt x="3757575" y="2551108"/>
                  </a:lnTo>
                  <a:lnTo>
                    <a:pt x="3756224" y="2566981"/>
                  </a:lnTo>
                  <a:lnTo>
                    <a:pt x="3748793" y="2573332"/>
                  </a:lnTo>
                  <a:lnTo>
                    <a:pt x="3741700" y="2562855"/>
                  </a:lnTo>
                  <a:close/>
                  <a:moveTo>
                    <a:pt x="3826834" y="2541584"/>
                  </a:moveTo>
                  <a:lnTo>
                    <a:pt x="3829013" y="2550995"/>
                  </a:lnTo>
                  <a:lnTo>
                    <a:pt x="3819052" y="2563541"/>
                  </a:lnTo>
                  <a:lnTo>
                    <a:pt x="3813760" y="2568873"/>
                  </a:lnTo>
                  <a:lnTo>
                    <a:pt x="3810648" y="2582361"/>
                  </a:lnTo>
                  <a:lnTo>
                    <a:pt x="3808780" y="2593970"/>
                  </a:lnTo>
                  <a:lnTo>
                    <a:pt x="3795395" y="2588949"/>
                  </a:lnTo>
                  <a:lnTo>
                    <a:pt x="3790103" y="2582361"/>
                  </a:lnTo>
                  <a:lnTo>
                    <a:pt x="3781388" y="2570128"/>
                  </a:lnTo>
                  <a:lnTo>
                    <a:pt x="3787925" y="2563854"/>
                  </a:lnTo>
                  <a:lnTo>
                    <a:pt x="3815939" y="2550995"/>
                  </a:lnTo>
                  <a:close/>
                  <a:moveTo>
                    <a:pt x="2138139" y="2532068"/>
                  </a:moveTo>
                  <a:lnTo>
                    <a:pt x="2144896" y="2548103"/>
                  </a:lnTo>
                  <a:lnTo>
                    <a:pt x="2152621" y="2563818"/>
                  </a:lnTo>
                  <a:lnTo>
                    <a:pt x="2132025" y="2553556"/>
                  </a:lnTo>
                  <a:lnTo>
                    <a:pt x="2128806" y="2539442"/>
                  </a:lnTo>
                  <a:close/>
                  <a:moveTo>
                    <a:pt x="3770127" y="2525711"/>
                  </a:moveTo>
                  <a:lnTo>
                    <a:pt x="3779801" y="2530439"/>
                  </a:lnTo>
                  <a:lnTo>
                    <a:pt x="3779801" y="2539220"/>
                  </a:lnTo>
                  <a:lnTo>
                    <a:pt x="3769482" y="2541584"/>
                  </a:lnTo>
                  <a:lnTo>
                    <a:pt x="3759163" y="2530439"/>
                  </a:lnTo>
                  <a:close/>
                  <a:moveTo>
                    <a:pt x="1526042" y="2514597"/>
                  </a:moveTo>
                  <a:lnTo>
                    <a:pt x="1532424" y="2520947"/>
                  </a:lnTo>
                  <a:lnTo>
                    <a:pt x="1541994" y="2516503"/>
                  </a:lnTo>
                  <a:lnTo>
                    <a:pt x="1549652" y="2522534"/>
                  </a:lnTo>
                  <a:lnTo>
                    <a:pt x="1540399" y="2528884"/>
                  </a:lnTo>
                  <a:lnTo>
                    <a:pt x="1547738" y="2543806"/>
                  </a:lnTo>
                  <a:lnTo>
                    <a:pt x="1540399" y="2547933"/>
                  </a:lnTo>
                  <a:lnTo>
                    <a:pt x="1539123" y="2555552"/>
                  </a:lnTo>
                  <a:lnTo>
                    <a:pt x="1557308" y="2564759"/>
                  </a:lnTo>
                  <a:lnTo>
                    <a:pt x="1554436" y="2573331"/>
                  </a:lnTo>
                  <a:lnTo>
                    <a:pt x="1550289" y="2567934"/>
                  </a:lnTo>
                  <a:lnTo>
                    <a:pt x="1544866" y="2576505"/>
                  </a:lnTo>
                  <a:lnTo>
                    <a:pt x="1544866" y="2598732"/>
                  </a:lnTo>
                  <a:lnTo>
                    <a:pt x="1535614" y="2612385"/>
                  </a:lnTo>
                  <a:lnTo>
                    <a:pt x="1530190" y="2627309"/>
                  </a:lnTo>
                  <a:lnTo>
                    <a:pt x="1518705" y="2620005"/>
                  </a:lnTo>
                  <a:lnTo>
                    <a:pt x="1529870" y="2595556"/>
                  </a:lnTo>
                  <a:lnTo>
                    <a:pt x="1532104" y="2571426"/>
                  </a:lnTo>
                  <a:lnTo>
                    <a:pt x="1531147" y="2564124"/>
                  </a:lnTo>
                  <a:lnTo>
                    <a:pt x="1522534" y="2562855"/>
                  </a:lnTo>
                  <a:lnTo>
                    <a:pt x="1510728" y="2578728"/>
                  </a:lnTo>
                  <a:lnTo>
                    <a:pt x="1490631" y="2561267"/>
                  </a:lnTo>
                  <a:cubicBezTo>
                    <a:pt x="1490950" y="2557669"/>
                    <a:pt x="1491268" y="2554070"/>
                    <a:pt x="1491587" y="2550472"/>
                  </a:cubicBezTo>
                  <a:lnTo>
                    <a:pt x="1513604" y="2544123"/>
                  </a:lnTo>
                  <a:lnTo>
                    <a:pt x="1519023" y="2550472"/>
                  </a:lnTo>
                  <a:lnTo>
                    <a:pt x="1520938" y="2544123"/>
                  </a:lnTo>
                  <a:lnTo>
                    <a:pt x="1516791" y="2536822"/>
                  </a:lnTo>
                  <a:lnTo>
                    <a:pt x="1520938" y="2521900"/>
                  </a:lnTo>
                  <a:close/>
                  <a:moveTo>
                    <a:pt x="3554357" y="2513011"/>
                  </a:moveTo>
                  <a:lnTo>
                    <a:pt x="3581363" y="2544986"/>
                  </a:lnTo>
                  <a:lnTo>
                    <a:pt x="3565842" y="2543105"/>
                  </a:lnTo>
                  <a:lnTo>
                    <a:pt x="3567084" y="2558779"/>
                  </a:lnTo>
                  <a:lnTo>
                    <a:pt x="3559013" y="2560659"/>
                  </a:lnTo>
                  <a:cubicBezTo>
                    <a:pt x="3559324" y="2563794"/>
                    <a:pt x="3559634" y="2566929"/>
                    <a:pt x="3559945" y="2570064"/>
                  </a:cubicBezTo>
                  <a:lnTo>
                    <a:pt x="3575465" y="2578214"/>
                  </a:lnTo>
                  <a:lnTo>
                    <a:pt x="3568636" y="2587620"/>
                  </a:lnTo>
                  <a:lnTo>
                    <a:pt x="3559945" y="2574453"/>
                  </a:lnTo>
                  <a:lnTo>
                    <a:pt x="3542562" y="2576647"/>
                  </a:lnTo>
                  <a:lnTo>
                    <a:pt x="3533870" y="2561286"/>
                  </a:lnTo>
                  <a:lnTo>
                    <a:pt x="3525800" y="2545299"/>
                  </a:lnTo>
                  <a:lnTo>
                    <a:pt x="3525800" y="2535895"/>
                  </a:lnTo>
                  <a:lnTo>
                    <a:pt x="3538216" y="2547493"/>
                  </a:lnTo>
                  <a:lnTo>
                    <a:pt x="3542251" y="2538089"/>
                  </a:lnTo>
                  <a:lnTo>
                    <a:pt x="3544114" y="2526491"/>
                  </a:lnTo>
                  <a:lnTo>
                    <a:pt x="3553426" y="2531820"/>
                  </a:lnTo>
                  <a:lnTo>
                    <a:pt x="3555599" y="2521476"/>
                  </a:lnTo>
                  <a:lnTo>
                    <a:pt x="3550322" y="2514892"/>
                  </a:lnTo>
                  <a:close/>
                  <a:moveTo>
                    <a:pt x="3405150" y="2508248"/>
                  </a:moveTo>
                  <a:lnTo>
                    <a:pt x="3421025" y="2526734"/>
                  </a:lnTo>
                  <a:lnTo>
                    <a:pt x="3417850" y="2532062"/>
                  </a:lnTo>
                  <a:lnTo>
                    <a:pt x="3407372" y="2523916"/>
                  </a:lnTo>
                  <a:close/>
                  <a:moveTo>
                    <a:pt x="3729877" y="2501897"/>
                  </a:moveTo>
                  <a:lnTo>
                    <a:pt x="3742150" y="2505753"/>
                  </a:lnTo>
                  <a:lnTo>
                    <a:pt x="3746463" y="2525336"/>
                  </a:lnTo>
                  <a:lnTo>
                    <a:pt x="3731204" y="2530473"/>
                  </a:lnTo>
                  <a:lnTo>
                    <a:pt x="3724569" y="2524053"/>
                  </a:lnTo>
                  <a:cubicBezTo>
                    <a:pt x="3724459" y="2518167"/>
                    <a:pt x="3724348" y="2512280"/>
                    <a:pt x="3724238" y="2506394"/>
                  </a:cubicBezTo>
                  <a:close/>
                  <a:moveTo>
                    <a:pt x="1524271" y="2489194"/>
                  </a:moveTo>
                  <a:cubicBezTo>
                    <a:pt x="1524699" y="2495957"/>
                    <a:pt x="1525128" y="2502719"/>
                    <a:pt x="1525556" y="2509482"/>
                  </a:cubicBezTo>
                  <a:lnTo>
                    <a:pt x="1516234" y="2518173"/>
                  </a:lnTo>
                  <a:lnTo>
                    <a:pt x="1508511" y="2535234"/>
                  </a:lnTo>
                  <a:lnTo>
                    <a:pt x="1500155" y="2531049"/>
                  </a:lnTo>
                  <a:lnTo>
                    <a:pt x="1512699" y="2514954"/>
                  </a:lnTo>
                  <a:lnTo>
                    <a:pt x="1506262" y="2504322"/>
                  </a:lnTo>
                  <a:lnTo>
                    <a:pt x="1510444" y="2490483"/>
                  </a:lnTo>
                  <a:close/>
                  <a:moveTo>
                    <a:pt x="1565246" y="2471735"/>
                  </a:moveTo>
                  <a:lnTo>
                    <a:pt x="1558483" y="2484432"/>
                  </a:lnTo>
                  <a:lnTo>
                    <a:pt x="1557308" y="2473640"/>
                  </a:lnTo>
                  <a:close/>
                  <a:moveTo>
                    <a:pt x="2108170" y="2470155"/>
                  </a:moveTo>
                  <a:lnTo>
                    <a:pt x="2128143" y="2489058"/>
                  </a:lnTo>
                  <a:cubicBezTo>
                    <a:pt x="2128364" y="2494397"/>
                    <a:pt x="2128586" y="2499737"/>
                    <a:pt x="2128807" y="2505076"/>
                  </a:cubicBezTo>
                  <a:lnTo>
                    <a:pt x="2111832" y="2493538"/>
                  </a:lnTo>
                  <a:close/>
                  <a:moveTo>
                    <a:pt x="1542198" y="2470150"/>
                  </a:moveTo>
                  <a:lnTo>
                    <a:pt x="1550929" y="2477076"/>
                  </a:lnTo>
                  <a:lnTo>
                    <a:pt x="1552544" y="2495974"/>
                  </a:lnTo>
                  <a:lnTo>
                    <a:pt x="1548020" y="2504475"/>
                  </a:lnTo>
                  <a:lnTo>
                    <a:pt x="1537345" y="2509836"/>
                  </a:lnTo>
                  <a:lnTo>
                    <a:pt x="1535082" y="2498175"/>
                  </a:lnTo>
                  <a:lnTo>
                    <a:pt x="1538963" y="2477393"/>
                  </a:lnTo>
                  <a:close/>
                  <a:moveTo>
                    <a:pt x="2122457" y="2457455"/>
                  </a:moveTo>
                  <a:lnTo>
                    <a:pt x="2138153" y="2465247"/>
                  </a:lnTo>
                  <a:lnTo>
                    <a:pt x="2142234" y="2459012"/>
                  </a:lnTo>
                  <a:lnTo>
                    <a:pt x="2154791" y="2472733"/>
                  </a:lnTo>
                  <a:lnTo>
                    <a:pt x="2169545" y="2474291"/>
                  </a:lnTo>
                  <a:lnTo>
                    <a:pt x="2178021" y="2481772"/>
                  </a:lnTo>
                  <a:lnTo>
                    <a:pt x="2148512" y="2492376"/>
                  </a:lnTo>
                  <a:lnTo>
                    <a:pt x="2127481" y="2475850"/>
                  </a:lnTo>
                  <a:close/>
                  <a:moveTo>
                    <a:pt x="1550604" y="2444749"/>
                  </a:moveTo>
                  <a:lnTo>
                    <a:pt x="1557308" y="2453507"/>
                  </a:lnTo>
                  <a:lnTo>
                    <a:pt x="1550019" y="2466975"/>
                  </a:lnTo>
                  <a:lnTo>
                    <a:pt x="1543021" y="2460578"/>
                  </a:lnTo>
                  <a:close/>
                  <a:moveTo>
                    <a:pt x="2109853" y="2386019"/>
                  </a:moveTo>
                  <a:lnTo>
                    <a:pt x="2120870" y="2400025"/>
                  </a:lnTo>
                  <a:lnTo>
                    <a:pt x="2108936" y="2417767"/>
                  </a:lnTo>
                  <a:lnTo>
                    <a:pt x="2097918" y="2409675"/>
                  </a:lnTo>
                  <a:lnTo>
                    <a:pt x="2095470" y="2397535"/>
                  </a:lnTo>
                  <a:lnTo>
                    <a:pt x="2105570" y="2395357"/>
                  </a:lnTo>
                  <a:close/>
                  <a:moveTo>
                    <a:pt x="2152737" y="2320930"/>
                  </a:moveTo>
                  <a:lnTo>
                    <a:pt x="2168495" y="2326823"/>
                  </a:lnTo>
                  <a:lnTo>
                    <a:pt x="2162192" y="2336131"/>
                  </a:lnTo>
                  <a:lnTo>
                    <a:pt x="2146118" y="2334268"/>
                  </a:lnTo>
                  <a:lnTo>
                    <a:pt x="2127524" y="2347918"/>
                  </a:lnTo>
                  <a:lnTo>
                    <a:pt x="2125633" y="2341713"/>
                  </a:lnTo>
                  <a:close/>
                  <a:moveTo>
                    <a:pt x="2132312" y="2239963"/>
                  </a:moveTo>
                  <a:lnTo>
                    <a:pt x="2144684" y="2252345"/>
                  </a:lnTo>
                  <a:lnTo>
                    <a:pt x="2123344" y="2265364"/>
                  </a:lnTo>
                  <a:lnTo>
                    <a:pt x="2120870" y="2251711"/>
                  </a:lnTo>
                  <a:close/>
                  <a:moveTo>
                    <a:pt x="2164060" y="2190748"/>
                  </a:moveTo>
                  <a:lnTo>
                    <a:pt x="2173257" y="2205972"/>
                  </a:lnTo>
                  <a:lnTo>
                    <a:pt x="2159135" y="2212976"/>
                  </a:lnTo>
                  <a:lnTo>
                    <a:pt x="2150266" y="2203839"/>
                  </a:lnTo>
                  <a:lnTo>
                    <a:pt x="2144683" y="2191052"/>
                  </a:lnTo>
                  <a:close/>
                  <a:moveTo>
                    <a:pt x="2180785" y="2185982"/>
                  </a:moveTo>
                  <a:lnTo>
                    <a:pt x="2193581" y="2195133"/>
                  </a:lnTo>
                  <a:lnTo>
                    <a:pt x="2196141" y="2205858"/>
                  </a:lnTo>
                  <a:lnTo>
                    <a:pt x="2215976" y="2190085"/>
                  </a:lnTo>
                  <a:lnTo>
                    <a:pt x="2231972" y="2195762"/>
                  </a:lnTo>
                  <a:lnTo>
                    <a:pt x="2235170" y="2202388"/>
                  </a:lnTo>
                  <a:lnTo>
                    <a:pt x="2219175" y="2206490"/>
                  </a:lnTo>
                  <a:lnTo>
                    <a:pt x="2232931" y="2212798"/>
                  </a:lnTo>
                  <a:lnTo>
                    <a:pt x="2230372" y="2220054"/>
                  </a:lnTo>
                  <a:lnTo>
                    <a:pt x="2182064" y="2224786"/>
                  </a:lnTo>
                  <a:lnTo>
                    <a:pt x="2162230" y="2235198"/>
                  </a:lnTo>
                  <a:lnTo>
                    <a:pt x="2151032" y="2219738"/>
                  </a:lnTo>
                  <a:lnTo>
                    <a:pt x="2166069" y="2217846"/>
                  </a:lnTo>
                  <a:lnTo>
                    <a:pt x="2176626" y="2207119"/>
                  </a:lnTo>
                  <a:lnTo>
                    <a:pt x="2186223" y="2207750"/>
                  </a:lnTo>
                  <a:close/>
                  <a:moveTo>
                    <a:pt x="2198341" y="2157407"/>
                  </a:moveTo>
                  <a:lnTo>
                    <a:pt x="2201832" y="2171006"/>
                  </a:lnTo>
                  <a:lnTo>
                    <a:pt x="2185958" y="2179632"/>
                  </a:lnTo>
                  <a:lnTo>
                    <a:pt x="2188815" y="2160724"/>
                  </a:lnTo>
                  <a:close/>
                  <a:moveTo>
                    <a:pt x="5024403" y="2154231"/>
                  </a:moveTo>
                  <a:lnTo>
                    <a:pt x="5025991" y="2172774"/>
                  </a:lnTo>
                  <a:lnTo>
                    <a:pt x="5021228" y="2190992"/>
                  </a:lnTo>
                  <a:lnTo>
                    <a:pt x="5011703" y="2193919"/>
                  </a:lnTo>
                  <a:lnTo>
                    <a:pt x="5006941" y="2170172"/>
                  </a:lnTo>
                  <a:lnTo>
                    <a:pt x="5013608" y="2158460"/>
                  </a:lnTo>
                  <a:close/>
                  <a:moveTo>
                    <a:pt x="2249459" y="2125656"/>
                  </a:moveTo>
                  <a:lnTo>
                    <a:pt x="2249459" y="2130622"/>
                  </a:lnTo>
                  <a:lnTo>
                    <a:pt x="2228670" y="2146449"/>
                  </a:lnTo>
                  <a:lnTo>
                    <a:pt x="2227725" y="2156692"/>
                  </a:lnTo>
                  <a:lnTo>
                    <a:pt x="2218275" y="2166932"/>
                  </a:lnTo>
                  <a:lnTo>
                    <a:pt x="2210715" y="2153898"/>
                  </a:lnTo>
                  <a:cubicBezTo>
                    <a:pt x="2210400" y="2147691"/>
                    <a:pt x="2210086" y="2141484"/>
                    <a:pt x="2209771" y="2135277"/>
                  </a:cubicBezTo>
                  <a:lnTo>
                    <a:pt x="2222370" y="2136209"/>
                  </a:lnTo>
                  <a:close/>
                  <a:moveTo>
                    <a:pt x="2273905" y="2119307"/>
                  </a:moveTo>
                  <a:lnTo>
                    <a:pt x="2281208" y="2129645"/>
                  </a:lnTo>
                  <a:lnTo>
                    <a:pt x="2263110" y="2132006"/>
                  </a:lnTo>
                  <a:lnTo>
                    <a:pt x="2258983" y="2121079"/>
                  </a:lnTo>
                  <a:close/>
                  <a:moveTo>
                    <a:pt x="2280256" y="2095494"/>
                  </a:moveTo>
                  <a:lnTo>
                    <a:pt x="2287559" y="2097758"/>
                  </a:lnTo>
                  <a:lnTo>
                    <a:pt x="2274858" y="2112957"/>
                  </a:lnTo>
                  <a:lnTo>
                    <a:pt x="2258983" y="2108752"/>
                  </a:lnTo>
                  <a:lnTo>
                    <a:pt x="2261205" y="2097110"/>
                  </a:lnTo>
                  <a:close/>
                  <a:moveTo>
                    <a:pt x="2292002" y="2065330"/>
                  </a:moveTo>
                  <a:lnTo>
                    <a:pt x="2312959" y="2076808"/>
                  </a:lnTo>
                  <a:lnTo>
                    <a:pt x="2302798" y="2092318"/>
                  </a:lnTo>
                  <a:lnTo>
                    <a:pt x="2285972" y="2083011"/>
                  </a:lnTo>
                  <a:close/>
                  <a:moveTo>
                    <a:pt x="3672802" y="1939932"/>
                  </a:moveTo>
                  <a:lnTo>
                    <a:pt x="3695345" y="1940896"/>
                  </a:lnTo>
                  <a:lnTo>
                    <a:pt x="3700425" y="1952481"/>
                  </a:lnTo>
                  <a:lnTo>
                    <a:pt x="3688995" y="1950871"/>
                  </a:lnTo>
                  <a:lnTo>
                    <a:pt x="3692170" y="1959881"/>
                  </a:lnTo>
                  <a:lnTo>
                    <a:pt x="3677247" y="1963742"/>
                  </a:lnTo>
                  <a:lnTo>
                    <a:pt x="3668675" y="1946366"/>
                  </a:lnTo>
                  <a:close/>
                  <a:moveTo>
                    <a:pt x="2423473" y="1893885"/>
                  </a:moveTo>
                  <a:lnTo>
                    <a:pt x="2443134" y="1915792"/>
                  </a:lnTo>
                  <a:lnTo>
                    <a:pt x="2443134" y="1924364"/>
                  </a:lnTo>
                  <a:lnTo>
                    <a:pt x="2432836" y="1928810"/>
                  </a:lnTo>
                  <a:lnTo>
                    <a:pt x="2423473" y="1914204"/>
                  </a:lnTo>
                  <a:lnTo>
                    <a:pt x="2406622" y="1904997"/>
                  </a:lnTo>
                  <a:lnTo>
                    <a:pt x="2424410" y="1904679"/>
                  </a:lnTo>
                  <a:cubicBezTo>
                    <a:pt x="2424098" y="1901081"/>
                    <a:pt x="2423785" y="1897483"/>
                    <a:pt x="2423473" y="1893885"/>
                  </a:cubicBezTo>
                  <a:close/>
                  <a:moveTo>
                    <a:pt x="2486201" y="1830386"/>
                  </a:moveTo>
                  <a:lnTo>
                    <a:pt x="2497270" y="1855692"/>
                  </a:lnTo>
                  <a:lnTo>
                    <a:pt x="2519408" y="1854731"/>
                  </a:lnTo>
                  <a:lnTo>
                    <a:pt x="2519408" y="1862100"/>
                  </a:lnTo>
                  <a:lnTo>
                    <a:pt x="2538384" y="1871390"/>
                  </a:lnTo>
                  <a:lnTo>
                    <a:pt x="2526683" y="1872351"/>
                  </a:lnTo>
                  <a:lnTo>
                    <a:pt x="2515613" y="1886447"/>
                  </a:lnTo>
                  <a:lnTo>
                    <a:pt x="2494424" y="1884524"/>
                  </a:lnTo>
                  <a:lnTo>
                    <a:pt x="2481773" y="1899581"/>
                  </a:lnTo>
                  <a:lnTo>
                    <a:pt x="2466909" y="1901823"/>
                  </a:lnTo>
                  <a:lnTo>
                    <a:pt x="2457421" y="1886126"/>
                  </a:lnTo>
                  <a:lnTo>
                    <a:pt x="2465643" y="1873312"/>
                  </a:lnTo>
                  <a:lnTo>
                    <a:pt x="2489996" y="1878117"/>
                  </a:lnTo>
                  <a:lnTo>
                    <a:pt x="2480192" y="1861459"/>
                  </a:lnTo>
                  <a:lnTo>
                    <a:pt x="2492842" y="1857935"/>
                  </a:lnTo>
                  <a:lnTo>
                    <a:pt x="2459002" y="1847363"/>
                  </a:lnTo>
                  <a:lnTo>
                    <a:pt x="2482407" y="1843199"/>
                  </a:lnTo>
                  <a:close/>
                  <a:moveTo>
                    <a:pt x="3837960" y="1809756"/>
                  </a:moveTo>
                  <a:lnTo>
                    <a:pt x="3848063" y="1824547"/>
                  </a:lnTo>
                  <a:lnTo>
                    <a:pt x="3840654" y="1835157"/>
                  </a:lnTo>
                  <a:lnTo>
                    <a:pt x="3825838" y="1826797"/>
                  </a:lnTo>
                  <a:close/>
                  <a:moveTo>
                    <a:pt x="4013480" y="1541468"/>
                  </a:moveTo>
                  <a:lnTo>
                    <a:pt x="4030625" y="1544222"/>
                  </a:lnTo>
                  <a:lnTo>
                    <a:pt x="4046500" y="1546364"/>
                  </a:lnTo>
                  <a:lnTo>
                    <a:pt x="4042372" y="1550343"/>
                  </a:lnTo>
                  <a:lnTo>
                    <a:pt x="4030625" y="1554627"/>
                  </a:lnTo>
                  <a:lnTo>
                    <a:pt x="4032847" y="1564726"/>
                  </a:lnTo>
                  <a:lnTo>
                    <a:pt x="4027450" y="1566868"/>
                  </a:lnTo>
                  <a:lnTo>
                    <a:pt x="4018877" y="1554627"/>
                  </a:lnTo>
                  <a:lnTo>
                    <a:pt x="4016655" y="1563808"/>
                  </a:lnTo>
                  <a:lnTo>
                    <a:pt x="4005225" y="1557687"/>
                  </a:lnTo>
                  <a:lnTo>
                    <a:pt x="4005225" y="1546670"/>
                  </a:lnTo>
                  <a:close/>
                  <a:moveTo>
                    <a:pt x="5063053" y="1519232"/>
                  </a:moveTo>
                  <a:lnTo>
                    <a:pt x="5070842" y="1527746"/>
                  </a:lnTo>
                  <a:lnTo>
                    <a:pt x="5067414" y="1537522"/>
                  </a:lnTo>
                  <a:lnTo>
                    <a:pt x="5075204" y="1546351"/>
                  </a:lnTo>
                  <a:lnTo>
                    <a:pt x="5068349" y="1565270"/>
                  </a:lnTo>
                  <a:lnTo>
                    <a:pt x="5062741" y="1548243"/>
                  </a:lnTo>
                  <a:lnTo>
                    <a:pt x="5041866" y="1538152"/>
                  </a:lnTo>
                  <a:lnTo>
                    <a:pt x="5048720" y="1523332"/>
                  </a:lnTo>
                  <a:lnTo>
                    <a:pt x="5056198" y="1530584"/>
                  </a:lnTo>
                  <a:close/>
                  <a:moveTo>
                    <a:pt x="5070441" y="1517646"/>
                  </a:moveTo>
                  <a:lnTo>
                    <a:pt x="5086316" y="1521333"/>
                  </a:lnTo>
                  <a:lnTo>
                    <a:pt x="5074652" y="1527171"/>
                  </a:lnTo>
                  <a:close/>
                  <a:moveTo>
                    <a:pt x="2793654" y="1403349"/>
                  </a:moveTo>
                  <a:lnTo>
                    <a:pt x="2808259" y="1420428"/>
                  </a:lnTo>
                  <a:lnTo>
                    <a:pt x="2796829" y="1431595"/>
                  </a:lnTo>
                  <a:lnTo>
                    <a:pt x="2778096" y="1431924"/>
                  </a:lnTo>
                  <a:lnTo>
                    <a:pt x="2782859" y="1409918"/>
                  </a:lnTo>
                  <a:close/>
                  <a:moveTo>
                    <a:pt x="303818" y="1397948"/>
                  </a:moveTo>
                  <a:lnTo>
                    <a:pt x="310168" y="1402076"/>
                  </a:lnTo>
                  <a:lnTo>
                    <a:pt x="305088" y="1417633"/>
                  </a:lnTo>
                  <a:lnTo>
                    <a:pt x="309215" y="1431603"/>
                  </a:lnTo>
                  <a:lnTo>
                    <a:pt x="316518" y="1433826"/>
                  </a:lnTo>
                  <a:lnTo>
                    <a:pt x="315882" y="1449383"/>
                  </a:lnTo>
                  <a:lnTo>
                    <a:pt x="327630" y="1448113"/>
                  </a:lnTo>
                  <a:lnTo>
                    <a:pt x="329218" y="1426206"/>
                  </a:lnTo>
                  <a:lnTo>
                    <a:pt x="336838" y="1413506"/>
                  </a:lnTo>
                  <a:lnTo>
                    <a:pt x="350490" y="1432238"/>
                  </a:lnTo>
                  <a:cubicBezTo>
                    <a:pt x="350278" y="1437212"/>
                    <a:pt x="350067" y="1442187"/>
                    <a:pt x="349855" y="1447161"/>
                  </a:cubicBezTo>
                  <a:lnTo>
                    <a:pt x="367635" y="1441446"/>
                  </a:lnTo>
                  <a:lnTo>
                    <a:pt x="357158" y="1456368"/>
                  </a:lnTo>
                  <a:lnTo>
                    <a:pt x="368905" y="1466845"/>
                  </a:lnTo>
                  <a:lnTo>
                    <a:pt x="365095" y="1497326"/>
                  </a:lnTo>
                  <a:lnTo>
                    <a:pt x="350173" y="1511296"/>
                  </a:lnTo>
                  <a:lnTo>
                    <a:pt x="365095" y="1514471"/>
                  </a:lnTo>
                  <a:lnTo>
                    <a:pt x="368587" y="1537331"/>
                  </a:lnTo>
                  <a:lnTo>
                    <a:pt x="372397" y="1525583"/>
                  </a:lnTo>
                  <a:lnTo>
                    <a:pt x="385098" y="1524630"/>
                  </a:lnTo>
                  <a:lnTo>
                    <a:pt x="390495" y="1536378"/>
                  </a:lnTo>
                  <a:lnTo>
                    <a:pt x="372715" y="1545903"/>
                  </a:lnTo>
                  <a:lnTo>
                    <a:pt x="383510" y="1544633"/>
                  </a:lnTo>
                  <a:cubicBezTo>
                    <a:pt x="383193" y="1551300"/>
                    <a:pt x="382875" y="1557968"/>
                    <a:pt x="382558" y="1564635"/>
                  </a:cubicBezTo>
                  <a:lnTo>
                    <a:pt x="365413" y="1565905"/>
                  </a:lnTo>
                  <a:lnTo>
                    <a:pt x="352078" y="1579875"/>
                  </a:lnTo>
                  <a:lnTo>
                    <a:pt x="361603" y="1593210"/>
                  </a:lnTo>
                  <a:lnTo>
                    <a:pt x="349220" y="1608133"/>
                  </a:lnTo>
                  <a:lnTo>
                    <a:pt x="347950" y="1621785"/>
                  </a:lnTo>
                  <a:lnTo>
                    <a:pt x="336520" y="1623055"/>
                  </a:lnTo>
                  <a:lnTo>
                    <a:pt x="327313" y="1634485"/>
                  </a:lnTo>
                  <a:lnTo>
                    <a:pt x="318740" y="1639248"/>
                  </a:lnTo>
                  <a:lnTo>
                    <a:pt x="313025" y="1622103"/>
                  </a:lnTo>
                  <a:lnTo>
                    <a:pt x="298103" y="1602418"/>
                  </a:lnTo>
                  <a:lnTo>
                    <a:pt x="291753" y="1616388"/>
                  </a:lnTo>
                  <a:lnTo>
                    <a:pt x="300643" y="1628770"/>
                  </a:lnTo>
                  <a:lnTo>
                    <a:pt x="301913" y="1637025"/>
                  </a:lnTo>
                  <a:lnTo>
                    <a:pt x="286990" y="1645598"/>
                  </a:lnTo>
                  <a:lnTo>
                    <a:pt x="285085" y="1666870"/>
                  </a:lnTo>
                  <a:lnTo>
                    <a:pt x="313343" y="1651630"/>
                  </a:lnTo>
                  <a:lnTo>
                    <a:pt x="317788" y="1655758"/>
                  </a:lnTo>
                  <a:lnTo>
                    <a:pt x="295880" y="1676078"/>
                  </a:lnTo>
                  <a:lnTo>
                    <a:pt x="279053" y="1708781"/>
                  </a:lnTo>
                  <a:lnTo>
                    <a:pt x="255875" y="1711320"/>
                  </a:lnTo>
                  <a:lnTo>
                    <a:pt x="242223" y="1742753"/>
                  </a:lnTo>
                  <a:lnTo>
                    <a:pt x="220950" y="1748468"/>
                  </a:lnTo>
                  <a:lnTo>
                    <a:pt x="217775" y="1744340"/>
                  </a:lnTo>
                  <a:lnTo>
                    <a:pt x="228570" y="1739896"/>
                  </a:lnTo>
                  <a:lnTo>
                    <a:pt x="231745" y="1730370"/>
                  </a:lnTo>
                  <a:lnTo>
                    <a:pt x="224125" y="1722115"/>
                  </a:lnTo>
                  <a:cubicBezTo>
                    <a:pt x="223702" y="1715871"/>
                    <a:pt x="223278" y="1709627"/>
                    <a:pt x="222855" y="1703383"/>
                  </a:cubicBezTo>
                  <a:lnTo>
                    <a:pt x="207933" y="1701160"/>
                  </a:lnTo>
                  <a:lnTo>
                    <a:pt x="204123" y="1710685"/>
                  </a:lnTo>
                  <a:lnTo>
                    <a:pt x="207298" y="1720210"/>
                  </a:lnTo>
                  <a:lnTo>
                    <a:pt x="199995" y="1729736"/>
                  </a:lnTo>
                  <a:lnTo>
                    <a:pt x="175865" y="1737355"/>
                  </a:lnTo>
                  <a:lnTo>
                    <a:pt x="163165" y="1761486"/>
                  </a:lnTo>
                  <a:lnTo>
                    <a:pt x="110778" y="1815778"/>
                  </a:lnTo>
                  <a:lnTo>
                    <a:pt x="87283" y="1817048"/>
                  </a:lnTo>
                  <a:lnTo>
                    <a:pt x="63470" y="1831018"/>
                  </a:lnTo>
                  <a:lnTo>
                    <a:pt x="35848" y="1825938"/>
                  </a:lnTo>
                  <a:lnTo>
                    <a:pt x="40293" y="1849433"/>
                  </a:lnTo>
                  <a:lnTo>
                    <a:pt x="0" y="1865398"/>
                  </a:lnTo>
                  <a:lnTo>
                    <a:pt x="51895" y="1757672"/>
                  </a:lnTo>
                  <a:cubicBezTo>
                    <a:pt x="107924" y="1654532"/>
                    <a:pt x="168793" y="1554404"/>
                    <a:pt x="234199" y="1457591"/>
                  </a:cubicBezTo>
                  <a:lnTo>
                    <a:pt x="269276" y="1410682"/>
                  </a:lnTo>
                  <a:lnTo>
                    <a:pt x="273020" y="1407473"/>
                  </a:lnTo>
                  <a:close/>
                  <a:moveTo>
                    <a:pt x="3781388" y="1397007"/>
                  </a:moveTo>
                  <a:cubicBezTo>
                    <a:pt x="3781176" y="1404671"/>
                    <a:pt x="3780965" y="1412335"/>
                    <a:pt x="3780753" y="1419999"/>
                  </a:cubicBezTo>
                  <a:lnTo>
                    <a:pt x="3775672" y="1425582"/>
                  </a:lnTo>
                  <a:lnTo>
                    <a:pt x="3770275" y="1413431"/>
                  </a:lnTo>
                  <a:lnTo>
                    <a:pt x="3776308" y="1403577"/>
                  </a:lnTo>
                  <a:close/>
                  <a:moveTo>
                    <a:pt x="2893984" y="1212850"/>
                  </a:moveTo>
                  <a:lnTo>
                    <a:pt x="2912798" y="1234757"/>
                  </a:lnTo>
                  <a:lnTo>
                    <a:pt x="2919384" y="1260157"/>
                  </a:lnTo>
                  <a:lnTo>
                    <a:pt x="2902763" y="1260475"/>
                  </a:lnTo>
                  <a:lnTo>
                    <a:pt x="2904646" y="1246504"/>
                  </a:lnTo>
                  <a:lnTo>
                    <a:pt x="2894924" y="1231582"/>
                  </a:lnTo>
                  <a:cubicBezTo>
                    <a:pt x="2894611" y="1225338"/>
                    <a:pt x="2894297" y="1219094"/>
                    <a:pt x="2893984" y="1212850"/>
                  </a:cubicBezTo>
                  <a:close/>
                  <a:moveTo>
                    <a:pt x="5710203" y="1139822"/>
                  </a:moveTo>
                  <a:lnTo>
                    <a:pt x="5727666" y="1152205"/>
                  </a:lnTo>
                  <a:lnTo>
                    <a:pt x="5723382" y="1173160"/>
                  </a:lnTo>
                  <a:lnTo>
                    <a:pt x="5711521" y="1162048"/>
                  </a:lnTo>
                  <a:cubicBezTo>
                    <a:pt x="5711082" y="1154639"/>
                    <a:pt x="5710642" y="1147231"/>
                    <a:pt x="5710203" y="1139822"/>
                  </a:cubicBezTo>
                  <a:close/>
                  <a:moveTo>
                    <a:pt x="3040668" y="1009652"/>
                  </a:moveTo>
                  <a:lnTo>
                    <a:pt x="3052733" y="1019177"/>
                  </a:lnTo>
                  <a:lnTo>
                    <a:pt x="3020983" y="1028702"/>
                  </a:lnTo>
                  <a:lnTo>
                    <a:pt x="3017808" y="1020765"/>
                  </a:lnTo>
                  <a:close/>
                  <a:moveTo>
                    <a:pt x="3072139" y="911226"/>
                  </a:moveTo>
                  <a:lnTo>
                    <a:pt x="3073371" y="926933"/>
                  </a:lnTo>
                  <a:lnTo>
                    <a:pt x="3052733" y="930276"/>
                  </a:lnTo>
                  <a:close/>
                  <a:moveTo>
                    <a:pt x="3107021" y="901700"/>
                  </a:moveTo>
                  <a:lnTo>
                    <a:pt x="3120991" y="928449"/>
                  </a:lnTo>
                  <a:lnTo>
                    <a:pt x="3105116" y="944563"/>
                  </a:lnTo>
                  <a:lnTo>
                    <a:pt x="3098766" y="934895"/>
                  </a:lnTo>
                  <a:lnTo>
                    <a:pt x="3098766" y="925226"/>
                  </a:lnTo>
                  <a:lnTo>
                    <a:pt x="3105751" y="916525"/>
                  </a:lnTo>
                  <a:close/>
                  <a:moveTo>
                    <a:pt x="3099360" y="876300"/>
                  </a:moveTo>
                  <a:lnTo>
                    <a:pt x="3105116" y="884929"/>
                  </a:lnTo>
                  <a:lnTo>
                    <a:pt x="3093284" y="896433"/>
                  </a:lnTo>
                  <a:lnTo>
                    <a:pt x="3091365" y="914648"/>
                  </a:lnTo>
                  <a:lnTo>
                    <a:pt x="3079858" y="925513"/>
                  </a:lnTo>
                  <a:cubicBezTo>
                    <a:pt x="3079751" y="918696"/>
                    <a:pt x="3079645" y="911878"/>
                    <a:pt x="3079538" y="905061"/>
                  </a:cubicBezTo>
                  <a:lnTo>
                    <a:pt x="3060671" y="906659"/>
                  </a:lnTo>
                  <a:lnTo>
                    <a:pt x="3062270" y="893877"/>
                  </a:lnTo>
                  <a:lnTo>
                    <a:pt x="3082736" y="885248"/>
                  </a:lnTo>
                  <a:close/>
                  <a:moveTo>
                    <a:pt x="2895676" y="835022"/>
                  </a:moveTo>
                  <a:lnTo>
                    <a:pt x="2900080" y="843367"/>
                  </a:lnTo>
                  <a:lnTo>
                    <a:pt x="2899450" y="855243"/>
                  </a:lnTo>
                  <a:lnTo>
                    <a:pt x="2906370" y="852034"/>
                  </a:lnTo>
                  <a:cubicBezTo>
                    <a:pt x="2906475" y="854923"/>
                    <a:pt x="2906579" y="857811"/>
                    <a:pt x="2906684" y="860700"/>
                  </a:cubicBezTo>
                  <a:lnTo>
                    <a:pt x="2893160" y="863910"/>
                  </a:lnTo>
                  <a:lnTo>
                    <a:pt x="2884040" y="886378"/>
                  </a:lnTo>
                  <a:lnTo>
                    <a:pt x="2873346" y="893760"/>
                  </a:lnTo>
                  <a:lnTo>
                    <a:pt x="2879321" y="876748"/>
                  </a:lnTo>
                  <a:lnTo>
                    <a:pt x="2877121" y="857490"/>
                  </a:lnTo>
                  <a:lnTo>
                    <a:pt x="2890959" y="854280"/>
                  </a:lnTo>
                  <a:close/>
                  <a:moveTo>
                    <a:pt x="2912575" y="822322"/>
                  </a:moveTo>
                  <a:lnTo>
                    <a:pt x="2923896" y="829854"/>
                  </a:lnTo>
                  <a:lnTo>
                    <a:pt x="2925733" y="836130"/>
                  </a:lnTo>
                  <a:lnTo>
                    <a:pt x="2922673" y="849310"/>
                  </a:lnTo>
                  <a:lnTo>
                    <a:pt x="2912575" y="848682"/>
                  </a:lnTo>
                  <a:lnTo>
                    <a:pt x="2904312" y="841465"/>
                  </a:lnTo>
                  <a:lnTo>
                    <a:pt x="2900333" y="830795"/>
                  </a:lnTo>
                  <a:lnTo>
                    <a:pt x="2915634" y="832050"/>
                  </a:lnTo>
                  <a:close/>
                  <a:moveTo>
                    <a:pt x="3115497" y="820737"/>
                  </a:moveTo>
                  <a:lnTo>
                    <a:pt x="3128970" y="829700"/>
                  </a:lnTo>
                  <a:lnTo>
                    <a:pt x="3132104" y="840826"/>
                  </a:lnTo>
                  <a:lnTo>
                    <a:pt x="3125211" y="850098"/>
                  </a:lnTo>
                  <a:lnTo>
                    <a:pt x="3108291" y="855662"/>
                  </a:lnTo>
                  <a:lnTo>
                    <a:pt x="3112364" y="841135"/>
                  </a:lnTo>
                  <a:close/>
                  <a:moveTo>
                    <a:pt x="2986079" y="784222"/>
                  </a:moveTo>
                  <a:lnTo>
                    <a:pt x="2989234" y="792794"/>
                  </a:lnTo>
                  <a:lnTo>
                    <a:pt x="2950732" y="835022"/>
                  </a:lnTo>
                  <a:lnTo>
                    <a:pt x="2938108" y="829942"/>
                  </a:lnTo>
                  <a:lnTo>
                    <a:pt x="2936846" y="815337"/>
                  </a:lnTo>
                  <a:lnTo>
                    <a:pt x="2944104" y="803589"/>
                  </a:lnTo>
                  <a:lnTo>
                    <a:pt x="2956728" y="805494"/>
                  </a:lnTo>
                  <a:lnTo>
                    <a:pt x="2963040" y="796922"/>
                  </a:lnTo>
                  <a:lnTo>
                    <a:pt x="2969036" y="784539"/>
                  </a:lnTo>
                  <a:close/>
                  <a:moveTo>
                    <a:pt x="3181826" y="777876"/>
                  </a:moveTo>
                  <a:lnTo>
                    <a:pt x="3189253" y="786862"/>
                  </a:lnTo>
                  <a:lnTo>
                    <a:pt x="3181181" y="793751"/>
                  </a:lnTo>
                  <a:lnTo>
                    <a:pt x="3170203" y="787760"/>
                  </a:lnTo>
                  <a:close/>
                  <a:moveTo>
                    <a:pt x="2989234" y="760410"/>
                  </a:moveTo>
                  <a:lnTo>
                    <a:pt x="3000346" y="771020"/>
                  </a:lnTo>
                  <a:lnTo>
                    <a:pt x="2997078" y="785810"/>
                  </a:lnTo>
                  <a:lnTo>
                    <a:pt x="2989559" y="779380"/>
                  </a:lnTo>
                  <a:cubicBezTo>
                    <a:pt x="2989451" y="773057"/>
                    <a:pt x="2989342" y="766733"/>
                    <a:pt x="2989234" y="760410"/>
                  </a:cubicBezTo>
                  <a:close/>
                  <a:moveTo>
                    <a:pt x="3084673" y="733425"/>
                  </a:moveTo>
                  <a:lnTo>
                    <a:pt x="3095591" y="744629"/>
                  </a:lnTo>
                  <a:lnTo>
                    <a:pt x="3089491" y="761915"/>
                  </a:lnTo>
                  <a:lnTo>
                    <a:pt x="3078568" y="778881"/>
                  </a:lnTo>
                  <a:lnTo>
                    <a:pt x="3073427" y="784323"/>
                  </a:lnTo>
                  <a:lnTo>
                    <a:pt x="3061541" y="788805"/>
                  </a:lnTo>
                  <a:lnTo>
                    <a:pt x="3062825" y="799369"/>
                  </a:lnTo>
                  <a:lnTo>
                    <a:pt x="3065074" y="811213"/>
                  </a:lnTo>
                  <a:lnTo>
                    <a:pt x="3056400" y="808972"/>
                  </a:lnTo>
                  <a:lnTo>
                    <a:pt x="3054472" y="788805"/>
                  </a:lnTo>
                  <a:lnTo>
                    <a:pt x="3063789" y="766077"/>
                  </a:lnTo>
                  <a:lnTo>
                    <a:pt x="3045477" y="773119"/>
                  </a:lnTo>
                  <a:lnTo>
                    <a:pt x="3028448" y="802890"/>
                  </a:lnTo>
                  <a:lnTo>
                    <a:pt x="3016882" y="795527"/>
                  </a:lnTo>
                  <a:lnTo>
                    <a:pt x="3014633" y="784643"/>
                  </a:lnTo>
                  <a:lnTo>
                    <a:pt x="3028127" y="766397"/>
                  </a:lnTo>
                  <a:lnTo>
                    <a:pt x="3045477" y="749431"/>
                  </a:lnTo>
                  <a:lnTo>
                    <a:pt x="3065396" y="743989"/>
                  </a:lnTo>
                  <a:close/>
                  <a:moveTo>
                    <a:pt x="3205129" y="719138"/>
                  </a:moveTo>
                  <a:lnTo>
                    <a:pt x="3203253" y="736387"/>
                  </a:lnTo>
                  <a:lnTo>
                    <a:pt x="3189807" y="739776"/>
                  </a:lnTo>
                  <a:lnTo>
                    <a:pt x="3184491" y="726222"/>
                  </a:lnTo>
                  <a:close/>
                  <a:moveTo>
                    <a:pt x="3048002" y="700087"/>
                  </a:moveTo>
                  <a:lnTo>
                    <a:pt x="3055726" y="703262"/>
                  </a:lnTo>
                  <a:lnTo>
                    <a:pt x="3059084" y="711517"/>
                  </a:lnTo>
                  <a:lnTo>
                    <a:pt x="3057069" y="725170"/>
                  </a:lnTo>
                  <a:lnTo>
                    <a:pt x="3044980" y="725487"/>
                  </a:lnTo>
                  <a:lnTo>
                    <a:pt x="3041621" y="709612"/>
                  </a:lnTo>
                  <a:close/>
                  <a:moveTo>
                    <a:pt x="3147591" y="608011"/>
                  </a:moveTo>
                  <a:lnTo>
                    <a:pt x="3157047" y="609291"/>
                  </a:lnTo>
                  <a:lnTo>
                    <a:pt x="3163667" y="632651"/>
                  </a:lnTo>
                  <a:lnTo>
                    <a:pt x="3154210" y="648332"/>
                  </a:lnTo>
                  <a:lnTo>
                    <a:pt x="3165873" y="659212"/>
                  </a:lnTo>
                  <a:lnTo>
                    <a:pt x="3165873" y="666572"/>
                  </a:lnTo>
                  <a:lnTo>
                    <a:pt x="3150428" y="687053"/>
                  </a:lnTo>
                  <a:lnTo>
                    <a:pt x="3152319" y="699533"/>
                  </a:lnTo>
                  <a:lnTo>
                    <a:pt x="3167134" y="696333"/>
                  </a:lnTo>
                  <a:lnTo>
                    <a:pt x="3173439" y="675853"/>
                  </a:lnTo>
                  <a:lnTo>
                    <a:pt x="3178482" y="657932"/>
                  </a:lnTo>
                  <a:lnTo>
                    <a:pt x="3193298" y="651212"/>
                  </a:lnTo>
                  <a:lnTo>
                    <a:pt x="3183211" y="634571"/>
                  </a:lnTo>
                  <a:lnTo>
                    <a:pt x="3192983" y="621771"/>
                  </a:lnTo>
                  <a:lnTo>
                    <a:pt x="3196765" y="625611"/>
                  </a:lnTo>
                  <a:lnTo>
                    <a:pt x="3199602" y="629131"/>
                  </a:lnTo>
                  <a:lnTo>
                    <a:pt x="3200548" y="631051"/>
                  </a:lnTo>
                  <a:lnTo>
                    <a:pt x="3201178" y="632331"/>
                  </a:lnTo>
                  <a:lnTo>
                    <a:pt x="3202124" y="632971"/>
                  </a:lnTo>
                  <a:lnTo>
                    <a:pt x="3203070" y="633611"/>
                  </a:lnTo>
                  <a:lnTo>
                    <a:pt x="3204015" y="632971"/>
                  </a:lnTo>
                  <a:lnTo>
                    <a:pt x="3205592" y="632651"/>
                  </a:lnTo>
                  <a:lnTo>
                    <a:pt x="3207483" y="631691"/>
                  </a:lnTo>
                  <a:lnTo>
                    <a:pt x="3208744" y="631051"/>
                  </a:lnTo>
                  <a:lnTo>
                    <a:pt x="3220092" y="642572"/>
                  </a:lnTo>
                  <a:lnTo>
                    <a:pt x="3225766" y="654092"/>
                  </a:lnTo>
                  <a:lnTo>
                    <a:pt x="3206852" y="678093"/>
                  </a:lnTo>
                  <a:lnTo>
                    <a:pt x="3205276" y="700173"/>
                  </a:lnTo>
                  <a:lnTo>
                    <a:pt x="3185102" y="698253"/>
                  </a:lnTo>
                  <a:lnTo>
                    <a:pt x="3181319" y="716174"/>
                  </a:lnTo>
                  <a:lnTo>
                    <a:pt x="3173754" y="726734"/>
                  </a:lnTo>
                  <a:lnTo>
                    <a:pt x="3184472" y="743055"/>
                  </a:lnTo>
                  <a:lnTo>
                    <a:pt x="3173754" y="746255"/>
                  </a:lnTo>
                  <a:lnTo>
                    <a:pt x="3160199" y="738895"/>
                  </a:lnTo>
                  <a:lnTo>
                    <a:pt x="3157047" y="722894"/>
                  </a:lnTo>
                  <a:lnTo>
                    <a:pt x="3154525" y="730894"/>
                  </a:lnTo>
                  <a:lnTo>
                    <a:pt x="3152949" y="736974"/>
                  </a:lnTo>
                  <a:lnTo>
                    <a:pt x="3152004" y="739215"/>
                  </a:lnTo>
                  <a:cubicBezTo>
                    <a:pt x="3151899" y="739855"/>
                    <a:pt x="3151793" y="740495"/>
                    <a:pt x="3151688" y="741135"/>
                  </a:cubicBezTo>
                  <a:lnTo>
                    <a:pt x="3151373" y="743375"/>
                  </a:lnTo>
                  <a:lnTo>
                    <a:pt x="3149482" y="746895"/>
                  </a:lnTo>
                  <a:lnTo>
                    <a:pt x="3144123" y="756495"/>
                  </a:lnTo>
                  <a:lnTo>
                    <a:pt x="3136243" y="769935"/>
                  </a:lnTo>
                  <a:lnTo>
                    <a:pt x="3126786" y="760335"/>
                  </a:lnTo>
                  <a:lnTo>
                    <a:pt x="3129623" y="727694"/>
                  </a:lnTo>
                  <a:lnTo>
                    <a:pt x="3116384" y="740495"/>
                  </a:lnTo>
                  <a:lnTo>
                    <a:pt x="3105036" y="768975"/>
                  </a:lnTo>
                  <a:lnTo>
                    <a:pt x="3097785" y="767055"/>
                  </a:lnTo>
                  <a:lnTo>
                    <a:pt x="3107873" y="742415"/>
                  </a:lnTo>
                  <a:lnTo>
                    <a:pt x="3096209" y="740495"/>
                  </a:lnTo>
                  <a:lnTo>
                    <a:pt x="3094003" y="734094"/>
                  </a:lnTo>
                  <a:lnTo>
                    <a:pt x="3107557" y="727694"/>
                  </a:lnTo>
                  <a:lnTo>
                    <a:pt x="3099992" y="717134"/>
                  </a:lnTo>
                  <a:lnTo>
                    <a:pt x="3127101" y="687053"/>
                  </a:lnTo>
                  <a:lnTo>
                    <a:pt x="3127101" y="668172"/>
                  </a:lnTo>
                  <a:lnTo>
                    <a:pt x="3135297" y="656332"/>
                  </a:lnTo>
                  <a:lnTo>
                    <a:pt x="3128992" y="646732"/>
                  </a:lnTo>
                  <a:close/>
                  <a:moveTo>
                    <a:pt x="3086809" y="601662"/>
                  </a:moveTo>
                  <a:lnTo>
                    <a:pt x="3100900" y="618490"/>
                  </a:lnTo>
                  <a:lnTo>
                    <a:pt x="3095575" y="628967"/>
                  </a:lnTo>
                  <a:lnTo>
                    <a:pt x="3100274" y="649287"/>
                  </a:lnTo>
                  <a:lnTo>
                    <a:pt x="3095888" y="658812"/>
                  </a:lnTo>
                  <a:lnTo>
                    <a:pt x="3117816" y="663575"/>
                  </a:lnTo>
                  <a:lnTo>
                    <a:pt x="3107478" y="680720"/>
                  </a:lnTo>
                  <a:lnTo>
                    <a:pt x="3092755" y="682625"/>
                  </a:lnTo>
                  <a:lnTo>
                    <a:pt x="3067073" y="700087"/>
                  </a:lnTo>
                  <a:lnTo>
                    <a:pt x="3054544" y="696912"/>
                  </a:lnTo>
                  <a:lnTo>
                    <a:pt x="3082423" y="661987"/>
                  </a:lnTo>
                  <a:lnTo>
                    <a:pt x="3052351" y="679767"/>
                  </a:lnTo>
                  <a:lnTo>
                    <a:pt x="3042953" y="679132"/>
                  </a:lnTo>
                  <a:lnTo>
                    <a:pt x="3029170" y="697230"/>
                  </a:lnTo>
                  <a:lnTo>
                    <a:pt x="3024158" y="683577"/>
                  </a:lnTo>
                  <a:lnTo>
                    <a:pt x="3034495" y="675957"/>
                  </a:lnTo>
                  <a:lnTo>
                    <a:pt x="3031050" y="662305"/>
                  </a:lnTo>
                  <a:lnTo>
                    <a:pt x="3042640" y="652780"/>
                  </a:lnTo>
                  <a:lnTo>
                    <a:pt x="3057363" y="649605"/>
                  </a:lnTo>
                  <a:lnTo>
                    <a:pt x="3071460" y="629285"/>
                  </a:lnTo>
                  <a:lnTo>
                    <a:pt x="3083990" y="628332"/>
                  </a:lnTo>
                  <a:lnTo>
                    <a:pt x="3079917" y="611187"/>
                  </a:lnTo>
                  <a:close/>
                  <a:moveTo>
                    <a:pt x="3198778" y="596901"/>
                  </a:moveTo>
                  <a:lnTo>
                    <a:pt x="3208960" y="597864"/>
                  </a:lnTo>
                  <a:lnTo>
                    <a:pt x="3214215" y="603322"/>
                  </a:lnTo>
                  <a:lnTo>
                    <a:pt x="3219798" y="601074"/>
                  </a:lnTo>
                  <a:lnTo>
                    <a:pt x="3227353" y="611349"/>
                  </a:lnTo>
                  <a:lnTo>
                    <a:pt x="3217828" y="625476"/>
                  </a:lnTo>
                  <a:lnTo>
                    <a:pt x="3201405" y="609743"/>
                  </a:lnTo>
                  <a:close/>
                  <a:moveTo>
                    <a:pt x="3164907" y="504825"/>
                  </a:moveTo>
                  <a:lnTo>
                    <a:pt x="3188311" y="509905"/>
                  </a:lnTo>
                  <a:lnTo>
                    <a:pt x="3190841" y="523558"/>
                  </a:lnTo>
                  <a:lnTo>
                    <a:pt x="3182302" y="535305"/>
                  </a:lnTo>
                  <a:lnTo>
                    <a:pt x="3184516" y="554355"/>
                  </a:lnTo>
                  <a:lnTo>
                    <a:pt x="3172181" y="566103"/>
                  </a:lnTo>
                  <a:lnTo>
                    <a:pt x="3164591" y="582930"/>
                  </a:lnTo>
                  <a:lnTo>
                    <a:pt x="3136444" y="592455"/>
                  </a:lnTo>
                  <a:lnTo>
                    <a:pt x="3124110" y="622300"/>
                  </a:lnTo>
                  <a:lnTo>
                    <a:pt x="3119998" y="619125"/>
                  </a:lnTo>
                  <a:lnTo>
                    <a:pt x="3120631" y="611823"/>
                  </a:lnTo>
                  <a:lnTo>
                    <a:pt x="3109878" y="602615"/>
                  </a:lnTo>
                  <a:lnTo>
                    <a:pt x="3132965" y="578803"/>
                  </a:lnTo>
                  <a:lnTo>
                    <a:pt x="3136127" y="555943"/>
                  </a:lnTo>
                  <a:lnTo>
                    <a:pt x="3151941" y="553403"/>
                  </a:lnTo>
                  <a:lnTo>
                    <a:pt x="3155736" y="542925"/>
                  </a:lnTo>
                  <a:lnTo>
                    <a:pt x="3151624" y="531495"/>
                  </a:lnTo>
                  <a:lnTo>
                    <a:pt x="3157950" y="523875"/>
                  </a:lnTo>
                  <a:close/>
                  <a:moveTo>
                    <a:pt x="4364771" y="471424"/>
                  </a:moveTo>
                  <a:lnTo>
                    <a:pt x="4352063" y="473328"/>
                  </a:lnTo>
                  <a:lnTo>
                    <a:pt x="4349204" y="492370"/>
                  </a:lnTo>
                  <a:lnTo>
                    <a:pt x="4353334" y="505065"/>
                  </a:lnTo>
                  <a:lnTo>
                    <a:pt x="4345709" y="514269"/>
                  </a:lnTo>
                  <a:lnTo>
                    <a:pt x="4338402" y="505383"/>
                  </a:lnTo>
                  <a:lnTo>
                    <a:pt x="4341579" y="493005"/>
                  </a:lnTo>
                  <a:lnTo>
                    <a:pt x="4337131" y="479358"/>
                  </a:lnTo>
                  <a:lnTo>
                    <a:pt x="4322835" y="489514"/>
                  </a:lnTo>
                  <a:lnTo>
                    <a:pt x="4315210" y="501892"/>
                  </a:lnTo>
                  <a:lnTo>
                    <a:pt x="4319976" y="515538"/>
                  </a:lnTo>
                  <a:lnTo>
                    <a:pt x="4326647" y="515538"/>
                  </a:lnTo>
                  <a:lnTo>
                    <a:pt x="4334590" y="522203"/>
                  </a:lnTo>
                  <a:lnTo>
                    <a:pt x="4333319" y="536167"/>
                  </a:lnTo>
                  <a:lnTo>
                    <a:pt x="4321882" y="530455"/>
                  </a:lnTo>
                  <a:lnTo>
                    <a:pt x="4315210" y="539658"/>
                  </a:lnTo>
                  <a:lnTo>
                    <a:pt x="4297419" y="537119"/>
                  </a:lnTo>
                  <a:lnTo>
                    <a:pt x="4292971" y="550766"/>
                  </a:lnTo>
                  <a:lnTo>
                    <a:pt x="4282805" y="553940"/>
                  </a:lnTo>
                  <a:lnTo>
                    <a:pt x="4274862" y="552353"/>
                  </a:lnTo>
                  <a:lnTo>
                    <a:pt x="4260566" y="563778"/>
                  </a:lnTo>
                  <a:lnTo>
                    <a:pt x="4263425" y="579647"/>
                  </a:lnTo>
                  <a:lnTo>
                    <a:pt x="4256754" y="585677"/>
                  </a:lnTo>
                  <a:lnTo>
                    <a:pt x="4246270" y="586312"/>
                  </a:lnTo>
                  <a:lnTo>
                    <a:pt x="4233244" y="586946"/>
                  </a:lnTo>
                  <a:lnTo>
                    <a:pt x="4227843" y="601863"/>
                  </a:lnTo>
                  <a:lnTo>
                    <a:pt x="4232926" y="608210"/>
                  </a:lnTo>
                  <a:lnTo>
                    <a:pt x="4241504" y="605036"/>
                  </a:lnTo>
                  <a:lnTo>
                    <a:pt x="4247858" y="609797"/>
                  </a:lnTo>
                  <a:lnTo>
                    <a:pt x="4239280" y="612653"/>
                  </a:lnTo>
                  <a:lnTo>
                    <a:pt x="4244363" y="622174"/>
                  </a:lnTo>
                  <a:lnTo>
                    <a:pt x="4254530" y="624396"/>
                  </a:lnTo>
                  <a:lnTo>
                    <a:pt x="4259295" y="613288"/>
                  </a:lnTo>
                  <a:lnTo>
                    <a:pt x="4260248" y="619635"/>
                  </a:lnTo>
                  <a:lnTo>
                    <a:pt x="4269462" y="628204"/>
                  </a:lnTo>
                  <a:lnTo>
                    <a:pt x="4263108" y="631378"/>
                  </a:lnTo>
                  <a:lnTo>
                    <a:pt x="4252624" y="629791"/>
                  </a:lnTo>
                  <a:lnTo>
                    <a:pt x="4260566" y="643755"/>
                  </a:lnTo>
                  <a:lnTo>
                    <a:pt x="4275180" y="653594"/>
                  </a:lnTo>
                  <a:lnTo>
                    <a:pt x="4289477" y="646612"/>
                  </a:lnTo>
                  <a:lnTo>
                    <a:pt x="4287570" y="633599"/>
                  </a:lnTo>
                  <a:lnTo>
                    <a:pt x="4297101" y="628839"/>
                  </a:lnTo>
                  <a:lnTo>
                    <a:pt x="4302185" y="638360"/>
                  </a:lnTo>
                  <a:lnTo>
                    <a:pt x="4312669" y="637725"/>
                  </a:lnTo>
                  <a:lnTo>
                    <a:pt x="4312033" y="628204"/>
                  </a:lnTo>
                  <a:lnTo>
                    <a:pt x="4308221" y="616462"/>
                  </a:lnTo>
                  <a:lnTo>
                    <a:pt x="4317752" y="615827"/>
                  </a:lnTo>
                  <a:lnTo>
                    <a:pt x="4332048" y="624396"/>
                  </a:lnTo>
                  <a:lnTo>
                    <a:pt x="4339673" y="624396"/>
                  </a:lnTo>
                  <a:lnTo>
                    <a:pt x="4339547" y="624461"/>
                  </a:lnTo>
                  <a:lnTo>
                    <a:pt x="4339882" y="624461"/>
                  </a:lnTo>
                  <a:lnTo>
                    <a:pt x="4340199" y="623826"/>
                  </a:lnTo>
                  <a:lnTo>
                    <a:pt x="4341172" y="623340"/>
                  </a:lnTo>
                  <a:lnTo>
                    <a:pt x="4347298" y="612018"/>
                  </a:lnTo>
                  <a:lnTo>
                    <a:pt x="4332366" y="604402"/>
                  </a:lnTo>
                  <a:lnTo>
                    <a:pt x="4328236" y="605354"/>
                  </a:lnTo>
                  <a:lnTo>
                    <a:pt x="4317434" y="588216"/>
                  </a:lnTo>
                  <a:lnTo>
                    <a:pt x="4329189" y="567587"/>
                  </a:lnTo>
                  <a:lnTo>
                    <a:pt x="4344121" y="564731"/>
                  </a:lnTo>
                  <a:lnTo>
                    <a:pt x="4350793" y="555210"/>
                  </a:lnTo>
                  <a:lnTo>
                    <a:pt x="4348886" y="549814"/>
                  </a:lnTo>
                  <a:lnTo>
                    <a:pt x="4361912" y="539976"/>
                  </a:lnTo>
                  <a:lnTo>
                    <a:pt x="4359053" y="525059"/>
                  </a:lnTo>
                  <a:lnTo>
                    <a:pt x="4355876" y="522838"/>
                  </a:lnTo>
                  <a:lnTo>
                    <a:pt x="4355240" y="513634"/>
                  </a:lnTo>
                  <a:lnTo>
                    <a:pt x="4380021" y="502526"/>
                  </a:lnTo>
                  <a:lnTo>
                    <a:pt x="4384151" y="488879"/>
                  </a:lnTo>
                  <a:lnTo>
                    <a:pt x="4380339" y="476185"/>
                  </a:lnTo>
                  <a:lnTo>
                    <a:pt x="4369537" y="489514"/>
                  </a:lnTo>
                  <a:lnTo>
                    <a:pt x="4360959" y="501892"/>
                  </a:lnTo>
                  <a:lnTo>
                    <a:pt x="4359053" y="486023"/>
                  </a:lnTo>
                  <a:lnTo>
                    <a:pt x="4366360" y="478724"/>
                  </a:lnTo>
                  <a:close/>
                  <a:moveTo>
                    <a:pt x="3304349" y="431801"/>
                  </a:moveTo>
                  <a:lnTo>
                    <a:pt x="3318916" y="437795"/>
                  </a:lnTo>
                  <a:lnTo>
                    <a:pt x="3327783" y="453570"/>
                  </a:lnTo>
                  <a:lnTo>
                    <a:pt x="3334751" y="432432"/>
                  </a:lnTo>
                  <a:lnTo>
                    <a:pt x="3344568" y="440950"/>
                  </a:lnTo>
                  <a:lnTo>
                    <a:pt x="3340451" y="462719"/>
                  </a:lnTo>
                  <a:lnTo>
                    <a:pt x="3344885" y="472183"/>
                  </a:lnTo>
                  <a:lnTo>
                    <a:pt x="3354069" y="456409"/>
                  </a:lnTo>
                  <a:lnTo>
                    <a:pt x="3367053" y="470290"/>
                  </a:lnTo>
                  <a:lnTo>
                    <a:pt x="3355335" y="475338"/>
                  </a:lnTo>
                  <a:lnTo>
                    <a:pt x="3360719" y="488904"/>
                  </a:lnTo>
                  <a:lnTo>
                    <a:pt x="3347101" y="510988"/>
                  </a:lnTo>
                  <a:cubicBezTo>
                    <a:pt x="3346784" y="517298"/>
                    <a:pt x="3346468" y="523607"/>
                    <a:pt x="3346151" y="529917"/>
                  </a:cubicBezTo>
                  <a:lnTo>
                    <a:pt x="3358185" y="549477"/>
                  </a:lnTo>
                  <a:lnTo>
                    <a:pt x="3320183" y="551055"/>
                  </a:lnTo>
                  <a:lnTo>
                    <a:pt x="3317016" y="534649"/>
                  </a:lnTo>
                  <a:lnTo>
                    <a:pt x="3296748" y="556733"/>
                  </a:lnTo>
                  <a:lnTo>
                    <a:pt x="3274897" y="555471"/>
                  </a:lnTo>
                  <a:lnTo>
                    <a:pt x="3256845" y="581026"/>
                  </a:lnTo>
                  <a:lnTo>
                    <a:pt x="3243228" y="566513"/>
                  </a:lnTo>
                  <a:lnTo>
                    <a:pt x="3249562" y="556102"/>
                  </a:lnTo>
                  <a:lnTo>
                    <a:pt x="3270780" y="552317"/>
                  </a:lnTo>
                  <a:lnTo>
                    <a:pt x="3271413" y="539066"/>
                  </a:lnTo>
                  <a:lnTo>
                    <a:pt x="3255579" y="533703"/>
                  </a:lnTo>
                  <a:lnTo>
                    <a:pt x="3252412" y="523292"/>
                  </a:lnTo>
                  <a:lnTo>
                    <a:pt x="3267296" y="516036"/>
                  </a:lnTo>
                  <a:lnTo>
                    <a:pt x="3250828" y="500261"/>
                  </a:lnTo>
                  <a:lnTo>
                    <a:pt x="3264763" y="481332"/>
                  </a:lnTo>
                  <a:lnTo>
                    <a:pt x="3300548" y="488588"/>
                  </a:lnTo>
                  <a:lnTo>
                    <a:pt x="3308782" y="480070"/>
                  </a:lnTo>
                  <a:lnTo>
                    <a:pt x="3286614" y="469975"/>
                  </a:lnTo>
                  <a:lnTo>
                    <a:pt x="3288831" y="456093"/>
                  </a:lnTo>
                  <a:lnTo>
                    <a:pt x="3310999" y="462088"/>
                  </a:lnTo>
                  <a:close/>
                  <a:moveTo>
                    <a:pt x="3435951" y="361951"/>
                  </a:moveTo>
                  <a:lnTo>
                    <a:pt x="3459129" y="379352"/>
                  </a:lnTo>
                  <a:cubicBezTo>
                    <a:pt x="3458917" y="383993"/>
                    <a:pt x="3458706" y="388633"/>
                    <a:pt x="3458494" y="393274"/>
                  </a:cubicBezTo>
                  <a:lnTo>
                    <a:pt x="3438491" y="404980"/>
                  </a:lnTo>
                  <a:lnTo>
                    <a:pt x="3440714" y="424913"/>
                  </a:lnTo>
                  <a:lnTo>
                    <a:pt x="3394358" y="452439"/>
                  </a:lnTo>
                  <a:lnTo>
                    <a:pt x="3382928" y="442314"/>
                  </a:lnTo>
                  <a:lnTo>
                    <a:pt x="3371816" y="427444"/>
                  </a:lnTo>
                  <a:lnTo>
                    <a:pt x="3393088" y="427444"/>
                  </a:lnTo>
                  <a:lnTo>
                    <a:pt x="3385468" y="404031"/>
                  </a:lnTo>
                  <a:lnTo>
                    <a:pt x="3411821" y="400867"/>
                  </a:lnTo>
                  <a:lnTo>
                    <a:pt x="3418171" y="384098"/>
                  </a:lnTo>
                  <a:lnTo>
                    <a:pt x="3424521" y="395805"/>
                  </a:lnTo>
                  <a:lnTo>
                    <a:pt x="3429919" y="395488"/>
                  </a:lnTo>
                  <a:lnTo>
                    <a:pt x="3424521" y="373657"/>
                  </a:lnTo>
                  <a:close/>
                  <a:moveTo>
                    <a:pt x="3528661" y="334961"/>
                  </a:moveTo>
                  <a:lnTo>
                    <a:pt x="3536916" y="337252"/>
                  </a:lnTo>
                  <a:lnTo>
                    <a:pt x="3529613" y="364093"/>
                  </a:lnTo>
                  <a:lnTo>
                    <a:pt x="3509928" y="366711"/>
                  </a:lnTo>
                  <a:lnTo>
                    <a:pt x="3505166" y="354600"/>
                  </a:lnTo>
                  <a:lnTo>
                    <a:pt x="3523263" y="347072"/>
                  </a:lnTo>
                  <a:close/>
                  <a:moveTo>
                    <a:pt x="4276189" y="308170"/>
                  </a:moveTo>
                  <a:lnTo>
                    <a:pt x="4271925" y="310848"/>
                  </a:lnTo>
                  <a:cubicBezTo>
                    <a:pt x="4271963" y="310963"/>
                    <a:pt x="4272002" y="311077"/>
                    <a:pt x="4272040" y="311192"/>
                  </a:cubicBezTo>
                  <a:close/>
                  <a:moveTo>
                    <a:pt x="3488655" y="279400"/>
                  </a:moveTo>
                  <a:lnTo>
                    <a:pt x="3501355" y="287882"/>
                  </a:lnTo>
                  <a:lnTo>
                    <a:pt x="3495958" y="298248"/>
                  </a:lnTo>
                  <a:lnTo>
                    <a:pt x="3498180" y="309557"/>
                  </a:lnTo>
                  <a:lnTo>
                    <a:pt x="3516278" y="322123"/>
                  </a:lnTo>
                  <a:lnTo>
                    <a:pt x="3497545" y="345054"/>
                  </a:lnTo>
                  <a:lnTo>
                    <a:pt x="3490560" y="364845"/>
                  </a:lnTo>
                  <a:lnTo>
                    <a:pt x="3473415" y="368300"/>
                  </a:lnTo>
                  <a:lnTo>
                    <a:pt x="3448015" y="342541"/>
                  </a:lnTo>
                  <a:lnTo>
                    <a:pt x="3445475" y="316468"/>
                  </a:lnTo>
                  <a:lnTo>
                    <a:pt x="3433728" y="314269"/>
                  </a:lnTo>
                  <a:lnTo>
                    <a:pt x="3433728" y="302960"/>
                  </a:lnTo>
                  <a:lnTo>
                    <a:pt x="3438808" y="289138"/>
                  </a:lnTo>
                  <a:lnTo>
                    <a:pt x="3454683" y="296678"/>
                  </a:lnTo>
                  <a:lnTo>
                    <a:pt x="3479130" y="296364"/>
                  </a:lnTo>
                  <a:lnTo>
                    <a:pt x="3466748" y="317096"/>
                  </a:lnTo>
                  <a:lnTo>
                    <a:pt x="3478495" y="340028"/>
                  </a:lnTo>
                  <a:lnTo>
                    <a:pt x="3478495" y="328719"/>
                  </a:lnTo>
                  <a:lnTo>
                    <a:pt x="3494053" y="309557"/>
                  </a:lnTo>
                  <a:close/>
                  <a:moveTo>
                    <a:pt x="3621053" y="250824"/>
                  </a:moveTo>
                  <a:lnTo>
                    <a:pt x="3633753" y="259353"/>
                  </a:lnTo>
                  <a:lnTo>
                    <a:pt x="3618195" y="280201"/>
                  </a:lnTo>
                  <a:lnTo>
                    <a:pt x="3627720" y="304208"/>
                  </a:lnTo>
                  <a:lnTo>
                    <a:pt x="3615973" y="312737"/>
                  </a:lnTo>
                  <a:lnTo>
                    <a:pt x="3601050" y="303577"/>
                  </a:lnTo>
                  <a:lnTo>
                    <a:pt x="3603273" y="292837"/>
                  </a:lnTo>
                  <a:lnTo>
                    <a:pt x="3595653" y="274199"/>
                  </a:lnTo>
                  <a:lnTo>
                    <a:pt x="3604860" y="268830"/>
                  </a:lnTo>
                  <a:lnTo>
                    <a:pt x="3610258" y="258405"/>
                  </a:lnTo>
                  <a:close/>
                  <a:moveTo>
                    <a:pt x="3463697" y="247649"/>
                  </a:moveTo>
                  <a:lnTo>
                    <a:pt x="3468654" y="252812"/>
                  </a:lnTo>
                  <a:lnTo>
                    <a:pt x="3466904" y="273140"/>
                  </a:lnTo>
                  <a:lnTo>
                    <a:pt x="3463988" y="287337"/>
                  </a:lnTo>
                  <a:lnTo>
                    <a:pt x="3454366" y="273140"/>
                  </a:lnTo>
                  <a:close/>
                  <a:moveTo>
                    <a:pt x="3514243" y="244475"/>
                  </a:moveTo>
                  <a:lnTo>
                    <a:pt x="3523940" y="256388"/>
                  </a:lnTo>
                  <a:lnTo>
                    <a:pt x="3525232" y="268946"/>
                  </a:lnTo>
                  <a:lnTo>
                    <a:pt x="3543655" y="271200"/>
                  </a:lnTo>
                  <a:lnTo>
                    <a:pt x="3546887" y="284080"/>
                  </a:lnTo>
                  <a:lnTo>
                    <a:pt x="3557553" y="287944"/>
                  </a:lnTo>
                  <a:lnTo>
                    <a:pt x="3554644" y="304044"/>
                  </a:lnTo>
                  <a:lnTo>
                    <a:pt x="3540746" y="312737"/>
                  </a:lnTo>
                  <a:lnTo>
                    <a:pt x="3524586" y="294706"/>
                  </a:lnTo>
                  <a:lnTo>
                    <a:pt x="3514890" y="285046"/>
                  </a:lnTo>
                  <a:lnTo>
                    <a:pt x="3517476" y="269268"/>
                  </a:lnTo>
                  <a:lnTo>
                    <a:pt x="3503578" y="253168"/>
                  </a:lnTo>
                  <a:close/>
                  <a:moveTo>
                    <a:pt x="3570253" y="234949"/>
                  </a:moveTo>
                  <a:lnTo>
                    <a:pt x="3579778" y="251203"/>
                  </a:lnTo>
                  <a:lnTo>
                    <a:pt x="3571205" y="257174"/>
                  </a:lnTo>
                  <a:lnTo>
                    <a:pt x="3563903" y="249213"/>
                  </a:lnTo>
                  <a:lnTo>
                    <a:pt x="3564855" y="239261"/>
                  </a:lnTo>
                  <a:close/>
                  <a:moveTo>
                    <a:pt x="3805219" y="211137"/>
                  </a:moveTo>
                  <a:lnTo>
                    <a:pt x="3835518" y="224790"/>
                  </a:lnTo>
                  <a:lnTo>
                    <a:pt x="3846478" y="244792"/>
                  </a:lnTo>
                  <a:lnTo>
                    <a:pt x="3843254" y="252412"/>
                  </a:lnTo>
                  <a:lnTo>
                    <a:pt x="3818435" y="250190"/>
                  </a:lnTo>
                  <a:lnTo>
                    <a:pt x="3782978" y="229552"/>
                  </a:lnTo>
                  <a:close/>
                  <a:moveTo>
                    <a:pt x="3716499" y="206375"/>
                  </a:moveTo>
                  <a:lnTo>
                    <a:pt x="3732178" y="217487"/>
                  </a:lnTo>
                  <a:lnTo>
                    <a:pt x="3721516" y="233363"/>
                  </a:lnTo>
                  <a:lnTo>
                    <a:pt x="3706778" y="208280"/>
                  </a:lnTo>
                  <a:close/>
                  <a:moveTo>
                    <a:pt x="3892555" y="152400"/>
                  </a:moveTo>
                  <a:lnTo>
                    <a:pt x="3891607" y="170764"/>
                  </a:lnTo>
                  <a:lnTo>
                    <a:pt x="3900454" y="183652"/>
                  </a:lnTo>
                  <a:lnTo>
                    <a:pt x="3893187" y="195573"/>
                  </a:lnTo>
                  <a:lnTo>
                    <a:pt x="3880232" y="211682"/>
                  </a:lnTo>
                  <a:lnTo>
                    <a:pt x="3858431" y="239713"/>
                  </a:lnTo>
                  <a:lnTo>
                    <a:pt x="3847056" y="236491"/>
                  </a:lnTo>
                  <a:lnTo>
                    <a:pt x="3847056" y="209749"/>
                  </a:lnTo>
                  <a:lnTo>
                    <a:pt x="3835366" y="197184"/>
                  </a:lnTo>
                  <a:lnTo>
                    <a:pt x="3845477" y="175597"/>
                  </a:lnTo>
                  <a:lnTo>
                    <a:pt x="3859379" y="186230"/>
                  </a:lnTo>
                  <a:lnTo>
                    <a:pt x="3862538" y="172376"/>
                  </a:lnTo>
                  <a:lnTo>
                    <a:pt x="3883076" y="158199"/>
                  </a:lnTo>
                  <a:close/>
                  <a:moveTo>
                    <a:pt x="3911566" y="117476"/>
                  </a:moveTo>
                  <a:lnTo>
                    <a:pt x="3927580" y="122238"/>
                  </a:lnTo>
                  <a:lnTo>
                    <a:pt x="3940141" y="148591"/>
                  </a:lnTo>
                  <a:lnTo>
                    <a:pt x="3932918" y="162243"/>
                  </a:lnTo>
                  <a:lnTo>
                    <a:pt x="3918474" y="169864"/>
                  </a:lnTo>
                  <a:lnTo>
                    <a:pt x="3912822" y="142558"/>
                  </a:lnTo>
                  <a:cubicBezTo>
                    <a:pt x="3912403" y="134197"/>
                    <a:pt x="3911985" y="125837"/>
                    <a:pt x="3911566" y="117476"/>
                  </a:cubicBezTo>
                  <a:close/>
                  <a:moveTo>
                    <a:pt x="3882623" y="82550"/>
                  </a:moveTo>
                  <a:lnTo>
                    <a:pt x="3889341" y="101343"/>
                  </a:lnTo>
                  <a:lnTo>
                    <a:pt x="3872388" y="111216"/>
                  </a:lnTo>
                  <a:lnTo>
                    <a:pt x="3852236" y="124912"/>
                  </a:lnTo>
                  <a:lnTo>
                    <a:pt x="3842640" y="147527"/>
                  </a:lnTo>
                  <a:lnTo>
                    <a:pt x="3811932" y="167593"/>
                  </a:lnTo>
                  <a:lnTo>
                    <a:pt x="3800417" y="182563"/>
                  </a:lnTo>
                  <a:lnTo>
                    <a:pt x="3792740" y="163771"/>
                  </a:lnTo>
                  <a:lnTo>
                    <a:pt x="3782184" y="174282"/>
                  </a:lnTo>
                  <a:lnTo>
                    <a:pt x="3762352" y="178741"/>
                  </a:lnTo>
                  <a:lnTo>
                    <a:pt x="3763951" y="163771"/>
                  </a:lnTo>
                  <a:lnTo>
                    <a:pt x="3760753" y="144979"/>
                  </a:lnTo>
                  <a:lnTo>
                    <a:pt x="3783783" y="138290"/>
                  </a:lnTo>
                  <a:lnTo>
                    <a:pt x="3794659" y="121409"/>
                  </a:lnTo>
                  <a:lnTo>
                    <a:pt x="3808413" y="128735"/>
                  </a:lnTo>
                  <a:lnTo>
                    <a:pt x="3806494" y="142431"/>
                  </a:lnTo>
                  <a:lnTo>
                    <a:pt x="3826646" y="134468"/>
                  </a:lnTo>
                  <a:lnTo>
                    <a:pt x="3823447" y="118861"/>
                  </a:lnTo>
                  <a:lnTo>
                    <a:pt x="3858313" y="100706"/>
                  </a:lnTo>
                  <a:lnTo>
                    <a:pt x="3867909" y="104846"/>
                  </a:lnTo>
                  <a:lnTo>
                    <a:pt x="3873987" y="88921"/>
                  </a:lnTo>
                  <a:close/>
                  <a:moveTo>
                    <a:pt x="3954178" y="46037"/>
                  </a:moveTo>
                  <a:lnTo>
                    <a:pt x="3965541" y="53654"/>
                  </a:lnTo>
                  <a:cubicBezTo>
                    <a:pt x="3965095" y="60458"/>
                    <a:pt x="3964650" y="67263"/>
                    <a:pt x="3964204" y="74067"/>
                  </a:cubicBezTo>
                  <a:lnTo>
                    <a:pt x="3953175" y="76200"/>
                  </a:lnTo>
                  <a:lnTo>
                    <a:pt x="3955514" y="67974"/>
                  </a:lnTo>
                  <a:lnTo>
                    <a:pt x="3946491" y="64318"/>
                  </a:lnTo>
                  <a:close/>
                  <a:moveTo>
                    <a:pt x="4240178" y="42862"/>
                  </a:moveTo>
                  <a:lnTo>
                    <a:pt x="4253469" y="43488"/>
                  </a:lnTo>
                  <a:cubicBezTo>
                    <a:pt x="4253801" y="50159"/>
                    <a:pt x="4254134" y="56829"/>
                    <a:pt x="4254466" y="63500"/>
                  </a:cubicBezTo>
                  <a:close/>
                  <a:moveTo>
                    <a:pt x="4283567" y="2124"/>
                  </a:moveTo>
                  <a:lnTo>
                    <a:pt x="4289750" y="3880"/>
                  </a:lnTo>
                  <a:lnTo>
                    <a:pt x="4307921" y="26351"/>
                  </a:lnTo>
                  <a:lnTo>
                    <a:pt x="4311095" y="16826"/>
                  </a:lnTo>
                  <a:lnTo>
                    <a:pt x="4314150" y="10809"/>
                  </a:lnTo>
                  <a:lnTo>
                    <a:pt x="4334458" y="16576"/>
                  </a:lnTo>
                  <a:lnTo>
                    <a:pt x="4344797" y="20074"/>
                  </a:lnTo>
                  <a:lnTo>
                    <a:pt x="4331090" y="40956"/>
                  </a:lnTo>
                  <a:lnTo>
                    <a:pt x="4363145" y="29208"/>
                  </a:lnTo>
                  <a:lnTo>
                    <a:pt x="4366319" y="54291"/>
                  </a:lnTo>
                  <a:lnTo>
                    <a:pt x="4331407" y="89533"/>
                  </a:lnTo>
                  <a:lnTo>
                    <a:pt x="4304430" y="84453"/>
                  </a:lnTo>
                  <a:lnTo>
                    <a:pt x="4322203" y="103186"/>
                  </a:lnTo>
                  <a:lnTo>
                    <a:pt x="4318077" y="112711"/>
                  </a:lnTo>
                  <a:lnTo>
                    <a:pt x="4296178" y="128586"/>
                  </a:lnTo>
                  <a:lnTo>
                    <a:pt x="4289830" y="141603"/>
                  </a:lnTo>
                  <a:lnTo>
                    <a:pt x="4330772" y="120331"/>
                  </a:lnTo>
                  <a:lnTo>
                    <a:pt x="4344737" y="116838"/>
                  </a:lnTo>
                  <a:lnTo>
                    <a:pt x="4334263" y="162241"/>
                  </a:lnTo>
                  <a:lnTo>
                    <a:pt x="4311412" y="184466"/>
                  </a:lnTo>
                  <a:lnTo>
                    <a:pt x="4315538" y="192086"/>
                  </a:lnTo>
                  <a:lnTo>
                    <a:pt x="4331407" y="180338"/>
                  </a:lnTo>
                  <a:lnTo>
                    <a:pt x="4337755" y="183196"/>
                  </a:lnTo>
                  <a:lnTo>
                    <a:pt x="4336168" y="219391"/>
                  </a:lnTo>
                  <a:lnTo>
                    <a:pt x="4318712" y="285748"/>
                  </a:lnTo>
                  <a:lnTo>
                    <a:pt x="4278405" y="298766"/>
                  </a:lnTo>
                  <a:lnTo>
                    <a:pt x="4304430" y="295591"/>
                  </a:lnTo>
                  <a:lnTo>
                    <a:pt x="4326329" y="288606"/>
                  </a:lnTo>
                  <a:lnTo>
                    <a:pt x="4333946" y="251458"/>
                  </a:lnTo>
                  <a:lnTo>
                    <a:pt x="4359654" y="182561"/>
                  </a:lnTo>
                  <a:lnTo>
                    <a:pt x="4377109" y="186053"/>
                  </a:lnTo>
                  <a:lnTo>
                    <a:pt x="4357749" y="157796"/>
                  </a:lnTo>
                  <a:lnTo>
                    <a:pt x="4379331" y="98741"/>
                  </a:lnTo>
                  <a:lnTo>
                    <a:pt x="4394248" y="92391"/>
                  </a:lnTo>
                  <a:cubicBezTo>
                    <a:pt x="4394460" y="82443"/>
                    <a:pt x="4394671" y="72494"/>
                    <a:pt x="4394883" y="62546"/>
                  </a:cubicBezTo>
                  <a:lnTo>
                    <a:pt x="4419321" y="81278"/>
                  </a:lnTo>
                  <a:lnTo>
                    <a:pt x="4435189" y="79056"/>
                  </a:lnTo>
                  <a:lnTo>
                    <a:pt x="4449154" y="100011"/>
                  </a:lnTo>
                  <a:lnTo>
                    <a:pt x="4437729" y="117156"/>
                  </a:lnTo>
                  <a:lnTo>
                    <a:pt x="4451376" y="126681"/>
                  </a:lnTo>
                  <a:lnTo>
                    <a:pt x="4458675" y="120013"/>
                  </a:lnTo>
                  <a:lnTo>
                    <a:pt x="4482161" y="111441"/>
                  </a:lnTo>
                  <a:lnTo>
                    <a:pt x="4488509" y="142873"/>
                  </a:lnTo>
                  <a:lnTo>
                    <a:pt x="4505647" y="127951"/>
                  </a:lnTo>
                  <a:cubicBezTo>
                    <a:pt x="4505859" y="122342"/>
                    <a:pt x="4506070" y="116732"/>
                    <a:pt x="4506282" y="111123"/>
                  </a:cubicBezTo>
                  <a:lnTo>
                    <a:pt x="4521516" y="136523"/>
                  </a:lnTo>
                  <a:lnTo>
                    <a:pt x="4540559" y="139381"/>
                  </a:lnTo>
                  <a:cubicBezTo>
                    <a:pt x="4540242" y="142873"/>
                    <a:pt x="4539924" y="146366"/>
                    <a:pt x="4539607" y="149858"/>
                  </a:cubicBezTo>
                  <a:lnTo>
                    <a:pt x="4514217" y="161606"/>
                  </a:lnTo>
                  <a:lnTo>
                    <a:pt x="4529133" y="173353"/>
                  </a:lnTo>
                  <a:lnTo>
                    <a:pt x="4551032" y="160336"/>
                  </a:lnTo>
                  <a:lnTo>
                    <a:pt x="4578644" y="163511"/>
                  </a:lnTo>
                  <a:lnTo>
                    <a:pt x="4584357" y="186371"/>
                  </a:lnTo>
                  <a:lnTo>
                    <a:pt x="4600226" y="183196"/>
                  </a:lnTo>
                  <a:lnTo>
                    <a:pt x="4606891" y="226376"/>
                  </a:lnTo>
                  <a:lnTo>
                    <a:pt x="4574201" y="233678"/>
                  </a:lnTo>
                  <a:lnTo>
                    <a:pt x="4536116" y="270826"/>
                  </a:lnTo>
                  <a:lnTo>
                    <a:pt x="4517390" y="274318"/>
                  </a:lnTo>
                  <a:lnTo>
                    <a:pt x="4494222" y="287336"/>
                  </a:lnTo>
                  <a:lnTo>
                    <a:pt x="4451693" y="276223"/>
                  </a:lnTo>
                  <a:lnTo>
                    <a:pt x="4412656" y="272413"/>
                  </a:lnTo>
                  <a:lnTo>
                    <a:pt x="4376475" y="260031"/>
                  </a:lnTo>
                  <a:lnTo>
                    <a:pt x="4383140" y="276541"/>
                  </a:lnTo>
                  <a:lnTo>
                    <a:pt x="4374570" y="288288"/>
                  </a:lnTo>
                  <a:lnTo>
                    <a:pt x="4402182" y="287336"/>
                  </a:lnTo>
                  <a:lnTo>
                    <a:pt x="4435189" y="298131"/>
                  </a:lnTo>
                  <a:lnTo>
                    <a:pt x="4464706" y="321308"/>
                  </a:lnTo>
                  <a:lnTo>
                    <a:pt x="4459945" y="338135"/>
                  </a:lnTo>
                  <a:lnTo>
                    <a:pt x="4498665" y="340040"/>
                  </a:lnTo>
                  <a:lnTo>
                    <a:pt x="4507552" y="363853"/>
                  </a:lnTo>
                  <a:lnTo>
                    <a:pt x="4491048" y="379728"/>
                  </a:lnTo>
                  <a:lnTo>
                    <a:pt x="4511043" y="395920"/>
                  </a:lnTo>
                  <a:lnTo>
                    <a:pt x="4513582" y="424178"/>
                  </a:lnTo>
                  <a:lnTo>
                    <a:pt x="4502474" y="461325"/>
                  </a:lnTo>
                  <a:lnTo>
                    <a:pt x="4444711" y="494345"/>
                  </a:lnTo>
                  <a:lnTo>
                    <a:pt x="4432650" y="482915"/>
                  </a:lnTo>
                  <a:lnTo>
                    <a:pt x="4441220" y="501648"/>
                  </a:lnTo>
                  <a:lnTo>
                    <a:pt x="4435824" y="513078"/>
                  </a:lnTo>
                  <a:lnTo>
                    <a:pt x="4445346" y="501330"/>
                  </a:lnTo>
                  <a:lnTo>
                    <a:pt x="4506917" y="470533"/>
                  </a:lnTo>
                  <a:lnTo>
                    <a:pt x="4524373" y="436560"/>
                  </a:lnTo>
                  <a:lnTo>
                    <a:pt x="4529133" y="400683"/>
                  </a:lnTo>
                  <a:lnTo>
                    <a:pt x="4549445" y="412113"/>
                  </a:lnTo>
                  <a:lnTo>
                    <a:pt x="4552302" y="390205"/>
                  </a:lnTo>
                  <a:lnTo>
                    <a:pt x="4541511" y="379410"/>
                  </a:lnTo>
                  <a:lnTo>
                    <a:pt x="4532942" y="380680"/>
                  </a:lnTo>
                  <a:lnTo>
                    <a:pt x="4534211" y="355598"/>
                  </a:lnTo>
                  <a:lnTo>
                    <a:pt x="4555476" y="379410"/>
                  </a:lnTo>
                  <a:lnTo>
                    <a:pt x="4577692" y="375918"/>
                  </a:lnTo>
                  <a:lnTo>
                    <a:pt x="4584992" y="388618"/>
                  </a:lnTo>
                  <a:cubicBezTo>
                    <a:pt x="4586215" y="390732"/>
                    <a:pt x="4580951" y="388976"/>
                    <a:pt x="4585033" y="388603"/>
                  </a:cubicBezTo>
                  <a:lnTo>
                    <a:pt x="4609485" y="386381"/>
                  </a:lnTo>
                  <a:lnTo>
                    <a:pt x="4641240" y="393364"/>
                  </a:lnTo>
                  <a:lnTo>
                    <a:pt x="4647591" y="411458"/>
                  </a:lnTo>
                  <a:lnTo>
                    <a:pt x="4631078" y="429235"/>
                  </a:lnTo>
                  <a:lnTo>
                    <a:pt x="4635207" y="434631"/>
                  </a:lnTo>
                  <a:lnTo>
                    <a:pt x="4660611" y="409871"/>
                  </a:lnTo>
                  <a:lnTo>
                    <a:pt x="4681570" y="407649"/>
                  </a:lnTo>
                  <a:lnTo>
                    <a:pt x="4669820" y="397173"/>
                  </a:lnTo>
                  <a:lnTo>
                    <a:pt x="4676171" y="367969"/>
                  </a:lnTo>
                  <a:lnTo>
                    <a:pt x="4692049" y="374000"/>
                  </a:lnTo>
                  <a:lnTo>
                    <a:pt x="4702211" y="354002"/>
                  </a:lnTo>
                  <a:lnTo>
                    <a:pt x="4694907" y="338130"/>
                  </a:lnTo>
                  <a:lnTo>
                    <a:pt x="4696495" y="325432"/>
                  </a:lnTo>
                  <a:lnTo>
                    <a:pt x="4741270" y="344161"/>
                  </a:lnTo>
                  <a:lnTo>
                    <a:pt x="4764769" y="374318"/>
                  </a:lnTo>
                  <a:lnTo>
                    <a:pt x="4780646" y="374318"/>
                  </a:lnTo>
                  <a:lnTo>
                    <a:pt x="4789220" y="387968"/>
                  </a:lnTo>
                  <a:lnTo>
                    <a:pt x="4804145" y="387650"/>
                  </a:lnTo>
                  <a:lnTo>
                    <a:pt x="4778106" y="430187"/>
                  </a:lnTo>
                  <a:lnTo>
                    <a:pt x="4739999" y="424156"/>
                  </a:lnTo>
                  <a:lnTo>
                    <a:pt x="4711102" y="399078"/>
                  </a:lnTo>
                  <a:lnTo>
                    <a:pt x="4693319" y="422251"/>
                  </a:lnTo>
                  <a:lnTo>
                    <a:pt x="4699670" y="444472"/>
                  </a:lnTo>
                  <a:lnTo>
                    <a:pt x="4717771" y="429870"/>
                  </a:lnTo>
                  <a:lnTo>
                    <a:pt x="4725392" y="440028"/>
                  </a:lnTo>
                  <a:lnTo>
                    <a:pt x="4739047" y="444155"/>
                  </a:lnTo>
                  <a:lnTo>
                    <a:pt x="4718088" y="463201"/>
                  </a:lnTo>
                  <a:lnTo>
                    <a:pt x="4727615" y="474629"/>
                  </a:lnTo>
                  <a:lnTo>
                    <a:pt x="4751749" y="458757"/>
                  </a:lnTo>
                  <a:lnTo>
                    <a:pt x="4799700" y="462566"/>
                  </a:lnTo>
                  <a:lnTo>
                    <a:pt x="4782869" y="493358"/>
                  </a:lnTo>
                  <a:lnTo>
                    <a:pt x="4787315" y="502564"/>
                  </a:lnTo>
                  <a:lnTo>
                    <a:pt x="4815577" y="474946"/>
                  </a:lnTo>
                  <a:lnTo>
                    <a:pt x="4817800" y="502564"/>
                  </a:lnTo>
                  <a:lnTo>
                    <a:pt x="4839076" y="525420"/>
                  </a:lnTo>
                  <a:lnTo>
                    <a:pt x="4829867" y="551767"/>
                  </a:lnTo>
                  <a:lnTo>
                    <a:pt x="4808591" y="559386"/>
                  </a:lnTo>
                  <a:lnTo>
                    <a:pt x="4796207" y="572401"/>
                  </a:lnTo>
                  <a:lnTo>
                    <a:pt x="4795571" y="616525"/>
                  </a:lnTo>
                  <a:lnTo>
                    <a:pt x="4770485" y="639698"/>
                  </a:lnTo>
                  <a:lnTo>
                    <a:pt x="4779059" y="656523"/>
                  </a:lnTo>
                  <a:lnTo>
                    <a:pt x="4802240" y="643825"/>
                  </a:lnTo>
                  <a:lnTo>
                    <a:pt x="4812402" y="577162"/>
                  </a:lnTo>
                  <a:lnTo>
                    <a:pt x="4848920" y="563512"/>
                  </a:lnTo>
                  <a:lnTo>
                    <a:pt x="4858130" y="516849"/>
                  </a:lnTo>
                  <a:lnTo>
                    <a:pt x="4876230" y="514627"/>
                  </a:lnTo>
                  <a:lnTo>
                    <a:pt x="4887662" y="506056"/>
                  </a:lnTo>
                  <a:lnTo>
                    <a:pt x="4939741" y="519071"/>
                  </a:lnTo>
                  <a:lnTo>
                    <a:pt x="4983246" y="527324"/>
                  </a:lnTo>
                  <a:lnTo>
                    <a:pt x="4993090" y="547005"/>
                  </a:lnTo>
                  <a:lnTo>
                    <a:pt x="5003252" y="537482"/>
                  </a:lnTo>
                  <a:lnTo>
                    <a:pt x="5007697" y="519706"/>
                  </a:lnTo>
                  <a:lnTo>
                    <a:pt x="5044851" y="530816"/>
                  </a:lnTo>
                  <a:lnTo>
                    <a:pt x="5063904" y="545418"/>
                  </a:lnTo>
                  <a:lnTo>
                    <a:pt x="5070256" y="536847"/>
                  </a:lnTo>
                  <a:lnTo>
                    <a:pt x="5077559" y="557164"/>
                  </a:lnTo>
                  <a:lnTo>
                    <a:pt x="5105186" y="555576"/>
                  </a:lnTo>
                  <a:lnTo>
                    <a:pt x="5125510" y="567957"/>
                  </a:lnTo>
                  <a:lnTo>
                    <a:pt x="5144563" y="587955"/>
                  </a:lnTo>
                  <a:lnTo>
                    <a:pt x="5164569" y="596209"/>
                  </a:lnTo>
                  <a:lnTo>
                    <a:pt x="5181082" y="617160"/>
                  </a:lnTo>
                  <a:lnTo>
                    <a:pt x="5206486" y="626366"/>
                  </a:lnTo>
                  <a:lnTo>
                    <a:pt x="5212837" y="641285"/>
                  </a:lnTo>
                  <a:lnTo>
                    <a:pt x="5241417" y="661602"/>
                  </a:lnTo>
                  <a:lnTo>
                    <a:pt x="5311279" y="734930"/>
                  </a:lnTo>
                  <a:lnTo>
                    <a:pt x="5318583" y="756199"/>
                  </a:lnTo>
                  <a:lnTo>
                    <a:pt x="5332555" y="761278"/>
                  </a:lnTo>
                  <a:lnTo>
                    <a:pt x="5346210" y="775880"/>
                  </a:lnTo>
                  <a:lnTo>
                    <a:pt x="5352561" y="771436"/>
                  </a:lnTo>
                  <a:lnTo>
                    <a:pt x="5337636" y="755881"/>
                  </a:lnTo>
                  <a:lnTo>
                    <a:pt x="5337636" y="740009"/>
                  </a:lnTo>
                  <a:lnTo>
                    <a:pt x="5366533" y="765087"/>
                  </a:lnTo>
                  <a:lnTo>
                    <a:pt x="5366533" y="776832"/>
                  </a:lnTo>
                  <a:lnTo>
                    <a:pt x="5379553" y="795561"/>
                  </a:lnTo>
                  <a:lnTo>
                    <a:pt x="5431632" y="816195"/>
                  </a:lnTo>
                  <a:lnTo>
                    <a:pt x="5448462" y="830797"/>
                  </a:lnTo>
                  <a:lnTo>
                    <a:pt x="5444969" y="806354"/>
                  </a:lnTo>
                  <a:lnTo>
                    <a:pt x="5491014" y="852383"/>
                  </a:lnTo>
                  <a:lnTo>
                    <a:pt x="5494190" y="864129"/>
                  </a:lnTo>
                  <a:lnTo>
                    <a:pt x="5506257" y="873334"/>
                  </a:lnTo>
                  <a:lnTo>
                    <a:pt x="5503081" y="891429"/>
                  </a:lnTo>
                  <a:lnTo>
                    <a:pt x="5514513" y="906031"/>
                  </a:lnTo>
                  <a:lnTo>
                    <a:pt x="5526263" y="892381"/>
                  </a:lnTo>
                  <a:lnTo>
                    <a:pt x="5547539" y="910158"/>
                  </a:lnTo>
                  <a:lnTo>
                    <a:pt x="5572943" y="919363"/>
                  </a:lnTo>
                  <a:lnTo>
                    <a:pt x="5563734" y="963488"/>
                  </a:lnTo>
                  <a:lnTo>
                    <a:pt x="5578977" y="981264"/>
                  </a:lnTo>
                  <a:lnTo>
                    <a:pt x="5575166" y="1032056"/>
                  </a:lnTo>
                  <a:lnTo>
                    <a:pt x="5580565" y="1047610"/>
                  </a:lnTo>
                  <a:lnTo>
                    <a:pt x="5598348" y="1037135"/>
                  </a:lnTo>
                  <a:lnTo>
                    <a:pt x="5602158" y="1068561"/>
                  </a:lnTo>
                  <a:lnTo>
                    <a:pt x="5560241" y="1152366"/>
                  </a:lnTo>
                  <a:lnTo>
                    <a:pt x="5498636" y="1245376"/>
                  </a:lnTo>
                  <a:lnTo>
                    <a:pt x="5427186" y="1279660"/>
                  </a:lnTo>
                  <a:lnTo>
                    <a:pt x="5357642" y="1305690"/>
                  </a:lnTo>
                  <a:lnTo>
                    <a:pt x="5268727" y="1295849"/>
                  </a:lnTo>
                  <a:lnTo>
                    <a:pt x="5197277" y="1259661"/>
                  </a:lnTo>
                  <a:lnTo>
                    <a:pt x="5135037" y="1254900"/>
                  </a:lnTo>
                  <a:lnTo>
                    <a:pt x="5093119" y="1236488"/>
                  </a:lnTo>
                  <a:lnTo>
                    <a:pt x="5080735" y="1242837"/>
                  </a:lnTo>
                  <a:lnTo>
                    <a:pt x="5045804" y="1221886"/>
                  </a:lnTo>
                  <a:lnTo>
                    <a:pt x="5036277" y="1231409"/>
                  </a:lnTo>
                  <a:lnTo>
                    <a:pt x="5026433" y="1206331"/>
                  </a:lnTo>
                  <a:lnTo>
                    <a:pt x="5001346" y="1207918"/>
                  </a:lnTo>
                  <a:lnTo>
                    <a:pt x="4972131" y="1180618"/>
                  </a:lnTo>
                  <a:lnTo>
                    <a:pt x="4954666" y="1206966"/>
                  </a:lnTo>
                  <a:lnTo>
                    <a:pt x="4930214" y="1185063"/>
                  </a:lnTo>
                  <a:lnTo>
                    <a:pt x="4939423" y="1161889"/>
                  </a:lnTo>
                  <a:lnTo>
                    <a:pt x="4920053" y="1156810"/>
                  </a:lnTo>
                  <a:lnTo>
                    <a:pt x="4915924" y="1144113"/>
                  </a:lnTo>
                  <a:lnTo>
                    <a:pt x="4900047" y="1147604"/>
                  </a:lnTo>
                  <a:lnTo>
                    <a:pt x="4886074" y="1166651"/>
                  </a:lnTo>
                  <a:lnTo>
                    <a:pt x="4856542" y="1143795"/>
                  </a:lnTo>
                  <a:lnTo>
                    <a:pt x="4852414" y="1151096"/>
                  </a:lnTo>
                  <a:lnTo>
                    <a:pt x="4820341" y="1139986"/>
                  </a:lnTo>
                  <a:lnTo>
                    <a:pt x="4815260" y="1127288"/>
                  </a:lnTo>
                  <a:lnTo>
                    <a:pt x="4794936" y="1123161"/>
                  </a:lnTo>
                  <a:lnTo>
                    <a:pt x="4782869" y="1074910"/>
                  </a:lnTo>
                  <a:lnTo>
                    <a:pt x="4758418" y="1057134"/>
                  </a:lnTo>
                  <a:lnTo>
                    <a:pt x="4710785" y="1055229"/>
                  </a:lnTo>
                  <a:lnTo>
                    <a:pt x="4706339" y="1060626"/>
                  </a:lnTo>
                  <a:lnTo>
                    <a:pt x="4718088" y="1066022"/>
                  </a:lnTo>
                  <a:lnTo>
                    <a:pt x="4736506" y="1087926"/>
                  </a:lnTo>
                  <a:lnTo>
                    <a:pt x="4752067" y="1083799"/>
                  </a:lnTo>
                  <a:lnTo>
                    <a:pt x="4746033" y="1108877"/>
                  </a:lnTo>
                  <a:lnTo>
                    <a:pt x="4759053" y="1138081"/>
                  </a:lnTo>
                  <a:lnTo>
                    <a:pt x="4770802" y="1142526"/>
                  </a:lnTo>
                  <a:lnTo>
                    <a:pt x="4787950" y="1166334"/>
                  </a:lnTo>
                  <a:lnTo>
                    <a:pt x="4812402" y="1176809"/>
                  </a:lnTo>
                  <a:lnTo>
                    <a:pt x="4798747" y="1188237"/>
                  </a:lnTo>
                  <a:cubicBezTo>
                    <a:pt x="4799170" y="1193634"/>
                    <a:pt x="4799594" y="1199030"/>
                    <a:pt x="4800017" y="1204427"/>
                  </a:cubicBezTo>
                  <a:lnTo>
                    <a:pt x="4820976" y="1203157"/>
                  </a:lnTo>
                  <a:lnTo>
                    <a:pt x="4861305" y="1231092"/>
                  </a:lnTo>
                  <a:lnTo>
                    <a:pt x="4857494" y="1245059"/>
                  </a:lnTo>
                  <a:lnTo>
                    <a:pt x="4829867" y="1250138"/>
                  </a:lnTo>
                  <a:lnTo>
                    <a:pt x="4842569" y="1262836"/>
                  </a:lnTo>
                  <a:lnTo>
                    <a:pt x="4866068" y="1259344"/>
                  </a:lnTo>
                  <a:lnTo>
                    <a:pt x="4900047" y="1267597"/>
                  </a:lnTo>
                  <a:lnTo>
                    <a:pt x="4911796" y="1281247"/>
                  </a:lnTo>
                  <a:lnTo>
                    <a:pt x="4907668" y="1299976"/>
                  </a:lnTo>
                  <a:lnTo>
                    <a:pt x="4925769" y="1296802"/>
                  </a:lnTo>
                  <a:lnTo>
                    <a:pt x="4955619" y="1312356"/>
                  </a:lnTo>
                  <a:lnTo>
                    <a:pt x="4965145" y="1341878"/>
                  </a:lnTo>
                  <a:lnTo>
                    <a:pt x="4974989" y="1352354"/>
                  </a:lnTo>
                  <a:lnTo>
                    <a:pt x="4953078" y="1385050"/>
                  </a:lnTo>
                  <a:lnTo>
                    <a:pt x="4964828" y="1413620"/>
                  </a:lnTo>
                  <a:lnTo>
                    <a:pt x="4955301" y="1422191"/>
                  </a:lnTo>
                  <a:lnTo>
                    <a:pt x="4953396" y="1459966"/>
                  </a:lnTo>
                  <a:lnTo>
                    <a:pt x="4928309" y="1458061"/>
                  </a:lnTo>
                  <a:lnTo>
                    <a:pt x="4919735" y="1476155"/>
                  </a:lnTo>
                  <a:lnTo>
                    <a:pt x="4937836" y="1485361"/>
                  </a:lnTo>
                  <a:cubicBezTo>
                    <a:pt x="4937942" y="1490652"/>
                    <a:pt x="4938047" y="1495942"/>
                    <a:pt x="4938153" y="1501233"/>
                  </a:cubicBezTo>
                  <a:lnTo>
                    <a:pt x="4949903" y="1508534"/>
                  </a:lnTo>
                  <a:lnTo>
                    <a:pt x="4966415" y="1581863"/>
                  </a:lnTo>
                  <a:lnTo>
                    <a:pt x="4984198" y="1575514"/>
                  </a:lnTo>
                  <a:lnTo>
                    <a:pt x="4987692" y="1601862"/>
                  </a:lnTo>
                  <a:lnTo>
                    <a:pt x="4976260" y="1619956"/>
                  </a:lnTo>
                  <a:lnTo>
                    <a:pt x="4996583" y="1643764"/>
                  </a:lnTo>
                  <a:lnTo>
                    <a:pt x="4983881" y="1654557"/>
                  </a:lnTo>
                  <a:lnTo>
                    <a:pt x="4949267" y="1672968"/>
                  </a:lnTo>
                  <a:lnTo>
                    <a:pt x="4924498" y="1736139"/>
                  </a:lnTo>
                  <a:lnTo>
                    <a:pt x="4927991" y="1790104"/>
                  </a:lnTo>
                  <a:lnTo>
                    <a:pt x="4928309" y="1829785"/>
                  </a:lnTo>
                  <a:lnTo>
                    <a:pt x="4920053" y="1845973"/>
                  </a:lnTo>
                  <a:lnTo>
                    <a:pt x="4939423" y="1862481"/>
                  </a:lnTo>
                  <a:cubicBezTo>
                    <a:pt x="4939317" y="1855921"/>
                    <a:pt x="4939212" y="1849360"/>
                    <a:pt x="4939106" y="1842800"/>
                  </a:cubicBezTo>
                  <a:lnTo>
                    <a:pt x="4946410" y="1838354"/>
                  </a:lnTo>
                  <a:lnTo>
                    <a:pt x="4965145" y="1902478"/>
                  </a:lnTo>
                  <a:lnTo>
                    <a:pt x="4980070" y="1903113"/>
                  </a:lnTo>
                  <a:lnTo>
                    <a:pt x="4985786" y="1955808"/>
                  </a:lnTo>
                  <a:lnTo>
                    <a:pt x="4994043" y="1967553"/>
                  </a:lnTo>
                  <a:lnTo>
                    <a:pt x="4985151" y="1984060"/>
                  </a:lnTo>
                  <a:lnTo>
                    <a:pt x="4988009" y="1998028"/>
                  </a:lnTo>
                  <a:lnTo>
                    <a:pt x="4976895" y="1987870"/>
                  </a:lnTo>
                  <a:lnTo>
                    <a:pt x="4965780" y="1999297"/>
                  </a:lnTo>
                  <a:lnTo>
                    <a:pt x="4957206" y="1998028"/>
                  </a:lnTo>
                  <a:lnTo>
                    <a:pt x="4946727" y="1994853"/>
                  </a:lnTo>
                  <a:lnTo>
                    <a:pt x="4939423" y="2005011"/>
                  </a:lnTo>
                  <a:lnTo>
                    <a:pt x="4955936" y="2009455"/>
                  </a:lnTo>
                  <a:lnTo>
                    <a:pt x="4958477" y="2033898"/>
                  </a:lnTo>
                  <a:lnTo>
                    <a:pt x="4972131" y="2042785"/>
                  </a:lnTo>
                  <a:lnTo>
                    <a:pt x="4983881" y="2034851"/>
                  </a:lnTo>
                  <a:lnTo>
                    <a:pt x="4997218" y="2049452"/>
                  </a:lnTo>
                  <a:lnTo>
                    <a:pt x="5015319" y="2044054"/>
                  </a:lnTo>
                  <a:lnTo>
                    <a:pt x="5030244" y="2048499"/>
                  </a:lnTo>
                  <a:lnTo>
                    <a:pt x="5025798" y="2064052"/>
                  </a:lnTo>
                  <a:lnTo>
                    <a:pt x="5043581" y="2102463"/>
                  </a:lnTo>
                  <a:lnTo>
                    <a:pt x="5045169" y="2118018"/>
                  </a:lnTo>
                  <a:lnTo>
                    <a:pt x="5040405" y="2132937"/>
                  </a:lnTo>
                  <a:lnTo>
                    <a:pt x="5028974" y="2133890"/>
                  </a:lnTo>
                  <a:lnTo>
                    <a:pt x="5026751" y="2141191"/>
                  </a:lnTo>
                  <a:lnTo>
                    <a:pt x="5018177" y="2138652"/>
                  </a:lnTo>
                  <a:lnTo>
                    <a:pt x="5012143" y="2125955"/>
                  </a:lnTo>
                  <a:lnTo>
                    <a:pt x="5004204" y="2117065"/>
                  </a:lnTo>
                  <a:lnTo>
                    <a:pt x="4996583" y="2118018"/>
                  </a:lnTo>
                  <a:lnTo>
                    <a:pt x="4998488" y="2132937"/>
                  </a:lnTo>
                  <a:lnTo>
                    <a:pt x="5006427" y="2136113"/>
                  </a:lnTo>
                  <a:lnTo>
                    <a:pt x="5004204" y="2151032"/>
                  </a:lnTo>
                  <a:lnTo>
                    <a:pt x="5001981" y="2160238"/>
                  </a:lnTo>
                  <a:lnTo>
                    <a:pt x="5005792" y="2170080"/>
                  </a:lnTo>
                  <a:lnTo>
                    <a:pt x="4995313" y="2165635"/>
                  </a:lnTo>
                  <a:lnTo>
                    <a:pt x="4988009" y="2158969"/>
                  </a:lnTo>
                  <a:lnTo>
                    <a:pt x="4981976" y="2138652"/>
                  </a:lnTo>
                  <a:lnTo>
                    <a:pt x="4976260" y="2125002"/>
                  </a:lnTo>
                  <a:lnTo>
                    <a:pt x="4967051" y="2115479"/>
                  </a:lnTo>
                  <a:cubicBezTo>
                    <a:pt x="4967263" y="2108389"/>
                    <a:pt x="4967474" y="2101299"/>
                    <a:pt x="4967686" y="2094209"/>
                  </a:cubicBezTo>
                  <a:lnTo>
                    <a:pt x="4958477" y="2072941"/>
                  </a:lnTo>
                  <a:lnTo>
                    <a:pt x="4947362" y="2050720"/>
                  </a:lnTo>
                  <a:lnTo>
                    <a:pt x="4944822" y="2070402"/>
                  </a:lnTo>
                  <a:lnTo>
                    <a:pt x="4943552" y="2082147"/>
                  </a:lnTo>
                  <a:lnTo>
                    <a:pt x="4965145" y="2104685"/>
                  </a:lnTo>
                  <a:lnTo>
                    <a:pt x="4967051" y="2115479"/>
                  </a:lnTo>
                  <a:cubicBezTo>
                    <a:pt x="4967263" y="2121087"/>
                    <a:pt x="4967474" y="2126695"/>
                    <a:pt x="4967686" y="2132303"/>
                  </a:cubicBezTo>
                  <a:lnTo>
                    <a:pt x="4957206" y="2125637"/>
                  </a:lnTo>
                  <a:lnTo>
                    <a:pt x="4952443" y="2108495"/>
                  </a:lnTo>
                  <a:lnTo>
                    <a:pt x="4940058" y="2096748"/>
                  </a:lnTo>
                  <a:lnTo>
                    <a:pt x="4937518" y="2110399"/>
                  </a:lnTo>
                  <a:lnTo>
                    <a:pt x="4956889" y="2131033"/>
                  </a:lnTo>
                  <a:lnTo>
                    <a:pt x="4965145" y="2146905"/>
                  </a:lnTo>
                  <a:lnTo>
                    <a:pt x="4949267" y="2143413"/>
                  </a:lnTo>
                  <a:lnTo>
                    <a:pt x="4949903" y="2154842"/>
                  </a:lnTo>
                  <a:lnTo>
                    <a:pt x="4963240" y="2169127"/>
                  </a:lnTo>
                  <a:lnTo>
                    <a:pt x="4973402" y="2196745"/>
                  </a:lnTo>
                  <a:lnTo>
                    <a:pt x="4967051" y="2196428"/>
                  </a:lnTo>
                  <a:lnTo>
                    <a:pt x="4953396" y="2182460"/>
                  </a:lnTo>
                  <a:lnTo>
                    <a:pt x="4945457" y="2181190"/>
                  </a:lnTo>
                  <a:lnTo>
                    <a:pt x="4938153" y="2167222"/>
                  </a:lnTo>
                  <a:lnTo>
                    <a:pt x="4928626" y="2161826"/>
                  </a:lnTo>
                  <a:cubicBezTo>
                    <a:pt x="4928203" y="2168175"/>
                    <a:pt x="4927779" y="2174523"/>
                    <a:pt x="4927356" y="2180872"/>
                  </a:cubicBezTo>
                  <a:lnTo>
                    <a:pt x="4943869" y="2184364"/>
                  </a:lnTo>
                  <a:lnTo>
                    <a:pt x="4950855" y="2196110"/>
                  </a:lnTo>
                  <a:lnTo>
                    <a:pt x="4953713" y="2212935"/>
                  </a:lnTo>
                  <a:lnTo>
                    <a:pt x="4942599" y="2203094"/>
                  </a:lnTo>
                  <a:lnTo>
                    <a:pt x="4937836" y="2210394"/>
                  </a:lnTo>
                  <a:lnTo>
                    <a:pt x="4943234" y="2216745"/>
                  </a:lnTo>
                  <a:lnTo>
                    <a:pt x="4929262" y="2217696"/>
                  </a:lnTo>
                  <a:lnTo>
                    <a:pt x="4928944" y="2225950"/>
                  </a:lnTo>
                  <a:lnTo>
                    <a:pt x="4964510" y="2254202"/>
                  </a:lnTo>
                  <a:lnTo>
                    <a:pt x="5023893" y="2285313"/>
                  </a:lnTo>
                  <a:lnTo>
                    <a:pt x="5039770" y="2294200"/>
                  </a:lnTo>
                  <a:lnTo>
                    <a:pt x="5049297" y="2332612"/>
                  </a:lnTo>
                  <a:lnTo>
                    <a:pt x="5048979" y="2345945"/>
                  </a:lnTo>
                  <a:lnTo>
                    <a:pt x="5039770" y="2368801"/>
                  </a:lnTo>
                  <a:lnTo>
                    <a:pt x="5044851" y="2386896"/>
                  </a:lnTo>
                  <a:lnTo>
                    <a:pt x="5065492" y="2398325"/>
                  </a:lnTo>
                  <a:lnTo>
                    <a:pt x="5096612" y="2379912"/>
                  </a:lnTo>
                  <a:lnTo>
                    <a:pt x="5105822" y="2353882"/>
                  </a:lnTo>
                  <a:lnTo>
                    <a:pt x="5123922" y="2344994"/>
                  </a:lnTo>
                  <a:lnTo>
                    <a:pt x="5134719" y="2303725"/>
                  </a:lnTo>
                  <a:lnTo>
                    <a:pt x="5125510" y="2289122"/>
                  </a:lnTo>
                  <a:lnTo>
                    <a:pt x="5135037" y="2287218"/>
                  </a:lnTo>
                  <a:lnTo>
                    <a:pt x="5136307" y="2275472"/>
                  </a:lnTo>
                  <a:lnTo>
                    <a:pt x="5108362" y="2253568"/>
                  </a:lnTo>
                  <a:lnTo>
                    <a:pt x="5102011" y="2215792"/>
                  </a:lnTo>
                  <a:lnTo>
                    <a:pt x="5089626" y="2202777"/>
                  </a:lnTo>
                  <a:lnTo>
                    <a:pt x="5053743" y="2169127"/>
                  </a:lnTo>
                  <a:lnTo>
                    <a:pt x="5050885" y="2151985"/>
                  </a:lnTo>
                  <a:lnTo>
                    <a:pt x="5054378" y="2136430"/>
                  </a:lnTo>
                  <a:lnTo>
                    <a:pt x="5063269" y="2119922"/>
                  </a:lnTo>
                  <a:cubicBezTo>
                    <a:pt x="5062952" y="2116007"/>
                    <a:pt x="5062634" y="2112092"/>
                    <a:pt x="5062317" y="2108177"/>
                  </a:cubicBezTo>
                  <a:lnTo>
                    <a:pt x="5053108" y="2100558"/>
                  </a:lnTo>
                  <a:lnTo>
                    <a:pt x="5054378" y="2089131"/>
                  </a:lnTo>
                  <a:lnTo>
                    <a:pt x="5061046" y="2078655"/>
                  </a:lnTo>
                  <a:lnTo>
                    <a:pt x="5058506" y="2054530"/>
                  </a:lnTo>
                  <a:lnTo>
                    <a:pt x="5041993" y="2037070"/>
                  </a:lnTo>
                  <a:lnTo>
                    <a:pt x="5029291" y="2038023"/>
                  </a:lnTo>
                  <a:lnTo>
                    <a:pt x="5023575" y="2023105"/>
                  </a:lnTo>
                  <a:lnTo>
                    <a:pt x="5007697" y="2018344"/>
                  </a:lnTo>
                  <a:lnTo>
                    <a:pt x="4999123" y="2020248"/>
                  </a:lnTo>
                  <a:lnTo>
                    <a:pt x="4983246" y="2015487"/>
                  </a:lnTo>
                  <a:cubicBezTo>
                    <a:pt x="4983034" y="2013053"/>
                    <a:pt x="4982823" y="2010620"/>
                    <a:pt x="4982611" y="2008186"/>
                  </a:cubicBezTo>
                  <a:lnTo>
                    <a:pt x="4988009" y="1998028"/>
                  </a:lnTo>
                  <a:lnTo>
                    <a:pt x="5000076" y="1981203"/>
                  </a:lnTo>
                  <a:lnTo>
                    <a:pt x="4994043" y="1967553"/>
                  </a:lnTo>
                  <a:lnTo>
                    <a:pt x="5002617" y="1951682"/>
                  </a:lnTo>
                  <a:lnTo>
                    <a:pt x="4999123" y="1929461"/>
                  </a:lnTo>
                  <a:lnTo>
                    <a:pt x="4995630" y="1894542"/>
                  </a:lnTo>
                  <a:lnTo>
                    <a:pt x="5009285" y="1902161"/>
                  </a:lnTo>
                  <a:lnTo>
                    <a:pt x="5047709" y="1893273"/>
                  </a:lnTo>
                  <a:lnTo>
                    <a:pt x="5039135" y="1881527"/>
                  </a:lnTo>
                  <a:lnTo>
                    <a:pt x="5005157" y="1876766"/>
                  </a:lnTo>
                  <a:lnTo>
                    <a:pt x="5002617" y="1850418"/>
                  </a:lnTo>
                  <a:lnTo>
                    <a:pt x="4992137" y="1848195"/>
                  </a:lnTo>
                  <a:lnTo>
                    <a:pt x="4983563" y="1833911"/>
                  </a:lnTo>
                  <a:lnTo>
                    <a:pt x="4946092" y="1793913"/>
                  </a:lnTo>
                  <a:lnTo>
                    <a:pt x="4935295" y="1787882"/>
                  </a:lnTo>
                  <a:lnTo>
                    <a:pt x="4931167" y="1776771"/>
                  </a:lnTo>
                  <a:lnTo>
                    <a:pt x="4927674" y="1736774"/>
                  </a:lnTo>
                  <a:lnTo>
                    <a:pt x="4952125" y="1676460"/>
                  </a:lnTo>
                  <a:lnTo>
                    <a:pt x="4991820" y="1677730"/>
                  </a:lnTo>
                  <a:lnTo>
                    <a:pt x="4996901" y="1692332"/>
                  </a:lnTo>
                  <a:lnTo>
                    <a:pt x="5009603" y="1701855"/>
                  </a:lnTo>
                  <a:lnTo>
                    <a:pt x="5029926" y="1718680"/>
                  </a:lnTo>
                  <a:lnTo>
                    <a:pt x="5046757" y="1713283"/>
                  </a:lnTo>
                  <a:lnTo>
                    <a:pt x="5056283" y="1697411"/>
                  </a:lnTo>
                  <a:lnTo>
                    <a:pt x="5071208" y="1709791"/>
                  </a:lnTo>
                  <a:lnTo>
                    <a:pt x="5083910" y="1736774"/>
                  </a:lnTo>
                  <a:lnTo>
                    <a:pt x="5105504" y="1744075"/>
                  </a:lnTo>
                  <a:lnTo>
                    <a:pt x="5111855" y="1778041"/>
                  </a:lnTo>
                  <a:lnTo>
                    <a:pt x="5136307" y="1784072"/>
                  </a:lnTo>
                  <a:lnTo>
                    <a:pt x="5148056" y="1794230"/>
                  </a:lnTo>
                  <a:lnTo>
                    <a:pt x="5180129" y="1806611"/>
                  </a:lnTo>
                  <a:lnTo>
                    <a:pt x="5208709" y="1806293"/>
                  </a:lnTo>
                  <a:lnTo>
                    <a:pt x="5222364" y="1819944"/>
                  </a:lnTo>
                  <a:lnTo>
                    <a:pt x="5236019" y="1815817"/>
                  </a:lnTo>
                  <a:lnTo>
                    <a:pt x="5246815" y="1797723"/>
                  </a:lnTo>
                  <a:lnTo>
                    <a:pt x="5282381" y="1793278"/>
                  </a:lnTo>
                  <a:lnTo>
                    <a:pt x="5296671" y="1809785"/>
                  </a:lnTo>
                  <a:lnTo>
                    <a:pt x="5313184" y="1798040"/>
                  </a:lnTo>
                  <a:lnTo>
                    <a:pt x="5292226" y="1784707"/>
                  </a:lnTo>
                  <a:lnTo>
                    <a:pt x="5274760" y="1738361"/>
                  </a:lnTo>
                  <a:lnTo>
                    <a:pt x="5283969" y="1720267"/>
                  </a:lnTo>
                  <a:lnTo>
                    <a:pt x="5266821" y="1700585"/>
                  </a:lnTo>
                  <a:lnTo>
                    <a:pt x="5264598" y="1678682"/>
                  </a:lnTo>
                  <a:lnTo>
                    <a:pt x="5249038" y="1678682"/>
                  </a:lnTo>
                  <a:lnTo>
                    <a:pt x="5216013" y="1694871"/>
                  </a:lnTo>
                  <a:lnTo>
                    <a:pt x="5195689" y="1687253"/>
                  </a:lnTo>
                  <a:lnTo>
                    <a:pt x="5162346" y="1627892"/>
                  </a:lnTo>
                  <a:lnTo>
                    <a:pt x="5139482" y="1617734"/>
                  </a:lnTo>
                  <a:lnTo>
                    <a:pt x="5136307" y="1584085"/>
                  </a:lnTo>
                  <a:lnTo>
                    <a:pt x="5167745" y="1561229"/>
                  </a:lnTo>
                  <a:lnTo>
                    <a:pt x="5170920" y="1527581"/>
                  </a:lnTo>
                  <a:lnTo>
                    <a:pt x="5189021" y="1518057"/>
                  </a:lnTo>
                  <a:lnTo>
                    <a:pt x="5249673" y="1546944"/>
                  </a:lnTo>
                  <a:lnTo>
                    <a:pt x="5252214" y="1563769"/>
                  </a:lnTo>
                  <a:lnTo>
                    <a:pt x="5266821" y="1584402"/>
                  </a:lnTo>
                  <a:lnTo>
                    <a:pt x="5281746" y="1579323"/>
                  </a:lnTo>
                  <a:lnTo>
                    <a:pt x="5310326" y="1590434"/>
                  </a:lnTo>
                  <a:lnTo>
                    <a:pt x="5314772" y="1601227"/>
                  </a:lnTo>
                  <a:lnTo>
                    <a:pt x="5280794" y="1607893"/>
                  </a:lnTo>
                  <a:lnTo>
                    <a:pt x="5286510" y="1619003"/>
                  </a:lnTo>
                  <a:lnTo>
                    <a:pt x="5284287" y="1632971"/>
                  </a:lnTo>
                  <a:lnTo>
                    <a:pt x="5296036" y="1632971"/>
                  </a:lnTo>
                  <a:lnTo>
                    <a:pt x="5308421" y="1613924"/>
                  </a:lnTo>
                  <a:lnTo>
                    <a:pt x="5325251" y="1609163"/>
                  </a:lnTo>
                  <a:lnTo>
                    <a:pt x="5326521" y="1595830"/>
                  </a:lnTo>
                  <a:lnTo>
                    <a:pt x="5336048" y="1605988"/>
                  </a:lnTo>
                  <a:lnTo>
                    <a:pt x="5363675" y="1608845"/>
                  </a:lnTo>
                  <a:lnTo>
                    <a:pt x="5398606" y="1632971"/>
                  </a:lnTo>
                  <a:lnTo>
                    <a:pt x="5415437" y="1632971"/>
                  </a:lnTo>
                  <a:lnTo>
                    <a:pt x="5434807" y="1646303"/>
                  </a:lnTo>
                  <a:lnTo>
                    <a:pt x="5449415" y="1645351"/>
                  </a:lnTo>
                  <a:lnTo>
                    <a:pt x="5457036" y="1630431"/>
                  </a:lnTo>
                  <a:lnTo>
                    <a:pt x="5479265" y="1650112"/>
                  </a:lnTo>
                  <a:lnTo>
                    <a:pt x="5532296" y="1657096"/>
                  </a:lnTo>
                  <a:lnTo>
                    <a:pt x="5561829" y="1686618"/>
                  </a:lnTo>
                  <a:lnTo>
                    <a:pt x="5580247" y="1706299"/>
                  </a:lnTo>
                  <a:lnTo>
                    <a:pt x="5605016" y="1717410"/>
                  </a:lnTo>
                  <a:lnTo>
                    <a:pt x="5625975" y="1744710"/>
                  </a:lnTo>
                  <a:lnTo>
                    <a:pt x="5623117" y="1777089"/>
                  </a:lnTo>
                  <a:lnTo>
                    <a:pt x="5640265" y="1768836"/>
                  </a:lnTo>
                  <a:lnTo>
                    <a:pt x="5644075" y="1753915"/>
                  </a:lnTo>
                  <a:lnTo>
                    <a:pt x="5659000" y="1752963"/>
                  </a:lnTo>
                  <a:cubicBezTo>
                    <a:pt x="5658894" y="1735398"/>
                    <a:pt x="5658789" y="1717833"/>
                    <a:pt x="5658683" y="1700268"/>
                  </a:cubicBezTo>
                  <a:lnTo>
                    <a:pt x="5642805" y="1692967"/>
                  </a:lnTo>
                  <a:lnTo>
                    <a:pt x="5625657" y="1702490"/>
                  </a:lnTo>
                  <a:lnTo>
                    <a:pt x="5612955" y="1698364"/>
                  </a:lnTo>
                  <a:lnTo>
                    <a:pt x="5586598" y="1681856"/>
                  </a:lnTo>
                  <a:lnTo>
                    <a:pt x="5563099" y="1673603"/>
                  </a:lnTo>
                  <a:lnTo>
                    <a:pt x="5536107" y="1639954"/>
                  </a:lnTo>
                  <a:lnTo>
                    <a:pt x="5533884" y="1614877"/>
                  </a:lnTo>
                  <a:lnTo>
                    <a:pt x="5525310" y="1606306"/>
                  </a:lnTo>
                  <a:lnTo>
                    <a:pt x="5520864" y="1587577"/>
                  </a:lnTo>
                  <a:lnTo>
                    <a:pt x="5506892" y="1553928"/>
                  </a:lnTo>
                  <a:lnTo>
                    <a:pt x="5487839" y="1548849"/>
                  </a:lnTo>
                  <a:lnTo>
                    <a:pt x="5479265" y="1536469"/>
                  </a:lnTo>
                  <a:lnTo>
                    <a:pt x="5447510" y="1422825"/>
                  </a:lnTo>
                  <a:lnTo>
                    <a:pt x="5517689" y="1368543"/>
                  </a:lnTo>
                  <a:lnTo>
                    <a:pt x="5523087" y="1350766"/>
                  </a:lnTo>
                  <a:lnTo>
                    <a:pt x="5550397" y="1326958"/>
                  </a:lnTo>
                  <a:lnTo>
                    <a:pt x="5594537" y="1318070"/>
                  </a:lnTo>
                  <a:lnTo>
                    <a:pt x="5668209" y="1243789"/>
                  </a:lnTo>
                  <a:lnTo>
                    <a:pt x="5664081" y="1233314"/>
                  </a:lnTo>
                  <a:lnTo>
                    <a:pt x="5682817" y="1223790"/>
                  </a:lnTo>
                  <a:lnTo>
                    <a:pt x="5685992" y="1203474"/>
                  </a:lnTo>
                  <a:lnTo>
                    <a:pt x="5706633" y="1206649"/>
                  </a:lnTo>
                  <a:lnTo>
                    <a:pt x="5719971" y="1231726"/>
                  </a:lnTo>
                  <a:lnTo>
                    <a:pt x="5752361" y="1223156"/>
                  </a:lnTo>
                  <a:lnTo>
                    <a:pt x="5769827" y="1239662"/>
                  </a:lnTo>
                  <a:lnTo>
                    <a:pt x="5782211" y="1231092"/>
                  </a:lnTo>
                  <a:lnTo>
                    <a:pt x="5791103" y="1248233"/>
                  </a:lnTo>
                  <a:lnTo>
                    <a:pt x="5821906" y="1271724"/>
                  </a:lnTo>
                  <a:lnTo>
                    <a:pt x="5786975" y="1286961"/>
                  </a:lnTo>
                  <a:lnTo>
                    <a:pt x="5791738" y="1317435"/>
                  </a:lnTo>
                  <a:lnTo>
                    <a:pt x="5799994" y="1301563"/>
                  </a:lnTo>
                  <a:lnTo>
                    <a:pt x="5830162" y="1286644"/>
                  </a:lnTo>
                  <a:lnTo>
                    <a:pt x="5851756" y="1302198"/>
                  </a:lnTo>
                  <a:lnTo>
                    <a:pt x="5844452" y="1320292"/>
                  </a:lnTo>
                  <a:lnTo>
                    <a:pt x="5862870" y="1361242"/>
                  </a:lnTo>
                  <a:lnTo>
                    <a:pt x="5894943" y="1415842"/>
                  </a:lnTo>
                  <a:lnTo>
                    <a:pt x="5903517" y="1406319"/>
                  </a:lnTo>
                  <a:lnTo>
                    <a:pt x="5872397" y="1365051"/>
                  </a:lnTo>
                  <a:lnTo>
                    <a:pt x="5876842" y="1291723"/>
                  </a:lnTo>
                  <a:lnTo>
                    <a:pt x="5860965" y="1271406"/>
                  </a:lnTo>
                  <a:lnTo>
                    <a:pt x="5870174" y="1250455"/>
                  </a:lnTo>
                  <a:lnTo>
                    <a:pt x="5882558" y="1205061"/>
                  </a:lnTo>
                  <a:lnTo>
                    <a:pt x="5897166" y="1192364"/>
                  </a:lnTo>
                  <a:lnTo>
                    <a:pt x="5902882" y="1094274"/>
                  </a:lnTo>
                  <a:lnTo>
                    <a:pt x="5870491" y="1042849"/>
                  </a:lnTo>
                  <a:lnTo>
                    <a:pt x="5859059" y="1052689"/>
                  </a:lnTo>
                  <a:lnTo>
                    <a:pt x="5833337" y="1047610"/>
                  </a:lnTo>
                  <a:lnTo>
                    <a:pt x="5835878" y="979042"/>
                  </a:lnTo>
                  <a:lnTo>
                    <a:pt x="5853067" y="949041"/>
                  </a:lnTo>
                  <a:lnTo>
                    <a:pt x="6060620" y="1177406"/>
                  </a:lnTo>
                  <a:cubicBezTo>
                    <a:pt x="6579822" y="1806535"/>
                    <a:pt x="6891715" y="2613092"/>
                    <a:pt x="6891715" y="3492496"/>
                  </a:cubicBezTo>
                  <a:cubicBezTo>
                    <a:pt x="6891715" y="3869384"/>
                    <a:pt x="6834429" y="4232891"/>
                    <a:pt x="6728088" y="4574786"/>
                  </a:cubicBezTo>
                  <a:lnTo>
                    <a:pt x="6699847" y="4651948"/>
                  </a:lnTo>
                  <a:lnTo>
                    <a:pt x="6676768" y="4648009"/>
                  </a:lnTo>
                  <a:lnTo>
                    <a:pt x="6661525" y="4656897"/>
                  </a:lnTo>
                  <a:lnTo>
                    <a:pt x="6642472" y="4667056"/>
                  </a:lnTo>
                  <a:lnTo>
                    <a:pt x="6630405" y="4672135"/>
                  </a:lnTo>
                  <a:lnTo>
                    <a:pt x="6623101" y="4666421"/>
                  </a:lnTo>
                  <a:lnTo>
                    <a:pt x="6612622" y="4665151"/>
                  </a:lnTo>
                  <a:lnTo>
                    <a:pt x="6615162" y="4650548"/>
                  </a:lnTo>
                  <a:lnTo>
                    <a:pt x="6607541" y="4646104"/>
                  </a:lnTo>
                  <a:lnTo>
                    <a:pt x="6593251" y="4644517"/>
                  </a:lnTo>
                  <a:lnTo>
                    <a:pt x="6562448" y="4645787"/>
                  </a:lnTo>
                  <a:lnTo>
                    <a:pt x="6541172" y="4642295"/>
                  </a:lnTo>
                  <a:lnTo>
                    <a:pt x="6527200" y="4650548"/>
                  </a:lnTo>
                  <a:lnTo>
                    <a:pt x="6501161" y="4671818"/>
                  </a:lnTo>
                  <a:lnTo>
                    <a:pt x="6482743" y="4687373"/>
                  </a:lnTo>
                  <a:lnTo>
                    <a:pt x="6482425" y="4699753"/>
                  </a:lnTo>
                  <a:lnTo>
                    <a:pt x="6465277" y="4709912"/>
                  </a:lnTo>
                  <a:lnTo>
                    <a:pt x="6458926" y="4706737"/>
                  </a:lnTo>
                  <a:lnTo>
                    <a:pt x="6448447" y="4706420"/>
                  </a:lnTo>
                  <a:lnTo>
                    <a:pt x="6438920" y="4710229"/>
                  </a:lnTo>
                  <a:lnTo>
                    <a:pt x="6430346" y="4707689"/>
                  </a:lnTo>
                  <a:lnTo>
                    <a:pt x="6405895" y="4713403"/>
                  </a:lnTo>
                  <a:lnTo>
                    <a:pt x="6398591" y="4710229"/>
                  </a:lnTo>
                  <a:lnTo>
                    <a:pt x="6382714" y="4715308"/>
                  </a:lnTo>
                  <a:lnTo>
                    <a:pt x="6364296" y="4728324"/>
                  </a:lnTo>
                  <a:lnTo>
                    <a:pt x="6358897" y="4725149"/>
                  </a:lnTo>
                  <a:lnTo>
                    <a:pt x="6348418" y="4731181"/>
                  </a:lnTo>
                  <a:lnTo>
                    <a:pt x="6361755" y="4741022"/>
                  </a:lnTo>
                  <a:lnTo>
                    <a:pt x="6358580" y="4749275"/>
                  </a:lnTo>
                  <a:lnTo>
                    <a:pt x="6347783" y="4740704"/>
                  </a:lnTo>
                  <a:lnTo>
                    <a:pt x="6342702" y="4740387"/>
                  </a:lnTo>
                  <a:lnTo>
                    <a:pt x="6347783" y="4750863"/>
                  </a:lnTo>
                  <a:cubicBezTo>
                    <a:pt x="6348092" y="4754989"/>
                    <a:pt x="6348402" y="4759116"/>
                    <a:pt x="6348711" y="4763242"/>
                  </a:cubicBezTo>
                  <a:cubicBezTo>
                    <a:pt x="6348716" y="4763245"/>
                    <a:pt x="6348722" y="4763247"/>
                    <a:pt x="6348727" y="4763250"/>
                  </a:cubicBezTo>
                  <a:cubicBezTo>
                    <a:pt x="6348722" y="4763255"/>
                    <a:pt x="6348718" y="4763261"/>
                    <a:pt x="6348713" y="4763266"/>
                  </a:cubicBezTo>
                  <a:cubicBezTo>
                    <a:pt x="6348720" y="4763364"/>
                    <a:pt x="6348728" y="4763463"/>
                    <a:pt x="6348735" y="4763561"/>
                  </a:cubicBezTo>
                  <a:lnTo>
                    <a:pt x="6348545" y="4763458"/>
                  </a:lnTo>
                  <a:lnTo>
                    <a:pt x="6342059" y="4770869"/>
                  </a:lnTo>
                  <a:lnTo>
                    <a:pt x="6330309" y="4769282"/>
                  </a:lnTo>
                  <a:lnTo>
                    <a:pt x="6323958" y="4777535"/>
                  </a:lnTo>
                  <a:lnTo>
                    <a:pt x="6316337" y="4778488"/>
                  </a:lnTo>
                  <a:lnTo>
                    <a:pt x="6317925" y="4768964"/>
                  </a:lnTo>
                  <a:lnTo>
                    <a:pt x="6305858" y="4774043"/>
                  </a:lnTo>
                  <a:lnTo>
                    <a:pt x="6301094" y="4786424"/>
                  </a:lnTo>
                  <a:lnTo>
                    <a:pt x="6296013" y="4788328"/>
                  </a:lnTo>
                  <a:lnTo>
                    <a:pt x="6299189" y="4797852"/>
                  </a:lnTo>
                  <a:lnTo>
                    <a:pt x="6295696" y="4809597"/>
                  </a:lnTo>
                  <a:lnTo>
                    <a:pt x="6283946" y="4807057"/>
                  </a:lnTo>
                  <a:lnTo>
                    <a:pt x="6280771" y="4811184"/>
                  </a:lnTo>
                  <a:lnTo>
                    <a:pt x="6283629" y="4820707"/>
                  </a:lnTo>
                  <a:lnTo>
                    <a:pt x="6276008" y="4824834"/>
                  </a:lnTo>
                  <a:lnTo>
                    <a:pt x="6262353" y="4822294"/>
                  </a:lnTo>
                  <a:lnTo>
                    <a:pt x="6252826" y="4817850"/>
                  </a:lnTo>
                  <a:lnTo>
                    <a:pt x="6238219" y="4805788"/>
                  </a:lnTo>
                  <a:lnTo>
                    <a:pt x="6229645" y="4806740"/>
                  </a:lnTo>
                  <a:lnTo>
                    <a:pt x="6234090" y="4816263"/>
                  </a:lnTo>
                  <a:lnTo>
                    <a:pt x="6241077" y="4819437"/>
                  </a:lnTo>
                  <a:lnTo>
                    <a:pt x="6235678" y="4830230"/>
                  </a:lnTo>
                  <a:lnTo>
                    <a:pt x="6222023" y="4829913"/>
                  </a:lnTo>
                  <a:lnTo>
                    <a:pt x="6214402" y="4824199"/>
                  </a:lnTo>
                  <a:lnTo>
                    <a:pt x="6210274" y="4832770"/>
                  </a:lnTo>
                  <a:lnTo>
                    <a:pt x="6222659" y="4840389"/>
                  </a:lnTo>
                  <a:lnTo>
                    <a:pt x="6215990" y="4849594"/>
                  </a:lnTo>
                  <a:lnTo>
                    <a:pt x="6210591" y="4852769"/>
                  </a:lnTo>
                  <a:lnTo>
                    <a:pt x="6213767" y="4861340"/>
                  </a:lnTo>
                  <a:lnTo>
                    <a:pt x="6204558" y="4877847"/>
                  </a:lnTo>
                  <a:lnTo>
                    <a:pt x="6200747" y="4872133"/>
                  </a:lnTo>
                  <a:lnTo>
                    <a:pt x="6195666" y="4852134"/>
                  </a:lnTo>
                  <a:lnTo>
                    <a:pt x="6187410" y="4861657"/>
                  </a:lnTo>
                  <a:lnTo>
                    <a:pt x="6179154" y="4880386"/>
                  </a:lnTo>
                  <a:lnTo>
                    <a:pt x="6191538" y="4903877"/>
                  </a:lnTo>
                  <a:lnTo>
                    <a:pt x="6190268" y="4915305"/>
                  </a:lnTo>
                  <a:lnTo>
                    <a:pt x="6178201" y="4924510"/>
                  </a:lnTo>
                  <a:lnTo>
                    <a:pt x="6178519" y="4914035"/>
                  </a:lnTo>
                  <a:lnTo>
                    <a:pt x="6176296" y="4909591"/>
                  </a:lnTo>
                  <a:lnTo>
                    <a:pt x="6160418" y="4917844"/>
                  </a:lnTo>
                  <a:lnTo>
                    <a:pt x="6158830" y="4927050"/>
                  </a:lnTo>
                  <a:cubicBezTo>
                    <a:pt x="6158724" y="4929378"/>
                    <a:pt x="6158619" y="4931706"/>
                    <a:pt x="6158513" y="4934034"/>
                  </a:cubicBezTo>
                  <a:lnTo>
                    <a:pt x="6158513" y="4936891"/>
                  </a:lnTo>
                  <a:lnTo>
                    <a:pt x="6158513" y="4938795"/>
                  </a:lnTo>
                  <a:lnTo>
                    <a:pt x="6161688" y="4947366"/>
                  </a:lnTo>
                  <a:lnTo>
                    <a:pt x="6154067" y="4956572"/>
                  </a:lnTo>
                  <a:lnTo>
                    <a:pt x="6141365" y="4963556"/>
                  </a:lnTo>
                  <a:lnTo>
                    <a:pt x="6135649" y="4978475"/>
                  </a:lnTo>
                  <a:lnTo>
                    <a:pt x="6122312" y="4993712"/>
                  </a:lnTo>
                  <a:lnTo>
                    <a:pt x="6129933" y="5024187"/>
                  </a:lnTo>
                  <a:lnTo>
                    <a:pt x="6136919" y="5038472"/>
                  </a:lnTo>
                  <a:lnTo>
                    <a:pt x="6148668" y="5036250"/>
                  </a:lnTo>
                  <a:lnTo>
                    <a:pt x="6154384" y="5027044"/>
                  </a:lnTo>
                  <a:lnTo>
                    <a:pt x="6170897" y="5030853"/>
                  </a:lnTo>
                  <a:lnTo>
                    <a:pt x="6175661" y="5059423"/>
                  </a:lnTo>
                  <a:lnTo>
                    <a:pt x="6177248" y="5069898"/>
                  </a:lnTo>
                  <a:lnTo>
                    <a:pt x="6190268" y="5079739"/>
                  </a:lnTo>
                  <a:lnTo>
                    <a:pt x="6194396" y="5079739"/>
                  </a:lnTo>
                  <a:lnTo>
                    <a:pt x="6197254" y="5089262"/>
                  </a:lnTo>
                  <a:lnTo>
                    <a:pt x="6190586" y="5103864"/>
                  </a:lnTo>
                  <a:lnTo>
                    <a:pt x="6188680" y="5128307"/>
                  </a:lnTo>
                  <a:lnTo>
                    <a:pt x="6195031" y="5132434"/>
                  </a:lnTo>
                  <a:lnTo>
                    <a:pt x="6206146" y="5113705"/>
                  </a:lnTo>
                  <a:lnTo>
                    <a:pt x="6212814" y="5101325"/>
                  </a:lnTo>
                  <a:lnTo>
                    <a:pt x="6214085" y="5089897"/>
                  </a:lnTo>
                  <a:lnTo>
                    <a:pt x="6218213" y="5103547"/>
                  </a:lnTo>
                  <a:lnTo>
                    <a:pt x="6212179" y="5126403"/>
                  </a:lnTo>
                  <a:lnTo>
                    <a:pt x="6204240" y="5141957"/>
                  </a:lnTo>
                  <a:lnTo>
                    <a:pt x="6206146" y="5154972"/>
                  </a:lnTo>
                  <a:lnTo>
                    <a:pt x="6212814" y="5145767"/>
                  </a:lnTo>
                  <a:cubicBezTo>
                    <a:pt x="6213026" y="5149999"/>
                    <a:pt x="6213237" y="5154232"/>
                    <a:pt x="6213449" y="5158464"/>
                  </a:cubicBezTo>
                  <a:lnTo>
                    <a:pt x="6203605" y="5169575"/>
                  </a:lnTo>
                  <a:lnTo>
                    <a:pt x="6197889" y="5184177"/>
                  </a:lnTo>
                  <a:lnTo>
                    <a:pt x="6202970" y="5201319"/>
                  </a:lnTo>
                  <a:lnTo>
                    <a:pt x="6235678" y="5233698"/>
                  </a:lnTo>
                  <a:lnTo>
                    <a:pt x="6249333" y="5251157"/>
                  </a:lnTo>
                  <a:lnTo>
                    <a:pt x="6260130" y="5274330"/>
                  </a:lnTo>
                  <a:lnTo>
                    <a:pt x="6275690" y="5324168"/>
                  </a:lnTo>
                  <a:lnTo>
                    <a:pt x="6291250" y="5336232"/>
                  </a:lnTo>
                  <a:lnTo>
                    <a:pt x="6303952" y="5347977"/>
                  </a:lnTo>
                  <a:lnTo>
                    <a:pt x="6297190" y="5360853"/>
                  </a:lnTo>
                  <a:lnTo>
                    <a:pt x="6297448" y="5360940"/>
                  </a:lnTo>
                  <a:lnTo>
                    <a:pt x="6303928" y="5348597"/>
                  </a:lnTo>
                  <a:lnTo>
                    <a:pt x="6326471" y="5368282"/>
                  </a:lnTo>
                  <a:lnTo>
                    <a:pt x="6343298" y="5377172"/>
                  </a:lnTo>
                  <a:lnTo>
                    <a:pt x="6352738" y="5391437"/>
                  </a:lnTo>
                  <a:lnTo>
                    <a:pt x="6270138" y="5527402"/>
                  </a:lnTo>
                  <a:lnTo>
                    <a:pt x="6157685" y="5677783"/>
                  </a:lnTo>
                  <a:lnTo>
                    <a:pt x="6151028" y="5680333"/>
                  </a:lnTo>
                  <a:lnTo>
                    <a:pt x="6151528" y="5680898"/>
                  </a:lnTo>
                  <a:lnTo>
                    <a:pt x="6124790" y="5702235"/>
                  </a:lnTo>
                  <a:lnTo>
                    <a:pt x="6108874" y="5721342"/>
                  </a:lnTo>
                  <a:lnTo>
                    <a:pt x="6108664" y="5720387"/>
                  </a:lnTo>
                  <a:lnTo>
                    <a:pt x="6071278" y="5721342"/>
                  </a:lnTo>
                  <a:lnTo>
                    <a:pt x="6010443" y="5705105"/>
                  </a:lnTo>
                  <a:lnTo>
                    <a:pt x="5965134" y="5657668"/>
                  </a:lnTo>
                  <a:lnTo>
                    <a:pt x="5954821" y="5617474"/>
                  </a:lnTo>
                  <a:lnTo>
                    <a:pt x="5954631" y="5617583"/>
                  </a:lnTo>
                  <a:lnTo>
                    <a:pt x="5954678" y="5617604"/>
                  </a:lnTo>
                  <a:lnTo>
                    <a:pt x="5954550" y="5617629"/>
                  </a:lnTo>
                  <a:lnTo>
                    <a:pt x="5954176" y="5617843"/>
                  </a:lnTo>
                  <a:lnTo>
                    <a:pt x="5953959" y="5617746"/>
                  </a:lnTo>
                  <a:lnTo>
                    <a:pt x="5903234" y="5627755"/>
                  </a:lnTo>
                  <a:cubicBezTo>
                    <a:pt x="5903446" y="5629764"/>
                    <a:pt x="5903657" y="5631774"/>
                    <a:pt x="5903869" y="5633783"/>
                  </a:cubicBezTo>
                  <a:lnTo>
                    <a:pt x="5906092" y="5648375"/>
                  </a:lnTo>
                  <a:lnTo>
                    <a:pt x="5907044" y="5656623"/>
                  </a:lnTo>
                  <a:lnTo>
                    <a:pt x="5908632" y="5664871"/>
                  </a:lnTo>
                  <a:lnTo>
                    <a:pt x="5910220" y="5671850"/>
                  </a:lnTo>
                  <a:lnTo>
                    <a:pt x="5911808" y="5677243"/>
                  </a:lnTo>
                  <a:lnTo>
                    <a:pt x="5914031" y="5683270"/>
                  </a:lnTo>
                  <a:lnTo>
                    <a:pt x="5916253" y="5691835"/>
                  </a:lnTo>
                  <a:lnTo>
                    <a:pt x="5919111" y="5701987"/>
                  </a:lnTo>
                  <a:lnTo>
                    <a:pt x="5921017" y="5712772"/>
                  </a:lnTo>
                  <a:lnTo>
                    <a:pt x="5923240" y="5723558"/>
                  </a:lnTo>
                  <a:lnTo>
                    <a:pt x="5925145" y="5733075"/>
                  </a:lnTo>
                  <a:cubicBezTo>
                    <a:pt x="5925357" y="5735507"/>
                    <a:pt x="5925568" y="5737939"/>
                    <a:pt x="5925780" y="5740371"/>
                  </a:cubicBezTo>
                  <a:lnTo>
                    <a:pt x="5925780" y="5743226"/>
                  </a:lnTo>
                  <a:cubicBezTo>
                    <a:pt x="5925674" y="5743861"/>
                    <a:pt x="5925569" y="5744495"/>
                    <a:pt x="5925463" y="5745130"/>
                  </a:cubicBezTo>
                  <a:cubicBezTo>
                    <a:pt x="5925251" y="5746716"/>
                    <a:pt x="5925040" y="5748302"/>
                    <a:pt x="5924828" y="5749888"/>
                  </a:cubicBezTo>
                  <a:lnTo>
                    <a:pt x="5923875" y="5758453"/>
                  </a:lnTo>
                  <a:cubicBezTo>
                    <a:pt x="5923663" y="5762260"/>
                    <a:pt x="5923452" y="5766067"/>
                    <a:pt x="5923240" y="5769874"/>
                  </a:cubicBezTo>
                  <a:cubicBezTo>
                    <a:pt x="5923028" y="5774104"/>
                    <a:pt x="5922817" y="5778333"/>
                    <a:pt x="5922605" y="5782563"/>
                  </a:cubicBezTo>
                  <a:lnTo>
                    <a:pt x="5922605" y="5795252"/>
                  </a:lnTo>
                  <a:lnTo>
                    <a:pt x="5922287" y="5806989"/>
                  </a:lnTo>
                  <a:lnTo>
                    <a:pt x="5922605" y="5816189"/>
                  </a:lnTo>
                  <a:cubicBezTo>
                    <a:pt x="5922711" y="5817246"/>
                    <a:pt x="5922816" y="5818304"/>
                    <a:pt x="5922922" y="5819361"/>
                  </a:cubicBezTo>
                  <a:lnTo>
                    <a:pt x="5923240" y="5821899"/>
                  </a:lnTo>
                  <a:lnTo>
                    <a:pt x="5924192" y="5826975"/>
                  </a:lnTo>
                  <a:lnTo>
                    <a:pt x="5925463" y="5836175"/>
                  </a:lnTo>
                  <a:lnTo>
                    <a:pt x="5928321" y="5859015"/>
                  </a:lnTo>
                  <a:lnTo>
                    <a:pt x="5931496" y="5889786"/>
                  </a:lnTo>
                  <a:lnTo>
                    <a:pt x="5891802" y="5911675"/>
                  </a:lnTo>
                  <a:lnTo>
                    <a:pt x="5867985" y="5892007"/>
                  </a:lnTo>
                  <a:lnTo>
                    <a:pt x="5834006" y="5896131"/>
                  </a:lnTo>
                  <a:lnTo>
                    <a:pt x="5807014" y="5906282"/>
                  </a:lnTo>
                  <a:lnTo>
                    <a:pt x="5779387" y="5900572"/>
                  </a:lnTo>
                  <a:lnTo>
                    <a:pt x="5720956" y="5935467"/>
                  </a:lnTo>
                  <a:lnTo>
                    <a:pt x="5698092" y="5915164"/>
                  </a:lnTo>
                  <a:lnTo>
                    <a:pt x="5652047" y="5929440"/>
                  </a:lnTo>
                  <a:lnTo>
                    <a:pt x="5585360" y="5938322"/>
                  </a:lnTo>
                  <a:lnTo>
                    <a:pt x="5474215" y="5985272"/>
                  </a:lnTo>
                  <a:lnTo>
                    <a:pt x="5431027" y="5995741"/>
                  </a:lnTo>
                  <a:lnTo>
                    <a:pt x="5379583" y="5956721"/>
                  </a:lnTo>
                  <a:lnTo>
                    <a:pt x="5337983" y="5954818"/>
                  </a:lnTo>
                  <a:lnTo>
                    <a:pt x="5261452" y="5985907"/>
                  </a:lnTo>
                  <a:lnTo>
                    <a:pt x="5234142" y="5983369"/>
                  </a:lnTo>
                  <a:lnTo>
                    <a:pt x="5210961" y="5957356"/>
                  </a:lnTo>
                  <a:lnTo>
                    <a:pt x="5197623" y="5967824"/>
                  </a:lnTo>
                  <a:lnTo>
                    <a:pt x="5173489" y="5994154"/>
                  </a:lnTo>
                  <a:cubicBezTo>
                    <a:pt x="5173912" y="6006420"/>
                    <a:pt x="5174336" y="6018687"/>
                    <a:pt x="5174759" y="6030953"/>
                  </a:cubicBezTo>
                  <a:lnTo>
                    <a:pt x="5150625" y="6049987"/>
                  </a:lnTo>
                  <a:lnTo>
                    <a:pt x="5148720" y="6075682"/>
                  </a:lnTo>
                  <a:lnTo>
                    <a:pt x="5130619" y="6078855"/>
                  </a:lnTo>
                  <a:lnTo>
                    <a:pt x="5123633" y="6088054"/>
                  </a:lnTo>
                  <a:lnTo>
                    <a:pt x="5108708" y="6085834"/>
                  </a:lnTo>
                  <a:lnTo>
                    <a:pt x="5112518" y="6077903"/>
                  </a:lnTo>
                  <a:lnTo>
                    <a:pt x="5105214" y="6066483"/>
                  </a:lnTo>
                  <a:lnTo>
                    <a:pt x="5097911" y="6052842"/>
                  </a:lnTo>
                  <a:lnTo>
                    <a:pt x="5104897" y="6028415"/>
                  </a:lnTo>
                  <a:lnTo>
                    <a:pt x="5133159" y="6005257"/>
                  </a:lnTo>
                  <a:cubicBezTo>
                    <a:pt x="5133477" y="5998913"/>
                    <a:pt x="5133794" y="5992568"/>
                    <a:pt x="5134112" y="5986224"/>
                  </a:cubicBezTo>
                  <a:lnTo>
                    <a:pt x="5116329" y="5973852"/>
                  </a:lnTo>
                  <a:lnTo>
                    <a:pt x="5093782" y="5989713"/>
                  </a:lnTo>
                  <a:lnTo>
                    <a:pt x="5084573" y="6005575"/>
                  </a:lnTo>
                  <a:lnTo>
                    <a:pt x="5073141" y="6016043"/>
                  </a:lnTo>
                  <a:lnTo>
                    <a:pt x="5035987" y="6013505"/>
                  </a:lnTo>
                  <a:lnTo>
                    <a:pt x="5021062" y="5997644"/>
                  </a:lnTo>
                  <a:lnTo>
                    <a:pt x="4988036" y="5989713"/>
                  </a:lnTo>
                  <a:lnTo>
                    <a:pt x="4966125" y="6007795"/>
                  </a:lnTo>
                  <a:lnTo>
                    <a:pt x="4944848" y="6018264"/>
                  </a:lnTo>
                  <a:lnTo>
                    <a:pt x="4934687" y="6043642"/>
                  </a:lnTo>
                  <a:lnTo>
                    <a:pt x="4913410" y="6049035"/>
                  </a:lnTo>
                  <a:lnTo>
                    <a:pt x="4903249" y="6067117"/>
                  </a:lnTo>
                  <a:lnTo>
                    <a:pt x="4857520" y="6070607"/>
                  </a:lnTo>
                  <a:lnTo>
                    <a:pt x="4836562" y="6068703"/>
                  </a:lnTo>
                  <a:lnTo>
                    <a:pt x="4823859" y="6077268"/>
                  </a:lnTo>
                  <a:lnTo>
                    <a:pt x="4801630" y="6085199"/>
                  </a:lnTo>
                  <a:lnTo>
                    <a:pt x="4774003" y="6068386"/>
                  </a:lnTo>
                  <a:lnTo>
                    <a:pt x="4750821" y="6037932"/>
                  </a:lnTo>
                  <a:lnTo>
                    <a:pt x="4727957" y="6027781"/>
                  </a:lnTo>
                  <a:lnTo>
                    <a:pt x="4707951" y="6010968"/>
                  </a:lnTo>
                  <a:lnTo>
                    <a:pt x="4689851" y="6006844"/>
                  </a:lnTo>
                  <a:lnTo>
                    <a:pt x="4665399" y="5992568"/>
                  </a:lnTo>
                  <a:lnTo>
                    <a:pt x="4627292" y="5989713"/>
                  </a:lnTo>
                  <a:lnTo>
                    <a:pt x="4610462" y="6002402"/>
                  </a:lnTo>
                  <a:lnTo>
                    <a:pt x="4606333" y="6020484"/>
                  </a:lnTo>
                  <a:cubicBezTo>
                    <a:pt x="4606121" y="6025031"/>
                    <a:pt x="4605910" y="6029578"/>
                    <a:pt x="4605698" y="6034125"/>
                  </a:cubicBezTo>
                  <a:lnTo>
                    <a:pt x="4582517" y="6058552"/>
                  </a:lnTo>
                  <a:lnTo>
                    <a:pt x="4568862" y="6058552"/>
                  </a:lnTo>
                  <a:cubicBezTo>
                    <a:pt x="4569074" y="6056120"/>
                    <a:pt x="4569285" y="6053688"/>
                    <a:pt x="4569497" y="6051256"/>
                  </a:cubicBezTo>
                  <a:lnTo>
                    <a:pt x="4563463" y="6051256"/>
                  </a:lnTo>
                  <a:lnTo>
                    <a:pt x="4557112" y="6066165"/>
                  </a:lnTo>
                  <a:lnTo>
                    <a:pt x="4544410" y="6071241"/>
                  </a:lnTo>
                  <a:lnTo>
                    <a:pt x="4526309" y="6076951"/>
                  </a:lnTo>
                  <a:lnTo>
                    <a:pt x="4501222" y="6073144"/>
                  </a:lnTo>
                  <a:lnTo>
                    <a:pt x="4480581" y="6058235"/>
                  </a:lnTo>
                  <a:lnTo>
                    <a:pt x="4455176" y="6030319"/>
                  </a:lnTo>
                  <a:lnTo>
                    <a:pt x="4452636" y="6011285"/>
                  </a:lnTo>
                  <a:lnTo>
                    <a:pt x="4435805" y="6006209"/>
                  </a:lnTo>
                  <a:lnTo>
                    <a:pt x="4440251" y="6023974"/>
                  </a:lnTo>
                  <a:lnTo>
                    <a:pt x="4422151" y="6025243"/>
                  </a:lnTo>
                  <a:lnTo>
                    <a:pt x="4409448" y="6012554"/>
                  </a:lnTo>
                  <a:lnTo>
                    <a:pt x="4402144" y="5999230"/>
                  </a:lnTo>
                  <a:lnTo>
                    <a:pt x="4394841" y="6000182"/>
                  </a:lnTo>
                  <a:lnTo>
                    <a:pt x="4383091" y="5992886"/>
                  </a:lnTo>
                  <a:lnTo>
                    <a:pt x="4374517" y="6004623"/>
                  </a:lnTo>
                  <a:lnTo>
                    <a:pt x="4377693" y="6021436"/>
                  </a:lnTo>
                  <a:lnTo>
                    <a:pt x="4365308" y="6035394"/>
                  </a:lnTo>
                  <a:lnTo>
                    <a:pt x="4358957" y="6041739"/>
                  </a:lnTo>
                  <a:lnTo>
                    <a:pt x="4352606" y="6040470"/>
                  </a:lnTo>
                  <a:lnTo>
                    <a:pt x="4361180" y="6029050"/>
                  </a:lnTo>
                  <a:lnTo>
                    <a:pt x="4355781" y="6026829"/>
                  </a:lnTo>
                  <a:lnTo>
                    <a:pt x="4347207" y="6033174"/>
                  </a:lnTo>
                  <a:lnTo>
                    <a:pt x="4347207" y="6019850"/>
                  </a:lnTo>
                  <a:lnTo>
                    <a:pt x="4356416" y="6010016"/>
                  </a:lnTo>
                  <a:lnTo>
                    <a:pt x="4353241" y="6008113"/>
                  </a:lnTo>
                  <a:lnTo>
                    <a:pt x="4334187" y="6009064"/>
                  </a:lnTo>
                  <a:lnTo>
                    <a:pt x="4319580" y="6020802"/>
                  </a:lnTo>
                  <a:lnTo>
                    <a:pt x="4303702" y="6016995"/>
                  </a:lnTo>
                  <a:lnTo>
                    <a:pt x="4298304" y="6022071"/>
                  </a:lnTo>
                  <a:lnTo>
                    <a:pt x="4293223" y="6018898"/>
                  </a:lnTo>
                  <a:lnTo>
                    <a:pt x="4293223" y="6010650"/>
                  </a:lnTo>
                  <a:lnTo>
                    <a:pt x="4303384" y="6002085"/>
                  </a:lnTo>
                  <a:lnTo>
                    <a:pt x="4318310" y="6001134"/>
                  </a:lnTo>
                  <a:lnTo>
                    <a:pt x="4331965" y="6001768"/>
                  </a:lnTo>
                  <a:lnTo>
                    <a:pt x="4349113" y="6003671"/>
                  </a:lnTo>
                  <a:lnTo>
                    <a:pt x="4354511" y="5993203"/>
                  </a:lnTo>
                  <a:lnTo>
                    <a:pt x="4349113" y="5983686"/>
                  </a:lnTo>
                  <a:lnTo>
                    <a:pt x="4356099" y="5978293"/>
                  </a:lnTo>
                  <a:lnTo>
                    <a:pt x="4363720" y="5982734"/>
                  </a:lnTo>
                  <a:lnTo>
                    <a:pt x="4371977" y="5974169"/>
                  </a:lnTo>
                  <a:lnTo>
                    <a:pt x="4387854" y="5968776"/>
                  </a:lnTo>
                  <a:lnTo>
                    <a:pt x="4386902" y="5965604"/>
                  </a:lnTo>
                  <a:lnTo>
                    <a:pt x="4356099" y="5966556"/>
                  </a:lnTo>
                  <a:lnTo>
                    <a:pt x="4343397" y="5965921"/>
                  </a:lnTo>
                  <a:lnTo>
                    <a:pt x="4334823" y="5975438"/>
                  </a:lnTo>
                  <a:lnTo>
                    <a:pt x="4331012" y="5976707"/>
                  </a:lnTo>
                  <a:lnTo>
                    <a:pt x="4322438" y="5976707"/>
                  </a:lnTo>
                  <a:lnTo>
                    <a:pt x="4312911" y="5972266"/>
                  </a:lnTo>
                  <a:lnTo>
                    <a:pt x="4303384" y="5973852"/>
                  </a:lnTo>
                  <a:lnTo>
                    <a:pt x="4292905" y="5986541"/>
                  </a:lnTo>
                  <a:lnTo>
                    <a:pt x="4285284" y="5983369"/>
                  </a:lnTo>
                  <a:lnTo>
                    <a:pt x="4281156" y="5969411"/>
                  </a:lnTo>
                  <a:lnTo>
                    <a:pt x="4285919" y="5958942"/>
                  </a:lnTo>
                  <a:lnTo>
                    <a:pt x="4303067" y="5956721"/>
                  </a:lnTo>
                  <a:lnTo>
                    <a:pt x="4308465" y="5955770"/>
                  </a:lnTo>
                  <a:lnTo>
                    <a:pt x="4308465" y="5947205"/>
                  </a:lnTo>
                  <a:cubicBezTo>
                    <a:pt x="4308783" y="5944033"/>
                    <a:pt x="4309100" y="5940860"/>
                    <a:pt x="4309418" y="5937688"/>
                  </a:cubicBezTo>
                  <a:lnTo>
                    <a:pt x="4298939" y="5937688"/>
                  </a:lnTo>
                  <a:lnTo>
                    <a:pt x="4293540" y="5939274"/>
                  </a:lnTo>
                  <a:lnTo>
                    <a:pt x="4281791" y="5928488"/>
                  </a:lnTo>
                  <a:cubicBezTo>
                    <a:pt x="4281473" y="5925316"/>
                    <a:pt x="4281156" y="5922143"/>
                    <a:pt x="4280838" y="5918971"/>
                  </a:cubicBezTo>
                  <a:lnTo>
                    <a:pt x="4277345" y="5909772"/>
                  </a:lnTo>
                  <a:lnTo>
                    <a:pt x="4262420" y="5897082"/>
                  </a:lnTo>
                  <a:lnTo>
                    <a:pt x="4267818" y="5891690"/>
                  </a:lnTo>
                  <a:lnTo>
                    <a:pt x="4276075" y="5896131"/>
                  </a:lnTo>
                  <a:lnTo>
                    <a:pt x="4281473" y="5884393"/>
                  </a:lnTo>
                  <a:lnTo>
                    <a:pt x="4277027" y="5870435"/>
                  </a:lnTo>
                  <a:lnTo>
                    <a:pt x="4270359" y="5863456"/>
                  </a:lnTo>
                  <a:lnTo>
                    <a:pt x="4253528" y="5853939"/>
                  </a:lnTo>
                  <a:lnTo>
                    <a:pt x="4236380" y="5828878"/>
                  </a:lnTo>
                  <a:lnTo>
                    <a:pt x="4223678" y="5829195"/>
                  </a:lnTo>
                  <a:lnTo>
                    <a:pt x="4219550" y="5843788"/>
                  </a:lnTo>
                  <a:lnTo>
                    <a:pt x="4212246" y="5840933"/>
                  </a:lnTo>
                  <a:lnTo>
                    <a:pt x="4197321" y="5826975"/>
                  </a:lnTo>
                  <a:lnTo>
                    <a:pt x="4182395" y="5823168"/>
                  </a:lnTo>
                  <a:lnTo>
                    <a:pt x="4187476" y="5806355"/>
                  </a:lnTo>
                  <a:lnTo>
                    <a:pt x="4195733" y="5808258"/>
                  </a:lnTo>
                  <a:lnTo>
                    <a:pt x="4194145" y="5814603"/>
                  </a:lnTo>
                  <a:lnTo>
                    <a:pt x="4199226" y="5816506"/>
                  </a:lnTo>
                  <a:lnTo>
                    <a:pt x="4208435" y="5805721"/>
                  </a:lnTo>
                  <a:lnTo>
                    <a:pt x="4203354" y="5798742"/>
                  </a:lnTo>
                  <a:lnTo>
                    <a:pt x="4194780" y="5794618"/>
                  </a:lnTo>
                  <a:lnTo>
                    <a:pt x="4190652" y="5777487"/>
                  </a:lnTo>
                  <a:lnTo>
                    <a:pt x="4197956" y="5775584"/>
                  </a:lnTo>
                  <a:lnTo>
                    <a:pt x="4209388" y="5778756"/>
                  </a:lnTo>
                  <a:lnTo>
                    <a:pt x="4212881" y="5790176"/>
                  </a:lnTo>
                  <a:lnTo>
                    <a:pt x="4211611" y="5800645"/>
                  </a:lnTo>
                  <a:lnTo>
                    <a:pt x="4216056" y="5809210"/>
                  </a:lnTo>
                  <a:lnTo>
                    <a:pt x="4226536" y="5812382"/>
                  </a:lnTo>
                  <a:lnTo>
                    <a:pt x="4223360" y="5800645"/>
                  </a:lnTo>
                  <a:lnTo>
                    <a:pt x="4225583" y="5795252"/>
                  </a:lnTo>
                  <a:lnTo>
                    <a:pt x="4229711" y="5798424"/>
                  </a:lnTo>
                  <a:lnTo>
                    <a:pt x="4230982" y="5812382"/>
                  </a:lnTo>
                  <a:lnTo>
                    <a:pt x="4242414" y="5805403"/>
                  </a:lnTo>
                  <a:lnTo>
                    <a:pt x="4256386" y="5807624"/>
                  </a:lnTo>
                  <a:lnTo>
                    <a:pt x="4273217" y="5807624"/>
                  </a:lnTo>
                  <a:lnTo>
                    <a:pt x="4266865" y="5799059"/>
                  </a:lnTo>
                  <a:lnTo>
                    <a:pt x="4252258" y="5798107"/>
                  </a:lnTo>
                  <a:lnTo>
                    <a:pt x="4244637" y="5797473"/>
                  </a:lnTo>
                  <a:lnTo>
                    <a:pt x="4238285" y="5789859"/>
                  </a:lnTo>
                  <a:lnTo>
                    <a:pt x="4227488" y="5772412"/>
                  </a:lnTo>
                  <a:lnTo>
                    <a:pt x="4233840" y="5763846"/>
                  </a:lnTo>
                  <a:lnTo>
                    <a:pt x="4241143" y="5767653"/>
                  </a:lnTo>
                  <a:lnTo>
                    <a:pt x="4251623" y="5754964"/>
                  </a:lnTo>
                  <a:lnTo>
                    <a:pt x="4255751" y="5744495"/>
                  </a:lnTo>
                  <a:lnTo>
                    <a:pt x="4252575" y="5740371"/>
                  </a:lnTo>
                  <a:lnTo>
                    <a:pt x="4238603" y="5746716"/>
                  </a:lnTo>
                  <a:lnTo>
                    <a:pt x="4234475" y="5742592"/>
                  </a:lnTo>
                  <a:lnTo>
                    <a:pt x="4233204" y="5727682"/>
                  </a:lnTo>
                  <a:lnTo>
                    <a:pt x="4239873" y="5720386"/>
                  </a:lnTo>
                  <a:lnTo>
                    <a:pt x="4233204" y="5713407"/>
                  </a:lnTo>
                  <a:lnTo>
                    <a:pt x="4222725" y="5707062"/>
                  </a:lnTo>
                  <a:lnTo>
                    <a:pt x="4219232" y="5699449"/>
                  </a:lnTo>
                  <a:lnTo>
                    <a:pt x="4212881" y="5699449"/>
                  </a:lnTo>
                  <a:lnTo>
                    <a:pt x="4212881" y="5690249"/>
                  </a:lnTo>
                  <a:lnTo>
                    <a:pt x="4220185" y="5690884"/>
                  </a:lnTo>
                  <a:lnTo>
                    <a:pt x="4235110" y="5686760"/>
                  </a:lnTo>
                  <a:lnTo>
                    <a:pt x="4235110" y="5682636"/>
                  </a:lnTo>
                  <a:lnTo>
                    <a:pt x="4246859" y="5681367"/>
                  </a:lnTo>
                  <a:lnTo>
                    <a:pt x="4251623" y="5673119"/>
                  </a:lnTo>
                  <a:lnTo>
                    <a:pt x="4248447" y="5663285"/>
                  </a:lnTo>
                  <a:lnTo>
                    <a:pt x="4221455" y="5672167"/>
                  </a:lnTo>
                  <a:lnTo>
                    <a:pt x="4208435" y="5672167"/>
                  </a:lnTo>
                  <a:lnTo>
                    <a:pt x="4193827" y="5671216"/>
                  </a:lnTo>
                  <a:lnTo>
                    <a:pt x="4182078" y="5684856"/>
                  </a:lnTo>
                  <a:lnTo>
                    <a:pt x="4167153" y="5685491"/>
                  </a:lnTo>
                  <a:cubicBezTo>
                    <a:pt x="4167470" y="5681155"/>
                    <a:pt x="4167788" y="5676820"/>
                    <a:pt x="4168105" y="5672484"/>
                  </a:cubicBezTo>
                  <a:lnTo>
                    <a:pt x="4172551" y="5665188"/>
                  </a:lnTo>
                  <a:cubicBezTo>
                    <a:pt x="4172869" y="5660641"/>
                    <a:pt x="4173186" y="5656094"/>
                    <a:pt x="4173504" y="5651547"/>
                  </a:cubicBezTo>
                  <a:lnTo>
                    <a:pt x="4169058" y="5637906"/>
                  </a:lnTo>
                  <a:lnTo>
                    <a:pt x="4176362" y="5618873"/>
                  </a:lnTo>
                  <a:lnTo>
                    <a:pt x="4195098" y="5603011"/>
                  </a:lnTo>
                  <a:lnTo>
                    <a:pt x="4196050" y="5595715"/>
                  </a:lnTo>
                  <a:lnTo>
                    <a:pt x="4205260" y="5583978"/>
                  </a:lnTo>
                  <a:lnTo>
                    <a:pt x="4219232" y="5580805"/>
                  </a:lnTo>
                  <a:lnTo>
                    <a:pt x="4230982" y="5565896"/>
                  </a:lnTo>
                  <a:lnTo>
                    <a:pt x="4244637" y="5563358"/>
                  </a:lnTo>
                  <a:lnTo>
                    <a:pt x="4257021" y="5561454"/>
                  </a:lnTo>
                  <a:lnTo>
                    <a:pt x="4264643" y="5553841"/>
                  </a:lnTo>
                  <a:lnTo>
                    <a:pt x="4280520" y="5557013"/>
                  </a:lnTo>
                  <a:lnTo>
                    <a:pt x="4286872" y="5570337"/>
                  </a:lnTo>
                  <a:lnTo>
                    <a:pt x="4295128" y="5575730"/>
                  </a:lnTo>
                  <a:lnTo>
                    <a:pt x="4318627" y="5575412"/>
                  </a:lnTo>
                  <a:lnTo>
                    <a:pt x="4327201" y="5566847"/>
                  </a:lnTo>
                  <a:lnTo>
                    <a:pt x="4310053" y="5556696"/>
                  </a:lnTo>
                  <a:lnTo>
                    <a:pt x="4311323" y="5550351"/>
                  </a:lnTo>
                  <a:lnTo>
                    <a:pt x="4326884" y="5547813"/>
                  </a:lnTo>
                  <a:lnTo>
                    <a:pt x="4345937" y="5550034"/>
                  </a:lnTo>
                  <a:cubicBezTo>
                    <a:pt x="4345725" y="5552889"/>
                    <a:pt x="4345514" y="5555744"/>
                    <a:pt x="4345302" y="5558599"/>
                  </a:cubicBezTo>
                  <a:lnTo>
                    <a:pt x="4334505" y="5560503"/>
                  </a:lnTo>
                  <a:lnTo>
                    <a:pt x="4358957" y="5572875"/>
                  </a:lnTo>
                  <a:lnTo>
                    <a:pt x="4384361" y="5570971"/>
                  </a:lnTo>
                  <a:lnTo>
                    <a:pt x="4414847" y="5562089"/>
                  </a:lnTo>
                  <a:lnTo>
                    <a:pt x="4437076" y="5559551"/>
                  </a:lnTo>
                  <a:lnTo>
                    <a:pt x="4446602" y="5562723"/>
                  </a:lnTo>
                  <a:lnTo>
                    <a:pt x="4458352" y="5562723"/>
                  </a:lnTo>
                  <a:lnTo>
                    <a:pt x="4458034" y="5550034"/>
                  </a:lnTo>
                  <a:lnTo>
                    <a:pt x="4452636" y="5546862"/>
                  </a:lnTo>
                  <a:lnTo>
                    <a:pt x="4438346" y="5551303"/>
                  </a:lnTo>
                  <a:lnTo>
                    <a:pt x="4430725" y="5547179"/>
                  </a:lnTo>
                  <a:lnTo>
                    <a:pt x="4421198" y="5540834"/>
                  </a:lnTo>
                  <a:lnTo>
                    <a:pt x="4438981" y="5533221"/>
                  </a:lnTo>
                  <a:lnTo>
                    <a:pt x="4442157" y="5528145"/>
                  </a:lnTo>
                  <a:lnTo>
                    <a:pt x="4469784" y="5528780"/>
                  </a:lnTo>
                  <a:lnTo>
                    <a:pt x="4481534" y="5527828"/>
                  </a:lnTo>
                  <a:lnTo>
                    <a:pt x="4484074" y="5521483"/>
                  </a:lnTo>
                  <a:lnTo>
                    <a:pt x="4503445" y="5522118"/>
                  </a:lnTo>
                  <a:lnTo>
                    <a:pt x="4525674" y="5523070"/>
                  </a:lnTo>
                  <a:lnTo>
                    <a:pt x="4518053" y="5517677"/>
                  </a:lnTo>
                  <a:lnTo>
                    <a:pt x="4503445" y="5516091"/>
                  </a:lnTo>
                  <a:lnTo>
                    <a:pt x="4489473" y="5516091"/>
                  </a:lnTo>
                  <a:lnTo>
                    <a:pt x="4484074" y="5521483"/>
                  </a:lnTo>
                  <a:lnTo>
                    <a:pt x="4471372" y="5518311"/>
                  </a:lnTo>
                  <a:lnTo>
                    <a:pt x="4466291" y="5513236"/>
                  </a:lnTo>
                  <a:cubicBezTo>
                    <a:pt x="4466609" y="5509746"/>
                    <a:pt x="4466926" y="5506257"/>
                    <a:pt x="4467244" y="5502767"/>
                  </a:cubicBezTo>
                  <a:lnTo>
                    <a:pt x="4457717" y="5498326"/>
                  </a:lnTo>
                  <a:lnTo>
                    <a:pt x="4449143" y="5491030"/>
                  </a:lnTo>
                  <a:lnTo>
                    <a:pt x="4451366" y="5488174"/>
                  </a:lnTo>
                  <a:lnTo>
                    <a:pt x="4445967" y="5484050"/>
                  </a:lnTo>
                  <a:lnTo>
                    <a:pt x="4450413" y="5474216"/>
                  </a:lnTo>
                  <a:lnTo>
                    <a:pt x="4454224" y="5462796"/>
                  </a:lnTo>
                  <a:lnTo>
                    <a:pt x="4471054" y="5460576"/>
                  </a:lnTo>
                  <a:lnTo>
                    <a:pt x="4485979" y="5470727"/>
                  </a:lnTo>
                  <a:lnTo>
                    <a:pt x="4497729" y="5466603"/>
                  </a:lnTo>
                  <a:lnTo>
                    <a:pt x="4519005" y="5472630"/>
                  </a:lnTo>
                  <a:lnTo>
                    <a:pt x="4540282" y="5474216"/>
                  </a:lnTo>
                  <a:lnTo>
                    <a:pt x="4576801" y="5462796"/>
                  </a:lnTo>
                  <a:lnTo>
                    <a:pt x="4615225" y="5473899"/>
                  </a:lnTo>
                  <a:lnTo>
                    <a:pt x="4632055" y="5472630"/>
                  </a:lnTo>
                  <a:lnTo>
                    <a:pt x="4660635" y="5469141"/>
                  </a:lnTo>
                  <a:lnTo>
                    <a:pt x="4667939" y="5447252"/>
                  </a:lnTo>
                  <a:lnTo>
                    <a:pt x="4721606" y="5417115"/>
                  </a:lnTo>
                  <a:lnTo>
                    <a:pt x="4777179" y="5385075"/>
                  </a:lnTo>
                  <a:lnTo>
                    <a:pt x="4808934" y="5377144"/>
                  </a:lnTo>
                  <a:lnTo>
                    <a:pt x="4837197" y="5363504"/>
                  </a:lnTo>
                  <a:lnTo>
                    <a:pt x="4847994" y="5354938"/>
                  </a:lnTo>
                  <a:lnTo>
                    <a:pt x="4929288" y="5357476"/>
                  </a:lnTo>
                  <a:lnTo>
                    <a:pt x="4984543" y="5364138"/>
                  </a:lnTo>
                  <a:lnTo>
                    <a:pt x="5002644" y="5359697"/>
                  </a:lnTo>
                  <a:lnTo>
                    <a:pt x="5014076" y="5347008"/>
                  </a:lnTo>
                  <a:lnTo>
                    <a:pt x="5026778" y="5345104"/>
                  </a:lnTo>
                  <a:lnTo>
                    <a:pt x="5042021" y="5383489"/>
                  </a:lnTo>
                  <a:lnTo>
                    <a:pt x="5058851" y="5387613"/>
                  </a:lnTo>
                  <a:lnTo>
                    <a:pt x="5071553" y="5399033"/>
                  </a:lnTo>
                  <a:lnTo>
                    <a:pt x="5089654" y="5402205"/>
                  </a:lnTo>
                  <a:lnTo>
                    <a:pt x="5111883" y="5391420"/>
                  </a:lnTo>
                  <a:lnTo>
                    <a:pt x="5119504" y="5394592"/>
                  </a:lnTo>
                  <a:lnTo>
                    <a:pt x="5129031" y="5401888"/>
                  </a:lnTo>
                  <a:lnTo>
                    <a:pt x="5145227" y="5438687"/>
                  </a:lnTo>
                  <a:lnTo>
                    <a:pt x="5162057" y="5443445"/>
                  </a:lnTo>
                  <a:lnTo>
                    <a:pt x="5170313" y="5439321"/>
                  </a:lnTo>
                  <a:lnTo>
                    <a:pt x="5178570" y="5438687"/>
                  </a:lnTo>
                  <a:lnTo>
                    <a:pt x="5189049" y="5448204"/>
                  </a:lnTo>
                  <a:lnTo>
                    <a:pt x="5199211" y="5454548"/>
                  </a:lnTo>
                  <a:lnTo>
                    <a:pt x="5223345" y="5460576"/>
                  </a:lnTo>
                  <a:lnTo>
                    <a:pt x="5241129" y="5475168"/>
                  </a:lnTo>
                  <a:lnTo>
                    <a:pt x="5251608" y="5480561"/>
                  </a:lnTo>
                  <a:lnTo>
                    <a:pt x="5253831" y="5470727"/>
                  </a:lnTo>
                  <a:lnTo>
                    <a:pt x="5262087" y="5470727"/>
                  </a:lnTo>
                  <a:lnTo>
                    <a:pt x="5290032" y="5485954"/>
                  </a:lnTo>
                  <a:lnTo>
                    <a:pt x="5318930" y="5495471"/>
                  </a:lnTo>
                  <a:lnTo>
                    <a:pt x="5356084" y="5482464"/>
                  </a:lnTo>
                  <a:lnTo>
                    <a:pt x="5421501" y="5468824"/>
                  </a:lnTo>
                  <a:lnTo>
                    <a:pt x="5495174" y="5479927"/>
                  </a:lnTo>
                  <a:lnTo>
                    <a:pt x="5517720" y="5481830"/>
                  </a:lnTo>
                  <a:lnTo>
                    <a:pt x="5564401" y="5452645"/>
                  </a:lnTo>
                  <a:lnTo>
                    <a:pt x="5579961" y="5450424"/>
                  </a:lnTo>
                  <a:lnTo>
                    <a:pt x="5598062" y="5437735"/>
                  </a:lnTo>
                  <a:lnTo>
                    <a:pt x="5650459" y="5377144"/>
                  </a:lnTo>
                  <a:lnTo>
                    <a:pt x="5660621" y="5382854"/>
                  </a:lnTo>
                  <a:lnTo>
                    <a:pt x="5660866" y="5382796"/>
                  </a:lnTo>
                  <a:lnTo>
                    <a:pt x="5650740" y="5377092"/>
                  </a:lnTo>
                  <a:cubicBezTo>
                    <a:pt x="5650952" y="5367558"/>
                    <a:pt x="5651163" y="5358023"/>
                    <a:pt x="5651375" y="5348489"/>
                  </a:cubicBezTo>
                  <a:lnTo>
                    <a:pt x="5636460" y="5328467"/>
                  </a:lnTo>
                  <a:lnTo>
                    <a:pt x="5629479" y="5271897"/>
                  </a:lnTo>
                  <a:lnTo>
                    <a:pt x="5604092" y="5243611"/>
                  </a:lnTo>
                  <a:lnTo>
                    <a:pt x="5598380" y="5224543"/>
                  </a:lnTo>
                  <a:lnTo>
                    <a:pt x="5585686" y="5214373"/>
                  </a:lnTo>
                  <a:lnTo>
                    <a:pt x="5545384" y="5211513"/>
                  </a:lnTo>
                  <a:lnTo>
                    <a:pt x="5520949" y="5202296"/>
                  </a:lnTo>
                  <a:lnTo>
                    <a:pt x="5511429" y="5181956"/>
                  </a:lnTo>
                  <a:lnTo>
                    <a:pt x="5512381" y="5175600"/>
                  </a:lnTo>
                  <a:lnTo>
                    <a:pt x="5502861" y="5178142"/>
                  </a:lnTo>
                  <a:lnTo>
                    <a:pt x="5482869" y="5165430"/>
                  </a:lnTo>
                  <a:lnTo>
                    <a:pt x="5475253" y="5146997"/>
                  </a:lnTo>
                  <a:lnTo>
                    <a:pt x="5474184" y="5146401"/>
                  </a:lnTo>
                  <a:lnTo>
                    <a:pt x="5451638" y="5128307"/>
                  </a:lnTo>
                  <a:lnTo>
                    <a:pt x="5417342" y="5083548"/>
                  </a:lnTo>
                  <a:lnTo>
                    <a:pt x="5373837" y="5054026"/>
                  </a:lnTo>
                  <a:lnTo>
                    <a:pt x="5345257" y="5042598"/>
                  </a:lnTo>
                  <a:lnTo>
                    <a:pt x="5320806" y="5037837"/>
                  </a:lnTo>
                  <a:lnTo>
                    <a:pt x="5300482" y="5026409"/>
                  </a:lnTo>
                  <a:cubicBezTo>
                    <a:pt x="5300376" y="5023235"/>
                    <a:pt x="5300271" y="5020060"/>
                    <a:pt x="5300165" y="5016886"/>
                  </a:cubicBezTo>
                  <a:lnTo>
                    <a:pt x="5286510" y="5008632"/>
                  </a:lnTo>
                  <a:lnTo>
                    <a:pt x="5282381" y="5016886"/>
                  </a:lnTo>
                  <a:lnTo>
                    <a:pt x="5270950" y="5014029"/>
                  </a:lnTo>
                  <a:lnTo>
                    <a:pt x="5255072" y="5010854"/>
                  </a:lnTo>
                  <a:lnTo>
                    <a:pt x="5245228" y="5009267"/>
                  </a:lnTo>
                  <a:lnTo>
                    <a:pt x="5229032" y="4980697"/>
                  </a:lnTo>
                  <a:lnTo>
                    <a:pt x="5211885" y="4944192"/>
                  </a:lnTo>
                  <a:lnTo>
                    <a:pt x="5193784" y="4938795"/>
                  </a:lnTo>
                  <a:lnTo>
                    <a:pt x="5176636" y="4938160"/>
                  </a:lnTo>
                  <a:lnTo>
                    <a:pt x="5171555" y="4925145"/>
                  </a:lnTo>
                  <a:lnTo>
                    <a:pt x="5202358" y="4917844"/>
                  </a:lnTo>
                  <a:lnTo>
                    <a:pt x="5199817" y="4907369"/>
                  </a:lnTo>
                  <a:lnTo>
                    <a:pt x="5190291" y="4906099"/>
                  </a:lnTo>
                  <a:lnTo>
                    <a:pt x="5185210" y="4911495"/>
                  </a:lnTo>
                  <a:lnTo>
                    <a:pt x="5188068" y="4894671"/>
                  </a:lnTo>
                  <a:lnTo>
                    <a:pt x="5207121" y="4898798"/>
                  </a:lnTo>
                  <a:lnTo>
                    <a:pt x="5217918" y="4907051"/>
                  </a:lnTo>
                  <a:cubicBezTo>
                    <a:pt x="5217600" y="4909802"/>
                    <a:pt x="5217283" y="4912554"/>
                    <a:pt x="5216965" y="4915305"/>
                  </a:cubicBezTo>
                  <a:lnTo>
                    <a:pt x="5234748" y="4917527"/>
                  </a:lnTo>
                  <a:lnTo>
                    <a:pt x="5225222" y="4907051"/>
                  </a:lnTo>
                  <a:lnTo>
                    <a:pt x="5243322" y="4908956"/>
                  </a:lnTo>
                  <a:lnTo>
                    <a:pt x="5249673" y="4901655"/>
                  </a:lnTo>
                  <a:lnTo>
                    <a:pt x="5252531" y="4881338"/>
                  </a:lnTo>
                  <a:lnTo>
                    <a:pt x="5262058" y="4868641"/>
                  </a:lnTo>
                  <a:lnTo>
                    <a:pt x="5276983" y="4862292"/>
                  </a:lnTo>
                  <a:lnTo>
                    <a:pt x="5279841" y="4842293"/>
                  </a:lnTo>
                  <a:lnTo>
                    <a:pt x="5300482" y="4809279"/>
                  </a:lnTo>
                  <a:lnTo>
                    <a:pt x="5309056" y="4810232"/>
                  </a:lnTo>
                  <a:lnTo>
                    <a:pt x="5302705" y="4819755"/>
                  </a:lnTo>
                  <a:lnTo>
                    <a:pt x="5305245" y="4831500"/>
                  </a:lnTo>
                  <a:lnTo>
                    <a:pt x="5318900" y="4840706"/>
                  </a:lnTo>
                  <a:lnTo>
                    <a:pt x="5328109" y="4832135"/>
                  </a:lnTo>
                  <a:lnTo>
                    <a:pt x="5327157" y="4827056"/>
                  </a:lnTo>
                  <a:lnTo>
                    <a:pt x="5322711" y="4821660"/>
                  </a:lnTo>
                  <a:lnTo>
                    <a:pt x="5323981" y="4831183"/>
                  </a:lnTo>
                  <a:lnTo>
                    <a:pt x="5316360" y="4823882"/>
                  </a:lnTo>
                  <a:lnTo>
                    <a:pt x="5314454" y="4815628"/>
                  </a:lnTo>
                  <a:lnTo>
                    <a:pt x="5317630" y="4811501"/>
                  </a:lnTo>
                  <a:lnTo>
                    <a:pt x="5327157" y="4801978"/>
                  </a:lnTo>
                  <a:lnTo>
                    <a:pt x="5333508" y="4801661"/>
                  </a:lnTo>
                  <a:lnTo>
                    <a:pt x="5342082" y="4813089"/>
                  </a:lnTo>
                  <a:lnTo>
                    <a:pt x="5351608" y="4815311"/>
                  </a:lnTo>
                  <a:lnTo>
                    <a:pt x="5359547" y="4808010"/>
                  </a:lnTo>
                  <a:lnTo>
                    <a:pt x="5342717" y="4796264"/>
                  </a:lnTo>
                  <a:lnTo>
                    <a:pt x="5340494" y="4790868"/>
                  </a:lnTo>
                  <a:lnTo>
                    <a:pt x="5309691" y="4767060"/>
                  </a:lnTo>
                  <a:lnTo>
                    <a:pt x="5305563" y="4772456"/>
                  </a:lnTo>
                  <a:lnTo>
                    <a:pt x="5292861" y="4758806"/>
                  </a:lnTo>
                  <a:lnTo>
                    <a:pt x="5283969" y="4741030"/>
                  </a:lnTo>
                  <a:lnTo>
                    <a:pt x="5280794" y="4721983"/>
                  </a:lnTo>
                  <a:lnTo>
                    <a:pt x="5298894" y="4732459"/>
                  </a:lnTo>
                  <a:lnTo>
                    <a:pt x="5315725" y="4725792"/>
                  </a:lnTo>
                  <a:lnTo>
                    <a:pt x="5318900" y="4719444"/>
                  </a:lnTo>
                  <a:lnTo>
                    <a:pt x="5328427" y="4721666"/>
                  </a:lnTo>
                  <a:lnTo>
                    <a:pt x="5336048" y="4728967"/>
                  </a:lnTo>
                  <a:lnTo>
                    <a:pt x="5356689" y="4728649"/>
                  </a:lnTo>
                  <a:lnTo>
                    <a:pt x="5356689" y="4718491"/>
                  </a:lnTo>
                  <a:lnTo>
                    <a:pt x="5343987" y="4709920"/>
                  </a:lnTo>
                  <a:lnTo>
                    <a:pt x="5337636" y="4718491"/>
                  </a:lnTo>
                  <a:lnTo>
                    <a:pt x="5331285" y="4708968"/>
                  </a:lnTo>
                  <a:lnTo>
                    <a:pt x="5334460" y="4700397"/>
                  </a:lnTo>
                  <a:lnTo>
                    <a:pt x="5339859" y="4696270"/>
                  </a:lnTo>
                  <a:lnTo>
                    <a:pt x="5363358" y="4697223"/>
                  </a:lnTo>
                  <a:lnTo>
                    <a:pt x="5375742" y="4686430"/>
                  </a:lnTo>
                  <a:lnTo>
                    <a:pt x="5386222" y="4681986"/>
                  </a:lnTo>
                  <a:lnTo>
                    <a:pt x="5430362" y="4672462"/>
                  </a:lnTo>
                  <a:lnTo>
                    <a:pt x="5430362" y="4663892"/>
                  </a:lnTo>
                  <a:lnTo>
                    <a:pt x="5418612" y="4657543"/>
                  </a:lnTo>
                  <a:lnTo>
                    <a:pt x="5420835" y="4648019"/>
                  </a:lnTo>
                  <a:lnTo>
                    <a:pt x="5416707" y="4641036"/>
                  </a:lnTo>
                  <a:lnTo>
                    <a:pt x="5393208" y="4645163"/>
                  </a:lnTo>
                  <a:lnTo>
                    <a:pt x="5379553" y="4654686"/>
                  </a:lnTo>
                  <a:lnTo>
                    <a:pt x="5352243" y="4657225"/>
                  </a:lnTo>
                  <a:lnTo>
                    <a:pt x="5331230" y="4660361"/>
                  </a:lnTo>
                  <a:cubicBezTo>
                    <a:pt x="5331190" y="4660605"/>
                    <a:pt x="5331149" y="4660850"/>
                    <a:pt x="5331109" y="4661094"/>
                  </a:cubicBezTo>
                  <a:lnTo>
                    <a:pt x="5315234" y="4676033"/>
                  </a:lnTo>
                  <a:lnTo>
                    <a:pt x="5309836" y="4676351"/>
                  </a:lnTo>
                  <a:lnTo>
                    <a:pt x="5314281" y="4666816"/>
                  </a:lnTo>
                  <a:lnTo>
                    <a:pt x="5285389" y="4662366"/>
                  </a:lnTo>
                  <a:lnTo>
                    <a:pt x="5258401" y="4676669"/>
                  </a:lnTo>
                  <a:lnTo>
                    <a:pt x="5249829" y="4690337"/>
                  </a:lnTo>
                  <a:lnTo>
                    <a:pt x="5242844" y="4694787"/>
                  </a:lnTo>
                  <a:lnTo>
                    <a:pt x="5238399" y="4692562"/>
                  </a:lnTo>
                  <a:lnTo>
                    <a:pt x="5206649" y="4704640"/>
                  </a:lnTo>
                  <a:lnTo>
                    <a:pt x="5195219" y="4725936"/>
                  </a:lnTo>
                  <a:lnTo>
                    <a:pt x="5184741" y="4732293"/>
                  </a:lnTo>
                  <a:lnTo>
                    <a:pt x="5178391" y="4719579"/>
                  </a:lnTo>
                  <a:lnTo>
                    <a:pt x="5164421" y="4717672"/>
                  </a:lnTo>
                  <a:lnTo>
                    <a:pt x="5151721" y="4719897"/>
                  </a:lnTo>
                  <a:lnTo>
                    <a:pt x="5147594" y="4731657"/>
                  </a:lnTo>
                  <a:lnTo>
                    <a:pt x="5144736" y="4744053"/>
                  </a:lnTo>
                  <a:lnTo>
                    <a:pt x="5132036" y="4746596"/>
                  </a:lnTo>
                  <a:lnTo>
                    <a:pt x="5132036" y="4739921"/>
                  </a:lnTo>
                  <a:lnTo>
                    <a:pt x="5116161" y="4732611"/>
                  </a:lnTo>
                  <a:lnTo>
                    <a:pt x="5101239" y="4750728"/>
                  </a:lnTo>
                  <a:lnTo>
                    <a:pt x="5080284" y="4761535"/>
                  </a:lnTo>
                  <a:lnTo>
                    <a:pt x="5055836" y="4769164"/>
                  </a:lnTo>
                  <a:lnTo>
                    <a:pt x="5050756" y="4763124"/>
                  </a:lnTo>
                  <a:lnTo>
                    <a:pt x="5045994" y="4736425"/>
                  </a:lnTo>
                  <a:lnTo>
                    <a:pt x="5040914" y="4745960"/>
                  </a:lnTo>
                  <a:lnTo>
                    <a:pt x="5045359" y="4773296"/>
                  </a:lnTo>
                  <a:lnTo>
                    <a:pt x="5051709" y="4774567"/>
                  </a:lnTo>
                  <a:lnTo>
                    <a:pt x="5042501" y="4780924"/>
                  </a:lnTo>
                  <a:lnTo>
                    <a:pt x="5039961" y="4775838"/>
                  </a:lnTo>
                  <a:lnTo>
                    <a:pt x="5039009" y="4766303"/>
                  </a:lnTo>
                  <a:lnTo>
                    <a:pt x="5033611" y="4758992"/>
                  </a:lnTo>
                  <a:lnTo>
                    <a:pt x="5028531" y="4776792"/>
                  </a:lnTo>
                  <a:lnTo>
                    <a:pt x="5032976" y="4779017"/>
                  </a:lnTo>
                  <a:lnTo>
                    <a:pt x="5019006" y="4792684"/>
                  </a:lnTo>
                  <a:lnTo>
                    <a:pt x="5004401" y="4799359"/>
                  </a:lnTo>
                  <a:lnTo>
                    <a:pt x="4999004" y="4803491"/>
                  </a:lnTo>
                  <a:lnTo>
                    <a:pt x="4987574" y="4805716"/>
                  </a:lnTo>
                  <a:lnTo>
                    <a:pt x="4983446" y="4824787"/>
                  </a:lnTo>
                  <a:lnTo>
                    <a:pt x="4974874" y="4829873"/>
                  </a:lnTo>
                  <a:lnTo>
                    <a:pt x="4968524" y="4826694"/>
                  </a:lnTo>
                  <a:lnTo>
                    <a:pt x="4965349" y="4818748"/>
                  </a:lnTo>
                  <a:lnTo>
                    <a:pt x="4974874" y="4813980"/>
                  </a:lnTo>
                  <a:lnTo>
                    <a:pt x="4974874" y="4810166"/>
                  </a:lnTo>
                  <a:lnTo>
                    <a:pt x="4965349" y="4815570"/>
                  </a:lnTo>
                  <a:lnTo>
                    <a:pt x="4952649" y="4800631"/>
                  </a:lnTo>
                  <a:lnTo>
                    <a:pt x="4941854" y="4801902"/>
                  </a:lnTo>
                  <a:lnTo>
                    <a:pt x="4938679" y="4810166"/>
                  </a:lnTo>
                  <a:lnTo>
                    <a:pt x="4930424" y="4803173"/>
                  </a:lnTo>
                  <a:lnTo>
                    <a:pt x="4922804" y="4814934"/>
                  </a:lnTo>
                  <a:lnTo>
                    <a:pt x="4917724" y="4801902"/>
                  </a:lnTo>
                  <a:lnTo>
                    <a:pt x="4910104" y="4792684"/>
                  </a:lnTo>
                  <a:lnTo>
                    <a:pt x="4896451" y="4784420"/>
                  </a:lnTo>
                  <a:lnTo>
                    <a:pt x="4893276" y="4803491"/>
                  </a:lnTo>
                  <a:lnTo>
                    <a:pt x="4900896" y="4812709"/>
                  </a:lnTo>
                  <a:lnTo>
                    <a:pt x="4907246" y="4819066"/>
                  </a:lnTo>
                  <a:lnTo>
                    <a:pt x="4916771" y="4820020"/>
                  </a:lnTo>
                  <a:lnTo>
                    <a:pt x="4929471" y="4827330"/>
                  </a:lnTo>
                  <a:lnTo>
                    <a:pt x="4932646" y="4840044"/>
                  </a:lnTo>
                  <a:lnTo>
                    <a:pt x="4939314" y="4841951"/>
                  </a:lnTo>
                  <a:lnTo>
                    <a:pt x="4937091" y="4826059"/>
                  </a:lnTo>
                  <a:lnTo>
                    <a:pt x="4938679" y="4819702"/>
                  </a:lnTo>
                  <a:lnTo>
                    <a:pt x="4960269" y="4833051"/>
                  </a:lnTo>
                  <a:lnTo>
                    <a:pt x="4969794" y="4836548"/>
                  </a:lnTo>
                  <a:lnTo>
                    <a:pt x="4977414" y="4841633"/>
                  </a:lnTo>
                  <a:lnTo>
                    <a:pt x="4964714" y="4854347"/>
                  </a:lnTo>
                  <a:lnTo>
                    <a:pt x="4963444" y="4857526"/>
                  </a:lnTo>
                  <a:lnTo>
                    <a:pt x="4982811" y="4855301"/>
                  </a:lnTo>
                  <a:lnTo>
                    <a:pt x="4990114" y="4859433"/>
                  </a:lnTo>
                  <a:lnTo>
                    <a:pt x="4983764" y="4865790"/>
                  </a:lnTo>
                  <a:lnTo>
                    <a:pt x="4999639" y="4865790"/>
                  </a:lnTo>
                  <a:lnTo>
                    <a:pt x="5011386" y="4870876"/>
                  </a:lnTo>
                  <a:lnTo>
                    <a:pt x="5021864" y="4883590"/>
                  </a:lnTo>
                  <a:lnTo>
                    <a:pt x="5015831" y="4909653"/>
                  </a:lnTo>
                  <a:lnTo>
                    <a:pt x="5036151" y="4910607"/>
                  </a:lnTo>
                  <a:lnTo>
                    <a:pt x="5076474" y="4925228"/>
                  </a:lnTo>
                  <a:lnTo>
                    <a:pt x="5079649" y="4917917"/>
                  </a:lnTo>
                  <a:lnTo>
                    <a:pt x="5052979" y="4901071"/>
                  </a:lnTo>
                  <a:lnTo>
                    <a:pt x="5031389" y="4869604"/>
                  </a:lnTo>
                  <a:lnTo>
                    <a:pt x="5012974" y="4834005"/>
                  </a:lnTo>
                  <a:lnTo>
                    <a:pt x="5004719" y="4842269"/>
                  </a:lnTo>
                  <a:lnTo>
                    <a:pt x="4999321" y="4834005"/>
                  </a:lnTo>
                  <a:lnTo>
                    <a:pt x="4995194" y="4819384"/>
                  </a:lnTo>
                  <a:lnTo>
                    <a:pt x="5002496" y="4816205"/>
                  </a:lnTo>
                  <a:lnTo>
                    <a:pt x="5001544" y="4809848"/>
                  </a:lnTo>
                  <a:lnTo>
                    <a:pt x="5004719" y="4807623"/>
                  </a:lnTo>
                  <a:lnTo>
                    <a:pt x="5036786" y="4869604"/>
                  </a:lnTo>
                  <a:lnTo>
                    <a:pt x="5057106" y="4899164"/>
                  </a:lnTo>
                  <a:lnTo>
                    <a:pt x="5078696" y="4909335"/>
                  </a:lnTo>
                  <a:lnTo>
                    <a:pt x="5085999" y="4911560"/>
                  </a:lnTo>
                  <a:lnTo>
                    <a:pt x="5094254" y="4912196"/>
                  </a:lnTo>
                  <a:lnTo>
                    <a:pt x="5098381" y="4905839"/>
                  </a:lnTo>
                  <a:lnTo>
                    <a:pt x="5106954" y="4896304"/>
                  </a:lnTo>
                  <a:lnTo>
                    <a:pt x="5116479" y="4911243"/>
                  </a:lnTo>
                  <a:lnTo>
                    <a:pt x="5126004" y="4904886"/>
                  </a:lnTo>
                  <a:lnTo>
                    <a:pt x="5130131" y="4898211"/>
                  </a:lnTo>
                  <a:lnTo>
                    <a:pt x="5148864" y="4893761"/>
                  </a:lnTo>
                  <a:lnTo>
                    <a:pt x="5162834" y="4895986"/>
                  </a:lnTo>
                  <a:lnTo>
                    <a:pt x="5181249" y="4909335"/>
                  </a:lnTo>
                  <a:lnTo>
                    <a:pt x="5175534" y="4914739"/>
                  </a:lnTo>
                  <a:lnTo>
                    <a:pt x="5160929" y="4912832"/>
                  </a:lnTo>
                  <a:lnTo>
                    <a:pt x="5156801" y="4915057"/>
                  </a:lnTo>
                  <a:cubicBezTo>
                    <a:pt x="5156589" y="4921626"/>
                    <a:pt x="5156378" y="4928194"/>
                    <a:pt x="5156166" y="4934763"/>
                  </a:cubicBezTo>
                  <a:lnTo>
                    <a:pt x="5151721" y="4947477"/>
                  </a:lnTo>
                  <a:lnTo>
                    <a:pt x="5144419" y="4948749"/>
                  </a:lnTo>
                  <a:lnTo>
                    <a:pt x="5131719" y="4950974"/>
                  </a:lnTo>
                  <a:lnTo>
                    <a:pt x="5117114" y="4960827"/>
                  </a:lnTo>
                  <a:lnTo>
                    <a:pt x="5094571" y="4943028"/>
                  </a:lnTo>
                  <a:lnTo>
                    <a:pt x="5071076" y="4943981"/>
                  </a:lnTo>
                  <a:lnTo>
                    <a:pt x="5061869" y="4955742"/>
                  </a:lnTo>
                  <a:lnTo>
                    <a:pt x="5055519" y="4969409"/>
                  </a:lnTo>
                  <a:lnTo>
                    <a:pt x="5033611" y="4976402"/>
                  </a:lnTo>
                  <a:lnTo>
                    <a:pt x="5025039" y="4986891"/>
                  </a:lnTo>
                  <a:lnTo>
                    <a:pt x="5012339" y="4987845"/>
                  </a:lnTo>
                  <a:lnTo>
                    <a:pt x="5002814" y="4981488"/>
                  </a:lnTo>
                  <a:lnTo>
                    <a:pt x="4994241" y="4986255"/>
                  </a:lnTo>
                  <a:lnTo>
                    <a:pt x="4972334" y="5008505"/>
                  </a:lnTo>
                  <a:lnTo>
                    <a:pt x="4941854" y="5033933"/>
                  </a:lnTo>
                  <a:lnTo>
                    <a:pt x="4914866" y="5053004"/>
                  </a:lnTo>
                  <a:lnTo>
                    <a:pt x="4887879" y="5037429"/>
                  </a:lnTo>
                  <a:lnTo>
                    <a:pt x="4861526" y="5034568"/>
                  </a:lnTo>
                  <a:lnTo>
                    <a:pt x="4859304" y="5027258"/>
                  </a:lnTo>
                  <a:lnTo>
                    <a:pt x="4877401" y="5013590"/>
                  </a:lnTo>
                  <a:lnTo>
                    <a:pt x="4873909" y="4995473"/>
                  </a:lnTo>
                  <a:lnTo>
                    <a:pt x="4881211" y="4992294"/>
                  </a:lnTo>
                  <a:lnTo>
                    <a:pt x="4885339" y="4962734"/>
                  </a:lnTo>
                  <a:lnTo>
                    <a:pt x="4870099" y="4939849"/>
                  </a:lnTo>
                  <a:lnTo>
                    <a:pt x="4854224" y="4945253"/>
                  </a:lnTo>
                  <a:lnTo>
                    <a:pt x="4851049" y="4936671"/>
                  </a:lnTo>
                  <a:lnTo>
                    <a:pt x="4831046" y="4919825"/>
                  </a:lnTo>
                  <a:lnTo>
                    <a:pt x="4818029" y="4918871"/>
                  </a:lnTo>
                  <a:lnTo>
                    <a:pt x="4810726" y="4929678"/>
                  </a:lnTo>
                  <a:lnTo>
                    <a:pt x="4797074" y="4924592"/>
                  </a:lnTo>
                  <a:lnTo>
                    <a:pt x="4784056" y="4917282"/>
                  </a:lnTo>
                  <a:lnTo>
                    <a:pt x="4780881" y="4909018"/>
                  </a:lnTo>
                  <a:lnTo>
                    <a:pt x="4787549" y="4904250"/>
                  </a:lnTo>
                  <a:lnTo>
                    <a:pt x="4808186" y="4888357"/>
                  </a:lnTo>
                  <a:lnTo>
                    <a:pt x="4836444" y="4865154"/>
                  </a:lnTo>
                  <a:lnTo>
                    <a:pt x="4839619" y="4855619"/>
                  </a:lnTo>
                  <a:lnTo>
                    <a:pt x="4844064" y="4862929"/>
                  </a:lnTo>
                  <a:lnTo>
                    <a:pt x="4866289" y="4854030"/>
                  </a:lnTo>
                  <a:lnTo>
                    <a:pt x="4894546" y="4846719"/>
                  </a:lnTo>
                  <a:lnTo>
                    <a:pt x="4905341" y="4849897"/>
                  </a:lnTo>
                  <a:lnTo>
                    <a:pt x="4899944" y="4839091"/>
                  </a:lnTo>
                  <a:lnTo>
                    <a:pt x="4909469" y="4829555"/>
                  </a:lnTo>
                  <a:lnTo>
                    <a:pt x="4891371" y="4835912"/>
                  </a:lnTo>
                  <a:cubicBezTo>
                    <a:pt x="4891054" y="4832098"/>
                    <a:pt x="4890736" y="4828283"/>
                    <a:pt x="4890419" y="4824469"/>
                  </a:cubicBezTo>
                  <a:lnTo>
                    <a:pt x="4885021" y="4817159"/>
                  </a:lnTo>
                  <a:lnTo>
                    <a:pt x="4882481" y="4795863"/>
                  </a:lnTo>
                  <a:lnTo>
                    <a:pt x="4877719" y="4809848"/>
                  </a:lnTo>
                  <a:lnTo>
                    <a:pt x="4870099" y="4812073"/>
                  </a:lnTo>
                  <a:lnTo>
                    <a:pt x="4875496" y="4825741"/>
                  </a:lnTo>
                  <a:lnTo>
                    <a:pt x="4871369" y="4824787"/>
                  </a:lnTo>
                  <a:lnTo>
                    <a:pt x="4861526" y="4818430"/>
                  </a:lnTo>
                  <a:lnTo>
                    <a:pt x="4855176" y="4819384"/>
                  </a:lnTo>
                  <a:lnTo>
                    <a:pt x="4847874" y="4815570"/>
                  </a:lnTo>
                  <a:cubicBezTo>
                    <a:pt x="4847556" y="4811650"/>
                    <a:pt x="4847239" y="4807729"/>
                    <a:pt x="4846921" y="4803809"/>
                  </a:cubicBezTo>
                  <a:lnTo>
                    <a:pt x="4839301" y="4809213"/>
                  </a:lnTo>
                  <a:lnTo>
                    <a:pt x="4829776" y="4801584"/>
                  </a:lnTo>
                  <a:lnTo>
                    <a:pt x="4826601" y="4807941"/>
                  </a:lnTo>
                  <a:lnTo>
                    <a:pt x="4821204" y="4809213"/>
                  </a:lnTo>
                  <a:lnTo>
                    <a:pt x="4808504" y="4811755"/>
                  </a:lnTo>
                  <a:lnTo>
                    <a:pt x="4795169" y="4816841"/>
                  </a:lnTo>
                  <a:lnTo>
                    <a:pt x="4794216" y="4824469"/>
                  </a:lnTo>
                  <a:lnTo>
                    <a:pt x="4816441" y="4828284"/>
                  </a:lnTo>
                  <a:lnTo>
                    <a:pt x="4808821" y="4830509"/>
                  </a:lnTo>
                  <a:lnTo>
                    <a:pt x="4785644" y="4826377"/>
                  </a:lnTo>
                  <a:lnTo>
                    <a:pt x="4775166" y="4828602"/>
                  </a:lnTo>
                  <a:lnTo>
                    <a:pt x="4701824" y="4809530"/>
                  </a:lnTo>
                  <a:lnTo>
                    <a:pt x="4699601" y="4797770"/>
                  </a:lnTo>
                  <a:lnTo>
                    <a:pt x="4704999" y="4808259"/>
                  </a:lnTo>
                  <a:lnTo>
                    <a:pt x="4765324" y="4822562"/>
                  </a:lnTo>
                  <a:lnTo>
                    <a:pt x="4776119" y="4823198"/>
                  </a:lnTo>
                  <a:lnTo>
                    <a:pt x="4746274" y="4799677"/>
                  </a:lnTo>
                  <a:lnTo>
                    <a:pt x="4729446" y="4799677"/>
                  </a:lnTo>
                  <a:lnTo>
                    <a:pt x="4726271" y="4807941"/>
                  </a:lnTo>
                  <a:lnTo>
                    <a:pt x="4713571" y="4802856"/>
                  </a:lnTo>
                  <a:lnTo>
                    <a:pt x="4712301" y="4792367"/>
                  </a:lnTo>
                  <a:lnTo>
                    <a:pt x="4740559" y="4785692"/>
                  </a:lnTo>
                  <a:lnTo>
                    <a:pt x="4746909" y="4784738"/>
                  </a:lnTo>
                  <a:lnTo>
                    <a:pt x="4737384" y="4768846"/>
                  </a:lnTo>
                  <a:lnTo>
                    <a:pt x="4717381" y="4764714"/>
                  </a:lnTo>
                  <a:lnTo>
                    <a:pt x="4706586" y="4770117"/>
                  </a:lnTo>
                  <a:lnTo>
                    <a:pt x="4689759" y="4756767"/>
                  </a:lnTo>
                  <a:lnTo>
                    <a:pt x="4687536" y="4752317"/>
                  </a:lnTo>
                  <a:lnTo>
                    <a:pt x="4704681" y="4757721"/>
                  </a:lnTo>
                  <a:lnTo>
                    <a:pt x="4709761" y="4754225"/>
                  </a:lnTo>
                  <a:lnTo>
                    <a:pt x="4729129" y="4759628"/>
                  </a:lnTo>
                  <a:lnTo>
                    <a:pt x="4748179" y="4763442"/>
                  </a:lnTo>
                  <a:lnTo>
                    <a:pt x="4764054" y="4769799"/>
                  </a:lnTo>
                  <a:lnTo>
                    <a:pt x="4808821" y="4724982"/>
                  </a:lnTo>
                  <a:lnTo>
                    <a:pt x="4767864" y="4752953"/>
                  </a:lnTo>
                  <a:lnTo>
                    <a:pt x="4745956" y="4759310"/>
                  </a:lnTo>
                  <a:lnTo>
                    <a:pt x="4735161" y="4747868"/>
                  </a:lnTo>
                  <a:lnTo>
                    <a:pt x="4727541" y="4738332"/>
                  </a:lnTo>
                  <a:lnTo>
                    <a:pt x="4725636" y="4731339"/>
                  </a:lnTo>
                  <a:lnTo>
                    <a:pt x="4723414" y="4717354"/>
                  </a:lnTo>
                  <a:lnTo>
                    <a:pt x="4731351" y="4710043"/>
                  </a:lnTo>
                  <a:lnTo>
                    <a:pt x="4726271" y="4699236"/>
                  </a:lnTo>
                  <a:lnTo>
                    <a:pt x="4725001" y="4688747"/>
                  </a:lnTo>
                  <a:lnTo>
                    <a:pt x="4720874" y="4703686"/>
                  </a:lnTo>
                  <a:lnTo>
                    <a:pt x="4725001" y="4708772"/>
                  </a:lnTo>
                  <a:lnTo>
                    <a:pt x="4714841" y="4717354"/>
                  </a:lnTo>
                  <a:lnTo>
                    <a:pt x="4717064" y="4729114"/>
                  </a:lnTo>
                  <a:lnTo>
                    <a:pt x="4722144" y="4737378"/>
                  </a:lnTo>
                  <a:lnTo>
                    <a:pt x="4720239" y="4744689"/>
                  </a:lnTo>
                  <a:lnTo>
                    <a:pt x="4708809" y="4749139"/>
                  </a:lnTo>
                  <a:lnTo>
                    <a:pt x="4701189" y="4742782"/>
                  </a:lnTo>
                  <a:lnTo>
                    <a:pt x="4696109" y="4747232"/>
                  </a:lnTo>
                  <a:lnTo>
                    <a:pt x="4683409" y="4747232"/>
                  </a:lnTo>
                  <a:lnTo>
                    <a:pt x="4695791" y="4725936"/>
                  </a:lnTo>
                  <a:lnTo>
                    <a:pt x="4684044" y="4726254"/>
                  </a:lnTo>
                  <a:lnTo>
                    <a:pt x="4679916" y="4718943"/>
                  </a:lnTo>
                  <a:lnTo>
                    <a:pt x="4682456" y="4738650"/>
                  </a:lnTo>
                  <a:lnTo>
                    <a:pt x="4676106" y="4744371"/>
                  </a:lnTo>
                  <a:lnTo>
                    <a:pt x="4659914" y="4746596"/>
                  </a:lnTo>
                  <a:lnTo>
                    <a:pt x="4649436" y="4751682"/>
                  </a:lnTo>
                  <a:lnTo>
                    <a:pt x="4619591" y="4753271"/>
                  </a:lnTo>
                  <a:lnTo>
                    <a:pt x="4614829" y="4759628"/>
                  </a:lnTo>
                  <a:lnTo>
                    <a:pt x="4618956" y="4769799"/>
                  </a:lnTo>
                  <a:lnTo>
                    <a:pt x="4611654" y="4781560"/>
                  </a:lnTo>
                  <a:lnTo>
                    <a:pt x="4609749" y="4797452"/>
                  </a:lnTo>
                  <a:lnTo>
                    <a:pt x="4597049" y="4809213"/>
                  </a:lnTo>
                  <a:lnTo>
                    <a:pt x="4587524" y="4820655"/>
                  </a:lnTo>
                  <a:lnTo>
                    <a:pt x="4587524" y="4816523"/>
                  </a:lnTo>
                  <a:lnTo>
                    <a:pt x="4592921" y="4807941"/>
                  </a:lnTo>
                  <a:lnTo>
                    <a:pt x="4583396" y="4805081"/>
                  </a:lnTo>
                  <a:lnTo>
                    <a:pt x="4575776" y="4799995"/>
                  </a:lnTo>
                  <a:lnTo>
                    <a:pt x="4572601" y="4788235"/>
                  </a:lnTo>
                  <a:lnTo>
                    <a:pt x="4568474" y="4796816"/>
                  </a:lnTo>
                  <a:lnTo>
                    <a:pt x="4565299" y="4787599"/>
                  </a:lnTo>
                  <a:lnTo>
                    <a:pt x="4556726" y="4784420"/>
                  </a:lnTo>
                  <a:lnTo>
                    <a:pt x="4553551" y="4798088"/>
                  </a:lnTo>
                  <a:lnTo>
                    <a:pt x="4566251" y="4811755"/>
                  </a:lnTo>
                  <a:lnTo>
                    <a:pt x="4574824" y="4815887"/>
                  </a:lnTo>
                  <a:lnTo>
                    <a:pt x="4580539" y="4820020"/>
                  </a:lnTo>
                  <a:cubicBezTo>
                    <a:pt x="4580856" y="4824152"/>
                    <a:pt x="4581174" y="4828284"/>
                    <a:pt x="4581491" y="4832416"/>
                  </a:cubicBezTo>
                  <a:lnTo>
                    <a:pt x="4576094" y="4845130"/>
                  </a:lnTo>
                  <a:lnTo>
                    <a:pt x="4564664" y="4848308"/>
                  </a:lnTo>
                  <a:lnTo>
                    <a:pt x="4557361" y="4856890"/>
                  </a:lnTo>
                  <a:lnTo>
                    <a:pt x="4552281" y="4857844"/>
                  </a:lnTo>
                  <a:lnTo>
                    <a:pt x="4539264" y="4858479"/>
                  </a:lnTo>
                  <a:lnTo>
                    <a:pt x="4523388" y="4862611"/>
                  </a:lnTo>
                  <a:lnTo>
                    <a:pt x="4531961" y="4871193"/>
                  </a:lnTo>
                  <a:lnTo>
                    <a:pt x="4513228" y="4882636"/>
                  </a:lnTo>
                  <a:lnTo>
                    <a:pt x="4507831" y="4875325"/>
                  </a:lnTo>
                  <a:lnTo>
                    <a:pt x="4504338" y="4865154"/>
                  </a:lnTo>
                  <a:lnTo>
                    <a:pt x="4508466" y="4859751"/>
                  </a:lnTo>
                  <a:lnTo>
                    <a:pt x="4508466" y="4849262"/>
                  </a:lnTo>
                  <a:lnTo>
                    <a:pt x="4502116" y="4843858"/>
                  </a:lnTo>
                  <a:lnTo>
                    <a:pt x="4493861" y="4868333"/>
                  </a:lnTo>
                  <a:cubicBezTo>
                    <a:pt x="4493543" y="4873842"/>
                    <a:pt x="4493226" y="4879352"/>
                    <a:pt x="4492908" y="4884861"/>
                  </a:cubicBezTo>
                  <a:lnTo>
                    <a:pt x="4503703" y="4891218"/>
                  </a:lnTo>
                  <a:lnTo>
                    <a:pt x="4505926" y="4905203"/>
                  </a:lnTo>
                  <a:lnTo>
                    <a:pt x="4497671" y="4910289"/>
                  </a:lnTo>
                  <a:lnTo>
                    <a:pt x="4499868" y="4919360"/>
                  </a:lnTo>
                  <a:lnTo>
                    <a:pt x="4500840" y="4920286"/>
                  </a:lnTo>
                  <a:lnTo>
                    <a:pt x="4506875" y="4943464"/>
                  </a:lnTo>
                  <a:cubicBezTo>
                    <a:pt x="4506557" y="4951507"/>
                    <a:pt x="4506240" y="4959551"/>
                    <a:pt x="4505922" y="4967594"/>
                  </a:cubicBezTo>
                  <a:lnTo>
                    <a:pt x="4499570" y="4964736"/>
                  </a:lnTo>
                  <a:lnTo>
                    <a:pt x="4505922" y="4976166"/>
                  </a:lnTo>
                  <a:cubicBezTo>
                    <a:pt x="4505604" y="4979976"/>
                    <a:pt x="4505287" y="4983786"/>
                    <a:pt x="4504969" y="4987596"/>
                  </a:cubicBezTo>
                  <a:lnTo>
                    <a:pt x="4487183" y="4995216"/>
                  </a:lnTo>
                  <a:lnTo>
                    <a:pt x="4475749" y="5001884"/>
                  </a:lnTo>
                  <a:lnTo>
                    <a:pt x="4460821" y="5005059"/>
                  </a:lnTo>
                  <a:lnTo>
                    <a:pt x="4447164" y="5022204"/>
                  </a:lnTo>
                  <a:lnTo>
                    <a:pt x="4430330" y="5038079"/>
                  </a:lnTo>
                  <a:lnTo>
                    <a:pt x="4433506" y="5029506"/>
                  </a:lnTo>
                  <a:lnTo>
                    <a:pt x="4443988" y="5017759"/>
                  </a:lnTo>
                  <a:lnTo>
                    <a:pt x="4443988" y="5008234"/>
                  </a:lnTo>
                  <a:lnTo>
                    <a:pt x="4454469" y="5000931"/>
                  </a:lnTo>
                  <a:lnTo>
                    <a:pt x="4464950" y="4992359"/>
                  </a:lnTo>
                  <a:lnTo>
                    <a:pt x="4463997" y="4986961"/>
                  </a:lnTo>
                  <a:lnTo>
                    <a:pt x="4449069" y="4990136"/>
                  </a:lnTo>
                  <a:lnTo>
                    <a:pt x="4452245" y="4980929"/>
                  </a:lnTo>
                  <a:lnTo>
                    <a:pt x="4449069" y="4971404"/>
                  </a:lnTo>
                  <a:lnTo>
                    <a:pt x="4439223" y="4964101"/>
                  </a:lnTo>
                  <a:lnTo>
                    <a:pt x="4429060" y="4968229"/>
                  </a:lnTo>
                  <a:lnTo>
                    <a:pt x="4424613" y="4976801"/>
                  </a:lnTo>
                  <a:lnTo>
                    <a:pt x="4411909" y="4972991"/>
                  </a:lnTo>
                  <a:lnTo>
                    <a:pt x="4410956" y="4981246"/>
                  </a:lnTo>
                  <a:lnTo>
                    <a:pt x="4432236" y="4983151"/>
                  </a:lnTo>
                  <a:lnTo>
                    <a:pt x="4435412" y="4985374"/>
                  </a:lnTo>
                  <a:lnTo>
                    <a:pt x="4438588" y="4991724"/>
                  </a:lnTo>
                  <a:lnTo>
                    <a:pt x="4428107" y="5004424"/>
                  </a:lnTo>
                  <a:lnTo>
                    <a:pt x="4426201" y="5009821"/>
                  </a:lnTo>
                  <a:lnTo>
                    <a:pt x="4420802" y="5011726"/>
                  </a:lnTo>
                  <a:lnTo>
                    <a:pt x="4417626" y="5007599"/>
                  </a:lnTo>
                  <a:lnTo>
                    <a:pt x="4413497" y="5011726"/>
                  </a:lnTo>
                  <a:lnTo>
                    <a:pt x="4420802" y="5021251"/>
                  </a:lnTo>
                  <a:lnTo>
                    <a:pt x="4420802" y="5028554"/>
                  </a:lnTo>
                  <a:lnTo>
                    <a:pt x="4410638" y="5035221"/>
                  </a:lnTo>
                  <a:cubicBezTo>
                    <a:pt x="4410956" y="5038925"/>
                    <a:pt x="4411273" y="5042630"/>
                    <a:pt x="4411591" y="5046334"/>
                  </a:cubicBezTo>
                  <a:lnTo>
                    <a:pt x="4416673" y="5034904"/>
                  </a:lnTo>
                  <a:lnTo>
                    <a:pt x="4430330" y="5031729"/>
                  </a:lnTo>
                  <a:lnTo>
                    <a:pt x="4430330" y="5038079"/>
                  </a:lnTo>
                  <a:lnTo>
                    <a:pt x="4408415" y="5059351"/>
                  </a:lnTo>
                  <a:lnTo>
                    <a:pt x="4409368" y="5066654"/>
                  </a:lnTo>
                  <a:lnTo>
                    <a:pt x="4410956" y="5082529"/>
                  </a:lnTo>
                  <a:lnTo>
                    <a:pt x="4409050" y="5116184"/>
                  </a:lnTo>
                  <a:lnTo>
                    <a:pt x="4416673" y="5138091"/>
                  </a:lnTo>
                  <a:lnTo>
                    <a:pt x="4416388" y="5137963"/>
                  </a:lnTo>
                  <a:lnTo>
                    <a:pt x="4413532" y="5157060"/>
                  </a:lnTo>
                  <a:lnTo>
                    <a:pt x="4399569" y="5177430"/>
                  </a:lnTo>
                  <a:lnTo>
                    <a:pt x="4398617" y="5183796"/>
                  </a:lnTo>
                  <a:lnTo>
                    <a:pt x="4376721" y="5181886"/>
                  </a:lnTo>
                  <a:lnTo>
                    <a:pt x="4365932" y="5188252"/>
                  </a:lnTo>
                  <a:lnTo>
                    <a:pt x="4345306" y="5219125"/>
                  </a:lnTo>
                  <a:lnTo>
                    <a:pt x="4332930" y="5259229"/>
                  </a:lnTo>
                  <a:lnTo>
                    <a:pt x="4330709" y="5271960"/>
                  </a:lnTo>
                  <a:lnTo>
                    <a:pt x="4323093" y="5274188"/>
                  </a:lnTo>
                  <a:lnTo>
                    <a:pt x="4314207" y="5282782"/>
                  </a:lnTo>
                  <a:lnTo>
                    <a:pt x="4314207" y="5291057"/>
                  </a:lnTo>
                  <a:lnTo>
                    <a:pt x="4306591" y="5287874"/>
                  </a:lnTo>
                  <a:lnTo>
                    <a:pt x="4298024" y="5290102"/>
                  </a:lnTo>
                  <a:cubicBezTo>
                    <a:pt x="4297707" y="5292967"/>
                    <a:pt x="4297389" y="5295831"/>
                    <a:pt x="4297072" y="5298696"/>
                  </a:cubicBezTo>
                  <a:lnTo>
                    <a:pt x="4290725" y="5302834"/>
                  </a:lnTo>
                  <a:lnTo>
                    <a:pt x="4296437" y="5306016"/>
                  </a:lnTo>
                  <a:lnTo>
                    <a:pt x="4304370" y="5300606"/>
                  </a:lnTo>
                  <a:lnTo>
                    <a:pt x="4317381" y="5301879"/>
                  </a:lnTo>
                  <a:lnTo>
                    <a:pt x="4324679" y="5304743"/>
                  </a:lnTo>
                  <a:lnTo>
                    <a:pt x="4327853" y="5312064"/>
                  </a:lnTo>
                  <a:lnTo>
                    <a:pt x="4329122" y="5321612"/>
                  </a:lnTo>
                  <a:lnTo>
                    <a:pt x="4331343" y="5327023"/>
                  </a:lnTo>
                  <a:lnTo>
                    <a:pt x="4343084" y="5338163"/>
                  </a:lnTo>
                  <a:lnTo>
                    <a:pt x="4348479" y="5349939"/>
                  </a:lnTo>
                  <a:lnTo>
                    <a:pt x="4347949" y="5350022"/>
                  </a:lnTo>
                  <a:lnTo>
                    <a:pt x="4354478" y="5386173"/>
                  </a:lnTo>
                  <a:lnTo>
                    <a:pt x="4367495" y="5416728"/>
                  </a:lnTo>
                  <a:lnTo>
                    <a:pt x="4394165" y="5435506"/>
                  </a:lnTo>
                  <a:lnTo>
                    <a:pt x="4426868" y="5452056"/>
                  </a:lnTo>
                  <a:lnTo>
                    <a:pt x="4440838" y="5454920"/>
                  </a:lnTo>
                  <a:lnTo>
                    <a:pt x="4447188" y="5451738"/>
                  </a:lnTo>
                  <a:lnTo>
                    <a:pt x="4452903" y="5461604"/>
                  </a:lnTo>
                  <a:lnTo>
                    <a:pt x="4450680" y="5467969"/>
                  </a:lnTo>
                  <a:lnTo>
                    <a:pt x="4447505" y="5471470"/>
                  </a:lnTo>
                  <a:lnTo>
                    <a:pt x="4449093" y="5473380"/>
                  </a:lnTo>
                  <a:lnTo>
                    <a:pt x="4444330" y="5483883"/>
                  </a:lnTo>
                  <a:lnTo>
                    <a:pt x="4442108" y="5490248"/>
                  </a:lnTo>
                  <a:lnTo>
                    <a:pt x="4426233" y="5488021"/>
                  </a:lnTo>
                  <a:lnTo>
                    <a:pt x="4416708" y="5487066"/>
                  </a:lnTo>
                  <a:lnTo>
                    <a:pt x="4398610" y="5486111"/>
                  </a:lnTo>
                  <a:lnTo>
                    <a:pt x="4374163" y="5482292"/>
                  </a:lnTo>
                  <a:lnTo>
                    <a:pt x="4361463" y="5481337"/>
                  </a:lnTo>
                  <a:lnTo>
                    <a:pt x="4336380" y="5489612"/>
                  </a:lnTo>
                  <a:lnTo>
                    <a:pt x="4311933" y="5483883"/>
                  </a:lnTo>
                  <a:lnTo>
                    <a:pt x="4298280" y="5488021"/>
                  </a:lnTo>
                  <a:lnTo>
                    <a:pt x="4289073" y="5510300"/>
                  </a:lnTo>
                  <a:lnTo>
                    <a:pt x="4278278" y="5522076"/>
                  </a:lnTo>
                  <a:lnTo>
                    <a:pt x="4253195" y="5536080"/>
                  </a:lnTo>
                  <a:lnTo>
                    <a:pt x="4224620" y="5550084"/>
                  </a:lnTo>
                  <a:lnTo>
                    <a:pt x="4209063" y="5568225"/>
                  </a:lnTo>
                  <a:lnTo>
                    <a:pt x="4191283" y="5582866"/>
                  </a:lnTo>
                  <a:lnTo>
                    <a:pt x="4191283" y="5592732"/>
                  </a:lnTo>
                  <a:lnTo>
                    <a:pt x="4172233" y="5602280"/>
                  </a:lnTo>
                  <a:lnTo>
                    <a:pt x="4169058" y="5601007"/>
                  </a:lnTo>
                  <a:lnTo>
                    <a:pt x="4173185" y="5594642"/>
                  </a:lnTo>
                  <a:lnTo>
                    <a:pt x="4175408" y="5585412"/>
                  </a:lnTo>
                  <a:lnTo>
                    <a:pt x="4168105" y="5578092"/>
                  </a:lnTo>
                  <a:lnTo>
                    <a:pt x="4173820" y="5569498"/>
                  </a:lnTo>
                  <a:lnTo>
                    <a:pt x="4185568" y="5564088"/>
                  </a:lnTo>
                  <a:lnTo>
                    <a:pt x="4204618" y="5551357"/>
                  </a:lnTo>
                  <a:lnTo>
                    <a:pt x="4226843" y="5537353"/>
                  </a:lnTo>
                  <a:lnTo>
                    <a:pt x="4235098" y="5534170"/>
                  </a:lnTo>
                  <a:lnTo>
                    <a:pt x="4235098" y="5524622"/>
                  </a:lnTo>
                  <a:lnTo>
                    <a:pt x="4224620" y="5528123"/>
                  </a:lnTo>
                  <a:lnTo>
                    <a:pt x="4202395" y="5533215"/>
                  </a:lnTo>
                  <a:lnTo>
                    <a:pt x="4184615" y="5544036"/>
                  </a:lnTo>
                  <a:lnTo>
                    <a:pt x="4167470" y="5537989"/>
                  </a:lnTo>
                  <a:lnTo>
                    <a:pt x="4163025" y="5522076"/>
                  </a:lnTo>
                  <a:lnTo>
                    <a:pt x="4160928" y="5513064"/>
                  </a:lnTo>
                  <a:lnTo>
                    <a:pt x="4150640" y="5513376"/>
                  </a:lnTo>
                  <a:lnTo>
                    <a:pt x="4135718" y="5512423"/>
                  </a:lnTo>
                  <a:lnTo>
                    <a:pt x="4123970" y="5504168"/>
                  </a:lnTo>
                  <a:lnTo>
                    <a:pt x="4098570" y="5493373"/>
                  </a:lnTo>
                  <a:lnTo>
                    <a:pt x="4080473" y="5491786"/>
                  </a:lnTo>
                  <a:lnTo>
                    <a:pt x="4071900" y="5495913"/>
                  </a:lnTo>
                  <a:lnTo>
                    <a:pt x="4066820" y="5485436"/>
                  </a:lnTo>
                  <a:lnTo>
                    <a:pt x="4073170" y="5474641"/>
                  </a:lnTo>
                  <a:lnTo>
                    <a:pt x="4059200" y="5477181"/>
                  </a:lnTo>
                  <a:lnTo>
                    <a:pt x="4060470" y="5486706"/>
                  </a:lnTo>
                  <a:lnTo>
                    <a:pt x="4055073" y="5494326"/>
                  </a:lnTo>
                  <a:lnTo>
                    <a:pt x="4044913" y="5497501"/>
                  </a:lnTo>
                  <a:lnTo>
                    <a:pt x="4033165" y="5498453"/>
                  </a:lnTo>
                  <a:lnTo>
                    <a:pt x="4027768" y="5493056"/>
                  </a:lnTo>
                  <a:lnTo>
                    <a:pt x="3999193" y="5494643"/>
                  </a:lnTo>
                  <a:lnTo>
                    <a:pt x="3999193" y="5501946"/>
                  </a:lnTo>
                  <a:lnTo>
                    <a:pt x="3989668" y="5512741"/>
                  </a:lnTo>
                  <a:lnTo>
                    <a:pt x="3974110" y="5516868"/>
                  </a:lnTo>
                  <a:lnTo>
                    <a:pt x="3968713" y="5516868"/>
                  </a:lnTo>
                  <a:lnTo>
                    <a:pt x="3951885" y="5506708"/>
                  </a:lnTo>
                  <a:lnTo>
                    <a:pt x="3940138" y="5520361"/>
                  </a:lnTo>
                  <a:cubicBezTo>
                    <a:pt x="3940455" y="5524277"/>
                    <a:pt x="3940773" y="5528192"/>
                    <a:pt x="3941090" y="5532108"/>
                  </a:cubicBezTo>
                  <a:lnTo>
                    <a:pt x="3953790" y="5537188"/>
                  </a:lnTo>
                  <a:lnTo>
                    <a:pt x="3946805" y="5544491"/>
                  </a:lnTo>
                  <a:lnTo>
                    <a:pt x="3950933" y="5551793"/>
                  </a:lnTo>
                  <a:lnTo>
                    <a:pt x="3963950" y="5554016"/>
                  </a:lnTo>
                  <a:lnTo>
                    <a:pt x="3964903" y="5545443"/>
                  </a:lnTo>
                  <a:lnTo>
                    <a:pt x="3976650" y="5562271"/>
                  </a:lnTo>
                  <a:lnTo>
                    <a:pt x="3991255" y="5570526"/>
                  </a:lnTo>
                  <a:lnTo>
                    <a:pt x="4001098" y="5579733"/>
                  </a:lnTo>
                  <a:lnTo>
                    <a:pt x="3989350" y="5589258"/>
                  </a:lnTo>
                  <a:lnTo>
                    <a:pt x="3971253" y="5569573"/>
                  </a:lnTo>
                  <a:lnTo>
                    <a:pt x="3963950" y="5569573"/>
                  </a:lnTo>
                  <a:lnTo>
                    <a:pt x="3955378" y="5561318"/>
                  </a:lnTo>
                  <a:lnTo>
                    <a:pt x="3934105" y="5568938"/>
                  </a:lnTo>
                  <a:lnTo>
                    <a:pt x="3935375" y="5582591"/>
                  </a:lnTo>
                  <a:lnTo>
                    <a:pt x="3962045" y="5598148"/>
                  </a:lnTo>
                  <a:lnTo>
                    <a:pt x="3962045" y="5610848"/>
                  </a:lnTo>
                  <a:lnTo>
                    <a:pt x="3947123" y="5613071"/>
                  </a:lnTo>
                  <a:lnTo>
                    <a:pt x="3932200" y="5599736"/>
                  </a:lnTo>
                  <a:cubicBezTo>
                    <a:pt x="3931883" y="5595503"/>
                    <a:pt x="3931565" y="5591269"/>
                    <a:pt x="3931248" y="5587036"/>
                  </a:cubicBezTo>
                  <a:lnTo>
                    <a:pt x="3920770" y="5580686"/>
                  </a:lnTo>
                  <a:lnTo>
                    <a:pt x="3910928" y="5584813"/>
                  </a:lnTo>
                  <a:lnTo>
                    <a:pt x="3907753" y="5595291"/>
                  </a:lnTo>
                  <a:lnTo>
                    <a:pt x="3939185" y="5620373"/>
                  </a:lnTo>
                  <a:lnTo>
                    <a:pt x="3926168" y="5627041"/>
                  </a:lnTo>
                  <a:lnTo>
                    <a:pt x="3911563" y="5616563"/>
                  </a:lnTo>
                  <a:lnTo>
                    <a:pt x="3908388" y="5621961"/>
                  </a:lnTo>
                  <a:lnTo>
                    <a:pt x="3899815" y="5614658"/>
                  </a:lnTo>
                  <a:lnTo>
                    <a:pt x="3903625" y="5598466"/>
                  </a:lnTo>
                  <a:lnTo>
                    <a:pt x="3899498" y="5587353"/>
                  </a:lnTo>
                  <a:lnTo>
                    <a:pt x="3880448" y="5582908"/>
                  </a:lnTo>
                  <a:lnTo>
                    <a:pt x="3876003" y="5568621"/>
                  </a:lnTo>
                  <a:lnTo>
                    <a:pt x="3863303" y="5570526"/>
                  </a:lnTo>
                  <a:lnTo>
                    <a:pt x="3860128" y="5562271"/>
                  </a:lnTo>
                  <a:lnTo>
                    <a:pt x="3856953" y="5551793"/>
                  </a:lnTo>
                  <a:lnTo>
                    <a:pt x="3862033" y="5543538"/>
                  </a:lnTo>
                  <a:lnTo>
                    <a:pt x="3865208" y="5531791"/>
                  </a:lnTo>
                  <a:lnTo>
                    <a:pt x="3849015" y="5527346"/>
                  </a:lnTo>
                  <a:lnTo>
                    <a:pt x="3847110" y="5539093"/>
                  </a:lnTo>
                  <a:lnTo>
                    <a:pt x="3836633" y="5545443"/>
                  </a:lnTo>
                  <a:lnTo>
                    <a:pt x="3827108" y="5560366"/>
                  </a:lnTo>
                  <a:lnTo>
                    <a:pt x="3832505" y="5577511"/>
                  </a:lnTo>
                  <a:lnTo>
                    <a:pt x="3827743" y="5593068"/>
                  </a:lnTo>
                  <a:lnTo>
                    <a:pt x="3834410" y="5617198"/>
                  </a:lnTo>
                  <a:lnTo>
                    <a:pt x="3857588" y="5639423"/>
                  </a:lnTo>
                  <a:lnTo>
                    <a:pt x="3861080" y="5666411"/>
                  </a:lnTo>
                  <a:lnTo>
                    <a:pt x="3875050" y="5671808"/>
                  </a:lnTo>
                  <a:lnTo>
                    <a:pt x="3903625" y="5700701"/>
                  </a:lnTo>
                  <a:lnTo>
                    <a:pt x="3900768" y="5730546"/>
                  </a:lnTo>
                  <a:lnTo>
                    <a:pt x="3881718" y="5726418"/>
                  </a:lnTo>
                  <a:lnTo>
                    <a:pt x="3881718" y="5719116"/>
                  </a:lnTo>
                  <a:lnTo>
                    <a:pt x="3893465" y="5716893"/>
                  </a:lnTo>
                  <a:lnTo>
                    <a:pt x="3884575" y="5706416"/>
                  </a:lnTo>
                  <a:lnTo>
                    <a:pt x="3868700" y="5688318"/>
                  </a:lnTo>
                  <a:lnTo>
                    <a:pt x="3856953" y="5700383"/>
                  </a:lnTo>
                  <a:lnTo>
                    <a:pt x="3862668" y="5709591"/>
                  </a:lnTo>
                  <a:lnTo>
                    <a:pt x="3858223" y="5714988"/>
                  </a:lnTo>
                  <a:lnTo>
                    <a:pt x="3863620" y="5721338"/>
                  </a:lnTo>
                  <a:lnTo>
                    <a:pt x="3877590" y="5724513"/>
                  </a:lnTo>
                  <a:lnTo>
                    <a:pt x="3866795" y="5742293"/>
                  </a:lnTo>
                  <a:lnTo>
                    <a:pt x="3856635" y="5748008"/>
                  </a:lnTo>
                  <a:lnTo>
                    <a:pt x="3842665" y="5744833"/>
                  </a:lnTo>
                  <a:lnTo>
                    <a:pt x="3826790" y="5741341"/>
                  </a:lnTo>
                  <a:lnTo>
                    <a:pt x="3824885" y="5753088"/>
                  </a:lnTo>
                  <a:lnTo>
                    <a:pt x="3843935" y="5754358"/>
                  </a:lnTo>
                  <a:lnTo>
                    <a:pt x="3859810" y="5761343"/>
                  </a:lnTo>
                  <a:lnTo>
                    <a:pt x="3859810" y="5770868"/>
                  </a:lnTo>
                  <a:lnTo>
                    <a:pt x="3873463" y="5773091"/>
                  </a:lnTo>
                  <a:lnTo>
                    <a:pt x="3873463" y="5765471"/>
                  </a:lnTo>
                  <a:lnTo>
                    <a:pt x="3896958" y="5779123"/>
                  </a:lnTo>
                  <a:lnTo>
                    <a:pt x="3902673" y="5794681"/>
                  </a:lnTo>
                  <a:lnTo>
                    <a:pt x="3910928" y="5801031"/>
                  </a:lnTo>
                  <a:lnTo>
                    <a:pt x="3926803" y="5801983"/>
                  </a:lnTo>
                  <a:lnTo>
                    <a:pt x="3934423" y="5814366"/>
                  </a:lnTo>
                  <a:lnTo>
                    <a:pt x="3958870" y="5825796"/>
                  </a:lnTo>
                  <a:lnTo>
                    <a:pt x="3967443" y="5835321"/>
                  </a:lnTo>
                  <a:lnTo>
                    <a:pt x="3962045" y="5852148"/>
                  </a:lnTo>
                  <a:lnTo>
                    <a:pt x="3965538" y="5857546"/>
                  </a:lnTo>
                  <a:lnTo>
                    <a:pt x="3961410" y="5863896"/>
                  </a:lnTo>
                  <a:lnTo>
                    <a:pt x="3971888" y="5877231"/>
                  </a:lnTo>
                  <a:lnTo>
                    <a:pt x="3979508" y="5891201"/>
                  </a:lnTo>
                  <a:lnTo>
                    <a:pt x="3962680" y="5894376"/>
                  </a:lnTo>
                  <a:lnTo>
                    <a:pt x="3953790" y="5883581"/>
                  </a:lnTo>
                  <a:lnTo>
                    <a:pt x="3943313" y="5883898"/>
                  </a:lnTo>
                  <a:lnTo>
                    <a:pt x="3931565" y="5869293"/>
                  </a:lnTo>
                  <a:lnTo>
                    <a:pt x="3922993" y="5864213"/>
                  </a:lnTo>
                  <a:lnTo>
                    <a:pt x="3926168" y="5853736"/>
                  </a:lnTo>
                  <a:lnTo>
                    <a:pt x="3912515" y="5851513"/>
                  </a:lnTo>
                  <a:lnTo>
                    <a:pt x="3896640" y="5857863"/>
                  </a:lnTo>
                  <a:lnTo>
                    <a:pt x="3902038" y="5864213"/>
                  </a:lnTo>
                  <a:lnTo>
                    <a:pt x="3876638" y="5865801"/>
                  </a:lnTo>
                  <a:lnTo>
                    <a:pt x="3869676" y="5859999"/>
                  </a:lnTo>
                  <a:lnTo>
                    <a:pt x="3872889" y="5872612"/>
                  </a:lnTo>
                  <a:lnTo>
                    <a:pt x="3882402" y="5876432"/>
                  </a:lnTo>
                  <a:lnTo>
                    <a:pt x="3876060" y="5884073"/>
                  </a:lnTo>
                  <a:lnTo>
                    <a:pt x="3885572" y="5885983"/>
                  </a:lnTo>
                  <a:lnTo>
                    <a:pt x="3890012" y="5900946"/>
                  </a:lnTo>
                  <a:lnTo>
                    <a:pt x="3899524" y="5904766"/>
                  </a:lnTo>
                  <a:lnTo>
                    <a:pt x="3904597" y="5906039"/>
                  </a:lnTo>
                  <a:lnTo>
                    <a:pt x="3900475" y="5893623"/>
                  </a:lnTo>
                  <a:lnTo>
                    <a:pt x="3905865" y="5891076"/>
                  </a:lnTo>
                  <a:lnTo>
                    <a:pt x="3914109" y="5897444"/>
                  </a:lnTo>
                  <a:lnTo>
                    <a:pt x="3915378" y="5910178"/>
                  </a:lnTo>
                  <a:lnTo>
                    <a:pt x="3919500" y="5911133"/>
                  </a:lnTo>
                  <a:lnTo>
                    <a:pt x="3917914" y="5917500"/>
                  </a:lnTo>
                  <a:lnTo>
                    <a:pt x="3909353" y="5928325"/>
                  </a:lnTo>
                  <a:lnTo>
                    <a:pt x="3900792" y="5927370"/>
                  </a:lnTo>
                  <a:lnTo>
                    <a:pt x="3896670" y="5934692"/>
                  </a:lnTo>
                  <a:lnTo>
                    <a:pt x="3888109" y="5943288"/>
                  </a:lnTo>
                  <a:lnTo>
                    <a:pt x="3885255" y="5943288"/>
                  </a:lnTo>
                  <a:lnTo>
                    <a:pt x="3877646" y="5931508"/>
                  </a:lnTo>
                  <a:lnTo>
                    <a:pt x="3885890" y="5928325"/>
                  </a:lnTo>
                  <a:lnTo>
                    <a:pt x="3869084" y="5922276"/>
                  </a:lnTo>
                  <a:lnTo>
                    <a:pt x="3867816" y="5915909"/>
                  </a:lnTo>
                  <a:lnTo>
                    <a:pt x="3855133" y="5918137"/>
                  </a:lnTo>
                  <a:lnTo>
                    <a:pt x="3854182" y="5924504"/>
                  </a:lnTo>
                  <a:lnTo>
                    <a:pt x="3863060" y="5935010"/>
                  </a:lnTo>
                  <a:lnTo>
                    <a:pt x="3860840" y="5953794"/>
                  </a:lnTo>
                  <a:lnTo>
                    <a:pt x="3870353" y="5967801"/>
                  </a:lnTo>
                  <a:lnTo>
                    <a:pt x="3875109" y="5982128"/>
                  </a:lnTo>
                  <a:lnTo>
                    <a:pt x="3877011" y="6000274"/>
                  </a:lnTo>
                  <a:lnTo>
                    <a:pt x="3872255" y="6015237"/>
                  </a:lnTo>
                  <a:lnTo>
                    <a:pt x="3882719" y="6024470"/>
                  </a:lnTo>
                  <a:lnTo>
                    <a:pt x="3879548" y="6031792"/>
                  </a:lnTo>
                  <a:lnTo>
                    <a:pt x="3895402" y="6043571"/>
                  </a:lnTo>
                  <a:lnTo>
                    <a:pt x="3883987" y="6049938"/>
                  </a:lnTo>
                  <a:lnTo>
                    <a:pt x="3876377" y="6034975"/>
                  </a:lnTo>
                  <a:lnTo>
                    <a:pt x="3869084" y="6033384"/>
                  </a:lnTo>
                  <a:lnTo>
                    <a:pt x="3870987" y="6043571"/>
                  </a:lnTo>
                  <a:lnTo>
                    <a:pt x="3861475" y="6043890"/>
                  </a:lnTo>
                  <a:lnTo>
                    <a:pt x="3862743" y="6038477"/>
                  </a:lnTo>
                  <a:lnTo>
                    <a:pt x="3855133" y="6021604"/>
                  </a:lnTo>
                  <a:lnTo>
                    <a:pt x="3844352" y="6001866"/>
                  </a:lnTo>
                  <a:lnTo>
                    <a:pt x="3829767" y="6006960"/>
                  </a:lnTo>
                  <a:lnTo>
                    <a:pt x="3819303" y="6033702"/>
                  </a:lnTo>
                  <a:lnTo>
                    <a:pt x="3822791" y="6054714"/>
                  </a:lnTo>
                  <a:lnTo>
                    <a:pt x="3818352" y="6048665"/>
                  </a:lnTo>
                  <a:lnTo>
                    <a:pt x="3813279" y="6051849"/>
                  </a:lnTo>
                  <a:lnTo>
                    <a:pt x="3807889" y="6038796"/>
                  </a:lnTo>
                  <a:lnTo>
                    <a:pt x="3800279" y="5999956"/>
                  </a:lnTo>
                  <a:lnTo>
                    <a:pt x="3792669" y="5995817"/>
                  </a:lnTo>
                  <a:lnTo>
                    <a:pt x="3790132" y="5987540"/>
                  </a:lnTo>
                  <a:lnTo>
                    <a:pt x="3779986" y="5986585"/>
                  </a:lnTo>
                  <a:lnTo>
                    <a:pt x="3777449" y="5971622"/>
                  </a:lnTo>
                  <a:lnTo>
                    <a:pt x="3764132" y="5978944"/>
                  </a:lnTo>
                  <a:lnTo>
                    <a:pt x="3758742" y="6006641"/>
                  </a:lnTo>
                  <a:lnTo>
                    <a:pt x="3753351" y="5998046"/>
                  </a:lnTo>
                  <a:lnTo>
                    <a:pt x="3745107" y="6002503"/>
                  </a:lnTo>
                  <a:lnTo>
                    <a:pt x="3734327" y="5982446"/>
                  </a:lnTo>
                  <a:lnTo>
                    <a:pt x="3733058" y="5960479"/>
                  </a:lnTo>
                  <a:lnTo>
                    <a:pt x="3742571" y="5949973"/>
                  </a:lnTo>
                  <a:lnTo>
                    <a:pt x="3737814" y="5927688"/>
                  </a:lnTo>
                  <a:lnTo>
                    <a:pt x="3721961" y="5903493"/>
                  </a:lnTo>
                  <a:lnTo>
                    <a:pt x="3708326" y="5898080"/>
                  </a:lnTo>
                  <a:lnTo>
                    <a:pt x="3701985" y="5903493"/>
                  </a:lnTo>
                  <a:lnTo>
                    <a:pt x="3694375" y="5879297"/>
                  </a:lnTo>
                  <a:lnTo>
                    <a:pt x="3681692" y="5876432"/>
                  </a:lnTo>
                  <a:cubicBezTo>
                    <a:pt x="3681586" y="5871869"/>
                    <a:pt x="3681481" y="5867305"/>
                    <a:pt x="3681375" y="5862742"/>
                  </a:cubicBezTo>
                  <a:lnTo>
                    <a:pt x="3690887" y="5862742"/>
                  </a:lnTo>
                  <a:lnTo>
                    <a:pt x="3711814" y="5839820"/>
                  </a:lnTo>
                  <a:lnTo>
                    <a:pt x="3709595" y="5824221"/>
                  </a:lnTo>
                  <a:lnTo>
                    <a:pt x="3710863" y="5820082"/>
                  </a:lnTo>
                  <a:lnTo>
                    <a:pt x="3725448" y="5835682"/>
                  </a:lnTo>
                  <a:lnTo>
                    <a:pt x="3740351" y="5836637"/>
                  </a:lnTo>
                  <a:lnTo>
                    <a:pt x="3746693" y="5826131"/>
                  </a:lnTo>
                  <a:lnTo>
                    <a:pt x="3762547" y="5819764"/>
                  </a:lnTo>
                  <a:lnTo>
                    <a:pt x="3788230" y="5838547"/>
                  </a:lnTo>
                  <a:lnTo>
                    <a:pt x="3812328" y="5846824"/>
                  </a:lnTo>
                  <a:lnTo>
                    <a:pt x="3836426" y="5846506"/>
                  </a:lnTo>
                  <a:lnTo>
                    <a:pt x="3849426" y="5860196"/>
                  </a:lnTo>
                  <a:lnTo>
                    <a:pt x="3857036" y="5860832"/>
                  </a:lnTo>
                  <a:lnTo>
                    <a:pt x="3868367" y="5859082"/>
                  </a:lnTo>
                  <a:lnTo>
                    <a:pt x="3859493" y="5854053"/>
                  </a:lnTo>
                  <a:lnTo>
                    <a:pt x="3872193" y="5847703"/>
                  </a:lnTo>
                  <a:lnTo>
                    <a:pt x="3883940" y="5850878"/>
                  </a:lnTo>
                  <a:lnTo>
                    <a:pt x="3893465" y="5849608"/>
                  </a:lnTo>
                  <a:lnTo>
                    <a:pt x="3889020" y="5840083"/>
                  </a:lnTo>
                  <a:lnTo>
                    <a:pt x="3876320" y="5835003"/>
                  </a:lnTo>
                  <a:lnTo>
                    <a:pt x="3868065" y="5837226"/>
                  </a:lnTo>
                  <a:lnTo>
                    <a:pt x="3859493" y="5833098"/>
                  </a:lnTo>
                  <a:lnTo>
                    <a:pt x="3843618" y="5815318"/>
                  </a:lnTo>
                  <a:lnTo>
                    <a:pt x="3845523" y="5828971"/>
                  </a:lnTo>
                  <a:lnTo>
                    <a:pt x="3830918" y="5828018"/>
                  </a:lnTo>
                  <a:lnTo>
                    <a:pt x="3827743" y="5814366"/>
                  </a:lnTo>
                  <a:lnTo>
                    <a:pt x="3823298" y="5817541"/>
                  </a:lnTo>
                  <a:lnTo>
                    <a:pt x="3811550" y="5810556"/>
                  </a:lnTo>
                  <a:lnTo>
                    <a:pt x="3797898" y="5817858"/>
                  </a:lnTo>
                  <a:lnTo>
                    <a:pt x="3787420" y="5809286"/>
                  </a:lnTo>
                  <a:lnTo>
                    <a:pt x="3761703" y="5813096"/>
                  </a:lnTo>
                  <a:lnTo>
                    <a:pt x="3753765" y="5811826"/>
                  </a:lnTo>
                  <a:lnTo>
                    <a:pt x="3747415" y="5811191"/>
                  </a:lnTo>
                  <a:lnTo>
                    <a:pt x="3742653" y="5810873"/>
                  </a:lnTo>
                  <a:lnTo>
                    <a:pt x="3741383" y="5811191"/>
                  </a:lnTo>
                  <a:lnTo>
                    <a:pt x="3739478" y="5812461"/>
                  </a:lnTo>
                  <a:lnTo>
                    <a:pt x="3735985" y="5815636"/>
                  </a:lnTo>
                  <a:lnTo>
                    <a:pt x="3732810" y="5818811"/>
                  </a:lnTo>
                  <a:lnTo>
                    <a:pt x="3731223" y="5820398"/>
                  </a:lnTo>
                  <a:lnTo>
                    <a:pt x="3715348" y="5816588"/>
                  </a:lnTo>
                  <a:lnTo>
                    <a:pt x="3704553" y="5800713"/>
                  </a:lnTo>
                  <a:lnTo>
                    <a:pt x="3697250" y="5808968"/>
                  </a:lnTo>
                  <a:lnTo>
                    <a:pt x="3695345" y="5816588"/>
                  </a:lnTo>
                  <a:lnTo>
                    <a:pt x="3687725" y="5812461"/>
                  </a:lnTo>
                  <a:lnTo>
                    <a:pt x="3684550" y="5801031"/>
                  </a:lnTo>
                  <a:lnTo>
                    <a:pt x="3675978" y="5789283"/>
                  </a:lnTo>
                  <a:cubicBezTo>
                    <a:pt x="3676295" y="5785896"/>
                    <a:pt x="3676613" y="5782510"/>
                    <a:pt x="3676930" y="5779123"/>
                  </a:cubicBezTo>
                  <a:lnTo>
                    <a:pt x="3668358" y="5781028"/>
                  </a:lnTo>
                  <a:lnTo>
                    <a:pt x="3665183" y="5764201"/>
                  </a:lnTo>
                  <a:lnTo>
                    <a:pt x="3650260" y="5761343"/>
                  </a:lnTo>
                  <a:lnTo>
                    <a:pt x="3646133" y="5750548"/>
                  </a:lnTo>
                  <a:lnTo>
                    <a:pt x="3652165" y="5740071"/>
                  </a:lnTo>
                  <a:lnTo>
                    <a:pt x="3667088" y="5735943"/>
                  </a:lnTo>
                  <a:lnTo>
                    <a:pt x="3675343" y="5743881"/>
                  </a:lnTo>
                  <a:lnTo>
                    <a:pt x="3683915" y="5747056"/>
                  </a:lnTo>
                  <a:lnTo>
                    <a:pt x="3681693" y="5733403"/>
                  </a:lnTo>
                  <a:lnTo>
                    <a:pt x="3676613" y="5727371"/>
                  </a:lnTo>
                  <a:lnTo>
                    <a:pt x="3660738" y="5728323"/>
                  </a:lnTo>
                  <a:lnTo>
                    <a:pt x="3654388" y="5720068"/>
                  </a:lnTo>
                  <a:lnTo>
                    <a:pt x="3648990" y="5730546"/>
                  </a:lnTo>
                  <a:lnTo>
                    <a:pt x="3645815" y="5739118"/>
                  </a:lnTo>
                  <a:lnTo>
                    <a:pt x="3641370" y="5733721"/>
                  </a:lnTo>
                  <a:lnTo>
                    <a:pt x="3639465" y="5722291"/>
                  </a:lnTo>
                  <a:lnTo>
                    <a:pt x="3631845" y="5709591"/>
                  </a:lnTo>
                  <a:lnTo>
                    <a:pt x="3615018" y="5708956"/>
                  </a:lnTo>
                  <a:lnTo>
                    <a:pt x="3602000" y="5689906"/>
                  </a:lnTo>
                  <a:lnTo>
                    <a:pt x="3606128" y="5683556"/>
                  </a:lnTo>
                  <a:lnTo>
                    <a:pt x="3595968" y="5682286"/>
                  </a:lnTo>
                  <a:cubicBezTo>
                    <a:pt x="3595650" y="5676888"/>
                    <a:pt x="3595333" y="5671491"/>
                    <a:pt x="3595015" y="5666093"/>
                  </a:cubicBezTo>
                  <a:lnTo>
                    <a:pt x="3588665" y="5656886"/>
                  </a:lnTo>
                  <a:lnTo>
                    <a:pt x="3589618" y="5650536"/>
                  </a:lnTo>
                  <a:lnTo>
                    <a:pt x="3582315" y="5649583"/>
                  </a:lnTo>
                  <a:lnTo>
                    <a:pt x="3578188" y="5641963"/>
                  </a:lnTo>
                  <a:lnTo>
                    <a:pt x="3578378" y="5641929"/>
                  </a:lnTo>
                  <a:lnTo>
                    <a:pt x="3574656" y="5639745"/>
                  </a:lnTo>
                  <a:lnTo>
                    <a:pt x="3577496" y="5632442"/>
                  </a:lnTo>
                  <a:lnTo>
                    <a:pt x="3571816" y="5618155"/>
                  </a:lnTo>
                  <a:lnTo>
                    <a:pt x="3557613" y="5606090"/>
                  </a:lnTo>
                  <a:lnTo>
                    <a:pt x="3537414" y="5597200"/>
                  </a:lnTo>
                  <a:lnTo>
                    <a:pt x="3526999" y="5579420"/>
                  </a:lnTo>
                  <a:lnTo>
                    <a:pt x="3525737" y="5573387"/>
                  </a:lnTo>
                  <a:lnTo>
                    <a:pt x="3515006" y="5557830"/>
                  </a:lnTo>
                  <a:lnTo>
                    <a:pt x="3517847" y="5553067"/>
                  </a:lnTo>
                  <a:lnTo>
                    <a:pt x="3527946" y="5560052"/>
                  </a:lnTo>
                  <a:lnTo>
                    <a:pt x="3526684" y="5550845"/>
                  </a:lnTo>
                  <a:cubicBezTo>
                    <a:pt x="3526894" y="5549469"/>
                    <a:pt x="3527105" y="5548093"/>
                    <a:pt x="3527315" y="5546717"/>
                  </a:cubicBezTo>
                  <a:lnTo>
                    <a:pt x="3520372" y="5543860"/>
                  </a:lnTo>
                  <a:lnTo>
                    <a:pt x="3514691" y="5534970"/>
                  </a:lnTo>
                  <a:lnTo>
                    <a:pt x="3514691" y="5523540"/>
                  </a:lnTo>
                  <a:lnTo>
                    <a:pt x="3522581" y="5513062"/>
                  </a:lnTo>
                  <a:lnTo>
                    <a:pt x="3527946" y="5504490"/>
                  </a:lnTo>
                  <a:lnTo>
                    <a:pt x="3529840" y="5490202"/>
                  </a:lnTo>
                  <a:lnTo>
                    <a:pt x="3531418" y="5480995"/>
                  </a:lnTo>
                  <a:lnTo>
                    <a:pt x="3523843" y="5473057"/>
                  </a:lnTo>
                  <a:lnTo>
                    <a:pt x="3532365" y="5464485"/>
                  </a:lnTo>
                  <a:lnTo>
                    <a:pt x="3526053" y="5451784"/>
                  </a:lnTo>
                  <a:lnTo>
                    <a:pt x="3523212" y="5445434"/>
                  </a:lnTo>
                  <a:lnTo>
                    <a:pt x="3529524" y="5441307"/>
                  </a:lnTo>
                  <a:lnTo>
                    <a:pt x="3524159" y="5427337"/>
                  </a:lnTo>
                  <a:lnTo>
                    <a:pt x="3527946" y="5420352"/>
                  </a:lnTo>
                  <a:lnTo>
                    <a:pt x="3540570" y="5404794"/>
                  </a:lnTo>
                  <a:lnTo>
                    <a:pt x="3535836" y="5397809"/>
                  </a:lnTo>
                  <a:lnTo>
                    <a:pt x="3526053" y="5394952"/>
                  </a:lnTo>
                  <a:lnTo>
                    <a:pt x="3525643" y="5394317"/>
                  </a:lnTo>
                  <a:lnTo>
                    <a:pt x="3516101" y="5394317"/>
                  </a:lnTo>
                  <a:lnTo>
                    <a:pt x="3512284" y="5386716"/>
                  </a:lnTo>
                  <a:lnTo>
                    <a:pt x="3510694" y="5374048"/>
                  </a:lnTo>
                  <a:lnTo>
                    <a:pt x="3492882" y="5352511"/>
                  </a:lnTo>
                  <a:lnTo>
                    <a:pt x="3469663" y="5340159"/>
                  </a:lnTo>
                  <a:lnTo>
                    <a:pt x="3460121" y="5329707"/>
                  </a:lnTo>
                  <a:lnTo>
                    <a:pt x="3445809" y="5327807"/>
                  </a:lnTo>
                  <a:lnTo>
                    <a:pt x="3441674" y="5318622"/>
                  </a:lnTo>
                  <a:lnTo>
                    <a:pt x="3448671" y="5320839"/>
                  </a:lnTo>
                  <a:lnTo>
                    <a:pt x="3454396" y="5318939"/>
                  </a:lnTo>
                  <a:lnTo>
                    <a:pt x="3455032" y="5310071"/>
                  </a:lnTo>
                  <a:lnTo>
                    <a:pt x="3445596" y="5305079"/>
                  </a:lnTo>
                  <a:lnTo>
                    <a:pt x="3448013" y="5314939"/>
                  </a:lnTo>
                  <a:lnTo>
                    <a:pt x="3441636" y="5312732"/>
                  </a:lnTo>
                  <a:lnTo>
                    <a:pt x="3436217" y="5308949"/>
                  </a:lnTo>
                  <a:lnTo>
                    <a:pt x="3431434" y="5305166"/>
                  </a:lnTo>
                  <a:lnTo>
                    <a:pt x="3427927" y="5302014"/>
                  </a:lnTo>
                  <a:lnTo>
                    <a:pt x="3425696" y="5298861"/>
                  </a:lnTo>
                  <a:lnTo>
                    <a:pt x="3423145" y="5296654"/>
                  </a:lnTo>
                  <a:lnTo>
                    <a:pt x="3420913" y="5295078"/>
                  </a:lnTo>
                  <a:lnTo>
                    <a:pt x="3393814" y="5279000"/>
                  </a:lnTo>
                  <a:lnTo>
                    <a:pt x="3380105" y="5263238"/>
                  </a:lnTo>
                  <a:lnTo>
                    <a:pt x="3365758" y="5256303"/>
                  </a:lnTo>
                  <a:lnTo>
                    <a:pt x="3371178" y="5268913"/>
                  </a:lnTo>
                  <a:lnTo>
                    <a:pt x="3355875" y="5258509"/>
                  </a:lnTo>
                  <a:lnTo>
                    <a:pt x="3332601" y="5247476"/>
                  </a:lnTo>
                  <a:lnTo>
                    <a:pt x="3320486" y="5245269"/>
                  </a:lnTo>
                  <a:lnTo>
                    <a:pt x="3301995" y="5240855"/>
                  </a:lnTo>
                  <a:lnTo>
                    <a:pt x="3294025" y="5229506"/>
                  </a:lnTo>
                  <a:lnTo>
                    <a:pt x="3321124" y="5232974"/>
                  </a:lnTo>
                  <a:lnTo>
                    <a:pt x="3333877" y="5237072"/>
                  </a:lnTo>
                  <a:lnTo>
                    <a:pt x="3352368" y="5241171"/>
                  </a:lnTo>
                  <a:lnTo>
                    <a:pt x="3357469" y="5244954"/>
                  </a:lnTo>
                  <a:lnTo>
                    <a:pt x="3355237" y="5235496"/>
                  </a:lnTo>
                  <a:lnTo>
                    <a:pt x="3357761" y="5233854"/>
                  </a:lnTo>
                  <a:lnTo>
                    <a:pt x="3374251" y="5226890"/>
                  </a:lnTo>
                  <a:lnTo>
                    <a:pt x="3376538" y="5226649"/>
                  </a:lnTo>
                  <a:cubicBezTo>
                    <a:pt x="3376489" y="5226428"/>
                    <a:pt x="3376439" y="5226207"/>
                    <a:pt x="3376390" y="5225986"/>
                  </a:cubicBezTo>
                  <a:lnTo>
                    <a:pt x="3374251" y="5226890"/>
                  </a:lnTo>
                  <a:lnTo>
                    <a:pt x="3367352" y="5227615"/>
                  </a:lnTo>
                  <a:lnTo>
                    <a:pt x="3357761" y="5233854"/>
                  </a:lnTo>
                  <a:lnTo>
                    <a:pt x="3355306" y="5234891"/>
                  </a:lnTo>
                  <a:lnTo>
                    <a:pt x="3346733" y="5230124"/>
                  </a:lnTo>
                  <a:lnTo>
                    <a:pt x="3354671" y="5222815"/>
                  </a:lnTo>
                  <a:lnTo>
                    <a:pt x="3358798" y="5218366"/>
                  </a:lnTo>
                  <a:cubicBezTo>
                    <a:pt x="3359425" y="5217528"/>
                    <a:pt x="3359183" y="5217140"/>
                    <a:pt x="3358436" y="5217784"/>
                  </a:cubicBezTo>
                  <a:lnTo>
                    <a:pt x="3354315" y="5222229"/>
                  </a:lnTo>
                  <a:lnTo>
                    <a:pt x="3340052" y="5224452"/>
                  </a:lnTo>
                  <a:lnTo>
                    <a:pt x="3327374" y="5222547"/>
                  </a:lnTo>
                  <a:lnTo>
                    <a:pt x="3291558" y="5197464"/>
                  </a:lnTo>
                  <a:lnTo>
                    <a:pt x="3284585" y="5183177"/>
                  </a:lnTo>
                  <a:lnTo>
                    <a:pt x="3262715" y="5167619"/>
                  </a:lnTo>
                  <a:lnTo>
                    <a:pt x="3236724" y="5163492"/>
                  </a:lnTo>
                  <a:lnTo>
                    <a:pt x="3223095" y="5169842"/>
                  </a:lnTo>
                  <a:lnTo>
                    <a:pt x="3197105" y="5168889"/>
                  </a:lnTo>
                  <a:lnTo>
                    <a:pt x="3185694" y="5151744"/>
                  </a:lnTo>
                  <a:lnTo>
                    <a:pt x="3187913" y="5144442"/>
                  </a:lnTo>
                  <a:lnTo>
                    <a:pt x="3160338" y="5123804"/>
                  </a:lnTo>
                  <a:lnTo>
                    <a:pt x="3116598" y="5068242"/>
                  </a:lnTo>
                  <a:cubicBezTo>
                    <a:pt x="3116492" y="5066760"/>
                    <a:pt x="3116387" y="5065279"/>
                    <a:pt x="3116281" y="5063797"/>
                  </a:cubicBezTo>
                  <a:lnTo>
                    <a:pt x="3125790" y="5065067"/>
                  </a:lnTo>
                  <a:lnTo>
                    <a:pt x="3132129" y="5063797"/>
                  </a:lnTo>
                  <a:lnTo>
                    <a:pt x="3125790" y="5056494"/>
                  </a:lnTo>
                  <a:lnTo>
                    <a:pt x="3125790" y="5052049"/>
                  </a:lnTo>
                  <a:lnTo>
                    <a:pt x="3141637" y="5060622"/>
                  </a:lnTo>
                  <a:lnTo>
                    <a:pt x="3152097" y="5071099"/>
                  </a:lnTo>
                  <a:lnTo>
                    <a:pt x="3154316" y="5061257"/>
                  </a:lnTo>
                  <a:lnTo>
                    <a:pt x="3144807" y="5059669"/>
                  </a:lnTo>
                  <a:lnTo>
                    <a:pt x="3123571" y="5040937"/>
                  </a:lnTo>
                  <a:lnTo>
                    <a:pt x="3111844" y="5026014"/>
                  </a:lnTo>
                  <a:lnTo>
                    <a:pt x="3105187" y="5012679"/>
                  </a:lnTo>
                  <a:lnTo>
                    <a:pt x="3100750" y="4980612"/>
                  </a:lnTo>
                  <a:lnTo>
                    <a:pt x="3093143" y="4963149"/>
                  </a:lnTo>
                  <a:lnTo>
                    <a:pt x="3070005" y="4933621"/>
                  </a:lnTo>
                  <a:lnTo>
                    <a:pt x="3053524" y="4927589"/>
                  </a:lnTo>
                  <a:lnTo>
                    <a:pt x="3045283" y="4918064"/>
                  </a:lnTo>
                  <a:lnTo>
                    <a:pt x="3030703" y="4921239"/>
                  </a:lnTo>
                  <a:lnTo>
                    <a:pt x="3025314" y="4945686"/>
                  </a:lnTo>
                  <a:lnTo>
                    <a:pt x="3027850" y="4958386"/>
                  </a:lnTo>
                  <a:lnTo>
                    <a:pt x="3018341" y="4971086"/>
                  </a:lnTo>
                  <a:lnTo>
                    <a:pt x="3016123" y="4966006"/>
                  </a:lnTo>
                  <a:lnTo>
                    <a:pt x="3012953" y="4975531"/>
                  </a:lnTo>
                  <a:lnTo>
                    <a:pt x="3006931" y="4990137"/>
                  </a:lnTo>
                  <a:lnTo>
                    <a:pt x="3005980" y="4995217"/>
                  </a:lnTo>
                  <a:lnTo>
                    <a:pt x="2992351" y="4986962"/>
                  </a:lnTo>
                  <a:lnTo>
                    <a:pt x="2988547" y="4967276"/>
                  </a:lnTo>
                  <a:lnTo>
                    <a:pt x="2977137" y="4958704"/>
                  </a:lnTo>
                  <a:lnTo>
                    <a:pt x="2971749" y="4946004"/>
                  </a:lnTo>
                  <a:lnTo>
                    <a:pt x="2974601" y="4927271"/>
                  </a:lnTo>
                  <a:lnTo>
                    <a:pt x="2963825" y="4910444"/>
                  </a:lnTo>
                  <a:lnTo>
                    <a:pt x="2963825" y="4899649"/>
                  </a:lnTo>
                  <a:lnTo>
                    <a:pt x="2976186" y="4893299"/>
                  </a:lnTo>
                  <a:lnTo>
                    <a:pt x="2976672" y="4893377"/>
                  </a:lnTo>
                  <a:lnTo>
                    <a:pt x="2981824" y="4881196"/>
                  </a:lnTo>
                  <a:lnTo>
                    <a:pt x="2977710" y="4874199"/>
                  </a:lnTo>
                  <a:lnTo>
                    <a:pt x="2986888" y="4875471"/>
                  </a:lnTo>
                  <a:lnTo>
                    <a:pt x="2990656" y="4865568"/>
                  </a:lnTo>
                  <a:lnTo>
                    <a:pt x="2977241" y="4873821"/>
                  </a:lnTo>
                  <a:lnTo>
                    <a:pt x="2960110" y="4867464"/>
                  </a:lnTo>
                  <a:lnTo>
                    <a:pt x="2943297" y="4876364"/>
                  </a:lnTo>
                  <a:lnTo>
                    <a:pt x="2927436" y="4870960"/>
                  </a:lnTo>
                  <a:lnTo>
                    <a:pt x="2894761" y="4889077"/>
                  </a:lnTo>
                  <a:lnTo>
                    <a:pt x="2863038" y="4899884"/>
                  </a:lnTo>
                  <a:lnTo>
                    <a:pt x="2852887" y="4901155"/>
                  </a:lnTo>
                  <a:lnTo>
                    <a:pt x="2843053" y="4922132"/>
                  </a:lnTo>
                  <a:lnTo>
                    <a:pt x="2844639" y="4939296"/>
                  </a:lnTo>
                  <a:lnTo>
                    <a:pt x="2862721" y="4962180"/>
                  </a:lnTo>
                  <a:lnTo>
                    <a:pt x="2862721" y="4977118"/>
                  </a:lnTo>
                  <a:lnTo>
                    <a:pt x="2850349" y="4994282"/>
                  </a:lnTo>
                  <a:cubicBezTo>
                    <a:pt x="2850032" y="5004029"/>
                    <a:pt x="2849714" y="5013776"/>
                    <a:pt x="2849397" y="5023523"/>
                  </a:cubicBezTo>
                  <a:lnTo>
                    <a:pt x="2857011" y="5056260"/>
                  </a:lnTo>
                  <a:lnTo>
                    <a:pt x="2892223" y="5094718"/>
                  </a:lnTo>
                  <a:lnTo>
                    <a:pt x="2944566" y="5138580"/>
                  </a:lnTo>
                  <a:lnTo>
                    <a:pt x="2977558" y="5157332"/>
                  </a:lnTo>
                  <a:lnTo>
                    <a:pt x="3003571" y="5234249"/>
                  </a:lnTo>
                  <a:lnTo>
                    <a:pt x="3036880" y="5295274"/>
                  </a:lnTo>
                  <a:lnTo>
                    <a:pt x="3070189" y="5330554"/>
                  </a:lnTo>
                  <a:lnTo>
                    <a:pt x="3108256" y="5352485"/>
                  </a:lnTo>
                  <a:lnTo>
                    <a:pt x="3135855" y="5374416"/>
                  </a:lnTo>
                  <a:lnTo>
                    <a:pt x="3163454" y="5357252"/>
                  </a:lnTo>
                  <a:lnTo>
                    <a:pt x="3164406" y="5364563"/>
                  </a:lnTo>
                  <a:lnTo>
                    <a:pt x="3172019" y="5366787"/>
                  </a:lnTo>
                  <a:lnTo>
                    <a:pt x="3176778" y="5355981"/>
                  </a:lnTo>
                  <a:lnTo>
                    <a:pt x="3188515" y="5351849"/>
                  </a:lnTo>
                  <a:lnTo>
                    <a:pt x="3200252" y="5351531"/>
                  </a:lnTo>
                  <a:lnTo>
                    <a:pt x="3213259" y="5373780"/>
                  </a:lnTo>
                  <a:lnTo>
                    <a:pt x="3204694" y="5384269"/>
                  </a:lnTo>
                  <a:lnTo>
                    <a:pt x="3194225" y="5398253"/>
                  </a:lnTo>
                  <a:lnTo>
                    <a:pt x="3192322" y="5409696"/>
                  </a:lnTo>
                  <a:lnTo>
                    <a:pt x="3203108" y="5431944"/>
                  </a:lnTo>
                  <a:lnTo>
                    <a:pt x="3222141" y="5436712"/>
                  </a:lnTo>
                  <a:lnTo>
                    <a:pt x="3271946" y="5456418"/>
                  </a:lnTo>
                  <a:lnTo>
                    <a:pt x="3322703" y="5478349"/>
                  </a:lnTo>
                  <a:lnTo>
                    <a:pt x="3357281" y="5513629"/>
                  </a:lnTo>
                  <a:lnTo>
                    <a:pt x="3391224" y="5526024"/>
                  </a:lnTo>
                  <a:lnTo>
                    <a:pt x="3404865" y="5541598"/>
                  </a:lnTo>
                  <a:lnTo>
                    <a:pt x="3429609" y="5562576"/>
                  </a:lnTo>
                  <a:lnTo>
                    <a:pt x="3443250" y="5581646"/>
                  </a:lnTo>
                  <a:lnTo>
                    <a:pt x="3435319" y="5601352"/>
                  </a:lnTo>
                  <a:lnTo>
                    <a:pt x="3429926" y="5619469"/>
                  </a:lnTo>
                  <a:lnTo>
                    <a:pt x="3396934" y="5603894"/>
                  </a:lnTo>
                  <a:lnTo>
                    <a:pt x="3382976" y="5572429"/>
                  </a:lnTo>
                  <a:lnTo>
                    <a:pt x="3329999" y="5563529"/>
                  </a:lnTo>
                  <a:lnTo>
                    <a:pt x="3328730" y="5550816"/>
                  </a:lnTo>
                  <a:lnTo>
                    <a:pt x="3336344" y="5546684"/>
                  </a:lnTo>
                  <a:lnTo>
                    <a:pt x="3325558" y="5541280"/>
                  </a:lnTo>
                  <a:lnTo>
                    <a:pt x="3285270" y="5547955"/>
                  </a:lnTo>
                  <a:lnTo>
                    <a:pt x="3262429" y="5574653"/>
                  </a:lnTo>
                  <a:lnTo>
                    <a:pt x="3270043" y="5591499"/>
                  </a:lnTo>
                  <a:lnTo>
                    <a:pt x="3249423" y="5626779"/>
                  </a:lnTo>
                  <a:lnTo>
                    <a:pt x="3268457" y="5643306"/>
                  </a:lnTo>
                  <a:lnTo>
                    <a:pt x="3299228" y="5662059"/>
                  </a:lnTo>
                  <a:lnTo>
                    <a:pt x="3308110" y="5681765"/>
                  </a:lnTo>
                  <a:lnTo>
                    <a:pt x="3314455" y="5708145"/>
                  </a:lnTo>
                  <a:cubicBezTo>
                    <a:pt x="3314243" y="5713760"/>
                    <a:pt x="3314032" y="5719376"/>
                    <a:pt x="3313820" y="5724991"/>
                  </a:cubicBezTo>
                  <a:lnTo>
                    <a:pt x="3292566" y="5728487"/>
                  </a:lnTo>
                  <a:lnTo>
                    <a:pt x="3262112" y="5744697"/>
                  </a:lnTo>
                  <a:cubicBezTo>
                    <a:pt x="3262429" y="5752643"/>
                    <a:pt x="3262747" y="5760588"/>
                    <a:pt x="3263064" y="5768534"/>
                  </a:cubicBezTo>
                  <a:cubicBezTo>
                    <a:pt x="3262852" y="5778811"/>
                    <a:pt x="3262641" y="5789088"/>
                    <a:pt x="3262429" y="5799365"/>
                  </a:cubicBezTo>
                  <a:lnTo>
                    <a:pt x="3221824" y="5842909"/>
                  </a:lnTo>
                  <a:lnTo>
                    <a:pt x="3205963" y="5867382"/>
                  </a:lnTo>
                  <a:lnTo>
                    <a:pt x="3189149" y="5873739"/>
                  </a:lnTo>
                  <a:lnTo>
                    <a:pt x="3175509" y="5861343"/>
                  </a:lnTo>
                  <a:lnTo>
                    <a:pt x="3164406" y="5830831"/>
                  </a:lnTo>
                  <a:lnTo>
                    <a:pt x="3164406" y="5821296"/>
                  </a:lnTo>
                  <a:lnTo>
                    <a:pt x="3185343" y="5813985"/>
                  </a:lnTo>
                  <a:lnTo>
                    <a:pt x="3192639" y="5799047"/>
                  </a:lnTo>
                  <a:lnTo>
                    <a:pt x="3182805" y="5784109"/>
                  </a:lnTo>
                  <a:lnTo>
                    <a:pt x="3187246" y="5774573"/>
                  </a:lnTo>
                  <a:lnTo>
                    <a:pt x="3204059" y="5767263"/>
                  </a:lnTo>
                  <a:lnTo>
                    <a:pt x="3218017" y="5761860"/>
                  </a:lnTo>
                  <a:lnTo>
                    <a:pt x="3220555" y="5742790"/>
                  </a:lnTo>
                  <a:cubicBezTo>
                    <a:pt x="3220238" y="5738128"/>
                    <a:pt x="3219920" y="5733467"/>
                    <a:pt x="3219603" y="5728805"/>
                  </a:cubicBezTo>
                  <a:lnTo>
                    <a:pt x="3207549" y="5710052"/>
                  </a:lnTo>
                  <a:lnTo>
                    <a:pt x="3188198" y="5667144"/>
                  </a:lnTo>
                  <a:lnTo>
                    <a:pt x="3177095" y="5628050"/>
                  </a:lnTo>
                  <a:lnTo>
                    <a:pt x="3159330" y="5606119"/>
                  </a:lnTo>
                  <a:lnTo>
                    <a:pt x="3131731" y="5611840"/>
                  </a:lnTo>
                  <a:lnTo>
                    <a:pt x="3108256" y="5600398"/>
                  </a:lnTo>
                  <a:lnTo>
                    <a:pt x="3096519" y="5576243"/>
                  </a:lnTo>
                  <a:lnTo>
                    <a:pt x="3097788" y="5564800"/>
                  </a:lnTo>
                  <a:lnTo>
                    <a:pt x="3079388" y="5534288"/>
                  </a:lnTo>
                  <a:lnTo>
                    <a:pt x="3052741" y="5543823"/>
                  </a:lnTo>
                  <a:lnTo>
                    <a:pt x="3044176" y="5537784"/>
                  </a:lnTo>
                  <a:lnTo>
                    <a:pt x="3052741" y="5519667"/>
                  </a:lnTo>
                  <a:lnTo>
                    <a:pt x="3034659" y="5516489"/>
                  </a:lnTo>
                  <a:lnTo>
                    <a:pt x="3010232" y="5496783"/>
                  </a:lnTo>
                  <a:lnTo>
                    <a:pt x="2983585" y="5462457"/>
                  </a:lnTo>
                  <a:lnTo>
                    <a:pt x="2953766" y="5469767"/>
                  </a:lnTo>
                  <a:lnTo>
                    <a:pt x="2933780" y="5458325"/>
                  </a:lnTo>
                  <a:lnTo>
                    <a:pt x="2913478" y="5460867"/>
                  </a:lnTo>
                  <a:lnTo>
                    <a:pt x="2861452" y="5422409"/>
                  </a:lnTo>
                  <a:lnTo>
                    <a:pt x="2823067" y="5379501"/>
                  </a:lnTo>
                  <a:lnTo>
                    <a:pt x="2802765" y="5362338"/>
                  </a:lnTo>
                  <a:lnTo>
                    <a:pt x="2789758" y="5336275"/>
                  </a:lnTo>
                  <a:lnTo>
                    <a:pt x="2765332" y="5308941"/>
                  </a:lnTo>
                  <a:lnTo>
                    <a:pt x="2739953" y="5313709"/>
                  </a:lnTo>
                  <a:lnTo>
                    <a:pt x="2730437" y="5321972"/>
                  </a:lnTo>
                  <a:lnTo>
                    <a:pt x="2725044" y="5309259"/>
                  </a:lnTo>
                  <a:lnTo>
                    <a:pt x="2736781" y="5299724"/>
                  </a:lnTo>
                  <a:lnTo>
                    <a:pt x="2719968" y="5285103"/>
                  </a:lnTo>
                  <a:lnTo>
                    <a:pt x="2702838" y="5280336"/>
                  </a:lnTo>
                  <a:lnTo>
                    <a:pt x="2707913" y="5265397"/>
                  </a:lnTo>
                  <a:lnTo>
                    <a:pt x="2688880" y="5254909"/>
                  </a:lnTo>
                  <a:lnTo>
                    <a:pt x="2675873" y="5257133"/>
                  </a:lnTo>
                  <a:lnTo>
                    <a:pt x="2673970" y="5252048"/>
                  </a:lnTo>
                  <a:lnTo>
                    <a:pt x="2681266" y="5238063"/>
                  </a:lnTo>
                  <a:lnTo>
                    <a:pt x="2675556" y="5215179"/>
                  </a:lnTo>
                  <a:lnTo>
                    <a:pt x="2658426" y="5162418"/>
                  </a:lnTo>
                  <a:lnTo>
                    <a:pt x="2652716" y="5132859"/>
                  </a:lnTo>
                  <a:lnTo>
                    <a:pt x="2649543" y="5105207"/>
                  </a:lnTo>
                  <a:lnTo>
                    <a:pt x="2626068" y="5097261"/>
                  </a:lnTo>
                  <a:lnTo>
                    <a:pt x="2593394" y="5088997"/>
                  </a:lnTo>
                  <a:lnTo>
                    <a:pt x="2560085" y="5061027"/>
                  </a:lnTo>
                  <a:lnTo>
                    <a:pt x="2538830" y="5057849"/>
                  </a:lnTo>
                  <a:lnTo>
                    <a:pt x="2522017" y="5051810"/>
                  </a:lnTo>
                  <a:lnTo>
                    <a:pt x="2489343" y="5055306"/>
                  </a:lnTo>
                  <a:lnTo>
                    <a:pt x="2475702" y="5070245"/>
                  </a:lnTo>
                  <a:lnTo>
                    <a:pt x="2452544" y="5107432"/>
                  </a:lnTo>
                  <a:lnTo>
                    <a:pt x="2438269" y="5122370"/>
                  </a:lnTo>
                  <a:lnTo>
                    <a:pt x="2419235" y="5126502"/>
                  </a:lnTo>
                  <a:cubicBezTo>
                    <a:pt x="2419208" y="5126448"/>
                    <a:pt x="2419182" y="5126393"/>
                    <a:pt x="2419155" y="5126339"/>
                  </a:cubicBezTo>
                  <a:lnTo>
                    <a:pt x="2414212" y="5127883"/>
                  </a:lnTo>
                  <a:lnTo>
                    <a:pt x="2409765" y="5122167"/>
                  </a:lnTo>
                  <a:lnTo>
                    <a:pt x="2400235" y="5125343"/>
                  </a:lnTo>
                  <a:cubicBezTo>
                    <a:pt x="2400231" y="5125352"/>
                    <a:pt x="2400227" y="5125360"/>
                    <a:pt x="2400223" y="5125369"/>
                  </a:cubicBezTo>
                  <a:lnTo>
                    <a:pt x="2408524" y="5122854"/>
                  </a:lnTo>
                  <a:lnTo>
                    <a:pt x="2412969" y="5128049"/>
                  </a:lnTo>
                  <a:lnTo>
                    <a:pt x="2397053" y="5131996"/>
                  </a:lnTo>
                  <a:lnTo>
                    <a:pt x="2396741" y="5132647"/>
                  </a:lnTo>
                  <a:lnTo>
                    <a:pt x="2385305" y="5136458"/>
                  </a:lnTo>
                  <a:lnTo>
                    <a:pt x="2383717" y="5137411"/>
                  </a:lnTo>
                  <a:lnTo>
                    <a:pt x="2384034" y="5136458"/>
                  </a:lnTo>
                  <a:lnTo>
                    <a:pt x="2380858" y="5135823"/>
                  </a:lnTo>
                  <a:lnTo>
                    <a:pt x="2379587" y="5136458"/>
                  </a:lnTo>
                  <a:lnTo>
                    <a:pt x="2377999" y="5136458"/>
                  </a:lnTo>
                  <a:lnTo>
                    <a:pt x="2377046" y="5136776"/>
                  </a:lnTo>
                  <a:lnTo>
                    <a:pt x="2375775" y="5137411"/>
                  </a:lnTo>
                  <a:lnTo>
                    <a:pt x="2375140" y="5138046"/>
                  </a:lnTo>
                  <a:lnTo>
                    <a:pt x="2374822" y="5138999"/>
                  </a:lnTo>
                  <a:lnTo>
                    <a:pt x="2374187" y="5141857"/>
                  </a:lnTo>
                  <a:lnTo>
                    <a:pt x="2374504" y="5141857"/>
                  </a:lnTo>
                  <a:lnTo>
                    <a:pt x="2375140" y="5142175"/>
                  </a:lnTo>
                  <a:lnTo>
                    <a:pt x="2377363" y="5141540"/>
                  </a:lnTo>
                  <a:lnTo>
                    <a:pt x="2351950" y="5159642"/>
                  </a:lnTo>
                  <a:lnTo>
                    <a:pt x="2327490" y="5172345"/>
                  </a:lnTo>
                  <a:lnTo>
                    <a:pt x="2305572" y="5206327"/>
                  </a:lnTo>
                  <a:lnTo>
                    <a:pt x="2275076" y="5219348"/>
                  </a:lnTo>
                  <a:lnTo>
                    <a:pt x="2232509" y="5220936"/>
                  </a:lnTo>
                  <a:lnTo>
                    <a:pt x="2188037" y="5202198"/>
                  </a:lnTo>
                  <a:lnTo>
                    <a:pt x="2180413" y="5189812"/>
                  </a:lnTo>
                  <a:lnTo>
                    <a:pt x="2143246" y="5174251"/>
                  </a:lnTo>
                  <a:lnTo>
                    <a:pt x="2120057" y="5189177"/>
                  </a:lnTo>
                  <a:lnTo>
                    <a:pt x="2104174" y="5175521"/>
                  </a:lnTo>
                  <a:lnTo>
                    <a:pt x="2082891" y="5171710"/>
                  </a:lnTo>
                  <a:lnTo>
                    <a:pt x="2058431" y="5159324"/>
                  </a:lnTo>
                  <a:lnTo>
                    <a:pt x="2040324" y="5164723"/>
                  </a:lnTo>
                  <a:lnTo>
                    <a:pt x="2022535" y="5181555"/>
                  </a:lnTo>
                  <a:lnTo>
                    <a:pt x="2004746" y="5192353"/>
                  </a:lnTo>
                  <a:lnTo>
                    <a:pt x="1967897" y="5205374"/>
                  </a:lnTo>
                  <a:lnTo>
                    <a:pt x="1959638" y="5239356"/>
                  </a:lnTo>
                  <a:lnTo>
                    <a:pt x="1951061" y="5251106"/>
                  </a:lnTo>
                  <a:lnTo>
                    <a:pt x="1959638" y="5255870"/>
                  </a:lnTo>
                  <a:cubicBezTo>
                    <a:pt x="1959956" y="5252377"/>
                    <a:pt x="1960273" y="5248883"/>
                    <a:pt x="1960591" y="5245390"/>
                  </a:cubicBezTo>
                  <a:lnTo>
                    <a:pt x="1963767" y="5259046"/>
                  </a:lnTo>
                  <a:lnTo>
                    <a:pt x="1959955" y="5274925"/>
                  </a:lnTo>
                  <a:lnTo>
                    <a:pt x="1964720" y="5288899"/>
                  </a:lnTo>
                  <a:lnTo>
                    <a:pt x="1963974" y="5289811"/>
                  </a:lnTo>
                  <a:lnTo>
                    <a:pt x="1973866" y="5295679"/>
                  </a:lnTo>
                  <a:lnTo>
                    <a:pt x="1970058" y="5311533"/>
                  </a:lnTo>
                  <a:lnTo>
                    <a:pt x="1985925" y="5317557"/>
                  </a:lnTo>
                  <a:lnTo>
                    <a:pt x="1980530" y="5325801"/>
                  </a:lnTo>
                  <a:lnTo>
                    <a:pt x="1973232" y="5324216"/>
                  </a:lnTo>
                  <a:lnTo>
                    <a:pt x="1965616" y="5329606"/>
                  </a:lnTo>
                  <a:lnTo>
                    <a:pt x="1962760" y="5341972"/>
                  </a:lnTo>
                  <a:lnTo>
                    <a:pt x="1975770" y="5354655"/>
                  </a:lnTo>
                  <a:lnTo>
                    <a:pt x="1971328" y="5366070"/>
                  </a:lnTo>
                  <a:lnTo>
                    <a:pt x="1965298" y="5380022"/>
                  </a:lnTo>
                  <a:lnTo>
                    <a:pt x="1926267" y="5399046"/>
                  </a:lnTo>
                  <a:lnTo>
                    <a:pt x="1896755" y="5413315"/>
                  </a:lnTo>
                  <a:lnTo>
                    <a:pt x="1868513" y="5449144"/>
                  </a:lnTo>
                  <a:lnTo>
                    <a:pt x="1823135" y="5464364"/>
                  </a:lnTo>
                  <a:lnTo>
                    <a:pt x="1755543" y="5485925"/>
                  </a:lnTo>
                  <a:lnTo>
                    <a:pt x="1738090" y="5508121"/>
                  </a:lnTo>
                  <a:lnTo>
                    <a:pt x="1753957" y="5520487"/>
                  </a:lnTo>
                  <a:lnTo>
                    <a:pt x="1746341" y="5534438"/>
                  </a:lnTo>
                  <a:lnTo>
                    <a:pt x="1742215" y="5529048"/>
                  </a:lnTo>
                  <a:lnTo>
                    <a:pt x="1744437" y="5522706"/>
                  </a:lnTo>
                  <a:lnTo>
                    <a:pt x="1726666" y="5536975"/>
                  </a:lnTo>
                  <a:lnTo>
                    <a:pt x="1643844" y="5654293"/>
                  </a:lnTo>
                  <a:cubicBezTo>
                    <a:pt x="1643950" y="5664440"/>
                    <a:pt x="1644055" y="5674586"/>
                    <a:pt x="1644161" y="5684733"/>
                  </a:cubicBezTo>
                  <a:lnTo>
                    <a:pt x="1633689" y="5691391"/>
                  </a:lnTo>
                  <a:lnTo>
                    <a:pt x="1645748" y="5699318"/>
                  </a:lnTo>
                  <a:lnTo>
                    <a:pt x="1664787" y="5741490"/>
                  </a:lnTo>
                  <a:lnTo>
                    <a:pt x="1679702" y="5743392"/>
                  </a:lnTo>
                  <a:lnTo>
                    <a:pt x="1685413" y="5754807"/>
                  </a:lnTo>
                  <a:lnTo>
                    <a:pt x="1692712" y="5763368"/>
                  </a:lnTo>
                  <a:lnTo>
                    <a:pt x="1677798" y="5769709"/>
                  </a:lnTo>
                  <a:lnTo>
                    <a:pt x="1658124" y="5794124"/>
                  </a:lnTo>
                  <a:lnTo>
                    <a:pt x="1636862" y="5800783"/>
                  </a:lnTo>
                  <a:lnTo>
                    <a:pt x="1631785" y="5814100"/>
                  </a:lnTo>
                  <a:lnTo>
                    <a:pt x="1617188" y="5833125"/>
                  </a:lnTo>
                  <a:lnTo>
                    <a:pt x="1613063" y="5852467"/>
                  </a:lnTo>
                  <a:lnTo>
                    <a:pt x="1596562" y="5884174"/>
                  </a:lnTo>
                  <a:lnTo>
                    <a:pt x="1605130" y="5897809"/>
                  </a:lnTo>
                  <a:lnTo>
                    <a:pt x="1600687" y="5905101"/>
                  </a:lnTo>
                  <a:lnTo>
                    <a:pt x="1584820" y="5900979"/>
                  </a:lnTo>
                  <a:lnTo>
                    <a:pt x="1557530" y="5907638"/>
                  </a:lnTo>
                  <a:lnTo>
                    <a:pt x="1535317" y="5905736"/>
                  </a:lnTo>
                  <a:lnTo>
                    <a:pt x="1530239" y="5923809"/>
                  </a:lnTo>
                  <a:lnTo>
                    <a:pt x="1507072" y="5931102"/>
                  </a:lnTo>
                  <a:cubicBezTo>
                    <a:pt x="1506755" y="5939980"/>
                    <a:pt x="1506437" y="5948858"/>
                    <a:pt x="1506120" y="5957736"/>
                  </a:cubicBezTo>
                  <a:lnTo>
                    <a:pt x="1494697" y="5973590"/>
                  </a:lnTo>
                  <a:lnTo>
                    <a:pt x="1485495" y="5998956"/>
                  </a:lnTo>
                  <a:lnTo>
                    <a:pt x="1475974" y="6005298"/>
                  </a:lnTo>
                  <a:lnTo>
                    <a:pt x="1453762" y="5996737"/>
                  </a:lnTo>
                  <a:lnTo>
                    <a:pt x="1414731" y="6016396"/>
                  </a:lnTo>
                  <a:lnTo>
                    <a:pt x="1392517" y="6005932"/>
                  </a:lnTo>
                  <a:lnTo>
                    <a:pt x="1351261" y="6013859"/>
                  </a:lnTo>
                  <a:lnTo>
                    <a:pt x="1318258" y="6008786"/>
                  </a:lnTo>
                  <a:lnTo>
                    <a:pt x="1261457" y="6005932"/>
                  </a:lnTo>
                  <a:lnTo>
                    <a:pt x="1248764" y="6019883"/>
                  </a:lnTo>
                  <a:lnTo>
                    <a:pt x="1228772" y="6032884"/>
                  </a:lnTo>
                  <a:lnTo>
                    <a:pt x="1189741" y="6033835"/>
                  </a:lnTo>
                  <a:lnTo>
                    <a:pt x="1159276" y="6073152"/>
                  </a:lnTo>
                  <a:lnTo>
                    <a:pt x="1151026" y="6091226"/>
                  </a:lnTo>
                  <a:lnTo>
                    <a:pt x="1140553" y="6083933"/>
                  </a:lnTo>
                  <a:lnTo>
                    <a:pt x="1124369" y="6080762"/>
                  </a:lnTo>
                  <a:lnTo>
                    <a:pt x="1118023" y="6075689"/>
                  </a:lnTo>
                  <a:lnTo>
                    <a:pt x="1104377" y="6071567"/>
                  </a:lnTo>
                  <a:lnTo>
                    <a:pt x="1095809" y="6070616"/>
                  </a:lnTo>
                  <a:lnTo>
                    <a:pt x="1074230" y="6036054"/>
                  </a:lnTo>
                  <a:lnTo>
                    <a:pt x="1076453" y="6024640"/>
                  </a:lnTo>
                  <a:lnTo>
                    <a:pt x="1067884" y="6017347"/>
                  </a:lnTo>
                  <a:lnTo>
                    <a:pt x="1072961" y="5991981"/>
                  </a:lnTo>
                  <a:lnTo>
                    <a:pt x="1032343" y="5954565"/>
                  </a:lnTo>
                  <a:lnTo>
                    <a:pt x="1005051" y="5952663"/>
                  </a:lnTo>
                  <a:lnTo>
                    <a:pt x="995213" y="5944102"/>
                  </a:lnTo>
                  <a:lnTo>
                    <a:pt x="987921" y="5953614"/>
                  </a:lnTo>
                  <a:lnTo>
                    <a:pt x="984747" y="5946639"/>
                  </a:lnTo>
                  <a:lnTo>
                    <a:pt x="967371" y="5951909"/>
                  </a:lnTo>
                  <a:lnTo>
                    <a:pt x="967494" y="5953094"/>
                  </a:lnTo>
                  <a:lnTo>
                    <a:pt x="945223" y="5968032"/>
                  </a:lnTo>
                  <a:lnTo>
                    <a:pt x="924225" y="5969303"/>
                  </a:lnTo>
                  <a:lnTo>
                    <a:pt x="909272" y="5963900"/>
                  </a:lnTo>
                  <a:lnTo>
                    <a:pt x="887955" y="5962311"/>
                  </a:lnTo>
                  <a:lnTo>
                    <a:pt x="866639" y="5955955"/>
                  </a:lnTo>
                  <a:lnTo>
                    <a:pt x="841188" y="5968032"/>
                  </a:lnTo>
                  <a:lnTo>
                    <a:pt x="822417" y="5972164"/>
                  </a:lnTo>
                  <a:lnTo>
                    <a:pt x="813826" y="5968986"/>
                  </a:lnTo>
                  <a:lnTo>
                    <a:pt x="822099" y="5960404"/>
                  </a:lnTo>
                  <a:lnTo>
                    <a:pt x="832598" y="5933071"/>
                  </a:lnTo>
                  <a:lnTo>
                    <a:pt x="836416" y="5909870"/>
                  </a:lnTo>
                  <a:lnTo>
                    <a:pt x="829735" y="5863468"/>
                  </a:lnTo>
                  <a:lnTo>
                    <a:pt x="838007" y="5825647"/>
                  </a:lnTo>
                  <a:lnTo>
                    <a:pt x="826871" y="5806260"/>
                  </a:lnTo>
                  <a:lnTo>
                    <a:pt x="839598" y="5797996"/>
                  </a:lnTo>
                  <a:lnTo>
                    <a:pt x="847232" y="5804353"/>
                  </a:lnTo>
                  <a:lnTo>
                    <a:pt x="840870" y="5790369"/>
                  </a:lnTo>
                  <a:lnTo>
                    <a:pt x="822735" y="5790686"/>
                  </a:lnTo>
                  <a:lnTo>
                    <a:pt x="806827" y="5803717"/>
                  </a:lnTo>
                  <a:lnTo>
                    <a:pt x="795372" y="5810074"/>
                  </a:lnTo>
                  <a:lnTo>
                    <a:pt x="797281" y="5786873"/>
                  </a:lnTo>
                  <a:lnTo>
                    <a:pt x="790918" y="5777338"/>
                  </a:lnTo>
                  <a:lnTo>
                    <a:pt x="800463" y="5776384"/>
                  </a:lnTo>
                  <a:lnTo>
                    <a:pt x="817326" y="5773842"/>
                  </a:lnTo>
                  <a:lnTo>
                    <a:pt x="826553" y="5752548"/>
                  </a:lnTo>
                  <a:lnTo>
                    <a:pt x="839280" y="5740788"/>
                  </a:lnTo>
                  <a:lnTo>
                    <a:pt x="840234" y="5734432"/>
                  </a:lnTo>
                  <a:lnTo>
                    <a:pt x="820189" y="5748734"/>
                  </a:lnTo>
                  <a:lnTo>
                    <a:pt x="807462" y="5754137"/>
                  </a:lnTo>
                  <a:lnTo>
                    <a:pt x="799190" y="5764625"/>
                  </a:lnTo>
                  <a:lnTo>
                    <a:pt x="801418" y="5771935"/>
                  </a:lnTo>
                  <a:lnTo>
                    <a:pt x="783283" y="5770028"/>
                  </a:lnTo>
                  <a:lnTo>
                    <a:pt x="776921" y="5773206"/>
                  </a:lnTo>
                  <a:lnTo>
                    <a:pt x="768331" y="5770346"/>
                  </a:lnTo>
                  <a:lnTo>
                    <a:pt x="765150" y="5765896"/>
                  </a:lnTo>
                  <a:lnTo>
                    <a:pt x="782010" y="5735385"/>
                  </a:lnTo>
                  <a:lnTo>
                    <a:pt x="781692" y="5699471"/>
                  </a:lnTo>
                  <a:lnTo>
                    <a:pt x="807781" y="5671820"/>
                  </a:lnTo>
                  <a:lnTo>
                    <a:pt x="810008" y="5656883"/>
                  </a:lnTo>
                  <a:lnTo>
                    <a:pt x="820189" y="5642263"/>
                  </a:lnTo>
                  <a:lnTo>
                    <a:pt x="838643" y="5544691"/>
                  </a:lnTo>
                  <a:lnTo>
                    <a:pt x="846597" y="5489707"/>
                  </a:lnTo>
                  <a:lnTo>
                    <a:pt x="828780" y="5408662"/>
                  </a:lnTo>
                  <a:lnTo>
                    <a:pt x="828147" y="5385266"/>
                  </a:lnTo>
                  <a:cubicBezTo>
                    <a:pt x="828093" y="5385315"/>
                    <a:pt x="828038" y="5385363"/>
                    <a:pt x="827984" y="5385412"/>
                  </a:cubicBezTo>
                  <a:cubicBezTo>
                    <a:pt x="827667" y="5378859"/>
                    <a:pt x="827349" y="5372306"/>
                    <a:pt x="827032" y="5365753"/>
                  </a:cubicBezTo>
                  <a:lnTo>
                    <a:pt x="829888" y="5330240"/>
                  </a:lnTo>
                  <a:lnTo>
                    <a:pt x="841630" y="5324850"/>
                  </a:lnTo>
                  <a:lnTo>
                    <a:pt x="831157" y="5309947"/>
                  </a:lnTo>
                  <a:lnTo>
                    <a:pt x="820051" y="5303923"/>
                  </a:lnTo>
                  <a:lnTo>
                    <a:pt x="826397" y="5284898"/>
                  </a:lnTo>
                  <a:lnTo>
                    <a:pt x="807357" y="5286167"/>
                  </a:lnTo>
                  <a:lnTo>
                    <a:pt x="812434" y="5264288"/>
                  </a:lnTo>
                  <a:lnTo>
                    <a:pt x="795615" y="5265240"/>
                  </a:lnTo>
                  <a:cubicBezTo>
                    <a:pt x="795827" y="5261646"/>
                    <a:pt x="796038" y="5258053"/>
                    <a:pt x="796250" y="5254459"/>
                  </a:cubicBezTo>
                  <a:lnTo>
                    <a:pt x="789903" y="5247166"/>
                  </a:lnTo>
                  <a:lnTo>
                    <a:pt x="782604" y="5251922"/>
                  </a:lnTo>
                  <a:cubicBezTo>
                    <a:pt x="782921" y="5247272"/>
                    <a:pt x="783239" y="5242621"/>
                    <a:pt x="783556" y="5237971"/>
                  </a:cubicBezTo>
                  <a:lnTo>
                    <a:pt x="800375" y="5212605"/>
                  </a:lnTo>
                  <a:lnTo>
                    <a:pt x="813069" y="5212605"/>
                  </a:lnTo>
                  <a:lnTo>
                    <a:pt x="815290" y="5206263"/>
                  </a:lnTo>
                  <a:lnTo>
                    <a:pt x="825763" y="5193580"/>
                  </a:lnTo>
                  <a:lnTo>
                    <a:pt x="843851" y="5199605"/>
                  </a:lnTo>
                  <a:lnTo>
                    <a:pt x="862573" y="5188824"/>
                  </a:lnTo>
                  <a:lnTo>
                    <a:pt x="876218" y="5185653"/>
                  </a:lnTo>
                  <a:lnTo>
                    <a:pt x="877488" y="5192629"/>
                  </a:lnTo>
                  <a:lnTo>
                    <a:pt x="891133" y="5191678"/>
                  </a:lnTo>
                  <a:lnTo>
                    <a:pt x="884786" y="5183117"/>
                  </a:lnTo>
                  <a:lnTo>
                    <a:pt x="891133" y="5176775"/>
                  </a:lnTo>
                  <a:lnTo>
                    <a:pt x="881613" y="5179946"/>
                  </a:lnTo>
                  <a:lnTo>
                    <a:pt x="878122" y="5168848"/>
                  </a:lnTo>
                  <a:lnTo>
                    <a:pt x="890816" y="5159336"/>
                  </a:lnTo>
                  <a:lnTo>
                    <a:pt x="910808" y="5144116"/>
                  </a:lnTo>
                  <a:lnTo>
                    <a:pt x="926675" y="5140945"/>
                  </a:lnTo>
                  <a:lnTo>
                    <a:pt x="933974" y="5145067"/>
                  </a:lnTo>
                  <a:lnTo>
                    <a:pt x="936195" y="5138726"/>
                  </a:lnTo>
                  <a:lnTo>
                    <a:pt x="949841" y="5139677"/>
                  </a:lnTo>
                  <a:lnTo>
                    <a:pt x="959361" y="5151092"/>
                  </a:lnTo>
                  <a:lnTo>
                    <a:pt x="989190" y="5165677"/>
                  </a:lnTo>
                  <a:lnTo>
                    <a:pt x="1095809" y="5163458"/>
                  </a:lnTo>
                  <a:lnTo>
                    <a:pt x="1111676" y="5152994"/>
                  </a:lnTo>
                  <a:lnTo>
                    <a:pt x="1121196" y="5154897"/>
                  </a:lnTo>
                  <a:lnTo>
                    <a:pt x="1124369" y="5158067"/>
                  </a:lnTo>
                  <a:lnTo>
                    <a:pt x="1140553" y="5165360"/>
                  </a:lnTo>
                  <a:lnTo>
                    <a:pt x="1168162" y="5169165"/>
                  </a:lnTo>
                  <a:lnTo>
                    <a:pt x="1217983" y="5179312"/>
                  </a:lnTo>
                  <a:lnTo>
                    <a:pt x="1264313" y="5181214"/>
                  </a:lnTo>
                  <a:lnTo>
                    <a:pt x="1293825" y="5175507"/>
                  </a:lnTo>
                  <a:lnTo>
                    <a:pt x="1307788" y="5178677"/>
                  </a:lnTo>
                  <a:lnTo>
                    <a:pt x="1323653" y="5168848"/>
                  </a:lnTo>
                  <a:lnTo>
                    <a:pt x="1329999" y="5169799"/>
                  </a:lnTo>
                  <a:lnTo>
                    <a:pt x="1339519" y="5182482"/>
                  </a:lnTo>
                  <a:lnTo>
                    <a:pt x="1351261" y="5183117"/>
                  </a:lnTo>
                  <a:lnTo>
                    <a:pt x="1367129" y="5187556"/>
                  </a:lnTo>
                  <a:lnTo>
                    <a:pt x="1385853" y="5184068"/>
                  </a:lnTo>
                  <a:lnTo>
                    <a:pt x="1405846" y="5182799"/>
                  </a:lnTo>
                  <a:lnTo>
                    <a:pt x="1422030" y="5187873"/>
                  </a:lnTo>
                  <a:lnTo>
                    <a:pt x="1439800" y="5194214"/>
                  </a:lnTo>
                  <a:lnTo>
                    <a:pt x="1449320" y="5199288"/>
                  </a:lnTo>
                  <a:lnTo>
                    <a:pt x="1476608" y="5198336"/>
                  </a:lnTo>
                  <a:lnTo>
                    <a:pt x="1488033" y="5187873"/>
                  </a:lnTo>
                  <a:lnTo>
                    <a:pt x="1493746" y="5184702"/>
                  </a:lnTo>
                  <a:lnTo>
                    <a:pt x="1492160" y="5187556"/>
                  </a:lnTo>
                  <a:lnTo>
                    <a:pt x="1498188" y="5189141"/>
                  </a:lnTo>
                  <a:lnTo>
                    <a:pt x="1499774" y="5188190"/>
                  </a:lnTo>
                  <a:lnTo>
                    <a:pt x="1505485" y="5182165"/>
                  </a:lnTo>
                  <a:lnTo>
                    <a:pt x="1506437" y="5185019"/>
                  </a:lnTo>
                  <a:lnTo>
                    <a:pt x="1509292" y="5185336"/>
                  </a:lnTo>
                  <a:lnTo>
                    <a:pt x="1509613" y="5182165"/>
                  </a:lnTo>
                  <a:lnTo>
                    <a:pt x="1513104" y="5183117"/>
                  </a:lnTo>
                  <a:lnTo>
                    <a:pt x="1513644" y="5182190"/>
                  </a:lnTo>
                  <a:lnTo>
                    <a:pt x="1521585" y="5173933"/>
                  </a:lnTo>
                  <a:lnTo>
                    <a:pt x="1536516" y="5137729"/>
                  </a:lnTo>
                  <a:lnTo>
                    <a:pt x="1551446" y="5066590"/>
                  </a:lnTo>
                  <a:lnTo>
                    <a:pt x="1559070" y="5017364"/>
                  </a:lnTo>
                  <a:lnTo>
                    <a:pt x="1564788" y="5032291"/>
                  </a:lnTo>
                  <a:lnTo>
                    <a:pt x="1571141" y="5024351"/>
                  </a:lnTo>
                  <a:lnTo>
                    <a:pt x="1567011" y="5014506"/>
                  </a:lnTo>
                  <a:lnTo>
                    <a:pt x="1560022" y="5012600"/>
                  </a:lnTo>
                  <a:lnTo>
                    <a:pt x="1570506" y="4932569"/>
                  </a:lnTo>
                  <a:lnTo>
                    <a:pt x="1570188" y="4911609"/>
                  </a:lnTo>
                  <a:lnTo>
                    <a:pt x="1572094" y="4904939"/>
                  </a:lnTo>
                  <a:lnTo>
                    <a:pt x="1577177" y="4904939"/>
                  </a:lnTo>
                  <a:lnTo>
                    <a:pt x="1579082" y="4921136"/>
                  </a:lnTo>
                  <a:lnTo>
                    <a:pt x="1600683" y="4948448"/>
                  </a:lnTo>
                  <a:lnTo>
                    <a:pt x="1607672" y="4967186"/>
                  </a:lnTo>
                  <a:lnTo>
                    <a:pt x="1616884" y="4974173"/>
                  </a:lnTo>
                  <a:lnTo>
                    <a:pt x="1609895" y="4964963"/>
                  </a:lnTo>
                  <a:lnTo>
                    <a:pt x="1606719" y="4945908"/>
                  </a:lnTo>
                  <a:lnTo>
                    <a:pt x="1598142" y="4918595"/>
                  </a:lnTo>
                  <a:lnTo>
                    <a:pt x="1586706" y="4902081"/>
                  </a:lnTo>
                  <a:lnTo>
                    <a:pt x="1583847" y="4888425"/>
                  </a:lnTo>
                  <a:lnTo>
                    <a:pt x="1561293" y="4874769"/>
                  </a:lnTo>
                  <a:cubicBezTo>
                    <a:pt x="1560975" y="4871275"/>
                    <a:pt x="1560658" y="4867782"/>
                    <a:pt x="1560340" y="4864288"/>
                  </a:cubicBezTo>
                  <a:lnTo>
                    <a:pt x="1569552" y="4855714"/>
                  </a:lnTo>
                  <a:lnTo>
                    <a:pt x="1574953" y="4843963"/>
                  </a:lnTo>
                  <a:lnTo>
                    <a:pt x="1584483" y="4838882"/>
                  </a:lnTo>
                  <a:lnTo>
                    <a:pt x="1568282" y="4816651"/>
                  </a:lnTo>
                  <a:lnTo>
                    <a:pt x="1556528" y="4810299"/>
                  </a:lnTo>
                  <a:lnTo>
                    <a:pt x="1561929" y="4800136"/>
                  </a:lnTo>
                  <a:lnTo>
                    <a:pt x="1546999" y="4799184"/>
                  </a:lnTo>
                  <a:lnTo>
                    <a:pt x="1503477" y="4766790"/>
                  </a:lnTo>
                  <a:lnTo>
                    <a:pt x="1501253" y="4758533"/>
                  </a:lnTo>
                  <a:lnTo>
                    <a:pt x="1482828" y="4728998"/>
                  </a:lnTo>
                  <a:lnTo>
                    <a:pt x="1470123" y="4717565"/>
                  </a:lnTo>
                  <a:lnTo>
                    <a:pt x="1482512" y="4692158"/>
                  </a:lnTo>
                  <a:lnTo>
                    <a:pt x="1466629" y="4685806"/>
                  </a:lnTo>
                  <a:lnTo>
                    <a:pt x="1479018" y="4672150"/>
                  </a:lnTo>
                  <a:lnTo>
                    <a:pt x="1491724" y="4676279"/>
                  </a:lnTo>
                  <a:lnTo>
                    <a:pt x="1500301" y="4678502"/>
                  </a:lnTo>
                  <a:lnTo>
                    <a:pt x="1494902" y="4667704"/>
                  </a:lnTo>
                  <a:lnTo>
                    <a:pt x="1478064" y="4658494"/>
                  </a:lnTo>
                  <a:lnTo>
                    <a:pt x="1458688" y="4663893"/>
                  </a:lnTo>
                  <a:lnTo>
                    <a:pt x="1434865" y="4663258"/>
                  </a:lnTo>
                  <a:lnTo>
                    <a:pt x="1431053" y="4648331"/>
                  </a:lnTo>
                  <a:lnTo>
                    <a:pt x="1447253" y="4637851"/>
                  </a:lnTo>
                  <a:lnTo>
                    <a:pt x="1430100" y="4631499"/>
                  </a:lnTo>
                  <a:lnTo>
                    <a:pt x="1413264" y="4620066"/>
                  </a:lnTo>
                  <a:lnTo>
                    <a:pt x="1405640" y="4628641"/>
                  </a:lnTo>
                  <a:lnTo>
                    <a:pt x="1402464" y="4629594"/>
                  </a:lnTo>
                  <a:lnTo>
                    <a:pt x="1396110" y="4616890"/>
                  </a:lnTo>
                  <a:lnTo>
                    <a:pt x="1387533" y="4626735"/>
                  </a:lnTo>
                  <a:lnTo>
                    <a:pt x="1376095" y="4627688"/>
                  </a:lnTo>
                  <a:lnTo>
                    <a:pt x="1354811" y="4600694"/>
                  </a:lnTo>
                  <a:lnTo>
                    <a:pt x="1342103" y="4601646"/>
                  </a:lnTo>
                  <a:lnTo>
                    <a:pt x="1327174" y="4594659"/>
                  </a:lnTo>
                  <a:lnTo>
                    <a:pt x="1309068" y="4591484"/>
                  </a:lnTo>
                  <a:lnTo>
                    <a:pt x="1300491" y="4580051"/>
                  </a:lnTo>
                  <a:lnTo>
                    <a:pt x="1287785" y="4575922"/>
                  </a:lnTo>
                  <a:lnTo>
                    <a:pt x="1268726" y="4589578"/>
                  </a:lnTo>
                  <a:lnTo>
                    <a:pt x="1251889" y="4592119"/>
                  </a:lnTo>
                  <a:lnTo>
                    <a:pt x="1247443" y="4573064"/>
                  </a:lnTo>
                  <a:lnTo>
                    <a:pt x="1240136" y="4568618"/>
                  </a:lnTo>
                  <a:lnTo>
                    <a:pt x="1221077" y="4564807"/>
                  </a:lnTo>
                  <a:lnTo>
                    <a:pt x="1217899" y="4559408"/>
                  </a:lnTo>
                  <a:lnTo>
                    <a:pt x="1233465" y="4552103"/>
                  </a:lnTo>
                  <a:lnTo>
                    <a:pt x="1251254" y="4552103"/>
                  </a:lnTo>
                  <a:lnTo>
                    <a:pt x="1257608" y="4544481"/>
                  </a:lnTo>
                  <a:lnTo>
                    <a:pt x="1242994" y="4534001"/>
                  </a:lnTo>
                  <a:lnTo>
                    <a:pt x="1232194" y="4537177"/>
                  </a:lnTo>
                  <a:lnTo>
                    <a:pt x="1225841" y="4545751"/>
                  </a:lnTo>
                  <a:lnTo>
                    <a:pt x="1223618" y="4521615"/>
                  </a:lnTo>
                  <a:lnTo>
                    <a:pt x="1230288" y="4516534"/>
                  </a:lnTo>
                  <a:lnTo>
                    <a:pt x="1236642" y="4520345"/>
                  </a:lnTo>
                  <a:lnTo>
                    <a:pt x="1251254" y="4524473"/>
                  </a:lnTo>
                  <a:lnTo>
                    <a:pt x="1260784" y="4524473"/>
                  </a:lnTo>
                  <a:lnTo>
                    <a:pt x="1246807" y="4509547"/>
                  </a:lnTo>
                  <a:lnTo>
                    <a:pt x="1235053" y="4512088"/>
                  </a:lnTo>
                  <a:lnTo>
                    <a:pt x="1228700" y="4506689"/>
                  </a:lnTo>
                  <a:lnTo>
                    <a:pt x="1219488" y="4515263"/>
                  </a:lnTo>
                  <a:lnTo>
                    <a:pt x="1210911" y="4511135"/>
                  </a:lnTo>
                  <a:lnTo>
                    <a:pt x="1209640" y="4500972"/>
                  </a:lnTo>
                  <a:lnTo>
                    <a:pt x="1215040" y="4495573"/>
                  </a:lnTo>
                  <a:lnTo>
                    <a:pt x="1224570" y="4486681"/>
                  </a:lnTo>
                  <a:lnTo>
                    <a:pt x="1245219" y="4468578"/>
                  </a:lnTo>
                  <a:lnTo>
                    <a:pt x="1268726" y="4469531"/>
                  </a:lnTo>
                  <a:lnTo>
                    <a:pt x="1283656" y="4465085"/>
                  </a:lnTo>
                  <a:lnTo>
                    <a:pt x="1299538" y="4471437"/>
                  </a:lnTo>
                  <a:lnTo>
                    <a:pt x="1299538" y="4464132"/>
                  </a:lnTo>
                  <a:lnTo>
                    <a:pt x="1310974" y="4460956"/>
                  </a:lnTo>
                  <a:lnTo>
                    <a:pt x="1324633" y="4463815"/>
                  </a:lnTo>
                  <a:lnTo>
                    <a:pt x="1327809" y="4450159"/>
                  </a:lnTo>
                  <a:lnTo>
                    <a:pt x="1331938" y="4442854"/>
                  </a:lnTo>
                  <a:lnTo>
                    <a:pt x="1346869" y="4448888"/>
                  </a:lnTo>
                  <a:lnTo>
                    <a:pt x="1379908" y="4448571"/>
                  </a:lnTo>
                  <a:lnTo>
                    <a:pt x="1388485" y="4460004"/>
                  </a:lnTo>
                  <a:lnTo>
                    <a:pt x="1411675" y="4485093"/>
                  </a:lnTo>
                  <a:lnTo>
                    <a:pt x="1430735" y="4474295"/>
                  </a:lnTo>
                  <a:lnTo>
                    <a:pt x="1447570" y="4466991"/>
                  </a:lnTo>
                  <a:lnTo>
                    <a:pt x="1462817" y="4477471"/>
                  </a:lnTo>
                  <a:lnTo>
                    <a:pt x="1481559" y="4465403"/>
                  </a:lnTo>
                  <a:lnTo>
                    <a:pt x="1497442" y="4462227"/>
                  </a:lnTo>
                  <a:lnTo>
                    <a:pt x="1506018" y="4476836"/>
                  </a:lnTo>
                  <a:lnTo>
                    <a:pt x="1522855" y="4478741"/>
                  </a:lnTo>
                  <a:lnTo>
                    <a:pt x="1532386" y="4480964"/>
                  </a:lnTo>
                  <a:lnTo>
                    <a:pt x="1536516" y="4472389"/>
                  </a:lnTo>
                  <a:lnTo>
                    <a:pt x="1529209" y="4466038"/>
                  </a:lnTo>
                  <a:lnTo>
                    <a:pt x="1519361" y="4448571"/>
                  </a:lnTo>
                  <a:lnTo>
                    <a:pt x="1512690" y="4384101"/>
                  </a:lnTo>
                  <a:lnTo>
                    <a:pt x="1511104" y="4368222"/>
                  </a:lnTo>
                  <a:lnTo>
                    <a:pt x="1498395" y="4357742"/>
                  </a:lnTo>
                  <a:lnTo>
                    <a:pt x="1492996" y="4334875"/>
                  </a:lnTo>
                  <a:lnTo>
                    <a:pt x="1478064" y="4314550"/>
                  </a:lnTo>
                  <a:lnTo>
                    <a:pt x="1478064" y="4307563"/>
                  </a:lnTo>
                  <a:lnTo>
                    <a:pt x="1484418" y="4310422"/>
                  </a:lnTo>
                  <a:lnTo>
                    <a:pt x="1497125" y="4312645"/>
                  </a:lnTo>
                  <a:lnTo>
                    <a:pt x="1513961" y="4325030"/>
                  </a:lnTo>
                  <a:lnTo>
                    <a:pt x="1526668" y="4319631"/>
                  </a:lnTo>
                  <a:lnTo>
                    <a:pt x="1545728" y="4317408"/>
                  </a:lnTo>
                  <a:lnTo>
                    <a:pt x="1550175" y="4328841"/>
                  </a:lnTo>
                  <a:lnTo>
                    <a:pt x="1542551" y="4339322"/>
                  </a:lnTo>
                  <a:lnTo>
                    <a:pt x="1555893" y="4358694"/>
                  </a:lnTo>
                  <a:lnTo>
                    <a:pt x="1569552" y="4364728"/>
                  </a:lnTo>
                  <a:lnTo>
                    <a:pt x="1589565" y="4358377"/>
                  </a:lnTo>
                  <a:lnTo>
                    <a:pt x="1610531" y="4367269"/>
                  </a:lnTo>
                  <a:lnTo>
                    <a:pt x="1625460" y="4369492"/>
                  </a:lnTo>
                  <a:lnTo>
                    <a:pt x="1659450" y="4368222"/>
                  </a:lnTo>
                  <a:lnTo>
                    <a:pt x="1677556" y="4356154"/>
                  </a:lnTo>
                  <a:lnTo>
                    <a:pt x="1690898" y="4346626"/>
                  </a:lnTo>
                  <a:lnTo>
                    <a:pt x="1720758" y="4349484"/>
                  </a:lnTo>
                  <a:lnTo>
                    <a:pt x="1694075" y="4341227"/>
                  </a:lnTo>
                  <a:lnTo>
                    <a:pt x="1679463" y="4339322"/>
                  </a:lnTo>
                  <a:cubicBezTo>
                    <a:pt x="1679781" y="4335828"/>
                    <a:pt x="1680098" y="4332335"/>
                    <a:pt x="1680416" y="4328841"/>
                  </a:cubicBezTo>
                  <a:lnTo>
                    <a:pt x="1688675" y="4312009"/>
                  </a:lnTo>
                  <a:lnTo>
                    <a:pt x="1722347" y="4291684"/>
                  </a:lnTo>
                  <a:lnTo>
                    <a:pt x="1748712" y="4285015"/>
                  </a:lnTo>
                  <a:lnTo>
                    <a:pt x="1771901" y="4278663"/>
                  </a:lnTo>
                  <a:lnTo>
                    <a:pt x="1801444" y="4257067"/>
                  </a:lnTo>
                  <a:lnTo>
                    <a:pt x="1820186" y="4234836"/>
                  </a:lnTo>
                  <a:lnTo>
                    <a:pt x="1828762" y="4230390"/>
                  </a:lnTo>
                  <a:lnTo>
                    <a:pt x="1817962" y="4222451"/>
                  </a:lnTo>
                  <a:lnTo>
                    <a:pt x="1816056" y="4208477"/>
                  </a:lnTo>
                  <a:lnTo>
                    <a:pt x="1820821" y="4198949"/>
                  </a:lnTo>
                  <a:lnTo>
                    <a:pt x="1818280" y="4157981"/>
                  </a:lnTo>
                  <a:lnTo>
                    <a:pt x="1815103" y="4152582"/>
                  </a:lnTo>
                  <a:lnTo>
                    <a:pt x="1832892" y="4132574"/>
                  </a:lnTo>
                  <a:lnTo>
                    <a:pt x="1847822" y="4124952"/>
                  </a:lnTo>
                  <a:lnTo>
                    <a:pt x="1866881" y="4121459"/>
                  </a:lnTo>
                  <a:lnTo>
                    <a:pt x="1901506" y="4114790"/>
                  </a:lnTo>
                  <a:lnTo>
                    <a:pt x="1920566" y="4111614"/>
                  </a:lnTo>
                  <a:lnTo>
                    <a:pt x="1920836" y="4111854"/>
                  </a:lnTo>
                  <a:lnTo>
                    <a:pt x="1949386" y="4094630"/>
                  </a:lnTo>
                  <a:lnTo>
                    <a:pt x="1978517" y="4070064"/>
                  </a:lnTo>
                  <a:lnTo>
                    <a:pt x="1977988" y="4069704"/>
                  </a:lnTo>
                  <a:lnTo>
                    <a:pt x="1995753" y="4059226"/>
                  </a:lnTo>
                  <a:lnTo>
                    <a:pt x="2007174" y="4057321"/>
                  </a:lnTo>
                  <a:lnTo>
                    <a:pt x="2015422" y="4063036"/>
                  </a:lnTo>
                  <a:lnTo>
                    <a:pt x="2018911" y="4062084"/>
                  </a:lnTo>
                  <a:lnTo>
                    <a:pt x="2024622" y="4061449"/>
                  </a:lnTo>
                  <a:lnTo>
                    <a:pt x="2022084" y="4070339"/>
                  </a:lnTo>
                  <a:lnTo>
                    <a:pt x="2031283" y="4070339"/>
                  </a:lnTo>
                  <a:lnTo>
                    <a:pt x="2036676" y="4065894"/>
                  </a:lnTo>
                  <a:lnTo>
                    <a:pt x="2025890" y="4052876"/>
                  </a:lnTo>
                  <a:lnTo>
                    <a:pt x="2022084" y="4052876"/>
                  </a:lnTo>
                  <a:lnTo>
                    <a:pt x="2012567" y="4055099"/>
                  </a:lnTo>
                  <a:lnTo>
                    <a:pt x="2003049" y="4043351"/>
                  </a:lnTo>
                  <a:lnTo>
                    <a:pt x="2004318" y="4036049"/>
                  </a:lnTo>
                  <a:lnTo>
                    <a:pt x="2013518" y="4031604"/>
                  </a:lnTo>
                  <a:lnTo>
                    <a:pt x="2023035" y="4026206"/>
                  </a:lnTo>
                  <a:lnTo>
                    <a:pt x="2023987" y="4018904"/>
                  </a:lnTo>
                  <a:cubicBezTo>
                    <a:pt x="2023670" y="4015729"/>
                    <a:pt x="2023352" y="4012554"/>
                    <a:pt x="2023035" y="4009379"/>
                  </a:cubicBezTo>
                  <a:lnTo>
                    <a:pt x="2032235" y="4000806"/>
                  </a:lnTo>
                  <a:lnTo>
                    <a:pt x="2048097" y="3994456"/>
                  </a:lnTo>
                  <a:lnTo>
                    <a:pt x="2058566" y="4003029"/>
                  </a:lnTo>
                  <a:lnTo>
                    <a:pt x="2064910" y="3996679"/>
                  </a:lnTo>
                  <a:lnTo>
                    <a:pt x="2067131" y="3998266"/>
                  </a:lnTo>
                  <a:lnTo>
                    <a:pt x="2061421" y="4005569"/>
                  </a:lnTo>
                  <a:lnTo>
                    <a:pt x="2062690" y="4012554"/>
                  </a:lnTo>
                  <a:lnTo>
                    <a:pt x="2060469" y="4021761"/>
                  </a:lnTo>
                  <a:lnTo>
                    <a:pt x="2056028" y="4024619"/>
                  </a:lnTo>
                  <a:lnTo>
                    <a:pt x="2053807" y="4024619"/>
                  </a:lnTo>
                  <a:lnTo>
                    <a:pt x="2046511" y="4018269"/>
                  </a:lnTo>
                  <a:lnTo>
                    <a:pt x="2041752" y="4003346"/>
                  </a:lnTo>
                  <a:lnTo>
                    <a:pt x="2029697" y="4007474"/>
                  </a:lnTo>
                  <a:lnTo>
                    <a:pt x="2026842" y="4014776"/>
                  </a:lnTo>
                  <a:lnTo>
                    <a:pt x="2040166" y="4024619"/>
                  </a:lnTo>
                  <a:lnTo>
                    <a:pt x="2046511" y="4020491"/>
                  </a:lnTo>
                  <a:lnTo>
                    <a:pt x="2041118" y="4028111"/>
                  </a:lnTo>
                  <a:cubicBezTo>
                    <a:pt x="2040906" y="4030545"/>
                    <a:pt x="2040695" y="4032980"/>
                    <a:pt x="2040483" y="4035414"/>
                  </a:cubicBezTo>
                  <a:lnTo>
                    <a:pt x="2036042" y="4039859"/>
                  </a:lnTo>
                  <a:lnTo>
                    <a:pt x="2037311" y="4034144"/>
                  </a:lnTo>
                  <a:lnTo>
                    <a:pt x="2024939" y="4027159"/>
                  </a:lnTo>
                  <a:lnTo>
                    <a:pt x="2017325" y="4035414"/>
                  </a:lnTo>
                  <a:lnTo>
                    <a:pt x="2033187" y="4041764"/>
                  </a:lnTo>
                  <a:lnTo>
                    <a:pt x="2034139" y="4049066"/>
                  </a:lnTo>
                  <a:lnTo>
                    <a:pt x="2039214" y="4062084"/>
                  </a:lnTo>
                  <a:lnTo>
                    <a:pt x="2042387" y="4058909"/>
                  </a:lnTo>
                  <a:lnTo>
                    <a:pt x="2047780" y="4059861"/>
                  </a:lnTo>
                  <a:lnTo>
                    <a:pt x="2064593" y="4064941"/>
                  </a:lnTo>
                  <a:lnTo>
                    <a:pt x="2067766" y="4065894"/>
                  </a:lnTo>
                  <a:lnTo>
                    <a:pt x="2066497" y="4055416"/>
                  </a:lnTo>
                  <a:lnTo>
                    <a:pt x="2038263" y="4049384"/>
                  </a:lnTo>
                  <a:lnTo>
                    <a:pt x="2042069" y="4043034"/>
                  </a:lnTo>
                  <a:lnTo>
                    <a:pt x="2052538" y="4043034"/>
                  </a:lnTo>
                  <a:lnTo>
                    <a:pt x="2062055" y="4044939"/>
                  </a:lnTo>
                  <a:lnTo>
                    <a:pt x="2063324" y="4040811"/>
                  </a:lnTo>
                  <a:lnTo>
                    <a:pt x="2047462" y="4038589"/>
                  </a:lnTo>
                  <a:lnTo>
                    <a:pt x="2043021" y="4032239"/>
                  </a:lnTo>
                  <a:lnTo>
                    <a:pt x="2050635" y="4028111"/>
                  </a:lnTo>
                  <a:lnTo>
                    <a:pt x="2062055" y="4031286"/>
                  </a:lnTo>
                  <a:lnTo>
                    <a:pt x="2066497" y="4023984"/>
                  </a:lnTo>
                  <a:lnTo>
                    <a:pt x="2076648" y="4016364"/>
                  </a:lnTo>
                  <a:lnTo>
                    <a:pt x="2083945" y="4016364"/>
                  </a:lnTo>
                  <a:lnTo>
                    <a:pt x="2102027" y="4010649"/>
                  </a:lnTo>
                  <a:lnTo>
                    <a:pt x="2114716" y="4016999"/>
                  </a:lnTo>
                  <a:lnTo>
                    <a:pt x="2129627" y="4011919"/>
                  </a:lnTo>
                  <a:lnTo>
                    <a:pt x="2117889" y="4011919"/>
                  </a:lnTo>
                  <a:lnTo>
                    <a:pt x="2126454" y="4004299"/>
                  </a:lnTo>
                  <a:lnTo>
                    <a:pt x="2108372" y="4009696"/>
                  </a:lnTo>
                  <a:lnTo>
                    <a:pt x="2113765" y="3997949"/>
                  </a:lnTo>
                  <a:lnTo>
                    <a:pt x="2103296" y="4007474"/>
                  </a:lnTo>
                  <a:lnTo>
                    <a:pt x="2096951" y="4010014"/>
                  </a:lnTo>
                  <a:lnTo>
                    <a:pt x="2087434" y="4010014"/>
                  </a:lnTo>
                  <a:lnTo>
                    <a:pt x="2076648" y="4004616"/>
                  </a:lnTo>
                  <a:lnTo>
                    <a:pt x="2064910" y="3996679"/>
                  </a:lnTo>
                  <a:lnTo>
                    <a:pt x="2050318" y="3984931"/>
                  </a:lnTo>
                  <a:lnTo>
                    <a:pt x="2061421" y="3974454"/>
                  </a:lnTo>
                  <a:lnTo>
                    <a:pt x="2077600" y="3987154"/>
                  </a:lnTo>
                  <a:lnTo>
                    <a:pt x="2099806" y="3980486"/>
                  </a:lnTo>
                  <a:lnTo>
                    <a:pt x="2076648" y="3982709"/>
                  </a:lnTo>
                  <a:lnTo>
                    <a:pt x="2062690" y="3969056"/>
                  </a:lnTo>
                  <a:lnTo>
                    <a:pt x="2073159" y="3946831"/>
                  </a:lnTo>
                  <a:lnTo>
                    <a:pt x="2103296" y="3908414"/>
                  </a:lnTo>
                  <a:lnTo>
                    <a:pt x="2110275" y="3875076"/>
                  </a:lnTo>
                  <a:lnTo>
                    <a:pt x="2107103" y="3848406"/>
                  </a:lnTo>
                  <a:lnTo>
                    <a:pt x="2114082" y="3831896"/>
                  </a:lnTo>
                  <a:lnTo>
                    <a:pt x="2119475" y="3819196"/>
                  </a:lnTo>
                  <a:lnTo>
                    <a:pt x="2129944" y="3819196"/>
                  </a:lnTo>
                  <a:lnTo>
                    <a:pt x="2131213" y="3826181"/>
                  </a:lnTo>
                  <a:lnTo>
                    <a:pt x="2138509" y="3828403"/>
                  </a:lnTo>
                  <a:lnTo>
                    <a:pt x="2151199" y="3823958"/>
                  </a:lnTo>
                  <a:lnTo>
                    <a:pt x="2153419" y="3831578"/>
                  </a:lnTo>
                  <a:lnTo>
                    <a:pt x="2155640" y="3837293"/>
                  </a:lnTo>
                  <a:lnTo>
                    <a:pt x="2171502" y="3844913"/>
                  </a:lnTo>
                  <a:lnTo>
                    <a:pt x="2166426" y="3860789"/>
                  </a:lnTo>
                  <a:lnTo>
                    <a:pt x="2156909" y="3861741"/>
                  </a:lnTo>
                  <a:lnTo>
                    <a:pt x="2146440" y="3874441"/>
                  </a:lnTo>
                  <a:lnTo>
                    <a:pt x="2156909" y="3884284"/>
                  </a:lnTo>
                  <a:lnTo>
                    <a:pt x="2154688" y="3892221"/>
                  </a:lnTo>
                  <a:lnTo>
                    <a:pt x="2159447" y="3901746"/>
                  </a:lnTo>
                  <a:lnTo>
                    <a:pt x="2178481" y="3913176"/>
                  </a:lnTo>
                  <a:lnTo>
                    <a:pt x="2196563" y="3910954"/>
                  </a:lnTo>
                  <a:lnTo>
                    <a:pt x="2208935" y="3887776"/>
                  </a:lnTo>
                  <a:lnTo>
                    <a:pt x="2194343" y="3907779"/>
                  </a:lnTo>
                  <a:lnTo>
                    <a:pt x="2185777" y="3910954"/>
                  </a:lnTo>
                  <a:lnTo>
                    <a:pt x="2174357" y="3909366"/>
                  </a:lnTo>
                  <a:lnTo>
                    <a:pt x="2168329" y="3904921"/>
                  </a:lnTo>
                  <a:lnTo>
                    <a:pt x="2162302" y="3892221"/>
                  </a:lnTo>
                  <a:lnTo>
                    <a:pt x="2178164" y="3889046"/>
                  </a:lnTo>
                  <a:lnTo>
                    <a:pt x="2184508" y="3884919"/>
                  </a:lnTo>
                  <a:lnTo>
                    <a:pt x="2193074" y="3879521"/>
                  </a:lnTo>
                  <a:lnTo>
                    <a:pt x="2208935" y="3885871"/>
                  </a:lnTo>
                  <a:lnTo>
                    <a:pt x="2205763" y="3876981"/>
                  </a:lnTo>
                  <a:lnTo>
                    <a:pt x="2213694" y="3872854"/>
                  </a:lnTo>
                  <a:lnTo>
                    <a:pt x="2202591" y="3875394"/>
                  </a:lnTo>
                  <a:lnTo>
                    <a:pt x="2194025" y="3875394"/>
                  </a:lnTo>
                  <a:lnTo>
                    <a:pt x="2187681" y="3869044"/>
                  </a:lnTo>
                  <a:lnTo>
                    <a:pt x="2189584" y="3859519"/>
                  </a:lnTo>
                  <a:lnTo>
                    <a:pt x="2196880" y="3840151"/>
                  </a:lnTo>
                  <a:lnTo>
                    <a:pt x="2209570" y="3839198"/>
                  </a:lnTo>
                  <a:lnTo>
                    <a:pt x="2202273" y="3836023"/>
                  </a:lnTo>
                  <a:lnTo>
                    <a:pt x="2181970" y="3834118"/>
                  </a:lnTo>
                  <a:lnTo>
                    <a:pt x="2175626" y="3829038"/>
                  </a:lnTo>
                  <a:lnTo>
                    <a:pt x="2178798" y="3825863"/>
                  </a:lnTo>
                  <a:lnTo>
                    <a:pt x="2182605" y="3803638"/>
                  </a:lnTo>
                  <a:lnTo>
                    <a:pt x="2194977" y="3774111"/>
                  </a:lnTo>
                  <a:lnTo>
                    <a:pt x="2216866" y="3757918"/>
                  </a:lnTo>
                  <a:lnTo>
                    <a:pt x="2247638" y="3753473"/>
                  </a:lnTo>
                  <a:lnTo>
                    <a:pt x="2265721" y="3754426"/>
                  </a:lnTo>
                  <a:lnTo>
                    <a:pt x="2278410" y="3745853"/>
                  </a:lnTo>
                  <a:lnTo>
                    <a:pt x="2300299" y="3741726"/>
                  </a:lnTo>
                  <a:lnTo>
                    <a:pt x="2314258" y="3744266"/>
                  </a:lnTo>
                  <a:lnTo>
                    <a:pt x="2323775" y="3755061"/>
                  </a:lnTo>
                  <a:lnTo>
                    <a:pt x="2335830" y="3763316"/>
                  </a:lnTo>
                  <a:lnTo>
                    <a:pt x="2350422" y="3764268"/>
                  </a:lnTo>
                  <a:lnTo>
                    <a:pt x="2346298" y="3768396"/>
                  </a:lnTo>
                  <a:lnTo>
                    <a:pt x="2350740" y="3776016"/>
                  </a:lnTo>
                  <a:lnTo>
                    <a:pt x="2358988" y="3777603"/>
                  </a:lnTo>
                  <a:lnTo>
                    <a:pt x="2356026" y="3787144"/>
                  </a:lnTo>
                  <a:lnTo>
                    <a:pt x="2357058" y="3787213"/>
                  </a:lnTo>
                  <a:lnTo>
                    <a:pt x="2359897" y="3778078"/>
                  </a:lnTo>
                  <a:lnTo>
                    <a:pt x="2359579" y="3767923"/>
                  </a:lnTo>
                  <a:lnTo>
                    <a:pt x="2364975" y="3761577"/>
                  </a:lnTo>
                  <a:lnTo>
                    <a:pt x="2373544" y="3762211"/>
                  </a:lnTo>
                  <a:lnTo>
                    <a:pt x="2381796" y="3769510"/>
                  </a:lnTo>
                  <a:lnTo>
                    <a:pt x="2390683" y="3780299"/>
                  </a:lnTo>
                  <a:lnTo>
                    <a:pt x="2383066" y="3765384"/>
                  </a:lnTo>
                  <a:lnTo>
                    <a:pt x="2374496" y="3750787"/>
                  </a:lnTo>
                  <a:lnTo>
                    <a:pt x="2361801" y="3752057"/>
                  </a:lnTo>
                  <a:lnTo>
                    <a:pt x="2347836" y="3753961"/>
                  </a:lnTo>
                  <a:lnTo>
                    <a:pt x="2338315" y="3752374"/>
                  </a:lnTo>
                  <a:cubicBezTo>
                    <a:pt x="2337998" y="3746662"/>
                    <a:pt x="2337680" y="3740951"/>
                    <a:pt x="2337363" y="3735239"/>
                  </a:cubicBezTo>
                  <a:lnTo>
                    <a:pt x="2344662" y="3727940"/>
                  </a:lnTo>
                  <a:lnTo>
                    <a:pt x="2352279" y="3730161"/>
                  </a:lnTo>
                  <a:lnTo>
                    <a:pt x="2349740" y="3721593"/>
                  </a:lnTo>
                  <a:lnTo>
                    <a:pt x="2365610" y="3702554"/>
                  </a:lnTo>
                  <a:lnTo>
                    <a:pt x="2440512" y="3699698"/>
                  </a:lnTo>
                  <a:lnTo>
                    <a:pt x="2436386" y="3709218"/>
                  </a:lnTo>
                  <a:lnTo>
                    <a:pt x="2444321" y="3743806"/>
                  </a:lnTo>
                  <a:lnTo>
                    <a:pt x="2460190" y="3745710"/>
                  </a:lnTo>
                  <a:lnTo>
                    <a:pt x="2466537" y="3736508"/>
                  </a:lnTo>
                  <a:lnTo>
                    <a:pt x="2452572" y="3724767"/>
                  </a:lnTo>
                  <a:lnTo>
                    <a:pt x="2453525" y="3717468"/>
                  </a:lnTo>
                  <a:lnTo>
                    <a:pt x="2470346" y="3721593"/>
                  </a:lnTo>
                  <a:lnTo>
                    <a:pt x="2480185" y="3738094"/>
                  </a:lnTo>
                  <a:lnTo>
                    <a:pt x="2479233" y="3745710"/>
                  </a:lnTo>
                  <a:lnTo>
                    <a:pt x="2487802" y="3738094"/>
                  </a:lnTo>
                  <a:lnTo>
                    <a:pt x="2478915" y="3729844"/>
                  </a:lnTo>
                  <a:lnTo>
                    <a:pt x="2472568" y="3708900"/>
                  </a:lnTo>
                  <a:lnTo>
                    <a:pt x="2476376" y="3689861"/>
                  </a:lnTo>
                  <a:lnTo>
                    <a:pt x="2492245" y="3674947"/>
                  </a:lnTo>
                  <a:lnTo>
                    <a:pt x="2527157" y="3678754"/>
                  </a:lnTo>
                  <a:lnTo>
                    <a:pt x="2553818" y="3681610"/>
                  </a:lnTo>
                  <a:lnTo>
                    <a:pt x="2572861" y="3699698"/>
                  </a:lnTo>
                  <a:lnTo>
                    <a:pt x="2597299" y="3730161"/>
                  </a:lnTo>
                  <a:lnTo>
                    <a:pt x="2620785" y="3733017"/>
                  </a:lnTo>
                  <a:lnTo>
                    <a:pt x="2598251" y="3722228"/>
                  </a:lnTo>
                  <a:lnTo>
                    <a:pt x="2585873" y="3712391"/>
                  </a:lnTo>
                  <a:cubicBezTo>
                    <a:pt x="2585767" y="3706996"/>
                    <a:pt x="2585662" y="3701602"/>
                    <a:pt x="2585556" y="3696207"/>
                  </a:cubicBezTo>
                  <a:lnTo>
                    <a:pt x="2573495" y="3681610"/>
                  </a:lnTo>
                  <a:lnTo>
                    <a:pt x="2558896" y="3676216"/>
                  </a:lnTo>
                  <a:lnTo>
                    <a:pt x="2536362" y="3671456"/>
                  </a:lnTo>
                  <a:lnTo>
                    <a:pt x="2510971" y="3660032"/>
                  </a:lnTo>
                  <a:cubicBezTo>
                    <a:pt x="2511288" y="3655484"/>
                    <a:pt x="2511606" y="3650935"/>
                    <a:pt x="2511923" y="3646387"/>
                  </a:cubicBezTo>
                  <a:lnTo>
                    <a:pt x="2514145" y="3643214"/>
                  </a:lnTo>
                  <a:lnTo>
                    <a:pt x="2525888" y="3649560"/>
                  </a:lnTo>
                  <a:lnTo>
                    <a:pt x="2529062" y="3643214"/>
                  </a:lnTo>
                  <a:lnTo>
                    <a:pt x="2531283" y="3637819"/>
                  </a:lnTo>
                  <a:lnTo>
                    <a:pt x="2508749" y="3625444"/>
                  </a:lnTo>
                  <a:lnTo>
                    <a:pt x="2505258" y="3612751"/>
                  </a:lnTo>
                  <a:lnTo>
                    <a:pt x="2520175" y="3598788"/>
                  </a:lnTo>
                  <a:lnTo>
                    <a:pt x="2511606" y="3590538"/>
                  </a:lnTo>
                  <a:lnTo>
                    <a:pt x="2508432" y="3597836"/>
                  </a:lnTo>
                  <a:lnTo>
                    <a:pt x="2497006" y="3601010"/>
                  </a:lnTo>
                  <a:lnTo>
                    <a:pt x="2493832" y="3589586"/>
                  </a:lnTo>
                  <a:lnTo>
                    <a:pt x="2500815" y="3580066"/>
                  </a:lnTo>
                  <a:lnTo>
                    <a:pt x="2511288" y="3576893"/>
                  </a:lnTo>
                  <a:lnTo>
                    <a:pt x="2523031" y="3577527"/>
                  </a:lnTo>
                  <a:lnTo>
                    <a:pt x="2529379" y="3564834"/>
                  </a:lnTo>
                  <a:lnTo>
                    <a:pt x="2518906" y="3556901"/>
                  </a:lnTo>
                  <a:lnTo>
                    <a:pt x="2506845" y="3545160"/>
                  </a:lnTo>
                  <a:lnTo>
                    <a:pt x="2505575" y="3535958"/>
                  </a:lnTo>
                  <a:lnTo>
                    <a:pt x="2500497" y="3524217"/>
                  </a:lnTo>
                  <a:lnTo>
                    <a:pt x="2492880" y="3516918"/>
                  </a:lnTo>
                  <a:lnTo>
                    <a:pt x="2480185" y="3519457"/>
                  </a:lnTo>
                  <a:lnTo>
                    <a:pt x="2466537" y="3513110"/>
                  </a:lnTo>
                  <a:lnTo>
                    <a:pt x="2464316" y="3524534"/>
                  </a:lnTo>
                  <a:lnTo>
                    <a:pt x="2462094" y="3527707"/>
                  </a:lnTo>
                  <a:lnTo>
                    <a:pt x="2458920" y="3516283"/>
                  </a:lnTo>
                  <a:lnTo>
                    <a:pt x="2458920" y="3499148"/>
                  </a:lnTo>
                  <a:lnTo>
                    <a:pt x="2463046" y="3484551"/>
                  </a:lnTo>
                  <a:lnTo>
                    <a:pt x="2469394" y="3486455"/>
                  </a:lnTo>
                  <a:lnTo>
                    <a:pt x="2469394" y="3493753"/>
                  </a:lnTo>
                  <a:lnTo>
                    <a:pt x="2471615" y="3505494"/>
                  </a:lnTo>
                  <a:lnTo>
                    <a:pt x="2482406" y="3516283"/>
                  </a:lnTo>
                  <a:lnTo>
                    <a:pt x="2489706" y="3512476"/>
                  </a:lnTo>
                  <a:lnTo>
                    <a:pt x="2501882" y="3508519"/>
                  </a:lnTo>
                  <a:lnTo>
                    <a:pt x="2502823" y="3499157"/>
                  </a:lnTo>
                  <a:lnTo>
                    <a:pt x="2495167" y="3475027"/>
                  </a:lnTo>
                  <a:lnTo>
                    <a:pt x="2497081" y="3463279"/>
                  </a:lnTo>
                  <a:lnTo>
                    <a:pt x="2493891" y="3442642"/>
                  </a:lnTo>
                  <a:lnTo>
                    <a:pt x="2491339" y="3419147"/>
                  </a:lnTo>
                  <a:lnTo>
                    <a:pt x="2484002" y="3408034"/>
                  </a:lnTo>
                  <a:lnTo>
                    <a:pt x="2470923" y="3409939"/>
                  </a:lnTo>
                  <a:lnTo>
                    <a:pt x="2464543" y="3399462"/>
                  </a:lnTo>
                  <a:lnTo>
                    <a:pt x="2464543" y="3381682"/>
                  </a:lnTo>
                  <a:lnTo>
                    <a:pt x="2453059" y="3384857"/>
                  </a:lnTo>
                  <a:lnTo>
                    <a:pt x="2457206" y="3396604"/>
                  </a:lnTo>
                  <a:lnTo>
                    <a:pt x="2447636" y="3398827"/>
                  </a:lnTo>
                  <a:lnTo>
                    <a:pt x="2433600" y="3383904"/>
                  </a:lnTo>
                  <a:lnTo>
                    <a:pt x="2437109" y="3371523"/>
                  </a:lnTo>
                  <a:cubicBezTo>
                    <a:pt x="2437534" y="3355965"/>
                    <a:pt x="2437960" y="3340408"/>
                    <a:pt x="2438385" y="3324850"/>
                  </a:cubicBezTo>
                  <a:lnTo>
                    <a:pt x="2441575" y="3324850"/>
                  </a:lnTo>
                  <a:lnTo>
                    <a:pt x="2439661" y="3347075"/>
                  </a:lnTo>
                  <a:lnTo>
                    <a:pt x="2450507" y="3352472"/>
                  </a:lnTo>
                  <a:lnTo>
                    <a:pt x="2456887" y="3340725"/>
                  </a:lnTo>
                  <a:lnTo>
                    <a:pt x="2455292" y="3322627"/>
                  </a:lnTo>
                  <a:lnTo>
                    <a:pt x="2450188" y="3306117"/>
                  </a:lnTo>
                  <a:lnTo>
                    <a:pt x="2440618" y="3309292"/>
                  </a:lnTo>
                  <a:cubicBezTo>
                    <a:pt x="2440086" y="3293417"/>
                    <a:pt x="2439555" y="3277542"/>
                    <a:pt x="2439023" y="3261667"/>
                  </a:cubicBezTo>
                  <a:lnTo>
                    <a:pt x="2444446" y="3273097"/>
                  </a:lnTo>
                  <a:lnTo>
                    <a:pt x="2445403" y="3257540"/>
                  </a:lnTo>
                  <a:lnTo>
                    <a:pt x="2440937" y="3252143"/>
                  </a:lnTo>
                  <a:lnTo>
                    <a:pt x="2436471" y="3223884"/>
                  </a:lnTo>
                  <a:lnTo>
                    <a:pt x="2445722" y="3200706"/>
                  </a:lnTo>
                  <a:lnTo>
                    <a:pt x="2451145" y="3205469"/>
                  </a:lnTo>
                  <a:lnTo>
                    <a:pt x="2451145" y="3214042"/>
                  </a:lnTo>
                  <a:lnTo>
                    <a:pt x="2462310" y="3226742"/>
                  </a:lnTo>
                  <a:lnTo>
                    <a:pt x="2471880" y="3225789"/>
                  </a:lnTo>
                  <a:lnTo>
                    <a:pt x="2486235" y="3229599"/>
                  </a:lnTo>
                  <a:lnTo>
                    <a:pt x="2495167" y="3247697"/>
                  </a:lnTo>
                  <a:cubicBezTo>
                    <a:pt x="2495380" y="3241982"/>
                    <a:pt x="2495592" y="3236267"/>
                    <a:pt x="2495805" y="3230552"/>
                  </a:cubicBezTo>
                  <a:lnTo>
                    <a:pt x="2503461" y="3227377"/>
                  </a:lnTo>
                  <a:lnTo>
                    <a:pt x="2498038" y="3224202"/>
                  </a:lnTo>
                  <a:lnTo>
                    <a:pt x="2497081" y="3209597"/>
                  </a:lnTo>
                  <a:lnTo>
                    <a:pt x="2510479" y="3195626"/>
                  </a:lnTo>
                  <a:lnTo>
                    <a:pt x="2524515" y="3189277"/>
                  </a:lnTo>
                  <a:lnTo>
                    <a:pt x="2530895" y="3199754"/>
                  </a:lnTo>
                  <a:cubicBezTo>
                    <a:pt x="2531001" y="3205363"/>
                    <a:pt x="2531108" y="3210973"/>
                    <a:pt x="2531214" y="3216582"/>
                  </a:cubicBezTo>
                  <a:lnTo>
                    <a:pt x="2549397" y="3227059"/>
                  </a:lnTo>
                  <a:lnTo>
                    <a:pt x="2554182" y="3207056"/>
                  </a:lnTo>
                  <a:lnTo>
                    <a:pt x="2545569" y="3199436"/>
                  </a:lnTo>
                  <a:lnTo>
                    <a:pt x="2539189" y="3199436"/>
                  </a:lnTo>
                  <a:lnTo>
                    <a:pt x="2544612" y="3188959"/>
                  </a:lnTo>
                  <a:lnTo>
                    <a:pt x="2540465" y="3176577"/>
                  </a:lnTo>
                  <a:lnTo>
                    <a:pt x="2545250" y="3157527"/>
                  </a:lnTo>
                  <a:lnTo>
                    <a:pt x="2561200" y="3153082"/>
                  </a:lnTo>
                  <a:lnTo>
                    <a:pt x="2580659" y="3158162"/>
                  </a:lnTo>
                  <a:lnTo>
                    <a:pt x="2591824" y="3147684"/>
                  </a:lnTo>
                  <a:lnTo>
                    <a:pt x="2614474" y="3143239"/>
                  </a:lnTo>
                  <a:lnTo>
                    <a:pt x="2634571" y="3153399"/>
                  </a:lnTo>
                  <a:lnTo>
                    <a:pt x="2636804" y="3161972"/>
                  </a:lnTo>
                  <a:cubicBezTo>
                    <a:pt x="2636910" y="3170015"/>
                    <a:pt x="2637017" y="3178059"/>
                    <a:pt x="2637123" y="3186102"/>
                  </a:cubicBezTo>
                  <a:lnTo>
                    <a:pt x="2642546" y="3190229"/>
                  </a:lnTo>
                  <a:lnTo>
                    <a:pt x="2643503" y="3202929"/>
                  </a:lnTo>
                  <a:lnTo>
                    <a:pt x="2633295" y="3206421"/>
                  </a:lnTo>
                  <a:lnTo>
                    <a:pt x="2625639" y="3209597"/>
                  </a:lnTo>
                  <a:lnTo>
                    <a:pt x="2625639" y="3221027"/>
                  </a:lnTo>
                  <a:lnTo>
                    <a:pt x="2643822" y="3208326"/>
                  </a:lnTo>
                  <a:lnTo>
                    <a:pt x="2646055" y="3214359"/>
                  </a:lnTo>
                  <a:lnTo>
                    <a:pt x="2637442" y="3225154"/>
                  </a:lnTo>
                  <a:lnTo>
                    <a:pt x="2633614" y="3228329"/>
                  </a:lnTo>
                  <a:lnTo>
                    <a:pt x="2630424" y="3230870"/>
                  </a:lnTo>
                  <a:lnTo>
                    <a:pt x="2627872" y="3233410"/>
                  </a:lnTo>
                  <a:lnTo>
                    <a:pt x="2626277" y="3236584"/>
                  </a:lnTo>
                  <a:lnTo>
                    <a:pt x="2625001" y="3240712"/>
                  </a:lnTo>
                  <a:lnTo>
                    <a:pt x="2624044" y="3245157"/>
                  </a:lnTo>
                  <a:lnTo>
                    <a:pt x="2634571" y="3241029"/>
                  </a:lnTo>
                  <a:lnTo>
                    <a:pt x="2644779" y="3229282"/>
                  </a:lnTo>
                  <a:lnTo>
                    <a:pt x="2660729" y="3233410"/>
                  </a:lnTo>
                  <a:lnTo>
                    <a:pt x="2673808" y="3229917"/>
                  </a:lnTo>
                  <a:lnTo>
                    <a:pt x="2689758" y="3226742"/>
                  </a:lnTo>
                  <a:lnTo>
                    <a:pt x="2703475" y="3244522"/>
                  </a:lnTo>
                  <a:lnTo>
                    <a:pt x="2699647" y="3276273"/>
                  </a:lnTo>
                  <a:lnTo>
                    <a:pt x="2684654" y="3287068"/>
                  </a:lnTo>
                  <a:lnTo>
                    <a:pt x="2683059" y="3296592"/>
                  </a:lnTo>
                  <a:lnTo>
                    <a:pt x="2678593" y="3295322"/>
                  </a:lnTo>
                  <a:lnTo>
                    <a:pt x="2677317" y="3280400"/>
                  </a:lnTo>
                  <a:lnTo>
                    <a:pt x="2665514" y="3281669"/>
                  </a:lnTo>
                  <a:lnTo>
                    <a:pt x="2650840" y="3297862"/>
                  </a:lnTo>
                  <a:lnTo>
                    <a:pt x="2653711" y="3273415"/>
                  </a:lnTo>
                  <a:lnTo>
                    <a:pt x="2643184" y="3281035"/>
                  </a:lnTo>
                  <a:lnTo>
                    <a:pt x="2637123" y="3292465"/>
                  </a:lnTo>
                  <a:lnTo>
                    <a:pt x="2631700" y="3308340"/>
                  </a:lnTo>
                  <a:lnTo>
                    <a:pt x="2642546" y="3317547"/>
                  </a:lnTo>
                  <a:lnTo>
                    <a:pt x="2641589" y="3329295"/>
                  </a:lnTo>
                  <a:lnTo>
                    <a:pt x="2633295" y="3341995"/>
                  </a:lnTo>
                  <a:lnTo>
                    <a:pt x="2611922" y="3326437"/>
                  </a:lnTo>
                  <a:lnTo>
                    <a:pt x="2610646" y="3332788"/>
                  </a:lnTo>
                  <a:lnTo>
                    <a:pt x="2600118" y="3338185"/>
                  </a:lnTo>
                  <a:lnTo>
                    <a:pt x="2613836" y="3345487"/>
                  </a:lnTo>
                  <a:lnTo>
                    <a:pt x="2623406" y="3351521"/>
                  </a:lnTo>
                  <a:lnTo>
                    <a:pt x="2619578" y="3361362"/>
                  </a:lnTo>
                  <a:lnTo>
                    <a:pt x="2601394" y="3364538"/>
                  </a:lnTo>
                  <a:lnTo>
                    <a:pt x="2589910" y="3350885"/>
                  </a:lnTo>
                  <a:lnTo>
                    <a:pt x="2585444" y="3365808"/>
                  </a:lnTo>
                  <a:lnTo>
                    <a:pt x="2574917" y="3368983"/>
                  </a:lnTo>
                  <a:lnTo>
                    <a:pt x="2595014" y="3377237"/>
                  </a:lnTo>
                  <a:lnTo>
                    <a:pt x="2582573" y="3389937"/>
                  </a:lnTo>
                  <a:lnTo>
                    <a:pt x="2569813" y="3402954"/>
                  </a:lnTo>
                  <a:lnTo>
                    <a:pt x="2585763" y="3402637"/>
                  </a:lnTo>
                  <a:lnTo>
                    <a:pt x="2588953" y="3413114"/>
                  </a:lnTo>
                  <a:lnTo>
                    <a:pt x="2577788" y="3423909"/>
                  </a:lnTo>
                  <a:lnTo>
                    <a:pt x="2575874" y="3453119"/>
                  </a:lnTo>
                  <a:lnTo>
                    <a:pt x="2562157" y="3465819"/>
                  </a:lnTo>
                  <a:lnTo>
                    <a:pt x="2563114" y="3482964"/>
                  </a:lnTo>
                  <a:lnTo>
                    <a:pt x="2585444" y="3482964"/>
                  </a:lnTo>
                  <a:lnTo>
                    <a:pt x="2587996" y="3499474"/>
                  </a:lnTo>
                  <a:lnTo>
                    <a:pt x="2580659" y="3508999"/>
                  </a:lnTo>
                  <a:lnTo>
                    <a:pt x="2566623" y="3502967"/>
                  </a:lnTo>
                  <a:lnTo>
                    <a:pt x="2560243" y="3513762"/>
                  </a:lnTo>
                  <a:lnTo>
                    <a:pt x="2567491" y="3516467"/>
                  </a:lnTo>
                  <a:lnTo>
                    <a:pt x="2568100" y="3516283"/>
                  </a:lnTo>
                  <a:lnTo>
                    <a:pt x="2562070" y="3526755"/>
                  </a:lnTo>
                  <a:lnTo>
                    <a:pt x="2582699" y="3515014"/>
                  </a:lnTo>
                  <a:lnTo>
                    <a:pt x="2599838" y="3521043"/>
                  </a:lnTo>
                  <a:lnTo>
                    <a:pt x="2608407" y="3520091"/>
                  </a:lnTo>
                  <a:lnTo>
                    <a:pt x="2614755" y="3530563"/>
                  </a:lnTo>
                  <a:lnTo>
                    <a:pt x="2615707" y="3540083"/>
                  </a:lnTo>
                  <a:lnTo>
                    <a:pt x="2613803" y="3551507"/>
                  </a:lnTo>
                  <a:lnTo>
                    <a:pt x="2601108" y="3567373"/>
                  </a:lnTo>
                  <a:lnTo>
                    <a:pt x="2625546" y="3572768"/>
                  </a:lnTo>
                  <a:lnTo>
                    <a:pt x="2632211" y="3589268"/>
                  </a:lnTo>
                  <a:lnTo>
                    <a:pt x="2641415" y="3572450"/>
                  </a:lnTo>
                  <a:lnTo>
                    <a:pt x="2656332" y="3581970"/>
                  </a:lnTo>
                  <a:lnTo>
                    <a:pt x="2676645" y="3598471"/>
                  </a:lnTo>
                  <a:lnTo>
                    <a:pt x="2687118" y="3589903"/>
                  </a:lnTo>
                  <a:lnTo>
                    <a:pt x="2716952" y="3583239"/>
                  </a:lnTo>
                  <a:lnTo>
                    <a:pt x="2718857" y="3591807"/>
                  </a:lnTo>
                  <a:lnTo>
                    <a:pt x="2705527" y="3618462"/>
                  </a:lnTo>
                  <a:lnTo>
                    <a:pt x="2698227" y="3624809"/>
                  </a:lnTo>
                  <a:lnTo>
                    <a:pt x="2683310" y="3633059"/>
                  </a:lnTo>
                  <a:lnTo>
                    <a:pt x="2687753" y="3662571"/>
                  </a:lnTo>
                  <a:lnTo>
                    <a:pt x="2695370" y="3664792"/>
                  </a:lnTo>
                  <a:lnTo>
                    <a:pt x="2708066" y="3651782"/>
                  </a:lnTo>
                  <a:lnTo>
                    <a:pt x="2732187" y="3647339"/>
                  </a:lnTo>
                  <a:lnTo>
                    <a:pt x="2758530" y="3660032"/>
                  </a:lnTo>
                  <a:lnTo>
                    <a:pt x="2754404" y="3641945"/>
                  </a:lnTo>
                  <a:lnTo>
                    <a:pt x="2768051" y="3643214"/>
                  </a:lnTo>
                  <a:cubicBezTo>
                    <a:pt x="2768263" y="3639300"/>
                    <a:pt x="2768474" y="3635387"/>
                    <a:pt x="2768686" y="3631473"/>
                  </a:cubicBezTo>
                  <a:lnTo>
                    <a:pt x="2805820" y="3609895"/>
                  </a:lnTo>
                  <a:lnTo>
                    <a:pt x="2817563" y="3614020"/>
                  </a:lnTo>
                  <a:lnTo>
                    <a:pt x="2814389" y="3622588"/>
                  </a:lnTo>
                  <a:lnTo>
                    <a:pt x="2828989" y="3614020"/>
                  </a:lnTo>
                  <a:lnTo>
                    <a:pt x="2832162" y="3598154"/>
                  </a:lnTo>
                  <a:lnTo>
                    <a:pt x="2850888" y="3576893"/>
                  </a:lnTo>
                  <a:lnTo>
                    <a:pt x="2881674" y="3576575"/>
                  </a:lnTo>
                  <a:lnTo>
                    <a:pt x="2881674" y="3581970"/>
                  </a:lnTo>
                  <a:lnTo>
                    <a:pt x="2859457" y="3581335"/>
                  </a:lnTo>
                  <a:lnTo>
                    <a:pt x="2855331" y="3595615"/>
                  </a:lnTo>
                  <a:lnTo>
                    <a:pt x="2845810" y="3601010"/>
                  </a:lnTo>
                  <a:lnTo>
                    <a:pt x="2847079" y="3608308"/>
                  </a:lnTo>
                  <a:lnTo>
                    <a:pt x="2854379" y="3613703"/>
                  </a:lnTo>
                  <a:lnTo>
                    <a:pt x="2871518" y="3593711"/>
                  </a:lnTo>
                  <a:lnTo>
                    <a:pt x="2890243" y="3590538"/>
                  </a:lnTo>
                  <a:lnTo>
                    <a:pt x="2893417" y="3582922"/>
                  </a:lnTo>
                  <a:lnTo>
                    <a:pt x="2899765" y="3580383"/>
                  </a:lnTo>
                  <a:lnTo>
                    <a:pt x="2913412" y="3595298"/>
                  </a:lnTo>
                  <a:lnTo>
                    <a:pt x="2926425" y="3613068"/>
                  </a:lnTo>
                  <a:lnTo>
                    <a:pt x="2931821" y="3619414"/>
                  </a:lnTo>
                  <a:lnTo>
                    <a:pt x="2941342" y="3618462"/>
                  </a:lnTo>
                  <a:lnTo>
                    <a:pt x="2949911" y="3630838"/>
                  </a:lnTo>
                  <a:lnTo>
                    <a:pt x="2953085" y="3623222"/>
                  </a:lnTo>
                  <a:lnTo>
                    <a:pt x="2964828" y="3624492"/>
                  </a:lnTo>
                  <a:lnTo>
                    <a:pt x="2968954" y="3637185"/>
                  </a:lnTo>
                  <a:lnTo>
                    <a:pt x="2976572" y="3640041"/>
                  </a:lnTo>
                  <a:lnTo>
                    <a:pt x="2969907" y="3643214"/>
                  </a:lnTo>
                  <a:lnTo>
                    <a:pt x="2980698" y="3654638"/>
                  </a:lnTo>
                  <a:lnTo>
                    <a:pt x="2976572" y="3663205"/>
                  </a:lnTo>
                  <a:lnTo>
                    <a:pt x="2967368" y="3668600"/>
                  </a:lnTo>
                  <a:lnTo>
                    <a:pt x="2996884" y="3682880"/>
                  </a:lnTo>
                  <a:lnTo>
                    <a:pt x="3010849" y="3681928"/>
                  </a:lnTo>
                  <a:lnTo>
                    <a:pt x="3020370" y="3682562"/>
                  </a:lnTo>
                  <a:lnTo>
                    <a:pt x="3025449" y="3695255"/>
                  </a:lnTo>
                  <a:lnTo>
                    <a:pt x="3034018" y="3687957"/>
                  </a:lnTo>
                  <a:lnTo>
                    <a:pt x="3042587" y="3696525"/>
                  </a:lnTo>
                  <a:lnTo>
                    <a:pt x="3047983" y="3697477"/>
                  </a:lnTo>
                  <a:cubicBezTo>
                    <a:pt x="3048927" y="3697626"/>
                    <a:pt x="3047415" y="3699228"/>
                    <a:pt x="3048253" y="3697418"/>
                  </a:cubicBezTo>
                  <a:lnTo>
                    <a:pt x="3053010" y="3686615"/>
                  </a:lnTo>
                  <a:lnTo>
                    <a:pt x="3058403" y="3678990"/>
                  </a:lnTo>
                  <a:lnTo>
                    <a:pt x="3051107" y="3676130"/>
                  </a:lnTo>
                  <a:lnTo>
                    <a:pt x="3044446" y="3662468"/>
                  </a:lnTo>
                  <a:lnTo>
                    <a:pt x="3053010" y="3651665"/>
                  </a:lnTo>
                  <a:lnTo>
                    <a:pt x="3065698" y="3656113"/>
                  </a:lnTo>
                  <a:lnTo>
                    <a:pt x="3076165" y="3645310"/>
                  </a:lnTo>
                  <a:lnTo>
                    <a:pt x="3086632" y="3630695"/>
                  </a:lnTo>
                  <a:lnTo>
                    <a:pt x="3141504" y="3610996"/>
                  </a:lnTo>
                  <a:lnTo>
                    <a:pt x="3188765" y="3602099"/>
                  </a:lnTo>
                  <a:lnTo>
                    <a:pt x="3213822" y="3577316"/>
                  </a:lnTo>
                  <a:lnTo>
                    <a:pt x="3238880" y="3549991"/>
                  </a:lnTo>
                  <a:lnTo>
                    <a:pt x="3272818" y="3544590"/>
                  </a:lnTo>
                  <a:lnTo>
                    <a:pt x="3302317" y="3522031"/>
                  </a:lnTo>
                  <a:lnTo>
                    <a:pt x="3339110" y="3514088"/>
                  </a:lnTo>
                  <a:lnTo>
                    <a:pt x="3386687" y="3502014"/>
                  </a:lnTo>
                  <a:lnTo>
                    <a:pt x="3430776" y="3504873"/>
                  </a:lnTo>
                  <a:lnTo>
                    <a:pt x="3456785" y="3522666"/>
                  </a:lnTo>
                  <a:lnTo>
                    <a:pt x="3463129" y="3542683"/>
                  </a:lnTo>
                  <a:lnTo>
                    <a:pt x="3461860" y="3548085"/>
                  </a:lnTo>
                  <a:lnTo>
                    <a:pt x="3456785" y="3538553"/>
                  </a:lnTo>
                  <a:lnTo>
                    <a:pt x="3446001" y="3522031"/>
                  </a:lnTo>
                  <a:lnTo>
                    <a:pt x="3437754" y="3516629"/>
                  </a:lnTo>
                  <a:lnTo>
                    <a:pt x="3427921" y="3526161"/>
                  </a:lnTo>
                  <a:lnTo>
                    <a:pt x="3431093" y="3542048"/>
                  </a:lnTo>
                  <a:lnTo>
                    <a:pt x="3434899" y="3563971"/>
                  </a:lnTo>
                  <a:lnTo>
                    <a:pt x="3458054" y="3574139"/>
                  </a:lnTo>
                  <a:lnTo>
                    <a:pt x="3465666" y="3582718"/>
                  </a:lnTo>
                  <a:lnTo>
                    <a:pt x="3486600" y="3581447"/>
                  </a:lnTo>
                  <a:lnTo>
                    <a:pt x="3509120" y="3573821"/>
                  </a:lnTo>
                  <a:lnTo>
                    <a:pt x="3545596" y="3546178"/>
                  </a:lnTo>
                  <a:lnTo>
                    <a:pt x="3551623" y="3527115"/>
                  </a:lnTo>
                  <a:lnTo>
                    <a:pt x="3556063" y="3529339"/>
                  </a:lnTo>
                  <a:lnTo>
                    <a:pt x="3553843" y="3545861"/>
                  </a:lnTo>
                  <a:lnTo>
                    <a:pt x="3537350" y="3563018"/>
                  </a:lnTo>
                  <a:lnTo>
                    <a:pt x="3512292" y="3580176"/>
                  </a:lnTo>
                  <a:lnTo>
                    <a:pt x="3500556" y="3581447"/>
                  </a:lnTo>
                  <a:lnTo>
                    <a:pt x="3506900" y="3602099"/>
                  </a:lnTo>
                  <a:lnTo>
                    <a:pt x="3515464" y="3595744"/>
                  </a:lnTo>
                  <a:lnTo>
                    <a:pt x="3533226" y="3583035"/>
                  </a:lnTo>
                  <a:lnTo>
                    <a:pt x="3547817" y="3570008"/>
                  </a:lnTo>
                  <a:lnTo>
                    <a:pt x="3548486" y="3570035"/>
                  </a:lnTo>
                  <a:lnTo>
                    <a:pt x="3560714" y="3555040"/>
                  </a:lnTo>
                  <a:lnTo>
                    <a:pt x="3566741" y="3539165"/>
                  </a:lnTo>
                  <a:lnTo>
                    <a:pt x="3585771" y="3539165"/>
                  </a:lnTo>
                  <a:lnTo>
                    <a:pt x="3609241" y="3538847"/>
                  </a:lnTo>
                  <a:lnTo>
                    <a:pt x="3606704" y="3518845"/>
                  </a:lnTo>
                  <a:lnTo>
                    <a:pt x="3596555" y="3527417"/>
                  </a:lnTo>
                  <a:lnTo>
                    <a:pt x="3585771" y="3521067"/>
                  </a:lnTo>
                  <a:lnTo>
                    <a:pt x="3578159" y="3514717"/>
                  </a:lnTo>
                  <a:lnTo>
                    <a:pt x="3562617" y="3528370"/>
                  </a:lnTo>
                  <a:lnTo>
                    <a:pt x="3556274" y="3522655"/>
                  </a:lnTo>
                  <a:lnTo>
                    <a:pt x="3566424" y="3510907"/>
                  </a:lnTo>
                  <a:lnTo>
                    <a:pt x="3567375" y="3495032"/>
                  </a:lnTo>
                  <a:lnTo>
                    <a:pt x="3567375" y="3487412"/>
                  </a:lnTo>
                  <a:lnTo>
                    <a:pt x="3575939" y="3481062"/>
                  </a:lnTo>
                  <a:lnTo>
                    <a:pt x="3586722" y="3486460"/>
                  </a:lnTo>
                  <a:lnTo>
                    <a:pt x="3611779" y="3480745"/>
                  </a:lnTo>
                  <a:lnTo>
                    <a:pt x="3634932" y="3463917"/>
                  </a:lnTo>
                  <a:lnTo>
                    <a:pt x="3654914" y="3438200"/>
                  </a:lnTo>
                  <a:lnTo>
                    <a:pt x="3667283" y="3406449"/>
                  </a:lnTo>
                  <a:lnTo>
                    <a:pt x="3670138" y="3375969"/>
                  </a:lnTo>
                  <a:lnTo>
                    <a:pt x="3668869" y="3359142"/>
                  </a:lnTo>
                  <a:lnTo>
                    <a:pt x="3678384" y="3375969"/>
                  </a:lnTo>
                  <a:lnTo>
                    <a:pt x="3674578" y="3399147"/>
                  </a:lnTo>
                  <a:lnTo>
                    <a:pt x="3669186" y="3428675"/>
                  </a:lnTo>
                  <a:lnTo>
                    <a:pt x="3653645" y="3454392"/>
                  </a:lnTo>
                  <a:lnTo>
                    <a:pt x="3630809" y="3477570"/>
                  </a:lnTo>
                  <a:lnTo>
                    <a:pt x="3645716" y="3486777"/>
                  </a:lnTo>
                  <a:lnTo>
                    <a:pt x="3655231" y="3484555"/>
                  </a:lnTo>
                  <a:lnTo>
                    <a:pt x="3666966" y="3492810"/>
                  </a:lnTo>
                  <a:lnTo>
                    <a:pt x="3674261" y="3493762"/>
                  </a:lnTo>
                  <a:lnTo>
                    <a:pt x="3685996" y="3483285"/>
                  </a:lnTo>
                  <a:cubicBezTo>
                    <a:pt x="3685890" y="3468892"/>
                    <a:pt x="3685785" y="3454498"/>
                    <a:pt x="3685679" y="3440105"/>
                  </a:cubicBezTo>
                  <a:lnTo>
                    <a:pt x="3704392" y="3434707"/>
                  </a:lnTo>
                  <a:lnTo>
                    <a:pt x="3704870" y="3434453"/>
                  </a:lnTo>
                  <a:lnTo>
                    <a:pt x="3687725" y="3417674"/>
                  </a:lnTo>
                  <a:lnTo>
                    <a:pt x="3695980" y="3386333"/>
                  </a:lnTo>
                  <a:lnTo>
                    <a:pt x="3693757" y="3363862"/>
                  </a:lnTo>
                  <a:lnTo>
                    <a:pt x="3677565" y="3340116"/>
                  </a:lnTo>
                  <a:lnTo>
                    <a:pt x="3675025" y="3289461"/>
                  </a:lnTo>
                  <a:lnTo>
                    <a:pt x="3674090" y="3289477"/>
                  </a:lnTo>
                  <a:lnTo>
                    <a:pt x="3655659" y="3250015"/>
                  </a:lnTo>
                  <a:cubicBezTo>
                    <a:pt x="3655235" y="3234845"/>
                    <a:pt x="3654812" y="3219675"/>
                    <a:pt x="3654388" y="3204505"/>
                  </a:cubicBezTo>
                  <a:lnTo>
                    <a:pt x="3668688" y="3170454"/>
                  </a:lnTo>
                  <a:lnTo>
                    <a:pt x="3696652" y="3126857"/>
                  </a:lnTo>
                  <a:lnTo>
                    <a:pt x="3697606" y="3085805"/>
                  </a:lnTo>
                  <a:lnTo>
                    <a:pt x="3709046" y="3063529"/>
                  </a:lnTo>
                  <a:lnTo>
                    <a:pt x="3745590" y="3029479"/>
                  </a:lnTo>
                  <a:lnTo>
                    <a:pt x="3771013" y="3028842"/>
                  </a:lnTo>
                  <a:lnTo>
                    <a:pt x="3796753" y="3017386"/>
                  </a:lnTo>
                  <a:lnTo>
                    <a:pt x="3810100" y="3007203"/>
                  </a:lnTo>
                  <a:lnTo>
                    <a:pt x="3815502" y="3012612"/>
                  </a:lnTo>
                  <a:cubicBezTo>
                    <a:pt x="3815926" y="3019401"/>
                    <a:pt x="3816349" y="3026190"/>
                    <a:pt x="3816773" y="3032979"/>
                  </a:cubicBezTo>
                  <a:lnTo>
                    <a:pt x="3826307" y="3045390"/>
                  </a:lnTo>
                  <a:lnTo>
                    <a:pt x="3859673" y="3073712"/>
                  </a:lnTo>
                  <a:lnTo>
                    <a:pt x="3854271" y="3098216"/>
                  </a:lnTo>
                  <a:lnTo>
                    <a:pt x="3863805" y="3104262"/>
                  </a:lnTo>
                  <a:lnTo>
                    <a:pt x="3860627" y="3083260"/>
                  </a:lnTo>
                  <a:lnTo>
                    <a:pt x="3862851" y="3077850"/>
                  </a:lnTo>
                  <a:lnTo>
                    <a:pt x="3872385" y="3090261"/>
                  </a:lnTo>
                  <a:lnTo>
                    <a:pt x="3874609" y="3098853"/>
                  </a:lnTo>
                  <a:lnTo>
                    <a:pt x="3877787" y="3109354"/>
                  </a:lnTo>
                  <a:lnTo>
                    <a:pt x="3882236" y="3117628"/>
                  </a:lnTo>
                  <a:lnTo>
                    <a:pt x="3891769" y="3131312"/>
                  </a:lnTo>
                  <a:lnTo>
                    <a:pt x="3922594" y="3142768"/>
                  </a:lnTo>
                  <a:lnTo>
                    <a:pt x="3948969" y="3135131"/>
                  </a:lnTo>
                  <a:lnTo>
                    <a:pt x="3957232" y="3136085"/>
                  </a:lnTo>
                  <a:lnTo>
                    <a:pt x="3960410" y="3122083"/>
                  </a:lnTo>
                  <a:lnTo>
                    <a:pt x="3982654" y="3104262"/>
                  </a:lnTo>
                  <a:lnTo>
                    <a:pt x="3985832" y="3076895"/>
                  </a:lnTo>
                  <a:lnTo>
                    <a:pt x="3981383" y="2976653"/>
                  </a:lnTo>
                  <a:lnTo>
                    <a:pt x="3982501" y="2975985"/>
                  </a:lnTo>
                  <a:lnTo>
                    <a:pt x="3991573" y="2935037"/>
                  </a:lnTo>
                  <a:lnTo>
                    <a:pt x="3999828" y="2921399"/>
                  </a:lnTo>
                  <a:lnTo>
                    <a:pt x="4005225" y="2901414"/>
                  </a:lnTo>
                  <a:lnTo>
                    <a:pt x="3997605" y="2889994"/>
                  </a:lnTo>
                  <a:lnTo>
                    <a:pt x="3978555" y="2901414"/>
                  </a:lnTo>
                  <a:lnTo>
                    <a:pt x="3973475" y="2914104"/>
                  </a:lnTo>
                  <a:lnTo>
                    <a:pt x="3963950" y="2918545"/>
                  </a:lnTo>
                  <a:lnTo>
                    <a:pt x="3940455" y="2894434"/>
                  </a:lnTo>
                  <a:lnTo>
                    <a:pt x="3928073" y="2902364"/>
                  </a:lnTo>
                  <a:lnTo>
                    <a:pt x="3921723" y="2899193"/>
                  </a:lnTo>
                  <a:lnTo>
                    <a:pt x="3919500" y="2896020"/>
                  </a:lnTo>
                  <a:lnTo>
                    <a:pt x="3916960" y="2868741"/>
                  </a:lnTo>
                  <a:lnTo>
                    <a:pt x="3900133" y="2852882"/>
                  </a:lnTo>
                  <a:lnTo>
                    <a:pt x="3898545" y="2845269"/>
                  </a:lnTo>
                  <a:lnTo>
                    <a:pt x="3912515" y="2834801"/>
                  </a:lnTo>
                  <a:lnTo>
                    <a:pt x="3932518" y="2828459"/>
                  </a:lnTo>
                  <a:lnTo>
                    <a:pt x="3930295" y="2824018"/>
                  </a:lnTo>
                  <a:lnTo>
                    <a:pt x="3908070" y="2817036"/>
                  </a:lnTo>
                  <a:lnTo>
                    <a:pt x="3901403" y="2808469"/>
                  </a:lnTo>
                  <a:cubicBezTo>
                    <a:pt x="3901720" y="2801174"/>
                    <a:pt x="3902038" y="2793878"/>
                    <a:pt x="3902355" y="2786583"/>
                  </a:cubicBezTo>
                  <a:lnTo>
                    <a:pt x="3911880" y="2779921"/>
                  </a:lnTo>
                  <a:lnTo>
                    <a:pt x="3895688" y="2767550"/>
                  </a:lnTo>
                  <a:lnTo>
                    <a:pt x="3898863" y="2748515"/>
                  </a:lnTo>
                  <a:lnTo>
                    <a:pt x="3935693" y="2730435"/>
                  </a:lnTo>
                  <a:lnTo>
                    <a:pt x="3953790" y="2723772"/>
                  </a:lnTo>
                  <a:cubicBezTo>
                    <a:pt x="3954002" y="2718591"/>
                    <a:pt x="3954213" y="2713410"/>
                    <a:pt x="3954425" y="2708229"/>
                  </a:cubicBezTo>
                  <a:lnTo>
                    <a:pt x="3974745" y="2704740"/>
                  </a:lnTo>
                  <a:lnTo>
                    <a:pt x="3988398" y="2696176"/>
                  </a:lnTo>
                  <a:lnTo>
                    <a:pt x="4018878" y="2695858"/>
                  </a:lnTo>
                  <a:lnTo>
                    <a:pt x="4031578" y="2681900"/>
                  </a:lnTo>
                  <a:lnTo>
                    <a:pt x="4043325" y="2689514"/>
                  </a:lnTo>
                  <a:lnTo>
                    <a:pt x="4051898" y="2686343"/>
                  </a:lnTo>
                  <a:lnTo>
                    <a:pt x="4094125" y="2683804"/>
                  </a:lnTo>
                  <a:lnTo>
                    <a:pt x="4084283" y="2673338"/>
                  </a:lnTo>
                  <a:lnTo>
                    <a:pt x="4090633" y="2665722"/>
                  </a:lnTo>
                  <a:lnTo>
                    <a:pt x="4100158" y="2670164"/>
                  </a:lnTo>
                  <a:lnTo>
                    <a:pt x="4106508" y="2664770"/>
                  </a:lnTo>
                  <a:lnTo>
                    <a:pt x="4121431" y="2670800"/>
                  </a:lnTo>
                  <a:lnTo>
                    <a:pt x="4137306" y="2662232"/>
                  </a:lnTo>
                  <a:lnTo>
                    <a:pt x="4172548" y="2675557"/>
                  </a:lnTo>
                  <a:lnTo>
                    <a:pt x="4198583" y="2678411"/>
                  </a:lnTo>
                  <a:lnTo>
                    <a:pt x="4233826" y="2701568"/>
                  </a:lnTo>
                  <a:lnTo>
                    <a:pt x="4281451" y="2699030"/>
                  </a:lnTo>
                  <a:lnTo>
                    <a:pt x="4298278" y="2706010"/>
                  </a:lnTo>
                  <a:lnTo>
                    <a:pt x="4304311" y="2704740"/>
                  </a:lnTo>
                  <a:lnTo>
                    <a:pt x="4319503" y="2701170"/>
                  </a:lnTo>
                  <a:lnTo>
                    <a:pt x="4319241" y="2700844"/>
                  </a:lnTo>
                  <a:lnTo>
                    <a:pt x="4330673" y="2684654"/>
                  </a:lnTo>
                  <a:lnTo>
                    <a:pt x="4340199" y="2673226"/>
                  </a:lnTo>
                  <a:lnTo>
                    <a:pt x="4327179" y="2643387"/>
                  </a:lnTo>
                  <a:lnTo>
                    <a:pt x="4338929" y="2636086"/>
                  </a:lnTo>
                  <a:lnTo>
                    <a:pt x="4358935" y="2655767"/>
                  </a:lnTo>
                  <a:lnTo>
                    <a:pt x="4370684" y="2637673"/>
                  </a:lnTo>
                  <a:lnTo>
                    <a:pt x="4385609" y="2629102"/>
                  </a:lnTo>
                  <a:lnTo>
                    <a:pt x="4403710" y="2637673"/>
                  </a:lnTo>
                  <a:lnTo>
                    <a:pt x="4434830" y="2595137"/>
                  </a:lnTo>
                  <a:lnTo>
                    <a:pt x="4447532" y="2602438"/>
                  </a:lnTo>
                  <a:lnTo>
                    <a:pt x="4488814" y="2603073"/>
                  </a:lnTo>
                  <a:lnTo>
                    <a:pt x="4533589" y="2606882"/>
                  </a:lnTo>
                  <a:lnTo>
                    <a:pt x="4546292" y="2604978"/>
                  </a:lnTo>
                  <a:lnTo>
                    <a:pt x="4545974" y="2601803"/>
                  </a:lnTo>
                  <a:lnTo>
                    <a:pt x="4542799" y="2596406"/>
                  </a:lnTo>
                  <a:lnTo>
                    <a:pt x="4551055" y="2591010"/>
                  </a:lnTo>
                  <a:lnTo>
                    <a:pt x="4552325" y="2587835"/>
                  </a:lnTo>
                  <a:lnTo>
                    <a:pt x="4513901" y="2580852"/>
                  </a:lnTo>
                  <a:lnTo>
                    <a:pt x="4525651" y="2574503"/>
                  </a:lnTo>
                  <a:lnTo>
                    <a:pt x="4517077" y="2563711"/>
                  </a:lnTo>
                  <a:lnTo>
                    <a:pt x="4471666" y="2553870"/>
                  </a:lnTo>
                  <a:lnTo>
                    <a:pt x="4444992" y="2563393"/>
                  </a:lnTo>
                  <a:lnTo>
                    <a:pt x="4436418" y="2563393"/>
                  </a:lnTo>
                  <a:lnTo>
                    <a:pt x="4401487" y="2524983"/>
                  </a:lnTo>
                  <a:lnTo>
                    <a:pt x="4387832" y="2528158"/>
                  </a:lnTo>
                  <a:lnTo>
                    <a:pt x="4373860" y="2514506"/>
                  </a:lnTo>
                  <a:lnTo>
                    <a:pt x="4379893" y="2501808"/>
                  </a:lnTo>
                  <a:lnTo>
                    <a:pt x="4369414" y="2499904"/>
                  </a:lnTo>
                  <a:lnTo>
                    <a:pt x="4375765" y="2491335"/>
                  </a:lnTo>
                  <a:lnTo>
                    <a:pt x="4396724" y="2507842"/>
                  </a:lnTo>
                  <a:lnTo>
                    <a:pt x="4403392" y="2503713"/>
                  </a:lnTo>
                  <a:lnTo>
                    <a:pt x="4391325" y="2471016"/>
                  </a:lnTo>
                  <a:lnTo>
                    <a:pt x="4401805" y="2451021"/>
                  </a:lnTo>
                  <a:lnTo>
                    <a:pt x="4397676" y="2448164"/>
                  </a:lnTo>
                  <a:lnTo>
                    <a:pt x="4380528" y="2468480"/>
                  </a:lnTo>
                  <a:lnTo>
                    <a:pt x="4359570" y="2472606"/>
                  </a:lnTo>
                  <a:lnTo>
                    <a:pt x="4349091" y="2486252"/>
                  </a:lnTo>
                  <a:lnTo>
                    <a:pt x="4327179" y="2492603"/>
                  </a:lnTo>
                  <a:lnTo>
                    <a:pt x="4309714" y="2479268"/>
                  </a:lnTo>
                  <a:lnTo>
                    <a:pt x="4297606" y="2480204"/>
                  </a:lnTo>
                  <a:lnTo>
                    <a:pt x="4286617" y="2491790"/>
                  </a:lnTo>
                  <a:lnTo>
                    <a:pt x="4260884" y="2493060"/>
                  </a:lnTo>
                  <a:lnTo>
                    <a:pt x="4248176" y="2488934"/>
                  </a:lnTo>
                  <a:lnTo>
                    <a:pt x="4217677" y="2493380"/>
                  </a:lnTo>
                  <a:lnTo>
                    <a:pt x="4197662" y="2505443"/>
                  </a:lnTo>
                  <a:lnTo>
                    <a:pt x="4175423" y="2500996"/>
                  </a:lnTo>
                  <a:lnTo>
                    <a:pt x="4168116" y="2513693"/>
                  </a:lnTo>
                  <a:lnTo>
                    <a:pt x="4140793" y="2519406"/>
                  </a:lnTo>
                  <a:lnTo>
                    <a:pt x="4136028" y="2493060"/>
                  </a:lnTo>
                  <a:lnTo>
                    <a:pt x="4129674" y="2500363"/>
                  </a:lnTo>
                  <a:lnTo>
                    <a:pt x="4135393" y="2520675"/>
                  </a:lnTo>
                  <a:lnTo>
                    <a:pt x="4122685" y="2517183"/>
                  </a:lnTo>
                  <a:lnTo>
                    <a:pt x="4110930" y="2528926"/>
                  </a:lnTo>
                  <a:lnTo>
                    <a:pt x="4100446" y="2519722"/>
                  </a:lnTo>
                  <a:lnTo>
                    <a:pt x="4091232" y="2531465"/>
                  </a:lnTo>
                  <a:lnTo>
                    <a:pt x="4071853" y="2540033"/>
                  </a:lnTo>
                  <a:lnTo>
                    <a:pt x="4057556" y="2554947"/>
                  </a:lnTo>
                  <a:lnTo>
                    <a:pt x="4033093" y="2553995"/>
                  </a:lnTo>
                  <a:lnTo>
                    <a:pt x="4005454" y="2564786"/>
                  </a:lnTo>
                  <a:lnTo>
                    <a:pt x="3997193" y="2587000"/>
                  </a:lnTo>
                  <a:lnTo>
                    <a:pt x="3968601" y="2580018"/>
                  </a:lnTo>
                  <a:lnTo>
                    <a:pt x="3940325" y="2599060"/>
                  </a:lnTo>
                  <a:lnTo>
                    <a:pt x="3921263" y="2586682"/>
                  </a:lnTo>
                  <a:lnTo>
                    <a:pt x="3913639" y="2593030"/>
                  </a:lnTo>
                  <a:lnTo>
                    <a:pt x="3908555" y="2611121"/>
                  </a:lnTo>
                  <a:lnTo>
                    <a:pt x="3893624" y="2604774"/>
                  </a:lnTo>
                  <a:lnTo>
                    <a:pt x="3904108" y="2599378"/>
                  </a:lnTo>
                  <a:lnTo>
                    <a:pt x="3907285" y="2589856"/>
                  </a:lnTo>
                  <a:lnTo>
                    <a:pt x="3896801" y="2579699"/>
                  </a:lnTo>
                  <a:lnTo>
                    <a:pt x="3872655" y="2612391"/>
                  </a:lnTo>
                  <a:lnTo>
                    <a:pt x="3866301" y="2624133"/>
                  </a:lnTo>
                  <a:lnTo>
                    <a:pt x="3845016" y="2624133"/>
                  </a:lnTo>
                  <a:lnTo>
                    <a:pt x="3854547" y="2611439"/>
                  </a:lnTo>
                  <a:lnTo>
                    <a:pt x="3867255" y="2610486"/>
                  </a:lnTo>
                  <a:lnTo>
                    <a:pt x="3865984" y="2600647"/>
                  </a:lnTo>
                  <a:lnTo>
                    <a:pt x="3858359" y="2592712"/>
                  </a:lnTo>
                  <a:lnTo>
                    <a:pt x="3845651" y="2599060"/>
                  </a:lnTo>
                  <a:lnTo>
                    <a:pt x="3830084" y="2598109"/>
                  </a:lnTo>
                  <a:lnTo>
                    <a:pt x="3819600" y="2590809"/>
                  </a:lnTo>
                  <a:lnTo>
                    <a:pt x="3814834" y="2580335"/>
                  </a:lnTo>
                  <a:lnTo>
                    <a:pt x="3824365" y="2563198"/>
                  </a:lnTo>
                  <a:lnTo>
                    <a:pt x="3836120" y="2558122"/>
                  </a:lnTo>
                  <a:lnTo>
                    <a:pt x="3845333" y="2543206"/>
                  </a:lnTo>
                  <a:lnTo>
                    <a:pt x="3856135" y="2529243"/>
                  </a:lnTo>
                  <a:lnTo>
                    <a:pt x="3858994" y="2516550"/>
                  </a:lnTo>
                  <a:lnTo>
                    <a:pt x="3840250" y="2527339"/>
                  </a:lnTo>
                  <a:lnTo>
                    <a:pt x="3817694" y="2538129"/>
                  </a:lnTo>
                  <a:lnTo>
                    <a:pt x="3803079" y="2531782"/>
                  </a:lnTo>
                  <a:lnTo>
                    <a:pt x="3806256" y="2518136"/>
                  </a:lnTo>
                  <a:lnTo>
                    <a:pt x="3760508" y="2501630"/>
                  </a:lnTo>
                  <a:lnTo>
                    <a:pt x="3730326" y="2472435"/>
                  </a:lnTo>
                  <a:lnTo>
                    <a:pt x="3696650" y="2474972"/>
                  </a:lnTo>
                  <a:lnTo>
                    <a:pt x="3686802" y="2461331"/>
                  </a:lnTo>
                  <a:lnTo>
                    <a:pt x="3699509" y="2449589"/>
                  </a:lnTo>
                  <a:lnTo>
                    <a:pt x="3689978" y="2434032"/>
                  </a:lnTo>
                  <a:lnTo>
                    <a:pt x="3693791" y="2412762"/>
                  </a:lnTo>
                  <a:lnTo>
                    <a:pt x="3683942" y="2389600"/>
                  </a:lnTo>
                  <a:lnTo>
                    <a:pt x="3698874" y="2372780"/>
                  </a:lnTo>
                  <a:cubicBezTo>
                    <a:pt x="3699509" y="2359450"/>
                    <a:pt x="3700145" y="2346119"/>
                    <a:pt x="3700780" y="2332789"/>
                  </a:cubicBezTo>
                  <a:lnTo>
                    <a:pt x="3695062" y="2303276"/>
                  </a:lnTo>
                  <a:lnTo>
                    <a:pt x="3708723" y="2284230"/>
                  </a:lnTo>
                  <a:lnTo>
                    <a:pt x="3720478" y="2299784"/>
                  </a:lnTo>
                  <a:lnTo>
                    <a:pt x="3723655" y="2295656"/>
                  </a:lnTo>
                  <a:lnTo>
                    <a:pt x="3702051" y="2262014"/>
                  </a:lnTo>
                  <a:cubicBezTo>
                    <a:pt x="3702686" y="2250166"/>
                    <a:pt x="3703322" y="2238319"/>
                    <a:pt x="3703957" y="2226471"/>
                  </a:cubicBezTo>
                  <a:lnTo>
                    <a:pt x="3675047" y="2201079"/>
                  </a:lnTo>
                  <a:lnTo>
                    <a:pt x="3674729" y="2184258"/>
                  </a:lnTo>
                  <a:lnTo>
                    <a:pt x="3688390" y="2153791"/>
                  </a:lnTo>
                  <a:lnTo>
                    <a:pt x="3681718" y="2126176"/>
                  </a:lnTo>
                  <a:lnTo>
                    <a:pt x="3675364" y="2132525"/>
                  </a:lnTo>
                  <a:lnTo>
                    <a:pt x="3665833" y="2128717"/>
                  </a:lnTo>
                  <a:lnTo>
                    <a:pt x="3668693" y="2095708"/>
                  </a:lnTo>
                  <a:lnTo>
                    <a:pt x="3661068" y="2067465"/>
                  </a:lnTo>
                  <a:lnTo>
                    <a:pt x="3670281" y="2027488"/>
                  </a:lnTo>
                  <a:lnTo>
                    <a:pt x="3687119" y="2023045"/>
                  </a:lnTo>
                  <a:lnTo>
                    <a:pt x="3701733" y="1999556"/>
                  </a:lnTo>
                  <a:lnTo>
                    <a:pt x="3716665" y="1992256"/>
                  </a:lnTo>
                  <a:lnTo>
                    <a:pt x="3702686" y="1976706"/>
                  </a:lnTo>
                  <a:lnTo>
                    <a:pt x="3709676" y="1961792"/>
                  </a:lnTo>
                  <a:lnTo>
                    <a:pt x="3723655" y="1952272"/>
                  </a:lnTo>
                  <a:lnTo>
                    <a:pt x="3740493" y="1964647"/>
                  </a:lnTo>
                  <a:lnTo>
                    <a:pt x="3732232" y="1946877"/>
                  </a:lnTo>
                  <a:lnTo>
                    <a:pt x="3752248" y="1956080"/>
                  </a:lnTo>
                  <a:lnTo>
                    <a:pt x="3750341" y="1966869"/>
                  </a:lnTo>
                  <a:lnTo>
                    <a:pt x="3767815" y="1951955"/>
                  </a:lnTo>
                  <a:lnTo>
                    <a:pt x="3779570" y="1938309"/>
                  </a:lnTo>
                  <a:lnTo>
                    <a:pt x="3793231" y="1933549"/>
                  </a:lnTo>
                  <a:lnTo>
                    <a:pt x="3783382" y="1907526"/>
                  </a:lnTo>
                  <a:lnTo>
                    <a:pt x="3783382" y="1889437"/>
                  </a:lnTo>
                  <a:lnTo>
                    <a:pt x="3800538" y="1903083"/>
                  </a:lnTo>
                  <a:lnTo>
                    <a:pt x="3800220" y="1880866"/>
                  </a:lnTo>
                  <a:lnTo>
                    <a:pt x="3824365" y="1856429"/>
                  </a:lnTo>
                  <a:lnTo>
                    <a:pt x="3834849" y="1857380"/>
                  </a:lnTo>
                  <a:lnTo>
                    <a:pt x="3844380" y="1837386"/>
                  </a:lnTo>
                  <a:lnTo>
                    <a:pt x="3852958" y="1834212"/>
                  </a:lnTo>
                  <a:lnTo>
                    <a:pt x="3860901" y="1820246"/>
                  </a:lnTo>
                  <a:lnTo>
                    <a:pt x="3871702" y="1820246"/>
                  </a:lnTo>
                  <a:lnTo>
                    <a:pt x="3885999" y="1799300"/>
                  </a:lnTo>
                  <a:lnTo>
                    <a:pt x="3890447" y="1772641"/>
                  </a:lnTo>
                  <a:lnTo>
                    <a:pt x="3900931" y="1778037"/>
                  </a:lnTo>
                  <a:lnTo>
                    <a:pt x="3911097" y="1757726"/>
                  </a:lnTo>
                  <a:lnTo>
                    <a:pt x="3930477" y="1745031"/>
                  </a:lnTo>
                  <a:lnTo>
                    <a:pt x="3934289" y="1728211"/>
                  </a:lnTo>
                  <a:lnTo>
                    <a:pt x="3947950" y="1720594"/>
                  </a:lnTo>
                  <a:lnTo>
                    <a:pt x="3944773" y="1706947"/>
                  </a:lnTo>
                  <a:lnTo>
                    <a:pt x="3964788" y="1684730"/>
                  </a:lnTo>
                  <a:lnTo>
                    <a:pt x="3993699" y="1633635"/>
                  </a:lnTo>
                  <a:lnTo>
                    <a:pt x="4000688" y="1602214"/>
                  </a:lnTo>
                  <a:lnTo>
                    <a:pt x="4016891" y="1605070"/>
                  </a:lnTo>
                  <a:lnTo>
                    <a:pt x="4030552" y="1589202"/>
                  </a:lnTo>
                  <a:lnTo>
                    <a:pt x="4050885" y="1586029"/>
                  </a:lnTo>
                  <a:lnTo>
                    <a:pt x="4057239" y="1589837"/>
                  </a:lnTo>
                  <a:lnTo>
                    <a:pt x="4067723" y="1608878"/>
                  </a:lnTo>
                  <a:lnTo>
                    <a:pt x="4073124" y="1610149"/>
                  </a:lnTo>
                  <a:lnTo>
                    <a:pt x="4070900" y="1601579"/>
                  </a:lnTo>
                  <a:cubicBezTo>
                    <a:pt x="4071112" y="1594491"/>
                    <a:pt x="4071323" y="1587403"/>
                    <a:pt x="4071535" y="1580315"/>
                  </a:cubicBezTo>
                  <a:lnTo>
                    <a:pt x="4056603" y="1562543"/>
                  </a:lnTo>
                  <a:cubicBezTo>
                    <a:pt x="4056285" y="1558734"/>
                    <a:pt x="4055968" y="1554926"/>
                    <a:pt x="4055650" y="1551117"/>
                  </a:cubicBezTo>
                  <a:lnTo>
                    <a:pt x="4061051" y="1549848"/>
                  </a:lnTo>
                  <a:lnTo>
                    <a:pt x="4071535" y="1563813"/>
                  </a:lnTo>
                  <a:lnTo>
                    <a:pt x="4083290" y="1563495"/>
                  </a:lnTo>
                  <a:lnTo>
                    <a:pt x="4086149" y="1553656"/>
                  </a:lnTo>
                  <a:lnTo>
                    <a:pt x="4071217" y="1530806"/>
                  </a:lnTo>
                  <a:cubicBezTo>
                    <a:pt x="4071111" y="1521708"/>
                    <a:pt x="4071006" y="1512610"/>
                    <a:pt x="4070900" y="1503512"/>
                  </a:cubicBezTo>
                  <a:lnTo>
                    <a:pt x="4082655" y="1489865"/>
                  </a:lnTo>
                  <a:lnTo>
                    <a:pt x="4076936" y="1468601"/>
                  </a:lnTo>
                  <a:lnTo>
                    <a:pt x="4048343" y="1449877"/>
                  </a:lnTo>
                  <a:lnTo>
                    <a:pt x="4045801" y="1420361"/>
                  </a:lnTo>
                  <a:lnTo>
                    <a:pt x="4029916" y="1417505"/>
                  </a:lnTo>
                  <a:lnTo>
                    <a:pt x="4012761" y="1400684"/>
                  </a:lnTo>
                  <a:lnTo>
                    <a:pt x="4003865" y="1361648"/>
                  </a:lnTo>
                  <a:lnTo>
                    <a:pt x="3991157" y="1369582"/>
                  </a:lnTo>
                  <a:lnTo>
                    <a:pt x="3980038" y="1379104"/>
                  </a:lnTo>
                  <a:lnTo>
                    <a:pt x="3962882" y="1368630"/>
                  </a:lnTo>
                  <a:lnTo>
                    <a:pt x="3959387" y="1359427"/>
                  </a:lnTo>
                  <a:lnTo>
                    <a:pt x="3959188" y="1359168"/>
                  </a:lnTo>
                  <a:lnTo>
                    <a:pt x="3952201" y="1362344"/>
                  </a:lnTo>
                  <a:lnTo>
                    <a:pt x="3941403" y="1376002"/>
                  </a:lnTo>
                  <a:lnTo>
                    <a:pt x="3915044" y="1360439"/>
                  </a:lnTo>
                  <a:lnTo>
                    <a:pt x="3881063" y="1366791"/>
                  </a:lnTo>
                  <a:lnTo>
                    <a:pt x="3869312" y="1362979"/>
                  </a:lnTo>
                  <a:lnTo>
                    <a:pt x="3854704" y="1387435"/>
                  </a:lnTo>
                  <a:lnTo>
                    <a:pt x="3828344" y="1376954"/>
                  </a:lnTo>
                  <a:lnTo>
                    <a:pt x="3828344" y="1360121"/>
                  </a:lnTo>
                  <a:lnTo>
                    <a:pt x="3818817" y="1354721"/>
                  </a:lnTo>
                  <a:lnTo>
                    <a:pt x="3804843" y="1381400"/>
                  </a:lnTo>
                  <a:lnTo>
                    <a:pt x="3788964" y="1355040"/>
                  </a:lnTo>
                  <a:lnTo>
                    <a:pt x="3780390" y="1364568"/>
                  </a:lnTo>
                  <a:lnTo>
                    <a:pt x="3782930" y="1385847"/>
                  </a:lnTo>
                  <a:lnTo>
                    <a:pt x="3774356" y="1395375"/>
                  </a:lnTo>
                  <a:lnTo>
                    <a:pt x="3763240" y="1413479"/>
                  </a:lnTo>
                  <a:lnTo>
                    <a:pt x="3727036" y="1400138"/>
                  </a:lnTo>
                  <a:lnTo>
                    <a:pt x="3760064" y="1424912"/>
                  </a:lnTo>
                  <a:lnTo>
                    <a:pt x="3753713" y="1435393"/>
                  </a:lnTo>
                  <a:lnTo>
                    <a:pt x="3735611" y="1437934"/>
                  </a:lnTo>
                  <a:lnTo>
                    <a:pt x="3746408" y="1462072"/>
                  </a:lnTo>
                  <a:lnTo>
                    <a:pt x="3731800" y="1465249"/>
                  </a:lnTo>
                  <a:lnTo>
                    <a:pt x="3714650" y="1451909"/>
                  </a:lnTo>
                  <a:lnTo>
                    <a:pt x="3708616" y="1472871"/>
                  </a:lnTo>
                  <a:lnTo>
                    <a:pt x="3682257" y="1485893"/>
                  </a:lnTo>
                  <a:lnTo>
                    <a:pt x="3708934" y="1518288"/>
                  </a:lnTo>
                  <a:lnTo>
                    <a:pt x="3705123" y="1556084"/>
                  </a:lnTo>
                  <a:lnTo>
                    <a:pt x="3694643" y="1561483"/>
                  </a:lnTo>
                  <a:lnTo>
                    <a:pt x="3684798" y="1576411"/>
                  </a:lnTo>
                  <a:lnTo>
                    <a:pt x="3671459" y="1575775"/>
                  </a:lnTo>
                  <a:lnTo>
                    <a:pt x="3657803" y="1604995"/>
                  </a:lnTo>
                  <a:lnTo>
                    <a:pt x="3676223" y="1623099"/>
                  </a:lnTo>
                  <a:lnTo>
                    <a:pt x="3670824" y="1633580"/>
                  </a:lnTo>
                  <a:lnTo>
                    <a:pt x="3659074" y="1627227"/>
                  </a:lnTo>
                  <a:lnTo>
                    <a:pt x="3678446" y="1657718"/>
                  </a:lnTo>
                  <a:lnTo>
                    <a:pt x="3698771" y="1661529"/>
                  </a:lnTo>
                  <a:lnTo>
                    <a:pt x="3700994" y="1676457"/>
                  </a:lnTo>
                  <a:lnTo>
                    <a:pt x="3693372" y="1683761"/>
                  </a:lnTo>
                  <a:lnTo>
                    <a:pt x="3693372" y="1695513"/>
                  </a:lnTo>
                  <a:lnTo>
                    <a:pt x="3710522" y="1688843"/>
                  </a:lnTo>
                  <a:lnTo>
                    <a:pt x="3714650" y="1694243"/>
                  </a:lnTo>
                  <a:lnTo>
                    <a:pt x="3704488" y="1702501"/>
                  </a:lnTo>
                  <a:lnTo>
                    <a:pt x="3694960" y="1705995"/>
                  </a:lnTo>
                  <a:lnTo>
                    <a:pt x="3682257" y="1708218"/>
                  </a:lnTo>
                  <a:lnTo>
                    <a:pt x="3671777" y="1729497"/>
                  </a:lnTo>
                  <a:lnTo>
                    <a:pt x="3652087" y="1779996"/>
                  </a:lnTo>
                  <a:lnTo>
                    <a:pt x="3576820" y="1860986"/>
                  </a:lnTo>
                  <a:lnTo>
                    <a:pt x="3567928" y="1845105"/>
                  </a:lnTo>
                  <a:lnTo>
                    <a:pt x="3546015" y="1867657"/>
                  </a:lnTo>
                  <a:cubicBezTo>
                    <a:pt x="3545697" y="1874327"/>
                    <a:pt x="3545380" y="1880998"/>
                    <a:pt x="3545062" y="1887668"/>
                  </a:cubicBezTo>
                  <a:lnTo>
                    <a:pt x="3531406" y="1901641"/>
                  </a:lnTo>
                  <a:lnTo>
                    <a:pt x="3510128" y="1879726"/>
                  </a:lnTo>
                  <a:lnTo>
                    <a:pt x="3503776" y="1895608"/>
                  </a:lnTo>
                  <a:lnTo>
                    <a:pt x="3498377" y="1891162"/>
                  </a:lnTo>
                  <a:lnTo>
                    <a:pt x="3488850" y="1898783"/>
                  </a:lnTo>
                  <a:lnTo>
                    <a:pt x="3484086" y="1927049"/>
                  </a:lnTo>
                  <a:lnTo>
                    <a:pt x="3467254" y="1937846"/>
                  </a:lnTo>
                  <a:lnTo>
                    <a:pt x="3438672" y="1937846"/>
                  </a:lnTo>
                  <a:lnTo>
                    <a:pt x="3429462" y="1971827"/>
                  </a:lnTo>
                  <a:lnTo>
                    <a:pt x="3416759" y="1980402"/>
                  </a:lnTo>
                  <a:lnTo>
                    <a:pt x="3401198" y="2000727"/>
                  </a:lnTo>
                  <a:lnTo>
                    <a:pt x="3407549" y="2019785"/>
                  </a:lnTo>
                  <a:lnTo>
                    <a:pt x="3399292" y="2032491"/>
                  </a:lnTo>
                  <a:lnTo>
                    <a:pt x="3382460" y="2026138"/>
                  </a:lnTo>
                  <a:lnTo>
                    <a:pt x="3379284" y="2046137"/>
                  </a:lnTo>
                  <a:lnTo>
                    <a:pt x="3369757" y="2047409"/>
                  </a:lnTo>
                  <a:lnTo>
                    <a:pt x="3368487" y="2035657"/>
                  </a:lnTo>
                  <a:lnTo>
                    <a:pt x="3358959" y="2035031"/>
                  </a:lnTo>
                  <a:lnTo>
                    <a:pt x="3346256" y="2020103"/>
                  </a:lnTo>
                  <a:lnTo>
                    <a:pt x="3350702" y="2042326"/>
                  </a:lnTo>
                  <a:lnTo>
                    <a:pt x="3359277" y="2063286"/>
                  </a:lnTo>
                  <a:lnTo>
                    <a:pt x="3352290" y="2095679"/>
                  </a:lnTo>
                  <a:lnTo>
                    <a:pt x="3334188" y="2104571"/>
                  </a:lnTo>
                  <a:lnTo>
                    <a:pt x="3326248" y="2118549"/>
                  </a:lnTo>
                  <a:lnTo>
                    <a:pt x="3308781" y="2102349"/>
                  </a:lnTo>
                  <a:lnTo>
                    <a:pt x="3299572" y="2113148"/>
                  </a:lnTo>
                  <a:lnTo>
                    <a:pt x="3301795" y="2136336"/>
                  </a:lnTo>
                  <a:lnTo>
                    <a:pt x="3327201" y="2150945"/>
                  </a:lnTo>
                  <a:cubicBezTo>
                    <a:pt x="3326989" y="2156662"/>
                    <a:pt x="3326778" y="2162379"/>
                    <a:pt x="3326566" y="2168096"/>
                  </a:cubicBezTo>
                  <a:lnTo>
                    <a:pt x="3313863" y="2182708"/>
                  </a:lnTo>
                  <a:lnTo>
                    <a:pt x="3304653" y="2213199"/>
                  </a:lnTo>
                  <a:lnTo>
                    <a:pt x="3297349" y="2224950"/>
                  </a:lnTo>
                  <a:lnTo>
                    <a:pt x="3303700" y="2239878"/>
                  </a:lnTo>
                  <a:lnTo>
                    <a:pt x="3303700" y="2260838"/>
                  </a:lnTo>
                  <a:lnTo>
                    <a:pt x="3315768" y="2269099"/>
                  </a:lnTo>
                  <a:lnTo>
                    <a:pt x="3311640" y="2280851"/>
                  </a:lnTo>
                  <a:lnTo>
                    <a:pt x="3304335" y="2265921"/>
                  </a:lnTo>
                  <a:lnTo>
                    <a:pt x="3280834" y="2265288"/>
                  </a:lnTo>
                  <a:cubicBezTo>
                    <a:pt x="3281258" y="2283921"/>
                    <a:pt x="3281681" y="2302554"/>
                    <a:pt x="3282105" y="2321187"/>
                  </a:cubicBezTo>
                  <a:lnTo>
                    <a:pt x="3290044" y="2339928"/>
                  </a:lnTo>
                  <a:lnTo>
                    <a:pt x="3280517" y="2351672"/>
                  </a:lnTo>
                  <a:lnTo>
                    <a:pt x="3293538" y="2394871"/>
                  </a:lnTo>
                  <a:lnTo>
                    <a:pt x="3286233" y="2412969"/>
                  </a:lnTo>
                  <a:lnTo>
                    <a:pt x="3305606" y="2448552"/>
                  </a:lnTo>
                  <a:lnTo>
                    <a:pt x="3306876" y="2458715"/>
                  </a:lnTo>
                  <a:lnTo>
                    <a:pt x="3290044" y="2459350"/>
                  </a:lnTo>
                  <a:lnTo>
                    <a:pt x="3285916" y="2469829"/>
                  </a:lnTo>
                  <a:lnTo>
                    <a:pt x="3305923" y="2474908"/>
                  </a:lnTo>
                  <a:lnTo>
                    <a:pt x="3300524" y="2492694"/>
                  </a:lnTo>
                  <a:lnTo>
                    <a:pt x="3306241" y="2501270"/>
                  </a:lnTo>
                  <a:lnTo>
                    <a:pt x="3317674" y="2484436"/>
                  </a:lnTo>
                  <a:lnTo>
                    <a:pt x="3328154" y="2477450"/>
                  </a:lnTo>
                  <a:lnTo>
                    <a:pt x="3340857" y="2495552"/>
                  </a:lnTo>
                  <a:lnTo>
                    <a:pt x="3355783" y="2490468"/>
                  </a:lnTo>
                  <a:lnTo>
                    <a:pt x="3365311" y="2502854"/>
                  </a:lnTo>
                  <a:lnTo>
                    <a:pt x="3383413" y="2519375"/>
                  </a:lnTo>
                  <a:lnTo>
                    <a:pt x="3390082" y="2533030"/>
                  </a:lnTo>
                  <a:lnTo>
                    <a:pt x="3401833" y="2529855"/>
                  </a:lnTo>
                  <a:lnTo>
                    <a:pt x="3408184" y="2535889"/>
                  </a:lnTo>
                  <a:lnTo>
                    <a:pt x="3414536" y="2547640"/>
                  </a:lnTo>
                  <a:lnTo>
                    <a:pt x="3404056" y="2554944"/>
                  </a:lnTo>
                  <a:lnTo>
                    <a:pt x="3411360" y="2563519"/>
                  </a:lnTo>
                  <a:lnTo>
                    <a:pt x="3432638" y="2574950"/>
                  </a:lnTo>
                  <a:lnTo>
                    <a:pt x="3442483" y="2593690"/>
                  </a:lnTo>
                  <a:lnTo>
                    <a:pt x="3448200" y="2629264"/>
                  </a:lnTo>
                  <a:lnTo>
                    <a:pt x="3440895" y="2640062"/>
                  </a:lnTo>
                  <a:lnTo>
                    <a:pt x="3445024" y="2649591"/>
                  </a:lnTo>
                  <a:lnTo>
                    <a:pt x="3433591" y="2663247"/>
                  </a:lnTo>
                  <a:lnTo>
                    <a:pt x="3429462" y="2674998"/>
                  </a:lnTo>
                  <a:lnTo>
                    <a:pt x="3405326" y="2690880"/>
                  </a:lnTo>
                  <a:lnTo>
                    <a:pt x="3380872" y="2699772"/>
                  </a:lnTo>
                  <a:lnTo>
                    <a:pt x="3372615" y="2697548"/>
                  </a:lnTo>
                  <a:lnTo>
                    <a:pt x="3361182" y="2712475"/>
                  </a:lnTo>
                  <a:lnTo>
                    <a:pt x="3352290" y="2706124"/>
                  </a:lnTo>
                  <a:lnTo>
                    <a:pt x="3351972" y="2658801"/>
                  </a:lnTo>
                  <a:lnTo>
                    <a:pt x="3336093" y="2656896"/>
                  </a:lnTo>
                  <a:lnTo>
                    <a:pt x="3317991" y="2636251"/>
                  </a:lnTo>
                  <a:lnTo>
                    <a:pt x="3311640" y="2649591"/>
                  </a:lnTo>
                  <a:lnTo>
                    <a:pt x="3338634" y="2676905"/>
                  </a:lnTo>
                  <a:lnTo>
                    <a:pt x="3342763" y="2698183"/>
                  </a:lnTo>
                  <a:lnTo>
                    <a:pt x="3334506" y="2708664"/>
                  </a:lnTo>
                  <a:lnTo>
                    <a:pt x="3330377" y="2702315"/>
                  </a:lnTo>
                  <a:lnTo>
                    <a:pt x="3303383" y="2671824"/>
                  </a:lnTo>
                  <a:lnTo>
                    <a:pt x="3311322" y="2696279"/>
                  </a:lnTo>
                  <a:lnTo>
                    <a:pt x="3300524" y="2698501"/>
                  </a:lnTo>
                  <a:lnTo>
                    <a:pt x="3272577" y="2674366"/>
                  </a:lnTo>
                  <a:lnTo>
                    <a:pt x="3251934" y="2684845"/>
                  </a:lnTo>
                  <a:lnTo>
                    <a:pt x="3231609" y="2677858"/>
                  </a:lnTo>
                  <a:lnTo>
                    <a:pt x="3228433" y="2691833"/>
                  </a:lnTo>
                  <a:lnTo>
                    <a:pt x="3195405" y="2684527"/>
                  </a:lnTo>
                  <a:lnTo>
                    <a:pt x="3179843" y="2692150"/>
                  </a:lnTo>
                  <a:lnTo>
                    <a:pt x="3196993" y="2705488"/>
                  </a:lnTo>
                  <a:lnTo>
                    <a:pt x="3237008" y="2701043"/>
                  </a:lnTo>
                  <a:lnTo>
                    <a:pt x="3247488" y="2695643"/>
                  </a:lnTo>
                  <a:lnTo>
                    <a:pt x="3257016" y="2707394"/>
                  </a:lnTo>
                  <a:lnTo>
                    <a:pt x="3280517" y="2717556"/>
                  </a:lnTo>
                  <a:lnTo>
                    <a:pt x="3284645" y="2705806"/>
                  </a:lnTo>
                  <a:lnTo>
                    <a:pt x="3293220" y="2720734"/>
                  </a:lnTo>
                  <a:lnTo>
                    <a:pt x="3289409" y="2735344"/>
                  </a:lnTo>
                  <a:lnTo>
                    <a:pt x="3297666" y="2743602"/>
                  </a:lnTo>
                  <a:lnTo>
                    <a:pt x="3308464" y="2732167"/>
                  </a:lnTo>
                  <a:lnTo>
                    <a:pt x="3338952" y="2737884"/>
                  </a:lnTo>
                  <a:lnTo>
                    <a:pt x="3361182" y="2733755"/>
                  </a:lnTo>
                  <a:lnTo>
                    <a:pt x="3380237" y="2723910"/>
                  </a:lnTo>
                  <a:lnTo>
                    <a:pt x="3392940" y="2732485"/>
                  </a:lnTo>
                  <a:lnTo>
                    <a:pt x="3391035" y="2745190"/>
                  </a:lnTo>
                  <a:lnTo>
                    <a:pt x="3398339" y="2753129"/>
                  </a:lnTo>
                  <a:lnTo>
                    <a:pt x="3411360" y="2767104"/>
                  </a:lnTo>
                  <a:lnTo>
                    <a:pt x="3411360" y="2775043"/>
                  </a:lnTo>
                  <a:lnTo>
                    <a:pt x="3405009" y="2786794"/>
                  </a:lnTo>
                  <a:lnTo>
                    <a:pt x="3396434" y="2782031"/>
                  </a:lnTo>
                  <a:lnTo>
                    <a:pt x="3385954" y="2773455"/>
                  </a:lnTo>
                  <a:lnTo>
                    <a:pt x="3390082" y="2764880"/>
                  </a:lnTo>
                  <a:lnTo>
                    <a:pt x="3384366" y="2753764"/>
                  </a:lnTo>
                  <a:lnTo>
                    <a:pt x="3380555" y="2772502"/>
                  </a:lnTo>
                  <a:lnTo>
                    <a:pt x="3370075" y="2775678"/>
                  </a:lnTo>
                  <a:lnTo>
                    <a:pt x="3363088" y="2799814"/>
                  </a:lnTo>
                  <a:lnTo>
                    <a:pt x="3346891" y="2801402"/>
                  </a:lnTo>
                  <a:lnTo>
                    <a:pt x="3344986" y="2785525"/>
                  </a:lnTo>
                  <a:lnTo>
                    <a:pt x="3337046" y="2777904"/>
                  </a:lnTo>
                  <a:lnTo>
                    <a:pt x="3329107" y="2802355"/>
                  </a:lnTo>
                  <a:lnTo>
                    <a:pt x="3309099" y="2823640"/>
                  </a:lnTo>
                  <a:lnTo>
                    <a:pt x="3280517" y="2828405"/>
                  </a:lnTo>
                  <a:cubicBezTo>
                    <a:pt x="3280305" y="2833909"/>
                    <a:pt x="3280094" y="2839413"/>
                    <a:pt x="3279882" y="2844917"/>
                  </a:cubicBezTo>
                  <a:lnTo>
                    <a:pt x="3262732" y="2853812"/>
                  </a:lnTo>
                  <a:lnTo>
                    <a:pt x="3207473" y="2844601"/>
                  </a:lnTo>
                  <a:lnTo>
                    <a:pt x="3193182" y="2851905"/>
                  </a:lnTo>
                  <a:lnTo>
                    <a:pt x="3204615" y="2865880"/>
                  </a:lnTo>
                  <a:lnTo>
                    <a:pt x="3250029" y="2864292"/>
                  </a:lnTo>
                  <a:lnTo>
                    <a:pt x="3257968" y="2884298"/>
                  </a:lnTo>
                  <a:lnTo>
                    <a:pt x="3247171" y="2891602"/>
                  </a:lnTo>
                  <a:lnTo>
                    <a:pt x="3222717" y="2881440"/>
                  </a:lnTo>
                  <a:lnTo>
                    <a:pt x="3221764" y="2888744"/>
                  </a:lnTo>
                  <a:lnTo>
                    <a:pt x="3210014" y="2894461"/>
                  </a:lnTo>
                  <a:lnTo>
                    <a:pt x="3195087" y="2897319"/>
                  </a:lnTo>
                  <a:lnTo>
                    <a:pt x="3184607" y="2891602"/>
                  </a:lnTo>
                  <a:lnTo>
                    <a:pt x="3176032" y="2895731"/>
                  </a:lnTo>
                  <a:lnTo>
                    <a:pt x="3178891" y="2903354"/>
                  </a:lnTo>
                  <a:lnTo>
                    <a:pt x="3189053" y="2912884"/>
                  </a:lnTo>
                  <a:lnTo>
                    <a:pt x="3200169" y="2910024"/>
                  </a:lnTo>
                  <a:lnTo>
                    <a:pt x="3207155" y="2911295"/>
                  </a:lnTo>
                  <a:lnTo>
                    <a:pt x="3213507" y="2921142"/>
                  </a:lnTo>
                  <a:lnTo>
                    <a:pt x="3219541" y="2924316"/>
                  </a:lnTo>
                  <a:lnTo>
                    <a:pt x="3223034" y="2920189"/>
                  </a:lnTo>
                  <a:lnTo>
                    <a:pt x="3219859" y="2909707"/>
                  </a:lnTo>
                  <a:lnTo>
                    <a:pt x="3216048" y="2903038"/>
                  </a:lnTo>
                  <a:lnTo>
                    <a:pt x="3221447" y="2895731"/>
                  </a:lnTo>
                  <a:cubicBezTo>
                    <a:pt x="3221553" y="2893402"/>
                    <a:pt x="3221658" y="2891073"/>
                    <a:pt x="3221764" y="2888744"/>
                  </a:cubicBezTo>
                  <a:lnTo>
                    <a:pt x="3253840" y="2909707"/>
                  </a:lnTo>
                  <a:lnTo>
                    <a:pt x="3257016" y="2929395"/>
                  </a:lnTo>
                  <a:lnTo>
                    <a:pt x="3243360" y="2931935"/>
                  </a:lnTo>
                  <a:lnTo>
                    <a:pt x="3250982" y="2947504"/>
                  </a:lnTo>
                  <a:lnTo>
                    <a:pt x="3239549" y="2962430"/>
                  </a:lnTo>
                  <a:lnTo>
                    <a:pt x="3252252" y="2975770"/>
                  </a:lnTo>
                  <a:lnTo>
                    <a:pt x="3240819" y="2987839"/>
                  </a:lnTo>
                  <a:lnTo>
                    <a:pt x="3227163" y="2976087"/>
                  </a:lnTo>
                  <a:lnTo>
                    <a:pt x="3220811" y="2995144"/>
                  </a:lnTo>
                  <a:lnTo>
                    <a:pt x="3241772" y="3009753"/>
                  </a:lnTo>
                  <a:lnTo>
                    <a:pt x="3246536" y="3023727"/>
                  </a:lnTo>
                  <a:lnTo>
                    <a:pt x="3232562" y="3038337"/>
                  </a:lnTo>
                  <a:lnTo>
                    <a:pt x="3243360" y="3047547"/>
                  </a:lnTo>
                  <a:cubicBezTo>
                    <a:pt x="3243148" y="3054322"/>
                    <a:pt x="3242937" y="3061098"/>
                    <a:pt x="3242725" y="3067873"/>
                  </a:cubicBezTo>
                  <a:lnTo>
                    <a:pt x="3223352" y="3086930"/>
                  </a:lnTo>
                  <a:cubicBezTo>
                    <a:pt x="3223140" y="3091906"/>
                    <a:pt x="3222929" y="3096881"/>
                    <a:pt x="3222717" y="3101857"/>
                  </a:cubicBezTo>
                  <a:lnTo>
                    <a:pt x="3229069" y="3125994"/>
                  </a:lnTo>
                  <a:lnTo>
                    <a:pt x="3217953" y="3149179"/>
                  </a:lnTo>
                  <a:lnTo>
                    <a:pt x="3218271" y="3179668"/>
                  </a:lnTo>
                  <a:lnTo>
                    <a:pt x="3203662" y="3231756"/>
                  </a:lnTo>
                  <a:lnTo>
                    <a:pt x="3173492" y="3297185"/>
                  </a:lnTo>
                  <a:lnTo>
                    <a:pt x="3148085" y="3285752"/>
                  </a:lnTo>
                  <a:lnTo>
                    <a:pt x="3114422" y="3290515"/>
                  </a:lnTo>
                  <a:lnTo>
                    <a:pt x="3104577" y="3278763"/>
                  </a:lnTo>
                  <a:lnTo>
                    <a:pt x="3065832" y="3286386"/>
                  </a:lnTo>
                  <a:lnTo>
                    <a:pt x="3055352" y="3310842"/>
                  </a:lnTo>
                  <a:lnTo>
                    <a:pt x="3036297" y="3305761"/>
                  </a:lnTo>
                  <a:lnTo>
                    <a:pt x="3032168" y="3332122"/>
                  </a:lnTo>
                  <a:lnTo>
                    <a:pt x="3008985" y="3359754"/>
                  </a:lnTo>
                  <a:lnTo>
                    <a:pt x="3025499" y="3391193"/>
                  </a:lnTo>
                  <a:lnTo>
                    <a:pt x="3022641" y="3416601"/>
                  </a:lnTo>
                  <a:lnTo>
                    <a:pt x="3009620" y="3418824"/>
                  </a:lnTo>
                  <a:lnTo>
                    <a:pt x="2977862" y="3411837"/>
                  </a:lnTo>
                  <a:lnTo>
                    <a:pt x="2930542" y="3432164"/>
                  </a:lnTo>
                  <a:lnTo>
                    <a:pt x="2918792" y="3423906"/>
                  </a:lnTo>
                  <a:lnTo>
                    <a:pt x="2882588" y="3426447"/>
                  </a:lnTo>
                  <a:cubicBezTo>
                    <a:pt x="2883011" y="3420413"/>
                    <a:pt x="2883435" y="3414378"/>
                    <a:pt x="2883858" y="3408344"/>
                  </a:cubicBezTo>
                  <a:lnTo>
                    <a:pt x="2899419" y="3403897"/>
                  </a:lnTo>
                  <a:lnTo>
                    <a:pt x="2893068" y="3392463"/>
                  </a:lnTo>
                  <a:lnTo>
                    <a:pt x="2903230" y="3368330"/>
                  </a:lnTo>
                  <a:lnTo>
                    <a:pt x="2852100" y="3293691"/>
                  </a:lnTo>
                  <a:lnTo>
                    <a:pt x="2857181" y="3281306"/>
                  </a:lnTo>
                  <a:lnTo>
                    <a:pt x="2867979" y="3290515"/>
                  </a:lnTo>
                  <a:lnTo>
                    <a:pt x="2875283" y="3289244"/>
                  </a:lnTo>
                  <a:lnTo>
                    <a:pt x="2882270" y="3276541"/>
                  </a:lnTo>
                  <a:lnTo>
                    <a:pt x="2867661" y="3252402"/>
                  </a:lnTo>
                  <a:lnTo>
                    <a:pt x="2867661" y="3241921"/>
                  </a:lnTo>
                  <a:lnTo>
                    <a:pt x="2890527" y="3243826"/>
                  </a:lnTo>
                  <a:lnTo>
                    <a:pt x="2892750" y="3222863"/>
                  </a:lnTo>
                  <a:lnTo>
                    <a:pt x="2821930" y="3147590"/>
                  </a:lnTo>
                  <a:lnTo>
                    <a:pt x="2812084" y="3089788"/>
                  </a:lnTo>
                  <a:lnTo>
                    <a:pt x="2795888" y="3080260"/>
                  </a:lnTo>
                  <a:lnTo>
                    <a:pt x="2787313" y="3042465"/>
                  </a:lnTo>
                  <a:lnTo>
                    <a:pt x="2772387" y="3022457"/>
                  </a:lnTo>
                  <a:lnTo>
                    <a:pt x="2790171" y="3018328"/>
                  </a:lnTo>
                  <a:lnTo>
                    <a:pt x="2793347" y="3008801"/>
                  </a:lnTo>
                  <a:lnTo>
                    <a:pt x="2779374" y="2996097"/>
                  </a:lnTo>
                  <a:lnTo>
                    <a:pt x="2775245" y="2979263"/>
                  </a:lnTo>
                  <a:lnTo>
                    <a:pt x="2779056" y="2969736"/>
                  </a:lnTo>
                  <a:lnTo>
                    <a:pt x="2779056" y="2956077"/>
                  </a:lnTo>
                  <a:lnTo>
                    <a:pt x="2768576" y="2951632"/>
                  </a:lnTo>
                  <a:lnTo>
                    <a:pt x="2756825" y="2957348"/>
                  </a:lnTo>
                  <a:lnTo>
                    <a:pt x="2739676" y="2952267"/>
                  </a:lnTo>
                  <a:lnTo>
                    <a:pt x="2741899" y="2941467"/>
                  </a:lnTo>
                  <a:lnTo>
                    <a:pt x="2779691" y="2919236"/>
                  </a:lnTo>
                  <a:lnTo>
                    <a:pt x="2763812" y="2902720"/>
                  </a:lnTo>
                  <a:lnTo>
                    <a:pt x="2759684" y="2902720"/>
                  </a:lnTo>
                  <a:lnTo>
                    <a:pt x="2756190" y="2903038"/>
                  </a:lnTo>
                  <a:lnTo>
                    <a:pt x="2753332" y="2903672"/>
                  </a:lnTo>
                  <a:lnTo>
                    <a:pt x="2752379" y="2903989"/>
                  </a:lnTo>
                  <a:lnTo>
                    <a:pt x="2752062" y="2904623"/>
                  </a:lnTo>
                  <a:lnTo>
                    <a:pt x="2751426" y="2906529"/>
                  </a:lnTo>
                  <a:cubicBezTo>
                    <a:pt x="2751320" y="2907377"/>
                    <a:pt x="2751215" y="2908224"/>
                    <a:pt x="2751109" y="2909072"/>
                  </a:cubicBezTo>
                  <a:lnTo>
                    <a:pt x="2751109" y="2911930"/>
                  </a:lnTo>
                  <a:lnTo>
                    <a:pt x="2751109" y="2917011"/>
                  </a:lnTo>
                  <a:lnTo>
                    <a:pt x="2751109" y="2919236"/>
                  </a:lnTo>
                  <a:lnTo>
                    <a:pt x="2745710" y="2915423"/>
                  </a:lnTo>
                  <a:cubicBezTo>
                    <a:pt x="2746133" y="2909706"/>
                    <a:pt x="2746557" y="2903989"/>
                    <a:pt x="2746980" y="2898272"/>
                  </a:cubicBezTo>
                  <a:lnTo>
                    <a:pt x="2733642" y="2887156"/>
                  </a:lnTo>
                  <a:lnTo>
                    <a:pt x="2729513" y="2872231"/>
                  </a:lnTo>
                  <a:lnTo>
                    <a:pt x="2720621" y="2826815"/>
                  </a:lnTo>
                  <a:lnTo>
                    <a:pt x="2717763" y="2769962"/>
                  </a:lnTo>
                  <a:lnTo>
                    <a:pt x="2718432" y="2770111"/>
                  </a:lnTo>
                  <a:lnTo>
                    <a:pt x="2705803" y="2755583"/>
                  </a:lnTo>
                  <a:lnTo>
                    <a:pt x="2681365" y="2751773"/>
                  </a:lnTo>
                  <a:lnTo>
                    <a:pt x="2680413" y="2744153"/>
                  </a:lnTo>
                  <a:lnTo>
                    <a:pt x="2666449" y="2735898"/>
                  </a:lnTo>
                  <a:lnTo>
                    <a:pt x="2677874" y="2696847"/>
                  </a:lnTo>
                  <a:lnTo>
                    <a:pt x="2668353" y="2675893"/>
                  </a:lnTo>
                  <a:cubicBezTo>
                    <a:pt x="2668565" y="2666050"/>
                    <a:pt x="2668776" y="2656208"/>
                    <a:pt x="2668988" y="2646365"/>
                  </a:cubicBezTo>
                  <a:lnTo>
                    <a:pt x="2675335" y="2662240"/>
                  </a:lnTo>
                  <a:lnTo>
                    <a:pt x="2678509" y="2640968"/>
                  </a:lnTo>
                  <a:lnTo>
                    <a:pt x="2676288" y="2617791"/>
                  </a:lnTo>
                  <a:lnTo>
                    <a:pt x="2655976" y="2621282"/>
                  </a:lnTo>
                  <a:lnTo>
                    <a:pt x="2646771" y="2635889"/>
                  </a:lnTo>
                  <a:lnTo>
                    <a:pt x="2659784" y="2674939"/>
                  </a:lnTo>
                  <a:lnTo>
                    <a:pt x="2657879" y="2686687"/>
                  </a:lnTo>
                  <a:lnTo>
                    <a:pt x="2649310" y="2693036"/>
                  </a:lnTo>
                  <a:lnTo>
                    <a:pt x="2646136" y="2672717"/>
                  </a:lnTo>
                  <a:lnTo>
                    <a:pt x="2642962" y="2665414"/>
                  </a:lnTo>
                  <a:cubicBezTo>
                    <a:pt x="2643174" y="2662662"/>
                    <a:pt x="2643385" y="2659911"/>
                    <a:pt x="2643597" y="2657159"/>
                  </a:cubicBezTo>
                  <a:lnTo>
                    <a:pt x="2631854" y="2658430"/>
                  </a:lnTo>
                  <a:lnTo>
                    <a:pt x="2637567" y="2679067"/>
                  </a:lnTo>
                  <a:lnTo>
                    <a:pt x="2632489" y="2705737"/>
                  </a:lnTo>
                  <a:lnTo>
                    <a:pt x="2650579" y="2720341"/>
                  </a:lnTo>
                  <a:lnTo>
                    <a:pt x="2647722" y="2746693"/>
                  </a:lnTo>
                  <a:lnTo>
                    <a:pt x="2636298" y="2747963"/>
                  </a:lnTo>
                  <a:lnTo>
                    <a:pt x="2633124" y="2773998"/>
                  </a:lnTo>
                  <a:lnTo>
                    <a:pt x="2623920" y="2784475"/>
                  </a:lnTo>
                  <a:lnTo>
                    <a:pt x="2600434" y="2781934"/>
                  </a:lnTo>
                  <a:lnTo>
                    <a:pt x="2586787" y="2789236"/>
                  </a:lnTo>
                  <a:lnTo>
                    <a:pt x="2571870" y="2774633"/>
                  </a:lnTo>
                  <a:lnTo>
                    <a:pt x="2577583" y="2799714"/>
                  </a:lnTo>
                  <a:lnTo>
                    <a:pt x="2549970" y="2818130"/>
                  </a:lnTo>
                  <a:lnTo>
                    <a:pt x="2544893" y="2839084"/>
                  </a:lnTo>
                  <a:lnTo>
                    <a:pt x="2529023" y="2837179"/>
                  </a:lnTo>
                  <a:lnTo>
                    <a:pt x="2524898" y="2843846"/>
                  </a:lnTo>
                  <a:lnTo>
                    <a:pt x="2536322" y="2852736"/>
                  </a:lnTo>
                  <a:lnTo>
                    <a:pt x="2528389" y="2862578"/>
                  </a:lnTo>
                  <a:lnTo>
                    <a:pt x="2517598" y="2864483"/>
                  </a:lnTo>
                  <a:lnTo>
                    <a:pt x="2509981" y="2866389"/>
                  </a:lnTo>
                  <a:lnTo>
                    <a:pt x="2506807" y="2867023"/>
                  </a:lnTo>
                  <a:lnTo>
                    <a:pt x="2504903" y="2867975"/>
                  </a:lnTo>
                  <a:lnTo>
                    <a:pt x="2504268" y="2868928"/>
                  </a:lnTo>
                  <a:lnTo>
                    <a:pt x="2503952" y="2869563"/>
                  </a:lnTo>
                  <a:lnTo>
                    <a:pt x="2502999" y="2872103"/>
                  </a:lnTo>
                  <a:lnTo>
                    <a:pt x="2501730" y="2875277"/>
                  </a:lnTo>
                  <a:lnTo>
                    <a:pt x="2500777" y="2879088"/>
                  </a:lnTo>
                  <a:lnTo>
                    <a:pt x="2499190" y="2885437"/>
                  </a:lnTo>
                  <a:cubicBezTo>
                    <a:pt x="2499084" y="2886390"/>
                    <a:pt x="2498979" y="2887342"/>
                    <a:pt x="2498873" y="2888295"/>
                  </a:cubicBezTo>
                  <a:lnTo>
                    <a:pt x="2479196" y="2919092"/>
                  </a:lnTo>
                  <a:lnTo>
                    <a:pt x="2452536" y="2925442"/>
                  </a:lnTo>
                  <a:lnTo>
                    <a:pt x="2434445" y="2941316"/>
                  </a:lnTo>
                  <a:lnTo>
                    <a:pt x="2412546" y="2943856"/>
                  </a:lnTo>
                  <a:lnTo>
                    <a:pt x="2406199" y="2961954"/>
                  </a:lnTo>
                  <a:lnTo>
                    <a:pt x="2358910" y="2965446"/>
                  </a:lnTo>
                  <a:lnTo>
                    <a:pt x="2325902" y="2956239"/>
                  </a:lnTo>
                  <a:lnTo>
                    <a:pt x="2291942" y="2950206"/>
                  </a:lnTo>
                  <a:lnTo>
                    <a:pt x="2297020" y="2924807"/>
                  </a:lnTo>
                  <a:lnTo>
                    <a:pt x="2267822" y="2929252"/>
                  </a:lnTo>
                  <a:lnTo>
                    <a:pt x="2226879" y="2886389"/>
                  </a:lnTo>
                  <a:lnTo>
                    <a:pt x="2197364" y="2883216"/>
                  </a:lnTo>
                  <a:lnTo>
                    <a:pt x="2191016" y="2862578"/>
                  </a:lnTo>
                  <a:lnTo>
                    <a:pt x="2178955" y="2853371"/>
                  </a:lnTo>
                  <a:lnTo>
                    <a:pt x="2188477" y="2836226"/>
                  </a:lnTo>
                  <a:lnTo>
                    <a:pt x="2197681" y="2806700"/>
                  </a:lnTo>
                  <a:lnTo>
                    <a:pt x="2216723" y="2820034"/>
                  </a:lnTo>
                  <a:lnTo>
                    <a:pt x="2224022" y="2809240"/>
                  </a:lnTo>
                  <a:lnTo>
                    <a:pt x="2253857" y="2822891"/>
                  </a:lnTo>
                  <a:lnTo>
                    <a:pt x="2244334" y="2811462"/>
                  </a:lnTo>
                  <a:lnTo>
                    <a:pt x="2243066" y="2799714"/>
                  </a:lnTo>
                  <a:lnTo>
                    <a:pt x="2283373" y="2782569"/>
                  </a:lnTo>
                  <a:lnTo>
                    <a:pt x="2235450" y="2793365"/>
                  </a:lnTo>
                  <a:lnTo>
                    <a:pt x="2224976" y="2773679"/>
                  </a:lnTo>
                  <a:lnTo>
                    <a:pt x="2235132" y="2752408"/>
                  </a:lnTo>
                  <a:lnTo>
                    <a:pt x="2251001" y="2748280"/>
                  </a:lnTo>
                  <a:lnTo>
                    <a:pt x="2258618" y="2737486"/>
                  </a:lnTo>
                  <a:lnTo>
                    <a:pt x="2242432" y="2730184"/>
                  </a:lnTo>
                  <a:lnTo>
                    <a:pt x="2245287" y="2720658"/>
                  </a:lnTo>
                  <a:lnTo>
                    <a:pt x="2261156" y="2707958"/>
                  </a:lnTo>
                  <a:lnTo>
                    <a:pt x="2261156" y="2703514"/>
                  </a:lnTo>
                  <a:lnTo>
                    <a:pt x="2245287" y="2694307"/>
                  </a:lnTo>
                  <a:lnTo>
                    <a:pt x="2232909" y="2720024"/>
                  </a:lnTo>
                  <a:lnTo>
                    <a:pt x="2214502" y="2707641"/>
                  </a:lnTo>
                  <a:lnTo>
                    <a:pt x="2211646" y="2733675"/>
                  </a:lnTo>
                  <a:lnTo>
                    <a:pt x="2197998" y="2725421"/>
                  </a:lnTo>
                  <a:cubicBezTo>
                    <a:pt x="2197681" y="2720870"/>
                    <a:pt x="2197363" y="2716319"/>
                    <a:pt x="2197046" y="2711768"/>
                  </a:cubicBezTo>
                  <a:lnTo>
                    <a:pt x="2191333" y="2703196"/>
                  </a:lnTo>
                  <a:lnTo>
                    <a:pt x="2204980" y="2676845"/>
                  </a:lnTo>
                  <a:lnTo>
                    <a:pt x="2223072" y="2685099"/>
                  </a:lnTo>
                  <a:lnTo>
                    <a:pt x="2224976" y="2659700"/>
                  </a:lnTo>
                  <a:lnTo>
                    <a:pt x="2227833" y="2657478"/>
                  </a:lnTo>
                  <a:lnTo>
                    <a:pt x="2233862" y="2652715"/>
                  </a:lnTo>
                  <a:lnTo>
                    <a:pt x="2237035" y="2649540"/>
                  </a:lnTo>
                  <a:lnTo>
                    <a:pt x="2239257" y="2646683"/>
                  </a:lnTo>
                  <a:lnTo>
                    <a:pt x="2241161" y="2644460"/>
                  </a:lnTo>
                  <a:lnTo>
                    <a:pt x="2241479" y="2643508"/>
                  </a:lnTo>
                  <a:lnTo>
                    <a:pt x="2241479" y="2642873"/>
                  </a:lnTo>
                  <a:lnTo>
                    <a:pt x="2241479" y="2642555"/>
                  </a:lnTo>
                  <a:lnTo>
                    <a:pt x="2241798" y="2642555"/>
                  </a:lnTo>
                  <a:lnTo>
                    <a:pt x="2243702" y="2642873"/>
                  </a:lnTo>
                  <a:lnTo>
                    <a:pt x="2248461" y="2646048"/>
                  </a:lnTo>
                  <a:lnTo>
                    <a:pt x="2256713" y="2651127"/>
                  </a:lnTo>
                  <a:lnTo>
                    <a:pt x="2264966" y="2632078"/>
                  </a:lnTo>
                  <a:lnTo>
                    <a:pt x="2259571" y="2626999"/>
                  </a:lnTo>
                  <a:lnTo>
                    <a:pt x="2242432" y="2639698"/>
                  </a:lnTo>
                  <a:lnTo>
                    <a:pt x="2232909" y="2632395"/>
                  </a:lnTo>
                  <a:lnTo>
                    <a:pt x="2216406" y="2645095"/>
                  </a:lnTo>
                  <a:lnTo>
                    <a:pt x="2211646" y="2633665"/>
                  </a:lnTo>
                  <a:lnTo>
                    <a:pt x="2225609" y="2614615"/>
                  </a:lnTo>
                  <a:lnTo>
                    <a:pt x="2237035" y="2592073"/>
                  </a:lnTo>
                  <a:lnTo>
                    <a:pt x="2260205" y="2583819"/>
                  </a:lnTo>
                  <a:lnTo>
                    <a:pt x="2263060" y="2568896"/>
                  </a:lnTo>
                  <a:lnTo>
                    <a:pt x="2245287" y="2569214"/>
                  </a:lnTo>
                  <a:lnTo>
                    <a:pt x="2264013" y="2548576"/>
                  </a:lnTo>
                  <a:lnTo>
                    <a:pt x="2274486" y="2524764"/>
                  </a:lnTo>
                  <a:lnTo>
                    <a:pt x="2276390" y="2521589"/>
                  </a:lnTo>
                  <a:lnTo>
                    <a:pt x="2288133" y="2517779"/>
                  </a:lnTo>
                  <a:lnTo>
                    <a:pt x="2285278" y="2560324"/>
                  </a:lnTo>
                  <a:lnTo>
                    <a:pt x="2292893" y="2570485"/>
                  </a:lnTo>
                  <a:lnTo>
                    <a:pt x="2297656" y="2512700"/>
                  </a:lnTo>
                  <a:lnTo>
                    <a:pt x="2328123" y="2498726"/>
                  </a:lnTo>
                  <a:lnTo>
                    <a:pt x="2315429" y="2494594"/>
                  </a:lnTo>
                  <a:lnTo>
                    <a:pt x="2290038" y="2503489"/>
                  </a:lnTo>
                  <a:lnTo>
                    <a:pt x="2293212" y="2487610"/>
                  </a:lnTo>
                  <a:lnTo>
                    <a:pt x="2278612" y="2503489"/>
                  </a:lnTo>
                  <a:lnTo>
                    <a:pt x="2250048" y="2517144"/>
                  </a:lnTo>
                  <a:lnTo>
                    <a:pt x="2241798" y="2546990"/>
                  </a:lnTo>
                  <a:lnTo>
                    <a:pt x="2213550" y="2566039"/>
                  </a:lnTo>
                  <a:lnTo>
                    <a:pt x="2206249" y="2575564"/>
                  </a:lnTo>
                  <a:lnTo>
                    <a:pt x="2183715" y="2563182"/>
                  </a:lnTo>
                  <a:lnTo>
                    <a:pt x="2169117" y="2573658"/>
                  </a:lnTo>
                  <a:lnTo>
                    <a:pt x="2149756" y="2544449"/>
                  </a:lnTo>
                  <a:cubicBezTo>
                    <a:pt x="2149650" y="2541380"/>
                    <a:pt x="2149545" y="2538311"/>
                    <a:pt x="2149439" y="2535242"/>
                  </a:cubicBezTo>
                  <a:lnTo>
                    <a:pt x="2166578" y="2537146"/>
                  </a:lnTo>
                  <a:lnTo>
                    <a:pt x="2168800" y="2516191"/>
                  </a:lnTo>
                  <a:lnTo>
                    <a:pt x="2183399" y="2530480"/>
                  </a:lnTo>
                  <a:lnTo>
                    <a:pt x="2216088" y="2509202"/>
                  </a:lnTo>
                  <a:lnTo>
                    <a:pt x="2187842" y="2511428"/>
                  </a:lnTo>
                  <a:lnTo>
                    <a:pt x="2178955" y="2506347"/>
                  </a:lnTo>
                  <a:lnTo>
                    <a:pt x="2176734" y="2489517"/>
                  </a:lnTo>
                  <a:lnTo>
                    <a:pt x="2203076" y="2475554"/>
                  </a:lnTo>
                  <a:lnTo>
                    <a:pt x="2181178" y="2477773"/>
                  </a:lnTo>
                  <a:cubicBezTo>
                    <a:pt x="2181390" y="2473540"/>
                    <a:pt x="2181601" y="2469306"/>
                    <a:pt x="2181813" y="2465073"/>
                  </a:cubicBezTo>
                  <a:lnTo>
                    <a:pt x="2169117" y="2453962"/>
                  </a:lnTo>
                  <a:lnTo>
                    <a:pt x="2180543" y="2439040"/>
                  </a:lnTo>
                  <a:lnTo>
                    <a:pt x="2172290" y="2438087"/>
                  </a:lnTo>
                  <a:lnTo>
                    <a:pt x="2159594" y="2444438"/>
                  </a:lnTo>
                  <a:lnTo>
                    <a:pt x="2141505" y="2433007"/>
                  </a:lnTo>
                  <a:lnTo>
                    <a:pt x="2149756" y="2422530"/>
                  </a:lnTo>
                  <a:lnTo>
                    <a:pt x="2138331" y="2421258"/>
                  </a:lnTo>
                  <a:lnTo>
                    <a:pt x="2143091" y="2403163"/>
                  </a:lnTo>
                  <a:lnTo>
                    <a:pt x="2158959" y="2402208"/>
                  </a:lnTo>
                  <a:lnTo>
                    <a:pt x="2184669" y="2408243"/>
                  </a:lnTo>
                  <a:lnTo>
                    <a:pt x="2209741" y="2392366"/>
                  </a:lnTo>
                  <a:lnTo>
                    <a:pt x="2253223" y="2401575"/>
                  </a:lnTo>
                  <a:lnTo>
                    <a:pt x="2274486" y="2389510"/>
                  </a:lnTo>
                  <a:lnTo>
                    <a:pt x="2317968" y="2416815"/>
                  </a:lnTo>
                  <a:lnTo>
                    <a:pt x="2312891" y="2438722"/>
                  </a:lnTo>
                  <a:lnTo>
                    <a:pt x="2328441" y="2426022"/>
                  </a:lnTo>
                  <a:lnTo>
                    <a:pt x="2341136" y="2440627"/>
                  </a:lnTo>
                  <a:lnTo>
                    <a:pt x="2347484" y="2426022"/>
                  </a:lnTo>
                  <a:lnTo>
                    <a:pt x="2329710" y="2412053"/>
                  </a:lnTo>
                  <a:lnTo>
                    <a:pt x="2325902" y="2398716"/>
                  </a:lnTo>
                  <a:lnTo>
                    <a:pt x="2386204" y="2376172"/>
                  </a:lnTo>
                  <a:lnTo>
                    <a:pt x="2384935" y="2359030"/>
                  </a:lnTo>
                  <a:lnTo>
                    <a:pt x="2353197" y="2371094"/>
                  </a:lnTo>
                  <a:lnTo>
                    <a:pt x="2361765" y="2356172"/>
                  </a:lnTo>
                  <a:cubicBezTo>
                    <a:pt x="2361659" y="2348023"/>
                    <a:pt x="2361554" y="2339874"/>
                    <a:pt x="2361448" y="2331725"/>
                  </a:cubicBezTo>
                  <a:lnTo>
                    <a:pt x="2383348" y="2299021"/>
                  </a:lnTo>
                  <a:lnTo>
                    <a:pt x="2345898" y="2332040"/>
                  </a:lnTo>
                  <a:lnTo>
                    <a:pt x="2345898" y="2368872"/>
                  </a:lnTo>
                  <a:lnTo>
                    <a:pt x="2330346" y="2378397"/>
                  </a:lnTo>
                  <a:lnTo>
                    <a:pt x="2320824" y="2367285"/>
                  </a:lnTo>
                  <a:lnTo>
                    <a:pt x="2313208" y="2374587"/>
                  </a:lnTo>
                  <a:lnTo>
                    <a:pt x="2271948" y="2374904"/>
                  </a:lnTo>
                  <a:lnTo>
                    <a:pt x="2271948" y="2363157"/>
                  </a:lnTo>
                  <a:lnTo>
                    <a:pt x="2287500" y="2339979"/>
                  </a:lnTo>
                  <a:lnTo>
                    <a:pt x="2263378" y="2359030"/>
                  </a:lnTo>
                  <a:lnTo>
                    <a:pt x="2263378" y="2376172"/>
                  </a:lnTo>
                  <a:lnTo>
                    <a:pt x="2245605" y="2379350"/>
                  </a:lnTo>
                  <a:lnTo>
                    <a:pt x="2210694" y="2377443"/>
                  </a:lnTo>
                  <a:lnTo>
                    <a:pt x="2176100" y="2399987"/>
                  </a:lnTo>
                  <a:lnTo>
                    <a:pt x="2153882" y="2391732"/>
                  </a:lnTo>
                  <a:lnTo>
                    <a:pt x="2145948" y="2379350"/>
                  </a:lnTo>
                  <a:lnTo>
                    <a:pt x="2160864" y="2371729"/>
                  </a:lnTo>
                  <a:lnTo>
                    <a:pt x="2136427" y="2362204"/>
                  </a:lnTo>
                  <a:lnTo>
                    <a:pt x="2178639" y="2342201"/>
                  </a:lnTo>
                  <a:lnTo>
                    <a:pt x="2167847" y="2339979"/>
                  </a:lnTo>
                  <a:lnTo>
                    <a:pt x="2173243" y="2326326"/>
                  </a:lnTo>
                  <a:lnTo>
                    <a:pt x="2188160" y="2322834"/>
                  </a:lnTo>
                  <a:lnTo>
                    <a:pt x="2158008" y="2303150"/>
                  </a:lnTo>
                  <a:lnTo>
                    <a:pt x="2166578" y="2294574"/>
                  </a:lnTo>
                  <a:lnTo>
                    <a:pt x="2133571" y="2274889"/>
                  </a:lnTo>
                  <a:lnTo>
                    <a:pt x="2157057" y="2271715"/>
                  </a:lnTo>
                  <a:lnTo>
                    <a:pt x="2154518" y="2256790"/>
                  </a:lnTo>
                  <a:lnTo>
                    <a:pt x="2160864" y="2256790"/>
                  </a:lnTo>
                  <a:lnTo>
                    <a:pt x="2173560" y="2244090"/>
                  </a:lnTo>
                  <a:lnTo>
                    <a:pt x="2187525" y="2258697"/>
                  </a:lnTo>
                  <a:lnTo>
                    <a:pt x="2200219" y="2265998"/>
                  </a:lnTo>
                  <a:lnTo>
                    <a:pt x="2203395" y="2253298"/>
                  </a:lnTo>
                  <a:lnTo>
                    <a:pt x="2226246" y="2245361"/>
                  </a:lnTo>
                  <a:lnTo>
                    <a:pt x="2252906" y="2258377"/>
                  </a:lnTo>
                  <a:lnTo>
                    <a:pt x="2266552" y="2244090"/>
                  </a:lnTo>
                  <a:lnTo>
                    <a:pt x="2266552" y="2235835"/>
                  </a:lnTo>
                  <a:lnTo>
                    <a:pt x="2213550" y="2243773"/>
                  </a:lnTo>
                  <a:lnTo>
                    <a:pt x="2197681" y="2239644"/>
                  </a:lnTo>
                  <a:lnTo>
                    <a:pt x="2204029" y="2231072"/>
                  </a:lnTo>
                  <a:lnTo>
                    <a:pt x="2233862" y="2227898"/>
                  </a:lnTo>
                  <a:lnTo>
                    <a:pt x="2254492" y="2222181"/>
                  </a:lnTo>
                  <a:lnTo>
                    <a:pt x="2236401" y="2212020"/>
                  </a:lnTo>
                  <a:lnTo>
                    <a:pt x="2249414" y="2203448"/>
                  </a:lnTo>
                  <a:lnTo>
                    <a:pt x="2244970" y="2194876"/>
                  </a:lnTo>
                  <a:lnTo>
                    <a:pt x="2230053" y="2187889"/>
                  </a:lnTo>
                  <a:lnTo>
                    <a:pt x="2238304" y="2165664"/>
                  </a:lnTo>
                  <a:lnTo>
                    <a:pt x="2261791" y="2150423"/>
                  </a:lnTo>
                  <a:lnTo>
                    <a:pt x="2278612" y="2184079"/>
                  </a:lnTo>
                  <a:lnTo>
                    <a:pt x="2285912" y="2178682"/>
                  </a:lnTo>
                  <a:lnTo>
                    <a:pt x="2279565" y="2166298"/>
                  </a:lnTo>
                  <a:lnTo>
                    <a:pt x="2281469" y="2138677"/>
                  </a:lnTo>
                  <a:lnTo>
                    <a:pt x="2300512" y="2135500"/>
                  </a:lnTo>
                  <a:lnTo>
                    <a:pt x="2314476" y="2151058"/>
                  </a:lnTo>
                  <a:lnTo>
                    <a:pt x="2307177" y="2195194"/>
                  </a:lnTo>
                  <a:lnTo>
                    <a:pt x="2318920" y="2195194"/>
                  </a:lnTo>
                  <a:lnTo>
                    <a:pt x="2329076" y="2158361"/>
                  </a:lnTo>
                  <a:lnTo>
                    <a:pt x="2356688" y="2158044"/>
                  </a:lnTo>
                  <a:lnTo>
                    <a:pt x="2361131" y="2146612"/>
                  </a:lnTo>
                  <a:lnTo>
                    <a:pt x="2321776" y="2142486"/>
                  </a:lnTo>
                  <a:lnTo>
                    <a:pt x="2319237" y="2125021"/>
                  </a:lnTo>
                  <a:lnTo>
                    <a:pt x="2297020" y="2113274"/>
                  </a:lnTo>
                  <a:lnTo>
                    <a:pt x="2285594" y="2125021"/>
                  </a:lnTo>
                  <a:lnTo>
                    <a:pt x="2278294" y="2118988"/>
                  </a:lnTo>
                  <a:lnTo>
                    <a:pt x="2283373" y="2109465"/>
                  </a:lnTo>
                  <a:lnTo>
                    <a:pt x="2297973" y="2100891"/>
                  </a:lnTo>
                  <a:lnTo>
                    <a:pt x="2310667" y="2099304"/>
                  </a:lnTo>
                  <a:lnTo>
                    <a:pt x="2326855" y="2092953"/>
                  </a:lnTo>
                  <a:lnTo>
                    <a:pt x="2344627" y="2103432"/>
                  </a:lnTo>
                  <a:lnTo>
                    <a:pt x="2352880" y="2098033"/>
                  </a:lnTo>
                  <a:lnTo>
                    <a:pt x="2373509" y="2117719"/>
                  </a:lnTo>
                  <a:lnTo>
                    <a:pt x="2388426" y="2113591"/>
                  </a:lnTo>
                  <a:lnTo>
                    <a:pt x="2390965" y="2100891"/>
                  </a:lnTo>
                  <a:lnTo>
                    <a:pt x="2364623" y="2097082"/>
                  </a:lnTo>
                  <a:lnTo>
                    <a:pt x="2364623" y="2087237"/>
                  </a:lnTo>
                  <a:lnTo>
                    <a:pt x="2392868" y="2073585"/>
                  </a:lnTo>
                  <a:lnTo>
                    <a:pt x="2361131" y="2063426"/>
                  </a:lnTo>
                  <a:lnTo>
                    <a:pt x="2344309" y="2067553"/>
                  </a:lnTo>
                  <a:lnTo>
                    <a:pt x="2321141" y="2069141"/>
                  </a:lnTo>
                  <a:lnTo>
                    <a:pt x="2338915" y="2050726"/>
                  </a:lnTo>
                  <a:lnTo>
                    <a:pt x="2320824" y="2045646"/>
                  </a:lnTo>
                  <a:lnTo>
                    <a:pt x="2318602" y="2029776"/>
                  </a:lnTo>
                  <a:lnTo>
                    <a:pt x="2346849" y="2010726"/>
                  </a:lnTo>
                  <a:lnTo>
                    <a:pt x="2363987" y="2025013"/>
                  </a:lnTo>
                  <a:lnTo>
                    <a:pt x="2377953" y="2033586"/>
                  </a:lnTo>
                  <a:lnTo>
                    <a:pt x="2390330" y="2019933"/>
                  </a:lnTo>
                  <a:lnTo>
                    <a:pt x="2395725" y="2026918"/>
                  </a:lnTo>
                  <a:lnTo>
                    <a:pt x="2422068" y="2016441"/>
                  </a:lnTo>
                  <a:lnTo>
                    <a:pt x="2401756" y="1998661"/>
                  </a:lnTo>
                  <a:lnTo>
                    <a:pt x="2384935" y="2011360"/>
                  </a:lnTo>
                  <a:lnTo>
                    <a:pt x="2370336" y="2004376"/>
                  </a:lnTo>
                  <a:lnTo>
                    <a:pt x="2373191" y="1984056"/>
                  </a:lnTo>
                  <a:lnTo>
                    <a:pt x="2394138" y="1977706"/>
                  </a:lnTo>
                  <a:lnTo>
                    <a:pt x="2409055" y="1966911"/>
                  </a:lnTo>
                  <a:lnTo>
                    <a:pt x="2423655" y="1967864"/>
                  </a:lnTo>
                  <a:cubicBezTo>
                    <a:pt x="2423973" y="1963631"/>
                    <a:pt x="2424290" y="1959397"/>
                    <a:pt x="2424608" y="1955164"/>
                  </a:cubicBezTo>
                  <a:lnTo>
                    <a:pt x="2438570" y="1958338"/>
                  </a:lnTo>
                  <a:lnTo>
                    <a:pt x="2445870" y="1965324"/>
                  </a:lnTo>
                  <a:lnTo>
                    <a:pt x="2460787" y="1944051"/>
                  </a:lnTo>
                  <a:lnTo>
                    <a:pt x="2480465" y="1914841"/>
                  </a:lnTo>
                  <a:lnTo>
                    <a:pt x="2502364" y="1913254"/>
                  </a:lnTo>
                  <a:lnTo>
                    <a:pt x="2520455" y="1906904"/>
                  </a:lnTo>
                  <a:lnTo>
                    <a:pt x="2529341" y="1928811"/>
                  </a:lnTo>
                  <a:lnTo>
                    <a:pt x="2553461" y="1919286"/>
                  </a:lnTo>
                  <a:lnTo>
                    <a:pt x="2543941" y="1902459"/>
                  </a:lnTo>
                  <a:lnTo>
                    <a:pt x="2538228" y="1886901"/>
                  </a:lnTo>
                  <a:lnTo>
                    <a:pt x="2585518" y="1865312"/>
                  </a:lnTo>
                  <a:lnTo>
                    <a:pt x="2609319" y="1891347"/>
                  </a:lnTo>
                  <a:lnTo>
                    <a:pt x="2603925" y="1913254"/>
                  </a:lnTo>
                  <a:lnTo>
                    <a:pt x="2607415" y="1925954"/>
                  </a:lnTo>
                  <a:lnTo>
                    <a:pt x="2630902" y="1923731"/>
                  </a:lnTo>
                  <a:lnTo>
                    <a:pt x="2619793" y="1910079"/>
                  </a:lnTo>
                  <a:lnTo>
                    <a:pt x="2626141" y="1900554"/>
                  </a:lnTo>
                  <a:lnTo>
                    <a:pt x="2665497" y="1901189"/>
                  </a:lnTo>
                  <a:lnTo>
                    <a:pt x="2678826" y="1889759"/>
                  </a:lnTo>
                  <a:lnTo>
                    <a:pt x="2665179" y="1871979"/>
                  </a:lnTo>
                  <a:lnTo>
                    <a:pt x="2684856" y="1851658"/>
                  </a:lnTo>
                  <a:lnTo>
                    <a:pt x="2739762" y="1824989"/>
                  </a:lnTo>
                  <a:lnTo>
                    <a:pt x="2727702" y="1843086"/>
                  </a:lnTo>
                  <a:lnTo>
                    <a:pt x="2755314" y="1832928"/>
                  </a:lnTo>
                  <a:lnTo>
                    <a:pt x="2757853" y="1817369"/>
                  </a:lnTo>
                  <a:lnTo>
                    <a:pt x="2733732" y="1816734"/>
                  </a:lnTo>
                  <a:lnTo>
                    <a:pt x="2743254" y="1805304"/>
                  </a:lnTo>
                  <a:cubicBezTo>
                    <a:pt x="2743360" y="1802129"/>
                    <a:pt x="2743465" y="1798954"/>
                    <a:pt x="2743571" y="1795779"/>
                  </a:cubicBezTo>
                  <a:lnTo>
                    <a:pt x="2735636" y="1791334"/>
                  </a:lnTo>
                  <a:lnTo>
                    <a:pt x="2750553" y="1786571"/>
                  </a:lnTo>
                  <a:lnTo>
                    <a:pt x="2749283" y="1782443"/>
                  </a:lnTo>
                  <a:lnTo>
                    <a:pt x="2732463" y="1785936"/>
                  </a:lnTo>
                  <a:lnTo>
                    <a:pt x="2723576" y="1801494"/>
                  </a:lnTo>
                  <a:lnTo>
                    <a:pt x="2655341" y="1817686"/>
                  </a:lnTo>
                  <a:lnTo>
                    <a:pt x="2652167" y="1822131"/>
                  </a:lnTo>
                  <a:lnTo>
                    <a:pt x="2724211" y="1806891"/>
                  </a:lnTo>
                  <a:lnTo>
                    <a:pt x="2726114" y="1817369"/>
                  </a:lnTo>
                  <a:lnTo>
                    <a:pt x="2673431" y="1835784"/>
                  </a:lnTo>
                  <a:lnTo>
                    <a:pt x="2648041" y="1871979"/>
                  </a:lnTo>
                  <a:lnTo>
                    <a:pt x="2615668" y="1886267"/>
                  </a:lnTo>
                  <a:lnTo>
                    <a:pt x="2597261" y="1856739"/>
                  </a:lnTo>
                  <a:lnTo>
                    <a:pt x="2607415" y="1833245"/>
                  </a:lnTo>
                  <a:lnTo>
                    <a:pt x="2587739" y="1846261"/>
                  </a:lnTo>
                  <a:lnTo>
                    <a:pt x="2578217" y="1843086"/>
                  </a:lnTo>
                  <a:cubicBezTo>
                    <a:pt x="2578111" y="1832503"/>
                    <a:pt x="2578006" y="1821919"/>
                    <a:pt x="2577900" y="1811336"/>
                  </a:cubicBezTo>
                  <a:lnTo>
                    <a:pt x="2599165" y="1807209"/>
                  </a:lnTo>
                  <a:lnTo>
                    <a:pt x="2622967" y="1785619"/>
                  </a:lnTo>
                  <a:lnTo>
                    <a:pt x="2598530" y="1780538"/>
                  </a:lnTo>
                  <a:lnTo>
                    <a:pt x="2596625" y="1767839"/>
                  </a:lnTo>
                  <a:lnTo>
                    <a:pt x="2627094" y="1760536"/>
                  </a:lnTo>
                  <a:lnTo>
                    <a:pt x="2619476" y="1751963"/>
                  </a:lnTo>
                  <a:lnTo>
                    <a:pt x="2625823" y="1733866"/>
                  </a:lnTo>
                  <a:lnTo>
                    <a:pt x="2644550" y="1726564"/>
                  </a:lnTo>
                  <a:lnTo>
                    <a:pt x="2656927" y="1685606"/>
                  </a:lnTo>
                  <a:lnTo>
                    <a:pt x="2672796" y="1686241"/>
                  </a:lnTo>
                  <a:lnTo>
                    <a:pt x="2677239" y="1672588"/>
                  </a:lnTo>
                  <a:lnTo>
                    <a:pt x="2695013" y="1652269"/>
                  </a:lnTo>
                  <a:lnTo>
                    <a:pt x="2703264" y="1658619"/>
                  </a:lnTo>
                  <a:lnTo>
                    <a:pt x="2721355" y="1676398"/>
                  </a:lnTo>
                  <a:lnTo>
                    <a:pt x="2735320" y="1675128"/>
                  </a:lnTo>
                  <a:lnTo>
                    <a:pt x="2719133" y="1659253"/>
                  </a:lnTo>
                  <a:lnTo>
                    <a:pt x="2721355" y="1651316"/>
                  </a:lnTo>
                  <a:lnTo>
                    <a:pt x="2745793" y="1659253"/>
                  </a:lnTo>
                  <a:lnTo>
                    <a:pt x="2749918" y="1656079"/>
                  </a:lnTo>
                  <a:lnTo>
                    <a:pt x="2743254" y="1642426"/>
                  </a:lnTo>
                  <a:lnTo>
                    <a:pt x="2741349" y="1624646"/>
                  </a:lnTo>
                  <a:lnTo>
                    <a:pt x="2750870" y="1620201"/>
                  </a:lnTo>
                  <a:lnTo>
                    <a:pt x="2771499" y="1600833"/>
                  </a:lnTo>
                  <a:lnTo>
                    <a:pt x="2763248" y="1591944"/>
                  </a:lnTo>
                  <a:lnTo>
                    <a:pt x="2742936" y="1608771"/>
                  </a:lnTo>
                  <a:lnTo>
                    <a:pt x="2733732" y="1609723"/>
                  </a:lnTo>
                  <a:lnTo>
                    <a:pt x="2730241" y="1603374"/>
                  </a:lnTo>
                  <a:lnTo>
                    <a:pt x="2741983" y="1579561"/>
                  </a:lnTo>
                  <a:lnTo>
                    <a:pt x="2752459" y="1580196"/>
                  </a:lnTo>
                  <a:lnTo>
                    <a:pt x="2769278" y="1572576"/>
                  </a:lnTo>
                  <a:lnTo>
                    <a:pt x="2766105" y="1549399"/>
                  </a:lnTo>
                  <a:lnTo>
                    <a:pt x="2779435" y="1533524"/>
                  </a:lnTo>
                  <a:lnTo>
                    <a:pt x="2799430" y="1528127"/>
                  </a:lnTo>
                  <a:lnTo>
                    <a:pt x="2804825" y="1517649"/>
                  </a:lnTo>
                  <a:lnTo>
                    <a:pt x="2813077" y="1509077"/>
                  </a:lnTo>
                  <a:lnTo>
                    <a:pt x="2818790" y="1531937"/>
                  </a:lnTo>
                  <a:lnTo>
                    <a:pt x="2830215" y="1541461"/>
                  </a:lnTo>
                  <a:lnTo>
                    <a:pt x="2842592" y="1520189"/>
                  </a:lnTo>
                  <a:lnTo>
                    <a:pt x="2837515" y="1515109"/>
                  </a:lnTo>
                  <a:lnTo>
                    <a:pt x="2855288" y="1505584"/>
                  </a:lnTo>
                  <a:lnTo>
                    <a:pt x="2863540" y="1493836"/>
                  </a:lnTo>
                  <a:lnTo>
                    <a:pt x="2859414" y="1486534"/>
                  </a:lnTo>
                  <a:lnTo>
                    <a:pt x="2845767" y="1504314"/>
                  </a:lnTo>
                  <a:lnTo>
                    <a:pt x="2832120" y="1513204"/>
                  </a:lnTo>
                  <a:lnTo>
                    <a:pt x="2828945" y="1481137"/>
                  </a:lnTo>
                  <a:cubicBezTo>
                    <a:pt x="2828839" y="1480502"/>
                    <a:pt x="2828734" y="1479867"/>
                    <a:pt x="2828628" y="1479232"/>
                  </a:cubicBezTo>
                  <a:lnTo>
                    <a:pt x="2825772" y="1481137"/>
                  </a:lnTo>
                  <a:lnTo>
                    <a:pt x="2819425" y="1484629"/>
                  </a:lnTo>
                  <a:lnTo>
                    <a:pt x="2806729" y="1509077"/>
                  </a:lnTo>
                  <a:lnTo>
                    <a:pt x="2794987" y="1503996"/>
                  </a:lnTo>
                  <a:lnTo>
                    <a:pt x="2801335" y="1488122"/>
                  </a:lnTo>
                  <a:lnTo>
                    <a:pt x="2807047" y="1481137"/>
                  </a:lnTo>
                  <a:lnTo>
                    <a:pt x="2815933" y="1470024"/>
                  </a:lnTo>
                  <a:lnTo>
                    <a:pt x="2827359" y="1465897"/>
                  </a:lnTo>
                  <a:lnTo>
                    <a:pt x="2821012" y="1454149"/>
                  </a:lnTo>
                  <a:lnTo>
                    <a:pt x="2825137" y="1438274"/>
                  </a:lnTo>
                  <a:lnTo>
                    <a:pt x="2832436" y="1441449"/>
                  </a:lnTo>
                  <a:cubicBezTo>
                    <a:pt x="2832859" y="1448011"/>
                    <a:pt x="2833283" y="1454572"/>
                    <a:pt x="2833706" y="1461134"/>
                  </a:cubicBezTo>
                  <a:lnTo>
                    <a:pt x="2840371" y="1467484"/>
                  </a:lnTo>
                  <a:lnTo>
                    <a:pt x="2859414" y="1481137"/>
                  </a:lnTo>
                  <a:lnTo>
                    <a:pt x="2862588" y="1483042"/>
                  </a:lnTo>
                  <a:cubicBezTo>
                    <a:pt x="2862482" y="1482407"/>
                    <a:pt x="2862377" y="1481772"/>
                    <a:pt x="2862271" y="1481137"/>
                  </a:cubicBezTo>
                  <a:lnTo>
                    <a:pt x="2860366" y="1474152"/>
                  </a:lnTo>
                  <a:lnTo>
                    <a:pt x="2854653" y="1441132"/>
                  </a:lnTo>
                  <a:lnTo>
                    <a:pt x="2836563" y="1430972"/>
                  </a:lnTo>
                  <a:lnTo>
                    <a:pt x="2833072" y="1410017"/>
                  </a:lnTo>
                  <a:lnTo>
                    <a:pt x="2847036" y="1405255"/>
                  </a:lnTo>
                  <a:lnTo>
                    <a:pt x="2852749" y="1426527"/>
                  </a:lnTo>
                  <a:lnTo>
                    <a:pt x="2864174" y="1423987"/>
                  </a:lnTo>
                  <a:lnTo>
                    <a:pt x="2868300" y="1403350"/>
                  </a:lnTo>
                  <a:lnTo>
                    <a:pt x="2848941" y="1392554"/>
                  </a:lnTo>
                  <a:lnTo>
                    <a:pt x="2854970" y="1378267"/>
                  </a:lnTo>
                  <a:lnTo>
                    <a:pt x="2874013" y="1375727"/>
                  </a:lnTo>
                  <a:lnTo>
                    <a:pt x="2865761" y="1360170"/>
                  </a:lnTo>
                  <a:lnTo>
                    <a:pt x="2872744" y="1346200"/>
                  </a:lnTo>
                  <a:lnTo>
                    <a:pt x="2899721" y="1361757"/>
                  </a:lnTo>
                  <a:lnTo>
                    <a:pt x="2904482" y="1355407"/>
                  </a:lnTo>
                  <a:lnTo>
                    <a:pt x="2886390" y="1337945"/>
                  </a:lnTo>
                  <a:cubicBezTo>
                    <a:pt x="2886813" y="1332547"/>
                    <a:pt x="2887237" y="1327150"/>
                    <a:pt x="2887660" y="1321752"/>
                  </a:cubicBezTo>
                  <a:lnTo>
                    <a:pt x="2864174" y="1337945"/>
                  </a:lnTo>
                  <a:lnTo>
                    <a:pt x="2844496" y="1366519"/>
                  </a:lnTo>
                  <a:lnTo>
                    <a:pt x="2834976" y="1356360"/>
                  </a:lnTo>
                  <a:lnTo>
                    <a:pt x="2854970" y="1345247"/>
                  </a:lnTo>
                  <a:lnTo>
                    <a:pt x="2850527" y="1331912"/>
                  </a:lnTo>
                  <a:lnTo>
                    <a:pt x="2827041" y="1327467"/>
                  </a:lnTo>
                  <a:lnTo>
                    <a:pt x="2834659" y="1308735"/>
                  </a:lnTo>
                  <a:lnTo>
                    <a:pt x="2850527" y="1323340"/>
                  </a:lnTo>
                  <a:lnTo>
                    <a:pt x="2888296" y="1308100"/>
                  </a:lnTo>
                  <a:lnTo>
                    <a:pt x="2890518" y="1278890"/>
                  </a:lnTo>
                  <a:lnTo>
                    <a:pt x="2898768" y="1278255"/>
                  </a:lnTo>
                  <a:lnTo>
                    <a:pt x="2925112" y="1271905"/>
                  </a:lnTo>
                  <a:lnTo>
                    <a:pt x="2936854" y="1286510"/>
                  </a:lnTo>
                  <a:lnTo>
                    <a:pt x="2945741" y="1306830"/>
                  </a:lnTo>
                  <a:lnTo>
                    <a:pt x="2953675" y="1290637"/>
                  </a:lnTo>
                  <a:lnTo>
                    <a:pt x="2975891" y="1279843"/>
                  </a:lnTo>
                  <a:lnTo>
                    <a:pt x="2984143" y="1264285"/>
                  </a:lnTo>
                  <a:lnTo>
                    <a:pt x="2954945" y="1267460"/>
                  </a:lnTo>
                  <a:lnTo>
                    <a:pt x="2946376" y="1276033"/>
                  </a:lnTo>
                  <a:lnTo>
                    <a:pt x="2925746" y="1242377"/>
                  </a:lnTo>
                  <a:lnTo>
                    <a:pt x="2918447" y="1238250"/>
                  </a:lnTo>
                  <a:lnTo>
                    <a:pt x="2920351" y="1219200"/>
                  </a:lnTo>
                  <a:lnTo>
                    <a:pt x="2935267" y="1221423"/>
                  </a:lnTo>
                  <a:lnTo>
                    <a:pt x="2941297" y="1202373"/>
                  </a:lnTo>
                  <a:lnTo>
                    <a:pt x="2907338" y="1198563"/>
                  </a:lnTo>
                  <a:lnTo>
                    <a:pt x="2908607" y="1184593"/>
                  </a:lnTo>
                  <a:lnTo>
                    <a:pt x="2939394" y="1183323"/>
                  </a:lnTo>
                  <a:lnTo>
                    <a:pt x="2919081" y="1175068"/>
                  </a:lnTo>
                  <a:lnTo>
                    <a:pt x="2926063" y="1166495"/>
                  </a:lnTo>
                  <a:lnTo>
                    <a:pt x="2943202" y="1173798"/>
                  </a:lnTo>
                  <a:lnTo>
                    <a:pt x="2948280" y="1164273"/>
                  </a:lnTo>
                  <a:lnTo>
                    <a:pt x="2940980" y="1155065"/>
                  </a:lnTo>
                  <a:lnTo>
                    <a:pt x="2943202" y="1143318"/>
                  </a:lnTo>
                  <a:lnTo>
                    <a:pt x="2968273" y="1139825"/>
                  </a:lnTo>
                  <a:lnTo>
                    <a:pt x="2953358" y="1131570"/>
                  </a:lnTo>
                  <a:lnTo>
                    <a:pt x="2942884" y="1119187"/>
                  </a:lnTo>
                  <a:lnTo>
                    <a:pt x="2946058" y="1109662"/>
                  </a:lnTo>
                  <a:lnTo>
                    <a:pt x="2965102" y="1113473"/>
                  </a:lnTo>
                  <a:lnTo>
                    <a:pt x="2969862" y="1100772"/>
                  </a:lnTo>
                  <a:lnTo>
                    <a:pt x="2984778" y="1106170"/>
                  </a:lnTo>
                  <a:lnTo>
                    <a:pt x="2996522" y="1093470"/>
                  </a:lnTo>
                  <a:lnTo>
                    <a:pt x="3010169" y="1094105"/>
                  </a:lnTo>
                  <a:lnTo>
                    <a:pt x="3014294" y="1066800"/>
                  </a:lnTo>
                  <a:lnTo>
                    <a:pt x="3027942" y="1062355"/>
                  </a:lnTo>
                  <a:lnTo>
                    <a:pt x="3034289" y="1054735"/>
                  </a:lnTo>
                  <a:lnTo>
                    <a:pt x="3062536" y="1052830"/>
                  </a:lnTo>
                  <a:lnTo>
                    <a:pt x="3082848" y="1044892"/>
                  </a:lnTo>
                  <a:lnTo>
                    <a:pt x="3104107" y="1064577"/>
                  </a:lnTo>
                  <a:lnTo>
                    <a:pt x="3119976" y="1045527"/>
                  </a:lnTo>
                  <a:lnTo>
                    <a:pt x="3102520" y="1029017"/>
                  </a:lnTo>
                  <a:lnTo>
                    <a:pt x="3083799" y="1030287"/>
                  </a:lnTo>
                  <a:lnTo>
                    <a:pt x="3074913" y="1017587"/>
                  </a:lnTo>
                  <a:lnTo>
                    <a:pt x="3058410" y="1028382"/>
                  </a:lnTo>
                  <a:lnTo>
                    <a:pt x="3052697" y="1010602"/>
                  </a:lnTo>
                  <a:lnTo>
                    <a:pt x="3043175" y="1005204"/>
                  </a:lnTo>
                  <a:lnTo>
                    <a:pt x="3049206" y="973770"/>
                  </a:lnTo>
                  <a:lnTo>
                    <a:pt x="3072057" y="948370"/>
                  </a:lnTo>
                  <a:lnTo>
                    <a:pt x="3079991" y="969325"/>
                  </a:lnTo>
                  <a:lnTo>
                    <a:pt x="3093634" y="972500"/>
                  </a:lnTo>
                  <a:lnTo>
                    <a:pt x="3099029" y="980437"/>
                  </a:lnTo>
                  <a:lnTo>
                    <a:pt x="3110772" y="974087"/>
                  </a:lnTo>
                  <a:lnTo>
                    <a:pt x="3125689" y="985517"/>
                  </a:lnTo>
                  <a:lnTo>
                    <a:pt x="3140605" y="979167"/>
                  </a:lnTo>
                  <a:lnTo>
                    <a:pt x="3133623" y="967737"/>
                  </a:lnTo>
                  <a:lnTo>
                    <a:pt x="3150762" y="948687"/>
                  </a:lnTo>
                  <a:lnTo>
                    <a:pt x="3128545" y="959165"/>
                  </a:lnTo>
                  <a:lnTo>
                    <a:pt x="3107598" y="961387"/>
                  </a:lnTo>
                  <a:lnTo>
                    <a:pt x="3100933" y="952180"/>
                  </a:lnTo>
                  <a:lnTo>
                    <a:pt x="3120928" y="940432"/>
                  </a:lnTo>
                  <a:lnTo>
                    <a:pt x="3136480" y="921065"/>
                  </a:lnTo>
                  <a:lnTo>
                    <a:pt x="3125054" y="914080"/>
                  </a:lnTo>
                  <a:lnTo>
                    <a:pt x="3137749" y="903285"/>
                  </a:lnTo>
                  <a:lnTo>
                    <a:pt x="3126006" y="895982"/>
                  </a:lnTo>
                  <a:lnTo>
                    <a:pt x="3117437" y="886775"/>
                  </a:lnTo>
                  <a:lnTo>
                    <a:pt x="3130767" y="865502"/>
                  </a:lnTo>
                  <a:lnTo>
                    <a:pt x="3139971" y="846453"/>
                  </a:lnTo>
                  <a:lnTo>
                    <a:pt x="3158061" y="839150"/>
                  </a:lnTo>
                  <a:lnTo>
                    <a:pt x="3169487" y="806130"/>
                  </a:lnTo>
                  <a:lnTo>
                    <a:pt x="3179008" y="806130"/>
                  </a:lnTo>
                  <a:lnTo>
                    <a:pt x="3174882" y="816607"/>
                  </a:lnTo>
                  <a:lnTo>
                    <a:pt x="3180278" y="839785"/>
                  </a:lnTo>
                  <a:lnTo>
                    <a:pt x="3190116" y="854390"/>
                  </a:lnTo>
                  <a:lnTo>
                    <a:pt x="3192021" y="868995"/>
                  </a:lnTo>
                  <a:lnTo>
                    <a:pt x="3200590" y="852167"/>
                  </a:lnTo>
                  <a:lnTo>
                    <a:pt x="3218680" y="858518"/>
                  </a:lnTo>
                  <a:lnTo>
                    <a:pt x="3225028" y="849945"/>
                  </a:lnTo>
                  <a:lnTo>
                    <a:pt x="3219315" y="840420"/>
                  </a:lnTo>
                  <a:lnTo>
                    <a:pt x="3191069" y="848357"/>
                  </a:lnTo>
                  <a:lnTo>
                    <a:pt x="3195194" y="835340"/>
                  </a:lnTo>
                  <a:lnTo>
                    <a:pt x="3209794" y="835023"/>
                  </a:lnTo>
                  <a:lnTo>
                    <a:pt x="3217094" y="827720"/>
                  </a:lnTo>
                  <a:lnTo>
                    <a:pt x="3204398" y="809940"/>
                  </a:lnTo>
                  <a:lnTo>
                    <a:pt x="3218046" y="803590"/>
                  </a:lnTo>
                  <a:lnTo>
                    <a:pt x="3208207" y="786762"/>
                  </a:lnTo>
                  <a:lnTo>
                    <a:pt x="3190434" y="777555"/>
                  </a:lnTo>
                  <a:lnTo>
                    <a:pt x="3204716" y="760410"/>
                  </a:lnTo>
                  <a:lnTo>
                    <a:pt x="3237723" y="746440"/>
                  </a:lnTo>
                  <a:lnTo>
                    <a:pt x="3256766" y="757870"/>
                  </a:lnTo>
                  <a:lnTo>
                    <a:pt x="3273904" y="744853"/>
                  </a:lnTo>
                  <a:lnTo>
                    <a:pt x="3287551" y="776285"/>
                  </a:lnTo>
                  <a:lnTo>
                    <a:pt x="3305642" y="776285"/>
                  </a:lnTo>
                  <a:lnTo>
                    <a:pt x="3294851" y="757553"/>
                  </a:lnTo>
                  <a:lnTo>
                    <a:pt x="3315798" y="744535"/>
                  </a:lnTo>
                  <a:lnTo>
                    <a:pt x="3326589" y="729613"/>
                  </a:lnTo>
                  <a:lnTo>
                    <a:pt x="3312624" y="723580"/>
                  </a:lnTo>
                  <a:lnTo>
                    <a:pt x="3320876" y="705800"/>
                  </a:lnTo>
                  <a:lnTo>
                    <a:pt x="3310085" y="703578"/>
                  </a:lnTo>
                  <a:lnTo>
                    <a:pt x="3281839" y="732470"/>
                  </a:lnTo>
                  <a:lnTo>
                    <a:pt x="3269143" y="728343"/>
                  </a:lnTo>
                  <a:lnTo>
                    <a:pt x="3263748" y="710245"/>
                  </a:lnTo>
                  <a:lnTo>
                    <a:pt x="3249149" y="709610"/>
                  </a:lnTo>
                  <a:lnTo>
                    <a:pt x="3244705" y="728660"/>
                  </a:lnTo>
                  <a:lnTo>
                    <a:pt x="3220267" y="720088"/>
                  </a:lnTo>
                  <a:cubicBezTo>
                    <a:pt x="3219950" y="715643"/>
                    <a:pt x="3219632" y="711198"/>
                    <a:pt x="3219315" y="706753"/>
                  </a:cubicBezTo>
                  <a:lnTo>
                    <a:pt x="3252005" y="666430"/>
                  </a:lnTo>
                  <a:lnTo>
                    <a:pt x="3262161" y="634680"/>
                  </a:lnTo>
                  <a:lnTo>
                    <a:pt x="3284060" y="628330"/>
                  </a:lnTo>
                  <a:lnTo>
                    <a:pt x="3281839" y="615313"/>
                  </a:lnTo>
                  <a:lnTo>
                    <a:pt x="3314529" y="598168"/>
                  </a:lnTo>
                  <a:lnTo>
                    <a:pt x="3322780" y="579435"/>
                  </a:lnTo>
                  <a:lnTo>
                    <a:pt x="3375782" y="550225"/>
                  </a:lnTo>
                  <a:lnTo>
                    <a:pt x="3368800" y="538795"/>
                  </a:lnTo>
                  <a:lnTo>
                    <a:pt x="3365626" y="509268"/>
                  </a:lnTo>
                  <a:lnTo>
                    <a:pt x="3383082" y="459420"/>
                  </a:lnTo>
                  <a:lnTo>
                    <a:pt x="3397999" y="475295"/>
                  </a:lnTo>
                  <a:lnTo>
                    <a:pt x="3382447" y="500695"/>
                  </a:lnTo>
                  <a:lnTo>
                    <a:pt x="3392921" y="506728"/>
                  </a:lnTo>
                  <a:lnTo>
                    <a:pt x="3396095" y="496250"/>
                  </a:lnTo>
                  <a:lnTo>
                    <a:pt x="3407838" y="499425"/>
                  </a:lnTo>
                  <a:lnTo>
                    <a:pt x="3415137" y="518158"/>
                  </a:lnTo>
                  <a:lnTo>
                    <a:pt x="3420533" y="500378"/>
                  </a:lnTo>
                  <a:lnTo>
                    <a:pt x="3437671" y="512760"/>
                  </a:lnTo>
                  <a:lnTo>
                    <a:pt x="3449097" y="499108"/>
                  </a:lnTo>
                  <a:lnTo>
                    <a:pt x="3423389" y="483550"/>
                  </a:lnTo>
                  <a:cubicBezTo>
                    <a:pt x="3423072" y="477518"/>
                    <a:pt x="3422754" y="471485"/>
                    <a:pt x="3422437" y="465453"/>
                  </a:cubicBezTo>
                  <a:lnTo>
                    <a:pt x="3417042" y="452118"/>
                  </a:lnTo>
                  <a:lnTo>
                    <a:pt x="3442114" y="451800"/>
                  </a:lnTo>
                  <a:lnTo>
                    <a:pt x="3461792" y="498155"/>
                  </a:lnTo>
                  <a:lnTo>
                    <a:pt x="3488452" y="508315"/>
                  </a:lnTo>
                  <a:lnTo>
                    <a:pt x="3491625" y="528000"/>
                  </a:lnTo>
                  <a:lnTo>
                    <a:pt x="3516063" y="538478"/>
                  </a:lnTo>
                  <a:lnTo>
                    <a:pt x="3518285" y="524825"/>
                  </a:lnTo>
                  <a:lnTo>
                    <a:pt x="3488134" y="483868"/>
                  </a:lnTo>
                  <a:lnTo>
                    <a:pt x="3477343" y="482915"/>
                  </a:lnTo>
                  <a:lnTo>
                    <a:pt x="3464648" y="467358"/>
                  </a:lnTo>
                  <a:lnTo>
                    <a:pt x="3469726" y="443863"/>
                  </a:lnTo>
                  <a:lnTo>
                    <a:pt x="3455762" y="430528"/>
                  </a:lnTo>
                  <a:lnTo>
                    <a:pt x="3478930" y="391158"/>
                  </a:lnTo>
                  <a:lnTo>
                    <a:pt x="3499877" y="392110"/>
                  </a:lnTo>
                  <a:lnTo>
                    <a:pt x="3504955" y="382586"/>
                  </a:lnTo>
                  <a:lnTo>
                    <a:pt x="3519872" y="382268"/>
                  </a:lnTo>
                  <a:lnTo>
                    <a:pt x="3513842" y="401318"/>
                  </a:lnTo>
                  <a:lnTo>
                    <a:pt x="3521459" y="416240"/>
                  </a:lnTo>
                  <a:cubicBezTo>
                    <a:pt x="3521565" y="435819"/>
                    <a:pt x="3521670" y="455399"/>
                    <a:pt x="3521776" y="474978"/>
                  </a:cubicBezTo>
                  <a:lnTo>
                    <a:pt x="3539232" y="441323"/>
                  </a:lnTo>
                  <a:lnTo>
                    <a:pt x="3545262" y="385443"/>
                  </a:lnTo>
                  <a:lnTo>
                    <a:pt x="3559862" y="374013"/>
                  </a:lnTo>
                  <a:cubicBezTo>
                    <a:pt x="3560179" y="367980"/>
                    <a:pt x="3560497" y="361948"/>
                    <a:pt x="3560814" y="355915"/>
                  </a:cubicBezTo>
                  <a:lnTo>
                    <a:pt x="3577000" y="346390"/>
                  </a:lnTo>
                  <a:lnTo>
                    <a:pt x="3584934" y="337818"/>
                  </a:lnTo>
                  <a:lnTo>
                    <a:pt x="3583347" y="378775"/>
                  </a:lnTo>
                  <a:lnTo>
                    <a:pt x="3572874" y="405445"/>
                  </a:lnTo>
                  <a:lnTo>
                    <a:pt x="3584934" y="431480"/>
                  </a:lnTo>
                  <a:lnTo>
                    <a:pt x="3584934" y="456563"/>
                  </a:lnTo>
                  <a:lnTo>
                    <a:pt x="3565574" y="494980"/>
                  </a:lnTo>
                  <a:lnTo>
                    <a:pt x="3565574" y="505458"/>
                  </a:lnTo>
                  <a:lnTo>
                    <a:pt x="3590647" y="478788"/>
                  </a:lnTo>
                  <a:lnTo>
                    <a:pt x="3597629" y="443863"/>
                  </a:lnTo>
                  <a:lnTo>
                    <a:pt x="3607151" y="440688"/>
                  </a:lnTo>
                  <a:lnTo>
                    <a:pt x="3619846" y="457198"/>
                  </a:lnTo>
                  <a:lnTo>
                    <a:pt x="3627463" y="443545"/>
                  </a:lnTo>
                  <a:lnTo>
                    <a:pt x="3610007" y="428940"/>
                  </a:lnTo>
                  <a:lnTo>
                    <a:pt x="3605881" y="393380"/>
                  </a:lnTo>
                  <a:lnTo>
                    <a:pt x="3626828" y="379410"/>
                  </a:lnTo>
                  <a:lnTo>
                    <a:pt x="3629685" y="350835"/>
                  </a:lnTo>
                  <a:lnTo>
                    <a:pt x="3642380" y="337183"/>
                  </a:lnTo>
                  <a:lnTo>
                    <a:pt x="3652853" y="342263"/>
                  </a:lnTo>
                  <a:lnTo>
                    <a:pt x="3641428" y="366710"/>
                  </a:lnTo>
                  <a:lnTo>
                    <a:pt x="3662692" y="378140"/>
                  </a:lnTo>
                  <a:lnTo>
                    <a:pt x="3668722" y="349565"/>
                  </a:lnTo>
                  <a:lnTo>
                    <a:pt x="3689986" y="351471"/>
                  </a:lnTo>
                  <a:lnTo>
                    <a:pt x="3669357" y="331785"/>
                  </a:lnTo>
                  <a:lnTo>
                    <a:pt x="3676974" y="316863"/>
                  </a:lnTo>
                  <a:lnTo>
                    <a:pt x="3692843" y="327023"/>
                  </a:lnTo>
                  <a:lnTo>
                    <a:pt x="3703951" y="353375"/>
                  </a:lnTo>
                  <a:lnTo>
                    <a:pt x="3718550" y="355598"/>
                  </a:lnTo>
                  <a:lnTo>
                    <a:pt x="3728072" y="377505"/>
                  </a:lnTo>
                  <a:lnTo>
                    <a:pt x="3747432" y="396238"/>
                  </a:lnTo>
                  <a:lnTo>
                    <a:pt x="3742671" y="347660"/>
                  </a:lnTo>
                  <a:lnTo>
                    <a:pt x="3755366" y="329563"/>
                  </a:lnTo>
                  <a:lnTo>
                    <a:pt x="3741402" y="310831"/>
                  </a:lnTo>
                  <a:lnTo>
                    <a:pt x="3754097" y="299083"/>
                  </a:lnTo>
                  <a:lnTo>
                    <a:pt x="3732832" y="284796"/>
                  </a:lnTo>
                  <a:lnTo>
                    <a:pt x="3722042" y="307020"/>
                  </a:lnTo>
                  <a:lnTo>
                    <a:pt x="3702047" y="286066"/>
                  </a:lnTo>
                  <a:cubicBezTo>
                    <a:pt x="3702259" y="278340"/>
                    <a:pt x="3702470" y="270614"/>
                    <a:pt x="3702682" y="262888"/>
                  </a:cubicBezTo>
                  <a:lnTo>
                    <a:pt x="3679830" y="270191"/>
                  </a:lnTo>
                  <a:lnTo>
                    <a:pt x="3669992" y="254633"/>
                  </a:lnTo>
                  <a:lnTo>
                    <a:pt x="3686813" y="249236"/>
                  </a:lnTo>
                  <a:lnTo>
                    <a:pt x="3699508" y="257491"/>
                  </a:lnTo>
                  <a:lnTo>
                    <a:pt x="3701729" y="235583"/>
                  </a:lnTo>
                  <a:lnTo>
                    <a:pt x="3716646" y="253363"/>
                  </a:lnTo>
                  <a:lnTo>
                    <a:pt x="3718550" y="269238"/>
                  </a:lnTo>
                  <a:lnTo>
                    <a:pt x="3734419" y="275271"/>
                  </a:lnTo>
                  <a:lnTo>
                    <a:pt x="3730293" y="265746"/>
                  </a:lnTo>
                  <a:lnTo>
                    <a:pt x="3744893" y="235266"/>
                  </a:lnTo>
                  <a:lnTo>
                    <a:pt x="3771235" y="242251"/>
                  </a:lnTo>
                  <a:lnTo>
                    <a:pt x="3769648" y="285431"/>
                  </a:lnTo>
                  <a:lnTo>
                    <a:pt x="3794086" y="289241"/>
                  </a:lnTo>
                  <a:lnTo>
                    <a:pt x="3783295" y="269556"/>
                  </a:lnTo>
                  <a:lnTo>
                    <a:pt x="3790913" y="260031"/>
                  </a:lnTo>
                  <a:lnTo>
                    <a:pt x="3798212" y="266381"/>
                  </a:lnTo>
                  <a:lnTo>
                    <a:pt x="3841376" y="274001"/>
                  </a:lnTo>
                  <a:lnTo>
                    <a:pt x="3828998" y="295273"/>
                  </a:lnTo>
                  <a:lnTo>
                    <a:pt x="3855658" y="294321"/>
                  </a:lnTo>
                  <a:lnTo>
                    <a:pt x="3838837" y="314323"/>
                  </a:lnTo>
                  <a:lnTo>
                    <a:pt x="3855975" y="341628"/>
                  </a:lnTo>
                  <a:lnTo>
                    <a:pt x="3871844" y="335913"/>
                  </a:lnTo>
                  <a:lnTo>
                    <a:pt x="3865179" y="301306"/>
                  </a:lnTo>
                  <a:lnTo>
                    <a:pt x="3879461" y="284478"/>
                  </a:lnTo>
                  <a:lnTo>
                    <a:pt x="3862640" y="279398"/>
                  </a:lnTo>
                  <a:lnTo>
                    <a:pt x="3866766" y="252728"/>
                  </a:lnTo>
                  <a:lnTo>
                    <a:pt x="3885809" y="256856"/>
                  </a:lnTo>
                  <a:lnTo>
                    <a:pt x="3891839" y="239076"/>
                  </a:lnTo>
                  <a:lnTo>
                    <a:pt x="3894060" y="225423"/>
                  </a:lnTo>
                  <a:lnTo>
                    <a:pt x="3904534" y="220978"/>
                  </a:lnTo>
                  <a:lnTo>
                    <a:pt x="3929289" y="187006"/>
                  </a:lnTo>
                  <a:lnTo>
                    <a:pt x="3943254" y="185736"/>
                  </a:lnTo>
                  <a:lnTo>
                    <a:pt x="3965470" y="200658"/>
                  </a:lnTo>
                  <a:lnTo>
                    <a:pt x="3976261" y="187641"/>
                  </a:lnTo>
                  <a:lnTo>
                    <a:pt x="3960075" y="171766"/>
                  </a:lnTo>
                  <a:lnTo>
                    <a:pt x="3972453" y="131761"/>
                  </a:lnTo>
                  <a:lnTo>
                    <a:pt x="3994986" y="144143"/>
                  </a:lnTo>
                  <a:lnTo>
                    <a:pt x="3999747" y="129538"/>
                  </a:lnTo>
                  <a:lnTo>
                    <a:pt x="3988004" y="110806"/>
                  </a:lnTo>
                  <a:lnTo>
                    <a:pt x="3959440" y="105726"/>
                  </a:lnTo>
                  <a:lnTo>
                    <a:pt x="3959440" y="84453"/>
                  </a:lnTo>
                  <a:lnTo>
                    <a:pt x="3967692" y="78103"/>
                  </a:lnTo>
                  <a:lnTo>
                    <a:pt x="3995621" y="102233"/>
                  </a:lnTo>
                  <a:lnTo>
                    <a:pt x="4004825" y="96836"/>
                  </a:lnTo>
                  <a:lnTo>
                    <a:pt x="3998478" y="80008"/>
                  </a:lnTo>
                  <a:lnTo>
                    <a:pt x="4002286" y="45083"/>
                  </a:lnTo>
                  <a:lnTo>
                    <a:pt x="4010855" y="49211"/>
                  </a:lnTo>
                  <a:lnTo>
                    <a:pt x="4021646" y="71436"/>
                  </a:lnTo>
                  <a:lnTo>
                    <a:pt x="4027676" y="42861"/>
                  </a:lnTo>
                  <a:lnTo>
                    <a:pt x="4035293" y="40638"/>
                  </a:lnTo>
                  <a:lnTo>
                    <a:pt x="4041641" y="66673"/>
                  </a:lnTo>
                  <a:lnTo>
                    <a:pt x="4054336" y="69848"/>
                  </a:lnTo>
                  <a:lnTo>
                    <a:pt x="4064175" y="95248"/>
                  </a:lnTo>
                  <a:lnTo>
                    <a:pt x="4079726" y="78103"/>
                  </a:lnTo>
                  <a:lnTo>
                    <a:pt x="4104164" y="67626"/>
                  </a:lnTo>
                  <a:lnTo>
                    <a:pt x="4108290" y="85088"/>
                  </a:lnTo>
                  <a:lnTo>
                    <a:pt x="4059097" y="155256"/>
                  </a:lnTo>
                  <a:lnTo>
                    <a:pt x="4042276" y="238758"/>
                  </a:lnTo>
                  <a:lnTo>
                    <a:pt x="4027676" y="261936"/>
                  </a:lnTo>
                  <a:lnTo>
                    <a:pt x="4034024" y="290510"/>
                  </a:lnTo>
                  <a:lnTo>
                    <a:pt x="4046719" y="293685"/>
                  </a:lnTo>
                  <a:lnTo>
                    <a:pt x="4057510" y="275588"/>
                  </a:lnTo>
                  <a:lnTo>
                    <a:pt x="4081631" y="245743"/>
                  </a:lnTo>
                  <a:lnTo>
                    <a:pt x="4063540" y="247013"/>
                  </a:lnTo>
                  <a:cubicBezTo>
                    <a:pt x="4063752" y="242039"/>
                    <a:pt x="4063963" y="237065"/>
                    <a:pt x="4064175" y="232091"/>
                  </a:cubicBezTo>
                  <a:lnTo>
                    <a:pt x="4126063" y="154621"/>
                  </a:lnTo>
                  <a:lnTo>
                    <a:pt x="4140663" y="113663"/>
                  </a:lnTo>
                  <a:lnTo>
                    <a:pt x="4166688" y="90168"/>
                  </a:lnTo>
                  <a:lnTo>
                    <a:pt x="4171766" y="66673"/>
                  </a:lnTo>
                  <a:lnTo>
                    <a:pt x="4189856" y="50798"/>
                  </a:lnTo>
                  <a:lnTo>
                    <a:pt x="4187635" y="75881"/>
                  </a:lnTo>
                  <a:lnTo>
                    <a:pt x="4197473" y="93026"/>
                  </a:lnTo>
                  <a:lnTo>
                    <a:pt x="4195252" y="106678"/>
                  </a:lnTo>
                  <a:lnTo>
                    <a:pt x="4179383" y="116203"/>
                  </a:lnTo>
                  <a:lnTo>
                    <a:pt x="4170179" y="139381"/>
                  </a:lnTo>
                  <a:lnTo>
                    <a:pt x="4197791" y="131761"/>
                  </a:lnTo>
                  <a:lnTo>
                    <a:pt x="4185731" y="200658"/>
                  </a:lnTo>
                  <a:lnTo>
                    <a:pt x="4200330" y="201293"/>
                  </a:lnTo>
                  <a:lnTo>
                    <a:pt x="4222546" y="187323"/>
                  </a:lnTo>
                  <a:lnTo>
                    <a:pt x="4238098" y="143191"/>
                  </a:lnTo>
                  <a:lnTo>
                    <a:pt x="4246667" y="155573"/>
                  </a:lnTo>
                  <a:lnTo>
                    <a:pt x="4250476" y="141921"/>
                  </a:lnTo>
                  <a:lnTo>
                    <a:pt x="4236828" y="126363"/>
                  </a:lnTo>
                  <a:lnTo>
                    <a:pt x="4240954" y="106043"/>
                  </a:lnTo>
                  <a:lnTo>
                    <a:pt x="4258727" y="101916"/>
                  </a:lnTo>
                  <a:lnTo>
                    <a:pt x="4264123" y="93343"/>
                  </a:lnTo>
                  <a:lnTo>
                    <a:pt x="4277770" y="74293"/>
                  </a:lnTo>
                  <a:lnTo>
                    <a:pt x="4268884" y="63498"/>
                  </a:lnTo>
                  <a:lnTo>
                    <a:pt x="4274279" y="39686"/>
                  </a:lnTo>
                  <a:lnTo>
                    <a:pt x="4286657" y="33336"/>
                  </a:lnTo>
                  <a:lnTo>
                    <a:pt x="4277135" y="19366"/>
                  </a:lnTo>
                  <a:close/>
                  <a:moveTo>
                    <a:pt x="4105211" y="0"/>
                  </a:moveTo>
                  <a:lnTo>
                    <a:pt x="4132404" y="29210"/>
                  </a:lnTo>
                  <a:lnTo>
                    <a:pt x="4151279" y="20320"/>
                  </a:lnTo>
                  <a:lnTo>
                    <a:pt x="4142001" y="37465"/>
                  </a:lnTo>
                  <a:lnTo>
                    <a:pt x="4118327" y="43180"/>
                  </a:lnTo>
                  <a:lnTo>
                    <a:pt x="4092734" y="44133"/>
                  </a:lnTo>
                  <a:lnTo>
                    <a:pt x="4070660" y="57150"/>
                  </a:lnTo>
                  <a:lnTo>
                    <a:pt x="4067141" y="41275"/>
                  </a:lnTo>
                  <a:lnTo>
                    <a:pt x="4088575" y="39370"/>
                  </a:lnTo>
                  <a:lnTo>
                    <a:pt x="4087295" y="29528"/>
                  </a:lnTo>
                  <a:lnTo>
                    <a:pt x="4068100" y="26353"/>
                  </a:lnTo>
                  <a:lnTo>
                    <a:pt x="4072259" y="12065"/>
                  </a:lnTo>
                  <a:lnTo>
                    <a:pt x="4098812" y="10478"/>
                  </a:lnTo>
                  <a:close/>
                </a:path>
              </a:pathLst>
            </a:custGeom>
            <a:solidFill>
              <a:srgbClr val="D2D2D4"/>
            </a:solidFill>
            <a:ln w="19050"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37" name="Oval 36"/>
            <p:cNvSpPr/>
            <p:nvPr/>
          </p:nvSpPr>
          <p:spPr>
            <a:xfrm>
              <a:off x="187854" y="1236927"/>
              <a:ext cx="4389120" cy="4389120"/>
            </a:xfrm>
            <a:prstGeom prst="ellipse">
              <a:avLst/>
            </a:prstGeom>
            <a:noFill/>
            <a:ln w="285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8" name="Group 37"/>
            <p:cNvGrpSpPr/>
            <p:nvPr/>
          </p:nvGrpSpPr>
          <p:grpSpPr>
            <a:xfrm>
              <a:off x="1888842" y="3143362"/>
              <a:ext cx="403949" cy="316842"/>
              <a:chOff x="3536950" y="3076575"/>
              <a:chExt cx="669926" cy="525463"/>
            </a:xfrm>
            <a:solidFill>
              <a:srgbClr val="9FD55B"/>
            </a:solidFill>
          </p:grpSpPr>
          <p:sp>
            <p:nvSpPr>
              <p:cNvPr id="39" name="Freeform 117"/>
              <p:cNvSpPr>
                <a:spLocks/>
              </p:cNvSpPr>
              <p:nvPr/>
            </p:nvSpPr>
            <p:spPr bwMode="auto">
              <a:xfrm>
                <a:off x="3762375" y="3381375"/>
                <a:ext cx="17463" cy="34925"/>
              </a:xfrm>
              <a:custGeom>
                <a:avLst/>
                <a:gdLst>
                  <a:gd name="T0" fmla="*/ 37 w 54"/>
                  <a:gd name="T1" fmla="*/ 109 h 109"/>
                  <a:gd name="T2" fmla="*/ 54 w 54"/>
                  <a:gd name="T3" fmla="*/ 63 h 109"/>
                  <a:gd name="T4" fmla="*/ 19 w 54"/>
                  <a:gd name="T5" fmla="*/ 0 h 109"/>
                  <a:gd name="T6" fmla="*/ 37 w 54"/>
                  <a:gd name="T7" fmla="*/ 59 h 109"/>
                  <a:gd name="T8" fmla="*/ 0 w 54"/>
                  <a:gd name="T9" fmla="*/ 86 h 109"/>
                  <a:gd name="T10" fmla="*/ 37 w 54"/>
                  <a:gd name="T11" fmla="*/ 109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4" h="109">
                    <a:moveTo>
                      <a:pt x="37" y="109"/>
                    </a:moveTo>
                    <a:lnTo>
                      <a:pt x="54" y="63"/>
                    </a:lnTo>
                    <a:lnTo>
                      <a:pt x="19" y="0"/>
                    </a:lnTo>
                    <a:lnTo>
                      <a:pt x="37" y="59"/>
                    </a:lnTo>
                    <a:lnTo>
                      <a:pt x="0" y="86"/>
                    </a:lnTo>
                    <a:lnTo>
                      <a:pt x="37" y="109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" name="Freeform 118"/>
              <p:cNvSpPr>
                <a:spLocks/>
              </p:cNvSpPr>
              <p:nvPr/>
            </p:nvSpPr>
            <p:spPr bwMode="auto">
              <a:xfrm>
                <a:off x="3557588" y="3470275"/>
                <a:ext cx="20638" cy="12700"/>
              </a:xfrm>
              <a:custGeom>
                <a:avLst/>
                <a:gdLst>
                  <a:gd name="T0" fmla="*/ 30 w 65"/>
                  <a:gd name="T1" fmla="*/ 0 h 43"/>
                  <a:gd name="T2" fmla="*/ 0 w 65"/>
                  <a:gd name="T3" fmla="*/ 6 h 43"/>
                  <a:gd name="T4" fmla="*/ 38 w 65"/>
                  <a:gd name="T5" fmla="*/ 40 h 43"/>
                  <a:gd name="T6" fmla="*/ 65 w 65"/>
                  <a:gd name="T7" fmla="*/ 43 h 43"/>
                  <a:gd name="T8" fmla="*/ 30 w 65"/>
                  <a:gd name="T9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5" h="43">
                    <a:moveTo>
                      <a:pt x="30" y="0"/>
                    </a:moveTo>
                    <a:lnTo>
                      <a:pt x="0" y="6"/>
                    </a:lnTo>
                    <a:lnTo>
                      <a:pt x="38" y="40"/>
                    </a:lnTo>
                    <a:lnTo>
                      <a:pt x="65" y="43"/>
                    </a:lnTo>
                    <a:lnTo>
                      <a:pt x="30" y="0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" name="Freeform 119"/>
              <p:cNvSpPr>
                <a:spLocks/>
              </p:cNvSpPr>
              <p:nvPr/>
            </p:nvSpPr>
            <p:spPr bwMode="auto">
              <a:xfrm>
                <a:off x="3536950" y="3205163"/>
                <a:ext cx="269875" cy="382588"/>
              </a:xfrm>
              <a:custGeom>
                <a:avLst/>
                <a:gdLst>
                  <a:gd name="T0" fmla="*/ 487 w 846"/>
                  <a:gd name="T1" fmla="*/ 850 h 1205"/>
                  <a:gd name="T2" fmla="*/ 427 w 846"/>
                  <a:gd name="T3" fmla="*/ 818 h 1205"/>
                  <a:gd name="T4" fmla="*/ 506 w 846"/>
                  <a:gd name="T5" fmla="*/ 737 h 1205"/>
                  <a:gd name="T6" fmla="*/ 476 w 846"/>
                  <a:gd name="T7" fmla="*/ 701 h 1205"/>
                  <a:gd name="T8" fmla="*/ 526 w 846"/>
                  <a:gd name="T9" fmla="*/ 697 h 1205"/>
                  <a:gd name="T10" fmla="*/ 595 w 846"/>
                  <a:gd name="T11" fmla="*/ 656 h 1205"/>
                  <a:gd name="T12" fmla="*/ 522 w 846"/>
                  <a:gd name="T13" fmla="*/ 614 h 1205"/>
                  <a:gd name="T14" fmla="*/ 559 w 846"/>
                  <a:gd name="T15" fmla="*/ 577 h 1205"/>
                  <a:gd name="T16" fmla="*/ 652 w 846"/>
                  <a:gd name="T17" fmla="*/ 586 h 1205"/>
                  <a:gd name="T18" fmla="*/ 621 w 846"/>
                  <a:gd name="T19" fmla="*/ 520 h 1205"/>
                  <a:gd name="T20" fmla="*/ 657 w 846"/>
                  <a:gd name="T21" fmla="*/ 434 h 1205"/>
                  <a:gd name="T22" fmla="*/ 681 w 846"/>
                  <a:gd name="T23" fmla="*/ 487 h 1205"/>
                  <a:gd name="T24" fmla="*/ 764 w 846"/>
                  <a:gd name="T25" fmla="*/ 432 h 1205"/>
                  <a:gd name="T26" fmla="*/ 782 w 846"/>
                  <a:gd name="T27" fmla="*/ 483 h 1205"/>
                  <a:gd name="T28" fmla="*/ 834 w 846"/>
                  <a:gd name="T29" fmla="*/ 419 h 1205"/>
                  <a:gd name="T30" fmla="*/ 803 w 846"/>
                  <a:gd name="T31" fmla="*/ 263 h 1205"/>
                  <a:gd name="T32" fmla="*/ 712 w 846"/>
                  <a:gd name="T33" fmla="*/ 284 h 1205"/>
                  <a:gd name="T34" fmla="*/ 630 w 846"/>
                  <a:gd name="T35" fmla="*/ 308 h 1205"/>
                  <a:gd name="T36" fmla="*/ 597 w 846"/>
                  <a:gd name="T37" fmla="*/ 321 h 1205"/>
                  <a:gd name="T38" fmla="*/ 604 w 846"/>
                  <a:gd name="T39" fmla="*/ 294 h 1205"/>
                  <a:gd name="T40" fmla="*/ 609 w 846"/>
                  <a:gd name="T41" fmla="*/ 284 h 1205"/>
                  <a:gd name="T42" fmla="*/ 627 w 846"/>
                  <a:gd name="T43" fmla="*/ 268 h 1205"/>
                  <a:gd name="T44" fmla="*/ 666 w 846"/>
                  <a:gd name="T45" fmla="*/ 224 h 1205"/>
                  <a:gd name="T46" fmla="*/ 602 w 846"/>
                  <a:gd name="T47" fmla="*/ 245 h 1205"/>
                  <a:gd name="T48" fmla="*/ 626 w 846"/>
                  <a:gd name="T49" fmla="*/ 199 h 1205"/>
                  <a:gd name="T50" fmla="*/ 655 w 846"/>
                  <a:gd name="T51" fmla="*/ 148 h 1205"/>
                  <a:gd name="T52" fmla="*/ 637 w 846"/>
                  <a:gd name="T53" fmla="*/ 59 h 1205"/>
                  <a:gd name="T54" fmla="*/ 567 w 846"/>
                  <a:gd name="T55" fmla="*/ 0 h 1205"/>
                  <a:gd name="T56" fmla="*/ 461 w 846"/>
                  <a:gd name="T57" fmla="*/ 47 h 1205"/>
                  <a:gd name="T58" fmla="*/ 350 w 846"/>
                  <a:gd name="T59" fmla="*/ 45 h 1205"/>
                  <a:gd name="T60" fmla="*/ 348 w 846"/>
                  <a:gd name="T61" fmla="*/ 144 h 1205"/>
                  <a:gd name="T62" fmla="*/ 351 w 846"/>
                  <a:gd name="T63" fmla="*/ 177 h 1205"/>
                  <a:gd name="T64" fmla="*/ 363 w 846"/>
                  <a:gd name="T65" fmla="*/ 264 h 1205"/>
                  <a:gd name="T66" fmla="*/ 305 w 846"/>
                  <a:gd name="T67" fmla="*/ 178 h 1205"/>
                  <a:gd name="T68" fmla="*/ 241 w 846"/>
                  <a:gd name="T69" fmla="*/ 165 h 1205"/>
                  <a:gd name="T70" fmla="*/ 202 w 846"/>
                  <a:gd name="T71" fmla="*/ 255 h 1205"/>
                  <a:gd name="T72" fmla="*/ 195 w 846"/>
                  <a:gd name="T73" fmla="*/ 275 h 1205"/>
                  <a:gd name="T74" fmla="*/ 165 w 846"/>
                  <a:gd name="T75" fmla="*/ 272 h 1205"/>
                  <a:gd name="T76" fmla="*/ 90 w 846"/>
                  <a:gd name="T77" fmla="*/ 263 h 1205"/>
                  <a:gd name="T78" fmla="*/ 55 w 846"/>
                  <a:gd name="T79" fmla="*/ 196 h 1205"/>
                  <a:gd name="T80" fmla="*/ 9 w 846"/>
                  <a:gd name="T81" fmla="*/ 254 h 1205"/>
                  <a:gd name="T82" fmla="*/ 37 w 846"/>
                  <a:gd name="T83" fmla="*/ 360 h 1205"/>
                  <a:gd name="T84" fmla="*/ 17 w 846"/>
                  <a:gd name="T85" fmla="*/ 373 h 1205"/>
                  <a:gd name="T86" fmla="*/ 52 w 846"/>
                  <a:gd name="T87" fmla="*/ 513 h 1205"/>
                  <a:gd name="T88" fmla="*/ 73 w 846"/>
                  <a:gd name="T89" fmla="*/ 622 h 1205"/>
                  <a:gd name="T90" fmla="*/ 19 w 846"/>
                  <a:gd name="T91" fmla="*/ 642 h 1205"/>
                  <a:gd name="T92" fmla="*/ 15 w 846"/>
                  <a:gd name="T93" fmla="*/ 572 h 1205"/>
                  <a:gd name="T94" fmla="*/ 0 w 846"/>
                  <a:gd name="T95" fmla="*/ 758 h 1205"/>
                  <a:gd name="T96" fmla="*/ 74 w 846"/>
                  <a:gd name="T97" fmla="*/ 798 h 1205"/>
                  <a:gd name="T98" fmla="*/ 97 w 846"/>
                  <a:gd name="T99" fmla="*/ 751 h 1205"/>
                  <a:gd name="T100" fmla="*/ 117 w 846"/>
                  <a:gd name="T101" fmla="*/ 840 h 1205"/>
                  <a:gd name="T102" fmla="*/ 181 w 846"/>
                  <a:gd name="T103" fmla="*/ 869 h 1205"/>
                  <a:gd name="T104" fmla="*/ 199 w 846"/>
                  <a:gd name="T105" fmla="*/ 1008 h 1205"/>
                  <a:gd name="T106" fmla="*/ 217 w 846"/>
                  <a:gd name="T107" fmla="*/ 1121 h 1205"/>
                  <a:gd name="T108" fmla="*/ 325 w 846"/>
                  <a:gd name="T109" fmla="*/ 1205 h 1205"/>
                  <a:gd name="T110" fmla="*/ 397 w 846"/>
                  <a:gd name="T111" fmla="*/ 1167 h 1205"/>
                  <a:gd name="T112" fmla="*/ 461 w 846"/>
                  <a:gd name="T113" fmla="*/ 1152 h 1205"/>
                  <a:gd name="T114" fmla="*/ 476 w 846"/>
                  <a:gd name="T115" fmla="*/ 1070 h 1205"/>
                  <a:gd name="T116" fmla="*/ 403 w 846"/>
                  <a:gd name="T117" fmla="*/ 1016 h 1205"/>
                  <a:gd name="T118" fmla="*/ 452 w 846"/>
                  <a:gd name="T119" fmla="*/ 884 h 1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846" h="1205">
                    <a:moveTo>
                      <a:pt x="452" y="884"/>
                    </a:moveTo>
                    <a:lnTo>
                      <a:pt x="487" y="850"/>
                    </a:lnTo>
                    <a:lnTo>
                      <a:pt x="477" y="817"/>
                    </a:lnTo>
                    <a:lnTo>
                      <a:pt x="427" y="818"/>
                    </a:lnTo>
                    <a:lnTo>
                      <a:pt x="467" y="777"/>
                    </a:lnTo>
                    <a:lnTo>
                      <a:pt x="506" y="737"/>
                    </a:lnTo>
                    <a:lnTo>
                      <a:pt x="443" y="711"/>
                    </a:lnTo>
                    <a:lnTo>
                      <a:pt x="476" y="701"/>
                    </a:lnTo>
                    <a:lnTo>
                      <a:pt x="490" y="654"/>
                    </a:lnTo>
                    <a:lnTo>
                      <a:pt x="526" y="697"/>
                    </a:lnTo>
                    <a:lnTo>
                      <a:pt x="583" y="687"/>
                    </a:lnTo>
                    <a:lnTo>
                      <a:pt x="595" y="656"/>
                    </a:lnTo>
                    <a:lnTo>
                      <a:pt x="565" y="637"/>
                    </a:lnTo>
                    <a:lnTo>
                      <a:pt x="522" y="614"/>
                    </a:lnTo>
                    <a:lnTo>
                      <a:pt x="555" y="597"/>
                    </a:lnTo>
                    <a:lnTo>
                      <a:pt x="559" y="577"/>
                    </a:lnTo>
                    <a:lnTo>
                      <a:pt x="626" y="626"/>
                    </a:lnTo>
                    <a:lnTo>
                      <a:pt x="652" y="586"/>
                    </a:lnTo>
                    <a:lnTo>
                      <a:pt x="655" y="549"/>
                    </a:lnTo>
                    <a:lnTo>
                      <a:pt x="621" y="520"/>
                    </a:lnTo>
                    <a:lnTo>
                      <a:pt x="638" y="470"/>
                    </a:lnTo>
                    <a:lnTo>
                      <a:pt x="657" y="434"/>
                    </a:lnTo>
                    <a:lnTo>
                      <a:pt x="690" y="410"/>
                    </a:lnTo>
                    <a:lnTo>
                      <a:pt x="681" y="487"/>
                    </a:lnTo>
                    <a:lnTo>
                      <a:pt x="727" y="436"/>
                    </a:lnTo>
                    <a:lnTo>
                      <a:pt x="764" y="432"/>
                    </a:lnTo>
                    <a:lnTo>
                      <a:pt x="768" y="479"/>
                    </a:lnTo>
                    <a:lnTo>
                      <a:pt x="782" y="483"/>
                    </a:lnTo>
                    <a:lnTo>
                      <a:pt x="787" y="453"/>
                    </a:lnTo>
                    <a:lnTo>
                      <a:pt x="834" y="419"/>
                    </a:lnTo>
                    <a:lnTo>
                      <a:pt x="846" y="319"/>
                    </a:lnTo>
                    <a:lnTo>
                      <a:pt x="803" y="263"/>
                    </a:lnTo>
                    <a:lnTo>
                      <a:pt x="753" y="273"/>
                    </a:lnTo>
                    <a:lnTo>
                      <a:pt x="712" y="284"/>
                    </a:lnTo>
                    <a:lnTo>
                      <a:pt x="662" y="271"/>
                    </a:lnTo>
                    <a:lnTo>
                      <a:pt x="630" y="308"/>
                    </a:lnTo>
                    <a:lnTo>
                      <a:pt x="597" y="321"/>
                    </a:lnTo>
                    <a:lnTo>
                      <a:pt x="597" y="321"/>
                    </a:lnTo>
                    <a:lnTo>
                      <a:pt x="600" y="307"/>
                    </a:lnTo>
                    <a:lnTo>
                      <a:pt x="604" y="294"/>
                    </a:lnTo>
                    <a:lnTo>
                      <a:pt x="609" y="284"/>
                    </a:lnTo>
                    <a:lnTo>
                      <a:pt x="609" y="284"/>
                    </a:lnTo>
                    <a:lnTo>
                      <a:pt x="617" y="276"/>
                    </a:lnTo>
                    <a:lnTo>
                      <a:pt x="627" y="268"/>
                    </a:lnTo>
                    <a:lnTo>
                      <a:pt x="639" y="258"/>
                    </a:lnTo>
                    <a:lnTo>
                      <a:pt x="666" y="224"/>
                    </a:lnTo>
                    <a:lnTo>
                      <a:pt x="659" y="205"/>
                    </a:lnTo>
                    <a:lnTo>
                      <a:pt x="602" y="245"/>
                    </a:lnTo>
                    <a:lnTo>
                      <a:pt x="602" y="209"/>
                    </a:lnTo>
                    <a:lnTo>
                      <a:pt x="626" y="199"/>
                    </a:lnTo>
                    <a:lnTo>
                      <a:pt x="658" y="188"/>
                    </a:lnTo>
                    <a:lnTo>
                      <a:pt x="655" y="148"/>
                    </a:lnTo>
                    <a:lnTo>
                      <a:pt x="638" y="135"/>
                    </a:lnTo>
                    <a:lnTo>
                      <a:pt x="637" y="59"/>
                    </a:lnTo>
                    <a:lnTo>
                      <a:pt x="630" y="32"/>
                    </a:lnTo>
                    <a:lnTo>
                      <a:pt x="567" y="0"/>
                    </a:lnTo>
                    <a:lnTo>
                      <a:pt x="496" y="14"/>
                    </a:lnTo>
                    <a:lnTo>
                      <a:pt x="461" y="47"/>
                    </a:lnTo>
                    <a:lnTo>
                      <a:pt x="400" y="31"/>
                    </a:lnTo>
                    <a:lnTo>
                      <a:pt x="350" y="45"/>
                    </a:lnTo>
                    <a:lnTo>
                      <a:pt x="335" y="105"/>
                    </a:lnTo>
                    <a:lnTo>
                      <a:pt x="348" y="144"/>
                    </a:lnTo>
                    <a:lnTo>
                      <a:pt x="331" y="177"/>
                    </a:lnTo>
                    <a:lnTo>
                      <a:pt x="351" y="177"/>
                    </a:lnTo>
                    <a:lnTo>
                      <a:pt x="378" y="201"/>
                    </a:lnTo>
                    <a:lnTo>
                      <a:pt x="363" y="264"/>
                    </a:lnTo>
                    <a:lnTo>
                      <a:pt x="306" y="231"/>
                    </a:lnTo>
                    <a:lnTo>
                      <a:pt x="305" y="178"/>
                    </a:lnTo>
                    <a:lnTo>
                      <a:pt x="285" y="145"/>
                    </a:lnTo>
                    <a:lnTo>
                      <a:pt x="241" y="165"/>
                    </a:lnTo>
                    <a:lnTo>
                      <a:pt x="199" y="209"/>
                    </a:lnTo>
                    <a:lnTo>
                      <a:pt x="202" y="255"/>
                    </a:lnTo>
                    <a:lnTo>
                      <a:pt x="219" y="265"/>
                    </a:lnTo>
                    <a:lnTo>
                      <a:pt x="195" y="275"/>
                    </a:lnTo>
                    <a:lnTo>
                      <a:pt x="193" y="329"/>
                    </a:lnTo>
                    <a:lnTo>
                      <a:pt x="165" y="272"/>
                    </a:lnTo>
                    <a:lnTo>
                      <a:pt x="120" y="260"/>
                    </a:lnTo>
                    <a:lnTo>
                      <a:pt x="90" y="263"/>
                    </a:lnTo>
                    <a:lnTo>
                      <a:pt x="55" y="223"/>
                    </a:lnTo>
                    <a:lnTo>
                      <a:pt x="55" y="196"/>
                    </a:lnTo>
                    <a:lnTo>
                      <a:pt x="38" y="181"/>
                    </a:lnTo>
                    <a:lnTo>
                      <a:pt x="9" y="254"/>
                    </a:lnTo>
                    <a:lnTo>
                      <a:pt x="23" y="343"/>
                    </a:lnTo>
                    <a:lnTo>
                      <a:pt x="37" y="360"/>
                    </a:lnTo>
                    <a:lnTo>
                      <a:pt x="34" y="409"/>
                    </a:lnTo>
                    <a:lnTo>
                      <a:pt x="17" y="373"/>
                    </a:lnTo>
                    <a:lnTo>
                      <a:pt x="22" y="523"/>
                    </a:lnTo>
                    <a:lnTo>
                      <a:pt x="52" y="513"/>
                    </a:lnTo>
                    <a:lnTo>
                      <a:pt x="68" y="565"/>
                    </a:lnTo>
                    <a:lnTo>
                      <a:pt x="73" y="622"/>
                    </a:lnTo>
                    <a:lnTo>
                      <a:pt x="53" y="659"/>
                    </a:lnTo>
                    <a:lnTo>
                      <a:pt x="19" y="642"/>
                    </a:lnTo>
                    <a:lnTo>
                      <a:pt x="25" y="572"/>
                    </a:lnTo>
                    <a:lnTo>
                      <a:pt x="15" y="572"/>
                    </a:lnTo>
                    <a:lnTo>
                      <a:pt x="11" y="719"/>
                    </a:lnTo>
                    <a:lnTo>
                      <a:pt x="0" y="758"/>
                    </a:lnTo>
                    <a:lnTo>
                      <a:pt x="44" y="805"/>
                    </a:lnTo>
                    <a:lnTo>
                      <a:pt x="74" y="798"/>
                    </a:lnTo>
                    <a:lnTo>
                      <a:pt x="61" y="761"/>
                    </a:lnTo>
                    <a:lnTo>
                      <a:pt x="97" y="751"/>
                    </a:lnTo>
                    <a:lnTo>
                      <a:pt x="97" y="807"/>
                    </a:lnTo>
                    <a:lnTo>
                      <a:pt x="117" y="840"/>
                    </a:lnTo>
                    <a:lnTo>
                      <a:pt x="158" y="834"/>
                    </a:lnTo>
                    <a:lnTo>
                      <a:pt x="181" y="869"/>
                    </a:lnTo>
                    <a:lnTo>
                      <a:pt x="189" y="943"/>
                    </a:lnTo>
                    <a:lnTo>
                      <a:pt x="199" y="1008"/>
                    </a:lnTo>
                    <a:lnTo>
                      <a:pt x="193" y="1045"/>
                    </a:lnTo>
                    <a:lnTo>
                      <a:pt x="217" y="1121"/>
                    </a:lnTo>
                    <a:lnTo>
                      <a:pt x="214" y="1151"/>
                    </a:lnTo>
                    <a:lnTo>
                      <a:pt x="325" y="1205"/>
                    </a:lnTo>
                    <a:lnTo>
                      <a:pt x="421" y="1176"/>
                    </a:lnTo>
                    <a:lnTo>
                      <a:pt x="397" y="1167"/>
                    </a:lnTo>
                    <a:lnTo>
                      <a:pt x="417" y="1133"/>
                    </a:lnTo>
                    <a:lnTo>
                      <a:pt x="461" y="1152"/>
                    </a:lnTo>
                    <a:lnTo>
                      <a:pt x="484" y="1122"/>
                    </a:lnTo>
                    <a:lnTo>
                      <a:pt x="476" y="1070"/>
                    </a:lnTo>
                    <a:lnTo>
                      <a:pt x="406" y="1070"/>
                    </a:lnTo>
                    <a:lnTo>
                      <a:pt x="403" y="1016"/>
                    </a:lnTo>
                    <a:lnTo>
                      <a:pt x="446" y="976"/>
                    </a:lnTo>
                    <a:lnTo>
                      <a:pt x="452" y="884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" name="Freeform 120"/>
              <p:cNvSpPr>
                <a:spLocks/>
              </p:cNvSpPr>
              <p:nvPr/>
            </p:nvSpPr>
            <p:spPr bwMode="auto">
              <a:xfrm>
                <a:off x="3771900" y="3452813"/>
                <a:ext cx="12700" cy="31750"/>
              </a:xfrm>
              <a:custGeom>
                <a:avLst/>
                <a:gdLst>
                  <a:gd name="T0" fmla="*/ 39 w 39"/>
                  <a:gd name="T1" fmla="*/ 57 h 99"/>
                  <a:gd name="T2" fmla="*/ 19 w 39"/>
                  <a:gd name="T3" fmla="*/ 0 h 99"/>
                  <a:gd name="T4" fmla="*/ 2 w 39"/>
                  <a:gd name="T5" fmla="*/ 4 h 99"/>
                  <a:gd name="T6" fmla="*/ 0 w 39"/>
                  <a:gd name="T7" fmla="*/ 57 h 99"/>
                  <a:gd name="T8" fmla="*/ 17 w 39"/>
                  <a:gd name="T9" fmla="*/ 99 h 99"/>
                  <a:gd name="T10" fmla="*/ 39 w 39"/>
                  <a:gd name="T11" fmla="*/ 57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99">
                    <a:moveTo>
                      <a:pt x="39" y="57"/>
                    </a:moveTo>
                    <a:lnTo>
                      <a:pt x="19" y="0"/>
                    </a:lnTo>
                    <a:lnTo>
                      <a:pt x="2" y="4"/>
                    </a:lnTo>
                    <a:lnTo>
                      <a:pt x="0" y="57"/>
                    </a:lnTo>
                    <a:lnTo>
                      <a:pt x="17" y="99"/>
                    </a:lnTo>
                    <a:lnTo>
                      <a:pt x="39" y="57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" name="Freeform 121"/>
              <p:cNvSpPr>
                <a:spLocks/>
              </p:cNvSpPr>
              <p:nvPr/>
            </p:nvSpPr>
            <p:spPr bwMode="auto">
              <a:xfrm>
                <a:off x="3810000" y="3352800"/>
                <a:ext cx="152400" cy="192088"/>
              </a:xfrm>
              <a:custGeom>
                <a:avLst/>
                <a:gdLst>
                  <a:gd name="T0" fmla="*/ 170 w 484"/>
                  <a:gd name="T1" fmla="*/ 138 h 605"/>
                  <a:gd name="T2" fmla="*/ 143 w 484"/>
                  <a:gd name="T3" fmla="*/ 181 h 605"/>
                  <a:gd name="T4" fmla="*/ 114 w 484"/>
                  <a:gd name="T5" fmla="*/ 215 h 605"/>
                  <a:gd name="T6" fmla="*/ 17 w 484"/>
                  <a:gd name="T7" fmla="*/ 193 h 605"/>
                  <a:gd name="T8" fmla="*/ 0 w 484"/>
                  <a:gd name="T9" fmla="*/ 216 h 605"/>
                  <a:gd name="T10" fmla="*/ 70 w 484"/>
                  <a:gd name="T11" fmla="*/ 288 h 605"/>
                  <a:gd name="T12" fmla="*/ 48 w 484"/>
                  <a:gd name="T13" fmla="*/ 328 h 605"/>
                  <a:gd name="T14" fmla="*/ 82 w 484"/>
                  <a:gd name="T15" fmla="*/ 377 h 605"/>
                  <a:gd name="T16" fmla="*/ 62 w 484"/>
                  <a:gd name="T17" fmla="*/ 404 h 605"/>
                  <a:gd name="T18" fmla="*/ 76 w 484"/>
                  <a:gd name="T19" fmla="*/ 451 h 605"/>
                  <a:gd name="T20" fmla="*/ 103 w 484"/>
                  <a:gd name="T21" fmla="*/ 487 h 605"/>
                  <a:gd name="T22" fmla="*/ 140 w 484"/>
                  <a:gd name="T23" fmla="*/ 477 h 605"/>
                  <a:gd name="T24" fmla="*/ 140 w 484"/>
                  <a:gd name="T25" fmla="*/ 477 h 605"/>
                  <a:gd name="T26" fmla="*/ 158 w 484"/>
                  <a:gd name="T27" fmla="*/ 487 h 605"/>
                  <a:gd name="T28" fmla="*/ 174 w 484"/>
                  <a:gd name="T29" fmla="*/ 494 h 605"/>
                  <a:gd name="T30" fmla="*/ 186 w 484"/>
                  <a:gd name="T31" fmla="*/ 500 h 605"/>
                  <a:gd name="T32" fmla="*/ 186 w 484"/>
                  <a:gd name="T33" fmla="*/ 500 h 605"/>
                  <a:gd name="T34" fmla="*/ 189 w 484"/>
                  <a:gd name="T35" fmla="*/ 500 h 605"/>
                  <a:gd name="T36" fmla="*/ 191 w 484"/>
                  <a:gd name="T37" fmla="*/ 499 h 605"/>
                  <a:gd name="T38" fmla="*/ 196 w 484"/>
                  <a:gd name="T39" fmla="*/ 497 h 605"/>
                  <a:gd name="T40" fmla="*/ 203 w 484"/>
                  <a:gd name="T41" fmla="*/ 492 h 605"/>
                  <a:gd name="T42" fmla="*/ 210 w 484"/>
                  <a:gd name="T43" fmla="*/ 488 h 605"/>
                  <a:gd name="T44" fmla="*/ 221 w 484"/>
                  <a:gd name="T45" fmla="*/ 478 h 605"/>
                  <a:gd name="T46" fmla="*/ 225 w 484"/>
                  <a:gd name="T47" fmla="*/ 472 h 605"/>
                  <a:gd name="T48" fmla="*/ 267 w 484"/>
                  <a:gd name="T49" fmla="*/ 522 h 605"/>
                  <a:gd name="T50" fmla="*/ 220 w 484"/>
                  <a:gd name="T51" fmla="*/ 532 h 605"/>
                  <a:gd name="T52" fmla="*/ 240 w 484"/>
                  <a:gd name="T53" fmla="*/ 569 h 605"/>
                  <a:gd name="T54" fmla="*/ 277 w 484"/>
                  <a:gd name="T55" fmla="*/ 575 h 605"/>
                  <a:gd name="T56" fmla="*/ 310 w 484"/>
                  <a:gd name="T57" fmla="*/ 605 h 605"/>
                  <a:gd name="T58" fmla="*/ 360 w 484"/>
                  <a:gd name="T59" fmla="*/ 598 h 605"/>
                  <a:gd name="T60" fmla="*/ 313 w 484"/>
                  <a:gd name="T61" fmla="*/ 535 h 605"/>
                  <a:gd name="T62" fmla="*/ 319 w 484"/>
                  <a:gd name="T63" fmla="*/ 501 h 605"/>
                  <a:gd name="T64" fmla="*/ 343 w 484"/>
                  <a:gd name="T65" fmla="*/ 525 h 605"/>
                  <a:gd name="T66" fmla="*/ 342 w 484"/>
                  <a:gd name="T67" fmla="*/ 494 h 605"/>
                  <a:gd name="T68" fmla="*/ 396 w 484"/>
                  <a:gd name="T69" fmla="*/ 501 h 605"/>
                  <a:gd name="T70" fmla="*/ 445 w 484"/>
                  <a:gd name="T71" fmla="*/ 428 h 605"/>
                  <a:gd name="T72" fmla="*/ 381 w 484"/>
                  <a:gd name="T73" fmla="*/ 359 h 605"/>
                  <a:gd name="T74" fmla="*/ 378 w 484"/>
                  <a:gd name="T75" fmla="*/ 302 h 605"/>
                  <a:gd name="T76" fmla="*/ 484 w 484"/>
                  <a:gd name="T77" fmla="*/ 205 h 605"/>
                  <a:gd name="T78" fmla="*/ 483 w 484"/>
                  <a:gd name="T79" fmla="*/ 155 h 605"/>
                  <a:gd name="T80" fmla="*/ 463 w 484"/>
                  <a:gd name="T81" fmla="*/ 102 h 605"/>
                  <a:gd name="T82" fmla="*/ 451 w 484"/>
                  <a:gd name="T83" fmla="*/ 25 h 605"/>
                  <a:gd name="T84" fmla="*/ 401 w 484"/>
                  <a:gd name="T85" fmla="*/ 0 h 605"/>
                  <a:gd name="T86" fmla="*/ 306 w 484"/>
                  <a:gd name="T87" fmla="*/ 97 h 605"/>
                  <a:gd name="T88" fmla="*/ 332 w 484"/>
                  <a:gd name="T89" fmla="*/ 137 h 605"/>
                  <a:gd name="T90" fmla="*/ 333 w 484"/>
                  <a:gd name="T91" fmla="*/ 176 h 605"/>
                  <a:gd name="T92" fmla="*/ 303 w 484"/>
                  <a:gd name="T93" fmla="*/ 147 h 605"/>
                  <a:gd name="T94" fmla="*/ 283 w 484"/>
                  <a:gd name="T95" fmla="*/ 160 h 605"/>
                  <a:gd name="T96" fmla="*/ 267 w 484"/>
                  <a:gd name="T97" fmla="*/ 230 h 605"/>
                  <a:gd name="T98" fmla="*/ 206 w 484"/>
                  <a:gd name="T99" fmla="*/ 190 h 605"/>
                  <a:gd name="T100" fmla="*/ 213 w 484"/>
                  <a:gd name="T101" fmla="*/ 160 h 605"/>
                  <a:gd name="T102" fmla="*/ 193 w 484"/>
                  <a:gd name="T103" fmla="*/ 141 h 605"/>
                  <a:gd name="T104" fmla="*/ 249 w 484"/>
                  <a:gd name="T105" fmla="*/ 84 h 605"/>
                  <a:gd name="T106" fmla="*/ 156 w 484"/>
                  <a:gd name="T107" fmla="*/ 108 h 605"/>
                  <a:gd name="T108" fmla="*/ 103 w 484"/>
                  <a:gd name="T109" fmla="*/ 79 h 605"/>
                  <a:gd name="T110" fmla="*/ 103 w 484"/>
                  <a:gd name="T111" fmla="*/ 102 h 605"/>
                  <a:gd name="T112" fmla="*/ 170 w 484"/>
                  <a:gd name="T113" fmla="*/ 138 h 6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84" h="605">
                    <a:moveTo>
                      <a:pt x="170" y="138"/>
                    </a:moveTo>
                    <a:lnTo>
                      <a:pt x="143" y="181"/>
                    </a:lnTo>
                    <a:lnTo>
                      <a:pt x="114" y="215"/>
                    </a:lnTo>
                    <a:lnTo>
                      <a:pt x="17" y="193"/>
                    </a:lnTo>
                    <a:lnTo>
                      <a:pt x="0" y="216"/>
                    </a:lnTo>
                    <a:lnTo>
                      <a:pt x="70" y="288"/>
                    </a:lnTo>
                    <a:lnTo>
                      <a:pt x="48" y="328"/>
                    </a:lnTo>
                    <a:lnTo>
                      <a:pt x="82" y="377"/>
                    </a:lnTo>
                    <a:lnTo>
                      <a:pt x="62" y="404"/>
                    </a:lnTo>
                    <a:lnTo>
                      <a:pt x="76" y="451"/>
                    </a:lnTo>
                    <a:lnTo>
                      <a:pt x="103" y="487"/>
                    </a:lnTo>
                    <a:lnTo>
                      <a:pt x="140" y="477"/>
                    </a:lnTo>
                    <a:lnTo>
                      <a:pt x="140" y="477"/>
                    </a:lnTo>
                    <a:lnTo>
                      <a:pt x="158" y="487"/>
                    </a:lnTo>
                    <a:lnTo>
                      <a:pt x="174" y="494"/>
                    </a:lnTo>
                    <a:lnTo>
                      <a:pt x="186" y="500"/>
                    </a:lnTo>
                    <a:lnTo>
                      <a:pt x="186" y="500"/>
                    </a:lnTo>
                    <a:lnTo>
                      <a:pt x="189" y="500"/>
                    </a:lnTo>
                    <a:lnTo>
                      <a:pt x="191" y="499"/>
                    </a:lnTo>
                    <a:lnTo>
                      <a:pt x="196" y="497"/>
                    </a:lnTo>
                    <a:lnTo>
                      <a:pt x="203" y="492"/>
                    </a:lnTo>
                    <a:lnTo>
                      <a:pt x="210" y="488"/>
                    </a:lnTo>
                    <a:lnTo>
                      <a:pt x="221" y="478"/>
                    </a:lnTo>
                    <a:lnTo>
                      <a:pt x="225" y="472"/>
                    </a:lnTo>
                    <a:lnTo>
                      <a:pt x="267" y="522"/>
                    </a:lnTo>
                    <a:lnTo>
                      <a:pt x="220" y="532"/>
                    </a:lnTo>
                    <a:lnTo>
                      <a:pt x="240" y="569"/>
                    </a:lnTo>
                    <a:lnTo>
                      <a:pt x="277" y="575"/>
                    </a:lnTo>
                    <a:lnTo>
                      <a:pt x="310" y="605"/>
                    </a:lnTo>
                    <a:lnTo>
                      <a:pt x="360" y="598"/>
                    </a:lnTo>
                    <a:lnTo>
                      <a:pt x="313" y="535"/>
                    </a:lnTo>
                    <a:lnTo>
                      <a:pt x="319" y="501"/>
                    </a:lnTo>
                    <a:lnTo>
                      <a:pt x="343" y="525"/>
                    </a:lnTo>
                    <a:lnTo>
                      <a:pt x="342" y="494"/>
                    </a:lnTo>
                    <a:lnTo>
                      <a:pt x="396" y="501"/>
                    </a:lnTo>
                    <a:lnTo>
                      <a:pt x="445" y="428"/>
                    </a:lnTo>
                    <a:lnTo>
                      <a:pt x="381" y="359"/>
                    </a:lnTo>
                    <a:lnTo>
                      <a:pt x="378" y="302"/>
                    </a:lnTo>
                    <a:lnTo>
                      <a:pt x="484" y="205"/>
                    </a:lnTo>
                    <a:lnTo>
                      <a:pt x="483" y="155"/>
                    </a:lnTo>
                    <a:lnTo>
                      <a:pt x="463" y="102"/>
                    </a:lnTo>
                    <a:lnTo>
                      <a:pt x="451" y="25"/>
                    </a:lnTo>
                    <a:lnTo>
                      <a:pt x="401" y="0"/>
                    </a:lnTo>
                    <a:lnTo>
                      <a:pt x="306" y="97"/>
                    </a:lnTo>
                    <a:lnTo>
                      <a:pt x="332" y="137"/>
                    </a:lnTo>
                    <a:lnTo>
                      <a:pt x="333" y="176"/>
                    </a:lnTo>
                    <a:lnTo>
                      <a:pt x="303" y="147"/>
                    </a:lnTo>
                    <a:lnTo>
                      <a:pt x="283" y="160"/>
                    </a:lnTo>
                    <a:lnTo>
                      <a:pt x="267" y="230"/>
                    </a:lnTo>
                    <a:lnTo>
                      <a:pt x="206" y="190"/>
                    </a:lnTo>
                    <a:lnTo>
                      <a:pt x="213" y="160"/>
                    </a:lnTo>
                    <a:lnTo>
                      <a:pt x="193" y="141"/>
                    </a:lnTo>
                    <a:lnTo>
                      <a:pt x="249" y="84"/>
                    </a:lnTo>
                    <a:lnTo>
                      <a:pt x="156" y="108"/>
                    </a:lnTo>
                    <a:lnTo>
                      <a:pt x="103" y="79"/>
                    </a:lnTo>
                    <a:lnTo>
                      <a:pt x="103" y="102"/>
                    </a:lnTo>
                    <a:lnTo>
                      <a:pt x="170" y="138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" name="Freeform 122"/>
              <p:cNvSpPr>
                <a:spLocks/>
              </p:cNvSpPr>
              <p:nvPr/>
            </p:nvSpPr>
            <p:spPr bwMode="auto">
              <a:xfrm>
                <a:off x="3582988" y="3221038"/>
                <a:ext cx="33338" cy="30163"/>
              </a:xfrm>
              <a:custGeom>
                <a:avLst/>
                <a:gdLst>
                  <a:gd name="T0" fmla="*/ 47 w 106"/>
                  <a:gd name="T1" fmla="*/ 34 h 97"/>
                  <a:gd name="T2" fmla="*/ 7 w 106"/>
                  <a:gd name="T3" fmla="*/ 25 h 97"/>
                  <a:gd name="T4" fmla="*/ 0 w 106"/>
                  <a:gd name="T5" fmla="*/ 50 h 97"/>
                  <a:gd name="T6" fmla="*/ 27 w 106"/>
                  <a:gd name="T7" fmla="*/ 97 h 97"/>
                  <a:gd name="T8" fmla="*/ 87 w 106"/>
                  <a:gd name="T9" fmla="*/ 67 h 97"/>
                  <a:gd name="T10" fmla="*/ 106 w 106"/>
                  <a:gd name="T11" fmla="*/ 7 h 97"/>
                  <a:gd name="T12" fmla="*/ 54 w 106"/>
                  <a:gd name="T13" fmla="*/ 0 h 97"/>
                  <a:gd name="T14" fmla="*/ 47 w 106"/>
                  <a:gd name="T15" fmla="*/ 34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6" h="97">
                    <a:moveTo>
                      <a:pt x="47" y="34"/>
                    </a:moveTo>
                    <a:lnTo>
                      <a:pt x="7" y="25"/>
                    </a:lnTo>
                    <a:lnTo>
                      <a:pt x="0" y="50"/>
                    </a:lnTo>
                    <a:lnTo>
                      <a:pt x="27" y="97"/>
                    </a:lnTo>
                    <a:lnTo>
                      <a:pt x="87" y="67"/>
                    </a:lnTo>
                    <a:lnTo>
                      <a:pt x="106" y="7"/>
                    </a:lnTo>
                    <a:lnTo>
                      <a:pt x="54" y="0"/>
                    </a:lnTo>
                    <a:lnTo>
                      <a:pt x="47" y="34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" name="Freeform 123"/>
              <p:cNvSpPr>
                <a:spLocks/>
              </p:cNvSpPr>
              <p:nvPr/>
            </p:nvSpPr>
            <p:spPr bwMode="auto">
              <a:xfrm>
                <a:off x="3798888" y="3146425"/>
                <a:ext cx="26988" cy="20638"/>
              </a:xfrm>
              <a:custGeom>
                <a:avLst/>
                <a:gdLst>
                  <a:gd name="T0" fmla="*/ 50 w 87"/>
                  <a:gd name="T1" fmla="*/ 37 h 64"/>
                  <a:gd name="T2" fmla="*/ 87 w 87"/>
                  <a:gd name="T3" fmla="*/ 51 h 64"/>
                  <a:gd name="T4" fmla="*/ 70 w 87"/>
                  <a:gd name="T5" fmla="*/ 0 h 64"/>
                  <a:gd name="T6" fmla="*/ 23 w 87"/>
                  <a:gd name="T7" fmla="*/ 14 h 64"/>
                  <a:gd name="T8" fmla="*/ 0 w 87"/>
                  <a:gd name="T9" fmla="*/ 47 h 64"/>
                  <a:gd name="T10" fmla="*/ 16 w 87"/>
                  <a:gd name="T11" fmla="*/ 64 h 64"/>
                  <a:gd name="T12" fmla="*/ 50 w 87"/>
                  <a:gd name="T13" fmla="*/ 37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7" h="64">
                    <a:moveTo>
                      <a:pt x="50" y="37"/>
                    </a:moveTo>
                    <a:lnTo>
                      <a:pt x="87" y="51"/>
                    </a:lnTo>
                    <a:lnTo>
                      <a:pt x="70" y="0"/>
                    </a:lnTo>
                    <a:lnTo>
                      <a:pt x="23" y="14"/>
                    </a:lnTo>
                    <a:lnTo>
                      <a:pt x="0" y="47"/>
                    </a:lnTo>
                    <a:lnTo>
                      <a:pt x="16" y="64"/>
                    </a:lnTo>
                    <a:lnTo>
                      <a:pt x="50" y="37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" name="Freeform 124"/>
              <p:cNvSpPr>
                <a:spLocks/>
              </p:cNvSpPr>
              <p:nvPr/>
            </p:nvSpPr>
            <p:spPr bwMode="auto">
              <a:xfrm>
                <a:off x="3552825" y="3076575"/>
                <a:ext cx="219075" cy="200025"/>
              </a:xfrm>
              <a:custGeom>
                <a:avLst/>
                <a:gdLst>
                  <a:gd name="T0" fmla="*/ 61 w 691"/>
                  <a:gd name="T1" fmla="*/ 599 h 628"/>
                  <a:gd name="T2" fmla="*/ 87 w 691"/>
                  <a:gd name="T3" fmla="*/ 583 h 628"/>
                  <a:gd name="T4" fmla="*/ 77 w 691"/>
                  <a:gd name="T5" fmla="*/ 619 h 628"/>
                  <a:gd name="T6" fmla="*/ 111 w 691"/>
                  <a:gd name="T7" fmla="*/ 628 h 628"/>
                  <a:gd name="T8" fmla="*/ 114 w 691"/>
                  <a:gd name="T9" fmla="*/ 583 h 628"/>
                  <a:gd name="T10" fmla="*/ 94 w 691"/>
                  <a:gd name="T11" fmla="*/ 563 h 628"/>
                  <a:gd name="T12" fmla="*/ 94 w 691"/>
                  <a:gd name="T13" fmla="*/ 549 h 628"/>
                  <a:gd name="T14" fmla="*/ 59 w 691"/>
                  <a:gd name="T15" fmla="*/ 524 h 628"/>
                  <a:gd name="T16" fmla="*/ 69 w 691"/>
                  <a:gd name="T17" fmla="*/ 470 h 628"/>
                  <a:gd name="T18" fmla="*/ 149 w 691"/>
                  <a:gd name="T19" fmla="*/ 442 h 628"/>
                  <a:gd name="T20" fmla="*/ 172 w 691"/>
                  <a:gd name="T21" fmla="*/ 402 h 628"/>
                  <a:gd name="T22" fmla="*/ 254 w 691"/>
                  <a:gd name="T23" fmla="*/ 355 h 628"/>
                  <a:gd name="T24" fmla="*/ 266 w 691"/>
                  <a:gd name="T25" fmla="*/ 399 h 628"/>
                  <a:gd name="T26" fmla="*/ 312 w 691"/>
                  <a:gd name="T27" fmla="*/ 421 h 628"/>
                  <a:gd name="T28" fmla="*/ 378 w 691"/>
                  <a:gd name="T29" fmla="*/ 374 h 628"/>
                  <a:gd name="T30" fmla="*/ 422 w 691"/>
                  <a:gd name="T31" fmla="*/ 386 h 628"/>
                  <a:gd name="T32" fmla="*/ 448 w 691"/>
                  <a:gd name="T33" fmla="*/ 360 h 628"/>
                  <a:gd name="T34" fmla="*/ 498 w 691"/>
                  <a:gd name="T35" fmla="*/ 373 h 628"/>
                  <a:gd name="T36" fmla="*/ 552 w 691"/>
                  <a:gd name="T37" fmla="*/ 379 h 628"/>
                  <a:gd name="T38" fmla="*/ 582 w 691"/>
                  <a:gd name="T39" fmla="*/ 409 h 628"/>
                  <a:gd name="T40" fmla="*/ 599 w 691"/>
                  <a:gd name="T41" fmla="*/ 419 h 628"/>
                  <a:gd name="T42" fmla="*/ 605 w 691"/>
                  <a:gd name="T43" fmla="*/ 389 h 628"/>
                  <a:gd name="T44" fmla="*/ 638 w 691"/>
                  <a:gd name="T45" fmla="*/ 325 h 628"/>
                  <a:gd name="T46" fmla="*/ 681 w 691"/>
                  <a:gd name="T47" fmla="*/ 262 h 628"/>
                  <a:gd name="T48" fmla="*/ 687 w 691"/>
                  <a:gd name="T49" fmla="*/ 205 h 628"/>
                  <a:gd name="T50" fmla="*/ 663 w 691"/>
                  <a:gd name="T51" fmla="*/ 149 h 628"/>
                  <a:gd name="T52" fmla="*/ 636 w 691"/>
                  <a:gd name="T53" fmla="*/ 109 h 628"/>
                  <a:gd name="T54" fmla="*/ 666 w 691"/>
                  <a:gd name="T55" fmla="*/ 33 h 628"/>
                  <a:gd name="T56" fmla="*/ 691 w 691"/>
                  <a:gd name="T57" fmla="*/ 3 h 628"/>
                  <a:gd name="T58" fmla="*/ 675 w 691"/>
                  <a:gd name="T59" fmla="*/ 0 h 628"/>
                  <a:gd name="T60" fmla="*/ 609 w 691"/>
                  <a:gd name="T61" fmla="*/ 70 h 628"/>
                  <a:gd name="T62" fmla="*/ 570 w 691"/>
                  <a:gd name="T63" fmla="*/ 103 h 628"/>
                  <a:gd name="T64" fmla="*/ 523 w 691"/>
                  <a:gd name="T65" fmla="*/ 103 h 628"/>
                  <a:gd name="T66" fmla="*/ 483 w 691"/>
                  <a:gd name="T67" fmla="*/ 128 h 628"/>
                  <a:gd name="T68" fmla="*/ 420 w 691"/>
                  <a:gd name="T69" fmla="*/ 198 h 628"/>
                  <a:gd name="T70" fmla="*/ 355 w 691"/>
                  <a:gd name="T71" fmla="*/ 298 h 628"/>
                  <a:gd name="T72" fmla="*/ 228 w 691"/>
                  <a:gd name="T73" fmla="*/ 313 h 628"/>
                  <a:gd name="T74" fmla="*/ 189 w 691"/>
                  <a:gd name="T75" fmla="*/ 340 h 628"/>
                  <a:gd name="T76" fmla="*/ 102 w 691"/>
                  <a:gd name="T77" fmla="*/ 356 h 628"/>
                  <a:gd name="T78" fmla="*/ 23 w 691"/>
                  <a:gd name="T79" fmla="*/ 423 h 628"/>
                  <a:gd name="T80" fmla="*/ 9 w 691"/>
                  <a:gd name="T81" fmla="*/ 513 h 628"/>
                  <a:gd name="T82" fmla="*/ 0 w 691"/>
                  <a:gd name="T83" fmla="*/ 544 h 628"/>
                  <a:gd name="T84" fmla="*/ 30 w 691"/>
                  <a:gd name="T85" fmla="*/ 557 h 628"/>
                  <a:gd name="T86" fmla="*/ 61 w 691"/>
                  <a:gd name="T87" fmla="*/ 599 h 6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691" h="628">
                    <a:moveTo>
                      <a:pt x="61" y="599"/>
                    </a:moveTo>
                    <a:lnTo>
                      <a:pt x="87" y="583"/>
                    </a:lnTo>
                    <a:lnTo>
                      <a:pt x="77" y="619"/>
                    </a:lnTo>
                    <a:lnTo>
                      <a:pt x="111" y="628"/>
                    </a:lnTo>
                    <a:lnTo>
                      <a:pt x="114" y="583"/>
                    </a:lnTo>
                    <a:lnTo>
                      <a:pt x="94" y="563"/>
                    </a:lnTo>
                    <a:lnTo>
                      <a:pt x="94" y="549"/>
                    </a:lnTo>
                    <a:lnTo>
                      <a:pt x="59" y="524"/>
                    </a:lnTo>
                    <a:lnTo>
                      <a:pt x="69" y="470"/>
                    </a:lnTo>
                    <a:lnTo>
                      <a:pt x="149" y="442"/>
                    </a:lnTo>
                    <a:lnTo>
                      <a:pt x="172" y="402"/>
                    </a:lnTo>
                    <a:lnTo>
                      <a:pt x="254" y="355"/>
                    </a:lnTo>
                    <a:lnTo>
                      <a:pt x="266" y="399"/>
                    </a:lnTo>
                    <a:lnTo>
                      <a:pt x="312" y="421"/>
                    </a:lnTo>
                    <a:lnTo>
                      <a:pt x="378" y="374"/>
                    </a:lnTo>
                    <a:lnTo>
                      <a:pt x="422" y="386"/>
                    </a:lnTo>
                    <a:lnTo>
                      <a:pt x="448" y="360"/>
                    </a:lnTo>
                    <a:lnTo>
                      <a:pt x="498" y="373"/>
                    </a:lnTo>
                    <a:lnTo>
                      <a:pt x="552" y="379"/>
                    </a:lnTo>
                    <a:lnTo>
                      <a:pt x="582" y="409"/>
                    </a:lnTo>
                    <a:lnTo>
                      <a:pt x="599" y="419"/>
                    </a:lnTo>
                    <a:lnTo>
                      <a:pt x="605" y="389"/>
                    </a:lnTo>
                    <a:lnTo>
                      <a:pt x="638" y="325"/>
                    </a:lnTo>
                    <a:lnTo>
                      <a:pt x="681" y="262"/>
                    </a:lnTo>
                    <a:lnTo>
                      <a:pt x="687" y="205"/>
                    </a:lnTo>
                    <a:lnTo>
                      <a:pt x="663" y="149"/>
                    </a:lnTo>
                    <a:lnTo>
                      <a:pt x="636" y="109"/>
                    </a:lnTo>
                    <a:lnTo>
                      <a:pt x="666" y="33"/>
                    </a:lnTo>
                    <a:lnTo>
                      <a:pt x="691" y="3"/>
                    </a:lnTo>
                    <a:lnTo>
                      <a:pt x="675" y="0"/>
                    </a:lnTo>
                    <a:lnTo>
                      <a:pt x="609" y="70"/>
                    </a:lnTo>
                    <a:lnTo>
                      <a:pt x="570" y="103"/>
                    </a:lnTo>
                    <a:lnTo>
                      <a:pt x="523" y="103"/>
                    </a:lnTo>
                    <a:lnTo>
                      <a:pt x="483" y="128"/>
                    </a:lnTo>
                    <a:lnTo>
                      <a:pt x="420" y="198"/>
                    </a:lnTo>
                    <a:lnTo>
                      <a:pt x="355" y="298"/>
                    </a:lnTo>
                    <a:lnTo>
                      <a:pt x="228" y="313"/>
                    </a:lnTo>
                    <a:lnTo>
                      <a:pt x="189" y="340"/>
                    </a:lnTo>
                    <a:lnTo>
                      <a:pt x="102" y="356"/>
                    </a:lnTo>
                    <a:lnTo>
                      <a:pt x="23" y="423"/>
                    </a:lnTo>
                    <a:lnTo>
                      <a:pt x="9" y="513"/>
                    </a:lnTo>
                    <a:lnTo>
                      <a:pt x="0" y="544"/>
                    </a:lnTo>
                    <a:lnTo>
                      <a:pt x="30" y="557"/>
                    </a:lnTo>
                    <a:lnTo>
                      <a:pt x="61" y="599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" name="Freeform 125"/>
              <p:cNvSpPr>
                <a:spLocks/>
              </p:cNvSpPr>
              <p:nvPr/>
            </p:nvSpPr>
            <p:spPr bwMode="auto">
              <a:xfrm>
                <a:off x="3921125" y="3536950"/>
                <a:ext cx="42863" cy="26988"/>
              </a:xfrm>
              <a:custGeom>
                <a:avLst/>
                <a:gdLst>
                  <a:gd name="T0" fmla="*/ 37 w 137"/>
                  <a:gd name="T1" fmla="*/ 0 h 87"/>
                  <a:gd name="T2" fmla="*/ 54 w 137"/>
                  <a:gd name="T3" fmla="*/ 34 h 87"/>
                  <a:gd name="T4" fmla="*/ 0 w 137"/>
                  <a:gd name="T5" fmla="*/ 57 h 87"/>
                  <a:gd name="T6" fmla="*/ 35 w 137"/>
                  <a:gd name="T7" fmla="*/ 87 h 87"/>
                  <a:gd name="T8" fmla="*/ 64 w 137"/>
                  <a:gd name="T9" fmla="*/ 57 h 87"/>
                  <a:gd name="T10" fmla="*/ 97 w 137"/>
                  <a:gd name="T11" fmla="*/ 44 h 87"/>
                  <a:gd name="T12" fmla="*/ 137 w 137"/>
                  <a:gd name="T13" fmla="*/ 49 h 87"/>
                  <a:gd name="T14" fmla="*/ 124 w 137"/>
                  <a:gd name="T15" fmla="*/ 27 h 87"/>
                  <a:gd name="T16" fmla="*/ 37 w 137"/>
                  <a:gd name="T17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7" h="87">
                    <a:moveTo>
                      <a:pt x="37" y="0"/>
                    </a:moveTo>
                    <a:lnTo>
                      <a:pt x="54" y="34"/>
                    </a:lnTo>
                    <a:lnTo>
                      <a:pt x="0" y="57"/>
                    </a:lnTo>
                    <a:lnTo>
                      <a:pt x="35" y="87"/>
                    </a:lnTo>
                    <a:lnTo>
                      <a:pt x="64" y="57"/>
                    </a:lnTo>
                    <a:lnTo>
                      <a:pt x="97" y="44"/>
                    </a:lnTo>
                    <a:lnTo>
                      <a:pt x="137" y="49"/>
                    </a:lnTo>
                    <a:lnTo>
                      <a:pt x="124" y="27"/>
                    </a:lnTo>
                    <a:lnTo>
                      <a:pt x="37" y="0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" name="Freeform 126"/>
              <p:cNvSpPr>
                <a:spLocks/>
              </p:cNvSpPr>
              <p:nvPr/>
            </p:nvSpPr>
            <p:spPr bwMode="auto">
              <a:xfrm>
                <a:off x="3878263" y="3548063"/>
                <a:ext cx="41275" cy="53975"/>
              </a:xfrm>
              <a:custGeom>
                <a:avLst/>
                <a:gdLst>
                  <a:gd name="T0" fmla="*/ 50 w 127"/>
                  <a:gd name="T1" fmla="*/ 37 h 166"/>
                  <a:gd name="T2" fmla="*/ 23 w 127"/>
                  <a:gd name="T3" fmla="*/ 0 h 166"/>
                  <a:gd name="T4" fmla="*/ 0 w 127"/>
                  <a:gd name="T5" fmla="*/ 5 h 166"/>
                  <a:gd name="T6" fmla="*/ 40 w 127"/>
                  <a:gd name="T7" fmla="*/ 80 h 166"/>
                  <a:gd name="T8" fmla="*/ 30 w 127"/>
                  <a:gd name="T9" fmla="*/ 104 h 166"/>
                  <a:gd name="T10" fmla="*/ 51 w 127"/>
                  <a:gd name="T11" fmla="*/ 166 h 166"/>
                  <a:gd name="T12" fmla="*/ 74 w 127"/>
                  <a:gd name="T13" fmla="*/ 136 h 166"/>
                  <a:gd name="T14" fmla="*/ 96 w 127"/>
                  <a:gd name="T15" fmla="*/ 106 h 166"/>
                  <a:gd name="T16" fmla="*/ 127 w 127"/>
                  <a:gd name="T17" fmla="*/ 63 h 166"/>
                  <a:gd name="T18" fmla="*/ 83 w 127"/>
                  <a:gd name="T19" fmla="*/ 17 h 166"/>
                  <a:gd name="T20" fmla="*/ 50 w 127"/>
                  <a:gd name="T21" fmla="*/ 37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7" h="166">
                    <a:moveTo>
                      <a:pt x="50" y="37"/>
                    </a:moveTo>
                    <a:lnTo>
                      <a:pt x="23" y="0"/>
                    </a:lnTo>
                    <a:lnTo>
                      <a:pt x="0" y="5"/>
                    </a:lnTo>
                    <a:lnTo>
                      <a:pt x="40" y="80"/>
                    </a:lnTo>
                    <a:lnTo>
                      <a:pt x="30" y="104"/>
                    </a:lnTo>
                    <a:lnTo>
                      <a:pt x="51" y="166"/>
                    </a:lnTo>
                    <a:lnTo>
                      <a:pt x="74" y="136"/>
                    </a:lnTo>
                    <a:lnTo>
                      <a:pt x="96" y="106"/>
                    </a:lnTo>
                    <a:lnTo>
                      <a:pt x="127" y="63"/>
                    </a:lnTo>
                    <a:lnTo>
                      <a:pt x="83" y="17"/>
                    </a:lnTo>
                    <a:lnTo>
                      <a:pt x="50" y="37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" name="Freeform 127"/>
              <p:cNvSpPr>
                <a:spLocks/>
              </p:cNvSpPr>
              <p:nvPr/>
            </p:nvSpPr>
            <p:spPr bwMode="auto">
              <a:xfrm>
                <a:off x="3816350" y="3554413"/>
                <a:ext cx="71438" cy="44450"/>
              </a:xfrm>
              <a:custGeom>
                <a:avLst/>
                <a:gdLst>
                  <a:gd name="T0" fmla="*/ 190 w 225"/>
                  <a:gd name="T1" fmla="*/ 45 h 140"/>
                  <a:gd name="T2" fmla="*/ 190 w 225"/>
                  <a:gd name="T3" fmla="*/ 45 h 140"/>
                  <a:gd name="T4" fmla="*/ 185 w 225"/>
                  <a:gd name="T5" fmla="*/ 42 h 140"/>
                  <a:gd name="T6" fmla="*/ 176 w 225"/>
                  <a:gd name="T7" fmla="*/ 41 h 140"/>
                  <a:gd name="T8" fmla="*/ 152 w 225"/>
                  <a:gd name="T9" fmla="*/ 40 h 140"/>
                  <a:gd name="T10" fmla="*/ 129 w 225"/>
                  <a:gd name="T11" fmla="*/ 40 h 140"/>
                  <a:gd name="T12" fmla="*/ 120 w 225"/>
                  <a:gd name="T13" fmla="*/ 40 h 140"/>
                  <a:gd name="T14" fmla="*/ 113 w 225"/>
                  <a:gd name="T15" fmla="*/ 39 h 140"/>
                  <a:gd name="T16" fmla="*/ 113 w 225"/>
                  <a:gd name="T17" fmla="*/ 39 h 140"/>
                  <a:gd name="T18" fmla="*/ 98 w 225"/>
                  <a:gd name="T19" fmla="*/ 31 h 140"/>
                  <a:gd name="T20" fmla="*/ 71 w 225"/>
                  <a:gd name="T21" fmla="*/ 18 h 140"/>
                  <a:gd name="T22" fmla="*/ 36 w 225"/>
                  <a:gd name="T23" fmla="*/ 0 h 140"/>
                  <a:gd name="T24" fmla="*/ 0 w 225"/>
                  <a:gd name="T25" fmla="*/ 10 h 140"/>
                  <a:gd name="T26" fmla="*/ 1 w 225"/>
                  <a:gd name="T27" fmla="*/ 30 h 140"/>
                  <a:gd name="T28" fmla="*/ 48 w 225"/>
                  <a:gd name="T29" fmla="*/ 62 h 140"/>
                  <a:gd name="T30" fmla="*/ 1 w 225"/>
                  <a:gd name="T31" fmla="*/ 67 h 140"/>
                  <a:gd name="T32" fmla="*/ 1 w 225"/>
                  <a:gd name="T33" fmla="*/ 89 h 140"/>
                  <a:gd name="T34" fmla="*/ 78 w 225"/>
                  <a:gd name="T35" fmla="*/ 116 h 140"/>
                  <a:gd name="T36" fmla="*/ 98 w 225"/>
                  <a:gd name="T37" fmla="*/ 138 h 140"/>
                  <a:gd name="T38" fmla="*/ 155 w 225"/>
                  <a:gd name="T39" fmla="*/ 138 h 140"/>
                  <a:gd name="T40" fmla="*/ 225 w 225"/>
                  <a:gd name="T41" fmla="*/ 140 h 140"/>
                  <a:gd name="T42" fmla="*/ 205 w 225"/>
                  <a:gd name="T43" fmla="*/ 95 h 140"/>
                  <a:gd name="T44" fmla="*/ 205 w 225"/>
                  <a:gd name="T45" fmla="*/ 95 h 140"/>
                  <a:gd name="T46" fmla="*/ 204 w 225"/>
                  <a:gd name="T47" fmla="*/ 88 h 140"/>
                  <a:gd name="T48" fmla="*/ 201 w 225"/>
                  <a:gd name="T49" fmla="*/ 72 h 140"/>
                  <a:gd name="T50" fmla="*/ 199 w 225"/>
                  <a:gd name="T51" fmla="*/ 64 h 140"/>
                  <a:gd name="T52" fmla="*/ 197 w 225"/>
                  <a:gd name="T53" fmla="*/ 56 h 140"/>
                  <a:gd name="T54" fmla="*/ 194 w 225"/>
                  <a:gd name="T55" fmla="*/ 49 h 140"/>
                  <a:gd name="T56" fmla="*/ 190 w 225"/>
                  <a:gd name="T57" fmla="*/ 45 h 140"/>
                  <a:gd name="T58" fmla="*/ 190 w 225"/>
                  <a:gd name="T59" fmla="*/ 45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25" h="140">
                    <a:moveTo>
                      <a:pt x="190" y="45"/>
                    </a:moveTo>
                    <a:lnTo>
                      <a:pt x="190" y="45"/>
                    </a:lnTo>
                    <a:lnTo>
                      <a:pt x="185" y="42"/>
                    </a:lnTo>
                    <a:lnTo>
                      <a:pt x="176" y="41"/>
                    </a:lnTo>
                    <a:lnTo>
                      <a:pt x="152" y="40"/>
                    </a:lnTo>
                    <a:lnTo>
                      <a:pt x="129" y="40"/>
                    </a:lnTo>
                    <a:lnTo>
                      <a:pt x="120" y="40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98" y="31"/>
                    </a:lnTo>
                    <a:lnTo>
                      <a:pt x="71" y="18"/>
                    </a:lnTo>
                    <a:lnTo>
                      <a:pt x="36" y="0"/>
                    </a:lnTo>
                    <a:lnTo>
                      <a:pt x="0" y="10"/>
                    </a:lnTo>
                    <a:lnTo>
                      <a:pt x="1" y="30"/>
                    </a:lnTo>
                    <a:lnTo>
                      <a:pt x="48" y="62"/>
                    </a:lnTo>
                    <a:lnTo>
                      <a:pt x="1" y="67"/>
                    </a:lnTo>
                    <a:lnTo>
                      <a:pt x="1" y="89"/>
                    </a:lnTo>
                    <a:lnTo>
                      <a:pt x="78" y="116"/>
                    </a:lnTo>
                    <a:lnTo>
                      <a:pt x="98" y="138"/>
                    </a:lnTo>
                    <a:lnTo>
                      <a:pt x="155" y="138"/>
                    </a:lnTo>
                    <a:lnTo>
                      <a:pt x="225" y="140"/>
                    </a:lnTo>
                    <a:lnTo>
                      <a:pt x="205" y="95"/>
                    </a:lnTo>
                    <a:lnTo>
                      <a:pt x="205" y="95"/>
                    </a:lnTo>
                    <a:lnTo>
                      <a:pt x="204" y="88"/>
                    </a:lnTo>
                    <a:lnTo>
                      <a:pt x="201" y="72"/>
                    </a:lnTo>
                    <a:lnTo>
                      <a:pt x="199" y="64"/>
                    </a:lnTo>
                    <a:lnTo>
                      <a:pt x="197" y="56"/>
                    </a:lnTo>
                    <a:lnTo>
                      <a:pt x="194" y="49"/>
                    </a:lnTo>
                    <a:lnTo>
                      <a:pt x="190" y="45"/>
                    </a:lnTo>
                    <a:lnTo>
                      <a:pt x="190" y="45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" name="Freeform 128"/>
              <p:cNvSpPr>
                <a:spLocks/>
              </p:cNvSpPr>
              <p:nvPr/>
            </p:nvSpPr>
            <p:spPr bwMode="auto">
              <a:xfrm>
                <a:off x="4160838" y="3494088"/>
                <a:ext cx="46038" cy="52388"/>
              </a:xfrm>
              <a:custGeom>
                <a:avLst/>
                <a:gdLst>
                  <a:gd name="T0" fmla="*/ 132 w 146"/>
                  <a:gd name="T1" fmla="*/ 82 h 161"/>
                  <a:gd name="T2" fmla="*/ 35 w 146"/>
                  <a:gd name="T3" fmla="*/ 0 h 161"/>
                  <a:gd name="T4" fmla="*/ 5 w 146"/>
                  <a:gd name="T5" fmla="*/ 30 h 161"/>
                  <a:gd name="T6" fmla="*/ 0 w 146"/>
                  <a:gd name="T7" fmla="*/ 93 h 161"/>
                  <a:gd name="T8" fmla="*/ 127 w 146"/>
                  <a:gd name="T9" fmla="*/ 161 h 161"/>
                  <a:gd name="T10" fmla="*/ 146 w 146"/>
                  <a:gd name="T11" fmla="*/ 99 h 161"/>
                  <a:gd name="T12" fmla="*/ 132 w 146"/>
                  <a:gd name="T13" fmla="*/ 82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6" h="161">
                    <a:moveTo>
                      <a:pt x="132" y="82"/>
                    </a:moveTo>
                    <a:lnTo>
                      <a:pt x="35" y="0"/>
                    </a:lnTo>
                    <a:lnTo>
                      <a:pt x="5" y="30"/>
                    </a:lnTo>
                    <a:lnTo>
                      <a:pt x="0" y="93"/>
                    </a:lnTo>
                    <a:lnTo>
                      <a:pt x="127" y="161"/>
                    </a:lnTo>
                    <a:lnTo>
                      <a:pt x="146" y="99"/>
                    </a:lnTo>
                    <a:lnTo>
                      <a:pt x="132" y="82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" name="Freeform 129"/>
              <p:cNvSpPr>
                <a:spLocks/>
              </p:cNvSpPr>
              <p:nvPr/>
            </p:nvSpPr>
            <p:spPr bwMode="auto">
              <a:xfrm>
                <a:off x="3697288" y="3443288"/>
                <a:ext cx="100013" cy="96838"/>
              </a:xfrm>
              <a:custGeom>
                <a:avLst/>
                <a:gdLst>
                  <a:gd name="T0" fmla="*/ 265 w 317"/>
                  <a:gd name="T1" fmla="*/ 277 h 309"/>
                  <a:gd name="T2" fmla="*/ 298 w 317"/>
                  <a:gd name="T3" fmla="*/ 251 h 309"/>
                  <a:gd name="T4" fmla="*/ 317 w 317"/>
                  <a:gd name="T5" fmla="*/ 207 h 309"/>
                  <a:gd name="T6" fmla="*/ 304 w 317"/>
                  <a:gd name="T7" fmla="*/ 158 h 309"/>
                  <a:gd name="T8" fmla="*/ 237 w 317"/>
                  <a:gd name="T9" fmla="*/ 132 h 309"/>
                  <a:gd name="T10" fmla="*/ 224 w 317"/>
                  <a:gd name="T11" fmla="*/ 96 h 309"/>
                  <a:gd name="T12" fmla="*/ 210 w 317"/>
                  <a:gd name="T13" fmla="*/ 79 h 309"/>
                  <a:gd name="T14" fmla="*/ 199 w 317"/>
                  <a:gd name="T15" fmla="*/ 59 h 309"/>
                  <a:gd name="T16" fmla="*/ 189 w 317"/>
                  <a:gd name="T17" fmla="*/ 30 h 309"/>
                  <a:gd name="T18" fmla="*/ 112 w 317"/>
                  <a:gd name="T19" fmla="*/ 0 h 309"/>
                  <a:gd name="T20" fmla="*/ 83 w 317"/>
                  <a:gd name="T21" fmla="*/ 50 h 309"/>
                  <a:gd name="T22" fmla="*/ 47 w 317"/>
                  <a:gd name="T23" fmla="*/ 61 h 309"/>
                  <a:gd name="T24" fmla="*/ 6 w 317"/>
                  <a:gd name="T25" fmla="*/ 41 h 309"/>
                  <a:gd name="T26" fmla="*/ 0 w 317"/>
                  <a:gd name="T27" fmla="*/ 98 h 309"/>
                  <a:gd name="T28" fmla="*/ 31 w 317"/>
                  <a:gd name="T29" fmla="*/ 140 h 309"/>
                  <a:gd name="T30" fmla="*/ 84 w 317"/>
                  <a:gd name="T31" fmla="*/ 177 h 309"/>
                  <a:gd name="T32" fmla="*/ 91 w 317"/>
                  <a:gd name="T33" fmla="*/ 229 h 309"/>
                  <a:gd name="T34" fmla="*/ 128 w 317"/>
                  <a:gd name="T35" fmla="*/ 236 h 309"/>
                  <a:gd name="T36" fmla="*/ 105 w 317"/>
                  <a:gd name="T37" fmla="*/ 256 h 309"/>
                  <a:gd name="T38" fmla="*/ 146 w 317"/>
                  <a:gd name="T39" fmla="*/ 302 h 309"/>
                  <a:gd name="T40" fmla="*/ 211 w 317"/>
                  <a:gd name="T41" fmla="*/ 309 h 309"/>
                  <a:gd name="T42" fmla="*/ 265 w 317"/>
                  <a:gd name="T43" fmla="*/ 277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17" h="309">
                    <a:moveTo>
                      <a:pt x="265" y="277"/>
                    </a:moveTo>
                    <a:lnTo>
                      <a:pt x="298" y="251"/>
                    </a:lnTo>
                    <a:lnTo>
                      <a:pt x="317" y="207"/>
                    </a:lnTo>
                    <a:lnTo>
                      <a:pt x="304" y="158"/>
                    </a:lnTo>
                    <a:lnTo>
                      <a:pt x="237" y="132"/>
                    </a:lnTo>
                    <a:lnTo>
                      <a:pt x="224" y="96"/>
                    </a:lnTo>
                    <a:lnTo>
                      <a:pt x="210" y="79"/>
                    </a:lnTo>
                    <a:lnTo>
                      <a:pt x="199" y="59"/>
                    </a:lnTo>
                    <a:lnTo>
                      <a:pt x="189" y="30"/>
                    </a:lnTo>
                    <a:lnTo>
                      <a:pt x="112" y="0"/>
                    </a:lnTo>
                    <a:lnTo>
                      <a:pt x="83" y="50"/>
                    </a:lnTo>
                    <a:lnTo>
                      <a:pt x="47" y="61"/>
                    </a:lnTo>
                    <a:lnTo>
                      <a:pt x="6" y="41"/>
                    </a:lnTo>
                    <a:lnTo>
                      <a:pt x="0" y="98"/>
                    </a:lnTo>
                    <a:lnTo>
                      <a:pt x="31" y="140"/>
                    </a:lnTo>
                    <a:lnTo>
                      <a:pt x="84" y="177"/>
                    </a:lnTo>
                    <a:lnTo>
                      <a:pt x="91" y="229"/>
                    </a:lnTo>
                    <a:lnTo>
                      <a:pt x="128" y="236"/>
                    </a:lnTo>
                    <a:lnTo>
                      <a:pt x="105" y="256"/>
                    </a:lnTo>
                    <a:lnTo>
                      <a:pt x="146" y="302"/>
                    </a:lnTo>
                    <a:lnTo>
                      <a:pt x="211" y="309"/>
                    </a:lnTo>
                    <a:lnTo>
                      <a:pt x="265" y="277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" name="Freeform 130"/>
              <p:cNvSpPr>
                <a:spLocks/>
              </p:cNvSpPr>
              <p:nvPr/>
            </p:nvSpPr>
            <p:spPr bwMode="auto">
              <a:xfrm>
                <a:off x="3692525" y="3529013"/>
                <a:ext cx="25400" cy="46038"/>
              </a:xfrm>
              <a:custGeom>
                <a:avLst/>
                <a:gdLst>
                  <a:gd name="T0" fmla="*/ 6 w 80"/>
                  <a:gd name="T1" fmla="*/ 0 h 141"/>
                  <a:gd name="T2" fmla="*/ 16 w 80"/>
                  <a:gd name="T3" fmla="*/ 39 h 141"/>
                  <a:gd name="T4" fmla="*/ 0 w 80"/>
                  <a:gd name="T5" fmla="*/ 42 h 141"/>
                  <a:gd name="T6" fmla="*/ 13 w 80"/>
                  <a:gd name="T7" fmla="*/ 86 h 141"/>
                  <a:gd name="T8" fmla="*/ 11 w 80"/>
                  <a:gd name="T9" fmla="*/ 106 h 141"/>
                  <a:gd name="T10" fmla="*/ 58 w 80"/>
                  <a:gd name="T11" fmla="*/ 141 h 141"/>
                  <a:gd name="T12" fmla="*/ 80 w 80"/>
                  <a:gd name="T13" fmla="*/ 88 h 141"/>
                  <a:gd name="T14" fmla="*/ 77 w 80"/>
                  <a:gd name="T15" fmla="*/ 59 h 141"/>
                  <a:gd name="T16" fmla="*/ 6 w 80"/>
                  <a:gd name="T17" fmla="*/ 0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0" h="141">
                    <a:moveTo>
                      <a:pt x="6" y="0"/>
                    </a:moveTo>
                    <a:lnTo>
                      <a:pt x="16" y="39"/>
                    </a:lnTo>
                    <a:lnTo>
                      <a:pt x="0" y="42"/>
                    </a:lnTo>
                    <a:lnTo>
                      <a:pt x="13" y="86"/>
                    </a:lnTo>
                    <a:lnTo>
                      <a:pt x="11" y="106"/>
                    </a:lnTo>
                    <a:lnTo>
                      <a:pt x="58" y="141"/>
                    </a:lnTo>
                    <a:lnTo>
                      <a:pt x="80" y="88"/>
                    </a:lnTo>
                    <a:lnTo>
                      <a:pt x="77" y="59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" name="Freeform 131"/>
              <p:cNvSpPr>
                <a:spLocks/>
              </p:cNvSpPr>
              <p:nvPr/>
            </p:nvSpPr>
            <p:spPr bwMode="auto">
              <a:xfrm>
                <a:off x="3781425" y="3519488"/>
                <a:ext cx="28575" cy="68263"/>
              </a:xfrm>
              <a:custGeom>
                <a:avLst/>
                <a:gdLst>
                  <a:gd name="T0" fmla="*/ 33 w 90"/>
                  <a:gd name="T1" fmla="*/ 73 h 216"/>
                  <a:gd name="T2" fmla="*/ 7 w 90"/>
                  <a:gd name="T3" fmla="*/ 123 h 216"/>
                  <a:gd name="T4" fmla="*/ 0 w 90"/>
                  <a:gd name="T5" fmla="*/ 173 h 216"/>
                  <a:gd name="T6" fmla="*/ 7 w 90"/>
                  <a:gd name="T7" fmla="*/ 216 h 216"/>
                  <a:gd name="T8" fmla="*/ 31 w 90"/>
                  <a:gd name="T9" fmla="*/ 186 h 216"/>
                  <a:gd name="T10" fmla="*/ 66 w 90"/>
                  <a:gd name="T11" fmla="*/ 105 h 216"/>
                  <a:gd name="T12" fmla="*/ 90 w 90"/>
                  <a:gd name="T13" fmla="*/ 43 h 216"/>
                  <a:gd name="T14" fmla="*/ 88 w 90"/>
                  <a:gd name="T15" fmla="*/ 0 h 216"/>
                  <a:gd name="T16" fmla="*/ 33 w 90"/>
                  <a:gd name="T17" fmla="*/ 73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0" h="216">
                    <a:moveTo>
                      <a:pt x="33" y="73"/>
                    </a:moveTo>
                    <a:lnTo>
                      <a:pt x="7" y="123"/>
                    </a:lnTo>
                    <a:lnTo>
                      <a:pt x="0" y="173"/>
                    </a:lnTo>
                    <a:lnTo>
                      <a:pt x="7" y="216"/>
                    </a:lnTo>
                    <a:lnTo>
                      <a:pt x="31" y="186"/>
                    </a:lnTo>
                    <a:lnTo>
                      <a:pt x="66" y="105"/>
                    </a:lnTo>
                    <a:lnTo>
                      <a:pt x="90" y="43"/>
                    </a:lnTo>
                    <a:lnTo>
                      <a:pt x="88" y="0"/>
                    </a:lnTo>
                    <a:lnTo>
                      <a:pt x="33" y="73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" name="Freeform 132"/>
              <p:cNvSpPr>
                <a:spLocks/>
              </p:cNvSpPr>
              <p:nvPr/>
            </p:nvSpPr>
            <p:spPr bwMode="auto">
              <a:xfrm>
                <a:off x="3746500" y="3556000"/>
                <a:ext cx="22225" cy="20638"/>
              </a:xfrm>
              <a:custGeom>
                <a:avLst/>
                <a:gdLst>
                  <a:gd name="T0" fmla="*/ 20 w 70"/>
                  <a:gd name="T1" fmla="*/ 53 h 66"/>
                  <a:gd name="T2" fmla="*/ 60 w 70"/>
                  <a:gd name="T3" fmla="*/ 66 h 66"/>
                  <a:gd name="T4" fmla="*/ 70 w 70"/>
                  <a:gd name="T5" fmla="*/ 26 h 66"/>
                  <a:gd name="T6" fmla="*/ 0 w 70"/>
                  <a:gd name="T7" fmla="*/ 0 h 66"/>
                  <a:gd name="T8" fmla="*/ 20 w 70"/>
                  <a:gd name="T9" fmla="*/ 53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0" h="66">
                    <a:moveTo>
                      <a:pt x="20" y="53"/>
                    </a:moveTo>
                    <a:lnTo>
                      <a:pt x="60" y="66"/>
                    </a:lnTo>
                    <a:lnTo>
                      <a:pt x="70" y="26"/>
                    </a:lnTo>
                    <a:lnTo>
                      <a:pt x="0" y="0"/>
                    </a:lnTo>
                    <a:lnTo>
                      <a:pt x="20" y="53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" name="Freeform 133"/>
              <p:cNvSpPr>
                <a:spLocks/>
              </p:cNvSpPr>
              <p:nvPr/>
            </p:nvSpPr>
            <p:spPr bwMode="auto">
              <a:xfrm>
                <a:off x="3773488" y="3535363"/>
                <a:ext cx="12700" cy="19050"/>
              </a:xfrm>
              <a:custGeom>
                <a:avLst/>
                <a:gdLst>
                  <a:gd name="T0" fmla="*/ 0 w 40"/>
                  <a:gd name="T1" fmla="*/ 30 h 60"/>
                  <a:gd name="T2" fmla="*/ 11 w 40"/>
                  <a:gd name="T3" fmla="*/ 60 h 60"/>
                  <a:gd name="T4" fmla="*/ 40 w 40"/>
                  <a:gd name="T5" fmla="*/ 0 h 60"/>
                  <a:gd name="T6" fmla="*/ 0 w 40"/>
                  <a:gd name="T7" fmla="*/ 3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60">
                    <a:moveTo>
                      <a:pt x="0" y="30"/>
                    </a:moveTo>
                    <a:lnTo>
                      <a:pt x="11" y="60"/>
                    </a:lnTo>
                    <a:lnTo>
                      <a:pt x="40" y="0"/>
                    </a:lnTo>
                    <a:lnTo>
                      <a:pt x="0" y="30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" name="Freeform 116"/>
              <p:cNvSpPr>
                <a:spLocks/>
              </p:cNvSpPr>
              <p:nvPr/>
            </p:nvSpPr>
            <p:spPr bwMode="auto">
              <a:xfrm>
                <a:off x="3575050" y="3511550"/>
                <a:ext cx="6350" cy="26988"/>
              </a:xfrm>
              <a:custGeom>
                <a:avLst/>
                <a:gdLst>
                  <a:gd name="T0" fmla="*/ 0 w 23"/>
                  <a:gd name="T1" fmla="*/ 54 h 87"/>
                  <a:gd name="T2" fmla="*/ 0 w 23"/>
                  <a:gd name="T3" fmla="*/ 87 h 87"/>
                  <a:gd name="T4" fmla="*/ 20 w 23"/>
                  <a:gd name="T5" fmla="*/ 60 h 87"/>
                  <a:gd name="T6" fmla="*/ 23 w 23"/>
                  <a:gd name="T7" fmla="*/ 30 h 87"/>
                  <a:gd name="T8" fmla="*/ 13 w 23"/>
                  <a:gd name="T9" fmla="*/ 0 h 87"/>
                  <a:gd name="T10" fmla="*/ 0 w 23"/>
                  <a:gd name="T11" fmla="*/ 54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87">
                    <a:moveTo>
                      <a:pt x="0" y="54"/>
                    </a:moveTo>
                    <a:lnTo>
                      <a:pt x="0" y="87"/>
                    </a:lnTo>
                    <a:lnTo>
                      <a:pt x="20" y="60"/>
                    </a:lnTo>
                    <a:lnTo>
                      <a:pt x="23" y="30"/>
                    </a:lnTo>
                    <a:lnTo>
                      <a:pt x="13" y="0"/>
                    </a:lnTo>
                    <a:lnTo>
                      <a:pt x="0" y="54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31" name="Group 30"/>
          <p:cNvGrpSpPr/>
          <p:nvPr/>
        </p:nvGrpSpPr>
        <p:grpSpPr>
          <a:xfrm>
            <a:off x="1751134" y="5753353"/>
            <a:ext cx="1510026" cy="336307"/>
            <a:chOff x="227134" y="5683432"/>
            <a:chExt cx="1510026" cy="336307"/>
          </a:xfrm>
        </p:grpSpPr>
        <p:sp>
          <p:nvSpPr>
            <p:cNvPr id="32" name="Oval 31"/>
            <p:cNvSpPr/>
            <p:nvPr/>
          </p:nvSpPr>
          <p:spPr>
            <a:xfrm>
              <a:off x="227134" y="5683432"/>
              <a:ext cx="336307" cy="336307"/>
            </a:xfrm>
            <a:prstGeom prst="ellipse">
              <a:avLst/>
            </a:prstGeom>
            <a:blipFill>
              <a:blip r:embed="rId4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" name="Rectangle 32"/>
            <p:cNvSpPr/>
            <p:nvPr/>
          </p:nvSpPr>
          <p:spPr>
            <a:xfrm>
              <a:off x="563441" y="5720779"/>
              <a:ext cx="1173719" cy="261610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lang="en-US" sz="1100" i="1" dirty="0">
                  <a:solidFill>
                    <a:schemeClr val="accent1"/>
                  </a:solidFill>
                </a:rPr>
                <a:t>EU member state</a:t>
              </a:r>
              <a:endParaRPr lang="en-US" sz="1100" i="1" dirty="0">
                <a:solidFill>
                  <a:schemeClr val="accent1"/>
                </a:solidFill>
              </a:endParaRPr>
            </a:p>
          </p:txBody>
        </p:sp>
      </p:grp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30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4037948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 smtClean="0"/>
              <a:t>Estonia</a:t>
            </a:r>
            <a:endParaRPr lang="en-US" dirty="0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Editable Pins for Maps</a:t>
            </a:r>
            <a:endParaRPr lang="en-US" dirty="0"/>
          </a:p>
        </p:txBody>
      </p:sp>
      <p:grpSp>
        <p:nvGrpSpPr>
          <p:cNvPr id="35" name="Group 34"/>
          <p:cNvGrpSpPr/>
          <p:nvPr/>
        </p:nvGrpSpPr>
        <p:grpSpPr>
          <a:xfrm>
            <a:off x="2628801" y="1628801"/>
            <a:ext cx="1316895" cy="2235991"/>
            <a:chOff x="4381388" y="1557338"/>
            <a:chExt cx="1676624" cy="2846784"/>
          </a:xfrm>
        </p:grpSpPr>
        <p:sp>
          <p:nvSpPr>
            <p:cNvPr id="56" name="Freeform 5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Oval 5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Oval 5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Freeform 5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4033721" y="1628801"/>
            <a:ext cx="1316895" cy="2235991"/>
            <a:chOff x="4381388" y="1557338"/>
            <a:chExt cx="1676624" cy="2846784"/>
          </a:xfrm>
        </p:grpSpPr>
        <p:sp>
          <p:nvSpPr>
            <p:cNvPr id="52" name="Freeform 5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Oval 5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Oval 5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Freeform 5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5438641" y="1628801"/>
            <a:ext cx="1316895" cy="2235991"/>
            <a:chOff x="4381388" y="1557338"/>
            <a:chExt cx="1676624" cy="2846784"/>
          </a:xfrm>
        </p:grpSpPr>
        <p:sp>
          <p:nvSpPr>
            <p:cNvPr id="48" name="Freeform 4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Oval 4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Oval 4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Freeform 5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6843561" y="1628801"/>
            <a:ext cx="1316895" cy="2235991"/>
            <a:chOff x="4381388" y="1557338"/>
            <a:chExt cx="1676624" cy="2846784"/>
          </a:xfrm>
        </p:grpSpPr>
        <p:sp>
          <p:nvSpPr>
            <p:cNvPr id="44" name="Freeform 4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Oval 4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Oval 4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Freeform 4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8248482" y="1628801"/>
            <a:ext cx="1316895" cy="2235991"/>
            <a:chOff x="4381388" y="1557338"/>
            <a:chExt cx="1676624" cy="2846784"/>
          </a:xfrm>
        </p:grpSpPr>
        <p:sp>
          <p:nvSpPr>
            <p:cNvPr id="40" name="Freeform 3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Oval 4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Oval 4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Freeform 4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6" name="Group 65"/>
          <p:cNvGrpSpPr/>
          <p:nvPr/>
        </p:nvGrpSpPr>
        <p:grpSpPr>
          <a:xfrm>
            <a:off x="2628800" y="3999733"/>
            <a:ext cx="1987436" cy="2281887"/>
            <a:chOff x="4381388" y="1557338"/>
            <a:chExt cx="2528210" cy="2902781"/>
          </a:xfrm>
        </p:grpSpPr>
        <p:pic>
          <p:nvPicPr>
            <p:cNvPr id="67" name="Picture 66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68" name="Freeform 6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rgbClr val="3F4855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69" name="Oval 6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0" name="Oval 6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1" name="Freeform 7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90" name="Group 89"/>
          <p:cNvGrpSpPr/>
          <p:nvPr/>
        </p:nvGrpSpPr>
        <p:grpSpPr>
          <a:xfrm>
            <a:off x="4032209" y="3999733"/>
            <a:ext cx="1987436" cy="2281887"/>
            <a:chOff x="4381388" y="1557338"/>
            <a:chExt cx="2528210" cy="2902781"/>
          </a:xfrm>
        </p:grpSpPr>
        <p:pic>
          <p:nvPicPr>
            <p:cNvPr id="91" name="Picture 90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92" name="Freeform 9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3" name="Oval 9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4" name="Oval 9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5" name="Freeform 9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5435618" y="3999733"/>
            <a:ext cx="1987436" cy="2281887"/>
            <a:chOff x="4381388" y="1557338"/>
            <a:chExt cx="2528210" cy="2902781"/>
          </a:xfrm>
        </p:grpSpPr>
        <p:pic>
          <p:nvPicPr>
            <p:cNvPr id="85" name="Picture 84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6" name="Freeform 8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7" name="Oval 8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8" name="Oval 8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9" name="Freeform 8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8" name="Group 77"/>
          <p:cNvGrpSpPr/>
          <p:nvPr/>
        </p:nvGrpSpPr>
        <p:grpSpPr>
          <a:xfrm>
            <a:off x="6839027" y="3999733"/>
            <a:ext cx="1987436" cy="2281887"/>
            <a:chOff x="4381388" y="1557338"/>
            <a:chExt cx="2528210" cy="2902781"/>
          </a:xfrm>
        </p:grpSpPr>
        <p:pic>
          <p:nvPicPr>
            <p:cNvPr id="79" name="Picture 78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0" name="Freeform 7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1" name="Oval 8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2" name="Oval 8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3" name="Freeform 8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8242434" y="3999733"/>
            <a:ext cx="1987436" cy="2281887"/>
            <a:chOff x="4381388" y="1557338"/>
            <a:chExt cx="2528210" cy="2902781"/>
          </a:xfrm>
        </p:grpSpPr>
        <p:pic>
          <p:nvPicPr>
            <p:cNvPr id="73" name="Picture 72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74" name="Freeform 7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5" name="Oval 7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6" name="Oval 7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7" name="Freeform 7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sp>
        <p:nvSpPr>
          <p:cNvPr id="60" name="TextBox 59"/>
          <p:cNvSpPr txBox="1"/>
          <p:nvPr/>
        </p:nvSpPr>
        <p:spPr>
          <a:xfrm>
            <a:off x="1539465" y="3893286"/>
            <a:ext cx="110117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With shadow:</a:t>
            </a:r>
            <a:endParaRPr lang="en-US" dirty="0"/>
          </a:p>
        </p:txBody>
      </p:sp>
      <p:sp>
        <p:nvSpPr>
          <p:cNvPr id="61" name="Oval 60"/>
          <p:cNvSpPr/>
          <p:nvPr/>
        </p:nvSpPr>
        <p:spPr>
          <a:xfrm>
            <a:off x="8976321" y="606866"/>
            <a:ext cx="336307" cy="336307"/>
          </a:xfrm>
          <a:prstGeom prst="ellipse">
            <a:avLst/>
          </a:prstGeom>
          <a:blipFill>
            <a:blip r:embed="rId5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31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737113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ubtitle 4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Your Subtitle Here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Estonia</a:t>
            </a:r>
            <a:endParaRPr lang="en-US" dirty="0"/>
          </a:p>
        </p:txBody>
      </p:sp>
      <p:sp>
        <p:nvSpPr>
          <p:cNvPr id="716" name="TextBox 715"/>
          <p:cNvSpPr txBox="1"/>
          <p:nvPr/>
        </p:nvSpPr>
        <p:spPr>
          <a:xfrm>
            <a:off x="6657106" y="1436822"/>
            <a:ext cx="368042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fr-FR"/>
            </a:defPPr>
          </a:lstStyle>
          <a:p>
            <a:r>
              <a:rPr lang="en-US" sz="28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Lorem Ipsum</a:t>
            </a:r>
          </a:p>
        </p:txBody>
      </p:sp>
      <p:sp>
        <p:nvSpPr>
          <p:cNvPr id="11" name="Rectangle 10"/>
          <p:cNvSpPr/>
          <p:nvPr/>
        </p:nvSpPr>
        <p:spPr>
          <a:xfrm>
            <a:off x="6657106" y="2060849"/>
            <a:ext cx="3680420" cy="36933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lorem ipsum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fui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tristique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tortor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turpis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dui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nunciti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eros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mauris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donec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odio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itsup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sodales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magna dolor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Id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evedin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venenatis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lacus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magnis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Felis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arcu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in tempus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praesent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est. 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enim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risunit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quisque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vitae, dolor magna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phasellus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Vestibulum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est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vinee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platea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tempor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dis.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Curabitur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interdum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placerat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luctus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ut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a,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orci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nam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mattis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loremi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tincidunt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aptent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malesuada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6722988" y="2102125"/>
            <a:ext cx="833628" cy="833628"/>
            <a:chOff x="5198988" y="2102125"/>
            <a:chExt cx="833628" cy="833628"/>
          </a:xfrm>
        </p:grpSpPr>
        <p:sp>
          <p:nvSpPr>
            <p:cNvPr id="13" name="Oval 12"/>
            <p:cNvSpPr/>
            <p:nvPr/>
          </p:nvSpPr>
          <p:spPr>
            <a:xfrm>
              <a:off x="5198988" y="2102125"/>
              <a:ext cx="833628" cy="833628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Freeform 9"/>
            <p:cNvSpPr/>
            <p:nvPr/>
          </p:nvSpPr>
          <p:spPr>
            <a:xfrm>
              <a:off x="5615793" y="2102125"/>
              <a:ext cx="416823" cy="833628"/>
            </a:xfrm>
            <a:custGeom>
              <a:avLst/>
              <a:gdLst>
                <a:gd name="connsiteX0" fmla="*/ 9 w 416823"/>
                <a:gd name="connsiteY0" fmla="*/ 0 h 833628"/>
                <a:gd name="connsiteX1" fmla="*/ 416823 w 416823"/>
                <a:gd name="connsiteY1" fmla="*/ 416814 h 833628"/>
                <a:gd name="connsiteX2" fmla="*/ 9 w 416823"/>
                <a:gd name="connsiteY2" fmla="*/ 833628 h 833628"/>
                <a:gd name="connsiteX3" fmla="*/ 0 w 416823"/>
                <a:gd name="connsiteY3" fmla="*/ 833627 h 833628"/>
                <a:gd name="connsiteX4" fmla="*/ 0 w 416823"/>
                <a:gd name="connsiteY4" fmla="*/ 1 h 833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6823" h="833628">
                  <a:moveTo>
                    <a:pt x="9" y="0"/>
                  </a:moveTo>
                  <a:cubicBezTo>
                    <a:pt x="230209" y="0"/>
                    <a:pt x="416823" y="186614"/>
                    <a:pt x="416823" y="416814"/>
                  </a:cubicBezTo>
                  <a:cubicBezTo>
                    <a:pt x="416823" y="647014"/>
                    <a:pt x="230209" y="833628"/>
                    <a:pt x="9" y="833628"/>
                  </a:cubicBezTo>
                  <a:lnTo>
                    <a:pt x="0" y="83362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tx1">
                <a:alpha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1711854" y="1236927"/>
            <a:ext cx="4389120" cy="4389120"/>
            <a:chOff x="187854" y="1236927"/>
            <a:chExt cx="4389120" cy="4389120"/>
          </a:xfrm>
        </p:grpSpPr>
        <p:sp>
          <p:nvSpPr>
            <p:cNvPr id="23" name="Freeform 22"/>
            <p:cNvSpPr/>
            <p:nvPr/>
          </p:nvSpPr>
          <p:spPr>
            <a:xfrm>
              <a:off x="421434" y="1325596"/>
              <a:ext cx="4155540" cy="3839423"/>
            </a:xfrm>
            <a:custGeom>
              <a:avLst/>
              <a:gdLst>
                <a:gd name="connsiteX0" fmla="*/ 2683163 w 6891715"/>
                <a:gd name="connsiteY0" fmla="*/ 6337292 h 6367455"/>
                <a:gd name="connsiteX1" fmla="*/ 2693958 w 6891715"/>
                <a:gd name="connsiteY1" fmla="*/ 6353978 h 6367455"/>
                <a:gd name="connsiteX2" fmla="*/ 2680624 w 6891715"/>
                <a:gd name="connsiteY2" fmla="*/ 6366813 h 6367455"/>
                <a:gd name="connsiteX3" fmla="*/ 2668876 w 6891715"/>
                <a:gd name="connsiteY3" fmla="*/ 6367455 h 6367455"/>
                <a:gd name="connsiteX4" fmla="*/ 2665383 w 6891715"/>
                <a:gd name="connsiteY4" fmla="*/ 6352695 h 6367455"/>
                <a:gd name="connsiteX5" fmla="*/ 2700308 w 6891715"/>
                <a:gd name="connsiteY5" fmla="*/ 6256329 h 6367455"/>
                <a:gd name="connsiteX6" fmla="*/ 2695228 w 6891715"/>
                <a:gd name="connsiteY6" fmla="*/ 6265854 h 6367455"/>
                <a:gd name="connsiteX7" fmla="*/ 2687608 w 6891715"/>
                <a:gd name="connsiteY7" fmla="*/ 6263949 h 6367455"/>
                <a:gd name="connsiteX8" fmla="*/ 2690784 w 6891715"/>
                <a:gd name="connsiteY8" fmla="*/ 6256647 h 6367455"/>
                <a:gd name="connsiteX9" fmla="*/ 2722533 w 6891715"/>
                <a:gd name="connsiteY9" fmla="*/ 6238867 h 6367455"/>
                <a:gd name="connsiteX10" fmla="*/ 2720891 w 6891715"/>
                <a:gd name="connsiteY10" fmla="*/ 6254742 h 6367455"/>
                <a:gd name="connsiteX11" fmla="*/ 2713008 w 6891715"/>
                <a:gd name="connsiteY11" fmla="*/ 6251567 h 6367455"/>
                <a:gd name="connsiteX12" fmla="*/ 2714322 w 6891715"/>
                <a:gd name="connsiteY12" fmla="*/ 6242360 h 6367455"/>
                <a:gd name="connsiteX13" fmla="*/ 4255139 w 6891715"/>
                <a:gd name="connsiteY13" fmla="*/ 6154726 h 6367455"/>
                <a:gd name="connsiteX14" fmla="*/ 4256051 w 6891715"/>
                <a:gd name="connsiteY14" fmla="*/ 6161076 h 6367455"/>
                <a:gd name="connsiteX15" fmla="*/ 4243891 w 6891715"/>
                <a:gd name="connsiteY15" fmla="*/ 6173776 h 6367455"/>
                <a:gd name="connsiteX16" fmla="*/ 4241763 w 6891715"/>
                <a:gd name="connsiteY16" fmla="*/ 6166474 h 6367455"/>
                <a:gd name="connsiteX17" fmla="*/ 4245715 w 6891715"/>
                <a:gd name="connsiteY17" fmla="*/ 6156949 h 6367455"/>
                <a:gd name="connsiteX18" fmla="*/ 4249971 w 6891715"/>
                <a:gd name="connsiteY18" fmla="*/ 6160124 h 6367455"/>
                <a:gd name="connsiteX19" fmla="*/ 3939210 w 6891715"/>
                <a:gd name="connsiteY19" fmla="*/ 6130914 h 6367455"/>
                <a:gd name="connsiteX20" fmla="*/ 3946521 w 6891715"/>
                <a:gd name="connsiteY20" fmla="*/ 6130914 h 6367455"/>
                <a:gd name="connsiteX21" fmla="*/ 3948746 w 6891715"/>
                <a:gd name="connsiteY21" fmla="*/ 6144521 h 6367455"/>
                <a:gd name="connsiteX22" fmla="*/ 3956057 w 6891715"/>
                <a:gd name="connsiteY22" fmla="*/ 6150849 h 6367455"/>
                <a:gd name="connsiteX23" fmla="*/ 3965594 w 6891715"/>
                <a:gd name="connsiteY23" fmla="*/ 6141356 h 6367455"/>
                <a:gd name="connsiteX24" fmla="*/ 3975130 w 6891715"/>
                <a:gd name="connsiteY24" fmla="*/ 6138192 h 6367455"/>
                <a:gd name="connsiteX25" fmla="*/ 3984666 w 6891715"/>
                <a:gd name="connsiteY25" fmla="*/ 6141989 h 6367455"/>
                <a:gd name="connsiteX26" fmla="*/ 3987845 w 6891715"/>
                <a:gd name="connsiteY26" fmla="*/ 6149267 h 6367455"/>
                <a:gd name="connsiteX27" fmla="*/ 3978309 w 6891715"/>
                <a:gd name="connsiteY27" fmla="*/ 6154646 h 6367455"/>
                <a:gd name="connsiteX28" fmla="*/ 3978309 w 6891715"/>
                <a:gd name="connsiteY28" fmla="*/ 6160026 h 6367455"/>
                <a:gd name="connsiteX29" fmla="*/ 3992295 w 6891715"/>
                <a:gd name="connsiteY29" fmla="*/ 6161924 h 6367455"/>
                <a:gd name="connsiteX30" fmla="*/ 3996427 w 6891715"/>
                <a:gd name="connsiteY30" fmla="*/ 6160975 h 6367455"/>
                <a:gd name="connsiteX31" fmla="*/ 4004056 w 6891715"/>
                <a:gd name="connsiteY31" fmla="*/ 6173316 h 6367455"/>
                <a:gd name="connsiteX32" fmla="*/ 4011367 w 6891715"/>
                <a:gd name="connsiteY32" fmla="*/ 6170151 h 6367455"/>
                <a:gd name="connsiteX33" fmla="*/ 4028214 w 6891715"/>
                <a:gd name="connsiteY33" fmla="*/ 6170151 h 6367455"/>
                <a:gd name="connsiteX34" fmla="*/ 4038069 w 6891715"/>
                <a:gd name="connsiteY34" fmla="*/ 6164772 h 6367455"/>
                <a:gd name="connsiteX35" fmla="*/ 4054916 w 6891715"/>
                <a:gd name="connsiteY35" fmla="*/ 6162557 h 6367455"/>
                <a:gd name="connsiteX36" fmla="*/ 4060320 w 6891715"/>
                <a:gd name="connsiteY36" fmla="*/ 6158127 h 6367455"/>
                <a:gd name="connsiteX37" fmla="*/ 4068584 w 6891715"/>
                <a:gd name="connsiteY37" fmla="*/ 6161291 h 6367455"/>
                <a:gd name="connsiteX38" fmla="*/ 4073988 w 6891715"/>
                <a:gd name="connsiteY38" fmla="*/ 6169835 h 6367455"/>
                <a:gd name="connsiteX39" fmla="*/ 4082571 w 6891715"/>
                <a:gd name="connsiteY39" fmla="*/ 6170468 h 6367455"/>
                <a:gd name="connsiteX40" fmla="*/ 4100371 w 6891715"/>
                <a:gd name="connsiteY40" fmla="*/ 6165089 h 6367455"/>
                <a:gd name="connsiteX41" fmla="*/ 4109908 w 6891715"/>
                <a:gd name="connsiteY41" fmla="*/ 6170468 h 6367455"/>
                <a:gd name="connsiteX42" fmla="*/ 4119444 w 6891715"/>
                <a:gd name="connsiteY42" fmla="*/ 6170151 h 6367455"/>
                <a:gd name="connsiteX43" fmla="*/ 4128980 w 6891715"/>
                <a:gd name="connsiteY43" fmla="*/ 6163823 h 6367455"/>
                <a:gd name="connsiteX44" fmla="*/ 4137563 w 6891715"/>
                <a:gd name="connsiteY44" fmla="*/ 6166038 h 6367455"/>
                <a:gd name="connsiteX45" fmla="*/ 4135337 w 6891715"/>
                <a:gd name="connsiteY45" fmla="*/ 6172366 h 6367455"/>
                <a:gd name="connsiteX46" fmla="*/ 4137563 w 6891715"/>
                <a:gd name="connsiteY46" fmla="*/ 6180594 h 6367455"/>
                <a:gd name="connsiteX47" fmla="*/ 4142013 w 6891715"/>
                <a:gd name="connsiteY47" fmla="*/ 6188821 h 6367455"/>
                <a:gd name="connsiteX48" fmla="*/ 4149324 w 6891715"/>
                <a:gd name="connsiteY48" fmla="*/ 6191985 h 6367455"/>
                <a:gd name="connsiteX49" fmla="*/ 4156635 w 6891715"/>
                <a:gd name="connsiteY49" fmla="*/ 6184707 h 6367455"/>
                <a:gd name="connsiteX50" fmla="*/ 4163946 w 6891715"/>
                <a:gd name="connsiteY50" fmla="*/ 6181543 h 6367455"/>
                <a:gd name="connsiteX51" fmla="*/ 4175707 w 6891715"/>
                <a:gd name="connsiteY51" fmla="*/ 6184707 h 6367455"/>
                <a:gd name="connsiteX52" fmla="*/ 4179840 w 6891715"/>
                <a:gd name="connsiteY52" fmla="*/ 6177113 h 6367455"/>
                <a:gd name="connsiteX53" fmla="*/ 4181111 w 6891715"/>
                <a:gd name="connsiteY53" fmla="*/ 6169835 h 6367455"/>
                <a:gd name="connsiteX54" fmla="*/ 4185243 w 6891715"/>
                <a:gd name="connsiteY54" fmla="*/ 6167620 h 6367455"/>
                <a:gd name="connsiteX55" fmla="*/ 4184290 w 6891715"/>
                <a:gd name="connsiteY55" fmla="*/ 6176164 h 6367455"/>
                <a:gd name="connsiteX56" fmla="*/ 4189376 w 6891715"/>
                <a:gd name="connsiteY56" fmla="*/ 6184391 h 6367455"/>
                <a:gd name="connsiteX57" fmla="*/ 4188422 w 6891715"/>
                <a:gd name="connsiteY57" fmla="*/ 6188504 h 6367455"/>
                <a:gd name="connsiteX58" fmla="*/ 4186197 w 6891715"/>
                <a:gd name="connsiteY58" fmla="*/ 6195782 h 6367455"/>
                <a:gd name="connsiteX59" fmla="*/ 4179204 w 6891715"/>
                <a:gd name="connsiteY59" fmla="*/ 6206541 h 6367455"/>
                <a:gd name="connsiteX60" fmla="*/ 4170621 w 6891715"/>
                <a:gd name="connsiteY60" fmla="*/ 6210654 h 6367455"/>
                <a:gd name="connsiteX61" fmla="*/ 4164264 w 6891715"/>
                <a:gd name="connsiteY61" fmla="*/ 6205908 h 6367455"/>
                <a:gd name="connsiteX62" fmla="*/ 4152820 w 6891715"/>
                <a:gd name="connsiteY62" fmla="*/ 6212237 h 6367455"/>
                <a:gd name="connsiteX63" fmla="*/ 4144238 w 6891715"/>
                <a:gd name="connsiteY63" fmla="*/ 6213186 h 6367455"/>
                <a:gd name="connsiteX64" fmla="*/ 4128344 w 6891715"/>
                <a:gd name="connsiteY64" fmla="*/ 6207807 h 6367455"/>
                <a:gd name="connsiteX65" fmla="*/ 4114358 w 6891715"/>
                <a:gd name="connsiteY65" fmla="*/ 6212553 h 6367455"/>
                <a:gd name="connsiteX66" fmla="*/ 4103232 w 6891715"/>
                <a:gd name="connsiteY66" fmla="*/ 6208123 h 6367455"/>
                <a:gd name="connsiteX67" fmla="*/ 4085114 w 6891715"/>
                <a:gd name="connsiteY67" fmla="*/ 6208756 h 6367455"/>
                <a:gd name="connsiteX68" fmla="*/ 4074306 w 6891715"/>
                <a:gd name="connsiteY68" fmla="*/ 6218249 h 6367455"/>
                <a:gd name="connsiteX69" fmla="*/ 4066995 w 6891715"/>
                <a:gd name="connsiteY69" fmla="*/ 6221413 h 6367455"/>
                <a:gd name="connsiteX70" fmla="*/ 4051101 w 6891715"/>
                <a:gd name="connsiteY70" fmla="*/ 6221413 h 6367455"/>
                <a:gd name="connsiteX71" fmla="*/ 4045697 w 6891715"/>
                <a:gd name="connsiteY71" fmla="*/ 6224577 h 6367455"/>
                <a:gd name="connsiteX72" fmla="*/ 4041565 w 6891715"/>
                <a:gd name="connsiteY72" fmla="*/ 6222362 h 6367455"/>
                <a:gd name="connsiteX73" fmla="*/ 4045697 w 6891715"/>
                <a:gd name="connsiteY73" fmla="*/ 6211920 h 6367455"/>
                <a:gd name="connsiteX74" fmla="*/ 4037115 w 6891715"/>
                <a:gd name="connsiteY74" fmla="*/ 6202744 h 6367455"/>
                <a:gd name="connsiteX75" fmla="*/ 4024400 w 6891715"/>
                <a:gd name="connsiteY75" fmla="*/ 6194200 h 6367455"/>
                <a:gd name="connsiteX76" fmla="*/ 4014864 w 6891715"/>
                <a:gd name="connsiteY76" fmla="*/ 6197681 h 6367455"/>
                <a:gd name="connsiteX77" fmla="*/ 4003103 w 6891715"/>
                <a:gd name="connsiteY77" fmla="*/ 6194516 h 6367455"/>
                <a:gd name="connsiteX78" fmla="*/ 3992613 w 6891715"/>
                <a:gd name="connsiteY78" fmla="*/ 6191352 h 6367455"/>
                <a:gd name="connsiteX79" fmla="*/ 3979898 w 6891715"/>
                <a:gd name="connsiteY79" fmla="*/ 6192618 h 6367455"/>
                <a:gd name="connsiteX80" fmla="*/ 3970362 w 6891715"/>
                <a:gd name="connsiteY80" fmla="*/ 6184391 h 6367455"/>
                <a:gd name="connsiteX81" fmla="*/ 3954468 w 6891715"/>
                <a:gd name="connsiteY81" fmla="*/ 6179961 h 6367455"/>
                <a:gd name="connsiteX82" fmla="*/ 3944614 w 6891715"/>
                <a:gd name="connsiteY82" fmla="*/ 6184707 h 6367455"/>
                <a:gd name="connsiteX83" fmla="*/ 3933171 w 6891715"/>
                <a:gd name="connsiteY83" fmla="*/ 6188821 h 6367455"/>
                <a:gd name="connsiteX84" fmla="*/ 3925542 w 6891715"/>
                <a:gd name="connsiteY84" fmla="*/ 6178379 h 6367455"/>
                <a:gd name="connsiteX85" fmla="*/ 3923634 w 6891715"/>
                <a:gd name="connsiteY85" fmla="*/ 6167620 h 6367455"/>
                <a:gd name="connsiteX86" fmla="*/ 3924588 w 6891715"/>
                <a:gd name="connsiteY86" fmla="*/ 6157494 h 6367455"/>
                <a:gd name="connsiteX87" fmla="*/ 3919184 w 6891715"/>
                <a:gd name="connsiteY87" fmla="*/ 6148951 h 6367455"/>
                <a:gd name="connsiteX88" fmla="*/ 3919820 w 6891715"/>
                <a:gd name="connsiteY88" fmla="*/ 6142622 h 6367455"/>
                <a:gd name="connsiteX89" fmla="*/ 3917913 w 6891715"/>
                <a:gd name="connsiteY89" fmla="*/ 6136294 h 6367455"/>
                <a:gd name="connsiteX90" fmla="*/ 3925224 w 6891715"/>
                <a:gd name="connsiteY90" fmla="*/ 6139458 h 6367455"/>
                <a:gd name="connsiteX91" fmla="*/ 3932853 w 6891715"/>
                <a:gd name="connsiteY91" fmla="*/ 6150216 h 6367455"/>
                <a:gd name="connsiteX92" fmla="*/ 3938257 w 6891715"/>
                <a:gd name="connsiteY92" fmla="*/ 6154014 h 6367455"/>
                <a:gd name="connsiteX93" fmla="*/ 3943343 w 6891715"/>
                <a:gd name="connsiteY93" fmla="*/ 6148634 h 6367455"/>
                <a:gd name="connsiteX94" fmla="*/ 3934760 w 6891715"/>
                <a:gd name="connsiteY94" fmla="*/ 6140407 h 6367455"/>
                <a:gd name="connsiteX95" fmla="*/ 4979304 w 6891715"/>
                <a:gd name="connsiteY95" fmla="*/ 6116626 h 6367455"/>
                <a:gd name="connsiteX96" fmla="*/ 4987888 w 6891715"/>
                <a:gd name="connsiteY96" fmla="*/ 6116626 h 6367455"/>
                <a:gd name="connsiteX97" fmla="*/ 4983755 w 6891715"/>
                <a:gd name="connsiteY97" fmla="*/ 6126107 h 6367455"/>
                <a:gd name="connsiteX98" fmla="*/ 4969765 w 6891715"/>
                <a:gd name="connsiteY98" fmla="*/ 6130216 h 6367455"/>
                <a:gd name="connsiteX99" fmla="*/ 4970719 w 6891715"/>
                <a:gd name="connsiteY99" fmla="*/ 6138748 h 6367455"/>
                <a:gd name="connsiteX100" fmla="*/ 4955140 w 6891715"/>
                <a:gd name="connsiteY100" fmla="*/ 6149177 h 6367455"/>
                <a:gd name="connsiteX101" fmla="*/ 4944648 w 6891715"/>
                <a:gd name="connsiteY101" fmla="*/ 6155498 h 6367455"/>
                <a:gd name="connsiteX102" fmla="*/ 4934155 w 6891715"/>
                <a:gd name="connsiteY102" fmla="*/ 6168139 h 6367455"/>
                <a:gd name="connsiteX103" fmla="*/ 4919530 w 6891715"/>
                <a:gd name="connsiteY103" fmla="*/ 6180148 h 6367455"/>
                <a:gd name="connsiteX104" fmla="*/ 4919848 w 6891715"/>
                <a:gd name="connsiteY104" fmla="*/ 6181412 h 6367455"/>
                <a:gd name="connsiteX105" fmla="*/ 4922709 w 6891715"/>
                <a:gd name="connsiteY105" fmla="*/ 6190577 h 6367455"/>
                <a:gd name="connsiteX106" fmla="*/ 4925889 w 6891715"/>
                <a:gd name="connsiteY106" fmla="*/ 6194370 h 6367455"/>
                <a:gd name="connsiteX107" fmla="*/ 4932248 w 6891715"/>
                <a:gd name="connsiteY107" fmla="*/ 6201954 h 6367455"/>
                <a:gd name="connsiteX108" fmla="*/ 4934473 w 6891715"/>
                <a:gd name="connsiteY108" fmla="*/ 6211435 h 6367455"/>
                <a:gd name="connsiteX109" fmla="*/ 4927161 w 6891715"/>
                <a:gd name="connsiteY109" fmla="*/ 6212699 h 6367455"/>
                <a:gd name="connsiteX110" fmla="*/ 4924935 w 6891715"/>
                <a:gd name="connsiteY110" fmla="*/ 6206379 h 6367455"/>
                <a:gd name="connsiteX111" fmla="*/ 4916351 w 6891715"/>
                <a:gd name="connsiteY111" fmla="*/ 6206379 h 6367455"/>
                <a:gd name="connsiteX112" fmla="*/ 4909356 w 6891715"/>
                <a:gd name="connsiteY112" fmla="*/ 6208275 h 6367455"/>
                <a:gd name="connsiteX113" fmla="*/ 4902997 w 6891715"/>
                <a:gd name="connsiteY113" fmla="*/ 6214596 h 6367455"/>
                <a:gd name="connsiteX114" fmla="*/ 4892187 w 6891715"/>
                <a:gd name="connsiteY114" fmla="*/ 6226289 h 6367455"/>
                <a:gd name="connsiteX115" fmla="*/ 4871202 w 6891715"/>
                <a:gd name="connsiteY115" fmla="*/ 6238298 h 6367455"/>
                <a:gd name="connsiteX116" fmla="*/ 4851172 w 6891715"/>
                <a:gd name="connsiteY116" fmla="*/ 6240510 h 6367455"/>
                <a:gd name="connsiteX117" fmla="*/ 4835274 w 6891715"/>
                <a:gd name="connsiteY117" fmla="*/ 6238614 h 6367455"/>
                <a:gd name="connsiteX118" fmla="*/ 4826690 w 6891715"/>
                <a:gd name="connsiteY118" fmla="*/ 6246199 h 6367455"/>
                <a:gd name="connsiteX119" fmla="*/ 4828916 w 6891715"/>
                <a:gd name="connsiteY119" fmla="*/ 6253151 h 6367455"/>
                <a:gd name="connsiteX120" fmla="*/ 4821285 w 6891715"/>
                <a:gd name="connsiteY120" fmla="*/ 6251255 h 6367455"/>
                <a:gd name="connsiteX121" fmla="*/ 4806341 w 6891715"/>
                <a:gd name="connsiteY121" fmla="*/ 6248095 h 6367455"/>
                <a:gd name="connsiteX122" fmla="*/ 4781224 w 6891715"/>
                <a:gd name="connsiteY122" fmla="*/ 6246515 h 6367455"/>
                <a:gd name="connsiteX123" fmla="*/ 4776773 w 6891715"/>
                <a:gd name="connsiteY123" fmla="*/ 6237982 h 6367455"/>
                <a:gd name="connsiteX124" fmla="*/ 4773593 w 6891715"/>
                <a:gd name="connsiteY124" fmla="*/ 6228501 h 6367455"/>
                <a:gd name="connsiteX125" fmla="*/ 4764055 w 6891715"/>
                <a:gd name="connsiteY125" fmla="*/ 6220284 h 6367455"/>
                <a:gd name="connsiteX126" fmla="*/ 4762783 w 6891715"/>
                <a:gd name="connsiteY126" fmla="*/ 6209855 h 6367455"/>
                <a:gd name="connsiteX127" fmla="*/ 4760875 w 6891715"/>
                <a:gd name="connsiteY127" fmla="*/ 6201322 h 6367455"/>
                <a:gd name="connsiteX128" fmla="*/ 4772321 w 6891715"/>
                <a:gd name="connsiteY128" fmla="*/ 6203535 h 6367455"/>
                <a:gd name="connsiteX129" fmla="*/ 4778998 w 6891715"/>
                <a:gd name="connsiteY129" fmla="*/ 6206695 h 6367455"/>
                <a:gd name="connsiteX130" fmla="*/ 4789172 w 6891715"/>
                <a:gd name="connsiteY130" fmla="*/ 6189629 h 6367455"/>
                <a:gd name="connsiteX131" fmla="*/ 4796803 w 6891715"/>
                <a:gd name="connsiteY131" fmla="*/ 6186469 h 6367455"/>
                <a:gd name="connsiteX132" fmla="*/ 4806023 w 6891715"/>
                <a:gd name="connsiteY132" fmla="*/ 6182993 h 6367455"/>
                <a:gd name="connsiteX133" fmla="*/ 4826372 w 6891715"/>
                <a:gd name="connsiteY133" fmla="*/ 6185205 h 6367455"/>
                <a:gd name="connsiteX134" fmla="*/ 4827008 w 6891715"/>
                <a:gd name="connsiteY134" fmla="*/ 6177620 h 6367455"/>
                <a:gd name="connsiteX135" fmla="*/ 4827008 w 6891715"/>
                <a:gd name="connsiteY135" fmla="*/ 6175724 h 6367455"/>
                <a:gd name="connsiteX136" fmla="*/ 4826054 w 6891715"/>
                <a:gd name="connsiteY136" fmla="*/ 6164031 h 6367455"/>
                <a:gd name="connsiteX137" fmla="*/ 4837500 w 6891715"/>
                <a:gd name="connsiteY137" fmla="*/ 6164979 h 6367455"/>
                <a:gd name="connsiteX138" fmla="*/ 4845131 w 6891715"/>
                <a:gd name="connsiteY138" fmla="*/ 6171299 h 6367455"/>
                <a:gd name="connsiteX139" fmla="*/ 4864207 w 6891715"/>
                <a:gd name="connsiteY139" fmla="*/ 6173196 h 6367455"/>
                <a:gd name="connsiteX140" fmla="*/ 4882330 w 6891715"/>
                <a:gd name="connsiteY140" fmla="*/ 6165927 h 6367455"/>
                <a:gd name="connsiteX141" fmla="*/ 4914761 w 6891715"/>
                <a:gd name="connsiteY141" fmla="*/ 6154866 h 6367455"/>
                <a:gd name="connsiteX142" fmla="*/ 4939243 w 6891715"/>
                <a:gd name="connsiteY142" fmla="*/ 6145385 h 6367455"/>
                <a:gd name="connsiteX143" fmla="*/ 4957048 w 6891715"/>
                <a:gd name="connsiteY143" fmla="*/ 6130532 h 6367455"/>
                <a:gd name="connsiteX144" fmla="*/ 4970719 w 6891715"/>
                <a:gd name="connsiteY144" fmla="*/ 6126107 h 6367455"/>
                <a:gd name="connsiteX145" fmla="*/ 4269809 w 6891715"/>
                <a:gd name="connsiteY145" fmla="*/ 6099164 h 6367455"/>
                <a:gd name="connsiteX146" fmla="*/ 4278081 w 6891715"/>
                <a:gd name="connsiteY146" fmla="*/ 6107690 h 6367455"/>
                <a:gd name="connsiteX147" fmla="*/ 4273179 w 6891715"/>
                <a:gd name="connsiteY147" fmla="*/ 6110848 h 6367455"/>
                <a:gd name="connsiteX148" fmla="*/ 4273179 w 6891715"/>
                <a:gd name="connsiteY148" fmla="*/ 6119059 h 6367455"/>
                <a:gd name="connsiteX149" fmla="*/ 4271341 w 6891715"/>
                <a:gd name="connsiteY149" fmla="*/ 6131691 h 6367455"/>
                <a:gd name="connsiteX150" fmla="*/ 4281451 w 6891715"/>
                <a:gd name="connsiteY150" fmla="*/ 6138955 h 6367455"/>
                <a:gd name="connsiteX151" fmla="*/ 4275630 w 6891715"/>
                <a:gd name="connsiteY151" fmla="*/ 6154744 h 6367455"/>
                <a:gd name="connsiteX152" fmla="*/ 4266439 w 6891715"/>
                <a:gd name="connsiteY152" fmla="*/ 6157902 h 6367455"/>
                <a:gd name="connsiteX153" fmla="*/ 4265520 w 6891715"/>
                <a:gd name="connsiteY153" fmla="*/ 6154744 h 6367455"/>
                <a:gd name="connsiteX154" fmla="*/ 4271341 w 6891715"/>
                <a:gd name="connsiteY154" fmla="*/ 6143376 h 6367455"/>
                <a:gd name="connsiteX155" fmla="*/ 4263988 w 6891715"/>
                <a:gd name="connsiteY155" fmla="*/ 6135797 h 6367455"/>
                <a:gd name="connsiteX156" fmla="*/ 4265213 w 6891715"/>
                <a:gd name="connsiteY156" fmla="*/ 6129481 h 6367455"/>
                <a:gd name="connsiteX157" fmla="*/ 4267051 w 6891715"/>
                <a:gd name="connsiteY157" fmla="*/ 6122533 h 6367455"/>
                <a:gd name="connsiteX158" fmla="*/ 4267051 w 6891715"/>
                <a:gd name="connsiteY158" fmla="*/ 6114954 h 6367455"/>
                <a:gd name="connsiteX159" fmla="*/ 4271953 w 6891715"/>
                <a:gd name="connsiteY159" fmla="*/ 6107690 h 6367455"/>
                <a:gd name="connsiteX160" fmla="*/ 3049239 w 6891715"/>
                <a:gd name="connsiteY160" fmla="*/ 6092814 h 6367455"/>
                <a:gd name="connsiteX161" fmla="*/ 3061023 w 6891715"/>
                <a:gd name="connsiteY161" fmla="*/ 6092814 h 6367455"/>
                <a:gd name="connsiteX162" fmla="*/ 3070188 w 6891715"/>
                <a:gd name="connsiteY162" fmla="*/ 6099703 h 6367455"/>
                <a:gd name="connsiteX163" fmla="*/ 3064623 w 6891715"/>
                <a:gd name="connsiteY163" fmla="*/ 6107790 h 6367455"/>
                <a:gd name="connsiteX164" fmla="*/ 3052513 w 6891715"/>
                <a:gd name="connsiteY164" fmla="*/ 6108689 h 6367455"/>
                <a:gd name="connsiteX165" fmla="*/ 3048257 w 6891715"/>
                <a:gd name="connsiteY165" fmla="*/ 6107790 h 6367455"/>
                <a:gd name="connsiteX166" fmla="*/ 3038438 w 6891715"/>
                <a:gd name="connsiteY166" fmla="*/ 6097007 h 6367455"/>
                <a:gd name="connsiteX167" fmla="*/ 3038243 w 6891715"/>
                <a:gd name="connsiteY167" fmla="*/ 6081701 h 6367455"/>
                <a:gd name="connsiteX168" fmla="*/ 3041613 w 6891715"/>
                <a:gd name="connsiteY168" fmla="*/ 6088628 h 6367455"/>
                <a:gd name="connsiteX169" fmla="*/ 3032422 w 6891715"/>
                <a:gd name="connsiteY169" fmla="*/ 6094401 h 6367455"/>
                <a:gd name="connsiteX170" fmla="*/ 3024150 w 6891715"/>
                <a:gd name="connsiteY170" fmla="*/ 6082855 h 6367455"/>
                <a:gd name="connsiteX171" fmla="*/ 3863987 w 6891715"/>
                <a:gd name="connsiteY171" fmla="*/ 6053126 h 6367455"/>
                <a:gd name="connsiteX172" fmla="*/ 3875919 w 6891715"/>
                <a:gd name="connsiteY172" fmla="*/ 6056271 h 6367455"/>
                <a:gd name="connsiteX173" fmla="*/ 3881401 w 6891715"/>
                <a:gd name="connsiteY173" fmla="*/ 6066964 h 6367455"/>
                <a:gd name="connsiteX174" fmla="*/ 3875919 w 6891715"/>
                <a:gd name="connsiteY174" fmla="*/ 6067908 h 6367455"/>
                <a:gd name="connsiteX175" fmla="*/ 3880111 w 6891715"/>
                <a:gd name="connsiteY175" fmla="*/ 6079230 h 6367455"/>
                <a:gd name="connsiteX176" fmla="*/ 3876886 w 6891715"/>
                <a:gd name="connsiteY176" fmla="*/ 6086464 h 6367455"/>
                <a:gd name="connsiteX177" fmla="*/ 3865277 w 6891715"/>
                <a:gd name="connsiteY177" fmla="*/ 6084891 h 6367455"/>
                <a:gd name="connsiteX178" fmla="*/ 3860763 w 6891715"/>
                <a:gd name="connsiteY178" fmla="*/ 6066021 h 6367455"/>
                <a:gd name="connsiteX179" fmla="*/ 4100970 w 6891715"/>
                <a:gd name="connsiteY179" fmla="*/ 6043601 h 6367455"/>
                <a:gd name="connsiteX180" fmla="*/ 4111588 w 6891715"/>
                <a:gd name="connsiteY180" fmla="*/ 6057374 h 6367455"/>
                <a:gd name="connsiteX181" fmla="*/ 4101282 w 6891715"/>
                <a:gd name="connsiteY181" fmla="*/ 6065826 h 6367455"/>
                <a:gd name="connsiteX182" fmla="*/ 4103156 w 6891715"/>
                <a:gd name="connsiteY182" fmla="*/ 6054244 h 6367455"/>
                <a:gd name="connsiteX183" fmla="*/ 4098784 w 6891715"/>
                <a:gd name="connsiteY183" fmla="*/ 6049861 h 6367455"/>
                <a:gd name="connsiteX184" fmla="*/ 4092850 w 6891715"/>
                <a:gd name="connsiteY184" fmla="*/ 6051113 h 6367455"/>
                <a:gd name="connsiteX185" fmla="*/ 4092538 w 6891715"/>
                <a:gd name="connsiteY185" fmla="*/ 6046105 h 6367455"/>
                <a:gd name="connsiteX186" fmla="*/ 4379876 w 6891715"/>
                <a:gd name="connsiteY186" fmla="*/ 6040426 h 6367455"/>
                <a:gd name="connsiteX187" fmla="*/ 4379876 w 6891715"/>
                <a:gd name="connsiteY187" fmla="*/ 6051117 h 6367455"/>
                <a:gd name="connsiteX188" fmla="*/ 4366858 w 6891715"/>
                <a:gd name="connsiteY188" fmla="*/ 6060550 h 6367455"/>
                <a:gd name="connsiteX189" fmla="*/ 4364318 w 6891715"/>
                <a:gd name="connsiteY189" fmla="*/ 6075014 h 6367455"/>
                <a:gd name="connsiteX190" fmla="*/ 4352888 w 6891715"/>
                <a:gd name="connsiteY190" fmla="*/ 6098282 h 6367455"/>
                <a:gd name="connsiteX191" fmla="*/ 4333838 w 6891715"/>
                <a:gd name="connsiteY191" fmla="*/ 6105514 h 6367455"/>
                <a:gd name="connsiteX192" fmla="*/ 4335425 w 6891715"/>
                <a:gd name="connsiteY192" fmla="*/ 6088849 h 6367455"/>
                <a:gd name="connsiteX193" fmla="*/ 4324313 w 6891715"/>
                <a:gd name="connsiteY193" fmla="*/ 6089163 h 6367455"/>
                <a:gd name="connsiteX194" fmla="*/ 4328123 w 6891715"/>
                <a:gd name="connsiteY194" fmla="*/ 6083818 h 6367455"/>
                <a:gd name="connsiteX195" fmla="*/ 4333520 w 6891715"/>
                <a:gd name="connsiteY195" fmla="*/ 6070297 h 6367455"/>
                <a:gd name="connsiteX196" fmla="*/ 4345903 w 6891715"/>
                <a:gd name="connsiteY196" fmla="*/ 6053318 h 6367455"/>
                <a:gd name="connsiteX197" fmla="*/ 4360508 w 6891715"/>
                <a:gd name="connsiteY197" fmla="*/ 6048287 h 6367455"/>
                <a:gd name="connsiteX198" fmla="*/ 4333108 w 6891715"/>
                <a:gd name="connsiteY198" fmla="*/ 6021376 h 6367455"/>
                <a:gd name="connsiteX199" fmla="*/ 4337013 w 6891715"/>
                <a:gd name="connsiteY199" fmla="*/ 6023281 h 6367455"/>
                <a:gd name="connsiteX200" fmla="*/ 4334610 w 6891715"/>
                <a:gd name="connsiteY200" fmla="*/ 6030266 h 6367455"/>
                <a:gd name="connsiteX201" fmla="*/ 4325900 w 6891715"/>
                <a:gd name="connsiteY201" fmla="*/ 6030901 h 6367455"/>
                <a:gd name="connsiteX202" fmla="*/ 4191713 w 6891715"/>
                <a:gd name="connsiteY202" fmla="*/ 6019789 h 6367455"/>
                <a:gd name="connsiteX203" fmla="*/ 4195726 w 6891715"/>
                <a:gd name="connsiteY203" fmla="*/ 6021376 h 6367455"/>
                <a:gd name="connsiteX204" fmla="*/ 4187700 w 6891715"/>
                <a:gd name="connsiteY204" fmla="*/ 6034077 h 6367455"/>
                <a:gd name="connsiteX205" fmla="*/ 4184613 w 6891715"/>
                <a:gd name="connsiteY205" fmla="*/ 6029314 h 6367455"/>
                <a:gd name="connsiteX206" fmla="*/ 3752636 w 6891715"/>
                <a:gd name="connsiteY206" fmla="*/ 6002326 h 6367455"/>
                <a:gd name="connsiteX207" fmla="*/ 3754400 w 6891715"/>
                <a:gd name="connsiteY207" fmla="*/ 6015026 h 6367455"/>
                <a:gd name="connsiteX208" fmla="*/ 3748050 w 6891715"/>
                <a:gd name="connsiteY208" fmla="*/ 6006165 h 6367455"/>
                <a:gd name="connsiteX209" fmla="*/ 4012798 w 6891715"/>
                <a:gd name="connsiteY209" fmla="*/ 5995976 h 6367455"/>
                <a:gd name="connsiteX210" fmla="*/ 4024276 w 6891715"/>
                <a:gd name="connsiteY210" fmla="*/ 6005183 h 6367455"/>
                <a:gd name="connsiteX211" fmla="*/ 4014970 w 6891715"/>
                <a:gd name="connsiteY211" fmla="*/ 6022011 h 6367455"/>
                <a:gd name="connsiteX212" fmla="*/ 4008145 w 6891715"/>
                <a:gd name="connsiteY212" fmla="*/ 6026139 h 6367455"/>
                <a:gd name="connsiteX213" fmla="*/ 4001941 w 6891715"/>
                <a:gd name="connsiteY213" fmla="*/ 6024234 h 6367455"/>
                <a:gd name="connsiteX214" fmla="*/ 3997288 w 6891715"/>
                <a:gd name="connsiteY214" fmla="*/ 6018201 h 6367455"/>
                <a:gd name="connsiteX215" fmla="*/ 4005663 w 6891715"/>
                <a:gd name="connsiteY215" fmla="*/ 6015661 h 6367455"/>
                <a:gd name="connsiteX216" fmla="*/ 3998218 w 6891715"/>
                <a:gd name="connsiteY216" fmla="*/ 6010581 h 6367455"/>
                <a:gd name="connsiteX217" fmla="*/ 4001320 w 6891715"/>
                <a:gd name="connsiteY217" fmla="*/ 6007406 h 6367455"/>
                <a:gd name="connsiteX218" fmla="*/ 4011867 w 6891715"/>
                <a:gd name="connsiteY218" fmla="*/ 6008358 h 6367455"/>
                <a:gd name="connsiteX219" fmla="*/ 4015900 w 6891715"/>
                <a:gd name="connsiteY219" fmla="*/ 6008358 h 6367455"/>
                <a:gd name="connsiteX220" fmla="*/ 4011867 w 6891715"/>
                <a:gd name="connsiteY220" fmla="*/ 6001056 h 6367455"/>
                <a:gd name="connsiteX221" fmla="*/ 4097132 w 6891715"/>
                <a:gd name="connsiteY221" fmla="*/ 5994389 h 6367455"/>
                <a:gd name="connsiteX222" fmla="*/ 4100476 w 6891715"/>
                <a:gd name="connsiteY222" fmla="*/ 6005330 h 6367455"/>
                <a:gd name="connsiteX223" fmla="*/ 4097740 w 6891715"/>
                <a:gd name="connsiteY223" fmla="*/ 6018202 h 6367455"/>
                <a:gd name="connsiteX224" fmla="*/ 4086188 w 6891715"/>
                <a:gd name="connsiteY224" fmla="*/ 6005652 h 6367455"/>
                <a:gd name="connsiteX225" fmla="*/ 4086188 w 6891715"/>
                <a:gd name="connsiteY225" fmla="*/ 5997929 h 6367455"/>
                <a:gd name="connsiteX226" fmla="*/ 4278593 w 6891715"/>
                <a:gd name="connsiteY226" fmla="*/ 5988039 h 6367455"/>
                <a:gd name="connsiteX227" fmla="*/ 4284943 w 6891715"/>
                <a:gd name="connsiteY227" fmla="*/ 5988039 h 6367455"/>
                <a:gd name="connsiteX228" fmla="*/ 4292563 w 6891715"/>
                <a:gd name="connsiteY228" fmla="*/ 5991214 h 6367455"/>
                <a:gd name="connsiteX229" fmla="*/ 4286213 w 6891715"/>
                <a:gd name="connsiteY229" fmla="*/ 5994389 h 6367455"/>
                <a:gd name="connsiteX230" fmla="*/ 4282085 w 6891715"/>
                <a:gd name="connsiteY230" fmla="*/ 5999786 h 6367455"/>
                <a:gd name="connsiteX231" fmla="*/ 4270655 w 6891715"/>
                <a:gd name="connsiteY231" fmla="*/ 5997564 h 6367455"/>
                <a:gd name="connsiteX232" fmla="*/ 4256685 w 6891715"/>
                <a:gd name="connsiteY232" fmla="*/ 6003914 h 6367455"/>
                <a:gd name="connsiteX233" fmla="*/ 4258908 w 6891715"/>
                <a:gd name="connsiteY233" fmla="*/ 6019789 h 6367455"/>
                <a:gd name="connsiteX234" fmla="*/ 4251288 w 6891715"/>
                <a:gd name="connsiteY234" fmla="*/ 6013439 h 6367455"/>
                <a:gd name="connsiteX235" fmla="*/ 4253510 w 6891715"/>
                <a:gd name="connsiteY235" fmla="*/ 6000739 h 6367455"/>
                <a:gd name="connsiteX236" fmla="*/ 4262718 w 6891715"/>
                <a:gd name="connsiteY236" fmla="*/ 5989309 h 6367455"/>
                <a:gd name="connsiteX237" fmla="*/ 4044769 w 6891715"/>
                <a:gd name="connsiteY237" fmla="*/ 5988039 h 6367455"/>
                <a:gd name="connsiteX238" fmla="*/ 4050157 w 6891715"/>
                <a:gd name="connsiteY238" fmla="*/ 5994389 h 6367455"/>
                <a:gd name="connsiteX239" fmla="*/ 4052851 w 6891715"/>
                <a:gd name="connsiteY239" fmla="*/ 6001691 h 6367455"/>
                <a:gd name="connsiteX240" fmla="*/ 4042748 w 6891715"/>
                <a:gd name="connsiteY240" fmla="*/ 6007089 h 6367455"/>
                <a:gd name="connsiteX241" fmla="*/ 4041738 w 6891715"/>
                <a:gd name="connsiteY241" fmla="*/ 6002009 h 6367455"/>
                <a:gd name="connsiteX242" fmla="*/ 2784354 w 6891715"/>
                <a:gd name="connsiteY242" fmla="*/ 5988039 h 6367455"/>
                <a:gd name="connsiteX243" fmla="*/ 2798725 w 6891715"/>
                <a:gd name="connsiteY243" fmla="*/ 5999034 h 6367455"/>
                <a:gd name="connsiteX244" fmla="*/ 2788699 w 6891715"/>
                <a:gd name="connsiteY244" fmla="*/ 6005502 h 6367455"/>
                <a:gd name="connsiteX245" fmla="*/ 2779675 w 6891715"/>
                <a:gd name="connsiteY245" fmla="*/ 5992566 h 6367455"/>
                <a:gd name="connsiteX246" fmla="*/ 4162388 w 6891715"/>
                <a:gd name="connsiteY246" fmla="*/ 5973751 h 6367455"/>
                <a:gd name="connsiteX247" fmla="*/ 4157943 w 6891715"/>
                <a:gd name="connsiteY247" fmla="*/ 5978006 h 6367455"/>
                <a:gd name="connsiteX248" fmla="*/ 4156038 w 6891715"/>
                <a:gd name="connsiteY248" fmla="*/ 5991099 h 6367455"/>
                <a:gd name="connsiteX249" fmla="*/ 4147783 w 6891715"/>
                <a:gd name="connsiteY249" fmla="*/ 6000918 h 6367455"/>
                <a:gd name="connsiteX250" fmla="*/ 4133813 w 6891715"/>
                <a:gd name="connsiteY250" fmla="*/ 6005501 h 6367455"/>
                <a:gd name="connsiteX251" fmla="*/ 4136035 w 6891715"/>
                <a:gd name="connsiteY251" fmla="*/ 5994372 h 6367455"/>
                <a:gd name="connsiteX252" fmla="*/ 4150640 w 6891715"/>
                <a:gd name="connsiteY252" fmla="*/ 5986844 h 6367455"/>
                <a:gd name="connsiteX253" fmla="*/ 4151593 w 6891715"/>
                <a:gd name="connsiteY253" fmla="*/ 5974733 h 6367455"/>
                <a:gd name="connsiteX254" fmla="*/ 4248322 w 6891715"/>
                <a:gd name="connsiteY254" fmla="*/ 5964226 h 6367455"/>
                <a:gd name="connsiteX255" fmla="*/ 4257308 w 6891715"/>
                <a:gd name="connsiteY255" fmla="*/ 5967568 h 6367455"/>
                <a:gd name="connsiteX256" fmla="*/ 4262400 w 6891715"/>
                <a:gd name="connsiteY256" fmla="*/ 5977594 h 6367455"/>
                <a:gd name="connsiteX257" fmla="*/ 4250419 w 6891715"/>
                <a:gd name="connsiteY257" fmla="*/ 5983276 h 6367455"/>
                <a:gd name="connsiteX258" fmla="*/ 4248322 w 6891715"/>
                <a:gd name="connsiteY258" fmla="*/ 5979934 h 6367455"/>
                <a:gd name="connsiteX259" fmla="*/ 4252515 w 6891715"/>
                <a:gd name="connsiteY259" fmla="*/ 5971913 h 6367455"/>
                <a:gd name="connsiteX260" fmla="*/ 4246525 w 6891715"/>
                <a:gd name="connsiteY260" fmla="*/ 5970910 h 6367455"/>
                <a:gd name="connsiteX261" fmla="*/ 4031293 w 6891715"/>
                <a:gd name="connsiteY261" fmla="*/ 5961051 h 6367455"/>
                <a:gd name="connsiteX262" fmla="*/ 4036975 w 6891715"/>
                <a:gd name="connsiteY262" fmla="*/ 5972352 h 6367455"/>
                <a:gd name="connsiteX263" fmla="*/ 4031293 w 6891715"/>
                <a:gd name="connsiteY263" fmla="*/ 5980101 h 6367455"/>
                <a:gd name="connsiteX264" fmla="*/ 4020264 w 6891715"/>
                <a:gd name="connsiteY264" fmla="*/ 5978163 h 6367455"/>
                <a:gd name="connsiteX265" fmla="*/ 4017925 w 6891715"/>
                <a:gd name="connsiteY265" fmla="*/ 5969446 h 6367455"/>
                <a:gd name="connsiteX266" fmla="*/ 4020264 w 6891715"/>
                <a:gd name="connsiteY266" fmla="*/ 5964280 h 6367455"/>
                <a:gd name="connsiteX267" fmla="*/ 4088954 w 6891715"/>
                <a:gd name="connsiteY267" fmla="*/ 5956289 h 6367455"/>
                <a:gd name="connsiteX268" fmla="*/ 4090951 w 6891715"/>
                <a:gd name="connsiteY268" fmla="*/ 5968530 h 6367455"/>
                <a:gd name="connsiteX269" fmla="*/ 4086956 w 6891715"/>
                <a:gd name="connsiteY269" fmla="*/ 5976792 h 6367455"/>
                <a:gd name="connsiteX270" fmla="*/ 4079300 w 6891715"/>
                <a:gd name="connsiteY270" fmla="*/ 5981689 h 6367455"/>
                <a:gd name="connsiteX271" fmla="*/ 4070313 w 6891715"/>
                <a:gd name="connsiteY271" fmla="*/ 5972814 h 6367455"/>
                <a:gd name="connsiteX272" fmla="*/ 4074307 w 6891715"/>
                <a:gd name="connsiteY272" fmla="*/ 5961797 h 6367455"/>
                <a:gd name="connsiteX273" fmla="*/ 4116516 w 6891715"/>
                <a:gd name="connsiteY273" fmla="*/ 5949939 h 6367455"/>
                <a:gd name="connsiteX274" fmla="*/ 4121773 w 6891715"/>
                <a:gd name="connsiteY274" fmla="*/ 5953928 h 6367455"/>
                <a:gd name="connsiteX275" fmla="*/ 4122701 w 6891715"/>
                <a:gd name="connsiteY275" fmla="*/ 5968962 h 6367455"/>
                <a:gd name="connsiteX276" fmla="*/ 4112804 w 6891715"/>
                <a:gd name="connsiteY276" fmla="*/ 5983383 h 6367455"/>
                <a:gd name="connsiteX277" fmla="*/ 4107547 w 6891715"/>
                <a:gd name="connsiteY277" fmla="*/ 5986452 h 6367455"/>
                <a:gd name="connsiteX278" fmla="*/ 4098888 w 6891715"/>
                <a:gd name="connsiteY278" fmla="*/ 5969269 h 6367455"/>
                <a:gd name="connsiteX279" fmla="*/ 4104145 w 6891715"/>
                <a:gd name="connsiteY279" fmla="*/ 5953928 h 6367455"/>
                <a:gd name="connsiteX280" fmla="*/ 3879813 w 6891715"/>
                <a:gd name="connsiteY280" fmla="*/ 5943589 h 6367455"/>
                <a:gd name="connsiteX281" fmla="*/ 3887751 w 6891715"/>
                <a:gd name="connsiteY281" fmla="*/ 5947117 h 6367455"/>
                <a:gd name="connsiteX282" fmla="*/ 3881136 w 6891715"/>
                <a:gd name="connsiteY282" fmla="*/ 5953114 h 6367455"/>
                <a:gd name="connsiteX283" fmla="*/ 4230772 w 6891715"/>
                <a:gd name="connsiteY283" fmla="*/ 5937239 h 6367455"/>
                <a:gd name="connsiteX284" fmla="*/ 4237000 w 6891715"/>
                <a:gd name="connsiteY284" fmla="*/ 5943884 h 6367455"/>
                <a:gd name="connsiteX285" fmla="*/ 4235901 w 6891715"/>
                <a:gd name="connsiteY285" fmla="*/ 5950530 h 6367455"/>
                <a:gd name="connsiteX286" fmla="*/ 4228574 w 6891715"/>
                <a:gd name="connsiteY286" fmla="*/ 5951527 h 6367455"/>
                <a:gd name="connsiteX287" fmla="*/ 4227475 w 6891715"/>
                <a:gd name="connsiteY287" fmla="*/ 5946210 h 6367455"/>
                <a:gd name="connsiteX288" fmla="*/ 4015702 w 6891715"/>
                <a:gd name="connsiteY288" fmla="*/ 5929301 h 6367455"/>
                <a:gd name="connsiteX289" fmla="*/ 4021100 w 6891715"/>
                <a:gd name="connsiteY289" fmla="*/ 5932476 h 6367455"/>
                <a:gd name="connsiteX290" fmla="*/ 4020147 w 6891715"/>
                <a:gd name="connsiteY290" fmla="*/ 5942001 h 6367455"/>
                <a:gd name="connsiteX291" fmla="*/ 4015067 w 6891715"/>
                <a:gd name="connsiteY291" fmla="*/ 5948351 h 6367455"/>
                <a:gd name="connsiteX292" fmla="*/ 4011575 w 6891715"/>
                <a:gd name="connsiteY292" fmla="*/ 5945176 h 6367455"/>
                <a:gd name="connsiteX293" fmla="*/ 4011575 w 6891715"/>
                <a:gd name="connsiteY293" fmla="*/ 5932476 h 6367455"/>
                <a:gd name="connsiteX294" fmla="*/ 3920838 w 6891715"/>
                <a:gd name="connsiteY294" fmla="*/ 5926126 h 6367455"/>
                <a:gd name="connsiteX295" fmla="*/ 3922676 w 6891715"/>
                <a:gd name="connsiteY295" fmla="*/ 5931232 h 6367455"/>
                <a:gd name="connsiteX296" fmla="*/ 3912566 w 6891715"/>
                <a:gd name="connsiteY296" fmla="*/ 5937239 h 6367455"/>
                <a:gd name="connsiteX297" fmla="*/ 3905213 w 6891715"/>
                <a:gd name="connsiteY297" fmla="*/ 5935437 h 6367455"/>
                <a:gd name="connsiteX298" fmla="*/ 3909502 w 6891715"/>
                <a:gd name="connsiteY298" fmla="*/ 5932433 h 6367455"/>
                <a:gd name="connsiteX299" fmla="*/ 4101110 w 6891715"/>
                <a:gd name="connsiteY299" fmla="*/ 5921364 h 6367455"/>
                <a:gd name="connsiteX300" fmla="*/ 4111588 w 6891715"/>
                <a:gd name="connsiteY300" fmla="*/ 5922290 h 6367455"/>
                <a:gd name="connsiteX301" fmla="*/ 4111588 w 6891715"/>
                <a:gd name="connsiteY301" fmla="*/ 5927229 h 6367455"/>
                <a:gd name="connsiteX302" fmla="*/ 4102063 w 6891715"/>
                <a:gd name="connsiteY302" fmla="*/ 5932477 h 6367455"/>
                <a:gd name="connsiteX303" fmla="*/ 4092538 w 6891715"/>
                <a:gd name="connsiteY303" fmla="*/ 5930625 h 6367455"/>
                <a:gd name="connsiteX304" fmla="*/ 4052850 w 6891715"/>
                <a:gd name="connsiteY304" fmla="*/ 5919776 h 6367455"/>
                <a:gd name="connsiteX305" fmla="*/ 4063963 w 6891715"/>
                <a:gd name="connsiteY305" fmla="*/ 5927797 h 6367455"/>
                <a:gd name="connsiteX306" fmla="*/ 4054952 w 6891715"/>
                <a:gd name="connsiteY306" fmla="*/ 5938826 h 6367455"/>
                <a:gd name="connsiteX307" fmla="*/ 4052850 w 6891715"/>
                <a:gd name="connsiteY307" fmla="*/ 5932142 h 6367455"/>
                <a:gd name="connsiteX308" fmla="*/ 4071020 w 6891715"/>
                <a:gd name="connsiteY308" fmla="*/ 5907076 h 6367455"/>
                <a:gd name="connsiteX309" fmla="*/ 4081640 w 6891715"/>
                <a:gd name="connsiteY309" fmla="*/ 5907076 h 6367455"/>
                <a:gd name="connsiteX310" fmla="*/ 4089363 w 6891715"/>
                <a:gd name="connsiteY310" fmla="*/ 5911287 h 6367455"/>
                <a:gd name="connsiteX311" fmla="*/ 4088397 w 6891715"/>
                <a:gd name="connsiteY311" fmla="*/ 5919711 h 6367455"/>
                <a:gd name="connsiteX312" fmla="*/ 4079709 w 6891715"/>
                <a:gd name="connsiteY312" fmla="*/ 5922951 h 6367455"/>
                <a:gd name="connsiteX313" fmla="*/ 4065550 w 6891715"/>
                <a:gd name="connsiteY313" fmla="*/ 5910316 h 6367455"/>
                <a:gd name="connsiteX314" fmla="*/ 4007267 w 6891715"/>
                <a:gd name="connsiteY314" fmla="*/ 5895964 h 6367455"/>
                <a:gd name="connsiteX315" fmla="*/ 4014411 w 6891715"/>
                <a:gd name="connsiteY315" fmla="*/ 5903050 h 6367455"/>
                <a:gd name="connsiteX316" fmla="*/ 4014751 w 6891715"/>
                <a:gd name="connsiteY316" fmla="*/ 5910458 h 6367455"/>
                <a:gd name="connsiteX317" fmla="*/ 4005566 w 6891715"/>
                <a:gd name="connsiteY317" fmla="*/ 5918189 h 6367455"/>
                <a:gd name="connsiteX318" fmla="*/ 4005566 w 6891715"/>
                <a:gd name="connsiteY318" fmla="*/ 5907559 h 6367455"/>
                <a:gd name="connsiteX319" fmla="*/ 4000463 w 6891715"/>
                <a:gd name="connsiteY319" fmla="*/ 5900151 h 6367455"/>
                <a:gd name="connsiteX320" fmla="*/ 4201841 w 6891715"/>
                <a:gd name="connsiteY320" fmla="*/ 5892789 h 6367455"/>
                <a:gd name="connsiteX321" fmla="*/ 4210013 w 6891715"/>
                <a:gd name="connsiteY321" fmla="*/ 5899073 h 6367455"/>
                <a:gd name="connsiteX322" fmla="*/ 4198900 w 6891715"/>
                <a:gd name="connsiteY322" fmla="*/ 5900727 h 6367455"/>
                <a:gd name="connsiteX323" fmla="*/ 4190963 w 6891715"/>
                <a:gd name="connsiteY323" fmla="*/ 5889614 h 6367455"/>
                <a:gd name="connsiteX324" fmla="*/ 4183660 w 6891715"/>
                <a:gd name="connsiteY324" fmla="*/ 5905999 h 6367455"/>
                <a:gd name="connsiteX325" fmla="*/ 4173818 w 6891715"/>
                <a:gd name="connsiteY325" fmla="*/ 5905999 h 6367455"/>
                <a:gd name="connsiteX326" fmla="*/ 4159213 w 6891715"/>
                <a:gd name="connsiteY326" fmla="*/ 5916602 h 6367455"/>
                <a:gd name="connsiteX327" fmla="*/ 4163340 w 6891715"/>
                <a:gd name="connsiteY327" fmla="*/ 5901823 h 6367455"/>
                <a:gd name="connsiteX328" fmla="*/ 4173818 w 6891715"/>
                <a:gd name="connsiteY328" fmla="*/ 5899574 h 6367455"/>
                <a:gd name="connsiteX329" fmla="*/ 3983882 w 6891715"/>
                <a:gd name="connsiteY329" fmla="*/ 5889614 h 6367455"/>
                <a:gd name="connsiteX330" fmla="*/ 3990938 w 6891715"/>
                <a:gd name="connsiteY330" fmla="*/ 5892617 h 6367455"/>
                <a:gd name="connsiteX331" fmla="*/ 3980707 w 6891715"/>
                <a:gd name="connsiteY331" fmla="*/ 5900727 h 6367455"/>
                <a:gd name="connsiteX332" fmla="*/ 3978238 w 6891715"/>
                <a:gd name="connsiteY332" fmla="*/ 5897723 h 6367455"/>
                <a:gd name="connsiteX333" fmla="*/ 4234460 w 6891715"/>
                <a:gd name="connsiteY333" fmla="*/ 5870564 h 6367455"/>
                <a:gd name="connsiteX334" fmla="*/ 4239858 w 6891715"/>
                <a:gd name="connsiteY334" fmla="*/ 5870564 h 6367455"/>
                <a:gd name="connsiteX335" fmla="*/ 4244938 w 6891715"/>
                <a:gd name="connsiteY335" fmla="*/ 5873567 h 6367455"/>
                <a:gd name="connsiteX336" fmla="*/ 4253510 w 6891715"/>
                <a:gd name="connsiteY336" fmla="*/ 5873567 h 6367455"/>
                <a:gd name="connsiteX337" fmla="*/ 4254463 w 6891715"/>
                <a:gd name="connsiteY337" fmla="*/ 5881676 h 6367455"/>
                <a:gd name="connsiteX338" fmla="*/ 4238588 w 6891715"/>
                <a:gd name="connsiteY338" fmla="*/ 5880775 h 6367455"/>
                <a:gd name="connsiteX339" fmla="*/ 4239858 w 6891715"/>
                <a:gd name="connsiteY339" fmla="*/ 5888584 h 6367455"/>
                <a:gd name="connsiteX340" fmla="*/ 4232238 w 6891715"/>
                <a:gd name="connsiteY340" fmla="*/ 5892789 h 6367455"/>
                <a:gd name="connsiteX341" fmla="*/ 4225888 w 6891715"/>
                <a:gd name="connsiteY341" fmla="*/ 5886782 h 6367455"/>
                <a:gd name="connsiteX342" fmla="*/ 4213188 w 6891715"/>
                <a:gd name="connsiteY342" fmla="*/ 5887082 h 6367455"/>
                <a:gd name="connsiteX343" fmla="*/ 4218585 w 6891715"/>
                <a:gd name="connsiteY343" fmla="*/ 5875069 h 6367455"/>
                <a:gd name="connsiteX344" fmla="*/ 3641967 w 6891715"/>
                <a:gd name="connsiteY344" fmla="*/ 5862626 h 6367455"/>
                <a:gd name="connsiteX345" fmla="*/ 3650372 w 6891715"/>
                <a:gd name="connsiteY345" fmla="*/ 5864489 h 6367455"/>
                <a:gd name="connsiteX346" fmla="*/ 3649127 w 6891715"/>
                <a:gd name="connsiteY346" fmla="*/ 5869770 h 6367455"/>
                <a:gd name="connsiteX347" fmla="*/ 3663757 w 6891715"/>
                <a:gd name="connsiteY347" fmla="*/ 5872565 h 6367455"/>
                <a:gd name="connsiteX348" fmla="*/ 3671850 w 6891715"/>
                <a:gd name="connsiteY348" fmla="*/ 5887784 h 6367455"/>
                <a:gd name="connsiteX349" fmla="*/ 3659399 w 6891715"/>
                <a:gd name="connsiteY349" fmla="*/ 5883746 h 6367455"/>
                <a:gd name="connsiteX350" fmla="*/ 3656597 w 6891715"/>
                <a:gd name="connsiteY350" fmla="*/ 5891201 h 6367455"/>
                <a:gd name="connsiteX351" fmla="*/ 3647570 w 6891715"/>
                <a:gd name="connsiteY351" fmla="*/ 5884989 h 6367455"/>
                <a:gd name="connsiteX352" fmla="*/ 3640100 w 6891715"/>
                <a:gd name="connsiteY352" fmla="*/ 5873497 h 6367455"/>
                <a:gd name="connsiteX353" fmla="*/ 4038979 w 6891715"/>
                <a:gd name="connsiteY353" fmla="*/ 5856276 h 6367455"/>
                <a:gd name="connsiteX354" fmla="*/ 4043930 w 6891715"/>
                <a:gd name="connsiteY354" fmla="*/ 5866368 h 6367455"/>
                <a:gd name="connsiteX355" fmla="*/ 4048262 w 6891715"/>
                <a:gd name="connsiteY355" fmla="*/ 5865422 h 6367455"/>
                <a:gd name="connsiteX356" fmla="*/ 4057545 w 6891715"/>
                <a:gd name="connsiteY356" fmla="*/ 5871730 h 6367455"/>
                <a:gd name="connsiteX357" fmla="*/ 4057545 w 6891715"/>
                <a:gd name="connsiteY357" fmla="*/ 5878038 h 6367455"/>
                <a:gd name="connsiteX358" fmla="*/ 4063734 w 6891715"/>
                <a:gd name="connsiteY358" fmla="*/ 5884346 h 6367455"/>
                <a:gd name="connsiteX359" fmla="*/ 4064972 w 6891715"/>
                <a:gd name="connsiteY359" fmla="*/ 5897593 h 6367455"/>
                <a:gd name="connsiteX360" fmla="*/ 4067138 w 6891715"/>
                <a:gd name="connsiteY360" fmla="*/ 5902955 h 6367455"/>
                <a:gd name="connsiteX361" fmla="*/ 4060949 w 6891715"/>
                <a:gd name="connsiteY361" fmla="*/ 5903901 h 6367455"/>
                <a:gd name="connsiteX362" fmla="*/ 4049500 w 6891715"/>
                <a:gd name="connsiteY362" fmla="*/ 5894754 h 6367455"/>
                <a:gd name="connsiteX363" fmla="*/ 4049500 w 6891715"/>
                <a:gd name="connsiteY363" fmla="*/ 5884346 h 6367455"/>
                <a:gd name="connsiteX364" fmla="*/ 4038051 w 6891715"/>
                <a:gd name="connsiteY364" fmla="*/ 5879931 h 6367455"/>
                <a:gd name="connsiteX365" fmla="*/ 4030625 w 6891715"/>
                <a:gd name="connsiteY365" fmla="*/ 5872046 h 6367455"/>
                <a:gd name="connsiteX366" fmla="*/ 4033719 w 6891715"/>
                <a:gd name="connsiteY366" fmla="*/ 5860376 h 6367455"/>
                <a:gd name="connsiteX367" fmla="*/ 3149881 w 6891715"/>
                <a:gd name="connsiteY367" fmla="*/ 5826114 h 6367455"/>
                <a:gd name="connsiteX368" fmla="*/ 3157501 w 6891715"/>
                <a:gd name="connsiteY368" fmla="*/ 5826114 h 6367455"/>
                <a:gd name="connsiteX369" fmla="*/ 3153373 w 6891715"/>
                <a:gd name="connsiteY369" fmla="*/ 5832443 h 6367455"/>
                <a:gd name="connsiteX370" fmla="*/ 3156548 w 6891715"/>
                <a:gd name="connsiteY370" fmla="*/ 5844152 h 6367455"/>
                <a:gd name="connsiteX371" fmla="*/ 3139721 w 6891715"/>
                <a:gd name="connsiteY371" fmla="*/ 5873583 h 6367455"/>
                <a:gd name="connsiteX372" fmla="*/ 3130831 w 6891715"/>
                <a:gd name="connsiteY372" fmla="*/ 5891938 h 6367455"/>
                <a:gd name="connsiteX373" fmla="*/ 3124798 w 6891715"/>
                <a:gd name="connsiteY373" fmla="*/ 5905229 h 6367455"/>
                <a:gd name="connsiteX374" fmla="*/ 3122893 w 6891715"/>
                <a:gd name="connsiteY374" fmla="*/ 5909976 h 6367455"/>
                <a:gd name="connsiteX375" fmla="*/ 3121941 w 6891715"/>
                <a:gd name="connsiteY375" fmla="*/ 5912508 h 6367455"/>
                <a:gd name="connsiteX376" fmla="*/ 3123528 w 6891715"/>
                <a:gd name="connsiteY376" fmla="*/ 5936876 h 6367455"/>
                <a:gd name="connsiteX377" fmla="*/ 3137181 w 6891715"/>
                <a:gd name="connsiteY377" fmla="*/ 5954597 h 6367455"/>
                <a:gd name="connsiteX378" fmla="*/ 3133371 w 6891715"/>
                <a:gd name="connsiteY378" fmla="*/ 5977699 h 6367455"/>
                <a:gd name="connsiteX379" fmla="*/ 3117813 w 6891715"/>
                <a:gd name="connsiteY379" fmla="*/ 5997953 h 6367455"/>
                <a:gd name="connsiteX380" fmla="*/ 3124163 w 6891715"/>
                <a:gd name="connsiteY380" fmla="*/ 6015358 h 6367455"/>
                <a:gd name="connsiteX381" fmla="*/ 3115591 w 6891715"/>
                <a:gd name="connsiteY381" fmla="*/ 6019789 h 6367455"/>
                <a:gd name="connsiteX382" fmla="*/ 3102891 w 6891715"/>
                <a:gd name="connsiteY382" fmla="*/ 6012510 h 6367455"/>
                <a:gd name="connsiteX383" fmla="*/ 3079713 w 6891715"/>
                <a:gd name="connsiteY383" fmla="*/ 6004282 h 6367455"/>
                <a:gd name="connsiteX384" fmla="*/ 3056218 w 6891715"/>
                <a:gd name="connsiteY384" fmla="*/ 5995105 h 6367455"/>
                <a:gd name="connsiteX385" fmla="*/ 3026691 w 6891715"/>
                <a:gd name="connsiteY385" fmla="*/ 5965990 h 6367455"/>
                <a:gd name="connsiteX386" fmla="*/ 2989543 w 6891715"/>
                <a:gd name="connsiteY386" fmla="*/ 5965357 h 6367455"/>
                <a:gd name="connsiteX387" fmla="*/ 2947633 w 6891715"/>
                <a:gd name="connsiteY387" fmla="*/ 5933078 h 6367455"/>
                <a:gd name="connsiteX388" fmla="*/ 2912708 w 6891715"/>
                <a:gd name="connsiteY388" fmla="*/ 5916622 h 6367455"/>
                <a:gd name="connsiteX389" fmla="*/ 2905088 w 6891715"/>
                <a:gd name="connsiteY389" fmla="*/ 5909343 h 6367455"/>
                <a:gd name="connsiteX390" fmla="*/ 2869210 w 6891715"/>
                <a:gd name="connsiteY390" fmla="*/ 5903331 h 6367455"/>
                <a:gd name="connsiteX391" fmla="*/ 2860638 w 6891715"/>
                <a:gd name="connsiteY391" fmla="*/ 5874216 h 6367455"/>
                <a:gd name="connsiteX392" fmla="*/ 2873973 w 6891715"/>
                <a:gd name="connsiteY392" fmla="*/ 5853962 h 6367455"/>
                <a:gd name="connsiteX393" fmla="*/ 2885720 w 6891715"/>
                <a:gd name="connsiteY393" fmla="*/ 5848583 h 6367455"/>
                <a:gd name="connsiteX394" fmla="*/ 2885403 w 6891715"/>
                <a:gd name="connsiteY394" fmla="*/ 5838139 h 6367455"/>
                <a:gd name="connsiteX395" fmla="*/ 2894928 w 6891715"/>
                <a:gd name="connsiteY395" fmla="*/ 5839722 h 6367455"/>
                <a:gd name="connsiteX396" fmla="*/ 2898420 w 6891715"/>
                <a:gd name="connsiteY396" fmla="*/ 5846367 h 6367455"/>
                <a:gd name="connsiteX397" fmla="*/ 2907945 w 6891715"/>
                <a:gd name="connsiteY397" fmla="*/ 5857760 h 6367455"/>
                <a:gd name="connsiteX398" fmla="*/ 2917470 w 6891715"/>
                <a:gd name="connsiteY398" fmla="*/ 5854595 h 6367455"/>
                <a:gd name="connsiteX399" fmla="*/ 2933028 w 6891715"/>
                <a:gd name="connsiteY399" fmla="*/ 5839722 h 6367455"/>
                <a:gd name="connsiteX400" fmla="*/ 2946046 w 6891715"/>
                <a:gd name="connsiteY400" fmla="*/ 5847000 h 6367455"/>
                <a:gd name="connsiteX401" fmla="*/ 2958746 w 6891715"/>
                <a:gd name="connsiteY401" fmla="*/ 5847950 h 6367455"/>
                <a:gd name="connsiteX402" fmla="*/ 2968271 w 6891715"/>
                <a:gd name="connsiteY402" fmla="*/ 5862507 h 6367455"/>
                <a:gd name="connsiteX403" fmla="*/ 2990496 w 6891715"/>
                <a:gd name="connsiteY403" fmla="*/ 5860292 h 6367455"/>
                <a:gd name="connsiteX404" fmla="*/ 3014943 w 6891715"/>
                <a:gd name="connsiteY404" fmla="*/ 5851431 h 6367455"/>
                <a:gd name="connsiteX405" fmla="*/ 3037168 w 6891715"/>
                <a:gd name="connsiteY405" fmla="*/ 5857444 h 6367455"/>
                <a:gd name="connsiteX406" fmla="*/ 3064473 w 6891715"/>
                <a:gd name="connsiteY406" fmla="*/ 5851114 h 6367455"/>
                <a:gd name="connsiteX407" fmla="*/ 3086698 w 6891715"/>
                <a:gd name="connsiteY407" fmla="*/ 5839405 h 6367455"/>
                <a:gd name="connsiteX408" fmla="*/ 3113368 w 6891715"/>
                <a:gd name="connsiteY408" fmla="*/ 5842253 h 6367455"/>
                <a:gd name="connsiteX409" fmla="*/ 3123528 w 6891715"/>
                <a:gd name="connsiteY409" fmla="*/ 5834975 h 6367455"/>
                <a:gd name="connsiteX410" fmla="*/ 3141626 w 6891715"/>
                <a:gd name="connsiteY410" fmla="*/ 5833392 h 6367455"/>
                <a:gd name="connsiteX411" fmla="*/ 3635338 w 6891715"/>
                <a:gd name="connsiteY411" fmla="*/ 5800714 h 6367455"/>
                <a:gd name="connsiteX412" fmla="*/ 3644716 w 6891715"/>
                <a:gd name="connsiteY412" fmla="*/ 5802964 h 6367455"/>
                <a:gd name="connsiteX413" fmla="*/ 3643422 w 6891715"/>
                <a:gd name="connsiteY413" fmla="*/ 5813575 h 6367455"/>
                <a:gd name="connsiteX414" fmla="*/ 3652801 w 6891715"/>
                <a:gd name="connsiteY414" fmla="*/ 5819040 h 6367455"/>
                <a:gd name="connsiteX415" fmla="*/ 3652477 w 6891715"/>
                <a:gd name="connsiteY415" fmla="*/ 5826114 h 6367455"/>
                <a:gd name="connsiteX416" fmla="*/ 3643422 w 6891715"/>
                <a:gd name="connsiteY416" fmla="*/ 5820648 h 6367455"/>
                <a:gd name="connsiteX417" fmla="*/ 3636308 w 6891715"/>
                <a:gd name="connsiteY417" fmla="*/ 5816468 h 6367455"/>
                <a:gd name="connsiteX418" fmla="*/ 3635338 w 6891715"/>
                <a:gd name="connsiteY418" fmla="*/ 5800714 h 6367455"/>
                <a:gd name="connsiteX419" fmla="*/ 3630817 w 6891715"/>
                <a:gd name="connsiteY419" fmla="*/ 5799126 h 6367455"/>
                <a:gd name="connsiteX420" fmla="*/ 3632059 w 6891715"/>
                <a:gd name="connsiteY420" fmla="*/ 5810705 h 6367455"/>
                <a:gd name="connsiteX421" fmla="*/ 3632370 w 6891715"/>
                <a:gd name="connsiteY421" fmla="*/ 5819390 h 6367455"/>
                <a:gd name="connsiteX422" fmla="*/ 3635787 w 6891715"/>
                <a:gd name="connsiteY422" fmla="*/ 5830004 h 6367455"/>
                <a:gd name="connsiteX423" fmla="*/ 3639514 w 6891715"/>
                <a:gd name="connsiteY423" fmla="*/ 5825180 h 6367455"/>
                <a:gd name="connsiteX424" fmla="*/ 3655976 w 6891715"/>
                <a:gd name="connsiteY424" fmla="*/ 5833221 h 6367455"/>
                <a:gd name="connsiteX425" fmla="*/ 3655355 w 6891715"/>
                <a:gd name="connsiteY425" fmla="*/ 5847052 h 6367455"/>
                <a:gd name="connsiteX426" fmla="*/ 3644794 w 6891715"/>
                <a:gd name="connsiteY426" fmla="*/ 5844801 h 6367455"/>
                <a:gd name="connsiteX427" fmla="*/ 3642309 w 6891715"/>
                <a:gd name="connsiteY427" fmla="*/ 5848339 h 6367455"/>
                <a:gd name="connsiteX428" fmla="*/ 3630506 w 6891715"/>
                <a:gd name="connsiteY428" fmla="*/ 5843514 h 6367455"/>
                <a:gd name="connsiteX429" fmla="*/ 3629575 w 6891715"/>
                <a:gd name="connsiteY429" fmla="*/ 5835794 h 6367455"/>
                <a:gd name="connsiteX430" fmla="*/ 3624294 w 6891715"/>
                <a:gd name="connsiteY430" fmla="*/ 5825823 h 6367455"/>
                <a:gd name="connsiteX431" fmla="*/ 3622741 w 6891715"/>
                <a:gd name="connsiteY431" fmla="*/ 5836438 h 6367455"/>
                <a:gd name="connsiteX432" fmla="*/ 3613113 w 6891715"/>
                <a:gd name="connsiteY432" fmla="*/ 5827110 h 6367455"/>
                <a:gd name="connsiteX433" fmla="*/ 3616840 w 6891715"/>
                <a:gd name="connsiteY433" fmla="*/ 5811349 h 6367455"/>
                <a:gd name="connsiteX434" fmla="*/ 3624294 w 6891715"/>
                <a:gd name="connsiteY434" fmla="*/ 5817782 h 6367455"/>
                <a:gd name="connsiteX435" fmla="*/ 3095553 w 6891715"/>
                <a:gd name="connsiteY435" fmla="*/ 5791189 h 6367455"/>
                <a:gd name="connsiteX436" fmla="*/ 3106700 w 6891715"/>
                <a:gd name="connsiteY436" fmla="*/ 5794813 h 6367455"/>
                <a:gd name="connsiteX437" fmla="*/ 3099944 w 6891715"/>
                <a:gd name="connsiteY437" fmla="*/ 5808652 h 6367455"/>
                <a:gd name="connsiteX438" fmla="*/ 3090825 w 6891715"/>
                <a:gd name="connsiteY438" fmla="*/ 5795472 h 6367455"/>
                <a:gd name="connsiteX439" fmla="*/ 4154133 w 6891715"/>
                <a:gd name="connsiteY439" fmla="*/ 5781664 h 6367455"/>
                <a:gd name="connsiteX440" fmla="*/ 4166833 w 6891715"/>
                <a:gd name="connsiteY440" fmla="*/ 5782604 h 6367455"/>
                <a:gd name="connsiteX441" fmla="*/ 4171913 w 6891715"/>
                <a:gd name="connsiteY441" fmla="*/ 5800150 h 6367455"/>
                <a:gd name="connsiteX442" fmla="*/ 4173501 w 6891715"/>
                <a:gd name="connsiteY442" fmla="*/ 5810489 h 6367455"/>
                <a:gd name="connsiteX443" fmla="*/ 4166198 w 6891715"/>
                <a:gd name="connsiteY443" fmla="*/ 5815816 h 6367455"/>
                <a:gd name="connsiteX444" fmla="*/ 4161753 w 6891715"/>
                <a:gd name="connsiteY444" fmla="*/ 5829289 h 6367455"/>
                <a:gd name="connsiteX445" fmla="*/ 4149053 w 6891715"/>
                <a:gd name="connsiteY445" fmla="*/ 5818009 h 6367455"/>
                <a:gd name="connsiteX446" fmla="*/ 4157625 w 6891715"/>
                <a:gd name="connsiteY446" fmla="*/ 5803596 h 6367455"/>
                <a:gd name="connsiteX447" fmla="*/ 4143338 w 6891715"/>
                <a:gd name="connsiteY447" fmla="*/ 5794197 h 6367455"/>
                <a:gd name="connsiteX448" fmla="*/ 4144608 w 6891715"/>
                <a:gd name="connsiteY448" fmla="*/ 5783544 h 6367455"/>
                <a:gd name="connsiteX449" fmla="*/ 3652252 w 6891715"/>
                <a:gd name="connsiteY449" fmla="*/ 5780076 h 6367455"/>
                <a:gd name="connsiteX450" fmla="*/ 3658821 w 6891715"/>
                <a:gd name="connsiteY450" fmla="*/ 5780076 h 6367455"/>
                <a:gd name="connsiteX451" fmla="*/ 3654223 w 6891715"/>
                <a:gd name="connsiteY451" fmla="*/ 5787061 h 6367455"/>
                <a:gd name="connsiteX452" fmla="*/ 3659150 w 6891715"/>
                <a:gd name="connsiteY452" fmla="*/ 5794364 h 6367455"/>
                <a:gd name="connsiteX453" fmla="*/ 3649625 w 6891715"/>
                <a:gd name="connsiteY453" fmla="*/ 5789919 h 6367455"/>
                <a:gd name="connsiteX454" fmla="*/ 1810406 w 6891715"/>
                <a:gd name="connsiteY454" fmla="*/ 5757851 h 6367455"/>
                <a:gd name="connsiteX455" fmla="*/ 1816824 w 6891715"/>
                <a:gd name="connsiteY455" fmla="*/ 5766824 h 6367455"/>
                <a:gd name="connsiteX456" fmla="*/ 1832868 w 6891715"/>
                <a:gd name="connsiteY456" fmla="*/ 5767422 h 6367455"/>
                <a:gd name="connsiteX457" fmla="*/ 1835114 w 6891715"/>
                <a:gd name="connsiteY457" fmla="*/ 5778489 h 6367455"/>
                <a:gd name="connsiteX458" fmla="*/ 1829659 w 6891715"/>
                <a:gd name="connsiteY458" fmla="*/ 5772507 h 6367455"/>
                <a:gd name="connsiteX459" fmla="*/ 1816824 w 6891715"/>
                <a:gd name="connsiteY459" fmla="*/ 5771909 h 6367455"/>
                <a:gd name="connsiteX460" fmla="*/ 1809444 w 6891715"/>
                <a:gd name="connsiteY460" fmla="*/ 5775797 h 6367455"/>
                <a:gd name="connsiteX461" fmla="*/ 1804951 w 6891715"/>
                <a:gd name="connsiteY461" fmla="*/ 5768918 h 6367455"/>
                <a:gd name="connsiteX462" fmla="*/ 3645223 w 6891715"/>
                <a:gd name="connsiteY462" fmla="*/ 5754676 h 6367455"/>
                <a:gd name="connsiteX463" fmla="*/ 3645223 w 6891715"/>
                <a:gd name="connsiteY463" fmla="*/ 5762230 h 6367455"/>
                <a:gd name="connsiteX464" fmla="*/ 3648038 w 6891715"/>
                <a:gd name="connsiteY464" fmla="*/ 5769470 h 6367455"/>
                <a:gd name="connsiteX465" fmla="*/ 3646162 w 6891715"/>
                <a:gd name="connsiteY465" fmla="*/ 5785838 h 6367455"/>
                <a:gd name="connsiteX466" fmla="*/ 3640533 w 6891715"/>
                <a:gd name="connsiteY466" fmla="*/ 5785838 h 6367455"/>
                <a:gd name="connsiteX467" fmla="*/ 3639595 w 6891715"/>
                <a:gd name="connsiteY467" fmla="*/ 5781746 h 6367455"/>
                <a:gd name="connsiteX468" fmla="*/ 3630839 w 6891715"/>
                <a:gd name="connsiteY468" fmla="*/ 5791189 h 6367455"/>
                <a:gd name="connsiteX469" fmla="*/ 3627400 w 6891715"/>
                <a:gd name="connsiteY469" fmla="*/ 5788356 h 6367455"/>
                <a:gd name="connsiteX470" fmla="*/ 3628025 w 6891715"/>
                <a:gd name="connsiteY470" fmla="*/ 5779857 h 6367455"/>
                <a:gd name="connsiteX471" fmla="*/ 3632716 w 6891715"/>
                <a:gd name="connsiteY471" fmla="*/ 5772303 h 6367455"/>
                <a:gd name="connsiteX472" fmla="*/ 3633966 w 6891715"/>
                <a:gd name="connsiteY472" fmla="*/ 5761601 h 6367455"/>
                <a:gd name="connsiteX473" fmla="*/ 4003575 w 6891715"/>
                <a:gd name="connsiteY473" fmla="*/ 5735626 h 6367455"/>
                <a:gd name="connsiteX474" fmla="*/ 4014159 w 6891715"/>
                <a:gd name="connsiteY474" fmla="*/ 5735626 h 6367455"/>
                <a:gd name="connsiteX475" fmla="*/ 4019139 w 6891715"/>
                <a:gd name="connsiteY475" fmla="*/ 5746117 h 6367455"/>
                <a:gd name="connsiteX476" fmla="*/ 4029723 w 6891715"/>
                <a:gd name="connsiteY476" fmla="*/ 5752674 h 6367455"/>
                <a:gd name="connsiteX477" fmla="*/ 4032213 w 6891715"/>
                <a:gd name="connsiteY477" fmla="*/ 5759232 h 6367455"/>
                <a:gd name="connsiteX478" fmla="*/ 4021629 w 6891715"/>
                <a:gd name="connsiteY478" fmla="*/ 5765789 h 6367455"/>
                <a:gd name="connsiteX479" fmla="*/ 4014470 w 6891715"/>
                <a:gd name="connsiteY479" fmla="*/ 5761527 h 6367455"/>
                <a:gd name="connsiteX480" fmla="*/ 4017583 w 6891715"/>
                <a:gd name="connsiteY480" fmla="*/ 5753986 h 6367455"/>
                <a:gd name="connsiteX481" fmla="*/ 4002953 w 6891715"/>
                <a:gd name="connsiteY481" fmla="*/ 5749724 h 6367455"/>
                <a:gd name="connsiteX482" fmla="*/ 4000463 w 6891715"/>
                <a:gd name="connsiteY482" fmla="*/ 5742183 h 6367455"/>
                <a:gd name="connsiteX483" fmla="*/ 3888209 w 6891715"/>
                <a:gd name="connsiteY483" fmla="*/ 5732451 h 6367455"/>
                <a:gd name="connsiteX484" fmla="*/ 3904177 w 6891715"/>
                <a:gd name="connsiteY484" fmla="*/ 5735657 h 6367455"/>
                <a:gd name="connsiteX485" fmla="*/ 3915036 w 6891715"/>
                <a:gd name="connsiteY485" fmla="*/ 5750404 h 6367455"/>
                <a:gd name="connsiteX486" fmla="*/ 3923658 w 6891715"/>
                <a:gd name="connsiteY486" fmla="*/ 5764189 h 6367455"/>
                <a:gd name="connsiteX487" fmla="*/ 3940904 w 6891715"/>
                <a:gd name="connsiteY487" fmla="*/ 5769319 h 6367455"/>
                <a:gd name="connsiteX488" fmla="*/ 3947291 w 6891715"/>
                <a:gd name="connsiteY488" fmla="*/ 5776692 h 6367455"/>
                <a:gd name="connsiteX489" fmla="*/ 3975714 w 6891715"/>
                <a:gd name="connsiteY489" fmla="*/ 5776372 h 6367455"/>
                <a:gd name="connsiteX490" fmla="*/ 3978269 w 6891715"/>
                <a:gd name="connsiteY490" fmla="*/ 5781822 h 6367455"/>
                <a:gd name="connsiteX491" fmla="*/ 3978269 w 6891715"/>
                <a:gd name="connsiteY491" fmla="*/ 5793684 h 6367455"/>
                <a:gd name="connsiteX492" fmla="*/ 3983698 w 6891715"/>
                <a:gd name="connsiteY492" fmla="*/ 5799454 h 6367455"/>
                <a:gd name="connsiteX493" fmla="*/ 3981463 w 6891715"/>
                <a:gd name="connsiteY493" fmla="*/ 5809393 h 6367455"/>
                <a:gd name="connsiteX494" fmla="*/ 3986892 w 6891715"/>
                <a:gd name="connsiteY494" fmla="*/ 5816766 h 6367455"/>
                <a:gd name="connsiteX495" fmla="*/ 3999986 w 6891715"/>
                <a:gd name="connsiteY495" fmla="*/ 5826063 h 6367455"/>
                <a:gd name="connsiteX496" fmla="*/ 4010205 w 6891715"/>
                <a:gd name="connsiteY496" fmla="*/ 5829269 h 6367455"/>
                <a:gd name="connsiteX497" fmla="*/ 4027451 w 6891715"/>
                <a:gd name="connsiteY497" fmla="*/ 5832475 h 6367455"/>
                <a:gd name="connsiteX498" fmla="*/ 4026812 w 6891715"/>
                <a:gd name="connsiteY498" fmla="*/ 5854596 h 6367455"/>
                <a:gd name="connsiteX499" fmla="*/ 4015954 w 6891715"/>
                <a:gd name="connsiteY499" fmla="*/ 5864214 h 6367455"/>
                <a:gd name="connsiteX500" fmla="*/ 4000944 w 6891715"/>
                <a:gd name="connsiteY500" fmla="*/ 5860367 h 6367455"/>
                <a:gd name="connsiteX501" fmla="*/ 3993598 w 6891715"/>
                <a:gd name="connsiteY501" fmla="*/ 5852672 h 6367455"/>
                <a:gd name="connsiteX502" fmla="*/ 3991363 w 6891715"/>
                <a:gd name="connsiteY502" fmla="*/ 5839849 h 6367455"/>
                <a:gd name="connsiteX503" fmla="*/ 3975395 w 6891715"/>
                <a:gd name="connsiteY503" fmla="*/ 5831834 h 6367455"/>
                <a:gd name="connsiteX504" fmla="*/ 3976353 w 6891715"/>
                <a:gd name="connsiteY504" fmla="*/ 5820934 h 6367455"/>
                <a:gd name="connsiteX505" fmla="*/ 3963259 w 6891715"/>
                <a:gd name="connsiteY505" fmla="*/ 5812919 h 6367455"/>
                <a:gd name="connsiteX506" fmla="*/ 3959107 w 6891715"/>
                <a:gd name="connsiteY506" fmla="*/ 5804263 h 6367455"/>
                <a:gd name="connsiteX507" fmla="*/ 3927171 w 6891715"/>
                <a:gd name="connsiteY507" fmla="*/ 5801378 h 6367455"/>
                <a:gd name="connsiteX508" fmla="*/ 3922700 w 6891715"/>
                <a:gd name="connsiteY508" fmla="*/ 5794004 h 6367455"/>
                <a:gd name="connsiteX509" fmla="*/ 3923658 w 6891715"/>
                <a:gd name="connsiteY509" fmla="*/ 5782142 h 6367455"/>
                <a:gd name="connsiteX510" fmla="*/ 3914077 w 6891715"/>
                <a:gd name="connsiteY510" fmla="*/ 5772845 h 6367455"/>
                <a:gd name="connsiteX511" fmla="*/ 3881183 w 6891715"/>
                <a:gd name="connsiteY511" fmla="*/ 5751686 h 6367455"/>
                <a:gd name="connsiteX512" fmla="*/ 3881183 w 6891715"/>
                <a:gd name="connsiteY512" fmla="*/ 5747519 h 6367455"/>
                <a:gd name="connsiteX513" fmla="*/ 3876712 w 6891715"/>
                <a:gd name="connsiteY513" fmla="*/ 5749442 h 6367455"/>
                <a:gd name="connsiteX514" fmla="*/ 3863938 w 6891715"/>
                <a:gd name="connsiteY514" fmla="*/ 5752648 h 6367455"/>
                <a:gd name="connsiteX515" fmla="*/ 3873199 w 6891715"/>
                <a:gd name="connsiteY515" fmla="*/ 5742068 h 6367455"/>
                <a:gd name="connsiteX516" fmla="*/ 3880864 w 6891715"/>
                <a:gd name="connsiteY516" fmla="*/ 5741107 h 6367455"/>
                <a:gd name="connsiteX517" fmla="*/ 1831939 w 6891715"/>
                <a:gd name="connsiteY517" fmla="*/ 5713401 h 6367455"/>
                <a:gd name="connsiteX518" fmla="*/ 1830972 w 6891715"/>
                <a:gd name="connsiteY518" fmla="*/ 5721851 h 6367455"/>
                <a:gd name="connsiteX519" fmla="*/ 1812925 w 6891715"/>
                <a:gd name="connsiteY519" fmla="*/ 5752401 h 6367455"/>
                <a:gd name="connsiteX520" fmla="*/ 1808736 w 6891715"/>
                <a:gd name="connsiteY520" fmla="*/ 5754676 h 6367455"/>
                <a:gd name="connsiteX521" fmla="*/ 1805191 w 6891715"/>
                <a:gd name="connsiteY521" fmla="*/ 5748176 h 6367455"/>
                <a:gd name="connsiteX522" fmla="*/ 1794877 w 6891715"/>
                <a:gd name="connsiteY522" fmla="*/ 5751751 h 6367455"/>
                <a:gd name="connsiteX523" fmla="*/ 1789076 w 6891715"/>
                <a:gd name="connsiteY523" fmla="*/ 5743951 h 6367455"/>
                <a:gd name="connsiteX524" fmla="*/ 1796489 w 6891715"/>
                <a:gd name="connsiteY524" fmla="*/ 5727701 h 6367455"/>
                <a:gd name="connsiteX525" fmla="*/ 1813892 w 6891715"/>
                <a:gd name="connsiteY525" fmla="*/ 5714701 h 6367455"/>
                <a:gd name="connsiteX526" fmla="*/ 3909022 w 6891715"/>
                <a:gd name="connsiteY526" fmla="*/ 5707051 h 6367455"/>
                <a:gd name="connsiteX527" fmla="*/ 3919500 w 6891715"/>
                <a:gd name="connsiteY527" fmla="*/ 5708956 h 6367455"/>
                <a:gd name="connsiteX528" fmla="*/ 3906800 w 6891715"/>
                <a:gd name="connsiteY528" fmla="*/ 5716576 h 6367455"/>
                <a:gd name="connsiteX529" fmla="*/ 3933152 w 6891715"/>
                <a:gd name="connsiteY529" fmla="*/ 5702289 h 6367455"/>
                <a:gd name="connsiteX530" fmla="*/ 3938550 w 6891715"/>
                <a:gd name="connsiteY530" fmla="*/ 5710397 h 6367455"/>
                <a:gd name="connsiteX531" fmla="*/ 3943947 w 6891715"/>
                <a:gd name="connsiteY531" fmla="*/ 5710397 h 6367455"/>
                <a:gd name="connsiteX532" fmla="*/ 3944900 w 6891715"/>
                <a:gd name="connsiteY532" fmla="*/ 5717569 h 6367455"/>
                <a:gd name="connsiteX533" fmla="*/ 3936327 w 6891715"/>
                <a:gd name="connsiteY533" fmla="*/ 5719752 h 6367455"/>
                <a:gd name="connsiteX534" fmla="*/ 3929025 w 6891715"/>
                <a:gd name="connsiteY534" fmla="*/ 5713515 h 6367455"/>
                <a:gd name="connsiteX535" fmla="*/ 3925850 w 6891715"/>
                <a:gd name="connsiteY535" fmla="*/ 5706343 h 6367455"/>
                <a:gd name="connsiteX536" fmla="*/ 3950898 w 6891715"/>
                <a:gd name="connsiteY536" fmla="*/ 5691176 h 6367455"/>
                <a:gd name="connsiteX537" fmla="*/ 3954426 w 6891715"/>
                <a:gd name="connsiteY537" fmla="*/ 5700557 h 6367455"/>
                <a:gd name="connsiteX538" fmla="*/ 3948252 w 6891715"/>
                <a:gd name="connsiteY538" fmla="*/ 5711814 h 6367455"/>
                <a:gd name="connsiteX539" fmla="*/ 3946488 w 6891715"/>
                <a:gd name="connsiteY539" fmla="*/ 5707749 h 6367455"/>
                <a:gd name="connsiteX540" fmla="*/ 3949428 w 6891715"/>
                <a:gd name="connsiteY540" fmla="*/ 5700557 h 6367455"/>
                <a:gd name="connsiteX541" fmla="*/ 4188559 w 6891715"/>
                <a:gd name="connsiteY541" fmla="*/ 5689589 h 6367455"/>
                <a:gd name="connsiteX542" fmla="*/ 4200260 w 6891715"/>
                <a:gd name="connsiteY542" fmla="*/ 5693688 h 6367455"/>
                <a:gd name="connsiteX543" fmla="*/ 4201525 w 6891715"/>
                <a:gd name="connsiteY543" fmla="*/ 5703148 h 6367455"/>
                <a:gd name="connsiteX544" fmla="*/ 4222713 w 6891715"/>
                <a:gd name="connsiteY544" fmla="*/ 5713554 h 6367455"/>
                <a:gd name="connsiteX545" fmla="*/ 4207850 w 6891715"/>
                <a:gd name="connsiteY545" fmla="*/ 5720806 h 6367455"/>
                <a:gd name="connsiteX546" fmla="*/ 4198363 w 6891715"/>
                <a:gd name="connsiteY546" fmla="*/ 5712608 h 6367455"/>
                <a:gd name="connsiteX547" fmla="*/ 4203739 w 6891715"/>
                <a:gd name="connsiteY547" fmla="*/ 5728059 h 6367455"/>
                <a:gd name="connsiteX548" fmla="*/ 4197414 w 6891715"/>
                <a:gd name="connsiteY548" fmla="*/ 5735627 h 6367455"/>
                <a:gd name="connsiteX549" fmla="*/ 4179705 w 6891715"/>
                <a:gd name="connsiteY549" fmla="*/ 5734996 h 6367455"/>
                <a:gd name="connsiteX550" fmla="*/ 4168953 w 6891715"/>
                <a:gd name="connsiteY550" fmla="*/ 5725221 h 6367455"/>
                <a:gd name="connsiteX551" fmla="*/ 4186662 w 6891715"/>
                <a:gd name="connsiteY551" fmla="*/ 5713869 h 6367455"/>
                <a:gd name="connsiteX552" fmla="*/ 4173064 w 6891715"/>
                <a:gd name="connsiteY552" fmla="*/ 5710716 h 6367455"/>
                <a:gd name="connsiteX553" fmla="*/ 4164525 w 6891715"/>
                <a:gd name="connsiteY553" fmla="*/ 5723329 h 6367455"/>
                <a:gd name="connsiteX554" fmla="*/ 4144603 w 6891715"/>
                <a:gd name="connsiteY554" fmla="*/ 5715130 h 6367455"/>
                <a:gd name="connsiteX555" fmla="*/ 4143338 w 6891715"/>
                <a:gd name="connsiteY555" fmla="*/ 5702517 h 6367455"/>
                <a:gd name="connsiteX556" fmla="*/ 4165790 w 6891715"/>
                <a:gd name="connsiteY556" fmla="*/ 5703463 h 6367455"/>
                <a:gd name="connsiteX557" fmla="*/ 4167688 w 6891715"/>
                <a:gd name="connsiteY557" fmla="*/ 5696211 h 6367455"/>
                <a:gd name="connsiteX558" fmla="*/ 4181602 w 6891715"/>
                <a:gd name="connsiteY558" fmla="*/ 5695895 h 6367455"/>
                <a:gd name="connsiteX559" fmla="*/ 3560407 w 6891715"/>
                <a:gd name="connsiteY559" fmla="*/ 5638789 h 6367455"/>
                <a:gd name="connsiteX560" fmla="*/ 3566757 w 6891715"/>
                <a:gd name="connsiteY560" fmla="*/ 5641629 h 6367455"/>
                <a:gd name="connsiteX561" fmla="*/ 3572790 w 6891715"/>
                <a:gd name="connsiteY561" fmla="*/ 5648572 h 6367455"/>
                <a:gd name="connsiteX562" fmla="*/ 3560725 w 6891715"/>
                <a:gd name="connsiteY562" fmla="*/ 5652675 h 6367455"/>
                <a:gd name="connsiteX563" fmla="*/ 3562312 w 6891715"/>
                <a:gd name="connsiteY563" fmla="*/ 5664667 h 6367455"/>
                <a:gd name="connsiteX564" fmla="*/ 3572155 w 6891715"/>
                <a:gd name="connsiteY564" fmla="*/ 5670663 h 6367455"/>
                <a:gd name="connsiteX565" fmla="*/ 3571520 w 6891715"/>
                <a:gd name="connsiteY565" fmla="*/ 5679815 h 6367455"/>
                <a:gd name="connsiteX566" fmla="*/ 3582950 w 6891715"/>
                <a:gd name="connsiteY566" fmla="*/ 5680447 h 6367455"/>
                <a:gd name="connsiteX567" fmla="*/ 3581680 w 6891715"/>
                <a:gd name="connsiteY567" fmla="*/ 5691177 h 6367455"/>
                <a:gd name="connsiteX568" fmla="*/ 3563265 w 6891715"/>
                <a:gd name="connsiteY568" fmla="*/ 5680447 h 6367455"/>
                <a:gd name="connsiteX569" fmla="*/ 3561677 w 6891715"/>
                <a:gd name="connsiteY569" fmla="*/ 5668770 h 6367455"/>
                <a:gd name="connsiteX570" fmla="*/ 3541675 w 6891715"/>
                <a:gd name="connsiteY570" fmla="*/ 5647310 h 6367455"/>
                <a:gd name="connsiteX571" fmla="*/ 3543262 w 6891715"/>
                <a:gd name="connsiteY571" fmla="*/ 5640367 h 6367455"/>
                <a:gd name="connsiteX572" fmla="*/ 3558185 w 6891715"/>
                <a:gd name="connsiteY572" fmla="*/ 5642891 h 6367455"/>
                <a:gd name="connsiteX573" fmla="*/ 1988465 w 6891715"/>
                <a:gd name="connsiteY573" fmla="*/ 5605451 h 6367455"/>
                <a:gd name="connsiteX574" fmla="*/ 1990687 w 6891715"/>
                <a:gd name="connsiteY574" fmla="*/ 5609261 h 6367455"/>
                <a:gd name="connsiteX575" fmla="*/ 1976082 w 6891715"/>
                <a:gd name="connsiteY575" fmla="*/ 5621326 h 6367455"/>
                <a:gd name="connsiteX576" fmla="*/ 1975130 w 6891715"/>
                <a:gd name="connsiteY576" fmla="*/ 5626406 h 6367455"/>
                <a:gd name="connsiteX577" fmla="*/ 1985607 w 6891715"/>
                <a:gd name="connsiteY577" fmla="*/ 5621008 h 6367455"/>
                <a:gd name="connsiteX578" fmla="*/ 1979257 w 6891715"/>
                <a:gd name="connsiteY578" fmla="*/ 5631486 h 6367455"/>
                <a:gd name="connsiteX579" fmla="*/ 1981480 w 6891715"/>
                <a:gd name="connsiteY579" fmla="*/ 5638153 h 6367455"/>
                <a:gd name="connsiteX580" fmla="*/ 1998307 w 6891715"/>
                <a:gd name="connsiteY580" fmla="*/ 5636883 h 6367455"/>
                <a:gd name="connsiteX581" fmla="*/ 2005927 w 6891715"/>
                <a:gd name="connsiteY581" fmla="*/ 5638788 h 6367455"/>
                <a:gd name="connsiteX582" fmla="*/ 2008150 w 6891715"/>
                <a:gd name="connsiteY582" fmla="*/ 5651488 h 6367455"/>
                <a:gd name="connsiteX583" fmla="*/ 1999895 w 6891715"/>
                <a:gd name="connsiteY583" fmla="*/ 5666411 h 6367455"/>
                <a:gd name="connsiteX584" fmla="*/ 1993545 w 6891715"/>
                <a:gd name="connsiteY584" fmla="*/ 5677841 h 6367455"/>
                <a:gd name="connsiteX585" fmla="*/ 1987195 w 6891715"/>
                <a:gd name="connsiteY585" fmla="*/ 5690859 h 6367455"/>
                <a:gd name="connsiteX586" fmla="*/ 1965287 w 6891715"/>
                <a:gd name="connsiteY586" fmla="*/ 5699114 h 6367455"/>
                <a:gd name="connsiteX587" fmla="*/ 1965287 w 6891715"/>
                <a:gd name="connsiteY587" fmla="*/ 5694986 h 6367455"/>
                <a:gd name="connsiteX588" fmla="*/ 1954492 w 6891715"/>
                <a:gd name="connsiteY588" fmla="*/ 5688954 h 6367455"/>
                <a:gd name="connsiteX589" fmla="*/ 1937665 w 6891715"/>
                <a:gd name="connsiteY589" fmla="*/ 5683556 h 6367455"/>
                <a:gd name="connsiteX590" fmla="*/ 1938300 w 6891715"/>
                <a:gd name="connsiteY590" fmla="*/ 5667999 h 6367455"/>
                <a:gd name="connsiteX591" fmla="*/ 1928775 w 6891715"/>
                <a:gd name="connsiteY591" fmla="*/ 5660696 h 6367455"/>
                <a:gd name="connsiteX592" fmla="*/ 1912900 w 6891715"/>
                <a:gd name="connsiteY592" fmla="*/ 5662601 h 6367455"/>
                <a:gd name="connsiteX593" fmla="*/ 1912265 w 6891715"/>
                <a:gd name="connsiteY593" fmla="*/ 5676571 h 6367455"/>
                <a:gd name="connsiteX594" fmla="*/ 1902740 w 6891715"/>
                <a:gd name="connsiteY594" fmla="*/ 5674349 h 6367455"/>
                <a:gd name="connsiteX595" fmla="*/ 1900200 w 6891715"/>
                <a:gd name="connsiteY595" fmla="*/ 5650536 h 6367455"/>
                <a:gd name="connsiteX596" fmla="*/ 1917027 w 6891715"/>
                <a:gd name="connsiteY596" fmla="*/ 5641963 h 6367455"/>
                <a:gd name="connsiteX597" fmla="*/ 1937982 w 6891715"/>
                <a:gd name="connsiteY597" fmla="*/ 5626723 h 6367455"/>
                <a:gd name="connsiteX598" fmla="*/ 1952905 w 6891715"/>
                <a:gd name="connsiteY598" fmla="*/ 5619103 h 6367455"/>
                <a:gd name="connsiteX599" fmla="*/ 4089680 w 6891715"/>
                <a:gd name="connsiteY599" fmla="*/ 5599101 h 6367455"/>
                <a:gd name="connsiteX600" fmla="*/ 4100475 w 6891715"/>
                <a:gd name="connsiteY600" fmla="*/ 5606038 h 6367455"/>
                <a:gd name="connsiteX601" fmla="*/ 4089045 w 6891715"/>
                <a:gd name="connsiteY601" fmla="*/ 5624958 h 6367455"/>
                <a:gd name="connsiteX602" fmla="*/ 4092220 w 6891715"/>
                <a:gd name="connsiteY602" fmla="*/ 5642931 h 6367455"/>
                <a:gd name="connsiteX603" fmla="*/ 4079520 w 6891715"/>
                <a:gd name="connsiteY603" fmla="*/ 5637571 h 6367455"/>
                <a:gd name="connsiteX604" fmla="*/ 4081742 w 6891715"/>
                <a:gd name="connsiteY604" fmla="*/ 5630318 h 6367455"/>
                <a:gd name="connsiteX605" fmla="*/ 4076345 w 6891715"/>
                <a:gd name="connsiteY605" fmla="*/ 5630318 h 6367455"/>
                <a:gd name="connsiteX606" fmla="*/ 4069042 w 6891715"/>
                <a:gd name="connsiteY606" fmla="*/ 5645139 h 6367455"/>
                <a:gd name="connsiteX607" fmla="*/ 4060470 w 6891715"/>
                <a:gd name="connsiteY607" fmla="*/ 5631580 h 6367455"/>
                <a:gd name="connsiteX608" fmla="*/ 4056025 w 6891715"/>
                <a:gd name="connsiteY608" fmla="*/ 5615813 h 6367455"/>
                <a:gd name="connsiteX609" fmla="*/ 4073805 w 6891715"/>
                <a:gd name="connsiteY609" fmla="*/ 5615813 h 6367455"/>
                <a:gd name="connsiteX610" fmla="*/ 4084600 w 6891715"/>
                <a:gd name="connsiteY610" fmla="*/ 5619597 h 6367455"/>
                <a:gd name="connsiteX611" fmla="*/ 2070698 w 6891715"/>
                <a:gd name="connsiteY611" fmla="*/ 5599101 h 6367455"/>
                <a:gd name="connsiteX612" fmla="*/ 2091018 w 6891715"/>
                <a:gd name="connsiteY612" fmla="*/ 5613433 h 6367455"/>
                <a:gd name="connsiteX613" fmla="*/ 2092288 w 6891715"/>
                <a:gd name="connsiteY613" fmla="*/ 5624649 h 6367455"/>
                <a:gd name="connsiteX614" fmla="*/ 2079588 w 6891715"/>
                <a:gd name="connsiteY614" fmla="*/ 5632439 h 6367455"/>
                <a:gd name="connsiteX615" fmla="*/ 2067840 w 6891715"/>
                <a:gd name="connsiteY615" fmla="*/ 5622780 h 6367455"/>
                <a:gd name="connsiteX616" fmla="*/ 2041488 w 6891715"/>
                <a:gd name="connsiteY616" fmla="*/ 5624338 h 6367455"/>
                <a:gd name="connsiteX617" fmla="*/ 2040218 w 6891715"/>
                <a:gd name="connsiteY617" fmla="*/ 5614056 h 6367455"/>
                <a:gd name="connsiteX618" fmla="*/ 2033868 w 6891715"/>
                <a:gd name="connsiteY618" fmla="*/ 5614056 h 6367455"/>
                <a:gd name="connsiteX619" fmla="*/ 2031963 w 6891715"/>
                <a:gd name="connsiteY619" fmla="*/ 5604397 h 6367455"/>
                <a:gd name="connsiteX620" fmla="*/ 4138765 w 6891715"/>
                <a:gd name="connsiteY620" fmla="*/ 5576879 h 6367455"/>
                <a:gd name="connsiteX621" fmla="*/ 4144990 w 6891715"/>
                <a:gd name="connsiteY621" fmla="*/ 5580100 h 6367455"/>
                <a:gd name="connsiteX622" fmla="*/ 4148103 w 6891715"/>
                <a:gd name="connsiteY622" fmla="*/ 5590408 h 6367455"/>
                <a:gd name="connsiteX623" fmla="*/ 4140943 w 6891715"/>
                <a:gd name="connsiteY623" fmla="*/ 5599104 h 6367455"/>
                <a:gd name="connsiteX624" fmla="*/ 4116353 w 6891715"/>
                <a:gd name="connsiteY624" fmla="*/ 5598138 h 6367455"/>
                <a:gd name="connsiteX625" fmla="*/ 4121956 w 6891715"/>
                <a:gd name="connsiteY625" fmla="*/ 5588475 h 6367455"/>
                <a:gd name="connsiteX626" fmla="*/ 4302091 w 6891715"/>
                <a:gd name="connsiteY626" fmla="*/ 5553067 h 6367455"/>
                <a:gd name="connsiteX627" fmla="*/ 4302091 w 6891715"/>
                <a:gd name="connsiteY627" fmla="*/ 5561005 h 6367455"/>
                <a:gd name="connsiteX628" fmla="*/ 4297328 w 6891715"/>
                <a:gd name="connsiteY628" fmla="*/ 5558934 h 6367455"/>
                <a:gd name="connsiteX629" fmla="*/ 4108553 w 6891715"/>
                <a:gd name="connsiteY629" fmla="*/ 5551476 h 6367455"/>
                <a:gd name="connsiteX630" fmla="*/ 4122700 w 6891715"/>
                <a:gd name="connsiteY630" fmla="*/ 5555898 h 6367455"/>
                <a:gd name="connsiteX631" fmla="*/ 4121735 w 6891715"/>
                <a:gd name="connsiteY631" fmla="*/ 5565764 h 6367455"/>
                <a:gd name="connsiteX632" fmla="*/ 4108874 w 6891715"/>
                <a:gd name="connsiteY632" fmla="*/ 5563723 h 6367455"/>
                <a:gd name="connsiteX633" fmla="*/ 4097300 w 6891715"/>
                <a:gd name="connsiteY633" fmla="*/ 5562702 h 6367455"/>
                <a:gd name="connsiteX634" fmla="*/ 4099229 w 6891715"/>
                <a:gd name="connsiteY634" fmla="*/ 5556919 h 6367455"/>
                <a:gd name="connsiteX635" fmla="*/ 4289391 w 6891715"/>
                <a:gd name="connsiteY635" fmla="*/ 5540367 h 6367455"/>
                <a:gd name="connsiteX636" fmla="*/ 4308441 w 6891715"/>
                <a:gd name="connsiteY636" fmla="*/ 5541002 h 6367455"/>
                <a:gd name="connsiteX637" fmla="*/ 4301337 w 6891715"/>
                <a:gd name="connsiteY637" fmla="*/ 5548305 h 6367455"/>
                <a:gd name="connsiteX638" fmla="*/ 4292620 w 6891715"/>
                <a:gd name="connsiteY638" fmla="*/ 5551480 h 6367455"/>
                <a:gd name="connsiteX639" fmla="*/ 4289391 w 6891715"/>
                <a:gd name="connsiteY639" fmla="*/ 5548305 h 6367455"/>
                <a:gd name="connsiteX640" fmla="*/ 4022925 w 6891715"/>
                <a:gd name="connsiteY640" fmla="*/ 5514964 h 6367455"/>
                <a:gd name="connsiteX641" fmla="*/ 4031881 w 6891715"/>
                <a:gd name="connsiteY641" fmla="*/ 5519920 h 6367455"/>
                <a:gd name="connsiteX642" fmla="*/ 4032213 w 6891715"/>
                <a:gd name="connsiteY642" fmla="*/ 5533239 h 6367455"/>
                <a:gd name="connsiteX643" fmla="*/ 4022261 w 6891715"/>
                <a:gd name="connsiteY643" fmla="*/ 5540364 h 6367455"/>
                <a:gd name="connsiteX644" fmla="*/ 4009988 w 6891715"/>
                <a:gd name="connsiteY644" fmla="*/ 5532310 h 6367455"/>
                <a:gd name="connsiteX645" fmla="*/ 4011315 w 6891715"/>
                <a:gd name="connsiteY645" fmla="*/ 5525186 h 6367455"/>
                <a:gd name="connsiteX646" fmla="*/ 2542105 w 6891715"/>
                <a:gd name="connsiteY646" fmla="*/ 5470514 h 6367455"/>
                <a:gd name="connsiteX647" fmla="*/ 2547481 w 6891715"/>
                <a:gd name="connsiteY647" fmla="*/ 5470514 h 6367455"/>
                <a:gd name="connsiteX648" fmla="*/ 2566456 w 6891715"/>
                <a:gd name="connsiteY648" fmla="*/ 5478769 h 6367455"/>
                <a:gd name="connsiteX649" fmla="*/ 2578157 w 6891715"/>
                <a:gd name="connsiteY649" fmla="*/ 5478769 h 6367455"/>
                <a:gd name="connsiteX650" fmla="*/ 2586696 w 6891715"/>
                <a:gd name="connsiteY650" fmla="*/ 5503851 h 6367455"/>
                <a:gd name="connsiteX651" fmla="*/ 2585747 w 6891715"/>
                <a:gd name="connsiteY651" fmla="*/ 5520679 h 6367455"/>
                <a:gd name="connsiteX652" fmla="*/ 2601876 w 6891715"/>
                <a:gd name="connsiteY652" fmla="*/ 5547031 h 6367455"/>
                <a:gd name="connsiteX653" fmla="*/ 2600927 w 6891715"/>
                <a:gd name="connsiteY653" fmla="*/ 5575289 h 6367455"/>
                <a:gd name="connsiteX654" fmla="*/ 2590491 w 6891715"/>
                <a:gd name="connsiteY654" fmla="*/ 5584814 h 6367455"/>
                <a:gd name="connsiteX655" fmla="*/ 2586696 w 6891715"/>
                <a:gd name="connsiteY655" fmla="*/ 5599736 h 6367455"/>
                <a:gd name="connsiteX656" fmla="*/ 2600295 w 6891715"/>
                <a:gd name="connsiteY656" fmla="*/ 5611484 h 6367455"/>
                <a:gd name="connsiteX657" fmla="*/ 2592388 w 6891715"/>
                <a:gd name="connsiteY657" fmla="*/ 5641646 h 6367455"/>
                <a:gd name="connsiteX658" fmla="*/ 2584166 w 6891715"/>
                <a:gd name="connsiteY658" fmla="*/ 5676889 h 6367455"/>
                <a:gd name="connsiteX659" fmla="*/ 2584482 w 6891715"/>
                <a:gd name="connsiteY659" fmla="*/ 5711496 h 6367455"/>
                <a:gd name="connsiteX660" fmla="*/ 2570884 w 6891715"/>
                <a:gd name="connsiteY660" fmla="*/ 5732769 h 6367455"/>
                <a:gd name="connsiteX661" fmla="*/ 2561080 w 6891715"/>
                <a:gd name="connsiteY661" fmla="*/ 5721974 h 6367455"/>
                <a:gd name="connsiteX662" fmla="*/ 2550644 w 6891715"/>
                <a:gd name="connsiteY662" fmla="*/ 5711814 h 6367455"/>
                <a:gd name="connsiteX663" fmla="*/ 2532934 w 6891715"/>
                <a:gd name="connsiteY663" fmla="*/ 5723561 h 6367455"/>
                <a:gd name="connsiteX664" fmla="*/ 2531985 w 6891715"/>
                <a:gd name="connsiteY664" fmla="*/ 5743564 h 6367455"/>
                <a:gd name="connsiteX665" fmla="*/ 2523446 w 6891715"/>
                <a:gd name="connsiteY665" fmla="*/ 5752136 h 6367455"/>
                <a:gd name="connsiteX666" fmla="*/ 2510796 w 6891715"/>
                <a:gd name="connsiteY666" fmla="*/ 5753089 h 6367455"/>
                <a:gd name="connsiteX667" fmla="*/ 2496249 w 6891715"/>
                <a:gd name="connsiteY667" fmla="*/ 5756264 h 6367455"/>
                <a:gd name="connsiteX668" fmla="*/ 2484864 w 6891715"/>
                <a:gd name="connsiteY668" fmla="*/ 5748326 h 6367455"/>
                <a:gd name="connsiteX669" fmla="*/ 2476325 w 6891715"/>
                <a:gd name="connsiteY669" fmla="*/ 5751501 h 6367455"/>
                <a:gd name="connsiteX670" fmla="*/ 2472846 w 6891715"/>
                <a:gd name="connsiteY670" fmla="*/ 5740706 h 6367455"/>
                <a:gd name="connsiteX671" fmla="*/ 2481385 w 6891715"/>
                <a:gd name="connsiteY671" fmla="*/ 5740706 h 6367455"/>
                <a:gd name="connsiteX672" fmla="*/ 2474744 w 6891715"/>
                <a:gd name="connsiteY672" fmla="*/ 5735626 h 6367455"/>
                <a:gd name="connsiteX673" fmla="*/ 2473795 w 6891715"/>
                <a:gd name="connsiteY673" fmla="*/ 5710544 h 6367455"/>
                <a:gd name="connsiteX674" fmla="*/ 2460829 w 6891715"/>
                <a:gd name="connsiteY674" fmla="*/ 5693716 h 6367455"/>
                <a:gd name="connsiteX675" fmla="*/ 2477274 w 6891715"/>
                <a:gd name="connsiteY675" fmla="*/ 5644821 h 6367455"/>
                <a:gd name="connsiteX676" fmla="*/ 2481701 w 6891715"/>
                <a:gd name="connsiteY676" fmla="*/ 5631169 h 6367455"/>
                <a:gd name="connsiteX677" fmla="*/ 2467470 w 6891715"/>
                <a:gd name="connsiteY677" fmla="*/ 5619739 h 6367455"/>
                <a:gd name="connsiteX678" fmla="*/ 2476009 w 6891715"/>
                <a:gd name="connsiteY678" fmla="*/ 5598466 h 6367455"/>
                <a:gd name="connsiteX679" fmla="*/ 2469684 w 6891715"/>
                <a:gd name="connsiteY679" fmla="*/ 5588941 h 6367455"/>
                <a:gd name="connsiteX680" fmla="*/ 2475693 w 6891715"/>
                <a:gd name="connsiteY680" fmla="*/ 5575606 h 6367455"/>
                <a:gd name="connsiteX681" fmla="*/ 2466205 w 6891715"/>
                <a:gd name="connsiteY681" fmla="*/ 5557509 h 6367455"/>
                <a:gd name="connsiteX682" fmla="*/ 2450393 w 6891715"/>
                <a:gd name="connsiteY682" fmla="*/ 5547349 h 6367455"/>
                <a:gd name="connsiteX683" fmla="*/ 2445965 w 6891715"/>
                <a:gd name="connsiteY683" fmla="*/ 5556874 h 6367455"/>
                <a:gd name="connsiteX684" fmla="*/ 2441538 w 6891715"/>
                <a:gd name="connsiteY684" fmla="*/ 5535601 h 6367455"/>
                <a:gd name="connsiteX685" fmla="*/ 2447863 w 6891715"/>
                <a:gd name="connsiteY685" fmla="*/ 5521949 h 6367455"/>
                <a:gd name="connsiteX686" fmla="*/ 2442170 w 6891715"/>
                <a:gd name="connsiteY686" fmla="*/ 5497819 h 6367455"/>
                <a:gd name="connsiteX687" fmla="*/ 2450709 w 6891715"/>
                <a:gd name="connsiteY687" fmla="*/ 5492421 h 6367455"/>
                <a:gd name="connsiteX688" fmla="*/ 2454820 w 6891715"/>
                <a:gd name="connsiteY688" fmla="*/ 5477499 h 6367455"/>
                <a:gd name="connsiteX689" fmla="*/ 2461145 w 6891715"/>
                <a:gd name="connsiteY689" fmla="*/ 5482896 h 6367455"/>
                <a:gd name="connsiteX690" fmla="*/ 2451658 w 6891715"/>
                <a:gd name="connsiteY690" fmla="*/ 5497819 h 6367455"/>
                <a:gd name="connsiteX691" fmla="*/ 2459248 w 6891715"/>
                <a:gd name="connsiteY691" fmla="*/ 5509249 h 6367455"/>
                <a:gd name="connsiteX692" fmla="*/ 2476325 w 6891715"/>
                <a:gd name="connsiteY692" fmla="*/ 5517504 h 6367455"/>
                <a:gd name="connsiteX693" fmla="*/ 2496249 w 6891715"/>
                <a:gd name="connsiteY693" fmla="*/ 5519409 h 6367455"/>
                <a:gd name="connsiteX694" fmla="*/ 2503523 w 6891715"/>
                <a:gd name="connsiteY694" fmla="*/ 5503534 h 6367455"/>
                <a:gd name="connsiteX695" fmla="*/ 2524711 w 6891715"/>
                <a:gd name="connsiteY695" fmla="*/ 5490834 h 6367455"/>
                <a:gd name="connsiteX696" fmla="*/ 2537994 w 6891715"/>
                <a:gd name="connsiteY696" fmla="*/ 5481309 h 6367455"/>
                <a:gd name="connsiteX697" fmla="*/ 3282913 w 6891715"/>
                <a:gd name="connsiteY697" fmla="*/ 5260964 h 6367455"/>
                <a:gd name="connsiteX698" fmla="*/ 3294026 w 6891715"/>
                <a:gd name="connsiteY698" fmla="*/ 5262084 h 6367455"/>
                <a:gd name="connsiteX699" fmla="*/ 3287964 w 6891715"/>
                <a:gd name="connsiteY699" fmla="*/ 5265727 h 6367455"/>
                <a:gd name="connsiteX700" fmla="*/ 3328248 w 6891715"/>
                <a:gd name="connsiteY700" fmla="*/ 5257789 h 6367455"/>
                <a:gd name="connsiteX701" fmla="*/ 3340739 w 6891715"/>
                <a:gd name="connsiteY701" fmla="*/ 5264892 h 6367455"/>
                <a:gd name="connsiteX702" fmla="*/ 3362288 w 6891715"/>
                <a:gd name="connsiteY702" fmla="*/ 5271027 h 6367455"/>
                <a:gd name="connsiteX703" fmla="*/ 3361039 w 6891715"/>
                <a:gd name="connsiteY703" fmla="*/ 5276839 h 6367455"/>
                <a:gd name="connsiteX704" fmla="*/ 3336680 w 6891715"/>
                <a:gd name="connsiteY704" fmla="*/ 5270704 h 6367455"/>
                <a:gd name="connsiteX705" fmla="*/ 3324188 w 6891715"/>
                <a:gd name="connsiteY705" fmla="*/ 5259726 h 6367455"/>
                <a:gd name="connsiteX706" fmla="*/ 2671407 w 6891715"/>
                <a:gd name="connsiteY706" fmla="*/ 5257789 h 6367455"/>
                <a:gd name="connsiteX707" fmla="*/ 2674900 w 6891715"/>
                <a:gd name="connsiteY707" fmla="*/ 5266657 h 6367455"/>
                <a:gd name="connsiteX708" fmla="*/ 2673947 w 6891715"/>
                <a:gd name="connsiteY708" fmla="*/ 5273226 h 6367455"/>
                <a:gd name="connsiteX709" fmla="*/ 2667597 w 6891715"/>
                <a:gd name="connsiteY709" fmla="*/ 5275197 h 6367455"/>
                <a:gd name="connsiteX710" fmla="*/ 2671725 w 6891715"/>
                <a:gd name="connsiteY710" fmla="*/ 5284722 h 6367455"/>
                <a:gd name="connsiteX711" fmla="*/ 2664422 w 6891715"/>
                <a:gd name="connsiteY711" fmla="*/ 5286364 h 6367455"/>
                <a:gd name="connsiteX712" fmla="*/ 2659977 w 6891715"/>
                <a:gd name="connsiteY712" fmla="*/ 5276510 h 6367455"/>
                <a:gd name="connsiteX713" fmla="*/ 2643150 w 6891715"/>
                <a:gd name="connsiteY713" fmla="*/ 5278481 h 6367455"/>
                <a:gd name="connsiteX714" fmla="*/ 2636800 w 6891715"/>
                <a:gd name="connsiteY714" fmla="*/ 5268956 h 6367455"/>
                <a:gd name="connsiteX715" fmla="*/ 2659977 w 6891715"/>
                <a:gd name="connsiteY715" fmla="*/ 5266657 h 6367455"/>
                <a:gd name="connsiteX716" fmla="*/ 3264815 w 6891715"/>
                <a:gd name="connsiteY716" fmla="*/ 5237151 h 6367455"/>
                <a:gd name="connsiteX717" fmla="*/ 3282277 w 6891715"/>
                <a:gd name="connsiteY717" fmla="*/ 5247144 h 6367455"/>
                <a:gd name="connsiteX718" fmla="*/ 3295930 w 6891715"/>
                <a:gd name="connsiteY718" fmla="*/ 5244334 h 6367455"/>
                <a:gd name="connsiteX719" fmla="*/ 3316250 w 6891715"/>
                <a:gd name="connsiteY719" fmla="*/ 5251204 h 6367455"/>
                <a:gd name="connsiteX720" fmla="*/ 3295930 w 6891715"/>
                <a:gd name="connsiteY720" fmla="*/ 5249955 h 6367455"/>
                <a:gd name="connsiteX721" fmla="*/ 3283865 w 6891715"/>
                <a:gd name="connsiteY721" fmla="*/ 5256201 h 6367455"/>
                <a:gd name="connsiteX722" fmla="*/ 3252750 w 6891715"/>
                <a:gd name="connsiteY722" fmla="*/ 5239337 h 6367455"/>
                <a:gd name="connsiteX723" fmla="*/ 2572585 w 6891715"/>
                <a:gd name="connsiteY723" fmla="*/ 5232389 h 6367455"/>
                <a:gd name="connsiteX724" fmla="*/ 2574503 w 6891715"/>
                <a:gd name="connsiteY724" fmla="*/ 5273287 h 6367455"/>
                <a:gd name="connsiteX725" fmla="*/ 2571306 w 6891715"/>
                <a:gd name="connsiteY725" fmla="*/ 5288188 h 6367455"/>
                <a:gd name="connsiteX726" fmla="*/ 2584413 w 6891715"/>
                <a:gd name="connsiteY726" fmla="*/ 5315453 h 6367455"/>
                <a:gd name="connsiteX727" fmla="*/ 2581536 w 6891715"/>
                <a:gd name="connsiteY727" fmla="*/ 5359522 h 6367455"/>
                <a:gd name="connsiteX728" fmla="*/ 2570028 w 6891715"/>
                <a:gd name="connsiteY728" fmla="*/ 5388373 h 6367455"/>
                <a:gd name="connsiteX729" fmla="*/ 2566831 w 6891715"/>
                <a:gd name="connsiteY729" fmla="*/ 5402957 h 6367455"/>
                <a:gd name="connsiteX730" fmla="*/ 2557561 w 6891715"/>
                <a:gd name="connsiteY730" fmla="*/ 5426101 h 6367455"/>
                <a:gd name="connsiteX731" fmla="*/ 2549249 w 6891715"/>
                <a:gd name="connsiteY731" fmla="*/ 5445123 h 6367455"/>
                <a:gd name="connsiteX732" fmla="*/ 2547971 w 6891715"/>
                <a:gd name="connsiteY732" fmla="*/ 5451464 h 6367455"/>
                <a:gd name="connsiteX733" fmla="*/ 2539659 w 6891715"/>
                <a:gd name="connsiteY733" fmla="*/ 5446391 h 6367455"/>
                <a:gd name="connsiteX734" fmla="*/ 2531987 w 6891715"/>
                <a:gd name="connsiteY734" fmla="*/ 5444489 h 6367455"/>
                <a:gd name="connsiteX735" fmla="*/ 2531028 w 6891715"/>
                <a:gd name="connsiteY735" fmla="*/ 5439099 h 6367455"/>
                <a:gd name="connsiteX736" fmla="*/ 2521438 w 6891715"/>
                <a:gd name="connsiteY736" fmla="*/ 5434978 h 6367455"/>
                <a:gd name="connsiteX737" fmla="*/ 2510569 w 6891715"/>
                <a:gd name="connsiteY737" fmla="*/ 5426735 h 6367455"/>
                <a:gd name="connsiteX738" fmla="*/ 2518241 w 6891715"/>
                <a:gd name="connsiteY738" fmla="*/ 5408663 h 6367455"/>
                <a:gd name="connsiteX739" fmla="*/ 2511209 w 6891715"/>
                <a:gd name="connsiteY739" fmla="*/ 5405493 h 6367455"/>
                <a:gd name="connsiteX740" fmla="*/ 2499701 w 6891715"/>
                <a:gd name="connsiteY740" fmla="*/ 5400103 h 6367455"/>
                <a:gd name="connsiteX741" fmla="*/ 2503856 w 6891715"/>
                <a:gd name="connsiteY741" fmla="*/ 5393762 h 6367455"/>
                <a:gd name="connsiteX742" fmla="*/ 2504815 w 6891715"/>
                <a:gd name="connsiteY742" fmla="*/ 5384568 h 6367455"/>
                <a:gd name="connsiteX743" fmla="*/ 2501619 w 6891715"/>
                <a:gd name="connsiteY743" fmla="*/ 5381398 h 6367455"/>
                <a:gd name="connsiteX744" fmla="*/ 2501619 w 6891715"/>
                <a:gd name="connsiteY744" fmla="*/ 5366814 h 6367455"/>
                <a:gd name="connsiteX745" fmla="*/ 2497143 w 6891715"/>
                <a:gd name="connsiteY745" fmla="*/ 5356035 h 6367455"/>
                <a:gd name="connsiteX746" fmla="*/ 2490750 w 6891715"/>
                <a:gd name="connsiteY746" fmla="*/ 5342719 h 6367455"/>
                <a:gd name="connsiteX747" fmla="*/ 2491709 w 6891715"/>
                <a:gd name="connsiteY747" fmla="*/ 5330037 h 6367455"/>
                <a:gd name="connsiteX748" fmla="*/ 2501299 w 6891715"/>
                <a:gd name="connsiteY748" fmla="*/ 5327818 h 6367455"/>
                <a:gd name="connsiteX749" fmla="*/ 2500020 w 6891715"/>
                <a:gd name="connsiteY749" fmla="*/ 5305625 h 6367455"/>
                <a:gd name="connsiteX750" fmla="*/ 2520159 w 6891715"/>
                <a:gd name="connsiteY750" fmla="*/ 5294846 h 6367455"/>
                <a:gd name="connsiteX751" fmla="*/ 2524315 w 6891715"/>
                <a:gd name="connsiteY751" fmla="*/ 5283432 h 6367455"/>
                <a:gd name="connsiteX752" fmla="*/ 2538061 w 6891715"/>
                <a:gd name="connsiteY752" fmla="*/ 5272653 h 6367455"/>
                <a:gd name="connsiteX753" fmla="*/ 2550848 w 6891715"/>
                <a:gd name="connsiteY753" fmla="*/ 5278994 h 6367455"/>
                <a:gd name="connsiteX754" fmla="*/ 2558520 w 6891715"/>
                <a:gd name="connsiteY754" fmla="*/ 5271702 h 6367455"/>
                <a:gd name="connsiteX755" fmla="*/ 2554684 w 6891715"/>
                <a:gd name="connsiteY755" fmla="*/ 5255850 h 6367455"/>
                <a:gd name="connsiteX756" fmla="*/ 2562356 w 6891715"/>
                <a:gd name="connsiteY756" fmla="*/ 5235559 h 6367455"/>
                <a:gd name="connsiteX757" fmla="*/ 3216274 w 6891715"/>
                <a:gd name="connsiteY757" fmla="*/ 5219689 h 6367455"/>
                <a:gd name="connsiteX758" fmla="*/ 3221000 w 6891715"/>
                <a:gd name="connsiteY758" fmla="*/ 5221547 h 6367455"/>
                <a:gd name="connsiteX759" fmla="*/ 3210958 w 6891715"/>
                <a:gd name="connsiteY759" fmla="*/ 5232389 h 6367455"/>
                <a:gd name="connsiteX760" fmla="*/ 3210367 w 6891715"/>
                <a:gd name="connsiteY760" fmla="*/ 5228052 h 6367455"/>
                <a:gd name="connsiteX761" fmla="*/ 3208300 w 6891715"/>
                <a:gd name="connsiteY761" fmla="*/ 5222477 h 6367455"/>
                <a:gd name="connsiteX762" fmla="*/ 3236875 w 6891715"/>
                <a:gd name="connsiteY762" fmla="*/ 5199051 h 6367455"/>
                <a:gd name="connsiteX763" fmla="*/ 3266104 w 6891715"/>
                <a:gd name="connsiteY763" fmla="*/ 5206144 h 6367455"/>
                <a:gd name="connsiteX764" fmla="*/ 3297200 w 6891715"/>
                <a:gd name="connsiteY764" fmla="*/ 5210197 h 6367455"/>
                <a:gd name="connsiteX765" fmla="*/ 3297200 w 6891715"/>
                <a:gd name="connsiteY765" fmla="*/ 5214926 h 6367455"/>
                <a:gd name="connsiteX766" fmla="*/ 3266726 w 6891715"/>
                <a:gd name="connsiteY766" fmla="*/ 5213912 h 6367455"/>
                <a:gd name="connsiteX767" fmla="*/ 3239673 w 6891715"/>
                <a:gd name="connsiteY767" fmla="*/ 5206819 h 6367455"/>
                <a:gd name="connsiteX768" fmla="*/ 3261468 w 6891715"/>
                <a:gd name="connsiteY768" fmla="*/ 5180001 h 6367455"/>
                <a:gd name="connsiteX769" fmla="*/ 3278151 w 6891715"/>
                <a:gd name="connsiteY769" fmla="*/ 5188077 h 6367455"/>
                <a:gd name="connsiteX770" fmla="*/ 3274688 w 6891715"/>
                <a:gd name="connsiteY770" fmla="*/ 5194289 h 6367455"/>
                <a:gd name="connsiteX771" fmla="*/ 3257376 w 6891715"/>
                <a:gd name="connsiteY771" fmla="*/ 5193046 h 6367455"/>
                <a:gd name="connsiteX772" fmla="*/ 3245415 w 6891715"/>
                <a:gd name="connsiteY772" fmla="*/ 5189630 h 6367455"/>
                <a:gd name="connsiteX773" fmla="*/ 3241953 w 6891715"/>
                <a:gd name="connsiteY773" fmla="*/ 5184970 h 6367455"/>
                <a:gd name="connsiteX774" fmla="*/ 3241638 w 6891715"/>
                <a:gd name="connsiteY774" fmla="*/ 5180311 h 6367455"/>
                <a:gd name="connsiteX775" fmla="*/ 3220023 w 6891715"/>
                <a:gd name="connsiteY775" fmla="*/ 5175239 h 6367455"/>
                <a:gd name="connsiteX776" fmla="*/ 3235288 w 6891715"/>
                <a:gd name="connsiteY776" fmla="*/ 5184764 h 6367455"/>
                <a:gd name="connsiteX777" fmla="*/ 3225824 w 6891715"/>
                <a:gd name="connsiteY777" fmla="*/ 5183535 h 6367455"/>
                <a:gd name="connsiteX778" fmla="*/ 3211475 w 6891715"/>
                <a:gd name="connsiteY778" fmla="*/ 5175546 h 6367455"/>
                <a:gd name="connsiteX779" fmla="*/ 2421121 w 6891715"/>
                <a:gd name="connsiteY779" fmla="*/ 5104145 h 6367455"/>
                <a:gd name="connsiteX780" fmla="*/ 2412624 w 6891715"/>
                <a:gd name="connsiteY780" fmla="*/ 5112639 h 6367455"/>
                <a:gd name="connsiteX781" fmla="*/ 2412672 w 6891715"/>
                <a:gd name="connsiteY781" fmla="*/ 5112737 h 6367455"/>
                <a:gd name="connsiteX782" fmla="*/ 2421138 w 6891715"/>
                <a:gd name="connsiteY782" fmla="*/ 5104253 h 6367455"/>
                <a:gd name="connsiteX783" fmla="*/ 2421121 w 6891715"/>
                <a:gd name="connsiteY783" fmla="*/ 5104145 h 6367455"/>
                <a:gd name="connsiteX784" fmla="*/ 3071775 w 6891715"/>
                <a:gd name="connsiteY784" fmla="*/ 5056176 h 6367455"/>
                <a:gd name="connsiteX785" fmla="*/ 3095705 w 6891715"/>
                <a:gd name="connsiteY785" fmla="*/ 5079407 h 6367455"/>
                <a:gd name="connsiteX786" fmla="*/ 3109875 w 6891715"/>
                <a:gd name="connsiteY786" fmla="*/ 5094276 h 6367455"/>
                <a:gd name="connsiteX787" fmla="*/ 3092242 w 6891715"/>
                <a:gd name="connsiteY787" fmla="*/ 5084364 h 6367455"/>
                <a:gd name="connsiteX788" fmla="*/ 3080277 w 6891715"/>
                <a:gd name="connsiteY788" fmla="*/ 5069805 h 6367455"/>
                <a:gd name="connsiteX789" fmla="*/ 3087650 w 6891715"/>
                <a:gd name="connsiteY789" fmla="*/ 5051414 h 6367455"/>
                <a:gd name="connsiteX790" fmla="*/ 3115887 w 6891715"/>
                <a:gd name="connsiteY790" fmla="*/ 5070981 h 6367455"/>
                <a:gd name="connsiteX791" fmla="*/ 3117813 w 6891715"/>
                <a:gd name="connsiteY791" fmla="*/ 5079989 h 6367455"/>
                <a:gd name="connsiteX792" fmla="*/ 3100350 w 6891715"/>
                <a:gd name="connsiteY792" fmla="*/ 5049826 h 6367455"/>
                <a:gd name="connsiteX793" fmla="*/ 3114638 w 6891715"/>
                <a:gd name="connsiteY793" fmla="*/ 5056224 h 6367455"/>
                <a:gd name="connsiteX794" fmla="*/ 3110215 w 6891715"/>
                <a:gd name="connsiteY794" fmla="*/ 5060939 h 6367455"/>
                <a:gd name="connsiteX795" fmla="*/ 3085812 w 6891715"/>
                <a:gd name="connsiteY795" fmla="*/ 5013314 h 6367455"/>
                <a:gd name="connsiteX796" fmla="*/ 3107082 w 6891715"/>
                <a:gd name="connsiteY796" fmla="*/ 5026331 h 6367455"/>
                <a:gd name="connsiteX797" fmla="*/ 3109016 w 6891715"/>
                <a:gd name="connsiteY797" fmla="*/ 5031411 h 6367455"/>
                <a:gd name="connsiteX798" fmla="*/ 3102570 w 6891715"/>
                <a:gd name="connsiteY798" fmla="*/ 5029824 h 6367455"/>
                <a:gd name="connsiteX799" fmla="*/ 3115461 w 6891715"/>
                <a:gd name="connsiteY799" fmla="*/ 5041254 h 6367455"/>
                <a:gd name="connsiteX800" fmla="*/ 3124163 w 6891715"/>
                <a:gd name="connsiteY800" fmla="*/ 5047921 h 6367455"/>
                <a:gd name="connsiteX801" fmla="*/ 3122874 w 6891715"/>
                <a:gd name="connsiteY801" fmla="*/ 5051414 h 6367455"/>
                <a:gd name="connsiteX802" fmla="*/ 3104182 w 6891715"/>
                <a:gd name="connsiteY802" fmla="*/ 5037126 h 6367455"/>
                <a:gd name="connsiteX803" fmla="*/ 3105471 w 6891715"/>
                <a:gd name="connsiteY803" fmla="*/ 5045381 h 6367455"/>
                <a:gd name="connsiteX804" fmla="*/ 3093224 w 6891715"/>
                <a:gd name="connsiteY804" fmla="*/ 5033316 h 6367455"/>
                <a:gd name="connsiteX805" fmla="*/ 3084523 w 6891715"/>
                <a:gd name="connsiteY805" fmla="*/ 5021886 h 6367455"/>
                <a:gd name="connsiteX806" fmla="*/ 3081300 w 6891715"/>
                <a:gd name="connsiteY806" fmla="*/ 5013949 h 6367455"/>
                <a:gd name="connsiteX807" fmla="*/ 3043982 w 6891715"/>
                <a:gd name="connsiteY807" fmla="*/ 5011726 h 6367455"/>
                <a:gd name="connsiteX808" fmla="*/ 3058460 w 6891715"/>
                <a:gd name="connsiteY808" fmla="*/ 5028318 h 6367455"/>
                <a:gd name="connsiteX809" fmla="*/ 3059076 w 6891715"/>
                <a:gd name="connsiteY809" fmla="*/ 5039379 h 6367455"/>
                <a:gd name="connsiteX810" fmla="*/ 3055071 w 6891715"/>
                <a:gd name="connsiteY810" fmla="*/ 5040301 h 6367455"/>
                <a:gd name="connsiteX811" fmla="*/ 3052299 w 6891715"/>
                <a:gd name="connsiteY811" fmla="*/ 5032927 h 6367455"/>
                <a:gd name="connsiteX812" fmla="*/ 3046139 w 6891715"/>
                <a:gd name="connsiteY812" fmla="*/ 5030161 h 6367455"/>
                <a:gd name="connsiteX813" fmla="*/ 3039978 w 6891715"/>
                <a:gd name="connsiteY813" fmla="*/ 5022173 h 6367455"/>
                <a:gd name="connsiteX814" fmla="*/ 3038438 w 6891715"/>
                <a:gd name="connsiteY814" fmla="*/ 5013877 h 6367455"/>
                <a:gd name="connsiteX815" fmla="*/ 3081196 w 6891715"/>
                <a:gd name="connsiteY815" fmla="*/ 4995851 h 6367455"/>
                <a:gd name="connsiteX816" fmla="*/ 3089628 w 6891715"/>
                <a:gd name="connsiteY816" fmla="*/ 5007599 h 6367455"/>
                <a:gd name="connsiteX817" fmla="*/ 3094000 w 6891715"/>
                <a:gd name="connsiteY817" fmla="*/ 5013314 h 6367455"/>
                <a:gd name="connsiteX818" fmla="*/ 3077761 w 6891715"/>
                <a:gd name="connsiteY818" fmla="*/ 5004106 h 6367455"/>
                <a:gd name="connsiteX819" fmla="*/ 3074950 w 6891715"/>
                <a:gd name="connsiteY819" fmla="*/ 4998708 h 6367455"/>
                <a:gd name="connsiteX820" fmla="*/ 6495127 w 6891715"/>
                <a:gd name="connsiteY820" fmla="*/ 4986728 h 6367455"/>
                <a:gd name="connsiteX821" fmla="*/ 6506559 w 6891715"/>
                <a:gd name="connsiteY821" fmla="*/ 4995299 h 6367455"/>
                <a:gd name="connsiteX822" fmla="*/ 6517991 w 6891715"/>
                <a:gd name="connsiteY822" fmla="*/ 4992442 h 6367455"/>
                <a:gd name="connsiteX823" fmla="*/ 6525612 w 6891715"/>
                <a:gd name="connsiteY823" fmla="*/ 4997204 h 6367455"/>
                <a:gd name="connsiteX824" fmla="*/ 6540537 w 6891715"/>
                <a:gd name="connsiteY824" fmla="*/ 4999426 h 6367455"/>
                <a:gd name="connsiteX825" fmla="*/ 6557050 w 6891715"/>
                <a:gd name="connsiteY825" fmla="*/ 5002918 h 6367455"/>
                <a:gd name="connsiteX826" fmla="*/ 6561450 w 6891715"/>
                <a:gd name="connsiteY826" fmla="*/ 5001033 h 6367455"/>
                <a:gd name="connsiteX827" fmla="*/ 6527292 w 6891715"/>
                <a:gd name="connsiteY827" fmla="*/ 5071939 h 6367455"/>
                <a:gd name="connsiteX828" fmla="*/ 6524977 w 6891715"/>
                <a:gd name="connsiteY828" fmla="*/ 5069582 h 6367455"/>
                <a:gd name="connsiteX829" fmla="*/ 6514815 w 6891715"/>
                <a:gd name="connsiteY829" fmla="*/ 5041964 h 6367455"/>
                <a:gd name="connsiteX830" fmla="*/ 6504336 w 6891715"/>
                <a:gd name="connsiteY830" fmla="*/ 5039424 h 6367455"/>
                <a:gd name="connsiteX831" fmla="*/ 6495762 w 6891715"/>
                <a:gd name="connsiteY831" fmla="*/ 5044821 h 6367455"/>
                <a:gd name="connsiteX832" fmla="*/ 6487506 w 6891715"/>
                <a:gd name="connsiteY832" fmla="*/ 5041329 h 6367455"/>
                <a:gd name="connsiteX833" fmla="*/ 6486553 w 6891715"/>
                <a:gd name="connsiteY833" fmla="*/ 5030536 h 6367455"/>
                <a:gd name="connsiteX834" fmla="*/ 6470993 w 6891715"/>
                <a:gd name="connsiteY834" fmla="*/ 5017520 h 6367455"/>
                <a:gd name="connsiteX835" fmla="*/ 6473534 w 6891715"/>
                <a:gd name="connsiteY835" fmla="*/ 4998791 h 6367455"/>
                <a:gd name="connsiteX836" fmla="*/ 6484648 w 6891715"/>
                <a:gd name="connsiteY836" fmla="*/ 4994981 h 6367455"/>
                <a:gd name="connsiteX837" fmla="*/ 3034945 w 6891715"/>
                <a:gd name="connsiteY837" fmla="*/ 4948226 h 6367455"/>
                <a:gd name="connsiteX838" fmla="*/ 3042883 w 6891715"/>
                <a:gd name="connsiteY838" fmla="*/ 4949174 h 6367455"/>
                <a:gd name="connsiteX839" fmla="*/ 3044153 w 6891715"/>
                <a:gd name="connsiteY839" fmla="*/ 4962446 h 6367455"/>
                <a:gd name="connsiteX840" fmla="*/ 3048915 w 6891715"/>
                <a:gd name="connsiteY840" fmla="*/ 4968133 h 6367455"/>
                <a:gd name="connsiteX841" fmla="*/ 3055265 w 6891715"/>
                <a:gd name="connsiteY841" fmla="*/ 4979509 h 6367455"/>
                <a:gd name="connsiteX842" fmla="*/ 3060663 w 6891715"/>
                <a:gd name="connsiteY842" fmla="*/ 5014901 h 6367455"/>
                <a:gd name="connsiteX843" fmla="*/ 3054313 w 6891715"/>
                <a:gd name="connsiteY843" fmla="*/ 5014269 h 6367455"/>
                <a:gd name="connsiteX844" fmla="*/ 3049868 w 6891715"/>
                <a:gd name="connsiteY844" fmla="*/ 5008581 h 6367455"/>
                <a:gd name="connsiteX845" fmla="*/ 3040342 w 6891715"/>
                <a:gd name="connsiteY845" fmla="*/ 4999101 h 6367455"/>
                <a:gd name="connsiteX846" fmla="*/ 3036850 w 6891715"/>
                <a:gd name="connsiteY846" fmla="*/ 4987725 h 6367455"/>
                <a:gd name="connsiteX847" fmla="*/ 3039072 w 6891715"/>
                <a:gd name="connsiteY847" fmla="*/ 4981405 h 6367455"/>
                <a:gd name="connsiteX848" fmla="*/ 3044788 w 6891715"/>
                <a:gd name="connsiteY848" fmla="*/ 4985829 h 6367455"/>
                <a:gd name="connsiteX849" fmla="*/ 3046058 w 6891715"/>
                <a:gd name="connsiteY849" fmla="*/ 4981405 h 6367455"/>
                <a:gd name="connsiteX850" fmla="*/ 3046058 w 6891715"/>
                <a:gd name="connsiteY850" fmla="*/ 4972241 h 6367455"/>
                <a:gd name="connsiteX851" fmla="*/ 3033675 w 6891715"/>
                <a:gd name="connsiteY851" fmla="*/ 4958022 h 6367455"/>
                <a:gd name="connsiteX852" fmla="*/ 3060662 w 6891715"/>
                <a:gd name="connsiteY852" fmla="*/ 4941876 h 6367455"/>
                <a:gd name="connsiteX853" fmla="*/ 3066377 w 6891715"/>
                <a:gd name="connsiteY853" fmla="*/ 4941876 h 6367455"/>
                <a:gd name="connsiteX854" fmla="*/ 3081300 w 6891715"/>
                <a:gd name="connsiteY854" fmla="*/ 4964101 h 6367455"/>
                <a:gd name="connsiteX855" fmla="*/ 3086062 w 6891715"/>
                <a:gd name="connsiteY855" fmla="*/ 4968228 h 6367455"/>
                <a:gd name="connsiteX856" fmla="*/ 3081935 w 6891715"/>
                <a:gd name="connsiteY856" fmla="*/ 4974578 h 6367455"/>
                <a:gd name="connsiteX857" fmla="*/ 3089872 w 6891715"/>
                <a:gd name="connsiteY857" fmla="*/ 4983786 h 6367455"/>
                <a:gd name="connsiteX858" fmla="*/ 3097175 w 6891715"/>
                <a:gd name="connsiteY858" fmla="*/ 4999026 h 6367455"/>
                <a:gd name="connsiteX859" fmla="*/ 3094317 w 6891715"/>
                <a:gd name="connsiteY859" fmla="*/ 4994263 h 6367455"/>
                <a:gd name="connsiteX860" fmla="*/ 3087967 w 6891715"/>
                <a:gd name="connsiteY860" fmla="*/ 4991406 h 6367455"/>
                <a:gd name="connsiteX861" fmla="*/ 3075902 w 6891715"/>
                <a:gd name="connsiteY861" fmla="*/ 4984738 h 6367455"/>
                <a:gd name="connsiteX862" fmla="*/ 3072092 w 6891715"/>
                <a:gd name="connsiteY862" fmla="*/ 4972673 h 6367455"/>
                <a:gd name="connsiteX863" fmla="*/ 3068917 w 6891715"/>
                <a:gd name="connsiteY863" fmla="*/ 4972038 h 6367455"/>
                <a:gd name="connsiteX864" fmla="*/ 3054312 w 6891715"/>
                <a:gd name="connsiteY864" fmla="*/ 4962196 h 6367455"/>
                <a:gd name="connsiteX865" fmla="*/ 3052725 w 6891715"/>
                <a:gd name="connsiteY865" fmla="*/ 4951083 h 6367455"/>
                <a:gd name="connsiteX866" fmla="*/ 3060662 w 6891715"/>
                <a:gd name="connsiteY866" fmla="*/ 4950448 h 6367455"/>
                <a:gd name="connsiteX867" fmla="*/ 6600872 w 6891715"/>
                <a:gd name="connsiteY867" fmla="*/ 4906095 h 6367455"/>
                <a:gd name="connsiteX868" fmla="*/ 6598649 w 6891715"/>
                <a:gd name="connsiteY868" fmla="*/ 4911492 h 6367455"/>
                <a:gd name="connsiteX869" fmla="*/ 6602058 w 6891715"/>
                <a:gd name="connsiteY869" fmla="*/ 4916735 h 6367455"/>
                <a:gd name="connsiteX870" fmla="*/ 6570401 w 6891715"/>
                <a:gd name="connsiteY870" fmla="*/ 4982451 h 6367455"/>
                <a:gd name="connsiteX871" fmla="*/ 6569434 w 6891715"/>
                <a:gd name="connsiteY871" fmla="*/ 4982283 h 6367455"/>
                <a:gd name="connsiteX872" fmla="*/ 6564036 w 6891715"/>
                <a:gd name="connsiteY872" fmla="*/ 4977839 h 6367455"/>
                <a:gd name="connsiteX873" fmla="*/ 6564354 w 6891715"/>
                <a:gd name="connsiteY873" fmla="*/ 4967363 h 6367455"/>
                <a:gd name="connsiteX874" fmla="*/ 6569752 w 6891715"/>
                <a:gd name="connsiteY874" fmla="*/ 4961332 h 6367455"/>
                <a:gd name="connsiteX875" fmla="*/ 6573563 w 6891715"/>
                <a:gd name="connsiteY875" fmla="*/ 4943237 h 6367455"/>
                <a:gd name="connsiteX876" fmla="*/ 6567212 w 6891715"/>
                <a:gd name="connsiteY876" fmla="*/ 4935936 h 6367455"/>
                <a:gd name="connsiteX877" fmla="*/ 6568799 w 6891715"/>
                <a:gd name="connsiteY877" fmla="*/ 4924190 h 6367455"/>
                <a:gd name="connsiteX878" fmla="*/ 6582772 w 6891715"/>
                <a:gd name="connsiteY878" fmla="*/ 4909905 h 6367455"/>
                <a:gd name="connsiteX879" fmla="*/ 4951102 w 6891715"/>
                <a:gd name="connsiteY879" fmla="*/ 4806942 h 6367455"/>
                <a:gd name="connsiteX880" fmla="*/ 4954554 w 6891715"/>
                <a:gd name="connsiteY880" fmla="*/ 4813479 h 6367455"/>
                <a:gd name="connsiteX881" fmla="*/ 4953518 w 6891715"/>
                <a:gd name="connsiteY881" fmla="*/ 4818055 h 6367455"/>
                <a:gd name="connsiteX882" fmla="*/ 4946616 w 6891715"/>
                <a:gd name="connsiteY882" fmla="*/ 4810210 h 6367455"/>
                <a:gd name="connsiteX883" fmla="*/ 5054566 w 6891715"/>
                <a:gd name="connsiteY883" fmla="*/ 4779954 h 6367455"/>
                <a:gd name="connsiteX884" fmla="*/ 5046311 w 6891715"/>
                <a:gd name="connsiteY884" fmla="*/ 4792539 h 6367455"/>
                <a:gd name="connsiteX885" fmla="*/ 5039961 w 6891715"/>
                <a:gd name="connsiteY885" fmla="*/ 4814879 h 6367455"/>
                <a:gd name="connsiteX886" fmla="*/ 5029166 w 6891715"/>
                <a:gd name="connsiteY886" fmla="*/ 4805125 h 6367455"/>
                <a:gd name="connsiteX887" fmla="*/ 5032341 w 6891715"/>
                <a:gd name="connsiteY887" fmla="*/ 4797888 h 6367455"/>
                <a:gd name="connsiteX888" fmla="*/ 5048533 w 6891715"/>
                <a:gd name="connsiteY888" fmla="*/ 4785303 h 6367455"/>
                <a:gd name="connsiteX889" fmla="*/ 4546749 w 6891715"/>
                <a:gd name="connsiteY889" fmla="*/ 4760722 h 6367455"/>
                <a:gd name="connsiteX890" fmla="*/ 4546260 w 6891715"/>
                <a:gd name="connsiteY890" fmla="*/ 4761212 h 6367455"/>
                <a:gd name="connsiteX891" fmla="*/ 4546884 w 6891715"/>
                <a:gd name="connsiteY891" fmla="*/ 4760899 h 6367455"/>
                <a:gd name="connsiteX892" fmla="*/ 5140291 w 6891715"/>
                <a:gd name="connsiteY892" fmla="*/ 4749792 h 6367455"/>
                <a:gd name="connsiteX893" fmla="*/ 5127591 w 6891715"/>
                <a:gd name="connsiteY893" fmla="*/ 4759317 h 6367455"/>
                <a:gd name="connsiteX894" fmla="*/ 5130477 w 6891715"/>
                <a:gd name="connsiteY894" fmla="*/ 4751021 h 6367455"/>
                <a:gd name="connsiteX895" fmla="*/ 6342270 w 6891715"/>
                <a:gd name="connsiteY895" fmla="*/ 4710093 h 6367455"/>
                <a:gd name="connsiteX896" fmla="*/ 6339836 w 6891715"/>
                <a:gd name="connsiteY896" fmla="*/ 4714047 h 6367455"/>
                <a:gd name="connsiteX897" fmla="*/ 6301729 w 6891715"/>
                <a:gd name="connsiteY897" fmla="*/ 4718809 h 6367455"/>
                <a:gd name="connsiteX898" fmla="*/ 6300459 w 6891715"/>
                <a:gd name="connsiteY898" fmla="*/ 4737220 h 6367455"/>
                <a:gd name="connsiteX899" fmla="*/ 6300488 w 6891715"/>
                <a:gd name="connsiteY899" fmla="*/ 4737235 h 6367455"/>
                <a:gd name="connsiteX900" fmla="*/ 6301738 w 6891715"/>
                <a:gd name="connsiteY900" fmla="*/ 4719118 h 6367455"/>
                <a:gd name="connsiteX901" fmla="*/ 6339844 w 6891715"/>
                <a:gd name="connsiteY901" fmla="*/ 4714356 h 6367455"/>
                <a:gd name="connsiteX902" fmla="*/ 6342384 w 6891715"/>
                <a:gd name="connsiteY902" fmla="*/ 4710229 h 6367455"/>
                <a:gd name="connsiteX903" fmla="*/ 1472534 w 6891715"/>
                <a:gd name="connsiteY903" fmla="*/ 4375142 h 6367455"/>
                <a:gd name="connsiteX904" fmla="*/ 1482060 w 6891715"/>
                <a:gd name="connsiteY904" fmla="*/ 4376139 h 6367455"/>
                <a:gd name="connsiteX905" fmla="*/ 1487457 w 6891715"/>
                <a:gd name="connsiteY905" fmla="*/ 4385110 h 6367455"/>
                <a:gd name="connsiteX906" fmla="*/ 1484282 w 6891715"/>
                <a:gd name="connsiteY906" fmla="*/ 4388433 h 6367455"/>
                <a:gd name="connsiteX907" fmla="*/ 1476662 w 6891715"/>
                <a:gd name="connsiteY907" fmla="*/ 4385110 h 6367455"/>
                <a:gd name="connsiteX908" fmla="*/ 1467137 w 6891715"/>
                <a:gd name="connsiteY908" fmla="*/ 4389430 h 6367455"/>
                <a:gd name="connsiteX909" fmla="*/ 1465232 w 6891715"/>
                <a:gd name="connsiteY909" fmla="*/ 4381787 h 6367455"/>
                <a:gd name="connsiteX910" fmla="*/ 1435070 w 6891715"/>
                <a:gd name="connsiteY910" fmla="*/ 4357679 h 6367455"/>
                <a:gd name="connsiteX911" fmla="*/ 1446184 w 6891715"/>
                <a:gd name="connsiteY911" fmla="*/ 4359584 h 6367455"/>
                <a:gd name="connsiteX912" fmla="*/ 1443096 w 6891715"/>
                <a:gd name="connsiteY912" fmla="*/ 4363711 h 6367455"/>
                <a:gd name="connsiteX913" fmla="*/ 1435996 w 6891715"/>
                <a:gd name="connsiteY913" fmla="*/ 4364029 h 6367455"/>
                <a:gd name="connsiteX914" fmla="*/ 1538093 w 6891715"/>
                <a:gd name="connsiteY914" fmla="*/ 4154476 h 6367455"/>
                <a:gd name="connsiteX915" fmla="*/ 1543523 w 6891715"/>
                <a:gd name="connsiteY915" fmla="*/ 4158725 h 6367455"/>
                <a:gd name="connsiteX916" fmla="*/ 1561405 w 6891715"/>
                <a:gd name="connsiteY916" fmla="*/ 4162647 h 6367455"/>
                <a:gd name="connsiteX917" fmla="*/ 1566834 w 6891715"/>
                <a:gd name="connsiteY917" fmla="*/ 4170491 h 6367455"/>
                <a:gd name="connsiteX918" fmla="*/ 1564918 w 6891715"/>
                <a:gd name="connsiteY918" fmla="*/ 4178008 h 6367455"/>
                <a:gd name="connsiteX919" fmla="*/ 1557251 w 6891715"/>
                <a:gd name="connsiteY919" fmla="*/ 4185526 h 6367455"/>
                <a:gd name="connsiteX920" fmla="*/ 1549910 w 6891715"/>
                <a:gd name="connsiteY920" fmla="*/ 4187814 h 6367455"/>
                <a:gd name="connsiteX921" fmla="*/ 1525320 w 6891715"/>
                <a:gd name="connsiteY921" fmla="*/ 4175067 h 6367455"/>
                <a:gd name="connsiteX922" fmla="*/ 1511272 w 6891715"/>
                <a:gd name="connsiteY922" fmla="*/ 4175067 h 6367455"/>
                <a:gd name="connsiteX923" fmla="*/ 1515740 w 6891715"/>
                <a:gd name="connsiteY923" fmla="*/ 4171798 h 6367455"/>
                <a:gd name="connsiteX924" fmla="*/ 2133803 w 6891715"/>
                <a:gd name="connsiteY924" fmla="*/ 3771889 h 6367455"/>
                <a:gd name="connsiteX925" fmla="*/ 2135150 w 6891715"/>
                <a:gd name="connsiteY925" fmla="*/ 3783636 h 6367455"/>
                <a:gd name="connsiteX926" fmla="*/ 2131782 w 6891715"/>
                <a:gd name="connsiteY926" fmla="*/ 3794114 h 6367455"/>
                <a:gd name="connsiteX927" fmla="*/ 2129762 w 6891715"/>
                <a:gd name="connsiteY927" fmla="*/ 3813164 h 6367455"/>
                <a:gd name="connsiteX928" fmla="*/ 2112925 w 6891715"/>
                <a:gd name="connsiteY928" fmla="*/ 3813164 h 6367455"/>
                <a:gd name="connsiteX929" fmla="*/ 2114609 w 6891715"/>
                <a:gd name="connsiteY929" fmla="*/ 3788081 h 6367455"/>
                <a:gd name="connsiteX930" fmla="*/ 2124711 w 6891715"/>
                <a:gd name="connsiteY930" fmla="*/ 3775381 h 6367455"/>
                <a:gd name="connsiteX931" fmla="*/ 2166583 w 6891715"/>
                <a:gd name="connsiteY931" fmla="*/ 3746489 h 6367455"/>
                <a:gd name="connsiteX932" fmla="*/ 2171663 w 6891715"/>
                <a:gd name="connsiteY932" fmla="*/ 3748735 h 6367455"/>
                <a:gd name="connsiteX933" fmla="*/ 2153883 w 6891715"/>
                <a:gd name="connsiteY933" fmla="*/ 3759324 h 6367455"/>
                <a:gd name="connsiteX934" fmla="*/ 2146263 w 6891715"/>
                <a:gd name="connsiteY934" fmla="*/ 3767988 h 6367455"/>
                <a:gd name="connsiteX935" fmla="*/ 2140230 w 6891715"/>
                <a:gd name="connsiteY935" fmla="*/ 3776652 h 6367455"/>
                <a:gd name="connsiteX936" fmla="*/ 2136738 w 6891715"/>
                <a:gd name="connsiteY936" fmla="*/ 3766705 h 6367455"/>
                <a:gd name="connsiteX937" fmla="*/ 2146263 w 6891715"/>
                <a:gd name="connsiteY937" fmla="*/ 3757078 h 6367455"/>
                <a:gd name="connsiteX938" fmla="*/ 1246315 w 6891715"/>
                <a:gd name="connsiteY938" fmla="*/ 3744901 h 6367455"/>
                <a:gd name="connsiteX939" fmla="*/ 1253753 w 6891715"/>
                <a:gd name="connsiteY939" fmla="*/ 3753473 h 6367455"/>
                <a:gd name="connsiteX940" fmla="*/ 1263448 w 6891715"/>
                <a:gd name="connsiteY940" fmla="*/ 3760458 h 6367455"/>
                <a:gd name="connsiteX941" fmla="*/ 1273144 w 6891715"/>
                <a:gd name="connsiteY941" fmla="*/ 3759506 h 6367455"/>
                <a:gd name="connsiteX942" fmla="*/ 1263448 w 6891715"/>
                <a:gd name="connsiteY942" fmla="*/ 3772206 h 6367455"/>
                <a:gd name="connsiteX943" fmla="*/ 1258277 w 6891715"/>
                <a:gd name="connsiteY943" fmla="*/ 3783953 h 6367455"/>
                <a:gd name="connsiteX944" fmla="*/ 1250844 w 6891715"/>
                <a:gd name="connsiteY944" fmla="*/ 3789351 h 6367455"/>
                <a:gd name="connsiteX945" fmla="*/ 1222724 w 6891715"/>
                <a:gd name="connsiteY945" fmla="*/ 3780143 h 6367455"/>
                <a:gd name="connsiteX946" fmla="*/ 1219167 w 6891715"/>
                <a:gd name="connsiteY946" fmla="*/ 3767443 h 6367455"/>
                <a:gd name="connsiteX947" fmla="*/ 1225632 w 6891715"/>
                <a:gd name="connsiteY947" fmla="*/ 3765221 h 6367455"/>
                <a:gd name="connsiteX948" fmla="*/ 1222400 w 6891715"/>
                <a:gd name="connsiteY948" fmla="*/ 3762046 h 6367455"/>
                <a:gd name="connsiteX949" fmla="*/ 1220461 w 6891715"/>
                <a:gd name="connsiteY949" fmla="*/ 3748393 h 6367455"/>
                <a:gd name="connsiteX950" fmla="*/ 2215160 w 6891715"/>
                <a:gd name="connsiteY950" fmla="*/ 3730614 h 6367455"/>
                <a:gd name="connsiteX951" fmla="*/ 2216113 w 6891715"/>
                <a:gd name="connsiteY951" fmla="*/ 3734660 h 6367455"/>
                <a:gd name="connsiteX952" fmla="*/ 2207540 w 6891715"/>
                <a:gd name="connsiteY952" fmla="*/ 3735594 h 6367455"/>
                <a:gd name="connsiteX953" fmla="*/ 2194840 w 6891715"/>
                <a:gd name="connsiteY953" fmla="*/ 3739952 h 6367455"/>
                <a:gd name="connsiteX954" fmla="*/ 2188490 w 6891715"/>
                <a:gd name="connsiteY954" fmla="*/ 3744933 h 6367455"/>
                <a:gd name="connsiteX955" fmla="*/ 2178330 w 6891715"/>
                <a:gd name="connsiteY955" fmla="*/ 3746489 h 6367455"/>
                <a:gd name="connsiteX956" fmla="*/ 2171663 w 6891715"/>
                <a:gd name="connsiteY956" fmla="*/ 3739330 h 6367455"/>
                <a:gd name="connsiteX957" fmla="*/ 2200238 w 6891715"/>
                <a:gd name="connsiteY957" fmla="*/ 3732482 h 6367455"/>
                <a:gd name="connsiteX958" fmla="*/ 2265326 w 6891715"/>
                <a:gd name="connsiteY958" fmla="*/ 3727439 h 6367455"/>
                <a:gd name="connsiteX959" fmla="*/ 2248622 w 6891715"/>
                <a:gd name="connsiteY959" fmla="*/ 3736964 h 6367455"/>
                <a:gd name="connsiteX960" fmla="*/ 2235070 w 6891715"/>
                <a:gd name="connsiteY960" fmla="*/ 3735232 h 6367455"/>
                <a:gd name="connsiteX961" fmla="*/ 2222463 w 6891715"/>
                <a:gd name="connsiteY961" fmla="*/ 3736387 h 6367455"/>
                <a:gd name="connsiteX962" fmla="*/ 2227821 w 6891715"/>
                <a:gd name="connsiteY962" fmla="*/ 3730614 h 6367455"/>
                <a:gd name="connsiteX963" fmla="*/ 2243579 w 6891715"/>
                <a:gd name="connsiteY963" fmla="*/ 3730325 h 6367455"/>
                <a:gd name="connsiteX964" fmla="*/ 2256816 w 6891715"/>
                <a:gd name="connsiteY964" fmla="*/ 3729171 h 6367455"/>
                <a:gd name="connsiteX965" fmla="*/ 2293901 w 6891715"/>
                <a:gd name="connsiteY965" fmla="*/ 3721089 h 6367455"/>
                <a:gd name="connsiteX966" fmla="*/ 2284247 w 6891715"/>
                <a:gd name="connsiteY966" fmla="*/ 3726436 h 6367455"/>
                <a:gd name="connsiteX967" fmla="*/ 2270088 w 6891715"/>
                <a:gd name="connsiteY967" fmla="*/ 3733789 h 6367455"/>
                <a:gd name="connsiteX968" fmla="*/ 2275558 w 6891715"/>
                <a:gd name="connsiteY968" fmla="*/ 3723763 h 6367455"/>
                <a:gd name="connsiteX969" fmla="*/ 2314928 w 6891715"/>
                <a:gd name="connsiteY969" fmla="*/ 3706801 h 6367455"/>
                <a:gd name="connsiteX970" fmla="*/ 2327813 w 6891715"/>
                <a:gd name="connsiteY970" fmla="*/ 3706801 h 6367455"/>
                <a:gd name="connsiteX971" fmla="*/ 2332000 w 6891715"/>
                <a:gd name="connsiteY971" fmla="*/ 3711192 h 6367455"/>
                <a:gd name="connsiteX972" fmla="*/ 2322337 w 6891715"/>
                <a:gd name="connsiteY972" fmla="*/ 3713556 h 6367455"/>
                <a:gd name="connsiteX973" fmla="*/ 2315251 w 6891715"/>
                <a:gd name="connsiteY973" fmla="*/ 3722676 h 6367455"/>
                <a:gd name="connsiteX974" fmla="*/ 2309775 w 6891715"/>
                <a:gd name="connsiteY974" fmla="*/ 3715921 h 6367455"/>
                <a:gd name="connsiteX975" fmla="*/ 2362163 w 6891715"/>
                <a:gd name="connsiteY975" fmla="*/ 3689339 h 6367455"/>
                <a:gd name="connsiteX976" fmla="*/ 2358194 w 6891715"/>
                <a:gd name="connsiteY976" fmla="*/ 3694310 h 6367455"/>
                <a:gd name="connsiteX977" fmla="*/ 2338350 w 6891715"/>
                <a:gd name="connsiteY977" fmla="*/ 3700452 h 6367455"/>
                <a:gd name="connsiteX978" fmla="*/ 2351579 w 6891715"/>
                <a:gd name="connsiteY978" fmla="*/ 3693433 h 6367455"/>
                <a:gd name="connsiteX979" fmla="*/ 2392325 w 6891715"/>
                <a:gd name="connsiteY979" fmla="*/ 3682989 h 6367455"/>
                <a:gd name="connsiteX980" fmla="*/ 2388983 w 6891715"/>
                <a:gd name="connsiteY980" fmla="*/ 3687752 h 6367455"/>
                <a:gd name="connsiteX981" fmla="*/ 2373275 w 6891715"/>
                <a:gd name="connsiteY981" fmla="*/ 3685187 h 6367455"/>
                <a:gd name="connsiteX982" fmla="*/ 2415017 w 6891715"/>
                <a:gd name="connsiteY982" fmla="*/ 3681401 h 6367455"/>
                <a:gd name="connsiteX983" fmla="*/ 2422488 w 6891715"/>
                <a:gd name="connsiteY983" fmla="*/ 3682866 h 6367455"/>
                <a:gd name="connsiteX984" fmla="*/ 2406613 w 6891715"/>
                <a:gd name="connsiteY984" fmla="*/ 3684576 h 6367455"/>
                <a:gd name="connsiteX985" fmla="*/ 2985194 w 6891715"/>
                <a:gd name="connsiteY985" fmla="*/ 3619489 h 6367455"/>
                <a:gd name="connsiteX986" fmla="*/ 3001933 w 6891715"/>
                <a:gd name="connsiteY986" fmla="*/ 3643179 h 6367455"/>
                <a:gd name="connsiteX987" fmla="*/ 3012555 w 6891715"/>
                <a:gd name="connsiteY987" fmla="*/ 3653563 h 6367455"/>
                <a:gd name="connsiteX988" fmla="*/ 3031868 w 6891715"/>
                <a:gd name="connsiteY988" fmla="*/ 3655835 h 6367455"/>
                <a:gd name="connsiteX989" fmla="*/ 3043778 w 6891715"/>
                <a:gd name="connsiteY989" fmla="*/ 3654212 h 6367455"/>
                <a:gd name="connsiteX990" fmla="*/ 3041525 w 6891715"/>
                <a:gd name="connsiteY990" fmla="*/ 3658756 h 6367455"/>
                <a:gd name="connsiteX991" fmla="*/ 3047963 w 6891715"/>
                <a:gd name="connsiteY991" fmla="*/ 3678227 h 6367455"/>
                <a:gd name="connsiteX992" fmla="*/ 3036375 w 6891715"/>
                <a:gd name="connsiteY992" fmla="*/ 3670438 h 6367455"/>
                <a:gd name="connsiteX993" fmla="*/ 3022212 w 6891715"/>
                <a:gd name="connsiteY993" fmla="*/ 3667518 h 6367455"/>
                <a:gd name="connsiteX994" fmla="*/ 3011589 w 6891715"/>
                <a:gd name="connsiteY994" fmla="*/ 3675306 h 6367455"/>
                <a:gd name="connsiteX995" fmla="*/ 3000645 w 6891715"/>
                <a:gd name="connsiteY995" fmla="*/ 3667518 h 6367455"/>
                <a:gd name="connsiteX996" fmla="*/ 3000001 w 6891715"/>
                <a:gd name="connsiteY996" fmla="*/ 3667193 h 6367455"/>
                <a:gd name="connsiteX997" fmla="*/ 2997426 w 6891715"/>
                <a:gd name="connsiteY997" fmla="*/ 3665895 h 6367455"/>
                <a:gd name="connsiteX998" fmla="*/ 2995495 w 6891715"/>
                <a:gd name="connsiteY998" fmla="*/ 3663624 h 6367455"/>
                <a:gd name="connsiteX999" fmla="*/ 2994529 w 6891715"/>
                <a:gd name="connsiteY999" fmla="*/ 3662650 h 6367455"/>
                <a:gd name="connsiteX1000" fmla="*/ 2994207 w 6891715"/>
                <a:gd name="connsiteY1000" fmla="*/ 3661027 h 6367455"/>
                <a:gd name="connsiteX1001" fmla="*/ 2995173 w 6891715"/>
                <a:gd name="connsiteY1001" fmla="*/ 3651292 h 6367455"/>
                <a:gd name="connsiteX1002" fmla="*/ 2995495 w 6891715"/>
                <a:gd name="connsiteY1002" fmla="*/ 3644152 h 6367455"/>
                <a:gd name="connsiteX1003" fmla="*/ 2987770 w 6891715"/>
                <a:gd name="connsiteY1003" fmla="*/ 3639934 h 6367455"/>
                <a:gd name="connsiteX1004" fmla="*/ 2978113 w 6891715"/>
                <a:gd name="connsiteY1004" fmla="*/ 3632145 h 6367455"/>
                <a:gd name="connsiteX1005" fmla="*/ 720699 w 6891715"/>
                <a:gd name="connsiteY1005" fmla="*/ 3606789 h 6367455"/>
                <a:gd name="connsiteX1006" fmla="*/ 731812 w 6891715"/>
                <a:gd name="connsiteY1006" fmla="*/ 3609057 h 6367455"/>
                <a:gd name="connsiteX1007" fmla="*/ 730831 w 6891715"/>
                <a:gd name="connsiteY1007" fmla="*/ 3622664 h 6367455"/>
                <a:gd name="connsiteX1008" fmla="*/ 721027 w 6891715"/>
                <a:gd name="connsiteY1008" fmla="*/ 3617480 h 6367455"/>
                <a:gd name="connsiteX1009" fmla="*/ 720699 w 6891715"/>
                <a:gd name="connsiteY1009" fmla="*/ 3606789 h 6367455"/>
                <a:gd name="connsiteX1010" fmla="*/ 1246157 w 6891715"/>
                <a:gd name="connsiteY1010" fmla="*/ 3590917 h 6367455"/>
                <a:gd name="connsiteX1011" fmla="*/ 1252507 w 6891715"/>
                <a:gd name="connsiteY1011" fmla="*/ 3593139 h 6367455"/>
                <a:gd name="connsiteX1012" fmla="*/ 1244887 w 6891715"/>
                <a:gd name="connsiteY1012" fmla="*/ 3604569 h 6367455"/>
                <a:gd name="connsiteX1013" fmla="*/ 1247109 w 6891715"/>
                <a:gd name="connsiteY1013" fmla="*/ 3615999 h 6367455"/>
                <a:gd name="connsiteX1014" fmla="*/ 1242030 w 6891715"/>
                <a:gd name="connsiteY1014" fmla="*/ 3631874 h 6367455"/>
                <a:gd name="connsiteX1015" fmla="*/ 1231552 w 6891715"/>
                <a:gd name="connsiteY1015" fmla="*/ 3641399 h 6367455"/>
                <a:gd name="connsiteX1016" fmla="*/ 1216630 w 6891715"/>
                <a:gd name="connsiteY1016" fmla="*/ 3640764 h 6367455"/>
                <a:gd name="connsiteX1017" fmla="*/ 1208057 w 6891715"/>
                <a:gd name="connsiteY1017" fmla="*/ 3644892 h 6367455"/>
                <a:gd name="connsiteX1018" fmla="*/ 1208057 w 6891715"/>
                <a:gd name="connsiteY1018" fmla="*/ 3636637 h 6367455"/>
                <a:gd name="connsiteX1019" fmla="*/ 1218852 w 6891715"/>
                <a:gd name="connsiteY1019" fmla="*/ 3627112 h 6367455"/>
                <a:gd name="connsiteX1020" fmla="*/ 1229012 w 6891715"/>
                <a:gd name="connsiteY1020" fmla="*/ 3599489 h 6367455"/>
                <a:gd name="connsiteX1021" fmla="*/ 2722963 w 6891715"/>
                <a:gd name="connsiteY1021" fmla="*/ 3559164 h 6367455"/>
                <a:gd name="connsiteX1022" fmla="*/ 2736813 w 6891715"/>
                <a:gd name="connsiteY1022" fmla="*/ 3571070 h 6367455"/>
                <a:gd name="connsiteX1023" fmla="*/ 2734558 w 6891715"/>
                <a:gd name="connsiteY1023" fmla="*/ 3579759 h 6367455"/>
                <a:gd name="connsiteX1024" fmla="*/ 2724251 w 6891715"/>
                <a:gd name="connsiteY1024" fmla="*/ 3582977 h 6367455"/>
                <a:gd name="connsiteX1025" fmla="*/ 2714588 w 6891715"/>
                <a:gd name="connsiteY1025" fmla="*/ 3577506 h 6367455"/>
                <a:gd name="connsiteX1026" fmla="*/ 2715232 w 6891715"/>
                <a:gd name="connsiteY1026" fmla="*/ 3560773 h 6367455"/>
                <a:gd name="connsiteX1027" fmla="*/ 2492338 w 6891715"/>
                <a:gd name="connsiteY1027" fmla="*/ 3549639 h 6367455"/>
                <a:gd name="connsiteX1028" fmla="*/ 2485435 w 6891715"/>
                <a:gd name="connsiteY1028" fmla="*/ 3560752 h 6367455"/>
                <a:gd name="connsiteX1029" fmla="*/ 2484400 w 6891715"/>
                <a:gd name="connsiteY1029" fmla="*/ 3551741 h 6367455"/>
                <a:gd name="connsiteX1030" fmla="*/ 2463763 w 6891715"/>
                <a:gd name="connsiteY1030" fmla="*/ 3543289 h 6367455"/>
                <a:gd name="connsiteX1031" fmla="*/ 2473288 w 6891715"/>
                <a:gd name="connsiteY1031" fmla="*/ 3549484 h 6367455"/>
                <a:gd name="connsiteX1032" fmla="*/ 2469760 w 6891715"/>
                <a:gd name="connsiteY1032" fmla="*/ 3555989 h 6367455"/>
                <a:gd name="connsiteX1033" fmla="*/ 2922455 w 6891715"/>
                <a:gd name="connsiteY1033" fmla="*/ 3533764 h 6367455"/>
                <a:gd name="connsiteX1034" fmla="*/ 2937199 w 6891715"/>
                <a:gd name="connsiteY1034" fmla="*/ 3536647 h 6367455"/>
                <a:gd name="connsiteX1035" fmla="*/ 2937199 w 6891715"/>
                <a:gd name="connsiteY1035" fmla="*/ 3548500 h 6367455"/>
                <a:gd name="connsiteX1036" fmla="*/ 2943473 w 6891715"/>
                <a:gd name="connsiteY1036" fmla="*/ 3553946 h 6367455"/>
                <a:gd name="connsiteX1037" fmla="*/ 2956021 w 6891715"/>
                <a:gd name="connsiteY1037" fmla="*/ 3552665 h 6367455"/>
                <a:gd name="connsiteX1038" fmla="*/ 2961354 w 6891715"/>
                <a:gd name="connsiteY1038" fmla="*/ 3560033 h 6367455"/>
                <a:gd name="connsiteX1039" fmla="*/ 2959158 w 6891715"/>
                <a:gd name="connsiteY1039" fmla="*/ 3566440 h 6367455"/>
                <a:gd name="connsiteX1040" fmla="*/ 2953825 w 6891715"/>
                <a:gd name="connsiteY1040" fmla="*/ 3573808 h 6367455"/>
                <a:gd name="connsiteX1041" fmla="*/ 2960099 w 6891715"/>
                <a:gd name="connsiteY1041" fmla="*/ 3577011 h 6367455"/>
                <a:gd name="connsiteX1042" fmla="*/ 2967001 w 6891715"/>
                <a:gd name="connsiteY1042" fmla="*/ 3589825 h 6367455"/>
                <a:gd name="connsiteX1043" fmla="*/ 2960727 w 6891715"/>
                <a:gd name="connsiteY1043" fmla="*/ 3595271 h 6367455"/>
                <a:gd name="connsiteX1044" fmla="*/ 2952257 w 6891715"/>
                <a:gd name="connsiteY1044" fmla="*/ 3591106 h 6367455"/>
                <a:gd name="connsiteX1045" fmla="*/ 2943787 w 6891715"/>
                <a:gd name="connsiteY1045" fmla="*/ 3589825 h 6367455"/>
                <a:gd name="connsiteX1046" fmla="*/ 2939709 w 6891715"/>
                <a:gd name="connsiteY1046" fmla="*/ 3595591 h 6367455"/>
                <a:gd name="connsiteX1047" fmla="*/ 2936572 w 6891715"/>
                <a:gd name="connsiteY1047" fmla="*/ 3600397 h 6367455"/>
                <a:gd name="connsiteX1048" fmla="*/ 2933435 w 6891715"/>
                <a:gd name="connsiteY1048" fmla="*/ 3603920 h 6367455"/>
                <a:gd name="connsiteX1049" fmla="*/ 2932180 w 6891715"/>
                <a:gd name="connsiteY1049" fmla="*/ 3604882 h 6367455"/>
                <a:gd name="connsiteX1050" fmla="*/ 2931239 w 6891715"/>
                <a:gd name="connsiteY1050" fmla="*/ 3605202 h 6367455"/>
                <a:gd name="connsiteX1051" fmla="*/ 2930612 w 6891715"/>
                <a:gd name="connsiteY1051" fmla="*/ 3605202 h 6367455"/>
                <a:gd name="connsiteX1052" fmla="*/ 2929357 w 6891715"/>
                <a:gd name="connsiteY1052" fmla="*/ 3605202 h 6367455"/>
                <a:gd name="connsiteX1053" fmla="*/ 2928416 w 6891715"/>
                <a:gd name="connsiteY1053" fmla="*/ 3604561 h 6367455"/>
                <a:gd name="connsiteX1054" fmla="*/ 2928102 w 6891715"/>
                <a:gd name="connsiteY1054" fmla="*/ 3603920 h 6367455"/>
                <a:gd name="connsiteX1055" fmla="*/ 2914613 w 6891715"/>
                <a:gd name="connsiteY1055" fmla="*/ 3592388 h 6367455"/>
                <a:gd name="connsiteX1056" fmla="*/ 2918691 w 6891715"/>
                <a:gd name="connsiteY1056" fmla="*/ 3582777 h 6367455"/>
                <a:gd name="connsiteX1057" fmla="*/ 2924024 w 6891715"/>
                <a:gd name="connsiteY1057" fmla="*/ 3576370 h 6367455"/>
                <a:gd name="connsiteX1058" fmla="*/ 2919318 w 6891715"/>
                <a:gd name="connsiteY1058" fmla="*/ 3566760 h 6367455"/>
                <a:gd name="connsiteX1059" fmla="*/ 2925592 w 6891715"/>
                <a:gd name="connsiteY1059" fmla="*/ 3562595 h 6367455"/>
                <a:gd name="connsiteX1060" fmla="*/ 2936258 w 6891715"/>
                <a:gd name="connsiteY1060" fmla="*/ 3572206 h 6367455"/>
                <a:gd name="connsiteX1061" fmla="*/ 2945669 w 6891715"/>
                <a:gd name="connsiteY1061" fmla="*/ 3569002 h 6367455"/>
                <a:gd name="connsiteX1062" fmla="*/ 2946610 w 6891715"/>
                <a:gd name="connsiteY1062" fmla="*/ 3561314 h 6367455"/>
                <a:gd name="connsiteX1063" fmla="*/ 2931866 w 6891715"/>
                <a:gd name="connsiteY1063" fmla="*/ 3551703 h 6367455"/>
                <a:gd name="connsiteX1064" fmla="*/ 2918377 w 6891715"/>
                <a:gd name="connsiteY1064" fmla="*/ 3550102 h 6367455"/>
                <a:gd name="connsiteX1065" fmla="*/ 2917122 w 6891715"/>
                <a:gd name="connsiteY1065" fmla="*/ 3541452 h 6367455"/>
                <a:gd name="connsiteX1066" fmla="*/ 2474421 w 6891715"/>
                <a:gd name="connsiteY1066" fmla="*/ 3527414 h 6367455"/>
                <a:gd name="connsiteX1067" fmla="*/ 2483607 w 6891715"/>
                <a:gd name="connsiteY1067" fmla="*/ 3527414 h 6367455"/>
                <a:gd name="connsiteX1068" fmla="*/ 2485988 w 6891715"/>
                <a:gd name="connsiteY1068" fmla="*/ 3538409 h 6367455"/>
                <a:gd name="connsiteX1069" fmla="*/ 2479524 w 6891715"/>
                <a:gd name="connsiteY1069" fmla="*/ 3544877 h 6367455"/>
                <a:gd name="connsiteX1070" fmla="*/ 2471700 w 6891715"/>
                <a:gd name="connsiteY1070" fmla="*/ 3536145 h 6367455"/>
                <a:gd name="connsiteX1071" fmla="*/ 2643150 w 6891715"/>
                <a:gd name="connsiteY1071" fmla="*/ 3494076 h 6367455"/>
                <a:gd name="connsiteX1072" fmla="*/ 2665375 w 6891715"/>
                <a:gd name="connsiteY1072" fmla="*/ 3502206 h 6367455"/>
                <a:gd name="connsiteX1073" fmla="*/ 2662200 w 6891715"/>
                <a:gd name="connsiteY1073" fmla="*/ 3514714 h 6367455"/>
                <a:gd name="connsiteX1074" fmla="*/ 2649500 w 6891715"/>
                <a:gd name="connsiteY1074" fmla="*/ 3510649 h 6367455"/>
                <a:gd name="connsiteX1075" fmla="*/ 2724430 w 6891715"/>
                <a:gd name="connsiteY1075" fmla="*/ 3492489 h 6367455"/>
                <a:gd name="connsiteX1076" fmla="*/ 2735543 w 6891715"/>
                <a:gd name="connsiteY1076" fmla="*/ 3498204 h 6367455"/>
                <a:gd name="connsiteX1077" fmla="*/ 2744115 w 6891715"/>
                <a:gd name="connsiteY1077" fmla="*/ 3502331 h 6367455"/>
                <a:gd name="connsiteX1078" fmla="*/ 2748878 w 6891715"/>
                <a:gd name="connsiteY1078" fmla="*/ 3504871 h 6367455"/>
                <a:gd name="connsiteX1079" fmla="*/ 2751100 w 6891715"/>
                <a:gd name="connsiteY1079" fmla="*/ 3505189 h 6367455"/>
                <a:gd name="connsiteX1080" fmla="*/ 2753958 w 6891715"/>
                <a:gd name="connsiteY1080" fmla="*/ 3505189 h 6367455"/>
                <a:gd name="connsiteX1081" fmla="*/ 2761260 w 6891715"/>
                <a:gd name="connsiteY1081" fmla="*/ 3505189 h 6367455"/>
                <a:gd name="connsiteX1082" fmla="*/ 2768880 w 6891715"/>
                <a:gd name="connsiteY1082" fmla="*/ 3505506 h 6367455"/>
                <a:gd name="connsiteX1083" fmla="*/ 2771738 w 6891715"/>
                <a:gd name="connsiteY1083" fmla="*/ 3505824 h 6367455"/>
                <a:gd name="connsiteX1084" fmla="*/ 2773325 w 6891715"/>
                <a:gd name="connsiteY1084" fmla="*/ 3506776 h 6367455"/>
                <a:gd name="connsiteX1085" fmla="*/ 2774595 w 6891715"/>
                <a:gd name="connsiteY1085" fmla="*/ 3508046 h 6367455"/>
                <a:gd name="connsiteX1086" fmla="*/ 2775548 w 6891715"/>
                <a:gd name="connsiteY1086" fmla="*/ 3510269 h 6367455"/>
                <a:gd name="connsiteX1087" fmla="*/ 2776183 w 6891715"/>
                <a:gd name="connsiteY1087" fmla="*/ 3512809 h 6367455"/>
                <a:gd name="connsiteX1088" fmla="*/ 2776818 w 6891715"/>
                <a:gd name="connsiteY1088" fmla="*/ 3515349 h 6367455"/>
                <a:gd name="connsiteX1089" fmla="*/ 2777770 w 6891715"/>
                <a:gd name="connsiteY1089" fmla="*/ 3520429 h 6367455"/>
                <a:gd name="connsiteX1090" fmla="*/ 2778088 w 6891715"/>
                <a:gd name="connsiteY1090" fmla="*/ 3522651 h 6367455"/>
                <a:gd name="connsiteX1091" fmla="*/ 2784438 w 6891715"/>
                <a:gd name="connsiteY1091" fmla="*/ 3536939 h 6367455"/>
                <a:gd name="connsiteX1092" fmla="*/ 2762213 w 6891715"/>
                <a:gd name="connsiteY1092" fmla="*/ 3536304 h 6367455"/>
                <a:gd name="connsiteX1093" fmla="*/ 2744115 w 6891715"/>
                <a:gd name="connsiteY1093" fmla="*/ 3536304 h 6367455"/>
                <a:gd name="connsiteX1094" fmla="*/ 2737765 w 6891715"/>
                <a:gd name="connsiteY1094" fmla="*/ 3529319 h 6367455"/>
                <a:gd name="connsiteX1095" fmla="*/ 2713317 w 6891715"/>
                <a:gd name="connsiteY1095" fmla="*/ 3520746 h 6367455"/>
                <a:gd name="connsiteX1096" fmla="*/ 2713317 w 6891715"/>
                <a:gd name="connsiteY1096" fmla="*/ 3513761 h 6367455"/>
                <a:gd name="connsiteX1097" fmla="*/ 2728240 w 6891715"/>
                <a:gd name="connsiteY1097" fmla="*/ 3512174 h 6367455"/>
                <a:gd name="connsiteX1098" fmla="*/ 2713317 w 6891715"/>
                <a:gd name="connsiteY1098" fmla="*/ 3502014 h 6367455"/>
                <a:gd name="connsiteX1099" fmla="*/ 2713000 w 6891715"/>
                <a:gd name="connsiteY1099" fmla="*/ 3495664 h 6367455"/>
                <a:gd name="connsiteX1100" fmla="*/ 2782388 w 6891715"/>
                <a:gd name="connsiteY1100" fmla="*/ 3486139 h 6367455"/>
                <a:gd name="connsiteX1101" fmla="*/ 2791163 w 6891715"/>
                <a:gd name="connsiteY1101" fmla="*/ 3498169 h 6367455"/>
                <a:gd name="connsiteX1102" fmla="*/ 2801888 w 6891715"/>
                <a:gd name="connsiteY1102" fmla="*/ 3491666 h 6367455"/>
                <a:gd name="connsiteX1103" fmla="*/ 2816188 w 6891715"/>
                <a:gd name="connsiteY1103" fmla="*/ 3506623 h 6367455"/>
                <a:gd name="connsiteX1104" fmla="*/ 2806113 w 6891715"/>
                <a:gd name="connsiteY1104" fmla="*/ 3520605 h 6367455"/>
                <a:gd name="connsiteX1105" fmla="*/ 2798963 w 6891715"/>
                <a:gd name="connsiteY1105" fmla="*/ 3530359 h 6367455"/>
                <a:gd name="connsiteX1106" fmla="*/ 2791488 w 6891715"/>
                <a:gd name="connsiteY1106" fmla="*/ 3540114 h 6367455"/>
                <a:gd name="connsiteX1107" fmla="*/ 2784663 w 6891715"/>
                <a:gd name="connsiteY1107" fmla="*/ 3519955 h 6367455"/>
                <a:gd name="connsiteX1108" fmla="*/ 2787913 w 6891715"/>
                <a:gd name="connsiteY1108" fmla="*/ 3512151 h 6367455"/>
                <a:gd name="connsiteX1109" fmla="*/ 2774913 w 6891715"/>
                <a:gd name="connsiteY1109" fmla="*/ 3487765 h 6367455"/>
                <a:gd name="connsiteX1110" fmla="*/ 2829351 w 6891715"/>
                <a:gd name="connsiteY1110" fmla="*/ 3475026 h 6367455"/>
                <a:gd name="connsiteX1111" fmla="*/ 2856571 w 6891715"/>
                <a:gd name="connsiteY1111" fmla="*/ 3483401 h 6367455"/>
                <a:gd name="connsiteX1112" fmla="*/ 2860638 w 6891715"/>
                <a:gd name="connsiteY1112" fmla="*/ 3490226 h 6367455"/>
                <a:gd name="connsiteX1113" fmla="*/ 2848123 w 6891715"/>
                <a:gd name="connsiteY1113" fmla="*/ 3488675 h 6367455"/>
                <a:gd name="connsiteX1114" fmla="*/ 2837798 w 6891715"/>
                <a:gd name="connsiteY1114" fmla="*/ 3492708 h 6367455"/>
                <a:gd name="connsiteX1115" fmla="*/ 2828725 w 6891715"/>
                <a:gd name="connsiteY1115" fmla="*/ 3502014 h 6367455"/>
                <a:gd name="connsiteX1116" fmla="*/ 2817775 w 6891715"/>
                <a:gd name="connsiteY1116" fmla="*/ 3492708 h 6367455"/>
                <a:gd name="connsiteX1117" fmla="*/ 2834670 w 6891715"/>
                <a:gd name="connsiteY1117" fmla="*/ 3485573 h 6367455"/>
                <a:gd name="connsiteX1118" fmla="*/ 2682838 w 6891715"/>
                <a:gd name="connsiteY1118" fmla="*/ 3473439 h 6367455"/>
                <a:gd name="connsiteX1119" fmla="*/ 2673630 w 6891715"/>
                <a:gd name="connsiteY1119" fmla="*/ 3492489 h 6367455"/>
                <a:gd name="connsiteX1120" fmla="*/ 2670138 w 6891715"/>
                <a:gd name="connsiteY1120" fmla="*/ 3482964 h 6367455"/>
                <a:gd name="connsiteX1121" fmla="*/ 2591080 w 6891715"/>
                <a:gd name="connsiteY1121" fmla="*/ 3467089 h 6367455"/>
                <a:gd name="connsiteX1122" fmla="*/ 2613622 w 6891715"/>
                <a:gd name="connsiteY1122" fmla="*/ 3486353 h 6367455"/>
                <a:gd name="connsiteX1123" fmla="*/ 2614575 w 6891715"/>
                <a:gd name="connsiteY1123" fmla="*/ 3495822 h 6367455"/>
                <a:gd name="connsiteX1124" fmla="*/ 2607590 w 6891715"/>
                <a:gd name="connsiteY1124" fmla="*/ 3513127 h 6367455"/>
                <a:gd name="connsiteX1125" fmla="*/ 2592667 w 6891715"/>
                <a:gd name="connsiteY1125" fmla="*/ 3501699 h 6367455"/>
                <a:gd name="connsiteX1126" fmla="*/ 2593302 w 6891715"/>
                <a:gd name="connsiteY1126" fmla="*/ 3495169 h 6367455"/>
                <a:gd name="connsiteX1127" fmla="*/ 2589175 w 6891715"/>
                <a:gd name="connsiteY1127" fmla="*/ 3480802 h 6367455"/>
                <a:gd name="connsiteX1128" fmla="*/ 2594255 w 6891715"/>
                <a:gd name="connsiteY1128" fmla="*/ 3479823 h 6367455"/>
                <a:gd name="connsiteX1129" fmla="*/ 2706015 w 6891715"/>
                <a:gd name="connsiteY1129" fmla="*/ 3457564 h 6367455"/>
                <a:gd name="connsiteX1130" fmla="*/ 2706650 w 6891715"/>
                <a:gd name="connsiteY1130" fmla="*/ 3471153 h 6367455"/>
                <a:gd name="connsiteX1131" fmla="*/ 2699030 w 6891715"/>
                <a:gd name="connsiteY1131" fmla="*/ 3490747 h 6367455"/>
                <a:gd name="connsiteX1132" fmla="*/ 2687917 w 6891715"/>
                <a:gd name="connsiteY1132" fmla="*/ 3516346 h 6367455"/>
                <a:gd name="connsiteX1133" fmla="*/ 2680297 w 6891715"/>
                <a:gd name="connsiteY1133" fmla="*/ 3525827 h 6367455"/>
                <a:gd name="connsiteX1134" fmla="*/ 2678075 w 6891715"/>
                <a:gd name="connsiteY1134" fmla="*/ 3512237 h 6367455"/>
                <a:gd name="connsiteX1135" fmla="*/ 2680297 w 6891715"/>
                <a:gd name="connsiteY1135" fmla="*/ 3496436 h 6367455"/>
                <a:gd name="connsiteX1136" fmla="*/ 2688552 w 6891715"/>
                <a:gd name="connsiteY1136" fmla="*/ 3480634 h 6367455"/>
                <a:gd name="connsiteX1137" fmla="*/ 2475289 w 6891715"/>
                <a:gd name="connsiteY1137" fmla="*/ 3449626 h 6367455"/>
                <a:gd name="connsiteX1138" fmla="*/ 2478050 w 6891715"/>
                <a:gd name="connsiteY1138" fmla="*/ 3458932 h 6367455"/>
                <a:gd name="connsiteX1139" fmla="*/ 2477222 w 6891715"/>
                <a:gd name="connsiteY1139" fmla="*/ 3468238 h 6367455"/>
                <a:gd name="connsiteX1140" fmla="*/ 2471700 w 6891715"/>
                <a:gd name="connsiteY1140" fmla="*/ 3476614 h 6367455"/>
                <a:gd name="connsiteX1141" fmla="*/ 2471700 w 6891715"/>
                <a:gd name="connsiteY1141" fmla="*/ 3466377 h 6367455"/>
                <a:gd name="connsiteX1142" fmla="*/ 967714 w 6891715"/>
                <a:gd name="connsiteY1142" fmla="*/ 3435339 h 6367455"/>
                <a:gd name="connsiteX1143" fmla="*/ 989940 w 6891715"/>
                <a:gd name="connsiteY1143" fmla="*/ 3455054 h 6367455"/>
                <a:gd name="connsiteX1144" fmla="*/ 985812 w 6891715"/>
                <a:gd name="connsiteY1144" fmla="*/ 3462368 h 6367455"/>
                <a:gd name="connsiteX1145" fmla="*/ 968032 w 6891715"/>
                <a:gd name="connsiteY1145" fmla="*/ 3473180 h 6367455"/>
                <a:gd name="connsiteX1146" fmla="*/ 962634 w 6891715"/>
                <a:gd name="connsiteY1146" fmla="*/ 3489079 h 6367455"/>
                <a:gd name="connsiteX1147" fmla="*/ 967080 w 6891715"/>
                <a:gd name="connsiteY1147" fmla="*/ 3491305 h 6367455"/>
                <a:gd name="connsiteX1148" fmla="*/ 958824 w 6891715"/>
                <a:gd name="connsiteY1148" fmla="*/ 3496075 h 6367455"/>
                <a:gd name="connsiteX1149" fmla="*/ 959459 w 6891715"/>
                <a:gd name="connsiteY1149" fmla="*/ 3513883 h 6367455"/>
                <a:gd name="connsiteX1150" fmla="*/ 958921 w 6891715"/>
                <a:gd name="connsiteY1150" fmla="*/ 3514329 h 6367455"/>
                <a:gd name="connsiteX1151" fmla="*/ 960134 w 6891715"/>
                <a:gd name="connsiteY1151" fmla="*/ 3514827 h 6367455"/>
                <a:gd name="connsiteX1152" fmla="*/ 960018 w 6891715"/>
                <a:gd name="connsiteY1152" fmla="*/ 3496616 h 6367455"/>
                <a:gd name="connsiteX1153" fmla="*/ 968262 w 6891715"/>
                <a:gd name="connsiteY1153" fmla="*/ 3491854 h 6367455"/>
                <a:gd name="connsiteX1154" fmla="*/ 983166 w 6891715"/>
                <a:gd name="connsiteY1154" fmla="*/ 3482329 h 6367455"/>
                <a:gd name="connsiteX1155" fmla="*/ 991410 w 6891715"/>
                <a:gd name="connsiteY1155" fmla="*/ 3468359 h 6367455"/>
                <a:gd name="connsiteX1156" fmla="*/ 995838 w 6891715"/>
                <a:gd name="connsiteY1156" fmla="*/ 3472804 h 6367455"/>
                <a:gd name="connsiteX1157" fmla="*/ 1009154 w 6891715"/>
                <a:gd name="connsiteY1157" fmla="*/ 3465819 h 6367455"/>
                <a:gd name="connsiteX1158" fmla="*/ 1019621 w 6891715"/>
                <a:gd name="connsiteY1158" fmla="*/ 3457564 h 6367455"/>
                <a:gd name="connsiteX1159" fmla="*/ 1064328 w 6891715"/>
                <a:gd name="connsiteY1159" fmla="*/ 3458199 h 6367455"/>
                <a:gd name="connsiteX1160" fmla="*/ 1077011 w 6891715"/>
                <a:gd name="connsiteY1160" fmla="*/ 3466771 h 6367455"/>
                <a:gd name="connsiteX1161" fmla="*/ 1089060 w 6891715"/>
                <a:gd name="connsiteY1161" fmla="*/ 3499156 h 6367455"/>
                <a:gd name="connsiteX1162" fmla="*/ 1101744 w 6891715"/>
                <a:gd name="connsiteY1162" fmla="*/ 3523287 h 6367455"/>
                <a:gd name="connsiteX1163" fmla="*/ 1111257 w 6891715"/>
                <a:gd name="connsiteY1163" fmla="*/ 3532494 h 6367455"/>
                <a:gd name="connsiteX1164" fmla="*/ 1110306 w 6891715"/>
                <a:gd name="connsiteY1164" fmla="*/ 3537892 h 6367455"/>
                <a:gd name="connsiteX1165" fmla="*/ 1099842 w 6891715"/>
                <a:gd name="connsiteY1165" fmla="*/ 3546147 h 6367455"/>
                <a:gd name="connsiteX1166" fmla="*/ 1088427 w 6891715"/>
                <a:gd name="connsiteY1166" fmla="*/ 3560434 h 6367455"/>
                <a:gd name="connsiteX1167" fmla="*/ 1092549 w 6891715"/>
                <a:gd name="connsiteY1167" fmla="*/ 3570594 h 6367455"/>
                <a:gd name="connsiteX1168" fmla="*/ 1097939 w 6891715"/>
                <a:gd name="connsiteY1168" fmla="*/ 3561069 h 6367455"/>
                <a:gd name="connsiteX1169" fmla="*/ 1113794 w 6891715"/>
                <a:gd name="connsiteY1169" fmla="*/ 3549322 h 6367455"/>
                <a:gd name="connsiteX1170" fmla="*/ 1125526 w 6891715"/>
                <a:gd name="connsiteY1170" fmla="*/ 3549322 h 6367455"/>
                <a:gd name="connsiteX1171" fmla="*/ 1138210 w 6891715"/>
                <a:gd name="connsiteY1171" fmla="*/ 3559799 h 6367455"/>
                <a:gd name="connsiteX1172" fmla="*/ 1135990 w 6891715"/>
                <a:gd name="connsiteY1172" fmla="*/ 3569324 h 6367455"/>
                <a:gd name="connsiteX1173" fmla="*/ 1141381 w 6891715"/>
                <a:gd name="connsiteY1173" fmla="*/ 3587422 h 6367455"/>
                <a:gd name="connsiteX1174" fmla="*/ 1135356 w 6891715"/>
                <a:gd name="connsiteY1174" fmla="*/ 3594724 h 6367455"/>
                <a:gd name="connsiteX1175" fmla="*/ 1125843 w 6891715"/>
                <a:gd name="connsiteY1175" fmla="*/ 3590597 h 6367455"/>
                <a:gd name="connsiteX1176" fmla="*/ 1123306 w 6891715"/>
                <a:gd name="connsiteY1176" fmla="*/ 3571229 h 6367455"/>
                <a:gd name="connsiteX1177" fmla="*/ 1117916 w 6891715"/>
                <a:gd name="connsiteY1177" fmla="*/ 3574404 h 6367455"/>
                <a:gd name="connsiteX1178" fmla="*/ 1120453 w 6891715"/>
                <a:gd name="connsiteY1178" fmla="*/ 3597899 h 6367455"/>
                <a:gd name="connsiteX1179" fmla="*/ 1129014 w 6891715"/>
                <a:gd name="connsiteY1179" fmla="*/ 3601074 h 6367455"/>
                <a:gd name="connsiteX1180" fmla="*/ 1126794 w 6891715"/>
                <a:gd name="connsiteY1180" fmla="*/ 3611234 h 6367455"/>
                <a:gd name="connsiteX1181" fmla="*/ 1120453 w 6891715"/>
                <a:gd name="connsiteY1181" fmla="*/ 3622029 h 6367455"/>
                <a:gd name="connsiteX1182" fmla="*/ 1102696 w 6891715"/>
                <a:gd name="connsiteY1182" fmla="*/ 3624569 h 6367455"/>
                <a:gd name="connsiteX1183" fmla="*/ 1099525 w 6891715"/>
                <a:gd name="connsiteY1183" fmla="*/ 3629649 h 6367455"/>
                <a:gd name="connsiteX1184" fmla="*/ 1099525 w 6891715"/>
                <a:gd name="connsiteY1184" fmla="*/ 3643619 h 6367455"/>
                <a:gd name="connsiteX1185" fmla="*/ 1098252 w 6891715"/>
                <a:gd name="connsiteY1185" fmla="*/ 3643570 h 6367455"/>
                <a:gd name="connsiteX1186" fmla="*/ 1091214 w 6891715"/>
                <a:gd name="connsiteY1186" fmla="*/ 3650619 h 6367455"/>
                <a:gd name="connsiteX1187" fmla="*/ 1084229 w 6891715"/>
                <a:gd name="connsiteY1187" fmla="*/ 3656978 h 6367455"/>
                <a:gd name="connsiteX1188" fmla="*/ 1075656 w 6891715"/>
                <a:gd name="connsiteY1188" fmla="*/ 3662384 h 6367455"/>
                <a:gd name="connsiteX1189" fmla="*/ 1075339 w 6891715"/>
                <a:gd name="connsiteY1189" fmla="*/ 3663020 h 6367455"/>
                <a:gd name="connsiteX1190" fmla="*/ 1075022 w 6891715"/>
                <a:gd name="connsiteY1190" fmla="*/ 3663338 h 6367455"/>
                <a:gd name="connsiteX1191" fmla="*/ 1074069 w 6891715"/>
                <a:gd name="connsiteY1191" fmla="*/ 3663974 h 6367455"/>
                <a:gd name="connsiteX1192" fmla="*/ 1073116 w 6891715"/>
                <a:gd name="connsiteY1192" fmla="*/ 3664928 h 6367455"/>
                <a:gd name="connsiteX1193" fmla="*/ 1071846 w 6891715"/>
                <a:gd name="connsiteY1193" fmla="*/ 3664928 h 6367455"/>
                <a:gd name="connsiteX1194" fmla="*/ 1069624 w 6891715"/>
                <a:gd name="connsiteY1194" fmla="*/ 3664928 h 6367455"/>
                <a:gd name="connsiteX1195" fmla="*/ 1067084 w 6891715"/>
                <a:gd name="connsiteY1195" fmla="*/ 3664610 h 6367455"/>
                <a:gd name="connsiteX1196" fmla="*/ 1062322 w 6891715"/>
                <a:gd name="connsiteY1196" fmla="*/ 3663020 h 6367455"/>
                <a:gd name="connsiteX1197" fmla="*/ 1058829 w 6891715"/>
                <a:gd name="connsiteY1197" fmla="*/ 3661748 h 6367455"/>
                <a:gd name="connsiteX1198" fmla="*/ 1056608 w 6891715"/>
                <a:gd name="connsiteY1198" fmla="*/ 3660158 h 6367455"/>
                <a:gd name="connsiteX1199" fmla="*/ 1053430 w 6891715"/>
                <a:gd name="connsiteY1199" fmla="*/ 3671924 h 6367455"/>
                <a:gd name="connsiteX1200" fmla="*/ 1058829 w 6891715"/>
                <a:gd name="connsiteY1200" fmla="*/ 3705631 h 6367455"/>
                <a:gd name="connsiteX1201" fmla="*/ 1075339 w 6891715"/>
                <a:gd name="connsiteY1201" fmla="*/ 3726618 h 6367455"/>
                <a:gd name="connsiteX1202" fmla="*/ 1065813 w 6891715"/>
                <a:gd name="connsiteY1202" fmla="*/ 3745698 h 6367455"/>
                <a:gd name="connsiteX1203" fmla="*/ 1071211 w 6891715"/>
                <a:gd name="connsiteY1203" fmla="*/ 3771137 h 6367455"/>
                <a:gd name="connsiteX1204" fmla="*/ 1085499 w 6891715"/>
                <a:gd name="connsiteY1204" fmla="*/ 3832191 h 6367455"/>
                <a:gd name="connsiteX1205" fmla="*/ 1076291 w 6891715"/>
                <a:gd name="connsiteY1205" fmla="*/ 3856359 h 6367455"/>
                <a:gd name="connsiteX1206" fmla="*/ 1058512 w 6891715"/>
                <a:gd name="connsiteY1206" fmla="*/ 3904057 h 6367455"/>
                <a:gd name="connsiteX1207" fmla="*/ 1054703 w 6891715"/>
                <a:gd name="connsiteY1207" fmla="*/ 3919957 h 6367455"/>
                <a:gd name="connsiteX1208" fmla="*/ 1045176 w 6891715"/>
                <a:gd name="connsiteY1208" fmla="*/ 3919957 h 6367455"/>
                <a:gd name="connsiteX1209" fmla="*/ 1047398 w 6891715"/>
                <a:gd name="connsiteY1209" fmla="*/ 3927271 h 6367455"/>
                <a:gd name="connsiteX1210" fmla="*/ 1061051 w 6891715"/>
                <a:gd name="connsiteY1210" fmla="*/ 3946032 h 6367455"/>
                <a:gd name="connsiteX1211" fmla="*/ 1047398 w 6891715"/>
                <a:gd name="connsiteY1211" fmla="*/ 3948576 h 6367455"/>
                <a:gd name="connsiteX1212" fmla="*/ 1026443 w 6891715"/>
                <a:gd name="connsiteY1212" fmla="*/ 3943170 h 6367455"/>
                <a:gd name="connsiteX1213" fmla="*/ 1005171 w 6891715"/>
                <a:gd name="connsiteY1213" fmla="*/ 3951120 h 6367455"/>
                <a:gd name="connsiteX1214" fmla="*/ 1001043 w 6891715"/>
                <a:gd name="connsiteY1214" fmla="*/ 3935220 h 6367455"/>
                <a:gd name="connsiteX1215" fmla="*/ 993433 w 6891715"/>
                <a:gd name="connsiteY1215" fmla="*/ 3940308 h 6367455"/>
                <a:gd name="connsiteX1216" fmla="*/ 987082 w 6891715"/>
                <a:gd name="connsiteY1216" fmla="*/ 3954300 h 6367455"/>
                <a:gd name="connsiteX1217" fmla="*/ 955649 w 6891715"/>
                <a:gd name="connsiteY1217" fmla="*/ 3964157 h 6367455"/>
                <a:gd name="connsiteX1218" fmla="*/ 934376 w 6891715"/>
                <a:gd name="connsiteY1218" fmla="*/ 3975923 h 6367455"/>
                <a:gd name="connsiteX1219" fmla="*/ 925169 w 6891715"/>
                <a:gd name="connsiteY1219" fmla="*/ 3988643 h 6367455"/>
                <a:gd name="connsiteX1220" fmla="*/ 913738 w 6891715"/>
                <a:gd name="connsiteY1220" fmla="*/ 3985463 h 6367455"/>
                <a:gd name="connsiteX1221" fmla="*/ 907071 w 6891715"/>
                <a:gd name="connsiteY1221" fmla="*/ 3998182 h 6367455"/>
                <a:gd name="connsiteX1222" fmla="*/ 893418 w 6891715"/>
                <a:gd name="connsiteY1222" fmla="*/ 4000726 h 6367455"/>
                <a:gd name="connsiteX1223" fmla="*/ 882940 w 6891715"/>
                <a:gd name="connsiteY1223" fmla="*/ 4010266 h 6367455"/>
                <a:gd name="connsiteX1224" fmla="*/ 873098 w 6891715"/>
                <a:gd name="connsiteY1224" fmla="*/ 4001680 h 6367455"/>
                <a:gd name="connsiteX1225" fmla="*/ 877543 w 6891715"/>
                <a:gd name="connsiteY1225" fmla="*/ 3986735 h 6367455"/>
                <a:gd name="connsiteX1226" fmla="*/ 869922 w 6891715"/>
                <a:gd name="connsiteY1226" fmla="*/ 3993095 h 6367455"/>
                <a:gd name="connsiteX1227" fmla="*/ 862620 w 6891715"/>
                <a:gd name="connsiteY1227" fmla="*/ 3992459 h 6367455"/>
                <a:gd name="connsiteX1228" fmla="*/ 859762 w 6891715"/>
                <a:gd name="connsiteY1228" fmla="*/ 4004224 h 6367455"/>
                <a:gd name="connsiteX1229" fmla="*/ 865795 w 6891715"/>
                <a:gd name="connsiteY1229" fmla="*/ 4004860 h 6367455"/>
                <a:gd name="connsiteX1230" fmla="*/ 864208 w 6891715"/>
                <a:gd name="connsiteY1230" fmla="*/ 4013446 h 6367455"/>
                <a:gd name="connsiteX1231" fmla="*/ 867382 w 6891715"/>
                <a:gd name="connsiteY1231" fmla="*/ 4022986 h 6367455"/>
                <a:gd name="connsiteX1232" fmla="*/ 849285 w 6891715"/>
                <a:gd name="connsiteY1232" fmla="*/ 4022032 h 6367455"/>
                <a:gd name="connsiteX1233" fmla="*/ 843888 w 6891715"/>
                <a:gd name="connsiteY1233" fmla="*/ 4031571 h 6367455"/>
                <a:gd name="connsiteX1234" fmla="*/ 832140 w 6891715"/>
                <a:gd name="connsiteY1234" fmla="*/ 4031889 h 6367455"/>
                <a:gd name="connsiteX1235" fmla="*/ 825155 w 6891715"/>
                <a:gd name="connsiteY1235" fmla="*/ 4042383 h 6367455"/>
                <a:gd name="connsiteX1236" fmla="*/ 813407 w 6891715"/>
                <a:gd name="connsiteY1236" fmla="*/ 4045563 h 6367455"/>
                <a:gd name="connsiteX1237" fmla="*/ 799754 w 6891715"/>
                <a:gd name="connsiteY1237" fmla="*/ 4050015 h 6367455"/>
                <a:gd name="connsiteX1238" fmla="*/ 769909 w 6891715"/>
                <a:gd name="connsiteY1238" fmla="*/ 4045881 h 6367455"/>
                <a:gd name="connsiteX1239" fmla="*/ 762607 w 6891715"/>
                <a:gd name="connsiteY1239" fmla="*/ 4042701 h 6367455"/>
                <a:gd name="connsiteX1240" fmla="*/ 756575 w 6891715"/>
                <a:gd name="connsiteY1240" fmla="*/ 4048107 h 6367455"/>
                <a:gd name="connsiteX1241" fmla="*/ 737526 w 6891715"/>
                <a:gd name="connsiteY1241" fmla="*/ 4052877 h 6367455"/>
                <a:gd name="connsiteX1242" fmla="*/ 737526 w 6891715"/>
                <a:gd name="connsiteY1242" fmla="*/ 4045245 h 6367455"/>
                <a:gd name="connsiteX1243" fmla="*/ 725779 w 6891715"/>
                <a:gd name="connsiteY1243" fmla="*/ 4042065 h 6367455"/>
                <a:gd name="connsiteX1244" fmla="*/ 735938 w 6891715"/>
                <a:gd name="connsiteY1244" fmla="*/ 4033479 h 6367455"/>
                <a:gd name="connsiteX1245" fmla="*/ 743558 w 6891715"/>
                <a:gd name="connsiteY1245" fmla="*/ 4033479 h 6367455"/>
                <a:gd name="connsiteX1246" fmla="*/ 764512 w 6891715"/>
                <a:gd name="connsiteY1246" fmla="*/ 4022986 h 6367455"/>
                <a:gd name="connsiteX1247" fmla="*/ 750860 w 6891715"/>
                <a:gd name="connsiteY1247" fmla="*/ 4020760 h 6367455"/>
                <a:gd name="connsiteX1248" fmla="*/ 758162 w 6891715"/>
                <a:gd name="connsiteY1248" fmla="*/ 4013446 h 6367455"/>
                <a:gd name="connsiteX1249" fmla="*/ 735938 w 6891715"/>
                <a:gd name="connsiteY1249" fmla="*/ 4019806 h 6367455"/>
                <a:gd name="connsiteX1250" fmla="*/ 724191 w 6891715"/>
                <a:gd name="connsiteY1250" fmla="*/ 4021396 h 6367455"/>
                <a:gd name="connsiteX1251" fmla="*/ 714667 w 6891715"/>
                <a:gd name="connsiteY1251" fmla="*/ 4031889 h 6367455"/>
                <a:gd name="connsiteX1252" fmla="*/ 704507 w 6891715"/>
                <a:gd name="connsiteY1252" fmla="*/ 4040475 h 6367455"/>
                <a:gd name="connsiteX1253" fmla="*/ 691809 w 6891715"/>
                <a:gd name="connsiteY1253" fmla="*/ 4039203 h 6367455"/>
                <a:gd name="connsiteX1254" fmla="*/ 707683 w 6891715"/>
                <a:gd name="connsiteY1254" fmla="*/ 4032843 h 6367455"/>
                <a:gd name="connsiteX1255" fmla="*/ 716889 w 6891715"/>
                <a:gd name="connsiteY1255" fmla="*/ 4012810 h 6367455"/>
                <a:gd name="connsiteX1256" fmla="*/ 739113 w 6891715"/>
                <a:gd name="connsiteY1256" fmla="*/ 4005178 h 6367455"/>
                <a:gd name="connsiteX1257" fmla="*/ 744193 w 6891715"/>
                <a:gd name="connsiteY1257" fmla="*/ 4001044 h 6367455"/>
                <a:gd name="connsiteX1258" fmla="*/ 733399 w 6891715"/>
                <a:gd name="connsiteY1258" fmla="*/ 3994685 h 6367455"/>
                <a:gd name="connsiteX1259" fmla="*/ 710540 w 6891715"/>
                <a:gd name="connsiteY1259" fmla="*/ 4005178 h 6367455"/>
                <a:gd name="connsiteX1260" fmla="*/ 703238 w 6891715"/>
                <a:gd name="connsiteY1260" fmla="*/ 4010584 h 6367455"/>
                <a:gd name="connsiteX1261" fmla="*/ 693396 w 6891715"/>
                <a:gd name="connsiteY1261" fmla="*/ 3999136 h 6367455"/>
                <a:gd name="connsiteX1262" fmla="*/ 673394 w 6891715"/>
                <a:gd name="connsiteY1262" fmla="*/ 4000408 h 6367455"/>
                <a:gd name="connsiteX1263" fmla="*/ 686093 w 6891715"/>
                <a:gd name="connsiteY1263" fmla="*/ 3986417 h 6367455"/>
                <a:gd name="connsiteX1264" fmla="*/ 703873 w 6891715"/>
                <a:gd name="connsiteY1264" fmla="*/ 3973697 h 6367455"/>
                <a:gd name="connsiteX1265" fmla="*/ 712444 w 6891715"/>
                <a:gd name="connsiteY1265" fmla="*/ 3970517 h 6367455"/>
                <a:gd name="connsiteX1266" fmla="*/ 728319 w 6891715"/>
                <a:gd name="connsiteY1266" fmla="*/ 3965111 h 6367455"/>
                <a:gd name="connsiteX1267" fmla="*/ 726097 w 6891715"/>
                <a:gd name="connsiteY1267" fmla="*/ 3960978 h 6367455"/>
                <a:gd name="connsiteX1268" fmla="*/ 713397 w 6891715"/>
                <a:gd name="connsiteY1268" fmla="*/ 3960978 h 6367455"/>
                <a:gd name="connsiteX1269" fmla="*/ 697523 w 6891715"/>
                <a:gd name="connsiteY1269" fmla="*/ 3959388 h 6367455"/>
                <a:gd name="connsiteX1270" fmla="*/ 671807 w 6891715"/>
                <a:gd name="connsiteY1270" fmla="*/ 3958116 h 6367455"/>
                <a:gd name="connsiteX1271" fmla="*/ 666727 w 6891715"/>
                <a:gd name="connsiteY1271" fmla="*/ 3950166 h 6367455"/>
                <a:gd name="connsiteX1272" fmla="*/ 671489 w 6891715"/>
                <a:gd name="connsiteY1272" fmla="*/ 3936174 h 6367455"/>
                <a:gd name="connsiteX1273" fmla="*/ 679109 w 6891715"/>
                <a:gd name="connsiteY1273" fmla="*/ 3935220 h 6367455"/>
                <a:gd name="connsiteX1274" fmla="*/ 702286 w 6891715"/>
                <a:gd name="connsiteY1274" fmla="*/ 3929496 h 6367455"/>
                <a:gd name="connsiteX1275" fmla="*/ 695936 w 6891715"/>
                <a:gd name="connsiteY1275" fmla="*/ 3944442 h 6367455"/>
                <a:gd name="connsiteX1276" fmla="*/ 708635 w 6891715"/>
                <a:gd name="connsiteY1276" fmla="*/ 3933630 h 6367455"/>
                <a:gd name="connsiteX1277" fmla="*/ 714032 w 6891715"/>
                <a:gd name="connsiteY1277" fmla="*/ 3941898 h 6367455"/>
                <a:gd name="connsiteX1278" fmla="*/ 723556 w 6891715"/>
                <a:gd name="connsiteY1278" fmla="*/ 3945078 h 6367455"/>
                <a:gd name="connsiteX1279" fmla="*/ 744828 w 6891715"/>
                <a:gd name="connsiteY1279" fmla="*/ 3944124 h 6367455"/>
                <a:gd name="connsiteX1280" fmla="*/ 729906 w 6891715"/>
                <a:gd name="connsiteY1280" fmla="*/ 3937764 h 6367455"/>
                <a:gd name="connsiteX1281" fmla="*/ 721335 w 6891715"/>
                <a:gd name="connsiteY1281" fmla="*/ 3924091 h 6367455"/>
                <a:gd name="connsiteX1282" fmla="*/ 735938 w 6891715"/>
                <a:gd name="connsiteY1282" fmla="*/ 3917413 h 6367455"/>
                <a:gd name="connsiteX1283" fmla="*/ 738161 w 6891715"/>
                <a:gd name="connsiteY1283" fmla="*/ 3899605 h 6367455"/>
                <a:gd name="connsiteX1284" fmla="*/ 748638 w 6891715"/>
                <a:gd name="connsiteY1284" fmla="*/ 3896425 h 6367455"/>
                <a:gd name="connsiteX1285" fmla="*/ 772766 w 6891715"/>
                <a:gd name="connsiteY1285" fmla="*/ 3895153 h 6367455"/>
                <a:gd name="connsiteX1286" fmla="*/ 801341 w 6891715"/>
                <a:gd name="connsiteY1286" fmla="*/ 3884024 h 6367455"/>
                <a:gd name="connsiteX1287" fmla="*/ 818487 w 6891715"/>
                <a:gd name="connsiteY1287" fmla="*/ 3880844 h 6367455"/>
                <a:gd name="connsiteX1288" fmla="*/ 842936 w 6891715"/>
                <a:gd name="connsiteY1288" fmla="*/ 3884978 h 6367455"/>
                <a:gd name="connsiteX1289" fmla="*/ 838491 w 6891715"/>
                <a:gd name="connsiteY1289" fmla="*/ 3879890 h 6367455"/>
                <a:gd name="connsiteX1290" fmla="*/ 818487 w 6891715"/>
                <a:gd name="connsiteY1290" fmla="*/ 3875756 h 6367455"/>
                <a:gd name="connsiteX1291" fmla="*/ 806739 w 6891715"/>
                <a:gd name="connsiteY1291" fmla="*/ 3872576 h 6367455"/>
                <a:gd name="connsiteX1292" fmla="*/ 809597 w 6891715"/>
                <a:gd name="connsiteY1292" fmla="*/ 3861128 h 6367455"/>
                <a:gd name="connsiteX1293" fmla="*/ 815947 w 6891715"/>
                <a:gd name="connsiteY1293" fmla="*/ 3846183 h 6367455"/>
                <a:gd name="connsiteX1294" fmla="*/ 805469 w 6891715"/>
                <a:gd name="connsiteY1294" fmla="*/ 3851589 h 6367455"/>
                <a:gd name="connsiteX1295" fmla="*/ 790863 w 6891715"/>
                <a:gd name="connsiteY1295" fmla="*/ 3871622 h 6367455"/>
                <a:gd name="connsiteX1296" fmla="*/ 780068 w 6891715"/>
                <a:gd name="connsiteY1296" fmla="*/ 3876074 h 6367455"/>
                <a:gd name="connsiteX1297" fmla="*/ 761019 w 6891715"/>
                <a:gd name="connsiteY1297" fmla="*/ 3880526 h 6367455"/>
                <a:gd name="connsiteX1298" fmla="*/ 753717 w 6891715"/>
                <a:gd name="connsiteY1298" fmla="*/ 3881798 h 6367455"/>
                <a:gd name="connsiteX1299" fmla="*/ 755940 w 6891715"/>
                <a:gd name="connsiteY1299" fmla="*/ 3886568 h 6367455"/>
                <a:gd name="connsiteX1300" fmla="*/ 738161 w 6891715"/>
                <a:gd name="connsiteY1300" fmla="*/ 3886886 h 6367455"/>
                <a:gd name="connsiteX1301" fmla="*/ 719112 w 6891715"/>
                <a:gd name="connsiteY1301" fmla="*/ 3895471 h 6367455"/>
                <a:gd name="connsiteX1302" fmla="*/ 715937 w 6891715"/>
                <a:gd name="connsiteY1302" fmla="*/ 3888476 h 6367455"/>
                <a:gd name="connsiteX1303" fmla="*/ 752765 w 6891715"/>
                <a:gd name="connsiteY1303" fmla="*/ 3870032 h 6367455"/>
                <a:gd name="connsiteX1304" fmla="*/ 760702 w 6891715"/>
                <a:gd name="connsiteY1304" fmla="*/ 3848727 h 6367455"/>
                <a:gd name="connsiteX1305" fmla="*/ 776576 w 6891715"/>
                <a:gd name="connsiteY1305" fmla="*/ 3837915 h 6367455"/>
                <a:gd name="connsiteX1306" fmla="*/ 774672 w 6891715"/>
                <a:gd name="connsiteY1306" fmla="*/ 3832827 h 6367455"/>
                <a:gd name="connsiteX1307" fmla="*/ 762925 w 6891715"/>
                <a:gd name="connsiteY1307" fmla="*/ 3833781 h 6367455"/>
                <a:gd name="connsiteX1308" fmla="*/ 774037 w 6891715"/>
                <a:gd name="connsiteY1308" fmla="*/ 3807706 h 6367455"/>
                <a:gd name="connsiteX1309" fmla="*/ 792133 w 6891715"/>
                <a:gd name="connsiteY1309" fmla="*/ 3795622 h 6367455"/>
                <a:gd name="connsiteX1310" fmla="*/ 816582 w 6891715"/>
                <a:gd name="connsiteY1310" fmla="*/ 3799756 h 6367455"/>
                <a:gd name="connsiteX1311" fmla="*/ 808962 w 6891715"/>
                <a:gd name="connsiteY1311" fmla="*/ 3783857 h 6367455"/>
                <a:gd name="connsiteX1312" fmla="*/ 810867 w 6891715"/>
                <a:gd name="connsiteY1312" fmla="*/ 3772091 h 6367455"/>
                <a:gd name="connsiteX1313" fmla="*/ 796261 w 6891715"/>
                <a:gd name="connsiteY1313" fmla="*/ 3781949 h 6367455"/>
                <a:gd name="connsiteX1314" fmla="*/ 754035 w 6891715"/>
                <a:gd name="connsiteY1314" fmla="*/ 3782585 h 6367455"/>
                <a:gd name="connsiteX1315" fmla="*/ 746733 w 6891715"/>
                <a:gd name="connsiteY1315" fmla="*/ 3776225 h 6367455"/>
                <a:gd name="connsiteX1316" fmla="*/ 746098 w 6891715"/>
                <a:gd name="connsiteY1316" fmla="*/ 3760007 h 6367455"/>
                <a:gd name="connsiteX1317" fmla="*/ 733716 w 6891715"/>
                <a:gd name="connsiteY1317" fmla="*/ 3772727 h 6367455"/>
                <a:gd name="connsiteX1318" fmla="*/ 725462 w 6891715"/>
                <a:gd name="connsiteY1318" fmla="*/ 3773363 h 6367455"/>
                <a:gd name="connsiteX1319" fmla="*/ 722922 w 6891715"/>
                <a:gd name="connsiteY1319" fmla="*/ 3762551 h 6367455"/>
                <a:gd name="connsiteX1320" fmla="*/ 708317 w 6891715"/>
                <a:gd name="connsiteY1320" fmla="*/ 3761597 h 6367455"/>
                <a:gd name="connsiteX1321" fmla="*/ 703873 w 6891715"/>
                <a:gd name="connsiteY1321" fmla="*/ 3755238 h 6367455"/>
                <a:gd name="connsiteX1322" fmla="*/ 689903 w 6891715"/>
                <a:gd name="connsiteY1322" fmla="*/ 3743790 h 6367455"/>
                <a:gd name="connsiteX1323" fmla="*/ 702603 w 6891715"/>
                <a:gd name="connsiteY1323" fmla="*/ 3727890 h 6367455"/>
                <a:gd name="connsiteX1324" fmla="*/ 717207 w 6891715"/>
                <a:gd name="connsiteY1324" fmla="*/ 3722484 h 6367455"/>
                <a:gd name="connsiteX1325" fmla="*/ 723556 w 6891715"/>
                <a:gd name="connsiteY1325" fmla="*/ 3704359 h 6367455"/>
                <a:gd name="connsiteX1326" fmla="*/ 752130 w 6891715"/>
                <a:gd name="connsiteY1326" fmla="*/ 3696727 h 6367455"/>
                <a:gd name="connsiteX1327" fmla="*/ 745463 w 6891715"/>
                <a:gd name="connsiteY1327" fmla="*/ 3691639 h 6367455"/>
                <a:gd name="connsiteX1328" fmla="*/ 744511 w 6891715"/>
                <a:gd name="connsiteY1328" fmla="*/ 3682100 h 6367455"/>
                <a:gd name="connsiteX1329" fmla="*/ 727366 w 6891715"/>
                <a:gd name="connsiteY1329" fmla="*/ 3684326 h 6367455"/>
                <a:gd name="connsiteX1330" fmla="*/ 719429 w 6891715"/>
                <a:gd name="connsiteY1330" fmla="*/ 3690685 h 6367455"/>
                <a:gd name="connsiteX1331" fmla="*/ 711492 w 6891715"/>
                <a:gd name="connsiteY1331" fmla="*/ 3679238 h 6367455"/>
                <a:gd name="connsiteX1332" fmla="*/ 713137 w 6891715"/>
                <a:gd name="connsiteY1332" fmla="*/ 3667467 h 6367455"/>
                <a:gd name="connsiteX1333" fmla="*/ 709077 w 6891715"/>
                <a:gd name="connsiteY1333" fmla="*/ 3678226 h 6367455"/>
                <a:gd name="connsiteX1334" fmla="*/ 687363 w 6891715"/>
                <a:gd name="connsiteY1334" fmla="*/ 3666796 h 6367455"/>
                <a:gd name="connsiteX1335" fmla="*/ 708146 w 6891715"/>
                <a:gd name="connsiteY1335" fmla="*/ 3662351 h 6367455"/>
                <a:gd name="connsiteX1336" fmla="*/ 713618 w 6891715"/>
                <a:gd name="connsiteY1336" fmla="*/ 3664031 h 6367455"/>
                <a:gd name="connsiteX1337" fmla="*/ 713715 w 6891715"/>
                <a:gd name="connsiteY1337" fmla="*/ 3663338 h 6367455"/>
                <a:gd name="connsiteX1338" fmla="*/ 731811 w 6891715"/>
                <a:gd name="connsiteY1338" fmla="*/ 3667790 h 6367455"/>
                <a:gd name="connsiteX1339" fmla="*/ 728637 w 6891715"/>
                <a:gd name="connsiteY1339" fmla="*/ 3656978 h 6367455"/>
                <a:gd name="connsiteX1340" fmla="*/ 717842 w 6891715"/>
                <a:gd name="connsiteY1340" fmla="*/ 3653798 h 6367455"/>
                <a:gd name="connsiteX1341" fmla="*/ 713397 w 6891715"/>
                <a:gd name="connsiteY1341" fmla="*/ 3637263 h 6367455"/>
                <a:gd name="connsiteX1342" fmla="*/ 731493 w 6891715"/>
                <a:gd name="connsiteY1342" fmla="*/ 3629313 h 6367455"/>
                <a:gd name="connsiteX1343" fmla="*/ 734351 w 6891715"/>
                <a:gd name="connsiteY1343" fmla="*/ 3608644 h 6367455"/>
                <a:gd name="connsiteX1344" fmla="*/ 756575 w 6891715"/>
                <a:gd name="connsiteY1344" fmla="*/ 3612460 h 6367455"/>
                <a:gd name="connsiteX1345" fmla="*/ 769274 w 6891715"/>
                <a:gd name="connsiteY1345" fmla="*/ 3610234 h 6367455"/>
                <a:gd name="connsiteX1346" fmla="*/ 781974 w 6891715"/>
                <a:gd name="connsiteY1346" fmla="*/ 3619456 h 6367455"/>
                <a:gd name="connsiteX1347" fmla="*/ 783244 w 6891715"/>
                <a:gd name="connsiteY1347" fmla="*/ 3628995 h 6367455"/>
                <a:gd name="connsiteX1348" fmla="*/ 797214 w 6891715"/>
                <a:gd name="connsiteY1348" fmla="*/ 3634401 h 6367455"/>
                <a:gd name="connsiteX1349" fmla="*/ 792451 w 6891715"/>
                <a:gd name="connsiteY1349" fmla="*/ 3621681 h 6367455"/>
                <a:gd name="connsiteX1350" fmla="*/ 805469 w 6891715"/>
                <a:gd name="connsiteY1350" fmla="*/ 3610870 h 6367455"/>
                <a:gd name="connsiteX1351" fmla="*/ 823250 w 6891715"/>
                <a:gd name="connsiteY1351" fmla="*/ 3618184 h 6367455"/>
                <a:gd name="connsiteX1352" fmla="*/ 839443 w 6891715"/>
                <a:gd name="connsiteY1352" fmla="*/ 3627723 h 6367455"/>
                <a:gd name="connsiteX1353" fmla="*/ 845792 w 6891715"/>
                <a:gd name="connsiteY1353" fmla="*/ 3628359 h 6367455"/>
                <a:gd name="connsiteX1354" fmla="*/ 846428 w 6891715"/>
                <a:gd name="connsiteY1354" fmla="*/ 3609598 h 6367455"/>
                <a:gd name="connsiteX1355" fmla="*/ 837855 w 6891715"/>
                <a:gd name="connsiteY1355" fmla="*/ 3592426 h 6367455"/>
                <a:gd name="connsiteX1356" fmla="*/ 850555 w 6891715"/>
                <a:gd name="connsiteY1356" fmla="*/ 3578753 h 6367455"/>
                <a:gd name="connsiteX1357" fmla="*/ 867382 w 6891715"/>
                <a:gd name="connsiteY1357" fmla="*/ 3578753 h 6367455"/>
                <a:gd name="connsiteX1358" fmla="*/ 877860 w 6891715"/>
                <a:gd name="connsiteY1358" fmla="*/ 3557447 h 6367455"/>
                <a:gd name="connsiteX1359" fmla="*/ 861985 w 6891715"/>
                <a:gd name="connsiteY1359" fmla="*/ 3554267 h 6367455"/>
                <a:gd name="connsiteX1360" fmla="*/ 841666 w 6891715"/>
                <a:gd name="connsiteY1360" fmla="*/ 3559991 h 6367455"/>
                <a:gd name="connsiteX1361" fmla="*/ 823567 w 6891715"/>
                <a:gd name="connsiteY1361" fmla="*/ 3549180 h 6367455"/>
                <a:gd name="connsiteX1362" fmla="*/ 830235 w 6891715"/>
                <a:gd name="connsiteY1362" fmla="*/ 3539004 h 6367455"/>
                <a:gd name="connsiteX1363" fmla="*/ 840396 w 6891715"/>
                <a:gd name="connsiteY1363" fmla="*/ 3528192 h 6367455"/>
                <a:gd name="connsiteX1364" fmla="*/ 862620 w 6891715"/>
                <a:gd name="connsiteY1364" fmla="*/ 3519606 h 6367455"/>
                <a:gd name="connsiteX1365" fmla="*/ 858492 w 6891715"/>
                <a:gd name="connsiteY1365" fmla="*/ 3510067 h 6367455"/>
                <a:gd name="connsiteX1366" fmla="*/ 855318 w 6891715"/>
                <a:gd name="connsiteY1366" fmla="*/ 3497665 h 6367455"/>
                <a:gd name="connsiteX1367" fmla="*/ 870875 w 6891715"/>
                <a:gd name="connsiteY1367" fmla="*/ 3480494 h 6367455"/>
                <a:gd name="connsiteX1368" fmla="*/ 886750 w 6891715"/>
                <a:gd name="connsiteY1368" fmla="*/ 3474770 h 6367455"/>
                <a:gd name="connsiteX1369" fmla="*/ 892783 w 6891715"/>
                <a:gd name="connsiteY1369" fmla="*/ 3461096 h 6367455"/>
                <a:gd name="connsiteX1370" fmla="*/ 911833 w 6891715"/>
                <a:gd name="connsiteY1370" fmla="*/ 3464276 h 6367455"/>
                <a:gd name="connsiteX1371" fmla="*/ 908658 w 6891715"/>
                <a:gd name="connsiteY1371" fmla="*/ 3456962 h 6367455"/>
                <a:gd name="connsiteX1372" fmla="*/ 924533 w 6891715"/>
                <a:gd name="connsiteY1372" fmla="*/ 3451556 h 6367455"/>
                <a:gd name="connsiteX1373" fmla="*/ 941679 w 6891715"/>
                <a:gd name="connsiteY1373" fmla="*/ 3470318 h 6367455"/>
                <a:gd name="connsiteX1374" fmla="*/ 931201 w 6891715"/>
                <a:gd name="connsiteY1374" fmla="*/ 3495757 h 6367455"/>
                <a:gd name="connsiteX1375" fmla="*/ 943901 w 6891715"/>
                <a:gd name="connsiteY1375" fmla="*/ 3496393 h 6367455"/>
                <a:gd name="connsiteX1376" fmla="*/ 952157 w 6891715"/>
                <a:gd name="connsiteY1376" fmla="*/ 3479858 h 6367455"/>
                <a:gd name="connsiteX1377" fmla="*/ 948029 w 6891715"/>
                <a:gd name="connsiteY1377" fmla="*/ 3453464 h 6367455"/>
                <a:gd name="connsiteX1378" fmla="*/ 961364 w 6891715"/>
                <a:gd name="connsiteY1378" fmla="*/ 3453464 h 6367455"/>
                <a:gd name="connsiteX1379" fmla="*/ 3068524 w 6891715"/>
                <a:gd name="connsiteY1379" fmla="*/ 3432164 h 6367455"/>
                <a:gd name="connsiteX1380" fmla="*/ 3099111 w 6891715"/>
                <a:gd name="connsiteY1380" fmla="*/ 3458846 h 6367455"/>
                <a:gd name="connsiteX1381" fmla="*/ 3103526 w 6891715"/>
                <a:gd name="connsiteY1381" fmla="*/ 3464378 h 6367455"/>
                <a:gd name="connsiteX1382" fmla="*/ 3097535 w 6891715"/>
                <a:gd name="connsiteY1382" fmla="*/ 3484552 h 6367455"/>
                <a:gd name="connsiteX1383" fmla="*/ 3057488 w 6891715"/>
                <a:gd name="connsiteY1383" fmla="*/ 3462425 h 6367455"/>
                <a:gd name="connsiteX1384" fmla="*/ 3059065 w 6891715"/>
                <a:gd name="connsiteY1384" fmla="*/ 3441926 h 6367455"/>
                <a:gd name="connsiteX1385" fmla="*/ 2463763 w 6891715"/>
                <a:gd name="connsiteY1385" fmla="*/ 3408351 h 6367455"/>
                <a:gd name="connsiteX1386" fmla="*/ 2474876 w 6891715"/>
                <a:gd name="connsiteY1386" fmla="*/ 3421051 h 6367455"/>
                <a:gd name="connsiteX1387" fmla="*/ 2466303 w 6891715"/>
                <a:gd name="connsiteY1387" fmla="*/ 3420165 h 6367455"/>
                <a:gd name="connsiteX1388" fmla="*/ 2454238 w 6891715"/>
                <a:gd name="connsiteY1388" fmla="*/ 3410123 h 6367455"/>
                <a:gd name="connsiteX1389" fmla="*/ 2674737 w 6891715"/>
                <a:gd name="connsiteY1389" fmla="*/ 3390889 h 6367455"/>
                <a:gd name="connsiteX1390" fmla="*/ 2681250 w 6891715"/>
                <a:gd name="connsiteY1390" fmla="*/ 3409169 h 6367455"/>
                <a:gd name="connsiteX1391" fmla="*/ 2674086 w 6891715"/>
                <a:gd name="connsiteY1391" fmla="*/ 3422639 h 6367455"/>
                <a:gd name="connsiteX1392" fmla="*/ 2668550 w 6891715"/>
                <a:gd name="connsiteY1392" fmla="*/ 3409169 h 6367455"/>
                <a:gd name="connsiteX1393" fmla="*/ 2669201 w 6891715"/>
                <a:gd name="connsiteY1393" fmla="*/ 3392172 h 6367455"/>
                <a:gd name="connsiteX1394" fmla="*/ 2629274 w 6891715"/>
                <a:gd name="connsiteY1394" fmla="*/ 3381364 h 6367455"/>
                <a:gd name="connsiteX1395" fmla="*/ 2653567 w 6891715"/>
                <a:gd name="connsiteY1395" fmla="*/ 3390766 h 6367455"/>
                <a:gd name="connsiteX1396" fmla="*/ 2656722 w 6891715"/>
                <a:gd name="connsiteY1396" fmla="*/ 3399854 h 6367455"/>
                <a:gd name="connsiteX1397" fmla="*/ 2660193 w 6891715"/>
                <a:gd name="connsiteY1397" fmla="*/ 3406122 h 6367455"/>
                <a:gd name="connsiteX1398" fmla="*/ 2664610 w 6891715"/>
                <a:gd name="connsiteY1398" fmla="*/ 3411449 h 6367455"/>
                <a:gd name="connsiteX1399" fmla="*/ 2668711 w 6891715"/>
                <a:gd name="connsiteY1399" fmla="*/ 3422732 h 6367455"/>
                <a:gd name="connsiteX1400" fmla="*/ 2689849 w 6891715"/>
                <a:gd name="connsiteY1400" fmla="*/ 3430880 h 6367455"/>
                <a:gd name="connsiteX1401" fmla="*/ 2693951 w 6891715"/>
                <a:gd name="connsiteY1401" fmla="*/ 3446236 h 6367455"/>
                <a:gd name="connsiteX1402" fmla="*/ 2687956 w 6891715"/>
                <a:gd name="connsiteY1402" fmla="*/ 3460025 h 6367455"/>
                <a:gd name="connsiteX1403" fmla="*/ 2677545 w 6891715"/>
                <a:gd name="connsiteY1403" fmla="*/ 3468173 h 6367455"/>
                <a:gd name="connsiteX1404" fmla="*/ 2660508 w 6891715"/>
                <a:gd name="connsiteY1404" fmla="*/ 3478202 h 6367455"/>
                <a:gd name="connsiteX1405" fmla="*/ 2640001 w 6891715"/>
                <a:gd name="connsiteY1405" fmla="*/ 3476008 h 6367455"/>
                <a:gd name="connsiteX1406" fmla="*/ 2627065 w 6891715"/>
                <a:gd name="connsiteY1406" fmla="*/ 3461592 h 6367455"/>
                <a:gd name="connsiteX1407" fmla="*/ 2634322 w 6891715"/>
                <a:gd name="connsiteY1407" fmla="*/ 3455324 h 6367455"/>
                <a:gd name="connsiteX1408" fmla="*/ 2622648 w 6891715"/>
                <a:gd name="connsiteY1408" fmla="*/ 3453131 h 6367455"/>
                <a:gd name="connsiteX1409" fmla="*/ 2620440 w 6891715"/>
                <a:gd name="connsiteY1409" fmla="*/ 3436834 h 6367455"/>
                <a:gd name="connsiteX1410" fmla="*/ 2603718 w 6891715"/>
                <a:gd name="connsiteY1410" fmla="*/ 3425239 h 6367455"/>
                <a:gd name="connsiteX1411" fmla="*/ 2593938 w 6891715"/>
                <a:gd name="connsiteY1411" fmla="*/ 3412076 h 6367455"/>
                <a:gd name="connsiteX1412" fmla="*/ 2595831 w 6891715"/>
                <a:gd name="connsiteY1412" fmla="*/ 3394213 h 6367455"/>
                <a:gd name="connsiteX1413" fmla="*/ 2608766 w 6891715"/>
                <a:gd name="connsiteY1413" fmla="*/ 3400481 h 6367455"/>
                <a:gd name="connsiteX1414" fmla="*/ 2620124 w 6891715"/>
                <a:gd name="connsiteY1414" fmla="*/ 3397033 h 6367455"/>
                <a:gd name="connsiteX1415" fmla="*/ 1157482 w 6891715"/>
                <a:gd name="connsiteY1415" fmla="*/ 3378189 h 6367455"/>
                <a:gd name="connsiteX1416" fmla="*/ 1165647 w 6891715"/>
                <a:gd name="connsiteY1416" fmla="*/ 3378189 h 6367455"/>
                <a:gd name="connsiteX1417" fmla="*/ 1168671 w 6891715"/>
                <a:gd name="connsiteY1417" fmla="*/ 3387857 h 6367455"/>
                <a:gd name="connsiteX1418" fmla="*/ 1174719 w 6891715"/>
                <a:gd name="connsiteY1418" fmla="*/ 3404938 h 6367455"/>
                <a:gd name="connsiteX1419" fmla="*/ 1171090 w 6891715"/>
                <a:gd name="connsiteY1419" fmla="*/ 3417829 h 6367455"/>
                <a:gd name="connsiteX1420" fmla="*/ 1165949 w 6891715"/>
                <a:gd name="connsiteY1420" fmla="*/ 3421052 h 6367455"/>
                <a:gd name="connsiteX1421" fmla="*/ 1153854 w 6891715"/>
                <a:gd name="connsiteY1421" fmla="*/ 3413639 h 6367455"/>
                <a:gd name="connsiteX1422" fmla="*/ 1149318 w 6891715"/>
                <a:gd name="connsiteY1422" fmla="*/ 3400748 h 6367455"/>
                <a:gd name="connsiteX1423" fmla="*/ 1151435 w 6891715"/>
                <a:gd name="connsiteY1423" fmla="*/ 3387857 h 6367455"/>
                <a:gd name="connsiteX1424" fmla="*/ 1072072 w 6891715"/>
                <a:gd name="connsiteY1424" fmla="*/ 3340094 h 6367455"/>
                <a:gd name="connsiteX1425" fmla="*/ 1080383 w 6891715"/>
                <a:gd name="connsiteY1425" fmla="*/ 3351711 h 6367455"/>
                <a:gd name="connsiteX1426" fmla="*/ 1080383 w 6891715"/>
                <a:gd name="connsiteY1426" fmla="*/ 3364272 h 6367455"/>
                <a:gd name="connsiteX1427" fmla="*/ 1085817 w 6891715"/>
                <a:gd name="connsiteY1427" fmla="*/ 3378398 h 6367455"/>
                <a:gd name="connsiteX1428" fmla="*/ 1073351 w 6891715"/>
                <a:gd name="connsiteY1428" fmla="*/ 3387819 h 6367455"/>
                <a:gd name="connsiteX1429" fmla="*/ 1067917 w 6891715"/>
                <a:gd name="connsiteY1429" fmla="*/ 3397239 h 6367455"/>
                <a:gd name="connsiteX1430" fmla="*/ 1057373 w 6891715"/>
                <a:gd name="connsiteY1430" fmla="*/ 3394727 h 6367455"/>
                <a:gd name="connsiteX1431" fmla="*/ 1055132 w 6891715"/>
                <a:gd name="connsiteY1431" fmla="*/ 3384992 h 6367455"/>
                <a:gd name="connsiteX1432" fmla="*/ 1061206 w 6891715"/>
                <a:gd name="connsiteY1432" fmla="*/ 3368354 h 6367455"/>
                <a:gd name="connsiteX1433" fmla="*/ 1051616 w 6891715"/>
                <a:gd name="connsiteY1433" fmla="*/ 3368354 h 6367455"/>
                <a:gd name="connsiteX1434" fmla="*/ 1043305 w 6891715"/>
                <a:gd name="connsiteY1434" fmla="*/ 3377770 h 6367455"/>
                <a:gd name="connsiteX1435" fmla="*/ 1039151 w 6891715"/>
                <a:gd name="connsiteY1435" fmla="*/ 3384050 h 6367455"/>
                <a:gd name="connsiteX1436" fmla="*/ 1038191 w 6891715"/>
                <a:gd name="connsiteY1436" fmla="*/ 3371807 h 6367455"/>
                <a:gd name="connsiteX1437" fmla="*/ 1047461 w 6891715"/>
                <a:gd name="connsiteY1437" fmla="*/ 3350769 h 6367455"/>
                <a:gd name="connsiteX1438" fmla="*/ 1055772 w 6891715"/>
                <a:gd name="connsiteY1438" fmla="*/ 3356735 h 6367455"/>
                <a:gd name="connsiteX1439" fmla="*/ 1062484 w 6891715"/>
                <a:gd name="connsiteY1439" fmla="*/ 3348571 h 6367455"/>
                <a:gd name="connsiteX1440" fmla="*/ 2665169 w 6891715"/>
                <a:gd name="connsiteY1440" fmla="*/ 3319452 h 6367455"/>
                <a:gd name="connsiteX1441" fmla="*/ 2676488 w 6891715"/>
                <a:gd name="connsiteY1441" fmla="*/ 3339638 h 6367455"/>
                <a:gd name="connsiteX1442" fmla="*/ 2670990 w 6891715"/>
                <a:gd name="connsiteY1442" fmla="*/ 3354377 h 6367455"/>
                <a:gd name="connsiteX1443" fmla="*/ 2659025 w 6891715"/>
                <a:gd name="connsiteY1443" fmla="*/ 3347008 h 6367455"/>
                <a:gd name="connsiteX1444" fmla="*/ 2670990 w 6891715"/>
                <a:gd name="connsiteY1444" fmla="*/ 3338356 h 6367455"/>
                <a:gd name="connsiteX1445" fmla="*/ 1084228 w 6891715"/>
                <a:gd name="connsiteY1445" fmla="*/ 3309929 h 6367455"/>
                <a:gd name="connsiteX1446" fmla="*/ 1082061 w 6891715"/>
                <a:gd name="connsiteY1446" fmla="*/ 3317834 h 6367455"/>
                <a:gd name="connsiteX1447" fmla="*/ 1071529 w 6891715"/>
                <a:gd name="connsiteY1447" fmla="*/ 3324217 h 6367455"/>
                <a:gd name="connsiteX1448" fmla="*/ 1074936 w 6891715"/>
                <a:gd name="connsiteY1448" fmla="*/ 3316010 h 6367455"/>
                <a:gd name="connsiteX1449" fmla="*/ 1113472 w 6891715"/>
                <a:gd name="connsiteY1449" fmla="*/ 3303579 h 6367455"/>
                <a:gd name="connsiteX1450" fmla="*/ 1114392 w 6891715"/>
                <a:gd name="connsiteY1450" fmla="*/ 3311286 h 6367455"/>
                <a:gd name="connsiteX1451" fmla="*/ 1103653 w 6891715"/>
                <a:gd name="connsiteY1451" fmla="*/ 3330557 h 6367455"/>
                <a:gd name="connsiteX1452" fmla="*/ 1101505 w 6891715"/>
                <a:gd name="connsiteY1452" fmla="*/ 3345010 h 6367455"/>
                <a:gd name="connsiteX1453" fmla="*/ 1089538 w 6891715"/>
                <a:gd name="connsiteY1453" fmla="*/ 3359143 h 6367455"/>
                <a:gd name="connsiteX1454" fmla="*/ 1082481 w 6891715"/>
                <a:gd name="connsiteY1454" fmla="*/ 3355288 h 6367455"/>
                <a:gd name="connsiteX1455" fmla="*/ 1083095 w 6891715"/>
                <a:gd name="connsiteY1455" fmla="*/ 3352398 h 6367455"/>
                <a:gd name="connsiteX1456" fmla="*/ 1077879 w 6891715"/>
                <a:gd name="connsiteY1456" fmla="*/ 3344048 h 6367455"/>
                <a:gd name="connsiteX1457" fmla="*/ 1094448 w 6891715"/>
                <a:gd name="connsiteY1457" fmla="*/ 3331521 h 6367455"/>
                <a:gd name="connsiteX1458" fmla="*/ 1089232 w 6891715"/>
                <a:gd name="connsiteY1458" fmla="*/ 3330557 h 6367455"/>
                <a:gd name="connsiteX1459" fmla="*/ 1102425 w 6891715"/>
                <a:gd name="connsiteY1459" fmla="*/ 3314499 h 6367455"/>
                <a:gd name="connsiteX1460" fmla="*/ 2832915 w 6891715"/>
                <a:gd name="connsiteY1460" fmla="*/ 3290876 h 6367455"/>
                <a:gd name="connsiteX1461" fmla="*/ 2848659 w 6891715"/>
                <a:gd name="connsiteY1461" fmla="*/ 3298814 h 6367455"/>
                <a:gd name="connsiteX1462" fmla="*/ 2852437 w 6891715"/>
                <a:gd name="connsiteY1462" fmla="*/ 3323262 h 6367455"/>
                <a:gd name="connsiteX1463" fmla="*/ 2858735 w 6891715"/>
                <a:gd name="connsiteY1463" fmla="*/ 3340090 h 6367455"/>
                <a:gd name="connsiteX1464" fmla="*/ 2859050 w 6891715"/>
                <a:gd name="connsiteY1464" fmla="*/ 3355965 h 6367455"/>
                <a:gd name="connsiteX1465" fmla="*/ 2825673 w 6891715"/>
                <a:gd name="connsiteY1465" fmla="*/ 3386761 h 6367455"/>
                <a:gd name="connsiteX1466" fmla="*/ 2826618 w 6891715"/>
                <a:gd name="connsiteY1466" fmla="*/ 3404859 h 6367455"/>
                <a:gd name="connsiteX1467" fmla="*/ 2846770 w 6891715"/>
                <a:gd name="connsiteY1467" fmla="*/ 3426766 h 6367455"/>
                <a:gd name="connsiteX1468" fmla="*/ 2831341 w 6891715"/>
                <a:gd name="connsiteY1468" fmla="*/ 3449944 h 6367455"/>
                <a:gd name="connsiteX1469" fmla="*/ 2814337 w 6891715"/>
                <a:gd name="connsiteY1469" fmla="*/ 3447721 h 6367455"/>
                <a:gd name="connsiteX1470" fmla="*/ 2814652 w 6891715"/>
                <a:gd name="connsiteY1470" fmla="*/ 3457564 h 6367455"/>
                <a:gd name="connsiteX1471" fmla="*/ 2807095 w 6891715"/>
                <a:gd name="connsiteY1471" fmla="*/ 3449944 h 6367455"/>
                <a:gd name="connsiteX1472" fmla="*/ 2805206 w 6891715"/>
                <a:gd name="connsiteY1472" fmla="*/ 3460739 h 6367455"/>
                <a:gd name="connsiteX1473" fmla="*/ 2820005 w 6891715"/>
                <a:gd name="connsiteY1473" fmla="*/ 3480741 h 6367455"/>
                <a:gd name="connsiteX1474" fmla="*/ 2804261 w 6891715"/>
                <a:gd name="connsiteY1474" fmla="*/ 3482964 h 6367455"/>
                <a:gd name="connsiteX1475" fmla="*/ 2793871 w 6891715"/>
                <a:gd name="connsiteY1475" fmla="*/ 3473439 h 6367455"/>
                <a:gd name="connsiteX1476" fmla="*/ 2782220 w 6891715"/>
                <a:gd name="connsiteY1476" fmla="*/ 3471534 h 6367455"/>
                <a:gd name="connsiteX1477" fmla="*/ 2775923 w 6891715"/>
                <a:gd name="connsiteY1477" fmla="*/ 3459786 h 6367455"/>
                <a:gd name="connsiteX1478" fmla="*/ 2790722 w 6891715"/>
                <a:gd name="connsiteY1478" fmla="*/ 3456611 h 6367455"/>
                <a:gd name="connsiteX1479" fmla="*/ 2777497 w 6891715"/>
                <a:gd name="connsiteY1479" fmla="*/ 3440736 h 6367455"/>
                <a:gd name="connsiteX1480" fmla="*/ 2776237 w 6891715"/>
                <a:gd name="connsiteY1480" fmla="*/ 3442641 h 6367455"/>
                <a:gd name="connsiteX1481" fmla="*/ 2772774 w 6891715"/>
                <a:gd name="connsiteY1481" fmla="*/ 3445816 h 6367455"/>
                <a:gd name="connsiteX1482" fmla="*/ 2770570 w 6891715"/>
                <a:gd name="connsiteY1482" fmla="*/ 3447086 h 6367455"/>
                <a:gd name="connsiteX1483" fmla="*/ 2768366 w 6891715"/>
                <a:gd name="connsiteY1483" fmla="*/ 3448674 h 6367455"/>
                <a:gd name="connsiteX1484" fmla="*/ 2766791 w 6891715"/>
                <a:gd name="connsiteY1484" fmla="*/ 3449309 h 6367455"/>
                <a:gd name="connsiteX1485" fmla="*/ 2766161 w 6891715"/>
                <a:gd name="connsiteY1485" fmla="*/ 3449626 h 6367455"/>
                <a:gd name="connsiteX1486" fmla="*/ 2765217 w 6891715"/>
                <a:gd name="connsiteY1486" fmla="*/ 3449626 h 6367455"/>
                <a:gd name="connsiteX1487" fmla="*/ 2761438 w 6891715"/>
                <a:gd name="connsiteY1487" fmla="*/ 3447721 h 6367455"/>
                <a:gd name="connsiteX1488" fmla="*/ 2756400 w 6891715"/>
                <a:gd name="connsiteY1488" fmla="*/ 3445499 h 6367455"/>
                <a:gd name="connsiteX1489" fmla="*/ 2750733 w 6891715"/>
                <a:gd name="connsiteY1489" fmla="*/ 3442324 h 6367455"/>
                <a:gd name="connsiteX1490" fmla="*/ 2739082 w 6891715"/>
                <a:gd name="connsiteY1490" fmla="*/ 3445499 h 6367455"/>
                <a:gd name="connsiteX1491" fmla="*/ 2730580 w 6891715"/>
                <a:gd name="connsiteY1491" fmla="*/ 3434069 h 6367455"/>
                <a:gd name="connsiteX1492" fmla="*/ 2726172 w 6891715"/>
                <a:gd name="connsiteY1492" fmla="*/ 3419146 h 6367455"/>
                <a:gd name="connsiteX1493" fmla="*/ 2732470 w 6891715"/>
                <a:gd name="connsiteY1493" fmla="*/ 3410574 h 6367455"/>
                <a:gd name="connsiteX1494" fmla="*/ 2721764 w 6891715"/>
                <a:gd name="connsiteY1494" fmla="*/ 3395016 h 6367455"/>
                <a:gd name="connsiteX1495" fmla="*/ 2728691 w 6891715"/>
                <a:gd name="connsiteY1495" fmla="*/ 3382316 h 6367455"/>
                <a:gd name="connsiteX1496" fmla="*/ 2706650 w 6891715"/>
                <a:gd name="connsiteY1496" fmla="*/ 3359457 h 6367455"/>
                <a:gd name="connsiteX1497" fmla="*/ 2712003 w 6891715"/>
                <a:gd name="connsiteY1497" fmla="*/ 3352155 h 6367455"/>
                <a:gd name="connsiteX1498" fmla="*/ 2742546 w 6891715"/>
                <a:gd name="connsiteY1498" fmla="*/ 3359140 h 6367455"/>
                <a:gd name="connsiteX1499" fmla="*/ 2751677 w 6891715"/>
                <a:gd name="connsiteY1499" fmla="*/ 3348344 h 6367455"/>
                <a:gd name="connsiteX1500" fmla="*/ 2760179 w 6891715"/>
                <a:gd name="connsiteY1500" fmla="*/ 3334692 h 6367455"/>
                <a:gd name="connsiteX1501" fmla="*/ 2739082 w 6891715"/>
                <a:gd name="connsiteY1501" fmla="*/ 3323262 h 6367455"/>
                <a:gd name="connsiteX1502" fmla="*/ 2739082 w 6891715"/>
                <a:gd name="connsiteY1502" fmla="*/ 3315959 h 6367455"/>
                <a:gd name="connsiteX1503" fmla="*/ 2755771 w 6891715"/>
                <a:gd name="connsiteY1503" fmla="*/ 3325166 h 6367455"/>
                <a:gd name="connsiteX1504" fmla="*/ 2785054 w 6891715"/>
                <a:gd name="connsiteY1504" fmla="*/ 3317547 h 6367455"/>
                <a:gd name="connsiteX1505" fmla="*/ 2767421 w 6891715"/>
                <a:gd name="connsiteY1505" fmla="*/ 3335644 h 6367455"/>
                <a:gd name="connsiteX1506" fmla="*/ 2773718 w 6891715"/>
                <a:gd name="connsiteY1506" fmla="*/ 3341677 h 6367455"/>
                <a:gd name="connsiteX1507" fmla="*/ 2771514 w 6891715"/>
                <a:gd name="connsiteY1507" fmla="*/ 3351202 h 6367455"/>
                <a:gd name="connsiteX1508" fmla="*/ 2790722 w 6891715"/>
                <a:gd name="connsiteY1508" fmla="*/ 3363903 h 6367455"/>
                <a:gd name="connsiteX1509" fmla="*/ 2795760 w 6891715"/>
                <a:gd name="connsiteY1509" fmla="*/ 3341677 h 6367455"/>
                <a:gd name="connsiteX1510" fmla="*/ 2802057 w 6891715"/>
                <a:gd name="connsiteY1510" fmla="*/ 3337549 h 6367455"/>
                <a:gd name="connsiteX1511" fmla="*/ 2811504 w 6891715"/>
                <a:gd name="connsiteY1511" fmla="*/ 3346757 h 6367455"/>
                <a:gd name="connsiteX1512" fmla="*/ 2811189 w 6891715"/>
                <a:gd name="connsiteY1512" fmla="*/ 3334374 h 6367455"/>
                <a:gd name="connsiteX1513" fmla="*/ 2803002 w 6891715"/>
                <a:gd name="connsiteY1513" fmla="*/ 3321674 h 6367455"/>
                <a:gd name="connsiteX1514" fmla="*/ 1020731 w 6891715"/>
                <a:gd name="connsiteY1514" fmla="*/ 3233728 h 6367455"/>
                <a:gd name="connsiteX1515" fmla="*/ 1016076 w 6891715"/>
                <a:gd name="connsiteY1515" fmla="*/ 3241030 h 6367455"/>
                <a:gd name="connsiteX1516" fmla="*/ 1012090 w 6891715"/>
                <a:gd name="connsiteY1516" fmla="*/ 3246428 h 6367455"/>
                <a:gd name="connsiteX1517" fmla="*/ 1006440 w 6891715"/>
                <a:gd name="connsiteY1517" fmla="*/ 3243253 h 6367455"/>
                <a:gd name="connsiteX1518" fmla="*/ 1012755 w 6891715"/>
                <a:gd name="connsiteY1518" fmla="*/ 3234680 h 6367455"/>
                <a:gd name="connsiteX1519" fmla="*/ 1074260 w 6891715"/>
                <a:gd name="connsiteY1519" fmla="*/ 3214677 h 6367455"/>
                <a:gd name="connsiteX1520" fmla="*/ 1089658 w 6891715"/>
                <a:gd name="connsiteY1520" fmla="*/ 3239024 h 6367455"/>
                <a:gd name="connsiteX1521" fmla="*/ 1106981 w 6891715"/>
                <a:gd name="connsiteY1521" fmla="*/ 3246073 h 6367455"/>
                <a:gd name="connsiteX1522" fmla="*/ 1103774 w 6891715"/>
                <a:gd name="connsiteY1522" fmla="*/ 3257926 h 6367455"/>
                <a:gd name="connsiteX1523" fmla="*/ 1117568 w 6891715"/>
                <a:gd name="connsiteY1523" fmla="*/ 3267537 h 6367455"/>
                <a:gd name="connsiteX1524" fmla="*/ 1101849 w 6891715"/>
                <a:gd name="connsiteY1524" fmla="*/ 3281632 h 6367455"/>
                <a:gd name="connsiteX1525" fmla="*/ 1099603 w 6891715"/>
                <a:gd name="connsiteY1525" fmla="*/ 3275225 h 6367455"/>
                <a:gd name="connsiteX1526" fmla="*/ 1084526 w 6891715"/>
                <a:gd name="connsiteY1526" fmla="*/ 3280350 h 6367455"/>
                <a:gd name="connsiteX1527" fmla="*/ 1077147 w 6891715"/>
                <a:gd name="connsiteY1527" fmla="*/ 3285797 h 6367455"/>
                <a:gd name="connsiteX1528" fmla="*/ 1063353 w 6891715"/>
                <a:gd name="connsiteY1528" fmla="*/ 3286117 h 6367455"/>
                <a:gd name="connsiteX1529" fmla="*/ 1055655 w 6891715"/>
                <a:gd name="connsiteY1529" fmla="*/ 3277467 h 6367455"/>
                <a:gd name="connsiteX1530" fmla="*/ 1067523 w 6891715"/>
                <a:gd name="connsiteY1530" fmla="*/ 3266897 h 6367455"/>
                <a:gd name="connsiteX1531" fmla="*/ 1082601 w 6891715"/>
                <a:gd name="connsiteY1531" fmla="*/ 3267856 h 6367455"/>
                <a:gd name="connsiteX1532" fmla="*/ 1082280 w 6891715"/>
                <a:gd name="connsiteY1532" fmla="*/ 3262730 h 6367455"/>
                <a:gd name="connsiteX1533" fmla="*/ 1070732 w 6891715"/>
                <a:gd name="connsiteY1533" fmla="*/ 3261449 h 6367455"/>
                <a:gd name="connsiteX1534" fmla="*/ 1073618 w 6891715"/>
                <a:gd name="connsiteY1534" fmla="*/ 3254081 h 6367455"/>
                <a:gd name="connsiteX1535" fmla="*/ 1082280 w 6891715"/>
                <a:gd name="connsiteY1535" fmla="*/ 3253121 h 6367455"/>
                <a:gd name="connsiteX1536" fmla="*/ 1087412 w 6891715"/>
                <a:gd name="connsiteY1536" fmla="*/ 3242227 h 6367455"/>
                <a:gd name="connsiteX1537" fmla="*/ 1073618 w 6891715"/>
                <a:gd name="connsiteY1537" fmla="*/ 3243190 h 6367455"/>
                <a:gd name="connsiteX1538" fmla="*/ 1059505 w 6891715"/>
                <a:gd name="connsiteY1538" fmla="*/ 3236141 h 6367455"/>
                <a:gd name="connsiteX1539" fmla="*/ 1056296 w 6891715"/>
                <a:gd name="connsiteY1539" fmla="*/ 3224288 h 6367455"/>
                <a:gd name="connsiteX1540" fmla="*/ 1068165 w 6891715"/>
                <a:gd name="connsiteY1540" fmla="*/ 3226530 h 6367455"/>
                <a:gd name="connsiteX1541" fmla="*/ 1064636 w 6891715"/>
                <a:gd name="connsiteY1541" fmla="*/ 3217881 h 6367455"/>
                <a:gd name="connsiteX1542" fmla="*/ 1036556 w 6891715"/>
                <a:gd name="connsiteY1542" fmla="*/ 3211501 h 6367455"/>
                <a:gd name="connsiteX1543" fmla="*/ 1042954 w 6891715"/>
                <a:gd name="connsiteY1543" fmla="*/ 3212454 h 6367455"/>
                <a:gd name="connsiteX1544" fmla="*/ 1032178 w 6891715"/>
                <a:gd name="connsiteY1544" fmla="*/ 3225472 h 6367455"/>
                <a:gd name="connsiteX1545" fmla="*/ 1020731 w 6891715"/>
                <a:gd name="connsiteY1545" fmla="*/ 3227377 h 6367455"/>
                <a:gd name="connsiteX1546" fmla="*/ 1025442 w 6891715"/>
                <a:gd name="connsiteY1546" fmla="*/ 3219122 h 6367455"/>
                <a:gd name="connsiteX1547" fmla="*/ 1065497 w 6891715"/>
                <a:gd name="connsiteY1547" fmla="*/ 3170226 h 6367455"/>
                <a:gd name="connsiteX1548" fmla="*/ 1066766 w 6891715"/>
                <a:gd name="connsiteY1548" fmla="*/ 3176576 h 6367455"/>
                <a:gd name="connsiteX1549" fmla="*/ 1060416 w 6891715"/>
                <a:gd name="connsiteY1549" fmla="*/ 3174354 h 6367455"/>
                <a:gd name="connsiteX1550" fmla="*/ 2496621 w 6891715"/>
                <a:gd name="connsiteY1550" fmla="*/ 3159114 h 6367455"/>
                <a:gd name="connsiteX1551" fmla="*/ 2512976 w 6891715"/>
                <a:gd name="connsiteY1551" fmla="*/ 3161291 h 6367455"/>
                <a:gd name="connsiteX1552" fmla="*/ 2507000 w 6891715"/>
                <a:gd name="connsiteY1552" fmla="*/ 3179948 h 6367455"/>
                <a:gd name="connsiteX1553" fmla="*/ 2488130 w 6891715"/>
                <a:gd name="connsiteY1553" fmla="*/ 3189277 h 6367455"/>
                <a:gd name="connsiteX1554" fmla="*/ 2479638 w 6891715"/>
                <a:gd name="connsiteY1554" fmla="*/ 3174662 h 6367455"/>
                <a:gd name="connsiteX1555" fmla="*/ 2481839 w 6891715"/>
                <a:gd name="connsiteY1555" fmla="*/ 3166888 h 6367455"/>
                <a:gd name="connsiteX1556" fmla="*/ 2494420 w 6891715"/>
                <a:gd name="connsiteY1556" fmla="*/ 3169687 h 6367455"/>
                <a:gd name="connsiteX1557" fmla="*/ 949493 w 6891715"/>
                <a:gd name="connsiteY1557" fmla="*/ 3151177 h 6367455"/>
                <a:gd name="connsiteX1558" fmla="*/ 957238 w 6891715"/>
                <a:gd name="connsiteY1558" fmla="*/ 3156257 h 6367455"/>
                <a:gd name="connsiteX1559" fmla="*/ 946125 w 6891715"/>
                <a:gd name="connsiteY1559" fmla="*/ 3170226 h 6367455"/>
                <a:gd name="connsiteX1560" fmla="*/ 1053951 w 6891715"/>
                <a:gd name="connsiteY1560" fmla="*/ 3149590 h 6367455"/>
                <a:gd name="connsiteX1561" fmla="*/ 1060416 w 6891715"/>
                <a:gd name="connsiteY1561" fmla="*/ 3156763 h 6367455"/>
                <a:gd name="connsiteX1562" fmla="*/ 1060416 w 6891715"/>
                <a:gd name="connsiteY1562" fmla="*/ 3162999 h 6367455"/>
                <a:gd name="connsiteX1563" fmla="*/ 1052656 w 6891715"/>
                <a:gd name="connsiteY1563" fmla="*/ 3167053 h 6367455"/>
                <a:gd name="connsiteX1564" fmla="*/ 1043924 w 6891715"/>
                <a:gd name="connsiteY1564" fmla="*/ 3161127 h 6367455"/>
                <a:gd name="connsiteX1565" fmla="*/ 1042953 w 6891715"/>
                <a:gd name="connsiteY1565" fmla="*/ 3151773 h 6367455"/>
                <a:gd name="connsiteX1566" fmla="*/ 957696 w 6891715"/>
                <a:gd name="connsiteY1566" fmla="*/ 3089266 h 6367455"/>
                <a:gd name="connsiteX1567" fmla="*/ 969937 w 6891715"/>
                <a:gd name="connsiteY1567" fmla="*/ 3097932 h 6367455"/>
                <a:gd name="connsiteX1568" fmla="*/ 966877 w 6891715"/>
                <a:gd name="connsiteY1568" fmla="*/ 3107561 h 6367455"/>
                <a:gd name="connsiteX1569" fmla="*/ 958002 w 6891715"/>
                <a:gd name="connsiteY1569" fmla="*/ 3112696 h 6367455"/>
                <a:gd name="connsiteX1570" fmla="*/ 965041 w 6891715"/>
                <a:gd name="connsiteY1570" fmla="*/ 3133881 h 6367455"/>
                <a:gd name="connsiteX1571" fmla="*/ 960144 w 6891715"/>
                <a:gd name="connsiteY1571" fmla="*/ 3148003 h 6367455"/>
                <a:gd name="connsiteX1572" fmla="*/ 950657 w 6891715"/>
                <a:gd name="connsiteY1572" fmla="*/ 3139337 h 6367455"/>
                <a:gd name="connsiteX1573" fmla="*/ 946679 w 6891715"/>
                <a:gd name="connsiteY1573" fmla="*/ 3129066 h 6367455"/>
                <a:gd name="connsiteX1574" fmla="*/ 944536 w 6891715"/>
                <a:gd name="connsiteY1574" fmla="*/ 3110771 h 6367455"/>
                <a:gd name="connsiteX1575" fmla="*/ 945148 w 6891715"/>
                <a:gd name="connsiteY1575" fmla="*/ 3090550 h 6367455"/>
                <a:gd name="connsiteX1576" fmla="*/ 2717252 w 6891715"/>
                <a:gd name="connsiteY1576" fmla="*/ 3084501 h 6367455"/>
                <a:gd name="connsiteX1577" fmla="*/ 2722526 w 6891715"/>
                <a:gd name="connsiteY1577" fmla="*/ 3100947 h 6367455"/>
                <a:gd name="connsiteX1578" fmla="*/ 2711048 w 6891715"/>
                <a:gd name="connsiteY1578" fmla="*/ 3096433 h 6367455"/>
                <a:gd name="connsiteX1579" fmla="*/ 2700501 w 6891715"/>
                <a:gd name="connsiteY1579" fmla="*/ 3105139 h 6367455"/>
                <a:gd name="connsiteX1580" fmla="*/ 2695538 w 6891715"/>
                <a:gd name="connsiteY1580" fmla="*/ 3099658 h 6367455"/>
                <a:gd name="connsiteX1581" fmla="*/ 2702673 w 6891715"/>
                <a:gd name="connsiteY1581" fmla="*/ 3089016 h 6367455"/>
                <a:gd name="connsiteX1582" fmla="*/ 1081056 w 6891715"/>
                <a:gd name="connsiteY1582" fmla="*/ 3082917 h 6367455"/>
                <a:gd name="connsiteX1583" fmla="*/ 1085552 w 6891715"/>
                <a:gd name="connsiteY1583" fmla="*/ 3084822 h 6367455"/>
                <a:gd name="connsiteX1584" fmla="*/ 1087404 w 6891715"/>
                <a:gd name="connsiteY1584" fmla="*/ 3093394 h 6367455"/>
                <a:gd name="connsiteX1585" fmla="*/ 1083700 w 6891715"/>
                <a:gd name="connsiteY1585" fmla="*/ 3105141 h 6367455"/>
                <a:gd name="connsiteX1586" fmla="*/ 1081056 w 6891715"/>
                <a:gd name="connsiteY1586" fmla="*/ 3095617 h 6367455"/>
                <a:gd name="connsiteX1587" fmla="*/ 3278151 w 6891715"/>
                <a:gd name="connsiteY1587" fmla="*/ 3081329 h 6367455"/>
                <a:gd name="connsiteX1588" fmla="*/ 3281326 w 6891715"/>
                <a:gd name="connsiteY1588" fmla="*/ 3085759 h 6367455"/>
                <a:gd name="connsiteX1589" fmla="*/ 3275928 w 6891715"/>
                <a:gd name="connsiteY1589" fmla="*/ 3099048 h 6367455"/>
                <a:gd name="connsiteX1590" fmla="*/ 3272118 w 6891715"/>
                <a:gd name="connsiteY1590" fmla="*/ 3137019 h 6367455"/>
                <a:gd name="connsiteX1591" fmla="*/ 3272436 w 6891715"/>
                <a:gd name="connsiteY1591" fmla="*/ 3161067 h 6367455"/>
                <a:gd name="connsiteX1592" fmla="*/ 3256561 w 6891715"/>
                <a:gd name="connsiteY1592" fmla="*/ 3174673 h 6367455"/>
                <a:gd name="connsiteX1593" fmla="*/ 3251481 w 6891715"/>
                <a:gd name="connsiteY1593" fmla="*/ 3207581 h 6367455"/>
                <a:gd name="connsiteX1594" fmla="*/ 3245448 w 6891715"/>
                <a:gd name="connsiteY1594" fmla="*/ 3235745 h 6367455"/>
                <a:gd name="connsiteX1595" fmla="*/ 3232113 w 6891715"/>
                <a:gd name="connsiteY1595" fmla="*/ 3264226 h 6367455"/>
                <a:gd name="connsiteX1596" fmla="*/ 3220365 w 6891715"/>
                <a:gd name="connsiteY1596" fmla="*/ 3268655 h 6367455"/>
                <a:gd name="connsiteX1597" fmla="*/ 3219413 w 6891715"/>
                <a:gd name="connsiteY1597" fmla="*/ 3255048 h 6367455"/>
                <a:gd name="connsiteX1598" fmla="*/ 3232430 w 6891715"/>
                <a:gd name="connsiteY1598" fmla="*/ 3179419 h 6367455"/>
                <a:gd name="connsiteX1599" fmla="*/ 3249258 w 6891715"/>
                <a:gd name="connsiteY1599" fmla="*/ 3154106 h 6367455"/>
                <a:gd name="connsiteX1600" fmla="*/ 3259418 w 6891715"/>
                <a:gd name="connsiteY1600" fmla="*/ 3133854 h 6367455"/>
                <a:gd name="connsiteX1601" fmla="*/ 3265768 w 6891715"/>
                <a:gd name="connsiteY1601" fmla="*/ 3118034 h 6367455"/>
                <a:gd name="connsiteX1602" fmla="*/ 3264498 w 6891715"/>
                <a:gd name="connsiteY1602" fmla="*/ 3103479 h 6367455"/>
                <a:gd name="connsiteX1603" fmla="*/ 963890 w 6891715"/>
                <a:gd name="connsiteY1603" fmla="*/ 3071804 h 6367455"/>
                <a:gd name="connsiteX1604" fmla="*/ 974701 w 6891715"/>
                <a:gd name="connsiteY1604" fmla="*/ 3076971 h 6367455"/>
                <a:gd name="connsiteX1605" fmla="*/ 969132 w 6891715"/>
                <a:gd name="connsiteY1605" fmla="*/ 3086091 h 6367455"/>
                <a:gd name="connsiteX1606" fmla="*/ 961597 w 6891715"/>
                <a:gd name="connsiteY1606" fmla="*/ 3083963 h 6367455"/>
                <a:gd name="connsiteX1607" fmla="*/ 954063 w 6891715"/>
                <a:gd name="connsiteY1607" fmla="*/ 3080315 h 6367455"/>
                <a:gd name="connsiteX1608" fmla="*/ 955045 w 6891715"/>
                <a:gd name="connsiteY1608" fmla="*/ 3073020 h 6367455"/>
                <a:gd name="connsiteX1609" fmla="*/ 960350 w 6891715"/>
                <a:gd name="connsiteY1609" fmla="*/ 3040054 h 6367455"/>
                <a:gd name="connsiteX1610" fmla="*/ 976288 w 6891715"/>
                <a:gd name="connsiteY1610" fmla="*/ 3041016 h 6367455"/>
                <a:gd name="connsiteX1611" fmla="*/ 974100 w 6891715"/>
                <a:gd name="connsiteY1611" fmla="*/ 3051920 h 6367455"/>
                <a:gd name="connsiteX1612" fmla="*/ 968788 w 6891715"/>
                <a:gd name="connsiteY1612" fmla="*/ 3050637 h 6367455"/>
                <a:gd name="connsiteX1613" fmla="*/ 970975 w 6891715"/>
                <a:gd name="connsiteY1613" fmla="*/ 3059296 h 6367455"/>
                <a:gd name="connsiteX1614" fmla="*/ 974100 w 6891715"/>
                <a:gd name="connsiteY1614" fmla="*/ 3058975 h 6367455"/>
                <a:gd name="connsiteX1615" fmla="*/ 975038 w 6891715"/>
                <a:gd name="connsiteY1615" fmla="*/ 3071804 h 6367455"/>
                <a:gd name="connsiteX1616" fmla="*/ 960350 w 6891715"/>
                <a:gd name="connsiteY1616" fmla="*/ 3064748 h 6367455"/>
                <a:gd name="connsiteX1617" fmla="*/ 959412 w 6891715"/>
                <a:gd name="connsiteY1617" fmla="*/ 3056089 h 6367455"/>
                <a:gd name="connsiteX1618" fmla="*/ 941600 w 6891715"/>
                <a:gd name="connsiteY1618" fmla="*/ 3052882 h 6367455"/>
                <a:gd name="connsiteX1619" fmla="*/ 936599 w 6891715"/>
                <a:gd name="connsiteY1619" fmla="*/ 3043582 h 6367455"/>
                <a:gd name="connsiteX1620" fmla="*/ 1047716 w 6891715"/>
                <a:gd name="connsiteY1620" fmla="*/ 3033705 h 6367455"/>
                <a:gd name="connsiteX1621" fmla="*/ 1067084 w 6891715"/>
                <a:gd name="connsiteY1621" fmla="*/ 3048347 h 6367455"/>
                <a:gd name="connsiteX1622" fmla="*/ 1069307 w 6891715"/>
                <a:gd name="connsiteY1622" fmla="*/ 3077949 h 6367455"/>
                <a:gd name="connsiteX1623" fmla="*/ 1066132 w 6891715"/>
                <a:gd name="connsiteY1623" fmla="*/ 3087498 h 6367455"/>
                <a:gd name="connsiteX1624" fmla="*/ 1076926 w 6891715"/>
                <a:gd name="connsiteY1624" fmla="*/ 3092590 h 6367455"/>
                <a:gd name="connsiteX1625" fmla="*/ 1079466 w 6891715"/>
                <a:gd name="connsiteY1625" fmla="*/ 3109460 h 6367455"/>
                <a:gd name="connsiteX1626" fmla="*/ 1084229 w 6891715"/>
                <a:gd name="connsiteY1626" fmla="*/ 3109460 h 6367455"/>
                <a:gd name="connsiteX1627" fmla="*/ 1082642 w 6891715"/>
                <a:gd name="connsiteY1627" fmla="*/ 3121874 h 6367455"/>
                <a:gd name="connsiteX1628" fmla="*/ 1108678 w 6891715"/>
                <a:gd name="connsiteY1628" fmla="*/ 3115508 h 6367455"/>
                <a:gd name="connsiteX1629" fmla="*/ 1111218 w 6891715"/>
                <a:gd name="connsiteY1629" fmla="*/ 3125057 h 6367455"/>
                <a:gd name="connsiteX1630" fmla="*/ 1097247 w 6891715"/>
                <a:gd name="connsiteY1630" fmla="*/ 3135879 h 6367455"/>
                <a:gd name="connsiteX1631" fmla="*/ 1089310 w 6891715"/>
                <a:gd name="connsiteY1631" fmla="*/ 3154022 h 6367455"/>
                <a:gd name="connsiteX1632" fmla="*/ 1080737 w 6891715"/>
                <a:gd name="connsiteY1632" fmla="*/ 3159115 h 6367455"/>
                <a:gd name="connsiteX1633" fmla="*/ 1079784 w 6891715"/>
                <a:gd name="connsiteY1633" fmla="*/ 3152749 h 6367455"/>
                <a:gd name="connsiteX1634" fmla="*/ 1081372 w 6891715"/>
                <a:gd name="connsiteY1634" fmla="*/ 3135879 h 6367455"/>
                <a:gd name="connsiteX1635" fmla="*/ 1066766 w 6891715"/>
                <a:gd name="connsiteY1635" fmla="*/ 3136198 h 6367455"/>
                <a:gd name="connsiteX1636" fmla="*/ 1059148 w 6891715"/>
                <a:gd name="connsiteY1636" fmla="*/ 3139381 h 6367455"/>
                <a:gd name="connsiteX1637" fmla="*/ 1055971 w 6891715"/>
                <a:gd name="connsiteY1637" fmla="*/ 3132060 h 6367455"/>
                <a:gd name="connsiteX1638" fmla="*/ 1045494 w 6891715"/>
                <a:gd name="connsiteY1638" fmla="*/ 3119009 h 6367455"/>
                <a:gd name="connsiteX1639" fmla="*/ 1046446 w 6891715"/>
                <a:gd name="connsiteY1639" fmla="*/ 3112006 h 6367455"/>
                <a:gd name="connsiteX1640" fmla="*/ 1044224 w 6891715"/>
                <a:gd name="connsiteY1640" fmla="*/ 3098320 h 6367455"/>
                <a:gd name="connsiteX1641" fmla="*/ 1032158 w 6891715"/>
                <a:gd name="connsiteY1641" fmla="*/ 3089726 h 6367455"/>
                <a:gd name="connsiteX1642" fmla="*/ 1032793 w 6891715"/>
                <a:gd name="connsiteY1642" fmla="*/ 3102457 h 6367455"/>
                <a:gd name="connsiteX1643" fmla="*/ 1019777 w 6891715"/>
                <a:gd name="connsiteY1643" fmla="*/ 3099275 h 6367455"/>
                <a:gd name="connsiteX1644" fmla="*/ 1012474 w 6891715"/>
                <a:gd name="connsiteY1644" fmla="*/ 3087816 h 6367455"/>
                <a:gd name="connsiteX1645" fmla="*/ 1008027 w 6891715"/>
                <a:gd name="connsiteY1645" fmla="*/ 3077312 h 6367455"/>
                <a:gd name="connsiteX1646" fmla="*/ 1015331 w 6891715"/>
                <a:gd name="connsiteY1646" fmla="*/ 3068718 h 6367455"/>
                <a:gd name="connsiteX1647" fmla="*/ 1023904 w 6891715"/>
                <a:gd name="connsiteY1647" fmla="*/ 3075084 h 6367455"/>
                <a:gd name="connsiteX1648" fmla="*/ 1028031 w 6891715"/>
                <a:gd name="connsiteY1648" fmla="*/ 3071901 h 6367455"/>
                <a:gd name="connsiteX1649" fmla="*/ 1023904 w 6891715"/>
                <a:gd name="connsiteY1649" fmla="*/ 3055031 h 6367455"/>
                <a:gd name="connsiteX1650" fmla="*/ 1025491 w 6891715"/>
                <a:gd name="connsiteY1650" fmla="*/ 3045482 h 6367455"/>
                <a:gd name="connsiteX1651" fmla="*/ 1032158 w 6891715"/>
                <a:gd name="connsiteY1651" fmla="*/ 3060123 h 6367455"/>
                <a:gd name="connsiteX1652" fmla="*/ 1049304 w 6891715"/>
                <a:gd name="connsiteY1652" fmla="*/ 3065217 h 6367455"/>
                <a:gd name="connsiteX1653" fmla="*/ 1039462 w 6891715"/>
                <a:gd name="connsiteY1653" fmla="*/ 3043254 h 6367455"/>
                <a:gd name="connsiteX1654" fmla="*/ 2663477 w 6891715"/>
                <a:gd name="connsiteY1654" fmla="*/ 3014652 h 6367455"/>
                <a:gd name="connsiteX1655" fmla="*/ 2668550 w 6891715"/>
                <a:gd name="connsiteY1655" fmla="*/ 3015608 h 6367455"/>
                <a:gd name="connsiteX1656" fmla="*/ 2660624 w 6891715"/>
                <a:gd name="connsiteY1656" fmla="*/ 3025162 h 6367455"/>
                <a:gd name="connsiteX1657" fmla="*/ 2651113 w 6891715"/>
                <a:gd name="connsiteY1657" fmla="*/ 3049369 h 6367455"/>
                <a:gd name="connsiteX1658" fmla="*/ 2659673 w 6891715"/>
                <a:gd name="connsiteY1658" fmla="*/ 3062110 h 6367455"/>
                <a:gd name="connsiteX1659" fmla="*/ 2667282 w 6891715"/>
                <a:gd name="connsiteY1659" fmla="*/ 3079946 h 6367455"/>
                <a:gd name="connsiteX1660" fmla="*/ 2665379 w 6891715"/>
                <a:gd name="connsiteY1660" fmla="*/ 3098101 h 6367455"/>
                <a:gd name="connsiteX1661" fmla="*/ 2651747 w 6891715"/>
                <a:gd name="connsiteY1661" fmla="*/ 3118168 h 6367455"/>
                <a:gd name="connsiteX1662" fmla="*/ 2641284 w 6891715"/>
                <a:gd name="connsiteY1662" fmla="*/ 3138552 h 6367455"/>
                <a:gd name="connsiteX1663" fmla="*/ 2639382 w 6891715"/>
                <a:gd name="connsiteY1663" fmla="*/ 3148107 h 6367455"/>
                <a:gd name="connsiteX1664" fmla="*/ 2633992 w 6891715"/>
                <a:gd name="connsiteY1664" fmla="*/ 3144922 h 6367455"/>
                <a:gd name="connsiteX1665" fmla="*/ 2624481 w 6891715"/>
                <a:gd name="connsiteY1665" fmla="*/ 3135367 h 6367455"/>
                <a:gd name="connsiteX1666" fmla="*/ 2607361 w 6891715"/>
                <a:gd name="connsiteY1666" fmla="*/ 3133456 h 6367455"/>
                <a:gd name="connsiteX1667" fmla="*/ 2591509 w 6891715"/>
                <a:gd name="connsiteY1667" fmla="*/ 3129315 h 6367455"/>
                <a:gd name="connsiteX1668" fmla="*/ 2583266 w 6891715"/>
                <a:gd name="connsiteY1668" fmla="*/ 3137596 h 6367455"/>
                <a:gd name="connsiteX1669" fmla="*/ 2569316 w 6891715"/>
                <a:gd name="connsiteY1669" fmla="*/ 3133775 h 6367455"/>
                <a:gd name="connsiteX1670" fmla="*/ 2548392 w 6891715"/>
                <a:gd name="connsiteY1670" fmla="*/ 3148744 h 6367455"/>
                <a:gd name="connsiteX1671" fmla="*/ 2533808 w 6891715"/>
                <a:gd name="connsiteY1671" fmla="*/ 3141738 h 6367455"/>
                <a:gd name="connsiteX1672" fmla="*/ 2530003 w 6891715"/>
                <a:gd name="connsiteY1672" fmla="*/ 3127723 h 6367455"/>
                <a:gd name="connsiteX1673" fmla="*/ 2504006 w 6891715"/>
                <a:gd name="connsiteY1673" fmla="*/ 3142693 h 6367455"/>
                <a:gd name="connsiteX1674" fmla="*/ 2496714 w 6891715"/>
                <a:gd name="connsiteY1674" fmla="*/ 3155433 h 6367455"/>
                <a:gd name="connsiteX1675" fmla="*/ 2471351 w 6891715"/>
                <a:gd name="connsiteY1675" fmla="*/ 3164352 h 6367455"/>
                <a:gd name="connsiteX1676" fmla="*/ 2468180 w 6891715"/>
                <a:gd name="connsiteY1676" fmla="*/ 3181551 h 6367455"/>
                <a:gd name="connsiteX1677" fmla="*/ 2479277 w 6891715"/>
                <a:gd name="connsiteY1677" fmla="*/ 3189514 h 6367455"/>
                <a:gd name="connsiteX1678" fmla="*/ 2479277 w 6891715"/>
                <a:gd name="connsiteY1678" fmla="*/ 3193973 h 6367455"/>
                <a:gd name="connsiteX1679" fmla="*/ 2485617 w 6891715"/>
                <a:gd name="connsiteY1679" fmla="*/ 3200343 h 6367455"/>
                <a:gd name="connsiteX1680" fmla="*/ 2484666 w 6891715"/>
                <a:gd name="connsiteY1680" fmla="*/ 3214677 h 6367455"/>
                <a:gd name="connsiteX1681" fmla="*/ 2473887 w 6891715"/>
                <a:gd name="connsiteY1681" fmla="*/ 3211809 h 6367455"/>
                <a:gd name="connsiteX1682" fmla="*/ 2477057 w 6891715"/>
                <a:gd name="connsiteY1682" fmla="*/ 3200343 h 6367455"/>
                <a:gd name="connsiteX1683" fmla="*/ 2468814 w 6891715"/>
                <a:gd name="connsiteY1683" fmla="*/ 3205439 h 6367455"/>
                <a:gd name="connsiteX1684" fmla="*/ 2458986 w 6891715"/>
                <a:gd name="connsiteY1684" fmla="*/ 3192062 h 6367455"/>
                <a:gd name="connsiteX1685" fmla="*/ 2449475 w 6891715"/>
                <a:gd name="connsiteY1685" fmla="*/ 3187921 h 6367455"/>
                <a:gd name="connsiteX1686" fmla="*/ 2452328 w 6891715"/>
                <a:gd name="connsiteY1686" fmla="*/ 3178047 h 6367455"/>
                <a:gd name="connsiteX1687" fmla="*/ 2456767 w 6891715"/>
                <a:gd name="connsiteY1687" fmla="*/ 3149381 h 6367455"/>
                <a:gd name="connsiteX1688" fmla="*/ 2481813 w 6891715"/>
                <a:gd name="connsiteY1688" fmla="*/ 3128041 h 6367455"/>
                <a:gd name="connsiteX1689" fmla="*/ 2509396 w 6891715"/>
                <a:gd name="connsiteY1689" fmla="*/ 3122945 h 6367455"/>
                <a:gd name="connsiteX1690" fmla="*/ 2521760 w 6891715"/>
                <a:gd name="connsiteY1690" fmla="*/ 3114345 h 6367455"/>
                <a:gd name="connsiteX1691" fmla="*/ 2562024 w 6891715"/>
                <a:gd name="connsiteY1691" fmla="*/ 3109568 h 6367455"/>
                <a:gd name="connsiteX1692" fmla="*/ 2582632 w 6891715"/>
                <a:gd name="connsiteY1692" fmla="*/ 3077717 h 6367455"/>
                <a:gd name="connsiteX1693" fmla="*/ 2602605 w 6891715"/>
                <a:gd name="connsiteY1693" fmla="*/ 3055421 h 6367455"/>
                <a:gd name="connsiteX1694" fmla="*/ 2615287 w 6891715"/>
                <a:gd name="connsiteY1694" fmla="*/ 3047459 h 6367455"/>
                <a:gd name="connsiteX1695" fmla="*/ 2630188 w 6891715"/>
                <a:gd name="connsiteY1695" fmla="*/ 3047459 h 6367455"/>
                <a:gd name="connsiteX1696" fmla="*/ 2642553 w 6891715"/>
                <a:gd name="connsiteY1696" fmla="*/ 3036947 h 6367455"/>
                <a:gd name="connsiteX1697" fmla="*/ 3448413 w 6891715"/>
                <a:gd name="connsiteY1697" fmla="*/ 2979732 h 6367455"/>
                <a:gd name="connsiteX1698" fmla="*/ 3453791 w 6891715"/>
                <a:gd name="connsiteY1698" fmla="*/ 2990488 h 6367455"/>
                <a:gd name="connsiteX1699" fmla="*/ 3465498 w 6891715"/>
                <a:gd name="connsiteY1699" fmla="*/ 2979732 h 6367455"/>
                <a:gd name="connsiteX1700" fmla="*/ 3471826 w 6891715"/>
                <a:gd name="connsiteY1700" fmla="*/ 2991437 h 6367455"/>
                <a:gd name="connsiteX1701" fmla="*/ 3467396 w 6891715"/>
                <a:gd name="connsiteY1701" fmla="*/ 3010102 h 6367455"/>
                <a:gd name="connsiteX1702" fmla="*/ 3453159 w 6891715"/>
                <a:gd name="connsiteY1702" fmla="*/ 3013582 h 6367455"/>
                <a:gd name="connsiteX1703" fmla="*/ 3450311 w 6891715"/>
                <a:gd name="connsiteY1703" fmla="*/ 3061035 h 6367455"/>
                <a:gd name="connsiteX1704" fmla="*/ 3458537 w 6891715"/>
                <a:gd name="connsiteY1704" fmla="*/ 3074321 h 6367455"/>
                <a:gd name="connsiteX1705" fmla="*/ 3441769 w 6891715"/>
                <a:gd name="connsiteY1705" fmla="*/ 3080016 h 6367455"/>
                <a:gd name="connsiteX1706" fmla="*/ 3442085 w 6891715"/>
                <a:gd name="connsiteY1706" fmla="*/ 3097415 h 6367455"/>
                <a:gd name="connsiteX1707" fmla="*/ 3430378 w 6891715"/>
                <a:gd name="connsiteY1707" fmla="*/ 3099630 h 6367455"/>
                <a:gd name="connsiteX1708" fmla="*/ 3407598 w 6891715"/>
                <a:gd name="connsiteY1708" fmla="*/ 3133480 h 6367455"/>
                <a:gd name="connsiteX1709" fmla="*/ 3408547 w 6891715"/>
                <a:gd name="connsiteY1709" fmla="*/ 3149296 h 6367455"/>
                <a:gd name="connsiteX1710" fmla="*/ 3381338 w 6891715"/>
                <a:gd name="connsiteY1710" fmla="*/ 3155940 h 6367455"/>
                <a:gd name="connsiteX1711" fmla="*/ 3399056 w 6891715"/>
                <a:gd name="connsiteY1711" fmla="*/ 3131898 h 6367455"/>
                <a:gd name="connsiteX1712" fmla="*/ 3405384 w 6891715"/>
                <a:gd name="connsiteY1712" fmla="*/ 3121142 h 6367455"/>
                <a:gd name="connsiteX1713" fmla="*/ 3388615 w 6891715"/>
                <a:gd name="connsiteY1713" fmla="*/ 3129683 h 6367455"/>
                <a:gd name="connsiteX1714" fmla="*/ 3390197 w 6891715"/>
                <a:gd name="connsiteY1714" fmla="*/ 3106272 h 6367455"/>
                <a:gd name="connsiteX1715" fmla="*/ 3384818 w 6891715"/>
                <a:gd name="connsiteY1715" fmla="*/ 3092037 h 6367455"/>
                <a:gd name="connsiteX1716" fmla="*/ 3394626 w 6891715"/>
                <a:gd name="connsiteY1716" fmla="*/ 3078118 h 6367455"/>
                <a:gd name="connsiteX1717" fmla="*/ 3384502 w 6891715"/>
                <a:gd name="connsiteY1717" fmla="*/ 3050912 h 6367455"/>
                <a:gd name="connsiteX1718" fmla="*/ 3412977 w 6891715"/>
                <a:gd name="connsiteY1718" fmla="*/ 3012000 h 6367455"/>
                <a:gd name="connsiteX1719" fmla="*/ 3414559 w 6891715"/>
                <a:gd name="connsiteY1719" fmla="*/ 2994917 h 6367455"/>
                <a:gd name="connsiteX1720" fmla="*/ 3442085 w 6891715"/>
                <a:gd name="connsiteY1720" fmla="*/ 2991437 h 6367455"/>
                <a:gd name="connsiteX1721" fmla="*/ 3493415 w 6891715"/>
                <a:gd name="connsiteY1721" fmla="*/ 2962270 h 6367455"/>
                <a:gd name="connsiteX1722" fmla="*/ 3495638 w 6891715"/>
                <a:gd name="connsiteY1722" fmla="*/ 2975755 h 6367455"/>
                <a:gd name="connsiteX1723" fmla="*/ 3483890 w 6891715"/>
                <a:gd name="connsiteY1723" fmla="*/ 2974150 h 6367455"/>
                <a:gd name="connsiteX1724" fmla="*/ 3475318 w 6891715"/>
                <a:gd name="connsiteY1724" fmla="*/ 2990845 h 6367455"/>
                <a:gd name="connsiteX1725" fmla="*/ 3473413 w 6891715"/>
                <a:gd name="connsiteY1725" fmla="*/ 2976076 h 6367455"/>
                <a:gd name="connsiteX1726" fmla="*/ 2769847 w 6891715"/>
                <a:gd name="connsiteY1726" fmla="*/ 2960682 h 6367455"/>
                <a:gd name="connsiteX1727" fmla="*/ 2770150 w 6891715"/>
                <a:gd name="connsiteY1727" fmla="*/ 2978807 h 6367455"/>
                <a:gd name="connsiteX1728" fmla="*/ 2761986 w 6891715"/>
                <a:gd name="connsiteY1728" fmla="*/ 2994019 h 6367455"/>
                <a:gd name="connsiteX1729" fmla="*/ 2751100 w 6891715"/>
                <a:gd name="connsiteY1729" fmla="*/ 2971363 h 6367455"/>
                <a:gd name="connsiteX1730" fmla="*/ 2754728 w 6891715"/>
                <a:gd name="connsiteY1730" fmla="*/ 2961977 h 6367455"/>
                <a:gd name="connsiteX1731" fmla="*/ 1053114 w 6891715"/>
                <a:gd name="connsiteY1731" fmla="*/ 2895591 h 6367455"/>
                <a:gd name="connsiteX1732" fmla="*/ 1060733 w 6891715"/>
                <a:gd name="connsiteY1732" fmla="*/ 2896547 h 6367455"/>
                <a:gd name="connsiteX1733" fmla="*/ 1066448 w 6891715"/>
                <a:gd name="connsiteY1733" fmla="*/ 2921057 h 6367455"/>
                <a:gd name="connsiteX1734" fmla="*/ 1051527 w 6891715"/>
                <a:gd name="connsiteY1734" fmla="*/ 2933787 h 6367455"/>
                <a:gd name="connsiteX1735" fmla="*/ 1053749 w 6891715"/>
                <a:gd name="connsiteY1735" fmla="*/ 2941110 h 6367455"/>
                <a:gd name="connsiteX1736" fmla="*/ 1068353 w 6891715"/>
                <a:gd name="connsiteY1736" fmla="*/ 2926149 h 6367455"/>
                <a:gd name="connsiteX1737" fmla="*/ 1071528 w 6891715"/>
                <a:gd name="connsiteY1737" fmla="*/ 2931239 h 6367455"/>
                <a:gd name="connsiteX1738" fmla="*/ 1063274 w 6891715"/>
                <a:gd name="connsiteY1738" fmla="*/ 2946204 h 6367455"/>
                <a:gd name="connsiteX1739" fmla="*/ 1051844 w 6891715"/>
                <a:gd name="connsiteY1739" fmla="*/ 2947478 h 6367455"/>
                <a:gd name="connsiteX1740" fmla="*/ 1042318 w 6891715"/>
                <a:gd name="connsiteY1740" fmla="*/ 2957981 h 6367455"/>
                <a:gd name="connsiteX1741" fmla="*/ 1030571 w 6891715"/>
                <a:gd name="connsiteY1741" fmla="*/ 2965621 h 6367455"/>
                <a:gd name="connsiteX1742" fmla="*/ 1041365 w 6891715"/>
                <a:gd name="connsiteY1742" fmla="*/ 2967849 h 6367455"/>
                <a:gd name="connsiteX1743" fmla="*/ 1043271 w 6891715"/>
                <a:gd name="connsiteY1743" fmla="*/ 2977080 h 6367455"/>
                <a:gd name="connsiteX1744" fmla="*/ 1040413 w 6891715"/>
                <a:gd name="connsiteY1744" fmla="*/ 2983446 h 6367455"/>
                <a:gd name="connsiteX1745" fmla="*/ 1028983 w 6891715"/>
                <a:gd name="connsiteY1745" fmla="*/ 2991722 h 6367455"/>
                <a:gd name="connsiteX1746" fmla="*/ 1020413 w 6891715"/>
                <a:gd name="connsiteY1746" fmla="*/ 2991085 h 6367455"/>
                <a:gd name="connsiteX1747" fmla="*/ 1010885 w 6891715"/>
                <a:gd name="connsiteY1747" fmla="*/ 2990130 h 6367455"/>
                <a:gd name="connsiteX1748" fmla="*/ 1009614 w 6891715"/>
                <a:gd name="connsiteY1748" fmla="*/ 2997451 h 6367455"/>
                <a:gd name="connsiteX1749" fmla="*/ 1004853 w 6891715"/>
                <a:gd name="connsiteY1749" fmla="*/ 3013366 h 6367455"/>
                <a:gd name="connsiteX1750" fmla="*/ 987717 w 6891715"/>
                <a:gd name="connsiteY1750" fmla="*/ 3021006 h 6367455"/>
                <a:gd name="connsiteX1751" fmla="*/ 976287 w 6891715"/>
                <a:gd name="connsiteY1751" fmla="*/ 3013366 h 6367455"/>
                <a:gd name="connsiteX1752" fmla="*/ 986765 w 6891715"/>
                <a:gd name="connsiteY1752" fmla="*/ 3006045 h 6367455"/>
                <a:gd name="connsiteX1753" fmla="*/ 995010 w 6891715"/>
                <a:gd name="connsiteY1753" fmla="*/ 2991085 h 6367455"/>
                <a:gd name="connsiteX1754" fmla="*/ 986447 w 6891715"/>
                <a:gd name="connsiteY1754" fmla="*/ 2987266 h 6367455"/>
                <a:gd name="connsiteX1755" fmla="*/ 983272 w 6891715"/>
                <a:gd name="connsiteY1755" fmla="*/ 2980900 h 6367455"/>
                <a:gd name="connsiteX1756" fmla="*/ 991845 w 6891715"/>
                <a:gd name="connsiteY1756" fmla="*/ 2974534 h 6367455"/>
                <a:gd name="connsiteX1757" fmla="*/ 980097 w 6891715"/>
                <a:gd name="connsiteY1757" fmla="*/ 2974534 h 6367455"/>
                <a:gd name="connsiteX1758" fmla="*/ 976605 w 6891715"/>
                <a:gd name="connsiteY1758" fmla="*/ 2955434 h 6367455"/>
                <a:gd name="connsiteX1759" fmla="*/ 989305 w 6891715"/>
                <a:gd name="connsiteY1759" fmla="*/ 2938244 h 6367455"/>
                <a:gd name="connsiteX1760" fmla="*/ 995645 w 6891715"/>
                <a:gd name="connsiteY1760" fmla="*/ 2945568 h 6367455"/>
                <a:gd name="connsiteX1761" fmla="*/ 996597 w 6891715"/>
                <a:gd name="connsiteY1761" fmla="*/ 2940473 h 6367455"/>
                <a:gd name="connsiteX1762" fmla="*/ 1009297 w 6891715"/>
                <a:gd name="connsiteY1762" fmla="*/ 2942384 h 6367455"/>
                <a:gd name="connsiteX1763" fmla="*/ 1012473 w 6891715"/>
                <a:gd name="connsiteY1763" fmla="*/ 2950025 h 6367455"/>
                <a:gd name="connsiteX1764" fmla="*/ 1012473 w 6891715"/>
                <a:gd name="connsiteY1764" fmla="*/ 2939200 h 6367455"/>
                <a:gd name="connsiteX1765" fmla="*/ 1014377 w 6891715"/>
                <a:gd name="connsiteY1765" fmla="*/ 2930921 h 6367455"/>
                <a:gd name="connsiteX1766" fmla="*/ 1042000 w 6891715"/>
                <a:gd name="connsiteY1766" fmla="*/ 2909597 h 6367455"/>
                <a:gd name="connsiteX1767" fmla="*/ 1051209 w 6891715"/>
                <a:gd name="connsiteY1767" fmla="*/ 2904186 h 6367455"/>
                <a:gd name="connsiteX1768" fmla="*/ 1350059 w 6891715"/>
                <a:gd name="connsiteY1768" fmla="*/ 2857495 h 6367455"/>
                <a:gd name="connsiteX1769" fmla="*/ 1357674 w 6891715"/>
                <a:gd name="connsiteY1769" fmla="*/ 2864802 h 6367455"/>
                <a:gd name="connsiteX1770" fmla="*/ 1355452 w 6891715"/>
                <a:gd name="connsiteY1770" fmla="*/ 2876239 h 6367455"/>
                <a:gd name="connsiteX1771" fmla="*/ 1359577 w 6891715"/>
                <a:gd name="connsiteY1771" fmla="*/ 2883863 h 6367455"/>
                <a:gd name="connsiteX1772" fmla="*/ 1370365 w 6891715"/>
                <a:gd name="connsiteY1772" fmla="*/ 2885769 h 6367455"/>
                <a:gd name="connsiteX1773" fmla="*/ 1361164 w 6891715"/>
                <a:gd name="connsiteY1773" fmla="*/ 2908962 h 6367455"/>
                <a:gd name="connsiteX1774" fmla="*/ 1339906 w 6891715"/>
                <a:gd name="connsiteY1774" fmla="*/ 2921989 h 6367455"/>
                <a:gd name="connsiteX1775" fmla="*/ 1307551 w 6891715"/>
                <a:gd name="connsiteY1775" fmla="*/ 2950584 h 6367455"/>
                <a:gd name="connsiteX1776" fmla="*/ 1298350 w 6891715"/>
                <a:gd name="connsiteY1776" fmla="*/ 2965517 h 6367455"/>
                <a:gd name="connsiteX1777" fmla="*/ 1284393 w 6891715"/>
                <a:gd name="connsiteY1777" fmla="*/ 2971871 h 6367455"/>
                <a:gd name="connsiteX1778" fmla="*/ 1283441 w 6891715"/>
                <a:gd name="connsiteY1778" fmla="*/ 2979495 h 6367455"/>
                <a:gd name="connsiteX1779" fmla="*/ 1266628 w 6891715"/>
                <a:gd name="connsiteY1779" fmla="*/ 2996334 h 6367455"/>
                <a:gd name="connsiteX1780" fmla="*/ 1259332 w 6891715"/>
                <a:gd name="connsiteY1780" fmla="*/ 2995381 h 6367455"/>
                <a:gd name="connsiteX1781" fmla="*/ 1243469 w 6891715"/>
                <a:gd name="connsiteY1781" fmla="*/ 2999829 h 6367455"/>
                <a:gd name="connsiteX1782" fmla="*/ 1258381 w 6891715"/>
                <a:gd name="connsiteY1782" fmla="*/ 3002688 h 6367455"/>
                <a:gd name="connsiteX1783" fmla="*/ 1261553 w 6891715"/>
                <a:gd name="connsiteY1783" fmla="*/ 3008089 h 6367455"/>
                <a:gd name="connsiteX1784" fmla="*/ 1290103 w 6891715"/>
                <a:gd name="connsiteY1784" fmla="*/ 2999193 h 6367455"/>
                <a:gd name="connsiteX1785" fmla="*/ 1295496 w 6891715"/>
                <a:gd name="connsiteY1785" fmla="*/ 3001417 h 6367455"/>
                <a:gd name="connsiteX1786" fmla="*/ 1278683 w 6891715"/>
                <a:gd name="connsiteY1786" fmla="*/ 3023657 h 6367455"/>
                <a:gd name="connsiteX1787" fmla="*/ 1272973 w 6891715"/>
                <a:gd name="connsiteY1787" fmla="*/ 3016667 h 6367455"/>
                <a:gd name="connsiteX1788" fmla="*/ 1246006 w 6891715"/>
                <a:gd name="connsiteY1788" fmla="*/ 3027152 h 6367455"/>
                <a:gd name="connsiteX1789" fmla="*/ 1232366 w 6891715"/>
                <a:gd name="connsiteY1789" fmla="*/ 3043037 h 6367455"/>
                <a:gd name="connsiteX1790" fmla="*/ 1233635 w 6891715"/>
                <a:gd name="connsiteY1790" fmla="*/ 3047167 h 6367455"/>
                <a:gd name="connsiteX1791" fmla="*/ 1246006 w 6891715"/>
                <a:gd name="connsiteY1791" fmla="*/ 3037636 h 6367455"/>
                <a:gd name="connsiteX1792" fmla="*/ 1261870 w 6891715"/>
                <a:gd name="connsiteY1792" fmla="*/ 3031282 h 6367455"/>
                <a:gd name="connsiteX1793" fmla="*/ 1267262 w 6891715"/>
                <a:gd name="connsiteY1793" fmla="*/ 3030964 h 6367455"/>
                <a:gd name="connsiteX1794" fmla="*/ 1261870 w 6891715"/>
                <a:gd name="connsiteY1794" fmla="*/ 3052251 h 6367455"/>
                <a:gd name="connsiteX1795" fmla="*/ 1251719 w 6891715"/>
                <a:gd name="connsiteY1795" fmla="*/ 3057652 h 6367455"/>
                <a:gd name="connsiteX1796" fmla="*/ 1240931 w 6891715"/>
                <a:gd name="connsiteY1796" fmla="*/ 3060193 h 6367455"/>
                <a:gd name="connsiteX1797" fmla="*/ 1234586 w 6891715"/>
                <a:gd name="connsiteY1797" fmla="*/ 3058923 h 6367455"/>
                <a:gd name="connsiteX1798" fmla="*/ 1231415 w 6891715"/>
                <a:gd name="connsiteY1798" fmla="*/ 3062099 h 6367455"/>
                <a:gd name="connsiteX1799" fmla="*/ 1248227 w 6891715"/>
                <a:gd name="connsiteY1799" fmla="*/ 3072584 h 6367455"/>
                <a:gd name="connsiteX1800" fmla="*/ 1255844 w 6891715"/>
                <a:gd name="connsiteY1800" fmla="*/ 3071313 h 6367455"/>
                <a:gd name="connsiteX1801" fmla="*/ 1272656 w 6891715"/>
                <a:gd name="connsiteY1801" fmla="*/ 3057652 h 6367455"/>
                <a:gd name="connsiteX1802" fmla="*/ 1267262 w 6891715"/>
                <a:gd name="connsiteY1802" fmla="*/ 3051297 h 6367455"/>
                <a:gd name="connsiteX1803" fmla="*/ 1289468 w 6891715"/>
                <a:gd name="connsiteY1803" fmla="*/ 3046849 h 6367455"/>
                <a:gd name="connsiteX1804" fmla="*/ 1293592 w 6891715"/>
                <a:gd name="connsiteY1804" fmla="*/ 3042719 h 6367455"/>
                <a:gd name="connsiteX1805" fmla="*/ 1308502 w 6891715"/>
                <a:gd name="connsiteY1805" fmla="*/ 3041448 h 6367455"/>
                <a:gd name="connsiteX1806" fmla="*/ 1318970 w 6891715"/>
                <a:gd name="connsiteY1806" fmla="*/ 3038271 h 6367455"/>
                <a:gd name="connsiteX1807" fmla="*/ 1327217 w 6891715"/>
                <a:gd name="connsiteY1807" fmla="*/ 3031599 h 6367455"/>
                <a:gd name="connsiteX1808" fmla="*/ 1342126 w 6891715"/>
                <a:gd name="connsiteY1808" fmla="*/ 3025245 h 6367455"/>
                <a:gd name="connsiteX1809" fmla="*/ 1358942 w 6891715"/>
                <a:gd name="connsiteY1809" fmla="*/ 3031282 h 6367455"/>
                <a:gd name="connsiteX1810" fmla="*/ 1371634 w 6891715"/>
                <a:gd name="connsiteY1810" fmla="*/ 3035730 h 6367455"/>
                <a:gd name="connsiteX1811" fmla="*/ 1382421 w 6891715"/>
                <a:gd name="connsiteY1811" fmla="*/ 3030011 h 6367455"/>
                <a:gd name="connsiteX1812" fmla="*/ 1401459 w 6891715"/>
                <a:gd name="connsiteY1812" fmla="*/ 3024610 h 6367455"/>
                <a:gd name="connsiteX1813" fmla="*/ 1414150 w 6891715"/>
                <a:gd name="connsiteY1813" fmla="*/ 3030964 h 6367455"/>
                <a:gd name="connsiteX1814" fmla="*/ 1437305 w 6891715"/>
                <a:gd name="connsiteY1814" fmla="*/ 3028423 h 6367455"/>
                <a:gd name="connsiteX1815" fmla="*/ 1461412 w 6891715"/>
                <a:gd name="connsiteY1815" fmla="*/ 3029375 h 6367455"/>
                <a:gd name="connsiteX1816" fmla="*/ 1474101 w 6891715"/>
                <a:gd name="connsiteY1816" fmla="*/ 3033506 h 6367455"/>
                <a:gd name="connsiteX1817" fmla="*/ 1481080 w 6891715"/>
                <a:gd name="connsiteY1817" fmla="*/ 3052568 h 6367455"/>
                <a:gd name="connsiteX1818" fmla="*/ 1479176 w 6891715"/>
                <a:gd name="connsiteY1818" fmla="*/ 3086245 h 6367455"/>
                <a:gd name="connsiteX1819" fmla="*/ 1459192 w 6891715"/>
                <a:gd name="connsiteY1819" fmla="*/ 3112932 h 6367455"/>
                <a:gd name="connsiteX1820" fmla="*/ 1455069 w 6891715"/>
                <a:gd name="connsiteY1820" fmla="*/ 3142162 h 6367455"/>
                <a:gd name="connsiteX1821" fmla="*/ 1440795 w 6891715"/>
                <a:gd name="connsiteY1821" fmla="*/ 3172026 h 6367455"/>
                <a:gd name="connsiteX1822" fmla="*/ 1437940 w 6891715"/>
                <a:gd name="connsiteY1822" fmla="*/ 3193312 h 6367455"/>
                <a:gd name="connsiteX1823" fmla="*/ 1422080 w 6891715"/>
                <a:gd name="connsiteY1823" fmla="*/ 3203797 h 6367455"/>
                <a:gd name="connsiteX1824" fmla="*/ 1420812 w 6891715"/>
                <a:gd name="connsiteY1824" fmla="*/ 3217460 h 6367455"/>
                <a:gd name="connsiteX1825" fmla="*/ 1406535 w 6891715"/>
                <a:gd name="connsiteY1825" fmla="*/ 3226990 h 6367455"/>
                <a:gd name="connsiteX1826" fmla="*/ 1402092 w 6891715"/>
                <a:gd name="connsiteY1826" fmla="*/ 3238747 h 6367455"/>
                <a:gd name="connsiteX1827" fmla="*/ 1394161 w 6891715"/>
                <a:gd name="connsiteY1827" fmla="*/ 3252727 h 6367455"/>
                <a:gd name="connsiteX1828" fmla="*/ 1371634 w 6891715"/>
                <a:gd name="connsiteY1828" fmla="*/ 3245102 h 6367455"/>
                <a:gd name="connsiteX1829" fmla="*/ 1358942 w 6891715"/>
                <a:gd name="connsiteY1829" fmla="*/ 3257175 h 6367455"/>
                <a:gd name="connsiteX1830" fmla="*/ 1361164 w 6891715"/>
                <a:gd name="connsiteY1830" fmla="*/ 3262260 h 6367455"/>
                <a:gd name="connsiteX1831" fmla="*/ 1370682 w 6891715"/>
                <a:gd name="connsiteY1831" fmla="*/ 3255904 h 6367455"/>
                <a:gd name="connsiteX1832" fmla="*/ 1383373 w 6891715"/>
                <a:gd name="connsiteY1832" fmla="*/ 3254634 h 6367455"/>
                <a:gd name="connsiteX1833" fmla="*/ 1391940 w 6891715"/>
                <a:gd name="connsiteY1833" fmla="*/ 3260035 h 6367455"/>
                <a:gd name="connsiteX1834" fmla="*/ 1389718 w 6891715"/>
                <a:gd name="connsiteY1834" fmla="*/ 3266390 h 6367455"/>
                <a:gd name="connsiteX1835" fmla="*/ 1401459 w 6891715"/>
                <a:gd name="connsiteY1835" fmla="*/ 3270203 h 6367455"/>
                <a:gd name="connsiteX1836" fmla="*/ 1404631 w 6891715"/>
                <a:gd name="connsiteY1836" fmla="*/ 3277827 h 6367455"/>
                <a:gd name="connsiteX1837" fmla="*/ 1403679 w 6891715"/>
                <a:gd name="connsiteY1837" fmla="*/ 3283230 h 6367455"/>
                <a:gd name="connsiteX1838" fmla="*/ 1399237 w 6891715"/>
                <a:gd name="connsiteY1838" fmla="*/ 3289581 h 6367455"/>
                <a:gd name="connsiteX1839" fmla="*/ 1385911 w 6891715"/>
                <a:gd name="connsiteY1839" fmla="*/ 3289581 h 6367455"/>
                <a:gd name="connsiteX1840" fmla="*/ 1374172 w 6891715"/>
                <a:gd name="connsiteY1840" fmla="*/ 3288629 h 6367455"/>
                <a:gd name="connsiteX1841" fmla="*/ 1371000 w 6891715"/>
                <a:gd name="connsiteY1841" fmla="*/ 3297844 h 6367455"/>
                <a:gd name="connsiteX1842" fmla="*/ 1363702 w 6891715"/>
                <a:gd name="connsiteY1842" fmla="*/ 3307374 h 6367455"/>
                <a:gd name="connsiteX1843" fmla="*/ 1348790 w 6891715"/>
                <a:gd name="connsiteY1843" fmla="*/ 3314363 h 6367455"/>
                <a:gd name="connsiteX1844" fmla="*/ 1338636 w 6891715"/>
                <a:gd name="connsiteY1844" fmla="*/ 3312140 h 6367455"/>
                <a:gd name="connsiteX1845" fmla="*/ 1312944 w 6891715"/>
                <a:gd name="connsiteY1845" fmla="*/ 3312457 h 6367455"/>
                <a:gd name="connsiteX1846" fmla="*/ 1288834 w 6891715"/>
                <a:gd name="connsiteY1846" fmla="*/ 3314682 h 6367455"/>
                <a:gd name="connsiteX1847" fmla="*/ 1288834 w 6891715"/>
                <a:gd name="connsiteY1847" fmla="*/ 3319766 h 6367455"/>
                <a:gd name="connsiteX1848" fmla="*/ 1303426 w 6891715"/>
                <a:gd name="connsiteY1848" fmla="*/ 3317859 h 6367455"/>
                <a:gd name="connsiteX1849" fmla="*/ 1319287 w 6891715"/>
                <a:gd name="connsiteY1849" fmla="*/ 3319448 h 6367455"/>
                <a:gd name="connsiteX1850" fmla="*/ 1331022 w 6891715"/>
                <a:gd name="connsiteY1850" fmla="*/ 3323896 h 6367455"/>
                <a:gd name="connsiteX1851" fmla="*/ 1346886 w 6891715"/>
                <a:gd name="connsiteY1851" fmla="*/ 3328663 h 6367455"/>
                <a:gd name="connsiteX1852" fmla="*/ 1369412 w 6891715"/>
                <a:gd name="connsiteY1852" fmla="*/ 3330886 h 6367455"/>
                <a:gd name="connsiteX1853" fmla="*/ 1377662 w 6891715"/>
                <a:gd name="connsiteY1853" fmla="*/ 3328663 h 6367455"/>
                <a:gd name="connsiteX1854" fmla="*/ 1392257 w 6891715"/>
                <a:gd name="connsiteY1854" fmla="*/ 3315000 h 6367455"/>
                <a:gd name="connsiteX1855" fmla="*/ 1403996 w 6891715"/>
                <a:gd name="connsiteY1855" fmla="*/ 3315635 h 6367455"/>
                <a:gd name="connsiteX1856" fmla="*/ 1415736 w 6891715"/>
                <a:gd name="connsiteY1856" fmla="*/ 3321989 h 6367455"/>
                <a:gd name="connsiteX1857" fmla="*/ 1426204 w 6891715"/>
                <a:gd name="connsiteY1857" fmla="*/ 3333427 h 6367455"/>
                <a:gd name="connsiteX1858" fmla="*/ 1441112 w 6891715"/>
                <a:gd name="connsiteY1858" fmla="*/ 3338512 h 6367455"/>
                <a:gd name="connsiteX1859" fmla="*/ 1459192 w 6891715"/>
                <a:gd name="connsiteY1859" fmla="*/ 3345818 h 6367455"/>
                <a:gd name="connsiteX1860" fmla="*/ 1482666 w 6891715"/>
                <a:gd name="connsiteY1860" fmla="*/ 3379492 h 6367455"/>
                <a:gd name="connsiteX1861" fmla="*/ 1484252 w 6891715"/>
                <a:gd name="connsiteY1861" fmla="*/ 3380763 h 6367455"/>
                <a:gd name="connsiteX1862" fmla="*/ 1486474 w 6891715"/>
                <a:gd name="connsiteY1862" fmla="*/ 3382034 h 6367455"/>
                <a:gd name="connsiteX1863" fmla="*/ 1492503 w 6891715"/>
                <a:gd name="connsiteY1863" fmla="*/ 3385847 h 6367455"/>
                <a:gd name="connsiteX1864" fmla="*/ 1500748 w 6891715"/>
                <a:gd name="connsiteY1864" fmla="*/ 3389659 h 6367455"/>
                <a:gd name="connsiteX1865" fmla="*/ 1512809 w 6891715"/>
                <a:gd name="connsiteY1865" fmla="*/ 3414758 h 6367455"/>
                <a:gd name="connsiteX1866" fmla="*/ 1502335 w 6891715"/>
                <a:gd name="connsiteY1866" fmla="*/ 3420477 h 6367455"/>
                <a:gd name="connsiteX1867" fmla="*/ 1497895 w 6891715"/>
                <a:gd name="connsiteY1867" fmla="*/ 3429056 h 6367455"/>
                <a:gd name="connsiteX1868" fmla="*/ 1508679 w 6891715"/>
                <a:gd name="connsiteY1868" fmla="*/ 3433821 h 6367455"/>
                <a:gd name="connsiteX1869" fmla="*/ 1515344 w 6891715"/>
                <a:gd name="connsiteY1869" fmla="*/ 3449707 h 6367455"/>
                <a:gd name="connsiteX1870" fmla="*/ 1519468 w 6891715"/>
                <a:gd name="connsiteY1870" fmla="*/ 3486562 h 6367455"/>
                <a:gd name="connsiteX1871" fmla="*/ 1529300 w 6891715"/>
                <a:gd name="connsiteY1871" fmla="*/ 3508484 h 6367455"/>
                <a:gd name="connsiteX1872" fmla="*/ 1526130 w 6891715"/>
                <a:gd name="connsiteY1872" fmla="*/ 3514838 h 6367455"/>
                <a:gd name="connsiteX1873" fmla="*/ 1538820 w 6891715"/>
                <a:gd name="connsiteY1873" fmla="*/ 3520239 h 6367455"/>
                <a:gd name="connsiteX1874" fmla="*/ 1544213 w 6891715"/>
                <a:gd name="connsiteY1874" fmla="*/ 3527229 h 6367455"/>
                <a:gd name="connsiteX1875" fmla="*/ 1553094 w 6891715"/>
                <a:gd name="connsiteY1875" fmla="*/ 3538031 h 6367455"/>
                <a:gd name="connsiteX1876" fmla="*/ 1546752 w 6891715"/>
                <a:gd name="connsiteY1876" fmla="*/ 3549469 h 6367455"/>
                <a:gd name="connsiteX1877" fmla="*/ 1540406 w 6891715"/>
                <a:gd name="connsiteY1877" fmla="*/ 3565672 h 6367455"/>
                <a:gd name="connsiteX1878" fmla="*/ 1546752 w 6891715"/>
                <a:gd name="connsiteY1878" fmla="*/ 3559318 h 6367455"/>
                <a:gd name="connsiteX1879" fmla="*/ 1557220 w 6891715"/>
                <a:gd name="connsiteY1879" fmla="*/ 3557730 h 6367455"/>
                <a:gd name="connsiteX1880" fmla="*/ 1560393 w 6891715"/>
                <a:gd name="connsiteY1880" fmla="*/ 3552328 h 6367455"/>
                <a:gd name="connsiteX1881" fmla="*/ 1569910 w 6891715"/>
                <a:gd name="connsiteY1881" fmla="*/ 3552328 h 6367455"/>
                <a:gd name="connsiteX1882" fmla="*/ 1578475 w 6891715"/>
                <a:gd name="connsiteY1882" fmla="*/ 3560907 h 6367455"/>
                <a:gd name="connsiteX1883" fmla="*/ 1594337 w 6891715"/>
                <a:gd name="connsiteY1883" fmla="*/ 3572344 h 6367455"/>
                <a:gd name="connsiteX1884" fmla="*/ 1618764 w 6891715"/>
                <a:gd name="connsiteY1884" fmla="*/ 3594267 h 6367455"/>
                <a:gd name="connsiteX1885" fmla="*/ 1629867 w 6891715"/>
                <a:gd name="connsiteY1885" fmla="*/ 3618413 h 6367455"/>
                <a:gd name="connsiteX1886" fmla="*/ 1648901 w 6891715"/>
                <a:gd name="connsiteY1886" fmla="*/ 3631121 h 6367455"/>
                <a:gd name="connsiteX1887" fmla="*/ 1640335 w 6891715"/>
                <a:gd name="connsiteY1887" fmla="*/ 3642559 h 6367455"/>
                <a:gd name="connsiteX1888" fmla="*/ 1655563 w 6891715"/>
                <a:gd name="connsiteY1888" fmla="*/ 3681320 h 6367455"/>
                <a:gd name="connsiteX1889" fmla="*/ 1679355 w 6891715"/>
                <a:gd name="connsiteY1889" fmla="*/ 3704196 h 6367455"/>
                <a:gd name="connsiteX1890" fmla="*/ 1685700 w 6891715"/>
                <a:gd name="connsiteY1890" fmla="*/ 3721352 h 6367455"/>
                <a:gd name="connsiteX1891" fmla="*/ 1674914 w 6891715"/>
                <a:gd name="connsiteY1891" fmla="*/ 3709597 h 6367455"/>
                <a:gd name="connsiteX1892" fmla="*/ 1654928 w 6891715"/>
                <a:gd name="connsiteY1892" fmla="*/ 3713092 h 6367455"/>
                <a:gd name="connsiteX1893" fmla="*/ 1649535 w 6891715"/>
                <a:gd name="connsiteY1893" fmla="*/ 3708961 h 6367455"/>
                <a:gd name="connsiteX1894" fmla="*/ 1635894 w 6891715"/>
                <a:gd name="connsiteY1894" fmla="*/ 3708961 h 6367455"/>
                <a:gd name="connsiteX1895" fmla="*/ 1620032 w 6891715"/>
                <a:gd name="connsiteY1895" fmla="*/ 3699748 h 6367455"/>
                <a:gd name="connsiteX1896" fmla="*/ 1602902 w 6891715"/>
                <a:gd name="connsiteY1896" fmla="*/ 3700701 h 6367455"/>
                <a:gd name="connsiteX1897" fmla="*/ 1589261 w 6891715"/>
                <a:gd name="connsiteY1897" fmla="*/ 3700065 h 6367455"/>
                <a:gd name="connsiteX1898" fmla="*/ 1586406 w 6891715"/>
                <a:gd name="connsiteY1898" fmla="*/ 3706420 h 6367455"/>
                <a:gd name="connsiteX1899" fmla="*/ 1599730 w 6891715"/>
                <a:gd name="connsiteY1899" fmla="*/ 3705149 h 6367455"/>
                <a:gd name="connsiteX1900" fmla="*/ 1612419 w 6891715"/>
                <a:gd name="connsiteY1900" fmla="*/ 3705149 h 6367455"/>
                <a:gd name="connsiteX1901" fmla="*/ 1620984 w 6891715"/>
                <a:gd name="connsiteY1901" fmla="*/ 3712456 h 6367455"/>
                <a:gd name="connsiteX1902" fmla="*/ 1633674 w 6891715"/>
                <a:gd name="connsiteY1902" fmla="*/ 3713092 h 6367455"/>
                <a:gd name="connsiteX1903" fmla="*/ 1646363 w 6891715"/>
                <a:gd name="connsiteY1903" fmla="*/ 3712138 h 6367455"/>
                <a:gd name="connsiteX1904" fmla="*/ 1653976 w 6891715"/>
                <a:gd name="connsiteY1904" fmla="*/ 3722623 h 6367455"/>
                <a:gd name="connsiteX1905" fmla="*/ 1668569 w 6891715"/>
                <a:gd name="connsiteY1905" fmla="*/ 3729930 h 6367455"/>
                <a:gd name="connsiteX1906" fmla="*/ 1683796 w 6891715"/>
                <a:gd name="connsiteY1906" fmla="*/ 3745498 h 6367455"/>
                <a:gd name="connsiteX1907" fmla="*/ 1692361 w 6891715"/>
                <a:gd name="connsiteY1907" fmla="*/ 3760113 h 6367455"/>
                <a:gd name="connsiteX1908" fmla="*/ 1694899 w 6891715"/>
                <a:gd name="connsiteY1908" fmla="*/ 3787436 h 6367455"/>
                <a:gd name="connsiteX1909" fmla="*/ 1687286 w 6891715"/>
                <a:gd name="connsiteY1909" fmla="*/ 3799192 h 6367455"/>
                <a:gd name="connsiteX1910" fmla="*/ 1673962 w 6891715"/>
                <a:gd name="connsiteY1910" fmla="*/ 3811900 h 6367455"/>
                <a:gd name="connsiteX1911" fmla="*/ 1665397 w 6891715"/>
                <a:gd name="connsiteY1911" fmla="*/ 3830963 h 6367455"/>
                <a:gd name="connsiteX1912" fmla="*/ 1673962 w 6891715"/>
                <a:gd name="connsiteY1912" fmla="*/ 3841766 h 6367455"/>
                <a:gd name="connsiteX1913" fmla="*/ 1692044 w 6891715"/>
                <a:gd name="connsiteY1913" fmla="*/ 3848755 h 6367455"/>
                <a:gd name="connsiteX1914" fmla="*/ 1697437 w 6891715"/>
                <a:gd name="connsiteY1914" fmla="*/ 3846531 h 6367455"/>
                <a:gd name="connsiteX1915" fmla="*/ 1701561 w 6891715"/>
                <a:gd name="connsiteY1915" fmla="*/ 3831599 h 6367455"/>
                <a:gd name="connsiteX1916" fmla="*/ 1705368 w 6891715"/>
                <a:gd name="connsiteY1916" fmla="*/ 3820161 h 6367455"/>
                <a:gd name="connsiteX1917" fmla="*/ 1720278 w 6891715"/>
                <a:gd name="connsiteY1917" fmla="*/ 3816984 h 6367455"/>
                <a:gd name="connsiteX1918" fmla="*/ 1733918 w 6891715"/>
                <a:gd name="connsiteY1918" fmla="*/ 3814760 h 6367455"/>
                <a:gd name="connsiteX1919" fmla="*/ 1755173 w 6891715"/>
                <a:gd name="connsiteY1919" fmla="*/ 3818572 h 6367455"/>
                <a:gd name="connsiteX1920" fmla="*/ 1800854 w 6891715"/>
                <a:gd name="connsiteY1920" fmla="*/ 3826833 h 6367455"/>
                <a:gd name="connsiteX1921" fmla="*/ 1812592 w 6891715"/>
                <a:gd name="connsiteY1921" fmla="*/ 3845578 h 6367455"/>
                <a:gd name="connsiteX1922" fmla="*/ 1835115 w 6891715"/>
                <a:gd name="connsiteY1922" fmla="*/ 3887516 h 6367455"/>
                <a:gd name="connsiteX1923" fmla="*/ 1831308 w 6891715"/>
                <a:gd name="connsiteY1923" fmla="*/ 3910709 h 6367455"/>
                <a:gd name="connsiteX1924" fmla="*/ 1824964 w 6891715"/>
                <a:gd name="connsiteY1924" fmla="*/ 3936126 h 6367455"/>
                <a:gd name="connsiteX1925" fmla="*/ 1809419 w 6891715"/>
                <a:gd name="connsiteY1925" fmla="*/ 3962814 h 6367455"/>
                <a:gd name="connsiteX1926" fmla="*/ 1796730 w 6891715"/>
                <a:gd name="connsiteY1926" fmla="*/ 3960590 h 6367455"/>
                <a:gd name="connsiteX1927" fmla="*/ 1785310 w 6891715"/>
                <a:gd name="connsiteY1927" fmla="*/ 3966945 h 6367455"/>
                <a:gd name="connsiteX1928" fmla="*/ 1785310 w 6891715"/>
                <a:gd name="connsiteY1928" fmla="*/ 3980606 h 6367455"/>
                <a:gd name="connsiteX1929" fmla="*/ 1791655 w 6891715"/>
                <a:gd name="connsiteY1929" fmla="*/ 3986007 h 6367455"/>
                <a:gd name="connsiteX1930" fmla="*/ 1788482 w 6891715"/>
                <a:gd name="connsiteY1930" fmla="*/ 3996810 h 6367455"/>
                <a:gd name="connsiteX1931" fmla="*/ 1776745 w 6891715"/>
                <a:gd name="connsiteY1931" fmla="*/ 3999987 h 6367455"/>
                <a:gd name="connsiteX1932" fmla="*/ 1765642 w 6891715"/>
                <a:gd name="connsiteY1932" fmla="*/ 3998716 h 6367455"/>
                <a:gd name="connsiteX1933" fmla="*/ 1759297 w 6891715"/>
                <a:gd name="connsiteY1933" fmla="*/ 3994903 h 6367455"/>
                <a:gd name="connsiteX1934" fmla="*/ 1753904 w 6891715"/>
                <a:gd name="connsiteY1934" fmla="*/ 4003482 h 6367455"/>
                <a:gd name="connsiteX1935" fmla="*/ 1741215 w 6891715"/>
                <a:gd name="connsiteY1935" fmla="*/ 4002211 h 6367455"/>
                <a:gd name="connsiteX1936" fmla="*/ 1734870 w 6891715"/>
                <a:gd name="connsiteY1936" fmla="*/ 4005388 h 6367455"/>
                <a:gd name="connsiteX1937" fmla="*/ 1750732 w 6891715"/>
                <a:gd name="connsiteY1937" fmla="*/ 4014602 h 6367455"/>
                <a:gd name="connsiteX1938" fmla="*/ 1749780 w 6891715"/>
                <a:gd name="connsiteY1938" fmla="*/ 4023180 h 6367455"/>
                <a:gd name="connsiteX1939" fmla="*/ 1741532 w 6891715"/>
                <a:gd name="connsiteY1939" fmla="*/ 4031758 h 6367455"/>
                <a:gd name="connsiteX1940" fmla="*/ 1737408 w 6891715"/>
                <a:gd name="connsiteY1940" fmla="*/ 4046691 h 6367455"/>
                <a:gd name="connsiteX1941" fmla="*/ 1728843 w 6891715"/>
                <a:gd name="connsiteY1941" fmla="*/ 4053998 h 6367455"/>
                <a:gd name="connsiteX1942" fmla="*/ 1712981 w 6891715"/>
                <a:gd name="connsiteY1942" fmla="*/ 4047962 h 6367455"/>
                <a:gd name="connsiteX1943" fmla="*/ 1726622 w 6891715"/>
                <a:gd name="connsiteY1943" fmla="*/ 4058128 h 6367455"/>
                <a:gd name="connsiteX1944" fmla="*/ 1714250 w 6891715"/>
                <a:gd name="connsiteY1944" fmla="*/ 4069884 h 6367455"/>
                <a:gd name="connsiteX1945" fmla="*/ 1719643 w 6891715"/>
                <a:gd name="connsiteY1945" fmla="*/ 4075285 h 6367455"/>
                <a:gd name="connsiteX1946" fmla="*/ 1730112 w 6891715"/>
                <a:gd name="connsiteY1946" fmla="*/ 4063530 h 6367455"/>
                <a:gd name="connsiteX1947" fmla="*/ 1740898 w 6891715"/>
                <a:gd name="connsiteY1947" fmla="*/ 4072743 h 6367455"/>
                <a:gd name="connsiteX1948" fmla="*/ 1762152 w 6891715"/>
                <a:gd name="connsiteY1948" fmla="*/ 4075920 h 6367455"/>
                <a:gd name="connsiteX1949" fmla="*/ 1773255 w 6891715"/>
                <a:gd name="connsiteY1949" fmla="*/ 4070519 h 6367455"/>
                <a:gd name="connsiteX1950" fmla="*/ 1794510 w 6891715"/>
                <a:gd name="connsiteY1950" fmla="*/ 4063847 h 6367455"/>
                <a:gd name="connsiteX1951" fmla="*/ 1804027 w 6891715"/>
                <a:gd name="connsiteY1951" fmla="*/ 4065118 h 6367455"/>
                <a:gd name="connsiteX1952" fmla="*/ 1797682 w 6891715"/>
                <a:gd name="connsiteY1952" fmla="*/ 4074650 h 6367455"/>
                <a:gd name="connsiteX1953" fmla="*/ 1801171 w 6891715"/>
                <a:gd name="connsiteY1953" fmla="*/ 4096572 h 6367455"/>
                <a:gd name="connsiteX1954" fmla="*/ 1793875 w 6891715"/>
                <a:gd name="connsiteY1954" fmla="*/ 4105150 h 6367455"/>
                <a:gd name="connsiteX1955" fmla="*/ 1761200 w 6891715"/>
                <a:gd name="connsiteY1955" fmla="*/ 4113728 h 6367455"/>
                <a:gd name="connsiteX1956" fmla="*/ 1756125 w 6891715"/>
                <a:gd name="connsiteY1956" fmla="*/ 4134062 h 6367455"/>
                <a:gd name="connsiteX1957" fmla="*/ 1726622 w 6891715"/>
                <a:gd name="connsiteY1957" fmla="*/ 4139463 h 6367455"/>
                <a:gd name="connsiteX1958" fmla="*/ 1673010 w 6891715"/>
                <a:gd name="connsiteY1958" fmla="*/ 4158844 h 6367455"/>
                <a:gd name="connsiteX1959" fmla="*/ 1660956 w 6891715"/>
                <a:gd name="connsiteY1959" fmla="*/ 4150583 h 6367455"/>
                <a:gd name="connsiteX1960" fmla="*/ 1611468 w 6891715"/>
                <a:gd name="connsiteY1960" fmla="*/ 4149948 h 6367455"/>
                <a:gd name="connsiteX1961" fmla="*/ 1601950 w 6891715"/>
                <a:gd name="connsiteY1961" fmla="*/ 4165833 h 6367455"/>
                <a:gd name="connsiteX1962" fmla="*/ 1583868 w 6891715"/>
                <a:gd name="connsiteY1962" fmla="*/ 4158844 h 6367455"/>
                <a:gd name="connsiteX1963" fmla="*/ 1579744 w 6891715"/>
                <a:gd name="connsiteY1963" fmla="*/ 4148041 h 6367455"/>
                <a:gd name="connsiteX1964" fmla="*/ 1568958 w 6891715"/>
                <a:gd name="connsiteY1964" fmla="*/ 4147088 h 6367455"/>
                <a:gd name="connsiteX1965" fmla="*/ 1564834 w 6891715"/>
                <a:gd name="connsiteY1965" fmla="*/ 4144229 h 6367455"/>
                <a:gd name="connsiteX1966" fmla="*/ 1557220 w 6891715"/>
                <a:gd name="connsiteY1966" fmla="*/ 4153760 h 6367455"/>
                <a:gd name="connsiteX1967" fmla="*/ 1548972 w 6891715"/>
                <a:gd name="connsiteY1967" fmla="*/ 4149630 h 6367455"/>
                <a:gd name="connsiteX1968" fmla="*/ 1535013 w 6891715"/>
                <a:gd name="connsiteY1968" fmla="*/ 4131838 h 6367455"/>
                <a:gd name="connsiteX1969" fmla="*/ 1520103 w 6891715"/>
                <a:gd name="connsiteY1969" fmla="*/ 4131838 h 6367455"/>
                <a:gd name="connsiteX1970" fmla="*/ 1528668 w 6891715"/>
                <a:gd name="connsiteY1970" fmla="*/ 4139463 h 6367455"/>
                <a:gd name="connsiteX1971" fmla="*/ 1532792 w 6891715"/>
                <a:gd name="connsiteY1971" fmla="*/ 4145500 h 6367455"/>
                <a:gd name="connsiteX1972" fmla="*/ 1530254 w 6891715"/>
                <a:gd name="connsiteY1972" fmla="*/ 4151854 h 6367455"/>
                <a:gd name="connsiteX1973" fmla="*/ 1514075 w 6891715"/>
                <a:gd name="connsiteY1973" fmla="*/ 4162656 h 6367455"/>
                <a:gd name="connsiteX1974" fmla="*/ 1509948 w 6891715"/>
                <a:gd name="connsiteY1974" fmla="*/ 4168057 h 6367455"/>
                <a:gd name="connsiteX1975" fmla="*/ 1494090 w 6891715"/>
                <a:gd name="connsiteY1975" fmla="*/ 4165833 h 6367455"/>
                <a:gd name="connsiteX1976" fmla="*/ 1478224 w 6891715"/>
                <a:gd name="connsiteY1976" fmla="*/ 4159479 h 6367455"/>
                <a:gd name="connsiteX1977" fmla="*/ 1472832 w 6891715"/>
                <a:gd name="connsiteY1977" fmla="*/ 4168057 h 6367455"/>
                <a:gd name="connsiteX1978" fmla="*/ 1485838 w 6891715"/>
                <a:gd name="connsiteY1978" fmla="*/ 4176636 h 6367455"/>
                <a:gd name="connsiteX1979" fmla="*/ 1474101 w 6891715"/>
                <a:gd name="connsiteY1979" fmla="*/ 4191250 h 6367455"/>
                <a:gd name="connsiteX1980" fmla="*/ 1469977 w 6891715"/>
                <a:gd name="connsiteY1980" fmla="*/ 4187120 h 6367455"/>
                <a:gd name="connsiteX1981" fmla="*/ 1450946 w 6891715"/>
                <a:gd name="connsiteY1981" fmla="*/ 4184261 h 6367455"/>
                <a:gd name="connsiteX1982" fmla="*/ 1430645 w 6891715"/>
                <a:gd name="connsiteY1982" fmla="*/ 4191886 h 6367455"/>
                <a:gd name="connsiteX1983" fmla="*/ 1416053 w 6891715"/>
                <a:gd name="connsiteY1983" fmla="*/ 4168693 h 6367455"/>
                <a:gd name="connsiteX1984" fmla="*/ 1375758 w 6891715"/>
                <a:gd name="connsiteY1984" fmla="*/ 4165833 h 6367455"/>
                <a:gd name="connsiteX1985" fmla="*/ 1351645 w 6891715"/>
                <a:gd name="connsiteY1985" fmla="*/ 4183943 h 6367455"/>
                <a:gd name="connsiteX1986" fmla="*/ 1339906 w 6891715"/>
                <a:gd name="connsiteY1986" fmla="*/ 4182037 h 6367455"/>
                <a:gd name="connsiteX1987" fmla="*/ 1335781 w 6891715"/>
                <a:gd name="connsiteY1987" fmla="*/ 4172505 h 6367455"/>
                <a:gd name="connsiteX1988" fmla="*/ 1324997 w 6891715"/>
                <a:gd name="connsiteY1988" fmla="*/ 4196969 h 6367455"/>
                <a:gd name="connsiteX1989" fmla="*/ 1326582 w 6891715"/>
                <a:gd name="connsiteY1989" fmla="*/ 4231600 h 6367455"/>
                <a:gd name="connsiteX1990" fmla="*/ 1311992 w 6891715"/>
                <a:gd name="connsiteY1990" fmla="*/ 4234777 h 6367455"/>
                <a:gd name="connsiteX1991" fmla="*/ 1296130 w 6891715"/>
                <a:gd name="connsiteY1991" fmla="*/ 4227787 h 6367455"/>
                <a:gd name="connsiteX1992" fmla="*/ 1271704 w 6891715"/>
                <a:gd name="connsiteY1992" fmla="*/ 4224928 h 6367455"/>
                <a:gd name="connsiteX1993" fmla="*/ 1243152 w 6891715"/>
                <a:gd name="connsiteY1993" fmla="*/ 4215397 h 6367455"/>
                <a:gd name="connsiteX1994" fmla="*/ 1218725 w 6891715"/>
                <a:gd name="connsiteY1994" fmla="*/ 4217938 h 6367455"/>
                <a:gd name="connsiteX1995" fmla="*/ 1211112 w 6891715"/>
                <a:gd name="connsiteY1995" fmla="*/ 4233824 h 6367455"/>
                <a:gd name="connsiteX1996" fmla="*/ 1181926 w 6891715"/>
                <a:gd name="connsiteY1996" fmla="*/ 4251934 h 6367455"/>
                <a:gd name="connsiteX1997" fmla="*/ 1187319 w 6891715"/>
                <a:gd name="connsiteY1997" fmla="*/ 4266866 h 6367455"/>
                <a:gd name="connsiteX1998" fmla="*/ 1184464 w 6891715"/>
                <a:gd name="connsiteY1998" fmla="*/ 4275127 h 6367455"/>
                <a:gd name="connsiteX1999" fmla="*/ 1171774 w 6891715"/>
                <a:gd name="connsiteY1999" fmla="*/ 4270043 h 6367455"/>
                <a:gd name="connsiteX2000" fmla="*/ 1150519 w 6891715"/>
                <a:gd name="connsiteY2000" fmla="*/ 4257653 h 6367455"/>
                <a:gd name="connsiteX2001" fmla="*/ 1135608 w 6891715"/>
                <a:gd name="connsiteY2001" fmla="*/ 4262736 h 6367455"/>
                <a:gd name="connsiteX2002" fmla="*/ 1134657 w 6891715"/>
                <a:gd name="connsiteY2002" fmla="*/ 4274491 h 6367455"/>
                <a:gd name="connsiteX2003" fmla="*/ 1120698 w 6891715"/>
                <a:gd name="connsiteY2003" fmla="*/ 4263371 h 6367455"/>
                <a:gd name="connsiteX2004" fmla="*/ 1125139 w 6891715"/>
                <a:gd name="connsiteY2004" fmla="*/ 4249392 h 6367455"/>
                <a:gd name="connsiteX2005" fmla="*/ 1137512 w 6891715"/>
                <a:gd name="connsiteY2005" fmla="*/ 4250027 h 6367455"/>
                <a:gd name="connsiteX2006" fmla="*/ 1141636 w 6891715"/>
                <a:gd name="connsiteY2006" fmla="*/ 4243038 h 6367455"/>
                <a:gd name="connsiteX2007" fmla="*/ 1175264 w 6891715"/>
                <a:gd name="connsiteY2007" fmla="*/ 4223657 h 6367455"/>
                <a:gd name="connsiteX2008" fmla="*/ 1200326 w 6891715"/>
                <a:gd name="connsiteY2008" fmla="*/ 4180130 h 6367455"/>
                <a:gd name="connsiteX2009" fmla="*/ 1230146 w 6891715"/>
                <a:gd name="connsiteY2009" fmla="*/ 4169328 h 6367455"/>
                <a:gd name="connsiteX2010" fmla="*/ 1238711 w 6891715"/>
                <a:gd name="connsiteY2010" fmla="*/ 4117541 h 6367455"/>
                <a:gd name="connsiteX2011" fmla="*/ 1249498 w 6891715"/>
                <a:gd name="connsiteY2011" fmla="*/ 4116270 h 6367455"/>
                <a:gd name="connsiteX2012" fmla="*/ 1262187 w 6891715"/>
                <a:gd name="connsiteY2012" fmla="*/ 4123895 h 6367455"/>
                <a:gd name="connsiteX2013" fmla="*/ 1279000 w 6891715"/>
                <a:gd name="connsiteY2013" fmla="*/ 4109916 h 6367455"/>
                <a:gd name="connsiteX2014" fmla="*/ 1263138 w 6891715"/>
                <a:gd name="connsiteY2014" fmla="*/ 4114364 h 6367455"/>
                <a:gd name="connsiteX2015" fmla="*/ 1259967 w 6891715"/>
                <a:gd name="connsiteY2015" fmla="*/ 4107692 h 6367455"/>
                <a:gd name="connsiteX2016" fmla="*/ 1264090 w 6891715"/>
                <a:gd name="connsiteY2016" fmla="*/ 4094030 h 6367455"/>
                <a:gd name="connsiteX2017" fmla="*/ 1306282 w 6891715"/>
                <a:gd name="connsiteY2017" fmla="*/ 4087358 h 6367455"/>
                <a:gd name="connsiteX2018" fmla="*/ 1355135 w 6891715"/>
                <a:gd name="connsiteY2018" fmla="*/ 4095301 h 6367455"/>
                <a:gd name="connsiteX2019" fmla="*/ 1376076 w 6891715"/>
                <a:gd name="connsiteY2019" fmla="*/ 4093077 h 6367455"/>
                <a:gd name="connsiteX2020" fmla="*/ 1382421 w 6891715"/>
                <a:gd name="connsiteY2020" fmla="*/ 4064800 h 6367455"/>
                <a:gd name="connsiteX2021" fmla="*/ 1413832 w 6891715"/>
                <a:gd name="connsiteY2021" fmla="*/ 4045102 h 6367455"/>
                <a:gd name="connsiteX2022" fmla="*/ 1418908 w 6891715"/>
                <a:gd name="connsiteY2022" fmla="*/ 4026357 h 6367455"/>
                <a:gd name="connsiteX2023" fmla="*/ 1444918 w 6891715"/>
                <a:gd name="connsiteY2023" fmla="*/ 4000622 h 6367455"/>
                <a:gd name="connsiteX2024" fmla="*/ 1447139 w 6891715"/>
                <a:gd name="connsiteY2024" fmla="*/ 3991409 h 6367455"/>
                <a:gd name="connsiteX2025" fmla="*/ 1438574 w 6891715"/>
                <a:gd name="connsiteY2025" fmla="*/ 4001893 h 6367455"/>
                <a:gd name="connsiteX2026" fmla="*/ 1418908 w 6891715"/>
                <a:gd name="connsiteY2026" fmla="*/ 4017779 h 6367455"/>
                <a:gd name="connsiteX2027" fmla="*/ 1405900 w 6891715"/>
                <a:gd name="connsiteY2027" fmla="*/ 4024451 h 6367455"/>
                <a:gd name="connsiteX2028" fmla="*/ 1392575 w 6891715"/>
                <a:gd name="connsiteY2028" fmla="*/ 4039066 h 6367455"/>
                <a:gd name="connsiteX2029" fmla="*/ 1376711 w 6891715"/>
                <a:gd name="connsiteY2029" fmla="*/ 4041290 h 6367455"/>
                <a:gd name="connsiteX2030" fmla="*/ 1358942 w 6891715"/>
                <a:gd name="connsiteY2030" fmla="*/ 4059717 h 6367455"/>
                <a:gd name="connsiteX2031" fmla="*/ 1334512 w 6891715"/>
                <a:gd name="connsiteY2031" fmla="*/ 4065118 h 6367455"/>
                <a:gd name="connsiteX2032" fmla="*/ 1314530 w 6891715"/>
                <a:gd name="connsiteY2032" fmla="*/ 4043196 h 6367455"/>
                <a:gd name="connsiteX2033" fmla="*/ 1297082 w 6891715"/>
                <a:gd name="connsiteY2033" fmla="*/ 4025404 h 6367455"/>
                <a:gd name="connsiteX2034" fmla="*/ 1281538 w 6891715"/>
                <a:gd name="connsiteY2034" fmla="*/ 4039066 h 6367455"/>
                <a:gd name="connsiteX2035" fmla="*/ 1257112 w 6891715"/>
                <a:gd name="connsiteY2035" fmla="*/ 4038430 h 6367455"/>
                <a:gd name="connsiteX2036" fmla="*/ 1242517 w 6891715"/>
                <a:gd name="connsiteY2036" fmla="*/ 4032076 h 6367455"/>
                <a:gd name="connsiteX2037" fmla="*/ 1272656 w 6891715"/>
                <a:gd name="connsiteY2037" fmla="*/ 4013966 h 6367455"/>
                <a:gd name="connsiteX2038" fmla="*/ 1243152 w 6891715"/>
                <a:gd name="connsiteY2038" fmla="*/ 4013013 h 6367455"/>
                <a:gd name="connsiteX2039" fmla="*/ 1243152 w 6891715"/>
                <a:gd name="connsiteY2039" fmla="*/ 4002846 h 6367455"/>
                <a:gd name="connsiteX2040" fmla="*/ 1227608 w 6891715"/>
                <a:gd name="connsiteY2040" fmla="*/ 4016508 h 6367455"/>
                <a:gd name="connsiteX2041" fmla="*/ 1206353 w 6891715"/>
                <a:gd name="connsiteY2041" fmla="*/ 4023815 h 6367455"/>
                <a:gd name="connsiteX2042" fmla="*/ 1200008 w 6891715"/>
                <a:gd name="connsiteY2042" fmla="*/ 4034618 h 6367455"/>
                <a:gd name="connsiteX2043" fmla="*/ 1184464 w 6891715"/>
                <a:gd name="connsiteY2043" fmla="*/ 4034935 h 6367455"/>
                <a:gd name="connsiteX2044" fmla="*/ 1178754 w 6891715"/>
                <a:gd name="connsiteY2044" fmla="*/ 4020003 h 6367455"/>
                <a:gd name="connsiteX2045" fmla="*/ 1165112 w 6891715"/>
                <a:gd name="connsiteY2045" fmla="*/ 4013649 h 6367455"/>
                <a:gd name="connsiteX2046" fmla="*/ 1165112 w 6891715"/>
                <a:gd name="connsiteY2046" fmla="*/ 4005388 h 6367455"/>
                <a:gd name="connsiteX2047" fmla="*/ 1175580 w 6891715"/>
                <a:gd name="connsiteY2047" fmla="*/ 3994903 h 6367455"/>
                <a:gd name="connsiteX2048" fmla="*/ 1156546 w 6891715"/>
                <a:gd name="connsiteY2048" fmla="*/ 3991726 h 6367455"/>
                <a:gd name="connsiteX2049" fmla="*/ 1155277 w 6891715"/>
                <a:gd name="connsiteY2049" fmla="*/ 3988549 h 6367455"/>
                <a:gd name="connsiteX2050" fmla="*/ 1166064 w 6891715"/>
                <a:gd name="connsiteY2050" fmla="*/ 3989502 h 6367455"/>
                <a:gd name="connsiteX2051" fmla="*/ 1170823 w 6891715"/>
                <a:gd name="connsiteY2051" fmla="*/ 3982195 h 6367455"/>
                <a:gd name="connsiteX2052" fmla="*/ 1182560 w 6891715"/>
                <a:gd name="connsiteY2052" fmla="*/ 3972663 h 6367455"/>
                <a:gd name="connsiteX2053" fmla="*/ 1204767 w 6891715"/>
                <a:gd name="connsiteY2053" fmla="*/ 3971075 h 6367455"/>
                <a:gd name="connsiteX2054" fmla="*/ 1220312 w 6891715"/>
                <a:gd name="connsiteY2054" fmla="*/ 3958366 h 6367455"/>
                <a:gd name="connsiteX2055" fmla="*/ 1239663 w 6891715"/>
                <a:gd name="connsiteY2055" fmla="*/ 3944705 h 6367455"/>
                <a:gd name="connsiteX2056" fmla="*/ 1261553 w 6891715"/>
                <a:gd name="connsiteY2056" fmla="*/ 3933902 h 6367455"/>
                <a:gd name="connsiteX2057" fmla="*/ 1274242 w 6891715"/>
                <a:gd name="connsiteY2057" fmla="*/ 3911662 h 6367455"/>
                <a:gd name="connsiteX2058" fmla="*/ 1288834 w 6891715"/>
                <a:gd name="connsiteY2058" fmla="*/ 3879891 h 6367455"/>
                <a:gd name="connsiteX2059" fmla="*/ 1275828 w 6891715"/>
                <a:gd name="connsiteY2059" fmla="*/ 3878938 h 6367455"/>
                <a:gd name="connsiteX2060" fmla="*/ 1278683 w 6891715"/>
                <a:gd name="connsiteY2060" fmla="*/ 3858922 h 6367455"/>
                <a:gd name="connsiteX2061" fmla="*/ 1269166 w 6891715"/>
                <a:gd name="connsiteY2061" fmla="*/ 3851615 h 6367455"/>
                <a:gd name="connsiteX2062" fmla="*/ 1267262 w 6891715"/>
                <a:gd name="connsiteY2062" fmla="*/ 3837635 h 6367455"/>
                <a:gd name="connsiteX2063" fmla="*/ 1269801 w 6891715"/>
                <a:gd name="connsiteY2063" fmla="*/ 3828104 h 6367455"/>
                <a:gd name="connsiteX2064" fmla="*/ 1259650 w 6891715"/>
                <a:gd name="connsiteY2064" fmla="*/ 3833823 h 6367455"/>
                <a:gd name="connsiteX2065" fmla="*/ 1237441 w 6891715"/>
                <a:gd name="connsiteY2065" fmla="*/ 3837953 h 6367455"/>
                <a:gd name="connsiteX2066" fmla="*/ 1234269 w 6891715"/>
                <a:gd name="connsiteY2066" fmla="*/ 3848755 h 6367455"/>
                <a:gd name="connsiteX2067" fmla="*/ 1227925 w 6891715"/>
                <a:gd name="connsiteY2067" fmla="*/ 3852885 h 6367455"/>
                <a:gd name="connsiteX2068" fmla="*/ 1213967 w 6891715"/>
                <a:gd name="connsiteY2068" fmla="*/ 3846849 h 6367455"/>
                <a:gd name="connsiteX2069" fmla="*/ 1201594 w 6891715"/>
                <a:gd name="connsiteY2069" fmla="*/ 3857651 h 6367455"/>
                <a:gd name="connsiteX2070" fmla="*/ 1196519 w 6891715"/>
                <a:gd name="connsiteY2070" fmla="*/ 3853203 h 6367455"/>
                <a:gd name="connsiteX2071" fmla="*/ 1221580 w 6891715"/>
                <a:gd name="connsiteY2071" fmla="*/ 3825562 h 6367455"/>
                <a:gd name="connsiteX2072" fmla="*/ 1232049 w 6891715"/>
                <a:gd name="connsiteY2072" fmla="*/ 3823656 h 6367455"/>
                <a:gd name="connsiteX2073" fmla="*/ 1243469 w 6891715"/>
                <a:gd name="connsiteY2073" fmla="*/ 3817937 h 6367455"/>
                <a:gd name="connsiteX2074" fmla="*/ 1256160 w 6891715"/>
                <a:gd name="connsiteY2074" fmla="*/ 3805228 h 6367455"/>
                <a:gd name="connsiteX2075" fmla="*/ 1255210 w 6891715"/>
                <a:gd name="connsiteY2075" fmla="*/ 3788707 h 6367455"/>
                <a:gd name="connsiteX2076" fmla="*/ 1266312 w 6891715"/>
                <a:gd name="connsiteY2076" fmla="*/ 3780129 h 6367455"/>
                <a:gd name="connsiteX2077" fmla="*/ 1297082 w 6891715"/>
                <a:gd name="connsiteY2077" fmla="*/ 3762655 h 6367455"/>
                <a:gd name="connsiteX2078" fmla="*/ 1311992 w 6891715"/>
                <a:gd name="connsiteY2078" fmla="*/ 3769009 h 6367455"/>
                <a:gd name="connsiteX2079" fmla="*/ 1329120 w 6891715"/>
                <a:gd name="connsiteY2079" fmla="*/ 3774093 h 6367455"/>
                <a:gd name="connsiteX2080" fmla="*/ 1342444 w 6891715"/>
                <a:gd name="connsiteY2080" fmla="*/ 3764561 h 6367455"/>
                <a:gd name="connsiteX2081" fmla="*/ 1351962 w 6891715"/>
                <a:gd name="connsiteY2081" fmla="*/ 3769645 h 6367455"/>
                <a:gd name="connsiteX2082" fmla="*/ 1376393 w 6891715"/>
                <a:gd name="connsiteY2082" fmla="*/ 3774728 h 6367455"/>
                <a:gd name="connsiteX2083" fmla="*/ 1355135 w 6891715"/>
                <a:gd name="connsiteY2083" fmla="*/ 3762337 h 6367455"/>
                <a:gd name="connsiteX2084" fmla="*/ 1359260 w 6891715"/>
                <a:gd name="connsiteY2084" fmla="*/ 3755030 h 6367455"/>
                <a:gd name="connsiteX2085" fmla="*/ 1373855 w 6891715"/>
                <a:gd name="connsiteY2085" fmla="*/ 3742957 h 6367455"/>
                <a:gd name="connsiteX2086" fmla="*/ 1377345 w 6891715"/>
                <a:gd name="connsiteY2086" fmla="*/ 3759795 h 6367455"/>
                <a:gd name="connsiteX2087" fmla="*/ 1390036 w 6891715"/>
                <a:gd name="connsiteY2087" fmla="*/ 3766150 h 6367455"/>
                <a:gd name="connsiteX2088" fmla="*/ 1398602 w 6891715"/>
                <a:gd name="connsiteY2088" fmla="*/ 3760431 h 6367455"/>
                <a:gd name="connsiteX2089" fmla="*/ 1383691 w 6891715"/>
                <a:gd name="connsiteY2089" fmla="*/ 3752488 h 6367455"/>
                <a:gd name="connsiteX2090" fmla="*/ 1373855 w 6891715"/>
                <a:gd name="connsiteY2090" fmla="*/ 3737873 h 6367455"/>
                <a:gd name="connsiteX2091" fmla="*/ 1371634 w 6891715"/>
                <a:gd name="connsiteY2091" fmla="*/ 3718810 h 6367455"/>
                <a:gd name="connsiteX2092" fmla="*/ 1379883 w 6891715"/>
                <a:gd name="connsiteY2092" fmla="*/ 3698794 h 6367455"/>
                <a:gd name="connsiteX2093" fmla="*/ 1391622 w 6891715"/>
                <a:gd name="connsiteY2093" fmla="*/ 3694346 h 6367455"/>
                <a:gd name="connsiteX2094" fmla="*/ 1377662 w 6891715"/>
                <a:gd name="connsiteY2094" fmla="*/ 3693393 h 6367455"/>
                <a:gd name="connsiteX2095" fmla="*/ 1375758 w 6891715"/>
                <a:gd name="connsiteY2095" fmla="*/ 3673377 h 6367455"/>
                <a:gd name="connsiteX2096" fmla="*/ 1384960 w 6891715"/>
                <a:gd name="connsiteY2096" fmla="*/ 3665117 h 6367455"/>
                <a:gd name="connsiteX2097" fmla="*/ 1394478 w 6891715"/>
                <a:gd name="connsiteY2097" fmla="*/ 3663846 h 6367455"/>
                <a:gd name="connsiteX2098" fmla="*/ 1396382 w 6891715"/>
                <a:gd name="connsiteY2098" fmla="*/ 3656539 h 6367455"/>
                <a:gd name="connsiteX2099" fmla="*/ 1383691 w 6891715"/>
                <a:gd name="connsiteY2099" fmla="*/ 3640653 h 6367455"/>
                <a:gd name="connsiteX2100" fmla="*/ 1380201 w 6891715"/>
                <a:gd name="connsiteY2100" fmla="*/ 3632392 h 6367455"/>
                <a:gd name="connsiteX2101" fmla="*/ 1392891 w 6891715"/>
                <a:gd name="connsiteY2101" fmla="*/ 3621590 h 6367455"/>
                <a:gd name="connsiteX2102" fmla="*/ 1387815 w 6891715"/>
                <a:gd name="connsiteY2102" fmla="*/ 3614283 h 6367455"/>
                <a:gd name="connsiteX2103" fmla="*/ 1382421 w 6891715"/>
                <a:gd name="connsiteY2103" fmla="*/ 3623814 h 6367455"/>
                <a:gd name="connsiteX2104" fmla="*/ 1372902 w 6891715"/>
                <a:gd name="connsiteY2104" fmla="*/ 3629215 h 6367455"/>
                <a:gd name="connsiteX2105" fmla="*/ 1371634 w 6891715"/>
                <a:gd name="connsiteY2105" fmla="*/ 3623814 h 6367455"/>
                <a:gd name="connsiteX2106" fmla="*/ 1364653 w 6891715"/>
                <a:gd name="connsiteY2106" fmla="*/ 3633663 h 6367455"/>
                <a:gd name="connsiteX2107" fmla="*/ 1360529 w 6891715"/>
                <a:gd name="connsiteY2107" fmla="*/ 3640017 h 6367455"/>
                <a:gd name="connsiteX2108" fmla="*/ 1351645 w 6891715"/>
                <a:gd name="connsiteY2108" fmla="*/ 3622861 h 6367455"/>
                <a:gd name="connsiteX2109" fmla="*/ 1353866 w 6891715"/>
                <a:gd name="connsiteY2109" fmla="*/ 3611423 h 6367455"/>
                <a:gd name="connsiteX2110" fmla="*/ 1343079 w 6891715"/>
                <a:gd name="connsiteY2110" fmla="*/ 3620001 h 6367455"/>
                <a:gd name="connsiteX2111" fmla="*/ 1332609 w 6891715"/>
                <a:gd name="connsiteY2111" fmla="*/ 3615871 h 6367455"/>
                <a:gd name="connsiteX2112" fmla="*/ 1326265 w 6891715"/>
                <a:gd name="connsiteY2112" fmla="*/ 3603480 h 6367455"/>
                <a:gd name="connsiteX2113" fmla="*/ 1317384 w 6891715"/>
                <a:gd name="connsiteY2113" fmla="*/ 3570438 h 6367455"/>
                <a:gd name="connsiteX2114" fmla="*/ 1325948 w 6891715"/>
                <a:gd name="connsiteY2114" fmla="*/ 3541208 h 6367455"/>
                <a:gd name="connsiteX2115" fmla="*/ 1334830 w 6891715"/>
                <a:gd name="connsiteY2115" fmla="*/ 3527229 h 6367455"/>
                <a:gd name="connsiteX2116" fmla="*/ 1341492 w 6891715"/>
                <a:gd name="connsiteY2116" fmla="*/ 3513567 h 6367455"/>
                <a:gd name="connsiteX2117" fmla="*/ 1352597 w 6891715"/>
                <a:gd name="connsiteY2117" fmla="*/ 3504989 h 6367455"/>
                <a:gd name="connsiteX2118" fmla="*/ 1372902 w 6891715"/>
                <a:gd name="connsiteY2118" fmla="*/ 3506895 h 6367455"/>
                <a:gd name="connsiteX2119" fmla="*/ 1381152 w 6891715"/>
                <a:gd name="connsiteY2119" fmla="*/ 3499270 h 6367455"/>
                <a:gd name="connsiteX2120" fmla="*/ 1371634 w 6891715"/>
                <a:gd name="connsiteY2120" fmla="*/ 3502447 h 6367455"/>
                <a:gd name="connsiteX2121" fmla="*/ 1363385 w 6891715"/>
                <a:gd name="connsiteY2121" fmla="*/ 3497682 h 6367455"/>
                <a:gd name="connsiteX2122" fmla="*/ 1351645 w 6891715"/>
                <a:gd name="connsiteY2122" fmla="*/ 3495458 h 6367455"/>
                <a:gd name="connsiteX2123" fmla="*/ 1335781 w 6891715"/>
                <a:gd name="connsiteY2123" fmla="*/ 3492281 h 6367455"/>
                <a:gd name="connsiteX2124" fmla="*/ 1330388 w 6891715"/>
                <a:gd name="connsiteY2124" fmla="*/ 3484020 h 6367455"/>
                <a:gd name="connsiteX2125" fmla="*/ 1324045 w 6891715"/>
                <a:gd name="connsiteY2125" fmla="*/ 3498953 h 6367455"/>
                <a:gd name="connsiteX2126" fmla="*/ 1315799 w 6891715"/>
                <a:gd name="connsiteY2126" fmla="*/ 3512932 h 6367455"/>
                <a:gd name="connsiteX2127" fmla="*/ 1295812 w 6891715"/>
                <a:gd name="connsiteY2127" fmla="*/ 3513885 h 6367455"/>
                <a:gd name="connsiteX2128" fmla="*/ 1292640 w 6891715"/>
                <a:gd name="connsiteY2128" fmla="*/ 3508484 h 6367455"/>
                <a:gd name="connsiteX2129" fmla="*/ 1283124 w 6891715"/>
                <a:gd name="connsiteY2129" fmla="*/ 3520239 h 6367455"/>
                <a:gd name="connsiteX2130" fmla="*/ 1262187 w 6891715"/>
                <a:gd name="connsiteY2130" fmla="*/ 3526911 h 6367455"/>
                <a:gd name="connsiteX2131" fmla="*/ 1251719 w 6891715"/>
                <a:gd name="connsiteY2131" fmla="*/ 3515156 h 6367455"/>
                <a:gd name="connsiteX2132" fmla="*/ 1249180 w 6891715"/>
                <a:gd name="connsiteY2132" fmla="*/ 3506895 h 6367455"/>
                <a:gd name="connsiteX2133" fmla="*/ 1243152 w 6891715"/>
                <a:gd name="connsiteY2133" fmla="*/ 3514203 h 6367455"/>
                <a:gd name="connsiteX2134" fmla="*/ 1253623 w 6891715"/>
                <a:gd name="connsiteY2134" fmla="*/ 3533266 h 6367455"/>
                <a:gd name="connsiteX2135" fmla="*/ 1245054 w 6891715"/>
                <a:gd name="connsiteY2135" fmla="*/ 3545021 h 6367455"/>
                <a:gd name="connsiteX2136" fmla="*/ 1230463 w 6891715"/>
                <a:gd name="connsiteY2136" fmla="*/ 3544068 h 6367455"/>
                <a:gd name="connsiteX2137" fmla="*/ 1221898 w 6891715"/>
                <a:gd name="connsiteY2137" fmla="*/ 3539620 h 6367455"/>
                <a:gd name="connsiteX2138" fmla="*/ 1210160 w 6891715"/>
                <a:gd name="connsiteY2138" fmla="*/ 3515474 h 6367455"/>
                <a:gd name="connsiteX2139" fmla="*/ 1191125 w 6891715"/>
                <a:gd name="connsiteY2139" fmla="*/ 3522463 h 6367455"/>
                <a:gd name="connsiteX2140" fmla="*/ 1193663 w 6891715"/>
                <a:gd name="connsiteY2140" fmla="*/ 3538984 h 6367455"/>
                <a:gd name="connsiteX2141" fmla="*/ 1203181 w 6891715"/>
                <a:gd name="connsiteY2141" fmla="*/ 3547563 h 6367455"/>
                <a:gd name="connsiteX2142" fmla="*/ 1203181 w 6891715"/>
                <a:gd name="connsiteY2142" fmla="*/ 3554870 h 6367455"/>
                <a:gd name="connsiteX2143" fmla="*/ 1189222 w 6891715"/>
                <a:gd name="connsiteY2143" fmla="*/ 3547563 h 6367455"/>
                <a:gd name="connsiteX2144" fmla="*/ 1181609 w 6891715"/>
                <a:gd name="connsiteY2144" fmla="*/ 3526594 h 6367455"/>
                <a:gd name="connsiteX2145" fmla="*/ 1165747 w 6891715"/>
                <a:gd name="connsiteY2145" fmla="*/ 3516109 h 6367455"/>
                <a:gd name="connsiteX2146" fmla="*/ 1162574 w 6891715"/>
                <a:gd name="connsiteY2146" fmla="*/ 3505625 h 6367455"/>
                <a:gd name="connsiteX2147" fmla="*/ 1169871 w 6891715"/>
                <a:gd name="connsiteY2147" fmla="*/ 3495140 h 6367455"/>
                <a:gd name="connsiteX2148" fmla="*/ 1177485 w 6891715"/>
                <a:gd name="connsiteY2148" fmla="*/ 3496729 h 6367455"/>
                <a:gd name="connsiteX2149" fmla="*/ 1183830 w 6891715"/>
                <a:gd name="connsiteY2149" fmla="*/ 3510708 h 6367455"/>
                <a:gd name="connsiteX2150" fmla="*/ 1187002 w 6891715"/>
                <a:gd name="connsiteY2150" fmla="*/ 3507531 h 6367455"/>
                <a:gd name="connsiteX2151" fmla="*/ 1180022 w 6891715"/>
                <a:gd name="connsiteY2151" fmla="*/ 3484338 h 6367455"/>
                <a:gd name="connsiteX2152" fmla="*/ 1186367 w 6891715"/>
                <a:gd name="connsiteY2152" fmla="*/ 3466546 h 6367455"/>
                <a:gd name="connsiteX2153" fmla="*/ 1202229 w 6891715"/>
                <a:gd name="connsiteY2153" fmla="*/ 3426196 h 6367455"/>
                <a:gd name="connsiteX2154" fmla="*/ 1207939 w 6891715"/>
                <a:gd name="connsiteY2154" fmla="*/ 3419842 h 6367455"/>
                <a:gd name="connsiteX2155" fmla="*/ 1212381 w 6891715"/>
                <a:gd name="connsiteY2155" fmla="*/ 3402685 h 6367455"/>
                <a:gd name="connsiteX2156" fmla="*/ 1199691 w 6891715"/>
                <a:gd name="connsiteY2156" fmla="*/ 3396649 h 6367455"/>
                <a:gd name="connsiteX2157" fmla="*/ 1198422 w 6891715"/>
                <a:gd name="connsiteY2157" fmla="*/ 3388071 h 6367455"/>
                <a:gd name="connsiteX2158" fmla="*/ 1190809 w 6891715"/>
                <a:gd name="connsiteY2158" fmla="*/ 3370600 h 6367455"/>
                <a:gd name="connsiteX2159" fmla="*/ 1190809 w 6891715"/>
                <a:gd name="connsiteY2159" fmla="*/ 3354714 h 6367455"/>
                <a:gd name="connsiteX2160" fmla="*/ 1203181 w 6891715"/>
                <a:gd name="connsiteY2160" fmla="*/ 3331203 h 6367455"/>
                <a:gd name="connsiteX2161" fmla="*/ 1212698 w 6891715"/>
                <a:gd name="connsiteY2161" fmla="*/ 3335335 h 6367455"/>
                <a:gd name="connsiteX2162" fmla="*/ 1223166 w 6891715"/>
                <a:gd name="connsiteY2162" fmla="*/ 3330249 h 6367455"/>
                <a:gd name="connsiteX2163" fmla="*/ 1224436 w 6891715"/>
                <a:gd name="connsiteY2163" fmla="*/ 3327073 h 6367455"/>
                <a:gd name="connsiteX2164" fmla="*/ 1198739 w 6891715"/>
                <a:gd name="connsiteY2164" fmla="*/ 3324849 h 6367455"/>
                <a:gd name="connsiteX2165" fmla="*/ 1188905 w 6891715"/>
                <a:gd name="connsiteY2165" fmla="*/ 3297525 h 6367455"/>
                <a:gd name="connsiteX2166" fmla="*/ 1189222 w 6891715"/>
                <a:gd name="connsiteY2166" fmla="*/ 3321037 h 6367455"/>
                <a:gd name="connsiteX2167" fmla="*/ 1187319 w 6891715"/>
                <a:gd name="connsiteY2167" fmla="*/ 3331521 h 6367455"/>
                <a:gd name="connsiteX2168" fmla="*/ 1176850 w 6891715"/>
                <a:gd name="connsiteY2168" fmla="*/ 3334699 h 6367455"/>
                <a:gd name="connsiteX2169" fmla="*/ 1170506 w 6891715"/>
                <a:gd name="connsiteY2169" fmla="*/ 3332474 h 6367455"/>
                <a:gd name="connsiteX2170" fmla="*/ 1166381 w 6891715"/>
                <a:gd name="connsiteY2170" fmla="*/ 3340101 h 6367455"/>
                <a:gd name="connsiteX2171" fmla="*/ 1157816 w 6891715"/>
                <a:gd name="connsiteY2171" fmla="*/ 3331521 h 6367455"/>
                <a:gd name="connsiteX2172" fmla="*/ 1157498 w 6891715"/>
                <a:gd name="connsiteY2172" fmla="*/ 3321037 h 6367455"/>
                <a:gd name="connsiteX2173" fmla="*/ 1173995 w 6891715"/>
                <a:gd name="connsiteY2173" fmla="*/ 3287358 h 6367455"/>
                <a:gd name="connsiteX2174" fmla="*/ 1175264 w 6891715"/>
                <a:gd name="connsiteY2174" fmla="*/ 3277827 h 6367455"/>
                <a:gd name="connsiteX2175" fmla="*/ 1148933 w 6891715"/>
                <a:gd name="connsiteY2175" fmla="*/ 3315000 h 6367455"/>
                <a:gd name="connsiteX2176" fmla="*/ 1144808 w 6891715"/>
                <a:gd name="connsiteY2176" fmla="*/ 3311823 h 6367455"/>
                <a:gd name="connsiteX2177" fmla="*/ 1139733 w 6891715"/>
                <a:gd name="connsiteY2177" fmla="*/ 3326755 h 6367455"/>
                <a:gd name="connsiteX2178" fmla="*/ 1147346 w 6891715"/>
                <a:gd name="connsiteY2178" fmla="*/ 3336923 h 6367455"/>
                <a:gd name="connsiteX2179" fmla="*/ 1154643 w 6891715"/>
                <a:gd name="connsiteY2179" fmla="*/ 3346454 h 6367455"/>
                <a:gd name="connsiteX2180" fmla="*/ 1151471 w 6891715"/>
                <a:gd name="connsiteY2180" fmla="*/ 3362341 h 6367455"/>
                <a:gd name="connsiteX2181" fmla="*/ 1143540 w 6891715"/>
                <a:gd name="connsiteY2181" fmla="*/ 3374096 h 6367455"/>
                <a:gd name="connsiteX2182" fmla="*/ 1137512 w 6891715"/>
                <a:gd name="connsiteY2182" fmla="*/ 3404592 h 6367455"/>
                <a:gd name="connsiteX2183" fmla="*/ 1134340 w 6891715"/>
                <a:gd name="connsiteY2183" fmla="*/ 3421430 h 6367455"/>
                <a:gd name="connsiteX2184" fmla="*/ 1128312 w 6891715"/>
                <a:gd name="connsiteY2184" fmla="*/ 3441764 h 6367455"/>
                <a:gd name="connsiteX2185" fmla="*/ 1117526 w 6891715"/>
                <a:gd name="connsiteY2185" fmla="*/ 3446848 h 6367455"/>
                <a:gd name="connsiteX2186" fmla="*/ 1105787 w 6891715"/>
                <a:gd name="connsiteY2186" fmla="*/ 3446848 h 6367455"/>
                <a:gd name="connsiteX2187" fmla="*/ 1101663 w 6891715"/>
                <a:gd name="connsiteY2187" fmla="*/ 3432550 h 6367455"/>
                <a:gd name="connsiteX2188" fmla="*/ 1107691 w 6891715"/>
                <a:gd name="connsiteY2188" fmla="*/ 3416665 h 6367455"/>
                <a:gd name="connsiteX2189" fmla="*/ 1118160 w 6891715"/>
                <a:gd name="connsiteY2189" fmla="*/ 3395378 h 6367455"/>
                <a:gd name="connsiteX2190" fmla="*/ 1128629 w 6891715"/>
                <a:gd name="connsiteY2190" fmla="*/ 3369647 h 6367455"/>
                <a:gd name="connsiteX2191" fmla="*/ 1128629 w 6891715"/>
                <a:gd name="connsiteY2191" fmla="*/ 3362341 h 6367455"/>
                <a:gd name="connsiteX2192" fmla="*/ 1117842 w 6891715"/>
                <a:gd name="connsiteY2192" fmla="*/ 3365834 h 6367455"/>
                <a:gd name="connsiteX2193" fmla="*/ 1115939 w 6891715"/>
                <a:gd name="connsiteY2193" fmla="*/ 3358527 h 6367455"/>
                <a:gd name="connsiteX2194" fmla="*/ 1122919 w 6891715"/>
                <a:gd name="connsiteY2194" fmla="*/ 3348995 h 6367455"/>
                <a:gd name="connsiteX2195" fmla="*/ 1127043 w 6891715"/>
                <a:gd name="connsiteY2195" fmla="*/ 3328663 h 6367455"/>
                <a:gd name="connsiteX2196" fmla="*/ 1117526 w 6891715"/>
                <a:gd name="connsiteY2196" fmla="*/ 3330886 h 6367455"/>
                <a:gd name="connsiteX2197" fmla="*/ 1124505 w 6891715"/>
                <a:gd name="connsiteY2197" fmla="*/ 3315000 h 6367455"/>
                <a:gd name="connsiteX2198" fmla="*/ 1133070 w 6891715"/>
                <a:gd name="connsiteY2198" fmla="*/ 3302291 h 6367455"/>
                <a:gd name="connsiteX2199" fmla="*/ 1138463 w 6891715"/>
                <a:gd name="connsiteY2199" fmla="*/ 3290852 h 6367455"/>
                <a:gd name="connsiteX2200" fmla="*/ 1126409 w 6891715"/>
                <a:gd name="connsiteY2200" fmla="*/ 3277191 h 6367455"/>
                <a:gd name="connsiteX2201" fmla="*/ 1126409 w 6891715"/>
                <a:gd name="connsiteY2201" fmla="*/ 3265435 h 6367455"/>
                <a:gd name="connsiteX2202" fmla="*/ 1142270 w 6891715"/>
                <a:gd name="connsiteY2202" fmla="*/ 3262260 h 6367455"/>
                <a:gd name="connsiteX2203" fmla="*/ 1141319 w 6891715"/>
                <a:gd name="connsiteY2203" fmla="*/ 3252727 h 6367455"/>
                <a:gd name="connsiteX2204" fmla="*/ 1146712 w 6891715"/>
                <a:gd name="connsiteY2204" fmla="*/ 3254634 h 6367455"/>
                <a:gd name="connsiteX2205" fmla="*/ 1145126 w 6891715"/>
                <a:gd name="connsiteY2205" fmla="*/ 3241924 h 6367455"/>
                <a:gd name="connsiteX2206" fmla="*/ 1162257 w 6891715"/>
                <a:gd name="connsiteY2206" fmla="*/ 3228261 h 6367455"/>
                <a:gd name="connsiteX2207" fmla="*/ 1159085 w 6891715"/>
                <a:gd name="connsiteY2207" fmla="*/ 3221908 h 6367455"/>
                <a:gd name="connsiteX2208" fmla="*/ 1162891 w 6891715"/>
                <a:gd name="connsiteY2208" fmla="*/ 3213329 h 6367455"/>
                <a:gd name="connsiteX2209" fmla="*/ 1158450 w 6891715"/>
                <a:gd name="connsiteY2209" fmla="*/ 3202844 h 6367455"/>
                <a:gd name="connsiteX2210" fmla="*/ 1156546 w 6891715"/>
                <a:gd name="connsiteY2210" fmla="*/ 3201890 h 6367455"/>
                <a:gd name="connsiteX2211" fmla="*/ 1145126 w 6891715"/>
                <a:gd name="connsiteY2211" fmla="*/ 3210469 h 6367455"/>
                <a:gd name="connsiteX2212" fmla="*/ 1145126 w 6891715"/>
                <a:gd name="connsiteY2212" fmla="*/ 3224449 h 6367455"/>
                <a:gd name="connsiteX2213" fmla="*/ 1130215 w 6891715"/>
                <a:gd name="connsiteY2213" fmla="*/ 3234934 h 6367455"/>
                <a:gd name="connsiteX2214" fmla="*/ 1125457 w 6891715"/>
                <a:gd name="connsiteY2214" fmla="*/ 3243513 h 6367455"/>
                <a:gd name="connsiteX2215" fmla="*/ 1113719 w 6891715"/>
                <a:gd name="connsiteY2215" fmla="*/ 3242242 h 6367455"/>
                <a:gd name="connsiteX2216" fmla="*/ 1103884 w 6891715"/>
                <a:gd name="connsiteY2216" fmla="*/ 3231121 h 6367455"/>
                <a:gd name="connsiteX2217" fmla="*/ 1091194 w 6891715"/>
                <a:gd name="connsiteY2217" fmla="*/ 3223496 h 6367455"/>
                <a:gd name="connsiteX2218" fmla="*/ 1092463 w 6891715"/>
                <a:gd name="connsiteY2218" fmla="*/ 3210787 h 6367455"/>
                <a:gd name="connsiteX2219" fmla="*/ 1108008 w 6891715"/>
                <a:gd name="connsiteY2219" fmla="*/ 3205703 h 6367455"/>
                <a:gd name="connsiteX2220" fmla="*/ 1091511 w 6891715"/>
                <a:gd name="connsiteY2220" fmla="*/ 3203480 h 6367455"/>
                <a:gd name="connsiteX2221" fmla="*/ 1090877 w 6891715"/>
                <a:gd name="connsiteY2221" fmla="*/ 3209516 h 6367455"/>
                <a:gd name="connsiteX2222" fmla="*/ 1082628 w 6891715"/>
                <a:gd name="connsiteY2222" fmla="*/ 3212375 h 6367455"/>
                <a:gd name="connsiteX2223" fmla="*/ 1066766 w 6891715"/>
                <a:gd name="connsiteY2223" fmla="*/ 3204750 h 6367455"/>
                <a:gd name="connsiteX2224" fmla="*/ 1067718 w 6891715"/>
                <a:gd name="connsiteY2224" fmla="*/ 3197444 h 6367455"/>
                <a:gd name="connsiteX2225" fmla="*/ 1088022 w 6891715"/>
                <a:gd name="connsiteY2225" fmla="*/ 3193312 h 6367455"/>
                <a:gd name="connsiteX2226" fmla="*/ 1098491 w 6891715"/>
                <a:gd name="connsiteY2226" fmla="*/ 3195854 h 6367455"/>
                <a:gd name="connsiteX2227" fmla="*/ 1107057 w 6891715"/>
                <a:gd name="connsiteY2227" fmla="*/ 3194901 h 6367455"/>
                <a:gd name="connsiteX2228" fmla="*/ 1108643 w 6891715"/>
                <a:gd name="connsiteY2228" fmla="*/ 3183146 h 6367455"/>
                <a:gd name="connsiteX2229" fmla="*/ 1099126 w 6891715"/>
                <a:gd name="connsiteY2229" fmla="*/ 3170755 h 6367455"/>
                <a:gd name="connsiteX2230" fmla="*/ 1103249 w 6891715"/>
                <a:gd name="connsiteY2230" fmla="*/ 3157411 h 6367455"/>
                <a:gd name="connsiteX2231" fmla="*/ 1123236 w 6891715"/>
                <a:gd name="connsiteY2231" fmla="*/ 3154870 h 6367455"/>
                <a:gd name="connsiteX2232" fmla="*/ 1104201 w 6891715"/>
                <a:gd name="connsiteY2232" fmla="*/ 3145338 h 6367455"/>
                <a:gd name="connsiteX2233" fmla="*/ 1119112 w 6891715"/>
                <a:gd name="connsiteY2233" fmla="*/ 3135807 h 6367455"/>
                <a:gd name="connsiteX2234" fmla="*/ 1131802 w 6891715"/>
                <a:gd name="connsiteY2234" fmla="*/ 3142162 h 6367455"/>
                <a:gd name="connsiteX2235" fmla="*/ 1116891 w 6891715"/>
                <a:gd name="connsiteY2235" fmla="*/ 3125323 h 6367455"/>
                <a:gd name="connsiteX2236" fmla="*/ 1122919 w 6891715"/>
                <a:gd name="connsiteY2236" fmla="*/ 3116745 h 6367455"/>
                <a:gd name="connsiteX2237" fmla="*/ 1139733 w 6891715"/>
                <a:gd name="connsiteY2237" fmla="*/ 3113568 h 6367455"/>
                <a:gd name="connsiteX2238" fmla="*/ 1141002 w 6891715"/>
                <a:gd name="connsiteY2238" fmla="*/ 3108167 h 6367455"/>
                <a:gd name="connsiteX2239" fmla="*/ 1123870 w 6891715"/>
                <a:gd name="connsiteY2239" fmla="*/ 3102131 h 6367455"/>
                <a:gd name="connsiteX2240" fmla="*/ 1147981 w 6891715"/>
                <a:gd name="connsiteY2240" fmla="*/ 3086881 h 6367455"/>
                <a:gd name="connsiteX2241" fmla="*/ 1126091 w 6891715"/>
                <a:gd name="connsiteY2241" fmla="*/ 3094823 h 6367455"/>
                <a:gd name="connsiteX2242" fmla="*/ 1126091 w 6891715"/>
                <a:gd name="connsiteY2242" fmla="*/ 3086245 h 6367455"/>
                <a:gd name="connsiteX2243" fmla="*/ 1114353 w 6891715"/>
                <a:gd name="connsiteY2243" fmla="*/ 3102131 h 6367455"/>
                <a:gd name="connsiteX2244" fmla="*/ 1100711 w 6891715"/>
                <a:gd name="connsiteY2244" fmla="*/ 3083385 h 6367455"/>
                <a:gd name="connsiteX2245" fmla="*/ 1095953 w 6891715"/>
                <a:gd name="connsiteY2245" fmla="*/ 3062099 h 6367455"/>
                <a:gd name="connsiteX2246" fmla="*/ 1104518 w 6891715"/>
                <a:gd name="connsiteY2246" fmla="*/ 3057969 h 6367455"/>
                <a:gd name="connsiteX2247" fmla="*/ 1122601 w 6891715"/>
                <a:gd name="connsiteY2247" fmla="*/ 3068136 h 6367455"/>
                <a:gd name="connsiteX2248" fmla="*/ 1134340 w 6891715"/>
                <a:gd name="connsiteY2248" fmla="*/ 3067183 h 6367455"/>
                <a:gd name="connsiteX2249" fmla="*/ 1121332 w 6891715"/>
                <a:gd name="connsiteY2249" fmla="*/ 3062099 h 6367455"/>
                <a:gd name="connsiteX2250" fmla="*/ 1101981 w 6891715"/>
                <a:gd name="connsiteY2250" fmla="*/ 3038271 h 6367455"/>
                <a:gd name="connsiteX2251" fmla="*/ 1106422 w 6891715"/>
                <a:gd name="connsiteY2251" fmla="*/ 3031599 h 6367455"/>
                <a:gd name="connsiteX2252" fmla="*/ 1114670 w 6891715"/>
                <a:gd name="connsiteY2252" fmla="*/ 3030329 h 6367455"/>
                <a:gd name="connsiteX2253" fmla="*/ 1100077 w 6891715"/>
                <a:gd name="connsiteY2253" fmla="*/ 3010631 h 6367455"/>
                <a:gd name="connsiteX2254" fmla="*/ 1108960 w 6891715"/>
                <a:gd name="connsiteY2254" fmla="*/ 3001100 h 6367455"/>
                <a:gd name="connsiteX2255" fmla="*/ 1121967 w 6891715"/>
                <a:gd name="connsiteY2255" fmla="*/ 3001100 h 6367455"/>
                <a:gd name="connsiteX2256" fmla="*/ 1145126 w 6891715"/>
                <a:gd name="connsiteY2256" fmla="*/ 3001735 h 6367455"/>
                <a:gd name="connsiteX2257" fmla="*/ 1141002 w 6891715"/>
                <a:gd name="connsiteY2257" fmla="*/ 2996334 h 6367455"/>
                <a:gd name="connsiteX2258" fmla="*/ 1144174 w 6891715"/>
                <a:gd name="connsiteY2258" fmla="*/ 2992204 h 6367455"/>
                <a:gd name="connsiteX2259" fmla="*/ 1156864 w 6891715"/>
                <a:gd name="connsiteY2259" fmla="*/ 3000464 h 6367455"/>
                <a:gd name="connsiteX2260" fmla="*/ 1160988 w 6891715"/>
                <a:gd name="connsiteY2260" fmla="*/ 2996334 h 6367455"/>
                <a:gd name="connsiteX2261" fmla="*/ 1150519 w 6891715"/>
                <a:gd name="connsiteY2261" fmla="*/ 2978543 h 6367455"/>
                <a:gd name="connsiteX2262" fmla="*/ 1136243 w 6891715"/>
                <a:gd name="connsiteY2262" fmla="*/ 2967105 h 6367455"/>
                <a:gd name="connsiteX2263" fmla="*/ 1136243 w 6891715"/>
                <a:gd name="connsiteY2263" fmla="*/ 2960751 h 6367455"/>
                <a:gd name="connsiteX2264" fmla="*/ 1143857 w 6891715"/>
                <a:gd name="connsiteY2264" fmla="*/ 2958526 h 6367455"/>
                <a:gd name="connsiteX2265" fmla="*/ 1153374 w 6891715"/>
                <a:gd name="connsiteY2265" fmla="*/ 2963928 h 6367455"/>
                <a:gd name="connsiteX2266" fmla="*/ 1155277 w 6891715"/>
                <a:gd name="connsiteY2266" fmla="*/ 2958526 h 6367455"/>
                <a:gd name="connsiteX2267" fmla="*/ 1147029 w 6891715"/>
                <a:gd name="connsiteY2267" fmla="*/ 2943593 h 6367455"/>
                <a:gd name="connsiteX2268" fmla="*/ 1156229 w 6891715"/>
                <a:gd name="connsiteY2268" fmla="*/ 2935012 h 6367455"/>
                <a:gd name="connsiteX2269" fmla="*/ 1166699 w 6891715"/>
                <a:gd name="connsiteY2269" fmla="*/ 2928659 h 6367455"/>
                <a:gd name="connsiteX2270" fmla="*/ 1181609 w 6891715"/>
                <a:gd name="connsiteY2270" fmla="*/ 2937873 h 6367455"/>
                <a:gd name="connsiteX2271" fmla="*/ 1181609 w 6891715"/>
                <a:gd name="connsiteY2271" fmla="*/ 2931834 h 6367455"/>
                <a:gd name="connsiteX2272" fmla="*/ 1163526 w 6891715"/>
                <a:gd name="connsiteY2272" fmla="*/ 2922306 h 6367455"/>
                <a:gd name="connsiteX2273" fmla="*/ 1161305 w 6891715"/>
                <a:gd name="connsiteY2273" fmla="*/ 2911186 h 6367455"/>
                <a:gd name="connsiteX2274" fmla="*/ 1162257 w 6891715"/>
                <a:gd name="connsiteY2274" fmla="*/ 2899430 h 6367455"/>
                <a:gd name="connsiteX2275" fmla="*/ 1174947 w 6891715"/>
                <a:gd name="connsiteY2275" fmla="*/ 2882275 h 6367455"/>
                <a:gd name="connsiteX2276" fmla="*/ 1176850 w 6891715"/>
                <a:gd name="connsiteY2276" fmla="*/ 2869567 h 6367455"/>
                <a:gd name="connsiteX2277" fmla="*/ 1181926 w 6891715"/>
                <a:gd name="connsiteY2277" fmla="*/ 2869567 h 6367455"/>
                <a:gd name="connsiteX2278" fmla="*/ 1192395 w 6891715"/>
                <a:gd name="connsiteY2278" fmla="*/ 2865437 h 6367455"/>
                <a:gd name="connsiteX2279" fmla="*/ 1202229 w 6891715"/>
                <a:gd name="connsiteY2279" fmla="*/ 2871474 h 6367455"/>
                <a:gd name="connsiteX2280" fmla="*/ 1213649 w 6891715"/>
                <a:gd name="connsiteY2280" fmla="*/ 2881003 h 6367455"/>
                <a:gd name="connsiteX2281" fmla="*/ 1216822 w 6891715"/>
                <a:gd name="connsiteY2281" fmla="*/ 2874650 h 6367455"/>
                <a:gd name="connsiteX2282" fmla="*/ 1224436 w 6891715"/>
                <a:gd name="connsiteY2282" fmla="*/ 2874650 h 6367455"/>
                <a:gd name="connsiteX2283" fmla="*/ 1233952 w 6891715"/>
                <a:gd name="connsiteY2283" fmla="*/ 2881639 h 6367455"/>
                <a:gd name="connsiteX2284" fmla="*/ 1241249 w 6891715"/>
                <a:gd name="connsiteY2284" fmla="*/ 2885769 h 6367455"/>
                <a:gd name="connsiteX2285" fmla="*/ 1253941 w 6891715"/>
                <a:gd name="connsiteY2285" fmla="*/ 2879415 h 6367455"/>
                <a:gd name="connsiteX2286" fmla="*/ 1279635 w 6891715"/>
                <a:gd name="connsiteY2286" fmla="*/ 2869567 h 6367455"/>
                <a:gd name="connsiteX2287" fmla="*/ 1295496 w 6891715"/>
                <a:gd name="connsiteY2287" fmla="*/ 2879097 h 6367455"/>
                <a:gd name="connsiteX2288" fmla="*/ 1311040 w 6891715"/>
                <a:gd name="connsiteY2288" fmla="*/ 2868614 h 6367455"/>
                <a:gd name="connsiteX2289" fmla="*/ 3854360 w 6891715"/>
                <a:gd name="connsiteY2289" fmla="*/ 2852734 h 6367455"/>
                <a:gd name="connsiteX2290" fmla="*/ 3865180 w 6891715"/>
                <a:gd name="connsiteY2290" fmla="*/ 2862282 h 6367455"/>
                <a:gd name="connsiteX2291" fmla="*/ 3876638 w 6891715"/>
                <a:gd name="connsiteY2291" fmla="*/ 2875649 h 6367455"/>
                <a:gd name="connsiteX2292" fmla="*/ 3876001 w 6891715"/>
                <a:gd name="connsiteY2292" fmla="*/ 2885198 h 6367455"/>
                <a:gd name="connsiteX2293" fmla="*/ 3865499 w 6891715"/>
                <a:gd name="connsiteY2293" fmla="*/ 2882333 h 6367455"/>
                <a:gd name="connsiteX2294" fmla="*/ 3855951 w 6891715"/>
                <a:gd name="connsiteY2294" fmla="*/ 2890927 h 6367455"/>
                <a:gd name="connsiteX2295" fmla="*/ 3847358 w 6891715"/>
                <a:gd name="connsiteY2295" fmla="*/ 2901431 h 6367455"/>
                <a:gd name="connsiteX2296" fmla="*/ 3832718 w 6891715"/>
                <a:gd name="connsiteY2296" fmla="*/ 2908115 h 6367455"/>
                <a:gd name="connsiteX2297" fmla="*/ 3829536 w 6891715"/>
                <a:gd name="connsiteY2297" fmla="*/ 2924031 h 6367455"/>
                <a:gd name="connsiteX2298" fmla="*/ 3797710 w 6891715"/>
                <a:gd name="connsiteY2298" fmla="*/ 2916709 h 6367455"/>
                <a:gd name="connsiteX2299" fmla="*/ 3790390 w 6891715"/>
                <a:gd name="connsiteY2299" fmla="*/ 2923077 h 6367455"/>
                <a:gd name="connsiteX2300" fmla="*/ 3787526 w 6891715"/>
                <a:gd name="connsiteY2300" fmla="*/ 2947269 h 6367455"/>
                <a:gd name="connsiteX2301" fmla="*/ 3764293 w 6891715"/>
                <a:gd name="connsiteY2301" fmla="*/ 2978145 h 6367455"/>
                <a:gd name="connsiteX2302" fmla="*/ 3751562 w 6891715"/>
                <a:gd name="connsiteY2302" fmla="*/ 2960319 h 6367455"/>
                <a:gd name="connsiteX2303" fmla="*/ 3758564 w 6891715"/>
                <a:gd name="connsiteY2303" fmla="*/ 2947588 h 6367455"/>
                <a:gd name="connsiteX2304" fmla="*/ 3777978 w 6891715"/>
                <a:gd name="connsiteY2304" fmla="*/ 2940264 h 6367455"/>
                <a:gd name="connsiteX2305" fmla="*/ 3778933 w 6891715"/>
                <a:gd name="connsiteY2305" fmla="*/ 2933896 h 6367455"/>
                <a:gd name="connsiteX2306" fmla="*/ 3755063 w 6891715"/>
                <a:gd name="connsiteY2306" fmla="*/ 2912890 h 6367455"/>
                <a:gd name="connsiteX2307" fmla="*/ 3743288 w 6891715"/>
                <a:gd name="connsiteY2307" fmla="*/ 2896019 h 6367455"/>
                <a:gd name="connsiteX2308" fmla="*/ 3761428 w 6891715"/>
                <a:gd name="connsiteY2308" fmla="*/ 2894747 h 6367455"/>
                <a:gd name="connsiteX2309" fmla="*/ 3746152 w 6891715"/>
                <a:gd name="connsiteY2309" fmla="*/ 2870875 h 6367455"/>
                <a:gd name="connsiteX2310" fmla="*/ 3751562 w 6891715"/>
                <a:gd name="connsiteY2310" fmla="*/ 2865465 h 6367455"/>
                <a:gd name="connsiteX2311" fmla="*/ 3772886 w 6891715"/>
                <a:gd name="connsiteY2311" fmla="*/ 2879787 h 6367455"/>
                <a:gd name="connsiteX2312" fmla="*/ 3775114 w 6891715"/>
                <a:gd name="connsiteY2312" fmla="*/ 2869284 h 6367455"/>
                <a:gd name="connsiteX2313" fmla="*/ 3789753 w 6891715"/>
                <a:gd name="connsiteY2313" fmla="*/ 2876604 h 6367455"/>
                <a:gd name="connsiteX2314" fmla="*/ 3779251 w 6891715"/>
                <a:gd name="connsiteY2314" fmla="*/ 2869284 h 6367455"/>
                <a:gd name="connsiteX2315" fmla="*/ 3802165 w 6891715"/>
                <a:gd name="connsiteY2315" fmla="*/ 2853370 h 6367455"/>
                <a:gd name="connsiteX2316" fmla="*/ 3818397 w 6891715"/>
                <a:gd name="connsiteY2316" fmla="*/ 2857190 h 6367455"/>
                <a:gd name="connsiteX2317" fmla="*/ 3881509 w 6891715"/>
                <a:gd name="connsiteY2317" fmla="*/ 2838447 h 6367455"/>
                <a:gd name="connsiteX2318" fmla="*/ 3889338 w 6891715"/>
                <a:gd name="connsiteY2318" fmla="*/ 2856748 h 6367455"/>
                <a:gd name="connsiteX2319" fmla="*/ 3879552 w 6891715"/>
                <a:gd name="connsiteY2319" fmla="*/ 2865433 h 6367455"/>
                <a:gd name="connsiteX2320" fmla="*/ 3866503 w 6891715"/>
                <a:gd name="connsiteY2320" fmla="*/ 2857058 h 6367455"/>
                <a:gd name="connsiteX2321" fmla="*/ 3865525 w 6891715"/>
                <a:gd name="connsiteY2321" fmla="*/ 2845582 h 6367455"/>
                <a:gd name="connsiteX2322" fmla="*/ 1378190 w 6891715"/>
                <a:gd name="connsiteY2322" fmla="*/ 2819397 h 6367455"/>
                <a:gd name="connsiteX2323" fmla="*/ 1384271 w 6891715"/>
                <a:gd name="connsiteY2323" fmla="*/ 2826202 h 6367455"/>
                <a:gd name="connsiteX2324" fmla="*/ 1377514 w 6891715"/>
                <a:gd name="connsiteY2324" fmla="*/ 2838446 h 6367455"/>
                <a:gd name="connsiteX2325" fmla="*/ 1370758 w 6891715"/>
                <a:gd name="connsiteY2325" fmla="*/ 2834024 h 6367455"/>
                <a:gd name="connsiteX2326" fmla="*/ 1368393 w 6891715"/>
                <a:gd name="connsiteY2326" fmla="*/ 2823820 h 6367455"/>
                <a:gd name="connsiteX2327" fmla="*/ 1342224 w 6891715"/>
                <a:gd name="connsiteY2327" fmla="*/ 2803518 h 6367455"/>
                <a:gd name="connsiteX2328" fmla="*/ 1357279 w 6891715"/>
                <a:gd name="connsiteY2328" fmla="*/ 2821795 h 6367455"/>
                <a:gd name="connsiteX2329" fmla="*/ 1344734 w 6891715"/>
                <a:gd name="connsiteY2329" fmla="*/ 2828923 h 6367455"/>
                <a:gd name="connsiteX2330" fmla="*/ 1331875 w 6891715"/>
                <a:gd name="connsiteY2330" fmla="*/ 2819010 h 6367455"/>
                <a:gd name="connsiteX2331" fmla="*/ 1331875 w 6891715"/>
                <a:gd name="connsiteY2331" fmla="*/ 2809712 h 6367455"/>
                <a:gd name="connsiteX2332" fmla="*/ 3807906 w 6891715"/>
                <a:gd name="connsiteY2332" fmla="*/ 2778119 h 6367455"/>
                <a:gd name="connsiteX2333" fmla="*/ 3833399 w 6891715"/>
                <a:gd name="connsiteY2333" fmla="*/ 2780025 h 6367455"/>
                <a:gd name="connsiteX2334" fmla="*/ 3843278 w 6891715"/>
                <a:gd name="connsiteY2334" fmla="*/ 2793676 h 6367455"/>
                <a:gd name="connsiteX2335" fmla="*/ 3849651 w 6891715"/>
                <a:gd name="connsiteY2335" fmla="*/ 2810504 h 6367455"/>
                <a:gd name="connsiteX2336" fmla="*/ 3844552 w 6891715"/>
                <a:gd name="connsiteY2336" fmla="*/ 2813998 h 6367455"/>
                <a:gd name="connsiteX2337" fmla="*/ 3839135 w 6891715"/>
                <a:gd name="connsiteY2337" fmla="*/ 2808599 h 6367455"/>
                <a:gd name="connsiteX2338" fmla="*/ 3830531 w 6891715"/>
                <a:gd name="connsiteY2338" fmla="*/ 2814950 h 6367455"/>
                <a:gd name="connsiteX2339" fmla="*/ 3823521 w 6891715"/>
                <a:gd name="connsiteY2339" fmla="*/ 2827653 h 6367455"/>
                <a:gd name="connsiteX2340" fmla="*/ 3817147 w 6891715"/>
                <a:gd name="connsiteY2340" fmla="*/ 2838447 h 6367455"/>
                <a:gd name="connsiteX2341" fmla="*/ 3804401 w 6891715"/>
                <a:gd name="connsiteY2341" fmla="*/ 2838447 h 6367455"/>
                <a:gd name="connsiteX2342" fmla="*/ 3793566 w 6891715"/>
                <a:gd name="connsiteY2342" fmla="*/ 2829241 h 6367455"/>
                <a:gd name="connsiteX2343" fmla="*/ 3795478 w 6891715"/>
                <a:gd name="connsiteY2343" fmla="*/ 2813362 h 6367455"/>
                <a:gd name="connsiteX2344" fmla="*/ 3778908 w 6891715"/>
                <a:gd name="connsiteY2344" fmla="*/ 2810187 h 6367455"/>
                <a:gd name="connsiteX2345" fmla="*/ 3765843 w 6891715"/>
                <a:gd name="connsiteY2345" fmla="*/ 2808281 h 6367455"/>
                <a:gd name="connsiteX2346" fmla="*/ 3762338 w 6891715"/>
                <a:gd name="connsiteY2346" fmla="*/ 2800976 h 6367455"/>
                <a:gd name="connsiteX2347" fmla="*/ 3780501 w 6891715"/>
                <a:gd name="connsiteY2347" fmla="*/ 2795579 h 6367455"/>
                <a:gd name="connsiteX2348" fmla="*/ 3793248 w 6891715"/>
                <a:gd name="connsiteY2348" fmla="*/ 2795262 h 6367455"/>
                <a:gd name="connsiteX2349" fmla="*/ 3802808 w 6891715"/>
                <a:gd name="connsiteY2349" fmla="*/ 2786692 h 6367455"/>
                <a:gd name="connsiteX2350" fmla="*/ 1396971 w 6891715"/>
                <a:gd name="connsiteY2350" fmla="*/ 2773356 h 6367455"/>
                <a:gd name="connsiteX2351" fmla="*/ 1389329 w 6891715"/>
                <a:gd name="connsiteY2351" fmla="*/ 2781295 h 6367455"/>
                <a:gd name="connsiteX2352" fmla="*/ 1382682 w 6891715"/>
                <a:gd name="connsiteY2352" fmla="*/ 2776589 h 6367455"/>
                <a:gd name="connsiteX2353" fmla="*/ 2732096 w 6891715"/>
                <a:gd name="connsiteY2353" fmla="*/ 2773211 h 6367455"/>
                <a:gd name="connsiteX2354" fmla="*/ 2750156 w 6891715"/>
                <a:gd name="connsiteY2354" fmla="*/ 2804578 h 6367455"/>
                <a:gd name="connsiteX2355" fmla="*/ 2750581 w 6891715"/>
                <a:gd name="connsiteY2355" fmla="*/ 2804292 h 6367455"/>
                <a:gd name="connsiteX2356" fmla="*/ 2732780 w 6891715"/>
                <a:gd name="connsiteY2356" fmla="*/ 2773363 h 6367455"/>
                <a:gd name="connsiteX2357" fmla="*/ 3884258 w 6891715"/>
                <a:gd name="connsiteY2357" fmla="*/ 2770182 h 6367455"/>
                <a:gd name="connsiteX2358" fmla="*/ 3886163 w 6891715"/>
                <a:gd name="connsiteY2358" fmla="*/ 2783610 h 6367455"/>
                <a:gd name="connsiteX2359" fmla="*/ 3875685 w 6891715"/>
                <a:gd name="connsiteY2359" fmla="*/ 2782673 h 6367455"/>
                <a:gd name="connsiteX2360" fmla="*/ 3875368 w 6891715"/>
                <a:gd name="connsiteY2360" fmla="*/ 2783610 h 6367455"/>
                <a:gd name="connsiteX2361" fmla="*/ 3874098 w 6891715"/>
                <a:gd name="connsiteY2361" fmla="*/ 2785484 h 6367455"/>
                <a:gd name="connsiteX2362" fmla="*/ 3872510 w 6891715"/>
                <a:gd name="connsiteY2362" fmla="*/ 2787358 h 6367455"/>
                <a:gd name="connsiteX2363" fmla="*/ 3871240 w 6891715"/>
                <a:gd name="connsiteY2363" fmla="*/ 2788607 h 6367455"/>
                <a:gd name="connsiteX2364" fmla="*/ 3870288 w 6891715"/>
                <a:gd name="connsiteY2364" fmla="*/ 2788920 h 6367455"/>
                <a:gd name="connsiteX2365" fmla="*/ 3869653 w 6891715"/>
                <a:gd name="connsiteY2365" fmla="*/ 2789232 h 6367455"/>
                <a:gd name="connsiteX2366" fmla="*/ 3869335 w 6891715"/>
                <a:gd name="connsiteY2366" fmla="*/ 2788920 h 6367455"/>
                <a:gd name="connsiteX2367" fmla="*/ 3868065 w 6891715"/>
                <a:gd name="connsiteY2367" fmla="*/ 2787983 h 6367455"/>
                <a:gd name="connsiteX2368" fmla="*/ 3866795 w 6891715"/>
                <a:gd name="connsiteY2368" fmla="*/ 2786421 h 6367455"/>
                <a:gd name="connsiteX2369" fmla="*/ 3866160 w 6891715"/>
                <a:gd name="connsiteY2369" fmla="*/ 2784860 h 6367455"/>
                <a:gd name="connsiteX2370" fmla="*/ 3864573 w 6891715"/>
                <a:gd name="connsiteY2370" fmla="*/ 2781112 h 6367455"/>
                <a:gd name="connsiteX2371" fmla="*/ 3863938 w 6891715"/>
                <a:gd name="connsiteY2371" fmla="*/ 2779863 h 6367455"/>
                <a:gd name="connsiteX2372" fmla="*/ 3866160 w 6891715"/>
                <a:gd name="connsiteY2372" fmla="*/ 2771431 h 6367455"/>
                <a:gd name="connsiteX2373" fmla="*/ 1338644 w 6891715"/>
                <a:gd name="connsiteY2373" fmla="*/ 2765421 h 6367455"/>
                <a:gd name="connsiteX2374" fmla="*/ 1354715 w 6891715"/>
                <a:gd name="connsiteY2374" fmla="*/ 2768237 h 6367455"/>
                <a:gd name="connsiteX2375" fmla="*/ 1360499 w 6891715"/>
                <a:gd name="connsiteY2375" fmla="*/ 2776688 h 6367455"/>
                <a:gd name="connsiteX2376" fmla="*/ 1357286 w 6891715"/>
                <a:gd name="connsiteY2376" fmla="*/ 2788270 h 6367455"/>
                <a:gd name="connsiteX2377" fmla="*/ 1363714 w 6891715"/>
                <a:gd name="connsiteY2377" fmla="*/ 2796720 h 6367455"/>
                <a:gd name="connsiteX2378" fmla="*/ 1379783 w 6891715"/>
                <a:gd name="connsiteY2378" fmla="*/ 2783575 h 6367455"/>
                <a:gd name="connsiteX2379" fmla="*/ 1389426 w 6891715"/>
                <a:gd name="connsiteY2379" fmla="*/ 2792027 h 6367455"/>
                <a:gd name="connsiteX2380" fmla="*/ 1395855 w 6891715"/>
                <a:gd name="connsiteY2380" fmla="*/ 2797346 h 6367455"/>
                <a:gd name="connsiteX2381" fmla="*/ 1409674 w 6891715"/>
                <a:gd name="connsiteY2381" fmla="*/ 2792965 h 6367455"/>
                <a:gd name="connsiteX2382" fmla="*/ 1404532 w 6891715"/>
                <a:gd name="connsiteY2382" fmla="*/ 2806422 h 6367455"/>
                <a:gd name="connsiteX2383" fmla="*/ 1389426 w 6891715"/>
                <a:gd name="connsiteY2383" fmla="*/ 2809869 h 6367455"/>
                <a:gd name="connsiteX2384" fmla="*/ 1382998 w 6891715"/>
                <a:gd name="connsiteY2384" fmla="*/ 2792027 h 6367455"/>
                <a:gd name="connsiteX2385" fmla="*/ 1357286 w 6891715"/>
                <a:gd name="connsiteY2385" fmla="*/ 2807990 h 6367455"/>
                <a:gd name="connsiteX2386" fmla="*/ 1349572 w 6891715"/>
                <a:gd name="connsiteY2386" fmla="*/ 2801727 h 6367455"/>
                <a:gd name="connsiteX2387" fmla="*/ 1338965 w 6891715"/>
                <a:gd name="connsiteY2387" fmla="*/ 2800786 h 6367455"/>
                <a:gd name="connsiteX2388" fmla="*/ 1330289 w 6891715"/>
                <a:gd name="connsiteY2388" fmla="*/ 2789522 h 6367455"/>
                <a:gd name="connsiteX2389" fmla="*/ 4266528 w 6891715"/>
                <a:gd name="connsiteY2389" fmla="*/ 2764378 h 6367455"/>
                <a:gd name="connsiteX2390" fmla="*/ 4255416 w 6891715"/>
                <a:gd name="connsiteY2390" fmla="*/ 2776749 h 6367455"/>
                <a:gd name="connsiteX2391" fmla="*/ 4246843 w 6891715"/>
                <a:gd name="connsiteY2391" fmla="*/ 2786583 h 6367455"/>
                <a:gd name="connsiteX2392" fmla="*/ 4240493 w 6891715"/>
                <a:gd name="connsiteY2392" fmla="*/ 2794194 h 6367455"/>
                <a:gd name="connsiteX2393" fmla="*/ 4238588 w 6891715"/>
                <a:gd name="connsiteY2393" fmla="*/ 2797365 h 6367455"/>
                <a:gd name="connsiteX2394" fmla="*/ 4237001 w 6891715"/>
                <a:gd name="connsiteY2394" fmla="*/ 2801168 h 6367455"/>
                <a:gd name="connsiteX2395" fmla="*/ 4236048 w 6891715"/>
                <a:gd name="connsiteY2395" fmla="*/ 2805297 h 6367455"/>
                <a:gd name="connsiteX2396" fmla="*/ 4235413 w 6891715"/>
                <a:gd name="connsiteY2396" fmla="*/ 2809735 h 6367455"/>
                <a:gd name="connsiteX2397" fmla="*/ 4234778 w 6891715"/>
                <a:gd name="connsiteY2397" fmla="*/ 2816400 h 6367455"/>
                <a:gd name="connsiteX2398" fmla="*/ 4234461 w 6891715"/>
                <a:gd name="connsiteY2398" fmla="*/ 2819572 h 6367455"/>
                <a:gd name="connsiteX2399" fmla="*/ 4254146 w 6891715"/>
                <a:gd name="connsiteY2399" fmla="*/ 2828459 h 6367455"/>
                <a:gd name="connsiteX2400" fmla="*/ 4251606 w 6891715"/>
                <a:gd name="connsiteY2400" fmla="*/ 2849076 h 6367455"/>
                <a:gd name="connsiteX2401" fmla="*/ 4262401 w 6891715"/>
                <a:gd name="connsiteY2401" fmla="*/ 2891579 h 6367455"/>
                <a:gd name="connsiteX2402" fmla="*/ 4276371 w 6891715"/>
                <a:gd name="connsiteY2402" fmla="*/ 2915372 h 6367455"/>
                <a:gd name="connsiteX2403" fmla="*/ 4285578 w 6891715"/>
                <a:gd name="connsiteY2403" fmla="*/ 2923936 h 6367455"/>
                <a:gd name="connsiteX2404" fmla="*/ 4290658 w 6891715"/>
                <a:gd name="connsiteY2404" fmla="*/ 2940748 h 6367455"/>
                <a:gd name="connsiteX2405" fmla="*/ 4301453 w 6891715"/>
                <a:gd name="connsiteY2405" fmla="*/ 2941065 h 6367455"/>
                <a:gd name="connsiteX2406" fmla="*/ 4301578 w 6891715"/>
                <a:gd name="connsiteY2406" fmla="*/ 2941217 h 6367455"/>
                <a:gd name="connsiteX2407" fmla="*/ 4306221 w 6891715"/>
                <a:gd name="connsiteY2407" fmla="*/ 2941461 h 6367455"/>
                <a:gd name="connsiteX2408" fmla="*/ 4319241 w 6891715"/>
                <a:gd name="connsiteY2408" fmla="*/ 2956380 h 6367455"/>
                <a:gd name="connsiteX2409" fmla="*/ 4323369 w 6891715"/>
                <a:gd name="connsiteY2409" fmla="*/ 2975426 h 6367455"/>
                <a:gd name="connsiteX2410" fmla="*/ 4340199 w 6891715"/>
                <a:gd name="connsiteY2410" fmla="*/ 2977966 h 6367455"/>
                <a:gd name="connsiteX2411" fmla="*/ 4348773 w 6891715"/>
                <a:gd name="connsiteY2411" fmla="*/ 2967807 h 6367455"/>
                <a:gd name="connsiteX2412" fmla="*/ 4348456 w 6891715"/>
                <a:gd name="connsiteY2412" fmla="*/ 2950666 h 6367455"/>
                <a:gd name="connsiteX2413" fmla="*/ 4341787 w 6891715"/>
                <a:gd name="connsiteY2413" fmla="*/ 2924319 h 6367455"/>
                <a:gd name="connsiteX2414" fmla="*/ 4330990 w 6891715"/>
                <a:gd name="connsiteY2414" fmla="*/ 2916701 h 6367455"/>
                <a:gd name="connsiteX2415" fmla="*/ 4315112 w 6891715"/>
                <a:gd name="connsiteY2415" fmla="*/ 2924002 h 6367455"/>
                <a:gd name="connsiteX2416" fmla="*/ 4298282 w 6891715"/>
                <a:gd name="connsiteY2416" fmla="*/ 2924319 h 6367455"/>
                <a:gd name="connsiteX2417" fmla="*/ 4287803 w 6891715"/>
                <a:gd name="connsiteY2417" fmla="*/ 2904956 h 6367455"/>
                <a:gd name="connsiteX2418" fmla="*/ 4291296 w 6891715"/>
                <a:gd name="connsiteY2418" fmla="*/ 2892258 h 6367455"/>
                <a:gd name="connsiteX2419" fmla="*/ 4296059 w 6891715"/>
                <a:gd name="connsiteY2419" fmla="*/ 2881148 h 6367455"/>
                <a:gd name="connsiteX2420" fmla="*/ 4313525 w 6891715"/>
                <a:gd name="connsiteY2420" fmla="*/ 2869719 h 6367455"/>
                <a:gd name="connsiteX2421" fmla="*/ 4312890 w 6891715"/>
                <a:gd name="connsiteY2421" fmla="*/ 2841468 h 6367455"/>
                <a:gd name="connsiteX2422" fmla="*/ 4309396 w 6891715"/>
                <a:gd name="connsiteY2422" fmla="*/ 2811629 h 6367455"/>
                <a:gd name="connsiteX2423" fmla="*/ 4314477 w 6891715"/>
                <a:gd name="connsiteY2423" fmla="*/ 2787822 h 6367455"/>
                <a:gd name="connsiteX2424" fmla="*/ 4313842 w 6891715"/>
                <a:gd name="connsiteY2424" fmla="*/ 2784012 h 6367455"/>
                <a:gd name="connsiteX2425" fmla="*/ 4314747 w 6891715"/>
                <a:gd name="connsiteY2425" fmla="*/ 2782557 h 6367455"/>
                <a:gd name="connsiteX2426" fmla="*/ 4312883 w 6891715"/>
                <a:gd name="connsiteY2426" fmla="*/ 2774845 h 6367455"/>
                <a:gd name="connsiteX2427" fmla="*/ 4295421 w 6891715"/>
                <a:gd name="connsiteY2427" fmla="*/ 2783093 h 6367455"/>
                <a:gd name="connsiteX2428" fmla="*/ 4293833 w 6891715"/>
                <a:gd name="connsiteY2428" fmla="*/ 2772624 h 6367455"/>
                <a:gd name="connsiteX2429" fmla="*/ 1361090 w 6891715"/>
                <a:gd name="connsiteY2429" fmla="*/ 2755895 h 6367455"/>
                <a:gd name="connsiteX2430" fmla="*/ 1374745 w 6891715"/>
                <a:gd name="connsiteY2430" fmla="*/ 2758673 h 6367455"/>
                <a:gd name="connsiteX2431" fmla="*/ 1365217 w 6891715"/>
                <a:gd name="connsiteY2431" fmla="*/ 2767009 h 6367455"/>
                <a:gd name="connsiteX2432" fmla="*/ 1358867 w 6891715"/>
                <a:gd name="connsiteY2432" fmla="*/ 2760834 h 6367455"/>
                <a:gd name="connsiteX2433" fmla="*/ 1409438 w 6891715"/>
                <a:gd name="connsiteY2433" fmla="*/ 2754306 h 6367455"/>
                <a:gd name="connsiteX2434" fmla="*/ 1411262 w 6891715"/>
                <a:gd name="connsiteY2434" fmla="*/ 2765420 h 6367455"/>
                <a:gd name="connsiteX2435" fmla="*/ 1396971 w 6891715"/>
                <a:gd name="connsiteY2435" fmla="*/ 2761379 h 6367455"/>
                <a:gd name="connsiteX2436" fmla="*/ 1423961 w 6891715"/>
                <a:gd name="connsiteY2436" fmla="*/ 2730494 h 6367455"/>
                <a:gd name="connsiteX2437" fmla="*/ 1419616 w 6891715"/>
                <a:gd name="connsiteY2437" fmla="*/ 2737694 h 6367455"/>
                <a:gd name="connsiteX2438" fmla="*/ 1398559 w 6891715"/>
                <a:gd name="connsiteY2438" fmla="*/ 2752719 h 6367455"/>
                <a:gd name="connsiteX2439" fmla="*/ 1399227 w 6891715"/>
                <a:gd name="connsiteY2439" fmla="*/ 2740198 h 6367455"/>
                <a:gd name="connsiteX2440" fmla="*/ 1410592 w 6891715"/>
                <a:gd name="connsiteY2440" fmla="*/ 2730808 h 6367455"/>
                <a:gd name="connsiteX2441" fmla="*/ 1377050 w 6891715"/>
                <a:gd name="connsiteY2441" fmla="*/ 2728907 h 6367455"/>
                <a:gd name="connsiteX2442" fmla="*/ 1374767 w 6891715"/>
                <a:gd name="connsiteY2442" fmla="*/ 2734996 h 6367455"/>
                <a:gd name="connsiteX2443" fmla="*/ 1385859 w 6891715"/>
                <a:gd name="connsiteY2443" fmla="*/ 2743825 h 6367455"/>
                <a:gd name="connsiteX2444" fmla="*/ 1382923 w 6891715"/>
                <a:gd name="connsiteY2444" fmla="*/ 2751131 h 6367455"/>
                <a:gd name="connsiteX2445" fmla="*/ 1372483 w 6891715"/>
                <a:gd name="connsiteY2445" fmla="*/ 2741391 h 6367455"/>
                <a:gd name="connsiteX2446" fmla="*/ 1362043 w 6891715"/>
                <a:gd name="connsiteY2446" fmla="*/ 2739260 h 6367455"/>
                <a:gd name="connsiteX2447" fmla="*/ 1368241 w 6891715"/>
                <a:gd name="connsiteY2447" fmla="*/ 2731039 h 6367455"/>
                <a:gd name="connsiteX2448" fmla="*/ 2164892 w 6891715"/>
                <a:gd name="connsiteY2448" fmla="*/ 2724151 h 6367455"/>
                <a:gd name="connsiteX2449" fmla="*/ 2168495 w 6891715"/>
                <a:gd name="connsiteY2449" fmla="*/ 2736589 h 6367455"/>
                <a:gd name="connsiteX2450" fmla="*/ 2163389 w 6891715"/>
                <a:gd name="connsiteY2450" fmla="*/ 2754314 h 6367455"/>
                <a:gd name="connsiteX2451" fmla="*/ 2157383 w 6891715"/>
                <a:gd name="connsiteY2451" fmla="*/ 2749028 h 6367455"/>
                <a:gd name="connsiteX2452" fmla="*/ 2160986 w 6891715"/>
                <a:gd name="connsiteY2452" fmla="*/ 2729437 h 6367455"/>
                <a:gd name="connsiteX2453" fmla="*/ 4327488 w 6891715"/>
                <a:gd name="connsiteY2453" fmla="*/ 2719966 h 6367455"/>
                <a:gd name="connsiteX2454" fmla="*/ 4324631 w 6891715"/>
                <a:gd name="connsiteY2454" fmla="*/ 2731387 h 6367455"/>
                <a:gd name="connsiteX2455" fmla="*/ 4318281 w 6891715"/>
                <a:gd name="connsiteY2455" fmla="*/ 2738683 h 6367455"/>
                <a:gd name="connsiteX2456" fmla="*/ 4321773 w 6891715"/>
                <a:gd name="connsiteY2456" fmla="*/ 2741538 h 6367455"/>
                <a:gd name="connsiteX2457" fmla="*/ 4328442 w 6891715"/>
                <a:gd name="connsiteY2457" fmla="*/ 2741272 h 6367455"/>
                <a:gd name="connsiteX2458" fmla="*/ 4328450 w 6891715"/>
                <a:gd name="connsiteY2458" fmla="*/ 2741158 h 6367455"/>
                <a:gd name="connsiteX2459" fmla="*/ 4334483 w 6891715"/>
                <a:gd name="connsiteY2459" fmla="*/ 2740523 h 6367455"/>
                <a:gd name="connsiteX2460" fmla="*/ 4337341 w 6891715"/>
                <a:gd name="connsiteY2460" fmla="*/ 2744333 h 6367455"/>
                <a:gd name="connsiteX2461" fmla="*/ 4332578 w 6891715"/>
                <a:gd name="connsiteY2461" fmla="*/ 2758299 h 6367455"/>
                <a:gd name="connsiteX2462" fmla="*/ 4344962 w 6891715"/>
                <a:gd name="connsiteY2462" fmla="*/ 2741476 h 6367455"/>
                <a:gd name="connsiteX2463" fmla="*/ 4339564 w 6891715"/>
                <a:gd name="connsiteY2463" fmla="*/ 2735126 h 6367455"/>
                <a:gd name="connsiteX2464" fmla="*/ 4346233 w 6891715"/>
                <a:gd name="connsiteY2464" fmla="*/ 2732904 h 6367455"/>
                <a:gd name="connsiteX2465" fmla="*/ 4338929 w 6891715"/>
                <a:gd name="connsiteY2465" fmla="*/ 2726874 h 6367455"/>
                <a:gd name="connsiteX2466" fmla="*/ 4330355 w 6891715"/>
                <a:gd name="connsiteY2466" fmla="*/ 2721794 h 6367455"/>
                <a:gd name="connsiteX2467" fmla="*/ 4330404 w 6891715"/>
                <a:gd name="connsiteY2467" fmla="*/ 2721310 h 6367455"/>
                <a:gd name="connsiteX2468" fmla="*/ 3421026 w 6891715"/>
                <a:gd name="connsiteY2468" fmla="*/ 2717795 h 6367455"/>
                <a:gd name="connsiteX2469" fmla="*/ 3419502 w 6891715"/>
                <a:gd name="connsiteY2469" fmla="*/ 2733233 h 6367455"/>
                <a:gd name="connsiteX2470" fmla="*/ 3412190 w 6891715"/>
                <a:gd name="connsiteY2470" fmla="*/ 2746371 h 6367455"/>
                <a:gd name="connsiteX2471" fmla="*/ 3403050 w 6891715"/>
                <a:gd name="connsiteY2471" fmla="*/ 2734218 h 6367455"/>
                <a:gd name="connsiteX2472" fmla="*/ 3396042 w 6891715"/>
                <a:gd name="connsiteY2472" fmla="*/ 2735861 h 6367455"/>
                <a:gd name="connsiteX2473" fmla="*/ 3390863 w 6891715"/>
                <a:gd name="connsiteY2473" fmla="*/ 2722724 h 6367455"/>
                <a:gd name="connsiteX2474" fmla="*/ 3403050 w 6891715"/>
                <a:gd name="connsiteY2474" fmla="*/ 2724693 h 6367455"/>
                <a:gd name="connsiteX2475" fmla="*/ 3342285 w 6891715"/>
                <a:gd name="connsiteY2475" fmla="*/ 2709858 h 6367455"/>
                <a:gd name="connsiteX2476" fmla="*/ 3349588 w 6891715"/>
                <a:gd name="connsiteY2476" fmla="*/ 2718830 h 6367455"/>
                <a:gd name="connsiteX2477" fmla="*/ 3337840 w 6891715"/>
                <a:gd name="connsiteY2477" fmla="*/ 2725733 h 6367455"/>
                <a:gd name="connsiteX2478" fmla="*/ 3327363 w 6891715"/>
                <a:gd name="connsiteY2478" fmla="*/ 2714687 h 6367455"/>
                <a:gd name="connsiteX2479" fmla="*/ 3433725 w 6891715"/>
                <a:gd name="connsiteY2479" fmla="*/ 2679697 h 6367455"/>
                <a:gd name="connsiteX2480" fmla="*/ 3429527 w 6891715"/>
                <a:gd name="connsiteY2480" fmla="*/ 2689174 h 6367455"/>
                <a:gd name="connsiteX2481" fmla="*/ 3426298 w 6891715"/>
                <a:gd name="connsiteY2481" fmla="*/ 2696367 h 6367455"/>
                <a:gd name="connsiteX2482" fmla="*/ 3424361 w 6891715"/>
                <a:gd name="connsiteY2482" fmla="*/ 2701596 h 6367455"/>
                <a:gd name="connsiteX2483" fmla="*/ 3424038 w 6891715"/>
                <a:gd name="connsiteY2483" fmla="*/ 2701922 h 6367455"/>
                <a:gd name="connsiteX2484" fmla="*/ 3423715 w 6891715"/>
                <a:gd name="connsiteY2484" fmla="*/ 2701922 h 6367455"/>
                <a:gd name="connsiteX2485" fmla="*/ 3422101 w 6891715"/>
                <a:gd name="connsiteY2485" fmla="*/ 2701268 h 6367455"/>
                <a:gd name="connsiteX2486" fmla="*/ 3420809 w 6891715"/>
                <a:gd name="connsiteY2486" fmla="*/ 2699306 h 6367455"/>
                <a:gd name="connsiteX2487" fmla="*/ 3418872 w 6891715"/>
                <a:gd name="connsiteY2487" fmla="*/ 2697020 h 6367455"/>
                <a:gd name="connsiteX2488" fmla="*/ 3415643 w 6891715"/>
                <a:gd name="connsiteY2488" fmla="*/ 2692771 h 6367455"/>
                <a:gd name="connsiteX2489" fmla="*/ 3414675 w 6891715"/>
                <a:gd name="connsiteY2489" fmla="*/ 2690483 h 6367455"/>
                <a:gd name="connsiteX2490" fmla="*/ 2171036 w 6891715"/>
                <a:gd name="connsiteY2490" fmla="*/ 2678115 h 6367455"/>
                <a:gd name="connsiteX2491" fmla="*/ 2181830 w 6891715"/>
                <a:gd name="connsiteY2491" fmla="*/ 2678115 h 6367455"/>
                <a:gd name="connsiteX2492" fmla="*/ 2174210 w 6891715"/>
                <a:gd name="connsiteY2492" fmla="*/ 2694674 h 6367455"/>
                <a:gd name="connsiteX2493" fmla="*/ 2185958 w 6891715"/>
                <a:gd name="connsiteY2493" fmla="*/ 2700844 h 6367455"/>
                <a:gd name="connsiteX2494" fmla="*/ 2190720 w 6891715"/>
                <a:gd name="connsiteY2494" fmla="*/ 2708312 h 6367455"/>
                <a:gd name="connsiteX2495" fmla="*/ 2182149 w 6891715"/>
                <a:gd name="connsiteY2495" fmla="*/ 2715780 h 6367455"/>
                <a:gd name="connsiteX2496" fmla="*/ 2188498 w 6891715"/>
                <a:gd name="connsiteY2496" fmla="*/ 2735262 h 6367455"/>
                <a:gd name="connsiteX2497" fmla="*/ 2181194 w 6891715"/>
                <a:gd name="connsiteY2497" fmla="*/ 2732015 h 6367455"/>
                <a:gd name="connsiteX2498" fmla="*/ 2166272 w 6891715"/>
                <a:gd name="connsiteY2498" fmla="*/ 2715130 h 6367455"/>
                <a:gd name="connsiteX2499" fmla="*/ 2163733 w 6891715"/>
                <a:gd name="connsiteY2499" fmla="*/ 2692401 h 6367455"/>
                <a:gd name="connsiteX2500" fmla="*/ 2164568 w 6891715"/>
                <a:gd name="connsiteY2500" fmla="*/ 2619379 h 6367455"/>
                <a:gd name="connsiteX2501" fmla="*/ 2170249 w 6891715"/>
                <a:gd name="connsiteY2501" fmla="*/ 2620019 h 6367455"/>
                <a:gd name="connsiteX2502" fmla="*/ 2179607 w 6891715"/>
                <a:gd name="connsiteY2502" fmla="*/ 2637322 h 6367455"/>
                <a:gd name="connsiteX2503" fmla="*/ 2175263 w 6891715"/>
                <a:gd name="connsiteY2503" fmla="*/ 2654303 h 6367455"/>
                <a:gd name="connsiteX2504" fmla="*/ 2160558 w 6891715"/>
                <a:gd name="connsiteY2504" fmla="*/ 2630913 h 6367455"/>
                <a:gd name="connsiteX2505" fmla="*/ 2201425 w 6891715"/>
                <a:gd name="connsiteY2505" fmla="*/ 2586041 h 6367455"/>
                <a:gd name="connsiteX2506" fmla="*/ 2209771 w 6891715"/>
                <a:gd name="connsiteY2506" fmla="*/ 2586041 h 6367455"/>
                <a:gd name="connsiteX2507" fmla="*/ 2207915 w 6891715"/>
                <a:gd name="connsiteY2507" fmla="*/ 2605552 h 6367455"/>
                <a:gd name="connsiteX2508" fmla="*/ 2181644 w 6891715"/>
                <a:gd name="connsiteY2508" fmla="*/ 2628902 h 6367455"/>
                <a:gd name="connsiteX2509" fmla="*/ 2174844 w 6891715"/>
                <a:gd name="connsiteY2509" fmla="*/ 2611949 h 6367455"/>
                <a:gd name="connsiteX2510" fmla="*/ 2180100 w 6891715"/>
                <a:gd name="connsiteY2510" fmla="*/ 2596276 h 6367455"/>
                <a:gd name="connsiteX2511" fmla="*/ 2148426 w 6891715"/>
                <a:gd name="connsiteY2511" fmla="*/ 2586041 h 6367455"/>
                <a:gd name="connsiteX2512" fmla="*/ 2154587 w 6891715"/>
                <a:gd name="connsiteY2512" fmla="*/ 2587629 h 6367455"/>
                <a:gd name="connsiteX2513" fmla="*/ 2166908 w 6891715"/>
                <a:gd name="connsiteY2513" fmla="*/ 2597153 h 6367455"/>
                <a:gd name="connsiteX2514" fmla="*/ 2158593 w 6891715"/>
                <a:gd name="connsiteY2514" fmla="*/ 2609854 h 6367455"/>
                <a:gd name="connsiteX2515" fmla="*/ 2152430 w 6891715"/>
                <a:gd name="connsiteY2515" fmla="*/ 2613028 h 6367455"/>
                <a:gd name="connsiteX2516" fmla="*/ 2146270 w 6891715"/>
                <a:gd name="connsiteY2516" fmla="*/ 2598423 h 6367455"/>
                <a:gd name="connsiteX2517" fmla="*/ 3682894 w 6891715"/>
                <a:gd name="connsiteY2517" fmla="*/ 2570157 h 6367455"/>
                <a:gd name="connsiteX2518" fmla="*/ 3694076 w 6891715"/>
                <a:gd name="connsiteY2518" fmla="*/ 2582121 h 6367455"/>
                <a:gd name="connsiteX2519" fmla="*/ 3689417 w 6891715"/>
                <a:gd name="connsiteY2519" fmla="*/ 2587620 h 6367455"/>
                <a:gd name="connsiteX2520" fmla="*/ 3679788 w 6891715"/>
                <a:gd name="connsiteY2520" fmla="*/ 2582121 h 6367455"/>
                <a:gd name="connsiteX2521" fmla="*/ 3730905 w 6891715"/>
                <a:gd name="connsiteY2521" fmla="*/ 2559046 h 6367455"/>
                <a:gd name="connsiteX2522" fmla="*/ 3735350 w 6891715"/>
                <a:gd name="connsiteY2522" fmla="*/ 2566983 h 6367455"/>
                <a:gd name="connsiteX2523" fmla="*/ 3733445 w 6891715"/>
                <a:gd name="connsiteY2523" fmla="*/ 2579682 h 6367455"/>
                <a:gd name="connsiteX2524" fmla="*/ 3722650 w 6891715"/>
                <a:gd name="connsiteY2524" fmla="*/ 2562220 h 6367455"/>
                <a:gd name="connsiteX2525" fmla="*/ 3713237 w 6891715"/>
                <a:gd name="connsiteY2525" fmla="*/ 2559046 h 6367455"/>
                <a:gd name="connsiteX2526" fmla="*/ 3716301 w 6891715"/>
                <a:gd name="connsiteY2526" fmla="*/ 2571115 h 6367455"/>
                <a:gd name="connsiteX2527" fmla="*/ 3704965 w 6891715"/>
                <a:gd name="connsiteY2527" fmla="*/ 2582856 h 6367455"/>
                <a:gd name="connsiteX2528" fmla="*/ 3698838 w 6891715"/>
                <a:gd name="connsiteY2528" fmla="*/ 2569810 h 6367455"/>
                <a:gd name="connsiteX2529" fmla="*/ 3699757 w 6891715"/>
                <a:gd name="connsiteY2529" fmla="*/ 2564591 h 6367455"/>
                <a:gd name="connsiteX2530" fmla="*/ 3751833 w 6891715"/>
                <a:gd name="connsiteY2530" fmla="*/ 2544760 h 6367455"/>
                <a:gd name="connsiteX2531" fmla="*/ 3757575 w 6891715"/>
                <a:gd name="connsiteY2531" fmla="*/ 2551108 h 6367455"/>
                <a:gd name="connsiteX2532" fmla="*/ 3756224 w 6891715"/>
                <a:gd name="connsiteY2532" fmla="*/ 2566981 h 6367455"/>
                <a:gd name="connsiteX2533" fmla="*/ 3748793 w 6891715"/>
                <a:gd name="connsiteY2533" fmla="*/ 2573332 h 6367455"/>
                <a:gd name="connsiteX2534" fmla="*/ 3741700 w 6891715"/>
                <a:gd name="connsiteY2534" fmla="*/ 2562855 h 6367455"/>
                <a:gd name="connsiteX2535" fmla="*/ 3826834 w 6891715"/>
                <a:gd name="connsiteY2535" fmla="*/ 2541584 h 6367455"/>
                <a:gd name="connsiteX2536" fmla="*/ 3829013 w 6891715"/>
                <a:gd name="connsiteY2536" fmla="*/ 2550995 h 6367455"/>
                <a:gd name="connsiteX2537" fmla="*/ 3819052 w 6891715"/>
                <a:gd name="connsiteY2537" fmla="*/ 2563541 h 6367455"/>
                <a:gd name="connsiteX2538" fmla="*/ 3813760 w 6891715"/>
                <a:gd name="connsiteY2538" fmla="*/ 2568873 h 6367455"/>
                <a:gd name="connsiteX2539" fmla="*/ 3810648 w 6891715"/>
                <a:gd name="connsiteY2539" fmla="*/ 2582361 h 6367455"/>
                <a:gd name="connsiteX2540" fmla="*/ 3808780 w 6891715"/>
                <a:gd name="connsiteY2540" fmla="*/ 2593970 h 6367455"/>
                <a:gd name="connsiteX2541" fmla="*/ 3795395 w 6891715"/>
                <a:gd name="connsiteY2541" fmla="*/ 2588949 h 6367455"/>
                <a:gd name="connsiteX2542" fmla="*/ 3790103 w 6891715"/>
                <a:gd name="connsiteY2542" fmla="*/ 2582361 h 6367455"/>
                <a:gd name="connsiteX2543" fmla="*/ 3781388 w 6891715"/>
                <a:gd name="connsiteY2543" fmla="*/ 2570128 h 6367455"/>
                <a:gd name="connsiteX2544" fmla="*/ 3787925 w 6891715"/>
                <a:gd name="connsiteY2544" fmla="*/ 2563854 h 6367455"/>
                <a:gd name="connsiteX2545" fmla="*/ 3815939 w 6891715"/>
                <a:gd name="connsiteY2545" fmla="*/ 2550995 h 6367455"/>
                <a:gd name="connsiteX2546" fmla="*/ 2138139 w 6891715"/>
                <a:gd name="connsiteY2546" fmla="*/ 2532068 h 6367455"/>
                <a:gd name="connsiteX2547" fmla="*/ 2144896 w 6891715"/>
                <a:gd name="connsiteY2547" fmla="*/ 2548103 h 6367455"/>
                <a:gd name="connsiteX2548" fmla="*/ 2152621 w 6891715"/>
                <a:gd name="connsiteY2548" fmla="*/ 2563818 h 6367455"/>
                <a:gd name="connsiteX2549" fmla="*/ 2132025 w 6891715"/>
                <a:gd name="connsiteY2549" fmla="*/ 2553556 h 6367455"/>
                <a:gd name="connsiteX2550" fmla="*/ 2128806 w 6891715"/>
                <a:gd name="connsiteY2550" fmla="*/ 2539442 h 6367455"/>
                <a:gd name="connsiteX2551" fmla="*/ 3770127 w 6891715"/>
                <a:gd name="connsiteY2551" fmla="*/ 2525711 h 6367455"/>
                <a:gd name="connsiteX2552" fmla="*/ 3779801 w 6891715"/>
                <a:gd name="connsiteY2552" fmla="*/ 2530439 h 6367455"/>
                <a:gd name="connsiteX2553" fmla="*/ 3779801 w 6891715"/>
                <a:gd name="connsiteY2553" fmla="*/ 2539220 h 6367455"/>
                <a:gd name="connsiteX2554" fmla="*/ 3769482 w 6891715"/>
                <a:gd name="connsiteY2554" fmla="*/ 2541584 h 6367455"/>
                <a:gd name="connsiteX2555" fmla="*/ 3759163 w 6891715"/>
                <a:gd name="connsiteY2555" fmla="*/ 2530439 h 6367455"/>
                <a:gd name="connsiteX2556" fmla="*/ 1526042 w 6891715"/>
                <a:gd name="connsiteY2556" fmla="*/ 2514597 h 6367455"/>
                <a:gd name="connsiteX2557" fmla="*/ 1532424 w 6891715"/>
                <a:gd name="connsiteY2557" fmla="*/ 2520947 h 6367455"/>
                <a:gd name="connsiteX2558" fmla="*/ 1541994 w 6891715"/>
                <a:gd name="connsiteY2558" fmla="*/ 2516503 h 6367455"/>
                <a:gd name="connsiteX2559" fmla="*/ 1549652 w 6891715"/>
                <a:gd name="connsiteY2559" fmla="*/ 2522534 h 6367455"/>
                <a:gd name="connsiteX2560" fmla="*/ 1540399 w 6891715"/>
                <a:gd name="connsiteY2560" fmla="*/ 2528884 h 6367455"/>
                <a:gd name="connsiteX2561" fmla="*/ 1547738 w 6891715"/>
                <a:gd name="connsiteY2561" fmla="*/ 2543806 h 6367455"/>
                <a:gd name="connsiteX2562" fmla="*/ 1540399 w 6891715"/>
                <a:gd name="connsiteY2562" fmla="*/ 2547933 h 6367455"/>
                <a:gd name="connsiteX2563" fmla="*/ 1539123 w 6891715"/>
                <a:gd name="connsiteY2563" fmla="*/ 2555552 h 6367455"/>
                <a:gd name="connsiteX2564" fmla="*/ 1557308 w 6891715"/>
                <a:gd name="connsiteY2564" fmla="*/ 2564759 h 6367455"/>
                <a:gd name="connsiteX2565" fmla="*/ 1554436 w 6891715"/>
                <a:gd name="connsiteY2565" fmla="*/ 2573331 h 6367455"/>
                <a:gd name="connsiteX2566" fmla="*/ 1550289 w 6891715"/>
                <a:gd name="connsiteY2566" fmla="*/ 2567934 h 6367455"/>
                <a:gd name="connsiteX2567" fmla="*/ 1544866 w 6891715"/>
                <a:gd name="connsiteY2567" fmla="*/ 2576505 h 6367455"/>
                <a:gd name="connsiteX2568" fmla="*/ 1544866 w 6891715"/>
                <a:gd name="connsiteY2568" fmla="*/ 2598732 h 6367455"/>
                <a:gd name="connsiteX2569" fmla="*/ 1535614 w 6891715"/>
                <a:gd name="connsiteY2569" fmla="*/ 2612385 h 6367455"/>
                <a:gd name="connsiteX2570" fmla="*/ 1530190 w 6891715"/>
                <a:gd name="connsiteY2570" fmla="*/ 2627309 h 6367455"/>
                <a:gd name="connsiteX2571" fmla="*/ 1518705 w 6891715"/>
                <a:gd name="connsiteY2571" fmla="*/ 2620005 h 6367455"/>
                <a:gd name="connsiteX2572" fmla="*/ 1529870 w 6891715"/>
                <a:gd name="connsiteY2572" fmla="*/ 2595556 h 6367455"/>
                <a:gd name="connsiteX2573" fmla="*/ 1532104 w 6891715"/>
                <a:gd name="connsiteY2573" fmla="*/ 2571426 h 6367455"/>
                <a:gd name="connsiteX2574" fmla="*/ 1531147 w 6891715"/>
                <a:gd name="connsiteY2574" fmla="*/ 2564124 h 6367455"/>
                <a:gd name="connsiteX2575" fmla="*/ 1522534 w 6891715"/>
                <a:gd name="connsiteY2575" fmla="*/ 2562855 h 6367455"/>
                <a:gd name="connsiteX2576" fmla="*/ 1510728 w 6891715"/>
                <a:gd name="connsiteY2576" fmla="*/ 2578728 h 6367455"/>
                <a:gd name="connsiteX2577" fmla="*/ 1490631 w 6891715"/>
                <a:gd name="connsiteY2577" fmla="*/ 2561267 h 6367455"/>
                <a:gd name="connsiteX2578" fmla="*/ 1491587 w 6891715"/>
                <a:gd name="connsiteY2578" fmla="*/ 2550472 h 6367455"/>
                <a:gd name="connsiteX2579" fmla="*/ 1513604 w 6891715"/>
                <a:gd name="connsiteY2579" fmla="*/ 2544123 h 6367455"/>
                <a:gd name="connsiteX2580" fmla="*/ 1519023 w 6891715"/>
                <a:gd name="connsiteY2580" fmla="*/ 2550472 h 6367455"/>
                <a:gd name="connsiteX2581" fmla="*/ 1520938 w 6891715"/>
                <a:gd name="connsiteY2581" fmla="*/ 2544123 h 6367455"/>
                <a:gd name="connsiteX2582" fmla="*/ 1516791 w 6891715"/>
                <a:gd name="connsiteY2582" fmla="*/ 2536822 h 6367455"/>
                <a:gd name="connsiteX2583" fmla="*/ 1520938 w 6891715"/>
                <a:gd name="connsiteY2583" fmla="*/ 2521900 h 6367455"/>
                <a:gd name="connsiteX2584" fmla="*/ 3554357 w 6891715"/>
                <a:gd name="connsiteY2584" fmla="*/ 2513011 h 6367455"/>
                <a:gd name="connsiteX2585" fmla="*/ 3581363 w 6891715"/>
                <a:gd name="connsiteY2585" fmla="*/ 2544986 h 6367455"/>
                <a:gd name="connsiteX2586" fmla="*/ 3565842 w 6891715"/>
                <a:gd name="connsiteY2586" fmla="*/ 2543105 h 6367455"/>
                <a:gd name="connsiteX2587" fmla="*/ 3567084 w 6891715"/>
                <a:gd name="connsiteY2587" fmla="*/ 2558779 h 6367455"/>
                <a:gd name="connsiteX2588" fmla="*/ 3559013 w 6891715"/>
                <a:gd name="connsiteY2588" fmla="*/ 2560659 h 6367455"/>
                <a:gd name="connsiteX2589" fmla="*/ 3559945 w 6891715"/>
                <a:gd name="connsiteY2589" fmla="*/ 2570064 h 6367455"/>
                <a:gd name="connsiteX2590" fmla="*/ 3575465 w 6891715"/>
                <a:gd name="connsiteY2590" fmla="*/ 2578214 h 6367455"/>
                <a:gd name="connsiteX2591" fmla="*/ 3568636 w 6891715"/>
                <a:gd name="connsiteY2591" fmla="*/ 2587620 h 6367455"/>
                <a:gd name="connsiteX2592" fmla="*/ 3559945 w 6891715"/>
                <a:gd name="connsiteY2592" fmla="*/ 2574453 h 6367455"/>
                <a:gd name="connsiteX2593" fmla="*/ 3542562 w 6891715"/>
                <a:gd name="connsiteY2593" fmla="*/ 2576647 h 6367455"/>
                <a:gd name="connsiteX2594" fmla="*/ 3533870 w 6891715"/>
                <a:gd name="connsiteY2594" fmla="*/ 2561286 h 6367455"/>
                <a:gd name="connsiteX2595" fmla="*/ 3525800 w 6891715"/>
                <a:gd name="connsiteY2595" fmla="*/ 2545299 h 6367455"/>
                <a:gd name="connsiteX2596" fmla="*/ 3525800 w 6891715"/>
                <a:gd name="connsiteY2596" fmla="*/ 2535895 h 6367455"/>
                <a:gd name="connsiteX2597" fmla="*/ 3538216 w 6891715"/>
                <a:gd name="connsiteY2597" fmla="*/ 2547493 h 6367455"/>
                <a:gd name="connsiteX2598" fmla="*/ 3542251 w 6891715"/>
                <a:gd name="connsiteY2598" fmla="*/ 2538089 h 6367455"/>
                <a:gd name="connsiteX2599" fmla="*/ 3544114 w 6891715"/>
                <a:gd name="connsiteY2599" fmla="*/ 2526491 h 6367455"/>
                <a:gd name="connsiteX2600" fmla="*/ 3553426 w 6891715"/>
                <a:gd name="connsiteY2600" fmla="*/ 2531820 h 6367455"/>
                <a:gd name="connsiteX2601" fmla="*/ 3555599 w 6891715"/>
                <a:gd name="connsiteY2601" fmla="*/ 2521476 h 6367455"/>
                <a:gd name="connsiteX2602" fmla="*/ 3550322 w 6891715"/>
                <a:gd name="connsiteY2602" fmla="*/ 2514892 h 6367455"/>
                <a:gd name="connsiteX2603" fmla="*/ 3405150 w 6891715"/>
                <a:gd name="connsiteY2603" fmla="*/ 2508248 h 6367455"/>
                <a:gd name="connsiteX2604" fmla="*/ 3421025 w 6891715"/>
                <a:gd name="connsiteY2604" fmla="*/ 2526734 h 6367455"/>
                <a:gd name="connsiteX2605" fmla="*/ 3417850 w 6891715"/>
                <a:gd name="connsiteY2605" fmla="*/ 2532062 h 6367455"/>
                <a:gd name="connsiteX2606" fmla="*/ 3407372 w 6891715"/>
                <a:gd name="connsiteY2606" fmla="*/ 2523916 h 6367455"/>
                <a:gd name="connsiteX2607" fmla="*/ 3729877 w 6891715"/>
                <a:gd name="connsiteY2607" fmla="*/ 2501897 h 6367455"/>
                <a:gd name="connsiteX2608" fmla="*/ 3742150 w 6891715"/>
                <a:gd name="connsiteY2608" fmla="*/ 2505753 h 6367455"/>
                <a:gd name="connsiteX2609" fmla="*/ 3746463 w 6891715"/>
                <a:gd name="connsiteY2609" fmla="*/ 2525336 h 6367455"/>
                <a:gd name="connsiteX2610" fmla="*/ 3731204 w 6891715"/>
                <a:gd name="connsiteY2610" fmla="*/ 2530473 h 6367455"/>
                <a:gd name="connsiteX2611" fmla="*/ 3724569 w 6891715"/>
                <a:gd name="connsiteY2611" fmla="*/ 2524053 h 6367455"/>
                <a:gd name="connsiteX2612" fmla="*/ 3724238 w 6891715"/>
                <a:gd name="connsiteY2612" fmla="*/ 2506394 h 6367455"/>
                <a:gd name="connsiteX2613" fmla="*/ 1524271 w 6891715"/>
                <a:gd name="connsiteY2613" fmla="*/ 2489194 h 6367455"/>
                <a:gd name="connsiteX2614" fmla="*/ 1525556 w 6891715"/>
                <a:gd name="connsiteY2614" fmla="*/ 2509482 h 6367455"/>
                <a:gd name="connsiteX2615" fmla="*/ 1516234 w 6891715"/>
                <a:gd name="connsiteY2615" fmla="*/ 2518173 h 6367455"/>
                <a:gd name="connsiteX2616" fmla="*/ 1508511 w 6891715"/>
                <a:gd name="connsiteY2616" fmla="*/ 2535234 h 6367455"/>
                <a:gd name="connsiteX2617" fmla="*/ 1500155 w 6891715"/>
                <a:gd name="connsiteY2617" fmla="*/ 2531049 h 6367455"/>
                <a:gd name="connsiteX2618" fmla="*/ 1512699 w 6891715"/>
                <a:gd name="connsiteY2618" fmla="*/ 2514954 h 6367455"/>
                <a:gd name="connsiteX2619" fmla="*/ 1506262 w 6891715"/>
                <a:gd name="connsiteY2619" fmla="*/ 2504322 h 6367455"/>
                <a:gd name="connsiteX2620" fmla="*/ 1510444 w 6891715"/>
                <a:gd name="connsiteY2620" fmla="*/ 2490483 h 6367455"/>
                <a:gd name="connsiteX2621" fmla="*/ 1565246 w 6891715"/>
                <a:gd name="connsiteY2621" fmla="*/ 2471735 h 6367455"/>
                <a:gd name="connsiteX2622" fmla="*/ 1558483 w 6891715"/>
                <a:gd name="connsiteY2622" fmla="*/ 2484432 h 6367455"/>
                <a:gd name="connsiteX2623" fmla="*/ 1557308 w 6891715"/>
                <a:gd name="connsiteY2623" fmla="*/ 2473640 h 6367455"/>
                <a:gd name="connsiteX2624" fmla="*/ 2108170 w 6891715"/>
                <a:gd name="connsiteY2624" fmla="*/ 2470155 h 6367455"/>
                <a:gd name="connsiteX2625" fmla="*/ 2128143 w 6891715"/>
                <a:gd name="connsiteY2625" fmla="*/ 2489058 h 6367455"/>
                <a:gd name="connsiteX2626" fmla="*/ 2128807 w 6891715"/>
                <a:gd name="connsiteY2626" fmla="*/ 2505076 h 6367455"/>
                <a:gd name="connsiteX2627" fmla="*/ 2111832 w 6891715"/>
                <a:gd name="connsiteY2627" fmla="*/ 2493538 h 6367455"/>
                <a:gd name="connsiteX2628" fmla="*/ 1542198 w 6891715"/>
                <a:gd name="connsiteY2628" fmla="*/ 2470150 h 6367455"/>
                <a:gd name="connsiteX2629" fmla="*/ 1550929 w 6891715"/>
                <a:gd name="connsiteY2629" fmla="*/ 2477076 h 6367455"/>
                <a:gd name="connsiteX2630" fmla="*/ 1552544 w 6891715"/>
                <a:gd name="connsiteY2630" fmla="*/ 2495974 h 6367455"/>
                <a:gd name="connsiteX2631" fmla="*/ 1548020 w 6891715"/>
                <a:gd name="connsiteY2631" fmla="*/ 2504475 h 6367455"/>
                <a:gd name="connsiteX2632" fmla="*/ 1537345 w 6891715"/>
                <a:gd name="connsiteY2632" fmla="*/ 2509836 h 6367455"/>
                <a:gd name="connsiteX2633" fmla="*/ 1535082 w 6891715"/>
                <a:gd name="connsiteY2633" fmla="*/ 2498175 h 6367455"/>
                <a:gd name="connsiteX2634" fmla="*/ 1538963 w 6891715"/>
                <a:gd name="connsiteY2634" fmla="*/ 2477393 h 6367455"/>
                <a:gd name="connsiteX2635" fmla="*/ 2122457 w 6891715"/>
                <a:gd name="connsiteY2635" fmla="*/ 2457455 h 6367455"/>
                <a:gd name="connsiteX2636" fmla="*/ 2138153 w 6891715"/>
                <a:gd name="connsiteY2636" fmla="*/ 2465247 h 6367455"/>
                <a:gd name="connsiteX2637" fmla="*/ 2142234 w 6891715"/>
                <a:gd name="connsiteY2637" fmla="*/ 2459012 h 6367455"/>
                <a:gd name="connsiteX2638" fmla="*/ 2154791 w 6891715"/>
                <a:gd name="connsiteY2638" fmla="*/ 2472733 h 6367455"/>
                <a:gd name="connsiteX2639" fmla="*/ 2169545 w 6891715"/>
                <a:gd name="connsiteY2639" fmla="*/ 2474291 h 6367455"/>
                <a:gd name="connsiteX2640" fmla="*/ 2178021 w 6891715"/>
                <a:gd name="connsiteY2640" fmla="*/ 2481772 h 6367455"/>
                <a:gd name="connsiteX2641" fmla="*/ 2148512 w 6891715"/>
                <a:gd name="connsiteY2641" fmla="*/ 2492376 h 6367455"/>
                <a:gd name="connsiteX2642" fmla="*/ 2127481 w 6891715"/>
                <a:gd name="connsiteY2642" fmla="*/ 2475850 h 6367455"/>
                <a:gd name="connsiteX2643" fmla="*/ 1550604 w 6891715"/>
                <a:gd name="connsiteY2643" fmla="*/ 2444749 h 6367455"/>
                <a:gd name="connsiteX2644" fmla="*/ 1557308 w 6891715"/>
                <a:gd name="connsiteY2644" fmla="*/ 2453507 h 6367455"/>
                <a:gd name="connsiteX2645" fmla="*/ 1550019 w 6891715"/>
                <a:gd name="connsiteY2645" fmla="*/ 2466975 h 6367455"/>
                <a:gd name="connsiteX2646" fmla="*/ 1543021 w 6891715"/>
                <a:gd name="connsiteY2646" fmla="*/ 2460578 h 6367455"/>
                <a:gd name="connsiteX2647" fmla="*/ 2109853 w 6891715"/>
                <a:gd name="connsiteY2647" fmla="*/ 2386019 h 6367455"/>
                <a:gd name="connsiteX2648" fmla="*/ 2120870 w 6891715"/>
                <a:gd name="connsiteY2648" fmla="*/ 2400025 h 6367455"/>
                <a:gd name="connsiteX2649" fmla="*/ 2108936 w 6891715"/>
                <a:gd name="connsiteY2649" fmla="*/ 2417767 h 6367455"/>
                <a:gd name="connsiteX2650" fmla="*/ 2097918 w 6891715"/>
                <a:gd name="connsiteY2650" fmla="*/ 2409675 h 6367455"/>
                <a:gd name="connsiteX2651" fmla="*/ 2095470 w 6891715"/>
                <a:gd name="connsiteY2651" fmla="*/ 2397535 h 6367455"/>
                <a:gd name="connsiteX2652" fmla="*/ 2105570 w 6891715"/>
                <a:gd name="connsiteY2652" fmla="*/ 2395357 h 6367455"/>
                <a:gd name="connsiteX2653" fmla="*/ 2152737 w 6891715"/>
                <a:gd name="connsiteY2653" fmla="*/ 2320930 h 6367455"/>
                <a:gd name="connsiteX2654" fmla="*/ 2168495 w 6891715"/>
                <a:gd name="connsiteY2654" fmla="*/ 2326823 h 6367455"/>
                <a:gd name="connsiteX2655" fmla="*/ 2162192 w 6891715"/>
                <a:gd name="connsiteY2655" fmla="*/ 2336131 h 6367455"/>
                <a:gd name="connsiteX2656" fmla="*/ 2146118 w 6891715"/>
                <a:gd name="connsiteY2656" fmla="*/ 2334268 h 6367455"/>
                <a:gd name="connsiteX2657" fmla="*/ 2127524 w 6891715"/>
                <a:gd name="connsiteY2657" fmla="*/ 2347918 h 6367455"/>
                <a:gd name="connsiteX2658" fmla="*/ 2125633 w 6891715"/>
                <a:gd name="connsiteY2658" fmla="*/ 2341713 h 6367455"/>
                <a:gd name="connsiteX2659" fmla="*/ 2132312 w 6891715"/>
                <a:gd name="connsiteY2659" fmla="*/ 2239963 h 6367455"/>
                <a:gd name="connsiteX2660" fmla="*/ 2144684 w 6891715"/>
                <a:gd name="connsiteY2660" fmla="*/ 2252345 h 6367455"/>
                <a:gd name="connsiteX2661" fmla="*/ 2123344 w 6891715"/>
                <a:gd name="connsiteY2661" fmla="*/ 2265364 h 6367455"/>
                <a:gd name="connsiteX2662" fmla="*/ 2120870 w 6891715"/>
                <a:gd name="connsiteY2662" fmla="*/ 2251711 h 6367455"/>
                <a:gd name="connsiteX2663" fmla="*/ 2164060 w 6891715"/>
                <a:gd name="connsiteY2663" fmla="*/ 2190748 h 6367455"/>
                <a:gd name="connsiteX2664" fmla="*/ 2173257 w 6891715"/>
                <a:gd name="connsiteY2664" fmla="*/ 2205972 h 6367455"/>
                <a:gd name="connsiteX2665" fmla="*/ 2159135 w 6891715"/>
                <a:gd name="connsiteY2665" fmla="*/ 2212976 h 6367455"/>
                <a:gd name="connsiteX2666" fmla="*/ 2150266 w 6891715"/>
                <a:gd name="connsiteY2666" fmla="*/ 2203839 h 6367455"/>
                <a:gd name="connsiteX2667" fmla="*/ 2144683 w 6891715"/>
                <a:gd name="connsiteY2667" fmla="*/ 2191052 h 6367455"/>
                <a:gd name="connsiteX2668" fmla="*/ 2180785 w 6891715"/>
                <a:gd name="connsiteY2668" fmla="*/ 2185982 h 6367455"/>
                <a:gd name="connsiteX2669" fmla="*/ 2193581 w 6891715"/>
                <a:gd name="connsiteY2669" fmla="*/ 2195133 h 6367455"/>
                <a:gd name="connsiteX2670" fmla="*/ 2196141 w 6891715"/>
                <a:gd name="connsiteY2670" fmla="*/ 2205858 h 6367455"/>
                <a:gd name="connsiteX2671" fmla="*/ 2215976 w 6891715"/>
                <a:gd name="connsiteY2671" fmla="*/ 2190085 h 6367455"/>
                <a:gd name="connsiteX2672" fmla="*/ 2231972 w 6891715"/>
                <a:gd name="connsiteY2672" fmla="*/ 2195762 h 6367455"/>
                <a:gd name="connsiteX2673" fmla="*/ 2235170 w 6891715"/>
                <a:gd name="connsiteY2673" fmla="*/ 2202388 h 6367455"/>
                <a:gd name="connsiteX2674" fmla="*/ 2219175 w 6891715"/>
                <a:gd name="connsiteY2674" fmla="*/ 2206490 h 6367455"/>
                <a:gd name="connsiteX2675" fmla="*/ 2232931 w 6891715"/>
                <a:gd name="connsiteY2675" fmla="*/ 2212798 h 6367455"/>
                <a:gd name="connsiteX2676" fmla="*/ 2230372 w 6891715"/>
                <a:gd name="connsiteY2676" fmla="*/ 2220054 h 6367455"/>
                <a:gd name="connsiteX2677" fmla="*/ 2182064 w 6891715"/>
                <a:gd name="connsiteY2677" fmla="*/ 2224786 h 6367455"/>
                <a:gd name="connsiteX2678" fmla="*/ 2162230 w 6891715"/>
                <a:gd name="connsiteY2678" fmla="*/ 2235198 h 6367455"/>
                <a:gd name="connsiteX2679" fmla="*/ 2151032 w 6891715"/>
                <a:gd name="connsiteY2679" fmla="*/ 2219738 h 6367455"/>
                <a:gd name="connsiteX2680" fmla="*/ 2166069 w 6891715"/>
                <a:gd name="connsiteY2680" fmla="*/ 2217846 h 6367455"/>
                <a:gd name="connsiteX2681" fmla="*/ 2176626 w 6891715"/>
                <a:gd name="connsiteY2681" fmla="*/ 2207119 h 6367455"/>
                <a:gd name="connsiteX2682" fmla="*/ 2186223 w 6891715"/>
                <a:gd name="connsiteY2682" fmla="*/ 2207750 h 6367455"/>
                <a:gd name="connsiteX2683" fmla="*/ 2198341 w 6891715"/>
                <a:gd name="connsiteY2683" fmla="*/ 2157407 h 6367455"/>
                <a:gd name="connsiteX2684" fmla="*/ 2201832 w 6891715"/>
                <a:gd name="connsiteY2684" fmla="*/ 2171006 h 6367455"/>
                <a:gd name="connsiteX2685" fmla="*/ 2185958 w 6891715"/>
                <a:gd name="connsiteY2685" fmla="*/ 2179632 h 6367455"/>
                <a:gd name="connsiteX2686" fmla="*/ 2188815 w 6891715"/>
                <a:gd name="connsiteY2686" fmla="*/ 2160724 h 6367455"/>
                <a:gd name="connsiteX2687" fmla="*/ 5024403 w 6891715"/>
                <a:gd name="connsiteY2687" fmla="*/ 2154231 h 6367455"/>
                <a:gd name="connsiteX2688" fmla="*/ 5025991 w 6891715"/>
                <a:gd name="connsiteY2688" fmla="*/ 2172774 h 6367455"/>
                <a:gd name="connsiteX2689" fmla="*/ 5021228 w 6891715"/>
                <a:gd name="connsiteY2689" fmla="*/ 2190992 h 6367455"/>
                <a:gd name="connsiteX2690" fmla="*/ 5011703 w 6891715"/>
                <a:gd name="connsiteY2690" fmla="*/ 2193919 h 6367455"/>
                <a:gd name="connsiteX2691" fmla="*/ 5006941 w 6891715"/>
                <a:gd name="connsiteY2691" fmla="*/ 2170172 h 6367455"/>
                <a:gd name="connsiteX2692" fmla="*/ 5013608 w 6891715"/>
                <a:gd name="connsiteY2692" fmla="*/ 2158460 h 6367455"/>
                <a:gd name="connsiteX2693" fmla="*/ 2249459 w 6891715"/>
                <a:gd name="connsiteY2693" fmla="*/ 2125656 h 6367455"/>
                <a:gd name="connsiteX2694" fmla="*/ 2249459 w 6891715"/>
                <a:gd name="connsiteY2694" fmla="*/ 2130622 h 6367455"/>
                <a:gd name="connsiteX2695" fmla="*/ 2228670 w 6891715"/>
                <a:gd name="connsiteY2695" fmla="*/ 2146449 h 6367455"/>
                <a:gd name="connsiteX2696" fmla="*/ 2227725 w 6891715"/>
                <a:gd name="connsiteY2696" fmla="*/ 2156692 h 6367455"/>
                <a:gd name="connsiteX2697" fmla="*/ 2218275 w 6891715"/>
                <a:gd name="connsiteY2697" fmla="*/ 2166932 h 6367455"/>
                <a:gd name="connsiteX2698" fmla="*/ 2210715 w 6891715"/>
                <a:gd name="connsiteY2698" fmla="*/ 2153898 h 6367455"/>
                <a:gd name="connsiteX2699" fmla="*/ 2209771 w 6891715"/>
                <a:gd name="connsiteY2699" fmla="*/ 2135277 h 6367455"/>
                <a:gd name="connsiteX2700" fmla="*/ 2222370 w 6891715"/>
                <a:gd name="connsiteY2700" fmla="*/ 2136209 h 6367455"/>
                <a:gd name="connsiteX2701" fmla="*/ 2273905 w 6891715"/>
                <a:gd name="connsiteY2701" fmla="*/ 2119307 h 6367455"/>
                <a:gd name="connsiteX2702" fmla="*/ 2281208 w 6891715"/>
                <a:gd name="connsiteY2702" fmla="*/ 2129645 h 6367455"/>
                <a:gd name="connsiteX2703" fmla="*/ 2263110 w 6891715"/>
                <a:gd name="connsiteY2703" fmla="*/ 2132006 h 6367455"/>
                <a:gd name="connsiteX2704" fmla="*/ 2258983 w 6891715"/>
                <a:gd name="connsiteY2704" fmla="*/ 2121079 h 6367455"/>
                <a:gd name="connsiteX2705" fmla="*/ 2280256 w 6891715"/>
                <a:gd name="connsiteY2705" fmla="*/ 2095494 h 6367455"/>
                <a:gd name="connsiteX2706" fmla="*/ 2287559 w 6891715"/>
                <a:gd name="connsiteY2706" fmla="*/ 2097758 h 6367455"/>
                <a:gd name="connsiteX2707" fmla="*/ 2274858 w 6891715"/>
                <a:gd name="connsiteY2707" fmla="*/ 2112957 h 6367455"/>
                <a:gd name="connsiteX2708" fmla="*/ 2258983 w 6891715"/>
                <a:gd name="connsiteY2708" fmla="*/ 2108752 h 6367455"/>
                <a:gd name="connsiteX2709" fmla="*/ 2261205 w 6891715"/>
                <a:gd name="connsiteY2709" fmla="*/ 2097110 h 6367455"/>
                <a:gd name="connsiteX2710" fmla="*/ 2292002 w 6891715"/>
                <a:gd name="connsiteY2710" fmla="*/ 2065330 h 6367455"/>
                <a:gd name="connsiteX2711" fmla="*/ 2312959 w 6891715"/>
                <a:gd name="connsiteY2711" fmla="*/ 2076808 h 6367455"/>
                <a:gd name="connsiteX2712" fmla="*/ 2302798 w 6891715"/>
                <a:gd name="connsiteY2712" fmla="*/ 2092318 h 6367455"/>
                <a:gd name="connsiteX2713" fmla="*/ 2285972 w 6891715"/>
                <a:gd name="connsiteY2713" fmla="*/ 2083011 h 6367455"/>
                <a:gd name="connsiteX2714" fmla="*/ 3672802 w 6891715"/>
                <a:gd name="connsiteY2714" fmla="*/ 1939932 h 6367455"/>
                <a:gd name="connsiteX2715" fmla="*/ 3695345 w 6891715"/>
                <a:gd name="connsiteY2715" fmla="*/ 1940896 h 6367455"/>
                <a:gd name="connsiteX2716" fmla="*/ 3700425 w 6891715"/>
                <a:gd name="connsiteY2716" fmla="*/ 1952481 h 6367455"/>
                <a:gd name="connsiteX2717" fmla="*/ 3688995 w 6891715"/>
                <a:gd name="connsiteY2717" fmla="*/ 1950871 h 6367455"/>
                <a:gd name="connsiteX2718" fmla="*/ 3692170 w 6891715"/>
                <a:gd name="connsiteY2718" fmla="*/ 1959881 h 6367455"/>
                <a:gd name="connsiteX2719" fmla="*/ 3677247 w 6891715"/>
                <a:gd name="connsiteY2719" fmla="*/ 1963742 h 6367455"/>
                <a:gd name="connsiteX2720" fmla="*/ 3668675 w 6891715"/>
                <a:gd name="connsiteY2720" fmla="*/ 1946366 h 6367455"/>
                <a:gd name="connsiteX2721" fmla="*/ 2423473 w 6891715"/>
                <a:gd name="connsiteY2721" fmla="*/ 1893885 h 6367455"/>
                <a:gd name="connsiteX2722" fmla="*/ 2443134 w 6891715"/>
                <a:gd name="connsiteY2722" fmla="*/ 1915792 h 6367455"/>
                <a:gd name="connsiteX2723" fmla="*/ 2443134 w 6891715"/>
                <a:gd name="connsiteY2723" fmla="*/ 1924364 h 6367455"/>
                <a:gd name="connsiteX2724" fmla="*/ 2432836 w 6891715"/>
                <a:gd name="connsiteY2724" fmla="*/ 1928810 h 6367455"/>
                <a:gd name="connsiteX2725" fmla="*/ 2423473 w 6891715"/>
                <a:gd name="connsiteY2725" fmla="*/ 1914204 h 6367455"/>
                <a:gd name="connsiteX2726" fmla="*/ 2406622 w 6891715"/>
                <a:gd name="connsiteY2726" fmla="*/ 1904997 h 6367455"/>
                <a:gd name="connsiteX2727" fmla="*/ 2424410 w 6891715"/>
                <a:gd name="connsiteY2727" fmla="*/ 1904679 h 6367455"/>
                <a:gd name="connsiteX2728" fmla="*/ 2423473 w 6891715"/>
                <a:gd name="connsiteY2728" fmla="*/ 1893885 h 6367455"/>
                <a:gd name="connsiteX2729" fmla="*/ 2486201 w 6891715"/>
                <a:gd name="connsiteY2729" fmla="*/ 1830386 h 6367455"/>
                <a:gd name="connsiteX2730" fmla="*/ 2497270 w 6891715"/>
                <a:gd name="connsiteY2730" fmla="*/ 1855692 h 6367455"/>
                <a:gd name="connsiteX2731" fmla="*/ 2519408 w 6891715"/>
                <a:gd name="connsiteY2731" fmla="*/ 1854731 h 6367455"/>
                <a:gd name="connsiteX2732" fmla="*/ 2519408 w 6891715"/>
                <a:gd name="connsiteY2732" fmla="*/ 1862100 h 6367455"/>
                <a:gd name="connsiteX2733" fmla="*/ 2538384 w 6891715"/>
                <a:gd name="connsiteY2733" fmla="*/ 1871390 h 6367455"/>
                <a:gd name="connsiteX2734" fmla="*/ 2526683 w 6891715"/>
                <a:gd name="connsiteY2734" fmla="*/ 1872351 h 6367455"/>
                <a:gd name="connsiteX2735" fmla="*/ 2515613 w 6891715"/>
                <a:gd name="connsiteY2735" fmla="*/ 1886447 h 6367455"/>
                <a:gd name="connsiteX2736" fmla="*/ 2494424 w 6891715"/>
                <a:gd name="connsiteY2736" fmla="*/ 1884524 h 6367455"/>
                <a:gd name="connsiteX2737" fmla="*/ 2481773 w 6891715"/>
                <a:gd name="connsiteY2737" fmla="*/ 1899581 h 6367455"/>
                <a:gd name="connsiteX2738" fmla="*/ 2466909 w 6891715"/>
                <a:gd name="connsiteY2738" fmla="*/ 1901823 h 6367455"/>
                <a:gd name="connsiteX2739" fmla="*/ 2457421 w 6891715"/>
                <a:gd name="connsiteY2739" fmla="*/ 1886126 h 6367455"/>
                <a:gd name="connsiteX2740" fmla="*/ 2465643 w 6891715"/>
                <a:gd name="connsiteY2740" fmla="*/ 1873312 h 6367455"/>
                <a:gd name="connsiteX2741" fmla="*/ 2489996 w 6891715"/>
                <a:gd name="connsiteY2741" fmla="*/ 1878117 h 6367455"/>
                <a:gd name="connsiteX2742" fmla="*/ 2480192 w 6891715"/>
                <a:gd name="connsiteY2742" fmla="*/ 1861459 h 6367455"/>
                <a:gd name="connsiteX2743" fmla="*/ 2492842 w 6891715"/>
                <a:gd name="connsiteY2743" fmla="*/ 1857935 h 6367455"/>
                <a:gd name="connsiteX2744" fmla="*/ 2459002 w 6891715"/>
                <a:gd name="connsiteY2744" fmla="*/ 1847363 h 6367455"/>
                <a:gd name="connsiteX2745" fmla="*/ 2482407 w 6891715"/>
                <a:gd name="connsiteY2745" fmla="*/ 1843199 h 6367455"/>
                <a:gd name="connsiteX2746" fmla="*/ 3837960 w 6891715"/>
                <a:gd name="connsiteY2746" fmla="*/ 1809756 h 6367455"/>
                <a:gd name="connsiteX2747" fmla="*/ 3848063 w 6891715"/>
                <a:gd name="connsiteY2747" fmla="*/ 1824547 h 6367455"/>
                <a:gd name="connsiteX2748" fmla="*/ 3840654 w 6891715"/>
                <a:gd name="connsiteY2748" fmla="*/ 1835157 h 6367455"/>
                <a:gd name="connsiteX2749" fmla="*/ 3825838 w 6891715"/>
                <a:gd name="connsiteY2749" fmla="*/ 1826797 h 6367455"/>
                <a:gd name="connsiteX2750" fmla="*/ 4013480 w 6891715"/>
                <a:gd name="connsiteY2750" fmla="*/ 1541468 h 6367455"/>
                <a:gd name="connsiteX2751" fmla="*/ 4030625 w 6891715"/>
                <a:gd name="connsiteY2751" fmla="*/ 1544222 h 6367455"/>
                <a:gd name="connsiteX2752" fmla="*/ 4046500 w 6891715"/>
                <a:gd name="connsiteY2752" fmla="*/ 1546364 h 6367455"/>
                <a:gd name="connsiteX2753" fmla="*/ 4042372 w 6891715"/>
                <a:gd name="connsiteY2753" fmla="*/ 1550343 h 6367455"/>
                <a:gd name="connsiteX2754" fmla="*/ 4030625 w 6891715"/>
                <a:gd name="connsiteY2754" fmla="*/ 1554627 h 6367455"/>
                <a:gd name="connsiteX2755" fmla="*/ 4032847 w 6891715"/>
                <a:gd name="connsiteY2755" fmla="*/ 1564726 h 6367455"/>
                <a:gd name="connsiteX2756" fmla="*/ 4027450 w 6891715"/>
                <a:gd name="connsiteY2756" fmla="*/ 1566868 h 6367455"/>
                <a:gd name="connsiteX2757" fmla="*/ 4018877 w 6891715"/>
                <a:gd name="connsiteY2757" fmla="*/ 1554627 h 6367455"/>
                <a:gd name="connsiteX2758" fmla="*/ 4016655 w 6891715"/>
                <a:gd name="connsiteY2758" fmla="*/ 1563808 h 6367455"/>
                <a:gd name="connsiteX2759" fmla="*/ 4005225 w 6891715"/>
                <a:gd name="connsiteY2759" fmla="*/ 1557687 h 6367455"/>
                <a:gd name="connsiteX2760" fmla="*/ 4005225 w 6891715"/>
                <a:gd name="connsiteY2760" fmla="*/ 1546670 h 6367455"/>
                <a:gd name="connsiteX2761" fmla="*/ 5063053 w 6891715"/>
                <a:gd name="connsiteY2761" fmla="*/ 1519232 h 6367455"/>
                <a:gd name="connsiteX2762" fmla="*/ 5070842 w 6891715"/>
                <a:gd name="connsiteY2762" fmla="*/ 1527746 h 6367455"/>
                <a:gd name="connsiteX2763" fmla="*/ 5067414 w 6891715"/>
                <a:gd name="connsiteY2763" fmla="*/ 1537522 h 6367455"/>
                <a:gd name="connsiteX2764" fmla="*/ 5075204 w 6891715"/>
                <a:gd name="connsiteY2764" fmla="*/ 1546351 h 6367455"/>
                <a:gd name="connsiteX2765" fmla="*/ 5068349 w 6891715"/>
                <a:gd name="connsiteY2765" fmla="*/ 1565270 h 6367455"/>
                <a:gd name="connsiteX2766" fmla="*/ 5062741 w 6891715"/>
                <a:gd name="connsiteY2766" fmla="*/ 1548243 h 6367455"/>
                <a:gd name="connsiteX2767" fmla="*/ 5041866 w 6891715"/>
                <a:gd name="connsiteY2767" fmla="*/ 1538152 h 6367455"/>
                <a:gd name="connsiteX2768" fmla="*/ 5048720 w 6891715"/>
                <a:gd name="connsiteY2768" fmla="*/ 1523332 h 6367455"/>
                <a:gd name="connsiteX2769" fmla="*/ 5056198 w 6891715"/>
                <a:gd name="connsiteY2769" fmla="*/ 1530584 h 6367455"/>
                <a:gd name="connsiteX2770" fmla="*/ 5070441 w 6891715"/>
                <a:gd name="connsiteY2770" fmla="*/ 1517646 h 6367455"/>
                <a:gd name="connsiteX2771" fmla="*/ 5086316 w 6891715"/>
                <a:gd name="connsiteY2771" fmla="*/ 1521333 h 6367455"/>
                <a:gd name="connsiteX2772" fmla="*/ 5074652 w 6891715"/>
                <a:gd name="connsiteY2772" fmla="*/ 1527171 h 6367455"/>
                <a:gd name="connsiteX2773" fmla="*/ 2793654 w 6891715"/>
                <a:gd name="connsiteY2773" fmla="*/ 1403349 h 6367455"/>
                <a:gd name="connsiteX2774" fmla="*/ 2808259 w 6891715"/>
                <a:gd name="connsiteY2774" fmla="*/ 1420428 h 6367455"/>
                <a:gd name="connsiteX2775" fmla="*/ 2796829 w 6891715"/>
                <a:gd name="connsiteY2775" fmla="*/ 1431595 h 6367455"/>
                <a:gd name="connsiteX2776" fmla="*/ 2778096 w 6891715"/>
                <a:gd name="connsiteY2776" fmla="*/ 1431924 h 6367455"/>
                <a:gd name="connsiteX2777" fmla="*/ 2782859 w 6891715"/>
                <a:gd name="connsiteY2777" fmla="*/ 1409918 h 6367455"/>
                <a:gd name="connsiteX2778" fmla="*/ 303818 w 6891715"/>
                <a:gd name="connsiteY2778" fmla="*/ 1397948 h 6367455"/>
                <a:gd name="connsiteX2779" fmla="*/ 310168 w 6891715"/>
                <a:gd name="connsiteY2779" fmla="*/ 1402076 h 6367455"/>
                <a:gd name="connsiteX2780" fmla="*/ 305088 w 6891715"/>
                <a:gd name="connsiteY2780" fmla="*/ 1417633 h 6367455"/>
                <a:gd name="connsiteX2781" fmla="*/ 309215 w 6891715"/>
                <a:gd name="connsiteY2781" fmla="*/ 1431603 h 6367455"/>
                <a:gd name="connsiteX2782" fmla="*/ 316518 w 6891715"/>
                <a:gd name="connsiteY2782" fmla="*/ 1433826 h 6367455"/>
                <a:gd name="connsiteX2783" fmla="*/ 315882 w 6891715"/>
                <a:gd name="connsiteY2783" fmla="*/ 1449383 h 6367455"/>
                <a:gd name="connsiteX2784" fmla="*/ 327630 w 6891715"/>
                <a:gd name="connsiteY2784" fmla="*/ 1448113 h 6367455"/>
                <a:gd name="connsiteX2785" fmla="*/ 329218 w 6891715"/>
                <a:gd name="connsiteY2785" fmla="*/ 1426206 h 6367455"/>
                <a:gd name="connsiteX2786" fmla="*/ 336838 w 6891715"/>
                <a:gd name="connsiteY2786" fmla="*/ 1413506 h 6367455"/>
                <a:gd name="connsiteX2787" fmla="*/ 350490 w 6891715"/>
                <a:gd name="connsiteY2787" fmla="*/ 1432238 h 6367455"/>
                <a:gd name="connsiteX2788" fmla="*/ 349855 w 6891715"/>
                <a:gd name="connsiteY2788" fmla="*/ 1447161 h 6367455"/>
                <a:gd name="connsiteX2789" fmla="*/ 367635 w 6891715"/>
                <a:gd name="connsiteY2789" fmla="*/ 1441446 h 6367455"/>
                <a:gd name="connsiteX2790" fmla="*/ 357158 w 6891715"/>
                <a:gd name="connsiteY2790" fmla="*/ 1456368 h 6367455"/>
                <a:gd name="connsiteX2791" fmla="*/ 368905 w 6891715"/>
                <a:gd name="connsiteY2791" fmla="*/ 1466845 h 6367455"/>
                <a:gd name="connsiteX2792" fmla="*/ 365095 w 6891715"/>
                <a:gd name="connsiteY2792" fmla="*/ 1497326 h 6367455"/>
                <a:gd name="connsiteX2793" fmla="*/ 350173 w 6891715"/>
                <a:gd name="connsiteY2793" fmla="*/ 1511296 h 6367455"/>
                <a:gd name="connsiteX2794" fmla="*/ 365095 w 6891715"/>
                <a:gd name="connsiteY2794" fmla="*/ 1514471 h 6367455"/>
                <a:gd name="connsiteX2795" fmla="*/ 368587 w 6891715"/>
                <a:gd name="connsiteY2795" fmla="*/ 1537331 h 6367455"/>
                <a:gd name="connsiteX2796" fmla="*/ 372397 w 6891715"/>
                <a:gd name="connsiteY2796" fmla="*/ 1525583 h 6367455"/>
                <a:gd name="connsiteX2797" fmla="*/ 385098 w 6891715"/>
                <a:gd name="connsiteY2797" fmla="*/ 1524630 h 6367455"/>
                <a:gd name="connsiteX2798" fmla="*/ 390495 w 6891715"/>
                <a:gd name="connsiteY2798" fmla="*/ 1536378 h 6367455"/>
                <a:gd name="connsiteX2799" fmla="*/ 372715 w 6891715"/>
                <a:gd name="connsiteY2799" fmla="*/ 1545903 h 6367455"/>
                <a:gd name="connsiteX2800" fmla="*/ 383510 w 6891715"/>
                <a:gd name="connsiteY2800" fmla="*/ 1544633 h 6367455"/>
                <a:gd name="connsiteX2801" fmla="*/ 382558 w 6891715"/>
                <a:gd name="connsiteY2801" fmla="*/ 1564635 h 6367455"/>
                <a:gd name="connsiteX2802" fmla="*/ 365413 w 6891715"/>
                <a:gd name="connsiteY2802" fmla="*/ 1565905 h 6367455"/>
                <a:gd name="connsiteX2803" fmla="*/ 352078 w 6891715"/>
                <a:gd name="connsiteY2803" fmla="*/ 1579875 h 6367455"/>
                <a:gd name="connsiteX2804" fmla="*/ 361603 w 6891715"/>
                <a:gd name="connsiteY2804" fmla="*/ 1593210 h 6367455"/>
                <a:gd name="connsiteX2805" fmla="*/ 349220 w 6891715"/>
                <a:gd name="connsiteY2805" fmla="*/ 1608133 h 6367455"/>
                <a:gd name="connsiteX2806" fmla="*/ 347950 w 6891715"/>
                <a:gd name="connsiteY2806" fmla="*/ 1621785 h 6367455"/>
                <a:gd name="connsiteX2807" fmla="*/ 336520 w 6891715"/>
                <a:gd name="connsiteY2807" fmla="*/ 1623055 h 6367455"/>
                <a:gd name="connsiteX2808" fmla="*/ 327313 w 6891715"/>
                <a:gd name="connsiteY2808" fmla="*/ 1634485 h 6367455"/>
                <a:gd name="connsiteX2809" fmla="*/ 318740 w 6891715"/>
                <a:gd name="connsiteY2809" fmla="*/ 1639248 h 6367455"/>
                <a:gd name="connsiteX2810" fmla="*/ 313025 w 6891715"/>
                <a:gd name="connsiteY2810" fmla="*/ 1622103 h 6367455"/>
                <a:gd name="connsiteX2811" fmla="*/ 298103 w 6891715"/>
                <a:gd name="connsiteY2811" fmla="*/ 1602418 h 6367455"/>
                <a:gd name="connsiteX2812" fmla="*/ 291753 w 6891715"/>
                <a:gd name="connsiteY2812" fmla="*/ 1616388 h 6367455"/>
                <a:gd name="connsiteX2813" fmla="*/ 300643 w 6891715"/>
                <a:gd name="connsiteY2813" fmla="*/ 1628770 h 6367455"/>
                <a:gd name="connsiteX2814" fmla="*/ 301913 w 6891715"/>
                <a:gd name="connsiteY2814" fmla="*/ 1637025 h 6367455"/>
                <a:gd name="connsiteX2815" fmla="*/ 286990 w 6891715"/>
                <a:gd name="connsiteY2815" fmla="*/ 1645598 h 6367455"/>
                <a:gd name="connsiteX2816" fmla="*/ 285085 w 6891715"/>
                <a:gd name="connsiteY2816" fmla="*/ 1666870 h 6367455"/>
                <a:gd name="connsiteX2817" fmla="*/ 313343 w 6891715"/>
                <a:gd name="connsiteY2817" fmla="*/ 1651630 h 6367455"/>
                <a:gd name="connsiteX2818" fmla="*/ 317788 w 6891715"/>
                <a:gd name="connsiteY2818" fmla="*/ 1655758 h 6367455"/>
                <a:gd name="connsiteX2819" fmla="*/ 295880 w 6891715"/>
                <a:gd name="connsiteY2819" fmla="*/ 1676078 h 6367455"/>
                <a:gd name="connsiteX2820" fmla="*/ 279053 w 6891715"/>
                <a:gd name="connsiteY2820" fmla="*/ 1708781 h 6367455"/>
                <a:gd name="connsiteX2821" fmla="*/ 255875 w 6891715"/>
                <a:gd name="connsiteY2821" fmla="*/ 1711320 h 6367455"/>
                <a:gd name="connsiteX2822" fmla="*/ 242223 w 6891715"/>
                <a:gd name="connsiteY2822" fmla="*/ 1742753 h 6367455"/>
                <a:gd name="connsiteX2823" fmla="*/ 220950 w 6891715"/>
                <a:gd name="connsiteY2823" fmla="*/ 1748468 h 6367455"/>
                <a:gd name="connsiteX2824" fmla="*/ 217775 w 6891715"/>
                <a:gd name="connsiteY2824" fmla="*/ 1744340 h 6367455"/>
                <a:gd name="connsiteX2825" fmla="*/ 228570 w 6891715"/>
                <a:gd name="connsiteY2825" fmla="*/ 1739896 h 6367455"/>
                <a:gd name="connsiteX2826" fmla="*/ 231745 w 6891715"/>
                <a:gd name="connsiteY2826" fmla="*/ 1730370 h 6367455"/>
                <a:gd name="connsiteX2827" fmla="*/ 224125 w 6891715"/>
                <a:gd name="connsiteY2827" fmla="*/ 1722115 h 6367455"/>
                <a:gd name="connsiteX2828" fmla="*/ 222855 w 6891715"/>
                <a:gd name="connsiteY2828" fmla="*/ 1703383 h 6367455"/>
                <a:gd name="connsiteX2829" fmla="*/ 207933 w 6891715"/>
                <a:gd name="connsiteY2829" fmla="*/ 1701160 h 6367455"/>
                <a:gd name="connsiteX2830" fmla="*/ 204123 w 6891715"/>
                <a:gd name="connsiteY2830" fmla="*/ 1710685 h 6367455"/>
                <a:gd name="connsiteX2831" fmla="*/ 207298 w 6891715"/>
                <a:gd name="connsiteY2831" fmla="*/ 1720210 h 6367455"/>
                <a:gd name="connsiteX2832" fmla="*/ 199995 w 6891715"/>
                <a:gd name="connsiteY2832" fmla="*/ 1729736 h 6367455"/>
                <a:gd name="connsiteX2833" fmla="*/ 175865 w 6891715"/>
                <a:gd name="connsiteY2833" fmla="*/ 1737355 h 6367455"/>
                <a:gd name="connsiteX2834" fmla="*/ 163165 w 6891715"/>
                <a:gd name="connsiteY2834" fmla="*/ 1761486 h 6367455"/>
                <a:gd name="connsiteX2835" fmla="*/ 110778 w 6891715"/>
                <a:gd name="connsiteY2835" fmla="*/ 1815778 h 6367455"/>
                <a:gd name="connsiteX2836" fmla="*/ 87283 w 6891715"/>
                <a:gd name="connsiteY2836" fmla="*/ 1817048 h 6367455"/>
                <a:gd name="connsiteX2837" fmla="*/ 63470 w 6891715"/>
                <a:gd name="connsiteY2837" fmla="*/ 1831018 h 6367455"/>
                <a:gd name="connsiteX2838" fmla="*/ 35848 w 6891715"/>
                <a:gd name="connsiteY2838" fmla="*/ 1825938 h 6367455"/>
                <a:gd name="connsiteX2839" fmla="*/ 40293 w 6891715"/>
                <a:gd name="connsiteY2839" fmla="*/ 1849433 h 6367455"/>
                <a:gd name="connsiteX2840" fmla="*/ 0 w 6891715"/>
                <a:gd name="connsiteY2840" fmla="*/ 1865398 h 6367455"/>
                <a:gd name="connsiteX2841" fmla="*/ 51895 w 6891715"/>
                <a:gd name="connsiteY2841" fmla="*/ 1757672 h 6367455"/>
                <a:gd name="connsiteX2842" fmla="*/ 234199 w 6891715"/>
                <a:gd name="connsiteY2842" fmla="*/ 1457591 h 6367455"/>
                <a:gd name="connsiteX2843" fmla="*/ 269276 w 6891715"/>
                <a:gd name="connsiteY2843" fmla="*/ 1410682 h 6367455"/>
                <a:gd name="connsiteX2844" fmla="*/ 273020 w 6891715"/>
                <a:gd name="connsiteY2844" fmla="*/ 1407473 h 6367455"/>
                <a:gd name="connsiteX2845" fmla="*/ 3781388 w 6891715"/>
                <a:gd name="connsiteY2845" fmla="*/ 1397007 h 6367455"/>
                <a:gd name="connsiteX2846" fmla="*/ 3780753 w 6891715"/>
                <a:gd name="connsiteY2846" fmla="*/ 1419999 h 6367455"/>
                <a:gd name="connsiteX2847" fmla="*/ 3775672 w 6891715"/>
                <a:gd name="connsiteY2847" fmla="*/ 1425582 h 6367455"/>
                <a:gd name="connsiteX2848" fmla="*/ 3770275 w 6891715"/>
                <a:gd name="connsiteY2848" fmla="*/ 1413431 h 6367455"/>
                <a:gd name="connsiteX2849" fmla="*/ 3776308 w 6891715"/>
                <a:gd name="connsiteY2849" fmla="*/ 1403577 h 6367455"/>
                <a:gd name="connsiteX2850" fmla="*/ 2893984 w 6891715"/>
                <a:gd name="connsiteY2850" fmla="*/ 1212850 h 6367455"/>
                <a:gd name="connsiteX2851" fmla="*/ 2912798 w 6891715"/>
                <a:gd name="connsiteY2851" fmla="*/ 1234757 h 6367455"/>
                <a:gd name="connsiteX2852" fmla="*/ 2919384 w 6891715"/>
                <a:gd name="connsiteY2852" fmla="*/ 1260157 h 6367455"/>
                <a:gd name="connsiteX2853" fmla="*/ 2902763 w 6891715"/>
                <a:gd name="connsiteY2853" fmla="*/ 1260475 h 6367455"/>
                <a:gd name="connsiteX2854" fmla="*/ 2904646 w 6891715"/>
                <a:gd name="connsiteY2854" fmla="*/ 1246504 h 6367455"/>
                <a:gd name="connsiteX2855" fmla="*/ 2894924 w 6891715"/>
                <a:gd name="connsiteY2855" fmla="*/ 1231582 h 6367455"/>
                <a:gd name="connsiteX2856" fmla="*/ 2893984 w 6891715"/>
                <a:gd name="connsiteY2856" fmla="*/ 1212850 h 6367455"/>
                <a:gd name="connsiteX2857" fmla="*/ 5710203 w 6891715"/>
                <a:gd name="connsiteY2857" fmla="*/ 1139822 h 6367455"/>
                <a:gd name="connsiteX2858" fmla="*/ 5727666 w 6891715"/>
                <a:gd name="connsiteY2858" fmla="*/ 1152205 h 6367455"/>
                <a:gd name="connsiteX2859" fmla="*/ 5723382 w 6891715"/>
                <a:gd name="connsiteY2859" fmla="*/ 1173160 h 6367455"/>
                <a:gd name="connsiteX2860" fmla="*/ 5711521 w 6891715"/>
                <a:gd name="connsiteY2860" fmla="*/ 1162048 h 6367455"/>
                <a:gd name="connsiteX2861" fmla="*/ 5710203 w 6891715"/>
                <a:gd name="connsiteY2861" fmla="*/ 1139822 h 6367455"/>
                <a:gd name="connsiteX2862" fmla="*/ 3040668 w 6891715"/>
                <a:gd name="connsiteY2862" fmla="*/ 1009652 h 6367455"/>
                <a:gd name="connsiteX2863" fmla="*/ 3052733 w 6891715"/>
                <a:gd name="connsiteY2863" fmla="*/ 1019177 h 6367455"/>
                <a:gd name="connsiteX2864" fmla="*/ 3020983 w 6891715"/>
                <a:gd name="connsiteY2864" fmla="*/ 1028702 h 6367455"/>
                <a:gd name="connsiteX2865" fmla="*/ 3017808 w 6891715"/>
                <a:gd name="connsiteY2865" fmla="*/ 1020765 h 6367455"/>
                <a:gd name="connsiteX2866" fmla="*/ 3072139 w 6891715"/>
                <a:gd name="connsiteY2866" fmla="*/ 911226 h 6367455"/>
                <a:gd name="connsiteX2867" fmla="*/ 3073371 w 6891715"/>
                <a:gd name="connsiteY2867" fmla="*/ 926933 h 6367455"/>
                <a:gd name="connsiteX2868" fmla="*/ 3052733 w 6891715"/>
                <a:gd name="connsiteY2868" fmla="*/ 930276 h 6367455"/>
                <a:gd name="connsiteX2869" fmla="*/ 3107021 w 6891715"/>
                <a:gd name="connsiteY2869" fmla="*/ 901700 h 6367455"/>
                <a:gd name="connsiteX2870" fmla="*/ 3120991 w 6891715"/>
                <a:gd name="connsiteY2870" fmla="*/ 928449 h 6367455"/>
                <a:gd name="connsiteX2871" fmla="*/ 3105116 w 6891715"/>
                <a:gd name="connsiteY2871" fmla="*/ 944563 h 6367455"/>
                <a:gd name="connsiteX2872" fmla="*/ 3098766 w 6891715"/>
                <a:gd name="connsiteY2872" fmla="*/ 934895 h 6367455"/>
                <a:gd name="connsiteX2873" fmla="*/ 3098766 w 6891715"/>
                <a:gd name="connsiteY2873" fmla="*/ 925226 h 6367455"/>
                <a:gd name="connsiteX2874" fmla="*/ 3105751 w 6891715"/>
                <a:gd name="connsiteY2874" fmla="*/ 916525 h 6367455"/>
                <a:gd name="connsiteX2875" fmla="*/ 3099360 w 6891715"/>
                <a:gd name="connsiteY2875" fmla="*/ 876300 h 6367455"/>
                <a:gd name="connsiteX2876" fmla="*/ 3105116 w 6891715"/>
                <a:gd name="connsiteY2876" fmla="*/ 884929 h 6367455"/>
                <a:gd name="connsiteX2877" fmla="*/ 3093284 w 6891715"/>
                <a:gd name="connsiteY2877" fmla="*/ 896433 h 6367455"/>
                <a:gd name="connsiteX2878" fmla="*/ 3091365 w 6891715"/>
                <a:gd name="connsiteY2878" fmla="*/ 914648 h 6367455"/>
                <a:gd name="connsiteX2879" fmla="*/ 3079858 w 6891715"/>
                <a:gd name="connsiteY2879" fmla="*/ 925513 h 6367455"/>
                <a:gd name="connsiteX2880" fmla="*/ 3079538 w 6891715"/>
                <a:gd name="connsiteY2880" fmla="*/ 905061 h 6367455"/>
                <a:gd name="connsiteX2881" fmla="*/ 3060671 w 6891715"/>
                <a:gd name="connsiteY2881" fmla="*/ 906659 h 6367455"/>
                <a:gd name="connsiteX2882" fmla="*/ 3062270 w 6891715"/>
                <a:gd name="connsiteY2882" fmla="*/ 893877 h 6367455"/>
                <a:gd name="connsiteX2883" fmla="*/ 3082736 w 6891715"/>
                <a:gd name="connsiteY2883" fmla="*/ 885248 h 6367455"/>
                <a:gd name="connsiteX2884" fmla="*/ 2895676 w 6891715"/>
                <a:gd name="connsiteY2884" fmla="*/ 835022 h 6367455"/>
                <a:gd name="connsiteX2885" fmla="*/ 2900080 w 6891715"/>
                <a:gd name="connsiteY2885" fmla="*/ 843367 h 6367455"/>
                <a:gd name="connsiteX2886" fmla="*/ 2899450 w 6891715"/>
                <a:gd name="connsiteY2886" fmla="*/ 855243 h 6367455"/>
                <a:gd name="connsiteX2887" fmla="*/ 2906370 w 6891715"/>
                <a:gd name="connsiteY2887" fmla="*/ 852034 h 6367455"/>
                <a:gd name="connsiteX2888" fmla="*/ 2906684 w 6891715"/>
                <a:gd name="connsiteY2888" fmla="*/ 860700 h 6367455"/>
                <a:gd name="connsiteX2889" fmla="*/ 2893160 w 6891715"/>
                <a:gd name="connsiteY2889" fmla="*/ 863910 h 6367455"/>
                <a:gd name="connsiteX2890" fmla="*/ 2884040 w 6891715"/>
                <a:gd name="connsiteY2890" fmla="*/ 886378 h 6367455"/>
                <a:gd name="connsiteX2891" fmla="*/ 2873346 w 6891715"/>
                <a:gd name="connsiteY2891" fmla="*/ 893760 h 6367455"/>
                <a:gd name="connsiteX2892" fmla="*/ 2879321 w 6891715"/>
                <a:gd name="connsiteY2892" fmla="*/ 876748 h 6367455"/>
                <a:gd name="connsiteX2893" fmla="*/ 2877121 w 6891715"/>
                <a:gd name="connsiteY2893" fmla="*/ 857490 h 6367455"/>
                <a:gd name="connsiteX2894" fmla="*/ 2890959 w 6891715"/>
                <a:gd name="connsiteY2894" fmla="*/ 854280 h 6367455"/>
                <a:gd name="connsiteX2895" fmla="*/ 2912575 w 6891715"/>
                <a:gd name="connsiteY2895" fmla="*/ 822322 h 6367455"/>
                <a:gd name="connsiteX2896" fmla="*/ 2923896 w 6891715"/>
                <a:gd name="connsiteY2896" fmla="*/ 829854 h 6367455"/>
                <a:gd name="connsiteX2897" fmla="*/ 2925733 w 6891715"/>
                <a:gd name="connsiteY2897" fmla="*/ 836130 h 6367455"/>
                <a:gd name="connsiteX2898" fmla="*/ 2922673 w 6891715"/>
                <a:gd name="connsiteY2898" fmla="*/ 849310 h 6367455"/>
                <a:gd name="connsiteX2899" fmla="*/ 2912575 w 6891715"/>
                <a:gd name="connsiteY2899" fmla="*/ 848682 h 6367455"/>
                <a:gd name="connsiteX2900" fmla="*/ 2904312 w 6891715"/>
                <a:gd name="connsiteY2900" fmla="*/ 841465 h 6367455"/>
                <a:gd name="connsiteX2901" fmla="*/ 2900333 w 6891715"/>
                <a:gd name="connsiteY2901" fmla="*/ 830795 h 6367455"/>
                <a:gd name="connsiteX2902" fmla="*/ 2915634 w 6891715"/>
                <a:gd name="connsiteY2902" fmla="*/ 832050 h 6367455"/>
                <a:gd name="connsiteX2903" fmla="*/ 3115497 w 6891715"/>
                <a:gd name="connsiteY2903" fmla="*/ 820737 h 6367455"/>
                <a:gd name="connsiteX2904" fmla="*/ 3128970 w 6891715"/>
                <a:gd name="connsiteY2904" fmla="*/ 829700 h 6367455"/>
                <a:gd name="connsiteX2905" fmla="*/ 3132104 w 6891715"/>
                <a:gd name="connsiteY2905" fmla="*/ 840826 h 6367455"/>
                <a:gd name="connsiteX2906" fmla="*/ 3125211 w 6891715"/>
                <a:gd name="connsiteY2906" fmla="*/ 850098 h 6367455"/>
                <a:gd name="connsiteX2907" fmla="*/ 3108291 w 6891715"/>
                <a:gd name="connsiteY2907" fmla="*/ 855662 h 6367455"/>
                <a:gd name="connsiteX2908" fmla="*/ 3112364 w 6891715"/>
                <a:gd name="connsiteY2908" fmla="*/ 841135 h 6367455"/>
                <a:gd name="connsiteX2909" fmla="*/ 2986079 w 6891715"/>
                <a:gd name="connsiteY2909" fmla="*/ 784222 h 6367455"/>
                <a:gd name="connsiteX2910" fmla="*/ 2989234 w 6891715"/>
                <a:gd name="connsiteY2910" fmla="*/ 792794 h 6367455"/>
                <a:gd name="connsiteX2911" fmla="*/ 2950732 w 6891715"/>
                <a:gd name="connsiteY2911" fmla="*/ 835022 h 6367455"/>
                <a:gd name="connsiteX2912" fmla="*/ 2938108 w 6891715"/>
                <a:gd name="connsiteY2912" fmla="*/ 829942 h 6367455"/>
                <a:gd name="connsiteX2913" fmla="*/ 2936846 w 6891715"/>
                <a:gd name="connsiteY2913" fmla="*/ 815337 h 6367455"/>
                <a:gd name="connsiteX2914" fmla="*/ 2944104 w 6891715"/>
                <a:gd name="connsiteY2914" fmla="*/ 803589 h 6367455"/>
                <a:gd name="connsiteX2915" fmla="*/ 2956728 w 6891715"/>
                <a:gd name="connsiteY2915" fmla="*/ 805494 h 6367455"/>
                <a:gd name="connsiteX2916" fmla="*/ 2963040 w 6891715"/>
                <a:gd name="connsiteY2916" fmla="*/ 796922 h 6367455"/>
                <a:gd name="connsiteX2917" fmla="*/ 2969036 w 6891715"/>
                <a:gd name="connsiteY2917" fmla="*/ 784539 h 6367455"/>
                <a:gd name="connsiteX2918" fmla="*/ 3181826 w 6891715"/>
                <a:gd name="connsiteY2918" fmla="*/ 777876 h 6367455"/>
                <a:gd name="connsiteX2919" fmla="*/ 3189253 w 6891715"/>
                <a:gd name="connsiteY2919" fmla="*/ 786862 h 6367455"/>
                <a:gd name="connsiteX2920" fmla="*/ 3181181 w 6891715"/>
                <a:gd name="connsiteY2920" fmla="*/ 793751 h 6367455"/>
                <a:gd name="connsiteX2921" fmla="*/ 3170203 w 6891715"/>
                <a:gd name="connsiteY2921" fmla="*/ 787760 h 6367455"/>
                <a:gd name="connsiteX2922" fmla="*/ 2989234 w 6891715"/>
                <a:gd name="connsiteY2922" fmla="*/ 760410 h 6367455"/>
                <a:gd name="connsiteX2923" fmla="*/ 3000346 w 6891715"/>
                <a:gd name="connsiteY2923" fmla="*/ 771020 h 6367455"/>
                <a:gd name="connsiteX2924" fmla="*/ 2997078 w 6891715"/>
                <a:gd name="connsiteY2924" fmla="*/ 785810 h 6367455"/>
                <a:gd name="connsiteX2925" fmla="*/ 2989559 w 6891715"/>
                <a:gd name="connsiteY2925" fmla="*/ 779380 h 6367455"/>
                <a:gd name="connsiteX2926" fmla="*/ 2989234 w 6891715"/>
                <a:gd name="connsiteY2926" fmla="*/ 760410 h 6367455"/>
                <a:gd name="connsiteX2927" fmla="*/ 3084673 w 6891715"/>
                <a:gd name="connsiteY2927" fmla="*/ 733425 h 6367455"/>
                <a:gd name="connsiteX2928" fmla="*/ 3095591 w 6891715"/>
                <a:gd name="connsiteY2928" fmla="*/ 744629 h 6367455"/>
                <a:gd name="connsiteX2929" fmla="*/ 3089491 w 6891715"/>
                <a:gd name="connsiteY2929" fmla="*/ 761915 h 6367455"/>
                <a:gd name="connsiteX2930" fmla="*/ 3078568 w 6891715"/>
                <a:gd name="connsiteY2930" fmla="*/ 778881 h 6367455"/>
                <a:gd name="connsiteX2931" fmla="*/ 3073427 w 6891715"/>
                <a:gd name="connsiteY2931" fmla="*/ 784323 h 6367455"/>
                <a:gd name="connsiteX2932" fmla="*/ 3061541 w 6891715"/>
                <a:gd name="connsiteY2932" fmla="*/ 788805 h 6367455"/>
                <a:gd name="connsiteX2933" fmla="*/ 3062825 w 6891715"/>
                <a:gd name="connsiteY2933" fmla="*/ 799369 h 6367455"/>
                <a:gd name="connsiteX2934" fmla="*/ 3065074 w 6891715"/>
                <a:gd name="connsiteY2934" fmla="*/ 811213 h 6367455"/>
                <a:gd name="connsiteX2935" fmla="*/ 3056400 w 6891715"/>
                <a:gd name="connsiteY2935" fmla="*/ 808972 h 6367455"/>
                <a:gd name="connsiteX2936" fmla="*/ 3054472 w 6891715"/>
                <a:gd name="connsiteY2936" fmla="*/ 788805 h 6367455"/>
                <a:gd name="connsiteX2937" fmla="*/ 3063789 w 6891715"/>
                <a:gd name="connsiteY2937" fmla="*/ 766077 h 6367455"/>
                <a:gd name="connsiteX2938" fmla="*/ 3045477 w 6891715"/>
                <a:gd name="connsiteY2938" fmla="*/ 773119 h 6367455"/>
                <a:gd name="connsiteX2939" fmla="*/ 3028448 w 6891715"/>
                <a:gd name="connsiteY2939" fmla="*/ 802890 h 6367455"/>
                <a:gd name="connsiteX2940" fmla="*/ 3016882 w 6891715"/>
                <a:gd name="connsiteY2940" fmla="*/ 795527 h 6367455"/>
                <a:gd name="connsiteX2941" fmla="*/ 3014633 w 6891715"/>
                <a:gd name="connsiteY2941" fmla="*/ 784643 h 6367455"/>
                <a:gd name="connsiteX2942" fmla="*/ 3028127 w 6891715"/>
                <a:gd name="connsiteY2942" fmla="*/ 766397 h 6367455"/>
                <a:gd name="connsiteX2943" fmla="*/ 3045477 w 6891715"/>
                <a:gd name="connsiteY2943" fmla="*/ 749431 h 6367455"/>
                <a:gd name="connsiteX2944" fmla="*/ 3065396 w 6891715"/>
                <a:gd name="connsiteY2944" fmla="*/ 743989 h 6367455"/>
                <a:gd name="connsiteX2945" fmla="*/ 3205129 w 6891715"/>
                <a:gd name="connsiteY2945" fmla="*/ 719138 h 6367455"/>
                <a:gd name="connsiteX2946" fmla="*/ 3203253 w 6891715"/>
                <a:gd name="connsiteY2946" fmla="*/ 736387 h 6367455"/>
                <a:gd name="connsiteX2947" fmla="*/ 3189807 w 6891715"/>
                <a:gd name="connsiteY2947" fmla="*/ 739776 h 6367455"/>
                <a:gd name="connsiteX2948" fmla="*/ 3184491 w 6891715"/>
                <a:gd name="connsiteY2948" fmla="*/ 726222 h 6367455"/>
                <a:gd name="connsiteX2949" fmla="*/ 3048002 w 6891715"/>
                <a:gd name="connsiteY2949" fmla="*/ 700087 h 6367455"/>
                <a:gd name="connsiteX2950" fmla="*/ 3055726 w 6891715"/>
                <a:gd name="connsiteY2950" fmla="*/ 703262 h 6367455"/>
                <a:gd name="connsiteX2951" fmla="*/ 3059084 w 6891715"/>
                <a:gd name="connsiteY2951" fmla="*/ 711517 h 6367455"/>
                <a:gd name="connsiteX2952" fmla="*/ 3057069 w 6891715"/>
                <a:gd name="connsiteY2952" fmla="*/ 725170 h 6367455"/>
                <a:gd name="connsiteX2953" fmla="*/ 3044980 w 6891715"/>
                <a:gd name="connsiteY2953" fmla="*/ 725487 h 6367455"/>
                <a:gd name="connsiteX2954" fmla="*/ 3041621 w 6891715"/>
                <a:gd name="connsiteY2954" fmla="*/ 709612 h 6367455"/>
                <a:gd name="connsiteX2955" fmla="*/ 3147591 w 6891715"/>
                <a:gd name="connsiteY2955" fmla="*/ 608011 h 6367455"/>
                <a:gd name="connsiteX2956" fmla="*/ 3157047 w 6891715"/>
                <a:gd name="connsiteY2956" fmla="*/ 609291 h 6367455"/>
                <a:gd name="connsiteX2957" fmla="*/ 3163667 w 6891715"/>
                <a:gd name="connsiteY2957" fmla="*/ 632651 h 6367455"/>
                <a:gd name="connsiteX2958" fmla="*/ 3154210 w 6891715"/>
                <a:gd name="connsiteY2958" fmla="*/ 648332 h 6367455"/>
                <a:gd name="connsiteX2959" fmla="*/ 3165873 w 6891715"/>
                <a:gd name="connsiteY2959" fmla="*/ 659212 h 6367455"/>
                <a:gd name="connsiteX2960" fmla="*/ 3165873 w 6891715"/>
                <a:gd name="connsiteY2960" fmla="*/ 666572 h 6367455"/>
                <a:gd name="connsiteX2961" fmla="*/ 3150428 w 6891715"/>
                <a:gd name="connsiteY2961" fmla="*/ 687053 h 6367455"/>
                <a:gd name="connsiteX2962" fmla="*/ 3152319 w 6891715"/>
                <a:gd name="connsiteY2962" fmla="*/ 699533 h 6367455"/>
                <a:gd name="connsiteX2963" fmla="*/ 3167134 w 6891715"/>
                <a:gd name="connsiteY2963" fmla="*/ 696333 h 6367455"/>
                <a:gd name="connsiteX2964" fmla="*/ 3173439 w 6891715"/>
                <a:gd name="connsiteY2964" fmla="*/ 675853 h 6367455"/>
                <a:gd name="connsiteX2965" fmla="*/ 3178482 w 6891715"/>
                <a:gd name="connsiteY2965" fmla="*/ 657932 h 6367455"/>
                <a:gd name="connsiteX2966" fmla="*/ 3193298 w 6891715"/>
                <a:gd name="connsiteY2966" fmla="*/ 651212 h 6367455"/>
                <a:gd name="connsiteX2967" fmla="*/ 3183211 w 6891715"/>
                <a:gd name="connsiteY2967" fmla="*/ 634571 h 6367455"/>
                <a:gd name="connsiteX2968" fmla="*/ 3192983 w 6891715"/>
                <a:gd name="connsiteY2968" fmla="*/ 621771 h 6367455"/>
                <a:gd name="connsiteX2969" fmla="*/ 3196765 w 6891715"/>
                <a:gd name="connsiteY2969" fmla="*/ 625611 h 6367455"/>
                <a:gd name="connsiteX2970" fmla="*/ 3199602 w 6891715"/>
                <a:gd name="connsiteY2970" fmla="*/ 629131 h 6367455"/>
                <a:gd name="connsiteX2971" fmla="*/ 3200548 w 6891715"/>
                <a:gd name="connsiteY2971" fmla="*/ 631051 h 6367455"/>
                <a:gd name="connsiteX2972" fmla="*/ 3201178 w 6891715"/>
                <a:gd name="connsiteY2972" fmla="*/ 632331 h 6367455"/>
                <a:gd name="connsiteX2973" fmla="*/ 3202124 w 6891715"/>
                <a:gd name="connsiteY2973" fmla="*/ 632971 h 6367455"/>
                <a:gd name="connsiteX2974" fmla="*/ 3203070 w 6891715"/>
                <a:gd name="connsiteY2974" fmla="*/ 633611 h 6367455"/>
                <a:gd name="connsiteX2975" fmla="*/ 3204015 w 6891715"/>
                <a:gd name="connsiteY2975" fmla="*/ 632971 h 6367455"/>
                <a:gd name="connsiteX2976" fmla="*/ 3205592 w 6891715"/>
                <a:gd name="connsiteY2976" fmla="*/ 632651 h 6367455"/>
                <a:gd name="connsiteX2977" fmla="*/ 3207483 w 6891715"/>
                <a:gd name="connsiteY2977" fmla="*/ 631691 h 6367455"/>
                <a:gd name="connsiteX2978" fmla="*/ 3208744 w 6891715"/>
                <a:gd name="connsiteY2978" fmla="*/ 631051 h 6367455"/>
                <a:gd name="connsiteX2979" fmla="*/ 3220092 w 6891715"/>
                <a:gd name="connsiteY2979" fmla="*/ 642572 h 6367455"/>
                <a:gd name="connsiteX2980" fmla="*/ 3225766 w 6891715"/>
                <a:gd name="connsiteY2980" fmla="*/ 654092 h 6367455"/>
                <a:gd name="connsiteX2981" fmla="*/ 3206852 w 6891715"/>
                <a:gd name="connsiteY2981" fmla="*/ 678093 h 6367455"/>
                <a:gd name="connsiteX2982" fmla="*/ 3205276 w 6891715"/>
                <a:gd name="connsiteY2982" fmla="*/ 700173 h 6367455"/>
                <a:gd name="connsiteX2983" fmla="*/ 3185102 w 6891715"/>
                <a:gd name="connsiteY2983" fmla="*/ 698253 h 6367455"/>
                <a:gd name="connsiteX2984" fmla="*/ 3181319 w 6891715"/>
                <a:gd name="connsiteY2984" fmla="*/ 716174 h 6367455"/>
                <a:gd name="connsiteX2985" fmla="*/ 3173754 w 6891715"/>
                <a:gd name="connsiteY2985" fmla="*/ 726734 h 6367455"/>
                <a:gd name="connsiteX2986" fmla="*/ 3184472 w 6891715"/>
                <a:gd name="connsiteY2986" fmla="*/ 743055 h 6367455"/>
                <a:gd name="connsiteX2987" fmla="*/ 3173754 w 6891715"/>
                <a:gd name="connsiteY2987" fmla="*/ 746255 h 6367455"/>
                <a:gd name="connsiteX2988" fmla="*/ 3160199 w 6891715"/>
                <a:gd name="connsiteY2988" fmla="*/ 738895 h 6367455"/>
                <a:gd name="connsiteX2989" fmla="*/ 3157047 w 6891715"/>
                <a:gd name="connsiteY2989" fmla="*/ 722894 h 6367455"/>
                <a:gd name="connsiteX2990" fmla="*/ 3154525 w 6891715"/>
                <a:gd name="connsiteY2990" fmla="*/ 730894 h 6367455"/>
                <a:gd name="connsiteX2991" fmla="*/ 3152949 w 6891715"/>
                <a:gd name="connsiteY2991" fmla="*/ 736974 h 6367455"/>
                <a:gd name="connsiteX2992" fmla="*/ 3152004 w 6891715"/>
                <a:gd name="connsiteY2992" fmla="*/ 739215 h 6367455"/>
                <a:gd name="connsiteX2993" fmla="*/ 3151688 w 6891715"/>
                <a:gd name="connsiteY2993" fmla="*/ 741135 h 6367455"/>
                <a:gd name="connsiteX2994" fmla="*/ 3151373 w 6891715"/>
                <a:gd name="connsiteY2994" fmla="*/ 743375 h 6367455"/>
                <a:gd name="connsiteX2995" fmla="*/ 3149482 w 6891715"/>
                <a:gd name="connsiteY2995" fmla="*/ 746895 h 6367455"/>
                <a:gd name="connsiteX2996" fmla="*/ 3144123 w 6891715"/>
                <a:gd name="connsiteY2996" fmla="*/ 756495 h 6367455"/>
                <a:gd name="connsiteX2997" fmla="*/ 3136243 w 6891715"/>
                <a:gd name="connsiteY2997" fmla="*/ 769935 h 6367455"/>
                <a:gd name="connsiteX2998" fmla="*/ 3126786 w 6891715"/>
                <a:gd name="connsiteY2998" fmla="*/ 760335 h 6367455"/>
                <a:gd name="connsiteX2999" fmla="*/ 3129623 w 6891715"/>
                <a:gd name="connsiteY2999" fmla="*/ 727694 h 6367455"/>
                <a:gd name="connsiteX3000" fmla="*/ 3116384 w 6891715"/>
                <a:gd name="connsiteY3000" fmla="*/ 740495 h 6367455"/>
                <a:gd name="connsiteX3001" fmla="*/ 3105036 w 6891715"/>
                <a:gd name="connsiteY3001" fmla="*/ 768975 h 6367455"/>
                <a:gd name="connsiteX3002" fmla="*/ 3097785 w 6891715"/>
                <a:gd name="connsiteY3002" fmla="*/ 767055 h 6367455"/>
                <a:gd name="connsiteX3003" fmla="*/ 3107873 w 6891715"/>
                <a:gd name="connsiteY3003" fmla="*/ 742415 h 6367455"/>
                <a:gd name="connsiteX3004" fmla="*/ 3096209 w 6891715"/>
                <a:gd name="connsiteY3004" fmla="*/ 740495 h 6367455"/>
                <a:gd name="connsiteX3005" fmla="*/ 3094003 w 6891715"/>
                <a:gd name="connsiteY3005" fmla="*/ 734094 h 6367455"/>
                <a:gd name="connsiteX3006" fmla="*/ 3107557 w 6891715"/>
                <a:gd name="connsiteY3006" fmla="*/ 727694 h 6367455"/>
                <a:gd name="connsiteX3007" fmla="*/ 3099992 w 6891715"/>
                <a:gd name="connsiteY3007" fmla="*/ 717134 h 6367455"/>
                <a:gd name="connsiteX3008" fmla="*/ 3127101 w 6891715"/>
                <a:gd name="connsiteY3008" fmla="*/ 687053 h 6367455"/>
                <a:gd name="connsiteX3009" fmla="*/ 3127101 w 6891715"/>
                <a:gd name="connsiteY3009" fmla="*/ 668172 h 6367455"/>
                <a:gd name="connsiteX3010" fmla="*/ 3135297 w 6891715"/>
                <a:gd name="connsiteY3010" fmla="*/ 656332 h 6367455"/>
                <a:gd name="connsiteX3011" fmla="*/ 3128992 w 6891715"/>
                <a:gd name="connsiteY3011" fmla="*/ 646732 h 6367455"/>
                <a:gd name="connsiteX3012" fmla="*/ 3086809 w 6891715"/>
                <a:gd name="connsiteY3012" fmla="*/ 601662 h 6367455"/>
                <a:gd name="connsiteX3013" fmla="*/ 3100900 w 6891715"/>
                <a:gd name="connsiteY3013" fmla="*/ 618490 h 6367455"/>
                <a:gd name="connsiteX3014" fmla="*/ 3095575 w 6891715"/>
                <a:gd name="connsiteY3014" fmla="*/ 628967 h 6367455"/>
                <a:gd name="connsiteX3015" fmla="*/ 3100274 w 6891715"/>
                <a:gd name="connsiteY3015" fmla="*/ 649287 h 6367455"/>
                <a:gd name="connsiteX3016" fmla="*/ 3095888 w 6891715"/>
                <a:gd name="connsiteY3016" fmla="*/ 658812 h 6367455"/>
                <a:gd name="connsiteX3017" fmla="*/ 3117816 w 6891715"/>
                <a:gd name="connsiteY3017" fmla="*/ 663575 h 6367455"/>
                <a:gd name="connsiteX3018" fmla="*/ 3107478 w 6891715"/>
                <a:gd name="connsiteY3018" fmla="*/ 680720 h 6367455"/>
                <a:gd name="connsiteX3019" fmla="*/ 3092755 w 6891715"/>
                <a:gd name="connsiteY3019" fmla="*/ 682625 h 6367455"/>
                <a:gd name="connsiteX3020" fmla="*/ 3067073 w 6891715"/>
                <a:gd name="connsiteY3020" fmla="*/ 700087 h 6367455"/>
                <a:gd name="connsiteX3021" fmla="*/ 3054544 w 6891715"/>
                <a:gd name="connsiteY3021" fmla="*/ 696912 h 6367455"/>
                <a:gd name="connsiteX3022" fmla="*/ 3082423 w 6891715"/>
                <a:gd name="connsiteY3022" fmla="*/ 661987 h 6367455"/>
                <a:gd name="connsiteX3023" fmla="*/ 3052351 w 6891715"/>
                <a:gd name="connsiteY3023" fmla="*/ 679767 h 6367455"/>
                <a:gd name="connsiteX3024" fmla="*/ 3042953 w 6891715"/>
                <a:gd name="connsiteY3024" fmla="*/ 679132 h 6367455"/>
                <a:gd name="connsiteX3025" fmla="*/ 3029170 w 6891715"/>
                <a:gd name="connsiteY3025" fmla="*/ 697230 h 6367455"/>
                <a:gd name="connsiteX3026" fmla="*/ 3024158 w 6891715"/>
                <a:gd name="connsiteY3026" fmla="*/ 683577 h 6367455"/>
                <a:gd name="connsiteX3027" fmla="*/ 3034495 w 6891715"/>
                <a:gd name="connsiteY3027" fmla="*/ 675957 h 6367455"/>
                <a:gd name="connsiteX3028" fmla="*/ 3031050 w 6891715"/>
                <a:gd name="connsiteY3028" fmla="*/ 662305 h 6367455"/>
                <a:gd name="connsiteX3029" fmla="*/ 3042640 w 6891715"/>
                <a:gd name="connsiteY3029" fmla="*/ 652780 h 6367455"/>
                <a:gd name="connsiteX3030" fmla="*/ 3057363 w 6891715"/>
                <a:gd name="connsiteY3030" fmla="*/ 649605 h 6367455"/>
                <a:gd name="connsiteX3031" fmla="*/ 3071460 w 6891715"/>
                <a:gd name="connsiteY3031" fmla="*/ 629285 h 6367455"/>
                <a:gd name="connsiteX3032" fmla="*/ 3083990 w 6891715"/>
                <a:gd name="connsiteY3032" fmla="*/ 628332 h 6367455"/>
                <a:gd name="connsiteX3033" fmla="*/ 3079917 w 6891715"/>
                <a:gd name="connsiteY3033" fmla="*/ 611187 h 6367455"/>
                <a:gd name="connsiteX3034" fmla="*/ 3198778 w 6891715"/>
                <a:gd name="connsiteY3034" fmla="*/ 596901 h 6367455"/>
                <a:gd name="connsiteX3035" fmla="*/ 3208960 w 6891715"/>
                <a:gd name="connsiteY3035" fmla="*/ 597864 h 6367455"/>
                <a:gd name="connsiteX3036" fmla="*/ 3214215 w 6891715"/>
                <a:gd name="connsiteY3036" fmla="*/ 603322 h 6367455"/>
                <a:gd name="connsiteX3037" fmla="*/ 3219798 w 6891715"/>
                <a:gd name="connsiteY3037" fmla="*/ 601074 h 6367455"/>
                <a:gd name="connsiteX3038" fmla="*/ 3227353 w 6891715"/>
                <a:gd name="connsiteY3038" fmla="*/ 611349 h 6367455"/>
                <a:gd name="connsiteX3039" fmla="*/ 3217828 w 6891715"/>
                <a:gd name="connsiteY3039" fmla="*/ 625476 h 6367455"/>
                <a:gd name="connsiteX3040" fmla="*/ 3201405 w 6891715"/>
                <a:gd name="connsiteY3040" fmla="*/ 609743 h 6367455"/>
                <a:gd name="connsiteX3041" fmla="*/ 3164907 w 6891715"/>
                <a:gd name="connsiteY3041" fmla="*/ 504825 h 6367455"/>
                <a:gd name="connsiteX3042" fmla="*/ 3188311 w 6891715"/>
                <a:gd name="connsiteY3042" fmla="*/ 509905 h 6367455"/>
                <a:gd name="connsiteX3043" fmla="*/ 3190841 w 6891715"/>
                <a:gd name="connsiteY3043" fmla="*/ 523558 h 6367455"/>
                <a:gd name="connsiteX3044" fmla="*/ 3182302 w 6891715"/>
                <a:gd name="connsiteY3044" fmla="*/ 535305 h 6367455"/>
                <a:gd name="connsiteX3045" fmla="*/ 3184516 w 6891715"/>
                <a:gd name="connsiteY3045" fmla="*/ 554355 h 6367455"/>
                <a:gd name="connsiteX3046" fmla="*/ 3172181 w 6891715"/>
                <a:gd name="connsiteY3046" fmla="*/ 566103 h 6367455"/>
                <a:gd name="connsiteX3047" fmla="*/ 3164591 w 6891715"/>
                <a:gd name="connsiteY3047" fmla="*/ 582930 h 6367455"/>
                <a:gd name="connsiteX3048" fmla="*/ 3136444 w 6891715"/>
                <a:gd name="connsiteY3048" fmla="*/ 592455 h 6367455"/>
                <a:gd name="connsiteX3049" fmla="*/ 3124110 w 6891715"/>
                <a:gd name="connsiteY3049" fmla="*/ 622300 h 6367455"/>
                <a:gd name="connsiteX3050" fmla="*/ 3119998 w 6891715"/>
                <a:gd name="connsiteY3050" fmla="*/ 619125 h 6367455"/>
                <a:gd name="connsiteX3051" fmla="*/ 3120631 w 6891715"/>
                <a:gd name="connsiteY3051" fmla="*/ 611823 h 6367455"/>
                <a:gd name="connsiteX3052" fmla="*/ 3109878 w 6891715"/>
                <a:gd name="connsiteY3052" fmla="*/ 602615 h 6367455"/>
                <a:gd name="connsiteX3053" fmla="*/ 3132965 w 6891715"/>
                <a:gd name="connsiteY3053" fmla="*/ 578803 h 6367455"/>
                <a:gd name="connsiteX3054" fmla="*/ 3136127 w 6891715"/>
                <a:gd name="connsiteY3054" fmla="*/ 555943 h 6367455"/>
                <a:gd name="connsiteX3055" fmla="*/ 3151941 w 6891715"/>
                <a:gd name="connsiteY3055" fmla="*/ 553403 h 6367455"/>
                <a:gd name="connsiteX3056" fmla="*/ 3155736 w 6891715"/>
                <a:gd name="connsiteY3056" fmla="*/ 542925 h 6367455"/>
                <a:gd name="connsiteX3057" fmla="*/ 3151624 w 6891715"/>
                <a:gd name="connsiteY3057" fmla="*/ 531495 h 6367455"/>
                <a:gd name="connsiteX3058" fmla="*/ 3157950 w 6891715"/>
                <a:gd name="connsiteY3058" fmla="*/ 523875 h 6367455"/>
                <a:gd name="connsiteX3059" fmla="*/ 4364771 w 6891715"/>
                <a:gd name="connsiteY3059" fmla="*/ 471424 h 6367455"/>
                <a:gd name="connsiteX3060" fmla="*/ 4352063 w 6891715"/>
                <a:gd name="connsiteY3060" fmla="*/ 473328 h 6367455"/>
                <a:gd name="connsiteX3061" fmla="*/ 4349204 w 6891715"/>
                <a:gd name="connsiteY3061" fmla="*/ 492370 h 6367455"/>
                <a:gd name="connsiteX3062" fmla="*/ 4353334 w 6891715"/>
                <a:gd name="connsiteY3062" fmla="*/ 505065 h 6367455"/>
                <a:gd name="connsiteX3063" fmla="*/ 4345709 w 6891715"/>
                <a:gd name="connsiteY3063" fmla="*/ 514269 h 6367455"/>
                <a:gd name="connsiteX3064" fmla="*/ 4338402 w 6891715"/>
                <a:gd name="connsiteY3064" fmla="*/ 505383 h 6367455"/>
                <a:gd name="connsiteX3065" fmla="*/ 4341579 w 6891715"/>
                <a:gd name="connsiteY3065" fmla="*/ 493005 h 6367455"/>
                <a:gd name="connsiteX3066" fmla="*/ 4337131 w 6891715"/>
                <a:gd name="connsiteY3066" fmla="*/ 479358 h 6367455"/>
                <a:gd name="connsiteX3067" fmla="*/ 4322835 w 6891715"/>
                <a:gd name="connsiteY3067" fmla="*/ 489514 h 6367455"/>
                <a:gd name="connsiteX3068" fmla="*/ 4315210 w 6891715"/>
                <a:gd name="connsiteY3068" fmla="*/ 501892 h 6367455"/>
                <a:gd name="connsiteX3069" fmla="*/ 4319976 w 6891715"/>
                <a:gd name="connsiteY3069" fmla="*/ 515538 h 6367455"/>
                <a:gd name="connsiteX3070" fmla="*/ 4326647 w 6891715"/>
                <a:gd name="connsiteY3070" fmla="*/ 515538 h 6367455"/>
                <a:gd name="connsiteX3071" fmla="*/ 4334590 w 6891715"/>
                <a:gd name="connsiteY3071" fmla="*/ 522203 h 6367455"/>
                <a:gd name="connsiteX3072" fmla="*/ 4333319 w 6891715"/>
                <a:gd name="connsiteY3072" fmla="*/ 536167 h 6367455"/>
                <a:gd name="connsiteX3073" fmla="*/ 4321882 w 6891715"/>
                <a:gd name="connsiteY3073" fmla="*/ 530455 h 6367455"/>
                <a:gd name="connsiteX3074" fmla="*/ 4315210 w 6891715"/>
                <a:gd name="connsiteY3074" fmla="*/ 539658 h 6367455"/>
                <a:gd name="connsiteX3075" fmla="*/ 4297419 w 6891715"/>
                <a:gd name="connsiteY3075" fmla="*/ 537119 h 6367455"/>
                <a:gd name="connsiteX3076" fmla="*/ 4292971 w 6891715"/>
                <a:gd name="connsiteY3076" fmla="*/ 550766 h 6367455"/>
                <a:gd name="connsiteX3077" fmla="*/ 4282805 w 6891715"/>
                <a:gd name="connsiteY3077" fmla="*/ 553940 h 6367455"/>
                <a:gd name="connsiteX3078" fmla="*/ 4274862 w 6891715"/>
                <a:gd name="connsiteY3078" fmla="*/ 552353 h 6367455"/>
                <a:gd name="connsiteX3079" fmla="*/ 4260566 w 6891715"/>
                <a:gd name="connsiteY3079" fmla="*/ 563778 h 6367455"/>
                <a:gd name="connsiteX3080" fmla="*/ 4263425 w 6891715"/>
                <a:gd name="connsiteY3080" fmla="*/ 579647 h 6367455"/>
                <a:gd name="connsiteX3081" fmla="*/ 4256754 w 6891715"/>
                <a:gd name="connsiteY3081" fmla="*/ 585677 h 6367455"/>
                <a:gd name="connsiteX3082" fmla="*/ 4246270 w 6891715"/>
                <a:gd name="connsiteY3082" fmla="*/ 586312 h 6367455"/>
                <a:gd name="connsiteX3083" fmla="*/ 4233244 w 6891715"/>
                <a:gd name="connsiteY3083" fmla="*/ 586946 h 6367455"/>
                <a:gd name="connsiteX3084" fmla="*/ 4227843 w 6891715"/>
                <a:gd name="connsiteY3084" fmla="*/ 601863 h 6367455"/>
                <a:gd name="connsiteX3085" fmla="*/ 4232926 w 6891715"/>
                <a:gd name="connsiteY3085" fmla="*/ 608210 h 6367455"/>
                <a:gd name="connsiteX3086" fmla="*/ 4241504 w 6891715"/>
                <a:gd name="connsiteY3086" fmla="*/ 605036 h 6367455"/>
                <a:gd name="connsiteX3087" fmla="*/ 4247858 w 6891715"/>
                <a:gd name="connsiteY3087" fmla="*/ 609797 h 6367455"/>
                <a:gd name="connsiteX3088" fmla="*/ 4239280 w 6891715"/>
                <a:gd name="connsiteY3088" fmla="*/ 612653 h 6367455"/>
                <a:gd name="connsiteX3089" fmla="*/ 4244363 w 6891715"/>
                <a:gd name="connsiteY3089" fmla="*/ 622174 h 6367455"/>
                <a:gd name="connsiteX3090" fmla="*/ 4254530 w 6891715"/>
                <a:gd name="connsiteY3090" fmla="*/ 624396 h 6367455"/>
                <a:gd name="connsiteX3091" fmla="*/ 4259295 w 6891715"/>
                <a:gd name="connsiteY3091" fmla="*/ 613288 h 6367455"/>
                <a:gd name="connsiteX3092" fmla="*/ 4260248 w 6891715"/>
                <a:gd name="connsiteY3092" fmla="*/ 619635 h 6367455"/>
                <a:gd name="connsiteX3093" fmla="*/ 4269462 w 6891715"/>
                <a:gd name="connsiteY3093" fmla="*/ 628204 h 6367455"/>
                <a:gd name="connsiteX3094" fmla="*/ 4263108 w 6891715"/>
                <a:gd name="connsiteY3094" fmla="*/ 631378 h 6367455"/>
                <a:gd name="connsiteX3095" fmla="*/ 4252624 w 6891715"/>
                <a:gd name="connsiteY3095" fmla="*/ 629791 h 6367455"/>
                <a:gd name="connsiteX3096" fmla="*/ 4260566 w 6891715"/>
                <a:gd name="connsiteY3096" fmla="*/ 643755 h 6367455"/>
                <a:gd name="connsiteX3097" fmla="*/ 4275180 w 6891715"/>
                <a:gd name="connsiteY3097" fmla="*/ 653594 h 6367455"/>
                <a:gd name="connsiteX3098" fmla="*/ 4289477 w 6891715"/>
                <a:gd name="connsiteY3098" fmla="*/ 646612 h 6367455"/>
                <a:gd name="connsiteX3099" fmla="*/ 4287570 w 6891715"/>
                <a:gd name="connsiteY3099" fmla="*/ 633599 h 6367455"/>
                <a:gd name="connsiteX3100" fmla="*/ 4297101 w 6891715"/>
                <a:gd name="connsiteY3100" fmla="*/ 628839 h 6367455"/>
                <a:gd name="connsiteX3101" fmla="*/ 4302185 w 6891715"/>
                <a:gd name="connsiteY3101" fmla="*/ 638360 h 6367455"/>
                <a:gd name="connsiteX3102" fmla="*/ 4312669 w 6891715"/>
                <a:gd name="connsiteY3102" fmla="*/ 637725 h 6367455"/>
                <a:gd name="connsiteX3103" fmla="*/ 4312033 w 6891715"/>
                <a:gd name="connsiteY3103" fmla="*/ 628204 h 6367455"/>
                <a:gd name="connsiteX3104" fmla="*/ 4308221 w 6891715"/>
                <a:gd name="connsiteY3104" fmla="*/ 616462 h 6367455"/>
                <a:gd name="connsiteX3105" fmla="*/ 4317752 w 6891715"/>
                <a:gd name="connsiteY3105" fmla="*/ 615827 h 6367455"/>
                <a:gd name="connsiteX3106" fmla="*/ 4332048 w 6891715"/>
                <a:gd name="connsiteY3106" fmla="*/ 624396 h 6367455"/>
                <a:gd name="connsiteX3107" fmla="*/ 4339673 w 6891715"/>
                <a:gd name="connsiteY3107" fmla="*/ 624396 h 6367455"/>
                <a:gd name="connsiteX3108" fmla="*/ 4339547 w 6891715"/>
                <a:gd name="connsiteY3108" fmla="*/ 624461 h 6367455"/>
                <a:gd name="connsiteX3109" fmla="*/ 4339882 w 6891715"/>
                <a:gd name="connsiteY3109" fmla="*/ 624461 h 6367455"/>
                <a:gd name="connsiteX3110" fmla="*/ 4340199 w 6891715"/>
                <a:gd name="connsiteY3110" fmla="*/ 623826 h 6367455"/>
                <a:gd name="connsiteX3111" fmla="*/ 4341172 w 6891715"/>
                <a:gd name="connsiteY3111" fmla="*/ 623340 h 6367455"/>
                <a:gd name="connsiteX3112" fmla="*/ 4347298 w 6891715"/>
                <a:gd name="connsiteY3112" fmla="*/ 612018 h 6367455"/>
                <a:gd name="connsiteX3113" fmla="*/ 4332366 w 6891715"/>
                <a:gd name="connsiteY3113" fmla="*/ 604402 h 6367455"/>
                <a:gd name="connsiteX3114" fmla="*/ 4328236 w 6891715"/>
                <a:gd name="connsiteY3114" fmla="*/ 605354 h 6367455"/>
                <a:gd name="connsiteX3115" fmla="*/ 4317434 w 6891715"/>
                <a:gd name="connsiteY3115" fmla="*/ 588216 h 6367455"/>
                <a:gd name="connsiteX3116" fmla="*/ 4329189 w 6891715"/>
                <a:gd name="connsiteY3116" fmla="*/ 567587 h 6367455"/>
                <a:gd name="connsiteX3117" fmla="*/ 4344121 w 6891715"/>
                <a:gd name="connsiteY3117" fmla="*/ 564731 h 6367455"/>
                <a:gd name="connsiteX3118" fmla="*/ 4350793 w 6891715"/>
                <a:gd name="connsiteY3118" fmla="*/ 555210 h 6367455"/>
                <a:gd name="connsiteX3119" fmla="*/ 4348886 w 6891715"/>
                <a:gd name="connsiteY3119" fmla="*/ 549814 h 6367455"/>
                <a:gd name="connsiteX3120" fmla="*/ 4361912 w 6891715"/>
                <a:gd name="connsiteY3120" fmla="*/ 539976 h 6367455"/>
                <a:gd name="connsiteX3121" fmla="*/ 4359053 w 6891715"/>
                <a:gd name="connsiteY3121" fmla="*/ 525059 h 6367455"/>
                <a:gd name="connsiteX3122" fmla="*/ 4355876 w 6891715"/>
                <a:gd name="connsiteY3122" fmla="*/ 522838 h 6367455"/>
                <a:gd name="connsiteX3123" fmla="*/ 4355240 w 6891715"/>
                <a:gd name="connsiteY3123" fmla="*/ 513634 h 6367455"/>
                <a:gd name="connsiteX3124" fmla="*/ 4380021 w 6891715"/>
                <a:gd name="connsiteY3124" fmla="*/ 502526 h 6367455"/>
                <a:gd name="connsiteX3125" fmla="*/ 4384151 w 6891715"/>
                <a:gd name="connsiteY3125" fmla="*/ 488879 h 6367455"/>
                <a:gd name="connsiteX3126" fmla="*/ 4380339 w 6891715"/>
                <a:gd name="connsiteY3126" fmla="*/ 476185 h 6367455"/>
                <a:gd name="connsiteX3127" fmla="*/ 4369537 w 6891715"/>
                <a:gd name="connsiteY3127" fmla="*/ 489514 h 6367455"/>
                <a:gd name="connsiteX3128" fmla="*/ 4360959 w 6891715"/>
                <a:gd name="connsiteY3128" fmla="*/ 501892 h 6367455"/>
                <a:gd name="connsiteX3129" fmla="*/ 4359053 w 6891715"/>
                <a:gd name="connsiteY3129" fmla="*/ 486023 h 6367455"/>
                <a:gd name="connsiteX3130" fmla="*/ 4366360 w 6891715"/>
                <a:gd name="connsiteY3130" fmla="*/ 478724 h 6367455"/>
                <a:gd name="connsiteX3131" fmla="*/ 3304349 w 6891715"/>
                <a:gd name="connsiteY3131" fmla="*/ 431801 h 6367455"/>
                <a:gd name="connsiteX3132" fmla="*/ 3318916 w 6891715"/>
                <a:gd name="connsiteY3132" fmla="*/ 437795 h 6367455"/>
                <a:gd name="connsiteX3133" fmla="*/ 3327783 w 6891715"/>
                <a:gd name="connsiteY3133" fmla="*/ 453570 h 6367455"/>
                <a:gd name="connsiteX3134" fmla="*/ 3334751 w 6891715"/>
                <a:gd name="connsiteY3134" fmla="*/ 432432 h 6367455"/>
                <a:gd name="connsiteX3135" fmla="*/ 3344568 w 6891715"/>
                <a:gd name="connsiteY3135" fmla="*/ 440950 h 6367455"/>
                <a:gd name="connsiteX3136" fmla="*/ 3340451 w 6891715"/>
                <a:gd name="connsiteY3136" fmla="*/ 462719 h 6367455"/>
                <a:gd name="connsiteX3137" fmla="*/ 3344885 w 6891715"/>
                <a:gd name="connsiteY3137" fmla="*/ 472183 h 6367455"/>
                <a:gd name="connsiteX3138" fmla="*/ 3354069 w 6891715"/>
                <a:gd name="connsiteY3138" fmla="*/ 456409 h 6367455"/>
                <a:gd name="connsiteX3139" fmla="*/ 3367053 w 6891715"/>
                <a:gd name="connsiteY3139" fmla="*/ 470290 h 6367455"/>
                <a:gd name="connsiteX3140" fmla="*/ 3355335 w 6891715"/>
                <a:gd name="connsiteY3140" fmla="*/ 475338 h 6367455"/>
                <a:gd name="connsiteX3141" fmla="*/ 3360719 w 6891715"/>
                <a:gd name="connsiteY3141" fmla="*/ 488904 h 6367455"/>
                <a:gd name="connsiteX3142" fmla="*/ 3347101 w 6891715"/>
                <a:gd name="connsiteY3142" fmla="*/ 510988 h 6367455"/>
                <a:gd name="connsiteX3143" fmla="*/ 3346151 w 6891715"/>
                <a:gd name="connsiteY3143" fmla="*/ 529917 h 6367455"/>
                <a:gd name="connsiteX3144" fmla="*/ 3358185 w 6891715"/>
                <a:gd name="connsiteY3144" fmla="*/ 549477 h 6367455"/>
                <a:gd name="connsiteX3145" fmla="*/ 3320183 w 6891715"/>
                <a:gd name="connsiteY3145" fmla="*/ 551055 h 6367455"/>
                <a:gd name="connsiteX3146" fmla="*/ 3317016 w 6891715"/>
                <a:gd name="connsiteY3146" fmla="*/ 534649 h 6367455"/>
                <a:gd name="connsiteX3147" fmla="*/ 3296748 w 6891715"/>
                <a:gd name="connsiteY3147" fmla="*/ 556733 h 6367455"/>
                <a:gd name="connsiteX3148" fmla="*/ 3274897 w 6891715"/>
                <a:gd name="connsiteY3148" fmla="*/ 555471 h 6367455"/>
                <a:gd name="connsiteX3149" fmla="*/ 3256845 w 6891715"/>
                <a:gd name="connsiteY3149" fmla="*/ 581026 h 6367455"/>
                <a:gd name="connsiteX3150" fmla="*/ 3243228 w 6891715"/>
                <a:gd name="connsiteY3150" fmla="*/ 566513 h 6367455"/>
                <a:gd name="connsiteX3151" fmla="*/ 3249562 w 6891715"/>
                <a:gd name="connsiteY3151" fmla="*/ 556102 h 6367455"/>
                <a:gd name="connsiteX3152" fmla="*/ 3270780 w 6891715"/>
                <a:gd name="connsiteY3152" fmla="*/ 552317 h 6367455"/>
                <a:gd name="connsiteX3153" fmla="*/ 3271413 w 6891715"/>
                <a:gd name="connsiteY3153" fmla="*/ 539066 h 6367455"/>
                <a:gd name="connsiteX3154" fmla="*/ 3255579 w 6891715"/>
                <a:gd name="connsiteY3154" fmla="*/ 533703 h 6367455"/>
                <a:gd name="connsiteX3155" fmla="*/ 3252412 w 6891715"/>
                <a:gd name="connsiteY3155" fmla="*/ 523292 h 6367455"/>
                <a:gd name="connsiteX3156" fmla="*/ 3267296 w 6891715"/>
                <a:gd name="connsiteY3156" fmla="*/ 516036 h 6367455"/>
                <a:gd name="connsiteX3157" fmla="*/ 3250828 w 6891715"/>
                <a:gd name="connsiteY3157" fmla="*/ 500261 h 6367455"/>
                <a:gd name="connsiteX3158" fmla="*/ 3264763 w 6891715"/>
                <a:gd name="connsiteY3158" fmla="*/ 481332 h 6367455"/>
                <a:gd name="connsiteX3159" fmla="*/ 3300548 w 6891715"/>
                <a:gd name="connsiteY3159" fmla="*/ 488588 h 6367455"/>
                <a:gd name="connsiteX3160" fmla="*/ 3308782 w 6891715"/>
                <a:gd name="connsiteY3160" fmla="*/ 480070 h 6367455"/>
                <a:gd name="connsiteX3161" fmla="*/ 3286614 w 6891715"/>
                <a:gd name="connsiteY3161" fmla="*/ 469975 h 6367455"/>
                <a:gd name="connsiteX3162" fmla="*/ 3288831 w 6891715"/>
                <a:gd name="connsiteY3162" fmla="*/ 456093 h 6367455"/>
                <a:gd name="connsiteX3163" fmla="*/ 3310999 w 6891715"/>
                <a:gd name="connsiteY3163" fmla="*/ 462088 h 6367455"/>
                <a:gd name="connsiteX3164" fmla="*/ 3435951 w 6891715"/>
                <a:gd name="connsiteY3164" fmla="*/ 361951 h 6367455"/>
                <a:gd name="connsiteX3165" fmla="*/ 3459129 w 6891715"/>
                <a:gd name="connsiteY3165" fmla="*/ 379352 h 6367455"/>
                <a:gd name="connsiteX3166" fmla="*/ 3458494 w 6891715"/>
                <a:gd name="connsiteY3166" fmla="*/ 393274 h 6367455"/>
                <a:gd name="connsiteX3167" fmla="*/ 3438491 w 6891715"/>
                <a:gd name="connsiteY3167" fmla="*/ 404980 h 6367455"/>
                <a:gd name="connsiteX3168" fmla="*/ 3440714 w 6891715"/>
                <a:gd name="connsiteY3168" fmla="*/ 424913 h 6367455"/>
                <a:gd name="connsiteX3169" fmla="*/ 3394358 w 6891715"/>
                <a:gd name="connsiteY3169" fmla="*/ 452439 h 6367455"/>
                <a:gd name="connsiteX3170" fmla="*/ 3382928 w 6891715"/>
                <a:gd name="connsiteY3170" fmla="*/ 442314 h 6367455"/>
                <a:gd name="connsiteX3171" fmla="*/ 3371816 w 6891715"/>
                <a:gd name="connsiteY3171" fmla="*/ 427444 h 6367455"/>
                <a:gd name="connsiteX3172" fmla="*/ 3393088 w 6891715"/>
                <a:gd name="connsiteY3172" fmla="*/ 427444 h 6367455"/>
                <a:gd name="connsiteX3173" fmla="*/ 3385468 w 6891715"/>
                <a:gd name="connsiteY3173" fmla="*/ 404031 h 6367455"/>
                <a:gd name="connsiteX3174" fmla="*/ 3411821 w 6891715"/>
                <a:gd name="connsiteY3174" fmla="*/ 400867 h 6367455"/>
                <a:gd name="connsiteX3175" fmla="*/ 3418171 w 6891715"/>
                <a:gd name="connsiteY3175" fmla="*/ 384098 h 6367455"/>
                <a:gd name="connsiteX3176" fmla="*/ 3424521 w 6891715"/>
                <a:gd name="connsiteY3176" fmla="*/ 395805 h 6367455"/>
                <a:gd name="connsiteX3177" fmla="*/ 3429919 w 6891715"/>
                <a:gd name="connsiteY3177" fmla="*/ 395488 h 6367455"/>
                <a:gd name="connsiteX3178" fmla="*/ 3424521 w 6891715"/>
                <a:gd name="connsiteY3178" fmla="*/ 373657 h 6367455"/>
                <a:gd name="connsiteX3179" fmla="*/ 3528661 w 6891715"/>
                <a:gd name="connsiteY3179" fmla="*/ 334961 h 6367455"/>
                <a:gd name="connsiteX3180" fmla="*/ 3536916 w 6891715"/>
                <a:gd name="connsiteY3180" fmla="*/ 337252 h 6367455"/>
                <a:gd name="connsiteX3181" fmla="*/ 3529613 w 6891715"/>
                <a:gd name="connsiteY3181" fmla="*/ 364093 h 6367455"/>
                <a:gd name="connsiteX3182" fmla="*/ 3509928 w 6891715"/>
                <a:gd name="connsiteY3182" fmla="*/ 366711 h 6367455"/>
                <a:gd name="connsiteX3183" fmla="*/ 3505166 w 6891715"/>
                <a:gd name="connsiteY3183" fmla="*/ 354600 h 6367455"/>
                <a:gd name="connsiteX3184" fmla="*/ 3523263 w 6891715"/>
                <a:gd name="connsiteY3184" fmla="*/ 347072 h 6367455"/>
                <a:gd name="connsiteX3185" fmla="*/ 4276189 w 6891715"/>
                <a:gd name="connsiteY3185" fmla="*/ 308170 h 6367455"/>
                <a:gd name="connsiteX3186" fmla="*/ 4271925 w 6891715"/>
                <a:gd name="connsiteY3186" fmla="*/ 310848 h 6367455"/>
                <a:gd name="connsiteX3187" fmla="*/ 4272040 w 6891715"/>
                <a:gd name="connsiteY3187" fmla="*/ 311192 h 6367455"/>
                <a:gd name="connsiteX3188" fmla="*/ 3488655 w 6891715"/>
                <a:gd name="connsiteY3188" fmla="*/ 279400 h 6367455"/>
                <a:gd name="connsiteX3189" fmla="*/ 3501355 w 6891715"/>
                <a:gd name="connsiteY3189" fmla="*/ 287882 h 6367455"/>
                <a:gd name="connsiteX3190" fmla="*/ 3495958 w 6891715"/>
                <a:gd name="connsiteY3190" fmla="*/ 298248 h 6367455"/>
                <a:gd name="connsiteX3191" fmla="*/ 3498180 w 6891715"/>
                <a:gd name="connsiteY3191" fmla="*/ 309557 h 6367455"/>
                <a:gd name="connsiteX3192" fmla="*/ 3516278 w 6891715"/>
                <a:gd name="connsiteY3192" fmla="*/ 322123 h 6367455"/>
                <a:gd name="connsiteX3193" fmla="*/ 3497545 w 6891715"/>
                <a:gd name="connsiteY3193" fmla="*/ 345054 h 6367455"/>
                <a:gd name="connsiteX3194" fmla="*/ 3490560 w 6891715"/>
                <a:gd name="connsiteY3194" fmla="*/ 364845 h 6367455"/>
                <a:gd name="connsiteX3195" fmla="*/ 3473415 w 6891715"/>
                <a:gd name="connsiteY3195" fmla="*/ 368300 h 6367455"/>
                <a:gd name="connsiteX3196" fmla="*/ 3448015 w 6891715"/>
                <a:gd name="connsiteY3196" fmla="*/ 342541 h 6367455"/>
                <a:gd name="connsiteX3197" fmla="*/ 3445475 w 6891715"/>
                <a:gd name="connsiteY3197" fmla="*/ 316468 h 6367455"/>
                <a:gd name="connsiteX3198" fmla="*/ 3433728 w 6891715"/>
                <a:gd name="connsiteY3198" fmla="*/ 314269 h 6367455"/>
                <a:gd name="connsiteX3199" fmla="*/ 3433728 w 6891715"/>
                <a:gd name="connsiteY3199" fmla="*/ 302960 h 6367455"/>
                <a:gd name="connsiteX3200" fmla="*/ 3438808 w 6891715"/>
                <a:gd name="connsiteY3200" fmla="*/ 289138 h 6367455"/>
                <a:gd name="connsiteX3201" fmla="*/ 3454683 w 6891715"/>
                <a:gd name="connsiteY3201" fmla="*/ 296678 h 6367455"/>
                <a:gd name="connsiteX3202" fmla="*/ 3479130 w 6891715"/>
                <a:gd name="connsiteY3202" fmla="*/ 296364 h 6367455"/>
                <a:gd name="connsiteX3203" fmla="*/ 3466748 w 6891715"/>
                <a:gd name="connsiteY3203" fmla="*/ 317096 h 6367455"/>
                <a:gd name="connsiteX3204" fmla="*/ 3478495 w 6891715"/>
                <a:gd name="connsiteY3204" fmla="*/ 340028 h 6367455"/>
                <a:gd name="connsiteX3205" fmla="*/ 3478495 w 6891715"/>
                <a:gd name="connsiteY3205" fmla="*/ 328719 h 6367455"/>
                <a:gd name="connsiteX3206" fmla="*/ 3494053 w 6891715"/>
                <a:gd name="connsiteY3206" fmla="*/ 309557 h 6367455"/>
                <a:gd name="connsiteX3207" fmla="*/ 3621053 w 6891715"/>
                <a:gd name="connsiteY3207" fmla="*/ 250824 h 6367455"/>
                <a:gd name="connsiteX3208" fmla="*/ 3633753 w 6891715"/>
                <a:gd name="connsiteY3208" fmla="*/ 259353 h 6367455"/>
                <a:gd name="connsiteX3209" fmla="*/ 3618195 w 6891715"/>
                <a:gd name="connsiteY3209" fmla="*/ 280201 h 6367455"/>
                <a:gd name="connsiteX3210" fmla="*/ 3627720 w 6891715"/>
                <a:gd name="connsiteY3210" fmla="*/ 304208 h 6367455"/>
                <a:gd name="connsiteX3211" fmla="*/ 3615973 w 6891715"/>
                <a:gd name="connsiteY3211" fmla="*/ 312737 h 6367455"/>
                <a:gd name="connsiteX3212" fmla="*/ 3601050 w 6891715"/>
                <a:gd name="connsiteY3212" fmla="*/ 303577 h 6367455"/>
                <a:gd name="connsiteX3213" fmla="*/ 3603273 w 6891715"/>
                <a:gd name="connsiteY3213" fmla="*/ 292837 h 6367455"/>
                <a:gd name="connsiteX3214" fmla="*/ 3595653 w 6891715"/>
                <a:gd name="connsiteY3214" fmla="*/ 274199 h 6367455"/>
                <a:gd name="connsiteX3215" fmla="*/ 3604860 w 6891715"/>
                <a:gd name="connsiteY3215" fmla="*/ 268830 h 6367455"/>
                <a:gd name="connsiteX3216" fmla="*/ 3610258 w 6891715"/>
                <a:gd name="connsiteY3216" fmla="*/ 258405 h 6367455"/>
                <a:gd name="connsiteX3217" fmla="*/ 3463697 w 6891715"/>
                <a:gd name="connsiteY3217" fmla="*/ 247649 h 6367455"/>
                <a:gd name="connsiteX3218" fmla="*/ 3468654 w 6891715"/>
                <a:gd name="connsiteY3218" fmla="*/ 252812 h 6367455"/>
                <a:gd name="connsiteX3219" fmla="*/ 3466904 w 6891715"/>
                <a:gd name="connsiteY3219" fmla="*/ 273140 h 6367455"/>
                <a:gd name="connsiteX3220" fmla="*/ 3463988 w 6891715"/>
                <a:gd name="connsiteY3220" fmla="*/ 287337 h 6367455"/>
                <a:gd name="connsiteX3221" fmla="*/ 3454366 w 6891715"/>
                <a:gd name="connsiteY3221" fmla="*/ 273140 h 6367455"/>
                <a:gd name="connsiteX3222" fmla="*/ 3514243 w 6891715"/>
                <a:gd name="connsiteY3222" fmla="*/ 244475 h 6367455"/>
                <a:gd name="connsiteX3223" fmla="*/ 3523940 w 6891715"/>
                <a:gd name="connsiteY3223" fmla="*/ 256388 h 6367455"/>
                <a:gd name="connsiteX3224" fmla="*/ 3525232 w 6891715"/>
                <a:gd name="connsiteY3224" fmla="*/ 268946 h 6367455"/>
                <a:gd name="connsiteX3225" fmla="*/ 3543655 w 6891715"/>
                <a:gd name="connsiteY3225" fmla="*/ 271200 h 6367455"/>
                <a:gd name="connsiteX3226" fmla="*/ 3546887 w 6891715"/>
                <a:gd name="connsiteY3226" fmla="*/ 284080 h 6367455"/>
                <a:gd name="connsiteX3227" fmla="*/ 3557553 w 6891715"/>
                <a:gd name="connsiteY3227" fmla="*/ 287944 h 6367455"/>
                <a:gd name="connsiteX3228" fmla="*/ 3554644 w 6891715"/>
                <a:gd name="connsiteY3228" fmla="*/ 304044 h 6367455"/>
                <a:gd name="connsiteX3229" fmla="*/ 3540746 w 6891715"/>
                <a:gd name="connsiteY3229" fmla="*/ 312737 h 6367455"/>
                <a:gd name="connsiteX3230" fmla="*/ 3524586 w 6891715"/>
                <a:gd name="connsiteY3230" fmla="*/ 294706 h 6367455"/>
                <a:gd name="connsiteX3231" fmla="*/ 3514890 w 6891715"/>
                <a:gd name="connsiteY3231" fmla="*/ 285046 h 6367455"/>
                <a:gd name="connsiteX3232" fmla="*/ 3517476 w 6891715"/>
                <a:gd name="connsiteY3232" fmla="*/ 269268 h 6367455"/>
                <a:gd name="connsiteX3233" fmla="*/ 3503578 w 6891715"/>
                <a:gd name="connsiteY3233" fmla="*/ 253168 h 6367455"/>
                <a:gd name="connsiteX3234" fmla="*/ 3570253 w 6891715"/>
                <a:gd name="connsiteY3234" fmla="*/ 234949 h 6367455"/>
                <a:gd name="connsiteX3235" fmla="*/ 3579778 w 6891715"/>
                <a:gd name="connsiteY3235" fmla="*/ 251203 h 6367455"/>
                <a:gd name="connsiteX3236" fmla="*/ 3571205 w 6891715"/>
                <a:gd name="connsiteY3236" fmla="*/ 257174 h 6367455"/>
                <a:gd name="connsiteX3237" fmla="*/ 3563903 w 6891715"/>
                <a:gd name="connsiteY3237" fmla="*/ 249213 h 6367455"/>
                <a:gd name="connsiteX3238" fmla="*/ 3564855 w 6891715"/>
                <a:gd name="connsiteY3238" fmla="*/ 239261 h 6367455"/>
                <a:gd name="connsiteX3239" fmla="*/ 3805219 w 6891715"/>
                <a:gd name="connsiteY3239" fmla="*/ 211137 h 6367455"/>
                <a:gd name="connsiteX3240" fmla="*/ 3835518 w 6891715"/>
                <a:gd name="connsiteY3240" fmla="*/ 224790 h 6367455"/>
                <a:gd name="connsiteX3241" fmla="*/ 3846478 w 6891715"/>
                <a:gd name="connsiteY3241" fmla="*/ 244792 h 6367455"/>
                <a:gd name="connsiteX3242" fmla="*/ 3843254 w 6891715"/>
                <a:gd name="connsiteY3242" fmla="*/ 252412 h 6367455"/>
                <a:gd name="connsiteX3243" fmla="*/ 3818435 w 6891715"/>
                <a:gd name="connsiteY3243" fmla="*/ 250190 h 6367455"/>
                <a:gd name="connsiteX3244" fmla="*/ 3782978 w 6891715"/>
                <a:gd name="connsiteY3244" fmla="*/ 229552 h 6367455"/>
                <a:gd name="connsiteX3245" fmla="*/ 3716499 w 6891715"/>
                <a:gd name="connsiteY3245" fmla="*/ 206375 h 6367455"/>
                <a:gd name="connsiteX3246" fmla="*/ 3732178 w 6891715"/>
                <a:gd name="connsiteY3246" fmla="*/ 217487 h 6367455"/>
                <a:gd name="connsiteX3247" fmla="*/ 3721516 w 6891715"/>
                <a:gd name="connsiteY3247" fmla="*/ 233363 h 6367455"/>
                <a:gd name="connsiteX3248" fmla="*/ 3706778 w 6891715"/>
                <a:gd name="connsiteY3248" fmla="*/ 208280 h 6367455"/>
                <a:gd name="connsiteX3249" fmla="*/ 3892555 w 6891715"/>
                <a:gd name="connsiteY3249" fmla="*/ 152400 h 6367455"/>
                <a:gd name="connsiteX3250" fmla="*/ 3891607 w 6891715"/>
                <a:gd name="connsiteY3250" fmla="*/ 170764 h 6367455"/>
                <a:gd name="connsiteX3251" fmla="*/ 3900454 w 6891715"/>
                <a:gd name="connsiteY3251" fmla="*/ 183652 h 6367455"/>
                <a:gd name="connsiteX3252" fmla="*/ 3893187 w 6891715"/>
                <a:gd name="connsiteY3252" fmla="*/ 195573 h 6367455"/>
                <a:gd name="connsiteX3253" fmla="*/ 3880232 w 6891715"/>
                <a:gd name="connsiteY3253" fmla="*/ 211682 h 6367455"/>
                <a:gd name="connsiteX3254" fmla="*/ 3858431 w 6891715"/>
                <a:gd name="connsiteY3254" fmla="*/ 239713 h 6367455"/>
                <a:gd name="connsiteX3255" fmla="*/ 3847056 w 6891715"/>
                <a:gd name="connsiteY3255" fmla="*/ 236491 h 6367455"/>
                <a:gd name="connsiteX3256" fmla="*/ 3847056 w 6891715"/>
                <a:gd name="connsiteY3256" fmla="*/ 209749 h 6367455"/>
                <a:gd name="connsiteX3257" fmla="*/ 3835366 w 6891715"/>
                <a:gd name="connsiteY3257" fmla="*/ 197184 h 6367455"/>
                <a:gd name="connsiteX3258" fmla="*/ 3845477 w 6891715"/>
                <a:gd name="connsiteY3258" fmla="*/ 175597 h 6367455"/>
                <a:gd name="connsiteX3259" fmla="*/ 3859379 w 6891715"/>
                <a:gd name="connsiteY3259" fmla="*/ 186230 h 6367455"/>
                <a:gd name="connsiteX3260" fmla="*/ 3862538 w 6891715"/>
                <a:gd name="connsiteY3260" fmla="*/ 172376 h 6367455"/>
                <a:gd name="connsiteX3261" fmla="*/ 3883076 w 6891715"/>
                <a:gd name="connsiteY3261" fmla="*/ 158199 h 6367455"/>
                <a:gd name="connsiteX3262" fmla="*/ 3911566 w 6891715"/>
                <a:gd name="connsiteY3262" fmla="*/ 117476 h 6367455"/>
                <a:gd name="connsiteX3263" fmla="*/ 3927580 w 6891715"/>
                <a:gd name="connsiteY3263" fmla="*/ 122238 h 6367455"/>
                <a:gd name="connsiteX3264" fmla="*/ 3940141 w 6891715"/>
                <a:gd name="connsiteY3264" fmla="*/ 148591 h 6367455"/>
                <a:gd name="connsiteX3265" fmla="*/ 3932918 w 6891715"/>
                <a:gd name="connsiteY3265" fmla="*/ 162243 h 6367455"/>
                <a:gd name="connsiteX3266" fmla="*/ 3918474 w 6891715"/>
                <a:gd name="connsiteY3266" fmla="*/ 169864 h 6367455"/>
                <a:gd name="connsiteX3267" fmla="*/ 3912822 w 6891715"/>
                <a:gd name="connsiteY3267" fmla="*/ 142558 h 6367455"/>
                <a:gd name="connsiteX3268" fmla="*/ 3911566 w 6891715"/>
                <a:gd name="connsiteY3268" fmla="*/ 117476 h 6367455"/>
                <a:gd name="connsiteX3269" fmla="*/ 3882623 w 6891715"/>
                <a:gd name="connsiteY3269" fmla="*/ 82550 h 6367455"/>
                <a:gd name="connsiteX3270" fmla="*/ 3889341 w 6891715"/>
                <a:gd name="connsiteY3270" fmla="*/ 101343 h 6367455"/>
                <a:gd name="connsiteX3271" fmla="*/ 3872388 w 6891715"/>
                <a:gd name="connsiteY3271" fmla="*/ 111216 h 6367455"/>
                <a:gd name="connsiteX3272" fmla="*/ 3852236 w 6891715"/>
                <a:gd name="connsiteY3272" fmla="*/ 124912 h 6367455"/>
                <a:gd name="connsiteX3273" fmla="*/ 3842640 w 6891715"/>
                <a:gd name="connsiteY3273" fmla="*/ 147527 h 6367455"/>
                <a:gd name="connsiteX3274" fmla="*/ 3811932 w 6891715"/>
                <a:gd name="connsiteY3274" fmla="*/ 167593 h 6367455"/>
                <a:gd name="connsiteX3275" fmla="*/ 3800417 w 6891715"/>
                <a:gd name="connsiteY3275" fmla="*/ 182563 h 6367455"/>
                <a:gd name="connsiteX3276" fmla="*/ 3792740 w 6891715"/>
                <a:gd name="connsiteY3276" fmla="*/ 163771 h 6367455"/>
                <a:gd name="connsiteX3277" fmla="*/ 3782184 w 6891715"/>
                <a:gd name="connsiteY3277" fmla="*/ 174282 h 6367455"/>
                <a:gd name="connsiteX3278" fmla="*/ 3762352 w 6891715"/>
                <a:gd name="connsiteY3278" fmla="*/ 178741 h 6367455"/>
                <a:gd name="connsiteX3279" fmla="*/ 3763951 w 6891715"/>
                <a:gd name="connsiteY3279" fmla="*/ 163771 h 6367455"/>
                <a:gd name="connsiteX3280" fmla="*/ 3760753 w 6891715"/>
                <a:gd name="connsiteY3280" fmla="*/ 144979 h 6367455"/>
                <a:gd name="connsiteX3281" fmla="*/ 3783783 w 6891715"/>
                <a:gd name="connsiteY3281" fmla="*/ 138290 h 6367455"/>
                <a:gd name="connsiteX3282" fmla="*/ 3794659 w 6891715"/>
                <a:gd name="connsiteY3282" fmla="*/ 121409 h 6367455"/>
                <a:gd name="connsiteX3283" fmla="*/ 3808413 w 6891715"/>
                <a:gd name="connsiteY3283" fmla="*/ 128735 h 6367455"/>
                <a:gd name="connsiteX3284" fmla="*/ 3806494 w 6891715"/>
                <a:gd name="connsiteY3284" fmla="*/ 142431 h 6367455"/>
                <a:gd name="connsiteX3285" fmla="*/ 3826646 w 6891715"/>
                <a:gd name="connsiteY3285" fmla="*/ 134468 h 6367455"/>
                <a:gd name="connsiteX3286" fmla="*/ 3823447 w 6891715"/>
                <a:gd name="connsiteY3286" fmla="*/ 118861 h 6367455"/>
                <a:gd name="connsiteX3287" fmla="*/ 3858313 w 6891715"/>
                <a:gd name="connsiteY3287" fmla="*/ 100706 h 6367455"/>
                <a:gd name="connsiteX3288" fmla="*/ 3867909 w 6891715"/>
                <a:gd name="connsiteY3288" fmla="*/ 104846 h 6367455"/>
                <a:gd name="connsiteX3289" fmla="*/ 3873987 w 6891715"/>
                <a:gd name="connsiteY3289" fmla="*/ 88921 h 6367455"/>
                <a:gd name="connsiteX3290" fmla="*/ 3954178 w 6891715"/>
                <a:gd name="connsiteY3290" fmla="*/ 46037 h 6367455"/>
                <a:gd name="connsiteX3291" fmla="*/ 3965541 w 6891715"/>
                <a:gd name="connsiteY3291" fmla="*/ 53654 h 6367455"/>
                <a:gd name="connsiteX3292" fmla="*/ 3964204 w 6891715"/>
                <a:gd name="connsiteY3292" fmla="*/ 74067 h 6367455"/>
                <a:gd name="connsiteX3293" fmla="*/ 3953175 w 6891715"/>
                <a:gd name="connsiteY3293" fmla="*/ 76200 h 6367455"/>
                <a:gd name="connsiteX3294" fmla="*/ 3955514 w 6891715"/>
                <a:gd name="connsiteY3294" fmla="*/ 67974 h 6367455"/>
                <a:gd name="connsiteX3295" fmla="*/ 3946491 w 6891715"/>
                <a:gd name="connsiteY3295" fmla="*/ 64318 h 6367455"/>
                <a:gd name="connsiteX3296" fmla="*/ 4240178 w 6891715"/>
                <a:gd name="connsiteY3296" fmla="*/ 42862 h 6367455"/>
                <a:gd name="connsiteX3297" fmla="*/ 4253469 w 6891715"/>
                <a:gd name="connsiteY3297" fmla="*/ 43488 h 6367455"/>
                <a:gd name="connsiteX3298" fmla="*/ 4254466 w 6891715"/>
                <a:gd name="connsiteY3298" fmla="*/ 63500 h 6367455"/>
                <a:gd name="connsiteX3299" fmla="*/ 4283567 w 6891715"/>
                <a:gd name="connsiteY3299" fmla="*/ 2124 h 6367455"/>
                <a:gd name="connsiteX3300" fmla="*/ 4289750 w 6891715"/>
                <a:gd name="connsiteY3300" fmla="*/ 3880 h 6367455"/>
                <a:gd name="connsiteX3301" fmla="*/ 4307921 w 6891715"/>
                <a:gd name="connsiteY3301" fmla="*/ 26351 h 6367455"/>
                <a:gd name="connsiteX3302" fmla="*/ 4311095 w 6891715"/>
                <a:gd name="connsiteY3302" fmla="*/ 16826 h 6367455"/>
                <a:gd name="connsiteX3303" fmla="*/ 4314150 w 6891715"/>
                <a:gd name="connsiteY3303" fmla="*/ 10809 h 6367455"/>
                <a:gd name="connsiteX3304" fmla="*/ 4334458 w 6891715"/>
                <a:gd name="connsiteY3304" fmla="*/ 16576 h 6367455"/>
                <a:gd name="connsiteX3305" fmla="*/ 4344797 w 6891715"/>
                <a:gd name="connsiteY3305" fmla="*/ 20074 h 6367455"/>
                <a:gd name="connsiteX3306" fmla="*/ 4331090 w 6891715"/>
                <a:gd name="connsiteY3306" fmla="*/ 40956 h 6367455"/>
                <a:gd name="connsiteX3307" fmla="*/ 4363145 w 6891715"/>
                <a:gd name="connsiteY3307" fmla="*/ 29208 h 6367455"/>
                <a:gd name="connsiteX3308" fmla="*/ 4366319 w 6891715"/>
                <a:gd name="connsiteY3308" fmla="*/ 54291 h 6367455"/>
                <a:gd name="connsiteX3309" fmla="*/ 4331407 w 6891715"/>
                <a:gd name="connsiteY3309" fmla="*/ 89533 h 6367455"/>
                <a:gd name="connsiteX3310" fmla="*/ 4304430 w 6891715"/>
                <a:gd name="connsiteY3310" fmla="*/ 84453 h 6367455"/>
                <a:gd name="connsiteX3311" fmla="*/ 4322203 w 6891715"/>
                <a:gd name="connsiteY3311" fmla="*/ 103186 h 6367455"/>
                <a:gd name="connsiteX3312" fmla="*/ 4318077 w 6891715"/>
                <a:gd name="connsiteY3312" fmla="*/ 112711 h 6367455"/>
                <a:gd name="connsiteX3313" fmla="*/ 4296178 w 6891715"/>
                <a:gd name="connsiteY3313" fmla="*/ 128586 h 6367455"/>
                <a:gd name="connsiteX3314" fmla="*/ 4289830 w 6891715"/>
                <a:gd name="connsiteY3314" fmla="*/ 141603 h 6367455"/>
                <a:gd name="connsiteX3315" fmla="*/ 4330772 w 6891715"/>
                <a:gd name="connsiteY3315" fmla="*/ 120331 h 6367455"/>
                <a:gd name="connsiteX3316" fmla="*/ 4344737 w 6891715"/>
                <a:gd name="connsiteY3316" fmla="*/ 116838 h 6367455"/>
                <a:gd name="connsiteX3317" fmla="*/ 4334263 w 6891715"/>
                <a:gd name="connsiteY3317" fmla="*/ 162241 h 6367455"/>
                <a:gd name="connsiteX3318" fmla="*/ 4311412 w 6891715"/>
                <a:gd name="connsiteY3318" fmla="*/ 184466 h 6367455"/>
                <a:gd name="connsiteX3319" fmla="*/ 4315538 w 6891715"/>
                <a:gd name="connsiteY3319" fmla="*/ 192086 h 6367455"/>
                <a:gd name="connsiteX3320" fmla="*/ 4331407 w 6891715"/>
                <a:gd name="connsiteY3320" fmla="*/ 180338 h 6367455"/>
                <a:gd name="connsiteX3321" fmla="*/ 4337755 w 6891715"/>
                <a:gd name="connsiteY3321" fmla="*/ 183196 h 6367455"/>
                <a:gd name="connsiteX3322" fmla="*/ 4336168 w 6891715"/>
                <a:gd name="connsiteY3322" fmla="*/ 219391 h 6367455"/>
                <a:gd name="connsiteX3323" fmla="*/ 4318712 w 6891715"/>
                <a:gd name="connsiteY3323" fmla="*/ 285748 h 6367455"/>
                <a:gd name="connsiteX3324" fmla="*/ 4278405 w 6891715"/>
                <a:gd name="connsiteY3324" fmla="*/ 298766 h 6367455"/>
                <a:gd name="connsiteX3325" fmla="*/ 4304430 w 6891715"/>
                <a:gd name="connsiteY3325" fmla="*/ 295591 h 6367455"/>
                <a:gd name="connsiteX3326" fmla="*/ 4326329 w 6891715"/>
                <a:gd name="connsiteY3326" fmla="*/ 288606 h 6367455"/>
                <a:gd name="connsiteX3327" fmla="*/ 4333946 w 6891715"/>
                <a:gd name="connsiteY3327" fmla="*/ 251458 h 6367455"/>
                <a:gd name="connsiteX3328" fmla="*/ 4359654 w 6891715"/>
                <a:gd name="connsiteY3328" fmla="*/ 182561 h 6367455"/>
                <a:gd name="connsiteX3329" fmla="*/ 4377109 w 6891715"/>
                <a:gd name="connsiteY3329" fmla="*/ 186053 h 6367455"/>
                <a:gd name="connsiteX3330" fmla="*/ 4357749 w 6891715"/>
                <a:gd name="connsiteY3330" fmla="*/ 157796 h 6367455"/>
                <a:gd name="connsiteX3331" fmla="*/ 4379331 w 6891715"/>
                <a:gd name="connsiteY3331" fmla="*/ 98741 h 6367455"/>
                <a:gd name="connsiteX3332" fmla="*/ 4394248 w 6891715"/>
                <a:gd name="connsiteY3332" fmla="*/ 92391 h 6367455"/>
                <a:gd name="connsiteX3333" fmla="*/ 4394883 w 6891715"/>
                <a:gd name="connsiteY3333" fmla="*/ 62546 h 6367455"/>
                <a:gd name="connsiteX3334" fmla="*/ 4419321 w 6891715"/>
                <a:gd name="connsiteY3334" fmla="*/ 81278 h 6367455"/>
                <a:gd name="connsiteX3335" fmla="*/ 4435189 w 6891715"/>
                <a:gd name="connsiteY3335" fmla="*/ 79056 h 6367455"/>
                <a:gd name="connsiteX3336" fmla="*/ 4449154 w 6891715"/>
                <a:gd name="connsiteY3336" fmla="*/ 100011 h 6367455"/>
                <a:gd name="connsiteX3337" fmla="*/ 4437729 w 6891715"/>
                <a:gd name="connsiteY3337" fmla="*/ 117156 h 6367455"/>
                <a:gd name="connsiteX3338" fmla="*/ 4451376 w 6891715"/>
                <a:gd name="connsiteY3338" fmla="*/ 126681 h 6367455"/>
                <a:gd name="connsiteX3339" fmla="*/ 4458675 w 6891715"/>
                <a:gd name="connsiteY3339" fmla="*/ 120013 h 6367455"/>
                <a:gd name="connsiteX3340" fmla="*/ 4482161 w 6891715"/>
                <a:gd name="connsiteY3340" fmla="*/ 111441 h 6367455"/>
                <a:gd name="connsiteX3341" fmla="*/ 4488509 w 6891715"/>
                <a:gd name="connsiteY3341" fmla="*/ 142873 h 6367455"/>
                <a:gd name="connsiteX3342" fmla="*/ 4505647 w 6891715"/>
                <a:gd name="connsiteY3342" fmla="*/ 127951 h 6367455"/>
                <a:gd name="connsiteX3343" fmla="*/ 4506282 w 6891715"/>
                <a:gd name="connsiteY3343" fmla="*/ 111123 h 6367455"/>
                <a:gd name="connsiteX3344" fmla="*/ 4521516 w 6891715"/>
                <a:gd name="connsiteY3344" fmla="*/ 136523 h 6367455"/>
                <a:gd name="connsiteX3345" fmla="*/ 4540559 w 6891715"/>
                <a:gd name="connsiteY3345" fmla="*/ 139381 h 6367455"/>
                <a:gd name="connsiteX3346" fmla="*/ 4539607 w 6891715"/>
                <a:gd name="connsiteY3346" fmla="*/ 149858 h 6367455"/>
                <a:gd name="connsiteX3347" fmla="*/ 4514217 w 6891715"/>
                <a:gd name="connsiteY3347" fmla="*/ 161606 h 6367455"/>
                <a:gd name="connsiteX3348" fmla="*/ 4529133 w 6891715"/>
                <a:gd name="connsiteY3348" fmla="*/ 173353 h 6367455"/>
                <a:gd name="connsiteX3349" fmla="*/ 4551032 w 6891715"/>
                <a:gd name="connsiteY3349" fmla="*/ 160336 h 6367455"/>
                <a:gd name="connsiteX3350" fmla="*/ 4578644 w 6891715"/>
                <a:gd name="connsiteY3350" fmla="*/ 163511 h 6367455"/>
                <a:gd name="connsiteX3351" fmla="*/ 4584357 w 6891715"/>
                <a:gd name="connsiteY3351" fmla="*/ 186371 h 6367455"/>
                <a:gd name="connsiteX3352" fmla="*/ 4600226 w 6891715"/>
                <a:gd name="connsiteY3352" fmla="*/ 183196 h 6367455"/>
                <a:gd name="connsiteX3353" fmla="*/ 4606891 w 6891715"/>
                <a:gd name="connsiteY3353" fmla="*/ 226376 h 6367455"/>
                <a:gd name="connsiteX3354" fmla="*/ 4574201 w 6891715"/>
                <a:gd name="connsiteY3354" fmla="*/ 233678 h 6367455"/>
                <a:gd name="connsiteX3355" fmla="*/ 4536116 w 6891715"/>
                <a:gd name="connsiteY3355" fmla="*/ 270826 h 6367455"/>
                <a:gd name="connsiteX3356" fmla="*/ 4517390 w 6891715"/>
                <a:gd name="connsiteY3356" fmla="*/ 274318 h 6367455"/>
                <a:gd name="connsiteX3357" fmla="*/ 4494222 w 6891715"/>
                <a:gd name="connsiteY3357" fmla="*/ 287336 h 6367455"/>
                <a:gd name="connsiteX3358" fmla="*/ 4451693 w 6891715"/>
                <a:gd name="connsiteY3358" fmla="*/ 276223 h 6367455"/>
                <a:gd name="connsiteX3359" fmla="*/ 4412656 w 6891715"/>
                <a:gd name="connsiteY3359" fmla="*/ 272413 h 6367455"/>
                <a:gd name="connsiteX3360" fmla="*/ 4376475 w 6891715"/>
                <a:gd name="connsiteY3360" fmla="*/ 260031 h 6367455"/>
                <a:gd name="connsiteX3361" fmla="*/ 4383140 w 6891715"/>
                <a:gd name="connsiteY3361" fmla="*/ 276541 h 6367455"/>
                <a:gd name="connsiteX3362" fmla="*/ 4374570 w 6891715"/>
                <a:gd name="connsiteY3362" fmla="*/ 288288 h 6367455"/>
                <a:gd name="connsiteX3363" fmla="*/ 4402182 w 6891715"/>
                <a:gd name="connsiteY3363" fmla="*/ 287336 h 6367455"/>
                <a:gd name="connsiteX3364" fmla="*/ 4435189 w 6891715"/>
                <a:gd name="connsiteY3364" fmla="*/ 298131 h 6367455"/>
                <a:gd name="connsiteX3365" fmla="*/ 4464706 w 6891715"/>
                <a:gd name="connsiteY3365" fmla="*/ 321308 h 6367455"/>
                <a:gd name="connsiteX3366" fmla="*/ 4459945 w 6891715"/>
                <a:gd name="connsiteY3366" fmla="*/ 338135 h 6367455"/>
                <a:gd name="connsiteX3367" fmla="*/ 4498665 w 6891715"/>
                <a:gd name="connsiteY3367" fmla="*/ 340040 h 6367455"/>
                <a:gd name="connsiteX3368" fmla="*/ 4507552 w 6891715"/>
                <a:gd name="connsiteY3368" fmla="*/ 363853 h 6367455"/>
                <a:gd name="connsiteX3369" fmla="*/ 4491048 w 6891715"/>
                <a:gd name="connsiteY3369" fmla="*/ 379728 h 6367455"/>
                <a:gd name="connsiteX3370" fmla="*/ 4511043 w 6891715"/>
                <a:gd name="connsiteY3370" fmla="*/ 395920 h 6367455"/>
                <a:gd name="connsiteX3371" fmla="*/ 4513582 w 6891715"/>
                <a:gd name="connsiteY3371" fmla="*/ 424178 h 6367455"/>
                <a:gd name="connsiteX3372" fmla="*/ 4502474 w 6891715"/>
                <a:gd name="connsiteY3372" fmla="*/ 461325 h 6367455"/>
                <a:gd name="connsiteX3373" fmla="*/ 4444711 w 6891715"/>
                <a:gd name="connsiteY3373" fmla="*/ 494345 h 6367455"/>
                <a:gd name="connsiteX3374" fmla="*/ 4432650 w 6891715"/>
                <a:gd name="connsiteY3374" fmla="*/ 482915 h 6367455"/>
                <a:gd name="connsiteX3375" fmla="*/ 4441220 w 6891715"/>
                <a:gd name="connsiteY3375" fmla="*/ 501648 h 6367455"/>
                <a:gd name="connsiteX3376" fmla="*/ 4435824 w 6891715"/>
                <a:gd name="connsiteY3376" fmla="*/ 513078 h 6367455"/>
                <a:gd name="connsiteX3377" fmla="*/ 4445346 w 6891715"/>
                <a:gd name="connsiteY3377" fmla="*/ 501330 h 6367455"/>
                <a:gd name="connsiteX3378" fmla="*/ 4506917 w 6891715"/>
                <a:gd name="connsiteY3378" fmla="*/ 470533 h 6367455"/>
                <a:gd name="connsiteX3379" fmla="*/ 4524373 w 6891715"/>
                <a:gd name="connsiteY3379" fmla="*/ 436560 h 6367455"/>
                <a:gd name="connsiteX3380" fmla="*/ 4529133 w 6891715"/>
                <a:gd name="connsiteY3380" fmla="*/ 400683 h 6367455"/>
                <a:gd name="connsiteX3381" fmla="*/ 4549445 w 6891715"/>
                <a:gd name="connsiteY3381" fmla="*/ 412113 h 6367455"/>
                <a:gd name="connsiteX3382" fmla="*/ 4552302 w 6891715"/>
                <a:gd name="connsiteY3382" fmla="*/ 390205 h 6367455"/>
                <a:gd name="connsiteX3383" fmla="*/ 4541511 w 6891715"/>
                <a:gd name="connsiteY3383" fmla="*/ 379410 h 6367455"/>
                <a:gd name="connsiteX3384" fmla="*/ 4532942 w 6891715"/>
                <a:gd name="connsiteY3384" fmla="*/ 380680 h 6367455"/>
                <a:gd name="connsiteX3385" fmla="*/ 4534211 w 6891715"/>
                <a:gd name="connsiteY3385" fmla="*/ 355598 h 6367455"/>
                <a:gd name="connsiteX3386" fmla="*/ 4555476 w 6891715"/>
                <a:gd name="connsiteY3386" fmla="*/ 379410 h 6367455"/>
                <a:gd name="connsiteX3387" fmla="*/ 4577692 w 6891715"/>
                <a:gd name="connsiteY3387" fmla="*/ 375918 h 6367455"/>
                <a:gd name="connsiteX3388" fmla="*/ 4584992 w 6891715"/>
                <a:gd name="connsiteY3388" fmla="*/ 388618 h 6367455"/>
                <a:gd name="connsiteX3389" fmla="*/ 4585033 w 6891715"/>
                <a:gd name="connsiteY3389" fmla="*/ 388603 h 6367455"/>
                <a:gd name="connsiteX3390" fmla="*/ 4609485 w 6891715"/>
                <a:gd name="connsiteY3390" fmla="*/ 386381 h 6367455"/>
                <a:gd name="connsiteX3391" fmla="*/ 4641240 w 6891715"/>
                <a:gd name="connsiteY3391" fmla="*/ 393364 h 6367455"/>
                <a:gd name="connsiteX3392" fmla="*/ 4647591 w 6891715"/>
                <a:gd name="connsiteY3392" fmla="*/ 411458 h 6367455"/>
                <a:gd name="connsiteX3393" fmla="*/ 4631078 w 6891715"/>
                <a:gd name="connsiteY3393" fmla="*/ 429235 h 6367455"/>
                <a:gd name="connsiteX3394" fmla="*/ 4635207 w 6891715"/>
                <a:gd name="connsiteY3394" fmla="*/ 434631 h 6367455"/>
                <a:gd name="connsiteX3395" fmla="*/ 4660611 w 6891715"/>
                <a:gd name="connsiteY3395" fmla="*/ 409871 h 6367455"/>
                <a:gd name="connsiteX3396" fmla="*/ 4681570 w 6891715"/>
                <a:gd name="connsiteY3396" fmla="*/ 407649 h 6367455"/>
                <a:gd name="connsiteX3397" fmla="*/ 4669820 w 6891715"/>
                <a:gd name="connsiteY3397" fmla="*/ 397173 h 6367455"/>
                <a:gd name="connsiteX3398" fmla="*/ 4676171 w 6891715"/>
                <a:gd name="connsiteY3398" fmla="*/ 367969 h 6367455"/>
                <a:gd name="connsiteX3399" fmla="*/ 4692049 w 6891715"/>
                <a:gd name="connsiteY3399" fmla="*/ 374000 h 6367455"/>
                <a:gd name="connsiteX3400" fmla="*/ 4702211 w 6891715"/>
                <a:gd name="connsiteY3400" fmla="*/ 354002 h 6367455"/>
                <a:gd name="connsiteX3401" fmla="*/ 4694907 w 6891715"/>
                <a:gd name="connsiteY3401" fmla="*/ 338130 h 6367455"/>
                <a:gd name="connsiteX3402" fmla="*/ 4696495 w 6891715"/>
                <a:gd name="connsiteY3402" fmla="*/ 325432 h 6367455"/>
                <a:gd name="connsiteX3403" fmla="*/ 4741270 w 6891715"/>
                <a:gd name="connsiteY3403" fmla="*/ 344161 h 6367455"/>
                <a:gd name="connsiteX3404" fmla="*/ 4764769 w 6891715"/>
                <a:gd name="connsiteY3404" fmla="*/ 374318 h 6367455"/>
                <a:gd name="connsiteX3405" fmla="*/ 4780646 w 6891715"/>
                <a:gd name="connsiteY3405" fmla="*/ 374318 h 6367455"/>
                <a:gd name="connsiteX3406" fmla="*/ 4789220 w 6891715"/>
                <a:gd name="connsiteY3406" fmla="*/ 387968 h 6367455"/>
                <a:gd name="connsiteX3407" fmla="*/ 4804145 w 6891715"/>
                <a:gd name="connsiteY3407" fmla="*/ 387650 h 6367455"/>
                <a:gd name="connsiteX3408" fmla="*/ 4778106 w 6891715"/>
                <a:gd name="connsiteY3408" fmla="*/ 430187 h 6367455"/>
                <a:gd name="connsiteX3409" fmla="*/ 4739999 w 6891715"/>
                <a:gd name="connsiteY3409" fmla="*/ 424156 h 6367455"/>
                <a:gd name="connsiteX3410" fmla="*/ 4711102 w 6891715"/>
                <a:gd name="connsiteY3410" fmla="*/ 399078 h 6367455"/>
                <a:gd name="connsiteX3411" fmla="*/ 4693319 w 6891715"/>
                <a:gd name="connsiteY3411" fmla="*/ 422251 h 6367455"/>
                <a:gd name="connsiteX3412" fmla="*/ 4699670 w 6891715"/>
                <a:gd name="connsiteY3412" fmla="*/ 444472 h 6367455"/>
                <a:gd name="connsiteX3413" fmla="*/ 4717771 w 6891715"/>
                <a:gd name="connsiteY3413" fmla="*/ 429870 h 6367455"/>
                <a:gd name="connsiteX3414" fmla="*/ 4725392 w 6891715"/>
                <a:gd name="connsiteY3414" fmla="*/ 440028 h 6367455"/>
                <a:gd name="connsiteX3415" fmla="*/ 4739047 w 6891715"/>
                <a:gd name="connsiteY3415" fmla="*/ 444155 h 6367455"/>
                <a:gd name="connsiteX3416" fmla="*/ 4718088 w 6891715"/>
                <a:gd name="connsiteY3416" fmla="*/ 463201 h 6367455"/>
                <a:gd name="connsiteX3417" fmla="*/ 4727615 w 6891715"/>
                <a:gd name="connsiteY3417" fmla="*/ 474629 h 6367455"/>
                <a:gd name="connsiteX3418" fmla="*/ 4751749 w 6891715"/>
                <a:gd name="connsiteY3418" fmla="*/ 458757 h 6367455"/>
                <a:gd name="connsiteX3419" fmla="*/ 4799700 w 6891715"/>
                <a:gd name="connsiteY3419" fmla="*/ 462566 h 6367455"/>
                <a:gd name="connsiteX3420" fmla="*/ 4782869 w 6891715"/>
                <a:gd name="connsiteY3420" fmla="*/ 493358 h 6367455"/>
                <a:gd name="connsiteX3421" fmla="*/ 4787315 w 6891715"/>
                <a:gd name="connsiteY3421" fmla="*/ 502564 h 6367455"/>
                <a:gd name="connsiteX3422" fmla="*/ 4815577 w 6891715"/>
                <a:gd name="connsiteY3422" fmla="*/ 474946 h 6367455"/>
                <a:gd name="connsiteX3423" fmla="*/ 4817800 w 6891715"/>
                <a:gd name="connsiteY3423" fmla="*/ 502564 h 6367455"/>
                <a:gd name="connsiteX3424" fmla="*/ 4839076 w 6891715"/>
                <a:gd name="connsiteY3424" fmla="*/ 525420 h 6367455"/>
                <a:gd name="connsiteX3425" fmla="*/ 4829867 w 6891715"/>
                <a:gd name="connsiteY3425" fmla="*/ 551767 h 6367455"/>
                <a:gd name="connsiteX3426" fmla="*/ 4808591 w 6891715"/>
                <a:gd name="connsiteY3426" fmla="*/ 559386 h 6367455"/>
                <a:gd name="connsiteX3427" fmla="*/ 4796207 w 6891715"/>
                <a:gd name="connsiteY3427" fmla="*/ 572401 h 6367455"/>
                <a:gd name="connsiteX3428" fmla="*/ 4795571 w 6891715"/>
                <a:gd name="connsiteY3428" fmla="*/ 616525 h 6367455"/>
                <a:gd name="connsiteX3429" fmla="*/ 4770485 w 6891715"/>
                <a:gd name="connsiteY3429" fmla="*/ 639698 h 6367455"/>
                <a:gd name="connsiteX3430" fmla="*/ 4779059 w 6891715"/>
                <a:gd name="connsiteY3430" fmla="*/ 656523 h 6367455"/>
                <a:gd name="connsiteX3431" fmla="*/ 4802240 w 6891715"/>
                <a:gd name="connsiteY3431" fmla="*/ 643825 h 6367455"/>
                <a:gd name="connsiteX3432" fmla="*/ 4812402 w 6891715"/>
                <a:gd name="connsiteY3432" fmla="*/ 577162 h 6367455"/>
                <a:gd name="connsiteX3433" fmla="*/ 4848920 w 6891715"/>
                <a:gd name="connsiteY3433" fmla="*/ 563512 h 6367455"/>
                <a:gd name="connsiteX3434" fmla="*/ 4858130 w 6891715"/>
                <a:gd name="connsiteY3434" fmla="*/ 516849 h 6367455"/>
                <a:gd name="connsiteX3435" fmla="*/ 4876230 w 6891715"/>
                <a:gd name="connsiteY3435" fmla="*/ 514627 h 6367455"/>
                <a:gd name="connsiteX3436" fmla="*/ 4887662 w 6891715"/>
                <a:gd name="connsiteY3436" fmla="*/ 506056 h 6367455"/>
                <a:gd name="connsiteX3437" fmla="*/ 4939741 w 6891715"/>
                <a:gd name="connsiteY3437" fmla="*/ 519071 h 6367455"/>
                <a:gd name="connsiteX3438" fmla="*/ 4983246 w 6891715"/>
                <a:gd name="connsiteY3438" fmla="*/ 527324 h 6367455"/>
                <a:gd name="connsiteX3439" fmla="*/ 4993090 w 6891715"/>
                <a:gd name="connsiteY3439" fmla="*/ 547005 h 6367455"/>
                <a:gd name="connsiteX3440" fmla="*/ 5003252 w 6891715"/>
                <a:gd name="connsiteY3440" fmla="*/ 537482 h 6367455"/>
                <a:gd name="connsiteX3441" fmla="*/ 5007697 w 6891715"/>
                <a:gd name="connsiteY3441" fmla="*/ 519706 h 6367455"/>
                <a:gd name="connsiteX3442" fmla="*/ 5044851 w 6891715"/>
                <a:gd name="connsiteY3442" fmla="*/ 530816 h 6367455"/>
                <a:gd name="connsiteX3443" fmla="*/ 5063904 w 6891715"/>
                <a:gd name="connsiteY3443" fmla="*/ 545418 h 6367455"/>
                <a:gd name="connsiteX3444" fmla="*/ 5070256 w 6891715"/>
                <a:gd name="connsiteY3444" fmla="*/ 536847 h 6367455"/>
                <a:gd name="connsiteX3445" fmla="*/ 5077559 w 6891715"/>
                <a:gd name="connsiteY3445" fmla="*/ 557164 h 6367455"/>
                <a:gd name="connsiteX3446" fmla="*/ 5105186 w 6891715"/>
                <a:gd name="connsiteY3446" fmla="*/ 555576 h 6367455"/>
                <a:gd name="connsiteX3447" fmla="*/ 5125510 w 6891715"/>
                <a:gd name="connsiteY3447" fmla="*/ 567957 h 6367455"/>
                <a:gd name="connsiteX3448" fmla="*/ 5144563 w 6891715"/>
                <a:gd name="connsiteY3448" fmla="*/ 587955 h 6367455"/>
                <a:gd name="connsiteX3449" fmla="*/ 5164569 w 6891715"/>
                <a:gd name="connsiteY3449" fmla="*/ 596209 h 6367455"/>
                <a:gd name="connsiteX3450" fmla="*/ 5181082 w 6891715"/>
                <a:gd name="connsiteY3450" fmla="*/ 617160 h 6367455"/>
                <a:gd name="connsiteX3451" fmla="*/ 5206486 w 6891715"/>
                <a:gd name="connsiteY3451" fmla="*/ 626366 h 6367455"/>
                <a:gd name="connsiteX3452" fmla="*/ 5212837 w 6891715"/>
                <a:gd name="connsiteY3452" fmla="*/ 641285 h 6367455"/>
                <a:gd name="connsiteX3453" fmla="*/ 5241417 w 6891715"/>
                <a:gd name="connsiteY3453" fmla="*/ 661602 h 6367455"/>
                <a:gd name="connsiteX3454" fmla="*/ 5311279 w 6891715"/>
                <a:gd name="connsiteY3454" fmla="*/ 734930 h 6367455"/>
                <a:gd name="connsiteX3455" fmla="*/ 5318583 w 6891715"/>
                <a:gd name="connsiteY3455" fmla="*/ 756199 h 6367455"/>
                <a:gd name="connsiteX3456" fmla="*/ 5332555 w 6891715"/>
                <a:gd name="connsiteY3456" fmla="*/ 761278 h 6367455"/>
                <a:gd name="connsiteX3457" fmla="*/ 5346210 w 6891715"/>
                <a:gd name="connsiteY3457" fmla="*/ 775880 h 6367455"/>
                <a:gd name="connsiteX3458" fmla="*/ 5352561 w 6891715"/>
                <a:gd name="connsiteY3458" fmla="*/ 771436 h 6367455"/>
                <a:gd name="connsiteX3459" fmla="*/ 5337636 w 6891715"/>
                <a:gd name="connsiteY3459" fmla="*/ 755881 h 6367455"/>
                <a:gd name="connsiteX3460" fmla="*/ 5337636 w 6891715"/>
                <a:gd name="connsiteY3460" fmla="*/ 740009 h 6367455"/>
                <a:gd name="connsiteX3461" fmla="*/ 5366533 w 6891715"/>
                <a:gd name="connsiteY3461" fmla="*/ 765087 h 6367455"/>
                <a:gd name="connsiteX3462" fmla="*/ 5366533 w 6891715"/>
                <a:gd name="connsiteY3462" fmla="*/ 776832 h 6367455"/>
                <a:gd name="connsiteX3463" fmla="*/ 5379553 w 6891715"/>
                <a:gd name="connsiteY3463" fmla="*/ 795561 h 6367455"/>
                <a:gd name="connsiteX3464" fmla="*/ 5431632 w 6891715"/>
                <a:gd name="connsiteY3464" fmla="*/ 816195 h 6367455"/>
                <a:gd name="connsiteX3465" fmla="*/ 5448462 w 6891715"/>
                <a:gd name="connsiteY3465" fmla="*/ 830797 h 6367455"/>
                <a:gd name="connsiteX3466" fmla="*/ 5444969 w 6891715"/>
                <a:gd name="connsiteY3466" fmla="*/ 806354 h 6367455"/>
                <a:gd name="connsiteX3467" fmla="*/ 5491014 w 6891715"/>
                <a:gd name="connsiteY3467" fmla="*/ 852383 h 6367455"/>
                <a:gd name="connsiteX3468" fmla="*/ 5494190 w 6891715"/>
                <a:gd name="connsiteY3468" fmla="*/ 864129 h 6367455"/>
                <a:gd name="connsiteX3469" fmla="*/ 5506257 w 6891715"/>
                <a:gd name="connsiteY3469" fmla="*/ 873334 h 6367455"/>
                <a:gd name="connsiteX3470" fmla="*/ 5503081 w 6891715"/>
                <a:gd name="connsiteY3470" fmla="*/ 891429 h 6367455"/>
                <a:gd name="connsiteX3471" fmla="*/ 5514513 w 6891715"/>
                <a:gd name="connsiteY3471" fmla="*/ 906031 h 6367455"/>
                <a:gd name="connsiteX3472" fmla="*/ 5526263 w 6891715"/>
                <a:gd name="connsiteY3472" fmla="*/ 892381 h 6367455"/>
                <a:gd name="connsiteX3473" fmla="*/ 5547539 w 6891715"/>
                <a:gd name="connsiteY3473" fmla="*/ 910158 h 6367455"/>
                <a:gd name="connsiteX3474" fmla="*/ 5572943 w 6891715"/>
                <a:gd name="connsiteY3474" fmla="*/ 919363 h 6367455"/>
                <a:gd name="connsiteX3475" fmla="*/ 5563734 w 6891715"/>
                <a:gd name="connsiteY3475" fmla="*/ 963488 h 6367455"/>
                <a:gd name="connsiteX3476" fmla="*/ 5578977 w 6891715"/>
                <a:gd name="connsiteY3476" fmla="*/ 981264 h 6367455"/>
                <a:gd name="connsiteX3477" fmla="*/ 5575166 w 6891715"/>
                <a:gd name="connsiteY3477" fmla="*/ 1032056 h 6367455"/>
                <a:gd name="connsiteX3478" fmla="*/ 5580565 w 6891715"/>
                <a:gd name="connsiteY3478" fmla="*/ 1047610 h 6367455"/>
                <a:gd name="connsiteX3479" fmla="*/ 5598348 w 6891715"/>
                <a:gd name="connsiteY3479" fmla="*/ 1037135 h 6367455"/>
                <a:gd name="connsiteX3480" fmla="*/ 5602158 w 6891715"/>
                <a:gd name="connsiteY3480" fmla="*/ 1068561 h 6367455"/>
                <a:gd name="connsiteX3481" fmla="*/ 5560241 w 6891715"/>
                <a:gd name="connsiteY3481" fmla="*/ 1152366 h 6367455"/>
                <a:gd name="connsiteX3482" fmla="*/ 5498636 w 6891715"/>
                <a:gd name="connsiteY3482" fmla="*/ 1245376 h 6367455"/>
                <a:gd name="connsiteX3483" fmla="*/ 5427186 w 6891715"/>
                <a:gd name="connsiteY3483" fmla="*/ 1279660 h 6367455"/>
                <a:gd name="connsiteX3484" fmla="*/ 5357642 w 6891715"/>
                <a:gd name="connsiteY3484" fmla="*/ 1305690 h 6367455"/>
                <a:gd name="connsiteX3485" fmla="*/ 5268727 w 6891715"/>
                <a:gd name="connsiteY3485" fmla="*/ 1295849 h 6367455"/>
                <a:gd name="connsiteX3486" fmla="*/ 5197277 w 6891715"/>
                <a:gd name="connsiteY3486" fmla="*/ 1259661 h 6367455"/>
                <a:gd name="connsiteX3487" fmla="*/ 5135037 w 6891715"/>
                <a:gd name="connsiteY3487" fmla="*/ 1254900 h 6367455"/>
                <a:gd name="connsiteX3488" fmla="*/ 5093119 w 6891715"/>
                <a:gd name="connsiteY3488" fmla="*/ 1236488 h 6367455"/>
                <a:gd name="connsiteX3489" fmla="*/ 5080735 w 6891715"/>
                <a:gd name="connsiteY3489" fmla="*/ 1242837 h 6367455"/>
                <a:gd name="connsiteX3490" fmla="*/ 5045804 w 6891715"/>
                <a:gd name="connsiteY3490" fmla="*/ 1221886 h 6367455"/>
                <a:gd name="connsiteX3491" fmla="*/ 5036277 w 6891715"/>
                <a:gd name="connsiteY3491" fmla="*/ 1231409 h 6367455"/>
                <a:gd name="connsiteX3492" fmla="*/ 5026433 w 6891715"/>
                <a:gd name="connsiteY3492" fmla="*/ 1206331 h 6367455"/>
                <a:gd name="connsiteX3493" fmla="*/ 5001346 w 6891715"/>
                <a:gd name="connsiteY3493" fmla="*/ 1207918 h 6367455"/>
                <a:gd name="connsiteX3494" fmla="*/ 4972131 w 6891715"/>
                <a:gd name="connsiteY3494" fmla="*/ 1180618 h 6367455"/>
                <a:gd name="connsiteX3495" fmla="*/ 4954666 w 6891715"/>
                <a:gd name="connsiteY3495" fmla="*/ 1206966 h 6367455"/>
                <a:gd name="connsiteX3496" fmla="*/ 4930214 w 6891715"/>
                <a:gd name="connsiteY3496" fmla="*/ 1185063 h 6367455"/>
                <a:gd name="connsiteX3497" fmla="*/ 4939423 w 6891715"/>
                <a:gd name="connsiteY3497" fmla="*/ 1161889 h 6367455"/>
                <a:gd name="connsiteX3498" fmla="*/ 4920053 w 6891715"/>
                <a:gd name="connsiteY3498" fmla="*/ 1156810 h 6367455"/>
                <a:gd name="connsiteX3499" fmla="*/ 4915924 w 6891715"/>
                <a:gd name="connsiteY3499" fmla="*/ 1144113 h 6367455"/>
                <a:gd name="connsiteX3500" fmla="*/ 4900047 w 6891715"/>
                <a:gd name="connsiteY3500" fmla="*/ 1147604 h 6367455"/>
                <a:gd name="connsiteX3501" fmla="*/ 4886074 w 6891715"/>
                <a:gd name="connsiteY3501" fmla="*/ 1166651 h 6367455"/>
                <a:gd name="connsiteX3502" fmla="*/ 4856542 w 6891715"/>
                <a:gd name="connsiteY3502" fmla="*/ 1143795 h 6367455"/>
                <a:gd name="connsiteX3503" fmla="*/ 4852414 w 6891715"/>
                <a:gd name="connsiteY3503" fmla="*/ 1151096 h 6367455"/>
                <a:gd name="connsiteX3504" fmla="*/ 4820341 w 6891715"/>
                <a:gd name="connsiteY3504" fmla="*/ 1139986 h 6367455"/>
                <a:gd name="connsiteX3505" fmla="*/ 4815260 w 6891715"/>
                <a:gd name="connsiteY3505" fmla="*/ 1127288 h 6367455"/>
                <a:gd name="connsiteX3506" fmla="*/ 4794936 w 6891715"/>
                <a:gd name="connsiteY3506" fmla="*/ 1123161 h 6367455"/>
                <a:gd name="connsiteX3507" fmla="*/ 4782869 w 6891715"/>
                <a:gd name="connsiteY3507" fmla="*/ 1074910 h 6367455"/>
                <a:gd name="connsiteX3508" fmla="*/ 4758418 w 6891715"/>
                <a:gd name="connsiteY3508" fmla="*/ 1057134 h 6367455"/>
                <a:gd name="connsiteX3509" fmla="*/ 4710785 w 6891715"/>
                <a:gd name="connsiteY3509" fmla="*/ 1055229 h 6367455"/>
                <a:gd name="connsiteX3510" fmla="*/ 4706339 w 6891715"/>
                <a:gd name="connsiteY3510" fmla="*/ 1060626 h 6367455"/>
                <a:gd name="connsiteX3511" fmla="*/ 4718088 w 6891715"/>
                <a:gd name="connsiteY3511" fmla="*/ 1066022 h 6367455"/>
                <a:gd name="connsiteX3512" fmla="*/ 4736506 w 6891715"/>
                <a:gd name="connsiteY3512" fmla="*/ 1087926 h 6367455"/>
                <a:gd name="connsiteX3513" fmla="*/ 4752067 w 6891715"/>
                <a:gd name="connsiteY3513" fmla="*/ 1083799 h 6367455"/>
                <a:gd name="connsiteX3514" fmla="*/ 4746033 w 6891715"/>
                <a:gd name="connsiteY3514" fmla="*/ 1108877 h 6367455"/>
                <a:gd name="connsiteX3515" fmla="*/ 4759053 w 6891715"/>
                <a:gd name="connsiteY3515" fmla="*/ 1138081 h 6367455"/>
                <a:gd name="connsiteX3516" fmla="*/ 4770802 w 6891715"/>
                <a:gd name="connsiteY3516" fmla="*/ 1142526 h 6367455"/>
                <a:gd name="connsiteX3517" fmla="*/ 4787950 w 6891715"/>
                <a:gd name="connsiteY3517" fmla="*/ 1166334 h 6367455"/>
                <a:gd name="connsiteX3518" fmla="*/ 4812402 w 6891715"/>
                <a:gd name="connsiteY3518" fmla="*/ 1176809 h 6367455"/>
                <a:gd name="connsiteX3519" fmla="*/ 4798747 w 6891715"/>
                <a:gd name="connsiteY3519" fmla="*/ 1188237 h 6367455"/>
                <a:gd name="connsiteX3520" fmla="*/ 4800017 w 6891715"/>
                <a:gd name="connsiteY3520" fmla="*/ 1204427 h 6367455"/>
                <a:gd name="connsiteX3521" fmla="*/ 4820976 w 6891715"/>
                <a:gd name="connsiteY3521" fmla="*/ 1203157 h 6367455"/>
                <a:gd name="connsiteX3522" fmla="*/ 4861305 w 6891715"/>
                <a:gd name="connsiteY3522" fmla="*/ 1231092 h 6367455"/>
                <a:gd name="connsiteX3523" fmla="*/ 4857494 w 6891715"/>
                <a:gd name="connsiteY3523" fmla="*/ 1245059 h 6367455"/>
                <a:gd name="connsiteX3524" fmla="*/ 4829867 w 6891715"/>
                <a:gd name="connsiteY3524" fmla="*/ 1250138 h 6367455"/>
                <a:gd name="connsiteX3525" fmla="*/ 4842569 w 6891715"/>
                <a:gd name="connsiteY3525" fmla="*/ 1262836 h 6367455"/>
                <a:gd name="connsiteX3526" fmla="*/ 4866068 w 6891715"/>
                <a:gd name="connsiteY3526" fmla="*/ 1259344 h 6367455"/>
                <a:gd name="connsiteX3527" fmla="*/ 4900047 w 6891715"/>
                <a:gd name="connsiteY3527" fmla="*/ 1267597 h 6367455"/>
                <a:gd name="connsiteX3528" fmla="*/ 4911796 w 6891715"/>
                <a:gd name="connsiteY3528" fmla="*/ 1281247 h 6367455"/>
                <a:gd name="connsiteX3529" fmla="*/ 4907668 w 6891715"/>
                <a:gd name="connsiteY3529" fmla="*/ 1299976 h 6367455"/>
                <a:gd name="connsiteX3530" fmla="*/ 4925769 w 6891715"/>
                <a:gd name="connsiteY3530" fmla="*/ 1296802 h 6367455"/>
                <a:gd name="connsiteX3531" fmla="*/ 4955619 w 6891715"/>
                <a:gd name="connsiteY3531" fmla="*/ 1312356 h 6367455"/>
                <a:gd name="connsiteX3532" fmla="*/ 4965145 w 6891715"/>
                <a:gd name="connsiteY3532" fmla="*/ 1341878 h 6367455"/>
                <a:gd name="connsiteX3533" fmla="*/ 4974989 w 6891715"/>
                <a:gd name="connsiteY3533" fmla="*/ 1352354 h 6367455"/>
                <a:gd name="connsiteX3534" fmla="*/ 4953078 w 6891715"/>
                <a:gd name="connsiteY3534" fmla="*/ 1385050 h 6367455"/>
                <a:gd name="connsiteX3535" fmla="*/ 4964828 w 6891715"/>
                <a:gd name="connsiteY3535" fmla="*/ 1413620 h 6367455"/>
                <a:gd name="connsiteX3536" fmla="*/ 4955301 w 6891715"/>
                <a:gd name="connsiteY3536" fmla="*/ 1422191 h 6367455"/>
                <a:gd name="connsiteX3537" fmla="*/ 4953396 w 6891715"/>
                <a:gd name="connsiteY3537" fmla="*/ 1459966 h 6367455"/>
                <a:gd name="connsiteX3538" fmla="*/ 4928309 w 6891715"/>
                <a:gd name="connsiteY3538" fmla="*/ 1458061 h 6367455"/>
                <a:gd name="connsiteX3539" fmla="*/ 4919735 w 6891715"/>
                <a:gd name="connsiteY3539" fmla="*/ 1476155 h 6367455"/>
                <a:gd name="connsiteX3540" fmla="*/ 4937836 w 6891715"/>
                <a:gd name="connsiteY3540" fmla="*/ 1485361 h 6367455"/>
                <a:gd name="connsiteX3541" fmla="*/ 4938153 w 6891715"/>
                <a:gd name="connsiteY3541" fmla="*/ 1501233 h 6367455"/>
                <a:gd name="connsiteX3542" fmla="*/ 4949903 w 6891715"/>
                <a:gd name="connsiteY3542" fmla="*/ 1508534 h 6367455"/>
                <a:gd name="connsiteX3543" fmla="*/ 4966415 w 6891715"/>
                <a:gd name="connsiteY3543" fmla="*/ 1581863 h 6367455"/>
                <a:gd name="connsiteX3544" fmla="*/ 4984198 w 6891715"/>
                <a:gd name="connsiteY3544" fmla="*/ 1575514 h 6367455"/>
                <a:gd name="connsiteX3545" fmla="*/ 4987692 w 6891715"/>
                <a:gd name="connsiteY3545" fmla="*/ 1601862 h 6367455"/>
                <a:gd name="connsiteX3546" fmla="*/ 4976260 w 6891715"/>
                <a:gd name="connsiteY3546" fmla="*/ 1619956 h 6367455"/>
                <a:gd name="connsiteX3547" fmla="*/ 4996583 w 6891715"/>
                <a:gd name="connsiteY3547" fmla="*/ 1643764 h 6367455"/>
                <a:gd name="connsiteX3548" fmla="*/ 4983881 w 6891715"/>
                <a:gd name="connsiteY3548" fmla="*/ 1654557 h 6367455"/>
                <a:gd name="connsiteX3549" fmla="*/ 4949267 w 6891715"/>
                <a:gd name="connsiteY3549" fmla="*/ 1672968 h 6367455"/>
                <a:gd name="connsiteX3550" fmla="*/ 4924498 w 6891715"/>
                <a:gd name="connsiteY3550" fmla="*/ 1736139 h 6367455"/>
                <a:gd name="connsiteX3551" fmla="*/ 4927991 w 6891715"/>
                <a:gd name="connsiteY3551" fmla="*/ 1790104 h 6367455"/>
                <a:gd name="connsiteX3552" fmla="*/ 4928309 w 6891715"/>
                <a:gd name="connsiteY3552" fmla="*/ 1829785 h 6367455"/>
                <a:gd name="connsiteX3553" fmla="*/ 4920053 w 6891715"/>
                <a:gd name="connsiteY3553" fmla="*/ 1845973 h 6367455"/>
                <a:gd name="connsiteX3554" fmla="*/ 4939423 w 6891715"/>
                <a:gd name="connsiteY3554" fmla="*/ 1862481 h 6367455"/>
                <a:gd name="connsiteX3555" fmla="*/ 4939106 w 6891715"/>
                <a:gd name="connsiteY3555" fmla="*/ 1842800 h 6367455"/>
                <a:gd name="connsiteX3556" fmla="*/ 4946410 w 6891715"/>
                <a:gd name="connsiteY3556" fmla="*/ 1838354 h 6367455"/>
                <a:gd name="connsiteX3557" fmla="*/ 4965145 w 6891715"/>
                <a:gd name="connsiteY3557" fmla="*/ 1902478 h 6367455"/>
                <a:gd name="connsiteX3558" fmla="*/ 4980070 w 6891715"/>
                <a:gd name="connsiteY3558" fmla="*/ 1903113 h 6367455"/>
                <a:gd name="connsiteX3559" fmla="*/ 4985786 w 6891715"/>
                <a:gd name="connsiteY3559" fmla="*/ 1955808 h 6367455"/>
                <a:gd name="connsiteX3560" fmla="*/ 4994043 w 6891715"/>
                <a:gd name="connsiteY3560" fmla="*/ 1967553 h 6367455"/>
                <a:gd name="connsiteX3561" fmla="*/ 4985151 w 6891715"/>
                <a:gd name="connsiteY3561" fmla="*/ 1984060 h 6367455"/>
                <a:gd name="connsiteX3562" fmla="*/ 4988009 w 6891715"/>
                <a:gd name="connsiteY3562" fmla="*/ 1998028 h 6367455"/>
                <a:gd name="connsiteX3563" fmla="*/ 4976895 w 6891715"/>
                <a:gd name="connsiteY3563" fmla="*/ 1987870 h 6367455"/>
                <a:gd name="connsiteX3564" fmla="*/ 4965780 w 6891715"/>
                <a:gd name="connsiteY3564" fmla="*/ 1999297 h 6367455"/>
                <a:gd name="connsiteX3565" fmla="*/ 4957206 w 6891715"/>
                <a:gd name="connsiteY3565" fmla="*/ 1998028 h 6367455"/>
                <a:gd name="connsiteX3566" fmla="*/ 4946727 w 6891715"/>
                <a:gd name="connsiteY3566" fmla="*/ 1994853 h 6367455"/>
                <a:gd name="connsiteX3567" fmla="*/ 4939423 w 6891715"/>
                <a:gd name="connsiteY3567" fmla="*/ 2005011 h 6367455"/>
                <a:gd name="connsiteX3568" fmla="*/ 4955936 w 6891715"/>
                <a:gd name="connsiteY3568" fmla="*/ 2009455 h 6367455"/>
                <a:gd name="connsiteX3569" fmla="*/ 4958477 w 6891715"/>
                <a:gd name="connsiteY3569" fmla="*/ 2033898 h 6367455"/>
                <a:gd name="connsiteX3570" fmla="*/ 4972131 w 6891715"/>
                <a:gd name="connsiteY3570" fmla="*/ 2042785 h 6367455"/>
                <a:gd name="connsiteX3571" fmla="*/ 4983881 w 6891715"/>
                <a:gd name="connsiteY3571" fmla="*/ 2034851 h 6367455"/>
                <a:gd name="connsiteX3572" fmla="*/ 4997218 w 6891715"/>
                <a:gd name="connsiteY3572" fmla="*/ 2049452 h 6367455"/>
                <a:gd name="connsiteX3573" fmla="*/ 5015319 w 6891715"/>
                <a:gd name="connsiteY3573" fmla="*/ 2044054 h 6367455"/>
                <a:gd name="connsiteX3574" fmla="*/ 5030244 w 6891715"/>
                <a:gd name="connsiteY3574" fmla="*/ 2048499 h 6367455"/>
                <a:gd name="connsiteX3575" fmla="*/ 5025798 w 6891715"/>
                <a:gd name="connsiteY3575" fmla="*/ 2064052 h 6367455"/>
                <a:gd name="connsiteX3576" fmla="*/ 5043581 w 6891715"/>
                <a:gd name="connsiteY3576" fmla="*/ 2102463 h 6367455"/>
                <a:gd name="connsiteX3577" fmla="*/ 5045169 w 6891715"/>
                <a:gd name="connsiteY3577" fmla="*/ 2118018 h 6367455"/>
                <a:gd name="connsiteX3578" fmla="*/ 5040405 w 6891715"/>
                <a:gd name="connsiteY3578" fmla="*/ 2132937 h 6367455"/>
                <a:gd name="connsiteX3579" fmla="*/ 5028974 w 6891715"/>
                <a:gd name="connsiteY3579" fmla="*/ 2133890 h 6367455"/>
                <a:gd name="connsiteX3580" fmla="*/ 5026751 w 6891715"/>
                <a:gd name="connsiteY3580" fmla="*/ 2141191 h 6367455"/>
                <a:gd name="connsiteX3581" fmla="*/ 5018177 w 6891715"/>
                <a:gd name="connsiteY3581" fmla="*/ 2138652 h 6367455"/>
                <a:gd name="connsiteX3582" fmla="*/ 5012143 w 6891715"/>
                <a:gd name="connsiteY3582" fmla="*/ 2125955 h 6367455"/>
                <a:gd name="connsiteX3583" fmla="*/ 5004204 w 6891715"/>
                <a:gd name="connsiteY3583" fmla="*/ 2117065 h 6367455"/>
                <a:gd name="connsiteX3584" fmla="*/ 4996583 w 6891715"/>
                <a:gd name="connsiteY3584" fmla="*/ 2118018 h 6367455"/>
                <a:gd name="connsiteX3585" fmla="*/ 4998488 w 6891715"/>
                <a:gd name="connsiteY3585" fmla="*/ 2132937 h 6367455"/>
                <a:gd name="connsiteX3586" fmla="*/ 5006427 w 6891715"/>
                <a:gd name="connsiteY3586" fmla="*/ 2136113 h 6367455"/>
                <a:gd name="connsiteX3587" fmla="*/ 5004204 w 6891715"/>
                <a:gd name="connsiteY3587" fmla="*/ 2151032 h 6367455"/>
                <a:gd name="connsiteX3588" fmla="*/ 5001981 w 6891715"/>
                <a:gd name="connsiteY3588" fmla="*/ 2160238 h 6367455"/>
                <a:gd name="connsiteX3589" fmla="*/ 5005792 w 6891715"/>
                <a:gd name="connsiteY3589" fmla="*/ 2170080 h 6367455"/>
                <a:gd name="connsiteX3590" fmla="*/ 4995313 w 6891715"/>
                <a:gd name="connsiteY3590" fmla="*/ 2165635 h 6367455"/>
                <a:gd name="connsiteX3591" fmla="*/ 4988009 w 6891715"/>
                <a:gd name="connsiteY3591" fmla="*/ 2158969 h 6367455"/>
                <a:gd name="connsiteX3592" fmla="*/ 4981976 w 6891715"/>
                <a:gd name="connsiteY3592" fmla="*/ 2138652 h 6367455"/>
                <a:gd name="connsiteX3593" fmla="*/ 4976260 w 6891715"/>
                <a:gd name="connsiteY3593" fmla="*/ 2125002 h 6367455"/>
                <a:gd name="connsiteX3594" fmla="*/ 4967051 w 6891715"/>
                <a:gd name="connsiteY3594" fmla="*/ 2115479 h 6367455"/>
                <a:gd name="connsiteX3595" fmla="*/ 4967686 w 6891715"/>
                <a:gd name="connsiteY3595" fmla="*/ 2094209 h 6367455"/>
                <a:gd name="connsiteX3596" fmla="*/ 4958477 w 6891715"/>
                <a:gd name="connsiteY3596" fmla="*/ 2072941 h 6367455"/>
                <a:gd name="connsiteX3597" fmla="*/ 4947362 w 6891715"/>
                <a:gd name="connsiteY3597" fmla="*/ 2050720 h 6367455"/>
                <a:gd name="connsiteX3598" fmla="*/ 4944822 w 6891715"/>
                <a:gd name="connsiteY3598" fmla="*/ 2070402 h 6367455"/>
                <a:gd name="connsiteX3599" fmla="*/ 4943552 w 6891715"/>
                <a:gd name="connsiteY3599" fmla="*/ 2082147 h 6367455"/>
                <a:gd name="connsiteX3600" fmla="*/ 4965145 w 6891715"/>
                <a:gd name="connsiteY3600" fmla="*/ 2104685 h 6367455"/>
                <a:gd name="connsiteX3601" fmla="*/ 4967051 w 6891715"/>
                <a:gd name="connsiteY3601" fmla="*/ 2115479 h 6367455"/>
                <a:gd name="connsiteX3602" fmla="*/ 4967686 w 6891715"/>
                <a:gd name="connsiteY3602" fmla="*/ 2132303 h 6367455"/>
                <a:gd name="connsiteX3603" fmla="*/ 4957206 w 6891715"/>
                <a:gd name="connsiteY3603" fmla="*/ 2125637 h 6367455"/>
                <a:gd name="connsiteX3604" fmla="*/ 4952443 w 6891715"/>
                <a:gd name="connsiteY3604" fmla="*/ 2108495 h 6367455"/>
                <a:gd name="connsiteX3605" fmla="*/ 4940058 w 6891715"/>
                <a:gd name="connsiteY3605" fmla="*/ 2096748 h 6367455"/>
                <a:gd name="connsiteX3606" fmla="*/ 4937518 w 6891715"/>
                <a:gd name="connsiteY3606" fmla="*/ 2110399 h 6367455"/>
                <a:gd name="connsiteX3607" fmla="*/ 4956889 w 6891715"/>
                <a:gd name="connsiteY3607" fmla="*/ 2131033 h 6367455"/>
                <a:gd name="connsiteX3608" fmla="*/ 4965145 w 6891715"/>
                <a:gd name="connsiteY3608" fmla="*/ 2146905 h 6367455"/>
                <a:gd name="connsiteX3609" fmla="*/ 4949267 w 6891715"/>
                <a:gd name="connsiteY3609" fmla="*/ 2143413 h 6367455"/>
                <a:gd name="connsiteX3610" fmla="*/ 4949903 w 6891715"/>
                <a:gd name="connsiteY3610" fmla="*/ 2154842 h 6367455"/>
                <a:gd name="connsiteX3611" fmla="*/ 4963240 w 6891715"/>
                <a:gd name="connsiteY3611" fmla="*/ 2169127 h 6367455"/>
                <a:gd name="connsiteX3612" fmla="*/ 4973402 w 6891715"/>
                <a:gd name="connsiteY3612" fmla="*/ 2196745 h 6367455"/>
                <a:gd name="connsiteX3613" fmla="*/ 4967051 w 6891715"/>
                <a:gd name="connsiteY3613" fmla="*/ 2196428 h 6367455"/>
                <a:gd name="connsiteX3614" fmla="*/ 4953396 w 6891715"/>
                <a:gd name="connsiteY3614" fmla="*/ 2182460 h 6367455"/>
                <a:gd name="connsiteX3615" fmla="*/ 4945457 w 6891715"/>
                <a:gd name="connsiteY3615" fmla="*/ 2181190 h 6367455"/>
                <a:gd name="connsiteX3616" fmla="*/ 4938153 w 6891715"/>
                <a:gd name="connsiteY3616" fmla="*/ 2167222 h 6367455"/>
                <a:gd name="connsiteX3617" fmla="*/ 4928626 w 6891715"/>
                <a:gd name="connsiteY3617" fmla="*/ 2161826 h 6367455"/>
                <a:gd name="connsiteX3618" fmla="*/ 4927356 w 6891715"/>
                <a:gd name="connsiteY3618" fmla="*/ 2180872 h 6367455"/>
                <a:gd name="connsiteX3619" fmla="*/ 4943869 w 6891715"/>
                <a:gd name="connsiteY3619" fmla="*/ 2184364 h 6367455"/>
                <a:gd name="connsiteX3620" fmla="*/ 4950855 w 6891715"/>
                <a:gd name="connsiteY3620" fmla="*/ 2196110 h 6367455"/>
                <a:gd name="connsiteX3621" fmla="*/ 4953713 w 6891715"/>
                <a:gd name="connsiteY3621" fmla="*/ 2212935 h 6367455"/>
                <a:gd name="connsiteX3622" fmla="*/ 4942599 w 6891715"/>
                <a:gd name="connsiteY3622" fmla="*/ 2203094 h 6367455"/>
                <a:gd name="connsiteX3623" fmla="*/ 4937836 w 6891715"/>
                <a:gd name="connsiteY3623" fmla="*/ 2210394 h 6367455"/>
                <a:gd name="connsiteX3624" fmla="*/ 4943234 w 6891715"/>
                <a:gd name="connsiteY3624" fmla="*/ 2216745 h 6367455"/>
                <a:gd name="connsiteX3625" fmla="*/ 4929262 w 6891715"/>
                <a:gd name="connsiteY3625" fmla="*/ 2217696 h 6367455"/>
                <a:gd name="connsiteX3626" fmla="*/ 4928944 w 6891715"/>
                <a:gd name="connsiteY3626" fmla="*/ 2225950 h 6367455"/>
                <a:gd name="connsiteX3627" fmla="*/ 4964510 w 6891715"/>
                <a:gd name="connsiteY3627" fmla="*/ 2254202 h 6367455"/>
                <a:gd name="connsiteX3628" fmla="*/ 5023893 w 6891715"/>
                <a:gd name="connsiteY3628" fmla="*/ 2285313 h 6367455"/>
                <a:gd name="connsiteX3629" fmla="*/ 5039770 w 6891715"/>
                <a:gd name="connsiteY3629" fmla="*/ 2294200 h 6367455"/>
                <a:gd name="connsiteX3630" fmla="*/ 5049297 w 6891715"/>
                <a:gd name="connsiteY3630" fmla="*/ 2332612 h 6367455"/>
                <a:gd name="connsiteX3631" fmla="*/ 5048979 w 6891715"/>
                <a:gd name="connsiteY3631" fmla="*/ 2345945 h 6367455"/>
                <a:gd name="connsiteX3632" fmla="*/ 5039770 w 6891715"/>
                <a:gd name="connsiteY3632" fmla="*/ 2368801 h 6367455"/>
                <a:gd name="connsiteX3633" fmla="*/ 5044851 w 6891715"/>
                <a:gd name="connsiteY3633" fmla="*/ 2386896 h 6367455"/>
                <a:gd name="connsiteX3634" fmla="*/ 5065492 w 6891715"/>
                <a:gd name="connsiteY3634" fmla="*/ 2398325 h 6367455"/>
                <a:gd name="connsiteX3635" fmla="*/ 5096612 w 6891715"/>
                <a:gd name="connsiteY3635" fmla="*/ 2379912 h 6367455"/>
                <a:gd name="connsiteX3636" fmla="*/ 5105822 w 6891715"/>
                <a:gd name="connsiteY3636" fmla="*/ 2353882 h 6367455"/>
                <a:gd name="connsiteX3637" fmla="*/ 5123922 w 6891715"/>
                <a:gd name="connsiteY3637" fmla="*/ 2344994 h 6367455"/>
                <a:gd name="connsiteX3638" fmla="*/ 5134719 w 6891715"/>
                <a:gd name="connsiteY3638" fmla="*/ 2303725 h 6367455"/>
                <a:gd name="connsiteX3639" fmla="*/ 5125510 w 6891715"/>
                <a:gd name="connsiteY3639" fmla="*/ 2289122 h 6367455"/>
                <a:gd name="connsiteX3640" fmla="*/ 5135037 w 6891715"/>
                <a:gd name="connsiteY3640" fmla="*/ 2287218 h 6367455"/>
                <a:gd name="connsiteX3641" fmla="*/ 5136307 w 6891715"/>
                <a:gd name="connsiteY3641" fmla="*/ 2275472 h 6367455"/>
                <a:gd name="connsiteX3642" fmla="*/ 5108362 w 6891715"/>
                <a:gd name="connsiteY3642" fmla="*/ 2253568 h 6367455"/>
                <a:gd name="connsiteX3643" fmla="*/ 5102011 w 6891715"/>
                <a:gd name="connsiteY3643" fmla="*/ 2215792 h 6367455"/>
                <a:gd name="connsiteX3644" fmla="*/ 5089626 w 6891715"/>
                <a:gd name="connsiteY3644" fmla="*/ 2202777 h 6367455"/>
                <a:gd name="connsiteX3645" fmla="*/ 5053743 w 6891715"/>
                <a:gd name="connsiteY3645" fmla="*/ 2169127 h 6367455"/>
                <a:gd name="connsiteX3646" fmla="*/ 5050885 w 6891715"/>
                <a:gd name="connsiteY3646" fmla="*/ 2151985 h 6367455"/>
                <a:gd name="connsiteX3647" fmla="*/ 5054378 w 6891715"/>
                <a:gd name="connsiteY3647" fmla="*/ 2136430 h 6367455"/>
                <a:gd name="connsiteX3648" fmla="*/ 5063269 w 6891715"/>
                <a:gd name="connsiteY3648" fmla="*/ 2119922 h 6367455"/>
                <a:gd name="connsiteX3649" fmla="*/ 5062317 w 6891715"/>
                <a:gd name="connsiteY3649" fmla="*/ 2108177 h 6367455"/>
                <a:gd name="connsiteX3650" fmla="*/ 5053108 w 6891715"/>
                <a:gd name="connsiteY3650" fmla="*/ 2100558 h 6367455"/>
                <a:gd name="connsiteX3651" fmla="*/ 5054378 w 6891715"/>
                <a:gd name="connsiteY3651" fmla="*/ 2089131 h 6367455"/>
                <a:gd name="connsiteX3652" fmla="*/ 5061046 w 6891715"/>
                <a:gd name="connsiteY3652" fmla="*/ 2078655 h 6367455"/>
                <a:gd name="connsiteX3653" fmla="*/ 5058506 w 6891715"/>
                <a:gd name="connsiteY3653" fmla="*/ 2054530 h 6367455"/>
                <a:gd name="connsiteX3654" fmla="*/ 5041993 w 6891715"/>
                <a:gd name="connsiteY3654" fmla="*/ 2037070 h 6367455"/>
                <a:gd name="connsiteX3655" fmla="*/ 5029291 w 6891715"/>
                <a:gd name="connsiteY3655" fmla="*/ 2038023 h 6367455"/>
                <a:gd name="connsiteX3656" fmla="*/ 5023575 w 6891715"/>
                <a:gd name="connsiteY3656" fmla="*/ 2023105 h 6367455"/>
                <a:gd name="connsiteX3657" fmla="*/ 5007697 w 6891715"/>
                <a:gd name="connsiteY3657" fmla="*/ 2018344 h 6367455"/>
                <a:gd name="connsiteX3658" fmla="*/ 4999123 w 6891715"/>
                <a:gd name="connsiteY3658" fmla="*/ 2020248 h 6367455"/>
                <a:gd name="connsiteX3659" fmla="*/ 4983246 w 6891715"/>
                <a:gd name="connsiteY3659" fmla="*/ 2015487 h 6367455"/>
                <a:gd name="connsiteX3660" fmla="*/ 4982611 w 6891715"/>
                <a:gd name="connsiteY3660" fmla="*/ 2008186 h 6367455"/>
                <a:gd name="connsiteX3661" fmla="*/ 4988009 w 6891715"/>
                <a:gd name="connsiteY3661" fmla="*/ 1998028 h 6367455"/>
                <a:gd name="connsiteX3662" fmla="*/ 5000076 w 6891715"/>
                <a:gd name="connsiteY3662" fmla="*/ 1981203 h 6367455"/>
                <a:gd name="connsiteX3663" fmla="*/ 4994043 w 6891715"/>
                <a:gd name="connsiteY3663" fmla="*/ 1967553 h 6367455"/>
                <a:gd name="connsiteX3664" fmla="*/ 5002617 w 6891715"/>
                <a:gd name="connsiteY3664" fmla="*/ 1951682 h 6367455"/>
                <a:gd name="connsiteX3665" fmla="*/ 4999123 w 6891715"/>
                <a:gd name="connsiteY3665" fmla="*/ 1929461 h 6367455"/>
                <a:gd name="connsiteX3666" fmla="*/ 4995630 w 6891715"/>
                <a:gd name="connsiteY3666" fmla="*/ 1894542 h 6367455"/>
                <a:gd name="connsiteX3667" fmla="*/ 5009285 w 6891715"/>
                <a:gd name="connsiteY3667" fmla="*/ 1902161 h 6367455"/>
                <a:gd name="connsiteX3668" fmla="*/ 5047709 w 6891715"/>
                <a:gd name="connsiteY3668" fmla="*/ 1893273 h 6367455"/>
                <a:gd name="connsiteX3669" fmla="*/ 5039135 w 6891715"/>
                <a:gd name="connsiteY3669" fmla="*/ 1881527 h 6367455"/>
                <a:gd name="connsiteX3670" fmla="*/ 5005157 w 6891715"/>
                <a:gd name="connsiteY3670" fmla="*/ 1876766 h 6367455"/>
                <a:gd name="connsiteX3671" fmla="*/ 5002617 w 6891715"/>
                <a:gd name="connsiteY3671" fmla="*/ 1850418 h 6367455"/>
                <a:gd name="connsiteX3672" fmla="*/ 4992137 w 6891715"/>
                <a:gd name="connsiteY3672" fmla="*/ 1848195 h 6367455"/>
                <a:gd name="connsiteX3673" fmla="*/ 4983563 w 6891715"/>
                <a:gd name="connsiteY3673" fmla="*/ 1833911 h 6367455"/>
                <a:gd name="connsiteX3674" fmla="*/ 4946092 w 6891715"/>
                <a:gd name="connsiteY3674" fmla="*/ 1793913 h 6367455"/>
                <a:gd name="connsiteX3675" fmla="*/ 4935295 w 6891715"/>
                <a:gd name="connsiteY3675" fmla="*/ 1787882 h 6367455"/>
                <a:gd name="connsiteX3676" fmla="*/ 4931167 w 6891715"/>
                <a:gd name="connsiteY3676" fmla="*/ 1776771 h 6367455"/>
                <a:gd name="connsiteX3677" fmla="*/ 4927674 w 6891715"/>
                <a:gd name="connsiteY3677" fmla="*/ 1736774 h 6367455"/>
                <a:gd name="connsiteX3678" fmla="*/ 4952125 w 6891715"/>
                <a:gd name="connsiteY3678" fmla="*/ 1676460 h 6367455"/>
                <a:gd name="connsiteX3679" fmla="*/ 4991820 w 6891715"/>
                <a:gd name="connsiteY3679" fmla="*/ 1677730 h 6367455"/>
                <a:gd name="connsiteX3680" fmla="*/ 4996901 w 6891715"/>
                <a:gd name="connsiteY3680" fmla="*/ 1692332 h 6367455"/>
                <a:gd name="connsiteX3681" fmla="*/ 5009603 w 6891715"/>
                <a:gd name="connsiteY3681" fmla="*/ 1701855 h 6367455"/>
                <a:gd name="connsiteX3682" fmla="*/ 5029926 w 6891715"/>
                <a:gd name="connsiteY3682" fmla="*/ 1718680 h 6367455"/>
                <a:gd name="connsiteX3683" fmla="*/ 5046757 w 6891715"/>
                <a:gd name="connsiteY3683" fmla="*/ 1713283 h 6367455"/>
                <a:gd name="connsiteX3684" fmla="*/ 5056283 w 6891715"/>
                <a:gd name="connsiteY3684" fmla="*/ 1697411 h 6367455"/>
                <a:gd name="connsiteX3685" fmla="*/ 5071208 w 6891715"/>
                <a:gd name="connsiteY3685" fmla="*/ 1709791 h 6367455"/>
                <a:gd name="connsiteX3686" fmla="*/ 5083910 w 6891715"/>
                <a:gd name="connsiteY3686" fmla="*/ 1736774 h 6367455"/>
                <a:gd name="connsiteX3687" fmla="*/ 5105504 w 6891715"/>
                <a:gd name="connsiteY3687" fmla="*/ 1744075 h 6367455"/>
                <a:gd name="connsiteX3688" fmla="*/ 5111855 w 6891715"/>
                <a:gd name="connsiteY3688" fmla="*/ 1778041 h 6367455"/>
                <a:gd name="connsiteX3689" fmla="*/ 5136307 w 6891715"/>
                <a:gd name="connsiteY3689" fmla="*/ 1784072 h 6367455"/>
                <a:gd name="connsiteX3690" fmla="*/ 5148056 w 6891715"/>
                <a:gd name="connsiteY3690" fmla="*/ 1794230 h 6367455"/>
                <a:gd name="connsiteX3691" fmla="*/ 5180129 w 6891715"/>
                <a:gd name="connsiteY3691" fmla="*/ 1806611 h 6367455"/>
                <a:gd name="connsiteX3692" fmla="*/ 5208709 w 6891715"/>
                <a:gd name="connsiteY3692" fmla="*/ 1806293 h 6367455"/>
                <a:gd name="connsiteX3693" fmla="*/ 5222364 w 6891715"/>
                <a:gd name="connsiteY3693" fmla="*/ 1819944 h 6367455"/>
                <a:gd name="connsiteX3694" fmla="*/ 5236019 w 6891715"/>
                <a:gd name="connsiteY3694" fmla="*/ 1815817 h 6367455"/>
                <a:gd name="connsiteX3695" fmla="*/ 5246815 w 6891715"/>
                <a:gd name="connsiteY3695" fmla="*/ 1797723 h 6367455"/>
                <a:gd name="connsiteX3696" fmla="*/ 5282381 w 6891715"/>
                <a:gd name="connsiteY3696" fmla="*/ 1793278 h 6367455"/>
                <a:gd name="connsiteX3697" fmla="*/ 5296671 w 6891715"/>
                <a:gd name="connsiteY3697" fmla="*/ 1809785 h 6367455"/>
                <a:gd name="connsiteX3698" fmla="*/ 5313184 w 6891715"/>
                <a:gd name="connsiteY3698" fmla="*/ 1798040 h 6367455"/>
                <a:gd name="connsiteX3699" fmla="*/ 5292226 w 6891715"/>
                <a:gd name="connsiteY3699" fmla="*/ 1784707 h 6367455"/>
                <a:gd name="connsiteX3700" fmla="*/ 5274760 w 6891715"/>
                <a:gd name="connsiteY3700" fmla="*/ 1738361 h 6367455"/>
                <a:gd name="connsiteX3701" fmla="*/ 5283969 w 6891715"/>
                <a:gd name="connsiteY3701" fmla="*/ 1720267 h 6367455"/>
                <a:gd name="connsiteX3702" fmla="*/ 5266821 w 6891715"/>
                <a:gd name="connsiteY3702" fmla="*/ 1700585 h 6367455"/>
                <a:gd name="connsiteX3703" fmla="*/ 5264598 w 6891715"/>
                <a:gd name="connsiteY3703" fmla="*/ 1678682 h 6367455"/>
                <a:gd name="connsiteX3704" fmla="*/ 5249038 w 6891715"/>
                <a:gd name="connsiteY3704" fmla="*/ 1678682 h 6367455"/>
                <a:gd name="connsiteX3705" fmla="*/ 5216013 w 6891715"/>
                <a:gd name="connsiteY3705" fmla="*/ 1694871 h 6367455"/>
                <a:gd name="connsiteX3706" fmla="*/ 5195689 w 6891715"/>
                <a:gd name="connsiteY3706" fmla="*/ 1687253 h 6367455"/>
                <a:gd name="connsiteX3707" fmla="*/ 5162346 w 6891715"/>
                <a:gd name="connsiteY3707" fmla="*/ 1627892 h 6367455"/>
                <a:gd name="connsiteX3708" fmla="*/ 5139482 w 6891715"/>
                <a:gd name="connsiteY3708" fmla="*/ 1617734 h 6367455"/>
                <a:gd name="connsiteX3709" fmla="*/ 5136307 w 6891715"/>
                <a:gd name="connsiteY3709" fmla="*/ 1584085 h 6367455"/>
                <a:gd name="connsiteX3710" fmla="*/ 5167745 w 6891715"/>
                <a:gd name="connsiteY3710" fmla="*/ 1561229 h 6367455"/>
                <a:gd name="connsiteX3711" fmla="*/ 5170920 w 6891715"/>
                <a:gd name="connsiteY3711" fmla="*/ 1527581 h 6367455"/>
                <a:gd name="connsiteX3712" fmla="*/ 5189021 w 6891715"/>
                <a:gd name="connsiteY3712" fmla="*/ 1518057 h 6367455"/>
                <a:gd name="connsiteX3713" fmla="*/ 5249673 w 6891715"/>
                <a:gd name="connsiteY3713" fmla="*/ 1546944 h 6367455"/>
                <a:gd name="connsiteX3714" fmla="*/ 5252214 w 6891715"/>
                <a:gd name="connsiteY3714" fmla="*/ 1563769 h 6367455"/>
                <a:gd name="connsiteX3715" fmla="*/ 5266821 w 6891715"/>
                <a:gd name="connsiteY3715" fmla="*/ 1584402 h 6367455"/>
                <a:gd name="connsiteX3716" fmla="*/ 5281746 w 6891715"/>
                <a:gd name="connsiteY3716" fmla="*/ 1579323 h 6367455"/>
                <a:gd name="connsiteX3717" fmla="*/ 5310326 w 6891715"/>
                <a:gd name="connsiteY3717" fmla="*/ 1590434 h 6367455"/>
                <a:gd name="connsiteX3718" fmla="*/ 5314772 w 6891715"/>
                <a:gd name="connsiteY3718" fmla="*/ 1601227 h 6367455"/>
                <a:gd name="connsiteX3719" fmla="*/ 5280794 w 6891715"/>
                <a:gd name="connsiteY3719" fmla="*/ 1607893 h 6367455"/>
                <a:gd name="connsiteX3720" fmla="*/ 5286510 w 6891715"/>
                <a:gd name="connsiteY3720" fmla="*/ 1619003 h 6367455"/>
                <a:gd name="connsiteX3721" fmla="*/ 5284287 w 6891715"/>
                <a:gd name="connsiteY3721" fmla="*/ 1632971 h 6367455"/>
                <a:gd name="connsiteX3722" fmla="*/ 5296036 w 6891715"/>
                <a:gd name="connsiteY3722" fmla="*/ 1632971 h 6367455"/>
                <a:gd name="connsiteX3723" fmla="*/ 5308421 w 6891715"/>
                <a:gd name="connsiteY3723" fmla="*/ 1613924 h 6367455"/>
                <a:gd name="connsiteX3724" fmla="*/ 5325251 w 6891715"/>
                <a:gd name="connsiteY3724" fmla="*/ 1609163 h 6367455"/>
                <a:gd name="connsiteX3725" fmla="*/ 5326521 w 6891715"/>
                <a:gd name="connsiteY3725" fmla="*/ 1595830 h 6367455"/>
                <a:gd name="connsiteX3726" fmla="*/ 5336048 w 6891715"/>
                <a:gd name="connsiteY3726" fmla="*/ 1605988 h 6367455"/>
                <a:gd name="connsiteX3727" fmla="*/ 5363675 w 6891715"/>
                <a:gd name="connsiteY3727" fmla="*/ 1608845 h 6367455"/>
                <a:gd name="connsiteX3728" fmla="*/ 5398606 w 6891715"/>
                <a:gd name="connsiteY3728" fmla="*/ 1632971 h 6367455"/>
                <a:gd name="connsiteX3729" fmla="*/ 5415437 w 6891715"/>
                <a:gd name="connsiteY3729" fmla="*/ 1632971 h 6367455"/>
                <a:gd name="connsiteX3730" fmla="*/ 5434807 w 6891715"/>
                <a:gd name="connsiteY3730" fmla="*/ 1646303 h 6367455"/>
                <a:gd name="connsiteX3731" fmla="*/ 5449415 w 6891715"/>
                <a:gd name="connsiteY3731" fmla="*/ 1645351 h 6367455"/>
                <a:gd name="connsiteX3732" fmla="*/ 5457036 w 6891715"/>
                <a:gd name="connsiteY3732" fmla="*/ 1630431 h 6367455"/>
                <a:gd name="connsiteX3733" fmla="*/ 5479265 w 6891715"/>
                <a:gd name="connsiteY3733" fmla="*/ 1650112 h 6367455"/>
                <a:gd name="connsiteX3734" fmla="*/ 5532296 w 6891715"/>
                <a:gd name="connsiteY3734" fmla="*/ 1657096 h 6367455"/>
                <a:gd name="connsiteX3735" fmla="*/ 5561829 w 6891715"/>
                <a:gd name="connsiteY3735" fmla="*/ 1686618 h 6367455"/>
                <a:gd name="connsiteX3736" fmla="*/ 5580247 w 6891715"/>
                <a:gd name="connsiteY3736" fmla="*/ 1706299 h 6367455"/>
                <a:gd name="connsiteX3737" fmla="*/ 5605016 w 6891715"/>
                <a:gd name="connsiteY3737" fmla="*/ 1717410 h 6367455"/>
                <a:gd name="connsiteX3738" fmla="*/ 5625975 w 6891715"/>
                <a:gd name="connsiteY3738" fmla="*/ 1744710 h 6367455"/>
                <a:gd name="connsiteX3739" fmla="*/ 5623117 w 6891715"/>
                <a:gd name="connsiteY3739" fmla="*/ 1777089 h 6367455"/>
                <a:gd name="connsiteX3740" fmla="*/ 5640265 w 6891715"/>
                <a:gd name="connsiteY3740" fmla="*/ 1768836 h 6367455"/>
                <a:gd name="connsiteX3741" fmla="*/ 5644075 w 6891715"/>
                <a:gd name="connsiteY3741" fmla="*/ 1753915 h 6367455"/>
                <a:gd name="connsiteX3742" fmla="*/ 5659000 w 6891715"/>
                <a:gd name="connsiteY3742" fmla="*/ 1752963 h 6367455"/>
                <a:gd name="connsiteX3743" fmla="*/ 5658683 w 6891715"/>
                <a:gd name="connsiteY3743" fmla="*/ 1700268 h 6367455"/>
                <a:gd name="connsiteX3744" fmla="*/ 5642805 w 6891715"/>
                <a:gd name="connsiteY3744" fmla="*/ 1692967 h 6367455"/>
                <a:gd name="connsiteX3745" fmla="*/ 5625657 w 6891715"/>
                <a:gd name="connsiteY3745" fmla="*/ 1702490 h 6367455"/>
                <a:gd name="connsiteX3746" fmla="*/ 5612955 w 6891715"/>
                <a:gd name="connsiteY3746" fmla="*/ 1698364 h 6367455"/>
                <a:gd name="connsiteX3747" fmla="*/ 5586598 w 6891715"/>
                <a:gd name="connsiteY3747" fmla="*/ 1681856 h 6367455"/>
                <a:gd name="connsiteX3748" fmla="*/ 5563099 w 6891715"/>
                <a:gd name="connsiteY3748" fmla="*/ 1673603 h 6367455"/>
                <a:gd name="connsiteX3749" fmla="*/ 5536107 w 6891715"/>
                <a:gd name="connsiteY3749" fmla="*/ 1639954 h 6367455"/>
                <a:gd name="connsiteX3750" fmla="*/ 5533884 w 6891715"/>
                <a:gd name="connsiteY3750" fmla="*/ 1614877 h 6367455"/>
                <a:gd name="connsiteX3751" fmla="*/ 5525310 w 6891715"/>
                <a:gd name="connsiteY3751" fmla="*/ 1606306 h 6367455"/>
                <a:gd name="connsiteX3752" fmla="*/ 5520864 w 6891715"/>
                <a:gd name="connsiteY3752" fmla="*/ 1587577 h 6367455"/>
                <a:gd name="connsiteX3753" fmla="*/ 5506892 w 6891715"/>
                <a:gd name="connsiteY3753" fmla="*/ 1553928 h 6367455"/>
                <a:gd name="connsiteX3754" fmla="*/ 5487839 w 6891715"/>
                <a:gd name="connsiteY3754" fmla="*/ 1548849 h 6367455"/>
                <a:gd name="connsiteX3755" fmla="*/ 5479265 w 6891715"/>
                <a:gd name="connsiteY3755" fmla="*/ 1536469 h 6367455"/>
                <a:gd name="connsiteX3756" fmla="*/ 5447510 w 6891715"/>
                <a:gd name="connsiteY3756" fmla="*/ 1422825 h 6367455"/>
                <a:gd name="connsiteX3757" fmla="*/ 5517689 w 6891715"/>
                <a:gd name="connsiteY3757" fmla="*/ 1368543 h 6367455"/>
                <a:gd name="connsiteX3758" fmla="*/ 5523087 w 6891715"/>
                <a:gd name="connsiteY3758" fmla="*/ 1350766 h 6367455"/>
                <a:gd name="connsiteX3759" fmla="*/ 5550397 w 6891715"/>
                <a:gd name="connsiteY3759" fmla="*/ 1326958 h 6367455"/>
                <a:gd name="connsiteX3760" fmla="*/ 5594537 w 6891715"/>
                <a:gd name="connsiteY3760" fmla="*/ 1318070 h 6367455"/>
                <a:gd name="connsiteX3761" fmla="*/ 5668209 w 6891715"/>
                <a:gd name="connsiteY3761" fmla="*/ 1243789 h 6367455"/>
                <a:gd name="connsiteX3762" fmla="*/ 5664081 w 6891715"/>
                <a:gd name="connsiteY3762" fmla="*/ 1233314 h 6367455"/>
                <a:gd name="connsiteX3763" fmla="*/ 5682817 w 6891715"/>
                <a:gd name="connsiteY3763" fmla="*/ 1223790 h 6367455"/>
                <a:gd name="connsiteX3764" fmla="*/ 5685992 w 6891715"/>
                <a:gd name="connsiteY3764" fmla="*/ 1203474 h 6367455"/>
                <a:gd name="connsiteX3765" fmla="*/ 5706633 w 6891715"/>
                <a:gd name="connsiteY3765" fmla="*/ 1206649 h 6367455"/>
                <a:gd name="connsiteX3766" fmla="*/ 5719971 w 6891715"/>
                <a:gd name="connsiteY3766" fmla="*/ 1231726 h 6367455"/>
                <a:gd name="connsiteX3767" fmla="*/ 5752361 w 6891715"/>
                <a:gd name="connsiteY3767" fmla="*/ 1223156 h 6367455"/>
                <a:gd name="connsiteX3768" fmla="*/ 5769827 w 6891715"/>
                <a:gd name="connsiteY3768" fmla="*/ 1239662 h 6367455"/>
                <a:gd name="connsiteX3769" fmla="*/ 5782211 w 6891715"/>
                <a:gd name="connsiteY3769" fmla="*/ 1231092 h 6367455"/>
                <a:gd name="connsiteX3770" fmla="*/ 5791103 w 6891715"/>
                <a:gd name="connsiteY3770" fmla="*/ 1248233 h 6367455"/>
                <a:gd name="connsiteX3771" fmla="*/ 5821906 w 6891715"/>
                <a:gd name="connsiteY3771" fmla="*/ 1271724 h 6367455"/>
                <a:gd name="connsiteX3772" fmla="*/ 5786975 w 6891715"/>
                <a:gd name="connsiteY3772" fmla="*/ 1286961 h 6367455"/>
                <a:gd name="connsiteX3773" fmla="*/ 5791738 w 6891715"/>
                <a:gd name="connsiteY3773" fmla="*/ 1317435 h 6367455"/>
                <a:gd name="connsiteX3774" fmla="*/ 5799994 w 6891715"/>
                <a:gd name="connsiteY3774" fmla="*/ 1301563 h 6367455"/>
                <a:gd name="connsiteX3775" fmla="*/ 5830162 w 6891715"/>
                <a:gd name="connsiteY3775" fmla="*/ 1286644 h 6367455"/>
                <a:gd name="connsiteX3776" fmla="*/ 5851756 w 6891715"/>
                <a:gd name="connsiteY3776" fmla="*/ 1302198 h 6367455"/>
                <a:gd name="connsiteX3777" fmla="*/ 5844452 w 6891715"/>
                <a:gd name="connsiteY3777" fmla="*/ 1320292 h 6367455"/>
                <a:gd name="connsiteX3778" fmla="*/ 5862870 w 6891715"/>
                <a:gd name="connsiteY3778" fmla="*/ 1361242 h 6367455"/>
                <a:gd name="connsiteX3779" fmla="*/ 5894943 w 6891715"/>
                <a:gd name="connsiteY3779" fmla="*/ 1415842 h 6367455"/>
                <a:gd name="connsiteX3780" fmla="*/ 5903517 w 6891715"/>
                <a:gd name="connsiteY3780" fmla="*/ 1406319 h 6367455"/>
                <a:gd name="connsiteX3781" fmla="*/ 5872397 w 6891715"/>
                <a:gd name="connsiteY3781" fmla="*/ 1365051 h 6367455"/>
                <a:gd name="connsiteX3782" fmla="*/ 5876842 w 6891715"/>
                <a:gd name="connsiteY3782" fmla="*/ 1291723 h 6367455"/>
                <a:gd name="connsiteX3783" fmla="*/ 5860965 w 6891715"/>
                <a:gd name="connsiteY3783" fmla="*/ 1271406 h 6367455"/>
                <a:gd name="connsiteX3784" fmla="*/ 5870174 w 6891715"/>
                <a:gd name="connsiteY3784" fmla="*/ 1250455 h 6367455"/>
                <a:gd name="connsiteX3785" fmla="*/ 5882558 w 6891715"/>
                <a:gd name="connsiteY3785" fmla="*/ 1205061 h 6367455"/>
                <a:gd name="connsiteX3786" fmla="*/ 5897166 w 6891715"/>
                <a:gd name="connsiteY3786" fmla="*/ 1192364 h 6367455"/>
                <a:gd name="connsiteX3787" fmla="*/ 5902882 w 6891715"/>
                <a:gd name="connsiteY3787" fmla="*/ 1094274 h 6367455"/>
                <a:gd name="connsiteX3788" fmla="*/ 5870491 w 6891715"/>
                <a:gd name="connsiteY3788" fmla="*/ 1042849 h 6367455"/>
                <a:gd name="connsiteX3789" fmla="*/ 5859059 w 6891715"/>
                <a:gd name="connsiteY3789" fmla="*/ 1052689 h 6367455"/>
                <a:gd name="connsiteX3790" fmla="*/ 5833337 w 6891715"/>
                <a:gd name="connsiteY3790" fmla="*/ 1047610 h 6367455"/>
                <a:gd name="connsiteX3791" fmla="*/ 5835878 w 6891715"/>
                <a:gd name="connsiteY3791" fmla="*/ 979042 h 6367455"/>
                <a:gd name="connsiteX3792" fmla="*/ 5853067 w 6891715"/>
                <a:gd name="connsiteY3792" fmla="*/ 949041 h 6367455"/>
                <a:gd name="connsiteX3793" fmla="*/ 6060620 w 6891715"/>
                <a:gd name="connsiteY3793" fmla="*/ 1177406 h 6367455"/>
                <a:gd name="connsiteX3794" fmla="*/ 6891715 w 6891715"/>
                <a:gd name="connsiteY3794" fmla="*/ 3492496 h 6367455"/>
                <a:gd name="connsiteX3795" fmla="*/ 6728088 w 6891715"/>
                <a:gd name="connsiteY3795" fmla="*/ 4574786 h 6367455"/>
                <a:gd name="connsiteX3796" fmla="*/ 6699847 w 6891715"/>
                <a:gd name="connsiteY3796" fmla="*/ 4651948 h 6367455"/>
                <a:gd name="connsiteX3797" fmla="*/ 6676768 w 6891715"/>
                <a:gd name="connsiteY3797" fmla="*/ 4648009 h 6367455"/>
                <a:gd name="connsiteX3798" fmla="*/ 6661525 w 6891715"/>
                <a:gd name="connsiteY3798" fmla="*/ 4656897 h 6367455"/>
                <a:gd name="connsiteX3799" fmla="*/ 6642472 w 6891715"/>
                <a:gd name="connsiteY3799" fmla="*/ 4667056 h 6367455"/>
                <a:gd name="connsiteX3800" fmla="*/ 6630405 w 6891715"/>
                <a:gd name="connsiteY3800" fmla="*/ 4672135 h 6367455"/>
                <a:gd name="connsiteX3801" fmla="*/ 6623101 w 6891715"/>
                <a:gd name="connsiteY3801" fmla="*/ 4666421 h 6367455"/>
                <a:gd name="connsiteX3802" fmla="*/ 6612622 w 6891715"/>
                <a:gd name="connsiteY3802" fmla="*/ 4665151 h 6367455"/>
                <a:gd name="connsiteX3803" fmla="*/ 6615162 w 6891715"/>
                <a:gd name="connsiteY3803" fmla="*/ 4650548 h 6367455"/>
                <a:gd name="connsiteX3804" fmla="*/ 6607541 w 6891715"/>
                <a:gd name="connsiteY3804" fmla="*/ 4646104 h 6367455"/>
                <a:gd name="connsiteX3805" fmla="*/ 6593251 w 6891715"/>
                <a:gd name="connsiteY3805" fmla="*/ 4644517 h 6367455"/>
                <a:gd name="connsiteX3806" fmla="*/ 6562448 w 6891715"/>
                <a:gd name="connsiteY3806" fmla="*/ 4645787 h 6367455"/>
                <a:gd name="connsiteX3807" fmla="*/ 6541172 w 6891715"/>
                <a:gd name="connsiteY3807" fmla="*/ 4642295 h 6367455"/>
                <a:gd name="connsiteX3808" fmla="*/ 6527200 w 6891715"/>
                <a:gd name="connsiteY3808" fmla="*/ 4650548 h 6367455"/>
                <a:gd name="connsiteX3809" fmla="*/ 6501161 w 6891715"/>
                <a:gd name="connsiteY3809" fmla="*/ 4671818 h 6367455"/>
                <a:gd name="connsiteX3810" fmla="*/ 6482743 w 6891715"/>
                <a:gd name="connsiteY3810" fmla="*/ 4687373 h 6367455"/>
                <a:gd name="connsiteX3811" fmla="*/ 6482425 w 6891715"/>
                <a:gd name="connsiteY3811" fmla="*/ 4699753 h 6367455"/>
                <a:gd name="connsiteX3812" fmla="*/ 6465277 w 6891715"/>
                <a:gd name="connsiteY3812" fmla="*/ 4709912 h 6367455"/>
                <a:gd name="connsiteX3813" fmla="*/ 6458926 w 6891715"/>
                <a:gd name="connsiteY3813" fmla="*/ 4706737 h 6367455"/>
                <a:gd name="connsiteX3814" fmla="*/ 6448447 w 6891715"/>
                <a:gd name="connsiteY3814" fmla="*/ 4706420 h 6367455"/>
                <a:gd name="connsiteX3815" fmla="*/ 6438920 w 6891715"/>
                <a:gd name="connsiteY3815" fmla="*/ 4710229 h 6367455"/>
                <a:gd name="connsiteX3816" fmla="*/ 6430346 w 6891715"/>
                <a:gd name="connsiteY3816" fmla="*/ 4707689 h 6367455"/>
                <a:gd name="connsiteX3817" fmla="*/ 6405895 w 6891715"/>
                <a:gd name="connsiteY3817" fmla="*/ 4713403 h 6367455"/>
                <a:gd name="connsiteX3818" fmla="*/ 6398591 w 6891715"/>
                <a:gd name="connsiteY3818" fmla="*/ 4710229 h 6367455"/>
                <a:gd name="connsiteX3819" fmla="*/ 6382714 w 6891715"/>
                <a:gd name="connsiteY3819" fmla="*/ 4715308 h 6367455"/>
                <a:gd name="connsiteX3820" fmla="*/ 6364296 w 6891715"/>
                <a:gd name="connsiteY3820" fmla="*/ 4728324 h 6367455"/>
                <a:gd name="connsiteX3821" fmla="*/ 6358897 w 6891715"/>
                <a:gd name="connsiteY3821" fmla="*/ 4725149 h 6367455"/>
                <a:gd name="connsiteX3822" fmla="*/ 6348418 w 6891715"/>
                <a:gd name="connsiteY3822" fmla="*/ 4731181 h 6367455"/>
                <a:gd name="connsiteX3823" fmla="*/ 6361755 w 6891715"/>
                <a:gd name="connsiteY3823" fmla="*/ 4741022 h 6367455"/>
                <a:gd name="connsiteX3824" fmla="*/ 6358580 w 6891715"/>
                <a:gd name="connsiteY3824" fmla="*/ 4749275 h 6367455"/>
                <a:gd name="connsiteX3825" fmla="*/ 6347783 w 6891715"/>
                <a:gd name="connsiteY3825" fmla="*/ 4740704 h 6367455"/>
                <a:gd name="connsiteX3826" fmla="*/ 6342702 w 6891715"/>
                <a:gd name="connsiteY3826" fmla="*/ 4740387 h 6367455"/>
                <a:gd name="connsiteX3827" fmla="*/ 6347783 w 6891715"/>
                <a:gd name="connsiteY3827" fmla="*/ 4750863 h 6367455"/>
                <a:gd name="connsiteX3828" fmla="*/ 6348711 w 6891715"/>
                <a:gd name="connsiteY3828" fmla="*/ 4763242 h 6367455"/>
                <a:gd name="connsiteX3829" fmla="*/ 6348727 w 6891715"/>
                <a:gd name="connsiteY3829" fmla="*/ 4763250 h 6367455"/>
                <a:gd name="connsiteX3830" fmla="*/ 6348713 w 6891715"/>
                <a:gd name="connsiteY3830" fmla="*/ 4763266 h 6367455"/>
                <a:gd name="connsiteX3831" fmla="*/ 6348735 w 6891715"/>
                <a:gd name="connsiteY3831" fmla="*/ 4763561 h 6367455"/>
                <a:gd name="connsiteX3832" fmla="*/ 6348545 w 6891715"/>
                <a:gd name="connsiteY3832" fmla="*/ 4763458 h 6367455"/>
                <a:gd name="connsiteX3833" fmla="*/ 6342059 w 6891715"/>
                <a:gd name="connsiteY3833" fmla="*/ 4770869 h 6367455"/>
                <a:gd name="connsiteX3834" fmla="*/ 6330309 w 6891715"/>
                <a:gd name="connsiteY3834" fmla="*/ 4769282 h 6367455"/>
                <a:gd name="connsiteX3835" fmla="*/ 6323958 w 6891715"/>
                <a:gd name="connsiteY3835" fmla="*/ 4777535 h 6367455"/>
                <a:gd name="connsiteX3836" fmla="*/ 6316337 w 6891715"/>
                <a:gd name="connsiteY3836" fmla="*/ 4778488 h 6367455"/>
                <a:gd name="connsiteX3837" fmla="*/ 6317925 w 6891715"/>
                <a:gd name="connsiteY3837" fmla="*/ 4768964 h 6367455"/>
                <a:gd name="connsiteX3838" fmla="*/ 6305858 w 6891715"/>
                <a:gd name="connsiteY3838" fmla="*/ 4774043 h 6367455"/>
                <a:gd name="connsiteX3839" fmla="*/ 6301094 w 6891715"/>
                <a:gd name="connsiteY3839" fmla="*/ 4786424 h 6367455"/>
                <a:gd name="connsiteX3840" fmla="*/ 6296013 w 6891715"/>
                <a:gd name="connsiteY3840" fmla="*/ 4788328 h 6367455"/>
                <a:gd name="connsiteX3841" fmla="*/ 6299189 w 6891715"/>
                <a:gd name="connsiteY3841" fmla="*/ 4797852 h 6367455"/>
                <a:gd name="connsiteX3842" fmla="*/ 6295696 w 6891715"/>
                <a:gd name="connsiteY3842" fmla="*/ 4809597 h 6367455"/>
                <a:gd name="connsiteX3843" fmla="*/ 6283946 w 6891715"/>
                <a:gd name="connsiteY3843" fmla="*/ 4807057 h 6367455"/>
                <a:gd name="connsiteX3844" fmla="*/ 6280771 w 6891715"/>
                <a:gd name="connsiteY3844" fmla="*/ 4811184 h 6367455"/>
                <a:gd name="connsiteX3845" fmla="*/ 6283629 w 6891715"/>
                <a:gd name="connsiteY3845" fmla="*/ 4820707 h 6367455"/>
                <a:gd name="connsiteX3846" fmla="*/ 6276008 w 6891715"/>
                <a:gd name="connsiteY3846" fmla="*/ 4824834 h 6367455"/>
                <a:gd name="connsiteX3847" fmla="*/ 6262353 w 6891715"/>
                <a:gd name="connsiteY3847" fmla="*/ 4822294 h 6367455"/>
                <a:gd name="connsiteX3848" fmla="*/ 6252826 w 6891715"/>
                <a:gd name="connsiteY3848" fmla="*/ 4817850 h 6367455"/>
                <a:gd name="connsiteX3849" fmla="*/ 6238219 w 6891715"/>
                <a:gd name="connsiteY3849" fmla="*/ 4805788 h 6367455"/>
                <a:gd name="connsiteX3850" fmla="*/ 6229645 w 6891715"/>
                <a:gd name="connsiteY3850" fmla="*/ 4806740 h 6367455"/>
                <a:gd name="connsiteX3851" fmla="*/ 6234090 w 6891715"/>
                <a:gd name="connsiteY3851" fmla="*/ 4816263 h 6367455"/>
                <a:gd name="connsiteX3852" fmla="*/ 6241077 w 6891715"/>
                <a:gd name="connsiteY3852" fmla="*/ 4819437 h 6367455"/>
                <a:gd name="connsiteX3853" fmla="*/ 6235678 w 6891715"/>
                <a:gd name="connsiteY3853" fmla="*/ 4830230 h 6367455"/>
                <a:gd name="connsiteX3854" fmla="*/ 6222023 w 6891715"/>
                <a:gd name="connsiteY3854" fmla="*/ 4829913 h 6367455"/>
                <a:gd name="connsiteX3855" fmla="*/ 6214402 w 6891715"/>
                <a:gd name="connsiteY3855" fmla="*/ 4824199 h 6367455"/>
                <a:gd name="connsiteX3856" fmla="*/ 6210274 w 6891715"/>
                <a:gd name="connsiteY3856" fmla="*/ 4832770 h 6367455"/>
                <a:gd name="connsiteX3857" fmla="*/ 6222659 w 6891715"/>
                <a:gd name="connsiteY3857" fmla="*/ 4840389 h 6367455"/>
                <a:gd name="connsiteX3858" fmla="*/ 6215990 w 6891715"/>
                <a:gd name="connsiteY3858" fmla="*/ 4849594 h 6367455"/>
                <a:gd name="connsiteX3859" fmla="*/ 6210591 w 6891715"/>
                <a:gd name="connsiteY3859" fmla="*/ 4852769 h 6367455"/>
                <a:gd name="connsiteX3860" fmla="*/ 6213767 w 6891715"/>
                <a:gd name="connsiteY3860" fmla="*/ 4861340 h 6367455"/>
                <a:gd name="connsiteX3861" fmla="*/ 6204558 w 6891715"/>
                <a:gd name="connsiteY3861" fmla="*/ 4877847 h 6367455"/>
                <a:gd name="connsiteX3862" fmla="*/ 6200747 w 6891715"/>
                <a:gd name="connsiteY3862" fmla="*/ 4872133 h 6367455"/>
                <a:gd name="connsiteX3863" fmla="*/ 6195666 w 6891715"/>
                <a:gd name="connsiteY3863" fmla="*/ 4852134 h 6367455"/>
                <a:gd name="connsiteX3864" fmla="*/ 6187410 w 6891715"/>
                <a:gd name="connsiteY3864" fmla="*/ 4861657 h 6367455"/>
                <a:gd name="connsiteX3865" fmla="*/ 6179154 w 6891715"/>
                <a:gd name="connsiteY3865" fmla="*/ 4880386 h 6367455"/>
                <a:gd name="connsiteX3866" fmla="*/ 6191538 w 6891715"/>
                <a:gd name="connsiteY3866" fmla="*/ 4903877 h 6367455"/>
                <a:gd name="connsiteX3867" fmla="*/ 6190268 w 6891715"/>
                <a:gd name="connsiteY3867" fmla="*/ 4915305 h 6367455"/>
                <a:gd name="connsiteX3868" fmla="*/ 6178201 w 6891715"/>
                <a:gd name="connsiteY3868" fmla="*/ 4924510 h 6367455"/>
                <a:gd name="connsiteX3869" fmla="*/ 6178519 w 6891715"/>
                <a:gd name="connsiteY3869" fmla="*/ 4914035 h 6367455"/>
                <a:gd name="connsiteX3870" fmla="*/ 6176296 w 6891715"/>
                <a:gd name="connsiteY3870" fmla="*/ 4909591 h 6367455"/>
                <a:gd name="connsiteX3871" fmla="*/ 6160418 w 6891715"/>
                <a:gd name="connsiteY3871" fmla="*/ 4917844 h 6367455"/>
                <a:gd name="connsiteX3872" fmla="*/ 6158830 w 6891715"/>
                <a:gd name="connsiteY3872" fmla="*/ 4927050 h 6367455"/>
                <a:gd name="connsiteX3873" fmla="*/ 6158513 w 6891715"/>
                <a:gd name="connsiteY3873" fmla="*/ 4934034 h 6367455"/>
                <a:gd name="connsiteX3874" fmla="*/ 6158513 w 6891715"/>
                <a:gd name="connsiteY3874" fmla="*/ 4936891 h 6367455"/>
                <a:gd name="connsiteX3875" fmla="*/ 6158513 w 6891715"/>
                <a:gd name="connsiteY3875" fmla="*/ 4938795 h 6367455"/>
                <a:gd name="connsiteX3876" fmla="*/ 6161688 w 6891715"/>
                <a:gd name="connsiteY3876" fmla="*/ 4947366 h 6367455"/>
                <a:gd name="connsiteX3877" fmla="*/ 6154067 w 6891715"/>
                <a:gd name="connsiteY3877" fmla="*/ 4956572 h 6367455"/>
                <a:gd name="connsiteX3878" fmla="*/ 6141365 w 6891715"/>
                <a:gd name="connsiteY3878" fmla="*/ 4963556 h 6367455"/>
                <a:gd name="connsiteX3879" fmla="*/ 6135649 w 6891715"/>
                <a:gd name="connsiteY3879" fmla="*/ 4978475 h 6367455"/>
                <a:gd name="connsiteX3880" fmla="*/ 6122312 w 6891715"/>
                <a:gd name="connsiteY3880" fmla="*/ 4993712 h 6367455"/>
                <a:gd name="connsiteX3881" fmla="*/ 6129933 w 6891715"/>
                <a:gd name="connsiteY3881" fmla="*/ 5024187 h 6367455"/>
                <a:gd name="connsiteX3882" fmla="*/ 6136919 w 6891715"/>
                <a:gd name="connsiteY3882" fmla="*/ 5038472 h 6367455"/>
                <a:gd name="connsiteX3883" fmla="*/ 6148668 w 6891715"/>
                <a:gd name="connsiteY3883" fmla="*/ 5036250 h 6367455"/>
                <a:gd name="connsiteX3884" fmla="*/ 6154384 w 6891715"/>
                <a:gd name="connsiteY3884" fmla="*/ 5027044 h 6367455"/>
                <a:gd name="connsiteX3885" fmla="*/ 6170897 w 6891715"/>
                <a:gd name="connsiteY3885" fmla="*/ 5030853 h 6367455"/>
                <a:gd name="connsiteX3886" fmla="*/ 6175661 w 6891715"/>
                <a:gd name="connsiteY3886" fmla="*/ 5059423 h 6367455"/>
                <a:gd name="connsiteX3887" fmla="*/ 6177248 w 6891715"/>
                <a:gd name="connsiteY3887" fmla="*/ 5069898 h 6367455"/>
                <a:gd name="connsiteX3888" fmla="*/ 6190268 w 6891715"/>
                <a:gd name="connsiteY3888" fmla="*/ 5079739 h 6367455"/>
                <a:gd name="connsiteX3889" fmla="*/ 6194396 w 6891715"/>
                <a:gd name="connsiteY3889" fmla="*/ 5079739 h 6367455"/>
                <a:gd name="connsiteX3890" fmla="*/ 6197254 w 6891715"/>
                <a:gd name="connsiteY3890" fmla="*/ 5089262 h 6367455"/>
                <a:gd name="connsiteX3891" fmla="*/ 6190586 w 6891715"/>
                <a:gd name="connsiteY3891" fmla="*/ 5103864 h 6367455"/>
                <a:gd name="connsiteX3892" fmla="*/ 6188680 w 6891715"/>
                <a:gd name="connsiteY3892" fmla="*/ 5128307 h 6367455"/>
                <a:gd name="connsiteX3893" fmla="*/ 6195031 w 6891715"/>
                <a:gd name="connsiteY3893" fmla="*/ 5132434 h 6367455"/>
                <a:gd name="connsiteX3894" fmla="*/ 6206146 w 6891715"/>
                <a:gd name="connsiteY3894" fmla="*/ 5113705 h 6367455"/>
                <a:gd name="connsiteX3895" fmla="*/ 6212814 w 6891715"/>
                <a:gd name="connsiteY3895" fmla="*/ 5101325 h 6367455"/>
                <a:gd name="connsiteX3896" fmla="*/ 6214085 w 6891715"/>
                <a:gd name="connsiteY3896" fmla="*/ 5089897 h 6367455"/>
                <a:gd name="connsiteX3897" fmla="*/ 6218213 w 6891715"/>
                <a:gd name="connsiteY3897" fmla="*/ 5103547 h 6367455"/>
                <a:gd name="connsiteX3898" fmla="*/ 6212179 w 6891715"/>
                <a:gd name="connsiteY3898" fmla="*/ 5126403 h 6367455"/>
                <a:gd name="connsiteX3899" fmla="*/ 6204240 w 6891715"/>
                <a:gd name="connsiteY3899" fmla="*/ 5141957 h 6367455"/>
                <a:gd name="connsiteX3900" fmla="*/ 6206146 w 6891715"/>
                <a:gd name="connsiteY3900" fmla="*/ 5154972 h 6367455"/>
                <a:gd name="connsiteX3901" fmla="*/ 6212814 w 6891715"/>
                <a:gd name="connsiteY3901" fmla="*/ 5145767 h 6367455"/>
                <a:gd name="connsiteX3902" fmla="*/ 6213449 w 6891715"/>
                <a:gd name="connsiteY3902" fmla="*/ 5158464 h 6367455"/>
                <a:gd name="connsiteX3903" fmla="*/ 6203605 w 6891715"/>
                <a:gd name="connsiteY3903" fmla="*/ 5169575 h 6367455"/>
                <a:gd name="connsiteX3904" fmla="*/ 6197889 w 6891715"/>
                <a:gd name="connsiteY3904" fmla="*/ 5184177 h 6367455"/>
                <a:gd name="connsiteX3905" fmla="*/ 6202970 w 6891715"/>
                <a:gd name="connsiteY3905" fmla="*/ 5201319 h 6367455"/>
                <a:gd name="connsiteX3906" fmla="*/ 6235678 w 6891715"/>
                <a:gd name="connsiteY3906" fmla="*/ 5233698 h 6367455"/>
                <a:gd name="connsiteX3907" fmla="*/ 6249333 w 6891715"/>
                <a:gd name="connsiteY3907" fmla="*/ 5251157 h 6367455"/>
                <a:gd name="connsiteX3908" fmla="*/ 6260130 w 6891715"/>
                <a:gd name="connsiteY3908" fmla="*/ 5274330 h 6367455"/>
                <a:gd name="connsiteX3909" fmla="*/ 6275690 w 6891715"/>
                <a:gd name="connsiteY3909" fmla="*/ 5324168 h 6367455"/>
                <a:gd name="connsiteX3910" fmla="*/ 6291250 w 6891715"/>
                <a:gd name="connsiteY3910" fmla="*/ 5336232 h 6367455"/>
                <a:gd name="connsiteX3911" fmla="*/ 6303952 w 6891715"/>
                <a:gd name="connsiteY3911" fmla="*/ 5347977 h 6367455"/>
                <a:gd name="connsiteX3912" fmla="*/ 6297190 w 6891715"/>
                <a:gd name="connsiteY3912" fmla="*/ 5360853 h 6367455"/>
                <a:gd name="connsiteX3913" fmla="*/ 6297448 w 6891715"/>
                <a:gd name="connsiteY3913" fmla="*/ 5360940 h 6367455"/>
                <a:gd name="connsiteX3914" fmla="*/ 6303928 w 6891715"/>
                <a:gd name="connsiteY3914" fmla="*/ 5348597 h 6367455"/>
                <a:gd name="connsiteX3915" fmla="*/ 6326471 w 6891715"/>
                <a:gd name="connsiteY3915" fmla="*/ 5368282 h 6367455"/>
                <a:gd name="connsiteX3916" fmla="*/ 6343298 w 6891715"/>
                <a:gd name="connsiteY3916" fmla="*/ 5377172 h 6367455"/>
                <a:gd name="connsiteX3917" fmla="*/ 6352738 w 6891715"/>
                <a:gd name="connsiteY3917" fmla="*/ 5391437 h 6367455"/>
                <a:gd name="connsiteX3918" fmla="*/ 6270138 w 6891715"/>
                <a:gd name="connsiteY3918" fmla="*/ 5527402 h 6367455"/>
                <a:gd name="connsiteX3919" fmla="*/ 6157685 w 6891715"/>
                <a:gd name="connsiteY3919" fmla="*/ 5677783 h 6367455"/>
                <a:gd name="connsiteX3920" fmla="*/ 6151028 w 6891715"/>
                <a:gd name="connsiteY3920" fmla="*/ 5680333 h 6367455"/>
                <a:gd name="connsiteX3921" fmla="*/ 6151528 w 6891715"/>
                <a:gd name="connsiteY3921" fmla="*/ 5680898 h 6367455"/>
                <a:gd name="connsiteX3922" fmla="*/ 6124790 w 6891715"/>
                <a:gd name="connsiteY3922" fmla="*/ 5702235 h 6367455"/>
                <a:gd name="connsiteX3923" fmla="*/ 6108874 w 6891715"/>
                <a:gd name="connsiteY3923" fmla="*/ 5721342 h 6367455"/>
                <a:gd name="connsiteX3924" fmla="*/ 6108664 w 6891715"/>
                <a:gd name="connsiteY3924" fmla="*/ 5720387 h 6367455"/>
                <a:gd name="connsiteX3925" fmla="*/ 6071278 w 6891715"/>
                <a:gd name="connsiteY3925" fmla="*/ 5721342 h 6367455"/>
                <a:gd name="connsiteX3926" fmla="*/ 6010443 w 6891715"/>
                <a:gd name="connsiteY3926" fmla="*/ 5705105 h 6367455"/>
                <a:gd name="connsiteX3927" fmla="*/ 5965134 w 6891715"/>
                <a:gd name="connsiteY3927" fmla="*/ 5657668 h 6367455"/>
                <a:gd name="connsiteX3928" fmla="*/ 5954821 w 6891715"/>
                <a:gd name="connsiteY3928" fmla="*/ 5617474 h 6367455"/>
                <a:gd name="connsiteX3929" fmla="*/ 5954631 w 6891715"/>
                <a:gd name="connsiteY3929" fmla="*/ 5617583 h 6367455"/>
                <a:gd name="connsiteX3930" fmla="*/ 5954678 w 6891715"/>
                <a:gd name="connsiteY3930" fmla="*/ 5617604 h 6367455"/>
                <a:gd name="connsiteX3931" fmla="*/ 5954550 w 6891715"/>
                <a:gd name="connsiteY3931" fmla="*/ 5617629 h 6367455"/>
                <a:gd name="connsiteX3932" fmla="*/ 5954176 w 6891715"/>
                <a:gd name="connsiteY3932" fmla="*/ 5617843 h 6367455"/>
                <a:gd name="connsiteX3933" fmla="*/ 5953959 w 6891715"/>
                <a:gd name="connsiteY3933" fmla="*/ 5617746 h 6367455"/>
                <a:gd name="connsiteX3934" fmla="*/ 5903234 w 6891715"/>
                <a:gd name="connsiteY3934" fmla="*/ 5627755 h 6367455"/>
                <a:gd name="connsiteX3935" fmla="*/ 5903869 w 6891715"/>
                <a:gd name="connsiteY3935" fmla="*/ 5633783 h 6367455"/>
                <a:gd name="connsiteX3936" fmla="*/ 5906092 w 6891715"/>
                <a:gd name="connsiteY3936" fmla="*/ 5648375 h 6367455"/>
                <a:gd name="connsiteX3937" fmla="*/ 5907044 w 6891715"/>
                <a:gd name="connsiteY3937" fmla="*/ 5656623 h 6367455"/>
                <a:gd name="connsiteX3938" fmla="*/ 5908632 w 6891715"/>
                <a:gd name="connsiteY3938" fmla="*/ 5664871 h 6367455"/>
                <a:gd name="connsiteX3939" fmla="*/ 5910220 w 6891715"/>
                <a:gd name="connsiteY3939" fmla="*/ 5671850 h 6367455"/>
                <a:gd name="connsiteX3940" fmla="*/ 5911808 w 6891715"/>
                <a:gd name="connsiteY3940" fmla="*/ 5677243 h 6367455"/>
                <a:gd name="connsiteX3941" fmla="*/ 5914031 w 6891715"/>
                <a:gd name="connsiteY3941" fmla="*/ 5683270 h 6367455"/>
                <a:gd name="connsiteX3942" fmla="*/ 5916253 w 6891715"/>
                <a:gd name="connsiteY3942" fmla="*/ 5691835 h 6367455"/>
                <a:gd name="connsiteX3943" fmla="*/ 5919111 w 6891715"/>
                <a:gd name="connsiteY3943" fmla="*/ 5701987 h 6367455"/>
                <a:gd name="connsiteX3944" fmla="*/ 5921017 w 6891715"/>
                <a:gd name="connsiteY3944" fmla="*/ 5712772 h 6367455"/>
                <a:gd name="connsiteX3945" fmla="*/ 5923240 w 6891715"/>
                <a:gd name="connsiteY3945" fmla="*/ 5723558 h 6367455"/>
                <a:gd name="connsiteX3946" fmla="*/ 5925145 w 6891715"/>
                <a:gd name="connsiteY3946" fmla="*/ 5733075 h 6367455"/>
                <a:gd name="connsiteX3947" fmla="*/ 5925780 w 6891715"/>
                <a:gd name="connsiteY3947" fmla="*/ 5740371 h 6367455"/>
                <a:gd name="connsiteX3948" fmla="*/ 5925780 w 6891715"/>
                <a:gd name="connsiteY3948" fmla="*/ 5743226 h 6367455"/>
                <a:gd name="connsiteX3949" fmla="*/ 5925463 w 6891715"/>
                <a:gd name="connsiteY3949" fmla="*/ 5745130 h 6367455"/>
                <a:gd name="connsiteX3950" fmla="*/ 5924828 w 6891715"/>
                <a:gd name="connsiteY3950" fmla="*/ 5749888 h 6367455"/>
                <a:gd name="connsiteX3951" fmla="*/ 5923875 w 6891715"/>
                <a:gd name="connsiteY3951" fmla="*/ 5758453 h 6367455"/>
                <a:gd name="connsiteX3952" fmla="*/ 5923240 w 6891715"/>
                <a:gd name="connsiteY3952" fmla="*/ 5769874 h 6367455"/>
                <a:gd name="connsiteX3953" fmla="*/ 5922605 w 6891715"/>
                <a:gd name="connsiteY3953" fmla="*/ 5782563 h 6367455"/>
                <a:gd name="connsiteX3954" fmla="*/ 5922605 w 6891715"/>
                <a:gd name="connsiteY3954" fmla="*/ 5795252 h 6367455"/>
                <a:gd name="connsiteX3955" fmla="*/ 5922287 w 6891715"/>
                <a:gd name="connsiteY3955" fmla="*/ 5806989 h 6367455"/>
                <a:gd name="connsiteX3956" fmla="*/ 5922605 w 6891715"/>
                <a:gd name="connsiteY3956" fmla="*/ 5816189 h 6367455"/>
                <a:gd name="connsiteX3957" fmla="*/ 5922922 w 6891715"/>
                <a:gd name="connsiteY3957" fmla="*/ 5819361 h 6367455"/>
                <a:gd name="connsiteX3958" fmla="*/ 5923240 w 6891715"/>
                <a:gd name="connsiteY3958" fmla="*/ 5821899 h 6367455"/>
                <a:gd name="connsiteX3959" fmla="*/ 5924192 w 6891715"/>
                <a:gd name="connsiteY3959" fmla="*/ 5826975 h 6367455"/>
                <a:gd name="connsiteX3960" fmla="*/ 5925463 w 6891715"/>
                <a:gd name="connsiteY3960" fmla="*/ 5836175 h 6367455"/>
                <a:gd name="connsiteX3961" fmla="*/ 5928321 w 6891715"/>
                <a:gd name="connsiteY3961" fmla="*/ 5859015 h 6367455"/>
                <a:gd name="connsiteX3962" fmla="*/ 5931496 w 6891715"/>
                <a:gd name="connsiteY3962" fmla="*/ 5889786 h 6367455"/>
                <a:gd name="connsiteX3963" fmla="*/ 5891802 w 6891715"/>
                <a:gd name="connsiteY3963" fmla="*/ 5911675 h 6367455"/>
                <a:gd name="connsiteX3964" fmla="*/ 5867985 w 6891715"/>
                <a:gd name="connsiteY3964" fmla="*/ 5892007 h 6367455"/>
                <a:gd name="connsiteX3965" fmla="*/ 5834006 w 6891715"/>
                <a:gd name="connsiteY3965" fmla="*/ 5896131 h 6367455"/>
                <a:gd name="connsiteX3966" fmla="*/ 5807014 w 6891715"/>
                <a:gd name="connsiteY3966" fmla="*/ 5906282 h 6367455"/>
                <a:gd name="connsiteX3967" fmla="*/ 5779387 w 6891715"/>
                <a:gd name="connsiteY3967" fmla="*/ 5900572 h 6367455"/>
                <a:gd name="connsiteX3968" fmla="*/ 5720956 w 6891715"/>
                <a:gd name="connsiteY3968" fmla="*/ 5935467 h 6367455"/>
                <a:gd name="connsiteX3969" fmla="*/ 5698092 w 6891715"/>
                <a:gd name="connsiteY3969" fmla="*/ 5915164 h 6367455"/>
                <a:gd name="connsiteX3970" fmla="*/ 5652047 w 6891715"/>
                <a:gd name="connsiteY3970" fmla="*/ 5929440 h 6367455"/>
                <a:gd name="connsiteX3971" fmla="*/ 5585360 w 6891715"/>
                <a:gd name="connsiteY3971" fmla="*/ 5938322 h 6367455"/>
                <a:gd name="connsiteX3972" fmla="*/ 5474215 w 6891715"/>
                <a:gd name="connsiteY3972" fmla="*/ 5985272 h 6367455"/>
                <a:gd name="connsiteX3973" fmla="*/ 5431027 w 6891715"/>
                <a:gd name="connsiteY3973" fmla="*/ 5995741 h 6367455"/>
                <a:gd name="connsiteX3974" fmla="*/ 5379583 w 6891715"/>
                <a:gd name="connsiteY3974" fmla="*/ 5956721 h 6367455"/>
                <a:gd name="connsiteX3975" fmla="*/ 5337983 w 6891715"/>
                <a:gd name="connsiteY3975" fmla="*/ 5954818 h 6367455"/>
                <a:gd name="connsiteX3976" fmla="*/ 5261452 w 6891715"/>
                <a:gd name="connsiteY3976" fmla="*/ 5985907 h 6367455"/>
                <a:gd name="connsiteX3977" fmla="*/ 5234142 w 6891715"/>
                <a:gd name="connsiteY3977" fmla="*/ 5983369 h 6367455"/>
                <a:gd name="connsiteX3978" fmla="*/ 5210961 w 6891715"/>
                <a:gd name="connsiteY3978" fmla="*/ 5957356 h 6367455"/>
                <a:gd name="connsiteX3979" fmla="*/ 5197623 w 6891715"/>
                <a:gd name="connsiteY3979" fmla="*/ 5967824 h 6367455"/>
                <a:gd name="connsiteX3980" fmla="*/ 5173489 w 6891715"/>
                <a:gd name="connsiteY3980" fmla="*/ 5994154 h 6367455"/>
                <a:gd name="connsiteX3981" fmla="*/ 5174759 w 6891715"/>
                <a:gd name="connsiteY3981" fmla="*/ 6030953 h 6367455"/>
                <a:gd name="connsiteX3982" fmla="*/ 5150625 w 6891715"/>
                <a:gd name="connsiteY3982" fmla="*/ 6049987 h 6367455"/>
                <a:gd name="connsiteX3983" fmla="*/ 5148720 w 6891715"/>
                <a:gd name="connsiteY3983" fmla="*/ 6075682 h 6367455"/>
                <a:gd name="connsiteX3984" fmla="*/ 5130619 w 6891715"/>
                <a:gd name="connsiteY3984" fmla="*/ 6078855 h 6367455"/>
                <a:gd name="connsiteX3985" fmla="*/ 5123633 w 6891715"/>
                <a:gd name="connsiteY3985" fmla="*/ 6088054 h 6367455"/>
                <a:gd name="connsiteX3986" fmla="*/ 5108708 w 6891715"/>
                <a:gd name="connsiteY3986" fmla="*/ 6085834 h 6367455"/>
                <a:gd name="connsiteX3987" fmla="*/ 5112518 w 6891715"/>
                <a:gd name="connsiteY3987" fmla="*/ 6077903 h 6367455"/>
                <a:gd name="connsiteX3988" fmla="*/ 5105214 w 6891715"/>
                <a:gd name="connsiteY3988" fmla="*/ 6066483 h 6367455"/>
                <a:gd name="connsiteX3989" fmla="*/ 5097911 w 6891715"/>
                <a:gd name="connsiteY3989" fmla="*/ 6052842 h 6367455"/>
                <a:gd name="connsiteX3990" fmla="*/ 5104897 w 6891715"/>
                <a:gd name="connsiteY3990" fmla="*/ 6028415 h 6367455"/>
                <a:gd name="connsiteX3991" fmla="*/ 5133159 w 6891715"/>
                <a:gd name="connsiteY3991" fmla="*/ 6005257 h 6367455"/>
                <a:gd name="connsiteX3992" fmla="*/ 5134112 w 6891715"/>
                <a:gd name="connsiteY3992" fmla="*/ 5986224 h 6367455"/>
                <a:gd name="connsiteX3993" fmla="*/ 5116329 w 6891715"/>
                <a:gd name="connsiteY3993" fmla="*/ 5973852 h 6367455"/>
                <a:gd name="connsiteX3994" fmla="*/ 5093782 w 6891715"/>
                <a:gd name="connsiteY3994" fmla="*/ 5989713 h 6367455"/>
                <a:gd name="connsiteX3995" fmla="*/ 5084573 w 6891715"/>
                <a:gd name="connsiteY3995" fmla="*/ 6005575 h 6367455"/>
                <a:gd name="connsiteX3996" fmla="*/ 5073141 w 6891715"/>
                <a:gd name="connsiteY3996" fmla="*/ 6016043 h 6367455"/>
                <a:gd name="connsiteX3997" fmla="*/ 5035987 w 6891715"/>
                <a:gd name="connsiteY3997" fmla="*/ 6013505 h 6367455"/>
                <a:gd name="connsiteX3998" fmla="*/ 5021062 w 6891715"/>
                <a:gd name="connsiteY3998" fmla="*/ 5997644 h 6367455"/>
                <a:gd name="connsiteX3999" fmla="*/ 4988036 w 6891715"/>
                <a:gd name="connsiteY3999" fmla="*/ 5989713 h 6367455"/>
                <a:gd name="connsiteX4000" fmla="*/ 4966125 w 6891715"/>
                <a:gd name="connsiteY4000" fmla="*/ 6007795 h 6367455"/>
                <a:gd name="connsiteX4001" fmla="*/ 4944848 w 6891715"/>
                <a:gd name="connsiteY4001" fmla="*/ 6018264 h 6367455"/>
                <a:gd name="connsiteX4002" fmla="*/ 4934687 w 6891715"/>
                <a:gd name="connsiteY4002" fmla="*/ 6043642 h 6367455"/>
                <a:gd name="connsiteX4003" fmla="*/ 4913410 w 6891715"/>
                <a:gd name="connsiteY4003" fmla="*/ 6049035 h 6367455"/>
                <a:gd name="connsiteX4004" fmla="*/ 4903249 w 6891715"/>
                <a:gd name="connsiteY4004" fmla="*/ 6067117 h 6367455"/>
                <a:gd name="connsiteX4005" fmla="*/ 4857520 w 6891715"/>
                <a:gd name="connsiteY4005" fmla="*/ 6070607 h 6367455"/>
                <a:gd name="connsiteX4006" fmla="*/ 4836562 w 6891715"/>
                <a:gd name="connsiteY4006" fmla="*/ 6068703 h 6367455"/>
                <a:gd name="connsiteX4007" fmla="*/ 4823859 w 6891715"/>
                <a:gd name="connsiteY4007" fmla="*/ 6077268 h 6367455"/>
                <a:gd name="connsiteX4008" fmla="*/ 4801630 w 6891715"/>
                <a:gd name="connsiteY4008" fmla="*/ 6085199 h 6367455"/>
                <a:gd name="connsiteX4009" fmla="*/ 4774003 w 6891715"/>
                <a:gd name="connsiteY4009" fmla="*/ 6068386 h 6367455"/>
                <a:gd name="connsiteX4010" fmla="*/ 4750821 w 6891715"/>
                <a:gd name="connsiteY4010" fmla="*/ 6037932 h 6367455"/>
                <a:gd name="connsiteX4011" fmla="*/ 4727957 w 6891715"/>
                <a:gd name="connsiteY4011" fmla="*/ 6027781 h 6367455"/>
                <a:gd name="connsiteX4012" fmla="*/ 4707951 w 6891715"/>
                <a:gd name="connsiteY4012" fmla="*/ 6010968 h 6367455"/>
                <a:gd name="connsiteX4013" fmla="*/ 4689851 w 6891715"/>
                <a:gd name="connsiteY4013" fmla="*/ 6006844 h 6367455"/>
                <a:gd name="connsiteX4014" fmla="*/ 4665399 w 6891715"/>
                <a:gd name="connsiteY4014" fmla="*/ 5992568 h 6367455"/>
                <a:gd name="connsiteX4015" fmla="*/ 4627292 w 6891715"/>
                <a:gd name="connsiteY4015" fmla="*/ 5989713 h 6367455"/>
                <a:gd name="connsiteX4016" fmla="*/ 4610462 w 6891715"/>
                <a:gd name="connsiteY4016" fmla="*/ 6002402 h 6367455"/>
                <a:gd name="connsiteX4017" fmla="*/ 4606333 w 6891715"/>
                <a:gd name="connsiteY4017" fmla="*/ 6020484 h 6367455"/>
                <a:gd name="connsiteX4018" fmla="*/ 4605698 w 6891715"/>
                <a:gd name="connsiteY4018" fmla="*/ 6034125 h 6367455"/>
                <a:gd name="connsiteX4019" fmla="*/ 4582517 w 6891715"/>
                <a:gd name="connsiteY4019" fmla="*/ 6058552 h 6367455"/>
                <a:gd name="connsiteX4020" fmla="*/ 4568862 w 6891715"/>
                <a:gd name="connsiteY4020" fmla="*/ 6058552 h 6367455"/>
                <a:gd name="connsiteX4021" fmla="*/ 4569497 w 6891715"/>
                <a:gd name="connsiteY4021" fmla="*/ 6051256 h 6367455"/>
                <a:gd name="connsiteX4022" fmla="*/ 4563463 w 6891715"/>
                <a:gd name="connsiteY4022" fmla="*/ 6051256 h 6367455"/>
                <a:gd name="connsiteX4023" fmla="*/ 4557112 w 6891715"/>
                <a:gd name="connsiteY4023" fmla="*/ 6066165 h 6367455"/>
                <a:gd name="connsiteX4024" fmla="*/ 4544410 w 6891715"/>
                <a:gd name="connsiteY4024" fmla="*/ 6071241 h 6367455"/>
                <a:gd name="connsiteX4025" fmla="*/ 4526309 w 6891715"/>
                <a:gd name="connsiteY4025" fmla="*/ 6076951 h 6367455"/>
                <a:gd name="connsiteX4026" fmla="*/ 4501222 w 6891715"/>
                <a:gd name="connsiteY4026" fmla="*/ 6073144 h 6367455"/>
                <a:gd name="connsiteX4027" fmla="*/ 4480581 w 6891715"/>
                <a:gd name="connsiteY4027" fmla="*/ 6058235 h 6367455"/>
                <a:gd name="connsiteX4028" fmla="*/ 4455176 w 6891715"/>
                <a:gd name="connsiteY4028" fmla="*/ 6030319 h 6367455"/>
                <a:gd name="connsiteX4029" fmla="*/ 4452636 w 6891715"/>
                <a:gd name="connsiteY4029" fmla="*/ 6011285 h 6367455"/>
                <a:gd name="connsiteX4030" fmla="*/ 4435805 w 6891715"/>
                <a:gd name="connsiteY4030" fmla="*/ 6006209 h 6367455"/>
                <a:gd name="connsiteX4031" fmla="*/ 4440251 w 6891715"/>
                <a:gd name="connsiteY4031" fmla="*/ 6023974 h 6367455"/>
                <a:gd name="connsiteX4032" fmla="*/ 4422151 w 6891715"/>
                <a:gd name="connsiteY4032" fmla="*/ 6025243 h 6367455"/>
                <a:gd name="connsiteX4033" fmla="*/ 4409448 w 6891715"/>
                <a:gd name="connsiteY4033" fmla="*/ 6012554 h 6367455"/>
                <a:gd name="connsiteX4034" fmla="*/ 4402144 w 6891715"/>
                <a:gd name="connsiteY4034" fmla="*/ 5999230 h 6367455"/>
                <a:gd name="connsiteX4035" fmla="*/ 4394841 w 6891715"/>
                <a:gd name="connsiteY4035" fmla="*/ 6000182 h 6367455"/>
                <a:gd name="connsiteX4036" fmla="*/ 4383091 w 6891715"/>
                <a:gd name="connsiteY4036" fmla="*/ 5992886 h 6367455"/>
                <a:gd name="connsiteX4037" fmla="*/ 4374517 w 6891715"/>
                <a:gd name="connsiteY4037" fmla="*/ 6004623 h 6367455"/>
                <a:gd name="connsiteX4038" fmla="*/ 4377693 w 6891715"/>
                <a:gd name="connsiteY4038" fmla="*/ 6021436 h 6367455"/>
                <a:gd name="connsiteX4039" fmla="*/ 4365308 w 6891715"/>
                <a:gd name="connsiteY4039" fmla="*/ 6035394 h 6367455"/>
                <a:gd name="connsiteX4040" fmla="*/ 4358957 w 6891715"/>
                <a:gd name="connsiteY4040" fmla="*/ 6041739 h 6367455"/>
                <a:gd name="connsiteX4041" fmla="*/ 4352606 w 6891715"/>
                <a:gd name="connsiteY4041" fmla="*/ 6040470 h 6367455"/>
                <a:gd name="connsiteX4042" fmla="*/ 4361180 w 6891715"/>
                <a:gd name="connsiteY4042" fmla="*/ 6029050 h 6367455"/>
                <a:gd name="connsiteX4043" fmla="*/ 4355781 w 6891715"/>
                <a:gd name="connsiteY4043" fmla="*/ 6026829 h 6367455"/>
                <a:gd name="connsiteX4044" fmla="*/ 4347207 w 6891715"/>
                <a:gd name="connsiteY4044" fmla="*/ 6033174 h 6367455"/>
                <a:gd name="connsiteX4045" fmla="*/ 4347207 w 6891715"/>
                <a:gd name="connsiteY4045" fmla="*/ 6019850 h 6367455"/>
                <a:gd name="connsiteX4046" fmla="*/ 4356416 w 6891715"/>
                <a:gd name="connsiteY4046" fmla="*/ 6010016 h 6367455"/>
                <a:gd name="connsiteX4047" fmla="*/ 4353241 w 6891715"/>
                <a:gd name="connsiteY4047" fmla="*/ 6008113 h 6367455"/>
                <a:gd name="connsiteX4048" fmla="*/ 4334187 w 6891715"/>
                <a:gd name="connsiteY4048" fmla="*/ 6009064 h 6367455"/>
                <a:gd name="connsiteX4049" fmla="*/ 4319580 w 6891715"/>
                <a:gd name="connsiteY4049" fmla="*/ 6020802 h 6367455"/>
                <a:gd name="connsiteX4050" fmla="*/ 4303702 w 6891715"/>
                <a:gd name="connsiteY4050" fmla="*/ 6016995 h 6367455"/>
                <a:gd name="connsiteX4051" fmla="*/ 4298304 w 6891715"/>
                <a:gd name="connsiteY4051" fmla="*/ 6022071 h 6367455"/>
                <a:gd name="connsiteX4052" fmla="*/ 4293223 w 6891715"/>
                <a:gd name="connsiteY4052" fmla="*/ 6018898 h 6367455"/>
                <a:gd name="connsiteX4053" fmla="*/ 4293223 w 6891715"/>
                <a:gd name="connsiteY4053" fmla="*/ 6010650 h 6367455"/>
                <a:gd name="connsiteX4054" fmla="*/ 4303384 w 6891715"/>
                <a:gd name="connsiteY4054" fmla="*/ 6002085 h 6367455"/>
                <a:gd name="connsiteX4055" fmla="*/ 4318310 w 6891715"/>
                <a:gd name="connsiteY4055" fmla="*/ 6001134 h 6367455"/>
                <a:gd name="connsiteX4056" fmla="*/ 4331965 w 6891715"/>
                <a:gd name="connsiteY4056" fmla="*/ 6001768 h 6367455"/>
                <a:gd name="connsiteX4057" fmla="*/ 4349113 w 6891715"/>
                <a:gd name="connsiteY4057" fmla="*/ 6003671 h 6367455"/>
                <a:gd name="connsiteX4058" fmla="*/ 4354511 w 6891715"/>
                <a:gd name="connsiteY4058" fmla="*/ 5993203 h 6367455"/>
                <a:gd name="connsiteX4059" fmla="*/ 4349113 w 6891715"/>
                <a:gd name="connsiteY4059" fmla="*/ 5983686 h 6367455"/>
                <a:gd name="connsiteX4060" fmla="*/ 4356099 w 6891715"/>
                <a:gd name="connsiteY4060" fmla="*/ 5978293 h 6367455"/>
                <a:gd name="connsiteX4061" fmla="*/ 4363720 w 6891715"/>
                <a:gd name="connsiteY4061" fmla="*/ 5982734 h 6367455"/>
                <a:gd name="connsiteX4062" fmla="*/ 4371977 w 6891715"/>
                <a:gd name="connsiteY4062" fmla="*/ 5974169 h 6367455"/>
                <a:gd name="connsiteX4063" fmla="*/ 4387854 w 6891715"/>
                <a:gd name="connsiteY4063" fmla="*/ 5968776 h 6367455"/>
                <a:gd name="connsiteX4064" fmla="*/ 4386902 w 6891715"/>
                <a:gd name="connsiteY4064" fmla="*/ 5965604 h 6367455"/>
                <a:gd name="connsiteX4065" fmla="*/ 4356099 w 6891715"/>
                <a:gd name="connsiteY4065" fmla="*/ 5966556 h 6367455"/>
                <a:gd name="connsiteX4066" fmla="*/ 4343397 w 6891715"/>
                <a:gd name="connsiteY4066" fmla="*/ 5965921 h 6367455"/>
                <a:gd name="connsiteX4067" fmla="*/ 4334823 w 6891715"/>
                <a:gd name="connsiteY4067" fmla="*/ 5975438 h 6367455"/>
                <a:gd name="connsiteX4068" fmla="*/ 4331012 w 6891715"/>
                <a:gd name="connsiteY4068" fmla="*/ 5976707 h 6367455"/>
                <a:gd name="connsiteX4069" fmla="*/ 4322438 w 6891715"/>
                <a:gd name="connsiteY4069" fmla="*/ 5976707 h 6367455"/>
                <a:gd name="connsiteX4070" fmla="*/ 4312911 w 6891715"/>
                <a:gd name="connsiteY4070" fmla="*/ 5972266 h 6367455"/>
                <a:gd name="connsiteX4071" fmla="*/ 4303384 w 6891715"/>
                <a:gd name="connsiteY4071" fmla="*/ 5973852 h 6367455"/>
                <a:gd name="connsiteX4072" fmla="*/ 4292905 w 6891715"/>
                <a:gd name="connsiteY4072" fmla="*/ 5986541 h 6367455"/>
                <a:gd name="connsiteX4073" fmla="*/ 4285284 w 6891715"/>
                <a:gd name="connsiteY4073" fmla="*/ 5983369 h 6367455"/>
                <a:gd name="connsiteX4074" fmla="*/ 4281156 w 6891715"/>
                <a:gd name="connsiteY4074" fmla="*/ 5969411 h 6367455"/>
                <a:gd name="connsiteX4075" fmla="*/ 4285919 w 6891715"/>
                <a:gd name="connsiteY4075" fmla="*/ 5958942 h 6367455"/>
                <a:gd name="connsiteX4076" fmla="*/ 4303067 w 6891715"/>
                <a:gd name="connsiteY4076" fmla="*/ 5956721 h 6367455"/>
                <a:gd name="connsiteX4077" fmla="*/ 4308465 w 6891715"/>
                <a:gd name="connsiteY4077" fmla="*/ 5955770 h 6367455"/>
                <a:gd name="connsiteX4078" fmla="*/ 4308465 w 6891715"/>
                <a:gd name="connsiteY4078" fmla="*/ 5947205 h 6367455"/>
                <a:gd name="connsiteX4079" fmla="*/ 4309418 w 6891715"/>
                <a:gd name="connsiteY4079" fmla="*/ 5937688 h 6367455"/>
                <a:gd name="connsiteX4080" fmla="*/ 4298939 w 6891715"/>
                <a:gd name="connsiteY4080" fmla="*/ 5937688 h 6367455"/>
                <a:gd name="connsiteX4081" fmla="*/ 4293540 w 6891715"/>
                <a:gd name="connsiteY4081" fmla="*/ 5939274 h 6367455"/>
                <a:gd name="connsiteX4082" fmla="*/ 4281791 w 6891715"/>
                <a:gd name="connsiteY4082" fmla="*/ 5928488 h 6367455"/>
                <a:gd name="connsiteX4083" fmla="*/ 4280838 w 6891715"/>
                <a:gd name="connsiteY4083" fmla="*/ 5918971 h 6367455"/>
                <a:gd name="connsiteX4084" fmla="*/ 4277345 w 6891715"/>
                <a:gd name="connsiteY4084" fmla="*/ 5909772 h 6367455"/>
                <a:gd name="connsiteX4085" fmla="*/ 4262420 w 6891715"/>
                <a:gd name="connsiteY4085" fmla="*/ 5897082 h 6367455"/>
                <a:gd name="connsiteX4086" fmla="*/ 4267818 w 6891715"/>
                <a:gd name="connsiteY4086" fmla="*/ 5891690 h 6367455"/>
                <a:gd name="connsiteX4087" fmla="*/ 4276075 w 6891715"/>
                <a:gd name="connsiteY4087" fmla="*/ 5896131 h 6367455"/>
                <a:gd name="connsiteX4088" fmla="*/ 4281473 w 6891715"/>
                <a:gd name="connsiteY4088" fmla="*/ 5884393 h 6367455"/>
                <a:gd name="connsiteX4089" fmla="*/ 4277027 w 6891715"/>
                <a:gd name="connsiteY4089" fmla="*/ 5870435 h 6367455"/>
                <a:gd name="connsiteX4090" fmla="*/ 4270359 w 6891715"/>
                <a:gd name="connsiteY4090" fmla="*/ 5863456 h 6367455"/>
                <a:gd name="connsiteX4091" fmla="*/ 4253528 w 6891715"/>
                <a:gd name="connsiteY4091" fmla="*/ 5853939 h 6367455"/>
                <a:gd name="connsiteX4092" fmla="*/ 4236380 w 6891715"/>
                <a:gd name="connsiteY4092" fmla="*/ 5828878 h 6367455"/>
                <a:gd name="connsiteX4093" fmla="*/ 4223678 w 6891715"/>
                <a:gd name="connsiteY4093" fmla="*/ 5829195 h 6367455"/>
                <a:gd name="connsiteX4094" fmla="*/ 4219550 w 6891715"/>
                <a:gd name="connsiteY4094" fmla="*/ 5843788 h 6367455"/>
                <a:gd name="connsiteX4095" fmla="*/ 4212246 w 6891715"/>
                <a:gd name="connsiteY4095" fmla="*/ 5840933 h 6367455"/>
                <a:gd name="connsiteX4096" fmla="*/ 4197321 w 6891715"/>
                <a:gd name="connsiteY4096" fmla="*/ 5826975 h 6367455"/>
                <a:gd name="connsiteX4097" fmla="*/ 4182395 w 6891715"/>
                <a:gd name="connsiteY4097" fmla="*/ 5823168 h 6367455"/>
                <a:gd name="connsiteX4098" fmla="*/ 4187476 w 6891715"/>
                <a:gd name="connsiteY4098" fmla="*/ 5806355 h 6367455"/>
                <a:gd name="connsiteX4099" fmla="*/ 4195733 w 6891715"/>
                <a:gd name="connsiteY4099" fmla="*/ 5808258 h 6367455"/>
                <a:gd name="connsiteX4100" fmla="*/ 4194145 w 6891715"/>
                <a:gd name="connsiteY4100" fmla="*/ 5814603 h 6367455"/>
                <a:gd name="connsiteX4101" fmla="*/ 4199226 w 6891715"/>
                <a:gd name="connsiteY4101" fmla="*/ 5816506 h 6367455"/>
                <a:gd name="connsiteX4102" fmla="*/ 4208435 w 6891715"/>
                <a:gd name="connsiteY4102" fmla="*/ 5805721 h 6367455"/>
                <a:gd name="connsiteX4103" fmla="*/ 4203354 w 6891715"/>
                <a:gd name="connsiteY4103" fmla="*/ 5798742 h 6367455"/>
                <a:gd name="connsiteX4104" fmla="*/ 4194780 w 6891715"/>
                <a:gd name="connsiteY4104" fmla="*/ 5794618 h 6367455"/>
                <a:gd name="connsiteX4105" fmla="*/ 4190652 w 6891715"/>
                <a:gd name="connsiteY4105" fmla="*/ 5777487 h 6367455"/>
                <a:gd name="connsiteX4106" fmla="*/ 4197956 w 6891715"/>
                <a:gd name="connsiteY4106" fmla="*/ 5775584 h 6367455"/>
                <a:gd name="connsiteX4107" fmla="*/ 4209388 w 6891715"/>
                <a:gd name="connsiteY4107" fmla="*/ 5778756 h 6367455"/>
                <a:gd name="connsiteX4108" fmla="*/ 4212881 w 6891715"/>
                <a:gd name="connsiteY4108" fmla="*/ 5790176 h 6367455"/>
                <a:gd name="connsiteX4109" fmla="*/ 4211611 w 6891715"/>
                <a:gd name="connsiteY4109" fmla="*/ 5800645 h 6367455"/>
                <a:gd name="connsiteX4110" fmla="*/ 4216056 w 6891715"/>
                <a:gd name="connsiteY4110" fmla="*/ 5809210 h 6367455"/>
                <a:gd name="connsiteX4111" fmla="*/ 4226536 w 6891715"/>
                <a:gd name="connsiteY4111" fmla="*/ 5812382 h 6367455"/>
                <a:gd name="connsiteX4112" fmla="*/ 4223360 w 6891715"/>
                <a:gd name="connsiteY4112" fmla="*/ 5800645 h 6367455"/>
                <a:gd name="connsiteX4113" fmla="*/ 4225583 w 6891715"/>
                <a:gd name="connsiteY4113" fmla="*/ 5795252 h 6367455"/>
                <a:gd name="connsiteX4114" fmla="*/ 4229711 w 6891715"/>
                <a:gd name="connsiteY4114" fmla="*/ 5798424 h 6367455"/>
                <a:gd name="connsiteX4115" fmla="*/ 4230982 w 6891715"/>
                <a:gd name="connsiteY4115" fmla="*/ 5812382 h 6367455"/>
                <a:gd name="connsiteX4116" fmla="*/ 4242414 w 6891715"/>
                <a:gd name="connsiteY4116" fmla="*/ 5805403 h 6367455"/>
                <a:gd name="connsiteX4117" fmla="*/ 4256386 w 6891715"/>
                <a:gd name="connsiteY4117" fmla="*/ 5807624 h 6367455"/>
                <a:gd name="connsiteX4118" fmla="*/ 4273217 w 6891715"/>
                <a:gd name="connsiteY4118" fmla="*/ 5807624 h 6367455"/>
                <a:gd name="connsiteX4119" fmla="*/ 4266865 w 6891715"/>
                <a:gd name="connsiteY4119" fmla="*/ 5799059 h 6367455"/>
                <a:gd name="connsiteX4120" fmla="*/ 4252258 w 6891715"/>
                <a:gd name="connsiteY4120" fmla="*/ 5798107 h 6367455"/>
                <a:gd name="connsiteX4121" fmla="*/ 4244637 w 6891715"/>
                <a:gd name="connsiteY4121" fmla="*/ 5797473 h 6367455"/>
                <a:gd name="connsiteX4122" fmla="*/ 4238285 w 6891715"/>
                <a:gd name="connsiteY4122" fmla="*/ 5789859 h 6367455"/>
                <a:gd name="connsiteX4123" fmla="*/ 4227488 w 6891715"/>
                <a:gd name="connsiteY4123" fmla="*/ 5772412 h 6367455"/>
                <a:gd name="connsiteX4124" fmla="*/ 4233840 w 6891715"/>
                <a:gd name="connsiteY4124" fmla="*/ 5763846 h 6367455"/>
                <a:gd name="connsiteX4125" fmla="*/ 4241143 w 6891715"/>
                <a:gd name="connsiteY4125" fmla="*/ 5767653 h 6367455"/>
                <a:gd name="connsiteX4126" fmla="*/ 4251623 w 6891715"/>
                <a:gd name="connsiteY4126" fmla="*/ 5754964 h 6367455"/>
                <a:gd name="connsiteX4127" fmla="*/ 4255751 w 6891715"/>
                <a:gd name="connsiteY4127" fmla="*/ 5744495 h 6367455"/>
                <a:gd name="connsiteX4128" fmla="*/ 4252575 w 6891715"/>
                <a:gd name="connsiteY4128" fmla="*/ 5740371 h 6367455"/>
                <a:gd name="connsiteX4129" fmla="*/ 4238603 w 6891715"/>
                <a:gd name="connsiteY4129" fmla="*/ 5746716 h 6367455"/>
                <a:gd name="connsiteX4130" fmla="*/ 4234475 w 6891715"/>
                <a:gd name="connsiteY4130" fmla="*/ 5742592 h 6367455"/>
                <a:gd name="connsiteX4131" fmla="*/ 4233204 w 6891715"/>
                <a:gd name="connsiteY4131" fmla="*/ 5727682 h 6367455"/>
                <a:gd name="connsiteX4132" fmla="*/ 4239873 w 6891715"/>
                <a:gd name="connsiteY4132" fmla="*/ 5720386 h 6367455"/>
                <a:gd name="connsiteX4133" fmla="*/ 4233204 w 6891715"/>
                <a:gd name="connsiteY4133" fmla="*/ 5713407 h 6367455"/>
                <a:gd name="connsiteX4134" fmla="*/ 4222725 w 6891715"/>
                <a:gd name="connsiteY4134" fmla="*/ 5707062 h 6367455"/>
                <a:gd name="connsiteX4135" fmla="*/ 4219232 w 6891715"/>
                <a:gd name="connsiteY4135" fmla="*/ 5699449 h 6367455"/>
                <a:gd name="connsiteX4136" fmla="*/ 4212881 w 6891715"/>
                <a:gd name="connsiteY4136" fmla="*/ 5699449 h 6367455"/>
                <a:gd name="connsiteX4137" fmla="*/ 4212881 w 6891715"/>
                <a:gd name="connsiteY4137" fmla="*/ 5690249 h 6367455"/>
                <a:gd name="connsiteX4138" fmla="*/ 4220185 w 6891715"/>
                <a:gd name="connsiteY4138" fmla="*/ 5690884 h 6367455"/>
                <a:gd name="connsiteX4139" fmla="*/ 4235110 w 6891715"/>
                <a:gd name="connsiteY4139" fmla="*/ 5686760 h 6367455"/>
                <a:gd name="connsiteX4140" fmla="*/ 4235110 w 6891715"/>
                <a:gd name="connsiteY4140" fmla="*/ 5682636 h 6367455"/>
                <a:gd name="connsiteX4141" fmla="*/ 4246859 w 6891715"/>
                <a:gd name="connsiteY4141" fmla="*/ 5681367 h 6367455"/>
                <a:gd name="connsiteX4142" fmla="*/ 4251623 w 6891715"/>
                <a:gd name="connsiteY4142" fmla="*/ 5673119 h 6367455"/>
                <a:gd name="connsiteX4143" fmla="*/ 4248447 w 6891715"/>
                <a:gd name="connsiteY4143" fmla="*/ 5663285 h 6367455"/>
                <a:gd name="connsiteX4144" fmla="*/ 4221455 w 6891715"/>
                <a:gd name="connsiteY4144" fmla="*/ 5672167 h 6367455"/>
                <a:gd name="connsiteX4145" fmla="*/ 4208435 w 6891715"/>
                <a:gd name="connsiteY4145" fmla="*/ 5672167 h 6367455"/>
                <a:gd name="connsiteX4146" fmla="*/ 4193827 w 6891715"/>
                <a:gd name="connsiteY4146" fmla="*/ 5671216 h 6367455"/>
                <a:gd name="connsiteX4147" fmla="*/ 4182078 w 6891715"/>
                <a:gd name="connsiteY4147" fmla="*/ 5684856 h 6367455"/>
                <a:gd name="connsiteX4148" fmla="*/ 4167153 w 6891715"/>
                <a:gd name="connsiteY4148" fmla="*/ 5685491 h 6367455"/>
                <a:gd name="connsiteX4149" fmla="*/ 4168105 w 6891715"/>
                <a:gd name="connsiteY4149" fmla="*/ 5672484 h 6367455"/>
                <a:gd name="connsiteX4150" fmla="*/ 4172551 w 6891715"/>
                <a:gd name="connsiteY4150" fmla="*/ 5665188 h 6367455"/>
                <a:gd name="connsiteX4151" fmla="*/ 4173504 w 6891715"/>
                <a:gd name="connsiteY4151" fmla="*/ 5651547 h 6367455"/>
                <a:gd name="connsiteX4152" fmla="*/ 4169058 w 6891715"/>
                <a:gd name="connsiteY4152" fmla="*/ 5637906 h 6367455"/>
                <a:gd name="connsiteX4153" fmla="*/ 4176362 w 6891715"/>
                <a:gd name="connsiteY4153" fmla="*/ 5618873 h 6367455"/>
                <a:gd name="connsiteX4154" fmla="*/ 4195098 w 6891715"/>
                <a:gd name="connsiteY4154" fmla="*/ 5603011 h 6367455"/>
                <a:gd name="connsiteX4155" fmla="*/ 4196050 w 6891715"/>
                <a:gd name="connsiteY4155" fmla="*/ 5595715 h 6367455"/>
                <a:gd name="connsiteX4156" fmla="*/ 4205260 w 6891715"/>
                <a:gd name="connsiteY4156" fmla="*/ 5583978 h 6367455"/>
                <a:gd name="connsiteX4157" fmla="*/ 4219232 w 6891715"/>
                <a:gd name="connsiteY4157" fmla="*/ 5580805 h 6367455"/>
                <a:gd name="connsiteX4158" fmla="*/ 4230982 w 6891715"/>
                <a:gd name="connsiteY4158" fmla="*/ 5565896 h 6367455"/>
                <a:gd name="connsiteX4159" fmla="*/ 4244637 w 6891715"/>
                <a:gd name="connsiteY4159" fmla="*/ 5563358 h 6367455"/>
                <a:gd name="connsiteX4160" fmla="*/ 4257021 w 6891715"/>
                <a:gd name="connsiteY4160" fmla="*/ 5561454 h 6367455"/>
                <a:gd name="connsiteX4161" fmla="*/ 4264643 w 6891715"/>
                <a:gd name="connsiteY4161" fmla="*/ 5553841 h 6367455"/>
                <a:gd name="connsiteX4162" fmla="*/ 4280520 w 6891715"/>
                <a:gd name="connsiteY4162" fmla="*/ 5557013 h 6367455"/>
                <a:gd name="connsiteX4163" fmla="*/ 4286872 w 6891715"/>
                <a:gd name="connsiteY4163" fmla="*/ 5570337 h 6367455"/>
                <a:gd name="connsiteX4164" fmla="*/ 4295128 w 6891715"/>
                <a:gd name="connsiteY4164" fmla="*/ 5575730 h 6367455"/>
                <a:gd name="connsiteX4165" fmla="*/ 4318627 w 6891715"/>
                <a:gd name="connsiteY4165" fmla="*/ 5575412 h 6367455"/>
                <a:gd name="connsiteX4166" fmla="*/ 4327201 w 6891715"/>
                <a:gd name="connsiteY4166" fmla="*/ 5566847 h 6367455"/>
                <a:gd name="connsiteX4167" fmla="*/ 4310053 w 6891715"/>
                <a:gd name="connsiteY4167" fmla="*/ 5556696 h 6367455"/>
                <a:gd name="connsiteX4168" fmla="*/ 4311323 w 6891715"/>
                <a:gd name="connsiteY4168" fmla="*/ 5550351 h 6367455"/>
                <a:gd name="connsiteX4169" fmla="*/ 4326884 w 6891715"/>
                <a:gd name="connsiteY4169" fmla="*/ 5547813 h 6367455"/>
                <a:gd name="connsiteX4170" fmla="*/ 4345937 w 6891715"/>
                <a:gd name="connsiteY4170" fmla="*/ 5550034 h 6367455"/>
                <a:gd name="connsiteX4171" fmla="*/ 4345302 w 6891715"/>
                <a:gd name="connsiteY4171" fmla="*/ 5558599 h 6367455"/>
                <a:gd name="connsiteX4172" fmla="*/ 4334505 w 6891715"/>
                <a:gd name="connsiteY4172" fmla="*/ 5560503 h 6367455"/>
                <a:gd name="connsiteX4173" fmla="*/ 4358957 w 6891715"/>
                <a:gd name="connsiteY4173" fmla="*/ 5572875 h 6367455"/>
                <a:gd name="connsiteX4174" fmla="*/ 4384361 w 6891715"/>
                <a:gd name="connsiteY4174" fmla="*/ 5570971 h 6367455"/>
                <a:gd name="connsiteX4175" fmla="*/ 4414847 w 6891715"/>
                <a:gd name="connsiteY4175" fmla="*/ 5562089 h 6367455"/>
                <a:gd name="connsiteX4176" fmla="*/ 4437076 w 6891715"/>
                <a:gd name="connsiteY4176" fmla="*/ 5559551 h 6367455"/>
                <a:gd name="connsiteX4177" fmla="*/ 4446602 w 6891715"/>
                <a:gd name="connsiteY4177" fmla="*/ 5562723 h 6367455"/>
                <a:gd name="connsiteX4178" fmla="*/ 4458352 w 6891715"/>
                <a:gd name="connsiteY4178" fmla="*/ 5562723 h 6367455"/>
                <a:gd name="connsiteX4179" fmla="*/ 4458034 w 6891715"/>
                <a:gd name="connsiteY4179" fmla="*/ 5550034 h 6367455"/>
                <a:gd name="connsiteX4180" fmla="*/ 4452636 w 6891715"/>
                <a:gd name="connsiteY4180" fmla="*/ 5546862 h 6367455"/>
                <a:gd name="connsiteX4181" fmla="*/ 4438346 w 6891715"/>
                <a:gd name="connsiteY4181" fmla="*/ 5551303 h 6367455"/>
                <a:gd name="connsiteX4182" fmla="*/ 4430725 w 6891715"/>
                <a:gd name="connsiteY4182" fmla="*/ 5547179 h 6367455"/>
                <a:gd name="connsiteX4183" fmla="*/ 4421198 w 6891715"/>
                <a:gd name="connsiteY4183" fmla="*/ 5540834 h 6367455"/>
                <a:gd name="connsiteX4184" fmla="*/ 4438981 w 6891715"/>
                <a:gd name="connsiteY4184" fmla="*/ 5533221 h 6367455"/>
                <a:gd name="connsiteX4185" fmla="*/ 4442157 w 6891715"/>
                <a:gd name="connsiteY4185" fmla="*/ 5528145 h 6367455"/>
                <a:gd name="connsiteX4186" fmla="*/ 4469784 w 6891715"/>
                <a:gd name="connsiteY4186" fmla="*/ 5528780 h 6367455"/>
                <a:gd name="connsiteX4187" fmla="*/ 4481534 w 6891715"/>
                <a:gd name="connsiteY4187" fmla="*/ 5527828 h 6367455"/>
                <a:gd name="connsiteX4188" fmla="*/ 4484074 w 6891715"/>
                <a:gd name="connsiteY4188" fmla="*/ 5521483 h 6367455"/>
                <a:gd name="connsiteX4189" fmla="*/ 4503445 w 6891715"/>
                <a:gd name="connsiteY4189" fmla="*/ 5522118 h 6367455"/>
                <a:gd name="connsiteX4190" fmla="*/ 4525674 w 6891715"/>
                <a:gd name="connsiteY4190" fmla="*/ 5523070 h 6367455"/>
                <a:gd name="connsiteX4191" fmla="*/ 4518053 w 6891715"/>
                <a:gd name="connsiteY4191" fmla="*/ 5517677 h 6367455"/>
                <a:gd name="connsiteX4192" fmla="*/ 4503445 w 6891715"/>
                <a:gd name="connsiteY4192" fmla="*/ 5516091 h 6367455"/>
                <a:gd name="connsiteX4193" fmla="*/ 4489473 w 6891715"/>
                <a:gd name="connsiteY4193" fmla="*/ 5516091 h 6367455"/>
                <a:gd name="connsiteX4194" fmla="*/ 4484074 w 6891715"/>
                <a:gd name="connsiteY4194" fmla="*/ 5521483 h 6367455"/>
                <a:gd name="connsiteX4195" fmla="*/ 4471372 w 6891715"/>
                <a:gd name="connsiteY4195" fmla="*/ 5518311 h 6367455"/>
                <a:gd name="connsiteX4196" fmla="*/ 4466291 w 6891715"/>
                <a:gd name="connsiteY4196" fmla="*/ 5513236 h 6367455"/>
                <a:gd name="connsiteX4197" fmla="*/ 4467244 w 6891715"/>
                <a:gd name="connsiteY4197" fmla="*/ 5502767 h 6367455"/>
                <a:gd name="connsiteX4198" fmla="*/ 4457717 w 6891715"/>
                <a:gd name="connsiteY4198" fmla="*/ 5498326 h 6367455"/>
                <a:gd name="connsiteX4199" fmla="*/ 4449143 w 6891715"/>
                <a:gd name="connsiteY4199" fmla="*/ 5491030 h 6367455"/>
                <a:gd name="connsiteX4200" fmla="*/ 4451366 w 6891715"/>
                <a:gd name="connsiteY4200" fmla="*/ 5488174 h 6367455"/>
                <a:gd name="connsiteX4201" fmla="*/ 4445967 w 6891715"/>
                <a:gd name="connsiteY4201" fmla="*/ 5484050 h 6367455"/>
                <a:gd name="connsiteX4202" fmla="*/ 4450413 w 6891715"/>
                <a:gd name="connsiteY4202" fmla="*/ 5474216 h 6367455"/>
                <a:gd name="connsiteX4203" fmla="*/ 4454224 w 6891715"/>
                <a:gd name="connsiteY4203" fmla="*/ 5462796 h 6367455"/>
                <a:gd name="connsiteX4204" fmla="*/ 4471054 w 6891715"/>
                <a:gd name="connsiteY4204" fmla="*/ 5460576 h 6367455"/>
                <a:gd name="connsiteX4205" fmla="*/ 4485979 w 6891715"/>
                <a:gd name="connsiteY4205" fmla="*/ 5470727 h 6367455"/>
                <a:gd name="connsiteX4206" fmla="*/ 4497729 w 6891715"/>
                <a:gd name="connsiteY4206" fmla="*/ 5466603 h 6367455"/>
                <a:gd name="connsiteX4207" fmla="*/ 4519005 w 6891715"/>
                <a:gd name="connsiteY4207" fmla="*/ 5472630 h 6367455"/>
                <a:gd name="connsiteX4208" fmla="*/ 4540282 w 6891715"/>
                <a:gd name="connsiteY4208" fmla="*/ 5474216 h 6367455"/>
                <a:gd name="connsiteX4209" fmla="*/ 4576801 w 6891715"/>
                <a:gd name="connsiteY4209" fmla="*/ 5462796 h 6367455"/>
                <a:gd name="connsiteX4210" fmla="*/ 4615225 w 6891715"/>
                <a:gd name="connsiteY4210" fmla="*/ 5473899 h 6367455"/>
                <a:gd name="connsiteX4211" fmla="*/ 4632055 w 6891715"/>
                <a:gd name="connsiteY4211" fmla="*/ 5472630 h 6367455"/>
                <a:gd name="connsiteX4212" fmla="*/ 4660635 w 6891715"/>
                <a:gd name="connsiteY4212" fmla="*/ 5469141 h 6367455"/>
                <a:gd name="connsiteX4213" fmla="*/ 4667939 w 6891715"/>
                <a:gd name="connsiteY4213" fmla="*/ 5447252 h 6367455"/>
                <a:gd name="connsiteX4214" fmla="*/ 4721606 w 6891715"/>
                <a:gd name="connsiteY4214" fmla="*/ 5417115 h 6367455"/>
                <a:gd name="connsiteX4215" fmla="*/ 4777179 w 6891715"/>
                <a:gd name="connsiteY4215" fmla="*/ 5385075 h 6367455"/>
                <a:gd name="connsiteX4216" fmla="*/ 4808934 w 6891715"/>
                <a:gd name="connsiteY4216" fmla="*/ 5377144 h 6367455"/>
                <a:gd name="connsiteX4217" fmla="*/ 4837197 w 6891715"/>
                <a:gd name="connsiteY4217" fmla="*/ 5363504 h 6367455"/>
                <a:gd name="connsiteX4218" fmla="*/ 4847994 w 6891715"/>
                <a:gd name="connsiteY4218" fmla="*/ 5354938 h 6367455"/>
                <a:gd name="connsiteX4219" fmla="*/ 4929288 w 6891715"/>
                <a:gd name="connsiteY4219" fmla="*/ 5357476 h 6367455"/>
                <a:gd name="connsiteX4220" fmla="*/ 4984543 w 6891715"/>
                <a:gd name="connsiteY4220" fmla="*/ 5364138 h 6367455"/>
                <a:gd name="connsiteX4221" fmla="*/ 5002644 w 6891715"/>
                <a:gd name="connsiteY4221" fmla="*/ 5359697 h 6367455"/>
                <a:gd name="connsiteX4222" fmla="*/ 5014076 w 6891715"/>
                <a:gd name="connsiteY4222" fmla="*/ 5347008 h 6367455"/>
                <a:gd name="connsiteX4223" fmla="*/ 5026778 w 6891715"/>
                <a:gd name="connsiteY4223" fmla="*/ 5345104 h 6367455"/>
                <a:gd name="connsiteX4224" fmla="*/ 5042021 w 6891715"/>
                <a:gd name="connsiteY4224" fmla="*/ 5383489 h 6367455"/>
                <a:gd name="connsiteX4225" fmla="*/ 5058851 w 6891715"/>
                <a:gd name="connsiteY4225" fmla="*/ 5387613 h 6367455"/>
                <a:gd name="connsiteX4226" fmla="*/ 5071553 w 6891715"/>
                <a:gd name="connsiteY4226" fmla="*/ 5399033 h 6367455"/>
                <a:gd name="connsiteX4227" fmla="*/ 5089654 w 6891715"/>
                <a:gd name="connsiteY4227" fmla="*/ 5402205 h 6367455"/>
                <a:gd name="connsiteX4228" fmla="*/ 5111883 w 6891715"/>
                <a:gd name="connsiteY4228" fmla="*/ 5391420 h 6367455"/>
                <a:gd name="connsiteX4229" fmla="*/ 5119504 w 6891715"/>
                <a:gd name="connsiteY4229" fmla="*/ 5394592 h 6367455"/>
                <a:gd name="connsiteX4230" fmla="*/ 5129031 w 6891715"/>
                <a:gd name="connsiteY4230" fmla="*/ 5401888 h 6367455"/>
                <a:gd name="connsiteX4231" fmla="*/ 5145227 w 6891715"/>
                <a:gd name="connsiteY4231" fmla="*/ 5438687 h 6367455"/>
                <a:gd name="connsiteX4232" fmla="*/ 5162057 w 6891715"/>
                <a:gd name="connsiteY4232" fmla="*/ 5443445 h 6367455"/>
                <a:gd name="connsiteX4233" fmla="*/ 5170313 w 6891715"/>
                <a:gd name="connsiteY4233" fmla="*/ 5439321 h 6367455"/>
                <a:gd name="connsiteX4234" fmla="*/ 5178570 w 6891715"/>
                <a:gd name="connsiteY4234" fmla="*/ 5438687 h 6367455"/>
                <a:gd name="connsiteX4235" fmla="*/ 5189049 w 6891715"/>
                <a:gd name="connsiteY4235" fmla="*/ 5448204 h 6367455"/>
                <a:gd name="connsiteX4236" fmla="*/ 5199211 w 6891715"/>
                <a:gd name="connsiteY4236" fmla="*/ 5454548 h 6367455"/>
                <a:gd name="connsiteX4237" fmla="*/ 5223345 w 6891715"/>
                <a:gd name="connsiteY4237" fmla="*/ 5460576 h 6367455"/>
                <a:gd name="connsiteX4238" fmla="*/ 5241129 w 6891715"/>
                <a:gd name="connsiteY4238" fmla="*/ 5475168 h 6367455"/>
                <a:gd name="connsiteX4239" fmla="*/ 5251608 w 6891715"/>
                <a:gd name="connsiteY4239" fmla="*/ 5480561 h 6367455"/>
                <a:gd name="connsiteX4240" fmla="*/ 5253831 w 6891715"/>
                <a:gd name="connsiteY4240" fmla="*/ 5470727 h 6367455"/>
                <a:gd name="connsiteX4241" fmla="*/ 5262087 w 6891715"/>
                <a:gd name="connsiteY4241" fmla="*/ 5470727 h 6367455"/>
                <a:gd name="connsiteX4242" fmla="*/ 5290032 w 6891715"/>
                <a:gd name="connsiteY4242" fmla="*/ 5485954 h 6367455"/>
                <a:gd name="connsiteX4243" fmla="*/ 5318930 w 6891715"/>
                <a:gd name="connsiteY4243" fmla="*/ 5495471 h 6367455"/>
                <a:gd name="connsiteX4244" fmla="*/ 5356084 w 6891715"/>
                <a:gd name="connsiteY4244" fmla="*/ 5482464 h 6367455"/>
                <a:gd name="connsiteX4245" fmla="*/ 5421501 w 6891715"/>
                <a:gd name="connsiteY4245" fmla="*/ 5468824 h 6367455"/>
                <a:gd name="connsiteX4246" fmla="*/ 5495174 w 6891715"/>
                <a:gd name="connsiteY4246" fmla="*/ 5479927 h 6367455"/>
                <a:gd name="connsiteX4247" fmla="*/ 5517720 w 6891715"/>
                <a:gd name="connsiteY4247" fmla="*/ 5481830 h 6367455"/>
                <a:gd name="connsiteX4248" fmla="*/ 5564401 w 6891715"/>
                <a:gd name="connsiteY4248" fmla="*/ 5452645 h 6367455"/>
                <a:gd name="connsiteX4249" fmla="*/ 5579961 w 6891715"/>
                <a:gd name="connsiteY4249" fmla="*/ 5450424 h 6367455"/>
                <a:gd name="connsiteX4250" fmla="*/ 5598062 w 6891715"/>
                <a:gd name="connsiteY4250" fmla="*/ 5437735 h 6367455"/>
                <a:gd name="connsiteX4251" fmla="*/ 5650459 w 6891715"/>
                <a:gd name="connsiteY4251" fmla="*/ 5377144 h 6367455"/>
                <a:gd name="connsiteX4252" fmla="*/ 5660621 w 6891715"/>
                <a:gd name="connsiteY4252" fmla="*/ 5382854 h 6367455"/>
                <a:gd name="connsiteX4253" fmla="*/ 5660866 w 6891715"/>
                <a:gd name="connsiteY4253" fmla="*/ 5382796 h 6367455"/>
                <a:gd name="connsiteX4254" fmla="*/ 5650740 w 6891715"/>
                <a:gd name="connsiteY4254" fmla="*/ 5377092 h 6367455"/>
                <a:gd name="connsiteX4255" fmla="*/ 5651375 w 6891715"/>
                <a:gd name="connsiteY4255" fmla="*/ 5348489 h 6367455"/>
                <a:gd name="connsiteX4256" fmla="*/ 5636460 w 6891715"/>
                <a:gd name="connsiteY4256" fmla="*/ 5328467 h 6367455"/>
                <a:gd name="connsiteX4257" fmla="*/ 5629479 w 6891715"/>
                <a:gd name="connsiteY4257" fmla="*/ 5271897 h 6367455"/>
                <a:gd name="connsiteX4258" fmla="*/ 5604092 w 6891715"/>
                <a:gd name="connsiteY4258" fmla="*/ 5243611 h 6367455"/>
                <a:gd name="connsiteX4259" fmla="*/ 5598380 w 6891715"/>
                <a:gd name="connsiteY4259" fmla="*/ 5224543 h 6367455"/>
                <a:gd name="connsiteX4260" fmla="*/ 5585686 w 6891715"/>
                <a:gd name="connsiteY4260" fmla="*/ 5214373 h 6367455"/>
                <a:gd name="connsiteX4261" fmla="*/ 5545384 w 6891715"/>
                <a:gd name="connsiteY4261" fmla="*/ 5211513 h 6367455"/>
                <a:gd name="connsiteX4262" fmla="*/ 5520949 w 6891715"/>
                <a:gd name="connsiteY4262" fmla="*/ 5202296 h 6367455"/>
                <a:gd name="connsiteX4263" fmla="*/ 5511429 w 6891715"/>
                <a:gd name="connsiteY4263" fmla="*/ 5181956 h 6367455"/>
                <a:gd name="connsiteX4264" fmla="*/ 5512381 w 6891715"/>
                <a:gd name="connsiteY4264" fmla="*/ 5175600 h 6367455"/>
                <a:gd name="connsiteX4265" fmla="*/ 5502861 w 6891715"/>
                <a:gd name="connsiteY4265" fmla="*/ 5178142 h 6367455"/>
                <a:gd name="connsiteX4266" fmla="*/ 5482869 w 6891715"/>
                <a:gd name="connsiteY4266" fmla="*/ 5165430 h 6367455"/>
                <a:gd name="connsiteX4267" fmla="*/ 5475253 w 6891715"/>
                <a:gd name="connsiteY4267" fmla="*/ 5146997 h 6367455"/>
                <a:gd name="connsiteX4268" fmla="*/ 5474184 w 6891715"/>
                <a:gd name="connsiteY4268" fmla="*/ 5146401 h 6367455"/>
                <a:gd name="connsiteX4269" fmla="*/ 5451638 w 6891715"/>
                <a:gd name="connsiteY4269" fmla="*/ 5128307 h 6367455"/>
                <a:gd name="connsiteX4270" fmla="*/ 5417342 w 6891715"/>
                <a:gd name="connsiteY4270" fmla="*/ 5083548 h 6367455"/>
                <a:gd name="connsiteX4271" fmla="*/ 5373837 w 6891715"/>
                <a:gd name="connsiteY4271" fmla="*/ 5054026 h 6367455"/>
                <a:gd name="connsiteX4272" fmla="*/ 5345257 w 6891715"/>
                <a:gd name="connsiteY4272" fmla="*/ 5042598 h 6367455"/>
                <a:gd name="connsiteX4273" fmla="*/ 5320806 w 6891715"/>
                <a:gd name="connsiteY4273" fmla="*/ 5037837 h 6367455"/>
                <a:gd name="connsiteX4274" fmla="*/ 5300482 w 6891715"/>
                <a:gd name="connsiteY4274" fmla="*/ 5026409 h 6367455"/>
                <a:gd name="connsiteX4275" fmla="*/ 5300165 w 6891715"/>
                <a:gd name="connsiteY4275" fmla="*/ 5016886 h 6367455"/>
                <a:gd name="connsiteX4276" fmla="*/ 5286510 w 6891715"/>
                <a:gd name="connsiteY4276" fmla="*/ 5008632 h 6367455"/>
                <a:gd name="connsiteX4277" fmla="*/ 5282381 w 6891715"/>
                <a:gd name="connsiteY4277" fmla="*/ 5016886 h 6367455"/>
                <a:gd name="connsiteX4278" fmla="*/ 5270950 w 6891715"/>
                <a:gd name="connsiteY4278" fmla="*/ 5014029 h 6367455"/>
                <a:gd name="connsiteX4279" fmla="*/ 5255072 w 6891715"/>
                <a:gd name="connsiteY4279" fmla="*/ 5010854 h 6367455"/>
                <a:gd name="connsiteX4280" fmla="*/ 5245228 w 6891715"/>
                <a:gd name="connsiteY4280" fmla="*/ 5009267 h 6367455"/>
                <a:gd name="connsiteX4281" fmla="*/ 5229032 w 6891715"/>
                <a:gd name="connsiteY4281" fmla="*/ 4980697 h 6367455"/>
                <a:gd name="connsiteX4282" fmla="*/ 5211885 w 6891715"/>
                <a:gd name="connsiteY4282" fmla="*/ 4944192 h 6367455"/>
                <a:gd name="connsiteX4283" fmla="*/ 5193784 w 6891715"/>
                <a:gd name="connsiteY4283" fmla="*/ 4938795 h 6367455"/>
                <a:gd name="connsiteX4284" fmla="*/ 5176636 w 6891715"/>
                <a:gd name="connsiteY4284" fmla="*/ 4938160 h 6367455"/>
                <a:gd name="connsiteX4285" fmla="*/ 5171555 w 6891715"/>
                <a:gd name="connsiteY4285" fmla="*/ 4925145 h 6367455"/>
                <a:gd name="connsiteX4286" fmla="*/ 5202358 w 6891715"/>
                <a:gd name="connsiteY4286" fmla="*/ 4917844 h 6367455"/>
                <a:gd name="connsiteX4287" fmla="*/ 5199817 w 6891715"/>
                <a:gd name="connsiteY4287" fmla="*/ 4907369 h 6367455"/>
                <a:gd name="connsiteX4288" fmla="*/ 5190291 w 6891715"/>
                <a:gd name="connsiteY4288" fmla="*/ 4906099 h 6367455"/>
                <a:gd name="connsiteX4289" fmla="*/ 5185210 w 6891715"/>
                <a:gd name="connsiteY4289" fmla="*/ 4911495 h 6367455"/>
                <a:gd name="connsiteX4290" fmla="*/ 5188068 w 6891715"/>
                <a:gd name="connsiteY4290" fmla="*/ 4894671 h 6367455"/>
                <a:gd name="connsiteX4291" fmla="*/ 5207121 w 6891715"/>
                <a:gd name="connsiteY4291" fmla="*/ 4898798 h 6367455"/>
                <a:gd name="connsiteX4292" fmla="*/ 5217918 w 6891715"/>
                <a:gd name="connsiteY4292" fmla="*/ 4907051 h 6367455"/>
                <a:gd name="connsiteX4293" fmla="*/ 5216965 w 6891715"/>
                <a:gd name="connsiteY4293" fmla="*/ 4915305 h 6367455"/>
                <a:gd name="connsiteX4294" fmla="*/ 5234748 w 6891715"/>
                <a:gd name="connsiteY4294" fmla="*/ 4917527 h 6367455"/>
                <a:gd name="connsiteX4295" fmla="*/ 5225222 w 6891715"/>
                <a:gd name="connsiteY4295" fmla="*/ 4907051 h 6367455"/>
                <a:gd name="connsiteX4296" fmla="*/ 5243322 w 6891715"/>
                <a:gd name="connsiteY4296" fmla="*/ 4908956 h 6367455"/>
                <a:gd name="connsiteX4297" fmla="*/ 5249673 w 6891715"/>
                <a:gd name="connsiteY4297" fmla="*/ 4901655 h 6367455"/>
                <a:gd name="connsiteX4298" fmla="*/ 5252531 w 6891715"/>
                <a:gd name="connsiteY4298" fmla="*/ 4881338 h 6367455"/>
                <a:gd name="connsiteX4299" fmla="*/ 5262058 w 6891715"/>
                <a:gd name="connsiteY4299" fmla="*/ 4868641 h 6367455"/>
                <a:gd name="connsiteX4300" fmla="*/ 5276983 w 6891715"/>
                <a:gd name="connsiteY4300" fmla="*/ 4862292 h 6367455"/>
                <a:gd name="connsiteX4301" fmla="*/ 5279841 w 6891715"/>
                <a:gd name="connsiteY4301" fmla="*/ 4842293 h 6367455"/>
                <a:gd name="connsiteX4302" fmla="*/ 5300482 w 6891715"/>
                <a:gd name="connsiteY4302" fmla="*/ 4809279 h 6367455"/>
                <a:gd name="connsiteX4303" fmla="*/ 5309056 w 6891715"/>
                <a:gd name="connsiteY4303" fmla="*/ 4810232 h 6367455"/>
                <a:gd name="connsiteX4304" fmla="*/ 5302705 w 6891715"/>
                <a:gd name="connsiteY4304" fmla="*/ 4819755 h 6367455"/>
                <a:gd name="connsiteX4305" fmla="*/ 5305245 w 6891715"/>
                <a:gd name="connsiteY4305" fmla="*/ 4831500 h 6367455"/>
                <a:gd name="connsiteX4306" fmla="*/ 5318900 w 6891715"/>
                <a:gd name="connsiteY4306" fmla="*/ 4840706 h 6367455"/>
                <a:gd name="connsiteX4307" fmla="*/ 5328109 w 6891715"/>
                <a:gd name="connsiteY4307" fmla="*/ 4832135 h 6367455"/>
                <a:gd name="connsiteX4308" fmla="*/ 5327157 w 6891715"/>
                <a:gd name="connsiteY4308" fmla="*/ 4827056 h 6367455"/>
                <a:gd name="connsiteX4309" fmla="*/ 5322711 w 6891715"/>
                <a:gd name="connsiteY4309" fmla="*/ 4821660 h 6367455"/>
                <a:gd name="connsiteX4310" fmla="*/ 5323981 w 6891715"/>
                <a:gd name="connsiteY4310" fmla="*/ 4831183 h 6367455"/>
                <a:gd name="connsiteX4311" fmla="*/ 5316360 w 6891715"/>
                <a:gd name="connsiteY4311" fmla="*/ 4823882 h 6367455"/>
                <a:gd name="connsiteX4312" fmla="*/ 5314454 w 6891715"/>
                <a:gd name="connsiteY4312" fmla="*/ 4815628 h 6367455"/>
                <a:gd name="connsiteX4313" fmla="*/ 5317630 w 6891715"/>
                <a:gd name="connsiteY4313" fmla="*/ 4811501 h 6367455"/>
                <a:gd name="connsiteX4314" fmla="*/ 5327157 w 6891715"/>
                <a:gd name="connsiteY4314" fmla="*/ 4801978 h 6367455"/>
                <a:gd name="connsiteX4315" fmla="*/ 5333508 w 6891715"/>
                <a:gd name="connsiteY4315" fmla="*/ 4801661 h 6367455"/>
                <a:gd name="connsiteX4316" fmla="*/ 5342082 w 6891715"/>
                <a:gd name="connsiteY4316" fmla="*/ 4813089 h 6367455"/>
                <a:gd name="connsiteX4317" fmla="*/ 5351608 w 6891715"/>
                <a:gd name="connsiteY4317" fmla="*/ 4815311 h 6367455"/>
                <a:gd name="connsiteX4318" fmla="*/ 5359547 w 6891715"/>
                <a:gd name="connsiteY4318" fmla="*/ 4808010 h 6367455"/>
                <a:gd name="connsiteX4319" fmla="*/ 5342717 w 6891715"/>
                <a:gd name="connsiteY4319" fmla="*/ 4796264 h 6367455"/>
                <a:gd name="connsiteX4320" fmla="*/ 5340494 w 6891715"/>
                <a:gd name="connsiteY4320" fmla="*/ 4790868 h 6367455"/>
                <a:gd name="connsiteX4321" fmla="*/ 5309691 w 6891715"/>
                <a:gd name="connsiteY4321" fmla="*/ 4767060 h 6367455"/>
                <a:gd name="connsiteX4322" fmla="*/ 5305563 w 6891715"/>
                <a:gd name="connsiteY4322" fmla="*/ 4772456 h 6367455"/>
                <a:gd name="connsiteX4323" fmla="*/ 5292861 w 6891715"/>
                <a:gd name="connsiteY4323" fmla="*/ 4758806 h 6367455"/>
                <a:gd name="connsiteX4324" fmla="*/ 5283969 w 6891715"/>
                <a:gd name="connsiteY4324" fmla="*/ 4741030 h 6367455"/>
                <a:gd name="connsiteX4325" fmla="*/ 5280794 w 6891715"/>
                <a:gd name="connsiteY4325" fmla="*/ 4721983 h 6367455"/>
                <a:gd name="connsiteX4326" fmla="*/ 5298894 w 6891715"/>
                <a:gd name="connsiteY4326" fmla="*/ 4732459 h 6367455"/>
                <a:gd name="connsiteX4327" fmla="*/ 5315725 w 6891715"/>
                <a:gd name="connsiteY4327" fmla="*/ 4725792 h 6367455"/>
                <a:gd name="connsiteX4328" fmla="*/ 5318900 w 6891715"/>
                <a:gd name="connsiteY4328" fmla="*/ 4719444 h 6367455"/>
                <a:gd name="connsiteX4329" fmla="*/ 5328427 w 6891715"/>
                <a:gd name="connsiteY4329" fmla="*/ 4721666 h 6367455"/>
                <a:gd name="connsiteX4330" fmla="*/ 5336048 w 6891715"/>
                <a:gd name="connsiteY4330" fmla="*/ 4728967 h 6367455"/>
                <a:gd name="connsiteX4331" fmla="*/ 5356689 w 6891715"/>
                <a:gd name="connsiteY4331" fmla="*/ 4728649 h 6367455"/>
                <a:gd name="connsiteX4332" fmla="*/ 5356689 w 6891715"/>
                <a:gd name="connsiteY4332" fmla="*/ 4718491 h 6367455"/>
                <a:gd name="connsiteX4333" fmla="*/ 5343987 w 6891715"/>
                <a:gd name="connsiteY4333" fmla="*/ 4709920 h 6367455"/>
                <a:gd name="connsiteX4334" fmla="*/ 5337636 w 6891715"/>
                <a:gd name="connsiteY4334" fmla="*/ 4718491 h 6367455"/>
                <a:gd name="connsiteX4335" fmla="*/ 5331285 w 6891715"/>
                <a:gd name="connsiteY4335" fmla="*/ 4708968 h 6367455"/>
                <a:gd name="connsiteX4336" fmla="*/ 5334460 w 6891715"/>
                <a:gd name="connsiteY4336" fmla="*/ 4700397 h 6367455"/>
                <a:gd name="connsiteX4337" fmla="*/ 5339859 w 6891715"/>
                <a:gd name="connsiteY4337" fmla="*/ 4696270 h 6367455"/>
                <a:gd name="connsiteX4338" fmla="*/ 5363358 w 6891715"/>
                <a:gd name="connsiteY4338" fmla="*/ 4697223 h 6367455"/>
                <a:gd name="connsiteX4339" fmla="*/ 5375742 w 6891715"/>
                <a:gd name="connsiteY4339" fmla="*/ 4686430 h 6367455"/>
                <a:gd name="connsiteX4340" fmla="*/ 5386222 w 6891715"/>
                <a:gd name="connsiteY4340" fmla="*/ 4681986 h 6367455"/>
                <a:gd name="connsiteX4341" fmla="*/ 5430362 w 6891715"/>
                <a:gd name="connsiteY4341" fmla="*/ 4672462 h 6367455"/>
                <a:gd name="connsiteX4342" fmla="*/ 5430362 w 6891715"/>
                <a:gd name="connsiteY4342" fmla="*/ 4663892 h 6367455"/>
                <a:gd name="connsiteX4343" fmla="*/ 5418612 w 6891715"/>
                <a:gd name="connsiteY4343" fmla="*/ 4657543 h 6367455"/>
                <a:gd name="connsiteX4344" fmla="*/ 5420835 w 6891715"/>
                <a:gd name="connsiteY4344" fmla="*/ 4648019 h 6367455"/>
                <a:gd name="connsiteX4345" fmla="*/ 5416707 w 6891715"/>
                <a:gd name="connsiteY4345" fmla="*/ 4641036 h 6367455"/>
                <a:gd name="connsiteX4346" fmla="*/ 5393208 w 6891715"/>
                <a:gd name="connsiteY4346" fmla="*/ 4645163 h 6367455"/>
                <a:gd name="connsiteX4347" fmla="*/ 5379553 w 6891715"/>
                <a:gd name="connsiteY4347" fmla="*/ 4654686 h 6367455"/>
                <a:gd name="connsiteX4348" fmla="*/ 5352243 w 6891715"/>
                <a:gd name="connsiteY4348" fmla="*/ 4657225 h 6367455"/>
                <a:gd name="connsiteX4349" fmla="*/ 5331230 w 6891715"/>
                <a:gd name="connsiteY4349" fmla="*/ 4660361 h 6367455"/>
                <a:gd name="connsiteX4350" fmla="*/ 5331109 w 6891715"/>
                <a:gd name="connsiteY4350" fmla="*/ 4661094 h 6367455"/>
                <a:gd name="connsiteX4351" fmla="*/ 5315234 w 6891715"/>
                <a:gd name="connsiteY4351" fmla="*/ 4676033 h 6367455"/>
                <a:gd name="connsiteX4352" fmla="*/ 5309836 w 6891715"/>
                <a:gd name="connsiteY4352" fmla="*/ 4676351 h 6367455"/>
                <a:gd name="connsiteX4353" fmla="*/ 5314281 w 6891715"/>
                <a:gd name="connsiteY4353" fmla="*/ 4666816 h 6367455"/>
                <a:gd name="connsiteX4354" fmla="*/ 5285389 w 6891715"/>
                <a:gd name="connsiteY4354" fmla="*/ 4662366 h 6367455"/>
                <a:gd name="connsiteX4355" fmla="*/ 5258401 w 6891715"/>
                <a:gd name="connsiteY4355" fmla="*/ 4676669 h 6367455"/>
                <a:gd name="connsiteX4356" fmla="*/ 5249829 w 6891715"/>
                <a:gd name="connsiteY4356" fmla="*/ 4690337 h 6367455"/>
                <a:gd name="connsiteX4357" fmla="*/ 5242844 w 6891715"/>
                <a:gd name="connsiteY4357" fmla="*/ 4694787 h 6367455"/>
                <a:gd name="connsiteX4358" fmla="*/ 5238399 w 6891715"/>
                <a:gd name="connsiteY4358" fmla="*/ 4692562 h 6367455"/>
                <a:gd name="connsiteX4359" fmla="*/ 5206649 w 6891715"/>
                <a:gd name="connsiteY4359" fmla="*/ 4704640 h 6367455"/>
                <a:gd name="connsiteX4360" fmla="*/ 5195219 w 6891715"/>
                <a:gd name="connsiteY4360" fmla="*/ 4725936 h 6367455"/>
                <a:gd name="connsiteX4361" fmla="*/ 5184741 w 6891715"/>
                <a:gd name="connsiteY4361" fmla="*/ 4732293 h 6367455"/>
                <a:gd name="connsiteX4362" fmla="*/ 5178391 w 6891715"/>
                <a:gd name="connsiteY4362" fmla="*/ 4719579 h 6367455"/>
                <a:gd name="connsiteX4363" fmla="*/ 5164421 w 6891715"/>
                <a:gd name="connsiteY4363" fmla="*/ 4717672 h 6367455"/>
                <a:gd name="connsiteX4364" fmla="*/ 5151721 w 6891715"/>
                <a:gd name="connsiteY4364" fmla="*/ 4719897 h 6367455"/>
                <a:gd name="connsiteX4365" fmla="*/ 5147594 w 6891715"/>
                <a:gd name="connsiteY4365" fmla="*/ 4731657 h 6367455"/>
                <a:gd name="connsiteX4366" fmla="*/ 5144736 w 6891715"/>
                <a:gd name="connsiteY4366" fmla="*/ 4744053 h 6367455"/>
                <a:gd name="connsiteX4367" fmla="*/ 5132036 w 6891715"/>
                <a:gd name="connsiteY4367" fmla="*/ 4746596 h 6367455"/>
                <a:gd name="connsiteX4368" fmla="*/ 5132036 w 6891715"/>
                <a:gd name="connsiteY4368" fmla="*/ 4739921 h 6367455"/>
                <a:gd name="connsiteX4369" fmla="*/ 5116161 w 6891715"/>
                <a:gd name="connsiteY4369" fmla="*/ 4732611 h 6367455"/>
                <a:gd name="connsiteX4370" fmla="*/ 5101239 w 6891715"/>
                <a:gd name="connsiteY4370" fmla="*/ 4750728 h 6367455"/>
                <a:gd name="connsiteX4371" fmla="*/ 5080284 w 6891715"/>
                <a:gd name="connsiteY4371" fmla="*/ 4761535 h 6367455"/>
                <a:gd name="connsiteX4372" fmla="*/ 5055836 w 6891715"/>
                <a:gd name="connsiteY4372" fmla="*/ 4769164 h 6367455"/>
                <a:gd name="connsiteX4373" fmla="*/ 5050756 w 6891715"/>
                <a:gd name="connsiteY4373" fmla="*/ 4763124 h 6367455"/>
                <a:gd name="connsiteX4374" fmla="*/ 5045994 w 6891715"/>
                <a:gd name="connsiteY4374" fmla="*/ 4736425 h 6367455"/>
                <a:gd name="connsiteX4375" fmla="*/ 5040914 w 6891715"/>
                <a:gd name="connsiteY4375" fmla="*/ 4745960 h 6367455"/>
                <a:gd name="connsiteX4376" fmla="*/ 5045359 w 6891715"/>
                <a:gd name="connsiteY4376" fmla="*/ 4773296 h 6367455"/>
                <a:gd name="connsiteX4377" fmla="*/ 5051709 w 6891715"/>
                <a:gd name="connsiteY4377" fmla="*/ 4774567 h 6367455"/>
                <a:gd name="connsiteX4378" fmla="*/ 5042501 w 6891715"/>
                <a:gd name="connsiteY4378" fmla="*/ 4780924 h 6367455"/>
                <a:gd name="connsiteX4379" fmla="*/ 5039961 w 6891715"/>
                <a:gd name="connsiteY4379" fmla="*/ 4775838 h 6367455"/>
                <a:gd name="connsiteX4380" fmla="*/ 5039009 w 6891715"/>
                <a:gd name="connsiteY4380" fmla="*/ 4766303 h 6367455"/>
                <a:gd name="connsiteX4381" fmla="*/ 5033611 w 6891715"/>
                <a:gd name="connsiteY4381" fmla="*/ 4758992 h 6367455"/>
                <a:gd name="connsiteX4382" fmla="*/ 5028531 w 6891715"/>
                <a:gd name="connsiteY4382" fmla="*/ 4776792 h 6367455"/>
                <a:gd name="connsiteX4383" fmla="*/ 5032976 w 6891715"/>
                <a:gd name="connsiteY4383" fmla="*/ 4779017 h 6367455"/>
                <a:gd name="connsiteX4384" fmla="*/ 5019006 w 6891715"/>
                <a:gd name="connsiteY4384" fmla="*/ 4792684 h 6367455"/>
                <a:gd name="connsiteX4385" fmla="*/ 5004401 w 6891715"/>
                <a:gd name="connsiteY4385" fmla="*/ 4799359 h 6367455"/>
                <a:gd name="connsiteX4386" fmla="*/ 4999004 w 6891715"/>
                <a:gd name="connsiteY4386" fmla="*/ 4803491 h 6367455"/>
                <a:gd name="connsiteX4387" fmla="*/ 4987574 w 6891715"/>
                <a:gd name="connsiteY4387" fmla="*/ 4805716 h 6367455"/>
                <a:gd name="connsiteX4388" fmla="*/ 4983446 w 6891715"/>
                <a:gd name="connsiteY4388" fmla="*/ 4824787 h 6367455"/>
                <a:gd name="connsiteX4389" fmla="*/ 4974874 w 6891715"/>
                <a:gd name="connsiteY4389" fmla="*/ 4829873 h 6367455"/>
                <a:gd name="connsiteX4390" fmla="*/ 4968524 w 6891715"/>
                <a:gd name="connsiteY4390" fmla="*/ 4826694 h 6367455"/>
                <a:gd name="connsiteX4391" fmla="*/ 4965349 w 6891715"/>
                <a:gd name="connsiteY4391" fmla="*/ 4818748 h 6367455"/>
                <a:gd name="connsiteX4392" fmla="*/ 4974874 w 6891715"/>
                <a:gd name="connsiteY4392" fmla="*/ 4813980 h 6367455"/>
                <a:gd name="connsiteX4393" fmla="*/ 4974874 w 6891715"/>
                <a:gd name="connsiteY4393" fmla="*/ 4810166 h 6367455"/>
                <a:gd name="connsiteX4394" fmla="*/ 4965349 w 6891715"/>
                <a:gd name="connsiteY4394" fmla="*/ 4815570 h 6367455"/>
                <a:gd name="connsiteX4395" fmla="*/ 4952649 w 6891715"/>
                <a:gd name="connsiteY4395" fmla="*/ 4800631 h 6367455"/>
                <a:gd name="connsiteX4396" fmla="*/ 4941854 w 6891715"/>
                <a:gd name="connsiteY4396" fmla="*/ 4801902 h 6367455"/>
                <a:gd name="connsiteX4397" fmla="*/ 4938679 w 6891715"/>
                <a:gd name="connsiteY4397" fmla="*/ 4810166 h 6367455"/>
                <a:gd name="connsiteX4398" fmla="*/ 4930424 w 6891715"/>
                <a:gd name="connsiteY4398" fmla="*/ 4803173 h 6367455"/>
                <a:gd name="connsiteX4399" fmla="*/ 4922804 w 6891715"/>
                <a:gd name="connsiteY4399" fmla="*/ 4814934 h 6367455"/>
                <a:gd name="connsiteX4400" fmla="*/ 4917724 w 6891715"/>
                <a:gd name="connsiteY4400" fmla="*/ 4801902 h 6367455"/>
                <a:gd name="connsiteX4401" fmla="*/ 4910104 w 6891715"/>
                <a:gd name="connsiteY4401" fmla="*/ 4792684 h 6367455"/>
                <a:gd name="connsiteX4402" fmla="*/ 4896451 w 6891715"/>
                <a:gd name="connsiteY4402" fmla="*/ 4784420 h 6367455"/>
                <a:gd name="connsiteX4403" fmla="*/ 4893276 w 6891715"/>
                <a:gd name="connsiteY4403" fmla="*/ 4803491 h 6367455"/>
                <a:gd name="connsiteX4404" fmla="*/ 4900896 w 6891715"/>
                <a:gd name="connsiteY4404" fmla="*/ 4812709 h 6367455"/>
                <a:gd name="connsiteX4405" fmla="*/ 4907246 w 6891715"/>
                <a:gd name="connsiteY4405" fmla="*/ 4819066 h 6367455"/>
                <a:gd name="connsiteX4406" fmla="*/ 4916771 w 6891715"/>
                <a:gd name="connsiteY4406" fmla="*/ 4820020 h 6367455"/>
                <a:gd name="connsiteX4407" fmla="*/ 4929471 w 6891715"/>
                <a:gd name="connsiteY4407" fmla="*/ 4827330 h 6367455"/>
                <a:gd name="connsiteX4408" fmla="*/ 4932646 w 6891715"/>
                <a:gd name="connsiteY4408" fmla="*/ 4840044 h 6367455"/>
                <a:gd name="connsiteX4409" fmla="*/ 4939314 w 6891715"/>
                <a:gd name="connsiteY4409" fmla="*/ 4841951 h 6367455"/>
                <a:gd name="connsiteX4410" fmla="*/ 4937091 w 6891715"/>
                <a:gd name="connsiteY4410" fmla="*/ 4826059 h 6367455"/>
                <a:gd name="connsiteX4411" fmla="*/ 4938679 w 6891715"/>
                <a:gd name="connsiteY4411" fmla="*/ 4819702 h 6367455"/>
                <a:gd name="connsiteX4412" fmla="*/ 4960269 w 6891715"/>
                <a:gd name="connsiteY4412" fmla="*/ 4833051 h 6367455"/>
                <a:gd name="connsiteX4413" fmla="*/ 4969794 w 6891715"/>
                <a:gd name="connsiteY4413" fmla="*/ 4836548 h 6367455"/>
                <a:gd name="connsiteX4414" fmla="*/ 4977414 w 6891715"/>
                <a:gd name="connsiteY4414" fmla="*/ 4841633 h 6367455"/>
                <a:gd name="connsiteX4415" fmla="*/ 4964714 w 6891715"/>
                <a:gd name="connsiteY4415" fmla="*/ 4854347 h 6367455"/>
                <a:gd name="connsiteX4416" fmla="*/ 4963444 w 6891715"/>
                <a:gd name="connsiteY4416" fmla="*/ 4857526 h 6367455"/>
                <a:gd name="connsiteX4417" fmla="*/ 4982811 w 6891715"/>
                <a:gd name="connsiteY4417" fmla="*/ 4855301 h 6367455"/>
                <a:gd name="connsiteX4418" fmla="*/ 4990114 w 6891715"/>
                <a:gd name="connsiteY4418" fmla="*/ 4859433 h 6367455"/>
                <a:gd name="connsiteX4419" fmla="*/ 4983764 w 6891715"/>
                <a:gd name="connsiteY4419" fmla="*/ 4865790 h 6367455"/>
                <a:gd name="connsiteX4420" fmla="*/ 4999639 w 6891715"/>
                <a:gd name="connsiteY4420" fmla="*/ 4865790 h 6367455"/>
                <a:gd name="connsiteX4421" fmla="*/ 5011386 w 6891715"/>
                <a:gd name="connsiteY4421" fmla="*/ 4870876 h 6367455"/>
                <a:gd name="connsiteX4422" fmla="*/ 5021864 w 6891715"/>
                <a:gd name="connsiteY4422" fmla="*/ 4883590 h 6367455"/>
                <a:gd name="connsiteX4423" fmla="*/ 5015831 w 6891715"/>
                <a:gd name="connsiteY4423" fmla="*/ 4909653 h 6367455"/>
                <a:gd name="connsiteX4424" fmla="*/ 5036151 w 6891715"/>
                <a:gd name="connsiteY4424" fmla="*/ 4910607 h 6367455"/>
                <a:gd name="connsiteX4425" fmla="*/ 5076474 w 6891715"/>
                <a:gd name="connsiteY4425" fmla="*/ 4925228 h 6367455"/>
                <a:gd name="connsiteX4426" fmla="*/ 5079649 w 6891715"/>
                <a:gd name="connsiteY4426" fmla="*/ 4917917 h 6367455"/>
                <a:gd name="connsiteX4427" fmla="*/ 5052979 w 6891715"/>
                <a:gd name="connsiteY4427" fmla="*/ 4901071 h 6367455"/>
                <a:gd name="connsiteX4428" fmla="*/ 5031389 w 6891715"/>
                <a:gd name="connsiteY4428" fmla="*/ 4869604 h 6367455"/>
                <a:gd name="connsiteX4429" fmla="*/ 5012974 w 6891715"/>
                <a:gd name="connsiteY4429" fmla="*/ 4834005 h 6367455"/>
                <a:gd name="connsiteX4430" fmla="*/ 5004719 w 6891715"/>
                <a:gd name="connsiteY4430" fmla="*/ 4842269 h 6367455"/>
                <a:gd name="connsiteX4431" fmla="*/ 4999321 w 6891715"/>
                <a:gd name="connsiteY4431" fmla="*/ 4834005 h 6367455"/>
                <a:gd name="connsiteX4432" fmla="*/ 4995194 w 6891715"/>
                <a:gd name="connsiteY4432" fmla="*/ 4819384 h 6367455"/>
                <a:gd name="connsiteX4433" fmla="*/ 5002496 w 6891715"/>
                <a:gd name="connsiteY4433" fmla="*/ 4816205 h 6367455"/>
                <a:gd name="connsiteX4434" fmla="*/ 5001544 w 6891715"/>
                <a:gd name="connsiteY4434" fmla="*/ 4809848 h 6367455"/>
                <a:gd name="connsiteX4435" fmla="*/ 5004719 w 6891715"/>
                <a:gd name="connsiteY4435" fmla="*/ 4807623 h 6367455"/>
                <a:gd name="connsiteX4436" fmla="*/ 5036786 w 6891715"/>
                <a:gd name="connsiteY4436" fmla="*/ 4869604 h 6367455"/>
                <a:gd name="connsiteX4437" fmla="*/ 5057106 w 6891715"/>
                <a:gd name="connsiteY4437" fmla="*/ 4899164 h 6367455"/>
                <a:gd name="connsiteX4438" fmla="*/ 5078696 w 6891715"/>
                <a:gd name="connsiteY4438" fmla="*/ 4909335 h 6367455"/>
                <a:gd name="connsiteX4439" fmla="*/ 5085999 w 6891715"/>
                <a:gd name="connsiteY4439" fmla="*/ 4911560 h 6367455"/>
                <a:gd name="connsiteX4440" fmla="*/ 5094254 w 6891715"/>
                <a:gd name="connsiteY4440" fmla="*/ 4912196 h 6367455"/>
                <a:gd name="connsiteX4441" fmla="*/ 5098381 w 6891715"/>
                <a:gd name="connsiteY4441" fmla="*/ 4905839 h 6367455"/>
                <a:gd name="connsiteX4442" fmla="*/ 5106954 w 6891715"/>
                <a:gd name="connsiteY4442" fmla="*/ 4896304 h 6367455"/>
                <a:gd name="connsiteX4443" fmla="*/ 5116479 w 6891715"/>
                <a:gd name="connsiteY4443" fmla="*/ 4911243 h 6367455"/>
                <a:gd name="connsiteX4444" fmla="*/ 5126004 w 6891715"/>
                <a:gd name="connsiteY4444" fmla="*/ 4904886 h 6367455"/>
                <a:gd name="connsiteX4445" fmla="*/ 5130131 w 6891715"/>
                <a:gd name="connsiteY4445" fmla="*/ 4898211 h 6367455"/>
                <a:gd name="connsiteX4446" fmla="*/ 5148864 w 6891715"/>
                <a:gd name="connsiteY4446" fmla="*/ 4893761 h 6367455"/>
                <a:gd name="connsiteX4447" fmla="*/ 5162834 w 6891715"/>
                <a:gd name="connsiteY4447" fmla="*/ 4895986 h 6367455"/>
                <a:gd name="connsiteX4448" fmla="*/ 5181249 w 6891715"/>
                <a:gd name="connsiteY4448" fmla="*/ 4909335 h 6367455"/>
                <a:gd name="connsiteX4449" fmla="*/ 5175534 w 6891715"/>
                <a:gd name="connsiteY4449" fmla="*/ 4914739 h 6367455"/>
                <a:gd name="connsiteX4450" fmla="*/ 5160929 w 6891715"/>
                <a:gd name="connsiteY4450" fmla="*/ 4912832 h 6367455"/>
                <a:gd name="connsiteX4451" fmla="*/ 5156801 w 6891715"/>
                <a:gd name="connsiteY4451" fmla="*/ 4915057 h 6367455"/>
                <a:gd name="connsiteX4452" fmla="*/ 5156166 w 6891715"/>
                <a:gd name="connsiteY4452" fmla="*/ 4934763 h 6367455"/>
                <a:gd name="connsiteX4453" fmla="*/ 5151721 w 6891715"/>
                <a:gd name="connsiteY4453" fmla="*/ 4947477 h 6367455"/>
                <a:gd name="connsiteX4454" fmla="*/ 5144419 w 6891715"/>
                <a:gd name="connsiteY4454" fmla="*/ 4948749 h 6367455"/>
                <a:gd name="connsiteX4455" fmla="*/ 5131719 w 6891715"/>
                <a:gd name="connsiteY4455" fmla="*/ 4950974 h 6367455"/>
                <a:gd name="connsiteX4456" fmla="*/ 5117114 w 6891715"/>
                <a:gd name="connsiteY4456" fmla="*/ 4960827 h 6367455"/>
                <a:gd name="connsiteX4457" fmla="*/ 5094571 w 6891715"/>
                <a:gd name="connsiteY4457" fmla="*/ 4943028 h 6367455"/>
                <a:gd name="connsiteX4458" fmla="*/ 5071076 w 6891715"/>
                <a:gd name="connsiteY4458" fmla="*/ 4943981 h 6367455"/>
                <a:gd name="connsiteX4459" fmla="*/ 5061869 w 6891715"/>
                <a:gd name="connsiteY4459" fmla="*/ 4955742 h 6367455"/>
                <a:gd name="connsiteX4460" fmla="*/ 5055519 w 6891715"/>
                <a:gd name="connsiteY4460" fmla="*/ 4969409 h 6367455"/>
                <a:gd name="connsiteX4461" fmla="*/ 5033611 w 6891715"/>
                <a:gd name="connsiteY4461" fmla="*/ 4976402 h 6367455"/>
                <a:gd name="connsiteX4462" fmla="*/ 5025039 w 6891715"/>
                <a:gd name="connsiteY4462" fmla="*/ 4986891 h 6367455"/>
                <a:gd name="connsiteX4463" fmla="*/ 5012339 w 6891715"/>
                <a:gd name="connsiteY4463" fmla="*/ 4987845 h 6367455"/>
                <a:gd name="connsiteX4464" fmla="*/ 5002814 w 6891715"/>
                <a:gd name="connsiteY4464" fmla="*/ 4981488 h 6367455"/>
                <a:gd name="connsiteX4465" fmla="*/ 4994241 w 6891715"/>
                <a:gd name="connsiteY4465" fmla="*/ 4986255 h 6367455"/>
                <a:gd name="connsiteX4466" fmla="*/ 4972334 w 6891715"/>
                <a:gd name="connsiteY4466" fmla="*/ 5008505 h 6367455"/>
                <a:gd name="connsiteX4467" fmla="*/ 4941854 w 6891715"/>
                <a:gd name="connsiteY4467" fmla="*/ 5033933 h 6367455"/>
                <a:gd name="connsiteX4468" fmla="*/ 4914866 w 6891715"/>
                <a:gd name="connsiteY4468" fmla="*/ 5053004 h 6367455"/>
                <a:gd name="connsiteX4469" fmla="*/ 4887879 w 6891715"/>
                <a:gd name="connsiteY4469" fmla="*/ 5037429 h 6367455"/>
                <a:gd name="connsiteX4470" fmla="*/ 4861526 w 6891715"/>
                <a:gd name="connsiteY4470" fmla="*/ 5034568 h 6367455"/>
                <a:gd name="connsiteX4471" fmla="*/ 4859304 w 6891715"/>
                <a:gd name="connsiteY4471" fmla="*/ 5027258 h 6367455"/>
                <a:gd name="connsiteX4472" fmla="*/ 4877401 w 6891715"/>
                <a:gd name="connsiteY4472" fmla="*/ 5013590 h 6367455"/>
                <a:gd name="connsiteX4473" fmla="*/ 4873909 w 6891715"/>
                <a:gd name="connsiteY4473" fmla="*/ 4995473 h 6367455"/>
                <a:gd name="connsiteX4474" fmla="*/ 4881211 w 6891715"/>
                <a:gd name="connsiteY4474" fmla="*/ 4992294 h 6367455"/>
                <a:gd name="connsiteX4475" fmla="*/ 4885339 w 6891715"/>
                <a:gd name="connsiteY4475" fmla="*/ 4962734 h 6367455"/>
                <a:gd name="connsiteX4476" fmla="*/ 4870099 w 6891715"/>
                <a:gd name="connsiteY4476" fmla="*/ 4939849 h 6367455"/>
                <a:gd name="connsiteX4477" fmla="*/ 4854224 w 6891715"/>
                <a:gd name="connsiteY4477" fmla="*/ 4945253 h 6367455"/>
                <a:gd name="connsiteX4478" fmla="*/ 4851049 w 6891715"/>
                <a:gd name="connsiteY4478" fmla="*/ 4936671 h 6367455"/>
                <a:gd name="connsiteX4479" fmla="*/ 4831046 w 6891715"/>
                <a:gd name="connsiteY4479" fmla="*/ 4919825 h 6367455"/>
                <a:gd name="connsiteX4480" fmla="*/ 4818029 w 6891715"/>
                <a:gd name="connsiteY4480" fmla="*/ 4918871 h 6367455"/>
                <a:gd name="connsiteX4481" fmla="*/ 4810726 w 6891715"/>
                <a:gd name="connsiteY4481" fmla="*/ 4929678 h 6367455"/>
                <a:gd name="connsiteX4482" fmla="*/ 4797074 w 6891715"/>
                <a:gd name="connsiteY4482" fmla="*/ 4924592 h 6367455"/>
                <a:gd name="connsiteX4483" fmla="*/ 4784056 w 6891715"/>
                <a:gd name="connsiteY4483" fmla="*/ 4917282 h 6367455"/>
                <a:gd name="connsiteX4484" fmla="*/ 4780881 w 6891715"/>
                <a:gd name="connsiteY4484" fmla="*/ 4909018 h 6367455"/>
                <a:gd name="connsiteX4485" fmla="*/ 4787549 w 6891715"/>
                <a:gd name="connsiteY4485" fmla="*/ 4904250 h 6367455"/>
                <a:gd name="connsiteX4486" fmla="*/ 4808186 w 6891715"/>
                <a:gd name="connsiteY4486" fmla="*/ 4888357 h 6367455"/>
                <a:gd name="connsiteX4487" fmla="*/ 4836444 w 6891715"/>
                <a:gd name="connsiteY4487" fmla="*/ 4865154 h 6367455"/>
                <a:gd name="connsiteX4488" fmla="*/ 4839619 w 6891715"/>
                <a:gd name="connsiteY4488" fmla="*/ 4855619 h 6367455"/>
                <a:gd name="connsiteX4489" fmla="*/ 4844064 w 6891715"/>
                <a:gd name="connsiteY4489" fmla="*/ 4862929 h 6367455"/>
                <a:gd name="connsiteX4490" fmla="*/ 4866289 w 6891715"/>
                <a:gd name="connsiteY4490" fmla="*/ 4854030 h 6367455"/>
                <a:gd name="connsiteX4491" fmla="*/ 4894546 w 6891715"/>
                <a:gd name="connsiteY4491" fmla="*/ 4846719 h 6367455"/>
                <a:gd name="connsiteX4492" fmla="*/ 4905341 w 6891715"/>
                <a:gd name="connsiteY4492" fmla="*/ 4849897 h 6367455"/>
                <a:gd name="connsiteX4493" fmla="*/ 4899944 w 6891715"/>
                <a:gd name="connsiteY4493" fmla="*/ 4839091 h 6367455"/>
                <a:gd name="connsiteX4494" fmla="*/ 4909469 w 6891715"/>
                <a:gd name="connsiteY4494" fmla="*/ 4829555 h 6367455"/>
                <a:gd name="connsiteX4495" fmla="*/ 4891371 w 6891715"/>
                <a:gd name="connsiteY4495" fmla="*/ 4835912 h 6367455"/>
                <a:gd name="connsiteX4496" fmla="*/ 4890419 w 6891715"/>
                <a:gd name="connsiteY4496" fmla="*/ 4824469 h 6367455"/>
                <a:gd name="connsiteX4497" fmla="*/ 4885021 w 6891715"/>
                <a:gd name="connsiteY4497" fmla="*/ 4817159 h 6367455"/>
                <a:gd name="connsiteX4498" fmla="*/ 4882481 w 6891715"/>
                <a:gd name="connsiteY4498" fmla="*/ 4795863 h 6367455"/>
                <a:gd name="connsiteX4499" fmla="*/ 4877719 w 6891715"/>
                <a:gd name="connsiteY4499" fmla="*/ 4809848 h 6367455"/>
                <a:gd name="connsiteX4500" fmla="*/ 4870099 w 6891715"/>
                <a:gd name="connsiteY4500" fmla="*/ 4812073 h 6367455"/>
                <a:gd name="connsiteX4501" fmla="*/ 4875496 w 6891715"/>
                <a:gd name="connsiteY4501" fmla="*/ 4825741 h 6367455"/>
                <a:gd name="connsiteX4502" fmla="*/ 4871369 w 6891715"/>
                <a:gd name="connsiteY4502" fmla="*/ 4824787 h 6367455"/>
                <a:gd name="connsiteX4503" fmla="*/ 4861526 w 6891715"/>
                <a:gd name="connsiteY4503" fmla="*/ 4818430 h 6367455"/>
                <a:gd name="connsiteX4504" fmla="*/ 4855176 w 6891715"/>
                <a:gd name="connsiteY4504" fmla="*/ 4819384 h 6367455"/>
                <a:gd name="connsiteX4505" fmla="*/ 4847874 w 6891715"/>
                <a:gd name="connsiteY4505" fmla="*/ 4815570 h 6367455"/>
                <a:gd name="connsiteX4506" fmla="*/ 4846921 w 6891715"/>
                <a:gd name="connsiteY4506" fmla="*/ 4803809 h 6367455"/>
                <a:gd name="connsiteX4507" fmla="*/ 4839301 w 6891715"/>
                <a:gd name="connsiteY4507" fmla="*/ 4809213 h 6367455"/>
                <a:gd name="connsiteX4508" fmla="*/ 4829776 w 6891715"/>
                <a:gd name="connsiteY4508" fmla="*/ 4801584 h 6367455"/>
                <a:gd name="connsiteX4509" fmla="*/ 4826601 w 6891715"/>
                <a:gd name="connsiteY4509" fmla="*/ 4807941 h 6367455"/>
                <a:gd name="connsiteX4510" fmla="*/ 4821204 w 6891715"/>
                <a:gd name="connsiteY4510" fmla="*/ 4809213 h 6367455"/>
                <a:gd name="connsiteX4511" fmla="*/ 4808504 w 6891715"/>
                <a:gd name="connsiteY4511" fmla="*/ 4811755 h 6367455"/>
                <a:gd name="connsiteX4512" fmla="*/ 4795169 w 6891715"/>
                <a:gd name="connsiteY4512" fmla="*/ 4816841 h 6367455"/>
                <a:gd name="connsiteX4513" fmla="*/ 4794216 w 6891715"/>
                <a:gd name="connsiteY4513" fmla="*/ 4824469 h 6367455"/>
                <a:gd name="connsiteX4514" fmla="*/ 4816441 w 6891715"/>
                <a:gd name="connsiteY4514" fmla="*/ 4828284 h 6367455"/>
                <a:gd name="connsiteX4515" fmla="*/ 4808821 w 6891715"/>
                <a:gd name="connsiteY4515" fmla="*/ 4830509 h 6367455"/>
                <a:gd name="connsiteX4516" fmla="*/ 4785644 w 6891715"/>
                <a:gd name="connsiteY4516" fmla="*/ 4826377 h 6367455"/>
                <a:gd name="connsiteX4517" fmla="*/ 4775166 w 6891715"/>
                <a:gd name="connsiteY4517" fmla="*/ 4828602 h 6367455"/>
                <a:gd name="connsiteX4518" fmla="*/ 4701824 w 6891715"/>
                <a:gd name="connsiteY4518" fmla="*/ 4809530 h 6367455"/>
                <a:gd name="connsiteX4519" fmla="*/ 4699601 w 6891715"/>
                <a:gd name="connsiteY4519" fmla="*/ 4797770 h 6367455"/>
                <a:gd name="connsiteX4520" fmla="*/ 4704999 w 6891715"/>
                <a:gd name="connsiteY4520" fmla="*/ 4808259 h 6367455"/>
                <a:gd name="connsiteX4521" fmla="*/ 4765324 w 6891715"/>
                <a:gd name="connsiteY4521" fmla="*/ 4822562 h 6367455"/>
                <a:gd name="connsiteX4522" fmla="*/ 4776119 w 6891715"/>
                <a:gd name="connsiteY4522" fmla="*/ 4823198 h 6367455"/>
                <a:gd name="connsiteX4523" fmla="*/ 4746274 w 6891715"/>
                <a:gd name="connsiteY4523" fmla="*/ 4799677 h 6367455"/>
                <a:gd name="connsiteX4524" fmla="*/ 4729446 w 6891715"/>
                <a:gd name="connsiteY4524" fmla="*/ 4799677 h 6367455"/>
                <a:gd name="connsiteX4525" fmla="*/ 4726271 w 6891715"/>
                <a:gd name="connsiteY4525" fmla="*/ 4807941 h 6367455"/>
                <a:gd name="connsiteX4526" fmla="*/ 4713571 w 6891715"/>
                <a:gd name="connsiteY4526" fmla="*/ 4802856 h 6367455"/>
                <a:gd name="connsiteX4527" fmla="*/ 4712301 w 6891715"/>
                <a:gd name="connsiteY4527" fmla="*/ 4792367 h 6367455"/>
                <a:gd name="connsiteX4528" fmla="*/ 4740559 w 6891715"/>
                <a:gd name="connsiteY4528" fmla="*/ 4785692 h 6367455"/>
                <a:gd name="connsiteX4529" fmla="*/ 4746909 w 6891715"/>
                <a:gd name="connsiteY4529" fmla="*/ 4784738 h 6367455"/>
                <a:gd name="connsiteX4530" fmla="*/ 4737384 w 6891715"/>
                <a:gd name="connsiteY4530" fmla="*/ 4768846 h 6367455"/>
                <a:gd name="connsiteX4531" fmla="*/ 4717381 w 6891715"/>
                <a:gd name="connsiteY4531" fmla="*/ 4764714 h 6367455"/>
                <a:gd name="connsiteX4532" fmla="*/ 4706586 w 6891715"/>
                <a:gd name="connsiteY4532" fmla="*/ 4770117 h 6367455"/>
                <a:gd name="connsiteX4533" fmla="*/ 4689759 w 6891715"/>
                <a:gd name="connsiteY4533" fmla="*/ 4756767 h 6367455"/>
                <a:gd name="connsiteX4534" fmla="*/ 4687536 w 6891715"/>
                <a:gd name="connsiteY4534" fmla="*/ 4752317 h 6367455"/>
                <a:gd name="connsiteX4535" fmla="*/ 4704681 w 6891715"/>
                <a:gd name="connsiteY4535" fmla="*/ 4757721 h 6367455"/>
                <a:gd name="connsiteX4536" fmla="*/ 4709761 w 6891715"/>
                <a:gd name="connsiteY4536" fmla="*/ 4754225 h 6367455"/>
                <a:gd name="connsiteX4537" fmla="*/ 4729129 w 6891715"/>
                <a:gd name="connsiteY4537" fmla="*/ 4759628 h 6367455"/>
                <a:gd name="connsiteX4538" fmla="*/ 4748179 w 6891715"/>
                <a:gd name="connsiteY4538" fmla="*/ 4763442 h 6367455"/>
                <a:gd name="connsiteX4539" fmla="*/ 4764054 w 6891715"/>
                <a:gd name="connsiteY4539" fmla="*/ 4769799 h 6367455"/>
                <a:gd name="connsiteX4540" fmla="*/ 4808821 w 6891715"/>
                <a:gd name="connsiteY4540" fmla="*/ 4724982 h 6367455"/>
                <a:gd name="connsiteX4541" fmla="*/ 4767864 w 6891715"/>
                <a:gd name="connsiteY4541" fmla="*/ 4752953 h 6367455"/>
                <a:gd name="connsiteX4542" fmla="*/ 4745956 w 6891715"/>
                <a:gd name="connsiteY4542" fmla="*/ 4759310 h 6367455"/>
                <a:gd name="connsiteX4543" fmla="*/ 4735161 w 6891715"/>
                <a:gd name="connsiteY4543" fmla="*/ 4747868 h 6367455"/>
                <a:gd name="connsiteX4544" fmla="*/ 4727541 w 6891715"/>
                <a:gd name="connsiteY4544" fmla="*/ 4738332 h 6367455"/>
                <a:gd name="connsiteX4545" fmla="*/ 4725636 w 6891715"/>
                <a:gd name="connsiteY4545" fmla="*/ 4731339 h 6367455"/>
                <a:gd name="connsiteX4546" fmla="*/ 4723414 w 6891715"/>
                <a:gd name="connsiteY4546" fmla="*/ 4717354 h 6367455"/>
                <a:gd name="connsiteX4547" fmla="*/ 4731351 w 6891715"/>
                <a:gd name="connsiteY4547" fmla="*/ 4710043 h 6367455"/>
                <a:gd name="connsiteX4548" fmla="*/ 4726271 w 6891715"/>
                <a:gd name="connsiteY4548" fmla="*/ 4699236 h 6367455"/>
                <a:gd name="connsiteX4549" fmla="*/ 4725001 w 6891715"/>
                <a:gd name="connsiteY4549" fmla="*/ 4688747 h 6367455"/>
                <a:gd name="connsiteX4550" fmla="*/ 4720874 w 6891715"/>
                <a:gd name="connsiteY4550" fmla="*/ 4703686 h 6367455"/>
                <a:gd name="connsiteX4551" fmla="*/ 4725001 w 6891715"/>
                <a:gd name="connsiteY4551" fmla="*/ 4708772 h 6367455"/>
                <a:gd name="connsiteX4552" fmla="*/ 4714841 w 6891715"/>
                <a:gd name="connsiteY4552" fmla="*/ 4717354 h 6367455"/>
                <a:gd name="connsiteX4553" fmla="*/ 4717064 w 6891715"/>
                <a:gd name="connsiteY4553" fmla="*/ 4729114 h 6367455"/>
                <a:gd name="connsiteX4554" fmla="*/ 4722144 w 6891715"/>
                <a:gd name="connsiteY4554" fmla="*/ 4737378 h 6367455"/>
                <a:gd name="connsiteX4555" fmla="*/ 4720239 w 6891715"/>
                <a:gd name="connsiteY4555" fmla="*/ 4744689 h 6367455"/>
                <a:gd name="connsiteX4556" fmla="*/ 4708809 w 6891715"/>
                <a:gd name="connsiteY4556" fmla="*/ 4749139 h 6367455"/>
                <a:gd name="connsiteX4557" fmla="*/ 4701189 w 6891715"/>
                <a:gd name="connsiteY4557" fmla="*/ 4742782 h 6367455"/>
                <a:gd name="connsiteX4558" fmla="*/ 4696109 w 6891715"/>
                <a:gd name="connsiteY4558" fmla="*/ 4747232 h 6367455"/>
                <a:gd name="connsiteX4559" fmla="*/ 4683409 w 6891715"/>
                <a:gd name="connsiteY4559" fmla="*/ 4747232 h 6367455"/>
                <a:gd name="connsiteX4560" fmla="*/ 4695791 w 6891715"/>
                <a:gd name="connsiteY4560" fmla="*/ 4725936 h 6367455"/>
                <a:gd name="connsiteX4561" fmla="*/ 4684044 w 6891715"/>
                <a:gd name="connsiteY4561" fmla="*/ 4726254 h 6367455"/>
                <a:gd name="connsiteX4562" fmla="*/ 4679916 w 6891715"/>
                <a:gd name="connsiteY4562" fmla="*/ 4718943 h 6367455"/>
                <a:gd name="connsiteX4563" fmla="*/ 4682456 w 6891715"/>
                <a:gd name="connsiteY4563" fmla="*/ 4738650 h 6367455"/>
                <a:gd name="connsiteX4564" fmla="*/ 4676106 w 6891715"/>
                <a:gd name="connsiteY4564" fmla="*/ 4744371 h 6367455"/>
                <a:gd name="connsiteX4565" fmla="*/ 4659914 w 6891715"/>
                <a:gd name="connsiteY4565" fmla="*/ 4746596 h 6367455"/>
                <a:gd name="connsiteX4566" fmla="*/ 4649436 w 6891715"/>
                <a:gd name="connsiteY4566" fmla="*/ 4751682 h 6367455"/>
                <a:gd name="connsiteX4567" fmla="*/ 4619591 w 6891715"/>
                <a:gd name="connsiteY4567" fmla="*/ 4753271 h 6367455"/>
                <a:gd name="connsiteX4568" fmla="*/ 4614829 w 6891715"/>
                <a:gd name="connsiteY4568" fmla="*/ 4759628 h 6367455"/>
                <a:gd name="connsiteX4569" fmla="*/ 4618956 w 6891715"/>
                <a:gd name="connsiteY4569" fmla="*/ 4769799 h 6367455"/>
                <a:gd name="connsiteX4570" fmla="*/ 4611654 w 6891715"/>
                <a:gd name="connsiteY4570" fmla="*/ 4781560 h 6367455"/>
                <a:gd name="connsiteX4571" fmla="*/ 4609749 w 6891715"/>
                <a:gd name="connsiteY4571" fmla="*/ 4797452 h 6367455"/>
                <a:gd name="connsiteX4572" fmla="*/ 4597049 w 6891715"/>
                <a:gd name="connsiteY4572" fmla="*/ 4809213 h 6367455"/>
                <a:gd name="connsiteX4573" fmla="*/ 4587524 w 6891715"/>
                <a:gd name="connsiteY4573" fmla="*/ 4820655 h 6367455"/>
                <a:gd name="connsiteX4574" fmla="*/ 4587524 w 6891715"/>
                <a:gd name="connsiteY4574" fmla="*/ 4816523 h 6367455"/>
                <a:gd name="connsiteX4575" fmla="*/ 4592921 w 6891715"/>
                <a:gd name="connsiteY4575" fmla="*/ 4807941 h 6367455"/>
                <a:gd name="connsiteX4576" fmla="*/ 4583396 w 6891715"/>
                <a:gd name="connsiteY4576" fmla="*/ 4805081 h 6367455"/>
                <a:gd name="connsiteX4577" fmla="*/ 4575776 w 6891715"/>
                <a:gd name="connsiteY4577" fmla="*/ 4799995 h 6367455"/>
                <a:gd name="connsiteX4578" fmla="*/ 4572601 w 6891715"/>
                <a:gd name="connsiteY4578" fmla="*/ 4788235 h 6367455"/>
                <a:gd name="connsiteX4579" fmla="*/ 4568474 w 6891715"/>
                <a:gd name="connsiteY4579" fmla="*/ 4796816 h 6367455"/>
                <a:gd name="connsiteX4580" fmla="*/ 4565299 w 6891715"/>
                <a:gd name="connsiteY4580" fmla="*/ 4787599 h 6367455"/>
                <a:gd name="connsiteX4581" fmla="*/ 4556726 w 6891715"/>
                <a:gd name="connsiteY4581" fmla="*/ 4784420 h 6367455"/>
                <a:gd name="connsiteX4582" fmla="*/ 4553551 w 6891715"/>
                <a:gd name="connsiteY4582" fmla="*/ 4798088 h 6367455"/>
                <a:gd name="connsiteX4583" fmla="*/ 4566251 w 6891715"/>
                <a:gd name="connsiteY4583" fmla="*/ 4811755 h 6367455"/>
                <a:gd name="connsiteX4584" fmla="*/ 4574824 w 6891715"/>
                <a:gd name="connsiteY4584" fmla="*/ 4815887 h 6367455"/>
                <a:gd name="connsiteX4585" fmla="*/ 4580539 w 6891715"/>
                <a:gd name="connsiteY4585" fmla="*/ 4820020 h 6367455"/>
                <a:gd name="connsiteX4586" fmla="*/ 4581491 w 6891715"/>
                <a:gd name="connsiteY4586" fmla="*/ 4832416 h 6367455"/>
                <a:gd name="connsiteX4587" fmla="*/ 4576094 w 6891715"/>
                <a:gd name="connsiteY4587" fmla="*/ 4845130 h 6367455"/>
                <a:gd name="connsiteX4588" fmla="*/ 4564664 w 6891715"/>
                <a:gd name="connsiteY4588" fmla="*/ 4848308 h 6367455"/>
                <a:gd name="connsiteX4589" fmla="*/ 4557361 w 6891715"/>
                <a:gd name="connsiteY4589" fmla="*/ 4856890 h 6367455"/>
                <a:gd name="connsiteX4590" fmla="*/ 4552281 w 6891715"/>
                <a:gd name="connsiteY4590" fmla="*/ 4857844 h 6367455"/>
                <a:gd name="connsiteX4591" fmla="*/ 4539264 w 6891715"/>
                <a:gd name="connsiteY4591" fmla="*/ 4858479 h 6367455"/>
                <a:gd name="connsiteX4592" fmla="*/ 4523388 w 6891715"/>
                <a:gd name="connsiteY4592" fmla="*/ 4862611 h 6367455"/>
                <a:gd name="connsiteX4593" fmla="*/ 4531961 w 6891715"/>
                <a:gd name="connsiteY4593" fmla="*/ 4871193 h 6367455"/>
                <a:gd name="connsiteX4594" fmla="*/ 4513228 w 6891715"/>
                <a:gd name="connsiteY4594" fmla="*/ 4882636 h 6367455"/>
                <a:gd name="connsiteX4595" fmla="*/ 4507831 w 6891715"/>
                <a:gd name="connsiteY4595" fmla="*/ 4875325 h 6367455"/>
                <a:gd name="connsiteX4596" fmla="*/ 4504338 w 6891715"/>
                <a:gd name="connsiteY4596" fmla="*/ 4865154 h 6367455"/>
                <a:gd name="connsiteX4597" fmla="*/ 4508466 w 6891715"/>
                <a:gd name="connsiteY4597" fmla="*/ 4859751 h 6367455"/>
                <a:gd name="connsiteX4598" fmla="*/ 4508466 w 6891715"/>
                <a:gd name="connsiteY4598" fmla="*/ 4849262 h 6367455"/>
                <a:gd name="connsiteX4599" fmla="*/ 4502116 w 6891715"/>
                <a:gd name="connsiteY4599" fmla="*/ 4843858 h 6367455"/>
                <a:gd name="connsiteX4600" fmla="*/ 4493861 w 6891715"/>
                <a:gd name="connsiteY4600" fmla="*/ 4868333 h 6367455"/>
                <a:gd name="connsiteX4601" fmla="*/ 4492908 w 6891715"/>
                <a:gd name="connsiteY4601" fmla="*/ 4884861 h 6367455"/>
                <a:gd name="connsiteX4602" fmla="*/ 4503703 w 6891715"/>
                <a:gd name="connsiteY4602" fmla="*/ 4891218 h 6367455"/>
                <a:gd name="connsiteX4603" fmla="*/ 4505926 w 6891715"/>
                <a:gd name="connsiteY4603" fmla="*/ 4905203 h 6367455"/>
                <a:gd name="connsiteX4604" fmla="*/ 4497671 w 6891715"/>
                <a:gd name="connsiteY4604" fmla="*/ 4910289 h 6367455"/>
                <a:gd name="connsiteX4605" fmla="*/ 4499868 w 6891715"/>
                <a:gd name="connsiteY4605" fmla="*/ 4919360 h 6367455"/>
                <a:gd name="connsiteX4606" fmla="*/ 4500840 w 6891715"/>
                <a:gd name="connsiteY4606" fmla="*/ 4920286 h 6367455"/>
                <a:gd name="connsiteX4607" fmla="*/ 4506875 w 6891715"/>
                <a:gd name="connsiteY4607" fmla="*/ 4943464 h 6367455"/>
                <a:gd name="connsiteX4608" fmla="*/ 4505922 w 6891715"/>
                <a:gd name="connsiteY4608" fmla="*/ 4967594 h 6367455"/>
                <a:gd name="connsiteX4609" fmla="*/ 4499570 w 6891715"/>
                <a:gd name="connsiteY4609" fmla="*/ 4964736 h 6367455"/>
                <a:gd name="connsiteX4610" fmla="*/ 4505922 w 6891715"/>
                <a:gd name="connsiteY4610" fmla="*/ 4976166 h 6367455"/>
                <a:gd name="connsiteX4611" fmla="*/ 4504969 w 6891715"/>
                <a:gd name="connsiteY4611" fmla="*/ 4987596 h 6367455"/>
                <a:gd name="connsiteX4612" fmla="*/ 4487183 w 6891715"/>
                <a:gd name="connsiteY4612" fmla="*/ 4995216 h 6367455"/>
                <a:gd name="connsiteX4613" fmla="*/ 4475749 w 6891715"/>
                <a:gd name="connsiteY4613" fmla="*/ 5001884 h 6367455"/>
                <a:gd name="connsiteX4614" fmla="*/ 4460821 w 6891715"/>
                <a:gd name="connsiteY4614" fmla="*/ 5005059 h 6367455"/>
                <a:gd name="connsiteX4615" fmla="*/ 4447164 w 6891715"/>
                <a:gd name="connsiteY4615" fmla="*/ 5022204 h 6367455"/>
                <a:gd name="connsiteX4616" fmla="*/ 4430330 w 6891715"/>
                <a:gd name="connsiteY4616" fmla="*/ 5038079 h 6367455"/>
                <a:gd name="connsiteX4617" fmla="*/ 4433506 w 6891715"/>
                <a:gd name="connsiteY4617" fmla="*/ 5029506 h 6367455"/>
                <a:gd name="connsiteX4618" fmla="*/ 4443988 w 6891715"/>
                <a:gd name="connsiteY4618" fmla="*/ 5017759 h 6367455"/>
                <a:gd name="connsiteX4619" fmla="*/ 4443988 w 6891715"/>
                <a:gd name="connsiteY4619" fmla="*/ 5008234 h 6367455"/>
                <a:gd name="connsiteX4620" fmla="*/ 4454469 w 6891715"/>
                <a:gd name="connsiteY4620" fmla="*/ 5000931 h 6367455"/>
                <a:gd name="connsiteX4621" fmla="*/ 4464950 w 6891715"/>
                <a:gd name="connsiteY4621" fmla="*/ 4992359 h 6367455"/>
                <a:gd name="connsiteX4622" fmla="*/ 4463997 w 6891715"/>
                <a:gd name="connsiteY4622" fmla="*/ 4986961 h 6367455"/>
                <a:gd name="connsiteX4623" fmla="*/ 4449069 w 6891715"/>
                <a:gd name="connsiteY4623" fmla="*/ 4990136 h 6367455"/>
                <a:gd name="connsiteX4624" fmla="*/ 4452245 w 6891715"/>
                <a:gd name="connsiteY4624" fmla="*/ 4980929 h 6367455"/>
                <a:gd name="connsiteX4625" fmla="*/ 4449069 w 6891715"/>
                <a:gd name="connsiteY4625" fmla="*/ 4971404 h 6367455"/>
                <a:gd name="connsiteX4626" fmla="*/ 4439223 w 6891715"/>
                <a:gd name="connsiteY4626" fmla="*/ 4964101 h 6367455"/>
                <a:gd name="connsiteX4627" fmla="*/ 4429060 w 6891715"/>
                <a:gd name="connsiteY4627" fmla="*/ 4968229 h 6367455"/>
                <a:gd name="connsiteX4628" fmla="*/ 4424613 w 6891715"/>
                <a:gd name="connsiteY4628" fmla="*/ 4976801 h 6367455"/>
                <a:gd name="connsiteX4629" fmla="*/ 4411909 w 6891715"/>
                <a:gd name="connsiteY4629" fmla="*/ 4972991 h 6367455"/>
                <a:gd name="connsiteX4630" fmla="*/ 4410956 w 6891715"/>
                <a:gd name="connsiteY4630" fmla="*/ 4981246 h 6367455"/>
                <a:gd name="connsiteX4631" fmla="*/ 4432236 w 6891715"/>
                <a:gd name="connsiteY4631" fmla="*/ 4983151 h 6367455"/>
                <a:gd name="connsiteX4632" fmla="*/ 4435412 w 6891715"/>
                <a:gd name="connsiteY4632" fmla="*/ 4985374 h 6367455"/>
                <a:gd name="connsiteX4633" fmla="*/ 4438588 w 6891715"/>
                <a:gd name="connsiteY4633" fmla="*/ 4991724 h 6367455"/>
                <a:gd name="connsiteX4634" fmla="*/ 4428107 w 6891715"/>
                <a:gd name="connsiteY4634" fmla="*/ 5004424 h 6367455"/>
                <a:gd name="connsiteX4635" fmla="*/ 4426201 w 6891715"/>
                <a:gd name="connsiteY4635" fmla="*/ 5009821 h 6367455"/>
                <a:gd name="connsiteX4636" fmla="*/ 4420802 w 6891715"/>
                <a:gd name="connsiteY4636" fmla="*/ 5011726 h 6367455"/>
                <a:gd name="connsiteX4637" fmla="*/ 4417626 w 6891715"/>
                <a:gd name="connsiteY4637" fmla="*/ 5007599 h 6367455"/>
                <a:gd name="connsiteX4638" fmla="*/ 4413497 w 6891715"/>
                <a:gd name="connsiteY4638" fmla="*/ 5011726 h 6367455"/>
                <a:gd name="connsiteX4639" fmla="*/ 4420802 w 6891715"/>
                <a:gd name="connsiteY4639" fmla="*/ 5021251 h 6367455"/>
                <a:gd name="connsiteX4640" fmla="*/ 4420802 w 6891715"/>
                <a:gd name="connsiteY4640" fmla="*/ 5028554 h 6367455"/>
                <a:gd name="connsiteX4641" fmla="*/ 4410638 w 6891715"/>
                <a:gd name="connsiteY4641" fmla="*/ 5035221 h 6367455"/>
                <a:gd name="connsiteX4642" fmla="*/ 4411591 w 6891715"/>
                <a:gd name="connsiteY4642" fmla="*/ 5046334 h 6367455"/>
                <a:gd name="connsiteX4643" fmla="*/ 4416673 w 6891715"/>
                <a:gd name="connsiteY4643" fmla="*/ 5034904 h 6367455"/>
                <a:gd name="connsiteX4644" fmla="*/ 4430330 w 6891715"/>
                <a:gd name="connsiteY4644" fmla="*/ 5031729 h 6367455"/>
                <a:gd name="connsiteX4645" fmla="*/ 4430330 w 6891715"/>
                <a:gd name="connsiteY4645" fmla="*/ 5038079 h 6367455"/>
                <a:gd name="connsiteX4646" fmla="*/ 4408415 w 6891715"/>
                <a:gd name="connsiteY4646" fmla="*/ 5059351 h 6367455"/>
                <a:gd name="connsiteX4647" fmla="*/ 4409368 w 6891715"/>
                <a:gd name="connsiteY4647" fmla="*/ 5066654 h 6367455"/>
                <a:gd name="connsiteX4648" fmla="*/ 4410956 w 6891715"/>
                <a:gd name="connsiteY4648" fmla="*/ 5082529 h 6367455"/>
                <a:gd name="connsiteX4649" fmla="*/ 4409050 w 6891715"/>
                <a:gd name="connsiteY4649" fmla="*/ 5116184 h 6367455"/>
                <a:gd name="connsiteX4650" fmla="*/ 4416673 w 6891715"/>
                <a:gd name="connsiteY4650" fmla="*/ 5138091 h 6367455"/>
                <a:gd name="connsiteX4651" fmla="*/ 4416388 w 6891715"/>
                <a:gd name="connsiteY4651" fmla="*/ 5137963 h 6367455"/>
                <a:gd name="connsiteX4652" fmla="*/ 4413532 w 6891715"/>
                <a:gd name="connsiteY4652" fmla="*/ 5157060 h 6367455"/>
                <a:gd name="connsiteX4653" fmla="*/ 4399569 w 6891715"/>
                <a:gd name="connsiteY4653" fmla="*/ 5177430 h 6367455"/>
                <a:gd name="connsiteX4654" fmla="*/ 4398617 w 6891715"/>
                <a:gd name="connsiteY4654" fmla="*/ 5183796 h 6367455"/>
                <a:gd name="connsiteX4655" fmla="*/ 4376721 w 6891715"/>
                <a:gd name="connsiteY4655" fmla="*/ 5181886 h 6367455"/>
                <a:gd name="connsiteX4656" fmla="*/ 4365932 w 6891715"/>
                <a:gd name="connsiteY4656" fmla="*/ 5188252 h 6367455"/>
                <a:gd name="connsiteX4657" fmla="*/ 4345306 w 6891715"/>
                <a:gd name="connsiteY4657" fmla="*/ 5219125 h 6367455"/>
                <a:gd name="connsiteX4658" fmla="*/ 4332930 w 6891715"/>
                <a:gd name="connsiteY4658" fmla="*/ 5259229 h 6367455"/>
                <a:gd name="connsiteX4659" fmla="*/ 4330709 w 6891715"/>
                <a:gd name="connsiteY4659" fmla="*/ 5271960 h 6367455"/>
                <a:gd name="connsiteX4660" fmla="*/ 4323093 w 6891715"/>
                <a:gd name="connsiteY4660" fmla="*/ 5274188 h 6367455"/>
                <a:gd name="connsiteX4661" fmla="*/ 4314207 w 6891715"/>
                <a:gd name="connsiteY4661" fmla="*/ 5282782 h 6367455"/>
                <a:gd name="connsiteX4662" fmla="*/ 4314207 w 6891715"/>
                <a:gd name="connsiteY4662" fmla="*/ 5291057 h 6367455"/>
                <a:gd name="connsiteX4663" fmla="*/ 4306591 w 6891715"/>
                <a:gd name="connsiteY4663" fmla="*/ 5287874 h 6367455"/>
                <a:gd name="connsiteX4664" fmla="*/ 4298024 w 6891715"/>
                <a:gd name="connsiteY4664" fmla="*/ 5290102 h 6367455"/>
                <a:gd name="connsiteX4665" fmla="*/ 4297072 w 6891715"/>
                <a:gd name="connsiteY4665" fmla="*/ 5298696 h 6367455"/>
                <a:gd name="connsiteX4666" fmla="*/ 4290725 w 6891715"/>
                <a:gd name="connsiteY4666" fmla="*/ 5302834 h 6367455"/>
                <a:gd name="connsiteX4667" fmla="*/ 4296437 w 6891715"/>
                <a:gd name="connsiteY4667" fmla="*/ 5306016 h 6367455"/>
                <a:gd name="connsiteX4668" fmla="*/ 4304370 w 6891715"/>
                <a:gd name="connsiteY4668" fmla="*/ 5300606 h 6367455"/>
                <a:gd name="connsiteX4669" fmla="*/ 4317381 w 6891715"/>
                <a:gd name="connsiteY4669" fmla="*/ 5301879 h 6367455"/>
                <a:gd name="connsiteX4670" fmla="*/ 4324679 w 6891715"/>
                <a:gd name="connsiteY4670" fmla="*/ 5304743 h 6367455"/>
                <a:gd name="connsiteX4671" fmla="*/ 4327853 w 6891715"/>
                <a:gd name="connsiteY4671" fmla="*/ 5312064 h 6367455"/>
                <a:gd name="connsiteX4672" fmla="*/ 4329122 w 6891715"/>
                <a:gd name="connsiteY4672" fmla="*/ 5321612 h 6367455"/>
                <a:gd name="connsiteX4673" fmla="*/ 4331343 w 6891715"/>
                <a:gd name="connsiteY4673" fmla="*/ 5327023 h 6367455"/>
                <a:gd name="connsiteX4674" fmla="*/ 4343084 w 6891715"/>
                <a:gd name="connsiteY4674" fmla="*/ 5338163 h 6367455"/>
                <a:gd name="connsiteX4675" fmla="*/ 4348479 w 6891715"/>
                <a:gd name="connsiteY4675" fmla="*/ 5349939 h 6367455"/>
                <a:gd name="connsiteX4676" fmla="*/ 4347949 w 6891715"/>
                <a:gd name="connsiteY4676" fmla="*/ 5350022 h 6367455"/>
                <a:gd name="connsiteX4677" fmla="*/ 4354478 w 6891715"/>
                <a:gd name="connsiteY4677" fmla="*/ 5386173 h 6367455"/>
                <a:gd name="connsiteX4678" fmla="*/ 4367495 w 6891715"/>
                <a:gd name="connsiteY4678" fmla="*/ 5416728 h 6367455"/>
                <a:gd name="connsiteX4679" fmla="*/ 4394165 w 6891715"/>
                <a:gd name="connsiteY4679" fmla="*/ 5435506 h 6367455"/>
                <a:gd name="connsiteX4680" fmla="*/ 4426868 w 6891715"/>
                <a:gd name="connsiteY4680" fmla="*/ 5452056 h 6367455"/>
                <a:gd name="connsiteX4681" fmla="*/ 4440838 w 6891715"/>
                <a:gd name="connsiteY4681" fmla="*/ 5454920 h 6367455"/>
                <a:gd name="connsiteX4682" fmla="*/ 4447188 w 6891715"/>
                <a:gd name="connsiteY4682" fmla="*/ 5451738 h 6367455"/>
                <a:gd name="connsiteX4683" fmla="*/ 4452903 w 6891715"/>
                <a:gd name="connsiteY4683" fmla="*/ 5461604 h 6367455"/>
                <a:gd name="connsiteX4684" fmla="*/ 4450680 w 6891715"/>
                <a:gd name="connsiteY4684" fmla="*/ 5467969 h 6367455"/>
                <a:gd name="connsiteX4685" fmla="*/ 4447505 w 6891715"/>
                <a:gd name="connsiteY4685" fmla="*/ 5471470 h 6367455"/>
                <a:gd name="connsiteX4686" fmla="*/ 4449093 w 6891715"/>
                <a:gd name="connsiteY4686" fmla="*/ 5473380 h 6367455"/>
                <a:gd name="connsiteX4687" fmla="*/ 4444330 w 6891715"/>
                <a:gd name="connsiteY4687" fmla="*/ 5483883 h 6367455"/>
                <a:gd name="connsiteX4688" fmla="*/ 4442108 w 6891715"/>
                <a:gd name="connsiteY4688" fmla="*/ 5490248 h 6367455"/>
                <a:gd name="connsiteX4689" fmla="*/ 4426233 w 6891715"/>
                <a:gd name="connsiteY4689" fmla="*/ 5488021 h 6367455"/>
                <a:gd name="connsiteX4690" fmla="*/ 4416708 w 6891715"/>
                <a:gd name="connsiteY4690" fmla="*/ 5487066 h 6367455"/>
                <a:gd name="connsiteX4691" fmla="*/ 4398610 w 6891715"/>
                <a:gd name="connsiteY4691" fmla="*/ 5486111 h 6367455"/>
                <a:gd name="connsiteX4692" fmla="*/ 4374163 w 6891715"/>
                <a:gd name="connsiteY4692" fmla="*/ 5482292 h 6367455"/>
                <a:gd name="connsiteX4693" fmla="*/ 4361463 w 6891715"/>
                <a:gd name="connsiteY4693" fmla="*/ 5481337 h 6367455"/>
                <a:gd name="connsiteX4694" fmla="*/ 4336380 w 6891715"/>
                <a:gd name="connsiteY4694" fmla="*/ 5489612 h 6367455"/>
                <a:gd name="connsiteX4695" fmla="*/ 4311933 w 6891715"/>
                <a:gd name="connsiteY4695" fmla="*/ 5483883 h 6367455"/>
                <a:gd name="connsiteX4696" fmla="*/ 4298280 w 6891715"/>
                <a:gd name="connsiteY4696" fmla="*/ 5488021 h 6367455"/>
                <a:gd name="connsiteX4697" fmla="*/ 4289073 w 6891715"/>
                <a:gd name="connsiteY4697" fmla="*/ 5510300 h 6367455"/>
                <a:gd name="connsiteX4698" fmla="*/ 4278278 w 6891715"/>
                <a:gd name="connsiteY4698" fmla="*/ 5522076 h 6367455"/>
                <a:gd name="connsiteX4699" fmla="*/ 4253195 w 6891715"/>
                <a:gd name="connsiteY4699" fmla="*/ 5536080 h 6367455"/>
                <a:gd name="connsiteX4700" fmla="*/ 4224620 w 6891715"/>
                <a:gd name="connsiteY4700" fmla="*/ 5550084 h 6367455"/>
                <a:gd name="connsiteX4701" fmla="*/ 4209063 w 6891715"/>
                <a:gd name="connsiteY4701" fmla="*/ 5568225 h 6367455"/>
                <a:gd name="connsiteX4702" fmla="*/ 4191283 w 6891715"/>
                <a:gd name="connsiteY4702" fmla="*/ 5582866 h 6367455"/>
                <a:gd name="connsiteX4703" fmla="*/ 4191283 w 6891715"/>
                <a:gd name="connsiteY4703" fmla="*/ 5592732 h 6367455"/>
                <a:gd name="connsiteX4704" fmla="*/ 4172233 w 6891715"/>
                <a:gd name="connsiteY4704" fmla="*/ 5602280 h 6367455"/>
                <a:gd name="connsiteX4705" fmla="*/ 4169058 w 6891715"/>
                <a:gd name="connsiteY4705" fmla="*/ 5601007 h 6367455"/>
                <a:gd name="connsiteX4706" fmla="*/ 4173185 w 6891715"/>
                <a:gd name="connsiteY4706" fmla="*/ 5594642 h 6367455"/>
                <a:gd name="connsiteX4707" fmla="*/ 4175408 w 6891715"/>
                <a:gd name="connsiteY4707" fmla="*/ 5585412 h 6367455"/>
                <a:gd name="connsiteX4708" fmla="*/ 4168105 w 6891715"/>
                <a:gd name="connsiteY4708" fmla="*/ 5578092 h 6367455"/>
                <a:gd name="connsiteX4709" fmla="*/ 4173820 w 6891715"/>
                <a:gd name="connsiteY4709" fmla="*/ 5569498 h 6367455"/>
                <a:gd name="connsiteX4710" fmla="*/ 4185568 w 6891715"/>
                <a:gd name="connsiteY4710" fmla="*/ 5564088 h 6367455"/>
                <a:gd name="connsiteX4711" fmla="*/ 4204618 w 6891715"/>
                <a:gd name="connsiteY4711" fmla="*/ 5551357 h 6367455"/>
                <a:gd name="connsiteX4712" fmla="*/ 4226843 w 6891715"/>
                <a:gd name="connsiteY4712" fmla="*/ 5537353 h 6367455"/>
                <a:gd name="connsiteX4713" fmla="*/ 4235098 w 6891715"/>
                <a:gd name="connsiteY4713" fmla="*/ 5534170 h 6367455"/>
                <a:gd name="connsiteX4714" fmla="*/ 4235098 w 6891715"/>
                <a:gd name="connsiteY4714" fmla="*/ 5524622 h 6367455"/>
                <a:gd name="connsiteX4715" fmla="*/ 4224620 w 6891715"/>
                <a:gd name="connsiteY4715" fmla="*/ 5528123 h 6367455"/>
                <a:gd name="connsiteX4716" fmla="*/ 4202395 w 6891715"/>
                <a:gd name="connsiteY4716" fmla="*/ 5533215 h 6367455"/>
                <a:gd name="connsiteX4717" fmla="*/ 4184615 w 6891715"/>
                <a:gd name="connsiteY4717" fmla="*/ 5544036 h 6367455"/>
                <a:gd name="connsiteX4718" fmla="*/ 4167470 w 6891715"/>
                <a:gd name="connsiteY4718" fmla="*/ 5537989 h 6367455"/>
                <a:gd name="connsiteX4719" fmla="*/ 4163025 w 6891715"/>
                <a:gd name="connsiteY4719" fmla="*/ 5522076 h 6367455"/>
                <a:gd name="connsiteX4720" fmla="*/ 4160928 w 6891715"/>
                <a:gd name="connsiteY4720" fmla="*/ 5513064 h 6367455"/>
                <a:gd name="connsiteX4721" fmla="*/ 4150640 w 6891715"/>
                <a:gd name="connsiteY4721" fmla="*/ 5513376 h 6367455"/>
                <a:gd name="connsiteX4722" fmla="*/ 4135718 w 6891715"/>
                <a:gd name="connsiteY4722" fmla="*/ 5512423 h 6367455"/>
                <a:gd name="connsiteX4723" fmla="*/ 4123970 w 6891715"/>
                <a:gd name="connsiteY4723" fmla="*/ 5504168 h 6367455"/>
                <a:gd name="connsiteX4724" fmla="*/ 4098570 w 6891715"/>
                <a:gd name="connsiteY4724" fmla="*/ 5493373 h 6367455"/>
                <a:gd name="connsiteX4725" fmla="*/ 4080473 w 6891715"/>
                <a:gd name="connsiteY4725" fmla="*/ 5491786 h 6367455"/>
                <a:gd name="connsiteX4726" fmla="*/ 4071900 w 6891715"/>
                <a:gd name="connsiteY4726" fmla="*/ 5495913 h 6367455"/>
                <a:gd name="connsiteX4727" fmla="*/ 4066820 w 6891715"/>
                <a:gd name="connsiteY4727" fmla="*/ 5485436 h 6367455"/>
                <a:gd name="connsiteX4728" fmla="*/ 4073170 w 6891715"/>
                <a:gd name="connsiteY4728" fmla="*/ 5474641 h 6367455"/>
                <a:gd name="connsiteX4729" fmla="*/ 4059200 w 6891715"/>
                <a:gd name="connsiteY4729" fmla="*/ 5477181 h 6367455"/>
                <a:gd name="connsiteX4730" fmla="*/ 4060470 w 6891715"/>
                <a:gd name="connsiteY4730" fmla="*/ 5486706 h 6367455"/>
                <a:gd name="connsiteX4731" fmla="*/ 4055073 w 6891715"/>
                <a:gd name="connsiteY4731" fmla="*/ 5494326 h 6367455"/>
                <a:gd name="connsiteX4732" fmla="*/ 4044913 w 6891715"/>
                <a:gd name="connsiteY4732" fmla="*/ 5497501 h 6367455"/>
                <a:gd name="connsiteX4733" fmla="*/ 4033165 w 6891715"/>
                <a:gd name="connsiteY4733" fmla="*/ 5498453 h 6367455"/>
                <a:gd name="connsiteX4734" fmla="*/ 4027768 w 6891715"/>
                <a:gd name="connsiteY4734" fmla="*/ 5493056 h 6367455"/>
                <a:gd name="connsiteX4735" fmla="*/ 3999193 w 6891715"/>
                <a:gd name="connsiteY4735" fmla="*/ 5494643 h 6367455"/>
                <a:gd name="connsiteX4736" fmla="*/ 3999193 w 6891715"/>
                <a:gd name="connsiteY4736" fmla="*/ 5501946 h 6367455"/>
                <a:gd name="connsiteX4737" fmla="*/ 3989668 w 6891715"/>
                <a:gd name="connsiteY4737" fmla="*/ 5512741 h 6367455"/>
                <a:gd name="connsiteX4738" fmla="*/ 3974110 w 6891715"/>
                <a:gd name="connsiteY4738" fmla="*/ 5516868 h 6367455"/>
                <a:gd name="connsiteX4739" fmla="*/ 3968713 w 6891715"/>
                <a:gd name="connsiteY4739" fmla="*/ 5516868 h 6367455"/>
                <a:gd name="connsiteX4740" fmla="*/ 3951885 w 6891715"/>
                <a:gd name="connsiteY4740" fmla="*/ 5506708 h 6367455"/>
                <a:gd name="connsiteX4741" fmla="*/ 3940138 w 6891715"/>
                <a:gd name="connsiteY4741" fmla="*/ 5520361 h 6367455"/>
                <a:gd name="connsiteX4742" fmla="*/ 3941090 w 6891715"/>
                <a:gd name="connsiteY4742" fmla="*/ 5532108 h 6367455"/>
                <a:gd name="connsiteX4743" fmla="*/ 3953790 w 6891715"/>
                <a:gd name="connsiteY4743" fmla="*/ 5537188 h 6367455"/>
                <a:gd name="connsiteX4744" fmla="*/ 3946805 w 6891715"/>
                <a:gd name="connsiteY4744" fmla="*/ 5544491 h 6367455"/>
                <a:gd name="connsiteX4745" fmla="*/ 3950933 w 6891715"/>
                <a:gd name="connsiteY4745" fmla="*/ 5551793 h 6367455"/>
                <a:gd name="connsiteX4746" fmla="*/ 3963950 w 6891715"/>
                <a:gd name="connsiteY4746" fmla="*/ 5554016 h 6367455"/>
                <a:gd name="connsiteX4747" fmla="*/ 3964903 w 6891715"/>
                <a:gd name="connsiteY4747" fmla="*/ 5545443 h 6367455"/>
                <a:gd name="connsiteX4748" fmla="*/ 3976650 w 6891715"/>
                <a:gd name="connsiteY4748" fmla="*/ 5562271 h 6367455"/>
                <a:gd name="connsiteX4749" fmla="*/ 3991255 w 6891715"/>
                <a:gd name="connsiteY4749" fmla="*/ 5570526 h 6367455"/>
                <a:gd name="connsiteX4750" fmla="*/ 4001098 w 6891715"/>
                <a:gd name="connsiteY4750" fmla="*/ 5579733 h 6367455"/>
                <a:gd name="connsiteX4751" fmla="*/ 3989350 w 6891715"/>
                <a:gd name="connsiteY4751" fmla="*/ 5589258 h 6367455"/>
                <a:gd name="connsiteX4752" fmla="*/ 3971253 w 6891715"/>
                <a:gd name="connsiteY4752" fmla="*/ 5569573 h 6367455"/>
                <a:gd name="connsiteX4753" fmla="*/ 3963950 w 6891715"/>
                <a:gd name="connsiteY4753" fmla="*/ 5569573 h 6367455"/>
                <a:gd name="connsiteX4754" fmla="*/ 3955378 w 6891715"/>
                <a:gd name="connsiteY4754" fmla="*/ 5561318 h 6367455"/>
                <a:gd name="connsiteX4755" fmla="*/ 3934105 w 6891715"/>
                <a:gd name="connsiteY4755" fmla="*/ 5568938 h 6367455"/>
                <a:gd name="connsiteX4756" fmla="*/ 3935375 w 6891715"/>
                <a:gd name="connsiteY4756" fmla="*/ 5582591 h 6367455"/>
                <a:gd name="connsiteX4757" fmla="*/ 3962045 w 6891715"/>
                <a:gd name="connsiteY4757" fmla="*/ 5598148 h 6367455"/>
                <a:gd name="connsiteX4758" fmla="*/ 3962045 w 6891715"/>
                <a:gd name="connsiteY4758" fmla="*/ 5610848 h 6367455"/>
                <a:gd name="connsiteX4759" fmla="*/ 3947123 w 6891715"/>
                <a:gd name="connsiteY4759" fmla="*/ 5613071 h 6367455"/>
                <a:gd name="connsiteX4760" fmla="*/ 3932200 w 6891715"/>
                <a:gd name="connsiteY4760" fmla="*/ 5599736 h 6367455"/>
                <a:gd name="connsiteX4761" fmla="*/ 3931248 w 6891715"/>
                <a:gd name="connsiteY4761" fmla="*/ 5587036 h 6367455"/>
                <a:gd name="connsiteX4762" fmla="*/ 3920770 w 6891715"/>
                <a:gd name="connsiteY4762" fmla="*/ 5580686 h 6367455"/>
                <a:gd name="connsiteX4763" fmla="*/ 3910928 w 6891715"/>
                <a:gd name="connsiteY4763" fmla="*/ 5584813 h 6367455"/>
                <a:gd name="connsiteX4764" fmla="*/ 3907753 w 6891715"/>
                <a:gd name="connsiteY4764" fmla="*/ 5595291 h 6367455"/>
                <a:gd name="connsiteX4765" fmla="*/ 3939185 w 6891715"/>
                <a:gd name="connsiteY4765" fmla="*/ 5620373 h 6367455"/>
                <a:gd name="connsiteX4766" fmla="*/ 3926168 w 6891715"/>
                <a:gd name="connsiteY4766" fmla="*/ 5627041 h 6367455"/>
                <a:gd name="connsiteX4767" fmla="*/ 3911563 w 6891715"/>
                <a:gd name="connsiteY4767" fmla="*/ 5616563 h 6367455"/>
                <a:gd name="connsiteX4768" fmla="*/ 3908388 w 6891715"/>
                <a:gd name="connsiteY4768" fmla="*/ 5621961 h 6367455"/>
                <a:gd name="connsiteX4769" fmla="*/ 3899815 w 6891715"/>
                <a:gd name="connsiteY4769" fmla="*/ 5614658 h 6367455"/>
                <a:gd name="connsiteX4770" fmla="*/ 3903625 w 6891715"/>
                <a:gd name="connsiteY4770" fmla="*/ 5598466 h 6367455"/>
                <a:gd name="connsiteX4771" fmla="*/ 3899498 w 6891715"/>
                <a:gd name="connsiteY4771" fmla="*/ 5587353 h 6367455"/>
                <a:gd name="connsiteX4772" fmla="*/ 3880448 w 6891715"/>
                <a:gd name="connsiteY4772" fmla="*/ 5582908 h 6367455"/>
                <a:gd name="connsiteX4773" fmla="*/ 3876003 w 6891715"/>
                <a:gd name="connsiteY4773" fmla="*/ 5568621 h 6367455"/>
                <a:gd name="connsiteX4774" fmla="*/ 3863303 w 6891715"/>
                <a:gd name="connsiteY4774" fmla="*/ 5570526 h 6367455"/>
                <a:gd name="connsiteX4775" fmla="*/ 3860128 w 6891715"/>
                <a:gd name="connsiteY4775" fmla="*/ 5562271 h 6367455"/>
                <a:gd name="connsiteX4776" fmla="*/ 3856953 w 6891715"/>
                <a:gd name="connsiteY4776" fmla="*/ 5551793 h 6367455"/>
                <a:gd name="connsiteX4777" fmla="*/ 3862033 w 6891715"/>
                <a:gd name="connsiteY4777" fmla="*/ 5543538 h 6367455"/>
                <a:gd name="connsiteX4778" fmla="*/ 3865208 w 6891715"/>
                <a:gd name="connsiteY4778" fmla="*/ 5531791 h 6367455"/>
                <a:gd name="connsiteX4779" fmla="*/ 3849015 w 6891715"/>
                <a:gd name="connsiteY4779" fmla="*/ 5527346 h 6367455"/>
                <a:gd name="connsiteX4780" fmla="*/ 3847110 w 6891715"/>
                <a:gd name="connsiteY4780" fmla="*/ 5539093 h 6367455"/>
                <a:gd name="connsiteX4781" fmla="*/ 3836633 w 6891715"/>
                <a:gd name="connsiteY4781" fmla="*/ 5545443 h 6367455"/>
                <a:gd name="connsiteX4782" fmla="*/ 3827108 w 6891715"/>
                <a:gd name="connsiteY4782" fmla="*/ 5560366 h 6367455"/>
                <a:gd name="connsiteX4783" fmla="*/ 3832505 w 6891715"/>
                <a:gd name="connsiteY4783" fmla="*/ 5577511 h 6367455"/>
                <a:gd name="connsiteX4784" fmla="*/ 3827743 w 6891715"/>
                <a:gd name="connsiteY4784" fmla="*/ 5593068 h 6367455"/>
                <a:gd name="connsiteX4785" fmla="*/ 3834410 w 6891715"/>
                <a:gd name="connsiteY4785" fmla="*/ 5617198 h 6367455"/>
                <a:gd name="connsiteX4786" fmla="*/ 3857588 w 6891715"/>
                <a:gd name="connsiteY4786" fmla="*/ 5639423 h 6367455"/>
                <a:gd name="connsiteX4787" fmla="*/ 3861080 w 6891715"/>
                <a:gd name="connsiteY4787" fmla="*/ 5666411 h 6367455"/>
                <a:gd name="connsiteX4788" fmla="*/ 3875050 w 6891715"/>
                <a:gd name="connsiteY4788" fmla="*/ 5671808 h 6367455"/>
                <a:gd name="connsiteX4789" fmla="*/ 3903625 w 6891715"/>
                <a:gd name="connsiteY4789" fmla="*/ 5700701 h 6367455"/>
                <a:gd name="connsiteX4790" fmla="*/ 3900768 w 6891715"/>
                <a:gd name="connsiteY4790" fmla="*/ 5730546 h 6367455"/>
                <a:gd name="connsiteX4791" fmla="*/ 3881718 w 6891715"/>
                <a:gd name="connsiteY4791" fmla="*/ 5726418 h 6367455"/>
                <a:gd name="connsiteX4792" fmla="*/ 3881718 w 6891715"/>
                <a:gd name="connsiteY4792" fmla="*/ 5719116 h 6367455"/>
                <a:gd name="connsiteX4793" fmla="*/ 3893465 w 6891715"/>
                <a:gd name="connsiteY4793" fmla="*/ 5716893 h 6367455"/>
                <a:gd name="connsiteX4794" fmla="*/ 3884575 w 6891715"/>
                <a:gd name="connsiteY4794" fmla="*/ 5706416 h 6367455"/>
                <a:gd name="connsiteX4795" fmla="*/ 3868700 w 6891715"/>
                <a:gd name="connsiteY4795" fmla="*/ 5688318 h 6367455"/>
                <a:gd name="connsiteX4796" fmla="*/ 3856953 w 6891715"/>
                <a:gd name="connsiteY4796" fmla="*/ 5700383 h 6367455"/>
                <a:gd name="connsiteX4797" fmla="*/ 3862668 w 6891715"/>
                <a:gd name="connsiteY4797" fmla="*/ 5709591 h 6367455"/>
                <a:gd name="connsiteX4798" fmla="*/ 3858223 w 6891715"/>
                <a:gd name="connsiteY4798" fmla="*/ 5714988 h 6367455"/>
                <a:gd name="connsiteX4799" fmla="*/ 3863620 w 6891715"/>
                <a:gd name="connsiteY4799" fmla="*/ 5721338 h 6367455"/>
                <a:gd name="connsiteX4800" fmla="*/ 3877590 w 6891715"/>
                <a:gd name="connsiteY4800" fmla="*/ 5724513 h 6367455"/>
                <a:gd name="connsiteX4801" fmla="*/ 3866795 w 6891715"/>
                <a:gd name="connsiteY4801" fmla="*/ 5742293 h 6367455"/>
                <a:gd name="connsiteX4802" fmla="*/ 3856635 w 6891715"/>
                <a:gd name="connsiteY4802" fmla="*/ 5748008 h 6367455"/>
                <a:gd name="connsiteX4803" fmla="*/ 3842665 w 6891715"/>
                <a:gd name="connsiteY4803" fmla="*/ 5744833 h 6367455"/>
                <a:gd name="connsiteX4804" fmla="*/ 3826790 w 6891715"/>
                <a:gd name="connsiteY4804" fmla="*/ 5741341 h 6367455"/>
                <a:gd name="connsiteX4805" fmla="*/ 3824885 w 6891715"/>
                <a:gd name="connsiteY4805" fmla="*/ 5753088 h 6367455"/>
                <a:gd name="connsiteX4806" fmla="*/ 3843935 w 6891715"/>
                <a:gd name="connsiteY4806" fmla="*/ 5754358 h 6367455"/>
                <a:gd name="connsiteX4807" fmla="*/ 3859810 w 6891715"/>
                <a:gd name="connsiteY4807" fmla="*/ 5761343 h 6367455"/>
                <a:gd name="connsiteX4808" fmla="*/ 3859810 w 6891715"/>
                <a:gd name="connsiteY4808" fmla="*/ 5770868 h 6367455"/>
                <a:gd name="connsiteX4809" fmla="*/ 3873463 w 6891715"/>
                <a:gd name="connsiteY4809" fmla="*/ 5773091 h 6367455"/>
                <a:gd name="connsiteX4810" fmla="*/ 3873463 w 6891715"/>
                <a:gd name="connsiteY4810" fmla="*/ 5765471 h 6367455"/>
                <a:gd name="connsiteX4811" fmla="*/ 3896958 w 6891715"/>
                <a:gd name="connsiteY4811" fmla="*/ 5779123 h 6367455"/>
                <a:gd name="connsiteX4812" fmla="*/ 3902673 w 6891715"/>
                <a:gd name="connsiteY4812" fmla="*/ 5794681 h 6367455"/>
                <a:gd name="connsiteX4813" fmla="*/ 3910928 w 6891715"/>
                <a:gd name="connsiteY4813" fmla="*/ 5801031 h 6367455"/>
                <a:gd name="connsiteX4814" fmla="*/ 3926803 w 6891715"/>
                <a:gd name="connsiteY4814" fmla="*/ 5801983 h 6367455"/>
                <a:gd name="connsiteX4815" fmla="*/ 3934423 w 6891715"/>
                <a:gd name="connsiteY4815" fmla="*/ 5814366 h 6367455"/>
                <a:gd name="connsiteX4816" fmla="*/ 3958870 w 6891715"/>
                <a:gd name="connsiteY4816" fmla="*/ 5825796 h 6367455"/>
                <a:gd name="connsiteX4817" fmla="*/ 3967443 w 6891715"/>
                <a:gd name="connsiteY4817" fmla="*/ 5835321 h 6367455"/>
                <a:gd name="connsiteX4818" fmla="*/ 3962045 w 6891715"/>
                <a:gd name="connsiteY4818" fmla="*/ 5852148 h 6367455"/>
                <a:gd name="connsiteX4819" fmla="*/ 3965538 w 6891715"/>
                <a:gd name="connsiteY4819" fmla="*/ 5857546 h 6367455"/>
                <a:gd name="connsiteX4820" fmla="*/ 3961410 w 6891715"/>
                <a:gd name="connsiteY4820" fmla="*/ 5863896 h 6367455"/>
                <a:gd name="connsiteX4821" fmla="*/ 3971888 w 6891715"/>
                <a:gd name="connsiteY4821" fmla="*/ 5877231 h 6367455"/>
                <a:gd name="connsiteX4822" fmla="*/ 3979508 w 6891715"/>
                <a:gd name="connsiteY4822" fmla="*/ 5891201 h 6367455"/>
                <a:gd name="connsiteX4823" fmla="*/ 3962680 w 6891715"/>
                <a:gd name="connsiteY4823" fmla="*/ 5894376 h 6367455"/>
                <a:gd name="connsiteX4824" fmla="*/ 3953790 w 6891715"/>
                <a:gd name="connsiteY4824" fmla="*/ 5883581 h 6367455"/>
                <a:gd name="connsiteX4825" fmla="*/ 3943313 w 6891715"/>
                <a:gd name="connsiteY4825" fmla="*/ 5883898 h 6367455"/>
                <a:gd name="connsiteX4826" fmla="*/ 3931565 w 6891715"/>
                <a:gd name="connsiteY4826" fmla="*/ 5869293 h 6367455"/>
                <a:gd name="connsiteX4827" fmla="*/ 3922993 w 6891715"/>
                <a:gd name="connsiteY4827" fmla="*/ 5864213 h 6367455"/>
                <a:gd name="connsiteX4828" fmla="*/ 3926168 w 6891715"/>
                <a:gd name="connsiteY4828" fmla="*/ 5853736 h 6367455"/>
                <a:gd name="connsiteX4829" fmla="*/ 3912515 w 6891715"/>
                <a:gd name="connsiteY4829" fmla="*/ 5851513 h 6367455"/>
                <a:gd name="connsiteX4830" fmla="*/ 3896640 w 6891715"/>
                <a:gd name="connsiteY4830" fmla="*/ 5857863 h 6367455"/>
                <a:gd name="connsiteX4831" fmla="*/ 3902038 w 6891715"/>
                <a:gd name="connsiteY4831" fmla="*/ 5864213 h 6367455"/>
                <a:gd name="connsiteX4832" fmla="*/ 3876638 w 6891715"/>
                <a:gd name="connsiteY4832" fmla="*/ 5865801 h 6367455"/>
                <a:gd name="connsiteX4833" fmla="*/ 3869676 w 6891715"/>
                <a:gd name="connsiteY4833" fmla="*/ 5859999 h 6367455"/>
                <a:gd name="connsiteX4834" fmla="*/ 3872889 w 6891715"/>
                <a:gd name="connsiteY4834" fmla="*/ 5872612 h 6367455"/>
                <a:gd name="connsiteX4835" fmla="*/ 3882402 w 6891715"/>
                <a:gd name="connsiteY4835" fmla="*/ 5876432 h 6367455"/>
                <a:gd name="connsiteX4836" fmla="*/ 3876060 w 6891715"/>
                <a:gd name="connsiteY4836" fmla="*/ 5884073 h 6367455"/>
                <a:gd name="connsiteX4837" fmla="*/ 3885572 w 6891715"/>
                <a:gd name="connsiteY4837" fmla="*/ 5885983 h 6367455"/>
                <a:gd name="connsiteX4838" fmla="*/ 3890012 w 6891715"/>
                <a:gd name="connsiteY4838" fmla="*/ 5900946 h 6367455"/>
                <a:gd name="connsiteX4839" fmla="*/ 3899524 w 6891715"/>
                <a:gd name="connsiteY4839" fmla="*/ 5904766 h 6367455"/>
                <a:gd name="connsiteX4840" fmla="*/ 3904597 w 6891715"/>
                <a:gd name="connsiteY4840" fmla="*/ 5906039 h 6367455"/>
                <a:gd name="connsiteX4841" fmla="*/ 3900475 w 6891715"/>
                <a:gd name="connsiteY4841" fmla="*/ 5893623 h 6367455"/>
                <a:gd name="connsiteX4842" fmla="*/ 3905865 w 6891715"/>
                <a:gd name="connsiteY4842" fmla="*/ 5891076 h 6367455"/>
                <a:gd name="connsiteX4843" fmla="*/ 3914109 w 6891715"/>
                <a:gd name="connsiteY4843" fmla="*/ 5897444 h 6367455"/>
                <a:gd name="connsiteX4844" fmla="*/ 3915378 w 6891715"/>
                <a:gd name="connsiteY4844" fmla="*/ 5910178 h 6367455"/>
                <a:gd name="connsiteX4845" fmla="*/ 3919500 w 6891715"/>
                <a:gd name="connsiteY4845" fmla="*/ 5911133 h 6367455"/>
                <a:gd name="connsiteX4846" fmla="*/ 3917914 w 6891715"/>
                <a:gd name="connsiteY4846" fmla="*/ 5917500 h 6367455"/>
                <a:gd name="connsiteX4847" fmla="*/ 3909353 w 6891715"/>
                <a:gd name="connsiteY4847" fmla="*/ 5928325 h 6367455"/>
                <a:gd name="connsiteX4848" fmla="*/ 3900792 w 6891715"/>
                <a:gd name="connsiteY4848" fmla="*/ 5927370 h 6367455"/>
                <a:gd name="connsiteX4849" fmla="*/ 3896670 w 6891715"/>
                <a:gd name="connsiteY4849" fmla="*/ 5934692 h 6367455"/>
                <a:gd name="connsiteX4850" fmla="*/ 3888109 w 6891715"/>
                <a:gd name="connsiteY4850" fmla="*/ 5943288 h 6367455"/>
                <a:gd name="connsiteX4851" fmla="*/ 3885255 w 6891715"/>
                <a:gd name="connsiteY4851" fmla="*/ 5943288 h 6367455"/>
                <a:gd name="connsiteX4852" fmla="*/ 3877646 w 6891715"/>
                <a:gd name="connsiteY4852" fmla="*/ 5931508 h 6367455"/>
                <a:gd name="connsiteX4853" fmla="*/ 3885890 w 6891715"/>
                <a:gd name="connsiteY4853" fmla="*/ 5928325 h 6367455"/>
                <a:gd name="connsiteX4854" fmla="*/ 3869084 w 6891715"/>
                <a:gd name="connsiteY4854" fmla="*/ 5922276 h 6367455"/>
                <a:gd name="connsiteX4855" fmla="*/ 3867816 w 6891715"/>
                <a:gd name="connsiteY4855" fmla="*/ 5915909 h 6367455"/>
                <a:gd name="connsiteX4856" fmla="*/ 3855133 w 6891715"/>
                <a:gd name="connsiteY4856" fmla="*/ 5918137 h 6367455"/>
                <a:gd name="connsiteX4857" fmla="*/ 3854182 w 6891715"/>
                <a:gd name="connsiteY4857" fmla="*/ 5924504 h 6367455"/>
                <a:gd name="connsiteX4858" fmla="*/ 3863060 w 6891715"/>
                <a:gd name="connsiteY4858" fmla="*/ 5935010 h 6367455"/>
                <a:gd name="connsiteX4859" fmla="*/ 3860840 w 6891715"/>
                <a:gd name="connsiteY4859" fmla="*/ 5953794 h 6367455"/>
                <a:gd name="connsiteX4860" fmla="*/ 3870353 w 6891715"/>
                <a:gd name="connsiteY4860" fmla="*/ 5967801 h 6367455"/>
                <a:gd name="connsiteX4861" fmla="*/ 3875109 w 6891715"/>
                <a:gd name="connsiteY4861" fmla="*/ 5982128 h 6367455"/>
                <a:gd name="connsiteX4862" fmla="*/ 3877011 w 6891715"/>
                <a:gd name="connsiteY4862" fmla="*/ 6000274 h 6367455"/>
                <a:gd name="connsiteX4863" fmla="*/ 3872255 w 6891715"/>
                <a:gd name="connsiteY4863" fmla="*/ 6015237 h 6367455"/>
                <a:gd name="connsiteX4864" fmla="*/ 3882719 w 6891715"/>
                <a:gd name="connsiteY4864" fmla="*/ 6024470 h 6367455"/>
                <a:gd name="connsiteX4865" fmla="*/ 3879548 w 6891715"/>
                <a:gd name="connsiteY4865" fmla="*/ 6031792 h 6367455"/>
                <a:gd name="connsiteX4866" fmla="*/ 3895402 w 6891715"/>
                <a:gd name="connsiteY4866" fmla="*/ 6043571 h 6367455"/>
                <a:gd name="connsiteX4867" fmla="*/ 3883987 w 6891715"/>
                <a:gd name="connsiteY4867" fmla="*/ 6049938 h 6367455"/>
                <a:gd name="connsiteX4868" fmla="*/ 3876377 w 6891715"/>
                <a:gd name="connsiteY4868" fmla="*/ 6034975 h 6367455"/>
                <a:gd name="connsiteX4869" fmla="*/ 3869084 w 6891715"/>
                <a:gd name="connsiteY4869" fmla="*/ 6033384 h 6367455"/>
                <a:gd name="connsiteX4870" fmla="*/ 3870987 w 6891715"/>
                <a:gd name="connsiteY4870" fmla="*/ 6043571 h 6367455"/>
                <a:gd name="connsiteX4871" fmla="*/ 3861475 w 6891715"/>
                <a:gd name="connsiteY4871" fmla="*/ 6043890 h 6367455"/>
                <a:gd name="connsiteX4872" fmla="*/ 3862743 w 6891715"/>
                <a:gd name="connsiteY4872" fmla="*/ 6038477 h 6367455"/>
                <a:gd name="connsiteX4873" fmla="*/ 3855133 w 6891715"/>
                <a:gd name="connsiteY4873" fmla="*/ 6021604 h 6367455"/>
                <a:gd name="connsiteX4874" fmla="*/ 3844352 w 6891715"/>
                <a:gd name="connsiteY4874" fmla="*/ 6001866 h 6367455"/>
                <a:gd name="connsiteX4875" fmla="*/ 3829767 w 6891715"/>
                <a:gd name="connsiteY4875" fmla="*/ 6006960 h 6367455"/>
                <a:gd name="connsiteX4876" fmla="*/ 3819303 w 6891715"/>
                <a:gd name="connsiteY4876" fmla="*/ 6033702 h 6367455"/>
                <a:gd name="connsiteX4877" fmla="*/ 3822791 w 6891715"/>
                <a:gd name="connsiteY4877" fmla="*/ 6054714 h 6367455"/>
                <a:gd name="connsiteX4878" fmla="*/ 3818352 w 6891715"/>
                <a:gd name="connsiteY4878" fmla="*/ 6048665 h 6367455"/>
                <a:gd name="connsiteX4879" fmla="*/ 3813279 w 6891715"/>
                <a:gd name="connsiteY4879" fmla="*/ 6051849 h 6367455"/>
                <a:gd name="connsiteX4880" fmla="*/ 3807889 w 6891715"/>
                <a:gd name="connsiteY4880" fmla="*/ 6038796 h 6367455"/>
                <a:gd name="connsiteX4881" fmla="*/ 3800279 w 6891715"/>
                <a:gd name="connsiteY4881" fmla="*/ 5999956 h 6367455"/>
                <a:gd name="connsiteX4882" fmla="*/ 3792669 w 6891715"/>
                <a:gd name="connsiteY4882" fmla="*/ 5995817 h 6367455"/>
                <a:gd name="connsiteX4883" fmla="*/ 3790132 w 6891715"/>
                <a:gd name="connsiteY4883" fmla="*/ 5987540 h 6367455"/>
                <a:gd name="connsiteX4884" fmla="*/ 3779986 w 6891715"/>
                <a:gd name="connsiteY4884" fmla="*/ 5986585 h 6367455"/>
                <a:gd name="connsiteX4885" fmla="*/ 3777449 w 6891715"/>
                <a:gd name="connsiteY4885" fmla="*/ 5971622 h 6367455"/>
                <a:gd name="connsiteX4886" fmla="*/ 3764132 w 6891715"/>
                <a:gd name="connsiteY4886" fmla="*/ 5978944 h 6367455"/>
                <a:gd name="connsiteX4887" fmla="*/ 3758742 w 6891715"/>
                <a:gd name="connsiteY4887" fmla="*/ 6006641 h 6367455"/>
                <a:gd name="connsiteX4888" fmla="*/ 3753351 w 6891715"/>
                <a:gd name="connsiteY4888" fmla="*/ 5998046 h 6367455"/>
                <a:gd name="connsiteX4889" fmla="*/ 3745107 w 6891715"/>
                <a:gd name="connsiteY4889" fmla="*/ 6002503 h 6367455"/>
                <a:gd name="connsiteX4890" fmla="*/ 3734327 w 6891715"/>
                <a:gd name="connsiteY4890" fmla="*/ 5982446 h 6367455"/>
                <a:gd name="connsiteX4891" fmla="*/ 3733058 w 6891715"/>
                <a:gd name="connsiteY4891" fmla="*/ 5960479 h 6367455"/>
                <a:gd name="connsiteX4892" fmla="*/ 3742571 w 6891715"/>
                <a:gd name="connsiteY4892" fmla="*/ 5949973 h 6367455"/>
                <a:gd name="connsiteX4893" fmla="*/ 3737814 w 6891715"/>
                <a:gd name="connsiteY4893" fmla="*/ 5927688 h 6367455"/>
                <a:gd name="connsiteX4894" fmla="*/ 3721961 w 6891715"/>
                <a:gd name="connsiteY4894" fmla="*/ 5903493 h 6367455"/>
                <a:gd name="connsiteX4895" fmla="*/ 3708326 w 6891715"/>
                <a:gd name="connsiteY4895" fmla="*/ 5898080 h 6367455"/>
                <a:gd name="connsiteX4896" fmla="*/ 3701985 w 6891715"/>
                <a:gd name="connsiteY4896" fmla="*/ 5903493 h 6367455"/>
                <a:gd name="connsiteX4897" fmla="*/ 3694375 w 6891715"/>
                <a:gd name="connsiteY4897" fmla="*/ 5879297 h 6367455"/>
                <a:gd name="connsiteX4898" fmla="*/ 3681692 w 6891715"/>
                <a:gd name="connsiteY4898" fmla="*/ 5876432 h 6367455"/>
                <a:gd name="connsiteX4899" fmla="*/ 3681375 w 6891715"/>
                <a:gd name="connsiteY4899" fmla="*/ 5862742 h 6367455"/>
                <a:gd name="connsiteX4900" fmla="*/ 3690887 w 6891715"/>
                <a:gd name="connsiteY4900" fmla="*/ 5862742 h 6367455"/>
                <a:gd name="connsiteX4901" fmla="*/ 3711814 w 6891715"/>
                <a:gd name="connsiteY4901" fmla="*/ 5839820 h 6367455"/>
                <a:gd name="connsiteX4902" fmla="*/ 3709595 w 6891715"/>
                <a:gd name="connsiteY4902" fmla="*/ 5824221 h 6367455"/>
                <a:gd name="connsiteX4903" fmla="*/ 3710863 w 6891715"/>
                <a:gd name="connsiteY4903" fmla="*/ 5820082 h 6367455"/>
                <a:gd name="connsiteX4904" fmla="*/ 3725448 w 6891715"/>
                <a:gd name="connsiteY4904" fmla="*/ 5835682 h 6367455"/>
                <a:gd name="connsiteX4905" fmla="*/ 3740351 w 6891715"/>
                <a:gd name="connsiteY4905" fmla="*/ 5836637 h 6367455"/>
                <a:gd name="connsiteX4906" fmla="*/ 3746693 w 6891715"/>
                <a:gd name="connsiteY4906" fmla="*/ 5826131 h 6367455"/>
                <a:gd name="connsiteX4907" fmla="*/ 3762547 w 6891715"/>
                <a:gd name="connsiteY4907" fmla="*/ 5819764 h 6367455"/>
                <a:gd name="connsiteX4908" fmla="*/ 3788230 w 6891715"/>
                <a:gd name="connsiteY4908" fmla="*/ 5838547 h 6367455"/>
                <a:gd name="connsiteX4909" fmla="*/ 3812328 w 6891715"/>
                <a:gd name="connsiteY4909" fmla="*/ 5846824 h 6367455"/>
                <a:gd name="connsiteX4910" fmla="*/ 3836426 w 6891715"/>
                <a:gd name="connsiteY4910" fmla="*/ 5846506 h 6367455"/>
                <a:gd name="connsiteX4911" fmla="*/ 3849426 w 6891715"/>
                <a:gd name="connsiteY4911" fmla="*/ 5860196 h 6367455"/>
                <a:gd name="connsiteX4912" fmla="*/ 3857036 w 6891715"/>
                <a:gd name="connsiteY4912" fmla="*/ 5860832 h 6367455"/>
                <a:gd name="connsiteX4913" fmla="*/ 3868367 w 6891715"/>
                <a:gd name="connsiteY4913" fmla="*/ 5859082 h 6367455"/>
                <a:gd name="connsiteX4914" fmla="*/ 3859493 w 6891715"/>
                <a:gd name="connsiteY4914" fmla="*/ 5854053 h 6367455"/>
                <a:gd name="connsiteX4915" fmla="*/ 3872193 w 6891715"/>
                <a:gd name="connsiteY4915" fmla="*/ 5847703 h 6367455"/>
                <a:gd name="connsiteX4916" fmla="*/ 3883940 w 6891715"/>
                <a:gd name="connsiteY4916" fmla="*/ 5850878 h 6367455"/>
                <a:gd name="connsiteX4917" fmla="*/ 3893465 w 6891715"/>
                <a:gd name="connsiteY4917" fmla="*/ 5849608 h 6367455"/>
                <a:gd name="connsiteX4918" fmla="*/ 3889020 w 6891715"/>
                <a:gd name="connsiteY4918" fmla="*/ 5840083 h 6367455"/>
                <a:gd name="connsiteX4919" fmla="*/ 3876320 w 6891715"/>
                <a:gd name="connsiteY4919" fmla="*/ 5835003 h 6367455"/>
                <a:gd name="connsiteX4920" fmla="*/ 3868065 w 6891715"/>
                <a:gd name="connsiteY4920" fmla="*/ 5837226 h 6367455"/>
                <a:gd name="connsiteX4921" fmla="*/ 3859493 w 6891715"/>
                <a:gd name="connsiteY4921" fmla="*/ 5833098 h 6367455"/>
                <a:gd name="connsiteX4922" fmla="*/ 3843618 w 6891715"/>
                <a:gd name="connsiteY4922" fmla="*/ 5815318 h 6367455"/>
                <a:gd name="connsiteX4923" fmla="*/ 3845523 w 6891715"/>
                <a:gd name="connsiteY4923" fmla="*/ 5828971 h 6367455"/>
                <a:gd name="connsiteX4924" fmla="*/ 3830918 w 6891715"/>
                <a:gd name="connsiteY4924" fmla="*/ 5828018 h 6367455"/>
                <a:gd name="connsiteX4925" fmla="*/ 3827743 w 6891715"/>
                <a:gd name="connsiteY4925" fmla="*/ 5814366 h 6367455"/>
                <a:gd name="connsiteX4926" fmla="*/ 3823298 w 6891715"/>
                <a:gd name="connsiteY4926" fmla="*/ 5817541 h 6367455"/>
                <a:gd name="connsiteX4927" fmla="*/ 3811550 w 6891715"/>
                <a:gd name="connsiteY4927" fmla="*/ 5810556 h 6367455"/>
                <a:gd name="connsiteX4928" fmla="*/ 3797898 w 6891715"/>
                <a:gd name="connsiteY4928" fmla="*/ 5817858 h 6367455"/>
                <a:gd name="connsiteX4929" fmla="*/ 3787420 w 6891715"/>
                <a:gd name="connsiteY4929" fmla="*/ 5809286 h 6367455"/>
                <a:gd name="connsiteX4930" fmla="*/ 3761703 w 6891715"/>
                <a:gd name="connsiteY4930" fmla="*/ 5813096 h 6367455"/>
                <a:gd name="connsiteX4931" fmla="*/ 3753765 w 6891715"/>
                <a:gd name="connsiteY4931" fmla="*/ 5811826 h 6367455"/>
                <a:gd name="connsiteX4932" fmla="*/ 3747415 w 6891715"/>
                <a:gd name="connsiteY4932" fmla="*/ 5811191 h 6367455"/>
                <a:gd name="connsiteX4933" fmla="*/ 3742653 w 6891715"/>
                <a:gd name="connsiteY4933" fmla="*/ 5810873 h 6367455"/>
                <a:gd name="connsiteX4934" fmla="*/ 3741383 w 6891715"/>
                <a:gd name="connsiteY4934" fmla="*/ 5811191 h 6367455"/>
                <a:gd name="connsiteX4935" fmla="*/ 3739478 w 6891715"/>
                <a:gd name="connsiteY4935" fmla="*/ 5812461 h 6367455"/>
                <a:gd name="connsiteX4936" fmla="*/ 3735985 w 6891715"/>
                <a:gd name="connsiteY4936" fmla="*/ 5815636 h 6367455"/>
                <a:gd name="connsiteX4937" fmla="*/ 3732810 w 6891715"/>
                <a:gd name="connsiteY4937" fmla="*/ 5818811 h 6367455"/>
                <a:gd name="connsiteX4938" fmla="*/ 3731223 w 6891715"/>
                <a:gd name="connsiteY4938" fmla="*/ 5820398 h 6367455"/>
                <a:gd name="connsiteX4939" fmla="*/ 3715348 w 6891715"/>
                <a:gd name="connsiteY4939" fmla="*/ 5816588 h 6367455"/>
                <a:gd name="connsiteX4940" fmla="*/ 3704553 w 6891715"/>
                <a:gd name="connsiteY4940" fmla="*/ 5800713 h 6367455"/>
                <a:gd name="connsiteX4941" fmla="*/ 3697250 w 6891715"/>
                <a:gd name="connsiteY4941" fmla="*/ 5808968 h 6367455"/>
                <a:gd name="connsiteX4942" fmla="*/ 3695345 w 6891715"/>
                <a:gd name="connsiteY4942" fmla="*/ 5816588 h 6367455"/>
                <a:gd name="connsiteX4943" fmla="*/ 3687725 w 6891715"/>
                <a:gd name="connsiteY4943" fmla="*/ 5812461 h 6367455"/>
                <a:gd name="connsiteX4944" fmla="*/ 3684550 w 6891715"/>
                <a:gd name="connsiteY4944" fmla="*/ 5801031 h 6367455"/>
                <a:gd name="connsiteX4945" fmla="*/ 3675978 w 6891715"/>
                <a:gd name="connsiteY4945" fmla="*/ 5789283 h 6367455"/>
                <a:gd name="connsiteX4946" fmla="*/ 3676930 w 6891715"/>
                <a:gd name="connsiteY4946" fmla="*/ 5779123 h 6367455"/>
                <a:gd name="connsiteX4947" fmla="*/ 3668358 w 6891715"/>
                <a:gd name="connsiteY4947" fmla="*/ 5781028 h 6367455"/>
                <a:gd name="connsiteX4948" fmla="*/ 3665183 w 6891715"/>
                <a:gd name="connsiteY4948" fmla="*/ 5764201 h 6367455"/>
                <a:gd name="connsiteX4949" fmla="*/ 3650260 w 6891715"/>
                <a:gd name="connsiteY4949" fmla="*/ 5761343 h 6367455"/>
                <a:gd name="connsiteX4950" fmla="*/ 3646133 w 6891715"/>
                <a:gd name="connsiteY4950" fmla="*/ 5750548 h 6367455"/>
                <a:gd name="connsiteX4951" fmla="*/ 3652165 w 6891715"/>
                <a:gd name="connsiteY4951" fmla="*/ 5740071 h 6367455"/>
                <a:gd name="connsiteX4952" fmla="*/ 3667088 w 6891715"/>
                <a:gd name="connsiteY4952" fmla="*/ 5735943 h 6367455"/>
                <a:gd name="connsiteX4953" fmla="*/ 3675343 w 6891715"/>
                <a:gd name="connsiteY4953" fmla="*/ 5743881 h 6367455"/>
                <a:gd name="connsiteX4954" fmla="*/ 3683915 w 6891715"/>
                <a:gd name="connsiteY4954" fmla="*/ 5747056 h 6367455"/>
                <a:gd name="connsiteX4955" fmla="*/ 3681693 w 6891715"/>
                <a:gd name="connsiteY4955" fmla="*/ 5733403 h 6367455"/>
                <a:gd name="connsiteX4956" fmla="*/ 3676613 w 6891715"/>
                <a:gd name="connsiteY4956" fmla="*/ 5727371 h 6367455"/>
                <a:gd name="connsiteX4957" fmla="*/ 3660738 w 6891715"/>
                <a:gd name="connsiteY4957" fmla="*/ 5728323 h 6367455"/>
                <a:gd name="connsiteX4958" fmla="*/ 3654388 w 6891715"/>
                <a:gd name="connsiteY4958" fmla="*/ 5720068 h 6367455"/>
                <a:gd name="connsiteX4959" fmla="*/ 3648990 w 6891715"/>
                <a:gd name="connsiteY4959" fmla="*/ 5730546 h 6367455"/>
                <a:gd name="connsiteX4960" fmla="*/ 3645815 w 6891715"/>
                <a:gd name="connsiteY4960" fmla="*/ 5739118 h 6367455"/>
                <a:gd name="connsiteX4961" fmla="*/ 3641370 w 6891715"/>
                <a:gd name="connsiteY4961" fmla="*/ 5733721 h 6367455"/>
                <a:gd name="connsiteX4962" fmla="*/ 3639465 w 6891715"/>
                <a:gd name="connsiteY4962" fmla="*/ 5722291 h 6367455"/>
                <a:gd name="connsiteX4963" fmla="*/ 3631845 w 6891715"/>
                <a:gd name="connsiteY4963" fmla="*/ 5709591 h 6367455"/>
                <a:gd name="connsiteX4964" fmla="*/ 3615018 w 6891715"/>
                <a:gd name="connsiteY4964" fmla="*/ 5708956 h 6367455"/>
                <a:gd name="connsiteX4965" fmla="*/ 3602000 w 6891715"/>
                <a:gd name="connsiteY4965" fmla="*/ 5689906 h 6367455"/>
                <a:gd name="connsiteX4966" fmla="*/ 3606128 w 6891715"/>
                <a:gd name="connsiteY4966" fmla="*/ 5683556 h 6367455"/>
                <a:gd name="connsiteX4967" fmla="*/ 3595968 w 6891715"/>
                <a:gd name="connsiteY4967" fmla="*/ 5682286 h 6367455"/>
                <a:gd name="connsiteX4968" fmla="*/ 3595015 w 6891715"/>
                <a:gd name="connsiteY4968" fmla="*/ 5666093 h 6367455"/>
                <a:gd name="connsiteX4969" fmla="*/ 3588665 w 6891715"/>
                <a:gd name="connsiteY4969" fmla="*/ 5656886 h 6367455"/>
                <a:gd name="connsiteX4970" fmla="*/ 3589618 w 6891715"/>
                <a:gd name="connsiteY4970" fmla="*/ 5650536 h 6367455"/>
                <a:gd name="connsiteX4971" fmla="*/ 3582315 w 6891715"/>
                <a:gd name="connsiteY4971" fmla="*/ 5649583 h 6367455"/>
                <a:gd name="connsiteX4972" fmla="*/ 3578188 w 6891715"/>
                <a:gd name="connsiteY4972" fmla="*/ 5641963 h 6367455"/>
                <a:gd name="connsiteX4973" fmla="*/ 3578378 w 6891715"/>
                <a:gd name="connsiteY4973" fmla="*/ 5641929 h 6367455"/>
                <a:gd name="connsiteX4974" fmla="*/ 3574656 w 6891715"/>
                <a:gd name="connsiteY4974" fmla="*/ 5639745 h 6367455"/>
                <a:gd name="connsiteX4975" fmla="*/ 3577496 w 6891715"/>
                <a:gd name="connsiteY4975" fmla="*/ 5632442 h 6367455"/>
                <a:gd name="connsiteX4976" fmla="*/ 3571816 w 6891715"/>
                <a:gd name="connsiteY4976" fmla="*/ 5618155 h 6367455"/>
                <a:gd name="connsiteX4977" fmla="*/ 3557613 w 6891715"/>
                <a:gd name="connsiteY4977" fmla="*/ 5606090 h 6367455"/>
                <a:gd name="connsiteX4978" fmla="*/ 3537414 w 6891715"/>
                <a:gd name="connsiteY4978" fmla="*/ 5597200 h 6367455"/>
                <a:gd name="connsiteX4979" fmla="*/ 3526999 w 6891715"/>
                <a:gd name="connsiteY4979" fmla="*/ 5579420 h 6367455"/>
                <a:gd name="connsiteX4980" fmla="*/ 3525737 w 6891715"/>
                <a:gd name="connsiteY4980" fmla="*/ 5573387 h 6367455"/>
                <a:gd name="connsiteX4981" fmla="*/ 3515006 w 6891715"/>
                <a:gd name="connsiteY4981" fmla="*/ 5557830 h 6367455"/>
                <a:gd name="connsiteX4982" fmla="*/ 3517847 w 6891715"/>
                <a:gd name="connsiteY4982" fmla="*/ 5553067 h 6367455"/>
                <a:gd name="connsiteX4983" fmla="*/ 3527946 w 6891715"/>
                <a:gd name="connsiteY4983" fmla="*/ 5560052 h 6367455"/>
                <a:gd name="connsiteX4984" fmla="*/ 3526684 w 6891715"/>
                <a:gd name="connsiteY4984" fmla="*/ 5550845 h 6367455"/>
                <a:gd name="connsiteX4985" fmla="*/ 3527315 w 6891715"/>
                <a:gd name="connsiteY4985" fmla="*/ 5546717 h 6367455"/>
                <a:gd name="connsiteX4986" fmla="*/ 3520372 w 6891715"/>
                <a:gd name="connsiteY4986" fmla="*/ 5543860 h 6367455"/>
                <a:gd name="connsiteX4987" fmla="*/ 3514691 w 6891715"/>
                <a:gd name="connsiteY4987" fmla="*/ 5534970 h 6367455"/>
                <a:gd name="connsiteX4988" fmla="*/ 3514691 w 6891715"/>
                <a:gd name="connsiteY4988" fmla="*/ 5523540 h 6367455"/>
                <a:gd name="connsiteX4989" fmla="*/ 3522581 w 6891715"/>
                <a:gd name="connsiteY4989" fmla="*/ 5513062 h 6367455"/>
                <a:gd name="connsiteX4990" fmla="*/ 3527946 w 6891715"/>
                <a:gd name="connsiteY4990" fmla="*/ 5504490 h 6367455"/>
                <a:gd name="connsiteX4991" fmla="*/ 3529840 w 6891715"/>
                <a:gd name="connsiteY4991" fmla="*/ 5490202 h 6367455"/>
                <a:gd name="connsiteX4992" fmla="*/ 3531418 w 6891715"/>
                <a:gd name="connsiteY4992" fmla="*/ 5480995 h 6367455"/>
                <a:gd name="connsiteX4993" fmla="*/ 3523843 w 6891715"/>
                <a:gd name="connsiteY4993" fmla="*/ 5473057 h 6367455"/>
                <a:gd name="connsiteX4994" fmla="*/ 3532365 w 6891715"/>
                <a:gd name="connsiteY4994" fmla="*/ 5464485 h 6367455"/>
                <a:gd name="connsiteX4995" fmla="*/ 3526053 w 6891715"/>
                <a:gd name="connsiteY4995" fmla="*/ 5451784 h 6367455"/>
                <a:gd name="connsiteX4996" fmla="*/ 3523212 w 6891715"/>
                <a:gd name="connsiteY4996" fmla="*/ 5445434 h 6367455"/>
                <a:gd name="connsiteX4997" fmla="*/ 3529524 w 6891715"/>
                <a:gd name="connsiteY4997" fmla="*/ 5441307 h 6367455"/>
                <a:gd name="connsiteX4998" fmla="*/ 3524159 w 6891715"/>
                <a:gd name="connsiteY4998" fmla="*/ 5427337 h 6367455"/>
                <a:gd name="connsiteX4999" fmla="*/ 3527946 w 6891715"/>
                <a:gd name="connsiteY4999" fmla="*/ 5420352 h 6367455"/>
                <a:gd name="connsiteX5000" fmla="*/ 3540570 w 6891715"/>
                <a:gd name="connsiteY5000" fmla="*/ 5404794 h 6367455"/>
                <a:gd name="connsiteX5001" fmla="*/ 3535836 w 6891715"/>
                <a:gd name="connsiteY5001" fmla="*/ 5397809 h 6367455"/>
                <a:gd name="connsiteX5002" fmla="*/ 3526053 w 6891715"/>
                <a:gd name="connsiteY5002" fmla="*/ 5394952 h 6367455"/>
                <a:gd name="connsiteX5003" fmla="*/ 3525643 w 6891715"/>
                <a:gd name="connsiteY5003" fmla="*/ 5394317 h 6367455"/>
                <a:gd name="connsiteX5004" fmla="*/ 3516101 w 6891715"/>
                <a:gd name="connsiteY5004" fmla="*/ 5394317 h 6367455"/>
                <a:gd name="connsiteX5005" fmla="*/ 3512284 w 6891715"/>
                <a:gd name="connsiteY5005" fmla="*/ 5386716 h 6367455"/>
                <a:gd name="connsiteX5006" fmla="*/ 3510694 w 6891715"/>
                <a:gd name="connsiteY5006" fmla="*/ 5374048 h 6367455"/>
                <a:gd name="connsiteX5007" fmla="*/ 3492882 w 6891715"/>
                <a:gd name="connsiteY5007" fmla="*/ 5352511 h 6367455"/>
                <a:gd name="connsiteX5008" fmla="*/ 3469663 w 6891715"/>
                <a:gd name="connsiteY5008" fmla="*/ 5340159 h 6367455"/>
                <a:gd name="connsiteX5009" fmla="*/ 3460121 w 6891715"/>
                <a:gd name="connsiteY5009" fmla="*/ 5329707 h 6367455"/>
                <a:gd name="connsiteX5010" fmla="*/ 3445809 w 6891715"/>
                <a:gd name="connsiteY5010" fmla="*/ 5327807 h 6367455"/>
                <a:gd name="connsiteX5011" fmla="*/ 3441674 w 6891715"/>
                <a:gd name="connsiteY5011" fmla="*/ 5318622 h 6367455"/>
                <a:gd name="connsiteX5012" fmla="*/ 3448671 w 6891715"/>
                <a:gd name="connsiteY5012" fmla="*/ 5320839 h 6367455"/>
                <a:gd name="connsiteX5013" fmla="*/ 3454396 w 6891715"/>
                <a:gd name="connsiteY5013" fmla="*/ 5318939 h 6367455"/>
                <a:gd name="connsiteX5014" fmla="*/ 3455032 w 6891715"/>
                <a:gd name="connsiteY5014" fmla="*/ 5310071 h 6367455"/>
                <a:gd name="connsiteX5015" fmla="*/ 3445596 w 6891715"/>
                <a:gd name="connsiteY5015" fmla="*/ 5305079 h 6367455"/>
                <a:gd name="connsiteX5016" fmla="*/ 3448013 w 6891715"/>
                <a:gd name="connsiteY5016" fmla="*/ 5314939 h 6367455"/>
                <a:gd name="connsiteX5017" fmla="*/ 3441636 w 6891715"/>
                <a:gd name="connsiteY5017" fmla="*/ 5312732 h 6367455"/>
                <a:gd name="connsiteX5018" fmla="*/ 3436217 w 6891715"/>
                <a:gd name="connsiteY5018" fmla="*/ 5308949 h 6367455"/>
                <a:gd name="connsiteX5019" fmla="*/ 3431434 w 6891715"/>
                <a:gd name="connsiteY5019" fmla="*/ 5305166 h 6367455"/>
                <a:gd name="connsiteX5020" fmla="*/ 3427927 w 6891715"/>
                <a:gd name="connsiteY5020" fmla="*/ 5302014 h 6367455"/>
                <a:gd name="connsiteX5021" fmla="*/ 3425696 w 6891715"/>
                <a:gd name="connsiteY5021" fmla="*/ 5298861 h 6367455"/>
                <a:gd name="connsiteX5022" fmla="*/ 3423145 w 6891715"/>
                <a:gd name="connsiteY5022" fmla="*/ 5296654 h 6367455"/>
                <a:gd name="connsiteX5023" fmla="*/ 3420913 w 6891715"/>
                <a:gd name="connsiteY5023" fmla="*/ 5295078 h 6367455"/>
                <a:gd name="connsiteX5024" fmla="*/ 3393814 w 6891715"/>
                <a:gd name="connsiteY5024" fmla="*/ 5279000 h 6367455"/>
                <a:gd name="connsiteX5025" fmla="*/ 3380105 w 6891715"/>
                <a:gd name="connsiteY5025" fmla="*/ 5263238 h 6367455"/>
                <a:gd name="connsiteX5026" fmla="*/ 3365758 w 6891715"/>
                <a:gd name="connsiteY5026" fmla="*/ 5256303 h 6367455"/>
                <a:gd name="connsiteX5027" fmla="*/ 3371178 w 6891715"/>
                <a:gd name="connsiteY5027" fmla="*/ 5268913 h 6367455"/>
                <a:gd name="connsiteX5028" fmla="*/ 3355875 w 6891715"/>
                <a:gd name="connsiteY5028" fmla="*/ 5258509 h 6367455"/>
                <a:gd name="connsiteX5029" fmla="*/ 3332601 w 6891715"/>
                <a:gd name="connsiteY5029" fmla="*/ 5247476 h 6367455"/>
                <a:gd name="connsiteX5030" fmla="*/ 3320486 w 6891715"/>
                <a:gd name="connsiteY5030" fmla="*/ 5245269 h 6367455"/>
                <a:gd name="connsiteX5031" fmla="*/ 3301995 w 6891715"/>
                <a:gd name="connsiteY5031" fmla="*/ 5240855 h 6367455"/>
                <a:gd name="connsiteX5032" fmla="*/ 3294025 w 6891715"/>
                <a:gd name="connsiteY5032" fmla="*/ 5229506 h 6367455"/>
                <a:gd name="connsiteX5033" fmla="*/ 3321124 w 6891715"/>
                <a:gd name="connsiteY5033" fmla="*/ 5232974 h 6367455"/>
                <a:gd name="connsiteX5034" fmla="*/ 3333877 w 6891715"/>
                <a:gd name="connsiteY5034" fmla="*/ 5237072 h 6367455"/>
                <a:gd name="connsiteX5035" fmla="*/ 3352368 w 6891715"/>
                <a:gd name="connsiteY5035" fmla="*/ 5241171 h 6367455"/>
                <a:gd name="connsiteX5036" fmla="*/ 3357469 w 6891715"/>
                <a:gd name="connsiteY5036" fmla="*/ 5244954 h 6367455"/>
                <a:gd name="connsiteX5037" fmla="*/ 3355237 w 6891715"/>
                <a:gd name="connsiteY5037" fmla="*/ 5235496 h 6367455"/>
                <a:gd name="connsiteX5038" fmla="*/ 3357761 w 6891715"/>
                <a:gd name="connsiteY5038" fmla="*/ 5233854 h 6367455"/>
                <a:gd name="connsiteX5039" fmla="*/ 3374251 w 6891715"/>
                <a:gd name="connsiteY5039" fmla="*/ 5226890 h 6367455"/>
                <a:gd name="connsiteX5040" fmla="*/ 3376538 w 6891715"/>
                <a:gd name="connsiteY5040" fmla="*/ 5226649 h 6367455"/>
                <a:gd name="connsiteX5041" fmla="*/ 3376390 w 6891715"/>
                <a:gd name="connsiteY5041" fmla="*/ 5225986 h 6367455"/>
                <a:gd name="connsiteX5042" fmla="*/ 3374251 w 6891715"/>
                <a:gd name="connsiteY5042" fmla="*/ 5226890 h 6367455"/>
                <a:gd name="connsiteX5043" fmla="*/ 3367352 w 6891715"/>
                <a:gd name="connsiteY5043" fmla="*/ 5227615 h 6367455"/>
                <a:gd name="connsiteX5044" fmla="*/ 3357761 w 6891715"/>
                <a:gd name="connsiteY5044" fmla="*/ 5233854 h 6367455"/>
                <a:gd name="connsiteX5045" fmla="*/ 3355306 w 6891715"/>
                <a:gd name="connsiteY5045" fmla="*/ 5234891 h 6367455"/>
                <a:gd name="connsiteX5046" fmla="*/ 3346733 w 6891715"/>
                <a:gd name="connsiteY5046" fmla="*/ 5230124 h 6367455"/>
                <a:gd name="connsiteX5047" fmla="*/ 3354671 w 6891715"/>
                <a:gd name="connsiteY5047" fmla="*/ 5222815 h 6367455"/>
                <a:gd name="connsiteX5048" fmla="*/ 3358798 w 6891715"/>
                <a:gd name="connsiteY5048" fmla="*/ 5218366 h 6367455"/>
                <a:gd name="connsiteX5049" fmla="*/ 3358436 w 6891715"/>
                <a:gd name="connsiteY5049" fmla="*/ 5217784 h 6367455"/>
                <a:gd name="connsiteX5050" fmla="*/ 3354315 w 6891715"/>
                <a:gd name="connsiteY5050" fmla="*/ 5222229 h 6367455"/>
                <a:gd name="connsiteX5051" fmla="*/ 3340052 w 6891715"/>
                <a:gd name="connsiteY5051" fmla="*/ 5224452 h 6367455"/>
                <a:gd name="connsiteX5052" fmla="*/ 3327374 w 6891715"/>
                <a:gd name="connsiteY5052" fmla="*/ 5222547 h 6367455"/>
                <a:gd name="connsiteX5053" fmla="*/ 3291558 w 6891715"/>
                <a:gd name="connsiteY5053" fmla="*/ 5197464 h 6367455"/>
                <a:gd name="connsiteX5054" fmla="*/ 3284585 w 6891715"/>
                <a:gd name="connsiteY5054" fmla="*/ 5183177 h 6367455"/>
                <a:gd name="connsiteX5055" fmla="*/ 3262715 w 6891715"/>
                <a:gd name="connsiteY5055" fmla="*/ 5167619 h 6367455"/>
                <a:gd name="connsiteX5056" fmla="*/ 3236724 w 6891715"/>
                <a:gd name="connsiteY5056" fmla="*/ 5163492 h 6367455"/>
                <a:gd name="connsiteX5057" fmla="*/ 3223095 w 6891715"/>
                <a:gd name="connsiteY5057" fmla="*/ 5169842 h 6367455"/>
                <a:gd name="connsiteX5058" fmla="*/ 3197105 w 6891715"/>
                <a:gd name="connsiteY5058" fmla="*/ 5168889 h 6367455"/>
                <a:gd name="connsiteX5059" fmla="*/ 3185694 w 6891715"/>
                <a:gd name="connsiteY5059" fmla="*/ 5151744 h 6367455"/>
                <a:gd name="connsiteX5060" fmla="*/ 3187913 w 6891715"/>
                <a:gd name="connsiteY5060" fmla="*/ 5144442 h 6367455"/>
                <a:gd name="connsiteX5061" fmla="*/ 3160338 w 6891715"/>
                <a:gd name="connsiteY5061" fmla="*/ 5123804 h 6367455"/>
                <a:gd name="connsiteX5062" fmla="*/ 3116598 w 6891715"/>
                <a:gd name="connsiteY5062" fmla="*/ 5068242 h 6367455"/>
                <a:gd name="connsiteX5063" fmla="*/ 3116281 w 6891715"/>
                <a:gd name="connsiteY5063" fmla="*/ 5063797 h 6367455"/>
                <a:gd name="connsiteX5064" fmla="*/ 3125790 w 6891715"/>
                <a:gd name="connsiteY5064" fmla="*/ 5065067 h 6367455"/>
                <a:gd name="connsiteX5065" fmla="*/ 3132129 w 6891715"/>
                <a:gd name="connsiteY5065" fmla="*/ 5063797 h 6367455"/>
                <a:gd name="connsiteX5066" fmla="*/ 3125790 w 6891715"/>
                <a:gd name="connsiteY5066" fmla="*/ 5056494 h 6367455"/>
                <a:gd name="connsiteX5067" fmla="*/ 3125790 w 6891715"/>
                <a:gd name="connsiteY5067" fmla="*/ 5052049 h 6367455"/>
                <a:gd name="connsiteX5068" fmla="*/ 3141637 w 6891715"/>
                <a:gd name="connsiteY5068" fmla="*/ 5060622 h 6367455"/>
                <a:gd name="connsiteX5069" fmla="*/ 3152097 w 6891715"/>
                <a:gd name="connsiteY5069" fmla="*/ 5071099 h 6367455"/>
                <a:gd name="connsiteX5070" fmla="*/ 3154316 w 6891715"/>
                <a:gd name="connsiteY5070" fmla="*/ 5061257 h 6367455"/>
                <a:gd name="connsiteX5071" fmla="*/ 3144807 w 6891715"/>
                <a:gd name="connsiteY5071" fmla="*/ 5059669 h 6367455"/>
                <a:gd name="connsiteX5072" fmla="*/ 3123571 w 6891715"/>
                <a:gd name="connsiteY5072" fmla="*/ 5040937 h 6367455"/>
                <a:gd name="connsiteX5073" fmla="*/ 3111844 w 6891715"/>
                <a:gd name="connsiteY5073" fmla="*/ 5026014 h 6367455"/>
                <a:gd name="connsiteX5074" fmla="*/ 3105187 w 6891715"/>
                <a:gd name="connsiteY5074" fmla="*/ 5012679 h 6367455"/>
                <a:gd name="connsiteX5075" fmla="*/ 3100750 w 6891715"/>
                <a:gd name="connsiteY5075" fmla="*/ 4980612 h 6367455"/>
                <a:gd name="connsiteX5076" fmla="*/ 3093143 w 6891715"/>
                <a:gd name="connsiteY5076" fmla="*/ 4963149 h 6367455"/>
                <a:gd name="connsiteX5077" fmla="*/ 3070005 w 6891715"/>
                <a:gd name="connsiteY5077" fmla="*/ 4933621 h 6367455"/>
                <a:gd name="connsiteX5078" fmla="*/ 3053524 w 6891715"/>
                <a:gd name="connsiteY5078" fmla="*/ 4927589 h 6367455"/>
                <a:gd name="connsiteX5079" fmla="*/ 3045283 w 6891715"/>
                <a:gd name="connsiteY5079" fmla="*/ 4918064 h 6367455"/>
                <a:gd name="connsiteX5080" fmla="*/ 3030703 w 6891715"/>
                <a:gd name="connsiteY5080" fmla="*/ 4921239 h 6367455"/>
                <a:gd name="connsiteX5081" fmla="*/ 3025314 w 6891715"/>
                <a:gd name="connsiteY5081" fmla="*/ 4945686 h 6367455"/>
                <a:gd name="connsiteX5082" fmla="*/ 3027850 w 6891715"/>
                <a:gd name="connsiteY5082" fmla="*/ 4958386 h 6367455"/>
                <a:gd name="connsiteX5083" fmla="*/ 3018341 w 6891715"/>
                <a:gd name="connsiteY5083" fmla="*/ 4971086 h 6367455"/>
                <a:gd name="connsiteX5084" fmla="*/ 3016123 w 6891715"/>
                <a:gd name="connsiteY5084" fmla="*/ 4966006 h 6367455"/>
                <a:gd name="connsiteX5085" fmla="*/ 3012953 w 6891715"/>
                <a:gd name="connsiteY5085" fmla="*/ 4975531 h 6367455"/>
                <a:gd name="connsiteX5086" fmla="*/ 3006931 w 6891715"/>
                <a:gd name="connsiteY5086" fmla="*/ 4990137 h 6367455"/>
                <a:gd name="connsiteX5087" fmla="*/ 3005980 w 6891715"/>
                <a:gd name="connsiteY5087" fmla="*/ 4995217 h 6367455"/>
                <a:gd name="connsiteX5088" fmla="*/ 2992351 w 6891715"/>
                <a:gd name="connsiteY5088" fmla="*/ 4986962 h 6367455"/>
                <a:gd name="connsiteX5089" fmla="*/ 2988547 w 6891715"/>
                <a:gd name="connsiteY5089" fmla="*/ 4967276 h 6367455"/>
                <a:gd name="connsiteX5090" fmla="*/ 2977137 w 6891715"/>
                <a:gd name="connsiteY5090" fmla="*/ 4958704 h 6367455"/>
                <a:gd name="connsiteX5091" fmla="*/ 2971749 w 6891715"/>
                <a:gd name="connsiteY5091" fmla="*/ 4946004 h 6367455"/>
                <a:gd name="connsiteX5092" fmla="*/ 2974601 w 6891715"/>
                <a:gd name="connsiteY5092" fmla="*/ 4927271 h 6367455"/>
                <a:gd name="connsiteX5093" fmla="*/ 2963825 w 6891715"/>
                <a:gd name="connsiteY5093" fmla="*/ 4910444 h 6367455"/>
                <a:gd name="connsiteX5094" fmla="*/ 2963825 w 6891715"/>
                <a:gd name="connsiteY5094" fmla="*/ 4899649 h 6367455"/>
                <a:gd name="connsiteX5095" fmla="*/ 2976186 w 6891715"/>
                <a:gd name="connsiteY5095" fmla="*/ 4893299 h 6367455"/>
                <a:gd name="connsiteX5096" fmla="*/ 2976672 w 6891715"/>
                <a:gd name="connsiteY5096" fmla="*/ 4893377 h 6367455"/>
                <a:gd name="connsiteX5097" fmla="*/ 2981824 w 6891715"/>
                <a:gd name="connsiteY5097" fmla="*/ 4881196 h 6367455"/>
                <a:gd name="connsiteX5098" fmla="*/ 2977710 w 6891715"/>
                <a:gd name="connsiteY5098" fmla="*/ 4874199 h 6367455"/>
                <a:gd name="connsiteX5099" fmla="*/ 2986888 w 6891715"/>
                <a:gd name="connsiteY5099" fmla="*/ 4875471 h 6367455"/>
                <a:gd name="connsiteX5100" fmla="*/ 2990656 w 6891715"/>
                <a:gd name="connsiteY5100" fmla="*/ 4865568 h 6367455"/>
                <a:gd name="connsiteX5101" fmla="*/ 2977241 w 6891715"/>
                <a:gd name="connsiteY5101" fmla="*/ 4873821 h 6367455"/>
                <a:gd name="connsiteX5102" fmla="*/ 2960110 w 6891715"/>
                <a:gd name="connsiteY5102" fmla="*/ 4867464 h 6367455"/>
                <a:gd name="connsiteX5103" fmla="*/ 2943297 w 6891715"/>
                <a:gd name="connsiteY5103" fmla="*/ 4876364 h 6367455"/>
                <a:gd name="connsiteX5104" fmla="*/ 2927436 w 6891715"/>
                <a:gd name="connsiteY5104" fmla="*/ 4870960 h 6367455"/>
                <a:gd name="connsiteX5105" fmla="*/ 2894761 w 6891715"/>
                <a:gd name="connsiteY5105" fmla="*/ 4889077 h 6367455"/>
                <a:gd name="connsiteX5106" fmla="*/ 2863038 w 6891715"/>
                <a:gd name="connsiteY5106" fmla="*/ 4899884 h 6367455"/>
                <a:gd name="connsiteX5107" fmla="*/ 2852887 w 6891715"/>
                <a:gd name="connsiteY5107" fmla="*/ 4901155 h 6367455"/>
                <a:gd name="connsiteX5108" fmla="*/ 2843053 w 6891715"/>
                <a:gd name="connsiteY5108" fmla="*/ 4922132 h 6367455"/>
                <a:gd name="connsiteX5109" fmla="*/ 2844639 w 6891715"/>
                <a:gd name="connsiteY5109" fmla="*/ 4939296 h 6367455"/>
                <a:gd name="connsiteX5110" fmla="*/ 2862721 w 6891715"/>
                <a:gd name="connsiteY5110" fmla="*/ 4962180 h 6367455"/>
                <a:gd name="connsiteX5111" fmla="*/ 2862721 w 6891715"/>
                <a:gd name="connsiteY5111" fmla="*/ 4977118 h 6367455"/>
                <a:gd name="connsiteX5112" fmla="*/ 2850349 w 6891715"/>
                <a:gd name="connsiteY5112" fmla="*/ 4994282 h 6367455"/>
                <a:gd name="connsiteX5113" fmla="*/ 2849397 w 6891715"/>
                <a:gd name="connsiteY5113" fmla="*/ 5023523 h 6367455"/>
                <a:gd name="connsiteX5114" fmla="*/ 2857011 w 6891715"/>
                <a:gd name="connsiteY5114" fmla="*/ 5056260 h 6367455"/>
                <a:gd name="connsiteX5115" fmla="*/ 2892223 w 6891715"/>
                <a:gd name="connsiteY5115" fmla="*/ 5094718 h 6367455"/>
                <a:gd name="connsiteX5116" fmla="*/ 2944566 w 6891715"/>
                <a:gd name="connsiteY5116" fmla="*/ 5138580 h 6367455"/>
                <a:gd name="connsiteX5117" fmla="*/ 2977558 w 6891715"/>
                <a:gd name="connsiteY5117" fmla="*/ 5157332 h 6367455"/>
                <a:gd name="connsiteX5118" fmla="*/ 3003571 w 6891715"/>
                <a:gd name="connsiteY5118" fmla="*/ 5234249 h 6367455"/>
                <a:gd name="connsiteX5119" fmla="*/ 3036880 w 6891715"/>
                <a:gd name="connsiteY5119" fmla="*/ 5295274 h 6367455"/>
                <a:gd name="connsiteX5120" fmla="*/ 3070189 w 6891715"/>
                <a:gd name="connsiteY5120" fmla="*/ 5330554 h 6367455"/>
                <a:gd name="connsiteX5121" fmla="*/ 3108256 w 6891715"/>
                <a:gd name="connsiteY5121" fmla="*/ 5352485 h 6367455"/>
                <a:gd name="connsiteX5122" fmla="*/ 3135855 w 6891715"/>
                <a:gd name="connsiteY5122" fmla="*/ 5374416 h 6367455"/>
                <a:gd name="connsiteX5123" fmla="*/ 3163454 w 6891715"/>
                <a:gd name="connsiteY5123" fmla="*/ 5357252 h 6367455"/>
                <a:gd name="connsiteX5124" fmla="*/ 3164406 w 6891715"/>
                <a:gd name="connsiteY5124" fmla="*/ 5364563 h 6367455"/>
                <a:gd name="connsiteX5125" fmla="*/ 3172019 w 6891715"/>
                <a:gd name="connsiteY5125" fmla="*/ 5366787 h 6367455"/>
                <a:gd name="connsiteX5126" fmla="*/ 3176778 w 6891715"/>
                <a:gd name="connsiteY5126" fmla="*/ 5355981 h 6367455"/>
                <a:gd name="connsiteX5127" fmla="*/ 3188515 w 6891715"/>
                <a:gd name="connsiteY5127" fmla="*/ 5351849 h 6367455"/>
                <a:gd name="connsiteX5128" fmla="*/ 3200252 w 6891715"/>
                <a:gd name="connsiteY5128" fmla="*/ 5351531 h 6367455"/>
                <a:gd name="connsiteX5129" fmla="*/ 3213259 w 6891715"/>
                <a:gd name="connsiteY5129" fmla="*/ 5373780 h 6367455"/>
                <a:gd name="connsiteX5130" fmla="*/ 3204694 w 6891715"/>
                <a:gd name="connsiteY5130" fmla="*/ 5384269 h 6367455"/>
                <a:gd name="connsiteX5131" fmla="*/ 3194225 w 6891715"/>
                <a:gd name="connsiteY5131" fmla="*/ 5398253 h 6367455"/>
                <a:gd name="connsiteX5132" fmla="*/ 3192322 w 6891715"/>
                <a:gd name="connsiteY5132" fmla="*/ 5409696 h 6367455"/>
                <a:gd name="connsiteX5133" fmla="*/ 3203108 w 6891715"/>
                <a:gd name="connsiteY5133" fmla="*/ 5431944 h 6367455"/>
                <a:gd name="connsiteX5134" fmla="*/ 3222141 w 6891715"/>
                <a:gd name="connsiteY5134" fmla="*/ 5436712 h 6367455"/>
                <a:gd name="connsiteX5135" fmla="*/ 3271946 w 6891715"/>
                <a:gd name="connsiteY5135" fmla="*/ 5456418 h 6367455"/>
                <a:gd name="connsiteX5136" fmla="*/ 3322703 w 6891715"/>
                <a:gd name="connsiteY5136" fmla="*/ 5478349 h 6367455"/>
                <a:gd name="connsiteX5137" fmla="*/ 3357281 w 6891715"/>
                <a:gd name="connsiteY5137" fmla="*/ 5513629 h 6367455"/>
                <a:gd name="connsiteX5138" fmla="*/ 3391224 w 6891715"/>
                <a:gd name="connsiteY5138" fmla="*/ 5526024 h 6367455"/>
                <a:gd name="connsiteX5139" fmla="*/ 3404865 w 6891715"/>
                <a:gd name="connsiteY5139" fmla="*/ 5541598 h 6367455"/>
                <a:gd name="connsiteX5140" fmla="*/ 3429609 w 6891715"/>
                <a:gd name="connsiteY5140" fmla="*/ 5562576 h 6367455"/>
                <a:gd name="connsiteX5141" fmla="*/ 3443250 w 6891715"/>
                <a:gd name="connsiteY5141" fmla="*/ 5581646 h 6367455"/>
                <a:gd name="connsiteX5142" fmla="*/ 3435319 w 6891715"/>
                <a:gd name="connsiteY5142" fmla="*/ 5601352 h 6367455"/>
                <a:gd name="connsiteX5143" fmla="*/ 3429926 w 6891715"/>
                <a:gd name="connsiteY5143" fmla="*/ 5619469 h 6367455"/>
                <a:gd name="connsiteX5144" fmla="*/ 3396934 w 6891715"/>
                <a:gd name="connsiteY5144" fmla="*/ 5603894 h 6367455"/>
                <a:gd name="connsiteX5145" fmla="*/ 3382976 w 6891715"/>
                <a:gd name="connsiteY5145" fmla="*/ 5572429 h 6367455"/>
                <a:gd name="connsiteX5146" fmla="*/ 3329999 w 6891715"/>
                <a:gd name="connsiteY5146" fmla="*/ 5563529 h 6367455"/>
                <a:gd name="connsiteX5147" fmla="*/ 3328730 w 6891715"/>
                <a:gd name="connsiteY5147" fmla="*/ 5550816 h 6367455"/>
                <a:gd name="connsiteX5148" fmla="*/ 3336344 w 6891715"/>
                <a:gd name="connsiteY5148" fmla="*/ 5546684 h 6367455"/>
                <a:gd name="connsiteX5149" fmla="*/ 3325558 w 6891715"/>
                <a:gd name="connsiteY5149" fmla="*/ 5541280 h 6367455"/>
                <a:gd name="connsiteX5150" fmla="*/ 3285270 w 6891715"/>
                <a:gd name="connsiteY5150" fmla="*/ 5547955 h 6367455"/>
                <a:gd name="connsiteX5151" fmla="*/ 3262429 w 6891715"/>
                <a:gd name="connsiteY5151" fmla="*/ 5574653 h 6367455"/>
                <a:gd name="connsiteX5152" fmla="*/ 3270043 w 6891715"/>
                <a:gd name="connsiteY5152" fmla="*/ 5591499 h 6367455"/>
                <a:gd name="connsiteX5153" fmla="*/ 3249423 w 6891715"/>
                <a:gd name="connsiteY5153" fmla="*/ 5626779 h 6367455"/>
                <a:gd name="connsiteX5154" fmla="*/ 3268457 w 6891715"/>
                <a:gd name="connsiteY5154" fmla="*/ 5643306 h 6367455"/>
                <a:gd name="connsiteX5155" fmla="*/ 3299228 w 6891715"/>
                <a:gd name="connsiteY5155" fmla="*/ 5662059 h 6367455"/>
                <a:gd name="connsiteX5156" fmla="*/ 3308110 w 6891715"/>
                <a:gd name="connsiteY5156" fmla="*/ 5681765 h 6367455"/>
                <a:gd name="connsiteX5157" fmla="*/ 3314455 w 6891715"/>
                <a:gd name="connsiteY5157" fmla="*/ 5708145 h 6367455"/>
                <a:gd name="connsiteX5158" fmla="*/ 3313820 w 6891715"/>
                <a:gd name="connsiteY5158" fmla="*/ 5724991 h 6367455"/>
                <a:gd name="connsiteX5159" fmla="*/ 3292566 w 6891715"/>
                <a:gd name="connsiteY5159" fmla="*/ 5728487 h 6367455"/>
                <a:gd name="connsiteX5160" fmla="*/ 3262112 w 6891715"/>
                <a:gd name="connsiteY5160" fmla="*/ 5744697 h 6367455"/>
                <a:gd name="connsiteX5161" fmla="*/ 3263064 w 6891715"/>
                <a:gd name="connsiteY5161" fmla="*/ 5768534 h 6367455"/>
                <a:gd name="connsiteX5162" fmla="*/ 3262429 w 6891715"/>
                <a:gd name="connsiteY5162" fmla="*/ 5799365 h 6367455"/>
                <a:gd name="connsiteX5163" fmla="*/ 3221824 w 6891715"/>
                <a:gd name="connsiteY5163" fmla="*/ 5842909 h 6367455"/>
                <a:gd name="connsiteX5164" fmla="*/ 3205963 w 6891715"/>
                <a:gd name="connsiteY5164" fmla="*/ 5867382 h 6367455"/>
                <a:gd name="connsiteX5165" fmla="*/ 3189149 w 6891715"/>
                <a:gd name="connsiteY5165" fmla="*/ 5873739 h 6367455"/>
                <a:gd name="connsiteX5166" fmla="*/ 3175509 w 6891715"/>
                <a:gd name="connsiteY5166" fmla="*/ 5861343 h 6367455"/>
                <a:gd name="connsiteX5167" fmla="*/ 3164406 w 6891715"/>
                <a:gd name="connsiteY5167" fmla="*/ 5830831 h 6367455"/>
                <a:gd name="connsiteX5168" fmla="*/ 3164406 w 6891715"/>
                <a:gd name="connsiteY5168" fmla="*/ 5821296 h 6367455"/>
                <a:gd name="connsiteX5169" fmla="*/ 3185343 w 6891715"/>
                <a:gd name="connsiteY5169" fmla="*/ 5813985 h 6367455"/>
                <a:gd name="connsiteX5170" fmla="*/ 3192639 w 6891715"/>
                <a:gd name="connsiteY5170" fmla="*/ 5799047 h 6367455"/>
                <a:gd name="connsiteX5171" fmla="*/ 3182805 w 6891715"/>
                <a:gd name="connsiteY5171" fmla="*/ 5784109 h 6367455"/>
                <a:gd name="connsiteX5172" fmla="*/ 3187246 w 6891715"/>
                <a:gd name="connsiteY5172" fmla="*/ 5774573 h 6367455"/>
                <a:gd name="connsiteX5173" fmla="*/ 3204059 w 6891715"/>
                <a:gd name="connsiteY5173" fmla="*/ 5767263 h 6367455"/>
                <a:gd name="connsiteX5174" fmla="*/ 3218017 w 6891715"/>
                <a:gd name="connsiteY5174" fmla="*/ 5761860 h 6367455"/>
                <a:gd name="connsiteX5175" fmla="*/ 3220555 w 6891715"/>
                <a:gd name="connsiteY5175" fmla="*/ 5742790 h 6367455"/>
                <a:gd name="connsiteX5176" fmla="*/ 3219603 w 6891715"/>
                <a:gd name="connsiteY5176" fmla="*/ 5728805 h 6367455"/>
                <a:gd name="connsiteX5177" fmla="*/ 3207549 w 6891715"/>
                <a:gd name="connsiteY5177" fmla="*/ 5710052 h 6367455"/>
                <a:gd name="connsiteX5178" fmla="*/ 3188198 w 6891715"/>
                <a:gd name="connsiteY5178" fmla="*/ 5667144 h 6367455"/>
                <a:gd name="connsiteX5179" fmla="*/ 3177095 w 6891715"/>
                <a:gd name="connsiteY5179" fmla="*/ 5628050 h 6367455"/>
                <a:gd name="connsiteX5180" fmla="*/ 3159330 w 6891715"/>
                <a:gd name="connsiteY5180" fmla="*/ 5606119 h 6367455"/>
                <a:gd name="connsiteX5181" fmla="*/ 3131731 w 6891715"/>
                <a:gd name="connsiteY5181" fmla="*/ 5611840 h 6367455"/>
                <a:gd name="connsiteX5182" fmla="*/ 3108256 w 6891715"/>
                <a:gd name="connsiteY5182" fmla="*/ 5600398 h 6367455"/>
                <a:gd name="connsiteX5183" fmla="*/ 3096519 w 6891715"/>
                <a:gd name="connsiteY5183" fmla="*/ 5576243 h 6367455"/>
                <a:gd name="connsiteX5184" fmla="*/ 3097788 w 6891715"/>
                <a:gd name="connsiteY5184" fmla="*/ 5564800 h 6367455"/>
                <a:gd name="connsiteX5185" fmla="*/ 3079388 w 6891715"/>
                <a:gd name="connsiteY5185" fmla="*/ 5534288 h 6367455"/>
                <a:gd name="connsiteX5186" fmla="*/ 3052741 w 6891715"/>
                <a:gd name="connsiteY5186" fmla="*/ 5543823 h 6367455"/>
                <a:gd name="connsiteX5187" fmla="*/ 3044176 w 6891715"/>
                <a:gd name="connsiteY5187" fmla="*/ 5537784 h 6367455"/>
                <a:gd name="connsiteX5188" fmla="*/ 3052741 w 6891715"/>
                <a:gd name="connsiteY5188" fmla="*/ 5519667 h 6367455"/>
                <a:gd name="connsiteX5189" fmla="*/ 3034659 w 6891715"/>
                <a:gd name="connsiteY5189" fmla="*/ 5516489 h 6367455"/>
                <a:gd name="connsiteX5190" fmla="*/ 3010232 w 6891715"/>
                <a:gd name="connsiteY5190" fmla="*/ 5496783 h 6367455"/>
                <a:gd name="connsiteX5191" fmla="*/ 2983585 w 6891715"/>
                <a:gd name="connsiteY5191" fmla="*/ 5462457 h 6367455"/>
                <a:gd name="connsiteX5192" fmla="*/ 2953766 w 6891715"/>
                <a:gd name="connsiteY5192" fmla="*/ 5469767 h 6367455"/>
                <a:gd name="connsiteX5193" fmla="*/ 2933780 w 6891715"/>
                <a:gd name="connsiteY5193" fmla="*/ 5458325 h 6367455"/>
                <a:gd name="connsiteX5194" fmla="*/ 2913478 w 6891715"/>
                <a:gd name="connsiteY5194" fmla="*/ 5460867 h 6367455"/>
                <a:gd name="connsiteX5195" fmla="*/ 2861452 w 6891715"/>
                <a:gd name="connsiteY5195" fmla="*/ 5422409 h 6367455"/>
                <a:gd name="connsiteX5196" fmla="*/ 2823067 w 6891715"/>
                <a:gd name="connsiteY5196" fmla="*/ 5379501 h 6367455"/>
                <a:gd name="connsiteX5197" fmla="*/ 2802765 w 6891715"/>
                <a:gd name="connsiteY5197" fmla="*/ 5362338 h 6367455"/>
                <a:gd name="connsiteX5198" fmla="*/ 2789758 w 6891715"/>
                <a:gd name="connsiteY5198" fmla="*/ 5336275 h 6367455"/>
                <a:gd name="connsiteX5199" fmla="*/ 2765332 w 6891715"/>
                <a:gd name="connsiteY5199" fmla="*/ 5308941 h 6367455"/>
                <a:gd name="connsiteX5200" fmla="*/ 2739953 w 6891715"/>
                <a:gd name="connsiteY5200" fmla="*/ 5313709 h 6367455"/>
                <a:gd name="connsiteX5201" fmla="*/ 2730437 w 6891715"/>
                <a:gd name="connsiteY5201" fmla="*/ 5321972 h 6367455"/>
                <a:gd name="connsiteX5202" fmla="*/ 2725044 w 6891715"/>
                <a:gd name="connsiteY5202" fmla="*/ 5309259 h 6367455"/>
                <a:gd name="connsiteX5203" fmla="*/ 2736781 w 6891715"/>
                <a:gd name="connsiteY5203" fmla="*/ 5299724 h 6367455"/>
                <a:gd name="connsiteX5204" fmla="*/ 2719968 w 6891715"/>
                <a:gd name="connsiteY5204" fmla="*/ 5285103 h 6367455"/>
                <a:gd name="connsiteX5205" fmla="*/ 2702838 w 6891715"/>
                <a:gd name="connsiteY5205" fmla="*/ 5280336 h 6367455"/>
                <a:gd name="connsiteX5206" fmla="*/ 2707913 w 6891715"/>
                <a:gd name="connsiteY5206" fmla="*/ 5265397 h 6367455"/>
                <a:gd name="connsiteX5207" fmla="*/ 2688880 w 6891715"/>
                <a:gd name="connsiteY5207" fmla="*/ 5254909 h 6367455"/>
                <a:gd name="connsiteX5208" fmla="*/ 2675873 w 6891715"/>
                <a:gd name="connsiteY5208" fmla="*/ 5257133 h 6367455"/>
                <a:gd name="connsiteX5209" fmla="*/ 2673970 w 6891715"/>
                <a:gd name="connsiteY5209" fmla="*/ 5252048 h 6367455"/>
                <a:gd name="connsiteX5210" fmla="*/ 2681266 w 6891715"/>
                <a:gd name="connsiteY5210" fmla="*/ 5238063 h 6367455"/>
                <a:gd name="connsiteX5211" fmla="*/ 2675556 w 6891715"/>
                <a:gd name="connsiteY5211" fmla="*/ 5215179 h 6367455"/>
                <a:gd name="connsiteX5212" fmla="*/ 2658426 w 6891715"/>
                <a:gd name="connsiteY5212" fmla="*/ 5162418 h 6367455"/>
                <a:gd name="connsiteX5213" fmla="*/ 2652716 w 6891715"/>
                <a:gd name="connsiteY5213" fmla="*/ 5132859 h 6367455"/>
                <a:gd name="connsiteX5214" fmla="*/ 2649543 w 6891715"/>
                <a:gd name="connsiteY5214" fmla="*/ 5105207 h 6367455"/>
                <a:gd name="connsiteX5215" fmla="*/ 2626068 w 6891715"/>
                <a:gd name="connsiteY5215" fmla="*/ 5097261 h 6367455"/>
                <a:gd name="connsiteX5216" fmla="*/ 2593394 w 6891715"/>
                <a:gd name="connsiteY5216" fmla="*/ 5088997 h 6367455"/>
                <a:gd name="connsiteX5217" fmla="*/ 2560085 w 6891715"/>
                <a:gd name="connsiteY5217" fmla="*/ 5061027 h 6367455"/>
                <a:gd name="connsiteX5218" fmla="*/ 2538830 w 6891715"/>
                <a:gd name="connsiteY5218" fmla="*/ 5057849 h 6367455"/>
                <a:gd name="connsiteX5219" fmla="*/ 2522017 w 6891715"/>
                <a:gd name="connsiteY5219" fmla="*/ 5051810 h 6367455"/>
                <a:gd name="connsiteX5220" fmla="*/ 2489343 w 6891715"/>
                <a:gd name="connsiteY5220" fmla="*/ 5055306 h 6367455"/>
                <a:gd name="connsiteX5221" fmla="*/ 2475702 w 6891715"/>
                <a:gd name="connsiteY5221" fmla="*/ 5070245 h 6367455"/>
                <a:gd name="connsiteX5222" fmla="*/ 2452544 w 6891715"/>
                <a:gd name="connsiteY5222" fmla="*/ 5107432 h 6367455"/>
                <a:gd name="connsiteX5223" fmla="*/ 2438269 w 6891715"/>
                <a:gd name="connsiteY5223" fmla="*/ 5122370 h 6367455"/>
                <a:gd name="connsiteX5224" fmla="*/ 2419235 w 6891715"/>
                <a:gd name="connsiteY5224" fmla="*/ 5126502 h 6367455"/>
                <a:gd name="connsiteX5225" fmla="*/ 2419155 w 6891715"/>
                <a:gd name="connsiteY5225" fmla="*/ 5126339 h 6367455"/>
                <a:gd name="connsiteX5226" fmla="*/ 2414212 w 6891715"/>
                <a:gd name="connsiteY5226" fmla="*/ 5127883 h 6367455"/>
                <a:gd name="connsiteX5227" fmla="*/ 2409765 w 6891715"/>
                <a:gd name="connsiteY5227" fmla="*/ 5122167 h 6367455"/>
                <a:gd name="connsiteX5228" fmla="*/ 2400235 w 6891715"/>
                <a:gd name="connsiteY5228" fmla="*/ 5125343 h 6367455"/>
                <a:gd name="connsiteX5229" fmla="*/ 2400223 w 6891715"/>
                <a:gd name="connsiteY5229" fmla="*/ 5125369 h 6367455"/>
                <a:gd name="connsiteX5230" fmla="*/ 2408524 w 6891715"/>
                <a:gd name="connsiteY5230" fmla="*/ 5122854 h 6367455"/>
                <a:gd name="connsiteX5231" fmla="*/ 2412969 w 6891715"/>
                <a:gd name="connsiteY5231" fmla="*/ 5128049 h 6367455"/>
                <a:gd name="connsiteX5232" fmla="*/ 2397053 w 6891715"/>
                <a:gd name="connsiteY5232" fmla="*/ 5131996 h 6367455"/>
                <a:gd name="connsiteX5233" fmla="*/ 2396741 w 6891715"/>
                <a:gd name="connsiteY5233" fmla="*/ 5132647 h 6367455"/>
                <a:gd name="connsiteX5234" fmla="*/ 2385305 w 6891715"/>
                <a:gd name="connsiteY5234" fmla="*/ 5136458 h 6367455"/>
                <a:gd name="connsiteX5235" fmla="*/ 2383717 w 6891715"/>
                <a:gd name="connsiteY5235" fmla="*/ 5137411 h 6367455"/>
                <a:gd name="connsiteX5236" fmla="*/ 2384034 w 6891715"/>
                <a:gd name="connsiteY5236" fmla="*/ 5136458 h 6367455"/>
                <a:gd name="connsiteX5237" fmla="*/ 2380858 w 6891715"/>
                <a:gd name="connsiteY5237" fmla="*/ 5135823 h 6367455"/>
                <a:gd name="connsiteX5238" fmla="*/ 2379587 w 6891715"/>
                <a:gd name="connsiteY5238" fmla="*/ 5136458 h 6367455"/>
                <a:gd name="connsiteX5239" fmla="*/ 2377999 w 6891715"/>
                <a:gd name="connsiteY5239" fmla="*/ 5136458 h 6367455"/>
                <a:gd name="connsiteX5240" fmla="*/ 2377046 w 6891715"/>
                <a:gd name="connsiteY5240" fmla="*/ 5136776 h 6367455"/>
                <a:gd name="connsiteX5241" fmla="*/ 2375775 w 6891715"/>
                <a:gd name="connsiteY5241" fmla="*/ 5137411 h 6367455"/>
                <a:gd name="connsiteX5242" fmla="*/ 2375140 w 6891715"/>
                <a:gd name="connsiteY5242" fmla="*/ 5138046 h 6367455"/>
                <a:gd name="connsiteX5243" fmla="*/ 2374822 w 6891715"/>
                <a:gd name="connsiteY5243" fmla="*/ 5138999 h 6367455"/>
                <a:gd name="connsiteX5244" fmla="*/ 2374187 w 6891715"/>
                <a:gd name="connsiteY5244" fmla="*/ 5141857 h 6367455"/>
                <a:gd name="connsiteX5245" fmla="*/ 2374504 w 6891715"/>
                <a:gd name="connsiteY5245" fmla="*/ 5141857 h 6367455"/>
                <a:gd name="connsiteX5246" fmla="*/ 2375140 w 6891715"/>
                <a:gd name="connsiteY5246" fmla="*/ 5142175 h 6367455"/>
                <a:gd name="connsiteX5247" fmla="*/ 2377363 w 6891715"/>
                <a:gd name="connsiteY5247" fmla="*/ 5141540 h 6367455"/>
                <a:gd name="connsiteX5248" fmla="*/ 2351950 w 6891715"/>
                <a:gd name="connsiteY5248" fmla="*/ 5159642 h 6367455"/>
                <a:gd name="connsiteX5249" fmla="*/ 2327490 w 6891715"/>
                <a:gd name="connsiteY5249" fmla="*/ 5172345 h 6367455"/>
                <a:gd name="connsiteX5250" fmla="*/ 2305572 w 6891715"/>
                <a:gd name="connsiteY5250" fmla="*/ 5206327 h 6367455"/>
                <a:gd name="connsiteX5251" fmla="*/ 2275076 w 6891715"/>
                <a:gd name="connsiteY5251" fmla="*/ 5219348 h 6367455"/>
                <a:gd name="connsiteX5252" fmla="*/ 2232509 w 6891715"/>
                <a:gd name="connsiteY5252" fmla="*/ 5220936 h 6367455"/>
                <a:gd name="connsiteX5253" fmla="*/ 2188037 w 6891715"/>
                <a:gd name="connsiteY5253" fmla="*/ 5202198 h 6367455"/>
                <a:gd name="connsiteX5254" fmla="*/ 2180413 w 6891715"/>
                <a:gd name="connsiteY5254" fmla="*/ 5189812 h 6367455"/>
                <a:gd name="connsiteX5255" fmla="*/ 2143246 w 6891715"/>
                <a:gd name="connsiteY5255" fmla="*/ 5174251 h 6367455"/>
                <a:gd name="connsiteX5256" fmla="*/ 2120057 w 6891715"/>
                <a:gd name="connsiteY5256" fmla="*/ 5189177 h 6367455"/>
                <a:gd name="connsiteX5257" fmla="*/ 2104174 w 6891715"/>
                <a:gd name="connsiteY5257" fmla="*/ 5175521 h 6367455"/>
                <a:gd name="connsiteX5258" fmla="*/ 2082891 w 6891715"/>
                <a:gd name="connsiteY5258" fmla="*/ 5171710 h 6367455"/>
                <a:gd name="connsiteX5259" fmla="*/ 2058431 w 6891715"/>
                <a:gd name="connsiteY5259" fmla="*/ 5159324 h 6367455"/>
                <a:gd name="connsiteX5260" fmla="*/ 2040324 w 6891715"/>
                <a:gd name="connsiteY5260" fmla="*/ 5164723 h 6367455"/>
                <a:gd name="connsiteX5261" fmla="*/ 2022535 w 6891715"/>
                <a:gd name="connsiteY5261" fmla="*/ 5181555 h 6367455"/>
                <a:gd name="connsiteX5262" fmla="*/ 2004746 w 6891715"/>
                <a:gd name="connsiteY5262" fmla="*/ 5192353 h 6367455"/>
                <a:gd name="connsiteX5263" fmla="*/ 1967897 w 6891715"/>
                <a:gd name="connsiteY5263" fmla="*/ 5205374 h 6367455"/>
                <a:gd name="connsiteX5264" fmla="*/ 1959638 w 6891715"/>
                <a:gd name="connsiteY5264" fmla="*/ 5239356 h 6367455"/>
                <a:gd name="connsiteX5265" fmla="*/ 1951061 w 6891715"/>
                <a:gd name="connsiteY5265" fmla="*/ 5251106 h 6367455"/>
                <a:gd name="connsiteX5266" fmla="*/ 1959638 w 6891715"/>
                <a:gd name="connsiteY5266" fmla="*/ 5255870 h 6367455"/>
                <a:gd name="connsiteX5267" fmla="*/ 1960591 w 6891715"/>
                <a:gd name="connsiteY5267" fmla="*/ 5245390 h 6367455"/>
                <a:gd name="connsiteX5268" fmla="*/ 1963767 w 6891715"/>
                <a:gd name="connsiteY5268" fmla="*/ 5259046 h 6367455"/>
                <a:gd name="connsiteX5269" fmla="*/ 1959955 w 6891715"/>
                <a:gd name="connsiteY5269" fmla="*/ 5274925 h 6367455"/>
                <a:gd name="connsiteX5270" fmla="*/ 1964720 w 6891715"/>
                <a:gd name="connsiteY5270" fmla="*/ 5288899 h 6367455"/>
                <a:gd name="connsiteX5271" fmla="*/ 1963974 w 6891715"/>
                <a:gd name="connsiteY5271" fmla="*/ 5289811 h 6367455"/>
                <a:gd name="connsiteX5272" fmla="*/ 1973866 w 6891715"/>
                <a:gd name="connsiteY5272" fmla="*/ 5295679 h 6367455"/>
                <a:gd name="connsiteX5273" fmla="*/ 1970058 w 6891715"/>
                <a:gd name="connsiteY5273" fmla="*/ 5311533 h 6367455"/>
                <a:gd name="connsiteX5274" fmla="*/ 1985925 w 6891715"/>
                <a:gd name="connsiteY5274" fmla="*/ 5317557 h 6367455"/>
                <a:gd name="connsiteX5275" fmla="*/ 1980530 w 6891715"/>
                <a:gd name="connsiteY5275" fmla="*/ 5325801 h 6367455"/>
                <a:gd name="connsiteX5276" fmla="*/ 1973232 w 6891715"/>
                <a:gd name="connsiteY5276" fmla="*/ 5324216 h 6367455"/>
                <a:gd name="connsiteX5277" fmla="*/ 1965616 w 6891715"/>
                <a:gd name="connsiteY5277" fmla="*/ 5329606 h 6367455"/>
                <a:gd name="connsiteX5278" fmla="*/ 1962760 w 6891715"/>
                <a:gd name="connsiteY5278" fmla="*/ 5341972 h 6367455"/>
                <a:gd name="connsiteX5279" fmla="*/ 1975770 w 6891715"/>
                <a:gd name="connsiteY5279" fmla="*/ 5354655 h 6367455"/>
                <a:gd name="connsiteX5280" fmla="*/ 1971328 w 6891715"/>
                <a:gd name="connsiteY5280" fmla="*/ 5366070 h 6367455"/>
                <a:gd name="connsiteX5281" fmla="*/ 1965298 w 6891715"/>
                <a:gd name="connsiteY5281" fmla="*/ 5380022 h 6367455"/>
                <a:gd name="connsiteX5282" fmla="*/ 1926267 w 6891715"/>
                <a:gd name="connsiteY5282" fmla="*/ 5399046 h 6367455"/>
                <a:gd name="connsiteX5283" fmla="*/ 1896755 w 6891715"/>
                <a:gd name="connsiteY5283" fmla="*/ 5413315 h 6367455"/>
                <a:gd name="connsiteX5284" fmla="*/ 1868513 w 6891715"/>
                <a:gd name="connsiteY5284" fmla="*/ 5449144 h 6367455"/>
                <a:gd name="connsiteX5285" fmla="*/ 1823135 w 6891715"/>
                <a:gd name="connsiteY5285" fmla="*/ 5464364 h 6367455"/>
                <a:gd name="connsiteX5286" fmla="*/ 1755543 w 6891715"/>
                <a:gd name="connsiteY5286" fmla="*/ 5485925 h 6367455"/>
                <a:gd name="connsiteX5287" fmla="*/ 1738090 w 6891715"/>
                <a:gd name="connsiteY5287" fmla="*/ 5508121 h 6367455"/>
                <a:gd name="connsiteX5288" fmla="*/ 1753957 w 6891715"/>
                <a:gd name="connsiteY5288" fmla="*/ 5520487 h 6367455"/>
                <a:gd name="connsiteX5289" fmla="*/ 1746341 w 6891715"/>
                <a:gd name="connsiteY5289" fmla="*/ 5534438 h 6367455"/>
                <a:gd name="connsiteX5290" fmla="*/ 1742215 w 6891715"/>
                <a:gd name="connsiteY5290" fmla="*/ 5529048 h 6367455"/>
                <a:gd name="connsiteX5291" fmla="*/ 1744437 w 6891715"/>
                <a:gd name="connsiteY5291" fmla="*/ 5522706 h 6367455"/>
                <a:gd name="connsiteX5292" fmla="*/ 1726666 w 6891715"/>
                <a:gd name="connsiteY5292" fmla="*/ 5536975 h 6367455"/>
                <a:gd name="connsiteX5293" fmla="*/ 1643844 w 6891715"/>
                <a:gd name="connsiteY5293" fmla="*/ 5654293 h 6367455"/>
                <a:gd name="connsiteX5294" fmla="*/ 1644161 w 6891715"/>
                <a:gd name="connsiteY5294" fmla="*/ 5684733 h 6367455"/>
                <a:gd name="connsiteX5295" fmla="*/ 1633689 w 6891715"/>
                <a:gd name="connsiteY5295" fmla="*/ 5691391 h 6367455"/>
                <a:gd name="connsiteX5296" fmla="*/ 1645748 w 6891715"/>
                <a:gd name="connsiteY5296" fmla="*/ 5699318 h 6367455"/>
                <a:gd name="connsiteX5297" fmla="*/ 1664787 w 6891715"/>
                <a:gd name="connsiteY5297" fmla="*/ 5741490 h 6367455"/>
                <a:gd name="connsiteX5298" fmla="*/ 1679702 w 6891715"/>
                <a:gd name="connsiteY5298" fmla="*/ 5743392 h 6367455"/>
                <a:gd name="connsiteX5299" fmla="*/ 1685413 w 6891715"/>
                <a:gd name="connsiteY5299" fmla="*/ 5754807 h 6367455"/>
                <a:gd name="connsiteX5300" fmla="*/ 1692712 w 6891715"/>
                <a:gd name="connsiteY5300" fmla="*/ 5763368 h 6367455"/>
                <a:gd name="connsiteX5301" fmla="*/ 1677798 w 6891715"/>
                <a:gd name="connsiteY5301" fmla="*/ 5769709 h 6367455"/>
                <a:gd name="connsiteX5302" fmla="*/ 1658124 w 6891715"/>
                <a:gd name="connsiteY5302" fmla="*/ 5794124 h 6367455"/>
                <a:gd name="connsiteX5303" fmla="*/ 1636862 w 6891715"/>
                <a:gd name="connsiteY5303" fmla="*/ 5800783 h 6367455"/>
                <a:gd name="connsiteX5304" fmla="*/ 1631785 w 6891715"/>
                <a:gd name="connsiteY5304" fmla="*/ 5814100 h 6367455"/>
                <a:gd name="connsiteX5305" fmla="*/ 1617188 w 6891715"/>
                <a:gd name="connsiteY5305" fmla="*/ 5833125 h 6367455"/>
                <a:gd name="connsiteX5306" fmla="*/ 1613063 w 6891715"/>
                <a:gd name="connsiteY5306" fmla="*/ 5852467 h 6367455"/>
                <a:gd name="connsiteX5307" fmla="*/ 1596562 w 6891715"/>
                <a:gd name="connsiteY5307" fmla="*/ 5884174 h 6367455"/>
                <a:gd name="connsiteX5308" fmla="*/ 1605130 w 6891715"/>
                <a:gd name="connsiteY5308" fmla="*/ 5897809 h 6367455"/>
                <a:gd name="connsiteX5309" fmla="*/ 1600687 w 6891715"/>
                <a:gd name="connsiteY5309" fmla="*/ 5905101 h 6367455"/>
                <a:gd name="connsiteX5310" fmla="*/ 1584820 w 6891715"/>
                <a:gd name="connsiteY5310" fmla="*/ 5900979 h 6367455"/>
                <a:gd name="connsiteX5311" fmla="*/ 1557530 w 6891715"/>
                <a:gd name="connsiteY5311" fmla="*/ 5907638 h 6367455"/>
                <a:gd name="connsiteX5312" fmla="*/ 1535317 w 6891715"/>
                <a:gd name="connsiteY5312" fmla="*/ 5905736 h 6367455"/>
                <a:gd name="connsiteX5313" fmla="*/ 1530239 w 6891715"/>
                <a:gd name="connsiteY5313" fmla="*/ 5923809 h 6367455"/>
                <a:gd name="connsiteX5314" fmla="*/ 1507072 w 6891715"/>
                <a:gd name="connsiteY5314" fmla="*/ 5931102 h 6367455"/>
                <a:gd name="connsiteX5315" fmla="*/ 1506120 w 6891715"/>
                <a:gd name="connsiteY5315" fmla="*/ 5957736 h 6367455"/>
                <a:gd name="connsiteX5316" fmla="*/ 1494697 w 6891715"/>
                <a:gd name="connsiteY5316" fmla="*/ 5973590 h 6367455"/>
                <a:gd name="connsiteX5317" fmla="*/ 1485495 w 6891715"/>
                <a:gd name="connsiteY5317" fmla="*/ 5998956 h 6367455"/>
                <a:gd name="connsiteX5318" fmla="*/ 1475974 w 6891715"/>
                <a:gd name="connsiteY5318" fmla="*/ 6005298 h 6367455"/>
                <a:gd name="connsiteX5319" fmla="*/ 1453762 w 6891715"/>
                <a:gd name="connsiteY5319" fmla="*/ 5996737 h 6367455"/>
                <a:gd name="connsiteX5320" fmla="*/ 1414731 w 6891715"/>
                <a:gd name="connsiteY5320" fmla="*/ 6016396 h 6367455"/>
                <a:gd name="connsiteX5321" fmla="*/ 1392517 w 6891715"/>
                <a:gd name="connsiteY5321" fmla="*/ 6005932 h 6367455"/>
                <a:gd name="connsiteX5322" fmla="*/ 1351261 w 6891715"/>
                <a:gd name="connsiteY5322" fmla="*/ 6013859 h 6367455"/>
                <a:gd name="connsiteX5323" fmla="*/ 1318258 w 6891715"/>
                <a:gd name="connsiteY5323" fmla="*/ 6008786 h 6367455"/>
                <a:gd name="connsiteX5324" fmla="*/ 1261457 w 6891715"/>
                <a:gd name="connsiteY5324" fmla="*/ 6005932 h 6367455"/>
                <a:gd name="connsiteX5325" fmla="*/ 1248764 w 6891715"/>
                <a:gd name="connsiteY5325" fmla="*/ 6019883 h 6367455"/>
                <a:gd name="connsiteX5326" fmla="*/ 1228772 w 6891715"/>
                <a:gd name="connsiteY5326" fmla="*/ 6032884 h 6367455"/>
                <a:gd name="connsiteX5327" fmla="*/ 1189741 w 6891715"/>
                <a:gd name="connsiteY5327" fmla="*/ 6033835 h 6367455"/>
                <a:gd name="connsiteX5328" fmla="*/ 1159276 w 6891715"/>
                <a:gd name="connsiteY5328" fmla="*/ 6073152 h 6367455"/>
                <a:gd name="connsiteX5329" fmla="*/ 1151026 w 6891715"/>
                <a:gd name="connsiteY5329" fmla="*/ 6091226 h 6367455"/>
                <a:gd name="connsiteX5330" fmla="*/ 1140553 w 6891715"/>
                <a:gd name="connsiteY5330" fmla="*/ 6083933 h 6367455"/>
                <a:gd name="connsiteX5331" fmla="*/ 1124369 w 6891715"/>
                <a:gd name="connsiteY5331" fmla="*/ 6080762 h 6367455"/>
                <a:gd name="connsiteX5332" fmla="*/ 1118023 w 6891715"/>
                <a:gd name="connsiteY5332" fmla="*/ 6075689 h 6367455"/>
                <a:gd name="connsiteX5333" fmla="*/ 1104377 w 6891715"/>
                <a:gd name="connsiteY5333" fmla="*/ 6071567 h 6367455"/>
                <a:gd name="connsiteX5334" fmla="*/ 1095809 w 6891715"/>
                <a:gd name="connsiteY5334" fmla="*/ 6070616 h 6367455"/>
                <a:gd name="connsiteX5335" fmla="*/ 1074230 w 6891715"/>
                <a:gd name="connsiteY5335" fmla="*/ 6036054 h 6367455"/>
                <a:gd name="connsiteX5336" fmla="*/ 1076453 w 6891715"/>
                <a:gd name="connsiteY5336" fmla="*/ 6024640 h 6367455"/>
                <a:gd name="connsiteX5337" fmla="*/ 1067884 w 6891715"/>
                <a:gd name="connsiteY5337" fmla="*/ 6017347 h 6367455"/>
                <a:gd name="connsiteX5338" fmla="*/ 1072961 w 6891715"/>
                <a:gd name="connsiteY5338" fmla="*/ 5991981 h 6367455"/>
                <a:gd name="connsiteX5339" fmla="*/ 1032343 w 6891715"/>
                <a:gd name="connsiteY5339" fmla="*/ 5954565 h 6367455"/>
                <a:gd name="connsiteX5340" fmla="*/ 1005051 w 6891715"/>
                <a:gd name="connsiteY5340" fmla="*/ 5952663 h 6367455"/>
                <a:gd name="connsiteX5341" fmla="*/ 995213 w 6891715"/>
                <a:gd name="connsiteY5341" fmla="*/ 5944102 h 6367455"/>
                <a:gd name="connsiteX5342" fmla="*/ 987921 w 6891715"/>
                <a:gd name="connsiteY5342" fmla="*/ 5953614 h 6367455"/>
                <a:gd name="connsiteX5343" fmla="*/ 984747 w 6891715"/>
                <a:gd name="connsiteY5343" fmla="*/ 5946639 h 6367455"/>
                <a:gd name="connsiteX5344" fmla="*/ 967371 w 6891715"/>
                <a:gd name="connsiteY5344" fmla="*/ 5951909 h 6367455"/>
                <a:gd name="connsiteX5345" fmla="*/ 967494 w 6891715"/>
                <a:gd name="connsiteY5345" fmla="*/ 5953094 h 6367455"/>
                <a:gd name="connsiteX5346" fmla="*/ 945223 w 6891715"/>
                <a:gd name="connsiteY5346" fmla="*/ 5968032 h 6367455"/>
                <a:gd name="connsiteX5347" fmla="*/ 924225 w 6891715"/>
                <a:gd name="connsiteY5347" fmla="*/ 5969303 h 6367455"/>
                <a:gd name="connsiteX5348" fmla="*/ 909272 w 6891715"/>
                <a:gd name="connsiteY5348" fmla="*/ 5963900 h 6367455"/>
                <a:gd name="connsiteX5349" fmla="*/ 887955 w 6891715"/>
                <a:gd name="connsiteY5349" fmla="*/ 5962311 h 6367455"/>
                <a:gd name="connsiteX5350" fmla="*/ 866639 w 6891715"/>
                <a:gd name="connsiteY5350" fmla="*/ 5955955 h 6367455"/>
                <a:gd name="connsiteX5351" fmla="*/ 841188 w 6891715"/>
                <a:gd name="connsiteY5351" fmla="*/ 5968032 h 6367455"/>
                <a:gd name="connsiteX5352" fmla="*/ 822417 w 6891715"/>
                <a:gd name="connsiteY5352" fmla="*/ 5972164 h 6367455"/>
                <a:gd name="connsiteX5353" fmla="*/ 813826 w 6891715"/>
                <a:gd name="connsiteY5353" fmla="*/ 5968986 h 6367455"/>
                <a:gd name="connsiteX5354" fmla="*/ 822099 w 6891715"/>
                <a:gd name="connsiteY5354" fmla="*/ 5960404 h 6367455"/>
                <a:gd name="connsiteX5355" fmla="*/ 832598 w 6891715"/>
                <a:gd name="connsiteY5355" fmla="*/ 5933071 h 6367455"/>
                <a:gd name="connsiteX5356" fmla="*/ 836416 w 6891715"/>
                <a:gd name="connsiteY5356" fmla="*/ 5909870 h 6367455"/>
                <a:gd name="connsiteX5357" fmla="*/ 829735 w 6891715"/>
                <a:gd name="connsiteY5357" fmla="*/ 5863468 h 6367455"/>
                <a:gd name="connsiteX5358" fmla="*/ 838007 w 6891715"/>
                <a:gd name="connsiteY5358" fmla="*/ 5825647 h 6367455"/>
                <a:gd name="connsiteX5359" fmla="*/ 826871 w 6891715"/>
                <a:gd name="connsiteY5359" fmla="*/ 5806260 h 6367455"/>
                <a:gd name="connsiteX5360" fmla="*/ 839598 w 6891715"/>
                <a:gd name="connsiteY5360" fmla="*/ 5797996 h 6367455"/>
                <a:gd name="connsiteX5361" fmla="*/ 847232 w 6891715"/>
                <a:gd name="connsiteY5361" fmla="*/ 5804353 h 6367455"/>
                <a:gd name="connsiteX5362" fmla="*/ 840870 w 6891715"/>
                <a:gd name="connsiteY5362" fmla="*/ 5790369 h 6367455"/>
                <a:gd name="connsiteX5363" fmla="*/ 822735 w 6891715"/>
                <a:gd name="connsiteY5363" fmla="*/ 5790686 h 6367455"/>
                <a:gd name="connsiteX5364" fmla="*/ 806827 w 6891715"/>
                <a:gd name="connsiteY5364" fmla="*/ 5803717 h 6367455"/>
                <a:gd name="connsiteX5365" fmla="*/ 795372 w 6891715"/>
                <a:gd name="connsiteY5365" fmla="*/ 5810074 h 6367455"/>
                <a:gd name="connsiteX5366" fmla="*/ 797281 w 6891715"/>
                <a:gd name="connsiteY5366" fmla="*/ 5786873 h 6367455"/>
                <a:gd name="connsiteX5367" fmla="*/ 790918 w 6891715"/>
                <a:gd name="connsiteY5367" fmla="*/ 5777338 h 6367455"/>
                <a:gd name="connsiteX5368" fmla="*/ 800463 w 6891715"/>
                <a:gd name="connsiteY5368" fmla="*/ 5776384 h 6367455"/>
                <a:gd name="connsiteX5369" fmla="*/ 817326 w 6891715"/>
                <a:gd name="connsiteY5369" fmla="*/ 5773842 h 6367455"/>
                <a:gd name="connsiteX5370" fmla="*/ 826553 w 6891715"/>
                <a:gd name="connsiteY5370" fmla="*/ 5752548 h 6367455"/>
                <a:gd name="connsiteX5371" fmla="*/ 839280 w 6891715"/>
                <a:gd name="connsiteY5371" fmla="*/ 5740788 h 6367455"/>
                <a:gd name="connsiteX5372" fmla="*/ 840234 w 6891715"/>
                <a:gd name="connsiteY5372" fmla="*/ 5734432 h 6367455"/>
                <a:gd name="connsiteX5373" fmla="*/ 820189 w 6891715"/>
                <a:gd name="connsiteY5373" fmla="*/ 5748734 h 6367455"/>
                <a:gd name="connsiteX5374" fmla="*/ 807462 w 6891715"/>
                <a:gd name="connsiteY5374" fmla="*/ 5754137 h 6367455"/>
                <a:gd name="connsiteX5375" fmla="*/ 799190 w 6891715"/>
                <a:gd name="connsiteY5375" fmla="*/ 5764625 h 6367455"/>
                <a:gd name="connsiteX5376" fmla="*/ 801418 w 6891715"/>
                <a:gd name="connsiteY5376" fmla="*/ 5771935 h 6367455"/>
                <a:gd name="connsiteX5377" fmla="*/ 783283 w 6891715"/>
                <a:gd name="connsiteY5377" fmla="*/ 5770028 h 6367455"/>
                <a:gd name="connsiteX5378" fmla="*/ 776921 w 6891715"/>
                <a:gd name="connsiteY5378" fmla="*/ 5773206 h 6367455"/>
                <a:gd name="connsiteX5379" fmla="*/ 768331 w 6891715"/>
                <a:gd name="connsiteY5379" fmla="*/ 5770346 h 6367455"/>
                <a:gd name="connsiteX5380" fmla="*/ 765150 w 6891715"/>
                <a:gd name="connsiteY5380" fmla="*/ 5765896 h 6367455"/>
                <a:gd name="connsiteX5381" fmla="*/ 782010 w 6891715"/>
                <a:gd name="connsiteY5381" fmla="*/ 5735385 h 6367455"/>
                <a:gd name="connsiteX5382" fmla="*/ 781692 w 6891715"/>
                <a:gd name="connsiteY5382" fmla="*/ 5699471 h 6367455"/>
                <a:gd name="connsiteX5383" fmla="*/ 807781 w 6891715"/>
                <a:gd name="connsiteY5383" fmla="*/ 5671820 h 6367455"/>
                <a:gd name="connsiteX5384" fmla="*/ 810008 w 6891715"/>
                <a:gd name="connsiteY5384" fmla="*/ 5656883 h 6367455"/>
                <a:gd name="connsiteX5385" fmla="*/ 820189 w 6891715"/>
                <a:gd name="connsiteY5385" fmla="*/ 5642263 h 6367455"/>
                <a:gd name="connsiteX5386" fmla="*/ 838643 w 6891715"/>
                <a:gd name="connsiteY5386" fmla="*/ 5544691 h 6367455"/>
                <a:gd name="connsiteX5387" fmla="*/ 846597 w 6891715"/>
                <a:gd name="connsiteY5387" fmla="*/ 5489707 h 6367455"/>
                <a:gd name="connsiteX5388" fmla="*/ 828780 w 6891715"/>
                <a:gd name="connsiteY5388" fmla="*/ 5408662 h 6367455"/>
                <a:gd name="connsiteX5389" fmla="*/ 828147 w 6891715"/>
                <a:gd name="connsiteY5389" fmla="*/ 5385266 h 6367455"/>
                <a:gd name="connsiteX5390" fmla="*/ 827984 w 6891715"/>
                <a:gd name="connsiteY5390" fmla="*/ 5385412 h 6367455"/>
                <a:gd name="connsiteX5391" fmla="*/ 827032 w 6891715"/>
                <a:gd name="connsiteY5391" fmla="*/ 5365753 h 6367455"/>
                <a:gd name="connsiteX5392" fmla="*/ 829888 w 6891715"/>
                <a:gd name="connsiteY5392" fmla="*/ 5330240 h 6367455"/>
                <a:gd name="connsiteX5393" fmla="*/ 841630 w 6891715"/>
                <a:gd name="connsiteY5393" fmla="*/ 5324850 h 6367455"/>
                <a:gd name="connsiteX5394" fmla="*/ 831157 w 6891715"/>
                <a:gd name="connsiteY5394" fmla="*/ 5309947 h 6367455"/>
                <a:gd name="connsiteX5395" fmla="*/ 820051 w 6891715"/>
                <a:gd name="connsiteY5395" fmla="*/ 5303923 h 6367455"/>
                <a:gd name="connsiteX5396" fmla="*/ 826397 w 6891715"/>
                <a:gd name="connsiteY5396" fmla="*/ 5284898 h 6367455"/>
                <a:gd name="connsiteX5397" fmla="*/ 807357 w 6891715"/>
                <a:gd name="connsiteY5397" fmla="*/ 5286167 h 6367455"/>
                <a:gd name="connsiteX5398" fmla="*/ 812434 w 6891715"/>
                <a:gd name="connsiteY5398" fmla="*/ 5264288 h 6367455"/>
                <a:gd name="connsiteX5399" fmla="*/ 795615 w 6891715"/>
                <a:gd name="connsiteY5399" fmla="*/ 5265240 h 6367455"/>
                <a:gd name="connsiteX5400" fmla="*/ 796250 w 6891715"/>
                <a:gd name="connsiteY5400" fmla="*/ 5254459 h 6367455"/>
                <a:gd name="connsiteX5401" fmla="*/ 789903 w 6891715"/>
                <a:gd name="connsiteY5401" fmla="*/ 5247166 h 6367455"/>
                <a:gd name="connsiteX5402" fmla="*/ 782604 w 6891715"/>
                <a:gd name="connsiteY5402" fmla="*/ 5251922 h 6367455"/>
                <a:gd name="connsiteX5403" fmla="*/ 783556 w 6891715"/>
                <a:gd name="connsiteY5403" fmla="*/ 5237971 h 6367455"/>
                <a:gd name="connsiteX5404" fmla="*/ 800375 w 6891715"/>
                <a:gd name="connsiteY5404" fmla="*/ 5212605 h 6367455"/>
                <a:gd name="connsiteX5405" fmla="*/ 813069 w 6891715"/>
                <a:gd name="connsiteY5405" fmla="*/ 5212605 h 6367455"/>
                <a:gd name="connsiteX5406" fmla="*/ 815290 w 6891715"/>
                <a:gd name="connsiteY5406" fmla="*/ 5206263 h 6367455"/>
                <a:gd name="connsiteX5407" fmla="*/ 825763 w 6891715"/>
                <a:gd name="connsiteY5407" fmla="*/ 5193580 h 6367455"/>
                <a:gd name="connsiteX5408" fmla="*/ 843851 w 6891715"/>
                <a:gd name="connsiteY5408" fmla="*/ 5199605 h 6367455"/>
                <a:gd name="connsiteX5409" fmla="*/ 862573 w 6891715"/>
                <a:gd name="connsiteY5409" fmla="*/ 5188824 h 6367455"/>
                <a:gd name="connsiteX5410" fmla="*/ 876218 w 6891715"/>
                <a:gd name="connsiteY5410" fmla="*/ 5185653 h 6367455"/>
                <a:gd name="connsiteX5411" fmla="*/ 877488 w 6891715"/>
                <a:gd name="connsiteY5411" fmla="*/ 5192629 h 6367455"/>
                <a:gd name="connsiteX5412" fmla="*/ 891133 w 6891715"/>
                <a:gd name="connsiteY5412" fmla="*/ 5191678 h 6367455"/>
                <a:gd name="connsiteX5413" fmla="*/ 884786 w 6891715"/>
                <a:gd name="connsiteY5413" fmla="*/ 5183117 h 6367455"/>
                <a:gd name="connsiteX5414" fmla="*/ 891133 w 6891715"/>
                <a:gd name="connsiteY5414" fmla="*/ 5176775 h 6367455"/>
                <a:gd name="connsiteX5415" fmla="*/ 881613 w 6891715"/>
                <a:gd name="connsiteY5415" fmla="*/ 5179946 h 6367455"/>
                <a:gd name="connsiteX5416" fmla="*/ 878122 w 6891715"/>
                <a:gd name="connsiteY5416" fmla="*/ 5168848 h 6367455"/>
                <a:gd name="connsiteX5417" fmla="*/ 890816 w 6891715"/>
                <a:gd name="connsiteY5417" fmla="*/ 5159336 h 6367455"/>
                <a:gd name="connsiteX5418" fmla="*/ 910808 w 6891715"/>
                <a:gd name="connsiteY5418" fmla="*/ 5144116 h 6367455"/>
                <a:gd name="connsiteX5419" fmla="*/ 926675 w 6891715"/>
                <a:gd name="connsiteY5419" fmla="*/ 5140945 h 6367455"/>
                <a:gd name="connsiteX5420" fmla="*/ 933974 w 6891715"/>
                <a:gd name="connsiteY5420" fmla="*/ 5145067 h 6367455"/>
                <a:gd name="connsiteX5421" fmla="*/ 936195 w 6891715"/>
                <a:gd name="connsiteY5421" fmla="*/ 5138726 h 6367455"/>
                <a:gd name="connsiteX5422" fmla="*/ 949841 w 6891715"/>
                <a:gd name="connsiteY5422" fmla="*/ 5139677 h 6367455"/>
                <a:gd name="connsiteX5423" fmla="*/ 959361 w 6891715"/>
                <a:gd name="connsiteY5423" fmla="*/ 5151092 h 6367455"/>
                <a:gd name="connsiteX5424" fmla="*/ 989190 w 6891715"/>
                <a:gd name="connsiteY5424" fmla="*/ 5165677 h 6367455"/>
                <a:gd name="connsiteX5425" fmla="*/ 1095809 w 6891715"/>
                <a:gd name="connsiteY5425" fmla="*/ 5163458 h 6367455"/>
                <a:gd name="connsiteX5426" fmla="*/ 1111676 w 6891715"/>
                <a:gd name="connsiteY5426" fmla="*/ 5152994 h 6367455"/>
                <a:gd name="connsiteX5427" fmla="*/ 1121196 w 6891715"/>
                <a:gd name="connsiteY5427" fmla="*/ 5154897 h 6367455"/>
                <a:gd name="connsiteX5428" fmla="*/ 1124369 w 6891715"/>
                <a:gd name="connsiteY5428" fmla="*/ 5158067 h 6367455"/>
                <a:gd name="connsiteX5429" fmla="*/ 1140553 w 6891715"/>
                <a:gd name="connsiteY5429" fmla="*/ 5165360 h 6367455"/>
                <a:gd name="connsiteX5430" fmla="*/ 1168162 w 6891715"/>
                <a:gd name="connsiteY5430" fmla="*/ 5169165 h 6367455"/>
                <a:gd name="connsiteX5431" fmla="*/ 1217983 w 6891715"/>
                <a:gd name="connsiteY5431" fmla="*/ 5179312 h 6367455"/>
                <a:gd name="connsiteX5432" fmla="*/ 1264313 w 6891715"/>
                <a:gd name="connsiteY5432" fmla="*/ 5181214 h 6367455"/>
                <a:gd name="connsiteX5433" fmla="*/ 1293825 w 6891715"/>
                <a:gd name="connsiteY5433" fmla="*/ 5175507 h 6367455"/>
                <a:gd name="connsiteX5434" fmla="*/ 1307788 w 6891715"/>
                <a:gd name="connsiteY5434" fmla="*/ 5178677 h 6367455"/>
                <a:gd name="connsiteX5435" fmla="*/ 1323653 w 6891715"/>
                <a:gd name="connsiteY5435" fmla="*/ 5168848 h 6367455"/>
                <a:gd name="connsiteX5436" fmla="*/ 1329999 w 6891715"/>
                <a:gd name="connsiteY5436" fmla="*/ 5169799 h 6367455"/>
                <a:gd name="connsiteX5437" fmla="*/ 1339519 w 6891715"/>
                <a:gd name="connsiteY5437" fmla="*/ 5182482 h 6367455"/>
                <a:gd name="connsiteX5438" fmla="*/ 1351261 w 6891715"/>
                <a:gd name="connsiteY5438" fmla="*/ 5183117 h 6367455"/>
                <a:gd name="connsiteX5439" fmla="*/ 1367129 w 6891715"/>
                <a:gd name="connsiteY5439" fmla="*/ 5187556 h 6367455"/>
                <a:gd name="connsiteX5440" fmla="*/ 1385853 w 6891715"/>
                <a:gd name="connsiteY5440" fmla="*/ 5184068 h 6367455"/>
                <a:gd name="connsiteX5441" fmla="*/ 1405846 w 6891715"/>
                <a:gd name="connsiteY5441" fmla="*/ 5182799 h 6367455"/>
                <a:gd name="connsiteX5442" fmla="*/ 1422030 w 6891715"/>
                <a:gd name="connsiteY5442" fmla="*/ 5187873 h 6367455"/>
                <a:gd name="connsiteX5443" fmla="*/ 1439800 w 6891715"/>
                <a:gd name="connsiteY5443" fmla="*/ 5194214 h 6367455"/>
                <a:gd name="connsiteX5444" fmla="*/ 1449320 w 6891715"/>
                <a:gd name="connsiteY5444" fmla="*/ 5199288 h 6367455"/>
                <a:gd name="connsiteX5445" fmla="*/ 1476608 w 6891715"/>
                <a:gd name="connsiteY5445" fmla="*/ 5198336 h 6367455"/>
                <a:gd name="connsiteX5446" fmla="*/ 1488033 w 6891715"/>
                <a:gd name="connsiteY5446" fmla="*/ 5187873 h 6367455"/>
                <a:gd name="connsiteX5447" fmla="*/ 1493746 w 6891715"/>
                <a:gd name="connsiteY5447" fmla="*/ 5184702 h 6367455"/>
                <a:gd name="connsiteX5448" fmla="*/ 1492160 w 6891715"/>
                <a:gd name="connsiteY5448" fmla="*/ 5187556 h 6367455"/>
                <a:gd name="connsiteX5449" fmla="*/ 1498188 w 6891715"/>
                <a:gd name="connsiteY5449" fmla="*/ 5189141 h 6367455"/>
                <a:gd name="connsiteX5450" fmla="*/ 1499774 w 6891715"/>
                <a:gd name="connsiteY5450" fmla="*/ 5188190 h 6367455"/>
                <a:gd name="connsiteX5451" fmla="*/ 1505485 w 6891715"/>
                <a:gd name="connsiteY5451" fmla="*/ 5182165 h 6367455"/>
                <a:gd name="connsiteX5452" fmla="*/ 1506437 w 6891715"/>
                <a:gd name="connsiteY5452" fmla="*/ 5185019 h 6367455"/>
                <a:gd name="connsiteX5453" fmla="*/ 1509292 w 6891715"/>
                <a:gd name="connsiteY5453" fmla="*/ 5185336 h 6367455"/>
                <a:gd name="connsiteX5454" fmla="*/ 1509613 w 6891715"/>
                <a:gd name="connsiteY5454" fmla="*/ 5182165 h 6367455"/>
                <a:gd name="connsiteX5455" fmla="*/ 1513104 w 6891715"/>
                <a:gd name="connsiteY5455" fmla="*/ 5183117 h 6367455"/>
                <a:gd name="connsiteX5456" fmla="*/ 1513644 w 6891715"/>
                <a:gd name="connsiteY5456" fmla="*/ 5182190 h 6367455"/>
                <a:gd name="connsiteX5457" fmla="*/ 1521585 w 6891715"/>
                <a:gd name="connsiteY5457" fmla="*/ 5173933 h 6367455"/>
                <a:gd name="connsiteX5458" fmla="*/ 1536516 w 6891715"/>
                <a:gd name="connsiteY5458" fmla="*/ 5137729 h 6367455"/>
                <a:gd name="connsiteX5459" fmla="*/ 1551446 w 6891715"/>
                <a:gd name="connsiteY5459" fmla="*/ 5066590 h 6367455"/>
                <a:gd name="connsiteX5460" fmla="*/ 1559070 w 6891715"/>
                <a:gd name="connsiteY5460" fmla="*/ 5017364 h 6367455"/>
                <a:gd name="connsiteX5461" fmla="*/ 1564788 w 6891715"/>
                <a:gd name="connsiteY5461" fmla="*/ 5032291 h 6367455"/>
                <a:gd name="connsiteX5462" fmla="*/ 1571141 w 6891715"/>
                <a:gd name="connsiteY5462" fmla="*/ 5024351 h 6367455"/>
                <a:gd name="connsiteX5463" fmla="*/ 1567011 w 6891715"/>
                <a:gd name="connsiteY5463" fmla="*/ 5014506 h 6367455"/>
                <a:gd name="connsiteX5464" fmla="*/ 1560022 w 6891715"/>
                <a:gd name="connsiteY5464" fmla="*/ 5012600 h 6367455"/>
                <a:gd name="connsiteX5465" fmla="*/ 1570506 w 6891715"/>
                <a:gd name="connsiteY5465" fmla="*/ 4932569 h 6367455"/>
                <a:gd name="connsiteX5466" fmla="*/ 1570188 w 6891715"/>
                <a:gd name="connsiteY5466" fmla="*/ 4911609 h 6367455"/>
                <a:gd name="connsiteX5467" fmla="*/ 1572094 w 6891715"/>
                <a:gd name="connsiteY5467" fmla="*/ 4904939 h 6367455"/>
                <a:gd name="connsiteX5468" fmla="*/ 1577177 w 6891715"/>
                <a:gd name="connsiteY5468" fmla="*/ 4904939 h 6367455"/>
                <a:gd name="connsiteX5469" fmla="*/ 1579082 w 6891715"/>
                <a:gd name="connsiteY5469" fmla="*/ 4921136 h 6367455"/>
                <a:gd name="connsiteX5470" fmla="*/ 1600683 w 6891715"/>
                <a:gd name="connsiteY5470" fmla="*/ 4948448 h 6367455"/>
                <a:gd name="connsiteX5471" fmla="*/ 1607672 w 6891715"/>
                <a:gd name="connsiteY5471" fmla="*/ 4967186 h 6367455"/>
                <a:gd name="connsiteX5472" fmla="*/ 1616884 w 6891715"/>
                <a:gd name="connsiteY5472" fmla="*/ 4974173 h 6367455"/>
                <a:gd name="connsiteX5473" fmla="*/ 1609895 w 6891715"/>
                <a:gd name="connsiteY5473" fmla="*/ 4964963 h 6367455"/>
                <a:gd name="connsiteX5474" fmla="*/ 1606719 w 6891715"/>
                <a:gd name="connsiteY5474" fmla="*/ 4945908 h 6367455"/>
                <a:gd name="connsiteX5475" fmla="*/ 1598142 w 6891715"/>
                <a:gd name="connsiteY5475" fmla="*/ 4918595 h 6367455"/>
                <a:gd name="connsiteX5476" fmla="*/ 1586706 w 6891715"/>
                <a:gd name="connsiteY5476" fmla="*/ 4902081 h 6367455"/>
                <a:gd name="connsiteX5477" fmla="*/ 1583847 w 6891715"/>
                <a:gd name="connsiteY5477" fmla="*/ 4888425 h 6367455"/>
                <a:gd name="connsiteX5478" fmla="*/ 1561293 w 6891715"/>
                <a:gd name="connsiteY5478" fmla="*/ 4874769 h 6367455"/>
                <a:gd name="connsiteX5479" fmla="*/ 1560340 w 6891715"/>
                <a:gd name="connsiteY5479" fmla="*/ 4864288 h 6367455"/>
                <a:gd name="connsiteX5480" fmla="*/ 1569552 w 6891715"/>
                <a:gd name="connsiteY5480" fmla="*/ 4855714 h 6367455"/>
                <a:gd name="connsiteX5481" fmla="*/ 1574953 w 6891715"/>
                <a:gd name="connsiteY5481" fmla="*/ 4843963 h 6367455"/>
                <a:gd name="connsiteX5482" fmla="*/ 1584483 w 6891715"/>
                <a:gd name="connsiteY5482" fmla="*/ 4838882 h 6367455"/>
                <a:gd name="connsiteX5483" fmla="*/ 1568282 w 6891715"/>
                <a:gd name="connsiteY5483" fmla="*/ 4816651 h 6367455"/>
                <a:gd name="connsiteX5484" fmla="*/ 1556528 w 6891715"/>
                <a:gd name="connsiteY5484" fmla="*/ 4810299 h 6367455"/>
                <a:gd name="connsiteX5485" fmla="*/ 1561929 w 6891715"/>
                <a:gd name="connsiteY5485" fmla="*/ 4800136 h 6367455"/>
                <a:gd name="connsiteX5486" fmla="*/ 1546999 w 6891715"/>
                <a:gd name="connsiteY5486" fmla="*/ 4799184 h 6367455"/>
                <a:gd name="connsiteX5487" fmla="*/ 1503477 w 6891715"/>
                <a:gd name="connsiteY5487" fmla="*/ 4766790 h 6367455"/>
                <a:gd name="connsiteX5488" fmla="*/ 1501253 w 6891715"/>
                <a:gd name="connsiteY5488" fmla="*/ 4758533 h 6367455"/>
                <a:gd name="connsiteX5489" fmla="*/ 1482828 w 6891715"/>
                <a:gd name="connsiteY5489" fmla="*/ 4728998 h 6367455"/>
                <a:gd name="connsiteX5490" fmla="*/ 1470123 w 6891715"/>
                <a:gd name="connsiteY5490" fmla="*/ 4717565 h 6367455"/>
                <a:gd name="connsiteX5491" fmla="*/ 1482512 w 6891715"/>
                <a:gd name="connsiteY5491" fmla="*/ 4692158 h 6367455"/>
                <a:gd name="connsiteX5492" fmla="*/ 1466629 w 6891715"/>
                <a:gd name="connsiteY5492" fmla="*/ 4685806 h 6367455"/>
                <a:gd name="connsiteX5493" fmla="*/ 1479018 w 6891715"/>
                <a:gd name="connsiteY5493" fmla="*/ 4672150 h 6367455"/>
                <a:gd name="connsiteX5494" fmla="*/ 1491724 w 6891715"/>
                <a:gd name="connsiteY5494" fmla="*/ 4676279 h 6367455"/>
                <a:gd name="connsiteX5495" fmla="*/ 1500301 w 6891715"/>
                <a:gd name="connsiteY5495" fmla="*/ 4678502 h 6367455"/>
                <a:gd name="connsiteX5496" fmla="*/ 1494902 w 6891715"/>
                <a:gd name="connsiteY5496" fmla="*/ 4667704 h 6367455"/>
                <a:gd name="connsiteX5497" fmla="*/ 1478064 w 6891715"/>
                <a:gd name="connsiteY5497" fmla="*/ 4658494 h 6367455"/>
                <a:gd name="connsiteX5498" fmla="*/ 1458688 w 6891715"/>
                <a:gd name="connsiteY5498" fmla="*/ 4663893 h 6367455"/>
                <a:gd name="connsiteX5499" fmla="*/ 1434865 w 6891715"/>
                <a:gd name="connsiteY5499" fmla="*/ 4663258 h 6367455"/>
                <a:gd name="connsiteX5500" fmla="*/ 1431053 w 6891715"/>
                <a:gd name="connsiteY5500" fmla="*/ 4648331 h 6367455"/>
                <a:gd name="connsiteX5501" fmla="*/ 1447253 w 6891715"/>
                <a:gd name="connsiteY5501" fmla="*/ 4637851 h 6367455"/>
                <a:gd name="connsiteX5502" fmla="*/ 1430100 w 6891715"/>
                <a:gd name="connsiteY5502" fmla="*/ 4631499 h 6367455"/>
                <a:gd name="connsiteX5503" fmla="*/ 1413264 w 6891715"/>
                <a:gd name="connsiteY5503" fmla="*/ 4620066 h 6367455"/>
                <a:gd name="connsiteX5504" fmla="*/ 1405640 w 6891715"/>
                <a:gd name="connsiteY5504" fmla="*/ 4628641 h 6367455"/>
                <a:gd name="connsiteX5505" fmla="*/ 1402464 w 6891715"/>
                <a:gd name="connsiteY5505" fmla="*/ 4629594 h 6367455"/>
                <a:gd name="connsiteX5506" fmla="*/ 1396110 w 6891715"/>
                <a:gd name="connsiteY5506" fmla="*/ 4616890 h 6367455"/>
                <a:gd name="connsiteX5507" fmla="*/ 1387533 w 6891715"/>
                <a:gd name="connsiteY5507" fmla="*/ 4626735 h 6367455"/>
                <a:gd name="connsiteX5508" fmla="*/ 1376095 w 6891715"/>
                <a:gd name="connsiteY5508" fmla="*/ 4627688 h 6367455"/>
                <a:gd name="connsiteX5509" fmla="*/ 1354811 w 6891715"/>
                <a:gd name="connsiteY5509" fmla="*/ 4600694 h 6367455"/>
                <a:gd name="connsiteX5510" fmla="*/ 1342103 w 6891715"/>
                <a:gd name="connsiteY5510" fmla="*/ 4601646 h 6367455"/>
                <a:gd name="connsiteX5511" fmla="*/ 1327174 w 6891715"/>
                <a:gd name="connsiteY5511" fmla="*/ 4594659 h 6367455"/>
                <a:gd name="connsiteX5512" fmla="*/ 1309068 w 6891715"/>
                <a:gd name="connsiteY5512" fmla="*/ 4591484 h 6367455"/>
                <a:gd name="connsiteX5513" fmla="*/ 1300491 w 6891715"/>
                <a:gd name="connsiteY5513" fmla="*/ 4580051 h 6367455"/>
                <a:gd name="connsiteX5514" fmla="*/ 1287785 w 6891715"/>
                <a:gd name="connsiteY5514" fmla="*/ 4575922 h 6367455"/>
                <a:gd name="connsiteX5515" fmla="*/ 1268726 w 6891715"/>
                <a:gd name="connsiteY5515" fmla="*/ 4589578 h 6367455"/>
                <a:gd name="connsiteX5516" fmla="*/ 1251889 w 6891715"/>
                <a:gd name="connsiteY5516" fmla="*/ 4592119 h 6367455"/>
                <a:gd name="connsiteX5517" fmla="*/ 1247443 w 6891715"/>
                <a:gd name="connsiteY5517" fmla="*/ 4573064 h 6367455"/>
                <a:gd name="connsiteX5518" fmla="*/ 1240136 w 6891715"/>
                <a:gd name="connsiteY5518" fmla="*/ 4568618 h 6367455"/>
                <a:gd name="connsiteX5519" fmla="*/ 1221077 w 6891715"/>
                <a:gd name="connsiteY5519" fmla="*/ 4564807 h 6367455"/>
                <a:gd name="connsiteX5520" fmla="*/ 1217899 w 6891715"/>
                <a:gd name="connsiteY5520" fmla="*/ 4559408 h 6367455"/>
                <a:gd name="connsiteX5521" fmla="*/ 1233465 w 6891715"/>
                <a:gd name="connsiteY5521" fmla="*/ 4552103 h 6367455"/>
                <a:gd name="connsiteX5522" fmla="*/ 1251254 w 6891715"/>
                <a:gd name="connsiteY5522" fmla="*/ 4552103 h 6367455"/>
                <a:gd name="connsiteX5523" fmla="*/ 1257608 w 6891715"/>
                <a:gd name="connsiteY5523" fmla="*/ 4544481 h 6367455"/>
                <a:gd name="connsiteX5524" fmla="*/ 1242994 w 6891715"/>
                <a:gd name="connsiteY5524" fmla="*/ 4534001 h 6367455"/>
                <a:gd name="connsiteX5525" fmla="*/ 1232194 w 6891715"/>
                <a:gd name="connsiteY5525" fmla="*/ 4537177 h 6367455"/>
                <a:gd name="connsiteX5526" fmla="*/ 1225841 w 6891715"/>
                <a:gd name="connsiteY5526" fmla="*/ 4545751 h 6367455"/>
                <a:gd name="connsiteX5527" fmla="*/ 1223618 w 6891715"/>
                <a:gd name="connsiteY5527" fmla="*/ 4521615 h 6367455"/>
                <a:gd name="connsiteX5528" fmla="*/ 1230288 w 6891715"/>
                <a:gd name="connsiteY5528" fmla="*/ 4516534 h 6367455"/>
                <a:gd name="connsiteX5529" fmla="*/ 1236642 w 6891715"/>
                <a:gd name="connsiteY5529" fmla="*/ 4520345 h 6367455"/>
                <a:gd name="connsiteX5530" fmla="*/ 1251254 w 6891715"/>
                <a:gd name="connsiteY5530" fmla="*/ 4524473 h 6367455"/>
                <a:gd name="connsiteX5531" fmla="*/ 1260784 w 6891715"/>
                <a:gd name="connsiteY5531" fmla="*/ 4524473 h 6367455"/>
                <a:gd name="connsiteX5532" fmla="*/ 1246807 w 6891715"/>
                <a:gd name="connsiteY5532" fmla="*/ 4509547 h 6367455"/>
                <a:gd name="connsiteX5533" fmla="*/ 1235053 w 6891715"/>
                <a:gd name="connsiteY5533" fmla="*/ 4512088 h 6367455"/>
                <a:gd name="connsiteX5534" fmla="*/ 1228700 w 6891715"/>
                <a:gd name="connsiteY5534" fmla="*/ 4506689 h 6367455"/>
                <a:gd name="connsiteX5535" fmla="*/ 1219488 w 6891715"/>
                <a:gd name="connsiteY5535" fmla="*/ 4515263 h 6367455"/>
                <a:gd name="connsiteX5536" fmla="*/ 1210911 w 6891715"/>
                <a:gd name="connsiteY5536" fmla="*/ 4511135 h 6367455"/>
                <a:gd name="connsiteX5537" fmla="*/ 1209640 w 6891715"/>
                <a:gd name="connsiteY5537" fmla="*/ 4500972 h 6367455"/>
                <a:gd name="connsiteX5538" fmla="*/ 1215040 w 6891715"/>
                <a:gd name="connsiteY5538" fmla="*/ 4495573 h 6367455"/>
                <a:gd name="connsiteX5539" fmla="*/ 1224570 w 6891715"/>
                <a:gd name="connsiteY5539" fmla="*/ 4486681 h 6367455"/>
                <a:gd name="connsiteX5540" fmla="*/ 1245219 w 6891715"/>
                <a:gd name="connsiteY5540" fmla="*/ 4468578 h 6367455"/>
                <a:gd name="connsiteX5541" fmla="*/ 1268726 w 6891715"/>
                <a:gd name="connsiteY5541" fmla="*/ 4469531 h 6367455"/>
                <a:gd name="connsiteX5542" fmla="*/ 1283656 w 6891715"/>
                <a:gd name="connsiteY5542" fmla="*/ 4465085 h 6367455"/>
                <a:gd name="connsiteX5543" fmla="*/ 1299538 w 6891715"/>
                <a:gd name="connsiteY5543" fmla="*/ 4471437 h 6367455"/>
                <a:gd name="connsiteX5544" fmla="*/ 1299538 w 6891715"/>
                <a:gd name="connsiteY5544" fmla="*/ 4464132 h 6367455"/>
                <a:gd name="connsiteX5545" fmla="*/ 1310974 w 6891715"/>
                <a:gd name="connsiteY5545" fmla="*/ 4460956 h 6367455"/>
                <a:gd name="connsiteX5546" fmla="*/ 1324633 w 6891715"/>
                <a:gd name="connsiteY5546" fmla="*/ 4463815 h 6367455"/>
                <a:gd name="connsiteX5547" fmla="*/ 1327809 w 6891715"/>
                <a:gd name="connsiteY5547" fmla="*/ 4450159 h 6367455"/>
                <a:gd name="connsiteX5548" fmla="*/ 1331938 w 6891715"/>
                <a:gd name="connsiteY5548" fmla="*/ 4442854 h 6367455"/>
                <a:gd name="connsiteX5549" fmla="*/ 1346869 w 6891715"/>
                <a:gd name="connsiteY5549" fmla="*/ 4448888 h 6367455"/>
                <a:gd name="connsiteX5550" fmla="*/ 1379908 w 6891715"/>
                <a:gd name="connsiteY5550" fmla="*/ 4448571 h 6367455"/>
                <a:gd name="connsiteX5551" fmla="*/ 1388485 w 6891715"/>
                <a:gd name="connsiteY5551" fmla="*/ 4460004 h 6367455"/>
                <a:gd name="connsiteX5552" fmla="*/ 1411675 w 6891715"/>
                <a:gd name="connsiteY5552" fmla="*/ 4485093 h 6367455"/>
                <a:gd name="connsiteX5553" fmla="*/ 1430735 w 6891715"/>
                <a:gd name="connsiteY5553" fmla="*/ 4474295 h 6367455"/>
                <a:gd name="connsiteX5554" fmla="*/ 1447570 w 6891715"/>
                <a:gd name="connsiteY5554" fmla="*/ 4466991 h 6367455"/>
                <a:gd name="connsiteX5555" fmla="*/ 1462817 w 6891715"/>
                <a:gd name="connsiteY5555" fmla="*/ 4477471 h 6367455"/>
                <a:gd name="connsiteX5556" fmla="*/ 1481559 w 6891715"/>
                <a:gd name="connsiteY5556" fmla="*/ 4465403 h 6367455"/>
                <a:gd name="connsiteX5557" fmla="*/ 1497442 w 6891715"/>
                <a:gd name="connsiteY5557" fmla="*/ 4462227 h 6367455"/>
                <a:gd name="connsiteX5558" fmla="*/ 1506018 w 6891715"/>
                <a:gd name="connsiteY5558" fmla="*/ 4476836 h 6367455"/>
                <a:gd name="connsiteX5559" fmla="*/ 1522855 w 6891715"/>
                <a:gd name="connsiteY5559" fmla="*/ 4478741 h 6367455"/>
                <a:gd name="connsiteX5560" fmla="*/ 1532386 w 6891715"/>
                <a:gd name="connsiteY5560" fmla="*/ 4480964 h 6367455"/>
                <a:gd name="connsiteX5561" fmla="*/ 1536516 w 6891715"/>
                <a:gd name="connsiteY5561" fmla="*/ 4472389 h 6367455"/>
                <a:gd name="connsiteX5562" fmla="*/ 1529209 w 6891715"/>
                <a:gd name="connsiteY5562" fmla="*/ 4466038 h 6367455"/>
                <a:gd name="connsiteX5563" fmla="*/ 1519361 w 6891715"/>
                <a:gd name="connsiteY5563" fmla="*/ 4448571 h 6367455"/>
                <a:gd name="connsiteX5564" fmla="*/ 1512690 w 6891715"/>
                <a:gd name="connsiteY5564" fmla="*/ 4384101 h 6367455"/>
                <a:gd name="connsiteX5565" fmla="*/ 1511104 w 6891715"/>
                <a:gd name="connsiteY5565" fmla="*/ 4368222 h 6367455"/>
                <a:gd name="connsiteX5566" fmla="*/ 1498395 w 6891715"/>
                <a:gd name="connsiteY5566" fmla="*/ 4357742 h 6367455"/>
                <a:gd name="connsiteX5567" fmla="*/ 1492996 w 6891715"/>
                <a:gd name="connsiteY5567" fmla="*/ 4334875 h 6367455"/>
                <a:gd name="connsiteX5568" fmla="*/ 1478064 w 6891715"/>
                <a:gd name="connsiteY5568" fmla="*/ 4314550 h 6367455"/>
                <a:gd name="connsiteX5569" fmla="*/ 1478064 w 6891715"/>
                <a:gd name="connsiteY5569" fmla="*/ 4307563 h 6367455"/>
                <a:gd name="connsiteX5570" fmla="*/ 1484418 w 6891715"/>
                <a:gd name="connsiteY5570" fmla="*/ 4310422 h 6367455"/>
                <a:gd name="connsiteX5571" fmla="*/ 1497125 w 6891715"/>
                <a:gd name="connsiteY5571" fmla="*/ 4312645 h 6367455"/>
                <a:gd name="connsiteX5572" fmla="*/ 1513961 w 6891715"/>
                <a:gd name="connsiteY5572" fmla="*/ 4325030 h 6367455"/>
                <a:gd name="connsiteX5573" fmla="*/ 1526668 w 6891715"/>
                <a:gd name="connsiteY5573" fmla="*/ 4319631 h 6367455"/>
                <a:gd name="connsiteX5574" fmla="*/ 1545728 w 6891715"/>
                <a:gd name="connsiteY5574" fmla="*/ 4317408 h 6367455"/>
                <a:gd name="connsiteX5575" fmla="*/ 1550175 w 6891715"/>
                <a:gd name="connsiteY5575" fmla="*/ 4328841 h 6367455"/>
                <a:gd name="connsiteX5576" fmla="*/ 1542551 w 6891715"/>
                <a:gd name="connsiteY5576" fmla="*/ 4339322 h 6367455"/>
                <a:gd name="connsiteX5577" fmla="*/ 1555893 w 6891715"/>
                <a:gd name="connsiteY5577" fmla="*/ 4358694 h 6367455"/>
                <a:gd name="connsiteX5578" fmla="*/ 1569552 w 6891715"/>
                <a:gd name="connsiteY5578" fmla="*/ 4364728 h 6367455"/>
                <a:gd name="connsiteX5579" fmla="*/ 1589565 w 6891715"/>
                <a:gd name="connsiteY5579" fmla="*/ 4358377 h 6367455"/>
                <a:gd name="connsiteX5580" fmla="*/ 1610531 w 6891715"/>
                <a:gd name="connsiteY5580" fmla="*/ 4367269 h 6367455"/>
                <a:gd name="connsiteX5581" fmla="*/ 1625460 w 6891715"/>
                <a:gd name="connsiteY5581" fmla="*/ 4369492 h 6367455"/>
                <a:gd name="connsiteX5582" fmla="*/ 1659450 w 6891715"/>
                <a:gd name="connsiteY5582" fmla="*/ 4368222 h 6367455"/>
                <a:gd name="connsiteX5583" fmla="*/ 1677556 w 6891715"/>
                <a:gd name="connsiteY5583" fmla="*/ 4356154 h 6367455"/>
                <a:gd name="connsiteX5584" fmla="*/ 1690898 w 6891715"/>
                <a:gd name="connsiteY5584" fmla="*/ 4346626 h 6367455"/>
                <a:gd name="connsiteX5585" fmla="*/ 1720758 w 6891715"/>
                <a:gd name="connsiteY5585" fmla="*/ 4349484 h 6367455"/>
                <a:gd name="connsiteX5586" fmla="*/ 1694075 w 6891715"/>
                <a:gd name="connsiteY5586" fmla="*/ 4341227 h 6367455"/>
                <a:gd name="connsiteX5587" fmla="*/ 1679463 w 6891715"/>
                <a:gd name="connsiteY5587" fmla="*/ 4339322 h 6367455"/>
                <a:gd name="connsiteX5588" fmla="*/ 1680416 w 6891715"/>
                <a:gd name="connsiteY5588" fmla="*/ 4328841 h 6367455"/>
                <a:gd name="connsiteX5589" fmla="*/ 1688675 w 6891715"/>
                <a:gd name="connsiteY5589" fmla="*/ 4312009 h 6367455"/>
                <a:gd name="connsiteX5590" fmla="*/ 1722347 w 6891715"/>
                <a:gd name="connsiteY5590" fmla="*/ 4291684 h 6367455"/>
                <a:gd name="connsiteX5591" fmla="*/ 1748712 w 6891715"/>
                <a:gd name="connsiteY5591" fmla="*/ 4285015 h 6367455"/>
                <a:gd name="connsiteX5592" fmla="*/ 1771901 w 6891715"/>
                <a:gd name="connsiteY5592" fmla="*/ 4278663 h 6367455"/>
                <a:gd name="connsiteX5593" fmla="*/ 1801444 w 6891715"/>
                <a:gd name="connsiteY5593" fmla="*/ 4257067 h 6367455"/>
                <a:gd name="connsiteX5594" fmla="*/ 1820186 w 6891715"/>
                <a:gd name="connsiteY5594" fmla="*/ 4234836 h 6367455"/>
                <a:gd name="connsiteX5595" fmla="*/ 1828762 w 6891715"/>
                <a:gd name="connsiteY5595" fmla="*/ 4230390 h 6367455"/>
                <a:gd name="connsiteX5596" fmla="*/ 1817962 w 6891715"/>
                <a:gd name="connsiteY5596" fmla="*/ 4222451 h 6367455"/>
                <a:gd name="connsiteX5597" fmla="*/ 1816056 w 6891715"/>
                <a:gd name="connsiteY5597" fmla="*/ 4208477 h 6367455"/>
                <a:gd name="connsiteX5598" fmla="*/ 1820821 w 6891715"/>
                <a:gd name="connsiteY5598" fmla="*/ 4198949 h 6367455"/>
                <a:gd name="connsiteX5599" fmla="*/ 1818280 w 6891715"/>
                <a:gd name="connsiteY5599" fmla="*/ 4157981 h 6367455"/>
                <a:gd name="connsiteX5600" fmla="*/ 1815103 w 6891715"/>
                <a:gd name="connsiteY5600" fmla="*/ 4152582 h 6367455"/>
                <a:gd name="connsiteX5601" fmla="*/ 1832892 w 6891715"/>
                <a:gd name="connsiteY5601" fmla="*/ 4132574 h 6367455"/>
                <a:gd name="connsiteX5602" fmla="*/ 1847822 w 6891715"/>
                <a:gd name="connsiteY5602" fmla="*/ 4124952 h 6367455"/>
                <a:gd name="connsiteX5603" fmla="*/ 1866881 w 6891715"/>
                <a:gd name="connsiteY5603" fmla="*/ 4121459 h 6367455"/>
                <a:gd name="connsiteX5604" fmla="*/ 1901506 w 6891715"/>
                <a:gd name="connsiteY5604" fmla="*/ 4114790 h 6367455"/>
                <a:gd name="connsiteX5605" fmla="*/ 1920566 w 6891715"/>
                <a:gd name="connsiteY5605" fmla="*/ 4111614 h 6367455"/>
                <a:gd name="connsiteX5606" fmla="*/ 1920836 w 6891715"/>
                <a:gd name="connsiteY5606" fmla="*/ 4111854 h 6367455"/>
                <a:gd name="connsiteX5607" fmla="*/ 1949386 w 6891715"/>
                <a:gd name="connsiteY5607" fmla="*/ 4094630 h 6367455"/>
                <a:gd name="connsiteX5608" fmla="*/ 1978517 w 6891715"/>
                <a:gd name="connsiteY5608" fmla="*/ 4070064 h 6367455"/>
                <a:gd name="connsiteX5609" fmla="*/ 1977988 w 6891715"/>
                <a:gd name="connsiteY5609" fmla="*/ 4069704 h 6367455"/>
                <a:gd name="connsiteX5610" fmla="*/ 1995753 w 6891715"/>
                <a:gd name="connsiteY5610" fmla="*/ 4059226 h 6367455"/>
                <a:gd name="connsiteX5611" fmla="*/ 2007174 w 6891715"/>
                <a:gd name="connsiteY5611" fmla="*/ 4057321 h 6367455"/>
                <a:gd name="connsiteX5612" fmla="*/ 2015422 w 6891715"/>
                <a:gd name="connsiteY5612" fmla="*/ 4063036 h 6367455"/>
                <a:gd name="connsiteX5613" fmla="*/ 2018911 w 6891715"/>
                <a:gd name="connsiteY5613" fmla="*/ 4062084 h 6367455"/>
                <a:gd name="connsiteX5614" fmla="*/ 2024622 w 6891715"/>
                <a:gd name="connsiteY5614" fmla="*/ 4061449 h 6367455"/>
                <a:gd name="connsiteX5615" fmla="*/ 2022084 w 6891715"/>
                <a:gd name="connsiteY5615" fmla="*/ 4070339 h 6367455"/>
                <a:gd name="connsiteX5616" fmla="*/ 2031283 w 6891715"/>
                <a:gd name="connsiteY5616" fmla="*/ 4070339 h 6367455"/>
                <a:gd name="connsiteX5617" fmla="*/ 2036676 w 6891715"/>
                <a:gd name="connsiteY5617" fmla="*/ 4065894 h 6367455"/>
                <a:gd name="connsiteX5618" fmla="*/ 2025890 w 6891715"/>
                <a:gd name="connsiteY5618" fmla="*/ 4052876 h 6367455"/>
                <a:gd name="connsiteX5619" fmla="*/ 2022084 w 6891715"/>
                <a:gd name="connsiteY5619" fmla="*/ 4052876 h 6367455"/>
                <a:gd name="connsiteX5620" fmla="*/ 2012567 w 6891715"/>
                <a:gd name="connsiteY5620" fmla="*/ 4055099 h 6367455"/>
                <a:gd name="connsiteX5621" fmla="*/ 2003049 w 6891715"/>
                <a:gd name="connsiteY5621" fmla="*/ 4043351 h 6367455"/>
                <a:gd name="connsiteX5622" fmla="*/ 2004318 w 6891715"/>
                <a:gd name="connsiteY5622" fmla="*/ 4036049 h 6367455"/>
                <a:gd name="connsiteX5623" fmla="*/ 2013518 w 6891715"/>
                <a:gd name="connsiteY5623" fmla="*/ 4031604 h 6367455"/>
                <a:gd name="connsiteX5624" fmla="*/ 2023035 w 6891715"/>
                <a:gd name="connsiteY5624" fmla="*/ 4026206 h 6367455"/>
                <a:gd name="connsiteX5625" fmla="*/ 2023987 w 6891715"/>
                <a:gd name="connsiteY5625" fmla="*/ 4018904 h 6367455"/>
                <a:gd name="connsiteX5626" fmla="*/ 2023035 w 6891715"/>
                <a:gd name="connsiteY5626" fmla="*/ 4009379 h 6367455"/>
                <a:gd name="connsiteX5627" fmla="*/ 2032235 w 6891715"/>
                <a:gd name="connsiteY5627" fmla="*/ 4000806 h 6367455"/>
                <a:gd name="connsiteX5628" fmla="*/ 2048097 w 6891715"/>
                <a:gd name="connsiteY5628" fmla="*/ 3994456 h 6367455"/>
                <a:gd name="connsiteX5629" fmla="*/ 2058566 w 6891715"/>
                <a:gd name="connsiteY5629" fmla="*/ 4003029 h 6367455"/>
                <a:gd name="connsiteX5630" fmla="*/ 2064910 w 6891715"/>
                <a:gd name="connsiteY5630" fmla="*/ 3996679 h 6367455"/>
                <a:gd name="connsiteX5631" fmla="*/ 2067131 w 6891715"/>
                <a:gd name="connsiteY5631" fmla="*/ 3998266 h 6367455"/>
                <a:gd name="connsiteX5632" fmla="*/ 2061421 w 6891715"/>
                <a:gd name="connsiteY5632" fmla="*/ 4005569 h 6367455"/>
                <a:gd name="connsiteX5633" fmla="*/ 2062690 w 6891715"/>
                <a:gd name="connsiteY5633" fmla="*/ 4012554 h 6367455"/>
                <a:gd name="connsiteX5634" fmla="*/ 2060469 w 6891715"/>
                <a:gd name="connsiteY5634" fmla="*/ 4021761 h 6367455"/>
                <a:gd name="connsiteX5635" fmla="*/ 2056028 w 6891715"/>
                <a:gd name="connsiteY5635" fmla="*/ 4024619 h 6367455"/>
                <a:gd name="connsiteX5636" fmla="*/ 2053807 w 6891715"/>
                <a:gd name="connsiteY5636" fmla="*/ 4024619 h 6367455"/>
                <a:gd name="connsiteX5637" fmla="*/ 2046511 w 6891715"/>
                <a:gd name="connsiteY5637" fmla="*/ 4018269 h 6367455"/>
                <a:gd name="connsiteX5638" fmla="*/ 2041752 w 6891715"/>
                <a:gd name="connsiteY5638" fmla="*/ 4003346 h 6367455"/>
                <a:gd name="connsiteX5639" fmla="*/ 2029697 w 6891715"/>
                <a:gd name="connsiteY5639" fmla="*/ 4007474 h 6367455"/>
                <a:gd name="connsiteX5640" fmla="*/ 2026842 w 6891715"/>
                <a:gd name="connsiteY5640" fmla="*/ 4014776 h 6367455"/>
                <a:gd name="connsiteX5641" fmla="*/ 2040166 w 6891715"/>
                <a:gd name="connsiteY5641" fmla="*/ 4024619 h 6367455"/>
                <a:gd name="connsiteX5642" fmla="*/ 2046511 w 6891715"/>
                <a:gd name="connsiteY5642" fmla="*/ 4020491 h 6367455"/>
                <a:gd name="connsiteX5643" fmla="*/ 2041118 w 6891715"/>
                <a:gd name="connsiteY5643" fmla="*/ 4028111 h 6367455"/>
                <a:gd name="connsiteX5644" fmla="*/ 2040483 w 6891715"/>
                <a:gd name="connsiteY5644" fmla="*/ 4035414 h 6367455"/>
                <a:gd name="connsiteX5645" fmla="*/ 2036042 w 6891715"/>
                <a:gd name="connsiteY5645" fmla="*/ 4039859 h 6367455"/>
                <a:gd name="connsiteX5646" fmla="*/ 2037311 w 6891715"/>
                <a:gd name="connsiteY5646" fmla="*/ 4034144 h 6367455"/>
                <a:gd name="connsiteX5647" fmla="*/ 2024939 w 6891715"/>
                <a:gd name="connsiteY5647" fmla="*/ 4027159 h 6367455"/>
                <a:gd name="connsiteX5648" fmla="*/ 2017325 w 6891715"/>
                <a:gd name="connsiteY5648" fmla="*/ 4035414 h 6367455"/>
                <a:gd name="connsiteX5649" fmla="*/ 2033187 w 6891715"/>
                <a:gd name="connsiteY5649" fmla="*/ 4041764 h 6367455"/>
                <a:gd name="connsiteX5650" fmla="*/ 2034139 w 6891715"/>
                <a:gd name="connsiteY5650" fmla="*/ 4049066 h 6367455"/>
                <a:gd name="connsiteX5651" fmla="*/ 2039214 w 6891715"/>
                <a:gd name="connsiteY5651" fmla="*/ 4062084 h 6367455"/>
                <a:gd name="connsiteX5652" fmla="*/ 2042387 w 6891715"/>
                <a:gd name="connsiteY5652" fmla="*/ 4058909 h 6367455"/>
                <a:gd name="connsiteX5653" fmla="*/ 2047780 w 6891715"/>
                <a:gd name="connsiteY5653" fmla="*/ 4059861 h 6367455"/>
                <a:gd name="connsiteX5654" fmla="*/ 2064593 w 6891715"/>
                <a:gd name="connsiteY5654" fmla="*/ 4064941 h 6367455"/>
                <a:gd name="connsiteX5655" fmla="*/ 2067766 w 6891715"/>
                <a:gd name="connsiteY5655" fmla="*/ 4065894 h 6367455"/>
                <a:gd name="connsiteX5656" fmla="*/ 2066497 w 6891715"/>
                <a:gd name="connsiteY5656" fmla="*/ 4055416 h 6367455"/>
                <a:gd name="connsiteX5657" fmla="*/ 2038263 w 6891715"/>
                <a:gd name="connsiteY5657" fmla="*/ 4049384 h 6367455"/>
                <a:gd name="connsiteX5658" fmla="*/ 2042069 w 6891715"/>
                <a:gd name="connsiteY5658" fmla="*/ 4043034 h 6367455"/>
                <a:gd name="connsiteX5659" fmla="*/ 2052538 w 6891715"/>
                <a:gd name="connsiteY5659" fmla="*/ 4043034 h 6367455"/>
                <a:gd name="connsiteX5660" fmla="*/ 2062055 w 6891715"/>
                <a:gd name="connsiteY5660" fmla="*/ 4044939 h 6367455"/>
                <a:gd name="connsiteX5661" fmla="*/ 2063324 w 6891715"/>
                <a:gd name="connsiteY5661" fmla="*/ 4040811 h 6367455"/>
                <a:gd name="connsiteX5662" fmla="*/ 2047462 w 6891715"/>
                <a:gd name="connsiteY5662" fmla="*/ 4038589 h 6367455"/>
                <a:gd name="connsiteX5663" fmla="*/ 2043021 w 6891715"/>
                <a:gd name="connsiteY5663" fmla="*/ 4032239 h 6367455"/>
                <a:gd name="connsiteX5664" fmla="*/ 2050635 w 6891715"/>
                <a:gd name="connsiteY5664" fmla="*/ 4028111 h 6367455"/>
                <a:gd name="connsiteX5665" fmla="*/ 2062055 w 6891715"/>
                <a:gd name="connsiteY5665" fmla="*/ 4031286 h 6367455"/>
                <a:gd name="connsiteX5666" fmla="*/ 2066497 w 6891715"/>
                <a:gd name="connsiteY5666" fmla="*/ 4023984 h 6367455"/>
                <a:gd name="connsiteX5667" fmla="*/ 2076648 w 6891715"/>
                <a:gd name="connsiteY5667" fmla="*/ 4016364 h 6367455"/>
                <a:gd name="connsiteX5668" fmla="*/ 2083945 w 6891715"/>
                <a:gd name="connsiteY5668" fmla="*/ 4016364 h 6367455"/>
                <a:gd name="connsiteX5669" fmla="*/ 2102027 w 6891715"/>
                <a:gd name="connsiteY5669" fmla="*/ 4010649 h 6367455"/>
                <a:gd name="connsiteX5670" fmla="*/ 2114716 w 6891715"/>
                <a:gd name="connsiteY5670" fmla="*/ 4016999 h 6367455"/>
                <a:gd name="connsiteX5671" fmla="*/ 2129627 w 6891715"/>
                <a:gd name="connsiteY5671" fmla="*/ 4011919 h 6367455"/>
                <a:gd name="connsiteX5672" fmla="*/ 2117889 w 6891715"/>
                <a:gd name="connsiteY5672" fmla="*/ 4011919 h 6367455"/>
                <a:gd name="connsiteX5673" fmla="*/ 2126454 w 6891715"/>
                <a:gd name="connsiteY5673" fmla="*/ 4004299 h 6367455"/>
                <a:gd name="connsiteX5674" fmla="*/ 2108372 w 6891715"/>
                <a:gd name="connsiteY5674" fmla="*/ 4009696 h 6367455"/>
                <a:gd name="connsiteX5675" fmla="*/ 2113765 w 6891715"/>
                <a:gd name="connsiteY5675" fmla="*/ 3997949 h 6367455"/>
                <a:gd name="connsiteX5676" fmla="*/ 2103296 w 6891715"/>
                <a:gd name="connsiteY5676" fmla="*/ 4007474 h 6367455"/>
                <a:gd name="connsiteX5677" fmla="*/ 2096951 w 6891715"/>
                <a:gd name="connsiteY5677" fmla="*/ 4010014 h 6367455"/>
                <a:gd name="connsiteX5678" fmla="*/ 2087434 w 6891715"/>
                <a:gd name="connsiteY5678" fmla="*/ 4010014 h 6367455"/>
                <a:gd name="connsiteX5679" fmla="*/ 2076648 w 6891715"/>
                <a:gd name="connsiteY5679" fmla="*/ 4004616 h 6367455"/>
                <a:gd name="connsiteX5680" fmla="*/ 2064910 w 6891715"/>
                <a:gd name="connsiteY5680" fmla="*/ 3996679 h 6367455"/>
                <a:gd name="connsiteX5681" fmla="*/ 2050318 w 6891715"/>
                <a:gd name="connsiteY5681" fmla="*/ 3984931 h 6367455"/>
                <a:gd name="connsiteX5682" fmla="*/ 2061421 w 6891715"/>
                <a:gd name="connsiteY5682" fmla="*/ 3974454 h 6367455"/>
                <a:gd name="connsiteX5683" fmla="*/ 2077600 w 6891715"/>
                <a:gd name="connsiteY5683" fmla="*/ 3987154 h 6367455"/>
                <a:gd name="connsiteX5684" fmla="*/ 2099806 w 6891715"/>
                <a:gd name="connsiteY5684" fmla="*/ 3980486 h 6367455"/>
                <a:gd name="connsiteX5685" fmla="*/ 2076648 w 6891715"/>
                <a:gd name="connsiteY5685" fmla="*/ 3982709 h 6367455"/>
                <a:gd name="connsiteX5686" fmla="*/ 2062690 w 6891715"/>
                <a:gd name="connsiteY5686" fmla="*/ 3969056 h 6367455"/>
                <a:gd name="connsiteX5687" fmla="*/ 2073159 w 6891715"/>
                <a:gd name="connsiteY5687" fmla="*/ 3946831 h 6367455"/>
                <a:gd name="connsiteX5688" fmla="*/ 2103296 w 6891715"/>
                <a:gd name="connsiteY5688" fmla="*/ 3908414 h 6367455"/>
                <a:gd name="connsiteX5689" fmla="*/ 2110275 w 6891715"/>
                <a:gd name="connsiteY5689" fmla="*/ 3875076 h 6367455"/>
                <a:gd name="connsiteX5690" fmla="*/ 2107103 w 6891715"/>
                <a:gd name="connsiteY5690" fmla="*/ 3848406 h 6367455"/>
                <a:gd name="connsiteX5691" fmla="*/ 2114082 w 6891715"/>
                <a:gd name="connsiteY5691" fmla="*/ 3831896 h 6367455"/>
                <a:gd name="connsiteX5692" fmla="*/ 2119475 w 6891715"/>
                <a:gd name="connsiteY5692" fmla="*/ 3819196 h 6367455"/>
                <a:gd name="connsiteX5693" fmla="*/ 2129944 w 6891715"/>
                <a:gd name="connsiteY5693" fmla="*/ 3819196 h 6367455"/>
                <a:gd name="connsiteX5694" fmla="*/ 2131213 w 6891715"/>
                <a:gd name="connsiteY5694" fmla="*/ 3826181 h 6367455"/>
                <a:gd name="connsiteX5695" fmla="*/ 2138509 w 6891715"/>
                <a:gd name="connsiteY5695" fmla="*/ 3828403 h 6367455"/>
                <a:gd name="connsiteX5696" fmla="*/ 2151199 w 6891715"/>
                <a:gd name="connsiteY5696" fmla="*/ 3823958 h 6367455"/>
                <a:gd name="connsiteX5697" fmla="*/ 2153419 w 6891715"/>
                <a:gd name="connsiteY5697" fmla="*/ 3831578 h 6367455"/>
                <a:gd name="connsiteX5698" fmla="*/ 2155640 w 6891715"/>
                <a:gd name="connsiteY5698" fmla="*/ 3837293 h 6367455"/>
                <a:gd name="connsiteX5699" fmla="*/ 2171502 w 6891715"/>
                <a:gd name="connsiteY5699" fmla="*/ 3844913 h 6367455"/>
                <a:gd name="connsiteX5700" fmla="*/ 2166426 w 6891715"/>
                <a:gd name="connsiteY5700" fmla="*/ 3860789 h 6367455"/>
                <a:gd name="connsiteX5701" fmla="*/ 2156909 w 6891715"/>
                <a:gd name="connsiteY5701" fmla="*/ 3861741 h 6367455"/>
                <a:gd name="connsiteX5702" fmla="*/ 2146440 w 6891715"/>
                <a:gd name="connsiteY5702" fmla="*/ 3874441 h 6367455"/>
                <a:gd name="connsiteX5703" fmla="*/ 2156909 w 6891715"/>
                <a:gd name="connsiteY5703" fmla="*/ 3884284 h 6367455"/>
                <a:gd name="connsiteX5704" fmla="*/ 2154688 w 6891715"/>
                <a:gd name="connsiteY5704" fmla="*/ 3892221 h 6367455"/>
                <a:gd name="connsiteX5705" fmla="*/ 2159447 w 6891715"/>
                <a:gd name="connsiteY5705" fmla="*/ 3901746 h 6367455"/>
                <a:gd name="connsiteX5706" fmla="*/ 2178481 w 6891715"/>
                <a:gd name="connsiteY5706" fmla="*/ 3913176 h 6367455"/>
                <a:gd name="connsiteX5707" fmla="*/ 2196563 w 6891715"/>
                <a:gd name="connsiteY5707" fmla="*/ 3910954 h 6367455"/>
                <a:gd name="connsiteX5708" fmla="*/ 2208935 w 6891715"/>
                <a:gd name="connsiteY5708" fmla="*/ 3887776 h 6367455"/>
                <a:gd name="connsiteX5709" fmla="*/ 2194343 w 6891715"/>
                <a:gd name="connsiteY5709" fmla="*/ 3907779 h 6367455"/>
                <a:gd name="connsiteX5710" fmla="*/ 2185777 w 6891715"/>
                <a:gd name="connsiteY5710" fmla="*/ 3910954 h 6367455"/>
                <a:gd name="connsiteX5711" fmla="*/ 2174357 w 6891715"/>
                <a:gd name="connsiteY5711" fmla="*/ 3909366 h 6367455"/>
                <a:gd name="connsiteX5712" fmla="*/ 2168329 w 6891715"/>
                <a:gd name="connsiteY5712" fmla="*/ 3904921 h 6367455"/>
                <a:gd name="connsiteX5713" fmla="*/ 2162302 w 6891715"/>
                <a:gd name="connsiteY5713" fmla="*/ 3892221 h 6367455"/>
                <a:gd name="connsiteX5714" fmla="*/ 2178164 w 6891715"/>
                <a:gd name="connsiteY5714" fmla="*/ 3889046 h 6367455"/>
                <a:gd name="connsiteX5715" fmla="*/ 2184508 w 6891715"/>
                <a:gd name="connsiteY5715" fmla="*/ 3884919 h 6367455"/>
                <a:gd name="connsiteX5716" fmla="*/ 2193074 w 6891715"/>
                <a:gd name="connsiteY5716" fmla="*/ 3879521 h 6367455"/>
                <a:gd name="connsiteX5717" fmla="*/ 2208935 w 6891715"/>
                <a:gd name="connsiteY5717" fmla="*/ 3885871 h 6367455"/>
                <a:gd name="connsiteX5718" fmla="*/ 2205763 w 6891715"/>
                <a:gd name="connsiteY5718" fmla="*/ 3876981 h 6367455"/>
                <a:gd name="connsiteX5719" fmla="*/ 2213694 w 6891715"/>
                <a:gd name="connsiteY5719" fmla="*/ 3872854 h 6367455"/>
                <a:gd name="connsiteX5720" fmla="*/ 2202591 w 6891715"/>
                <a:gd name="connsiteY5720" fmla="*/ 3875394 h 6367455"/>
                <a:gd name="connsiteX5721" fmla="*/ 2194025 w 6891715"/>
                <a:gd name="connsiteY5721" fmla="*/ 3875394 h 6367455"/>
                <a:gd name="connsiteX5722" fmla="*/ 2187681 w 6891715"/>
                <a:gd name="connsiteY5722" fmla="*/ 3869044 h 6367455"/>
                <a:gd name="connsiteX5723" fmla="*/ 2189584 w 6891715"/>
                <a:gd name="connsiteY5723" fmla="*/ 3859519 h 6367455"/>
                <a:gd name="connsiteX5724" fmla="*/ 2196880 w 6891715"/>
                <a:gd name="connsiteY5724" fmla="*/ 3840151 h 6367455"/>
                <a:gd name="connsiteX5725" fmla="*/ 2209570 w 6891715"/>
                <a:gd name="connsiteY5725" fmla="*/ 3839198 h 6367455"/>
                <a:gd name="connsiteX5726" fmla="*/ 2202273 w 6891715"/>
                <a:gd name="connsiteY5726" fmla="*/ 3836023 h 6367455"/>
                <a:gd name="connsiteX5727" fmla="*/ 2181970 w 6891715"/>
                <a:gd name="connsiteY5727" fmla="*/ 3834118 h 6367455"/>
                <a:gd name="connsiteX5728" fmla="*/ 2175626 w 6891715"/>
                <a:gd name="connsiteY5728" fmla="*/ 3829038 h 6367455"/>
                <a:gd name="connsiteX5729" fmla="*/ 2178798 w 6891715"/>
                <a:gd name="connsiteY5729" fmla="*/ 3825863 h 6367455"/>
                <a:gd name="connsiteX5730" fmla="*/ 2182605 w 6891715"/>
                <a:gd name="connsiteY5730" fmla="*/ 3803638 h 6367455"/>
                <a:gd name="connsiteX5731" fmla="*/ 2194977 w 6891715"/>
                <a:gd name="connsiteY5731" fmla="*/ 3774111 h 6367455"/>
                <a:gd name="connsiteX5732" fmla="*/ 2216866 w 6891715"/>
                <a:gd name="connsiteY5732" fmla="*/ 3757918 h 6367455"/>
                <a:gd name="connsiteX5733" fmla="*/ 2247638 w 6891715"/>
                <a:gd name="connsiteY5733" fmla="*/ 3753473 h 6367455"/>
                <a:gd name="connsiteX5734" fmla="*/ 2265721 w 6891715"/>
                <a:gd name="connsiteY5734" fmla="*/ 3754426 h 6367455"/>
                <a:gd name="connsiteX5735" fmla="*/ 2278410 w 6891715"/>
                <a:gd name="connsiteY5735" fmla="*/ 3745853 h 6367455"/>
                <a:gd name="connsiteX5736" fmla="*/ 2300299 w 6891715"/>
                <a:gd name="connsiteY5736" fmla="*/ 3741726 h 6367455"/>
                <a:gd name="connsiteX5737" fmla="*/ 2314258 w 6891715"/>
                <a:gd name="connsiteY5737" fmla="*/ 3744266 h 6367455"/>
                <a:gd name="connsiteX5738" fmla="*/ 2323775 w 6891715"/>
                <a:gd name="connsiteY5738" fmla="*/ 3755061 h 6367455"/>
                <a:gd name="connsiteX5739" fmla="*/ 2335830 w 6891715"/>
                <a:gd name="connsiteY5739" fmla="*/ 3763316 h 6367455"/>
                <a:gd name="connsiteX5740" fmla="*/ 2350422 w 6891715"/>
                <a:gd name="connsiteY5740" fmla="*/ 3764268 h 6367455"/>
                <a:gd name="connsiteX5741" fmla="*/ 2346298 w 6891715"/>
                <a:gd name="connsiteY5741" fmla="*/ 3768396 h 6367455"/>
                <a:gd name="connsiteX5742" fmla="*/ 2350740 w 6891715"/>
                <a:gd name="connsiteY5742" fmla="*/ 3776016 h 6367455"/>
                <a:gd name="connsiteX5743" fmla="*/ 2358988 w 6891715"/>
                <a:gd name="connsiteY5743" fmla="*/ 3777603 h 6367455"/>
                <a:gd name="connsiteX5744" fmla="*/ 2356026 w 6891715"/>
                <a:gd name="connsiteY5744" fmla="*/ 3787144 h 6367455"/>
                <a:gd name="connsiteX5745" fmla="*/ 2357058 w 6891715"/>
                <a:gd name="connsiteY5745" fmla="*/ 3787213 h 6367455"/>
                <a:gd name="connsiteX5746" fmla="*/ 2359897 w 6891715"/>
                <a:gd name="connsiteY5746" fmla="*/ 3778078 h 6367455"/>
                <a:gd name="connsiteX5747" fmla="*/ 2359579 w 6891715"/>
                <a:gd name="connsiteY5747" fmla="*/ 3767923 h 6367455"/>
                <a:gd name="connsiteX5748" fmla="*/ 2364975 w 6891715"/>
                <a:gd name="connsiteY5748" fmla="*/ 3761577 h 6367455"/>
                <a:gd name="connsiteX5749" fmla="*/ 2373544 w 6891715"/>
                <a:gd name="connsiteY5749" fmla="*/ 3762211 h 6367455"/>
                <a:gd name="connsiteX5750" fmla="*/ 2381796 w 6891715"/>
                <a:gd name="connsiteY5750" fmla="*/ 3769510 h 6367455"/>
                <a:gd name="connsiteX5751" fmla="*/ 2390683 w 6891715"/>
                <a:gd name="connsiteY5751" fmla="*/ 3780299 h 6367455"/>
                <a:gd name="connsiteX5752" fmla="*/ 2383066 w 6891715"/>
                <a:gd name="connsiteY5752" fmla="*/ 3765384 h 6367455"/>
                <a:gd name="connsiteX5753" fmla="*/ 2374496 w 6891715"/>
                <a:gd name="connsiteY5753" fmla="*/ 3750787 h 6367455"/>
                <a:gd name="connsiteX5754" fmla="*/ 2361801 w 6891715"/>
                <a:gd name="connsiteY5754" fmla="*/ 3752057 h 6367455"/>
                <a:gd name="connsiteX5755" fmla="*/ 2347836 w 6891715"/>
                <a:gd name="connsiteY5755" fmla="*/ 3753961 h 6367455"/>
                <a:gd name="connsiteX5756" fmla="*/ 2338315 w 6891715"/>
                <a:gd name="connsiteY5756" fmla="*/ 3752374 h 6367455"/>
                <a:gd name="connsiteX5757" fmla="*/ 2337363 w 6891715"/>
                <a:gd name="connsiteY5757" fmla="*/ 3735239 h 6367455"/>
                <a:gd name="connsiteX5758" fmla="*/ 2344662 w 6891715"/>
                <a:gd name="connsiteY5758" fmla="*/ 3727940 h 6367455"/>
                <a:gd name="connsiteX5759" fmla="*/ 2352279 w 6891715"/>
                <a:gd name="connsiteY5759" fmla="*/ 3730161 h 6367455"/>
                <a:gd name="connsiteX5760" fmla="*/ 2349740 w 6891715"/>
                <a:gd name="connsiteY5760" fmla="*/ 3721593 h 6367455"/>
                <a:gd name="connsiteX5761" fmla="*/ 2365610 w 6891715"/>
                <a:gd name="connsiteY5761" fmla="*/ 3702554 h 6367455"/>
                <a:gd name="connsiteX5762" fmla="*/ 2440512 w 6891715"/>
                <a:gd name="connsiteY5762" fmla="*/ 3699698 h 6367455"/>
                <a:gd name="connsiteX5763" fmla="*/ 2436386 w 6891715"/>
                <a:gd name="connsiteY5763" fmla="*/ 3709218 h 6367455"/>
                <a:gd name="connsiteX5764" fmla="*/ 2444321 w 6891715"/>
                <a:gd name="connsiteY5764" fmla="*/ 3743806 h 6367455"/>
                <a:gd name="connsiteX5765" fmla="*/ 2460190 w 6891715"/>
                <a:gd name="connsiteY5765" fmla="*/ 3745710 h 6367455"/>
                <a:gd name="connsiteX5766" fmla="*/ 2466537 w 6891715"/>
                <a:gd name="connsiteY5766" fmla="*/ 3736508 h 6367455"/>
                <a:gd name="connsiteX5767" fmla="*/ 2452572 w 6891715"/>
                <a:gd name="connsiteY5767" fmla="*/ 3724767 h 6367455"/>
                <a:gd name="connsiteX5768" fmla="*/ 2453525 w 6891715"/>
                <a:gd name="connsiteY5768" fmla="*/ 3717468 h 6367455"/>
                <a:gd name="connsiteX5769" fmla="*/ 2470346 w 6891715"/>
                <a:gd name="connsiteY5769" fmla="*/ 3721593 h 6367455"/>
                <a:gd name="connsiteX5770" fmla="*/ 2480185 w 6891715"/>
                <a:gd name="connsiteY5770" fmla="*/ 3738094 h 6367455"/>
                <a:gd name="connsiteX5771" fmla="*/ 2479233 w 6891715"/>
                <a:gd name="connsiteY5771" fmla="*/ 3745710 h 6367455"/>
                <a:gd name="connsiteX5772" fmla="*/ 2487802 w 6891715"/>
                <a:gd name="connsiteY5772" fmla="*/ 3738094 h 6367455"/>
                <a:gd name="connsiteX5773" fmla="*/ 2478915 w 6891715"/>
                <a:gd name="connsiteY5773" fmla="*/ 3729844 h 6367455"/>
                <a:gd name="connsiteX5774" fmla="*/ 2472568 w 6891715"/>
                <a:gd name="connsiteY5774" fmla="*/ 3708900 h 6367455"/>
                <a:gd name="connsiteX5775" fmla="*/ 2476376 w 6891715"/>
                <a:gd name="connsiteY5775" fmla="*/ 3689861 h 6367455"/>
                <a:gd name="connsiteX5776" fmla="*/ 2492245 w 6891715"/>
                <a:gd name="connsiteY5776" fmla="*/ 3674947 h 6367455"/>
                <a:gd name="connsiteX5777" fmla="*/ 2527157 w 6891715"/>
                <a:gd name="connsiteY5777" fmla="*/ 3678754 h 6367455"/>
                <a:gd name="connsiteX5778" fmla="*/ 2553818 w 6891715"/>
                <a:gd name="connsiteY5778" fmla="*/ 3681610 h 6367455"/>
                <a:gd name="connsiteX5779" fmla="*/ 2572861 w 6891715"/>
                <a:gd name="connsiteY5779" fmla="*/ 3699698 h 6367455"/>
                <a:gd name="connsiteX5780" fmla="*/ 2597299 w 6891715"/>
                <a:gd name="connsiteY5780" fmla="*/ 3730161 h 6367455"/>
                <a:gd name="connsiteX5781" fmla="*/ 2620785 w 6891715"/>
                <a:gd name="connsiteY5781" fmla="*/ 3733017 h 6367455"/>
                <a:gd name="connsiteX5782" fmla="*/ 2598251 w 6891715"/>
                <a:gd name="connsiteY5782" fmla="*/ 3722228 h 6367455"/>
                <a:gd name="connsiteX5783" fmla="*/ 2585873 w 6891715"/>
                <a:gd name="connsiteY5783" fmla="*/ 3712391 h 6367455"/>
                <a:gd name="connsiteX5784" fmla="*/ 2585556 w 6891715"/>
                <a:gd name="connsiteY5784" fmla="*/ 3696207 h 6367455"/>
                <a:gd name="connsiteX5785" fmla="*/ 2573495 w 6891715"/>
                <a:gd name="connsiteY5785" fmla="*/ 3681610 h 6367455"/>
                <a:gd name="connsiteX5786" fmla="*/ 2558896 w 6891715"/>
                <a:gd name="connsiteY5786" fmla="*/ 3676216 h 6367455"/>
                <a:gd name="connsiteX5787" fmla="*/ 2536362 w 6891715"/>
                <a:gd name="connsiteY5787" fmla="*/ 3671456 h 6367455"/>
                <a:gd name="connsiteX5788" fmla="*/ 2510971 w 6891715"/>
                <a:gd name="connsiteY5788" fmla="*/ 3660032 h 6367455"/>
                <a:gd name="connsiteX5789" fmla="*/ 2511923 w 6891715"/>
                <a:gd name="connsiteY5789" fmla="*/ 3646387 h 6367455"/>
                <a:gd name="connsiteX5790" fmla="*/ 2514145 w 6891715"/>
                <a:gd name="connsiteY5790" fmla="*/ 3643214 h 6367455"/>
                <a:gd name="connsiteX5791" fmla="*/ 2525888 w 6891715"/>
                <a:gd name="connsiteY5791" fmla="*/ 3649560 h 6367455"/>
                <a:gd name="connsiteX5792" fmla="*/ 2529062 w 6891715"/>
                <a:gd name="connsiteY5792" fmla="*/ 3643214 h 6367455"/>
                <a:gd name="connsiteX5793" fmla="*/ 2531283 w 6891715"/>
                <a:gd name="connsiteY5793" fmla="*/ 3637819 h 6367455"/>
                <a:gd name="connsiteX5794" fmla="*/ 2508749 w 6891715"/>
                <a:gd name="connsiteY5794" fmla="*/ 3625444 h 6367455"/>
                <a:gd name="connsiteX5795" fmla="*/ 2505258 w 6891715"/>
                <a:gd name="connsiteY5795" fmla="*/ 3612751 h 6367455"/>
                <a:gd name="connsiteX5796" fmla="*/ 2520175 w 6891715"/>
                <a:gd name="connsiteY5796" fmla="*/ 3598788 h 6367455"/>
                <a:gd name="connsiteX5797" fmla="*/ 2511606 w 6891715"/>
                <a:gd name="connsiteY5797" fmla="*/ 3590538 h 6367455"/>
                <a:gd name="connsiteX5798" fmla="*/ 2508432 w 6891715"/>
                <a:gd name="connsiteY5798" fmla="*/ 3597836 h 6367455"/>
                <a:gd name="connsiteX5799" fmla="*/ 2497006 w 6891715"/>
                <a:gd name="connsiteY5799" fmla="*/ 3601010 h 6367455"/>
                <a:gd name="connsiteX5800" fmla="*/ 2493832 w 6891715"/>
                <a:gd name="connsiteY5800" fmla="*/ 3589586 h 6367455"/>
                <a:gd name="connsiteX5801" fmla="*/ 2500815 w 6891715"/>
                <a:gd name="connsiteY5801" fmla="*/ 3580066 h 6367455"/>
                <a:gd name="connsiteX5802" fmla="*/ 2511288 w 6891715"/>
                <a:gd name="connsiteY5802" fmla="*/ 3576893 h 6367455"/>
                <a:gd name="connsiteX5803" fmla="*/ 2523031 w 6891715"/>
                <a:gd name="connsiteY5803" fmla="*/ 3577527 h 6367455"/>
                <a:gd name="connsiteX5804" fmla="*/ 2529379 w 6891715"/>
                <a:gd name="connsiteY5804" fmla="*/ 3564834 h 6367455"/>
                <a:gd name="connsiteX5805" fmla="*/ 2518906 w 6891715"/>
                <a:gd name="connsiteY5805" fmla="*/ 3556901 h 6367455"/>
                <a:gd name="connsiteX5806" fmla="*/ 2506845 w 6891715"/>
                <a:gd name="connsiteY5806" fmla="*/ 3545160 h 6367455"/>
                <a:gd name="connsiteX5807" fmla="*/ 2505575 w 6891715"/>
                <a:gd name="connsiteY5807" fmla="*/ 3535958 h 6367455"/>
                <a:gd name="connsiteX5808" fmla="*/ 2500497 w 6891715"/>
                <a:gd name="connsiteY5808" fmla="*/ 3524217 h 6367455"/>
                <a:gd name="connsiteX5809" fmla="*/ 2492880 w 6891715"/>
                <a:gd name="connsiteY5809" fmla="*/ 3516918 h 6367455"/>
                <a:gd name="connsiteX5810" fmla="*/ 2480185 w 6891715"/>
                <a:gd name="connsiteY5810" fmla="*/ 3519457 h 6367455"/>
                <a:gd name="connsiteX5811" fmla="*/ 2466537 w 6891715"/>
                <a:gd name="connsiteY5811" fmla="*/ 3513110 h 6367455"/>
                <a:gd name="connsiteX5812" fmla="*/ 2464316 w 6891715"/>
                <a:gd name="connsiteY5812" fmla="*/ 3524534 h 6367455"/>
                <a:gd name="connsiteX5813" fmla="*/ 2462094 w 6891715"/>
                <a:gd name="connsiteY5813" fmla="*/ 3527707 h 6367455"/>
                <a:gd name="connsiteX5814" fmla="*/ 2458920 w 6891715"/>
                <a:gd name="connsiteY5814" fmla="*/ 3516283 h 6367455"/>
                <a:gd name="connsiteX5815" fmla="*/ 2458920 w 6891715"/>
                <a:gd name="connsiteY5815" fmla="*/ 3499148 h 6367455"/>
                <a:gd name="connsiteX5816" fmla="*/ 2463046 w 6891715"/>
                <a:gd name="connsiteY5816" fmla="*/ 3484551 h 6367455"/>
                <a:gd name="connsiteX5817" fmla="*/ 2469394 w 6891715"/>
                <a:gd name="connsiteY5817" fmla="*/ 3486455 h 6367455"/>
                <a:gd name="connsiteX5818" fmla="*/ 2469394 w 6891715"/>
                <a:gd name="connsiteY5818" fmla="*/ 3493753 h 6367455"/>
                <a:gd name="connsiteX5819" fmla="*/ 2471615 w 6891715"/>
                <a:gd name="connsiteY5819" fmla="*/ 3505494 h 6367455"/>
                <a:gd name="connsiteX5820" fmla="*/ 2482406 w 6891715"/>
                <a:gd name="connsiteY5820" fmla="*/ 3516283 h 6367455"/>
                <a:gd name="connsiteX5821" fmla="*/ 2489706 w 6891715"/>
                <a:gd name="connsiteY5821" fmla="*/ 3512476 h 6367455"/>
                <a:gd name="connsiteX5822" fmla="*/ 2501882 w 6891715"/>
                <a:gd name="connsiteY5822" fmla="*/ 3508519 h 6367455"/>
                <a:gd name="connsiteX5823" fmla="*/ 2502823 w 6891715"/>
                <a:gd name="connsiteY5823" fmla="*/ 3499157 h 6367455"/>
                <a:gd name="connsiteX5824" fmla="*/ 2495167 w 6891715"/>
                <a:gd name="connsiteY5824" fmla="*/ 3475027 h 6367455"/>
                <a:gd name="connsiteX5825" fmla="*/ 2497081 w 6891715"/>
                <a:gd name="connsiteY5825" fmla="*/ 3463279 h 6367455"/>
                <a:gd name="connsiteX5826" fmla="*/ 2493891 w 6891715"/>
                <a:gd name="connsiteY5826" fmla="*/ 3442642 h 6367455"/>
                <a:gd name="connsiteX5827" fmla="*/ 2491339 w 6891715"/>
                <a:gd name="connsiteY5827" fmla="*/ 3419147 h 6367455"/>
                <a:gd name="connsiteX5828" fmla="*/ 2484002 w 6891715"/>
                <a:gd name="connsiteY5828" fmla="*/ 3408034 h 6367455"/>
                <a:gd name="connsiteX5829" fmla="*/ 2470923 w 6891715"/>
                <a:gd name="connsiteY5829" fmla="*/ 3409939 h 6367455"/>
                <a:gd name="connsiteX5830" fmla="*/ 2464543 w 6891715"/>
                <a:gd name="connsiteY5830" fmla="*/ 3399462 h 6367455"/>
                <a:gd name="connsiteX5831" fmla="*/ 2464543 w 6891715"/>
                <a:gd name="connsiteY5831" fmla="*/ 3381682 h 6367455"/>
                <a:gd name="connsiteX5832" fmla="*/ 2453059 w 6891715"/>
                <a:gd name="connsiteY5832" fmla="*/ 3384857 h 6367455"/>
                <a:gd name="connsiteX5833" fmla="*/ 2457206 w 6891715"/>
                <a:gd name="connsiteY5833" fmla="*/ 3396604 h 6367455"/>
                <a:gd name="connsiteX5834" fmla="*/ 2447636 w 6891715"/>
                <a:gd name="connsiteY5834" fmla="*/ 3398827 h 6367455"/>
                <a:gd name="connsiteX5835" fmla="*/ 2433600 w 6891715"/>
                <a:gd name="connsiteY5835" fmla="*/ 3383904 h 6367455"/>
                <a:gd name="connsiteX5836" fmla="*/ 2437109 w 6891715"/>
                <a:gd name="connsiteY5836" fmla="*/ 3371523 h 6367455"/>
                <a:gd name="connsiteX5837" fmla="*/ 2438385 w 6891715"/>
                <a:gd name="connsiteY5837" fmla="*/ 3324850 h 6367455"/>
                <a:gd name="connsiteX5838" fmla="*/ 2441575 w 6891715"/>
                <a:gd name="connsiteY5838" fmla="*/ 3324850 h 6367455"/>
                <a:gd name="connsiteX5839" fmla="*/ 2439661 w 6891715"/>
                <a:gd name="connsiteY5839" fmla="*/ 3347075 h 6367455"/>
                <a:gd name="connsiteX5840" fmla="*/ 2450507 w 6891715"/>
                <a:gd name="connsiteY5840" fmla="*/ 3352472 h 6367455"/>
                <a:gd name="connsiteX5841" fmla="*/ 2456887 w 6891715"/>
                <a:gd name="connsiteY5841" fmla="*/ 3340725 h 6367455"/>
                <a:gd name="connsiteX5842" fmla="*/ 2455292 w 6891715"/>
                <a:gd name="connsiteY5842" fmla="*/ 3322627 h 6367455"/>
                <a:gd name="connsiteX5843" fmla="*/ 2450188 w 6891715"/>
                <a:gd name="connsiteY5843" fmla="*/ 3306117 h 6367455"/>
                <a:gd name="connsiteX5844" fmla="*/ 2440618 w 6891715"/>
                <a:gd name="connsiteY5844" fmla="*/ 3309292 h 6367455"/>
                <a:gd name="connsiteX5845" fmla="*/ 2439023 w 6891715"/>
                <a:gd name="connsiteY5845" fmla="*/ 3261667 h 6367455"/>
                <a:gd name="connsiteX5846" fmla="*/ 2444446 w 6891715"/>
                <a:gd name="connsiteY5846" fmla="*/ 3273097 h 6367455"/>
                <a:gd name="connsiteX5847" fmla="*/ 2445403 w 6891715"/>
                <a:gd name="connsiteY5847" fmla="*/ 3257540 h 6367455"/>
                <a:gd name="connsiteX5848" fmla="*/ 2440937 w 6891715"/>
                <a:gd name="connsiteY5848" fmla="*/ 3252143 h 6367455"/>
                <a:gd name="connsiteX5849" fmla="*/ 2436471 w 6891715"/>
                <a:gd name="connsiteY5849" fmla="*/ 3223884 h 6367455"/>
                <a:gd name="connsiteX5850" fmla="*/ 2445722 w 6891715"/>
                <a:gd name="connsiteY5850" fmla="*/ 3200706 h 6367455"/>
                <a:gd name="connsiteX5851" fmla="*/ 2451145 w 6891715"/>
                <a:gd name="connsiteY5851" fmla="*/ 3205469 h 6367455"/>
                <a:gd name="connsiteX5852" fmla="*/ 2451145 w 6891715"/>
                <a:gd name="connsiteY5852" fmla="*/ 3214042 h 6367455"/>
                <a:gd name="connsiteX5853" fmla="*/ 2462310 w 6891715"/>
                <a:gd name="connsiteY5853" fmla="*/ 3226742 h 6367455"/>
                <a:gd name="connsiteX5854" fmla="*/ 2471880 w 6891715"/>
                <a:gd name="connsiteY5854" fmla="*/ 3225789 h 6367455"/>
                <a:gd name="connsiteX5855" fmla="*/ 2486235 w 6891715"/>
                <a:gd name="connsiteY5855" fmla="*/ 3229599 h 6367455"/>
                <a:gd name="connsiteX5856" fmla="*/ 2495167 w 6891715"/>
                <a:gd name="connsiteY5856" fmla="*/ 3247697 h 6367455"/>
                <a:gd name="connsiteX5857" fmla="*/ 2495805 w 6891715"/>
                <a:gd name="connsiteY5857" fmla="*/ 3230552 h 6367455"/>
                <a:gd name="connsiteX5858" fmla="*/ 2503461 w 6891715"/>
                <a:gd name="connsiteY5858" fmla="*/ 3227377 h 6367455"/>
                <a:gd name="connsiteX5859" fmla="*/ 2498038 w 6891715"/>
                <a:gd name="connsiteY5859" fmla="*/ 3224202 h 6367455"/>
                <a:gd name="connsiteX5860" fmla="*/ 2497081 w 6891715"/>
                <a:gd name="connsiteY5860" fmla="*/ 3209597 h 6367455"/>
                <a:gd name="connsiteX5861" fmla="*/ 2510479 w 6891715"/>
                <a:gd name="connsiteY5861" fmla="*/ 3195626 h 6367455"/>
                <a:gd name="connsiteX5862" fmla="*/ 2524515 w 6891715"/>
                <a:gd name="connsiteY5862" fmla="*/ 3189277 h 6367455"/>
                <a:gd name="connsiteX5863" fmla="*/ 2530895 w 6891715"/>
                <a:gd name="connsiteY5863" fmla="*/ 3199754 h 6367455"/>
                <a:gd name="connsiteX5864" fmla="*/ 2531214 w 6891715"/>
                <a:gd name="connsiteY5864" fmla="*/ 3216582 h 6367455"/>
                <a:gd name="connsiteX5865" fmla="*/ 2549397 w 6891715"/>
                <a:gd name="connsiteY5865" fmla="*/ 3227059 h 6367455"/>
                <a:gd name="connsiteX5866" fmla="*/ 2554182 w 6891715"/>
                <a:gd name="connsiteY5866" fmla="*/ 3207056 h 6367455"/>
                <a:gd name="connsiteX5867" fmla="*/ 2545569 w 6891715"/>
                <a:gd name="connsiteY5867" fmla="*/ 3199436 h 6367455"/>
                <a:gd name="connsiteX5868" fmla="*/ 2539189 w 6891715"/>
                <a:gd name="connsiteY5868" fmla="*/ 3199436 h 6367455"/>
                <a:gd name="connsiteX5869" fmla="*/ 2544612 w 6891715"/>
                <a:gd name="connsiteY5869" fmla="*/ 3188959 h 6367455"/>
                <a:gd name="connsiteX5870" fmla="*/ 2540465 w 6891715"/>
                <a:gd name="connsiteY5870" fmla="*/ 3176577 h 6367455"/>
                <a:gd name="connsiteX5871" fmla="*/ 2545250 w 6891715"/>
                <a:gd name="connsiteY5871" fmla="*/ 3157527 h 6367455"/>
                <a:gd name="connsiteX5872" fmla="*/ 2561200 w 6891715"/>
                <a:gd name="connsiteY5872" fmla="*/ 3153082 h 6367455"/>
                <a:gd name="connsiteX5873" fmla="*/ 2580659 w 6891715"/>
                <a:gd name="connsiteY5873" fmla="*/ 3158162 h 6367455"/>
                <a:gd name="connsiteX5874" fmla="*/ 2591824 w 6891715"/>
                <a:gd name="connsiteY5874" fmla="*/ 3147684 h 6367455"/>
                <a:gd name="connsiteX5875" fmla="*/ 2614474 w 6891715"/>
                <a:gd name="connsiteY5875" fmla="*/ 3143239 h 6367455"/>
                <a:gd name="connsiteX5876" fmla="*/ 2634571 w 6891715"/>
                <a:gd name="connsiteY5876" fmla="*/ 3153399 h 6367455"/>
                <a:gd name="connsiteX5877" fmla="*/ 2636804 w 6891715"/>
                <a:gd name="connsiteY5877" fmla="*/ 3161972 h 6367455"/>
                <a:gd name="connsiteX5878" fmla="*/ 2637123 w 6891715"/>
                <a:gd name="connsiteY5878" fmla="*/ 3186102 h 6367455"/>
                <a:gd name="connsiteX5879" fmla="*/ 2642546 w 6891715"/>
                <a:gd name="connsiteY5879" fmla="*/ 3190229 h 6367455"/>
                <a:gd name="connsiteX5880" fmla="*/ 2643503 w 6891715"/>
                <a:gd name="connsiteY5880" fmla="*/ 3202929 h 6367455"/>
                <a:gd name="connsiteX5881" fmla="*/ 2633295 w 6891715"/>
                <a:gd name="connsiteY5881" fmla="*/ 3206421 h 6367455"/>
                <a:gd name="connsiteX5882" fmla="*/ 2625639 w 6891715"/>
                <a:gd name="connsiteY5882" fmla="*/ 3209597 h 6367455"/>
                <a:gd name="connsiteX5883" fmla="*/ 2625639 w 6891715"/>
                <a:gd name="connsiteY5883" fmla="*/ 3221027 h 6367455"/>
                <a:gd name="connsiteX5884" fmla="*/ 2643822 w 6891715"/>
                <a:gd name="connsiteY5884" fmla="*/ 3208326 h 6367455"/>
                <a:gd name="connsiteX5885" fmla="*/ 2646055 w 6891715"/>
                <a:gd name="connsiteY5885" fmla="*/ 3214359 h 6367455"/>
                <a:gd name="connsiteX5886" fmla="*/ 2637442 w 6891715"/>
                <a:gd name="connsiteY5886" fmla="*/ 3225154 h 6367455"/>
                <a:gd name="connsiteX5887" fmla="*/ 2633614 w 6891715"/>
                <a:gd name="connsiteY5887" fmla="*/ 3228329 h 6367455"/>
                <a:gd name="connsiteX5888" fmla="*/ 2630424 w 6891715"/>
                <a:gd name="connsiteY5888" fmla="*/ 3230870 h 6367455"/>
                <a:gd name="connsiteX5889" fmla="*/ 2627872 w 6891715"/>
                <a:gd name="connsiteY5889" fmla="*/ 3233410 h 6367455"/>
                <a:gd name="connsiteX5890" fmla="*/ 2626277 w 6891715"/>
                <a:gd name="connsiteY5890" fmla="*/ 3236584 h 6367455"/>
                <a:gd name="connsiteX5891" fmla="*/ 2625001 w 6891715"/>
                <a:gd name="connsiteY5891" fmla="*/ 3240712 h 6367455"/>
                <a:gd name="connsiteX5892" fmla="*/ 2624044 w 6891715"/>
                <a:gd name="connsiteY5892" fmla="*/ 3245157 h 6367455"/>
                <a:gd name="connsiteX5893" fmla="*/ 2634571 w 6891715"/>
                <a:gd name="connsiteY5893" fmla="*/ 3241029 h 6367455"/>
                <a:gd name="connsiteX5894" fmla="*/ 2644779 w 6891715"/>
                <a:gd name="connsiteY5894" fmla="*/ 3229282 h 6367455"/>
                <a:gd name="connsiteX5895" fmla="*/ 2660729 w 6891715"/>
                <a:gd name="connsiteY5895" fmla="*/ 3233410 h 6367455"/>
                <a:gd name="connsiteX5896" fmla="*/ 2673808 w 6891715"/>
                <a:gd name="connsiteY5896" fmla="*/ 3229917 h 6367455"/>
                <a:gd name="connsiteX5897" fmla="*/ 2689758 w 6891715"/>
                <a:gd name="connsiteY5897" fmla="*/ 3226742 h 6367455"/>
                <a:gd name="connsiteX5898" fmla="*/ 2703475 w 6891715"/>
                <a:gd name="connsiteY5898" fmla="*/ 3244522 h 6367455"/>
                <a:gd name="connsiteX5899" fmla="*/ 2699647 w 6891715"/>
                <a:gd name="connsiteY5899" fmla="*/ 3276273 h 6367455"/>
                <a:gd name="connsiteX5900" fmla="*/ 2684654 w 6891715"/>
                <a:gd name="connsiteY5900" fmla="*/ 3287068 h 6367455"/>
                <a:gd name="connsiteX5901" fmla="*/ 2683059 w 6891715"/>
                <a:gd name="connsiteY5901" fmla="*/ 3296592 h 6367455"/>
                <a:gd name="connsiteX5902" fmla="*/ 2678593 w 6891715"/>
                <a:gd name="connsiteY5902" fmla="*/ 3295322 h 6367455"/>
                <a:gd name="connsiteX5903" fmla="*/ 2677317 w 6891715"/>
                <a:gd name="connsiteY5903" fmla="*/ 3280400 h 6367455"/>
                <a:gd name="connsiteX5904" fmla="*/ 2665514 w 6891715"/>
                <a:gd name="connsiteY5904" fmla="*/ 3281669 h 6367455"/>
                <a:gd name="connsiteX5905" fmla="*/ 2650840 w 6891715"/>
                <a:gd name="connsiteY5905" fmla="*/ 3297862 h 6367455"/>
                <a:gd name="connsiteX5906" fmla="*/ 2653711 w 6891715"/>
                <a:gd name="connsiteY5906" fmla="*/ 3273415 h 6367455"/>
                <a:gd name="connsiteX5907" fmla="*/ 2643184 w 6891715"/>
                <a:gd name="connsiteY5907" fmla="*/ 3281035 h 6367455"/>
                <a:gd name="connsiteX5908" fmla="*/ 2637123 w 6891715"/>
                <a:gd name="connsiteY5908" fmla="*/ 3292465 h 6367455"/>
                <a:gd name="connsiteX5909" fmla="*/ 2631700 w 6891715"/>
                <a:gd name="connsiteY5909" fmla="*/ 3308340 h 6367455"/>
                <a:gd name="connsiteX5910" fmla="*/ 2642546 w 6891715"/>
                <a:gd name="connsiteY5910" fmla="*/ 3317547 h 6367455"/>
                <a:gd name="connsiteX5911" fmla="*/ 2641589 w 6891715"/>
                <a:gd name="connsiteY5911" fmla="*/ 3329295 h 6367455"/>
                <a:gd name="connsiteX5912" fmla="*/ 2633295 w 6891715"/>
                <a:gd name="connsiteY5912" fmla="*/ 3341995 h 6367455"/>
                <a:gd name="connsiteX5913" fmla="*/ 2611922 w 6891715"/>
                <a:gd name="connsiteY5913" fmla="*/ 3326437 h 6367455"/>
                <a:gd name="connsiteX5914" fmla="*/ 2610646 w 6891715"/>
                <a:gd name="connsiteY5914" fmla="*/ 3332788 h 6367455"/>
                <a:gd name="connsiteX5915" fmla="*/ 2600118 w 6891715"/>
                <a:gd name="connsiteY5915" fmla="*/ 3338185 h 6367455"/>
                <a:gd name="connsiteX5916" fmla="*/ 2613836 w 6891715"/>
                <a:gd name="connsiteY5916" fmla="*/ 3345487 h 6367455"/>
                <a:gd name="connsiteX5917" fmla="*/ 2623406 w 6891715"/>
                <a:gd name="connsiteY5917" fmla="*/ 3351521 h 6367455"/>
                <a:gd name="connsiteX5918" fmla="*/ 2619578 w 6891715"/>
                <a:gd name="connsiteY5918" fmla="*/ 3361362 h 6367455"/>
                <a:gd name="connsiteX5919" fmla="*/ 2601394 w 6891715"/>
                <a:gd name="connsiteY5919" fmla="*/ 3364538 h 6367455"/>
                <a:gd name="connsiteX5920" fmla="*/ 2589910 w 6891715"/>
                <a:gd name="connsiteY5920" fmla="*/ 3350885 h 6367455"/>
                <a:gd name="connsiteX5921" fmla="*/ 2585444 w 6891715"/>
                <a:gd name="connsiteY5921" fmla="*/ 3365808 h 6367455"/>
                <a:gd name="connsiteX5922" fmla="*/ 2574917 w 6891715"/>
                <a:gd name="connsiteY5922" fmla="*/ 3368983 h 6367455"/>
                <a:gd name="connsiteX5923" fmla="*/ 2595014 w 6891715"/>
                <a:gd name="connsiteY5923" fmla="*/ 3377237 h 6367455"/>
                <a:gd name="connsiteX5924" fmla="*/ 2582573 w 6891715"/>
                <a:gd name="connsiteY5924" fmla="*/ 3389937 h 6367455"/>
                <a:gd name="connsiteX5925" fmla="*/ 2569813 w 6891715"/>
                <a:gd name="connsiteY5925" fmla="*/ 3402954 h 6367455"/>
                <a:gd name="connsiteX5926" fmla="*/ 2585763 w 6891715"/>
                <a:gd name="connsiteY5926" fmla="*/ 3402637 h 6367455"/>
                <a:gd name="connsiteX5927" fmla="*/ 2588953 w 6891715"/>
                <a:gd name="connsiteY5927" fmla="*/ 3413114 h 6367455"/>
                <a:gd name="connsiteX5928" fmla="*/ 2577788 w 6891715"/>
                <a:gd name="connsiteY5928" fmla="*/ 3423909 h 6367455"/>
                <a:gd name="connsiteX5929" fmla="*/ 2575874 w 6891715"/>
                <a:gd name="connsiteY5929" fmla="*/ 3453119 h 6367455"/>
                <a:gd name="connsiteX5930" fmla="*/ 2562157 w 6891715"/>
                <a:gd name="connsiteY5930" fmla="*/ 3465819 h 6367455"/>
                <a:gd name="connsiteX5931" fmla="*/ 2563114 w 6891715"/>
                <a:gd name="connsiteY5931" fmla="*/ 3482964 h 6367455"/>
                <a:gd name="connsiteX5932" fmla="*/ 2585444 w 6891715"/>
                <a:gd name="connsiteY5932" fmla="*/ 3482964 h 6367455"/>
                <a:gd name="connsiteX5933" fmla="*/ 2587996 w 6891715"/>
                <a:gd name="connsiteY5933" fmla="*/ 3499474 h 6367455"/>
                <a:gd name="connsiteX5934" fmla="*/ 2580659 w 6891715"/>
                <a:gd name="connsiteY5934" fmla="*/ 3508999 h 6367455"/>
                <a:gd name="connsiteX5935" fmla="*/ 2566623 w 6891715"/>
                <a:gd name="connsiteY5935" fmla="*/ 3502967 h 6367455"/>
                <a:gd name="connsiteX5936" fmla="*/ 2560243 w 6891715"/>
                <a:gd name="connsiteY5936" fmla="*/ 3513762 h 6367455"/>
                <a:gd name="connsiteX5937" fmla="*/ 2567491 w 6891715"/>
                <a:gd name="connsiteY5937" fmla="*/ 3516467 h 6367455"/>
                <a:gd name="connsiteX5938" fmla="*/ 2568100 w 6891715"/>
                <a:gd name="connsiteY5938" fmla="*/ 3516283 h 6367455"/>
                <a:gd name="connsiteX5939" fmla="*/ 2562070 w 6891715"/>
                <a:gd name="connsiteY5939" fmla="*/ 3526755 h 6367455"/>
                <a:gd name="connsiteX5940" fmla="*/ 2582699 w 6891715"/>
                <a:gd name="connsiteY5940" fmla="*/ 3515014 h 6367455"/>
                <a:gd name="connsiteX5941" fmla="*/ 2599838 w 6891715"/>
                <a:gd name="connsiteY5941" fmla="*/ 3521043 h 6367455"/>
                <a:gd name="connsiteX5942" fmla="*/ 2608407 w 6891715"/>
                <a:gd name="connsiteY5942" fmla="*/ 3520091 h 6367455"/>
                <a:gd name="connsiteX5943" fmla="*/ 2614755 w 6891715"/>
                <a:gd name="connsiteY5943" fmla="*/ 3530563 h 6367455"/>
                <a:gd name="connsiteX5944" fmla="*/ 2615707 w 6891715"/>
                <a:gd name="connsiteY5944" fmla="*/ 3540083 h 6367455"/>
                <a:gd name="connsiteX5945" fmla="*/ 2613803 w 6891715"/>
                <a:gd name="connsiteY5945" fmla="*/ 3551507 h 6367455"/>
                <a:gd name="connsiteX5946" fmla="*/ 2601108 w 6891715"/>
                <a:gd name="connsiteY5946" fmla="*/ 3567373 h 6367455"/>
                <a:gd name="connsiteX5947" fmla="*/ 2625546 w 6891715"/>
                <a:gd name="connsiteY5947" fmla="*/ 3572768 h 6367455"/>
                <a:gd name="connsiteX5948" fmla="*/ 2632211 w 6891715"/>
                <a:gd name="connsiteY5948" fmla="*/ 3589268 h 6367455"/>
                <a:gd name="connsiteX5949" fmla="*/ 2641415 w 6891715"/>
                <a:gd name="connsiteY5949" fmla="*/ 3572450 h 6367455"/>
                <a:gd name="connsiteX5950" fmla="*/ 2656332 w 6891715"/>
                <a:gd name="connsiteY5950" fmla="*/ 3581970 h 6367455"/>
                <a:gd name="connsiteX5951" fmla="*/ 2676645 w 6891715"/>
                <a:gd name="connsiteY5951" fmla="*/ 3598471 h 6367455"/>
                <a:gd name="connsiteX5952" fmla="*/ 2687118 w 6891715"/>
                <a:gd name="connsiteY5952" fmla="*/ 3589903 h 6367455"/>
                <a:gd name="connsiteX5953" fmla="*/ 2716952 w 6891715"/>
                <a:gd name="connsiteY5953" fmla="*/ 3583239 h 6367455"/>
                <a:gd name="connsiteX5954" fmla="*/ 2718857 w 6891715"/>
                <a:gd name="connsiteY5954" fmla="*/ 3591807 h 6367455"/>
                <a:gd name="connsiteX5955" fmla="*/ 2705527 w 6891715"/>
                <a:gd name="connsiteY5955" fmla="*/ 3618462 h 6367455"/>
                <a:gd name="connsiteX5956" fmla="*/ 2698227 w 6891715"/>
                <a:gd name="connsiteY5956" fmla="*/ 3624809 h 6367455"/>
                <a:gd name="connsiteX5957" fmla="*/ 2683310 w 6891715"/>
                <a:gd name="connsiteY5957" fmla="*/ 3633059 h 6367455"/>
                <a:gd name="connsiteX5958" fmla="*/ 2687753 w 6891715"/>
                <a:gd name="connsiteY5958" fmla="*/ 3662571 h 6367455"/>
                <a:gd name="connsiteX5959" fmla="*/ 2695370 w 6891715"/>
                <a:gd name="connsiteY5959" fmla="*/ 3664792 h 6367455"/>
                <a:gd name="connsiteX5960" fmla="*/ 2708066 w 6891715"/>
                <a:gd name="connsiteY5960" fmla="*/ 3651782 h 6367455"/>
                <a:gd name="connsiteX5961" fmla="*/ 2732187 w 6891715"/>
                <a:gd name="connsiteY5961" fmla="*/ 3647339 h 6367455"/>
                <a:gd name="connsiteX5962" fmla="*/ 2758530 w 6891715"/>
                <a:gd name="connsiteY5962" fmla="*/ 3660032 h 6367455"/>
                <a:gd name="connsiteX5963" fmla="*/ 2754404 w 6891715"/>
                <a:gd name="connsiteY5963" fmla="*/ 3641945 h 6367455"/>
                <a:gd name="connsiteX5964" fmla="*/ 2768051 w 6891715"/>
                <a:gd name="connsiteY5964" fmla="*/ 3643214 h 6367455"/>
                <a:gd name="connsiteX5965" fmla="*/ 2768686 w 6891715"/>
                <a:gd name="connsiteY5965" fmla="*/ 3631473 h 6367455"/>
                <a:gd name="connsiteX5966" fmla="*/ 2805820 w 6891715"/>
                <a:gd name="connsiteY5966" fmla="*/ 3609895 h 6367455"/>
                <a:gd name="connsiteX5967" fmla="*/ 2817563 w 6891715"/>
                <a:gd name="connsiteY5967" fmla="*/ 3614020 h 6367455"/>
                <a:gd name="connsiteX5968" fmla="*/ 2814389 w 6891715"/>
                <a:gd name="connsiteY5968" fmla="*/ 3622588 h 6367455"/>
                <a:gd name="connsiteX5969" fmla="*/ 2828989 w 6891715"/>
                <a:gd name="connsiteY5969" fmla="*/ 3614020 h 6367455"/>
                <a:gd name="connsiteX5970" fmla="*/ 2832162 w 6891715"/>
                <a:gd name="connsiteY5970" fmla="*/ 3598154 h 6367455"/>
                <a:gd name="connsiteX5971" fmla="*/ 2850888 w 6891715"/>
                <a:gd name="connsiteY5971" fmla="*/ 3576893 h 6367455"/>
                <a:gd name="connsiteX5972" fmla="*/ 2881674 w 6891715"/>
                <a:gd name="connsiteY5972" fmla="*/ 3576575 h 6367455"/>
                <a:gd name="connsiteX5973" fmla="*/ 2881674 w 6891715"/>
                <a:gd name="connsiteY5973" fmla="*/ 3581970 h 6367455"/>
                <a:gd name="connsiteX5974" fmla="*/ 2859457 w 6891715"/>
                <a:gd name="connsiteY5974" fmla="*/ 3581335 h 6367455"/>
                <a:gd name="connsiteX5975" fmla="*/ 2855331 w 6891715"/>
                <a:gd name="connsiteY5975" fmla="*/ 3595615 h 6367455"/>
                <a:gd name="connsiteX5976" fmla="*/ 2845810 w 6891715"/>
                <a:gd name="connsiteY5976" fmla="*/ 3601010 h 6367455"/>
                <a:gd name="connsiteX5977" fmla="*/ 2847079 w 6891715"/>
                <a:gd name="connsiteY5977" fmla="*/ 3608308 h 6367455"/>
                <a:gd name="connsiteX5978" fmla="*/ 2854379 w 6891715"/>
                <a:gd name="connsiteY5978" fmla="*/ 3613703 h 6367455"/>
                <a:gd name="connsiteX5979" fmla="*/ 2871518 w 6891715"/>
                <a:gd name="connsiteY5979" fmla="*/ 3593711 h 6367455"/>
                <a:gd name="connsiteX5980" fmla="*/ 2890243 w 6891715"/>
                <a:gd name="connsiteY5980" fmla="*/ 3590538 h 6367455"/>
                <a:gd name="connsiteX5981" fmla="*/ 2893417 w 6891715"/>
                <a:gd name="connsiteY5981" fmla="*/ 3582922 h 6367455"/>
                <a:gd name="connsiteX5982" fmla="*/ 2899765 w 6891715"/>
                <a:gd name="connsiteY5982" fmla="*/ 3580383 h 6367455"/>
                <a:gd name="connsiteX5983" fmla="*/ 2913412 w 6891715"/>
                <a:gd name="connsiteY5983" fmla="*/ 3595298 h 6367455"/>
                <a:gd name="connsiteX5984" fmla="*/ 2926425 w 6891715"/>
                <a:gd name="connsiteY5984" fmla="*/ 3613068 h 6367455"/>
                <a:gd name="connsiteX5985" fmla="*/ 2931821 w 6891715"/>
                <a:gd name="connsiteY5985" fmla="*/ 3619414 h 6367455"/>
                <a:gd name="connsiteX5986" fmla="*/ 2941342 w 6891715"/>
                <a:gd name="connsiteY5986" fmla="*/ 3618462 h 6367455"/>
                <a:gd name="connsiteX5987" fmla="*/ 2949911 w 6891715"/>
                <a:gd name="connsiteY5987" fmla="*/ 3630838 h 6367455"/>
                <a:gd name="connsiteX5988" fmla="*/ 2953085 w 6891715"/>
                <a:gd name="connsiteY5988" fmla="*/ 3623222 h 6367455"/>
                <a:gd name="connsiteX5989" fmla="*/ 2964828 w 6891715"/>
                <a:gd name="connsiteY5989" fmla="*/ 3624492 h 6367455"/>
                <a:gd name="connsiteX5990" fmla="*/ 2968954 w 6891715"/>
                <a:gd name="connsiteY5990" fmla="*/ 3637185 h 6367455"/>
                <a:gd name="connsiteX5991" fmla="*/ 2976572 w 6891715"/>
                <a:gd name="connsiteY5991" fmla="*/ 3640041 h 6367455"/>
                <a:gd name="connsiteX5992" fmla="*/ 2969907 w 6891715"/>
                <a:gd name="connsiteY5992" fmla="*/ 3643214 h 6367455"/>
                <a:gd name="connsiteX5993" fmla="*/ 2980698 w 6891715"/>
                <a:gd name="connsiteY5993" fmla="*/ 3654638 h 6367455"/>
                <a:gd name="connsiteX5994" fmla="*/ 2976572 w 6891715"/>
                <a:gd name="connsiteY5994" fmla="*/ 3663205 h 6367455"/>
                <a:gd name="connsiteX5995" fmla="*/ 2967368 w 6891715"/>
                <a:gd name="connsiteY5995" fmla="*/ 3668600 h 6367455"/>
                <a:gd name="connsiteX5996" fmla="*/ 2996884 w 6891715"/>
                <a:gd name="connsiteY5996" fmla="*/ 3682880 h 6367455"/>
                <a:gd name="connsiteX5997" fmla="*/ 3010849 w 6891715"/>
                <a:gd name="connsiteY5997" fmla="*/ 3681928 h 6367455"/>
                <a:gd name="connsiteX5998" fmla="*/ 3020370 w 6891715"/>
                <a:gd name="connsiteY5998" fmla="*/ 3682562 h 6367455"/>
                <a:gd name="connsiteX5999" fmla="*/ 3025449 w 6891715"/>
                <a:gd name="connsiteY5999" fmla="*/ 3695255 h 6367455"/>
                <a:gd name="connsiteX6000" fmla="*/ 3034018 w 6891715"/>
                <a:gd name="connsiteY6000" fmla="*/ 3687957 h 6367455"/>
                <a:gd name="connsiteX6001" fmla="*/ 3042587 w 6891715"/>
                <a:gd name="connsiteY6001" fmla="*/ 3696525 h 6367455"/>
                <a:gd name="connsiteX6002" fmla="*/ 3047983 w 6891715"/>
                <a:gd name="connsiteY6002" fmla="*/ 3697477 h 6367455"/>
                <a:gd name="connsiteX6003" fmla="*/ 3048253 w 6891715"/>
                <a:gd name="connsiteY6003" fmla="*/ 3697418 h 6367455"/>
                <a:gd name="connsiteX6004" fmla="*/ 3053010 w 6891715"/>
                <a:gd name="connsiteY6004" fmla="*/ 3686615 h 6367455"/>
                <a:gd name="connsiteX6005" fmla="*/ 3058403 w 6891715"/>
                <a:gd name="connsiteY6005" fmla="*/ 3678990 h 6367455"/>
                <a:gd name="connsiteX6006" fmla="*/ 3051107 w 6891715"/>
                <a:gd name="connsiteY6006" fmla="*/ 3676130 h 6367455"/>
                <a:gd name="connsiteX6007" fmla="*/ 3044446 w 6891715"/>
                <a:gd name="connsiteY6007" fmla="*/ 3662468 h 6367455"/>
                <a:gd name="connsiteX6008" fmla="*/ 3053010 w 6891715"/>
                <a:gd name="connsiteY6008" fmla="*/ 3651665 h 6367455"/>
                <a:gd name="connsiteX6009" fmla="*/ 3065698 w 6891715"/>
                <a:gd name="connsiteY6009" fmla="*/ 3656113 h 6367455"/>
                <a:gd name="connsiteX6010" fmla="*/ 3076165 w 6891715"/>
                <a:gd name="connsiteY6010" fmla="*/ 3645310 h 6367455"/>
                <a:gd name="connsiteX6011" fmla="*/ 3086632 w 6891715"/>
                <a:gd name="connsiteY6011" fmla="*/ 3630695 h 6367455"/>
                <a:gd name="connsiteX6012" fmla="*/ 3141504 w 6891715"/>
                <a:gd name="connsiteY6012" fmla="*/ 3610996 h 6367455"/>
                <a:gd name="connsiteX6013" fmla="*/ 3188765 w 6891715"/>
                <a:gd name="connsiteY6013" fmla="*/ 3602099 h 6367455"/>
                <a:gd name="connsiteX6014" fmla="*/ 3213822 w 6891715"/>
                <a:gd name="connsiteY6014" fmla="*/ 3577316 h 6367455"/>
                <a:gd name="connsiteX6015" fmla="*/ 3238880 w 6891715"/>
                <a:gd name="connsiteY6015" fmla="*/ 3549991 h 6367455"/>
                <a:gd name="connsiteX6016" fmla="*/ 3272818 w 6891715"/>
                <a:gd name="connsiteY6016" fmla="*/ 3544590 h 6367455"/>
                <a:gd name="connsiteX6017" fmla="*/ 3302317 w 6891715"/>
                <a:gd name="connsiteY6017" fmla="*/ 3522031 h 6367455"/>
                <a:gd name="connsiteX6018" fmla="*/ 3339110 w 6891715"/>
                <a:gd name="connsiteY6018" fmla="*/ 3514088 h 6367455"/>
                <a:gd name="connsiteX6019" fmla="*/ 3386687 w 6891715"/>
                <a:gd name="connsiteY6019" fmla="*/ 3502014 h 6367455"/>
                <a:gd name="connsiteX6020" fmla="*/ 3430776 w 6891715"/>
                <a:gd name="connsiteY6020" fmla="*/ 3504873 h 6367455"/>
                <a:gd name="connsiteX6021" fmla="*/ 3456785 w 6891715"/>
                <a:gd name="connsiteY6021" fmla="*/ 3522666 h 6367455"/>
                <a:gd name="connsiteX6022" fmla="*/ 3463129 w 6891715"/>
                <a:gd name="connsiteY6022" fmla="*/ 3542683 h 6367455"/>
                <a:gd name="connsiteX6023" fmla="*/ 3461860 w 6891715"/>
                <a:gd name="connsiteY6023" fmla="*/ 3548085 h 6367455"/>
                <a:gd name="connsiteX6024" fmla="*/ 3456785 w 6891715"/>
                <a:gd name="connsiteY6024" fmla="*/ 3538553 h 6367455"/>
                <a:gd name="connsiteX6025" fmla="*/ 3446001 w 6891715"/>
                <a:gd name="connsiteY6025" fmla="*/ 3522031 h 6367455"/>
                <a:gd name="connsiteX6026" fmla="*/ 3437754 w 6891715"/>
                <a:gd name="connsiteY6026" fmla="*/ 3516629 h 6367455"/>
                <a:gd name="connsiteX6027" fmla="*/ 3427921 w 6891715"/>
                <a:gd name="connsiteY6027" fmla="*/ 3526161 h 6367455"/>
                <a:gd name="connsiteX6028" fmla="*/ 3431093 w 6891715"/>
                <a:gd name="connsiteY6028" fmla="*/ 3542048 h 6367455"/>
                <a:gd name="connsiteX6029" fmla="*/ 3434899 w 6891715"/>
                <a:gd name="connsiteY6029" fmla="*/ 3563971 h 6367455"/>
                <a:gd name="connsiteX6030" fmla="*/ 3458054 w 6891715"/>
                <a:gd name="connsiteY6030" fmla="*/ 3574139 h 6367455"/>
                <a:gd name="connsiteX6031" fmla="*/ 3465666 w 6891715"/>
                <a:gd name="connsiteY6031" fmla="*/ 3582718 h 6367455"/>
                <a:gd name="connsiteX6032" fmla="*/ 3486600 w 6891715"/>
                <a:gd name="connsiteY6032" fmla="*/ 3581447 h 6367455"/>
                <a:gd name="connsiteX6033" fmla="*/ 3509120 w 6891715"/>
                <a:gd name="connsiteY6033" fmla="*/ 3573821 h 6367455"/>
                <a:gd name="connsiteX6034" fmla="*/ 3545596 w 6891715"/>
                <a:gd name="connsiteY6034" fmla="*/ 3546178 h 6367455"/>
                <a:gd name="connsiteX6035" fmla="*/ 3551623 w 6891715"/>
                <a:gd name="connsiteY6035" fmla="*/ 3527115 h 6367455"/>
                <a:gd name="connsiteX6036" fmla="*/ 3556063 w 6891715"/>
                <a:gd name="connsiteY6036" fmla="*/ 3529339 h 6367455"/>
                <a:gd name="connsiteX6037" fmla="*/ 3553843 w 6891715"/>
                <a:gd name="connsiteY6037" fmla="*/ 3545861 h 6367455"/>
                <a:gd name="connsiteX6038" fmla="*/ 3537350 w 6891715"/>
                <a:gd name="connsiteY6038" fmla="*/ 3563018 h 6367455"/>
                <a:gd name="connsiteX6039" fmla="*/ 3512292 w 6891715"/>
                <a:gd name="connsiteY6039" fmla="*/ 3580176 h 6367455"/>
                <a:gd name="connsiteX6040" fmla="*/ 3500556 w 6891715"/>
                <a:gd name="connsiteY6040" fmla="*/ 3581447 h 6367455"/>
                <a:gd name="connsiteX6041" fmla="*/ 3506900 w 6891715"/>
                <a:gd name="connsiteY6041" fmla="*/ 3602099 h 6367455"/>
                <a:gd name="connsiteX6042" fmla="*/ 3515464 w 6891715"/>
                <a:gd name="connsiteY6042" fmla="*/ 3595744 h 6367455"/>
                <a:gd name="connsiteX6043" fmla="*/ 3533226 w 6891715"/>
                <a:gd name="connsiteY6043" fmla="*/ 3583035 h 6367455"/>
                <a:gd name="connsiteX6044" fmla="*/ 3547817 w 6891715"/>
                <a:gd name="connsiteY6044" fmla="*/ 3570008 h 6367455"/>
                <a:gd name="connsiteX6045" fmla="*/ 3548486 w 6891715"/>
                <a:gd name="connsiteY6045" fmla="*/ 3570035 h 6367455"/>
                <a:gd name="connsiteX6046" fmla="*/ 3560714 w 6891715"/>
                <a:gd name="connsiteY6046" fmla="*/ 3555040 h 6367455"/>
                <a:gd name="connsiteX6047" fmla="*/ 3566741 w 6891715"/>
                <a:gd name="connsiteY6047" fmla="*/ 3539165 h 6367455"/>
                <a:gd name="connsiteX6048" fmla="*/ 3585771 w 6891715"/>
                <a:gd name="connsiteY6048" fmla="*/ 3539165 h 6367455"/>
                <a:gd name="connsiteX6049" fmla="*/ 3609241 w 6891715"/>
                <a:gd name="connsiteY6049" fmla="*/ 3538847 h 6367455"/>
                <a:gd name="connsiteX6050" fmla="*/ 3606704 w 6891715"/>
                <a:gd name="connsiteY6050" fmla="*/ 3518845 h 6367455"/>
                <a:gd name="connsiteX6051" fmla="*/ 3596555 w 6891715"/>
                <a:gd name="connsiteY6051" fmla="*/ 3527417 h 6367455"/>
                <a:gd name="connsiteX6052" fmla="*/ 3585771 w 6891715"/>
                <a:gd name="connsiteY6052" fmla="*/ 3521067 h 6367455"/>
                <a:gd name="connsiteX6053" fmla="*/ 3578159 w 6891715"/>
                <a:gd name="connsiteY6053" fmla="*/ 3514717 h 6367455"/>
                <a:gd name="connsiteX6054" fmla="*/ 3562617 w 6891715"/>
                <a:gd name="connsiteY6054" fmla="*/ 3528370 h 6367455"/>
                <a:gd name="connsiteX6055" fmla="*/ 3556274 w 6891715"/>
                <a:gd name="connsiteY6055" fmla="*/ 3522655 h 6367455"/>
                <a:gd name="connsiteX6056" fmla="*/ 3566424 w 6891715"/>
                <a:gd name="connsiteY6056" fmla="*/ 3510907 h 6367455"/>
                <a:gd name="connsiteX6057" fmla="*/ 3567375 w 6891715"/>
                <a:gd name="connsiteY6057" fmla="*/ 3495032 h 6367455"/>
                <a:gd name="connsiteX6058" fmla="*/ 3567375 w 6891715"/>
                <a:gd name="connsiteY6058" fmla="*/ 3487412 h 6367455"/>
                <a:gd name="connsiteX6059" fmla="*/ 3575939 w 6891715"/>
                <a:gd name="connsiteY6059" fmla="*/ 3481062 h 6367455"/>
                <a:gd name="connsiteX6060" fmla="*/ 3586722 w 6891715"/>
                <a:gd name="connsiteY6060" fmla="*/ 3486460 h 6367455"/>
                <a:gd name="connsiteX6061" fmla="*/ 3611779 w 6891715"/>
                <a:gd name="connsiteY6061" fmla="*/ 3480745 h 6367455"/>
                <a:gd name="connsiteX6062" fmla="*/ 3634932 w 6891715"/>
                <a:gd name="connsiteY6062" fmla="*/ 3463917 h 6367455"/>
                <a:gd name="connsiteX6063" fmla="*/ 3654914 w 6891715"/>
                <a:gd name="connsiteY6063" fmla="*/ 3438200 h 6367455"/>
                <a:gd name="connsiteX6064" fmla="*/ 3667283 w 6891715"/>
                <a:gd name="connsiteY6064" fmla="*/ 3406449 h 6367455"/>
                <a:gd name="connsiteX6065" fmla="*/ 3670138 w 6891715"/>
                <a:gd name="connsiteY6065" fmla="*/ 3375969 h 6367455"/>
                <a:gd name="connsiteX6066" fmla="*/ 3668869 w 6891715"/>
                <a:gd name="connsiteY6066" fmla="*/ 3359142 h 6367455"/>
                <a:gd name="connsiteX6067" fmla="*/ 3678384 w 6891715"/>
                <a:gd name="connsiteY6067" fmla="*/ 3375969 h 6367455"/>
                <a:gd name="connsiteX6068" fmla="*/ 3674578 w 6891715"/>
                <a:gd name="connsiteY6068" fmla="*/ 3399147 h 6367455"/>
                <a:gd name="connsiteX6069" fmla="*/ 3669186 w 6891715"/>
                <a:gd name="connsiteY6069" fmla="*/ 3428675 h 6367455"/>
                <a:gd name="connsiteX6070" fmla="*/ 3653645 w 6891715"/>
                <a:gd name="connsiteY6070" fmla="*/ 3454392 h 6367455"/>
                <a:gd name="connsiteX6071" fmla="*/ 3630809 w 6891715"/>
                <a:gd name="connsiteY6071" fmla="*/ 3477570 h 6367455"/>
                <a:gd name="connsiteX6072" fmla="*/ 3645716 w 6891715"/>
                <a:gd name="connsiteY6072" fmla="*/ 3486777 h 6367455"/>
                <a:gd name="connsiteX6073" fmla="*/ 3655231 w 6891715"/>
                <a:gd name="connsiteY6073" fmla="*/ 3484555 h 6367455"/>
                <a:gd name="connsiteX6074" fmla="*/ 3666966 w 6891715"/>
                <a:gd name="connsiteY6074" fmla="*/ 3492810 h 6367455"/>
                <a:gd name="connsiteX6075" fmla="*/ 3674261 w 6891715"/>
                <a:gd name="connsiteY6075" fmla="*/ 3493762 h 6367455"/>
                <a:gd name="connsiteX6076" fmla="*/ 3685996 w 6891715"/>
                <a:gd name="connsiteY6076" fmla="*/ 3483285 h 6367455"/>
                <a:gd name="connsiteX6077" fmla="*/ 3685679 w 6891715"/>
                <a:gd name="connsiteY6077" fmla="*/ 3440105 h 6367455"/>
                <a:gd name="connsiteX6078" fmla="*/ 3704392 w 6891715"/>
                <a:gd name="connsiteY6078" fmla="*/ 3434707 h 6367455"/>
                <a:gd name="connsiteX6079" fmla="*/ 3704870 w 6891715"/>
                <a:gd name="connsiteY6079" fmla="*/ 3434453 h 6367455"/>
                <a:gd name="connsiteX6080" fmla="*/ 3687725 w 6891715"/>
                <a:gd name="connsiteY6080" fmla="*/ 3417674 h 6367455"/>
                <a:gd name="connsiteX6081" fmla="*/ 3695980 w 6891715"/>
                <a:gd name="connsiteY6081" fmla="*/ 3386333 h 6367455"/>
                <a:gd name="connsiteX6082" fmla="*/ 3693757 w 6891715"/>
                <a:gd name="connsiteY6082" fmla="*/ 3363862 h 6367455"/>
                <a:gd name="connsiteX6083" fmla="*/ 3677565 w 6891715"/>
                <a:gd name="connsiteY6083" fmla="*/ 3340116 h 6367455"/>
                <a:gd name="connsiteX6084" fmla="*/ 3675025 w 6891715"/>
                <a:gd name="connsiteY6084" fmla="*/ 3289461 h 6367455"/>
                <a:gd name="connsiteX6085" fmla="*/ 3674090 w 6891715"/>
                <a:gd name="connsiteY6085" fmla="*/ 3289477 h 6367455"/>
                <a:gd name="connsiteX6086" fmla="*/ 3655659 w 6891715"/>
                <a:gd name="connsiteY6086" fmla="*/ 3250015 h 6367455"/>
                <a:gd name="connsiteX6087" fmla="*/ 3654388 w 6891715"/>
                <a:gd name="connsiteY6087" fmla="*/ 3204505 h 6367455"/>
                <a:gd name="connsiteX6088" fmla="*/ 3668688 w 6891715"/>
                <a:gd name="connsiteY6088" fmla="*/ 3170454 h 6367455"/>
                <a:gd name="connsiteX6089" fmla="*/ 3696652 w 6891715"/>
                <a:gd name="connsiteY6089" fmla="*/ 3126857 h 6367455"/>
                <a:gd name="connsiteX6090" fmla="*/ 3697606 w 6891715"/>
                <a:gd name="connsiteY6090" fmla="*/ 3085805 h 6367455"/>
                <a:gd name="connsiteX6091" fmla="*/ 3709046 w 6891715"/>
                <a:gd name="connsiteY6091" fmla="*/ 3063529 h 6367455"/>
                <a:gd name="connsiteX6092" fmla="*/ 3745590 w 6891715"/>
                <a:gd name="connsiteY6092" fmla="*/ 3029479 h 6367455"/>
                <a:gd name="connsiteX6093" fmla="*/ 3771013 w 6891715"/>
                <a:gd name="connsiteY6093" fmla="*/ 3028842 h 6367455"/>
                <a:gd name="connsiteX6094" fmla="*/ 3796753 w 6891715"/>
                <a:gd name="connsiteY6094" fmla="*/ 3017386 h 6367455"/>
                <a:gd name="connsiteX6095" fmla="*/ 3810100 w 6891715"/>
                <a:gd name="connsiteY6095" fmla="*/ 3007203 h 6367455"/>
                <a:gd name="connsiteX6096" fmla="*/ 3815502 w 6891715"/>
                <a:gd name="connsiteY6096" fmla="*/ 3012612 h 6367455"/>
                <a:gd name="connsiteX6097" fmla="*/ 3816773 w 6891715"/>
                <a:gd name="connsiteY6097" fmla="*/ 3032979 h 6367455"/>
                <a:gd name="connsiteX6098" fmla="*/ 3826307 w 6891715"/>
                <a:gd name="connsiteY6098" fmla="*/ 3045390 h 6367455"/>
                <a:gd name="connsiteX6099" fmla="*/ 3859673 w 6891715"/>
                <a:gd name="connsiteY6099" fmla="*/ 3073712 h 6367455"/>
                <a:gd name="connsiteX6100" fmla="*/ 3854271 w 6891715"/>
                <a:gd name="connsiteY6100" fmla="*/ 3098216 h 6367455"/>
                <a:gd name="connsiteX6101" fmla="*/ 3863805 w 6891715"/>
                <a:gd name="connsiteY6101" fmla="*/ 3104262 h 6367455"/>
                <a:gd name="connsiteX6102" fmla="*/ 3860627 w 6891715"/>
                <a:gd name="connsiteY6102" fmla="*/ 3083260 h 6367455"/>
                <a:gd name="connsiteX6103" fmla="*/ 3862851 w 6891715"/>
                <a:gd name="connsiteY6103" fmla="*/ 3077850 h 6367455"/>
                <a:gd name="connsiteX6104" fmla="*/ 3872385 w 6891715"/>
                <a:gd name="connsiteY6104" fmla="*/ 3090261 h 6367455"/>
                <a:gd name="connsiteX6105" fmla="*/ 3874609 w 6891715"/>
                <a:gd name="connsiteY6105" fmla="*/ 3098853 h 6367455"/>
                <a:gd name="connsiteX6106" fmla="*/ 3877787 w 6891715"/>
                <a:gd name="connsiteY6106" fmla="*/ 3109354 h 6367455"/>
                <a:gd name="connsiteX6107" fmla="*/ 3882236 w 6891715"/>
                <a:gd name="connsiteY6107" fmla="*/ 3117628 h 6367455"/>
                <a:gd name="connsiteX6108" fmla="*/ 3891769 w 6891715"/>
                <a:gd name="connsiteY6108" fmla="*/ 3131312 h 6367455"/>
                <a:gd name="connsiteX6109" fmla="*/ 3922594 w 6891715"/>
                <a:gd name="connsiteY6109" fmla="*/ 3142768 h 6367455"/>
                <a:gd name="connsiteX6110" fmla="*/ 3948969 w 6891715"/>
                <a:gd name="connsiteY6110" fmla="*/ 3135131 h 6367455"/>
                <a:gd name="connsiteX6111" fmla="*/ 3957232 w 6891715"/>
                <a:gd name="connsiteY6111" fmla="*/ 3136085 h 6367455"/>
                <a:gd name="connsiteX6112" fmla="*/ 3960410 w 6891715"/>
                <a:gd name="connsiteY6112" fmla="*/ 3122083 h 6367455"/>
                <a:gd name="connsiteX6113" fmla="*/ 3982654 w 6891715"/>
                <a:gd name="connsiteY6113" fmla="*/ 3104262 h 6367455"/>
                <a:gd name="connsiteX6114" fmla="*/ 3985832 w 6891715"/>
                <a:gd name="connsiteY6114" fmla="*/ 3076895 h 6367455"/>
                <a:gd name="connsiteX6115" fmla="*/ 3981383 w 6891715"/>
                <a:gd name="connsiteY6115" fmla="*/ 2976653 h 6367455"/>
                <a:gd name="connsiteX6116" fmla="*/ 3982501 w 6891715"/>
                <a:gd name="connsiteY6116" fmla="*/ 2975985 h 6367455"/>
                <a:gd name="connsiteX6117" fmla="*/ 3991573 w 6891715"/>
                <a:gd name="connsiteY6117" fmla="*/ 2935037 h 6367455"/>
                <a:gd name="connsiteX6118" fmla="*/ 3999828 w 6891715"/>
                <a:gd name="connsiteY6118" fmla="*/ 2921399 h 6367455"/>
                <a:gd name="connsiteX6119" fmla="*/ 4005225 w 6891715"/>
                <a:gd name="connsiteY6119" fmla="*/ 2901414 h 6367455"/>
                <a:gd name="connsiteX6120" fmla="*/ 3997605 w 6891715"/>
                <a:gd name="connsiteY6120" fmla="*/ 2889994 h 6367455"/>
                <a:gd name="connsiteX6121" fmla="*/ 3978555 w 6891715"/>
                <a:gd name="connsiteY6121" fmla="*/ 2901414 h 6367455"/>
                <a:gd name="connsiteX6122" fmla="*/ 3973475 w 6891715"/>
                <a:gd name="connsiteY6122" fmla="*/ 2914104 h 6367455"/>
                <a:gd name="connsiteX6123" fmla="*/ 3963950 w 6891715"/>
                <a:gd name="connsiteY6123" fmla="*/ 2918545 h 6367455"/>
                <a:gd name="connsiteX6124" fmla="*/ 3940455 w 6891715"/>
                <a:gd name="connsiteY6124" fmla="*/ 2894434 h 6367455"/>
                <a:gd name="connsiteX6125" fmla="*/ 3928073 w 6891715"/>
                <a:gd name="connsiteY6125" fmla="*/ 2902364 h 6367455"/>
                <a:gd name="connsiteX6126" fmla="*/ 3921723 w 6891715"/>
                <a:gd name="connsiteY6126" fmla="*/ 2899193 h 6367455"/>
                <a:gd name="connsiteX6127" fmla="*/ 3919500 w 6891715"/>
                <a:gd name="connsiteY6127" fmla="*/ 2896020 h 6367455"/>
                <a:gd name="connsiteX6128" fmla="*/ 3916960 w 6891715"/>
                <a:gd name="connsiteY6128" fmla="*/ 2868741 h 6367455"/>
                <a:gd name="connsiteX6129" fmla="*/ 3900133 w 6891715"/>
                <a:gd name="connsiteY6129" fmla="*/ 2852882 h 6367455"/>
                <a:gd name="connsiteX6130" fmla="*/ 3898545 w 6891715"/>
                <a:gd name="connsiteY6130" fmla="*/ 2845269 h 6367455"/>
                <a:gd name="connsiteX6131" fmla="*/ 3912515 w 6891715"/>
                <a:gd name="connsiteY6131" fmla="*/ 2834801 h 6367455"/>
                <a:gd name="connsiteX6132" fmla="*/ 3932518 w 6891715"/>
                <a:gd name="connsiteY6132" fmla="*/ 2828459 h 6367455"/>
                <a:gd name="connsiteX6133" fmla="*/ 3930295 w 6891715"/>
                <a:gd name="connsiteY6133" fmla="*/ 2824018 h 6367455"/>
                <a:gd name="connsiteX6134" fmla="*/ 3908070 w 6891715"/>
                <a:gd name="connsiteY6134" fmla="*/ 2817036 h 6367455"/>
                <a:gd name="connsiteX6135" fmla="*/ 3901403 w 6891715"/>
                <a:gd name="connsiteY6135" fmla="*/ 2808469 h 6367455"/>
                <a:gd name="connsiteX6136" fmla="*/ 3902355 w 6891715"/>
                <a:gd name="connsiteY6136" fmla="*/ 2786583 h 6367455"/>
                <a:gd name="connsiteX6137" fmla="*/ 3911880 w 6891715"/>
                <a:gd name="connsiteY6137" fmla="*/ 2779921 h 6367455"/>
                <a:gd name="connsiteX6138" fmla="*/ 3895688 w 6891715"/>
                <a:gd name="connsiteY6138" fmla="*/ 2767550 h 6367455"/>
                <a:gd name="connsiteX6139" fmla="*/ 3898863 w 6891715"/>
                <a:gd name="connsiteY6139" fmla="*/ 2748515 h 6367455"/>
                <a:gd name="connsiteX6140" fmla="*/ 3935693 w 6891715"/>
                <a:gd name="connsiteY6140" fmla="*/ 2730435 h 6367455"/>
                <a:gd name="connsiteX6141" fmla="*/ 3953790 w 6891715"/>
                <a:gd name="connsiteY6141" fmla="*/ 2723772 h 6367455"/>
                <a:gd name="connsiteX6142" fmla="*/ 3954425 w 6891715"/>
                <a:gd name="connsiteY6142" fmla="*/ 2708229 h 6367455"/>
                <a:gd name="connsiteX6143" fmla="*/ 3974745 w 6891715"/>
                <a:gd name="connsiteY6143" fmla="*/ 2704740 h 6367455"/>
                <a:gd name="connsiteX6144" fmla="*/ 3988398 w 6891715"/>
                <a:gd name="connsiteY6144" fmla="*/ 2696176 h 6367455"/>
                <a:gd name="connsiteX6145" fmla="*/ 4018878 w 6891715"/>
                <a:gd name="connsiteY6145" fmla="*/ 2695858 h 6367455"/>
                <a:gd name="connsiteX6146" fmla="*/ 4031578 w 6891715"/>
                <a:gd name="connsiteY6146" fmla="*/ 2681900 h 6367455"/>
                <a:gd name="connsiteX6147" fmla="*/ 4043325 w 6891715"/>
                <a:gd name="connsiteY6147" fmla="*/ 2689514 h 6367455"/>
                <a:gd name="connsiteX6148" fmla="*/ 4051898 w 6891715"/>
                <a:gd name="connsiteY6148" fmla="*/ 2686343 h 6367455"/>
                <a:gd name="connsiteX6149" fmla="*/ 4094125 w 6891715"/>
                <a:gd name="connsiteY6149" fmla="*/ 2683804 h 6367455"/>
                <a:gd name="connsiteX6150" fmla="*/ 4084283 w 6891715"/>
                <a:gd name="connsiteY6150" fmla="*/ 2673338 h 6367455"/>
                <a:gd name="connsiteX6151" fmla="*/ 4090633 w 6891715"/>
                <a:gd name="connsiteY6151" fmla="*/ 2665722 h 6367455"/>
                <a:gd name="connsiteX6152" fmla="*/ 4100158 w 6891715"/>
                <a:gd name="connsiteY6152" fmla="*/ 2670164 h 6367455"/>
                <a:gd name="connsiteX6153" fmla="*/ 4106508 w 6891715"/>
                <a:gd name="connsiteY6153" fmla="*/ 2664770 h 6367455"/>
                <a:gd name="connsiteX6154" fmla="*/ 4121431 w 6891715"/>
                <a:gd name="connsiteY6154" fmla="*/ 2670800 h 6367455"/>
                <a:gd name="connsiteX6155" fmla="*/ 4137306 w 6891715"/>
                <a:gd name="connsiteY6155" fmla="*/ 2662232 h 6367455"/>
                <a:gd name="connsiteX6156" fmla="*/ 4172548 w 6891715"/>
                <a:gd name="connsiteY6156" fmla="*/ 2675557 h 6367455"/>
                <a:gd name="connsiteX6157" fmla="*/ 4198583 w 6891715"/>
                <a:gd name="connsiteY6157" fmla="*/ 2678411 h 6367455"/>
                <a:gd name="connsiteX6158" fmla="*/ 4233826 w 6891715"/>
                <a:gd name="connsiteY6158" fmla="*/ 2701568 h 6367455"/>
                <a:gd name="connsiteX6159" fmla="*/ 4281451 w 6891715"/>
                <a:gd name="connsiteY6159" fmla="*/ 2699030 h 6367455"/>
                <a:gd name="connsiteX6160" fmla="*/ 4298278 w 6891715"/>
                <a:gd name="connsiteY6160" fmla="*/ 2706010 h 6367455"/>
                <a:gd name="connsiteX6161" fmla="*/ 4304311 w 6891715"/>
                <a:gd name="connsiteY6161" fmla="*/ 2704740 h 6367455"/>
                <a:gd name="connsiteX6162" fmla="*/ 4319503 w 6891715"/>
                <a:gd name="connsiteY6162" fmla="*/ 2701170 h 6367455"/>
                <a:gd name="connsiteX6163" fmla="*/ 4319241 w 6891715"/>
                <a:gd name="connsiteY6163" fmla="*/ 2700844 h 6367455"/>
                <a:gd name="connsiteX6164" fmla="*/ 4330673 w 6891715"/>
                <a:gd name="connsiteY6164" fmla="*/ 2684654 h 6367455"/>
                <a:gd name="connsiteX6165" fmla="*/ 4340199 w 6891715"/>
                <a:gd name="connsiteY6165" fmla="*/ 2673226 h 6367455"/>
                <a:gd name="connsiteX6166" fmla="*/ 4327179 w 6891715"/>
                <a:gd name="connsiteY6166" fmla="*/ 2643387 h 6367455"/>
                <a:gd name="connsiteX6167" fmla="*/ 4338929 w 6891715"/>
                <a:gd name="connsiteY6167" fmla="*/ 2636086 h 6367455"/>
                <a:gd name="connsiteX6168" fmla="*/ 4358935 w 6891715"/>
                <a:gd name="connsiteY6168" fmla="*/ 2655767 h 6367455"/>
                <a:gd name="connsiteX6169" fmla="*/ 4370684 w 6891715"/>
                <a:gd name="connsiteY6169" fmla="*/ 2637673 h 6367455"/>
                <a:gd name="connsiteX6170" fmla="*/ 4385609 w 6891715"/>
                <a:gd name="connsiteY6170" fmla="*/ 2629102 h 6367455"/>
                <a:gd name="connsiteX6171" fmla="*/ 4403710 w 6891715"/>
                <a:gd name="connsiteY6171" fmla="*/ 2637673 h 6367455"/>
                <a:gd name="connsiteX6172" fmla="*/ 4434830 w 6891715"/>
                <a:gd name="connsiteY6172" fmla="*/ 2595137 h 6367455"/>
                <a:gd name="connsiteX6173" fmla="*/ 4447532 w 6891715"/>
                <a:gd name="connsiteY6173" fmla="*/ 2602438 h 6367455"/>
                <a:gd name="connsiteX6174" fmla="*/ 4488814 w 6891715"/>
                <a:gd name="connsiteY6174" fmla="*/ 2603073 h 6367455"/>
                <a:gd name="connsiteX6175" fmla="*/ 4533589 w 6891715"/>
                <a:gd name="connsiteY6175" fmla="*/ 2606882 h 6367455"/>
                <a:gd name="connsiteX6176" fmla="*/ 4546292 w 6891715"/>
                <a:gd name="connsiteY6176" fmla="*/ 2604978 h 6367455"/>
                <a:gd name="connsiteX6177" fmla="*/ 4545974 w 6891715"/>
                <a:gd name="connsiteY6177" fmla="*/ 2601803 h 6367455"/>
                <a:gd name="connsiteX6178" fmla="*/ 4542799 w 6891715"/>
                <a:gd name="connsiteY6178" fmla="*/ 2596406 h 6367455"/>
                <a:gd name="connsiteX6179" fmla="*/ 4551055 w 6891715"/>
                <a:gd name="connsiteY6179" fmla="*/ 2591010 h 6367455"/>
                <a:gd name="connsiteX6180" fmla="*/ 4552325 w 6891715"/>
                <a:gd name="connsiteY6180" fmla="*/ 2587835 h 6367455"/>
                <a:gd name="connsiteX6181" fmla="*/ 4513901 w 6891715"/>
                <a:gd name="connsiteY6181" fmla="*/ 2580852 h 6367455"/>
                <a:gd name="connsiteX6182" fmla="*/ 4525651 w 6891715"/>
                <a:gd name="connsiteY6182" fmla="*/ 2574503 h 6367455"/>
                <a:gd name="connsiteX6183" fmla="*/ 4517077 w 6891715"/>
                <a:gd name="connsiteY6183" fmla="*/ 2563711 h 6367455"/>
                <a:gd name="connsiteX6184" fmla="*/ 4471666 w 6891715"/>
                <a:gd name="connsiteY6184" fmla="*/ 2553870 h 6367455"/>
                <a:gd name="connsiteX6185" fmla="*/ 4444992 w 6891715"/>
                <a:gd name="connsiteY6185" fmla="*/ 2563393 h 6367455"/>
                <a:gd name="connsiteX6186" fmla="*/ 4436418 w 6891715"/>
                <a:gd name="connsiteY6186" fmla="*/ 2563393 h 6367455"/>
                <a:gd name="connsiteX6187" fmla="*/ 4401487 w 6891715"/>
                <a:gd name="connsiteY6187" fmla="*/ 2524983 h 6367455"/>
                <a:gd name="connsiteX6188" fmla="*/ 4387832 w 6891715"/>
                <a:gd name="connsiteY6188" fmla="*/ 2528158 h 6367455"/>
                <a:gd name="connsiteX6189" fmla="*/ 4373860 w 6891715"/>
                <a:gd name="connsiteY6189" fmla="*/ 2514506 h 6367455"/>
                <a:gd name="connsiteX6190" fmla="*/ 4379893 w 6891715"/>
                <a:gd name="connsiteY6190" fmla="*/ 2501808 h 6367455"/>
                <a:gd name="connsiteX6191" fmla="*/ 4369414 w 6891715"/>
                <a:gd name="connsiteY6191" fmla="*/ 2499904 h 6367455"/>
                <a:gd name="connsiteX6192" fmla="*/ 4375765 w 6891715"/>
                <a:gd name="connsiteY6192" fmla="*/ 2491335 h 6367455"/>
                <a:gd name="connsiteX6193" fmla="*/ 4396724 w 6891715"/>
                <a:gd name="connsiteY6193" fmla="*/ 2507842 h 6367455"/>
                <a:gd name="connsiteX6194" fmla="*/ 4403392 w 6891715"/>
                <a:gd name="connsiteY6194" fmla="*/ 2503713 h 6367455"/>
                <a:gd name="connsiteX6195" fmla="*/ 4391325 w 6891715"/>
                <a:gd name="connsiteY6195" fmla="*/ 2471016 h 6367455"/>
                <a:gd name="connsiteX6196" fmla="*/ 4401805 w 6891715"/>
                <a:gd name="connsiteY6196" fmla="*/ 2451021 h 6367455"/>
                <a:gd name="connsiteX6197" fmla="*/ 4397676 w 6891715"/>
                <a:gd name="connsiteY6197" fmla="*/ 2448164 h 6367455"/>
                <a:gd name="connsiteX6198" fmla="*/ 4380528 w 6891715"/>
                <a:gd name="connsiteY6198" fmla="*/ 2468480 h 6367455"/>
                <a:gd name="connsiteX6199" fmla="*/ 4359570 w 6891715"/>
                <a:gd name="connsiteY6199" fmla="*/ 2472606 h 6367455"/>
                <a:gd name="connsiteX6200" fmla="*/ 4349091 w 6891715"/>
                <a:gd name="connsiteY6200" fmla="*/ 2486252 h 6367455"/>
                <a:gd name="connsiteX6201" fmla="*/ 4327179 w 6891715"/>
                <a:gd name="connsiteY6201" fmla="*/ 2492603 h 6367455"/>
                <a:gd name="connsiteX6202" fmla="*/ 4309714 w 6891715"/>
                <a:gd name="connsiteY6202" fmla="*/ 2479268 h 6367455"/>
                <a:gd name="connsiteX6203" fmla="*/ 4297606 w 6891715"/>
                <a:gd name="connsiteY6203" fmla="*/ 2480204 h 6367455"/>
                <a:gd name="connsiteX6204" fmla="*/ 4286617 w 6891715"/>
                <a:gd name="connsiteY6204" fmla="*/ 2491790 h 6367455"/>
                <a:gd name="connsiteX6205" fmla="*/ 4260884 w 6891715"/>
                <a:gd name="connsiteY6205" fmla="*/ 2493060 h 6367455"/>
                <a:gd name="connsiteX6206" fmla="*/ 4248176 w 6891715"/>
                <a:gd name="connsiteY6206" fmla="*/ 2488934 h 6367455"/>
                <a:gd name="connsiteX6207" fmla="*/ 4217677 w 6891715"/>
                <a:gd name="connsiteY6207" fmla="*/ 2493380 h 6367455"/>
                <a:gd name="connsiteX6208" fmla="*/ 4197662 w 6891715"/>
                <a:gd name="connsiteY6208" fmla="*/ 2505443 h 6367455"/>
                <a:gd name="connsiteX6209" fmla="*/ 4175423 w 6891715"/>
                <a:gd name="connsiteY6209" fmla="*/ 2500996 h 6367455"/>
                <a:gd name="connsiteX6210" fmla="*/ 4168116 w 6891715"/>
                <a:gd name="connsiteY6210" fmla="*/ 2513693 h 6367455"/>
                <a:gd name="connsiteX6211" fmla="*/ 4140793 w 6891715"/>
                <a:gd name="connsiteY6211" fmla="*/ 2519406 h 6367455"/>
                <a:gd name="connsiteX6212" fmla="*/ 4136028 w 6891715"/>
                <a:gd name="connsiteY6212" fmla="*/ 2493060 h 6367455"/>
                <a:gd name="connsiteX6213" fmla="*/ 4129674 w 6891715"/>
                <a:gd name="connsiteY6213" fmla="*/ 2500363 h 6367455"/>
                <a:gd name="connsiteX6214" fmla="*/ 4135393 w 6891715"/>
                <a:gd name="connsiteY6214" fmla="*/ 2520675 h 6367455"/>
                <a:gd name="connsiteX6215" fmla="*/ 4122685 w 6891715"/>
                <a:gd name="connsiteY6215" fmla="*/ 2517183 h 6367455"/>
                <a:gd name="connsiteX6216" fmla="*/ 4110930 w 6891715"/>
                <a:gd name="connsiteY6216" fmla="*/ 2528926 h 6367455"/>
                <a:gd name="connsiteX6217" fmla="*/ 4100446 w 6891715"/>
                <a:gd name="connsiteY6217" fmla="*/ 2519722 h 6367455"/>
                <a:gd name="connsiteX6218" fmla="*/ 4091232 w 6891715"/>
                <a:gd name="connsiteY6218" fmla="*/ 2531465 h 6367455"/>
                <a:gd name="connsiteX6219" fmla="*/ 4071853 w 6891715"/>
                <a:gd name="connsiteY6219" fmla="*/ 2540033 h 6367455"/>
                <a:gd name="connsiteX6220" fmla="*/ 4057556 w 6891715"/>
                <a:gd name="connsiteY6220" fmla="*/ 2554947 h 6367455"/>
                <a:gd name="connsiteX6221" fmla="*/ 4033093 w 6891715"/>
                <a:gd name="connsiteY6221" fmla="*/ 2553995 h 6367455"/>
                <a:gd name="connsiteX6222" fmla="*/ 4005454 w 6891715"/>
                <a:gd name="connsiteY6222" fmla="*/ 2564786 h 6367455"/>
                <a:gd name="connsiteX6223" fmla="*/ 3997193 w 6891715"/>
                <a:gd name="connsiteY6223" fmla="*/ 2587000 h 6367455"/>
                <a:gd name="connsiteX6224" fmla="*/ 3968601 w 6891715"/>
                <a:gd name="connsiteY6224" fmla="*/ 2580018 h 6367455"/>
                <a:gd name="connsiteX6225" fmla="*/ 3940325 w 6891715"/>
                <a:gd name="connsiteY6225" fmla="*/ 2599060 h 6367455"/>
                <a:gd name="connsiteX6226" fmla="*/ 3921263 w 6891715"/>
                <a:gd name="connsiteY6226" fmla="*/ 2586682 h 6367455"/>
                <a:gd name="connsiteX6227" fmla="*/ 3913639 w 6891715"/>
                <a:gd name="connsiteY6227" fmla="*/ 2593030 h 6367455"/>
                <a:gd name="connsiteX6228" fmla="*/ 3908555 w 6891715"/>
                <a:gd name="connsiteY6228" fmla="*/ 2611121 h 6367455"/>
                <a:gd name="connsiteX6229" fmla="*/ 3893624 w 6891715"/>
                <a:gd name="connsiteY6229" fmla="*/ 2604774 h 6367455"/>
                <a:gd name="connsiteX6230" fmla="*/ 3904108 w 6891715"/>
                <a:gd name="connsiteY6230" fmla="*/ 2599378 h 6367455"/>
                <a:gd name="connsiteX6231" fmla="*/ 3907285 w 6891715"/>
                <a:gd name="connsiteY6231" fmla="*/ 2589856 h 6367455"/>
                <a:gd name="connsiteX6232" fmla="*/ 3896801 w 6891715"/>
                <a:gd name="connsiteY6232" fmla="*/ 2579699 h 6367455"/>
                <a:gd name="connsiteX6233" fmla="*/ 3872655 w 6891715"/>
                <a:gd name="connsiteY6233" fmla="*/ 2612391 h 6367455"/>
                <a:gd name="connsiteX6234" fmla="*/ 3866301 w 6891715"/>
                <a:gd name="connsiteY6234" fmla="*/ 2624133 h 6367455"/>
                <a:gd name="connsiteX6235" fmla="*/ 3845016 w 6891715"/>
                <a:gd name="connsiteY6235" fmla="*/ 2624133 h 6367455"/>
                <a:gd name="connsiteX6236" fmla="*/ 3854547 w 6891715"/>
                <a:gd name="connsiteY6236" fmla="*/ 2611439 h 6367455"/>
                <a:gd name="connsiteX6237" fmla="*/ 3867255 w 6891715"/>
                <a:gd name="connsiteY6237" fmla="*/ 2610486 h 6367455"/>
                <a:gd name="connsiteX6238" fmla="*/ 3865984 w 6891715"/>
                <a:gd name="connsiteY6238" fmla="*/ 2600647 h 6367455"/>
                <a:gd name="connsiteX6239" fmla="*/ 3858359 w 6891715"/>
                <a:gd name="connsiteY6239" fmla="*/ 2592712 h 6367455"/>
                <a:gd name="connsiteX6240" fmla="*/ 3845651 w 6891715"/>
                <a:gd name="connsiteY6240" fmla="*/ 2599060 h 6367455"/>
                <a:gd name="connsiteX6241" fmla="*/ 3830084 w 6891715"/>
                <a:gd name="connsiteY6241" fmla="*/ 2598109 h 6367455"/>
                <a:gd name="connsiteX6242" fmla="*/ 3819600 w 6891715"/>
                <a:gd name="connsiteY6242" fmla="*/ 2590809 h 6367455"/>
                <a:gd name="connsiteX6243" fmla="*/ 3814834 w 6891715"/>
                <a:gd name="connsiteY6243" fmla="*/ 2580335 h 6367455"/>
                <a:gd name="connsiteX6244" fmla="*/ 3824365 w 6891715"/>
                <a:gd name="connsiteY6244" fmla="*/ 2563198 h 6367455"/>
                <a:gd name="connsiteX6245" fmla="*/ 3836120 w 6891715"/>
                <a:gd name="connsiteY6245" fmla="*/ 2558122 h 6367455"/>
                <a:gd name="connsiteX6246" fmla="*/ 3845333 w 6891715"/>
                <a:gd name="connsiteY6246" fmla="*/ 2543206 h 6367455"/>
                <a:gd name="connsiteX6247" fmla="*/ 3856135 w 6891715"/>
                <a:gd name="connsiteY6247" fmla="*/ 2529243 h 6367455"/>
                <a:gd name="connsiteX6248" fmla="*/ 3858994 w 6891715"/>
                <a:gd name="connsiteY6248" fmla="*/ 2516550 h 6367455"/>
                <a:gd name="connsiteX6249" fmla="*/ 3840250 w 6891715"/>
                <a:gd name="connsiteY6249" fmla="*/ 2527339 h 6367455"/>
                <a:gd name="connsiteX6250" fmla="*/ 3817694 w 6891715"/>
                <a:gd name="connsiteY6250" fmla="*/ 2538129 h 6367455"/>
                <a:gd name="connsiteX6251" fmla="*/ 3803079 w 6891715"/>
                <a:gd name="connsiteY6251" fmla="*/ 2531782 h 6367455"/>
                <a:gd name="connsiteX6252" fmla="*/ 3806256 w 6891715"/>
                <a:gd name="connsiteY6252" fmla="*/ 2518136 h 6367455"/>
                <a:gd name="connsiteX6253" fmla="*/ 3760508 w 6891715"/>
                <a:gd name="connsiteY6253" fmla="*/ 2501630 h 6367455"/>
                <a:gd name="connsiteX6254" fmla="*/ 3730326 w 6891715"/>
                <a:gd name="connsiteY6254" fmla="*/ 2472435 h 6367455"/>
                <a:gd name="connsiteX6255" fmla="*/ 3696650 w 6891715"/>
                <a:gd name="connsiteY6255" fmla="*/ 2474972 h 6367455"/>
                <a:gd name="connsiteX6256" fmla="*/ 3686802 w 6891715"/>
                <a:gd name="connsiteY6256" fmla="*/ 2461331 h 6367455"/>
                <a:gd name="connsiteX6257" fmla="*/ 3699509 w 6891715"/>
                <a:gd name="connsiteY6257" fmla="*/ 2449589 h 6367455"/>
                <a:gd name="connsiteX6258" fmla="*/ 3689978 w 6891715"/>
                <a:gd name="connsiteY6258" fmla="*/ 2434032 h 6367455"/>
                <a:gd name="connsiteX6259" fmla="*/ 3693791 w 6891715"/>
                <a:gd name="connsiteY6259" fmla="*/ 2412762 h 6367455"/>
                <a:gd name="connsiteX6260" fmla="*/ 3683942 w 6891715"/>
                <a:gd name="connsiteY6260" fmla="*/ 2389600 h 6367455"/>
                <a:gd name="connsiteX6261" fmla="*/ 3698874 w 6891715"/>
                <a:gd name="connsiteY6261" fmla="*/ 2372780 h 6367455"/>
                <a:gd name="connsiteX6262" fmla="*/ 3700780 w 6891715"/>
                <a:gd name="connsiteY6262" fmla="*/ 2332789 h 6367455"/>
                <a:gd name="connsiteX6263" fmla="*/ 3695062 w 6891715"/>
                <a:gd name="connsiteY6263" fmla="*/ 2303276 h 6367455"/>
                <a:gd name="connsiteX6264" fmla="*/ 3708723 w 6891715"/>
                <a:gd name="connsiteY6264" fmla="*/ 2284230 h 6367455"/>
                <a:gd name="connsiteX6265" fmla="*/ 3720478 w 6891715"/>
                <a:gd name="connsiteY6265" fmla="*/ 2299784 h 6367455"/>
                <a:gd name="connsiteX6266" fmla="*/ 3723655 w 6891715"/>
                <a:gd name="connsiteY6266" fmla="*/ 2295656 h 6367455"/>
                <a:gd name="connsiteX6267" fmla="*/ 3702051 w 6891715"/>
                <a:gd name="connsiteY6267" fmla="*/ 2262014 h 6367455"/>
                <a:gd name="connsiteX6268" fmla="*/ 3703957 w 6891715"/>
                <a:gd name="connsiteY6268" fmla="*/ 2226471 h 6367455"/>
                <a:gd name="connsiteX6269" fmla="*/ 3675047 w 6891715"/>
                <a:gd name="connsiteY6269" fmla="*/ 2201079 h 6367455"/>
                <a:gd name="connsiteX6270" fmla="*/ 3674729 w 6891715"/>
                <a:gd name="connsiteY6270" fmla="*/ 2184258 h 6367455"/>
                <a:gd name="connsiteX6271" fmla="*/ 3688390 w 6891715"/>
                <a:gd name="connsiteY6271" fmla="*/ 2153791 h 6367455"/>
                <a:gd name="connsiteX6272" fmla="*/ 3681718 w 6891715"/>
                <a:gd name="connsiteY6272" fmla="*/ 2126176 h 6367455"/>
                <a:gd name="connsiteX6273" fmla="*/ 3675364 w 6891715"/>
                <a:gd name="connsiteY6273" fmla="*/ 2132525 h 6367455"/>
                <a:gd name="connsiteX6274" fmla="*/ 3665833 w 6891715"/>
                <a:gd name="connsiteY6274" fmla="*/ 2128717 h 6367455"/>
                <a:gd name="connsiteX6275" fmla="*/ 3668693 w 6891715"/>
                <a:gd name="connsiteY6275" fmla="*/ 2095708 h 6367455"/>
                <a:gd name="connsiteX6276" fmla="*/ 3661068 w 6891715"/>
                <a:gd name="connsiteY6276" fmla="*/ 2067465 h 6367455"/>
                <a:gd name="connsiteX6277" fmla="*/ 3670281 w 6891715"/>
                <a:gd name="connsiteY6277" fmla="*/ 2027488 h 6367455"/>
                <a:gd name="connsiteX6278" fmla="*/ 3687119 w 6891715"/>
                <a:gd name="connsiteY6278" fmla="*/ 2023045 h 6367455"/>
                <a:gd name="connsiteX6279" fmla="*/ 3701733 w 6891715"/>
                <a:gd name="connsiteY6279" fmla="*/ 1999556 h 6367455"/>
                <a:gd name="connsiteX6280" fmla="*/ 3716665 w 6891715"/>
                <a:gd name="connsiteY6280" fmla="*/ 1992256 h 6367455"/>
                <a:gd name="connsiteX6281" fmla="*/ 3702686 w 6891715"/>
                <a:gd name="connsiteY6281" fmla="*/ 1976706 h 6367455"/>
                <a:gd name="connsiteX6282" fmla="*/ 3709676 w 6891715"/>
                <a:gd name="connsiteY6282" fmla="*/ 1961792 h 6367455"/>
                <a:gd name="connsiteX6283" fmla="*/ 3723655 w 6891715"/>
                <a:gd name="connsiteY6283" fmla="*/ 1952272 h 6367455"/>
                <a:gd name="connsiteX6284" fmla="*/ 3740493 w 6891715"/>
                <a:gd name="connsiteY6284" fmla="*/ 1964647 h 6367455"/>
                <a:gd name="connsiteX6285" fmla="*/ 3732232 w 6891715"/>
                <a:gd name="connsiteY6285" fmla="*/ 1946877 h 6367455"/>
                <a:gd name="connsiteX6286" fmla="*/ 3752248 w 6891715"/>
                <a:gd name="connsiteY6286" fmla="*/ 1956080 h 6367455"/>
                <a:gd name="connsiteX6287" fmla="*/ 3750341 w 6891715"/>
                <a:gd name="connsiteY6287" fmla="*/ 1966869 h 6367455"/>
                <a:gd name="connsiteX6288" fmla="*/ 3767815 w 6891715"/>
                <a:gd name="connsiteY6288" fmla="*/ 1951955 h 6367455"/>
                <a:gd name="connsiteX6289" fmla="*/ 3779570 w 6891715"/>
                <a:gd name="connsiteY6289" fmla="*/ 1938309 h 6367455"/>
                <a:gd name="connsiteX6290" fmla="*/ 3793231 w 6891715"/>
                <a:gd name="connsiteY6290" fmla="*/ 1933549 h 6367455"/>
                <a:gd name="connsiteX6291" fmla="*/ 3783382 w 6891715"/>
                <a:gd name="connsiteY6291" fmla="*/ 1907526 h 6367455"/>
                <a:gd name="connsiteX6292" fmla="*/ 3783382 w 6891715"/>
                <a:gd name="connsiteY6292" fmla="*/ 1889437 h 6367455"/>
                <a:gd name="connsiteX6293" fmla="*/ 3800538 w 6891715"/>
                <a:gd name="connsiteY6293" fmla="*/ 1903083 h 6367455"/>
                <a:gd name="connsiteX6294" fmla="*/ 3800220 w 6891715"/>
                <a:gd name="connsiteY6294" fmla="*/ 1880866 h 6367455"/>
                <a:gd name="connsiteX6295" fmla="*/ 3824365 w 6891715"/>
                <a:gd name="connsiteY6295" fmla="*/ 1856429 h 6367455"/>
                <a:gd name="connsiteX6296" fmla="*/ 3834849 w 6891715"/>
                <a:gd name="connsiteY6296" fmla="*/ 1857380 h 6367455"/>
                <a:gd name="connsiteX6297" fmla="*/ 3844380 w 6891715"/>
                <a:gd name="connsiteY6297" fmla="*/ 1837386 h 6367455"/>
                <a:gd name="connsiteX6298" fmla="*/ 3852958 w 6891715"/>
                <a:gd name="connsiteY6298" fmla="*/ 1834212 h 6367455"/>
                <a:gd name="connsiteX6299" fmla="*/ 3860901 w 6891715"/>
                <a:gd name="connsiteY6299" fmla="*/ 1820246 h 6367455"/>
                <a:gd name="connsiteX6300" fmla="*/ 3871702 w 6891715"/>
                <a:gd name="connsiteY6300" fmla="*/ 1820246 h 6367455"/>
                <a:gd name="connsiteX6301" fmla="*/ 3885999 w 6891715"/>
                <a:gd name="connsiteY6301" fmla="*/ 1799300 h 6367455"/>
                <a:gd name="connsiteX6302" fmla="*/ 3890447 w 6891715"/>
                <a:gd name="connsiteY6302" fmla="*/ 1772641 h 6367455"/>
                <a:gd name="connsiteX6303" fmla="*/ 3900931 w 6891715"/>
                <a:gd name="connsiteY6303" fmla="*/ 1778037 h 6367455"/>
                <a:gd name="connsiteX6304" fmla="*/ 3911097 w 6891715"/>
                <a:gd name="connsiteY6304" fmla="*/ 1757726 h 6367455"/>
                <a:gd name="connsiteX6305" fmla="*/ 3930477 w 6891715"/>
                <a:gd name="connsiteY6305" fmla="*/ 1745031 h 6367455"/>
                <a:gd name="connsiteX6306" fmla="*/ 3934289 w 6891715"/>
                <a:gd name="connsiteY6306" fmla="*/ 1728211 h 6367455"/>
                <a:gd name="connsiteX6307" fmla="*/ 3947950 w 6891715"/>
                <a:gd name="connsiteY6307" fmla="*/ 1720594 h 6367455"/>
                <a:gd name="connsiteX6308" fmla="*/ 3944773 w 6891715"/>
                <a:gd name="connsiteY6308" fmla="*/ 1706947 h 6367455"/>
                <a:gd name="connsiteX6309" fmla="*/ 3964788 w 6891715"/>
                <a:gd name="connsiteY6309" fmla="*/ 1684730 h 6367455"/>
                <a:gd name="connsiteX6310" fmla="*/ 3993699 w 6891715"/>
                <a:gd name="connsiteY6310" fmla="*/ 1633635 h 6367455"/>
                <a:gd name="connsiteX6311" fmla="*/ 4000688 w 6891715"/>
                <a:gd name="connsiteY6311" fmla="*/ 1602214 h 6367455"/>
                <a:gd name="connsiteX6312" fmla="*/ 4016891 w 6891715"/>
                <a:gd name="connsiteY6312" fmla="*/ 1605070 h 6367455"/>
                <a:gd name="connsiteX6313" fmla="*/ 4030552 w 6891715"/>
                <a:gd name="connsiteY6313" fmla="*/ 1589202 h 6367455"/>
                <a:gd name="connsiteX6314" fmla="*/ 4050885 w 6891715"/>
                <a:gd name="connsiteY6314" fmla="*/ 1586029 h 6367455"/>
                <a:gd name="connsiteX6315" fmla="*/ 4057239 w 6891715"/>
                <a:gd name="connsiteY6315" fmla="*/ 1589837 h 6367455"/>
                <a:gd name="connsiteX6316" fmla="*/ 4067723 w 6891715"/>
                <a:gd name="connsiteY6316" fmla="*/ 1608878 h 6367455"/>
                <a:gd name="connsiteX6317" fmla="*/ 4073124 w 6891715"/>
                <a:gd name="connsiteY6317" fmla="*/ 1610149 h 6367455"/>
                <a:gd name="connsiteX6318" fmla="*/ 4070900 w 6891715"/>
                <a:gd name="connsiteY6318" fmla="*/ 1601579 h 6367455"/>
                <a:gd name="connsiteX6319" fmla="*/ 4071535 w 6891715"/>
                <a:gd name="connsiteY6319" fmla="*/ 1580315 h 6367455"/>
                <a:gd name="connsiteX6320" fmla="*/ 4056603 w 6891715"/>
                <a:gd name="connsiteY6320" fmla="*/ 1562543 h 6367455"/>
                <a:gd name="connsiteX6321" fmla="*/ 4055650 w 6891715"/>
                <a:gd name="connsiteY6321" fmla="*/ 1551117 h 6367455"/>
                <a:gd name="connsiteX6322" fmla="*/ 4061051 w 6891715"/>
                <a:gd name="connsiteY6322" fmla="*/ 1549848 h 6367455"/>
                <a:gd name="connsiteX6323" fmla="*/ 4071535 w 6891715"/>
                <a:gd name="connsiteY6323" fmla="*/ 1563813 h 6367455"/>
                <a:gd name="connsiteX6324" fmla="*/ 4083290 w 6891715"/>
                <a:gd name="connsiteY6324" fmla="*/ 1563495 h 6367455"/>
                <a:gd name="connsiteX6325" fmla="*/ 4086149 w 6891715"/>
                <a:gd name="connsiteY6325" fmla="*/ 1553656 h 6367455"/>
                <a:gd name="connsiteX6326" fmla="*/ 4071217 w 6891715"/>
                <a:gd name="connsiteY6326" fmla="*/ 1530806 h 6367455"/>
                <a:gd name="connsiteX6327" fmla="*/ 4070900 w 6891715"/>
                <a:gd name="connsiteY6327" fmla="*/ 1503512 h 6367455"/>
                <a:gd name="connsiteX6328" fmla="*/ 4082655 w 6891715"/>
                <a:gd name="connsiteY6328" fmla="*/ 1489865 h 6367455"/>
                <a:gd name="connsiteX6329" fmla="*/ 4076936 w 6891715"/>
                <a:gd name="connsiteY6329" fmla="*/ 1468601 h 6367455"/>
                <a:gd name="connsiteX6330" fmla="*/ 4048343 w 6891715"/>
                <a:gd name="connsiteY6330" fmla="*/ 1449877 h 6367455"/>
                <a:gd name="connsiteX6331" fmla="*/ 4045801 w 6891715"/>
                <a:gd name="connsiteY6331" fmla="*/ 1420361 h 6367455"/>
                <a:gd name="connsiteX6332" fmla="*/ 4029916 w 6891715"/>
                <a:gd name="connsiteY6332" fmla="*/ 1417505 h 6367455"/>
                <a:gd name="connsiteX6333" fmla="*/ 4012761 w 6891715"/>
                <a:gd name="connsiteY6333" fmla="*/ 1400684 h 6367455"/>
                <a:gd name="connsiteX6334" fmla="*/ 4003865 w 6891715"/>
                <a:gd name="connsiteY6334" fmla="*/ 1361648 h 6367455"/>
                <a:gd name="connsiteX6335" fmla="*/ 3991157 w 6891715"/>
                <a:gd name="connsiteY6335" fmla="*/ 1369582 h 6367455"/>
                <a:gd name="connsiteX6336" fmla="*/ 3980038 w 6891715"/>
                <a:gd name="connsiteY6336" fmla="*/ 1379104 h 6367455"/>
                <a:gd name="connsiteX6337" fmla="*/ 3962882 w 6891715"/>
                <a:gd name="connsiteY6337" fmla="*/ 1368630 h 6367455"/>
                <a:gd name="connsiteX6338" fmla="*/ 3959387 w 6891715"/>
                <a:gd name="connsiteY6338" fmla="*/ 1359427 h 6367455"/>
                <a:gd name="connsiteX6339" fmla="*/ 3959188 w 6891715"/>
                <a:gd name="connsiteY6339" fmla="*/ 1359168 h 6367455"/>
                <a:gd name="connsiteX6340" fmla="*/ 3952201 w 6891715"/>
                <a:gd name="connsiteY6340" fmla="*/ 1362344 h 6367455"/>
                <a:gd name="connsiteX6341" fmla="*/ 3941403 w 6891715"/>
                <a:gd name="connsiteY6341" fmla="*/ 1376002 h 6367455"/>
                <a:gd name="connsiteX6342" fmla="*/ 3915044 w 6891715"/>
                <a:gd name="connsiteY6342" fmla="*/ 1360439 h 6367455"/>
                <a:gd name="connsiteX6343" fmla="*/ 3881063 w 6891715"/>
                <a:gd name="connsiteY6343" fmla="*/ 1366791 h 6367455"/>
                <a:gd name="connsiteX6344" fmla="*/ 3869312 w 6891715"/>
                <a:gd name="connsiteY6344" fmla="*/ 1362979 h 6367455"/>
                <a:gd name="connsiteX6345" fmla="*/ 3854704 w 6891715"/>
                <a:gd name="connsiteY6345" fmla="*/ 1387435 h 6367455"/>
                <a:gd name="connsiteX6346" fmla="*/ 3828344 w 6891715"/>
                <a:gd name="connsiteY6346" fmla="*/ 1376954 h 6367455"/>
                <a:gd name="connsiteX6347" fmla="*/ 3828344 w 6891715"/>
                <a:gd name="connsiteY6347" fmla="*/ 1360121 h 6367455"/>
                <a:gd name="connsiteX6348" fmla="*/ 3818817 w 6891715"/>
                <a:gd name="connsiteY6348" fmla="*/ 1354721 h 6367455"/>
                <a:gd name="connsiteX6349" fmla="*/ 3804843 w 6891715"/>
                <a:gd name="connsiteY6349" fmla="*/ 1381400 h 6367455"/>
                <a:gd name="connsiteX6350" fmla="*/ 3788964 w 6891715"/>
                <a:gd name="connsiteY6350" fmla="*/ 1355040 h 6367455"/>
                <a:gd name="connsiteX6351" fmla="*/ 3780390 w 6891715"/>
                <a:gd name="connsiteY6351" fmla="*/ 1364568 h 6367455"/>
                <a:gd name="connsiteX6352" fmla="*/ 3782930 w 6891715"/>
                <a:gd name="connsiteY6352" fmla="*/ 1385847 h 6367455"/>
                <a:gd name="connsiteX6353" fmla="*/ 3774356 w 6891715"/>
                <a:gd name="connsiteY6353" fmla="*/ 1395375 h 6367455"/>
                <a:gd name="connsiteX6354" fmla="*/ 3763240 w 6891715"/>
                <a:gd name="connsiteY6354" fmla="*/ 1413479 h 6367455"/>
                <a:gd name="connsiteX6355" fmla="*/ 3727036 w 6891715"/>
                <a:gd name="connsiteY6355" fmla="*/ 1400138 h 6367455"/>
                <a:gd name="connsiteX6356" fmla="*/ 3760064 w 6891715"/>
                <a:gd name="connsiteY6356" fmla="*/ 1424912 h 6367455"/>
                <a:gd name="connsiteX6357" fmla="*/ 3753713 w 6891715"/>
                <a:gd name="connsiteY6357" fmla="*/ 1435393 h 6367455"/>
                <a:gd name="connsiteX6358" fmla="*/ 3735611 w 6891715"/>
                <a:gd name="connsiteY6358" fmla="*/ 1437934 h 6367455"/>
                <a:gd name="connsiteX6359" fmla="*/ 3746408 w 6891715"/>
                <a:gd name="connsiteY6359" fmla="*/ 1462072 h 6367455"/>
                <a:gd name="connsiteX6360" fmla="*/ 3731800 w 6891715"/>
                <a:gd name="connsiteY6360" fmla="*/ 1465249 h 6367455"/>
                <a:gd name="connsiteX6361" fmla="*/ 3714650 w 6891715"/>
                <a:gd name="connsiteY6361" fmla="*/ 1451909 h 6367455"/>
                <a:gd name="connsiteX6362" fmla="*/ 3708616 w 6891715"/>
                <a:gd name="connsiteY6362" fmla="*/ 1472871 h 6367455"/>
                <a:gd name="connsiteX6363" fmla="*/ 3682257 w 6891715"/>
                <a:gd name="connsiteY6363" fmla="*/ 1485893 h 6367455"/>
                <a:gd name="connsiteX6364" fmla="*/ 3708934 w 6891715"/>
                <a:gd name="connsiteY6364" fmla="*/ 1518288 h 6367455"/>
                <a:gd name="connsiteX6365" fmla="*/ 3705123 w 6891715"/>
                <a:gd name="connsiteY6365" fmla="*/ 1556084 h 6367455"/>
                <a:gd name="connsiteX6366" fmla="*/ 3694643 w 6891715"/>
                <a:gd name="connsiteY6366" fmla="*/ 1561483 h 6367455"/>
                <a:gd name="connsiteX6367" fmla="*/ 3684798 w 6891715"/>
                <a:gd name="connsiteY6367" fmla="*/ 1576411 h 6367455"/>
                <a:gd name="connsiteX6368" fmla="*/ 3671459 w 6891715"/>
                <a:gd name="connsiteY6368" fmla="*/ 1575775 h 6367455"/>
                <a:gd name="connsiteX6369" fmla="*/ 3657803 w 6891715"/>
                <a:gd name="connsiteY6369" fmla="*/ 1604995 h 6367455"/>
                <a:gd name="connsiteX6370" fmla="*/ 3676223 w 6891715"/>
                <a:gd name="connsiteY6370" fmla="*/ 1623099 h 6367455"/>
                <a:gd name="connsiteX6371" fmla="*/ 3670824 w 6891715"/>
                <a:gd name="connsiteY6371" fmla="*/ 1633580 h 6367455"/>
                <a:gd name="connsiteX6372" fmla="*/ 3659074 w 6891715"/>
                <a:gd name="connsiteY6372" fmla="*/ 1627227 h 6367455"/>
                <a:gd name="connsiteX6373" fmla="*/ 3678446 w 6891715"/>
                <a:gd name="connsiteY6373" fmla="*/ 1657718 h 6367455"/>
                <a:gd name="connsiteX6374" fmla="*/ 3698771 w 6891715"/>
                <a:gd name="connsiteY6374" fmla="*/ 1661529 h 6367455"/>
                <a:gd name="connsiteX6375" fmla="*/ 3700994 w 6891715"/>
                <a:gd name="connsiteY6375" fmla="*/ 1676457 h 6367455"/>
                <a:gd name="connsiteX6376" fmla="*/ 3693372 w 6891715"/>
                <a:gd name="connsiteY6376" fmla="*/ 1683761 h 6367455"/>
                <a:gd name="connsiteX6377" fmla="*/ 3693372 w 6891715"/>
                <a:gd name="connsiteY6377" fmla="*/ 1695513 h 6367455"/>
                <a:gd name="connsiteX6378" fmla="*/ 3710522 w 6891715"/>
                <a:gd name="connsiteY6378" fmla="*/ 1688843 h 6367455"/>
                <a:gd name="connsiteX6379" fmla="*/ 3714650 w 6891715"/>
                <a:gd name="connsiteY6379" fmla="*/ 1694243 h 6367455"/>
                <a:gd name="connsiteX6380" fmla="*/ 3704488 w 6891715"/>
                <a:gd name="connsiteY6380" fmla="*/ 1702501 h 6367455"/>
                <a:gd name="connsiteX6381" fmla="*/ 3694960 w 6891715"/>
                <a:gd name="connsiteY6381" fmla="*/ 1705995 h 6367455"/>
                <a:gd name="connsiteX6382" fmla="*/ 3682257 w 6891715"/>
                <a:gd name="connsiteY6382" fmla="*/ 1708218 h 6367455"/>
                <a:gd name="connsiteX6383" fmla="*/ 3671777 w 6891715"/>
                <a:gd name="connsiteY6383" fmla="*/ 1729497 h 6367455"/>
                <a:gd name="connsiteX6384" fmla="*/ 3652087 w 6891715"/>
                <a:gd name="connsiteY6384" fmla="*/ 1779996 h 6367455"/>
                <a:gd name="connsiteX6385" fmla="*/ 3576820 w 6891715"/>
                <a:gd name="connsiteY6385" fmla="*/ 1860986 h 6367455"/>
                <a:gd name="connsiteX6386" fmla="*/ 3567928 w 6891715"/>
                <a:gd name="connsiteY6386" fmla="*/ 1845105 h 6367455"/>
                <a:gd name="connsiteX6387" fmla="*/ 3546015 w 6891715"/>
                <a:gd name="connsiteY6387" fmla="*/ 1867657 h 6367455"/>
                <a:gd name="connsiteX6388" fmla="*/ 3545062 w 6891715"/>
                <a:gd name="connsiteY6388" fmla="*/ 1887668 h 6367455"/>
                <a:gd name="connsiteX6389" fmla="*/ 3531406 w 6891715"/>
                <a:gd name="connsiteY6389" fmla="*/ 1901641 h 6367455"/>
                <a:gd name="connsiteX6390" fmla="*/ 3510128 w 6891715"/>
                <a:gd name="connsiteY6390" fmla="*/ 1879726 h 6367455"/>
                <a:gd name="connsiteX6391" fmla="*/ 3503776 w 6891715"/>
                <a:gd name="connsiteY6391" fmla="*/ 1895608 h 6367455"/>
                <a:gd name="connsiteX6392" fmla="*/ 3498377 w 6891715"/>
                <a:gd name="connsiteY6392" fmla="*/ 1891162 h 6367455"/>
                <a:gd name="connsiteX6393" fmla="*/ 3488850 w 6891715"/>
                <a:gd name="connsiteY6393" fmla="*/ 1898783 h 6367455"/>
                <a:gd name="connsiteX6394" fmla="*/ 3484086 w 6891715"/>
                <a:gd name="connsiteY6394" fmla="*/ 1927049 h 6367455"/>
                <a:gd name="connsiteX6395" fmla="*/ 3467254 w 6891715"/>
                <a:gd name="connsiteY6395" fmla="*/ 1937846 h 6367455"/>
                <a:gd name="connsiteX6396" fmla="*/ 3438672 w 6891715"/>
                <a:gd name="connsiteY6396" fmla="*/ 1937846 h 6367455"/>
                <a:gd name="connsiteX6397" fmla="*/ 3429462 w 6891715"/>
                <a:gd name="connsiteY6397" fmla="*/ 1971827 h 6367455"/>
                <a:gd name="connsiteX6398" fmla="*/ 3416759 w 6891715"/>
                <a:gd name="connsiteY6398" fmla="*/ 1980402 h 6367455"/>
                <a:gd name="connsiteX6399" fmla="*/ 3401198 w 6891715"/>
                <a:gd name="connsiteY6399" fmla="*/ 2000727 h 6367455"/>
                <a:gd name="connsiteX6400" fmla="*/ 3407549 w 6891715"/>
                <a:gd name="connsiteY6400" fmla="*/ 2019785 h 6367455"/>
                <a:gd name="connsiteX6401" fmla="*/ 3399292 w 6891715"/>
                <a:gd name="connsiteY6401" fmla="*/ 2032491 h 6367455"/>
                <a:gd name="connsiteX6402" fmla="*/ 3382460 w 6891715"/>
                <a:gd name="connsiteY6402" fmla="*/ 2026138 h 6367455"/>
                <a:gd name="connsiteX6403" fmla="*/ 3379284 w 6891715"/>
                <a:gd name="connsiteY6403" fmla="*/ 2046137 h 6367455"/>
                <a:gd name="connsiteX6404" fmla="*/ 3369757 w 6891715"/>
                <a:gd name="connsiteY6404" fmla="*/ 2047409 h 6367455"/>
                <a:gd name="connsiteX6405" fmla="*/ 3368487 w 6891715"/>
                <a:gd name="connsiteY6405" fmla="*/ 2035657 h 6367455"/>
                <a:gd name="connsiteX6406" fmla="*/ 3358959 w 6891715"/>
                <a:gd name="connsiteY6406" fmla="*/ 2035031 h 6367455"/>
                <a:gd name="connsiteX6407" fmla="*/ 3346256 w 6891715"/>
                <a:gd name="connsiteY6407" fmla="*/ 2020103 h 6367455"/>
                <a:gd name="connsiteX6408" fmla="*/ 3350702 w 6891715"/>
                <a:gd name="connsiteY6408" fmla="*/ 2042326 h 6367455"/>
                <a:gd name="connsiteX6409" fmla="*/ 3359277 w 6891715"/>
                <a:gd name="connsiteY6409" fmla="*/ 2063286 h 6367455"/>
                <a:gd name="connsiteX6410" fmla="*/ 3352290 w 6891715"/>
                <a:gd name="connsiteY6410" fmla="*/ 2095679 h 6367455"/>
                <a:gd name="connsiteX6411" fmla="*/ 3334188 w 6891715"/>
                <a:gd name="connsiteY6411" fmla="*/ 2104571 h 6367455"/>
                <a:gd name="connsiteX6412" fmla="*/ 3326248 w 6891715"/>
                <a:gd name="connsiteY6412" fmla="*/ 2118549 h 6367455"/>
                <a:gd name="connsiteX6413" fmla="*/ 3308781 w 6891715"/>
                <a:gd name="connsiteY6413" fmla="*/ 2102349 h 6367455"/>
                <a:gd name="connsiteX6414" fmla="*/ 3299572 w 6891715"/>
                <a:gd name="connsiteY6414" fmla="*/ 2113148 h 6367455"/>
                <a:gd name="connsiteX6415" fmla="*/ 3301795 w 6891715"/>
                <a:gd name="connsiteY6415" fmla="*/ 2136336 h 6367455"/>
                <a:gd name="connsiteX6416" fmla="*/ 3327201 w 6891715"/>
                <a:gd name="connsiteY6416" fmla="*/ 2150945 h 6367455"/>
                <a:gd name="connsiteX6417" fmla="*/ 3326566 w 6891715"/>
                <a:gd name="connsiteY6417" fmla="*/ 2168096 h 6367455"/>
                <a:gd name="connsiteX6418" fmla="*/ 3313863 w 6891715"/>
                <a:gd name="connsiteY6418" fmla="*/ 2182708 h 6367455"/>
                <a:gd name="connsiteX6419" fmla="*/ 3304653 w 6891715"/>
                <a:gd name="connsiteY6419" fmla="*/ 2213199 h 6367455"/>
                <a:gd name="connsiteX6420" fmla="*/ 3297349 w 6891715"/>
                <a:gd name="connsiteY6420" fmla="*/ 2224950 h 6367455"/>
                <a:gd name="connsiteX6421" fmla="*/ 3303700 w 6891715"/>
                <a:gd name="connsiteY6421" fmla="*/ 2239878 h 6367455"/>
                <a:gd name="connsiteX6422" fmla="*/ 3303700 w 6891715"/>
                <a:gd name="connsiteY6422" fmla="*/ 2260838 h 6367455"/>
                <a:gd name="connsiteX6423" fmla="*/ 3315768 w 6891715"/>
                <a:gd name="connsiteY6423" fmla="*/ 2269099 h 6367455"/>
                <a:gd name="connsiteX6424" fmla="*/ 3311640 w 6891715"/>
                <a:gd name="connsiteY6424" fmla="*/ 2280851 h 6367455"/>
                <a:gd name="connsiteX6425" fmla="*/ 3304335 w 6891715"/>
                <a:gd name="connsiteY6425" fmla="*/ 2265921 h 6367455"/>
                <a:gd name="connsiteX6426" fmla="*/ 3280834 w 6891715"/>
                <a:gd name="connsiteY6426" fmla="*/ 2265288 h 6367455"/>
                <a:gd name="connsiteX6427" fmla="*/ 3282105 w 6891715"/>
                <a:gd name="connsiteY6427" fmla="*/ 2321187 h 6367455"/>
                <a:gd name="connsiteX6428" fmla="*/ 3290044 w 6891715"/>
                <a:gd name="connsiteY6428" fmla="*/ 2339928 h 6367455"/>
                <a:gd name="connsiteX6429" fmla="*/ 3280517 w 6891715"/>
                <a:gd name="connsiteY6429" fmla="*/ 2351672 h 6367455"/>
                <a:gd name="connsiteX6430" fmla="*/ 3293538 w 6891715"/>
                <a:gd name="connsiteY6430" fmla="*/ 2394871 h 6367455"/>
                <a:gd name="connsiteX6431" fmla="*/ 3286233 w 6891715"/>
                <a:gd name="connsiteY6431" fmla="*/ 2412969 h 6367455"/>
                <a:gd name="connsiteX6432" fmla="*/ 3305606 w 6891715"/>
                <a:gd name="connsiteY6432" fmla="*/ 2448552 h 6367455"/>
                <a:gd name="connsiteX6433" fmla="*/ 3306876 w 6891715"/>
                <a:gd name="connsiteY6433" fmla="*/ 2458715 h 6367455"/>
                <a:gd name="connsiteX6434" fmla="*/ 3290044 w 6891715"/>
                <a:gd name="connsiteY6434" fmla="*/ 2459350 h 6367455"/>
                <a:gd name="connsiteX6435" fmla="*/ 3285916 w 6891715"/>
                <a:gd name="connsiteY6435" fmla="*/ 2469829 h 6367455"/>
                <a:gd name="connsiteX6436" fmla="*/ 3305923 w 6891715"/>
                <a:gd name="connsiteY6436" fmla="*/ 2474908 h 6367455"/>
                <a:gd name="connsiteX6437" fmla="*/ 3300524 w 6891715"/>
                <a:gd name="connsiteY6437" fmla="*/ 2492694 h 6367455"/>
                <a:gd name="connsiteX6438" fmla="*/ 3306241 w 6891715"/>
                <a:gd name="connsiteY6438" fmla="*/ 2501270 h 6367455"/>
                <a:gd name="connsiteX6439" fmla="*/ 3317674 w 6891715"/>
                <a:gd name="connsiteY6439" fmla="*/ 2484436 h 6367455"/>
                <a:gd name="connsiteX6440" fmla="*/ 3328154 w 6891715"/>
                <a:gd name="connsiteY6440" fmla="*/ 2477450 h 6367455"/>
                <a:gd name="connsiteX6441" fmla="*/ 3340857 w 6891715"/>
                <a:gd name="connsiteY6441" fmla="*/ 2495552 h 6367455"/>
                <a:gd name="connsiteX6442" fmla="*/ 3355783 w 6891715"/>
                <a:gd name="connsiteY6442" fmla="*/ 2490468 h 6367455"/>
                <a:gd name="connsiteX6443" fmla="*/ 3365311 w 6891715"/>
                <a:gd name="connsiteY6443" fmla="*/ 2502854 h 6367455"/>
                <a:gd name="connsiteX6444" fmla="*/ 3383413 w 6891715"/>
                <a:gd name="connsiteY6444" fmla="*/ 2519375 h 6367455"/>
                <a:gd name="connsiteX6445" fmla="*/ 3390082 w 6891715"/>
                <a:gd name="connsiteY6445" fmla="*/ 2533030 h 6367455"/>
                <a:gd name="connsiteX6446" fmla="*/ 3401833 w 6891715"/>
                <a:gd name="connsiteY6446" fmla="*/ 2529855 h 6367455"/>
                <a:gd name="connsiteX6447" fmla="*/ 3408184 w 6891715"/>
                <a:gd name="connsiteY6447" fmla="*/ 2535889 h 6367455"/>
                <a:gd name="connsiteX6448" fmla="*/ 3414536 w 6891715"/>
                <a:gd name="connsiteY6448" fmla="*/ 2547640 h 6367455"/>
                <a:gd name="connsiteX6449" fmla="*/ 3404056 w 6891715"/>
                <a:gd name="connsiteY6449" fmla="*/ 2554944 h 6367455"/>
                <a:gd name="connsiteX6450" fmla="*/ 3411360 w 6891715"/>
                <a:gd name="connsiteY6450" fmla="*/ 2563519 h 6367455"/>
                <a:gd name="connsiteX6451" fmla="*/ 3432638 w 6891715"/>
                <a:gd name="connsiteY6451" fmla="*/ 2574950 h 6367455"/>
                <a:gd name="connsiteX6452" fmla="*/ 3442483 w 6891715"/>
                <a:gd name="connsiteY6452" fmla="*/ 2593690 h 6367455"/>
                <a:gd name="connsiteX6453" fmla="*/ 3448200 w 6891715"/>
                <a:gd name="connsiteY6453" fmla="*/ 2629264 h 6367455"/>
                <a:gd name="connsiteX6454" fmla="*/ 3440895 w 6891715"/>
                <a:gd name="connsiteY6454" fmla="*/ 2640062 h 6367455"/>
                <a:gd name="connsiteX6455" fmla="*/ 3445024 w 6891715"/>
                <a:gd name="connsiteY6455" fmla="*/ 2649591 h 6367455"/>
                <a:gd name="connsiteX6456" fmla="*/ 3433591 w 6891715"/>
                <a:gd name="connsiteY6456" fmla="*/ 2663247 h 6367455"/>
                <a:gd name="connsiteX6457" fmla="*/ 3429462 w 6891715"/>
                <a:gd name="connsiteY6457" fmla="*/ 2674998 h 6367455"/>
                <a:gd name="connsiteX6458" fmla="*/ 3405326 w 6891715"/>
                <a:gd name="connsiteY6458" fmla="*/ 2690880 h 6367455"/>
                <a:gd name="connsiteX6459" fmla="*/ 3380872 w 6891715"/>
                <a:gd name="connsiteY6459" fmla="*/ 2699772 h 6367455"/>
                <a:gd name="connsiteX6460" fmla="*/ 3372615 w 6891715"/>
                <a:gd name="connsiteY6460" fmla="*/ 2697548 h 6367455"/>
                <a:gd name="connsiteX6461" fmla="*/ 3361182 w 6891715"/>
                <a:gd name="connsiteY6461" fmla="*/ 2712475 h 6367455"/>
                <a:gd name="connsiteX6462" fmla="*/ 3352290 w 6891715"/>
                <a:gd name="connsiteY6462" fmla="*/ 2706124 h 6367455"/>
                <a:gd name="connsiteX6463" fmla="*/ 3351972 w 6891715"/>
                <a:gd name="connsiteY6463" fmla="*/ 2658801 h 6367455"/>
                <a:gd name="connsiteX6464" fmla="*/ 3336093 w 6891715"/>
                <a:gd name="connsiteY6464" fmla="*/ 2656896 h 6367455"/>
                <a:gd name="connsiteX6465" fmla="*/ 3317991 w 6891715"/>
                <a:gd name="connsiteY6465" fmla="*/ 2636251 h 6367455"/>
                <a:gd name="connsiteX6466" fmla="*/ 3311640 w 6891715"/>
                <a:gd name="connsiteY6466" fmla="*/ 2649591 h 6367455"/>
                <a:gd name="connsiteX6467" fmla="*/ 3338634 w 6891715"/>
                <a:gd name="connsiteY6467" fmla="*/ 2676905 h 6367455"/>
                <a:gd name="connsiteX6468" fmla="*/ 3342763 w 6891715"/>
                <a:gd name="connsiteY6468" fmla="*/ 2698183 h 6367455"/>
                <a:gd name="connsiteX6469" fmla="*/ 3334506 w 6891715"/>
                <a:gd name="connsiteY6469" fmla="*/ 2708664 h 6367455"/>
                <a:gd name="connsiteX6470" fmla="*/ 3330377 w 6891715"/>
                <a:gd name="connsiteY6470" fmla="*/ 2702315 h 6367455"/>
                <a:gd name="connsiteX6471" fmla="*/ 3303383 w 6891715"/>
                <a:gd name="connsiteY6471" fmla="*/ 2671824 h 6367455"/>
                <a:gd name="connsiteX6472" fmla="*/ 3311322 w 6891715"/>
                <a:gd name="connsiteY6472" fmla="*/ 2696279 h 6367455"/>
                <a:gd name="connsiteX6473" fmla="*/ 3300524 w 6891715"/>
                <a:gd name="connsiteY6473" fmla="*/ 2698501 h 6367455"/>
                <a:gd name="connsiteX6474" fmla="*/ 3272577 w 6891715"/>
                <a:gd name="connsiteY6474" fmla="*/ 2674366 h 6367455"/>
                <a:gd name="connsiteX6475" fmla="*/ 3251934 w 6891715"/>
                <a:gd name="connsiteY6475" fmla="*/ 2684845 h 6367455"/>
                <a:gd name="connsiteX6476" fmla="*/ 3231609 w 6891715"/>
                <a:gd name="connsiteY6476" fmla="*/ 2677858 h 6367455"/>
                <a:gd name="connsiteX6477" fmla="*/ 3228433 w 6891715"/>
                <a:gd name="connsiteY6477" fmla="*/ 2691833 h 6367455"/>
                <a:gd name="connsiteX6478" fmla="*/ 3195405 w 6891715"/>
                <a:gd name="connsiteY6478" fmla="*/ 2684527 h 6367455"/>
                <a:gd name="connsiteX6479" fmla="*/ 3179843 w 6891715"/>
                <a:gd name="connsiteY6479" fmla="*/ 2692150 h 6367455"/>
                <a:gd name="connsiteX6480" fmla="*/ 3196993 w 6891715"/>
                <a:gd name="connsiteY6480" fmla="*/ 2705488 h 6367455"/>
                <a:gd name="connsiteX6481" fmla="*/ 3237008 w 6891715"/>
                <a:gd name="connsiteY6481" fmla="*/ 2701043 h 6367455"/>
                <a:gd name="connsiteX6482" fmla="*/ 3247488 w 6891715"/>
                <a:gd name="connsiteY6482" fmla="*/ 2695643 h 6367455"/>
                <a:gd name="connsiteX6483" fmla="*/ 3257016 w 6891715"/>
                <a:gd name="connsiteY6483" fmla="*/ 2707394 h 6367455"/>
                <a:gd name="connsiteX6484" fmla="*/ 3280517 w 6891715"/>
                <a:gd name="connsiteY6484" fmla="*/ 2717556 h 6367455"/>
                <a:gd name="connsiteX6485" fmla="*/ 3284645 w 6891715"/>
                <a:gd name="connsiteY6485" fmla="*/ 2705806 h 6367455"/>
                <a:gd name="connsiteX6486" fmla="*/ 3293220 w 6891715"/>
                <a:gd name="connsiteY6486" fmla="*/ 2720734 h 6367455"/>
                <a:gd name="connsiteX6487" fmla="*/ 3289409 w 6891715"/>
                <a:gd name="connsiteY6487" fmla="*/ 2735344 h 6367455"/>
                <a:gd name="connsiteX6488" fmla="*/ 3297666 w 6891715"/>
                <a:gd name="connsiteY6488" fmla="*/ 2743602 h 6367455"/>
                <a:gd name="connsiteX6489" fmla="*/ 3308464 w 6891715"/>
                <a:gd name="connsiteY6489" fmla="*/ 2732167 h 6367455"/>
                <a:gd name="connsiteX6490" fmla="*/ 3338952 w 6891715"/>
                <a:gd name="connsiteY6490" fmla="*/ 2737884 h 6367455"/>
                <a:gd name="connsiteX6491" fmla="*/ 3361182 w 6891715"/>
                <a:gd name="connsiteY6491" fmla="*/ 2733755 h 6367455"/>
                <a:gd name="connsiteX6492" fmla="*/ 3380237 w 6891715"/>
                <a:gd name="connsiteY6492" fmla="*/ 2723910 h 6367455"/>
                <a:gd name="connsiteX6493" fmla="*/ 3392940 w 6891715"/>
                <a:gd name="connsiteY6493" fmla="*/ 2732485 h 6367455"/>
                <a:gd name="connsiteX6494" fmla="*/ 3391035 w 6891715"/>
                <a:gd name="connsiteY6494" fmla="*/ 2745190 h 6367455"/>
                <a:gd name="connsiteX6495" fmla="*/ 3398339 w 6891715"/>
                <a:gd name="connsiteY6495" fmla="*/ 2753129 h 6367455"/>
                <a:gd name="connsiteX6496" fmla="*/ 3411360 w 6891715"/>
                <a:gd name="connsiteY6496" fmla="*/ 2767104 h 6367455"/>
                <a:gd name="connsiteX6497" fmla="*/ 3411360 w 6891715"/>
                <a:gd name="connsiteY6497" fmla="*/ 2775043 h 6367455"/>
                <a:gd name="connsiteX6498" fmla="*/ 3405009 w 6891715"/>
                <a:gd name="connsiteY6498" fmla="*/ 2786794 h 6367455"/>
                <a:gd name="connsiteX6499" fmla="*/ 3396434 w 6891715"/>
                <a:gd name="connsiteY6499" fmla="*/ 2782031 h 6367455"/>
                <a:gd name="connsiteX6500" fmla="*/ 3385954 w 6891715"/>
                <a:gd name="connsiteY6500" fmla="*/ 2773455 h 6367455"/>
                <a:gd name="connsiteX6501" fmla="*/ 3390082 w 6891715"/>
                <a:gd name="connsiteY6501" fmla="*/ 2764880 h 6367455"/>
                <a:gd name="connsiteX6502" fmla="*/ 3384366 w 6891715"/>
                <a:gd name="connsiteY6502" fmla="*/ 2753764 h 6367455"/>
                <a:gd name="connsiteX6503" fmla="*/ 3380555 w 6891715"/>
                <a:gd name="connsiteY6503" fmla="*/ 2772502 h 6367455"/>
                <a:gd name="connsiteX6504" fmla="*/ 3370075 w 6891715"/>
                <a:gd name="connsiteY6504" fmla="*/ 2775678 h 6367455"/>
                <a:gd name="connsiteX6505" fmla="*/ 3363088 w 6891715"/>
                <a:gd name="connsiteY6505" fmla="*/ 2799814 h 6367455"/>
                <a:gd name="connsiteX6506" fmla="*/ 3346891 w 6891715"/>
                <a:gd name="connsiteY6506" fmla="*/ 2801402 h 6367455"/>
                <a:gd name="connsiteX6507" fmla="*/ 3344986 w 6891715"/>
                <a:gd name="connsiteY6507" fmla="*/ 2785525 h 6367455"/>
                <a:gd name="connsiteX6508" fmla="*/ 3337046 w 6891715"/>
                <a:gd name="connsiteY6508" fmla="*/ 2777904 h 6367455"/>
                <a:gd name="connsiteX6509" fmla="*/ 3329107 w 6891715"/>
                <a:gd name="connsiteY6509" fmla="*/ 2802355 h 6367455"/>
                <a:gd name="connsiteX6510" fmla="*/ 3309099 w 6891715"/>
                <a:gd name="connsiteY6510" fmla="*/ 2823640 h 6367455"/>
                <a:gd name="connsiteX6511" fmla="*/ 3280517 w 6891715"/>
                <a:gd name="connsiteY6511" fmla="*/ 2828405 h 6367455"/>
                <a:gd name="connsiteX6512" fmla="*/ 3279882 w 6891715"/>
                <a:gd name="connsiteY6512" fmla="*/ 2844917 h 6367455"/>
                <a:gd name="connsiteX6513" fmla="*/ 3262732 w 6891715"/>
                <a:gd name="connsiteY6513" fmla="*/ 2853812 h 6367455"/>
                <a:gd name="connsiteX6514" fmla="*/ 3207473 w 6891715"/>
                <a:gd name="connsiteY6514" fmla="*/ 2844601 h 6367455"/>
                <a:gd name="connsiteX6515" fmla="*/ 3193182 w 6891715"/>
                <a:gd name="connsiteY6515" fmla="*/ 2851905 h 6367455"/>
                <a:gd name="connsiteX6516" fmla="*/ 3204615 w 6891715"/>
                <a:gd name="connsiteY6516" fmla="*/ 2865880 h 6367455"/>
                <a:gd name="connsiteX6517" fmla="*/ 3250029 w 6891715"/>
                <a:gd name="connsiteY6517" fmla="*/ 2864292 h 6367455"/>
                <a:gd name="connsiteX6518" fmla="*/ 3257968 w 6891715"/>
                <a:gd name="connsiteY6518" fmla="*/ 2884298 h 6367455"/>
                <a:gd name="connsiteX6519" fmla="*/ 3247171 w 6891715"/>
                <a:gd name="connsiteY6519" fmla="*/ 2891602 h 6367455"/>
                <a:gd name="connsiteX6520" fmla="*/ 3222717 w 6891715"/>
                <a:gd name="connsiteY6520" fmla="*/ 2881440 h 6367455"/>
                <a:gd name="connsiteX6521" fmla="*/ 3221764 w 6891715"/>
                <a:gd name="connsiteY6521" fmla="*/ 2888744 h 6367455"/>
                <a:gd name="connsiteX6522" fmla="*/ 3210014 w 6891715"/>
                <a:gd name="connsiteY6522" fmla="*/ 2894461 h 6367455"/>
                <a:gd name="connsiteX6523" fmla="*/ 3195087 w 6891715"/>
                <a:gd name="connsiteY6523" fmla="*/ 2897319 h 6367455"/>
                <a:gd name="connsiteX6524" fmla="*/ 3184607 w 6891715"/>
                <a:gd name="connsiteY6524" fmla="*/ 2891602 h 6367455"/>
                <a:gd name="connsiteX6525" fmla="*/ 3176032 w 6891715"/>
                <a:gd name="connsiteY6525" fmla="*/ 2895731 h 6367455"/>
                <a:gd name="connsiteX6526" fmla="*/ 3178891 w 6891715"/>
                <a:gd name="connsiteY6526" fmla="*/ 2903354 h 6367455"/>
                <a:gd name="connsiteX6527" fmla="*/ 3189053 w 6891715"/>
                <a:gd name="connsiteY6527" fmla="*/ 2912884 h 6367455"/>
                <a:gd name="connsiteX6528" fmla="*/ 3200169 w 6891715"/>
                <a:gd name="connsiteY6528" fmla="*/ 2910024 h 6367455"/>
                <a:gd name="connsiteX6529" fmla="*/ 3207155 w 6891715"/>
                <a:gd name="connsiteY6529" fmla="*/ 2911295 h 6367455"/>
                <a:gd name="connsiteX6530" fmla="*/ 3213507 w 6891715"/>
                <a:gd name="connsiteY6530" fmla="*/ 2921142 h 6367455"/>
                <a:gd name="connsiteX6531" fmla="*/ 3219541 w 6891715"/>
                <a:gd name="connsiteY6531" fmla="*/ 2924316 h 6367455"/>
                <a:gd name="connsiteX6532" fmla="*/ 3223034 w 6891715"/>
                <a:gd name="connsiteY6532" fmla="*/ 2920189 h 6367455"/>
                <a:gd name="connsiteX6533" fmla="*/ 3219859 w 6891715"/>
                <a:gd name="connsiteY6533" fmla="*/ 2909707 h 6367455"/>
                <a:gd name="connsiteX6534" fmla="*/ 3216048 w 6891715"/>
                <a:gd name="connsiteY6534" fmla="*/ 2903038 h 6367455"/>
                <a:gd name="connsiteX6535" fmla="*/ 3221447 w 6891715"/>
                <a:gd name="connsiteY6535" fmla="*/ 2895731 h 6367455"/>
                <a:gd name="connsiteX6536" fmla="*/ 3221764 w 6891715"/>
                <a:gd name="connsiteY6536" fmla="*/ 2888744 h 6367455"/>
                <a:gd name="connsiteX6537" fmla="*/ 3253840 w 6891715"/>
                <a:gd name="connsiteY6537" fmla="*/ 2909707 h 6367455"/>
                <a:gd name="connsiteX6538" fmla="*/ 3257016 w 6891715"/>
                <a:gd name="connsiteY6538" fmla="*/ 2929395 h 6367455"/>
                <a:gd name="connsiteX6539" fmla="*/ 3243360 w 6891715"/>
                <a:gd name="connsiteY6539" fmla="*/ 2931935 h 6367455"/>
                <a:gd name="connsiteX6540" fmla="*/ 3250982 w 6891715"/>
                <a:gd name="connsiteY6540" fmla="*/ 2947504 h 6367455"/>
                <a:gd name="connsiteX6541" fmla="*/ 3239549 w 6891715"/>
                <a:gd name="connsiteY6541" fmla="*/ 2962430 h 6367455"/>
                <a:gd name="connsiteX6542" fmla="*/ 3252252 w 6891715"/>
                <a:gd name="connsiteY6542" fmla="*/ 2975770 h 6367455"/>
                <a:gd name="connsiteX6543" fmla="*/ 3240819 w 6891715"/>
                <a:gd name="connsiteY6543" fmla="*/ 2987839 h 6367455"/>
                <a:gd name="connsiteX6544" fmla="*/ 3227163 w 6891715"/>
                <a:gd name="connsiteY6544" fmla="*/ 2976087 h 6367455"/>
                <a:gd name="connsiteX6545" fmla="*/ 3220811 w 6891715"/>
                <a:gd name="connsiteY6545" fmla="*/ 2995144 h 6367455"/>
                <a:gd name="connsiteX6546" fmla="*/ 3241772 w 6891715"/>
                <a:gd name="connsiteY6546" fmla="*/ 3009753 h 6367455"/>
                <a:gd name="connsiteX6547" fmla="*/ 3246536 w 6891715"/>
                <a:gd name="connsiteY6547" fmla="*/ 3023727 h 6367455"/>
                <a:gd name="connsiteX6548" fmla="*/ 3232562 w 6891715"/>
                <a:gd name="connsiteY6548" fmla="*/ 3038337 h 6367455"/>
                <a:gd name="connsiteX6549" fmla="*/ 3243360 w 6891715"/>
                <a:gd name="connsiteY6549" fmla="*/ 3047547 h 6367455"/>
                <a:gd name="connsiteX6550" fmla="*/ 3242725 w 6891715"/>
                <a:gd name="connsiteY6550" fmla="*/ 3067873 h 6367455"/>
                <a:gd name="connsiteX6551" fmla="*/ 3223352 w 6891715"/>
                <a:gd name="connsiteY6551" fmla="*/ 3086930 h 6367455"/>
                <a:gd name="connsiteX6552" fmla="*/ 3222717 w 6891715"/>
                <a:gd name="connsiteY6552" fmla="*/ 3101857 h 6367455"/>
                <a:gd name="connsiteX6553" fmla="*/ 3229069 w 6891715"/>
                <a:gd name="connsiteY6553" fmla="*/ 3125994 h 6367455"/>
                <a:gd name="connsiteX6554" fmla="*/ 3217953 w 6891715"/>
                <a:gd name="connsiteY6554" fmla="*/ 3149179 h 6367455"/>
                <a:gd name="connsiteX6555" fmla="*/ 3218271 w 6891715"/>
                <a:gd name="connsiteY6555" fmla="*/ 3179668 h 6367455"/>
                <a:gd name="connsiteX6556" fmla="*/ 3203662 w 6891715"/>
                <a:gd name="connsiteY6556" fmla="*/ 3231756 h 6367455"/>
                <a:gd name="connsiteX6557" fmla="*/ 3173492 w 6891715"/>
                <a:gd name="connsiteY6557" fmla="*/ 3297185 h 6367455"/>
                <a:gd name="connsiteX6558" fmla="*/ 3148085 w 6891715"/>
                <a:gd name="connsiteY6558" fmla="*/ 3285752 h 6367455"/>
                <a:gd name="connsiteX6559" fmla="*/ 3114422 w 6891715"/>
                <a:gd name="connsiteY6559" fmla="*/ 3290515 h 6367455"/>
                <a:gd name="connsiteX6560" fmla="*/ 3104577 w 6891715"/>
                <a:gd name="connsiteY6560" fmla="*/ 3278763 h 6367455"/>
                <a:gd name="connsiteX6561" fmla="*/ 3065832 w 6891715"/>
                <a:gd name="connsiteY6561" fmla="*/ 3286386 h 6367455"/>
                <a:gd name="connsiteX6562" fmla="*/ 3055352 w 6891715"/>
                <a:gd name="connsiteY6562" fmla="*/ 3310842 h 6367455"/>
                <a:gd name="connsiteX6563" fmla="*/ 3036297 w 6891715"/>
                <a:gd name="connsiteY6563" fmla="*/ 3305761 h 6367455"/>
                <a:gd name="connsiteX6564" fmla="*/ 3032168 w 6891715"/>
                <a:gd name="connsiteY6564" fmla="*/ 3332122 h 6367455"/>
                <a:gd name="connsiteX6565" fmla="*/ 3008985 w 6891715"/>
                <a:gd name="connsiteY6565" fmla="*/ 3359754 h 6367455"/>
                <a:gd name="connsiteX6566" fmla="*/ 3025499 w 6891715"/>
                <a:gd name="connsiteY6566" fmla="*/ 3391193 h 6367455"/>
                <a:gd name="connsiteX6567" fmla="*/ 3022641 w 6891715"/>
                <a:gd name="connsiteY6567" fmla="*/ 3416601 h 6367455"/>
                <a:gd name="connsiteX6568" fmla="*/ 3009620 w 6891715"/>
                <a:gd name="connsiteY6568" fmla="*/ 3418824 h 6367455"/>
                <a:gd name="connsiteX6569" fmla="*/ 2977862 w 6891715"/>
                <a:gd name="connsiteY6569" fmla="*/ 3411837 h 6367455"/>
                <a:gd name="connsiteX6570" fmla="*/ 2930542 w 6891715"/>
                <a:gd name="connsiteY6570" fmla="*/ 3432164 h 6367455"/>
                <a:gd name="connsiteX6571" fmla="*/ 2918792 w 6891715"/>
                <a:gd name="connsiteY6571" fmla="*/ 3423906 h 6367455"/>
                <a:gd name="connsiteX6572" fmla="*/ 2882588 w 6891715"/>
                <a:gd name="connsiteY6572" fmla="*/ 3426447 h 6367455"/>
                <a:gd name="connsiteX6573" fmla="*/ 2883858 w 6891715"/>
                <a:gd name="connsiteY6573" fmla="*/ 3408344 h 6367455"/>
                <a:gd name="connsiteX6574" fmla="*/ 2899419 w 6891715"/>
                <a:gd name="connsiteY6574" fmla="*/ 3403897 h 6367455"/>
                <a:gd name="connsiteX6575" fmla="*/ 2893068 w 6891715"/>
                <a:gd name="connsiteY6575" fmla="*/ 3392463 h 6367455"/>
                <a:gd name="connsiteX6576" fmla="*/ 2903230 w 6891715"/>
                <a:gd name="connsiteY6576" fmla="*/ 3368330 h 6367455"/>
                <a:gd name="connsiteX6577" fmla="*/ 2852100 w 6891715"/>
                <a:gd name="connsiteY6577" fmla="*/ 3293691 h 6367455"/>
                <a:gd name="connsiteX6578" fmla="*/ 2857181 w 6891715"/>
                <a:gd name="connsiteY6578" fmla="*/ 3281306 h 6367455"/>
                <a:gd name="connsiteX6579" fmla="*/ 2867979 w 6891715"/>
                <a:gd name="connsiteY6579" fmla="*/ 3290515 h 6367455"/>
                <a:gd name="connsiteX6580" fmla="*/ 2875283 w 6891715"/>
                <a:gd name="connsiteY6580" fmla="*/ 3289244 h 6367455"/>
                <a:gd name="connsiteX6581" fmla="*/ 2882270 w 6891715"/>
                <a:gd name="connsiteY6581" fmla="*/ 3276541 h 6367455"/>
                <a:gd name="connsiteX6582" fmla="*/ 2867661 w 6891715"/>
                <a:gd name="connsiteY6582" fmla="*/ 3252402 h 6367455"/>
                <a:gd name="connsiteX6583" fmla="*/ 2867661 w 6891715"/>
                <a:gd name="connsiteY6583" fmla="*/ 3241921 h 6367455"/>
                <a:gd name="connsiteX6584" fmla="*/ 2890527 w 6891715"/>
                <a:gd name="connsiteY6584" fmla="*/ 3243826 h 6367455"/>
                <a:gd name="connsiteX6585" fmla="*/ 2892750 w 6891715"/>
                <a:gd name="connsiteY6585" fmla="*/ 3222863 h 6367455"/>
                <a:gd name="connsiteX6586" fmla="*/ 2821930 w 6891715"/>
                <a:gd name="connsiteY6586" fmla="*/ 3147590 h 6367455"/>
                <a:gd name="connsiteX6587" fmla="*/ 2812084 w 6891715"/>
                <a:gd name="connsiteY6587" fmla="*/ 3089788 h 6367455"/>
                <a:gd name="connsiteX6588" fmla="*/ 2795888 w 6891715"/>
                <a:gd name="connsiteY6588" fmla="*/ 3080260 h 6367455"/>
                <a:gd name="connsiteX6589" fmla="*/ 2787313 w 6891715"/>
                <a:gd name="connsiteY6589" fmla="*/ 3042465 h 6367455"/>
                <a:gd name="connsiteX6590" fmla="*/ 2772387 w 6891715"/>
                <a:gd name="connsiteY6590" fmla="*/ 3022457 h 6367455"/>
                <a:gd name="connsiteX6591" fmla="*/ 2790171 w 6891715"/>
                <a:gd name="connsiteY6591" fmla="*/ 3018328 h 6367455"/>
                <a:gd name="connsiteX6592" fmla="*/ 2793347 w 6891715"/>
                <a:gd name="connsiteY6592" fmla="*/ 3008801 h 6367455"/>
                <a:gd name="connsiteX6593" fmla="*/ 2779374 w 6891715"/>
                <a:gd name="connsiteY6593" fmla="*/ 2996097 h 6367455"/>
                <a:gd name="connsiteX6594" fmla="*/ 2775245 w 6891715"/>
                <a:gd name="connsiteY6594" fmla="*/ 2979263 h 6367455"/>
                <a:gd name="connsiteX6595" fmla="*/ 2779056 w 6891715"/>
                <a:gd name="connsiteY6595" fmla="*/ 2969736 h 6367455"/>
                <a:gd name="connsiteX6596" fmla="*/ 2779056 w 6891715"/>
                <a:gd name="connsiteY6596" fmla="*/ 2956077 h 6367455"/>
                <a:gd name="connsiteX6597" fmla="*/ 2768576 w 6891715"/>
                <a:gd name="connsiteY6597" fmla="*/ 2951632 h 6367455"/>
                <a:gd name="connsiteX6598" fmla="*/ 2756825 w 6891715"/>
                <a:gd name="connsiteY6598" fmla="*/ 2957348 h 6367455"/>
                <a:gd name="connsiteX6599" fmla="*/ 2739676 w 6891715"/>
                <a:gd name="connsiteY6599" fmla="*/ 2952267 h 6367455"/>
                <a:gd name="connsiteX6600" fmla="*/ 2741899 w 6891715"/>
                <a:gd name="connsiteY6600" fmla="*/ 2941467 h 6367455"/>
                <a:gd name="connsiteX6601" fmla="*/ 2779691 w 6891715"/>
                <a:gd name="connsiteY6601" fmla="*/ 2919236 h 6367455"/>
                <a:gd name="connsiteX6602" fmla="*/ 2763812 w 6891715"/>
                <a:gd name="connsiteY6602" fmla="*/ 2902720 h 6367455"/>
                <a:gd name="connsiteX6603" fmla="*/ 2759684 w 6891715"/>
                <a:gd name="connsiteY6603" fmla="*/ 2902720 h 6367455"/>
                <a:gd name="connsiteX6604" fmla="*/ 2756190 w 6891715"/>
                <a:gd name="connsiteY6604" fmla="*/ 2903038 h 6367455"/>
                <a:gd name="connsiteX6605" fmla="*/ 2753332 w 6891715"/>
                <a:gd name="connsiteY6605" fmla="*/ 2903672 h 6367455"/>
                <a:gd name="connsiteX6606" fmla="*/ 2752379 w 6891715"/>
                <a:gd name="connsiteY6606" fmla="*/ 2903989 h 6367455"/>
                <a:gd name="connsiteX6607" fmla="*/ 2752062 w 6891715"/>
                <a:gd name="connsiteY6607" fmla="*/ 2904623 h 6367455"/>
                <a:gd name="connsiteX6608" fmla="*/ 2751426 w 6891715"/>
                <a:gd name="connsiteY6608" fmla="*/ 2906529 h 6367455"/>
                <a:gd name="connsiteX6609" fmla="*/ 2751109 w 6891715"/>
                <a:gd name="connsiteY6609" fmla="*/ 2909072 h 6367455"/>
                <a:gd name="connsiteX6610" fmla="*/ 2751109 w 6891715"/>
                <a:gd name="connsiteY6610" fmla="*/ 2911930 h 6367455"/>
                <a:gd name="connsiteX6611" fmla="*/ 2751109 w 6891715"/>
                <a:gd name="connsiteY6611" fmla="*/ 2917011 h 6367455"/>
                <a:gd name="connsiteX6612" fmla="*/ 2751109 w 6891715"/>
                <a:gd name="connsiteY6612" fmla="*/ 2919236 h 6367455"/>
                <a:gd name="connsiteX6613" fmla="*/ 2745710 w 6891715"/>
                <a:gd name="connsiteY6613" fmla="*/ 2915423 h 6367455"/>
                <a:gd name="connsiteX6614" fmla="*/ 2746980 w 6891715"/>
                <a:gd name="connsiteY6614" fmla="*/ 2898272 h 6367455"/>
                <a:gd name="connsiteX6615" fmla="*/ 2733642 w 6891715"/>
                <a:gd name="connsiteY6615" fmla="*/ 2887156 h 6367455"/>
                <a:gd name="connsiteX6616" fmla="*/ 2729513 w 6891715"/>
                <a:gd name="connsiteY6616" fmla="*/ 2872231 h 6367455"/>
                <a:gd name="connsiteX6617" fmla="*/ 2720621 w 6891715"/>
                <a:gd name="connsiteY6617" fmla="*/ 2826815 h 6367455"/>
                <a:gd name="connsiteX6618" fmla="*/ 2717763 w 6891715"/>
                <a:gd name="connsiteY6618" fmla="*/ 2769962 h 6367455"/>
                <a:gd name="connsiteX6619" fmla="*/ 2718432 w 6891715"/>
                <a:gd name="connsiteY6619" fmla="*/ 2770111 h 6367455"/>
                <a:gd name="connsiteX6620" fmla="*/ 2705803 w 6891715"/>
                <a:gd name="connsiteY6620" fmla="*/ 2755583 h 6367455"/>
                <a:gd name="connsiteX6621" fmla="*/ 2681365 w 6891715"/>
                <a:gd name="connsiteY6621" fmla="*/ 2751773 h 6367455"/>
                <a:gd name="connsiteX6622" fmla="*/ 2680413 w 6891715"/>
                <a:gd name="connsiteY6622" fmla="*/ 2744153 h 6367455"/>
                <a:gd name="connsiteX6623" fmla="*/ 2666449 w 6891715"/>
                <a:gd name="connsiteY6623" fmla="*/ 2735898 h 6367455"/>
                <a:gd name="connsiteX6624" fmla="*/ 2677874 w 6891715"/>
                <a:gd name="connsiteY6624" fmla="*/ 2696847 h 6367455"/>
                <a:gd name="connsiteX6625" fmla="*/ 2668353 w 6891715"/>
                <a:gd name="connsiteY6625" fmla="*/ 2675893 h 6367455"/>
                <a:gd name="connsiteX6626" fmla="*/ 2668988 w 6891715"/>
                <a:gd name="connsiteY6626" fmla="*/ 2646365 h 6367455"/>
                <a:gd name="connsiteX6627" fmla="*/ 2675335 w 6891715"/>
                <a:gd name="connsiteY6627" fmla="*/ 2662240 h 6367455"/>
                <a:gd name="connsiteX6628" fmla="*/ 2678509 w 6891715"/>
                <a:gd name="connsiteY6628" fmla="*/ 2640968 h 6367455"/>
                <a:gd name="connsiteX6629" fmla="*/ 2676288 w 6891715"/>
                <a:gd name="connsiteY6629" fmla="*/ 2617791 h 6367455"/>
                <a:gd name="connsiteX6630" fmla="*/ 2655976 w 6891715"/>
                <a:gd name="connsiteY6630" fmla="*/ 2621282 h 6367455"/>
                <a:gd name="connsiteX6631" fmla="*/ 2646771 w 6891715"/>
                <a:gd name="connsiteY6631" fmla="*/ 2635889 h 6367455"/>
                <a:gd name="connsiteX6632" fmla="*/ 2659784 w 6891715"/>
                <a:gd name="connsiteY6632" fmla="*/ 2674939 h 6367455"/>
                <a:gd name="connsiteX6633" fmla="*/ 2657879 w 6891715"/>
                <a:gd name="connsiteY6633" fmla="*/ 2686687 h 6367455"/>
                <a:gd name="connsiteX6634" fmla="*/ 2649310 w 6891715"/>
                <a:gd name="connsiteY6634" fmla="*/ 2693036 h 6367455"/>
                <a:gd name="connsiteX6635" fmla="*/ 2646136 w 6891715"/>
                <a:gd name="connsiteY6635" fmla="*/ 2672717 h 6367455"/>
                <a:gd name="connsiteX6636" fmla="*/ 2642962 w 6891715"/>
                <a:gd name="connsiteY6636" fmla="*/ 2665414 h 6367455"/>
                <a:gd name="connsiteX6637" fmla="*/ 2643597 w 6891715"/>
                <a:gd name="connsiteY6637" fmla="*/ 2657159 h 6367455"/>
                <a:gd name="connsiteX6638" fmla="*/ 2631854 w 6891715"/>
                <a:gd name="connsiteY6638" fmla="*/ 2658430 h 6367455"/>
                <a:gd name="connsiteX6639" fmla="*/ 2637567 w 6891715"/>
                <a:gd name="connsiteY6639" fmla="*/ 2679067 h 6367455"/>
                <a:gd name="connsiteX6640" fmla="*/ 2632489 w 6891715"/>
                <a:gd name="connsiteY6640" fmla="*/ 2705737 h 6367455"/>
                <a:gd name="connsiteX6641" fmla="*/ 2650579 w 6891715"/>
                <a:gd name="connsiteY6641" fmla="*/ 2720341 h 6367455"/>
                <a:gd name="connsiteX6642" fmla="*/ 2647722 w 6891715"/>
                <a:gd name="connsiteY6642" fmla="*/ 2746693 h 6367455"/>
                <a:gd name="connsiteX6643" fmla="*/ 2636298 w 6891715"/>
                <a:gd name="connsiteY6643" fmla="*/ 2747963 h 6367455"/>
                <a:gd name="connsiteX6644" fmla="*/ 2633124 w 6891715"/>
                <a:gd name="connsiteY6644" fmla="*/ 2773998 h 6367455"/>
                <a:gd name="connsiteX6645" fmla="*/ 2623920 w 6891715"/>
                <a:gd name="connsiteY6645" fmla="*/ 2784475 h 6367455"/>
                <a:gd name="connsiteX6646" fmla="*/ 2600434 w 6891715"/>
                <a:gd name="connsiteY6646" fmla="*/ 2781934 h 6367455"/>
                <a:gd name="connsiteX6647" fmla="*/ 2586787 w 6891715"/>
                <a:gd name="connsiteY6647" fmla="*/ 2789236 h 6367455"/>
                <a:gd name="connsiteX6648" fmla="*/ 2571870 w 6891715"/>
                <a:gd name="connsiteY6648" fmla="*/ 2774633 h 6367455"/>
                <a:gd name="connsiteX6649" fmla="*/ 2577583 w 6891715"/>
                <a:gd name="connsiteY6649" fmla="*/ 2799714 h 6367455"/>
                <a:gd name="connsiteX6650" fmla="*/ 2549970 w 6891715"/>
                <a:gd name="connsiteY6650" fmla="*/ 2818130 h 6367455"/>
                <a:gd name="connsiteX6651" fmla="*/ 2544893 w 6891715"/>
                <a:gd name="connsiteY6651" fmla="*/ 2839084 h 6367455"/>
                <a:gd name="connsiteX6652" fmla="*/ 2529023 w 6891715"/>
                <a:gd name="connsiteY6652" fmla="*/ 2837179 h 6367455"/>
                <a:gd name="connsiteX6653" fmla="*/ 2524898 w 6891715"/>
                <a:gd name="connsiteY6653" fmla="*/ 2843846 h 6367455"/>
                <a:gd name="connsiteX6654" fmla="*/ 2536322 w 6891715"/>
                <a:gd name="connsiteY6654" fmla="*/ 2852736 h 6367455"/>
                <a:gd name="connsiteX6655" fmla="*/ 2528389 w 6891715"/>
                <a:gd name="connsiteY6655" fmla="*/ 2862578 h 6367455"/>
                <a:gd name="connsiteX6656" fmla="*/ 2517598 w 6891715"/>
                <a:gd name="connsiteY6656" fmla="*/ 2864483 h 6367455"/>
                <a:gd name="connsiteX6657" fmla="*/ 2509981 w 6891715"/>
                <a:gd name="connsiteY6657" fmla="*/ 2866389 h 6367455"/>
                <a:gd name="connsiteX6658" fmla="*/ 2506807 w 6891715"/>
                <a:gd name="connsiteY6658" fmla="*/ 2867023 h 6367455"/>
                <a:gd name="connsiteX6659" fmla="*/ 2504903 w 6891715"/>
                <a:gd name="connsiteY6659" fmla="*/ 2867975 h 6367455"/>
                <a:gd name="connsiteX6660" fmla="*/ 2504268 w 6891715"/>
                <a:gd name="connsiteY6660" fmla="*/ 2868928 h 6367455"/>
                <a:gd name="connsiteX6661" fmla="*/ 2503952 w 6891715"/>
                <a:gd name="connsiteY6661" fmla="*/ 2869563 h 6367455"/>
                <a:gd name="connsiteX6662" fmla="*/ 2502999 w 6891715"/>
                <a:gd name="connsiteY6662" fmla="*/ 2872103 h 6367455"/>
                <a:gd name="connsiteX6663" fmla="*/ 2501730 w 6891715"/>
                <a:gd name="connsiteY6663" fmla="*/ 2875277 h 6367455"/>
                <a:gd name="connsiteX6664" fmla="*/ 2500777 w 6891715"/>
                <a:gd name="connsiteY6664" fmla="*/ 2879088 h 6367455"/>
                <a:gd name="connsiteX6665" fmla="*/ 2499190 w 6891715"/>
                <a:gd name="connsiteY6665" fmla="*/ 2885437 h 6367455"/>
                <a:gd name="connsiteX6666" fmla="*/ 2498873 w 6891715"/>
                <a:gd name="connsiteY6666" fmla="*/ 2888295 h 6367455"/>
                <a:gd name="connsiteX6667" fmla="*/ 2479196 w 6891715"/>
                <a:gd name="connsiteY6667" fmla="*/ 2919092 h 6367455"/>
                <a:gd name="connsiteX6668" fmla="*/ 2452536 w 6891715"/>
                <a:gd name="connsiteY6668" fmla="*/ 2925442 h 6367455"/>
                <a:gd name="connsiteX6669" fmla="*/ 2434445 w 6891715"/>
                <a:gd name="connsiteY6669" fmla="*/ 2941316 h 6367455"/>
                <a:gd name="connsiteX6670" fmla="*/ 2412546 w 6891715"/>
                <a:gd name="connsiteY6670" fmla="*/ 2943856 h 6367455"/>
                <a:gd name="connsiteX6671" fmla="*/ 2406199 w 6891715"/>
                <a:gd name="connsiteY6671" fmla="*/ 2961954 h 6367455"/>
                <a:gd name="connsiteX6672" fmla="*/ 2358910 w 6891715"/>
                <a:gd name="connsiteY6672" fmla="*/ 2965446 h 6367455"/>
                <a:gd name="connsiteX6673" fmla="*/ 2325902 w 6891715"/>
                <a:gd name="connsiteY6673" fmla="*/ 2956239 h 6367455"/>
                <a:gd name="connsiteX6674" fmla="*/ 2291942 w 6891715"/>
                <a:gd name="connsiteY6674" fmla="*/ 2950206 h 6367455"/>
                <a:gd name="connsiteX6675" fmla="*/ 2297020 w 6891715"/>
                <a:gd name="connsiteY6675" fmla="*/ 2924807 h 6367455"/>
                <a:gd name="connsiteX6676" fmla="*/ 2267822 w 6891715"/>
                <a:gd name="connsiteY6676" fmla="*/ 2929252 h 6367455"/>
                <a:gd name="connsiteX6677" fmla="*/ 2226879 w 6891715"/>
                <a:gd name="connsiteY6677" fmla="*/ 2886389 h 6367455"/>
                <a:gd name="connsiteX6678" fmla="*/ 2197364 w 6891715"/>
                <a:gd name="connsiteY6678" fmla="*/ 2883216 h 6367455"/>
                <a:gd name="connsiteX6679" fmla="*/ 2191016 w 6891715"/>
                <a:gd name="connsiteY6679" fmla="*/ 2862578 h 6367455"/>
                <a:gd name="connsiteX6680" fmla="*/ 2178955 w 6891715"/>
                <a:gd name="connsiteY6680" fmla="*/ 2853371 h 6367455"/>
                <a:gd name="connsiteX6681" fmla="*/ 2188477 w 6891715"/>
                <a:gd name="connsiteY6681" fmla="*/ 2836226 h 6367455"/>
                <a:gd name="connsiteX6682" fmla="*/ 2197681 w 6891715"/>
                <a:gd name="connsiteY6682" fmla="*/ 2806700 h 6367455"/>
                <a:gd name="connsiteX6683" fmla="*/ 2216723 w 6891715"/>
                <a:gd name="connsiteY6683" fmla="*/ 2820034 h 6367455"/>
                <a:gd name="connsiteX6684" fmla="*/ 2224022 w 6891715"/>
                <a:gd name="connsiteY6684" fmla="*/ 2809240 h 6367455"/>
                <a:gd name="connsiteX6685" fmla="*/ 2253857 w 6891715"/>
                <a:gd name="connsiteY6685" fmla="*/ 2822891 h 6367455"/>
                <a:gd name="connsiteX6686" fmla="*/ 2244334 w 6891715"/>
                <a:gd name="connsiteY6686" fmla="*/ 2811462 h 6367455"/>
                <a:gd name="connsiteX6687" fmla="*/ 2243066 w 6891715"/>
                <a:gd name="connsiteY6687" fmla="*/ 2799714 h 6367455"/>
                <a:gd name="connsiteX6688" fmla="*/ 2283373 w 6891715"/>
                <a:gd name="connsiteY6688" fmla="*/ 2782569 h 6367455"/>
                <a:gd name="connsiteX6689" fmla="*/ 2235450 w 6891715"/>
                <a:gd name="connsiteY6689" fmla="*/ 2793365 h 6367455"/>
                <a:gd name="connsiteX6690" fmla="*/ 2224976 w 6891715"/>
                <a:gd name="connsiteY6690" fmla="*/ 2773679 h 6367455"/>
                <a:gd name="connsiteX6691" fmla="*/ 2235132 w 6891715"/>
                <a:gd name="connsiteY6691" fmla="*/ 2752408 h 6367455"/>
                <a:gd name="connsiteX6692" fmla="*/ 2251001 w 6891715"/>
                <a:gd name="connsiteY6692" fmla="*/ 2748280 h 6367455"/>
                <a:gd name="connsiteX6693" fmla="*/ 2258618 w 6891715"/>
                <a:gd name="connsiteY6693" fmla="*/ 2737486 h 6367455"/>
                <a:gd name="connsiteX6694" fmla="*/ 2242432 w 6891715"/>
                <a:gd name="connsiteY6694" fmla="*/ 2730184 h 6367455"/>
                <a:gd name="connsiteX6695" fmla="*/ 2245287 w 6891715"/>
                <a:gd name="connsiteY6695" fmla="*/ 2720658 h 6367455"/>
                <a:gd name="connsiteX6696" fmla="*/ 2261156 w 6891715"/>
                <a:gd name="connsiteY6696" fmla="*/ 2707958 h 6367455"/>
                <a:gd name="connsiteX6697" fmla="*/ 2261156 w 6891715"/>
                <a:gd name="connsiteY6697" fmla="*/ 2703514 h 6367455"/>
                <a:gd name="connsiteX6698" fmla="*/ 2245287 w 6891715"/>
                <a:gd name="connsiteY6698" fmla="*/ 2694307 h 6367455"/>
                <a:gd name="connsiteX6699" fmla="*/ 2232909 w 6891715"/>
                <a:gd name="connsiteY6699" fmla="*/ 2720024 h 6367455"/>
                <a:gd name="connsiteX6700" fmla="*/ 2214502 w 6891715"/>
                <a:gd name="connsiteY6700" fmla="*/ 2707641 h 6367455"/>
                <a:gd name="connsiteX6701" fmla="*/ 2211646 w 6891715"/>
                <a:gd name="connsiteY6701" fmla="*/ 2733675 h 6367455"/>
                <a:gd name="connsiteX6702" fmla="*/ 2197998 w 6891715"/>
                <a:gd name="connsiteY6702" fmla="*/ 2725421 h 6367455"/>
                <a:gd name="connsiteX6703" fmla="*/ 2197046 w 6891715"/>
                <a:gd name="connsiteY6703" fmla="*/ 2711768 h 6367455"/>
                <a:gd name="connsiteX6704" fmla="*/ 2191333 w 6891715"/>
                <a:gd name="connsiteY6704" fmla="*/ 2703196 h 6367455"/>
                <a:gd name="connsiteX6705" fmla="*/ 2204980 w 6891715"/>
                <a:gd name="connsiteY6705" fmla="*/ 2676845 h 6367455"/>
                <a:gd name="connsiteX6706" fmla="*/ 2223072 w 6891715"/>
                <a:gd name="connsiteY6706" fmla="*/ 2685099 h 6367455"/>
                <a:gd name="connsiteX6707" fmla="*/ 2224976 w 6891715"/>
                <a:gd name="connsiteY6707" fmla="*/ 2659700 h 6367455"/>
                <a:gd name="connsiteX6708" fmla="*/ 2227833 w 6891715"/>
                <a:gd name="connsiteY6708" fmla="*/ 2657478 h 6367455"/>
                <a:gd name="connsiteX6709" fmla="*/ 2233862 w 6891715"/>
                <a:gd name="connsiteY6709" fmla="*/ 2652715 h 6367455"/>
                <a:gd name="connsiteX6710" fmla="*/ 2237035 w 6891715"/>
                <a:gd name="connsiteY6710" fmla="*/ 2649540 h 6367455"/>
                <a:gd name="connsiteX6711" fmla="*/ 2239257 w 6891715"/>
                <a:gd name="connsiteY6711" fmla="*/ 2646683 h 6367455"/>
                <a:gd name="connsiteX6712" fmla="*/ 2241161 w 6891715"/>
                <a:gd name="connsiteY6712" fmla="*/ 2644460 h 6367455"/>
                <a:gd name="connsiteX6713" fmla="*/ 2241479 w 6891715"/>
                <a:gd name="connsiteY6713" fmla="*/ 2643508 h 6367455"/>
                <a:gd name="connsiteX6714" fmla="*/ 2241479 w 6891715"/>
                <a:gd name="connsiteY6714" fmla="*/ 2642873 h 6367455"/>
                <a:gd name="connsiteX6715" fmla="*/ 2241479 w 6891715"/>
                <a:gd name="connsiteY6715" fmla="*/ 2642555 h 6367455"/>
                <a:gd name="connsiteX6716" fmla="*/ 2241798 w 6891715"/>
                <a:gd name="connsiteY6716" fmla="*/ 2642555 h 6367455"/>
                <a:gd name="connsiteX6717" fmla="*/ 2243702 w 6891715"/>
                <a:gd name="connsiteY6717" fmla="*/ 2642873 h 6367455"/>
                <a:gd name="connsiteX6718" fmla="*/ 2248461 w 6891715"/>
                <a:gd name="connsiteY6718" fmla="*/ 2646048 h 6367455"/>
                <a:gd name="connsiteX6719" fmla="*/ 2256713 w 6891715"/>
                <a:gd name="connsiteY6719" fmla="*/ 2651127 h 6367455"/>
                <a:gd name="connsiteX6720" fmla="*/ 2264966 w 6891715"/>
                <a:gd name="connsiteY6720" fmla="*/ 2632078 h 6367455"/>
                <a:gd name="connsiteX6721" fmla="*/ 2259571 w 6891715"/>
                <a:gd name="connsiteY6721" fmla="*/ 2626999 h 6367455"/>
                <a:gd name="connsiteX6722" fmla="*/ 2242432 w 6891715"/>
                <a:gd name="connsiteY6722" fmla="*/ 2639698 h 6367455"/>
                <a:gd name="connsiteX6723" fmla="*/ 2232909 w 6891715"/>
                <a:gd name="connsiteY6723" fmla="*/ 2632395 h 6367455"/>
                <a:gd name="connsiteX6724" fmla="*/ 2216406 w 6891715"/>
                <a:gd name="connsiteY6724" fmla="*/ 2645095 h 6367455"/>
                <a:gd name="connsiteX6725" fmla="*/ 2211646 w 6891715"/>
                <a:gd name="connsiteY6725" fmla="*/ 2633665 h 6367455"/>
                <a:gd name="connsiteX6726" fmla="*/ 2225609 w 6891715"/>
                <a:gd name="connsiteY6726" fmla="*/ 2614615 h 6367455"/>
                <a:gd name="connsiteX6727" fmla="*/ 2237035 w 6891715"/>
                <a:gd name="connsiteY6727" fmla="*/ 2592073 h 6367455"/>
                <a:gd name="connsiteX6728" fmla="*/ 2260205 w 6891715"/>
                <a:gd name="connsiteY6728" fmla="*/ 2583819 h 6367455"/>
                <a:gd name="connsiteX6729" fmla="*/ 2263060 w 6891715"/>
                <a:gd name="connsiteY6729" fmla="*/ 2568896 h 6367455"/>
                <a:gd name="connsiteX6730" fmla="*/ 2245287 w 6891715"/>
                <a:gd name="connsiteY6730" fmla="*/ 2569214 h 6367455"/>
                <a:gd name="connsiteX6731" fmla="*/ 2264013 w 6891715"/>
                <a:gd name="connsiteY6731" fmla="*/ 2548576 h 6367455"/>
                <a:gd name="connsiteX6732" fmla="*/ 2274486 w 6891715"/>
                <a:gd name="connsiteY6732" fmla="*/ 2524764 h 6367455"/>
                <a:gd name="connsiteX6733" fmla="*/ 2276390 w 6891715"/>
                <a:gd name="connsiteY6733" fmla="*/ 2521589 h 6367455"/>
                <a:gd name="connsiteX6734" fmla="*/ 2288133 w 6891715"/>
                <a:gd name="connsiteY6734" fmla="*/ 2517779 h 6367455"/>
                <a:gd name="connsiteX6735" fmla="*/ 2285278 w 6891715"/>
                <a:gd name="connsiteY6735" fmla="*/ 2560324 h 6367455"/>
                <a:gd name="connsiteX6736" fmla="*/ 2292893 w 6891715"/>
                <a:gd name="connsiteY6736" fmla="*/ 2570485 h 6367455"/>
                <a:gd name="connsiteX6737" fmla="*/ 2297656 w 6891715"/>
                <a:gd name="connsiteY6737" fmla="*/ 2512700 h 6367455"/>
                <a:gd name="connsiteX6738" fmla="*/ 2328123 w 6891715"/>
                <a:gd name="connsiteY6738" fmla="*/ 2498726 h 6367455"/>
                <a:gd name="connsiteX6739" fmla="*/ 2315429 w 6891715"/>
                <a:gd name="connsiteY6739" fmla="*/ 2494594 h 6367455"/>
                <a:gd name="connsiteX6740" fmla="*/ 2290038 w 6891715"/>
                <a:gd name="connsiteY6740" fmla="*/ 2503489 h 6367455"/>
                <a:gd name="connsiteX6741" fmla="*/ 2293212 w 6891715"/>
                <a:gd name="connsiteY6741" fmla="*/ 2487610 h 6367455"/>
                <a:gd name="connsiteX6742" fmla="*/ 2278612 w 6891715"/>
                <a:gd name="connsiteY6742" fmla="*/ 2503489 h 6367455"/>
                <a:gd name="connsiteX6743" fmla="*/ 2250048 w 6891715"/>
                <a:gd name="connsiteY6743" fmla="*/ 2517144 h 6367455"/>
                <a:gd name="connsiteX6744" fmla="*/ 2241798 w 6891715"/>
                <a:gd name="connsiteY6744" fmla="*/ 2546990 h 6367455"/>
                <a:gd name="connsiteX6745" fmla="*/ 2213550 w 6891715"/>
                <a:gd name="connsiteY6745" fmla="*/ 2566039 h 6367455"/>
                <a:gd name="connsiteX6746" fmla="*/ 2206249 w 6891715"/>
                <a:gd name="connsiteY6746" fmla="*/ 2575564 h 6367455"/>
                <a:gd name="connsiteX6747" fmla="*/ 2183715 w 6891715"/>
                <a:gd name="connsiteY6747" fmla="*/ 2563182 h 6367455"/>
                <a:gd name="connsiteX6748" fmla="*/ 2169117 w 6891715"/>
                <a:gd name="connsiteY6748" fmla="*/ 2573658 h 6367455"/>
                <a:gd name="connsiteX6749" fmla="*/ 2149756 w 6891715"/>
                <a:gd name="connsiteY6749" fmla="*/ 2544449 h 6367455"/>
                <a:gd name="connsiteX6750" fmla="*/ 2149439 w 6891715"/>
                <a:gd name="connsiteY6750" fmla="*/ 2535242 h 6367455"/>
                <a:gd name="connsiteX6751" fmla="*/ 2166578 w 6891715"/>
                <a:gd name="connsiteY6751" fmla="*/ 2537146 h 6367455"/>
                <a:gd name="connsiteX6752" fmla="*/ 2168800 w 6891715"/>
                <a:gd name="connsiteY6752" fmla="*/ 2516191 h 6367455"/>
                <a:gd name="connsiteX6753" fmla="*/ 2183399 w 6891715"/>
                <a:gd name="connsiteY6753" fmla="*/ 2530480 h 6367455"/>
                <a:gd name="connsiteX6754" fmla="*/ 2216088 w 6891715"/>
                <a:gd name="connsiteY6754" fmla="*/ 2509202 h 6367455"/>
                <a:gd name="connsiteX6755" fmla="*/ 2187842 w 6891715"/>
                <a:gd name="connsiteY6755" fmla="*/ 2511428 h 6367455"/>
                <a:gd name="connsiteX6756" fmla="*/ 2178955 w 6891715"/>
                <a:gd name="connsiteY6756" fmla="*/ 2506347 h 6367455"/>
                <a:gd name="connsiteX6757" fmla="*/ 2176734 w 6891715"/>
                <a:gd name="connsiteY6757" fmla="*/ 2489517 h 6367455"/>
                <a:gd name="connsiteX6758" fmla="*/ 2203076 w 6891715"/>
                <a:gd name="connsiteY6758" fmla="*/ 2475554 h 6367455"/>
                <a:gd name="connsiteX6759" fmla="*/ 2181178 w 6891715"/>
                <a:gd name="connsiteY6759" fmla="*/ 2477773 h 6367455"/>
                <a:gd name="connsiteX6760" fmla="*/ 2181813 w 6891715"/>
                <a:gd name="connsiteY6760" fmla="*/ 2465073 h 6367455"/>
                <a:gd name="connsiteX6761" fmla="*/ 2169117 w 6891715"/>
                <a:gd name="connsiteY6761" fmla="*/ 2453962 h 6367455"/>
                <a:gd name="connsiteX6762" fmla="*/ 2180543 w 6891715"/>
                <a:gd name="connsiteY6762" fmla="*/ 2439040 h 6367455"/>
                <a:gd name="connsiteX6763" fmla="*/ 2172290 w 6891715"/>
                <a:gd name="connsiteY6763" fmla="*/ 2438087 h 6367455"/>
                <a:gd name="connsiteX6764" fmla="*/ 2159594 w 6891715"/>
                <a:gd name="connsiteY6764" fmla="*/ 2444438 h 6367455"/>
                <a:gd name="connsiteX6765" fmla="*/ 2141505 w 6891715"/>
                <a:gd name="connsiteY6765" fmla="*/ 2433007 h 6367455"/>
                <a:gd name="connsiteX6766" fmla="*/ 2149756 w 6891715"/>
                <a:gd name="connsiteY6766" fmla="*/ 2422530 h 6367455"/>
                <a:gd name="connsiteX6767" fmla="*/ 2138331 w 6891715"/>
                <a:gd name="connsiteY6767" fmla="*/ 2421258 h 6367455"/>
                <a:gd name="connsiteX6768" fmla="*/ 2143091 w 6891715"/>
                <a:gd name="connsiteY6768" fmla="*/ 2403163 h 6367455"/>
                <a:gd name="connsiteX6769" fmla="*/ 2158959 w 6891715"/>
                <a:gd name="connsiteY6769" fmla="*/ 2402208 h 6367455"/>
                <a:gd name="connsiteX6770" fmla="*/ 2184669 w 6891715"/>
                <a:gd name="connsiteY6770" fmla="*/ 2408243 h 6367455"/>
                <a:gd name="connsiteX6771" fmla="*/ 2209741 w 6891715"/>
                <a:gd name="connsiteY6771" fmla="*/ 2392366 h 6367455"/>
                <a:gd name="connsiteX6772" fmla="*/ 2253223 w 6891715"/>
                <a:gd name="connsiteY6772" fmla="*/ 2401575 h 6367455"/>
                <a:gd name="connsiteX6773" fmla="*/ 2274486 w 6891715"/>
                <a:gd name="connsiteY6773" fmla="*/ 2389510 h 6367455"/>
                <a:gd name="connsiteX6774" fmla="*/ 2317968 w 6891715"/>
                <a:gd name="connsiteY6774" fmla="*/ 2416815 h 6367455"/>
                <a:gd name="connsiteX6775" fmla="*/ 2312891 w 6891715"/>
                <a:gd name="connsiteY6775" fmla="*/ 2438722 h 6367455"/>
                <a:gd name="connsiteX6776" fmla="*/ 2328441 w 6891715"/>
                <a:gd name="connsiteY6776" fmla="*/ 2426022 h 6367455"/>
                <a:gd name="connsiteX6777" fmla="*/ 2341136 w 6891715"/>
                <a:gd name="connsiteY6777" fmla="*/ 2440627 h 6367455"/>
                <a:gd name="connsiteX6778" fmla="*/ 2347484 w 6891715"/>
                <a:gd name="connsiteY6778" fmla="*/ 2426022 h 6367455"/>
                <a:gd name="connsiteX6779" fmla="*/ 2329710 w 6891715"/>
                <a:gd name="connsiteY6779" fmla="*/ 2412053 h 6367455"/>
                <a:gd name="connsiteX6780" fmla="*/ 2325902 w 6891715"/>
                <a:gd name="connsiteY6780" fmla="*/ 2398716 h 6367455"/>
                <a:gd name="connsiteX6781" fmla="*/ 2386204 w 6891715"/>
                <a:gd name="connsiteY6781" fmla="*/ 2376172 h 6367455"/>
                <a:gd name="connsiteX6782" fmla="*/ 2384935 w 6891715"/>
                <a:gd name="connsiteY6782" fmla="*/ 2359030 h 6367455"/>
                <a:gd name="connsiteX6783" fmla="*/ 2353197 w 6891715"/>
                <a:gd name="connsiteY6783" fmla="*/ 2371094 h 6367455"/>
                <a:gd name="connsiteX6784" fmla="*/ 2361765 w 6891715"/>
                <a:gd name="connsiteY6784" fmla="*/ 2356172 h 6367455"/>
                <a:gd name="connsiteX6785" fmla="*/ 2361448 w 6891715"/>
                <a:gd name="connsiteY6785" fmla="*/ 2331725 h 6367455"/>
                <a:gd name="connsiteX6786" fmla="*/ 2383348 w 6891715"/>
                <a:gd name="connsiteY6786" fmla="*/ 2299021 h 6367455"/>
                <a:gd name="connsiteX6787" fmla="*/ 2345898 w 6891715"/>
                <a:gd name="connsiteY6787" fmla="*/ 2332040 h 6367455"/>
                <a:gd name="connsiteX6788" fmla="*/ 2345898 w 6891715"/>
                <a:gd name="connsiteY6788" fmla="*/ 2368872 h 6367455"/>
                <a:gd name="connsiteX6789" fmla="*/ 2330346 w 6891715"/>
                <a:gd name="connsiteY6789" fmla="*/ 2378397 h 6367455"/>
                <a:gd name="connsiteX6790" fmla="*/ 2320824 w 6891715"/>
                <a:gd name="connsiteY6790" fmla="*/ 2367285 h 6367455"/>
                <a:gd name="connsiteX6791" fmla="*/ 2313208 w 6891715"/>
                <a:gd name="connsiteY6791" fmla="*/ 2374587 h 6367455"/>
                <a:gd name="connsiteX6792" fmla="*/ 2271948 w 6891715"/>
                <a:gd name="connsiteY6792" fmla="*/ 2374904 h 6367455"/>
                <a:gd name="connsiteX6793" fmla="*/ 2271948 w 6891715"/>
                <a:gd name="connsiteY6793" fmla="*/ 2363157 h 6367455"/>
                <a:gd name="connsiteX6794" fmla="*/ 2287500 w 6891715"/>
                <a:gd name="connsiteY6794" fmla="*/ 2339979 h 6367455"/>
                <a:gd name="connsiteX6795" fmla="*/ 2263378 w 6891715"/>
                <a:gd name="connsiteY6795" fmla="*/ 2359030 h 6367455"/>
                <a:gd name="connsiteX6796" fmla="*/ 2263378 w 6891715"/>
                <a:gd name="connsiteY6796" fmla="*/ 2376172 h 6367455"/>
                <a:gd name="connsiteX6797" fmla="*/ 2245605 w 6891715"/>
                <a:gd name="connsiteY6797" fmla="*/ 2379350 h 6367455"/>
                <a:gd name="connsiteX6798" fmla="*/ 2210694 w 6891715"/>
                <a:gd name="connsiteY6798" fmla="*/ 2377443 h 6367455"/>
                <a:gd name="connsiteX6799" fmla="*/ 2176100 w 6891715"/>
                <a:gd name="connsiteY6799" fmla="*/ 2399987 h 6367455"/>
                <a:gd name="connsiteX6800" fmla="*/ 2153882 w 6891715"/>
                <a:gd name="connsiteY6800" fmla="*/ 2391732 h 6367455"/>
                <a:gd name="connsiteX6801" fmla="*/ 2145948 w 6891715"/>
                <a:gd name="connsiteY6801" fmla="*/ 2379350 h 6367455"/>
                <a:gd name="connsiteX6802" fmla="*/ 2160864 w 6891715"/>
                <a:gd name="connsiteY6802" fmla="*/ 2371729 h 6367455"/>
                <a:gd name="connsiteX6803" fmla="*/ 2136427 w 6891715"/>
                <a:gd name="connsiteY6803" fmla="*/ 2362204 h 6367455"/>
                <a:gd name="connsiteX6804" fmla="*/ 2178639 w 6891715"/>
                <a:gd name="connsiteY6804" fmla="*/ 2342201 h 6367455"/>
                <a:gd name="connsiteX6805" fmla="*/ 2167847 w 6891715"/>
                <a:gd name="connsiteY6805" fmla="*/ 2339979 h 6367455"/>
                <a:gd name="connsiteX6806" fmla="*/ 2173243 w 6891715"/>
                <a:gd name="connsiteY6806" fmla="*/ 2326326 h 6367455"/>
                <a:gd name="connsiteX6807" fmla="*/ 2188160 w 6891715"/>
                <a:gd name="connsiteY6807" fmla="*/ 2322834 h 6367455"/>
                <a:gd name="connsiteX6808" fmla="*/ 2158008 w 6891715"/>
                <a:gd name="connsiteY6808" fmla="*/ 2303150 h 6367455"/>
                <a:gd name="connsiteX6809" fmla="*/ 2166578 w 6891715"/>
                <a:gd name="connsiteY6809" fmla="*/ 2294574 h 6367455"/>
                <a:gd name="connsiteX6810" fmla="*/ 2133571 w 6891715"/>
                <a:gd name="connsiteY6810" fmla="*/ 2274889 h 6367455"/>
                <a:gd name="connsiteX6811" fmla="*/ 2157057 w 6891715"/>
                <a:gd name="connsiteY6811" fmla="*/ 2271715 h 6367455"/>
                <a:gd name="connsiteX6812" fmla="*/ 2154518 w 6891715"/>
                <a:gd name="connsiteY6812" fmla="*/ 2256790 h 6367455"/>
                <a:gd name="connsiteX6813" fmla="*/ 2160864 w 6891715"/>
                <a:gd name="connsiteY6813" fmla="*/ 2256790 h 6367455"/>
                <a:gd name="connsiteX6814" fmla="*/ 2173560 w 6891715"/>
                <a:gd name="connsiteY6814" fmla="*/ 2244090 h 6367455"/>
                <a:gd name="connsiteX6815" fmla="*/ 2187525 w 6891715"/>
                <a:gd name="connsiteY6815" fmla="*/ 2258697 h 6367455"/>
                <a:gd name="connsiteX6816" fmla="*/ 2200219 w 6891715"/>
                <a:gd name="connsiteY6816" fmla="*/ 2265998 h 6367455"/>
                <a:gd name="connsiteX6817" fmla="*/ 2203395 w 6891715"/>
                <a:gd name="connsiteY6817" fmla="*/ 2253298 h 6367455"/>
                <a:gd name="connsiteX6818" fmla="*/ 2226246 w 6891715"/>
                <a:gd name="connsiteY6818" fmla="*/ 2245361 h 6367455"/>
                <a:gd name="connsiteX6819" fmla="*/ 2252906 w 6891715"/>
                <a:gd name="connsiteY6819" fmla="*/ 2258377 h 6367455"/>
                <a:gd name="connsiteX6820" fmla="*/ 2266552 w 6891715"/>
                <a:gd name="connsiteY6820" fmla="*/ 2244090 h 6367455"/>
                <a:gd name="connsiteX6821" fmla="*/ 2266552 w 6891715"/>
                <a:gd name="connsiteY6821" fmla="*/ 2235835 h 6367455"/>
                <a:gd name="connsiteX6822" fmla="*/ 2213550 w 6891715"/>
                <a:gd name="connsiteY6822" fmla="*/ 2243773 h 6367455"/>
                <a:gd name="connsiteX6823" fmla="*/ 2197681 w 6891715"/>
                <a:gd name="connsiteY6823" fmla="*/ 2239644 h 6367455"/>
                <a:gd name="connsiteX6824" fmla="*/ 2204029 w 6891715"/>
                <a:gd name="connsiteY6824" fmla="*/ 2231072 h 6367455"/>
                <a:gd name="connsiteX6825" fmla="*/ 2233862 w 6891715"/>
                <a:gd name="connsiteY6825" fmla="*/ 2227898 h 6367455"/>
                <a:gd name="connsiteX6826" fmla="*/ 2254492 w 6891715"/>
                <a:gd name="connsiteY6826" fmla="*/ 2222181 h 6367455"/>
                <a:gd name="connsiteX6827" fmla="*/ 2236401 w 6891715"/>
                <a:gd name="connsiteY6827" fmla="*/ 2212020 h 6367455"/>
                <a:gd name="connsiteX6828" fmla="*/ 2249414 w 6891715"/>
                <a:gd name="connsiteY6828" fmla="*/ 2203448 h 6367455"/>
                <a:gd name="connsiteX6829" fmla="*/ 2244970 w 6891715"/>
                <a:gd name="connsiteY6829" fmla="*/ 2194876 h 6367455"/>
                <a:gd name="connsiteX6830" fmla="*/ 2230053 w 6891715"/>
                <a:gd name="connsiteY6830" fmla="*/ 2187889 h 6367455"/>
                <a:gd name="connsiteX6831" fmla="*/ 2238304 w 6891715"/>
                <a:gd name="connsiteY6831" fmla="*/ 2165664 h 6367455"/>
                <a:gd name="connsiteX6832" fmla="*/ 2261791 w 6891715"/>
                <a:gd name="connsiteY6832" fmla="*/ 2150423 h 6367455"/>
                <a:gd name="connsiteX6833" fmla="*/ 2278612 w 6891715"/>
                <a:gd name="connsiteY6833" fmla="*/ 2184079 h 6367455"/>
                <a:gd name="connsiteX6834" fmla="*/ 2285912 w 6891715"/>
                <a:gd name="connsiteY6834" fmla="*/ 2178682 h 6367455"/>
                <a:gd name="connsiteX6835" fmla="*/ 2279565 w 6891715"/>
                <a:gd name="connsiteY6835" fmla="*/ 2166298 h 6367455"/>
                <a:gd name="connsiteX6836" fmla="*/ 2281469 w 6891715"/>
                <a:gd name="connsiteY6836" fmla="*/ 2138677 h 6367455"/>
                <a:gd name="connsiteX6837" fmla="*/ 2300512 w 6891715"/>
                <a:gd name="connsiteY6837" fmla="*/ 2135500 h 6367455"/>
                <a:gd name="connsiteX6838" fmla="*/ 2314476 w 6891715"/>
                <a:gd name="connsiteY6838" fmla="*/ 2151058 h 6367455"/>
                <a:gd name="connsiteX6839" fmla="*/ 2307177 w 6891715"/>
                <a:gd name="connsiteY6839" fmla="*/ 2195194 h 6367455"/>
                <a:gd name="connsiteX6840" fmla="*/ 2318920 w 6891715"/>
                <a:gd name="connsiteY6840" fmla="*/ 2195194 h 6367455"/>
                <a:gd name="connsiteX6841" fmla="*/ 2329076 w 6891715"/>
                <a:gd name="connsiteY6841" fmla="*/ 2158361 h 6367455"/>
                <a:gd name="connsiteX6842" fmla="*/ 2356688 w 6891715"/>
                <a:gd name="connsiteY6842" fmla="*/ 2158044 h 6367455"/>
                <a:gd name="connsiteX6843" fmla="*/ 2361131 w 6891715"/>
                <a:gd name="connsiteY6843" fmla="*/ 2146612 h 6367455"/>
                <a:gd name="connsiteX6844" fmla="*/ 2321776 w 6891715"/>
                <a:gd name="connsiteY6844" fmla="*/ 2142486 h 6367455"/>
                <a:gd name="connsiteX6845" fmla="*/ 2319237 w 6891715"/>
                <a:gd name="connsiteY6845" fmla="*/ 2125021 h 6367455"/>
                <a:gd name="connsiteX6846" fmla="*/ 2297020 w 6891715"/>
                <a:gd name="connsiteY6846" fmla="*/ 2113274 h 6367455"/>
                <a:gd name="connsiteX6847" fmla="*/ 2285594 w 6891715"/>
                <a:gd name="connsiteY6847" fmla="*/ 2125021 h 6367455"/>
                <a:gd name="connsiteX6848" fmla="*/ 2278294 w 6891715"/>
                <a:gd name="connsiteY6848" fmla="*/ 2118988 h 6367455"/>
                <a:gd name="connsiteX6849" fmla="*/ 2283373 w 6891715"/>
                <a:gd name="connsiteY6849" fmla="*/ 2109465 h 6367455"/>
                <a:gd name="connsiteX6850" fmla="*/ 2297973 w 6891715"/>
                <a:gd name="connsiteY6850" fmla="*/ 2100891 h 6367455"/>
                <a:gd name="connsiteX6851" fmla="*/ 2310667 w 6891715"/>
                <a:gd name="connsiteY6851" fmla="*/ 2099304 h 6367455"/>
                <a:gd name="connsiteX6852" fmla="*/ 2326855 w 6891715"/>
                <a:gd name="connsiteY6852" fmla="*/ 2092953 h 6367455"/>
                <a:gd name="connsiteX6853" fmla="*/ 2344627 w 6891715"/>
                <a:gd name="connsiteY6853" fmla="*/ 2103432 h 6367455"/>
                <a:gd name="connsiteX6854" fmla="*/ 2352880 w 6891715"/>
                <a:gd name="connsiteY6854" fmla="*/ 2098033 h 6367455"/>
                <a:gd name="connsiteX6855" fmla="*/ 2373509 w 6891715"/>
                <a:gd name="connsiteY6855" fmla="*/ 2117719 h 6367455"/>
                <a:gd name="connsiteX6856" fmla="*/ 2388426 w 6891715"/>
                <a:gd name="connsiteY6856" fmla="*/ 2113591 h 6367455"/>
                <a:gd name="connsiteX6857" fmla="*/ 2390965 w 6891715"/>
                <a:gd name="connsiteY6857" fmla="*/ 2100891 h 6367455"/>
                <a:gd name="connsiteX6858" fmla="*/ 2364623 w 6891715"/>
                <a:gd name="connsiteY6858" fmla="*/ 2097082 h 6367455"/>
                <a:gd name="connsiteX6859" fmla="*/ 2364623 w 6891715"/>
                <a:gd name="connsiteY6859" fmla="*/ 2087237 h 6367455"/>
                <a:gd name="connsiteX6860" fmla="*/ 2392868 w 6891715"/>
                <a:gd name="connsiteY6860" fmla="*/ 2073585 h 6367455"/>
                <a:gd name="connsiteX6861" fmla="*/ 2361131 w 6891715"/>
                <a:gd name="connsiteY6861" fmla="*/ 2063426 h 6367455"/>
                <a:gd name="connsiteX6862" fmla="*/ 2344309 w 6891715"/>
                <a:gd name="connsiteY6862" fmla="*/ 2067553 h 6367455"/>
                <a:gd name="connsiteX6863" fmla="*/ 2321141 w 6891715"/>
                <a:gd name="connsiteY6863" fmla="*/ 2069141 h 6367455"/>
                <a:gd name="connsiteX6864" fmla="*/ 2338915 w 6891715"/>
                <a:gd name="connsiteY6864" fmla="*/ 2050726 h 6367455"/>
                <a:gd name="connsiteX6865" fmla="*/ 2320824 w 6891715"/>
                <a:gd name="connsiteY6865" fmla="*/ 2045646 h 6367455"/>
                <a:gd name="connsiteX6866" fmla="*/ 2318602 w 6891715"/>
                <a:gd name="connsiteY6866" fmla="*/ 2029776 h 6367455"/>
                <a:gd name="connsiteX6867" fmla="*/ 2346849 w 6891715"/>
                <a:gd name="connsiteY6867" fmla="*/ 2010726 h 6367455"/>
                <a:gd name="connsiteX6868" fmla="*/ 2363987 w 6891715"/>
                <a:gd name="connsiteY6868" fmla="*/ 2025013 h 6367455"/>
                <a:gd name="connsiteX6869" fmla="*/ 2377953 w 6891715"/>
                <a:gd name="connsiteY6869" fmla="*/ 2033586 h 6367455"/>
                <a:gd name="connsiteX6870" fmla="*/ 2390330 w 6891715"/>
                <a:gd name="connsiteY6870" fmla="*/ 2019933 h 6367455"/>
                <a:gd name="connsiteX6871" fmla="*/ 2395725 w 6891715"/>
                <a:gd name="connsiteY6871" fmla="*/ 2026918 h 6367455"/>
                <a:gd name="connsiteX6872" fmla="*/ 2422068 w 6891715"/>
                <a:gd name="connsiteY6872" fmla="*/ 2016441 h 6367455"/>
                <a:gd name="connsiteX6873" fmla="*/ 2401756 w 6891715"/>
                <a:gd name="connsiteY6873" fmla="*/ 1998661 h 6367455"/>
                <a:gd name="connsiteX6874" fmla="*/ 2384935 w 6891715"/>
                <a:gd name="connsiteY6874" fmla="*/ 2011360 h 6367455"/>
                <a:gd name="connsiteX6875" fmla="*/ 2370336 w 6891715"/>
                <a:gd name="connsiteY6875" fmla="*/ 2004376 h 6367455"/>
                <a:gd name="connsiteX6876" fmla="*/ 2373191 w 6891715"/>
                <a:gd name="connsiteY6876" fmla="*/ 1984056 h 6367455"/>
                <a:gd name="connsiteX6877" fmla="*/ 2394138 w 6891715"/>
                <a:gd name="connsiteY6877" fmla="*/ 1977706 h 6367455"/>
                <a:gd name="connsiteX6878" fmla="*/ 2409055 w 6891715"/>
                <a:gd name="connsiteY6878" fmla="*/ 1966911 h 6367455"/>
                <a:gd name="connsiteX6879" fmla="*/ 2423655 w 6891715"/>
                <a:gd name="connsiteY6879" fmla="*/ 1967864 h 6367455"/>
                <a:gd name="connsiteX6880" fmla="*/ 2424608 w 6891715"/>
                <a:gd name="connsiteY6880" fmla="*/ 1955164 h 6367455"/>
                <a:gd name="connsiteX6881" fmla="*/ 2438570 w 6891715"/>
                <a:gd name="connsiteY6881" fmla="*/ 1958338 h 6367455"/>
                <a:gd name="connsiteX6882" fmla="*/ 2445870 w 6891715"/>
                <a:gd name="connsiteY6882" fmla="*/ 1965324 h 6367455"/>
                <a:gd name="connsiteX6883" fmla="*/ 2460787 w 6891715"/>
                <a:gd name="connsiteY6883" fmla="*/ 1944051 h 6367455"/>
                <a:gd name="connsiteX6884" fmla="*/ 2480465 w 6891715"/>
                <a:gd name="connsiteY6884" fmla="*/ 1914841 h 6367455"/>
                <a:gd name="connsiteX6885" fmla="*/ 2502364 w 6891715"/>
                <a:gd name="connsiteY6885" fmla="*/ 1913254 h 6367455"/>
                <a:gd name="connsiteX6886" fmla="*/ 2520455 w 6891715"/>
                <a:gd name="connsiteY6886" fmla="*/ 1906904 h 6367455"/>
                <a:gd name="connsiteX6887" fmla="*/ 2529341 w 6891715"/>
                <a:gd name="connsiteY6887" fmla="*/ 1928811 h 6367455"/>
                <a:gd name="connsiteX6888" fmla="*/ 2553461 w 6891715"/>
                <a:gd name="connsiteY6888" fmla="*/ 1919286 h 6367455"/>
                <a:gd name="connsiteX6889" fmla="*/ 2543941 w 6891715"/>
                <a:gd name="connsiteY6889" fmla="*/ 1902459 h 6367455"/>
                <a:gd name="connsiteX6890" fmla="*/ 2538228 w 6891715"/>
                <a:gd name="connsiteY6890" fmla="*/ 1886901 h 6367455"/>
                <a:gd name="connsiteX6891" fmla="*/ 2585518 w 6891715"/>
                <a:gd name="connsiteY6891" fmla="*/ 1865312 h 6367455"/>
                <a:gd name="connsiteX6892" fmla="*/ 2609319 w 6891715"/>
                <a:gd name="connsiteY6892" fmla="*/ 1891347 h 6367455"/>
                <a:gd name="connsiteX6893" fmla="*/ 2603925 w 6891715"/>
                <a:gd name="connsiteY6893" fmla="*/ 1913254 h 6367455"/>
                <a:gd name="connsiteX6894" fmla="*/ 2607415 w 6891715"/>
                <a:gd name="connsiteY6894" fmla="*/ 1925954 h 6367455"/>
                <a:gd name="connsiteX6895" fmla="*/ 2630902 w 6891715"/>
                <a:gd name="connsiteY6895" fmla="*/ 1923731 h 6367455"/>
                <a:gd name="connsiteX6896" fmla="*/ 2619793 w 6891715"/>
                <a:gd name="connsiteY6896" fmla="*/ 1910079 h 6367455"/>
                <a:gd name="connsiteX6897" fmla="*/ 2626141 w 6891715"/>
                <a:gd name="connsiteY6897" fmla="*/ 1900554 h 6367455"/>
                <a:gd name="connsiteX6898" fmla="*/ 2665497 w 6891715"/>
                <a:gd name="connsiteY6898" fmla="*/ 1901189 h 6367455"/>
                <a:gd name="connsiteX6899" fmla="*/ 2678826 w 6891715"/>
                <a:gd name="connsiteY6899" fmla="*/ 1889759 h 6367455"/>
                <a:gd name="connsiteX6900" fmla="*/ 2665179 w 6891715"/>
                <a:gd name="connsiteY6900" fmla="*/ 1871979 h 6367455"/>
                <a:gd name="connsiteX6901" fmla="*/ 2684856 w 6891715"/>
                <a:gd name="connsiteY6901" fmla="*/ 1851658 h 6367455"/>
                <a:gd name="connsiteX6902" fmla="*/ 2739762 w 6891715"/>
                <a:gd name="connsiteY6902" fmla="*/ 1824989 h 6367455"/>
                <a:gd name="connsiteX6903" fmla="*/ 2727702 w 6891715"/>
                <a:gd name="connsiteY6903" fmla="*/ 1843086 h 6367455"/>
                <a:gd name="connsiteX6904" fmla="*/ 2755314 w 6891715"/>
                <a:gd name="connsiteY6904" fmla="*/ 1832928 h 6367455"/>
                <a:gd name="connsiteX6905" fmla="*/ 2757853 w 6891715"/>
                <a:gd name="connsiteY6905" fmla="*/ 1817369 h 6367455"/>
                <a:gd name="connsiteX6906" fmla="*/ 2733732 w 6891715"/>
                <a:gd name="connsiteY6906" fmla="*/ 1816734 h 6367455"/>
                <a:gd name="connsiteX6907" fmla="*/ 2743254 w 6891715"/>
                <a:gd name="connsiteY6907" fmla="*/ 1805304 h 6367455"/>
                <a:gd name="connsiteX6908" fmla="*/ 2743571 w 6891715"/>
                <a:gd name="connsiteY6908" fmla="*/ 1795779 h 6367455"/>
                <a:gd name="connsiteX6909" fmla="*/ 2735636 w 6891715"/>
                <a:gd name="connsiteY6909" fmla="*/ 1791334 h 6367455"/>
                <a:gd name="connsiteX6910" fmla="*/ 2750553 w 6891715"/>
                <a:gd name="connsiteY6910" fmla="*/ 1786571 h 6367455"/>
                <a:gd name="connsiteX6911" fmla="*/ 2749283 w 6891715"/>
                <a:gd name="connsiteY6911" fmla="*/ 1782443 h 6367455"/>
                <a:gd name="connsiteX6912" fmla="*/ 2732463 w 6891715"/>
                <a:gd name="connsiteY6912" fmla="*/ 1785936 h 6367455"/>
                <a:gd name="connsiteX6913" fmla="*/ 2723576 w 6891715"/>
                <a:gd name="connsiteY6913" fmla="*/ 1801494 h 6367455"/>
                <a:gd name="connsiteX6914" fmla="*/ 2655341 w 6891715"/>
                <a:gd name="connsiteY6914" fmla="*/ 1817686 h 6367455"/>
                <a:gd name="connsiteX6915" fmla="*/ 2652167 w 6891715"/>
                <a:gd name="connsiteY6915" fmla="*/ 1822131 h 6367455"/>
                <a:gd name="connsiteX6916" fmla="*/ 2724211 w 6891715"/>
                <a:gd name="connsiteY6916" fmla="*/ 1806891 h 6367455"/>
                <a:gd name="connsiteX6917" fmla="*/ 2726114 w 6891715"/>
                <a:gd name="connsiteY6917" fmla="*/ 1817369 h 6367455"/>
                <a:gd name="connsiteX6918" fmla="*/ 2673431 w 6891715"/>
                <a:gd name="connsiteY6918" fmla="*/ 1835784 h 6367455"/>
                <a:gd name="connsiteX6919" fmla="*/ 2648041 w 6891715"/>
                <a:gd name="connsiteY6919" fmla="*/ 1871979 h 6367455"/>
                <a:gd name="connsiteX6920" fmla="*/ 2615668 w 6891715"/>
                <a:gd name="connsiteY6920" fmla="*/ 1886267 h 6367455"/>
                <a:gd name="connsiteX6921" fmla="*/ 2597261 w 6891715"/>
                <a:gd name="connsiteY6921" fmla="*/ 1856739 h 6367455"/>
                <a:gd name="connsiteX6922" fmla="*/ 2607415 w 6891715"/>
                <a:gd name="connsiteY6922" fmla="*/ 1833245 h 6367455"/>
                <a:gd name="connsiteX6923" fmla="*/ 2587739 w 6891715"/>
                <a:gd name="connsiteY6923" fmla="*/ 1846261 h 6367455"/>
                <a:gd name="connsiteX6924" fmla="*/ 2578217 w 6891715"/>
                <a:gd name="connsiteY6924" fmla="*/ 1843086 h 6367455"/>
                <a:gd name="connsiteX6925" fmla="*/ 2577900 w 6891715"/>
                <a:gd name="connsiteY6925" fmla="*/ 1811336 h 6367455"/>
                <a:gd name="connsiteX6926" fmla="*/ 2599165 w 6891715"/>
                <a:gd name="connsiteY6926" fmla="*/ 1807209 h 6367455"/>
                <a:gd name="connsiteX6927" fmla="*/ 2622967 w 6891715"/>
                <a:gd name="connsiteY6927" fmla="*/ 1785619 h 6367455"/>
                <a:gd name="connsiteX6928" fmla="*/ 2598530 w 6891715"/>
                <a:gd name="connsiteY6928" fmla="*/ 1780538 h 6367455"/>
                <a:gd name="connsiteX6929" fmla="*/ 2596625 w 6891715"/>
                <a:gd name="connsiteY6929" fmla="*/ 1767839 h 6367455"/>
                <a:gd name="connsiteX6930" fmla="*/ 2627094 w 6891715"/>
                <a:gd name="connsiteY6930" fmla="*/ 1760536 h 6367455"/>
                <a:gd name="connsiteX6931" fmla="*/ 2619476 w 6891715"/>
                <a:gd name="connsiteY6931" fmla="*/ 1751963 h 6367455"/>
                <a:gd name="connsiteX6932" fmla="*/ 2625823 w 6891715"/>
                <a:gd name="connsiteY6932" fmla="*/ 1733866 h 6367455"/>
                <a:gd name="connsiteX6933" fmla="*/ 2644550 w 6891715"/>
                <a:gd name="connsiteY6933" fmla="*/ 1726564 h 6367455"/>
                <a:gd name="connsiteX6934" fmla="*/ 2656927 w 6891715"/>
                <a:gd name="connsiteY6934" fmla="*/ 1685606 h 6367455"/>
                <a:gd name="connsiteX6935" fmla="*/ 2672796 w 6891715"/>
                <a:gd name="connsiteY6935" fmla="*/ 1686241 h 6367455"/>
                <a:gd name="connsiteX6936" fmla="*/ 2677239 w 6891715"/>
                <a:gd name="connsiteY6936" fmla="*/ 1672588 h 6367455"/>
                <a:gd name="connsiteX6937" fmla="*/ 2695013 w 6891715"/>
                <a:gd name="connsiteY6937" fmla="*/ 1652269 h 6367455"/>
                <a:gd name="connsiteX6938" fmla="*/ 2703264 w 6891715"/>
                <a:gd name="connsiteY6938" fmla="*/ 1658619 h 6367455"/>
                <a:gd name="connsiteX6939" fmla="*/ 2721355 w 6891715"/>
                <a:gd name="connsiteY6939" fmla="*/ 1676398 h 6367455"/>
                <a:gd name="connsiteX6940" fmla="*/ 2735320 w 6891715"/>
                <a:gd name="connsiteY6940" fmla="*/ 1675128 h 6367455"/>
                <a:gd name="connsiteX6941" fmla="*/ 2719133 w 6891715"/>
                <a:gd name="connsiteY6941" fmla="*/ 1659253 h 6367455"/>
                <a:gd name="connsiteX6942" fmla="*/ 2721355 w 6891715"/>
                <a:gd name="connsiteY6942" fmla="*/ 1651316 h 6367455"/>
                <a:gd name="connsiteX6943" fmla="*/ 2745793 w 6891715"/>
                <a:gd name="connsiteY6943" fmla="*/ 1659253 h 6367455"/>
                <a:gd name="connsiteX6944" fmla="*/ 2749918 w 6891715"/>
                <a:gd name="connsiteY6944" fmla="*/ 1656079 h 6367455"/>
                <a:gd name="connsiteX6945" fmla="*/ 2743254 w 6891715"/>
                <a:gd name="connsiteY6945" fmla="*/ 1642426 h 6367455"/>
                <a:gd name="connsiteX6946" fmla="*/ 2741349 w 6891715"/>
                <a:gd name="connsiteY6946" fmla="*/ 1624646 h 6367455"/>
                <a:gd name="connsiteX6947" fmla="*/ 2750870 w 6891715"/>
                <a:gd name="connsiteY6947" fmla="*/ 1620201 h 6367455"/>
                <a:gd name="connsiteX6948" fmla="*/ 2771499 w 6891715"/>
                <a:gd name="connsiteY6948" fmla="*/ 1600833 h 6367455"/>
                <a:gd name="connsiteX6949" fmla="*/ 2763248 w 6891715"/>
                <a:gd name="connsiteY6949" fmla="*/ 1591944 h 6367455"/>
                <a:gd name="connsiteX6950" fmla="*/ 2742936 w 6891715"/>
                <a:gd name="connsiteY6950" fmla="*/ 1608771 h 6367455"/>
                <a:gd name="connsiteX6951" fmla="*/ 2733732 w 6891715"/>
                <a:gd name="connsiteY6951" fmla="*/ 1609723 h 6367455"/>
                <a:gd name="connsiteX6952" fmla="*/ 2730241 w 6891715"/>
                <a:gd name="connsiteY6952" fmla="*/ 1603374 h 6367455"/>
                <a:gd name="connsiteX6953" fmla="*/ 2741983 w 6891715"/>
                <a:gd name="connsiteY6953" fmla="*/ 1579561 h 6367455"/>
                <a:gd name="connsiteX6954" fmla="*/ 2752459 w 6891715"/>
                <a:gd name="connsiteY6954" fmla="*/ 1580196 h 6367455"/>
                <a:gd name="connsiteX6955" fmla="*/ 2769278 w 6891715"/>
                <a:gd name="connsiteY6955" fmla="*/ 1572576 h 6367455"/>
                <a:gd name="connsiteX6956" fmla="*/ 2766105 w 6891715"/>
                <a:gd name="connsiteY6956" fmla="*/ 1549399 h 6367455"/>
                <a:gd name="connsiteX6957" fmla="*/ 2779435 w 6891715"/>
                <a:gd name="connsiteY6957" fmla="*/ 1533524 h 6367455"/>
                <a:gd name="connsiteX6958" fmla="*/ 2799430 w 6891715"/>
                <a:gd name="connsiteY6958" fmla="*/ 1528127 h 6367455"/>
                <a:gd name="connsiteX6959" fmla="*/ 2804825 w 6891715"/>
                <a:gd name="connsiteY6959" fmla="*/ 1517649 h 6367455"/>
                <a:gd name="connsiteX6960" fmla="*/ 2813077 w 6891715"/>
                <a:gd name="connsiteY6960" fmla="*/ 1509077 h 6367455"/>
                <a:gd name="connsiteX6961" fmla="*/ 2818790 w 6891715"/>
                <a:gd name="connsiteY6961" fmla="*/ 1531937 h 6367455"/>
                <a:gd name="connsiteX6962" fmla="*/ 2830215 w 6891715"/>
                <a:gd name="connsiteY6962" fmla="*/ 1541461 h 6367455"/>
                <a:gd name="connsiteX6963" fmla="*/ 2842592 w 6891715"/>
                <a:gd name="connsiteY6963" fmla="*/ 1520189 h 6367455"/>
                <a:gd name="connsiteX6964" fmla="*/ 2837515 w 6891715"/>
                <a:gd name="connsiteY6964" fmla="*/ 1515109 h 6367455"/>
                <a:gd name="connsiteX6965" fmla="*/ 2855288 w 6891715"/>
                <a:gd name="connsiteY6965" fmla="*/ 1505584 h 6367455"/>
                <a:gd name="connsiteX6966" fmla="*/ 2863540 w 6891715"/>
                <a:gd name="connsiteY6966" fmla="*/ 1493836 h 6367455"/>
                <a:gd name="connsiteX6967" fmla="*/ 2859414 w 6891715"/>
                <a:gd name="connsiteY6967" fmla="*/ 1486534 h 6367455"/>
                <a:gd name="connsiteX6968" fmla="*/ 2845767 w 6891715"/>
                <a:gd name="connsiteY6968" fmla="*/ 1504314 h 6367455"/>
                <a:gd name="connsiteX6969" fmla="*/ 2832120 w 6891715"/>
                <a:gd name="connsiteY6969" fmla="*/ 1513204 h 6367455"/>
                <a:gd name="connsiteX6970" fmla="*/ 2828945 w 6891715"/>
                <a:gd name="connsiteY6970" fmla="*/ 1481137 h 6367455"/>
                <a:gd name="connsiteX6971" fmla="*/ 2828628 w 6891715"/>
                <a:gd name="connsiteY6971" fmla="*/ 1479232 h 6367455"/>
                <a:gd name="connsiteX6972" fmla="*/ 2825772 w 6891715"/>
                <a:gd name="connsiteY6972" fmla="*/ 1481137 h 6367455"/>
                <a:gd name="connsiteX6973" fmla="*/ 2819425 w 6891715"/>
                <a:gd name="connsiteY6973" fmla="*/ 1484629 h 6367455"/>
                <a:gd name="connsiteX6974" fmla="*/ 2806729 w 6891715"/>
                <a:gd name="connsiteY6974" fmla="*/ 1509077 h 6367455"/>
                <a:gd name="connsiteX6975" fmla="*/ 2794987 w 6891715"/>
                <a:gd name="connsiteY6975" fmla="*/ 1503996 h 6367455"/>
                <a:gd name="connsiteX6976" fmla="*/ 2801335 w 6891715"/>
                <a:gd name="connsiteY6976" fmla="*/ 1488122 h 6367455"/>
                <a:gd name="connsiteX6977" fmla="*/ 2807047 w 6891715"/>
                <a:gd name="connsiteY6977" fmla="*/ 1481137 h 6367455"/>
                <a:gd name="connsiteX6978" fmla="*/ 2815933 w 6891715"/>
                <a:gd name="connsiteY6978" fmla="*/ 1470024 h 6367455"/>
                <a:gd name="connsiteX6979" fmla="*/ 2827359 w 6891715"/>
                <a:gd name="connsiteY6979" fmla="*/ 1465897 h 6367455"/>
                <a:gd name="connsiteX6980" fmla="*/ 2821012 w 6891715"/>
                <a:gd name="connsiteY6980" fmla="*/ 1454149 h 6367455"/>
                <a:gd name="connsiteX6981" fmla="*/ 2825137 w 6891715"/>
                <a:gd name="connsiteY6981" fmla="*/ 1438274 h 6367455"/>
                <a:gd name="connsiteX6982" fmla="*/ 2832436 w 6891715"/>
                <a:gd name="connsiteY6982" fmla="*/ 1441449 h 6367455"/>
                <a:gd name="connsiteX6983" fmla="*/ 2833706 w 6891715"/>
                <a:gd name="connsiteY6983" fmla="*/ 1461134 h 6367455"/>
                <a:gd name="connsiteX6984" fmla="*/ 2840371 w 6891715"/>
                <a:gd name="connsiteY6984" fmla="*/ 1467484 h 6367455"/>
                <a:gd name="connsiteX6985" fmla="*/ 2859414 w 6891715"/>
                <a:gd name="connsiteY6985" fmla="*/ 1481137 h 6367455"/>
                <a:gd name="connsiteX6986" fmla="*/ 2862588 w 6891715"/>
                <a:gd name="connsiteY6986" fmla="*/ 1483042 h 6367455"/>
                <a:gd name="connsiteX6987" fmla="*/ 2862271 w 6891715"/>
                <a:gd name="connsiteY6987" fmla="*/ 1481137 h 6367455"/>
                <a:gd name="connsiteX6988" fmla="*/ 2860366 w 6891715"/>
                <a:gd name="connsiteY6988" fmla="*/ 1474152 h 6367455"/>
                <a:gd name="connsiteX6989" fmla="*/ 2854653 w 6891715"/>
                <a:gd name="connsiteY6989" fmla="*/ 1441132 h 6367455"/>
                <a:gd name="connsiteX6990" fmla="*/ 2836563 w 6891715"/>
                <a:gd name="connsiteY6990" fmla="*/ 1430972 h 6367455"/>
                <a:gd name="connsiteX6991" fmla="*/ 2833072 w 6891715"/>
                <a:gd name="connsiteY6991" fmla="*/ 1410017 h 6367455"/>
                <a:gd name="connsiteX6992" fmla="*/ 2847036 w 6891715"/>
                <a:gd name="connsiteY6992" fmla="*/ 1405255 h 6367455"/>
                <a:gd name="connsiteX6993" fmla="*/ 2852749 w 6891715"/>
                <a:gd name="connsiteY6993" fmla="*/ 1426527 h 6367455"/>
                <a:gd name="connsiteX6994" fmla="*/ 2864174 w 6891715"/>
                <a:gd name="connsiteY6994" fmla="*/ 1423987 h 6367455"/>
                <a:gd name="connsiteX6995" fmla="*/ 2868300 w 6891715"/>
                <a:gd name="connsiteY6995" fmla="*/ 1403350 h 6367455"/>
                <a:gd name="connsiteX6996" fmla="*/ 2848941 w 6891715"/>
                <a:gd name="connsiteY6996" fmla="*/ 1392554 h 6367455"/>
                <a:gd name="connsiteX6997" fmla="*/ 2854970 w 6891715"/>
                <a:gd name="connsiteY6997" fmla="*/ 1378267 h 6367455"/>
                <a:gd name="connsiteX6998" fmla="*/ 2874013 w 6891715"/>
                <a:gd name="connsiteY6998" fmla="*/ 1375727 h 6367455"/>
                <a:gd name="connsiteX6999" fmla="*/ 2865761 w 6891715"/>
                <a:gd name="connsiteY6999" fmla="*/ 1360170 h 6367455"/>
                <a:gd name="connsiteX7000" fmla="*/ 2872744 w 6891715"/>
                <a:gd name="connsiteY7000" fmla="*/ 1346200 h 6367455"/>
                <a:gd name="connsiteX7001" fmla="*/ 2899721 w 6891715"/>
                <a:gd name="connsiteY7001" fmla="*/ 1361757 h 6367455"/>
                <a:gd name="connsiteX7002" fmla="*/ 2904482 w 6891715"/>
                <a:gd name="connsiteY7002" fmla="*/ 1355407 h 6367455"/>
                <a:gd name="connsiteX7003" fmla="*/ 2886390 w 6891715"/>
                <a:gd name="connsiteY7003" fmla="*/ 1337945 h 6367455"/>
                <a:gd name="connsiteX7004" fmla="*/ 2887660 w 6891715"/>
                <a:gd name="connsiteY7004" fmla="*/ 1321752 h 6367455"/>
                <a:gd name="connsiteX7005" fmla="*/ 2864174 w 6891715"/>
                <a:gd name="connsiteY7005" fmla="*/ 1337945 h 6367455"/>
                <a:gd name="connsiteX7006" fmla="*/ 2844496 w 6891715"/>
                <a:gd name="connsiteY7006" fmla="*/ 1366519 h 6367455"/>
                <a:gd name="connsiteX7007" fmla="*/ 2834976 w 6891715"/>
                <a:gd name="connsiteY7007" fmla="*/ 1356360 h 6367455"/>
                <a:gd name="connsiteX7008" fmla="*/ 2854970 w 6891715"/>
                <a:gd name="connsiteY7008" fmla="*/ 1345247 h 6367455"/>
                <a:gd name="connsiteX7009" fmla="*/ 2850527 w 6891715"/>
                <a:gd name="connsiteY7009" fmla="*/ 1331912 h 6367455"/>
                <a:gd name="connsiteX7010" fmla="*/ 2827041 w 6891715"/>
                <a:gd name="connsiteY7010" fmla="*/ 1327467 h 6367455"/>
                <a:gd name="connsiteX7011" fmla="*/ 2834659 w 6891715"/>
                <a:gd name="connsiteY7011" fmla="*/ 1308735 h 6367455"/>
                <a:gd name="connsiteX7012" fmla="*/ 2850527 w 6891715"/>
                <a:gd name="connsiteY7012" fmla="*/ 1323340 h 6367455"/>
                <a:gd name="connsiteX7013" fmla="*/ 2888296 w 6891715"/>
                <a:gd name="connsiteY7013" fmla="*/ 1308100 h 6367455"/>
                <a:gd name="connsiteX7014" fmla="*/ 2890518 w 6891715"/>
                <a:gd name="connsiteY7014" fmla="*/ 1278890 h 6367455"/>
                <a:gd name="connsiteX7015" fmla="*/ 2898768 w 6891715"/>
                <a:gd name="connsiteY7015" fmla="*/ 1278255 h 6367455"/>
                <a:gd name="connsiteX7016" fmla="*/ 2925112 w 6891715"/>
                <a:gd name="connsiteY7016" fmla="*/ 1271905 h 6367455"/>
                <a:gd name="connsiteX7017" fmla="*/ 2936854 w 6891715"/>
                <a:gd name="connsiteY7017" fmla="*/ 1286510 h 6367455"/>
                <a:gd name="connsiteX7018" fmla="*/ 2945741 w 6891715"/>
                <a:gd name="connsiteY7018" fmla="*/ 1306830 h 6367455"/>
                <a:gd name="connsiteX7019" fmla="*/ 2953675 w 6891715"/>
                <a:gd name="connsiteY7019" fmla="*/ 1290637 h 6367455"/>
                <a:gd name="connsiteX7020" fmla="*/ 2975891 w 6891715"/>
                <a:gd name="connsiteY7020" fmla="*/ 1279843 h 6367455"/>
                <a:gd name="connsiteX7021" fmla="*/ 2984143 w 6891715"/>
                <a:gd name="connsiteY7021" fmla="*/ 1264285 h 6367455"/>
                <a:gd name="connsiteX7022" fmla="*/ 2954945 w 6891715"/>
                <a:gd name="connsiteY7022" fmla="*/ 1267460 h 6367455"/>
                <a:gd name="connsiteX7023" fmla="*/ 2946376 w 6891715"/>
                <a:gd name="connsiteY7023" fmla="*/ 1276033 h 6367455"/>
                <a:gd name="connsiteX7024" fmla="*/ 2925746 w 6891715"/>
                <a:gd name="connsiteY7024" fmla="*/ 1242377 h 6367455"/>
                <a:gd name="connsiteX7025" fmla="*/ 2918447 w 6891715"/>
                <a:gd name="connsiteY7025" fmla="*/ 1238250 h 6367455"/>
                <a:gd name="connsiteX7026" fmla="*/ 2920351 w 6891715"/>
                <a:gd name="connsiteY7026" fmla="*/ 1219200 h 6367455"/>
                <a:gd name="connsiteX7027" fmla="*/ 2935267 w 6891715"/>
                <a:gd name="connsiteY7027" fmla="*/ 1221423 h 6367455"/>
                <a:gd name="connsiteX7028" fmla="*/ 2941297 w 6891715"/>
                <a:gd name="connsiteY7028" fmla="*/ 1202373 h 6367455"/>
                <a:gd name="connsiteX7029" fmla="*/ 2907338 w 6891715"/>
                <a:gd name="connsiteY7029" fmla="*/ 1198563 h 6367455"/>
                <a:gd name="connsiteX7030" fmla="*/ 2908607 w 6891715"/>
                <a:gd name="connsiteY7030" fmla="*/ 1184593 h 6367455"/>
                <a:gd name="connsiteX7031" fmla="*/ 2939394 w 6891715"/>
                <a:gd name="connsiteY7031" fmla="*/ 1183323 h 6367455"/>
                <a:gd name="connsiteX7032" fmla="*/ 2919081 w 6891715"/>
                <a:gd name="connsiteY7032" fmla="*/ 1175068 h 6367455"/>
                <a:gd name="connsiteX7033" fmla="*/ 2926063 w 6891715"/>
                <a:gd name="connsiteY7033" fmla="*/ 1166495 h 6367455"/>
                <a:gd name="connsiteX7034" fmla="*/ 2943202 w 6891715"/>
                <a:gd name="connsiteY7034" fmla="*/ 1173798 h 6367455"/>
                <a:gd name="connsiteX7035" fmla="*/ 2948280 w 6891715"/>
                <a:gd name="connsiteY7035" fmla="*/ 1164273 h 6367455"/>
                <a:gd name="connsiteX7036" fmla="*/ 2940980 w 6891715"/>
                <a:gd name="connsiteY7036" fmla="*/ 1155065 h 6367455"/>
                <a:gd name="connsiteX7037" fmla="*/ 2943202 w 6891715"/>
                <a:gd name="connsiteY7037" fmla="*/ 1143318 h 6367455"/>
                <a:gd name="connsiteX7038" fmla="*/ 2968273 w 6891715"/>
                <a:gd name="connsiteY7038" fmla="*/ 1139825 h 6367455"/>
                <a:gd name="connsiteX7039" fmla="*/ 2953358 w 6891715"/>
                <a:gd name="connsiteY7039" fmla="*/ 1131570 h 6367455"/>
                <a:gd name="connsiteX7040" fmla="*/ 2942884 w 6891715"/>
                <a:gd name="connsiteY7040" fmla="*/ 1119187 h 6367455"/>
                <a:gd name="connsiteX7041" fmla="*/ 2946058 w 6891715"/>
                <a:gd name="connsiteY7041" fmla="*/ 1109662 h 6367455"/>
                <a:gd name="connsiteX7042" fmla="*/ 2965102 w 6891715"/>
                <a:gd name="connsiteY7042" fmla="*/ 1113473 h 6367455"/>
                <a:gd name="connsiteX7043" fmla="*/ 2969862 w 6891715"/>
                <a:gd name="connsiteY7043" fmla="*/ 1100772 h 6367455"/>
                <a:gd name="connsiteX7044" fmla="*/ 2984778 w 6891715"/>
                <a:gd name="connsiteY7044" fmla="*/ 1106170 h 6367455"/>
                <a:gd name="connsiteX7045" fmla="*/ 2996522 w 6891715"/>
                <a:gd name="connsiteY7045" fmla="*/ 1093470 h 6367455"/>
                <a:gd name="connsiteX7046" fmla="*/ 3010169 w 6891715"/>
                <a:gd name="connsiteY7046" fmla="*/ 1094105 h 6367455"/>
                <a:gd name="connsiteX7047" fmla="*/ 3014294 w 6891715"/>
                <a:gd name="connsiteY7047" fmla="*/ 1066800 h 6367455"/>
                <a:gd name="connsiteX7048" fmla="*/ 3027942 w 6891715"/>
                <a:gd name="connsiteY7048" fmla="*/ 1062355 h 6367455"/>
                <a:gd name="connsiteX7049" fmla="*/ 3034289 w 6891715"/>
                <a:gd name="connsiteY7049" fmla="*/ 1054735 h 6367455"/>
                <a:gd name="connsiteX7050" fmla="*/ 3062536 w 6891715"/>
                <a:gd name="connsiteY7050" fmla="*/ 1052830 h 6367455"/>
                <a:gd name="connsiteX7051" fmla="*/ 3082848 w 6891715"/>
                <a:gd name="connsiteY7051" fmla="*/ 1044892 h 6367455"/>
                <a:gd name="connsiteX7052" fmla="*/ 3104107 w 6891715"/>
                <a:gd name="connsiteY7052" fmla="*/ 1064577 h 6367455"/>
                <a:gd name="connsiteX7053" fmla="*/ 3119976 w 6891715"/>
                <a:gd name="connsiteY7053" fmla="*/ 1045527 h 6367455"/>
                <a:gd name="connsiteX7054" fmla="*/ 3102520 w 6891715"/>
                <a:gd name="connsiteY7054" fmla="*/ 1029017 h 6367455"/>
                <a:gd name="connsiteX7055" fmla="*/ 3083799 w 6891715"/>
                <a:gd name="connsiteY7055" fmla="*/ 1030287 h 6367455"/>
                <a:gd name="connsiteX7056" fmla="*/ 3074913 w 6891715"/>
                <a:gd name="connsiteY7056" fmla="*/ 1017587 h 6367455"/>
                <a:gd name="connsiteX7057" fmla="*/ 3058410 w 6891715"/>
                <a:gd name="connsiteY7057" fmla="*/ 1028382 h 6367455"/>
                <a:gd name="connsiteX7058" fmla="*/ 3052697 w 6891715"/>
                <a:gd name="connsiteY7058" fmla="*/ 1010602 h 6367455"/>
                <a:gd name="connsiteX7059" fmla="*/ 3043175 w 6891715"/>
                <a:gd name="connsiteY7059" fmla="*/ 1005204 h 6367455"/>
                <a:gd name="connsiteX7060" fmla="*/ 3049206 w 6891715"/>
                <a:gd name="connsiteY7060" fmla="*/ 973770 h 6367455"/>
                <a:gd name="connsiteX7061" fmla="*/ 3072057 w 6891715"/>
                <a:gd name="connsiteY7061" fmla="*/ 948370 h 6367455"/>
                <a:gd name="connsiteX7062" fmla="*/ 3079991 w 6891715"/>
                <a:gd name="connsiteY7062" fmla="*/ 969325 h 6367455"/>
                <a:gd name="connsiteX7063" fmla="*/ 3093634 w 6891715"/>
                <a:gd name="connsiteY7063" fmla="*/ 972500 h 6367455"/>
                <a:gd name="connsiteX7064" fmla="*/ 3099029 w 6891715"/>
                <a:gd name="connsiteY7064" fmla="*/ 980437 h 6367455"/>
                <a:gd name="connsiteX7065" fmla="*/ 3110772 w 6891715"/>
                <a:gd name="connsiteY7065" fmla="*/ 974087 h 6367455"/>
                <a:gd name="connsiteX7066" fmla="*/ 3125689 w 6891715"/>
                <a:gd name="connsiteY7066" fmla="*/ 985517 h 6367455"/>
                <a:gd name="connsiteX7067" fmla="*/ 3140605 w 6891715"/>
                <a:gd name="connsiteY7067" fmla="*/ 979167 h 6367455"/>
                <a:gd name="connsiteX7068" fmla="*/ 3133623 w 6891715"/>
                <a:gd name="connsiteY7068" fmla="*/ 967737 h 6367455"/>
                <a:gd name="connsiteX7069" fmla="*/ 3150762 w 6891715"/>
                <a:gd name="connsiteY7069" fmla="*/ 948687 h 6367455"/>
                <a:gd name="connsiteX7070" fmla="*/ 3128545 w 6891715"/>
                <a:gd name="connsiteY7070" fmla="*/ 959165 h 6367455"/>
                <a:gd name="connsiteX7071" fmla="*/ 3107598 w 6891715"/>
                <a:gd name="connsiteY7071" fmla="*/ 961387 h 6367455"/>
                <a:gd name="connsiteX7072" fmla="*/ 3100933 w 6891715"/>
                <a:gd name="connsiteY7072" fmla="*/ 952180 h 6367455"/>
                <a:gd name="connsiteX7073" fmla="*/ 3120928 w 6891715"/>
                <a:gd name="connsiteY7073" fmla="*/ 940432 h 6367455"/>
                <a:gd name="connsiteX7074" fmla="*/ 3136480 w 6891715"/>
                <a:gd name="connsiteY7074" fmla="*/ 921065 h 6367455"/>
                <a:gd name="connsiteX7075" fmla="*/ 3125054 w 6891715"/>
                <a:gd name="connsiteY7075" fmla="*/ 914080 h 6367455"/>
                <a:gd name="connsiteX7076" fmla="*/ 3137749 w 6891715"/>
                <a:gd name="connsiteY7076" fmla="*/ 903285 h 6367455"/>
                <a:gd name="connsiteX7077" fmla="*/ 3126006 w 6891715"/>
                <a:gd name="connsiteY7077" fmla="*/ 895982 h 6367455"/>
                <a:gd name="connsiteX7078" fmla="*/ 3117437 w 6891715"/>
                <a:gd name="connsiteY7078" fmla="*/ 886775 h 6367455"/>
                <a:gd name="connsiteX7079" fmla="*/ 3130767 w 6891715"/>
                <a:gd name="connsiteY7079" fmla="*/ 865502 h 6367455"/>
                <a:gd name="connsiteX7080" fmla="*/ 3139971 w 6891715"/>
                <a:gd name="connsiteY7080" fmla="*/ 846453 h 6367455"/>
                <a:gd name="connsiteX7081" fmla="*/ 3158061 w 6891715"/>
                <a:gd name="connsiteY7081" fmla="*/ 839150 h 6367455"/>
                <a:gd name="connsiteX7082" fmla="*/ 3169487 w 6891715"/>
                <a:gd name="connsiteY7082" fmla="*/ 806130 h 6367455"/>
                <a:gd name="connsiteX7083" fmla="*/ 3179008 w 6891715"/>
                <a:gd name="connsiteY7083" fmla="*/ 806130 h 6367455"/>
                <a:gd name="connsiteX7084" fmla="*/ 3174882 w 6891715"/>
                <a:gd name="connsiteY7084" fmla="*/ 816607 h 6367455"/>
                <a:gd name="connsiteX7085" fmla="*/ 3180278 w 6891715"/>
                <a:gd name="connsiteY7085" fmla="*/ 839785 h 6367455"/>
                <a:gd name="connsiteX7086" fmla="*/ 3190116 w 6891715"/>
                <a:gd name="connsiteY7086" fmla="*/ 854390 h 6367455"/>
                <a:gd name="connsiteX7087" fmla="*/ 3192021 w 6891715"/>
                <a:gd name="connsiteY7087" fmla="*/ 868995 h 6367455"/>
                <a:gd name="connsiteX7088" fmla="*/ 3200590 w 6891715"/>
                <a:gd name="connsiteY7088" fmla="*/ 852167 h 6367455"/>
                <a:gd name="connsiteX7089" fmla="*/ 3218680 w 6891715"/>
                <a:gd name="connsiteY7089" fmla="*/ 858518 h 6367455"/>
                <a:gd name="connsiteX7090" fmla="*/ 3225028 w 6891715"/>
                <a:gd name="connsiteY7090" fmla="*/ 849945 h 6367455"/>
                <a:gd name="connsiteX7091" fmla="*/ 3219315 w 6891715"/>
                <a:gd name="connsiteY7091" fmla="*/ 840420 h 6367455"/>
                <a:gd name="connsiteX7092" fmla="*/ 3191069 w 6891715"/>
                <a:gd name="connsiteY7092" fmla="*/ 848357 h 6367455"/>
                <a:gd name="connsiteX7093" fmla="*/ 3195194 w 6891715"/>
                <a:gd name="connsiteY7093" fmla="*/ 835340 h 6367455"/>
                <a:gd name="connsiteX7094" fmla="*/ 3209794 w 6891715"/>
                <a:gd name="connsiteY7094" fmla="*/ 835023 h 6367455"/>
                <a:gd name="connsiteX7095" fmla="*/ 3217094 w 6891715"/>
                <a:gd name="connsiteY7095" fmla="*/ 827720 h 6367455"/>
                <a:gd name="connsiteX7096" fmla="*/ 3204398 w 6891715"/>
                <a:gd name="connsiteY7096" fmla="*/ 809940 h 6367455"/>
                <a:gd name="connsiteX7097" fmla="*/ 3218046 w 6891715"/>
                <a:gd name="connsiteY7097" fmla="*/ 803590 h 6367455"/>
                <a:gd name="connsiteX7098" fmla="*/ 3208207 w 6891715"/>
                <a:gd name="connsiteY7098" fmla="*/ 786762 h 6367455"/>
                <a:gd name="connsiteX7099" fmla="*/ 3190434 w 6891715"/>
                <a:gd name="connsiteY7099" fmla="*/ 777555 h 6367455"/>
                <a:gd name="connsiteX7100" fmla="*/ 3204716 w 6891715"/>
                <a:gd name="connsiteY7100" fmla="*/ 760410 h 6367455"/>
                <a:gd name="connsiteX7101" fmla="*/ 3237723 w 6891715"/>
                <a:gd name="connsiteY7101" fmla="*/ 746440 h 6367455"/>
                <a:gd name="connsiteX7102" fmla="*/ 3256766 w 6891715"/>
                <a:gd name="connsiteY7102" fmla="*/ 757870 h 6367455"/>
                <a:gd name="connsiteX7103" fmla="*/ 3273904 w 6891715"/>
                <a:gd name="connsiteY7103" fmla="*/ 744853 h 6367455"/>
                <a:gd name="connsiteX7104" fmla="*/ 3287551 w 6891715"/>
                <a:gd name="connsiteY7104" fmla="*/ 776285 h 6367455"/>
                <a:gd name="connsiteX7105" fmla="*/ 3305642 w 6891715"/>
                <a:gd name="connsiteY7105" fmla="*/ 776285 h 6367455"/>
                <a:gd name="connsiteX7106" fmla="*/ 3294851 w 6891715"/>
                <a:gd name="connsiteY7106" fmla="*/ 757553 h 6367455"/>
                <a:gd name="connsiteX7107" fmla="*/ 3315798 w 6891715"/>
                <a:gd name="connsiteY7107" fmla="*/ 744535 h 6367455"/>
                <a:gd name="connsiteX7108" fmla="*/ 3326589 w 6891715"/>
                <a:gd name="connsiteY7108" fmla="*/ 729613 h 6367455"/>
                <a:gd name="connsiteX7109" fmla="*/ 3312624 w 6891715"/>
                <a:gd name="connsiteY7109" fmla="*/ 723580 h 6367455"/>
                <a:gd name="connsiteX7110" fmla="*/ 3320876 w 6891715"/>
                <a:gd name="connsiteY7110" fmla="*/ 705800 h 6367455"/>
                <a:gd name="connsiteX7111" fmla="*/ 3310085 w 6891715"/>
                <a:gd name="connsiteY7111" fmla="*/ 703578 h 6367455"/>
                <a:gd name="connsiteX7112" fmla="*/ 3281839 w 6891715"/>
                <a:gd name="connsiteY7112" fmla="*/ 732470 h 6367455"/>
                <a:gd name="connsiteX7113" fmla="*/ 3269143 w 6891715"/>
                <a:gd name="connsiteY7113" fmla="*/ 728343 h 6367455"/>
                <a:gd name="connsiteX7114" fmla="*/ 3263748 w 6891715"/>
                <a:gd name="connsiteY7114" fmla="*/ 710245 h 6367455"/>
                <a:gd name="connsiteX7115" fmla="*/ 3249149 w 6891715"/>
                <a:gd name="connsiteY7115" fmla="*/ 709610 h 6367455"/>
                <a:gd name="connsiteX7116" fmla="*/ 3244705 w 6891715"/>
                <a:gd name="connsiteY7116" fmla="*/ 728660 h 6367455"/>
                <a:gd name="connsiteX7117" fmla="*/ 3220267 w 6891715"/>
                <a:gd name="connsiteY7117" fmla="*/ 720088 h 6367455"/>
                <a:gd name="connsiteX7118" fmla="*/ 3219315 w 6891715"/>
                <a:gd name="connsiteY7118" fmla="*/ 706753 h 6367455"/>
                <a:gd name="connsiteX7119" fmla="*/ 3252005 w 6891715"/>
                <a:gd name="connsiteY7119" fmla="*/ 666430 h 6367455"/>
                <a:gd name="connsiteX7120" fmla="*/ 3262161 w 6891715"/>
                <a:gd name="connsiteY7120" fmla="*/ 634680 h 6367455"/>
                <a:gd name="connsiteX7121" fmla="*/ 3284060 w 6891715"/>
                <a:gd name="connsiteY7121" fmla="*/ 628330 h 6367455"/>
                <a:gd name="connsiteX7122" fmla="*/ 3281839 w 6891715"/>
                <a:gd name="connsiteY7122" fmla="*/ 615313 h 6367455"/>
                <a:gd name="connsiteX7123" fmla="*/ 3314529 w 6891715"/>
                <a:gd name="connsiteY7123" fmla="*/ 598168 h 6367455"/>
                <a:gd name="connsiteX7124" fmla="*/ 3322780 w 6891715"/>
                <a:gd name="connsiteY7124" fmla="*/ 579435 h 6367455"/>
                <a:gd name="connsiteX7125" fmla="*/ 3375782 w 6891715"/>
                <a:gd name="connsiteY7125" fmla="*/ 550225 h 6367455"/>
                <a:gd name="connsiteX7126" fmla="*/ 3368800 w 6891715"/>
                <a:gd name="connsiteY7126" fmla="*/ 538795 h 6367455"/>
                <a:gd name="connsiteX7127" fmla="*/ 3365626 w 6891715"/>
                <a:gd name="connsiteY7127" fmla="*/ 509268 h 6367455"/>
                <a:gd name="connsiteX7128" fmla="*/ 3383082 w 6891715"/>
                <a:gd name="connsiteY7128" fmla="*/ 459420 h 6367455"/>
                <a:gd name="connsiteX7129" fmla="*/ 3397999 w 6891715"/>
                <a:gd name="connsiteY7129" fmla="*/ 475295 h 6367455"/>
                <a:gd name="connsiteX7130" fmla="*/ 3382447 w 6891715"/>
                <a:gd name="connsiteY7130" fmla="*/ 500695 h 6367455"/>
                <a:gd name="connsiteX7131" fmla="*/ 3392921 w 6891715"/>
                <a:gd name="connsiteY7131" fmla="*/ 506728 h 6367455"/>
                <a:gd name="connsiteX7132" fmla="*/ 3396095 w 6891715"/>
                <a:gd name="connsiteY7132" fmla="*/ 496250 h 6367455"/>
                <a:gd name="connsiteX7133" fmla="*/ 3407838 w 6891715"/>
                <a:gd name="connsiteY7133" fmla="*/ 499425 h 6367455"/>
                <a:gd name="connsiteX7134" fmla="*/ 3415137 w 6891715"/>
                <a:gd name="connsiteY7134" fmla="*/ 518158 h 6367455"/>
                <a:gd name="connsiteX7135" fmla="*/ 3420533 w 6891715"/>
                <a:gd name="connsiteY7135" fmla="*/ 500378 h 6367455"/>
                <a:gd name="connsiteX7136" fmla="*/ 3437671 w 6891715"/>
                <a:gd name="connsiteY7136" fmla="*/ 512760 h 6367455"/>
                <a:gd name="connsiteX7137" fmla="*/ 3449097 w 6891715"/>
                <a:gd name="connsiteY7137" fmla="*/ 499108 h 6367455"/>
                <a:gd name="connsiteX7138" fmla="*/ 3423389 w 6891715"/>
                <a:gd name="connsiteY7138" fmla="*/ 483550 h 6367455"/>
                <a:gd name="connsiteX7139" fmla="*/ 3422437 w 6891715"/>
                <a:gd name="connsiteY7139" fmla="*/ 465453 h 6367455"/>
                <a:gd name="connsiteX7140" fmla="*/ 3417042 w 6891715"/>
                <a:gd name="connsiteY7140" fmla="*/ 452118 h 6367455"/>
                <a:gd name="connsiteX7141" fmla="*/ 3442114 w 6891715"/>
                <a:gd name="connsiteY7141" fmla="*/ 451800 h 6367455"/>
                <a:gd name="connsiteX7142" fmla="*/ 3461792 w 6891715"/>
                <a:gd name="connsiteY7142" fmla="*/ 498155 h 6367455"/>
                <a:gd name="connsiteX7143" fmla="*/ 3488452 w 6891715"/>
                <a:gd name="connsiteY7143" fmla="*/ 508315 h 6367455"/>
                <a:gd name="connsiteX7144" fmla="*/ 3491625 w 6891715"/>
                <a:gd name="connsiteY7144" fmla="*/ 528000 h 6367455"/>
                <a:gd name="connsiteX7145" fmla="*/ 3516063 w 6891715"/>
                <a:gd name="connsiteY7145" fmla="*/ 538478 h 6367455"/>
                <a:gd name="connsiteX7146" fmla="*/ 3518285 w 6891715"/>
                <a:gd name="connsiteY7146" fmla="*/ 524825 h 6367455"/>
                <a:gd name="connsiteX7147" fmla="*/ 3488134 w 6891715"/>
                <a:gd name="connsiteY7147" fmla="*/ 483868 h 6367455"/>
                <a:gd name="connsiteX7148" fmla="*/ 3477343 w 6891715"/>
                <a:gd name="connsiteY7148" fmla="*/ 482915 h 6367455"/>
                <a:gd name="connsiteX7149" fmla="*/ 3464648 w 6891715"/>
                <a:gd name="connsiteY7149" fmla="*/ 467358 h 6367455"/>
                <a:gd name="connsiteX7150" fmla="*/ 3469726 w 6891715"/>
                <a:gd name="connsiteY7150" fmla="*/ 443863 h 6367455"/>
                <a:gd name="connsiteX7151" fmla="*/ 3455762 w 6891715"/>
                <a:gd name="connsiteY7151" fmla="*/ 430528 h 6367455"/>
                <a:gd name="connsiteX7152" fmla="*/ 3478930 w 6891715"/>
                <a:gd name="connsiteY7152" fmla="*/ 391158 h 6367455"/>
                <a:gd name="connsiteX7153" fmla="*/ 3499877 w 6891715"/>
                <a:gd name="connsiteY7153" fmla="*/ 392110 h 6367455"/>
                <a:gd name="connsiteX7154" fmla="*/ 3504955 w 6891715"/>
                <a:gd name="connsiteY7154" fmla="*/ 382586 h 6367455"/>
                <a:gd name="connsiteX7155" fmla="*/ 3519872 w 6891715"/>
                <a:gd name="connsiteY7155" fmla="*/ 382268 h 6367455"/>
                <a:gd name="connsiteX7156" fmla="*/ 3513842 w 6891715"/>
                <a:gd name="connsiteY7156" fmla="*/ 401318 h 6367455"/>
                <a:gd name="connsiteX7157" fmla="*/ 3521459 w 6891715"/>
                <a:gd name="connsiteY7157" fmla="*/ 416240 h 6367455"/>
                <a:gd name="connsiteX7158" fmla="*/ 3521776 w 6891715"/>
                <a:gd name="connsiteY7158" fmla="*/ 474978 h 6367455"/>
                <a:gd name="connsiteX7159" fmla="*/ 3539232 w 6891715"/>
                <a:gd name="connsiteY7159" fmla="*/ 441323 h 6367455"/>
                <a:gd name="connsiteX7160" fmla="*/ 3545262 w 6891715"/>
                <a:gd name="connsiteY7160" fmla="*/ 385443 h 6367455"/>
                <a:gd name="connsiteX7161" fmla="*/ 3559862 w 6891715"/>
                <a:gd name="connsiteY7161" fmla="*/ 374013 h 6367455"/>
                <a:gd name="connsiteX7162" fmla="*/ 3560814 w 6891715"/>
                <a:gd name="connsiteY7162" fmla="*/ 355915 h 6367455"/>
                <a:gd name="connsiteX7163" fmla="*/ 3577000 w 6891715"/>
                <a:gd name="connsiteY7163" fmla="*/ 346390 h 6367455"/>
                <a:gd name="connsiteX7164" fmla="*/ 3584934 w 6891715"/>
                <a:gd name="connsiteY7164" fmla="*/ 337818 h 6367455"/>
                <a:gd name="connsiteX7165" fmla="*/ 3583347 w 6891715"/>
                <a:gd name="connsiteY7165" fmla="*/ 378775 h 6367455"/>
                <a:gd name="connsiteX7166" fmla="*/ 3572874 w 6891715"/>
                <a:gd name="connsiteY7166" fmla="*/ 405445 h 6367455"/>
                <a:gd name="connsiteX7167" fmla="*/ 3584934 w 6891715"/>
                <a:gd name="connsiteY7167" fmla="*/ 431480 h 6367455"/>
                <a:gd name="connsiteX7168" fmla="*/ 3584934 w 6891715"/>
                <a:gd name="connsiteY7168" fmla="*/ 456563 h 6367455"/>
                <a:gd name="connsiteX7169" fmla="*/ 3565574 w 6891715"/>
                <a:gd name="connsiteY7169" fmla="*/ 494980 h 6367455"/>
                <a:gd name="connsiteX7170" fmla="*/ 3565574 w 6891715"/>
                <a:gd name="connsiteY7170" fmla="*/ 505458 h 6367455"/>
                <a:gd name="connsiteX7171" fmla="*/ 3590647 w 6891715"/>
                <a:gd name="connsiteY7171" fmla="*/ 478788 h 6367455"/>
                <a:gd name="connsiteX7172" fmla="*/ 3597629 w 6891715"/>
                <a:gd name="connsiteY7172" fmla="*/ 443863 h 6367455"/>
                <a:gd name="connsiteX7173" fmla="*/ 3607151 w 6891715"/>
                <a:gd name="connsiteY7173" fmla="*/ 440688 h 6367455"/>
                <a:gd name="connsiteX7174" fmla="*/ 3619846 w 6891715"/>
                <a:gd name="connsiteY7174" fmla="*/ 457198 h 6367455"/>
                <a:gd name="connsiteX7175" fmla="*/ 3627463 w 6891715"/>
                <a:gd name="connsiteY7175" fmla="*/ 443545 h 6367455"/>
                <a:gd name="connsiteX7176" fmla="*/ 3610007 w 6891715"/>
                <a:gd name="connsiteY7176" fmla="*/ 428940 h 6367455"/>
                <a:gd name="connsiteX7177" fmla="*/ 3605881 w 6891715"/>
                <a:gd name="connsiteY7177" fmla="*/ 393380 h 6367455"/>
                <a:gd name="connsiteX7178" fmla="*/ 3626828 w 6891715"/>
                <a:gd name="connsiteY7178" fmla="*/ 379410 h 6367455"/>
                <a:gd name="connsiteX7179" fmla="*/ 3629685 w 6891715"/>
                <a:gd name="connsiteY7179" fmla="*/ 350835 h 6367455"/>
                <a:gd name="connsiteX7180" fmla="*/ 3642380 w 6891715"/>
                <a:gd name="connsiteY7180" fmla="*/ 337183 h 6367455"/>
                <a:gd name="connsiteX7181" fmla="*/ 3652853 w 6891715"/>
                <a:gd name="connsiteY7181" fmla="*/ 342263 h 6367455"/>
                <a:gd name="connsiteX7182" fmla="*/ 3641428 w 6891715"/>
                <a:gd name="connsiteY7182" fmla="*/ 366710 h 6367455"/>
                <a:gd name="connsiteX7183" fmla="*/ 3662692 w 6891715"/>
                <a:gd name="connsiteY7183" fmla="*/ 378140 h 6367455"/>
                <a:gd name="connsiteX7184" fmla="*/ 3668722 w 6891715"/>
                <a:gd name="connsiteY7184" fmla="*/ 349565 h 6367455"/>
                <a:gd name="connsiteX7185" fmla="*/ 3689986 w 6891715"/>
                <a:gd name="connsiteY7185" fmla="*/ 351471 h 6367455"/>
                <a:gd name="connsiteX7186" fmla="*/ 3669357 w 6891715"/>
                <a:gd name="connsiteY7186" fmla="*/ 331785 h 6367455"/>
                <a:gd name="connsiteX7187" fmla="*/ 3676974 w 6891715"/>
                <a:gd name="connsiteY7187" fmla="*/ 316863 h 6367455"/>
                <a:gd name="connsiteX7188" fmla="*/ 3692843 w 6891715"/>
                <a:gd name="connsiteY7188" fmla="*/ 327023 h 6367455"/>
                <a:gd name="connsiteX7189" fmla="*/ 3703951 w 6891715"/>
                <a:gd name="connsiteY7189" fmla="*/ 353375 h 6367455"/>
                <a:gd name="connsiteX7190" fmla="*/ 3718550 w 6891715"/>
                <a:gd name="connsiteY7190" fmla="*/ 355598 h 6367455"/>
                <a:gd name="connsiteX7191" fmla="*/ 3728072 w 6891715"/>
                <a:gd name="connsiteY7191" fmla="*/ 377505 h 6367455"/>
                <a:gd name="connsiteX7192" fmla="*/ 3747432 w 6891715"/>
                <a:gd name="connsiteY7192" fmla="*/ 396238 h 6367455"/>
                <a:gd name="connsiteX7193" fmla="*/ 3742671 w 6891715"/>
                <a:gd name="connsiteY7193" fmla="*/ 347660 h 6367455"/>
                <a:gd name="connsiteX7194" fmla="*/ 3755366 w 6891715"/>
                <a:gd name="connsiteY7194" fmla="*/ 329563 h 6367455"/>
                <a:gd name="connsiteX7195" fmla="*/ 3741402 w 6891715"/>
                <a:gd name="connsiteY7195" fmla="*/ 310831 h 6367455"/>
                <a:gd name="connsiteX7196" fmla="*/ 3754097 w 6891715"/>
                <a:gd name="connsiteY7196" fmla="*/ 299083 h 6367455"/>
                <a:gd name="connsiteX7197" fmla="*/ 3732832 w 6891715"/>
                <a:gd name="connsiteY7197" fmla="*/ 284796 h 6367455"/>
                <a:gd name="connsiteX7198" fmla="*/ 3722042 w 6891715"/>
                <a:gd name="connsiteY7198" fmla="*/ 307020 h 6367455"/>
                <a:gd name="connsiteX7199" fmla="*/ 3702047 w 6891715"/>
                <a:gd name="connsiteY7199" fmla="*/ 286066 h 6367455"/>
                <a:gd name="connsiteX7200" fmla="*/ 3702682 w 6891715"/>
                <a:gd name="connsiteY7200" fmla="*/ 262888 h 6367455"/>
                <a:gd name="connsiteX7201" fmla="*/ 3679830 w 6891715"/>
                <a:gd name="connsiteY7201" fmla="*/ 270191 h 6367455"/>
                <a:gd name="connsiteX7202" fmla="*/ 3669992 w 6891715"/>
                <a:gd name="connsiteY7202" fmla="*/ 254633 h 6367455"/>
                <a:gd name="connsiteX7203" fmla="*/ 3686813 w 6891715"/>
                <a:gd name="connsiteY7203" fmla="*/ 249236 h 6367455"/>
                <a:gd name="connsiteX7204" fmla="*/ 3699508 w 6891715"/>
                <a:gd name="connsiteY7204" fmla="*/ 257491 h 6367455"/>
                <a:gd name="connsiteX7205" fmla="*/ 3701729 w 6891715"/>
                <a:gd name="connsiteY7205" fmla="*/ 235583 h 6367455"/>
                <a:gd name="connsiteX7206" fmla="*/ 3716646 w 6891715"/>
                <a:gd name="connsiteY7206" fmla="*/ 253363 h 6367455"/>
                <a:gd name="connsiteX7207" fmla="*/ 3718550 w 6891715"/>
                <a:gd name="connsiteY7207" fmla="*/ 269238 h 6367455"/>
                <a:gd name="connsiteX7208" fmla="*/ 3734419 w 6891715"/>
                <a:gd name="connsiteY7208" fmla="*/ 275271 h 6367455"/>
                <a:gd name="connsiteX7209" fmla="*/ 3730293 w 6891715"/>
                <a:gd name="connsiteY7209" fmla="*/ 265746 h 6367455"/>
                <a:gd name="connsiteX7210" fmla="*/ 3744893 w 6891715"/>
                <a:gd name="connsiteY7210" fmla="*/ 235266 h 6367455"/>
                <a:gd name="connsiteX7211" fmla="*/ 3771235 w 6891715"/>
                <a:gd name="connsiteY7211" fmla="*/ 242251 h 6367455"/>
                <a:gd name="connsiteX7212" fmla="*/ 3769648 w 6891715"/>
                <a:gd name="connsiteY7212" fmla="*/ 285431 h 6367455"/>
                <a:gd name="connsiteX7213" fmla="*/ 3794086 w 6891715"/>
                <a:gd name="connsiteY7213" fmla="*/ 289241 h 6367455"/>
                <a:gd name="connsiteX7214" fmla="*/ 3783295 w 6891715"/>
                <a:gd name="connsiteY7214" fmla="*/ 269556 h 6367455"/>
                <a:gd name="connsiteX7215" fmla="*/ 3790913 w 6891715"/>
                <a:gd name="connsiteY7215" fmla="*/ 260031 h 6367455"/>
                <a:gd name="connsiteX7216" fmla="*/ 3798212 w 6891715"/>
                <a:gd name="connsiteY7216" fmla="*/ 266381 h 6367455"/>
                <a:gd name="connsiteX7217" fmla="*/ 3841376 w 6891715"/>
                <a:gd name="connsiteY7217" fmla="*/ 274001 h 6367455"/>
                <a:gd name="connsiteX7218" fmla="*/ 3828998 w 6891715"/>
                <a:gd name="connsiteY7218" fmla="*/ 295273 h 6367455"/>
                <a:gd name="connsiteX7219" fmla="*/ 3855658 w 6891715"/>
                <a:gd name="connsiteY7219" fmla="*/ 294321 h 6367455"/>
                <a:gd name="connsiteX7220" fmla="*/ 3838837 w 6891715"/>
                <a:gd name="connsiteY7220" fmla="*/ 314323 h 6367455"/>
                <a:gd name="connsiteX7221" fmla="*/ 3855975 w 6891715"/>
                <a:gd name="connsiteY7221" fmla="*/ 341628 h 6367455"/>
                <a:gd name="connsiteX7222" fmla="*/ 3871844 w 6891715"/>
                <a:gd name="connsiteY7222" fmla="*/ 335913 h 6367455"/>
                <a:gd name="connsiteX7223" fmla="*/ 3865179 w 6891715"/>
                <a:gd name="connsiteY7223" fmla="*/ 301306 h 6367455"/>
                <a:gd name="connsiteX7224" fmla="*/ 3879461 w 6891715"/>
                <a:gd name="connsiteY7224" fmla="*/ 284478 h 6367455"/>
                <a:gd name="connsiteX7225" fmla="*/ 3862640 w 6891715"/>
                <a:gd name="connsiteY7225" fmla="*/ 279398 h 6367455"/>
                <a:gd name="connsiteX7226" fmla="*/ 3866766 w 6891715"/>
                <a:gd name="connsiteY7226" fmla="*/ 252728 h 6367455"/>
                <a:gd name="connsiteX7227" fmla="*/ 3885809 w 6891715"/>
                <a:gd name="connsiteY7227" fmla="*/ 256856 h 6367455"/>
                <a:gd name="connsiteX7228" fmla="*/ 3891839 w 6891715"/>
                <a:gd name="connsiteY7228" fmla="*/ 239076 h 6367455"/>
                <a:gd name="connsiteX7229" fmla="*/ 3894060 w 6891715"/>
                <a:gd name="connsiteY7229" fmla="*/ 225423 h 6367455"/>
                <a:gd name="connsiteX7230" fmla="*/ 3904534 w 6891715"/>
                <a:gd name="connsiteY7230" fmla="*/ 220978 h 6367455"/>
                <a:gd name="connsiteX7231" fmla="*/ 3929289 w 6891715"/>
                <a:gd name="connsiteY7231" fmla="*/ 187006 h 6367455"/>
                <a:gd name="connsiteX7232" fmla="*/ 3943254 w 6891715"/>
                <a:gd name="connsiteY7232" fmla="*/ 185736 h 6367455"/>
                <a:gd name="connsiteX7233" fmla="*/ 3965470 w 6891715"/>
                <a:gd name="connsiteY7233" fmla="*/ 200658 h 6367455"/>
                <a:gd name="connsiteX7234" fmla="*/ 3976261 w 6891715"/>
                <a:gd name="connsiteY7234" fmla="*/ 187641 h 6367455"/>
                <a:gd name="connsiteX7235" fmla="*/ 3960075 w 6891715"/>
                <a:gd name="connsiteY7235" fmla="*/ 171766 h 6367455"/>
                <a:gd name="connsiteX7236" fmla="*/ 3972453 w 6891715"/>
                <a:gd name="connsiteY7236" fmla="*/ 131761 h 6367455"/>
                <a:gd name="connsiteX7237" fmla="*/ 3994986 w 6891715"/>
                <a:gd name="connsiteY7237" fmla="*/ 144143 h 6367455"/>
                <a:gd name="connsiteX7238" fmla="*/ 3999747 w 6891715"/>
                <a:gd name="connsiteY7238" fmla="*/ 129538 h 6367455"/>
                <a:gd name="connsiteX7239" fmla="*/ 3988004 w 6891715"/>
                <a:gd name="connsiteY7239" fmla="*/ 110806 h 6367455"/>
                <a:gd name="connsiteX7240" fmla="*/ 3959440 w 6891715"/>
                <a:gd name="connsiteY7240" fmla="*/ 105726 h 6367455"/>
                <a:gd name="connsiteX7241" fmla="*/ 3959440 w 6891715"/>
                <a:gd name="connsiteY7241" fmla="*/ 84453 h 6367455"/>
                <a:gd name="connsiteX7242" fmla="*/ 3967692 w 6891715"/>
                <a:gd name="connsiteY7242" fmla="*/ 78103 h 6367455"/>
                <a:gd name="connsiteX7243" fmla="*/ 3995621 w 6891715"/>
                <a:gd name="connsiteY7243" fmla="*/ 102233 h 6367455"/>
                <a:gd name="connsiteX7244" fmla="*/ 4004825 w 6891715"/>
                <a:gd name="connsiteY7244" fmla="*/ 96836 h 6367455"/>
                <a:gd name="connsiteX7245" fmla="*/ 3998478 w 6891715"/>
                <a:gd name="connsiteY7245" fmla="*/ 80008 h 6367455"/>
                <a:gd name="connsiteX7246" fmla="*/ 4002286 w 6891715"/>
                <a:gd name="connsiteY7246" fmla="*/ 45083 h 6367455"/>
                <a:gd name="connsiteX7247" fmla="*/ 4010855 w 6891715"/>
                <a:gd name="connsiteY7247" fmla="*/ 49211 h 6367455"/>
                <a:gd name="connsiteX7248" fmla="*/ 4021646 w 6891715"/>
                <a:gd name="connsiteY7248" fmla="*/ 71436 h 6367455"/>
                <a:gd name="connsiteX7249" fmla="*/ 4027676 w 6891715"/>
                <a:gd name="connsiteY7249" fmla="*/ 42861 h 6367455"/>
                <a:gd name="connsiteX7250" fmla="*/ 4035293 w 6891715"/>
                <a:gd name="connsiteY7250" fmla="*/ 40638 h 6367455"/>
                <a:gd name="connsiteX7251" fmla="*/ 4041641 w 6891715"/>
                <a:gd name="connsiteY7251" fmla="*/ 66673 h 6367455"/>
                <a:gd name="connsiteX7252" fmla="*/ 4054336 w 6891715"/>
                <a:gd name="connsiteY7252" fmla="*/ 69848 h 6367455"/>
                <a:gd name="connsiteX7253" fmla="*/ 4064175 w 6891715"/>
                <a:gd name="connsiteY7253" fmla="*/ 95248 h 6367455"/>
                <a:gd name="connsiteX7254" fmla="*/ 4079726 w 6891715"/>
                <a:gd name="connsiteY7254" fmla="*/ 78103 h 6367455"/>
                <a:gd name="connsiteX7255" fmla="*/ 4104164 w 6891715"/>
                <a:gd name="connsiteY7255" fmla="*/ 67626 h 6367455"/>
                <a:gd name="connsiteX7256" fmla="*/ 4108290 w 6891715"/>
                <a:gd name="connsiteY7256" fmla="*/ 85088 h 6367455"/>
                <a:gd name="connsiteX7257" fmla="*/ 4059097 w 6891715"/>
                <a:gd name="connsiteY7257" fmla="*/ 155256 h 6367455"/>
                <a:gd name="connsiteX7258" fmla="*/ 4042276 w 6891715"/>
                <a:gd name="connsiteY7258" fmla="*/ 238758 h 6367455"/>
                <a:gd name="connsiteX7259" fmla="*/ 4027676 w 6891715"/>
                <a:gd name="connsiteY7259" fmla="*/ 261936 h 6367455"/>
                <a:gd name="connsiteX7260" fmla="*/ 4034024 w 6891715"/>
                <a:gd name="connsiteY7260" fmla="*/ 290510 h 6367455"/>
                <a:gd name="connsiteX7261" fmla="*/ 4046719 w 6891715"/>
                <a:gd name="connsiteY7261" fmla="*/ 293685 h 6367455"/>
                <a:gd name="connsiteX7262" fmla="*/ 4057510 w 6891715"/>
                <a:gd name="connsiteY7262" fmla="*/ 275588 h 6367455"/>
                <a:gd name="connsiteX7263" fmla="*/ 4081631 w 6891715"/>
                <a:gd name="connsiteY7263" fmla="*/ 245743 h 6367455"/>
                <a:gd name="connsiteX7264" fmla="*/ 4063540 w 6891715"/>
                <a:gd name="connsiteY7264" fmla="*/ 247013 h 6367455"/>
                <a:gd name="connsiteX7265" fmla="*/ 4064175 w 6891715"/>
                <a:gd name="connsiteY7265" fmla="*/ 232091 h 6367455"/>
                <a:gd name="connsiteX7266" fmla="*/ 4126063 w 6891715"/>
                <a:gd name="connsiteY7266" fmla="*/ 154621 h 6367455"/>
                <a:gd name="connsiteX7267" fmla="*/ 4140663 w 6891715"/>
                <a:gd name="connsiteY7267" fmla="*/ 113663 h 6367455"/>
                <a:gd name="connsiteX7268" fmla="*/ 4166688 w 6891715"/>
                <a:gd name="connsiteY7268" fmla="*/ 90168 h 6367455"/>
                <a:gd name="connsiteX7269" fmla="*/ 4171766 w 6891715"/>
                <a:gd name="connsiteY7269" fmla="*/ 66673 h 6367455"/>
                <a:gd name="connsiteX7270" fmla="*/ 4189856 w 6891715"/>
                <a:gd name="connsiteY7270" fmla="*/ 50798 h 6367455"/>
                <a:gd name="connsiteX7271" fmla="*/ 4187635 w 6891715"/>
                <a:gd name="connsiteY7271" fmla="*/ 75881 h 6367455"/>
                <a:gd name="connsiteX7272" fmla="*/ 4197473 w 6891715"/>
                <a:gd name="connsiteY7272" fmla="*/ 93026 h 6367455"/>
                <a:gd name="connsiteX7273" fmla="*/ 4195252 w 6891715"/>
                <a:gd name="connsiteY7273" fmla="*/ 106678 h 6367455"/>
                <a:gd name="connsiteX7274" fmla="*/ 4179383 w 6891715"/>
                <a:gd name="connsiteY7274" fmla="*/ 116203 h 6367455"/>
                <a:gd name="connsiteX7275" fmla="*/ 4170179 w 6891715"/>
                <a:gd name="connsiteY7275" fmla="*/ 139381 h 6367455"/>
                <a:gd name="connsiteX7276" fmla="*/ 4197791 w 6891715"/>
                <a:gd name="connsiteY7276" fmla="*/ 131761 h 6367455"/>
                <a:gd name="connsiteX7277" fmla="*/ 4185731 w 6891715"/>
                <a:gd name="connsiteY7277" fmla="*/ 200658 h 6367455"/>
                <a:gd name="connsiteX7278" fmla="*/ 4200330 w 6891715"/>
                <a:gd name="connsiteY7278" fmla="*/ 201293 h 6367455"/>
                <a:gd name="connsiteX7279" fmla="*/ 4222546 w 6891715"/>
                <a:gd name="connsiteY7279" fmla="*/ 187323 h 6367455"/>
                <a:gd name="connsiteX7280" fmla="*/ 4238098 w 6891715"/>
                <a:gd name="connsiteY7280" fmla="*/ 143191 h 6367455"/>
                <a:gd name="connsiteX7281" fmla="*/ 4246667 w 6891715"/>
                <a:gd name="connsiteY7281" fmla="*/ 155573 h 6367455"/>
                <a:gd name="connsiteX7282" fmla="*/ 4250476 w 6891715"/>
                <a:gd name="connsiteY7282" fmla="*/ 141921 h 6367455"/>
                <a:gd name="connsiteX7283" fmla="*/ 4236828 w 6891715"/>
                <a:gd name="connsiteY7283" fmla="*/ 126363 h 6367455"/>
                <a:gd name="connsiteX7284" fmla="*/ 4240954 w 6891715"/>
                <a:gd name="connsiteY7284" fmla="*/ 106043 h 6367455"/>
                <a:gd name="connsiteX7285" fmla="*/ 4258727 w 6891715"/>
                <a:gd name="connsiteY7285" fmla="*/ 101916 h 6367455"/>
                <a:gd name="connsiteX7286" fmla="*/ 4264123 w 6891715"/>
                <a:gd name="connsiteY7286" fmla="*/ 93343 h 6367455"/>
                <a:gd name="connsiteX7287" fmla="*/ 4277770 w 6891715"/>
                <a:gd name="connsiteY7287" fmla="*/ 74293 h 6367455"/>
                <a:gd name="connsiteX7288" fmla="*/ 4268884 w 6891715"/>
                <a:gd name="connsiteY7288" fmla="*/ 63498 h 6367455"/>
                <a:gd name="connsiteX7289" fmla="*/ 4274279 w 6891715"/>
                <a:gd name="connsiteY7289" fmla="*/ 39686 h 6367455"/>
                <a:gd name="connsiteX7290" fmla="*/ 4286657 w 6891715"/>
                <a:gd name="connsiteY7290" fmla="*/ 33336 h 6367455"/>
                <a:gd name="connsiteX7291" fmla="*/ 4277135 w 6891715"/>
                <a:gd name="connsiteY7291" fmla="*/ 19366 h 6367455"/>
                <a:gd name="connsiteX7292" fmla="*/ 4105211 w 6891715"/>
                <a:gd name="connsiteY7292" fmla="*/ 0 h 6367455"/>
                <a:gd name="connsiteX7293" fmla="*/ 4132404 w 6891715"/>
                <a:gd name="connsiteY7293" fmla="*/ 29210 h 6367455"/>
                <a:gd name="connsiteX7294" fmla="*/ 4151279 w 6891715"/>
                <a:gd name="connsiteY7294" fmla="*/ 20320 h 6367455"/>
                <a:gd name="connsiteX7295" fmla="*/ 4142001 w 6891715"/>
                <a:gd name="connsiteY7295" fmla="*/ 37465 h 6367455"/>
                <a:gd name="connsiteX7296" fmla="*/ 4118327 w 6891715"/>
                <a:gd name="connsiteY7296" fmla="*/ 43180 h 6367455"/>
                <a:gd name="connsiteX7297" fmla="*/ 4092734 w 6891715"/>
                <a:gd name="connsiteY7297" fmla="*/ 44133 h 6367455"/>
                <a:gd name="connsiteX7298" fmla="*/ 4070660 w 6891715"/>
                <a:gd name="connsiteY7298" fmla="*/ 57150 h 6367455"/>
                <a:gd name="connsiteX7299" fmla="*/ 4067141 w 6891715"/>
                <a:gd name="connsiteY7299" fmla="*/ 41275 h 6367455"/>
                <a:gd name="connsiteX7300" fmla="*/ 4088575 w 6891715"/>
                <a:gd name="connsiteY7300" fmla="*/ 39370 h 6367455"/>
                <a:gd name="connsiteX7301" fmla="*/ 4087295 w 6891715"/>
                <a:gd name="connsiteY7301" fmla="*/ 29528 h 6367455"/>
                <a:gd name="connsiteX7302" fmla="*/ 4068100 w 6891715"/>
                <a:gd name="connsiteY7302" fmla="*/ 26353 h 6367455"/>
                <a:gd name="connsiteX7303" fmla="*/ 4072259 w 6891715"/>
                <a:gd name="connsiteY7303" fmla="*/ 12065 h 6367455"/>
                <a:gd name="connsiteX7304" fmla="*/ 4098812 w 6891715"/>
                <a:gd name="connsiteY7304" fmla="*/ 10478 h 6367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</a:cxnLst>
              <a:rect l="l" t="t" r="r" b="b"/>
              <a:pathLst>
                <a:path w="6891715" h="6367455">
                  <a:moveTo>
                    <a:pt x="2683163" y="6337292"/>
                  </a:moveTo>
                  <a:lnTo>
                    <a:pt x="2693958" y="6353978"/>
                  </a:lnTo>
                  <a:lnTo>
                    <a:pt x="2680624" y="6366813"/>
                  </a:lnTo>
                  <a:lnTo>
                    <a:pt x="2668876" y="6367455"/>
                  </a:lnTo>
                  <a:lnTo>
                    <a:pt x="2665383" y="6352695"/>
                  </a:lnTo>
                  <a:close/>
                  <a:moveTo>
                    <a:pt x="2700308" y="6256329"/>
                  </a:moveTo>
                  <a:lnTo>
                    <a:pt x="2695228" y="6265854"/>
                  </a:lnTo>
                  <a:lnTo>
                    <a:pt x="2687608" y="6263949"/>
                  </a:lnTo>
                  <a:lnTo>
                    <a:pt x="2690784" y="6256647"/>
                  </a:lnTo>
                  <a:close/>
                  <a:moveTo>
                    <a:pt x="2722533" y="6238867"/>
                  </a:moveTo>
                  <a:lnTo>
                    <a:pt x="2720891" y="6254742"/>
                  </a:lnTo>
                  <a:lnTo>
                    <a:pt x="2713008" y="6251567"/>
                  </a:lnTo>
                  <a:lnTo>
                    <a:pt x="2714322" y="6242360"/>
                  </a:lnTo>
                  <a:close/>
                  <a:moveTo>
                    <a:pt x="4255139" y="6154726"/>
                  </a:moveTo>
                  <a:lnTo>
                    <a:pt x="4256051" y="6161076"/>
                  </a:lnTo>
                  <a:lnTo>
                    <a:pt x="4243891" y="6173776"/>
                  </a:lnTo>
                  <a:lnTo>
                    <a:pt x="4241763" y="6166474"/>
                  </a:lnTo>
                  <a:lnTo>
                    <a:pt x="4245715" y="6156949"/>
                  </a:lnTo>
                  <a:lnTo>
                    <a:pt x="4249971" y="6160124"/>
                  </a:lnTo>
                  <a:close/>
                  <a:moveTo>
                    <a:pt x="3939210" y="6130914"/>
                  </a:moveTo>
                  <a:lnTo>
                    <a:pt x="3946521" y="6130914"/>
                  </a:lnTo>
                  <a:lnTo>
                    <a:pt x="3948746" y="6144521"/>
                  </a:lnTo>
                  <a:lnTo>
                    <a:pt x="3956057" y="6150849"/>
                  </a:lnTo>
                  <a:lnTo>
                    <a:pt x="3965594" y="6141356"/>
                  </a:lnTo>
                  <a:lnTo>
                    <a:pt x="3975130" y="6138192"/>
                  </a:lnTo>
                  <a:lnTo>
                    <a:pt x="3984666" y="6141989"/>
                  </a:lnTo>
                  <a:lnTo>
                    <a:pt x="3987845" y="6149267"/>
                  </a:lnTo>
                  <a:lnTo>
                    <a:pt x="3978309" y="6154646"/>
                  </a:lnTo>
                  <a:lnTo>
                    <a:pt x="3978309" y="6160026"/>
                  </a:lnTo>
                  <a:lnTo>
                    <a:pt x="3992295" y="6161924"/>
                  </a:lnTo>
                  <a:lnTo>
                    <a:pt x="3996427" y="6160975"/>
                  </a:lnTo>
                  <a:lnTo>
                    <a:pt x="4004056" y="6173316"/>
                  </a:lnTo>
                  <a:lnTo>
                    <a:pt x="4011367" y="6170151"/>
                  </a:lnTo>
                  <a:lnTo>
                    <a:pt x="4028214" y="6170151"/>
                  </a:lnTo>
                  <a:lnTo>
                    <a:pt x="4038069" y="6164772"/>
                  </a:lnTo>
                  <a:lnTo>
                    <a:pt x="4054916" y="6162557"/>
                  </a:lnTo>
                  <a:lnTo>
                    <a:pt x="4060320" y="6158127"/>
                  </a:lnTo>
                  <a:lnTo>
                    <a:pt x="4068584" y="6161291"/>
                  </a:lnTo>
                  <a:lnTo>
                    <a:pt x="4073988" y="6169835"/>
                  </a:lnTo>
                  <a:lnTo>
                    <a:pt x="4082571" y="6170468"/>
                  </a:lnTo>
                  <a:lnTo>
                    <a:pt x="4100371" y="6165089"/>
                  </a:lnTo>
                  <a:lnTo>
                    <a:pt x="4109908" y="6170468"/>
                  </a:lnTo>
                  <a:lnTo>
                    <a:pt x="4119444" y="6170151"/>
                  </a:lnTo>
                  <a:lnTo>
                    <a:pt x="4128980" y="6163823"/>
                  </a:lnTo>
                  <a:lnTo>
                    <a:pt x="4137563" y="6166038"/>
                  </a:lnTo>
                  <a:lnTo>
                    <a:pt x="4135337" y="6172366"/>
                  </a:lnTo>
                  <a:lnTo>
                    <a:pt x="4137563" y="6180594"/>
                  </a:lnTo>
                  <a:lnTo>
                    <a:pt x="4142013" y="6188821"/>
                  </a:lnTo>
                  <a:lnTo>
                    <a:pt x="4149324" y="6191985"/>
                  </a:lnTo>
                  <a:lnTo>
                    <a:pt x="4156635" y="6184707"/>
                  </a:lnTo>
                  <a:lnTo>
                    <a:pt x="4163946" y="6181543"/>
                  </a:lnTo>
                  <a:lnTo>
                    <a:pt x="4175707" y="6184707"/>
                  </a:lnTo>
                  <a:lnTo>
                    <a:pt x="4179840" y="6177113"/>
                  </a:lnTo>
                  <a:lnTo>
                    <a:pt x="4181111" y="6169835"/>
                  </a:lnTo>
                  <a:lnTo>
                    <a:pt x="4185243" y="6167620"/>
                  </a:lnTo>
                  <a:lnTo>
                    <a:pt x="4184290" y="6176164"/>
                  </a:lnTo>
                  <a:lnTo>
                    <a:pt x="4189376" y="6184391"/>
                  </a:lnTo>
                  <a:lnTo>
                    <a:pt x="4188422" y="6188504"/>
                  </a:lnTo>
                  <a:lnTo>
                    <a:pt x="4186197" y="6195782"/>
                  </a:lnTo>
                  <a:lnTo>
                    <a:pt x="4179204" y="6206541"/>
                  </a:lnTo>
                  <a:lnTo>
                    <a:pt x="4170621" y="6210654"/>
                  </a:lnTo>
                  <a:lnTo>
                    <a:pt x="4164264" y="6205908"/>
                  </a:lnTo>
                  <a:lnTo>
                    <a:pt x="4152820" y="6212237"/>
                  </a:lnTo>
                  <a:lnTo>
                    <a:pt x="4144238" y="6213186"/>
                  </a:lnTo>
                  <a:lnTo>
                    <a:pt x="4128344" y="6207807"/>
                  </a:lnTo>
                  <a:lnTo>
                    <a:pt x="4114358" y="6212553"/>
                  </a:lnTo>
                  <a:lnTo>
                    <a:pt x="4103232" y="6208123"/>
                  </a:lnTo>
                  <a:lnTo>
                    <a:pt x="4085114" y="6208756"/>
                  </a:lnTo>
                  <a:lnTo>
                    <a:pt x="4074306" y="6218249"/>
                  </a:lnTo>
                  <a:lnTo>
                    <a:pt x="4066995" y="6221413"/>
                  </a:lnTo>
                  <a:lnTo>
                    <a:pt x="4051101" y="6221413"/>
                  </a:lnTo>
                  <a:lnTo>
                    <a:pt x="4045697" y="6224577"/>
                  </a:lnTo>
                  <a:lnTo>
                    <a:pt x="4041565" y="6222362"/>
                  </a:lnTo>
                  <a:lnTo>
                    <a:pt x="4045697" y="6211920"/>
                  </a:lnTo>
                  <a:lnTo>
                    <a:pt x="4037115" y="6202744"/>
                  </a:lnTo>
                  <a:lnTo>
                    <a:pt x="4024400" y="6194200"/>
                  </a:lnTo>
                  <a:lnTo>
                    <a:pt x="4014864" y="6197681"/>
                  </a:lnTo>
                  <a:lnTo>
                    <a:pt x="4003103" y="6194516"/>
                  </a:lnTo>
                  <a:lnTo>
                    <a:pt x="3992613" y="6191352"/>
                  </a:lnTo>
                  <a:lnTo>
                    <a:pt x="3979898" y="6192618"/>
                  </a:lnTo>
                  <a:lnTo>
                    <a:pt x="3970362" y="6184391"/>
                  </a:lnTo>
                  <a:lnTo>
                    <a:pt x="3954468" y="6179961"/>
                  </a:lnTo>
                  <a:lnTo>
                    <a:pt x="3944614" y="6184707"/>
                  </a:lnTo>
                  <a:lnTo>
                    <a:pt x="3933171" y="6188821"/>
                  </a:lnTo>
                  <a:lnTo>
                    <a:pt x="3925542" y="6178379"/>
                  </a:lnTo>
                  <a:lnTo>
                    <a:pt x="3923634" y="6167620"/>
                  </a:lnTo>
                  <a:lnTo>
                    <a:pt x="3924588" y="6157494"/>
                  </a:lnTo>
                  <a:lnTo>
                    <a:pt x="3919184" y="6148951"/>
                  </a:lnTo>
                  <a:lnTo>
                    <a:pt x="3919820" y="6142622"/>
                  </a:lnTo>
                  <a:lnTo>
                    <a:pt x="3917913" y="6136294"/>
                  </a:lnTo>
                  <a:lnTo>
                    <a:pt x="3925224" y="6139458"/>
                  </a:lnTo>
                  <a:lnTo>
                    <a:pt x="3932853" y="6150216"/>
                  </a:lnTo>
                  <a:lnTo>
                    <a:pt x="3938257" y="6154014"/>
                  </a:lnTo>
                  <a:lnTo>
                    <a:pt x="3943343" y="6148634"/>
                  </a:lnTo>
                  <a:lnTo>
                    <a:pt x="3934760" y="6140407"/>
                  </a:lnTo>
                  <a:close/>
                  <a:moveTo>
                    <a:pt x="4979304" y="6116626"/>
                  </a:moveTo>
                  <a:lnTo>
                    <a:pt x="4987888" y="6116626"/>
                  </a:lnTo>
                  <a:lnTo>
                    <a:pt x="4983755" y="6126107"/>
                  </a:lnTo>
                  <a:lnTo>
                    <a:pt x="4969765" y="6130216"/>
                  </a:lnTo>
                  <a:lnTo>
                    <a:pt x="4970719" y="6138748"/>
                  </a:lnTo>
                  <a:lnTo>
                    <a:pt x="4955140" y="6149177"/>
                  </a:lnTo>
                  <a:lnTo>
                    <a:pt x="4944648" y="6155498"/>
                  </a:lnTo>
                  <a:lnTo>
                    <a:pt x="4934155" y="6168139"/>
                  </a:lnTo>
                  <a:lnTo>
                    <a:pt x="4919530" y="6180148"/>
                  </a:lnTo>
                  <a:lnTo>
                    <a:pt x="4919848" y="6181412"/>
                  </a:lnTo>
                  <a:lnTo>
                    <a:pt x="4922709" y="6190577"/>
                  </a:lnTo>
                  <a:lnTo>
                    <a:pt x="4925889" y="6194370"/>
                  </a:lnTo>
                  <a:lnTo>
                    <a:pt x="4932248" y="6201954"/>
                  </a:lnTo>
                  <a:lnTo>
                    <a:pt x="4934473" y="6211435"/>
                  </a:lnTo>
                  <a:lnTo>
                    <a:pt x="4927161" y="6212699"/>
                  </a:lnTo>
                  <a:lnTo>
                    <a:pt x="4924935" y="6206379"/>
                  </a:lnTo>
                  <a:lnTo>
                    <a:pt x="4916351" y="6206379"/>
                  </a:lnTo>
                  <a:lnTo>
                    <a:pt x="4909356" y="6208275"/>
                  </a:lnTo>
                  <a:lnTo>
                    <a:pt x="4902997" y="6214596"/>
                  </a:lnTo>
                  <a:lnTo>
                    <a:pt x="4892187" y="6226289"/>
                  </a:lnTo>
                  <a:lnTo>
                    <a:pt x="4871202" y="6238298"/>
                  </a:lnTo>
                  <a:lnTo>
                    <a:pt x="4851172" y="6240510"/>
                  </a:lnTo>
                  <a:lnTo>
                    <a:pt x="4835274" y="6238614"/>
                  </a:lnTo>
                  <a:lnTo>
                    <a:pt x="4826690" y="6246199"/>
                  </a:lnTo>
                  <a:lnTo>
                    <a:pt x="4828916" y="6253151"/>
                  </a:lnTo>
                  <a:lnTo>
                    <a:pt x="4821285" y="6251255"/>
                  </a:lnTo>
                  <a:lnTo>
                    <a:pt x="4806341" y="6248095"/>
                  </a:lnTo>
                  <a:lnTo>
                    <a:pt x="4781224" y="6246515"/>
                  </a:lnTo>
                  <a:lnTo>
                    <a:pt x="4776773" y="6237982"/>
                  </a:lnTo>
                  <a:lnTo>
                    <a:pt x="4773593" y="6228501"/>
                  </a:lnTo>
                  <a:lnTo>
                    <a:pt x="4764055" y="6220284"/>
                  </a:lnTo>
                  <a:lnTo>
                    <a:pt x="4762783" y="6209855"/>
                  </a:lnTo>
                  <a:lnTo>
                    <a:pt x="4760875" y="6201322"/>
                  </a:lnTo>
                  <a:lnTo>
                    <a:pt x="4772321" y="6203535"/>
                  </a:lnTo>
                  <a:lnTo>
                    <a:pt x="4778998" y="6206695"/>
                  </a:lnTo>
                  <a:lnTo>
                    <a:pt x="4789172" y="6189629"/>
                  </a:lnTo>
                  <a:lnTo>
                    <a:pt x="4796803" y="6186469"/>
                  </a:lnTo>
                  <a:lnTo>
                    <a:pt x="4806023" y="6182993"/>
                  </a:lnTo>
                  <a:lnTo>
                    <a:pt x="4826372" y="6185205"/>
                  </a:lnTo>
                  <a:lnTo>
                    <a:pt x="4827008" y="6177620"/>
                  </a:lnTo>
                  <a:lnTo>
                    <a:pt x="4827008" y="6175724"/>
                  </a:lnTo>
                  <a:lnTo>
                    <a:pt x="4826054" y="6164031"/>
                  </a:lnTo>
                  <a:lnTo>
                    <a:pt x="4837500" y="6164979"/>
                  </a:lnTo>
                  <a:lnTo>
                    <a:pt x="4845131" y="6171299"/>
                  </a:lnTo>
                  <a:lnTo>
                    <a:pt x="4864207" y="6173196"/>
                  </a:lnTo>
                  <a:lnTo>
                    <a:pt x="4882330" y="6165927"/>
                  </a:lnTo>
                  <a:lnTo>
                    <a:pt x="4914761" y="6154866"/>
                  </a:lnTo>
                  <a:lnTo>
                    <a:pt x="4939243" y="6145385"/>
                  </a:lnTo>
                  <a:lnTo>
                    <a:pt x="4957048" y="6130532"/>
                  </a:lnTo>
                  <a:lnTo>
                    <a:pt x="4970719" y="6126107"/>
                  </a:lnTo>
                  <a:close/>
                  <a:moveTo>
                    <a:pt x="4269809" y="6099164"/>
                  </a:moveTo>
                  <a:lnTo>
                    <a:pt x="4278081" y="6107690"/>
                  </a:lnTo>
                  <a:lnTo>
                    <a:pt x="4273179" y="6110848"/>
                  </a:lnTo>
                  <a:lnTo>
                    <a:pt x="4273179" y="6119059"/>
                  </a:lnTo>
                  <a:lnTo>
                    <a:pt x="4271341" y="6131691"/>
                  </a:lnTo>
                  <a:lnTo>
                    <a:pt x="4281451" y="6138955"/>
                  </a:lnTo>
                  <a:lnTo>
                    <a:pt x="4275630" y="6154744"/>
                  </a:lnTo>
                  <a:lnTo>
                    <a:pt x="4266439" y="6157902"/>
                  </a:lnTo>
                  <a:lnTo>
                    <a:pt x="4265520" y="6154744"/>
                  </a:lnTo>
                  <a:lnTo>
                    <a:pt x="4271341" y="6143376"/>
                  </a:lnTo>
                  <a:lnTo>
                    <a:pt x="4263988" y="6135797"/>
                  </a:lnTo>
                  <a:lnTo>
                    <a:pt x="4265213" y="6129481"/>
                  </a:lnTo>
                  <a:lnTo>
                    <a:pt x="4267051" y="6122533"/>
                  </a:lnTo>
                  <a:lnTo>
                    <a:pt x="4267051" y="6114954"/>
                  </a:lnTo>
                  <a:lnTo>
                    <a:pt x="4271953" y="6107690"/>
                  </a:lnTo>
                  <a:close/>
                  <a:moveTo>
                    <a:pt x="3049239" y="6092814"/>
                  </a:moveTo>
                  <a:lnTo>
                    <a:pt x="3061023" y="6092814"/>
                  </a:lnTo>
                  <a:lnTo>
                    <a:pt x="3070188" y="6099703"/>
                  </a:lnTo>
                  <a:lnTo>
                    <a:pt x="3064623" y="6107790"/>
                  </a:lnTo>
                  <a:lnTo>
                    <a:pt x="3052513" y="6108689"/>
                  </a:lnTo>
                  <a:lnTo>
                    <a:pt x="3048257" y="6107790"/>
                  </a:lnTo>
                  <a:lnTo>
                    <a:pt x="3038438" y="6097007"/>
                  </a:lnTo>
                  <a:close/>
                  <a:moveTo>
                    <a:pt x="3038243" y="6081701"/>
                  </a:moveTo>
                  <a:lnTo>
                    <a:pt x="3041613" y="6088628"/>
                  </a:lnTo>
                  <a:lnTo>
                    <a:pt x="3032422" y="6094401"/>
                  </a:lnTo>
                  <a:lnTo>
                    <a:pt x="3024150" y="6082855"/>
                  </a:lnTo>
                  <a:close/>
                  <a:moveTo>
                    <a:pt x="3863987" y="6053126"/>
                  </a:moveTo>
                  <a:lnTo>
                    <a:pt x="3875919" y="6056271"/>
                  </a:lnTo>
                  <a:lnTo>
                    <a:pt x="3881401" y="6066964"/>
                  </a:lnTo>
                  <a:lnTo>
                    <a:pt x="3875919" y="6067908"/>
                  </a:lnTo>
                  <a:lnTo>
                    <a:pt x="3880111" y="6079230"/>
                  </a:lnTo>
                  <a:lnTo>
                    <a:pt x="3876886" y="6086464"/>
                  </a:lnTo>
                  <a:lnTo>
                    <a:pt x="3865277" y="6084891"/>
                  </a:lnTo>
                  <a:lnTo>
                    <a:pt x="3860763" y="6066021"/>
                  </a:lnTo>
                  <a:close/>
                  <a:moveTo>
                    <a:pt x="4100970" y="6043601"/>
                  </a:moveTo>
                  <a:lnTo>
                    <a:pt x="4111588" y="6057374"/>
                  </a:lnTo>
                  <a:lnTo>
                    <a:pt x="4101282" y="6065826"/>
                  </a:lnTo>
                  <a:lnTo>
                    <a:pt x="4103156" y="6054244"/>
                  </a:lnTo>
                  <a:lnTo>
                    <a:pt x="4098784" y="6049861"/>
                  </a:lnTo>
                  <a:lnTo>
                    <a:pt x="4092850" y="6051113"/>
                  </a:lnTo>
                  <a:lnTo>
                    <a:pt x="4092538" y="6046105"/>
                  </a:lnTo>
                  <a:close/>
                  <a:moveTo>
                    <a:pt x="4379876" y="6040426"/>
                  </a:moveTo>
                  <a:lnTo>
                    <a:pt x="4379876" y="6051117"/>
                  </a:lnTo>
                  <a:lnTo>
                    <a:pt x="4366858" y="6060550"/>
                  </a:lnTo>
                  <a:lnTo>
                    <a:pt x="4364318" y="6075014"/>
                  </a:lnTo>
                  <a:lnTo>
                    <a:pt x="4352888" y="6098282"/>
                  </a:lnTo>
                  <a:lnTo>
                    <a:pt x="4333838" y="6105514"/>
                  </a:lnTo>
                  <a:lnTo>
                    <a:pt x="4335425" y="6088849"/>
                  </a:lnTo>
                  <a:lnTo>
                    <a:pt x="4324313" y="6089163"/>
                  </a:lnTo>
                  <a:lnTo>
                    <a:pt x="4328123" y="6083818"/>
                  </a:lnTo>
                  <a:lnTo>
                    <a:pt x="4333520" y="6070297"/>
                  </a:lnTo>
                  <a:lnTo>
                    <a:pt x="4345903" y="6053318"/>
                  </a:lnTo>
                  <a:lnTo>
                    <a:pt x="4360508" y="6048287"/>
                  </a:lnTo>
                  <a:close/>
                  <a:moveTo>
                    <a:pt x="4333108" y="6021376"/>
                  </a:moveTo>
                  <a:lnTo>
                    <a:pt x="4337013" y="6023281"/>
                  </a:lnTo>
                  <a:lnTo>
                    <a:pt x="4334610" y="6030266"/>
                  </a:lnTo>
                  <a:lnTo>
                    <a:pt x="4325900" y="6030901"/>
                  </a:lnTo>
                  <a:close/>
                  <a:moveTo>
                    <a:pt x="4191713" y="6019789"/>
                  </a:moveTo>
                  <a:lnTo>
                    <a:pt x="4195726" y="6021376"/>
                  </a:lnTo>
                  <a:lnTo>
                    <a:pt x="4187700" y="6034077"/>
                  </a:lnTo>
                  <a:lnTo>
                    <a:pt x="4184613" y="6029314"/>
                  </a:lnTo>
                  <a:close/>
                  <a:moveTo>
                    <a:pt x="3752636" y="6002326"/>
                  </a:moveTo>
                  <a:lnTo>
                    <a:pt x="3754400" y="6015026"/>
                  </a:lnTo>
                  <a:lnTo>
                    <a:pt x="3748050" y="6006165"/>
                  </a:lnTo>
                  <a:close/>
                  <a:moveTo>
                    <a:pt x="4012798" y="5995976"/>
                  </a:moveTo>
                  <a:lnTo>
                    <a:pt x="4024276" y="6005183"/>
                  </a:lnTo>
                  <a:lnTo>
                    <a:pt x="4014970" y="6022011"/>
                  </a:lnTo>
                  <a:lnTo>
                    <a:pt x="4008145" y="6026139"/>
                  </a:lnTo>
                  <a:lnTo>
                    <a:pt x="4001941" y="6024234"/>
                  </a:lnTo>
                  <a:lnTo>
                    <a:pt x="3997288" y="6018201"/>
                  </a:lnTo>
                  <a:lnTo>
                    <a:pt x="4005663" y="6015661"/>
                  </a:lnTo>
                  <a:lnTo>
                    <a:pt x="3998218" y="6010581"/>
                  </a:lnTo>
                  <a:lnTo>
                    <a:pt x="4001320" y="6007406"/>
                  </a:lnTo>
                  <a:lnTo>
                    <a:pt x="4011867" y="6008358"/>
                  </a:lnTo>
                  <a:lnTo>
                    <a:pt x="4015900" y="6008358"/>
                  </a:lnTo>
                  <a:lnTo>
                    <a:pt x="4011867" y="6001056"/>
                  </a:lnTo>
                  <a:close/>
                  <a:moveTo>
                    <a:pt x="4097132" y="5994389"/>
                  </a:moveTo>
                  <a:lnTo>
                    <a:pt x="4100476" y="6005330"/>
                  </a:lnTo>
                  <a:lnTo>
                    <a:pt x="4097740" y="6018202"/>
                  </a:lnTo>
                  <a:lnTo>
                    <a:pt x="4086188" y="6005652"/>
                  </a:lnTo>
                  <a:lnTo>
                    <a:pt x="4086188" y="5997929"/>
                  </a:lnTo>
                  <a:close/>
                  <a:moveTo>
                    <a:pt x="4278593" y="5988039"/>
                  </a:moveTo>
                  <a:lnTo>
                    <a:pt x="4284943" y="5988039"/>
                  </a:lnTo>
                  <a:lnTo>
                    <a:pt x="4292563" y="5991214"/>
                  </a:lnTo>
                  <a:lnTo>
                    <a:pt x="4286213" y="5994389"/>
                  </a:lnTo>
                  <a:lnTo>
                    <a:pt x="4282085" y="5999786"/>
                  </a:lnTo>
                  <a:lnTo>
                    <a:pt x="4270655" y="5997564"/>
                  </a:lnTo>
                  <a:lnTo>
                    <a:pt x="4256685" y="6003914"/>
                  </a:lnTo>
                  <a:lnTo>
                    <a:pt x="4258908" y="6019789"/>
                  </a:lnTo>
                  <a:lnTo>
                    <a:pt x="4251288" y="6013439"/>
                  </a:lnTo>
                  <a:lnTo>
                    <a:pt x="4253510" y="6000739"/>
                  </a:lnTo>
                  <a:lnTo>
                    <a:pt x="4262718" y="5989309"/>
                  </a:lnTo>
                  <a:close/>
                  <a:moveTo>
                    <a:pt x="4044769" y="5988039"/>
                  </a:moveTo>
                  <a:lnTo>
                    <a:pt x="4050157" y="5994389"/>
                  </a:lnTo>
                  <a:lnTo>
                    <a:pt x="4052851" y="6001691"/>
                  </a:lnTo>
                  <a:lnTo>
                    <a:pt x="4042748" y="6007089"/>
                  </a:lnTo>
                  <a:lnTo>
                    <a:pt x="4041738" y="6002009"/>
                  </a:lnTo>
                  <a:close/>
                  <a:moveTo>
                    <a:pt x="2784354" y="5988039"/>
                  </a:moveTo>
                  <a:lnTo>
                    <a:pt x="2798725" y="5999034"/>
                  </a:lnTo>
                  <a:lnTo>
                    <a:pt x="2788699" y="6005502"/>
                  </a:lnTo>
                  <a:lnTo>
                    <a:pt x="2779675" y="5992566"/>
                  </a:lnTo>
                  <a:close/>
                  <a:moveTo>
                    <a:pt x="4162388" y="5973751"/>
                  </a:moveTo>
                  <a:lnTo>
                    <a:pt x="4157943" y="5978006"/>
                  </a:lnTo>
                  <a:lnTo>
                    <a:pt x="4156038" y="5991099"/>
                  </a:lnTo>
                  <a:lnTo>
                    <a:pt x="4147783" y="6000918"/>
                  </a:lnTo>
                  <a:lnTo>
                    <a:pt x="4133813" y="6005501"/>
                  </a:lnTo>
                  <a:lnTo>
                    <a:pt x="4136035" y="5994372"/>
                  </a:lnTo>
                  <a:lnTo>
                    <a:pt x="4150640" y="5986844"/>
                  </a:lnTo>
                  <a:cubicBezTo>
                    <a:pt x="4150958" y="5982807"/>
                    <a:pt x="4151275" y="5978770"/>
                    <a:pt x="4151593" y="5974733"/>
                  </a:cubicBezTo>
                  <a:close/>
                  <a:moveTo>
                    <a:pt x="4248322" y="5964226"/>
                  </a:moveTo>
                  <a:lnTo>
                    <a:pt x="4257308" y="5967568"/>
                  </a:lnTo>
                  <a:lnTo>
                    <a:pt x="4262400" y="5977594"/>
                  </a:lnTo>
                  <a:lnTo>
                    <a:pt x="4250419" y="5983276"/>
                  </a:lnTo>
                  <a:lnTo>
                    <a:pt x="4248322" y="5979934"/>
                  </a:lnTo>
                  <a:lnTo>
                    <a:pt x="4252515" y="5971913"/>
                  </a:lnTo>
                  <a:lnTo>
                    <a:pt x="4246525" y="5970910"/>
                  </a:lnTo>
                  <a:close/>
                  <a:moveTo>
                    <a:pt x="4031293" y="5961051"/>
                  </a:moveTo>
                  <a:lnTo>
                    <a:pt x="4036975" y="5972352"/>
                  </a:lnTo>
                  <a:lnTo>
                    <a:pt x="4031293" y="5980101"/>
                  </a:lnTo>
                  <a:lnTo>
                    <a:pt x="4020264" y="5978163"/>
                  </a:lnTo>
                  <a:lnTo>
                    <a:pt x="4017925" y="5969446"/>
                  </a:lnTo>
                  <a:lnTo>
                    <a:pt x="4020264" y="5964280"/>
                  </a:lnTo>
                  <a:close/>
                  <a:moveTo>
                    <a:pt x="4088954" y="5956289"/>
                  </a:moveTo>
                  <a:lnTo>
                    <a:pt x="4090951" y="5968530"/>
                  </a:lnTo>
                  <a:lnTo>
                    <a:pt x="4086956" y="5976792"/>
                  </a:lnTo>
                  <a:lnTo>
                    <a:pt x="4079300" y="5981689"/>
                  </a:lnTo>
                  <a:lnTo>
                    <a:pt x="4070313" y="5972814"/>
                  </a:lnTo>
                  <a:lnTo>
                    <a:pt x="4074307" y="5961797"/>
                  </a:lnTo>
                  <a:close/>
                  <a:moveTo>
                    <a:pt x="4116516" y="5949939"/>
                  </a:moveTo>
                  <a:lnTo>
                    <a:pt x="4121773" y="5953928"/>
                  </a:lnTo>
                  <a:cubicBezTo>
                    <a:pt x="4122082" y="5958939"/>
                    <a:pt x="4122392" y="5963951"/>
                    <a:pt x="4122701" y="5968962"/>
                  </a:cubicBezTo>
                  <a:lnTo>
                    <a:pt x="4112804" y="5983383"/>
                  </a:lnTo>
                  <a:lnTo>
                    <a:pt x="4107547" y="5986452"/>
                  </a:lnTo>
                  <a:lnTo>
                    <a:pt x="4098888" y="5969269"/>
                  </a:lnTo>
                  <a:lnTo>
                    <a:pt x="4104145" y="5953928"/>
                  </a:lnTo>
                  <a:close/>
                  <a:moveTo>
                    <a:pt x="3879813" y="5943589"/>
                  </a:moveTo>
                  <a:lnTo>
                    <a:pt x="3887751" y="5947117"/>
                  </a:lnTo>
                  <a:lnTo>
                    <a:pt x="3881136" y="5953114"/>
                  </a:lnTo>
                  <a:close/>
                  <a:moveTo>
                    <a:pt x="4230772" y="5937239"/>
                  </a:moveTo>
                  <a:lnTo>
                    <a:pt x="4237000" y="5943884"/>
                  </a:lnTo>
                  <a:lnTo>
                    <a:pt x="4235901" y="5950530"/>
                  </a:lnTo>
                  <a:lnTo>
                    <a:pt x="4228574" y="5951527"/>
                  </a:lnTo>
                  <a:lnTo>
                    <a:pt x="4227475" y="5946210"/>
                  </a:lnTo>
                  <a:close/>
                  <a:moveTo>
                    <a:pt x="4015702" y="5929301"/>
                  </a:moveTo>
                  <a:lnTo>
                    <a:pt x="4021100" y="5932476"/>
                  </a:lnTo>
                  <a:cubicBezTo>
                    <a:pt x="4020782" y="5935651"/>
                    <a:pt x="4020465" y="5938826"/>
                    <a:pt x="4020147" y="5942001"/>
                  </a:cubicBezTo>
                  <a:lnTo>
                    <a:pt x="4015067" y="5948351"/>
                  </a:lnTo>
                  <a:lnTo>
                    <a:pt x="4011575" y="5945176"/>
                  </a:lnTo>
                  <a:lnTo>
                    <a:pt x="4011575" y="5932476"/>
                  </a:lnTo>
                  <a:close/>
                  <a:moveTo>
                    <a:pt x="3920838" y="5926126"/>
                  </a:moveTo>
                  <a:lnTo>
                    <a:pt x="3922676" y="5931232"/>
                  </a:lnTo>
                  <a:lnTo>
                    <a:pt x="3912566" y="5937239"/>
                  </a:lnTo>
                  <a:lnTo>
                    <a:pt x="3905213" y="5935437"/>
                  </a:lnTo>
                  <a:lnTo>
                    <a:pt x="3909502" y="5932433"/>
                  </a:lnTo>
                  <a:close/>
                  <a:moveTo>
                    <a:pt x="4101110" y="5921364"/>
                  </a:moveTo>
                  <a:lnTo>
                    <a:pt x="4111588" y="5922290"/>
                  </a:lnTo>
                  <a:lnTo>
                    <a:pt x="4111588" y="5927229"/>
                  </a:lnTo>
                  <a:lnTo>
                    <a:pt x="4102063" y="5932477"/>
                  </a:lnTo>
                  <a:lnTo>
                    <a:pt x="4092538" y="5930625"/>
                  </a:lnTo>
                  <a:close/>
                  <a:moveTo>
                    <a:pt x="4052850" y="5919776"/>
                  </a:moveTo>
                  <a:lnTo>
                    <a:pt x="4063963" y="5927797"/>
                  </a:lnTo>
                  <a:lnTo>
                    <a:pt x="4054952" y="5938826"/>
                  </a:lnTo>
                  <a:lnTo>
                    <a:pt x="4052850" y="5932142"/>
                  </a:lnTo>
                  <a:close/>
                  <a:moveTo>
                    <a:pt x="4071020" y="5907076"/>
                  </a:moveTo>
                  <a:lnTo>
                    <a:pt x="4081640" y="5907076"/>
                  </a:lnTo>
                  <a:lnTo>
                    <a:pt x="4089363" y="5911287"/>
                  </a:lnTo>
                  <a:lnTo>
                    <a:pt x="4088397" y="5919711"/>
                  </a:lnTo>
                  <a:lnTo>
                    <a:pt x="4079709" y="5922951"/>
                  </a:lnTo>
                  <a:lnTo>
                    <a:pt x="4065550" y="5910316"/>
                  </a:lnTo>
                  <a:close/>
                  <a:moveTo>
                    <a:pt x="4007267" y="5895964"/>
                  </a:moveTo>
                  <a:lnTo>
                    <a:pt x="4014411" y="5903050"/>
                  </a:lnTo>
                  <a:cubicBezTo>
                    <a:pt x="4014524" y="5905519"/>
                    <a:pt x="4014638" y="5907989"/>
                    <a:pt x="4014751" y="5910458"/>
                  </a:cubicBezTo>
                  <a:lnTo>
                    <a:pt x="4005566" y="5918189"/>
                  </a:lnTo>
                  <a:lnTo>
                    <a:pt x="4005566" y="5907559"/>
                  </a:lnTo>
                  <a:lnTo>
                    <a:pt x="4000463" y="5900151"/>
                  </a:lnTo>
                  <a:close/>
                  <a:moveTo>
                    <a:pt x="4201841" y="5892789"/>
                  </a:moveTo>
                  <a:lnTo>
                    <a:pt x="4210013" y="5899073"/>
                  </a:lnTo>
                  <a:lnTo>
                    <a:pt x="4198900" y="5900727"/>
                  </a:lnTo>
                  <a:close/>
                  <a:moveTo>
                    <a:pt x="4190963" y="5889614"/>
                  </a:moveTo>
                  <a:lnTo>
                    <a:pt x="4183660" y="5905999"/>
                  </a:lnTo>
                  <a:lnTo>
                    <a:pt x="4173818" y="5905999"/>
                  </a:lnTo>
                  <a:lnTo>
                    <a:pt x="4159213" y="5916602"/>
                  </a:lnTo>
                  <a:lnTo>
                    <a:pt x="4163340" y="5901823"/>
                  </a:lnTo>
                  <a:lnTo>
                    <a:pt x="4173818" y="5899574"/>
                  </a:lnTo>
                  <a:close/>
                  <a:moveTo>
                    <a:pt x="3983882" y="5889614"/>
                  </a:moveTo>
                  <a:lnTo>
                    <a:pt x="3990938" y="5892617"/>
                  </a:lnTo>
                  <a:lnTo>
                    <a:pt x="3980707" y="5900727"/>
                  </a:lnTo>
                  <a:lnTo>
                    <a:pt x="3978238" y="5897723"/>
                  </a:lnTo>
                  <a:close/>
                  <a:moveTo>
                    <a:pt x="4234460" y="5870564"/>
                  </a:moveTo>
                  <a:lnTo>
                    <a:pt x="4239858" y="5870564"/>
                  </a:lnTo>
                  <a:lnTo>
                    <a:pt x="4244938" y="5873567"/>
                  </a:lnTo>
                  <a:lnTo>
                    <a:pt x="4253510" y="5873567"/>
                  </a:lnTo>
                  <a:lnTo>
                    <a:pt x="4254463" y="5881676"/>
                  </a:lnTo>
                  <a:lnTo>
                    <a:pt x="4238588" y="5880775"/>
                  </a:lnTo>
                  <a:lnTo>
                    <a:pt x="4239858" y="5888584"/>
                  </a:lnTo>
                  <a:lnTo>
                    <a:pt x="4232238" y="5892789"/>
                  </a:lnTo>
                  <a:lnTo>
                    <a:pt x="4225888" y="5886782"/>
                  </a:lnTo>
                  <a:lnTo>
                    <a:pt x="4213188" y="5887082"/>
                  </a:lnTo>
                  <a:lnTo>
                    <a:pt x="4218585" y="5875069"/>
                  </a:lnTo>
                  <a:close/>
                  <a:moveTo>
                    <a:pt x="3641967" y="5862626"/>
                  </a:moveTo>
                  <a:lnTo>
                    <a:pt x="3650372" y="5864489"/>
                  </a:lnTo>
                  <a:lnTo>
                    <a:pt x="3649127" y="5869770"/>
                  </a:lnTo>
                  <a:lnTo>
                    <a:pt x="3663757" y="5872565"/>
                  </a:lnTo>
                  <a:lnTo>
                    <a:pt x="3671850" y="5887784"/>
                  </a:lnTo>
                  <a:lnTo>
                    <a:pt x="3659399" y="5883746"/>
                  </a:lnTo>
                  <a:lnTo>
                    <a:pt x="3656597" y="5891201"/>
                  </a:lnTo>
                  <a:lnTo>
                    <a:pt x="3647570" y="5884989"/>
                  </a:lnTo>
                  <a:lnTo>
                    <a:pt x="3640100" y="5873497"/>
                  </a:lnTo>
                  <a:close/>
                  <a:moveTo>
                    <a:pt x="4038979" y="5856276"/>
                  </a:moveTo>
                  <a:lnTo>
                    <a:pt x="4043930" y="5866368"/>
                  </a:lnTo>
                  <a:lnTo>
                    <a:pt x="4048262" y="5865422"/>
                  </a:lnTo>
                  <a:lnTo>
                    <a:pt x="4057545" y="5871730"/>
                  </a:lnTo>
                  <a:lnTo>
                    <a:pt x="4057545" y="5878038"/>
                  </a:lnTo>
                  <a:lnTo>
                    <a:pt x="4063734" y="5884346"/>
                  </a:lnTo>
                  <a:lnTo>
                    <a:pt x="4064972" y="5897593"/>
                  </a:lnTo>
                  <a:lnTo>
                    <a:pt x="4067138" y="5902955"/>
                  </a:lnTo>
                  <a:lnTo>
                    <a:pt x="4060949" y="5903901"/>
                  </a:lnTo>
                  <a:lnTo>
                    <a:pt x="4049500" y="5894754"/>
                  </a:lnTo>
                  <a:lnTo>
                    <a:pt x="4049500" y="5884346"/>
                  </a:lnTo>
                  <a:lnTo>
                    <a:pt x="4038051" y="5879931"/>
                  </a:lnTo>
                  <a:lnTo>
                    <a:pt x="4030625" y="5872046"/>
                  </a:lnTo>
                  <a:lnTo>
                    <a:pt x="4033719" y="5860376"/>
                  </a:lnTo>
                  <a:close/>
                  <a:moveTo>
                    <a:pt x="3149881" y="5826114"/>
                  </a:moveTo>
                  <a:lnTo>
                    <a:pt x="3157501" y="5826114"/>
                  </a:lnTo>
                  <a:lnTo>
                    <a:pt x="3153373" y="5832443"/>
                  </a:lnTo>
                  <a:lnTo>
                    <a:pt x="3156548" y="5844152"/>
                  </a:lnTo>
                  <a:lnTo>
                    <a:pt x="3139721" y="5873583"/>
                  </a:lnTo>
                  <a:lnTo>
                    <a:pt x="3130831" y="5891938"/>
                  </a:lnTo>
                  <a:lnTo>
                    <a:pt x="3124798" y="5905229"/>
                  </a:lnTo>
                  <a:lnTo>
                    <a:pt x="3122893" y="5909976"/>
                  </a:lnTo>
                  <a:lnTo>
                    <a:pt x="3121941" y="5912508"/>
                  </a:lnTo>
                  <a:lnTo>
                    <a:pt x="3123528" y="5936876"/>
                  </a:lnTo>
                  <a:lnTo>
                    <a:pt x="3137181" y="5954597"/>
                  </a:lnTo>
                  <a:lnTo>
                    <a:pt x="3133371" y="5977699"/>
                  </a:lnTo>
                  <a:lnTo>
                    <a:pt x="3117813" y="5997953"/>
                  </a:lnTo>
                  <a:lnTo>
                    <a:pt x="3124163" y="6015358"/>
                  </a:lnTo>
                  <a:lnTo>
                    <a:pt x="3115591" y="6019789"/>
                  </a:lnTo>
                  <a:lnTo>
                    <a:pt x="3102891" y="6012510"/>
                  </a:lnTo>
                  <a:lnTo>
                    <a:pt x="3079713" y="6004282"/>
                  </a:lnTo>
                  <a:lnTo>
                    <a:pt x="3056218" y="5995105"/>
                  </a:lnTo>
                  <a:lnTo>
                    <a:pt x="3026691" y="5965990"/>
                  </a:lnTo>
                  <a:lnTo>
                    <a:pt x="2989543" y="5965357"/>
                  </a:lnTo>
                  <a:lnTo>
                    <a:pt x="2947633" y="5933078"/>
                  </a:lnTo>
                  <a:lnTo>
                    <a:pt x="2912708" y="5916622"/>
                  </a:lnTo>
                  <a:lnTo>
                    <a:pt x="2905088" y="5909343"/>
                  </a:lnTo>
                  <a:lnTo>
                    <a:pt x="2869210" y="5903331"/>
                  </a:lnTo>
                  <a:lnTo>
                    <a:pt x="2860638" y="5874216"/>
                  </a:lnTo>
                  <a:lnTo>
                    <a:pt x="2873973" y="5853962"/>
                  </a:lnTo>
                  <a:lnTo>
                    <a:pt x="2885720" y="5848583"/>
                  </a:lnTo>
                  <a:cubicBezTo>
                    <a:pt x="2885614" y="5845102"/>
                    <a:pt x="2885509" y="5841620"/>
                    <a:pt x="2885403" y="5838139"/>
                  </a:cubicBezTo>
                  <a:lnTo>
                    <a:pt x="2894928" y="5839722"/>
                  </a:lnTo>
                  <a:lnTo>
                    <a:pt x="2898420" y="5846367"/>
                  </a:lnTo>
                  <a:lnTo>
                    <a:pt x="2907945" y="5857760"/>
                  </a:lnTo>
                  <a:lnTo>
                    <a:pt x="2917470" y="5854595"/>
                  </a:lnTo>
                  <a:lnTo>
                    <a:pt x="2933028" y="5839722"/>
                  </a:lnTo>
                  <a:lnTo>
                    <a:pt x="2946046" y="5847000"/>
                  </a:lnTo>
                  <a:lnTo>
                    <a:pt x="2958746" y="5847950"/>
                  </a:lnTo>
                  <a:lnTo>
                    <a:pt x="2968271" y="5862507"/>
                  </a:lnTo>
                  <a:lnTo>
                    <a:pt x="2990496" y="5860292"/>
                  </a:lnTo>
                  <a:lnTo>
                    <a:pt x="3014943" y="5851431"/>
                  </a:lnTo>
                  <a:lnTo>
                    <a:pt x="3037168" y="5857444"/>
                  </a:lnTo>
                  <a:lnTo>
                    <a:pt x="3064473" y="5851114"/>
                  </a:lnTo>
                  <a:lnTo>
                    <a:pt x="3086698" y="5839405"/>
                  </a:lnTo>
                  <a:lnTo>
                    <a:pt x="3113368" y="5842253"/>
                  </a:lnTo>
                  <a:lnTo>
                    <a:pt x="3123528" y="5834975"/>
                  </a:lnTo>
                  <a:lnTo>
                    <a:pt x="3141626" y="5833392"/>
                  </a:lnTo>
                  <a:close/>
                  <a:moveTo>
                    <a:pt x="3635338" y="5800714"/>
                  </a:moveTo>
                  <a:lnTo>
                    <a:pt x="3644716" y="5802964"/>
                  </a:lnTo>
                  <a:lnTo>
                    <a:pt x="3643422" y="5813575"/>
                  </a:lnTo>
                  <a:lnTo>
                    <a:pt x="3652801" y="5819040"/>
                  </a:lnTo>
                  <a:lnTo>
                    <a:pt x="3652477" y="5826114"/>
                  </a:lnTo>
                  <a:lnTo>
                    <a:pt x="3643422" y="5820648"/>
                  </a:lnTo>
                  <a:lnTo>
                    <a:pt x="3636308" y="5816468"/>
                  </a:lnTo>
                  <a:cubicBezTo>
                    <a:pt x="3635985" y="5811217"/>
                    <a:pt x="3635661" y="5805965"/>
                    <a:pt x="3635338" y="5800714"/>
                  </a:cubicBezTo>
                  <a:close/>
                  <a:moveTo>
                    <a:pt x="3630817" y="5799126"/>
                  </a:moveTo>
                  <a:lnTo>
                    <a:pt x="3632059" y="5810705"/>
                  </a:lnTo>
                  <a:cubicBezTo>
                    <a:pt x="3632163" y="5813600"/>
                    <a:pt x="3632266" y="5816495"/>
                    <a:pt x="3632370" y="5819390"/>
                  </a:cubicBezTo>
                  <a:lnTo>
                    <a:pt x="3635787" y="5830004"/>
                  </a:lnTo>
                  <a:lnTo>
                    <a:pt x="3639514" y="5825180"/>
                  </a:lnTo>
                  <a:lnTo>
                    <a:pt x="3655976" y="5833221"/>
                  </a:lnTo>
                  <a:lnTo>
                    <a:pt x="3655355" y="5847052"/>
                  </a:lnTo>
                  <a:lnTo>
                    <a:pt x="3644794" y="5844801"/>
                  </a:lnTo>
                  <a:lnTo>
                    <a:pt x="3642309" y="5848339"/>
                  </a:lnTo>
                  <a:lnTo>
                    <a:pt x="3630506" y="5843514"/>
                  </a:lnTo>
                  <a:lnTo>
                    <a:pt x="3629575" y="5835794"/>
                  </a:lnTo>
                  <a:lnTo>
                    <a:pt x="3624294" y="5825823"/>
                  </a:lnTo>
                  <a:lnTo>
                    <a:pt x="3622741" y="5836438"/>
                  </a:lnTo>
                  <a:lnTo>
                    <a:pt x="3613113" y="5827110"/>
                  </a:lnTo>
                  <a:lnTo>
                    <a:pt x="3616840" y="5811349"/>
                  </a:lnTo>
                  <a:lnTo>
                    <a:pt x="3624294" y="5817782"/>
                  </a:lnTo>
                  <a:close/>
                  <a:moveTo>
                    <a:pt x="3095553" y="5791189"/>
                  </a:moveTo>
                  <a:lnTo>
                    <a:pt x="3106700" y="5794813"/>
                  </a:lnTo>
                  <a:lnTo>
                    <a:pt x="3099944" y="5808652"/>
                  </a:lnTo>
                  <a:lnTo>
                    <a:pt x="3090825" y="5795472"/>
                  </a:lnTo>
                  <a:close/>
                  <a:moveTo>
                    <a:pt x="4154133" y="5781664"/>
                  </a:moveTo>
                  <a:lnTo>
                    <a:pt x="4166833" y="5782604"/>
                  </a:lnTo>
                  <a:lnTo>
                    <a:pt x="4171913" y="5800150"/>
                  </a:lnTo>
                  <a:lnTo>
                    <a:pt x="4173501" y="5810489"/>
                  </a:lnTo>
                  <a:lnTo>
                    <a:pt x="4166198" y="5815816"/>
                  </a:lnTo>
                  <a:lnTo>
                    <a:pt x="4161753" y="5829289"/>
                  </a:lnTo>
                  <a:lnTo>
                    <a:pt x="4149053" y="5818009"/>
                  </a:lnTo>
                  <a:lnTo>
                    <a:pt x="4157625" y="5803596"/>
                  </a:lnTo>
                  <a:lnTo>
                    <a:pt x="4143338" y="5794197"/>
                  </a:lnTo>
                  <a:lnTo>
                    <a:pt x="4144608" y="5783544"/>
                  </a:lnTo>
                  <a:close/>
                  <a:moveTo>
                    <a:pt x="3652252" y="5780076"/>
                  </a:moveTo>
                  <a:lnTo>
                    <a:pt x="3658821" y="5780076"/>
                  </a:lnTo>
                  <a:lnTo>
                    <a:pt x="3654223" y="5787061"/>
                  </a:lnTo>
                  <a:lnTo>
                    <a:pt x="3659150" y="5794364"/>
                  </a:lnTo>
                  <a:lnTo>
                    <a:pt x="3649625" y="5789919"/>
                  </a:lnTo>
                  <a:close/>
                  <a:moveTo>
                    <a:pt x="1810406" y="5757851"/>
                  </a:moveTo>
                  <a:lnTo>
                    <a:pt x="1816824" y="5766824"/>
                  </a:lnTo>
                  <a:lnTo>
                    <a:pt x="1832868" y="5767422"/>
                  </a:lnTo>
                  <a:lnTo>
                    <a:pt x="1835114" y="5778489"/>
                  </a:lnTo>
                  <a:lnTo>
                    <a:pt x="1829659" y="5772507"/>
                  </a:lnTo>
                  <a:lnTo>
                    <a:pt x="1816824" y="5771909"/>
                  </a:lnTo>
                  <a:lnTo>
                    <a:pt x="1809444" y="5775797"/>
                  </a:lnTo>
                  <a:lnTo>
                    <a:pt x="1804951" y="5768918"/>
                  </a:lnTo>
                  <a:close/>
                  <a:moveTo>
                    <a:pt x="3645223" y="5754676"/>
                  </a:moveTo>
                  <a:lnTo>
                    <a:pt x="3645223" y="5762230"/>
                  </a:lnTo>
                  <a:lnTo>
                    <a:pt x="3648038" y="5769470"/>
                  </a:lnTo>
                  <a:lnTo>
                    <a:pt x="3646162" y="5785838"/>
                  </a:lnTo>
                  <a:lnTo>
                    <a:pt x="3640533" y="5785838"/>
                  </a:lnTo>
                  <a:lnTo>
                    <a:pt x="3639595" y="5781746"/>
                  </a:lnTo>
                  <a:lnTo>
                    <a:pt x="3630839" y="5791189"/>
                  </a:lnTo>
                  <a:lnTo>
                    <a:pt x="3627400" y="5788356"/>
                  </a:lnTo>
                  <a:cubicBezTo>
                    <a:pt x="3627608" y="5785523"/>
                    <a:pt x="3627817" y="5782690"/>
                    <a:pt x="3628025" y="5779857"/>
                  </a:cubicBezTo>
                  <a:lnTo>
                    <a:pt x="3632716" y="5772303"/>
                  </a:lnTo>
                  <a:lnTo>
                    <a:pt x="3633966" y="5761601"/>
                  </a:lnTo>
                  <a:close/>
                  <a:moveTo>
                    <a:pt x="4003575" y="5735626"/>
                  </a:moveTo>
                  <a:lnTo>
                    <a:pt x="4014159" y="5735626"/>
                  </a:lnTo>
                  <a:lnTo>
                    <a:pt x="4019139" y="5746117"/>
                  </a:lnTo>
                  <a:lnTo>
                    <a:pt x="4029723" y="5752674"/>
                  </a:lnTo>
                  <a:lnTo>
                    <a:pt x="4032213" y="5759232"/>
                  </a:lnTo>
                  <a:lnTo>
                    <a:pt x="4021629" y="5765789"/>
                  </a:lnTo>
                  <a:lnTo>
                    <a:pt x="4014470" y="5761527"/>
                  </a:lnTo>
                  <a:lnTo>
                    <a:pt x="4017583" y="5753986"/>
                  </a:lnTo>
                  <a:lnTo>
                    <a:pt x="4002953" y="5749724"/>
                  </a:lnTo>
                  <a:lnTo>
                    <a:pt x="4000463" y="5742183"/>
                  </a:lnTo>
                  <a:close/>
                  <a:moveTo>
                    <a:pt x="3888209" y="5732451"/>
                  </a:moveTo>
                  <a:lnTo>
                    <a:pt x="3904177" y="5735657"/>
                  </a:lnTo>
                  <a:lnTo>
                    <a:pt x="3915036" y="5750404"/>
                  </a:lnTo>
                  <a:lnTo>
                    <a:pt x="3923658" y="5764189"/>
                  </a:lnTo>
                  <a:lnTo>
                    <a:pt x="3940904" y="5769319"/>
                  </a:lnTo>
                  <a:lnTo>
                    <a:pt x="3947291" y="5776692"/>
                  </a:lnTo>
                  <a:lnTo>
                    <a:pt x="3975714" y="5776372"/>
                  </a:lnTo>
                  <a:lnTo>
                    <a:pt x="3978269" y="5781822"/>
                  </a:lnTo>
                  <a:lnTo>
                    <a:pt x="3978269" y="5793684"/>
                  </a:lnTo>
                  <a:lnTo>
                    <a:pt x="3983698" y="5799454"/>
                  </a:lnTo>
                  <a:lnTo>
                    <a:pt x="3981463" y="5809393"/>
                  </a:lnTo>
                  <a:lnTo>
                    <a:pt x="3986892" y="5816766"/>
                  </a:lnTo>
                  <a:lnTo>
                    <a:pt x="3999986" y="5826063"/>
                  </a:lnTo>
                  <a:lnTo>
                    <a:pt x="4010205" y="5829269"/>
                  </a:lnTo>
                  <a:lnTo>
                    <a:pt x="4027451" y="5832475"/>
                  </a:lnTo>
                  <a:lnTo>
                    <a:pt x="4026812" y="5854596"/>
                  </a:lnTo>
                  <a:lnTo>
                    <a:pt x="4015954" y="5864214"/>
                  </a:lnTo>
                  <a:lnTo>
                    <a:pt x="4000944" y="5860367"/>
                  </a:lnTo>
                  <a:lnTo>
                    <a:pt x="3993598" y="5852672"/>
                  </a:lnTo>
                  <a:lnTo>
                    <a:pt x="3991363" y="5839849"/>
                  </a:lnTo>
                  <a:lnTo>
                    <a:pt x="3975395" y="5831834"/>
                  </a:lnTo>
                  <a:cubicBezTo>
                    <a:pt x="3975714" y="5828201"/>
                    <a:pt x="3976034" y="5824567"/>
                    <a:pt x="3976353" y="5820934"/>
                  </a:cubicBezTo>
                  <a:lnTo>
                    <a:pt x="3963259" y="5812919"/>
                  </a:lnTo>
                  <a:lnTo>
                    <a:pt x="3959107" y="5804263"/>
                  </a:lnTo>
                  <a:lnTo>
                    <a:pt x="3927171" y="5801378"/>
                  </a:lnTo>
                  <a:lnTo>
                    <a:pt x="3922700" y="5794004"/>
                  </a:lnTo>
                  <a:cubicBezTo>
                    <a:pt x="3923019" y="5790050"/>
                    <a:pt x="3923339" y="5786096"/>
                    <a:pt x="3923658" y="5782142"/>
                  </a:cubicBezTo>
                  <a:lnTo>
                    <a:pt x="3914077" y="5772845"/>
                  </a:lnTo>
                  <a:lnTo>
                    <a:pt x="3881183" y="5751686"/>
                  </a:lnTo>
                  <a:lnTo>
                    <a:pt x="3881183" y="5747519"/>
                  </a:lnTo>
                  <a:lnTo>
                    <a:pt x="3876712" y="5749442"/>
                  </a:lnTo>
                  <a:lnTo>
                    <a:pt x="3863938" y="5752648"/>
                  </a:lnTo>
                  <a:lnTo>
                    <a:pt x="3873199" y="5742068"/>
                  </a:lnTo>
                  <a:lnTo>
                    <a:pt x="3880864" y="5741107"/>
                  </a:lnTo>
                  <a:close/>
                  <a:moveTo>
                    <a:pt x="1831939" y="5713401"/>
                  </a:moveTo>
                  <a:cubicBezTo>
                    <a:pt x="1831617" y="5716218"/>
                    <a:pt x="1831294" y="5719034"/>
                    <a:pt x="1830972" y="5721851"/>
                  </a:cubicBezTo>
                  <a:lnTo>
                    <a:pt x="1812925" y="5752401"/>
                  </a:lnTo>
                  <a:lnTo>
                    <a:pt x="1808736" y="5754676"/>
                  </a:lnTo>
                  <a:lnTo>
                    <a:pt x="1805191" y="5748176"/>
                  </a:lnTo>
                  <a:lnTo>
                    <a:pt x="1794877" y="5751751"/>
                  </a:lnTo>
                  <a:lnTo>
                    <a:pt x="1789076" y="5743951"/>
                  </a:lnTo>
                  <a:lnTo>
                    <a:pt x="1796489" y="5727701"/>
                  </a:lnTo>
                  <a:lnTo>
                    <a:pt x="1813892" y="5714701"/>
                  </a:lnTo>
                  <a:close/>
                  <a:moveTo>
                    <a:pt x="3909022" y="5707051"/>
                  </a:moveTo>
                  <a:lnTo>
                    <a:pt x="3919500" y="5708956"/>
                  </a:lnTo>
                  <a:lnTo>
                    <a:pt x="3906800" y="5716576"/>
                  </a:lnTo>
                  <a:close/>
                  <a:moveTo>
                    <a:pt x="3933152" y="5702289"/>
                  </a:moveTo>
                  <a:lnTo>
                    <a:pt x="3938550" y="5710397"/>
                  </a:lnTo>
                  <a:lnTo>
                    <a:pt x="3943947" y="5710397"/>
                  </a:lnTo>
                  <a:lnTo>
                    <a:pt x="3944900" y="5717569"/>
                  </a:lnTo>
                  <a:lnTo>
                    <a:pt x="3936327" y="5719752"/>
                  </a:lnTo>
                  <a:lnTo>
                    <a:pt x="3929025" y="5713515"/>
                  </a:lnTo>
                  <a:lnTo>
                    <a:pt x="3925850" y="5706343"/>
                  </a:lnTo>
                  <a:close/>
                  <a:moveTo>
                    <a:pt x="3950898" y="5691176"/>
                  </a:moveTo>
                  <a:lnTo>
                    <a:pt x="3954426" y="5700557"/>
                  </a:lnTo>
                  <a:lnTo>
                    <a:pt x="3948252" y="5711814"/>
                  </a:lnTo>
                  <a:lnTo>
                    <a:pt x="3946488" y="5707749"/>
                  </a:lnTo>
                  <a:lnTo>
                    <a:pt x="3949428" y="5700557"/>
                  </a:lnTo>
                  <a:close/>
                  <a:moveTo>
                    <a:pt x="4188559" y="5689589"/>
                  </a:moveTo>
                  <a:lnTo>
                    <a:pt x="4200260" y="5693688"/>
                  </a:lnTo>
                  <a:lnTo>
                    <a:pt x="4201525" y="5703148"/>
                  </a:lnTo>
                  <a:lnTo>
                    <a:pt x="4222713" y="5713554"/>
                  </a:lnTo>
                  <a:lnTo>
                    <a:pt x="4207850" y="5720806"/>
                  </a:lnTo>
                  <a:lnTo>
                    <a:pt x="4198363" y="5712608"/>
                  </a:lnTo>
                  <a:lnTo>
                    <a:pt x="4203739" y="5728059"/>
                  </a:lnTo>
                  <a:lnTo>
                    <a:pt x="4197414" y="5735627"/>
                  </a:lnTo>
                  <a:lnTo>
                    <a:pt x="4179705" y="5734996"/>
                  </a:lnTo>
                  <a:lnTo>
                    <a:pt x="4168953" y="5725221"/>
                  </a:lnTo>
                  <a:lnTo>
                    <a:pt x="4186662" y="5713869"/>
                  </a:lnTo>
                  <a:lnTo>
                    <a:pt x="4173064" y="5710716"/>
                  </a:lnTo>
                  <a:lnTo>
                    <a:pt x="4164525" y="5723329"/>
                  </a:lnTo>
                  <a:lnTo>
                    <a:pt x="4144603" y="5715130"/>
                  </a:lnTo>
                  <a:lnTo>
                    <a:pt x="4143338" y="5702517"/>
                  </a:lnTo>
                  <a:lnTo>
                    <a:pt x="4165790" y="5703463"/>
                  </a:lnTo>
                  <a:lnTo>
                    <a:pt x="4167688" y="5696211"/>
                  </a:lnTo>
                  <a:lnTo>
                    <a:pt x="4181602" y="5695895"/>
                  </a:lnTo>
                  <a:close/>
                  <a:moveTo>
                    <a:pt x="3560407" y="5638789"/>
                  </a:moveTo>
                  <a:lnTo>
                    <a:pt x="3566757" y="5641629"/>
                  </a:lnTo>
                  <a:lnTo>
                    <a:pt x="3572790" y="5648572"/>
                  </a:lnTo>
                  <a:lnTo>
                    <a:pt x="3560725" y="5652675"/>
                  </a:lnTo>
                  <a:lnTo>
                    <a:pt x="3562312" y="5664667"/>
                  </a:lnTo>
                  <a:lnTo>
                    <a:pt x="3572155" y="5670663"/>
                  </a:lnTo>
                  <a:cubicBezTo>
                    <a:pt x="3571943" y="5673714"/>
                    <a:pt x="3571732" y="5676764"/>
                    <a:pt x="3571520" y="5679815"/>
                  </a:cubicBezTo>
                  <a:lnTo>
                    <a:pt x="3582950" y="5680447"/>
                  </a:lnTo>
                  <a:lnTo>
                    <a:pt x="3581680" y="5691177"/>
                  </a:lnTo>
                  <a:lnTo>
                    <a:pt x="3563265" y="5680447"/>
                  </a:lnTo>
                  <a:lnTo>
                    <a:pt x="3561677" y="5668770"/>
                  </a:lnTo>
                  <a:lnTo>
                    <a:pt x="3541675" y="5647310"/>
                  </a:lnTo>
                  <a:lnTo>
                    <a:pt x="3543262" y="5640367"/>
                  </a:lnTo>
                  <a:lnTo>
                    <a:pt x="3558185" y="5642891"/>
                  </a:lnTo>
                  <a:close/>
                  <a:moveTo>
                    <a:pt x="1988465" y="5605451"/>
                  </a:moveTo>
                  <a:lnTo>
                    <a:pt x="1990687" y="5609261"/>
                  </a:lnTo>
                  <a:lnTo>
                    <a:pt x="1976082" y="5621326"/>
                  </a:lnTo>
                  <a:lnTo>
                    <a:pt x="1975130" y="5626406"/>
                  </a:lnTo>
                  <a:lnTo>
                    <a:pt x="1985607" y="5621008"/>
                  </a:lnTo>
                  <a:lnTo>
                    <a:pt x="1979257" y="5631486"/>
                  </a:lnTo>
                  <a:lnTo>
                    <a:pt x="1981480" y="5638153"/>
                  </a:lnTo>
                  <a:lnTo>
                    <a:pt x="1998307" y="5636883"/>
                  </a:lnTo>
                  <a:lnTo>
                    <a:pt x="2005927" y="5638788"/>
                  </a:lnTo>
                  <a:lnTo>
                    <a:pt x="2008150" y="5651488"/>
                  </a:lnTo>
                  <a:lnTo>
                    <a:pt x="1999895" y="5666411"/>
                  </a:lnTo>
                  <a:lnTo>
                    <a:pt x="1993545" y="5677841"/>
                  </a:lnTo>
                  <a:lnTo>
                    <a:pt x="1987195" y="5690859"/>
                  </a:lnTo>
                  <a:lnTo>
                    <a:pt x="1965287" y="5699114"/>
                  </a:lnTo>
                  <a:lnTo>
                    <a:pt x="1965287" y="5694986"/>
                  </a:lnTo>
                  <a:lnTo>
                    <a:pt x="1954492" y="5688954"/>
                  </a:lnTo>
                  <a:lnTo>
                    <a:pt x="1937665" y="5683556"/>
                  </a:lnTo>
                  <a:cubicBezTo>
                    <a:pt x="1937877" y="5678370"/>
                    <a:pt x="1938088" y="5673185"/>
                    <a:pt x="1938300" y="5667999"/>
                  </a:cubicBezTo>
                  <a:lnTo>
                    <a:pt x="1928775" y="5660696"/>
                  </a:lnTo>
                  <a:lnTo>
                    <a:pt x="1912900" y="5662601"/>
                  </a:lnTo>
                  <a:cubicBezTo>
                    <a:pt x="1912688" y="5667258"/>
                    <a:pt x="1912477" y="5671914"/>
                    <a:pt x="1912265" y="5676571"/>
                  </a:cubicBezTo>
                  <a:lnTo>
                    <a:pt x="1902740" y="5674349"/>
                  </a:lnTo>
                  <a:lnTo>
                    <a:pt x="1900200" y="5650536"/>
                  </a:lnTo>
                  <a:lnTo>
                    <a:pt x="1917027" y="5641963"/>
                  </a:lnTo>
                  <a:lnTo>
                    <a:pt x="1937982" y="5626723"/>
                  </a:lnTo>
                  <a:lnTo>
                    <a:pt x="1952905" y="5619103"/>
                  </a:lnTo>
                  <a:close/>
                  <a:moveTo>
                    <a:pt x="4089680" y="5599101"/>
                  </a:moveTo>
                  <a:lnTo>
                    <a:pt x="4100475" y="5606038"/>
                  </a:lnTo>
                  <a:lnTo>
                    <a:pt x="4089045" y="5624958"/>
                  </a:lnTo>
                  <a:lnTo>
                    <a:pt x="4092220" y="5642931"/>
                  </a:lnTo>
                  <a:lnTo>
                    <a:pt x="4079520" y="5637571"/>
                  </a:lnTo>
                  <a:lnTo>
                    <a:pt x="4081742" y="5630318"/>
                  </a:lnTo>
                  <a:lnTo>
                    <a:pt x="4076345" y="5630318"/>
                  </a:lnTo>
                  <a:lnTo>
                    <a:pt x="4069042" y="5645139"/>
                  </a:lnTo>
                  <a:lnTo>
                    <a:pt x="4060470" y="5631580"/>
                  </a:lnTo>
                  <a:lnTo>
                    <a:pt x="4056025" y="5615813"/>
                  </a:lnTo>
                  <a:lnTo>
                    <a:pt x="4073805" y="5615813"/>
                  </a:lnTo>
                  <a:lnTo>
                    <a:pt x="4084600" y="5619597"/>
                  </a:lnTo>
                  <a:close/>
                  <a:moveTo>
                    <a:pt x="2070698" y="5599101"/>
                  </a:moveTo>
                  <a:lnTo>
                    <a:pt x="2091018" y="5613433"/>
                  </a:lnTo>
                  <a:lnTo>
                    <a:pt x="2092288" y="5624649"/>
                  </a:lnTo>
                  <a:lnTo>
                    <a:pt x="2079588" y="5632439"/>
                  </a:lnTo>
                  <a:lnTo>
                    <a:pt x="2067840" y="5622780"/>
                  </a:lnTo>
                  <a:lnTo>
                    <a:pt x="2041488" y="5624338"/>
                  </a:lnTo>
                  <a:lnTo>
                    <a:pt x="2040218" y="5614056"/>
                  </a:lnTo>
                  <a:lnTo>
                    <a:pt x="2033868" y="5614056"/>
                  </a:lnTo>
                  <a:lnTo>
                    <a:pt x="2031963" y="5604397"/>
                  </a:lnTo>
                  <a:close/>
                  <a:moveTo>
                    <a:pt x="4138765" y="5576879"/>
                  </a:moveTo>
                  <a:lnTo>
                    <a:pt x="4144990" y="5580100"/>
                  </a:lnTo>
                  <a:lnTo>
                    <a:pt x="4148103" y="5590408"/>
                  </a:lnTo>
                  <a:lnTo>
                    <a:pt x="4140943" y="5599104"/>
                  </a:lnTo>
                  <a:lnTo>
                    <a:pt x="4116353" y="5598138"/>
                  </a:lnTo>
                  <a:lnTo>
                    <a:pt x="4121956" y="5588475"/>
                  </a:lnTo>
                  <a:close/>
                  <a:moveTo>
                    <a:pt x="4302091" y="5553067"/>
                  </a:moveTo>
                  <a:lnTo>
                    <a:pt x="4302091" y="5561005"/>
                  </a:lnTo>
                  <a:lnTo>
                    <a:pt x="4297328" y="5558934"/>
                  </a:lnTo>
                  <a:close/>
                  <a:moveTo>
                    <a:pt x="4108553" y="5551476"/>
                  </a:moveTo>
                  <a:lnTo>
                    <a:pt x="4122700" y="5555898"/>
                  </a:lnTo>
                  <a:lnTo>
                    <a:pt x="4121735" y="5565764"/>
                  </a:lnTo>
                  <a:lnTo>
                    <a:pt x="4108874" y="5563723"/>
                  </a:lnTo>
                  <a:lnTo>
                    <a:pt x="4097300" y="5562702"/>
                  </a:lnTo>
                  <a:lnTo>
                    <a:pt x="4099229" y="5556919"/>
                  </a:lnTo>
                  <a:close/>
                  <a:moveTo>
                    <a:pt x="4289391" y="5540367"/>
                  </a:moveTo>
                  <a:lnTo>
                    <a:pt x="4308441" y="5541002"/>
                  </a:lnTo>
                  <a:lnTo>
                    <a:pt x="4301337" y="5548305"/>
                  </a:lnTo>
                  <a:lnTo>
                    <a:pt x="4292620" y="5551480"/>
                  </a:lnTo>
                  <a:lnTo>
                    <a:pt x="4289391" y="5548305"/>
                  </a:lnTo>
                  <a:close/>
                  <a:moveTo>
                    <a:pt x="4022925" y="5514964"/>
                  </a:moveTo>
                  <a:lnTo>
                    <a:pt x="4031881" y="5519920"/>
                  </a:lnTo>
                  <a:cubicBezTo>
                    <a:pt x="4031992" y="5524360"/>
                    <a:pt x="4032102" y="5528799"/>
                    <a:pt x="4032213" y="5533239"/>
                  </a:cubicBezTo>
                  <a:lnTo>
                    <a:pt x="4022261" y="5540364"/>
                  </a:lnTo>
                  <a:lnTo>
                    <a:pt x="4009988" y="5532310"/>
                  </a:lnTo>
                  <a:lnTo>
                    <a:pt x="4011315" y="5525186"/>
                  </a:lnTo>
                  <a:close/>
                  <a:moveTo>
                    <a:pt x="2542105" y="5470514"/>
                  </a:moveTo>
                  <a:lnTo>
                    <a:pt x="2547481" y="5470514"/>
                  </a:lnTo>
                  <a:lnTo>
                    <a:pt x="2566456" y="5478769"/>
                  </a:lnTo>
                  <a:lnTo>
                    <a:pt x="2578157" y="5478769"/>
                  </a:lnTo>
                  <a:lnTo>
                    <a:pt x="2586696" y="5503851"/>
                  </a:lnTo>
                  <a:cubicBezTo>
                    <a:pt x="2586380" y="5509460"/>
                    <a:pt x="2586063" y="5515070"/>
                    <a:pt x="2585747" y="5520679"/>
                  </a:cubicBezTo>
                  <a:lnTo>
                    <a:pt x="2601876" y="5547031"/>
                  </a:lnTo>
                  <a:cubicBezTo>
                    <a:pt x="2601560" y="5556450"/>
                    <a:pt x="2601243" y="5565870"/>
                    <a:pt x="2600927" y="5575289"/>
                  </a:cubicBezTo>
                  <a:lnTo>
                    <a:pt x="2590491" y="5584814"/>
                  </a:lnTo>
                  <a:lnTo>
                    <a:pt x="2586696" y="5599736"/>
                  </a:lnTo>
                  <a:lnTo>
                    <a:pt x="2600295" y="5611484"/>
                  </a:lnTo>
                  <a:lnTo>
                    <a:pt x="2592388" y="5641646"/>
                  </a:lnTo>
                  <a:lnTo>
                    <a:pt x="2584166" y="5676889"/>
                  </a:lnTo>
                  <a:cubicBezTo>
                    <a:pt x="2584271" y="5688425"/>
                    <a:pt x="2584377" y="5699960"/>
                    <a:pt x="2584482" y="5711496"/>
                  </a:cubicBezTo>
                  <a:lnTo>
                    <a:pt x="2570884" y="5732769"/>
                  </a:lnTo>
                  <a:lnTo>
                    <a:pt x="2561080" y="5721974"/>
                  </a:lnTo>
                  <a:lnTo>
                    <a:pt x="2550644" y="5711814"/>
                  </a:lnTo>
                  <a:lnTo>
                    <a:pt x="2532934" y="5723561"/>
                  </a:lnTo>
                  <a:cubicBezTo>
                    <a:pt x="2532618" y="5730229"/>
                    <a:pt x="2532301" y="5736896"/>
                    <a:pt x="2531985" y="5743564"/>
                  </a:cubicBezTo>
                  <a:lnTo>
                    <a:pt x="2523446" y="5752136"/>
                  </a:lnTo>
                  <a:lnTo>
                    <a:pt x="2510796" y="5753089"/>
                  </a:lnTo>
                  <a:lnTo>
                    <a:pt x="2496249" y="5756264"/>
                  </a:lnTo>
                  <a:lnTo>
                    <a:pt x="2484864" y="5748326"/>
                  </a:lnTo>
                  <a:lnTo>
                    <a:pt x="2476325" y="5751501"/>
                  </a:lnTo>
                  <a:lnTo>
                    <a:pt x="2472846" y="5740706"/>
                  </a:lnTo>
                  <a:lnTo>
                    <a:pt x="2481385" y="5740706"/>
                  </a:lnTo>
                  <a:lnTo>
                    <a:pt x="2474744" y="5735626"/>
                  </a:lnTo>
                  <a:cubicBezTo>
                    <a:pt x="2474428" y="5727265"/>
                    <a:pt x="2474111" y="5718905"/>
                    <a:pt x="2473795" y="5710544"/>
                  </a:cubicBezTo>
                  <a:lnTo>
                    <a:pt x="2460829" y="5693716"/>
                  </a:lnTo>
                  <a:lnTo>
                    <a:pt x="2477274" y="5644821"/>
                  </a:lnTo>
                  <a:lnTo>
                    <a:pt x="2481701" y="5631169"/>
                  </a:lnTo>
                  <a:lnTo>
                    <a:pt x="2467470" y="5619739"/>
                  </a:lnTo>
                  <a:lnTo>
                    <a:pt x="2476009" y="5598466"/>
                  </a:lnTo>
                  <a:lnTo>
                    <a:pt x="2469684" y="5588941"/>
                  </a:lnTo>
                  <a:lnTo>
                    <a:pt x="2475693" y="5575606"/>
                  </a:lnTo>
                  <a:lnTo>
                    <a:pt x="2466205" y="5557509"/>
                  </a:lnTo>
                  <a:lnTo>
                    <a:pt x="2450393" y="5547349"/>
                  </a:lnTo>
                  <a:lnTo>
                    <a:pt x="2445965" y="5556874"/>
                  </a:lnTo>
                  <a:lnTo>
                    <a:pt x="2441538" y="5535601"/>
                  </a:lnTo>
                  <a:lnTo>
                    <a:pt x="2447863" y="5521949"/>
                  </a:lnTo>
                  <a:lnTo>
                    <a:pt x="2442170" y="5497819"/>
                  </a:lnTo>
                  <a:lnTo>
                    <a:pt x="2450709" y="5492421"/>
                  </a:lnTo>
                  <a:lnTo>
                    <a:pt x="2454820" y="5477499"/>
                  </a:lnTo>
                  <a:lnTo>
                    <a:pt x="2461145" y="5482896"/>
                  </a:lnTo>
                  <a:lnTo>
                    <a:pt x="2451658" y="5497819"/>
                  </a:lnTo>
                  <a:lnTo>
                    <a:pt x="2459248" y="5509249"/>
                  </a:lnTo>
                  <a:lnTo>
                    <a:pt x="2476325" y="5517504"/>
                  </a:lnTo>
                  <a:lnTo>
                    <a:pt x="2496249" y="5519409"/>
                  </a:lnTo>
                  <a:lnTo>
                    <a:pt x="2503523" y="5503534"/>
                  </a:lnTo>
                  <a:lnTo>
                    <a:pt x="2524711" y="5490834"/>
                  </a:lnTo>
                  <a:lnTo>
                    <a:pt x="2537994" y="5481309"/>
                  </a:lnTo>
                  <a:close/>
                  <a:moveTo>
                    <a:pt x="3282913" y="5260964"/>
                  </a:moveTo>
                  <a:lnTo>
                    <a:pt x="3294026" y="5262084"/>
                  </a:lnTo>
                  <a:lnTo>
                    <a:pt x="3287964" y="5265727"/>
                  </a:lnTo>
                  <a:close/>
                  <a:moveTo>
                    <a:pt x="3328248" y="5257789"/>
                  </a:moveTo>
                  <a:lnTo>
                    <a:pt x="3340739" y="5264892"/>
                  </a:lnTo>
                  <a:lnTo>
                    <a:pt x="3362288" y="5271027"/>
                  </a:lnTo>
                  <a:lnTo>
                    <a:pt x="3361039" y="5276839"/>
                  </a:lnTo>
                  <a:lnTo>
                    <a:pt x="3336680" y="5270704"/>
                  </a:lnTo>
                  <a:lnTo>
                    <a:pt x="3324188" y="5259726"/>
                  </a:lnTo>
                  <a:close/>
                  <a:moveTo>
                    <a:pt x="2671407" y="5257789"/>
                  </a:moveTo>
                  <a:lnTo>
                    <a:pt x="2674900" y="5266657"/>
                  </a:lnTo>
                  <a:lnTo>
                    <a:pt x="2673947" y="5273226"/>
                  </a:lnTo>
                  <a:lnTo>
                    <a:pt x="2667597" y="5275197"/>
                  </a:lnTo>
                  <a:lnTo>
                    <a:pt x="2671725" y="5284722"/>
                  </a:lnTo>
                  <a:lnTo>
                    <a:pt x="2664422" y="5286364"/>
                  </a:lnTo>
                  <a:lnTo>
                    <a:pt x="2659977" y="5276510"/>
                  </a:lnTo>
                  <a:lnTo>
                    <a:pt x="2643150" y="5278481"/>
                  </a:lnTo>
                  <a:lnTo>
                    <a:pt x="2636800" y="5268956"/>
                  </a:lnTo>
                  <a:lnTo>
                    <a:pt x="2659977" y="5266657"/>
                  </a:lnTo>
                  <a:close/>
                  <a:moveTo>
                    <a:pt x="3264815" y="5237151"/>
                  </a:moveTo>
                  <a:lnTo>
                    <a:pt x="3282277" y="5247144"/>
                  </a:lnTo>
                  <a:lnTo>
                    <a:pt x="3295930" y="5244334"/>
                  </a:lnTo>
                  <a:lnTo>
                    <a:pt x="3316250" y="5251204"/>
                  </a:lnTo>
                  <a:lnTo>
                    <a:pt x="3295930" y="5249955"/>
                  </a:lnTo>
                  <a:lnTo>
                    <a:pt x="3283865" y="5256201"/>
                  </a:lnTo>
                  <a:lnTo>
                    <a:pt x="3252750" y="5239337"/>
                  </a:lnTo>
                  <a:close/>
                  <a:moveTo>
                    <a:pt x="2572585" y="5232389"/>
                  </a:moveTo>
                  <a:cubicBezTo>
                    <a:pt x="2573224" y="5246022"/>
                    <a:pt x="2573864" y="5259654"/>
                    <a:pt x="2574503" y="5273287"/>
                  </a:cubicBezTo>
                  <a:lnTo>
                    <a:pt x="2571306" y="5288188"/>
                  </a:lnTo>
                  <a:lnTo>
                    <a:pt x="2584413" y="5315453"/>
                  </a:lnTo>
                  <a:lnTo>
                    <a:pt x="2581536" y="5359522"/>
                  </a:lnTo>
                  <a:lnTo>
                    <a:pt x="2570028" y="5388373"/>
                  </a:lnTo>
                  <a:lnTo>
                    <a:pt x="2566831" y="5402957"/>
                  </a:lnTo>
                  <a:lnTo>
                    <a:pt x="2557561" y="5426101"/>
                  </a:lnTo>
                  <a:lnTo>
                    <a:pt x="2549249" y="5445123"/>
                  </a:lnTo>
                  <a:lnTo>
                    <a:pt x="2547971" y="5451464"/>
                  </a:lnTo>
                  <a:lnTo>
                    <a:pt x="2539659" y="5446391"/>
                  </a:lnTo>
                  <a:lnTo>
                    <a:pt x="2531987" y="5444489"/>
                  </a:lnTo>
                  <a:lnTo>
                    <a:pt x="2531028" y="5439099"/>
                  </a:lnTo>
                  <a:lnTo>
                    <a:pt x="2521438" y="5434978"/>
                  </a:lnTo>
                  <a:lnTo>
                    <a:pt x="2510569" y="5426735"/>
                  </a:lnTo>
                  <a:lnTo>
                    <a:pt x="2518241" y="5408663"/>
                  </a:lnTo>
                  <a:lnTo>
                    <a:pt x="2511209" y="5405493"/>
                  </a:lnTo>
                  <a:lnTo>
                    <a:pt x="2499701" y="5400103"/>
                  </a:lnTo>
                  <a:lnTo>
                    <a:pt x="2503856" y="5393762"/>
                  </a:lnTo>
                  <a:lnTo>
                    <a:pt x="2504815" y="5384568"/>
                  </a:lnTo>
                  <a:lnTo>
                    <a:pt x="2501619" y="5381398"/>
                  </a:lnTo>
                  <a:lnTo>
                    <a:pt x="2501619" y="5366814"/>
                  </a:lnTo>
                  <a:lnTo>
                    <a:pt x="2497143" y="5356035"/>
                  </a:lnTo>
                  <a:lnTo>
                    <a:pt x="2490750" y="5342719"/>
                  </a:lnTo>
                  <a:cubicBezTo>
                    <a:pt x="2491070" y="5338492"/>
                    <a:pt x="2491389" y="5334264"/>
                    <a:pt x="2491709" y="5330037"/>
                  </a:cubicBezTo>
                  <a:lnTo>
                    <a:pt x="2501299" y="5327818"/>
                  </a:lnTo>
                  <a:cubicBezTo>
                    <a:pt x="2500873" y="5320420"/>
                    <a:pt x="2500446" y="5313023"/>
                    <a:pt x="2500020" y="5305625"/>
                  </a:cubicBezTo>
                  <a:lnTo>
                    <a:pt x="2520159" y="5294846"/>
                  </a:lnTo>
                  <a:lnTo>
                    <a:pt x="2524315" y="5283432"/>
                  </a:lnTo>
                  <a:lnTo>
                    <a:pt x="2538061" y="5272653"/>
                  </a:lnTo>
                  <a:lnTo>
                    <a:pt x="2550848" y="5278994"/>
                  </a:lnTo>
                  <a:lnTo>
                    <a:pt x="2558520" y="5271702"/>
                  </a:lnTo>
                  <a:lnTo>
                    <a:pt x="2554684" y="5255850"/>
                  </a:lnTo>
                  <a:lnTo>
                    <a:pt x="2562356" y="5235559"/>
                  </a:lnTo>
                  <a:close/>
                  <a:moveTo>
                    <a:pt x="3216274" y="5219689"/>
                  </a:moveTo>
                  <a:lnTo>
                    <a:pt x="3221000" y="5221547"/>
                  </a:lnTo>
                  <a:lnTo>
                    <a:pt x="3210958" y="5232389"/>
                  </a:lnTo>
                  <a:lnTo>
                    <a:pt x="3210367" y="5228052"/>
                  </a:lnTo>
                  <a:lnTo>
                    <a:pt x="3208300" y="5222477"/>
                  </a:lnTo>
                  <a:close/>
                  <a:moveTo>
                    <a:pt x="3236875" y="5199051"/>
                  </a:moveTo>
                  <a:lnTo>
                    <a:pt x="3266104" y="5206144"/>
                  </a:lnTo>
                  <a:lnTo>
                    <a:pt x="3297200" y="5210197"/>
                  </a:lnTo>
                  <a:lnTo>
                    <a:pt x="3297200" y="5214926"/>
                  </a:lnTo>
                  <a:lnTo>
                    <a:pt x="3266726" y="5213912"/>
                  </a:lnTo>
                  <a:lnTo>
                    <a:pt x="3239673" y="5206819"/>
                  </a:lnTo>
                  <a:close/>
                  <a:moveTo>
                    <a:pt x="3261468" y="5180001"/>
                  </a:moveTo>
                  <a:lnTo>
                    <a:pt x="3278151" y="5188077"/>
                  </a:lnTo>
                  <a:lnTo>
                    <a:pt x="3274688" y="5194289"/>
                  </a:lnTo>
                  <a:lnTo>
                    <a:pt x="3257376" y="5193046"/>
                  </a:lnTo>
                  <a:lnTo>
                    <a:pt x="3245415" y="5189630"/>
                  </a:lnTo>
                  <a:lnTo>
                    <a:pt x="3241953" y="5184970"/>
                  </a:lnTo>
                  <a:lnTo>
                    <a:pt x="3241638" y="5180311"/>
                  </a:lnTo>
                  <a:close/>
                  <a:moveTo>
                    <a:pt x="3220023" y="5175239"/>
                  </a:moveTo>
                  <a:lnTo>
                    <a:pt x="3235288" y="5184764"/>
                  </a:lnTo>
                  <a:lnTo>
                    <a:pt x="3225824" y="5183535"/>
                  </a:lnTo>
                  <a:lnTo>
                    <a:pt x="3211475" y="5175546"/>
                  </a:lnTo>
                  <a:close/>
                  <a:moveTo>
                    <a:pt x="2421121" y="5104145"/>
                  </a:moveTo>
                  <a:lnTo>
                    <a:pt x="2412624" y="5112639"/>
                  </a:lnTo>
                  <a:cubicBezTo>
                    <a:pt x="2412640" y="5112672"/>
                    <a:pt x="2412656" y="5112704"/>
                    <a:pt x="2412672" y="5112737"/>
                  </a:cubicBezTo>
                  <a:lnTo>
                    <a:pt x="2421138" y="5104253"/>
                  </a:lnTo>
                  <a:cubicBezTo>
                    <a:pt x="2421132" y="5104217"/>
                    <a:pt x="2421127" y="5104181"/>
                    <a:pt x="2421121" y="5104145"/>
                  </a:cubicBezTo>
                  <a:close/>
                  <a:moveTo>
                    <a:pt x="3071775" y="5056176"/>
                  </a:moveTo>
                  <a:lnTo>
                    <a:pt x="3095705" y="5079407"/>
                  </a:lnTo>
                  <a:lnTo>
                    <a:pt x="3109875" y="5094276"/>
                  </a:lnTo>
                  <a:lnTo>
                    <a:pt x="3092242" y="5084364"/>
                  </a:lnTo>
                  <a:lnTo>
                    <a:pt x="3080277" y="5069805"/>
                  </a:lnTo>
                  <a:close/>
                  <a:moveTo>
                    <a:pt x="3087650" y="5051414"/>
                  </a:moveTo>
                  <a:lnTo>
                    <a:pt x="3115887" y="5070981"/>
                  </a:lnTo>
                  <a:lnTo>
                    <a:pt x="3117813" y="5079989"/>
                  </a:lnTo>
                  <a:close/>
                  <a:moveTo>
                    <a:pt x="3100350" y="5049826"/>
                  </a:moveTo>
                  <a:lnTo>
                    <a:pt x="3114638" y="5056224"/>
                  </a:lnTo>
                  <a:lnTo>
                    <a:pt x="3110215" y="5060939"/>
                  </a:lnTo>
                  <a:close/>
                  <a:moveTo>
                    <a:pt x="3085812" y="5013314"/>
                  </a:moveTo>
                  <a:lnTo>
                    <a:pt x="3107082" y="5026331"/>
                  </a:lnTo>
                  <a:lnTo>
                    <a:pt x="3109016" y="5031411"/>
                  </a:lnTo>
                  <a:lnTo>
                    <a:pt x="3102570" y="5029824"/>
                  </a:lnTo>
                  <a:lnTo>
                    <a:pt x="3115461" y="5041254"/>
                  </a:lnTo>
                  <a:lnTo>
                    <a:pt x="3124163" y="5047921"/>
                  </a:lnTo>
                  <a:lnTo>
                    <a:pt x="3122874" y="5051414"/>
                  </a:lnTo>
                  <a:lnTo>
                    <a:pt x="3104182" y="5037126"/>
                  </a:lnTo>
                  <a:lnTo>
                    <a:pt x="3105471" y="5045381"/>
                  </a:lnTo>
                  <a:lnTo>
                    <a:pt x="3093224" y="5033316"/>
                  </a:lnTo>
                  <a:lnTo>
                    <a:pt x="3084523" y="5021886"/>
                  </a:lnTo>
                  <a:lnTo>
                    <a:pt x="3081300" y="5013949"/>
                  </a:lnTo>
                  <a:close/>
                  <a:moveTo>
                    <a:pt x="3043982" y="5011726"/>
                  </a:moveTo>
                  <a:lnTo>
                    <a:pt x="3058460" y="5028318"/>
                  </a:lnTo>
                  <a:cubicBezTo>
                    <a:pt x="3058665" y="5032005"/>
                    <a:pt x="3058871" y="5035692"/>
                    <a:pt x="3059076" y="5039379"/>
                  </a:cubicBezTo>
                  <a:lnTo>
                    <a:pt x="3055071" y="5040301"/>
                  </a:lnTo>
                  <a:lnTo>
                    <a:pt x="3052299" y="5032927"/>
                  </a:lnTo>
                  <a:lnTo>
                    <a:pt x="3046139" y="5030161"/>
                  </a:lnTo>
                  <a:lnTo>
                    <a:pt x="3039978" y="5022173"/>
                  </a:lnTo>
                  <a:lnTo>
                    <a:pt x="3038438" y="5013877"/>
                  </a:lnTo>
                  <a:close/>
                  <a:moveTo>
                    <a:pt x="3081196" y="4995851"/>
                  </a:moveTo>
                  <a:lnTo>
                    <a:pt x="3089628" y="5007599"/>
                  </a:lnTo>
                  <a:lnTo>
                    <a:pt x="3094000" y="5013314"/>
                  </a:lnTo>
                  <a:lnTo>
                    <a:pt x="3077761" y="5004106"/>
                  </a:lnTo>
                  <a:lnTo>
                    <a:pt x="3074950" y="4998708"/>
                  </a:lnTo>
                  <a:close/>
                  <a:moveTo>
                    <a:pt x="6495127" y="4986728"/>
                  </a:moveTo>
                  <a:lnTo>
                    <a:pt x="6506559" y="4995299"/>
                  </a:lnTo>
                  <a:lnTo>
                    <a:pt x="6517991" y="4992442"/>
                  </a:lnTo>
                  <a:lnTo>
                    <a:pt x="6525612" y="4997204"/>
                  </a:lnTo>
                  <a:lnTo>
                    <a:pt x="6540537" y="4999426"/>
                  </a:lnTo>
                  <a:lnTo>
                    <a:pt x="6557050" y="5002918"/>
                  </a:lnTo>
                  <a:lnTo>
                    <a:pt x="6561450" y="5001033"/>
                  </a:lnTo>
                  <a:lnTo>
                    <a:pt x="6527292" y="5071939"/>
                  </a:lnTo>
                  <a:lnTo>
                    <a:pt x="6524977" y="5069582"/>
                  </a:lnTo>
                  <a:lnTo>
                    <a:pt x="6514815" y="5041964"/>
                  </a:lnTo>
                  <a:lnTo>
                    <a:pt x="6504336" y="5039424"/>
                  </a:lnTo>
                  <a:lnTo>
                    <a:pt x="6495762" y="5044821"/>
                  </a:lnTo>
                  <a:lnTo>
                    <a:pt x="6487506" y="5041329"/>
                  </a:lnTo>
                  <a:cubicBezTo>
                    <a:pt x="6487188" y="5037731"/>
                    <a:pt x="6486871" y="5034134"/>
                    <a:pt x="6486553" y="5030536"/>
                  </a:cubicBezTo>
                  <a:lnTo>
                    <a:pt x="6470993" y="5017520"/>
                  </a:lnTo>
                  <a:lnTo>
                    <a:pt x="6473534" y="4998791"/>
                  </a:lnTo>
                  <a:lnTo>
                    <a:pt x="6484648" y="4994981"/>
                  </a:lnTo>
                  <a:close/>
                  <a:moveTo>
                    <a:pt x="3034945" y="4948226"/>
                  </a:moveTo>
                  <a:lnTo>
                    <a:pt x="3042883" y="4949174"/>
                  </a:lnTo>
                  <a:lnTo>
                    <a:pt x="3044153" y="4962446"/>
                  </a:lnTo>
                  <a:lnTo>
                    <a:pt x="3048915" y="4968133"/>
                  </a:lnTo>
                  <a:lnTo>
                    <a:pt x="3055265" y="4979509"/>
                  </a:lnTo>
                  <a:lnTo>
                    <a:pt x="3060663" y="5014901"/>
                  </a:lnTo>
                  <a:lnTo>
                    <a:pt x="3054313" y="5014269"/>
                  </a:lnTo>
                  <a:lnTo>
                    <a:pt x="3049868" y="5008581"/>
                  </a:lnTo>
                  <a:lnTo>
                    <a:pt x="3040342" y="4999101"/>
                  </a:lnTo>
                  <a:lnTo>
                    <a:pt x="3036850" y="4987725"/>
                  </a:lnTo>
                  <a:lnTo>
                    <a:pt x="3039072" y="4981405"/>
                  </a:lnTo>
                  <a:lnTo>
                    <a:pt x="3044788" y="4985829"/>
                  </a:lnTo>
                  <a:lnTo>
                    <a:pt x="3046058" y="4981405"/>
                  </a:lnTo>
                  <a:lnTo>
                    <a:pt x="3046058" y="4972241"/>
                  </a:lnTo>
                  <a:lnTo>
                    <a:pt x="3033675" y="4958022"/>
                  </a:lnTo>
                  <a:close/>
                  <a:moveTo>
                    <a:pt x="3060662" y="4941876"/>
                  </a:moveTo>
                  <a:lnTo>
                    <a:pt x="3066377" y="4941876"/>
                  </a:lnTo>
                  <a:lnTo>
                    <a:pt x="3081300" y="4964101"/>
                  </a:lnTo>
                  <a:lnTo>
                    <a:pt x="3086062" y="4968228"/>
                  </a:lnTo>
                  <a:lnTo>
                    <a:pt x="3081935" y="4974578"/>
                  </a:lnTo>
                  <a:lnTo>
                    <a:pt x="3089872" y="4983786"/>
                  </a:lnTo>
                  <a:lnTo>
                    <a:pt x="3097175" y="4999026"/>
                  </a:lnTo>
                  <a:lnTo>
                    <a:pt x="3094317" y="4994263"/>
                  </a:lnTo>
                  <a:lnTo>
                    <a:pt x="3087967" y="4991406"/>
                  </a:lnTo>
                  <a:lnTo>
                    <a:pt x="3075902" y="4984738"/>
                  </a:lnTo>
                  <a:lnTo>
                    <a:pt x="3072092" y="4972673"/>
                  </a:lnTo>
                  <a:lnTo>
                    <a:pt x="3068917" y="4972038"/>
                  </a:lnTo>
                  <a:lnTo>
                    <a:pt x="3054312" y="4962196"/>
                  </a:lnTo>
                  <a:lnTo>
                    <a:pt x="3052725" y="4951083"/>
                  </a:lnTo>
                  <a:lnTo>
                    <a:pt x="3060662" y="4950448"/>
                  </a:lnTo>
                  <a:close/>
                  <a:moveTo>
                    <a:pt x="6600872" y="4906095"/>
                  </a:moveTo>
                  <a:lnTo>
                    <a:pt x="6598649" y="4911492"/>
                  </a:lnTo>
                  <a:lnTo>
                    <a:pt x="6602058" y="4916735"/>
                  </a:lnTo>
                  <a:lnTo>
                    <a:pt x="6570401" y="4982451"/>
                  </a:lnTo>
                  <a:lnTo>
                    <a:pt x="6569434" y="4982283"/>
                  </a:lnTo>
                  <a:lnTo>
                    <a:pt x="6564036" y="4977839"/>
                  </a:lnTo>
                  <a:lnTo>
                    <a:pt x="6564354" y="4967363"/>
                  </a:lnTo>
                  <a:lnTo>
                    <a:pt x="6569752" y="4961332"/>
                  </a:lnTo>
                  <a:lnTo>
                    <a:pt x="6573563" y="4943237"/>
                  </a:lnTo>
                  <a:lnTo>
                    <a:pt x="6567212" y="4935936"/>
                  </a:lnTo>
                  <a:lnTo>
                    <a:pt x="6568799" y="4924190"/>
                  </a:lnTo>
                  <a:lnTo>
                    <a:pt x="6582772" y="4909905"/>
                  </a:lnTo>
                  <a:close/>
                  <a:moveTo>
                    <a:pt x="4951102" y="4806942"/>
                  </a:moveTo>
                  <a:lnTo>
                    <a:pt x="4954554" y="4813479"/>
                  </a:lnTo>
                  <a:lnTo>
                    <a:pt x="4953518" y="4818055"/>
                  </a:lnTo>
                  <a:lnTo>
                    <a:pt x="4946616" y="4810210"/>
                  </a:lnTo>
                  <a:close/>
                  <a:moveTo>
                    <a:pt x="5054566" y="4779954"/>
                  </a:moveTo>
                  <a:lnTo>
                    <a:pt x="5046311" y="4792539"/>
                  </a:lnTo>
                  <a:lnTo>
                    <a:pt x="5039961" y="4814879"/>
                  </a:lnTo>
                  <a:lnTo>
                    <a:pt x="5029166" y="4805125"/>
                  </a:lnTo>
                  <a:lnTo>
                    <a:pt x="5032341" y="4797888"/>
                  </a:lnTo>
                  <a:lnTo>
                    <a:pt x="5048533" y="4785303"/>
                  </a:lnTo>
                  <a:close/>
                  <a:moveTo>
                    <a:pt x="4546749" y="4760722"/>
                  </a:moveTo>
                  <a:lnTo>
                    <a:pt x="4546260" y="4761212"/>
                  </a:lnTo>
                  <a:lnTo>
                    <a:pt x="4546884" y="4760899"/>
                  </a:lnTo>
                  <a:close/>
                  <a:moveTo>
                    <a:pt x="5140291" y="4749792"/>
                  </a:moveTo>
                  <a:lnTo>
                    <a:pt x="5127591" y="4759317"/>
                  </a:lnTo>
                  <a:lnTo>
                    <a:pt x="5130477" y="4751021"/>
                  </a:lnTo>
                  <a:close/>
                  <a:moveTo>
                    <a:pt x="6342270" y="4710093"/>
                  </a:moveTo>
                  <a:lnTo>
                    <a:pt x="6339836" y="4714047"/>
                  </a:lnTo>
                  <a:lnTo>
                    <a:pt x="6301729" y="4718809"/>
                  </a:lnTo>
                  <a:cubicBezTo>
                    <a:pt x="6301306" y="4724946"/>
                    <a:pt x="6300882" y="4731083"/>
                    <a:pt x="6300459" y="4737220"/>
                  </a:cubicBezTo>
                  <a:cubicBezTo>
                    <a:pt x="6300469" y="4737225"/>
                    <a:pt x="6300478" y="4737230"/>
                    <a:pt x="6300488" y="4737235"/>
                  </a:cubicBezTo>
                  <a:cubicBezTo>
                    <a:pt x="6300905" y="4731196"/>
                    <a:pt x="6301321" y="4725157"/>
                    <a:pt x="6301738" y="4719118"/>
                  </a:cubicBezTo>
                  <a:lnTo>
                    <a:pt x="6339844" y="4714356"/>
                  </a:lnTo>
                  <a:lnTo>
                    <a:pt x="6342384" y="4710229"/>
                  </a:lnTo>
                  <a:close/>
                  <a:moveTo>
                    <a:pt x="1472534" y="4375142"/>
                  </a:moveTo>
                  <a:lnTo>
                    <a:pt x="1482060" y="4376139"/>
                  </a:lnTo>
                  <a:lnTo>
                    <a:pt x="1487457" y="4385110"/>
                  </a:lnTo>
                  <a:lnTo>
                    <a:pt x="1484282" y="4388433"/>
                  </a:lnTo>
                  <a:lnTo>
                    <a:pt x="1476662" y="4385110"/>
                  </a:lnTo>
                  <a:lnTo>
                    <a:pt x="1467137" y="4389430"/>
                  </a:lnTo>
                  <a:lnTo>
                    <a:pt x="1465232" y="4381787"/>
                  </a:lnTo>
                  <a:close/>
                  <a:moveTo>
                    <a:pt x="1435070" y="4357679"/>
                  </a:moveTo>
                  <a:lnTo>
                    <a:pt x="1446184" y="4359584"/>
                  </a:lnTo>
                  <a:lnTo>
                    <a:pt x="1443096" y="4363711"/>
                  </a:lnTo>
                  <a:lnTo>
                    <a:pt x="1435996" y="4364029"/>
                  </a:lnTo>
                  <a:close/>
                  <a:moveTo>
                    <a:pt x="1538093" y="4154476"/>
                  </a:moveTo>
                  <a:lnTo>
                    <a:pt x="1543523" y="4158725"/>
                  </a:lnTo>
                  <a:lnTo>
                    <a:pt x="1561405" y="4162647"/>
                  </a:lnTo>
                  <a:lnTo>
                    <a:pt x="1566834" y="4170491"/>
                  </a:lnTo>
                  <a:lnTo>
                    <a:pt x="1564918" y="4178008"/>
                  </a:lnTo>
                  <a:lnTo>
                    <a:pt x="1557251" y="4185526"/>
                  </a:lnTo>
                  <a:lnTo>
                    <a:pt x="1549910" y="4187814"/>
                  </a:lnTo>
                  <a:lnTo>
                    <a:pt x="1525320" y="4175067"/>
                  </a:lnTo>
                  <a:lnTo>
                    <a:pt x="1511272" y="4175067"/>
                  </a:lnTo>
                  <a:lnTo>
                    <a:pt x="1515740" y="4171798"/>
                  </a:lnTo>
                  <a:close/>
                  <a:moveTo>
                    <a:pt x="2133803" y="3771889"/>
                  </a:moveTo>
                  <a:lnTo>
                    <a:pt x="2135150" y="3783636"/>
                  </a:lnTo>
                  <a:lnTo>
                    <a:pt x="2131782" y="3794114"/>
                  </a:lnTo>
                  <a:lnTo>
                    <a:pt x="2129762" y="3813164"/>
                  </a:lnTo>
                  <a:lnTo>
                    <a:pt x="2112925" y="3813164"/>
                  </a:lnTo>
                  <a:lnTo>
                    <a:pt x="2114609" y="3788081"/>
                  </a:lnTo>
                  <a:lnTo>
                    <a:pt x="2124711" y="3775381"/>
                  </a:lnTo>
                  <a:close/>
                  <a:moveTo>
                    <a:pt x="2166583" y="3746489"/>
                  </a:moveTo>
                  <a:lnTo>
                    <a:pt x="2171663" y="3748735"/>
                  </a:lnTo>
                  <a:lnTo>
                    <a:pt x="2153883" y="3759324"/>
                  </a:lnTo>
                  <a:lnTo>
                    <a:pt x="2146263" y="3767988"/>
                  </a:lnTo>
                  <a:lnTo>
                    <a:pt x="2140230" y="3776652"/>
                  </a:lnTo>
                  <a:lnTo>
                    <a:pt x="2136738" y="3766705"/>
                  </a:lnTo>
                  <a:lnTo>
                    <a:pt x="2146263" y="3757078"/>
                  </a:lnTo>
                  <a:close/>
                  <a:moveTo>
                    <a:pt x="1246315" y="3744901"/>
                  </a:moveTo>
                  <a:lnTo>
                    <a:pt x="1253753" y="3753473"/>
                  </a:lnTo>
                  <a:lnTo>
                    <a:pt x="1263448" y="3760458"/>
                  </a:lnTo>
                  <a:lnTo>
                    <a:pt x="1273144" y="3759506"/>
                  </a:lnTo>
                  <a:lnTo>
                    <a:pt x="1263448" y="3772206"/>
                  </a:lnTo>
                  <a:lnTo>
                    <a:pt x="1258277" y="3783953"/>
                  </a:lnTo>
                  <a:lnTo>
                    <a:pt x="1250844" y="3789351"/>
                  </a:lnTo>
                  <a:lnTo>
                    <a:pt x="1222724" y="3780143"/>
                  </a:lnTo>
                  <a:lnTo>
                    <a:pt x="1219167" y="3767443"/>
                  </a:lnTo>
                  <a:lnTo>
                    <a:pt x="1225632" y="3765221"/>
                  </a:lnTo>
                  <a:lnTo>
                    <a:pt x="1222400" y="3762046"/>
                  </a:lnTo>
                  <a:lnTo>
                    <a:pt x="1220461" y="3748393"/>
                  </a:lnTo>
                  <a:close/>
                  <a:moveTo>
                    <a:pt x="2215160" y="3730614"/>
                  </a:moveTo>
                  <a:lnTo>
                    <a:pt x="2216113" y="3734660"/>
                  </a:lnTo>
                  <a:lnTo>
                    <a:pt x="2207540" y="3735594"/>
                  </a:lnTo>
                  <a:lnTo>
                    <a:pt x="2194840" y="3739952"/>
                  </a:lnTo>
                  <a:lnTo>
                    <a:pt x="2188490" y="3744933"/>
                  </a:lnTo>
                  <a:lnTo>
                    <a:pt x="2178330" y="3746489"/>
                  </a:lnTo>
                  <a:lnTo>
                    <a:pt x="2171663" y="3739330"/>
                  </a:lnTo>
                  <a:lnTo>
                    <a:pt x="2200238" y="3732482"/>
                  </a:lnTo>
                  <a:close/>
                  <a:moveTo>
                    <a:pt x="2265326" y="3727439"/>
                  </a:moveTo>
                  <a:lnTo>
                    <a:pt x="2248622" y="3736964"/>
                  </a:lnTo>
                  <a:lnTo>
                    <a:pt x="2235070" y="3735232"/>
                  </a:lnTo>
                  <a:lnTo>
                    <a:pt x="2222463" y="3736387"/>
                  </a:lnTo>
                  <a:lnTo>
                    <a:pt x="2227821" y="3730614"/>
                  </a:lnTo>
                  <a:lnTo>
                    <a:pt x="2243579" y="3730325"/>
                  </a:lnTo>
                  <a:lnTo>
                    <a:pt x="2256816" y="3729171"/>
                  </a:lnTo>
                  <a:close/>
                  <a:moveTo>
                    <a:pt x="2293901" y="3721089"/>
                  </a:moveTo>
                  <a:lnTo>
                    <a:pt x="2284247" y="3726436"/>
                  </a:lnTo>
                  <a:lnTo>
                    <a:pt x="2270088" y="3733789"/>
                  </a:lnTo>
                  <a:lnTo>
                    <a:pt x="2275558" y="3723763"/>
                  </a:lnTo>
                  <a:close/>
                  <a:moveTo>
                    <a:pt x="2314928" y="3706801"/>
                  </a:moveTo>
                  <a:lnTo>
                    <a:pt x="2327813" y="3706801"/>
                  </a:lnTo>
                  <a:lnTo>
                    <a:pt x="2332000" y="3711192"/>
                  </a:lnTo>
                  <a:lnTo>
                    <a:pt x="2322337" y="3713556"/>
                  </a:lnTo>
                  <a:lnTo>
                    <a:pt x="2315251" y="3722676"/>
                  </a:lnTo>
                  <a:lnTo>
                    <a:pt x="2309775" y="3715921"/>
                  </a:lnTo>
                  <a:close/>
                  <a:moveTo>
                    <a:pt x="2362163" y="3689339"/>
                  </a:moveTo>
                  <a:lnTo>
                    <a:pt x="2358194" y="3694310"/>
                  </a:lnTo>
                  <a:lnTo>
                    <a:pt x="2338350" y="3700452"/>
                  </a:lnTo>
                  <a:lnTo>
                    <a:pt x="2351579" y="3693433"/>
                  </a:lnTo>
                  <a:close/>
                  <a:moveTo>
                    <a:pt x="2392325" y="3682989"/>
                  </a:moveTo>
                  <a:lnTo>
                    <a:pt x="2388983" y="3687752"/>
                  </a:lnTo>
                  <a:lnTo>
                    <a:pt x="2373275" y="3685187"/>
                  </a:lnTo>
                  <a:close/>
                  <a:moveTo>
                    <a:pt x="2415017" y="3681401"/>
                  </a:moveTo>
                  <a:lnTo>
                    <a:pt x="2422488" y="3682866"/>
                  </a:lnTo>
                  <a:lnTo>
                    <a:pt x="2406613" y="3684576"/>
                  </a:lnTo>
                  <a:close/>
                  <a:moveTo>
                    <a:pt x="2985194" y="3619489"/>
                  </a:moveTo>
                  <a:lnTo>
                    <a:pt x="3001933" y="3643179"/>
                  </a:lnTo>
                  <a:lnTo>
                    <a:pt x="3012555" y="3653563"/>
                  </a:lnTo>
                  <a:lnTo>
                    <a:pt x="3031868" y="3655835"/>
                  </a:lnTo>
                  <a:lnTo>
                    <a:pt x="3043778" y="3654212"/>
                  </a:lnTo>
                  <a:lnTo>
                    <a:pt x="3041525" y="3658756"/>
                  </a:lnTo>
                  <a:lnTo>
                    <a:pt x="3047963" y="3678227"/>
                  </a:lnTo>
                  <a:lnTo>
                    <a:pt x="3036375" y="3670438"/>
                  </a:lnTo>
                  <a:lnTo>
                    <a:pt x="3022212" y="3667518"/>
                  </a:lnTo>
                  <a:lnTo>
                    <a:pt x="3011589" y="3675306"/>
                  </a:lnTo>
                  <a:lnTo>
                    <a:pt x="3000645" y="3667518"/>
                  </a:lnTo>
                  <a:lnTo>
                    <a:pt x="3000001" y="3667193"/>
                  </a:lnTo>
                  <a:lnTo>
                    <a:pt x="2997426" y="3665895"/>
                  </a:lnTo>
                  <a:lnTo>
                    <a:pt x="2995495" y="3663624"/>
                  </a:lnTo>
                  <a:lnTo>
                    <a:pt x="2994529" y="3662650"/>
                  </a:lnTo>
                  <a:cubicBezTo>
                    <a:pt x="2994422" y="3662109"/>
                    <a:pt x="2994314" y="3661568"/>
                    <a:pt x="2994207" y="3661027"/>
                  </a:cubicBezTo>
                  <a:lnTo>
                    <a:pt x="2995173" y="3651292"/>
                  </a:lnTo>
                  <a:cubicBezTo>
                    <a:pt x="2995280" y="3648912"/>
                    <a:pt x="2995388" y="3646532"/>
                    <a:pt x="2995495" y="3644152"/>
                  </a:cubicBezTo>
                  <a:lnTo>
                    <a:pt x="2987770" y="3639934"/>
                  </a:lnTo>
                  <a:lnTo>
                    <a:pt x="2978113" y="3632145"/>
                  </a:lnTo>
                  <a:close/>
                  <a:moveTo>
                    <a:pt x="720699" y="3606789"/>
                  </a:moveTo>
                  <a:lnTo>
                    <a:pt x="731812" y="3609057"/>
                  </a:lnTo>
                  <a:lnTo>
                    <a:pt x="730831" y="3622664"/>
                  </a:lnTo>
                  <a:lnTo>
                    <a:pt x="721027" y="3617480"/>
                  </a:lnTo>
                  <a:cubicBezTo>
                    <a:pt x="720918" y="3613916"/>
                    <a:pt x="720808" y="3610353"/>
                    <a:pt x="720699" y="3606789"/>
                  </a:cubicBezTo>
                  <a:close/>
                  <a:moveTo>
                    <a:pt x="1246157" y="3590917"/>
                  </a:moveTo>
                  <a:lnTo>
                    <a:pt x="1252507" y="3593139"/>
                  </a:lnTo>
                  <a:lnTo>
                    <a:pt x="1244887" y="3604569"/>
                  </a:lnTo>
                  <a:lnTo>
                    <a:pt x="1247109" y="3615999"/>
                  </a:lnTo>
                  <a:lnTo>
                    <a:pt x="1242030" y="3631874"/>
                  </a:lnTo>
                  <a:lnTo>
                    <a:pt x="1231552" y="3641399"/>
                  </a:lnTo>
                  <a:lnTo>
                    <a:pt x="1216630" y="3640764"/>
                  </a:lnTo>
                  <a:lnTo>
                    <a:pt x="1208057" y="3644892"/>
                  </a:lnTo>
                  <a:lnTo>
                    <a:pt x="1208057" y="3636637"/>
                  </a:lnTo>
                  <a:lnTo>
                    <a:pt x="1218852" y="3627112"/>
                  </a:lnTo>
                  <a:lnTo>
                    <a:pt x="1229012" y="3599489"/>
                  </a:lnTo>
                  <a:close/>
                  <a:moveTo>
                    <a:pt x="2722963" y="3559164"/>
                  </a:moveTo>
                  <a:lnTo>
                    <a:pt x="2736813" y="3571070"/>
                  </a:lnTo>
                  <a:lnTo>
                    <a:pt x="2734558" y="3579759"/>
                  </a:lnTo>
                  <a:lnTo>
                    <a:pt x="2724251" y="3582977"/>
                  </a:lnTo>
                  <a:lnTo>
                    <a:pt x="2714588" y="3577506"/>
                  </a:lnTo>
                  <a:cubicBezTo>
                    <a:pt x="2714803" y="3571928"/>
                    <a:pt x="2715017" y="3566351"/>
                    <a:pt x="2715232" y="3560773"/>
                  </a:cubicBezTo>
                  <a:close/>
                  <a:moveTo>
                    <a:pt x="2492338" y="3549639"/>
                  </a:moveTo>
                  <a:lnTo>
                    <a:pt x="2485435" y="3560752"/>
                  </a:lnTo>
                  <a:lnTo>
                    <a:pt x="2484400" y="3551741"/>
                  </a:lnTo>
                  <a:close/>
                  <a:moveTo>
                    <a:pt x="2463763" y="3543289"/>
                  </a:moveTo>
                  <a:lnTo>
                    <a:pt x="2473288" y="3549484"/>
                  </a:lnTo>
                  <a:lnTo>
                    <a:pt x="2469760" y="3555989"/>
                  </a:lnTo>
                  <a:close/>
                  <a:moveTo>
                    <a:pt x="2922455" y="3533764"/>
                  </a:moveTo>
                  <a:lnTo>
                    <a:pt x="2937199" y="3536647"/>
                  </a:lnTo>
                  <a:lnTo>
                    <a:pt x="2937199" y="3548500"/>
                  </a:lnTo>
                  <a:lnTo>
                    <a:pt x="2943473" y="3553946"/>
                  </a:lnTo>
                  <a:lnTo>
                    <a:pt x="2956021" y="3552665"/>
                  </a:lnTo>
                  <a:lnTo>
                    <a:pt x="2961354" y="3560033"/>
                  </a:lnTo>
                  <a:lnTo>
                    <a:pt x="2959158" y="3566440"/>
                  </a:lnTo>
                  <a:lnTo>
                    <a:pt x="2953825" y="3573808"/>
                  </a:lnTo>
                  <a:lnTo>
                    <a:pt x="2960099" y="3577011"/>
                  </a:lnTo>
                  <a:lnTo>
                    <a:pt x="2967001" y="3589825"/>
                  </a:lnTo>
                  <a:lnTo>
                    <a:pt x="2960727" y="3595271"/>
                  </a:lnTo>
                  <a:lnTo>
                    <a:pt x="2952257" y="3591106"/>
                  </a:lnTo>
                  <a:lnTo>
                    <a:pt x="2943787" y="3589825"/>
                  </a:lnTo>
                  <a:lnTo>
                    <a:pt x="2939709" y="3595591"/>
                  </a:lnTo>
                  <a:lnTo>
                    <a:pt x="2936572" y="3600397"/>
                  </a:lnTo>
                  <a:lnTo>
                    <a:pt x="2933435" y="3603920"/>
                  </a:lnTo>
                  <a:lnTo>
                    <a:pt x="2932180" y="3604882"/>
                  </a:lnTo>
                  <a:lnTo>
                    <a:pt x="2931239" y="3605202"/>
                  </a:lnTo>
                  <a:lnTo>
                    <a:pt x="2930612" y="3605202"/>
                  </a:lnTo>
                  <a:lnTo>
                    <a:pt x="2929357" y="3605202"/>
                  </a:lnTo>
                  <a:lnTo>
                    <a:pt x="2928416" y="3604561"/>
                  </a:lnTo>
                  <a:lnTo>
                    <a:pt x="2928102" y="3603920"/>
                  </a:lnTo>
                  <a:lnTo>
                    <a:pt x="2914613" y="3592388"/>
                  </a:lnTo>
                  <a:lnTo>
                    <a:pt x="2918691" y="3582777"/>
                  </a:lnTo>
                  <a:lnTo>
                    <a:pt x="2924024" y="3576370"/>
                  </a:lnTo>
                  <a:lnTo>
                    <a:pt x="2919318" y="3566760"/>
                  </a:lnTo>
                  <a:lnTo>
                    <a:pt x="2925592" y="3562595"/>
                  </a:lnTo>
                  <a:lnTo>
                    <a:pt x="2936258" y="3572206"/>
                  </a:lnTo>
                  <a:lnTo>
                    <a:pt x="2945669" y="3569002"/>
                  </a:lnTo>
                  <a:lnTo>
                    <a:pt x="2946610" y="3561314"/>
                  </a:lnTo>
                  <a:lnTo>
                    <a:pt x="2931866" y="3551703"/>
                  </a:lnTo>
                  <a:lnTo>
                    <a:pt x="2918377" y="3550102"/>
                  </a:lnTo>
                  <a:lnTo>
                    <a:pt x="2917122" y="3541452"/>
                  </a:lnTo>
                  <a:close/>
                  <a:moveTo>
                    <a:pt x="2474421" y="3527414"/>
                  </a:moveTo>
                  <a:lnTo>
                    <a:pt x="2483607" y="3527414"/>
                  </a:lnTo>
                  <a:lnTo>
                    <a:pt x="2485988" y="3538409"/>
                  </a:lnTo>
                  <a:lnTo>
                    <a:pt x="2479524" y="3544877"/>
                  </a:lnTo>
                  <a:lnTo>
                    <a:pt x="2471700" y="3536145"/>
                  </a:lnTo>
                  <a:close/>
                  <a:moveTo>
                    <a:pt x="2643150" y="3494076"/>
                  </a:moveTo>
                  <a:lnTo>
                    <a:pt x="2665375" y="3502206"/>
                  </a:lnTo>
                  <a:lnTo>
                    <a:pt x="2662200" y="3514714"/>
                  </a:lnTo>
                  <a:lnTo>
                    <a:pt x="2649500" y="3510649"/>
                  </a:lnTo>
                  <a:close/>
                  <a:moveTo>
                    <a:pt x="2724430" y="3492489"/>
                  </a:moveTo>
                  <a:lnTo>
                    <a:pt x="2735543" y="3498204"/>
                  </a:lnTo>
                  <a:lnTo>
                    <a:pt x="2744115" y="3502331"/>
                  </a:lnTo>
                  <a:lnTo>
                    <a:pt x="2748878" y="3504871"/>
                  </a:lnTo>
                  <a:lnTo>
                    <a:pt x="2751100" y="3505189"/>
                  </a:lnTo>
                  <a:lnTo>
                    <a:pt x="2753958" y="3505189"/>
                  </a:lnTo>
                  <a:lnTo>
                    <a:pt x="2761260" y="3505189"/>
                  </a:lnTo>
                  <a:lnTo>
                    <a:pt x="2768880" y="3505506"/>
                  </a:lnTo>
                  <a:lnTo>
                    <a:pt x="2771738" y="3505824"/>
                  </a:lnTo>
                  <a:lnTo>
                    <a:pt x="2773325" y="3506776"/>
                  </a:lnTo>
                  <a:lnTo>
                    <a:pt x="2774595" y="3508046"/>
                  </a:lnTo>
                  <a:lnTo>
                    <a:pt x="2775548" y="3510269"/>
                  </a:lnTo>
                  <a:lnTo>
                    <a:pt x="2776183" y="3512809"/>
                  </a:lnTo>
                  <a:lnTo>
                    <a:pt x="2776818" y="3515349"/>
                  </a:lnTo>
                  <a:lnTo>
                    <a:pt x="2777770" y="3520429"/>
                  </a:lnTo>
                  <a:lnTo>
                    <a:pt x="2778088" y="3522651"/>
                  </a:lnTo>
                  <a:lnTo>
                    <a:pt x="2784438" y="3536939"/>
                  </a:lnTo>
                  <a:lnTo>
                    <a:pt x="2762213" y="3536304"/>
                  </a:lnTo>
                  <a:lnTo>
                    <a:pt x="2744115" y="3536304"/>
                  </a:lnTo>
                  <a:lnTo>
                    <a:pt x="2737765" y="3529319"/>
                  </a:lnTo>
                  <a:lnTo>
                    <a:pt x="2713317" y="3520746"/>
                  </a:lnTo>
                  <a:lnTo>
                    <a:pt x="2713317" y="3513761"/>
                  </a:lnTo>
                  <a:lnTo>
                    <a:pt x="2728240" y="3512174"/>
                  </a:lnTo>
                  <a:lnTo>
                    <a:pt x="2713317" y="3502014"/>
                  </a:lnTo>
                  <a:cubicBezTo>
                    <a:pt x="2713211" y="3499897"/>
                    <a:pt x="2713106" y="3497781"/>
                    <a:pt x="2713000" y="3495664"/>
                  </a:cubicBezTo>
                  <a:close/>
                  <a:moveTo>
                    <a:pt x="2782388" y="3486139"/>
                  </a:moveTo>
                  <a:lnTo>
                    <a:pt x="2791163" y="3498169"/>
                  </a:lnTo>
                  <a:lnTo>
                    <a:pt x="2801888" y="3491666"/>
                  </a:lnTo>
                  <a:lnTo>
                    <a:pt x="2816188" y="3506623"/>
                  </a:lnTo>
                  <a:lnTo>
                    <a:pt x="2806113" y="3520605"/>
                  </a:lnTo>
                  <a:lnTo>
                    <a:pt x="2798963" y="3530359"/>
                  </a:lnTo>
                  <a:lnTo>
                    <a:pt x="2791488" y="3540114"/>
                  </a:lnTo>
                  <a:lnTo>
                    <a:pt x="2784663" y="3519955"/>
                  </a:lnTo>
                  <a:lnTo>
                    <a:pt x="2787913" y="3512151"/>
                  </a:lnTo>
                  <a:lnTo>
                    <a:pt x="2774913" y="3487765"/>
                  </a:lnTo>
                  <a:close/>
                  <a:moveTo>
                    <a:pt x="2829351" y="3475026"/>
                  </a:moveTo>
                  <a:lnTo>
                    <a:pt x="2856571" y="3483401"/>
                  </a:lnTo>
                  <a:lnTo>
                    <a:pt x="2860638" y="3490226"/>
                  </a:lnTo>
                  <a:lnTo>
                    <a:pt x="2848123" y="3488675"/>
                  </a:lnTo>
                  <a:lnTo>
                    <a:pt x="2837798" y="3492708"/>
                  </a:lnTo>
                  <a:lnTo>
                    <a:pt x="2828725" y="3502014"/>
                  </a:lnTo>
                  <a:lnTo>
                    <a:pt x="2817775" y="3492708"/>
                  </a:lnTo>
                  <a:lnTo>
                    <a:pt x="2834670" y="3485573"/>
                  </a:lnTo>
                  <a:close/>
                  <a:moveTo>
                    <a:pt x="2682838" y="3473439"/>
                  </a:moveTo>
                  <a:lnTo>
                    <a:pt x="2673630" y="3492489"/>
                  </a:lnTo>
                  <a:lnTo>
                    <a:pt x="2670138" y="3482964"/>
                  </a:lnTo>
                  <a:close/>
                  <a:moveTo>
                    <a:pt x="2591080" y="3467089"/>
                  </a:moveTo>
                  <a:lnTo>
                    <a:pt x="2613622" y="3486353"/>
                  </a:lnTo>
                  <a:cubicBezTo>
                    <a:pt x="2613940" y="3489509"/>
                    <a:pt x="2614257" y="3492666"/>
                    <a:pt x="2614575" y="3495822"/>
                  </a:cubicBezTo>
                  <a:lnTo>
                    <a:pt x="2607590" y="3513127"/>
                  </a:lnTo>
                  <a:lnTo>
                    <a:pt x="2592667" y="3501699"/>
                  </a:lnTo>
                  <a:cubicBezTo>
                    <a:pt x="2592879" y="3499522"/>
                    <a:pt x="2593090" y="3497346"/>
                    <a:pt x="2593302" y="3495169"/>
                  </a:cubicBezTo>
                  <a:lnTo>
                    <a:pt x="2589175" y="3480802"/>
                  </a:lnTo>
                  <a:lnTo>
                    <a:pt x="2594255" y="3479823"/>
                  </a:lnTo>
                  <a:close/>
                  <a:moveTo>
                    <a:pt x="2706015" y="3457564"/>
                  </a:moveTo>
                  <a:cubicBezTo>
                    <a:pt x="2706227" y="3462094"/>
                    <a:pt x="2706438" y="3466623"/>
                    <a:pt x="2706650" y="3471153"/>
                  </a:cubicBezTo>
                  <a:lnTo>
                    <a:pt x="2699030" y="3490747"/>
                  </a:lnTo>
                  <a:lnTo>
                    <a:pt x="2687917" y="3516346"/>
                  </a:lnTo>
                  <a:lnTo>
                    <a:pt x="2680297" y="3525827"/>
                  </a:lnTo>
                  <a:lnTo>
                    <a:pt x="2678075" y="3512237"/>
                  </a:lnTo>
                  <a:lnTo>
                    <a:pt x="2680297" y="3496436"/>
                  </a:lnTo>
                  <a:lnTo>
                    <a:pt x="2688552" y="3480634"/>
                  </a:lnTo>
                  <a:close/>
                  <a:moveTo>
                    <a:pt x="2475289" y="3449626"/>
                  </a:moveTo>
                  <a:lnTo>
                    <a:pt x="2478050" y="3458932"/>
                  </a:lnTo>
                  <a:lnTo>
                    <a:pt x="2477222" y="3468238"/>
                  </a:lnTo>
                  <a:lnTo>
                    <a:pt x="2471700" y="3476614"/>
                  </a:lnTo>
                  <a:lnTo>
                    <a:pt x="2471700" y="3466377"/>
                  </a:lnTo>
                  <a:close/>
                  <a:moveTo>
                    <a:pt x="967714" y="3435339"/>
                  </a:moveTo>
                  <a:lnTo>
                    <a:pt x="989940" y="3455054"/>
                  </a:lnTo>
                  <a:lnTo>
                    <a:pt x="985812" y="3462368"/>
                  </a:lnTo>
                  <a:lnTo>
                    <a:pt x="968032" y="3473180"/>
                  </a:lnTo>
                  <a:lnTo>
                    <a:pt x="962634" y="3489079"/>
                  </a:lnTo>
                  <a:lnTo>
                    <a:pt x="967080" y="3491305"/>
                  </a:lnTo>
                  <a:lnTo>
                    <a:pt x="958824" y="3496075"/>
                  </a:lnTo>
                  <a:cubicBezTo>
                    <a:pt x="959036" y="3502011"/>
                    <a:pt x="959247" y="3507947"/>
                    <a:pt x="959459" y="3513883"/>
                  </a:cubicBezTo>
                  <a:lnTo>
                    <a:pt x="958921" y="3514329"/>
                  </a:lnTo>
                  <a:lnTo>
                    <a:pt x="960134" y="3514827"/>
                  </a:lnTo>
                  <a:cubicBezTo>
                    <a:pt x="960095" y="3508757"/>
                    <a:pt x="960057" y="3502686"/>
                    <a:pt x="960018" y="3496616"/>
                  </a:cubicBezTo>
                  <a:lnTo>
                    <a:pt x="968262" y="3491854"/>
                  </a:lnTo>
                  <a:lnTo>
                    <a:pt x="983166" y="3482329"/>
                  </a:lnTo>
                  <a:lnTo>
                    <a:pt x="991410" y="3468359"/>
                  </a:lnTo>
                  <a:lnTo>
                    <a:pt x="995838" y="3472804"/>
                  </a:lnTo>
                  <a:lnTo>
                    <a:pt x="1009154" y="3465819"/>
                  </a:lnTo>
                  <a:lnTo>
                    <a:pt x="1019621" y="3457564"/>
                  </a:lnTo>
                  <a:lnTo>
                    <a:pt x="1064328" y="3458199"/>
                  </a:lnTo>
                  <a:lnTo>
                    <a:pt x="1077011" y="3466771"/>
                  </a:lnTo>
                  <a:lnTo>
                    <a:pt x="1089060" y="3499156"/>
                  </a:lnTo>
                  <a:lnTo>
                    <a:pt x="1101744" y="3523287"/>
                  </a:lnTo>
                  <a:lnTo>
                    <a:pt x="1111257" y="3532494"/>
                  </a:lnTo>
                  <a:lnTo>
                    <a:pt x="1110306" y="3537892"/>
                  </a:lnTo>
                  <a:lnTo>
                    <a:pt x="1099842" y="3546147"/>
                  </a:lnTo>
                  <a:lnTo>
                    <a:pt x="1088427" y="3560434"/>
                  </a:lnTo>
                  <a:lnTo>
                    <a:pt x="1092549" y="3570594"/>
                  </a:lnTo>
                  <a:lnTo>
                    <a:pt x="1097939" y="3561069"/>
                  </a:lnTo>
                  <a:lnTo>
                    <a:pt x="1113794" y="3549322"/>
                  </a:lnTo>
                  <a:lnTo>
                    <a:pt x="1125526" y="3549322"/>
                  </a:lnTo>
                  <a:lnTo>
                    <a:pt x="1138210" y="3559799"/>
                  </a:lnTo>
                  <a:lnTo>
                    <a:pt x="1135990" y="3569324"/>
                  </a:lnTo>
                  <a:lnTo>
                    <a:pt x="1141381" y="3587422"/>
                  </a:lnTo>
                  <a:lnTo>
                    <a:pt x="1135356" y="3594724"/>
                  </a:lnTo>
                  <a:lnTo>
                    <a:pt x="1125843" y="3590597"/>
                  </a:lnTo>
                  <a:lnTo>
                    <a:pt x="1123306" y="3571229"/>
                  </a:lnTo>
                  <a:lnTo>
                    <a:pt x="1117916" y="3574404"/>
                  </a:lnTo>
                  <a:lnTo>
                    <a:pt x="1120453" y="3597899"/>
                  </a:lnTo>
                  <a:lnTo>
                    <a:pt x="1129014" y="3601074"/>
                  </a:lnTo>
                  <a:lnTo>
                    <a:pt x="1126794" y="3611234"/>
                  </a:lnTo>
                  <a:lnTo>
                    <a:pt x="1120453" y="3622029"/>
                  </a:lnTo>
                  <a:lnTo>
                    <a:pt x="1102696" y="3624569"/>
                  </a:lnTo>
                  <a:lnTo>
                    <a:pt x="1099525" y="3629649"/>
                  </a:lnTo>
                  <a:lnTo>
                    <a:pt x="1099525" y="3643619"/>
                  </a:lnTo>
                  <a:lnTo>
                    <a:pt x="1098252" y="3643570"/>
                  </a:lnTo>
                  <a:lnTo>
                    <a:pt x="1091214" y="3650619"/>
                  </a:lnTo>
                  <a:lnTo>
                    <a:pt x="1084229" y="3656978"/>
                  </a:lnTo>
                  <a:lnTo>
                    <a:pt x="1075656" y="3662384"/>
                  </a:lnTo>
                  <a:lnTo>
                    <a:pt x="1075339" y="3663020"/>
                  </a:lnTo>
                  <a:lnTo>
                    <a:pt x="1075022" y="3663338"/>
                  </a:lnTo>
                  <a:lnTo>
                    <a:pt x="1074069" y="3663974"/>
                  </a:lnTo>
                  <a:lnTo>
                    <a:pt x="1073116" y="3664928"/>
                  </a:lnTo>
                  <a:lnTo>
                    <a:pt x="1071846" y="3664928"/>
                  </a:lnTo>
                  <a:lnTo>
                    <a:pt x="1069624" y="3664928"/>
                  </a:lnTo>
                  <a:lnTo>
                    <a:pt x="1067084" y="3664610"/>
                  </a:lnTo>
                  <a:lnTo>
                    <a:pt x="1062322" y="3663020"/>
                  </a:lnTo>
                  <a:lnTo>
                    <a:pt x="1058829" y="3661748"/>
                  </a:lnTo>
                  <a:lnTo>
                    <a:pt x="1056608" y="3660158"/>
                  </a:lnTo>
                  <a:lnTo>
                    <a:pt x="1053430" y="3671924"/>
                  </a:lnTo>
                  <a:lnTo>
                    <a:pt x="1058829" y="3705631"/>
                  </a:lnTo>
                  <a:lnTo>
                    <a:pt x="1075339" y="3726618"/>
                  </a:lnTo>
                  <a:lnTo>
                    <a:pt x="1065813" y="3745698"/>
                  </a:lnTo>
                  <a:lnTo>
                    <a:pt x="1071211" y="3771137"/>
                  </a:lnTo>
                  <a:lnTo>
                    <a:pt x="1085499" y="3832191"/>
                  </a:lnTo>
                  <a:lnTo>
                    <a:pt x="1076291" y="3856359"/>
                  </a:lnTo>
                  <a:lnTo>
                    <a:pt x="1058512" y="3904057"/>
                  </a:lnTo>
                  <a:lnTo>
                    <a:pt x="1054703" y="3919957"/>
                  </a:lnTo>
                  <a:lnTo>
                    <a:pt x="1045176" y="3919957"/>
                  </a:lnTo>
                  <a:lnTo>
                    <a:pt x="1047398" y="3927271"/>
                  </a:lnTo>
                  <a:lnTo>
                    <a:pt x="1061051" y="3946032"/>
                  </a:lnTo>
                  <a:lnTo>
                    <a:pt x="1047398" y="3948576"/>
                  </a:lnTo>
                  <a:lnTo>
                    <a:pt x="1026443" y="3943170"/>
                  </a:lnTo>
                  <a:lnTo>
                    <a:pt x="1005171" y="3951120"/>
                  </a:lnTo>
                  <a:lnTo>
                    <a:pt x="1001043" y="3935220"/>
                  </a:lnTo>
                  <a:lnTo>
                    <a:pt x="993433" y="3940308"/>
                  </a:lnTo>
                  <a:lnTo>
                    <a:pt x="987082" y="3954300"/>
                  </a:lnTo>
                  <a:lnTo>
                    <a:pt x="955649" y="3964157"/>
                  </a:lnTo>
                  <a:lnTo>
                    <a:pt x="934376" y="3975923"/>
                  </a:lnTo>
                  <a:lnTo>
                    <a:pt x="925169" y="3988643"/>
                  </a:lnTo>
                  <a:lnTo>
                    <a:pt x="913738" y="3985463"/>
                  </a:lnTo>
                  <a:lnTo>
                    <a:pt x="907071" y="3998182"/>
                  </a:lnTo>
                  <a:lnTo>
                    <a:pt x="893418" y="4000726"/>
                  </a:lnTo>
                  <a:lnTo>
                    <a:pt x="882940" y="4010266"/>
                  </a:lnTo>
                  <a:lnTo>
                    <a:pt x="873098" y="4001680"/>
                  </a:lnTo>
                  <a:lnTo>
                    <a:pt x="877543" y="3986735"/>
                  </a:lnTo>
                  <a:lnTo>
                    <a:pt x="869922" y="3993095"/>
                  </a:lnTo>
                  <a:lnTo>
                    <a:pt x="862620" y="3992459"/>
                  </a:lnTo>
                  <a:lnTo>
                    <a:pt x="859762" y="4004224"/>
                  </a:lnTo>
                  <a:lnTo>
                    <a:pt x="865795" y="4004860"/>
                  </a:lnTo>
                  <a:lnTo>
                    <a:pt x="864208" y="4013446"/>
                  </a:lnTo>
                  <a:lnTo>
                    <a:pt x="867382" y="4022986"/>
                  </a:lnTo>
                  <a:lnTo>
                    <a:pt x="849285" y="4022032"/>
                  </a:lnTo>
                  <a:lnTo>
                    <a:pt x="843888" y="4031571"/>
                  </a:lnTo>
                  <a:lnTo>
                    <a:pt x="832140" y="4031889"/>
                  </a:lnTo>
                  <a:lnTo>
                    <a:pt x="825155" y="4042383"/>
                  </a:lnTo>
                  <a:lnTo>
                    <a:pt x="813407" y="4045563"/>
                  </a:lnTo>
                  <a:lnTo>
                    <a:pt x="799754" y="4050015"/>
                  </a:lnTo>
                  <a:lnTo>
                    <a:pt x="769909" y="4045881"/>
                  </a:lnTo>
                  <a:lnTo>
                    <a:pt x="762607" y="4042701"/>
                  </a:lnTo>
                  <a:lnTo>
                    <a:pt x="756575" y="4048107"/>
                  </a:lnTo>
                  <a:lnTo>
                    <a:pt x="737526" y="4052877"/>
                  </a:lnTo>
                  <a:lnTo>
                    <a:pt x="737526" y="4045245"/>
                  </a:lnTo>
                  <a:lnTo>
                    <a:pt x="725779" y="4042065"/>
                  </a:lnTo>
                  <a:lnTo>
                    <a:pt x="735938" y="4033479"/>
                  </a:lnTo>
                  <a:lnTo>
                    <a:pt x="743558" y="4033479"/>
                  </a:lnTo>
                  <a:lnTo>
                    <a:pt x="764512" y="4022986"/>
                  </a:lnTo>
                  <a:lnTo>
                    <a:pt x="750860" y="4020760"/>
                  </a:lnTo>
                  <a:lnTo>
                    <a:pt x="758162" y="4013446"/>
                  </a:lnTo>
                  <a:lnTo>
                    <a:pt x="735938" y="4019806"/>
                  </a:lnTo>
                  <a:lnTo>
                    <a:pt x="724191" y="4021396"/>
                  </a:lnTo>
                  <a:lnTo>
                    <a:pt x="714667" y="4031889"/>
                  </a:lnTo>
                  <a:lnTo>
                    <a:pt x="704507" y="4040475"/>
                  </a:lnTo>
                  <a:lnTo>
                    <a:pt x="691809" y="4039203"/>
                  </a:lnTo>
                  <a:lnTo>
                    <a:pt x="707683" y="4032843"/>
                  </a:lnTo>
                  <a:lnTo>
                    <a:pt x="716889" y="4012810"/>
                  </a:lnTo>
                  <a:lnTo>
                    <a:pt x="739113" y="4005178"/>
                  </a:lnTo>
                  <a:lnTo>
                    <a:pt x="744193" y="4001044"/>
                  </a:lnTo>
                  <a:lnTo>
                    <a:pt x="733399" y="3994685"/>
                  </a:lnTo>
                  <a:lnTo>
                    <a:pt x="710540" y="4005178"/>
                  </a:lnTo>
                  <a:lnTo>
                    <a:pt x="703238" y="4010584"/>
                  </a:lnTo>
                  <a:lnTo>
                    <a:pt x="693396" y="3999136"/>
                  </a:lnTo>
                  <a:lnTo>
                    <a:pt x="673394" y="4000408"/>
                  </a:lnTo>
                  <a:lnTo>
                    <a:pt x="686093" y="3986417"/>
                  </a:lnTo>
                  <a:lnTo>
                    <a:pt x="703873" y="3973697"/>
                  </a:lnTo>
                  <a:lnTo>
                    <a:pt x="712444" y="3970517"/>
                  </a:lnTo>
                  <a:lnTo>
                    <a:pt x="728319" y="3965111"/>
                  </a:lnTo>
                  <a:lnTo>
                    <a:pt x="726097" y="3960978"/>
                  </a:lnTo>
                  <a:lnTo>
                    <a:pt x="713397" y="3960978"/>
                  </a:lnTo>
                  <a:lnTo>
                    <a:pt x="697523" y="3959388"/>
                  </a:lnTo>
                  <a:lnTo>
                    <a:pt x="671807" y="3958116"/>
                  </a:lnTo>
                  <a:lnTo>
                    <a:pt x="666727" y="3950166"/>
                  </a:lnTo>
                  <a:lnTo>
                    <a:pt x="671489" y="3936174"/>
                  </a:lnTo>
                  <a:lnTo>
                    <a:pt x="679109" y="3935220"/>
                  </a:lnTo>
                  <a:lnTo>
                    <a:pt x="702286" y="3929496"/>
                  </a:lnTo>
                  <a:lnTo>
                    <a:pt x="695936" y="3944442"/>
                  </a:lnTo>
                  <a:lnTo>
                    <a:pt x="708635" y="3933630"/>
                  </a:lnTo>
                  <a:lnTo>
                    <a:pt x="714032" y="3941898"/>
                  </a:lnTo>
                  <a:lnTo>
                    <a:pt x="723556" y="3945078"/>
                  </a:lnTo>
                  <a:lnTo>
                    <a:pt x="744828" y="3944124"/>
                  </a:lnTo>
                  <a:lnTo>
                    <a:pt x="729906" y="3937764"/>
                  </a:lnTo>
                  <a:lnTo>
                    <a:pt x="721335" y="3924091"/>
                  </a:lnTo>
                  <a:lnTo>
                    <a:pt x="735938" y="3917413"/>
                  </a:lnTo>
                  <a:lnTo>
                    <a:pt x="738161" y="3899605"/>
                  </a:lnTo>
                  <a:lnTo>
                    <a:pt x="748638" y="3896425"/>
                  </a:lnTo>
                  <a:lnTo>
                    <a:pt x="772766" y="3895153"/>
                  </a:lnTo>
                  <a:lnTo>
                    <a:pt x="801341" y="3884024"/>
                  </a:lnTo>
                  <a:lnTo>
                    <a:pt x="818487" y="3880844"/>
                  </a:lnTo>
                  <a:lnTo>
                    <a:pt x="842936" y="3884978"/>
                  </a:lnTo>
                  <a:lnTo>
                    <a:pt x="838491" y="3879890"/>
                  </a:lnTo>
                  <a:lnTo>
                    <a:pt x="818487" y="3875756"/>
                  </a:lnTo>
                  <a:lnTo>
                    <a:pt x="806739" y="3872576"/>
                  </a:lnTo>
                  <a:lnTo>
                    <a:pt x="809597" y="3861128"/>
                  </a:lnTo>
                  <a:lnTo>
                    <a:pt x="815947" y="3846183"/>
                  </a:lnTo>
                  <a:lnTo>
                    <a:pt x="805469" y="3851589"/>
                  </a:lnTo>
                  <a:lnTo>
                    <a:pt x="790863" y="3871622"/>
                  </a:lnTo>
                  <a:lnTo>
                    <a:pt x="780068" y="3876074"/>
                  </a:lnTo>
                  <a:lnTo>
                    <a:pt x="761019" y="3880526"/>
                  </a:lnTo>
                  <a:lnTo>
                    <a:pt x="753717" y="3881798"/>
                  </a:lnTo>
                  <a:lnTo>
                    <a:pt x="755940" y="3886568"/>
                  </a:lnTo>
                  <a:lnTo>
                    <a:pt x="738161" y="3886886"/>
                  </a:lnTo>
                  <a:lnTo>
                    <a:pt x="719112" y="3895471"/>
                  </a:lnTo>
                  <a:lnTo>
                    <a:pt x="715937" y="3888476"/>
                  </a:lnTo>
                  <a:lnTo>
                    <a:pt x="752765" y="3870032"/>
                  </a:lnTo>
                  <a:lnTo>
                    <a:pt x="760702" y="3848727"/>
                  </a:lnTo>
                  <a:lnTo>
                    <a:pt x="776576" y="3837915"/>
                  </a:lnTo>
                  <a:lnTo>
                    <a:pt x="774672" y="3832827"/>
                  </a:lnTo>
                  <a:lnTo>
                    <a:pt x="762925" y="3833781"/>
                  </a:lnTo>
                  <a:lnTo>
                    <a:pt x="774037" y="3807706"/>
                  </a:lnTo>
                  <a:lnTo>
                    <a:pt x="792133" y="3795622"/>
                  </a:lnTo>
                  <a:lnTo>
                    <a:pt x="816582" y="3799756"/>
                  </a:lnTo>
                  <a:lnTo>
                    <a:pt x="808962" y="3783857"/>
                  </a:lnTo>
                  <a:lnTo>
                    <a:pt x="810867" y="3772091"/>
                  </a:lnTo>
                  <a:lnTo>
                    <a:pt x="796261" y="3781949"/>
                  </a:lnTo>
                  <a:lnTo>
                    <a:pt x="754035" y="3782585"/>
                  </a:lnTo>
                  <a:lnTo>
                    <a:pt x="746733" y="3776225"/>
                  </a:lnTo>
                  <a:cubicBezTo>
                    <a:pt x="746521" y="3770819"/>
                    <a:pt x="746310" y="3765413"/>
                    <a:pt x="746098" y="3760007"/>
                  </a:cubicBezTo>
                  <a:lnTo>
                    <a:pt x="733716" y="3772727"/>
                  </a:lnTo>
                  <a:lnTo>
                    <a:pt x="725462" y="3773363"/>
                  </a:lnTo>
                  <a:lnTo>
                    <a:pt x="722922" y="3762551"/>
                  </a:lnTo>
                  <a:lnTo>
                    <a:pt x="708317" y="3761597"/>
                  </a:lnTo>
                  <a:lnTo>
                    <a:pt x="703873" y="3755238"/>
                  </a:lnTo>
                  <a:lnTo>
                    <a:pt x="689903" y="3743790"/>
                  </a:lnTo>
                  <a:lnTo>
                    <a:pt x="702603" y="3727890"/>
                  </a:lnTo>
                  <a:lnTo>
                    <a:pt x="717207" y="3722484"/>
                  </a:lnTo>
                  <a:lnTo>
                    <a:pt x="723556" y="3704359"/>
                  </a:lnTo>
                  <a:lnTo>
                    <a:pt x="752130" y="3696727"/>
                  </a:lnTo>
                  <a:lnTo>
                    <a:pt x="745463" y="3691639"/>
                  </a:lnTo>
                  <a:cubicBezTo>
                    <a:pt x="745146" y="3688459"/>
                    <a:pt x="744828" y="3685280"/>
                    <a:pt x="744511" y="3682100"/>
                  </a:cubicBezTo>
                  <a:lnTo>
                    <a:pt x="727366" y="3684326"/>
                  </a:lnTo>
                  <a:lnTo>
                    <a:pt x="719429" y="3690685"/>
                  </a:lnTo>
                  <a:lnTo>
                    <a:pt x="711492" y="3679238"/>
                  </a:lnTo>
                  <a:lnTo>
                    <a:pt x="713137" y="3667467"/>
                  </a:lnTo>
                  <a:lnTo>
                    <a:pt x="709077" y="3678226"/>
                  </a:lnTo>
                  <a:lnTo>
                    <a:pt x="687363" y="3666796"/>
                  </a:lnTo>
                  <a:lnTo>
                    <a:pt x="708146" y="3662351"/>
                  </a:lnTo>
                  <a:lnTo>
                    <a:pt x="713618" y="3664031"/>
                  </a:lnTo>
                  <a:cubicBezTo>
                    <a:pt x="713650" y="3663800"/>
                    <a:pt x="713683" y="3663569"/>
                    <a:pt x="713715" y="3663338"/>
                  </a:cubicBezTo>
                  <a:lnTo>
                    <a:pt x="731811" y="3667790"/>
                  </a:lnTo>
                  <a:lnTo>
                    <a:pt x="728637" y="3656978"/>
                  </a:lnTo>
                  <a:lnTo>
                    <a:pt x="717842" y="3653798"/>
                  </a:lnTo>
                  <a:lnTo>
                    <a:pt x="713397" y="3637263"/>
                  </a:lnTo>
                  <a:lnTo>
                    <a:pt x="731493" y="3629313"/>
                  </a:lnTo>
                  <a:lnTo>
                    <a:pt x="734351" y="3608644"/>
                  </a:lnTo>
                  <a:lnTo>
                    <a:pt x="756575" y="3612460"/>
                  </a:lnTo>
                  <a:lnTo>
                    <a:pt x="769274" y="3610234"/>
                  </a:lnTo>
                  <a:lnTo>
                    <a:pt x="781974" y="3619456"/>
                  </a:lnTo>
                  <a:lnTo>
                    <a:pt x="783244" y="3628995"/>
                  </a:lnTo>
                  <a:lnTo>
                    <a:pt x="797214" y="3634401"/>
                  </a:lnTo>
                  <a:lnTo>
                    <a:pt x="792451" y="3621681"/>
                  </a:lnTo>
                  <a:lnTo>
                    <a:pt x="805469" y="3610870"/>
                  </a:lnTo>
                  <a:lnTo>
                    <a:pt x="823250" y="3618184"/>
                  </a:lnTo>
                  <a:lnTo>
                    <a:pt x="839443" y="3627723"/>
                  </a:lnTo>
                  <a:lnTo>
                    <a:pt x="845792" y="3628359"/>
                  </a:lnTo>
                  <a:lnTo>
                    <a:pt x="846428" y="3609598"/>
                  </a:lnTo>
                  <a:lnTo>
                    <a:pt x="837855" y="3592426"/>
                  </a:lnTo>
                  <a:lnTo>
                    <a:pt x="850555" y="3578753"/>
                  </a:lnTo>
                  <a:lnTo>
                    <a:pt x="867382" y="3578753"/>
                  </a:lnTo>
                  <a:lnTo>
                    <a:pt x="877860" y="3557447"/>
                  </a:lnTo>
                  <a:lnTo>
                    <a:pt x="861985" y="3554267"/>
                  </a:lnTo>
                  <a:lnTo>
                    <a:pt x="841666" y="3559991"/>
                  </a:lnTo>
                  <a:lnTo>
                    <a:pt x="823567" y="3549180"/>
                  </a:lnTo>
                  <a:lnTo>
                    <a:pt x="830235" y="3539004"/>
                  </a:lnTo>
                  <a:lnTo>
                    <a:pt x="840396" y="3528192"/>
                  </a:lnTo>
                  <a:lnTo>
                    <a:pt x="862620" y="3519606"/>
                  </a:lnTo>
                  <a:lnTo>
                    <a:pt x="858492" y="3510067"/>
                  </a:lnTo>
                  <a:lnTo>
                    <a:pt x="855318" y="3497665"/>
                  </a:lnTo>
                  <a:lnTo>
                    <a:pt x="870875" y="3480494"/>
                  </a:lnTo>
                  <a:lnTo>
                    <a:pt x="886750" y="3474770"/>
                  </a:lnTo>
                  <a:lnTo>
                    <a:pt x="892783" y="3461096"/>
                  </a:lnTo>
                  <a:lnTo>
                    <a:pt x="911833" y="3464276"/>
                  </a:lnTo>
                  <a:lnTo>
                    <a:pt x="908658" y="3456962"/>
                  </a:lnTo>
                  <a:lnTo>
                    <a:pt x="924533" y="3451556"/>
                  </a:lnTo>
                  <a:lnTo>
                    <a:pt x="941679" y="3470318"/>
                  </a:lnTo>
                  <a:lnTo>
                    <a:pt x="931201" y="3495757"/>
                  </a:lnTo>
                  <a:lnTo>
                    <a:pt x="943901" y="3496393"/>
                  </a:lnTo>
                  <a:lnTo>
                    <a:pt x="952157" y="3479858"/>
                  </a:lnTo>
                  <a:lnTo>
                    <a:pt x="948029" y="3453464"/>
                  </a:lnTo>
                  <a:lnTo>
                    <a:pt x="961364" y="3453464"/>
                  </a:lnTo>
                  <a:close/>
                  <a:moveTo>
                    <a:pt x="3068524" y="3432164"/>
                  </a:moveTo>
                  <a:lnTo>
                    <a:pt x="3099111" y="3458846"/>
                  </a:lnTo>
                  <a:lnTo>
                    <a:pt x="3103526" y="3464378"/>
                  </a:lnTo>
                  <a:lnTo>
                    <a:pt x="3097535" y="3484552"/>
                  </a:lnTo>
                  <a:lnTo>
                    <a:pt x="3057488" y="3462425"/>
                  </a:lnTo>
                  <a:lnTo>
                    <a:pt x="3059065" y="3441926"/>
                  </a:lnTo>
                  <a:close/>
                  <a:moveTo>
                    <a:pt x="2463763" y="3408351"/>
                  </a:moveTo>
                  <a:lnTo>
                    <a:pt x="2474876" y="3421051"/>
                  </a:lnTo>
                  <a:lnTo>
                    <a:pt x="2466303" y="3420165"/>
                  </a:lnTo>
                  <a:lnTo>
                    <a:pt x="2454238" y="3410123"/>
                  </a:lnTo>
                  <a:close/>
                  <a:moveTo>
                    <a:pt x="2674737" y="3390889"/>
                  </a:moveTo>
                  <a:lnTo>
                    <a:pt x="2681250" y="3409169"/>
                  </a:lnTo>
                  <a:lnTo>
                    <a:pt x="2674086" y="3422639"/>
                  </a:lnTo>
                  <a:lnTo>
                    <a:pt x="2668550" y="3409169"/>
                  </a:lnTo>
                  <a:lnTo>
                    <a:pt x="2669201" y="3392172"/>
                  </a:lnTo>
                  <a:close/>
                  <a:moveTo>
                    <a:pt x="2629274" y="3381364"/>
                  </a:moveTo>
                  <a:lnTo>
                    <a:pt x="2653567" y="3390766"/>
                  </a:lnTo>
                  <a:lnTo>
                    <a:pt x="2656722" y="3399854"/>
                  </a:lnTo>
                  <a:lnTo>
                    <a:pt x="2660193" y="3406122"/>
                  </a:lnTo>
                  <a:lnTo>
                    <a:pt x="2664610" y="3411449"/>
                  </a:lnTo>
                  <a:lnTo>
                    <a:pt x="2668711" y="3422732"/>
                  </a:lnTo>
                  <a:lnTo>
                    <a:pt x="2689849" y="3430880"/>
                  </a:lnTo>
                  <a:lnTo>
                    <a:pt x="2693951" y="3446236"/>
                  </a:lnTo>
                  <a:lnTo>
                    <a:pt x="2687956" y="3460025"/>
                  </a:lnTo>
                  <a:lnTo>
                    <a:pt x="2677545" y="3468173"/>
                  </a:lnTo>
                  <a:lnTo>
                    <a:pt x="2660508" y="3478202"/>
                  </a:lnTo>
                  <a:lnTo>
                    <a:pt x="2640001" y="3476008"/>
                  </a:lnTo>
                  <a:lnTo>
                    <a:pt x="2627065" y="3461592"/>
                  </a:lnTo>
                  <a:lnTo>
                    <a:pt x="2634322" y="3455324"/>
                  </a:lnTo>
                  <a:lnTo>
                    <a:pt x="2622648" y="3453131"/>
                  </a:lnTo>
                  <a:lnTo>
                    <a:pt x="2620440" y="3436834"/>
                  </a:lnTo>
                  <a:lnTo>
                    <a:pt x="2603718" y="3425239"/>
                  </a:lnTo>
                  <a:lnTo>
                    <a:pt x="2593938" y="3412076"/>
                  </a:lnTo>
                  <a:lnTo>
                    <a:pt x="2595831" y="3394213"/>
                  </a:lnTo>
                  <a:lnTo>
                    <a:pt x="2608766" y="3400481"/>
                  </a:lnTo>
                  <a:lnTo>
                    <a:pt x="2620124" y="3397033"/>
                  </a:lnTo>
                  <a:close/>
                  <a:moveTo>
                    <a:pt x="1157482" y="3378189"/>
                  </a:moveTo>
                  <a:lnTo>
                    <a:pt x="1165647" y="3378189"/>
                  </a:lnTo>
                  <a:lnTo>
                    <a:pt x="1168671" y="3387857"/>
                  </a:lnTo>
                  <a:lnTo>
                    <a:pt x="1174719" y="3404938"/>
                  </a:lnTo>
                  <a:lnTo>
                    <a:pt x="1171090" y="3417829"/>
                  </a:lnTo>
                  <a:lnTo>
                    <a:pt x="1165949" y="3421052"/>
                  </a:lnTo>
                  <a:lnTo>
                    <a:pt x="1153854" y="3413639"/>
                  </a:lnTo>
                  <a:lnTo>
                    <a:pt x="1149318" y="3400748"/>
                  </a:lnTo>
                  <a:lnTo>
                    <a:pt x="1151435" y="3387857"/>
                  </a:lnTo>
                  <a:close/>
                  <a:moveTo>
                    <a:pt x="1072072" y="3340094"/>
                  </a:moveTo>
                  <a:lnTo>
                    <a:pt x="1080383" y="3351711"/>
                  </a:lnTo>
                  <a:lnTo>
                    <a:pt x="1080383" y="3364272"/>
                  </a:lnTo>
                  <a:lnTo>
                    <a:pt x="1085817" y="3378398"/>
                  </a:lnTo>
                  <a:lnTo>
                    <a:pt x="1073351" y="3387819"/>
                  </a:lnTo>
                  <a:lnTo>
                    <a:pt x="1067917" y="3397239"/>
                  </a:lnTo>
                  <a:lnTo>
                    <a:pt x="1057373" y="3394727"/>
                  </a:lnTo>
                  <a:lnTo>
                    <a:pt x="1055132" y="3384992"/>
                  </a:lnTo>
                  <a:lnTo>
                    <a:pt x="1061206" y="3368354"/>
                  </a:lnTo>
                  <a:lnTo>
                    <a:pt x="1051616" y="3368354"/>
                  </a:lnTo>
                  <a:lnTo>
                    <a:pt x="1043305" y="3377770"/>
                  </a:lnTo>
                  <a:lnTo>
                    <a:pt x="1039151" y="3384050"/>
                  </a:lnTo>
                  <a:lnTo>
                    <a:pt x="1038191" y="3371807"/>
                  </a:lnTo>
                  <a:lnTo>
                    <a:pt x="1047461" y="3350769"/>
                  </a:lnTo>
                  <a:lnTo>
                    <a:pt x="1055772" y="3356735"/>
                  </a:lnTo>
                  <a:lnTo>
                    <a:pt x="1062484" y="3348571"/>
                  </a:lnTo>
                  <a:close/>
                  <a:moveTo>
                    <a:pt x="2665169" y="3319452"/>
                  </a:moveTo>
                  <a:lnTo>
                    <a:pt x="2676488" y="3339638"/>
                  </a:lnTo>
                  <a:lnTo>
                    <a:pt x="2670990" y="3354377"/>
                  </a:lnTo>
                  <a:lnTo>
                    <a:pt x="2659025" y="3347008"/>
                  </a:lnTo>
                  <a:lnTo>
                    <a:pt x="2670990" y="3338356"/>
                  </a:lnTo>
                  <a:close/>
                  <a:moveTo>
                    <a:pt x="1084228" y="3309929"/>
                  </a:moveTo>
                  <a:lnTo>
                    <a:pt x="1082061" y="3317834"/>
                  </a:lnTo>
                  <a:lnTo>
                    <a:pt x="1071529" y="3324217"/>
                  </a:lnTo>
                  <a:lnTo>
                    <a:pt x="1074936" y="3316010"/>
                  </a:lnTo>
                  <a:close/>
                  <a:moveTo>
                    <a:pt x="1113472" y="3303579"/>
                  </a:moveTo>
                  <a:lnTo>
                    <a:pt x="1114392" y="3311286"/>
                  </a:lnTo>
                  <a:lnTo>
                    <a:pt x="1103653" y="3330557"/>
                  </a:lnTo>
                  <a:lnTo>
                    <a:pt x="1101505" y="3345010"/>
                  </a:lnTo>
                  <a:lnTo>
                    <a:pt x="1089538" y="3359143"/>
                  </a:lnTo>
                  <a:lnTo>
                    <a:pt x="1082481" y="3355288"/>
                  </a:lnTo>
                  <a:lnTo>
                    <a:pt x="1083095" y="3352398"/>
                  </a:lnTo>
                  <a:lnTo>
                    <a:pt x="1077879" y="3344048"/>
                  </a:lnTo>
                  <a:lnTo>
                    <a:pt x="1094448" y="3331521"/>
                  </a:lnTo>
                  <a:lnTo>
                    <a:pt x="1089232" y="3330557"/>
                  </a:lnTo>
                  <a:lnTo>
                    <a:pt x="1102425" y="3314499"/>
                  </a:lnTo>
                  <a:close/>
                  <a:moveTo>
                    <a:pt x="2832915" y="3290876"/>
                  </a:moveTo>
                  <a:lnTo>
                    <a:pt x="2848659" y="3298814"/>
                  </a:lnTo>
                  <a:lnTo>
                    <a:pt x="2852437" y="3323262"/>
                  </a:lnTo>
                  <a:lnTo>
                    <a:pt x="2858735" y="3340090"/>
                  </a:lnTo>
                  <a:lnTo>
                    <a:pt x="2859050" y="3355965"/>
                  </a:lnTo>
                  <a:lnTo>
                    <a:pt x="2825673" y="3386761"/>
                  </a:lnTo>
                  <a:lnTo>
                    <a:pt x="2826618" y="3404859"/>
                  </a:lnTo>
                  <a:lnTo>
                    <a:pt x="2846770" y="3426766"/>
                  </a:lnTo>
                  <a:lnTo>
                    <a:pt x="2831341" y="3449944"/>
                  </a:lnTo>
                  <a:lnTo>
                    <a:pt x="2814337" y="3447721"/>
                  </a:lnTo>
                  <a:lnTo>
                    <a:pt x="2814652" y="3457564"/>
                  </a:lnTo>
                  <a:lnTo>
                    <a:pt x="2807095" y="3449944"/>
                  </a:lnTo>
                  <a:lnTo>
                    <a:pt x="2805206" y="3460739"/>
                  </a:lnTo>
                  <a:lnTo>
                    <a:pt x="2820005" y="3480741"/>
                  </a:lnTo>
                  <a:lnTo>
                    <a:pt x="2804261" y="3482964"/>
                  </a:lnTo>
                  <a:lnTo>
                    <a:pt x="2793871" y="3473439"/>
                  </a:lnTo>
                  <a:lnTo>
                    <a:pt x="2782220" y="3471534"/>
                  </a:lnTo>
                  <a:lnTo>
                    <a:pt x="2775923" y="3459786"/>
                  </a:lnTo>
                  <a:lnTo>
                    <a:pt x="2790722" y="3456611"/>
                  </a:lnTo>
                  <a:lnTo>
                    <a:pt x="2777497" y="3440736"/>
                  </a:lnTo>
                  <a:lnTo>
                    <a:pt x="2776237" y="3442641"/>
                  </a:lnTo>
                  <a:lnTo>
                    <a:pt x="2772774" y="3445816"/>
                  </a:lnTo>
                  <a:lnTo>
                    <a:pt x="2770570" y="3447086"/>
                  </a:lnTo>
                  <a:lnTo>
                    <a:pt x="2768366" y="3448674"/>
                  </a:lnTo>
                  <a:lnTo>
                    <a:pt x="2766791" y="3449309"/>
                  </a:lnTo>
                  <a:lnTo>
                    <a:pt x="2766161" y="3449626"/>
                  </a:lnTo>
                  <a:lnTo>
                    <a:pt x="2765217" y="3449626"/>
                  </a:lnTo>
                  <a:lnTo>
                    <a:pt x="2761438" y="3447721"/>
                  </a:lnTo>
                  <a:lnTo>
                    <a:pt x="2756400" y="3445499"/>
                  </a:lnTo>
                  <a:lnTo>
                    <a:pt x="2750733" y="3442324"/>
                  </a:lnTo>
                  <a:lnTo>
                    <a:pt x="2739082" y="3445499"/>
                  </a:lnTo>
                  <a:lnTo>
                    <a:pt x="2730580" y="3434069"/>
                  </a:lnTo>
                  <a:lnTo>
                    <a:pt x="2726172" y="3419146"/>
                  </a:lnTo>
                  <a:lnTo>
                    <a:pt x="2732470" y="3410574"/>
                  </a:lnTo>
                  <a:lnTo>
                    <a:pt x="2721764" y="3395016"/>
                  </a:lnTo>
                  <a:lnTo>
                    <a:pt x="2728691" y="3382316"/>
                  </a:lnTo>
                  <a:lnTo>
                    <a:pt x="2706650" y="3359457"/>
                  </a:lnTo>
                  <a:lnTo>
                    <a:pt x="2712003" y="3352155"/>
                  </a:lnTo>
                  <a:lnTo>
                    <a:pt x="2742546" y="3359140"/>
                  </a:lnTo>
                  <a:lnTo>
                    <a:pt x="2751677" y="3348344"/>
                  </a:lnTo>
                  <a:lnTo>
                    <a:pt x="2760179" y="3334692"/>
                  </a:lnTo>
                  <a:lnTo>
                    <a:pt x="2739082" y="3323262"/>
                  </a:lnTo>
                  <a:lnTo>
                    <a:pt x="2739082" y="3315959"/>
                  </a:lnTo>
                  <a:lnTo>
                    <a:pt x="2755771" y="3325166"/>
                  </a:lnTo>
                  <a:lnTo>
                    <a:pt x="2785054" y="3317547"/>
                  </a:lnTo>
                  <a:lnTo>
                    <a:pt x="2767421" y="3335644"/>
                  </a:lnTo>
                  <a:lnTo>
                    <a:pt x="2773718" y="3341677"/>
                  </a:lnTo>
                  <a:lnTo>
                    <a:pt x="2771514" y="3351202"/>
                  </a:lnTo>
                  <a:lnTo>
                    <a:pt x="2790722" y="3363903"/>
                  </a:lnTo>
                  <a:lnTo>
                    <a:pt x="2795760" y="3341677"/>
                  </a:lnTo>
                  <a:lnTo>
                    <a:pt x="2802057" y="3337549"/>
                  </a:lnTo>
                  <a:lnTo>
                    <a:pt x="2811504" y="3346757"/>
                  </a:lnTo>
                  <a:lnTo>
                    <a:pt x="2811189" y="3334374"/>
                  </a:lnTo>
                  <a:lnTo>
                    <a:pt x="2803002" y="3321674"/>
                  </a:lnTo>
                  <a:close/>
                  <a:moveTo>
                    <a:pt x="1020731" y="3233728"/>
                  </a:moveTo>
                  <a:lnTo>
                    <a:pt x="1016076" y="3241030"/>
                  </a:lnTo>
                  <a:lnTo>
                    <a:pt x="1012090" y="3246428"/>
                  </a:lnTo>
                  <a:lnTo>
                    <a:pt x="1006440" y="3243253"/>
                  </a:lnTo>
                  <a:lnTo>
                    <a:pt x="1012755" y="3234680"/>
                  </a:lnTo>
                  <a:close/>
                  <a:moveTo>
                    <a:pt x="1074260" y="3214677"/>
                  </a:moveTo>
                  <a:lnTo>
                    <a:pt x="1089658" y="3239024"/>
                  </a:lnTo>
                  <a:lnTo>
                    <a:pt x="1106981" y="3246073"/>
                  </a:lnTo>
                  <a:lnTo>
                    <a:pt x="1103774" y="3257926"/>
                  </a:lnTo>
                  <a:lnTo>
                    <a:pt x="1117568" y="3267537"/>
                  </a:lnTo>
                  <a:lnTo>
                    <a:pt x="1101849" y="3281632"/>
                  </a:lnTo>
                  <a:lnTo>
                    <a:pt x="1099603" y="3275225"/>
                  </a:lnTo>
                  <a:lnTo>
                    <a:pt x="1084526" y="3280350"/>
                  </a:lnTo>
                  <a:lnTo>
                    <a:pt x="1077147" y="3285797"/>
                  </a:lnTo>
                  <a:lnTo>
                    <a:pt x="1063353" y="3286117"/>
                  </a:lnTo>
                  <a:lnTo>
                    <a:pt x="1055655" y="3277467"/>
                  </a:lnTo>
                  <a:lnTo>
                    <a:pt x="1067523" y="3266897"/>
                  </a:lnTo>
                  <a:lnTo>
                    <a:pt x="1082601" y="3267856"/>
                  </a:lnTo>
                  <a:lnTo>
                    <a:pt x="1082280" y="3262730"/>
                  </a:lnTo>
                  <a:lnTo>
                    <a:pt x="1070732" y="3261449"/>
                  </a:lnTo>
                  <a:lnTo>
                    <a:pt x="1073618" y="3254081"/>
                  </a:lnTo>
                  <a:lnTo>
                    <a:pt x="1082280" y="3253121"/>
                  </a:lnTo>
                  <a:lnTo>
                    <a:pt x="1087412" y="3242227"/>
                  </a:lnTo>
                  <a:lnTo>
                    <a:pt x="1073618" y="3243190"/>
                  </a:lnTo>
                  <a:lnTo>
                    <a:pt x="1059505" y="3236141"/>
                  </a:lnTo>
                  <a:lnTo>
                    <a:pt x="1056296" y="3224288"/>
                  </a:lnTo>
                  <a:lnTo>
                    <a:pt x="1068165" y="3226530"/>
                  </a:lnTo>
                  <a:lnTo>
                    <a:pt x="1064636" y="3217881"/>
                  </a:lnTo>
                  <a:close/>
                  <a:moveTo>
                    <a:pt x="1036556" y="3211501"/>
                  </a:moveTo>
                  <a:lnTo>
                    <a:pt x="1042954" y="3212454"/>
                  </a:lnTo>
                  <a:lnTo>
                    <a:pt x="1032178" y="3225472"/>
                  </a:lnTo>
                  <a:lnTo>
                    <a:pt x="1020731" y="3227377"/>
                  </a:lnTo>
                  <a:lnTo>
                    <a:pt x="1025442" y="3219122"/>
                  </a:lnTo>
                  <a:close/>
                  <a:moveTo>
                    <a:pt x="1065497" y="3170226"/>
                  </a:moveTo>
                  <a:lnTo>
                    <a:pt x="1066766" y="3176576"/>
                  </a:lnTo>
                  <a:lnTo>
                    <a:pt x="1060416" y="3174354"/>
                  </a:lnTo>
                  <a:close/>
                  <a:moveTo>
                    <a:pt x="2496621" y="3159114"/>
                  </a:moveTo>
                  <a:lnTo>
                    <a:pt x="2512976" y="3161291"/>
                  </a:lnTo>
                  <a:lnTo>
                    <a:pt x="2507000" y="3179948"/>
                  </a:lnTo>
                  <a:lnTo>
                    <a:pt x="2488130" y="3189277"/>
                  </a:lnTo>
                  <a:lnTo>
                    <a:pt x="2479638" y="3174662"/>
                  </a:lnTo>
                  <a:lnTo>
                    <a:pt x="2481839" y="3166888"/>
                  </a:lnTo>
                  <a:lnTo>
                    <a:pt x="2494420" y="3169687"/>
                  </a:lnTo>
                  <a:close/>
                  <a:moveTo>
                    <a:pt x="949493" y="3151177"/>
                  </a:moveTo>
                  <a:lnTo>
                    <a:pt x="957238" y="3156257"/>
                  </a:lnTo>
                  <a:lnTo>
                    <a:pt x="946125" y="3170226"/>
                  </a:lnTo>
                  <a:close/>
                  <a:moveTo>
                    <a:pt x="1053951" y="3149590"/>
                  </a:moveTo>
                  <a:lnTo>
                    <a:pt x="1060416" y="3156763"/>
                  </a:lnTo>
                  <a:lnTo>
                    <a:pt x="1060416" y="3162999"/>
                  </a:lnTo>
                  <a:lnTo>
                    <a:pt x="1052656" y="3167053"/>
                  </a:lnTo>
                  <a:lnTo>
                    <a:pt x="1043924" y="3161127"/>
                  </a:lnTo>
                  <a:lnTo>
                    <a:pt x="1042953" y="3151773"/>
                  </a:lnTo>
                  <a:close/>
                  <a:moveTo>
                    <a:pt x="957696" y="3089266"/>
                  </a:moveTo>
                  <a:lnTo>
                    <a:pt x="969937" y="3097932"/>
                  </a:lnTo>
                  <a:lnTo>
                    <a:pt x="966877" y="3107561"/>
                  </a:lnTo>
                  <a:lnTo>
                    <a:pt x="958002" y="3112696"/>
                  </a:lnTo>
                  <a:lnTo>
                    <a:pt x="965041" y="3133881"/>
                  </a:lnTo>
                  <a:lnTo>
                    <a:pt x="960144" y="3148003"/>
                  </a:lnTo>
                  <a:lnTo>
                    <a:pt x="950657" y="3139337"/>
                  </a:lnTo>
                  <a:lnTo>
                    <a:pt x="946679" y="3129066"/>
                  </a:lnTo>
                  <a:lnTo>
                    <a:pt x="944536" y="3110771"/>
                  </a:lnTo>
                  <a:lnTo>
                    <a:pt x="945148" y="3090550"/>
                  </a:lnTo>
                  <a:close/>
                  <a:moveTo>
                    <a:pt x="2717252" y="3084501"/>
                  </a:moveTo>
                  <a:lnTo>
                    <a:pt x="2722526" y="3100947"/>
                  </a:lnTo>
                  <a:lnTo>
                    <a:pt x="2711048" y="3096433"/>
                  </a:lnTo>
                  <a:lnTo>
                    <a:pt x="2700501" y="3105139"/>
                  </a:lnTo>
                  <a:lnTo>
                    <a:pt x="2695538" y="3099658"/>
                  </a:lnTo>
                  <a:lnTo>
                    <a:pt x="2702673" y="3089016"/>
                  </a:lnTo>
                  <a:close/>
                  <a:moveTo>
                    <a:pt x="1081056" y="3082917"/>
                  </a:moveTo>
                  <a:lnTo>
                    <a:pt x="1085552" y="3084822"/>
                  </a:lnTo>
                  <a:lnTo>
                    <a:pt x="1087404" y="3093394"/>
                  </a:lnTo>
                  <a:lnTo>
                    <a:pt x="1083700" y="3105141"/>
                  </a:lnTo>
                  <a:lnTo>
                    <a:pt x="1081056" y="3095617"/>
                  </a:lnTo>
                  <a:close/>
                  <a:moveTo>
                    <a:pt x="3278151" y="3081329"/>
                  </a:moveTo>
                  <a:lnTo>
                    <a:pt x="3281326" y="3085759"/>
                  </a:lnTo>
                  <a:lnTo>
                    <a:pt x="3275928" y="3099048"/>
                  </a:lnTo>
                  <a:lnTo>
                    <a:pt x="3272118" y="3137019"/>
                  </a:lnTo>
                  <a:lnTo>
                    <a:pt x="3272436" y="3161067"/>
                  </a:lnTo>
                  <a:lnTo>
                    <a:pt x="3256561" y="3174673"/>
                  </a:lnTo>
                  <a:lnTo>
                    <a:pt x="3251481" y="3207581"/>
                  </a:lnTo>
                  <a:lnTo>
                    <a:pt x="3245448" y="3235745"/>
                  </a:lnTo>
                  <a:lnTo>
                    <a:pt x="3232113" y="3264226"/>
                  </a:lnTo>
                  <a:lnTo>
                    <a:pt x="3220365" y="3268655"/>
                  </a:lnTo>
                  <a:cubicBezTo>
                    <a:pt x="3220048" y="3264119"/>
                    <a:pt x="3219730" y="3259584"/>
                    <a:pt x="3219413" y="3255048"/>
                  </a:cubicBezTo>
                  <a:lnTo>
                    <a:pt x="3232430" y="3179419"/>
                  </a:lnTo>
                  <a:lnTo>
                    <a:pt x="3249258" y="3154106"/>
                  </a:lnTo>
                  <a:lnTo>
                    <a:pt x="3259418" y="3133854"/>
                  </a:lnTo>
                  <a:lnTo>
                    <a:pt x="3265768" y="3118034"/>
                  </a:lnTo>
                  <a:lnTo>
                    <a:pt x="3264498" y="3103479"/>
                  </a:lnTo>
                  <a:close/>
                  <a:moveTo>
                    <a:pt x="963890" y="3071804"/>
                  </a:moveTo>
                  <a:lnTo>
                    <a:pt x="974701" y="3076971"/>
                  </a:lnTo>
                  <a:lnTo>
                    <a:pt x="969132" y="3086091"/>
                  </a:lnTo>
                  <a:lnTo>
                    <a:pt x="961597" y="3083963"/>
                  </a:lnTo>
                  <a:lnTo>
                    <a:pt x="954063" y="3080315"/>
                  </a:lnTo>
                  <a:lnTo>
                    <a:pt x="955045" y="3073020"/>
                  </a:lnTo>
                  <a:close/>
                  <a:moveTo>
                    <a:pt x="960350" y="3040054"/>
                  </a:moveTo>
                  <a:lnTo>
                    <a:pt x="976288" y="3041016"/>
                  </a:lnTo>
                  <a:lnTo>
                    <a:pt x="974100" y="3051920"/>
                  </a:lnTo>
                  <a:lnTo>
                    <a:pt x="968788" y="3050637"/>
                  </a:lnTo>
                  <a:lnTo>
                    <a:pt x="970975" y="3059296"/>
                  </a:lnTo>
                  <a:lnTo>
                    <a:pt x="974100" y="3058975"/>
                  </a:lnTo>
                  <a:cubicBezTo>
                    <a:pt x="974413" y="3063251"/>
                    <a:pt x="974725" y="3067528"/>
                    <a:pt x="975038" y="3071804"/>
                  </a:cubicBezTo>
                  <a:lnTo>
                    <a:pt x="960350" y="3064748"/>
                  </a:lnTo>
                  <a:cubicBezTo>
                    <a:pt x="960037" y="3061862"/>
                    <a:pt x="959725" y="3058975"/>
                    <a:pt x="959412" y="3056089"/>
                  </a:cubicBezTo>
                  <a:lnTo>
                    <a:pt x="941600" y="3052882"/>
                  </a:lnTo>
                  <a:lnTo>
                    <a:pt x="936599" y="3043582"/>
                  </a:lnTo>
                  <a:close/>
                  <a:moveTo>
                    <a:pt x="1047716" y="3033705"/>
                  </a:moveTo>
                  <a:lnTo>
                    <a:pt x="1067084" y="3048347"/>
                  </a:lnTo>
                  <a:lnTo>
                    <a:pt x="1069307" y="3077949"/>
                  </a:lnTo>
                  <a:lnTo>
                    <a:pt x="1066132" y="3087498"/>
                  </a:lnTo>
                  <a:lnTo>
                    <a:pt x="1076926" y="3092590"/>
                  </a:lnTo>
                  <a:lnTo>
                    <a:pt x="1079466" y="3109460"/>
                  </a:lnTo>
                  <a:lnTo>
                    <a:pt x="1084229" y="3109460"/>
                  </a:lnTo>
                  <a:lnTo>
                    <a:pt x="1082642" y="3121874"/>
                  </a:lnTo>
                  <a:lnTo>
                    <a:pt x="1108678" y="3115508"/>
                  </a:lnTo>
                  <a:lnTo>
                    <a:pt x="1111218" y="3125057"/>
                  </a:lnTo>
                  <a:lnTo>
                    <a:pt x="1097247" y="3135879"/>
                  </a:lnTo>
                  <a:lnTo>
                    <a:pt x="1089310" y="3154022"/>
                  </a:lnTo>
                  <a:lnTo>
                    <a:pt x="1080737" y="3159115"/>
                  </a:lnTo>
                  <a:lnTo>
                    <a:pt x="1079784" y="3152749"/>
                  </a:lnTo>
                  <a:lnTo>
                    <a:pt x="1081372" y="3135879"/>
                  </a:lnTo>
                  <a:lnTo>
                    <a:pt x="1066766" y="3136198"/>
                  </a:lnTo>
                  <a:lnTo>
                    <a:pt x="1059148" y="3139381"/>
                  </a:lnTo>
                  <a:lnTo>
                    <a:pt x="1055971" y="3132060"/>
                  </a:lnTo>
                  <a:lnTo>
                    <a:pt x="1045494" y="3119009"/>
                  </a:lnTo>
                  <a:lnTo>
                    <a:pt x="1046446" y="3112006"/>
                  </a:lnTo>
                  <a:lnTo>
                    <a:pt x="1044224" y="3098320"/>
                  </a:lnTo>
                  <a:lnTo>
                    <a:pt x="1032158" y="3089726"/>
                  </a:lnTo>
                  <a:cubicBezTo>
                    <a:pt x="1032370" y="3093970"/>
                    <a:pt x="1032581" y="3098213"/>
                    <a:pt x="1032793" y="3102457"/>
                  </a:cubicBezTo>
                  <a:lnTo>
                    <a:pt x="1019777" y="3099275"/>
                  </a:lnTo>
                  <a:lnTo>
                    <a:pt x="1012474" y="3087816"/>
                  </a:lnTo>
                  <a:lnTo>
                    <a:pt x="1008027" y="3077312"/>
                  </a:lnTo>
                  <a:lnTo>
                    <a:pt x="1015331" y="3068718"/>
                  </a:lnTo>
                  <a:lnTo>
                    <a:pt x="1023904" y="3075084"/>
                  </a:lnTo>
                  <a:lnTo>
                    <a:pt x="1028031" y="3071901"/>
                  </a:lnTo>
                  <a:lnTo>
                    <a:pt x="1023904" y="3055031"/>
                  </a:lnTo>
                  <a:lnTo>
                    <a:pt x="1025491" y="3045482"/>
                  </a:lnTo>
                  <a:lnTo>
                    <a:pt x="1032158" y="3060123"/>
                  </a:lnTo>
                  <a:lnTo>
                    <a:pt x="1049304" y="3065217"/>
                  </a:lnTo>
                  <a:lnTo>
                    <a:pt x="1039462" y="3043254"/>
                  </a:lnTo>
                  <a:close/>
                  <a:moveTo>
                    <a:pt x="2663477" y="3014652"/>
                  </a:moveTo>
                  <a:lnTo>
                    <a:pt x="2668550" y="3015608"/>
                  </a:lnTo>
                  <a:lnTo>
                    <a:pt x="2660624" y="3025162"/>
                  </a:lnTo>
                  <a:lnTo>
                    <a:pt x="2651113" y="3049369"/>
                  </a:lnTo>
                  <a:lnTo>
                    <a:pt x="2659673" y="3062110"/>
                  </a:lnTo>
                  <a:lnTo>
                    <a:pt x="2667282" y="3079946"/>
                  </a:lnTo>
                  <a:lnTo>
                    <a:pt x="2665379" y="3098101"/>
                  </a:lnTo>
                  <a:lnTo>
                    <a:pt x="2651747" y="3118168"/>
                  </a:lnTo>
                  <a:lnTo>
                    <a:pt x="2641284" y="3138552"/>
                  </a:lnTo>
                  <a:lnTo>
                    <a:pt x="2639382" y="3148107"/>
                  </a:lnTo>
                  <a:lnTo>
                    <a:pt x="2633992" y="3144922"/>
                  </a:lnTo>
                  <a:lnTo>
                    <a:pt x="2624481" y="3135367"/>
                  </a:lnTo>
                  <a:lnTo>
                    <a:pt x="2607361" y="3133456"/>
                  </a:lnTo>
                  <a:lnTo>
                    <a:pt x="2591509" y="3129315"/>
                  </a:lnTo>
                  <a:lnTo>
                    <a:pt x="2583266" y="3137596"/>
                  </a:lnTo>
                  <a:lnTo>
                    <a:pt x="2569316" y="3133775"/>
                  </a:lnTo>
                  <a:lnTo>
                    <a:pt x="2548392" y="3148744"/>
                  </a:lnTo>
                  <a:lnTo>
                    <a:pt x="2533808" y="3141738"/>
                  </a:lnTo>
                  <a:lnTo>
                    <a:pt x="2530003" y="3127723"/>
                  </a:lnTo>
                  <a:lnTo>
                    <a:pt x="2504006" y="3142693"/>
                  </a:lnTo>
                  <a:lnTo>
                    <a:pt x="2496714" y="3155433"/>
                  </a:lnTo>
                  <a:lnTo>
                    <a:pt x="2471351" y="3164352"/>
                  </a:lnTo>
                  <a:lnTo>
                    <a:pt x="2468180" y="3181551"/>
                  </a:lnTo>
                  <a:lnTo>
                    <a:pt x="2479277" y="3189514"/>
                  </a:lnTo>
                  <a:lnTo>
                    <a:pt x="2479277" y="3193973"/>
                  </a:lnTo>
                  <a:lnTo>
                    <a:pt x="2485617" y="3200343"/>
                  </a:lnTo>
                  <a:lnTo>
                    <a:pt x="2484666" y="3214677"/>
                  </a:lnTo>
                  <a:lnTo>
                    <a:pt x="2473887" y="3211809"/>
                  </a:lnTo>
                  <a:lnTo>
                    <a:pt x="2477057" y="3200343"/>
                  </a:lnTo>
                  <a:lnTo>
                    <a:pt x="2468814" y="3205439"/>
                  </a:lnTo>
                  <a:lnTo>
                    <a:pt x="2458986" y="3192062"/>
                  </a:lnTo>
                  <a:lnTo>
                    <a:pt x="2449475" y="3187921"/>
                  </a:lnTo>
                  <a:lnTo>
                    <a:pt x="2452328" y="3178047"/>
                  </a:lnTo>
                  <a:lnTo>
                    <a:pt x="2456767" y="3149381"/>
                  </a:lnTo>
                  <a:lnTo>
                    <a:pt x="2481813" y="3128041"/>
                  </a:lnTo>
                  <a:lnTo>
                    <a:pt x="2509396" y="3122945"/>
                  </a:lnTo>
                  <a:lnTo>
                    <a:pt x="2521760" y="3114345"/>
                  </a:lnTo>
                  <a:lnTo>
                    <a:pt x="2562024" y="3109568"/>
                  </a:lnTo>
                  <a:lnTo>
                    <a:pt x="2582632" y="3077717"/>
                  </a:lnTo>
                  <a:lnTo>
                    <a:pt x="2602605" y="3055421"/>
                  </a:lnTo>
                  <a:lnTo>
                    <a:pt x="2615287" y="3047459"/>
                  </a:lnTo>
                  <a:lnTo>
                    <a:pt x="2630188" y="3047459"/>
                  </a:lnTo>
                  <a:lnTo>
                    <a:pt x="2642553" y="3036947"/>
                  </a:lnTo>
                  <a:close/>
                  <a:moveTo>
                    <a:pt x="3448413" y="2979732"/>
                  </a:moveTo>
                  <a:lnTo>
                    <a:pt x="3453791" y="2990488"/>
                  </a:lnTo>
                  <a:lnTo>
                    <a:pt x="3465498" y="2979732"/>
                  </a:lnTo>
                  <a:lnTo>
                    <a:pt x="3471826" y="2991437"/>
                  </a:lnTo>
                  <a:lnTo>
                    <a:pt x="3467396" y="3010102"/>
                  </a:lnTo>
                  <a:lnTo>
                    <a:pt x="3453159" y="3013582"/>
                  </a:lnTo>
                  <a:lnTo>
                    <a:pt x="3450311" y="3061035"/>
                  </a:lnTo>
                  <a:lnTo>
                    <a:pt x="3458537" y="3074321"/>
                  </a:lnTo>
                  <a:lnTo>
                    <a:pt x="3441769" y="3080016"/>
                  </a:lnTo>
                  <a:cubicBezTo>
                    <a:pt x="3441874" y="3085816"/>
                    <a:pt x="3441980" y="3091615"/>
                    <a:pt x="3442085" y="3097415"/>
                  </a:cubicBezTo>
                  <a:lnTo>
                    <a:pt x="3430378" y="3099630"/>
                  </a:lnTo>
                  <a:lnTo>
                    <a:pt x="3407598" y="3133480"/>
                  </a:lnTo>
                  <a:cubicBezTo>
                    <a:pt x="3407914" y="3138752"/>
                    <a:pt x="3408231" y="3144024"/>
                    <a:pt x="3408547" y="3149296"/>
                  </a:cubicBezTo>
                  <a:lnTo>
                    <a:pt x="3381338" y="3155940"/>
                  </a:lnTo>
                  <a:lnTo>
                    <a:pt x="3399056" y="3131898"/>
                  </a:lnTo>
                  <a:lnTo>
                    <a:pt x="3405384" y="3121142"/>
                  </a:lnTo>
                  <a:lnTo>
                    <a:pt x="3388615" y="3129683"/>
                  </a:lnTo>
                  <a:lnTo>
                    <a:pt x="3390197" y="3106272"/>
                  </a:lnTo>
                  <a:lnTo>
                    <a:pt x="3384818" y="3092037"/>
                  </a:lnTo>
                  <a:lnTo>
                    <a:pt x="3394626" y="3078118"/>
                  </a:lnTo>
                  <a:lnTo>
                    <a:pt x="3384502" y="3050912"/>
                  </a:lnTo>
                  <a:lnTo>
                    <a:pt x="3412977" y="3012000"/>
                  </a:lnTo>
                  <a:lnTo>
                    <a:pt x="3414559" y="2994917"/>
                  </a:lnTo>
                  <a:lnTo>
                    <a:pt x="3442085" y="2991437"/>
                  </a:lnTo>
                  <a:close/>
                  <a:moveTo>
                    <a:pt x="3493415" y="2962270"/>
                  </a:moveTo>
                  <a:lnTo>
                    <a:pt x="3495638" y="2975755"/>
                  </a:lnTo>
                  <a:lnTo>
                    <a:pt x="3483890" y="2974150"/>
                  </a:lnTo>
                  <a:lnTo>
                    <a:pt x="3475318" y="2990845"/>
                  </a:lnTo>
                  <a:lnTo>
                    <a:pt x="3473413" y="2976076"/>
                  </a:lnTo>
                  <a:close/>
                  <a:moveTo>
                    <a:pt x="2769847" y="2960682"/>
                  </a:moveTo>
                  <a:lnTo>
                    <a:pt x="2770150" y="2978807"/>
                  </a:lnTo>
                  <a:lnTo>
                    <a:pt x="2761986" y="2994019"/>
                  </a:lnTo>
                  <a:lnTo>
                    <a:pt x="2751100" y="2971363"/>
                  </a:lnTo>
                  <a:lnTo>
                    <a:pt x="2754728" y="2961977"/>
                  </a:lnTo>
                  <a:close/>
                  <a:moveTo>
                    <a:pt x="1053114" y="2895591"/>
                  </a:moveTo>
                  <a:lnTo>
                    <a:pt x="1060733" y="2896547"/>
                  </a:lnTo>
                  <a:lnTo>
                    <a:pt x="1066448" y="2921057"/>
                  </a:lnTo>
                  <a:lnTo>
                    <a:pt x="1051527" y="2933787"/>
                  </a:lnTo>
                  <a:lnTo>
                    <a:pt x="1053749" y="2941110"/>
                  </a:lnTo>
                  <a:lnTo>
                    <a:pt x="1068353" y="2926149"/>
                  </a:lnTo>
                  <a:lnTo>
                    <a:pt x="1071528" y="2931239"/>
                  </a:lnTo>
                  <a:lnTo>
                    <a:pt x="1063274" y="2946204"/>
                  </a:lnTo>
                  <a:lnTo>
                    <a:pt x="1051844" y="2947478"/>
                  </a:lnTo>
                  <a:lnTo>
                    <a:pt x="1042318" y="2957981"/>
                  </a:lnTo>
                  <a:lnTo>
                    <a:pt x="1030571" y="2965621"/>
                  </a:lnTo>
                  <a:lnTo>
                    <a:pt x="1041365" y="2967849"/>
                  </a:lnTo>
                  <a:lnTo>
                    <a:pt x="1043271" y="2977080"/>
                  </a:lnTo>
                  <a:lnTo>
                    <a:pt x="1040413" y="2983446"/>
                  </a:lnTo>
                  <a:lnTo>
                    <a:pt x="1028983" y="2991722"/>
                  </a:lnTo>
                  <a:lnTo>
                    <a:pt x="1020413" y="2991085"/>
                  </a:lnTo>
                  <a:lnTo>
                    <a:pt x="1010885" y="2990130"/>
                  </a:lnTo>
                  <a:lnTo>
                    <a:pt x="1009614" y="2997451"/>
                  </a:lnTo>
                  <a:lnTo>
                    <a:pt x="1004853" y="3013366"/>
                  </a:lnTo>
                  <a:lnTo>
                    <a:pt x="987717" y="3021006"/>
                  </a:lnTo>
                  <a:lnTo>
                    <a:pt x="976287" y="3013366"/>
                  </a:lnTo>
                  <a:lnTo>
                    <a:pt x="986765" y="3006045"/>
                  </a:lnTo>
                  <a:lnTo>
                    <a:pt x="995010" y="2991085"/>
                  </a:lnTo>
                  <a:lnTo>
                    <a:pt x="986447" y="2987266"/>
                  </a:lnTo>
                  <a:lnTo>
                    <a:pt x="983272" y="2980900"/>
                  </a:lnTo>
                  <a:lnTo>
                    <a:pt x="991845" y="2974534"/>
                  </a:lnTo>
                  <a:lnTo>
                    <a:pt x="980097" y="2974534"/>
                  </a:lnTo>
                  <a:lnTo>
                    <a:pt x="976605" y="2955434"/>
                  </a:lnTo>
                  <a:lnTo>
                    <a:pt x="989305" y="2938244"/>
                  </a:lnTo>
                  <a:lnTo>
                    <a:pt x="995645" y="2945568"/>
                  </a:lnTo>
                  <a:lnTo>
                    <a:pt x="996597" y="2940473"/>
                  </a:lnTo>
                  <a:lnTo>
                    <a:pt x="1009297" y="2942384"/>
                  </a:lnTo>
                  <a:lnTo>
                    <a:pt x="1012473" y="2950025"/>
                  </a:lnTo>
                  <a:lnTo>
                    <a:pt x="1012473" y="2939200"/>
                  </a:lnTo>
                  <a:lnTo>
                    <a:pt x="1014377" y="2930921"/>
                  </a:lnTo>
                  <a:lnTo>
                    <a:pt x="1042000" y="2909597"/>
                  </a:lnTo>
                  <a:lnTo>
                    <a:pt x="1051209" y="2904186"/>
                  </a:lnTo>
                  <a:close/>
                  <a:moveTo>
                    <a:pt x="1350059" y="2857495"/>
                  </a:moveTo>
                  <a:lnTo>
                    <a:pt x="1357674" y="2864802"/>
                  </a:lnTo>
                  <a:lnTo>
                    <a:pt x="1355452" y="2876239"/>
                  </a:lnTo>
                  <a:lnTo>
                    <a:pt x="1359577" y="2883863"/>
                  </a:lnTo>
                  <a:lnTo>
                    <a:pt x="1370365" y="2885769"/>
                  </a:lnTo>
                  <a:lnTo>
                    <a:pt x="1361164" y="2908962"/>
                  </a:lnTo>
                  <a:lnTo>
                    <a:pt x="1339906" y="2921989"/>
                  </a:lnTo>
                  <a:lnTo>
                    <a:pt x="1307551" y="2950584"/>
                  </a:lnTo>
                  <a:lnTo>
                    <a:pt x="1298350" y="2965517"/>
                  </a:lnTo>
                  <a:lnTo>
                    <a:pt x="1284393" y="2971871"/>
                  </a:lnTo>
                  <a:lnTo>
                    <a:pt x="1283441" y="2979495"/>
                  </a:lnTo>
                  <a:lnTo>
                    <a:pt x="1266628" y="2996334"/>
                  </a:lnTo>
                  <a:lnTo>
                    <a:pt x="1259332" y="2995381"/>
                  </a:lnTo>
                  <a:lnTo>
                    <a:pt x="1243469" y="2999829"/>
                  </a:lnTo>
                  <a:lnTo>
                    <a:pt x="1258381" y="3002688"/>
                  </a:lnTo>
                  <a:lnTo>
                    <a:pt x="1261553" y="3008089"/>
                  </a:lnTo>
                  <a:lnTo>
                    <a:pt x="1290103" y="2999193"/>
                  </a:lnTo>
                  <a:lnTo>
                    <a:pt x="1295496" y="3001417"/>
                  </a:lnTo>
                  <a:lnTo>
                    <a:pt x="1278683" y="3023657"/>
                  </a:lnTo>
                  <a:lnTo>
                    <a:pt x="1272973" y="3016667"/>
                  </a:lnTo>
                  <a:lnTo>
                    <a:pt x="1246006" y="3027152"/>
                  </a:lnTo>
                  <a:lnTo>
                    <a:pt x="1232366" y="3043037"/>
                  </a:lnTo>
                  <a:lnTo>
                    <a:pt x="1233635" y="3047167"/>
                  </a:lnTo>
                  <a:lnTo>
                    <a:pt x="1246006" y="3037636"/>
                  </a:lnTo>
                  <a:lnTo>
                    <a:pt x="1261870" y="3031282"/>
                  </a:lnTo>
                  <a:lnTo>
                    <a:pt x="1267262" y="3030964"/>
                  </a:lnTo>
                  <a:lnTo>
                    <a:pt x="1261870" y="3052251"/>
                  </a:lnTo>
                  <a:lnTo>
                    <a:pt x="1251719" y="3057652"/>
                  </a:lnTo>
                  <a:lnTo>
                    <a:pt x="1240931" y="3060193"/>
                  </a:lnTo>
                  <a:lnTo>
                    <a:pt x="1234586" y="3058923"/>
                  </a:lnTo>
                  <a:lnTo>
                    <a:pt x="1231415" y="3062099"/>
                  </a:lnTo>
                  <a:lnTo>
                    <a:pt x="1248227" y="3072584"/>
                  </a:lnTo>
                  <a:lnTo>
                    <a:pt x="1255844" y="3071313"/>
                  </a:lnTo>
                  <a:lnTo>
                    <a:pt x="1272656" y="3057652"/>
                  </a:lnTo>
                  <a:lnTo>
                    <a:pt x="1267262" y="3051297"/>
                  </a:lnTo>
                  <a:lnTo>
                    <a:pt x="1289468" y="3046849"/>
                  </a:lnTo>
                  <a:lnTo>
                    <a:pt x="1293592" y="3042719"/>
                  </a:lnTo>
                  <a:lnTo>
                    <a:pt x="1308502" y="3041448"/>
                  </a:lnTo>
                  <a:lnTo>
                    <a:pt x="1318970" y="3038271"/>
                  </a:lnTo>
                  <a:lnTo>
                    <a:pt x="1327217" y="3031599"/>
                  </a:lnTo>
                  <a:lnTo>
                    <a:pt x="1342126" y="3025245"/>
                  </a:lnTo>
                  <a:lnTo>
                    <a:pt x="1358942" y="3031282"/>
                  </a:lnTo>
                  <a:lnTo>
                    <a:pt x="1371634" y="3035730"/>
                  </a:lnTo>
                  <a:lnTo>
                    <a:pt x="1382421" y="3030011"/>
                  </a:lnTo>
                  <a:lnTo>
                    <a:pt x="1401459" y="3024610"/>
                  </a:lnTo>
                  <a:lnTo>
                    <a:pt x="1414150" y="3030964"/>
                  </a:lnTo>
                  <a:lnTo>
                    <a:pt x="1437305" y="3028423"/>
                  </a:lnTo>
                  <a:lnTo>
                    <a:pt x="1461412" y="3029375"/>
                  </a:lnTo>
                  <a:lnTo>
                    <a:pt x="1474101" y="3033506"/>
                  </a:lnTo>
                  <a:lnTo>
                    <a:pt x="1481080" y="3052568"/>
                  </a:lnTo>
                  <a:lnTo>
                    <a:pt x="1479176" y="3086245"/>
                  </a:lnTo>
                  <a:lnTo>
                    <a:pt x="1459192" y="3112932"/>
                  </a:lnTo>
                  <a:lnTo>
                    <a:pt x="1455069" y="3142162"/>
                  </a:lnTo>
                  <a:lnTo>
                    <a:pt x="1440795" y="3172026"/>
                  </a:lnTo>
                  <a:lnTo>
                    <a:pt x="1437940" y="3193312"/>
                  </a:lnTo>
                  <a:lnTo>
                    <a:pt x="1422080" y="3203797"/>
                  </a:lnTo>
                  <a:lnTo>
                    <a:pt x="1420812" y="3217460"/>
                  </a:lnTo>
                  <a:lnTo>
                    <a:pt x="1406535" y="3226990"/>
                  </a:lnTo>
                  <a:lnTo>
                    <a:pt x="1402092" y="3238747"/>
                  </a:lnTo>
                  <a:lnTo>
                    <a:pt x="1394161" y="3252727"/>
                  </a:lnTo>
                  <a:lnTo>
                    <a:pt x="1371634" y="3245102"/>
                  </a:lnTo>
                  <a:lnTo>
                    <a:pt x="1358942" y="3257175"/>
                  </a:lnTo>
                  <a:lnTo>
                    <a:pt x="1361164" y="3262260"/>
                  </a:lnTo>
                  <a:lnTo>
                    <a:pt x="1370682" y="3255904"/>
                  </a:lnTo>
                  <a:lnTo>
                    <a:pt x="1383373" y="3254634"/>
                  </a:lnTo>
                  <a:lnTo>
                    <a:pt x="1391940" y="3260035"/>
                  </a:lnTo>
                  <a:lnTo>
                    <a:pt x="1389718" y="3266390"/>
                  </a:lnTo>
                  <a:lnTo>
                    <a:pt x="1401459" y="3270203"/>
                  </a:lnTo>
                  <a:lnTo>
                    <a:pt x="1404631" y="3277827"/>
                  </a:lnTo>
                  <a:lnTo>
                    <a:pt x="1403679" y="3283230"/>
                  </a:lnTo>
                  <a:lnTo>
                    <a:pt x="1399237" y="3289581"/>
                  </a:lnTo>
                  <a:lnTo>
                    <a:pt x="1385911" y="3289581"/>
                  </a:lnTo>
                  <a:lnTo>
                    <a:pt x="1374172" y="3288629"/>
                  </a:lnTo>
                  <a:lnTo>
                    <a:pt x="1371000" y="3297844"/>
                  </a:lnTo>
                  <a:lnTo>
                    <a:pt x="1363702" y="3307374"/>
                  </a:lnTo>
                  <a:lnTo>
                    <a:pt x="1348790" y="3314363"/>
                  </a:lnTo>
                  <a:lnTo>
                    <a:pt x="1338636" y="3312140"/>
                  </a:lnTo>
                  <a:lnTo>
                    <a:pt x="1312944" y="3312457"/>
                  </a:lnTo>
                  <a:lnTo>
                    <a:pt x="1288834" y="3314682"/>
                  </a:lnTo>
                  <a:lnTo>
                    <a:pt x="1288834" y="3319766"/>
                  </a:lnTo>
                  <a:lnTo>
                    <a:pt x="1303426" y="3317859"/>
                  </a:lnTo>
                  <a:lnTo>
                    <a:pt x="1319287" y="3319448"/>
                  </a:lnTo>
                  <a:lnTo>
                    <a:pt x="1331022" y="3323896"/>
                  </a:lnTo>
                  <a:lnTo>
                    <a:pt x="1346886" y="3328663"/>
                  </a:lnTo>
                  <a:lnTo>
                    <a:pt x="1369412" y="3330886"/>
                  </a:lnTo>
                  <a:lnTo>
                    <a:pt x="1377662" y="3328663"/>
                  </a:lnTo>
                  <a:lnTo>
                    <a:pt x="1392257" y="3315000"/>
                  </a:lnTo>
                  <a:lnTo>
                    <a:pt x="1403996" y="3315635"/>
                  </a:lnTo>
                  <a:lnTo>
                    <a:pt x="1415736" y="3321989"/>
                  </a:lnTo>
                  <a:lnTo>
                    <a:pt x="1426204" y="3333427"/>
                  </a:lnTo>
                  <a:lnTo>
                    <a:pt x="1441112" y="3338512"/>
                  </a:lnTo>
                  <a:lnTo>
                    <a:pt x="1459192" y="3345818"/>
                  </a:lnTo>
                  <a:lnTo>
                    <a:pt x="1482666" y="3379492"/>
                  </a:lnTo>
                  <a:lnTo>
                    <a:pt x="1484252" y="3380763"/>
                  </a:lnTo>
                  <a:lnTo>
                    <a:pt x="1486474" y="3382034"/>
                  </a:lnTo>
                  <a:lnTo>
                    <a:pt x="1492503" y="3385847"/>
                  </a:lnTo>
                  <a:lnTo>
                    <a:pt x="1500748" y="3389659"/>
                  </a:lnTo>
                  <a:lnTo>
                    <a:pt x="1512809" y="3414758"/>
                  </a:lnTo>
                  <a:lnTo>
                    <a:pt x="1502335" y="3420477"/>
                  </a:lnTo>
                  <a:lnTo>
                    <a:pt x="1497895" y="3429056"/>
                  </a:lnTo>
                  <a:lnTo>
                    <a:pt x="1508679" y="3433821"/>
                  </a:lnTo>
                  <a:lnTo>
                    <a:pt x="1515344" y="3449707"/>
                  </a:lnTo>
                  <a:lnTo>
                    <a:pt x="1519468" y="3486562"/>
                  </a:lnTo>
                  <a:lnTo>
                    <a:pt x="1529300" y="3508484"/>
                  </a:lnTo>
                  <a:lnTo>
                    <a:pt x="1526130" y="3514838"/>
                  </a:lnTo>
                  <a:lnTo>
                    <a:pt x="1538820" y="3520239"/>
                  </a:lnTo>
                  <a:lnTo>
                    <a:pt x="1544213" y="3527229"/>
                  </a:lnTo>
                  <a:lnTo>
                    <a:pt x="1553094" y="3538031"/>
                  </a:lnTo>
                  <a:lnTo>
                    <a:pt x="1546752" y="3549469"/>
                  </a:lnTo>
                  <a:lnTo>
                    <a:pt x="1540406" y="3565672"/>
                  </a:lnTo>
                  <a:lnTo>
                    <a:pt x="1546752" y="3559318"/>
                  </a:lnTo>
                  <a:lnTo>
                    <a:pt x="1557220" y="3557730"/>
                  </a:lnTo>
                  <a:lnTo>
                    <a:pt x="1560393" y="3552328"/>
                  </a:lnTo>
                  <a:lnTo>
                    <a:pt x="1569910" y="3552328"/>
                  </a:lnTo>
                  <a:lnTo>
                    <a:pt x="1578475" y="3560907"/>
                  </a:lnTo>
                  <a:lnTo>
                    <a:pt x="1594337" y="3572344"/>
                  </a:lnTo>
                  <a:lnTo>
                    <a:pt x="1618764" y="3594267"/>
                  </a:lnTo>
                  <a:lnTo>
                    <a:pt x="1629867" y="3618413"/>
                  </a:lnTo>
                  <a:lnTo>
                    <a:pt x="1648901" y="3631121"/>
                  </a:lnTo>
                  <a:lnTo>
                    <a:pt x="1640335" y="3642559"/>
                  </a:lnTo>
                  <a:lnTo>
                    <a:pt x="1655563" y="3681320"/>
                  </a:lnTo>
                  <a:lnTo>
                    <a:pt x="1679355" y="3704196"/>
                  </a:lnTo>
                  <a:lnTo>
                    <a:pt x="1685700" y="3721352"/>
                  </a:lnTo>
                  <a:lnTo>
                    <a:pt x="1674914" y="3709597"/>
                  </a:lnTo>
                  <a:lnTo>
                    <a:pt x="1654928" y="3713092"/>
                  </a:lnTo>
                  <a:lnTo>
                    <a:pt x="1649535" y="3708961"/>
                  </a:lnTo>
                  <a:lnTo>
                    <a:pt x="1635894" y="3708961"/>
                  </a:lnTo>
                  <a:lnTo>
                    <a:pt x="1620032" y="3699748"/>
                  </a:lnTo>
                  <a:lnTo>
                    <a:pt x="1602902" y="3700701"/>
                  </a:lnTo>
                  <a:lnTo>
                    <a:pt x="1589261" y="3700065"/>
                  </a:lnTo>
                  <a:lnTo>
                    <a:pt x="1586406" y="3706420"/>
                  </a:lnTo>
                  <a:lnTo>
                    <a:pt x="1599730" y="3705149"/>
                  </a:lnTo>
                  <a:lnTo>
                    <a:pt x="1612419" y="3705149"/>
                  </a:lnTo>
                  <a:lnTo>
                    <a:pt x="1620984" y="3712456"/>
                  </a:lnTo>
                  <a:lnTo>
                    <a:pt x="1633674" y="3713092"/>
                  </a:lnTo>
                  <a:lnTo>
                    <a:pt x="1646363" y="3712138"/>
                  </a:lnTo>
                  <a:lnTo>
                    <a:pt x="1653976" y="3722623"/>
                  </a:lnTo>
                  <a:lnTo>
                    <a:pt x="1668569" y="3729930"/>
                  </a:lnTo>
                  <a:lnTo>
                    <a:pt x="1683796" y="3745498"/>
                  </a:lnTo>
                  <a:lnTo>
                    <a:pt x="1692361" y="3760113"/>
                  </a:lnTo>
                  <a:lnTo>
                    <a:pt x="1694899" y="3787436"/>
                  </a:lnTo>
                  <a:lnTo>
                    <a:pt x="1687286" y="3799192"/>
                  </a:lnTo>
                  <a:lnTo>
                    <a:pt x="1673962" y="3811900"/>
                  </a:lnTo>
                  <a:lnTo>
                    <a:pt x="1665397" y="3830963"/>
                  </a:lnTo>
                  <a:lnTo>
                    <a:pt x="1673962" y="3841766"/>
                  </a:lnTo>
                  <a:lnTo>
                    <a:pt x="1692044" y="3848755"/>
                  </a:lnTo>
                  <a:lnTo>
                    <a:pt x="1697437" y="3846531"/>
                  </a:lnTo>
                  <a:lnTo>
                    <a:pt x="1701561" y="3831599"/>
                  </a:lnTo>
                  <a:lnTo>
                    <a:pt x="1705368" y="3820161"/>
                  </a:lnTo>
                  <a:lnTo>
                    <a:pt x="1720278" y="3816984"/>
                  </a:lnTo>
                  <a:lnTo>
                    <a:pt x="1733918" y="3814760"/>
                  </a:lnTo>
                  <a:lnTo>
                    <a:pt x="1755173" y="3818572"/>
                  </a:lnTo>
                  <a:lnTo>
                    <a:pt x="1800854" y="3826833"/>
                  </a:lnTo>
                  <a:lnTo>
                    <a:pt x="1812592" y="3845578"/>
                  </a:lnTo>
                  <a:lnTo>
                    <a:pt x="1835115" y="3887516"/>
                  </a:lnTo>
                  <a:lnTo>
                    <a:pt x="1831308" y="3910709"/>
                  </a:lnTo>
                  <a:lnTo>
                    <a:pt x="1824964" y="3936126"/>
                  </a:lnTo>
                  <a:lnTo>
                    <a:pt x="1809419" y="3962814"/>
                  </a:lnTo>
                  <a:lnTo>
                    <a:pt x="1796730" y="3960590"/>
                  </a:lnTo>
                  <a:lnTo>
                    <a:pt x="1785310" y="3966945"/>
                  </a:lnTo>
                  <a:lnTo>
                    <a:pt x="1785310" y="3980606"/>
                  </a:lnTo>
                  <a:lnTo>
                    <a:pt x="1791655" y="3986007"/>
                  </a:lnTo>
                  <a:lnTo>
                    <a:pt x="1788482" y="3996810"/>
                  </a:lnTo>
                  <a:lnTo>
                    <a:pt x="1776745" y="3999987"/>
                  </a:lnTo>
                  <a:lnTo>
                    <a:pt x="1765642" y="3998716"/>
                  </a:lnTo>
                  <a:lnTo>
                    <a:pt x="1759297" y="3994903"/>
                  </a:lnTo>
                  <a:lnTo>
                    <a:pt x="1753904" y="4003482"/>
                  </a:lnTo>
                  <a:lnTo>
                    <a:pt x="1741215" y="4002211"/>
                  </a:lnTo>
                  <a:lnTo>
                    <a:pt x="1734870" y="4005388"/>
                  </a:lnTo>
                  <a:lnTo>
                    <a:pt x="1750732" y="4014602"/>
                  </a:lnTo>
                  <a:lnTo>
                    <a:pt x="1749780" y="4023180"/>
                  </a:lnTo>
                  <a:lnTo>
                    <a:pt x="1741532" y="4031758"/>
                  </a:lnTo>
                  <a:lnTo>
                    <a:pt x="1737408" y="4046691"/>
                  </a:lnTo>
                  <a:lnTo>
                    <a:pt x="1728843" y="4053998"/>
                  </a:lnTo>
                  <a:lnTo>
                    <a:pt x="1712981" y="4047962"/>
                  </a:lnTo>
                  <a:lnTo>
                    <a:pt x="1726622" y="4058128"/>
                  </a:lnTo>
                  <a:lnTo>
                    <a:pt x="1714250" y="4069884"/>
                  </a:lnTo>
                  <a:lnTo>
                    <a:pt x="1719643" y="4075285"/>
                  </a:lnTo>
                  <a:lnTo>
                    <a:pt x="1730112" y="4063530"/>
                  </a:lnTo>
                  <a:lnTo>
                    <a:pt x="1740898" y="4072743"/>
                  </a:lnTo>
                  <a:lnTo>
                    <a:pt x="1762152" y="4075920"/>
                  </a:lnTo>
                  <a:lnTo>
                    <a:pt x="1773255" y="4070519"/>
                  </a:lnTo>
                  <a:lnTo>
                    <a:pt x="1794510" y="4063847"/>
                  </a:lnTo>
                  <a:lnTo>
                    <a:pt x="1804027" y="4065118"/>
                  </a:lnTo>
                  <a:lnTo>
                    <a:pt x="1797682" y="4074650"/>
                  </a:lnTo>
                  <a:lnTo>
                    <a:pt x="1801171" y="4096572"/>
                  </a:lnTo>
                  <a:lnTo>
                    <a:pt x="1793875" y="4105150"/>
                  </a:lnTo>
                  <a:lnTo>
                    <a:pt x="1761200" y="4113728"/>
                  </a:lnTo>
                  <a:lnTo>
                    <a:pt x="1756125" y="4134062"/>
                  </a:lnTo>
                  <a:lnTo>
                    <a:pt x="1726622" y="4139463"/>
                  </a:lnTo>
                  <a:lnTo>
                    <a:pt x="1673010" y="4158844"/>
                  </a:lnTo>
                  <a:lnTo>
                    <a:pt x="1660956" y="4150583"/>
                  </a:lnTo>
                  <a:lnTo>
                    <a:pt x="1611468" y="4149948"/>
                  </a:lnTo>
                  <a:lnTo>
                    <a:pt x="1601950" y="4165833"/>
                  </a:lnTo>
                  <a:lnTo>
                    <a:pt x="1583868" y="4158844"/>
                  </a:lnTo>
                  <a:lnTo>
                    <a:pt x="1579744" y="4148041"/>
                  </a:lnTo>
                  <a:lnTo>
                    <a:pt x="1568958" y="4147088"/>
                  </a:lnTo>
                  <a:lnTo>
                    <a:pt x="1564834" y="4144229"/>
                  </a:lnTo>
                  <a:lnTo>
                    <a:pt x="1557220" y="4153760"/>
                  </a:lnTo>
                  <a:lnTo>
                    <a:pt x="1548972" y="4149630"/>
                  </a:lnTo>
                  <a:lnTo>
                    <a:pt x="1535013" y="4131838"/>
                  </a:lnTo>
                  <a:lnTo>
                    <a:pt x="1520103" y="4131838"/>
                  </a:lnTo>
                  <a:lnTo>
                    <a:pt x="1528668" y="4139463"/>
                  </a:lnTo>
                  <a:lnTo>
                    <a:pt x="1532792" y="4145500"/>
                  </a:lnTo>
                  <a:lnTo>
                    <a:pt x="1530254" y="4151854"/>
                  </a:lnTo>
                  <a:lnTo>
                    <a:pt x="1514075" y="4162656"/>
                  </a:lnTo>
                  <a:lnTo>
                    <a:pt x="1509948" y="4168057"/>
                  </a:lnTo>
                  <a:lnTo>
                    <a:pt x="1494090" y="4165833"/>
                  </a:lnTo>
                  <a:lnTo>
                    <a:pt x="1478224" y="4159479"/>
                  </a:lnTo>
                  <a:lnTo>
                    <a:pt x="1472832" y="4168057"/>
                  </a:lnTo>
                  <a:lnTo>
                    <a:pt x="1485838" y="4176636"/>
                  </a:lnTo>
                  <a:lnTo>
                    <a:pt x="1474101" y="4191250"/>
                  </a:lnTo>
                  <a:lnTo>
                    <a:pt x="1469977" y="4187120"/>
                  </a:lnTo>
                  <a:lnTo>
                    <a:pt x="1450946" y="4184261"/>
                  </a:lnTo>
                  <a:lnTo>
                    <a:pt x="1430645" y="4191886"/>
                  </a:lnTo>
                  <a:lnTo>
                    <a:pt x="1416053" y="4168693"/>
                  </a:lnTo>
                  <a:lnTo>
                    <a:pt x="1375758" y="4165833"/>
                  </a:lnTo>
                  <a:lnTo>
                    <a:pt x="1351645" y="4183943"/>
                  </a:lnTo>
                  <a:lnTo>
                    <a:pt x="1339906" y="4182037"/>
                  </a:lnTo>
                  <a:lnTo>
                    <a:pt x="1335781" y="4172505"/>
                  </a:lnTo>
                  <a:lnTo>
                    <a:pt x="1324997" y="4196969"/>
                  </a:lnTo>
                  <a:cubicBezTo>
                    <a:pt x="1325525" y="4208513"/>
                    <a:pt x="1326054" y="4220056"/>
                    <a:pt x="1326582" y="4231600"/>
                  </a:cubicBezTo>
                  <a:lnTo>
                    <a:pt x="1311992" y="4234777"/>
                  </a:lnTo>
                  <a:lnTo>
                    <a:pt x="1296130" y="4227787"/>
                  </a:lnTo>
                  <a:lnTo>
                    <a:pt x="1271704" y="4224928"/>
                  </a:lnTo>
                  <a:lnTo>
                    <a:pt x="1243152" y="4215397"/>
                  </a:lnTo>
                  <a:lnTo>
                    <a:pt x="1218725" y="4217938"/>
                  </a:lnTo>
                  <a:lnTo>
                    <a:pt x="1211112" y="4233824"/>
                  </a:lnTo>
                  <a:lnTo>
                    <a:pt x="1181926" y="4251934"/>
                  </a:lnTo>
                  <a:lnTo>
                    <a:pt x="1187319" y="4266866"/>
                  </a:lnTo>
                  <a:lnTo>
                    <a:pt x="1184464" y="4275127"/>
                  </a:lnTo>
                  <a:lnTo>
                    <a:pt x="1171774" y="4270043"/>
                  </a:lnTo>
                  <a:lnTo>
                    <a:pt x="1150519" y="4257653"/>
                  </a:lnTo>
                  <a:lnTo>
                    <a:pt x="1135608" y="4262736"/>
                  </a:lnTo>
                  <a:lnTo>
                    <a:pt x="1134657" y="4274491"/>
                  </a:lnTo>
                  <a:lnTo>
                    <a:pt x="1120698" y="4263371"/>
                  </a:lnTo>
                  <a:lnTo>
                    <a:pt x="1125139" y="4249392"/>
                  </a:lnTo>
                  <a:lnTo>
                    <a:pt x="1137512" y="4250027"/>
                  </a:lnTo>
                  <a:lnTo>
                    <a:pt x="1141636" y="4243038"/>
                  </a:lnTo>
                  <a:lnTo>
                    <a:pt x="1175264" y="4223657"/>
                  </a:lnTo>
                  <a:lnTo>
                    <a:pt x="1200326" y="4180130"/>
                  </a:lnTo>
                  <a:lnTo>
                    <a:pt x="1230146" y="4169328"/>
                  </a:lnTo>
                  <a:lnTo>
                    <a:pt x="1238711" y="4117541"/>
                  </a:lnTo>
                  <a:lnTo>
                    <a:pt x="1249498" y="4116270"/>
                  </a:lnTo>
                  <a:lnTo>
                    <a:pt x="1262187" y="4123895"/>
                  </a:lnTo>
                  <a:lnTo>
                    <a:pt x="1279000" y="4109916"/>
                  </a:lnTo>
                  <a:lnTo>
                    <a:pt x="1263138" y="4114364"/>
                  </a:lnTo>
                  <a:lnTo>
                    <a:pt x="1259967" y="4107692"/>
                  </a:lnTo>
                  <a:lnTo>
                    <a:pt x="1264090" y="4094030"/>
                  </a:lnTo>
                  <a:lnTo>
                    <a:pt x="1306282" y="4087358"/>
                  </a:lnTo>
                  <a:lnTo>
                    <a:pt x="1355135" y="4095301"/>
                  </a:lnTo>
                  <a:lnTo>
                    <a:pt x="1376076" y="4093077"/>
                  </a:lnTo>
                  <a:lnTo>
                    <a:pt x="1382421" y="4064800"/>
                  </a:lnTo>
                  <a:lnTo>
                    <a:pt x="1413832" y="4045102"/>
                  </a:lnTo>
                  <a:lnTo>
                    <a:pt x="1418908" y="4026357"/>
                  </a:lnTo>
                  <a:lnTo>
                    <a:pt x="1444918" y="4000622"/>
                  </a:lnTo>
                  <a:lnTo>
                    <a:pt x="1447139" y="3991409"/>
                  </a:lnTo>
                  <a:lnTo>
                    <a:pt x="1438574" y="4001893"/>
                  </a:lnTo>
                  <a:lnTo>
                    <a:pt x="1418908" y="4017779"/>
                  </a:lnTo>
                  <a:lnTo>
                    <a:pt x="1405900" y="4024451"/>
                  </a:lnTo>
                  <a:lnTo>
                    <a:pt x="1392575" y="4039066"/>
                  </a:lnTo>
                  <a:lnTo>
                    <a:pt x="1376711" y="4041290"/>
                  </a:lnTo>
                  <a:lnTo>
                    <a:pt x="1358942" y="4059717"/>
                  </a:lnTo>
                  <a:lnTo>
                    <a:pt x="1334512" y="4065118"/>
                  </a:lnTo>
                  <a:lnTo>
                    <a:pt x="1314530" y="4043196"/>
                  </a:lnTo>
                  <a:lnTo>
                    <a:pt x="1297082" y="4025404"/>
                  </a:lnTo>
                  <a:lnTo>
                    <a:pt x="1281538" y="4039066"/>
                  </a:lnTo>
                  <a:lnTo>
                    <a:pt x="1257112" y="4038430"/>
                  </a:lnTo>
                  <a:lnTo>
                    <a:pt x="1242517" y="4032076"/>
                  </a:lnTo>
                  <a:lnTo>
                    <a:pt x="1272656" y="4013966"/>
                  </a:lnTo>
                  <a:lnTo>
                    <a:pt x="1243152" y="4013013"/>
                  </a:lnTo>
                  <a:lnTo>
                    <a:pt x="1243152" y="4002846"/>
                  </a:lnTo>
                  <a:lnTo>
                    <a:pt x="1227608" y="4016508"/>
                  </a:lnTo>
                  <a:lnTo>
                    <a:pt x="1206353" y="4023815"/>
                  </a:lnTo>
                  <a:lnTo>
                    <a:pt x="1200008" y="4034618"/>
                  </a:lnTo>
                  <a:lnTo>
                    <a:pt x="1184464" y="4034935"/>
                  </a:lnTo>
                  <a:lnTo>
                    <a:pt x="1178754" y="4020003"/>
                  </a:lnTo>
                  <a:lnTo>
                    <a:pt x="1165112" y="4013649"/>
                  </a:lnTo>
                  <a:lnTo>
                    <a:pt x="1165112" y="4005388"/>
                  </a:lnTo>
                  <a:lnTo>
                    <a:pt x="1175580" y="3994903"/>
                  </a:lnTo>
                  <a:lnTo>
                    <a:pt x="1156546" y="3991726"/>
                  </a:lnTo>
                  <a:lnTo>
                    <a:pt x="1155277" y="3988549"/>
                  </a:lnTo>
                  <a:lnTo>
                    <a:pt x="1166064" y="3989502"/>
                  </a:lnTo>
                  <a:lnTo>
                    <a:pt x="1170823" y="3982195"/>
                  </a:lnTo>
                  <a:lnTo>
                    <a:pt x="1182560" y="3972663"/>
                  </a:lnTo>
                  <a:lnTo>
                    <a:pt x="1204767" y="3971075"/>
                  </a:lnTo>
                  <a:lnTo>
                    <a:pt x="1220312" y="3958366"/>
                  </a:lnTo>
                  <a:lnTo>
                    <a:pt x="1239663" y="3944705"/>
                  </a:lnTo>
                  <a:lnTo>
                    <a:pt x="1261553" y="3933902"/>
                  </a:lnTo>
                  <a:lnTo>
                    <a:pt x="1274242" y="3911662"/>
                  </a:lnTo>
                  <a:lnTo>
                    <a:pt x="1288834" y="3879891"/>
                  </a:lnTo>
                  <a:lnTo>
                    <a:pt x="1275828" y="3878938"/>
                  </a:lnTo>
                  <a:lnTo>
                    <a:pt x="1278683" y="3858922"/>
                  </a:lnTo>
                  <a:lnTo>
                    <a:pt x="1269166" y="3851615"/>
                  </a:lnTo>
                  <a:lnTo>
                    <a:pt x="1267262" y="3837635"/>
                  </a:lnTo>
                  <a:lnTo>
                    <a:pt x="1269801" y="3828104"/>
                  </a:lnTo>
                  <a:lnTo>
                    <a:pt x="1259650" y="3833823"/>
                  </a:lnTo>
                  <a:lnTo>
                    <a:pt x="1237441" y="3837953"/>
                  </a:lnTo>
                  <a:lnTo>
                    <a:pt x="1234269" y="3848755"/>
                  </a:lnTo>
                  <a:lnTo>
                    <a:pt x="1227925" y="3852885"/>
                  </a:lnTo>
                  <a:lnTo>
                    <a:pt x="1213967" y="3846849"/>
                  </a:lnTo>
                  <a:lnTo>
                    <a:pt x="1201594" y="3857651"/>
                  </a:lnTo>
                  <a:lnTo>
                    <a:pt x="1196519" y="3853203"/>
                  </a:lnTo>
                  <a:lnTo>
                    <a:pt x="1221580" y="3825562"/>
                  </a:lnTo>
                  <a:lnTo>
                    <a:pt x="1232049" y="3823656"/>
                  </a:lnTo>
                  <a:lnTo>
                    <a:pt x="1243469" y="3817937"/>
                  </a:lnTo>
                  <a:lnTo>
                    <a:pt x="1256160" y="3805228"/>
                  </a:lnTo>
                  <a:cubicBezTo>
                    <a:pt x="1255843" y="3799721"/>
                    <a:pt x="1255527" y="3794214"/>
                    <a:pt x="1255210" y="3788707"/>
                  </a:cubicBezTo>
                  <a:lnTo>
                    <a:pt x="1266312" y="3780129"/>
                  </a:lnTo>
                  <a:lnTo>
                    <a:pt x="1297082" y="3762655"/>
                  </a:lnTo>
                  <a:lnTo>
                    <a:pt x="1311992" y="3769009"/>
                  </a:lnTo>
                  <a:lnTo>
                    <a:pt x="1329120" y="3774093"/>
                  </a:lnTo>
                  <a:lnTo>
                    <a:pt x="1342444" y="3764561"/>
                  </a:lnTo>
                  <a:lnTo>
                    <a:pt x="1351962" y="3769645"/>
                  </a:lnTo>
                  <a:lnTo>
                    <a:pt x="1376393" y="3774728"/>
                  </a:lnTo>
                  <a:lnTo>
                    <a:pt x="1355135" y="3762337"/>
                  </a:lnTo>
                  <a:lnTo>
                    <a:pt x="1359260" y="3755030"/>
                  </a:lnTo>
                  <a:lnTo>
                    <a:pt x="1373855" y="3742957"/>
                  </a:lnTo>
                  <a:lnTo>
                    <a:pt x="1377345" y="3759795"/>
                  </a:lnTo>
                  <a:lnTo>
                    <a:pt x="1390036" y="3766150"/>
                  </a:lnTo>
                  <a:lnTo>
                    <a:pt x="1398602" y="3760431"/>
                  </a:lnTo>
                  <a:lnTo>
                    <a:pt x="1383691" y="3752488"/>
                  </a:lnTo>
                  <a:lnTo>
                    <a:pt x="1373855" y="3737873"/>
                  </a:lnTo>
                  <a:lnTo>
                    <a:pt x="1371634" y="3718810"/>
                  </a:lnTo>
                  <a:lnTo>
                    <a:pt x="1379883" y="3698794"/>
                  </a:lnTo>
                  <a:lnTo>
                    <a:pt x="1391622" y="3694346"/>
                  </a:lnTo>
                  <a:lnTo>
                    <a:pt x="1377662" y="3693393"/>
                  </a:lnTo>
                  <a:lnTo>
                    <a:pt x="1375758" y="3673377"/>
                  </a:lnTo>
                  <a:lnTo>
                    <a:pt x="1384960" y="3665117"/>
                  </a:lnTo>
                  <a:lnTo>
                    <a:pt x="1394478" y="3663846"/>
                  </a:lnTo>
                  <a:lnTo>
                    <a:pt x="1396382" y="3656539"/>
                  </a:lnTo>
                  <a:lnTo>
                    <a:pt x="1383691" y="3640653"/>
                  </a:lnTo>
                  <a:lnTo>
                    <a:pt x="1380201" y="3632392"/>
                  </a:lnTo>
                  <a:lnTo>
                    <a:pt x="1392891" y="3621590"/>
                  </a:lnTo>
                  <a:lnTo>
                    <a:pt x="1387815" y="3614283"/>
                  </a:lnTo>
                  <a:lnTo>
                    <a:pt x="1382421" y="3623814"/>
                  </a:lnTo>
                  <a:lnTo>
                    <a:pt x="1372902" y="3629215"/>
                  </a:lnTo>
                  <a:lnTo>
                    <a:pt x="1371634" y="3623814"/>
                  </a:lnTo>
                  <a:lnTo>
                    <a:pt x="1364653" y="3633663"/>
                  </a:lnTo>
                  <a:lnTo>
                    <a:pt x="1360529" y="3640017"/>
                  </a:lnTo>
                  <a:lnTo>
                    <a:pt x="1351645" y="3622861"/>
                  </a:lnTo>
                  <a:lnTo>
                    <a:pt x="1353866" y="3611423"/>
                  </a:lnTo>
                  <a:lnTo>
                    <a:pt x="1343079" y="3620001"/>
                  </a:lnTo>
                  <a:lnTo>
                    <a:pt x="1332609" y="3615871"/>
                  </a:lnTo>
                  <a:lnTo>
                    <a:pt x="1326265" y="3603480"/>
                  </a:lnTo>
                  <a:lnTo>
                    <a:pt x="1317384" y="3570438"/>
                  </a:lnTo>
                  <a:lnTo>
                    <a:pt x="1325948" y="3541208"/>
                  </a:lnTo>
                  <a:lnTo>
                    <a:pt x="1334830" y="3527229"/>
                  </a:lnTo>
                  <a:lnTo>
                    <a:pt x="1341492" y="3513567"/>
                  </a:lnTo>
                  <a:lnTo>
                    <a:pt x="1352597" y="3504989"/>
                  </a:lnTo>
                  <a:lnTo>
                    <a:pt x="1372902" y="3506895"/>
                  </a:lnTo>
                  <a:lnTo>
                    <a:pt x="1381152" y="3499270"/>
                  </a:lnTo>
                  <a:lnTo>
                    <a:pt x="1371634" y="3502447"/>
                  </a:lnTo>
                  <a:lnTo>
                    <a:pt x="1363385" y="3497682"/>
                  </a:lnTo>
                  <a:lnTo>
                    <a:pt x="1351645" y="3495458"/>
                  </a:lnTo>
                  <a:lnTo>
                    <a:pt x="1335781" y="3492281"/>
                  </a:lnTo>
                  <a:lnTo>
                    <a:pt x="1330388" y="3484020"/>
                  </a:lnTo>
                  <a:lnTo>
                    <a:pt x="1324045" y="3498953"/>
                  </a:lnTo>
                  <a:lnTo>
                    <a:pt x="1315799" y="3512932"/>
                  </a:lnTo>
                  <a:lnTo>
                    <a:pt x="1295812" y="3513885"/>
                  </a:lnTo>
                  <a:lnTo>
                    <a:pt x="1292640" y="3508484"/>
                  </a:lnTo>
                  <a:lnTo>
                    <a:pt x="1283124" y="3520239"/>
                  </a:lnTo>
                  <a:lnTo>
                    <a:pt x="1262187" y="3526911"/>
                  </a:lnTo>
                  <a:lnTo>
                    <a:pt x="1251719" y="3515156"/>
                  </a:lnTo>
                  <a:lnTo>
                    <a:pt x="1249180" y="3506895"/>
                  </a:lnTo>
                  <a:lnTo>
                    <a:pt x="1243152" y="3514203"/>
                  </a:lnTo>
                  <a:lnTo>
                    <a:pt x="1253623" y="3533266"/>
                  </a:lnTo>
                  <a:lnTo>
                    <a:pt x="1245054" y="3545021"/>
                  </a:lnTo>
                  <a:lnTo>
                    <a:pt x="1230463" y="3544068"/>
                  </a:lnTo>
                  <a:lnTo>
                    <a:pt x="1221898" y="3539620"/>
                  </a:lnTo>
                  <a:lnTo>
                    <a:pt x="1210160" y="3515474"/>
                  </a:lnTo>
                  <a:lnTo>
                    <a:pt x="1191125" y="3522463"/>
                  </a:lnTo>
                  <a:lnTo>
                    <a:pt x="1193663" y="3538984"/>
                  </a:lnTo>
                  <a:lnTo>
                    <a:pt x="1203181" y="3547563"/>
                  </a:lnTo>
                  <a:lnTo>
                    <a:pt x="1203181" y="3554870"/>
                  </a:lnTo>
                  <a:lnTo>
                    <a:pt x="1189222" y="3547563"/>
                  </a:lnTo>
                  <a:lnTo>
                    <a:pt x="1181609" y="3526594"/>
                  </a:lnTo>
                  <a:lnTo>
                    <a:pt x="1165747" y="3516109"/>
                  </a:lnTo>
                  <a:lnTo>
                    <a:pt x="1162574" y="3505625"/>
                  </a:lnTo>
                  <a:lnTo>
                    <a:pt x="1169871" y="3495140"/>
                  </a:lnTo>
                  <a:lnTo>
                    <a:pt x="1177485" y="3496729"/>
                  </a:lnTo>
                  <a:lnTo>
                    <a:pt x="1183830" y="3510708"/>
                  </a:lnTo>
                  <a:lnTo>
                    <a:pt x="1187002" y="3507531"/>
                  </a:lnTo>
                  <a:lnTo>
                    <a:pt x="1180022" y="3484338"/>
                  </a:lnTo>
                  <a:lnTo>
                    <a:pt x="1186367" y="3466546"/>
                  </a:lnTo>
                  <a:lnTo>
                    <a:pt x="1202229" y="3426196"/>
                  </a:lnTo>
                  <a:lnTo>
                    <a:pt x="1207939" y="3419842"/>
                  </a:lnTo>
                  <a:lnTo>
                    <a:pt x="1212381" y="3402685"/>
                  </a:lnTo>
                  <a:lnTo>
                    <a:pt x="1199691" y="3396649"/>
                  </a:lnTo>
                  <a:lnTo>
                    <a:pt x="1198422" y="3388071"/>
                  </a:lnTo>
                  <a:lnTo>
                    <a:pt x="1190809" y="3370600"/>
                  </a:lnTo>
                  <a:lnTo>
                    <a:pt x="1190809" y="3354714"/>
                  </a:lnTo>
                  <a:lnTo>
                    <a:pt x="1203181" y="3331203"/>
                  </a:lnTo>
                  <a:lnTo>
                    <a:pt x="1212698" y="3335335"/>
                  </a:lnTo>
                  <a:lnTo>
                    <a:pt x="1223166" y="3330249"/>
                  </a:lnTo>
                  <a:lnTo>
                    <a:pt x="1224436" y="3327073"/>
                  </a:lnTo>
                  <a:lnTo>
                    <a:pt x="1198739" y="3324849"/>
                  </a:lnTo>
                  <a:lnTo>
                    <a:pt x="1188905" y="3297525"/>
                  </a:lnTo>
                  <a:cubicBezTo>
                    <a:pt x="1189011" y="3305362"/>
                    <a:pt x="1189116" y="3313200"/>
                    <a:pt x="1189222" y="3321037"/>
                  </a:cubicBezTo>
                  <a:lnTo>
                    <a:pt x="1187319" y="3331521"/>
                  </a:lnTo>
                  <a:lnTo>
                    <a:pt x="1176850" y="3334699"/>
                  </a:lnTo>
                  <a:lnTo>
                    <a:pt x="1170506" y="3332474"/>
                  </a:lnTo>
                  <a:lnTo>
                    <a:pt x="1166381" y="3340101"/>
                  </a:lnTo>
                  <a:lnTo>
                    <a:pt x="1157816" y="3331521"/>
                  </a:lnTo>
                  <a:lnTo>
                    <a:pt x="1157498" y="3321037"/>
                  </a:lnTo>
                  <a:lnTo>
                    <a:pt x="1173995" y="3287358"/>
                  </a:lnTo>
                  <a:lnTo>
                    <a:pt x="1175264" y="3277827"/>
                  </a:lnTo>
                  <a:lnTo>
                    <a:pt x="1148933" y="3315000"/>
                  </a:lnTo>
                  <a:lnTo>
                    <a:pt x="1144808" y="3311823"/>
                  </a:lnTo>
                  <a:lnTo>
                    <a:pt x="1139733" y="3326755"/>
                  </a:lnTo>
                  <a:lnTo>
                    <a:pt x="1147346" y="3336923"/>
                  </a:lnTo>
                  <a:lnTo>
                    <a:pt x="1154643" y="3346454"/>
                  </a:lnTo>
                  <a:lnTo>
                    <a:pt x="1151471" y="3362341"/>
                  </a:lnTo>
                  <a:lnTo>
                    <a:pt x="1143540" y="3374096"/>
                  </a:lnTo>
                  <a:lnTo>
                    <a:pt x="1137512" y="3404592"/>
                  </a:lnTo>
                  <a:lnTo>
                    <a:pt x="1134340" y="3421430"/>
                  </a:lnTo>
                  <a:lnTo>
                    <a:pt x="1128312" y="3441764"/>
                  </a:lnTo>
                  <a:lnTo>
                    <a:pt x="1117526" y="3446848"/>
                  </a:lnTo>
                  <a:lnTo>
                    <a:pt x="1105787" y="3446848"/>
                  </a:lnTo>
                  <a:lnTo>
                    <a:pt x="1101663" y="3432550"/>
                  </a:lnTo>
                  <a:lnTo>
                    <a:pt x="1107691" y="3416665"/>
                  </a:lnTo>
                  <a:lnTo>
                    <a:pt x="1118160" y="3395378"/>
                  </a:lnTo>
                  <a:lnTo>
                    <a:pt x="1128629" y="3369647"/>
                  </a:lnTo>
                  <a:lnTo>
                    <a:pt x="1128629" y="3362341"/>
                  </a:lnTo>
                  <a:lnTo>
                    <a:pt x="1117842" y="3365834"/>
                  </a:lnTo>
                  <a:lnTo>
                    <a:pt x="1115939" y="3358527"/>
                  </a:lnTo>
                  <a:lnTo>
                    <a:pt x="1122919" y="3348995"/>
                  </a:lnTo>
                  <a:lnTo>
                    <a:pt x="1127043" y="3328663"/>
                  </a:lnTo>
                  <a:lnTo>
                    <a:pt x="1117526" y="3330886"/>
                  </a:lnTo>
                  <a:lnTo>
                    <a:pt x="1124505" y="3315000"/>
                  </a:lnTo>
                  <a:lnTo>
                    <a:pt x="1133070" y="3302291"/>
                  </a:lnTo>
                  <a:lnTo>
                    <a:pt x="1138463" y="3290852"/>
                  </a:lnTo>
                  <a:lnTo>
                    <a:pt x="1126409" y="3277191"/>
                  </a:lnTo>
                  <a:lnTo>
                    <a:pt x="1126409" y="3265435"/>
                  </a:lnTo>
                  <a:lnTo>
                    <a:pt x="1142270" y="3262260"/>
                  </a:lnTo>
                  <a:lnTo>
                    <a:pt x="1141319" y="3252727"/>
                  </a:lnTo>
                  <a:lnTo>
                    <a:pt x="1146712" y="3254634"/>
                  </a:lnTo>
                  <a:lnTo>
                    <a:pt x="1145126" y="3241924"/>
                  </a:lnTo>
                  <a:lnTo>
                    <a:pt x="1162257" y="3228261"/>
                  </a:lnTo>
                  <a:lnTo>
                    <a:pt x="1159085" y="3221908"/>
                  </a:lnTo>
                  <a:lnTo>
                    <a:pt x="1162891" y="3213329"/>
                  </a:lnTo>
                  <a:lnTo>
                    <a:pt x="1158450" y="3202844"/>
                  </a:lnTo>
                  <a:lnTo>
                    <a:pt x="1156546" y="3201890"/>
                  </a:lnTo>
                  <a:lnTo>
                    <a:pt x="1145126" y="3210469"/>
                  </a:lnTo>
                  <a:lnTo>
                    <a:pt x="1145126" y="3224449"/>
                  </a:lnTo>
                  <a:lnTo>
                    <a:pt x="1130215" y="3234934"/>
                  </a:lnTo>
                  <a:lnTo>
                    <a:pt x="1125457" y="3243513"/>
                  </a:lnTo>
                  <a:lnTo>
                    <a:pt x="1113719" y="3242242"/>
                  </a:lnTo>
                  <a:lnTo>
                    <a:pt x="1103884" y="3231121"/>
                  </a:lnTo>
                  <a:lnTo>
                    <a:pt x="1091194" y="3223496"/>
                  </a:lnTo>
                  <a:lnTo>
                    <a:pt x="1092463" y="3210787"/>
                  </a:lnTo>
                  <a:lnTo>
                    <a:pt x="1108008" y="3205703"/>
                  </a:lnTo>
                  <a:lnTo>
                    <a:pt x="1091511" y="3203480"/>
                  </a:lnTo>
                  <a:cubicBezTo>
                    <a:pt x="1091300" y="3205492"/>
                    <a:pt x="1091088" y="3207504"/>
                    <a:pt x="1090877" y="3209516"/>
                  </a:cubicBezTo>
                  <a:lnTo>
                    <a:pt x="1082628" y="3212375"/>
                  </a:lnTo>
                  <a:lnTo>
                    <a:pt x="1066766" y="3204750"/>
                  </a:lnTo>
                  <a:lnTo>
                    <a:pt x="1067718" y="3197444"/>
                  </a:lnTo>
                  <a:lnTo>
                    <a:pt x="1088022" y="3193312"/>
                  </a:lnTo>
                  <a:lnTo>
                    <a:pt x="1098491" y="3195854"/>
                  </a:lnTo>
                  <a:lnTo>
                    <a:pt x="1107057" y="3194901"/>
                  </a:lnTo>
                  <a:lnTo>
                    <a:pt x="1108643" y="3183146"/>
                  </a:lnTo>
                  <a:lnTo>
                    <a:pt x="1099126" y="3170755"/>
                  </a:lnTo>
                  <a:lnTo>
                    <a:pt x="1103249" y="3157411"/>
                  </a:lnTo>
                  <a:lnTo>
                    <a:pt x="1123236" y="3154870"/>
                  </a:lnTo>
                  <a:lnTo>
                    <a:pt x="1104201" y="3145338"/>
                  </a:lnTo>
                  <a:lnTo>
                    <a:pt x="1119112" y="3135807"/>
                  </a:lnTo>
                  <a:lnTo>
                    <a:pt x="1131802" y="3142162"/>
                  </a:lnTo>
                  <a:lnTo>
                    <a:pt x="1116891" y="3125323"/>
                  </a:lnTo>
                  <a:lnTo>
                    <a:pt x="1122919" y="3116745"/>
                  </a:lnTo>
                  <a:lnTo>
                    <a:pt x="1139733" y="3113568"/>
                  </a:lnTo>
                  <a:lnTo>
                    <a:pt x="1141002" y="3108167"/>
                  </a:lnTo>
                  <a:lnTo>
                    <a:pt x="1123870" y="3102131"/>
                  </a:lnTo>
                  <a:lnTo>
                    <a:pt x="1147981" y="3086881"/>
                  </a:lnTo>
                  <a:lnTo>
                    <a:pt x="1126091" y="3094823"/>
                  </a:lnTo>
                  <a:lnTo>
                    <a:pt x="1126091" y="3086245"/>
                  </a:lnTo>
                  <a:lnTo>
                    <a:pt x="1114353" y="3102131"/>
                  </a:lnTo>
                  <a:lnTo>
                    <a:pt x="1100711" y="3083385"/>
                  </a:lnTo>
                  <a:lnTo>
                    <a:pt x="1095953" y="3062099"/>
                  </a:lnTo>
                  <a:lnTo>
                    <a:pt x="1104518" y="3057969"/>
                  </a:lnTo>
                  <a:lnTo>
                    <a:pt x="1122601" y="3068136"/>
                  </a:lnTo>
                  <a:lnTo>
                    <a:pt x="1134340" y="3067183"/>
                  </a:lnTo>
                  <a:lnTo>
                    <a:pt x="1121332" y="3062099"/>
                  </a:lnTo>
                  <a:lnTo>
                    <a:pt x="1101981" y="3038271"/>
                  </a:lnTo>
                  <a:lnTo>
                    <a:pt x="1106422" y="3031599"/>
                  </a:lnTo>
                  <a:lnTo>
                    <a:pt x="1114670" y="3030329"/>
                  </a:lnTo>
                  <a:lnTo>
                    <a:pt x="1100077" y="3010631"/>
                  </a:lnTo>
                  <a:lnTo>
                    <a:pt x="1108960" y="3001100"/>
                  </a:lnTo>
                  <a:lnTo>
                    <a:pt x="1121967" y="3001100"/>
                  </a:lnTo>
                  <a:lnTo>
                    <a:pt x="1145126" y="3001735"/>
                  </a:lnTo>
                  <a:lnTo>
                    <a:pt x="1141002" y="2996334"/>
                  </a:lnTo>
                  <a:lnTo>
                    <a:pt x="1144174" y="2992204"/>
                  </a:lnTo>
                  <a:lnTo>
                    <a:pt x="1156864" y="3000464"/>
                  </a:lnTo>
                  <a:lnTo>
                    <a:pt x="1160988" y="2996334"/>
                  </a:lnTo>
                  <a:lnTo>
                    <a:pt x="1150519" y="2978543"/>
                  </a:lnTo>
                  <a:lnTo>
                    <a:pt x="1136243" y="2967105"/>
                  </a:lnTo>
                  <a:lnTo>
                    <a:pt x="1136243" y="2960751"/>
                  </a:lnTo>
                  <a:lnTo>
                    <a:pt x="1143857" y="2958526"/>
                  </a:lnTo>
                  <a:lnTo>
                    <a:pt x="1153374" y="2963928"/>
                  </a:lnTo>
                  <a:lnTo>
                    <a:pt x="1155277" y="2958526"/>
                  </a:lnTo>
                  <a:lnTo>
                    <a:pt x="1147029" y="2943593"/>
                  </a:lnTo>
                  <a:lnTo>
                    <a:pt x="1156229" y="2935012"/>
                  </a:lnTo>
                  <a:lnTo>
                    <a:pt x="1166699" y="2928659"/>
                  </a:lnTo>
                  <a:lnTo>
                    <a:pt x="1181609" y="2937873"/>
                  </a:lnTo>
                  <a:lnTo>
                    <a:pt x="1181609" y="2931834"/>
                  </a:lnTo>
                  <a:lnTo>
                    <a:pt x="1163526" y="2922306"/>
                  </a:lnTo>
                  <a:lnTo>
                    <a:pt x="1161305" y="2911186"/>
                  </a:lnTo>
                  <a:cubicBezTo>
                    <a:pt x="1161622" y="2907267"/>
                    <a:pt x="1161940" y="2903349"/>
                    <a:pt x="1162257" y="2899430"/>
                  </a:cubicBezTo>
                  <a:lnTo>
                    <a:pt x="1174947" y="2882275"/>
                  </a:lnTo>
                  <a:lnTo>
                    <a:pt x="1176850" y="2869567"/>
                  </a:lnTo>
                  <a:lnTo>
                    <a:pt x="1181926" y="2869567"/>
                  </a:lnTo>
                  <a:lnTo>
                    <a:pt x="1192395" y="2865437"/>
                  </a:lnTo>
                  <a:lnTo>
                    <a:pt x="1202229" y="2871474"/>
                  </a:lnTo>
                  <a:lnTo>
                    <a:pt x="1213649" y="2881003"/>
                  </a:lnTo>
                  <a:lnTo>
                    <a:pt x="1216822" y="2874650"/>
                  </a:lnTo>
                  <a:lnTo>
                    <a:pt x="1224436" y="2874650"/>
                  </a:lnTo>
                  <a:lnTo>
                    <a:pt x="1233952" y="2881639"/>
                  </a:lnTo>
                  <a:lnTo>
                    <a:pt x="1241249" y="2885769"/>
                  </a:lnTo>
                  <a:lnTo>
                    <a:pt x="1253941" y="2879415"/>
                  </a:lnTo>
                  <a:lnTo>
                    <a:pt x="1279635" y="2869567"/>
                  </a:lnTo>
                  <a:lnTo>
                    <a:pt x="1295496" y="2879097"/>
                  </a:lnTo>
                  <a:lnTo>
                    <a:pt x="1311040" y="2868614"/>
                  </a:lnTo>
                  <a:close/>
                  <a:moveTo>
                    <a:pt x="3854360" y="2852734"/>
                  </a:moveTo>
                  <a:lnTo>
                    <a:pt x="3865180" y="2862282"/>
                  </a:lnTo>
                  <a:lnTo>
                    <a:pt x="3876638" y="2875649"/>
                  </a:lnTo>
                  <a:cubicBezTo>
                    <a:pt x="3876426" y="2878832"/>
                    <a:pt x="3876213" y="2882015"/>
                    <a:pt x="3876001" y="2885198"/>
                  </a:cubicBezTo>
                  <a:lnTo>
                    <a:pt x="3865499" y="2882333"/>
                  </a:lnTo>
                  <a:lnTo>
                    <a:pt x="3855951" y="2890927"/>
                  </a:lnTo>
                  <a:lnTo>
                    <a:pt x="3847358" y="2901431"/>
                  </a:lnTo>
                  <a:lnTo>
                    <a:pt x="3832718" y="2908115"/>
                  </a:lnTo>
                  <a:lnTo>
                    <a:pt x="3829536" y="2924031"/>
                  </a:lnTo>
                  <a:lnTo>
                    <a:pt x="3797710" y="2916709"/>
                  </a:lnTo>
                  <a:lnTo>
                    <a:pt x="3790390" y="2923077"/>
                  </a:lnTo>
                  <a:lnTo>
                    <a:pt x="3787526" y="2947269"/>
                  </a:lnTo>
                  <a:lnTo>
                    <a:pt x="3764293" y="2978145"/>
                  </a:lnTo>
                  <a:lnTo>
                    <a:pt x="3751562" y="2960319"/>
                  </a:lnTo>
                  <a:lnTo>
                    <a:pt x="3758564" y="2947588"/>
                  </a:lnTo>
                  <a:lnTo>
                    <a:pt x="3777978" y="2940264"/>
                  </a:lnTo>
                  <a:lnTo>
                    <a:pt x="3778933" y="2933896"/>
                  </a:lnTo>
                  <a:lnTo>
                    <a:pt x="3755063" y="2912890"/>
                  </a:lnTo>
                  <a:lnTo>
                    <a:pt x="3743288" y="2896019"/>
                  </a:lnTo>
                  <a:lnTo>
                    <a:pt x="3761428" y="2894747"/>
                  </a:lnTo>
                  <a:lnTo>
                    <a:pt x="3746152" y="2870875"/>
                  </a:lnTo>
                  <a:lnTo>
                    <a:pt x="3751562" y="2865465"/>
                  </a:lnTo>
                  <a:lnTo>
                    <a:pt x="3772886" y="2879787"/>
                  </a:lnTo>
                  <a:lnTo>
                    <a:pt x="3775114" y="2869284"/>
                  </a:lnTo>
                  <a:lnTo>
                    <a:pt x="3789753" y="2876604"/>
                  </a:lnTo>
                  <a:lnTo>
                    <a:pt x="3779251" y="2869284"/>
                  </a:lnTo>
                  <a:lnTo>
                    <a:pt x="3802165" y="2853370"/>
                  </a:lnTo>
                  <a:lnTo>
                    <a:pt x="3818397" y="2857190"/>
                  </a:lnTo>
                  <a:close/>
                  <a:moveTo>
                    <a:pt x="3881509" y="2838447"/>
                  </a:moveTo>
                  <a:lnTo>
                    <a:pt x="3889338" y="2856748"/>
                  </a:lnTo>
                  <a:lnTo>
                    <a:pt x="3879552" y="2865433"/>
                  </a:lnTo>
                  <a:lnTo>
                    <a:pt x="3866503" y="2857058"/>
                  </a:lnTo>
                  <a:lnTo>
                    <a:pt x="3865525" y="2845582"/>
                  </a:lnTo>
                  <a:close/>
                  <a:moveTo>
                    <a:pt x="1378190" y="2819397"/>
                  </a:moveTo>
                  <a:lnTo>
                    <a:pt x="1384271" y="2826202"/>
                  </a:lnTo>
                  <a:lnTo>
                    <a:pt x="1377514" y="2838446"/>
                  </a:lnTo>
                  <a:lnTo>
                    <a:pt x="1370758" y="2834024"/>
                  </a:lnTo>
                  <a:lnTo>
                    <a:pt x="1368393" y="2823820"/>
                  </a:lnTo>
                  <a:close/>
                  <a:moveTo>
                    <a:pt x="1342224" y="2803518"/>
                  </a:moveTo>
                  <a:lnTo>
                    <a:pt x="1357279" y="2821795"/>
                  </a:lnTo>
                  <a:lnTo>
                    <a:pt x="1344734" y="2828923"/>
                  </a:lnTo>
                  <a:lnTo>
                    <a:pt x="1331875" y="2819010"/>
                  </a:lnTo>
                  <a:lnTo>
                    <a:pt x="1331875" y="2809712"/>
                  </a:lnTo>
                  <a:close/>
                  <a:moveTo>
                    <a:pt x="3807906" y="2778119"/>
                  </a:moveTo>
                  <a:lnTo>
                    <a:pt x="3833399" y="2780025"/>
                  </a:lnTo>
                  <a:lnTo>
                    <a:pt x="3843278" y="2793676"/>
                  </a:lnTo>
                  <a:lnTo>
                    <a:pt x="3849651" y="2810504"/>
                  </a:lnTo>
                  <a:lnTo>
                    <a:pt x="3844552" y="2813998"/>
                  </a:lnTo>
                  <a:lnTo>
                    <a:pt x="3839135" y="2808599"/>
                  </a:lnTo>
                  <a:lnTo>
                    <a:pt x="3830531" y="2814950"/>
                  </a:lnTo>
                  <a:lnTo>
                    <a:pt x="3823521" y="2827653"/>
                  </a:lnTo>
                  <a:lnTo>
                    <a:pt x="3817147" y="2838447"/>
                  </a:lnTo>
                  <a:lnTo>
                    <a:pt x="3804401" y="2838447"/>
                  </a:lnTo>
                  <a:lnTo>
                    <a:pt x="3793566" y="2829241"/>
                  </a:lnTo>
                  <a:lnTo>
                    <a:pt x="3795478" y="2813362"/>
                  </a:lnTo>
                  <a:lnTo>
                    <a:pt x="3778908" y="2810187"/>
                  </a:lnTo>
                  <a:lnTo>
                    <a:pt x="3765843" y="2808281"/>
                  </a:lnTo>
                  <a:lnTo>
                    <a:pt x="3762338" y="2800976"/>
                  </a:lnTo>
                  <a:lnTo>
                    <a:pt x="3780501" y="2795579"/>
                  </a:lnTo>
                  <a:lnTo>
                    <a:pt x="3793248" y="2795262"/>
                  </a:lnTo>
                  <a:lnTo>
                    <a:pt x="3802808" y="2786692"/>
                  </a:lnTo>
                  <a:close/>
                  <a:moveTo>
                    <a:pt x="1396971" y="2773356"/>
                  </a:moveTo>
                  <a:lnTo>
                    <a:pt x="1389329" y="2781295"/>
                  </a:lnTo>
                  <a:lnTo>
                    <a:pt x="1382682" y="2776589"/>
                  </a:lnTo>
                  <a:close/>
                  <a:moveTo>
                    <a:pt x="2732096" y="2773211"/>
                  </a:moveTo>
                  <a:lnTo>
                    <a:pt x="2750156" y="2804578"/>
                  </a:lnTo>
                  <a:lnTo>
                    <a:pt x="2750581" y="2804292"/>
                  </a:lnTo>
                  <a:lnTo>
                    <a:pt x="2732780" y="2773363"/>
                  </a:lnTo>
                  <a:close/>
                  <a:moveTo>
                    <a:pt x="3884258" y="2770182"/>
                  </a:moveTo>
                  <a:lnTo>
                    <a:pt x="3886163" y="2783610"/>
                  </a:lnTo>
                  <a:lnTo>
                    <a:pt x="3875685" y="2782673"/>
                  </a:lnTo>
                  <a:cubicBezTo>
                    <a:pt x="3875579" y="2782985"/>
                    <a:pt x="3875474" y="2783298"/>
                    <a:pt x="3875368" y="2783610"/>
                  </a:cubicBezTo>
                  <a:lnTo>
                    <a:pt x="3874098" y="2785484"/>
                  </a:lnTo>
                  <a:lnTo>
                    <a:pt x="3872510" y="2787358"/>
                  </a:lnTo>
                  <a:lnTo>
                    <a:pt x="3871240" y="2788607"/>
                  </a:lnTo>
                  <a:lnTo>
                    <a:pt x="3870288" y="2788920"/>
                  </a:lnTo>
                  <a:lnTo>
                    <a:pt x="3869653" y="2789232"/>
                  </a:lnTo>
                  <a:lnTo>
                    <a:pt x="3869335" y="2788920"/>
                  </a:lnTo>
                  <a:lnTo>
                    <a:pt x="3868065" y="2787983"/>
                  </a:lnTo>
                  <a:lnTo>
                    <a:pt x="3866795" y="2786421"/>
                  </a:lnTo>
                  <a:lnTo>
                    <a:pt x="3866160" y="2784860"/>
                  </a:lnTo>
                  <a:lnTo>
                    <a:pt x="3864573" y="2781112"/>
                  </a:lnTo>
                  <a:lnTo>
                    <a:pt x="3863938" y="2779863"/>
                  </a:lnTo>
                  <a:lnTo>
                    <a:pt x="3866160" y="2771431"/>
                  </a:lnTo>
                  <a:close/>
                  <a:moveTo>
                    <a:pt x="1338644" y="2765421"/>
                  </a:moveTo>
                  <a:lnTo>
                    <a:pt x="1354715" y="2768237"/>
                  </a:lnTo>
                  <a:lnTo>
                    <a:pt x="1360499" y="2776688"/>
                  </a:lnTo>
                  <a:lnTo>
                    <a:pt x="1357286" y="2788270"/>
                  </a:lnTo>
                  <a:lnTo>
                    <a:pt x="1363714" y="2796720"/>
                  </a:lnTo>
                  <a:lnTo>
                    <a:pt x="1379783" y="2783575"/>
                  </a:lnTo>
                  <a:lnTo>
                    <a:pt x="1389426" y="2792027"/>
                  </a:lnTo>
                  <a:lnTo>
                    <a:pt x="1395855" y="2797346"/>
                  </a:lnTo>
                  <a:lnTo>
                    <a:pt x="1409674" y="2792965"/>
                  </a:lnTo>
                  <a:lnTo>
                    <a:pt x="1404532" y="2806422"/>
                  </a:lnTo>
                  <a:lnTo>
                    <a:pt x="1389426" y="2809869"/>
                  </a:lnTo>
                  <a:lnTo>
                    <a:pt x="1382998" y="2792027"/>
                  </a:lnTo>
                  <a:lnTo>
                    <a:pt x="1357286" y="2807990"/>
                  </a:lnTo>
                  <a:lnTo>
                    <a:pt x="1349572" y="2801727"/>
                  </a:lnTo>
                  <a:lnTo>
                    <a:pt x="1338965" y="2800786"/>
                  </a:lnTo>
                  <a:lnTo>
                    <a:pt x="1330289" y="2789522"/>
                  </a:lnTo>
                  <a:close/>
                  <a:moveTo>
                    <a:pt x="4266528" y="2764378"/>
                  </a:moveTo>
                  <a:lnTo>
                    <a:pt x="4255416" y="2776749"/>
                  </a:lnTo>
                  <a:lnTo>
                    <a:pt x="4246843" y="2786583"/>
                  </a:lnTo>
                  <a:lnTo>
                    <a:pt x="4240493" y="2794194"/>
                  </a:lnTo>
                  <a:lnTo>
                    <a:pt x="4238588" y="2797365"/>
                  </a:lnTo>
                  <a:lnTo>
                    <a:pt x="4237001" y="2801168"/>
                  </a:lnTo>
                  <a:lnTo>
                    <a:pt x="4236048" y="2805297"/>
                  </a:lnTo>
                  <a:cubicBezTo>
                    <a:pt x="4235836" y="2806776"/>
                    <a:pt x="4235625" y="2808256"/>
                    <a:pt x="4235413" y="2809735"/>
                  </a:cubicBezTo>
                  <a:cubicBezTo>
                    <a:pt x="4235201" y="2811957"/>
                    <a:pt x="4234990" y="2814178"/>
                    <a:pt x="4234778" y="2816400"/>
                  </a:cubicBezTo>
                  <a:cubicBezTo>
                    <a:pt x="4234672" y="2817457"/>
                    <a:pt x="4234567" y="2818515"/>
                    <a:pt x="4234461" y="2819572"/>
                  </a:cubicBezTo>
                  <a:lnTo>
                    <a:pt x="4254146" y="2828459"/>
                  </a:lnTo>
                  <a:lnTo>
                    <a:pt x="4251606" y="2849076"/>
                  </a:lnTo>
                  <a:lnTo>
                    <a:pt x="4262401" y="2891579"/>
                  </a:lnTo>
                  <a:lnTo>
                    <a:pt x="4276371" y="2915372"/>
                  </a:lnTo>
                  <a:lnTo>
                    <a:pt x="4285578" y="2923936"/>
                  </a:lnTo>
                  <a:lnTo>
                    <a:pt x="4290658" y="2940748"/>
                  </a:lnTo>
                  <a:lnTo>
                    <a:pt x="4301453" y="2941065"/>
                  </a:lnTo>
                  <a:lnTo>
                    <a:pt x="4301578" y="2941217"/>
                  </a:lnTo>
                  <a:lnTo>
                    <a:pt x="4306221" y="2941461"/>
                  </a:lnTo>
                  <a:lnTo>
                    <a:pt x="4319241" y="2956380"/>
                  </a:lnTo>
                  <a:lnTo>
                    <a:pt x="4323369" y="2975426"/>
                  </a:lnTo>
                  <a:lnTo>
                    <a:pt x="4340199" y="2977966"/>
                  </a:lnTo>
                  <a:lnTo>
                    <a:pt x="4348773" y="2967807"/>
                  </a:lnTo>
                  <a:cubicBezTo>
                    <a:pt x="4348667" y="2962093"/>
                    <a:pt x="4348562" y="2956380"/>
                    <a:pt x="4348456" y="2950666"/>
                  </a:cubicBezTo>
                  <a:lnTo>
                    <a:pt x="4341787" y="2924319"/>
                  </a:lnTo>
                  <a:lnTo>
                    <a:pt x="4330990" y="2916701"/>
                  </a:lnTo>
                  <a:lnTo>
                    <a:pt x="4315112" y="2924002"/>
                  </a:lnTo>
                  <a:lnTo>
                    <a:pt x="4298282" y="2924319"/>
                  </a:lnTo>
                  <a:lnTo>
                    <a:pt x="4287803" y="2904956"/>
                  </a:lnTo>
                  <a:lnTo>
                    <a:pt x="4291296" y="2892258"/>
                  </a:lnTo>
                  <a:lnTo>
                    <a:pt x="4296059" y="2881148"/>
                  </a:lnTo>
                  <a:lnTo>
                    <a:pt x="4313525" y="2869719"/>
                  </a:lnTo>
                  <a:cubicBezTo>
                    <a:pt x="4313313" y="2860302"/>
                    <a:pt x="4313102" y="2850885"/>
                    <a:pt x="4312890" y="2841468"/>
                  </a:cubicBezTo>
                  <a:lnTo>
                    <a:pt x="4309396" y="2811629"/>
                  </a:lnTo>
                  <a:lnTo>
                    <a:pt x="4314477" y="2787822"/>
                  </a:lnTo>
                  <a:lnTo>
                    <a:pt x="4313842" y="2784012"/>
                  </a:lnTo>
                  <a:lnTo>
                    <a:pt x="4314747" y="2782557"/>
                  </a:lnTo>
                  <a:lnTo>
                    <a:pt x="4312883" y="2774845"/>
                  </a:lnTo>
                  <a:lnTo>
                    <a:pt x="4295421" y="2783093"/>
                  </a:lnTo>
                  <a:lnTo>
                    <a:pt x="4293833" y="2772624"/>
                  </a:lnTo>
                  <a:close/>
                  <a:moveTo>
                    <a:pt x="1361090" y="2755895"/>
                  </a:moveTo>
                  <a:lnTo>
                    <a:pt x="1374745" y="2758673"/>
                  </a:lnTo>
                  <a:lnTo>
                    <a:pt x="1365217" y="2767009"/>
                  </a:lnTo>
                  <a:lnTo>
                    <a:pt x="1358867" y="2760834"/>
                  </a:lnTo>
                  <a:close/>
                  <a:moveTo>
                    <a:pt x="1409438" y="2754306"/>
                  </a:moveTo>
                  <a:lnTo>
                    <a:pt x="1411262" y="2765420"/>
                  </a:lnTo>
                  <a:lnTo>
                    <a:pt x="1396971" y="2761379"/>
                  </a:lnTo>
                  <a:close/>
                  <a:moveTo>
                    <a:pt x="1423961" y="2730494"/>
                  </a:moveTo>
                  <a:lnTo>
                    <a:pt x="1419616" y="2737694"/>
                  </a:lnTo>
                  <a:lnTo>
                    <a:pt x="1398559" y="2752719"/>
                  </a:lnTo>
                  <a:cubicBezTo>
                    <a:pt x="1398782" y="2748545"/>
                    <a:pt x="1399004" y="2744372"/>
                    <a:pt x="1399227" y="2740198"/>
                  </a:cubicBezTo>
                  <a:lnTo>
                    <a:pt x="1410592" y="2730808"/>
                  </a:lnTo>
                  <a:close/>
                  <a:moveTo>
                    <a:pt x="1377050" y="2728907"/>
                  </a:moveTo>
                  <a:lnTo>
                    <a:pt x="1374767" y="2734996"/>
                  </a:lnTo>
                  <a:lnTo>
                    <a:pt x="1385859" y="2743825"/>
                  </a:lnTo>
                  <a:lnTo>
                    <a:pt x="1382923" y="2751131"/>
                  </a:lnTo>
                  <a:lnTo>
                    <a:pt x="1372483" y="2741391"/>
                  </a:lnTo>
                  <a:lnTo>
                    <a:pt x="1362043" y="2739260"/>
                  </a:lnTo>
                  <a:lnTo>
                    <a:pt x="1368241" y="2731039"/>
                  </a:lnTo>
                  <a:close/>
                  <a:moveTo>
                    <a:pt x="2164892" y="2724151"/>
                  </a:moveTo>
                  <a:lnTo>
                    <a:pt x="2168495" y="2736589"/>
                  </a:lnTo>
                  <a:lnTo>
                    <a:pt x="2163389" y="2754314"/>
                  </a:lnTo>
                  <a:lnTo>
                    <a:pt x="2157383" y="2749028"/>
                  </a:lnTo>
                  <a:lnTo>
                    <a:pt x="2160986" y="2729437"/>
                  </a:lnTo>
                  <a:close/>
                  <a:moveTo>
                    <a:pt x="4327488" y="2719966"/>
                  </a:moveTo>
                  <a:lnTo>
                    <a:pt x="4324631" y="2731387"/>
                  </a:lnTo>
                  <a:lnTo>
                    <a:pt x="4318281" y="2738683"/>
                  </a:lnTo>
                  <a:lnTo>
                    <a:pt x="4321773" y="2741538"/>
                  </a:lnTo>
                  <a:lnTo>
                    <a:pt x="4328442" y="2741272"/>
                  </a:lnTo>
                  <a:cubicBezTo>
                    <a:pt x="4328445" y="2741234"/>
                    <a:pt x="4328447" y="2741196"/>
                    <a:pt x="4328450" y="2741158"/>
                  </a:cubicBezTo>
                  <a:lnTo>
                    <a:pt x="4334483" y="2740523"/>
                  </a:lnTo>
                  <a:lnTo>
                    <a:pt x="4337341" y="2744333"/>
                  </a:lnTo>
                  <a:lnTo>
                    <a:pt x="4332578" y="2758299"/>
                  </a:lnTo>
                  <a:lnTo>
                    <a:pt x="4344962" y="2741476"/>
                  </a:lnTo>
                  <a:lnTo>
                    <a:pt x="4339564" y="2735126"/>
                  </a:lnTo>
                  <a:lnTo>
                    <a:pt x="4346233" y="2732904"/>
                  </a:lnTo>
                  <a:lnTo>
                    <a:pt x="4338929" y="2726874"/>
                  </a:lnTo>
                  <a:lnTo>
                    <a:pt x="4330355" y="2721794"/>
                  </a:lnTo>
                  <a:cubicBezTo>
                    <a:pt x="4330371" y="2721633"/>
                    <a:pt x="4330388" y="2721471"/>
                    <a:pt x="4330404" y="2721310"/>
                  </a:cubicBezTo>
                  <a:close/>
                  <a:moveTo>
                    <a:pt x="3421026" y="2717795"/>
                  </a:moveTo>
                  <a:lnTo>
                    <a:pt x="3419502" y="2733233"/>
                  </a:lnTo>
                  <a:lnTo>
                    <a:pt x="3412190" y="2746371"/>
                  </a:lnTo>
                  <a:lnTo>
                    <a:pt x="3403050" y="2734218"/>
                  </a:lnTo>
                  <a:lnTo>
                    <a:pt x="3396042" y="2735861"/>
                  </a:lnTo>
                  <a:lnTo>
                    <a:pt x="3390863" y="2722724"/>
                  </a:lnTo>
                  <a:lnTo>
                    <a:pt x="3403050" y="2724693"/>
                  </a:lnTo>
                  <a:close/>
                  <a:moveTo>
                    <a:pt x="3342285" y="2709858"/>
                  </a:moveTo>
                  <a:lnTo>
                    <a:pt x="3349588" y="2718830"/>
                  </a:lnTo>
                  <a:lnTo>
                    <a:pt x="3337840" y="2725733"/>
                  </a:lnTo>
                  <a:lnTo>
                    <a:pt x="3327363" y="2714687"/>
                  </a:lnTo>
                  <a:close/>
                  <a:moveTo>
                    <a:pt x="3433725" y="2679697"/>
                  </a:moveTo>
                  <a:lnTo>
                    <a:pt x="3429527" y="2689174"/>
                  </a:lnTo>
                  <a:lnTo>
                    <a:pt x="3426298" y="2696367"/>
                  </a:lnTo>
                  <a:lnTo>
                    <a:pt x="3424361" y="2701596"/>
                  </a:lnTo>
                  <a:lnTo>
                    <a:pt x="3424038" y="2701922"/>
                  </a:lnTo>
                  <a:lnTo>
                    <a:pt x="3423715" y="2701922"/>
                  </a:lnTo>
                  <a:lnTo>
                    <a:pt x="3422101" y="2701268"/>
                  </a:lnTo>
                  <a:lnTo>
                    <a:pt x="3420809" y="2699306"/>
                  </a:lnTo>
                  <a:lnTo>
                    <a:pt x="3418872" y="2697020"/>
                  </a:lnTo>
                  <a:lnTo>
                    <a:pt x="3415643" y="2692771"/>
                  </a:lnTo>
                  <a:lnTo>
                    <a:pt x="3414675" y="2690483"/>
                  </a:lnTo>
                  <a:close/>
                  <a:moveTo>
                    <a:pt x="2171036" y="2678115"/>
                  </a:moveTo>
                  <a:lnTo>
                    <a:pt x="2181830" y="2678115"/>
                  </a:lnTo>
                  <a:lnTo>
                    <a:pt x="2174210" y="2694674"/>
                  </a:lnTo>
                  <a:lnTo>
                    <a:pt x="2185958" y="2700844"/>
                  </a:lnTo>
                  <a:lnTo>
                    <a:pt x="2190720" y="2708312"/>
                  </a:lnTo>
                  <a:lnTo>
                    <a:pt x="2182149" y="2715780"/>
                  </a:lnTo>
                  <a:lnTo>
                    <a:pt x="2188498" y="2735262"/>
                  </a:lnTo>
                  <a:lnTo>
                    <a:pt x="2181194" y="2732015"/>
                  </a:lnTo>
                  <a:lnTo>
                    <a:pt x="2166272" y="2715130"/>
                  </a:lnTo>
                  <a:lnTo>
                    <a:pt x="2163733" y="2692401"/>
                  </a:lnTo>
                  <a:close/>
                  <a:moveTo>
                    <a:pt x="2164568" y="2619379"/>
                  </a:moveTo>
                  <a:lnTo>
                    <a:pt x="2170249" y="2620019"/>
                  </a:lnTo>
                  <a:lnTo>
                    <a:pt x="2179607" y="2637322"/>
                  </a:lnTo>
                  <a:lnTo>
                    <a:pt x="2175263" y="2654303"/>
                  </a:lnTo>
                  <a:lnTo>
                    <a:pt x="2160558" y="2630913"/>
                  </a:lnTo>
                  <a:close/>
                  <a:moveTo>
                    <a:pt x="2201425" y="2586041"/>
                  </a:moveTo>
                  <a:lnTo>
                    <a:pt x="2209771" y="2586041"/>
                  </a:lnTo>
                  <a:lnTo>
                    <a:pt x="2207915" y="2605552"/>
                  </a:lnTo>
                  <a:lnTo>
                    <a:pt x="2181644" y="2628902"/>
                  </a:lnTo>
                  <a:lnTo>
                    <a:pt x="2174844" y="2611949"/>
                  </a:lnTo>
                  <a:lnTo>
                    <a:pt x="2180100" y="2596276"/>
                  </a:lnTo>
                  <a:close/>
                  <a:moveTo>
                    <a:pt x="2148426" y="2586041"/>
                  </a:moveTo>
                  <a:lnTo>
                    <a:pt x="2154587" y="2587629"/>
                  </a:lnTo>
                  <a:lnTo>
                    <a:pt x="2166908" y="2597153"/>
                  </a:lnTo>
                  <a:lnTo>
                    <a:pt x="2158593" y="2609854"/>
                  </a:lnTo>
                  <a:lnTo>
                    <a:pt x="2152430" y="2613028"/>
                  </a:lnTo>
                  <a:lnTo>
                    <a:pt x="2146270" y="2598423"/>
                  </a:lnTo>
                  <a:close/>
                  <a:moveTo>
                    <a:pt x="3682894" y="2570157"/>
                  </a:moveTo>
                  <a:lnTo>
                    <a:pt x="3694076" y="2582121"/>
                  </a:lnTo>
                  <a:lnTo>
                    <a:pt x="3689417" y="2587620"/>
                  </a:lnTo>
                  <a:lnTo>
                    <a:pt x="3679788" y="2582121"/>
                  </a:lnTo>
                  <a:close/>
                  <a:moveTo>
                    <a:pt x="3730905" y="2559046"/>
                  </a:moveTo>
                  <a:lnTo>
                    <a:pt x="3735350" y="2566983"/>
                  </a:lnTo>
                  <a:lnTo>
                    <a:pt x="3733445" y="2579682"/>
                  </a:lnTo>
                  <a:lnTo>
                    <a:pt x="3722650" y="2562220"/>
                  </a:lnTo>
                  <a:close/>
                  <a:moveTo>
                    <a:pt x="3713237" y="2559046"/>
                  </a:moveTo>
                  <a:lnTo>
                    <a:pt x="3716301" y="2571115"/>
                  </a:lnTo>
                  <a:lnTo>
                    <a:pt x="3704965" y="2582856"/>
                  </a:lnTo>
                  <a:lnTo>
                    <a:pt x="3698838" y="2569810"/>
                  </a:lnTo>
                  <a:lnTo>
                    <a:pt x="3699757" y="2564591"/>
                  </a:lnTo>
                  <a:close/>
                  <a:moveTo>
                    <a:pt x="3751833" y="2544760"/>
                  </a:moveTo>
                  <a:lnTo>
                    <a:pt x="3757575" y="2551108"/>
                  </a:lnTo>
                  <a:lnTo>
                    <a:pt x="3756224" y="2566981"/>
                  </a:lnTo>
                  <a:lnTo>
                    <a:pt x="3748793" y="2573332"/>
                  </a:lnTo>
                  <a:lnTo>
                    <a:pt x="3741700" y="2562855"/>
                  </a:lnTo>
                  <a:close/>
                  <a:moveTo>
                    <a:pt x="3826834" y="2541584"/>
                  </a:moveTo>
                  <a:lnTo>
                    <a:pt x="3829013" y="2550995"/>
                  </a:lnTo>
                  <a:lnTo>
                    <a:pt x="3819052" y="2563541"/>
                  </a:lnTo>
                  <a:lnTo>
                    <a:pt x="3813760" y="2568873"/>
                  </a:lnTo>
                  <a:lnTo>
                    <a:pt x="3810648" y="2582361"/>
                  </a:lnTo>
                  <a:lnTo>
                    <a:pt x="3808780" y="2593970"/>
                  </a:lnTo>
                  <a:lnTo>
                    <a:pt x="3795395" y="2588949"/>
                  </a:lnTo>
                  <a:lnTo>
                    <a:pt x="3790103" y="2582361"/>
                  </a:lnTo>
                  <a:lnTo>
                    <a:pt x="3781388" y="2570128"/>
                  </a:lnTo>
                  <a:lnTo>
                    <a:pt x="3787925" y="2563854"/>
                  </a:lnTo>
                  <a:lnTo>
                    <a:pt x="3815939" y="2550995"/>
                  </a:lnTo>
                  <a:close/>
                  <a:moveTo>
                    <a:pt x="2138139" y="2532068"/>
                  </a:moveTo>
                  <a:lnTo>
                    <a:pt x="2144896" y="2548103"/>
                  </a:lnTo>
                  <a:lnTo>
                    <a:pt x="2152621" y="2563818"/>
                  </a:lnTo>
                  <a:lnTo>
                    <a:pt x="2132025" y="2553556"/>
                  </a:lnTo>
                  <a:lnTo>
                    <a:pt x="2128806" y="2539442"/>
                  </a:lnTo>
                  <a:close/>
                  <a:moveTo>
                    <a:pt x="3770127" y="2525711"/>
                  </a:moveTo>
                  <a:lnTo>
                    <a:pt x="3779801" y="2530439"/>
                  </a:lnTo>
                  <a:lnTo>
                    <a:pt x="3779801" y="2539220"/>
                  </a:lnTo>
                  <a:lnTo>
                    <a:pt x="3769482" y="2541584"/>
                  </a:lnTo>
                  <a:lnTo>
                    <a:pt x="3759163" y="2530439"/>
                  </a:lnTo>
                  <a:close/>
                  <a:moveTo>
                    <a:pt x="1526042" y="2514597"/>
                  </a:moveTo>
                  <a:lnTo>
                    <a:pt x="1532424" y="2520947"/>
                  </a:lnTo>
                  <a:lnTo>
                    <a:pt x="1541994" y="2516503"/>
                  </a:lnTo>
                  <a:lnTo>
                    <a:pt x="1549652" y="2522534"/>
                  </a:lnTo>
                  <a:lnTo>
                    <a:pt x="1540399" y="2528884"/>
                  </a:lnTo>
                  <a:lnTo>
                    <a:pt x="1547738" y="2543806"/>
                  </a:lnTo>
                  <a:lnTo>
                    <a:pt x="1540399" y="2547933"/>
                  </a:lnTo>
                  <a:lnTo>
                    <a:pt x="1539123" y="2555552"/>
                  </a:lnTo>
                  <a:lnTo>
                    <a:pt x="1557308" y="2564759"/>
                  </a:lnTo>
                  <a:lnTo>
                    <a:pt x="1554436" y="2573331"/>
                  </a:lnTo>
                  <a:lnTo>
                    <a:pt x="1550289" y="2567934"/>
                  </a:lnTo>
                  <a:lnTo>
                    <a:pt x="1544866" y="2576505"/>
                  </a:lnTo>
                  <a:lnTo>
                    <a:pt x="1544866" y="2598732"/>
                  </a:lnTo>
                  <a:lnTo>
                    <a:pt x="1535614" y="2612385"/>
                  </a:lnTo>
                  <a:lnTo>
                    <a:pt x="1530190" y="2627309"/>
                  </a:lnTo>
                  <a:lnTo>
                    <a:pt x="1518705" y="2620005"/>
                  </a:lnTo>
                  <a:lnTo>
                    <a:pt x="1529870" y="2595556"/>
                  </a:lnTo>
                  <a:lnTo>
                    <a:pt x="1532104" y="2571426"/>
                  </a:lnTo>
                  <a:lnTo>
                    <a:pt x="1531147" y="2564124"/>
                  </a:lnTo>
                  <a:lnTo>
                    <a:pt x="1522534" y="2562855"/>
                  </a:lnTo>
                  <a:lnTo>
                    <a:pt x="1510728" y="2578728"/>
                  </a:lnTo>
                  <a:lnTo>
                    <a:pt x="1490631" y="2561267"/>
                  </a:lnTo>
                  <a:cubicBezTo>
                    <a:pt x="1490950" y="2557669"/>
                    <a:pt x="1491268" y="2554070"/>
                    <a:pt x="1491587" y="2550472"/>
                  </a:cubicBezTo>
                  <a:lnTo>
                    <a:pt x="1513604" y="2544123"/>
                  </a:lnTo>
                  <a:lnTo>
                    <a:pt x="1519023" y="2550472"/>
                  </a:lnTo>
                  <a:lnTo>
                    <a:pt x="1520938" y="2544123"/>
                  </a:lnTo>
                  <a:lnTo>
                    <a:pt x="1516791" y="2536822"/>
                  </a:lnTo>
                  <a:lnTo>
                    <a:pt x="1520938" y="2521900"/>
                  </a:lnTo>
                  <a:close/>
                  <a:moveTo>
                    <a:pt x="3554357" y="2513011"/>
                  </a:moveTo>
                  <a:lnTo>
                    <a:pt x="3581363" y="2544986"/>
                  </a:lnTo>
                  <a:lnTo>
                    <a:pt x="3565842" y="2543105"/>
                  </a:lnTo>
                  <a:lnTo>
                    <a:pt x="3567084" y="2558779"/>
                  </a:lnTo>
                  <a:lnTo>
                    <a:pt x="3559013" y="2560659"/>
                  </a:lnTo>
                  <a:cubicBezTo>
                    <a:pt x="3559324" y="2563794"/>
                    <a:pt x="3559634" y="2566929"/>
                    <a:pt x="3559945" y="2570064"/>
                  </a:cubicBezTo>
                  <a:lnTo>
                    <a:pt x="3575465" y="2578214"/>
                  </a:lnTo>
                  <a:lnTo>
                    <a:pt x="3568636" y="2587620"/>
                  </a:lnTo>
                  <a:lnTo>
                    <a:pt x="3559945" y="2574453"/>
                  </a:lnTo>
                  <a:lnTo>
                    <a:pt x="3542562" y="2576647"/>
                  </a:lnTo>
                  <a:lnTo>
                    <a:pt x="3533870" y="2561286"/>
                  </a:lnTo>
                  <a:lnTo>
                    <a:pt x="3525800" y="2545299"/>
                  </a:lnTo>
                  <a:lnTo>
                    <a:pt x="3525800" y="2535895"/>
                  </a:lnTo>
                  <a:lnTo>
                    <a:pt x="3538216" y="2547493"/>
                  </a:lnTo>
                  <a:lnTo>
                    <a:pt x="3542251" y="2538089"/>
                  </a:lnTo>
                  <a:lnTo>
                    <a:pt x="3544114" y="2526491"/>
                  </a:lnTo>
                  <a:lnTo>
                    <a:pt x="3553426" y="2531820"/>
                  </a:lnTo>
                  <a:lnTo>
                    <a:pt x="3555599" y="2521476"/>
                  </a:lnTo>
                  <a:lnTo>
                    <a:pt x="3550322" y="2514892"/>
                  </a:lnTo>
                  <a:close/>
                  <a:moveTo>
                    <a:pt x="3405150" y="2508248"/>
                  </a:moveTo>
                  <a:lnTo>
                    <a:pt x="3421025" y="2526734"/>
                  </a:lnTo>
                  <a:lnTo>
                    <a:pt x="3417850" y="2532062"/>
                  </a:lnTo>
                  <a:lnTo>
                    <a:pt x="3407372" y="2523916"/>
                  </a:lnTo>
                  <a:close/>
                  <a:moveTo>
                    <a:pt x="3729877" y="2501897"/>
                  </a:moveTo>
                  <a:lnTo>
                    <a:pt x="3742150" y="2505753"/>
                  </a:lnTo>
                  <a:lnTo>
                    <a:pt x="3746463" y="2525336"/>
                  </a:lnTo>
                  <a:lnTo>
                    <a:pt x="3731204" y="2530473"/>
                  </a:lnTo>
                  <a:lnTo>
                    <a:pt x="3724569" y="2524053"/>
                  </a:lnTo>
                  <a:cubicBezTo>
                    <a:pt x="3724459" y="2518167"/>
                    <a:pt x="3724348" y="2512280"/>
                    <a:pt x="3724238" y="2506394"/>
                  </a:cubicBezTo>
                  <a:close/>
                  <a:moveTo>
                    <a:pt x="1524271" y="2489194"/>
                  </a:moveTo>
                  <a:cubicBezTo>
                    <a:pt x="1524699" y="2495957"/>
                    <a:pt x="1525128" y="2502719"/>
                    <a:pt x="1525556" y="2509482"/>
                  </a:cubicBezTo>
                  <a:lnTo>
                    <a:pt x="1516234" y="2518173"/>
                  </a:lnTo>
                  <a:lnTo>
                    <a:pt x="1508511" y="2535234"/>
                  </a:lnTo>
                  <a:lnTo>
                    <a:pt x="1500155" y="2531049"/>
                  </a:lnTo>
                  <a:lnTo>
                    <a:pt x="1512699" y="2514954"/>
                  </a:lnTo>
                  <a:lnTo>
                    <a:pt x="1506262" y="2504322"/>
                  </a:lnTo>
                  <a:lnTo>
                    <a:pt x="1510444" y="2490483"/>
                  </a:lnTo>
                  <a:close/>
                  <a:moveTo>
                    <a:pt x="1565246" y="2471735"/>
                  </a:moveTo>
                  <a:lnTo>
                    <a:pt x="1558483" y="2484432"/>
                  </a:lnTo>
                  <a:lnTo>
                    <a:pt x="1557308" y="2473640"/>
                  </a:lnTo>
                  <a:close/>
                  <a:moveTo>
                    <a:pt x="2108170" y="2470155"/>
                  </a:moveTo>
                  <a:lnTo>
                    <a:pt x="2128143" y="2489058"/>
                  </a:lnTo>
                  <a:cubicBezTo>
                    <a:pt x="2128364" y="2494397"/>
                    <a:pt x="2128586" y="2499737"/>
                    <a:pt x="2128807" y="2505076"/>
                  </a:cubicBezTo>
                  <a:lnTo>
                    <a:pt x="2111832" y="2493538"/>
                  </a:lnTo>
                  <a:close/>
                  <a:moveTo>
                    <a:pt x="1542198" y="2470150"/>
                  </a:moveTo>
                  <a:lnTo>
                    <a:pt x="1550929" y="2477076"/>
                  </a:lnTo>
                  <a:lnTo>
                    <a:pt x="1552544" y="2495974"/>
                  </a:lnTo>
                  <a:lnTo>
                    <a:pt x="1548020" y="2504475"/>
                  </a:lnTo>
                  <a:lnTo>
                    <a:pt x="1537345" y="2509836"/>
                  </a:lnTo>
                  <a:lnTo>
                    <a:pt x="1535082" y="2498175"/>
                  </a:lnTo>
                  <a:lnTo>
                    <a:pt x="1538963" y="2477393"/>
                  </a:lnTo>
                  <a:close/>
                  <a:moveTo>
                    <a:pt x="2122457" y="2457455"/>
                  </a:moveTo>
                  <a:lnTo>
                    <a:pt x="2138153" y="2465247"/>
                  </a:lnTo>
                  <a:lnTo>
                    <a:pt x="2142234" y="2459012"/>
                  </a:lnTo>
                  <a:lnTo>
                    <a:pt x="2154791" y="2472733"/>
                  </a:lnTo>
                  <a:lnTo>
                    <a:pt x="2169545" y="2474291"/>
                  </a:lnTo>
                  <a:lnTo>
                    <a:pt x="2178021" y="2481772"/>
                  </a:lnTo>
                  <a:lnTo>
                    <a:pt x="2148512" y="2492376"/>
                  </a:lnTo>
                  <a:lnTo>
                    <a:pt x="2127481" y="2475850"/>
                  </a:lnTo>
                  <a:close/>
                  <a:moveTo>
                    <a:pt x="1550604" y="2444749"/>
                  </a:moveTo>
                  <a:lnTo>
                    <a:pt x="1557308" y="2453507"/>
                  </a:lnTo>
                  <a:lnTo>
                    <a:pt x="1550019" y="2466975"/>
                  </a:lnTo>
                  <a:lnTo>
                    <a:pt x="1543021" y="2460578"/>
                  </a:lnTo>
                  <a:close/>
                  <a:moveTo>
                    <a:pt x="2109853" y="2386019"/>
                  </a:moveTo>
                  <a:lnTo>
                    <a:pt x="2120870" y="2400025"/>
                  </a:lnTo>
                  <a:lnTo>
                    <a:pt x="2108936" y="2417767"/>
                  </a:lnTo>
                  <a:lnTo>
                    <a:pt x="2097918" y="2409675"/>
                  </a:lnTo>
                  <a:lnTo>
                    <a:pt x="2095470" y="2397535"/>
                  </a:lnTo>
                  <a:lnTo>
                    <a:pt x="2105570" y="2395357"/>
                  </a:lnTo>
                  <a:close/>
                  <a:moveTo>
                    <a:pt x="2152737" y="2320930"/>
                  </a:moveTo>
                  <a:lnTo>
                    <a:pt x="2168495" y="2326823"/>
                  </a:lnTo>
                  <a:lnTo>
                    <a:pt x="2162192" y="2336131"/>
                  </a:lnTo>
                  <a:lnTo>
                    <a:pt x="2146118" y="2334268"/>
                  </a:lnTo>
                  <a:lnTo>
                    <a:pt x="2127524" y="2347918"/>
                  </a:lnTo>
                  <a:lnTo>
                    <a:pt x="2125633" y="2341713"/>
                  </a:lnTo>
                  <a:close/>
                  <a:moveTo>
                    <a:pt x="2132312" y="2239963"/>
                  </a:moveTo>
                  <a:lnTo>
                    <a:pt x="2144684" y="2252345"/>
                  </a:lnTo>
                  <a:lnTo>
                    <a:pt x="2123344" y="2265364"/>
                  </a:lnTo>
                  <a:lnTo>
                    <a:pt x="2120870" y="2251711"/>
                  </a:lnTo>
                  <a:close/>
                  <a:moveTo>
                    <a:pt x="2164060" y="2190748"/>
                  </a:moveTo>
                  <a:lnTo>
                    <a:pt x="2173257" y="2205972"/>
                  </a:lnTo>
                  <a:lnTo>
                    <a:pt x="2159135" y="2212976"/>
                  </a:lnTo>
                  <a:lnTo>
                    <a:pt x="2150266" y="2203839"/>
                  </a:lnTo>
                  <a:lnTo>
                    <a:pt x="2144683" y="2191052"/>
                  </a:lnTo>
                  <a:close/>
                  <a:moveTo>
                    <a:pt x="2180785" y="2185982"/>
                  </a:moveTo>
                  <a:lnTo>
                    <a:pt x="2193581" y="2195133"/>
                  </a:lnTo>
                  <a:lnTo>
                    <a:pt x="2196141" y="2205858"/>
                  </a:lnTo>
                  <a:lnTo>
                    <a:pt x="2215976" y="2190085"/>
                  </a:lnTo>
                  <a:lnTo>
                    <a:pt x="2231972" y="2195762"/>
                  </a:lnTo>
                  <a:lnTo>
                    <a:pt x="2235170" y="2202388"/>
                  </a:lnTo>
                  <a:lnTo>
                    <a:pt x="2219175" y="2206490"/>
                  </a:lnTo>
                  <a:lnTo>
                    <a:pt x="2232931" y="2212798"/>
                  </a:lnTo>
                  <a:lnTo>
                    <a:pt x="2230372" y="2220054"/>
                  </a:lnTo>
                  <a:lnTo>
                    <a:pt x="2182064" y="2224786"/>
                  </a:lnTo>
                  <a:lnTo>
                    <a:pt x="2162230" y="2235198"/>
                  </a:lnTo>
                  <a:lnTo>
                    <a:pt x="2151032" y="2219738"/>
                  </a:lnTo>
                  <a:lnTo>
                    <a:pt x="2166069" y="2217846"/>
                  </a:lnTo>
                  <a:lnTo>
                    <a:pt x="2176626" y="2207119"/>
                  </a:lnTo>
                  <a:lnTo>
                    <a:pt x="2186223" y="2207750"/>
                  </a:lnTo>
                  <a:close/>
                  <a:moveTo>
                    <a:pt x="2198341" y="2157407"/>
                  </a:moveTo>
                  <a:lnTo>
                    <a:pt x="2201832" y="2171006"/>
                  </a:lnTo>
                  <a:lnTo>
                    <a:pt x="2185958" y="2179632"/>
                  </a:lnTo>
                  <a:lnTo>
                    <a:pt x="2188815" y="2160724"/>
                  </a:lnTo>
                  <a:close/>
                  <a:moveTo>
                    <a:pt x="5024403" y="2154231"/>
                  </a:moveTo>
                  <a:lnTo>
                    <a:pt x="5025991" y="2172774"/>
                  </a:lnTo>
                  <a:lnTo>
                    <a:pt x="5021228" y="2190992"/>
                  </a:lnTo>
                  <a:lnTo>
                    <a:pt x="5011703" y="2193919"/>
                  </a:lnTo>
                  <a:lnTo>
                    <a:pt x="5006941" y="2170172"/>
                  </a:lnTo>
                  <a:lnTo>
                    <a:pt x="5013608" y="2158460"/>
                  </a:lnTo>
                  <a:close/>
                  <a:moveTo>
                    <a:pt x="2249459" y="2125656"/>
                  </a:moveTo>
                  <a:lnTo>
                    <a:pt x="2249459" y="2130622"/>
                  </a:lnTo>
                  <a:lnTo>
                    <a:pt x="2228670" y="2146449"/>
                  </a:lnTo>
                  <a:lnTo>
                    <a:pt x="2227725" y="2156692"/>
                  </a:lnTo>
                  <a:lnTo>
                    <a:pt x="2218275" y="2166932"/>
                  </a:lnTo>
                  <a:lnTo>
                    <a:pt x="2210715" y="2153898"/>
                  </a:lnTo>
                  <a:cubicBezTo>
                    <a:pt x="2210400" y="2147691"/>
                    <a:pt x="2210086" y="2141484"/>
                    <a:pt x="2209771" y="2135277"/>
                  </a:cubicBezTo>
                  <a:lnTo>
                    <a:pt x="2222370" y="2136209"/>
                  </a:lnTo>
                  <a:close/>
                  <a:moveTo>
                    <a:pt x="2273905" y="2119307"/>
                  </a:moveTo>
                  <a:lnTo>
                    <a:pt x="2281208" y="2129645"/>
                  </a:lnTo>
                  <a:lnTo>
                    <a:pt x="2263110" y="2132006"/>
                  </a:lnTo>
                  <a:lnTo>
                    <a:pt x="2258983" y="2121079"/>
                  </a:lnTo>
                  <a:close/>
                  <a:moveTo>
                    <a:pt x="2280256" y="2095494"/>
                  </a:moveTo>
                  <a:lnTo>
                    <a:pt x="2287559" y="2097758"/>
                  </a:lnTo>
                  <a:lnTo>
                    <a:pt x="2274858" y="2112957"/>
                  </a:lnTo>
                  <a:lnTo>
                    <a:pt x="2258983" y="2108752"/>
                  </a:lnTo>
                  <a:lnTo>
                    <a:pt x="2261205" y="2097110"/>
                  </a:lnTo>
                  <a:close/>
                  <a:moveTo>
                    <a:pt x="2292002" y="2065330"/>
                  </a:moveTo>
                  <a:lnTo>
                    <a:pt x="2312959" y="2076808"/>
                  </a:lnTo>
                  <a:lnTo>
                    <a:pt x="2302798" y="2092318"/>
                  </a:lnTo>
                  <a:lnTo>
                    <a:pt x="2285972" y="2083011"/>
                  </a:lnTo>
                  <a:close/>
                  <a:moveTo>
                    <a:pt x="3672802" y="1939932"/>
                  </a:moveTo>
                  <a:lnTo>
                    <a:pt x="3695345" y="1940896"/>
                  </a:lnTo>
                  <a:lnTo>
                    <a:pt x="3700425" y="1952481"/>
                  </a:lnTo>
                  <a:lnTo>
                    <a:pt x="3688995" y="1950871"/>
                  </a:lnTo>
                  <a:lnTo>
                    <a:pt x="3692170" y="1959881"/>
                  </a:lnTo>
                  <a:lnTo>
                    <a:pt x="3677247" y="1963742"/>
                  </a:lnTo>
                  <a:lnTo>
                    <a:pt x="3668675" y="1946366"/>
                  </a:lnTo>
                  <a:close/>
                  <a:moveTo>
                    <a:pt x="2423473" y="1893885"/>
                  </a:moveTo>
                  <a:lnTo>
                    <a:pt x="2443134" y="1915792"/>
                  </a:lnTo>
                  <a:lnTo>
                    <a:pt x="2443134" y="1924364"/>
                  </a:lnTo>
                  <a:lnTo>
                    <a:pt x="2432836" y="1928810"/>
                  </a:lnTo>
                  <a:lnTo>
                    <a:pt x="2423473" y="1914204"/>
                  </a:lnTo>
                  <a:lnTo>
                    <a:pt x="2406622" y="1904997"/>
                  </a:lnTo>
                  <a:lnTo>
                    <a:pt x="2424410" y="1904679"/>
                  </a:lnTo>
                  <a:cubicBezTo>
                    <a:pt x="2424098" y="1901081"/>
                    <a:pt x="2423785" y="1897483"/>
                    <a:pt x="2423473" y="1893885"/>
                  </a:cubicBezTo>
                  <a:close/>
                  <a:moveTo>
                    <a:pt x="2486201" y="1830386"/>
                  </a:moveTo>
                  <a:lnTo>
                    <a:pt x="2497270" y="1855692"/>
                  </a:lnTo>
                  <a:lnTo>
                    <a:pt x="2519408" y="1854731"/>
                  </a:lnTo>
                  <a:lnTo>
                    <a:pt x="2519408" y="1862100"/>
                  </a:lnTo>
                  <a:lnTo>
                    <a:pt x="2538384" y="1871390"/>
                  </a:lnTo>
                  <a:lnTo>
                    <a:pt x="2526683" y="1872351"/>
                  </a:lnTo>
                  <a:lnTo>
                    <a:pt x="2515613" y="1886447"/>
                  </a:lnTo>
                  <a:lnTo>
                    <a:pt x="2494424" y="1884524"/>
                  </a:lnTo>
                  <a:lnTo>
                    <a:pt x="2481773" y="1899581"/>
                  </a:lnTo>
                  <a:lnTo>
                    <a:pt x="2466909" y="1901823"/>
                  </a:lnTo>
                  <a:lnTo>
                    <a:pt x="2457421" y="1886126"/>
                  </a:lnTo>
                  <a:lnTo>
                    <a:pt x="2465643" y="1873312"/>
                  </a:lnTo>
                  <a:lnTo>
                    <a:pt x="2489996" y="1878117"/>
                  </a:lnTo>
                  <a:lnTo>
                    <a:pt x="2480192" y="1861459"/>
                  </a:lnTo>
                  <a:lnTo>
                    <a:pt x="2492842" y="1857935"/>
                  </a:lnTo>
                  <a:lnTo>
                    <a:pt x="2459002" y="1847363"/>
                  </a:lnTo>
                  <a:lnTo>
                    <a:pt x="2482407" y="1843199"/>
                  </a:lnTo>
                  <a:close/>
                  <a:moveTo>
                    <a:pt x="3837960" y="1809756"/>
                  </a:moveTo>
                  <a:lnTo>
                    <a:pt x="3848063" y="1824547"/>
                  </a:lnTo>
                  <a:lnTo>
                    <a:pt x="3840654" y="1835157"/>
                  </a:lnTo>
                  <a:lnTo>
                    <a:pt x="3825838" y="1826797"/>
                  </a:lnTo>
                  <a:close/>
                  <a:moveTo>
                    <a:pt x="4013480" y="1541468"/>
                  </a:moveTo>
                  <a:lnTo>
                    <a:pt x="4030625" y="1544222"/>
                  </a:lnTo>
                  <a:lnTo>
                    <a:pt x="4046500" y="1546364"/>
                  </a:lnTo>
                  <a:lnTo>
                    <a:pt x="4042372" y="1550343"/>
                  </a:lnTo>
                  <a:lnTo>
                    <a:pt x="4030625" y="1554627"/>
                  </a:lnTo>
                  <a:lnTo>
                    <a:pt x="4032847" y="1564726"/>
                  </a:lnTo>
                  <a:lnTo>
                    <a:pt x="4027450" y="1566868"/>
                  </a:lnTo>
                  <a:lnTo>
                    <a:pt x="4018877" y="1554627"/>
                  </a:lnTo>
                  <a:lnTo>
                    <a:pt x="4016655" y="1563808"/>
                  </a:lnTo>
                  <a:lnTo>
                    <a:pt x="4005225" y="1557687"/>
                  </a:lnTo>
                  <a:lnTo>
                    <a:pt x="4005225" y="1546670"/>
                  </a:lnTo>
                  <a:close/>
                  <a:moveTo>
                    <a:pt x="5063053" y="1519232"/>
                  </a:moveTo>
                  <a:lnTo>
                    <a:pt x="5070842" y="1527746"/>
                  </a:lnTo>
                  <a:lnTo>
                    <a:pt x="5067414" y="1537522"/>
                  </a:lnTo>
                  <a:lnTo>
                    <a:pt x="5075204" y="1546351"/>
                  </a:lnTo>
                  <a:lnTo>
                    <a:pt x="5068349" y="1565270"/>
                  </a:lnTo>
                  <a:lnTo>
                    <a:pt x="5062741" y="1548243"/>
                  </a:lnTo>
                  <a:lnTo>
                    <a:pt x="5041866" y="1538152"/>
                  </a:lnTo>
                  <a:lnTo>
                    <a:pt x="5048720" y="1523332"/>
                  </a:lnTo>
                  <a:lnTo>
                    <a:pt x="5056198" y="1530584"/>
                  </a:lnTo>
                  <a:close/>
                  <a:moveTo>
                    <a:pt x="5070441" y="1517646"/>
                  </a:moveTo>
                  <a:lnTo>
                    <a:pt x="5086316" y="1521333"/>
                  </a:lnTo>
                  <a:lnTo>
                    <a:pt x="5074652" y="1527171"/>
                  </a:lnTo>
                  <a:close/>
                  <a:moveTo>
                    <a:pt x="2793654" y="1403349"/>
                  </a:moveTo>
                  <a:lnTo>
                    <a:pt x="2808259" y="1420428"/>
                  </a:lnTo>
                  <a:lnTo>
                    <a:pt x="2796829" y="1431595"/>
                  </a:lnTo>
                  <a:lnTo>
                    <a:pt x="2778096" y="1431924"/>
                  </a:lnTo>
                  <a:lnTo>
                    <a:pt x="2782859" y="1409918"/>
                  </a:lnTo>
                  <a:close/>
                  <a:moveTo>
                    <a:pt x="303818" y="1397948"/>
                  </a:moveTo>
                  <a:lnTo>
                    <a:pt x="310168" y="1402076"/>
                  </a:lnTo>
                  <a:lnTo>
                    <a:pt x="305088" y="1417633"/>
                  </a:lnTo>
                  <a:lnTo>
                    <a:pt x="309215" y="1431603"/>
                  </a:lnTo>
                  <a:lnTo>
                    <a:pt x="316518" y="1433826"/>
                  </a:lnTo>
                  <a:lnTo>
                    <a:pt x="315882" y="1449383"/>
                  </a:lnTo>
                  <a:lnTo>
                    <a:pt x="327630" y="1448113"/>
                  </a:lnTo>
                  <a:lnTo>
                    <a:pt x="329218" y="1426206"/>
                  </a:lnTo>
                  <a:lnTo>
                    <a:pt x="336838" y="1413506"/>
                  </a:lnTo>
                  <a:lnTo>
                    <a:pt x="350490" y="1432238"/>
                  </a:lnTo>
                  <a:cubicBezTo>
                    <a:pt x="350278" y="1437212"/>
                    <a:pt x="350067" y="1442187"/>
                    <a:pt x="349855" y="1447161"/>
                  </a:cubicBezTo>
                  <a:lnTo>
                    <a:pt x="367635" y="1441446"/>
                  </a:lnTo>
                  <a:lnTo>
                    <a:pt x="357158" y="1456368"/>
                  </a:lnTo>
                  <a:lnTo>
                    <a:pt x="368905" y="1466845"/>
                  </a:lnTo>
                  <a:lnTo>
                    <a:pt x="365095" y="1497326"/>
                  </a:lnTo>
                  <a:lnTo>
                    <a:pt x="350173" y="1511296"/>
                  </a:lnTo>
                  <a:lnTo>
                    <a:pt x="365095" y="1514471"/>
                  </a:lnTo>
                  <a:lnTo>
                    <a:pt x="368587" y="1537331"/>
                  </a:lnTo>
                  <a:lnTo>
                    <a:pt x="372397" y="1525583"/>
                  </a:lnTo>
                  <a:lnTo>
                    <a:pt x="385098" y="1524630"/>
                  </a:lnTo>
                  <a:lnTo>
                    <a:pt x="390495" y="1536378"/>
                  </a:lnTo>
                  <a:lnTo>
                    <a:pt x="372715" y="1545903"/>
                  </a:lnTo>
                  <a:lnTo>
                    <a:pt x="383510" y="1544633"/>
                  </a:lnTo>
                  <a:cubicBezTo>
                    <a:pt x="383193" y="1551300"/>
                    <a:pt x="382875" y="1557968"/>
                    <a:pt x="382558" y="1564635"/>
                  </a:cubicBezTo>
                  <a:lnTo>
                    <a:pt x="365413" y="1565905"/>
                  </a:lnTo>
                  <a:lnTo>
                    <a:pt x="352078" y="1579875"/>
                  </a:lnTo>
                  <a:lnTo>
                    <a:pt x="361603" y="1593210"/>
                  </a:lnTo>
                  <a:lnTo>
                    <a:pt x="349220" y="1608133"/>
                  </a:lnTo>
                  <a:lnTo>
                    <a:pt x="347950" y="1621785"/>
                  </a:lnTo>
                  <a:lnTo>
                    <a:pt x="336520" y="1623055"/>
                  </a:lnTo>
                  <a:lnTo>
                    <a:pt x="327313" y="1634485"/>
                  </a:lnTo>
                  <a:lnTo>
                    <a:pt x="318740" y="1639248"/>
                  </a:lnTo>
                  <a:lnTo>
                    <a:pt x="313025" y="1622103"/>
                  </a:lnTo>
                  <a:lnTo>
                    <a:pt x="298103" y="1602418"/>
                  </a:lnTo>
                  <a:lnTo>
                    <a:pt x="291753" y="1616388"/>
                  </a:lnTo>
                  <a:lnTo>
                    <a:pt x="300643" y="1628770"/>
                  </a:lnTo>
                  <a:lnTo>
                    <a:pt x="301913" y="1637025"/>
                  </a:lnTo>
                  <a:lnTo>
                    <a:pt x="286990" y="1645598"/>
                  </a:lnTo>
                  <a:lnTo>
                    <a:pt x="285085" y="1666870"/>
                  </a:lnTo>
                  <a:lnTo>
                    <a:pt x="313343" y="1651630"/>
                  </a:lnTo>
                  <a:lnTo>
                    <a:pt x="317788" y="1655758"/>
                  </a:lnTo>
                  <a:lnTo>
                    <a:pt x="295880" y="1676078"/>
                  </a:lnTo>
                  <a:lnTo>
                    <a:pt x="279053" y="1708781"/>
                  </a:lnTo>
                  <a:lnTo>
                    <a:pt x="255875" y="1711320"/>
                  </a:lnTo>
                  <a:lnTo>
                    <a:pt x="242223" y="1742753"/>
                  </a:lnTo>
                  <a:lnTo>
                    <a:pt x="220950" y="1748468"/>
                  </a:lnTo>
                  <a:lnTo>
                    <a:pt x="217775" y="1744340"/>
                  </a:lnTo>
                  <a:lnTo>
                    <a:pt x="228570" y="1739896"/>
                  </a:lnTo>
                  <a:lnTo>
                    <a:pt x="231745" y="1730370"/>
                  </a:lnTo>
                  <a:lnTo>
                    <a:pt x="224125" y="1722115"/>
                  </a:lnTo>
                  <a:cubicBezTo>
                    <a:pt x="223702" y="1715871"/>
                    <a:pt x="223278" y="1709627"/>
                    <a:pt x="222855" y="1703383"/>
                  </a:cubicBezTo>
                  <a:lnTo>
                    <a:pt x="207933" y="1701160"/>
                  </a:lnTo>
                  <a:lnTo>
                    <a:pt x="204123" y="1710685"/>
                  </a:lnTo>
                  <a:lnTo>
                    <a:pt x="207298" y="1720210"/>
                  </a:lnTo>
                  <a:lnTo>
                    <a:pt x="199995" y="1729736"/>
                  </a:lnTo>
                  <a:lnTo>
                    <a:pt x="175865" y="1737355"/>
                  </a:lnTo>
                  <a:lnTo>
                    <a:pt x="163165" y="1761486"/>
                  </a:lnTo>
                  <a:lnTo>
                    <a:pt x="110778" y="1815778"/>
                  </a:lnTo>
                  <a:lnTo>
                    <a:pt x="87283" y="1817048"/>
                  </a:lnTo>
                  <a:lnTo>
                    <a:pt x="63470" y="1831018"/>
                  </a:lnTo>
                  <a:lnTo>
                    <a:pt x="35848" y="1825938"/>
                  </a:lnTo>
                  <a:lnTo>
                    <a:pt x="40293" y="1849433"/>
                  </a:lnTo>
                  <a:lnTo>
                    <a:pt x="0" y="1865398"/>
                  </a:lnTo>
                  <a:lnTo>
                    <a:pt x="51895" y="1757672"/>
                  </a:lnTo>
                  <a:cubicBezTo>
                    <a:pt x="107924" y="1654532"/>
                    <a:pt x="168793" y="1554404"/>
                    <a:pt x="234199" y="1457591"/>
                  </a:cubicBezTo>
                  <a:lnTo>
                    <a:pt x="269276" y="1410682"/>
                  </a:lnTo>
                  <a:lnTo>
                    <a:pt x="273020" y="1407473"/>
                  </a:lnTo>
                  <a:close/>
                  <a:moveTo>
                    <a:pt x="3781388" y="1397007"/>
                  </a:moveTo>
                  <a:cubicBezTo>
                    <a:pt x="3781176" y="1404671"/>
                    <a:pt x="3780965" y="1412335"/>
                    <a:pt x="3780753" y="1419999"/>
                  </a:cubicBezTo>
                  <a:lnTo>
                    <a:pt x="3775672" y="1425582"/>
                  </a:lnTo>
                  <a:lnTo>
                    <a:pt x="3770275" y="1413431"/>
                  </a:lnTo>
                  <a:lnTo>
                    <a:pt x="3776308" y="1403577"/>
                  </a:lnTo>
                  <a:close/>
                  <a:moveTo>
                    <a:pt x="2893984" y="1212850"/>
                  </a:moveTo>
                  <a:lnTo>
                    <a:pt x="2912798" y="1234757"/>
                  </a:lnTo>
                  <a:lnTo>
                    <a:pt x="2919384" y="1260157"/>
                  </a:lnTo>
                  <a:lnTo>
                    <a:pt x="2902763" y="1260475"/>
                  </a:lnTo>
                  <a:lnTo>
                    <a:pt x="2904646" y="1246504"/>
                  </a:lnTo>
                  <a:lnTo>
                    <a:pt x="2894924" y="1231582"/>
                  </a:lnTo>
                  <a:cubicBezTo>
                    <a:pt x="2894611" y="1225338"/>
                    <a:pt x="2894297" y="1219094"/>
                    <a:pt x="2893984" y="1212850"/>
                  </a:cubicBezTo>
                  <a:close/>
                  <a:moveTo>
                    <a:pt x="5710203" y="1139822"/>
                  </a:moveTo>
                  <a:lnTo>
                    <a:pt x="5727666" y="1152205"/>
                  </a:lnTo>
                  <a:lnTo>
                    <a:pt x="5723382" y="1173160"/>
                  </a:lnTo>
                  <a:lnTo>
                    <a:pt x="5711521" y="1162048"/>
                  </a:lnTo>
                  <a:cubicBezTo>
                    <a:pt x="5711082" y="1154639"/>
                    <a:pt x="5710642" y="1147231"/>
                    <a:pt x="5710203" y="1139822"/>
                  </a:cubicBezTo>
                  <a:close/>
                  <a:moveTo>
                    <a:pt x="3040668" y="1009652"/>
                  </a:moveTo>
                  <a:lnTo>
                    <a:pt x="3052733" y="1019177"/>
                  </a:lnTo>
                  <a:lnTo>
                    <a:pt x="3020983" y="1028702"/>
                  </a:lnTo>
                  <a:lnTo>
                    <a:pt x="3017808" y="1020765"/>
                  </a:lnTo>
                  <a:close/>
                  <a:moveTo>
                    <a:pt x="3072139" y="911226"/>
                  </a:moveTo>
                  <a:lnTo>
                    <a:pt x="3073371" y="926933"/>
                  </a:lnTo>
                  <a:lnTo>
                    <a:pt x="3052733" y="930276"/>
                  </a:lnTo>
                  <a:close/>
                  <a:moveTo>
                    <a:pt x="3107021" y="901700"/>
                  </a:moveTo>
                  <a:lnTo>
                    <a:pt x="3120991" y="928449"/>
                  </a:lnTo>
                  <a:lnTo>
                    <a:pt x="3105116" y="944563"/>
                  </a:lnTo>
                  <a:lnTo>
                    <a:pt x="3098766" y="934895"/>
                  </a:lnTo>
                  <a:lnTo>
                    <a:pt x="3098766" y="925226"/>
                  </a:lnTo>
                  <a:lnTo>
                    <a:pt x="3105751" y="916525"/>
                  </a:lnTo>
                  <a:close/>
                  <a:moveTo>
                    <a:pt x="3099360" y="876300"/>
                  </a:moveTo>
                  <a:lnTo>
                    <a:pt x="3105116" y="884929"/>
                  </a:lnTo>
                  <a:lnTo>
                    <a:pt x="3093284" y="896433"/>
                  </a:lnTo>
                  <a:lnTo>
                    <a:pt x="3091365" y="914648"/>
                  </a:lnTo>
                  <a:lnTo>
                    <a:pt x="3079858" y="925513"/>
                  </a:lnTo>
                  <a:cubicBezTo>
                    <a:pt x="3079751" y="918696"/>
                    <a:pt x="3079645" y="911878"/>
                    <a:pt x="3079538" y="905061"/>
                  </a:cubicBezTo>
                  <a:lnTo>
                    <a:pt x="3060671" y="906659"/>
                  </a:lnTo>
                  <a:lnTo>
                    <a:pt x="3062270" y="893877"/>
                  </a:lnTo>
                  <a:lnTo>
                    <a:pt x="3082736" y="885248"/>
                  </a:lnTo>
                  <a:close/>
                  <a:moveTo>
                    <a:pt x="2895676" y="835022"/>
                  </a:moveTo>
                  <a:lnTo>
                    <a:pt x="2900080" y="843367"/>
                  </a:lnTo>
                  <a:lnTo>
                    <a:pt x="2899450" y="855243"/>
                  </a:lnTo>
                  <a:lnTo>
                    <a:pt x="2906370" y="852034"/>
                  </a:lnTo>
                  <a:cubicBezTo>
                    <a:pt x="2906475" y="854923"/>
                    <a:pt x="2906579" y="857811"/>
                    <a:pt x="2906684" y="860700"/>
                  </a:cubicBezTo>
                  <a:lnTo>
                    <a:pt x="2893160" y="863910"/>
                  </a:lnTo>
                  <a:lnTo>
                    <a:pt x="2884040" y="886378"/>
                  </a:lnTo>
                  <a:lnTo>
                    <a:pt x="2873346" y="893760"/>
                  </a:lnTo>
                  <a:lnTo>
                    <a:pt x="2879321" y="876748"/>
                  </a:lnTo>
                  <a:lnTo>
                    <a:pt x="2877121" y="857490"/>
                  </a:lnTo>
                  <a:lnTo>
                    <a:pt x="2890959" y="854280"/>
                  </a:lnTo>
                  <a:close/>
                  <a:moveTo>
                    <a:pt x="2912575" y="822322"/>
                  </a:moveTo>
                  <a:lnTo>
                    <a:pt x="2923896" y="829854"/>
                  </a:lnTo>
                  <a:lnTo>
                    <a:pt x="2925733" y="836130"/>
                  </a:lnTo>
                  <a:lnTo>
                    <a:pt x="2922673" y="849310"/>
                  </a:lnTo>
                  <a:lnTo>
                    <a:pt x="2912575" y="848682"/>
                  </a:lnTo>
                  <a:lnTo>
                    <a:pt x="2904312" y="841465"/>
                  </a:lnTo>
                  <a:lnTo>
                    <a:pt x="2900333" y="830795"/>
                  </a:lnTo>
                  <a:lnTo>
                    <a:pt x="2915634" y="832050"/>
                  </a:lnTo>
                  <a:close/>
                  <a:moveTo>
                    <a:pt x="3115497" y="820737"/>
                  </a:moveTo>
                  <a:lnTo>
                    <a:pt x="3128970" y="829700"/>
                  </a:lnTo>
                  <a:lnTo>
                    <a:pt x="3132104" y="840826"/>
                  </a:lnTo>
                  <a:lnTo>
                    <a:pt x="3125211" y="850098"/>
                  </a:lnTo>
                  <a:lnTo>
                    <a:pt x="3108291" y="855662"/>
                  </a:lnTo>
                  <a:lnTo>
                    <a:pt x="3112364" y="841135"/>
                  </a:lnTo>
                  <a:close/>
                  <a:moveTo>
                    <a:pt x="2986079" y="784222"/>
                  </a:moveTo>
                  <a:lnTo>
                    <a:pt x="2989234" y="792794"/>
                  </a:lnTo>
                  <a:lnTo>
                    <a:pt x="2950732" y="835022"/>
                  </a:lnTo>
                  <a:lnTo>
                    <a:pt x="2938108" y="829942"/>
                  </a:lnTo>
                  <a:lnTo>
                    <a:pt x="2936846" y="815337"/>
                  </a:lnTo>
                  <a:lnTo>
                    <a:pt x="2944104" y="803589"/>
                  </a:lnTo>
                  <a:lnTo>
                    <a:pt x="2956728" y="805494"/>
                  </a:lnTo>
                  <a:lnTo>
                    <a:pt x="2963040" y="796922"/>
                  </a:lnTo>
                  <a:lnTo>
                    <a:pt x="2969036" y="784539"/>
                  </a:lnTo>
                  <a:close/>
                  <a:moveTo>
                    <a:pt x="3181826" y="777876"/>
                  </a:moveTo>
                  <a:lnTo>
                    <a:pt x="3189253" y="786862"/>
                  </a:lnTo>
                  <a:lnTo>
                    <a:pt x="3181181" y="793751"/>
                  </a:lnTo>
                  <a:lnTo>
                    <a:pt x="3170203" y="787760"/>
                  </a:lnTo>
                  <a:close/>
                  <a:moveTo>
                    <a:pt x="2989234" y="760410"/>
                  </a:moveTo>
                  <a:lnTo>
                    <a:pt x="3000346" y="771020"/>
                  </a:lnTo>
                  <a:lnTo>
                    <a:pt x="2997078" y="785810"/>
                  </a:lnTo>
                  <a:lnTo>
                    <a:pt x="2989559" y="779380"/>
                  </a:lnTo>
                  <a:cubicBezTo>
                    <a:pt x="2989451" y="773057"/>
                    <a:pt x="2989342" y="766733"/>
                    <a:pt x="2989234" y="760410"/>
                  </a:cubicBezTo>
                  <a:close/>
                  <a:moveTo>
                    <a:pt x="3084673" y="733425"/>
                  </a:moveTo>
                  <a:lnTo>
                    <a:pt x="3095591" y="744629"/>
                  </a:lnTo>
                  <a:lnTo>
                    <a:pt x="3089491" y="761915"/>
                  </a:lnTo>
                  <a:lnTo>
                    <a:pt x="3078568" y="778881"/>
                  </a:lnTo>
                  <a:lnTo>
                    <a:pt x="3073427" y="784323"/>
                  </a:lnTo>
                  <a:lnTo>
                    <a:pt x="3061541" y="788805"/>
                  </a:lnTo>
                  <a:lnTo>
                    <a:pt x="3062825" y="799369"/>
                  </a:lnTo>
                  <a:lnTo>
                    <a:pt x="3065074" y="811213"/>
                  </a:lnTo>
                  <a:lnTo>
                    <a:pt x="3056400" y="808972"/>
                  </a:lnTo>
                  <a:lnTo>
                    <a:pt x="3054472" y="788805"/>
                  </a:lnTo>
                  <a:lnTo>
                    <a:pt x="3063789" y="766077"/>
                  </a:lnTo>
                  <a:lnTo>
                    <a:pt x="3045477" y="773119"/>
                  </a:lnTo>
                  <a:lnTo>
                    <a:pt x="3028448" y="802890"/>
                  </a:lnTo>
                  <a:lnTo>
                    <a:pt x="3016882" y="795527"/>
                  </a:lnTo>
                  <a:lnTo>
                    <a:pt x="3014633" y="784643"/>
                  </a:lnTo>
                  <a:lnTo>
                    <a:pt x="3028127" y="766397"/>
                  </a:lnTo>
                  <a:lnTo>
                    <a:pt x="3045477" y="749431"/>
                  </a:lnTo>
                  <a:lnTo>
                    <a:pt x="3065396" y="743989"/>
                  </a:lnTo>
                  <a:close/>
                  <a:moveTo>
                    <a:pt x="3205129" y="719138"/>
                  </a:moveTo>
                  <a:lnTo>
                    <a:pt x="3203253" y="736387"/>
                  </a:lnTo>
                  <a:lnTo>
                    <a:pt x="3189807" y="739776"/>
                  </a:lnTo>
                  <a:lnTo>
                    <a:pt x="3184491" y="726222"/>
                  </a:lnTo>
                  <a:close/>
                  <a:moveTo>
                    <a:pt x="3048002" y="700087"/>
                  </a:moveTo>
                  <a:lnTo>
                    <a:pt x="3055726" y="703262"/>
                  </a:lnTo>
                  <a:lnTo>
                    <a:pt x="3059084" y="711517"/>
                  </a:lnTo>
                  <a:lnTo>
                    <a:pt x="3057069" y="725170"/>
                  </a:lnTo>
                  <a:lnTo>
                    <a:pt x="3044980" y="725487"/>
                  </a:lnTo>
                  <a:lnTo>
                    <a:pt x="3041621" y="709612"/>
                  </a:lnTo>
                  <a:close/>
                  <a:moveTo>
                    <a:pt x="3147591" y="608011"/>
                  </a:moveTo>
                  <a:lnTo>
                    <a:pt x="3157047" y="609291"/>
                  </a:lnTo>
                  <a:lnTo>
                    <a:pt x="3163667" y="632651"/>
                  </a:lnTo>
                  <a:lnTo>
                    <a:pt x="3154210" y="648332"/>
                  </a:lnTo>
                  <a:lnTo>
                    <a:pt x="3165873" y="659212"/>
                  </a:lnTo>
                  <a:lnTo>
                    <a:pt x="3165873" y="666572"/>
                  </a:lnTo>
                  <a:lnTo>
                    <a:pt x="3150428" y="687053"/>
                  </a:lnTo>
                  <a:lnTo>
                    <a:pt x="3152319" y="699533"/>
                  </a:lnTo>
                  <a:lnTo>
                    <a:pt x="3167134" y="696333"/>
                  </a:lnTo>
                  <a:lnTo>
                    <a:pt x="3173439" y="675853"/>
                  </a:lnTo>
                  <a:lnTo>
                    <a:pt x="3178482" y="657932"/>
                  </a:lnTo>
                  <a:lnTo>
                    <a:pt x="3193298" y="651212"/>
                  </a:lnTo>
                  <a:lnTo>
                    <a:pt x="3183211" y="634571"/>
                  </a:lnTo>
                  <a:lnTo>
                    <a:pt x="3192983" y="621771"/>
                  </a:lnTo>
                  <a:lnTo>
                    <a:pt x="3196765" y="625611"/>
                  </a:lnTo>
                  <a:lnTo>
                    <a:pt x="3199602" y="629131"/>
                  </a:lnTo>
                  <a:lnTo>
                    <a:pt x="3200548" y="631051"/>
                  </a:lnTo>
                  <a:lnTo>
                    <a:pt x="3201178" y="632331"/>
                  </a:lnTo>
                  <a:lnTo>
                    <a:pt x="3202124" y="632971"/>
                  </a:lnTo>
                  <a:lnTo>
                    <a:pt x="3203070" y="633611"/>
                  </a:lnTo>
                  <a:lnTo>
                    <a:pt x="3204015" y="632971"/>
                  </a:lnTo>
                  <a:lnTo>
                    <a:pt x="3205592" y="632651"/>
                  </a:lnTo>
                  <a:lnTo>
                    <a:pt x="3207483" y="631691"/>
                  </a:lnTo>
                  <a:lnTo>
                    <a:pt x="3208744" y="631051"/>
                  </a:lnTo>
                  <a:lnTo>
                    <a:pt x="3220092" y="642572"/>
                  </a:lnTo>
                  <a:lnTo>
                    <a:pt x="3225766" y="654092"/>
                  </a:lnTo>
                  <a:lnTo>
                    <a:pt x="3206852" y="678093"/>
                  </a:lnTo>
                  <a:lnTo>
                    <a:pt x="3205276" y="700173"/>
                  </a:lnTo>
                  <a:lnTo>
                    <a:pt x="3185102" y="698253"/>
                  </a:lnTo>
                  <a:lnTo>
                    <a:pt x="3181319" y="716174"/>
                  </a:lnTo>
                  <a:lnTo>
                    <a:pt x="3173754" y="726734"/>
                  </a:lnTo>
                  <a:lnTo>
                    <a:pt x="3184472" y="743055"/>
                  </a:lnTo>
                  <a:lnTo>
                    <a:pt x="3173754" y="746255"/>
                  </a:lnTo>
                  <a:lnTo>
                    <a:pt x="3160199" y="738895"/>
                  </a:lnTo>
                  <a:lnTo>
                    <a:pt x="3157047" y="722894"/>
                  </a:lnTo>
                  <a:lnTo>
                    <a:pt x="3154525" y="730894"/>
                  </a:lnTo>
                  <a:lnTo>
                    <a:pt x="3152949" y="736974"/>
                  </a:lnTo>
                  <a:lnTo>
                    <a:pt x="3152004" y="739215"/>
                  </a:lnTo>
                  <a:cubicBezTo>
                    <a:pt x="3151899" y="739855"/>
                    <a:pt x="3151793" y="740495"/>
                    <a:pt x="3151688" y="741135"/>
                  </a:cubicBezTo>
                  <a:lnTo>
                    <a:pt x="3151373" y="743375"/>
                  </a:lnTo>
                  <a:lnTo>
                    <a:pt x="3149482" y="746895"/>
                  </a:lnTo>
                  <a:lnTo>
                    <a:pt x="3144123" y="756495"/>
                  </a:lnTo>
                  <a:lnTo>
                    <a:pt x="3136243" y="769935"/>
                  </a:lnTo>
                  <a:lnTo>
                    <a:pt x="3126786" y="760335"/>
                  </a:lnTo>
                  <a:lnTo>
                    <a:pt x="3129623" y="727694"/>
                  </a:lnTo>
                  <a:lnTo>
                    <a:pt x="3116384" y="740495"/>
                  </a:lnTo>
                  <a:lnTo>
                    <a:pt x="3105036" y="768975"/>
                  </a:lnTo>
                  <a:lnTo>
                    <a:pt x="3097785" y="767055"/>
                  </a:lnTo>
                  <a:lnTo>
                    <a:pt x="3107873" y="742415"/>
                  </a:lnTo>
                  <a:lnTo>
                    <a:pt x="3096209" y="740495"/>
                  </a:lnTo>
                  <a:lnTo>
                    <a:pt x="3094003" y="734094"/>
                  </a:lnTo>
                  <a:lnTo>
                    <a:pt x="3107557" y="727694"/>
                  </a:lnTo>
                  <a:lnTo>
                    <a:pt x="3099992" y="717134"/>
                  </a:lnTo>
                  <a:lnTo>
                    <a:pt x="3127101" y="687053"/>
                  </a:lnTo>
                  <a:lnTo>
                    <a:pt x="3127101" y="668172"/>
                  </a:lnTo>
                  <a:lnTo>
                    <a:pt x="3135297" y="656332"/>
                  </a:lnTo>
                  <a:lnTo>
                    <a:pt x="3128992" y="646732"/>
                  </a:lnTo>
                  <a:close/>
                  <a:moveTo>
                    <a:pt x="3086809" y="601662"/>
                  </a:moveTo>
                  <a:lnTo>
                    <a:pt x="3100900" y="618490"/>
                  </a:lnTo>
                  <a:lnTo>
                    <a:pt x="3095575" y="628967"/>
                  </a:lnTo>
                  <a:lnTo>
                    <a:pt x="3100274" y="649287"/>
                  </a:lnTo>
                  <a:lnTo>
                    <a:pt x="3095888" y="658812"/>
                  </a:lnTo>
                  <a:lnTo>
                    <a:pt x="3117816" y="663575"/>
                  </a:lnTo>
                  <a:lnTo>
                    <a:pt x="3107478" y="680720"/>
                  </a:lnTo>
                  <a:lnTo>
                    <a:pt x="3092755" y="682625"/>
                  </a:lnTo>
                  <a:lnTo>
                    <a:pt x="3067073" y="700087"/>
                  </a:lnTo>
                  <a:lnTo>
                    <a:pt x="3054544" y="696912"/>
                  </a:lnTo>
                  <a:lnTo>
                    <a:pt x="3082423" y="661987"/>
                  </a:lnTo>
                  <a:lnTo>
                    <a:pt x="3052351" y="679767"/>
                  </a:lnTo>
                  <a:lnTo>
                    <a:pt x="3042953" y="679132"/>
                  </a:lnTo>
                  <a:lnTo>
                    <a:pt x="3029170" y="697230"/>
                  </a:lnTo>
                  <a:lnTo>
                    <a:pt x="3024158" y="683577"/>
                  </a:lnTo>
                  <a:lnTo>
                    <a:pt x="3034495" y="675957"/>
                  </a:lnTo>
                  <a:lnTo>
                    <a:pt x="3031050" y="662305"/>
                  </a:lnTo>
                  <a:lnTo>
                    <a:pt x="3042640" y="652780"/>
                  </a:lnTo>
                  <a:lnTo>
                    <a:pt x="3057363" y="649605"/>
                  </a:lnTo>
                  <a:lnTo>
                    <a:pt x="3071460" y="629285"/>
                  </a:lnTo>
                  <a:lnTo>
                    <a:pt x="3083990" y="628332"/>
                  </a:lnTo>
                  <a:lnTo>
                    <a:pt x="3079917" y="611187"/>
                  </a:lnTo>
                  <a:close/>
                  <a:moveTo>
                    <a:pt x="3198778" y="596901"/>
                  </a:moveTo>
                  <a:lnTo>
                    <a:pt x="3208960" y="597864"/>
                  </a:lnTo>
                  <a:lnTo>
                    <a:pt x="3214215" y="603322"/>
                  </a:lnTo>
                  <a:lnTo>
                    <a:pt x="3219798" y="601074"/>
                  </a:lnTo>
                  <a:lnTo>
                    <a:pt x="3227353" y="611349"/>
                  </a:lnTo>
                  <a:lnTo>
                    <a:pt x="3217828" y="625476"/>
                  </a:lnTo>
                  <a:lnTo>
                    <a:pt x="3201405" y="609743"/>
                  </a:lnTo>
                  <a:close/>
                  <a:moveTo>
                    <a:pt x="3164907" y="504825"/>
                  </a:moveTo>
                  <a:lnTo>
                    <a:pt x="3188311" y="509905"/>
                  </a:lnTo>
                  <a:lnTo>
                    <a:pt x="3190841" y="523558"/>
                  </a:lnTo>
                  <a:lnTo>
                    <a:pt x="3182302" y="535305"/>
                  </a:lnTo>
                  <a:lnTo>
                    <a:pt x="3184516" y="554355"/>
                  </a:lnTo>
                  <a:lnTo>
                    <a:pt x="3172181" y="566103"/>
                  </a:lnTo>
                  <a:lnTo>
                    <a:pt x="3164591" y="582930"/>
                  </a:lnTo>
                  <a:lnTo>
                    <a:pt x="3136444" y="592455"/>
                  </a:lnTo>
                  <a:lnTo>
                    <a:pt x="3124110" y="622300"/>
                  </a:lnTo>
                  <a:lnTo>
                    <a:pt x="3119998" y="619125"/>
                  </a:lnTo>
                  <a:lnTo>
                    <a:pt x="3120631" y="611823"/>
                  </a:lnTo>
                  <a:lnTo>
                    <a:pt x="3109878" y="602615"/>
                  </a:lnTo>
                  <a:lnTo>
                    <a:pt x="3132965" y="578803"/>
                  </a:lnTo>
                  <a:lnTo>
                    <a:pt x="3136127" y="555943"/>
                  </a:lnTo>
                  <a:lnTo>
                    <a:pt x="3151941" y="553403"/>
                  </a:lnTo>
                  <a:lnTo>
                    <a:pt x="3155736" y="542925"/>
                  </a:lnTo>
                  <a:lnTo>
                    <a:pt x="3151624" y="531495"/>
                  </a:lnTo>
                  <a:lnTo>
                    <a:pt x="3157950" y="523875"/>
                  </a:lnTo>
                  <a:close/>
                  <a:moveTo>
                    <a:pt x="4364771" y="471424"/>
                  </a:moveTo>
                  <a:lnTo>
                    <a:pt x="4352063" y="473328"/>
                  </a:lnTo>
                  <a:lnTo>
                    <a:pt x="4349204" y="492370"/>
                  </a:lnTo>
                  <a:lnTo>
                    <a:pt x="4353334" y="505065"/>
                  </a:lnTo>
                  <a:lnTo>
                    <a:pt x="4345709" y="514269"/>
                  </a:lnTo>
                  <a:lnTo>
                    <a:pt x="4338402" y="505383"/>
                  </a:lnTo>
                  <a:lnTo>
                    <a:pt x="4341579" y="493005"/>
                  </a:lnTo>
                  <a:lnTo>
                    <a:pt x="4337131" y="479358"/>
                  </a:lnTo>
                  <a:lnTo>
                    <a:pt x="4322835" y="489514"/>
                  </a:lnTo>
                  <a:lnTo>
                    <a:pt x="4315210" y="501892"/>
                  </a:lnTo>
                  <a:lnTo>
                    <a:pt x="4319976" y="515538"/>
                  </a:lnTo>
                  <a:lnTo>
                    <a:pt x="4326647" y="515538"/>
                  </a:lnTo>
                  <a:lnTo>
                    <a:pt x="4334590" y="522203"/>
                  </a:lnTo>
                  <a:lnTo>
                    <a:pt x="4333319" y="536167"/>
                  </a:lnTo>
                  <a:lnTo>
                    <a:pt x="4321882" y="530455"/>
                  </a:lnTo>
                  <a:lnTo>
                    <a:pt x="4315210" y="539658"/>
                  </a:lnTo>
                  <a:lnTo>
                    <a:pt x="4297419" y="537119"/>
                  </a:lnTo>
                  <a:lnTo>
                    <a:pt x="4292971" y="550766"/>
                  </a:lnTo>
                  <a:lnTo>
                    <a:pt x="4282805" y="553940"/>
                  </a:lnTo>
                  <a:lnTo>
                    <a:pt x="4274862" y="552353"/>
                  </a:lnTo>
                  <a:lnTo>
                    <a:pt x="4260566" y="563778"/>
                  </a:lnTo>
                  <a:lnTo>
                    <a:pt x="4263425" y="579647"/>
                  </a:lnTo>
                  <a:lnTo>
                    <a:pt x="4256754" y="585677"/>
                  </a:lnTo>
                  <a:lnTo>
                    <a:pt x="4246270" y="586312"/>
                  </a:lnTo>
                  <a:lnTo>
                    <a:pt x="4233244" y="586946"/>
                  </a:lnTo>
                  <a:lnTo>
                    <a:pt x="4227843" y="601863"/>
                  </a:lnTo>
                  <a:lnTo>
                    <a:pt x="4232926" y="608210"/>
                  </a:lnTo>
                  <a:lnTo>
                    <a:pt x="4241504" y="605036"/>
                  </a:lnTo>
                  <a:lnTo>
                    <a:pt x="4247858" y="609797"/>
                  </a:lnTo>
                  <a:lnTo>
                    <a:pt x="4239280" y="612653"/>
                  </a:lnTo>
                  <a:lnTo>
                    <a:pt x="4244363" y="622174"/>
                  </a:lnTo>
                  <a:lnTo>
                    <a:pt x="4254530" y="624396"/>
                  </a:lnTo>
                  <a:lnTo>
                    <a:pt x="4259295" y="613288"/>
                  </a:lnTo>
                  <a:lnTo>
                    <a:pt x="4260248" y="619635"/>
                  </a:lnTo>
                  <a:lnTo>
                    <a:pt x="4269462" y="628204"/>
                  </a:lnTo>
                  <a:lnTo>
                    <a:pt x="4263108" y="631378"/>
                  </a:lnTo>
                  <a:lnTo>
                    <a:pt x="4252624" y="629791"/>
                  </a:lnTo>
                  <a:lnTo>
                    <a:pt x="4260566" y="643755"/>
                  </a:lnTo>
                  <a:lnTo>
                    <a:pt x="4275180" y="653594"/>
                  </a:lnTo>
                  <a:lnTo>
                    <a:pt x="4289477" y="646612"/>
                  </a:lnTo>
                  <a:lnTo>
                    <a:pt x="4287570" y="633599"/>
                  </a:lnTo>
                  <a:lnTo>
                    <a:pt x="4297101" y="628839"/>
                  </a:lnTo>
                  <a:lnTo>
                    <a:pt x="4302185" y="638360"/>
                  </a:lnTo>
                  <a:lnTo>
                    <a:pt x="4312669" y="637725"/>
                  </a:lnTo>
                  <a:lnTo>
                    <a:pt x="4312033" y="628204"/>
                  </a:lnTo>
                  <a:lnTo>
                    <a:pt x="4308221" y="616462"/>
                  </a:lnTo>
                  <a:lnTo>
                    <a:pt x="4317752" y="615827"/>
                  </a:lnTo>
                  <a:lnTo>
                    <a:pt x="4332048" y="624396"/>
                  </a:lnTo>
                  <a:lnTo>
                    <a:pt x="4339673" y="624396"/>
                  </a:lnTo>
                  <a:lnTo>
                    <a:pt x="4339547" y="624461"/>
                  </a:lnTo>
                  <a:lnTo>
                    <a:pt x="4339882" y="624461"/>
                  </a:lnTo>
                  <a:lnTo>
                    <a:pt x="4340199" y="623826"/>
                  </a:lnTo>
                  <a:lnTo>
                    <a:pt x="4341172" y="623340"/>
                  </a:lnTo>
                  <a:lnTo>
                    <a:pt x="4347298" y="612018"/>
                  </a:lnTo>
                  <a:lnTo>
                    <a:pt x="4332366" y="604402"/>
                  </a:lnTo>
                  <a:lnTo>
                    <a:pt x="4328236" y="605354"/>
                  </a:lnTo>
                  <a:lnTo>
                    <a:pt x="4317434" y="588216"/>
                  </a:lnTo>
                  <a:lnTo>
                    <a:pt x="4329189" y="567587"/>
                  </a:lnTo>
                  <a:lnTo>
                    <a:pt x="4344121" y="564731"/>
                  </a:lnTo>
                  <a:lnTo>
                    <a:pt x="4350793" y="555210"/>
                  </a:lnTo>
                  <a:lnTo>
                    <a:pt x="4348886" y="549814"/>
                  </a:lnTo>
                  <a:lnTo>
                    <a:pt x="4361912" y="539976"/>
                  </a:lnTo>
                  <a:lnTo>
                    <a:pt x="4359053" y="525059"/>
                  </a:lnTo>
                  <a:lnTo>
                    <a:pt x="4355876" y="522838"/>
                  </a:lnTo>
                  <a:lnTo>
                    <a:pt x="4355240" y="513634"/>
                  </a:lnTo>
                  <a:lnTo>
                    <a:pt x="4380021" y="502526"/>
                  </a:lnTo>
                  <a:lnTo>
                    <a:pt x="4384151" y="488879"/>
                  </a:lnTo>
                  <a:lnTo>
                    <a:pt x="4380339" y="476185"/>
                  </a:lnTo>
                  <a:lnTo>
                    <a:pt x="4369537" y="489514"/>
                  </a:lnTo>
                  <a:lnTo>
                    <a:pt x="4360959" y="501892"/>
                  </a:lnTo>
                  <a:lnTo>
                    <a:pt x="4359053" y="486023"/>
                  </a:lnTo>
                  <a:lnTo>
                    <a:pt x="4366360" y="478724"/>
                  </a:lnTo>
                  <a:close/>
                  <a:moveTo>
                    <a:pt x="3304349" y="431801"/>
                  </a:moveTo>
                  <a:lnTo>
                    <a:pt x="3318916" y="437795"/>
                  </a:lnTo>
                  <a:lnTo>
                    <a:pt x="3327783" y="453570"/>
                  </a:lnTo>
                  <a:lnTo>
                    <a:pt x="3334751" y="432432"/>
                  </a:lnTo>
                  <a:lnTo>
                    <a:pt x="3344568" y="440950"/>
                  </a:lnTo>
                  <a:lnTo>
                    <a:pt x="3340451" y="462719"/>
                  </a:lnTo>
                  <a:lnTo>
                    <a:pt x="3344885" y="472183"/>
                  </a:lnTo>
                  <a:lnTo>
                    <a:pt x="3354069" y="456409"/>
                  </a:lnTo>
                  <a:lnTo>
                    <a:pt x="3367053" y="470290"/>
                  </a:lnTo>
                  <a:lnTo>
                    <a:pt x="3355335" y="475338"/>
                  </a:lnTo>
                  <a:lnTo>
                    <a:pt x="3360719" y="488904"/>
                  </a:lnTo>
                  <a:lnTo>
                    <a:pt x="3347101" y="510988"/>
                  </a:lnTo>
                  <a:cubicBezTo>
                    <a:pt x="3346784" y="517298"/>
                    <a:pt x="3346468" y="523607"/>
                    <a:pt x="3346151" y="529917"/>
                  </a:cubicBezTo>
                  <a:lnTo>
                    <a:pt x="3358185" y="549477"/>
                  </a:lnTo>
                  <a:lnTo>
                    <a:pt x="3320183" y="551055"/>
                  </a:lnTo>
                  <a:lnTo>
                    <a:pt x="3317016" y="534649"/>
                  </a:lnTo>
                  <a:lnTo>
                    <a:pt x="3296748" y="556733"/>
                  </a:lnTo>
                  <a:lnTo>
                    <a:pt x="3274897" y="555471"/>
                  </a:lnTo>
                  <a:lnTo>
                    <a:pt x="3256845" y="581026"/>
                  </a:lnTo>
                  <a:lnTo>
                    <a:pt x="3243228" y="566513"/>
                  </a:lnTo>
                  <a:lnTo>
                    <a:pt x="3249562" y="556102"/>
                  </a:lnTo>
                  <a:lnTo>
                    <a:pt x="3270780" y="552317"/>
                  </a:lnTo>
                  <a:lnTo>
                    <a:pt x="3271413" y="539066"/>
                  </a:lnTo>
                  <a:lnTo>
                    <a:pt x="3255579" y="533703"/>
                  </a:lnTo>
                  <a:lnTo>
                    <a:pt x="3252412" y="523292"/>
                  </a:lnTo>
                  <a:lnTo>
                    <a:pt x="3267296" y="516036"/>
                  </a:lnTo>
                  <a:lnTo>
                    <a:pt x="3250828" y="500261"/>
                  </a:lnTo>
                  <a:lnTo>
                    <a:pt x="3264763" y="481332"/>
                  </a:lnTo>
                  <a:lnTo>
                    <a:pt x="3300548" y="488588"/>
                  </a:lnTo>
                  <a:lnTo>
                    <a:pt x="3308782" y="480070"/>
                  </a:lnTo>
                  <a:lnTo>
                    <a:pt x="3286614" y="469975"/>
                  </a:lnTo>
                  <a:lnTo>
                    <a:pt x="3288831" y="456093"/>
                  </a:lnTo>
                  <a:lnTo>
                    <a:pt x="3310999" y="462088"/>
                  </a:lnTo>
                  <a:close/>
                  <a:moveTo>
                    <a:pt x="3435951" y="361951"/>
                  </a:moveTo>
                  <a:lnTo>
                    <a:pt x="3459129" y="379352"/>
                  </a:lnTo>
                  <a:cubicBezTo>
                    <a:pt x="3458917" y="383993"/>
                    <a:pt x="3458706" y="388633"/>
                    <a:pt x="3458494" y="393274"/>
                  </a:cubicBezTo>
                  <a:lnTo>
                    <a:pt x="3438491" y="404980"/>
                  </a:lnTo>
                  <a:lnTo>
                    <a:pt x="3440714" y="424913"/>
                  </a:lnTo>
                  <a:lnTo>
                    <a:pt x="3394358" y="452439"/>
                  </a:lnTo>
                  <a:lnTo>
                    <a:pt x="3382928" y="442314"/>
                  </a:lnTo>
                  <a:lnTo>
                    <a:pt x="3371816" y="427444"/>
                  </a:lnTo>
                  <a:lnTo>
                    <a:pt x="3393088" y="427444"/>
                  </a:lnTo>
                  <a:lnTo>
                    <a:pt x="3385468" y="404031"/>
                  </a:lnTo>
                  <a:lnTo>
                    <a:pt x="3411821" y="400867"/>
                  </a:lnTo>
                  <a:lnTo>
                    <a:pt x="3418171" y="384098"/>
                  </a:lnTo>
                  <a:lnTo>
                    <a:pt x="3424521" y="395805"/>
                  </a:lnTo>
                  <a:lnTo>
                    <a:pt x="3429919" y="395488"/>
                  </a:lnTo>
                  <a:lnTo>
                    <a:pt x="3424521" y="373657"/>
                  </a:lnTo>
                  <a:close/>
                  <a:moveTo>
                    <a:pt x="3528661" y="334961"/>
                  </a:moveTo>
                  <a:lnTo>
                    <a:pt x="3536916" y="337252"/>
                  </a:lnTo>
                  <a:lnTo>
                    <a:pt x="3529613" y="364093"/>
                  </a:lnTo>
                  <a:lnTo>
                    <a:pt x="3509928" y="366711"/>
                  </a:lnTo>
                  <a:lnTo>
                    <a:pt x="3505166" y="354600"/>
                  </a:lnTo>
                  <a:lnTo>
                    <a:pt x="3523263" y="347072"/>
                  </a:lnTo>
                  <a:close/>
                  <a:moveTo>
                    <a:pt x="4276189" y="308170"/>
                  </a:moveTo>
                  <a:lnTo>
                    <a:pt x="4271925" y="310848"/>
                  </a:lnTo>
                  <a:cubicBezTo>
                    <a:pt x="4271963" y="310963"/>
                    <a:pt x="4272002" y="311077"/>
                    <a:pt x="4272040" y="311192"/>
                  </a:cubicBezTo>
                  <a:close/>
                  <a:moveTo>
                    <a:pt x="3488655" y="279400"/>
                  </a:moveTo>
                  <a:lnTo>
                    <a:pt x="3501355" y="287882"/>
                  </a:lnTo>
                  <a:lnTo>
                    <a:pt x="3495958" y="298248"/>
                  </a:lnTo>
                  <a:lnTo>
                    <a:pt x="3498180" y="309557"/>
                  </a:lnTo>
                  <a:lnTo>
                    <a:pt x="3516278" y="322123"/>
                  </a:lnTo>
                  <a:lnTo>
                    <a:pt x="3497545" y="345054"/>
                  </a:lnTo>
                  <a:lnTo>
                    <a:pt x="3490560" y="364845"/>
                  </a:lnTo>
                  <a:lnTo>
                    <a:pt x="3473415" y="368300"/>
                  </a:lnTo>
                  <a:lnTo>
                    <a:pt x="3448015" y="342541"/>
                  </a:lnTo>
                  <a:lnTo>
                    <a:pt x="3445475" y="316468"/>
                  </a:lnTo>
                  <a:lnTo>
                    <a:pt x="3433728" y="314269"/>
                  </a:lnTo>
                  <a:lnTo>
                    <a:pt x="3433728" y="302960"/>
                  </a:lnTo>
                  <a:lnTo>
                    <a:pt x="3438808" y="289138"/>
                  </a:lnTo>
                  <a:lnTo>
                    <a:pt x="3454683" y="296678"/>
                  </a:lnTo>
                  <a:lnTo>
                    <a:pt x="3479130" y="296364"/>
                  </a:lnTo>
                  <a:lnTo>
                    <a:pt x="3466748" y="317096"/>
                  </a:lnTo>
                  <a:lnTo>
                    <a:pt x="3478495" y="340028"/>
                  </a:lnTo>
                  <a:lnTo>
                    <a:pt x="3478495" y="328719"/>
                  </a:lnTo>
                  <a:lnTo>
                    <a:pt x="3494053" y="309557"/>
                  </a:lnTo>
                  <a:close/>
                  <a:moveTo>
                    <a:pt x="3621053" y="250824"/>
                  </a:moveTo>
                  <a:lnTo>
                    <a:pt x="3633753" y="259353"/>
                  </a:lnTo>
                  <a:lnTo>
                    <a:pt x="3618195" y="280201"/>
                  </a:lnTo>
                  <a:lnTo>
                    <a:pt x="3627720" y="304208"/>
                  </a:lnTo>
                  <a:lnTo>
                    <a:pt x="3615973" y="312737"/>
                  </a:lnTo>
                  <a:lnTo>
                    <a:pt x="3601050" y="303577"/>
                  </a:lnTo>
                  <a:lnTo>
                    <a:pt x="3603273" y="292837"/>
                  </a:lnTo>
                  <a:lnTo>
                    <a:pt x="3595653" y="274199"/>
                  </a:lnTo>
                  <a:lnTo>
                    <a:pt x="3604860" y="268830"/>
                  </a:lnTo>
                  <a:lnTo>
                    <a:pt x="3610258" y="258405"/>
                  </a:lnTo>
                  <a:close/>
                  <a:moveTo>
                    <a:pt x="3463697" y="247649"/>
                  </a:moveTo>
                  <a:lnTo>
                    <a:pt x="3468654" y="252812"/>
                  </a:lnTo>
                  <a:lnTo>
                    <a:pt x="3466904" y="273140"/>
                  </a:lnTo>
                  <a:lnTo>
                    <a:pt x="3463988" y="287337"/>
                  </a:lnTo>
                  <a:lnTo>
                    <a:pt x="3454366" y="273140"/>
                  </a:lnTo>
                  <a:close/>
                  <a:moveTo>
                    <a:pt x="3514243" y="244475"/>
                  </a:moveTo>
                  <a:lnTo>
                    <a:pt x="3523940" y="256388"/>
                  </a:lnTo>
                  <a:lnTo>
                    <a:pt x="3525232" y="268946"/>
                  </a:lnTo>
                  <a:lnTo>
                    <a:pt x="3543655" y="271200"/>
                  </a:lnTo>
                  <a:lnTo>
                    <a:pt x="3546887" y="284080"/>
                  </a:lnTo>
                  <a:lnTo>
                    <a:pt x="3557553" y="287944"/>
                  </a:lnTo>
                  <a:lnTo>
                    <a:pt x="3554644" y="304044"/>
                  </a:lnTo>
                  <a:lnTo>
                    <a:pt x="3540746" y="312737"/>
                  </a:lnTo>
                  <a:lnTo>
                    <a:pt x="3524586" y="294706"/>
                  </a:lnTo>
                  <a:lnTo>
                    <a:pt x="3514890" y="285046"/>
                  </a:lnTo>
                  <a:lnTo>
                    <a:pt x="3517476" y="269268"/>
                  </a:lnTo>
                  <a:lnTo>
                    <a:pt x="3503578" y="253168"/>
                  </a:lnTo>
                  <a:close/>
                  <a:moveTo>
                    <a:pt x="3570253" y="234949"/>
                  </a:moveTo>
                  <a:lnTo>
                    <a:pt x="3579778" y="251203"/>
                  </a:lnTo>
                  <a:lnTo>
                    <a:pt x="3571205" y="257174"/>
                  </a:lnTo>
                  <a:lnTo>
                    <a:pt x="3563903" y="249213"/>
                  </a:lnTo>
                  <a:lnTo>
                    <a:pt x="3564855" y="239261"/>
                  </a:lnTo>
                  <a:close/>
                  <a:moveTo>
                    <a:pt x="3805219" y="211137"/>
                  </a:moveTo>
                  <a:lnTo>
                    <a:pt x="3835518" y="224790"/>
                  </a:lnTo>
                  <a:lnTo>
                    <a:pt x="3846478" y="244792"/>
                  </a:lnTo>
                  <a:lnTo>
                    <a:pt x="3843254" y="252412"/>
                  </a:lnTo>
                  <a:lnTo>
                    <a:pt x="3818435" y="250190"/>
                  </a:lnTo>
                  <a:lnTo>
                    <a:pt x="3782978" y="229552"/>
                  </a:lnTo>
                  <a:close/>
                  <a:moveTo>
                    <a:pt x="3716499" y="206375"/>
                  </a:moveTo>
                  <a:lnTo>
                    <a:pt x="3732178" y="217487"/>
                  </a:lnTo>
                  <a:lnTo>
                    <a:pt x="3721516" y="233363"/>
                  </a:lnTo>
                  <a:lnTo>
                    <a:pt x="3706778" y="208280"/>
                  </a:lnTo>
                  <a:close/>
                  <a:moveTo>
                    <a:pt x="3892555" y="152400"/>
                  </a:moveTo>
                  <a:lnTo>
                    <a:pt x="3891607" y="170764"/>
                  </a:lnTo>
                  <a:lnTo>
                    <a:pt x="3900454" y="183652"/>
                  </a:lnTo>
                  <a:lnTo>
                    <a:pt x="3893187" y="195573"/>
                  </a:lnTo>
                  <a:lnTo>
                    <a:pt x="3880232" y="211682"/>
                  </a:lnTo>
                  <a:lnTo>
                    <a:pt x="3858431" y="239713"/>
                  </a:lnTo>
                  <a:lnTo>
                    <a:pt x="3847056" y="236491"/>
                  </a:lnTo>
                  <a:lnTo>
                    <a:pt x="3847056" y="209749"/>
                  </a:lnTo>
                  <a:lnTo>
                    <a:pt x="3835366" y="197184"/>
                  </a:lnTo>
                  <a:lnTo>
                    <a:pt x="3845477" y="175597"/>
                  </a:lnTo>
                  <a:lnTo>
                    <a:pt x="3859379" y="186230"/>
                  </a:lnTo>
                  <a:lnTo>
                    <a:pt x="3862538" y="172376"/>
                  </a:lnTo>
                  <a:lnTo>
                    <a:pt x="3883076" y="158199"/>
                  </a:lnTo>
                  <a:close/>
                  <a:moveTo>
                    <a:pt x="3911566" y="117476"/>
                  </a:moveTo>
                  <a:lnTo>
                    <a:pt x="3927580" y="122238"/>
                  </a:lnTo>
                  <a:lnTo>
                    <a:pt x="3940141" y="148591"/>
                  </a:lnTo>
                  <a:lnTo>
                    <a:pt x="3932918" y="162243"/>
                  </a:lnTo>
                  <a:lnTo>
                    <a:pt x="3918474" y="169864"/>
                  </a:lnTo>
                  <a:lnTo>
                    <a:pt x="3912822" y="142558"/>
                  </a:lnTo>
                  <a:cubicBezTo>
                    <a:pt x="3912403" y="134197"/>
                    <a:pt x="3911985" y="125837"/>
                    <a:pt x="3911566" y="117476"/>
                  </a:cubicBezTo>
                  <a:close/>
                  <a:moveTo>
                    <a:pt x="3882623" y="82550"/>
                  </a:moveTo>
                  <a:lnTo>
                    <a:pt x="3889341" y="101343"/>
                  </a:lnTo>
                  <a:lnTo>
                    <a:pt x="3872388" y="111216"/>
                  </a:lnTo>
                  <a:lnTo>
                    <a:pt x="3852236" y="124912"/>
                  </a:lnTo>
                  <a:lnTo>
                    <a:pt x="3842640" y="147527"/>
                  </a:lnTo>
                  <a:lnTo>
                    <a:pt x="3811932" y="167593"/>
                  </a:lnTo>
                  <a:lnTo>
                    <a:pt x="3800417" y="182563"/>
                  </a:lnTo>
                  <a:lnTo>
                    <a:pt x="3792740" y="163771"/>
                  </a:lnTo>
                  <a:lnTo>
                    <a:pt x="3782184" y="174282"/>
                  </a:lnTo>
                  <a:lnTo>
                    <a:pt x="3762352" y="178741"/>
                  </a:lnTo>
                  <a:lnTo>
                    <a:pt x="3763951" y="163771"/>
                  </a:lnTo>
                  <a:lnTo>
                    <a:pt x="3760753" y="144979"/>
                  </a:lnTo>
                  <a:lnTo>
                    <a:pt x="3783783" y="138290"/>
                  </a:lnTo>
                  <a:lnTo>
                    <a:pt x="3794659" y="121409"/>
                  </a:lnTo>
                  <a:lnTo>
                    <a:pt x="3808413" y="128735"/>
                  </a:lnTo>
                  <a:lnTo>
                    <a:pt x="3806494" y="142431"/>
                  </a:lnTo>
                  <a:lnTo>
                    <a:pt x="3826646" y="134468"/>
                  </a:lnTo>
                  <a:lnTo>
                    <a:pt x="3823447" y="118861"/>
                  </a:lnTo>
                  <a:lnTo>
                    <a:pt x="3858313" y="100706"/>
                  </a:lnTo>
                  <a:lnTo>
                    <a:pt x="3867909" y="104846"/>
                  </a:lnTo>
                  <a:lnTo>
                    <a:pt x="3873987" y="88921"/>
                  </a:lnTo>
                  <a:close/>
                  <a:moveTo>
                    <a:pt x="3954178" y="46037"/>
                  </a:moveTo>
                  <a:lnTo>
                    <a:pt x="3965541" y="53654"/>
                  </a:lnTo>
                  <a:cubicBezTo>
                    <a:pt x="3965095" y="60458"/>
                    <a:pt x="3964650" y="67263"/>
                    <a:pt x="3964204" y="74067"/>
                  </a:cubicBezTo>
                  <a:lnTo>
                    <a:pt x="3953175" y="76200"/>
                  </a:lnTo>
                  <a:lnTo>
                    <a:pt x="3955514" y="67974"/>
                  </a:lnTo>
                  <a:lnTo>
                    <a:pt x="3946491" y="64318"/>
                  </a:lnTo>
                  <a:close/>
                  <a:moveTo>
                    <a:pt x="4240178" y="42862"/>
                  </a:moveTo>
                  <a:lnTo>
                    <a:pt x="4253469" y="43488"/>
                  </a:lnTo>
                  <a:cubicBezTo>
                    <a:pt x="4253801" y="50159"/>
                    <a:pt x="4254134" y="56829"/>
                    <a:pt x="4254466" y="63500"/>
                  </a:cubicBezTo>
                  <a:close/>
                  <a:moveTo>
                    <a:pt x="4283567" y="2124"/>
                  </a:moveTo>
                  <a:lnTo>
                    <a:pt x="4289750" y="3880"/>
                  </a:lnTo>
                  <a:lnTo>
                    <a:pt x="4307921" y="26351"/>
                  </a:lnTo>
                  <a:lnTo>
                    <a:pt x="4311095" y="16826"/>
                  </a:lnTo>
                  <a:lnTo>
                    <a:pt x="4314150" y="10809"/>
                  </a:lnTo>
                  <a:lnTo>
                    <a:pt x="4334458" y="16576"/>
                  </a:lnTo>
                  <a:lnTo>
                    <a:pt x="4344797" y="20074"/>
                  </a:lnTo>
                  <a:lnTo>
                    <a:pt x="4331090" y="40956"/>
                  </a:lnTo>
                  <a:lnTo>
                    <a:pt x="4363145" y="29208"/>
                  </a:lnTo>
                  <a:lnTo>
                    <a:pt x="4366319" y="54291"/>
                  </a:lnTo>
                  <a:lnTo>
                    <a:pt x="4331407" y="89533"/>
                  </a:lnTo>
                  <a:lnTo>
                    <a:pt x="4304430" y="84453"/>
                  </a:lnTo>
                  <a:lnTo>
                    <a:pt x="4322203" y="103186"/>
                  </a:lnTo>
                  <a:lnTo>
                    <a:pt x="4318077" y="112711"/>
                  </a:lnTo>
                  <a:lnTo>
                    <a:pt x="4296178" y="128586"/>
                  </a:lnTo>
                  <a:lnTo>
                    <a:pt x="4289830" y="141603"/>
                  </a:lnTo>
                  <a:lnTo>
                    <a:pt x="4330772" y="120331"/>
                  </a:lnTo>
                  <a:lnTo>
                    <a:pt x="4344737" y="116838"/>
                  </a:lnTo>
                  <a:lnTo>
                    <a:pt x="4334263" y="162241"/>
                  </a:lnTo>
                  <a:lnTo>
                    <a:pt x="4311412" y="184466"/>
                  </a:lnTo>
                  <a:lnTo>
                    <a:pt x="4315538" y="192086"/>
                  </a:lnTo>
                  <a:lnTo>
                    <a:pt x="4331407" y="180338"/>
                  </a:lnTo>
                  <a:lnTo>
                    <a:pt x="4337755" y="183196"/>
                  </a:lnTo>
                  <a:lnTo>
                    <a:pt x="4336168" y="219391"/>
                  </a:lnTo>
                  <a:lnTo>
                    <a:pt x="4318712" y="285748"/>
                  </a:lnTo>
                  <a:lnTo>
                    <a:pt x="4278405" y="298766"/>
                  </a:lnTo>
                  <a:lnTo>
                    <a:pt x="4304430" y="295591"/>
                  </a:lnTo>
                  <a:lnTo>
                    <a:pt x="4326329" y="288606"/>
                  </a:lnTo>
                  <a:lnTo>
                    <a:pt x="4333946" y="251458"/>
                  </a:lnTo>
                  <a:lnTo>
                    <a:pt x="4359654" y="182561"/>
                  </a:lnTo>
                  <a:lnTo>
                    <a:pt x="4377109" y="186053"/>
                  </a:lnTo>
                  <a:lnTo>
                    <a:pt x="4357749" y="157796"/>
                  </a:lnTo>
                  <a:lnTo>
                    <a:pt x="4379331" y="98741"/>
                  </a:lnTo>
                  <a:lnTo>
                    <a:pt x="4394248" y="92391"/>
                  </a:lnTo>
                  <a:cubicBezTo>
                    <a:pt x="4394460" y="82443"/>
                    <a:pt x="4394671" y="72494"/>
                    <a:pt x="4394883" y="62546"/>
                  </a:cubicBezTo>
                  <a:lnTo>
                    <a:pt x="4419321" y="81278"/>
                  </a:lnTo>
                  <a:lnTo>
                    <a:pt x="4435189" y="79056"/>
                  </a:lnTo>
                  <a:lnTo>
                    <a:pt x="4449154" y="100011"/>
                  </a:lnTo>
                  <a:lnTo>
                    <a:pt x="4437729" y="117156"/>
                  </a:lnTo>
                  <a:lnTo>
                    <a:pt x="4451376" y="126681"/>
                  </a:lnTo>
                  <a:lnTo>
                    <a:pt x="4458675" y="120013"/>
                  </a:lnTo>
                  <a:lnTo>
                    <a:pt x="4482161" y="111441"/>
                  </a:lnTo>
                  <a:lnTo>
                    <a:pt x="4488509" y="142873"/>
                  </a:lnTo>
                  <a:lnTo>
                    <a:pt x="4505647" y="127951"/>
                  </a:lnTo>
                  <a:cubicBezTo>
                    <a:pt x="4505859" y="122342"/>
                    <a:pt x="4506070" y="116732"/>
                    <a:pt x="4506282" y="111123"/>
                  </a:cubicBezTo>
                  <a:lnTo>
                    <a:pt x="4521516" y="136523"/>
                  </a:lnTo>
                  <a:lnTo>
                    <a:pt x="4540559" y="139381"/>
                  </a:lnTo>
                  <a:cubicBezTo>
                    <a:pt x="4540242" y="142873"/>
                    <a:pt x="4539924" y="146366"/>
                    <a:pt x="4539607" y="149858"/>
                  </a:cubicBezTo>
                  <a:lnTo>
                    <a:pt x="4514217" y="161606"/>
                  </a:lnTo>
                  <a:lnTo>
                    <a:pt x="4529133" y="173353"/>
                  </a:lnTo>
                  <a:lnTo>
                    <a:pt x="4551032" y="160336"/>
                  </a:lnTo>
                  <a:lnTo>
                    <a:pt x="4578644" y="163511"/>
                  </a:lnTo>
                  <a:lnTo>
                    <a:pt x="4584357" y="186371"/>
                  </a:lnTo>
                  <a:lnTo>
                    <a:pt x="4600226" y="183196"/>
                  </a:lnTo>
                  <a:lnTo>
                    <a:pt x="4606891" y="226376"/>
                  </a:lnTo>
                  <a:lnTo>
                    <a:pt x="4574201" y="233678"/>
                  </a:lnTo>
                  <a:lnTo>
                    <a:pt x="4536116" y="270826"/>
                  </a:lnTo>
                  <a:lnTo>
                    <a:pt x="4517390" y="274318"/>
                  </a:lnTo>
                  <a:lnTo>
                    <a:pt x="4494222" y="287336"/>
                  </a:lnTo>
                  <a:lnTo>
                    <a:pt x="4451693" y="276223"/>
                  </a:lnTo>
                  <a:lnTo>
                    <a:pt x="4412656" y="272413"/>
                  </a:lnTo>
                  <a:lnTo>
                    <a:pt x="4376475" y="260031"/>
                  </a:lnTo>
                  <a:lnTo>
                    <a:pt x="4383140" y="276541"/>
                  </a:lnTo>
                  <a:lnTo>
                    <a:pt x="4374570" y="288288"/>
                  </a:lnTo>
                  <a:lnTo>
                    <a:pt x="4402182" y="287336"/>
                  </a:lnTo>
                  <a:lnTo>
                    <a:pt x="4435189" y="298131"/>
                  </a:lnTo>
                  <a:lnTo>
                    <a:pt x="4464706" y="321308"/>
                  </a:lnTo>
                  <a:lnTo>
                    <a:pt x="4459945" y="338135"/>
                  </a:lnTo>
                  <a:lnTo>
                    <a:pt x="4498665" y="340040"/>
                  </a:lnTo>
                  <a:lnTo>
                    <a:pt x="4507552" y="363853"/>
                  </a:lnTo>
                  <a:lnTo>
                    <a:pt x="4491048" y="379728"/>
                  </a:lnTo>
                  <a:lnTo>
                    <a:pt x="4511043" y="395920"/>
                  </a:lnTo>
                  <a:lnTo>
                    <a:pt x="4513582" y="424178"/>
                  </a:lnTo>
                  <a:lnTo>
                    <a:pt x="4502474" y="461325"/>
                  </a:lnTo>
                  <a:lnTo>
                    <a:pt x="4444711" y="494345"/>
                  </a:lnTo>
                  <a:lnTo>
                    <a:pt x="4432650" y="482915"/>
                  </a:lnTo>
                  <a:lnTo>
                    <a:pt x="4441220" y="501648"/>
                  </a:lnTo>
                  <a:lnTo>
                    <a:pt x="4435824" y="513078"/>
                  </a:lnTo>
                  <a:lnTo>
                    <a:pt x="4445346" y="501330"/>
                  </a:lnTo>
                  <a:lnTo>
                    <a:pt x="4506917" y="470533"/>
                  </a:lnTo>
                  <a:lnTo>
                    <a:pt x="4524373" y="436560"/>
                  </a:lnTo>
                  <a:lnTo>
                    <a:pt x="4529133" y="400683"/>
                  </a:lnTo>
                  <a:lnTo>
                    <a:pt x="4549445" y="412113"/>
                  </a:lnTo>
                  <a:lnTo>
                    <a:pt x="4552302" y="390205"/>
                  </a:lnTo>
                  <a:lnTo>
                    <a:pt x="4541511" y="379410"/>
                  </a:lnTo>
                  <a:lnTo>
                    <a:pt x="4532942" y="380680"/>
                  </a:lnTo>
                  <a:lnTo>
                    <a:pt x="4534211" y="355598"/>
                  </a:lnTo>
                  <a:lnTo>
                    <a:pt x="4555476" y="379410"/>
                  </a:lnTo>
                  <a:lnTo>
                    <a:pt x="4577692" y="375918"/>
                  </a:lnTo>
                  <a:lnTo>
                    <a:pt x="4584992" y="388618"/>
                  </a:lnTo>
                  <a:cubicBezTo>
                    <a:pt x="4586215" y="390732"/>
                    <a:pt x="4580951" y="388976"/>
                    <a:pt x="4585033" y="388603"/>
                  </a:cubicBezTo>
                  <a:lnTo>
                    <a:pt x="4609485" y="386381"/>
                  </a:lnTo>
                  <a:lnTo>
                    <a:pt x="4641240" y="393364"/>
                  </a:lnTo>
                  <a:lnTo>
                    <a:pt x="4647591" y="411458"/>
                  </a:lnTo>
                  <a:lnTo>
                    <a:pt x="4631078" y="429235"/>
                  </a:lnTo>
                  <a:lnTo>
                    <a:pt x="4635207" y="434631"/>
                  </a:lnTo>
                  <a:lnTo>
                    <a:pt x="4660611" y="409871"/>
                  </a:lnTo>
                  <a:lnTo>
                    <a:pt x="4681570" y="407649"/>
                  </a:lnTo>
                  <a:lnTo>
                    <a:pt x="4669820" y="397173"/>
                  </a:lnTo>
                  <a:lnTo>
                    <a:pt x="4676171" y="367969"/>
                  </a:lnTo>
                  <a:lnTo>
                    <a:pt x="4692049" y="374000"/>
                  </a:lnTo>
                  <a:lnTo>
                    <a:pt x="4702211" y="354002"/>
                  </a:lnTo>
                  <a:lnTo>
                    <a:pt x="4694907" y="338130"/>
                  </a:lnTo>
                  <a:lnTo>
                    <a:pt x="4696495" y="325432"/>
                  </a:lnTo>
                  <a:lnTo>
                    <a:pt x="4741270" y="344161"/>
                  </a:lnTo>
                  <a:lnTo>
                    <a:pt x="4764769" y="374318"/>
                  </a:lnTo>
                  <a:lnTo>
                    <a:pt x="4780646" y="374318"/>
                  </a:lnTo>
                  <a:lnTo>
                    <a:pt x="4789220" y="387968"/>
                  </a:lnTo>
                  <a:lnTo>
                    <a:pt x="4804145" y="387650"/>
                  </a:lnTo>
                  <a:lnTo>
                    <a:pt x="4778106" y="430187"/>
                  </a:lnTo>
                  <a:lnTo>
                    <a:pt x="4739999" y="424156"/>
                  </a:lnTo>
                  <a:lnTo>
                    <a:pt x="4711102" y="399078"/>
                  </a:lnTo>
                  <a:lnTo>
                    <a:pt x="4693319" y="422251"/>
                  </a:lnTo>
                  <a:lnTo>
                    <a:pt x="4699670" y="444472"/>
                  </a:lnTo>
                  <a:lnTo>
                    <a:pt x="4717771" y="429870"/>
                  </a:lnTo>
                  <a:lnTo>
                    <a:pt x="4725392" y="440028"/>
                  </a:lnTo>
                  <a:lnTo>
                    <a:pt x="4739047" y="444155"/>
                  </a:lnTo>
                  <a:lnTo>
                    <a:pt x="4718088" y="463201"/>
                  </a:lnTo>
                  <a:lnTo>
                    <a:pt x="4727615" y="474629"/>
                  </a:lnTo>
                  <a:lnTo>
                    <a:pt x="4751749" y="458757"/>
                  </a:lnTo>
                  <a:lnTo>
                    <a:pt x="4799700" y="462566"/>
                  </a:lnTo>
                  <a:lnTo>
                    <a:pt x="4782869" y="493358"/>
                  </a:lnTo>
                  <a:lnTo>
                    <a:pt x="4787315" y="502564"/>
                  </a:lnTo>
                  <a:lnTo>
                    <a:pt x="4815577" y="474946"/>
                  </a:lnTo>
                  <a:lnTo>
                    <a:pt x="4817800" y="502564"/>
                  </a:lnTo>
                  <a:lnTo>
                    <a:pt x="4839076" y="525420"/>
                  </a:lnTo>
                  <a:lnTo>
                    <a:pt x="4829867" y="551767"/>
                  </a:lnTo>
                  <a:lnTo>
                    <a:pt x="4808591" y="559386"/>
                  </a:lnTo>
                  <a:lnTo>
                    <a:pt x="4796207" y="572401"/>
                  </a:lnTo>
                  <a:lnTo>
                    <a:pt x="4795571" y="616525"/>
                  </a:lnTo>
                  <a:lnTo>
                    <a:pt x="4770485" y="639698"/>
                  </a:lnTo>
                  <a:lnTo>
                    <a:pt x="4779059" y="656523"/>
                  </a:lnTo>
                  <a:lnTo>
                    <a:pt x="4802240" y="643825"/>
                  </a:lnTo>
                  <a:lnTo>
                    <a:pt x="4812402" y="577162"/>
                  </a:lnTo>
                  <a:lnTo>
                    <a:pt x="4848920" y="563512"/>
                  </a:lnTo>
                  <a:lnTo>
                    <a:pt x="4858130" y="516849"/>
                  </a:lnTo>
                  <a:lnTo>
                    <a:pt x="4876230" y="514627"/>
                  </a:lnTo>
                  <a:lnTo>
                    <a:pt x="4887662" y="506056"/>
                  </a:lnTo>
                  <a:lnTo>
                    <a:pt x="4939741" y="519071"/>
                  </a:lnTo>
                  <a:lnTo>
                    <a:pt x="4983246" y="527324"/>
                  </a:lnTo>
                  <a:lnTo>
                    <a:pt x="4993090" y="547005"/>
                  </a:lnTo>
                  <a:lnTo>
                    <a:pt x="5003252" y="537482"/>
                  </a:lnTo>
                  <a:lnTo>
                    <a:pt x="5007697" y="519706"/>
                  </a:lnTo>
                  <a:lnTo>
                    <a:pt x="5044851" y="530816"/>
                  </a:lnTo>
                  <a:lnTo>
                    <a:pt x="5063904" y="545418"/>
                  </a:lnTo>
                  <a:lnTo>
                    <a:pt x="5070256" y="536847"/>
                  </a:lnTo>
                  <a:lnTo>
                    <a:pt x="5077559" y="557164"/>
                  </a:lnTo>
                  <a:lnTo>
                    <a:pt x="5105186" y="555576"/>
                  </a:lnTo>
                  <a:lnTo>
                    <a:pt x="5125510" y="567957"/>
                  </a:lnTo>
                  <a:lnTo>
                    <a:pt x="5144563" y="587955"/>
                  </a:lnTo>
                  <a:lnTo>
                    <a:pt x="5164569" y="596209"/>
                  </a:lnTo>
                  <a:lnTo>
                    <a:pt x="5181082" y="617160"/>
                  </a:lnTo>
                  <a:lnTo>
                    <a:pt x="5206486" y="626366"/>
                  </a:lnTo>
                  <a:lnTo>
                    <a:pt x="5212837" y="641285"/>
                  </a:lnTo>
                  <a:lnTo>
                    <a:pt x="5241417" y="661602"/>
                  </a:lnTo>
                  <a:lnTo>
                    <a:pt x="5311279" y="734930"/>
                  </a:lnTo>
                  <a:lnTo>
                    <a:pt x="5318583" y="756199"/>
                  </a:lnTo>
                  <a:lnTo>
                    <a:pt x="5332555" y="761278"/>
                  </a:lnTo>
                  <a:lnTo>
                    <a:pt x="5346210" y="775880"/>
                  </a:lnTo>
                  <a:lnTo>
                    <a:pt x="5352561" y="771436"/>
                  </a:lnTo>
                  <a:lnTo>
                    <a:pt x="5337636" y="755881"/>
                  </a:lnTo>
                  <a:lnTo>
                    <a:pt x="5337636" y="740009"/>
                  </a:lnTo>
                  <a:lnTo>
                    <a:pt x="5366533" y="765087"/>
                  </a:lnTo>
                  <a:lnTo>
                    <a:pt x="5366533" y="776832"/>
                  </a:lnTo>
                  <a:lnTo>
                    <a:pt x="5379553" y="795561"/>
                  </a:lnTo>
                  <a:lnTo>
                    <a:pt x="5431632" y="816195"/>
                  </a:lnTo>
                  <a:lnTo>
                    <a:pt x="5448462" y="830797"/>
                  </a:lnTo>
                  <a:lnTo>
                    <a:pt x="5444969" y="806354"/>
                  </a:lnTo>
                  <a:lnTo>
                    <a:pt x="5491014" y="852383"/>
                  </a:lnTo>
                  <a:lnTo>
                    <a:pt x="5494190" y="864129"/>
                  </a:lnTo>
                  <a:lnTo>
                    <a:pt x="5506257" y="873334"/>
                  </a:lnTo>
                  <a:lnTo>
                    <a:pt x="5503081" y="891429"/>
                  </a:lnTo>
                  <a:lnTo>
                    <a:pt x="5514513" y="906031"/>
                  </a:lnTo>
                  <a:lnTo>
                    <a:pt x="5526263" y="892381"/>
                  </a:lnTo>
                  <a:lnTo>
                    <a:pt x="5547539" y="910158"/>
                  </a:lnTo>
                  <a:lnTo>
                    <a:pt x="5572943" y="919363"/>
                  </a:lnTo>
                  <a:lnTo>
                    <a:pt x="5563734" y="963488"/>
                  </a:lnTo>
                  <a:lnTo>
                    <a:pt x="5578977" y="981264"/>
                  </a:lnTo>
                  <a:lnTo>
                    <a:pt x="5575166" y="1032056"/>
                  </a:lnTo>
                  <a:lnTo>
                    <a:pt x="5580565" y="1047610"/>
                  </a:lnTo>
                  <a:lnTo>
                    <a:pt x="5598348" y="1037135"/>
                  </a:lnTo>
                  <a:lnTo>
                    <a:pt x="5602158" y="1068561"/>
                  </a:lnTo>
                  <a:lnTo>
                    <a:pt x="5560241" y="1152366"/>
                  </a:lnTo>
                  <a:lnTo>
                    <a:pt x="5498636" y="1245376"/>
                  </a:lnTo>
                  <a:lnTo>
                    <a:pt x="5427186" y="1279660"/>
                  </a:lnTo>
                  <a:lnTo>
                    <a:pt x="5357642" y="1305690"/>
                  </a:lnTo>
                  <a:lnTo>
                    <a:pt x="5268727" y="1295849"/>
                  </a:lnTo>
                  <a:lnTo>
                    <a:pt x="5197277" y="1259661"/>
                  </a:lnTo>
                  <a:lnTo>
                    <a:pt x="5135037" y="1254900"/>
                  </a:lnTo>
                  <a:lnTo>
                    <a:pt x="5093119" y="1236488"/>
                  </a:lnTo>
                  <a:lnTo>
                    <a:pt x="5080735" y="1242837"/>
                  </a:lnTo>
                  <a:lnTo>
                    <a:pt x="5045804" y="1221886"/>
                  </a:lnTo>
                  <a:lnTo>
                    <a:pt x="5036277" y="1231409"/>
                  </a:lnTo>
                  <a:lnTo>
                    <a:pt x="5026433" y="1206331"/>
                  </a:lnTo>
                  <a:lnTo>
                    <a:pt x="5001346" y="1207918"/>
                  </a:lnTo>
                  <a:lnTo>
                    <a:pt x="4972131" y="1180618"/>
                  </a:lnTo>
                  <a:lnTo>
                    <a:pt x="4954666" y="1206966"/>
                  </a:lnTo>
                  <a:lnTo>
                    <a:pt x="4930214" y="1185063"/>
                  </a:lnTo>
                  <a:lnTo>
                    <a:pt x="4939423" y="1161889"/>
                  </a:lnTo>
                  <a:lnTo>
                    <a:pt x="4920053" y="1156810"/>
                  </a:lnTo>
                  <a:lnTo>
                    <a:pt x="4915924" y="1144113"/>
                  </a:lnTo>
                  <a:lnTo>
                    <a:pt x="4900047" y="1147604"/>
                  </a:lnTo>
                  <a:lnTo>
                    <a:pt x="4886074" y="1166651"/>
                  </a:lnTo>
                  <a:lnTo>
                    <a:pt x="4856542" y="1143795"/>
                  </a:lnTo>
                  <a:lnTo>
                    <a:pt x="4852414" y="1151096"/>
                  </a:lnTo>
                  <a:lnTo>
                    <a:pt x="4820341" y="1139986"/>
                  </a:lnTo>
                  <a:lnTo>
                    <a:pt x="4815260" y="1127288"/>
                  </a:lnTo>
                  <a:lnTo>
                    <a:pt x="4794936" y="1123161"/>
                  </a:lnTo>
                  <a:lnTo>
                    <a:pt x="4782869" y="1074910"/>
                  </a:lnTo>
                  <a:lnTo>
                    <a:pt x="4758418" y="1057134"/>
                  </a:lnTo>
                  <a:lnTo>
                    <a:pt x="4710785" y="1055229"/>
                  </a:lnTo>
                  <a:lnTo>
                    <a:pt x="4706339" y="1060626"/>
                  </a:lnTo>
                  <a:lnTo>
                    <a:pt x="4718088" y="1066022"/>
                  </a:lnTo>
                  <a:lnTo>
                    <a:pt x="4736506" y="1087926"/>
                  </a:lnTo>
                  <a:lnTo>
                    <a:pt x="4752067" y="1083799"/>
                  </a:lnTo>
                  <a:lnTo>
                    <a:pt x="4746033" y="1108877"/>
                  </a:lnTo>
                  <a:lnTo>
                    <a:pt x="4759053" y="1138081"/>
                  </a:lnTo>
                  <a:lnTo>
                    <a:pt x="4770802" y="1142526"/>
                  </a:lnTo>
                  <a:lnTo>
                    <a:pt x="4787950" y="1166334"/>
                  </a:lnTo>
                  <a:lnTo>
                    <a:pt x="4812402" y="1176809"/>
                  </a:lnTo>
                  <a:lnTo>
                    <a:pt x="4798747" y="1188237"/>
                  </a:lnTo>
                  <a:cubicBezTo>
                    <a:pt x="4799170" y="1193634"/>
                    <a:pt x="4799594" y="1199030"/>
                    <a:pt x="4800017" y="1204427"/>
                  </a:cubicBezTo>
                  <a:lnTo>
                    <a:pt x="4820976" y="1203157"/>
                  </a:lnTo>
                  <a:lnTo>
                    <a:pt x="4861305" y="1231092"/>
                  </a:lnTo>
                  <a:lnTo>
                    <a:pt x="4857494" y="1245059"/>
                  </a:lnTo>
                  <a:lnTo>
                    <a:pt x="4829867" y="1250138"/>
                  </a:lnTo>
                  <a:lnTo>
                    <a:pt x="4842569" y="1262836"/>
                  </a:lnTo>
                  <a:lnTo>
                    <a:pt x="4866068" y="1259344"/>
                  </a:lnTo>
                  <a:lnTo>
                    <a:pt x="4900047" y="1267597"/>
                  </a:lnTo>
                  <a:lnTo>
                    <a:pt x="4911796" y="1281247"/>
                  </a:lnTo>
                  <a:lnTo>
                    <a:pt x="4907668" y="1299976"/>
                  </a:lnTo>
                  <a:lnTo>
                    <a:pt x="4925769" y="1296802"/>
                  </a:lnTo>
                  <a:lnTo>
                    <a:pt x="4955619" y="1312356"/>
                  </a:lnTo>
                  <a:lnTo>
                    <a:pt x="4965145" y="1341878"/>
                  </a:lnTo>
                  <a:lnTo>
                    <a:pt x="4974989" y="1352354"/>
                  </a:lnTo>
                  <a:lnTo>
                    <a:pt x="4953078" y="1385050"/>
                  </a:lnTo>
                  <a:lnTo>
                    <a:pt x="4964828" y="1413620"/>
                  </a:lnTo>
                  <a:lnTo>
                    <a:pt x="4955301" y="1422191"/>
                  </a:lnTo>
                  <a:lnTo>
                    <a:pt x="4953396" y="1459966"/>
                  </a:lnTo>
                  <a:lnTo>
                    <a:pt x="4928309" y="1458061"/>
                  </a:lnTo>
                  <a:lnTo>
                    <a:pt x="4919735" y="1476155"/>
                  </a:lnTo>
                  <a:lnTo>
                    <a:pt x="4937836" y="1485361"/>
                  </a:lnTo>
                  <a:cubicBezTo>
                    <a:pt x="4937942" y="1490652"/>
                    <a:pt x="4938047" y="1495942"/>
                    <a:pt x="4938153" y="1501233"/>
                  </a:cubicBezTo>
                  <a:lnTo>
                    <a:pt x="4949903" y="1508534"/>
                  </a:lnTo>
                  <a:lnTo>
                    <a:pt x="4966415" y="1581863"/>
                  </a:lnTo>
                  <a:lnTo>
                    <a:pt x="4984198" y="1575514"/>
                  </a:lnTo>
                  <a:lnTo>
                    <a:pt x="4987692" y="1601862"/>
                  </a:lnTo>
                  <a:lnTo>
                    <a:pt x="4976260" y="1619956"/>
                  </a:lnTo>
                  <a:lnTo>
                    <a:pt x="4996583" y="1643764"/>
                  </a:lnTo>
                  <a:lnTo>
                    <a:pt x="4983881" y="1654557"/>
                  </a:lnTo>
                  <a:lnTo>
                    <a:pt x="4949267" y="1672968"/>
                  </a:lnTo>
                  <a:lnTo>
                    <a:pt x="4924498" y="1736139"/>
                  </a:lnTo>
                  <a:lnTo>
                    <a:pt x="4927991" y="1790104"/>
                  </a:lnTo>
                  <a:lnTo>
                    <a:pt x="4928309" y="1829785"/>
                  </a:lnTo>
                  <a:lnTo>
                    <a:pt x="4920053" y="1845973"/>
                  </a:lnTo>
                  <a:lnTo>
                    <a:pt x="4939423" y="1862481"/>
                  </a:lnTo>
                  <a:cubicBezTo>
                    <a:pt x="4939317" y="1855921"/>
                    <a:pt x="4939212" y="1849360"/>
                    <a:pt x="4939106" y="1842800"/>
                  </a:cubicBezTo>
                  <a:lnTo>
                    <a:pt x="4946410" y="1838354"/>
                  </a:lnTo>
                  <a:lnTo>
                    <a:pt x="4965145" y="1902478"/>
                  </a:lnTo>
                  <a:lnTo>
                    <a:pt x="4980070" y="1903113"/>
                  </a:lnTo>
                  <a:lnTo>
                    <a:pt x="4985786" y="1955808"/>
                  </a:lnTo>
                  <a:lnTo>
                    <a:pt x="4994043" y="1967553"/>
                  </a:lnTo>
                  <a:lnTo>
                    <a:pt x="4985151" y="1984060"/>
                  </a:lnTo>
                  <a:lnTo>
                    <a:pt x="4988009" y="1998028"/>
                  </a:lnTo>
                  <a:lnTo>
                    <a:pt x="4976895" y="1987870"/>
                  </a:lnTo>
                  <a:lnTo>
                    <a:pt x="4965780" y="1999297"/>
                  </a:lnTo>
                  <a:lnTo>
                    <a:pt x="4957206" y="1998028"/>
                  </a:lnTo>
                  <a:lnTo>
                    <a:pt x="4946727" y="1994853"/>
                  </a:lnTo>
                  <a:lnTo>
                    <a:pt x="4939423" y="2005011"/>
                  </a:lnTo>
                  <a:lnTo>
                    <a:pt x="4955936" y="2009455"/>
                  </a:lnTo>
                  <a:lnTo>
                    <a:pt x="4958477" y="2033898"/>
                  </a:lnTo>
                  <a:lnTo>
                    <a:pt x="4972131" y="2042785"/>
                  </a:lnTo>
                  <a:lnTo>
                    <a:pt x="4983881" y="2034851"/>
                  </a:lnTo>
                  <a:lnTo>
                    <a:pt x="4997218" y="2049452"/>
                  </a:lnTo>
                  <a:lnTo>
                    <a:pt x="5015319" y="2044054"/>
                  </a:lnTo>
                  <a:lnTo>
                    <a:pt x="5030244" y="2048499"/>
                  </a:lnTo>
                  <a:lnTo>
                    <a:pt x="5025798" y="2064052"/>
                  </a:lnTo>
                  <a:lnTo>
                    <a:pt x="5043581" y="2102463"/>
                  </a:lnTo>
                  <a:lnTo>
                    <a:pt x="5045169" y="2118018"/>
                  </a:lnTo>
                  <a:lnTo>
                    <a:pt x="5040405" y="2132937"/>
                  </a:lnTo>
                  <a:lnTo>
                    <a:pt x="5028974" y="2133890"/>
                  </a:lnTo>
                  <a:lnTo>
                    <a:pt x="5026751" y="2141191"/>
                  </a:lnTo>
                  <a:lnTo>
                    <a:pt x="5018177" y="2138652"/>
                  </a:lnTo>
                  <a:lnTo>
                    <a:pt x="5012143" y="2125955"/>
                  </a:lnTo>
                  <a:lnTo>
                    <a:pt x="5004204" y="2117065"/>
                  </a:lnTo>
                  <a:lnTo>
                    <a:pt x="4996583" y="2118018"/>
                  </a:lnTo>
                  <a:lnTo>
                    <a:pt x="4998488" y="2132937"/>
                  </a:lnTo>
                  <a:lnTo>
                    <a:pt x="5006427" y="2136113"/>
                  </a:lnTo>
                  <a:lnTo>
                    <a:pt x="5004204" y="2151032"/>
                  </a:lnTo>
                  <a:lnTo>
                    <a:pt x="5001981" y="2160238"/>
                  </a:lnTo>
                  <a:lnTo>
                    <a:pt x="5005792" y="2170080"/>
                  </a:lnTo>
                  <a:lnTo>
                    <a:pt x="4995313" y="2165635"/>
                  </a:lnTo>
                  <a:lnTo>
                    <a:pt x="4988009" y="2158969"/>
                  </a:lnTo>
                  <a:lnTo>
                    <a:pt x="4981976" y="2138652"/>
                  </a:lnTo>
                  <a:lnTo>
                    <a:pt x="4976260" y="2125002"/>
                  </a:lnTo>
                  <a:lnTo>
                    <a:pt x="4967051" y="2115479"/>
                  </a:lnTo>
                  <a:cubicBezTo>
                    <a:pt x="4967263" y="2108389"/>
                    <a:pt x="4967474" y="2101299"/>
                    <a:pt x="4967686" y="2094209"/>
                  </a:cubicBezTo>
                  <a:lnTo>
                    <a:pt x="4958477" y="2072941"/>
                  </a:lnTo>
                  <a:lnTo>
                    <a:pt x="4947362" y="2050720"/>
                  </a:lnTo>
                  <a:lnTo>
                    <a:pt x="4944822" y="2070402"/>
                  </a:lnTo>
                  <a:lnTo>
                    <a:pt x="4943552" y="2082147"/>
                  </a:lnTo>
                  <a:lnTo>
                    <a:pt x="4965145" y="2104685"/>
                  </a:lnTo>
                  <a:lnTo>
                    <a:pt x="4967051" y="2115479"/>
                  </a:lnTo>
                  <a:cubicBezTo>
                    <a:pt x="4967263" y="2121087"/>
                    <a:pt x="4967474" y="2126695"/>
                    <a:pt x="4967686" y="2132303"/>
                  </a:cubicBezTo>
                  <a:lnTo>
                    <a:pt x="4957206" y="2125637"/>
                  </a:lnTo>
                  <a:lnTo>
                    <a:pt x="4952443" y="2108495"/>
                  </a:lnTo>
                  <a:lnTo>
                    <a:pt x="4940058" y="2096748"/>
                  </a:lnTo>
                  <a:lnTo>
                    <a:pt x="4937518" y="2110399"/>
                  </a:lnTo>
                  <a:lnTo>
                    <a:pt x="4956889" y="2131033"/>
                  </a:lnTo>
                  <a:lnTo>
                    <a:pt x="4965145" y="2146905"/>
                  </a:lnTo>
                  <a:lnTo>
                    <a:pt x="4949267" y="2143413"/>
                  </a:lnTo>
                  <a:lnTo>
                    <a:pt x="4949903" y="2154842"/>
                  </a:lnTo>
                  <a:lnTo>
                    <a:pt x="4963240" y="2169127"/>
                  </a:lnTo>
                  <a:lnTo>
                    <a:pt x="4973402" y="2196745"/>
                  </a:lnTo>
                  <a:lnTo>
                    <a:pt x="4967051" y="2196428"/>
                  </a:lnTo>
                  <a:lnTo>
                    <a:pt x="4953396" y="2182460"/>
                  </a:lnTo>
                  <a:lnTo>
                    <a:pt x="4945457" y="2181190"/>
                  </a:lnTo>
                  <a:lnTo>
                    <a:pt x="4938153" y="2167222"/>
                  </a:lnTo>
                  <a:lnTo>
                    <a:pt x="4928626" y="2161826"/>
                  </a:lnTo>
                  <a:cubicBezTo>
                    <a:pt x="4928203" y="2168175"/>
                    <a:pt x="4927779" y="2174523"/>
                    <a:pt x="4927356" y="2180872"/>
                  </a:cubicBezTo>
                  <a:lnTo>
                    <a:pt x="4943869" y="2184364"/>
                  </a:lnTo>
                  <a:lnTo>
                    <a:pt x="4950855" y="2196110"/>
                  </a:lnTo>
                  <a:lnTo>
                    <a:pt x="4953713" y="2212935"/>
                  </a:lnTo>
                  <a:lnTo>
                    <a:pt x="4942599" y="2203094"/>
                  </a:lnTo>
                  <a:lnTo>
                    <a:pt x="4937836" y="2210394"/>
                  </a:lnTo>
                  <a:lnTo>
                    <a:pt x="4943234" y="2216745"/>
                  </a:lnTo>
                  <a:lnTo>
                    <a:pt x="4929262" y="2217696"/>
                  </a:lnTo>
                  <a:lnTo>
                    <a:pt x="4928944" y="2225950"/>
                  </a:lnTo>
                  <a:lnTo>
                    <a:pt x="4964510" y="2254202"/>
                  </a:lnTo>
                  <a:lnTo>
                    <a:pt x="5023893" y="2285313"/>
                  </a:lnTo>
                  <a:lnTo>
                    <a:pt x="5039770" y="2294200"/>
                  </a:lnTo>
                  <a:lnTo>
                    <a:pt x="5049297" y="2332612"/>
                  </a:lnTo>
                  <a:lnTo>
                    <a:pt x="5048979" y="2345945"/>
                  </a:lnTo>
                  <a:lnTo>
                    <a:pt x="5039770" y="2368801"/>
                  </a:lnTo>
                  <a:lnTo>
                    <a:pt x="5044851" y="2386896"/>
                  </a:lnTo>
                  <a:lnTo>
                    <a:pt x="5065492" y="2398325"/>
                  </a:lnTo>
                  <a:lnTo>
                    <a:pt x="5096612" y="2379912"/>
                  </a:lnTo>
                  <a:lnTo>
                    <a:pt x="5105822" y="2353882"/>
                  </a:lnTo>
                  <a:lnTo>
                    <a:pt x="5123922" y="2344994"/>
                  </a:lnTo>
                  <a:lnTo>
                    <a:pt x="5134719" y="2303725"/>
                  </a:lnTo>
                  <a:lnTo>
                    <a:pt x="5125510" y="2289122"/>
                  </a:lnTo>
                  <a:lnTo>
                    <a:pt x="5135037" y="2287218"/>
                  </a:lnTo>
                  <a:lnTo>
                    <a:pt x="5136307" y="2275472"/>
                  </a:lnTo>
                  <a:lnTo>
                    <a:pt x="5108362" y="2253568"/>
                  </a:lnTo>
                  <a:lnTo>
                    <a:pt x="5102011" y="2215792"/>
                  </a:lnTo>
                  <a:lnTo>
                    <a:pt x="5089626" y="2202777"/>
                  </a:lnTo>
                  <a:lnTo>
                    <a:pt x="5053743" y="2169127"/>
                  </a:lnTo>
                  <a:lnTo>
                    <a:pt x="5050885" y="2151985"/>
                  </a:lnTo>
                  <a:lnTo>
                    <a:pt x="5054378" y="2136430"/>
                  </a:lnTo>
                  <a:lnTo>
                    <a:pt x="5063269" y="2119922"/>
                  </a:lnTo>
                  <a:cubicBezTo>
                    <a:pt x="5062952" y="2116007"/>
                    <a:pt x="5062634" y="2112092"/>
                    <a:pt x="5062317" y="2108177"/>
                  </a:cubicBezTo>
                  <a:lnTo>
                    <a:pt x="5053108" y="2100558"/>
                  </a:lnTo>
                  <a:lnTo>
                    <a:pt x="5054378" y="2089131"/>
                  </a:lnTo>
                  <a:lnTo>
                    <a:pt x="5061046" y="2078655"/>
                  </a:lnTo>
                  <a:lnTo>
                    <a:pt x="5058506" y="2054530"/>
                  </a:lnTo>
                  <a:lnTo>
                    <a:pt x="5041993" y="2037070"/>
                  </a:lnTo>
                  <a:lnTo>
                    <a:pt x="5029291" y="2038023"/>
                  </a:lnTo>
                  <a:lnTo>
                    <a:pt x="5023575" y="2023105"/>
                  </a:lnTo>
                  <a:lnTo>
                    <a:pt x="5007697" y="2018344"/>
                  </a:lnTo>
                  <a:lnTo>
                    <a:pt x="4999123" y="2020248"/>
                  </a:lnTo>
                  <a:lnTo>
                    <a:pt x="4983246" y="2015487"/>
                  </a:lnTo>
                  <a:cubicBezTo>
                    <a:pt x="4983034" y="2013053"/>
                    <a:pt x="4982823" y="2010620"/>
                    <a:pt x="4982611" y="2008186"/>
                  </a:cubicBezTo>
                  <a:lnTo>
                    <a:pt x="4988009" y="1998028"/>
                  </a:lnTo>
                  <a:lnTo>
                    <a:pt x="5000076" y="1981203"/>
                  </a:lnTo>
                  <a:lnTo>
                    <a:pt x="4994043" y="1967553"/>
                  </a:lnTo>
                  <a:lnTo>
                    <a:pt x="5002617" y="1951682"/>
                  </a:lnTo>
                  <a:lnTo>
                    <a:pt x="4999123" y="1929461"/>
                  </a:lnTo>
                  <a:lnTo>
                    <a:pt x="4995630" y="1894542"/>
                  </a:lnTo>
                  <a:lnTo>
                    <a:pt x="5009285" y="1902161"/>
                  </a:lnTo>
                  <a:lnTo>
                    <a:pt x="5047709" y="1893273"/>
                  </a:lnTo>
                  <a:lnTo>
                    <a:pt x="5039135" y="1881527"/>
                  </a:lnTo>
                  <a:lnTo>
                    <a:pt x="5005157" y="1876766"/>
                  </a:lnTo>
                  <a:lnTo>
                    <a:pt x="5002617" y="1850418"/>
                  </a:lnTo>
                  <a:lnTo>
                    <a:pt x="4992137" y="1848195"/>
                  </a:lnTo>
                  <a:lnTo>
                    <a:pt x="4983563" y="1833911"/>
                  </a:lnTo>
                  <a:lnTo>
                    <a:pt x="4946092" y="1793913"/>
                  </a:lnTo>
                  <a:lnTo>
                    <a:pt x="4935295" y="1787882"/>
                  </a:lnTo>
                  <a:lnTo>
                    <a:pt x="4931167" y="1776771"/>
                  </a:lnTo>
                  <a:lnTo>
                    <a:pt x="4927674" y="1736774"/>
                  </a:lnTo>
                  <a:lnTo>
                    <a:pt x="4952125" y="1676460"/>
                  </a:lnTo>
                  <a:lnTo>
                    <a:pt x="4991820" y="1677730"/>
                  </a:lnTo>
                  <a:lnTo>
                    <a:pt x="4996901" y="1692332"/>
                  </a:lnTo>
                  <a:lnTo>
                    <a:pt x="5009603" y="1701855"/>
                  </a:lnTo>
                  <a:lnTo>
                    <a:pt x="5029926" y="1718680"/>
                  </a:lnTo>
                  <a:lnTo>
                    <a:pt x="5046757" y="1713283"/>
                  </a:lnTo>
                  <a:lnTo>
                    <a:pt x="5056283" y="1697411"/>
                  </a:lnTo>
                  <a:lnTo>
                    <a:pt x="5071208" y="1709791"/>
                  </a:lnTo>
                  <a:lnTo>
                    <a:pt x="5083910" y="1736774"/>
                  </a:lnTo>
                  <a:lnTo>
                    <a:pt x="5105504" y="1744075"/>
                  </a:lnTo>
                  <a:lnTo>
                    <a:pt x="5111855" y="1778041"/>
                  </a:lnTo>
                  <a:lnTo>
                    <a:pt x="5136307" y="1784072"/>
                  </a:lnTo>
                  <a:lnTo>
                    <a:pt x="5148056" y="1794230"/>
                  </a:lnTo>
                  <a:lnTo>
                    <a:pt x="5180129" y="1806611"/>
                  </a:lnTo>
                  <a:lnTo>
                    <a:pt x="5208709" y="1806293"/>
                  </a:lnTo>
                  <a:lnTo>
                    <a:pt x="5222364" y="1819944"/>
                  </a:lnTo>
                  <a:lnTo>
                    <a:pt x="5236019" y="1815817"/>
                  </a:lnTo>
                  <a:lnTo>
                    <a:pt x="5246815" y="1797723"/>
                  </a:lnTo>
                  <a:lnTo>
                    <a:pt x="5282381" y="1793278"/>
                  </a:lnTo>
                  <a:lnTo>
                    <a:pt x="5296671" y="1809785"/>
                  </a:lnTo>
                  <a:lnTo>
                    <a:pt x="5313184" y="1798040"/>
                  </a:lnTo>
                  <a:lnTo>
                    <a:pt x="5292226" y="1784707"/>
                  </a:lnTo>
                  <a:lnTo>
                    <a:pt x="5274760" y="1738361"/>
                  </a:lnTo>
                  <a:lnTo>
                    <a:pt x="5283969" y="1720267"/>
                  </a:lnTo>
                  <a:lnTo>
                    <a:pt x="5266821" y="1700585"/>
                  </a:lnTo>
                  <a:lnTo>
                    <a:pt x="5264598" y="1678682"/>
                  </a:lnTo>
                  <a:lnTo>
                    <a:pt x="5249038" y="1678682"/>
                  </a:lnTo>
                  <a:lnTo>
                    <a:pt x="5216013" y="1694871"/>
                  </a:lnTo>
                  <a:lnTo>
                    <a:pt x="5195689" y="1687253"/>
                  </a:lnTo>
                  <a:lnTo>
                    <a:pt x="5162346" y="1627892"/>
                  </a:lnTo>
                  <a:lnTo>
                    <a:pt x="5139482" y="1617734"/>
                  </a:lnTo>
                  <a:lnTo>
                    <a:pt x="5136307" y="1584085"/>
                  </a:lnTo>
                  <a:lnTo>
                    <a:pt x="5167745" y="1561229"/>
                  </a:lnTo>
                  <a:lnTo>
                    <a:pt x="5170920" y="1527581"/>
                  </a:lnTo>
                  <a:lnTo>
                    <a:pt x="5189021" y="1518057"/>
                  </a:lnTo>
                  <a:lnTo>
                    <a:pt x="5249673" y="1546944"/>
                  </a:lnTo>
                  <a:lnTo>
                    <a:pt x="5252214" y="1563769"/>
                  </a:lnTo>
                  <a:lnTo>
                    <a:pt x="5266821" y="1584402"/>
                  </a:lnTo>
                  <a:lnTo>
                    <a:pt x="5281746" y="1579323"/>
                  </a:lnTo>
                  <a:lnTo>
                    <a:pt x="5310326" y="1590434"/>
                  </a:lnTo>
                  <a:lnTo>
                    <a:pt x="5314772" y="1601227"/>
                  </a:lnTo>
                  <a:lnTo>
                    <a:pt x="5280794" y="1607893"/>
                  </a:lnTo>
                  <a:lnTo>
                    <a:pt x="5286510" y="1619003"/>
                  </a:lnTo>
                  <a:lnTo>
                    <a:pt x="5284287" y="1632971"/>
                  </a:lnTo>
                  <a:lnTo>
                    <a:pt x="5296036" y="1632971"/>
                  </a:lnTo>
                  <a:lnTo>
                    <a:pt x="5308421" y="1613924"/>
                  </a:lnTo>
                  <a:lnTo>
                    <a:pt x="5325251" y="1609163"/>
                  </a:lnTo>
                  <a:lnTo>
                    <a:pt x="5326521" y="1595830"/>
                  </a:lnTo>
                  <a:lnTo>
                    <a:pt x="5336048" y="1605988"/>
                  </a:lnTo>
                  <a:lnTo>
                    <a:pt x="5363675" y="1608845"/>
                  </a:lnTo>
                  <a:lnTo>
                    <a:pt x="5398606" y="1632971"/>
                  </a:lnTo>
                  <a:lnTo>
                    <a:pt x="5415437" y="1632971"/>
                  </a:lnTo>
                  <a:lnTo>
                    <a:pt x="5434807" y="1646303"/>
                  </a:lnTo>
                  <a:lnTo>
                    <a:pt x="5449415" y="1645351"/>
                  </a:lnTo>
                  <a:lnTo>
                    <a:pt x="5457036" y="1630431"/>
                  </a:lnTo>
                  <a:lnTo>
                    <a:pt x="5479265" y="1650112"/>
                  </a:lnTo>
                  <a:lnTo>
                    <a:pt x="5532296" y="1657096"/>
                  </a:lnTo>
                  <a:lnTo>
                    <a:pt x="5561829" y="1686618"/>
                  </a:lnTo>
                  <a:lnTo>
                    <a:pt x="5580247" y="1706299"/>
                  </a:lnTo>
                  <a:lnTo>
                    <a:pt x="5605016" y="1717410"/>
                  </a:lnTo>
                  <a:lnTo>
                    <a:pt x="5625975" y="1744710"/>
                  </a:lnTo>
                  <a:lnTo>
                    <a:pt x="5623117" y="1777089"/>
                  </a:lnTo>
                  <a:lnTo>
                    <a:pt x="5640265" y="1768836"/>
                  </a:lnTo>
                  <a:lnTo>
                    <a:pt x="5644075" y="1753915"/>
                  </a:lnTo>
                  <a:lnTo>
                    <a:pt x="5659000" y="1752963"/>
                  </a:lnTo>
                  <a:cubicBezTo>
                    <a:pt x="5658894" y="1735398"/>
                    <a:pt x="5658789" y="1717833"/>
                    <a:pt x="5658683" y="1700268"/>
                  </a:cubicBezTo>
                  <a:lnTo>
                    <a:pt x="5642805" y="1692967"/>
                  </a:lnTo>
                  <a:lnTo>
                    <a:pt x="5625657" y="1702490"/>
                  </a:lnTo>
                  <a:lnTo>
                    <a:pt x="5612955" y="1698364"/>
                  </a:lnTo>
                  <a:lnTo>
                    <a:pt x="5586598" y="1681856"/>
                  </a:lnTo>
                  <a:lnTo>
                    <a:pt x="5563099" y="1673603"/>
                  </a:lnTo>
                  <a:lnTo>
                    <a:pt x="5536107" y="1639954"/>
                  </a:lnTo>
                  <a:lnTo>
                    <a:pt x="5533884" y="1614877"/>
                  </a:lnTo>
                  <a:lnTo>
                    <a:pt x="5525310" y="1606306"/>
                  </a:lnTo>
                  <a:lnTo>
                    <a:pt x="5520864" y="1587577"/>
                  </a:lnTo>
                  <a:lnTo>
                    <a:pt x="5506892" y="1553928"/>
                  </a:lnTo>
                  <a:lnTo>
                    <a:pt x="5487839" y="1548849"/>
                  </a:lnTo>
                  <a:lnTo>
                    <a:pt x="5479265" y="1536469"/>
                  </a:lnTo>
                  <a:lnTo>
                    <a:pt x="5447510" y="1422825"/>
                  </a:lnTo>
                  <a:lnTo>
                    <a:pt x="5517689" y="1368543"/>
                  </a:lnTo>
                  <a:lnTo>
                    <a:pt x="5523087" y="1350766"/>
                  </a:lnTo>
                  <a:lnTo>
                    <a:pt x="5550397" y="1326958"/>
                  </a:lnTo>
                  <a:lnTo>
                    <a:pt x="5594537" y="1318070"/>
                  </a:lnTo>
                  <a:lnTo>
                    <a:pt x="5668209" y="1243789"/>
                  </a:lnTo>
                  <a:lnTo>
                    <a:pt x="5664081" y="1233314"/>
                  </a:lnTo>
                  <a:lnTo>
                    <a:pt x="5682817" y="1223790"/>
                  </a:lnTo>
                  <a:lnTo>
                    <a:pt x="5685992" y="1203474"/>
                  </a:lnTo>
                  <a:lnTo>
                    <a:pt x="5706633" y="1206649"/>
                  </a:lnTo>
                  <a:lnTo>
                    <a:pt x="5719971" y="1231726"/>
                  </a:lnTo>
                  <a:lnTo>
                    <a:pt x="5752361" y="1223156"/>
                  </a:lnTo>
                  <a:lnTo>
                    <a:pt x="5769827" y="1239662"/>
                  </a:lnTo>
                  <a:lnTo>
                    <a:pt x="5782211" y="1231092"/>
                  </a:lnTo>
                  <a:lnTo>
                    <a:pt x="5791103" y="1248233"/>
                  </a:lnTo>
                  <a:lnTo>
                    <a:pt x="5821906" y="1271724"/>
                  </a:lnTo>
                  <a:lnTo>
                    <a:pt x="5786975" y="1286961"/>
                  </a:lnTo>
                  <a:lnTo>
                    <a:pt x="5791738" y="1317435"/>
                  </a:lnTo>
                  <a:lnTo>
                    <a:pt x="5799994" y="1301563"/>
                  </a:lnTo>
                  <a:lnTo>
                    <a:pt x="5830162" y="1286644"/>
                  </a:lnTo>
                  <a:lnTo>
                    <a:pt x="5851756" y="1302198"/>
                  </a:lnTo>
                  <a:lnTo>
                    <a:pt x="5844452" y="1320292"/>
                  </a:lnTo>
                  <a:lnTo>
                    <a:pt x="5862870" y="1361242"/>
                  </a:lnTo>
                  <a:lnTo>
                    <a:pt x="5894943" y="1415842"/>
                  </a:lnTo>
                  <a:lnTo>
                    <a:pt x="5903517" y="1406319"/>
                  </a:lnTo>
                  <a:lnTo>
                    <a:pt x="5872397" y="1365051"/>
                  </a:lnTo>
                  <a:lnTo>
                    <a:pt x="5876842" y="1291723"/>
                  </a:lnTo>
                  <a:lnTo>
                    <a:pt x="5860965" y="1271406"/>
                  </a:lnTo>
                  <a:lnTo>
                    <a:pt x="5870174" y="1250455"/>
                  </a:lnTo>
                  <a:lnTo>
                    <a:pt x="5882558" y="1205061"/>
                  </a:lnTo>
                  <a:lnTo>
                    <a:pt x="5897166" y="1192364"/>
                  </a:lnTo>
                  <a:lnTo>
                    <a:pt x="5902882" y="1094274"/>
                  </a:lnTo>
                  <a:lnTo>
                    <a:pt x="5870491" y="1042849"/>
                  </a:lnTo>
                  <a:lnTo>
                    <a:pt x="5859059" y="1052689"/>
                  </a:lnTo>
                  <a:lnTo>
                    <a:pt x="5833337" y="1047610"/>
                  </a:lnTo>
                  <a:lnTo>
                    <a:pt x="5835878" y="979042"/>
                  </a:lnTo>
                  <a:lnTo>
                    <a:pt x="5853067" y="949041"/>
                  </a:lnTo>
                  <a:lnTo>
                    <a:pt x="6060620" y="1177406"/>
                  </a:lnTo>
                  <a:cubicBezTo>
                    <a:pt x="6579822" y="1806535"/>
                    <a:pt x="6891715" y="2613092"/>
                    <a:pt x="6891715" y="3492496"/>
                  </a:cubicBezTo>
                  <a:cubicBezTo>
                    <a:pt x="6891715" y="3869384"/>
                    <a:pt x="6834429" y="4232891"/>
                    <a:pt x="6728088" y="4574786"/>
                  </a:cubicBezTo>
                  <a:lnTo>
                    <a:pt x="6699847" y="4651948"/>
                  </a:lnTo>
                  <a:lnTo>
                    <a:pt x="6676768" y="4648009"/>
                  </a:lnTo>
                  <a:lnTo>
                    <a:pt x="6661525" y="4656897"/>
                  </a:lnTo>
                  <a:lnTo>
                    <a:pt x="6642472" y="4667056"/>
                  </a:lnTo>
                  <a:lnTo>
                    <a:pt x="6630405" y="4672135"/>
                  </a:lnTo>
                  <a:lnTo>
                    <a:pt x="6623101" y="4666421"/>
                  </a:lnTo>
                  <a:lnTo>
                    <a:pt x="6612622" y="4665151"/>
                  </a:lnTo>
                  <a:lnTo>
                    <a:pt x="6615162" y="4650548"/>
                  </a:lnTo>
                  <a:lnTo>
                    <a:pt x="6607541" y="4646104"/>
                  </a:lnTo>
                  <a:lnTo>
                    <a:pt x="6593251" y="4644517"/>
                  </a:lnTo>
                  <a:lnTo>
                    <a:pt x="6562448" y="4645787"/>
                  </a:lnTo>
                  <a:lnTo>
                    <a:pt x="6541172" y="4642295"/>
                  </a:lnTo>
                  <a:lnTo>
                    <a:pt x="6527200" y="4650548"/>
                  </a:lnTo>
                  <a:lnTo>
                    <a:pt x="6501161" y="4671818"/>
                  </a:lnTo>
                  <a:lnTo>
                    <a:pt x="6482743" y="4687373"/>
                  </a:lnTo>
                  <a:lnTo>
                    <a:pt x="6482425" y="4699753"/>
                  </a:lnTo>
                  <a:lnTo>
                    <a:pt x="6465277" y="4709912"/>
                  </a:lnTo>
                  <a:lnTo>
                    <a:pt x="6458926" y="4706737"/>
                  </a:lnTo>
                  <a:lnTo>
                    <a:pt x="6448447" y="4706420"/>
                  </a:lnTo>
                  <a:lnTo>
                    <a:pt x="6438920" y="4710229"/>
                  </a:lnTo>
                  <a:lnTo>
                    <a:pt x="6430346" y="4707689"/>
                  </a:lnTo>
                  <a:lnTo>
                    <a:pt x="6405895" y="4713403"/>
                  </a:lnTo>
                  <a:lnTo>
                    <a:pt x="6398591" y="4710229"/>
                  </a:lnTo>
                  <a:lnTo>
                    <a:pt x="6382714" y="4715308"/>
                  </a:lnTo>
                  <a:lnTo>
                    <a:pt x="6364296" y="4728324"/>
                  </a:lnTo>
                  <a:lnTo>
                    <a:pt x="6358897" y="4725149"/>
                  </a:lnTo>
                  <a:lnTo>
                    <a:pt x="6348418" y="4731181"/>
                  </a:lnTo>
                  <a:lnTo>
                    <a:pt x="6361755" y="4741022"/>
                  </a:lnTo>
                  <a:lnTo>
                    <a:pt x="6358580" y="4749275"/>
                  </a:lnTo>
                  <a:lnTo>
                    <a:pt x="6347783" y="4740704"/>
                  </a:lnTo>
                  <a:lnTo>
                    <a:pt x="6342702" y="4740387"/>
                  </a:lnTo>
                  <a:lnTo>
                    <a:pt x="6347783" y="4750863"/>
                  </a:lnTo>
                  <a:cubicBezTo>
                    <a:pt x="6348092" y="4754989"/>
                    <a:pt x="6348402" y="4759116"/>
                    <a:pt x="6348711" y="4763242"/>
                  </a:cubicBezTo>
                  <a:cubicBezTo>
                    <a:pt x="6348716" y="4763245"/>
                    <a:pt x="6348722" y="4763247"/>
                    <a:pt x="6348727" y="4763250"/>
                  </a:cubicBezTo>
                  <a:cubicBezTo>
                    <a:pt x="6348722" y="4763255"/>
                    <a:pt x="6348718" y="4763261"/>
                    <a:pt x="6348713" y="4763266"/>
                  </a:cubicBezTo>
                  <a:cubicBezTo>
                    <a:pt x="6348720" y="4763364"/>
                    <a:pt x="6348728" y="4763463"/>
                    <a:pt x="6348735" y="4763561"/>
                  </a:cubicBezTo>
                  <a:lnTo>
                    <a:pt x="6348545" y="4763458"/>
                  </a:lnTo>
                  <a:lnTo>
                    <a:pt x="6342059" y="4770869"/>
                  </a:lnTo>
                  <a:lnTo>
                    <a:pt x="6330309" y="4769282"/>
                  </a:lnTo>
                  <a:lnTo>
                    <a:pt x="6323958" y="4777535"/>
                  </a:lnTo>
                  <a:lnTo>
                    <a:pt x="6316337" y="4778488"/>
                  </a:lnTo>
                  <a:lnTo>
                    <a:pt x="6317925" y="4768964"/>
                  </a:lnTo>
                  <a:lnTo>
                    <a:pt x="6305858" y="4774043"/>
                  </a:lnTo>
                  <a:lnTo>
                    <a:pt x="6301094" y="4786424"/>
                  </a:lnTo>
                  <a:lnTo>
                    <a:pt x="6296013" y="4788328"/>
                  </a:lnTo>
                  <a:lnTo>
                    <a:pt x="6299189" y="4797852"/>
                  </a:lnTo>
                  <a:lnTo>
                    <a:pt x="6295696" y="4809597"/>
                  </a:lnTo>
                  <a:lnTo>
                    <a:pt x="6283946" y="4807057"/>
                  </a:lnTo>
                  <a:lnTo>
                    <a:pt x="6280771" y="4811184"/>
                  </a:lnTo>
                  <a:lnTo>
                    <a:pt x="6283629" y="4820707"/>
                  </a:lnTo>
                  <a:lnTo>
                    <a:pt x="6276008" y="4824834"/>
                  </a:lnTo>
                  <a:lnTo>
                    <a:pt x="6262353" y="4822294"/>
                  </a:lnTo>
                  <a:lnTo>
                    <a:pt x="6252826" y="4817850"/>
                  </a:lnTo>
                  <a:lnTo>
                    <a:pt x="6238219" y="4805788"/>
                  </a:lnTo>
                  <a:lnTo>
                    <a:pt x="6229645" y="4806740"/>
                  </a:lnTo>
                  <a:lnTo>
                    <a:pt x="6234090" y="4816263"/>
                  </a:lnTo>
                  <a:lnTo>
                    <a:pt x="6241077" y="4819437"/>
                  </a:lnTo>
                  <a:lnTo>
                    <a:pt x="6235678" y="4830230"/>
                  </a:lnTo>
                  <a:lnTo>
                    <a:pt x="6222023" y="4829913"/>
                  </a:lnTo>
                  <a:lnTo>
                    <a:pt x="6214402" y="4824199"/>
                  </a:lnTo>
                  <a:lnTo>
                    <a:pt x="6210274" y="4832770"/>
                  </a:lnTo>
                  <a:lnTo>
                    <a:pt x="6222659" y="4840389"/>
                  </a:lnTo>
                  <a:lnTo>
                    <a:pt x="6215990" y="4849594"/>
                  </a:lnTo>
                  <a:lnTo>
                    <a:pt x="6210591" y="4852769"/>
                  </a:lnTo>
                  <a:lnTo>
                    <a:pt x="6213767" y="4861340"/>
                  </a:lnTo>
                  <a:lnTo>
                    <a:pt x="6204558" y="4877847"/>
                  </a:lnTo>
                  <a:lnTo>
                    <a:pt x="6200747" y="4872133"/>
                  </a:lnTo>
                  <a:lnTo>
                    <a:pt x="6195666" y="4852134"/>
                  </a:lnTo>
                  <a:lnTo>
                    <a:pt x="6187410" y="4861657"/>
                  </a:lnTo>
                  <a:lnTo>
                    <a:pt x="6179154" y="4880386"/>
                  </a:lnTo>
                  <a:lnTo>
                    <a:pt x="6191538" y="4903877"/>
                  </a:lnTo>
                  <a:lnTo>
                    <a:pt x="6190268" y="4915305"/>
                  </a:lnTo>
                  <a:lnTo>
                    <a:pt x="6178201" y="4924510"/>
                  </a:lnTo>
                  <a:lnTo>
                    <a:pt x="6178519" y="4914035"/>
                  </a:lnTo>
                  <a:lnTo>
                    <a:pt x="6176296" y="4909591"/>
                  </a:lnTo>
                  <a:lnTo>
                    <a:pt x="6160418" y="4917844"/>
                  </a:lnTo>
                  <a:lnTo>
                    <a:pt x="6158830" y="4927050"/>
                  </a:lnTo>
                  <a:cubicBezTo>
                    <a:pt x="6158724" y="4929378"/>
                    <a:pt x="6158619" y="4931706"/>
                    <a:pt x="6158513" y="4934034"/>
                  </a:cubicBezTo>
                  <a:lnTo>
                    <a:pt x="6158513" y="4936891"/>
                  </a:lnTo>
                  <a:lnTo>
                    <a:pt x="6158513" y="4938795"/>
                  </a:lnTo>
                  <a:lnTo>
                    <a:pt x="6161688" y="4947366"/>
                  </a:lnTo>
                  <a:lnTo>
                    <a:pt x="6154067" y="4956572"/>
                  </a:lnTo>
                  <a:lnTo>
                    <a:pt x="6141365" y="4963556"/>
                  </a:lnTo>
                  <a:lnTo>
                    <a:pt x="6135649" y="4978475"/>
                  </a:lnTo>
                  <a:lnTo>
                    <a:pt x="6122312" y="4993712"/>
                  </a:lnTo>
                  <a:lnTo>
                    <a:pt x="6129933" y="5024187"/>
                  </a:lnTo>
                  <a:lnTo>
                    <a:pt x="6136919" y="5038472"/>
                  </a:lnTo>
                  <a:lnTo>
                    <a:pt x="6148668" y="5036250"/>
                  </a:lnTo>
                  <a:lnTo>
                    <a:pt x="6154384" y="5027044"/>
                  </a:lnTo>
                  <a:lnTo>
                    <a:pt x="6170897" y="5030853"/>
                  </a:lnTo>
                  <a:lnTo>
                    <a:pt x="6175661" y="5059423"/>
                  </a:lnTo>
                  <a:lnTo>
                    <a:pt x="6177248" y="5069898"/>
                  </a:lnTo>
                  <a:lnTo>
                    <a:pt x="6190268" y="5079739"/>
                  </a:lnTo>
                  <a:lnTo>
                    <a:pt x="6194396" y="5079739"/>
                  </a:lnTo>
                  <a:lnTo>
                    <a:pt x="6197254" y="5089262"/>
                  </a:lnTo>
                  <a:lnTo>
                    <a:pt x="6190586" y="5103864"/>
                  </a:lnTo>
                  <a:lnTo>
                    <a:pt x="6188680" y="5128307"/>
                  </a:lnTo>
                  <a:lnTo>
                    <a:pt x="6195031" y="5132434"/>
                  </a:lnTo>
                  <a:lnTo>
                    <a:pt x="6206146" y="5113705"/>
                  </a:lnTo>
                  <a:lnTo>
                    <a:pt x="6212814" y="5101325"/>
                  </a:lnTo>
                  <a:lnTo>
                    <a:pt x="6214085" y="5089897"/>
                  </a:lnTo>
                  <a:lnTo>
                    <a:pt x="6218213" y="5103547"/>
                  </a:lnTo>
                  <a:lnTo>
                    <a:pt x="6212179" y="5126403"/>
                  </a:lnTo>
                  <a:lnTo>
                    <a:pt x="6204240" y="5141957"/>
                  </a:lnTo>
                  <a:lnTo>
                    <a:pt x="6206146" y="5154972"/>
                  </a:lnTo>
                  <a:lnTo>
                    <a:pt x="6212814" y="5145767"/>
                  </a:lnTo>
                  <a:cubicBezTo>
                    <a:pt x="6213026" y="5149999"/>
                    <a:pt x="6213237" y="5154232"/>
                    <a:pt x="6213449" y="5158464"/>
                  </a:cubicBezTo>
                  <a:lnTo>
                    <a:pt x="6203605" y="5169575"/>
                  </a:lnTo>
                  <a:lnTo>
                    <a:pt x="6197889" y="5184177"/>
                  </a:lnTo>
                  <a:lnTo>
                    <a:pt x="6202970" y="5201319"/>
                  </a:lnTo>
                  <a:lnTo>
                    <a:pt x="6235678" y="5233698"/>
                  </a:lnTo>
                  <a:lnTo>
                    <a:pt x="6249333" y="5251157"/>
                  </a:lnTo>
                  <a:lnTo>
                    <a:pt x="6260130" y="5274330"/>
                  </a:lnTo>
                  <a:lnTo>
                    <a:pt x="6275690" y="5324168"/>
                  </a:lnTo>
                  <a:lnTo>
                    <a:pt x="6291250" y="5336232"/>
                  </a:lnTo>
                  <a:lnTo>
                    <a:pt x="6303952" y="5347977"/>
                  </a:lnTo>
                  <a:lnTo>
                    <a:pt x="6297190" y="5360853"/>
                  </a:lnTo>
                  <a:lnTo>
                    <a:pt x="6297448" y="5360940"/>
                  </a:lnTo>
                  <a:lnTo>
                    <a:pt x="6303928" y="5348597"/>
                  </a:lnTo>
                  <a:lnTo>
                    <a:pt x="6326471" y="5368282"/>
                  </a:lnTo>
                  <a:lnTo>
                    <a:pt x="6343298" y="5377172"/>
                  </a:lnTo>
                  <a:lnTo>
                    <a:pt x="6352738" y="5391437"/>
                  </a:lnTo>
                  <a:lnTo>
                    <a:pt x="6270138" y="5527402"/>
                  </a:lnTo>
                  <a:lnTo>
                    <a:pt x="6157685" y="5677783"/>
                  </a:lnTo>
                  <a:lnTo>
                    <a:pt x="6151028" y="5680333"/>
                  </a:lnTo>
                  <a:lnTo>
                    <a:pt x="6151528" y="5680898"/>
                  </a:lnTo>
                  <a:lnTo>
                    <a:pt x="6124790" y="5702235"/>
                  </a:lnTo>
                  <a:lnTo>
                    <a:pt x="6108874" y="5721342"/>
                  </a:lnTo>
                  <a:lnTo>
                    <a:pt x="6108664" y="5720387"/>
                  </a:lnTo>
                  <a:lnTo>
                    <a:pt x="6071278" y="5721342"/>
                  </a:lnTo>
                  <a:lnTo>
                    <a:pt x="6010443" y="5705105"/>
                  </a:lnTo>
                  <a:lnTo>
                    <a:pt x="5965134" y="5657668"/>
                  </a:lnTo>
                  <a:lnTo>
                    <a:pt x="5954821" y="5617474"/>
                  </a:lnTo>
                  <a:lnTo>
                    <a:pt x="5954631" y="5617583"/>
                  </a:lnTo>
                  <a:lnTo>
                    <a:pt x="5954678" y="5617604"/>
                  </a:lnTo>
                  <a:lnTo>
                    <a:pt x="5954550" y="5617629"/>
                  </a:lnTo>
                  <a:lnTo>
                    <a:pt x="5954176" y="5617843"/>
                  </a:lnTo>
                  <a:lnTo>
                    <a:pt x="5953959" y="5617746"/>
                  </a:lnTo>
                  <a:lnTo>
                    <a:pt x="5903234" y="5627755"/>
                  </a:lnTo>
                  <a:cubicBezTo>
                    <a:pt x="5903446" y="5629764"/>
                    <a:pt x="5903657" y="5631774"/>
                    <a:pt x="5903869" y="5633783"/>
                  </a:cubicBezTo>
                  <a:lnTo>
                    <a:pt x="5906092" y="5648375"/>
                  </a:lnTo>
                  <a:lnTo>
                    <a:pt x="5907044" y="5656623"/>
                  </a:lnTo>
                  <a:lnTo>
                    <a:pt x="5908632" y="5664871"/>
                  </a:lnTo>
                  <a:lnTo>
                    <a:pt x="5910220" y="5671850"/>
                  </a:lnTo>
                  <a:lnTo>
                    <a:pt x="5911808" y="5677243"/>
                  </a:lnTo>
                  <a:lnTo>
                    <a:pt x="5914031" y="5683270"/>
                  </a:lnTo>
                  <a:lnTo>
                    <a:pt x="5916253" y="5691835"/>
                  </a:lnTo>
                  <a:lnTo>
                    <a:pt x="5919111" y="5701987"/>
                  </a:lnTo>
                  <a:lnTo>
                    <a:pt x="5921017" y="5712772"/>
                  </a:lnTo>
                  <a:lnTo>
                    <a:pt x="5923240" y="5723558"/>
                  </a:lnTo>
                  <a:lnTo>
                    <a:pt x="5925145" y="5733075"/>
                  </a:lnTo>
                  <a:cubicBezTo>
                    <a:pt x="5925357" y="5735507"/>
                    <a:pt x="5925568" y="5737939"/>
                    <a:pt x="5925780" y="5740371"/>
                  </a:cubicBezTo>
                  <a:lnTo>
                    <a:pt x="5925780" y="5743226"/>
                  </a:lnTo>
                  <a:cubicBezTo>
                    <a:pt x="5925674" y="5743861"/>
                    <a:pt x="5925569" y="5744495"/>
                    <a:pt x="5925463" y="5745130"/>
                  </a:cubicBezTo>
                  <a:cubicBezTo>
                    <a:pt x="5925251" y="5746716"/>
                    <a:pt x="5925040" y="5748302"/>
                    <a:pt x="5924828" y="5749888"/>
                  </a:cubicBezTo>
                  <a:lnTo>
                    <a:pt x="5923875" y="5758453"/>
                  </a:lnTo>
                  <a:cubicBezTo>
                    <a:pt x="5923663" y="5762260"/>
                    <a:pt x="5923452" y="5766067"/>
                    <a:pt x="5923240" y="5769874"/>
                  </a:cubicBezTo>
                  <a:cubicBezTo>
                    <a:pt x="5923028" y="5774104"/>
                    <a:pt x="5922817" y="5778333"/>
                    <a:pt x="5922605" y="5782563"/>
                  </a:cubicBezTo>
                  <a:lnTo>
                    <a:pt x="5922605" y="5795252"/>
                  </a:lnTo>
                  <a:lnTo>
                    <a:pt x="5922287" y="5806989"/>
                  </a:lnTo>
                  <a:lnTo>
                    <a:pt x="5922605" y="5816189"/>
                  </a:lnTo>
                  <a:cubicBezTo>
                    <a:pt x="5922711" y="5817246"/>
                    <a:pt x="5922816" y="5818304"/>
                    <a:pt x="5922922" y="5819361"/>
                  </a:cubicBezTo>
                  <a:lnTo>
                    <a:pt x="5923240" y="5821899"/>
                  </a:lnTo>
                  <a:lnTo>
                    <a:pt x="5924192" y="5826975"/>
                  </a:lnTo>
                  <a:lnTo>
                    <a:pt x="5925463" y="5836175"/>
                  </a:lnTo>
                  <a:lnTo>
                    <a:pt x="5928321" y="5859015"/>
                  </a:lnTo>
                  <a:lnTo>
                    <a:pt x="5931496" y="5889786"/>
                  </a:lnTo>
                  <a:lnTo>
                    <a:pt x="5891802" y="5911675"/>
                  </a:lnTo>
                  <a:lnTo>
                    <a:pt x="5867985" y="5892007"/>
                  </a:lnTo>
                  <a:lnTo>
                    <a:pt x="5834006" y="5896131"/>
                  </a:lnTo>
                  <a:lnTo>
                    <a:pt x="5807014" y="5906282"/>
                  </a:lnTo>
                  <a:lnTo>
                    <a:pt x="5779387" y="5900572"/>
                  </a:lnTo>
                  <a:lnTo>
                    <a:pt x="5720956" y="5935467"/>
                  </a:lnTo>
                  <a:lnTo>
                    <a:pt x="5698092" y="5915164"/>
                  </a:lnTo>
                  <a:lnTo>
                    <a:pt x="5652047" y="5929440"/>
                  </a:lnTo>
                  <a:lnTo>
                    <a:pt x="5585360" y="5938322"/>
                  </a:lnTo>
                  <a:lnTo>
                    <a:pt x="5474215" y="5985272"/>
                  </a:lnTo>
                  <a:lnTo>
                    <a:pt x="5431027" y="5995741"/>
                  </a:lnTo>
                  <a:lnTo>
                    <a:pt x="5379583" y="5956721"/>
                  </a:lnTo>
                  <a:lnTo>
                    <a:pt x="5337983" y="5954818"/>
                  </a:lnTo>
                  <a:lnTo>
                    <a:pt x="5261452" y="5985907"/>
                  </a:lnTo>
                  <a:lnTo>
                    <a:pt x="5234142" y="5983369"/>
                  </a:lnTo>
                  <a:lnTo>
                    <a:pt x="5210961" y="5957356"/>
                  </a:lnTo>
                  <a:lnTo>
                    <a:pt x="5197623" y="5967824"/>
                  </a:lnTo>
                  <a:lnTo>
                    <a:pt x="5173489" y="5994154"/>
                  </a:lnTo>
                  <a:cubicBezTo>
                    <a:pt x="5173912" y="6006420"/>
                    <a:pt x="5174336" y="6018687"/>
                    <a:pt x="5174759" y="6030953"/>
                  </a:cubicBezTo>
                  <a:lnTo>
                    <a:pt x="5150625" y="6049987"/>
                  </a:lnTo>
                  <a:lnTo>
                    <a:pt x="5148720" y="6075682"/>
                  </a:lnTo>
                  <a:lnTo>
                    <a:pt x="5130619" y="6078855"/>
                  </a:lnTo>
                  <a:lnTo>
                    <a:pt x="5123633" y="6088054"/>
                  </a:lnTo>
                  <a:lnTo>
                    <a:pt x="5108708" y="6085834"/>
                  </a:lnTo>
                  <a:lnTo>
                    <a:pt x="5112518" y="6077903"/>
                  </a:lnTo>
                  <a:lnTo>
                    <a:pt x="5105214" y="6066483"/>
                  </a:lnTo>
                  <a:lnTo>
                    <a:pt x="5097911" y="6052842"/>
                  </a:lnTo>
                  <a:lnTo>
                    <a:pt x="5104897" y="6028415"/>
                  </a:lnTo>
                  <a:lnTo>
                    <a:pt x="5133159" y="6005257"/>
                  </a:lnTo>
                  <a:cubicBezTo>
                    <a:pt x="5133477" y="5998913"/>
                    <a:pt x="5133794" y="5992568"/>
                    <a:pt x="5134112" y="5986224"/>
                  </a:cubicBezTo>
                  <a:lnTo>
                    <a:pt x="5116329" y="5973852"/>
                  </a:lnTo>
                  <a:lnTo>
                    <a:pt x="5093782" y="5989713"/>
                  </a:lnTo>
                  <a:lnTo>
                    <a:pt x="5084573" y="6005575"/>
                  </a:lnTo>
                  <a:lnTo>
                    <a:pt x="5073141" y="6016043"/>
                  </a:lnTo>
                  <a:lnTo>
                    <a:pt x="5035987" y="6013505"/>
                  </a:lnTo>
                  <a:lnTo>
                    <a:pt x="5021062" y="5997644"/>
                  </a:lnTo>
                  <a:lnTo>
                    <a:pt x="4988036" y="5989713"/>
                  </a:lnTo>
                  <a:lnTo>
                    <a:pt x="4966125" y="6007795"/>
                  </a:lnTo>
                  <a:lnTo>
                    <a:pt x="4944848" y="6018264"/>
                  </a:lnTo>
                  <a:lnTo>
                    <a:pt x="4934687" y="6043642"/>
                  </a:lnTo>
                  <a:lnTo>
                    <a:pt x="4913410" y="6049035"/>
                  </a:lnTo>
                  <a:lnTo>
                    <a:pt x="4903249" y="6067117"/>
                  </a:lnTo>
                  <a:lnTo>
                    <a:pt x="4857520" y="6070607"/>
                  </a:lnTo>
                  <a:lnTo>
                    <a:pt x="4836562" y="6068703"/>
                  </a:lnTo>
                  <a:lnTo>
                    <a:pt x="4823859" y="6077268"/>
                  </a:lnTo>
                  <a:lnTo>
                    <a:pt x="4801630" y="6085199"/>
                  </a:lnTo>
                  <a:lnTo>
                    <a:pt x="4774003" y="6068386"/>
                  </a:lnTo>
                  <a:lnTo>
                    <a:pt x="4750821" y="6037932"/>
                  </a:lnTo>
                  <a:lnTo>
                    <a:pt x="4727957" y="6027781"/>
                  </a:lnTo>
                  <a:lnTo>
                    <a:pt x="4707951" y="6010968"/>
                  </a:lnTo>
                  <a:lnTo>
                    <a:pt x="4689851" y="6006844"/>
                  </a:lnTo>
                  <a:lnTo>
                    <a:pt x="4665399" y="5992568"/>
                  </a:lnTo>
                  <a:lnTo>
                    <a:pt x="4627292" y="5989713"/>
                  </a:lnTo>
                  <a:lnTo>
                    <a:pt x="4610462" y="6002402"/>
                  </a:lnTo>
                  <a:lnTo>
                    <a:pt x="4606333" y="6020484"/>
                  </a:lnTo>
                  <a:cubicBezTo>
                    <a:pt x="4606121" y="6025031"/>
                    <a:pt x="4605910" y="6029578"/>
                    <a:pt x="4605698" y="6034125"/>
                  </a:cubicBezTo>
                  <a:lnTo>
                    <a:pt x="4582517" y="6058552"/>
                  </a:lnTo>
                  <a:lnTo>
                    <a:pt x="4568862" y="6058552"/>
                  </a:lnTo>
                  <a:cubicBezTo>
                    <a:pt x="4569074" y="6056120"/>
                    <a:pt x="4569285" y="6053688"/>
                    <a:pt x="4569497" y="6051256"/>
                  </a:cubicBezTo>
                  <a:lnTo>
                    <a:pt x="4563463" y="6051256"/>
                  </a:lnTo>
                  <a:lnTo>
                    <a:pt x="4557112" y="6066165"/>
                  </a:lnTo>
                  <a:lnTo>
                    <a:pt x="4544410" y="6071241"/>
                  </a:lnTo>
                  <a:lnTo>
                    <a:pt x="4526309" y="6076951"/>
                  </a:lnTo>
                  <a:lnTo>
                    <a:pt x="4501222" y="6073144"/>
                  </a:lnTo>
                  <a:lnTo>
                    <a:pt x="4480581" y="6058235"/>
                  </a:lnTo>
                  <a:lnTo>
                    <a:pt x="4455176" y="6030319"/>
                  </a:lnTo>
                  <a:lnTo>
                    <a:pt x="4452636" y="6011285"/>
                  </a:lnTo>
                  <a:lnTo>
                    <a:pt x="4435805" y="6006209"/>
                  </a:lnTo>
                  <a:lnTo>
                    <a:pt x="4440251" y="6023974"/>
                  </a:lnTo>
                  <a:lnTo>
                    <a:pt x="4422151" y="6025243"/>
                  </a:lnTo>
                  <a:lnTo>
                    <a:pt x="4409448" y="6012554"/>
                  </a:lnTo>
                  <a:lnTo>
                    <a:pt x="4402144" y="5999230"/>
                  </a:lnTo>
                  <a:lnTo>
                    <a:pt x="4394841" y="6000182"/>
                  </a:lnTo>
                  <a:lnTo>
                    <a:pt x="4383091" y="5992886"/>
                  </a:lnTo>
                  <a:lnTo>
                    <a:pt x="4374517" y="6004623"/>
                  </a:lnTo>
                  <a:lnTo>
                    <a:pt x="4377693" y="6021436"/>
                  </a:lnTo>
                  <a:lnTo>
                    <a:pt x="4365308" y="6035394"/>
                  </a:lnTo>
                  <a:lnTo>
                    <a:pt x="4358957" y="6041739"/>
                  </a:lnTo>
                  <a:lnTo>
                    <a:pt x="4352606" y="6040470"/>
                  </a:lnTo>
                  <a:lnTo>
                    <a:pt x="4361180" y="6029050"/>
                  </a:lnTo>
                  <a:lnTo>
                    <a:pt x="4355781" y="6026829"/>
                  </a:lnTo>
                  <a:lnTo>
                    <a:pt x="4347207" y="6033174"/>
                  </a:lnTo>
                  <a:lnTo>
                    <a:pt x="4347207" y="6019850"/>
                  </a:lnTo>
                  <a:lnTo>
                    <a:pt x="4356416" y="6010016"/>
                  </a:lnTo>
                  <a:lnTo>
                    <a:pt x="4353241" y="6008113"/>
                  </a:lnTo>
                  <a:lnTo>
                    <a:pt x="4334187" y="6009064"/>
                  </a:lnTo>
                  <a:lnTo>
                    <a:pt x="4319580" y="6020802"/>
                  </a:lnTo>
                  <a:lnTo>
                    <a:pt x="4303702" y="6016995"/>
                  </a:lnTo>
                  <a:lnTo>
                    <a:pt x="4298304" y="6022071"/>
                  </a:lnTo>
                  <a:lnTo>
                    <a:pt x="4293223" y="6018898"/>
                  </a:lnTo>
                  <a:lnTo>
                    <a:pt x="4293223" y="6010650"/>
                  </a:lnTo>
                  <a:lnTo>
                    <a:pt x="4303384" y="6002085"/>
                  </a:lnTo>
                  <a:lnTo>
                    <a:pt x="4318310" y="6001134"/>
                  </a:lnTo>
                  <a:lnTo>
                    <a:pt x="4331965" y="6001768"/>
                  </a:lnTo>
                  <a:lnTo>
                    <a:pt x="4349113" y="6003671"/>
                  </a:lnTo>
                  <a:lnTo>
                    <a:pt x="4354511" y="5993203"/>
                  </a:lnTo>
                  <a:lnTo>
                    <a:pt x="4349113" y="5983686"/>
                  </a:lnTo>
                  <a:lnTo>
                    <a:pt x="4356099" y="5978293"/>
                  </a:lnTo>
                  <a:lnTo>
                    <a:pt x="4363720" y="5982734"/>
                  </a:lnTo>
                  <a:lnTo>
                    <a:pt x="4371977" y="5974169"/>
                  </a:lnTo>
                  <a:lnTo>
                    <a:pt x="4387854" y="5968776"/>
                  </a:lnTo>
                  <a:lnTo>
                    <a:pt x="4386902" y="5965604"/>
                  </a:lnTo>
                  <a:lnTo>
                    <a:pt x="4356099" y="5966556"/>
                  </a:lnTo>
                  <a:lnTo>
                    <a:pt x="4343397" y="5965921"/>
                  </a:lnTo>
                  <a:lnTo>
                    <a:pt x="4334823" y="5975438"/>
                  </a:lnTo>
                  <a:lnTo>
                    <a:pt x="4331012" y="5976707"/>
                  </a:lnTo>
                  <a:lnTo>
                    <a:pt x="4322438" y="5976707"/>
                  </a:lnTo>
                  <a:lnTo>
                    <a:pt x="4312911" y="5972266"/>
                  </a:lnTo>
                  <a:lnTo>
                    <a:pt x="4303384" y="5973852"/>
                  </a:lnTo>
                  <a:lnTo>
                    <a:pt x="4292905" y="5986541"/>
                  </a:lnTo>
                  <a:lnTo>
                    <a:pt x="4285284" y="5983369"/>
                  </a:lnTo>
                  <a:lnTo>
                    <a:pt x="4281156" y="5969411"/>
                  </a:lnTo>
                  <a:lnTo>
                    <a:pt x="4285919" y="5958942"/>
                  </a:lnTo>
                  <a:lnTo>
                    <a:pt x="4303067" y="5956721"/>
                  </a:lnTo>
                  <a:lnTo>
                    <a:pt x="4308465" y="5955770"/>
                  </a:lnTo>
                  <a:lnTo>
                    <a:pt x="4308465" y="5947205"/>
                  </a:lnTo>
                  <a:cubicBezTo>
                    <a:pt x="4308783" y="5944033"/>
                    <a:pt x="4309100" y="5940860"/>
                    <a:pt x="4309418" y="5937688"/>
                  </a:cubicBezTo>
                  <a:lnTo>
                    <a:pt x="4298939" y="5937688"/>
                  </a:lnTo>
                  <a:lnTo>
                    <a:pt x="4293540" y="5939274"/>
                  </a:lnTo>
                  <a:lnTo>
                    <a:pt x="4281791" y="5928488"/>
                  </a:lnTo>
                  <a:cubicBezTo>
                    <a:pt x="4281473" y="5925316"/>
                    <a:pt x="4281156" y="5922143"/>
                    <a:pt x="4280838" y="5918971"/>
                  </a:cubicBezTo>
                  <a:lnTo>
                    <a:pt x="4277345" y="5909772"/>
                  </a:lnTo>
                  <a:lnTo>
                    <a:pt x="4262420" y="5897082"/>
                  </a:lnTo>
                  <a:lnTo>
                    <a:pt x="4267818" y="5891690"/>
                  </a:lnTo>
                  <a:lnTo>
                    <a:pt x="4276075" y="5896131"/>
                  </a:lnTo>
                  <a:lnTo>
                    <a:pt x="4281473" y="5884393"/>
                  </a:lnTo>
                  <a:lnTo>
                    <a:pt x="4277027" y="5870435"/>
                  </a:lnTo>
                  <a:lnTo>
                    <a:pt x="4270359" y="5863456"/>
                  </a:lnTo>
                  <a:lnTo>
                    <a:pt x="4253528" y="5853939"/>
                  </a:lnTo>
                  <a:lnTo>
                    <a:pt x="4236380" y="5828878"/>
                  </a:lnTo>
                  <a:lnTo>
                    <a:pt x="4223678" y="5829195"/>
                  </a:lnTo>
                  <a:lnTo>
                    <a:pt x="4219550" y="5843788"/>
                  </a:lnTo>
                  <a:lnTo>
                    <a:pt x="4212246" y="5840933"/>
                  </a:lnTo>
                  <a:lnTo>
                    <a:pt x="4197321" y="5826975"/>
                  </a:lnTo>
                  <a:lnTo>
                    <a:pt x="4182395" y="5823168"/>
                  </a:lnTo>
                  <a:lnTo>
                    <a:pt x="4187476" y="5806355"/>
                  </a:lnTo>
                  <a:lnTo>
                    <a:pt x="4195733" y="5808258"/>
                  </a:lnTo>
                  <a:lnTo>
                    <a:pt x="4194145" y="5814603"/>
                  </a:lnTo>
                  <a:lnTo>
                    <a:pt x="4199226" y="5816506"/>
                  </a:lnTo>
                  <a:lnTo>
                    <a:pt x="4208435" y="5805721"/>
                  </a:lnTo>
                  <a:lnTo>
                    <a:pt x="4203354" y="5798742"/>
                  </a:lnTo>
                  <a:lnTo>
                    <a:pt x="4194780" y="5794618"/>
                  </a:lnTo>
                  <a:lnTo>
                    <a:pt x="4190652" y="5777487"/>
                  </a:lnTo>
                  <a:lnTo>
                    <a:pt x="4197956" y="5775584"/>
                  </a:lnTo>
                  <a:lnTo>
                    <a:pt x="4209388" y="5778756"/>
                  </a:lnTo>
                  <a:lnTo>
                    <a:pt x="4212881" y="5790176"/>
                  </a:lnTo>
                  <a:lnTo>
                    <a:pt x="4211611" y="5800645"/>
                  </a:lnTo>
                  <a:lnTo>
                    <a:pt x="4216056" y="5809210"/>
                  </a:lnTo>
                  <a:lnTo>
                    <a:pt x="4226536" y="5812382"/>
                  </a:lnTo>
                  <a:lnTo>
                    <a:pt x="4223360" y="5800645"/>
                  </a:lnTo>
                  <a:lnTo>
                    <a:pt x="4225583" y="5795252"/>
                  </a:lnTo>
                  <a:lnTo>
                    <a:pt x="4229711" y="5798424"/>
                  </a:lnTo>
                  <a:lnTo>
                    <a:pt x="4230982" y="5812382"/>
                  </a:lnTo>
                  <a:lnTo>
                    <a:pt x="4242414" y="5805403"/>
                  </a:lnTo>
                  <a:lnTo>
                    <a:pt x="4256386" y="5807624"/>
                  </a:lnTo>
                  <a:lnTo>
                    <a:pt x="4273217" y="5807624"/>
                  </a:lnTo>
                  <a:lnTo>
                    <a:pt x="4266865" y="5799059"/>
                  </a:lnTo>
                  <a:lnTo>
                    <a:pt x="4252258" y="5798107"/>
                  </a:lnTo>
                  <a:lnTo>
                    <a:pt x="4244637" y="5797473"/>
                  </a:lnTo>
                  <a:lnTo>
                    <a:pt x="4238285" y="5789859"/>
                  </a:lnTo>
                  <a:lnTo>
                    <a:pt x="4227488" y="5772412"/>
                  </a:lnTo>
                  <a:lnTo>
                    <a:pt x="4233840" y="5763846"/>
                  </a:lnTo>
                  <a:lnTo>
                    <a:pt x="4241143" y="5767653"/>
                  </a:lnTo>
                  <a:lnTo>
                    <a:pt x="4251623" y="5754964"/>
                  </a:lnTo>
                  <a:lnTo>
                    <a:pt x="4255751" y="5744495"/>
                  </a:lnTo>
                  <a:lnTo>
                    <a:pt x="4252575" y="5740371"/>
                  </a:lnTo>
                  <a:lnTo>
                    <a:pt x="4238603" y="5746716"/>
                  </a:lnTo>
                  <a:lnTo>
                    <a:pt x="4234475" y="5742592"/>
                  </a:lnTo>
                  <a:lnTo>
                    <a:pt x="4233204" y="5727682"/>
                  </a:lnTo>
                  <a:lnTo>
                    <a:pt x="4239873" y="5720386"/>
                  </a:lnTo>
                  <a:lnTo>
                    <a:pt x="4233204" y="5713407"/>
                  </a:lnTo>
                  <a:lnTo>
                    <a:pt x="4222725" y="5707062"/>
                  </a:lnTo>
                  <a:lnTo>
                    <a:pt x="4219232" y="5699449"/>
                  </a:lnTo>
                  <a:lnTo>
                    <a:pt x="4212881" y="5699449"/>
                  </a:lnTo>
                  <a:lnTo>
                    <a:pt x="4212881" y="5690249"/>
                  </a:lnTo>
                  <a:lnTo>
                    <a:pt x="4220185" y="5690884"/>
                  </a:lnTo>
                  <a:lnTo>
                    <a:pt x="4235110" y="5686760"/>
                  </a:lnTo>
                  <a:lnTo>
                    <a:pt x="4235110" y="5682636"/>
                  </a:lnTo>
                  <a:lnTo>
                    <a:pt x="4246859" y="5681367"/>
                  </a:lnTo>
                  <a:lnTo>
                    <a:pt x="4251623" y="5673119"/>
                  </a:lnTo>
                  <a:lnTo>
                    <a:pt x="4248447" y="5663285"/>
                  </a:lnTo>
                  <a:lnTo>
                    <a:pt x="4221455" y="5672167"/>
                  </a:lnTo>
                  <a:lnTo>
                    <a:pt x="4208435" y="5672167"/>
                  </a:lnTo>
                  <a:lnTo>
                    <a:pt x="4193827" y="5671216"/>
                  </a:lnTo>
                  <a:lnTo>
                    <a:pt x="4182078" y="5684856"/>
                  </a:lnTo>
                  <a:lnTo>
                    <a:pt x="4167153" y="5685491"/>
                  </a:lnTo>
                  <a:cubicBezTo>
                    <a:pt x="4167470" y="5681155"/>
                    <a:pt x="4167788" y="5676820"/>
                    <a:pt x="4168105" y="5672484"/>
                  </a:cubicBezTo>
                  <a:lnTo>
                    <a:pt x="4172551" y="5665188"/>
                  </a:lnTo>
                  <a:cubicBezTo>
                    <a:pt x="4172869" y="5660641"/>
                    <a:pt x="4173186" y="5656094"/>
                    <a:pt x="4173504" y="5651547"/>
                  </a:cubicBezTo>
                  <a:lnTo>
                    <a:pt x="4169058" y="5637906"/>
                  </a:lnTo>
                  <a:lnTo>
                    <a:pt x="4176362" y="5618873"/>
                  </a:lnTo>
                  <a:lnTo>
                    <a:pt x="4195098" y="5603011"/>
                  </a:lnTo>
                  <a:lnTo>
                    <a:pt x="4196050" y="5595715"/>
                  </a:lnTo>
                  <a:lnTo>
                    <a:pt x="4205260" y="5583978"/>
                  </a:lnTo>
                  <a:lnTo>
                    <a:pt x="4219232" y="5580805"/>
                  </a:lnTo>
                  <a:lnTo>
                    <a:pt x="4230982" y="5565896"/>
                  </a:lnTo>
                  <a:lnTo>
                    <a:pt x="4244637" y="5563358"/>
                  </a:lnTo>
                  <a:lnTo>
                    <a:pt x="4257021" y="5561454"/>
                  </a:lnTo>
                  <a:lnTo>
                    <a:pt x="4264643" y="5553841"/>
                  </a:lnTo>
                  <a:lnTo>
                    <a:pt x="4280520" y="5557013"/>
                  </a:lnTo>
                  <a:lnTo>
                    <a:pt x="4286872" y="5570337"/>
                  </a:lnTo>
                  <a:lnTo>
                    <a:pt x="4295128" y="5575730"/>
                  </a:lnTo>
                  <a:lnTo>
                    <a:pt x="4318627" y="5575412"/>
                  </a:lnTo>
                  <a:lnTo>
                    <a:pt x="4327201" y="5566847"/>
                  </a:lnTo>
                  <a:lnTo>
                    <a:pt x="4310053" y="5556696"/>
                  </a:lnTo>
                  <a:lnTo>
                    <a:pt x="4311323" y="5550351"/>
                  </a:lnTo>
                  <a:lnTo>
                    <a:pt x="4326884" y="5547813"/>
                  </a:lnTo>
                  <a:lnTo>
                    <a:pt x="4345937" y="5550034"/>
                  </a:lnTo>
                  <a:cubicBezTo>
                    <a:pt x="4345725" y="5552889"/>
                    <a:pt x="4345514" y="5555744"/>
                    <a:pt x="4345302" y="5558599"/>
                  </a:cubicBezTo>
                  <a:lnTo>
                    <a:pt x="4334505" y="5560503"/>
                  </a:lnTo>
                  <a:lnTo>
                    <a:pt x="4358957" y="5572875"/>
                  </a:lnTo>
                  <a:lnTo>
                    <a:pt x="4384361" y="5570971"/>
                  </a:lnTo>
                  <a:lnTo>
                    <a:pt x="4414847" y="5562089"/>
                  </a:lnTo>
                  <a:lnTo>
                    <a:pt x="4437076" y="5559551"/>
                  </a:lnTo>
                  <a:lnTo>
                    <a:pt x="4446602" y="5562723"/>
                  </a:lnTo>
                  <a:lnTo>
                    <a:pt x="4458352" y="5562723"/>
                  </a:lnTo>
                  <a:lnTo>
                    <a:pt x="4458034" y="5550034"/>
                  </a:lnTo>
                  <a:lnTo>
                    <a:pt x="4452636" y="5546862"/>
                  </a:lnTo>
                  <a:lnTo>
                    <a:pt x="4438346" y="5551303"/>
                  </a:lnTo>
                  <a:lnTo>
                    <a:pt x="4430725" y="5547179"/>
                  </a:lnTo>
                  <a:lnTo>
                    <a:pt x="4421198" y="5540834"/>
                  </a:lnTo>
                  <a:lnTo>
                    <a:pt x="4438981" y="5533221"/>
                  </a:lnTo>
                  <a:lnTo>
                    <a:pt x="4442157" y="5528145"/>
                  </a:lnTo>
                  <a:lnTo>
                    <a:pt x="4469784" y="5528780"/>
                  </a:lnTo>
                  <a:lnTo>
                    <a:pt x="4481534" y="5527828"/>
                  </a:lnTo>
                  <a:lnTo>
                    <a:pt x="4484074" y="5521483"/>
                  </a:lnTo>
                  <a:lnTo>
                    <a:pt x="4503445" y="5522118"/>
                  </a:lnTo>
                  <a:lnTo>
                    <a:pt x="4525674" y="5523070"/>
                  </a:lnTo>
                  <a:lnTo>
                    <a:pt x="4518053" y="5517677"/>
                  </a:lnTo>
                  <a:lnTo>
                    <a:pt x="4503445" y="5516091"/>
                  </a:lnTo>
                  <a:lnTo>
                    <a:pt x="4489473" y="5516091"/>
                  </a:lnTo>
                  <a:lnTo>
                    <a:pt x="4484074" y="5521483"/>
                  </a:lnTo>
                  <a:lnTo>
                    <a:pt x="4471372" y="5518311"/>
                  </a:lnTo>
                  <a:lnTo>
                    <a:pt x="4466291" y="5513236"/>
                  </a:lnTo>
                  <a:cubicBezTo>
                    <a:pt x="4466609" y="5509746"/>
                    <a:pt x="4466926" y="5506257"/>
                    <a:pt x="4467244" y="5502767"/>
                  </a:cubicBezTo>
                  <a:lnTo>
                    <a:pt x="4457717" y="5498326"/>
                  </a:lnTo>
                  <a:lnTo>
                    <a:pt x="4449143" y="5491030"/>
                  </a:lnTo>
                  <a:lnTo>
                    <a:pt x="4451366" y="5488174"/>
                  </a:lnTo>
                  <a:lnTo>
                    <a:pt x="4445967" y="5484050"/>
                  </a:lnTo>
                  <a:lnTo>
                    <a:pt x="4450413" y="5474216"/>
                  </a:lnTo>
                  <a:lnTo>
                    <a:pt x="4454224" y="5462796"/>
                  </a:lnTo>
                  <a:lnTo>
                    <a:pt x="4471054" y="5460576"/>
                  </a:lnTo>
                  <a:lnTo>
                    <a:pt x="4485979" y="5470727"/>
                  </a:lnTo>
                  <a:lnTo>
                    <a:pt x="4497729" y="5466603"/>
                  </a:lnTo>
                  <a:lnTo>
                    <a:pt x="4519005" y="5472630"/>
                  </a:lnTo>
                  <a:lnTo>
                    <a:pt x="4540282" y="5474216"/>
                  </a:lnTo>
                  <a:lnTo>
                    <a:pt x="4576801" y="5462796"/>
                  </a:lnTo>
                  <a:lnTo>
                    <a:pt x="4615225" y="5473899"/>
                  </a:lnTo>
                  <a:lnTo>
                    <a:pt x="4632055" y="5472630"/>
                  </a:lnTo>
                  <a:lnTo>
                    <a:pt x="4660635" y="5469141"/>
                  </a:lnTo>
                  <a:lnTo>
                    <a:pt x="4667939" y="5447252"/>
                  </a:lnTo>
                  <a:lnTo>
                    <a:pt x="4721606" y="5417115"/>
                  </a:lnTo>
                  <a:lnTo>
                    <a:pt x="4777179" y="5385075"/>
                  </a:lnTo>
                  <a:lnTo>
                    <a:pt x="4808934" y="5377144"/>
                  </a:lnTo>
                  <a:lnTo>
                    <a:pt x="4837197" y="5363504"/>
                  </a:lnTo>
                  <a:lnTo>
                    <a:pt x="4847994" y="5354938"/>
                  </a:lnTo>
                  <a:lnTo>
                    <a:pt x="4929288" y="5357476"/>
                  </a:lnTo>
                  <a:lnTo>
                    <a:pt x="4984543" y="5364138"/>
                  </a:lnTo>
                  <a:lnTo>
                    <a:pt x="5002644" y="5359697"/>
                  </a:lnTo>
                  <a:lnTo>
                    <a:pt x="5014076" y="5347008"/>
                  </a:lnTo>
                  <a:lnTo>
                    <a:pt x="5026778" y="5345104"/>
                  </a:lnTo>
                  <a:lnTo>
                    <a:pt x="5042021" y="5383489"/>
                  </a:lnTo>
                  <a:lnTo>
                    <a:pt x="5058851" y="5387613"/>
                  </a:lnTo>
                  <a:lnTo>
                    <a:pt x="5071553" y="5399033"/>
                  </a:lnTo>
                  <a:lnTo>
                    <a:pt x="5089654" y="5402205"/>
                  </a:lnTo>
                  <a:lnTo>
                    <a:pt x="5111883" y="5391420"/>
                  </a:lnTo>
                  <a:lnTo>
                    <a:pt x="5119504" y="5394592"/>
                  </a:lnTo>
                  <a:lnTo>
                    <a:pt x="5129031" y="5401888"/>
                  </a:lnTo>
                  <a:lnTo>
                    <a:pt x="5145227" y="5438687"/>
                  </a:lnTo>
                  <a:lnTo>
                    <a:pt x="5162057" y="5443445"/>
                  </a:lnTo>
                  <a:lnTo>
                    <a:pt x="5170313" y="5439321"/>
                  </a:lnTo>
                  <a:lnTo>
                    <a:pt x="5178570" y="5438687"/>
                  </a:lnTo>
                  <a:lnTo>
                    <a:pt x="5189049" y="5448204"/>
                  </a:lnTo>
                  <a:lnTo>
                    <a:pt x="5199211" y="5454548"/>
                  </a:lnTo>
                  <a:lnTo>
                    <a:pt x="5223345" y="5460576"/>
                  </a:lnTo>
                  <a:lnTo>
                    <a:pt x="5241129" y="5475168"/>
                  </a:lnTo>
                  <a:lnTo>
                    <a:pt x="5251608" y="5480561"/>
                  </a:lnTo>
                  <a:lnTo>
                    <a:pt x="5253831" y="5470727"/>
                  </a:lnTo>
                  <a:lnTo>
                    <a:pt x="5262087" y="5470727"/>
                  </a:lnTo>
                  <a:lnTo>
                    <a:pt x="5290032" y="5485954"/>
                  </a:lnTo>
                  <a:lnTo>
                    <a:pt x="5318930" y="5495471"/>
                  </a:lnTo>
                  <a:lnTo>
                    <a:pt x="5356084" y="5482464"/>
                  </a:lnTo>
                  <a:lnTo>
                    <a:pt x="5421501" y="5468824"/>
                  </a:lnTo>
                  <a:lnTo>
                    <a:pt x="5495174" y="5479927"/>
                  </a:lnTo>
                  <a:lnTo>
                    <a:pt x="5517720" y="5481830"/>
                  </a:lnTo>
                  <a:lnTo>
                    <a:pt x="5564401" y="5452645"/>
                  </a:lnTo>
                  <a:lnTo>
                    <a:pt x="5579961" y="5450424"/>
                  </a:lnTo>
                  <a:lnTo>
                    <a:pt x="5598062" y="5437735"/>
                  </a:lnTo>
                  <a:lnTo>
                    <a:pt x="5650459" y="5377144"/>
                  </a:lnTo>
                  <a:lnTo>
                    <a:pt x="5660621" y="5382854"/>
                  </a:lnTo>
                  <a:lnTo>
                    <a:pt x="5660866" y="5382796"/>
                  </a:lnTo>
                  <a:lnTo>
                    <a:pt x="5650740" y="5377092"/>
                  </a:lnTo>
                  <a:cubicBezTo>
                    <a:pt x="5650952" y="5367558"/>
                    <a:pt x="5651163" y="5358023"/>
                    <a:pt x="5651375" y="5348489"/>
                  </a:cubicBezTo>
                  <a:lnTo>
                    <a:pt x="5636460" y="5328467"/>
                  </a:lnTo>
                  <a:lnTo>
                    <a:pt x="5629479" y="5271897"/>
                  </a:lnTo>
                  <a:lnTo>
                    <a:pt x="5604092" y="5243611"/>
                  </a:lnTo>
                  <a:lnTo>
                    <a:pt x="5598380" y="5224543"/>
                  </a:lnTo>
                  <a:lnTo>
                    <a:pt x="5585686" y="5214373"/>
                  </a:lnTo>
                  <a:lnTo>
                    <a:pt x="5545384" y="5211513"/>
                  </a:lnTo>
                  <a:lnTo>
                    <a:pt x="5520949" y="5202296"/>
                  </a:lnTo>
                  <a:lnTo>
                    <a:pt x="5511429" y="5181956"/>
                  </a:lnTo>
                  <a:lnTo>
                    <a:pt x="5512381" y="5175600"/>
                  </a:lnTo>
                  <a:lnTo>
                    <a:pt x="5502861" y="5178142"/>
                  </a:lnTo>
                  <a:lnTo>
                    <a:pt x="5482869" y="5165430"/>
                  </a:lnTo>
                  <a:lnTo>
                    <a:pt x="5475253" y="5146997"/>
                  </a:lnTo>
                  <a:lnTo>
                    <a:pt x="5474184" y="5146401"/>
                  </a:lnTo>
                  <a:lnTo>
                    <a:pt x="5451638" y="5128307"/>
                  </a:lnTo>
                  <a:lnTo>
                    <a:pt x="5417342" y="5083548"/>
                  </a:lnTo>
                  <a:lnTo>
                    <a:pt x="5373837" y="5054026"/>
                  </a:lnTo>
                  <a:lnTo>
                    <a:pt x="5345257" y="5042598"/>
                  </a:lnTo>
                  <a:lnTo>
                    <a:pt x="5320806" y="5037837"/>
                  </a:lnTo>
                  <a:lnTo>
                    <a:pt x="5300482" y="5026409"/>
                  </a:lnTo>
                  <a:cubicBezTo>
                    <a:pt x="5300376" y="5023235"/>
                    <a:pt x="5300271" y="5020060"/>
                    <a:pt x="5300165" y="5016886"/>
                  </a:cubicBezTo>
                  <a:lnTo>
                    <a:pt x="5286510" y="5008632"/>
                  </a:lnTo>
                  <a:lnTo>
                    <a:pt x="5282381" y="5016886"/>
                  </a:lnTo>
                  <a:lnTo>
                    <a:pt x="5270950" y="5014029"/>
                  </a:lnTo>
                  <a:lnTo>
                    <a:pt x="5255072" y="5010854"/>
                  </a:lnTo>
                  <a:lnTo>
                    <a:pt x="5245228" y="5009267"/>
                  </a:lnTo>
                  <a:lnTo>
                    <a:pt x="5229032" y="4980697"/>
                  </a:lnTo>
                  <a:lnTo>
                    <a:pt x="5211885" y="4944192"/>
                  </a:lnTo>
                  <a:lnTo>
                    <a:pt x="5193784" y="4938795"/>
                  </a:lnTo>
                  <a:lnTo>
                    <a:pt x="5176636" y="4938160"/>
                  </a:lnTo>
                  <a:lnTo>
                    <a:pt x="5171555" y="4925145"/>
                  </a:lnTo>
                  <a:lnTo>
                    <a:pt x="5202358" y="4917844"/>
                  </a:lnTo>
                  <a:lnTo>
                    <a:pt x="5199817" y="4907369"/>
                  </a:lnTo>
                  <a:lnTo>
                    <a:pt x="5190291" y="4906099"/>
                  </a:lnTo>
                  <a:lnTo>
                    <a:pt x="5185210" y="4911495"/>
                  </a:lnTo>
                  <a:lnTo>
                    <a:pt x="5188068" y="4894671"/>
                  </a:lnTo>
                  <a:lnTo>
                    <a:pt x="5207121" y="4898798"/>
                  </a:lnTo>
                  <a:lnTo>
                    <a:pt x="5217918" y="4907051"/>
                  </a:lnTo>
                  <a:cubicBezTo>
                    <a:pt x="5217600" y="4909802"/>
                    <a:pt x="5217283" y="4912554"/>
                    <a:pt x="5216965" y="4915305"/>
                  </a:cubicBezTo>
                  <a:lnTo>
                    <a:pt x="5234748" y="4917527"/>
                  </a:lnTo>
                  <a:lnTo>
                    <a:pt x="5225222" y="4907051"/>
                  </a:lnTo>
                  <a:lnTo>
                    <a:pt x="5243322" y="4908956"/>
                  </a:lnTo>
                  <a:lnTo>
                    <a:pt x="5249673" y="4901655"/>
                  </a:lnTo>
                  <a:lnTo>
                    <a:pt x="5252531" y="4881338"/>
                  </a:lnTo>
                  <a:lnTo>
                    <a:pt x="5262058" y="4868641"/>
                  </a:lnTo>
                  <a:lnTo>
                    <a:pt x="5276983" y="4862292"/>
                  </a:lnTo>
                  <a:lnTo>
                    <a:pt x="5279841" y="4842293"/>
                  </a:lnTo>
                  <a:lnTo>
                    <a:pt x="5300482" y="4809279"/>
                  </a:lnTo>
                  <a:lnTo>
                    <a:pt x="5309056" y="4810232"/>
                  </a:lnTo>
                  <a:lnTo>
                    <a:pt x="5302705" y="4819755"/>
                  </a:lnTo>
                  <a:lnTo>
                    <a:pt x="5305245" y="4831500"/>
                  </a:lnTo>
                  <a:lnTo>
                    <a:pt x="5318900" y="4840706"/>
                  </a:lnTo>
                  <a:lnTo>
                    <a:pt x="5328109" y="4832135"/>
                  </a:lnTo>
                  <a:lnTo>
                    <a:pt x="5327157" y="4827056"/>
                  </a:lnTo>
                  <a:lnTo>
                    <a:pt x="5322711" y="4821660"/>
                  </a:lnTo>
                  <a:lnTo>
                    <a:pt x="5323981" y="4831183"/>
                  </a:lnTo>
                  <a:lnTo>
                    <a:pt x="5316360" y="4823882"/>
                  </a:lnTo>
                  <a:lnTo>
                    <a:pt x="5314454" y="4815628"/>
                  </a:lnTo>
                  <a:lnTo>
                    <a:pt x="5317630" y="4811501"/>
                  </a:lnTo>
                  <a:lnTo>
                    <a:pt x="5327157" y="4801978"/>
                  </a:lnTo>
                  <a:lnTo>
                    <a:pt x="5333508" y="4801661"/>
                  </a:lnTo>
                  <a:lnTo>
                    <a:pt x="5342082" y="4813089"/>
                  </a:lnTo>
                  <a:lnTo>
                    <a:pt x="5351608" y="4815311"/>
                  </a:lnTo>
                  <a:lnTo>
                    <a:pt x="5359547" y="4808010"/>
                  </a:lnTo>
                  <a:lnTo>
                    <a:pt x="5342717" y="4796264"/>
                  </a:lnTo>
                  <a:lnTo>
                    <a:pt x="5340494" y="4790868"/>
                  </a:lnTo>
                  <a:lnTo>
                    <a:pt x="5309691" y="4767060"/>
                  </a:lnTo>
                  <a:lnTo>
                    <a:pt x="5305563" y="4772456"/>
                  </a:lnTo>
                  <a:lnTo>
                    <a:pt x="5292861" y="4758806"/>
                  </a:lnTo>
                  <a:lnTo>
                    <a:pt x="5283969" y="4741030"/>
                  </a:lnTo>
                  <a:lnTo>
                    <a:pt x="5280794" y="4721983"/>
                  </a:lnTo>
                  <a:lnTo>
                    <a:pt x="5298894" y="4732459"/>
                  </a:lnTo>
                  <a:lnTo>
                    <a:pt x="5315725" y="4725792"/>
                  </a:lnTo>
                  <a:lnTo>
                    <a:pt x="5318900" y="4719444"/>
                  </a:lnTo>
                  <a:lnTo>
                    <a:pt x="5328427" y="4721666"/>
                  </a:lnTo>
                  <a:lnTo>
                    <a:pt x="5336048" y="4728967"/>
                  </a:lnTo>
                  <a:lnTo>
                    <a:pt x="5356689" y="4728649"/>
                  </a:lnTo>
                  <a:lnTo>
                    <a:pt x="5356689" y="4718491"/>
                  </a:lnTo>
                  <a:lnTo>
                    <a:pt x="5343987" y="4709920"/>
                  </a:lnTo>
                  <a:lnTo>
                    <a:pt x="5337636" y="4718491"/>
                  </a:lnTo>
                  <a:lnTo>
                    <a:pt x="5331285" y="4708968"/>
                  </a:lnTo>
                  <a:lnTo>
                    <a:pt x="5334460" y="4700397"/>
                  </a:lnTo>
                  <a:lnTo>
                    <a:pt x="5339859" y="4696270"/>
                  </a:lnTo>
                  <a:lnTo>
                    <a:pt x="5363358" y="4697223"/>
                  </a:lnTo>
                  <a:lnTo>
                    <a:pt x="5375742" y="4686430"/>
                  </a:lnTo>
                  <a:lnTo>
                    <a:pt x="5386222" y="4681986"/>
                  </a:lnTo>
                  <a:lnTo>
                    <a:pt x="5430362" y="4672462"/>
                  </a:lnTo>
                  <a:lnTo>
                    <a:pt x="5430362" y="4663892"/>
                  </a:lnTo>
                  <a:lnTo>
                    <a:pt x="5418612" y="4657543"/>
                  </a:lnTo>
                  <a:lnTo>
                    <a:pt x="5420835" y="4648019"/>
                  </a:lnTo>
                  <a:lnTo>
                    <a:pt x="5416707" y="4641036"/>
                  </a:lnTo>
                  <a:lnTo>
                    <a:pt x="5393208" y="4645163"/>
                  </a:lnTo>
                  <a:lnTo>
                    <a:pt x="5379553" y="4654686"/>
                  </a:lnTo>
                  <a:lnTo>
                    <a:pt x="5352243" y="4657225"/>
                  </a:lnTo>
                  <a:lnTo>
                    <a:pt x="5331230" y="4660361"/>
                  </a:lnTo>
                  <a:cubicBezTo>
                    <a:pt x="5331190" y="4660605"/>
                    <a:pt x="5331149" y="4660850"/>
                    <a:pt x="5331109" y="4661094"/>
                  </a:cubicBezTo>
                  <a:lnTo>
                    <a:pt x="5315234" y="4676033"/>
                  </a:lnTo>
                  <a:lnTo>
                    <a:pt x="5309836" y="4676351"/>
                  </a:lnTo>
                  <a:lnTo>
                    <a:pt x="5314281" y="4666816"/>
                  </a:lnTo>
                  <a:lnTo>
                    <a:pt x="5285389" y="4662366"/>
                  </a:lnTo>
                  <a:lnTo>
                    <a:pt x="5258401" y="4676669"/>
                  </a:lnTo>
                  <a:lnTo>
                    <a:pt x="5249829" y="4690337"/>
                  </a:lnTo>
                  <a:lnTo>
                    <a:pt x="5242844" y="4694787"/>
                  </a:lnTo>
                  <a:lnTo>
                    <a:pt x="5238399" y="4692562"/>
                  </a:lnTo>
                  <a:lnTo>
                    <a:pt x="5206649" y="4704640"/>
                  </a:lnTo>
                  <a:lnTo>
                    <a:pt x="5195219" y="4725936"/>
                  </a:lnTo>
                  <a:lnTo>
                    <a:pt x="5184741" y="4732293"/>
                  </a:lnTo>
                  <a:lnTo>
                    <a:pt x="5178391" y="4719579"/>
                  </a:lnTo>
                  <a:lnTo>
                    <a:pt x="5164421" y="4717672"/>
                  </a:lnTo>
                  <a:lnTo>
                    <a:pt x="5151721" y="4719897"/>
                  </a:lnTo>
                  <a:lnTo>
                    <a:pt x="5147594" y="4731657"/>
                  </a:lnTo>
                  <a:lnTo>
                    <a:pt x="5144736" y="4744053"/>
                  </a:lnTo>
                  <a:lnTo>
                    <a:pt x="5132036" y="4746596"/>
                  </a:lnTo>
                  <a:lnTo>
                    <a:pt x="5132036" y="4739921"/>
                  </a:lnTo>
                  <a:lnTo>
                    <a:pt x="5116161" y="4732611"/>
                  </a:lnTo>
                  <a:lnTo>
                    <a:pt x="5101239" y="4750728"/>
                  </a:lnTo>
                  <a:lnTo>
                    <a:pt x="5080284" y="4761535"/>
                  </a:lnTo>
                  <a:lnTo>
                    <a:pt x="5055836" y="4769164"/>
                  </a:lnTo>
                  <a:lnTo>
                    <a:pt x="5050756" y="4763124"/>
                  </a:lnTo>
                  <a:lnTo>
                    <a:pt x="5045994" y="4736425"/>
                  </a:lnTo>
                  <a:lnTo>
                    <a:pt x="5040914" y="4745960"/>
                  </a:lnTo>
                  <a:lnTo>
                    <a:pt x="5045359" y="4773296"/>
                  </a:lnTo>
                  <a:lnTo>
                    <a:pt x="5051709" y="4774567"/>
                  </a:lnTo>
                  <a:lnTo>
                    <a:pt x="5042501" y="4780924"/>
                  </a:lnTo>
                  <a:lnTo>
                    <a:pt x="5039961" y="4775838"/>
                  </a:lnTo>
                  <a:lnTo>
                    <a:pt x="5039009" y="4766303"/>
                  </a:lnTo>
                  <a:lnTo>
                    <a:pt x="5033611" y="4758992"/>
                  </a:lnTo>
                  <a:lnTo>
                    <a:pt x="5028531" y="4776792"/>
                  </a:lnTo>
                  <a:lnTo>
                    <a:pt x="5032976" y="4779017"/>
                  </a:lnTo>
                  <a:lnTo>
                    <a:pt x="5019006" y="4792684"/>
                  </a:lnTo>
                  <a:lnTo>
                    <a:pt x="5004401" y="4799359"/>
                  </a:lnTo>
                  <a:lnTo>
                    <a:pt x="4999004" y="4803491"/>
                  </a:lnTo>
                  <a:lnTo>
                    <a:pt x="4987574" y="4805716"/>
                  </a:lnTo>
                  <a:lnTo>
                    <a:pt x="4983446" y="4824787"/>
                  </a:lnTo>
                  <a:lnTo>
                    <a:pt x="4974874" y="4829873"/>
                  </a:lnTo>
                  <a:lnTo>
                    <a:pt x="4968524" y="4826694"/>
                  </a:lnTo>
                  <a:lnTo>
                    <a:pt x="4965349" y="4818748"/>
                  </a:lnTo>
                  <a:lnTo>
                    <a:pt x="4974874" y="4813980"/>
                  </a:lnTo>
                  <a:lnTo>
                    <a:pt x="4974874" y="4810166"/>
                  </a:lnTo>
                  <a:lnTo>
                    <a:pt x="4965349" y="4815570"/>
                  </a:lnTo>
                  <a:lnTo>
                    <a:pt x="4952649" y="4800631"/>
                  </a:lnTo>
                  <a:lnTo>
                    <a:pt x="4941854" y="4801902"/>
                  </a:lnTo>
                  <a:lnTo>
                    <a:pt x="4938679" y="4810166"/>
                  </a:lnTo>
                  <a:lnTo>
                    <a:pt x="4930424" y="4803173"/>
                  </a:lnTo>
                  <a:lnTo>
                    <a:pt x="4922804" y="4814934"/>
                  </a:lnTo>
                  <a:lnTo>
                    <a:pt x="4917724" y="4801902"/>
                  </a:lnTo>
                  <a:lnTo>
                    <a:pt x="4910104" y="4792684"/>
                  </a:lnTo>
                  <a:lnTo>
                    <a:pt x="4896451" y="4784420"/>
                  </a:lnTo>
                  <a:lnTo>
                    <a:pt x="4893276" y="4803491"/>
                  </a:lnTo>
                  <a:lnTo>
                    <a:pt x="4900896" y="4812709"/>
                  </a:lnTo>
                  <a:lnTo>
                    <a:pt x="4907246" y="4819066"/>
                  </a:lnTo>
                  <a:lnTo>
                    <a:pt x="4916771" y="4820020"/>
                  </a:lnTo>
                  <a:lnTo>
                    <a:pt x="4929471" y="4827330"/>
                  </a:lnTo>
                  <a:lnTo>
                    <a:pt x="4932646" y="4840044"/>
                  </a:lnTo>
                  <a:lnTo>
                    <a:pt x="4939314" y="4841951"/>
                  </a:lnTo>
                  <a:lnTo>
                    <a:pt x="4937091" y="4826059"/>
                  </a:lnTo>
                  <a:lnTo>
                    <a:pt x="4938679" y="4819702"/>
                  </a:lnTo>
                  <a:lnTo>
                    <a:pt x="4960269" y="4833051"/>
                  </a:lnTo>
                  <a:lnTo>
                    <a:pt x="4969794" y="4836548"/>
                  </a:lnTo>
                  <a:lnTo>
                    <a:pt x="4977414" y="4841633"/>
                  </a:lnTo>
                  <a:lnTo>
                    <a:pt x="4964714" y="4854347"/>
                  </a:lnTo>
                  <a:lnTo>
                    <a:pt x="4963444" y="4857526"/>
                  </a:lnTo>
                  <a:lnTo>
                    <a:pt x="4982811" y="4855301"/>
                  </a:lnTo>
                  <a:lnTo>
                    <a:pt x="4990114" y="4859433"/>
                  </a:lnTo>
                  <a:lnTo>
                    <a:pt x="4983764" y="4865790"/>
                  </a:lnTo>
                  <a:lnTo>
                    <a:pt x="4999639" y="4865790"/>
                  </a:lnTo>
                  <a:lnTo>
                    <a:pt x="5011386" y="4870876"/>
                  </a:lnTo>
                  <a:lnTo>
                    <a:pt x="5021864" y="4883590"/>
                  </a:lnTo>
                  <a:lnTo>
                    <a:pt x="5015831" y="4909653"/>
                  </a:lnTo>
                  <a:lnTo>
                    <a:pt x="5036151" y="4910607"/>
                  </a:lnTo>
                  <a:lnTo>
                    <a:pt x="5076474" y="4925228"/>
                  </a:lnTo>
                  <a:lnTo>
                    <a:pt x="5079649" y="4917917"/>
                  </a:lnTo>
                  <a:lnTo>
                    <a:pt x="5052979" y="4901071"/>
                  </a:lnTo>
                  <a:lnTo>
                    <a:pt x="5031389" y="4869604"/>
                  </a:lnTo>
                  <a:lnTo>
                    <a:pt x="5012974" y="4834005"/>
                  </a:lnTo>
                  <a:lnTo>
                    <a:pt x="5004719" y="4842269"/>
                  </a:lnTo>
                  <a:lnTo>
                    <a:pt x="4999321" y="4834005"/>
                  </a:lnTo>
                  <a:lnTo>
                    <a:pt x="4995194" y="4819384"/>
                  </a:lnTo>
                  <a:lnTo>
                    <a:pt x="5002496" y="4816205"/>
                  </a:lnTo>
                  <a:lnTo>
                    <a:pt x="5001544" y="4809848"/>
                  </a:lnTo>
                  <a:lnTo>
                    <a:pt x="5004719" y="4807623"/>
                  </a:lnTo>
                  <a:lnTo>
                    <a:pt x="5036786" y="4869604"/>
                  </a:lnTo>
                  <a:lnTo>
                    <a:pt x="5057106" y="4899164"/>
                  </a:lnTo>
                  <a:lnTo>
                    <a:pt x="5078696" y="4909335"/>
                  </a:lnTo>
                  <a:lnTo>
                    <a:pt x="5085999" y="4911560"/>
                  </a:lnTo>
                  <a:lnTo>
                    <a:pt x="5094254" y="4912196"/>
                  </a:lnTo>
                  <a:lnTo>
                    <a:pt x="5098381" y="4905839"/>
                  </a:lnTo>
                  <a:lnTo>
                    <a:pt x="5106954" y="4896304"/>
                  </a:lnTo>
                  <a:lnTo>
                    <a:pt x="5116479" y="4911243"/>
                  </a:lnTo>
                  <a:lnTo>
                    <a:pt x="5126004" y="4904886"/>
                  </a:lnTo>
                  <a:lnTo>
                    <a:pt x="5130131" y="4898211"/>
                  </a:lnTo>
                  <a:lnTo>
                    <a:pt x="5148864" y="4893761"/>
                  </a:lnTo>
                  <a:lnTo>
                    <a:pt x="5162834" y="4895986"/>
                  </a:lnTo>
                  <a:lnTo>
                    <a:pt x="5181249" y="4909335"/>
                  </a:lnTo>
                  <a:lnTo>
                    <a:pt x="5175534" y="4914739"/>
                  </a:lnTo>
                  <a:lnTo>
                    <a:pt x="5160929" y="4912832"/>
                  </a:lnTo>
                  <a:lnTo>
                    <a:pt x="5156801" y="4915057"/>
                  </a:lnTo>
                  <a:cubicBezTo>
                    <a:pt x="5156589" y="4921626"/>
                    <a:pt x="5156378" y="4928194"/>
                    <a:pt x="5156166" y="4934763"/>
                  </a:cubicBezTo>
                  <a:lnTo>
                    <a:pt x="5151721" y="4947477"/>
                  </a:lnTo>
                  <a:lnTo>
                    <a:pt x="5144419" y="4948749"/>
                  </a:lnTo>
                  <a:lnTo>
                    <a:pt x="5131719" y="4950974"/>
                  </a:lnTo>
                  <a:lnTo>
                    <a:pt x="5117114" y="4960827"/>
                  </a:lnTo>
                  <a:lnTo>
                    <a:pt x="5094571" y="4943028"/>
                  </a:lnTo>
                  <a:lnTo>
                    <a:pt x="5071076" y="4943981"/>
                  </a:lnTo>
                  <a:lnTo>
                    <a:pt x="5061869" y="4955742"/>
                  </a:lnTo>
                  <a:lnTo>
                    <a:pt x="5055519" y="4969409"/>
                  </a:lnTo>
                  <a:lnTo>
                    <a:pt x="5033611" y="4976402"/>
                  </a:lnTo>
                  <a:lnTo>
                    <a:pt x="5025039" y="4986891"/>
                  </a:lnTo>
                  <a:lnTo>
                    <a:pt x="5012339" y="4987845"/>
                  </a:lnTo>
                  <a:lnTo>
                    <a:pt x="5002814" y="4981488"/>
                  </a:lnTo>
                  <a:lnTo>
                    <a:pt x="4994241" y="4986255"/>
                  </a:lnTo>
                  <a:lnTo>
                    <a:pt x="4972334" y="5008505"/>
                  </a:lnTo>
                  <a:lnTo>
                    <a:pt x="4941854" y="5033933"/>
                  </a:lnTo>
                  <a:lnTo>
                    <a:pt x="4914866" y="5053004"/>
                  </a:lnTo>
                  <a:lnTo>
                    <a:pt x="4887879" y="5037429"/>
                  </a:lnTo>
                  <a:lnTo>
                    <a:pt x="4861526" y="5034568"/>
                  </a:lnTo>
                  <a:lnTo>
                    <a:pt x="4859304" y="5027258"/>
                  </a:lnTo>
                  <a:lnTo>
                    <a:pt x="4877401" y="5013590"/>
                  </a:lnTo>
                  <a:lnTo>
                    <a:pt x="4873909" y="4995473"/>
                  </a:lnTo>
                  <a:lnTo>
                    <a:pt x="4881211" y="4992294"/>
                  </a:lnTo>
                  <a:lnTo>
                    <a:pt x="4885339" y="4962734"/>
                  </a:lnTo>
                  <a:lnTo>
                    <a:pt x="4870099" y="4939849"/>
                  </a:lnTo>
                  <a:lnTo>
                    <a:pt x="4854224" y="4945253"/>
                  </a:lnTo>
                  <a:lnTo>
                    <a:pt x="4851049" y="4936671"/>
                  </a:lnTo>
                  <a:lnTo>
                    <a:pt x="4831046" y="4919825"/>
                  </a:lnTo>
                  <a:lnTo>
                    <a:pt x="4818029" y="4918871"/>
                  </a:lnTo>
                  <a:lnTo>
                    <a:pt x="4810726" y="4929678"/>
                  </a:lnTo>
                  <a:lnTo>
                    <a:pt x="4797074" y="4924592"/>
                  </a:lnTo>
                  <a:lnTo>
                    <a:pt x="4784056" y="4917282"/>
                  </a:lnTo>
                  <a:lnTo>
                    <a:pt x="4780881" y="4909018"/>
                  </a:lnTo>
                  <a:lnTo>
                    <a:pt x="4787549" y="4904250"/>
                  </a:lnTo>
                  <a:lnTo>
                    <a:pt x="4808186" y="4888357"/>
                  </a:lnTo>
                  <a:lnTo>
                    <a:pt x="4836444" y="4865154"/>
                  </a:lnTo>
                  <a:lnTo>
                    <a:pt x="4839619" y="4855619"/>
                  </a:lnTo>
                  <a:lnTo>
                    <a:pt x="4844064" y="4862929"/>
                  </a:lnTo>
                  <a:lnTo>
                    <a:pt x="4866289" y="4854030"/>
                  </a:lnTo>
                  <a:lnTo>
                    <a:pt x="4894546" y="4846719"/>
                  </a:lnTo>
                  <a:lnTo>
                    <a:pt x="4905341" y="4849897"/>
                  </a:lnTo>
                  <a:lnTo>
                    <a:pt x="4899944" y="4839091"/>
                  </a:lnTo>
                  <a:lnTo>
                    <a:pt x="4909469" y="4829555"/>
                  </a:lnTo>
                  <a:lnTo>
                    <a:pt x="4891371" y="4835912"/>
                  </a:lnTo>
                  <a:cubicBezTo>
                    <a:pt x="4891054" y="4832098"/>
                    <a:pt x="4890736" y="4828283"/>
                    <a:pt x="4890419" y="4824469"/>
                  </a:cubicBezTo>
                  <a:lnTo>
                    <a:pt x="4885021" y="4817159"/>
                  </a:lnTo>
                  <a:lnTo>
                    <a:pt x="4882481" y="4795863"/>
                  </a:lnTo>
                  <a:lnTo>
                    <a:pt x="4877719" y="4809848"/>
                  </a:lnTo>
                  <a:lnTo>
                    <a:pt x="4870099" y="4812073"/>
                  </a:lnTo>
                  <a:lnTo>
                    <a:pt x="4875496" y="4825741"/>
                  </a:lnTo>
                  <a:lnTo>
                    <a:pt x="4871369" y="4824787"/>
                  </a:lnTo>
                  <a:lnTo>
                    <a:pt x="4861526" y="4818430"/>
                  </a:lnTo>
                  <a:lnTo>
                    <a:pt x="4855176" y="4819384"/>
                  </a:lnTo>
                  <a:lnTo>
                    <a:pt x="4847874" y="4815570"/>
                  </a:lnTo>
                  <a:cubicBezTo>
                    <a:pt x="4847556" y="4811650"/>
                    <a:pt x="4847239" y="4807729"/>
                    <a:pt x="4846921" y="4803809"/>
                  </a:cubicBezTo>
                  <a:lnTo>
                    <a:pt x="4839301" y="4809213"/>
                  </a:lnTo>
                  <a:lnTo>
                    <a:pt x="4829776" y="4801584"/>
                  </a:lnTo>
                  <a:lnTo>
                    <a:pt x="4826601" y="4807941"/>
                  </a:lnTo>
                  <a:lnTo>
                    <a:pt x="4821204" y="4809213"/>
                  </a:lnTo>
                  <a:lnTo>
                    <a:pt x="4808504" y="4811755"/>
                  </a:lnTo>
                  <a:lnTo>
                    <a:pt x="4795169" y="4816841"/>
                  </a:lnTo>
                  <a:lnTo>
                    <a:pt x="4794216" y="4824469"/>
                  </a:lnTo>
                  <a:lnTo>
                    <a:pt x="4816441" y="4828284"/>
                  </a:lnTo>
                  <a:lnTo>
                    <a:pt x="4808821" y="4830509"/>
                  </a:lnTo>
                  <a:lnTo>
                    <a:pt x="4785644" y="4826377"/>
                  </a:lnTo>
                  <a:lnTo>
                    <a:pt x="4775166" y="4828602"/>
                  </a:lnTo>
                  <a:lnTo>
                    <a:pt x="4701824" y="4809530"/>
                  </a:lnTo>
                  <a:lnTo>
                    <a:pt x="4699601" y="4797770"/>
                  </a:lnTo>
                  <a:lnTo>
                    <a:pt x="4704999" y="4808259"/>
                  </a:lnTo>
                  <a:lnTo>
                    <a:pt x="4765324" y="4822562"/>
                  </a:lnTo>
                  <a:lnTo>
                    <a:pt x="4776119" y="4823198"/>
                  </a:lnTo>
                  <a:lnTo>
                    <a:pt x="4746274" y="4799677"/>
                  </a:lnTo>
                  <a:lnTo>
                    <a:pt x="4729446" y="4799677"/>
                  </a:lnTo>
                  <a:lnTo>
                    <a:pt x="4726271" y="4807941"/>
                  </a:lnTo>
                  <a:lnTo>
                    <a:pt x="4713571" y="4802856"/>
                  </a:lnTo>
                  <a:lnTo>
                    <a:pt x="4712301" y="4792367"/>
                  </a:lnTo>
                  <a:lnTo>
                    <a:pt x="4740559" y="4785692"/>
                  </a:lnTo>
                  <a:lnTo>
                    <a:pt x="4746909" y="4784738"/>
                  </a:lnTo>
                  <a:lnTo>
                    <a:pt x="4737384" y="4768846"/>
                  </a:lnTo>
                  <a:lnTo>
                    <a:pt x="4717381" y="4764714"/>
                  </a:lnTo>
                  <a:lnTo>
                    <a:pt x="4706586" y="4770117"/>
                  </a:lnTo>
                  <a:lnTo>
                    <a:pt x="4689759" y="4756767"/>
                  </a:lnTo>
                  <a:lnTo>
                    <a:pt x="4687536" y="4752317"/>
                  </a:lnTo>
                  <a:lnTo>
                    <a:pt x="4704681" y="4757721"/>
                  </a:lnTo>
                  <a:lnTo>
                    <a:pt x="4709761" y="4754225"/>
                  </a:lnTo>
                  <a:lnTo>
                    <a:pt x="4729129" y="4759628"/>
                  </a:lnTo>
                  <a:lnTo>
                    <a:pt x="4748179" y="4763442"/>
                  </a:lnTo>
                  <a:lnTo>
                    <a:pt x="4764054" y="4769799"/>
                  </a:lnTo>
                  <a:lnTo>
                    <a:pt x="4808821" y="4724982"/>
                  </a:lnTo>
                  <a:lnTo>
                    <a:pt x="4767864" y="4752953"/>
                  </a:lnTo>
                  <a:lnTo>
                    <a:pt x="4745956" y="4759310"/>
                  </a:lnTo>
                  <a:lnTo>
                    <a:pt x="4735161" y="4747868"/>
                  </a:lnTo>
                  <a:lnTo>
                    <a:pt x="4727541" y="4738332"/>
                  </a:lnTo>
                  <a:lnTo>
                    <a:pt x="4725636" y="4731339"/>
                  </a:lnTo>
                  <a:lnTo>
                    <a:pt x="4723414" y="4717354"/>
                  </a:lnTo>
                  <a:lnTo>
                    <a:pt x="4731351" y="4710043"/>
                  </a:lnTo>
                  <a:lnTo>
                    <a:pt x="4726271" y="4699236"/>
                  </a:lnTo>
                  <a:lnTo>
                    <a:pt x="4725001" y="4688747"/>
                  </a:lnTo>
                  <a:lnTo>
                    <a:pt x="4720874" y="4703686"/>
                  </a:lnTo>
                  <a:lnTo>
                    <a:pt x="4725001" y="4708772"/>
                  </a:lnTo>
                  <a:lnTo>
                    <a:pt x="4714841" y="4717354"/>
                  </a:lnTo>
                  <a:lnTo>
                    <a:pt x="4717064" y="4729114"/>
                  </a:lnTo>
                  <a:lnTo>
                    <a:pt x="4722144" y="4737378"/>
                  </a:lnTo>
                  <a:lnTo>
                    <a:pt x="4720239" y="4744689"/>
                  </a:lnTo>
                  <a:lnTo>
                    <a:pt x="4708809" y="4749139"/>
                  </a:lnTo>
                  <a:lnTo>
                    <a:pt x="4701189" y="4742782"/>
                  </a:lnTo>
                  <a:lnTo>
                    <a:pt x="4696109" y="4747232"/>
                  </a:lnTo>
                  <a:lnTo>
                    <a:pt x="4683409" y="4747232"/>
                  </a:lnTo>
                  <a:lnTo>
                    <a:pt x="4695791" y="4725936"/>
                  </a:lnTo>
                  <a:lnTo>
                    <a:pt x="4684044" y="4726254"/>
                  </a:lnTo>
                  <a:lnTo>
                    <a:pt x="4679916" y="4718943"/>
                  </a:lnTo>
                  <a:lnTo>
                    <a:pt x="4682456" y="4738650"/>
                  </a:lnTo>
                  <a:lnTo>
                    <a:pt x="4676106" y="4744371"/>
                  </a:lnTo>
                  <a:lnTo>
                    <a:pt x="4659914" y="4746596"/>
                  </a:lnTo>
                  <a:lnTo>
                    <a:pt x="4649436" y="4751682"/>
                  </a:lnTo>
                  <a:lnTo>
                    <a:pt x="4619591" y="4753271"/>
                  </a:lnTo>
                  <a:lnTo>
                    <a:pt x="4614829" y="4759628"/>
                  </a:lnTo>
                  <a:lnTo>
                    <a:pt x="4618956" y="4769799"/>
                  </a:lnTo>
                  <a:lnTo>
                    <a:pt x="4611654" y="4781560"/>
                  </a:lnTo>
                  <a:lnTo>
                    <a:pt x="4609749" y="4797452"/>
                  </a:lnTo>
                  <a:lnTo>
                    <a:pt x="4597049" y="4809213"/>
                  </a:lnTo>
                  <a:lnTo>
                    <a:pt x="4587524" y="4820655"/>
                  </a:lnTo>
                  <a:lnTo>
                    <a:pt x="4587524" y="4816523"/>
                  </a:lnTo>
                  <a:lnTo>
                    <a:pt x="4592921" y="4807941"/>
                  </a:lnTo>
                  <a:lnTo>
                    <a:pt x="4583396" y="4805081"/>
                  </a:lnTo>
                  <a:lnTo>
                    <a:pt x="4575776" y="4799995"/>
                  </a:lnTo>
                  <a:lnTo>
                    <a:pt x="4572601" y="4788235"/>
                  </a:lnTo>
                  <a:lnTo>
                    <a:pt x="4568474" y="4796816"/>
                  </a:lnTo>
                  <a:lnTo>
                    <a:pt x="4565299" y="4787599"/>
                  </a:lnTo>
                  <a:lnTo>
                    <a:pt x="4556726" y="4784420"/>
                  </a:lnTo>
                  <a:lnTo>
                    <a:pt x="4553551" y="4798088"/>
                  </a:lnTo>
                  <a:lnTo>
                    <a:pt x="4566251" y="4811755"/>
                  </a:lnTo>
                  <a:lnTo>
                    <a:pt x="4574824" y="4815887"/>
                  </a:lnTo>
                  <a:lnTo>
                    <a:pt x="4580539" y="4820020"/>
                  </a:lnTo>
                  <a:cubicBezTo>
                    <a:pt x="4580856" y="4824152"/>
                    <a:pt x="4581174" y="4828284"/>
                    <a:pt x="4581491" y="4832416"/>
                  </a:cubicBezTo>
                  <a:lnTo>
                    <a:pt x="4576094" y="4845130"/>
                  </a:lnTo>
                  <a:lnTo>
                    <a:pt x="4564664" y="4848308"/>
                  </a:lnTo>
                  <a:lnTo>
                    <a:pt x="4557361" y="4856890"/>
                  </a:lnTo>
                  <a:lnTo>
                    <a:pt x="4552281" y="4857844"/>
                  </a:lnTo>
                  <a:lnTo>
                    <a:pt x="4539264" y="4858479"/>
                  </a:lnTo>
                  <a:lnTo>
                    <a:pt x="4523388" y="4862611"/>
                  </a:lnTo>
                  <a:lnTo>
                    <a:pt x="4531961" y="4871193"/>
                  </a:lnTo>
                  <a:lnTo>
                    <a:pt x="4513228" y="4882636"/>
                  </a:lnTo>
                  <a:lnTo>
                    <a:pt x="4507831" y="4875325"/>
                  </a:lnTo>
                  <a:lnTo>
                    <a:pt x="4504338" y="4865154"/>
                  </a:lnTo>
                  <a:lnTo>
                    <a:pt x="4508466" y="4859751"/>
                  </a:lnTo>
                  <a:lnTo>
                    <a:pt x="4508466" y="4849262"/>
                  </a:lnTo>
                  <a:lnTo>
                    <a:pt x="4502116" y="4843858"/>
                  </a:lnTo>
                  <a:lnTo>
                    <a:pt x="4493861" y="4868333"/>
                  </a:lnTo>
                  <a:cubicBezTo>
                    <a:pt x="4493543" y="4873842"/>
                    <a:pt x="4493226" y="4879352"/>
                    <a:pt x="4492908" y="4884861"/>
                  </a:cubicBezTo>
                  <a:lnTo>
                    <a:pt x="4503703" y="4891218"/>
                  </a:lnTo>
                  <a:lnTo>
                    <a:pt x="4505926" y="4905203"/>
                  </a:lnTo>
                  <a:lnTo>
                    <a:pt x="4497671" y="4910289"/>
                  </a:lnTo>
                  <a:lnTo>
                    <a:pt x="4499868" y="4919360"/>
                  </a:lnTo>
                  <a:lnTo>
                    <a:pt x="4500840" y="4920286"/>
                  </a:lnTo>
                  <a:lnTo>
                    <a:pt x="4506875" y="4943464"/>
                  </a:lnTo>
                  <a:cubicBezTo>
                    <a:pt x="4506557" y="4951507"/>
                    <a:pt x="4506240" y="4959551"/>
                    <a:pt x="4505922" y="4967594"/>
                  </a:cubicBezTo>
                  <a:lnTo>
                    <a:pt x="4499570" y="4964736"/>
                  </a:lnTo>
                  <a:lnTo>
                    <a:pt x="4505922" y="4976166"/>
                  </a:lnTo>
                  <a:cubicBezTo>
                    <a:pt x="4505604" y="4979976"/>
                    <a:pt x="4505287" y="4983786"/>
                    <a:pt x="4504969" y="4987596"/>
                  </a:cubicBezTo>
                  <a:lnTo>
                    <a:pt x="4487183" y="4995216"/>
                  </a:lnTo>
                  <a:lnTo>
                    <a:pt x="4475749" y="5001884"/>
                  </a:lnTo>
                  <a:lnTo>
                    <a:pt x="4460821" y="5005059"/>
                  </a:lnTo>
                  <a:lnTo>
                    <a:pt x="4447164" y="5022204"/>
                  </a:lnTo>
                  <a:lnTo>
                    <a:pt x="4430330" y="5038079"/>
                  </a:lnTo>
                  <a:lnTo>
                    <a:pt x="4433506" y="5029506"/>
                  </a:lnTo>
                  <a:lnTo>
                    <a:pt x="4443988" y="5017759"/>
                  </a:lnTo>
                  <a:lnTo>
                    <a:pt x="4443988" y="5008234"/>
                  </a:lnTo>
                  <a:lnTo>
                    <a:pt x="4454469" y="5000931"/>
                  </a:lnTo>
                  <a:lnTo>
                    <a:pt x="4464950" y="4992359"/>
                  </a:lnTo>
                  <a:lnTo>
                    <a:pt x="4463997" y="4986961"/>
                  </a:lnTo>
                  <a:lnTo>
                    <a:pt x="4449069" y="4990136"/>
                  </a:lnTo>
                  <a:lnTo>
                    <a:pt x="4452245" y="4980929"/>
                  </a:lnTo>
                  <a:lnTo>
                    <a:pt x="4449069" y="4971404"/>
                  </a:lnTo>
                  <a:lnTo>
                    <a:pt x="4439223" y="4964101"/>
                  </a:lnTo>
                  <a:lnTo>
                    <a:pt x="4429060" y="4968229"/>
                  </a:lnTo>
                  <a:lnTo>
                    <a:pt x="4424613" y="4976801"/>
                  </a:lnTo>
                  <a:lnTo>
                    <a:pt x="4411909" y="4972991"/>
                  </a:lnTo>
                  <a:lnTo>
                    <a:pt x="4410956" y="4981246"/>
                  </a:lnTo>
                  <a:lnTo>
                    <a:pt x="4432236" y="4983151"/>
                  </a:lnTo>
                  <a:lnTo>
                    <a:pt x="4435412" y="4985374"/>
                  </a:lnTo>
                  <a:lnTo>
                    <a:pt x="4438588" y="4991724"/>
                  </a:lnTo>
                  <a:lnTo>
                    <a:pt x="4428107" y="5004424"/>
                  </a:lnTo>
                  <a:lnTo>
                    <a:pt x="4426201" y="5009821"/>
                  </a:lnTo>
                  <a:lnTo>
                    <a:pt x="4420802" y="5011726"/>
                  </a:lnTo>
                  <a:lnTo>
                    <a:pt x="4417626" y="5007599"/>
                  </a:lnTo>
                  <a:lnTo>
                    <a:pt x="4413497" y="5011726"/>
                  </a:lnTo>
                  <a:lnTo>
                    <a:pt x="4420802" y="5021251"/>
                  </a:lnTo>
                  <a:lnTo>
                    <a:pt x="4420802" y="5028554"/>
                  </a:lnTo>
                  <a:lnTo>
                    <a:pt x="4410638" y="5035221"/>
                  </a:lnTo>
                  <a:cubicBezTo>
                    <a:pt x="4410956" y="5038925"/>
                    <a:pt x="4411273" y="5042630"/>
                    <a:pt x="4411591" y="5046334"/>
                  </a:cubicBezTo>
                  <a:lnTo>
                    <a:pt x="4416673" y="5034904"/>
                  </a:lnTo>
                  <a:lnTo>
                    <a:pt x="4430330" y="5031729"/>
                  </a:lnTo>
                  <a:lnTo>
                    <a:pt x="4430330" y="5038079"/>
                  </a:lnTo>
                  <a:lnTo>
                    <a:pt x="4408415" y="5059351"/>
                  </a:lnTo>
                  <a:lnTo>
                    <a:pt x="4409368" y="5066654"/>
                  </a:lnTo>
                  <a:lnTo>
                    <a:pt x="4410956" y="5082529"/>
                  </a:lnTo>
                  <a:lnTo>
                    <a:pt x="4409050" y="5116184"/>
                  </a:lnTo>
                  <a:lnTo>
                    <a:pt x="4416673" y="5138091"/>
                  </a:lnTo>
                  <a:lnTo>
                    <a:pt x="4416388" y="5137963"/>
                  </a:lnTo>
                  <a:lnTo>
                    <a:pt x="4413532" y="5157060"/>
                  </a:lnTo>
                  <a:lnTo>
                    <a:pt x="4399569" y="5177430"/>
                  </a:lnTo>
                  <a:lnTo>
                    <a:pt x="4398617" y="5183796"/>
                  </a:lnTo>
                  <a:lnTo>
                    <a:pt x="4376721" y="5181886"/>
                  </a:lnTo>
                  <a:lnTo>
                    <a:pt x="4365932" y="5188252"/>
                  </a:lnTo>
                  <a:lnTo>
                    <a:pt x="4345306" y="5219125"/>
                  </a:lnTo>
                  <a:lnTo>
                    <a:pt x="4332930" y="5259229"/>
                  </a:lnTo>
                  <a:lnTo>
                    <a:pt x="4330709" y="5271960"/>
                  </a:lnTo>
                  <a:lnTo>
                    <a:pt x="4323093" y="5274188"/>
                  </a:lnTo>
                  <a:lnTo>
                    <a:pt x="4314207" y="5282782"/>
                  </a:lnTo>
                  <a:lnTo>
                    <a:pt x="4314207" y="5291057"/>
                  </a:lnTo>
                  <a:lnTo>
                    <a:pt x="4306591" y="5287874"/>
                  </a:lnTo>
                  <a:lnTo>
                    <a:pt x="4298024" y="5290102"/>
                  </a:lnTo>
                  <a:cubicBezTo>
                    <a:pt x="4297707" y="5292967"/>
                    <a:pt x="4297389" y="5295831"/>
                    <a:pt x="4297072" y="5298696"/>
                  </a:cubicBezTo>
                  <a:lnTo>
                    <a:pt x="4290725" y="5302834"/>
                  </a:lnTo>
                  <a:lnTo>
                    <a:pt x="4296437" y="5306016"/>
                  </a:lnTo>
                  <a:lnTo>
                    <a:pt x="4304370" y="5300606"/>
                  </a:lnTo>
                  <a:lnTo>
                    <a:pt x="4317381" y="5301879"/>
                  </a:lnTo>
                  <a:lnTo>
                    <a:pt x="4324679" y="5304743"/>
                  </a:lnTo>
                  <a:lnTo>
                    <a:pt x="4327853" y="5312064"/>
                  </a:lnTo>
                  <a:lnTo>
                    <a:pt x="4329122" y="5321612"/>
                  </a:lnTo>
                  <a:lnTo>
                    <a:pt x="4331343" y="5327023"/>
                  </a:lnTo>
                  <a:lnTo>
                    <a:pt x="4343084" y="5338163"/>
                  </a:lnTo>
                  <a:lnTo>
                    <a:pt x="4348479" y="5349939"/>
                  </a:lnTo>
                  <a:lnTo>
                    <a:pt x="4347949" y="5350022"/>
                  </a:lnTo>
                  <a:lnTo>
                    <a:pt x="4354478" y="5386173"/>
                  </a:lnTo>
                  <a:lnTo>
                    <a:pt x="4367495" y="5416728"/>
                  </a:lnTo>
                  <a:lnTo>
                    <a:pt x="4394165" y="5435506"/>
                  </a:lnTo>
                  <a:lnTo>
                    <a:pt x="4426868" y="5452056"/>
                  </a:lnTo>
                  <a:lnTo>
                    <a:pt x="4440838" y="5454920"/>
                  </a:lnTo>
                  <a:lnTo>
                    <a:pt x="4447188" y="5451738"/>
                  </a:lnTo>
                  <a:lnTo>
                    <a:pt x="4452903" y="5461604"/>
                  </a:lnTo>
                  <a:lnTo>
                    <a:pt x="4450680" y="5467969"/>
                  </a:lnTo>
                  <a:lnTo>
                    <a:pt x="4447505" y="5471470"/>
                  </a:lnTo>
                  <a:lnTo>
                    <a:pt x="4449093" y="5473380"/>
                  </a:lnTo>
                  <a:lnTo>
                    <a:pt x="4444330" y="5483883"/>
                  </a:lnTo>
                  <a:lnTo>
                    <a:pt x="4442108" y="5490248"/>
                  </a:lnTo>
                  <a:lnTo>
                    <a:pt x="4426233" y="5488021"/>
                  </a:lnTo>
                  <a:lnTo>
                    <a:pt x="4416708" y="5487066"/>
                  </a:lnTo>
                  <a:lnTo>
                    <a:pt x="4398610" y="5486111"/>
                  </a:lnTo>
                  <a:lnTo>
                    <a:pt x="4374163" y="5482292"/>
                  </a:lnTo>
                  <a:lnTo>
                    <a:pt x="4361463" y="5481337"/>
                  </a:lnTo>
                  <a:lnTo>
                    <a:pt x="4336380" y="5489612"/>
                  </a:lnTo>
                  <a:lnTo>
                    <a:pt x="4311933" y="5483883"/>
                  </a:lnTo>
                  <a:lnTo>
                    <a:pt x="4298280" y="5488021"/>
                  </a:lnTo>
                  <a:lnTo>
                    <a:pt x="4289073" y="5510300"/>
                  </a:lnTo>
                  <a:lnTo>
                    <a:pt x="4278278" y="5522076"/>
                  </a:lnTo>
                  <a:lnTo>
                    <a:pt x="4253195" y="5536080"/>
                  </a:lnTo>
                  <a:lnTo>
                    <a:pt x="4224620" y="5550084"/>
                  </a:lnTo>
                  <a:lnTo>
                    <a:pt x="4209063" y="5568225"/>
                  </a:lnTo>
                  <a:lnTo>
                    <a:pt x="4191283" y="5582866"/>
                  </a:lnTo>
                  <a:lnTo>
                    <a:pt x="4191283" y="5592732"/>
                  </a:lnTo>
                  <a:lnTo>
                    <a:pt x="4172233" y="5602280"/>
                  </a:lnTo>
                  <a:lnTo>
                    <a:pt x="4169058" y="5601007"/>
                  </a:lnTo>
                  <a:lnTo>
                    <a:pt x="4173185" y="5594642"/>
                  </a:lnTo>
                  <a:lnTo>
                    <a:pt x="4175408" y="5585412"/>
                  </a:lnTo>
                  <a:lnTo>
                    <a:pt x="4168105" y="5578092"/>
                  </a:lnTo>
                  <a:lnTo>
                    <a:pt x="4173820" y="5569498"/>
                  </a:lnTo>
                  <a:lnTo>
                    <a:pt x="4185568" y="5564088"/>
                  </a:lnTo>
                  <a:lnTo>
                    <a:pt x="4204618" y="5551357"/>
                  </a:lnTo>
                  <a:lnTo>
                    <a:pt x="4226843" y="5537353"/>
                  </a:lnTo>
                  <a:lnTo>
                    <a:pt x="4235098" y="5534170"/>
                  </a:lnTo>
                  <a:lnTo>
                    <a:pt x="4235098" y="5524622"/>
                  </a:lnTo>
                  <a:lnTo>
                    <a:pt x="4224620" y="5528123"/>
                  </a:lnTo>
                  <a:lnTo>
                    <a:pt x="4202395" y="5533215"/>
                  </a:lnTo>
                  <a:lnTo>
                    <a:pt x="4184615" y="5544036"/>
                  </a:lnTo>
                  <a:lnTo>
                    <a:pt x="4167470" y="5537989"/>
                  </a:lnTo>
                  <a:lnTo>
                    <a:pt x="4163025" y="5522076"/>
                  </a:lnTo>
                  <a:lnTo>
                    <a:pt x="4160928" y="5513064"/>
                  </a:lnTo>
                  <a:lnTo>
                    <a:pt x="4150640" y="5513376"/>
                  </a:lnTo>
                  <a:lnTo>
                    <a:pt x="4135718" y="5512423"/>
                  </a:lnTo>
                  <a:lnTo>
                    <a:pt x="4123970" y="5504168"/>
                  </a:lnTo>
                  <a:lnTo>
                    <a:pt x="4098570" y="5493373"/>
                  </a:lnTo>
                  <a:lnTo>
                    <a:pt x="4080473" y="5491786"/>
                  </a:lnTo>
                  <a:lnTo>
                    <a:pt x="4071900" y="5495913"/>
                  </a:lnTo>
                  <a:lnTo>
                    <a:pt x="4066820" y="5485436"/>
                  </a:lnTo>
                  <a:lnTo>
                    <a:pt x="4073170" y="5474641"/>
                  </a:lnTo>
                  <a:lnTo>
                    <a:pt x="4059200" y="5477181"/>
                  </a:lnTo>
                  <a:lnTo>
                    <a:pt x="4060470" y="5486706"/>
                  </a:lnTo>
                  <a:lnTo>
                    <a:pt x="4055073" y="5494326"/>
                  </a:lnTo>
                  <a:lnTo>
                    <a:pt x="4044913" y="5497501"/>
                  </a:lnTo>
                  <a:lnTo>
                    <a:pt x="4033165" y="5498453"/>
                  </a:lnTo>
                  <a:lnTo>
                    <a:pt x="4027768" y="5493056"/>
                  </a:lnTo>
                  <a:lnTo>
                    <a:pt x="3999193" y="5494643"/>
                  </a:lnTo>
                  <a:lnTo>
                    <a:pt x="3999193" y="5501946"/>
                  </a:lnTo>
                  <a:lnTo>
                    <a:pt x="3989668" y="5512741"/>
                  </a:lnTo>
                  <a:lnTo>
                    <a:pt x="3974110" y="5516868"/>
                  </a:lnTo>
                  <a:lnTo>
                    <a:pt x="3968713" y="5516868"/>
                  </a:lnTo>
                  <a:lnTo>
                    <a:pt x="3951885" y="5506708"/>
                  </a:lnTo>
                  <a:lnTo>
                    <a:pt x="3940138" y="5520361"/>
                  </a:lnTo>
                  <a:cubicBezTo>
                    <a:pt x="3940455" y="5524277"/>
                    <a:pt x="3940773" y="5528192"/>
                    <a:pt x="3941090" y="5532108"/>
                  </a:cubicBezTo>
                  <a:lnTo>
                    <a:pt x="3953790" y="5537188"/>
                  </a:lnTo>
                  <a:lnTo>
                    <a:pt x="3946805" y="5544491"/>
                  </a:lnTo>
                  <a:lnTo>
                    <a:pt x="3950933" y="5551793"/>
                  </a:lnTo>
                  <a:lnTo>
                    <a:pt x="3963950" y="5554016"/>
                  </a:lnTo>
                  <a:lnTo>
                    <a:pt x="3964903" y="5545443"/>
                  </a:lnTo>
                  <a:lnTo>
                    <a:pt x="3976650" y="5562271"/>
                  </a:lnTo>
                  <a:lnTo>
                    <a:pt x="3991255" y="5570526"/>
                  </a:lnTo>
                  <a:lnTo>
                    <a:pt x="4001098" y="5579733"/>
                  </a:lnTo>
                  <a:lnTo>
                    <a:pt x="3989350" y="5589258"/>
                  </a:lnTo>
                  <a:lnTo>
                    <a:pt x="3971253" y="5569573"/>
                  </a:lnTo>
                  <a:lnTo>
                    <a:pt x="3963950" y="5569573"/>
                  </a:lnTo>
                  <a:lnTo>
                    <a:pt x="3955378" y="5561318"/>
                  </a:lnTo>
                  <a:lnTo>
                    <a:pt x="3934105" y="5568938"/>
                  </a:lnTo>
                  <a:lnTo>
                    <a:pt x="3935375" y="5582591"/>
                  </a:lnTo>
                  <a:lnTo>
                    <a:pt x="3962045" y="5598148"/>
                  </a:lnTo>
                  <a:lnTo>
                    <a:pt x="3962045" y="5610848"/>
                  </a:lnTo>
                  <a:lnTo>
                    <a:pt x="3947123" y="5613071"/>
                  </a:lnTo>
                  <a:lnTo>
                    <a:pt x="3932200" y="5599736"/>
                  </a:lnTo>
                  <a:cubicBezTo>
                    <a:pt x="3931883" y="5595503"/>
                    <a:pt x="3931565" y="5591269"/>
                    <a:pt x="3931248" y="5587036"/>
                  </a:cubicBezTo>
                  <a:lnTo>
                    <a:pt x="3920770" y="5580686"/>
                  </a:lnTo>
                  <a:lnTo>
                    <a:pt x="3910928" y="5584813"/>
                  </a:lnTo>
                  <a:lnTo>
                    <a:pt x="3907753" y="5595291"/>
                  </a:lnTo>
                  <a:lnTo>
                    <a:pt x="3939185" y="5620373"/>
                  </a:lnTo>
                  <a:lnTo>
                    <a:pt x="3926168" y="5627041"/>
                  </a:lnTo>
                  <a:lnTo>
                    <a:pt x="3911563" y="5616563"/>
                  </a:lnTo>
                  <a:lnTo>
                    <a:pt x="3908388" y="5621961"/>
                  </a:lnTo>
                  <a:lnTo>
                    <a:pt x="3899815" y="5614658"/>
                  </a:lnTo>
                  <a:lnTo>
                    <a:pt x="3903625" y="5598466"/>
                  </a:lnTo>
                  <a:lnTo>
                    <a:pt x="3899498" y="5587353"/>
                  </a:lnTo>
                  <a:lnTo>
                    <a:pt x="3880448" y="5582908"/>
                  </a:lnTo>
                  <a:lnTo>
                    <a:pt x="3876003" y="5568621"/>
                  </a:lnTo>
                  <a:lnTo>
                    <a:pt x="3863303" y="5570526"/>
                  </a:lnTo>
                  <a:lnTo>
                    <a:pt x="3860128" y="5562271"/>
                  </a:lnTo>
                  <a:lnTo>
                    <a:pt x="3856953" y="5551793"/>
                  </a:lnTo>
                  <a:lnTo>
                    <a:pt x="3862033" y="5543538"/>
                  </a:lnTo>
                  <a:lnTo>
                    <a:pt x="3865208" y="5531791"/>
                  </a:lnTo>
                  <a:lnTo>
                    <a:pt x="3849015" y="5527346"/>
                  </a:lnTo>
                  <a:lnTo>
                    <a:pt x="3847110" y="5539093"/>
                  </a:lnTo>
                  <a:lnTo>
                    <a:pt x="3836633" y="5545443"/>
                  </a:lnTo>
                  <a:lnTo>
                    <a:pt x="3827108" y="5560366"/>
                  </a:lnTo>
                  <a:lnTo>
                    <a:pt x="3832505" y="5577511"/>
                  </a:lnTo>
                  <a:lnTo>
                    <a:pt x="3827743" y="5593068"/>
                  </a:lnTo>
                  <a:lnTo>
                    <a:pt x="3834410" y="5617198"/>
                  </a:lnTo>
                  <a:lnTo>
                    <a:pt x="3857588" y="5639423"/>
                  </a:lnTo>
                  <a:lnTo>
                    <a:pt x="3861080" y="5666411"/>
                  </a:lnTo>
                  <a:lnTo>
                    <a:pt x="3875050" y="5671808"/>
                  </a:lnTo>
                  <a:lnTo>
                    <a:pt x="3903625" y="5700701"/>
                  </a:lnTo>
                  <a:lnTo>
                    <a:pt x="3900768" y="5730546"/>
                  </a:lnTo>
                  <a:lnTo>
                    <a:pt x="3881718" y="5726418"/>
                  </a:lnTo>
                  <a:lnTo>
                    <a:pt x="3881718" y="5719116"/>
                  </a:lnTo>
                  <a:lnTo>
                    <a:pt x="3893465" y="5716893"/>
                  </a:lnTo>
                  <a:lnTo>
                    <a:pt x="3884575" y="5706416"/>
                  </a:lnTo>
                  <a:lnTo>
                    <a:pt x="3868700" y="5688318"/>
                  </a:lnTo>
                  <a:lnTo>
                    <a:pt x="3856953" y="5700383"/>
                  </a:lnTo>
                  <a:lnTo>
                    <a:pt x="3862668" y="5709591"/>
                  </a:lnTo>
                  <a:lnTo>
                    <a:pt x="3858223" y="5714988"/>
                  </a:lnTo>
                  <a:lnTo>
                    <a:pt x="3863620" y="5721338"/>
                  </a:lnTo>
                  <a:lnTo>
                    <a:pt x="3877590" y="5724513"/>
                  </a:lnTo>
                  <a:lnTo>
                    <a:pt x="3866795" y="5742293"/>
                  </a:lnTo>
                  <a:lnTo>
                    <a:pt x="3856635" y="5748008"/>
                  </a:lnTo>
                  <a:lnTo>
                    <a:pt x="3842665" y="5744833"/>
                  </a:lnTo>
                  <a:lnTo>
                    <a:pt x="3826790" y="5741341"/>
                  </a:lnTo>
                  <a:lnTo>
                    <a:pt x="3824885" y="5753088"/>
                  </a:lnTo>
                  <a:lnTo>
                    <a:pt x="3843935" y="5754358"/>
                  </a:lnTo>
                  <a:lnTo>
                    <a:pt x="3859810" y="5761343"/>
                  </a:lnTo>
                  <a:lnTo>
                    <a:pt x="3859810" y="5770868"/>
                  </a:lnTo>
                  <a:lnTo>
                    <a:pt x="3873463" y="5773091"/>
                  </a:lnTo>
                  <a:lnTo>
                    <a:pt x="3873463" y="5765471"/>
                  </a:lnTo>
                  <a:lnTo>
                    <a:pt x="3896958" y="5779123"/>
                  </a:lnTo>
                  <a:lnTo>
                    <a:pt x="3902673" y="5794681"/>
                  </a:lnTo>
                  <a:lnTo>
                    <a:pt x="3910928" y="5801031"/>
                  </a:lnTo>
                  <a:lnTo>
                    <a:pt x="3926803" y="5801983"/>
                  </a:lnTo>
                  <a:lnTo>
                    <a:pt x="3934423" y="5814366"/>
                  </a:lnTo>
                  <a:lnTo>
                    <a:pt x="3958870" y="5825796"/>
                  </a:lnTo>
                  <a:lnTo>
                    <a:pt x="3967443" y="5835321"/>
                  </a:lnTo>
                  <a:lnTo>
                    <a:pt x="3962045" y="5852148"/>
                  </a:lnTo>
                  <a:lnTo>
                    <a:pt x="3965538" y="5857546"/>
                  </a:lnTo>
                  <a:lnTo>
                    <a:pt x="3961410" y="5863896"/>
                  </a:lnTo>
                  <a:lnTo>
                    <a:pt x="3971888" y="5877231"/>
                  </a:lnTo>
                  <a:lnTo>
                    <a:pt x="3979508" y="5891201"/>
                  </a:lnTo>
                  <a:lnTo>
                    <a:pt x="3962680" y="5894376"/>
                  </a:lnTo>
                  <a:lnTo>
                    <a:pt x="3953790" y="5883581"/>
                  </a:lnTo>
                  <a:lnTo>
                    <a:pt x="3943313" y="5883898"/>
                  </a:lnTo>
                  <a:lnTo>
                    <a:pt x="3931565" y="5869293"/>
                  </a:lnTo>
                  <a:lnTo>
                    <a:pt x="3922993" y="5864213"/>
                  </a:lnTo>
                  <a:lnTo>
                    <a:pt x="3926168" y="5853736"/>
                  </a:lnTo>
                  <a:lnTo>
                    <a:pt x="3912515" y="5851513"/>
                  </a:lnTo>
                  <a:lnTo>
                    <a:pt x="3896640" y="5857863"/>
                  </a:lnTo>
                  <a:lnTo>
                    <a:pt x="3902038" y="5864213"/>
                  </a:lnTo>
                  <a:lnTo>
                    <a:pt x="3876638" y="5865801"/>
                  </a:lnTo>
                  <a:lnTo>
                    <a:pt x="3869676" y="5859999"/>
                  </a:lnTo>
                  <a:lnTo>
                    <a:pt x="3872889" y="5872612"/>
                  </a:lnTo>
                  <a:lnTo>
                    <a:pt x="3882402" y="5876432"/>
                  </a:lnTo>
                  <a:lnTo>
                    <a:pt x="3876060" y="5884073"/>
                  </a:lnTo>
                  <a:lnTo>
                    <a:pt x="3885572" y="5885983"/>
                  </a:lnTo>
                  <a:lnTo>
                    <a:pt x="3890012" y="5900946"/>
                  </a:lnTo>
                  <a:lnTo>
                    <a:pt x="3899524" y="5904766"/>
                  </a:lnTo>
                  <a:lnTo>
                    <a:pt x="3904597" y="5906039"/>
                  </a:lnTo>
                  <a:lnTo>
                    <a:pt x="3900475" y="5893623"/>
                  </a:lnTo>
                  <a:lnTo>
                    <a:pt x="3905865" y="5891076"/>
                  </a:lnTo>
                  <a:lnTo>
                    <a:pt x="3914109" y="5897444"/>
                  </a:lnTo>
                  <a:lnTo>
                    <a:pt x="3915378" y="5910178"/>
                  </a:lnTo>
                  <a:lnTo>
                    <a:pt x="3919500" y="5911133"/>
                  </a:lnTo>
                  <a:lnTo>
                    <a:pt x="3917914" y="5917500"/>
                  </a:lnTo>
                  <a:lnTo>
                    <a:pt x="3909353" y="5928325"/>
                  </a:lnTo>
                  <a:lnTo>
                    <a:pt x="3900792" y="5927370"/>
                  </a:lnTo>
                  <a:lnTo>
                    <a:pt x="3896670" y="5934692"/>
                  </a:lnTo>
                  <a:lnTo>
                    <a:pt x="3888109" y="5943288"/>
                  </a:lnTo>
                  <a:lnTo>
                    <a:pt x="3885255" y="5943288"/>
                  </a:lnTo>
                  <a:lnTo>
                    <a:pt x="3877646" y="5931508"/>
                  </a:lnTo>
                  <a:lnTo>
                    <a:pt x="3885890" y="5928325"/>
                  </a:lnTo>
                  <a:lnTo>
                    <a:pt x="3869084" y="5922276"/>
                  </a:lnTo>
                  <a:lnTo>
                    <a:pt x="3867816" y="5915909"/>
                  </a:lnTo>
                  <a:lnTo>
                    <a:pt x="3855133" y="5918137"/>
                  </a:lnTo>
                  <a:lnTo>
                    <a:pt x="3854182" y="5924504"/>
                  </a:lnTo>
                  <a:lnTo>
                    <a:pt x="3863060" y="5935010"/>
                  </a:lnTo>
                  <a:lnTo>
                    <a:pt x="3860840" y="5953794"/>
                  </a:lnTo>
                  <a:lnTo>
                    <a:pt x="3870353" y="5967801"/>
                  </a:lnTo>
                  <a:lnTo>
                    <a:pt x="3875109" y="5982128"/>
                  </a:lnTo>
                  <a:lnTo>
                    <a:pt x="3877011" y="6000274"/>
                  </a:lnTo>
                  <a:lnTo>
                    <a:pt x="3872255" y="6015237"/>
                  </a:lnTo>
                  <a:lnTo>
                    <a:pt x="3882719" y="6024470"/>
                  </a:lnTo>
                  <a:lnTo>
                    <a:pt x="3879548" y="6031792"/>
                  </a:lnTo>
                  <a:lnTo>
                    <a:pt x="3895402" y="6043571"/>
                  </a:lnTo>
                  <a:lnTo>
                    <a:pt x="3883987" y="6049938"/>
                  </a:lnTo>
                  <a:lnTo>
                    <a:pt x="3876377" y="6034975"/>
                  </a:lnTo>
                  <a:lnTo>
                    <a:pt x="3869084" y="6033384"/>
                  </a:lnTo>
                  <a:lnTo>
                    <a:pt x="3870987" y="6043571"/>
                  </a:lnTo>
                  <a:lnTo>
                    <a:pt x="3861475" y="6043890"/>
                  </a:lnTo>
                  <a:lnTo>
                    <a:pt x="3862743" y="6038477"/>
                  </a:lnTo>
                  <a:lnTo>
                    <a:pt x="3855133" y="6021604"/>
                  </a:lnTo>
                  <a:lnTo>
                    <a:pt x="3844352" y="6001866"/>
                  </a:lnTo>
                  <a:lnTo>
                    <a:pt x="3829767" y="6006960"/>
                  </a:lnTo>
                  <a:lnTo>
                    <a:pt x="3819303" y="6033702"/>
                  </a:lnTo>
                  <a:lnTo>
                    <a:pt x="3822791" y="6054714"/>
                  </a:lnTo>
                  <a:lnTo>
                    <a:pt x="3818352" y="6048665"/>
                  </a:lnTo>
                  <a:lnTo>
                    <a:pt x="3813279" y="6051849"/>
                  </a:lnTo>
                  <a:lnTo>
                    <a:pt x="3807889" y="6038796"/>
                  </a:lnTo>
                  <a:lnTo>
                    <a:pt x="3800279" y="5999956"/>
                  </a:lnTo>
                  <a:lnTo>
                    <a:pt x="3792669" y="5995817"/>
                  </a:lnTo>
                  <a:lnTo>
                    <a:pt x="3790132" y="5987540"/>
                  </a:lnTo>
                  <a:lnTo>
                    <a:pt x="3779986" y="5986585"/>
                  </a:lnTo>
                  <a:lnTo>
                    <a:pt x="3777449" y="5971622"/>
                  </a:lnTo>
                  <a:lnTo>
                    <a:pt x="3764132" y="5978944"/>
                  </a:lnTo>
                  <a:lnTo>
                    <a:pt x="3758742" y="6006641"/>
                  </a:lnTo>
                  <a:lnTo>
                    <a:pt x="3753351" y="5998046"/>
                  </a:lnTo>
                  <a:lnTo>
                    <a:pt x="3745107" y="6002503"/>
                  </a:lnTo>
                  <a:lnTo>
                    <a:pt x="3734327" y="5982446"/>
                  </a:lnTo>
                  <a:lnTo>
                    <a:pt x="3733058" y="5960479"/>
                  </a:lnTo>
                  <a:lnTo>
                    <a:pt x="3742571" y="5949973"/>
                  </a:lnTo>
                  <a:lnTo>
                    <a:pt x="3737814" y="5927688"/>
                  </a:lnTo>
                  <a:lnTo>
                    <a:pt x="3721961" y="5903493"/>
                  </a:lnTo>
                  <a:lnTo>
                    <a:pt x="3708326" y="5898080"/>
                  </a:lnTo>
                  <a:lnTo>
                    <a:pt x="3701985" y="5903493"/>
                  </a:lnTo>
                  <a:lnTo>
                    <a:pt x="3694375" y="5879297"/>
                  </a:lnTo>
                  <a:lnTo>
                    <a:pt x="3681692" y="5876432"/>
                  </a:lnTo>
                  <a:cubicBezTo>
                    <a:pt x="3681586" y="5871869"/>
                    <a:pt x="3681481" y="5867305"/>
                    <a:pt x="3681375" y="5862742"/>
                  </a:cubicBezTo>
                  <a:lnTo>
                    <a:pt x="3690887" y="5862742"/>
                  </a:lnTo>
                  <a:lnTo>
                    <a:pt x="3711814" y="5839820"/>
                  </a:lnTo>
                  <a:lnTo>
                    <a:pt x="3709595" y="5824221"/>
                  </a:lnTo>
                  <a:lnTo>
                    <a:pt x="3710863" y="5820082"/>
                  </a:lnTo>
                  <a:lnTo>
                    <a:pt x="3725448" y="5835682"/>
                  </a:lnTo>
                  <a:lnTo>
                    <a:pt x="3740351" y="5836637"/>
                  </a:lnTo>
                  <a:lnTo>
                    <a:pt x="3746693" y="5826131"/>
                  </a:lnTo>
                  <a:lnTo>
                    <a:pt x="3762547" y="5819764"/>
                  </a:lnTo>
                  <a:lnTo>
                    <a:pt x="3788230" y="5838547"/>
                  </a:lnTo>
                  <a:lnTo>
                    <a:pt x="3812328" y="5846824"/>
                  </a:lnTo>
                  <a:lnTo>
                    <a:pt x="3836426" y="5846506"/>
                  </a:lnTo>
                  <a:lnTo>
                    <a:pt x="3849426" y="5860196"/>
                  </a:lnTo>
                  <a:lnTo>
                    <a:pt x="3857036" y="5860832"/>
                  </a:lnTo>
                  <a:lnTo>
                    <a:pt x="3868367" y="5859082"/>
                  </a:lnTo>
                  <a:lnTo>
                    <a:pt x="3859493" y="5854053"/>
                  </a:lnTo>
                  <a:lnTo>
                    <a:pt x="3872193" y="5847703"/>
                  </a:lnTo>
                  <a:lnTo>
                    <a:pt x="3883940" y="5850878"/>
                  </a:lnTo>
                  <a:lnTo>
                    <a:pt x="3893465" y="5849608"/>
                  </a:lnTo>
                  <a:lnTo>
                    <a:pt x="3889020" y="5840083"/>
                  </a:lnTo>
                  <a:lnTo>
                    <a:pt x="3876320" y="5835003"/>
                  </a:lnTo>
                  <a:lnTo>
                    <a:pt x="3868065" y="5837226"/>
                  </a:lnTo>
                  <a:lnTo>
                    <a:pt x="3859493" y="5833098"/>
                  </a:lnTo>
                  <a:lnTo>
                    <a:pt x="3843618" y="5815318"/>
                  </a:lnTo>
                  <a:lnTo>
                    <a:pt x="3845523" y="5828971"/>
                  </a:lnTo>
                  <a:lnTo>
                    <a:pt x="3830918" y="5828018"/>
                  </a:lnTo>
                  <a:lnTo>
                    <a:pt x="3827743" y="5814366"/>
                  </a:lnTo>
                  <a:lnTo>
                    <a:pt x="3823298" y="5817541"/>
                  </a:lnTo>
                  <a:lnTo>
                    <a:pt x="3811550" y="5810556"/>
                  </a:lnTo>
                  <a:lnTo>
                    <a:pt x="3797898" y="5817858"/>
                  </a:lnTo>
                  <a:lnTo>
                    <a:pt x="3787420" y="5809286"/>
                  </a:lnTo>
                  <a:lnTo>
                    <a:pt x="3761703" y="5813096"/>
                  </a:lnTo>
                  <a:lnTo>
                    <a:pt x="3753765" y="5811826"/>
                  </a:lnTo>
                  <a:lnTo>
                    <a:pt x="3747415" y="5811191"/>
                  </a:lnTo>
                  <a:lnTo>
                    <a:pt x="3742653" y="5810873"/>
                  </a:lnTo>
                  <a:lnTo>
                    <a:pt x="3741383" y="5811191"/>
                  </a:lnTo>
                  <a:lnTo>
                    <a:pt x="3739478" y="5812461"/>
                  </a:lnTo>
                  <a:lnTo>
                    <a:pt x="3735985" y="5815636"/>
                  </a:lnTo>
                  <a:lnTo>
                    <a:pt x="3732810" y="5818811"/>
                  </a:lnTo>
                  <a:lnTo>
                    <a:pt x="3731223" y="5820398"/>
                  </a:lnTo>
                  <a:lnTo>
                    <a:pt x="3715348" y="5816588"/>
                  </a:lnTo>
                  <a:lnTo>
                    <a:pt x="3704553" y="5800713"/>
                  </a:lnTo>
                  <a:lnTo>
                    <a:pt x="3697250" y="5808968"/>
                  </a:lnTo>
                  <a:lnTo>
                    <a:pt x="3695345" y="5816588"/>
                  </a:lnTo>
                  <a:lnTo>
                    <a:pt x="3687725" y="5812461"/>
                  </a:lnTo>
                  <a:lnTo>
                    <a:pt x="3684550" y="5801031"/>
                  </a:lnTo>
                  <a:lnTo>
                    <a:pt x="3675978" y="5789283"/>
                  </a:lnTo>
                  <a:cubicBezTo>
                    <a:pt x="3676295" y="5785896"/>
                    <a:pt x="3676613" y="5782510"/>
                    <a:pt x="3676930" y="5779123"/>
                  </a:cubicBezTo>
                  <a:lnTo>
                    <a:pt x="3668358" y="5781028"/>
                  </a:lnTo>
                  <a:lnTo>
                    <a:pt x="3665183" y="5764201"/>
                  </a:lnTo>
                  <a:lnTo>
                    <a:pt x="3650260" y="5761343"/>
                  </a:lnTo>
                  <a:lnTo>
                    <a:pt x="3646133" y="5750548"/>
                  </a:lnTo>
                  <a:lnTo>
                    <a:pt x="3652165" y="5740071"/>
                  </a:lnTo>
                  <a:lnTo>
                    <a:pt x="3667088" y="5735943"/>
                  </a:lnTo>
                  <a:lnTo>
                    <a:pt x="3675343" y="5743881"/>
                  </a:lnTo>
                  <a:lnTo>
                    <a:pt x="3683915" y="5747056"/>
                  </a:lnTo>
                  <a:lnTo>
                    <a:pt x="3681693" y="5733403"/>
                  </a:lnTo>
                  <a:lnTo>
                    <a:pt x="3676613" y="5727371"/>
                  </a:lnTo>
                  <a:lnTo>
                    <a:pt x="3660738" y="5728323"/>
                  </a:lnTo>
                  <a:lnTo>
                    <a:pt x="3654388" y="5720068"/>
                  </a:lnTo>
                  <a:lnTo>
                    <a:pt x="3648990" y="5730546"/>
                  </a:lnTo>
                  <a:lnTo>
                    <a:pt x="3645815" y="5739118"/>
                  </a:lnTo>
                  <a:lnTo>
                    <a:pt x="3641370" y="5733721"/>
                  </a:lnTo>
                  <a:lnTo>
                    <a:pt x="3639465" y="5722291"/>
                  </a:lnTo>
                  <a:lnTo>
                    <a:pt x="3631845" y="5709591"/>
                  </a:lnTo>
                  <a:lnTo>
                    <a:pt x="3615018" y="5708956"/>
                  </a:lnTo>
                  <a:lnTo>
                    <a:pt x="3602000" y="5689906"/>
                  </a:lnTo>
                  <a:lnTo>
                    <a:pt x="3606128" y="5683556"/>
                  </a:lnTo>
                  <a:lnTo>
                    <a:pt x="3595968" y="5682286"/>
                  </a:lnTo>
                  <a:cubicBezTo>
                    <a:pt x="3595650" y="5676888"/>
                    <a:pt x="3595333" y="5671491"/>
                    <a:pt x="3595015" y="5666093"/>
                  </a:cubicBezTo>
                  <a:lnTo>
                    <a:pt x="3588665" y="5656886"/>
                  </a:lnTo>
                  <a:lnTo>
                    <a:pt x="3589618" y="5650536"/>
                  </a:lnTo>
                  <a:lnTo>
                    <a:pt x="3582315" y="5649583"/>
                  </a:lnTo>
                  <a:lnTo>
                    <a:pt x="3578188" y="5641963"/>
                  </a:lnTo>
                  <a:lnTo>
                    <a:pt x="3578378" y="5641929"/>
                  </a:lnTo>
                  <a:lnTo>
                    <a:pt x="3574656" y="5639745"/>
                  </a:lnTo>
                  <a:lnTo>
                    <a:pt x="3577496" y="5632442"/>
                  </a:lnTo>
                  <a:lnTo>
                    <a:pt x="3571816" y="5618155"/>
                  </a:lnTo>
                  <a:lnTo>
                    <a:pt x="3557613" y="5606090"/>
                  </a:lnTo>
                  <a:lnTo>
                    <a:pt x="3537414" y="5597200"/>
                  </a:lnTo>
                  <a:lnTo>
                    <a:pt x="3526999" y="5579420"/>
                  </a:lnTo>
                  <a:lnTo>
                    <a:pt x="3525737" y="5573387"/>
                  </a:lnTo>
                  <a:lnTo>
                    <a:pt x="3515006" y="5557830"/>
                  </a:lnTo>
                  <a:lnTo>
                    <a:pt x="3517847" y="5553067"/>
                  </a:lnTo>
                  <a:lnTo>
                    <a:pt x="3527946" y="5560052"/>
                  </a:lnTo>
                  <a:lnTo>
                    <a:pt x="3526684" y="5550845"/>
                  </a:lnTo>
                  <a:cubicBezTo>
                    <a:pt x="3526894" y="5549469"/>
                    <a:pt x="3527105" y="5548093"/>
                    <a:pt x="3527315" y="5546717"/>
                  </a:cubicBezTo>
                  <a:lnTo>
                    <a:pt x="3520372" y="5543860"/>
                  </a:lnTo>
                  <a:lnTo>
                    <a:pt x="3514691" y="5534970"/>
                  </a:lnTo>
                  <a:lnTo>
                    <a:pt x="3514691" y="5523540"/>
                  </a:lnTo>
                  <a:lnTo>
                    <a:pt x="3522581" y="5513062"/>
                  </a:lnTo>
                  <a:lnTo>
                    <a:pt x="3527946" y="5504490"/>
                  </a:lnTo>
                  <a:lnTo>
                    <a:pt x="3529840" y="5490202"/>
                  </a:lnTo>
                  <a:lnTo>
                    <a:pt x="3531418" y="5480995"/>
                  </a:lnTo>
                  <a:lnTo>
                    <a:pt x="3523843" y="5473057"/>
                  </a:lnTo>
                  <a:lnTo>
                    <a:pt x="3532365" y="5464485"/>
                  </a:lnTo>
                  <a:lnTo>
                    <a:pt x="3526053" y="5451784"/>
                  </a:lnTo>
                  <a:lnTo>
                    <a:pt x="3523212" y="5445434"/>
                  </a:lnTo>
                  <a:lnTo>
                    <a:pt x="3529524" y="5441307"/>
                  </a:lnTo>
                  <a:lnTo>
                    <a:pt x="3524159" y="5427337"/>
                  </a:lnTo>
                  <a:lnTo>
                    <a:pt x="3527946" y="5420352"/>
                  </a:lnTo>
                  <a:lnTo>
                    <a:pt x="3540570" y="5404794"/>
                  </a:lnTo>
                  <a:lnTo>
                    <a:pt x="3535836" y="5397809"/>
                  </a:lnTo>
                  <a:lnTo>
                    <a:pt x="3526053" y="5394952"/>
                  </a:lnTo>
                  <a:lnTo>
                    <a:pt x="3525643" y="5394317"/>
                  </a:lnTo>
                  <a:lnTo>
                    <a:pt x="3516101" y="5394317"/>
                  </a:lnTo>
                  <a:lnTo>
                    <a:pt x="3512284" y="5386716"/>
                  </a:lnTo>
                  <a:lnTo>
                    <a:pt x="3510694" y="5374048"/>
                  </a:lnTo>
                  <a:lnTo>
                    <a:pt x="3492882" y="5352511"/>
                  </a:lnTo>
                  <a:lnTo>
                    <a:pt x="3469663" y="5340159"/>
                  </a:lnTo>
                  <a:lnTo>
                    <a:pt x="3460121" y="5329707"/>
                  </a:lnTo>
                  <a:lnTo>
                    <a:pt x="3445809" y="5327807"/>
                  </a:lnTo>
                  <a:lnTo>
                    <a:pt x="3441674" y="5318622"/>
                  </a:lnTo>
                  <a:lnTo>
                    <a:pt x="3448671" y="5320839"/>
                  </a:lnTo>
                  <a:lnTo>
                    <a:pt x="3454396" y="5318939"/>
                  </a:lnTo>
                  <a:lnTo>
                    <a:pt x="3455032" y="5310071"/>
                  </a:lnTo>
                  <a:lnTo>
                    <a:pt x="3445596" y="5305079"/>
                  </a:lnTo>
                  <a:lnTo>
                    <a:pt x="3448013" y="5314939"/>
                  </a:lnTo>
                  <a:lnTo>
                    <a:pt x="3441636" y="5312732"/>
                  </a:lnTo>
                  <a:lnTo>
                    <a:pt x="3436217" y="5308949"/>
                  </a:lnTo>
                  <a:lnTo>
                    <a:pt x="3431434" y="5305166"/>
                  </a:lnTo>
                  <a:lnTo>
                    <a:pt x="3427927" y="5302014"/>
                  </a:lnTo>
                  <a:lnTo>
                    <a:pt x="3425696" y="5298861"/>
                  </a:lnTo>
                  <a:lnTo>
                    <a:pt x="3423145" y="5296654"/>
                  </a:lnTo>
                  <a:lnTo>
                    <a:pt x="3420913" y="5295078"/>
                  </a:lnTo>
                  <a:lnTo>
                    <a:pt x="3393814" y="5279000"/>
                  </a:lnTo>
                  <a:lnTo>
                    <a:pt x="3380105" y="5263238"/>
                  </a:lnTo>
                  <a:lnTo>
                    <a:pt x="3365758" y="5256303"/>
                  </a:lnTo>
                  <a:lnTo>
                    <a:pt x="3371178" y="5268913"/>
                  </a:lnTo>
                  <a:lnTo>
                    <a:pt x="3355875" y="5258509"/>
                  </a:lnTo>
                  <a:lnTo>
                    <a:pt x="3332601" y="5247476"/>
                  </a:lnTo>
                  <a:lnTo>
                    <a:pt x="3320486" y="5245269"/>
                  </a:lnTo>
                  <a:lnTo>
                    <a:pt x="3301995" y="5240855"/>
                  </a:lnTo>
                  <a:lnTo>
                    <a:pt x="3294025" y="5229506"/>
                  </a:lnTo>
                  <a:lnTo>
                    <a:pt x="3321124" y="5232974"/>
                  </a:lnTo>
                  <a:lnTo>
                    <a:pt x="3333877" y="5237072"/>
                  </a:lnTo>
                  <a:lnTo>
                    <a:pt x="3352368" y="5241171"/>
                  </a:lnTo>
                  <a:lnTo>
                    <a:pt x="3357469" y="5244954"/>
                  </a:lnTo>
                  <a:lnTo>
                    <a:pt x="3355237" y="5235496"/>
                  </a:lnTo>
                  <a:lnTo>
                    <a:pt x="3357761" y="5233854"/>
                  </a:lnTo>
                  <a:lnTo>
                    <a:pt x="3374251" y="5226890"/>
                  </a:lnTo>
                  <a:lnTo>
                    <a:pt x="3376538" y="5226649"/>
                  </a:lnTo>
                  <a:cubicBezTo>
                    <a:pt x="3376489" y="5226428"/>
                    <a:pt x="3376439" y="5226207"/>
                    <a:pt x="3376390" y="5225986"/>
                  </a:cubicBezTo>
                  <a:lnTo>
                    <a:pt x="3374251" y="5226890"/>
                  </a:lnTo>
                  <a:lnTo>
                    <a:pt x="3367352" y="5227615"/>
                  </a:lnTo>
                  <a:lnTo>
                    <a:pt x="3357761" y="5233854"/>
                  </a:lnTo>
                  <a:lnTo>
                    <a:pt x="3355306" y="5234891"/>
                  </a:lnTo>
                  <a:lnTo>
                    <a:pt x="3346733" y="5230124"/>
                  </a:lnTo>
                  <a:lnTo>
                    <a:pt x="3354671" y="5222815"/>
                  </a:lnTo>
                  <a:lnTo>
                    <a:pt x="3358798" y="5218366"/>
                  </a:lnTo>
                  <a:cubicBezTo>
                    <a:pt x="3359425" y="5217528"/>
                    <a:pt x="3359183" y="5217140"/>
                    <a:pt x="3358436" y="5217784"/>
                  </a:cubicBezTo>
                  <a:lnTo>
                    <a:pt x="3354315" y="5222229"/>
                  </a:lnTo>
                  <a:lnTo>
                    <a:pt x="3340052" y="5224452"/>
                  </a:lnTo>
                  <a:lnTo>
                    <a:pt x="3327374" y="5222547"/>
                  </a:lnTo>
                  <a:lnTo>
                    <a:pt x="3291558" y="5197464"/>
                  </a:lnTo>
                  <a:lnTo>
                    <a:pt x="3284585" y="5183177"/>
                  </a:lnTo>
                  <a:lnTo>
                    <a:pt x="3262715" y="5167619"/>
                  </a:lnTo>
                  <a:lnTo>
                    <a:pt x="3236724" y="5163492"/>
                  </a:lnTo>
                  <a:lnTo>
                    <a:pt x="3223095" y="5169842"/>
                  </a:lnTo>
                  <a:lnTo>
                    <a:pt x="3197105" y="5168889"/>
                  </a:lnTo>
                  <a:lnTo>
                    <a:pt x="3185694" y="5151744"/>
                  </a:lnTo>
                  <a:lnTo>
                    <a:pt x="3187913" y="5144442"/>
                  </a:lnTo>
                  <a:lnTo>
                    <a:pt x="3160338" y="5123804"/>
                  </a:lnTo>
                  <a:lnTo>
                    <a:pt x="3116598" y="5068242"/>
                  </a:lnTo>
                  <a:cubicBezTo>
                    <a:pt x="3116492" y="5066760"/>
                    <a:pt x="3116387" y="5065279"/>
                    <a:pt x="3116281" y="5063797"/>
                  </a:cubicBezTo>
                  <a:lnTo>
                    <a:pt x="3125790" y="5065067"/>
                  </a:lnTo>
                  <a:lnTo>
                    <a:pt x="3132129" y="5063797"/>
                  </a:lnTo>
                  <a:lnTo>
                    <a:pt x="3125790" y="5056494"/>
                  </a:lnTo>
                  <a:lnTo>
                    <a:pt x="3125790" y="5052049"/>
                  </a:lnTo>
                  <a:lnTo>
                    <a:pt x="3141637" y="5060622"/>
                  </a:lnTo>
                  <a:lnTo>
                    <a:pt x="3152097" y="5071099"/>
                  </a:lnTo>
                  <a:lnTo>
                    <a:pt x="3154316" y="5061257"/>
                  </a:lnTo>
                  <a:lnTo>
                    <a:pt x="3144807" y="5059669"/>
                  </a:lnTo>
                  <a:lnTo>
                    <a:pt x="3123571" y="5040937"/>
                  </a:lnTo>
                  <a:lnTo>
                    <a:pt x="3111844" y="5026014"/>
                  </a:lnTo>
                  <a:lnTo>
                    <a:pt x="3105187" y="5012679"/>
                  </a:lnTo>
                  <a:lnTo>
                    <a:pt x="3100750" y="4980612"/>
                  </a:lnTo>
                  <a:lnTo>
                    <a:pt x="3093143" y="4963149"/>
                  </a:lnTo>
                  <a:lnTo>
                    <a:pt x="3070005" y="4933621"/>
                  </a:lnTo>
                  <a:lnTo>
                    <a:pt x="3053524" y="4927589"/>
                  </a:lnTo>
                  <a:lnTo>
                    <a:pt x="3045283" y="4918064"/>
                  </a:lnTo>
                  <a:lnTo>
                    <a:pt x="3030703" y="4921239"/>
                  </a:lnTo>
                  <a:lnTo>
                    <a:pt x="3025314" y="4945686"/>
                  </a:lnTo>
                  <a:lnTo>
                    <a:pt x="3027850" y="4958386"/>
                  </a:lnTo>
                  <a:lnTo>
                    <a:pt x="3018341" y="4971086"/>
                  </a:lnTo>
                  <a:lnTo>
                    <a:pt x="3016123" y="4966006"/>
                  </a:lnTo>
                  <a:lnTo>
                    <a:pt x="3012953" y="4975531"/>
                  </a:lnTo>
                  <a:lnTo>
                    <a:pt x="3006931" y="4990137"/>
                  </a:lnTo>
                  <a:lnTo>
                    <a:pt x="3005980" y="4995217"/>
                  </a:lnTo>
                  <a:lnTo>
                    <a:pt x="2992351" y="4986962"/>
                  </a:lnTo>
                  <a:lnTo>
                    <a:pt x="2988547" y="4967276"/>
                  </a:lnTo>
                  <a:lnTo>
                    <a:pt x="2977137" y="4958704"/>
                  </a:lnTo>
                  <a:lnTo>
                    <a:pt x="2971749" y="4946004"/>
                  </a:lnTo>
                  <a:lnTo>
                    <a:pt x="2974601" y="4927271"/>
                  </a:lnTo>
                  <a:lnTo>
                    <a:pt x="2963825" y="4910444"/>
                  </a:lnTo>
                  <a:lnTo>
                    <a:pt x="2963825" y="4899649"/>
                  </a:lnTo>
                  <a:lnTo>
                    <a:pt x="2976186" y="4893299"/>
                  </a:lnTo>
                  <a:lnTo>
                    <a:pt x="2976672" y="4893377"/>
                  </a:lnTo>
                  <a:lnTo>
                    <a:pt x="2981824" y="4881196"/>
                  </a:lnTo>
                  <a:lnTo>
                    <a:pt x="2977710" y="4874199"/>
                  </a:lnTo>
                  <a:lnTo>
                    <a:pt x="2986888" y="4875471"/>
                  </a:lnTo>
                  <a:lnTo>
                    <a:pt x="2990656" y="4865568"/>
                  </a:lnTo>
                  <a:lnTo>
                    <a:pt x="2977241" y="4873821"/>
                  </a:lnTo>
                  <a:lnTo>
                    <a:pt x="2960110" y="4867464"/>
                  </a:lnTo>
                  <a:lnTo>
                    <a:pt x="2943297" y="4876364"/>
                  </a:lnTo>
                  <a:lnTo>
                    <a:pt x="2927436" y="4870960"/>
                  </a:lnTo>
                  <a:lnTo>
                    <a:pt x="2894761" y="4889077"/>
                  </a:lnTo>
                  <a:lnTo>
                    <a:pt x="2863038" y="4899884"/>
                  </a:lnTo>
                  <a:lnTo>
                    <a:pt x="2852887" y="4901155"/>
                  </a:lnTo>
                  <a:lnTo>
                    <a:pt x="2843053" y="4922132"/>
                  </a:lnTo>
                  <a:lnTo>
                    <a:pt x="2844639" y="4939296"/>
                  </a:lnTo>
                  <a:lnTo>
                    <a:pt x="2862721" y="4962180"/>
                  </a:lnTo>
                  <a:lnTo>
                    <a:pt x="2862721" y="4977118"/>
                  </a:lnTo>
                  <a:lnTo>
                    <a:pt x="2850349" y="4994282"/>
                  </a:lnTo>
                  <a:cubicBezTo>
                    <a:pt x="2850032" y="5004029"/>
                    <a:pt x="2849714" y="5013776"/>
                    <a:pt x="2849397" y="5023523"/>
                  </a:cubicBezTo>
                  <a:lnTo>
                    <a:pt x="2857011" y="5056260"/>
                  </a:lnTo>
                  <a:lnTo>
                    <a:pt x="2892223" y="5094718"/>
                  </a:lnTo>
                  <a:lnTo>
                    <a:pt x="2944566" y="5138580"/>
                  </a:lnTo>
                  <a:lnTo>
                    <a:pt x="2977558" y="5157332"/>
                  </a:lnTo>
                  <a:lnTo>
                    <a:pt x="3003571" y="5234249"/>
                  </a:lnTo>
                  <a:lnTo>
                    <a:pt x="3036880" y="5295274"/>
                  </a:lnTo>
                  <a:lnTo>
                    <a:pt x="3070189" y="5330554"/>
                  </a:lnTo>
                  <a:lnTo>
                    <a:pt x="3108256" y="5352485"/>
                  </a:lnTo>
                  <a:lnTo>
                    <a:pt x="3135855" y="5374416"/>
                  </a:lnTo>
                  <a:lnTo>
                    <a:pt x="3163454" y="5357252"/>
                  </a:lnTo>
                  <a:lnTo>
                    <a:pt x="3164406" y="5364563"/>
                  </a:lnTo>
                  <a:lnTo>
                    <a:pt x="3172019" y="5366787"/>
                  </a:lnTo>
                  <a:lnTo>
                    <a:pt x="3176778" y="5355981"/>
                  </a:lnTo>
                  <a:lnTo>
                    <a:pt x="3188515" y="5351849"/>
                  </a:lnTo>
                  <a:lnTo>
                    <a:pt x="3200252" y="5351531"/>
                  </a:lnTo>
                  <a:lnTo>
                    <a:pt x="3213259" y="5373780"/>
                  </a:lnTo>
                  <a:lnTo>
                    <a:pt x="3204694" y="5384269"/>
                  </a:lnTo>
                  <a:lnTo>
                    <a:pt x="3194225" y="5398253"/>
                  </a:lnTo>
                  <a:lnTo>
                    <a:pt x="3192322" y="5409696"/>
                  </a:lnTo>
                  <a:lnTo>
                    <a:pt x="3203108" y="5431944"/>
                  </a:lnTo>
                  <a:lnTo>
                    <a:pt x="3222141" y="5436712"/>
                  </a:lnTo>
                  <a:lnTo>
                    <a:pt x="3271946" y="5456418"/>
                  </a:lnTo>
                  <a:lnTo>
                    <a:pt x="3322703" y="5478349"/>
                  </a:lnTo>
                  <a:lnTo>
                    <a:pt x="3357281" y="5513629"/>
                  </a:lnTo>
                  <a:lnTo>
                    <a:pt x="3391224" y="5526024"/>
                  </a:lnTo>
                  <a:lnTo>
                    <a:pt x="3404865" y="5541598"/>
                  </a:lnTo>
                  <a:lnTo>
                    <a:pt x="3429609" y="5562576"/>
                  </a:lnTo>
                  <a:lnTo>
                    <a:pt x="3443250" y="5581646"/>
                  </a:lnTo>
                  <a:lnTo>
                    <a:pt x="3435319" y="5601352"/>
                  </a:lnTo>
                  <a:lnTo>
                    <a:pt x="3429926" y="5619469"/>
                  </a:lnTo>
                  <a:lnTo>
                    <a:pt x="3396934" y="5603894"/>
                  </a:lnTo>
                  <a:lnTo>
                    <a:pt x="3382976" y="5572429"/>
                  </a:lnTo>
                  <a:lnTo>
                    <a:pt x="3329999" y="5563529"/>
                  </a:lnTo>
                  <a:lnTo>
                    <a:pt x="3328730" y="5550816"/>
                  </a:lnTo>
                  <a:lnTo>
                    <a:pt x="3336344" y="5546684"/>
                  </a:lnTo>
                  <a:lnTo>
                    <a:pt x="3325558" y="5541280"/>
                  </a:lnTo>
                  <a:lnTo>
                    <a:pt x="3285270" y="5547955"/>
                  </a:lnTo>
                  <a:lnTo>
                    <a:pt x="3262429" y="5574653"/>
                  </a:lnTo>
                  <a:lnTo>
                    <a:pt x="3270043" y="5591499"/>
                  </a:lnTo>
                  <a:lnTo>
                    <a:pt x="3249423" y="5626779"/>
                  </a:lnTo>
                  <a:lnTo>
                    <a:pt x="3268457" y="5643306"/>
                  </a:lnTo>
                  <a:lnTo>
                    <a:pt x="3299228" y="5662059"/>
                  </a:lnTo>
                  <a:lnTo>
                    <a:pt x="3308110" y="5681765"/>
                  </a:lnTo>
                  <a:lnTo>
                    <a:pt x="3314455" y="5708145"/>
                  </a:lnTo>
                  <a:cubicBezTo>
                    <a:pt x="3314243" y="5713760"/>
                    <a:pt x="3314032" y="5719376"/>
                    <a:pt x="3313820" y="5724991"/>
                  </a:cubicBezTo>
                  <a:lnTo>
                    <a:pt x="3292566" y="5728487"/>
                  </a:lnTo>
                  <a:lnTo>
                    <a:pt x="3262112" y="5744697"/>
                  </a:lnTo>
                  <a:cubicBezTo>
                    <a:pt x="3262429" y="5752643"/>
                    <a:pt x="3262747" y="5760588"/>
                    <a:pt x="3263064" y="5768534"/>
                  </a:cubicBezTo>
                  <a:cubicBezTo>
                    <a:pt x="3262852" y="5778811"/>
                    <a:pt x="3262641" y="5789088"/>
                    <a:pt x="3262429" y="5799365"/>
                  </a:cubicBezTo>
                  <a:lnTo>
                    <a:pt x="3221824" y="5842909"/>
                  </a:lnTo>
                  <a:lnTo>
                    <a:pt x="3205963" y="5867382"/>
                  </a:lnTo>
                  <a:lnTo>
                    <a:pt x="3189149" y="5873739"/>
                  </a:lnTo>
                  <a:lnTo>
                    <a:pt x="3175509" y="5861343"/>
                  </a:lnTo>
                  <a:lnTo>
                    <a:pt x="3164406" y="5830831"/>
                  </a:lnTo>
                  <a:lnTo>
                    <a:pt x="3164406" y="5821296"/>
                  </a:lnTo>
                  <a:lnTo>
                    <a:pt x="3185343" y="5813985"/>
                  </a:lnTo>
                  <a:lnTo>
                    <a:pt x="3192639" y="5799047"/>
                  </a:lnTo>
                  <a:lnTo>
                    <a:pt x="3182805" y="5784109"/>
                  </a:lnTo>
                  <a:lnTo>
                    <a:pt x="3187246" y="5774573"/>
                  </a:lnTo>
                  <a:lnTo>
                    <a:pt x="3204059" y="5767263"/>
                  </a:lnTo>
                  <a:lnTo>
                    <a:pt x="3218017" y="5761860"/>
                  </a:lnTo>
                  <a:lnTo>
                    <a:pt x="3220555" y="5742790"/>
                  </a:lnTo>
                  <a:cubicBezTo>
                    <a:pt x="3220238" y="5738128"/>
                    <a:pt x="3219920" y="5733467"/>
                    <a:pt x="3219603" y="5728805"/>
                  </a:cubicBezTo>
                  <a:lnTo>
                    <a:pt x="3207549" y="5710052"/>
                  </a:lnTo>
                  <a:lnTo>
                    <a:pt x="3188198" y="5667144"/>
                  </a:lnTo>
                  <a:lnTo>
                    <a:pt x="3177095" y="5628050"/>
                  </a:lnTo>
                  <a:lnTo>
                    <a:pt x="3159330" y="5606119"/>
                  </a:lnTo>
                  <a:lnTo>
                    <a:pt x="3131731" y="5611840"/>
                  </a:lnTo>
                  <a:lnTo>
                    <a:pt x="3108256" y="5600398"/>
                  </a:lnTo>
                  <a:lnTo>
                    <a:pt x="3096519" y="5576243"/>
                  </a:lnTo>
                  <a:lnTo>
                    <a:pt x="3097788" y="5564800"/>
                  </a:lnTo>
                  <a:lnTo>
                    <a:pt x="3079388" y="5534288"/>
                  </a:lnTo>
                  <a:lnTo>
                    <a:pt x="3052741" y="5543823"/>
                  </a:lnTo>
                  <a:lnTo>
                    <a:pt x="3044176" y="5537784"/>
                  </a:lnTo>
                  <a:lnTo>
                    <a:pt x="3052741" y="5519667"/>
                  </a:lnTo>
                  <a:lnTo>
                    <a:pt x="3034659" y="5516489"/>
                  </a:lnTo>
                  <a:lnTo>
                    <a:pt x="3010232" y="5496783"/>
                  </a:lnTo>
                  <a:lnTo>
                    <a:pt x="2983585" y="5462457"/>
                  </a:lnTo>
                  <a:lnTo>
                    <a:pt x="2953766" y="5469767"/>
                  </a:lnTo>
                  <a:lnTo>
                    <a:pt x="2933780" y="5458325"/>
                  </a:lnTo>
                  <a:lnTo>
                    <a:pt x="2913478" y="5460867"/>
                  </a:lnTo>
                  <a:lnTo>
                    <a:pt x="2861452" y="5422409"/>
                  </a:lnTo>
                  <a:lnTo>
                    <a:pt x="2823067" y="5379501"/>
                  </a:lnTo>
                  <a:lnTo>
                    <a:pt x="2802765" y="5362338"/>
                  </a:lnTo>
                  <a:lnTo>
                    <a:pt x="2789758" y="5336275"/>
                  </a:lnTo>
                  <a:lnTo>
                    <a:pt x="2765332" y="5308941"/>
                  </a:lnTo>
                  <a:lnTo>
                    <a:pt x="2739953" y="5313709"/>
                  </a:lnTo>
                  <a:lnTo>
                    <a:pt x="2730437" y="5321972"/>
                  </a:lnTo>
                  <a:lnTo>
                    <a:pt x="2725044" y="5309259"/>
                  </a:lnTo>
                  <a:lnTo>
                    <a:pt x="2736781" y="5299724"/>
                  </a:lnTo>
                  <a:lnTo>
                    <a:pt x="2719968" y="5285103"/>
                  </a:lnTo>
                  <a:lnTo>
                    <a:pt x="2702838" y="5280336"/>
                  </a:lnTo>
                  <a:lnTo>
                    <a:pt x="2707913" y="5265397"/>
                  </a:lnTo>
                  <a:lnTo>
                    <a:pt x="2688880" y="5254909"/>
                  </a:lnTo>
                  <a:lnTo>
                    <a:pt x="2675873" y="5257133"/>
                  </a:lnTo>
                  <a:lnTo>
                    <a:pt x="2673970" y="5252048"/>
                  </a:lnTo>
                  <a:lnTo>
                    <a:pt x="2681266" y="5238063"/>
                  </a:lnTo>
                  <a:lnTo>
                    <a:pt x="2675556" y="5215179"/>
                  </a:lnTo>
                  <a:lnTo>
                    <a:pt x="2658426" y="5162418"/>
                  </a:lnTo>
                  <a:lnTo>
                    <a:pt x="2652716" y="5132859"/>
                  </a:lnTo>
                  <a:lnTo>
                    <a:pt x="2649543" y="5105207"/>
                  </a:lnTo>
                  <a:lnTo>
                    <a:pt x="2626068" y="5097261"/>
                  </a:lnTo>
                  <a:lnTo>
                    <a:pt x="2593394" y="5088997"/>
                  </a:lnTo>
                  <a:lnTo>
                    <a:pt x="2560085" y="5061027"/>
                  </a:lnTo>
                  <a:lnTo>
                    <a:pt x="2538830" y="5057849"/>
                  </a:lnTo>
                  <a:lnTo>
                    <a:pt x="2522017" y="5051810"/>
                  </a:lnTo>
                  <a:lnTo>
                    <a:pt x="2489343" y="5055306"/>
                  </a:lnTo>
                  <a:lnTo>
                    <a:pt x="2475702" y="5070245"/>
                  </a:lnTo>
                  <a:lnTo>
                    <a:pt x="2452544" y="5107432"/>
                  </a:lnTo>
                  <a:lnTo>
                    <a:pt x="2438269" y="5122370"/>
                  </a:lnTo>
                  <a:lnTo>
                    <a:pt x="2419235" y="5126502"/>
                  </a:lnTo>
                  <a:cubicBezTo>
                    <a:pt x="2419208" y="5126448"/>
                    <a:pt x="2419182" y="5126393"/>
                    <a:pt x="2419155" y="5126339"/>
                  </a:cubicBezTo>
                  <a:lnTo>
                    <a:pt x="2414212" y="5127883"/>
                  </a:lnTo>
                  <a:lnTo>
                    <a:pt x="2409765" y="5122167"/>
                  </a:lnTo>
                  <a:lnTo>
                    <a:pt x="2400235" y="5125343"/>
                  </a:lnTo>
                  <a:cubicBezTo>
                    <a:pt x="2400231" y="5125352"/>
                    <a:pt x="2400227" y="5125360"/>
                    <a:pt x="2400223" y="5125369"/>
                  </a:cubicBezTo>
                  <a:lnTo>
                    <a:pt x="2408524" y="5122854"/>
                  </a:lnTo>
                  <a:lnTo>
                    <a:pt x="2412969" y="5128049"/>
                  </a:lnTo>
                  <a:lnTo>
                    <a:pt x="2397053" y="5131996"/>
                  </a:lnTo>
                  <a:lnTo>
                    <a:pt x="2396741" y="5132647"/>
                  </a:lnTo>
                  <a:lnTo>
                    <a:pt x="2385305" y="5136458"/>
                  </a:lnTo>
                  <a:lnTo>
                    <a:pt x="2383717" y="5137411"/>
                  </a:lnTo>
                  <a:lnTo>
                    <a:pt x="2384034" y="5136458"/>
                  </a:lnTo>
                  <a:lnTo>
                    <a:pt x="2380858" y="5135823"/>
                  </a:lnTo>
                  <a:lnTo>
                    <a:pt x="2379587" y="5136458"/>
                  </a:lnTo>
                  <a:lnTo>
                    <a:pt x="2377999" y="5136458"/>
                  </a:lnTo>
                  <a:lnTo>
                    <a:pt x="2377046" y="5136776"/>
                  </a:lnTo>
                  <a:lnTo>
                    <a:pt x="2375775" y="5137411"/>
                  </a:lnTo>
                  <a:lnTo>
                    <a:pt x="2375140" y="5138046"/>
                  </a:lnTo>
                  <a:lnTo>
                    <a:pt x="2374822" y="5138999"/>
                  </a:lnTo>
                  <a:lnTo>
                    <a:pt x="2374187" y="5141857"/>
                  </a:lnTo>
                  <a:lnTo>
                    <a:pt x="2374504" y="5141857"/>
                  </a:lnTo>
                  <a:lnTo>
                    <a:pt x="2375140" y="5142175"/>
                  </a:lnTo>
                  <a:lnTo>
                    <a:pt x="2377363" y="5141540"/>
                  </a:lnTo>
                  <a:lnTo>
                    <a:pt x="2351950" y="5159642"/>
                  </a:lnTo>
                  <a:lnTo>
                    <a:pt x="2327490" y="5172345"/>
                  </a:lnTo>
                  <a:lnTo>
                    <a:pt x="2305572" y="5206327"/>
                  </a:lnTo>
                  <a:lnTo>
                    <a:pt x="2275076" y="5219348"/>
                  </a:lnTo>
                  <a:lnTo>
                    <a:pt x="2232509" y="5220936"/>
                  </a:lnTo>
                  <a:lnTo>
                    <a:pt x="2188037" y="5202198"/>
                  </a:lnTo>
                  <a:lnTo>
                    <a:pt x="2180413" y="5189812"/>
                  </a:lnTo>
                  <a:lnTo>
                    <a:pt x="2143246" y="5174251"/>
                  </a:lnTo>
                  <a:lnTo>
                    <a:pt x="2120057" y="5189177"/>
                  </a:lnTo>
                  <a:lnTo>
                    <a:pt x="2104174" y="5175521"/>
                  </a:lnTo>
                  <a:lnTo>
                    <a:pt x="2082891" y="5171710"/>
                  </a:lnTo>
                  <a:lnTo>
                    <a:pt x="2058431" y="5159324"/>
                  </a:lnTo>
                  <a:lnTo>
                    <a:pt x="2040324" y="5164723"/>
                  </a:lnTo>
                  <a:lnTo>
                    <a:pt x="2022535" y="5181555"/>
                  </a:lnTo>
                  <a:lnTo>
                    <a:pt x="2004746" y="5192353"/>
                  </a:lnTo>
                  <a:lnTo>
                    <a:pt x="1967897" y="5205374"/>
                  </a:lnTo>
                  <a:lnTo>
                    <a:pt x="1959638" y="5239356"/>
                  </a:lnTo>
                  <a:lnTo>
                    <a:pt x="1951061" y="5251106"/>
                  </a:lnTo>
                  <a:lnTo>
                    <a:pt x="1959638" y="5255870"/>
                  </a:lnTo>
                  <a:cubicBezTo>
                    <a:pt x="1959956" y="5252377"/>
                    <a:pt x="1960273" y="5248883"/>
                    <a:pt x="1960591" y="5245390"/>
                  </a:cubicBezTo>
                  <a:lnTo>
                    <a:pt x="1963767" y="5259046"/>
                  </a:lnTo>
                  <a:lnTo>
                    <a:pt x="1959955" y="5274925"/>
                  </a:lnTo>
                  <a:lnTo>
                    <a:pt x="1964720" y="5288899"/>
                  </a:lnTo>
                  <a:lnTo>
                    <a:pt x="1963974" y="5289811"/>
                  </a:lnTo>
                  <a:lnTo>
                    <a:pt x="1973866" y="5295679"/>
                  </a:lnTo>
                  <a:lnTo>
                    <a:pt x="1970058" y="5311533"/>
                  </a:lnTo>
                  <a:lnTo>
                    <a:pt x="1985925" y="5317557"/>
                  </a:lnTo>
                  <a:lnTo>
                    <a:pt x="1980530" y="5325801"/>
                  </a:lnTo>
                  <a:lnTo>
                    <a:pt x="1973232" y="5324216"/>
                  </a:lnTo>
                  <a:lnTo>
                    <a:pt x="1965616" y="5329606"/>
                  </a:lnTo>
                  <a:lnTo>
                    <a:pt x="1962760" y="5341972"/>
                  </a:lnTo>
                  <a:lnTo>
                    <a:pt x="1975770" y="5354655"/>
                  </a:lnTo>
                  <a:lnTo>
                    <a:pt x="1971328" y="5366070"/>
                  </a:lnTo>
                  <a:lnTo>
                    <a:pt x="1965298" y="5380022"/>
                  </a:lnTo>
                  <a:lnTo>
                    <a:pt x="1926267" y="5399046"/>
                  </a:lnTo>
                  <a:lnTo>
                    <a:pt x="1896755" y="5413315"/>
                  </a:lnTo>
                  <a:lnTo>
                    <a:pt x="1868513" y="5449144"/>
                  </a:lnTo>
                  <a:lnTo>
                    <a:pt x="1823135" y="5464364"/>
                  </a:lnTo>
                  <a:lnTo>
                    <a:pt x="1755543" y="5485925"/>
                  </a:lnTo>
                  <a:lnTo>
                    <a:pt x="1738090" y="5508121"/>
                  </a:lnTo>
                  <a:lnTo>
                    <a:pt x="1753957" y="5520487"/>
                  </a:lnTo>
                  <a:lnTo>
                    <a:pt x="1746341" y="5534438"/>
                  </a:lnTo>
                  <a:lnTo>
                    <a:pt x="1742215" y="5529048"/>
                  </a:lnTo>
                  <a:lnTo>
                    <a:pt x="1744437" y="5522706"/>
                  </a:lnTo>
                  <a:lnTo>
                    <a:pt x="1726666" y="5536975"/>
                  </a:lnTo>
                  <a:lnTo>
                    <a:pt x="1643844" y="5654293"/>
                  </a:lnTo>
                  <a:cubicBezTo>
                    <a:pt x="1643950" y="5664440"/>
                    <a:pt x="1644055" y="5674586"/>
                    <a:pt x="1644161" y="5684733"/>
                  </a:cubicBezTo>
                  <a:lnTo>
                    <a:pt x="1633689" y="5691391"/>
                  </a:lnTo>
                  <a:lnTo>
                    <a:pt x="1645748" y="5699318"/>
                  </a:lnTo>
                  <a:lnTo>
                    <a:pt x="1664787" y="5741490"/>
                  </a:lnTo>
                  <a:lnTo>
                    <a:pt x="1679702" y="5743392"/>
                  </a:lnTo>
                  <a:lnTo>
                    <a:pt x="1685413" y="5754807"/>
                  </a:lnTo>
                  <a:lnTo>
                    <a:pt x="1692712" y="5763368"/>
                  </a:lnTo>
                  <a:lnTo>
                    <a:pt x="1677798" y="5769709"/>
                  </a:lnTo>
                  <a:lnTo>
                    <a:pt x="1658124" y="5794124"/>
                  </a:lnTo>
                  <a:lnTo>
                    <a:pt x="1636862" y="5800783"/>
                  </a:lnTo>
                  <a:lnTo>
                    <a:pt x="1631785" y="5814100"/>
                  </a:lnTo>
                  <a:lnTo>
                    <a:pt x="1617188" y="5833125"/>
                  </a:lnTo>
                  <a:lnTo>
                    <a:pt x="1613063" y="5852467"/>
                  </a:lnTo>
                  <a:lnTo>
                    <a:pt x="1596562" y="5884174"/>
                  </a:lnTo>
                  <a:lnTo>
                    <a:pt x="1605130" y="5897809"/>
                  </a:lnTo>
                  <a:lnTo>
                    <a:pt x="1600687" y="5905101"/>
                  </a:lnTo>
                  <a:lnTo>
                    <a:pt x="1584820" y="5900979"/>
                  </a:lnTo>
                  <a:lnTo>
                    <a:pt x="1557530" y="5907638"/>
                  </a:lnTo>
                  <a:lnTo>
                    <a:pt x="1535317" y="5905736"/>
                  </a:lnTo>
                  <a:lnTo>
                    <a:pt x="1530239" y="5923809"/>
                  </a:lnTo>
                  <a:lnTo>
                    <a:pt x="1507072" y="5931102"/>
                  </a:lnTo>
                  <a:cubicBezTo>
                    <a:pt x="1506755" y="5939980"/>
                    <a:pt x="1506437" y="5948858"/>
                    <a:pt x="1506120" y="5957736"/>
                  </a:cubicBezTo>
                  <a:lnTo>
                    <a:pt x="1494697" y="5973590"/>
                  </a:lnTo>
                  <a:lnTo>
                    <a:pt x="1485495" y="5998956"/>
                  </a:lnTo>
                  <a:lnTo>
                    <a:pt x="1475974" y="6005298"/>
                  </a:lnTo>
                  <a:lnTo>
                    <a:pt x="1453762" y="5996737"/>
                  </a:lnTo>
                  <a:lnTo>
                    <a:pt x="1414731" y="6016396"/>
                  </a:lnTo>
                  <a:lnTo>
                    <a:pt x="1392517" y="6005932"/>
                  </a:lnTo>
                  <a:lnTo>
                    <a:pt x="1351261" y="6013859"/>
                  </a:lnTo>
                  <a:lnTo>
                    <a:pt x="1318258" y="6008786"/>
                  </a:lnTo>
                  <a:lnTo>
                    <a:pt x="1261457" y="6005932"/>
                  </a:lnTo>
                  <a:lnTo>
                    <a:pt x="1248764" y="6019883"/>
                  </a:lnTo>
                  <a:lnTo>
                    <a:pt x="1228772" y="6032884"/>
                  </a:lnTo>
                  <a:lnTo>
                    <a:pt x="1189741" y="6033835"/>
                  </a:lnTo>
                  <a:lnTo>
                    <a:pt x="1159276" y="6073152"/>
                  </a:lnTo>
                  <a:lnTo>
                    <a:pt x="1151026" y="6091226"/>
                  </a:lnTo>
                  <a:lnTo>
                    <a:pt x="1140553" y="6083933"/>
                  </a:lnTo>
                  <a:lnTo>
                    <a:pt x="1124369" y="6080762"/>
                  </a:lnTo>
                  <a:lnTo>
                    <a:pt x="1118023" y="6075689"/>
                  </a:lnTo>
                  <a:lnTo>
                    <a:pt x="1104377" y="6071567"/>
                  </a:lnTo>
                  <a:lnTo>
                    <a:pt x="1095809" y="6070616"/>
                  </a:lnTo>
                  <a:lnTo>
                    <a:pt x="1074230" y="6036054"/>
                  </a:lnTo>
                  <a:lnTo>
                    <a:pt x="1076453" y="6024640"/>
                  </a:lnTo>
                  <a:lnTo>
                    <a:pt x="1067884" y="6017347"/>
                  </a:lnTo>
                  <a:lnTo>
                    <a:pt x="1072961" y="5991981"/>
                  </a:lnTo>
                  <a:lnTo>
                    <a:pt x="1032343" y="5954565"/>
                  </a:lnTo>
                  <a:lnTo>
                    <a:pt x="1005051" y="5952663"/>
                  </a:lnTo>
                  <a:lnTo>
                    <a:pt x="995213" y="5944102"/>
                  </a:lnTo>
                  <a:lnTo>
                    <a:pt x="987921" y="5953614"/>
                  </a:lnTo>
                  <a:lnTo>
                    <a:pt x="984747" y="5946639"/>
                  </a:lnTo>
                  <a:lnTo>
                    <a:pt x="967371" y="5951909"/>
                  </a:lnTo>
                  <a:lnTo>
                    <a:pt x="967494" y="5953094"/>
                  </a:lnTo>
                  <a:lnTo>
                    <a:pt x="945223" y="5968032"/>
                  </a:lnTo>
                  <a:lnTo>
                    <a:pt x="924225" y="5969303"/>
                  </a:lnTo>
                  <a:lnTo>
                    <a:pt x="909272" y="5963900"/>
                  </a:lnTo>
                  <a:lnTo>
                    <a:pt x="887955" y="5962311"/>
                  </a:lnTo>
                  <a:lnTo>
                    <a:pt x="866639" y="5955955"/>
                  </a:lnTo>
                  <a:lnTo>
                    <a:pt x="841188" y="5968032"/>
                  </a:lnTo>
                  <a:lnTo>
                    <a:pt x="822417" y="5972164"/>
                  </a:lnTo>
                  <a:lnTo>
                    <a:pt x="813826" y="5968986"/>
                  </a:lnTo>
                  <a:lnTo>
                    <a:pt x="822099" y="5960404"/>
                  </a:lnTo>
                  <a:lnTo>
                    <a:pt x="832598" y="5933071"/>
                  </a:lnTo>
                  <a:lnTo>
                    <a:pt x="836416" y="5909870"/>
                  </a:lnTo>
                  <a:lnTo>
                    <a:pt x="829735" y="5863468"/>
                  </a:lnTo>
                  <a:lnTo>
                    <a:pt x="838007" y="5825647"/>
                  </a:lnTo>
                  <a:lnTo>
                    <a:pt x="826871" y="5806260"/>
                  </a:lnTo>
                  <a:lnTo>
                    <a:pt x="839598" y="5797996"/>
                  </a:lnTo>
                  <a:lnTo>
                    <a:pt x="847232" y="5804353"/>
                  </a:lnTo>
                  <a:lnTo>
                    <a:pt x="840870" y="5790369"/>
                  </a:lnTo>
                  <a:lnTo>
                    <a:pt x="822735" y="5790686"/>
                  </a:lnTo>
                  <a:lnTo>
                    <a:pt x="806827" y="5803717"/>
                  </a:lnTo>
                  <a:lnTo>
                    <a:pt x="795372" y="5810074"/>
                  </a:lnTo>
                  <a:lnTo>
                    <a:pt x="797281" y="5786873"/>
                  </a:lnTo>
                  <a:lnTo>
                    <a:pt x="790918" y="5777338"/>
                  </a:lnTo>
                  <a:lnTo>
                    <a:pt x="800463" y="5776384"/>
                  </a:lnTo>
                  <a:lnTo>
                    <a:pt x="817326" y="5773842"/>
                  </a:lnTo>
                  <a:lnTo>
                    <a:pt x="826553" y="5752548"/>
                  </a:lnTo>
                  <a:lnTo>
                    <a:pt x="839280" y="5740788"/>
                  </a:lnTo>
                  <a:lnTo>
                    <a:pt x="840234" y="5734432"/>
                  </a:lnTo>
                  <a:lnTo>
                    <a:pt x="820189" y="5748734"/>
                  </a:lnTo>
                  <a:lnTo>
                    <a:pt x="807462" y="5754137"/>
                  </a:lnTo>
                  <a:lnTo>
                    <a:pt x="799190" y="5764625"/>
                  </a:lnTo>
                  <a:lnTo>
                    <a:pt x="801418" y="5771935"/>
                  </a:lnTo>
                  <a:lnTo>
                    <a:pt x="783283" y="5770028"/>
                  </a:lnTo>
                  <a:lnTo>
                    <a:pt x="776921" y="5773206"/>
                  </a:lnTo>
                  <a:lnTo>
                    <a:pt x="768331" y="5770346"/>
                  </a:lnTo>
                  <a:lnTo>
                    <a:pt x="765150" y="5765896"/>
                  </a:lnTo>
                  <a:lnTo>
                    <a:pt x="782010" y="5735385"/>
                  </a:lnTo>
                  <a:lnTo>
                    <a:pt x="781692" y="5699471"/>
                  </a:lnTo>
                  <a:lnTo>
                    <a:pt x="807781" y="5671820"/>
                  </a:lnTo>
                  <a:lnTo>
                    <a:pt x="810008" y="5656883"/>
                  </a:lnTo>
                  <a:lnTo>
                    <a:pt x="820189" y="5642263"/>
                  </a:lnTo>
                  <a:lnTo>
                    <a:pt x="838643" y="5544691"/>
                  </a:lnTo>
                  <a:lnTo>
                    <a:pt x="846597" y="5489707"/>
                  </a:lnTo>
                  <a:lnTo>
                    <a:pt x="828780" y="5408662"/>
                  </a:lnTo>
                  <a:lnTo>
                    <a:pt x="828147" y="5385266"/>
                  </a:lnTo>
                  <a:cubicBezTo>
                    <a:pt x="828093" y="5385315"/>
                    <a:pt x="828038" y="5385363"/>
                    <a:pt x="827984" y="5385412"/>
                  </a:cubicBezTo>
                  <a:cubicBezTo>
                    <a:pt x="827667" y="5378859"/>
                    <a:pt x="827349" y="5372306"/>
                    <a:pt x="827032" y="5365753"/>
                  </a:cubicBezTo>
                  <a:lnTo>
                    <a:pt x="829888" y="5330240"/>
                  </a:lnTo>
                  <a:lnTo>
                    <a:pt x="841630" y="5324850"/>
                  </a:lnTo>
                  <a:lnTo>
                    <a:pt x="831157" y="5309947"/>
                  </a:lnTo>
                  <a:lnTo>
                    <a:pt x="820051" y="5303923"/>
                  </a:lnTo>
                  <a:lnTo>
                    <a:pt x="826397" y="5284898"/>
                  </a:lnTo>
                  <a:lnTo>
                    <a:pt x="807357" y="5286167"/>
                  </a:lnTo>
                  <a:lnTo>
                    <a:pt x="812434" y="5264288"/>
                  </a:lnTo>
                  <a:lnTo>
                    <a:pt x="795615" y="5265240"/>
                  </a:lnTo>
                  <a:cubicBezTo>
                    <a:pt x="795827" y="5261646"/>
                    <a:pt x="796038" y="5258053"/>
                    <a:pt x="796250" y="5254459"/>
                  </a:cubicBezTo>
                  <a:lnTo>
                    <a:pt x="789903" y="5247166"/>
                  </a:lnTo>
                  <a:lnTo>
                    <a:pt x="782604" y="5251922"/>
                  </a:lnTo>
                  <a:cubicBezTo>
                    <a:pt x="782921" y="5247272"/>
                    <a:pt x="783239" y="5242621"/>
                    <a:pt x="783556" y="5237971"/>
                  </a:cubicBezTo>
                  <a:lnTo>
                    <a:pt x="800375" y="5212605"/>
                  </a:lnTo>
                  <a:lnTo>
                    <a:pt x="813069" y="5212605"/>
                  </a:lnTo>
                  <a:lnTo>
                    <a:pt x="815290" y="5206263"/>
                  </a:lnTo>
                  <a:lnTo>
                    <a:pt x="825763" y="5193580"/>
                  </a:lnTo>
                  <a:lnTo>
                    <a:pt x="843851" y="5199605"/>
                  </a:lnTo>
                  <a:lnTo>
                    <a:pt x="862573" y="5188824"/>
                  </a:lnTo>
                  <a:lnTo>
                    <a:pt x="876218" y="5185653"/>
                  </a:lnTo>
                  <a:lnTo>
                    <a:pt x="877488" y="5192629"/>
                  </a:lnTo>
                  <a:lnTo>
                    <a:pt x="891133" y="5191678"/>
                  </a:lnTo>
                  <a:lnTo>
                    <a:pt x="884786" y="5183117"/>
                  </a:lnTo>
                  <a:lnTo>
                    <a:pt x="891133" y="5176775"/>
                  </a:lnTo>
                  <a:lnTo>
                    <a:pt x="881613" y="5179946"/>
                  </a:lnTo>
                  <a:lnTo>
                    <a:pt x="878122" y="5168848"/>
                  </a:lnTo>
                  <a:lnTo>
                    <a:pt x="890816" y="5159336"/>
                  </a:lnTo>
                  <a:lnTo>
                    <a:pt x="910808" y="5144116"/>
                  </a:lnTo>
                  <a:lnTo>
                    <a:pt x="926675" y="5140945"/>
                  </a:lnTo>
                  <a:lnTo>
                    <a:pt x="933974" y="5145067"/>
                  </a:lnTo>
                  <a:lnTo>
                    <a:pt x="936195" y="5138726"/>
                  </a:lnTo>
                  <a:lnTo>
                    <a:pt x="949841" y="5139677"/>
                  </a:lnTo>
                  <a:lnTo>
                    <a:pt x="959361" y="5151092"/>
                  </a:lnTo>
                  <a:lnTo>
                    <a:pt x="989190" y="5165677"/>
                  </a:lnTo>
                  <a:lnTo>
                    <a:pt x="1095809" y="5163458"/>
                  </a:lnTo>
                  <a:lnTo>
                    <a:pt x="1111676" y="5152994"/>
                  </a:lnTo>
                  <a:lnTo>
                    <a:pt x="1121196" y="5154897"/>
                  </a:lnTo>
                  <a:lnTo>
                    <a:pt x="1124369" y="5158067"/>
                  </a:lnTo>
                  <a:lnTo>
                    <a:pt x="1140553" y="5165360"/>
                  </a:lnTo>
                  <a:lnTo>
                    <a:pt x="1168162" y="5169165"/>
                  </a:lnTo>
                  <a:lnTo>
                    <a:pt x="1217983" y="5179312"/>
                  </a:lnTo>
                  <a:lnTo>
                    <a:pt x="1264313" y="5181214"/>
                  </a:lnTo>
                  <a:lnTo>
                    <a:pt x="1293825" y="5175507"/>
                  </a:lnTo>
                  <a:lnTo>
                    <a:pt x="1307788" y="5178677"/>
                  </a:lnTo>
                  <a:lnTo>
                    <a:pt x="1323653" y="5168848"/>
                  </a:lnTo>
                  <a:lnTo>
                    <a:pt x="1329999" y="5169799"/>
                  </a:lnTo>
                  <a:lnTo>
                    <a:pt x="1339519" y="5182482"/>
                  </a:lnTo>
                  <a:lnTo>
                    <a:pt x="1351261" y="5183117"/>
                  </a:lnTo>
                  <a:lnTo>
                    <a:pt x="1367129" y="5187556"/>
                  </a:lnTo>
                  <a:lnTo>
                    <a:pt x="1385853" y="5184068"/>
                  </a:lnTo>
                  <a:lnTo>
                    <a:pt x="1405846" y="5182799"/>
                  </a:lnTo>
                  <a:lnTo>
                    <a:pt x="1422030" y="5187873"/>
                  </a:lnTo>
                  <a:lnTo>
                    <a:pt x="1439800" y="5194214"/>
                  </a:lnTo>
                  <a:lnTo>
                    <a:pt x="1449320" y="5199288"/>
                  </a:lnTo>
                  <a:lnTo>
                    <a:pt x="1476608" y="5198336"/>
                  </a:lnTo>
                  <a:lnTo>
                    <a:pt x="1488033" y="5187873"/>
                  </a:lnTo>
                  <a:lnTo>
                    <a:pt x="1493746" y="5184702"/>
                  </a:lnTo>
                  <a:lnTo>
                    <a:pt x="1492160" y="5187556"/>
                  </a:lnTo>
                  <a:lnTo>
                    <a:pt x="1498188" y="5189141"/>
                  </a:lnTo>
                  <a:lnTo>
                    <a:pt x="1499774" y="5188190"/>
                  </a:lnTo>
                  <a:lnTo>
                    <a:pt x="1505485" y="5182165"/>
                  </a:lnTo>
                  <a:lnTo>
                    <a:pt x="1506437" y="5185019"/>
                  </a:lnTo>
                  <a:lnTo>
                    <a:pt x="1509292" y="5185336"/>
                  </a:lnTo>
                  <a:lnTo>
                    <a:pt x="1509613" y="5182165"/>
                  </a:lnTo>
                  <a:lnTo>
                    <a:pt x="1513104" y="5183117"/>
                  </a:lnTo>
                  <a:lnTo>
                    <a:pt x="1513644" y="5182190"/>
                  </a:lnTo>
                  <a:lnTo>
                    <a:pt x="1521585" y="5173933"/>
                  </a:lnTo>
                  <a:lnTo>
                    <a:pt x="1536516" y="5137729"/>
                  </a:lnTo>
                  <a:lnTo>
                    <a:pt x="1551446" y="5066590"/>
                  </a:lnTo>
                  <a:lnTo>
                    <a:pt x="1559070" y="5017364"/>
                  </a:lnTo>
                  <a:lnTo>
                    <a:pt x="1564788" y="5032291"/>
                  </a:lnTo>
                  <a:lnTo>
                    <a:pt x="1571141" y="5024351"/>
                  </a:lnTo>
                  <a:lnTo>
                    <a:pt x="1567011" y="5014506"/>
                  </a:lnTo>
                  <a:lnTo>
                    <a:pt x="1560022" y="5012600"/>
                  </a:lnTo>
                  <a:lnTo>
                    <a:pt x="1570506" y="4932569"/>
                  </a:lnTo>
                  <a:lnTo>
                    <a:pt x="1570188" y="4911609"/>
                  </a:lnTo>
                  <a:lnTo>
                    <a:pt x="1572094" y="4904939"/>
                  </a:lnTo>
                  <a:lnTo>
                    <a:pt x="1577177" y="4904939"/>
                  </a:lnTo>
                  <a:lnTo>
                    <a:pt x="1579082" y="4921136"/>
                  </a:lnTo>
                  <a:lnTo>
                    <a:pt x="1600683" y="4948448"/>
                  </a:lnTo>
                  <a:lnTo>
                    <a:pt x="1607672" y="4967186"/>
                  </a:lnTo>
                  <a:lnTo>
                    <a:pt x="1616884" y="4974173"/>
                  </a:lnTo>
                  <a:lnTo>
                    <a:pt x="1609895" y="4964963"/>
                  </a:lnTo>
                  <a:lnTo>
                    <a:pt x="1606719" y="4945908"/>
                  </a:lnTo>
                  <a:lnTo>
                    <a:pt x="1598142" y="4918595"/>
                  </a:lnTo>
                  <a:lnTo>
                    <a:pt x="1586706" y="4902081"/>
                  </a:lnTo>
                  <a:lnTo>
                    <a:pt x="1583847" y="4888425"/>
                  </a:lnTo>
                  <a:lnTo>
                    <a:pt x="1561293" y="4874769"/>
                  </a:lnTo>
                  <a:cubicBezTo>
                    <a:pt x="1560975" y="4871275"/>
                    <a:pt x="1560658" y="4867782"/>
                    <a:pt x="1560340" y="4864288"/>
                  </a:cubicBezTo>
                  <a:lnTo>
                    <a:pt x="1569552" y="4855714"/>
                  </a:lnTo>
                  <a:lnTo>
                    <a:pt x="1574953" y="4843963"/>
                  </a:lnTo>
                  <a:lnTo>
                    <a:pt x="1584483" y="4838882"/>
                  </a:lnTo>
                  <a:lnTo>
                    <a:pt x="1568282" y="4816651"/>
                  </a:lnTo>
                  <a:lnTo>
                    <a:pt x="1556528" y="4810299"/>
                  </a:lnTo>
                  <a:lnTo>
                    <a:pt x="1561929" y="4800136"/>
                  </a:lnTo>
                  <a:lnTo>
                    <a:pt x="1546999" y="4799184"/>
                  </a:lnTo>
                  <a:lnTo>
                    <a:pt x="1503477" y="4766790"/>
                  </a:lnTo>
                  <a:lnTo>
                    <a:pt x="1501253" y="4758533"/>
                  </a:lnTo>
                  <a:lnTo>
                    <a:pt x="1482828" y="4728998"/>
                  </a:lnTo>
                  <a:lnTo>
                    <a:pt x="1470123" y="4717565"/>
                  </a:lnTo>
                  <a:lnTo>
                    <a:pt x="1482512" y="4692158"/>
                  </a:lnTo>
                  <a:lnTo>
                    <a:pt x="1466629" y="4685806"/>
                  </a:lnTo>
                  <a:lnTo>
                    <a:pt x="1479018" y="4672150"/>
                  </a:lnTo>
                  <a:lnTo>
                    <a:pt x="1491724" y="4676279"/>
                  </a:lnTo>
                  <a:lnTo>
                    <a:pt x="1500301" y="4678502"/>
                  </a:lnTo>
                  <a:lnTo>
                    <a:pt x="1494902" y="4667704"/>
                  </a:lnTo>
                  <a:lnTo>
                    <a:pt x="1478064" y="4658494"/>
                  </a:lnTo>
                  <a:lnTo>
                    <a:pt x="1458688" y="4663893"/>
                  </a:lnTo>
                  <a:lnTo>
                    <a:pt x="1434865" y="4663258"/>
                  </a:lnTo>
                  <a:lnTo>
                    <a:pt x="1431053" y="4648331"/>
                  </a:lnTo>
                  <a:lnTo>
                    <a:pt x="1447253" y="4637851"/>
                  </a:lnTo>
                  <a:lnTo>
                    <a:pt x="1430100" y="4631499"/>
                  </a:lnTo>
                  <a:lnTo>
                    <a:pt x="1413264" y="4620066"/>
                  </a:lnTo>
                  <a:lnTo>
                    <a:pt x="1405640" y="4628641"/>
                  </a:lnTo>
                  <a:lnTo>
                    <a:pt x="1402464" y="4629594"/>
                  </a:lnTo>
                  <a:lnTo>
                    <a:pt x="1396110" y="4616890"/>
                  </a:lnTo>
                  <a:lnTo>
                    <a:pt x="1387533" y="4626735"/>
                  </a:lnTo>
                  <a:lnTo>
                    <a:pt x="1376095" y="4627688"/>
                  </a:lnTo>
                  <a:lnTo>
                    <a:pt x="1354811" y="4600694"/>
                  </a:lnTo>
                  <a:lnTo>
                    <a:pt x="1342103" y="4601646"/>
                  </a:lnTo>
                  <a:lnTo>
                    <a:pt x="1327174" y="4594659"/>
                  </a:lnTo>
                  <a:lnTo>
                    <a:pt x="1309068" y="4591484"/>
                  </a:lnTo>
                  <a:lnTo>
                    <a:pt x="1300491" y="4580051"/>
                  </a:lnTo>
                  <a:lnTo>
                    <a:pt x="1287785" y="4575922"/>
                  </a:lnTo>
                  <a:lnTo>
                    <a:pt x="1268726" y="4589578"/>
                  </a:lnTo>
                  <a:lnTo>
                    <a:pt x="1251889" y="4592119"/>
                  </a:lnTo>
                  <a:lnTo>
                    <a:pt x="1247443" y="4573064"/>
                  </a:lnTo>
                  <a:lnTo>
                    <a:pt x="1240136" y="4568618"/>
                  </a:lnTo>
                  <a:lnTo>
                    <a:pt x="1221077" y="4564807"/>
                  </a:lnTo>
                  <a:lnTo>
                    <a:pt x="1217899" y="4559408"/>
                  </a:lnTo>
                  <a:lnTo>
                    <a:pt x="1233465" y="4552103"/>
                  </a:lnTo>
                  <a:lnTo>
                    <a:pt x="1251254" y="4552103"/>
                  </a:lnTo>
                  <a:lnTo>
                    <a:pt x="1257608" y="4544481"/>
                  </a:lnTo>
                  <a:lnTo>
                    <a:pt x="1242994" y="4534001"/>
                  </a:lnTo>
                  <a:lnTo>
                    <a:pt x="1232194" y="4537177"/>
                  </a:lnTo>
                  <a:lnTo>
                    <a:pt x="1225841" y="4545751"/>
                  </a:lnTo>
                  <a:lnTo>
                    <a:pt x="1223618" y="4521615"/>
                  </a:lnTo>
                  <a:lnTo>
                    <a:pt x="1230288" y="4516534"/>
                  </a:lnTo>
                  <a:lnTo>
                    <a:pt x="1236642" y="4520345"/>
                  </a:lnTo>
                  <a:lnTo>
                    <a:pt x="1251254" y="4524473"/>
                  </a:lnTo>
                  <a:lnTo>
                    <a:pt x="1260784" y="4524473"/>
                  </a:lnTo>
                  <a:lnTo>
                    <a:pt x="1246807" y="4509547"/>
                  </a:lnTo>
                  <a:lnTo>
                    <a:pt x="1235053" y="4512088"/>
                  </a:lnTo>
                  <a:lnTo>
                    <a:pt x="1228700" y="4506689"/>
                  </a:lnTo>
                  <a:lnTo>
                    <a:pt x="1219488" y="4515263"/>
                  </a:lnTo>
                  <a:lnTo>
                    <a:pt x="1210911" y="4511135"/>
                  </a:lnTo>
                  <a:lnTo>
                    <a:pt x="1209640" y="4500972"/>
                  </a:lnTo>
                  <a:lnTo>
                    <a:pt x="1215040" y="4495573"/>
                  </a:lnTo>
                  <a:lnTo>
                    <a:pt x="1224570" y="4486681"/>
                  </a:lnTo>
                  <a:lnTo>
                    <a:pt x="1245219" y="4468578"/>
                  </a:lnTo>
                  <a:lnTo>
                    <a:pt x="1268726" y="4469531"/>
                  </a:lnTo>
                  <a:lnTo>
                    <a:pt x="1283656" y="4465085"/>
                  </a:lnTo>
                  <a:lnTo>
                    <a:pt x="1299538" y="4471437"/>
                  </a:lnTo>
                  <a:lnTo>
                    <a:pt x="1299538" y="4464132"/>
                  </a:lnTo>
                  <a:lnTo>
                    <a:pt x="1310974" y="4460956"/>
                  </a:lnTo>
                  <a:lnTo>
                    <a:pt x="1324633" y="4463815"/>
                  </a:lnTo>
                  <a:lnTo>
                    <a:pt x="1327809" y="4450159"/>
                  </a:lnTo>
                  <a:lnTo>
                    <a:pt x="1331938" y="4442854"/>
                  </a:lnTo>
                  <a:lnTo>
                    <a:pt x="1346869" y="4448888"/>
                  </a:lnTo>
                  <a:lnTo>
                    <a:pt x="1379908" y="4448571"/>
                  </a:lnTo>
                  <a:lnTo>
                    <a:pt x="1388485" y="4460004"/>
                  </a:lnTo>
                  <a:lnTo>
                    <a:pt x="1411675" y="4485093"/>
                  </a:lnTo>
                  <a:lnTo>
                    <a:pt x="1430735" y="4474295"/>
                  </a:lnTo>
                  <a:lnTo>
                    <a:pt x="1447570" y="4466991"/>
                  </a:lnTo>
                  <a:lnTo>
                    <a:pt x="1462817" y="4477471"/>
                  </a:lnTo>
                  <a:lnTo>
                    <a:pt x="1481559" y="4465403"/>
                  </a:lnTo>
                  <a:lnTo>
                    <a:pt x="1497442" y="4462227"/>
                  </a:lnTo>
                  <a:lnTo>
                    <a:pt x="1506018" y="4476836"/>
                  </a:lnTo>
                  <a:lnTo>
                    <a:pt x="1522855" y="4478741"/>
                  </a:lnTo>
                  <a:lnTo>
                    <a:pt x="1532386" y="4480964"/>
                  </a:lnTo>
                  <a:lnTo>
                    <a:pt x="1536516" y="4472389"/>
                  </a:lnTo>
                  <a:lnTo>
                    <a:pt x="1529209" y="4466038"/>
                  </a:lnTo>
                  <a:lnTo>
                    <a:pt x="1519361" y="4448571"/>
                  </a:lnTo>
                  <a:lnTo>
                    <a:pt x="1512690" y="4384101"/>
                  </a:lnTo>
                  <a:lnTo>
                    <a:pt x="1511104" y="4368222"/>
                  </a:lnTo>
                  <a:lnTo>
                    <a:pt x="1498395" y="4357742"/>
                  </a:lnTo>
                  <a:lnTo>
                    <a:pt x="1492996" y="4334875"/>
                  </a:lnTo>
                  <a:lnTo>
                    <a:pt x="1478064" y="4314550"/>
                  </a:lnTo>
                  <a:lnTo>
                    <a:pt x="1478064" y="4307563"/>
                  </a:lnTo>
                  <a:lnTo>
                    <a:pt x="1484418" y="4310422"/>
                  </a:lnTo>
                  <a:lnTo>
                    <a:pt x="1497125" y="4312645"/>
                  </a:lnTo>
                  <a:lnTo>
                    <a:pt x="1513961" y="4325030"/>
                  </a:lnTo>
                  <a:lnTo>
                    <a:pt x="1526668" y="4319631"/>
                  </a:lnTo>
                  <a:lnTo>
                    <a:pt x="1545728" y="4317408"/>
                  </a:lnTo>
                  <a:lnTo>
                    <a:pt x="1550175" y="4328841"/>
                  </a:lnTo>
                  <a:lnTo>
                    <a:pt x="1542551" y="4339322"/>
                  </a:lnTo>
                  <a:lnTo>
                    <a:pt x="1555893" y="4358694"/>
                  </a:lnTo>
                  <a:lnTo>
                    <a:pt x="1569552" y="4364728"/>
                  </a:lnTo>
                  <a:lnTo>
                    <a:pt x="1589565" y="4358377"/>
                  </a:lnTo>
                  <a:lnTo>
                    <a:pt x="1610531" y="4367269"/>
                  </a:lnTo>
                  <a:lnTo>
                    <a:pt x="1625460" y="4369492"/>
                  </a:lnTo>
                  <a:lnTo>
                    <a:pt x="1659450" y="4368222"/>
                  </a:lnTo>
                  <a:lnTo>
                    <a:pt x="1677556" y="4356154"/>
                  </a:lnTo>
                  <a:lnTo>
                    <a:pt x="1690898" y="4346626"/>
                  </a:lnTo>
                  <a:lnTo>
                    <a:pt x="1720758" y="4349484"/>
                  </a:lnTo>
                  <a:lnTo>
                    <a:pt x="1694075" y="4341227"/>
                  </a:lnTo>
                  <a:lnTo>
                    <a:pt x="1679463" y="4339322"/>
                  </a:lnTo>
                  <a:cubicBezTo>
                    <a:pt x="1679781" y="4335828"/>
                    <a:pt x="1680098" y="4332335"/>
                    <a:pt x="1680416" y="4328841"/>
                  </a:cubicBezTo>
                  <a:lnTo>
                    <a:pt x="1688675" y="4312009"/>
                  </a:lnTo>
                  <a:lnTo>
                    <a:pt x="1722347" y="4291684"/>
                  </a:lnTo>
                  <a:lnTo>
                    <a:pt x="1748712" y="4285015"/>
                  </a:lnTo>
                  <a:lnTo>
                    <a:pt x="1771901" y="4278663"/>
                  </a:lnTo>
                  <a:lnTo>
                    <a:pt x="1801444" y="4257067"/>
                  </a:lnTo>
                  <a:lnTo>
                    <a:pt x="1820186" y="4234836"/>
                  </a:lnTo>
                  <a:lnTo>
                    <a:pt x="1828762" y="4230390"/>
                  </a:lnTo>
                  <a:lnTo>
                    <a:pt x="1817962" y="4222451"/>
                  </a:lnTo>
                  <a:lnTo>
                    <a:pt x="1816056" y="4208477"/>
                  </a:lnTo>
                  <a:lnTo>
                    <a:pt x="1820821" y="4198949"/>
                  </a:lnTo>
                  <a:lnTo>
                    <a:pt x="1818280" y="4157981"/>
                  </a:lnTo>
                  <a:lnTo>
                    <a:pt x="1815103" y="4152582"/>
                  </a:lnTo>
                  <a:lnTo>
                    <a:pt x="1832892" y="4132574"/>
                  </a:lnTo>
                  <a:lnTo>
                    <a:pt x="1847822" y="4124952"/>
                  </a:lnTo>
                  <a:lnTo>
                    <a:pt x="1866881" y="4121459"/>
                  </a:lnTo>
                  <a:lnTo>
                    <a:pt x="1901506" y="4114790"/>
                  </a:lnTo>
                  <a:lnTo>
                    <a:pt x="1920566" y="4111614"/>
                  </a:lnTo>
                  <a:lnTo>
                    <a:pt x="1920836" y="4111854"/>
                  </a:lnTo>
                  <a:lnTo>
                    <a:pt x="1949386" y="4094630"/>
                  </a:lnTo>
                  <a:lnTo>
                    <a:pt x="1978517" y="4070064"/>
                  </a:lnTo>
                  <a:lnTo>
                    <a:pt x="1977988" y="4069704"/>
                  </a:lnTo>
                  <a:lnTo>
                    <a:pt x="1995753" y="4059226"/>
                  </a:lnTo>
                  <a:lnTo>
                    <a:pt x="2007174" y="4057321"/>
                  </a:lnTo>
                  <a:lnTo>
                    <a:pt x="2015422" y="4063036"/>
                  </a:lnTo>
                  <a:lnTo>
                    <a:pt x="2018911" y="4062084"/>
                  </a:lnTo>
                  <a:lnTo>
                    <a:pt x="2024622" y="4061449"/>
                  </a:lnTo>
                  <a:lnTo>
                    <a:pt x="2022084" y="4070339"/>
                  </a:lnTo>
                  <a:lnTo>
                    <a:pt x="2031283" y="4070339"/>
                  </a:lnTo>
                  <a:lnTo>
                    <a:pt x="2036676" y="4065894"/>
                  </a:lnTo>
                  <a:lnTo>
                    <a:pt x="2025890" y="4052876"/>
                  </a:lnTo>
                  <a:lnTo>
                    <a:pt x="2022084" y="4052876"/>
                  </a:lnTo>
                  <a:lnTo>
                    <a:pt x="2012567" y="4055099"/>
                  </a:lnTo>
                  <a:lnTo>
                    <a:pt x="2003049" y="4043351"/>
                  </a:lnTo>
                  <a:lnTo>
                    <a:pt x="2004318" y="4036049"/>
                  </a:lnTo>
                  <a:lnTo>
                    <a:pt x="2013518" y="4031604"/>
                  </a:lnTo>
                  <a:lnTo>
                    <a:pt x="2023035" y="4026206"/>
                  </a:lnTo>
                  <a:lnTo>
                    <a:pt x="2023987" y="4018904"/>
                  </a:lnTo>
                  <a:cubicBezTo>
                    <a:pt x="2023670" y="4015729"/>
                    <a:pt x="2023352" y="4012554"/>
                    <a:pt x="2023035" y="4009379"/>
                  </a:cubicBezTo>
                  <a:lnTo>
                    <a:pt x="2032235" y="4000806"/>
                  </a:lnTo>
                  <a:lnTo>
                    <a:pt x="2048097" y="3994456"/>
                  </a:lnTo>
                  <a:lnTo>
                    <a:pt x="2058566" y="4003029"/>
                  </a:lnTo>
                  <a:lnTo>
                    <a:pt x="2064910" y="3996679"/>
                  </a:lnTo>
                  <a:lnTo>
                    <a:pt x="2067131" y="3998266"/>
                  </a:lnTo>
                  <a:lnTo>
                    <a:pt x="2061421" y="4005569"/>
                  </a:lnTo>
                  <a:lnTo>
                    <a:pt x="2062690" y="4012554"/>
                  </a:lnTo>
                  <a:lnTo>
                    <a:pt x="2060469" y="4021761"/>
                  </a:lnTo>
                  <a:lnTo>
                    <a:pt x="2056028" y="4024619"/>
                  </a:lnTo>
                  <a:lnTo>
                    <a:pt x="2053807" y="4024619"/>
                  </a:lnTo>
                  <a:lnTo>
                    <a:pt x="2046511" y="4018269"/>
                  </a:lnTo>
                  <a:lnTo>
                    <a:pt x="2041752" y="4003346"/>
                  </a:lnTo>
                  <a:lnTo>
                    <a:pt x="2029697" y="4007474"/>
                  </a:lnTo>
                  <a:lnTo>
                    <a:pt x="2026842" y="4014776"/>
                  </a:lnTo>
                  <a:lnTo>
                    <a:pt x="2040166" y="4024619"/>
                  </a:lnTo>
                  <a:lnTo>
                    <a:pt x="2046511" y="4020491"/>
                  </a:lnTo>
                  <a:lnTo>
                    <a:pt x="2041118" y="4028111"/>
                  </a:lnTo>
                  <a:cubicBezTo>
                    <a:pt x="2040906" y="4030545"/>
                    <a:pt x="2040695" y="4032980"/>
                    <a:pt x="2040483" y="4035414"/>
                  </a:cubicBezTo>
                  <a:lnTo>
                    <a:pt x="2036042" y="4039859"/>
                  </a:lnTo>
                  <a:lnTo>
                    <a:pt x="2037311" y="4034144"/>
                  </a:lnTo>
                  <a:lnTo>
                    <a:pt x="2024939" y="4027159"/>
                  </a:lnTo>
                  <a:lnTo>
                    <a:pt x="2017325" y="4035414"/>
                  </a:lnTo>
                  <a:lnTo>
                    <a:pt x="2033187" y="4041764"/>
                  </a:lnTo>
                  <a:lnTo>
                    <a:pt x="2034139" y="4049066"/>
                  </a:lnTo>
                  <a:lnTo>
                    <a:pt x="2039214" y="4062084"/>
                  </a:lnTo>
                  <a:lnTo>
                    <a:pt x="2042387" y="4058909"/>
                  </a:lnTo>
                  <a:lnTo>
                    <a:pt x="2047780" y="4059861"/>
                  </a:lnTo>
                  <a:lnTo>
                    <a:pt x="2064593" y="4064941"/>
                  </a:lnTo>
                  <a:lnTo>
                    <a:pt x="2067766" y="4065894"/>
                  </a:lnTo>
                  <a:lnTo>
                    <a:pt x="2066497" y="4055416"/>
                  </a:lnTo>
                  <a:lnTo>
                    <a:pt x="2038263" y="4049384"/>
                  </a:lnTo>
                  <a:lnTo>
                    <a:pt x="2042069" y="4043034"/>
                  </a:lnTo>
                  <a:lnTo>
                    <a:pt x="2052538" y="4043034"/>
                  </a:lnTo>
                  <a:lnTo>
                    <a:pt x="2062055" y="4044939"/>
                  </a:lnTo>
                  <a:lnTo>
                    <a:pt x="2063324" y="4040811"/>
                  </a:lnTo>
                  <a:lnTo>
                    <a:pt x="2047462" y="4038589"/>
                  </a:lnTo>
                  <a:lnTo>
                    <a:pt x="2043021" y="4032239"/>
                  </a:lnTo>
                  <a:lnTo>
                    <a:pt x="2050635" y="4028111"/>
                  </a:lnTo>
                  <a:lnTo>
                    <a:pt x="2062055" y="4031286"/>
                  </a:lnTo>
                  <a:lnTo>
                    <a:pt x="2066497" y="4023984"/>
                  </a:lnTo>
                  <a:lnTo>
                    <a:pt x="2076648" y="4016364"/>
                  </a:lnTo>
                  <a:lnTo>
                    <a:pt x="2083945" y="4016364"/>
                  </a:lnTo>
                  <a:lnTo>
                    <a:pt x="2102027" y="4010649"/>
                  </a:lnTo>
                  <a:lnTo>
                    <a:pt x="2114716" y="4016999"/>
                  </a:lnTo>
                  <a:lnTo>
                    <a:pt x="2129627" y="4011919"/>
                  </a:lnTo>
                  <a:lnTo>
                    <a:pt x="2117889" y="4011919"/>
                  </a:lnTo>
                  <a:lnTo>
                    <a:pt x="2126454" y="4004299"/>
                  </a:lnTo>
                  <a:lnTo>
                    <a:pt x="2108372" y="4009696"/>
                  </a:lnTo>
                  <a:lnTo>
                    <a:pt x="2113765" y="3997949"/>
                  </a:lnTo>
                  <a:lnTo>
                    <a:pt x="2103296" y="4007474"/>
                  </a:lnTo>
                  <a:lnTo>
                    <a:pt x="2096951" y="4010014"/>
                  </a:lnTo>
                  <a:lnTo>
                    <a:pt x="2087434" y="4010014"/>
                  </a:lnTo>
                  <a:lnTo>
                    <a:pt x="2076648" y="4004616"/>
                  </a:lnTo>
                  <a:lnTo>
                    <a:pt x="2064910" y="3996679"/>
                  </a:lnTo>
                  <a:lnTo>
                    <a:pt x="2050318" y="3984931"/>
                  </a:lnTo>
                  <a:lnTo>
                    <a:pt x="2061421" y="3974454"/>
                  </a:lnTo>
                  <a:lnTo>
                    <a:pt x="2077600" y="3987154"/>
                  </a:lnTo>
                  <a:lnTo>
                    <a:pt x="2099806" y="3980486"/>
                  </a:lnTo>
                  <a:lnTo>
                    <a:pt x="2076648" y="3982709"/>
                  </a:lnTo>
                  <a:lnTo>
                    <a:pt x="2062690" y="3969056"/>
                  </a:lnTo>
                  <a:lnTo>
                    <a:pt x="2073159" y="3946831"/>
                  </a:lnTo>
                  <a:lnTo>
                    <a:pt x="2103296" y="3908414"/>
                  </a:lnTo>
                  <a:lnTo>
                    <a:pt x="2110275" y="3875076"/>
                  </a:lnTo>
                  <a:lnTo>
                    <a:pt x="2107103" y="3848406"/>
                  </a:lnTo>
                  <a:lnTo>
                    <a:pt x="2114082" y="3831896"/>
                  </a:lnTo>
                  <a:lnTo>
                    <a:pt x="2119475" y="3819196"/>
                  </a:lnTo>
                  <a:lnTo>
                    <a:pt x="2129944" y="3819196"/>
                  </a:lnTo>
                  <a:lnTo>
                    <a:pt x="2131213" y="3826181"/>
                  </a:lnTo>
                  <a:lnTo>
                    <a:pt x="2138509" y="3828403"/>
                  </a:lnTo>
                  <a:lnTo>
                    <a:pt x="2151199" y="3823958"/>
                  </a:lnTo>
                  <a:lnTo>
                    <a:pt x="2153419" y="3831578"/>
                  </a:lnTo>
                  <a:lnTo>
                    <a:pt x="2155640" y="3837293"/>
                  </a:lnTo>
                  <a:lnTo>
                    <a:pt x="2171502" y="3844913"/>
                  </a:lnTo>
                  <a:lnTo>
                    <a:pt x="2166426" y="3860789"/>
                  </a:lnTo>
                  <a:lnTo>
                    <a:pt x="2156909" y="3861741"/>
                  </a:lnTo>
                  <a:lnTo>
                    <a:pt x="2146440" y="3874441"/>
                  </a:lnTo>
                  <a:lnTo>
                    <a:pt x="2156909" y="3884284"/>
                  </a:lnTo>
                  <a:lnTo>
                    <a:pt x="2154688" y="3892221"/>
                  </a:lnTo>
                  <a:lnTo>
                    <a:pt x="2159447" y="3901746"/>
                  </a:lnTo>
                  <a:lnTo>
                    <a:pt x="2178481" y="3913176"/>
                  </a:lnTo>
                  <a:lnTo>
                    <a:pt x="2196563" y="3910954"/>
                  </a:lnTo>
                  <a:lnTo>
                    <a:pt x="2208935" y="3887776"/>
                  </a:lnTo>
                  <a:lnTo>
                    <a:pt x="2194343" y="3907779"/>
                  </a:lnTo>
                  <a:lnTo>
                    <a:pt x="2185777" y="3910954"/>
                  </a:lnTo>
                  <a:lnTo>
                    <a:pt x="2174357" y="3909366"/>
                  </a:lnTo>
                  <a:lnTo>
                    <a:pt x="2168329" y="3904921"/>
                  </a:lnTo>
                  <a:lnTo>
                    <a:pt x="2162302" y="3892221"/>
                  </a:lnTo>
                  <a:lnTo>
                    <a:pt x="2178164" y="3889046"/>
                  </a:lnTo>
                  <a:lnTo>
                    <a:pt x="2184508" y="3884919"/>
                  </a:lnTo>
                  <a:lnTo>
                    <a:pt x="2193074" y="3879521"/>
                  </a:lnTo>
                  <a:lnTo>
                    <a:pt x="2208935" y="3885871"/>
                  </a:lnTo>
                  <a:lnTo>
                    <a:pt x="2205763" y="3876981"/>
                  </a:lnTo>
                  <a:lnTo>
                    <a:pt x="2213694" y="3872854"/>
                  </a:lnTo>
                  <a:lnTo>
                    <a:pt x="2202591" y="3875394"/>
                  </a:lnTo>
                  <a:lnTo>
                    <a:pt x="2194025" y="3875394"/>
                  </a:lnTo>
                  <a:lnTo>
                    <a:pt x="2187681" y="3869044"/>
                  </a:lnTo>
                  <a:lnTo>
                    <a:pt x="2189584" y="3859519"/>
                  </a:lnTo>
                  <a:lnTo>
                    <a:pt x="2196880" y="3840151"/>
                  </a:lnTo>
                  <a:lnTo>
                    <a:pt x="2209570" y="3839198"/>
                  </a:lnTo>
                  <a:lnTo>
                    <a:pt x="2202273" y="3836023"/>
                  </a:lnTo>
                  <a:lnTo>
                    <a:pt x="2181970" y="3834118"/>
                  </a:lnTo>
                  <a:lnTo>
                    <a:pt x="2175626" y="3829038"/>
                  </a:lnTo>
                  <a:lnTo>
                    <a:pt x="2178798" y="3825863"/>
                  </a:lnTo>
                  <a:lnTo>
                    <a:pt x="2182605" y="3803638"/>
                  </a:lnTo>
                  <a:lnTo>
                    <a:pt x="2194977" y="3774111"/>
                  </a:lnTo>
                  <a:lnTo>
                    <a:pt x="2216866" y="3757918"/>
                  </a:lnTo>
                  <a:lnTo>
                    <a:pt x="2247638" y="3753473"/>
                  </a:lnTo>
                  <a:lnTo>
                    <a:pt x="2265721" y="3754426"/>
                  </a:lnTo>
                  <a:lnTo>
                    <a:pt x="2278410" y="3745853"/>
                  </a:lnTo>
                  <a:lnTo>
                    <a:pt x="2300299" y="3741726"/>
                  </a:lnTo>
                  <a:lnTo>
                    <a:pt x="2314258" y="3744266"/>
                  </a:lnTo>
                  <a:lnTo>
                    <a:pt x="2323775" y="3755061"/>
                  </a:lnTo>
                  <a:lnTo>
                    <a:pt x="2335830" y="3763316"/>
                  </a:lnTo>
                  <a:lnTo>
                    <a:pt x="2350422" y="3764268"/>
                  </a:lnTo>
                  <a:lnTo>
                    <a:pt x="2346298" y="3768396"/>
                  </a:lnTo>
                  <a:lnTo>
                    <a:pt x="2350740" y="3776016"/>
                  </a:lnTo>
                  <a:lnTo>
                    <a:pt x="2358988" y="3777603"/>
                  </a:lnTo>
                  <a:lnTo>
                    <a:pt x="2356026" y="3787144"/>
                  </a:lnTo>
                  <a:lnTo>
                    <a:pt x="2357058" y="3787213"/>
                  </a:lnTo>
                  <a:lnTo>
                    <a:pt x="2359897" y="3778078"/>
                  </a:lnTo>
                  <a:lnTo>
                    <a:pt x="2359579" y="3767923"/>
                  </a:lnTo>
                  <a:lnTo>
                    <a:pt x="2364975" y="3761577"/>
                  </a:lnTo>
                  <a:lnTo>
                    <a:pt x="2373544" y="3762211"/>
                  </a:lnTo>
                  <a:lnTo>
                    <a:pt x="2381796" y="3769510"/>
                  </a:lnTo>
                  <a:lnTo>
                    <a:pt x="2390683" y="3780299"/>
                  </a:lnTo>
                  <a:lnTo>
                    <a:pt x="2383066" y="3765384"/>
                  </a:lnTo>
                  <a:lnTo>
                    <a:pt x="2374496" y="3750787"/>
                  </a:lnTo>
                  <a:lnTo>
                    <a:pt x="2361801" y="3752057"/>
                  </a:lnTo>
                  <a:lnTo>
                    <a:pt x="2347836" y="3753961"/>
                  </a:lnTo>
                  <a:lnTo>
                    <a:pt x="2338315" y="3752374"/>
                  </a:lnTo>
                  <a:cubicBezTo>
                    <a:pt x="2337998" y="3746662"/>
                    <a:pt x="2337680" y="3740951"/>
                    <a:pt x="2337363" y="3735239"/>
                  </a:cubicBezTo>
                  <a:lnTo>
                    <a:pt x="2344662" y="3727940"/>
                  </a:lnTo>
                  <a:lnTo>
                    <a:pt x="2352279" y="3730161"/>
                  </a:lnTo>
                  <a:lnTo>
                    <a:pt x="2349740" y="3721593"/>
                  </a:lnTo>
                  <a:lnTo>
                    <a:pt x="2365610" y="3702554"/>
                  </a:lnTo>
                  <a:lnTo>
                    <a:pt x="2440512" y="3699698"/>
                  </a:lnTo>
                  <a:lnTo>
                    <a:pt x="2436386" y="3709218"/>
                  </a:lnTo>
                  <a:lnTo>
                    <a:pt x="2444321" y="3743806"/>
                  </a:lnTo>
                  <a:lnTo>
                    <a:pt x="2460190" y="3745710"/>
                  </a:lnTo>
                  <a:lnTo>
                    <a:pt x="2466537" y="3736508"/>
                  </a:lnTo>
                  <a:lnTo>
                    <a:pt x="2452572" y="3724767"/>
                  </a:lnTo>
                  <a:lnTo>
                    <a:pt x="2453525" y="3717468"/>
                  </a:lnTo>
                  <a:lnTo>
                    <a:pt x="2470346" y="3721593"/>
                  </a:lnTo>
                  <a:lnTo>
                    <a:pt x="2480185" y="3738094"/>
                  </a:lnTo>
                  <a:lnTo>
                    <a:pt x="2479233" y="3745710"/>
                  </a:lnTo>
                  <a:lnTo>
                    <a:pt x="2487802" y="3738094"/>
                  </a:lnTo>
                  <a:lnTo>
                    <a:pt x="2478915" y="3729844"/>
                  </a:lnTo>
                  <a:lnTo>
                    <a:pt x="2472568" y="3708900"/>
                  </a:lnTo>
                  <a:lnTo>
                    <a:pt x="2476376" y="3689861"/>
                  </a:lnTo>
                  <a:lnTo>
                    <a:pt x="2492245" y="3674947"/>
                  </a:lnTo>
                  <a:lnTo>
                    <a:pt x="2527157" y="3678754"/>
                  </a:lnTo>
                  <a:lnTo>
                    <a:pt x="2553818" y="3681610"/>
                  </a:lnTo>
                  <a:lnTo>
                    <a:pt x="2572861" y="3699698"/>
                  </a:lnTo>
                  <a:lnTo>
                    <a:pt x="2597299" y="3730161"/>
                  </a:lnTo>
                  <a:lnTo>
                    <a:pt x="2620785" y="3733017"/>
                  </a:lnTo>
                  <a:lnTo>
                    <a:pt x="2598251" y="3722228"/>
                  </a:lnTo>
                  <a:lnTo>
                    <a:pt x="2585873" y="3712391"/>
                  </a:lnTo>
                  <a:cubicBezTo>
                    <a:pt x="2585767" y="3706996"/>
                    <a:pt x="2585662" y="3701602"/>
                    <a:pt x="2585556" y="3696207"/>
                  </a:cubicBezTo>
                  <a:lnTo>
                    <a:pt x="2573495" y="3681610"/>
                  </a:lnTo>
                  <a:lnTo>
                    <a:pt x="2558896" y="3676216"/>
                  </a:lnTo>
                  <a:lnTo>
                    <a:pt x="2536362" y="3671456"/>
                  </a:lnTo>
                  <a:lnTo>
                    <a:pt x="2510971" y="3660032"/>
                  </a:lnTo>
                  <a:cubicBezTo>
                    <a:pt x="2511288" y="3655484"/>
                    <a:pt x="2511606" y="3650935"/>
                    <a:pt x="2511923" y="3646387"/>
                  </a:cubicBezTo>
                  <a:lnTo>
                    <a:pt x="2514145" y="3643214"/>
                  </a:lnTo>
                  <a:lnTo>
                    <a:pt x="2525888" y="3649560"/>
                  </a:lnTo>
                  <a:lnTo>
                    <a:pt x="2529062" y="3643214"/>
                  </a:lnTo>
                  <a:lnTo>
                    <a:pt x="2531283" y="3637819"/>
                  </a:lnTo>
                  <a:lnTo>
                    <a:pt x="2508749" y="3625444"/>
                  </a:lnTo>
                  <a:lnTo>
                    <a:pt x="2505258" y="3612751"/>
                  </a:lnTo>
                  <a:lnTo>
                    <a:pt x="2520175" y="3598788"/>
                  </a:lnTo>
                  <a:lnTo>
                    <a:pt x="2511606" y="3590538"/>
                  </a:lnTo>
                  <a:lnTo>
                    <a:pt x="2508432" y="3597836"/>
                  </a:lnTo>
                  <a:lnTo>
                    <a:pt x="2497006" y="3601010"/>
                  </a:lnTo>
                  <a:lnTo>
                    <a:pt x="2493832" y="3589586"/>
                  </a:lnTo>
                  <a:lnTo>
                    <a:pt x="2500815" y="3580066"/>
                  </a:lnTo>
                  <a:lnTo>
                    <a:pt x="2511288" y="3576893"/>
                  </a:lnTo>
                  <a:lnTo>
                    <a:pt x="2523031" y="3577527"/>
                  </a:lnTo>
                  <a:lnTo>
                    <a:pt x="2529379" y="3564834"/>
                  </a:lnTo>
                  <a:lnTo>
                    <a:pt x="2518906" y="3556901"/>
                  </a:lnTo>
                  <a:lnTo>
                    <a:pt x="2506845" y="3545160"/>
                  </a:lnTo>
                  <a:lnTo>
                    <a:pt x="2505575" y="3535958"/>
                  </a:lnTo>
                  <a:lnTo>
                    <a:pt x="2500497" y="3524217"/>
                  </a:lnTo>
                  <a:lnTo>
                    <a:pt x="2492880" y="3516918"/>
                  </a:lnTo>
                  <a:lnTo>
                    <a:pt x="2480185" y="3519457"/>
                  </a:lnTo>
                  <a:lnTo>
                    <a:pt x="2466537" y="3513110"/>
                  </a:lnTo>
                  <a:lnTo>
                    <a:pt x="2464316" y="3524534"/>
                  </a:lnTo>
                  <a:lnTo>
                    <a:pt x="2462094" y="3527707"/>
                  </a:lnTo>
                  <a:lnTo>
                    <a:pt x="2458920" y="3516283"/>
                  </a:lnTo>
                  <a:lnTo>
                    <a:pt x="2458920" y="3499148"/>
                  </a:lnTo>
                  <a:lnTo>
                    <a:pt x="2463046" y="3484551"/>
                  </a:lnTo>
                  <a:lnTo>
                    <a:pt x="2469394" y="3486455"/>
                  </a:lnTo>
                  <a:lnTo>
                    <a:pt x="2469394" y="3493753"/>
                  </a:lnTo>
                  <a:lnTo>
                    <a:pt x="2471615" y="3505494"/>
                  </a:lnTo>
                  <a:lnTo>
                    <a:pt x="2482406" y="3516283"/>
                  </a:lnTo>
                  <a:lnTo>
                    <a:pt x="2489706" y="3512476"/>
                  </a:lnTo>
                  <a:lnTo>
                    <a:pt x="2501882" y="3508519"/>
                  </a:lnTo>
                  <a:lnTo>
                    <a:pt x="2502823" y="3499157"/>
                  </a:lnTo>
                  <a:lnTo>
                    <a:pt x="2495167" y="3475027"/>
                  </a:lnTo>
                  <a:lnTo>
                    <a:pt x="2497081" y="3463279"/>
                  </a:lnTo>
                  <a:lnTo>
                    <a:pt x="2493891" y="3442642"/>
                  </a:lnTo>
                  <a:lnTo>
                    <a:pt x="2491339" y="3419147"/>
                  </a:lnTo>
                  <a:lnTo>
                    <a:pt x="2484002" y="3408034"/>
                  </a:lnTo>
                  <a:lnTo>
                    <a:pt x="2470923" y="3409939"/>
                  </a:lnTo>
                  <a:lnTo>
                    <a:pt x="2464543" y="3399462"/>
                  </a:lnTo>
                  <a:lnTo>
                    <a:pt x="2464543" y="3381682"/>
                  </a:lnTo>
                  <a:lnTo>
                    <a:pt x="2453059" y="3384857"/>
                  </a:lnTo>
                  <a:lnTo>
                    <a:pt x="2457206" y="3396604"/>
                  </a:lnTo>
                  <a:lnTo>
                    <a:pt x="2447636" y="3398827"/>
                  </a:lnTo>
                  <a:lnTo>
                    <a:pt x="2433600" y="3383904"/>
                  </a:lnTo>
                  <a:lnTo>
                    <a:pt x="2437109" y="3371523"/>
                  </a:lnTo>
                  <a:cubicBezTo>
                    <a:pt x="2437534" y="3355965"/>
                    <a:pt x="2437960" y="3340408"/>
                    <a:pt x="2438385" y="3324850"/>
                  </a:cubicBezTo>
                  <a:lnTo>
                    <a:pt x="2441575" y="3324850"/>
                  </a:lnTo>
                  <a:lnTo>
                    <a:pt x="2439661" y="3347075"/>
                  </a:lnTo>
                  <a:lnTo>
                    <a:pt x="2450507" y="3352472"/>
                  </a:lnTo>
                  <a:lnTo>
                    <a:pt x="2456887" y="3340725"/>
                  </a:lnTo>
                  <a:lnTo>
                    <a:pt x="2455292" y="3322627"/>
                  </a:lnTo>
                  <a:lnTo>
                    <a:pt x="2450188" y="3306117"/>
                  </a:lnTo>
                  <a:lnTo>
                    <a:pt x="2440618" y="3309292"/>
                  </a:lnTo>
                  <a:cubicBezTo>
                    <a:pt x="2440086" y="3293417"/>
                    <a:pt x="2439555" y="3277542"/>
                    <a:pt x="2439023" y="3261667"/>
                  </a:cubicBezTo>
                  <a:lnTo>
                    <a:pt x="2444446" y="3273097"/>
                  </a:lnTo>
                  <a:lnTo>
                    <a:pt x="2445403" y="3257540"/>
                  </a:lnTo>
                  <a:lnTo>
                    <a:pt x="2440937" y="3252143"/>
                  </a:lnTo>
                  <a:lnTo>
                    <a:pt x="2436471" y="3223884"/>
                  </a:lnTo>
                  <a:lnTo>
                    <a:pt x="2445722" y="3200706"/>
                  </a:lnTo>
                  <a:lnTo>
                    <a:pt x="2451145" y="3205469"/>
                  </a:lnTo>
                  <a:lnTo>
                    <a:pt x="2451145" y="3214042"/>
                  </a:lnTo>
                  <a:lnTo>
                    <a:pt x="2462310" y="3226742"/>
                  </a:lnTo>
                  <a:lnTo>
                    <a:pt x="2471880" y="3225789"/>
                  </a:lnTo>
                  <a:lnTo>
                    <a:pt x="2486235" y="3229599"/>
                  </a:lnTo>
                  <a:lnTo>
                    <a:pt x="2495167" y="3247697"/>
                  </a:lnTo>
                  <a:cubicBezTo>
                    <a:pt x="2495380" y="3241982"/>
                    <a:pt x="2495592" y="3236267"/>
                    <a:pt x="2495805" y="3230552"/>
                  </a:cubicBezTo>
                  <a:lnTo>
                    <a:pt x="2503461" y="3227377"/>
                  </a:lnTo>
                  <a:lnTo>
                    <a:pt x="2498038" y="3224202"/>
                  </a:lnTo>
                  <a:lnTo>
                    <a:pt x="2497081" y="3209597"/>
                  </a:lnTo>
                  <a:lnTo>
                    <a:pt x="2510479" y="3195626"/>
                  </a:lnTo>
                  <a:lnTo>
                    <a:pt x="2524515" y="3189277"/>
                  </a:lnTo>
                  <a:lnTo>
                    <a:pt x="2530895" y="3199754"/>
                  </a:lnTo>
                  <a:cubicBezTo>
                    <a:pt x="2531001" y="3205363"/>
                    <a:pt x="2531108" y="3210973"/>
                    <a:pt x="2531214" y="3216582"/>
                  </a:cubicBezTo>
                  <a:lnTo>
                    <a:pt x="2549397" y="3227059"/>
                  </a:lnTo>
                  <a:lnTo>
                    <a:pt x="2554182" y="3207056"/>
                  </a:lnTo>
                  <a:lnTo>
                    <a:pt x="2545569" y="3199436"/>
                  </a:lnTo>
                  <a:lnTo>
                    <a:pt x="2539189" y="3199436"/>
                  </a:lnTo>
                  <a:lnTo>
                    <a:pt x="2544612" y="3188959"/>
                  </a:lnTo>
                  <a:lnTo>
                    <a:pt x="2540465" y="3176577"/>
                  </a:lnTo>
                  <a:lnTo>
                    <a:pt x="2545250" y="3157527"/>
                  </a:lnTo>
                  <a:lnTo>
                    <a:pt x="2561200" y="3153082"/>
                  </a:lnTo>
                  <a:lnTo>
                    <a:pt x="2580659" y="3158162"/>
                  </a:lnTo>
                  <a:lnTo>
                    <a:pt x="2591824" y="3147684"/>
                  </a:lnTo>
                  <a:lnTo>
                    <a:pt x="2614474" y="3143239"/>
                  </a:lnTo>
                  <a:lnTo>
                    <a:pt x="2634571" y="3153399"/>
                  </a:lnTo>
                  <a:lnTo>
                    <a:pt x="2636804" y="3161972"/>
                  </a:lnTo>
                  <a:cubicBezTo>
                    <a:pt x="2636910" y="3170015"/>
                    <a:pt x="2637017" y="3178059"/>
                    <a:pt x="2637123" y="3186102"/>
                  </a:cubicBezTo>
                  <a:lnTo>
                    <a:pt x="2642546" y="3190229"/>
                  </a:lnTo>
                  <a:lnTo>
                    <a:pt x="2643503" y="3202929"/>
                  </a:lnTo>
                  <a:lnTo>
                    <a:pt x="2633295" y="3206421"/>
                  </a:lnTo>
                  <a:lnTo>
                    <a:pt x="2625639" y="3209597"/>
                  </a:lnTo>
                  <a:lnTo>
                    <a:pt x="2625639" y="3221027"/>
                  </a:lnTo>
                  <a:lnTo>
                    <a:pt x="2643822" y="3208326"/>
                  </a:lnTo>
                  <a:lnTo>
                    <a:pt x="2646055" y="3214359"/>
                  </a:lnTo>
                  <a:lnTo>
                    <a:pt x="2637442" y="3225154"/>
                  </a:lnTo>
                  <a:lnTo>
                    <a:pt x="2633614" y="3228329"/>
                  </a:lnTo>
                  <a:lnTo>
                    <a:pt x="2630424" y="3230870"/>
                  </a:lnTo>
                  <a:lnTo>
                    <a:pt x="2627872" y="3233410"/>
                  </a:lnTo>
                  <a:lnTo>
                    <a:pt x="2626277" y="3236584"/>
                  </a:lnTo>
                  <a:lnTo>
                    <a:pt x="2625001" y="3240712"/>
                  </a:lnTo>
                  <a:lnTo>
                    <a:pt x="2624044" y="3245157"/>
                  </a:lnTo>
                  <a:lnTo>
                    <a:pt x="2634571" y="3241029"/>
                  </a:lnTo>
                  <a:lnTo>
                    <a:pt x="2644779" y="3229282"/>
                  </a:lnTo>
                  <a:lnTo>
                    <a:pt x="2660729" y="3233410"/>
                  </a:lnTo>
                  <a:lnTo>
                    <a:pt x="2673808" y="3229917"/>
                  </a:lnTo>
                  <a:lnTo>
                    <a:pt x="2689758" y="3226742"/>
                  </a:lnTo>
                  <a:lnTo>
                    <a:pt x="2703475" y="3244522"/>
                  </a:lnTo>
                  <a:lnTo>
                    <a:pt x="2699647" y="3276273"/>
                  </a:lnTo>
                  <a:lnTo>
                    <a:pt x="2684654" y="3287068"/>
                  </a:lnTo>
                  <a:lnTo>
                    <a:pt x="2683059" y="3296592"/>
                  </a:lnTo>
                  <a:lnTo>
                    <a:pt x="2678593" y="3295322"/>
                  </a:lnTo>
                  <a:lnTo>
                    <a:pt x="2677317" y="3280400"/>
                  </a:lnTo>
                  <a:lnTo>
                    <a:pt x="2665514" y="3281669"/>
                  </a:lnTo>
                  <a:lnTo>
                    <a:pt x="2650840" y="3297862"/>
                  </a:lnTo>
                  <a:lnTo>
                    <a:pt x="2653711" y="3273415"/>
                  </a:lnTo>
                  <a:lnTo>
                    <a:pt x="2643184" y="3281035"/>
                  </a:lnTo>
                  <a:lnTo>
                    <a:pt x="2637123" y="3292465"/>
                  </a:lnTo>
                  <a:lnTo>
                    <a:pt x="2631700" y="3308340"/>
                  </a:lnTo>
                  <a:lnTo>
                    <a:pt x="2642546" y="3317547"/>
                  </a:lnTo>
                  <a:lnTo>
                    <a:pt x="2641589" y="3329295"/>
                  </a:lnTo>
                  <a:lnTo>
                    <a:pt x="2633295" y="3341995"/>
                  </a:lnTo>
                  <a:lnTo>
                    <a:pt x="2611922" y="3326437"/>
                  </a:lnTo>
                  <a:lnTo>
                    <a:pt x="2610646" y="3332788"/>
                  </a:lnTo>
                  <a:lnTo>
                    <a:pt x="2600118" y="3338185"/>
                  </a:lnTo>
                  <a:lnTo>
                    <a:pt x="2613836" y="3345487"/>
                  </a:lnTo>
                  <a:lnTo>
                    <a:pt x="2623406" y="3351521"/>
                  </a:lnTo>
                  <a:lnTo>
                    <a:pt x="2619578" y="3361362"/>
                  </a:lnTo>
                  <a:lnTo>
                    <a:pt x="2601394" y="3364538"/>
                  </a:lnTo>
                  <a:lnTo>
                    <a:pt x="2589910" y="3350885"/>
                  </a:lnTo>
                  <a:lnTo>
                    <a:pt x="2585444" y="3365808"/>
                  </a:lnTo>
                  <a:lnTo>
                    <a:pt x="2574917" y="3368983"/>
                  </a:lnTo>
                  <a:lnTo>
                    <a:pt x="2595014" y="3377237"/>
                  </a:lnTo>
                  <a:lnTo>
                    <a:pt x="2582573" y="3389937"/>
                  </a:lnTo>
                  <a:lnTo>
                    <a:pt x="2569813" y="3402954"/>
                  </a:lnTo>
                  <a:lnTo>
                    <a:pt x="2585763" y="3402637"/>
                  </a:lnTo>
                  <a:lnTo>
                    <a:pt x="2588953" y="3413114"/>
                  </a:lnTo>
                  <a:lnTo>
                    <a:pt x="2577788" y="3423909"/>
                  </a:lnTo>
                  <a:lnTo>
                    <a:pt x="2575874" y="3453119"/>
                  </a:lnTo>
                  <a:lnTo>
                    <a:pt x="2562157" y="3465819"/>
                  </a:lnTo>
                  <a:lnTo>
                    <a:pt x="2563114" y="3482964"/>
                  </a:lnTo>
                  <a:lnTo>
                    <a:pt x="2585444" y="3482964"/>
                  </a:lnTo>
                  <a:lnTo>
                    <a:pt x="2587996" y="3499474"/>
                  </a:lnTo>
                  <a:lnTo>
                    <a:pt x="2580659" y="3508999"/>
                  </a:lnTo>
                  <a:lnTo>
                    <a:pt x="2566623" y="3502967"/>
                  </a:lnTo>
                  <a:lnTo>
                    <a:pt x="2560243" y="3513762"/>
                  </a:lnTo>
                  <a:lnTo>
                    <a:pt x="2567491" y="3516467"/>
                  </a:lnTo>
                  <a:lnTo>
                    <a:pt x="2568100" y="3516283"/>
                  </a:lnTo>
                  <a:lnTo>
                    <a:pt x="2562070" y="3526755"/>
                  </a:lnTo>
                  <a:lnTo>
                    <a:pt x="2582699" y="3515014"/>
                  </a:lnTo>
                  <a:lnTo>
                    <a:pt x="2599838" y="3521043"/>
                  </a:lnTo>
                  <a:lnTo>
                    <a:pt x="2608407" y="3520091"/>
                  </a:lnTo>
                  <a:lnTo>
                    <a:pt x="2614755" y="3530563"/>
                  </a:lnTo>
                  <a:lnTo>
                    <a:pt x="2615707" y="3540083"/>
                  </a:lnTo>
                  <a:lnTo>
                    <a:pt x="2613803" y="3551507"/>
                  </a:lnTo>
                  <a:lnTo>
                    <a:pt x="2601108" y="3567373"/>
                  </a:lnTo>
                  <a:lnTo>
                    <a:pt x="2625546" y="3572768"/>
                  </a:lnTo>
                  <a:lnTo>
                    <a:pt x="2632211" y="3589268"/>
                  </a:lnTo>
                  <a:lnTo>
                    <a:pt x="2641415" y="3572450"/>
                  </a:lnTo>
                  <a:lnTo>
                    <a:pt x="2656332" y="3581970"/>
                  </a:lnTo>
                  <a:lnTo>
                    <a:pt x="2676645" y="3598471"/>
                  </a:lnTo>
                  <a:lnTo>
                    <a:pt x="2687118" y="3589903"/>
                  </a:lnTo>
                  <a:lnTo>
                    <a:pt x="2716952" y="3583239"/>
                  </a:lnTo>
                  <a:lnTo>
                    <a:pt x="2718857" y="3591807"/>
                  </a:lnTo>
                  <a:lnTo>
                    <a:pt x="2705527" y="3618462"/>
                  </a:lnTo>
                  <a:lnTo>
                    <a:pt x="2698227" y="3624809"/>
                  </a:lnTo>
                  <a:lnTo>
                    <a:pt x="2683310" y="3633059"/>
                  </a:lnTo>
                  <a:lnTo>
                    <a:pt x="2687753" y="3662571"/>
                  </a:lnTo>
                  <a:lnTo>
                    <a:pt x="2695370" y="3664792"/>
                  </a:lnTo>
                  <a:lnTo>
                    <a:pt x="2708066" y="3651782"/>
                  </a:lnTo>
                  <a:lnTo>
                    <a:pt x="2732187" y="3647339"/>
                  </a:lnTo>
                  <a:lnTo>
                    <a:pt x="2758530" y="3660032"/>
                  </a:lnTo>
                  <a:lnTo>
                    <a:pt x="2754404" y="3641945"/>
                  </a:lnTo>
                  <a:lnTo>
                    <a:pt x="2768051" y="3643214"/>
                  </a:lnTo>
                  <a:cubicBezTo>
                    <a:pt x="2768263" y="3639300"/>
                    <a:pt x="2768474" y="3635387"/>
                    <a:pt x="2768686" y="3631473"/>
                  </a:cubicBezTo>
                  <a:lnTo>
                    <a:pt x="2805820" y="3609895"/>
                  </a:lnTo>
                  <a:lnTo>
                    <a:pt x="2817563" y="3614020"/>
                  </a:lnTo>
                  <a:lnTo>
                    <a:pt x="2814389" y="3622588"/>
                  </a:lnTo>
                  <a:lnTo>
                    <a:pt x="2828989" y="3614020"/>
                  </a:lnTo>
                  <a:lnTo>
                    <a:pt x="2832162" y="3598154"/>
                  </a:lnTo>
                  <a:lnTo>
                    <a:pt x="2850888" y="3576893"/>
                  </a:lnTo>
                  <a:lnTo>
                    <a:pt x="2881674" y="3576575"/>
                  </a:lnTo>
                  <a:lnTo>
                    <a:pt x="2881674" y="3581970"/>
                  </a:lnTo>
                  <a:lnTo>
                    <a:pt x="2859457" y="3581335"/>
                  </a:lnTo>
                  <a:lnTo>
                    <a:pt x="2855331" y="3595615"/>
                  </a:lnTo>
                  <a:lnTo>
                    <a:pt x="2845810" y="3601010"/>
                  </a:lnTo>
                  <a:lnTo>
                    <a:pt x="2847079" y="3608308"/>
                  </a:lnTo>
                  <a:lnTo>
                    <a:pt x="2854379" y="3613703"/>
                  </a:lnTo>
                  <a:lnTo>
                    <a:pt x="2871518" y="3593711"/>
                  </a:lnTo>
                  <a:lnTo>
                    <a:pt x="2890243" y="3590538"/>
                  </a:lnTo>
                  <a:lnTo>
                    <a:pt x="2893417" y="3582922"/>
                  </a:lnTo>
                  <a:lnTo>
                    <a:pt x="2899765" y="3580383"/>
                  </a:lnTo>
                  <a:lnTo>
                    <a:pt x="2913412" y="3595298"/>
                  </a:lnTo>
                  <a:lnTo>
                    <a:pt x="2926425" y="3613068"/>
                  </a:lnTo>
                  <a:lnTo>
                    <a:pt x="2931821" y="3619414"/>
                  </a:lnTo>
                  <a:lnTo>
                    <a:pt x="2941342" y="3618462"/>
                  </a:lnTo>
                  <a:lnTo>
                    <a:pt x="2949911" y="3630838"/>
                  </a:lnTo>
                  <a:lnTo>
                    <a:pt x="2953085" y="3623222"/>
                  </a:lnTo>
                  <a:lnTo>
                    <a:pt x="2964828" y="3624492"/>
                  </a:lnTo>
                  <a:lnTo>
                    <a:pt x="2968954" y="3637185"/>
                  </a:lnTo>
                  <a:lnTo>
                    <a:pt x="2976572" y="3640041"/>
                  </a:lnTo>
                  <a:lnTo>
                    <a:pt x="2969907" y="3643214"/>
                  </a:lnTo>
                  <a:lnTo>
                    <a:pt x="2980698" y="3654638"/>
                  </a:lnTo>
                  <a:lnTo>
                    <a:pt x="2976572" y="3663205"/>
                  </a:lnTo>
                  <a:lnTo>
                    <a:pt x="2967368" y="3668600"/>
                  </a:lnTo>
                  <a:lnTo>
                    <a:pt x="2996884" y="3682880"/>
                  </a:lnTo>
                  <a:lnTo>
                    <a:pt x="3010849" y="3681928"/>
                  </a:lnTo>
                  <a:lnTo>
                    <a:pt x="3020370" y="3682562"/>
                  </a:lnTo>
                  <a:lnTo>
                    <a:pt x="3025449" y="3695255"/>
                  </a:lnTo>
                  <a:lnTo>
                    <a:pt x="3034018" y="3687957"/>
                  </a:lnTo>
                  <a:lnTo>
                    <a:pt x="3042587" y="3696525"/>
                  </a:lnTo>
                  <a:lnTo>
                    <a:pt x="3047983" y="3697477"/>
                  </a:lnTo>
                  <a:cubicBezTo>
                    <a:pt x="3048927" y="3697626"/>
                    <a:pt x="3047415" y="3699228"/>
                    <a:pt x="3048253" y="3697418"/>
                  </a:cubicBezTo>
                  <a:lnTo>
                    <a:pt x="3053010" y="3686615"/>
                  </a:lnTo>
                  <a:lnTo>
                    <a:pt x="3058403" y="3678990"/>
                  </a:lnTo>
                  <a:lnTo>
                    <a:pt x="3051107" y="3676130"/>
                  </a:lnTo>
                  <a:lnTo>
                    <a:pt x="3044446" y="3662468"/>
                  </a:lnTo>
                  <a:lnTo>
                    <a:pt x="3053010" y="3651665"/>
                  </a:lnTo>
                  <a:lnTo>
                    <a:pt x="3065698" y="3656113"/>
                  </a:lnTo>
                  <a:lnTo>
                    <a:pt x="3076165" y="3645310"/>
                  </a:lnTo>
                  <a:lnTo>
                    <a:pt x="3086632" y="3630695"/>
                  </a:lnTo>
                  <a:lnTo>
                    <a:pt x="3141504" y="3610996"/>
                  </a:lnTo>
                  <a:lnTo>
                    <a:pt x="3188765" y="3602099"/>
                  </a:lnTo>
                  <a:lnTo>
                    <a:pt x="3213822" y="3577316"/>
                  </a:lnTo>
                  <a:lnTo>
                    <a:pt x="3238880" y="3549991"/>
                  </a:lnTo>
                  <a:lnTo>
                    <a:pt x="3272818" y="3544590"/>
                  </a:lnTo>
                  <a:lnTo>
                    <a:pt x="3302317" y="3522031"/>
                  </a:lnTo>
                  <a:lnTo>
                    <a:pt x="3339110" y="3514088"/>
                  </a:lnTo>
                  <a:lnTo>
                    <a:pt x="3386687" y="3502014"/>
                  </a:lnTo>
                  <a:lnTo>
                    <a:pt x="3430776" y="3504873"/>
                  </a:lnTo>
                  <a:lnTo>
                    <a:pt x="3456785" y="3522666"/>
                  </a:lnTo>
                  <a:lnTo>
                    <a:pt x="3463129" y="3542683"/>
                  </a:lnTo>
                  <a:lnTo>
                    <a:pt x="3461860" y="3548085"/>
                  </a:lnTo>
                  <a:lnTo>
                    <a:pt x="3456785" y="3538553"/>
                  </a:lnTo>
                  <a:lnTo>
                    <a:pt x="3446001" y="3522031"/>
                  </a:lnTo>
                  <a:lnTo>
                    <a:pt x="3437754" y="3516629"/>
                  </a:lnTo>
                  <a:lnTo>
                    <a:pt x="3427921" y="3526161"/>
                  </a:lnTo>
                  <a:lnTo>
                    <a:pt x="3431093" y="3542048"/>
                  </a:lnTo>
                  <a:lnTo>
                    <a:pt x="3434899" y="3563971"/>
                  </a:lnTo>
                  <a:lnTo>
                    <a:pt x="3458054" y="3574139"/>
                  </a:lnTo>
                  <a:lnTo>
                    <a:pt x="3465666" y="3582718"/>
                  </a:lnTo>
                  <a:lnTo>
                    <a:pt x="3486600" y="3581447"/>
                  </a:lnTo>
                  <a:lnTo>
                    <a:pt x="3509120" y="3573821"/>
                  </a:lnTo>
                  <a:lnTo>
                    <a:pt x="3545596" y="3546178"/>
                  </a:lnTo>
                  <a:lnTo>
                    <a:pt x="3551623" y="3527115"/>
                  </a:lnTo>
                  <a:lnTo>
                    <a:pt x="3556063" y="3529339"/>
                  </a:lnTo>
                  <a:lnTo>
                    <a:pt x="3553843" y="3545861"/>
                  </a:lnTo>
                  <a:lnTo>
                    <a:pt x="3537350" y="3563018"/>
                  </a:lnTo>
                  <a:lnTo>
                    <a:pt x="3512292" y="3580176"/>
                  </a:lnTo>
                  <a:lnTo>
                    <a:pt x="3500556" y="3581447"/>
                  </a:lnTo>
                  <a:lnTo>
                    <a:pt x="3506900" y="3602099"/>
                  </a:lnTo>
                  <a:lnTo>
                    <a:pt x="3515464" y="3595744"/>
                  </a:lnTo>
                  <a:lnTo>
                    <a:pt x="3533226" y="3583035"/>
                  </a:lnTo>
                  <a:lnTo>
                    <a:pt x="3547817" y="3570008"/>
                  </a:lnTo>
                  <a:lnTo>
                    <a:pt x="3548486" y="3570035"/>
                  </a:lnTo>
                  <a:lnTo>
                    <a:pt x="3560714" y="3555040"/>
                  </a:lnTo>
                  <a:lnTo>
                    <a:pt x="3566741" y="3539165"/>
                  </a:lnTo>
                  <a:lnTo>
                    <a:pt x="3585771" y="3539165"/>
                  </a:lnTo>
                  <a:lnTo>
                    <a:pt x="3609241" y="3538847"/>
                  </a:lnTo>
                  <a:lnTo>
                    <a:pt x="3606704" y="3518845"/>
                  </a:lnTo>
                  <a:lnTo>
                    <a:pt x="3596555" y="3527417"/>
                  </a:lnTo>
                  <a:lnTo>
                    <a:pt x="3585771" y="3521067"/>
                  </a:lnTo>
                  <a:lnTo>
                    <a:pt x="3578159" y="3514717"/>
                  </a:lnTo>
                  <a:lnTo>
                    <a:pt x="3562617" y="3528370"/>
                  </a:lnTo>
                  <a:lnTo>
                    <a:pt x="3556274" y="3522655"/>
                  </a:lnTo>
                  <a:lnTo>
                    <a:pt x="3566424" y="3510907"/>
                  </a:lnTo>
                  <a:lnTo>
                    <a:pt x="3567375" y="3495032"/>
                  </a:lnTo>
                  <a:lnTo>
                    <a:pt x="3567375" y="3487412"/>
                  </a:lnTo>
                  <a:lnTo>
                    <a:pt x="3575939" y="3481062"/>
                  </a:lnTo>
                  <a:lnTo>
                    <a:pt x="3586722" y="3486460"/>
                  </a:lnTo>
                  <a:lnTo>
                    <a:pt x="3611779" y="3480745"/>
                  </a:lnTo>
                  <a:lnTo>
                    <a:pt x="3634932" y="3463917"/>
                  </a:lnTo>
                  <a:lnTo>
                    <a:pt x="3654914" y="3438200"/>
                  </a:lnTo>
                  <a:lnTo>
                    <a:pt x="3667283" y="3406449"/>
                  </a:lnTo>
                  <a:lnTo>
                    <a:pt x="3670138" y="3375969"/>
                  </a:lnTo>
                  <a:lnTo>
                    <a:pt x="3668869" y="3359142"/>
                  </a:lnTo>
                  <a:lnTo>
                    <a:pt x="3678384" y="3375969"/>
                  </a:lnTo>
                  <a:lnTo>
                    <a:pt x="3674578" y="3399147"/>
                  </a:lnTo>
                  <a:lnTo>
                    <a:pt x="3669186" y="3428675"/>
                  </a:lnTo>
                  <a:lnTo>
                    <a:pt x="3653645" y="3454392"/>
                  </a:lnTo>
                  <a:lnTo>
                    <a:pt x="3630809" y="3477570"/>
                  </a:lnTo>
                  <a:lnTo>
                    <a:pt x="3645716" y="3486777"/>
                  </a:lnTo>
                  <a:lnTo>
                    <a:pt x="3655231" y="3484555"/>
                  </a:lnTo>
                  <a:lnTo>
                    <a:pt x="3666966" y="3492810"/>
                  </a:lnTo>
                  <a:lnTo>
                    <a:pt x="3674261" y="3493762"/>
                  </a:lnTo>
                  <a:lnTo>
                    <a:pt x="3685996" y="3483285"/>
                  </a:lnTo>
                  <a:cubicBezTo>
                    <a:pt x="3685890" y="3468892"/>
                    <a:pt x="3685785" y="3454498"/>
                    <a:pt x="3685679" y="3440105"/>
                  </a:cubicBezTo>
                  <a:lnTo>
                    <a:pt x="3704392" y="3434707"/>
                  </a:lnTo>
                  <a:lnTo>
                    <a:pt x="3704870" y="3434453"/>
                  </a:lnTo>
                  <a:lnTo>
                    <a:pt x="3687725" y="3417674"/>
                  </a:lnTo>
                  <a:lnTo>
                    <a:pt x="3695980" y="3386333"/>
                  </a:lnTo>
                  <a:lnTo>
                    <a:pt x="3693757" y="3363862"/>
                  </a:lnTo>
                  <a:lnTo>
                    <a:pt x="3677565" y="3340116"/>
                  </a:lnTo>
                  <a:lnTo>
                    <a:pt x="3675025" y="3289461"/>
                  </a:lnTo>
                  <a:lnTo>
                    <a:pt x="3674090" y="3289477"/>
                  </a:lnTo>
                  <a:lnTo>
                    <a:pt x="3655659" y="3250015"/>
                  </a:lnTo>
                  <a:cubicBezTo>
                    <a:pt x="3655235" y="3234845"/>
                    <a:pt x="3654812" y="3219675"/>
                    <a:pt x="3654388" y="3204505"/>
                  </a:cubicBezTo>
                  <a:lnTo>
                    <a:pt x="3668688" y="3170454"/>
                  </a:lnTo>
                  <a:lnTo>
                    <a:pt x="3696652" y="3126857"/>
                  </a:lnTo>
                  <a:lnTo>
                    <a:pt x="3697606" y="3085805"/>
                  </a:lnTo>
                  <a:lnTo>
                    <a:pt x="3709046" y="3063529"/>
                  </a:lnTo>
                  <a:lnTo>
                    <a:pt x="3745590" y="3029479"/>
                  </a:lnTo>
                  <a:lnTo>
                    <a:pt x="3771013" y="3028842"/>
                  </a:lnTo>
                  <a:lnTo>
                    <a:pt x="3796753" y="3017386"/>
                  </a:lnTo>
                  <a:lnTo>
                    <a:pt x="3810100" y="3007203"/>
                  </a:lnTo>
                  <a:lnTo>
                    <a:pt x="3815502" y="3012612"/>
                  </a:lnTo>
                  <a:cubicBezTo>
                    <a:pt x="3815926" y="3019401"/>
                    <a:pt x="3816349" y="3026190"/>
                    <a:pt x="3816773" y="3032979"/>
                  </a:cubicBezTo>
                  <a:lnTo>
                    <a:pt x="3826307" y="3045390"/>
                  </a:lnTo>
                  <a:lnTo>
                    <a:pt x="3859673" y="3073712"/>
                  </a:lnTo>
                  <a:lnTo>
                    <a:pt x="3854271" y="3098216"/>
                  </a:lnTo>
                  <a:lnTo>
                    <a:pt x="3863805" y="3104262"/>
                  </a:lnTo>
                  <a:lnTo>
                    <a:pt x="3860627" y="3083260"/>
                  </a:lnTo>
                  <a:lnTo>
                    <a:pt x="3862851" y="3077850"/>
                  </a:lnTo>
                  <a:lnTo>
                    <a:pt x="3872385" y="3090261"/>
                  </a:lnTo>
                  <a:lnTo>
                    <a:pt x="3874609" y="3098853"/>
                  </a:lnTo>
                  <a:lnTo>
                    <a:pt x="3877787" y="3109354"/>
                  </a:lnTo>
                  <a:lnTo>
                    <a:pt x="3882236" y="3117628"/>
                  </a:lnTo>
                  <a:lnTo>
                    <a:pt x="3891769" y="3131312"/>
                  </a:lnTo>
                  <a:lnTo>
                    <a:pt x="3922594" y="3142768"/>
                  </a:lnTo>
                  <a:lnTo>
                    <a:pt x="3948969" y="3135131"/>
                  </a:lnTo>
                  <a:lnTo>
                    <a:pt x="3957232" y="3136085"/>
                  </a:lnTo>
                  <a:lnTo>
                    <a:pt x="3960410" y="3122083"/>
                  </a:lnTo>
                  <a:lnTo>
                    <a:pt x="3982654" y="3104262"/>
                  </a:lnTo>
                  <a:lnTo>
                    <a:pt x="3985832" y="3076895"/>
                  </a:lnTo>
                  <a:lnTo>
                    <a:pt x="3981383" y="2976653"/>
                  </a:lnTo>
                  <a:lnTo>
                    <a:pt x="3982501" y="2975985"/>
                  </a:lnTo>
                  <a:lnTo>
                    <a:pt x="3991573" y="2935037"/>
                  </a:lnTo>
                  <a:lnTo>
                    <a:pt x="3999828" y="2921399"/>
                  </a:lnTo>
                  <a:lnTo>
                    <a:pt x="4005225" y="2901414"/>
                  </a:lnTo>
                  <a:lnTo>
                    <a:pt x="3997605" y="2889994"/>
                  </a:lnTo>
                  <a:lnTo>
                    <a:pt x="3978555" y="2901414"/>
                  </a:lnTo>
                  <a:lnTo>
                    <a:pt x="3973475" y="2914104"/>
                  </a:lnTo>
                  <a:lnTo>
                    <a:pt x="3963950" y="2918545"/>
                  </a:lnTo>
                  <a:lnTo>
                    <a:pt x="3940455" y="2894434"/>
                  </a:lnTo>
                  <a:lnTo>
                    <a:pt x="3928073" y="2902364"/>
                  </a:lnTo>
                  <a:lnTo>
                    <a:pt x="3921723" y="2899193"/>
                  </a:lnTo>
                  <a:lnTo>
                    <a:pt x="3919500" y="2896020"/>
                  </a:lnTo>
                  <a:lnTo>
                    <a:pt x="3916960" y="2868741"/>
                  </a:lnTo>
                  <a:lnTo>
                    <a:pt x="3900133" y="2852882"/>
                  </a:lnTo>
                  <a:lnTo>
                    <a:pt x="3898545" y="2845269"/>
                  </a:lnTo>
                  <a:lnTo>
                    <a:pt x="3912515" y="2834801"/>
                  </a:lnTo>
                  <a:lnTo>
                    <a:pt x="3932518" y="2828459"/>
                  </a:lnTo>
                  <a:lnTo>
                    <a:pt x="3930295" y="2824018"/>
                  </a:lnTo>
                  <a:lnTo>
                    <a:pt x="3908070" y="2817036"/>
                  </a:lnTo>
                  <a:lnTo>
                    <a:pt x="3901403" y="2808469"/>
                  </a:lnTo>
                  <a:cubicBezTo>
                    <a:pt x="3901720" y="2801174"/>
                    <a:pt x="3902038" y="2793878"/>
                    <a:pt x="3902355" y="2786583"/>
                  </a:cubicBezTo>
                  <a:lnTo>
                    <a:pt x="3911880" y="2779921"/>
                  </a:lnTo>
                  <a:lnTo>
                    <a:pt x="3895688" y="2767550"/>
                  </a:lnTo>
                  <a:lnTo>
                    <a:pt x="3898863" y="2748515"/>
                  </a:lnTo>
                  <a:lnTo>
                    <a:pt x="3935693" y="2730435"/>
                  </a:lnTo>
                  <a:lnTo>
                    <a:pt x="3953790" y="2723772"/>
                  </a:lnTo>
                  <a:cubicBezTo>
                    <a:pt x="3954002" y="2718591"/>
                    <a:pt x="3954213" y="2713410"/>
                    <a:pt x="3954425" y="2708229"/>
                  </a:cubicBezTo>
                  <a:lnTo>
                    <a:pt x="3974745" y="2704740"/>
                  </a:lnTo>
                  <a:lnTo>
                    <a:pt x="3988398" y="2696176"/>
                  </a:lnTo>
                  <a:lnTo>
                    <a:pt x="4018878" y="2695858"/>
                  </a:lnTo>
                  <a:lnTo>
                    <a:pt x="4031578" y="2681900"/>
                  </a:lnTo>
                  <a:lnTo>
                    <a:pt x="4043325" y="2689514"/>
                  </a:lnTo>
                  <a:lnTo>
                    <a:pt x="4051898" y="2686343"/>
                  </a:lnTo>
                  <a:lnTo>
                    <a:pt x="4094125" y="2683804"/>
                  </a:lnTo>
                  <a:lnTo>
                    <a:pt x="4084283" y="2673338"/>
                  </a:lnTo>
                  <a:lnTo>
                    <a:pt x="4090633" y="2665722"/>
                  </a:lnTo>
                  <a:lnTo>
                    <a:pt x="4100158" y="2670164"/>
                  </a:lnTo>
                  <a:lnTo>
                    <a:pt x="4106508" y="2664770"/>
                  </a:lnTo>
                  <a:lnTo>
                    <a:pt x="4121431" y="2670800"/>
                  </a:lnTo>
                  <a:lnTo>
                    <a:pt x="4137306" y="2662232"/>
                  </a:lnTo>
                  <a:lnTo>
                    <a:pt x="4172548" y="2675557"/>
                  </a:lnTo>
                  <a:lnTo>
                    <a:pt x="4198583" y="2678411"/>
                  </a:lnTo>
                  <a:lnTo>
                    <a:pt x="4233826" y="2701568"/>
                  </a:lnTo>
                  <a:lnTo>
                    <a:pt x="4281451" y="2699030"/>
                  </a:lnTo>
                  <a:lnTo>
                    <a:pt x="4298278" y="2706010"/>
                  </a:lnTo>
                  <a:lnTo>
                    <a:pt x="4304311" y="2704740"/>
                  </a:lnTo>
                  <a:lnTo>
                    <a:pt x="4319503" y="2701170"/>
                  </a:lnTo>
                  <a:lnTo>
                    <a:pt x="4319241" y="2700844"/>
                  </a:lnTo>
                  <a:lnTo>
                    <a:pt x="4330673" y="2684654"/>
                  </a:lnTo>
                  <a:lnTo>
                    <a:pt x="4340199" y="2673226"/>
                  </a:lnTo>
                  <a:lnTo>
                    <a:pt x="4327179" y="2643387"/>
                  </a:lnTo>
                  <a:lnTo>
                    <a:pt x="4338929" y="2636086"/>
                  </a:lnTo>
                  <a:lnTo>
                    <a:pt x="4358935" y="2655767"/>
                  </a:lnTo>
                  <a:lnTo>
                    <a:pt x="4370684" y="2637673"/>
                  </a:lnTo>
                  <a:lnTo>
                    <a:pt x="4385609" y="2629102"/>
                  </a:lnTo>
                  <a:lnTo>
                    <a:pt x="4403710" y="2637673"/>
                  </a:lnTo>
                  <a:lnTo>
                    <a:pt x="4434830" y="2595137"/>
                  </a:lnTo>
                  <a:lnTo>
                    <a:pt x="4447532" y="2602438"/>
                  </a:lnTo>
                  <a:lnTo>
                    <a:pt x="4488814" y="2603073"/>
                  </a:lnTo>
                  <a:lnTo>
                    <a:pt x="4533589" y="2606882"/>
                  </a:lnTo>
                  <a:lnTo>
                    <a:pt x="4546292" y="2604978"/>
                  </a:lnTo>
                  <a:lnTo>
                    <a:pt x="4545974" y="2601803"/>
                  </a:lnTo>
                  <a:lnTo>
                    <a:pt x="4542799" y="2596406"/>
                  </a:lnTo>
                  <a:lnTo>
                    <a:pt x="4551055" y="2591010"/>
                  </a:lnTo>
                  <a:lnTo>
                    <a:pt x="4552325" y="2587835"/>
                  </a:lnTo>
                  <a:lnTo>
                    <a:pt x="4513901" y="2580852"/>
                  </a:lnTo>
                  <a:lnTo>
                    <a:pt x="4525651" y="2574503"/>
                  </a:lnTo>
                  <a:lnTo>
                    <a:pt x="4517077" y="2563711"/>
                  </a:lnTo>
                  <a:lnTo>
                    <a:pt x="4471666" y="2553870"/>
                  </a:lnTo>
                  <a:lnTo>
                    <a:pt x="4444992" y="2563393"/>
                  </a:lnTo>
                  <a:lnTo>
                    <a:pt x="4436418" y="2563393"/>
                  </a:lnTo>
                  <a:lnTo>
                    <a:pt x="4401487" y="2524983"/>
                  </a:lnTo>
                  <a:lnTo>
                    <a:pt x="4387832" y="2528158"/>
                  </a:lnTo>
                  <a:lnTo>
                    <a:pt x="4373860" y="2514506"/>
                  </a:lnTo>
                  <a:lnTo>
                    <a:pt x="4379893" y="2501808"/>
                  </a:lnTo>
                  <a:lnTo>
                    <a:pt x="4369414" y="2499904"/>
                  </a:lnTo>
                  <a:lnTo>
                    <a:pt x="4375765" y="2491335"/>
                  </a:lnTo>
                  <a:lnTo>
                    <a:pt x="4396724" y="2507842"/>
                  </a:lnTo>
                  <a:lnTo>
                    <a:pt x="4403392" y="2503713"/>
                  </a:lnTo>
                  <a:lnTo>
                    <a:pt x="4391325" y="2471016"/>
                  </a:lnTo>
                  <a:lnTo>
                    <a:pt x="4401805" y="2451021"/>
                  </a:lnTo>
                  <a:lnTo>
                    <a:pt x="4397676" y="2448164"/>
                  </a:lnTo>
                  <a:lnTo>
                    <a:pt x="4380528" y="2468480"/>
                  </a:lnTo>
                  <a:lnTo>
                    <a:pt x="4359570" y="2472606"/>
                  </a:lnTo>
                  <a:lnTo>
                    <a:pt x="4349091" y="2486252"/>
                  </a:lnTo>
                  <a:lnTo>
                    <a:pt x="4327179" y="2492603"/>
                  </a:lnTo>
                  <a:lnTo>
                    <a:pt x="4309714" y="2479268"/>
                  </a:lnTo>
                  <a:lnTo>
                    <a:pt x="4297606" y="2480204"/>
                  </a:lnTo>
                  <a:lnTo>
                    <a:pt x="4286617" y="2491790"/>
                  </a:lnTo>
                  <a:lnTo>
                    <a:pt x="4260884" y="2493060"/>
                  </a:lnTo>
                  <a:lnTo>
                    <a:pt x="4248176" y="2488934"/>
                  </a:lnTo>
                  <a:lnTo>
                    <a:pt x="4217677" y="2493380"/>
                  </a:lnTo>
                  <a:lnTo>
                    <a:pt x="4197662" y="2505443"/>
                  </a:lnTo>
                  <a:lnTo>
                    <a:pt x="4175423" y="2500996"/>
                  </a:lnTo>
                  <a:lnTo>
                    <a:pt x="4168116" y="2513693"/>
                  </a:lnTo>
                  <a:lnTo>
                    <a:pt x="4140793" y="2519406"/>
                  </a:lnTo>
                  <a:lnTo>
                    <a:pt x="4136028" y="2493060"/>
                  </a:lnTo>
                  <a:lnTo>
                    <a:pt x="4129674" y="2500363"/>
                  </a:lnTo>
                  <a:lnTo>
                    <a:pt x="4135393" y="2520675"/>
                  </a:lnTo>
                  <a:lnTo>
                    <a:pt x="4122685" y="2517183"/>
                  </a:lnTo>
                  <a:lnTo>
                    <a:pt x="4110930" y="2528926"/>
                  </a:lnTo>
                  <a:lnTo>
                    <a:pt x="4100446" y="2519722"/>
                  </a:lnTo>
                  <a:lnTo>
                    <a:pt x="4091232" y="2531465"/>
                  </a:lnTo>
                  <a:lnTo>
                    <a:pt x="4071853" y="2540033"/>
                  </a:lnTo>
                  <a:lnTo>
                    <a:pt x="4057556" y="2554947"/>
                  </a:lnTo>
                  <a:lnTo>
                    <a:pt x="4033093" y="2553995"/>
                  </a:lnTo>
                  <a:lnTo>
                    <a:pt x="4005454" y="2564786"/>
                  </a:lnTo>
                  <a:lnTo>
                    <a:pt x="3997193" y="2587000"/>
                  </a:lnTo>
                  <a:lnTo>
                    <a:pt x="3968601" y="2580018"/>
                  </a:lnTo>
                  <a:lnTo>
                    <a:pt x="3940325" y="2599060"/>
                  </a:lnTo>
                  <a:lnTo>
                    <a:pt x="3921263" y="2586682"/>
                  </a:lnTo>
                  <a:lnTo>
                    <a:pt x="3913639" y="2593030"/>
                  </a:lnTo>
                  <a:lnTo>
                    <a:pt x="3908555" y="2611121"/>
                  </a:lnTo>
                  <a:lnTo>
                    <a:pt x="3893624" y="2604774"/>
                  </a:lnTo>
                  <a:lnTo>
                    <a:pt x="3904108" y="2599378"/>
                  </a:lnTo>
                  <a:lnTo>
                    <a:pt x="3907285" y="2589856"/>
                  </a:lnTo>
                  <a:lnTo>
                    <a:pt x="3896801" y="2579699"/>
                  </a:lnTo>
                  <a:lnTo>
                    <a:pt x="3872655" y="2612391"/>
                  </a:lnTo>
                  <a:lnTo>
                    <a:pt x="3866301" y="2624133"/>
                  </a:lnTo>
                  <a:lnTo>
                    <a:pt x="3845016" y="2624133"/>
                  </a:lnTo>
                  <a:lnTo>
                    <a:pt x="3854547" y="2611439"/>
                  </a:lnTo>
                  <a:lnTo>
                    <a:pt x="3867255" y="2610486"/>
                  </a:lnTo>
                  <a:lnTo>
                    <a:pt x="3865984" y="2600647"/>
                  </a:lnTo>
                  <a:lnTo>
                    <a:pt x="3858359" y="2592712"/>
                  </a:lnTo>
                  <a:lnTo>
                    <a:pt x="3845651" y="2599060"/>
                  </a:lnTo>
                  <a:lnTo>
                    <a:pt x="3830084" y="2598109"/>
                  </a:lnTo>
                  <a:lnTo>
                    <a:pt x="3819600" y="2590809"/>
                  </a:lnTo>
                  <a:lnTo>
                    <a:pt x="3814834" y="2580335"/>
                  </a:lnTo>
                  <a:lnTo>
                    <a:pt x="3824365" y="2563198"/>
                  </a:lnTo>
                  <a:lnTo>
                    <a:pt x="3836120" y="2558122"/>
                  </a:lnTo>
                  <a:lnTo>
                    <a:pt x="3845333" y="2543206"/>
                  </a:lnTo>
                  <a:lnTo>
                    <a:pt x="3856135" y="2529243"/>
                  </a:lnTo>
                  <a:lnTo>
                    <a:pt x="3858994" y="2516550"/>
                  </a:lnTo>
                  <a:lnTo>
                    <a:pt x="3840250" y="2527339"/>
                  </a:lnTo>
                  <a:lnTo>
                    <a:pt x="3817694" y="2538129"/>
                  </a:lnTo>
                  <a:lnTo>
                    <a:pt x="3803079" y="2531782"/>
                  </a:lnTo>
                  <a:lnTo>
                    <a:pt x="3806256" y="2518136"/>
                  </a:lnTo>
                  <a:lnTo>
                    <a:pt x="3760508" y="2501630"/>
                  </a:lnTo>
                  <a:lnTo>
                    <a:pt x="3730326" y="2472435"/>
                  </a:lnTo>
                  <a:lnTo>
                    <a:pt x="3696650" y="2474972"/>
                  </a:lnTo>
                  <a:lnTo>
                    <a:pt x="3686802" y="2461331"/>
                  </a:lnTo>
                  <a:lnTo>
                    <a:pt x="3699509" y="2449589"/>
                  </a:lnTo>
                  <a:lnTo>
                    <a:pt x="3689978" y="2434032"/>
                  </a:lnTo>
                  <a:lnTo>
                    <a:pt x="3693791" y="2412762"/>
                  </a:lnTo>
                  <a:lnTo>
                    <a:pt x="3683942" y="2389600"/>
                  </a:lnTo>
                  <a:lnTo>
                    <a:pt x="3698874" y="2372780"/>
                  </a:lnTo>
                  <a:cubicBezTo>
                    <a:pt x="3699509" y="2359450"/>
                    <a:pt x="3700145" y="2346119"/>
                    <a:pt x="3700780" y="2332789"/>
                  </a:cubicBezTo>
                  <a:lnTo>
                    <a:pt x="3695062" y="2303276"/>
                  </a:lnTo>
                  <a:lnTo>
                    <a:pt x="3708723" y="2284230"/>
                  </a:lnTo>
                  <a:lnTo>
                    <a:pt x="3720478" y="2299784"/>
                  </a:lnTo>
                  <a:lnTo>
                    <a:pt x="3723655" y="2295656"/>
                  </a:lnTo>
                  <a:lnTo>
                    <a:pt x="3702051" y="2262014"/>
                  </a:lnTo>
                  <a:cubicBezTo>
                    <a:pt x="3702686" y="2250166"/>
                    <a:pt x="3703322" y="2238319"/>
                    <a:pt x="3703957" y="2226471"/>
                  </a:cubicBezTo>
                  <a:lnTo>
                    <a:pt x="3675047" y="2201079"/>
                  </a:lnTo>
                  <a:lnTo>
                    <a:pt x="3674729" y="2184258"/>
                  </a:lnTo>
                  <a:lnTo>
                    <a:pt x="3688390" y="2153791"/>
                  </a:lnTo>
                  <a:lnTo>
                    <a:pt x="3681718" y="2126176"/>
                  </a:lnTo>
                  <a:lnTo>
                    <a:pt x="3675364" y="2132525"/>
                  </a:lnTo>
                  <a:lnTo>
                    <a:pt x="3665833" y="2128717"/>
                  </a:lnTo>
                  <a:lnTo>
                    <a:pt x="3668693" y="2095708"/>
                  </a:lnTo>
                  <a:lnTo>
                    <a:pt x="3661068" y="2067465"/>
                  </a:lnTo>
                  <a:lnTo>
                    <a:pt x="3670281" y="2027488"/>
                  </a:lnTo>
                  <a:lnTo>
                    <a:pt x="3687119" y="2023045"/>
                  </a:lnTo>
                  <a:lnTo>
                    <a:pt x="3701733" y="1999556"/>
                  </a:lnTo>
                  <a:lnTo>
                    <a:pt x="3716665" y="1992256"/>
                  </a:lnTo>
                  <a:lnTo>
                    <a:pt x="3702686" y="1976706"/>
                  </a:lnTo>
                  <a:lnTo>
                    <a:pt x="3709676" y="1961792"/>
                  </a:lnTo>
                  <a:lnTo>
                    <a:pt x="3723655" y="1952272"/>
                  </a:lnTo>
                  <a:lnTo>
                    <a:pt x="3740493" y="1964647"/>
                  </a:lnTo>
                  <a:lnTo>
                    <a:pt x="3732232" y="1946877"/>
                  </a:lnTo>
                  <a:lnTo>
                    <a:pt x="3752248" y="1956080"/>
                  </a:lnTo>
                  <a:lnTo>
                    <a:pt x="3750341" y="1966869"/>
                  </a:lnTo>
                  <a:lnTo>
                    <a:pt x="3767815" y="1951955"/>
                  </a:lnTo>
                  <a:lnTo>
                    <a:pt x="3779570" y="1938309"/>
                  </a:lnTo>
                  <a:lnTo>
                    <a:pt x="3793231" y="1933549"/>
                  </a:lnTo>
                  <a:lnTo>
                    <a:pt x="3783382" y="1907526"/>
                  </a:lnTo>
                  <a:lnTo>
                    <a:pt x="3783382" y="1889437"/>
                  </a:lnTo>
                  <a:lnTo>
                    <a:pt x="3800538" y="1903083"/>
                  </a:lnTo>
                  <a:lnTo>
                    <a:pt x="3800220" y="1880866"/>
                  </a:lnTo>
                  <a:lnTo>
                    <a:pt x="3824365" y="1856429"/>
                  </a:lnTo>
                  <a:lnTo>
                    <a:pt x="3834849" y="1857380"/>
                  </a:lnTo>
                  <a:lnTo>
                    <a:pt x="3844380" y="1837386"/>
                  </a:lnTo>
                  <a:lnTo>
                    <a:pt x="3852958" y="1834212"/>
                  </a:lnTo>
                  <a:lnTo>
                    <a:pt x="3860901" y="1820246"/>
                  </a:lnTo>
                  <a:lnTo>
                    <a:pt x="3871702" y="1820246"/>
                  </a:lnTo>
                  <a:lnTo>
                    <a:pt x="3885999" y="1799300"/>
                  </a:lnTo>
                  <a:lnTo>
                    <a:pt x="3890447" y="1772641"/>
                  </a:lnTo>
                  <a:lnTo>
                    <a:pt x="3900931" y="1778037"/>
                  </a:lnTo>
                  <a:lnTo>
                    <a:pt x="3911097" y="1757726"/>
                  </a:lnTo>
                  <a:lnTo>
                    <a:pt x="3930477" y="1745031"/>
                  </a:lnTo>
                  <a:lnTo>
                    <a:pt x="3934289" y="1728211"/>
                  </a:lnTo>
                  <a:lnTo>
                    <a:pt x="3947950" y="1720594"/>
                  </a:lnTo>
                  <a:lnTo>
                    <a:pt x="3944773" y="1706947"/>
                  </a:lnTo>
                  <a:lnTo>
                    <a:pt x="3964788" y="1684730"/>
                  </a:lnTo>
                  <a:lnTo>
                    <a:pt x="3993699" y="1633635"/>
                  </a:lnTo>
                  <a:lnTo>
                    <a:pt x="4000688" y="1602214"/>
                  </a:lnTo>
                  <a:lnTo>
                    <a:pt x="4016891" y="1605070"/>
                  </a:lnTo>
                  <a:lnTo>
                    <a:pt x="4030552" y="1589202"/>
                  </a:lnTo>
                  <a:lnTo>
                    <a:pt x="4050885" y="1586029"/>
                  </a:lnTo>
                  <a:lnTo>
                    <a:pt x="4057239" y="1589837"/>
                  </a:lnTo>
                  <a:lnTo>
                    <a:pt x="4067723" y="1608878"/>
                  </a:lnTo>
                  <a:lnTo>
                    <a:pt x="4073124" y="1610149"/>
                  </a:lnTo>
                  <a:lnTo>
                    <a:pt x="4070900" y="1601579"/>
                  </a:lnTo>
                  <a:cubicBezTo>
                    <a:pt x="4071112" y="1594491"/>
                    <a:pt x="4071323" y="1587403"/>
                    <a:pt x="4071535" y="1580315"/>
                  </a:cubicBezTo>
                  <a:lnTo>
                    <a:pt x="4056603" y="1562543"/>
                  </a:lnTo>
                  <a:cubicBezTo>
                    <a:pt x="4056285" y="1558734"/>
                    <a:pt x="4055968" y="1554926"/>
                    <a:pt x="4055650" y="1551117"/>
                  </a:cubicBezTo>
                  <a:lnTo>
                    <a:pt x="4061051" y="1549848"/>
                  </a:lnTo>
                  <a:lnTo>
                    <a:pt x="4071535" y="1563813"/>
                  </a:lnTo>
                  <a:lnTo>
                    <a:pt x="4083290" y="1563495"/>
                  </a:lnTo>
                  <a:lnTo>
                    <a:pt x="4086149" y="1553656"/>
                  </a:lnTo>
                  <a:lnTo>
                    <a:pt x="4071217" y="1530806"/>
                  </a:lnTo>
                  <a:cubicBezTo>
                    <a:pt x="4071111" y="1521708"/>
                    <a:pt x="4071006" y="1512610"/>
                    <a:pt x="4070900" y="1503512"/>
                  </a:cubicBezTo>
                  <a:lnTo>
                    <a:pt x="4082655" y="1489865"/>
                  </a:lnTo>
                  <a:lnTo>
                    <a:pt x="4076936" y="1468601"/>
                  </a:lnTo>
                  <a:lnTo>
                    <a:pt x="4048343" y="1449877"/>
                  </a:lnTo>
                  <a:lnTo>
                    <a:pt x="4045801" y="1420361"/>
                  </a:lnTo>
                  <a:lnTo>
                    <a:pt x="4029916" y="1417505"/>
                  </a:lnTo>
                  <a:lnTo>
                    <a:pt x="4012761" y="1400684"/>
                  </a:lnTo>
                  <a:lnTo>
                    <a:pt x="4003865" y="1361648"/>
                  </a:lnTo>
                  <a:lnTo>
                    <a:pt x="3991157" y="1369582"/>
                  </a:lnTo>
                  <a:lnTo>
                    <a:pt x="3980038" y="1379104"/>
                  </a:lnTo>
                  <a:lnTo>
                    <a:pt x="3962882" y="1368630"/>
                  </a:lnTo>
                  <a:lnTo>
                    <a:pt x="3959387" y="1359427"/>
                  </a:lnTo>
                  <a:lnTo>
                    <a:pt x="3959188" y="1359168"/>
                  </a:lnTo>
                  <a:lnTo>
                    <a:pt x="3952201" y="1362344"/>
                  </a:lnTo>
                  <a:lnTo>
                    <a:pt x="3941403" y="1376002"/>
                  </a:lnTo>
                  <a:lnTo>
                    <a:pt x="3915044" y="1360439"/>
                  </a:lnTo>
                  <a:lnTo>
                    <a:pt x="3881063" y="1366791"/>
                  </a:lnTo>
                  <a:lnTo>
                    <a:pt x="3869312" y="1362979"/>
                  </a:lnTo>
                  <a:lnTo>
                    <a:pt x="3854704" y="1387435"/>
                  </a:lnTo>
                  <a:lnTo>
                    <a:pt x="3828344" y="1376954"/>
                  </a:lnTo>
                  <a:lnTo>
                    <a:pt x="3828344" y="1360121"/>
                  </a:lnTo>
                  <a:lnTo>
                    <a:pt x="3818817" y="1354721"/>
                  </a:lnTo>
                  <a:lnTo>
                    <a:pt x="3804843" y="1381400"/>
                  </a:lnTo>
                  <a:lnTo>
                    <a:pt x="3788964" y="1355040"/>
                  </a:lnTo>
                  <a:lnTo>
                    <a:pt x="3780390" y="1364568"/>
                  </a:lnTo>
                  <a:lnTo>
                    <a:pt x="3782930" y="1385847"/>
                  </a:lnTo>
                  <a:lnTo>
                    <a:pt x="3774356" y="1395375"/>
                  </a:lnTo>
                  <a:lnTo>
                    <a:pt x="3763240" y="1413479"/>
                  </a:lnTo>
                  <a:lnTo>
                    <a:pt x="3727036" y="1400138"/>
                  </a:lnTo>
                  <a:lnTo>
                    <a:pt x="3760064" y="1424912"/>
                  </a:lnTo>
                  <a:lnTo>
                    <a:pt x="3753713" y="1435393"/>
                  </a:lnTo>
                  <a:lnTo>
                    <a:pt x="3735611" y="1437934"/>
                  </a:lnTo>
                  <a:lnTo>
                    <a:pt x="3746408" y="1462072"/>
                  </a:lnTo>
                  <a:lnTo>
                    <a:pt x="3731800" y="1465249"/>
                  </a:lnTo>
                  <a:lnTo>
                    <a:pt x="3714650" y="1451909"/>
                  </a:lnTo>
                  <a:lnTo>
                    <a:pt x="3708616" y="1472871"/>
                  </a:lnTo>
                  <a:lnTo>
                    <a:pt x="3682257" y="1485893"/>
                  </a:lnTo>
                  <a:lnTo>
                    <a:pt x="3708934" y="1518288"/>
                  </a:lnTo>
                  <a:lnTo>
                    <a:pt x="3705123" y="1556084"/>
                  </a:lnTo>
                  <a:lnTo>
                    <a:pt x="3694643" y="1561483"/>
                  </a:lnTo>
                  <a:lnTo>
                    <a:pt x="3684798" y="1576411"/>
                  </a:lnTo>
                  <a:lnTo>
                    <a:pt x="3671459" y="1575775"/>
                  </a:lnTo>
                  <a:lnTo>
                    <a:pt x="3657803" y="1604995"/>
                  </a:lnTo>
                  <a:lnTo>
                    <a:pt x="3676223" y="1623099"/>
                  </a:lnTo>
                  <a:lnTo>
                    <a:pt x="3670824" y="1633580"/>
                  </a:lnTo>
                  <a:lnTo>
                    <a:pt x="3659074" y="1627227"/>
                  </a:lnTo>
                  <a:lnTo>
                    <a:pt x="3678446" y="1657718"/>
                  </a:lnTo>
                  <a:lnTo>
                    <a:pt x="3698771" y="1661529"/>
                  </a:lnTo>
                  <a:lnTo>
                    <a:pt x="3700994" y="1676457"/>
                  </a:lnTo>
                  <a:lnTo>
                    <a:pt x="3693372" y="1683761"/>
                  </a:lnTo>
                  <a:lnTo>
                    <a:pt x="3693372" y="1695513"/>
                  </a:lnTo>
                  <a:lnTo>
                    <a:pt x="3710522" y="1688843"/>
                  </a:lnTo>
                  <a:lnTo>
                    <a:pt x="3714650" y="1694243"/>
                  </a:lnTo>
                  <a:lnTo>
                    <a:pt x="3704488" y="1702501"/>
                  </a:lnTo>
                  <a:lnTo>
                    <a:pt x="3694960" y="1705995"/>
                  </a:lnTo>
                  <a:lnTo>
                    <a:pt x="3682257" y="1708218"/>
                  </a:lnTo>
                  <a:lnTo>
                    <a:pt x="3671777" y="1729497"/>
                  </a:lnTo>
                  <a:lnTo>
                    <a:pt x="3652087" y="1779996"/>
                  </a:lnTo>
                  <a:lnTo>
                    <a:pt x="3576820" y="1860986"/>
                  </a:lnTo>
                  <a:lnTo>
                    <a:pt x="3567928" y="1845105"/>
                  </a:lnTo>
                  <a:lnTo>
                    <a:pt x="3546015" y="1867657"/>
                  </a:lnTo>
                  <a:cubicBezTo>
                    <a:pt x="3545697" y="1874327"/>
                    <a:pt x="3545380" y="1880998"/>
                    <a:pt x="3545062" y="1887668"/>
                  </a:cubicBezTo>
                  <a:lnTo>
                    <a:pt x="3531406" y="1901641"/>
                  </a:lnTo>
                  <a:lnTo>
                    <a:pt x="3510128" y="1879726"/>
                  </a:lnTo>
                  <a:lnTo>
                    <a:pt x="3503776" y="1895608"/>
                  </a:lnTo>
                  <a:lnTo>
                    <a:pt x="3498377" y="1891162"/>
                  </a:lnTo>
                  <a:lnTo>
                    <a:pt x="3488850" y="1898783"/>
                  </a:lnTo>
                  <a:lnTo>
                    <a:pt x="3484086" y="1927049"/>
                  </a:lnTo>
                  <a:lnTo>
                    <a:pt x="3467254" y="1937846"/>
                  </a:lnTo>
                  <a:lnTo>
                    <a:pt x="3438672" y="1937846"/>
                  </a:lnTo>
                  <a:lnTo>
                    <a:pt x="3429462" y="1971827"/>
                  </a:lnTo>
                  <a:lnTo>
                    <a:pt x="3416759" y="1980402"/>
                  </a:lnTo>
                  <a:lnTo>
                    <a:pt x="3401198" y="2000727"/>
                  </a:lnTo>
                  <a:lnTo>
                    <a:pt x="3407549" y="2019785"/>
                  </a:lnTo>
                  <a:lnTo>
                    <a:pt x="3399292" y="2032491"/>
                  </a:lnTo>
                  <a:lnTo>
                    <a:pt x="3382460" y="2026138"/>
                  </a:lnTo>
                  <a:lnTo>
                    <a:pt x="3379284" y="2046137"/>
                  </a:lnTo>
                  <a:lnTo>
                    <a:pt x="3369757" y="2047409"/>
                  </a:lnTo>
                  <a:lnTo>
                    <a:pt x="3368487" y="2035657"/>
                  </a:lnTo>
                  <a:lnTo>
                    <a:pt x="3358959" y="2035031"/>
                  </a:lnTo>
                  <a:lnTo>
                    <a:pt x="3346256" y="2020103"/>
                  </a:lnTo>
                  <a:lnTo>
                    <a:pt x="3350702" y="2042326"/>
                  </a:lnTo>
                  <a:lnTo>
                    <a:pt x="3359277" y="2063286"/>
                  </a:lnTo>
                  <a:lnTo>
                    <a:pt x="3352290" y="2095679"/>
                  </a:lnTo>
                  <a:lnTo>
                    <a:pt x="3334188" y="2104571"/>
                  </a:lnTo>
                  <a:lnTo>
                    <a:pt x="3326248" y="2118549"/>
                  </a:lnTo>
                  <a:lnTo>
                    <a:pt x="3308781" y="2102349"/>
                  </a:lnTo>
                  <a:lnTo>
                    <a:pt x="3299572" y="2113148"/>
                  </a:lnTo>
                  <a:lnTo>
                    <a:pt x="3301795" y="2136336"/>
                  </a:lnTo>
                  <a:lnTo>
                    <a:pt x="3327201" y="2150945"/>
                  </a:lnTo>
                  <a:cubicBezTo>
                    <a:pt x="3326989" y="2156662"/>
                    <a:pt x="3326778" y="2162379"/>
                    <a:pt x="3326566" y="2168096"/>
                  </a:cubicBezTo>
                  <a:lnTo>
                    <a:pt x="3313863" y="2182708"/>
                  </a:lnTo>
                  <a:lnTo>
                    <a:pt x="3304653" y="2213199"/>
                  </a:lnTo>
                  <a:lnTo>
                    <a:pt x="3297349" y="2224950"/>
                  </a:lnTo>
                  <a:lnTo>
                    <a:pt x="3303700" y="2239878"/>
                  </a:lnTo>
                  <a:lnTo>
                    <a:pt x="3303700" y="2260838"/>
                  </a:lnTo>
                  <a:lnTo>
                    <a:pt x="3315768" y="2269099"/>
                  </a:lnTo>
                  <a:lnTo>
                    <a:pt x="3311640" y="2280851"/>
                  </a:lnTo>
                  <a:lnTo>
                    <a:pt x="3304335" y="2265921"/>
                  </a:lnTo>
                  <a:lnTo>
                    <a:pt x="3280834" y="2265288"/>
                  </a:lnTo>
                  <a:cubicBezTo>
                    <a:pt x="3281258" y="2283921"/>
                    <a:pt x="3281681" y="2302554"/>
                    <a:pt x="3282105" y="2321187"/>
                  </a:cubicBezTo>
                  <a:lnTo>
                    <a:pt x="3290044" y="2339928"/>
                  </a:lnTo>
                  <a:lnTo>
                    <a:pt x="3280517" y="2351672"/>
                  </a:lnTo>
                  <a:lnTo>
                    <a:pt x="3293538" y="2394871"/>
                  </a:lnTo>
                  <a:lnTo>
                    <a:pt x="3286233" y="2412969"/>
                  </a:lnTo>
                  <a:lnTo>
                    <a:pt x="3305606" y="2448552"/>
                  </a:lnTo>
                  <a:lnTo>
                    <a:pt x="3306876" y="2458715"/>
                  </a:lnTo>
                  <a:lnTo>
                    <a:pt x="3290044" y="2459350"/>
                  </a:lnTo>
                  <a:lnTo>
                    <a:pt x="3285916" y="2469829"/>
                  </a:lnTo>
                  <a:lnTo>
                    <a:pt x="3305923" y="2474908"/>
                  </a:lnTo>
                  <a:lnTo>
                    <a:pt x="3300524" y="2492694"/>
                  </a:lnTo>
                  <a:lnTo>
                    <a:pt x="3306241" y="2501270"/>
                  </a:lnTo>
                  <a:lnTo>
                    <a:pt x="3317674" y="2484436"/>
                  </a:lnTo>
                  <a:lnTo>
                    <a:pt x="3328154" y="2477450"/>
                  </a:lnTo>
                  <a:lnTo>
                    <a:pt x="3340857" y="2495552"/>
                  </a:lnTo>
                  <a:lnTo>
                    <a:pt x="3355783" y="2490468"/>
                  </a:lnTo>
                  <a:lnTo>
                    <a:pt x="3365311" y="2502854"/>
                  </a:lnTo>
                  <a:lnTo>
                    <a:pt x="3383413" y="2519375"/>
                  </a:lnTo>
                  <a:lnTo>
                    <a:pt x="3390082" y="2533030"/>
                  </a:lnTo>
                  <a:lnTo>
                    <a:pt x="3401833" y="2529855"/>
                  </a:lnTo>
                  <a:lnTo>
                    <a:pt x="3408184" y="2535889"/>
                  </a:lnTo>
                  <a:lnTo>
                    <a:pt x="3414536" y="2547640"/>
                  </a:lnTo>
                  <a:lnTo>
                    <a:pt x="3404056" y="2554944"/>
                  </a:lnTo>
                  <a:lnTo>
                    <a:pt x="3411360" y="2563519"/>
                  </a:lnTo>
                  <a:lnTo>
                    <a:pt x="3432638" y="2574950"/>
                  </a:lnTo>
                  <a:lnTo>
                    <a:pt x="3442483" y="2593690"/>
                  </a:lnTo>
                  <a:lnTo>
                    <a:pt x="3448200" y="2629264"/>
                  </a:lnTo>
                  <a:lnTo>
                    <a:pt x="3440895" y="2640062"/>
                  </a:lnTo>
                  <a:lnTo>
                    <a:pt x="3445024" y="2649591"/>
                  </a:lnTo>
                  <a:lnTo>
                    <a:pt x="3433591" y="2663247"/>
                  </a:lnTo>
                  <a:lnTo>
                    <a:pt x="3429462" y="2674998"/>
                  </a:lnTo>
                  <a:lnTo>
                    <a:pt x="3405326" y="2690880"/>
                  </a:lnTo>
                  <a:lnTo>
                    <a:pt x="3380872" y="2699772"/>
                  </a:lnTo>
                  <a:lnTo>
                    <a:pt x="3372615" y="2697548"/>
                  </a:lnTo>
                  <a:lnTo>
                    <a:pt x="3361182" y="2712475"/>
                  </a:lnTo>
                  <a:lnTo>
                    <a:pt x="3352290" y="2706124"/>
                  </a:lnTo>
                  <a:lnTo>
                    <a:pt x="3351972" y="2658801"/>
                  </a:lnTo>
                  <a:lnTo>
                    <a:pt x="3336093" y="2656896"/>
                  </a:lnTo>
                  <a:lnTo>
                    <a:pt x="3317991" y="2636251"/>
                  </a:lnTo>
                  <a:lnTo>
                    <a:pt x="3311640" y="2649591"/>
                  </a:lnTo>
                  <a:lnTo>
                    <a:pt x="3338634" y="2676905"/>
                  </a:lnTo>
                  <a:lnTo>
                    <a:pt x="3342763" y="2698183"/>
                  </a:lnTo>
                  <a:lnTo>
                    <a:pt x="3334506" y="2708664"/>
                  </a:lnTo>
                  <a:lnTo>
                    <a:pt x="3330377" y="2702315"/>
                  </a:lnTo>
                  <a:lnTo>
                    <a:pt x="3303383" y="2671824"/>
                  </a:lnTo>
                  <a:lnTo>
                    <a:pt x="3311322" y="2696279"/>
                  </a:lnTo>
                  <a:lnTo>
                    <a:pt x="3300524" y="2698501"/>
                  </a:lnTo>
                  <a:lnTo>
                    <a:pt x="3272577" y="2674366"/>
                  </a:lnTo>
                  <a:lnTo>
                    <a:pt x="3251934" y="2684845"/>
                  </a:lnTo>
                  <a:lnTo>
                    <a:pt x="3231609" y="2677858"/>
                  </a:lnTo>
                  <a:lnTo>
                    <a:pt x="3228433" y="2691833"/>
                  </a:lnTo>
                  <a:lnTo>
                    <a:pt x="3195405" y="2684527"/>
                  </a:lnTo>
                  <a:lnTo>
                    <a:pt x="3179843" y="2692150"/>
                  </a:lnTo>
                  <a:lnTo>
                    <a:pt x="3196993" y="2705488"/>
                  </a:lnTo>
                  <a:lnTo>
                    <a:pt x="3237008" y="2701043"/>
                  </a:lnTo>
                  <a:lnTo>
                    <a:pt x="3247488" y="2695643"/>
                  </a:lnTo>
                  <a:lnTo>
                    <a:pt x="3257016" y="2707394"/>
                  </a:lnTo>
                  <a:lnTo>
                    <a:pt x="3280517" y="2717556"/>
                  </a:lnTo>
                  <a:lnTo>
                    <a:pt x="3284645" y="2705806"/>
                  </a:lnTo>
                  <a:lnTo>
                    <a:pt x="3293220" y="2720734"/>
                  </a:lnTo>
                  <a:lnTo>
                    <a:pt x="3289409" y="2735344"/>
                  </a:lnTo>
                  <a:lnTo>
                    <a:pt x="3297666" y="2743602"/>
                  </a:lnTo>
                  <a:lnTo>
                    <a:pt x="3308464" y="2732167"/>
                  </a:lnTo>
                  <a:lnTo>
                    <a:pt x="3338952" y="2737884"/>
                  </a:lnTo>
                  <a:lnTo>
                    <a:pt x="3361182" y="2733755"/>
                  </a:lnTo>
                  <a:lnTo>
                    <a:pt x="3380237" y="2723910"/>
                  </a:lnTo>
                  <a:lnTo>
                    <a:pt x="3392940" y="2732485"/>
                  </a:lnTo>
                  <a:lnTo>
                    <a:pt x="3391035" y="2745190"/>
                  </a:lnTo>
                  <a:lnTo>
                    <a:pt x="3398339" y="2753129"/>
                  </a:lnTo>
                  <a:lnTo>
                    <a:pt x="3411360" y="2767104"/>
                  </a:lnTo>
                  <a:lnTo>
                    <a:pt x="3411360" y="2775043"/>
                  </a:lnTo>
                  <a:lnTo>
                    <a:pt x="3405009" y="2786794"/>
                  </a:lnTo>
                  <a:lnTo>
                    <a:pt x="3396434" y="2782031"/>
                  </a:lnTo>
                  <a:lnTo>
                    <a:pt x="3385954" y="2773455"/>
                  </a:lnTo>
                  <a:lnTo>
                    <a:pt x="3390082" y="2764880"/>
                  </a:lnTo>
                  <a:lnTo>
                    <a:pt x="3384366" y="2753764"/>
                  </a:lnTo>
                  <a:lnTo>
                    <a:pt x="3380555" y="2772502"/>
                  </a:lnTo>
                  <a:lnTo>
                    <a:pt x="3370075" y="2775678"/>
                  </a:lnTo>
                  <a:lnTo>
                    <a:pt x="3363088" y="2799814"/>
                  </a:lnTo>
                  <a:lnTo>
                    <a:pt x="3346891" y="2801402"/>
                  </a:lnTo>
                  <a:lnTo>
                    <a:pt x="3344986" y="2785525"/>
                  </a:lnTo>
                  <a:lnTo>
                    <a:pt x="3337046" y="2777904"/>
                  </a:lnTo>
                  <a:lnTo>
                    <a:pt x="3329107" y="2802355"/>
                  </a:lnTo>
                  <a:lnTo>
                    <a:pt x="3309099" y="2823640"/>
                  </a:lnTo>
                  <a:lnTo>
                    <a:pt x="3280517" y="2828405"/>
                  </a:lnTo>
                  <a:cubicBezTo>
                    <a:pt x="3280305" y="2833909"/>
                    <a:pt x="3280094" y="2839413"/>
                    <a:pt x="3279882" y="2844917"/>
                  </a:cubicBezTo>
                  <a:lnTo>
                    <a:pt x="3262732" y="2853812"/>
                  </a:lnTo>
                  <a:lnTo>
                    <a:pt x="3207473" y="2844601"/>
                  </a:lnTo>
                  <a:lnTo>
                    <a:pt x="3193182" y="2851905"/>
                  </a:lnTo>
                  <a:lnTo>
                    <a:pt x="3204615" y="2865880"/>
                  </a:lnTo>
                  <a:lnTo>
                    <a:pt x="3250029" y="2864292"/>
                  </a:lnTo>
                  <a:lnTo>
                    <a:pt x="3257968" y="2884298"/>
                  </a:lnTo>
                  <a:lnTo>
                    <a:pt x="3247171" y="2891602"/>
                  </a:lnTo>
                  <a:lnTo>
                    <a:pt x="3222717" y="2881440"/>
                  </a:lnTo>
                  <a:lnTo>
                    <a:pt x="3221764" y="2888744"/>
                  </a:lnTo>
                  <a:lnTo>
                    <a:pt x="3210014" y="2894461"/>
                  </a:lnTo>
                  <a:lnTo>
                    <a:pt x="3195087" y="2897319"/>
                  </a:lnTo>
                  <a:lnTo>
                    <a:pt x="3184607" y="2891602"/>
                  </a:lnTo>
                  <a:lnTo>
                    <a:pt x="3176032" y="2895731"/>
                  </a:lnTo>
                  <a:lnTo>
                    <a:pt x="3178891" y="2903354"/>
                  </a:lnTo>
                  <a:lnTo>
                    <a:pt x="3189053" y="2912884"/>
                  </a:lnTo>
                  <a:lnTo>
                    <a:pt x="3200169" y="2910024"/>
                  </a:lnTo>
                  <a:lnTo>
                    <a:pt x="3207155" y="2911295"/>
                  </a:lnTo>
                  <a:lnTo>
                    <a:pt x="3213507" y="2921142"/>
                  </a:lnTo>
                  <a:lnTo>
                    <a:pt x="3219541" y="2924316"/>
                  </a:lnTo>
                  <a:lnTo>
                    <a:pt x="3223034" y="2920189"/>
                  </a:lnTo>
                  <a:lnTo>
                    <a:pt x="3219859" y="2909707"/>
                  </a:lnTo>
                  <a:lnTo>
                    <a:pt x="3216048" y="2903038"/>
                  </a:lnTo>
                  <a:lnTo>
                    <a:pt x="3221447" y="2895731"/>
                  </a:lnTo>
                  <a:cubicBezTo>
                    <a:pt x="3221553" y="2893402"/>
                    <a:pt x="3221658" y="2891073"/>
                    <a:pt x="3221764" y="2888744"/>
                  </a:cubicBezTo>
                  <a:lnTo>
                    <a:pt x="3253840" y="2909707"/>
                  </a:lnTo>
                  <a:lnTo>
                    <a:pt x="3257016" y="2929395"/>
                  </a:lnTo>
                  <a:lnTo>
                    <a:pt x="3243360" y="2931935"/>
                  </a:lnTo>
                  <a:lnTo>
                    <a:pt x="3250982" y="2947504"/>
                  </a:lnTo>
                  <a:lnTo>
                    <a:pt x="3239549" y="2962430"/>
                  </a:lnTo>
                  <a:lnTo>
                    <a:pt x="3252252" y="2975770"/>
                  </a:lnTo>
                  <a:lnTo>
                    <a:pt x="3240819" y="2987839"/>
                  </a:lnTo>
                  <a:lnTo>
                    <a:pt x="3227163" y="2976087"/>
                  </a:lnTo>
                  <a:lnTo>
                    <a:pt x="3220811" y="2995144"/>
                  </a:lnTo>
                  <a:lnTo>
                    <a:pt x="3241772" y="3009753"/>
                  </a:lnTo>
                  <a:lnTo>
                    <a:pt x="3246536" y="3023727"/>
                  </a:lnTo>
                  <a:lnTo>
                    <a:pt x="3232562" y="3038337"/>
                  </a:lnTo>
                  <a:lnTo>
                    <a:pt x="3243360" y="3047547"/>
                  </a:lnTo>
                  <a:cubicBezTo>
                    <a:pt x="3243148" y="3054322"/>
                    <a:pt x="3242937" y="3061098"/>
                    <a:pt x="3242725" y="3067873"/>
                  </a:cubicBezTo>
                  <a:lnTo>
                    <a:pt x="3223352" y="3086930"/>
                  </a:lnTo>
                  <a:cubicBezTo>
                    <a:pt x="3223140" y="3091906"/>
                    <a:pt x="3222929" y="3096881"/>
                    <a:pt x="3222717" y="3101857"/>
                  </a:cubicBezTo>
                  <a:lnTo>
                    <a:pt x="3229069" y="3125994"/>
                  </a:lnTo>
                  <a:lnTo>
                    <a:pt x="3217953" y="3149179"/>
                  </a:lnTo>
                  <a:lnTo>
                    <a:pt x="3218271" y="3179668"/>
                  </a:lnTo>
                  <a:lnTo>
                    <a:pt x="3203662" y="3231756"/>
                  </a:lnTo>
                  <a:lnTo>
                    <a:pt x="3173492" y="3297185"/>
                  </a:lnTo>
                  <a:lnTo>
                    <a:pt x="3148085" y="3285752"/>
                  </a:lnTo>
                  <a:lnTo>
                    <a:pt x="3114422" y="3290515"/>
                  </a:lnTo>
                  <a:lnTo>
                    <a:pt x="3104577" y="3278763"/>
                  </a:lnTo>
                  <a:lnTo>
                    <a:pt x="3065832" y="3286386"/>
                  </a:lnTo>
                  <a:lnTo>
                    <a:pt x="3055352" y="3310842"/>
                  </a:lnTo>
                  <a:lnTo>
                    <a:pt x="3036297" y="3305761"/>
                  </a:lnTo>
                  <a:lnTo>
                    <a:pt x="3032168" y="3332122"/>
                  </a:lnTo>
                  <a:lnTo>
                    <a:pt x="3008985" y="3359754"/>
                  </a:lnTo>
                  <a:lnTo>
                    <a:pt x="3025499" y="3391193"/>
                  </a:lnTo>
                  <a:lnTo>
                    <a:pt x="3022641" y="3416601"/>
                  </a:lnTo>
                  <a:lnTo>
                    <a:pt x="3009620" y="3418824"/>
                  </a:lnTo>
                  <a:lnTo>
                    <a:pt x="2977862" y="3411837"/>
                  </a:lnTo>
                  <a:lnTo>
                    <a:pt x="2930542" y="3432164"/>
                  </a:lnTo>
                  <a:lnTo>
                    <a:pt x="2918792" y="3423906"/>
                  </a:lnTo>
                  <a:lnTo>
                    <a:pt x="2882588" y="3426447"/>
                  </a:lnTo>
                  <a:cubicBezTo>
                    <a:pt x="2883011" y="3420413"/>
                    <a:pt x="2883435" y="3414378"/>
                    <a:pt x="2883858" y="3408344"/>
                  </a:cubicBezTo>
                  <a:lnTo>
                    <a:pt x="2899419" y="3403897"/>
                  </a:lnTo>
                  <a:lnTo>
                    <a:pt x="2893068" y="3392463"/>
                  </a:lnTo>
                  <a:lnTo>
                    <a:pt x="2903230" y="3368330"/>
                  </a:lnTo>
                  <a:lnTo>
                    <a:pt x="2852100" y="3293691"/>
                  </a:lnTo>
                  <a:lnTo>
                    <a:pt x="2857181" y="3281306"/>
                  </a:lnTo>
                  <a:lnTo>
                    <a:pt x="2867979" y="3290515"/>
                  </a:lnTo>
                  <a:lnTo>
                    <a:pt x="2875283" y="3289244"/>
                  </a:lnTo>
                  <a:lnTo>
                    <a:pt x="2882270" y="3276541"/>
                  </a:lnTo>
                  <a:lnTo>
                    <a:pt x="2867661" y="3252402"/>
                  </a:lnTo>
                  <a:lnTo>
                    <a:pt x="2867661" y="3241921"/>
                  </a:lnTo>
                  <a:lnTo>
                    <a:pt x="2890527" y="3243826"/>
                  </a:lnTo>
                  <a:lnTo>
                    <a:pt x="2892750" y="3222863"/>
                  </a:lnTo>
                  <a:lnTo>
                    <a:pt x="2821930" y="3147590"/>
                  </a:lnTo>
                  <a:lnTo>
                    <a:pt x="2812084" y="3089788"/>
                  </a:lnTo>
                  <a:lnTo>
                    <a:pt x="2795888" y="3080260"/>
                  </a:lnTo>
                  <a:lnTo>
                    <a:pt x="2787313" y="3042465"/>
                  </a:lnTo>
                  <a:lnTo>
                    <a:pt x="2772387" y="3022457"/>
                  </a:lnTo>
                  <a:lnTo>
                    <a:pt x="2790171" y="3018328"/>
                  </a:lnTo>
                  <a:lnTo>
                    <a:pt x="2793347" y="3008801"/>
                  </a:lnTo>
                  <a:lnTo>
                    <a:pt x="2779374" y="2996097"/>
                  </a:lnTo>
                  <a:lnTo>
                    <a:pt x="2775245" y="2979263"/>
                  </a:lnTo>
                  <a:lnTo>
                    <a:pt x="2779056" y="2969736"/>
                  </a:lnTo>
                  <a:lnTo>
                    <a:pt x="2779056" y="2956077"/>
                  </a:lnTo>
                  <a:lnTo>
                    <a:pt x="2768576" y="2951632"/>
                  </a:lnTo>
                  <a:lnTo>
                    <a:pt x="2756825" y="2957348"/>
                  </a:lnTo>
                  <a:lnTo>
                    <a:pt x="2739676" y="2952267"/>
                  </a:lnTo>
                  <a:lnTo>
                    <a:pt x="2741899" y="2941467"/>
                  </a:lnTo>
                  <a:lnTo>
                    <a:pt x="2779691" y="2919236"/>
                  </a:lnTo>
                  <a:lnTo>
                    <a:pt x="2763812" y="2902720"/>
                  </a:lnTo>
                  <a:lnTo>
                    <a:pt x="2759684" y="2902720"/>
                  </a:lnTo>
                  <a:lnTo>
                    <a:pt x="2756190" y="2903038"/>
                  </a:lnTo>
                  <a:lnTo>
                    <a:pt x="2753332" y="2903672"/>
                  </a:lnTo>
                  <a:lnTo>
                    <a:pt x="2752379" y="2903989"/>
                  </a:lnTo>
                  <a:lnTo>
                    <a:pt x="2752062" y="2904623"/>
                  </a:lnTo>
                  <a:lnTo>
                    <a:pt x="2751426" y="2906529"/>
                  </a:lnTo>
                  <a:cubicBezTo>
                    <a:pt x="2751320" y="2907377"/>
                    <a:pt x="2751215" y="2908224"/>
                    <a:pt x="2751109" y="2909072"/>
                  </a:cubicBezTo>
                  <a:lnTo>
                    <a:pt x="2751109" y="2911930"/>
                  </a:lnTo>
                  <a:lnTo>
                    <a:pt x="2751109" y="2917011"/>
                  </a:lnTo>
                  <a:lnTo>
                    <a:pt x="2751109" y="2919236"/>
                  </a:lnTo>
                  <a:lnTo>
                    <a:pt x="2745710" y="2915423"/>
                  </a:lnTo>
                  <a:cubicBezTo>
                    <a:pt x="2746133" y="2909706"/>
                    <a:pt x="2746557" y="2903989"/>
                    <a:pt x="2746980" y="2898272"/>
                  </a:cubicBezTo>
                  <a:lnTo>
                    <a:pt x="2733642" y="2887156"/>
                  </a:lnTo>
                  <a:lnTo>
                    <a:pt x="2729513" y="2872231"/>
                  </a:lnTo>
                  <a:lnTo>
                    <a:pt x="2720621" y="2826815"/>
                  </a:lnTo>
                  <a:lnTo>
                    <a:pt x="2717763" y="2769962"/>
                  </a:lnTo>
                  <a:lnTo>
                    <a:pt x="2718432" y="2770111"/>
                  </a:lnTo>
                  <a:lnTo>
                    <a:pt x="2705803" y="2755583"/>
                  </a:lnTo>
                  <a:lnTo>
                    <a:pt x="2681365" y="2751773"/>
                  </a:lnTo>
                  <a:lnTo>
                    <a:pt x="2680413" y="2744153"/>
                  </a:lnTo>
                  <a:lnTo>
                    <a:pt x="2666449" y="2735898"/>
                  </a:lnTo>
                  <a:lnTo>
                    <a:pt x="2677874" y="2696847"/>
                  </a:lnTo>
                  <a:lnTo>
                    <a:pt x="2668353" y="2675893"/>
                  </a:lnTo>
                  <a:cubicBezTo>
                    <a:pt x="2668565" y="2666050"/>
                    <a:pt x="2668776" y="2656208"/>
                    <a:pt x="2668988" y="2646365"/>
                  </a:cubicBezTo>
                  <a:lnTo>
                    <a:pt x="2675335" y="2662240"/>
                  </a:lnTo>
                  <a:lnTo>
                    <a:pt x="2678509" y="2640968"/>
                  </a:lnTo>
                  <a:lnTo>
                    <a:pt x="2676288" y="2617791"/>
                  </a:lnTo>
                  <a:lnTo>
                    <a:pt x="2655976" y="2621282"/>
                  </a:lnTo>
                  <a:lnTo>
                    <a:pt x="2646771" y="2635889"/>
                  </a:lnTo>
                  <a:lnTo>
                    <a:pt x="2659784" y="2674939"/>
                  </a:lnTo>
                  <a:lnTo>
                    <a:pt x="2657879" y="2686687"/>
                  </a:lnTo>
                  <a:lnTo>
                    <a:pt x="2649310" y="2693036"/>
                  </a:lnTo>
                  <a:lnTo>
                    <a:pt x="2646136" y="2672717"/>
                  </a:lnTo>
                  <a:lnTo>
                    <a:pt x="2642962" y="2665414"/>
                  </a:lnTo>
                  <a:cubicBezTo>
                    <a:pt x="2643174" y="2662662"/>
                    <a:pt x="2643385" y="2659911"/>
                    <a:pt x="2643597" y="2657159"/>
                  </a:cubicBezTo>
                  <a:lnTo>
                    <a:pt x="2631854" y="2658430"/>
                  </a:lnTo>
                  <a:lnTo>
                    <a:pt x="2637567" y="2679067"/>
                  </a:lnTo>
                  <a:lnTo>
                    <a:pt x="2632489" y="2705737"/>
                  </a:lnTo>
                  <a:lnTo>
                    <a:pt x="2650579" y="2720341"/>
                  </a:lnTo>
                  <a:lnTo>
                    <a:pt x="2647722" y="2746693"/>
                  </a:lnTo>
                  <a:lnTo>
                    <a:pt x="2636298" y="2747963"/>
                  </a:lnTo>
                  <a:lnTo>
                    <a:pt x="2633124" y="2773998"/>
                  </a:lnTo>
                  <a:lnTo>
                    <a:pt x="2623920" y="2784475"/>
                  </a:lnTo>
                  <a:lnTo>
                    <a:pt x="2600434" y="2781934"/>
                  </a:lnTo>
                  <a:lnTo>
                    <a:pt x="2586787" y="2789236"/>
                  </a:lnTo>
                  <a:lnTo>
                    <a:pt x="2571870" y="2774633"/>
                  </a:lnTo>
                  <a:lnTo>
                    <a:pt x="2577583" y="2799714"/>
                  </a:lnTo>
                  <a:lnTo>
                    <a:pt x="2549970" y="2818130"/>
                  </a:lnTo>
                  <a:lnTo>
                    <a:pt x="2544893" y="2839084"/>
                  </a:lnTo>
                  <a:lnTo>
                    <a:pt x="2529023" y="2837179"/>
                  </a:lnTo>
                  <a:lnTo>
                    <a:pt x="2524898" y="2843846"/>
                  </a:lnTo>
                  <a:lnTo>
                    <a:pt x="2536322" y="2852736"/>
                  </a:lnTo>
                  <a:lnTo>
                    <a:pt x="2528389" y="2862578"/>
                  </a:lnTo>
                  <a:lnTo>
                    <a:pt x="2517598" y="2864483"/>
                  </a:lnTo>
                  <a:lnTo>
                    <a:pt x="2509981" y="2866389"/>
                  </a:lnTo>
                  <a:lnTo>
                    <a:pt x="2506807" y="2867023"/>
                  </a:lnTo>
                  <a:lnTo>
                    <a:pt x="2504903" y="2867975"/>
                  </a:lnTo>
                  <a:lnTo>
                    <a:pt x="2504268" y="2868928"/>
                  </a:lnTo>
                  <a:lnTo>
                    <a:pt x="2503952" y="2869563"/>
                  </a:lnTo>
                  <a:lnTo>
                    <a:pt x="2502999" y="2872103"/>
                  </a:lnTo>
                  <a:lnTo>
                    <a:pt x="2501730" y="2875277"/>
                  </a:lnTo>
                  <a:lnTo>
                    <a:pt x="2500777" y="2879088"/>
                  </a:lnTo>
                  <a:lnTo>
                    <a:pt x="2499190" y="2885437"/>
                  </a:lnTo>
                  <a:cubicBezTo>
                    <a:pt x="2499084" y="2886390"/>
                    <a:pt x="2498979" y="2887342"/>
                    <a:pt x="2498873" y="2888295"/>
                  </a:cubicBezTo>
                  <a:lnTo>
                    <a:pt x="2479196" y="2919092"/>
                  </a:lnTo>
                  <a:lnTo>
                    <a:pt x="2452536" y="2925442"/>
                  </a:lnTo>
                  <a:lnTo>
                    <a:pt x="2434445" y="2941316"/>
                  </a:lnTo>
                  <a:lnTo>
                    <a:pt x="2412546" y="2943856"/>
                  </a:lnTo>
                  <a:lnTo>
                    <a:pt x="2406199" y="2961954"/>
                  </a:lnTo>
                  <a:lnTo>
                    <a:pt x="2358910" y="2965446"/>
                  </a:lnTo>
                  <a:lnTo>
                    <a:pt x="2325902" y="2956239"/>
                  </a:lnTo>
                  <a:lnTo>
                    <a:pt x="2291942" y="2950206"/>
                  </a:lnTo>
                  <a:lnTo>
                    <a:pt x="2297020" y="2924807"/>
                  </a:lnTo>
                  <a:lnTo>
                    <a:pt x="2267822" y="2929252"/>
                  </a:lnTo>
                  <a:lnTo>
                    <a:pt x="2226879" y="2886389"/>
                  </a:lnTo>
                  <a:lnTo>
                    <a:pt x="2197364" y="2883216"/>
                  </a:lnTo>
                  <a:lnTo>
                    <a:pt x="2191016" y="2862578"/>
                  </a:lnTo>
                  <a:lnTo>
                    <a:pt x="2178955" y="2853371"/>
                  </a:lnTo>
                  <a:lnTo>
                    <a:pt x="2188477" y="2836226"/>
                  </a:lnTo>
                  <a:lnTo>
                    <a:pt x="2197681" y="2806700"/>
                  </a:lnTo>
                  <a:lnTo>
                    <a:pt x="2216723" y="2820034"/>
                  </a:lnTo>
                  <a:lnTo>
                    <a:pt x="2224022" y="2809240"/>
                  </a:lnTo>
                  <a:lnTo>
                    <a:pt x="2253857" y="2822891"/>
                  </a:lnTo>
                  <a:lnTo>
                    <a:pt x="2244334" y="2811462"/>
                  </a:lnTo>
                  <a:lnTo>
                    <a:pt x="2243066" y="2799714"/>
                  </a:lnTo>
                  <a:lnTo>
                    <a:pt x="2283373" y="2782569"/>
                  </a:lnTo>
                  <a:lnTo>
                    <a:pt x="2235450" y="2793365"/>
                  </a:lnTo>
                  <a:lnTo>
                    <a:pt x="2224976" y="2773679"/>
                  </a:lnTo>
                  <a:lnTo>
                    <a:pt x="2235132" y="2752408"/>
                  </a:lnTo>
                  <a:lnTo>
                    <a:pt x="2251001" y="2748280"/>
                  </a:lnTo>
                  <a:lnTo>
                    <a:pt x="2258618" y="2737486"/>
                  </a:lnTo>
                  <a:lnTo>
                    <a:pt x="2242432" y="2730184"/>
                  </a:lnTo>
                  <a:lnTo>
                    <a:pt x="2245287" y="2720658"/>
                  </a:lnTo>
                  <a:lnTo>
                    <a:pt x="2261156" y="2707958"/>
                  </a:lnTo>
                  <a:lnTo>
                    <a:pt x="2261156" y="2703514"/>
                  </a:lnTo>
                  <a:lnTo>
                    <a:pt x="2245287" y="2694307"/>
                  </a:lnTo>
                  <a:lnTo>
                    <a:pt x="2232909" y="2720024"/>
                  </a:lnTo>
                  <a:lnTo>
                    <a:pt x="2214502" y="2707641"/>
                  </a:lnTo>
                  <a:lnTo>
                    <a:pt x="2211646" y="2733675"/>
                  </a:lnTo>
                  <a:lnTo>
                    <a:pt x="2197998" y="2725421"/>
                  </a:lnTo>
                  <a:cubicBezTo>
                    <a:pt x="2197681" y="2720870"/>
                    <a:pt x="2197363" y="2716319"/>
                    <a:pt x="2197046" y="2711768"/>
                  </a:cubicBezTo>
                  <a:lnTo>
                    <a:pt x="2191333" y="2703196"/>
                  </a:lnTo>
                  <a:lnTo>
                    <a:pt x="2204980" y="2676845"/>
                  </a:lnTo>
                  <a:lnTo>
                    <a:pt x="2223072" y="2685099"/>
                  </a:lnTo>
                  <a:lnTo>
                    <a:pt x="2224976" y="2659700"/>
                  </a:lnTo>
                  <a:lnTo>
                    <a:pt x="2227833" y="2657478"/>
                  </a:lnTo>
                  <a:lnTo>
                    <a:pt x="2233862" y="2652715"/>
                  </a:lnTo>
                  <a:lnTo>
                    <a:pt x="2237035" y="2649540"/>
                  </a:lnTo>
                  <a:lnTo>
                    <a:pt x="2239257" y="2646683"/>
                  </a:lnTo>
                  <a:lnTo>
                    <a:pt x="2241161" y="2644460"/>
                  </a:lnTo>
                  <a:lnTo>
                    <a:pt x="2241479" y="2643508"/>
                  </a:lnTo>
                  <a:lnTo>
                    <a:pt x="2241479" y="2642873"/>
                  </a:lnTo>
                  <a:lnTo>
                    <a:pt x="2241479" y="2642555"/>
                  </a:lnTo>
                  <a:lnTo>
                    <a:pt x="2241798" y="2642555"/>
                  </a:lnTo>
                  <a:lnTo>
                    <a:pt x="2243702" y="2642873"/>
                  </a:lnTo>
                  <a:lnTo>
                    <a:pt x="2248461" y="2646048"/>
                  </a:lnTo>
                  <a:lnTo>
                    <a:pt x="2256713" y="2651127"/>
                  </a:lnTo>
                  <a:lnTo>
                    <a:pt x="2264966" y="2632078"/>
                  </a:lnTo>
                  <a:lnTo>
                    <a:pt x="2259571" y="2626999"/>
                  </a:lnTo>
                  <a:lnTo>
                    <a:pt x="2242432" y="2639698"/>
                  </a:lnTo>
                  <a:lnTo>
                    <a:pt x="2232909" y="2632395"/>
                  </a:lnTo>
                  <a:lnTo>
                    <a:pt x="2216406" y="2645095"/>
                  </a:lnTo>
                  <a:lnTo>
                    <a:pt x="2211646" y="2633665"/>
                  </a:lnTo>
                  <a:lnTo>
                    <a:pt x="2225609" y="2614615"/>
                  </a:lnTo>
                  <a:lnTo>
                    <a:pt x="2237035" y="2592073"/>
                  </a:lnTo>
                  <a:lnTo>
                    <a:pt x="2260205" y="2583819"/>
                  </a:lnTo>
                  <a:lnTo>
                    <a:pt x="2263060" y="2568896"/>
                  </a:lnTo>
                  <a:lnTo>
                    <a:pt x="2245287" y="2569214"/>
                  </a:lnTo>
                  <a:lnTo>
                    <a:pt x="2264013" y="2548576"/>
                  </a:lnTo>
                  <a:lnTo>
                    <a:pt x="2274486" y="2524764"/>
                  </a:lnTo>
                  <a:lnTo>
                    <a:pt x="2276390" y="2521589"/>
                  </a:lnTo>
                  <a:lnTo>
                    <a:pt x="2288133" y="2517779"/>
                  </a:lnTo>
                  <a:lnTo>
                    <a:pt x="2285278" y="2560324"/>
                  </a:lnTo>
                  <a:lnTo>
                    <a:pt x="2292893" y="2570485"/>
                  </a:lnTo>
                  <a:lnTo>
                    <a:pt x="2297656" y="2512700"/>
                  </a:lnTo>
                  <a:lnTo>
                    <a:pt x="2328123" y="2498726"/>
                  </a:lnTo>
                  <a:lnTo>
                    <a:pt x="2315429" y="2494594"/>
                  </a:lnTo>
                  <a:lnTo>
                    <a:pt x="2290038" y="2503489"/>
                  </a:lnTo>
                  <a:lnTo>
                    <a:pt x="2293212" y="2487610"/>
                  </a:lnTo>
                  <a:lnTo>
                    <a:pt x="2278612" y="2503489"/>
                  </a:lnTo>
                  <a:lnTo>
                    <a:pt x="2250048" y="2517144"/>
                  </a:lnTo>
                  <a:lnTo>
                    <a:pt x="2241798" y="2546990"/>
                  </a:lnTo>
                  <a:lnTo>
                    <a:pt x="2213550" y="2566039"/>
                  </a:lnTo>
                  <a:lnTo>
                    <a:pt x="2206249" y="2575564"/>
                  </a:lnTo>
                  <a:lnTo>
                    <a:pt x="2183715" y="2563182"/>
                  </a:lnTo>
                  <a:lnTo>
                    <a:pt x="2169117" y="2573658"/>
                  </a:lnTo>
                  <a:lnTo>
                    <a:pt x="2149756" y="2544449"/>
                  </a:lnTo>
                  <a:cubicBezTo>
                    <a:pt x="2149650" y="2541380"/>
                    <a:pt x="2149545" y="2538311"/>
                    <a:pt x="2149439" y="2535242"/>
                  </a:cubicBezTo>
                  <a:lnTo>
                    <a:pt x="2166578" y="2537146"/>
                  </a:lnTo>
                  <a:lnTo>
                    <a:pt x="2168800" y="2516191"/>
                  </a:lnTo>
                  <a:lnTo>
                    <a:pt x="2183399" y="2530480"/>
                  </a:lnTo>
                  <a:lnTo>
                    <a:pt x="2216088" y="2509202"/>
                  </a:lnTo>
                  <a:lnTo>
                    <a:pt x="2187842" y="2511428"/>
                  </a:lnTo>
                  <a:lnTo>
                    <a:pt x="2178955" y="2506347"/>
                  </a:lnTo>
                  <a:lnTo>
                    <a:pt x="2176734" y="2489517"/>
                  </a:lnTo>
                  <a:lnTo>
                    <a:pt x="2203076" y="2475554"/>
                  </a:lnTo>
                  <a:lnTo>
                    <a:pt x="2181178" y="2477773"/>
                  </a:lnTo>
                  <a:cubicBezTo>
                    <a:pt x="2181390" y="2473540"/>
                    <a:pt x="2181601" y="2469306"/>
                    <a:pt x="2181813" y="2465073"/>
                  </a:cubicBezTo>
                  <a:lnTo>
                    <a:pt x="2169117" y="2453962"/>
                  </a:lnTo>
                  <a:lnTo>
                    <a:pt x="2180543" y="2439040"/>
                  </a:lnTo>
                  <a:lnTo>
                    <a:pt x="2172290" y="2438087"/>
                  </a:lnTo>
                  <a:lnTo>
                    <a:pt x="2159594" y="2444438"/>
                  </a:lnTo>
                  <a:lnTo>
                    <a:pt x="2141505" y="2433007"/>
                  </a:lnTo>
                  <a:lnTo>
                    <a:pt x="2149756" y="2422530"/>
                  </a:lnTo>
                  <a:lnTo>
                    <a:pt x="2138331" y="2421258"/>
                  </a:lnTo>
                  <a:lnTo>
                    <a:pt x="2143091" y="2403163"/>
                  </a:lnTo>
                  <a:lnTo>
                    <a:pt x="2158959" y="2402208"/>
                  </a:lnTo>
                  <a:lnTo>
                    <a:pt x="2184669" y="2408243"/>
                  </a:lnTo>
                  <a:lnTo>
                    <a:pt x="2209741" y="2392366"/>
                  </a:lnTo>
                  <a:lnTo>
                    <a:pt x="2253223" y="2401575"/>
                  </a:lnTo>
                  <a:lnTo>
                    <a:pt x="2274486" y="2389510"/>
                  </a:lnTo>
                  <a:lnTo>
                    <a:pt x="2317968" y="2416815"/>
                  </a:lnTo>
                  <a:lnTo>
                    <a:pt x="2312891" y="2438722"/>
                  </a:lnTo>
                  <a:lnTo>
                    <a:pt x="2328441" y="2426022"/>
                  </a:lnTo>
                  <a:lnTo>
                    <a:pt x="2341136" y="2440627"/>
                  </a:lnTo>
                  <a:lnTo>
                    <a:pt x="2347484" y="2426022"/>
                  </a:lnTo>
                  <a:lnTo>
                    <a:pt x="2329710" y="2412053"/>
                  </a:lnTo>
                  <a:lnTo>
                    <a:pt x="2325902" y="2398716"/>
                  </a:lnTo>
                  <a:lnTo>
                    <a:pt x="2386204" y="2376172"/>
                  </a:lnTo>
                  <a:lnTo>
                    <a:pt x="2384935" y="2359030"/>
                  </a:lnTo>
                  <a:lnTo>
                    <a:pt x="2353197" y="2371094"/>
                  </a:lnTo>
                  <a:lnTo>
                    <a:pt x="2361765" y="2356172"/>
                  </a:lnTo>
                  <a:cubicBezTo>
                    <a:pt x="2361659" y="2348023"/>
                    <a:pt x="2361554" y="2339874"/>
                    <a:pt x="2361448" y="2331725"/>
                  </a:cubicBezTo>
                  <a:lnTo>
                    <a:pt x="2383348" y="2299021"/>
                  </a:lnTo>
                  <a:lnTo>
                    <a:pt x="2345898" y="2332040"/>
                  </a:lnTo>
                  <a:lnTo>
                    <a:pt x="2345898" y="2368872"/>
                  </a:lnTo>
                  <a:lnTo>
                    <a:pt x="2330346" y="2378397"/>
                  </a:lnTo>
                  <a:lnTo>
                    <a:pt x="2320824" y="2367285"/>
                  </a:lnTo>
                  <a:lnTo>
                    <a:pt x="2313208" y="2374587"/>
                  </a:lnTo>
                  <a:lnTo>
                    <a:pt x="2271948" y="2374904"/>
                  </a:lnTo>
                  <a:lnTo>
                    <a:pt x="2271948" y="2363157"/>
                  </a:lnTo>
                  <a:lnTo>
                    <a:pt x="2287500" y="2339979"/>
                  </a:lnTo>
                  <a:lnTo>
                    <a:pt x="2263378" y="2359030"/>
                  </a:lnTo>
                  <a:lnTo>
                    <a:pt x="2263378" y="2376172"/>
                  </a:lnTo>
                  <a:lnTo>
                    <a:pt x="2245605" y="2379350"/>
                  </a:lnTo>
                  <a:lnTo>
                    <a:pt x="2210694" y="2377443"/>
                  </a:lnTo>
                  <a:lnTo>
                    <a:pt x="2176100" y="2399987"/>
                  </a:lnTo>
                  <a:lnTo>
                    <a:pt x="2153882" y="2391732"/>
                  </a:lnTo>
                  <a:lnTo>
                    <a:pt x="2145948" y="2379350"/>
                  </a:lnTo>
                  <a:lnTo>
                    <a:pt x="2160864" y="2371729"/>
                  </a:lnTo>
                  <a:lnTo>
                    <a:pt x="2136427" y="2362204"/>
                  </a:lnTo>
                  <a:lnTo>
                    <a:pt x="2178639" y="2342201"/>
                  </a:lnTo>
                  <a:lnTo>
                    <a:pt x="2167847" y="2339979"/>
                  </a:lnTo>
                  <a:lnTo>
                    <a:pt x="2173243" y="2326326"/>
                  </a:lnTo>
                  <a:lnTo>
                    <a:pt x="2188160" y="2322834"/>
                  </a:lnTo>
                  <a:lnTo>
                    <a:pt x="2158008" y="2303150"/>
                  </a:lnTo>
                  <a:lnTo>
                    <a:pt x="2166578" y="2294574"/>
                  </a:lnTo>
                  <a:lnTo>
                    <a:pt x="2133571" y="2274889"/>
                  </a:lnTo>
                  <a:lnTo>
                    <a:pt x="2157057" y="2271715"/>
                  </a:lnTo>
                  <a:lnTo>
                    <a:pt x="2154518" y="2256790"/>
                  </a:lnTo>
                  <a:lnTo>
                    <a:pt x="2160864" y="2256790"/>
                  </a:lnTo>
                  <a:lnTo>
                    <a:pt x="2173560" y="2244090"/>
                  </a:lnTo>
                  <a:lnTo>
                    <a:pt x="2187525" y="2258697"/>
                  </a:lnTo>
                  <a:lnTo>
                    <a:pt x="2200219" y="2265998"/>
                  </a:lnTo>
                  <a:lnTo>
                    <a:pt x="2203395" y="2253298"/>
                  </a:lnTo>
                  <a:lnTo>
                    <a:pt x="2226246" y="2245361"/>
                  </a:lnTo>
                  <a:lnTo>
                    <a:pt x="2252906" y="2258377"/>
                  </a:lnTo>
                  <a:lnTo>
                    <a:pt x="2266552" y="2244090"/>
                  </a:lnTo>
                  <a:lnTo>
                    <a:pt x="2266552" y="2235835"/>
                  </a:lnTo>
                  <a:lnTo>
                    <a:pt x="2213550" y="2243773"/>
                  </a:lnTo>
                  <a:lnTo>
                    <a:pt x="2197681" y="2239644"/>
                  </a:lnTo>
                  <a:lnTo>
                    <a:pt x="2204029" y="2231072"/>
                  </a:lnTo>
                  <a:lnTo>
                    <a:pt x="2233862" y="2227898"/>
                  </a:lnTo>
                  <a:lnTo>
                    <a:pt x="2254492" y="2222181"/>
                  </a:lnTo>
                  <a:lnTo>
                    <a:pt x="2236401" y="2212020"/>
                  </a:lnTo>
                  <a:lnTo>
                    <a:pt x="2249414" y="2203448"/>
                  </a:lnTo>
                  <a:lnTo>
                    <a:pt x="2244970" y="2194876"/>
                  </a:lnTo>
                  <a:lnTo>
                    <a:pt x="2230053" y="2187889"/>
                  </a:lnTo>
                  <a:lnTo>
                    <a:pt x="2238304" y="2165664"/>
                  </a:lnTo>
                  <a:lnTo>
                    <a:pt x="2261791" y="2150423"/>
                  </a:lnTo>
                  <a:lnTo>
                    <a:pt x="2278612" y="2184079"/>
                  </a:lnTo>
                  <a:lnTo>
                    <a:pt x="2285912" y="2178682"/>
                  </a:lnTo>
                  <a:lnTo>
                    <a:pt x="2279565" y="2166298"/>
                  </a:lnTo>
                  <a:lnTo>
                    <a:pt x="2281469" y="2138677"/>
                  </a:lnTo>
                  <a:lnTo>
                    <a:pt x="2300512" y="2135500"/>
                  </a:lnTo>
                  <a:lnTo>
                    <a:pt x="2314476" y="2151058"/>
                  </a:lnTo>
                  <a:lnTo>
                    <a:pt x="2307177" y="2195194"/>
                  </a:lnTo>
                  <a:lnTo>
                    <a:pt x="2318920" y="2195194"/>
                  </a:lnTo>
                  <a:lnTo>
                    <a:pt x="2329076" y="2158361"/>
                  </a:lnTo>
                  <a:lnTo>
                    <a:pt x="2356688" y="2158044"/>
                  </a:lnTo>
                  <a:lnTo>
                    <a:pt x="2361131" y="2146612"/>
                  </a:lnTo>
                  <a:lnTo>
                    <a:pt x="2321776" y="2142486"/>
                  </a:lnTo>
                  <a:lnTo>
                    <a:pt x="2319237" y="2125021"/>
                  </a:lnTo>
                  <a:lnTo>
                    <a:pt x="2297020" y="2113274"/>
                  </a:lnTo>
                  <a:lnTo>
                    <a:pt x="2285594" y="2125021"/>
                  </a:lnTo>
                  <a:lnTo>
                    <a:pt x="2278294" y="2118988"/>
                  </a:lnTo>
                  <a:lnTo>
                    <a:pt x="2283373" y="2109465"/>
                  </a:lnTo>
                  <a:lnTo>
                    <a:pt x="2297973" y="2100891"/>
                  </a:lnTo>
                  <a:lnTo>
                    <a:pt x="2310667" y="2099304"/>
                  </a:lnTo>
                  <a:lnTo>
                    <a:pt x="2326855" y="2092953"/>
                  </a:lnTo>
                  <a:lnTo>
                    <a:pt x="2344627" y="2103432"/>
                  </a:lnTo>
                  <a:lnTo>
                    <a:pt x="2352880" y="2098033"/>
                  </a:lnTo>
                  <a:lnTo>
                    <a:pt x="2373509" y="2117719"/>
                  </a:lnTo>
                  <a:lnTo>
                    <a:pt x="2388426" y="2113591"/>
                  </a:lnTo>
                  <a:lnTo>
                    <a:pt x="2390965" y="2100891"/>
                  </a:lnTo>
                  <a:lnTo>
                    <a:pt x="2364623" y="2097082"/>
                  </a:lnTo>
                  <a:lnTo>
                    <a:pt x="2364623" y="2087237"/>
                  </a:lnTo>
                  <a:lnTo>
                    <a:pt x="2392868" y="2073585"/>
                  </a:lnTo>
                  <a:lnTo>
                    <a:pt x="2361131" y="2063426"/>
                  </a:lnTo>
                  <a:lnTo>
                    <a:pt x="2344309" y="2067553"/>
                  </a:lnTo>
                  <a:lnTo>
                    <a:pt x="2321141" y="2069141"/>
                  </a:lnTo>
                  <a:lnTo>
                    <a:pt x="2338915" y="2050726"/>
                  </a:lnTo>
                  <a:lnTo>
                    <a:pt x="2320824" y="2045646"/>
                  </a:lnTo>
                  <a:lnTo>
                    <a:pt x="2318602" y="2029776"/>
                  </a:lnTo>
                  <a:lnTo>
                    <a:pt x="2346849" y="2010726"/>
                  </a:lnTo>
                  <a:lnTo>
                    <a:pt x="2363987" y="2025013"/>
                  </a:lnTo>
                  <a:lnTo>
                    <a:pt x="2377953" y="2033586"/>
                  </a:lnTo>
                  <a:lnTo>
                    <a:pt x="2390330" y="2019933"/>
                  </a:lnTo>
                  <a:lnTo>
                    <a:pt x="2395725" y="2026918"/>
                  </a:lnTo>
                  <a:lnTo>
                    <a:pt x="2422068" y="2016441"/>
                  </a:lnTo>
                  <a:lnTo>
                    <a:pt x="2401756" y="1998661"/>
                  </a:lnTo>
                  <a:lnTo>
                    <a:pt x="2384935" y="2011360"/>
                  </a:lnTo>
                  <a:lnTo>
                    <a:pt x="2370336" y="2004376"/>
                  </a:lnTo>
                  <a:lnTo>
                    <a:pt x="2373191" y="1984056"/>
                  </a:lnTo>
                  <a:lnTo>
                    <a:pt x="2394138" y="1977706"/>
                  </a:lnTo>
                  <a:lnTo>
                    <a:pt x="2409055" y="1966911"/>
                  </a:lnTo>
                  <a:lnTo>
                    <a:pt x="2423655" y="1967864"/>
                  </a:lnTo>
                  <a:cubicBezTo>
                    <a:pt x="2423973" y="1963631"/>
                    <a:pt x="2424290" y="1959397"/>
                    <a:pt x="2424608" y="1955164"/>
                  </a:cubicBezTo>
                  <a:lnTo>
                    <a:pt x="2438570" y="1958338"/>
                  </a:lnTo>
                  <a:lnTo>
                    <a:pt x="2445870" y="1965324"/>
                  </a:lnTo>
                  <a:lnTo>
                    <a:pt x="2460787" y="1944051"/>
                  </a:lnTo>
                  <a:lnTo>
                    <a:pt x="2480465" y="1914841"/>
                  </a:lnTo>
                  <a:lnTo>
                    <a:pt x="2502364" y="1913254"/>
                  </a:lnTo>
                  <a:lnTo>
                    <a:pt x="2520455" y="1906904"/>
                  </a:lnTo>
                  <a:lnTo>
                    <a:pt x="2529341" y="1928811"/>
                  </a:lnTo>
                  <a:lnTo>
                    <a:pt x="2553461" y="1919286"/>
                  </a:lnTo>
                  <a:lnTo>
                    <a:pt x="2543941" y="1902459"/>
                  </a:lnTo>
                  <a:lnTo>
                    <a:pt x="2538228" y="1886901"/>
                  </a:lnTo>
                  <a:lnTo>
                    <a:pt x="2585518" y="1865312"/>
                  </a:lnTo>
                  <a:lnTo>
                    <a:pt x="2609319" y="1891347"/>
                  </a:lnTo>
                  <a:lnTo>
                    <a:pt x="2603925" y="1913254"/>
                  </a:lnTo>
                  <a:lnTo>
                    <a:pt x="2607415" y="1925954"/>
                  </a:lnTo>
                  <a:lnTo>
                    <a:pt x="2630902" y="1923731"/>
                  </a:lnTo>
                  <a:lnTo>
                    <a:pt x="2619793" y="1910079"/>
                  </a:lnTo>
                  <a:lnTo>
                    <a:pt x="2626141" y="1900554"/>
                  </a:lnTo>
                  <a:lnTo>
                    <a:pt x="2665497" y="1901189"/>
                  </a:lnTo>
                  <a:lnTo>
                    <a:pt x="2678826" y="1889759"/>
                  </a:lnTo>
                  <a:lnTo>
                    <a:pt x="2665179" y="1871979"/>
                  </a:lnTo>
                  <a:lnTo>
                    <a:pt x="2684856" y="1851658"/>
                  </a:lnTo>
                  <a:lnTo>
                    <a:pt x="2739762" y="1824989"/>
                  </a:lnTo>
                  <a:lnTo>
                    <a:pt x="2727702" y="1843086"/>
                  </a:lnTo>
                  <a:lnTo>
                    <a:pt x="2755314" y="1832928"/>
                  </a:lnTo>
                  <a:lnTo>
                    <a:pt x="2757853" y="1817369"/>
                  </a:lnTo>
                  <a:lnTo>
                    <a:pt x="2733732" y="1816734"/>
                  </a:lnTo>
                  <a:lnTo>
                    <a:pt x="2743254" y="1805304"/>
                  </a:lnTo>
                  <a:cubicBezTo>
                    <a:pt x="2743360" y="1802129"/>
                    <a:pt x="2743465" y="1798954"/>
                    <a:pt x="2743571" y="1795779"/>
                  </a:cubicBezTo>
                  <a:lnTo>
                    <a:pt x="2735636" y="1791334"/>
                  </a:lnTo>
                  <a:lnTo>
                    <a:pt x="2750553" y="1786571"/>
                  </a:lnTo>
                  <a:lnTo>
                    <a:pt x="2749283" y="1782443"/>
                  </a:lnTo>
                  <a:lnTo>
                    <a:pt x="2732463" y="1785936"/>
                  </a:lnTo>
                  <a:lnTo>
                    <a:pt x="2723576" y="1801494"/>
                  </a:lnTo>
                  <a:lnTo>
                    <a:pt x="2655341" y="1817686"/>
                  </a:lnTo>
                  <a:lnTo>
                    <a:pt x="2652167" y="1822131"/>
                  </a:lnTo>
                  <a:lnTo>
                    <a:pt x="2724211" y="1806891"/>
                  </a:lnTo>
                  <a:lnTo>
                    <a:pt x="2726114" y="1817369"/>
                  </a:lnTo>
                  <a:lnTo>
                    <a:pt x="2673431" y="1835784"/>
                  </a:lnTo>
                  <a:lnTo>
                    <a:pt x="2648041" y="1871979"/>
                  </a:lnTo>
                  <a:lnTo>
                    <a:pt x="2615668" y="1886267"/>
                  </a:lnTo>
                  <a:lnTo>
                    <a:pt x="2597261" y="1856739"/>
                  </a:lnTo>
                  <a:lnTo>
                    <a:pt x="2607415" y="1833245"/>
                  </a:lnTo>
                  <a:lnTo>
                    <a:pt x="2587739" y="1846261"/>
                  </a:lnTo>
                  <a:lnTo>
                    <a:pt x="2578217" y="1843086"/>
                  </a:lnTo>
                  <a:cubicBezTo>
                    <a:pt x="2578111" y="1832503"/>
                    <a:pt x="2578006" y="1821919"/>
                    <a:pt x="2577900" y="1811336"/>
                  </a:cubicBezTo>
                  <a:lnTo>
                    <a:pt x="2599165" y="1807209"/>
                  </a:lnTo>
                  <a:lnTo>
                    <a:pt x="2622967" y="1785619"/>
                  </a:lnTo>
                  <a:lnTo>
                    <a:pt x="2598530" y="1780538"/>
                  </a:lnTo>
                  <a:lnTo>
                    <a:pt x="2596625" y="1767839"/>
                  </a:lnTo>
                  <a:lnTo>
                    <a:pt x="2627094" y="1760536"/>
                  </a:lnTo>
                  <a:lnTo>
                    <a:pt x="2619476" y="1751963"/>
                  </a:lnTo>
                  <a:lnTo>
                    <a:pt x="2625823" y="1733866"/>
                  </a:lnTo>
                  <a:lnTo>
                    <a:pt x="2644550" y="1726564"/>
                  </a:lnTo>
                  <a:lnTo>
                    <a:pt x="2656927" y="1685606"/>
                  </a:lnTo>
                  <a:lnTo>
                    <a:pt x="2672796" y="1686241"/>
                  </a:lnTo>
                  <a:lnTo>
                    <a:pt x="2677239" y="1672588"/>
                  </a:lnTo>
                  <a:lnTo>
                    <a:pt x="2695013" y="1652269"/>
                  </a:lnTo>
                  <a:lnTo>
                    <a:pt x="2703264" y="1658619"/>
                  </a:lnTo>
                  <a:lnTo>
                    <a:pt x="2721355" y="1676398"/>
                  </a:lnTo>
                  <a:lnTo>
                    <a:pt x="2735320" y="1675128"/>
                  </a:lnTo>
                  <a:lnTo>
                    <a:pt x="2719133" y="1659253"/>
                  </a:lnTo>
                  <a:lnTo>
                    <a:pt x="2721355" y="1651316"/>
                  </a:lnTo>
                  <a:lnTo>
                    <a:pt x="2745793" y="1659253"/>
                  </a:lnTo>
                  <a:lnTo>
                    <a:pt x="2749918" y="1656079"/>
                  </a:lnTo>
                  <a:lnTo>
                    <a:pt x="2743254" y="1642426"/>
                  </a:lnTo>
                  <a:lnTo>
                    <a:pt x="2741349" y="1624646"/>
                  </a:lnTo>
                  <a:lnTo>
                    <a:pt x="2750870" y="1620201"/>
                  </a:lnTo>
                  <a:lnTo>
                    <a:pt x="2771499" y="1600833"/>
                  </a:lnTo>
                  <a:lnTo>
                    <a:pt x="2763248" y="1591944"/>
                  </a:lnTo>
                  <a:lnTo>
                    <a:pt x="2742936" y="1608771"/>
                  </a:lnTo>
                  <a:lnTo>
                    <a:pt x="2733732" y="1609723"/>
                  </a:lnTo>
                  <a:lnTo>
                    <a:pt x="2730241" y="1603374"/>
                  </a:lnTo>
                  <a:lnTo>
                    <a:pt x="2741983" y="1579561"/>
                  </a:lnTo>
                  <a:lnTo>
                    <a:pt x="2752459" y="1580196"/>
                  </a:lnTo>
                  <a:lnTo>
                    <a:pt x="2769278" y="1572576"/>
                  </a:lnTo>
                  <a:lnTo>
                    <a:pt x="2766105" y="1549399"/>
                  </a:lnTo>
                  <a:lnTo>
                    <a:pt x="2779435" y="1533524"/>
                  </a:lnTo>
                  <a:lnTo>
                    <a:pt x="2799430" y="1528127"/>
                  </a:lnTo>
                  <a:lnTo>
                    <a:pt x="2804825" y="1517649"/>
                  </a:lnTo>
                  <a:lnTo>
                    <a:pt x="2813077" y="1509077"/>
                  </a:lnTo>
                  <a:lnTo>
                    <a:pt x="2818790" y="1531937"/>
                  </a:lnTo>
                  <a:lnTo>
                    <a:pt x="2830215" y="1541461"/>
                  </a:lnTo>
                  <a:lnTo>
                    <a:pt x="2842592" y="1520189"/>
                  </a:lnTo>
                  <a:lnTo>
                    <a:pt x="2837515" y="1515109"/>
                  </a:lnTo>
                  <a:lnTo>
                    <a:pt x="2855288" y="1505584"/>
                  </a:lnTo>
                  <a:lnTo>
                    <a:pt x="2863540" y="1493836"/>
                  </a:lnTo>
                  <a:lnTo>
                    <a:pt x="2859414" y="1486534"/>
                  </a:lnTo>
                  <a:lnTo>
                    <a:pt x="2845767" y="1504314"/>
                  </a:lnTo>
                  <a:lnTo>
                    <a:pt x="2832120" y="1513204"/>
                  </a:lnTo>
                  <a:lnTo>
                    <a:pt x="2828945" y="1481137"/>
                  </a:lnTo>
                  <a:cubicBezTo>
                    <a:pt x="2828839" y="1480502"/>
                    <a:pt x="2828734" y="1479867"/>
                    <a:pt x="2828628" y="1479232"/>
                  </a:cubicBezTo>
                  <a:lnTo>
                    <a:pt x="2825772" y="1481137"/>
                  </a:lnTo>
                  <a:lnTo>
                    <a:pt x="2819425" y="1484629"/>
                  </a:lnTo>
                  <a:lnTo>
                    <a:pt x="2806729" y="1509077"/>
                  </a:lnTo>
                  <a:lnTo>
                    <a:pt x="2794987" y="1503996"/>
                  </a:lnTo>
                  <a:lnTo>
                    <a:pt x="2801335" y="1488122"/>
                  </a:lnTo>
                  <a:lnTo>
                    <a:pt x="2807047" y="1481137"/>
                  </a:lnTo>
                  <a:lnTo>
                    <a:pt x="2815933" y="1470024"/>
                  </a:lnTo>
                  <a:lnTo>
                    <a:pt x="2827359" y="1465897"/>
                  </a:lnTo>
                  <a:lnTo>
                    <a:pt x="2821012" y="1454149"/>
                  </a:lnTo>
                  <a:lnTo>
                    <a:pt x="2825137" y="1438274"/>
                  </a:lnTo>
                  <a:lnTo>
                    <a:pt x="2832436" y="1441449"/>
                  </a:lnTo>
                  <a:cubicBezTo>
                    <a:pt x="2832859" y="1448011"/>
                    <a:pt x="2833283" y="1454572"/>
                    <a:pt x="2833706" y="1461134"/>
                  </a:cubicBezTo>
                  <a:lnTo>
                    <a:pt x="2840371" y="1467484"/>
                  </a:lnTo>
                  <a:lnTo>
                    <a:pt x="2859414" y="1481137"/>
                  </a:lnTo>
                  <a:lnTo>
                    <a:pt x="2862588" y="1483042"/>
                  </a:lnTo>
                  <a:cubicBezTo>
                    <a:pt x="2862482" y="1482407"/>
                    <a:pt x="2862377" y="1481772"/>
                    <a:pt x="2862271" y="1481137"/>
                  </a:cubicBezTo>
                  <a:lnTo>
                    <a:pt x="2860366" y="1474152"/>
                  </a:lnTo>
                  <a:lnTo>
                    <a:pt x="2854653" y="1441132"/>
                  </a:lnTo>
                  <a:lnTo>
                    <a:pt x="2836563" y="1430972"/>
                  </a:lnTo>
                  <a:lnTo>
                    <a:pt x="2833072" y="1410017"/>
                  </a:lnTo>
                  <a:lnTo>
                    <a:pt x="2847036" y="1405255"/>
                  </a:lnTo>
                  <a:lnTo>
                    <a:pt x="2852749" y="1426527"/>
                  </a:lnTo>
                  <a:lnTo>
                    <a:pt x="2864174" y="1423987"/>
                  </a:lnTo>
                  <a:lnTo>
                    <a:pt x="2868300" y="1403350"/>
                  </a:lnTo>
                  <a:lnTo>
                    <a:pt x="2848941" y="1392554"/>
                  </a:lnTo>
                  <a:lnTo>
                    <a:pt x="2854970" y="1378267"/>
                  </a:lnTo>
                  <a:lnTo>
                    <a:pt x="2874013" y="1375727"/>
                  </a:lnTo>
                  <a:lnTo>
                    <a:pt x="2865761" y="1360170"/>
                  </a:lnTo>
                  <a:lnTo>
                    <a:pt x="2872744" y="1346200"/>
                  </a:lnTo>
                  <a:lnTo>
                    <a:pt x="2899721" y="1361757"/>
                  </a:lnTo>
                  <a:lnTo>
                    <a:pt x="2904482" y="1355407"/>
                  </a:lnTo>
                  <a:lnTo>
                    <a:pt x="2886390" y="1337945"/>
                  </a:lnTo>
                  <a:cubicBezTo>
                    <a:pt x="2886813" y="1332547"/>
                    <a:pt x="2887237" y="1327150"/>
                    <a:pt x="2887660" y="1321752"/>
                  </a:cubicBezTo>
                  <a:lnTo>
                    <a:pt x="2864174" y="1337945"/>
                  </a:lnTo>
                  <a:lnTo>
                    <a:pt x="2844496" y="1366519"/>
                  </a:lnTo>
                  <a:lnTo>
                    <a:pt x="2834976" y="1356360"/>
                  </a:lnTo>
                  <a:lnTo>
                    <a:pt x="2854970" y="1345247"/>
                  </a:lnTo>
                  <a:lnTo>
                    <a:pt x="2850527" y="1331912"/>
                  </a:lnTo>
                  <a:lnTo>
                    <a:pt x="2827041" y="1327467"/>
                  </a:lnTo>
                  <a:lnTo>
                    <a:pt x="2834659" y="1308735"/>
                  </a:lnTo>
                  <a:lnTo>
                    <a:pt x="2850527" y="1323340"/>
                  </a:lnTo>
                  <a:lnTo>
                    <a:pt x="2888296" y="1308100"/>
                  </a:lnTo>
                  <a:lnTo>
                    <a:pt x="2890518" y="1278890"/>
                  </a:lnTo>
                  <a:lnTo>
                    <a:pt x="2898768" y="1278255"/>
                  </a:lnTo>
                  <a:lnTo>
                    <a:pt x="2925112" y="1271905"/>
                  </a:lnTo>
                  <a:lnTo>
                    <a:pt x="2936854" y="1286510"/>
                  </a:lnTo>
                  <a:lnTo>
                    <a:pt x="2945741" y="1306830"/>
                  </a:lnTo>
                  <a:lnTo>
                    <a:pt x="2953675" y="1290637"/>
                  </a:lnTo>
                  <a:lnTo>
                    <a:pt x="2975891" y="1279843"/>
                  </a:lnTo>
                  <a:lnTo>
                    <a:pt x="2984143" y="1264285"/>
                  </a:lnTo>
                  <a:lnTo>
                    <a:pt x="2954945" y="1267460"/>
                  </a:lnTo>
                  <a:lnTo>
                    <a:pt x="2946376" y="1276033"/>
                  </a:lnTo>
                  <a:lnTo>
                    <a:pt x="2925746" y="1242377"/>
                  </a:lnTo>
                  <a:lnTo>
                    <a:pt x="2918447" y="1238250"/>
                  </a:lnTo>
                  <a:lnTo>
                    <a:pt x="2920351" y="1219200"/>
                  </a:lnTo>
                  <a:lnTo>
                    <a:pt x="2935267" y="1221423"/>
                  </a:lnTo>
                  <a:lnTo>
                    <a:pt x="2941297" y="1202373"/>
                  </a:lnTo>
                  <a:lnTo>
                    <a:pt x="2907338" y="1198563"/>
                  </a:lnTo>
                  <a:lnTo>
                    <a:pt x="2908607" y="1184593"/>
                  </a:lnTo>
                  <a:lnTo>
                    <a:pt x="2939394" y="1183323"/>
                  </a:lnTo>
                  <a:lnTo>
                    <a:pt x="2919081" y="1175068"/>
                  </a:lnTo>
                  <a:lnTo>
                    <a:pt x="2926063" y="1166495"/>
                  </a:lnTo>
                  <a:lnTo>
                    <a:pt x="2943202" y="1173798"/>
                  </a:lnTo>
                  <a:lnTo>
                    <a:pt x="2948280" y="1164273"/>
                  </a:lnTo>
                  <a:lnTo>
                    <a:pt x="2940980" y="1155065"/>
                  </a:lnTo>
                  <a:lnTo>
                    <a:pt x="2943202" y="1143318"/>
                  </a:lnTo>
                  <a:lnTo>
                    <a:pt x="2968273" y="1139825"/>
                  </a:lnTo>
                  <a:lnTo>
                    <a:pt x="2953358" y="1131570"/>
                  </a:lnTo>
                  <a:lnTo>
                    <a:pt x="2942884" y="1119187"/>
                  </a:lnTo>
                  <a:lnTo>
                    <a:pt x="2946058" y="1109662"/>
                  </a:lnTo>
                  <a:lnTo>
                    <a:pt x="2965102" y="1113473"/>
                  </a:lnTo>
                  <a:lnTo>
                    <a:pt x="2969862" y="1100772"/>
                  </a:lnTo>
                  <a:lnTo>
                    <a:pt x="2984778" y="1106170"/>
                  </a:lnTo>
                  <a:lnTo>
                    <a:pt x="2996522" y="1093470"/>
                  </a:lnTo>
                  <a:lnTo>
                    <a:pt x="3010169" y="1094105"/>
                  </a:lnTo>
                  <a:lnTo>
                    <a:pt x="3014294" y="1066800"/>
                  </a:lnTo>
                  <a:lnTo>
                    <a:pt x="3027942" y="1062355"/>
                  </a:lnTo>
                  <a:lnTo>
                    <a:pt x="3034289" y="1054735"/>
                  </a:lnTo>
                  <a:lnTo>
                    <a:pt x="3062536" y="1052830"/>
                  </a:lnTo>
                  <a:lnTo>
                    <a:pt x="3082848" y="1044892"/>
                  </a:lnTo>
                  <a:lnTo>
                    <a:pt x="3104107" y="1064577"/>
                  </a:lnTo>
                  <a:lnTo>
                    <a:pt x="3119976" y="1045527"/>
                  </a:lnTo>
                  <a:lnTo>
                    <a:pt x="3102520" y="1029017"/>
                  </a:lnTo>
                  <a:lnTo>
                    <a:pt x="3083799" y="1030287"/>
                  </a:lnTo>
                  <a:lnTo>
                    <a:pt x="3074913" y="1017587"/>
                  </a:lnTo>
                  <a:lnTo>
                    <a:pt x="3058410" y="1028382"/>
                  </a:lnTo>
                  <a:lnTo>
                    <a:pt x="3052697" y="1010602"/>
                  </a:lnTo>
                  <a:lnTo>
                    <a:pt x="3043175" y="1005204"/>
                  </a:lnTo>
                  <a:lnTo>
                    <a:pt x="3049206" y="973770"/>
                  </a:lnTo>
                  <a:lnTo>
                    <a:pt x="3072057" y="948370"/>
                  </a:lnTo>
                  <a:lnTo>
                    <a:pt x="3079991" y="969325"/>
                  </a:lnTo>
                  <a:lnTo>
                    <a:pt x="3093634" y="972500"/>
                  </a:lnTo>
                  <a:lnTo>
                    <a:pt x="3099029" y="980437"/>
                  </a:lnTo>
                  <a:lnTo>
                    <a:pt x="3110772" y="974087"/>
                  </a:lnTo>
                  <a:lnTo>
                    <a:pt x="3125689" y="985517"/>
                  </a:lnTo>
                  <a:lnTo>
                    <a:pt x="3140605" y="979167"/>
                  </a:lnTo>
                  <a:lnTo>
                    <a:pt x="3133623" y="967737"/>
                  </a:lnTo>
                  <a:lnTo>
                    <a:pt x="3150762" y="948687"/>
                  </a:lnTo>
                  <a:lnTo>
                    <a:pt x="3128545" y="959165"/>
                  </a:lnTo>
                  <a:lnTo>
                    <a:pt x="3107598" y="961387"/>
                  </a:lnTo>
                  <a:lnTo>
                    <a:pt x="3100933" y="952180"/>
                  </a:lnTo>
                  <a:lnTo>
                    <a:pt x="3120928" y="940432"/>
                  </a:lnTo>
                  <a:lnTo>
                    <a:pt x="3136480" y="921065"/>
                  </a:lnTo>
                  <a:lnTo>
                    <a:pt x="3125054" y="914080"/>
                  </a:lnTo>
                  <a:lnTo>
                    <a:pt x="3137749" y="903285"/>
                  </a:lnTo>
                  <a:lnTo>
                    <a:pt x="3126006" y="895982"/>
                  </a:lnTo>
                  <a:lnTo>
                    <a:pt x="3117437" y="886775"/>
                  </a:lnTo>
                  <a:lnTo>
                    <a:pt x="3130767" y="865502"/>
                  </a:lnTo>
                  <a:lnTo>
                    <a:pt x="3139971" y="846453"/>
                  </a:lnTo>
                  <a:lnTo>
                    <a:pt x="3158061" y="839150"/>
                  </a:lnTo>
                  <a:lnTo>
                    <a:pt x="3169487" y="806130"/>
                  </a:lnTo>
                  <a:lnTo>
                    <a:pt x="3179008" y="806130"/>
                  </a:lnTo>
                  <a:lnTo>
                    <a:pt x="3174882" y="816607"/>
                  </a:lnTo>
                  <a:lnTo>
                    <a:pt x="3180278" y="839785"/>
                  </a:lnTo>
                  <a:lnTo>
                    <a:pt x="3190116" y="854390"/>
                  </a:lnTo>
                  <a:lnTo>
                    <a:pt x="3192021" y="868995"/>
                  </a:lnTo>
                  <a:lnTo>
                    <a:pt x="3200590" y="852167"/>
                  </a:lnTo>
                  <a:lnTo>
                    <a:pt x="3218680" y="858518"/>
                  </a:lnTo>
                  <a:lnTo>
                    <a:pt x="3225028" y="849945"/>
                  </a:lnTo>
                  <a:lnTo>
                    <a:pt x="3219315" y="840420"/>
                  </a:lnTo>
                  <a:lnTo>
                    <a:pt x="3191069" y="848357"/>
                  </a:lnTo>
                  <a:lnTo>
                    <a:pt x="3195194" y="835340"/>
                  </a:lnTo>
                  <a:lnTo>
                    <a:pt x="3209794" y="835023"/>
                  </a:lnTo>
                  <a:lnTo>
                    <a:pt x="3217094" y="827720"/>
                  </a:lnTo>
                  <a:lnTo>
                    <a:pt x="3204398" y="809940"/>
                  </a:lnTo>
                  <a:lnTo>
                    <a:pt x="3218046" y="803590"/>
                  </a:lnTo>
                  <a:lnTo>
                    <a:pt x="3208207" y="786762"/>
                  </a:lnTo>
                  <a:lnTo>
                    <a:pt x="3190434" y="777555"/>
                  </a:lnTo>
                  <a:lnTo>
                    <a:pt x="3204716" y="760410"/>
                  </a:lnTo>
                  <a:lnTo>
                    <a:pt x="3237723" y="746440"/>
                  </a:lnTo>
                  <a:lnTo>
                    <a:pt x="3256766" y="757870"/>
                  </a:lnTo>
                  <a:lnTo>
                    <a:pt x="3273904" y="744853"/>
                  </a:lnTo>
                  <a:lnTo>
                    <a:pt x="3287551" y="776285"/>
                  </a:lnTo>
                  <a:lnTo>
                    <a:pt x="3305642" y="776285"/>
                  </a:lnTo>
                  <a:lnTo>
                    <a:pt x="3294851" y="757553"/>
                  </a:lnTo>
                  <a:lnTo>
                    <a:pt x="3315798" y="744535"/>
                  </a:lnTo>
                  <a:lnTo>
                    <a:pt x="3326589" y="729613"/>
                  </a:lnTo>
                  <a:lnTo>
                    <a:pt x="3312624" y="723580"/>
                  </a:lnTo>
                  <a:lnTo>
                    <a:pt x="3320876" y="705800"/>
                  </a:lnTo>
                  <a:lnTo>
                    <a:pt x="3310085" y="703578"/>
                  </a:lnTo>
                  <a:lnTo>
                    <a:pt x="3281839" y="732470"/>
                  </a:lnTo>
                  <a:lnTo>
                    <a:pt x="3269143" y="728343"/>
                  </a:lnTo>
                  <a:lnTo>
                    <a:pt x="3263748" y="710245"/>
                  </a:lnTo>
                  <a:lnTo>
                    <a:pt x="3249149" y="709610"/>
                  </a:lnTo>
                  <a:lnTo>
                    <a:pt x="3244705" y="728660"/>
                  </a:lnTo>
                  <a:lnTo>
                    <a:pt x="3220267" y="720088"/>
                  </a:lnTo>
                  <a:cubicBezTo>
                    <a:pt x="3219950" y="715643"/>
                    <a:pt x="3219632" y="711198"/>
                    <a:pt x="3219315" y="706753"/>
                  </a:cubicBezTo>
                  <a:lnTo>
                    <a:pt x="3252005" y="666430"/>
                  </a:lnTo>
                  <a:lnTo>
                    <a:pt x="3262161" y="634680"/>
                  </a:lnTo>
                  <a:lnTo>
                    <a:pt x="3284060" y="628330"/>
                  </a:lnTo>
                  <a:lnTo>
                    <a:pt x="3281839" y="615313"/>
                  </a:lnTo>
                  <a:lnTo>
                    <a:pt x="3314529" y="598168"/>
                  </a:lnTo>
                  <a:lnTo>
                    <a:pt x="3322780" y="579435"/>
                  </a:lnTo>
                  <a:lnTo>
                    <a:pt x="3375782" y="550225"/>
                  </a:lnTo>
                  <a:lnTo>
                    <a:pt x="3368800" y="538795"/>
                  </a:lnTo>
                  <a:lnTo>
                    <a:pt x="3365626" y="509268"/>
                  </a:lnTo>
                  <a:lnTo>
                    <a:pt x="3383082" y="459420"/>
                  </a:lnTo>
                  <a:lnTo>
                    <a:pt x="3397999" y="475295"/>
                  </a:lnTo>
                  <a:lnTo>
                    <a:pt x="3382447" y="500695"/>
                  </a:lnTo>
                  <a:lnTo>
                    <a:pt x="3392921" y="506728"/>
                  </a:lnTo>
                  <a:lnTo>
                    <a:pt x="3396095" y="496250"/>
                  </a:lnTo>
                  <a:lnTo>
                    <a:pt x="3407838" y="499425"/>
                  </a:lnTo>
                  <a:lnTo>
                    <a:pt x="3415137" y="518158"/>
                  </a:lnTo>
                  <a:lnTo>
                    <a:pt x="3420533" y="500378"/>
                  </a:lnTo>
                  <a:lnTo>
                    <a:pt x="3437671" y="512760"/>
                  </a:lnTo>
                  <a:lnTo>
                    <a:pt x="3449097" y="499108"/>
                  </a:lnTo>
                  <a:lnTo>
                    <a:pt x="3423389" y="483550"/>
                  </a:lnTo>
                  <a:cubicBezTo>
                    <a:pt x="3423072" y="477518"/>
                    <a:pt x="3422754" y="471485"/>
                    <a:pt x="3422437" y="465453"/>
                  </a:cubicBezTo>
                  <a:lnTo>
                    <a:pt x="3417042" y="452118"/>
                  </a:lnTo>
                  <a:lnTo>
                    <a:pt x="3442114" y="451800"/>
                  </a:lnTo>
                  <a:lnTo>
                    <a:pt x="3461792" y="498155"/>
                  </a:lnTo>
                  <a:lnTo>
                    <a:pt x="3488452" y="508315"/>
                  </a:lnTo>
                  <a:lnTo>
                    <a:pt x="3491625" y="528000"/>
                  </a:lnTo>
                  <a:lnTo>
                    <a:pt x="3516063" y="538478"/>
                  </a:lnTo>
                  <a:lnTo>
                    <a:pt x="3518285" y="524825"/>
                  </a:lnTo>
                  <a:lnTo>
                    <a:pt x="3488134" y="483868"/>
                  </a:lnTo>
                  <a:lnTo>
                    <a:pt x="3477343" y="482915"/>
                  </a:lnTo>
                  <a:lnTo>
                    <a:pt x="3464648" y="467358"/>
                  </a:lnTo>
                  <a:lnTo>
                    <a:pt x="3469726" y="443863"/>
                  </a:lnTo>
                  <a:lnTo>
                    <a:pt x="3455762" y="430528"/>
                  </a:lnTo>
                  <a:lnTo>
                    <a:pt x="3478930" y="391158"/>
                  </a:lnTo>
                  <a:lnTo>
                    <a:pt x="3499877" y="392110"/>
                  </a:lnTo>
                  <a:lnTo>
                    <a:pt x="3504955" y="382586"/>
                  </a:lnTo>
                  <a:lnTo>
                    <a:pt x="3519872" y="382268"/>
                  </a:lnTo>
                  <a:lnTo>
                    <a:pt x="3513842" y="401318"/>
                  </a:lnTo>
                  <a:lnTo>
                    <a:pt x="3521459" y="416240"/>
                  </a:lnTo>
                  <a:cubicBezTo>
                    <a:pt x="3521565" y="435819"/>
                    <a:pt x="3521670" y="455399"/>
                    <a:pt x="3521776" y="474978"/>
                  </a:cubicBezTo>
                  <a:lnTo>
                    <a:pt x="3539232" y="441323"/>
                  </a:lnTo>
                  <a:lnTo>
                    <a:pt x="3545262" y="385443"/>
                  </a:lnTo>
                  <a:lnTo>
                    <a:pt x="3559862" y="374013"/>
                  </a:lnTo>
                  <a:cubicBezTo>
                    <a:pt x="3560179" y="367980"/>
                    <a:pt x="3560497" y="361948"/>
                    <a:pt x="3560814" y="355915"/>
                  </a:cubicBezTo>
                  <a:lnTo>
                    <a:pt x="3577000" y="346390"/>
                  </a:lnTo>
                  <a:lnTo>
                    <a:pt x="3584934" y="337818"/>
                  </a:lnTo>
                  <a:lnTo>
                    <a:pt x="3583347" y="378775"/>
                  </a:lnTo>
                  <a:lnTo>
                    <a:pt x="3572874" y="405445"/>
                  </a:lnTo>
                  <a:lnTo>
                    <a:pt x="3584934" y="431480"/>
                  </a:lnTo>
                  <a:lnTo>
                    <a:pt x="3584934" y="456563"/>
                  </a:lnTo>
                  <a:lnTo>
                    <a:pt x="3565574" y="494980"/>
                  </a:lnTo>
                  <a:lnTo>
                    <a:pt x="3565574" y="505458"/>
                  </a:lnTo>
                  <a:lnTo>
                    <a:pt x="3590647" y="478788"/>
                  </a:lnTo>
                  <a:lnTo>
                    <a:pt x="3597629" y="443863"/>
                  </a:lnTo>
                  <a:lnTo>
                    <a:pt x="3607151" y="440688"/>
                  </a:lnTo>
                  <a:lnTo>
                    <a:pt x="3619846" y="457198"/>
                  </a:lnTo>
                  <a:lnTo>
                    <a:pt x="3627463" y="443545"/>
                  </a:lnTo>
                  <a:lnTo>
                    <a:pt x="3610007" y="428940"/>
                  </a:lnTo>
                  <a:lnTo>
                    <a:pt x="3605881" y="393380"/>
                  </a:lnTo>
                  <a:lnTo>
                    <a:pt x="3626828" y="379410"/>
                  </a:lnTo>
                  <a:lnTo>
                    <a:pt x="3629685" y="350835"/>
                  </a:lnTo>
                  <a:lnTo>
                    <a:pt x="3642380" y="337183"/>
                  </a:lnTo>
                  <a:lnTo>
                    <a:pt x="3652853" y="342263"/>
                  </a:lnTo>
                  <a:lnTo>
                    <a:pt x="3641428" y="366710"/>
                  </a:lnTo>
                  <a:lnTo>
                    <a:pt x="3662692" y="378140"/>
                  </a:lnTo>
                  <a:lnTo>
                    <a:pt x="3668722" y="349565"/>
                  </a:lnTo>
                  <a:lnTo>
                    <a:pt x="3689986" y="351471"/>
                  </a:lnTo>
                  <a:lnTo>
                    <a:pt x="3669357" y="331785"/>
                  </a:lnTo>
                  <a:lnTo>
                    <a:pt x="3676974" y="316863"/>
                  </a:lnTo>
                  <a:lnTo>
                    <a:pt x="3692843" y="327023"/>
                  </a:lnTo>
                  <a:lnTo>
                    <a:pt x="3703951" y="353375"/>
                  </a:lnTo>
                  <a:lnTo>
                    <a:pt x="3718550" y="355598"/>
                  </a:lnTo>
                  <a:lnTo>
                    <a:pt x="3728072" y="377505"/>
                  </a:lnTo>
                  <a:lnTo>
                    <a:pt x="3747432" y="396238"/>
                  </a:lnTo>
                  <a:lnTo>
                    <a:pt x="3742671" y="347660"/>
                  </a:lnTo>
                  <a:lnTo>
                    <a:pt x="3755366" y="329563"/>
                  </a:lnTo>
                  <a:lnTo>
                    <a:pt x="3741402" y="310831"/>
                  </a:lnTo>
                  <a:lnTo>
                    <a:pt x="3754097" y="299083"/>
                  </a:lnTo>
                  <a:lnTo>
                    <a:pt x="3732832" y="284796"/>
                  </a:lnTo>
                  <a:lnTo>
                    <a:pt x="3722042" y="307020"/>
                  </a:lnTo>
                  <a:lnTo>
                    <a:pt x="3702047" y="286066"/>
                  </a:lnTo>
                  <a:cubicBezTo>
                    <a:pt x="3702259" y="278340"/>
                    <a:pt x="3702470" y="270614"/>
                    <a:pt x="3702682" y="262888"/>
                  </a:cubicBezTo>
                  <a:lnTo>
                    <a:pt x="3679830" y="270191"/>
                  </a:lnTo>
                  <a:lnTo>
                    <a:pt x="3669992" y="254633"/>
                  </a:lnTo>
                  <a:lnTo>
                    <a:pt x="3686813" y="249236"/>
                  </a:lnTo>
                  <a:lnTo>
                    <a:pt x="3699508" y="257491"/>
                  </a:lnTo>
                  <a:lnTo>
                    <a:pt x="3701729" y="235583"/>
                  </a:lnTo>
                  <a:lnTo>
                    <a:pt x="3716646" y="253363"/>
                  </a:lnTo>
                  <a:lnTo>
                    <a:pt x="3718550" y="269238"/>
                  </a:lnTo>
                  <a:lnTo>
                    <a:pt x="3734419" y="275271"/>
                  </a:lnTo>
                  <a:lnTo>
                    <a:pt x="3730293" y="265746"/>
                  </a:lnTo>
                  <a:lnTo>
                    <a:pt x="3744893" y="235266"/>
                  </a:lnTo>
                  <a:lnTo>
                    <a:pt x="3771235" y="242251"/>
                  </a:lnTo>
                  <a:lnTo>
                    <a:pt x="3769648" y="285431"/>
                  </a:lnTo>
                  <a:lnTo>
                    <a:pt x="3794086" y="289241"/>
                  </a:lnTo>
                  <a:lnTo>
                    <a:pt x="3783295" y="269556"/>
                  </a:lnTo>
                  <a:lnTo>
                    <a:pt x="3790913" y="260031"/>
                  </a:lnTo>
                  <a:lnTo>
                    <a:pt x="3798212" y="266381"/>
                  </a:lnTo>
                  <a:lnTo>
                    <a:pt x="3841376" y="274001"/>
                  </a:lnTo>
                  <a:lnTo>
                    <a:pt x="3828998" y="295273"/>
                  </a:lnTo>
                  <a:lnTo>
                    <a:pt x="3855658" y="294321"/>
                  </a:lnTo>
                  <a:lnTo>
                    <a:pt x="3838837" y="314323"/>
                  </a:lnTo>
                  <a:lnTo>
                    <a:pt x="3855975" y="341628"/>
                  </a:lnTo>
                  <a:lnTo>
                    <a:pt x="3871844" y="335913"/>
                  </a:lnTo>
                  <a:lnTo>
                    <a:pt x="3865179" y="301306"/>
                  </a:lnTo>
                  <a:lnTo>
                    <a:pt x="3879461" y="284478"/>
                  </a:lnTo>
                  <a:lnTo>
                    <a:pt x="3862640" y="279398"/>
                  </a:lnTo>
                  <a:lnTo>
                    <a:pt x="3866766" y="252728"/>
                  </a:lnTo>
                  <a:lnTo>
                    <a:pt x="3885809" y="256856"/>
                  </a:lnTo>
                  <a:lnTo>
                    <a:pt x="3891839" y="239076"/>
                  </a:lnTo>
                  <a:lnTo>
                    <a:pt x="3894060" y="225423"/>
                  </a:lnTo>
                  <a:lnTo>
                    <a:pt x="3904534" y="220978"/>
                  </a:lnTo>
                  <a:lnTo>
                    <a:pt x="3929289" y="187006"/>
                  </a:lnTo>
                  <a:lnTo>
                    <a:pt x="3943254" y="185736"/>
                  </a:lnTo>
                  <a:lnTo>
                    <a:pt x="3965470" y="200658"/>
                  </a:lnTo>
                  <a:lnTo>
                    <a:pt x="3976261" y="187641"/>
                  </a:lnTo>
                  <a:lnTo>
                    <a:pt x="3960075" y="171766"/>
                  </a:lnTo>
                  <a:lnTo>
                    <a:pt x="3972453" y="131761"/>
                  </a:lnTo>
                  <a:lnTo>
                    <a:pt x="3994986" y="144143"/>
                  </a:lnTo>
                  <a:lnTo>
                    <a:pt x="3999747" y="129538"/>
                  </a:lnTo>
                  <a:lnTo>
                    <a:pt x="3988004" y="110806"/>
                  </a:lnTo>
                  <a:lnTo>
                    <a:pt x="3959440" y="105726"/>
                  </a:lnTo>
                  <a:lnTo>
                    <a:pt x="3959440" y="84453"/>
                  </a:lnTo>
                  <a:lnTo>
                    <a:pt x="3967692" y="78103"/>
                  </a:lnTo>
                  <a:lnTo>
                    <a:pt x="3995621" y="102233"/>
                  </a:lnTo>
                  <a:lnTo>
                    <a:pt x="4004825" y="96836"/>
                  </a:lnTo>
                  <a:lnTo>
                    <a:pt x="3998478" y="80008"/>
                  </a:lnTo>
                  <a:lnTo>
                    <a:pt x="4002286" y="45083"/>
                  </a:lnTo>
                  <a:lnTo>
                    <a:pt x="4010855" y="49211"/>
                  </a:lnTo>
                  <a:lnTo>
                    <a:pt x="4021646" y="71436"/>
                  </a:lnTo>
                  <a:lnTo>
                    <a:pt x="4027676" y="42861"/>
                  </a:lnTo>
                  <a:lnTo>
                    <a:pt x="4035293" y="40638"/>
                  </a:lnTo>
                  <a:lnTo>
                    <a:pt x="4041641" y="66673"/>
                  </a:lnTo>
                  <a:lnTo>
                    <a:pt x="4054336" y="69848"/>
                  </a:lnTo>
                  <a:lnTo>
                    <a:pt x="4064175" y="95248"/>
                  </a:lnTo>
                  <a:lnTo>
                    <a:pt x="4079726" y="78103"/>
                  </a:lnTo>
                  <a:lnTo>
                    <a:pt x="4104164" y="67626"/>
                  </a:lnTo>
                  <a:lnTo>
                    <a:pt x="4108290" y="85088"/>
                  </a:lnTo>
                  <a:lnTo>
                    <a:pt x="4059097" y="155256"/>
                  </a:lnTo>
                  <a:lnTo>
                    <a:pt x="4042276" y="238758"/>
                  </a:lnTo>
                  <a:lnTo>
                    <a:pt x="4027676" y="261936"/>
                  </a:lnTo>
                  <a:lnTo>
                    <a:pt x="4034024" y="290510"/>
                  </a:lnTo>
                  <a:lnTo>
                    <a:pt x="4046719" y="293685"/>
                  </a:lnTo>
                  <a:lnTo>
                    <a:pt x="4057510" y="275588"/>
                  </a:lnTo>
                  <a:lnTo>
                    <a:pt x="4081631" y="245743"/>
                  </a:lnTo>
                  <a:lnTo>
                    <a:pt x="4063540" y="247013"/>
                  </a:lnTo>
                  <a:cubicBezTo>
                    <a:pt x="4063752" y="242039"/>
                    <a:pt x="4063963" y="237065"/>
                    <a:pt x="4064175" y="232091"/>
                  </a:cubicBezTo>
                  <a:lnTo>
                    <a:pt x="4126063" y="154621"/>
                  </a:lnTo>
                  <a:lnTo>
                    <a:pt x="4140663" y="113663"/>
                  </a:lnTo>
                  <a:lnTo>
                    <a:pt x="4166688" y="90168"/>
                  </a:lnTo>
                  <a:lnTo>
                    <a:pt x="4171766" y="66673"/>
                  </a:lnTo>
                  <a:lnTo>
                    <a:pt x="4189856" y="50798"/>
                  </a:lnTo>
                  <a:lnTo>
                    <a:pt x="4187635" y="75881"/>
                  </a:lnTo>
                  <a:lnTo>
                    <a:pt x="4197473" y="93026"/>
                  </a:lnTo>
                  <a:lnTo>
                    <a:pt x="4195252" y="106678"/>
                  </a:lnTo>
                  <a:lnTo>
                    <a:pt x="4179383" y="116203"/>
                  </a:lnTo>
                  <a:lnTo>
                    <a:pt x="4170179" y="139381"/>
                  </a:lnTo>
                  <a:lnTo>
                    <a:pt x="4197791" y="131761"/>
                  </a:lnTo>
                  <a:lnTo>
                    <a:pt x="4185731" y="200658"/>
                  </a:lnTo>
                  <a:lnTo>
                    <a:pt x="4200330" y="201293"/>
                  </a:lnTo>
                  <a:lnTo>
                    <a:pt x="4222546" y="187323"/>
                  </a:lnTo>
                  <a:lnTo>
                    <a:pt x="4238098" y="143191"/>
                  </a:lnTo>
                  <a:lnTo>
                    <a:pt x="4246667" y="155573"/>
                  </a:lnTo>
                  <a:lnTo>
                    <a:pt x="4250476" y="141921"/>
                  </a:lnTo>
                  <a:lnTo>
                    <a:pt x="4236828" y="126363"/>
                  </a:lnTo>
                  <a:lnTo>
                    <a:pt x="4240954" y="106043"/>
                  </a:lnTo>
                  <a:lnTo>
                    <a:pt x="4258727" y="101916"/>
                  </a:lnTo>
                  <a:lnTo>
                    <a:pt x="4264123" y="93343"/>
                  </a:lnTo>
                  <a:lnTo>
                    <a:pt x="4277770" y="74293"/>
                  </a:lnTo>
                  <a:lnTo>
                    <a:pt x="4268884" y="63498"/>
                  </a:lnTo>
                  <a:lnTo>
                    <a:pt x="4274279" y="39686"/>
                  </a:lnTo>
                  <a:lnTo>
                    <a:pt x="4286657" y="33336"/>
                  </a:lnTo>
                  <a:lnTo>
                    <a:pt x="4277135" y="19366"/>
                  </a:lnTo>
                  <a:close/>
                  <a:moveTo>
                    <a:pt x="4105211" y="0"/>
                  </a:moveTo>
                  <a:lnTo>
                    <a:pt x="4132404" y="29210"/>
                  </a:lnTo>
                  <a:lnTo>
                    <a:pt x="4151279" y="20320"/>
                  </a:lnTo>
                  <a:lnTo>
                    <a:pt x="4142001" y="37465"/>
                  </a:lnTo>
                  <a:lnTo>
                    <a:pt x="4118327" y="43180"/>
                  </a:lnTo>
                  <a:lnTo>
                    <a:pt x="4092734" y="44133"/>
                  </a:lnTo>
                  <a:lnTo>
                    <a:pt x="4070660" y="57150"/>
                  </a:lnTo>
                  <a:lnTo>
                    <a:pt x="4067141" y="41275"/>
                  </a:lnTo>
                  <a:lnTo>
                    <a:pt x="4088575" y="39370"/>
                  </a:lnTo>
                  <a:lnTo>
                    <a:pt x="4087295" y="29528"/>
                  </a:lnTo>
                  <a:lnTo>
                    <a:pt x="4068100" y="26353"/>
                  </a:lnTo>
                  <a:lnTo>
                    <a:pt x="4072259" y="12065"/>
                  </a:lnTo>
                  <a:lnTo>
                    <a:pt x="4098812" y="10478"/>
                  </a:lnTo>
                  <a:close/>
                </a:path>
              </a:pathLst>
            </a:custGeom>
            <a:solidFill>
              <a:srgbClr val="D2D2D4"/>
            </a:solidFill>
            <a:ln w="19050"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24" name="Oval 23"/>
            <p:cNvSpPr/>
            <p:nvPr/>
          </p:nvSpPr>
          <p:spPr>
            <a:xfrm>
              <a:off x="187854" y="1236927"/>
              <a:ext cx="4389120" cy="4389120"/>
            </a:xfrm>
            <a:prstGeom prst="ellipse">
              <a:avLst/>
            </a:prstGeom>
            <a:noFill/>
            <a:ln w="285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5" name="Group 24"/>
            <p:cNvGrpSpPr/>
            <p:nvPr/>
          </p:nvGrpSpPr>
          <p:grpSpPr>
            <a:xfrm>
              <a:off x="2678553" y="2930858"/>
              <a:ext cx="355131" cy="216333"/>
              <a:chOff x="4846638" y="2724150"/>
              <a:chExt cx="588963" cy="358775"/>
            </a:xfrm>
            <a:solidFill>
              <a:srgbClr val="9FD55B"/>
            </a:solidFill>
          </p:grpSpPr>
          <p:sp>
            <p:nvSpPr>
              <p:cNvPr id="26" name="Freeform 108"/>
              <p:cNvSpPr>
                <a:spLocks/>
              </p:cNvSpPr>
              <p:nvPr/>
            </p:nvSpPr>
            <p:spPr bwMode="auto">
              <a:xfrm>
                <a:off x="4999038" y="2724150"/>
                <a:ext cx="436563" cy="358775"/>
              </a:xfrm>
              <a:custGeom>
                <a:avLst/>
                <a:gdLst>
                  <a:gd name="T0" fmla="*/ 1373 w 1375"/>
                  <a:gd name="T1" fmla="*/ 188 h 1131"/>
                  <a:gd name="T2" fmla="*/ 1338 w 1375"/>
                  <a:gd name="T3" fmla="*/ 122 h 1131"/>
                  <a:gd name="T4" fmla="*/ 1268 w 1375"/>
                  <a:gd name="T5" fmla="*/ 138 h 1131"/>
                  <a:gd name="T6" fmla="*/ 1065 w 1375"/>
                  <a:gd name="T7" fmla="*/ 124 h 1131"/>
                  <a:gd name="T8" fmla="*/ 872 w 1375"/>
                  <a:gd name="T9" fmla="*/ 42 h 1131"/>
                  <a:gd name="T10" fmla="*/ 711 w 1375"/>
                  <a:gd name="T11" fmla="*/ 27 h 1131"/>
                  <a:gd name="T12" fmla="*/ 644 w 1375"/>
                  <a:gd name="T13" fmla="*/ 25 h 1131"/>
                  <a:gd name="T14" fmla="*/ 594 w 1375"/>
                  <a:gd name="T15" fmla="*/ 35 h 1131"/>
                  <a:gd name="T16" fmla="*/ 492 w 1375"/>
                  <a:gd name="T17" fmla="*/ 76 h 1131"/>
                  <a:gd name="T18" fmla="*/ 428 w 1375"/>
                  <a:gd name="T19" fmla="*/ 62 h 1131"/>
                  <a:gd name="T20" fmla="*/ 292 w 1375"/>
                  <a:gd name="T21" fmla="*/ 107 h 1131"/>
                  <a:gd name="T22" fmla="*/ 185 w 1375"/>
                  <a:gd name="T23" fmla="*/ 145 h 1131"/>
                  <a:gd name="T24" fmla="*/ 126 w 1375"/>
                  <a:gd name="T25" fmla="*/ 215 h 1131"/>
                  <a:gd name="T26" fmla="*/ 0 w 1375"/>
                  <a:gd name="T27" fmla="*/ 332 h 1131"/>
                  <a:gd name="T28" fmla="*/ 21 w 1375"/>
                  <a:gd name="T29" fmla="*/ 392 h 1131"/>
                  <a:gd name="T30" fmla="*/ 39 w 1375"/>
                  <a:gd name="T31" fmla="*/ 488 h 1131"/>
                  <a:gd name="T32" fmla="*/ 116 w 1375"/>
                  <a:gd name="T33" fmla="*/ 524 h 1131"/>
                  <a:gd name="T34" fmla="*/ 9 w 1375"/>
                  <a:gd name="T35" fmla="*/ 577 h 1131"/>
                  <a:gd name="T36" fmla="*/ 67 w 1375"/>
                  <a:gd name="T37" fmla="*/ 651 h 1131"/>
                  <a:gd name="T38" fmla="*/ 82 w 1375"/>
                  <a:gd name="T39" fmla="*/ 747 h 1131"/>
                  <a:gd name="T40" fmla="*/ 141 w 1375"/>
                  <a:gd name="T41" fmla="*/ 732 h 1131"/>
                  <a:gd name="T42" fmla="*/ 245 w 1375"/>
                  <a:gd name="T43" fmla="*/ 794 h 1131"/>
                  <a:gd name="T44" fmla="*/ 321 w 1375"/>
                  <a:gd name="T45" fmla="*/ 718 h 1131"/>
                  <a:gd name="T46" fmla="*/ 328 w 1375"/>
                  <a:gd name="T47" fmla="*/ 817 h 1131"/>
                  <a:gd name="T48" fmla="*/ 273 w 1375"/>
                  <a:gd name="T49" fmla="*/ 991 h 1131"/>
                  <a:gd name="T50" fmla="*/ 545 w 1375"/>
                  <a:gd name="T51" fmla="*/ 905 h 1131"/>
                  <a:gd name="T52" fmla="*/ 674 w 1375"/>
                  <a:gd name="T53" fmla="*/ 966 h 1131"/>
                  <a:gd name="T54" fmla="*/ 1026 w 1375"/>
                  <a:gd name="T55" fmla="*/ 1086 h 1131"/>
                  <a:gd name="T56" fmla="*/ 1262 w 1375"/>
                  <a:gd name="T57" fmla="*/ 1120 h 1131"/>
                  <a:gd name="T58" fmla="*/ 1336 w 1375"/>
                  <a:gd name="T59" fmla="*/ 950 h 1131"/>
                  <a:gd name="T60" fmla="*/ 1244 w 1375"/>
                  <a:gd name="T61" fmla="*/ 878 h 1131"/>
                  <a:gd name="T62" fmla="*/ 1199 w 1375"/>
                  <a:gd name="T63" fmla="*/ 798 h 1131"/>
                  <a:gd name="T64" fmla="*/ 1121 w 1375"/>
                  <a:gd name="T65" fmla="*/ 589 h 1131"/>
                  <a:gd name="T66" fmla="*/ 1067 w 1375"/>
                  <a:gd name="T67" fmla="*/ 496 h 1131"/>
                  <a:gd name="T68" fmla="*/ 1068 w 1375"/>
                  <a:gd name="T69" fmla="*/ 486 h 1131"/>
                  <a:gd name="T70" fmla="*/ 1072 w 1375"/>
                  <a:gd name="T71" fmla="*/ 451 h 1131"/>
                  <a:gd name="T72" fmla="*/ 1080 w 1375"/>
                  <a:gd name="T73" fmla="*/ 426 h 1131"/>
                  <a:gd name="T74" fmla="*/ 1086 w 1375"/>
                  <a:gd name="T75" fmla="*/ 416 h 1131"/>
                  <a:gd name="T76" fmla="*/ 1133 w 1375"/>
                  <a:gd name="T77" fmla="*/ 361 h 1131"/>
                  <a:gd name="T78" fmla="*/ 1254 w 1375"/>
                  <a:gd name="T79" fmla="*/ 348 h 1131"/>
                  <a:gd name="T80" fmla="*/ 1314 w 1375"/>
                  <a:gd name="T81" fmla="*/ 355 h 1131"/>
                  <a:gd name="T82" fmla="*/ 1362 w 1375"/>
                  <a:gd name="T83" fmla="*/ 318 h 1131"/>
                  <a:gd name="T84" fmla="*/ 1342 w 1375"/>
                  <a:gd name="T85" fmla="*/ 250 h 1131"/>
                  <a:gd name="T86" fmla="*/ 1351 w 1375"/>
                  <a:gd name="T87" fmla="*/ 218 h 1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75" h="1131">
                    <a:moveTo>
                      <a:pt x="1360" y="182"/>
                    </a:moveTo>
                    <a:lnTo>
                      <a:pt x="1373" y="188"/>
                    </a:lnTo>
                    <a:lnTo>
                      <a:pt x="1375" y="168"/>
                    </a:lnTo>
                    <a:lnTo>
                      <a:pt x="1338" y="122"/>
                    </a:lnTo>
                    <a:lnTo>
                      <a:pt x="1287" y="134"/>
                    </a:lnTo>
                    <a:lnTo>
                      <a:pt x="1268" y="138"/>
                    </a:lnTo>
                    <a:lnTo>
                      <a:pt x="1215" y="116"/>
                    </a:lnTo>
                    <a:lnTo>
                      <a:pt x="1065" y="124"/>
                    </a:lnTo>
                    <a:lnTo>
                      <a:pt x="954" y="51"/>
                    </a:lnTo>
                    <a:lnTo>
                      <a:pt x="872" y="42"/>
                    </a:lnTo>
                    <a:lnTo>
                      <a:pt x="761" y="0"/>
                    </a:lnTo>
                    <a:lnTo>
                      <a:pt x="711" y="27"/>
                    </a:lnTo>
                    <a:lnTo>
                      <a:pt x="664" y="8"/>
                    </a:lnTo>
                    <a:lnTo>
                      <a:pt x="644" y="25"/>
                    </a:lnTo>
                    <a:lnTo>
                      <a:pt x="614" y="11"/>
                    </a:lnTo>
                    <a:lnTo>
                      <a:pt x="594" y="35"/>
                    </a:lnTo>
                    <a:lnTo>
                      <a:pt x="625" y="68"/>
                    </a:lnTo>
                    <a:lnTo>
                      <a:pt x="492" y="76"/>
                    </a:lnTo>
                    <a:lnTo>
                      <a:pt x="465" y="86"/>
                    </a:lnTo>
                    <a:lnTo>
                      <a:pt x="428" y="62"/>
                    </a:lnTo>
                    <a:lnTo>
                      <a:pt x="388" y="106"/>
                    </a:lnTo>
                    <a:lnTo>
                      <a:pt x="292" y="107"/>
                    </a:lnTo>
                    <a:lnTo>
                      <a:pt x="249" y="134"/>
                    </a:lnTo>
                    <a:lnTo>
                      <a:pt x="185" y="145"/>
                    </a:lnTo>
                    <a:lnTo>
                      <a:pt x="183" y="194"/>
                    </a:lnTo>
                    <a:lnTo>
                      <a:pt x="126" y="215"/>
                    </a:lnTo>
                    <a:lnTo>
                      <a:pt x="10" y="272"/>
                    </a:lnTo>
                    <a:lnTo>
                      <a:pt x="0" y="332"/>
                    </a:lnTo>
                    <a:lnTo>
                      <a:pt x="51" y="371"/>
                    </a:lnTo>
                    <a:lnTo>
                      <a:pt x="21" y="392"/>
                    </a:lnTo>
                    <a:lnTo>
                      <a:pt x="18" y="461"/>
                    </a:lnTo>
                    <a:lnTo>
                      <a:pt x="39" y="488"/>
                    </a:lnTo>
                    <a:lnTo>
                      <a:pt x="109" y="510"/>
                    </a:lnTo>
                    <a:lnTo>
                      <a:pt x="116" y="524"/>
                    </a:lnTo>
                    <a:lnTo>
                      <a:pt x="53" y="544"/>
                    </a:lnTo>
                    <a:lnTo>
                      <a:pt x="9" y="577"/>
                    </a:lnTo>
                    <a:lnTo>
                      <a:pt x="14" y="601"/>
                    </a:lnTo>
                    <a:lnTo>
                      <a:pt x="67" y="651"/>
                    </a:lnTo>
                    <a:lnTo>
                      <a:pt x="75" y="737"/>
                    </a:lnTo>
                    <a:lnTo>
                      <a:pt x="82" y="747"/>
                    </a:lnTo>
                    <a:lnTo>
                      <a:pt x="102" y="757"/>
                    </a:lnTo>
                    <a:lnTo>
                      <a:pt x="141" y="732"/>
                    </a:lnTo>
                    <a:lnTo>
                      <a:pt x="215" y="808"/>
                    </a:lnTo>
                    <a:lnTo>
                      <a:pt x="245" y="794"/>
                    </a:lnTo>
                    <a:lnTo>
                      <a:pt x="261" y="754"/>
                    </a:lnTo>
                    <a:lnTo>
                      <a:pt x="321" y="718"/>
                    </a:lnTo>
                    <a:lnTo>
                      <a:pt x="345" y="754"/>
                    </a:lnTo>
                    <a:lnTo>
                      <a:pt x="328" y="817"/>
                    </a:lnTo>
                    <a:lnTo>
                      <a:pt x="302" y="860"/>
                    </a:lnTo>
                    <a:lnTo>
                      <a:pt x="273" y="991"/>
                    </a:lnTo>
                    <a:lnTo>
                      <a:pt x="491" y="861"/>
                    </a:lnTo>
                    <a:lnTo>
                      <a:pt x="545" y="905"/>
                    </a:lnTo>
                    <a:lnTo>
                      <a:pt x="642" y="921"/>
                    </a:lnTo>
                    <a:lnTo>
                      <a:pt x="674" y="966"/>
                    </a:lnTo>
                    <a:lnTo>
                      <a:pt x="960" y="1131"/>
                    </a:lnTo>
                    <a:lnTo>
                      <a:pt x="1026" y="1086"/>
                    </a:lnTo>
                    <a:lnTo>
                      <a:pt x="1182" y="1129"/>
                    </a:lnTo>
                    <a:lnTo>
                      <a:pt x="1262" y="1120"/>
                    </a:lnTo>
                    <a:lnTo>
                      <a:pt x="1318" y="1022"/>
                    </a:lnTo>
                    <a:lnTo>
                      <a:pt x="1336" y="950"/>
                    </a:lnTo>
                    <a:lnTo>
                      <a:pt x="1278" y="879"/>
                    </a:lnTo>
                    <a:lnTo>
                      <a:pt x="1244" y="878"/>
                    </a:lnTo>
                    <a:lnTo>
                      <a:pt x="1228" y="825"/>
                    </a:lnTo>
                    <a:lnTo>
                      <a:pt x="1199" y="798"/>
                    </a:lnTo>
                    <a:lnTo>
                      <a:pt x="1155" y="723"/>
                    </a:lnTo>
                    <a:lnTo>
                      <a:pt x="1121" y="589"/>
                    </a:lnTo>
                    <a:lnTo>
                      <a:pt x="1129" y="524"/>
                    </a:lnTo>
                    <a:lnTo>
                      <a:pt x="1067" y="496"/>
                    </a:lnTo>
                    <a:lnTo>
                      <a:pt x="1067" y="496"/>
                    </a:lnTo>
                    <a:lnTo>
                      <a:pt x="1068" y="486"/>
                    </a:lnTo>
                    <a:lnTo>
                      <a:pt x="1070" y="465"/>
                    </a:lnTo>
                    <a:lnTo>
                      <a:pt x="1072" y="451"/>
                    </a:lnTo>
                    <a:lnTo>
                      <a:pt x="1075" y="438"/>
                    </a:lnTo>
                    <a:lnTo>
                      <a:pt x="1080" y="426"/>
                    </a:lnTo>
                    <a:lnTo>
                      <a:pt x="1086" y="416"/>
                    </a:lnTo>
                    <a:lnTo>
                      <a:pt x="1086" y="416"/>
                    </a:lnTo>
                    <a:lnTo>
                      <a:pt x="1106" y="392"/>
                    </a:lnTo>
                    <a:lnTo>
                      <a:pt x="1133" y="361"/>
                    </a:lnTo>
                    <a:lnTo>
                      <a:pt x="1168" y="322"/>
                    </a:lnTo>
                    <a:lnTo>
                      <a:pt x="1254" y="348"/>
                    </a:lnTo>
                    <a:lnTo>
                      <a:pt x="1259" y="381"/>
                    </a:lnTo>
                    <a:lnTo>
                      <a:pt x="1314" y="355"/>
                    </a:lnTo>
                    <a:lnTo>
                      <a:pt x="1321" y="384"/>
                    </a:lnTo>
                    <a:lnTo>
                      <a:pt x="1362" y="318"/>
                    </a:lnTo>
                    <a:lnTo>
                      <a:pt x="1367" y="249"/>
                    </a:lnTo>
                    <a:lnTo>
                      <a:pt x="1342" y="250"/>
                    </a:lnTo>
                    <a:lnTo>
                      <a:pt x="1331" y="241"/>
                    </a:lnTo>
                    <a:lnTo>
                      <a:pt x="1351" y="218"/>
                    </a:lnTo>
                    <a:lnTo>
                      <a:pt x="1360" y="182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" name="Freeform 109"/>
              <p:cNvSpPr>
                <a:spLocks/>
              </p:cNvSpPr>
              <p:nvPr/>
            </p:nvSpPr>
            <p:spPr bwMode="auto">
              <a:xfrm>
                <a:off x="4846638" y="2914650"/>
                <a:ext cx="133350" cy="125413"/>
              </a:xfrm>
              <a:custGeom>
                <a:avLst/>
                <a:gdLst>
                  <a:gd name="T0" fmla="*/ 383 w 419"/>
                  <a:gd name="T1" fmla="*/ 30 h 394"/>
                  <a:gd name="T2" fmla="*/ 419 w 419"/>
                  <a:gd name="T3" fmla="*/ 72 h 394"/>
                  <a:gd name="T4" fmla="*/ 417 w 419"/>
                  <a:gd name="T5" fmla="*/ 102 h 394"/>
                  <a:gd name="T6" fmla="*/ 384 w 419"/>
                  <a:gd name="T7" fmla="*/ 93 h 394"/>
                  <a:gd name="T8" fmla="*/ 354 w 419"/>
                  <a:gd name="T9" fmla="*/ 120 h 394"/>
                  <a:gd name="T10" fmla="*/ 327 w 419"/>
                  <a:gd name="T11" fmla="*/ 153 h 394"/>
                  <a:gd name="T12" fmla="*/ 281 w 419"/>
                  <a:gd name="T13" fmla="*/ 174 h 394"/>
                  <a:gd name="T14" fmla="*/ 271 w 419"/>
                  <a:gd name="T15" fmla="*/ 224 h 394"/>
                  <a:gd name="T16" fmla="*/ 171 w 419"/>
                  <a:gd name="T17" fmla="*/ 201 h 394"/>
                  <a:gd name="T18" fmla="*/ 148 w 419"/>
                  <a:gd name="T19" fmla="*/ 221 h 394"/>
                  <a:gd name="T20" fmla="*/ 139 w 419"/>
                  <a:gd name="T21" fmla="*/ 297 h 394"/>
                  <a:gd name="T22" fmla="*/ 66 w 419"/>
                  <a:gd name="T23" fmla="*/ 394 h 394"/>
                  <a:gd name="T24" fmla="*/ 26 w 419"/>
                  <a:gd name="T25" fmla="*/ 338 h 394"/>
                  <a:gd name="T26" fmla="*/ 48 w 419"/>
                  <a:gd name="T27" fmla="*/ 298 h 394"/>
                  <a:gd name="T28" fmla="*/ 109 w 419"/>
                  <a:gd name="T29" fmla="*/ 275 h 394"/>
                  <a:gd name="T30" fmla="*/ 112 w 419"/>
                  <a:gd name="T31" fmla="*/ 255 h 394"/>
                  <a:gd name="T32" fmla="*/ 37 w 419"/>
                  <a:gd name="T33" fmla="*/ 189 h 394"/>
                  <a:gd name="T34" fmla="*/ 0 w 419"/>
                  <a:gd name="T35" fmla="*/ 136 h 394"/>
                  <a:gd name="T36" fmla="*/ 57 w 419"/>
                  <a:gd name="T37" fmla="*/ 132 h 394"/>
                  <a:gd name="T38" fmla="*/ 9 w 419"/>
                  <a:gd name="T39" fmla="*/ 57 h 394"/>
                  <a:gd name="T40" fmla="*/ 26 w 419"/>
                  <a:gd name="T41" fmla="*/ 40 h 394"/>
                  <a:gd name="T42" fmla="*/ 93 w 419"/>
                  <a:gd name="T43" fmla="*/ 85 h 394"/>
                  <a:gd name="T44" fmla="*/ 100 w 419"/>
                  <a:gd name="T45" fmla="*/ 52 h 394"/>
                  <a:gd name="T46" fmla="*/ 146 w 419"/>
                  <a:gd name="T47" fmla="*/ 75 h 394"/>
                  <a:gd name="T48" fmla="*/ 113 w 419"/>
                  <a:gd name="T49" fmla="*/ 52 h 394"/>
                  <a:gd name="T50" fmla="*/ 185 w 419"/>
                  <a:gd name="T51" fmla="*/ 2 h 394"/>
                  <a:gd name="T52" fmla="*/ 236 w 419"/>
                  <a:gd name="T53" fmla="*/ 14 h 394"/>
                  <a:gd name="T54" fmla="*/ 349 w 419"/>
                  <a:gd name="T55" fmla="*/ 0 h 394"/>
                  <a:gd name="T56" fmla="*/ 383 w 419"/>
                  <a:gd name="T57" fmla="*/ 30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19" h="394">
                    <a:moveTo>
                      <a:pt x="383" y="30"/>
                    </a:moveTo>
                    <a:lnTo>
                      <a:pt x="419" y="72"/>
                    </a:lnTo>
                    <a:lnTo>
                      <a:pt x="417" y="102"/>
                    </a:lnTo>
                    <a:lnTo>
                      <a:pt x="384" y="93"/>
                    </a:lnTo>
                    <a:lnTo>
                      <a:pt x="354" y="120"/>
                    </a:lnTo>
                    <a:lnTo>
                      <a:pt x="327" y="153"/>
                    </a:lnTo>
                    <a:lnTo>
                      <a:pt x="281" y="174"/>
                    </a:lnTo>
                    <a:lnTo>
                      <a:pt x="271" y="224"/>
                    </a:lnTo>
                    <a:lnTo>
                      <a:pt x="171" y="201"/>
                    </a:lnTo>
                    <a:lnTo>
                      <a:pt x="148" y="221"/>
                    </a:lnTo>
                    <a:lnTo>
                      <a:pt x="139" y="297"/>
                    </a:lnTo>
                    <a:lnTo>
                      <a:pt x="66" y="394"/>
                    </a:lnTo>
                    <a:lnTo>
                      <a:pt x="26" y="338"/>
                    </a:lnTo>
                    <a:lnTo>
                      <a:pt x="48" y="298"/>
                    </a:lnTo>
                    <a:lnTo>
                      <a:pt x="109" y="275"/>
                    </a:lnTo>
                    <a:lnTo>
                      <a:pt x="112" y="255"/>
                    </a:lnTo>
                    <a:lnTo>
                      <a:pt x="37" y="189"/>
                    </a:lnTo>
                    <a:lnTo>
                      <a:pt x="0" y="136"/>
                    </a:lnTo>
                    <a:lnTo>
                      <a:pt x="57" y="132"/>
                    </a:lnTo>
                    <a:lnTo>
                      <a:pt x="9" y="57"/>
                    </a:lnTo>
                    <a:lnTo>
                      <a:pt x="26" y="40"/>
                    </a:lnTo>
                    <a:lnTo>
                      <a:pt x="93" y="85"/>
                    </a:lnTo>
                    <a:lnTo>
                      <a:pt x="100" y="52"/>
                    </a:lnTo>
                    <a:lnTo>
                      <a:pt x="146" y="75"/>
                    </a:lnTo>
                    <a:lnTo>
                      <a:pt x="113" y="52"/>
                    </a:lnTo>
                    <a:lnTo>
                      <a:pt x="185" y="2"/>
                    </a:lnTo>
                    <a:lnTo>
                      <a:pt x="236" y="14"/>
                    </a:lnTo>
                    <a:lnTo>
                      <a:pt x="349" y="0"/>
                    </a:lnTo>
                    <a:lnTo>
                      <a:pt x="383" y="30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" name="Freeform 110"/>
              <p:cNvSpPr>
                <a:spLocks/>
              </p:cNvSpPr>
              <p:nvPr/>
            </p:nvSpPr>
            <p:spPr bwMode="auto">
              <a:xfrm>
                <a:off x="4968875" y="2900363"/>
                <a:ext cx="23813" cy="26988"/>
              </a:xfrm>
              <a:custGeom>
                <a:avLst/>
                <a:gdLst>
                  <a:gd name="T0" fmla="*/ 49 w 73"/>
                  <a:gd name="T1" fmla="*/ 0 h 87"/>
                  <a:gd name="T2" fmla="*/ 73 w 73"/>
                  <a:gd name="T3" fmla="*/ 59 h 87"/>
                  <a:gd name="T4" fmla="*/ 43 w 73"/>
                  <a:gd name="T5" fmla="*/ 87 h 87"/>
                  <a:gd name="T6" fmla="*/ 3 w 73"/>
                  <a:gd name="T7" fmla="*/ 60 h 87"/>
                  <a:gd name="T8" fmla="*/ 0 w 73"/>
                  <a:gd name="T9" fmla="*/ 23 h 87"/>
                  <a:gd name="T10" fmla="*/ 49 w 73"/>
                  <a:gd name="T11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3" h="87">
                    <a:moveTo>
                      <a:pt x="49" y="0"/>
                    </a:moveTo>
                    <a:lnTo>
                      <a:pt x="73" y="59"/>
                    </a:lnTo>
                    <a:lnTo>
                      <a:pt x="43" y="87"/>
                    </a:lnTo>
                    <a:lnTo>
                      <a:pt x="3" y="60"/>
                    </a:lnTo>
                    <a:lnTo>
                      <a:pt x="0" y="23"/>
                    </a:lnTo>
                    <a:lnTo>
                      <a:pt x="49" y="0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" name="Freeform 111"/>
              <p:cNvSpPr>
                <a:spLocks/>
              </p:cNvSpPr>
              <p:nvPr/>
            </p:nvSpPr>
            <p:spPr bwMode="auto">
              <a:xfrm>
                <a:off x="4967288" y="2832100"/>
                <a:ext cx="22225" cy="19050"/>
              </a:xfrm>
              <a:custGeom>
                <a:avLst/>
                <a:gdLst>
                  <a:gd name="T0" fmla="*/ 0 w 70"/>
                  <a:gd name="T1" fmla="*/ 31 h 61"/>
                  <a:gd name="T2" fmla="*/ 7 w 70"/>
                  <a:gd name="T3" fmla="*/ 4 h 61"/>
                  <a:gd name="T4" fmla="*/ 64 w 70"/>
                  <a:gd name="T5" fmla="*/ 0 h 61"/>
                  <a:gd name="T6" fmla="*/ 70 w 70"/>
                  <a:gd name="T7" fmla="*/ 43 h 61"/>
                  <a:gd name="T8" fmla="*/ 37 w 70"/>
                  <a:gd name="T9" fmla="*/ 40 h 61"/>
                  <a:gd name="T10" fmla="*/ 37 w 70"/>
                  <a:gd name="T11" fmla="*/ 40 h 61"/>
                  <a:gd name="T12" fmla="*/ 36 w 70"/>
                  <a:gd name="T13" fmla="*/ 43 h 61"/>
                  <a:gd name="T14" fmla="*/ 32 w 70"/>
                  <a:gd name="T15" fmla="*/ 49 h 61"/>
                  <a:gd name="T16" fmla="*/ 27 w 70"/>
                  <a:gd name="T17" fmla="*/ 55 h 61"/>
                  <a:gd name="T18" fmla="*/ 23 w 70"/>
                  <a:gd name="T19" fmla="*/ 59 h 61"/>
                  <a:gd name="T20" fmla="*/ 20 w 70"/>
                  <a:gd name="T21" fmla="*/ 60 h 61"/>
                  <a:gd name="T22" fmla="*/ 20 w 70"/>
                  <a:gd name="T23" fmla="*/ 60 h 61"/>
                  <a:gd name="T24" fmla="*/ 18 w 70"/>
                  <a:gd name="T25" fmla="*/ 61 h 61"/>
                  <a:gd name="T26" fmla="*/ 17 w 70"/>
                  <a:gd name="T27" fmla="*/ 60 h 61"/>
                  <a:gd name="T28" fmla="*/ 13 w 70"/>
                  <a:gd name="T29" fmla="*/ 57 h 61"/>
                  <a:gd name="T30" fmla="*/ 9 w 70"/>
                  <a:gd name="T31" fmla="*/ 52 h 61"/>
                  <a:gd name="T32" fmla="*/ 7 w 70"/>
                  <a:gd name="T33" fmla="*/ 47 h 61"/>
                  <a:gd name="T34" fmla="*/ 2 w 70"/>
                  <a:gd name="T35" fmla="*/ 35 h 61"/>
                  <a:gd name="T36" fmla="*/ 0 w 70"/>
                  <a:gd name="T37" fmla="*/ 31 h 61"/>
                  <a:gd name="T38" fmla="*/ 0 w 70"/>
                  <a:gd name="T39" fmla="*/ 31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0" h="61">
                    <a:moveTo>
                      <a:pt x="0" y="31"/>
                    </a:moveTo>
                    <a:lnTo>
                      <a:pt x="7" y="4"/>
                    </a:lnTo>
                    <a:lnTo>
                      <a:pt x="64" y="0"/>
                    </a:lnTo>
                    <a:lnTo>
                      <a:pt x="70" y="43"/>
                    </a:lnTo>
                    <a:lnTo>
                      <a:pt x="37" y="40"/>
                    </a:lnTo>
                    <a:lnTo>
                      <a:pt x="37" y="40"/>
                    </a:lnTo>
                    <a:lnTo>
                      <a:pt x="36" y="43"/>
                    </a:lnTo>
                    <a:lnTo>
                      <a:pt x="32" y="49"/>
                    </a:lnTo>
                    <a:lnTo>
                      <a:pt x="27" y="55"/>
                    </a:lnTo>
                    <a:lnTo>
                      <a:pt x="23" y="59"/>
                    </a:lnTo>
                    <a:lnTo>
                      <a:pt x="20" y="60"/>
                    </a:lnTo>
                    <a:lnTo>
                      <a:pt x="20" y="60"/>
                    </a:lnTo>
                    <a:lnTo>
                      <a:pt x="18" y="61"/>
                    </a:lnTo>
                    <a:lnTo>
                      <a:pt x="17" y="60"/>
                    </a:lnTo>
                    <a:lnTo>
                      <a:pt x="13" y="57"/>
                    </a:lnTo>
                    <a:lnTo>
                      <a:pt x="9" y="52"/>
                    </a:lnTo>
                    <a:lnTo>
                      <a:pt x="7" y="47"/>
                    </a:lnTo>
                    <a:lnTo>
                      <a:pt x="2" y="35"/>
                    </a:lnTo>
                    <a:lnTo>
                      <a:pt x="0" y="31"/>
                    </a:lnTo>
                    <a:lnTo>
                      <a:pt x="0" y="31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" name="Freeform 112"/>
              <p:cNvSpPr>
                <a:spLocks/>
              </p:cNvSpPr>
              <p:nvPr/>
            </p:nvSpPr>
            <p:spPr bwMode="auto">
              <a:xfrm>
                <a:off x="4865688" y="2840038"/>
                <a:ext cx="87313" cy="60325"/>
              </a:xfrm>
              <a:custGeom>
                <a:avLst/>
                <a:gdLst>
                  <a:gd name="T0" fmla="*/ 11 w 274"/>
                  <a:gd name="T1" fmla="*/ 95 h 190"/>
                  <a:gd name="T2" fmla="*/ 0 w 274"/>
                  <a:gd name="T3" fmla="*/ 72 h 190"/>
                  <a:gd name="T4" fmla="*/ 57 w 274"/>
                  <a:gd name="T5" fmla="*/ 55 h 190"/>
                  <a:gd name="T6" fmla="*/ 97 w 274"/>
                  <a:gd name="T7" fmla="*/ 54 h 190"/>
                  <a:gd name="T8" fmla="*/ 127 w 274"/>
                  <a:gd name="T9" fmla="*/ 27 h 190"/>
                  <a:gd name="T10" fmla="*/ 143 w 274"/>
                  <a:gd name="T11" fmla="*/ 0 h 190"/>
                  <a:gd name="T12" fmla="*/ 223 w 274"/>
                  <a:gd name="T13" fmla="*/ 6 h 190"/>
                  <a:gd name="T14" fmla="*/ 254 w 274"/>
                  <a:gd name="T15" fmla="*/ 49 h 190"/>
                  <a:gd name="T16" fmla="*/ 274 w 274"/>
                  <a:gd name="T17" fmla="*/ 102 h 190"/>
                  <a:gd name="T18" fmla="*/ 258 w 274"/>
                  <a:gd name="T19" fmla="*/ 113 h 190"/>
                  <a:gd name="T20" fmla="*/ 241 w 274"/>
                  <a:gd name="T21" fmla="*/ 96 h 190"/>
                  <a:gd name="T22" fmla="*/ 214 w 274"/>
                  <a:gd name="T23" fmla="*/ 116 h 190"/>
                  <a:gd name="T24" fmla="*/ 192 w 274"/>
                  <a:gd name="T25" fmla="*/ 156 h 190"/>
                  <a:gd name="T26" fmla="*/ 172 w 274"/>
                  <a:gd name="T27" fmla="*/ 190 h 190"/>
                  <a:gd name="T28" fmla="*/ 132 w 274"/>
                  <a:gd name="T29" fmla="*/ 190 h 190"/>
                  <a:gd name="T30" fmla="*/ 98 w 274"/>
                  <a:gd name="T31" fmla="*/ 161 h 190"/>
                  <a:gd name="T32" fmla="*/ 104 w 274"/>
                  <a:gd name="T33" fmla="*/ 111 h 190"/>
                  <a:gd name="T34" fmla="*/ 52 w 274"/>
                  <a:gd name="T35" fmla="*/ 101 h 190"/>
                  <a:gd name="T36" fmla="*/ 11 w 274"/>
                  <a:gd name="T37" fmla="*/ 95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74" h="190">
                    <a:moveTo>
                      <a:pt x="11" y="95"/>
                    </a:moveTo>
                    <a:lnTo>
                      <a:pt x="0" y="72"/>
                    </a:lnTo>
                    <a:lnTo>
                      <a:pt x="57" y="55"/>
                    </a:lnTo>
                    <a:lnTo>
                      <a:pt x="97" y="54"/>
                    </a:lnTo>
                    <a:lnTo>
                      <a:pt x="127" y="27"/>
                    </a:lnTo>
                    <a:lnTo>
                      <a:pt x="143" y="0"/>
                    </a:lnTo>
                    <a:lnTo>
                      <a:pt x="223" y="6"/>
                    </a:lnTo>
                    <a:lnTo>
                      <a:pt x="254" y="49"/>
                    </a:lnTo>
                    <a:lnTo>
                      <a:pt x="274" y="102"/>
                    </a:lnTo>
                    <a:lnTo>
                      <a:pt x="258" y="113"/>
                    </a:lnTo>
                    <a:lnTo>
                      <a:pt x="241" y="96"/>
                    </a:lnTo>
                    <a:lnTo>
                      <a:pt x="214" y="116"/>
                    </a:lnTo>
                    <a:lnTo>
                      <a:pt x="192" y="156"/>
                    </a:lnTo>
                    <a:lnTo>
                      <a:pt x="172" y="190"/>
                    </a:lnTo>
                    <a:lnTo>
                      <a:pt x="132" y="190"/>
                    </a:lnTo>
                    <a:lnTo>
                      <a:pt x="98" y="161"/>
                    </a:lnTo>
                    <a:lnTo>
                      <a:pt x="104" y="111"/>
                    </a:lnTo>
                    <a:lnTo>
                      <a:pt x="52" y="101"/>
                    </a:lnTo>
                    <a:lnTo>
                      <a:pt x="11" y="95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18" name="Group 17"/>
          <p:cNvGrpSpPr/>
          <p:nvPr/>
        </p:nvGrpSpPr>
        <p:grpSpPr>
          <a:xfrm>
            <a:off x="1751134" y="5753353"/>
            <a:ext cx="1510026" cy="336307"/>
            <a:chOff x="227134" y="5683432"/>
            <a:chExt cx="1510026" cy="336307"/>
          </a:xfrm>
        </p:grpSpPr>
        <p:sp>
          <p:nvSpPr>
            <p:cNvPr id="19" name="Oval 18"/>
            <p:cNvSpPr/>
            <p:nvPr/>
          </p:nvSpPr>
          <p:spPr>
            <a:xfrm>
              <a:off x="227134" y="5683432"/>
              <a:ext cx="336307" cy="336307"/>
            </a:xfrm>
            <a:prstGeom prst="ellipse">
              <a:avLst/>
            </a:prstGeom>
            <a:blipFill>
              <a:blip r:embed="rId4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" name="Rectangle 19"/>
            <p:cNvSpPr/>
            <p:nvPr/>
          </p:nvSpPr>
          <p:spPr>
            <a:xfrm>
              <a:off x="563441" y="5720779"/>
              <a:ext cx="1173719" cy="261610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lang="en-US" sz="1100" i="1" dirty="0">
                  <a:solidFill>
                    <a:schemeClr val="accent1"/>
                  </a:solidFill>
                </a:rPr>
                <a:t>EU member state</a:t>
              </a:r>
              <a:endParaRPr lang="en-US" sz="1100" i="1" dirty="0">
                <a:solidFill>
                  <a:schemeClr val="accent1"/>
                </a:solidFill>
              </a:endParaRPr>
            </a:p>
          </p:txBody>
        </p:sp>
      </p:grp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32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3260063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 smtClean="0"/>
              <a:t>Finland</a:t>
            </a:r>
            <a:endParaRPr lang="en-US" dirty="0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Editable Pins for Maps</a:t>
            </a:r>
            <a:endParaRPr lang="en-US" dirty="0"/>
          </a:p>
        </p:txBody>
      </p:sp>
      <p:grpSp>
        <p:nvGrpSpPr>
          <p:cNvPr id="35" name="Group 34"/>
          <p:cNvGrpSpPr/>
          <p:nvPr/>
        </p:nvGrpSpPr>
        <p:grpSpPr>
          <a:xfrm>
            <a:off x="2628801" y="1628801"/>
            <a:ext cx="1316895" cy="2235991"/>
            <a:chOff x="4381388" y="1557338"/>
            <a:chExt cx="1676624" cy="2846784"/>
          </a:xfrm>
        </p:grpSpPr>
        <p:sp>
          <p:nvSpPr>
            <p:cNvPr id="56" name="Freeform 5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Oval 5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Oval 5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20000" r="-2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Freeform 5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4033721" y="1628801"/>
            <a:ext cx="1316895" cy="2235991"/>
            <a:chOff x="4381388" y="1557338"/>
            <a:chExt cx="1676624" cy="2846784"/>
          </a:xfrm>
        </p:grpSpPr>
        <p:sp>
          <p:nvSpPr>
            <p:cNvPr id="52" name="Freeform 5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Oval 5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Oval 5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20000" r="-2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Freeform 5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5438641" y="1628801"/>
            <a:ext cx="1316895" cy="2235991"/>
            <a:chOff x="4381388" y="1557338"/>
            <a:chExt cx="1676624" cy="2846784"/>
          </a:xfrm>
        </p:grpSpPr>
        <p:sp>
          <p:nvSpPr>
            <p:cNvPr id="48" name="Freeform 4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Oval 4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Oval 4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20000" r="-2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Freeform 5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6843561" y="1628801"/>
            <a:ext cx="1316895" cy="2235991"/>
            <a:chOff x="4381388" y="1557338"/>
            <a:chExt cx="1676624" cy="2846784"/>
          </a:xfrm>
        </p:grpSpPr>
        <p:sp>
          <p:nvSpPr>
            <p:cNvPr id="44" name="Freeform 4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Oval 4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Oval 4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20000" r="-2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Freeform 4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8248482" y="1628801"/>
            <a:ext cx="1316895" cy="2235991"/>
            <a:chOff x="4381388" y="1557338"/>
            <a:chExt cx="1676624" cy="2846784"/>
          </a:xfrm>
        </p:grpSpPr>
        <p:sp>
          <p:nvSpPr>
            <p:cNvPr id="40" name="Freeform 3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Oval 4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Oval 4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20000" r="-2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Freeform 4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6" name="Group 65"/>
          <p:cNvGrpSpPr/>
          <p:nvPr/>
        </p:nvGrpSpPr>
        <p:grpSpPr>
          <a:xfrm>
            <a:off x="2628800" y="3999733"/>
            <a:ext cx="1987436" cy="2281887"/>
            <a:chOff x="4381388" y="1557338"/>
            <a:chExt cx="2528210" cy="2902781"/>
          </a:xfrm>
        </p:grpSpPr>
        <p:pic>
          <p:nvPicPr>
            <p:cNvPr id="67" name="Picture 66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68" name="Freeform 6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rgbClr val="3F4855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69" name="Oval 6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0" name="Oval 6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20000" r="-2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1" name="Freeform 7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90" name="Group 89"/>
          <p:cNvGrpSpPr/>
          <p:nvPr/>
        </p:nvGrpSpPr>
        <p:grpSpPr>
          <a:xfrm>
            <a:off x="4032209" y="3999733"/>
            <a:ext cx="1987436" cy="2281887"/>
            <a:chOff x="4381388" y="1557338"/>
            <a:chExt cx="2528210" cy="2902781"/>
          </a:xfrm>
        </p:grpSpPr>
        <p:pic>
          <p:nvPicPr>
            <p:cNvPr id="91" name="Picture 90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92" name="Freeform 9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3" name="Oval 9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4" name="Oval 9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20000" r="-2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5" name="Freeform 9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5435618" y="3999733"/>
            <a:ext cx="1987436" cy="2281887"/>
            <a:chOff x="4381388" y="1557338"/>
            <a:chExt cx="2528210" cy="2902781"/>
          </a:xfrm>
        </p:grpSpPr>
        <p:pic>
          <p:nvPicPr>
            <p:cNvPr id="85" name="Picture 84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6" name="Freeform 8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7" name="Oval 8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8" name="Oval 8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20000" r="-2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9" name="Freeform 8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8" name="Group 77"/>
          <p:cNvGrpSpPr/>
          <p:nvPr/>
        </p:nvGrpSpPr>
        <p:grpSpPr>
          <a:xfrm>
            <a:off x="6839027" y="3999733"/>
            <a:ext cx="1987436" cy="2281887"/>
            <a:chOff x="4381388" y="1557338"/>
            <a:chExt cx="2528210" cy="2902781"/>
          </a:xfrm>
        </p:grpSpPr>
        <p:pic>
          <p:nvPicPr>
            <p:cNvPr id="79" name="Picture 78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0" name="Freeform 7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1" name="Oval 8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2" name="Oval 8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20000" r="-2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3" name="Freeform 8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8242434" y="3999733"/>
            <a:ext cx="1987436" cy="2281887"/>
            <a:chOff x="4381388" y="1557338"/>
            <a:chExt cx="2528210" cy="2902781"/>
          </a:xfrm>
        </p:grpSpPr>
        <p:pic>
          <p:nvPicPr>
            <p:cNvPr id="73" name="Picture 72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74" name="Freeform 7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5" name="Oval 7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6" name="Oval 7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20000" r="-2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7" name="Freeform 7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sp>
        <p:nvSpPr>
          <p:cNvPr id="60" name="TextBox 59"/>
          <p:cNvSpPr txBox="1"/>
          <p:nvPr/>
        </p:nvSpPr>
        <p:spPr>
          <a:xfrm>
            <a:off x="1539465" y="3893286"/>
            <a:ext cx="110117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With shadow:</a:t>
            </a:r>
            <a:endParaRPr lang="en-US" dirty="0"/>
          </a:p>
        </p:txBody>
      </p:sp>
      <p:sp>
        <p:nvSpPr>
          <p:cNvPr id="62" name="Oval 61"/>
          <p:cNvSpPr/>
          <p:nvPr/>
        </p:nvSpPr>
        <p:spPr>
          <a:xfrm>
            <a:off x="8976321" y="606866"/>
            <a:ext cx="336307" cy="336307"/>
          </a:xfrm>
          <a:prstGeom prst="ellipse">
            <a:avLst/>
          </a:prstGeom>
          <a:blipFill>
            <a:blip r:embed="rId5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33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0609651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ubtitle 4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Your Subtitle Here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Finland</a:t>
            </a:r>
            <a:endParaRPr lang="en-US" dirty="0"/>
          </a:p>
        </p:txBody>
      </p:sp>
      <p:sp>
        <p:nvSpPr>
          <p:cNvPr id="716" name="TextBox 715"/>
          <p:cNvSpPr txBox="1"/>
          <p:nvPr/>
        </p:nvSpPr>
        <p:spPr>
          <a:xfrm>
            <a:off x="6657106" y="1436822"/>
            <a:ext cx="368042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fr-FR"/>
            </a:defPPr>
          </a:lstStyle>
          <a:p>
            <a:r>
              <a:rPr lang="en-US" sz="28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Lorem Ipsum</a:t>
            </a:r>
          </a:p>
        </p:txBody>
      </p:sp>
      <p:sp>
        <p:nvSpPr>
          <p:cNvPr id="11" name="Rectangle 10"/>
          <p:cNvSpPr/>
          <p:nvPr/>
        </p:nvSpPr>
        <p:spPr>
          <a:xfrm>
            <a:off x="6657106" y="2060849"/>
            <a:ext cx="3680420" cy="36933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lorem ipsum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fui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tristique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tortor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turpis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dui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nunciti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eros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mauris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donec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odio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itsup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sodales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magna dolor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Id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evedin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venenatis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lacus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magnis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Felis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arcu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in tempus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praesent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est. 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enim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risunit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quisque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vitae, dolor magna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phasellus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Vestibulum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est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vinee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platea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tempor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dis.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Curabitur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interdum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placerat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luctus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ut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a,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orci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nam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mattis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loremi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tincidunt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aptent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malesuada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6722988" y="2102125"/>
            <a:ext cx="833628" cy="833628"/>
            <a:chOff x="5198988" y="2102125"/>
            <a:chExt cx="833628" cy="833628"/>
          </a:xfrm>
        </p:grpSpPr>
        <p:sp>
          <p:nvSpPr>
            <p:cNvPr id="13" name="Oval 12"/>
            <p:cNvSpPr/>
            <p:nvPr/>
          </p:nvSpPr>
          <p:spPr>
            <a:xfrm>
              <a:off x="5198988" y="2102125"/>
              <a:ext cx="833628" cy="833628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20000" r="-2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Freeform 9"/>
            <p:cNvSpPr/>
            <p:nvPr/>
          </p:nvSpPr>
          <p:spPr>
            <a:xfrm>
              <a:off x="5615793" y="2102125"/>
              <a:ext cx="416823" cy="833628"/>
            </a:xfrm>
            <a:custGeom>
              <a:avLst/>
              <a:gdLst>
                <a:gd name="connsiteX0" fmla="*/ 9 w 416823"/>
                <a:gd name="connsiteY0" fmla="*/ 0 h 833628"/>
                <a:gd name="connsiteX1" fmla="*/ 416823 w 416823"/>
                <a:gd name="connsiteY1" fmla="*/ 416814 h 833628"/>
                <a:gd name="connsiteX2" fmla="*/ 9 w 416823"/>
                <a:gd name="connsiteY2" fmla="*/ 833628 h 833628"/>
                <a:gd name="connsiteX3" fmla="*/ 0 w 416823"/>
                <a:gd name="connsiteY3" fmla="*/ 833627 h 833628"/>
                <a:gd name="connsiteX4" fmla="*/ 0 w 416823"/>
                <a:gd name="connsiteY4" fmla="*/ 1 h 833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6823" h="833628">
                  <a:moveTo>
                    <a:pt x="9" y="0"/>
                  </a:moveTo>
                  <a:cubicBezTo>
                    <a:pt x="230209" y="0"/>
                    <a:pt x="416823" y="186614"/>
                    <a:pt x="416823" y="416814"/>
                  </a:cubicBezTo>
                  <a:cubicBezTo>
                    <a:pt x="416823" y="647014"/>
                    <a:pt x="230209" y="833628"/>
                    <a:pt x="9" y="833628"/>
                  </a:cubicBezTo>
                  <a:lnTo>
                    <a:pt x="0" y="83362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tx1">
                <a:alpha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1711854" y="1231952"/>
            <a:ext cx="4389120" cy="4389120"/>
            <a:chOff x="187854" y="1231952"/>
            <a:chExt cx="4389120" cy="4389120"/>
          </a:xfrm>
        </p:grpSpPr>
        <p:sp>
          <p:nvSpPr>
            <p:cNvPr id="31" name="Freeform 30"/>
            <p:cNvSpPr/>
            <p:nvPr/>
          </p:nvSpPr>
          <p:spPr>
            <a:xfrm>
              <a:off x="421434" y="1320621"/>
              <a:ext cx="4155540" cy="3839423"/>
            </a:xfrm>
            <a:custGeom>
              <a:avLst/>
              <a:gdLst>
                <a:gd name="connsiteX0" fmla="*/ 2683163 w 6891715"/>
                <a:gd name="connsiteY0" fmla="*/ 6337292 h 6367455"/>
                <a:gd name="connsiteX1" fmla="*/ 2693958 w 6891715"/>
                <a:gd name="connsiteY1" fmla="*/ 6353978 h 6367455"/>
                <a:gd name="connsiteX2" fmla="*/ 2680624 w 6891715"/>
                <a:gd name="connsiteY2" fmla="*/ 6366813 h 6367455"/>
                <a:gd name="connsiteX3" fmla="*/ 2668876 w 6891715"/>
                <a:gd name="connsiteY3" fmla="*/ 6367455 h 6367455"/>
                <a:gd name="connsiteX4" fmla="*/ 2665383 w 6891715"/>
                <a:gd name="connsiteY4" fmla="*/ 6352695 h 6367455"/>
                <a:gd name="connsiteX5" fmla="*/ 2700308 w 6891715"/>
                <a:gd name="connsiteY5" fmla="*/ 6256329 h 6367455"/>
                <a:gd name="connsiteX6" fmla="*/ 2695228 w 6891715"/>
                <a:gd name="connsiteY6" fmla="*/ 6265854 h 6367455"/>
                <a:gd name="connsiteX7" fmla="*/ 2687608 w 6891715"/>
                <a:gd name="connsiteY7" fmla="*/ 6263949 h 6367455"/>
                <a:gd name="connsiteX8" fmla="*/ 2690784 w 6891715"/>
                <a:gd name="connsiteY8" fmla="*/ 6256647 h 6367455"/>
                <a:gd name="connsiteX9" fmla="*/ 2722533 w 6891715"/>
                <a:gd name="connsiteY9" fmla="*/ 6238867 h 6367455"/>
                <a:gd name="connsiteX10" fmla="*/ 2720891 w 6891715"/>
                <a:gd name="connsiteY10" fmla="*/ 6254742 h 6367455"/>
                <a:gd name="connsiteX11" fmla="*/ 2713008 w 6891715"/>
                <a:gd name="connsiteY11" fmla="*/ 6251567 h 6367455"/>
                <a:gd name="connsiteX12" fmla="*/ 2714322 w 6891715"/>
                <a:gd name="connsiteY12" fmla="*/ 6242360 h 6367455"/>
                <a:gd name="connsiteX13" fmla="*/ 4255139 w 6891715"/>
                <a:gd name="connsiteY13" fmla="*/ 6154726 h 6367455"/>
                <a:gd name="connsiteX14" fmla="*/ 4256051 w 6891715"/>
                <a:gd name="connsiteY14" fmla="*/ 6161076 h 6367455"/>
                <a:gd name="connsiteX15" fmla="*/ 4243891 w 6891715"/>
                <a:gd name="connsiteY15" fmla="*/ 6173776 h 6367455"/>
                <a:gd name="connsiteX16" fmla="*/ 4241763 w 6891715"/>
                <a:gd name="connsiteY16" fmla="*/ 6166474 h 6367455"/>
                <a:gd name="connsiteX17" fmla="*/ 4245715 w 6891715"/>
                <a:gd name="connsiteY17" fmla="*/ 6156949 h 6367455"/>
                <a:gd name="connsiteX18" fmla="*/ 4249971 w 6891715"/>
                <a:gd name="connsiteY18" fmla="*/ 6160124 h 6367455"/>
                <a:gd name="connsiteX19" fmla="*/ 3939210 w 6891715"/>
                <a:gd name="connsiteY19" fmla="*/ 6130914 h 6367455"/>
                <a:gd name="connsiteX20" fmla="*/ 3946521 w 6891715"/>
                <a:gd name="connsiteY20" fmla="*/ 6130914 h 6367455"/>
                <a:gd name="connsiteX21" fmla="*/ 3948746 w 6891715"/>
                <a:gd name="connsiteY21" fmla="*/ 6144521 h 6367455"/>
                <a:gd name="connsiteX22" fmla="*/ 3956057 w 6891715"/>
                <a:gd name="connsiteY22" fmla="*/ 6150849 h 6367455"/>
                <a:gd name="connsiteX23" fmla="*/ 3965594 w 6891715"/>
                <a:gd name="connsiteY23" fmla="*/ 6141356 h 6367455"/>
                <a:gd name="connsiteX24" fmla="*/ 3975130 w 6891715"/>
                <a:gd name="connsiteY24" fmla="*/ 6138192 h 6367455"/>
                <a:gd name="connsiteX25" fmla="*/ 3984666 w 6891715"/>
                <a:gd name="connsiteY25" fmla="*/ 6141989 h 6367455"/>
                <a:gd name="connsiteX26" fmla="*/ 3987845 w 6891715"/>
                <a:gd name="connsiteY26" fmla="*/ 6149267 h 6367455"/>
                <a:gd name="connsiteX27" fmla="*/ 3978309 w 6891715"/>
                <a:gd name="connsiteY27" fmla="*/ 6154646 h 6367455"/>
                <a:gd name="connsiteX28" fmla="*/ 3978309 w 6891715"/>
                <a:gd name="connsiteY28" fmla="*/ 6160026 h 6367455"/>
                <a:gd name="connsiteX29" fmla="*/ 3992295 w 6891715"/>
                <a:gd name="connsiteY29" fmla="*/ 6161924 h 6367455"/>
                <a:gd name="connsiteX30" fmla="*/ 3996427 w 6891715"/>
                <a:gd name="connsiteY30" fmla="*/ 6160975 h 6367455"/>
                <a:gd name="connsiteX31" fmla="*/ 4004056 w 6891715"/>
                <a:gd name="connsiteY31" fmla="*/ 6173316 h 6367455"/>
                <a:gd name="connsiteX32" fmla="*/ 4011367 w 6891715"/>
                <a:gd name="connsiteY32" fmla="*/ 6170151 h 6367455"/>
                <a:gd name="connsiteX33" fmla="*/ 4028214 w 6891715"/>
                <a:gd name="connsiteY33" fmla="*/ 6170151 h 6367455"/>
                <a:gd name="connsiteX34" fmla="*/ 4038069 w 6891715"/>
                <a:gd name="connsiteY34" fmla="*/ 6164772 h 6367455"/>
                <a:gd name="connsiteX35" fmla="*/ 4054916 w 6891715"/>
                <a:gd name="connsiteY35" fmla="*/ 6162557 h 6367455"/>
                <a:gd name="connsiteX36" fmla="*/ 4060320 w 6891715"/>
                <a:gd name="connsiteY36" fmla="*/ 6158127 h 6367455"/>
                <a:gd name="connsiteX37" fmla="*/ 4068584 w 6891715"/>
                <a:gd name="connsiteY37" fmla="*/ 6161291 h 6367455"/>
                <a:gd name="connsiteX38" fmla="*/ 4073988 w 6891715"/>
                <a:gd name="connsiteY38" fmla="*/ 6169835 h 6367455"/>
                <a:gd name="connsiteX39" fmla="*/ 4082571 w 6891715"/>
                <a:gd name="connsiteY39" fmla="*/ 6170468 h 6367455"/>
                <a:gd name="connsiteX40" fmla="*/ 4100371 w 6891715"/>
                <a:gd name="connsiteY40" fmla="*/ 6165089 h 6367455"/>
                <a:gd name="connsiteX41" fmla="*/ 4109908 w 6891715"/>
                <a:gd name="connsiteY41" fmla="*/ 6170468 h 6367455"/>
                <a:gd name="connsiteX42" fmla="*/ 4119444 w 6891715"/>
                <a:gd name="connsiteY42" fmla="*/ 6170151 h 6367455"/>
                <a:gd name="connsiteX43" fmla="*/ 4128980 w 6891715"/>
                <a:gd name="connsiteY43" fmla="*/ 6163823 h 6367455"/>
                <a:gd name="connsiteX44" fmla="*/ 4137563 w 6891715"/>
                <a:gd name="connsiteY44" fmla="*/ 6166038 h 6367455"/>
                <a:gd name="connsiteX45" fmla="*/ 4135337 w 6891715"/>
                <a:gd name="connsiteY45" fmla="*/ 6172366 h 6367455"/>
                <a:gd name="connsiteX46" fmla="*/ 4137563 w 6891715"/>
                <a:gd name="connsiteY46" fmla="*/ 6180594 h 6367455"/>
                <a:gd name="connsiteX47" fmla="*/ 4142013 w 6891715"/>
                <a:gd name="connsiteY47" fmla="*/ 6188821 h 6367455"/>
                <a:gd name="connsiteX48" fmla="*/ 4149324 w 6891715"/>
                <a:gd name="connsiteY48" fmla="*/ 6191985 h 6367455"/>
                <a:gd name="connsiteX49" fmla="*/ 4156635 w 6891715"/>
                <a:gd name="connsiteY49" fmla="*/ 6184707 h 6367455"/>
                <a:gd name="connsiteX50" fmla="*/ 4163946 w 6891715"/>
                <a:gd name="connsiteY50" fmla="*/ 6181543 h 6367455"/>
                <a:gd name="connsiteX51" fmla="*/ 4175707 w 6891715"/>
                <a:gd name="connsiteY51" fmla="*/ 6184707 h 6367455"/>
                <a:gd name="connsiteX52" fmla="*/ 4179840 w 6891715"/>
                <a:gd name="connsiteY52" fmla="*/ 6177113 h 6367455"/>
                <a:gd name="connsiteX53" fmla="*/ 4181111 w 6891715"/>
                <a:gd name="connsiteY53" fmla="*/ 6169835 h 6367455"/>
                <a:gd name="connsiteX54" fmla="*/ 4185243 w 6891715"/>
                <a:gd name="connsiteY54" fmla="*/ 6167620 h 6367455"/>
                <a:gd name="connsiteX55" fmla="*/ 4184290 w 6891715"/>
                <a:gd name="connsiteY55" fmla="*/ 6176164 h 6367455"/>
                <a:gd name="connsiteX56" fmla="*/ 4189376 w 6891715"/>
                <a:gd name="connsiteY56" fmla="*/ 6184391 h 6367455"/>
                <a:gd name="connsiteX57" fmla="*/ 4188422 w 6891715"/>
                <a:gd name="connsiteY57" fmla="*/ 6188504 h 6367455"/>
                <a:gd name="connsiteX58" fmla="*/ 4186197 w 6891715"/>
                <a:gd name="connsiteY58" fmla="*/ 6195782 h 6367455"/>
                <a:gd name="connsiteX59" fmla="*/ 4179204 w 6891715"/>
                <a:gd name="connsiteY59" fmla="*/ 6206541 h 6367455"/>
                <a:gd name="connsiteX60" fmla="*/ 4170621 w 6891715"/>
                <a:gd name="connsiteY60" fmla="*/ 6210654 h 6367455"/>
                <a:gd name="connsiteX61" fmla="*/ 4164264 w 6891715"/>
                <a:gd name="connsiteY61" fmla="*/ 6205908 h 6367455"/>
                <a:gd name="connsiteX62" fmla="*/ 4152820 w 6891715"/>
                <a:gd name="connsiteY62" fmla="*/ 6212237 h 6367455"/>
                <a:gd name="connsiteX63" fmla="*/ 4144238 w 6891715"/>
                <a:gd name="connsiteY63" fmla="*/ 6213186 h 6367455"/>
                <a:gd name="connsiteX64" fmla="*/ 4128344 w 6891715"/>
                <a:gd name="connsiteY64" fmla="*/ 6207807 h 6367455"/>
                <a:gd name="connsiteX65" fmla="*/ 4114358 w 6891715"/>
                <a:gd name="connsiteY65" fmla="*/ 6212553 h 6367455"/>
                <a:gd name="connsiteX66" fmla="*/ 4103232 w 6891715"/>
                <a:gd name="connsiteY66" fmla="*/ 6208123 h 6367455"/>
                <a:gd name="connsiteX67" fmla="*/ 4085114 w 6891715"/>
                <a:gd name="connsiteY67" fmla="*/ 6208756 h 6367455"/>
                <a:gd name="connsiteX68" fmla="*/ 4074306 w 6891715"/>
                <a:gd name="connsiteY68" fmla="*/ 6218249 h 6367455"/>
                <a:gd name="connsiteX69" fmla="*/ 4066995 w 6891715"/>
                <a:gd name="connsiteY69" fmla="*/ 6221413 h 6367455"/>
                <a:gd name="connsiteX70" fmla="*/ 4051101 w 6891715"/>
                <a:gd name="connsiteY70" fmla="*/ 6221413 h 6367455"/>
                <a:gd name="connsiteX71" fmla="*/ 4045697 w 6891715"/>
                <a:gd name="connsiteY71" fmla="*/ 6224577 h 6367455"/>
                <a:gd name="connsiteX72" fmla="*/ 4041565 w 6891715"/>
                <a:gd name="connsiteY72" fmla="*/ 6222362 h 6367455"/>
                <a:gd name="connsiteX73" fmla="*/ 4045697 w 6891715"/>
                <a:gd name="connsiteY73" fmla="*/ 6211920 h 6367455"/>
                <a:gd name="connsiteX74" fmla="*/ 4037115 w 6891715"/>
                <a:gd name="connsiteY74" fmla="*/ 6202744 h 6367455"/>
                <a:gd name="connsiteX75" fmla="*/ 4024400 w 6891715"/>
                <a:gd name="connsiteY75" fmla="*/ 6194200 h 6367455"/>
                <a:gd name="connsiteX76" fmla="*/ 4014864 w 6891715"/>
                <a:gd name="connsiteY76" fmla="*/ 6197681 h 6367455"/>
                <a:gd name="connsiteX77" fmla="*/ 4003103 w 6891715"/>
                <a:gd name="connsiteY77" fmla="*/ 6194516 h 6367455"/>
                <a:gd name="connsiteX78" fmla="*/ 3992613 w 6891715"/>
                <a:gd name="connsiteY78" fmla="*/ 6191352 h 6367455"/>
                <a:gd name="connsiteX79" fmla="*/ 3979898 w 6891715"/>
                <a:gd name="connsiteY79" fmla="*/ 6192618 h 6367455"/>
                <a:gd name="connsiteX80" fmla="*/ 3970362 w 6891715"/>
                <a:gd name="connsiteY80" fmla="*/ 6184391 h 6367455"/>
                <a:gd name="connsiteX81" fmla="*/ 3954468 w 6891715"/>
                <a:gd name="connsiteY81" fmla="*/ 6179961 h 6367455"/>
                <a:gd name="connsiteX82" fmla="*/ 3944614 w 6891715"/>
                <a:gd name="connsiteY82" fmla="*/ 6184707 h 6367455"/>
                <a:gd name="connsiteX83" fmla="*/ 3933171 w 6891715"/>
                <a:gd name="connsiteY83" fmla="*/ 6188821 h 6367455"/>
                <a:gd name="connsiteX84" fmla="*/ 3925542 w 6891715"/>
                <a:gd name="connsiteY84" fmla="*/ 6178379 h 6367455"/>
                <a:gd name="connsiteX85" fmla="*/ 3923634 w 6891715"/>
                <a:gd name="connsiteY85" fmla="*/ 6167620 h 6367455"/>
                <a:gd name="connsiteX86" fmla="*/ 3924588 w 6891715"/>
                <a:gd name="connsiteY86" fmla="*/ 6157494 h 6367455"/>
                <a:gd name="connsiteX87" fmla="*/ 3919184 w 6891715"/>
                <a:gd name="connsiteY87" fmla="*/ 6148951 h 6367455"/>
                <a:gd name="connsiteX88" fmla="*/ 3919820 w 6891715"/>
                <a:gd name="connsiteY88" fmla="*/ 6142622 h 6367455"/>
                <a:gd name="connsiteX89" fmla="*/ 3917913 w 6891715"/>
                <a:gd name="connsiteY89" fmla="*/ 6136294 h 6367455"/>
                <a:gd name="connsiteX90" fmla="*/ 3925224 w 6891715"/>
                <a:gd name="connsiteY90" fmla="*/ 6139458 h 6367455"/>
                <a:gd name="connsiteX91" fmla="*/ 3932853 w 6891715"/>
                <a:gd name="connsiteY91" fmla="*/ 6150216 h 6367455"/>
                <a:gd name="connsiteX92" fmla="*/ 3938257 w 6891715"/>
                <a:gd name="connsiteY92" fmla="*/ 6154014 h 6367455"/>
                <a:gd name="connsiteX93" fmla="*/ 3943343 w 6891715"/>
                <a:gd name="connsiteY93" fmla="*/ 6148634 h 6367455"/>
                <a:gd name="connsiteX94" fmla="*/ 3934760 w 6891715"/>
                <a:gd name="connsiteY94" fmla="*/ 6140407 h 6367455"/>
                <a:gd name="connsiteX95" fmla="*/ 4979304 w 6891715"/>
                <a:gd name="connsiteY95" fmla="*/ 6116626 h 6367455"/>
                <a:gd name="connsiteX96" fmla="*/ 4987888 w 6891715"/>
                <a:gd name="connsiteY96" fmla="*/ 6116626 h 6367455"/>
                <a:gd name="connsiteX97" fmla="*/ 4983755 w 6891715"/>
                <a:gd name="connsiteY97" fmla="*/ 6126107 h 6367455"/>
                <a:gd name="connsiteX98" fmla="*/ 4969765 w 6891715"/>
                <a:gd name="connsiteY98" fmla="*/ 6130216 h 6367455"/>
                <a:gd name="connsiteX99" fmla="*/ 4970719 w 6891715"/>
                <a:gd name="connsiteY99" fmla="*/ 6138748 h 6367455"/>
                <a:gd name="connsiteX100" fmla="*/ 4955140 w 6891715"/>
                <a:gd name="connsiteY100" fmla="*/ 6149177 h 6367455"/>
                <a:gd name="connsiteX101" fmla="*/ 4944648 w 6891715"/>
                <a:gd name="connsiteY101" fmla="*/ 6155498 h 6367455"/>
                <a:gd name="connsiteX102" fmla="*/ 4934155 w 6891715"/>
                <a:gd name="connsiteY102" fmla="*/ 6168139 h 6367455"/>
                <a:gd name="connsiteX103" fmla="*/ 4919530 w 6891715"/>
                <a:gd name="connsiteY103" fmla="*/ 6180148 h 6367455"/>
                <a:gd name="connsiteX104" fmla="*/ 4919848 w 6891715"/>
                <a:gd name="connsiteY104" fmla="*/ 6181412 h 6367455"/>
                <a:gd name="connsiteX105" fmla="*/ 4922709 w 6891715"/>
                <a:gd name="connsiteY105" fmla="*/ 6190577 h 6367455"/>
                <a:gd name="connsiteX106" fmla="*/ 4925889 w 6891715"/>
                <a:gd name="connsiteY106" fmla="*/ 6194370 h 6367455"/>
                <a:gd name="connsiteX107" fmla="*/ 4932248 w 6891715"/>
                <a:gd name="connsiteY107" fmla="*/ 6201954 h 6367455"/>
                <a:gd name="connsiteX108" fmla="*/ 4934473 w 6891715"/>
                <a:gd name="connsiteY108" fmla="*/ 6211435 h 6367455"/>
                <a:gd name="connsiteX109" fmla="*/ 4927161 w 6891715"/>
                <a:gd name="connsiteY109" fmla="*/ 6212699 h 6367455"/>
                <a:gd name="connsiteX110" fmla="*/ 4924935 w 6891715"/>
                <a:gd name="connsiteY110" fmla="*/ 6206379 h 6367455"/>
                <a:gd name="connsiteX111" fmla="*/ 4916351 w 6891715"/>
                <a:gd name="connsiteY111" fmla="*/ 6206379 h 6367455"/>
                <a:gd name="connsiteX112" fmla="*/ 4909356 w 6891715"/>
                <a:gd name="connsiteY112" fmla="*/ 6208275 h 6367455"/>
                <a:gd name="connsiteX113" fmla="*/ 4902997 w 6891715"/>
                <a:gd name="connsiteY113" fmla="*/ 6214596 h 6367455"/>
                <a:gd name="connsiteX114" fmla="*/ 4892187 w 6891715"/>
                <a:gd name="connsiteY114" fmla="*/ 6226289 h 6367455"/>
                <a:gd name="connsiteX115" fmla="*/ 4871202 w 6891715"/>
                <a:gd name="connsiteY115" fmla="*/ 6238298 h 6367455"/>
                <a:gd name="connsiteX116" fmla="*/ 4851172 w 6891715"/>
                <a:gd name="connsiteY116" fmla="*/ 6240510 h 6367455"/>
                <a:gd name="connsiteX117" fmla="*/ 4835274 w 6891715"/>
                <a:gd name="connsiteY117" fmla="*/ 6238614 h 6367455"/>
                <a:gd name="connsiteX118" fmla="*/ 4826690 w 6891715"/>
                <a:gd name="connsiteY118" fmla="*/ 6246199 h 6367455"/>
                <a:gd name="connsiteX119" fmla="*/ 4828916 w 6891715"/>
                <a:gd name="connsiteY119" fmla="*/ 6253151 h 6367455"/>
                <a:gd name="connsiteX120" fmla="*/ 4821285 w 6891715"/>
                <a:gd name="connsiteY120" fmla="*/ 6251255 h 6367455"/>
                <a:gd name="connsiteX121" fmla="*/ 4806341 w 6891715"/>
                <a:gd name="connsiteY121" fmla="*/ 6248095 h 6367455"/>
                <a:gd name="connsiteX122" fmla="*/ 4781224 w 6891715"/>
                <a:gd name="connsiteY122" fmla="*/ 6246515 h 6367455"/>
                <a:gd name="connsiteX123" fmla="*/ 4776773 w 6891715"/>
                <a:gd name="connsiteY123" fmla="*/ 6237982 h 6367455"/>
                <a:gd name="connsiteX124" fmla="*/ 4773593 w 6891715"/>
                <a:gd name="connsiteY124" fmla="*/ 6228501 h 6367455"/>
                <a:gd name="connsiteX125" fmla="*/ 4764055 w 6891715"/>
                <a:gd name="connsiteY125" fmla="*/ 6220284 h 6367455"/>
                <a:gd name="connsiteX126" fmla="*/ 4762783 w 6891715"/>
                <a:gd name="connsiteY126" fmla="*/ 6209855 h 6367455"/>
                <a:gd name="connsiteX127" fmla="*/ 4760875 w 6891715"/>
                <a:gd name="connsiteY127" fmla="*/ 6201322 h 6367455"/>
                <a:gd name="connsiteX128" fmla="*/ 4772321 w 6891715"/>
                <a:gd name="connsiteY128" fmla="*/ 6203535 h 6367455"/>
                <a:gd name="connsiteX129" fmla="*/ 4778998 w 6891715"/>
                <a:gd name="connsiteY129" fmla="*/ 6206695 h 6367455"/>
                <a:gd name="connsiteX130" fmla="*/ 4789172 w 6891715"/>
                <a:gd name="connsiteY130" fmla="*/ 6189629 h 6367455"/>
                <a:gd name="connsiteX131" fmla="*/ 4796803 w 6891715"/>
                <a:gd name="connsiteY131" fmla="*/ 6186469 h 6367455"/>
                <a:gd name="connsiteX132" fmla="*/ 4806023 w 6891715"/>
                <a:gd name="connsiteY132" fmla="*/ 6182993 h 6367455"/>
                <a:gd name="connsiteX133" fmla="*/ 4826372 w 6891715"/>
                <a:gd name="connsiteY133" fmla="*/ 6185205 h 6367455"/>
                <a:gd name="connsiteX134" fmla="*/ 4827008 w 6891715"/>
                <a:gd name="connsiteY134" fmla="*/ 6177620 h 6367455"/>
                <a:gd name="connsiteX135" fmla="*/ 4827008 w 6891715"/>
                <a:gd name="connsiteY135" fmla="*/ 6175724 h 6367455"/>
                <a:gd name="connsiteX136" fmla="*/ 4826054 w 6891715"/>
                <a:gd name="connsiteY136" fmla="*/ 6164031 h 6367455"/>
                <a:gd name="connsiteX137" fmla="*/ 4837500 w 6891715"/>
                <a:gd name="connsiteY137" fmla="*/ 6164979 h 6367455"/>
                <a:gd name="connsiteX138" fmla="*/ 4845131 w 6891715"/>
                <a:gd name="connsiteY138" fmla="*/ 6171299 h 6367455"/>
                <a:gd name="connsiteX139" fmla="*/ 4864207 w 6891715"/>
                <a:gd name="connsiteY139" fmla="*/ 6173196 h 6367455"/>
                <a:gd name="connsiteX140" fmla="*/ 4882330 w 6891715"/>
                <a:gd name="connsiteY140" fmla="*/ 6165927 h 6367455"/>
                <a:gd name="connsiteX141" fmla="*/ 4914761 w 6891715"/>
                <a:gd name="connsiteY141" fmla="*/ 6154866 h 6367455"/>
                <a:gd name="connsiteX142" fmla="*/ 4939243 w 6891715"/>
                <a:gd name="connsiteY142" fmla="*/ 6145385 h 6367455"/>
                <a:gd name="connsiteX143" fmla="*/ 4957048 w 6891715"/>
                <a:gd name="connsiteY143" fmla="*/ 6130532 h 6367455"/>
                <a:gd name="connsiteX144" fmla="*/ 4970719 w 6891715"/>
                <a:gd name="connsiteY144" fmla="*/ 6126107 h 6367455"/>
                <a:gd name="connsiteX145" fmla="*/ 4269809 w 6891715"/>
                <a:gd name="connsiteY145" fmla="*/ 6099164 h 6367455"/>
                <a:gd name="connsiteX146" fmla="*/ 4278081 w 6891715"/>
                <a:gd name="connsiteY146" fmla="*/ 6107690 h 6367455"/>
                <a:gd name="connsiteX147" fmla="*/ 4273179 w 6891715"/>
                <a:gd name="connsiteY147" fmla="*/ 6110848 h 6367455"/>
                <a:gd name="connsiteX148" fmla="*/ 4273179 w 6891715"/>
                <a:gd name="connsiteY148" fmla="*/ 6119059 h 6367455"/>
                <a:gd name="connsiteX149" fmla="*/ 4271341 w 6891715"/>
                <a:gd name="connsiteY149" fmla="*/ 6131691 h 6367455"/>
                <a:gd name="connsiteX150" fmla="*/ 4281451 w 6891715"/>
                <a:gd name="connsiteY150" fmla="*/ 6138955 h 6367455"/>
                <a:gd name="connsiteX151" fmla="*/ 4275630 w 6891715"/>
                <a:gd name="connsiteY151" fmla="*/ 6154744 h 6367455"/>
                <a:gd name="connsiteX152" fmla="*/ 4266439 w 6891715"/>
                <a:gd name="connsiteY152" fmla="*/ 6157902 h 6367455"/>
                <a:gd name="connsiteX153" fmla="*/ 4265520 w 6891715"/>
                <a:gd name="connsiteY153" fmla="*/ 6154744 h 6367455"/>
                <a:gd name="connsiteX154" fmla="*/ 4271341 w 6891715"/>
                <a:gd name="connsiteY154" fmla="*/ 6143376 h 6367455"/>
                <a:gd name="connsiteX155" fmla="*/ 4263988 w 6891715"/>
                <a:gd name="connsiteY155" fmla="*/ 6135797 h 6367455"/>
                <a:gd name="connsiteX156" fmla="*/ 4265213 w 6891715"/>
                <a:gd name="connsiteY156" fmla="*/ 6129481 h 6367455"/>
                <a:gd name="connsiteX157" fmla="*/ 4267051 w 6891715"/>
                <a:gd name="connsiteY157" fmla="*/ 6122533 h 6367455"/>
                <a:gd name="connsiteX158" fmla="*/ 4267051 w 6891715"/>
                <a:gd name="connsiteY158" fmla="*/ 6114954 h 6367455"/>
                <a:gd name="connsiteX159" fmla="*/ 4271953 w 6891715"/>
                <a:gd name="connsiteY159" fmla="*/ 6107690 h 6367455"/>
                <a:gd name="connsiteX160" fmla="*/ 3049239 w 6891715"/>
                <a:gd name="connsiteY160" fmla="*/ 6092814 h 6367455"/>
                <a:gd name="connsiteX161" fmla="*/ 3061023 w 6891715"/>
                <a:gd name="connsiteY161" fmla="*/ 6092814 h 6367455"/>
                <a:gd name="connsiteX162" fmla="*/ 3070188 w 6891715"/>
                <a:gd name="connsiteY162" fmla="*/ 6099703 h 6367455"/>
                <a:gd name="connsiteX163" fmla="*/ 3064623 w 6891715"/>
                <a:gd name="connsiteY163" fmla="*/ 6107790 h 6367455"/>
                <a:gd name="connsiteX164" fmla="*/ 3052513 w 6891715"/>
                <a:gd name="connsiteY164" fmla="*/ 6108689 h 6367455"/>
                <a:gd name="connsiteX165" fmla="*/ 3048257 w 6891715"/>
                <a:gd name="connsiteY165" fmla="*/ 6107790 h 6367455"/>
                <a:gd name="connsiteX166" fmla="*/ 3038438 w 6891715"/>
                <a:gd name="connsiteY166" fmla="*/ 6097007 h 6367455"/>
                <a:gd name="connsiteX167" fmla="*/ 3038243 w 6891715"/>
                <a:gd name="connsiteY167" fmla="*/ 6081701 h 6367455"/>
                <a:gd name="connsiteX168" fmla="*/ 3041613 w 6891715"/>
                <a:gd name="connsiteY168" fmla="*/ 6088628 h 6367455"/>
                <a:gd name="connsiteX169" fmla="*/ 3032422 w 6891715"/>
                <a:gd name="connsiteY169" fmla="*/ 6094401 h 6367455"/>
                <a:gd name="connsiteX170" fmla="*/ 3024150 w 6891715"/>
                <a:gd name="connsiteY170" fmla="*/ 6082855 h 6367455"/>
                <a:gd name="connsiteX171" fmla="*/ 3863987 w 6891715"/>
                <a:gd name="connsiteY171" fmla="*/ 6053126 h 6367455"/>
                <a:gd name="connsiteX172" fmla="*/ 3875919 w 6891715"/>
                <a:gd name="connsiteY172" fmla="*/ 6056271 h 6367455"/>
                <a:gd name="connsiteX173" fmla="*/ 3881401 w 6891715"/>
                <a:gd name="connsiteY173" fmla="*/ 6066964 h 6367455"/>
                <a:gd name="connsiteX174" fmla="*/ 3875919 w 6891715"/>
                <a:gd name="connsiteY174" fmla="*/ 6067908 h 6367455"/>
                <a:gd name="connsiteX175" fmla="*/ 3880111 w 6891715"/>
                <a:gd name="connsiteY175" fmla="*/ 6079230 h 6367455"/>
                <a:gd name="connsiteX176" fmla="*/ 3876886 w 6891715"/>
                <a:gd name="connsiteY176" fmla="*/ 6086464 h 6367455"/>
                <a:gd name="connsiteX177" fmla="*/ 3865277 w 6891715"/>
                <a:gd name="connsiteY177" fmla="*/ 6084891 h 6367455"/>
                <a:gd name="connsiteX178" fmla="*/ 3860763 w 6891715"/>
                <a:gd name="connsiteY178" fmla="*/ 6066021 h 6367455"/>
                <a:gd name="connsiteX179" fmla="*/ 4100970 w 6891715"/>
                <a:gd name="connsiteY179" fmla="*/ 6043601 h 6367455"/>
                <a:gd name="connsiteX180" fmla="*/ 4111588 w 6891715"/>
                <a:gd name="connsiteY180" fmla="*/ 6057374 h 6367455"/>
                <a:gd name="connsiteX181" fmla="*/ 4101282 w 6891715"/>
                <a:gd name="connsiteY181" fmla="*/ 6065826 h 6367455"/>
                <a:gd name="connsiteX182" fmla="*/ 4103156 w 6891715"/>
                <a:gd name="connsiteY182" fmla="*/ 6054244 h 6367455"/>
                <a:gd name="connsiteX183" fmla="*/ 4098784 w 6891715"/>
                <a:gd name="connsiteY183" fmla="*/ 6049861 h 6367455"/>
                <a:gd name="connsiteX184" fmla="*/ 4092850 w 6891715"/>
                <a:gd name="connsiteY184" fmla="*/ 6051113 h 6367455"/>
                <a:gd name="connsiteX185" fmla="*/ 4092538 w 6891715"/>
                <a:gd name="connsiteY185" fmla="*/ 6046105 h 6367455"/>
                <a:gd name="connsiteX186" fmla="*/ 4379876 w 6891715"/>
                <a:gd name="connsiteY186" fmla="*/ 6040426 h 6367455"/>
                <a:gd name="connsiteX187" fmla="*/ 4379876 w 6891715"/>
                <a:gd name="connsiteY187" fmla="*/ 6051117 h 6367455"/>
                <a:gd name="connsiteX188" fmla="*/ 4366858 w 6891715"/>
                <a:gd name="connsiteY188" fmla="*/ 6060550 h 6367455"/>
                <a:gd name="connsiteX189" fmla="*/ 4364318 w 6891715"/>
                <a:gd name="connsiteY189" fmla="*/ 6075014 h 6367455"/>
                <a:gd name="connsiteX190" fmla="*/ 4352888 w 6891715"/>
                <a:gd name="connsiteY190" fmla="*/ 6098282 h 6367455"/>
                <a:gd name="connsiteX191" fmla="*/ 4333838 w 6891715"/>
                <a:gd name="connsiteY191" fmla="*/ 6105514 h 6367455"/>
                <a:gd name="connsiteX192" fmla="*/ 4335425 w 6891715"/>
                <a:gd name="connsiteY192" fmla="*/ 6088849 h 6367455"/>
                <a:gd name="connsiteX193" fmla="*/ 4324313 w 6891715"/>
                <a:gd name="connsiteY193" fmla="*/ 6089163 h 6367455"/>
                <a:gd name="connsiteX194" fmla="*/ 4328123 w 6891715"/>
                <a:gd name="connsiteY194" fmla="*/ 6083818 h 6367455"/>
                <a:gd name="connsiteX195" fmla="*/ 4333520 w 6891715"/>
                <a:gd name="connsiteY195" fmla="*/ 6070297 h 6367455"/>
                <a:gd name="connsiteX196" fmla="*/ 4345903 w 6891715"/>
                <a:gd name="connsiteY196" fmla="*/ 6053318 h 6367455"/>
                <a:gd name="connsiteX197" fmla="*/ 4360508 w 6891715"/>
                <a:gd name="connsiteY197" fmla="*/ 6048287 h 6367455"/>
                <a:gd name="connsiteX198" fmla="*/ 4333108 w 6891715"/>
                <a:gd name="connsiteY198" fmla="*/ 6021376 h 6367455"/>
                <a:gd name="connsiteX199" fmla="*/ 4337013 w 6891715"/>
                <a:gd name="connsiteY199" fmla="*/ 6023281 h 6367455"/>
                <a:gd name="connsiteX200" fmla="*/ 4334610 w 6891715"/>
                <a:gd name="connsiteY200" fmla="*/ 6030266 h 6367455"/>
                <a:gd name="connsiteX201" fmla="*/ 4325900 w 6891715"/>
                <a:gd name="connsiteY201" fmla="*/ 6030901 h 6367455"/>
                <a:gd name="connsiteX202" fmla="*/ 4191713 w 6891715"/>
                <a:gd name="connsiteY202" fmla="*/ 6019789 h 6367455"/>
                <a:gd name="connsiteX203" fmla="*/ 4195726 w 6891715"/>
                <a:gd name="connsiteY203" fmla="*/ 6021376 h 6367455"/>
                <a:gd name="connsiteX204" fmla="*/ 4187700 w 6891715"/>
                <a:gd name="connsiteY204" fmla="*/ 6034077 h 6367455"/>
                <a:gd name="connsiteX205" fmla="*/ 4184613 w 6891715"/>
                <a:gd name="connsiteY205" fmla="*/ 6029314 h 6367455"/>
                <a:gd name="connsiteX206" fmla="*/ 3752636 w 6891715"/>
                <a:gd name="connsiteY206" fmla="*/ 6002326 h 6367455"/>
                <a:gd name="connsiteX207" fmla="*/ 3754400 w 6891715"/>
                <a:gd name="connsiteY207" fmla="*/ 6015026 h 6367455"/>
                <a:gd name="connsiteX208" fmla="*/ 3748050 w 6891715"/>
                <a:gd name="connsiteY208" fmla="*/ 6006165 h 6367455"/>
                <a:gd name="connsiteX209" fmla="*/ 4012798 w 6891715"/>
                <a:gd name="connsiteY209" fmla="*/ 5995976 h 6367455"/>
                <a:gd name="connsiteX210" fmla="*/ 4024276 w 6891715"/>
                <a:gd name="connsiteY210" fmla="*/ 6005183 h 6367455"/>
                <a:gd name="connsiteX211" fmla="*/ 4014970 w 6891715"/>
                <a:gd name="connsiteY211" fmla="*/ 6022011 h 6367455"/>
                <a:gd name="connsiteX212" fmla="*/ 4008145 w 6891715"/>
                <a:gd name="connsiteY212" fmla="*/ 6026139 h 6367455"/>
                <a:gd name="connsiteX213" fmla="*/ 4001941 w 6891715"/>
                <a:gd name="connsiteY213" fmla="*/ 6024234 h 6367455"/>
                <a:gd name="connsiteX214" fmla="*/ 3997288 w 6891715"/>
                <a:gd name="connsiteY214" fmla="*/ 6018201 h 6367455"/>
                <a:gd name="connsiteX215" fmla="*/ 4005663 w 6891715"/>
                <a:gd name="connsiteY215" fmla="*/ 6015661 h 6367455"/>
                <a:gd name="connsiteX216" fmla="*/ 3998218 w 6891715"/>
                <a:gd name="connsiteY216" fmla="*/ 6010581 h 6367455"/>
                <a:gd name="connsiteX217" fmla="*/ 4001320 w 6891715"/>
                <a:gd name="connsiteY217" fmla="*/ 6007406 h 6367455"/>
                <a:gd name="connsiteX218" fmla="*/ 4011867 w 6891715"/>
                <a:gd name="connsiteY218" fmla="*/ 6008358 h 6367455"/>
                <a:gd name="connsiteX219" fmla="*/ 4015900 w 6891715"/>
                <a:gd name="connsiteY219" fmla="*/ 6008358 h 6367455"/>
                <a:gd name="connsiteX220" fmla="*/ 4011867 w 6891715"/>
                <a:gd name="connsiteY220" fmla="*/ 6001056 h 6367455"/>
                <a:gd name="connsiteX221" fmla="*/ 4097132 w 6891715"/>
                <a:gd name="connsiteY221" fmla="*/ 5994389 h 6367455"/>
                <a:gd name="connsiteX222" fmla="*/ 4100476 w 6891715"/>
                <a:gd name="connsiteY222" fmla="*/ 6005330 h 6367455"/>
                <a:gd name="connsiteX223" fmla="*/ 4097740 w 6891715"/>
                <a:gd name="connsiteY223" fmla="*/ 6018202 h 6367455"/>
                <a:gd name="connsiteX224" fmla="*/ 4086188 w 6891715"/>
                <a:gd name="connsiteY224" fmla="*/ 6005652 h 6367455"/>
                <a:gd name="connsiteX225" fmla="*/ 4086188 w 6891715"/>
                <a:gd name="connsiteY225" fmla="*/ 5997929 h 6367455"/>
                <a:gd name="connsiteX226" fmla="*/ 4278593 w 6891715"/>
                <a:gd name="connsiteY226" fmla="*/ 5988039 h 6367455"/>
                <a:gd name="connsiteX227" fmla="*/ 4284943 w 6891715"/>
                <a:gd name="connsiteY227" fmla="*/ 5988039 h 6367455"/>
                <a:gd name="connsiteX228" fmla="*/ 4292563 w 6891715"/>
                <a:gd name="connsiteY228" fmla="*/ 5991214 h 6367455"/>
                <a:gd name="connsiteX229" fmla="*/ 4286213 w 6891715"/>
                <a:gd name="connsiteY229" fmla="*/ 5994389 h 6367455"/>
                <a:gd name="connsiteX230" fmla="*/ 4282085 w 6891715"/>
                <a:gd name="connsiteY230" fmla="*/ 5999786 h 6367455"/>
                <a:gd name="connsiteX231" fmla="*/ 4270655 w 6891715"/>
                <a:gd name="connsiteY231" fmla="*/ 5997564 h 6367455"/>
                <a:gd name="connsiteX232" fmla="*/ 4256685 w 6891715"/>
                <a:gd name="connsiteY232" fmla="*/ 6003914 h 6367455"/>
                <a:gd name="connsiteX233" fmla="*/ 4258908 w 6891715"/>
                <a:gd name="connsiteY233" fmla="*/ 6019789 h 6367455"/>
                <a:gd name="connsiteX234" fmla="*/ 4251288 w 6891715"/>
                <a:gd name="connsiteY234" fmla="*/ 6013439 h 6367455"/>
                <a:gd name="connsiteX235" fmla="*/ 4253510 w 6891715"/>
                <a:gd name="connsiteY235" fmla="*/ 6000739 h 6367455"/>
                <a:gd name="connsiteX236" fmla="*/ 4262718 w 6891715"/>
                <a:gd name="connsiteY236" fmla="*/ 5989309 h 6367455"/>
                <a:gd name="connsiteX237" fmla="*/ 4044769 w 6891715"/>
                <a:gd name="connsiteY237" fmla="*/ 5988039 h 6367455"/>
                <a:gd name="connsiteX238" fmla="*/ 4050157 w 6891715"/>
                <a:gd name="connsiteY238" fmla="*/ 5994389 h 6367455"/>
                <a:gd name="connsiteX239" fmla="*/ 4052851 w 6891715"/>
                <a:gd name="connsiteY239" fmla="*/ 6001691 h 6367455"/>
                <a:gd name="connsiteX240" fmla="*/ 4042748 w 6891715"/>
                <a:gd name="connsiteY240" fmla="*/ 6007089 h 6367455"/>
                <a:gd name="connsiteX241" fmla="*/ 4041738 w 6891715"/>
                <a:gd name="connsiteY241" fmla="*/ 6002009 h 6367455"/>
                <a:gd name="connsiteX242" fmla="*/ 2784354 w 6891715"/>
                <a:gd name="connsiteY242" fmla="*/ 5988039 h 6367455"/>
                <a:gd name="connsiteX243" fmla="*/ 2798725 w 6891715"/>
                <a:gd name="connsiteY243" fmla="*/ 5999034 h 6367455"/>
                <a:gd name="connsiteX244" fmla="*/ 2788699 w 6891715"/>
                <a:gd name="connsiteY244" fmla="*/ 6005502 h 6367455"/>
                <a:gd name="connsiteX245" fmla="*/ 2779675 w 6891715"/>
                <a:gd name="connsiteY245" fmla="*/ 5992566 h 6367455"/>
                <a:gd name="connsiteX246" fmla="*/ 4162388 w 6891715"/>
                <a:gd name="connsiteY246" fmla="*/ 5973751 h 6367455"/>
                <a:gd name="connsiteX247" fmla="*/ 4157943 w 6891715"/>
                <a:gd name="connsiteY247" fmla="*/ 5978006 h 6367455"/>
                <a:gd name="connsiteX248" fmla="*/ 4156038 w 6891715"/>
                <a:gd name="connsiteY248" fmla="*/ 5991099 h 6367455"/>
                <a:gd name="connsiteX249" fmla="*/ 4147783 w 6891715"/>
                <a:gd name="connsiteY249" fmla="*/ 6000918 h 6367455"/>
                <a:gd name="connsiteX250" fmla="*/ 4133813 w 6891715"/>
                <a:gd name="connsiteY250" fmla="*/ 6005501 h 6367455"/>
                <a:gd name="connsiteX251" fmla="*/ 4136035 w 6891715"/>
                <a:gd name="connsiteY251" fmla="*/ 5994372 h 6367455"/>
                <a:gd name="connsiteX252" fmla="*/ 4150640 w 6891715"/>
                <a:gd name="connsiteY252" fmla="*/ 5986844 h 6367455"/>
                <a:gd name="connsiteX253" fmla="*/ 4151593 w 6891715"/>
                <a:gd name="connsiteY253" fmla="*/ 5974733 h 6367455"/>
                <a:gd name="connsiteX254" fmla="*/ 4248322 w 6891715"/>
                <a:gd name="connsiteY254" fmla="*/ 5964226 h 6367455"/>
                <a:gd name="connsiteX255" fmla="*/ 4257308 w 6891715"/>
                <a:gd name="connsiteY255" fmla="*/ 5967568 h 6367455"/>
                <a:gd name="connsiteX256" fmla="*/ 4262400 w 6891715"/>
                <a:gd name="connsiteY256" fmla="*/ 5977594 h 6367455"/>
                <a:gd name="connsiteX257" fmla="*/ 4250419 w 6891715"/>
                <a:gd name="connsiteY257" fmla="*/ 5983276 h 6367455"/>
                <a:gd name="connsiteX258" fmla="*/ 4248322 w 6891715"/>
                <a:gd name="connsiteY258" fmla="*/ 5979934 h 6367455"/>
                <a:gd name="connsiteX259" fmla="*/ 4252515 w 6891715"/>
                <a:gd name="connsiteY259" fmla="*/ 5971913 h 6367455"/>
                <a:gd name="connsiteX260" fmla="*/ 4246525 w 6891715"/>
                <a:gd name="connsiteY260" fmla="*/ 5970910 h 6367455"/>
                <a:gd name="connsiteX261" fmla="*/ 4031293 w 6891715"/>
                <a:gd name="connsiteY261" fmla="*/ 5961051 h 6367455"/>
                <a:gd name="connsiteX262" fmla="*/ 4036975 w 6891715"/>
                <a:gd name="connsiteY262" fmla="*/ 5972352 h 6367455"/>
                <a:gd name="connsiteX263" fmla="*/ 4031293 w 6891715"/>
                <a:gd name="connsiteY263" fmla="*/ 5980101 h 6367455"/>
                <a:gd name="connsiteX264" fmla="*/ 4020264 w 6891715"/>
                <a:gd name="connsiteY264" fmla="*/ 5978163 h 6367455"/>
                <a:gd name="connsiteX265" fmla="*/ 4017925 w 6891715"/>
                <a:gd name="connsiteY265" fmla="*/ 5969446 h 6367455"/>
                <a:gd name="connsiteX266" fmla="*/ 4020264 w 6891715"/>
                <a:gd name="connsiteY266" fmla="*/ 5964280 h 6367455"/>
                <a:gd name="connsiteX267" fmla="*/ 4088954 w 6891715"/>
                <a:gd name="connsiteY267" fmla="*/ 5956289 h 6367455"/>
                <a:gd name="connsiteX268" fmla="*/ 4090951 w 6891715"/>
                <a:gd name="connsiteY268" fmla="*/ 5968530 h 6367455"/>
                <a:gd name="connsiteX269" fmla="*/ 4086956 w 6891715"/>
                <a:gd name="connsiteY269" fmla="*/ 5976792 h 6367455"/>
                <a:gd name="connsiteX270" fmla="*/ 4079300 w 6891715"/>
                <a:gd name="connsiteY270" fmla="*/ 5981689 h 6367455"/>
                <a:gd name="connsiteX271" fmla="*/ 4070313 w 6891715"/>
                <a:gd name="connsiteY271" fmla="*/ 5972814 h 6367455"/>
                <a:gd name="connsiteX272" fmla="*/ 4074307 w 6891715"/>
                <a:gd name="connsiteY272" fmla="*/ 5961797 h 6367455"/>
                <a:gd name="connsiteX273" fmla="*/ 4116516 w 6891715"/>
                <a:gd name="connsiteY273" fmla="*/ 5949939 h 6367455"/>
                <a:gd name="connsiteX274" fmla="*/ 4121773 w 6891715"/>
                <a:gd name="connsiteY274" fmla="*/ 5953928 h 6367455"/>
                <a:gd name="connsiteX275" fmla="*/ 4122701 w 6891715"/>
                <a:gd name="connsiteY275" fmla="*/ 5968962 h 6367455"/>
                <a:gd name="connsiteX276" fmla="*/ 4112804 w 6891715"/>
                <a:gd name="connsiteY276" fmla="*/ 5983383 h 6367455"/>
                <a:gd name="connsiteX277" fmla="*/ 4107547 w 6891715"/>
                <a:gd name="connsiteY277" fmla="*/ 5986452 h 6367455"/>
                <a:gd name="connsiteX278" fmla="*/ 4098888 w 6891715"/>
                <a:gd name="connsiteY278" fmla="*/ 5969269 h 6367455"/>
                <a:gd name="connsiteX279" fmla="*/ 4104145 w 6891715"/>
                <a:gd name="connsiteY279" fmla="*/ 5953928 h 6367455"/>
                <a:gd name="connsiteX280" fmla="*/ 3879813 w 6891715"/>
                <a:gd name="connsiteY280" fmla="*/ 5943589 h 6367455"/>
                <a:gd name="connsiteX281" fmla="*/ 3887751 w 6891715"/>
                <a:gd name="connsiteY281" fmla="*/ 5947117 h 6367455"/>
                <a:gd name="connsiteX282" fmla="*/ 3881136 w 6891715"/>
                <a:gd name="connsiteY282" fmla="*/ 5953114 h 6367455"/>
                <a:gd name="connsiteX283" fmla="*/ 4230772 w 6891715"/>
                <a:gd name="connsiteY283" fmla="*/ 5937239 h 6367455"/>
                <a:gd name="connsiteX284" fmla="*/ 4237000 w 6891715"/>
                <a:gd name="connsiteY284" fmla="*/ 5943884 h 6367455"/>
                <a:gd name="connsiteX285" fmla="*/ 4235901 w 6891715"/>
                <a:gd name="connsiteY285" fmla="*/ 5950530 h 6367455"/>
                <a:gd name="connsiteX286" fmla="*/ 4228574 w 6891715"/>
                <a:gd name="connsiteY286" fmla="*/ 5951527 h 6367455"/>
                <a:gd name="connsiteX287" fmla="*/ 4227475 w 6891715"/>
                <a:gd name="connsiteY287" fmla="*/ 5946210 h 6367455"/>
                <a:gd name="connsiteX288" fmla="*/ 4015702 w 6891715"/>
                <a:gd name="connsiteY288" fmla="*/ 5929301 h 6367455"/>
                <a:gd name="connsiteX289" fmla="*/ 4021100 w 6891715"/>
                <a:gd name="connsiteY289" fmla="*/ 5932476 h 6367455"/>
                <a:gd name="connsiteX290" fmla="*/ 4020147 w 6891715"/>
                <a:gd name="connsiteY290" fmla="*/ 5942001 h 6367455"/>
                <a:gd name="connsiteX291" fmla="*/ 4015067 w 6891715"/>
                <a:gd name="connsiteY291" fmla="*/ 5948351 h 6367455"/>
                <a:gd name="connsiteX292" fmla="*/ 4011575 w 6891715"/>
                <a:gd name="connsiteY292" fmla="*/ 5945176 h 6367455"/>
                <a:gd name="connsiteX293" fmla="*/ 4011575 w 6891715"/>
                <a:gd name="connsiteY293" fmla="*/ 5932476 h 6367455"/>
                <a:gd name="connsiteX294" fmla="*/ 3920838 w 6891715"/>
                <a:gd name="connsiteY294" fmla="*/ 5926126 h 6367455"/>
                <a:gd name="connsiteX295" fmla="*/ 3922676 w 6891715"/>
                <a:gd name="connsiteY295" fmla="*/ 5931232 h 6367455"/>
                <a:gd name="connsiteX296" fmla="*/ 3912566 w 6891715"/>
                <a:gd name="connsiteY296" fmla="*/ 5937239 h 6367455"/>
                <a:gd name="connsiteX297" fmla="*/ 3905213 w 6891715"/>
                <a:gd name="connsiteY297" fmla="*/ 5935437 h 6367455"/>
                <a:gd name="connsiteX298" fmla="*/ 3909502 w 6891715"/>
                <a:gd name="connsiteY298" fmla="*/ 5932433 h 6367455"/>
                <a:gd name="connsiteX299" fmla="*/ 4101110 w 6891715"/>
                <a:gd name="connsiteY299" fmla="*/ 5921364 h 6367455"/>
                <a:gd name="connsiteX300" fmla="*/ 4111588 w 6891715"/>
                <a:gd name="connsiteY300" fmla="*/ 5922290 h 6367455"/>
                <a:gd name="connsiteX301" fmla="*/ 4111588 w 6891715"/>
                <a:gd name="connsiteY301" fmla="*/ 5927229 h 6367455"/>
                <a:gd name="connsiteX302" fmla="*/ 4102063 w 6891715"/>
                <a:gd name="connsiteY302" fmla="*/ 5932477 h 6367455"/>
                <a:gd name="connsiteX303" fmla="*/ 4092538 w 6891715"/>
                <a:gd name="connsiteY303" fmla="*/ 5930625 h 6367455"/>
                <a:gd name="connsiteX304" fmla="*/ 4052850 w 6891715"/>
                <a:gd name="connsiteY304" fmla="*/ 5919776 h 6367455"/>
                <a:gd name="connsiteX305" fmla="*/ 4063963 w 6891715"/>
                <a:gd name="connsiteY305" fmla="*/ 5927797 h 6367455"/>
                <a:gd name="connsiteX306" fmla="*/ 4054952 w 6891715"/>
                <a:gd name="connsiteY306" fmla="*/ 5938826 h 6367455"/>
                <a:gd name="connsiteX307" fmla="*/ 4052850 w 6891715"/>
                <a:gd name="connsiteY307" fmla="*/ 5932142 h 6367455"/>
                <a:gd name="connsiteX308" fmla="*/ 4071020 w 6891715"/>
                <a:gd name="connsiteY308" fmla="*/ 5907076 h 6367455"/>
                <a:gd name="connsiteX309" fmla="*/ 4081640 w 6891715"/>
                <a:gd name="connsiteY309" fmla="*/ 5907076 h 6367455"/>
                <a:gd name="connsiteX310" fmla="*/ 4089363 w 6891715"/>
                <a:gd name="connsiteY310" fmla="*/ 5911287 h 6367455"/>
                <a:gd name="connsiteX311" fmla="*/ 4088397 w 6891715"/>
                <a:gd name="connsiteY311" fmla="*/ 5919711 h 6367455"/>
                <a:gd name="connsiteX312" fmla="*/ 4079709 w 6891715"/>
                <a:gd name="connsiteY312" fmla="*/ 5922951 h 6367455"/>
                <a:gd name="connsiteX313" fmla="*/ 4065550 w 6891715"/>
                <a:gd name="connsiteY313" fmla="*/ 5910316 h 6367455"/>
                <a:gd name="connsiteX314" fmla="*/ 4007267 w 6891715"/>
                <a:gd name="connsiteY314" fmla="*/ 5895964 h 6367455"/>
                <a:gd name="connsiteX315" fmla="*/ 4014411 w 6891715"/>
                <a:gd name="connsiteY315" fmla="*/ 5903050 h 6367455"/>
                <a:gd name="connsiteX316" fmla="*/ 4014751 w 6891715"/>
                <a:gd name="connsiteY316" fmla="*/ 5910458 h 6367455"/>
                <a:gd name="connsiteX317" fmla="*/ 4005566 w 6891715"/>
                <a:gd name="connsiteY317" fmla="*/ 5918189 h 6367455"/>
                <a:gd name="connsiteX318" fmla="*/ 4005566 w 6891715"/>
                <a:gd name="connsiteY318" fmla="*/ 5907559 h 6367455"/>
                <a:gd name="connsiteX319" fmla="*/ 4000463 w 6891715"/>
                <a:gd name="connsiteY319" fmla="*/ 5900151 h 6367455"/>
                <a:gd name="connsiteX320" fmla="*/ 4201841 w 6891715"/>
                <a:gd name="connsiteY320" fmla="*/ 5892789 h 6367455"/>
                <a:gd name="connsiteX321" fmla="*/ 4210013 w 6891715"/>
                <a:gd name="connsiteY321" fmla="*/ 5899073 h 6367455"/>
                <a:gd name="connsiteX322" fmla="*/ 4198900 w 6891715"/>
                <a:gd name="connsiteY322" fmla="*/ 5900727 h 6367455"/>
                <a:gd name="connsiteX323" fmla="*/ 4190963 w 6891715"/>
                <a:gd name="connsiteY323" fmla="*/ 5889614 h 6367455"/>
                <a:gd name="connsiteX324" fmla="*/ 4183660 w 6891715"/>
                <a:gd name="connsiteY324" fmla="*/ 5905999 h 6367455"/>
                <a:gd name="connsiteX325" fmla="*/ 4173818 w 6891715"/>
                <a:gd name="connsiteY325" fmla="*/ 5905999 h 6367455"/>
                <a:gd name="connsiteX326" fmla="*/ 4159213 w 6891715"/>
                <a:gd name="connsiteY326" fmla="*/ 5916602 h 6367455"/>
                <a:gd name="connsiteX327" fmla="*/ 4163340 w 6891715"/>
                <a:gd name="connsiteY327" fmla="*/ 5901823 h 6367455"/>
                <a:gd name="connsiteX328" fmla="*/ 4173818 w 6891715"/>
                <a:gd name="connsiteY328" fmla="*/ 5899574 h 6367455"/>
                <a:gd name="connsiteX329" fmla="*/ 3983882 w 6891715"/>
                <a:gd name="connsiteY329" fmla="*/ 5889614 h 6367455"/>
                <a:gd name="connsiteX330" fmla="*/ 3990938 w 6891715"/>
                <a:gd name="connsiteY330" fmla="*/ 5892617 h 6367455"/>
                <a:gd name="connsiteX331" fmla="*/ 3980707 w 6891715"/>
                <a:gd name="connsiteY331" fmla="*/ 5900727 h 6367455"/>
                <a:gd name="connsiteX332" fmla="*/ 3978238 w 6891715"/>
                <a:gd name="connsiteY332" fmla="*/ 5897723 h 6367455"/>
                <a:gd name="connsiteX333" fmla="*/ 4234460 w 6891715"/>
                <a:gd name="connsiteY333" fmla="*/ 5870564 h 6367455"/>
                <a:gd name="connsiteX334" fmla="*/ 4239858 w 6891715"/>
                <a:gd name="connsiteY334" fmla="*/ 5870564 h 6367455"/>
                <a:gd name="connsiteX335" fmla="*/ 4244938 w 6891715"/>
                <a:gd name="connsiteY335" fmla="*/ 5873567 h 6367455"/>
                <a:gd name="connsiteX336" fmla="*/ 4253510 w 6891715"/>
                <a:gd name="connsiteY336" fmla="*/ 5873567 h 6367455"/>
                <a:gd name="connsiteX337" fmla="*/ 4254463 w 6891715"/>
                <a:gd name="connsiteY337" fmla="*/ 5881676 h 6367455"/>
                <a:gd name="connsiteX338" fmla="*/ 4238588 w 6891715"/>
                <a:gd name="connsiteY338" fmla="*/ 5880775 h 6367455"/>
                <a:gd name="connsiteX339" fmla="*/ 4239858 w 6891715"/>
                <a:gd name="connsiteY339" fmla="*/ 5888584 h 6367455"/>
                <a:gd name="connsiteX340" fmla="*/ 4232238 w 6891715"/>
                <a:gd name="connsiteY340" fmla="*/ 5892789 h 6367455"/>
                <a:gd name="connsiteX341" fmla="*/ 4225888 w 6891715"/>
                <a:gd name="connsiteY341" fmla="*/ 5886782 h 6367455"/>
                <a:gd name="connsiteX342" fmla="*/ 4213188 w 6891715"/>
                <a:gd name="connsiteY342" fmla="*/ 5887082 h 6367455"/>
                <a:gd name="connsiteX343" fmla="*/ 4218585 w 6891715"/>
                <a:gd name="connsiteY343" fmla="*/ 5875069 h 6367455"/>
                <a:gd name="connsiteX344" fmla="*/ 3641967 w 6891715"/>
                <a:gd name="connsiteY344" fmla="*/ 5862626 h 6367455"/>
                <a:gd name="connsiteX345" fmla="*/ 3650372 w 6891715"/>
                <a:gd name="connsiteY345" fmla="*/ 5864489 h 6367455"/>
                <a:gd name="connsiteX346" fmla="*/ 3649127 w 6891715"/>
                <a:gd name="connsiteY346" fmla="*/ 5869770 h 6367455"/>
                <a:gd name="connsiteX347" fmla="*/ 3663757 w 6891715"/>
                <a:gd name="connsiteY347" fmla="*/ 5872565 h 6367455"/>
                <a:gd name="connsiteX348" fmla="*/ 3671850 w 6891715"/>
                <a:gd name="connsiteY348" fmla="*/ 5887784 h 6367455"/>
                <a:gd name="connsiteX349" fmla="*/ 3659399 w 6891715"/>
                <a:gd name="connsiteY349" fmla="*/ 5883746 h 6367455"/>
                <a:gd name="connsiteX350" fmla="*/ 3656597 w 6891715"/>
                <a:gd name="connsiteY350" fmla="*/ 5891201 h 6367455"/>
                <a:gd name="connsiteX351" fmla="*/ 3647570 w 6891715"/>
                <a:gd name="connsiteY351" fmla="*/ 5884989 h 6367455"/>
                <a:gd name="connsiteX352" fmla="*/ 3640100 w 6891715"/>
                <a:gd name="connsiteY352" fmla="*/ 5873497 h 6367455"/>
                <a:gd name="connsiteX353" fmla="*/ 4038979 w 6891715"/>
                <a:gd name="connsiteY353" fmla="*/ 5856276 h 6367455"/>
                <a:gd name="connsiteX354" fmla="*/ 4043930 w 6891715"/>
                <a:gd name="connsiteY354" fmla="*/ 5866368 h 6367455"/>
                <a:gd name="connsiteX355" fmla="*/ 4048262 w 6891715"/>
                <a:gd name="connsiteY355" fmla="*/ 5865422 h 6367455"/>
                <a:gd name="connsiteX356" fmla="*/ 4057545 w 6891715"/>
                <a:gd name="connsiteY356" fmla="*/ 5871730 h 6367455"/>
                <a:gd name="connsiteX357" fmla="*/ 4057545 w 6891715"/>
                <a:gd name="connsiteY357" fmla="*/ 5878038 h 6367455"/>
                <a:gd name="connsiteX358" fmla="*/ 4063734 w 6891715"/>
                <a:gd name="connsiteY358" fmla="*/ 5884346 h 6367455"/>
                <a:gd name="connsiteX359" fmla="*/ 4064972 w 6891715"/>
                <a:gd name="connsiteY359" fmla="*/ 5897593 h 6367455"/>
                <a:gd name="connsiteX360" fmla="*/ 4067138 w 6891715"/>
                <a:gd name="connsiteY360" fmla="*/ 5902955 h 6367455"/>
                <a:gd name="connsiteX361" fmla="*/ 4060949 w 6891715"/>
                <a:gd name="connsiteY361" fmla="*/ 5903901 h 6367455"/>
                <a:gd name="connsiteX362" fmla="*/ 4049500 w 6891715"/>
                <a:gd name="connsiteY362" fmla="*/ 5894754 h 6367455"/>
                <a:gd name="connsiteX363" fmla="*/ 4049500 w 6891715"/>
                <a:gd name="connsiteY363" fmla="*/ 5884346 h 6367455"/>
                <a:gd name="connsiteX364" fmla="*/ 4038051 w 6891715"/>
                <a:gd name="connsiteY364" fmla="*/ 5879931 h 6367455"/>
                <a:gd name="connsiteX365" fmla="*/ 4030625 w 6891715"/>
                <a:gd name="connsiteY365" fmla="*/ 5872046 h 6367455"/>
                <a:gd name="connsiteX366" fmla="*/ 4033719 w 6891715"/>
                <a:gd name="connsiteY366" fmla="*/ 5860376 h 6367455"/>
                <a:gd name="connsiteX367" fmla="*/ 3149881 w 6891715"/>
                <a:gd name="connsiteY367" fmla="*/ 5826114 h 6367455"/>
                <a:gd name="connsiteX368" fmla="*/ 3157501 w 6891715"/>
                <a:gd name="connsiteY368" fmla="*/ 5826114 h 6367455"/>
                <a:gd name="connsiteX369" fmla="*/ 3153373 w 6891715"/>
                <a:gd name="connsiteY369" fmla="*/ 5832443 h 6367455"/>
                <a:gd name="connsiteX370" fmla="*/ 3156548 w 6891715"/>
                <a:gd name="connsiteY370" fmla="*/ 5844152 h 6367455"/>
                <a:gd name="connsiteX371" fmla="*/ 3139721 w 6891715"/>
                <a:gd name="connsiteY371" fmla="*/ 5873583 h 6367455"/>
                <a:gd name="connsiteX372" fmla="*/ 3130831 w 6891715"/>
                <a:gd name="connsiteY372" fmla="*/ 5891938 h 6367455"/>
                <a:gd name="connsiteX373" fmla="*/ 3124798 w 6891715"/>
                <a:gd name="connsiteY373" fmla="*/ 5905229 h 6367455"/>
                <a:gd name="connsiteX374" fmla="*/ 3122893 w 6891715"/>
                <a:gd name="connsiteY374" fmla="*/ 5909976 h 6367455"/>
                <a:gd name="connsiteX375" fmla="*/ 3121941 w 6891715"/>
                <a:gd name="connsiteY375" fmla="*/ 5912508 h 6367455"/>
                <a:gd name="connsiteX376" fmla="*/ 3123528 w 6891715"/>
                <a:gd name="connsiteY376" fmla="*/ 5936876 h 6367455"/>
                <a:gd name="connsiteX377" fmla="*/ 3137181 w 6891715"/>
                <a:gd name="connsiteY377" fmla="*/ 5954597 h 6367455"/>
                <a:gd name="connsiteX378" fmla="*/ 3133371 w 6891715"/>
                <a:gd name="connsiteY378" fmla="*/ 5977699 h 6367455"/>
                <a:gd name="connsiteX379" fmla="*/ 3117813 w 6891715"/>
                <a:gd name="connsiteY379" fmla="*/ 5997953 h 6367455"/>
                <a:gd name="connsiteX380" fmla="*/ 3124163 w 6891715"/>
                <a:gd name="connsiteY380" fmla="*/ 6015358 h 6367455"/>
                <a:gd name="connsiteX381" fmla="*/ 3115591 w 6891715"/>
                <a:gd name="connsiteY381" fmla="*/ 6019789 h 6367455"/>
                <a:gd name="connsiteX382" fmla="*/ 3102891 w 6891715"/>
                <a:gd name="connsiteY382" fmla="*/ 6012510 h 6367455"/>
                <a:gd name="connsiteX383" fmla="*/ 3079713 w 6891715"/>
                <a:gd name="connsiteY383" fmla="*/ 6004282 h 6367455"/>
                <a:gd name="connsiteX384" fmla="*/ 3056218 w 6891715"/>
                <a:gd name="connsiteY384" fmla="*/ 5995105 h 6367455"/>
                <a:gd name="connsiteX385" fmla="*/ 3026691 w 6891715"/>
                <a:gd name="connsiteY385" fmla="*/ 5965990 h 6367455"/>
                <a:gd name="connsiteX386" fmla="*/ 2989543 w 6891715"/>
                <a:gd name="connsiteY386" fmla="*/ 5965357 h 6367455"/>
                <a:gd name="connsiteX387" fmla="*/ 2947633 w 6891715"/>
                <a:gd name="connsiteY387" fmla="*/ 5933078 h 6367455"/>
                <a:gd name="connsiteX388" fmla="*/ 2912708 w 6891715"/>
                <a:gd name="connsiteY388" fmla="*/ 5916622 h 6367455"/>
                <a:gd name="connsiteX389" fmla="*/ 2905088 w 6891715"/>
                <a:gd name="connsiteY389" fmla="*/ 5909343 h 6367455"/>
                <a:gd name="connsiteX390" fmla="*/ 2869210 w 6891715"/>
                <a:gd name="connsiteY390" fmla="*/ 5903331 h 6367455"/>
                <a:gd name="connsiteX391" fmla="*/ 2860638 w 6891715"/>
                <a:gd name="connsiteY391" fmla="*/ 5874216 h 6367455"/>
                <a:gd name="connsiteX392" fmla="*/ 2873973 w 6891715"/>
                <a:gd name="connsiteY392" fmla="*/ 5853962 h 6367455"/>
                <a:gd name="connsiteX393" fmla="*/ 2885720 w 6891715"/>
                <a:gd name="connsiteY393" fmla="*/ 5848583 h 6367455"/>
                <a:gd name="connsiteX394" fmla="*/ 2885403 w 6891715"/>
                <a:gd name="connsiteY394" fmla="*/ 5838139 h 6367455"/>
                <a:gd name="connsiteX395" fmla="*/ 2894928 w 6891715"/>
                <a:gd name="connsiteY395" fmla="*/ 5839722 h 6367455"/>
                <a:gd name="connsiteX396" fmla="*/ 2898420 w 6891715"/>
                <a:gd name="connsiteY396" fmla="*/ 5846367 h 6367455"/>
                <a:gd name="connsiteX397" fmla="*/ 2907945 w 6891715"/>
                <a:gd name="connsiteY397" fmla="*/ 5857760 h 6367455"/>
                <a:gd name="connsiteX398" fmla="*/ 2917470 w 6891715"/>
                <a:gd name="connsiteY398" fmla="*/ 5854595 h 6367455"/>
                <a:gd name="connsiteX399" fmla="*/ 2933028 w 6891715"/>
                <a:gd name="connsiteY399" fmla="*/ 5839722 h 6367455"/>
                <a:gd name="connsiteX400" fmla="*/ 2946046 w 6891715"/>
                <a:gd name="connsiteY400" fmla="*/ 5847000 h 6367455"/>
                <a:gd name="connsiteX401" fmla="*/ 2958746 w 6891715"/>
                <a:gd name="connsiteY401" fmla="*/ 5847950 h 6367455"/>
                <a:gd name="connsiteX402" fmla="*/ 2968271 w 6891715"/>
                <a:gd name="connsiteY402" fmla="*/ 5862507 h 6367455"/>
                <a:gd name="connsiteX403" fmla="*/ 2990496 w 6891715"/>
                <a:gd name="connsiteY403" fmla="*/ 5860292 h 6367455"/>
                <a:gd name="connsiteX404" fmla="*/ 3014943 w 6891715"/>
                <a:gd name="connsiteY404" fmla="*/ 5851431 h 6367455"/>
                <a:gd name="connsiteX405" fmla="*/ 3037168 w 6891715"/>
                <a:gd name="connsiteY405" fmla="*/ 5857444 h 6367455"/>
                <a:gd name="connsiteX406" fmla="*/ 3064473 w 6891715"/>
                <a:gd name="connsiteY406" fmla="*/ 5851114 h 6367455"/>
                <a:gd name="connsiteX407" fmla="*/ 3086698 w 6891715"/>
                <a:gd name="connsiteY407" fmla="*/ 5839405 h 6367455"/>
                <a:gd name="connsiteX408" fmla="*/ 3113368 w 6891715"/>
                <a:gd name="connsiteY408" fmla="*/ 5842253 h 6367455"/>
                <a:gd name="connsiteX409" fmla="*/ 3123528 w 6891715"/>
                <a:gd name="connsiteY409" fmla="*/ 5834975 h 6367455"/>
                <a:gd name="connsiteX410" fmla="*/ 3141626 w 6891715"/>
                <a:gd name="connsiteY410" fmla="*/ 5833392 h 6367455"/>
                <a:gd name="connsiteX411" fmla="*/ 3635338 w 6891715"/>
                <a:gd name="connsiteY411" fmla="*/ 5800714 h 6367455"/>
                <a:gd name="connsiteX412" fmla="*/ 3644716 w 6891715"/>
                <a:gd name="connsiteY412" fmla="*/ 5802964 h 6367455"/>
                <a:gd name="connsiteX413" fmla="*/ 3643422 w 6891715"/>
                <a:gd name="connsiteY413" fmla="*/ 5813575 h 6367455"/>
                <a:gd name="connsiteX414" fmla="*/ 3652801 w 6891715"/>
                <a:gd name="connsiteY414" fmla="*/ 5819040 h 6367455"/>
                <a:gd name="connsiteX415" fmla="*/ 3652477 w 6891715"/>
                <a:gd name="connsiteY415" fmla="*/ 5826114 h 6367455"/>
                <a:gd name="connsiteX416" fmla="*/ 3643422 w 6891715"/>
                <a:gd name="connsiteY416" fmla="*/ 5820648 h 6367455"/>
                <a:gd name="connsiteX417" fmla="*/ 3636308 w 6891715"/>
                <a:gd name="connsiteY417" fmla="*/ 5816468 h 6367455"/>
                <a:gd name="connsiteX418" fmla="*/ 3635338 w 6891715"/>
                <a:gd name="connsiteY418" fmla="*/ 5800714 h 6367455"/>
                <a:gd name="connsiteX419" fmla="*/ 3630817 w 6891715"/>
                <a:gd name="connsiteY419" fmla="*/ 5799126 h 6367455"/>
                <a:gd name="connsiteX420" fmla="*/ 3632059 w 6891715"/>
                <a:gd name="connsiteY420" fmla="*/ 5810705 h 6367455"/>
                <a:gd name="connsiteX421" fmla="*/ 3632370 w 6891715"/>
                <a:gd name="connsiteY421" fmla="*/ 5819390 h 6367455"/>
                <a:gd name="connsiteX422" fmla="*/ 3635787 w 6891715"/>
                <a:gd name="connsiteY422" fmla="*/ 5830004 h 6367455"/>
                <a:gd name="connsiteX423" fmla="*/ 3639514 w 6891715"/>
                <a:gd name="connsiteY423" fmla="*/ 5825180 h 6367455"/>
                <a:gd name="connsiteX424" fmla="*/ 3655976 w 6891715"/>
                <a:gd name="connsiteY424" fmla="*/ 5833221 h 6367455"/>
                <a:gd name="connsiteX425" fmla="*/ 3655355 w 6891715"/>
                <a:gd name="connsiteY425" fmla="*/ 5847052 h 6367455"/>
                <a:gd name="connsiteX426" fmla="*/ 3644794 w 6891715"/>
                <a:gd name="connsiteY426" fmla="*/ 5844801 h 6367455"/>
                <a:gd name="connsiteX427" fmla="*/ 3642309 w 6891715"/>
                <a:gd name="connsiteY427" fmla="*/ 5848339 h 6367455"/>
                <a:gd name="connsiteX428" fmla="*/ 3630506 w 6891715"/>
                <a:gd name="connsiteY428" fmla="*/ 5843514 h 6367455"/>
                <a:gd name="connsiteX429" fmla="*/ 3629575 w 6891715"/>
                <a:gd name="connsiteY429" fmla="*/ 5835794 h 6367455"/>
                <a:gd name="connsiteX430" fmla="*/ 3624294 w 6891715"/>
                <a:gd name="connsiteY430" fmla="*/ 5825823 h 6367455"/>
                <a:gd name="connsiteX431" fmla="*/ 3622741 w 6891715"/>
                <a:gd name="connsiteY431" fmla="*/ 5836438 h 6367455"/>
                <a:gd name="connsiteX432" fmla="*/ 3613113 w 6891715"/>
                <a:gd name="connsiteY432" fmla="*/ 5827110 h 6367455"/>
                <a:gd name="connsiteX433" fmla="*/ 3616840 w 6891715"/>
                <a:gd name="connsiteY433" fmla="*/ 5811349 h 6367455"/>
                <a:gd name="connsiteX434" fmla="*/ 3624294 w 6891715"/>
                <a:gd name="connsiteY434" fmla="*/ 5817782 h 6367455"/>
                <a:gd name="connsiteX435" fmla="*/ 3095553 w 6891715"/>
                <a:gd name="connsiteY435" fmla="*/ 5791189 h 6367455"/>
                <a:gd name="connsiteX436" fmla="*/ 3106700 w 6891715"/>
                <a:gd name="connsiteY436" fmla="*/ 5794813 h 6367455"/>
                <a:gd name="connsiteX437" fmla="*/ 3099944 w 6891715"/>
                <a:gd name="connsiteY437" fmla="*/ 5808652 h 6367455"/>
                <a:gd name="connsiteX438" fmla="*/ 3090825 w 6891715"/>
                <a:gd name="connsiteY438" fmla="*/ 5795472 h 6367455"/>
                <a:gd name="connsiteX439" fmla="*/ 4154133 w 6891715"/>
                <a:gd name="connsiteY439" fmla="*/ 5781664 h 6367455"/>
                <a:gd name="connsiteX440" fmla="*/ 4166833 w 6891715"/>
                <a:gd name="connsiteY440" fmla="*/ 5782604 h 6367455"/>
                <a:gd name="connsiteX441" fmla="*/ 4171913 w 6891715"/>
                <a:gd name="connsiteY441" fmla="*/ 5800150 h 6367455"/>
                <a:gd name="connsiteX442" fmla="*/ 4173501 w 6891715"/>
                <a:gd name="connsiteY442" fmla="*/ 5810489 h 6367455"/>
                <a:gd name="connsiteX443" fmla="*/ 4166198 w 6891715"/>
                <a:gd name="connsiteY443" fmla="*/ 5815816 h 6367455"/>
                <a:gd name="connsiteX444" fmla="*/ 4161753 w 6891715"/>
                <a:gd name="connsiteY444" fmla="*/ 5829289 h 6367455"/>
                <a:gd name="connsiteX445" fmla="*/ 4149053 w 6891715"/>
                <a:gd name="connsiteY445" fmla="*/ 5818009 h 6367455"/>
                <a:gd name="connsiteX446" fmla="*/ 4157625 w 6891715"/>
                <a:gd name="connsiteY446" fmla="*/ 5803596 h 6367455"/>
                <a:gd name="connsiteX447" fmla="*/ 4143338 w 6891715"/>
                <a:gd name="connsiteY447" fmla="*/ 5794197 h 6367455"/>
                <a:gd name="connsiteX448" fmla="*/ 4144608 w 6891715"/>
                <a:gd name="connsiteY448" fmla="*/ 5783544 h 6367455"/>
                <a:gd name="connsiteX449" fmla="*/ 3652252 w 6891715"/>
                <a:gd name="connsiteY449" fmla="*/ 5780076 h 6367455"/>
                <a:gd name="connsiteX450" fmla="*/ 3658821 w 6891715"/>
                <a:gd name="connsiteY450" fmla="*/ 5780076 h 6367455"/>
                <a:gd name="connsiteX451" fmla="*/ 3654223 w 6891715"/>
                <a:gd name="connsiteY451" fmla="*/ 5787061 h 6367455"/>
                <a:gd name="connsiteX452" fmla="*/ 3659150 w 6891715"/>
                <a:gd name="connsiteY452" fmla="*/ 5794364 h 6367455"/>
                <a:gd name="connsiteX453" fmla="*/ 3649625 w 6891715"/>
                <a:gd name="connsiteY453" fmla="*/ 5789919 h 6367455"/>
                <a:gd name="connsiteX454" fmla="*/ 1810406 w 6891715"/>
                <a:gd name="connsiteY454" fmla="*/ 5757851 h 6367455"/>
                <a:gd name="connsiteX455" fmla="*/ 1816824 w 6891715"/>
                <a:gd name="connsiteY455" fmla="*/ 5766824 h 6367455"/>
                <a:gd name="connsiteX456" fmla="*/ 1832868 w 6891715"/>
                <a:gd name="connsiteY456" fmla="*/ 5767422 h 6367455"/>
                <a:gd name="connsiteX457" fmla="*/ 1835114 w 6891715"/>
                <a:gd name="connsiteY457" fmla="*/ 5778489 h 6367455"/>
                <a:gd name="connsiteX458" fmla="*/ 1829659 w 6891715"/>
                <a:gd name="connsiteY458" fmla="*/ 5772507 h 6367455"/>
                <a:gd name="connsiteX459" fmla="*/ 1816824 w 6891715"/>
                <a:gd name="connsiteY459" fmla="*/ 5771909 h 6367455"/>
                <a:gd name="connsiteX460" fmla="*/ 1809444 w 6891715"/>
                <a:gd name="connsiteY460" fmla="*/ 5775797 h 6367455"/>
                <a:gd name="connsiteX461" fmla="*/ 1804951 w 6891715"/>
                <a:gd name="connsiteY461" fmla="*/ 5768918 h 6367455"/>
                <a:gd name="connsiteX462" fmla="*/ 3645223 w 6891715"/>
                <a:gd name="connsiteY462" fmla="*/ 5754676 h 6367455"/>
                <a:gd name="connsiteX463" fmla="*/ 3645223 w 6891715"/>
                <a:gd name="connsiteY463" fmla="*/ 5762230 h 6367455"/>
                <a:gd name="connsiteX464" fmla="*/ 3648038 w 6891715"/>
                <a:gd name="connsiteY464" fmla="*/ 5769470 h 6367455"/>
                <a:gd name="connsiteX465" fmla="*/ 3646162 w 6891715"/>
                <a:gd name="connsiteY465" fmla="*/ 5785838 h 6367455"/>
                <a:gd name="connsiteX466" fmla="*/ 3640533 w 6891715"/>
                <a:gd name="connsiteY466" fmla="*/ 5785838 h 6367455"/>
                <a:gd name="connsiteX467" fmla="*/ 3639595 w 6891715"/>
                <a:gd name="connsiteY467" fmla="*/ 5781746 h 6367455"/>
                <a:gd name="connsiteX468" fmla="*/ 3630839 w 6891715"/>
                <a:gd name="connsiteY468" fmla="*/ 5791189 h 6367455"/>
                <a:gd name="connsiteX469" fmla="*/ 3627400 w 6891715"/>
                <a:gd name="connsiteY469" fmla="*/ 5788356 h 6367455"/>
                <a:gd name="connsiteX470" fmla="*/ 3628025 w 6891715"/>
                <a:gd name="connsiteY470" fmla="*/ 5779857 h 6367455"/>
                <a:gd name="connsiteX471" fmla="*/ 3632716 w 6891715"/>
                <a:gd name="connsiteY471" fmla="*/ 5772303 h 6367455"/>
                <a:gd name="connsiteX472" fmla="*/ 3633966 w 6891715"/>
                <a:gd name="connsiteY472" fmla="*/ 5761601 h 6367455"/>
                <a:gd name="connsiteX473" fmla="*/ 4003575 w 6891715"/>
                <a:gd name="connsiteY473" fmla="*/ 5735626 h 6367455"/>
                <a:gd name="connsiteX474" fmla="*/ 4014159 w 6891715"/>
                <a:gd name="connsiteY474" fmla="*/ 5735626 h 6367455"/>
                <a:gd name="connsiteX475" fmla="*/ 4019139 w 6891715"/>
                <a:gd name="connsiteY475" fmla="*/ 5746117 h 6367455"/>
                <a:gd name="connsiteX476" fmla="*/ 4029723 w 6891715"/>
                <a:gd name="connsiteY476" fmla="*/ 5752674 h 6367455"/>
                <a:gd name="connsiteX477" fmla="*/ 4032213 w 6891715"/>
                <a:gd name="connsiteY477" fmla="*/ 5759232 h 6367455"/>
                <a:gd name="connsiteX478" fmla="*/ 4021629 w 6891715"/>
                <a:gd name="connsiteY478" fmla="*/ 5765789 h 6367455"/>
                <a:gd name="connsiteX479" fmla="*/ 4014470 w 6891715"/>
                <a:gd name="connsiteY479" fmla="*/ 5761527 h 6367455"/>
                <a:gd name="connsiteX480" fmla="*/ 4017583 w 6891715"/>
                <a:gd name="connsiteY480" fmla="*/ 5753986 h 6367455"/>
                <a:gd name="connsiteX481" fmla="*/ 4002953 w 6891715"/>
                <a:gd name="connsiteY481" fmla="*/ 5749724 h 6367455"/>
                <a:gd name="connsiteX482" fmla="*/ 4000463 w 6891715"/>
                <a:gd name="connsiteY482" fmla="*/ 5742183 h 6367455"/>
                <a:gd name="connsiteX483" fmla="*/ 3888209 w 6891715"/>
                <a:gd name="connsiteY483" fmla="*/ 5732451 h 6367455"/>
                <a:gd name="connsiteX484" fmla="*/ 3904177 w 6891715"/>
                <a:gd name="connsiteY484" fmla="*/ 5735657 h 6367455"/>
                <a:gd name="connsiteX485" fmla="*/ 3915036 w 6891715"/>
                <a:gd name="connsiteY485" fmla="*/ 5750404 h 6367455"/>
                <a:gd name="connsiteX486" fmla="*/ 3923658 w 6891715"/>
                <a:gd name="connsiteY486" fmla="*/ 5764189 h 6367455"/>
                <a:gd name="connsiteX487" fmla="*/ 3940904 w 6891715"/>
                <a:gd name="connsiteY487" fmla="*/ 5769319 h 6367455"/>
                <a:gd name="connsiteX488" fmla="*/ 3947291 w 6891715"/>
                <a:gd name="connsiteY488" fmla="*/ 5776692 h 6367455"/>
                <a:gd name="connsiteX489" fmla="*/ 3975714 w 6891715"/>
                <a:gd name="connsiteY489" fmla="*/ 5776372 h 6367455"/>
                <a:gd name="connsiteX490" fmla="*/ 3978269 w 6891715"/>
                <a:gd name="connsiteY490" fmla="*/ 5781822 h 6367455"/>
                <a:gd name="connsiteX491" fmla="*/ 3978269 w 6891715"/>
                <a:gd name="connsiteY491" fmla="*/ 5793684 h 6367455"/>
                <a:gd name="connsiteX492" fmla="*/ 3983698 w 6891715"/>
                <a:gd name="connsiteY492" fmla="*/ 5799454 h 6367455"/>
                <a:gd name="connsiteX493" fmla="*/ 3981463 w 6891715"/>
                <a:gd name="connsiteY493" fmla="*/ 5809393 h 6367455"/>
                <a:gd name="connsiteX494" fmla="*/ 3986892 w 6891715"/>
                <a:gd name="connsiteY494" fmla="*/ 5816766 h 6367455"/>
                <a:gd name="connsiteX495" fmla="*/ 3999986 w 6891715"/>
                <a:gd name="connsiteY495" fmla="*/ 5826063 h 6367455"/>
                <a:gd name="connsiteX496" fmla="*/ 4010205 w 6891715"/>
                <a:gd name="connsiteY496" fmla="*/ 5829269 h 6367455"/>
                <a:gd name="connsiteX497" fmla="*/ 4027451 w 6891715"/>
                <a:gd name="connsiteY497" fmla="*/ 5832475 h 6367455"/>
                <a:gd name="connsiteX498" fmla="*/ 4026812 w 6891715"/>
                <a:gd name="connsiteY498" fmla="*/ 5854596 h 6367455"/>
                <a:gd name="connsiteX499" fmla="*/ 4015954 w 6891715"/>
                <a:gd name="connsiteY499" fmla="*/ 5864214 h 6367455"/>
                <a:gd name="connsiteX500" fmla="*/ 4000944 w 6891715"/>
                <a:gd name="connsiteY500" fmla="*/ 5860367 h 6367455"/>
                <a:gd name="connsiteX501" fmla="*/ 3993598 w 6891715"/>
                <a:gd name="connsiteY501" fmla="*/ 5852672 h 6367455"/>
                <a:gd name="connsiteX502" fmla="*/ 3991363 w 6891715"/>
                <a:gd name="connsiteY502" fmla="*/ 5839849 h 6367455"/>
                <a:gd name="connsiteX503" fmla="*/ 3975395 w 6891715"/>
                <a:gd name="connsiteY503" fmla="*/ 5831834 h 6367455"/>
                <a:gd name="connsiteX504" fmla="*/ 3976353 w 6891715"/>
                <a:gd name="connsiteY504" fmla="*/ 5820934 h 6367455"/>
                <a:gd name="connsiteX505" fmla="*/ 3963259 w 6891715"/>
                <a:gd name="connsiteY505" fmla="*/ 5812919 h 6367455"/>
                <a:gd name="connsiteX506" fmla="*/ 3959107 w 6891715"/>
                <a:gd name="connsiteY506" fmla="*/ 5804263 h 6367455"/>
                <a:gd name="connsiteX507" fmla="*/ 3927171 w 6891715"/>
                <a:gd name="connsiteY507" fmla="*/ 5801378 h 6367455"/>
                <a:gd name="connsiteX508" fmla="*/ 3922700 w 6891715"/>
                <a:gd name="connsiteY508" fmla="*/ 5794004 h 6367455"/>
                <a:gd name="connsiteX509" fmla="*/ 3923658 w 6891715"/>
                <a:gd name="connsiteY509" fmla="*/ 5782142 h 6367455"/>
                <a:gd name="connsiteX510" fmla="*/ 3914077 w 6891715"/>
                <a:gd name="connsiteY510" fmla="*/ 5772845 h 6367455"/>
                <a:gd name="connsiteX511" fmla="*/ 3881183 w 6891715"/>
                <a:gd name="connsiteY511" fmla="*/ 5751686 h 6367455"/>
                <a:gd name="connsiteX512" fmla="*/ 3881183 w 6891715"/>
                <a:gd name="connsiteY512" fmla="*/ 5747519 h 6367455"/>
                <a:gd name="connsiteX513" fmla="*/ 3876712 w 6891715"/>
                <a:gd name="connsiteY513" fmla="*/ 5749442 h 6367455"/>
                <a:gd name="connsiteX514" fmla="*/ 3863938 w 6891715"/>
                <a:gd name="connsiteY514" fmla="*/ 5752648 h 6367455"/>
                <a:gd name="connsiteX515" fmla="*/ 3873199 w 6891715"/>
                <a:gd name="connsiteY515" fmla="*/ 5742068 h 6367455"/>
                <a:gd name="connsiteX516" fmla="*/ 3880864 w 6891715"/>
                <a:gd name="connsiteY516" fmla="*/ 5741107 h 6367455"/>
                <a:gd name="connsiteX517" fmla="*/ 1831939 w 6891715"/>
                <a:gd name="connsiteY517" fmla="*/ 5713401 h 6367455"/>
                <a:gd name="connsiteX518" fmla="*/ 1830972 w 6891715"/>
                <a:gd name="connsiteY518" fmla="*/ 5721851 h 6367455"/>
                <a:gd name="connsiteX519" fmla="*/ 1812925 w 6891715"/>
                <a:gd name="connsiteY519" fmla="*/ 5752401 h 6367455"/>
                <a:gd name="connsiteX520" fmla="*/ 1808736 w 6891715"/>
                <a:gd name="connsiteY520" fmla="*/ 5754676 h 6367455"/>
                <a:gd name="connsiteX521" fmla="*/ 1805191 w 6891715"/>
                <a:gd name="connsiteY521" fmla="*/ 5748176 h 6367455"/>
                <a:gd name="connsiteX522" fmla="*/ 1794877 w 6891715"/>
                <a:gd name="connsiteY522" fmla="*/ 5751751 h 6367455"/>
                <a:gd name="connsiteX523" fmla="*/ 1789076 w 6891715"/>
                <a:gd name="connsiteY523" fmla="*/ 5743951 h 6367455"/>
                <a:gd name="connsiteX524" fmla="*/ 1796489 w 6891715"/>
                <a:gd name="connsiteY524" fmla="*/ 5727701 h 6367455"/>
                <a:gd name="connsiteX525" fmla="*/ 1813892 w 6891715"/>
                <a:gd name="connsiteY525" fmla="*/ 5714701 h 6367455"/>
                <a:gd name="connsiteX526" fmla="*/ 3909022 w 6891715"/>
                <a:gd name="connsiteY526" fmla="*/ 5707051 h 6367455"/>
                <a:gd name="connsiteX527" fmla="*/ 3919500 w 6891715"/>
                <a:gd name="connsiteY527" fmla="*/ 5708956 h 6367455"/>
                <a:gd name="connsiteX528" fmla="*/ 3906800 w 6891715"/>
                <a:gd name="connsiteY528" fmla="*/ 5716576 h 6367455"/>
                <a:gd name="connsiteX529" fmla="*/ 3933152 w 6891715"/>
                <a:gd name="connsiteY529" fmla="*/ 5702289 h 6367455"/>
                <a:gd name="connsiteX530" fmla="*/ 3938550 w 6891715"/>
                <a:gd name="connsiteY530" fmla="*/ 5710397 h 6367455"/>
                <a:gd name="connsiteX531" fmla="*/ 3943947 w 6891715"/>
                <a:gd name="connsiteY531" fmla="*/ 5710397 h 6367455"/>
                <a:gd name="connsiteX532" fmla="*/ 3944900 w 6891715"/>
                <a:gd name="connsiteY532" fmla="*/ 5717569 h 6367455"/>
                <a:gd name="connsiteX533" fmla="*/ 3936327 w 6891715"/>
                <a:gd name="connsiteY533" fmla="*/ 5719752 h 6367455"/>
                <a:gd name="connsiteX534" fmla="*/ 3929025 w 6891715"/>
                <a:gd name="connsiteY534" fmla="*/ 5713515 h 6367455"/>
                <a:gd name="connsiteX535" fmla="*/ 3925850 w 6891715"/>
                <a:gd name="connsiteY535" fmla="*/ 5706343 h 6367455"/>
                <a:gd name="connsiteX536" fmla="*/ 3950898 w 6891715"/>
                <a:gd name="connsiteY536" fmla="*/ 5691176 h 6367455"/>
                <a:gd name="connsiteX537" fmla="*/ 3954426 w 6891715"/>
                <a:gd name="connsiteY537" fmla="*/ 5700557 h 6367455"/>
                <a:gd name="connsiteX538" fmla="*/ 3948252 w 6891715"/>
                <a:gd name="connsiteY538" fmla="*/ 5711814 h 6367455"/>
                <a:gd name="connsiteX539" fmla="*/ 3946488 w 6891715"/>
                <a:gd name="connsiteY539" fmla="*/ 5707749 h 6367455"/>
                <a:gd name="connsiteX540" fmla="*/ 3949428 w 6891715"/>
                <a:gd name="connsiteY540" fmla="*/ 5700557 h 6367455"/>
                <a:gd name="connsiteX541" fmla="*/ 4188559 w 6891715"/>
                <a:gd name="connsiteY541" fmla="*/ 5689589 h 6367455"/>
                <a:gd name="connsiteX542" fmla="*/ 4200260 w 6891715"/>
                <a:gd name="connsiteY542" fmla="*/ 5693688 h 6367455"/>
                <a:gd name="connsiteX543" fmla="*/ 4201525 w 6891715"/>
                <a:gd name="connsiteY543" fmla="*/ 5703148 h 6367455"/>
                <a:gd name="connsiteX544" fmla="*/ 4222713 w 6891715"/>
                <a:gd name="connsiteY544" fmla="*/ 5713554 h 6367455"/>
                <a:gd name="connsiteX545" fmla="*/ 4207850 w 6891715"/>
                <a:gd name="connsiteY545" fmla="*/ 5720806 h 6367455"/>
                <a:gd name="connsiteX546" fmla="*/ 4198363 w 6891715"/>
                <a:gd name="connsiteY546" fmla="*/ 5712608 h 6367455"/>
                <a:gd name="connsiteX547" fmla="*/ 4203739 w 6891715"/>
                <a:gd name="connsiteY547" fmla="*/ 5728059 h 6367455"/>
                <a:gd name="connsiteX548" fmla="*/ 4197414 w 6891715"/>
                <a:gd name="connsiteY548" fmla="*/ 5735627 h 6367455"/>
                <a:gd name="connsiteX549" fmla="*/ 4179705 w 6891715"/>
                <a:gd name="connsiteY549" fmla="*/ 5734996 h 6367455"/>
                <a:gd name="connsiteX550" fmla="*/ 4168953 w 6891715"/>
                <a:gd name="connsiteY550" fmla="*/ 5725221 h 6367455"/>
                <a:gd name="connsiteX551" fmla="*/ 4186662 w 6891715"/>
                <a:gd name="connsiteY551" fmla="*/ 5713869 h 6367455"/>
                <a:gd name="connsiteX552" fmla="*/ 4173064 w 6891715"/>
                <a:gd name="connsiteY552" fmla="*/ 5710716 h 6367455"/>
                <a:gd name="connsiteX553" fmla="*/ 4164525 w 6891715"/>
                <a:gd name="connsiteY553" fmla="*/ 5723329 h 6367455"/>
                <a:gd name="connsiteX554" fmla="*/ 4144603 w 6891715"/>
                <a:gd name="connsiteY554" fmla="*/ 5715130 h 6367455"/>
                <a:gd name="connsiteX555" fmla="*/ 4143338 w 6891715"/>
                <a:gd name="connsiteY555" fmla="*/ 5702517 h 6367455"/>
                <a:gd name="connsiteX556" fmla="*/ 4165790 w 6891715"/>
                <a:gd name="connsiteY556" fmla="*/ 5703463 h 6367455"/>
                <a:gd name="connsiteX557" fmla="*/ 4167688 w 6891715"/>
                <a:gd name="connsiteY557" fmla="*/ 5696211 h 6367455"/>
                <a:gd name="connsiteX558" fmla="*/ 4181602 w 6891715"/>
                <a:gd name="connsiteY558" fmla="*/ 5695895 h 6367455"/>
                <a:gd name="connsiteX559" fmla="*/ 3560407 w 6891715"/>
                <a:gd name="connsiteY559" fmla="*/ 5638789 h 6367455"/>
                <a:gd name="connsiteX560" fmla="*/ 3566757 w 6891715"/>
                <a:gd name="connsiteY560" fmla="*/ 5641629 h 6367455"/>
                <a:gd name="connsiteX561" fmla="*/ 3572790 w 6891715"/>
                <a:gd name="connsiteY561" fmla="*/ 5648572 h 6367455"/>
                <a:gd name="connsiteX562" fmla="*/ 3560725 w 6891715"/>
                <a:gd name="connsiteY562" fmla="*/ 5652675 h 6367455"/>
                <a:gd name="connsiteX563" fmla="*/ 3562312 w 6891715"/>
                <a:gd name="connsiteY563" fmla="*/ 5664667 h 6367455"/>
                <a:gd name="connsiteX564" fmla="*/ 3572155 w 6891715"/>
                <a:gd name="connsiteY564" fmla="*/ 5670663 h 6367455"/>
                <a:gd name="connsiteX565" fmla="*/ 3571520 w 6891715"/>
                <a:gd name="connsiteY565" fmla="*/ 5679815 h 6367455"/>
                <a:gd name="connsiteX566" fmla="*/ 3582950 w 6891715"/>
                <a:gd name="connsiteY566" fmla="*/ 5680447 h 6367455"/>
                <a:gd name="connsiteX567" fmla="*/ 3581680 w 6891715"/>
                <a:gd name="connsiteY567" fmla="*/ 5691177 h 6367455"/>
                <a:gd name="connsiteX568" fmla="*/ 3563265 w 6891715"/>
                <a:gd name="connsiteY568" fmla="*/ 5680447 h 6367455"/>
                <a:gd name="connsiteX569" fmla="*/ 3561677 w 6891715"/>
                <a:gd name="connsiteY569" fmla="*/ 5668770 h 6367455"/>
                <a:gd name="connsiteX570" fmla="*/ 3541675 w 6891715"/>
                <a:gd name="connsiteY570" fmla="*/ 5647310 h 6367455"/>
                <a:gd name="connsiteX571" fmla="*/ 3543262 w 6891715"/>
                <a:gd name="connsiteY571" fmla="*/ 5640367 h 6367455"/>
                <a:gd name="connsiteX572" fmla="*/ 3558185 w 6891715"/>
                <a:gd name="connsiteY572" fmla="*/ 5642891 h 6367455"/>
                <a:gd name="connsiteX573" fmla="*/ 1988465 w 6891715"/>
                <a:gd name="connsiteY573" fmla="*/ 5605451 h 6367455"/>
                <a:gd name="connsiteX574" fmla="*/ 1990687 w 6891715"/>
                <a:gd name="connsiteY574" fmla="*/ 5609261 h 6367455"/>
                <a:gd name="connsiteX575" fmla="*/ 1976082 w 6891715"/>
                <a:gd name="connsiteY575" fmla="*/ 5621326 h 6367455"/>
                <a:gd name="connsiteX576" fmla="*/ 1975130 w 6891715"/>
                <a:gd name="connsiteY576" fmla="*/ 5626406 h 6367455"/>
                <a:gd name="connsiteX577" fmla="*/ 1985607 w 6891715"/>
                <a:gd name="connsiteY577" fmla="*/ 5621008 h 6367455"/>
                <a:gd name="connsiteX578" fmla="*/ 1979257 w 6891715"/>
                <a:gd name="connsiteY578" fmla="*/ 5631486 h 6367455"/>
                <a:gd name="connsiteX579" fmla="*/ 1981480 w 6891715"/>
                <a:gd name="connsiteY579" fmla="*/ 5638153 h 6367455"/>
                <a:gd name="connsiteX580" fmla="*/ 1998307 w 6891715"/>
                <a:gd name="connsiteY580" fmla="*/ 5636883 h 6367455"/>
                <a:gd name="connsiteX581" fmla="*/ 2005927 w 6891715"/>
                <a:gd name="connsiteY581" fmla="*/ 5638788 h 6367455"/>
                <a:gd name="connsiteX582" fmla="*/ 2008150 w 6891715"/>
                <a:gd name="connsiteY582" fmla="*/ 5651488 h 6367455"/>
                <a:gd name="connsiteX583" fmla="*/ 1999895 w 6891715"/>
                <a:gd name="connsiteY583" fmla="*/ 5666411 h 6367455"/>
                <a:gd name="connsiteX584" fmla="*/ 1993545 w 6891715"/>
                <a:gd name="connsiteY584" fmla="*/ 5677841 h 6367455"/>
                <a:gd name="connsiteX585" fmla="*/ 1987195 w 6891715"/>
                <a:gd name="connsiteY585" fmla="*/ 5690859 h 6367455"/>
                <a:gd name="connsiteX586" fmla="*/ 1965287 w 6891715"/>
                <a:gd name="connsiteY586" fmla="*/ 5699114 h 6367455"/>
                <a:gd name="connsiteX587" fmla="*/ 1965287 w 6891715"/>
                <a:gd name="connsiteY587" fmla="*/ 5694986 h 6367455"/>
                <a:gd name="connsiteX588" fmla="*/ 1954492 w 6891715"/>
                <a:gd name="connsiteY588" fmla="*/ 5688954 h 6367455"/>
                <a:gd name="connsiteX589" fmla="*/ 1937665 w 6891715"/>
                <a:gd name="connsiteY589" fmla="*/ 5683556 h 6367455"/>
                <a:gd name="connsiteX590" fmla="*/ 1938300 w 6891715"/>
                <a:gd name="connsiteY590" fmla="*/ 5667999 h 6367455"/>
                <a:gd name="connsiteX591" fmla="*/ 1928775 w 6891715"/>
                <a:gd name="connsiteY591" fmla="*/ 5660696 h 6367455"/>
                <a:gd name="connsiteX592" fmla="*/ 1912900 w 6891715"/>
                <a:gd name="connsiteY592" fmla="*/ 5662601 h 6367455"/>
                <a:gd name="connsiteX593" fmla="*/ 1912265 w 6891715"/>
                <a:gd name="connsiteY593" fmla="*/ 5676571 h 6367455"/>
                <a:gd name="connsiteX594" fmla="*/ 1902740 w 6891715"/>
                <a:gd name="connsiteY594" fmla="*/ 5674349 h 6367455"/>
                <a:gd name="connsiteX595" fmla="*/ 1900200 w 6891715"/>
                <a:gd name="connsiteY595" fmla="*/ 5650536 h 6367455"/>
                <a:gd name="connsiteX596" fmla="*/ 1917027 w 6891715"/>
                <a:gd name="connsiteY596" fmla="*/ 5641963 h 6367455"/>
                <a:gd name="connsiteX597" fmla="*/ 1937982 w 6891715"/>
                <a:gd name="connsiteY597" fmla="*/ 5626723 h 6367455"/>
                <a:gd name="connsiteX598" fmla="*/ 1952905 w 6891715"/>
                <a:gd name="connsiteY598" fmla="*/ 5619103 h 6367455"/>
                <a:gd name="connsiteX599" fmla="*/ 4089680 w 6891715"/>
                <a:gd name="connsiteY599" fmla="*/ 5599101 h 6367455"/>
                <a:gd name="connsiteX600" fmla="*/ 4100475 w 6891715"/>
                <a:gd name="connsiteY600" fmla="*/ 5606038 h 6367455"/>
                <a:gd name="connsiteX601" fmla="*/ 4089045 w 6891715"/>
                <a:gd name="connsiteY601" fmla="*/ 5624958 h 6367455"/>
                <a:gd name="connsiteX602" fmla="*/ 4092220 w 6891715"/>
                <a:gd name="connsiteY602" fmla="*/ 5642931 h 6367455"/>
                <a:gd name="connsiteX603" fmla="*/ 4079520 w 6891715"/>
                <a:gd name="connsiteY603" fmla="*/ 5637571 h 6367455"/>
                <a:gd name="connsiteX604" fmla="*/ 4081742 w 6891715"/>
                <a:gd name="connsiteY604" fmla="*/ 5630318 h 6367455"/>
                <a:gd name="connsiteX605" fmla="*/ 4076345 w 6891715"/>
                <a:gd name="connsiteY605" fmla="*/ 5630318 h 6367455"/>
                <a:gd name="connsiteX606" fmla="*/ 4069042 w 6891715"/>
                <a:gd name="connsiteY606" fmla="*/ 5645139 h 6367455"/>
                <a:gd name="connsiteX607" fmla="*/ 4060470 w 6891715"/>
                <a:gd name="connsiteY607" fmla="*/ 5631580 h 6367455"/>
                <a:gd name="connsiteX608" fmla="*/ 4056025 w 6891715"/>
                <a:gd name="connsiteY608" fmla="*/ 5615813 h 6367455"/>
                <a:gd name="connsiteX609" fmla="*/ 4073805 w 6891715"/>
                <a:gd name="connsiteY609" fmla="*/ 5615813 h 6367455"/>
                <a:gd name="connsiteX610" fmla="*/ 4084600 w 6891715"/>
                <a:gd name="connsiteY610" fmla="*/ 5619597 h 6367455"/>
                <a:gd name="connsiteX611" fmla="*/ 2070698 w 6891715"/>
                <a:gd name="connsiteY611" fmla="*/ 5599101 h 6367455"/>
                <a:gd name="connsiteX612" fmla="*/ 2091018 w 6891715"/>
                <a:gd name="connsiteY612" fmla="*/ 5613433 h 6367455"/>
                <a:gd name="connsiteX613" fmla="*/ 2092288 w 6891715"/>
                <a:gd name="connsiteY613" fmla="*/ 5624649 h 6367455"/>
                <a:gd name="connsiteX614" fmla="*/ 2079588 w 6891715"/>
                <a:gd name="connsiteY614" fmla="*/ 5632439 h 6367455"/>
                <a:gd name="connsiteX615" fmla="*/ 2067840 w 6891715"/>
                <a:gd name="connsiteY615" fmla="*/ 5622780 h 6367455"/>
                <a:gd name="connsiteX616" fmla="*/ 2041488 w 6891715"/>
                <a:gd name="connsiteY616" fmla="*/ 5624338 h 6367455"/>
                <a:gd name="connsiteX617" fmla="*/ 2040218 w 6891715"/>
                <a:gd name="connsiteY617" fmla="*/ 5614056 h 6367455"/>
                <a:gd name="connsiteX618" fmla="*/ 2033868 w 6891715"/>
                <a:gd name="connsiteY618" fmla="*/ 5614056 h 6367455"/>
                <a:gd name="connsiteX619" fmla="*/ 2031963 w 6891715"/>
                <a:gd name="connsiteY619" fmla="*/ 5604397 h 6367455"/>
                <a:gd name="connsiteX620" fmla="*/ 4138765 w 6891715"/>
                <a:gd name="connsiteY620" fmla="*/ 5576879 h 6367455"/>
                <a:gd name="connsiteX621" fmla="*/ 4144990 w 6891715"/>
                <a:gd name="connsiteY621" fmla="*/ 5580100 h 6367455"/>
                <a:gd name="connsiteX622" fmla="*/ 4148103 w 6891715"/>
                <a:gd name="connsiteY622" fmla="*/ 5590408 h 6367455"/>
                <a:gd name="connsiteX623" fmla="*/ 4140943 w 6891715"/>
                <a:gd name="connsiteY623" fmla="*/ 5599104 h 6367455"/>
                <a:gd name="connsiteX624" fmla="*/ 4116353 w 6891715"/>
                <a:gd name="connsiteY624" fmla="*/ 5598138 h 6367455"/>
                <a:gd name="connsiteX625" fmla="*/ 4121956 w 6891715"/>
                <a:gd name="connsiteY625" fmla="*/ 5588475 h 6367455"/>
                <a:gd name="connsiteX626" fmla="*/ 4302091 w 6891715"/>
                <a:gd name="connsiteY626" fmla="*/ 5553067 h 6367455"/>
                <a:gd name="connsiteX627" fmla="*/ 4302091 w 6891715"/>
                <a:gd name="connsiteY627" fmla="*/ 5561005 h 6367455"/>
                <a:gd name="connsiteX628" fmla="*/ 4297328 w 6891715"/>
                <a:gd name="connsiteY628" fmla="*/ 5558934 h 6367455"/>
                <a:gd name="connsiteX629" fmla="*/ 4108553 w 6891715"/>
                <a:gd name="connsiteY629" fmla="*/ 5551476 h 6367455"/>
                <a:gd name="connsiteX630" fmla="*/ 4122700 w 6891715"/>
                <a:gd name="connsiteY630" fmla="*/ 5555898 h 6367455"/>
                <a:gd name="connsiteX631" fmla="*/ 4121735 w 6891715"/>
                <a:gd name="connsiteY631" fmla="*/ 5565764 h 6367455"/>
                <a:gd name="connsiteX632" fmla="*/ 4108874 w 6891715"/>
                <a:gd name="connsiteY632" fmla="*/ 5563723 h 6367455"/>
                <a:gd name="connsiteX633" fmla="*/ 4097300 w 6891715"/>
                <a:gd name="connsiteY633" fmla="*/ 5562702 h 6367455"/>
                <a:gd name="connsiteX634" fmla="*/ 4099229 w 6891715"/>
                <a:gd name="connsiteY634" fmla="*/ 5556919 h 6367455"/>
                <a:gd name="connsiteX635" fmla="*/ 4289391 w 6891715"/>
                <a:gd name="connsiteY635" fmla="*/ 5540367 h 6367455"/>
                <a:gd name="connsiteX636" fmla="*/ 4308441 w 6891715"/>
                <a:gd name="connsiteY636" fmla="*/ 5541002 h 6367455"/>
                <a:gd name="connsiteX637" fmla="*/ 4301337 w 6891715"/>
                <a:gd name="connsiteY637" fmla="*/ 5548305 h 6367455"/>
                <a:gd name="connsiteX638" fmla="*/ 4292620 w 6891715"/>
                <a:gd name="connsiteY638" fmla="*/ 5551480 h 6367455"/>
                <a:gd name="connsiteX639" fmla="*/ 4289391 w 6891715"/>
                <a:gd name="connsiteY639" fmla="*/ 5548305 h 6367455"/>
                <a:gd name="connsiteX640" fmla="*/ 4022925 w 6891715"/>
                <a:gd name="connsiteY640" fmla="*/ 5514964 h 6367455"/>
                <a:gd name="connsiteX641" fmla="*/ 4031881 w 6891715"/>
                <a:gd name="connsiteY641" fmla="*/ 5519920 h 6367455"/>
                <a:gd name="connsiteX642" fmla="*/ 4032213 w 6891715"/>
                <a:gd name="connsiteY642" fmla="*/ 5533239 h 6367455"/>
                <a:gd name="connsiteX643" fmla="*/ 4022261 w 6891715"/>
                <a:gd name="connsiteY643" fmla="*/ 5540364 h 6367455"/>
                <a:gd name="connsiteX644" fmla="*/ 4009988 w 6891715"/>
                <a:gd name="connsiteY644" fmla="*/ 5532310 h 6367455"/>
                <a:gd name="connsiteX645" fmla="*/ 4011315 w 6891715"/>
                <a:gd name="connsiteY645" fmla="*/ 5525186 h 6367455"/>
                <a:gd name="connsiteX646" fmla="*/ 2542105 w 6891715"/>
                <a:gd name="connsiteY646" fmla="*/ 5470514 h 6367455"/>
                <a:gd name="connsiteX647" fmla="*/ 2547481 w 6891715"/>
                <a:gd name="connsiteY647" fmla="*/ 5470514 h 6367455"/>
                <a:gd name="connsiteX648" fmla="*/ 2566456 w 6891715"/>
                <a:gd name="connsiteY648" fmla="*/ 5478769 h 6367455"/>
                <a:gd name="connsiteX649" fmla="*/ 2578157 w 6891715"/>
                <a:gd name="connsiteY649" fmla="*/ 5478769 h 6367455"/>
                <a:gd name="connsiteX650" fmla="*/ 2586696 w 6891715"/>
                <a:gd name="connsiteY650" fmla="*/ 5503851 h 6367455"/>
                <a:gd name="connsiteX651" fmla="*/ 2585747 w 6891715"/>
                <a:gd name="connsiteY651" fmla="*/ 5520679 h 6367455"/>
                <a:gd name="connsiteX652" fmla="*/ 2601876 w 6891715"/>
                <a:gd name="connsiteY652" fmla="*/ 5547031 h 6367455"/>
                <a:gd name="connsiteX653" fmla="*/ 2600927 w 6891715"/>
                <a:gd name="connsiteY653" fmla="*/ 5575289 h 6367455"/>
                <a:gd name="connsiteX654" fmla="*/ 2590491 w 6891715"/>
                <a:gd name="connsiteY654" fmla="*/ 5584814 h 6367455"/>
                <a:gd name="connsiteX655" fmla="*/ 2586696 w 6891715"/>
                <a:gd name="connsiteY655" fmla="*/ 5599736 h 6367455"/>
                <a:gd name="connsiteX656" fmla="*/ 2600295 w 6891715"/>
                <a:gd name="connsiteY656" fmla="*/ 5611484 h 6367455"/>
                <a:gd name="connsiteX657" fmla="*/ 2592388 w 6891715"/>
                <a:gd name="connsiteY657" fmla="*/ 5641646 h 6367455"/>
                <a:gd name="connsiteX658" fmla="*/ 2584166 w 6891715"/>
                <a:gd name="connsiteY658" fmla="*/ 5676889 h 6367455"/>
                <a:gd name="connsiteX659" fmla="*/ 2584482 w 6891715"/>
                <a:gd name="connsiteY659" fmla="*/ 5711496 h 6367455"/>
                <a:gd name="connsiteX660" fmla="*/ 2570884 w 6891715"/>
                <a:gd name="connsiteY660" fmla="*/ 5732769 h 6367455"/>
                <a:gd name="connsiteX661" fmla="*/ 2561080 w 6891715"/>
                <a:gd name="connsiteY661" fmla="*/ 5721974 h 6367455"/>
                <a:gd name="connsiteX662" fmla="*/ 2550644 w 6891715"/>
                <a:gd name="connsiteY662" fmla="*/ 5711814 h 6367455"/>
                <a:gd name="connsiteX663" fmla="*/ 2532934 w 6891715"/>
                <a:gd name="connsiteY663" fmla="*/ 5723561 h 6367455"/>
                <a:gd name="connsiteX664" fmla="*/ 2531985 w 6891715"/>
                <a:gd name="connsiteY664" fmla="*/ 5743564 h 6367455"/>
                <a:gd name="connsiteX665" fmla="*/ 2523446 w 6891715"/>
                <a:gd name="connsiteY665" fmla="*/ 5752136 h 6367455"/>
                <a:gd name="connsiteX666" fmla="*/ 2510796 w 6891715"/>
                <a:gd name="connsiteY666" fmla="*/ 5753089 h 6367455"/>
                <a:gd name="connsiteX667" fmla="*/ 2496249 w 6891715"/>
                <a:gd name="connsiteY667" fmla="*/ 5756264 h 6367455"/>
                <a:gd name="connsiteX668" fmla="*/ 2484864 w 6891715"/>
                <a:gd name="connsiteY668" fmla="*/ 5748326 h 6367455"/>
                <a:gd name="connsiteX669" fmla="*/ 2476325 w 6891715"/>
                <a:gd name="connsiteY669" fmla="*/ 5751501 h 6367455"/>
                <a:gd name="connsiteX670" fmla="*/ 2472846 w 6891715"/>
                <a:gd name="connsiteY670" fmla="*/ 5740706 h 6367455"/>
                <a:gd name="connsiteX671" fmla="*/ 2481385 w 6891715"/>
                <a:gd name="connsiteY671" fmla="*/ 5740706 h 6367455"/>
                <a:gd name="connsiteX672" fmla="*/ 2474744 w 6891715"/>
                <a:gd name="connsiteY672" fmla="*/ 5735626 h 6367455"/>
                <a:gd name="connsiteX673" fmla="*/ 2473795 w 6891715"/>
                <a:gd name="connsiteY673" fmla="*/ 5710544 h 6367455"/>
                <a:gd name="connsiteX674" fmla="*/ 2460829 w 6891715"/>
                <a:gd name="connsiteY674" fmla="*/ 5693716 h 6367455"/>
                <a:gd name="connsiteX675" fmla="*/ 2477274 w 6891715"/>
                <a:gd name="connsiteY675" fmla="*/ 5644821 h 6367455"/>
                <a:gd name="connsiteX676" fmla="*/ 2481701 w 6891715"/>
                <a:gd name="connsiteY676" fmla="*/ 5631169 h 6367455"/>
                <a:gd name="connsiteX677" fmla="*/ 2467470 w 6891715"/>
                <a:gd name="connsiteY677" fmla="*/ 5619739 h 6367455"/>
                <a:gd name="connsiteX678" fmla="*/ 2476009 w 6891715"/>
                <a:gd name="connsiteY678" fmla="*/ 5598466 h 6367455"/>
                <a:gd name="connsiteX679" fmla="*/ 2469684 w 6891715"/>
                <a:gd name="connsiteY679" fmla="*/ 5588941 h 6367455"/>
                <a:gd name="connsiteX680" fmla="*/ 2475693 w 6891715"/>
                <a:gd name="connsiteY680" fmla="*/ 5575606 h 6367455"/>
                <a:gd name="connsiteX681" fmla="*/ 2466205 w 6891715"/>
                <a:gd name="connsiteY681" fmla="*/ 5557509 h 6367455"/>
                <a:gd name="connsiteX682" fmla="*/ 2450393 w 6891715"/>
                <a:gd name="connsiteY682" fmla="*/ 5547349 h 6367455"/>
                <a:gd name="connsiteX683" fmla="*/ 2445965 w 6891715"/>
                <a:gd name="connsiteY683" fmla="*/ 5556874 h 6367455"/>
                <a:gd name="connsiteX684" fmla="*/ 2441538 w 6891715"/>
                <a:gd name="connsiteY684" fmla="*/ 5535601 h 6367455"/>
                <a:gd name="connsiteX685" fmla="*/ 2447863 w 6891715"/>
                <a:gd name="connsiteY685" fmla="*/ 5521949 h 6367455"/>
                <a:gd name="connsiteX686" fmla="*/ 2442170 w 6891715"/>
                <a:gd name="connsiteY686" fmla="*/ 5497819 h 6367455"/>
                <a:gd name="connsiteX687" fmla="*/ 2450709 w 6891715"/>
                <a:gd name="connsiteY687" fmla="*/ 5492421 h 6367455"/>
                <a:gd name="connsiteX688" fmla="*/ 2454820 w 6891715"/>
                <a:gd name="connsiteY688" fmla="*/ 5477499 h 6367455"/>
                <a:gd name="connsiteX689" fmla="*/ 2461145 w 6891715"/>
                <a:gd name="connsiteY689" fmla="*/ 5482896 h 6367455"/>
                <a:gd name="connsiteX690" fmla="*/ 2451658 w 6891715"/>
                <a:gd name="connsiteY690" fmla="*/ 5497819 h 6367455"/>
                <a:gd name="connsiteX691" fmla="*/ 2459248 w 6891715"/>
                <a:gd name="connsiteY691" fmla="*/ 5509249 h 6367455"/>
                <a:gd name="connsiteX692" fmla="*/ 2476325 w 6891715"/>
                <a:gd name="connsiteY692" fmla="*/ 5517504 h 6367455"/>
                <a:gd name="connsiteX693" fmla="*/ 2496249 w 6891715"/>
                <a:gd name="connsiteY693" fmla="*/ 5519409 h 6367455"/>
                <a:gd name="connsiteX694" fmla="*/ 2503523 w 6891715"/>
                <a:gd name="connsiteY694" fmla="*/ 5503534 h 6367455"/>
                <a:gd name="connsiteX695" fmla="*/ 2524711 w 6891715"/>
                <a:gd name="connsiteY695" fmla="*/ 5490834 h 6367455"/>
                <a:gd name="connsiteX696" fmla="*/ 2537994 w 6891715"/>
                <a:gd name="connsiteY696" fmla="*/ 5481309 h 6367455"/>
                <a:gd name="connsiteX697" fmla="*/ 3282913 w 6891715"/>
                <a:gd name="connsiteY697" fmla="*/ 5260964 h 6367455"/>
                <a:gd name="connsiteX698" fmla="*/ 3294026 w 6891715"/>
                <a:gd name="connsiteY698" fmla="*/ 5262084 h 6367455"/>
                <a:gd name="connsiteX699" fmla="*/ 3287964 w 6891715"/>
                <a:gd name="connsiteY699" fmla="*/ 5265727 h 6367455"/>
                <a:gd name="connsiteX700" fmla="*/ 3328248 w 6891715"/>
                <a:gd name="connsiteY700" fmla="*/ 5257789 h 6367455"/>
                <a:gd name="connsiteX701" fmla="*/ 3340739 w 6891715"/>
                <a:gd name="connsiteY701" fmla="*/ 5264892 h 6367455"/>
                <a:gd name="connsiteX702" fmla="*/ 3362288 w 6891715"/>
                <a:gd name="connsiteY702" fmla="*/ 5271027 h 6367455"/>
                <a:gd name="connsiteX703" fmla="*/ 3361039 w 6891715"/>
                <a:gd name="connsiteY703" fmla="*/ 5276839 h 6367455"/>
                <a:gd name="connsiteX704" fmla="*/ 3336680 w 6891715"/>
                <a:gd name="connsiteY704" fmla="*/ 5270704 h 6367455"/>
                <a:gd name="connsiteX705" fmla="*/ 3324188 w 6891715"/>
                <a:gd name="connsiteY705" fmla="*/ 5259726 h 6367455"/>
                <a:gd name="connsiteX706" fmla="*/ 2671407 w 6891715"/>
                <a:gd name="connsiteY706" fmla="*/ 5257789 h 6367455"/>
                <a:gd name="connsiteX707" fmla="*/ 2674900 w 6891715"/>
                <a:gd name="connsiteY707" fmla="*/ 5266657 h 6367455"/>
                <a:gd name="connsiteX708" fmla="*/ 2673947 w 6891715"/>
                <a:gd name="connsiteY708" fmla="*/ 5273226 h 6367455"/>
                <a:gd name="connsiteX709" fmla="*/ 2667597 w 6891715"/>
                <a:gd name="connsiteY709" fmla="*/ 5275197 h 6367455"/>
                <a:gd name="connsiteX710" fmla="*/ 2671725 w 6891715"/>
                <a:gd name="connsiteY710" fmla="*/ 5284722 h 6367455"/>
                <a:gd name="connsiteX711" fmla="*/ 2664422 w 6891715"/>
                <a:gd name="connsiteY711" fmla="*/ 5286364 h 6367455"/>
                <a:gd name="connsiteX712" fmla="*/ 2659977 w 6891715"/>
                <a:gd name="connsiteY712" fmla="*/ 5276510 h 6367455"/>
                <a:gd name="connsiteX713" fmla="*/ 2643150 w 6891715"/>
                <a:gd name="connsiteY713" fmla="*/ 5278481 h 6367455"/>
                <a:gd name="connsiteX714" fmla="*/ 2636800 w 6891715"/>
                <a:gd name="connsiteY714" fmla="*/ 5268956 h 6367455"/>
                <a:gd name="connsiteX715" fmla="*/ 2659977 w 6891715"/>
                <a:gd name="connsiteY715" fmla="*/ 5266657 h 6367455"/>
                <a:gd name="connsiteX716" fmla="*/ 3264815 w 6891715"/>
                <a:gd name="connsiteY716" fmla="*/ 5237151 h 6367455"/>
                <a:gd name="connsiteX717" fmla="*/ 3282277 w 6891715"/>
                <a:gd name="connsiteY717" fmla="*/ 5247144 h 6367455"/>
                <a:gd name="connsiteX718" fmla="*/ 3295930 w 6891715"/>
                <a:gd name="connsiteY718" fmla="*/ 5244334 h 6367455"/>
                <a:gd name="connsiteX719" fmla="*/ 3316250 w 6891715"/>
                <a:gd name="connsiteY719" fmla="*/ 5251204 h 6367455"/>
                <a:gd name="connsiteX720" fmla="*/ 3295930 w 6891715"/>
                <a:gd name="connsiteY720" fmla="*/ 5249955 h 6367455"/>
                <a:gd name="connsiteX721" fmla="*/ 3283865 w 6891715"/>
                <a:gd name="connsiteY721" fmla="*/ 5256201 h 6367455"/>
                <a:gd name="connsiteX722" fmla="*/ 3252750 w 6891715"/>
                <a:gd name="connsiteY722" fmla="*/ 5239337 h 6367455"/>
                <a:gd name="connsiteX723" fmla="*/ 2572585 w 6891715"/>
                <a:gd name="connsiteY723" fmla="*/ 5232389 h 6367455"/>
                <a:gd name="connsiteX724" fmla="*/ 2574503 w 6891715"/>
                <a:gd name="connsiteY724" fmla="*/ 5273287 h 6367455"/>
                <a:gd name="connsiteX725" fmla="*/ 2571306 w 6891715"/>
                <a:gd name="connsiteY725" fmla="*/ 5288188 h 6367455"/>
                <a:gd name="connsiteX726" fmla="*/ 2584413 w 6891715"/>
                <a:gd name="connsiteY726" fmla="*/ 5315453 h 6367455"/>
                <a:gd name="connsiteX727" fmla="*/ 2581536 w 6891715"/>
                <a:gd name="connsiteY727" fmla="*/ 5359522 h 6367455"/>
                <a:gd name="connsiteX728" fmla="*/ 2570028 w 6891715"/>
                <a:gd name="connsiteY728" fmla="*/ 5388373 h 6367455"/>
                <a:gd name="connsiteX729" fmla="*/ 2566831 w 6891715"/>
                <a:gd name="connsiteY729" fmla="*/ 5402957 h 6367455"/>
                <a:gd name="connsiteX730" fmla="*/ 2557561 w 6891715"/>
                <a:gd name="connsiteY730" fmla="*/ 5426101 h 6367455"/>
                <a:gd name="connsiteX731" fmla="*/ 2549249 w 6891715"/>
                <a:gd name="connsiteY731" fmla="*/ 5445123 h 6367455"/>
                <a:gd name="connsiteX732" fmla="*/ 2547971 w 6891715"/>
                <a:gd name="connsiteY732" fmla="*/ 5451464 h 6367455"/>
                <a:gd name="connsiteX733" fmla="*/ 2539659 w 6891715"/>
                <a:gd name="connsiteY733" fmla="*/ 5446391 h 6367455"/>
                <a:gd name="connsiteX734" fmla="*/ 2531987 w 6891715"/>
                <a:gd name="connsiteY734" fmla="*/ 5444489 h 6367455"/>
                <a:gd name="connsiteX735" fmla="*/ 2531028 w 6891715"/>
                <a:gd name="connsiteY735" fmla="*/ 5439099 h 6367455"/>
                <a:gd name="connsiteX736" fmla="*/ 2521438 w 6891715"/>
                <a:gd name="connsiteY736" fmla="*/ 5434978 h 6367455"/>
                <a:gd name="connsiteX737" fmla="*/ 2510569 w 6891715"/>
                <a:gd name="connsiteY737" fmla="*/ 5426735 h 6367455"/>
                <a:gd name="connsiteX738" fmla="*/ 2518241 w 6891715"/>
                <a:gd name="connsiteY738" fmla="*/ 5408663 h 6367455"/>
                <a:gd name="connsiteX739" fmla="*/ 2511209 w 6891715"/>
                <a:gd name="connsiteY739" fmla="*/ 5405493 h 6367455"/>
                <a:gd name="connsiteX740" fmla="*/ 2499701 w 6891715"/>
                <a:gd name="connsiteY740" fmla="*/ 5400103 h 6367455"/>
                <a:gd name="connsiteX741" fmla="*/ 2503856 w 6891715"/>
                <a:gd name="connsiteY741" fmla="*/ 5393762 h 6367455"/>
                <a:gd name="connsiteX742" fmla="*/ 2504815 w 6891715"/>
                <a:gd name="connsiteY742" fmla="*/ 5384568 h 6367455"/>
                <a:gd name="connsiteX743" fmla="*/ 2501619 w 6891715"/>
                <a:gd name="connsiteY743" fmla="*/ 5381398 h 6367455"/>
                <a:gd name="connsiteX744" fmla="*/ 2501619 w 6891715"/>
                <a:gd name="connsiteY744" fmla="*/ 5366814 h 6367455"/>
                <a:gd name="connsiteX745" fmla="*/ 2497143 w 6891715"/>
                <a:gd name="connsiteY745" fmla="*/ 5356035 h 6367455"/>
                <a:gd name="connsiteX746" fmla="*/ 2490750 w 6891715"/>
                <a:gd name="connsiteY746" fmla="*/ 5342719 h 6367455"/>
                <a:gd name="connsiteX747" fmla="*/ 2491709 w 6891715"/>
                <a:gd name="connsiteY747" fmla="*/ 5330037 h 6367455"/>
                <a:gd name="connsiteX748" fmla="*/ 2501299 w 6891715"/>
                <a:gd name="connsiteY748" fmla="*/ 5327818 h 6367455"/>
                <a:gd name="connsiteX749" fmla="*/ 2500020 w 6891715"/>
                <a:gd name="connsiteY749" fmla="*/ 5305625 h 6367455"/>
                <a:gd name="connsiteX750" fmla="*/ 2520159 w 6891715"/>
                <a:gd name="connsiteY750" fmla="*/ 5294846 h 6367455"/>
                <a:gd name="connsiteX751" fmla="*/ 2524315 w 6891715"/>
                <a:gd name="connsiteY751" fmla="*/ 5283432 h 6367455"/>
                <a:gd name="connsiteX752" fmla="*/ 2538061 w 6891715"/>
                <a:gd name="connsiteY752" fmla="*/ 5272653 h 6367455"/>
                <a:gd name="connsiteX753" fmla="*/ 2550848 w 6891715"/>
                <a:gd name="connsiteY753" fmla="*/ 5278994 h 6367455"/>
                <a:gd name="connsiteX754" fmla="*/ 2558520 w 6891715"/>
                <a:gd name="connsiteY754" fmla="*/ 5271702 h 6367455"/>
                <a:gd name="connsiteX755" fmla="*/ 2554684 w 6891715"/>
                <a:gd name="connsiteY755" fmla="*/ 5255850 h 6367455"/>
                <a:gd name="connsiteX756" fmla="*/ 2562356 w 6891715"/>
                <a:gd name="connsiteY756" fmla="*/ 5235559 h 6367455"/>
                <a:gd name="connsiteX757" fmla="*/ 3216274 w 6891715"/>
                <a:gd name="connsiteY757" fmla="*/ 5219689 h 6367455"/>
                <a:gd name="connsiteX758" fmla="*/ 3221000 w 6891715"/>
                <a:gd name="connsiteY758" fmla="*/ 5221547 h 6367455"/>
                <a:gd name="connsiteX759" fmla="*/ 3210958 w 6891715"/>
                <a:gd name="connsiteY759" fmla="*/ 5232389 h 6367455"/>
                <a:gd name="connsiteX760" fmla="*/ 3210367 w 6891715"/>
                <a:gd name="connsiteY760" fmla="*/ 5228052 h 6367455"/>
                <a:gd name="connsiteX761" fmla="*/ 3208300 w 6891715"/>
                <a:gd name="connsiteY761" fmla="*/ 5222477 h 6367455"/>
                <a:gd name="connsiteX762" fmla="*/ 3236875 w 6891715"/>
                <a:gd name="connsiteY762" fmla="*/ 5199051 h 6367455"/>
                <a:gd name="connsiteX763" fmla="*/ 3266104 w 6891715"/>
                <a:gd name="connsiteY763" fmla="*/ 5206144 h 6367455"/>
                <a:gd name="connsiteX764" fmla="*/ 3297200 w 6891715"/>
                <a:gd name="connsiteY764" fmla="*/ 5210197 h 6367455"/>
                <a:gd name="connsiteX765" fmla="*/ 3297200 w 6891715"/>
                <a:gd name="connsiteY765" fmla="*/ 5214926 h 6367455"/>
                <a:gd name="connsiteX766" fmla="*/ 3266726 w 6891715"/>
                <a:gd name="connsiteY766" fmla="*/ 5213912 h 6367455"/>
                <a:gd name="connsiteX767" fmla="*/ 3239673 w 6891715"/>
                <a:gd name="connsiteY767" fmla="*/ 5206819 h 6367455"/>
                <a:gd name="connsiteX768" fmla="*/ 3261468 w 6891715"/>
                <a:gd name="connsiteY768" fmla="*/ 5180001 h 6367455"/>
                <a:gd name="connsiteX769" fmla="*/ 3278151 w 6891715"/>
                <a:gd name="connsiteY769" fmla="*/ 5188077 h 6367455"/>
                <a:gd name="connsiteX770" fmla="*/ 3274688 w 6891715"/>
                <a:gd name="connsiteY770" fmla="*/ 5194289 h 6367455"/>
                <a:gd name="connsiteX771" fmla="*/ 3257376 w 6891715"/>
                <a:gd name="connsiteY771" fmla="*/ 5193046 h 6367455"/>
                <a:gd name="connsiteX772" fmla="*/ 3245415 w 6891715"/>
                <a:gd name="connsiteY772" fmla="*/ 5189630 h 6367455"/>
                <a:gd name="connsiteX773" fmla="*/ 3241953 w 6891715"/>
                <a:gd name="connsiteY773" fmla="*/ 5184970 h 6367455"/>
                <a:gd name="connsiteX774" fmla="*/ 3241638 w 6891715"/>
                <a:gd name="connsiteY774" fmla="*/ 5180311 h 6367455"/>
                <a:gd name="connsiteX775" fmla="*/ 3220023 w 6891715"/>
                <a:gd name="connsiteY775" fmla="*/ 5175239 h 6367455"/>
                <a:gd name="connsiteX776" fmla="*/ 3235288 w 6891715"/>
                <a:gd name="connsiteY776" fmla="*/ 5184764 h 6367455"/>
                <a:gd name="connsiteX777" fmla="*/ 3225824 w 6891715"/>
                <a:gd name="connsiteY777" fmla="*/ 5183535 h 6367455"/>
                <a:gd name="connsiteX778" fmla="*/ 3211475 w 6891715"/>
                <a:gd name="connsiteY778" fmla="*/ 5175546 h 6367455"/>
                <a:gd name="connsiteX779" fmla="*/ 2421121 w 6891715"/>
                <a:gd name="connsiteY779" fmla="*/ 5104145 h 6367455"/>
                <a:gd name="connsiteX780" fmla="*/ 2412624 w 6891715"/>
                <a:gd name="connsiteY780" fmla="*/ 5112639 h 6367455"/>
                <a:gd name="connsiteX781" fmla="*/ 2412672 w 6891715"/>
                <a:gd name="connsiteY781" fmla="*/ 5112737 h 6367455"/>
                <a:gd name="connsiteX782" fmla="*/ 2421138 w 6891715"/>
                <a:gd name="connsiteY782" fmla="*/ 5104253 h 6367455"/>
                <a:gd name="connsiteX783" fmla="*/ 2421121 w 6891715"/>
                <a:gd name="connsiteY783" fmla="*/ 5104145 h 6367455"/>
                <a:gd name="connsiteX784" fmla="*/ 3071775 w 6891715"/>
                <a:gd name="connsiteY784" fmla="*/ 5056176 h 6367455"/>
                <a:gd name="connsiteX785" fmla="*/ 3095705 w 6891715"/>
                <a:gd name="connsiteY785" fmla="*/ 5079407 h 6367455"/>
                <a:gd name="connsiteX786" fmla="*/ 3109875 w 6891715"/>
                <a:gd name="connsiteY786" fmla="*/ 5094276 h 6367455"/>
                <a:gd name="connsiteX787" fmla="*/ 3092242 w 6891715"/>
                <a:gd name="connsiteY787" fmla="*/ 5084364 h 6367455"/>
                <a:gd name="connsiteX788" fmla="*/ 3080277 w 6891715"/>
                <a:gd name="connsiteY788" fmla="*/ 5069805 h 6367455"/>
                <a:gd name="connsiteX789" fmla="*/ 3087650 w 6891715"/>
                <a:gd name="connsiteY789" fmla="*/ 5051414 h 6367455"/>
                <a:gd name="connsiteX790" fmla="*/ 3115887 w 6891715"/>
                <a:gd name="connsiteY790" fmla="*/ 5070981 h 6367455"/>
                <a:gd name="connsiteX791" fmla="*/ 3117813 w 6891715"/>
                <a:gd name="connsiteY791" fmla="*/ 5079989 h 6367455"/>
                <a:gd name="connsiteX792" fmla="*/ 3100350 w 6891715"/>
                <a:gd name="connsiteY792" fmla="*/ 5049826 h 6367455"/>
                <a:gd name="connsiteX793" fmla="*/ 3114638 w 6891715"/>
                <a:gd name="connsiteY793" fmla="*/ 5056224 h 6367455"/>
                <a:gd name="connsiteX794" fmla="*/ 3110215 w 6891715"/>
                <a:gd name="connsiteY794" fmla="*/ 5060939 h 6367455"/>
                <a:gd name="connsiteX795" fmla="*/ 3085812 w 6891715"/>
                <a:gd name="connsiteY795" fmla="*/ 5013314 h 6367455"/>
                <a:gd name="connsiteX796" fmla="*/ 3107082 w 6891715"/>
                <a:gd name="connsiteY796" fmla="*/ 5026331 h 6367455"/>
                <a:gd name="connsiteX797" fmla="*/ 3109016 w 6891715"/>
                <a:gd name="connsiteY797" fmla="*/ 5031411 h 6367455"/>
                <a:gd name="connsiteX798" fmla="*/ 3102570 w 6891715"/>
                <a:gd name="connsiteY798" fmla="*/ 5029824 h 6367455"/>
                <a:gd name="connsiteX799" fmla="*/ 3115461 w 6891715"/>
                <a:gd name="connsiteY799" fmla="*/ 5041254 h 6367455"/>
                <a:gd name="connsiteX800" fmla="*/ 3124163 w 6891715"/>
                <a:gd name="connsiteY800" fmla="*/ 5047921 h 6367455"/>
                <a:gd name="connsiteX801" fmla="*/ 3122874 w 6891715"/>
                <a:gd name="connsiteY801" fmla="*/ 5051414 h 6367455"/>
                <a:gd name="connsiteX802" fmla="*/ 3104182 w 6891715"/>
                <a:gd name="connsiteY802" fmla="*/ 5037126 h 6367455"/>
                <a:gd name="connsiteX803" fmla="*/ 3105471 w 6891715"/>
                <a:gd name="connsiteY803" fmla="*/ 5045381 h 6367455"/>
                <a:gd name="connsiteX804" fmla="*/ 3093224 w 6891715"/>
                <a:gd name="connsiteY804" fmla="*/ 5033316 h 6367455"/>
                <a:gd name="connsiteX805" fmla="*/ 3084523 w 6891715"/>
                <a:gd name="connsiteY805" fmla="*/ 5021886 h 6367455"/>
                <a:gd name="connsiteX806" fmla="*/ 3081300 w 6891715"/>
                <a:gd name="connsiteY806" fmla="*/ 5013949 h 6367455"/>
                <a:gd name="connsiteX807" fmla="*/ 3043982 w 6891715"/>
                <a:gd name="connsiteY807" fmla="*/ 5011726 h 6367455"/>
                <a:gd name="connsiteX808" fmla="*/ 3058460 w 6891715"/>
                <a:gd name="connsiteY808" fmla="*/ 5028318 h 6367455"/>
                <a:gd name="connsiteX809" fmla="*/ 3059076 w 6891715"/>
                <a:gd name="connsiteY809" fmla="*/ 5039379 h 6367455"/>
                <a:gd name="connsiteX810" fmla="*/ 3055071 w 6891715"/>
                <a:gd name="connsiteY810" fmla="*/ 5040301 h 6367455"/>
                <a:gd name="connsiteX811" fmla="*/ 3052299 w 6891715"/>
                <a:gd name="connsiteY811" fmla="*/ 5032927 h 6367455"/>
                <a:gd name="connsiteX812" fmla="*/ 3046139 w 6891715"/>
                <a:gd name="connsiteY812" fmla="*/ 5030161 h 6367455"/>
                <a:gd name="connsiteX813" fmla="*/ 3039978 w 6891715"/>
                <a:gd name="connsiteY813" fmla="*/ 5022173 h 6367455"/>
                <a:gd name="connsiteX814" fmla="*/ 3038438 w 6891715"/>
                <a:gd name="connsiteY814" fmla="*/ 5013877 h 6367455"/>
                <a:gd name="connsiteX815" fmla="*/ 3081196 w 6891715"/>
                <a:gd name="connsiteY815" fmla="*/ 4995851 h 6367455"/>
                <a:gd name="connsiteX816" fmla="*/ 3089628 w 6891715"/>
                <a:gd name="connsiteY816" fmla="*/ 5007599 h 6367455"/>
                <a:gd name="connsiteX817" fmla="*/ 3094000 w 6891715"/>
                <a:gd name="connsiteY817" fmla="*/ 5013314 h 6367455"/>
                <a:gd name="connsiteX818" fmla="*/ 3077761 w 6891715"/>
                <a:gd name="connsiteY818" fmla="*/ 5004106 h 6367455"/>
                <a:gd name="connsiteX819" fmla="*/ 3074950 w 6891715"/>
                <a:gd name="connsiteY819" fmla="*/ 4998708 h 6367455"/>
                <a:gd name="connsiteX820" fmla="*/ 6495127 w 6891715"/>
                <a:gd name="connsiteY820" fmla="*/ 4986728 h 6367455"/>
                <a:gd name="connsiteX821" fmla="*/ 6506559 w 6891715"/>
                <a:gd name="connsiteY821" fmla="*/ 4995299 h 6367455"/>
                <a:gd name="connsiteX822" fmla="*/ 6517991 w 6891715"/>
                <a:gd name="connsiteY822" fmla="*/ 4992442 h 6367455"/>
                <a:gd name="connsiteX823" fmla="*/ 6525612 w 6891715"/>
                <a:gd name="connsiteY823" fmla="*/ 4997204 h 6367455"/>
                <a:gd name="connsiteX824" fmla="*/ 6540537 w 6891715"/>
                <a:gd name="connsiteY824" fmla="*/ 4999426 h 6367455"/>
                <a:gd name="connsiteX825" fmla="*/ 6557050 w 6891715"/>
                <a:gd name="connsiteY825" fmla="*/ 5002918 h 6367455"/>
                <a:gd name="connsiteX826" fmla="*/ 6561450 w 6891715"/>
                <a:gd name="connsiteY826" fmla="*/ 5001033 h 6367455"/>
                <a:gd name="connsiteX827" fmla="*/ 6527292 w 6891715"/>
                <a:gd name="connsiteY827" fmla="*/ 5071939 h 6367455"/>
                <a:gd name="connsiteX828" fmla="*/ 6524977 w 6891715"/>
                <a:gd name="connsiteY828" fmla="*/ 5069582 h 6367455"/>
                <a:gd name="connsiteX829" fmla="*/ 6514815 w 6891715"/>
                <a:gd name="connsiteY829" fmla="*/ 5041964 h 6367455"/>
                <a:gd name="connsiteX830" fmla="*/ 6504336 w 6891715"/>
                <a:gd name="connsiteY830" fmla="*/ 5039424 h 6367455"/>
                <a:gd name="connsiteX831" fmla="*/ 6495762 w 6891715"/>
                <a:gd name="connsiteY831" fmla="*/ 5044821 h 6367455"/>
                <a:gd name="connsiteX832" fmla="*/ 6487506 w 6891715"/>
                <a:gd name="connsiteY832" fmla="*/ 5041329 h 6367455"/>
                <a:gd name="connsiteX833" fmla="*/ 6486553 w 6891715"/>
                <a:gd name="connsiteY833" fmla="*/ 5030536 h 6367455"/>
                <a:gd name="connsiteX834" fmla="*/ 6470993 w 6891715"/>
                <a:gd name="connsiteY834" fmla="*/ 5017520 h 6367455"/>
                <a:gd name="connsiteX835" fmla="*/ 6473534 w 6891715"/>
                <a:gd name="connsiteY835" fmla="*/ 4998791 h 6367455"/>
                <a:gd name="connsiteX836" fmla="*/ 6484648 w 6891715"/>
                <a:gd name="connsiteY836" fmla="*/ 4994981 h 6367455"/>
                <a:gd name="connsiteX837" fmla="*/ 3034945 w 6891715"/>
                <a:gd name="connsiteY837" fmla="*/ 4948226 h 6367455"/>
                <a:gd name="connsiteX838" fmla="*/ 3042883 w 6891715"/>
                <a:gd name="connsiteY838" fmla="*/ 4949174 h 6367455"/>
                <a:gd name="connsiteX839" fmla="*/ 3044153 w 6891715"/>
                <a:gd name="connsiteY839" fmla="*/ 4962446 h 6367455"/>
                <a:gd name="connsiteX840" fmla="*/ 3048915 w 6891715"/>
                <a:gd name="connsiteY840" fmla="*/ 4968133 h 6367455"/>
                <a:gd name="connsiteX841" fmla="*/ 3055265 w 6891715"/>
                <a:gd name="connsiteY841" fmla="*/ 4979509 h 6367455"/>
                <a:gd name="connsiteX842" fmla="*/ 3060663 w 6891715"/>
                <a:gd name="connsiteY842" fmla="*/ 5014901 h 6367455"/>
                <a:gd name="connsiteX843" fmla="*/ 3054313 w 6891715"/>
                <a:gd name="connsiteY843" fmla="*/ 5014269 h 6367455"/>
                <a:gd name="connsiteX844" fmla="*/ 3049868 w 6891715"/>
                <a:gd name="connsiteY844" fmla="*/ 5008581 h 6367455"/>
                <a:gd name="connsiteX845" fmla="*/ 3040342 w 6891715"/>
                <a:gd name="connsiteY845" fmla="*/ 4999101 h 6367455"/>
                <a:gd name="connsiteX846" fmla="*/ 3036850 w 6891715"/>
                <a:gd name="connsiteY846" fmla="*/ 4987725 h 6367455"/>
                <a:gd name="connsiteX847" fmla="*/ 3039072 w 6891715"/>
                <a:gd name="connsiteY847" fmla="*/ 4981405 h 6367455"/>
                <a:gd name="connsiteX848" fmla="*/ 3044788 w 6891715"/>
                <a:gd name="connsiteY848" fmla="*/ 4985829 h 6367455"/>
                <a:gd name="connsiteX849" fmla="*/ 3046058 w 6891715"/>
                <a:gd name="connsiteY849" fmla="*/ 4981405 h 6367455"/>
                <a:gd name="connsiteX850" fmla="*/ 3046058 w 6891715"/>
                <a:gd name="connsiteY850" fmla="*/ 4972241 h 6367455"/>
                <a:gd name="connsiteX851" fmla="*/ 3033675 w 6891715"/>
                <a:gd name="connsiteY851" fmla="*/ 4958022 h 6367455"/>
                <a:gd name="connsiteX852" fmla="*/ 3060662 w 6891715"/>
                <a:gd name="connsiteY852" fmla="*/ 4941876 h 6367455"/>
                <a:gd name="connsiteX853" fmla="*/ 3066377 w 6891715"/>
                <a:gd name="connsiteY853" fmla="*/ 4941876 h 6367455"/>
                <a:gd name="connsiteX854" fmla="*/ 3081300 w 6891715"/>
                <a:gd name="connsiteY854" fmla="*/ 4964101 h 6367455"/>
                <a:gd name="connsiteX855" fmla="*/ 3086062 w 6891715"/>
                <a:gd name="connsiteY855" fmla="*/ 4968228 h 6367455"/>
                <a:gd name="connsiteX856" fmla="*/ 3081935 w 6891715"/>
                <a:gd name="connsiteY856" fmla="*/ 4974578 h 6367455"/>
                <a:gd name="connsiteX857" fmla="*/ 3089872 w 6891715"/>
                <a:gd name="connsiteY857" fmla="*/ 4983786 h 6367455"/>
                <a:gd name="connsiteX858" fmla="*/ 3097175 w 6891715"/>
                <a:gd name="connsiteY858" fmla="*/ 4999026 h 6367455"/>
                <a:gd name="connsiteX859" fmla="*/ 3094317 w 6891715"/>
                <a:gd name="connsiteY859" fmla="*/ 4994263 h 6367455"/>
                <a:gd name="connsiteX860" fmla="*/ 3087967 w 6891715"/>
                <a:gd name="connsiteY860" fmla="*/ 4991406 h 6367455"/>
                <a:gd name="connsiteX861" fmla="*/ 3075902 w 6891715"/>
                <a:gd name="connsiteY861" fmla="*/ 4984738 h 6367455"/>
                <a:gd name="connsiteX862" fmla="*/ 3072092 w 6891715"/>
                <a:gd name="connsiteY862" fmla="*/ 4972673 h 6367455"/>
                <a:gd name="connsiteX863" fmla="*/ 3068917 w 6891715"/>
                <a:gd name="connsiteY863" fmla="*/ 4972038 h 6367455"/>
                <a:gd name="connsiteX864" fmla="*/ 3054312 w 6891715"/>
                <a:gd name="connsiteY864" fmla="*/ 4962196 h 6367455"/>
                <a:gd name="connsiteX865" fmla="*/ 3052725 w 6891715"/>
                <a:gd name="connsiteY865" fmla="*/ 4951083 h 6367455"/>
                <a:gd name="connsiteX866" fmla="*/ 3060662 w 6891715"/>
                <a:gd name="connsiteY866" fmla="*/ 4950448 h 6367455"/>
                <a:gd name="connsiteX867" fmla="*/ 6600872 w 6891715"/>
                <a:gd name="connsiteY867" fmla="*/ 4906095 h 6367455"/>
                <a:gd name="connsiteX868" fmla="*/ 6598649 w 6891715"/>
                <a:gd name="connsiteY868" fmla="*/ 4911492 h 6367455"/>
                <a:gd name="connsiteX869" fmla="*/ 6602058 w 6891715"/>
                <a:gd name="connsiteY869" fmla="*/ 4916735 h 6367455"/>
                <a:gd name="connsiteX870" fmla="*/ 6570401 w 6891715"/>
                <a:gd name="connsiteY870" fmla="*/ 4982451 h 6367455"/>
                <a:gd name="connsiteX871" fmla="*/ 6569434 w 6891715"/>
                <a:gd name="connsiteY871" fmla="*/ 4982283 h 6367455"/>
                <a:gd name="connsiteX872" fmla="*/ 6564036 w 6891715"/>
                <a:gd name="connsiteY872" fmla="*/ 4977839 h 6367455"/>
                <a:gd name="connsiteX873" fmla="*/ 6564354 w 6891715"/>
                <a:gd name="connsiteY873" fmla="*/ 4967363 h 6367455"/>
                <a:gd name="connsiteX874" fmla="*/ 6569752 w 6891715"/>
                <a:gd name="connsiteY874" fmla="*/ 4961332 h 6367455"/>
                <a:gd name="connsiteX875" fmla="*/ 6573563 w 6891715"/>
                <a:gd name="connsiteY875" fmla="*/ 4943237 h 6367455"/>
                <a:gd name="connsiteX876" fmla="*/ 6567212 w 6891715"/>
                <a:gd name="connsiteY876" fmla="*/ 4935936 h 6367455"/>
                <a:gd name="connsiteX877" fmla="*/ 6568799 w 6891715"/>
                <a:gd name="connsiteY877" fmla="*/ 4924190 h 6367455"/>
                <a:gd name="connsiteX878" fmla="*/ 6582772 w 6891715"/>
                <a:gd name="connsiteY878" fmla="*/ 4909905 h 6367455"/>
                <a:gd name="connsiteX879" fmla="*/ 4951102 w 6891715"/>
                <a:gd name="connsiteY879" fmla="*/ 4806942 h 6367455"/>
                <a:gd name="connsiteX880" fmla="*/ 4954554 w 6891715"/>
                <a:gd name="connsiteY880" fmla="*/ 4813479 h 6367455"/>
                <a:gd name="connsiteX881" fmla="*/ 4953518 w 6891715"/>
                <a:gd name="connsiteY881" fmla="*/ 4818055 h 6367455"/>
                <a:gd name="connsiteX882" fmla="*/ 4946616 w 6891715"/>
                <a:gd name="connsiteY882" fmla="*/ 4810210 h 6367455"/>
                <a:gd name="connsiteX883" fmla="*/ 5054566 w 6891715"/>
                <a:gd name="connsiteY883" fmla="*/ 4779954 h 6367455"/>
                <a:gd name="connsiteX884" fmla="*/ 5046311 w 6891715"/>
                <a:gd name="connsiteY884" fmla="*/ 4792539 h 6367455"/>
                <a:gd name="connsiteX885" fmla="*/ 5039961 w 6891715"/>
                <a:gd name="connsiteY885" fmla="*/ 4814879 h 6367455"/>
                <a:gd name="connsiteX886" fmla="*/ 5029166 w 6891715"/>
                <a:gd name="connsiteY886" fmla="*/ 4805125 h 6367455"/>
                <a:gd name="connsiteX887" fmla="*/ 5032341 w 6891715"/>
                <a:gd name="connsiteY887" fmla="*/ 4797888 h 6367455"/>
                <a:gd name="connsiteX888" fmla="*/ 5048533 w 6891715"/>
                <a:gd name="connsiteY888" fmla="*/ 4785303 h 6367455"/>
                <a:gd name="connsiteX889" fmla="*/ 4546749 w 6891715"/>
                <a:gd name="connsiteY889" fmla="*/ 4760722 h 6367455"/>
                <a:gd name="connsiteX890" fmla="*/ 4546260 w 6891715"/>
                <a:gd name="connsiteY890" fmla="*/ 4761212 h 6367455"/>
                <a:gd name="connsiteX891" fmla="*/ 4546884 w 6891715"/>
                <a:gd name="connsiteY891" fmla="*/ 4760899 h 6367455"/>
                <a:gd name="connsiteX892" fmla="*/ 5140291 w 6891715"/>
                <a:gd name="connsiteY892" fmla="*/ 4749792 h 6367455"/>
                <a:gd name="connsiteX893" fmla="*/ 5127591 w 6891715"/>
                <a:gd name="connsiteY893" fmla="*/ 4759317 h 6367455"/>
                <a:gd name="connsiteX894" fmla="*/ 5130477 w 6891715"/>
                <a:gd name="connsiteY894" fmla="*/ 4751021 h 6367455"/>
                <a:gd name="connsiteX895" fmla="*/ 6342270 w 6891715"/>
                <a:gd name="connsiteY895" fmla="*/ 4710093 h 6367455"/>
                <a:gd name="connsiteX896" fmla="*/ 6339836 w 6891715"/>
                <a:gd name="connsiteY896" fmla="*/ 4714047 h 6367455"/>
                <a:gd name="connsiteX897" fmla="*/ 6301729 w 6891715"/>
                <a:gd name="connsiteY897" fmla="*/ 4718809 h 6367455"/>
                <a:gd name="connsiteX898" fmla="*/ 6300459 w 6891715"/>
                <a:gd name="connsiteY898" fmla="*/ 4737220 h 6367455"/>
                <a:gd name="connsiteX899" fmla="*/ 6300488 w 6891715"/>
                <a:gd name="connsiteY899" fmla="*/ 4737235 h 6367455"/>
                <a:gd name="connsiteX900" fmla="*/ 6301738 w 6891715"/>
                <a:gd name="connsiteY900" fmla="*/ 4719118 h 6367455"/>
                <a:gd name="connsiteX901" fmla="*/ 6339844 w 6891715"/>
                <a:gd name="connsiteY901" fmla="*/ 4714356 h 6367455"/>
                <a:gd name="connsiteX902" fmla="*/ 6342384 w 6891715"/>
                <a:gd name="connsiteY902" fmla="*/ 4710229 h 6367455"/>
                <a:gd name="connsiteX903" fmla="*/ 1472534 w 6891715"/>
                <a:gd name="connsiteY903" fmla="*/ 4375142 h 6367455"/>
                <a:gd name="connsiteX904" fmla="*/ 1482060 w 6891715"/>
                <a:gd name="connsiteY904" fmla="*/ 4376139 h 6367455"/>
                <a:gd name="connsiteX905" fmla="*/ 1487457 w 6891715"/>
                <a:gd name="connsiteY905" fmla="*/ 4385110 h 6367455"/>
                <a:gd name="connsiteX906" fmla="*/ 1484282 w 6891715"/>
                <a:gd name="connsiteY906" fmla="*/ 4388433 h 6367455"/>
                <a:gd name="connsiteX907" fmla="*/ 1476662 w 6891715"/>
                <a:gd name="connsiteY907" fmla="*/ 4385110 h 6367455"/>
                <a:gd name="connsiteX908" fmla="*/ 1467137 w 6891715"/>
                <a:gd name="connsiteY908" fmla="*/ 4389430 h 6367455"/>
                <a:gd name="connsiteX909" fmla="*/ 1465232 w 6891715"/>
                <a:gd name="connsiteY909" fmla="*/ 4381787 h 6367455"/>
                <a:gd name="connsiteX910" fmla="*/ 1435070 w 6891715"/>
                <a:gd name="connsiteY910" fmla="*/ 4357679 h 6367455"/>
                <a:gd name="connsiteX911" fmla="*/ 1446184 w 6891715"/>
                <a:gd name="connsiteY911" fmla="*/ 4359584 h 6367455"/>
                <a:gd name="connsiteX912" fmla="*/ 1443096 w 6891715"/>
                <a:gd name="connsiteY912" fmla="*/ 4363711 h 6367455"/>
                <a:gd name="connsiteX913" fmla="*/ 1435996 w 6891715"/>
                <a:gd name="connsiteY913" fmla="*/ 4364029 h 6367455"/>
                <a:gd name="connsiteX914" fmla="*/ 1538093 w 6891715"/>
                <a:gd name="connsiteY914" fmla="*/ 4154476 h 6367455"/>
                <a:gd name="connsiteX915" fmla="*/ 1543523 w 6891715"/>
                <a:gd name="connsiteY915" fmla="*/ 4158725 h 6367455"/>
                <a:gd name="connsiteX916" fmla="*/ 1561405 w 6891715"/>
                <a:gd name="connsiteY916" fmla="*/ 4162647 h 6367455"/>
                <a:gd name="connsiteX917" fmla="*/ 1566834 w 6891715"/>
                <a:gd name="connsiteY917" fmla="*/ 4170491 h 6367455"/>
                <a:gd name="connsiteX918" fmla="*/ 1564918 w 6891715"/>
                <a:gd name="connsiteY918" fmla="*/ 4178008 h 6367455"/>
                <a:gd name="connsiteX919" fmla="*/ 1557251 w 6891715"/>
                <a:gd name="connsiteY919" fmla="*/ 4185526 h 6367455"/>
                <a:gd name="connsiteX920" fmla="*/ 1549910 w 6891715"/>
                <a:gd name="connsiteY920" fmla="*/ 4187814 h 6367455"/>
                <a:gd name="connsiteX921" fmla="*/ 1525320 w 6891715"/>
                <a:gd name="connsiteY921" fmla="*/ 4175067 h 6367455"/>
                <a:gd name="connsiteX922" fmla="*/ 1511272 w 6891715"/>
                <a:gd name="connsiteY922" fmla="*/ 4175067 h 6367455"/>
                <a:gd name="connsiteX923" fmla="*/ 1515740 w 6891715"/>
                <a:gd name="connsiteY923" fmla="*/ 4171798 h 6367455"/>
                <a:gd name="connsiteX924" fmla="*/ 2133803 w 6891715"/>
                <a:gd name="connsiteY924" fmla="*/ 3771889 h 6367455"/>
                <a:gd name="connsiteX925" fmla="*/ 2135150 w 6891715"/>
                <a:gd name="connsiteY925" fmla="*/ 3783636 h 6367455"/>
                <a:gd name="connsiteX926" fmla="*/ 2131782 w 6891715"/>
                <a:gd name="connsiteY926" fmla="*/ 3794114 h 6367455"/>
                <a:gd name="connsiteX927" fmla="*/ 2129762 w 6891715"/>
                <a:gd name="connsiteY927" fmla="*/ 3813164 h 6367455"/>
                <a:gd name="connsiteX928" fmla="*/ 2112925 w 6891715"/>
                <a:gd name="connsiteY928" fmla="*/ 3813164 h 6367455"/>
                <a:gd name="connsiteX929" fmla="*/ 2114609 w 6891715"/>
                <a:gd name="connsiteY929" fmla="*/ 3788081 h 6367455"/>
                <a:gd name="connsiteX930" fmla="*/ 2124711 w 6891715"/>
                <a:gd name="connsiteY930" fmla="*/ 3775381 h 6367455"/>
                <a:gd name="connsiteX931" fmla="*/ 2166583 w 6891715"/>
                <a:gd name="connsiteY931" fmla="*/ 3746489 h 6367455"/>
                <a:gd name="connsiteX932" fmla="*/ 2171663 w 6891715"/>
                <a:gd name="connsiteY932" fmla="*/ 3748735 h 6367455"/>
                <a:gd name="connsiteX933" fmla="*/ 2153883 w 6891715"/>
                <a:gd name="connsiteY933" fmla="*/ 3759324 h 6367455"/>
                <a:gd name="connsiteX934" fmla="*/ 2146263 w 6891715"/>
                <a:gd name="connsiteY934" fmla="*/ 3767988 h 6367455"/>
                <a:gd name="connsiteX935" fmla="*/ 2140230 w 6891715"/>
                <a:gd name="connsiteY935" fmla="*/ 3776652 h 6367455"/>
                <a:gd name="connsiteX936" fmla="*/ 2136738 w 6891715"/>
                <a:gd name="connsiteY936" fmla="*/ 3766705 h 6367455"/>
                <a:gd name="connsiteX937" fmla="*/ 2146263 w 6891715"/>
                <a:gd name="connsiteY937" fmla="*/ 3757078 h 6367455"/>
                <a:gd name="connsiteX938" fmla="*/ 1246315 w 6891715"/>
                <a:gd name="connsiteY938" fmla="*/ 3744901 h 6367455"/>
                <a:gd name="connsiteX939" fmla="*/ 1253753 w 6891715"/>
                <a:gd name="connsiteY939" fmla="*/ 3753473 h 6367455"/>
                <a:gd name="connsiteX940" fmla="*/ 1263448 w 6891715"/>
                <a:gd name="connsiteY940" fmla="*/ 3760458 h 6367455"/>
                <a:gd name="connsiteX941" fmla="*/ 1273144 w 6891715"/>
                <a:gd name="connsiteY941" fmla="*/ 3759506 h 6367455"/>
                <a:gd name="connsiteX942" fmla="*/ 1263448 w 6891715"/>
                <a:gd name="connsiteY942" fmla="*/ 3772206 h 6367455"/>
                <a:gd name="connsiteX943" fmla="*/ 1258277 w 6891715"/>
                <a:gd name="connsiteY943" fmla="*/ 3783953 h 6367455"/>
                <a:gd name="connsiteX944" fmla="*/ 1250844 w 6891715"/>
                <a:gd name="connsiteY944" fmla="*/ 3789351 h 6367455"/>
                <a:gd name="connsiteX945" fmla="*/ 1222724 w 6891715"/>
                <a:gd name="connsiteY945" fmla="*/ 3780143 h 6367455"/>
                <a:gd name="connsiteX946" fmla="*/ 1219167 w 6891715"/>
                <a:gd name="connsiteY946" fmla="*/ 3767443 h 6367455"/>
                <a:gd name="connsiteX947" fmla="*/ 1225632 w 6891715"/>
                <a:gd name="connsiteY947" fmla="*/ 3765221 h 6367455"/>
                <a:gd name="connsiteX948" fmla="*/ 1222400 w 6891715"/>
                <a:gd name="connsiteY948" fmla="*/ 3762046 h 6367455"/>
                <a:gd name="connsiteX949" fmla="*/ 1220461 w 6891715"/>
                <a:gd name="connsiteY949" fmla="*/ 3748393 h 6367455"/>
                <a:gd name="connsiteX950" fmla="*/ 2215160 w 6891715"/>
                <a:gd name="connsiteY950" fmla="*/ 3730614 h 6367455"/>
                <a:gd name="connsiteX951" fmla="*/ 2216113 w 6891715"/>
                <a:gd name="connsiteY951" fmla="*/ 3734660 h 6367455"/>
                <a:gd name="connsiteX952" fmla="*/ 2207540 w 6891715"/>
                <a:gd name="connsiteY952" fmla="*/ 3735594 h 6367455"/>
                <a:gd name="connsiteX953" fmla="*/ 2194840 w 6891715"/>
                <a:gd name="connsiteY953" fmla="*/ 3739952 h 6367455"/>
                <a:gd name="connsiteX954" fmla="*/ 2188490 w 6891715"/>
                <a:gd name="connsiteY954" fmla="*/ 3744933 h 6367455"/>
                <a:gd name="connsiteX955" fmla="*/ 2178330 w 6891715"/>
                <a:gd name="connsiteY955" fmla="*/ 3746489 h 6367455"/>
                <a:gd name="connsiteX956" fmla="*/ 2171663 w 6891715"/>
                <a:gd name="connsiteY956" fmla="*/ 3739330 h 6367455"/>
                <a:gd name="connsiteX957" fmla="*/ 2200238 w 6891715"/>
                <a:gd name="connsiteY957" fmla="*/ 3732482 h 6367455"/>
                <a:gd name="connsiteX958" fmla="*/ 2265326 w 6891715"/>
                <a:gd name="connsiteY958" fmla="*/ 3727439 h 6367455"/>
                <a:gd name="connsiteX959" fmla="*/ 2248622 w 6891715"/>
                <a:gd name="connsiteY959" fmla="*/ 3736964 h 6367455"/>
                <a:gd name="connsiteX960" fmla="*/ 2235070 w 6891715"/>
                <a:gd name="connsiteY960" fmla="*/ 3735232 h 6367455"/>
                <a:gd name="connsiteX961" fmla="*/ 2222463 w 6891715"/>
                <a:gd name="connsiteY961" fmla="*/ 3736387 h 6367455"/>
                <a:gd name="connsiteX962" fmla="*/ 2227821 w 6891715"/>
                <a:gd name="connsiteY962" fmla="*/ 3730614 h 6367455"/>
                <a:gd name="connsiteX963" fmla="*/ 2243579 w 6891715"/>
                <a:gd name="connsiteY963" fmla="*/ 3730325 h 6367455"/>
                <a:gd name="connsiteX964" fmla="*/ 2256816 w 6891715"/>
                <a:gd name="connsiteY964" fmla="*/ 3729171 h 6367455"/>
                <a:gd name="connsiteX965" fmla="*/ 2293901 w 6891715"/>
                <a:gd name="connsiteY965" fmla="*/ 3721089 h 6367455"/>
                <a:gd name="connsiteX966" fmla="*/ 2284247 w 6891715"/>
                <a:gd name="connsiteY966" fmla="*/ 3726436 h 6367455"/>
                <a:gd name="connsiteX967" fmla="*/ 2270088 w 6891715"/>
                <a:gd name="connsiteY967" fmla="*/ 3733789 h 6367455"/>
                <a:gd name="connsiteX968" fmla="*/ 2275558 w 6891715"/>
                <a:gd name="connsiteY968" fmla="*/ 3723763 h 6367455"/>
                <a:gd name="connsiteX969" fmla="*/ 2314928 w 6891715"/>
                <a:gd name="connsiteY969" fmla="*/ 3706801 h 6367455"/>
                <a:gd name="connsiteX970" fmla="*/ 2327813 w 6891715"/>
                <a:gd name="connsiteY970" fmla="*/ 3706801 h 6367455"/>
                <a:gd name="connsiteX971" fmla="*/ 2332000 w 6891715"/>
                <a:gd name="connsiteY971" fmla="*/ 3711192 h 6367455"/>
                <a:gd name="connsiteX972" fmla="*/ 2322337 w 6891715"/>
                <a:gd name="connsiteY972" fmla="*/ 3713556 h 6367455"/>
                <a:gd name="connsiteX973" fmla="*/ 2315251 w 6891715"/>
                <a:gd name="connsiteY973" fmla="*/ 3722676 h 6367455"/>
                <a:gd name="connsiteX974" fmla="*/ 2309775 w 6891715"/>
                <a:gd name="connsiteY974" fmla="*/ 3715921 h 6367455"/>
                <a:gd name="connsiteX975" fmla="*/ 2362163 w 6891715"/>
                <a:gd name="connsiteY975" fmla="*/ 3689339 h 6367455"/>
                <a:gd name="connsiteX976" fmla="*/ 2358194 w 6891715"/>
                <a:gd name="connsiteY976" fmla="*/ 3694310 h 6367455"/>
                <a:gd name="connsiteX977" fmla="*/ 2338350 w 6891715"/>
                <a:gd name="connsiteY977" fmla="*/ 3700452 h 6367455"/>
                <a:gd name="connsiteX978" fmla="*/ 2351579 w 6891715"/>
                <a:gd name="connsiteY978" fmla="*/ 3693433 h 6367455"/>
                <a:gd name="connsiteX979" fmla="*/ 2392325 w 6891715"/>
                <a:gd name="connsiteY979" fmla="*/ 3682989 h 6367455"/>
                <a:gd name="connsiteX980" fmla="*/ 2388983 w 6891715"/>
                <a:gd name="connsiteY980" fmla="*/ 3687752 h 6367455"/>
                <a:gd name="connsiteX981" fmla="*/ 2373275 w 6891715"/>
                <a:gd name="connsiteY981" fmla="*/ 3685187 h 6367455"/>
                <a:gd name="connsiteX982" fmla="*/ 2415017 w 6891715"/>
                <a:gd name="connsiteY982" fmla="*/ 3681401 h 6367455"/>
                <a:gd name="connsiteX983" fmla="*/ 2422488 w 6891715"/>
                <a:gd name="connsiteY983" fmla="*/ 3682866 h 6367455"/>
                <a:gd name="connsiteX984" fmla="*/ 2406613 w 6891715"/>
                <a:gd name="connsiteY984" fmla="*/ 3684576 h 6367455"/>
                <a:gd name="connsiteX985" fmla="*/ 2985194 w 6891715"/>
                <a:gd name="connsiteY985" fmla="*/ 3619489 h 6367455"/>
                <a:gd name="connsiteX986" fmla="*/ 3001933 w 6891715"/>
                <a:gd name="connsiteY986" fmla="*/ 3643179 h 6367455"/>
                <a:gd name="connsiteX987" fmla="*/ 3012555 w 6891715"/>
                <a:gd name="connsiteY987" fmla="*/ 3653563 h 6367455"/>
                <a:gd name="connsiteX988" fmla="*/ 3031868 w 6891715"/>
                <a:gd name="connsiteY988" fmla="*/ 3655835 h 6367455"/>
                <a:gd name="connsiteX989" fmla="*/ 3043778 w 6891715"/>
                <a:gd name="connsiteY989" fmla="*/ 3654212 h 6367455"/>
                <a:gd name="connsiteX990" fmla="*/ 3041525 w 6891715"/>
                <a:gd name="connsiteY990" fmla="*/ 3658756 h 6367455"/>
                <a:gd name="connsiteX991" fmla="*/ 3047963 w 6891715"/>
                <a:gd name="connsiteY991" fmla="*/ 3678227 h 6367455"/>
                <a:gd name="connsiteX992" fmla="*/ 3036375 w 6891715"/>
                <a:gd name="connsiteY992" fmla="*/ 3670438 h 6367455"/>
                <a:gd name="connsiteX993" fmla="*/ 3022212 w 6891715"/>
                <a:gd name="connsiteY993" fmla="*/ 3667518 h 6367455"/>
                <a:gd name="connsiteX994" fmla="*/ 3011589 w 6891715"/>
                <a:gd name="connsiteY994" fmla="*/ 3675306 h 6367455"/>
                <a:gd name="connsiteX995" fmla="*/ 3000645 w 6891715"/>
                <a:gd name="connsiteY995" fmla="*/ 3667518 h 6367455"/>
                <a:gd name="connsiteX996" fmla="*/ 3000001 w 6891715"/>
                <a:gd name="connsiteY996" fmla="*/ 3667193 h 6367455"/>
                <a:gd name="connsiteX997" fmla="*/ 2997426 w 6891715"/>
                <a:gd name="connsiteY997" fmla="*/ 3665895 h 6367455"/>
                <a:gd name="connsiteX998" fmla="*/ 2995495 w 6891715"/>
                <a:gd name="connsiteY998" fmla="*/ 3663624 h 6367455"/>
                <a:gd name="connsiteX999" fmla="*/ 2994529 w 6891715"/>
                <a:gd name="connsiteY999" fmla="*/ 3662650 h 6367455"/>
                <a:gd name="connsiteX1000" fmla="*/ 2994207 w 6891715"/>
                <a:gd name="connsiteY1000" fmla="*/ 3661027 h 6367455"/>
                <a:gd name="connsiteX1001" fmla="*/ 2995173 w 6891715"/>
                <a:gd name="connsiteY1001" fmla="*/ 3651292 h 6367455"/>
                <a:gd name="connsiteX1002" fmla="*/ 2995495 w 6891715"/>
                <a:gd name="connsiteY1002" fmla="*/ 3644152 h 6367455"/>
                <a:gd name="connsiteX1003" fmla="*/ 2987770 w 6891715"/>
                <a:gd name="connsiteY1003" fmla="*/ 3639934 h 6367455"/>
                <a:gd name="connsiteX1004" fmla="*/ 2978113 w 6891715"/>
                <a:gd name="connsiteY1004" fmla="*/ 3632145 h 6367455"/>
                <a:gd name="connsiteX1005" fmla="*/ 720699 w 6891715"/>
                <a:gd name="connsiteY1005" fmla="*/ 3606789 h 6367455"/>
                <a:gd name="connsiteX1006" fmla="*/ 731812 w 6891715"/>
                <a:gd name="connsiteY1006" fmla="*/ 3609057 h 6367455"/>
                <a:gd name="connsiteX1007" fmla="*/ 730831 w 6891715"/>
                <a:gd name="connsiteY1007" fmla="*/ 3622664 h 6367455"/>
                <a:gd name="connsiteX1008" fmla="*/ 721027 w 6891715"/>
                <a:gd name="connsiteY1008" fmla="*/ 3617480 h 6367455"/>
                <a:gd name="connsiteX1009" fmla="*/ 720699 w 6891715"/>
                <a:gd name="connsiteY1009" fmla="*/ 3606789 h 6367455"/>
                <a:gd name="connsiteX1010" fmla="*/ 1246157 w 6891715"/>
                <a:gd name="connsiteY1010" fmla="*/ 3590917 h 6367455"/>
                <a:gd name="connsiteX1011" fmla="*/ 1252507 w 6891715"/>
                <a:gd name="connsiteY1011" fmla="*/ 3593139 h 6367455"/>
                <a:gd name="connsiteX1012" fmla="*/ 1244887 w 6891715"/>
                <a:gd name="connsiteY1012" fmla="*/ 3604569 h 6367455"/>
                <a:gd name="connsiteX1013" fmla="*/ 1247109 w 6891715"/>
                <a:gd name="connsiteY1013" fmla="*/ 3615999 h 6367455"/>
                <a:gd name="connsiteX1014" fmla="*/ 1242030 w 6891715"/>
                <a:gd name="connsiteY1014" fmla="*/ 3631874 h 6367455"/>
                <a:gd name="connsiteX1015" fmla="*/ 1231552 w 6891715"/>
                <a:gd name="connsiteY1015" fmla="*/ 3641399 h 6367455"/>
                <a:gd name="connsiteX1016" fmla="*/ 1216630 w 6891715"/>
                <a:gd name="connsiteY1016" fmla="*/ 3640764 h 6367455"/>
                <a:gd name="connsiteX1017" fmla="*/ 1208057 w 6891715"/>
                <a:gd name="connsiteY1017" fmla="*/ 3644892 h 6367455"/>
                <a:gd name="connsiteX1018" fmla="*/ 1208057 w 6891715"/>
                <a:gd name="connsiteY1018" fmla="*/ 3636637 h 6367455"/>
                <a:gd name="connsiteX1019" fmla="*/ 1218852 w 6891715"/>
                <a:gd name="connsiteY1019" fmla="*/ 3627112 h 6367455"/>
                <a:gd name="connsiteX1020" fmla="*/ 1229012 w 6891715"/>
                <a:gd name="connsiteY1020" fmla="*/ 3599489 h 6367455"/>
                <a:gd name="connsiteX1021" fmla="*/ 2722963 w 6891715"/>
                <a:gd name="connsiteY1021" fmla="*/ 3559164 h 6367455"/>
                <a:gd name="connsiteX1022" fmla="*/ 2736813 w 6891715"/>
                <a:gd name="connsiteY1022" fmla="*/ 3571070 h 6367455"/>
                <a:gd name="connsiteX1023" fmla="*/ 2734558 w 6891715"/>
                <a:gd name="connsiteY1023" fmla="*/ 3579759 h 6367455"/>
                <a:gd name="connsiteX1024" fmla="*/ 2724251 w 6891715"/>
                <a:gd name="connsiteY1024" fmla="*/ 3582977 h 6367455"/>
                <a:gd name="connsiteX1025" fmla="*/ 2714588 w 6891715"/>
                <a:gd name="connsiteY1025" fmla="*/ 3577506 h 6367455"/>
                <a:gd name="connsiteX1026" fmla="*/ 2715232 w 6891715"/>
                <a:gd name="connsiteY1026" fmla="*/ 3560773 h 6367455"/>
                <a:gd name="connsiteX1027" fmla="*/ 2492338 w 6891715"/>
                <a:gd name="connsiteY1027" fmla="*/ 3549639 h 6367455"/>
                <a:gd name="connsiteX1028" fmla="*/ 2485435 w 6891715"/>
                <a:gd name="connsiteY1028" fmla="*/ 3560752 h 6367455"/>
                <a:gd name="connsiteX1029" fmla="*/ 2484400 w 6891715"/>
                <a:gd name="connsiteY1029" fmla="*/ 3551741 h 6367455"/>
                <a:gd name="connsiteX1030" fmla="*/ 2463763 w 6891715"/>
                <a:gd name="connsiteY1030" fmla="*/ 3543289 h 6367455"/>
                <a:gd name="connsiteX1031" fmla="*/ 2473288 w 6891715"/>
                <a:gd name="connsiteY1031" fmla="*/ 3549484 h 6367455"/>
                <a:gd name="connsiteX1032" fmla="*/ 2469760 w 6891715"/>
                <a:gd name="connsiteY1032" fmla="*/ 3555989 h 6367455"/>
                <a:gd name="connsiteX1033" fmla="*/ 2922455 w 6891715"/>
                <a:gd name="connsiteY1033" fmla="*/ 3533764 h 6367455"/>
                <a:gd name="connsiteX1034" fmla="*/ 2937199 w 6891715"/>
                <a:gd name="connsiteY1034" fmla="*/ 3536647 h 6367455"/>
                <a:gd name="connsiteX1035" fmla="*/ 2937199 w 6891715"/>
                <a:gd name="connsiteY1035" fmla="*/ 3548500 h 6367455"/>
                <a:gd name="connsiteX1036" fmla="*/ 2943473 w 6891715"/>
                <a:gd name="connsiteY1036" fmla="*/ 3553946 h 6367455"/>
                <a:gd name="connsiteX1037" fmla="*/ 2956021 w 6891715"/>
                <a:gd name="connsiteY1037" fmla="*/ 3552665 h 6367455"/>
                <a:gd name="connsiteX1038" fmla="*/ 2961354 w 6891715"/>
                <a:gd name="connsiteY1038" fmla="*/ 3560033 h 6367455"/>
                <a:gd name="connsiteX1039" fmla="*/ 2959158 w 6891715"/>
                <a:gd name="connsiteY1039" fmla="*/ 3566440 h 6367455"/>
                <a:gd name="connsiteX1040" fmla="*/ 2953825 w 6891715"/>
                <a:gd name="connsiteY1040" fmla="*/ 3573808 h 6367455"/>
                <a:gd name="connsiteX1041" fmla="*/ 2960099 w 6891715"/>
                <a:gd name="connsiteY1041" fmla="*/ 3577011 h 6367455"/>
                <a:gd name="connsiteX1042" fmla="*/ 2967001 w 6891715"/>
                <a:gd name="connsiteY1042" fmla="*/ 3589825 h 6367455"/>
                <a:gd name="connsiteX1043" fmla="*/ 2960727 w 6891715"/>
                <a:gd name="connsiteY1043" fmla="*/ 3595271 h 6367455"/>
                <a:gd name="connsiteX1044" fmla="*/ 2952257 w 6891715"/>
                <a:gd name="connsiteY1044" fmla="*/ 3591106 h 6367455"/>
                <a:gd name="connsiteX1045" fmla="*/ 2943787 w 6891715"/>
                <a:gd name="connsiteY1045" fmla="*/ 3589825 h 6367455"/>
                <a:gd name="connsiteX1046" fmla="*/ 2939709 w 6891715"/>
                <a:gd name="connsiteY1046" fmla="*/ 3595591 h 6367455"/>
                <a:gd name="connsiteX1047" fmla="*/ 2936572 w 6891715"/>
                <a:gd name="connsiteY1047" fmla="*/ 3600397 h 6367455"/>
                <a:gd name="connsiteX1048" fmla="*/ 2933435 w 6891715"/>
                <a:gd name="connsiteY1048" fmla="*/ 3603920 h 6367455"/>
                <a:gd name="connsiteX1049" fmla="*/ 2932180 w 6891715"/>
                <a:gd name="connsiteY1049" fmla="*/ 3604882 h 6367455"/>
                <a:gd name="connsiteX1050" fmla="*/ 2931239 w 6891715"/>
                <a:gd name="connsiteY1050" fmla="*/ 3605202 h 6367455"/>
                <a:gd name="connsiteX1051" fmla="*/ 2930612 w 6891715"/>
                <a:gd name="connsiteY1051" fmla="*/ 3605202 h 6367455"/>
                <a:gd name="connsiteX1052" fmla="*/ 2929357 w 6891715"/>
                <a:gd name="connsiteY1052" fmla="*/ 3605202 h 6367455"/>
                <a:gd name="connsiteX1053" fmla="*/ 2928416 w 6891715"/>
                <a:gd name="connsiteY1053" fmla="*/ 3604561 h 6367455"/>
                <a:gd name="connsiteX1054" fmla="*/ 2928102 w 6891715"/>
                <a:gd name="connsiteY1054" fmla="*/ 3603920 h 6367455"/>
                <a:gd name="connsiteX1055" fmla="*/ 2914613 w 6891715"/>
                <a:gd name="connsiteY1055" fmla="*/ 3592388 h 6367455"/>
                <a:gd name="connsiteX1056" fmla="*/ 2918691 w 6891715"/>
                <a:gd name="connsiteY1056" fmla="*/ 3582777 h 6367455"/>
                <a:gd name="connsiteX1057" fmla="*/ 2924024 w 6891715"/>
                <a:gd name="connsiteY1057" fmla="*/ 3576370 h 6367455"/>
                <a:gd name="connsiteX1058" fmla="*/ 2919318 w 6891715"/>
                <a:gd name="connsiteY1058" fmla="*/ 3566760 h 6367455"/>
                <a:gd name="connsiteX1059" fmla="*/ 2925592 w 6891715"/>
                <a:gd name="connsiteY1059" fmla="*/ 3562595 h 6367455"/>
                <a:gd name="connsiteX1060" fmla="*/ 2936258 w 6891715"/>
                <a:gd name="connsiteY1060" fmla="*/ 3572206 h 6367455"/>
                <a:gd name="connsiteX1061" fmla="*/ 2945669 w 6891715"/>
                <a:gd name="connsiteY1061" fmla="*/ 3569002 h 6367455"/>
                <a:gd name="connsiteX1062" fmla="*/ 2946610 w 6891715"/>
                <a:gd name="connsiteY1062" fmla="*/ 3561314 h 6367455"/>
                <a:gd name="connsiteX1063" fmla="*/ 2931866 w 6891715"/>
                <a:gd name="connsiteY1063" fmla="*/ 3551703 h 6367455"/>
                <a:gd name="connsiteX1064" fmla="*/ 2918377 w 6891715"/>
                <a:gd name="connsiteY1064" fmla="*/ 3550102 h 6367455"/>
                <a:gd name="connsiteX1065" fmla="*/ 2917122 w 6891715"/>
                <a:gd name="connsiteY1065" fmla="*/ 3541452 h 6367455"/>
                <a:gd name="connsiteX1066" fmla="*/ 2474421 w 6891715"/>
                <a:gd name="connsiteY1066" fmla="*/ 3527414 h 6367455"/>
                <a:gd name="connsiteX1067" fmla="*/ 2483607 w 6891715"/>
                <a:gd name="connsiteY1067" fmla="*/ 3527414 h 6367455"/>
                <a:gd name="connsiteX1068" fmla="*/ 2485988 w 6891715"/>
                <a:gd name="connsiteY1068" fmla="*/ 3538409 h 6367455"/>
                <a:gd name="connsiteX1069" fmla="*/ 2479524 w 6891715"/>
                <a:gd name="connsiteY1069" fmla="*/ 3544877 h 6367455"/>
                <a:gd name="connsiteX1070" fmla="*/ 2471700 w 6891715"/>
                <a:gd name="connsiteY1070" fmla="*/ 3536145 h 6367455"/>
                <a:gd name="connsiteX1071" fmla="*/ 2643150 w 6891715"/>
                <a:gd name="connsiteY1071" fmla="*/ 3494076 h 6367455"/>
                <a:gd name="connsiteX1072" fmla="*/ 2665375 w 6891715"/>
                <a:gd name="connsiteY1072" fmla="*/ 3502206 h 6367455"/>
                <a:gd name="connsiteX1073" fmla="*/ 2662200 w 6891715"/>
                <a:gd name="connsiteY1073" fmla="*/ 3514714 h 6367455"/>
                <a:gd name="connsiteX1074" fmla="*/ 2649500 w 6891715"/>
                <a:gd name="connsiteY1074" fmla="*/ 3510649 h 6367455"/>
                <a:gd name="connsiteX1075" fmla="*/ 2724430 w 6891715"/>
                <a:gd name="connsiteY1075" fmla="*/ 3492489 h 6367455"/>
                <a:gd name="connsiteX1076" fmla="*/ 2735543 w 6891715"/>
                <a:gd name="connsiteY1076" fmla="*/ 3498204 h 6367455"/>
                <a:gd name="connsiteX1077" fmla="*/ 2744115 w 6891715"/>
                <a:gd name="connsiteY1077" fmla="*/ 3502331 h 6367455"/>
                <a:gd name="connsiteX1078" fmla="*/ 2748878 w 6891715"/>
                <a:gd name="connsiteY1078" fmla="*/ 3504871 h 6367455"/>
                <a:gd name="connsiteX1079" fmla="*/ 2751100 w 6891715"/>
                <a:gd name="connsiteY1079" fmla="*/ 3505189 h 6367455"/>
                <a:gd name="connsiteX1080" fmla="*/ 2753958 w 6891715"/>
                <a:gd name="connsiteY1080" fmla="*/ 3505189 h 6367455"/>
                <a:gd name="connsiteX1081" fmla="*/ 2761260 w 6891715"/>
                <a:gd name="connsiteY1081" fmla="*/ 3505189 h 6367455"/>
                <a:gd name="connsiteX1082" fmla="*/ 2768880 w 6891715"/>
                <a:gd name="connsiteY1082" fmla="*/ 3505506 h 6367455"/>
                <a:gd name="connsiteX1083" fmla="*/ 2771738 w 6891715"/>
                <a:gd name="connsiteY1083" fmla="*/ 3505824 h 6367455"/>
                <a:gd name="connsiteX1084" fmla="*/ 2773325 w 6891715"/>
                <a:gd name="connsiteY1084" fmla="*/ 3506776 h 6367455"/>
                <a:gd name="connsiteX1085" fmla="*/ 2774595 w 6891715"/>
                <a:gd name="connsiteY1085" fmla="*/ 3508046 h 6367455"/>
                <a:gd name="connsiteX1086" fmla="*/ 2775548 w 6891715"/>
                <a:gd name="connsiteY1086" fmla="*/ 3510269 h 6367455"/>
                <a:gd name="connsiteX1087" fmla="*/ 2776183 w 6891715"/>
                <a:gd name="connsiteY1087" fmla="*/ 3512809 h 6367455"/>
                <a:gd name="connsiteX1088" fmla="*/ 2776818 w 6891715"/>
                <a:gd name="connsiteY1088" fmla="*/ 3515349 h 6367455"/>
                <a:gd name="connsiteX1089" fmla="*/ 2777770 w 6891715"/>
                <a:gd name="connsiteY1089" fmla="*/ 3520429 h 6367455"/>
                <a:gd name="connsiteX1090" fmla="*/ 2778088 w 6891715"/>
                <a:gd name="connsiteY1090" fmla="*/ 3522651 h 6367455"/>
                <a:gd name="connsiteX1091" fmla="*/ 2784438 w 6891715"/>
                <a:gd name="connsiteY1091" fmla="*/ 3536939 h 6367455"/>
                <a:gd name="connsiteX1092" fmla="*/ 2762213 w 6891715"/>
                <a:gd name="connsiteY1092" fmla="*/ 3536304 h 6367455"/>
                <a:gd name="connsiteX1093" fmla="*/ 2744115 w 6891715"/>
                <a:gd name="connsiteY1093" fmla="*/ 3536304 h 6367455"/>
                <a:gd name="connsiteX1094" fmla="*/ 2737765 w 6891715"/>
                <a:gd name="connsiteY1094" fmla="*/ 3529319 h 6367455"/>
                <a:gd name="connsiteX1095" fmla="*/ 2713317 w 6891715"/>
                <a:gd name="connsiteY1095" fmla="*/ 3520746 h 6367455"/>
                <a:gd name="connsiteX1096" fmla="*/ 2713317 w 6891715"/>
                <a:gd name="connsiteY1096" fmla="*/ 3513761 h 6367455"/>
                <a:gd name="connsiteX1097" fmla="*/ 2728240 w 6891715"/>
                <a:gd name="connsiteY1097" fmla="*/ 3512174 h 6367455"/>
                <a:gd name="connsiteX1098" fmla="*/ 2713317 w 6891715"/>
                <a:gd name="connsiteY1098" fmla="*/ 3502014 h 6367455"/>
                <a:gd name="connsiteX1099" fmla="*/ 2713000 w 6891715"/>
                <a:gd name="connsiteY1099" fmla="*/ 3495664 h 6367455"/>
                <a:gd name="connsiteX1100" fmla="*/ 2782388 w 6891715"/>
                <a:gd name="connsiteY1100" fmla="*/ 3486139 h 6367455"/>
                <a:gd name="connsiteX1101" fmla="*/ 2791163 w 6891715"/>
                <a:gd name="connsiteY1101" fmla="*/ 3498169 h 6367455"/>
                <a:gd name="connsiteX1102" fmla="*/ 2801888 w 6891715"/>
                <a:gd name="connsiteY1102" fmla="*/ 3491666 h 6367455"/>
                <a:gd name="connsiteX1103" fmla="*/ 2816188 w 6891715"/>
                <a:gd name="connsiteY1103" fmla="*/ 3506623 h 6367455"/>
                <a:gd name="connsiteX1104" fmla="*/ 2806113 w 6891715"/>
                <a:gd name="connsiteY1104" fmla="*/ 3520605 h 6367455"/>
                <a:gd name="connsiteX1105" fmla="*/ 2798963 w 6891715"/>
                <a:gd name="connsiteY1105" fmla="*/ 3530359 h 6367455"/>
                <a:gd name="connsiteX1106" fmla="*/ 2791488 w 6891715"/>
                <a:gd name="connsiteY1106" fmla="*/ 3540114 h 6367455"/>
                <a:gd name="connsiteX1107" fmla="*/ 2784663 w 6891715"/>
                <a:gd name="connsiteY1107" fmla="*/ 3519955 h 6367455"/>
                <a:gd name="connsiteX1108" fmla="*/ 2787913 w 6891715"/>
                <a:gd name="connsiteY1108" fmla="*/ 3512151 h 6367455"/>
                <a:gd name="connsiteX1109" fmla="*/ 2774913 w 6891715"/>
                <a:gd name="connsiteY1109" fmla="*/ 3487765 h 6367455"/>
                <a:gd name="connsiteX1110" fmla="*/ 2829351 w 6891715"/>
                <a:gd name="connsiteY1110" fmla="*/ 3475026 h 6367455"/>
                <a:gd name="connsiteX1111" fmla="*/ 2856571 w 6891715"/>
                <a:gd name="connsiteY1111" fmla="*/ 3483401 h 6367455"/>
                <a:gd name="connsiteX1112" fmla="*/ 2860638 w 6891715"/>
                <a:gd name="connsiteY1112" fmla="*/ 3490226 h 6367455"/>
                <a:gd name="connsiteX1113" fmla="*/ 2848123 w 6891715"/>
                <a:gd name="connsiteY1113" fmla="*/ 3488675 h 6367455"/>
                <a:gd name="connsiteX1114" fmla="*/ 2837798 w 6891715"/>
                <a:gd name="connsiteY1114" fmla="*/ 3492708 h 6367455"/>
                <a:gd name="connsiteX1115" fmla="*/ 2828725 w 6891715"/>
                <a:gd name="connsiteY1115" fmla="*/ 3502014 h 6367455"/>
                <a:gd name="connsiteX1116" fmla="*/ 2817775 w 6891715"/>
                <a:gd name="connsiteY1116" fmla="*/ 3492708 h 6367455"/>
                <a:gd name="connsiteX1117" fmla="*/ 2834670 w 6891715"/>
                <a:gd name="connsiteY1117" fmla="*/ 3485573 h 6367455"/>
                <a:gd name="connsiteX1118" fmla="*/ 2682838 w 6891715"/>
                <a:gd name="connsiteY1118" fmla="*/ 3473439 h 6367455"/>
                <a:gd name="connsiteX1119" fmla="*/ 2673630 w 6891715"/>
                <a:gd name="connsiteY1119" fmla="*/ 3492489 h 6367455"/>
                <a:gd name="connsiteX1120" fmla="*/ 2670138 w 6891715"/>
                <a:gd name="connsiteY1120" fmla="*/ 3482964 h 6367455"/>
                <a:gd name="connsiteX1121" fmla="*/ 2591080 w 6891715"/>
                <a:gd name="connsiteY1121" fmla="*/ 3467089 h 6367455"/>
                <a:gd name="connsiteX1122" fmla="*/ 2613622 w 6891715"/>
                <a:gd name="connsiteY1122" fmla="*/ 3486353 h 6367455"/>
                <a:gd name="connsiteX1123" fmla="*/ 2614575 w 6891715"/>
                <a:gd name="connsiteY1123" fmla="*/ 3495822 h 6367455"/>
                <a:gd name="connsiteX1124" fmla="*/ 2607590 w 6891715"/>
                <a:gd name="connsiteY1124" fmla="*/ 3513127 h 6367455"/>
                <a:gd name="connsiteX1125" fmla="*/ 2592667 w 6891715"/>
                <a:gd name="connsiteY1125" fmla="*/ 3501699 h 6367455"/>
                <a:gd name="connsiteX1126" fmla="*/ 2593302 w 6891715"/>
                <a:gd name="connsiteY1126" fmla="*/ 3495169 h 6367455"/>
                <a:gd name="connsiteX1127" fmla="*/ 2589175 w 6891715"/>
                <a:gd name="connsiteY1127" fmla="*/ 3480802 h 6367455"/>
                <a:gd name="connsiteX1128" fmla="*/ 2594255 w 6891715"/>
                <a:gd name="connsiteY1128" fmla="*/ 3479823 h 6367455"/>
                <a:gd name="connsiteX1129" fmla="*/ 2706015 w 6891715"/>
                <a:gd name="connsiteY1129" fmla="*/ 3457564 h 6367455"/>
                <a:gd name="connsiteX1130" fmla="*/ 2706650 w 6891715"/>
                <a:gd name="connsiteY1130" fmla="*/ 3471153 h 6367455"/>
                <a:gd name="connsiteX1131" fmla="*/ 2699030 w 6891715"/>
                <a:gd name="connsiteY1131" fmla="*/ 3490747 h 6367455"/>
                <a:gd name="connsiteX1132" fmla="*/ 2687917 w 6891715"/>
                <a:gd name="connsiteY1132" fmla="*/ 3516346 h 6367455"/>
                <a:gd name="connsiteX1133" fmla="*/ 2680297 w 6891715"/>
                <a:gd name="connsiteY1133" fmla="*/ 3525827 h 6367455"/>
                <a:gd name="connsiteX1134" fmla="*/ 2678075 w 6891715"/>
                <a:gd name="connsiteY1134" fmla="*/ 3512237 h 6367455"/>
                <a:gd name="connsiteX1135" fmla="*/ 2680297 w 6891715"/>
                <a:gd name="connsiteY1135" fmla="*/ 3496436 h 6367455"/>
                <a:gd name="connsiteX1136" fmla="*/ 2688552 w 6891715"/>
                <a:gd name="connsiteY1136" fmla="*/ 3480634 h 6367455"/>
                <a:gd name="connsiteX1137" fmla="*/ 2475289 w 6891715"/>
                <a:gd name="connsiteY1137" fmla="*/ 3449626 h 6367455"/>
                <a:gd name="connsiteX1138" fmla="*/ 2478050 w 6891715"/>
                <a:gd name="connsiteY1138" fmla="*/ 3458932 h 6367455"/>
                <a:gd name="connsiteX1139" fmla="*/ 2477222 w 6891715"/>
                <a:gd name="connsiteY1139" fmla="*/ 3468238 h 6367455"/>
                <a:gd name="connsiteX1140" fmla="*/ 2471700 w 6891715"/>
                <a:gd name="connsiteY1140" fmla="*/ 3476614 h 6367455"/>
                <a:gd name="connsiteX1141" fmla="*/ 2471700 w 6891715"/>
                <a:gd name="connsiteY1141" fmla="*/ 3466377 h 6367455"/>
                <a:gd name="connsiteX1142" fmla="*/ 967714 w 6891715"/>
                <a:gd name="connsiteY1142" fmla="*/ 3435339 h 6367455"/>
                <a:gd name="connsiteX1143" fmla="*/ 989940 w 6891715"/>
                <a:gd name="connsiteY1143" fmla="*/ 3455054 h 6367455"/>
                <a:gd name="connsiteX1144" fmla="*/ 985812 w 6891715"/>
                <a:gd name="connsiteY1144" fmla="*/ 3462368 h 6367455"/>
                <a:gd name="connsiteX1145" fmla="*/ 968032 w 6891715"/>
                <a:gd name="connsiteY1145" fmla="*/ 3473180 h 6367455"/>
                <a:gd name="connsiteX1146" fmla="*/ 962634 w 6891715"/>
                <a:gd name="connsiteY1146" fmla="*/ 3489079 h 6367455"/>
                <a:gd name="connsiteX1147" fmla="*/ 967080 w 6891715"/>
                <a:gd name="connsiteY1147" fmla="*/ 3491305 h 6367455"/>
                <a:gd name="connsiteX1148" fmla="*/ 958824 w 6891715"/>
                <a:gd name="connsiteY1148" fmla="*/ 3496075 h 6367455"/>
                <a:gd name="connsiteX1149" fmla="*/ 959459 w 6891715"/>
                <a:gd name="connsiteY1149" fmla="*/ 3513883 h 6367455"/>
                <a:gd name="connsiteX1150" fmla="*/ 958921 w 6891715"/>
                <a:gd name="connsiteY1150" fmla="*/ 3514329 h 6367455"/>
                <a:gd name="connsiteX1151" fmla="*/ 960134 w 6891715"/>
                <a:gd name="connsiteY1151" fmla="*/ 3514827 h 6367455"/>
                <a:gd name="connsiteX1152" fmla="*/ 960018 w 6891715"/>
                <a:gd name="connsiteY1152" fmla="*/ 3496616 h 6367455"/>
                <a:gd name="connsiteX1153" fmla="*/ 968262 w 6891715"/>
                <a:gd name="connsiteY1153" fmla="*/ 3491854 h 6367455"/>
                <a:gd name="connsiteX1154" fmla="*/ 983166 w 6891715"/>
                <a:gd name="connsiteY1154" fmla="*/ 3482329 h 6367455"/>
                <a:gd name="connsiteX1155" fmla="*/ 991410 w 6891715"/>
                <a:gd name="connsiteY1155" fmla="*/ 3468359 h 6367455"/>
                <a:gd name="connsiteX1156" fmla="*/ 995838 w 6891715"/>
                <a:gd name="connsiteY1156" fmla="*/ 3472804 h 6367455"/>
                <a:gd name="connsiteX1157" fmla="*/ 1009154 w 6891715"/>
                <a:gd name="connsiteY1157" fmla="*/ 3465819 h 6367455"/>
                <a:gd name="connsiteX1158" fmla="*/ 1019621 w 6891715"/>
                <a:gd name="connsiteY1158" fmla="*/ 3457564 h 6367455"/>
                <a:gd name="connsiteX1159" fmla="*/ 1064328 w 6891715"/>
                <a:gd name="connsiteY1159" fmla="*/ 3458199 h 6367455"/>
                <a:gd name="connsiteX1160" fmla="*/ 1077011 w 6891715"/>
                <a:gd name="connsiteY1160" fmla="*/ 3466771 h 6367455"/>
                <a:gd name="connsiteX1161" fmla="*/ 1089060 w 6891715"/>
                <a:gd name="connsiteY1161" fmla="*/ 3499156 h 6367455"/>
                <a:gd name="connsiteX1162" fmla="*/ 1101744 w 6891715"/>
                <a:gd name="connsiteY1162" fmla="*/ 3523287 h 6367455"/>
                <a:gd name="connsiteX1163" fmla="*/ 1111257 w 6891715"/>
                <a:gd name="connsiteY1163" fmla="*/ 3532494 h 6367455"/>
                <a:gd name="connsiteX1164" fmla="*/ 1110306 w 6891715"/>
                <a:gd name="connsiteY1164" fmla="*/ 3537892 h 6367455"/>
                <a:gd name="connsiteX1165" fmla="*/ 1099842 w 6891715"/>
                <a:gd name="connsiteY1165" fmla="*/ 3546147 h 6367455"/>
                <a:gd name="connsiteX1166" fmla="*/ 1088427 w 6891715"/>
                <a:gd name="connsiteY1166" fmla="*/ 3560434 h 6367455"/>
                <a:gd name="connsiteX1167" fmla="*/ 1092549 w 6891715"/>
                <a:gd name="connsiteY1167" fmla="*/ 3570594 h 6367455"/>
                <a:gd name="connsiteX1168" fmla="*/ 1097939 w 6891715"/>
                <a:gd name="connsiteY1168" fmla="*/ 3561069 h 6367455"/>
                <a:gd name="connsiteX1169" fmla="*/ 1113794 w 6891715"/>
                <a:gd name="connsiteY1169" fmla="*/ 3549322 h 6367455"/>
                <a:gd name="connsiteX1170" fmla="*/ 1125526 w 6891715"/>
                <a:gd name="connsiteY1170" fmla="*/ 3549322 h 6367455"/>
                <a:gd name="connsiteX1171" fmla="*/ 1138210 w 6891715"/>
                <a:gd name="connsiteY1171" fmla="*/ 3559799 h 6367455"/>
                <a:gd name="connsiteX1172" fmla="*/ 1135990 w 6891715"/>
                <a:gd name="connsiteY1172" fmla="*/ 3569324 h 6367455"/>
                <a:gd name="connsiteX1173" fmla="*/ 1141381 w 6891715"/>
                <a:gd name="connsiteY1173" fmla="*/ 3587422 h 6367455"/>
                <a:gd name="connsiteX1174" fmla="*/ 1135356 w 6891715"/>
                <a:gd name="connsiteY1174" fmla="*/ 3594724 h 6367455"/>
                <a:gd name="connsiteX1175" fmla="*/ 1125843 w 6891715"/>
                <a:gd name="connsiteY1175" fmla="*/ 3590597 h 6367455"/>
                <a:gd name="connsiteX1176" fmla="*/ 1123306 w 6891715"/>
                <a:gd name="connsiteY1176" fmla="*/ 3571229 h 6367455"/>
                <a:gd name="connsiteX1177" fmla="*/ 1117916 w 6891715"/>
                <a:gd name="connsiteY1177" fmla="*/ 3574404 h 6367455"/>
                <a:gd name="connsiteX1178" fmla="*/ 1120453 w 6891715"/>
                <a:gd name="connsiteY1178" fmla="*/ 3597899 h 6367455"/>
                <a:gd name="connsiteX1179" fmla="*/ 1129014 w 6891715"/>
                <a:gd name="connsiteY1179" fmla="*/ 3601074 h 6367455"/>
                <a:gd name="connsiteX1180" fmla="*/ 1126794 w 6891715"/>
                <a:gd name="connsiteY1180" fmla="*/ 3611234 h 6367455"/>
                <a:gd name="connsiteX1181" fmla="*/ 1120453 w 6891715"/>
                <a:gd name="connsiteY1181" fmla="*/ 3622029 h 6367455"/>
                <a:gd name="connsiteX1182" fmla="*/ 1102696 w 6891715"/>
                <a:gd name="connsiteY1182" fmla="*/ 3624569 h 6367455"/>
                <a:gd name="connsiteX1183" fmla="*/ 1099525 w 6891715"/>
                <a:gd name="connsiteY1183" fmla="*/ 3629649 h 6367455"/>
                <a:gd name="connsiteX1184" fmla="*/ 1099525 w 6891715"/>
                <a:gd name="connsiteY1184" fmla="*/ 3643619 h 6367455"/>
                <a:gd name="connsiteX1185" fmla="*/ 1098252 w 6891715"/>
                <a:gd name="connsiteY1185" fmla="*/ 3643570 h 6367455"/>
                <a:gd name="connsiteX1186" fmla="*/ 1091214 w 6891715"/>
                <a:gd name="connsiteY1186" fmla="*/ 3650619 h 6367455"/>
                <a:gd name="connsiteX1187" fmla="*/ 1084229 w 6891715"/>
                <a:gd name="connsiteY1187" fmla="*/ 3656978 h 6367455"/>
                <a:gd name="connsiteX1188" fmla="*/ 1075656 w 6891715"/>
                <a:gd name="connsiteY1188" fmla="*/ 3662384 h 6367455"/>
                <a:gd name="connsiteX1189" fmla="*/ 1075339 w 6891715"/>
                <a:gd name="connsiteY1189" fmla="*/ 3663020 h 6367455"/>
                <a:gd name="connsiteX1190" fmla="*/ 1075022 w 6891715"/>
                <a:gd name="connsiteY1190" fmla="*/ 3663338 h 6367455"/>
                <a:gd name="connsiteX1191" fmla="*/ 1074069 w 6891715"/>
                <a:gd name="connsiteY1191" fmla="*/ 3663974 h 6367455"/>
                <a:gd name="connsiteX1192" fmla="*/ 1073116 w 6891715"/>
                <a:gd name="connsiteY1192" fmla="*/ 3664928 h 6367455"/>
                <a:gd name="connsiteX1193" fmla="*/ 1071846 w 6891715"/>
                <a:gd name="connsiteY1193" fmla="*/ 3664928 h 6367455"/>
                <a:gd name="connsiteX1194" fmla="*/ 1069624 w 6891715"/>
                <a:gd name="connsiteY1194" fmla="*/ 3664928 h 6367455"/>
                <a:gd name="connsiteX1195" fmla="*/ 1067084 w 6891715"/>
                <a:gd name="connsiteY1195" fmla="*/ 3664610 h 6367455"/>
                <a:gd name="connsiteX1196" fmla="*/ 1062322 w 6891715"/>
                <a:gd name="connsiteY1196" fmla="*/ 3663020 h 6367455"/>
                <a:gd name="connsiteX1197" fmla="*/ 1058829 w 6891715"/>
                <a:gd name="connsiteY1197" fmla="*/ 3661748 h 6367455"/>
                <a:gd name="connsiteX1198" fmla="*/ 1056608 w 6891715"/>
                <a:gd name="connsiteY1198" fmla="*/ 3660158 h 6367455"/>
                <a:gd name="connsiteX1199" fmla="*/ 1053430 w 6891715"/>
                <a:gd name="connsiteY1199" fmla="*/ 3671924 h 6367455"/>
                <a:gd name="connsiteX1200" fmla="*/ 1058829 w 6891715"/>
                <a:gd name="connsiteY1200" fmla="*/ 3705631 h 6367455"/>
                <a:gd name="connsiteX1201" fmla="*/ 1075339 w 6891715"/>
                <a:gd name="connsiteY1201" fmla="*/ 3726618 h 6367455"/>
                <a:gd name="connsiteX1202" fmla="*/ 1065813 w 6891715"/>
                <a:gd name="connsiteY1202" fmla="*/ 3745698 h 6367455"/>
                <a:gd name="connsiteX1203" fmla="*/ 1071211 w 6891715"/>
                <a:gd name="connsiteY1203" fmla="*/ 3771137 h 6367455"/>
                <a:gd name="connsiteX1204" fmla="*/ 1085499 w 6891715"/>
                <a:gd name="connsiteY1204" fmla="*/ 3832191 h 6367455"/>
                <a:gd name="connsiteX1205" fmla="*/ 1076291 w 6891715"/>
                <a:gd name="connsiteY1205" fmla="*/ 3856359 h 6367455"/>
                <a:gd name="connsiteX1206" fmla="*/ 1058512 w 6891715"/>
                <a:gd name="connsiteY1206" fmla="*/ 3904057 h 6367455"/>
                <a:gd name="connsiteX1207" fmla="*/ 1054703 w 6891715"/>
                <a:gd name="connsiteY1207" fmla="*/ 3919957 h 6367455"/>
                <a:gd name="connsiteX1208" fmla="*/ 1045176 w 6891715"/>
                <a:gd name="connsiteY1208" fmla="*/ 3919957 h 6367455"/>
                <a:gd name="connsiteX1209" fmla="*/ 1047398 w 6891715"/>
                <a:gd name="connsiteY1209" fmla="*/ 3927271 h 6367455"/>
                <a:gd name="connsiteX1210" fmla="*/ 1061051 w 6891715"/>
                <a:gd name="connsiteY1210" fmla="*/ 3946032 h 6367455"/>
                <a:gd name="connsiteX1211" fmla="*/ 1047398 w 6891715"/>
                <a:gd name="connsiteY1211" fmla="*/ 3948576 h 6367455"/>
                <a:gd name="connsiteX1212" fmla="*/ 1026443 w 6891715"/>
                <a:gd name="connsiteY1212" fmla="*/ 3943170 h 6367455"/>
                <a:gd name="connsiteX1213" fmla="*/ 1005171 w 6891715"/>
                <a:gd name="connsiteY1213" fmla="*/ 3951120 h 6367455"/>
                <a:gd name="connsiteX1214" fmla="*/ 1001043 w 6891715"/>
                <a:gd name="connsiteY1214" fmla="*/ 3935220 h 6367455"/>
                <a:gd name="connsiteX1215" fmla="*/ 993433 w 6891715"/>
                <a:gd name="connsiteY1215" fmla="*/ 3940308 h 6367455"/>
                <a:gd name="connsiteX1216" fmla="*/ 987082 w 6891715"/>
                <a:gd name="connsiteY1216" fmla="*/ 3954300 h 6367455"/>
                <a:gd name="connsiteX1217" fmla="*/ 955649 w 6891715"/>
                <a:gd name="connsiteY1217" fmla="*/ 3964157 h 6367455"/>
                <a:gd name="connsiteX1218" fmla="*/ 934376 w 6891715"/>
                <a:gd name="connsiteY1218" fmla="*/ 3975923 h 6367455"/>
                <a:gd name="connsiteX1219" fmla="*/ 925169 w 6891715"/>
                <a:gd name="connsiteY1219" fmla="*/ 3988643 h 6367455"/>
                <a:gd name="connsiteX1220" fmla="*/ 913738 w 6891715"/>
                <a:gd name="connsiteY1220" fmla="*/ 3985463 h 6367455"/>
                <a:gd name="connsiteX1221" fmla="*/ 907071 w 6891715"/>
                <a:gd name="connsiteY1221" fmla="*/ 3998182 h 6367455"/>
                <a:gd name="connsiteX1222" fmla="*/ 893418 w 6891715"/>
                <a:gd name="connsiteY1222" fmla="*/ 4000726 h 6367455"/>
                <a:gd name="connsiteX1223" fmla="*/ 882940 w 6891715"/>
                <a:gd name="connsiteY1223" fmla="*/ 4010266 h 6367455"/>
                <a:gd name="connsiteX1224" fmla="*/ 873098 w 6891715"/>
                <a:gd name="connsiteY1224" fmla="*/ 4001680 h 6367455"/>
                <a:gd name="connsiteX1225" fmla="*/ 877543 w 6891715"/>
                <a:gd name="connsiteY1225" fmla="*/ 3986735 h 6367455"/>
                <a:gd name="connsiteX1226" fmla="*/ 869922 w 6891715"/>
                <a:gd name="connsiteY1226" fmla="*/ 3993095 h 6367455"/>
                <a:gd name="connsiteX1227" fmla="*/ 862620 w 6891715"/>
                <a:gd name="connsiteY1227" fmla="*/ 3992459 h 6367455"/>
                <a:gd name="connsiteX1228" fmla="*/ 859762 w 6891715"/>
                <a:gd name="connsiteY1228" fmla="*/ 4004224 h 6367455"/>
                <a:gd name="connsiteX1229" fmla="*/ 865795 w 6891715"/>
                <a:gd name="connsiteY1229" fmla="*/ 4004860 h 6367455"/>
                <a:gd name="connsiteX1230" fmla="*/ 864208 w 6891715"/>
                <a:gd name="connsiteY1230" fmla="*/ 4013446 h 6367455"/>
                <a:gd name="connsiteX1231" fmla="*/ 867382 w 6891715"/>
                <a:gd name="connsiteY1231" fmla="*/ 4022986 h 6367455"/>
                <a:gd name="connsiteX1232" fmla="*/ 849285 w 6891715"/>
                <a:gd name="connsiteY1232" fmla="*/ 4022032 h 6367455"/>
                <a:gd name="connsiteX1233" fmla="*/ 843888 w 6891715"/>
                <a:gd name="connsiteY1233" fmla="*/ 4031571 h 6367455"/>
                <a:gd name="connsiteX1234" fmla="*/ 832140 w 6891715"/>
                <a:gd name="connsiteY1234" fmla="*/ 4031889 h 6367455"/>
                <a:gd name="connsiteX1235" fmla="*/ 825155 w 6891715"/>
                <a:gd name="connsiteY1235" fmla="*/ 4042383 h 6367455"/>
                <a:gd name="connsiteX1236" fmla="*/ 813407 w 6891715"/>
                <a:gd name="connsiteY1236" fmla="*/ 4045563 h 6367455"/>
                <a:gd name="connsiteX1237" fmla="*/ 799754 w 6891715"/>
                <a:gd name="connsiteY1237" fmla="*/ 4050015 h 6367455"/>
                <a:gd name="connsiteX1238" fmla="*/ 769909 w 6891715"/>
                <a:gd name="connsiteY1238" fmla="*/ 4045881 h 6367455"/>
                <a:gd name="connsiteX1239" fmla="*/ 762607 w 6891715"/>
                <a:gd name="connsiteY1239" fmla="*/ 4042701 h 6367455"/>
                <a:gd name="connsiteX1240" fmla="*/ 756575 w 6891715"/>
                <a:gd name="connsiteY1240" fmla="*/ 4048107 h 6367455"/>
                <a:gd name="connsiteX1241" fmla="*/ 737526 w 6891715"/>
                <a:gd name="connsiteY1241" fmla="*/ 4052877 h 6367455"/>
                <a:gd name="connsiteX1242" fmla="*/ 737526 w 6891715"/>
                <a:gd name="connsiteY1242" fmla="*/ 4045245 h 6367455"/>
                <a:gd name="connsiteX1243" fmla="*/ 725779 w 6891715"/>
                <a:gd name="connsiteY1243" fmla="*/ 4042065 h 6367455"/>
                <a:gd name="connsiteX1244" fmla="*/ 735938 w 6891715"/>
                <a:gd name="connsiteY1244" fmla="*/ 4033479 h 6367455"/>
                <a:gd name="connsiteX1245" fmla="*/ 743558 w 6891715"/>
                <a:gd name="connsiteY1245" fmla="*/ 4033479 h 6367455"/>
                <a:gd name="connsiteX1246" fmla="*/ 764512 w 6891715"/>
                <a:gd name="connsiteY1246" fmla="*/ 4022986 h 6367455"/>
                <a:gd name="connsiteX1247" fmla="*/ 750860 w 6891715"/>
                <a:gd name="connsiteY1247" fmla="*/ 4020760 h 6367455"/>
                <a:gd name="connsiteX1248" fmla="*/ 758162 w 6891715"/>
                <a:gd name="connsiteY1248" fmla="*/ 4013446 h 6367455"/>
                <a:gd name="connsiteX1249" fmla="*/ 735938 w 6891715"/>
                <a:gd name="connsiteY1249" fmla="*/ 4019806 h 6367455"/>
                <a:gd name="connsiteX1250" fmla="*/ 724191 w 6891715"/>
                <a:gd name="connsiteY1250" fmla="*/ 4021396 h 6367455"/>
                <a:gd name="connsiteX1251" fmla="*/ 714667 w 6891715"/>
                <a:gd name="connsiteY1251" fmla="*/ 4031889 h 6367455"/>
                <a:gd name="connsiteX1252" fmla="*/ 704507 w 6891715"/>
                <a:gd name="connsiteY1252" fmla="*/ 4040475 h 6367455"/>
                <a:gd name="connsiteX1253" fmla="*/ 691809 w 6891715"/>
                <a:gd name="connsiteY1253" fmla="*/ 4039203 h 6367455"/>
                <a:gd name="connsiteX1254" fmla="*/ 707683 w 6891715"/>
                <a:gd name="connsiteY1254" fmla="*/ 4032843 h 6367455"/>
                <a:gd name="connsiteX1255" fmla="*/ 716889 w 6891715"/>
                <a:gd name="connsiteY1255" fmla="*/ 4012810 h 6367455"/>
                <a:gd name="connsiteX1256" fmla="*/ 739113 w 6891715"/>
                <a:gd name="connsiteY1256" fmla="*/ 4005178 h 6367455"/>
                <a:gd name="connsiteX1257" fmla="*/ 744193 w 6891715"/>
                <a:gd name="connsiteY1257" fmla="*/ 4001044 h 6367455"/>
                <a:gd name="connsiteX1258" fmla="*/ 733399 w 6891715"/>
                <a:gd name="connsiteY1258" fmla="*/ 3994685 h 6367455"/>
                <a:gd name="connsiteX1259" fmla="*/ 710540 w 6891715"/>
                <a:gd name="connsiteY1259" fmla="*/ 4005178 h 6367455"/>
                <a:gd name="connsiteX1260" fmla="*/ 703238 w 6891715"/>
                <a:gd name="connsiteY1260" fmla="*/ 4010584 h 6367455"/>
                <a:gd name="connsiteX1261" fmla="*/ 693396 w 6891715"/>
                <a:gd name="connsiteY1261" fmla="*/ 3999136 h 6367455"/>
                <a:gd name="connsiteX1262" fmla="*/ 673394 w 6891715"/>
                <a:gd name="connsiteY1262" fmla="*/ 4000408 h 6367455"/>
                <a:gd name="connsiteX1263" fmla="*/ 686093 w 6891715"/>
                <a:gd name="connsiteY1263" fmla="*/ 3986417 h 6367455"/>
                <a:gd name="connsiteX1264" fmla="*/ 703873 w 6891715"/>
                <a:gd name="connsiteY1264" fmla="*/ 3973697 h 6367455"/>
                <a:gd name="connsiteX1265" fmla="*/ 712444 w 6891715"/>
                <a:gd name="connsiteY1265" fmla="*/ 3970517 h 6367455"/>
                <a:gd name="connsiteX1266" fmla="*/ 728319 w 6891715"/>
                <a:gd name="connsiteY1266" fmla="*/ 3965111 h 6367455"/>
                <a:gd name="connsiteX1267" fmla="*/ 726097 w 6891715"/>
                <a:gd name="connsiteY1267" fmla="*/ 3960978 h 6367455"/>
                <a:gd name="connsiteX1268" fmla="*/ 713397 w 6891715"/>
                <a:gd name="connsiteY1268" fmla="*/ 3960978 h 6367455"/>
                <a:gd name="connsiteX1269" fmla="*/ 697523 w 6891715"/>
                <a:gd name="connsiteY1269" fmla="*/ 3959388 h 6367455"/>
                <a:gd name="connsiteX1270" fmla="*/ 671807 w 6891715"/>
                <a:gd name="connsiteY1270" fmla="*/ 3958116 h 6367455"/>
                <a:gd name="connsiteX1271" fmla="*/ 666727 w 6891715"/>
                <a:gd name="connsiteY1271" fmla="*/ 3950166 h 6367455"/>
                <a:gd name="connsiteX1272" fmla="*/ 671489 w 6891715"/>
                <a:gd name="connsiteY1272" fmla="*/ 3936174 h 6367455"/>
                <a:gd name="connsiteX1273" fmla="*/ 679109 w 6891715"/>
                <a:gd name="connsiteY1273" fmla="*/ 3935220 h 6367455"/>
                <a:gd name="connsiteX1274" fmla="*/ 702286 w 6891715"/>
                <a:gd name="connsiteY1274" fmla="*/ 3929496 h 6367455"/>
                <a:gd name="connsiteX1275" fmla="*/ 695936 w 6891715"/>
                <a:gd name="connsiteY1275" fmla="*/ 3944442 h 6367455"/>
                <a:gd name="connsiteX1276" fmla="*/ 708635 w 6891715"/>
                <a:gd name="connsiteY1276" fmla="*/ 3933630 h 6367455"/>
                <a:gd name="connsiteX1277" fmla="*/ 714032 w 6891715"/>
                <a:gd name="connsiteY1277" fmla="*/ 3941898 h 6367455"/>
                <a:gd name="connsiteX1278" fmla="*/ 723556 w 6891715"/>
                <a:gd name="connsiteY1278" fmla="*/ 3945078 h 6367455"/>
                <a:gd name="connsiteX1279" fmla="*/ 744828 w 6891715"/>
                <a:gd name="connsiteY1279" fmla="*/ 3944124 h 6367455"/>
                <a:gd name="connsiteX1280" fmla="*/ 729906 w 6891715"/>
                <a:gd name="connsiteY1280" fmla="*/ 3937764 h 6367455"/>
                <a:gd name="connsiteX1281" fmla="*/ 721335 w 6891715"/>
                <a:gd name="connsiteY1281" fmla="*/ 3924091 h 6367455"/>
                <a:gd name="connsiteX1282" fmla="*/ 735938 w 6891715"/>
                <a:gd name="connsiteY1282" fmla="*/ 3917413 h 6367455"/>
                <a:gd name="connsiteX1283" fmla="*/ 738161 w 6891715"/>
                <a:gd name="connsiteY1283" fmla="*/ 3899605 h 6367455"/>
                <a:gd name="connsiteX1284" fmla="*/ 748638 w 6891715"/>
                <a:gd name="connsiteY1284" fmla="*/ 3896425 h 6367455"/>
                <a:gd name="connsiteX1285" fmla="*/ 772766 w 6891715"/>
                <a:gd name="connsiteY1285" fmla="*/ 3895153 h 6367455"/>
                <a:gd name="connsiteX1286" fmla="*/ 801341 w 6891715"/>
                <a:gd name="connsiteY1286" fmla="*/ 3884024 h 6367455"/>
                <a:gd name="connsiteX1287" fmla="*/ 818487 w 6891715"/>
                <a:gd name="connsiteY1287" fmla="*/ 3880844 h 6367455"/>
                <a:gd name="connsiteX1288" fmla="*/ 842936 w 6891715"/>
                <a:gd name="connsiteY1288" fmla="*/ 3884978 h 6367455"/>
                <a:gd name="connsiteX1289" fmla="*/ 838491 w 6891715"/>
                <a:gd name="connsiteY1289" fmla="*/ 3879890 h 6367455"/>
                <a:gd name="connsiteX1290" fmla="*/ 818487 w 6891715"/>
                <a:gd name="connsiteY1290" fmla="*/ 3875756 h 6367455"/>
                <a:gd name="connsiteX1291" fmla="*/ 806739 w 6891715"/>
                <a:gd name="connsiteY1291" fmla="*/ 3872576 h 6367455"/>
                <a:gd name="connsiteX1292" fmla="*/ 809597 w 6891715"/>
                <a:gd name="connsiteY1292" fmla="*/ 3861128 h 6367455"/>
                <a:gd name="connsiteX1293" fmla="*/ 815947 w 6891715"/>
                <a:gd name="connsiteY1293" fmla="*/ 3846183 h 6367455"/>
                <a:gd name="connsiteX1294" fmla="*/ 805469 w 6891715"/>
                <a:gd name="connsiteY1294" fmla="*/ 3851589 h 6367455"/>
                <a:gd name="connsiteX1295" fmla="*/ 790863 w 6891715"/>
                <a:gd name="connsiteY1295" fmla="*/ 3871622 h 6367455"/>
                <a:gd name="connsiteX1296" fmla="*/ 780068 w 6891715"/>
                <a:gd name="connsiteY1296" fmla="*/ 3876074 h 6367455"/>
                <a:gd name="connsiteX1297" fmla="*/ 761019 w 6891715"/>
                <a:gd name="connsiteY1297" fmla="*/ 3880526 h 6367455"/>
                <a:gd name="connsiteX1298" fmla="*/ 753717 w 6891715"/>
                <a:gd name="connsiteY1298" fmla="*/ 3881798 h 6367455"/>
                <a:gd name="connsiteX1299" fmla="*/ 755940 w 6891715"/>
                <a:gd name="connsiteY1299" fmla="*/ 3886568 h 6367455"/>
                <a:gd name="connsiteX1300" fmla="*/ 738161 w 6891715"/>
                <a:gd name="connsiteY1300" fmla="*/ 3886886 h 6367455"/>
                <a:gd name="connsiteX1301" fmla="*/ 719112 w 6891715"/>
                <a:gd name="connsiteY1301" fmla="*/ 3895471 h 6367455"/>
                <a:gd name="connsiteX1302" fmla="*/ 715937 w 6891715"/>
                <a:gd name="connsiteY1302" fmla="*/ 3888476 h 6367455"/>
                <a:gd name="connsiteX1303" fmla="*/ 752765 w 6891715"/>
                <a:gd name="connsiteY1303" fmla="*/ 3870032 h 6367455"/>
                <a:gd name="connsiteX1304" fmla="*/ 760702 w 6891715"/>
                <a:gd name="connsiteY1304" fmla="*/ 3848727 h 6367455"/>
                <a:gd name="connsiteX1305" fmla="*/ 776576 w 6891715"/>
                <a:gd name="connsiteY1305" fmla="*/ 3837915 h 6367455"/>
                <a:gd name="connsiteX1306" fmla="*/ 774672 w 6891715"/>
                <a:gd name="connsiteY1306" fmla="*/ 3832827 h 6367455"/>
                <a:gd name="connsiteX1307" fmla="*/ 762925 w 6891715"/>
                <a:gd name="connsiteY1307" fmla="*/ 3833781 h 6367455"/>
                <a:gd name="connsiteX1308" fmla="*/ 774037 w 6891715"/>
                <a:gd name="connsiteY1308" fmla="*/ 3807706 h 6367455"/>
                <a:gd name="connsiteX1309" fmla="*/ 792133 w 6891715"/>
                <a:gd name="connsiteY1309" fmla="*/ 3795622 h 6367455"/>
                <a:gd name="connsiteX1310" fmla="*/ 816582 w 6891715"/>
                <a:gd name="connsiteY1310" fmla="*/ 3799756 h 6367455"/>
                <a:gd name="connsiteX1311" fmla="*/ 808962 w 6891715"/>
                <a:gd name="connsiteY1311" fmla="*/ 3783857 h 6367455"/>
                <a:gd name="connsiteX1312" fmla="*/ 810867 w 6891715"/>
                <a:gd name="connsiteY1312" fmla="*/ 3772091 h 6367455"/>
                <a:gd name="connsiteX1313" fmla="*/ 796261 w 6891715"/>
                <a:gd name="connsiteY1313" fmla="*/ 3781949 h 6367455"/>
                <a:gd name="connsiteX1314" fmla="*/ 754035 w 6891715"/>
                <a:gd name="connsiteY1314" fmla="*/ 3782585 h 6367455"/>
                <a:gd name="connsiteX1315" fmla="*/ 746733 w 6891715"/>
                <a:gd name="connsiteY1315" fmla="*/ 3776225 h 6367455"/>
                <a:gd name="connsiteX1316" fmla="*/ 746098 w 6891715"/>
                <a:gd name="connsiteY1316" fmla="*/ 3760007 h 6367455"/>
                <a:gd name="connsiteX1317" fmla="*/ 733716 w 6891715"/>
                <a:gd name="connsiteY1317" fmla="*/ 3772727 h 6367455"/>
                <a:gd name="connsiteX1318" fmla="*/ 725462 w 6891715"/>
                <a:gd name="connsiteY1318" fmla="*/ 3773363 h 6367455"/>
                <a:gd name="connsiteX1319" fmla="*/ 722922 w 6891715"/>
                <a:gd name="connsiteY1319" fmla="*/ 3762551 h 6367455"/>
                <a:gd name="connsiteX1320" fmla="*/ 708317 w 6891715"/>
                <a:gd name="connsiteY1320" fmla="*/ 3761597 h 6367455"/>
                <a:gd name="connsiteX1321" fmla="*/ 703873 w 6891715"/>
                <a:gd name="connsiteY1321" fmla="*/ 3755238 h 6367455"/>
                <a:gd name="connsiteX1322" fmla="*/ 689903 w 6891715"/>
                <a:gd name="connsiteY1322" fmla="*/ 3743790 h 6367455"/>
                <a:gd name="connsiteX1323" fmla="*/ 702603 w 6891715"/>
                <a:gd name="connsiteY1323" fmla="*/ 3727890 h 6367455"/>
                <a:gd name="connsiteX1324" fmla="*/ 717207 w 6891715"/>
                <a:gd name="connsiteY1324" fmla="*/ 3722484 h 6367455"/>
                <a:gd name="connsiteX1325" fmla="*/ 723556 w 6891715"/>
                <a:gd name="connsiteY1325" fmla="*/ 3704359 h 6367455"/>
                <a:gd name="connsiteX1326" fmla="*/ 752130 w 6891715"/>
                <a:gd name="connsiteY1326" fmla="*/ 3696727 h 6367455"/>
                <a:gd name="connsiteX1327" fmla="*/ 745463 w 6891715"/>
                <a:gd name="connsiteY1327" fmla="*/ 3691639 h 6367455"/>
                <a:gd name="connsiteX1328" fmla="*/ 744511 w 6891715"/>
                <a:gd name="connsiteY1328" fmla="*/ 3682100 h 6367455"/>
                <a:gd name="connsiteX1329" fmla="*/ 727366 w 6891715"/>
                <a:gd name="connsiteY1329" fmla="*/ 3684326 h 6367455"/>
                <a:gd name="connsiteX1330" fmla="*/ 719429 w 6891715"/>
                <a:gd name="connsiteY1330" fmla="*/ 3690685 h 6367455"/>
                <a:gd name="connsiteX1331" fmla="*/ 711492 w 6891715"/>
                <a:gd name="connsiteY1331" fmla="*/ 3679238 h 6367455"/>
                <a:gd name="connsiteX1332" fmla="*/ 713137 w 6891715"/>
                <a:gd name="connsiteY1332" fmla="*/ 3667467 h 6367455"/>
                <a:gd name="connsiteX1333" fmla="*/ 709077 w 6891715"/>
                <a:gd name="connsiteY1333" fmla="*/ 3678226 h 6367455"/>
                <a:gd name="connsiteX1334" fmla="*/ 687363 w 6891715"/>
                <a:gd name="connsiteY1334" fmla="*/ 3666796 h 6367455"/>
                <a:gd name="connsiteX1335" fmla="*/ 708146 w 6891715"/>
                <a:gd name="connsiteY1335" fmla="*/ 3662351 h 6367455"/>
                <a:gd name="connsiteX1336" fmla="*/ 713618 w 6891715"/>
                <a:gd name="connsiteY1336" fmla="*/ 3664031 h 6367455"/>
                <a:gd name="connsiteX1337" fmla="*/ 713715 w 6891715"/>
                <a:gd name="connsiteY1337" fmla="*/ 3663338 h 6367455"/>
                <a:gd name="connsiteX1338" fmla="*/ 731811 w 6891715"/>
                <a:gd name="connsiteY1338" fmla="*/ 3667790 h 6367455"/>
                <a:gd name="connsiteX1339" fmla="*/ 728637 w 6891715"/>
                <a:gd name="connsiteY1339" fmla="*/ 3656978 h 6367455"/>
                <a:gd name="connsiteX1340" fmla="*/ 717842 w 6891715"/>
                <a:gd name="connsiteY1340" fmla="*/ 3653798 h 6367455"/>
                <a:gd name="connsiteX1341" fmla="*/ 713397 w 6891715"/>
                <a:gd name="connsiteY1341" fmla="*/ 3637263 h 6367455"/>
                <a:gd name="connsiteX1342" fmla="*/ 731493 w 6891715"/>
                <a:gd name="connsiteY1342" fmla="*/ 3629313 h 6367455"/>
                <a:gd name="connsiteX1343" fmla="*/ 734351 w 6891715"/>
                <a:gd name="connsiteY1343" fmla="*/ 3608644 h 6367455"/>
                <a:gd name="connsiteX1344" fmla="*/ 756575 w 6891715"/>
                <a:gd name="connsiteY1344" fmla="*/ 3612460 h 6367455"/>
                <a:gd name="connsiteX1345" fmla="*/ 769274 w 6891715"/>
                <a:gd name="connsiteY1345" fmla="*/ 3610234 h 6367455"/>
                <a:gd name="connsiteX1346" fmla="*/ 781974 w 6891715"/>
                <a:gd name="connsiteY1346" fmla="*/ 3619456 h 6367455"/>
                <a:gd name="connsiteX1347" fmla="*/ 783244 w 6891715"/>
                <a:gd name="connsiteY1347" fmla="*/ 3628995 h 6367455"/>
                <a:gd name="connsiteX1348" fmla="*/ 797214 w 6891715"/>
                <a:gd name="connsiteY1348" fmla="*/ 3634401 h 6367455"/>
                <a:gd name="connsiteX1349" fmla="*/ 792451 w 6891715"/>
                <a:gd name="connsiteY1349" fmla="*/ 3621681 h 6367455"/>
                <a:gd name="connsiteX1350" fmla="*/ 805469 w 6891715"/>
                <a:gd name="connsiteY1350" fmla="*/ 3610870 h 6367455"/>
                <a:gd name="connsiteX1351" fmla="*/ 823250 w 6891715"/>
                <a:gd name="connsiteY1351" fmla="*/ 3618184 h 6367455"/>
                <a:gd name="connsiteX1352" fmla="*/ 839443 w 6891715"/>
                <a:gd name="connsiteY1352" fmla="*/ 3627723 h 6367455"/>
                <a:gd name="connsiteX1353" fmla="*/ 845792 w 6891715"/>
                <a:gd name="connsiteY1353" fmla="*/ 3628359 h 6367455"/>
                <a:gd name="connsiteX1354" fmla="*/ 846428 w 6891715"/>
                <a:gd name="connsiteY1354" fmla="*/ 3609598 h 6367455"/>
                <a:gd name="connsiteX1355" fmla="*/ 837855 w 6891715"/>
                <a:gd name="connsiteY1355" fmla="*/ 3592426 h 6367455"/>
                <a:gd name="connsiteX1356" fmla="*/ 850555 w 6891715"/>
                <a:gd name="connsiteY1356" fmla="*/ 3578753 h 6367455"/>
                <a:gd name="connsiteX1357" fmla="*/ 867382 w 6891715"/>
                <a:gd name="connsiteY1357" fmla="*/ 3578753 h 6367455"/>
                <a:gd name="connsiteX1358" fmla="*/ 877860 w 6891715"/>
                <a:gd name="connsiteY1358" fmla="*/ 3557447 h 6367455"/>
                <a:gd name="connsiteX1359" fmla="*/ 861985 w 6891715"/>
                <a:gd name="connsiteY1359" fmla="*/ 3554267 h 6367455"/>
                <a:gd name="connsiteX1360" fmla="*/ 841666 w 6891715"/>
                <a:gd name="connsiteY1360" fmla="*/ 3559991 h 6367455"/>
                <a:gd name="connsiteX1361" fmla="*/ 823567 w 6891715"/>
                <a:gd name="connsiteY1361" fmla="*/ 3549180 h 6367455"/>
                <a:gd name="connsiteX1362" fmla="*/ 830235 w 6891715"/>
                <a:gd name="connsiteY1362" fmla="*/ 3539004 h 6367455"/>
                <a:gd name="connsiteX1363" fmla="*/ 840396 w 6891715"/>
                <a:gd name="connsiteY1363" fmla="*/ 3528192 h 6367455"/>
                <a:gd name="connsiteX1364" fmla="*/ 862620 w 6891715"/>
                <a:gd name="connsiteY1364" fmla="*/ 3519606 h 6367455"/>
                <a:gd name="connsiteX1365" fmla="*/ 858492 w 6891715"/>
                <a:gd name="connsiteY1365" fmla="*/ 3510067 h 6367455"/>
                <a:gd name="connsiteX1366" fmla="*/ 855318 w 6891715"/>
                <a:gd name="connsiteY1366" fmla="*/ 3497665 h 6367455"/>
                <a:gd name="connsiteX1367" fmla="*/ 870875 w 6891715"/>
                <a:gd name="connsiteY1367" fmla="*/ 3480494 h 6367455"/>
                <a:gd name="connsiteX1368" fmla="*/ 886750 w 6891715"/>
                <a:gd name="connsiteY1368" fmla="*/ 3474770 h 6367455"/>
                <a:gd name="connsiteX1369" fmla="*/ 892783 w 6891715"/>
                <a:gd name="connsiteY1369" fmla="*/ 3461096 h 6367455"/>
                <a:gd name="connsiteX1370" fmla="*/ 911833 w 6891715"/>
                <a:gd name="connsiteY1370" fmla="*/ 3464276 h 6367455"/>
                <a:gd name="connsiteX1371" fmla="*/ 908658 w 6891715"/>
                <a:gd name="connsiteY1371" fmla="*/ 3456962 h 6367455"/>
                <a:gd name="connsiteX1372" fmla="*/ 924533 w 6891715"/>
                <a:gd name="connsiteY1372" fmla="*/ 3451556 h 6367455"/>
                <a:gd name="connsiteX1373" fmla="*/ 941679 w 6891715"/>
                <a:gd name="connsiteY1373" fmla="*/ 3470318 h 6367455"/>
                <a:gd name="connsiteX1374" fmla="*/ 931201 w 6891715"/>
                <a:gd name="connsiteY1374" fmla="*/ 3495757 h 6367455"/>
                <a:gd name="connsiteX1375" fmla="*/ 943901 w 6891715"/>
                <a:gd name="connsiteY1375" fmla="*/ 3496393 h 6367455"/>
                <a:gd name="connsiteX1376" fmla="*/ 952157 w 6891715"/>
                <a:gd name="connsiteY1376" fmla="*/ 3479858 h 6367455"/>
                <a:gd name="connsiteX1377" fmla="*/ 948029 w 6891715"/>
                <a:gd name="connsiteY1377" fmla="*/ 3453464 h 6367455"/>
                <a:gd name="connsiteX1378" fmla="*/ 961364 w 6891715"/>
                <a:gd name="connsiteY1378" fmla="*/ 3453464 h 6367455"/>
                <a:gd name="connsiteX1379" fmla="*/ 3068524 w 6891715"/>
                <a:gd name="connsiteY1379" fmla="*/ 3432164 h 6367455"/>
                <a:gd name="connsiteX1380" fmla="*/ 3099111 w 6891715"/>
                <a:gd name="connsiteY1380" fmla="*/ 3458846 h 6367455"/>
                <a:gd name="connsiteX1381" fmla="*/ 3103526 w 6891715"/>
                <a:gd name="connsiteY1381" fmla="*/ 3464378 h 6367455"/>
                <a:gd name="connsiteX1382" fmla="*/ 3097535 w 6891715"/>
                <a:gd name="connsiteY1382" fmla="*/ 3484552 h 6367455"/>
                <a:gd name="connsiteX1383" fmla="*/ 3057488 w 6891715"/>
                <a:gd name="connsiteY1383" fmla="*/ 3462425 h 6367455"/>
                <a:gd name="connsiteX1384" fmla="*/ 3059065 w 6891715"/>
                <a:gd name="connsiteY1384" fmla="*/ 3441926 h 6367455"/>
                <a:gd name="connsiteX1385" fmla="*/ 2463763 w 6891715"/>
                <a:gd name="connsiteY1385" fmla="*/ 3408351 h 6367455"/>
                <a:gd name="connsiteX1386" fmla="*/ 2474876 w 6891715"/>
                <a:gd name="connsiteY1386" fmla="*/ 3421051 h 6367455"/>
                <a:gd name="connsiteX1387" fmla="*/ 2466303 w 6891715"/>
                <a:gd name="connsiteY1387" fmla="*/ 3420165 h 6367455"/>
                <a:gd name="connsiteX1388" fmla="*/ 2454238 w 6891715"/>
                <a:gd name="connsiteY1388" fmla="*/ 3410123 h 6367455"/>
                <a:gd name="connsiteX1389" fmla="*/ 2674737 w 6891715"/>
                <a:gd name="connsiteY1389" fmla="*/ 3390889 h 6367455"/>
                <a:gd name="connsiteX1390" fmla="*/ 2681250 w 6891715"/>
                <a:gd name="connsiteY1390" fmla="*/ 3409169 h 6367455"/>
                <a:gd name="connsiteX1391" fmla="*/ 2674086 w 6891715"/>
                <a:gd name="connsiteY1391" fmla="*/ 3422639 h 6367455"/>
                <a:gd name="connsiteX1392" fmla="*/ 2668550 w 6891715"/>
                <a:gd name="connsiteY1392" fmla="*/ 3409169 h 6367455"/>
                <a:gd name="connsiteX1393" fmla="*/ 2669201 w 6891715"/>
                <a:gd name="connsiteY1393" fmla="*/ 3392172 h 6367455"/>
                <a:gd name="connsiteX1394" fmla="*/ 2629274 w 6891715"/>
                <a:gd name="connsiteY1394" fmla="*/ 3381364 h 6367455"/>
                <a:gd name="connsiteX1395" fmla="*/ 2653567 w 6891715"/>
                <a:gd name="connsiteY1395" fmla="*/ 3390766 h 6367455"/>
                <a:gd name="connsiteX1396" fmla="*/ 2656722 w 6891715"/>
                <a:gd name="connsiteY1396" fmla="*/ 3399854 h 6367455"/>
                <a:gd name="connsiteX1397" fmla="*/ 2660193 w 6891715"/>
                <a:gd name="connsiteY1397" fmla="*/ 3406122 h 6367455"/>
                <a:gd name="connsiteX1398" fmla="*/ 2664610 w 6891715"/>
                <a:gd name="connsiteY1398" fmla="*/ 3411449 h 6367455"/>
                <a:gd name="connsiteX1399" fmla="*/ 2668711 w 6891715"/>
                <a:gd name="connsiteY1399" fmla="*/ 3422732 h 6367455"/>
                <a:gd name="connsiteX1400" fmla="*/ 2689849 w 6891715"/>
                <a:gd name="connsiteY1400" fmla="*/ 3430880 h 6367455"/>
                <a:gd name="connsiteX1401" fmla="*/ 2693951 w 6891715"/>
                <a:gd name="connsiteY1401" fmla="*/ 3446236 h 6367455"/>
                <a:gd name="connsiteX1402" fmla="*/ 2687956 w 6891715"/>
                <a:gd name="connsiteY1402" fmla="*/ 3460025 h 6367455"/>
                <a:gd name="connsiteX1403" fmla="*/ 2677545 w 6891715"/>
                <a:gd name="connsiteY1403" fmla="*/ 3468173 h 6367455"/>
                <a:gd name="connsiteX1404" fmla="*/ 2660508 w 6891715"/>
                <a:gd name="connsiteY1404" fmla="*/ 3478202 h 6367455"/>
                <a:gd name="connsiteX1405" fmla="*/ 2640001 w 6891715"/>
                <a:gd name="connsiteY1405" fmla="*/ 3476008 h 6367455"/>
                <a:gd name="connsiteX1406" fmla="*/ 2627065 w 6891715"/>
                <a:gd name="connsiteY1406" fmla="*/ 3461592 h 6367455"/>
                <a:gd name="connsiteX1407" fmla="*/ 2634322 w 6891715"/>
                <a:gd name="connsiteY1407" fmla="*/ 3455324 h 6367455"/>
                <a:gd name="connsiteX1408" fmla="*/ 2622648 w 6891715"/>
                <a:gd name="connsiteY1408" fmla="*/ 3453131 h 6367455"/>
                <a:gd name="connsiteX1409" fmla="*/ 2620440 w 6891715"/>
                <a:gd name="connsiteY1409" fmla="*/ 3436834 h 6367455"/>
                <a:gd name="connsiteX1410" fmla="*/ 2603718 w 6891715"/>
                <a:gd name="connsiteY1410" fmla="*/ 3425239 h 6367455"/>
                <a:gd name="connsiteX1411" fmla="*/ 2593938 w 6891715"/>
                <a:gd name="connsiteY1411" fmla="*/ 3412076 h 6367455"/>
                <a:gd name="connsiteX1412" fmla="*/ 2595831 w 6891715"/>
                <a:gd name="connsiteY1412" fmla="*/ 3394213 h 6367455"/>
                <a:gd name="connsiteX1413" fmla="*/ 2608766 w 6891715"/>
                <a:gd name="connsiteY1413" fmla="*/ 3400481 h 6367455"/>
                <a:gd name="connsiteX1414" fmla="*/ 2620124 w 6891715"/>
                <a:gd name="connsiteY1414" fmla="*/ 3397033 h 6367455"/>
                <a:gd name="connsiteX1415" fmla="*/ 1157482 w 6891715"/>
                <a:gd name="connsiteY1415" fmla="*/ 3378189 h 6367455"/>
                <a:gd name="connsiteX1416" fmla="*/ 1165647 w 6891715"/>
                <a:gd name="connsiteY1416" fmla="*/ 3378189 h 6367455"/>
                <a:gd name="connsiteX1417" fmla="*/ 1168671 w 6891715"/>
                <a:gd name="connsiteY1417" fmla="*/ 3387857 h 6367455"/>
                <a:gd name="connsiteX1418" fmla="*/ 1174719 w 6891715"/>
                <a:gd name="connsiteY1418" fmla="*/ 3404938 h 6367455"/>
                <a:gd name="connsiteX1419" fmla="*/ 1171090 w 6891715"/>
                <a:gd name="connsiteY1419" fmla="*/ 3417829 h 6367455"/>
                <a:gd name="connsiteX1420" fmla="*/ 1165949 w 6891715"/>
                <a:gd name="connsiteY1420" fmla="*/ 3421052 h 6367455"/>
                <a:gd name="connsiteX1421" fmla="*/ 1153854 w 6891715"/>
                <a:gd name="connsiteY1421" fmla="*/ 3413639 h 6367455"/>
                <a:gd name="connsiteX1422" fmla="*/ 1149318 w 6891715"/>
                <a:gd name="connsiteY1422" fmla="*/ 3400748 h 6367455"/>
                <a:gd name="connsiteX1423" fmla="*/ 1151435 w 6891715"/>
                <a:gd name="connsiteY1423" fmla="*/ 3387857 h 6367455"/>
                <a:gd name="connsiteX1424" fmla="*/ 1072072 w 6891715"/>
                <a:gd name="connsiteY1424" fmla="*/ 3340094 h 6367455"/>
                <a:gd name="connsiteX1425" fmla="*/ 1080383 w 6891715"/>
                <a:gd name="connsiteY1425" fmla="*/ 3351711 h 6367455"/>
                <a:gd name="connsiteX1426" fmla="*/ 1080383 w 6891715"/>
                <a:gd name="connsiteY1426" fmla="*/ 3364272 h 6367455"/>
                <a:gd name="connsiteX1427" fmla="*/ 1085817 w 6891715"/>
                <a:gd name="connsiteY1427" fmla="*/ 3378398 h 6367455"/>
                <a:gd name="connsiteX1428" fmla="*/ 1073351 w 6891715"/>
                <a:gd name="connsiteY1428" fmla="*/ 3387819 h 6367455"/>
                <a:gd name="connsiteX1429" fmla="*/ 1067917 w 6891715"/>
                <a:gd name="connsiteY1429" fmla="*/ 3397239 h 6367455"/>
                <a:gd name="connsiteX1430" fmla="*/ 1057373 w 6891715"/>
                <a:gd name="connsiteY1430" fmla="*/ 3394727 h 6367455"/>
                <a:gd name="connsiteX1431" fmla="*/ 1055132 w 6891715"/>
                <a:gd name="connsiteY1431" fmla="*/ 3384992 h 6367455"/>
                <a:gd name="connsiteX1432" fmla="*/ 1061206 w 6891715"/>
                <a:gd name="connsiteY1432" fmla="*/ 3368354 h 6367455"/>
                <a:gd name="connsiteX1433" fmla="*/ 1051616 w 6891715"/>
                <a:gd name="connsiteY1433" fmla="*/ 3368354 h 6367455"/>
                <a:gd name="connsiteX1434" fmla="*/ 1043305 w 6891715"/>
                <a:gd name="connsiteY1434" fmla="*/ 3377770 h 6367455"/>
                <a:gd name="connsiteX1435" fmla="*/ 1039151 w 6891715"/>
                <a:gd name="connsiteY1435" fmla="*/ 3384050 h 6367455"/>
                <a:gd name="connsiteX1436" fmla="*/ 1038191 w 6891715"/>
                <a:gd name="connsiteY1436" fmla="*/ 3371807 h 6367455"/>
                <a:gd name="connsiteX1437" fmla="*/ 1047461 w 6891715"/>
                <a:gd name="connsiteY1437" fmla="*/ 3350769 h 6367455"/>
                <a:gd name="connsiteX1438" fmla="*/ 1055772 w 6891715"/>
                <a:gd name="connsiteY1438" fmla="*/ 3356735 h 6367455"/>
                <a:gd name="connsiteX1439" fmla="*/ 1062484 w 6891715"/>
                <a:gd name="connsiteY1439" fmla="*/ 3348571 h 6367455"/>
                <a:gd name="connsiteX1440" fmla="*/ 2665169 w 6891715"/>
                <a:gd name="connsiteY1440" fmla="*/ 3319452 h 6367455"/>
                <a:gd name="connsiteX1441" fmla="*/ 2676488 w 6891715"/>
                <a:gd name="connsiteY1441" fmla="*/ 3339638 h 6367455"/>
                <a:gd name="connsiteX1442" fmla="*/ 2670990 w 6891715"/>
                <a:gd name="connsiteY1442" fmla="*/ 3354377 h 6367455"/>
                <a:gd name="connsiteX1443" fmla="*/ 2659025 w 6891715"/>
                <a:gd name="connsiteY1443" fmla="*/ 3347008 h 6367455"/>
                <a:gd name="connsiteX1444" fmla="*/ 2670990 w 6891715"/>
                <a:gd name="connsiteY1444" fmla="*/ 3338356 h 6367455"/>
                <a:gd name="connsiteX1445" fmla="*/ 1084228 w 6891715"/>
                <a:gd name="connsiteY1445" fmla="*/ 3309929 h 6367455"/>
                <a:gd name="connsiteX1446" fmla="*/ 1082061 w 6891715"/>
                <a:gd name="connsiteY1446" fmla="*/ 3317834 h 6367455"/>
                <a:gd name="connsiteX1447" fmla="*/ 1071529 w 6891715"/>
                <a:gd name="connsiteY1447" fmla="*/ 3324217 h 6367455"/>
                <a:gd name="connsiteX1448" fmla="*/ 1074936 w 6891715"/>
                <a:gd name="connsiteY1448" fmla="*/ 3316010 h 6367455"/>
                <a:gd name="connsiteX1449" fmla="*/ 1113472 w 6891715"/>
                <a:gd name="connsiteY1449" fmla="*/ 3303579 h 6367455"/>
                <a:gd name="connsiteX1450" fmla="*/ 1114392 w 6891715"/>
                <a:gd name="connsiteY1450" fmla="*/ 3311286 h 6367455"/>
                <a:gd name="connsiteX1451" fmla="*/ 1103653 w 6891715"/>
                <a:gd name="connsiteY1451" fmla="*/ 3330557 h 6367455"/>
                <a:gd name="connsiteX1452" fmla="*/ 1101505 w 6891715"/>
                <a:gd name="connsiteY1452" fmla="*/ 3345010 h 6367455"/>
                <a:gd name="connsiteX1453" fmla="*/ 1089538 w 6891715"/>
                <a:gd name="connsiteY1453" fmla="*/ 3359143 h 6367455"/>
                <a:gd name="connsiteX1454" fmla="*/ 1082481 w 6891715"/>
                <a:gd name="connsiteY1454" fmla="*/ 3355288 h 6367455"/>
                <a:gd name="connsiteX1455" fmla="*/ 1083095 w 6891715"/>
                <a:gd name="connsiteY1455" fmla="*/ 3352398 h 6367455"/>
                <a:gd name="connsiteX1456" fmla="*/ 1077879 w 6891715"/>
                <a:gd name="connsiteY1456" fmla="*/ 3344048 h 6367455"/>
                <a:gd name="connsiteX1457" fmla="*/ 1094448 w 6891715"/>
                <a:gd name="connsiteY1457" fmla="*/ 3331521 h 6367455"/>
                <a:gd name="connsiteX1458" fmla="*/ 1089232 w 6891715"/>
                <a:gd name="connsiteY1458" fmla="*/ 3330557 h 6367455"/>
                <a:gd name="connsiteX1459" fmla="*/ 1102425 w 6891715"/>
                <a:gd name="connsiteY1459" fmla="*/ 3314499 h 6367455"/>
                <a:gd name="connsiteX1460" fmla="*/ 2832915 w 6891715"/>
                <a:gd name="connsiteY1460" fmla="*/ 3290876 h 6367455"/>
                <a:gd name="connsiteX1461" fmla="*/ 2848659 w 6891715"/>
                <a:gd name="connsiteY1461" fmla="*/ 3298814 h 6367455"/>
                <a:gd name="connsiteX1462" fmla="*/ 2852437 w 6891715"/>
                <a:gd name="connsiteY1462" fmla="*/ 3323262 h 6367455"/>
                <a:gd name="connsiteX1463" fmla="*/ 2858735 w 6891715"/>
                <a:gd name="connsiteY1463" fmla="*/ 3340090 h 6367455"/>
                <a:gd name="connsiteX1464" fmla="*/ 2859050 w 6891715"/>
                <a:gd name="connsiteY1464" fmla="*/ 3355965 h 6367455"/>
                <a:gd name="connsiteX1465" fmla="*/ 2825673 w 6891715"/>
                <a:gd name="connsiteY1465" fmla="*/ 3386761 h 6367455"/>
                <a:gd name="connsiteX1466" fmla="*/ 2826618 w 6891715"/>
                <a:gd name="connsiteY1466" fmla="*/ 3404859 h 6367455"/>
                <a:gd name="connsiteX1467" fmla="*/ 2846770 w 6891715"/>
                <a:gd name="connsiteY1467" fmla="*/ 3426766 h 6367455"/>
                <a:gd name="connsiteX1468" fmla="*/ 2831341 w 6891715"/>
                <a:gd name="connsiteY1468" fmla="*/ 3449944 h 6367455"/>
                <a:gd name="connsiteX1469" fmla="*/ 2814337 w 6891715"/>
                <a:gd name="connsiteY1469" fmla="*/ 3447721 h 6367455"/>
                <a:gd name="connsiteX1470" fmla="*/ 2814652 w 6891715"/>
                <a:gd name="connsiteY1470" fmla="*/ 3457564 h 6367455"/>
                <a:gd name="connsiteX1471" fmla="*/ 2807095 w 6891715"/>
                <a:gd name="connsiteY1471" fmla="*/ 3449944 h 6367455"/>
                <a:gd name="connsiteX1472" fmla="*/ 2805206 w 6891715"/>
                <a:gd name="connsiteY1472" fmla="*/ 3460739 h 6367455"/>
                <a:gd name="connsiteX1473" fmla="*/ 2820005 w 6891715"/>
                <a:gd name="connsiteY1473" fmla="*/ 3480741 h 6367455"/>
                <a:gd name="connsiteX1474" fmla="*/ 2804261 w 6891715"/>
                <a:gd name="connsiteY1474" fmla="*/ 3482964 h 6367455"/>
                <a:gd name="connsiteX1475" fmla="*/ 2793871 w 6891715"/>
                <a:gd name="connsiteY1475" fmla="*/ 3473439 h 6367455"/>
                <a:gd name="connsiteX1476" fmla="*/ 2782220 w 6891715"/>
                <a:gd name="connsiteY1476" fmla="*/ 3471534 h 6367455"/>
                <a:gd name="connsiteX1477" fmla="*/ 2775923 w 6891715"/>
                <a:gd name="connsiteY1477" fmla="*/ 3459786 h 6367455"/>
                <a:gd name="connsiteX1478" fmla="*/ 2790722 w 6891715"/>
                <a:gd name="connsiteY1478" fmla="*/ 3456611 h 6367455"/>
                <a:gd name="connsiteX1479" fmla="*/ 2777497 w 6891715"/>
                <a:gd name="connsiteY1479" fmla="*/ 3440736 h 6367455"/>
                <a:gd name="connsiteX1480" fmla="*/ 2776237 w 6891715"/>
                <a:gd name="connsiteY1480" fmla="*/ 3442641 h 6367455"/>
                <a:gd name="connsiteX1481" fmla="*/ 2772774 w 6891715"/>
                <a:gd name="connsiteY1481" fmla="*/ 3445816 h 6367455"/>
                <a:gd name="connsiteX1482" fmla="*/ 2770570 w 6891715"/>
                <a:gd name="connsiteY1482" fmla="*/ 3447086 h 6367455"/>
                <a:gd name="connsiteX1483" fmla="*/ 2768366 w 6891715"/>
                <a:gd name="connsiteY1483" fmla="*/ 3448674 h 6367455"/>
                <a:gd name="connsiteX1484" fmla="*/ 2766791 w 6891715"/>
                <a:gd name="connsiteY1484" fmla="*/ 3449309 h 6367455"/>
                <a:gd name="connsiteX1485" fmla="*/ 2766161 w 6891715"/>
                <a:gd name="connsiteY1485" fmla="*/ 3449626 h 6367455"/>
                <a:gd name="connsiteX1486" fmla="*/ 2765217 w 6891715"/>
                <a:gd name="connsiteY1486" fmla="*/ 3449626 h 6367455"/>
                <a:gd name="connsiteX1487" fmla="*/ 2761438 w 6891715"/>
                <a:gd name="connsiteY1487" fmla="*/ 3447721 h 6367455"/>
                <a:gd name="connsiteX1488" fmla="*/ 2756400 w 6891715"/>
                <a:gd name="connsiteY1488" fmla="*/ 3445499 h 6367455"/>
                <a:gd name="connsiteX1489" fmla="*/ 2750733 w 6891715"/>
                <a:gd name="connsiteY1489" fmla="*/ 3442324 h 6367455"/>
                <a:gd name="connsiteX1490" fmla="*/ 2739082 w 6891715"/>
                <a:gd name="connsiteY1490" fmla="*/ 3445499 h 6367455"/>
                <a:gd name="connsiteX1491" fmla="*/ 2730580 w 6891715"/>
                <a:gd name="connsiteY1491" fmla="*/ 3434069 h 6367455"/>
                <a:gd name="connsiteX1492" fmla="*/ 2726172 w 6891715"/>
                <a:gd name="connsiteY1492" fmla="*/ 3419146 h 6367455"/>
                <a:gd name="connsiteX1493" fmla="*/ 2732470 w 6891715"/>
                <a:gd name="connsiteY1493" fmla="*/ 3410574 h 6367455"/>
                <a:gd name="connsiteX1494" fmla="*/ 2721764 w 6891715"/>
                <a:gd name="connsiteY1494" fmla="*/ 3395016 h 6367455"/>
                <a:gd name="connsiteX1495" fmla="*/ 2728691 w 6891715"/>
                <a:gd name="connsiteY1495" fmla="*/ 3382316 h 6367455"/>
                <a:gd name="connsiteX1496" fmla="*/ 2706650 w 6891715"/>
                <a:gd name="connsiteY1496" fmla="*/ 3359457 h 6367455"/>
                <a:gd name="connsiteX1497" fmla="*/ 2712003 w 6891715"/>
                <a:gd name="connsiteY1497" fmla="*/ 3352155 h 6367455"/>
                <a:gd name="connsiteX1498" fmla="*/ 2742546 w 6891715"/>
                <a:gd name="connsiteY1498" fmla="*/ 3359140 h 6367455"/>
                <a:gd name="connsiteX1499" fmla="*/ 2751677 w 6891715"/>
                <a:gd name="connsiteY1499" fmla="*/ 3348344 h 6367455"/>
                <a:gd name="connsiteX1500" fmla="*/ 2760179 w 6891715"/>
                <a:gd name="connsiteY1500" fmla="*/ 3334692 h 6367455"/>
                <a:gd name="connsiteX1501" fmla="*/ 2739082 w 6891715"/>
                <a:gd name="connsiteY1501" fmla="*/ 3323262 h 6367455"/>
                <a:gd name="connsiteX1502" fmla="*/ 2739082 w 6891715"/>
                <a:gd name="connsiteY1502" fmla="*/ 3315959 h 6367455"/>
                <a:gd name="connsiteX1503" fmla="*/ 2755771 w 6891715"/>
                <a:gd name="connsiteY1503" fmla="*/ 3325166 h 6367455"/>
                <a:gd name="connsiteX1504" fmla="*/ 2785054 w 6891715"/>
                <a:gd name="connsiteY1504" fmla="*/ 3317547 h 6367455"/>
                <a:gd name="connsiteX1505" fmla="*/ 2767421 w 6891715"/>
                <a:gd name="connsiteY1505" fmla="*/ 3335644 h 6367455"/>
                <a:gd name="connsiteX1506" fmla="*/ 2773718 w 6891715"/>
                <a:gd name="connsiteY1506" fmla="*/ 3341677 h 6367455"/>
                <a:gd name="connsiteX1507" fmla="*/ 2771514 w 6891715"/>
                <a:gd name="connsiteY1507" fmla="*/ 3351202 h 6367455"/>
                <a:gd name="connsiteX1508" fmla="*/ 2790722 w 6891715"/>
                <a:gd name="connsiteY1508" fmla="*/ 3363903 h 6367455"/>
                <a:gd name="connsiteX1509" fmla="*/ 2795760 w 6891715"/>
                <a:gd name="connsiteY1509" fmla="*/ 3341677 h 6367455"/>
                <a:gd name="connsiteX1510" fmla="*/ 2802057 w 6891715"/>
                <a:gd name="connsiteY1510" fmla="*/ 3337549 h 6367455"/>
                <a:gd name="connsiteX1511" fmla="*/ 2811504 w 6891715"/>
                <a:gd name="connsiteY1511" fmla="*/ 3346757 h 6367455"/>
                <a:gd name="connsiteX1512" fmla="*/ 2811189 w 6891715"/>
                <a:gd name="connsiteY1512" fmla="*/ 3334374 h 6367455"/>
                <a:gd name="connsiteX1513" fmla="*/ 2803002 w 6891715"/>
                <a:gd name="connsiteY1513" fmla="*/ 3321674 h 6367455"/>
                <a:gd name="connsiteX1514" fmla="*/ 1020731 w 6891715"/>
                <a:gd name="connsiteY1514" fmla="*/ 3233728 h 6367455"/>
                <a:gd name="connsiteX1515" fmla="*/ 1016076 w 6891715"/>
                <a:gd name="connsiteY1515" fmla="*/ 3241030 h 6367455"/>
                <a:gd name="connsiteX1516" fmla="*/ 1012090 w 6891715"/>
                <a:gd name="connsiteY1516" fmla="*/ 3246428 h 6367455"/>
                <a:gd name="connsiteX1517" fmla="*/ 1006440 w 6891715"/>
                <a:gd name="connsiteY1517" fmla="*/ 3243253 h 6367455"/>
                <a:gd name="connsiteX1518" fmla="*/ 1012755 w 6891715"/>
                <a:gd name="connsiteY1518" fmla="*/ 3234680 h 6367455"/>
                <a:gd name="connsiteX1519" fmla="*/ 1074260 w 6891715"/>
                <a:gd name="connsiteY1519" fmla="*/ 3214677 h 6367455"/>
                <a:gd name="connsiteX1520" fmla="*/ 1089658 w 6891715"/>
                <a:gd name="connsiteY1520" fmla="*/ 3239024 h 6367455"/>
                <a:gd name="connsiteX1521" fmla="*/ 1106981 w 6891715"/>
                <a:gd name="connsiteY1521" fmla="*/ 3246073 h 6367455"/>
                <a:gd name="connsiteX1522" fmla="*/ 1103774 w 6891715"/>
                <a:gd name="connsiteY1522" fmla="*/ 3257926 h 6367455"/>
                <a:gd name="connsiteX1523" fmla="*/ 1117568 w 6891715"/>
                <a:gd name="connsiteY1523" fmla="*/ 3267537 h 6367455"/>
                <a:gd name="connsiteX1524" fmla="*/ 1101849 w 6891715"/>
                <a:gd name="connsiteY1524" fmla="*/ 3281632 h 6367455"/>
                <a:gd name="connsiteX1525" fmla="*/ 1099603 w 6891715"/>
                <a:gd name="connsiteY1525" fmla="*/ 3275225 h 6367455"/>
                <a:gd name="connsiteX1526" fmla="*/ 1084526 w 6891715"/>
                <a:gd name="connsiteY1526" fmla="*/ 3280350 h 6367455"/>
                <a:gd name="connsiteX1527" fmla="*/ 1077147 w 6891715"/>
                <a:gd name="connsiteY1527" fmla="*/ 3285797 h 6367455"/>
                <a:gd name="connsiteX1528" fmla="*/ 1063353 w 6891715"/>
                <a:gd name="connsiteY1528" fmla="*/ 3286117 h 6367455"/>
                <a:gd name="connsiteX1529" fmla="*/ 1055655 w 6891715"/>
                <a:gd name="connsiteY1529" fmla="*/ 3277467 h 6367455"/>
                <a:gd name="connsiteX1530" fmla="*/ 1067523 w 6891715"/>
                <a:gd name="connsiteY1530" fmla="*/ 3266897 h 6367455"/>
                <a:gd name="connsiteX1531" fmla="*/ 1082601 w 6891715"/>
                <a:gd name="connsiteY1531" fmla="*/ 3267856 h 6367455"/>
                <a:gd name="connsiteX1532" fmla="*/ 1082280 w 6891715"/>
                <a:gd name="connsiteY1532" fmla="*/ 3262730 h 6367455"/>
                <a:gd name="connsiteX1533" fmla="*/ 1070732 w 6891715"/>
                <a:gd name="connsiteY1533" fmla="*/ 3261449 h 6367455"/>
                <a:gd name="connsiteX1534" fmla="*/ 1073618 w 6891715"/>
                <a:gd name="connsiteY1534" fmla="*/ 3254081 h 6367455"/>
                <a:gd name="connsiteX1535" fmla="*/ 1082280 w 6891715"/>
                <a:gd name="connsiteY1535" fmla="*/ 3253121 h 6367455"/>
                <a:gd name="connsiteX1536" fmla="*/ 1087412 w 6891715"/>
                <a:gd name="connsiteY1536" fmla="*/ 3242227 h 6367455"/>
                <a:gd name="connsiteX1537" fmla="*/ 1073618 w 6891715"/>
                <a:gd name="connsiteY1537" fmla="*/ 3243190 h 6367455"/>
                <a:gd name="connsiteX1538" fmla="*/ 1059505 w 6891715"/>
                <a:gd name="connsiteY1538" fmla="*/ 3236141 h 6367455"/>
                <a:gd name="connsiteX1539" fmla="*/ 1056296 w 6891715"/>
                <a:gd name="connsiteY1539" fmla="*/ 3224288 h 6367455"/>
                <a:gd name="connsiteX1540" fmla="*/ 1068165 w 6891715"/>
                <a:gd name="connsiteY1540" fmla="*/ 3226530 h 6367455"/>
                <a:gd name="connsiteX1541" fmla="*/ 1064636 w 6891715"/>
                <a:gd name="connsiteY1541" fmla="*/ 3217881 h 6367455"/>
                <a:gd name="connsiteX1542" fmla="*/ 1036556 w 6891715"/>
                <a:gd name="connsiteY1542" fmla="*/ 3211501 h 6367455"/>
                <a:gd name="connsiteX1543" fmla="*/ 1042954 w 6891715"/>
                <a:gd name="connsiteY1543" fmla="*/ 3212454 h 6367455"/>
                <a:gd name="connsiteX1544" fmla="*/ 1032178 w 6891715"/>
                <a:gd name="connsiteY1544" fmla="*/ 3225472 h 6367455"/>
                <a:gd name="connsiteX1545" fmla="*/ 1020731 w 6891715"/>
                <a:gd name="connsiteY1545" fmla="*/ 3227377 h 6367455"/>
                <a:gd name="connsiteX1546" fmla="*/ 1025442 w 6891715"/>
                <a:gd name="connsiteY1546" fmla="*/ 3219122 h 6367455"/>
                <a:gd name="connsiteX1547" fmla="*/ 1065497 w 6891715"/>
                <a:gd name="connsiteY1547" fmla="*/ 3170226 h 6367455"/>
                <a:gd name="connsiteX1548" fmla="*/ 1066766 w 6891715"/>
                <a:gd name="connsiteY1548" fmla="*/ 3176576 h 6367455"/>
                <a:gd name="connsiteX1549" fmla="*/ 1060416 w 6891715"/>
                <a:gd name="connsiteY1549" fmla="*/ 3174354 h 6367455"/>
                <a:gd name="connsiteX1550" fmla="*/ 2496621 w 6891715"/>
                <a:gd name="connsiteY1550" fmla="*/ 3159114 h 6367455"/>
                <a:gd name="connsiteX1551" fmla="*/ 2512976 w 6891715"/>
                <a:gd name="connsiteY1551" fmla="*/ 3161291 h 6367455"/>
                <a:gd name="connsiteX1552" fmla="*/ 2507000 w 6891715"/>
                <a:gd name="connsiteY1552" fmla="*/ 3179948 h 6367455"/>
                <a:gd name="connsiteX1553" fmla="*/ 2488130 w 6891715"/>
                <a:gd name="connsiteY1553" fmla="*/ 3189277 h 6367455"/>
                <a:gd name="connsiteX1554" fmla="*/ 2479638 w 6891715"/>
                <a:gd name="connsiteY1554" fmla="*/ 3174662 h 6367455"/>
                <a:gd name="connsiteX1555" fmla="*/ 2481839 w 6891715"/>
                <a:gd name="connsiteY1555" fmla="*/ 3166888 h 6367455"/>
                <a:gd name="connsiteX1556" fmla="*/ 2494420 w 6891715"/>
                <a:gd name="connsiteY1556" fmla="*/ 3169687 h 6367455"/>
                <a:gd name="connsiteX1557" fmla="*/ 949493 w 6891715"/>
                <a:gd name="connsiteY1557" fmla="*/ 3151177 h 6367455"/>
                <a:gd name="connsiteX1558" fmla="*/ 957238 w 6891715"/>
                <a:gd name="connsiteY1558" fmla="*/ 3156257 h 6367455"/>
                <a:gd name="connsiteX1559" fmla="*/ 946125 w 6891715"/>
                <a:gd name="connsiteY1559" fmla="*/ 3170226 h 6367455"/>
                <a:gd name="connsiteX1560" fmla="*/ 1053951 w 6891715"/>
                <a:gd name="connsiteY1560" fmla="*/ 3149590 h 6367455"/>
                <a:gd name="connsiteX1561" fmla="*/ 1060416 w 6891715"/>
                <a:gd name="connsiteY1561" fmla="*/ 3156763 h 6367455"/>
                <a:gd name="connsiteX1562" fmla="*/ 1060416 w 6891715"/>
                <a:gd name="connsiteY1562" fmla="*/ 3162999 h 6367455"/>
                <a:gd name="connsiteX1563" fmla="*/ 1052656 w 6891715"/>
                <a:gd name="connsiteY1563" fmla="*/ 3167053 h 6367455"/>
                <a:gd name="connsiteX1564" fmla="*/ 1043924 w 6891715"/>
                <a:gd name="connsiteY1564" fmla="*/ 3161127 h 6367455"/>
                <a:gd name="connsiteX1565" fmla="*/ 1042953 w 6891715"/>
                <a:gd name="connsiteY1565" fmla="*/ 3151773 h 6367455"/>
                <a:gd name="connsiteX1566" fmla="*/ 957696 w 6891715"/>
                <a:gd name="connsiteY1566" fmla="*/ 3089266 h 6367455"/>
                <a:gd name="connsiteX1567" fmla="*/ 969937 w 6891715"/>
                <a:gd name="connsiteY1567" fmla="*/ 3097932 h 6367455"/>
                <a:gd name="connsiteX1568" fmla="*/ 966877 w 6891715"/>
                <a:gd name="connsiteY1568" fmla="*/ 3107561 h 6367455"/>
                <a:gd name="connsiteX1569" fmla="*/ 958002 w 6891715"/>
                <a:gd name="connsiteY1569" fmla="*/ 3112696 h 6367455"/>
                <a:gd name="connsiteX1570" fmla="*/ 965041 w 6891715"/>
                <a:gd name="connsiteY1570" fmla="*/ 3133881 h 6367455"/>
                <a:gd name="connsiteX1571" fmla="*/ 960144 w 6891715"/>
                <a:gd name="connsiteY1571" fmla="*/ 3148003 h 6367455"/>
                <a:gd name="connsiteX1572" fmla="*/ 950657 w 6891715"/>
                <a:gd name="connsiteY1572" fmla="*/ 3139337 h 6367455"/>
                <a:gd name="connsiteX1573" fmla="*/ 946679 w 6891715"/>
                <a:gd name="connsiteY1573" fmla="*/ 3129066 h 6367455"/>
                <a:gd name="connsiteX1574" fmla="*/ 944536 w 6891715"/>
                <a:gd name="connsiteY1574" fmla="*/ 3110771 h 6367455"/>
                <a:gd name="connsiteX1575" fmla="*/ 945148 w 6891715"/>
                <a:gd name="connsiteY1575" fmla="*/ 3090550 h 6367455"/>
                <a:gd name="connsiteX1576" fmla="*/ 2717252 w 6891715"/>
                <a:gd name="connsiteY1576" fmla="*/ 3084501 h 6367455"/>
                <a:gd name="connsiteX1577" fmla="*/ 2722526 w 6891715"/>
                <a:gd name="connsiteY1577" fmla="*/ 3100947 h 6367455"/>
                <a:gd name="connsiteX1578" fmla="*/ 2711048 w 6891715"/>
                <a:gd name="connsiteY1578" fmla="*/ 3096433 h 6367455"/>
                <a:gd name="connsiteX1579" fmla="*/ 2700501 w 6891715"/>
                <a:gd name="connsiteY1579" fmla="*/ 3105139 h 6367455"/>
                <a:gd name="connsiteX1580" fmla="*/ 2695538 w 6891715"/>
                <a:gd name="connsiteY1580" fmla="*/ 3099658 h 6367455"/>
                <a:gd name="connsiteX1581" fmla="*/ 2702673 w 6891715"/>
                <a:gd name="connsiteY1581" fmla="*/ 3089016 h 6367455"/>
                <a:gd name="connsiteX1582" fmla="*/ 1081056 w 6891715"/>
                <a:gd name="connsiteY1582" fmla="*/ 3082917 h 6367455"/>
                <a:gd name="connsiteX1583" fmla="*/ 1085552 w 6891715"/>
                <a:gd name="connsiteY1583" fmla="*/ 3084822 h 6367455"/>
                <a:gd name="connsiteX1584" fmla="*/ 1087404 w 6891715"/>
                <a:gd name="connsiteY1584" fmla="*/ 3093394 h 6367455"/>
                <a:gd name="connsiteX1585" fmla="*/ 1083700 w 6891715"/>
                <a:gd name="connsiteY1585" fmla="*/ 3105141 h 6367455"/>
                <a:gd name="connsiteX1586" fmla="*/ 1081056 w 6891715"/>
                <a:gd name="connsiteY1586" fmla="*/ 3095617 h 6367455"/>
                <a:gd name="connsiteX1587" fmla="*/ 3278151 w 6891715"/>
                <a:gd name="connsiteY1587" fmla="*/ 3081329 h 6367455"/>
                <a:gd name="connsiteX1588" fmla="*/ 3281326 w 6891715"/>
                <a:gd name="connsiteY1588" fmla="*/ 3085759 h 6367455"/>
                <a:gd name="connsiteX1589" fmla="*/ 3275928 w 6891715"/>
                <a:gd name="connsiteY1589" fmla="*/ 3099048 h 6367455"/>
                <a:gd name="connsiteX1590" fmla="*/ 3272118 w 6891715"/>
                <a:gd name="connsiteY1590" fmla="*/ 3137019 h 6367455"/>
                <a:gd name="connsiteX1591" fmla="*/ 3272436 w 6891715"/>
                <a:gd name="connsiteY1591" fmla="*/ 3161067 h 6367455"/>
                <a:gd name="connsiteX1592" fmla="*/ 3256561 w 6891715"/>
                <a:gd name="connsiteY1592" fmla="*/ 3174673 h 6367455"/>
                <a:gd name="connsiteX1593" fmla="*/ 3251481 w 6891715"/>
                <a:gd name="connsiteY1593" fmla="*/ 3207581 h 6367455"/>
                <a:gd name="connsiteX1594" fmla="*/ 3245448 w 6891715"/>
                <a:gd name="connsiteY1594" fmla="*/ 3235745 h 6367455"/>
                <a:gd name="connsiteX1595" fmla="*/ 3232113 w 6891715"/>
                <a:gd name="connsiteY1595" fmla="*/ 3264226 h 6367455"/>
                <a:gd name="connsiteX1596" fmla="*/ 3220365 w 6891715"/>
                <a:gd name="connsiteY1596" fmla="*/ 3268655 h 6367455"/>
                <a:gd name="connsiteX1597" fmla="*/ 3219413 w 6891715"/>
                <a:gd name="connsiteY1597" fmla="*/ 3255048 h 6367455"/>
                <a:gd name="connsiteX1598" fmla="*/ 3232430 w 6891715"/>
                <a:gd name="connsiteY1598" fmla="*/ 3179419 h 6367455"/>
                <a:gd name="connsiteX1599" fmla="*/ 3249258 w 6891715"/>
                <a:gd name="connsiteY1599" fmla="*/ 3154106 h 6367455"/>
                <a:gd name="connsiteX1600" fmla="*/ 3259418 w 6891715"/>
                <a:gd name="connsiteY1600" fmla="*/ 3133854 h 6367455"/>
                <a:gd name="connsiteX1601" fmla="*/ 3265768 w 6891715"/>
                <a:gd name="connsiteY1601" fmla="*/ 3118034 h 6367455"/>
                <a:gd name="connsiteX1602" fmla="*/ 3264498 w 6891715"/>
                <a:gd name="connsiteY1602" fmla="*/ 3103479 h 6367455"/>
                <a:gd name="connsiteX1603" fmla="*/ 963890 w 6891715"/>
                <a:gd name="connsiteY1603" fmla="*/ 3071804 h 6367455"/>
                <a:gd name="connsiteX1604" fmla="*/ 974701 w 6891715"/>
                <a:gd name="connsiteY1604" fmla="*/ 3076971 h 6367455"/>
                <a:gd name="connsiteX1605" fmla="*/ 969132 w 6891715"/>
                <a:gd name="connsiteY1605" fmla="*/ 3086091 h 6367455"/>
                <a:gd name="connsiteX1606" fmla="*/ 961597 w 6891715"/>
                <a:gd name="connsiteY1606" fmla="*/ 3083963 h 6367455"/>
                <a:gd name="connsiteX1607" fmla="*/ 954063 w 6891715"/>
                <a:gd name="connsiteY1607" fmla="*/ 3080315 h 6367455"/>
                <a:gd name="connsiteX1608" fmla="*/ 955045 w 6891715"/>
                <a:gd name="connsiteY1608" fmla="*/ 3073020 h 6367455"/>
                <a:gd name="connsiteX1609" fmla="*/ 960350 w 6891715"/>
                <a:gd name="connsiteY1609" fmla="*/ 3040054 h 6367455"/>
                <a:gd name="connsiteX1610" fmla="*/ 976288 w 6891715"/>
                <a:gd name="connsiteY1610" fmla="*/ 3041016 h 6367455"/>
                <a:gd name="connsiteX1611" fmla="*/ 974100 w 6891715"/>
                <a:gd name="connsiteY1611" fmla="*/ 3051920 h 6367455"/>
                <a:gd name="connsiteX1612" fmla="*/ 968788 w 6891715"/>
                <a:gd name="connsiteY1612" fmla="*/ 3050637 h 6367455"/>
                <a:gd name="connsiteX1613" fmla="*/ 970975 w 6891715"/>
                <a:gd name="connsiteY1613" fmla="*/ 3059296 h 6367455"/>
                <a:gd name="connsiteX1614" fmla="*/ 974100 w 6891715"/>
                <a:gd name="connsiteY1614" fmla="*/ 3058975 h 6367455"/>
                <a:gd name="connsiteX1615" fmla="*/ 975038 w 6891715"/>
                <a:gd name="connsiteY1615" fmla="*/ 3071804 h 6367455"/>
                <a:gd name="connsiteX1616" fmla="*/ 960350 w 6891715"/>
                <a:gd name="connsiteY1616" fmla="*/ 3064748 h 6367455"/>
                <a:gd name="connsiteX1617" fmla="*/ 959412 w 6891715"/>
                <a:gd name="connsiteY1617" fmla="*/ 3056089 h 6367455"/>
                <a:gd name="connsiteX1618" fmla="*/ 941600 w 6891715"/>
                <a:gd name="connsiteY1618" fmla="*/ 3052882 h 6367455"/>
                <a:gd name="connsiteX1619" fmla="*/ 936599 w 6891715"/>
                <a:gd name="connsiteY1619" fmla="*/ 3043582 h 6367455"/>
                <a:gd name="connsiteX1620" fmla="*/ 1047716 w 6891715"/>
                <a:gd name="connsiteY1620" fmla="*/ 3033705 h 6367455"/>
                <a:gd name="connsiteX1621" fmla="*/ 1067084 w 6891715"/>
                <a:gd name="connsiteY1621" fmla="*/ 3048347 h 6367455"/>
                <a:gd name="connsiteX1622" fmla="*/ 1069307 w 6891715"/>
                <a:gd name="connsiteY1622" fmla="*/ 3077949 h 6367455"/>
                <a:gd name="connsiteX1623" fmla="*/ 1066132 w 6891715"/>
                <a:gd name="connsiteY1623" fmla="*/ 3087498 h 6367455"/>
                <a:gd name="connsiteX1624" fmla="*/ 1076926 w 6891715"/>
                <a:gd name="connsiteY1624" fmla="*/ 3092590 h 6367455"/>
                <a:gd name="connsiteX1625" fmla="*/ 1079466 w 6891715"/>
                <a:gd name="connsiteY1625" fmla="*/ 3109460 h 6367455"/>
                <a:gd name="connsiteX1626" fmla="*/ 1084229 w 6891715"/>
                <a:gd name="connsiteY1626" fmla="*/ 3109460 h 6367455"/>
                <a:gd name="connsiteX1627" fmla="*/ 1082642 w 6891715"/>
                <a:gd name="connsiteY1627" fmla="*/ 3121874 h 6367455"/>
                <a:gd name="connsiteX1628" fmla="*/ 1108678 w 6891715"/>
                <a:gd name="connsiteY1628" fmla="*/ 3115508 h 6367455"/>
                <a:gd name="connsiteX1629" fmla="*/ 1111218 w 6891715"/>
                <a:gd name="connsiteY1629" fmla="*/ 3125057 h 6367455"/>
                <a:gd name="connsiteX1630" fmla="*/ 1097247 w 6891715"/>
                <a:gd name="connsiteY1630" fmla="*/ 3135879 h 6367455"/>
                <a:gd name="connsiteX1631" fmla="*/ 1089310 w 6891715"/>
                <a:gd name="connsiteY1631" fmla="*/ 3154022 h 6367455"/>
                <a:gd name="connsiteX1632" fmla="*/ 1080737 w 6891715"/>
                <a:gd name="connsiteY1632" fmla="*/ 3159115 h 6367455"/>
                <a:gd name="connsiteX1633" fmla="*/ 1079784 w 6891715"/>
                <a:gd name="connsiteY1633" fmla="*/ 3152749 h 6367455"/>
                <a:gd name="connsiteX1634" fmla="*/ 1081372 w 6891715"/>
                <a:gd name="connsiteY1634" fmla="*/ 3135879 h 6367455"/>
                <a:gd name="connsiteX1635" fmla="*/ 1066766 w 6891715"/>
                <a:gd name="connsiteY1635" fmla="*/ 3136198 h 6367455"/>
                <a:gd name="connsiteX1636" fmla="*/ 1059148 w 6891715"/>
                <a:gd name="connsiteY1636" fmla="*/ 3139381 h 6367455"/>
                <a:gd name="connsiteX1637" fmla="*/ 1055971 w 6891715"/>
                <a:gd name="connsiteY1637" fmla="*/ 3132060 h 6367455"/>
                <a:gd name="connsiteX1638" fmla="*/ 1045494 w 6891715"/>
                <a:gd name="connsiteY1638" fmla="*/ 3119009 h 6367455"/>
                <a:gd name="connsiteX1639" fmla="*/ 1046446 w 6891715"/>
                <a:gd name="connsiteY1639" fmla="*/ 3112006 h 6367455"/>
                <a:gd name="connsiteX1640" fmla="*/ 1044224 w 6891715"/>
                <a:gd name="connsiteY1640" fmla="*/ 3098320 h 6367455"/>
                <a:gd name="connsiteX1641" fmla="*/ 1032158 w 6891715"/>
                <a:gd name="connsiteY1641" fmla="*/ 3089726 h 6367455"/>
                <a:gd name="connsiteX1642" fmla="*/ 1032793 w 6891715"/>
                <a:gd name="connsiteY1642" fmla="*/ 3102457 h 6367455"/>
                <a:gd name="connsiteX1643" fmla="*/ 1019777 w 6891715"/>
                <a:gd name="connsiteY1643" fmla="*/ 3099275 h 6367455"/>
                <a:gd name="connsiteX1644" fmla="*/ 1012474 w 6891715"/>
                <a:gd name="connsiteY1644" fmla="*/ 3087816 h 6367455"/>
                <a:gd name="connsiteX1645" fmla="*/ 1008027 w 6891715"/>
                <a:gd name="connsiteY1645" fmla="*/ 3077312 h 6367455"/>
                <a:gd name="connsiteX1646" fmla="*/ 1015331 w 6891715"/>
                <a:gd name="connsiteY1646" fmla="*/ 3068718 h 6367455"/>
                <a:gd name="connsiteX1647" fmla="*/ 1023904 w 6891715"/>
                <a:gd name="connsiteY1647" fmla="*/ 3075084 h 6367455"/>
                <a:gd name="connsiteX1648" fmla="*/ 1028031 w 6891715"/>
                <a:gd name="connsiteY1648" fmla="*/ 3071901 h 6367455"/>
                <a:gd name="connsiteX1649" fmla="*/ 1023904 w 6891715"/>
                <a:gd name="connsiteY1649" fmla="*/ 3055031 h 6367455"/>
                <a:gd name="connsiteX1650" fmla="*/ 1025491 w 6891715"/>
                <a:gd name="connsiteY1650" fmla="*/ 3045482 h 6367455"/>
                <a:gd name="connsiteX1651" fmla="*/ 1032158 w 6891715"/>
                <a:gd name="connsiteY1651" fmla="*/ 3060123 h 6367455"/>
                <a:gd name="connsiteX1652" fmla="*/ 1049304 w 6891715"/>
                <a:gd name="connsiteY1652" fmla="*/ 3065217 h 6367455"/>
                <a:gd name="connsiteX1653" fmla="*/ 1039462 w 6891715"/>
                <a:gd name="connsiteY1653" fmla="*/ 3043254 h 6367455"/>
                <a:gd name="connsiteX1654" fmla="*/ 2663477 w 6891715"/>
                <a:gd name="connsiteY1654" fmla="*/ 3014652 h 6367455"/>
                <a:gd name="connsiteX1655" fmla="*/ 2668550 w 6891715"/>
                <a:gd name="connsiteY1655" fmla="*/ 3015608 h 6367455"/>
                <a:gd name="connsiteX1656" fmla="*/ 2660624 w 6891715"/>
                <a:gd name="connsiteY1656" fmla="*/ 3025162 h 6367455"/>
                <a:gd name="connsiteX1657" fmla="*/ 2651113 w 6891715"/>
                <a:gd name="connsiteY1657" fmla="*/ 3049369 h 6367455"/>
                <a:gd name="connsiteX1658" fmla="*/ 2659673 w 6891715"/>
                <a:gd name="connsiteY1658" fmla="*/ 3062110 h 6367455"/>
                <a:gd name="connsiteX1659" fmla="*/ 2667282 w 6891715"/>
                <a:gd name="connsiteY1659" fmla="*/ 3079946 h 6367455"/>
                <a:gd name="connsiteX1660" fmla="*/ 2665379 w 6891715"/>
                <a:gd name="connsiteY1660" fmla="*/ 3098101 h 6367455"/>
                <a:gd name="connsiteX1661" fmla="*/ 2651747 w 6891715"/>
                <a:gd name="connsiteY1661" fmla="*/ 3118168 h 6367455"/>
                <a:gd name="connsiteX1662" fmla="*/ 2641284 w 6891715"/>
                <a:gd name="connsiteY1662" fmla="*/ 3138552 h 6367455"/>
                <a:gd name="connsiteX1663" fmla="*/ 2639382 w 6891715"/>
                <a:gd name="connsiteY1663" fmla="*/ 3148107 h 6367455"/>
                <a:gd name="connsiteX1664" fmla="*/ 2633992 w 6891715"/>
                <a:gd name="connsiteY1664" fmla="*/ 3144922 h 6367455"/>
                <a:gd name="connsiteX1665" fmla="*/ 2624481 w 6891715"/>
                <a:gd name="connsiteY1665" fmla="*/ 3135367 h 6367455"/>
                <a:gd name="connsiteX1666" fmla="*/ 2607361 w 6891715"/>
                <a:gd name="connsiteY1666" fmla="*/ 3133456 h 6367455"/>
                <a:gd name="connsiteX1667" fmla="*/ 2591509 w 6891715"/>
                <a:gd name="connsiteY1667" fmla="*/ 3129315 h 6367455"/>
                <a:gd name="connsiteX1668" fmla="*/ 2583266 w 6891715"/>
                <a:gd name="connsiteY1668" fmla="*/ 3137596 h 6367455"/>
                <a:gd name="connsiteX1669" fmla="*/ 2569316 w 6891715"/>
                <a:gd name="connsiteY1669" fmla="*/ 3133775 h 6367455"/>
                <a:gd name="connsiteX1670" fmla="*/ 2548392 w 6891715"/>
                <a:gd name="connsiteY1670" fmla="*/ 3148744 h 6367455"/>
                <a:gd name="connsiteX1671" fmla="*/ 2533808 w 6891715"/>
                <a:gd name="connsiteY1671" fmla="*/ 3141738 h 6367455"/>
                <a:gd name="connsiteX1672" fmla="*/ 2530003 w 6891715"/>
                <a:gd name="connsiteY1672" fmla="*/ 3127723 h 6367455"/>
                <a:gd name="connsiteX1673" fmla="*/ 2504006 w 6891715"/>
                <a:gd name="connsiteY1673" fmla="*/ 3142693 h 6367455"/>
                <a:gd name="connsiteX1674" fmla="*/ 2496714 w 6891715"/>
                <a:gd name="connsiteY1674" fmla="*/ 3155433 h 6367455"/>
                <a:gd name="connsiteX1675" fmla="*/ 2471351 w 6891715"/>
                <a:gd name="connsiteY1675" fmla="*/ 3164352 h 6367455"/>
                <a:gd name="connsiteX1676" fmla="*/ 2468180 w 6891715"/>
                <a:gd name="connsiteY1676" fmla="*/ 3181551 h 6367455"/>
                <a:gd name="connsiteX1677" fmla="*/ 2479277 w 6891715"/>
                <a:gd name="connsiteY1677" fmla="*/ 3189514 h 6367455"/>
                <a:gd name="connsiteX1678" fmla="*/ 2479277 w 6891715"/>
                <a:gd name="connsiteY1678" fmla="*/ 3193973 h 6367455"/>
                <a:gd name="connsiteX1679" fmla="*/ 2485617 w 6891715"/>
                <a:gd name="connsiteY1679" fmla="*/ 3200343 h 6367455"/>
                <a:gd name="connsiteX1680" fmla="*/ 2484666 w 6891715"/>
                <a:gd name="connsiteY1680" fmla="*/ 3214677 h 6367455"/>
                <a:gd name="connsiteX1681" fmla="*/ 2473887 w 6891715"/>
                <a:gd name="connsiteY1681" fmla="*/ 3211809 h 6367455"/>
                <a:gd name="connsiteX1682" fmla="*/ 2477057 w 6891715"/>
                <a:gd name="connsiteY1682" fmla="*/ 3200343 h 6367455"/>
                <a:gd name="connsiteX1683" fmla="*/ 2468814 w 6891715"/>
                <a:gd name="connsiteY1683" fmla="*/ 3205439 h 6367455"/>
                <a:gd name="connsiteX1684" fmla="*/ 2458986 w 6891715"/>
                <a:gd name="connsiteY1684" fmla="*/ 3192062 h 6367455"/>
                <a:gd name="connsiteX1685" fmla="*/ 2449475 w 6891715"/>
                <a:gd name="connsiteY1685" fmla="*/ 3187921 h 6367455"/>
                <a:gd name="connsiteX1686" fmla="*/ 2452328 w 6891715"/>
                <a:gd name="connsiteY1686" fmla="*/ 3178047 h 6367455"/>
                <a:gd name="connsiteX1687" fmla="*/ 2456767 w 6891715"/>
                <a:gd name="connsiteY1687" fmla="*/ 3149381 h 6367455"/>
                <a:gd name="connsiteX1688" fmla="*/ 2481813 w 6891715"/>
                <a:gd name="connsiteY1688" fmla="*/ 3128041 h 6367455"/>
                <a:gd name="connsiteX1689" fmla="*/ 2509396 w 6891715"/>
                <a:gd name="connsiteY1689" fmla="*/ 3122945 h 6367455"/>
                <a:gd name="connsiteX1690" fmla="*/ 2521760 w 6891715"/>
                <a:gd name="connsiteY1690" fmla="*/ 3114345 h 6367455"/>
                <a:gd name="connsiteX1691" fmla="*/ 2562024 w 6891715"/>
                <a:gd name="connsiteY1691" fmla="*/ 3109568 h 6367455"/>
                <a:gd name="connsiteX1692" fmla="*/ 2582632 w 6891715"/>
                <a:gd name="connsiteY1692" fmla="*/ 3077717 h 6367455"/>
                <a:gd name="connsiteX1693" fmla="*/ 2602605 w 6891715"/>
                <a:gd name="connsiteY1693" fmla="*/ 3055421 h 6367455"/>
                <a:gd name="connsiteX1694" fmla="*/ 2615287 w 6891715"/>
                <a:gd name="connsiteY1694" fmla="*/ 3047459 h 6367455"/>
                <a:gd name="connsiteX1695" fmla="*/ 2630188 w 6891715"/>
                <a:gd name="connsiteY1695" fmla="*/ 3047459 h 6367455"/>
                <a:gd name="connsiteX1696" fmla="*/ 2642553 w 6891715"/>
                <a:gd name="connsiteY1696" fmla="*/ 3036947 h 6367455"/>
                <a:gd name="connsiteX1697" fmla="*/ 3448413 w 6891715"/>
                <a:gd name="connsiteY1697" fmla="*/ 2979732 h 6367455"/>
                <a:gd name="connsiteX1698" fmla="*/ 3453791 w 6891715"/>
                <a:gd name="connsiteY1698" fmla="*/ 2990488 h 6367455"/>
                <a:gd name="connsiteX1699" fmla="*/ 3465498 w 6891715"/>
                <a:gd name="connsiteY1699" fmla="*/ 2979732 h 6367455"/>
                <a:gd name="connsiteX1700" fmla="*/ 3471826 w 6891715"/>
                <a:gd name="connsiteY1700" fmla="*/ 2991437 h 6367455"/>
                <a:gd name="connsiteX1701" fmla="*/ 3467396 w 6891715"/>
                <a:gd name="connsiteY1701" fmla="*/ 3010102 h 6367455"/>
                <a:gd name="connsiteX1702" fmla="*/ 3453159 w 6891715"/>
                <a:gd name="connsiteY1702" fmla="*/ 3013582 h 6367455"/>
                <a:gd name="connsiteX1703" fmla="*/ 3450311 w 6891715"/>
                <a:gd name="connsiteY1703" fmla="*/ 3061035 h 6367455"/>
                <a:gd name="connsiteX1704" fmla="*/ 3458537 w 6891715"/>
                <a:gd name="connsiteY1704" fmla="*/ 3074321 h 6367455"/>
                <a:gd name="connsiteX1705" fmla="*/ 3441769 w 6891715"/>
                <a:gd name="connsiteY1705" fmla="*/ 3080016 h 6367455"/>
                <a:gd name="connsiteX1706" fmla="*/ 3442085 w 6891715"/>
                <a:gd name="connsiteY1706" fmla="*/ 3097415 h 6367455"/>
                <a:gd name="connsiteX1707" fmla="*/ 3430378 w 6891715"/>
                <a:gd name="connsiteY1707" fmla="*/ 3099630 h 6367455"/>
                <a:gd name="connsiteX1708" fmla="*/ 3407598 w 6891715"/>
                <a:gd name="connsiteY1708" fmla="*/ 3133480 h 6367455"/>
                <a:gd name="connsiteX1709" fmla="*/ 3408547 w 6891715"/>
                <a:gd name="connsiteY1709" fmla="*/ 3149296 h 6367455"/>
                <a:gd name="connsiteX1710" fmla="*/ 3381338 w 6891715"/>
                <a:gd name="connsiteY1710" fmla="*/ 3155940 h 6367455"/>
                <a:gd name="connsiteX1711" fmla="*/ 3399056 w 6891715"/>
                <a:gd name="connsiteY1711" fmla="*/ 3131898 h 6367455"/>
                <a:gd name="connsiteX1712" fmla="*/ 3405384 w 6891715"/>
                <a:gd name="connsiteY1712" fmla="*/ 3121142 h 6367455"/>
                <a:gd name="connsiteX1713" fmla="*/ 3388615 w 6891715"/>
                <a:gd name="connsiteY1713" fmla="*/ 3129683 h 6367455"/>
                <a:gd name="connsiteX1714" fmla="*/ 3390197 w 6891715"/>
                <a:gd name="connsiteY1714" fmla="*/ 3106272 h 6367455"/>
                <a:gd name="connsiteX1715" fmla="*/ 3384818 w 6891715"/>
                <a:gd name="connsiteY1715" fmla="*/ 3092037 h 6367455"/>
                <a:gd name="connsiteX1716" fmla="*/ 3394626 w 6891715"/>
                <a:gd name="connsiteY1716" fmla="*/ 3078118 h 6367455"/>
                <a:gd name="connsiteX1717" fmla="*/ 3384502 w 6891715"/>
                <a:gd name="connsiteY1717" fmla="*/ 3050912 h 6367455"/>
                <a:gd name="connsiteX1718" fmla="*/ 3412977 w 6891715"/>
                <a:gd name="connsiteY1718" fmla="*/ 3012000 h 6367455"/>
                <a:gd name="connsiteX1719" fmla="*/ 3414559 w 6891715"/>
                <a:gd name="connsiteY1719" fmla="*/ 2994917 h 6367455"/>
                <a:gd name="connsiteX1720" fmla="*/ 3442085 w 6891715"/>
                <a:gd name="connsiteY1720" fmla="*/ 2991437 h 6367455"/>
                <a:gd name="connsiteX1721" fmla="*/ 3493415 w 6891715"/>
                <a:gd name="connsiteY1721" fmla="*/ 2962270 h 6367455"/>
                <a:gd name="connsiteX1722" fmla="*/ 3495638 w 6891715"/>
                <a:gd name="connsiteY1722" fmla="*/ 2975755 h 6367455"/>
                <a:gd name="connsiteX1723" fmla="*/ 3483890 w 6891715"/>
                <a:gd name="connsiteY1723" fmla="*/ 2974150 h 6367455"/>
                <a:gd name="connsiteX1724" fmla="*/ 3475318 w 6891715"/>
                <a:gd name="connsiteY1724" fmla="*/ 2990845 h 6367455"/>
                <a:gd name="connsiteX1725" fmla="*/ 3473413 w 6891715"/>
                <a:gd name="connsiteY1725" fmla="*/ 2976076 h 6367455"/>
                <a:gd name="connsiteX1726" fmla="*/ 2769847 w 6891715"/>
                <a:gd name="connsiteY1726" fmla="*/ 2960682 h 6367455"/>
                <a:gd name="connsiteX1727" fmla="*/ 2770150 w 6891715"/>
                <a:gd name="connsiteY1727" fmla="*/ 2978807 h 6367455"/>
                <a:gd name="connsiteX1728" fmla="*/ 2761986 w 6891715"/>
                <a:gd name="connsiteY1728" fmla="*/ 2994019 h 6367455"/>
                <a:gd name="connsiteX1729" fmla="*/ 2751100 w 6891715"/>
                <a:gd name="connsiteY1729" fmla="*/ 2971363 h 6367455"/>
                <a:gd name="connsiteX1730" fmla="*/ 2754728 w 6891715"/>
                <a:gd name="connsiteY1730" fmla="*/ 2961977 h 6367455"/>
                <a:gd name="connsiteX1731" fmla="*/ 1053114 w 6891715"/>
                <a:gd name="connsiteY1731" fmla="*/ 2895591 h 6367455"/>
                <a:gd name="connsiteX1732" fmla="*/ 1060733 w 6891715"/>
                <a:gd name="connsiteY1732" fmla="*/ 2896547 h 6367455"/>
                <a:gd name="connsiteX1733" fmla="*/ 1066448 w 6891715"/>
                <a:gd name="connsiteY1733" fmla="*/ 2921057 h 6367455"/>
                <a:gd name="connsiteX1734" fmla="*/ 1051527 w 6891715"/>
                <a:gd name="connsiteY1734" fmla="*/ 2933787 h 6367455"/>
                <a:gd name="connsiteX1735" fmla="*/ 1053749 w 6891715"/>
                <a:gd name="connsiteY1735" fmla="*/ 2941110 h 6367455"/>
                <a:gd name="connsiteX1736" fmla="*/ 1068353 w 6891715"/>
                <a:gd name="connsiteY1736" fmla="*/ 2926149 h 6367455"/>
                <a:gd name="connsiteX1737" fmla="*/ 1071528 w 6891715"/>
                <a:gd name="connsiteY1737" fmla="*/ 2931239 h 6367455"/>
                <a:gd name="connsiteX1738" fmla="*/ 1063274 w 6891715"/>
                <a:gd name="connsiteY1738" fmla="*/ 2946204 h 6367455"/>
                <a:gd name="connsiteX1739" fmla="*/ 1051844 w 6891715"/>
                <a:gd name="connsiteY1739" fmla="*/ 2947478 h 6367455"/>
                <a:gd name="connsiteX1740" fmla="*/ 1042318 w 6891715"/>
                <a:gd name="connsiteY1740" fmla="*/ 2957981 h 6367455"/>
                <a:gd name="connsiteX1741" fmla="*/ 1030571 w 6891715"/>
                <a:gd name="connsiteY1741" fmla="*/ 2965621 h 6367455"/>
                <a:gd name="connsiteX1742" fmla="*/ 1041365 w 6891715"/>
                <a:gd name="connsiteY1742" fmla="*/ 2967849 h 6367455"/>
                <a:gd name="connsiteX1743" fmla="*/ 1043271 w 6891715"/>
                <a:gd name="connsiteY1743" fmla="*/ 2977080 h 6367455"/>
                <a:gd name="connsiteX1744" fmla="*/ 1040413 w 6891715"/>
                <a:gd name="connsiteY1744" fmla="*/ 2983446 h 6367455"/>
                <a:gd name="connsiteX1745" fmla="*/ 1028983 w 6891715"/>
                <a:gd name="connsiteY1745" fmla="*/ 2991722 h 6367455"/>
                <a:gd name="connsiteX1746" fmla="*/ 1020413 w 6891715"/>
                <a:gd name="connsiteY1746" fmla="*/ 2991085 h 6367455"/>
                <a:gd name="connsiteX1747" fmla="*/ 1010885 w 6891715"/>
                <a:gd name="connsiteY1747" fmla="*/ 2990130 h 6367455"/>
                <a:gd name="connsiteX1748" fmla="*/ 1009614 w 6891715"/>
                <a:gd name="connsiteY1748" fmla="*/ 2997451 h 6367455"/>
                <a:gd name="connsiteX1749" fmla="*/ 1004853 w 6891715"/>
                <a:gd name="connsiteY1749" fmla="*/ 3013366 h 6367455"/>
                <a:gd name="connsiteX1750" fmla="*/ 987717 w 6891715"/>
                <a:gd name="connsiteY1750" fmla="*/ 3021006 h 6367455"/>
                <a:gd name="connsiteX1751" fmla="*/ 976287 w 6891715"/>
                <a:gd name="connsiteY1751" fmla="*/ 3013366 h 6367455"/>
                <a:gd name="connsiteX1752" fmla="*/ 986765 w 6891715"/>
                <a:gd name="connsiteY1752" fmla="*/ 3006045 h 6367455"/>
                <a:gd name="connsiteX1753" fmla="*/ 995010 w 6891715"/>
                <a:gd name="connsiteY1753" fmla="*/ 2991085 h 6367455"/>
                <a:gd name="connsiteX1754" fmla="*/ 986447 w 6891715"/>
                <a:gd name="connsiteY1754" fmla="*/ 2987266 h 6367455"/>
                <a:gd name="connsiteX1755" fmla="*/ 983272 w 6891715"/>
                <a:gd name="connsiteY1755" fmla="*/ 2980900 h 6367455"/>
                <a:gd name="connsiteX1756" fmla="*/ 991845 w 6891715"/>
                <a:gd name="connsiteY1756" fmla="*/ 2974534 h 6367455"/>
                <a:gd name="connsiteX1757" fmla="*/ 980097 w 6891715"/>
                <a:gd name="connsiteY1757" fmla="*/ 2974534 h 6367455"/>
                <a:gd name="connsiteX1758" fmla="*/ 976605 w 6891715"/>
                <a:gd name="connsiteY1758" fmla="*/ 2955434 h 6367455"/>
                <a:gd name="connsiteX1759" fmla="*/ 989305 w 6891715"/>
                <a:gd name="connsiteY1759" fmla="*/ 2938244 h 6367455"/>
                <a:gd name="connsiteX1760" fmla="*/ 995645 w 6891715"/>
                <a:gd name="connsiteY1760" fmla="*/ 2945568 h 6367455"/>
                <a:gd name="connsiteX1761" fmla="*/ 996597 w 6891715"/>
                <a:gd name="connsiteY1761" fmla="*/ 2940473 h 6367455"/>
                <a:gd name="connsiteX1762" fmla="*/ 1009297 w 6891715"/>
                <a:gd name="connsiteY1762" fmla="*/ 2942384 h 6367455"/>
                <a:gd name="connsiteX1763" fmla="*/ 1012473 w 6891715"/>
                <a:gd name="connsiteY1763" fmla="*/ 2950025 h 6367455"/>
                <a:gd name="connsiteX1764" fmla="*/ 1012473 w 6891715"/>
                <a:gd name="connsiteY1764" fmla="*/ 2939200 h 6367455"/>
                <a:gd name="connsiteX1765" fmla="*/ 1014377 w 6891715"/>
                <a:gd name="connsiteY1765" fmla="*/ 2930921 h 6367455"/>
                <a:gd name="connsiteX1766" fmla="*/ 1042000 w 6891715"/>
                <a:gd name="connsiteY1766" fmla="*/ 2909597 h 6367455"/>
                <a:gd name="connsiteX1767" fmla="*/ 1051209 w 6891715"/>
                <a:gd name="connsiteY1767" fmla="*/ 2904186 h 6367455"/>
                <a:gd name="connsiteX1768" fmla="*/ 1350059 w 6891715"/>
                <a:gd name="connsiteY1768" fmla="*/ 2857495 h 6367455"/>
                <a:gd name="connsiteX1769" fmla="*/ 1357674 w 6891715"/>
                <a:gd name="connsiteY1769" fmla="*/ 2864802 h 6367455"/>
                <a:gd name="connsiteX1770" fmla="*/ 1355452 w 6891715"/>
                <a:gd name="connsiteY1770" fmla="*/ 2876239 h 6367455"/>
                <a:gd name="connsiteX1771" fmla="*/ 1359577 w 6891715"/>
                <a:gd name="connsiteY1771" fmla="*/ 2883863 h 6367455"/>
                <a:gd name="connsiteX1772" fmla="*/ 1370365 w 6891715"/>
                <a:gd name="connsiteY1772" fmla="*/ 2885769 h 6367455"/>
                <a:gd name="connsiteX1773" fmla="*/ 1361164 w 6891715"/>
                <a:gd name="connsiteY1773" fmla="*/ 2908962 h 6367455"/>
                <a:gd name="connsiteX1774" fmla="*/ 1339906 w 6891715"/>
                <a:gd name="connsiteY1774" fmla="*/ 2921989 h 6367455"/>
                <a:gd name="connsiteX1775" fmla="*/ 1307551 w 6891715"/>
                <a:gd name="connsiteY1775" fmla="*/ 2950584 h 6367455"/>
                <a:gd name="connsiteX1776" fmla="*/ 1298350 w 6891715"/>
                <a:gd name="connsiteY1776" fmla="*/ 2965517 h 6367455"/>
                <a:gd name="connsiteX1777" fmla="*/ 1284393 w 6891715"/>
                <a:gd name="connsiteY1777" fmla="*/ 2971871 h 6367455"/>
                <a:gd name="connsiteX1778" fmla="*/ 1283441 w 6891715"/>
                <a:gd name="connsiteY1778" fmla="*/ 2979495 h 6367455"/>
                <a:gd name="connsiteX1779" fmla="*/ 1266628 w 6891715"/>
                <a:gd name="connsiteY1779" fmla="*/ 2996334 h 6367455"/>
                <a:gd name="connsiteX1780" fmla="*/ 1259332 w 6891715"/>
                <a:gd name="connsiteY1780" fmla="*/ 2995381 h 6367455"/>
                <a:gd name="connsiteX1781" fmla="*/ 1243469 w 6891715"/>
                <a:gd name="connsiteY1781" fmla="*/ 2999829 h 6367455"/>
                <a:gd name="connsiteX1782" fmla="*/ 1258381 w 6891715"/>
                <a:gd name="connsiteY1782" fmla="*/ 3002688 h 6367455"/>
                <a:gd name="connsiteX1783" fmla="*/ 1261553 w 6891715"/>
                <a:gd name="connsiteY1783" fmla="*/ 3008089 h 6367455"/>
                <a:gd name="connsiteX1784" fmla="*/ 1290103 w 6891715"/>
                <a:gd name="connsiteY1784" fmla="*/ 2999193 h 6367455"/>
                <a:gd name="connsiteX1785" fmla="*/ 1295496 w 6891715"/>
                <a:gd name="connsiteY1785" fmla="*/ 3001417 h 6367455"/>
                <a:gd name="connsiteX1786" fmla="*/ 1278683 w 6891715"/>
                <a:gd name="connsiteY1786" fmla="*/ 3023657 h 6367455"/>
                <a:gd name="connsiteX1787" fmla="*/ 1272973 w 6891715"/>
                <a:gd name="connsiteY1787" fmla="*/ 3016667 h 6367455"/>
                <a:gd name="connsiteX1788" fmla="*/ 1246006 w 6891715"/>
                <a:gd name="connsiteY1788" fmla="*/ 3027152 h 6367455"/>
                <a:gd name="connsiteX1789" fmla="*/ 1232366 w 6891715"/>
                <a:gd name="connsiteY1789" fmla="*/ 3043037 h 6367455"/>
                <a:gd name="connsiteX1790" fmla="*/ 1233635 w 6891715"/>
                <a:gd name="connsiteY1790" fmla="*/ 3047167 h 6367455"/>
                <a:gd name="connsiteX1791" fmla="*/ 1246006 w 6891715"/>
                <a:gd name="connsiteY1791" fmla="*/ 3037636 h 6367455"/>
                <a:gd name="connsiteX1792" fmla="*/ 1261870 w 6891715"/>
                <a:gd name="connsiteY1792" fmla="*/ 3031282 h 6367455"/>
                <a:gd name="connsiteX1793" fmla="*/ 1267262 w 6891715"/>
                <a:gd name="connsiteY1793" fmla="*/ 3030964 h 6367455"/>
                <a:gd name="connsiteX1794" fmla="*/ 1261870 w 6891715"/>
                <a:gd name="connsiteY1794" fmla="*/ 3052251 h 6367455"/>
                <a:gd name="connsiteX1795" fmla="*/ 1251719 w 6891715"/>
                <a:gd name="connsiteY1795" fmla="*/ 3057652 h 6367455"/>
                <a:gd name="connsiteX1796" fmla="*/ 1240931 w 6891715"/>
                <a:gd name="connsiteY1796" fmla="*/ 3060193 h 6367455"/>
                <a:gd name="connsiteX1797" fmla="*/ 1234586 w 6891715"/>
                <a:gd name="connsiteY1797" fmla="*/ 3058923 h 6367455"/>
                <a:gd name="connsiteX1798" fmla="*/ 1231415 w 6891715"/>
                <a:gd name="connsiteY1798" fmla="*/ 3062099 h 6367455"/>
                <a:gd name="connsiteX1799" fmla="*/ 1248227 w 6891715"/>
                <a:gd name="connsiteY1799" fmla="*/ 3072584 h 6367455"/>
                <a:gd name="connsiteX1800" fmla="*/ 1255844 w 6891715"/>
                <a:gd name="connsiteY1800" fmla="*/ 3071313 h 6367455"/>
                <a:gd name="connsiteX1801" fmla="*/ 1272656 w 6891715"/>
                <a:gd name="connsiteY1801" fmla="*/ 3057652 h 6367455"/>
                <a:gd name="connsiteX1802" fmla="*/ 1267262 w 6891715"/>
                <a:gd name="connsiteY1802" fmla="*/ 3051297 h 6367455"/>
                <a:gd name="connsiteX1803" fmla="*/ 1289468 w 6891715"/>
                <a:gd name="connsiteY1803" fmla="*/ 3046849 h 6367455"/>
                <a:gd name="connsiteX1804" fmla="*/ 1293592 w 6891715"/>
                <a:gd name="connsiteY1804" fmla="*/ 3042719 h 6367455"/>
                <a:gd name="connsiteX1805" fmla="*/ 1308502 w 6891715"/>
                <a:gd name="connsiteY1805" fmla="*/ 3041448 h 6367455"/>
                <a:gd name="connsiteX1806" fmla="*/ 1318970 w 6891715"/>
                <a:gd name="connsiteY1806" fmla="*/ 3038271 h 6367455"/>
                <a:gd name="connsiteX1807" fmla="*/ 1327217 w 6891715"/>
                <a:gd name="connsiteY1807" fmla="*/ 3031599 h 6367455"/>
                <a:gd name="connsiteX1808" fmla="*/ 1342126 w 6891715"/>
                <a:gd name="connsiteY1808" fmla="*/ 3025245 h 6367455"/>
                <a:gd name="connsiteX1809" fmla="*/ 1358942 w 6891715"/>
                <a:gd name="connsiteY1809" fmla="*/ 3031282 h 6367455"/>
                <a:gd name="connsiteX1810" fmla="*/ 1371634 w 6891715"/>
                <a:gd name="connsiteY1810" fmla="*/ 3035730 h 6367455"/>
                <a:gd name="connsiteX1811" fmla="*/ 1382421 w 6891715"/>
                <a:gd name="connsiteY1811" fmla="*/ 3030011 h 6367455"/>
                <a:gd name="connsiteX1812" fmla="*/ 1401459 w 6891715"/>
                <a:gd name="connsiteY1812" fmla="*/ 3024610 h 6367455"/>
                <a:gd name="connsiteX1813" fmla="*/ 1414150 w 6891715"/>
                <a:gd name="connsiteY1813" fmla="*/ 3030964 h 6367455"/>
                <a:gd name="connsiteX1814" fmla="*/ 1437305 w 6891715"/>
                <a:gd name="connsiteY1814" fmla="*/ 3028423 h 6367455"/>
                <a:gd name="connsiteX1815" fmla="*/ 1461412 w 6891715"/>
                <a:gd name="connsiteY1815" fmla="*/ 3029375 h 6367455"/>
                <a:gd name="connsiteX1816" fmla="*/ 1474101 w 6891715"/>
                <a:gd name="connsiteY1816" fmla="*/ 3033506 h 6367455"/>
                <a:gd name="connsiteX1817" fmla="*/ 1481080 w 6891715"/>
                <a:gd name="connsiteY1817" fmla="*/ 3052568 h 6367455"/>
                <a:gd name="connsiteX1818" fmla="*/ 1479176 w 6891715"/>
                <a:gd name="connsiteY1818" fmla="*/ 3086245 h 6367455"/>
                <a:gd name="connsiteX1819" fmla="*/ 1459192 w 6891715"/>
                <a:gd name="connsiteY1819" fmla="*/ 3112932 h 6367455"/>
                <a:gd name="connsiteX1820" fmla="*/ 1455069 w 6891715"/>
                <a:gd name="connsiteY1820" fmla="*/ 3142162 h 6367455"/>
                <a:gd name="connsiteX1821" fmla="*/ 1440795 w 6891715"/>
                <a:gd name="connsiteY1821" fmla="*/ 3172026 h 6367455"/>
                <a:gd name="connsiteX1822" fmla="*/ 1437940 w 6891715"/>
                <a:gd name="connsiteY1822" fmla="*/ 3193312 h 6367455"/>
                <a:gd name="connsiteX1823" fmla="*/ 1422080 w 6891715"/>
                <a:gd name="connsiteY1823" fmla="*/ 3203797 h 6367455"/>
                <a:gd name="connsiteX1824" fmla="*/ 1420812 w 6891715"/>
                <a:gd name="connsiteY1824" fmla="*/ 3217460 h 6367455"/>
                <a:gd name="connsiteX1825" fmla="*/ 1406535 w 6891715"/>
                <a:gd name="connsiteY1825" fmla="*/ 3226990 h 6367455"/>
                <a:gd name="connsiteX1826" fmla="*/ 1402092 w 6891715"/>
                <a:gd name="connsiteY1826" fmla="*/ 3238747 h 6367455"/>
                <a:gd name="connsiteX1827" fmla="*/ 1394161 w 6891715"/>
                <a:gd name="connsiteY1827" fmla="*/ 3252727 h 6367455"/>
                <a:gd name="connsiteX1828" fmla="*/ 1371634 w 6891715"/>
                <a:gd name="connsiteY1828" fmla="*/ 3245102 h 6367455"/>
                <a:gd name="connsiteX1829" fmla="*/ 1358942 w 6891715"/>
                <a:gd name="connsiteY1829" fmla="*/ 3257175 h 6367455"/>
                <a:gd name="connsiteX1830" fmla="*/ 1361164 w 6891715"/>
                <a:gd name="connsiteY1830" fmla="*/ 3262260 h 6367455"/>
                <a:gd name="connsiteX1831" fmla="*/ 1370682 w 6891715"/>
                <a:gd name="connsiteY1831" fmla="*/ 3255904 h 6367455"/>
                <a:gd name="connsiteX1832" fmla="*/ 1383373 w 6891715"/>
                <a:gd name="connsiteY1832" fmla="*/ 3254634 h 6367455"/>
                <a:gd name="connsiteX1833" fmla="*/ 1391940 w 6891715"/>
                <a:gd name="connsiteY1833" fmla="*/ 3260035 h 6367455"/>
                <a:gd name="connsiteX1834" fmla="*/ 1389718 w 6891715"/>
                <a:gd name="connsiteY1834" fmla="*/ 3266390 h 6367455"/>
                <a:gd name="connsiteX1835" fmla="*/ 1401459 w 6891715"/>
                <a:gd name="connsiteY1835" fmla="*/ 3270203 h 6367455"/>
                <a:gd name="connsiteX1836" fmla="*/ 1404631 w 6891715"/>
                <a:gd name="connsiteY1836" fmla="*/ 3277827 h 6367455"/>
                <a:gd name="connsiteX1837" fmla="*/ 1403679 w 6891715"/>
                <a:gd name="connsiteY1837" fmla="*/ 3283230 h 6367455"/>
                <a:gd name="connsiteX1838" fmla="*/ 1399237 w 6891715"/>
                <a:gd name="connsiteY1838" fmla="*/ 3289581 h 6367455"/>
                <a:gd name="connsiteX1839" fmla="*/ 1385911 w 6891715"/>
                <a:gd name="connsiteY1839" fmla="*/ 3289581 h 6367455"/>
                <a:gd name="connsiteX1840" fmla="*/ 1374172 w 6891715"/>
                <a:gd name="connsiteY1840" fmla="*/ 3288629 h 6367455"/>
                <a:gd name="connsiteX1841" fmla="*/ 1371000 w 6891715"/>
                <a:gd name="connsiteY1841" fmla="*/ 3297844 h 6367455"/>
                <a:gd name="connsiteX1842" fmla="*/ 1363702 w 6891715"/>
                <a:gd name="connsiteY1842" fmla="*/ 3307374 h 6367455"/>
                <a:gd name="connsiteX1843" fmla="*/ 1348790 w 6891715"/>
                <a:gd name="connsiteY1843" fmla="*/ 3314363 h 6367455"/>
                <a:gd name="connsiteX1844" fmla="*/ 1338636 w 6891715"/>
                <a:gd name="connsiteY1844" fmla="*/ 3312140 h 6367455"/>
                <a:gd name="connsiteX1845" fmla="*/ 1312944 w 6891715"/>
                <a:gd name="connsiteY1845" fmla="*/ 3312457 h 6367455"/>
                <a:gd name="connsiteX1846" fmla="*/ 1288834 w 6891715"/>
                <a:gd name="connsiteY1846" fmla="*/ 3314682 h 6367455"/>
                <a:gd name="connsiteX1847" fmla="*/ 1288834 w 6891715"/>
                <a:gd name="connsiteY1847" fmla="*/ 3319766 h 6367455"/>
                <a:gd name="connsiteX1848" fmla="*/ 1303426 w 6891715"/>
                <a:gd name="connsiteY1848" fmla="*/ 3317859 h 6367455"/>
                <a:gd name="connsiteX1849" fmla="*/ 1319287 w 6891715"/>
                <a:gd name="connsiteY1849" fmla="*/ 3319448 h 6367455"/>
                <a:gd name="connsiteX1850" fmla="*/ 1331022 w 6891715"/>
                <a:gd name="connsiteY1850" fmla="*/ 3323896 h 6367455"/>
                <a:gd name="connsiteX1851" fmla="*/ 1346886 w 6891715"/>
                <a:gd name="connsiteY1851" fmla="*/ 3328663 h 6367455"/>
                <a:gd name="connsiteX1852" fmla="*/ 1369412 w 6891715"/>
                <a:gd name="connsiteY1852" fmla="*/ 3330886 h 6367455"/>
                <a:gd name="connsiteX1853" fmla="*/ 1377662 w 6891715"/>
                <a:gd name="connsiteY1853" fmla="*/ 3328663 h 6367455"/>
                <a:gd name="connsiteX1854" fmla="*/ 1392257 w 6891715"/>
                <a:gd name="connsiteY1854" fmla="*/ 3315000 h 6367455"/>
                <a:gd name="connsiteX1855" fmla="*/ 1403996 w 6891715"/>
                <a:gd name="connsiteY1855" fmla="*/ 3315635 h 6367455"/>
                <a:gd name="connsiteX1856" fmla="*/ 1415736 w 6891715"/>
                <a:gd name="connsiteY1856" fmla="*/ 3321989 h 6367455"/>
                <a:gd name="connsiteX1857" fmla="*/ 1426204 w 6891715"/>
                <a:gd name="connsiteY1857" fmla="*/ 3333427 h 6367455"/>
                <a:gd name="connsiteX1858" fmla="*/ 1441112 w 6891715"/>
                <a:gd name="connsiteY1858" fmla="*/ 3338512 h 6367455"/>
                <a:gd name="connsiteX1859" fmla="*/ 1459192 w 6891715"/>
                <a:gd name="connsiteY1859" fmla="*/ 3345818 h 6367455"/>
                <a:gd name="connsiteX1860" fmla="*/ 1482666 w 6891715"/>
                <a:gd name="connsiteY1860" fmla="*/ 3379492 h 6367455"/>
                <a:gd name="connsiteX1861" fmla="*/ 1484252 w 6891715"/>
                <a:gd name="connsiteY1861" fmla="*/ 3380763 h 6367455"/>
                <a:gd name="connsiteX1862" fmla="*/ 1486474 w 6891715"/>
                <a:gd name="connsiteY1862" fmla="*/ 3382034 h 6367455"/>
                <a:gd name="connsiteX1863" fmla="*/ 1492503 w 6891715"/>
                <a:gd name="connsiteY1863" fmla="*/ 3385847 h 6367455"/>
                <a:gd name="connsiteX1864" fmla="*/ 1500748 w 6891715"/>
                <a:gd name="connsiteY1864" fmla="*/ 3389659 h 6367455"/>
                <a:gd name="connsiteX1865" fmla="*/ 1512809 w 6891715"/>
                <a:gd name="connsiteY1865" fmla="*/ 3414758 h 6367455"/>
                <a:gd name="connsiteX1866" fmla="*/ 1502335 w 6891715"/>
                <a:gd name="connsiteY1866" fmla="*/ 3420477 h 6367455"/>
                <a:gd name="connsiteX1867" fmla="*/ 1497895 w 6891715"/>
                <a:gd name="connsiteY1867" fmla="*/ 3429056 h 6367455"/>
                <a:gd name="connsiteX1868" fmla="*/ 1508679 w 6891715"/>
                <a:gd name="connsiteY1868" fmla="*/ 3433821 h 6367455"/>
                <a:gd name="connsiteX1869" fmla="*/ 1515344 w 6891715"/>
                <a:gd name="connsiteY1869" fmla="*/ 3449707 h 6367455"/>
                <a:gd name="connsiteX1870" fmla="*/ 1519468 w 6891715"/>
                <a:gd name="connsiteY1870" fmla="*/ 3486562 h 6367455"/>
                <a:gd name="connsiteX1871" fmla="*/ 1529300 w 6891715"/>
                <a:gd name="connsiteY1871" fmla="*/ 3508484 h 6367455"/>
                <a:gd name="connsiteX1872" fmla="*/ 1526130 w 6891715"/>
                <a:gd name="connsiteY1872" fmla="*/ 3514838 h 6367455"/>
                <a:gd name="connsiteX1873" fmla="*/ 1538820 w 6891715"/>
                <a:gd name="connsiteY1873" fmla="*/ 3520239 h 6367455"/>
                <a:gd name="connsiteX1874" fmla="*/ 1544213 w 6891715"/>
                <a:gd name="connsiteY1874" fmla="*/ 3527229 h 6367455"/>
                <a:gd name="connsiteX1875" fmla="*/ 1553094 w 6891715"/>
                <a:gd name="connsiteY1875" fmla="*/ 3538031 h 6367455"/>
                <a:gd name="connsiteX1876" fmla="*/ 1546752 w 6891715"/>
                <a:gd name="connsiteY1876" fmla="*/ 3549469 h 6367455"/>
                <a:gd name="connsiteX1877" fmla="*/ 1540406 w 6891715"/>
                <a:gd name="connsiteY1877" fmla="*/ 3565672 h 6367455"/>
                <a:gd name="connsiteX1878" fmla="*/ 1546752 w 6891715"/>
                <a:gd name="connsiteY1878" fmla="*/ 3559318 h 6367455"/>
                <a:gd name="connsiteX1879" fmla="*/ 1557220 w 6891715"/>
                <a:gd name="connsiteY1879" fmla="*/ 3557730 h 6367455"/>
                <a:gd name="connsiteX1880" fmla="*/ 1560393 w 6891715"/>
                <a:gd name="connsiteY1880" fmla="*/ 3552328 h 6367455"/>
                <a:gd name="connsiteX1881" fmla="*/ 1569910 w 6891715"/>
                <a:gd name="connsiteY1881" fmla="*/ 3552328 h 6367455"/>
                <a:gd name="connsiteX1882" fmla="*/ 1578475 w 6891715"/>
                <a:gd name="connsiteY1882" fmla="*/ 3560907 h 6367455"/>
                <a:gd name="connsiteX1883" fmla="*/ 1594337 w 6891715"/>
                <a:gd name="connsiteY1883" fmla="*/ 3572344 h 6367455"/>
                <a:gd name="connsiteX1884" fmla="*/ 1618764 w 6891715"/>
                <a:gd name="connsiteY1884" fmla="*/ 3594267 h 6367455"/>
                <a:gd name="connsiteX1885" fmla="*/ 1629867 w 6891715"/>
                <a:gd name="connsiteY1885" fmla="*/ 3618413 h 6367455"/>
                <a:gd name="connsiteX1886" fmla="*/ 1648901 w 6891715"/>
                <a:gd name="connsiteY1886" fmla="*/ 3631121 h 6367455"/>
                <a:gd name="connsiteX1887" fmla="*/ 1640335 w 6891715"/>
                <a:gd name="connsiteY1887" fmla="*/ 3642559 h 6367455"/>
                <a:gd name="connsiteX1888" fmla="*/ 1655563 w 6891715"/>
                <a:gd name="connsiteY1888" fmla="*/ 3681320 h 6367455"/>
                <a:gd name="connsiteX1889" fmla="*/ 1679355 w 6891715"/>
                <a:gd name="connsiteY1889" fmla="*/ 3704196 h 6367455"/>
                <a:gd name="connsiteX1890" fmla="*/ 1685700 w 6891715"/>
                <a:gd name="connsiteY1890" fmla="*/ 3721352 h 6367455"/>
                <a:gd name="connsiteX1891" fmla="*/ 1674914 w 6891715"/>
                <a:gd name="connsiteY1891" fmla="*/ 3709597 h 6367455"/>
                <a:gd name="connsiteX1892" fmla="*/ 1654928 w 6891715"/>
                <a:gd name="connsiteY1892" fmla="*/ 3713092 h 6367455"/>
                <a:gd name="connsiteX1893" fmla="*/ 1649535 w 6891715"/>
                <a:gd name="connsiteY1893" fmla="*/ 3708961 h 6367455"/>
                <a:gd name="connsiteX1894" fmla="*/ 1635894 w 6891715"/>
                <a:gd name="connsiteY1894" fmla="*/ 3708961 h 6367455"/>
                <a:gd name="connsiteX1895" fmla="*/ 1620032 w 6891715"/>
                <a:gd name="connsiteY1895" fmla="*/ 3699748 h 6367455"/>
                <a:gd name="connsiteX1896" fmla="*/ 1602902 w 6891715"/>
                <a:gd name="connsiteY1896" fmla="*/ 3700701 h 6367455"/>
                <a:gd name="connsiteX1897" fmla="*/ 1589261 w 6891715"/>
                <a:gd name="connsiteY1897" fmla="*/ 3700065 h 6367455"/>
                <a:gd name="connsiteX1898" fmla="*/ 1586406 w 6891715"/>
                <a:gd name="connsiteY1898" fmla="*/ 3706420 h 6367455"/>
                <a:gd name="connsiteX1899" fmla="*/ 1599730 w 6891715"/>
                <a:gd name="connsiteY1899" fmla="*/ 3705149 h 6367455"/>
                <a:gd name="connsiteX1900" fmla="*/ 1612419 w 6891715"/>
                <a:gd name="connsiteY1900" fmla="*/ 3705149 h 6367455"/>
                <a:gd name="connsiteX1901" fmla="*/ 1620984 w 6891715"/>
                <a:gd name="connsiteY1901" fmla="*/ 3712456 h 6367455"/>
                <a:gd name="connsiteX1902" fmla="*/ 1633674 w 6891715"/>
                <a:gd name="connsiteY1902" fmla="*/ 3713092 h 6367455"/>
                <a:gd name="connsiteX1903" fmla="*/ 1646363 w 6891715"/>
                <a:gd name="connsiteY1903" fmla="*/ 3712138 h 6367455"/>
                <a:gd name="connsiteX1904" fmla="*/ 1653976 w 6891715"/>
                <a:gd name="connsiteY1904" fmla="*/ 3722623 h 6367455"/>
                <a:gd name="connsiteX1905" fmla="*/ 1668569 w 6891715"/>
                <a:gd name="connsiteY1905" fmla="*/ 3729930 h 6367455"/>
                <a:gd name="connsiteX1906" fmla="*/ 1683796 w 6891715"/>
                <a:gd name="connsiteY1906" fmla="*/ 3745498 h 6367455"/>
                <a:gd name="connsiteX1907" fmla="*/ 1692361 w 6891715"/>
                <a:gd name="connsiteY1907" fmla="*/ 3760113 h 6367455"/>
                <a:gd name="connsiteX1908" fmla="*/ 1694899 w 6891715"/>
                <a:gd name="connsiteY1908" fmla="*/ 3787436 h 6367455"/>
                <a:gd name="connsiteX1909" fmla="*/ 1687286 w 6891715"/>
                <a:gd name="connsiteY1909" fmla="*/ 3799192 h 6367455"/>
                <a:gd name="connsiteX1910" fmla="*/ 1673962 w 6891715"/>
                <a:gd name="connsiteY1910" fmla="*/ 3811900 h 6367455"/>
                <a:gd name="connsiteX1911" fmla="*/ 1665397 w 6891715"/>
                <a:gd name="connsiteY1911" fmla="*/ 3830963 h 6367455"/>
                <a:gd name="connsiteX1912" fmla="*/ 1673962 w 6891715"/>
                <a:gd name="connsiteY1912" fmla="*/ 3841766 h 6367455"/>
                <a:gd name="connsiteX1913" fmla="*/ 1692044 w 6891715"/>
                <a:gd name="connsiteY1913" fmla="*/ 3848755 h 6367455"/>
                <a:gd name="connsiteX1914" fmla="*/ 1697437 w 6891715"/>
                <a:gd name="connsiteY1914" fmla="*/ 3846531 h 6367455"/>
                <a:gd name="connsiteX1915" fmla="*/ 1701561 w 6891715"/>
                <a:gd name="connsiteY1915" fmla="*/ 3831599 h 6367455"/>
                <a:gd name="connsiteX1916" fmla="*/ 1705368 w 6891715"/>
                <a:gd name="connsiteY1916" fmla="*/ 3820161 h 6367455"/>
                <a:gd name="connsiteX1917" fmla="*/ 1720278 w 6891715"/>
                <a:gd name="connsiteY1917" fmla="*/ 3816984 h 6367455"/>
                <a:gd name="connsiteX1918" fmla="*/ 1733918 w 6891715"/>
                <a:gd name="connsiteY1918" fmla="*/ 3814760 h 6367455"/>
                <a:gd name="connsiteX1919" fmla="*/ 1755173 w 6891715"/>
                <a:gd name="connsiteY1919" fmla="*/ 3818572 h 6367455"/>
                <a:gd name="connsiteX1920" fmla="*/ 1800854 w 6891715"/>
                <a:gd name="connsiteY1920" fmla="*/ 3826833 h 6367455"/>
                <a:gd name="connsiteX1921" fmla="*/ 1812592 w 6891715"/>
                <a:gd name="connsiteY1921" fmla="*/ 3845578 h 6367455"/>
                <a:gd name="connsiteX1922" fmla="*/ 1835115 w 6891715"/>
                <a:gd name="connsiteY1922" fmla="*/ 3887516 h 6367455"/>
                <a:gd name="connsiteX1923" fmla="*/ 1831308 w 6891715"/>
                <a:gd name="connsiteY1923" fmla="*/ 3910709 h 6367455"/>
                <a:gd name="connsiteX1924" fmla="*/ 1824964 w 6891715"/>
                <a:gd name="connsiteY1924" fmla="*/ 3936126 h 6367455"/>
                <a:gd name="connsiteX1925" fmla="*/ 1809419 w 6891715"/>
                <a:gd name="connsiteY1925" fmla="*/ 3962814 h 6367455"/>
                <a:gd name="connsiteX1926" fmla="*/ 1796730 w 6891715"/>
                <a:gd name="connsiteY1926" fmla="*/ 3960590 h 6367455"/>
                <a:gd name="connsiteX1927" fmla="*/ 1785310 w 6891715"/>
                <a:gd name="connsiteY1927" fmla="*/ 3966945 h 6367455"/>
                <a:gd name="connsiteX1928" fmla="*/ 1785310 w 6891715"/>
                <a:gd name="connsiteY1928" fmla="*/ 3980606 h 6367455"/>
                <a:gd name="connsiteX1929" fmla="*/ 1791655 w 6891715"/>
                <a:gd name="connsiteY1929" fmla="*/ 3986007 h 6367455"/>
                <a:gd name="connsiteX1930" fmla="*/ 1788482 w 6891715"/>
                <a:gd name="connsiteY1930" fmla="*/ 3996810 h 6367455"/>
                <a:gd name="connsiteX1931" fmla="*/ 1776745 w 6891715"/>
                <a:gd name="connsiteY1931" fmla="*/ 3999987 h 6367455"/>
                <a:gd name="connsiteX1932" fmla="*/ 1765642 w 6891715"/>
                <a:gd name="connsiteY1932" fmla="*/ 3998716 h 6367455"/>
                <a:gd name="connsiteX1933" fmla="*/ 1759297 w 6891715"/>
                <a:gd name="connsiteY1933" fmla="*/ 3994903 h 6367455"/>
                <a:gd name="connsiteX1934" fmla="*/ 1753904 w 6891715"/>
                <a:gd name="connsiteY1934" fmla="*/ 4003482 h 6367455"/>
                <a:gd name="connsiteX1935" fmla="*/ 1741215 w 6891715"/>
                <a:gd name="connsiteY1935" fmla="*/ 4002211 h 6367455"/>
                <a:gd name="connsiteX1936" fmla="*/ 1734870 w 6891715"/>
                <a:gd name="connsiteY1936" fmla="*/ 4005388 h 6367455"/>
                <a:gd name="connsiteX1937" fmla="*/ 1750732 w 6891715"/>
                <a:gd name="connsiteY1937" fmla="*/ 4014602 h 6367455"/>
                <a:gd name="connsiteX1938" fmla="*/ 1749780 w 6891715"/>
                <a:gd name="connsiteY1938" fmla="*/ 4023180 h 6367455"/>
                <a:gd name="connsiteX1939" fmla="*/ 1741532 w 6891715"/>
                <a:gd name="connsiteY1939" fmla="*/ 4031758 h 6367455"/>
                <a:gd name="connsiteX1940" fmla="*/ 1737408 w 6891715"/>
                <a:gd name="connsiteY1940" fmla="*/ 4046691 h 6367455"/>
                <a:gd name="connsiteX1941" fmla="*/ 1728843 w 6891715"/>
                <a:gd name="connsiteY1941" fmla="*/ 4053998 h 6367455"/>
                <a:gd name="connsiteX1942" fmla="*/ 1712981 w 6891715"/>
                <a:gd name="connsiteY1942" fmla="*/ 4047962 h 6367455"/>
                <a:gd name="connsiteX1943" fmla="*/ 1726622 w 6891715"/>
                <a:gd name="connsiteY1943" fmla="*/ 4058128 h 6367455"/>
                <a:gd name="connsiteX1944" fmla="*/ 1714250 w 6891715"/>
                <a:gd name="connsiteY1944" fmla="*/ 4069884 h 6367455"/>
                <a:gd name="connsiteX1945" fmla="*/ 1719643 w 6891715"/>
                <a:gd name="connsiteY1945" fmla="*/ 4075285 h 6367455"/>
                <a:gd name="connsiteX1946" fmla="*/ 1730112 w 6891715"/>
                <a:gd name="connsiteY1946" fmla="*/ 4063530 h 6367455"/>
                <a:gd name="connsiteX1947" fmla="*/ 1740898 w 6891715"/>
                <a:gd name="connsiteY1947" fmla="*/ 4072743 h 6367455"/>
                <a:gd name="connsiteX1948" fmla="*/ 1762152 w 6891715"/>
                <a:gd name="connsiteY1948" fmla="*/ 4075920 h 6367455"/>
                <a:gd name="connsiteX1949" fmla="*/ 1773255 w 6891715"/>
                <a:gd name="connsiteY1949" fmla="*/ 4070519 h 6367455"/>
                <a:gd name="connsiteX1950" fmla="*/ 1794510 w 6891715"/>
                <a:gd name="connsiteY1950" fmla="*/ 4063847 h 6367455"/>
                <a:gd name="connsiteX1951" fmla="*/ 1804027 w 6891715"/>
                <a:gd name="connsiteY1951" fmla="*/ 4065118 h 6367455"/>
                <a:gd name="connsiteX1952" fmla="*/ 1797682 w 6891715"/>
                <a:gd name="connsiteY1952" fmla="*/ 4074650 h 6367455"/>
                <a:gd name="connsiteX1953" fmla="*/ 1801171 w 6891715"/>
                <a:gd name="connsiteY1953" fmla="*/ 4096572 h 6367455"/>
                <a:gd name="connsiteX1954" fmla="*/ 1793875 w 6891715"/>
                <a:gd name="connsiteY1954" fmla="*/ 4105150 h 6367455"/>
                <a:gd name="connsiteX1955" fmla="*/ 1761200 w 6891715"/>
                <a:gd name="connsiteY1955" fmla="*/ 4113728 h 6367455"/>
                <a:gd name="connsiteX1956" fmla="*/ 1756125 w 6891715"/>
                <a:gd name="connsiteY1956" fmla="*/ 4134062 h 6367455"/>
                <a:gd name="connsiteX1957" fmla="*/ 1726622 w 6891715"/>
                <a:gd name="connsiteY1957" fmla="*/ 4139463 h 6367455"/>
                <a:gd name="connsiteX1958" fmla="*/ 1673010 w 6891715"/>
                <a:gd name="connsiteY1958" fmla="*/ 4158844 h 6367455"/>
                <a:gd name="connsiteX1959" fmla="*/ 1660956 w 6891715"/>
                <a:gd name="connsiteY1959" fmla="*/ 4150583 h 6367455"/>
                <a:gd name="connsiteX1960" fmla="*/ 1611468 w 6891715"/>
                <a:gd name="connsiteY1960" fmla="*/ 4149948 h 6367455"/>
                <a:gd name="connsiteX1961" fmla="*/ 1601950 w 6891715"/>
                <a:gd name="connsiteY1961" fmla="*/ 4165833 h 6367455"/>
                <a:gd name="connsiteX1962" fmla="*/ 1583868 w 6891715"/>
                <a:gd name="connsiteY1962" fmla="*/ 4158844 h 6367455"/>
                <a:gd name="connsiteX1963" fmla="*/ 1579744 w 6891715"/>
                <a:gd name="connsiteY1963" fmla="*/ 4148041 h 6367455"/>
                <a:gd name="connsiteX1964" fmla="*/ 1568958 w 6891715"/>
                <a:gd name="connsiteY1964" fmla="*/ 4147088 h 6367455"/>
                <a:gd name="connsiteX1965" fmla="*/ 1564834 w 6891715"/>
                <a:gd name="connsiteY1965" fmla="*/ 4144229 h 6367455"/>
                <a:gd name="connsiteX1966" fmla="*/ 1557220 w 6891715"/>
                <a:gd name="connsiteY1966" fmla="*/ 4153760 h 6367455"/>
                <a:gd name="connsiteX1967" fmla="*/ 1548972 w 6891715"/>
                <a:gd name="connsiteY1967" fmla="*/ 4149630 h 6367455"/>
                <a:gd name="connsiteX1968" fmla="*/ 1535013 w 6891715"/>
                <a:gd name="connsiteY1968" fmla="*/ 4131838 h 6367455"/>
                <a:gd name="connsiteX1969" fmla="*/ 1520103 w 6891715"/>
                <a:gd name="connsiteY1969" fmla="*/ 4131838 h 6367455"/>
                <a:gd name="connsiteX1970" fmla="*/ 1528668 w 6891715"/>
                <a:gd name="connsiteY1970" fmla="*/ 4139463 h 6367455"/>
                <a:gd name="connsiteX1971" fmla="*/ 1532792 w 6891715"/>
                <a:gd name="connsiteY1971" fmla="*/ 4145500 h 6367455"/>
                <a:gd name="connsiteX1972" fmla="*/ 1530254 w 6891715"/>
                <a:gd name="connsiteY1972" fmla="*/ 4151854 h 6367455"/>
                <a:gd name="connsiteX1973" fmla="*/ 1514075 w 6891715"/>
                <a:gd name="connsiteY1973" fmla="*/ 4162656 h 6367455"/>
                <a:gd name="connsiteX1974" fmla="*/ 1509948 w 6891715"/>
                <a:gd name="connsiteY1974" fmla="*/ 4168057 h 6367455"/>
                <a:gd name="connsiteX1975" fmla="*/ 1494090 w 6891715"/>
                <a:gd name="connsiteY1975" fmla="*/ 4165833 h 6367455"/>
                <a:gd name="connsiteX1976" fmla="*/ 1478224 w 6891715"/>
                <a:gd name="connsiteY1976" fmla="*/ 4159479 h 6367455"/>
                <a:gd name="connsiteX1977" fmla="*/ 1472832 w 6891715"/>
                <a:gd name="connsiteY1977" fmla="*/ 4168057 h 6367455"/>
                <a:gd name="connsiteX1978" fmla="*/ 1485838 w 6891715"/>
                <a:gd name="connsiteY1978" fmla="*/ 4176636 h 6367455"/>
                <a:gd name="connsiteX1979" fmla="*/ 1474101 w 6891715"/>
                <a:gd name="connsiteY1979" fmla="*/ 4191250 h 6367455"/>
                <a:gd name="connsiteX1980" fmla="*/ 1469977 w 6891715"/>
                <a:gd name="connsiteY1980" fmla="*/ 4187120 h 6367455"/>
                <a:gd name="connsiteX1981" fmla="*/ 1450946 w 6891715"/>
                <a:gd name="connsiteY1981" fmla="*/ 4184261 h 6367455"/>
                <a:gd name="connsiteX1982" fmla="*/ 1430645 w 6891715"/>
                <a:gd name="connsiteY1982" fmla="*/ 4191886 h 6367455"/>
                <a:gd name="connsiteX1983" fmla="*/ 1416053 w 6891715"/>
                <a:gd name="connsiteY1983" fmla="*/ 4168693 h 6367455"/>
                <a:gd name="connsiteX1984" fmla="*/ 1375758 w 6891715"/>
                <a:gd name="connsiteY1984" fmla="*/ 4165833 h 6367455"/>
                <a:gd name="connsiteX1985" fmla="*/ 1351645 w 6891715"/>
                <a:gd name="connsiteY1985" fmla="*/ 4183943 h 6367455"/>
                <a:gd name="connsiteX1986" fmla="*/ 1339906 w 6891715"/>
                <a:gd name="connsiteY1986" fmla="*/ 4182037 h 6367455"/>
                <a:gd name="connsiteX1987" fmla="*/ 1335781 w 6891715"/>
                <a:gd name="connsiteY1987" fmla="*/ 4172505 h 6367455"/>
                <a:gd name="connsiteX1988" fmla="*/ 1324997 w 6891715"/>
                <a:gd name="connsiteY1988" fmla="*/ 4196969 h 6367455"/>
                <a:gd name="connsiteX1989" fmla="*/ 1326582 w 6891715"/>
                <a:gd name="connsiteY1989" fmla="*/ 4231600 h 6367455"/>
                <a:gd name="connsiteX1990" fmla="*/ 1311992 w 6891715"/>
                <a:gd name="connsiteY1990" fmla="*/ 4234777 h 6367455"/>
                <a:gd name="connsiteX1991" fmla="*/ 1296130 w 6891715"/>
                <a:gd name="connsiteY1991" fmla="*/ 4227787 h 6367455"/>
                <a:gd name="connsiteX1992" fmla="*/ 1271704 w 6891715"/>
                <a:gd name="connsiteY1992" fmla="*/ 4224928 h 6367455"/>
                <a:gd name="connsiteX1993" fmla="*/ 1243152 w 6891715"/>
                <a:gd name="connsiteY1993" fmla="*/ 4215397 h 6367455"/>
                <a:gd name="connsiteX1994" fmla="*/ 1218725 w 6891715"/>
                <a:gd name="connsiteY1994" fmla="*/ 4217938 h 6367455"/>
                <a:gd name="connsiteX1995" fmla="*/ 1211112 w 6891715"/>
                <a:gd name="connsiteY1995" fmla="*/ 4233824 h 6367455"/>
                <a:gd name="connsiteX1996" fmla="*/ 1181926 w 6891715"/>
                <a:gd name="connsiteY1996" fmla="*/ 4251934 h 6367455"/>
                <a:gd name="connsiteX1997" fmla="*/ 1187319 w 6891715"/>
                <a:gd name="connsiteY1997" fmla="*/ 4266866 h 6367455"/>
                <a:gd name="connsiteX1998" fmla="*/ 1184464 w 6891715"/>
                <a:gd name="connsiteY1998" fmla="*/ 4275127 h 6367455"/>
                <a:gd name="connsiteX1999" fmla="*/ 1171774 w 6891715"/>
                <a:gd name="connsiteY1999" fmla="*/ 4270043 h 6367455"/>
                <a:gd name="connsiteX2000" fmla="*/ 1150519 w 6891715"/>
                <a:gd name="connsiteY2000" fmla="*/ 4257653 h 6367455"/>
                <a:gd name="connsiteX2001" fmla="*/ 1135608 w 6891715"/>
                <a:gd name="connsiteY2001" fmla="*/ 4262736 h 6367455"/>
                <a:gd name="connsiteX2002" fmla="*/ 1134657 w 6891715"/>
                <a:gd name="connsiteY2002" fmla="*/ 4274491 h 6367455"/>
                <a:gd name="connsiteX2003" fmla="*/ 1120698 w 6891715"/>
                <a:gd name="connsiteY2003" fmla="*/ 4263371 h 6367455"/>
                <a:gd name="connsiteX2004" fmla="*/ 1125139 w 6891715"/>
                <a:gd name="connsiteY2004" fmla="*/ 4249392 h 6367455"/>
                <a:gd name="connsiteX2005" fmla="*/ 1137512 w 6891715"/>
                <a:gd name="connsiteY2005" fmla="*/ 4250027 h 6367455"/>
                <a:gd name="connsiteX2006" fmla="*/ 1141636 w 6891715"/>
                <a:gd name="connsiteY2006" fmla="*/ 4243038 h 6367455"/>
                <a:gd name="connsiteX2007" fmla="*/ 1175264 w 6891715"/>
                <a:gd name="connsiteY2007" fmla="*/ 4223657 h 6367455"/>
                <a:gd name="connsiteX2008" fmla="*/ 1200326 w 6891715"/>
                <a:gd name="connsiteY2008" fmla="*/ 4180130 h 6367455"/>
                <a:gd name="connsiteX2009" fmla="*/ 1230146 w 6891715"/>
                <a:gd name="connsiteY2009" fmla="*/ 4169328 h 6367455"/>
                <a:gd name="connsiteX2010" fmla="*/ 1238711 w 6891715"/>
                <a:gd name="connsiteY2010" fmla="*/ 4117541 h 6367455"/>
                <a:gd name="connsiteX2011" fmla="*/ 1249498 w 6891715"/>
                <a:gd name="connsiteY2011" fmla="*/ 4116270 h 6367455"/>
                <a:gd name="connsiteX2012" fmla="*/ 1262187 w 6891715"/>
                <a:gd name="connsiteY2012" fmla="*/ 4123895 h 6367455"/>
                <a:gd name="connsiteX2013" fmla="*/ 1279000 w 6891715"/>
                <a:gd name="connsiteY2013" fmla="*/ 4109916 h 6367455"/>
                <a:gd name="connsiteX2014" fmla="*/ 1263138 w 6891715"/>
                <a:gd name="connsiteY2014" fmla="*/ 4114364 h 6367455"/>
                <a:gd name="connsiteX2015" fmla="*/ 1259967 w 6891715"/>
                <a:gd name="connsiteY2015" fmla="*/ 4107692 h 6367455"/>
                <a:gd name="connsiteX2016" fmla="*/ 1264090 w 6891715"/>
                <a:gd name="connsiteY2016" fmla="*/ 4094030 h 6367455"/>
                <a:gd name="connsiteX2017" fmla="*/ 1306282 w 6891715"/>
                <a:gd name="connsiteY2017" fmla="*/ 4087358 h 6367455"/>
                <a:gd name="connsiteX2018" fmla="*/ 1355135 w 6891715"/>
                <a:gd name="connsiteY2018" fmla="*/ 4095301 h 6367455"/>
                <a:gd name="connsiteX2019" fmla="*/ 1376076 w 6891715"/>
                <a:gd name="connsiteY2019" fmla="*/ 4093077 h 6367455"/>
                <a:gd name="connsiteX2020" fmla="*/ 1382421 w 6891715"/>
                <a:gd name="connsiteY2020" fmla="*/ 4064800 h 6367455"/>
                <a:gd name="connsiteX2021" fmla="*/ 1413832 w 6891715"/>
                <a:gd name="connsiteY2021" fmla="*/ 4045102 h 6367455"/>
                <a:gd name="connsiteX2022" fmla="*/ 1418908 w 6891715"/>
                <a:gd name="connsiteY2022" fmla="*/ 4026357 h 6367455"/>
                <a:gd name="connsiteX2023" fmla="*/ 1444918 w 6891715"/>
                <a:gd name="connsiteY2023" fmla="*/ 4000622 h 6367455"/>
                <a:gd name="connsiteX2024" fmla="*/ 1447139 w 6891715"/>
                <a:gd name="connsiteY2024" fmla="*/ 3991409 h 6367455"/>
                <a:gd name="connsiteX2025" fmla="*/ 1438574 w 6891715"/>
                <a:gd name="connsiteY2025" fmla="*/ 4001893 h 6367455"/>
                <a:gd name="connsiteX2026" fmla="*/ 1418908 w 6891715"/>
                <a:gd name="connsiteY2026" fmla="*/ 4017779 h 6367455"/>
                <a:gd name="connsiteX2027" fmla="*/ 1405900 w 6891715"/>
                <a:gd name="connsiteY2027" fmla="*/ 4024451 h 6367455"/>
                <a:gd name="connsiteX2028" fmla="*/ 1392575 w 6891715"/>
                <a:gd name="connsiteY2028" fmla="*/ 4039066 h 6367455"/>
                <a:gd name="connsiteX2029" fmla="*/ 1376711 w 6891715"/>
                <a:gd name="connsiteY2029" fmla="*/ 4041290 h 6367455"/>
                <a:gd name="connsiteX2030" fmla="*/ 1358942 w 6891715"/>
                <a:gd name="connsiteY2030" fmla="*/ 4059717 h 6367455"/>
                <a:gd name="connsiteX2031" fmla="*/ 1334512 w 6891715"/>
                <a:gd name="connsiteY2031" fmla="*/ 4065118 h 6367455"/>
                <a:gd name="connsiteX2032" fmla="*/ 1314530 w 6891715"/>
                <a:gd name="connsiteY2032" fmla="*/ 4043196 h 6367455"/>
                <a:gd name="connsiteX2033" fmla="*/ 1297082 w 6891715"/>
                <a:gd name="connsiteY2033" fmla="*/ 4025404 h 6367455"/>
                <a:gd name="connsiteX2034" fmla="*/ 1281538 w 6891715"/>
                <a:gd name="connsiteY2034" fmla="*/ 4039066 h 6367455"/>
                <a:gd name="connsiteX2035" fmla="*/ 1257112 w 6891715"/>
                <a:gd name="connsiteY2035" fmla="*/ 4038430 h 6367455"/>
                <a:gd name="connsiteX2036" fmla="*/ 1242517 w 6891715"/>
                <a:gd name="connsiteY2036" fmla="*/ 4032076 h 6367455"/>
                <a:gd name="connsiteX2037" fmla="*/ 1272656 w 6891715"/>
                <a:gd name="connsiteY2037" fmla="*/ 4013966 h 6367455"/>
                <a:gd name="connsiteX2038" fmla="*/ 1243152 w 6891715"/>
                <a:gd name="connsiteY2038" fmla="*/ 4013013 h 6367455"/>
                <a:gd name="connsiteX2039" fmla="*/ 1243152 w 6891715"/>
                <a:gd name="connsiteY2039" fmla="*/ 4002846 h 6367455"/>
                <a:gd name="connsiteX2040" fmla="*/ 1227608 w 6891715"/>
                <a:gd name="connsiteY2040" fmla="*/ 4016508 h 6367455"/>
                <a:gd name="connsiteX2041" fmla="*/ 1206353 w 6891715"/>
                <a:gd name="connsiteY2041" fmla="*/ 4023815 h 6367455"/>
                <a:gd name="connsiteX2042" fmla="*/ 1200008 w 6891715"/>
                <a:gd name="connsiteY2042" fmla="*/ 4034618 h 6367455"/>
                <a:gd name="connsiteX2043" fmla="*/ 1184464 w 6891715"/>
                <a:gd name="connsiteY2043" fmla="*/ 4034935 h 6367455"/>
                <a:gd name="connsiteX2044" fmla="*/ 1178754 w 6891715"/>
                <a:gd name="connsiteY2044" fmla="*/ 4020003 h 6367455"/>
                <a:gd name="connsiteX2045" fmla="*/ 1165112 w 6891715"/>
                <a:gd name="connsiteY2045" fmla="*/ 4013649 h 6367455"/>
                <a:gd name="connsiteX2046" fmla="*/ 1165112 w 6891715"/>
                <a:gd name="connsiteY2046" fmla="*/ 4005388 h 6367455"/>
                <a:gd name="connsiteX2047" fmla="*/ 1175580 w 6891715"/>
                <a:gd name="connsiteY2047" fmla="*/ 3994903 h 6367455"/>
                <a:gd name="connsiteX2048" fmla="*/ 1156546 w 6891715"/>
                <a:gd name="connsiteY2048" fmla="*/ 3991726 h 6367455"/>
                <a:gd name="connsiteX2049" fmla="*/ 1155277 w 6891715"/>
                <a:gd name="connsiteY2049" fmla="*/ 3988549 h 6367455"/>
                <a:gd name="connsiteX2050" fmla="*/ 1166064 w 6891715"/>
                <a:gd name="connsiteY2050" fmla="*/ 3989502 h 6367455"/>
                <a:gd name="connsiteX2051" fmla="*/ 1170823 w 6891715"/>
                <a:gd name="connsiteY2051" fmla="*/ 3982195 h 6367455"/>
                <a:gd name="connsiteX2052" fmla="*/ 1182560 w 6891715"/>
                <a:gd name="connsiteY2052" fmla="*/ 3972663 h 6367455"/>
                <a:gd name="connsiteX2053" fmla="*/ 1204767 w 6891715"/>
                <a:gd name="connsiteY2053" fmla="*/ 3971075 h 6367455"/>
                <a:gd name="connsiteX2054" fmla="*/ 1220312 w 6891715"/>
                <a:gd name="connsiteY2054" fmla="*/ 3958366 h 6367455"/>
                <a:gd name="connsiteX2055" fmla="*/ 1239663 w 6891715"/>
                <a:gd name="connsiteY2055" fmla="*/ 3944705 h 6367455"/>
                <a:gd name="connsiteX2056" fmla="*/ 1261553 w 6891715"/>
                <a:gd name="connsiteY2056" fmla="*/ 3933902 h 6367455"/>
                <a:gd name="connsiteX2057" fmla="*/ 1274242 w 6891715"/>
                <a:gd name="connsiteY2057" fmla="*/ 3911662 h 6367455"/>
                <a:gd name="connsiteX2058" fmla="*/ 1288834 w 6891715"/>
                <a:gd name="connsiteY2058" fmla="*/ 3879891 h 6367455"/>
                <a:gd name="connsiteX2059" fmla="*/ 1275828 w 6891715"/>
                <a:gd name="connsiteY2059" fmla="*/ 3878938 h 6367455"/>
                <a:gd name="connsiteX2060" fmla="*/ 1278683 w 6891715"/>
                <a:gd name="connsiteY2060" fmla="*/ 3858922 h 6367455"/>
                <a:gd name="connsiteX2061" fmla="*/ 1269166 w 6891715"/>
                <a:gd name="connsiteY2061" fmla="*/ 3851615 h 6367455"/>
                <a:gd name="connsiteX2062" fmla="*/ 1267262 w 6891715"/>
                <a:gd name="connsiteY2062" fmla="*/ 3837635 h 6367455"/>
                <a:gd name="connsiteX2063" fmla="*/ 1269801 w 6891715"/>
                <a:gd name="connsiteY2063" fmla="*/ 3828104 h 6367455"/>
                <a:gd name="connsiteX2064" fmla="*/ 1259650 w 6891715"/>
                <a:gd name="connsiteY2064" fmla="*/ 3833823 h 6367455"/>
                <a:gd name="connsiteX2065" fmla="*/ 1237441 w 6891715"/>
                <a:gd name="connsiteY2065" fmla="*/ 3837953 h 6367455"/>
                <a:gd name="connsiteX2066" fmla="*/ 1234269 w 6891715"/>
                <a:gd name="connsiteY2066" fmla="*/ 3848755 h 6367455"/>
                <a:gd name="connsiteX2067" fmla="*/ 1227925 w 6891715"/>
                <a:gd name="connsiteY2067" fmla="*/ 3852885 h 6367455"/>
                <a:gd name="connsiteX2068" fmla="*/ 1213967 w 6891715"/>
                <a:gd name="connsiteY2068" fmla="*/ 3846849 h 6367455"/>
                <a:gd name="connsiteX2069" fmla="*/ 1201594 w 6891715"/>
                <a:gd name="connsiteY2069" fmla="*/ 3857651 h 6367455"/>
                <a:gd name="connsiteX2070" fmla="*/ 1196519 w 6891715"/>
                <a:gd name="connsiteY2070" fmla="*/ 3853203 h 6367455"/>
                <a:gd name="connsiteX2071" fmla="*/ 1221580 w 6891715"/>
                <a:gd name="connsiteY2071" fmla="*/ 3825562 h 6367455"/>
                <a:gd name="connsiteX2072" fmla="*/ 1232049 w 6891715"/>
                <a:gd name="connsiteY2072" fmla="*/ 3823656 h 6367455"/>
                <a:gd name="connsiteX2073" fmla="*/ 1243469 w 6891715"/>
                <a:gd name="connsiteY2073" fmla="*/ 3817937 h 6367455"/>
                <a:gd name="connsiteX2074" fmla="*/ 1256160 w 6891715"/>
                <a:gd name="connsiteY2074" fmla="*/ 3805228 h 6367455"/>
                <a:gd name="connsiteX2075" fmla="*/ 1255210 w 6891715"/>
                <a:gd name="connsiteY2075" fmla="*/ 3788707 h 6367455"/>
                <a:gd name="connsiteX2076" fmla="*/ 1266312 w 6891715"/>
                <a:gd name="connsiteY2076" fmla="*/ 3780129 h 6367455"/>
                <a:gd name="connsiteX2077" fmla="*/ 1297082 w 6891715"/>
                <a:gd name="connsiteY2077" fmla="*/ 3762655 h 6367455"/>
                <a:gd name="connsiteX2078" fmla="*/ 1311992 w 6891715"/>
                <a:gd name="connsiteY2078" fmla="*/ 3769009 h 6367455"/>
                <a:gd name="connsiteX2079" fmla="*/ 1329120 w 6891715"/>
                <a:gd name="connsiteY2079" fmla="*/ 3774093 h 6367455"/>
                <a:gd name="connsiteX2080" fmla="*/ 1342444 w 6891715"/>
                <a:gd name="connsiteY2080" fmla="*/ 3764561 h 6367455"/>
                <a:gd name="connsiteX2081" fmla="*/ 1351962 w 6891715"/>
                <a:gd name="connsiteY2081" fmla="*/ 3769645 h 6367455"/>
                <a:gd name="connsiteX2082" fmla="*/ 1376393 w 6891715"/>
                <a:gd name="connsiteY2082" fmla="*/ 3774728 h 6367455"/>
                <a:gd name="connsiteX2083" fmla="*/ 1355135 w 6891715"/>
                <a:gd name="connsiteY2083" fmla="*/ 3762337 h 6367455"/>
                <a:gd name="connsiteX2084" fmla="*/ 1359260 w 6891715"/>
                <a:gd name="connsiteY2084" fmla="*/ 3755030 h 6367455"/>
                <a:gd name="connsiteX2085" fmla="*/ 1373855 w 6891715"/>
                <a:gd name="connsiteY2085" fmla="*/ 3742957 h 6367455"/>
                <a:gd name="connsiteX2086" fmla="*/ 1377345 w 6891715"/>
                <a:gd name="connsiteY2086" fmla="*/ 3759795 h 6367455"/>
                <a:gd name="connsiteX2087" fmla="*/ 1390036 w 6891715"/>
                <a:gd name="connsiteY2087" fmla="*/ 3766150 h 6367455"/>
                <a:gd name="connsiteX2088" fmla="*/ 1398602 w 6891715"/>
                <a:gd name="connsiteY2088" fmla="*/ 3760431 h 6367455"/>
                <a:gd name="connsiteX2089" fmla="*/ 1383691 w 6891715"/>
                <a:gd name="connsiteY2089" fmla="*/ 3752488 h 6367455"/>
                <a:gd name="connsiteX2090" fmla="*/ 1373855 w 6891715"/>
                <a:gd name="connsiteY2090" fmla="*/ 3737873 h 6367455"/>
                <a:gd name="connsiteX2091" fmla="*/ 1371634 w 6891715"/>
                <a:gd name="connsiteY2091" fmla="*/ 3718810 h 6367455"/>
                <a:gd name="connsiteX2092" fmla="*/ 1379883 w 6891715"/>
                <a:gd name="connsiteY2092" fmla="*/ 3698794 h 6367455"/>
                <a:gd name="connsiteX2093" fmla="*/ 1391622 w 6891715"/>
                <a:gd name="connsiteY2093" fmla="*/ 3694346 h 6367455"/>
                <a:gd name="connsiteX2094" fmla="*/ 1377662 w 6891715"/>
                <a:gd name="connsiteY2094" fmla="*/ 3693393 h 6367455"/>
                <a:gd name="connsiteX2095" fmla="*/ 1375758 w 6891715"/>
                <a:gd name="connsiteY2095" fmla="*/ 3673377 h 6367455"/>
                <a:gd name="connsiteX2096" fmla="*/ 1384960 w 6891715"/>
                <a:gd name="connsiteY2096" fmla="*/ 3665117 h 6367455"/>
                <a:gd name="connsiteX2097" fmla="*/ 1394478 w 6891715"/>
                <a:gd name="connsiteY2097" fmla="*/ 3663846 h 6367455"/>
                <a:gd name="connsiteX2098" fmla="*/ 1396382 w 6891715"/>
                <a:gd name="connsiteY2098" fmla="*/ 3656539 h 6367455"/>
                <a:gd name="connsiteX2099" fmla="*/ 1383691 w 6891715"/>
                <a:gd name="connsiteY2099" fmla="*/ 3640653 h 6367455"/>
                <a:gd name="connsiteX2100" fmla="*/ 1380201 w 6891715"/>
                <a:gd name="connsiteY2100" fmla="*/ 3632392 h 6367455"/>
                <a:gd name="connsiteX2101" fmla="*/ 1392891 w 6891715"/>
                <a:gd name="connsiteY2101" fmla="*/ 3621590 h 6367455"/>
                <a:gd name="connsiteX2102" fmla="*/ 1387815 w 6891715"/>
                <a:gd name="connsiteY2102" fmla="*/ 3614283 h 6367455"/>
                <a:gd name="connsiteX2103" fmla="*/ 1382421 w 6891715"/>
                <a:gd name="connsiteY2103" fmla="*/ 3623814 h 6367455"/>
                <a:gd name="connsiteX2104" fmla="*/ 1372902 w 6891715"/>
                <a:gd name="connsiteY2104" fmla="*/ 3629215 h 6367455"/>
                <a:gd name="connsiteX2105" fmla="*/ 1371634 w 6891715"/>
                <a:gd name="connsiteY2105" fmla="*/ 3623814 h 6367455"/>
                <a:gd name="connsiteX2106" fmla="*/ 1364653 w 6891715"/>
                <a:gd name="connsiteY2106" fmla="*/ 3633663 h 6367455"/>
                <a:gd name="connsiteX2107" fmla="*/ 1360529 w 6891715"/>
                <a:gd name="connsiteY2107" fmla="*/ 3640017 h 6367455"/>
                <a:gd name="connsiteX2108" fmla="*/ 1351645 w 6891715"/>
                <a:gd name="connsiteY2108" fmla="*/ 3622861 h 6367455"/>
                <a:gd name="connsiteX2109" fmla="*/ 1353866 w 6891715"/>
                <a:gd name="connsiteY2109" fmla="*/ 3611423 h 6367455"/>
                <a:gd name="connsiteX2110" fmla="*/ 1343079 w 6891715"/>
                <a:gd name="connsiteY2110" fmla="*/ 3620001 h 6367455"/>
                <a:gd name="connsiteX2111" fmla="*/ 1332609 w 6891715"/>
                <a:gd name="connsiteY2111" fmla="*/ 3615871 h 6367455"/>
                <a:gd name="connsiteX2112" fmla="*/ 1326265 w 6891715"/>
                <a:gd name="connsiteY2112" fmla="*/ 3603480 h 6367455"/>
                <a:gd name="connsiteX2113" fmla="*/ 1317384 w 6891715"/>
                <a:gd name="connsiteY2113" fmla="*/ 3570438 h 6367455"/>
                <a:gd name="connsiteX2114" fmla="*/ 1325948 w 6891715"/>
                <a:gd name="connsiteY2114" fmla="*/ 3541208 h 6367455"/>
                <a:gd name="connsiteX2115" fmla="*/ 1334830 w 6891715"/>
                <a:gd name="connsiteY2115" fmla="*/ 3527229 h 6367455"/>
                <a:gd name="connsiteX2116" fmla="*/ 1341492 w 6891715"/>
                <a:gd name="connsiteY2116" fmla="*/ 3513567 h 6367455"/>
                <a:gd name="connsiteX2117" fmla="*/ 1352597 w 6891715"/>
                <a:gd name="connsiteY2117" fmla="*/ 3504989 h 6367455"/>
                <a:gd name="connsiteX2118" fmla="*/ 1372902 w 6891715"/>
                <a:gd name="connsiteY2118" fmla="*/ 3506895 h 6367455"/>
                <a:gd name="connsiteX2119" fmla="*/ 1381152 w 6891715"/>
                <a:gd name="connsiteY2119" fmla="*/ 3499270 h 6367455"/>
                <a:gd name="connsiteX2120" fmla="*/ 1371634 w 6891715"/>
                <a:gd name="connsiteY2120" fmla="*/ 3502447 h 6367455"/>
                <a:gd name="connsiteX2121" fmla="*/ 1363385 w 6891715"/>
                <a:gd name="connsiteY2121" fmla="*/ 3497682 h 6367455"/>
                <a:gd name="connsiteX2122" fmla="*/ 1351645 w 6891715"/>
                <a:gd name="connsiteY2122" fmla="*/ 3495458 h 6367455"/>
                <a:gd name="connsiteX2123" fmla="*/ 1335781 w 6891715"/>
                <a:gd name="connsiteY2123" fmla="*/ 3492281 h 6367455"/>
                <a:gd name="connsiteX2124" fmla="*/ 1330388 w 6891715"/>
                <a:gd name="connsiteY2124" fmla="*/ 3484020 h 6367455"/>
                <a:gd name="connsiteX2125" fmla="*/ 1324045 w 6891715"/>
                <a:gd name="connsiteY2125" fmla="*/ 3498953 h 6367455"/>
                <a:gd name="connsiteX2126" fmla="*/ 1315799 w 6891715"/>
                <a:gd name="connsiteY2126" fmla="*/ 3512932 h 6367455"/>
                <a:gd name="connsiteX2127" fmla="*/ 1295812 w 6891715"/>
                <a:gd name="connsiteY2127" fmla="*/ 3513885 h 6367455"/>
                <a:gd name="connsiteX2128" fmla="*/ 1292640 w 6891715"/>
                <a:gd name="connsiteY2128" fmla="*/ 3508484 h 6367455"/>
                <a:gd name="connsiteX2129" fmla="*/ 1283124 w 6891715"/>
                <a:gd name="connsiteY2129" fmla="*/ 3520239 h 6367455"/>
                <a:gd name="connsiteX2130" fmla="*/ 1262187 w 6891715"/>
                <a:gd name="connsiteY2130" fmla="*/ 3526911 h 6367455"/>
                <a:gd name="connsiteX2131" fmla="*/ 1251719 w 6891715"/>
                <a:gd name="connsiteY2131" fmla="*/ 3515156 h 6367455"/>
                <a:gd name="connsiteX2132" fmla="*/ 1249180 w 6891715"/>
                <a:gd name="connsiteY2132" fmla="*/ 3506895 h 6367455"/>
                <a:gd name="connsiteX2133" fmla="*/ 1243152 w 6891715"/>
                <a:gd name="connsiteY2133" fmla="*/ 3514203 h 6367455"/>
                <a:gd name="connsiteX2134" fmla="*/ 1253623 w 6891715"/>
                <a:gd name="connsiteY2134" fmla="*/ 3533266 h 6367455"/>
                <a:gd name="connsiteX2135" fmla="*/ 1245054 w 6891715"/>
                <a:gd name="connsiteY2135" fmla="*/ 3545021 h 6367455"/>
                <a:gd name="connsiteX2136" fmla="*/ 1230463 w 6891715"/>
                <a:gd name="connsiteY2136" fmla="*/ 3544068 h 6367455"/>
                <a:gd name="connsiteX2137" fmla="*/ 1221898 w 6891715"/>
                <a:gd name="connsiteY2137" fmla="*/ 3539620 h 6367455"/>
                <a:gd name="connsiteX2138" fmla="*/ 1210160 w 6891715"/>
                <a:gd name="connsiteY2138" fmla="*/ 3515474 h 6367455"/>
                <a:gd name="connsiteX2139" fmla="*/ 1191125 w 6891715"/>
                <a:gd name="connsiteY2139" fmla="*/ 3522463 h 6367455"/>
                <a:gd name="connsiteX2140" fmla="*/ 1193663 w 6891715"/>
                <a:gd name="connsiteY2140" fmla="*/ 3538984 h 6367455"/>
                <a:gd name="connsiteX2141" fmla="*/ 1203181 w 6891715"/>
                <a:gd name="connsiteY2141" fmla="*/ 3547563 h 6367455"/>
                <a:gd name="connsiteX2142" fmla="*/ 1203181 w 6891715"/>
                <a:gd name="connsiteY2142" fmla="*/ 3554870 h 6367455"/>
                <a:gd name="connsiteX2143" fmla="*/ 1189222 w 6891715"/>
                <a:gd name="connsiteY2143" fmla="*/ 3547563 h 6367455"/>
                <a:gd name="connsiteX2144" fmla="*/ 1181609 w 6891715"/>
                <a:gd name="connsiteY2144" fmla="*/ 3526594 h 6367455"/>
                <a:gd name="connsiteX2145" fmla="*/ 1165747 w 6891715"/>
                <a:gd name="connsiteY2145" fmla="*/ 3516109 h 6367455"/>
                <a:gd name="connsiteX2146" fmla="*/ 1162574 w 6891715"/>
                <a:gd name="connsiteY2146" fmla="*/ 3505625 h 6367455"/>
                <a:gd name="connsiteX2147" fmla="*/ 1169871 w 6891715"/>
                <a:gd name="connsiteY2147" fmla="*/ 3495140 h 6367455"/>
                <a:gd name="connsiteX2148" fmla="*/ 1177485 w 6891715"/>
                <a:gd name="connsiteY2148" fmla="*/ 3496729 h 6367455"/>
                <a:gd name="connsiteX2149" fmla="*/ 1183830 w 6891715"/>
                <a:gd name="connsiteY2149" fmla="*/ 3510708 h 6367455"/>
                <a:gd name="connsiteX2150" fmla="*/ 1187002 w 6891715"/>
                <a:gd name="connsiteY2150" fmla="*/ 3507531 h 6367455"/>
                <a:gd name="connsiteX2151" fmla="*/ 1180022 w 6891715"/>
                <a:gd name="connsiteY2151" fmla="*/ 3484338 h 6367455"/>
                <a:gd name="connsiteX2152" fmla="*/ 1186367 w 6891715"/>
                <a:gd name="connsiteY2152" fmla="*/ 3466546 h 6367455"/>
                <a:gd name="connsiteX2153" fmla="*/ 1202229 w 6891715"/>
                <a:gd name="connsiteY2153" fmla="*/ 3426196 h 6367455"/>
                <a:gd name="connsiteX2154" fmla="*/ 1207939 w 6891715"/>
                <a:gd name="connsiteY2154" fmla="*/ 3419842 h 6367455"/>
                <a:gd name="connsiteX2155" fmla="*/ 1212381 w 6891715"/>
                <a:gd name="connsiteY2155" fmla="*/ 3402685 h 6367455"/>
                <a:gd name="connsiteX2156" fmla="*/ 1199691 w 6891715"/>
                <a:gd name="connsiteY2156" fmla="*/ 3396649 h 6367455"/>
                <a:gd name="connsiteX2157" fmla="*/ 1198422 w 6891715"/>
                <a:gd name="connsiteY2157" fmla="*/ 3388071 h 6367455"/>
                <a:gd name="connsiteX2158" fmla="*/ 1190809 w 6891715"/>
                <a:gd name="connsiteY2158" fmla="*/ 3370600 h 6367455"/>
                <a:gd name="connsiteX2159" fmla="*/ 1190809 w 6891715"/>
                <a:gd name="connsiteY2159" fmla="*/ 3354714 h 6367455"/>
                <a:gd name="connsiteX2160" fmla="*/ 1203181 w 6891715"/>
                <a:gd name="connsiteY2160" fmla="*/ 3331203 h 6367455"/>
                <a:gd name="connsiteX2161" fmla="*/ 1212698 w 6891715"/>
                <a:gd name="connsiteY2161" fmla="*/ 3335335 h 6367455"/>
                <a:gd name="connsiteX2162" fmla="*/ 1223166 w 6891715"/>
                <a:gd name="connsiteY2162" fmla="*/ 3330249 h 6367455"/>
                <a:gd name="connsiteX2163" fmla="*/ 1224436 w 6891715"/>
                <a:gd name="connsiteY2163" fmla="*/ 3327073 h 6367455"/>
                <a:gd name="connsiteX2164" fmla="*/ 1198739 w 6891715"/>
                <a:gd name="connsiteY2164" fmla="*/ 3324849 h 6367455"/>
                <a:gd name="connsiteX2165" fmla="*/ 1188905 w 6891715"/>
                <a:gd name="connsiteY2165" fmla="*/ 3297525 h 6367455"/>
                <a:gd name="connsiteX2166" fmla="*/ 1189222 w 6891715"/>
                <a:gd name="connsiteY2166" fmla="*/ 3321037 h 6367455"/>
                <a:gd name="connsiteX2167" fmla="*/ 1187319 w 6891715"/>
                <a:gd name="connsiteY2167" fmla="*/ 3331521 h 6367455"/>
                <a:gd name="connsiteX2168" fmla="*/ 1176850 w 6891715"/>
                <a:gd name="connsiteY2168" fmla="*/ 3334699 h 6367455"/>
                <a:gd name="connsiteX2169" fmla="*/ 1170506 w 6891715"/>
                <a:gd name="connsiteY2169" fmla="*/ 3332474 h 6367455"/>
                <a:gd name="connsiteX2170" fmla="*/ 1166381 w 6891715"/>
                <a:gd name="connsiteY2170" fmla="*/ 3340101 h 6367455"/>
                <a:gd name="connsiteX2171" fmla="*/ 1157816 w 6891715"/>
                <a:gd name="connsiteY2171" fmla="*/ 3331521 h 6367455"/>
                <a:gd name="connsiteX2172" fmla="*/ 1157498 w 6891715"/>
                <a:gd name="connsiteY2172" fmla="*/ 3321037 h 6367455"/>
                <a:gd name="connsiteX2173" fmla="*/ 1173995 w 6891715"/>
                <a:gd name="connsiteY2173" fmla="*/ 3287358 h 6367455"/>
                <a:gd name="connsiteX2174" fmla="*/ 1175264 w 6891715"/>
                <a:gd name="connsiteY2174" fmla="*/ 3277827 h 6367455"/>
                <a:gd name="connsiteX2175" fmla="*/ 1148933 w 6891715"/>
                <a:gd name="connsiteY2175" fmla="*/ 3315000 h 6367455"/>
                <a:gd name="connsiteX2176" fmla="*/ 1144808 w 6891715"/>
                <a:gd name="connsiteY2176" fmla="*/ 3311823 h 6367455"/>
                <a:gd name="connsiteX2177" fmla="*/ 1139733 w 6891715"/>
                <a:gd name="connsiteY2177" fmla="*/ 3326755 h 6367455"/>
                <a:gd name="connsiteX2178" fmla="*/ 1147346 w 6891715"/>
                <a:gd name="connsiteY2178" fmla="*/ 3336923 h 6367455"/>
                <a:gd name="connsiteX2179" fmla="*/ 1154643 w 6891715"/>
                <a:gd name="connsiteY2179" fmla="*/ 3346454 h 6367455"/>
                <a:gd name="connsiteX2180" fmla="*/ 1151471 w 6891715"/>
                <a:gd name="connsiteY2180" fmla="*/ 3362341 h 6367455"/>
                <a:gd name="connsiteX2181" fmla="*/ 1143540 w 6891715"/>
                <a:gd name="connsiteY2181" fmla="*/ 3374096 h 6367455"/>
                <a:gd name="connsiteX2182" fmla="*/ 1137512 w 6891715"/>
                <a:gd name="connsiteY2182" fmla="*/ 3404592 h 6367455"/>
                <a:gd name="connsiteX2183" fmla="*/ 1134340 w 6891715"/>
                <a:gd name="connsiteY2183" fmla="*/ 3421430 h 6367455"/>
                <a:gd name="connsiteX2184" fmla="*/ 1128312 w 6891715"/>
                <a:gd name="connsiteY2184" fmla="*/ 3441764 h 6367455"/>
                <a:gd name="connsiteX2185" fmla="*/ 1117526 w 6891715"/>
                <a:gd name="connsiteY2185" fmla="*/ 3446848 h 6367455"/>
                <a:gd name="connsiteX2186" fmla="*/ 1105787 w 6891715"/>
                <a:gd name="connsiteY2186" fmla="*/ 3446848 h 6367455"/>
                <a:gd name="connsiteX2187" fmla="*/ 1101663 w 6891715"/>
                <a:gd name="connsiteY2187" fmla="*/ 3432550 h 6367455"/>
                <a:gd name="connsiteX2188" fmla="*/ 1107691 w 6891715"/>
                <a:gd name="connsiteY2188" fmla="*/ 3416665 h 6367455"/>
                <a:gd name="connsiteX2189" fmla="*/ 1118160 w 6891715"/>
                <a:gd name="connsiteY2189" fmla="*/ 3395378 h 6367455"/>
                <a:gd name="connsiteX2190" fmla="*/ 1128629 w 6891715"/>
                <a:gd name="connsiteY2190" fmla="*/ 3369647 h 6367455"/>
                <a:gd name="connsiteX2191" fmla="*/ 1128629 w 6891715"/>
                <a:gd name="connsiteY2191" fmla="*/ 3362341 h 6367455"/>
                <a:gd name="connsiteX2192" fmla="*/ 1117842 w 6891715"/>
                <a:gd name="connsiteY2192" fmla="*/ 3365834 h 6367455"/>
                <a:gd name="connsiteX2193" fmla="*/ 1115939 w 6891715"/>
                <a:gd name="connsiteY2193" fmla="*/ 3358527 h 6367455"/>
                <a:gd name="connsiteX2194" fmla="*/ 1122919 w 6891715"/>
                <a:gd name="connsiteY2194" fmla="*/ 3348995 h 6367455"/>
                <a:gd name="connsiteX2195" fmla="*/ 1127043 w 6891715"/>
                <a:gd name="connsiteY2195" fmla="*/ 3328663 h 6367455"/>
                <a:gd name="connsiteX2196" fmla="*/ 1117526 w 6891715"/>
                <a:gd name="connsiteY2196" fmla="*/ 3330886 h 6367455"/>
                <a:gd name="connsiteX2197" fmla="*/ 1124505 w 6891715"/>
                <a:gd name="connsiteY2197" fmla="*/ 3315000 h 6367455"/>
                <a:gd name="connsiteX2198" fmla="*/ 1133070 w 6891715"/>
                <a:gd name="connsiteY2198" fmla="*/ 3302291 h 6367455"/>
                <a:gd name="connsiteX2199" fmla="*/ 1138463 w 6891715"/>
                <a:gd name="connsiteY2199" fmla="*/ 3290852 h 6367455"/>
                <a:gd name="connsiteX2200" fmla="*/ 1126409 w 6891715"/>
                <a:gd name="connsiteY2200" fmla="*/ 3277191 h 6367455"/>
                <a:gd name="connsiteX2201" fmla="*/ 1126409 w 6891715"/>
                <a:gd name="connsiteY2201" fmla="*/ 3265435 h 6367455"/>
                <a:gd name="connsiteX2202" fmla="*/ 1142270 w 6891715"/>
                <a:gd name="connsiteY2202" fmla="*/ 3262260 h 6367455"/>
                <a:gd name="connsiteX2203" fmla="*/ 1141319 w 6891715"/>
                <a:gd name="connsiteY2203" fmla="*/ 3252727 h 6367455"/>
                <a:gd name="connsiteX2204" fmla="*/ 1146712 w 6891715"/>
                <a:gd name="connsiteY2204" fmla="*/ 3254634 h 6367455"/>
                <a:gd name="connsiteX2205" fmla="*/ 1145126 w 6891715"/>
                <a:gd name="connsiteY2205" fmla="*/ 3241924 h 6367455"/>
                <a:gd name="connsiteX2206" fmla="*/ 1162257 w 6891715"/>
                <a:gd name="connsiteY2206" fmla="*/ 3228261 h 6367455"/>
                <a:gd name="connsiteX2207" fmla="*/ 1159085 w 6891715"/>
                <a:gd name="connsiteY2207" fmla="*/ 3221908 h 6367455"/>
                <a:gd name="connsiteX2208" fmla="*/ 1162891 w 6891715"/>
                <a:gd name="connsiteY2208" fmla="*/ 3213329 h 6367455"/>
                <a:gd name="connsiteX2209" fmla="*/ 1158450 w 6891715"/>
                <a:gd name="connsiteY2209" fmla="*/ 3202844 h 6367455"/>
                <a:gd name="connsiteX2210" fmla="*/ 1156546 w 6891715"/>
                <a:gd name="connsiteY2210" fmla="*/ 3201890 h 6367455"/>
                <a:gd name="connsiteX2211" fmla="*/ 1145126 w 6891715"/>
                <a:gd name="connsiteY2211" fmla="*/ 3210469 h 6367455"/>
                <a:gd name="connsiteX2212" fmla="*/ 1145126 w 6891715"/>
                <a:gd name="connsiteY2212" fmla="*/ 3224449 h 6367455"/>
                <a:gd name="connsiteX2213" fmla="*/ 1130215 w 6891715"/>
                <a:gd name="connsiteY2213" fmla="*/ 3234934 h 6367455"/>
                <a:gd name="connsiteX2214" fmla="*/ 1125457 w 6891715"/>
                <a:gd name="connsiteY2214" fmla="*/ 3243513 h 6367455"/>
                <a:gd name="connsiteX2215" fmla="*/ 1113719 w 6891715"/>
                <a:gd name="connsiteY2215" fmla="*/ 3242242 h 6367455"/>
                <a:gd name="connsiteX2216" fmla="*/ 1103884 w 6891715"/>
                <a:gd name="connsiteY2216" fmla="*/ 3231121 h 6367455"/>
                <a:gd name="connsiteX2217" fmla="*/ 1091194 w 6891715"/>
                <a:gd name="connsiteY2217" fmla="*/ 3223496 h 6367455"/>
                <a:gd name="connsiteX2218" fmla="*/ 1092463 w 6891715"/>
                <a:gd name="connsiteY2218" fmla="*/ 3210787 h 6367455"/>
                <a:gd name="connsiteX2219" fmla="*/ 1108008 w 6891715"/>
                <a:gd name="connsiteY2219" fmla="*/ 3205703 h 6367455"/>
                <a:gd name="connsiteX2220" fmla="*/ 1091511 w 6891715"/>
                <a:gd name="connsiteY2220" fmla="*/ 3203480 h 6367455"/>
                <a:gd name="connsiteX2221" fmla="*/ 1090877 w 6891715"/>
                <a:gd name="connsiteY2221" fmla="*/ 3209516 h 6367455"/>
                <a:gd name="connsiteX2222" fmla="*/ 1082628 w 6891715"/>
                <a:gd name="connsiteY2222" fmla="*/ 3212375 h 6367455"/>
                <a:gd name="connsiteX2223" fmla="*/ 1066766 w 6891715"/>
                <a:gd name="connsiteY2223" fmla="*/ 3204750 h 6367455"/>
                <a:gd name="connsiteX2224" fmla="*/ 1067718 w 6891715"/>
                <a:gd name="connsiteY2224" fmla="*/ 3197444 h 6367455"/>
                <a:gd name="connsiteX2225" fmla="*/ 1088022 w 6891715"/>
                <a:gd name="connsiteY2225" fmla="*/ 3193312 h 6367455"/>
                <a:gd name="connsiteX2226" fmla="*/ 1098491 w 6891715"/>
                <a:gd name="connsiteY2226" fmla="*/ 3195854 h 6367455"/>
                <a:gd name="connsiteX2227" fmla="*/ 1107057 w 6891715"/>
                <a:gd name="connsiteY2227" fmla="*/ 3194901 h 6367455"/>
                <a:gd name="connsiteX2228" fmla="*/ 1108643 w 6891715"/>
                <a:gd name="connsiteY2228" fmla="*/ 3183146 h 6367455"/>
                <a:gd name="connsiteX2229" fmla="*/ 1099126 w 6891715"/>
                <a:gd name="connsiteY2229" fmla="*/ 3170755 h 6367455"/>
                <a:gd name="connsiteX2230" fmla="*/ 1103249 w 6891715"/>
                <a:gd name="connsiteY2230" fmla="*/ 3157411 h 6367455"/>
                <a:gd name="connsiteX2231" fmla="*/ 1123236 w 6891715"/>
                <a:gd name="connsiteY2231" fmla="*/ 3154870 h 6367455"/>
                <a:gd name="connsiteX2232" fmla="*/ 1104201 w 6891715"/>
                <a:gd name="connsiteY2232" fmla="*/ 3145338 h 6367455"/>
                <a:gd name="connsiteX2233" fmla="*/ 1119112 w 6891715"/>
                <a:gd name="connsiteY2233" fmla="*/ 3135807 h 6367455"/>
                <a:gd name="connsiteX2234" fmla="*/ 1131802 w 6891715"/>
                <a:gd name="connsiteY2234" fmla="*/ 3142162 h 6367455"/>
                <a:gd name="connsiteX2235" fmla="*/ 1116891 w 6891715"/>
                <a:gd name="connsiteY2235" fmla="*/ 3125323 h 6367455"/>
                <a:gd name="connsiteX2236" fmla="*/ 1122919 w 6891715"/>
                <a:gd name="connsiteY2236" fmla="*/ 3116745 h 6367455"/>
                <a:gd name="connsiteX2237" fmla="*/ 1139733 w 6891715"/>
                <a:gd name="connsiteY2237" fmla="*/ 3113568 h 6367455"/>
                <a:gd name="connsiteX2238" fmla="*/ 1141002 w 6891715"/>
                <a:gd name="connsiteY2238" fmla="*/ 3108167 h 6367455"/>
                <a:gd name="connsiteX2239" fmla="*/ 1123870 w 6891715"/>
                <a:gd name="connsiteY2239" fmla="*/ 3102131 h 6367455"/>
                <a:gd name="connsiteX2240" fmla="*/ 1147981 w 6891715"/>
                <a:gd name="connsiteY2240" fmla="*/ 3086881 h 6367455"/>
                <a:gd name="connsiteX2241" fmla="*/ 1126091 w 6891715"/>
                <a:gd name="connsiteY2241" fmla="*/ 3094823 h 6367455"/>
                <a:gd name="connsiteX2242" fmla="*/ 1126091 w 6891715"/>
                <a:gd name="connsiteY2242" fmla="*/ 3086245 h 6367455"/>
                <a:gd name="connsiteX2243" fmla="*/ 1114353 w 6891715"/>
                <a:gd name="connsiteY2243" fmla="*/ 3102131 h 6367455"/>
                <a:gd name="connsiteX2244" fmla="*/ 1100711 w 6891715"/>
                <a:gd name="connsiteY2244" fmla="*/ 3083385 h 6367455"/>
                <a:gd name="connsiteX2245" fmla="*/ 1095953 w 6891715"/>
                <a:gd name="connsiteY2245" fmla="*/ 3062099 h 6367455"/>
                <a:gd name="connsiteX2246" fmla="*/ 1104518 w 6891715"/>
                <a:gd name="connsiteY2246" fmla="*/ 3057969 h 6367455"/>
                <a:gd name="connsiteX2247" fmla="*/ 1122601 w 6891715"/>
                <a:gd name="connsiteY2247" fmla="*/ 3068136 h 6367455"/>
                <a:gd name="connsiteX2248" fmla="*/ 1134340 w 6891715"/>
                <a:gd name="connsiteY2248" fmla="*/ 3067183 h 6367455"/>
                <a:gd name="connsiteX2249" fmla="*/ 1121332 w 6891715"/>
                <a:gd name="connsiteY2249" fmla="*/ 3062099 h 6367455"/>
                <a:gd name="connsiteX2250" fmla="*/ 1101981 w 6891715"/>
                <a:gd name="connsiteY2250" fmla="*/ 3038271 h 6367455"/>
                <a:gd name="connsiteX2251" fmla="*/ 1106422 w 6891715"/>
                <a:gd name="connsiteY2251" fmla="*/ 3031599 h 6367455"/>
                <a:gd name="connsiteX2252" fmla="*/ 1114670 w 6891715"/>
                <a:gd name="connsiteY2252" fmla="*/ 3030329 h 6367455"/>
                <a:gd name="connsiteX2253" fmla="*/ 1100077 w 6891715"/>
                <a:gd name="connsiteY2253" fmla="*/ 3010631 h 6367455"/>
                <a:gd name="connsiteX2254" fmla="*/ 1108960 w 6891715"/>
                <a:gd name="connsiteY2254" fmla="*/ 3001100 h 6367455"/>
                <a:gd name="connsiteX2255" fmla="*/ 1121967 w 6891715"/>
                <a:gd name="connsiteY2255" fmla="*/ 3001100 h 6367455"/>
                <a:gd name="connsiteX2256" fmla="*/ 1145126 w 6891715"/>
                <a:gd name="connsiteY2256" fmla="*/ 3001735 h 6367455"/>
                <a:gd name="connsiteX2257" fmla="*/ 1141002 w 6891715"/>
                <a:gd name="connsiteY2257" fmla="*/ 2996334 h 6367455"/>
                <a:gd name="connsiteX2258" fmla="*/ 1144174 w 6891715"/>
                <a:gd name="connsiteY2258" fmla="*/ 2992204 h 6367455"/>
                <a:gd name="connsiteX2259" fmla="*/ 1156864 w 6891715"/>
                <a:gd name="connsiteY2259" fmla="*/ 3000464 h 6367455"/>
                <a:gd name="connsiteX2260" fmla="*/ 1160988 w 6891715"/>
                <a:gd name="connsiteY2260" fmla="*/ 2996334 h 6367455"/>
                <a:gd name="connsiteX2261" fmla="*/ 1150519 w 6891715"/>
                <a:gd name="connsiteY2261" fmla="*/ 2978543 h 6367455"/>
                <a:gd name="connsiteX2262" fmla="*/ 1136243 w 6891715"/>
                <a:gd name="connsiteY2262" fmla="*/ 2967105 h 6367455"/>
                <a:gd name="connsiteX2263" fmla="*/ 1136243 w 6891715"/>
                <a:gd name="connsiteY2263" fmla="*/ 2960751 h 6367455"/>
                <a:gd name="connsiteX2264" fmla="*/ 1143857 w 6891715"/>
                <a:gd name="connsiteY2264" fmla="*/ 2958526 h 6367455"/>
                <a:gd name="connsiteX2265" fmla="*/ 1153374 w 6891715"/>
                <a:gd name="connsiteY2265" fmla="*/ 2963928 h 6367455"/>
                <a:gd name="connsiteX2266" fmla="*/ 1155277 w 6891715"/>
                <a:gd name="connsiteY2266" fmla="*/ 2958526 h 6367455"/>
                <a:gd name="connsiteX2267" fmla="*/ 1147029 w 6891715"/>
                <a:gd name="connsiteY2267" fmla="*/ 2943593 h 6367455"/>
                <a:gd name="connsiteX2268" fmla="*/ 1156229 w 6891715"/>
                <a:gd name="connsiteY2268" fmla="*/ 2935012 h 6367455"/>
                <a:gd name="connsiteX2269" fmla="*/ 1166699 w 6891715"/>
                <a:gd name="connsiteY2269" fmla="*/ 2928659 h 6367455"/>
                <a:gd name="connsiteX2270" fmla="*/ 1181609 w 6891715"/>
                <a:gd name="connsiteY2270" fmla="*/ 2937873 h 6367455"/>
                <a:gd name="connsiteX2271" fmla="*/ 1181609 w 6891715"/>
                <a:gd name="connsiteY2271" fmla="*/ 2931834 h 6367455"/>
                <a:gd name="connsiteX2272" fmla="*/ 1163526 w 6891715"/>
                <a:gd name="connsiteY2272" fmla="*/ 2922306 h 6367455"/>
                <a:gd name="connsiteX2273" fmla="*/ 1161305 w 6891715"/>
                <a:gd name="connsiteY2273" fmla="*/ 2911186 h 6367455"/>
                <a:gd name="connsiteX2274" fmla="*/ 1162257 w 6891715"/>
                <a:gd name="connsiteY2274" fmla="*/ 2899430 h 6367455"/>
                <a:gd name="connsiteX2275" fmla="*/ 1174947 w 6891715"/>
                <a:gd name="connsiteY2275" fmla="*/ 2882275 h 6367455"/>
                <a:gd name="connsiteX2276" fmla="*/ 1176850 w 6891715"/>
                <a:gd name="connsiteY2276" fmla="*/ 2869567 h 6367455"/>
                <a:gd name="connsiteX2277" fmla="*/ 1181926 w 6891715"/>
                <a:gd name="connsiteY2277" fmla="*/ 2869567 h 6367455"/>
                <a:gd name="connsiteX2278" fmla="*/ 1192395 w 6891715"/>
                <a:gd name="connsiteY2278" fmla="*/ 2865437 h 6367455"/>
                <a:gd name="connsiteX2279" fmla="*/ 1202229 w 6891715"/>
                <a:gd name="connsiteY2279" fmla="*/ 2871474 h 6367455"/>
                <a:gd name="connsiteX2280" fmla="*/ 1213649 w 6891715"/>
                <a:gd name="connsiteY2280" fmla="*/ 2881003 h 6367455"/>
                <a:gd name="connsiteX2281" fmla="*/ 1216822 w 6891715"/>
                <a:gd name="connsiteY2281" fmla="*/ 2874650 h 6367455"/>
                <a:gd name="connsiteX2282" fmla="*/ 1224436 w 6891715"/>
                <a:gd name="connsiteY2282" fmla="*/ 2874650 h 6367455"/>
                <a:gd name="connsiteX2283" fmla="*/ 1233952 w 6891715"/>
                <a:gd name="connsiteY2283" fmla="*/ 2881639 h 6367455"/>
                <a:gd name="connsiteX2284" fmla="*/ 1241249 w 6891715"/>
                <a:gd name="connsiteY2284" fmla="*/ 2885769 h 6367455"/>
                <a:gd name="connsiteX2285" fmla="*/ 1253941 w 6891715"/>
                <a:gd name="connsiteY2285" fmla="*/ 2879415 h 6367455"/>
                <a:gd name="connsiteX2286" fmla="*/ 1279635 w 6891715"/>
                <a:gd name="connsiteY2286" fmla="*/ 2869567 h 6367455"/>
                <a:gd name="connsiteX2287" fmla="*/ 1295496 w 6891715"/>
                <a:gd name="connsiteY2287" fmla="*/ 2879097 h 6367455"/>
                <a:gd name="connsiteX2288" fmla="*/ 1311040 w 6891715"/>
                <a:gd name="connsiteY2288" fmla="*/ 2868614 h 6367455"/>
                <a:gd name="connsiteX2289" fmla="*/ 3854360 w 6891715"/>
                <a:gd name="connsiteY2289" fmla="*/ 2852734 h 6367455"/>
                <a:gd name="connsiteX2290" fmla="*/ 3865180 w 6891715"/>
                <a:gd name="connsiteY2290" fmla="*/ 2862282 h 6367455"/>
                <a:gd name="connsiteX2291" fmla="*/ 3876638 w 6891715"/>
                <a:gd name="connsiteY2291" fmla="*/ 2875649 h 6367455"/>
                <a:gd name="connsiteX2292" fmla="*/ 3876001 w 6891715"/>
                <a:gd name="connsiteY2292" fmla="*/ 2885198 h 6367455"/>
                <a:gd name="connsiteX2293" fmla="*/ 3865499 w 6891715"/>
                <a:gd name="connsiteY2293" fmla="*/ 2882333 h 6367455"/>
                <a:gd name="connsiteX2294" fmla="*/ 3855951 w 6891715"/>
                <a:gd name="connsiteY2294" fmla="*/ 2890927 h 6367455"/>
                <a:gd name="connsiteX2295" fmla="*/ 3847358 w 6891715"/>
                <a:gd name="connsiteY2295" fmla="*/ 2901431 h 6367455"/>
                <a:gd name="connsiteX2296" fmla="*/ 3832718 w 6891715"/>
                <a:gd name="connsiteY2296" fmla="*/ 2908115 h 6367455"/>
                <a:gd name="connsiteX2297" fmla="*/ 3829536 w 6891715"/>
                <a:gd name="connsiteY2297" fmla="*/ 2924031 h 6367455"/>
                <a:gd name="connsiteX2298" fmla="*/ 3797710 w 6891715"/>
                <a:gd name="connsiteY2298" fmla="*/ 2916709 h 6367455"/>
                <a:gd name="connsiteX2299" fmla="*/ 3790390 w 6891715"/>
                <a:gd name="connsiteY2299" fmla="*/ 2923077 h 6367455"/>
                <a:gd name="connsiteX2300" fmla="*/ 3787526 w 6891715"/>
                <a:gd name="connsiteY2300" fmla="*/ 2947269 h 6367455"/>
                <a:gd name="connsiteX2301" fmla="*/ 3764293 w 6891715"/>
                <a:gd name="connsiteY2301" fmla="*/ 2978145 h 6367455"/>
                <a:gd name="connsiteX2302" fmla="*/ 3751562 w 6891715"/>
                <a:gd name="connsiteY2302" fmla="*/ 2960319 h 6367455"/>
                <a:gd name="connsiteX2303" fmla="*/ 3758564 w 6891715"/>
                <a:gd name="connsiteY2303" fmla="*/ 2947588 h 6367455"/>
                <a:gd name="connsiteX2304" fmla="*/ 3777978 w 6891715"/>
                <a:gd name="connsiteY2304" fmla="*/ 2940264 h 6367455"/>
                <a:gd name="connsiteX2305" fmla="*/ 3778933 w 6891715"/>
                <a:gd name="connsiteY2305" fmla="*/ 2933896 h 6367455"/>
                <a:gd name="connsiteX2306" fmla="*/ 3755063 w 6891715"/>
                <a:gd name="connsiteY2306" fmla="*/ 2912890 h 6367455"/>
                <a:gd name="connsiteX2307" fmla="*/ 3743288 w 6891715"/>
                <a:gd name="connsiteY2307" fmla="*/ 2896019 h 6367455"/>
                <a:gd name="connsiteX2308" fmla="*/ 3761428 w 6891715"/>
                <a:gd name="connsiteY2308" fmla="*/ 2894747 h 6367455"/>
                <a:gd name="connsiteX2309" fmla="*/ 3746152 w 6891715"/>
                <a:gd name="connsiteY2309" fmla="*/ 2870875 h 6367455"/>
                <a:gd name="connsiteX2310" fmla="*/ 3751562 w 6891715"/>
                <a:gd name="connsiteY2310" fmla="*/ 2865465 h 6367455"/>
                <a:gd name="connsiteX2311" fmla="*/ 3772886 w 6891715"/>
                <a:gd name="connsiteY2311" fmla="*/ 2879787 h 6367455"/>
                <a:gd name="connsiteX2312" fmla="*/ 3775114 w 6891715"/>
                <a:gd name="connsiteY2312" fmla="*/ 2869284 h 6367455"/>
                <a:gd name="connsiteX2313" fmla="*/ 3789753 w 6891715"/>
                <a:gd name="connsiteY2313" fmla="*/ 2876604 h 6367455"/>
                <a:gd name="connsiteX2314" fmla="*/ 3779251 w 6891715"/>
                <a:gd name="connsiteY2314" fmla="*/ 2869284 h 6367455"/>
                <a:gd name="connsiteX2315" fmla="*/ 3802165 w 6891715"/>
                <a:gd name="connsiteY2315" fmla="*/ 2853370 h 6367455"/>
                <a:gd name="connsiteX2316" fmla="*/ 3818397 w 6891715"/>
                <a:gd name="connsiteY2316" fmla="*/ 2857190 h 6367455"/>
                <a:gd name="connsiteX2317" fmla="*/ 3881509 w 6891715"/>
                <a:gd name="connsiteY2317" fmla="*/ 2838447 h 6367455"/>
                <a:gd name="connsiteX2318" fmla="*/ 3889338 w 6891715"/>
                <a:gd name="connsiteY2318" fmla="*/ 2856748 h 6367455"/>
                <a:gd name="connsiteX2319" fmla="*/ 3879552 w 6891715"/>
                <a:gd name="connsiteY2319" fmla="*/ 2865433 h 6367455"/>
                <a:gd name="connsiteX2320" fmla="*/ 3866503 w 6891715"/>
                <a:gd name="connsiteY2320" fmla="*/ 2857058 h 6367455"/>
                <a:gd name="connsiteX2321" fmla="*/ 3865525 w 6891715"/>
                <a:gd name="connsiteY2321" fmla="*/ 2845582 h 6367455"/>
                <a:gd name="connsiteX2322" fmla="*/ 1378190 w 6891715"/>
                <a:gd name="connsiteY2322" fmla="*/ 2819397 h 6367455"/>
                <a:gd name="connsiteX2323" fmla="*/ 1384271 w 6891715"/>
                <a:gd name="connsiteY2323" fmla="*/ 2826202 h 6367455"/>
                <a:gd name="connsiteX2324" fmla="*/ 1377514 w 6891715"/>
                <a:gd name="connsiteY2324" fmla="*/ 2838446 h 6367455"/>
                <a:gd name="connsiteX2325" fmla="*/ 1370758 w 6891715"/>
                <a:gd name="connsiteY2325" fmla="*/ 2834024 h 6367455"/>
                <a:gd name="connsiteX2326" fmla="*/ 1368393 w 6891715"/>
                <a:gd name="connsiteY2326" fmla="*/ 2823820 h 6367455"/>
                <a:gd name="connsiteX2327" fmla="*/ 1342224 w 6891715"/>
                <a:gd name="connsiteY2327" fmla="*/ 2803518 h 6367455"/>
                <a:gd name="connsiteX2328" fmla="*/ 1357279 w 6891715"/>
                <a:gd name="connsiteY2328" fmla="*/ 2821795 h 6367455"/>
                <a:gd name="connsiteX2329" fmla="*/ 1344734 w 6891715"/>
                <a:gd name="connsiteY2329" fmla="*/ 2828923 h 6367455"/>
                <a:gd name="connsiteX2330" fmla="*/ 1331875 w 6891715"/>
                <a:gd name="connsiteY2330" fmla="*/ 2819010 h 6367455"/>
                <a:gd name="connsiteX2331" fmla="*/ 1331875 w 6891715"/>
                <a:gd name="connsiteY2331" fmla="*/ 2809712 h 6367455"/>
                <a:gd name="connsiteX2332" fmla="*/ 3807906 w 6891715"/>
                <a:gd name="connsiteY2332" fmla="*/ 2778119 h 6367455"/>
                <a:gd name="connsiteX2333" fmla="*/ 3833399 w 6891715"/>
                <a:gd name="connsiteY2333" fmla="*/ 2780025 h 6367455"/>
                <a:gd name="connsiteX2334" fmla="*/ 3843278 w 6891715"/>
                <a:gd name="connsiteY2334" fmla="*/ 2793676 h 6367455"/>
                <a:gd name="connsiteX2335" fmla="*/ 3849651 w 6891715"/>
                <a:gd name="connsiteY2335" fmla="*/ 2810504 h 6367455"/>
                <a:gd name="connsiteX2336" fmla="*/ 3844552 w 6891715"/>
                <a:gd name="connsiteY2336" fmla="*/ 2813998 h 6367455"/>
                <a:gd name="connsiteX2337" fmla="*/ 3839135 w 6891715"/>
                <a:gd name="connsiteY2337" fmla="*/ 2808599 h 6367455"/>
                <a:gd name="connsiteX2338" fmla="*/ 3830531 w 6891715"/>
                <a:gd name="connsiteY2338" fmla="*/ 2814950 h 6367455"/>
                <a:gd name="connsiteX2339" fmla="*/ 3823521 w 6891715"/>
                <a:gd name="connsiteY2339" fmla="*/ 2827653 h 6367455"/>
                <a:gd name="connsiteX2340" fmla="*/ 3817147 w 6891715"/>
                <a:gd name="connsiteY2340" fmla="*/ 2838447 h 6367455"/>
                <a:gd name="connsiteX2341" fmla="*/ 3804401 w 6891715"/>
                <a:gd name="connsiteY2341" fmla="*/ 2838447 h 6367455"/>
                <a:gd name="connsiteX2342" fmla="*/ 3793566 w 6891715"/>
                <a:gd name="connsiteY2342" fmla="*/ 2829241 h 6367455"/>
                <a:gd name="connsiteX2343" fmla="*/ 3795478 w 6891715"/>
                <a:gd name="connsiteY2343" fmla="*/ 2813362 h 6367455"/>
                <a:gd name="connsiteX2344" fmla="*/ 3778908 w 6891715"/>
                <a:gd name="connsiteY2344" fmla="*/ 2810187 h 6367455"/>
                <a:gd name="connsiteX2345" fmla="*/ 3765843 w 6891715"/>
                <a:gd name="connsiteY2345" fmla="*/ 2808281 h 6367455"/>
                <a:gd name="connsiteX2346" fmla="*/ 3762338 w 6891715"/>
                <a:gd name="connsiteY2346" fmla="*/ 2800976 h 6367455"/>
                <a:gd name="connsiteX2347" fmla="*/ 3780501 w 6891715"/>
                <a:gd name="connsiteY2347" fmla="*/ 2795579 h 6367455"/>
                <a:gd name="connsiteX2348" fmla="*/ 3793248 w 6891715"/>
                <a:gd name="connsiteY2348" fmla="*/ 2795262 h 6367455"/>
                <a:gd name="connsiteX2349" fmla="*/ 3802808 w 6891715"/>
                <a:gd name="connsiteY2349" fmla="*/ 2786692 h 6367455"/>
                <a:gd name="connsiteX2350" fmla="*/ 1396971 w 6891715"/>
                <a:gd name="connsiteY2350" fmla="*/ 2773356 h 6367455"/>
                <a:gd name="connsiteX2351" fmla="*/ 1389329 w 6891715"/>
                <a:gd name="connsiteY2351" fmla="*/ 2781295 h 6367455"/>
                <a:gd name="connsiteX2352" fmla="*/ 1382682 w 6891715"/>
                <a:gd name="connsiteY2352" fmla="*/ 2776589 h 6367455"/>
                <a:gd name="connsiteX2353" fmla="*/ 2732096 w 6891715"/>
                <a:gd name="connsiteY2353" fmla="*/ 2773211 h 6367455"/>
                <a:gd name="connsiteX2354" fmla="*/ 2750156 w 6891715"/>
                <a:gd name="connsiteY2354" fmla="*/ 2804578 h 6367455"/>
                <a:gd name="connsiteX2355" fmla="*/ 2750581 w 6891715"/>
                <a:gd name="connsiteY2355" fmla="*/ 2804292 h 6367455"/>
                <a:gd name="connsiteX2356" fmla="*/ 2732780 w 6891715"/>
                <a:gd name="connsiteY2356" fmla="*/ 2773363 h 6367455"/>
                <a:gd name="connsiteX2357" fmla="*/ 3884258 w 6891715"/>
                <a:gd name="connsiteY2357" fmla="*/ 2770182 h 6367455"/>
                <a:gd name="connsiteX2358" fmla="*/ 3886163 w 6891715"/>
                <a:gd name="connsiteY2358" fmla="*/ 2783610 h 6367455"/>
                <a:gd name="connsiteX2359" fmla="*/ 3875685 w 6891715"/>
                <a:gd name="connsiteY2359" fmla="*/ 2782673 h 6367455"/>
                <a:gd name="connsiteX2360" fmla="*/ 3875368 w 6891715"/>
                <a:gd name="connsiteY2360" fmla="*/ 2783610 h 6367455"/>
                <a:gd name="connsiteX2361" fmla="*/ 3874098 w 6891715"/>
                <a:gd name="connsiteY2361" fmla="*/ 2785484 h 6367455"/>
                <a:gd name="connsiteX2362" fmla="*/ 3872510 w 6891715"/>
                <a:gd name="connsiteY2362" fmla="*/ 2787358 h 6367455"/>
                <a:gd name="connsiteX2363" fmla="*/ 3871240 w 6891715"/>
                <a:gd name="connsiteY2363" fmla="*/ 2788607 h 6367455"/>
                <a:gd name="connsiteX2364" fmla="*/ 3870288 w 6891715"/>
                <a:gd name="connsiteY2364" fmla="*/ 2788920 h 6367455"/>
                <a:gd name="connsiteX2365" fmla="*/ 3869653 w 6891715"/>
                <a:gd name="connsiteY2365" fmla="*/ 2789232 h 6367455"/>
                <a:gd name="connsiteX2366" fmla="*/ 3869335 w 6891715"/>
                <a:gd name="connsiteY2366" fmla="*/ 2788920 h 6367455"/>
                <a:gd name="connsiteX2367" fmla="*/ 3868065 w 6891715"/>
                <a:gd name="connsiteY2367" fmla="*/ 2787983 h 6367455"/>
                <a:gd name="connsiteX2368" fmla="*/ 3866795 w 6891715"/>
                <a:gd name="connsiteY2368" fmla="*/ 2786421 h 6367455"/>
                <a:gd name="connsiteX2369" fmla="*/ 3866160 w 6891715"/>
                <a:gd name="connsiteY2369" fmla="*/ 2784860 h 6367455"/>
                <a:gd name="connsiteX2370" fmla="*/ 3864573 w 6891715"/>
                <a:gd name="connsiteY2370" fmla="*/ 2781112 h 6367455"/>
                <a:gd name="connsiteX2371" fmla="*/ 3863938 w 6891715"/>
                <a:gd name="connsiteY2371" fmla="*/ 2779863 h 6367455"/>
                <a:gd name="connsiteX2372" fmla="*/ 3866160 w 6891715"/>
                <a:gd name="connsiteY2372" fmla="*/ 2771431 h 6367455"/>
                <a:gd name="connsiteX2373" fmla="*/ 1338644 w 6891715"/>
                <a:gd name="connsiteY2373" fmla="*/ 2765421 h 6367455"/>
                <a:gd name="connsiteX2374" fmla="*/ 1354715 w 6891715"/>
                <a:gd name="connsiteY2374" fmla="*/ 2768237 h 6367455"/>
                <a:gd name="connsiteX2375" fmla="*/ 1360499 w 6891715"/>
                <a:gd name="connsiteY2375" fmla="*/ 2776688 h 6367455"/>
                <a:gd name="connsiteX2376" fmla="*/ 1357286 w 6891715"/>
                <a:gd name="connsiteY2376" fmla="*/ 2788270 h 6367455"/>
                <a:gd name="connsiteX2377" fmla="*/ 1363714 w 6891715"/>
                <a:gd name="connsiteY2377" fmla="*/ 2796720 h 6367455"/>
                <a:gd name="connsiteX2378" fmla="*/ 1379783 w 6891715"/>
                <a:gd name="connsiteY2378" fmla="*/ 2783575 h 6367455"/>
                <a:gd name="connsiteX2379" fmla="*/ 1389426 w 6891715"/>
                <a:gd name="connsiteY2379" fmla="*/ 2792027 h 6367455"/>
                <a:gd name="connsiteX2380" fmla="*/ 1395855 w 6891715"/>
                <a:gd name="connsiteY2380" fmla="*/ 2797346 h 6367455"/>
                <a:gd name="connsiteX2381" fmla="*/ 1409674 w 6891715"/>
                <a:gd name="connsiteY2381" fmla="*/ 2792965 h 6367455"/>
                <a:gd name="connsiteX2382" fmla="*/ 1404532 w 6891715"/>
                <a:gd name="connsiteY2382" fmla="*/ 2806422 h 6367455"/>
                <a:gd name="connsiteX2383" fmla="*/ 1389426 w 6891715"/>
                <a:gd name="connsiteY2383" fmla="*/ 2809869 h 6367455"/>
                <a:gd name="connsiteX2384" fmla="*/ 1382998 w 6891715"/>
                <a:gd name="connsiteY2384" fmla="*/ 2792027 h 6367455"/>
                <a:gd name="connsiteX2385" fmla="*/ 1357286 w 6891715"/>
                <a:gd name="connsiteY2385" fmla="*/ 2807990 h 6367455"/>
                <a:gd name="connsiteX2386" fmla="*/ 1349572 w 6891715"/>
                <a:gd name="connsiteY2386" fmla="*/ 2801727 h 6367455"/>
                <a:gd name="connsiteX2387" fmla="*/ 1338965 w 6891715"/>
                <a:gd name="connsiteY2387" fmla="*/ 2800786 h 6367455"/>
                <a:gd name="connsiteX2388" fmla="*/ 1330289 w 6891715"/>
                <a:gd name="connsiteY2388" fmla="*/ 2789522 h 6367455"/>
                <a:gd name="connsiteX2389" fmla="*/ 4266528 w 6891715"/>
                <a:gd name="connsiteY2389" fmla="*/ 2764378 h 6367455"/>
                <a:gd name="connsiteX2390" fmla="*/ 4255416 w 6891715"/>
                <a:gd name="connsiteY2390" fmla="*/ 2776749 h 6367455"/>
                <a:gd name="connsiteX2391" fmla="*/ 4246843 w 6891715"/>
                <a:gd name="connsiteY2391" fmla="*/ 2786583 h 6367455"/>
                <a:gd name="connsiteX2392" fmla="*/ 4240493 w 6891715"/>
                <a:gd name="connsiteY2392" fmla="*/ 2794194 h 6367455"/>
                <a:gd name="connsiteX2393" fmla="*/ 4238588 w 6891715"/>
                <a:gd name="connsiteY2393" fmla="*/ 2797365 h 6367455"/>
                <a:gd name="connsiteX2394" fmla="*/ 4237001 w 6891715"/>
                <a:gd name="connsiteY2394" fmla="*/ 2801168 h 6367455"/>
                <a:gd name="connsiteX2395" fmla="*/ 4236048 w 6891715"/>
                <a:gd name="connsiteY2395" fmla="*/ 2805297 h 6367455"/>
                <a:gd name="connsiteX2396" fmla="*/ 4235413 w 6891715"/>
                <a:gd name="connsiteY2396" fmla="*/ 2809735 h 6367455"/>
                <a:gd name="connsiteX2397" fmla="*/ 4234778 w 6891715"/>
                <a:gd name="connsiteY2397" fmla="*/ 2816400 h 6367455"/>
                <a:gd name="connsiteX2398" fmla="*/ 4234461 w 6891715"/>
                <a:gd name="connsiteY2398" fmla="*/ 2819572 h 6367455"/>
                <a:gd name="connsiteX2399" fmla="*/ 4254146 w 6891715"/>
                <a:gd name="connsiteY2399" fmla="*/ 2828459 h 6367455"/>
                <a:gd name="connsiteX2400" fmla="*/ 4251606 w 6891715"/>
                <a:gd name="connsiteY2400" fmla="*/ 2849076 h 6367455"/>
                <a:gd name="connsiteX2401" fmla="*/ 4262401 w 6891715"/>
                <a:gd name="connsiteY2401" fmla="*/ 2891579 h 6367455"/>
                <a:gd name="connsiteX2402" fmla="*/ 4276371 w 6891715"/>
                <a:gd name="connsiteY2402" fmla="*/ 2915372 h 6367455"/>
                <a:gd name="connsiteX2403" fmla="*/ 4285578 w 6891715"/>
                <a:gd name="connsiteY2403" fmla="*/ 2923936 h 6367455"/>
                <a:gd name="connsiteX2404" fmla="*/ 4290658 w 6891715"/>
                <a:gd name="connsiteY2404" fmla="*/ 2940748 h 6367455"/>
                <a:gd name="connsiteX2405" fmla="*/ 4301453 w 6891715"/>
                <a:gd name="connsiteY2405" fmla="*/ 2941065 h 6367455"/>
                <a:gd name="connsiteX2406" fmla="*/ 4301578 w 6891715"/>
                <a:gd name="connsiteY2406" fmla="*/ 2941217 h 6367455"/>
                <a:gd name="connsiteX2407" fmla="*/ 4306221 w 6891715"/>
                <a:gd name="connsiteY2407" fmla="*/ 2941461 h 6367455"/>
                <a:gd name="connsiteX2408" fmla="*/ 4319241 w 6891715"/>
                <a:gd name="connsiteY2408" fmla="*/ 2956380 h 6367455"/>
                <a:gd name="connsiteX2409" fmla="*/ 4323369 w 6891715"/>
                <a:gd name="connsiteY2409" fmla="*/ 2975426 h 6367455"/>
                <a:gd name="connsiteX2410" fmla="*/ 4340199 w 6891715"/>
                <a:gd name="connsiteY2410" fmla="*/ 2977966 h 6367455"/>
                <a:gd name="connsiteX2411" fmla="*/ 4348773 w 6891715"/>
                <a:gd name="connsiteY2411" fmla="*/ 2967807 h 6367455"/>
                <a:gd name="connsiteX2412" fmla="*/ 4348456 w 6891715"/>
                <a:gd name="connsiteY2412" fmla="*/ 2950666 h 6367455"/>
                <a:gd name="connsiteX2413" fmla="*/ 4341787 w 6891715"/>
                <a:gd name="connsiteY2413" fmla="*/ 2924319 h 6367455"/>
                <a:gd name="connsiteX2414" fmla="*/ 4330990 w 6891715"/>
                <a:gd name="connsiteY2414" fmla="*/ 2916701 h 6367455"/>
                <a:gd name="connsiteX2415" fmla="*/ 4315112 w 6891715"/>
                <a:gd name="connsiteY2415" fmla="*/ 2924002 h 6367455"/>
                <a:gd name="connsiteX2416" fmla="*/ 4298282 w 6891715"/>
                <a:gd name="connsiteY2416" fmla="*/ 2924319 h 6367455"/>
                <a:gd name="connsiteX2417" fmla="*/ 4287803 w 6891715"/>
                <a:gd name="connsiteY2417" fmla="*/ 2904956 h 6367455"/>
                <a:gd name="connsiteX2418" fmla="*/ 4291296 w 6891715"/>
                <a:gd name="connsiteY2418" fmla="*/ 2892258 h 6367455"/>
                <a:gd name="connsiteX2419" fmla="*/ 4296059 w 6891715"/>
                <a:gd name="connsiteY2419" fmla="*/ 2881148 h 6367455"/>
                <a:gd name="connsiteX2420" fmla="*/ 4313525 w 6891715"/>
                <a:gd name="connsiteY2420" fmla="*/ 2869719 h 6367455"/>
                <a:gd name="connsiteX2421" fmla="*/ 4312890 w 6891715"/>
                <a:gd name="connsiteY2421" fmla="*/ 2841468 h 6367455"/>
                <a:gd name="connsiteX2422" fmla="*/ 4309396 w 6891715"/>
                <a:gd name="connsiteY2422" fmla="*/ 2811629 h 6367455"/>
                <a:gd name="connsiteX2423" fmla="*/ 4314477 w 6891715"/>
                <a:gd name="connsiteY2423" fmla="*/ 2787822 h 6367455"/>
                <a:gd name="connsiteX2424" fmla="*/ 4313842 w 6891715"/>
                <a:gd name="connsiteY2424" fmla="*/ 2784012 h 6367455"/>
                <a:gd name="connsiteX2425" fmla="*/ 4314747 w 6891715"/>
                <a:gd name="connsiteY2425" fmla="*/ 2782557 h 6367455"/>
                <a:gd name="connsiteX2426" fmla="*/ 4312883 w 6891715"/>
                <a:gd name="connsiteY2426" fmla="*/ 2774845 h 6367455"/>
                <a:gd name="connsiteX2427" fmla="*/ 4295421 w 6891715"/>
                <a:gd name="connsiteY2427" fmla="*/ 2783093 h 6367455"/>
                <a:gd name="connsiteX2428" fmla="*/ 4293833 w 6891715"/>
                <a:gd name="connsiteY2428" fmla="*/ 2772624 h 6367455"/>
                <a:gd name="connsiteX2429" fmla="*/ 1361090 w 6891715"/>
                <a:gd name="connsiteY2429" fmla="*/ 2755895 h 6367455"/>
                <a:gd name="connsiteX2430" fmla="*/ 1374745 w 6891715"/>
                <a:gd name="connsiteY2430" fmla="*/ 2758673 h 6367455"/>
                <a:gd name="connsiteX2431" fmla="*/ 1365217 w 6891715"/>
                <a:gd name="connsiteY2431" fmla="*/ 2767009 h 6367455"/>
                <a:gd name="connsiteX2432" fmla="*/ 1358867 w 6891715"/>
                <a:gd name="connsiteY2432" fmla="*/ 2760834 h 6367455"/>
                <a:gd name="connsiteX2433" fmla="*/ 1409438 w 6891715"/>
                <a:gd name="connsiteY2433" fmla="*/ 2754306 h 6367455"/>
                <a:gd name="connsiteX2434" fmla="*/ 1411262 w 6891715"/>
                <a:gd name="connsiteY2434" fmla="*/ 2765420 h 6367455"/>
                <a:gd name="connsiteX2435" fmla="*/ 1396971 w 6891715"/>
                <a:gd name="connsiteY2435" fmla="*/ 2761379 h 6367455"/>
                <a:gd name="connsiteX2436" fmla="*/ 1423961 w 6891715"/>
                <a:gd name="connsiteY2436" fmla="*/ 2730494 h 6367455"/>
                <a:gd name="connsiteX2437" fmla="*/ 1419616 w 6891715"/>
                <a:gd name="connsiteY2437" fmla="*/ 2737694 h 6367455"/>
                <a:gd name="connsiteX2438" fmla="*/ 1398559 w 6891715"/>
                <a:gd name="connsiteY2438" fmla="*/ 2752719 h 6367455"/>
                <a:gd name="connsiteX2439" fmla="*/ 1399227 w 6891715"/>
                <a:gd name="connsiteY2439" fmla="*/ 2740198 h 6367455"/>
                <a:gd name="connsiteX2440" fmla="*/ 1410592 w 6891715"/>
                <a:gd name="connsiteY2440" fmla="*/ 2730808 h 6367455"/>
                <a:gd name="connsiteX2441" fmla="*/ 1377050 w 6891715"/>
                <a:gd name="connsiteY2441" fmla="*/ 2728907 h 6367455"/>
                <a:gd name="connsiteX2442" fmla="*/ 1374767 w 6891715"/>
                <a:gd name="connsiteY2442" fmla="*/ 2734996 h 6367455"/>
                <a:gd name="connsiteX2443" fmla="*/ 1385859 w 6891715"/>
                <a:gd name="connsiteY2443" fmla="*/ 2743825 h 6367455"/>
                <a:gd name="connsiteX2444" fmla="*/ 1382923 w 6891715"/>
                <a:gd name="connsiteY2444" fmla="*/ 2751131 h 6367455"/>
                <a:gd name="connsiteX2445" fmla="*/ 1372483 w 6891715"/>
                <a:gd name="connsiteY2445" fmla="*/ 2741391 h 6367455"/>
                <a:gd name="connsiteX2446" fmla="*/ 1362043 w 6891715"/>
                <a:gd name="connsiteY2446" fmla="*/ 2739260 h 6367455"/>
                <a:gd name="connsiteX2447" fmla="*/ 1368241 w 6891715"/>
                <a:gd name="connsiteY2447" fmla="*/ 2731039 h 6367455"/>
                <a:gd name="connsiteX2448" fmla="*/ 2164892 w 6891715"/>
                <a:gd name="connsiteY2448" fmla="*/ 2724151 h 6367455"/>
                <a:gd name="connsiteX2449" fmla="*/ 2168495 w 6891715"/>
                <a:gd name="connsiteY2449" fmla="*/ 2736589 h 6367455"/>
                <a:gd name="connsiteX2450" fmla="*/ 2163389 w 6891715"/>
                <a:gd name="connsiteY2450" fmla="*/ 2754314 h 6367455"/>
                <a:gd name="connsiteX2451" fmla="*/ 2157383 w 6891715"/>
                <a:gd name="connsiteY2451" fmla="*/ 2749028 h 6367455"/>
                <a:gd name="connsiteX2452" fmla="*/ 2160986 w 6891715"/>
                <a:gd name="connsiteY2452" fmla="*/ 2729437 h 6367455"/>
                <a:gd name="connsiteX2453" fmla="*/ 4327488 w 6891715"/>
                <a:gd name="connsiteY2453" fmla="*/ 2719966 h 6367455"/>
                <a:gd name="connsiteX2454" fmla="*/ 4324631 w 6891715"/>
                <a:gd name="connsiteY2454" fmla="*/ 2731387 h 6367455"/>
                <a:gd name="connsiteX2455" fmla="*/ 4318281 w 6891715"/>
                <a:gd name="connsiteY2455" fmla="*/ 2738683 h 6367455"/>
                <a:gd name="connsiteX2456" fmla="*/ 4321773 w 6891715"/>
                <a:gd name="connsiteY2456" fmla="*/ 2741538 h 6367455"/>
                <a:gd name="connsiteX2457" fmla="*/ 4328442 w 6891715"/>
                <a:gd name="connsiteY2457" fmla="*/ 2741272 h 6367455"/>
                <a:gd name="connsiteX2458" fmla="*/ 4328450 w 6891715"/>
                <a:gd name="connsiteY2458" fmla="*/ 2741158 h 6367455"/>
                <a:gd name="connsiteX2459" fmla="*/ 4334483 w 6891715"/>
                <a:gd name="connsiteY2459" fmla="*/ 2740523 h 6367455"/>
                <a:gd name="connsiteX2460" fmla="*/ 4337341 w 6891715"/>
                <a:gd name="connsiteY2460" fmla="*/ 2744333 h 6367455"/>
                <a:gd name="connsiteX2461" fmla="*/ 4332578 w 6891715"/>
                <a:gd name="connsiteY2461" fmla="*/ 2758299 h 6367455"/>
                <a:gd name="connsiteX2462" fmla="*/ 4344962 w 6891715"/>
                <a:gd name="connsiteY2462" fmla="*/ 2741476 h 6367455"/>
                <a:gd name="connsiteX2463" fmla="*/ 4339564 w 6891715"/>
                <a:gd name="connsiteY2463" fmla="*/ 2735126 h 6367455"/>
                <a:gd name="connsiteX2464" fmla="*/ 4346233 w 6891715"/>
                <a:gd name="connsiteY2464" fmla="*/ 2732904 h 6367455"/>
                <a:gd name="connsiteX2465" fmla="*/ 4338929 w 6891715"/>
                <a:gd name="connsiteY2465" fmla="*/ 2726874 h 6367455"/>
                <a:gd name="connsiteX2466" fmla="*/ 4330355 w 6891715"/>
                <a:gd name="connsiteY2466" fmla="*/ 2721794 h 6367455"/>
                <a:gd name="connsiteX2467" fmla="*/ 4330404 w 6891715"/>
                <a:gd name="connsiteY2467" fmla="*/ 2721310 h 6367455"/>
                <a:gd name="connsiteX2468" fmla="*/ 3421026 w 6891715"/>
                <a:gd name="connsiteY2468" fmla="*/ 2717795 h 6367455"/>
                <a:gd name="connsiteX2469" fmla="*/ 3419502 w 6891715"/>
                <a:gd name="connsiteY2469" fmla="*/ 2733233 h 6367455"/>
                <a:gd name="connsiteX2470" fmla="*/ 3412190 w 6891715"/>
                <a:gd name="connsiteY2470" fmla="*/ 2746371 h 6367455"/>
                <a:gd name="connsiteX2471" fmla="*/ 3403050 w 6891715"/>
                <a:gd name="connsiteY2471" fmla="*/ 2734218 h 6367455"/>
                <a:gd name="connsiteX2472" fmla="*/ 3396042 w 6891715"/>
                <a:gd name="connsiteY2472" fmla="*/ 2735861 h 6367455"/>
                <a:gd name="connsiteX2473" fmla="*/ 3390863 w 6891715"/>
                <a:gd name="connsiteY2473" fmla="*/ 2722724 h 6367455"/>
                <a:gd name="connsiteX2474" fmla="*/ 3403050 w 6891715"/>
                <a:gd name="connsiteY2474" fmla="*/ 2724693 h 6367455"/>
                <a:gd name="connsiteX2475" fmla="*/ 3342285 w 6891715"/>
                <a:gd name="connsiteY2475" fmla="*/ 2709858 h 6367455"/>
                <a:gd name="connsiteX2476" fmla="*/ 3349588 w 6891715"/>
                <a:gd name="connsiteY2476" fmla="*/ 2718830 h 6367455"/>
                <a:gd name="connsiteX2477" fmla="*/ 3337840 w 6891715"/>
                <a:gd name="connsiteY2477" fmla="*/ 2725733 h 6367455"/>
                <a:gd name="connsiteX2478" fmla="*/ 3327363 w 6891715"/>
                <a:gd name="connsiteY2478" fmla="*/ 2714687 h 6367455"/>
                <a:gd name="connsiteX2479" fmla="*/ 3433725 w 6891715"/>
                <a:gd name="connsiteY2479" fmla="*/ 2679697 h 6367455"/>
                <a:gd name="connsiteX2480" fmla="*/ 3429527 w 6891715"/>
                <a:gd name="connsiteY2480" fmla="*/ 2689174 h 6367455"/>
                <a:gd name="connsiteX2481" fmla="*/ 3426298 w 6891715"/>
                <a:gd name="connsiteY2481" fmla="*/ 2696367 h 6367455"/>
                <a:gd name="connsiteX2482" fmla="*/ 3424361 w 6891715"/>
                <a:gd name="connsiteY2482" fmla="*/ 2701596 h 6367455"/>
                <a:gd name="connsiteX2483" fmla="*/ 3424038 w 6891715"/>
                <a:gd name="connsiteY2483" fmla="*/ 2701922 h 6367455"/>
                <a:gd name="connsiteX2484" fmla="*/ 3423715 w 6891715"/>
                <a:gd name="connsiteY2484" fmla="*/ 2701922 h 6367455"/>
                <a:gd name="connsiteX2485" fmla="*/ 3422101 w 6891715"/>
                <a:gd name="connsiteY2485" fmla="*/ 2701268 h 6367455"/>
                <a:gd name="connsiteX2486" fmla="*/ 3420809 w 6891715"/>
                <a:gd name="connsiteY2486" fmla="*/ 2699306 h 6367455"/>
                <a:gd name="connsiteX2487" fmla="*/ 3418872 w 6891715"/>
                <a:gd name="connsiteY2487" fmla="*/ 2697020 h 6367455"/>
                <a:gd name="connsiteX2488" fmla="*/ 3415643 w 6891715"/>
                <a:gd name="connsiteY2488" fmla="*/ 2692771 h 6367455"/>
                <a:gd name="connsiteX2489" fmla="*/ 3414675 w 6891715"/>
                <a:gd name="connsiteY2489" fmla="*/ 2690483 h 6367455"/>
                <a:gd name="connsiteX2490" fmla="*/ 2171036 w 6891715"/>
                <a:gd name="connsiteY2490" fmla="*/ 2678115 h 6367455"/>
                <a:gd name="connsiteX2491" fmla="*/ 2181830 w 6891715"/>
                <a:gd name="connsiteY2491" fmla="*/ 2678115 h 6367455"/>
                <a:gd name="connsiteX2492" fmla="*/ 2174210 w 6891715"/>
                <a:gd name="connsiteY2492" fmla="*/ 2694674 h 6367455"/>
                <a:gd name="connsiteX2493" fmla="*/ 2185958 w 6891715"/>
                <a:gd name="connsiteY2493" fmla="*/ 2700844 h 6367455"/>
                <a:gd name="connsiteX2494" fmla="*/ 2190720 w 6891715"/>
                <a:gd name="connsiteY2494" fmla="*/ 2708312 h 6367455"/>
                <a:gd name="connsiteX2495" fmla="*/ 2182149 w 6891715"/>
                <a:gd name="connsiteY2495" fmla="*/ 2715780 h 6367455"/>
                <a:gd name="connsiteX2496" fmla="*/ 2188498 w 6891715"/>
                <a:gd name="connsiteY2496" fmla="*/ 2735262 h 6367455"/>
                <a:gd name="connsiteX2497" fmla="*/ 2181194 w 6891715"/>
                <a:gd name="connsiteY2497" fmla="*/ 2732015 h 6367455"/>
                <a:gd name="connsiteX2498" fmla="*/ 2166272 w 6891715"/>
                <a:gd name="connsiteY2498" fmla="*/ 2715130 h 6367455"/>
                <a:gd name="connsiteX2499" fmla="*/ 2163733 w 6891715"/>
                <a:gd name="connsiteY2499" fmla="*/ 2692401 h 6367455"/>
                <a:gd name="connsiteX2500" fmla="*/ 2164568 w 6891715"/>
                <a:gd name="connsiteY2500" fmla="*/ 2619379 h 6367455"/>
                <a:gd name="connsiteX2501" fmla="*/ 2170249 w 6891715"/>
                <a:gd name="connsiteY2501" fmla="*/ 2620019 h 6367455"/>
                <a:gd name="connsiteX2502" fmla="*/ 2179607 w 6891715"/>
                <a:gd name="connsiteY2502" fmla="*/ 2637322 h 6367455"/>
                <a:gd name="connsiteX2503" fmla="*/ 2175263 w 6891715"/>
                <a:gd name="connsiteY2503" fmla="*/ 2654303 h 6367455"/>
                <a:gd name="connsiteX2504" fmla="*/ 2160558 w 6891715"/>
                <a:gd name="connsiteY2504" fmla="*/ 2630913 h 6367455"/>
                <a:gd name="connsiteX2505" fmla="*/ 2201425 w 6891715"/>
                <a:gd name="connsiteY2505" fmla="*/ 2586041 h 6367455"/>
                <a:gd name="connsiteX2506" fmla="*/ 2209771 w 6891715"/>
                <a:gd name="connsiteY2506" fmla="*/ 2586041 h 6367455"/>
                <a:gd name="connsiteX2507" fmla="*/ 2207915 w 6891715"/>
                <a:gd name="connsiteY2507" fmla="*/ 2605552 h 6367455"/>
                <a:gd name="connsiteX2508" fmla="*/ 2181644 w 6891715"/>
                <a:gd name="connsiteY2508" fmla="*/ 2628902 h 6367455"/>
                <a:gd name="connsiteX2509" fmla="*/ 2174844 w 6891715"/>
                <a:gd name="connsiteY2509" fmla="*/ 2611949 h 6367455"/>
                <a:gd name="connsiteX2510" fmla="*/ 2180100 w 6891715"/>
                <a:gd name="connsiteY2510" fmla="*/ 2596276 h 6367455"/>
                <a:gd name="connsiteX2511" fmla="*/ 2148426 w 6891715"/>
                <a:gd name="connsiteY2511" fmla="*/ 2586041 h 6367455"/>
                <a:gd name="connsiteX2512" fmla="*/ 2154587 w 6891715"/>
                <a:gd name="connsiteY2512" fmla="*/ 2587629 h 6367455"/>
                <a:gd name="connsiteX2513" fmla="*/ 2166908 w 6891715"/>
                <a:gd name="connsiteY2513" fmla="*/ 2597153 h 6367455"/>
                <a:gd name="connsiteX2514" fmla="*/ 2158593 w 6891715"/>
                <a:gd name="connsiteY2514" fmla="*/ 2609854 h 6367455"/>
                <a:gd name="connsiteX2515" fmla="*/ 2152430 w 6891715"/>
                <a:gd name="connsiteY2515" fmla="*/ 2613028 h 6367455"/>
                <a:gd name="connsiteX2516" fmla="*/ 2146270 w 6891715"/>
                <a:gd name="connsiteY2516" fmla="*/ 2598423 h 6367455"/>
                <a:gd name="connsiteX2517" fmla="*/ 3682894 w 6891715"/>
                <a:gd name="connsiteY2517" fmla="*/ 2570157 h 6367455"/>
                <a:gd name="connsiteX2518" fmla="*/ 3694076 w 6891715"/>
                <a:gd name="connsiteY2518" fmla="*/ 2582121 h 6367455"/>
                <a:gd name="connsiteX2519" fmla="*/ 3689417 w 6891715"/>
                <a:gd name="connsiteY2519" fmla="*/ 2587620 h 6367455"/>
                <a:gd name="connsiteX2520" fmla="*/ 3679788 w 6891715"/>
                <a:gd name="connsiteY2520" fmla="*/ 2582121 h 6367455"/>
                <a:gd name="connsiteX2521" fmla="*/ 3730905 w 6891715"/>
                <a:gd name="connsiteY2521" fmla="*/ 2559046 h 6367455"/>
                <a:gd name="connsiteX2522" fmla="*/ 3735350 w 6891715"/>
                <a:gd name="connsiteY2522" fmla="*/ 2566983 h 6367455"/>
                <a:gd name="connsiteX2523" fmla="*/ 3733445 w 6891715"/>
                <a:gd name="connsiteY2523" fmla="*/ 2579682 h 6367455"/>
                <a:gd name="connsiteX2524" fmla="*/ 3722650 w 6891715"/>
                <a:gd name="connsiteY2524" fmla="*/ 2562220 h 6367455"/>
                <a:gd name="connsiteX2525" fmla="*/ 3713237 w 6891715"/>
                <a:gd name="connsiteY2525" fmla="*/ 2559046 h 6367455"/>
                <a:gd name="connsiteX2526" fmla="*/ 3716301 w 6891715"/>
                <a:gd name="connsiteY2526" fmla="*/ 2571115 h 6367455"/>
                <a:gd name="connsiteX2527" fmla="*/ 3704965 w 6891715"/>
                <a:gd name="connsiteY2527" fmla="*/ 2582856 h 6367455"/>
                <a:gd name="connsiteX2528" fmla="*/ 3698838 w 6891715"/>
                <a:gd name="connsiteY2528" fmla="*/ 2569810 h 6367455"/>
                <a:gd name="connsiteX2529" fmla="*/ 3699757 w 6891715"/>
                <a:gd name="connsiteY2529" fmla="*/ 2564591 h 6367455"/>
                <a:gd name="connsiteX2530" fmla="*/ 3751833 w 6891715"/>
                <a:gd name="connsiteY2530" fmla="*/ 2544760 h 6367455"/>
                <a:gd name="connsiteX2531" fmla="*/ 3757575 w 6891715"/>
                <a:gd name="connsiteY2531" fmla="*/ 2551108 h 6367455"/>
                <a:gd name="connsiteX2532" fmla="*/ 3756224 w 6891715"/>
                <a:gd name="connsiteY2532" fmla="*/ 2566981 h 6367455"/>
                <a:gd name="connsiteX2533" fmla="*/ 3748793 w 6891715"/>
                <a:gd name="connsiteY2533" fmla="*/ 2573332 h 6367455"/>
                <a:gd name="connsiteX2534" fmla="*/ 3741700 w 6891715"/>
                <a:gd name="connsiteY2534" fmla="*/ 2562855 h 6367455"/>
                <a:gd name="connsiteX2535" fmla="*/ 3826834 w 6891715"/>
                <a:gd name="connsiteY2535" fmla="*/ 2541584 h 6367455"/>
                <a:gd name="connsiteX2536" fmla="*/ 3829013 w 6891715"/>
                <a:gd name="connsiteY2536" fmla="*/ 2550995 h 6367455"/>
                <a:gd name="connsiteX2537" fmla="*/ 3819052 w 6891715"/>
                <a:gd name="connsiteY2537" fmla="*/ 2563541 h 6367455"/>
                <a:gd name="connsiteX2538" fmla="*/ 3813760 w 6891715"/>
                <a:gd name="connsiteY2538" fmla="*/ 2568873 h 6367455"/>
                <a:gd name="connsiteX2539" fmla="*/ 3810648 w 6891715"/>
                <a:gd name="connsiteY2539" fmla="*/ 2582361 h 6367455"/>
                <a:gd name="connsiteX2540" fmla="*/ 3808780 w 6891715"/>
                <a:gd name="connsiteY2540" fmla="*/ 2593970 h 6367455"/>
                <a:gd name="connsiteX2541" fmla="*/ 3795395 w 6891715"/>
                <a:gd name="connsiteY2541" fmla="*/ 2588949 h 6367455"/>
                <a:gd name="connsiteX2542" fmla="*/ 3790103 w 6891715"/>
                <a:gd name="connsiteY2542" fmla="*/ 2582361 h 6367455"/>
                <a:gd name="connsiteX2543" fmla="*/ 3781388 w 6891715"/>
                <a:gd name="connsiteY2543" fmla="*/ 2570128 h 6367455"/>
                <a:gd name="connsiteX2544" fmla="*/ 3787925 w 6891715"/>
                <a:gd name="connsiteY2544" fmla="*/ 2563854 h 6367455"/>
                <a:gd name="connsiteX2545" fmla="*/ 3815939 w 6891715"/>
                <a:gd name="connsiteY2545" fmla="*/ 2550995 h 6367455"/>
                <a:gd name="connsiteX2546" fmla="*/ 2138139 w 6891715"/>
                <a:gd name="connsiteY2546" fmla="*/ 2532068 h 6367455"/>
                <a:gd name="connsiteX2547" fmla="*/ 2144896 w 6891715"/>
                <a:gd name="connsiteY2547" fmla="*/ 2548103 h 6367455"/>
                <a:gd name="connsiteX2548" fmla="*/ 2152621 w 6891715"/>
                <a:gd name="connsiteY2548" fmla="*/ 2563818 h 6367455"/>
                <a:gd name="connsiteX2549" fmla="*/ 2132025 w 6891715"/>
                <a:gd name="connsiteY2549" fmla="*/ 2553556 h 6367455"/>
                <a:gd name="connsiteX2550" fmla="*/ 2128806 w 6891715"/>
                <a:gd name="connsiteY2550" fmla="*/ 2539442 h 6367455"/>
                <a:gd name="connsiteX2551" fmla="*/ 3770127 w 6891715"/>
                <a:gd name="connsiteY2551" fmla="*/ 2525711 h 6367455"/>
                <a:gd name="connsiteX2552" fmla="*/ 3779801 w 6891715"/>
                <a:gd name="connsiteY2552" fmla="*/ 2530439 h 6367455"/>
                <a:gd name="connsiteX2553" fmla="*/ 3779801 w 6891715"/>
                <a:gd name="connsiteY2553" fmla="*/ 2539220 h 6367455"/>
                <a:gd name="connsiteX2554" fmla="*/ 3769482 w 6891715"/>
                <a:gd name="connsiteY2554" fmla="*/ 2541584 h 6367455"/>
                <a:gd name="connsiteX2555" fmla="*/ 3759163 w 6891715"/>
                <a:gd name="connsiteY2555" fmla="*/ 2530439 h 6367455"/>
                <a:gd name="connsiteX2556" fmla="*/ 1526042 w 6891715"/>
                <a:gd name="connsiteY2556" fmla="*/ 2514597 h 6367455"/>
                <a:gd name="connsiteX2557" fmla="*/ 1532424 w 6891715"/>
                <a:gd name="connsiteY2557" fmla="*/ 2520947 h 6367455"/>
                <a:gd name="connsiteX2558" fmla="*/ 1541994 w 6891715"/>
                <a:gd name="connsiteY2558" fmla="*/ 2516503 h 6367455"/>
                <a:gd name="connsiteX2559" fmla="*/ 1549652 w 6891715"/>
                <a:gd name="connsiteY2559" fmla="*/ 2522534 h 6367455"/>
                <a:gd name="connsiteX2560" fmla="*/ 1540399 w 6891715"/>
                <a:gd name="connsiteY2560" fmla="*/ 2528884 h 6367455"/>
                <a:gd name="connsiteX2561" fmla="*/ 1547738 w 6891715"/>
                <a:gd name="connsiteY2561" fmla="*/ 2543806 h 6367455"/>
                <a:gd name="connsiteX2562" fmla="*/ 1540399 w 6891715"/>
                <a:gd name="connsiteY2562" fmla="*/ 2547933 h 6367455"/>
                <a:gd name="connsiteX2563" fmla="*/ 1539123 w 6891715"/>
                <a:gd name="connsiteY2563" fmla="*/ 2555552 h 6367455"/>
                <a:gd name="connsiteX2564" fmla="*/ 1557308 w 6891715"/>
                <a:gd name="connsiteY2564" fmla="*/ 2564759 h 6367455"/>
                <a:gd name="connsiteX2565" fmla="*/ 1554436 w 6891715"/>
                <a:gd name="connsiteY2565" fmla="*/ 2573331 h 6367455"/>
                <a:gd name="connsiteX2566" fmla="*/ 1550289 w 6891715"/>
                <a:gd name="connsiteY2566" fmla="*/ 2567934 h 6367455"/>
                <a:gd name="connsiteX2567" fmla="*/ 1544866 w 6891715"/>
                <a:gd name="connsiteY2567" fmla="*/ 2576505 h 6367455"/>
                <a:gd name="connsiteX2568" fmla="*/ 1544866 w 6891715"/>
                <a:gd name="connsiteY2568" fmla="*/ 2598732 h 6367455"/>
                <a:gd name="connsiteX2569" fmla="*/ 1535614 w 6891715"/>
                <a:gd name="connsiteY2569" fmla="*/ 2612385 h 6367455"/>
                <a:gd name="connsiteX2570" fmla="*/ 1530190 w 6891715"/>
                <a:gd name="connsiteY2570" fmla="*/ 2627309 h 6367455"/>
                <a:gd name="connsiteX2571" fmla="*/ 1518705 w 6891715"/>
                <a:gd name="connsiteY2571" fmla="*/ 2620005 h 6367455"/>
                <a:gd name="connsiteX2572" fmla="*/ 1529870 w 6891715"/>
                <a:gd name="connsiteY2572" fmla="*/ 2595556 h 6367455"/>
                <a:gd name="connsiteX2573" fmla="*/ 1532104 w 6891715"/>
                <a:gd name="connsiteY2573" fmla="*/ 2571426 h 6367455"/>
                <a:gd name="connsiteX2574" fmla="*/ 1531147 w 6891715"/>
                <a:gd name="connsiteY2574" fmla="*/ 2564124 h 6367455"/>
                <a:gd name="connsiteX2575" fmla="*/ 1522534 w 6891715"/>
                <a:gd name="connsiteY2575" fmla="*/ 2562855 h 6367455"/>
                <a:gd name="connsiteX2576" fmla="*/ 1510728 w 6891715"/>
                <a:gd name="connsiteY2576" fmla="*/ 2578728 h 6367455"/>
                <a:gd name="connsiteX2577" fmla="*/ 1490631 w 6891715"/>
                <a:gd name="connsiteY2577" fmla="*/ 2561267 h 6367455"/>
                <a:gd name="connsiteX2578" fmla="*/ 1491587 w 6891715"/>
                <a:gd name="connsiteY2578" fmla="*/ 2550472 h 6367455"/>
                <a:gd name="connsiteX2579" fmla="*/ 1513604 w 6891715"/>
                <a:gd name="connsiteY2579" fmla="*/ 2544123 h 6367455"/>
                <a:gd name="connsiteX2580" fmla="*/ 1519023 w 6891715"/>
                <a:gd name="connsiteY2580" fmla="*/ 2550472 h 6367455"/>
                <a:gd name="connsiteX2581" fmla="*/ 1520938 w 6891715"/>
                <a:gd name="connsiteY2581" fmla="*/ 2544123 h 6367455"/>
                <a:gd name="connsiteX2582" fmla="*/ 1516791 w 6891715"/>
                <a:gd name="connsiteY2582" fmla="*/ 2536822 h 6367455"/>
                <a:gd name="connsiteX2583" fmla="*/ 1520938 w 6891715"/>
                <a:gd name="connsiteY2583" fmla="*/ 2521900 h 6367455"/>
                <a:gd name="connsiteX2584" fmla="*/ 3554357 w 6891715"/>
                <a:gd name="connsiteY2584" fmla="*/ 2513011 h 6367455"/>
                <a:gd name="connsiteX2585" fmla="*/ 3581363 w 6891715"/>
                <a:gd name="connsiteY2585" fmla="*/ 2544986 h 6367455"/>
                <a:gd name="connsiteX2586" fmla="*/ 3565842 w 6891715"/>
                <a:gd name="connsiteY2586" fmla="*/ 2543105 h 6367455"/>
                <a:gd name="connsiteX2587" fmla="*/ 3567084 w 6891715"/>
                <a:gd name="connsiteY2587" fmla="*/ 2558779 h 6367455"/>
                <a:gd name="connsiteX2588" fmla="*/ 3559013 w 6891715"/>
                <a:gd name="connsiteY2588" fmla="*/ 2560659 h 6367455"/>
                <a:gd name="connsiteX2589" fmla="*/ 3559945 w 6891715"/>
                <a:gd name="connsiteY2589" fmla="*/ 2570064 h 6367455"/>
                <a:gd name="connsiteX2590" fmla="*/ 3575465 w 6891715"/>
                <a:gd name="connsiteY2590" fmla="*/ 2578214 h 6367455"/>
                <a:gd name="connsiteX2591" fmla="*/ 3568636 w 6891715"/>
                <a:gd name="connsiteY2591" fmla="*/ 2587620 h 6367455"/>
                <a:gd name="connsiteX2592" fmla="*/ 3559945 w 6891715"/>
                <a:gd name="connsiteY2592" fmla="*/ 2574453 h 6367455"/>
                <a:gd name="connsiteX2593" fmla="*/ 3542562 w 6891715"/>
                <a:gd name="connsiteY2593" fmla="*/ 2576647 h 6367455"/>
                <a:gd name="connsiteX2594" fmla="*/ 3533870 w 6891715"/>
                <a:gd name="connsiteY2594" fmla="*/ 2561286 h 6367455"/>
                <a:gd name="connsiteX2595" fmla="*/ 3525800 w 6891715"/>
                <a:gd name="connsiteY2595" fmla="*/ 2545299 h 6367455"/>
                <a:gd name="connsiteX2596" fmla="*/ 3525800 w 6891715"/>
                <a:gd name="connsiteY2596" fmla="*/ 2535895 h 6367455"/>
                <a:gd name="connsiteX2597" fmla="*/ 3538216 w 6891715"/>
                <a:gd name="connsiteY2597" fmla="*/ 2547493 h 6367455"/>
                <a:gd name="connsiteX2598" fmla="*/ 3542251 w 6891715"/>
                <a:gd name="connsiteY2598" fmla="*/ 2538089 h 6367455"/>
                <a:gd name="connsiteX2599" fmla="*/ 3544114 w 6891715"/>
                <a:gd name="connsiteY2599" fmla="*/ 2526491 h 6367455"/>
                <a:gd name="connsiteX2600" fmla="*/ 3553426 w 6891715"/>
                <a:gd name="connsiteY2600" fmla="*/ 2531820 h 6367455"/>
                <a:gd name="connsiteX2601" fmla="*/ 3555599 w 6891715"/>
                <a:gd name="connsiteY2601" fmla="*/ 2521476 h 6367455"/>
                <a:gd name="connsiteX2602" fmla="*/ 3550322 w 6891715"/>
                <a:gd name="connsiteY2602" fmla="*/ 2514892 h 6367455"/>
                <a:gd name="connsiteX2603" fmla="*/ 3405150 w 6891715"/>
                <a:gd name="connsiteY2603" fmla="*/ 2508248 h 6367455"/>
                <a:gd name="connsiteX2604" fmla="*/ 3421025 w 6891715"/>
                <a:gd name="connsiteY2604" fmla="*/ 2526734 h 6367455"/>
                <a:gd name="connsiteX2605" fmla="*/ 3417850 w 6891715"/>
                <a:gd name="connsiteY2605" fmla="*/ 2532062 h 6367455"/>
                <a:gd name="connsiteX2606" fmla="*/ 3407372 w 6891715"/>
                <a:gd name="connsiteY2606" fmla="*/ 2523916 h 6367455"/>
                <a:gd name="connsiteX2607" fmla="*/ 3729877 w 6891715"/>
                <a:gd name="connsiteY2607" fmla="*/ 2501897 h 6367455"/>
                <a:gd name="connsiteX2608" fmla="*/ 3742150 w 6891715"/>
                <a:gd name="connsiteY2608" fmla="*/ 2505753 h 6367455"/>
                <a:gd name="connsiteX2609" fmla="*/ 3746463 w 6891715"/>
                <a:gd name="connsiteY2609" fmla="*/ 2525336 h 6367455"/>
                <a:gd name="connsiteX2610" fmla="*/ 3731204 w 6891715"/>
                <a:gd name="connsiteY2610" fmla="*/ 2530473 h 6367455"/>
                <a:gd name="connsiteX2611" fmla="*/ 3724569 w 6891715"/>
                <a:gd name="connsiteY2611" fmla="*/ 2524053 h 6367455"/>
                <a:gd name="connsiteX2612" fmla="*/ 3724238 w 6891715"/>
                <a:gd name="connsiteY2612" fmla="*/ 2506394 h 6367455"/>
                <a:gd name="connsiteX2613" fmla="*/ 1524271 w 6891715"/>
                <a:gd name="connsiteY2613" fmla="*/ 2489194 h 6367455"/>
                <a:gd name="connsiteX2614" fmla="*/ 1525556 w 6891715"/>
                <a:gd name="connsiteY2614" fmla="*/ 2509482 h 6367455"/>
                <a:gd name="connsiteX2615" fmla="*/ 1516234 w 6891715"/>
                <a:gd name="connsiteY2615" fmla="*/ 2518173 h 6367455"/>
                <a:gd name="connsiteX2616" fmla="*/ 1508511 w 6891715"/>
                <a:gd name="connsiteY2616" fmla="*/ 2535234 h 6367455"/>
                <a:gd name="connsiteX2617" fmla="*/ 1500155 w 6891715"/>
                <a:gd name="connsiteY2617" fmla="*/ 2531049 h 6367455"/>
                <a:gd name="connsiteX2618" fmla="*/ 1512699 w 6891715"/>
                <a:gd name="connsiteY2618" fmla="*/ 2514954 h 6367455"/>
                <a:gd name="connsiteX2619" fmla="*/ 1506262 w 6891715"/>
                <a:gd name="connsiteY2619" fmla="*/ 2504322 h 6367455"/>
                <a:gd name="connsiteX2620" fmla="*/ 1510444 w 6891715"/>
                <a:gd name="connsiteY2620" fmla="*/ 2490483 h 6367455"/>
                <a:gd name="connsiteX2621" fmla="*/ 1565246 w 6891715"/>
                <a:gd name="connsiteY2621" fmla="*/ 2471735 h 6367455"/>
                <a:gd name="connsiteX2622" fmla="*/ 1558483 w 6891715"/>
                <a:gd name="connsiteY2622" fmla="*/ 2484432 h 6367455"/>
                <a:gd name="connsiteX2623" fmla="*/ 1557308 w 6891715"/>
                <a:gd name="connsiteY2623" fmla="*/ 2473640 h 6367455"/>
                <a:gd name="connsiteX2624" fmla="*/ 2108170 w 6891715"/>
                <a:gd name="connsiteY2624" fmla="*/ 2470155 h 6367455"/>
                <a:gd name="connsiteX2625" fmla="*/ 2128143 w 6891715"/>
                <a:gd name="connsiteY2625" fmla="*/ 2489058 h 6367455"/>
                <a:gd name="connsiteX2626" fmla="*/ 2128807 w 6891715"/>
                <a:gd name="connsiteY2626" fmla="*/ 2505076 h 6367455"/>
                <a:gd name="connsiteX2627" fmla="*/ 2111832 w 6891715"/>
                <a:gd name="connsiteY2627" fmla="*/ 2493538 h 6367455"/>
                <a:gd name="connsiteX2628" fmla="*/ 1542198 w 6891715"/>
                <a:gd name="connsiteY2628" fmla="*/ 2470150 h 6367455"/>
                <a:gd name="connsiteX2629" fmla="*/ 1550929 w 6891715"/>
                <a:gd name="connsiteY2629" fmla="*/ 2477076 h 6367455"/>
                <a:gd name="connsiteX2630" fmla="*/ 1552544 w 6891715"/>
                <a:gd name="connsiteY2630" fmla="*/ 2495974 h 6367455"/>
                <a:gd name="connsiteX2631" fmla="*/ 1548020 w 6891715"/>
                <a:gd name="connsiteY2631" fmla="*/ 2504475 h 6367455"/>
                <a:gd name="connsiteX2632" fmla="*/ 1537345 w 6891715"/>
                <a:gd name="connsiteY2632" fmla="*/ 2509836 h 6367455"/>
                <a:gd name="connsiteX2633" fmla="*/ 1535082 w 6891715"/>
                <a:gd name="connsiteY2633" fmla="*/ 2498175 h 6367455"/>
                <a:gd name="connsiteX2634" fmla="*/ 1538963 w 6891715"/>
                <a:gd name="connsiteY2634" fmla="*/ 2477393 h 6367455"/>
                <a:gd name="connsiteX2635" fmla="*/ 2122457 w 6891715"/>
                <a:gd name="connsiteY2635" fmla="*/ 2457455 h 6367455"/>
                <a:gd name="connsiteX2636" fmla="*/ 2138153 w 6891715"/>
                <a:gd name="connsiteY2636" fmla="*/ 2465247 h 6367455"/>
                <a:gd name="connsiteX2637" fmla="*/ 2142234 w 6891715"/>
                <a:gd name="connsiteY2637" fmla="*/ 2459012 h 6367455"/>
                <a:gd name="connsiteX2638" fmla="*/ 2154791 w 6891715"/>
                <a:gd name="connsiteY2638" fmla="*/ 2472733 h 6367455"/>
                <a:gd name="connsiteX2639" fmla="*/ 2169545 w 6891715"/>
                <a:gd name="connsiteY2639" fmla="*/ 2474291 h 6367455"/>
                <a:gd name="connsiteX2640" fmla="*/ 2178021 w 6891715"/>
                <a:gd name="connsiteY2640" fmla="*/ 2481772 h 6367455"/>
                <a:gd name="connsiteX2641" fmla="*/ 2148512 w 6891715"/>
                <a:gd name="connsiteY2641" fmla="*/ 2492376 h 6367455"/>
                <a:gd name="connsiteX2642" fmla="*/ 2127481 w 6891715"/>
                <a:gd name="connsiteY2642" fmla="*/ 2475850 h 6367455"/>
                <a:gd name="connsiteX2643" fmla="*/ 1550604 w 6891715"/>
                <a:gd name="connsiteY2643" fmla="*/ 2444749 h 6367455"/>
                <a:gd name="connsiteX2644" fmla="*/ 1557308 w 6891715"/>
                <a:gd name="connsiteY2644" fmla="*/ 2453507 h 6367455"/>
                <a:gd name="connsiteX2645" fmla="*/ 1550019 w 6891715"/>
                <a:gd name="connsiteY2645" fmla="*/ 2466975 h 6367455"/>
                <a:gd name="connsiteX2646" fmla="*/ 1543021 w 6891715"/>
                <a:gd name="connsiteY2646" fmla="*/ 2460578 h 6367455"/>
                <a:gd name="connsiteX2647" fmla="*/ 2109853 w 6891715"/>
                <a:gd name="connsiteY2647" fmla="*/ 2386019 h 6367455"/>
                <a:gd name="connsiteX2648" fmla="*/ 2120870 w 6891715"/>
                <a:gd name="connsiteY2648" fmla="*/ 2400025 h 6367455"/>
                <a:gd name="connsiteX2649" fmla="*/ 2108936 w 6891715"/>
                <a:gd name="connsiteY2649" fmla="*/ 2417767 h 6367455"/>
                <a:gd name="connsiteX2650" fmla="*/ 2097918 w 6891715"/>
                <a:gd name="connsiteY2650" fmla="*/ 2409675 h 6367455"/>
                <a:gd name="connsiteX2651" fmla="*/ 2095470 w 6891715"/>
                <a:gd name="connsiteY2651" fmla="*/ 2397535 h 6367455"/>
                <a:gd name="connsiteX2652" fmla="*/ 2105570 w 6891715"/>
                <a:gd name="connsiteY2652" fmla="*/ 2395357 h 6367455"/>
                <a:gd name="connsiteX2653" fmla="*/ 2152737 w 6891715"/>
                <a:gd name="connsiteY2653" fmla="*/ 2320930 h 6367455"/>
                <a:gd name="connsiteX2654" fmla="*/ 2168495 w 6891715"/>
                <a:gd name="connsiteY2654" fmla="*/ 2326823 h 6367455"/>
                <a:gd name="connsiteX2655" fmla="*/ 2162192 w 6891715"/>
                <a:gd name="connsiteY2655" fmla="*/ 2336131 h 6367455"/>
                <a:gd name="connsiteX2656" fmla="*/ 2146118 w 6891715"/>
                <a:gd name="connsiteY2656" fmla="*/ 2334268 h 6367455"/>
                <a:gd name="connsiteX2657" fmla="*/ 2127524 w 6891715"/>
                <a:gd name="connsiteY2657" fmla="*/ 2347918 h 6367455"/>
                <a:gd name="connsiteX2658" fmla="*/ 2125633 w 6891715"/>
                <a:gd name="connsiteY2658" fmla="*/ 2341713 h 6367455"/>
                <a:gd name="connsiteX2659" fmla="*/ 2132312 w 6891715"/>
                <a:gd name="connsiteY2659" fmla="*/ 2239963 h 6367455"/>
                <a:gd name="connsiteX2660" fmla="*/ 2144684 w 6891715"/>
                <a:gd name="connsiteY2660" fmla="*/ 2252345 h 6367455"/>
                <a:gd name="connsiteX2661" fmla="*/ 2123344 w 6891715"/>
                <a:gd name="connsiteY2661" fmla="*/ 2265364 h 6367455"/>
                <a:gd name="connsiteX2662" fmla="*/ 2120870 w 6891715"/>
                <a:gd name="connsiteY2662" fmla="*/ 2251711 h 6367455"/>
                <a:gd name="connsiteX2663" fmla="*/ 2164060 w 6891715"/>
                <a:gd name="connsiteY2663" fmla="*/ 2190748 h 6367455"/>
                <a:gd name="connsiteX2664" fmla="*/ 2173257 w 6891715"/>
                <a:gd name="connsiteY2664" fmla="*/ 2205972 h 6367455"/>
                <a:gd name="connsiteX2665" fmla="*/ 2159135 w 6891715"/>
                <a:gd name="connsiteY2665" fmla="*/ 2212976 h 6367455"/>
                <a:gd name="connsiteX2666" fmla="*/ 2150266 w 6891715"/>
                <a:gd name="connsiteY2666" fmla="*/ 2203839 h 6367455"/>
                <a:gd name="connsiteX2667" fmla="*/ 2144683 w 6891715"/>
                <a:gd name="connsiteY2667" fmla="*/ 2191052 h 6367455"/>
                <a:gd name="connsiteX2668" fmla="*/ 2180785 w 6891715"/>
                <a:gd name="connsiteY2668" fmla="*/ 2185982 h 6367455"/>
                <a:gd name="connsiteX2669" fmla="*/ 2193581 w 6891715"/>
                <a:gd name="connsiteY2669" fmla="*/ 2195133 h 6367455"/>
                <a:gd name="connsiteX2670" fmla="*/ 2196141 w 6891715"/>
                <a:gd name="connsiteY2670" fmla="*/ 2205858 h 6367455"/>
                <a:gd name="connsiteX2671" fmla="*/ 2215976 w 6891715"/>
                <a:gd name="connsiteY2671" fmla="*/ 2190085 h 6367455"/>
                <a:gd name="connsiteX2672" fmla="*/ 2231972 w 6891715"/>
                <a:gd name="connsiteY2672" fmla="*/ 2195762 h 6367455"/>
                <a:gd name="connsiteX2673" fmla="*/ 2235170 w 6891715"/>
                <a:gd name="connsiteY2673" fmla="*/ 2202388 h 6367455"/>
                <a:gd name="connsiteX2674" fmla="*/ 2219175 w 6891715"/>
                <a:gd name="connsiteY2674" fmla="*/ 2206490 h 6367455"/>
                <a:gd name="connsiteX2675" fmla="*/ 2232931 w 6891715"/>
                <a:gd name="connsiteY2675" fmla="*/ 2212798 h 6367455"/>
                <a:gd name="connsiteX2676" fmla="*/ 2230372 w 6891715"/>
                <a:gd name="connsiteY2676" fmla="*/ 2220054 h 6367455"/>
                <a:gd name="connsiteX2677" fmla="*/ 2182064 w 6891715"/>
                <a:gd name="connsiteY2677" fmla="*/ 2224786 h 6367455"/>
                <a:gd name="connsiteX2678" fmla="*/ 2162230 w 6891715"/>
                <a:gd name="connsiteY2678" fmla="*/ 2235198 h 6367455"/>
                <a:gd name="connsiteX2679" fmla="*/ 2151032 w 6891715"/>
                <a:gd name="connsiteY2679" fmla="*/ 2219738 h 6367455"/>
                <a:gd name="connsiteX2680" fmla="*/ 2166069 w 6891715"/>
                <a:gd name="connsiteY2680" fmla="*/ 2217846 h 6367455"/>
                <a:gd name="connsiteX2681" fmla="*/ 2176626 w 6891715"/>
                <a:gd name="connsiteY2681" fmla="*/ 2207119 h 6367455"/>
                <a:gd name="connsiteX2682" fmla="*/ 2186223 w 6891715"/>
                <a:gd name="connsiteY2682" fmla="*/ 2207750 h 6367455"/>
                <a:gd name="connsiteX2683" fmla="*/ 2198341 w 6891715"/>
                <a:gd name="connsiteY2683" fmla="*/ 2157407 h 6367455"/>
                <a:gd name="connsiteX2684" fmla="*/ 2201832 w 6891715"/>
                <a:gd name="connsiteY2684" fmla="*/ 2171006 h 6367455"/>
                <a:gd name="connsiteX2685" fmla="*/ 2185958 w 6891715"/>
                <a:gd name="connsiteY2685" fmla="*/ 2179632 h 6367455"/>
                <a:gd name="connsiteX2686" fmla="*/ 2188815 w 6891715"/>
                <a:gd name="connsiteY2686" fmla="*/ 2160724 h 6367455"/>
                <a:gd name="connsiteX2687" fmla="*/ 5024403 w 6891715"/>
                <a:gd name="connsiteY2687" fmla="*/ 2154231 h 6367455"/>
                <a:gd name="connsiteX2688" fmla="*/ 5025991 w 6891715"/>
                <a:gd name="connsiteY2688" fmla="*/ 2172774 h 6367455"/>
                <a:gd name="connsiteX2689" fmla="*/ 5021228 w 6891715"/>
                <a:gd name="connsiteY2689" fmla="*/ 2190992 h 6367455"/>
                <a:gd name="connsiteX2690" fmla="*/ 5011703 w 6891715"/>
                <a:gd name="connsiteY2690" fmla="*/ 2193919 h 6367455"/>
                <a:gd name="connsiteX2691" fmla="*/ 5006941 w 6891715"/>
                <a:gd name="connsiteY2691" fmla="*/ 2170172 h 6367455"/>
                <a:gd name="connsiteX2692" fmla="*/ 5013608 w 6891715"/>
                <a:gd name="connsiteY2692" fmla="*/ 2158460 h 6367455"/>
                <a:gd name="connsiteX2693" fmla="*/ 2249459 w 6891715"/>
                <a:gd name="connsiteY2693" fmla="*/ 2125656 h 6367455"/>
                <a:gd name="connsiteX2694" fmla="*/ 2249459 w 6891715"/>
                <a:gd name="connsiteY2694" fmla="*/ 2130622 h 6367455"/>
                <a:gd name="connsiteX2695" fmla="*/ 2228670 w 6891715"/>
                <a:gd name="connsiteY2695" fmla="*/ 2146449 h 6367455"/>
                <a:gd name="connsiteX2696" fmla="*/ 2227725 w 6891715"/>
                <a:gd name="connsiteY2696" fmla="*/ 2156692 h 6367455"/>
                <a:gd name="connsiteX2697" fmla="*/ 2218275 w 6891715"/>
                <a:gd name="connsiteY2697" fmla="*/ 2166932 h 6367455"/>
                <a:gd name="connsiteX2698" fmla="*/ 2210715 w 6891715"/>
                <a:gd name="connsiteY2698" fmla="*/ 2153898 h 6367455"/>
                <a:gd name="connsiteX2699" fmla="*/ 2209771 w 6891715"/>
                <a:gd name="connsiteY2699" fmla="*/ 2135277 h 6367455"/>
                <a:gd name="connsiteX2700" fmla="*/ 2222370 w 6891715"/>
                <a:gd name="connsiteY2700" fmla="*/ 2136209 h 6367455"/>
                <a:gd name="connsiteX2701" fmla="*/ 2273905 w 6891715"/>
                <a:gd name="connsiteY2701" fmla="*/ 2119307 h 6367455"/>
                <a:gd name="connsiteX2702" fmla="*/ 2281208 w 6891715"/>
                <a:gd name="connsiteY2702" fmla="*/ 2129645 h 6367455"/>
                <a:gd name="connsiteX2703" fmla="*/ 2263110 w 6891715"/>
                <a:gd name="connsiteY2703" fmla="*/ 2132006 h 6367455"/>
                <a:gd name="connsiteX2704" fmla="*/ 2258983 w 6891715"/>
                <a:gd name="connsiteY2704" fmla="*/ 2121079 h 6367455"/>
                <a:gd name="connsiteX2705" fmla="*/ 2280256 w 6891715"/>
                <a:gd name="connsiteY2705" fmla="*/ 2095494 h 6367455"/>
                <a:gd name="connsiteX2706" fmla="*/ 2287559 w 6891715"/>
                <a:gd name="connsiteY2706" fmla="*/ 2097758 h 6367455"/>
                <a:gd name="connsiteX2707" fmla="*/ 2274858 w 6891715"/>
                <a:gd name="connsiteY2707" fmla="*/ 2112957 h 6367455"/>
                <a:gd name="connsiteX2708" fmla="*/ 2258983 w 6891715"/>
                <a:gd name="connsiteY2708" fmla="*/ 2108752 h 6367455"/>
                <a:gd name="connsiteX2709" fmla="*/ 2261205 w 6891715"/>
                <a:gd name="connsiteY2709" fmla="*/ 2097110 h 6367455"/>
                <a:gd name="connsiteX2710" fmla="*/ 2292002 w 6891715"/>
                <a:gd name="connsiteY2710" fmla="*/ 2065330 h 6367455"/>
                <a:gd name="connsiteX2711" fmla="*/ 2312959 w 6891715"/>
                <a:gd name="connsiteY2711" fmla="*/ 2076808 h 6367455"/>
                <a:gd name="connsiteX2712" fmla="*/ 2302798 w 6891715"/>
                <a:gd name="connsiteY2712" fmla="*/ 2092318 h 6367455"/>
                <a:gd name="connsiteX2713" fmla="*/ 2285972 w 6891715"/>
                <a:gd name="connsiteY2713" fmla="*/ 2083011 h 6367455"/>
                <a:gd name="connsiteX2714" fmla="*/ 3672802 w 6891715"/>
                <a:gd name="connsiteY2714" fmla="*/ 1939932 h 6367455"/>
                <a:gd name="connsiteX2715" fmla="*/ 3695345 w 6891715"/>
                <a:gd name="connsiteY2715" fmla="*/ 1940896 h 6367455"/>
                <a:gd name="connsiteX2716" fmla="*/ 3700425 w 6891715"/>
                <a:gd name="connsiteY2716" fmla="*/ 1952481 h 6367455"/>
                <a:gd name="connsiteX2717" fmla="*/ 3688995 w 6891715"/>
                <a:gd name="connsiteY2717" fmla="*/ 1950871 h 6367455"/>
                <a:gd name="connsiteX2718" fmla="*/ 3692170 w 6891715"/>
                <a:gd name="connsiteY2718" fmla="*/ 1959881 h 6367455"/>
                <a:gd name="connsiteX2719" fmla="*/ 3677247 w 6891715"/>
                <a:gd name="connsiteY2719" fmla="*/ 1963742 h 6367455"/>
                <a:gd name="connsiteX2720" fmla="*/ 3668675 w 6891715"/>
                <a:gd name="connsiteY2720" fmla="*/ 1946366 h 6367455"/>
                <a:gd name="connsiteX2721" fmla="*/ 2423473 w 6891715"/>
                <a:gd name="connsiteY2721" fmla="*/ 1893885 h 6367455"/>
                <a:gd name="connsiteX2722" fmla="*/ 2443134 w 6891715"/>
                <a:gd name="connsiteY2722" fmla="*/ 1915792 h 6367455"/>
                <a:gd name="connsiteX2723" fmla="*/ 2443134 w 6891715"/>
                <a:gd name="connsiteY2723" fmla="*/ 1924364 h 6367455"/>
                <a:gd name="connsiteX2724" fmla="*/ 2432836 w 6891715"/>
                <a:gd name="connsiteY2724" fmla="*/ 1928810 h 6367455"/>
                <a:gd name="connsiteX2725" fmla="*/ 2423473 w 6891715"/>
                <a:gd name="connsiteY2725" fmla="*/ 1914204 h 6367455"/>
                <a:gd name="connsiteX2726" fmla="*/ 2406622 w 6891715"/>
                <a:gd name="connsiteY2726" fmla="*/ 1904997 h 6367455"/>
                <a:gd name="connsiteX2727" fmla="*/ 2424410 w 6891715"/>
                <a:gd name="connsiteY2727" fmla="*/ 1904679 h 6367455"/>
                <a:gd name="connsiteX2728" fmla="*/ 2423473 w 6891715"/>
                <a:gd name="connsiteY2728" fmla="*/ 1893885 h 6367455"/>
                <a:gd name="connsiteX2729" fmla="*/ 2486201 w 6891715"/>
                <a:gd name="connsiteY2729" fmla="*/ 1830386 h 6367455"/>
                <a:gd name="connsiteX2730" fmla="*/ 2497270 w 6891715"/>
                <a:gd name="connsiteY2730" fmla="*/ 1855692 h 6367455"/>
                <a:gd name="connsiteX2731" fmla="*/ 2519408 w 6891715"/>
                <a:gd name="connsiteY2731" fmla="*/ 1854731 h 6367455"/>
                <a:gd name="connsiteX2732" fmla="*/ 2519408 w 6891715"/>
                <a:gd name="connsiteY2732" fmla="*/ 1862100 h 6367455"/>
                <a:gd name="connsiteX2733" fmla="*/ 2538384 w 6891715"/>
                <a:gd name="connsiteY2733" fmla="*/ 1871390 h 6367455"/>
                <a:gd name="connsiteX2734" fmla="*/ 2526683 w 6891715"/>
                <a:gd name="connsiteY2734" fmla="*/ 1872351 h 6367455"/>
                <a:gd name="connsiteX2735" fmla="*/ 2515613 w 6891715"/>
                <a:gd name="connsiteY2735" fmla="*/ 1886447 h 6367455"/>
                <a:gd name="connsiteX2736" fmla="*/ 2494424 w 6891715"/>
                <a:gd name="connsiteY2736" fmla="*/ 1884524 h 6367455"/>
                <a:gd name="connsiteX2737" fmla="*/ 2481773 w 6891715"/>
                <a:gd name="connsiteY2737" fmla="*/ 1899581 h 6367455"/>
                <a:gd name="connsiteX2738" fmla="*/ 2466909 w 6891715"/>
                <a:gd name="connsiteY2738" fmla="*/ 1901823 h 6367455"/>
                <a:gd name="connsiteX2739" fmla="*/ 2457421 w 6891715"/>
                <a:gd name="connsiteY2739" fmla="*/ 1886126 h 6367455"/>
                <a:gd name="connsiteX2740" fmla="*/ 2465643 w 6891715"/>
                <a:gd name="connsiteY2740" fmla="*/ 1873312 h 6367455"/>
                <a:gd name="connsiteX2741" fmla="*/ 2489996 w 6891715"/>
                <a:gd name="connsiteY2741" fmla="*/ 1878117 h 6367455"/>
                <a:gd name="connsiteX2742" fmla="*/ 2480192 w 6891715"/>
                <a:gd name="connsiteY2742" fmla="*/ 1861459 h 6367455"/>
                <a:gd name="connsiteX2743" fmla="*/ 2492842 w 6891715"/>
                <a:gd name="connsiteY2743" fmla="*/ 1857935 h 6367455"/>
                <a:gd name="connsiteX2744" fmla="*/ 2459002 w 6891715"/>
                <a:gd name="connsiteY2744" fmla="*/ 1847363 h 6367455"/>
                <a:gd name="connsiteX2745" fmla="*/ 2482407 w 6891715"/>
                <a:gd name="connsiteY2745" fmla="*/ 1843199 h 6367455"/>
                <a:gd name="connsiteX2746" fmla="*/ 3837960 w 6891715"/>
                <a:gd name="connsiteY2746" fmla="*/ 1809756 h 6367455"/>
                <a:gd name="connsiteX2747" fmla="*/ 3848063 w 6891715"/>
                <a:gd name="connsiteY2747" fmla="*/ 1824547 h 6367455"/>
                <a:gd name="connsiteX2748" fmla="*/ 3840654 w 6891715"/>
                <a:gd name="connsiteY2748" fmla="*/ 1835157 h 6367455"/>
                <a:gd name="connsiteX2749" fmla="*/ 3825838 w 6891715"/>
                <a:gd name="connsiteY2749" fmla="*/ 1826797 h 6367455"/>
                <a:gd name="connsiteX2750" fmla="*/ 4013480 w 6891715"/>
                <a:gd name="connsiteY2750" fmla="*/ 1541468 h 6367455"/>
                <a:gd name="connsiteX2751" fmla="*/ 4030625 w 6891715"/>
                <a:gd name="connsiteY2751" fmla="*/ 1544222 h 6367455"/>
                <a:gd name="connsiteX2752" fmla="*/ 4046500 w 6891715"/>
                <a:gd name="connsiteY2752" fmla="*/ 1546364 h 6367455"/>
                <a:gd name="connsiteX2753" fmla="*/ 4042372 w 6891715"/>
                <a:gd name="connsiteY2753" fmla="*/ 1550343 h 6367455"/>
                <a:gd name="connsiteX2754" fmla="*/ 4030625 w 6891715"/>
                <a:gd name="connsiteY2754" fmla="*/ 1554627 h 6367455"/>
                <a:gd name="connsiteX2755" fmla="*/ 4032847 w 6891715"/>
                <a:gd name="connsiteY2755" fmla="*/ 1564726 h 6367455"/>
                <a:gd name="connsiteX2756" fmla="*/ 4027450 w 6891715"/>
                <a:gd name="connsiteY2756" fmla="*/ 1566868 h 6367455"/>
                <a:gd name="connsiteX2757" fmla="*/ 4018877 w 6891715"/>
                <a:gd name="connsiteY2757" fmla="*/ 1554627 h 6367455"/>
                <a:gd name="connsiteX2758" fmla="*/ 4016655 w 6891715"/>
                <a:gd name="connsiteY2758" fmla="*/ 1563808 h 6367455"/>
                <a:gd name="connsiteX2759" fmla="*/ 4005225 w 6891715"/>
                <a:gd name="connsiteY2759" fmla="*/ 1557687 h 6367455"/>
                <a:gd name="connsiteX2760" fmla="*/ 4005225 w 6891715"/>
                <a:gd name="connsiteY2760" fmla="*/ 1546670 h 6367455"/>
                <a:gd name="connsiteX2761" fmla="*/ 5063053 w 6891715"/>
                <a:gd name="connsiteY2761" fmla="*/ 1519232 h 6367455"/>
                <a:gd name="connsiteX2762" fmla="*/ 5070842 w 6891715"/>
                <a:gd name="connsiteY2762" fmla="*/ 1527746 h 6367455"/>
                <a:gd name="connsiteX2763" fmla="*/ 5067414 w 6891715"/>
                <a:gd name="connsiteY2763" fmla="*/ 1537522 h 6367455"/>
                <a:gd name="connsiteX2764" fmla="*/ 5075204 w 6891715"/>
                <a:gd name="connsiteY2764" fmla="*/ 1546351 h 6367455"/>
                <a:gd name="connsiteX2765" fmla="*/ 5068349 w 6891715"/>
                <a:gd name="connsiteY2765" fmla="*/ 1565270 h 6367455"/>
                <a:gd name="connsiteX2766" fmla="*/ 5062741 w 6891715"/>
                <a:gd name="connsiteY2766" fmla="*/ 1548243 h 6367455"/>
                <a:gd name="connsiteX2767" fmla="*/ 5041866 w 6891715"/>
                <a:gd name="connsiteY2767" fmla="*/ 1538152 h 6367455"/>
                <a:gd name="connsiteX2768" fmla="*/ 5048720 w 6891715"/>
                <a:gd name="connsiteY2768" fmla="*/ 1523332 h 6367455"/>
                <a:gd name="connsiteX2769" fmla="*/ 5056198 w 6891715"/>
                <a:gd name="connsiteY2769" fmla="*/ 1530584 h 6367455"/>
                <a:gd name="connsiteX2770" fmla="*/ 5070441 w 6891715"/>
                <a:gd name="connsiteY2770" fmla="*/ 1517646 h 6367455"/>
                <a:gd name="connsiteX2771" fmla="*/ 5086316 w 6891715"/>
                <a:gd name="connsiteY2771" fmla="*/ 1521333 h 6367455"/>
                <a:gd name="connsiteX2772" fmla="*/ 5074652 w 6891715"/>
                <a:gd name="connsiteY2772" fmla="*/ 1527171 h 6367455"/>
                <a:gd name="connsiteX2773" fmla="*/ 2793654 w 6891715"/>
                <a:gd name="connsiteY2773" fmla="*/ 1403349 h 6367455"/>
                <a:gd name="connsiteX2774" fmla="*/ 2808259 w 6891715"/>
                <a:gd name="connsiteY2774" fmla="*/ 1420428 h 6367455"/>
                <a:gd name="connsiteX2775" fmla="*/ 2796829 w 6891715"/>
                <a:gd name="connsiteY2775" fmla="*/ 1431595 h 6367455"/>
                <a:gd name="connsiteX2776" fmla="*/ 2778096 w 6891715"/>
                <a:gd name="connsiteY2776" fmla="*/ 1431924 h 6367455"/>
                <a:gd name="connsiteX2777" fmla="*/ 2782859 w 6891715"/>
                <a:gd name="connsiteY2777" fmla="*/ 1409918 h 6367455"/>
                <a:gd name="connsiteX2778" fmla="*/ 303818 w 6891715"/>
                <a:gd name="connsiteY2778" fmla="*/ 1397948 h 6367455"/>
                <a:gd name="connsiteX2779" fmla="*/ 310168 w 6891715"/>
                <a:gd name="connsiteY2779" fmla="*/ 1402076 h 6367455"/>
                <a:gd name="connsiteX2780" fmla="*/ 305088 w 6891715"/>
                <a:gd name="connsiteY2780" fmla="*/ 1417633 h 6367455"/>
                <a:gd name="connsiteX2781" fmla="*/ 309215 w 6891715"/>
                <a:gd name="connsiteY2781" fmla="*/ 1431603 h 6367455"/>
                <a:gd name="connsiteX2782" fmla="*/ 316518 w 6891715"/>
                <a:gd name="connsiteY2782" fmla="*/ 1433826 h 6367455"/>
                <a:gd name="connsiteX2783" fmla="*/ 315882 w 6891715"/>
                <a:gd name="connsiteY2783" fmla="*/ 1449383 h 6367455"/>
                <a:gd name="connsiteX2784" fmla="*/ 327630 w 6891715"/>
                <a:gd name="connsiteY2784" fmla="*/ 1448113 h 6367455"/>
                <a:gd name="connsiteX2785" fmla="*/ 329218 w 6891715"/>
                <a:gd name="connsiteY2785" fmla="*/ 1426206 h 6367455"/>
                <a:gd name="connsiteX2786" fmla="*/ 336838 w 6891715"/>
                <a:gd name="connsiteY2786" fmla="*/ 1413506 h 6367455"/>
                <a:gd name="connsiteX2787" fmla="*/ 350490 w 6891715"/>
                <a:gd name="connsiteY2787" fmla="*/ 1432238 h 6367455"/>
                <a:gd name="connsiteX2788" fmla="*/ 349855 w 6891715"/>
                <a:gd name="connsiteY2788" fmla="*/ 1447161 h 6367455"/>
                <a:gd name="connsiteX2789" fmla="*/ 367635 w 6891715"/>
                <a:gd name="connsiteY2789" fmla="*/ 1441446 h 6367455"/>
                <a:gd name="connsiteX2790" fmla="*/ 357158 w 6891715"/>
                <a:gd name="connsiteY2790" fmla="*/ 1456368 h 6367455"/>
                <a:gd name="connsiteX2791" fmla="*/ 368905 w 6891715"/>
                <a:gd name="connsiteY2791" fmla="*/ 1466845 h 6367455"/>
                <a:gd name="connsiteX2792" fmla="*/ 365095 w 6891715"/>
                <a:gd name="connsiteY2792" fmla="*/ 1497326 h 6367455"/>
                <a:gd name="connsiteX2793" fmla="*/ 350173 w 6891715"/>
                <a:gd name="connsiteY2793" fmla="*/ 1511296 h 6367455"/>
                <a:gd name="connsiteX2794" fmla="*/ 365095 w 6891715"/>
                <a:gd name="connsiteY2794" fmla="*/ 1514471 h 6367455"/>
                <a:gd name="connsiteX2795" fmla="*/ 368587 w 6891715"/>
                <a:gd name="connsiteY2795" fmla="*/ 1537331 h 6367455"/>
                <a:gd name="connsiteX2796" fmla="*/ 372397 w 6891715"/>
                <a:gd name="connsiteY2796" fmla="*/ 1525583 h 6367455"/>
                <a:gd name="connsiteX2797" fmla="*/ 385098 w 6891715"/>
                <a:gd name="connsiteY2797" fmla="*/ 1524630 h 6367455"/>
                <a:gd name="connsiteX2798" fmla="*/ 390495 w 6891715"/>
                <a:gd name="connsiteY2798" fmla="*/ 1536378 h 6367455"/>
                <a:gd name="connsiteX2799" fmla="*/ 372715 w 6891715"/>
                <a:gd name="connsiteY2799" fmla="*/ 1545903 h 6367455"/>
                <a:gd name="connsiteX2800" fmla="*/ 383510 w 6891715"/>
                <a:gd name="connsiteY2800" fmla="*/ 1544633 h 6367455"/>
                <a:gd name="connsiteX2801" fmla="*/ 382558 w 6891715"/>
                <a:gd name="connsiteY2801" fmla="*/ 1564635 h 6367455"/>
                <a:gd name="connsiteX2802" fmla="*/ 365413 w 6891715"/>
                <a:gd name="connsiteY2802" fmla="*/ 1565905 h 6367455"/>
                <a:gd name="connsiteX2803" fmla="*/ 352078 w 6891715"/>
                <a:gd name="connsiteY2803" fmla="*/ 1579875 h 6367455"/>
                <a:gd name="connsiteX2804" fmla="*/ 361603 w 6891715"/>
                <a:gd name="connsiteY2804" fmla="*/ 1593210 h 6367455"/>
                <a:gd name="connsiteX2805" fmla="*/ 349220 w 6891715"/>
                <a:gd name="connsiteY2805" fmla="*/ 1608133 h 6367455"/>
                <a:gd name="connsiteX2806" fmla="*/ 347950 w 6891715"/>
                <a:gd name="connsiteY2806" fmla="*/ 1621785 h 6367455"/>
                <a:gd name="connsiteX2807" fmla="*/ 336520 w 6891715"/>
                <a:gd name="connsiteY2807" fmla="*/ 1623055 h 6367455"/>
                <a:gd name="connsiteX2808" fmla="*/ 327313 w 6891715"/>
                <a:gd name="connsiteY2808" fmla="*/ 1634485 h 6367455"/>
                <a:gd name="connsiteX2809" fmla="*/ 318740 w 6891715"/>
                <a:gd name="connsiteY2809" fmla="*/ 1639248 h 6367455"/>
                <a:gd name="connsiteX2810" fmla="*/ 313025 w 6891715"/>
                <a:gd name="connsiteY2810" fmla="*/ 1622103 h 6367455"/>
                <a:gd name="connsiteX2811" fmla="*/ 298103 w 6891715"/>
                <a:gd name="connsiteY2811" fmla="*/ 1602418 h 6367455"/>
                <a:gd name="connsiteX2812" fmla="*/ 291753 w 6891715"/>
                <a:gd name="connsiteY2812" fmla="*/ 1616388 h 6367455"/>
                <a:gd name="connsiteX2813" fmla="*/ 300643 w 6891715"/>
                <a:gd name="connsiteY2813" fmla="*/ 1628770 h 6367455"/>
                <a:gd name="connsiteX2814" fmla="*/ 301913 w 6891715"/>
                <a:gd name="connsiteY2814" fmla="*/ 1637025 h 6367455"/>
                <a:gd name="connsiteX2815" fmla="*/ 286990 w 6891715"/>
                <a:gd name="connsiteY2815" fmla="*/ 1645598 h 6367455"/>
                <a:gd name="connsiteX2816" fmla="*/ 285085 w 6891715"/>
                <a:gd name="connsiteY2816" fmla="*/ 1666870 h 6367455"/>
                <a:gd name="connsiteX2817" fmla="*/ 313343 w 6891715"/>
                <a:gd name="connsiteY2817" fmla="*/ 1651630 h 6367455"/>
                <a:gd name="connsiteX2818" fmla="*/ 317788 w 6891715"/>
                <a:gd name="connsiteY2818" fmla="*/ 1655758 h 6367455"/>
                <a:gd name="connsiteX2819" fmla="*/ 295880 w 6891715"/>
                <a:gd name="connsiteY2819" fmla="*/ 1676078 h 6367455"/>
                <a:gd name="connsiteX2820" fmla="*/ 279053 w 6891715"/>
                <a:gd name="connsiteY2820" fmla="*/ 1708781 h 6367455"/>
                <a:gd name="connsiteX2821" fmla="*/ 255875 w 6891715"/>
                <a:gd name="connsiteY2821" fmla="*/ 1711320 h 6367455"/>
                <a:gd name="connsiteX2822" fmla="*/ 242223 w 6891715"/>
                <a:gd name="connsiteY2822" fmla="*/ 1742753 h 6367455"/>
                <a:gd name="connsiteX2823" fmla="*/ 220950 w 6891715"/>
                <a:gd name="connsiteY2823" fmla="*/ 1748468 h 6367455"/>
                <a:gd name="connsiteX2824" fmla="*/ 217775 w 6891715"/>
                <a:gd name="connsiteY2824" fmla="*/ 1744340 h 6367455"/>
                <a:gd name="connsiteX2825" fmla="*/ 228570 w 6891715"/>
                <a:gd name="connsiteY2825" fmla="*/ 1739896 h 6367455"/>
                <a:gd name="connsiteX2826" fmla="*/ 231745 w 6891715"/>
                <a:gd name="connsiteY2826" fmla="*/ 1730370 h 6367455"/>
                <a:gd name="connsiteX2827" fmla="*/ 224125 w 6891715"/>
                <a:gd name="connsiteY2827" fmla="*/ 1722115 h 6367455"/>
                <a:gd name="connsiteX2828" fmla="*/ 222855 w 6891715"/>
                <a:gd name="connsiteY2828" fmla="*/ 1703383 h 6367455"/>
                <a:gd name="connsiteX2829" fmla="*/ 207933 w 6891715"/>
                <a:gd name="connsiteY2829" fmla="*/ 1701160 h 6367455"/>
                <a:gd name="connsiteX2830" fmla="*/ 204123 w 6891715"/>
                <a:gd name="connsiteY2830" fmla="*/ 1710685 h 6367455"/>
                <a:gd name="connsiteX2831" fmla="*/ 207298 w 6891715"/>
                <a:gd name="connsiteY2831" fmla="*/ 1720210 h 6367455"/>
                <a:gd name="connsiteX2832" fmla="*/ 199995 w 6891715"/>
                <a:gd name="connsiteY2832" fmla="*/ 1729736 h 6367455"/>
                <a:gd name="connsiteX2833" fmla="*/ 175865 w 6891715"/>
                <a:gd name="connsiteY2833" fmla="*/ 1737355 h 6367455"/>
                <a:gd name="connsiteX2834" fmla="*/ 163165 w 6891715"/>
                <a:gd name="connsiteY2834" fmla="*/ 1761486 h 6367455"/>
                <a:gd name="connsiteX2835" fmla="*/ 110778 w 6891715"/>
                <a:gd name="connsiteY2835" fmla="*/ 1815778 h 6367455"/>
                <a:gd name="connsiteX2836" fmla="*/ 87283 w 6891715"/>
                <a:gd name="connsiteY2836" fmla="*/ 1817048 h 6367455"/>
                <a:gd name="connsiteX2837" fmla="*/ 63470 w 6891715"/>
                <a:gd name="connsiteY2837" fmla="*/ 1831018 h 6367455"/>
                <a:gd name="connsiteX2838" fmla="*/ 35848 w 6891715"/>
                <a:gd name="connsiteY2838" fmla="*/ 1825938 h 6367455"/>
                <a:gd name="connsiteX2839" fmla="*/ 40293 w 6891715"/>
                <a:gd name="connsiteY2839" fmla="*/ 1849433 h 6367455"/>
                <a:gd name="connsiteX2840" fmla="*/ 0 w 6891715"/>
                <a:gd name="connsiteY2840" fmla="*/ 1865398 h 6367455"/>
                <a:gd name="connsiteX2841" fmla="*/ 51895 w 6891715"/>
                <a:gd name="connsiteY2841" fmla="*/ 1757672 h 6367455"/>
                <a:gd name="connsiteX2842" fmla="*/ 234199 w 6891715"/>
                <a:gd name="connsiteY2842" fmla="*/ 1457591 h 6367455"/>
                <a:gd name="connsiteX2843" fmla="*/ 269276 w 6891715"/>
                <a:gd name="connsiteY2843" fmla="*/ 1410682 h 6367455"/>
                <a:gd name="connsiteX2844" fmla="*/ 273020 w 6891715"/>
                <a:gd name="connsiteY2844" fmla="*/ 1407473 h 6367455"/>
                <a:gd name="connsiteX2845" fmla="*/ 3781388 w 6891715"/>
                <a:gd name="connsiteY2845" fmla="*/ 1397007 h 6367455"/>
                <a:gd name="connsiteX2846" fmla="*/ 3780753 w 6891715"/>
                <a:gd name="connsiteY2846" fmla="*/ 1419999 h 6367455"/>
                <a:gd name="connsiteX2847" fmla="*/ 3775672 w 6891715"/>
                <a:gd name="connsiteY2847" fmla="*/ 1425582 h 6367455"/>
                <a:gd name="connsiteX2848" fmla="*/ 3770275 w 6891715"/>
                <a:gd name="connsiteY2848" fmla="*/ 1413431 h 6367455"/>
                <a:gd name="connsiteX2849" fmla="*/ 3776308 w 6891715"/>
                <a:gd name="connsiteY2849" fmla="*/ 1403577 h 6367455"/>
                <a:gd name="connsiteX2850" fmla="*/ 2893984 w 6891715"/>
                <a:gd name="connsiteY2850" fmla="*/ 1212850 h 6367455"/>
                <a:gd name="connsiteX2851" fmla="*/ 2912798 w 6891715"/>
                <a:gd name="connsiteY2851" fmla="*/ 1234757 h 6367455"/>
                <a:gd name="connsiteX2852" fmla="*/ 2919384 w 6891715"/>
                <a:gd name="connsiteY2852" fmla="*/ 1260157 h 6367455"/>
                <a:gd name="connsiteX2853" fmla="*/ 2902763 w 6891715"/>
                <a:gd name="connsiteY2853" fmla="*/ 1260475 h 6367455"/>
                <a:gd name="connsiteX2854" fmla="*/ 2904646 w 6891715"/>
                <a:gd name="connsiteY2854" fmla="*/ 1246504 h 6367455"/>
                <a:gd name="connsiteX2855" fmla="*/ 2894924 w 6891715"/>
                <a:gd name="connsiteY2855" fmla="*/ 1231582 h 6367455"/>
                <a:gd name="connsiteX2856" fmla="*/ 2893984 w 6891715"/>
                <a:gd name="connsiteY2856" fmla="*/ 1212850 h 6367455"/>
                <a:gd name="connsiteX2857" fmla="*/ 5710203 w 6891715"/>
                <a:gd name="connsiteY2857" fmla="*/ 1139822 h 6367455"/>
                <a:gd name="connsiteX2858" fmla="*/ 5727666 w 6891715"/>
                <a:gd name="connsiteY2858" fmla="*/ 1152205 h 6367455"/>
                <a:gd name="connsiteX2859" fmla="*/ 5723382 w 6891715"/>
                <a:gd name="connsiteY2859" fmla="*/ 1173160 h 6367455"/>
                <a:gd name="connsiteX2860" fmla="*/ 5711521 w 6891715"/>
                <a:gd name="connsiteY2860" fmla="*/ 1162048 h 6367455"/>
                <a:gd name="connsiteX2861" fmla="*/ 5710203 w 6891715"/>
                <a:gd name="connsiteY2861" fmla="*/ 1139822 h 6367455"/>
                <a:gd name="connsiteX2862" fmla="*/ 3040668 w 6891715"/>
                <a:gd name="connsiteY2862" fmla="*/ 1009652 h 6367455"/>
                <a:gd name="connsiteX2863" fmla="*/ 3052733 w 6891715"/>
                <a:gd name="connsiteY2863" fmla="*/ 1019177 h 6367455"/>
                <a:gd name="connsiteX2864" fmla="*/ 3020983 w 6891715"/>
                <a:gd name="connsiteY2864" fmla="*/ 1028702 h 6367455"/>
                <a:gd name="connsiteX2865" fmla="*/ 3017808 w 6891715"/>
                <a:gd name="connsiteY2865" fmla="*/ 1020765 h 6367455"/>
                <a:gd name="connsiteX2866" fmla="*/ 3072139 w 6891715"/>
                <a:gd name="connsiteY2866" fmla="*/ 911226 h 6367455"/>
                <a:gd name="connsiteX2867" fmla="*/ 3073371 w 6891715"/>
                <a:gd name="connsiteY2867" fmla="*/ 926933 h 6367455"/>
                <a:gd name="connsiteX2868" fmla="*/ 3052733 w 6891715"/>
                <a:gd name="connsiteY2868" fmla="*/ 930276 h 6367455"/>
                <a:gd name="connsiteX2869" fmla="*/ 3107021 w 6891715"/>
                <a:gd name="connsiteY2869" fmla="*/ 901700 h 6367455"/>
                <a:gd name="connsiteX2870" fmla="*/ 3120991 w 6891715"/>
                <a:gd name="connsiteY2870" fmla="*/ 928449 h 6367455"/>
                <a:gd name="connsiteX2871" fmla="*/ 3105116 w 6891715"/>
                <a:gd name="connsiteY2871" fmla="*/ 944563 h 6367455"/>
                <a:gd name="connsiteX2872" fmla="*/ 3098766 w 6891715"/>
                <a:gd name="connsiteY2872" fmla="*/ 934895 h 6367455"/>
                <a:gd name="connsiteX2873" fmla="*/ 3098766 w 6891715"/>
                <a:gd name="connsiteY2873" fmla="*/ 925226 h 6367455"/>
                <a:gd name="connsiteX2874" fmla="*/ 3105751 w 6891715"/>
                <a:gd name="connsiteY2874" fmla="*/ 916525 h 6367455"/>
                <a:gd name="connsiteX2875" fmla="*/ 3099360 w 6891715"/>
                <a:gd name="connsiteY2875" fmla="*/ 876300 h 6367455"/>
                <a:gd name="connsiteX2876" fmla="*/ 3105116 w 6891715"/>
                <a:gd name="connsiteY2876" fmla="*/ 884929 h 6367455"/>
                <a:gd name="connsiteX2877" fmla="*/ 3093284 w 6891715"/>
                <a:gd name="connsiteY2877" fmla="*/ 896433 h 6367455"/>
                <a:gd name="connsiteX2878" fmla="*/ 3091365 w 6891715"/>
                <a:gd name="connsiteY2878" fmla="*/ 914648 h 6367455"/>
                <a:gd name="connsiteX2879" fmla="*/ 3079858 w 6891715"/>
                <a:gd name="connsiteY2879" fmla="*/ 925513 h 6367455"/>
                <a:gd name="connsiteX2880" fmla="*/ 3079538 w 6891715"/>
                <a:gd name="connsiteY2880" fmla="*/ 905061 h 6367455"/>
                <a:gd name="connsiteX2881" fmla="*/ 3060671 w 6891715"/>
                <a:gd name="connsiteY2881" fmla="*/ 906659 h 6367455"/>
                <a:gd name="connsiteX2882" fmla="*/ 3062270 w 6891715"/>
                <a:gd name="connsiteY2882" fmla="*/ 893877 h 6367455"/>
                <a:gd name="connsiteX2883" fmla="*/ 3082736 w 6891715"/>
                <a:gd name="connsiteY2883" fmla="*/ 885248 h 6367455"/>
                <a:gd name="connsiteX2884" fmla="*/ 2895676 w 6891715"/>
                <a:gd name="connsiteY2884" fmla="*/ 835022 h 6367455"/>
                <a:gd name="connsiteX2885" fmla="*/ 2900080 w 6891715"/>
                <a:gd name="connsiteY2885" fmla="*/ 843367 h 6367455"/>
                <a:gd name="connsiteX2886" fmla="*/ 2899450 w 6891715"/>
                <a:gd name="connsiteY2886" fmla="*/ 855243 h 6367455"/>
                <a:gd name="connsiteX2887" fmla="*/ 2906370 w 6891715"/>
                <a:gd name="connsiteY2887" fmla="*/ 852034 h 6367455"/>
                <a:gd name="connsiteX2888" fmla="*/ 2906684 w 6891715"/>
                <a:gd name="connsiteY2888" fmla="*/ 860700 h 6367455"/>
                <a:gd name="connsiteX2889" fmla="*/ 2893160 w 6891715"/>
                <a:gd name="connsiteY2889" fmla="*/ 863910 h 6367455"/>
                <a:gd name="connsiteX2890" fmla="*/ 2884040 w 6891715"/>
                <a:gd name="connsiteY2890" fmla="*/ 886378 h 6367455"/>
                <a:gd name="connsiteX2891" fmla="*/ 2873346 w 6891715"/>
                <a:gd name="connsiteY2891" fmla="*/ 893760 h 6367455"/>
                <a:gd name="connsiteX2892" fmla="*/ 2879321 w 6891715"/>
                <a:gd name="connsiteY2892" fmla="*/ 876748 h 6367455"/>
                <a:gd name="connsiteX2893" fmla="*/ 2877121 w 6891715"/>
                <a:gd name="connsiteY2893" fmla="*/ 857490 h 6367455"/>
                <a:gd name="connsiteX2894" fmla="*/ 2890959 w 6891715"/>
                <a:gd name="connsiteY2894" fmla="*/ 854280 h 6367455"/>
                <a:gd name="connsiteX2895" fmla="*/ 2912575 w 6891715"/>
                <a:gd name="connsiteY2895" fmla="*/ 822322 h 6367455"/>
                <a:gd name="connsiteX2896" fmla="*/ 2923896 w 6891715"/>
                <a:gd name="connsiteY2896" fmla="*/ 829854 h 6367455"/>
                <a:gd name="connsiteX2897" fmla="*/ 2925733 w 6891715"/>
                <a:gd name="connsiteY2897" fmla="*/ 836130 h 6367455"/>
                <a:gd name="connsiteX2898" fmla="*/ 2922673 w 6891715"/>
                <a:gd name="connsiteY2898" fmla="*/ 849310 h 6367455"/>
                <a:gd name="connsiteX2899" fmla="*/ 2912575 w 6891715"/>
                <a:gd name="connsiteY2899" fmla="*/ 848682 h 6367455"/>
                <a:gd name="connsiteX2900" fmla="*/ 2904312 w 6891715"/>
                <a:gd name="connsiteY2900" fmla="*/ 841465 h 6367455"/>
                <a:gd name="connsiteX2901" fmla="*/ 2900333 w 6891715"/>
                <a:gd name="connsiteY2901" fmla="*/ 830795 h 6367455"/>
                <a:gd name="connsiteX2902" fmla="*/ 2915634 w 6891715"/>
                <a:gd name="connsiteY2902" fmla="*/ 832050 h 6367455"/>
                <a:gd name="connsiteX2903" fmla="*/ 3115497 w 6891715"/>
                <a:gd name="connsiteY2903" fmla="*/ 820737 h 6367455"/>
                <a:gd name="connsiteX2904" fmla="*/ 3128970 w 6891715"/>
                <a:gd name="connsiteY2904" fmla="*/ 829700 h 6367455"/>
                <a:gd name="connsiteX2905" fmla="*/ 3132104 w 6891715"/>
                <a:gd name="connsiteY2905" fmla="*/ 840826 h 6367455"/>
                <a:gd name="connsiteX2906" fmla="*/ 3125211 w 6891715"/>
                <a:gd name="connsiteY2906" fmla="*/ 850098 h 6367455"/>
                <a:gd name="connsiteX2907" fmla="*/ 3108291 w 6891715"/>
                <a:gd name="connsiteY2907" fmla="*/ 855662 h 6367455"/>
                <a:gd name="connsiteX2908" fmla="*/ 3112364 w 6891715"/>
                <a:gd name="connsiteY2908" fmla="*/ 841135 h 6367455"/>
                <a:gd name="connsiteX2909" fmla="*/ 2986079 w 6891715"/>
                <a:gd name="connsiteY2909" fmla="*/ 784222 h 6367455"/>
                <a:gd name="connsiteX2910" fmla="*/ 2989234 w 6891715"/>
                <a:gd name="connsiteY2910" fmla="*/ 792794 h 6367455"/>
                <a:gd name="connsiteX2911" fmla="*/ 2950732 w 6891715"/>
                <a:gd name="connsiteY2911" fmla="*/ 835022 h 6367455"/>
                <a:gd name="connsiteX2912" fmla="*/ 2938108 w 6891715"/>
                <a:gd name="connsiteY2912" fmla="*/ 829942 h 6367455"/>
                <a:gd name="connsiteX2913" fmla="*/ 2936846 w 6891715"/>
                <a:gd name="connsiteY2913" fmla="*/ 815337 h 6367455"/>
                <a:gd name="connsiteX2914" fmla="*/ 2944104 w 6891715"/>
                <a:gd name="connsiteY2914" fmla="*/ 803589 h 6367455"/>
                <a:gd name="connsiteX2915" fmla="*/ 2956728 w 6891715"/>
                <a:gd name="connsiteY2915" fmla="*/ 805494 h 6367455"/>
                <a:gd name="connsiteX2916" fmla="*/ 2963040 w 6891715"/>
                <a:gd name="connsiteY2916" fmla="*/ 796922 h 6367455"/>
                <a:gd name="connsiteX2917" fmla="*/ 2969036 w 6891715"/>
                <a:gd name="connsiteY2917" fmla="*/ 784539 h 6367455"/>
                <a:gd name="connsiteX2918" fmla="*/ 3181826 w 6891715"/>
                <a:gd name="connsiteY2918" fmla="*/ 777876 h 6367455"/>
                <a:gd name="connsiteX2919" fmla="*/ 3189253 w 6891715"/>
                <a:gd name="connsiteY2919" fmla="*/ 786862 h 6367455"/>
                <a:gd name="connsiteX2920" fmla="*/ 3181181 w 6891715"/>
                <a:gd name="connsiteY2920" fmla="*/ 793751 h 6367455"/>
                <a:gd name="connsiteX2921" fmla="*/ 3170203 w 6891715"/>
                <a:gd name="connsiteY2921" fmla="*/ 787760 h 6367455"/>
                <a:gd name="connsiteX2922" fmla="*/ 2989234 w 6891715"/>
                <a:gd name="connsiteY2922" fmla="*/ 760410 h 6367455"/>
                <a:gd name="connsiteX2923" fmla="*/ 3000346 w 6891715"/>
                <a:gd name="connsiteY2923" fmla="*/ 771020 h 6367455"/>
                <a:gd name="connsiteX2924" fmla="*/ 2997078 w 6891715"/>
                <a:gd name="connsiteY2924" fmla="*/ 785810 h 6367455"/>
                <a:gd name="connsiteX2925" fmla="*/ 2989559 w 6891715"/>
                <a:gd name="connsiteY2925" fmla="*/ 779380 h 6367455"/>
                <a:gd name="connsiteX2926" fmla="*/ 2989234 w 6891715"/>
                <a:gd name="connsiteY2926" fmla="*/ 760410 h 6367455"/>
                <a:gd name="connsiteX2927" fmla="*/ 3084673 w 6891715"/>
                <a:gd name="connsiteY2927" fmla="*/ 733425 h 6367455"/>
                <a:gd name="connsiteX2928" fmla="*/ 3095591 w 6891715"/>
                <a:gd name="connsiteY2928" fmla="*/ 744629 h 6367455"/>
                <a:gd name="connsiteX2929" fmla="*/ 3089491 w 6891715"/>
                <a:gd name="connsiteY2929" fmla="*/ 761915 h 6367455"/>
                <a:gd name="connsiteX2930" fmla="*/ 3078568 w 6891715"/>
                <a:gd name="connsiteY2930" fmla="*/ 778881 h 6367455"/>
                <a:gd name="connsiteX2931" fmla="*/ 3073427 w 6891715"/>
                <a:gd name="connsiteY2931" fmla="*/ 784323 h 6367455"/>
                <a:gd name="connsiteX2932" fmla="*/ 3061541 w 6891715"/>
                <a:gd name="connsiteY2932" fmla="*/ 788805 h 6367455"/>
                <a:gd name="connsiteX2933" fmla="*/ 3062825 w 6891715"/>
                <a:gd name="connsiteY2933" fmla="*/ 799369 h 6367455"/>
                <a:gd name="connsiteX2934" fmla="*/ 3065074 w 6891715"/>
                <a:gd name="connsiteY2934" fmla="*/ 811213 h 6367455"/>
                <a:gd name="connsiteX2935" fmla="*/ 3056400 w 6891715"/>
                <a:gd name="connsiteY2935" fmla="*/ 808972 h 6367455"/>
                <a:gd name="connsiteX2936" fmla="*/ 3054472 w 6891715"/>
                <a:gd name="connsiteY2936" fmla="*/ 788805 h 6367455"/>
                <a:gd name="connsiteX2937" fmla="*/ 3063789 w 6891715"/>
                <a:gd name="connsiteY2937" fmla="*/ 766077 h 6367455"/>
                <a:gd name="connsiteX2938" fmla="*/ 3045477 w 6891715"/>
                <a:gd name="connsiteY2938" fmla="*/ 773119 h 6367455"/>
                <a:gd name="connsiteX2939" fmla="*/ 3028448 w 6891715"/>
                <a:gd name="connsiteY2939" fmla="*/ 802890 h 6367455"/>
                <a:gd name="connsiteX2940" fmla="*/ 3016882 w 6891715"/>
                <a:gd name="connsiteY2940" fmla="*/ 795527 h 6367455"/>
                <a:gd name="connsiteX2941" fmla="*/ 3014633 w 6891715"/>
                <a:gd name="connsiteY2941" fmla="*/ 784643 h 6367455"/>
                <a:gd name="connsiteX2942" fmla="*/ 3028127 w 6891715"/>
                <a:gd name="connsiteY2942" fmla="*/ 766397 h 6367455"/>
                <a:gd name="connsiteX2943" fmla="*/ 3045477 w 6891715"/>
                <a:gd name="connsiteY2943" fmla="*/ 749431 h 6367455"/>
                <a:gd name="connsiteX2944" fmla="*/ 3065396 w 6891715"/>
                <a:gd name="connsiteY2944" fmla="*/ 743989 h 6367455"/>
                <a:gd name="connsiteX2945" fmla="*/ 3205129 w 6891715"/>
                <a:gd name="connsiteY2945" fmla="*/ 719138 h 6367455"/>
                <a:gd name="connsiteX2946" fmla="*/ 3203253 w 6891715"/>
                <a:gd name="connsiteY2946" fmla="*/ 736387 h 6367455"/>
                <a:gd name="connsiteX2947" fmla="*/ 3189807 w 6891715"/>
                <a:gd name="connsiteY2947" fmla="*/ 739776 h 6367455"/>
                <a:gd name="connsiteX2948" fmla="*/ 3184491 w 6891715"/>
                <a:gd name="connsiteY2948" fmla="*/ 726222 h 6367455"/>
                <a:gd name="connsiteX2949" fmla="*/ 3048002 w 6891715"/>
                <a:gd name="connsiteY2949" fmla="*/ 700087 h 6367455"/>
                <a:gd name="connsiteX2950" fmla="*/ 3055726 w 6891715"/>
                <a:gd name="connsiteY2950" fmla="*/ 703262 h 6367455"/>
                <a:gd name="connsiteX2951" fmla="*/ 3059084 w 6891715"/>
                <a:gd name="connsiteY2951" fmla="*/ 711517 h 6367455"/>
                <a:gd name="connsiteX2952" fmla="*/ 3057069 w 6891715"/>
                <a:gd name="connsiteY2952" fmla="*/ 725170 h 6367455"/>
                <a:gd name="connsiteX2953" fmla="*/ 3044980 w 6891715"/>
                <a:gd name="connsiteY2953" fmla="*/ 725487 h 6367455"/>
                <a:gd name="connsiteX2954" fmla="*/ 3041621 w 6891715"/>
                <a:gd name="connsiteY2954" fmla="*/ 709612 h 6367455"/>
                <a:gd name="connsiteX2955" fmla="*/ 3147591 w 6891715"/>
                <a:gd name="connsiteY2955" fmla="*/ 608011 h 6367455"/>
                <a:gd name="connsiteX2956" fmla="*/ 3157047 w 6891715"/>
                <a:gd name="connsiteY2956" fmla="*/ 609291 h 6367455"/>
                <a:gd name="connsiteX2957" fmla="*/ 3163667 w 6891715"/>
                <a:gd name="connsiteY2957" fmla="*/ 632651 h 6367455"/>
                <a:gd name="connsiteX2958" fmla="*/ 3154210 w 6891715"/>
                <a:gd name="connsiteY2958" fmla="*/ 648332 h 6367455"/>
                <a:gd name="connsiteX2959" fmla="*/ 3165873 w 6891715"/>
                <a:gd name="connsiteY2959" fmla="*/ 659212 h 6367455"/>
                <a:gd name="connsiteX2960" fmla="*/ 3165873 w 6891715"/>
                <a:gd name="connsiteY2960" fmla="*/ 666572 h 6367455"/>
                <a:gd name="connsiteX2961" fmla="*/ 3150428 w 6891715"/>
                <a:gd name="connsiteY2961" fmla="*/ 687053 h 6367455"/>
                <a:gd name="connsiteX2962" fmla="*/ 3152319 w 6891715"/>
                <a:gd name="connsiteY2962" fmla="*/ 699533 h 6367455"/>
                <a:gd name="connsiteX2963" fmla="*/ 3167134 w 6891715"/>
                <a:gd name="connsiteY2963" fmla="*/ 696333 h 6367455"/>
                <a:gd name="connsiteX2964" fmla="*/ 3173439 w 6891715"/>
                <a:gd name="connsiteY2964" fmla="*/ 675853 h 6367455"/>
                <a:gd name="connsiteX2965" fmla="*/ 3178482 w 6891715"/>
                <a:gd name="connsiteY2965" fmla="*/ 657932 h 6367455"/>
                <a:gd name="connsiteX2966" fmla="*/ 3193298 w 6891715"/>
                <a:gd name="connsiteY2966" fmla="*/ 651212 h 6367455"/>
                <a:gd name="connsiteX2967" fmla="*/ 3183211 w 6891715"/>
                <a:gd name="connsiteY2967" fmla="*/ 634571 h 6367455"/>
                <a:gd name="connsiteX2968" fmla="*/ 3192983 w 6891715"/>
                <a:gd name="connsiteY2968" fmla="*/ 621771 h 6367455"/>
                <a:gd name="connsiteX2969" fmla="*/ 3196765 w 6891715"/>
                <a:gd name="connsiteY2969" fmla="*/ 625611 h 6367455"/>
                <a:gd name="connsiteX2970" fmla="*/ 3199602 w 6891715"/>
                <a:gd name="connsiteY2970" fmla="*/ 629131 h 6367455"/>
                <a:gd name="connsiteX2971" fmla="*/ 3200548 w 6891715"/>
                <a:gd name="connsiteY2971" fmla="*/ 631051 h 6367455"/>
                <a:gd name="connsiteX2972" fmla="*/ 3201178 w 6891715"/>
                <a:gd name="connsiteY2972" fmla="*/ 632331 h 6367455"/>
                <a:gd name="connsiteX2973" fmla="*/ 3202124 w 6891715"/>
                <a:gd name="connsiteY2973" fmla="*/ 632971 h 6367455"/>
                <a:gd name="connsiteX2974" fmla="*/ 3203070 w 6891715"/>
                <a:gd name="connsiteY2974" fmla="*/ 633611 h 6367455"/>
                <a:gd name="connsiteX2975" fmla="*/ 3204015 w 6891715"/>
                <a:gd name="connsiteY2975" fmla="*/ 632971 h 6367455"/>
                <a:gd name="connsiteX2976" fmla="*/ 3205592 w 6891715"/>
                <a:gd name="connsiteY2976" fmla="*/ 632651 h 6367455"/>
                <a:gd name="connsiteX2977" fmla="*/ 3207483 w 6891715"/>
                <a:gd name="connsiteY2977" fmla="*/ 631691 h 6367455"/>
                <a:gd name="connsiteX2978" fmla="*/ 3208744 w 6891715"/>
                <a:gd name="connsiteY2978" fmla="*/ 631051 h 6367455"/>
                <a:gd name="connsiteX2979" fmla="*/ 3220092 w 6891715"/>
                <a:gd name="connsiteY2979" fmla="*/ 642572 h 6367455"/>
                <a:gd name="connsiteX2980" fmla="*/ 3225766 w 6891715"/>
                <a:gd name="connsiteY2980" fmla="*/ 654092 h 6367455"/>
                <a:gd name="connsiteX2981" fmla="*/ 3206852 w 6891715"/>
                <a:gd name="connsiteY2981" fmla="*/ 678093 h 6367455"/>
                <a:gd name="connsiteX2982" fmla="*/ 3205276 w 6891715"/>
                <a:gd name="connsiteY2982" fmla="*/ 700173 h 6367455"/>
                <a:gd name="connsiteX2983" fmla="*/ 3185102 w 6891715"/>
                <a:gd name="connsiteY2983" fmla="*/ 698253 h 6367455"/>
                <a:gd name="connsiteX2984" fmla="*/ 3181319 w 6891715"/>
                <a:gd name="connsiteY2984" fmla="*/ 716174 h 6367455"/>
                <a:gd name="connsiteX2985" fmla="*/ 3173754 w 6891715"/>
                <a:gd name="connsiteY2985" fmla="*/ 726734 h 6367455"/>
                <a:gd name="connsiteX2986" fmla="*/ 3184472 w 6891715"/>
                <a:gd name="connsiteY2986" fmla="*/ 743055 h 6367455"/>
                <a:gd name="connsiteX2987" fmla="*/ 3173754 w 6891715"/>
                <a:gd name="connsiteY2987" fmla="*/ 746255 h 6367455"/>
                <a:gd name="connsiteX2988" fmla="*/ 3160199 w 6891715"/>
                <a:gd name="connsiteY2988" fmla="*/ 738895 h 6367455"/>
                <a:gd name="connsiteX2989" fmla="*/ 3157047 w 6891715"/>
                <a:gd name="connsiteY2989" fmla="*/ 722894 h 6367455"/>
                <a:gd name="connsiteX2990" fmla="*/ 3154525 w 6891715"/>
                <a:gd name="connsiteY2990" fmla="*/ 730894 h 6367455"/>
                <a:gd name="connsiteX2991" fmla="*/ 3152949 w 6891715"/>
                <a:gd name="connsiteY2991" fmla="*/ 736974 h 6367455"/>
                <a:gd name="connsiteX2992" fmla="*/ 3152004 w 6891715"/>
                <a:gd name="connsiteY2992" fmla="*/ 739215 h 6367455"/>
                <a:gd name="connsiteX2993" fmla="*/ 3151688 w 6891715"/>
                <a:gd name="connsiteY2993" fmla="*/ 741135 h 6367455"/>
                <a:gd name="connsiteX2994" fmla="*/ 3151373 w 6891715"/>
                <a:gd name="connsiteY2994" fmla="*/ 743375 h 6367455"/>
                <a:gd name="connsiteX2995" fmla="*/ 3149482 w 6891715"/>
                <a:gd name="connsiteY2995" fmla="*/ 746895 h 6367455"/>
                <a:gd name="connsiteX2996" fmla="*/ 3144123 w 6891715"/>
                <a:gd name="connsiteY2996" fmla="*/ 756495 h 6367455"/>
                <a:gd name="connsiteX2997" fmla="*/ 3136243 w 6891715"/>
                <a:gd name="connsiteY2997" fmla="*/ 769935 h 6367455"/>
                <a:gd name="connsiteX2998" fmla="*/ 3126786 w 6891715"/>
                <a:gd name="connsiteY2998" fmla="*/ 760335 h 6367455"/>
                <a:gd name="connsiteX2999" fmla="*/ 3129623 w 6891715"/>
                <a:gd name="connsiteY2999" fmla="*/ 727694 h 6367455"/>
                <a:gd name="connsiteX3000" fmla="*/ 3116384 w 6891715"/>
                <a:gd name="connsiteY3000" fmla="*/ 740495 h 6367455"/>
                <a:gd name="connsiteX3001" fmla="*/ 3105036 w 6891715"/>
                <a:gd name="connsiteY3001" fmla="*/ 768975 h 6367455"/>
                <a:gd name="connsiteX3002" fmla="*/ 3097785 w 6891715"/>
                <a:gd name="connsiteY3002" fmla="*/ 767055 h 6367455"/>
                <a:gd name="connsiteX3003" fmla="*/ 3107873 w 6891715"/>
                <a:gd name="connsiteY3003" fmla="*/ 742415 h 6367455"/>
                <a:gd name="connsiteX3004" fmla="*/ 3096209 w 6891715"/>
                <a:gd name="connsiteY3004" fmla="*/ 740495 h 6367455"/>
                <a:gd name="connsiteX3005" fmla="*/ 3094003 w 6891715"/>
                <a:gd name="connsiteY3005" fmla="*/ 734094 h 6367455"/>
                <a:gd name="connsiteX3006" fmla="*/ 3107557 w 6891715"/>
                <a:gd name="connsiteY3006" fmla="*/ 727694 h 6367455"/>
                <a:gd name="connsiteX3007" fmla="*/ 3099992 w 6891715"/>
                <a:gd name="connsiteY3007" fmla="*/ 717134 h 6367455"/>
                <a:gd name="connsiteX3008" fmla="*/ 3127101 w 6891715"/>
                <a:gd name="connsiteY3008" fmla="*/ 687053 h 6367455"/>
                <a:gd name="connsiteX3009" fmla="*/ 3127101 w 6891715"/>
                <a:gd name="connsiteY3009" fmla="*/ 668172 h 6367455"/>
                <a:gd name="connsiteX3010" fmla="*/ 3135297 w 6891715"/>
                <a:gd name="connsiteY3010" fmla="*/ 656332 h 6367455"/>
                <a:gd name="connsiteX3011" fmla="*/ 3128992 w 6891715"/>
                <a:gd name="connsiteY3011" fmla="*/ 646732 h 6367455"/>
                <a:gd name="connsiteX3012" fmla="*/ 3086809 w 6891715"/>
                <a:gd name="connsiteY3012" fmla="*/ 601662 h 6367455"/>
                <a:gd name="connsiteX3013" fmla="*/ 3100900 w 6891715"/>
                <a:gd name="connsiteY3013" fmla="*/ 618490 h 6367455"/>
                <a:gd name="connsiteX3014" fmla="*/ 3095575 w 6891715"/>
                <a:gd name="connsiteY3014" fmla="*/ 628967 h 6367455"/>
                <a:gd name="connsiteX3015" fmla="*/ 3100274 w 6891715"/>
                <a:gd name="connsiteY3015" fmla="*/ 649287 h 6367455"/>
                <a:gd name="connsiteX3016" fmla="*/ 3095888 w 6891715"/>
                <a:gd name="connsiteY3016" fmla="*/ 658812 h 6367455"/>
                <a:gd name="connsiteX3017" fmla="*/ 3117816 w 6891715"/>
                <a:gd name="connsiteY3017" fmla="*/ 663575 h 6367455"/>
                <a:gd name="connsiteX3018" fmla="*/ 3107478 w 6891715"/>
                <a:gd name="connsiteY3018" fmla="*/ 680720 h 6367455"/>
                <a:gd name="connsiteX3019" fmla="*/ 3092755 w 6891715"/>
                <a:gd name="connsiteY3019" fmla="*/ 682625 h 6367455"/>
                <a:gd name="connsiteX3020" fmla="*/ 3067073 w 6891715"/>
                <a:gd name="connsiteY3020" fmla="*/ 700087 h 6367455"/>
                <a:gd name="connsiteX3021" fmla="*/ 3054544 w 6891715"/>
                <a:gd name="connsiteY3021" fmla="*/ 696912 h 6367455"/>
                <a:gd name="connsiteX3022" fmla="*/ 3082423 w 6891715"/>
                <a:gd name="connsiteY3022" fmla="*/ 661987 h 6367455"/>
                <a:gd name="connsiteX3023" fmla="*/ 3052351 w 6891715"/>
                <a:gd name="connsiteY3023" fmla="*/ 679767 h 6367455"/>
                <a:gd name="connsiteX3024" fmla="*/ 3042953 w 6891715"/>
                <a:gd name="connsiteY3024" fmla="*/ 679132 h 6367455"/>
                <a:gd name="connsiteX3025" fmla="*/ 3029170 w 6891715"/>
                <a:gd name="connsiteY3025" fmla="*/ 697230 h 6367455"/>
                <a:gd name="connsiteX3026" fmla="*/ 3024158 w 6891715"/>
                <a:gd name="connsiteY3026" fmla="*/ 683577 h 6367455"/>
                <a:gd name="connsiteX3027" fmla="*/ 3034495 w 6891715"/>
                <a:gd name="connsiteY3027" fmla="*/ 675957 h 6367455"/>
                <a:gd name="connsiteX3028" fmla="*/ 3031050 w 6891715"/>
                <a:gd name="connsiteY3028" fmla="*/ 662305 h 6367455"/>
                <a:gd name="connsiteX3029" fmla="*/ 3042640 w 6891715"/>
                <a:gd name="connsiteY3029" fmla="*/ 652780 h 6367455"/>
                <a:gd name="connsiteX3030" fmla="*/ 3057363 w 6891715"/>
                <a:gd name="connsiteY3030" fmla="*/ 649605 h 6367455"/>
                <a:gd name="connsiteX3031" fmla="*/ 3071460 w 6891715"/>
                <a:gd name="connsiteY3031" fmla="*/ 629285 h 6367455"/>
                <a:gd name="connsiteX3032" fmla="*/ 3083990 w 6891715"/>
                <a:gd name="connsiteY3032" fmla="*/ 628332 h 6367455"/>
                <a:gd name="connsiteX3033" fmla="*/ 3079917 w 6891715"/>
                <a:gd name="connsiteY3033" fmla="*/ 611187 h 6367455"/>
                <a:gd name="connsiteX3034" fmla="*/ 3198778 w 6891715"/>
                <a:gd name="connsiteY3034" fmla="*/ 596901 h 6367455"/>
                <a:gd name="connsiteX3035" fmla="*/ 3208960 w 6891715"/>
                <a:gd name="connsiteY3035" fmla="*/ 597864 h 6367455"/>
                <a:gd name="connsiteX3036" fmla="*/ 3214215 w 6891715"/>
                <a:gd name="connsiteY3036" fmla="*/ 603322 h 6367455"/>
                <a:gd name="connsiteX3037" fmla="*/ 3219798 w 6891715"/>
                <a:gd name="connsiteY3037" fmla="*/ 601074 h 6367455"/>
                <a:gd name="connsiteX3038" fmla="*/ 3227353 w 6891715"/>
                <a:gd name="connsiteY3038" fmla="*/ 611349 h 6367455"/>
                <a:gd name="connsiteX3039" fmla="*/ 3217828 w 6891715"/>
                <a:gd name="connsiteY3039" fmla="*/ 625476 h 6367455"/>
                <a:gd name="connsiteX3040" fmla="*/ 3201405 w 6891715"/>
                <a:gd name="connsiteY3040" fmla="*/ 609743 h 6367455"/>
                <a:gd name="connsiteX3041" fmla="*/ 3164907 w 6891715"/>
                <a:gd name="connsiteY3041" fmla="*/ 504825 h 6367455"/>
                <a:gd name="connsiteX3042" fmla="*/ 3188311 w 6891715"/>
                <a:gd name="connsiteY3042" fmla="*/ 509905 h 6367455"/>
                <a:gd name="connsiteX3043" fmla="*/ 3190841 w 6891715"/>
                <a:gd name="connsiteY3043" fmla="*/ 523558 h 6367455"/>
                <a:gd name="connsiteX3044" fmla="*/ 3182302 w 6891715"/>
                <a:gd name="connsiteY3044" fmla="*/ 535305 h 6367455"/>
                <a:gd name="connsiteX3045" fmla="*/ 3184516 w 6891715"/>
                <a:gd name="connsiteY3045" fmla="*/ 554355 h 6367455"/>
                <a:gd name="connsiteX3046" fmla="*/ 3172181 w 6891715"/>
                <a:gd name="connsiteY3046" fmla="*/ 566103 h 6367455"/>
                <a:gd name="connsiteX3047" fmla="*/ 3164591 w 6891715"/>
                <a:gd name="connsiteY3047" fmla="*/ 582930 h 6367455"/>
                <a:gd name="connsiteX3048" fmla="*/ 3136444 w 6891715"/>
                <a:gd name="connsiteY3048" fmla="*/ 592455 h 6367455"/>
                <a:gd name="connsiteX3049" fmla="*/ 3124110 w 6891715"/>
                <a:gd name="connsiteY3049" fmla="*/ 622300 h 6367455"/>
                <a:gd name="connsiteX3050" fmla="*/ 3119998 w 6891715"/>
                <a:gd name="connsiteY3050" fmla="*/ 619125 h 6367455"/>
                <a:gd name="connsiteX3051" fmla="*/ 3120631 w 6891715"/>
                <a:gd name="connsiteY3051" fmla="*/ 611823 h 6367455"/>
                <a:gd name="connsiteX3052" fmla="*/ 3109878 w 6891715"/>
                <a:gd name="connsiteY3052" fmla="*/ 602615 h 6367455"/>
                <a:gd name="connsiteX3053" fmla="*/ 3132965 w 6891715"/>
                <a:gd name="connsiteY3053" fmla="*/ 578803 h 6367455"/>
                <a:gd name="connsiteX3054" fmla="*/ 3136127 w 6891715"/>
                <a:gd name="connsiteY3054" fmla="*/ 555943 h 6367455"/>
                <a:gd name="connsiteX3055" fmla="*/ 3151941 w 6891715"/>
                <a:gd name="connsiteY3055" fmla="*/ 553403 h 6367455"/>
                <a:gd name="connsiteX3056" fmla="*/ 3155736 w 6891715"/>
                <a:gd name="connsiteY3056" fmla="*/ 542925 h 6367455"/>
                <a:gd name="connsiteX3057" fmla="*/ 3151624 w 6891715"/>
                <a:gd name="connsiteY3057" fmla="*/ 531495 h 6367455"/>
                <a:gd name="connsiteX3058" fmla="*/ 3157950 w 6891715"/>
                <a:gd name="connsiteY3058" fmla="*/ 523875 h 6367455"/>
                <a:gd name="connsiteX3059" fmla="*/ 4364771 w 6891715"/>
                <a:gd name="connsiteY3059" fmla="*/ 471424 h 6367455"/>
                <a:gd name="connsiteX3060" fmla="*/ 4352063 w 6891715"/>
                <a:gd name="connsiteY3060" fmla="*/ 473328 h 6367455"/>
                <a:gd name="connsiteX3061" fmla="*/ 4349204 w 6891715"/>
                <a:gd name="connsiteY3061" fmla="*/ 492370 h 6367455"/>
                <a:gd name="connsiteX3062" fmla="*/ 4353334 w 6891715"/>
                <a:gd name="connsiteY3062" fmla="*/ 505065 h 6367455"/>
                <a:gd name="connsiteX3063" fmla="*/ 4345709 w 6891715"/>
                <a:gd name="connsiteY3063" fmla="*/ 514269 h 6367455"/>
                <a:gd name="connsiteX3064" fmla="*/ 4338402 w 6891715"/>
                <a:gd name="connsiteY3064" fmla="*/ 505383 h 6367455"/>
                <a:gd name="connsiteX3065" fmla="*/ 4341579 w 6891715"/>
                <a:gd name="connsiteY3065" fmla="*/ 493005 h 6367455"/>
                <a:gd name="connsiteX3066" fmla="*/ 4337131 w 6891715"/>
                <a:gd name="connsiteY3066" fmla="*/ 479358 h 6367455"/>
                <a:gd name="connsiteX3067" fmla="*/ 4322835 w 6891715"/>
                <a:gd name="connsiteY3067" fmla="*/ 489514 h 6367455"/>
                <a:gd name="connsiteX3068" fmla="*/ 4315210 w 6891715"/>
                <a:gd name="connsiteY3068" fmla="*/ 501892 h 6367455"/>
                <a:gd name="connsiteX3069" fmla="*/ 4319976 w 6891715"/>
                <a:gd name="connsiteY3069" fmla="*/ 515538 h 6367455"/>
                <a:gd name="connsiteX3070" fmla="*/ 4326647 w 6891715"/>
                <a:gd name="connsiteY3070" fmla="*/ 515538 h 6367455"/>
                <a:gd name="connsiteX3071" fmla="*/ 4334590 w 6891715"/>
                <a:gd name="connsiteY3071" fmla="*/ 522203 h 6367455"/>
                <a:gd name="connsiteX3072" fmla="*/ 4333319 w 6891715"/>
                <a:gd name="connsiteY3072" fmla="*/ 536167 h 6367455"/>
                <a:gd name="connsiteX3073" fmla="*/ 4321882 w 6891715"/>
                <a:gd name="connsiteY3073" fmla="*/ 530455 h 6367455"/>
                <a:gd name="connsiteX3074" fmla="*/ 4315210 w 6891715"/>
                <a:gd name="connsiteY3074" fmla="*/ 539658 h 6367455"/>
                <a:gd name="connsiteX3075" fmla="*/ 4297419 w 6891715"/>
                <a:gd name="connsiteY3075" fmla="*/ 537119 h 6367455"/>
                <a:gd name="connsiteX3076" fmla="*/ 4292971 w 6891715"/>
                <a:gd name="connsiteY3076" fmla="*/ 550766 h 6367455"/>
                <a:gd name="connsiteX3077" fmla="*/ 4282805 w 6891715"/>
                <a:gd name="connsiteY3077" fmla="*/ 553940 h 6367455"/>
                <a:gd name="connsiteX3078" fmla="*/ 4274862 w 6891715"/>
                <a:gd name="connsiteY3078" fmla="*/ 552353 h 6367455"/>
                <a:gd name="connsiteX3079" fmla="*/ 4260566 w 6891715"/>
                <a:gd name="connsiteY3079" fmla="*/ 563778 h 6367455"/>
                <a:gd name="connsiteX3080" fmla="*/ 4263425 w 6891715"/>
                <a:gd name="connsiteY3080" fmla="*/ 579647 h 6367455"/>
                <a:gd name="connsiteX3081" fmla="*/ 4256754 w 6891715"/>
                <a:gd name="connsiteY3081" fmla="*/ 585677 h 6367455"/>
                <a:gd name="connsiteX3082" fmla="*/ 4246270 w 6891715"/>
                <a:gd name="connsiteY3082" fmla="*/ 586312 h 6367455"/>
                <a:gd name="connsiteX3083" fmla="*/ 4233244 w 6891715"/>
                <a:gd name="connsiteY3083" fmla="*/ 586946 h 6367455"/>
                <a:gd name="connsiteX3084" fmla="*/ 4227843 w 6891715"/>
                <a:gd name="connsiteY3084" fmla="*/ 601863 h 6367455"/>
                <a:gd name="connsiteX3085" fmla="*/ 4232926 w 6891715"/>
                <a:gd name="connsiteY3085" fmla="*/ 608210 h 6367455"/>
                <a:gd name="connsiteX3086" fmla="*/ 4241504 w 6891715"/>
                <a:gd name="connsiteY3086" fmla="*/ 605036 h 6367455"/>
                <a:gd name="connsiteX3087" fmla="*/ 4247858 w 6891715"/>
                <a:gd name="connsiteY3087" fmla="*/ 609797 h 6367455"/>
                <a:gd name="connsiteX3088" fmla="*/ 4239280 w 6891715"/>
                <a:gd name="connsiteY3088" fmla="*/ 612653 h 6367455"/>
                <a:gd name="connsiteX3089" fmla="*/ 4244363 w 6891715"/>
                <a:gd name="connsiteY3089" fmla="*/ 622174 h 6367455"/>
                <a:gd name="connsiteX3090" fmla="*/ 4254530 w 6891715"/>
                <a:gd name="connsiteY3090" fmla="*/ 624396 h 6367455"/>
                <a:gd name="connsiteX3091" fmla="*/ 4259295 w 6891715"/>
                <a:gd name="connsiteY3091" fmla="*/ 613288 h 6367455"/>
                <a:gd name="connsiteX3092" fmla="*/ 4260248 w 6891715"/>
                <a:gd name="connsiteY3092" fmla="*/ 619635 h 6367455"/>
                <a:gd name="connsiteX3093" fmla="*/ 4269462 w 6891715"/>
                <a:gd name="connsiteY3093" fmla="*/ 628204 h 6367455"/>
                <a:gd name="connsiteX3094" fmla="*/ 4263108 w 6891715"/>
                <a:gd name="connsiteY3094" fmla="*/ 631378 h 6367455"/>
                <a:gd name="connsiteX3095" fmla="*/ 4252624 w 6891715"/>
                <a:gd name="connsiteY3095" fmla="*/ 629791 h 6367455"/>
                <a:gd name="connsiteX3096" fmla="*/ 4260566 w 6891715"/>
                <a:gd name="connsiteY3096" fmla="*/ 643755 h 6367455"/>
                <a:gd name="connsiteX3097" fmla="*/ 4275180 w 6891715"/>
                <a:gd name="connsiteY3097" fmla="*/ 653594 h 6367455"/>
                <a:gd name="connsiteX3098" fmla="*/ 4289477 w 6891715"/>
                <a:gd name="connsiteY3098" fmla="*/ 646612 h 6367455"/>
                <a:gd name="connsiteX3099" fmla="*/ 4287570 w 6891715"/>
                <a:gd name="connsiteY3099" fmla="*/ 633599 h 6367455"/>
                <a:gd name="connsiteX3100" fmla="*/ 4297101 w 6891715"/>
                <a:gd name="connsiteY3100" fmla="*/ 628839 h 6367455"/>
                <a:gd name="connsiteX3101" fmla="*/ 4302185 w 6891715"/>
                <a:gd name="connsiteY3101" fmla="*/ 638360 h 6367455"/>
                <a:gd name="connsiteX3102" fmla="*/ 4312669 w 6891715"/>
                <a:gd name="connsiteY3102" fmla="*/ 637725 h 6367455"/>
                <a:gd name="connsiteX3103" fmla="*/ 4312033 w 6891715"/>
                <a:gd name="connsiteY3103" fmla="*/ 628204 h 6367455"/>
                <a:gd name="connsiteX3104" fmla="*/ 4308221 w 6891715"/>
                <a:gd name="connsiteY3104" fmla="*/ 616462 h 6367455"/>
                <a:gd name="connsiteX3105" fmla="*/ 4317752 w 6891715"/>
                <a:gd name="connsiteY3105" fmla="*/ 615827 h 6367455"/>
                <a:gd name="connsiteX3106" fmla="*/ 4332048 w 6891715"/>
                <a:gd name="connsiteY3106" fmla="*/ 624396 h 6367455"/>
                <a:gd name="connsiteX3107" fmla="*/ 4339673 w 6891715"/>
                <a:gd name="connsiteY3107" fmla="*/ 624396 h 6367455"/>
                <a:gd name="connsiteX3108" fmla="*/ 4339547 w 6891715"/>
                <a:gd name="connsiteY3108" fmla="*/ 624461 h 6367455"/>
                <a:gd name="connsiteX3109" fmla="*/ 4339882 w 6891715"/>
                <a:gd name="connsiteY3109" fmla="*/ 624461 h 6367455"/>
                <a:gd name="connsiteX3110" fmla="*/ 4340199 w 6891715"/>
                <a:gd name="connsiteY3110" fmla="*/ 623826 h 6367455"/>
                <a:gd name="connsiteX3111" fmla="*/ 4341172 w 6891715"/>
                <a:gd name="connsiteY3111" fmla="*/ 623340 h 6367455"/>
                <a:gd name="connsiteX3112" fmla="*/ 4347298 w 6891715"/>
                <a:gd name="connsiteY3112" fmla="*/ 612018 h 6367455"/>
                <a:gd name="connsiteX3113" fmla="*/ 4332366 w 6891715"/>
                <a:gd name="connsiteY3113" fmla="*/ 604402 h 6367455"/>
                <a:gd name="connsiteX3114" fmla="*/ 4328236 w 6891715"/>
                <a:gd name="connsiteY3114" fmla="*/ 605354 h 6367455"/>
                <a:gd name="connsiteX3115" fmla="*/ 4317434 w 6891715"/>
                <a:gd name="connsiteY3115" fmla="*/ 588216 h 6367455"/>
                <a:gd name="connsiteX3116" fmla="*/ 4329189 w 6891715"/>
                <a:gd name="connsiteY3116" fmla="*/ 567587 h 6367455"/>
                <a:gd name="connsiteX3117" fmla="*/ 4344121 w 6891715"/>
                <a:gd name="connsiteY3117" fmla="*/ 564731 h 6367455"/>
                <a:gd name="connsiteX3118" fmla="*/ 4350793 w 6891715"/>
                <a:gd name="connsiteY3118" fmla="*/ 555210 h 6367455"/>
                <a:gd name="connsiteX3119" fmla="*/ 4348886 w 6891715"/>
                <a:gd name="connsiteY3119" fmla="*/ 549814 h 6367455"/>
                <a:gd name="connsiteX3120" fmla="*/ 4361912 w 6891715"/>
                <a:gd name="connsiteY3120" fmla="*/ 539976 h 6367455"/>
                <a:gd name="connsiteX3121" fmla="*/ 4359053 w 6891715"/>
                <a:gd name="connsiteY3121" fmla="*/ 525059 h 6367455"/>
                <a:gd name="connsiteX3122" fmla="*/ 4355876 w 6891715"/>
                <a:gd name="connsiteY3122" fmla="*/ 522838 h 6367455"/>
                <a:gd name="connsiteX3123" fmla="*/ 4355240 w 6891715"/>
                <a:gd name="connsiteY3123" fmla="*/ 513634 h 6367455"/>
                <a:gd name="connsiteX3124" fmla="*/ 4380021 w 6891715"/>
                <a:gd name="connsiteY3124" fmla="*/ 502526 h 6367455"/>
                <a:gd name="connsiteX3125" fmla="*/ 4384151 w 6891715"/>
                <a:gd name="connsiteY3125" fmla="*/ 488879 h 6367455"/>
                <a:gd name="connsiteX3126" fmla="*/ 4380339 w 6891715"/>
                <a:gd name="connsiteY3126" fmla="*/ 476185 h 6367455"/>
                <a:gd name="connsiteX3127" fmla="*/ 4369537 w 6891715"/>
                <a:gd name="connsiteY3127" fmla="*/ 489514 h 6367455"/>
                <a:gd name="connsiteX3128" fmla="*/ 4360959 w 6891715"/>
                <a:gd name="connsiteY3128" fmla="*/ 501892 h 6367455"/>
                <a:gd name="connsiteX3129" fmla="*/ 4359053 w 6891715"/>
                <a:gd name="connsiteY3129" fmla="*/ 486023 h 6367455"/>
                <a:gd name="connsiteX3130" fmla="*/ 4366360 w 6891715"/>
                <a:gd name="connsiteY3130" fmla="*/ 478724 h 6367455"/>
                <a:gd name="connsiteX3131" fmla="*/ 3304349 w 6891715"/>
                <a:gd name="connsiteY3131" fmla="*/ 431801 h 6367455"/>
                <a:gd name="connsiteX3132" fmla="*/ 3318916 w 6891715"/>
                <a:gd name="connsiteY3132" fmla="*/ 437795 h 6367455"/>
                <a:gd name="connsiteX3133" fmla="*/ 3327783 w 6891715"/>
                <a:gd name="connsiteY3133" fmla="*/ 453570 h 6367455"/>
                <a:gd name="connsiteX3134" fmla="*/ 3334751 w 6891715"/>
                <a:gd name="connsiteY3134" fmla="*/ 432432 h 6367455"/>
                <a:gd name="connsiteX3135" fmla="*/ 3344568 w 6891715"/>
                <a:gd name="connsiteY3135" fmla="*/ 440950 h 6367455"/>
                <a:gd name="connsiteX3136" fmla="*/ 3340451 w 6891715"/>
                <a:gd name="connsiteY3136" fmla="*/ 462719 h 6367455"/>
                <a:gd name="connsiteX3137" fmla="*/ 3344885 w 6891715"/>
                <a:gd name="connsiteY3137" fmla="*/ 472183 h 6367455"/>
                <a:gd name="connsiteX3138" fmla="*/ 3354069 w 6891715"/>
                <a:gd name="connsiteY3138" fmla="*/ 456409 h 6367455"/>
                <a:gd name="connsiteX3139" fmla="*/ 3367053 w 6891715"/>
                <a:gd name="connsiteY3139" fmla="*/ 470290 h 6367455"/>
                <a:gd name="connsiteX3140" fmla="*/ 3355335 w 6891715"/>
                <a:gd name="connsiteY3140" fmla="*/ 475338 h 6367455"/>
                <a:gd name="connsiteX3141" fmla="*/ 3360719 w 6891715"/>
                <a:gd name="connsiteY3141" fmla="*/ 488904 h 6367455"/>
                <a:gd name="connsiteX3142" fmla="*/ 3347101 w 6891715"/>
                <a:gd name="connsiteY3142" fmla="*/ 510988 h 6367455"/>
                <a:gd name="connsiteX3143" fmla="*/ 3346151 w 6891715"/>
                <a:gd name="connsiteY3143" fmla="*/ 529917 h 6367455"/>
                <a:gd name="connsiteX3144" fmla="*/ 3358185 w 6891715"/>
                <a:gd name="connsiteY3144" fmla="*/ 549477 h 6367455"/>
                <a:gd name="connsiteX3145" fmla="*/ 3320183 w 6891715"/>
                <a:gd name="connsiteY3145" fmla="*/ 551055 h 6367455"/>
                <a:gd name="connsiteX3146" fmla="*/ 3317016 w 6891715"/>
                <a:gd name="connsiteY3146" fmla="*/ 534649 h 6367455"/>
                <a:gd name="connsiteX3147" fmla="*/ 3296748 w 6891715"/>
                <a:gd name="connsiteY3147" fmla="*/ 556733 h 6367455"/>
                <a:gd name="connsiteX3148" fmla="*/ 3274897 w 6891715"/>
                <a:gd name="connsiteY3148" fmla="*/ 555471 h 6367455"/>
                <a:gd name="connsiteX3149" fmla="*/ 3256845 w 6891715"/>
                <a:gd name="connsiteY3149" fmla="*/ 581026 h 6367455"/>
                <a:gd name="connsiteX3150" fmla="*/ 3243228 w 6891715"/>
                <a:gd name="connsiteY3150" fmla="*/ 566513 h 6367455"/>
                <a:gd name="connsiteX3151" fmla="*/ 3249562 w 6891715"/>
                <a:gd name="connsiteY3151" fmla="*/ 556102 h 6367455"/>
                <a:gd name="connsiteX3152" fmla="*/ 3270780 w 6891715"/>
                <a:gd name="connsiteY3152" fmla="*/ 552317 h 6367455"/>
                <a:gd name="connsiteX3153" fmla="*/ 3271413 w 6891715"/>
                <a:gd name="connsiteY3153" fmla="*/ 539066 h 6367455"/>
                <a:gd name="connsiteX3154" fmla="*/ 3255579 w 6891715"/>
                <a:gd name="connsiteY3154" fmla="*/ 533703 h 6367455"/>
                <a:gd name="connsiteX3155" fmla="*/ 3252412 w 6891715"/>
                <a:gd name="connsiteY3155" fmla="*/ 523292 h 6367455"/>
                <a:gd name="connsiteX3156" fmla="*/ 3267296 w 6891715"/>
                <a:gd name="connsiteY3156" fmla="*/ 516036 h 6367455"/>
                <a:gd name="connsiteX3157" fmla="*/ 3250828 w 6891715"/>
                <a:gd name="connsiteY3157" fmla="*/ 500261 h 6367455"/>
                <a:gd name="connsiteX3158" fmla="*/ 3264763 w 6891715"/>
                <a:gd name="connsiteY3158" fmla="*/ 481332 h 6367455"/>
                <a:gd name="connsiteX3159" fmla="*/ 3300548 w 6891715"/>
                <a:gd name="connsiteY3159" fmla="*/ 488588 h 6367455"/>
                <a:gd name="connsiteX3160" fmla="*/ 3308782 w 6891715"/>
                <a:gd name="connsiteY3160" fmla="*/ 480070 h 6367455"/>
                <a:gd name="connsiteX3161" fmla="*/ 3286614 w 6891715"/>
                <a:gd name="connsiteY3161" fmla="*/ 469975 h 6367455"/>
                <a:gd name="connsiteX3162" fmla="*/ 3288831 w 6891715"/>
                <a:gd name="connsiteY3162" fmla="*/ 456093 h 6367455"/>
                <a:gd name="connsiteX3163" fmla="*/ 3310999 w 6891715"/>
                <a:gd name="connsiteY3163" fmla="*/ 462088 h 6367455"/>
                <a:gd name="connsiteX3164" fmla="*/ 3435951 w 6891715"/>
                <a:gd name="connsiteY3164" fmla="*/ 361951 h 6367455"/>
                <a:gd name="connsiteX3165" fmla="*/ 3459129 w 6891715"/>
                <a:gd name="connsiteY3165" fmla="*/ 379352 h 6367455"/>
                <a:gd name="connsiteX3166" fmla="*/ 3458494 w 6891715"/>
                <a:gd name="connsiteY3166" fmla="*/ 393274 h 6367455"/>
                <a:gd name="connsiteX3167" fmla="*/ 3438491 w 6891715"/>
                <a:gd name="connsiteY3167" fmla="*/ 404980 h 6367455"/>
                <a:gd name="connsiteX3168" fmla="*/ 3440714 w 6891715"/>
                <a:gd name="connsiteY3168" fmla="*/ 424913 h 6367455"/>
                <a:gd name="connsiteX3169" fmla="*/ 3394358 w 6891715"/>
                <a:gd name="connsiteY3169" fmla="*/ 452439 h 6367455"/>
                <a:gd name="connsiteX3170" fmla="*/ 3382928 w 6891715"/>
                <a:gd name="connsiteY3170" fmla="*/ 442314 h 6367455"/>
                <a:gd name="connsiteX3171" fmla="*/ 3371816 w 6891715"/>
                <a:gd name="connsiteY3171" fmla="*/ 427444 h 6367455"/>
                <a:gd name="connsiteX3172" fmla="*/ 3393088 w 6891715"/>
                <a:gd name="connsiteY3172" fmla="*/ 427444 h 6367455"/>
                <a:gd name="connsiteX3173" fmla="*/ 3385468 w 6891715"/>
                <a:gd name="connsiteY3173" fmla="*/ 404031 h 6367455"/>
                <a:gd name="connsiteX3174" fmla="*/ 3411821 w 6891715"/>
                <a:gd name="connsiteY3174" fmla="*/ 400867 h 6367455"/>
                <a:gd name="connsiteX3175" fmla="*/ 3418171 w 6891715"/>
                <a:gd name="connsiteY3175" fmla="*/ 384098 h 6367455"/>
                <a:gd name="connsiteX3176" fmla="*/ 3424521 w 6891715"/>
                <a:gd name="connsiteY3176" fmla="*/ 395805 h 6367455"/>
                <a:gd name="connsiteX3177" fmla="*/ 3429919 w 6891715"/>
                <a:gd name="connsiteY3177" fmla="*/ 395488 h 6367455"/>
                <a:gd name="connsiteX3178" fmla="*/ 3424521 w 6891715"/>
                <a:gd name="connsiteY3178" fmla="*/ 373657 h 6367455"/>
                <a:gd name="connsiteX3179" fmla="*/ 3528661 w 6891715"/>
                <a:gd name="connsiteY3179" fmla="*/ 334961 h 6367455"/>
                <a:gd name="connsiteX3180" fmla="*/ 3536916 w 6891715"/>
                <a:gd name="connsiteY3180" fmla="*/ 337252 h 6367455"/>
                <a:gd name="connsiteX3181" fmla="*/ 3529613 w 6891715"/>
                <a:gd name="connsiteY3181" fmla="*/ 364093 h 6367455"/>
                <a:gd name="connsiteX3182" fmla="*/ 3509928 w 6891715"/>
                <a:gd name="connsiteY3182" fmla="*/ 366711 h 6367455"/>
                <a:gd name="connsiteX3183" fmla="*/ 3505166 w 6891715"/>
                <a:gd name="connsiteY3183" fmla="*/ 354600 h 6367455"/>
                <a:gd name="connsiteX3184" fmla="*/ 3523263 w 6891715"/>
                <a:gd name="connsiteY3184" fmla="*/ 347072 h 6367455"/>
                <a:gd name="connsiteX3185" fmla="*/ 4276189 w 6891715"/>
                <a:gd name="connsiteY3185" fmla="*/ 308170 h 6367455"/>
                <a:gd name="connsiteX3186" fmla="*/ 4271925 w 6891715"/>
                <a:gd name="connsiteY3186" fmla="*/ 310848 h 6367455"/>
                <a:gd name="connsiteX3187" fmla="*/ 4272040 w 6891715"/>
                <a:gd name="connsiteY3187" fmla="*/ 311192 h 6367455"/>
                <a:gd name="connsiteX3188" fmla="*/ 3488655 w 6891715"/>
                <a:gd name="connsiteY3188" fmla="*/ 279400 h 6367455"/>
                <a:gd name="connsiteX3189" fmla="*/ 3501355 w 6891715"/>
                <a:gd name="connsiteY3189" fmla="*/ 287882 h 6367455"/>
                <a:gd name="connsiteX3190" fmla="*/ 3495958 w 6891715"/>
                <a:gd name="connsiteY3190" fmla="*/ 298248 h 6367455"/>
                <a:gd name="connsiteX3191" fmla="*/ 3498180 w 6891715"/>
                <a:gd name="connsiteY3191" fmla="*/ 309557 h 6367455"/>
                <a:gd name="connsiteX3192" fmla="*/ 3516278 w 6891715"/>
                <a:gd name="connsiteY3192" fmla="*/ 322123 h 6367455"/>
                <a:gd name="connsiteX3193" fmla="*/ 3497545 w 6891715"/>
                <a:gd name="connsiteY3193" fmla="*/ 345054 h 6367455"/>
                <a:gd name="connsiteX3194" fmla="*/ 3490560 w 6891715"/>
                <a:gd name="connsiteY3194" fmla="*/ 364845 h 6367455"/>
                <a:gd name="connsiteX3195" fmla="*/ 3473415 w 6891715"/>
                <a:gd name="connsiteY3195" fmla="*/ 368300 h 6367455"/>
                <a:gd name="connsiteX3196" fmla="*/ 3448015 w 6891715"/>
                <a:gd name="connsiteY3196" fmla="*/ 342541 h 6367455"/>
                <a:gd name="connsiteX3197" fmla="*/ 3445475 w 6891715"/>
                <a:gd name="connsiteY3197" fmla="*/ 316468 h 6367455"/>
                <a:gd name="connsiteX3198" fmla="*/ 3433728 w 6891715"/>
                <a:gd name="connsiteY3198" fmla="*/ 314269 h 6367455"/>
                <a:gd name="connsiteX3199" fmla="*/ 3433728 w 6891715"/>
                <a:gd name="connsiteY3199" fmla="*/ 302960 h 6367455"/>
                <a:gd name="connsiteX3200" fmla="*/ 3438808 w 6891715"/>
                <a:gd name="connsiteY3200" fmla="*/ 289138 h 6367455"/>
                <a:gd name="connsiteX3201" fmla="*/ 3454683 w 6891715"/>
                <a:gd name="connsiteY3201" fmla="*/ 296678 h 6367455"/>
                <a:gd name="connsiteX3202" fmla="*/ 3479130 w 6891715"/>
                <a:gd name="connsiteY3202" fmla="*/ 296364 h 6367455"/>
                <a:gd name="connsiteX3203" fmla="*/ 3466748 w 6891715"/>
                <a:gd name="connsiteY3203" fmla="*/ 317096 h 6367455"/>
                <a:gd name="connsiteX3204" fmla="*/ 3478495 w 6891715"/>
                <a:gd name="connsiteY3204" fmla="*/ 340028 h 6367455"/>
                <a:gd name="connsiteX3205" fmla="*/ 3478495 w 6891715"/>
                <a:gd name="connsiteY3205" fmla="*/ 328719 h 6367455"/>
                <a:gd name="connsiteX3206" fmla="*/ 3494053 w 6891715"/>
                <a:gd name="connsiteY3206" fmla="*/ 309557 h 6367455"/>
                <a:gd name="connsiteX3207" fmla="*/ 3621053 w 6891715"/>
                <a:gd name="connsiteY3207" fmla="*/ 250824 h 6367455"/>
                <a:gd name="connsiteX3208" fmla="*/ 3633753 w 6891715"/>
                <a:gd name="connsiteY3208" fmla="*/ 259353 h 6367455"/>
                <a:gd name="connsiteX3209" fmla="*/ 3618195 w 6891715"/>
                <a:gd name="connsiteY3209" fmla="*/ 280201 h 6367455"/>
                <a:gd name="connsiteX3210" fmla="*/ 3627720 w 6891715"/>
                <a:gd name="connsiteY3210" fmla="*/ 304208 h 6367455"/>
                <a:gd name="connsiteX3211" fmla="*/ 3615973 w 6891715"/>
                <a:gd name="connsiteY3211" fmla="*/ 312737 h 6367455"/>
                <a:gd name="connsiteX3212" fmla="*/ 3601050 w 6891715"/>
                <a:gd name="connsiteY3212" fmla="*/ 303577 h 6367455"/>
                <a:gd name="connsiteX3213" fmla="*/ 3603273 w 6891715"/>
                <a:gd name="connsiteY3213" fmla="*/ 292837 h 6367455"/>
                <a:gd name="connsiteX3214" fmla="*/ 3595653 w 6891715"/>
                <a:gd name="connsiteY3214" fmla="*/ 274199 h 6367455"/>
                <a:gd name="connsiteX3215" fmla="*/ 3604860 w 6891715"/>
                <a:gd name="connsiteY3215" fmla="*/ 268830 h 6367455"/>
                <a:gd name="connsiteX3216" fmla="*/ 3610258 w 6891715"/>
                <a:gd name="connsiteY3216" fmla="*/ 258405 h 6367455"/>
                <a:gd name="connsiteX3217" fmla="*/ 3463697 w 6891715"/>
                <a:gd name="connsiteY3217" fmla="*/ 247649 h 6367455"/>
                <a:gd name="connsiteX3218" fmla="*/ 3468654 w 6891715"/>
                <a:gd name="connsiteY3218" fmla="*/ 252812 h 6367455"/>
                <a:gd name="connsiteX3219" fmla="*/ 3466904 w 6891715"/>
                <a:gd name="connsiteY3219" fmla="*/ 273140 h 6367455"/>
                <a:gd name="connsiteX3220" fmla="*/ 3463988 w 6891715"/>
                <a:gd name="connsiteY3220" fmla="*/ 287337 h 6367455"/>
                <a:gd name="connsiteX3221" fmla="*/ 3454366 w 6891715"/>
                <a:gd name="connsiteY3221" fmla="*/ 273140 h 6367455"/>
                <a:gd name="connsiteX3222" fmla="*/ 3514243 w 6891715"/>
                <a:gd name="connsiteY3222" fmla="*/ 244475 h 6367455"/>
                <a:gd name="connsiteX3223" fmla="*/ 3523940 w 6891715"/>
                <a:gd name="connsiteY3223" fmla="*/ 256388 h 6367455"/>
                <a:gd name="connsiteX3224" fmla="*/ 3525232 w 6891715"/>
                <a:gd name="connsiteY3224" fmla="*/ 268946 h 6367455"/>
                <a:gd name="connsiteX3225" fmla="*/ 3543655 w 6891715"/>
                <a:gd name="connsiteY3225" fmla="*/ 271200 h 6367455"/>
                <a:gd name="connsiteX3226" fmla="*/ 3546887 w 6891715"/>
                <a:gd name="connsiteY3226" fmla="*/ 284080 h 6367455"/>
                <a:gd name="connsiteX3227" fmla="*/ 3557553 w 6891715"/>
                <a:gd name="connsiteY3227" fmla="*/ 287944 h 6367455"/>
                <a:gd name="connsiteX3228" fmla="*/ 3554644 w 6891715"/>
                <a:gd name="connsiteY3228" fmla="*/ 304044 h 6367455"/>
                <a:gd name="connsiteX3229" fmla="*/ 3540746 w 6891715"/>
                <a:gd name="connsiteY3229" fmla="*/ 312737 h 6367455"/>
                <a:gd name="connsiteX3230" fmla="*/ 3524586 w 6891715"/>
                <a:gd name="connsiteY3230" fmla="*/ 294706 h 6367455"/>
                <a:gd name="connsiteX3231" fmla="*/ 3514890 w 6891715"/>
                <a:gd name="connsiteY3231" fmla="*/ 285046 h 6367455"/>
                <a:gd name="connsiteX3232" fmla="*/ 3517476 w 6891715"/>
                <a:gd name="connsiteY3232" fmla="*/ 269268 h 6367455"/>
                <a:gd name="connsiteX3233" fmla="*/ 3503578 w 6891715"/>
                <a:gd name="connsiteY3233" fmla="*/ 253168 h 6367455"/>
                <a:gd name="connsiteX3234" fmla="*/ 3570253 w 6891715"/>
                <a:gd name="connsiteY3234" fmla="*/ 234949 h 6367455"/>
                <a:gd name="connsiteX3235" fmla="*/ 3579778 w 6891715"/>
                <a:gd name="connsiteY3235" fmla="*/ 251203 h 6367455"/>
                <a:gd name="connsiteX3236" fmla="*/ 3571205 w 6891715"/>
                <a:gd name="connsiteY3236" fmla="*/ 257174 h 6367455"/>
                <a:gd name="connsiteX3237" fmla="*/ 3563903 w 6891715"/>
                <a:gd name="connsiteY3237" fmla="*/ 249213 h 6367455"/>
                <a:gd name="connsiteX3238" fmla="*/ 3564855 w 6891715"/>
                <a:gd name="connsiteY3238" fmla="*/ 239261 h 6367455"/>
                <a:gd name="connsiteX3239" fmla="*/ 3805219 w 6891715"/>
                <a:gd name="connsiteY3239" fmla="*/ 211137 h 6367455"/>
                <a:gd name="connsiteX3240" fmla="*/ 3835518 w 6891715"/>
                <a:gd name="connsiteY3240" fmla="*/ 224790 h 6367455"/>
                <a:gd name="connsiteX3241" fmla="*/ 3846478 w 6891715"/>
                <a:gd name="connsiteY3241" fmla="*/ 244792 h 6367455"/>
                <a:gd name="connsiteX3242" fmla="*/ 3843254 w 6891715"/>
                <a:gd name="connsiteY3242" fmla="*/ 252412 h 6367455"/>
                <a:gd name="connsiteX3243" fmla="*/ 3818435 w 6891715"/>
                <a:gd name="connsiteY3243" fmla="*/ 250190 h 6367455"/>
                <a:gd name="connsiteX3244" fmla="*/ 3782978 w 6891715"/>
                <a:gd name="connsiteY3244" fmla="*/ 229552 h 6367455"/>
                <a:gd name="connsiteX3245" fmla="*/ 3716499 w 6891715"/>
                <a:gd name="connsiteY3245" fmla="*/ 206375 h 6367455"/>
                <a:gd name="connsiteX3246" fmla="*/ 3732178 w 6891715"/>
                <a:gd name="connsiteY3246" fmla="*/ 217487 h 6367455"/>
                <a:gd name="connsiteX3247" fmla="*/ 3721516 w 6891715"/>
                <a:gd name="connsiteY3247" fmla="*/ 233363 h 6367455"/>
                <a:gd name="connsiteX3248" fmla="*/ 3706778 w 6891715"/>
                <a:gd name="connsiteY3248" fmla="*/ 208280 h 6367455"/>
                <a:gd name="connsiteX3249" fmla="*/ 3892555 w 6891715"/>
                <a:gd name="connsiteY3249" fmla="*/ 152400 h 6367455"/>
                <a:gd name="connsiteX3250" fmla="*/ 3891607 w 6891715"/>
                <a:gd name="connsiteY3250" fmla="*/ 170764 h 6367455"/>
                <a:gd name="connsiteX3251" fmla="*/ 3900454 w 6891715"/>
                <a:gd name="connsiteY3251" fmla="*/ 183652 h 6367455"/>
                <a:gd name="connsiteX3252" fmla="*/ 3893187 w 6891715"/>
                <a:gd name="connsiteY3252" fmla="*/ 195573 h 6367455"/>
                <a:gd name="connsiteX3253" fmla="*/ 3880232 w 6891715"/>
                <a:gd name="connsiteY3253" fmla="*/ 211682 h 6367455"/>
                <a:gd name="connsiteX3254" fmla="*/ 3858431 w 6891715"/>
                <a:gd name="connsiteY3254" fmla="*/ 239713 h 6367455"/>
                <a:gd name="connsiteX3255" fmla="*/ 3847056 w 6891715"/>
                <a:gd name="connsiteY3255" fmla="*/ 236491 h 6367455"/>
                <a:gd name="connsiteX3256" fmla="*/ 3847056 w 6891715"/>
                <a:gd name="connsiteY3256" fmla="*/ 209749 h 6367455"/>
                <a:gd name="connsiteX3257" fmla="*/ 3835366 w 6891715"/>
                <a:gd name="connsiteY3257" fmla="*/ 197184 h 6367455"/>
                <a:gd name="connsiteX3258" fmla="*/ 3845477 w 6891715"/>
                <a:gd name="connsiteY3258" fmla="*/ 175597 h 6367455"/>
                <a:gd name="connsiteX3259" fmla="*/ 3859379 w 6891715"/>
                <a:gd name="connsiteY3259" fmla="*/ 186230 h 6367455"/>
                <a:gd name="connsiteX3260" fmla="*/ 3862538 w 6891715"/>
                <a:gd name="connsiteY3260" fmla="*/ 172376 h 6367455"/>
                <a:gd name="connsiteX3261" fmla="*/ 3883076 w 6891715"/>
                <a:gd name="connsiteY3261" fmla="*/ 158199 h 6367455"/>
                <a:gd name="connsiteX3262" fmla="*/ 3911566 w 6891715"/>
                <a:gd name="connsiteY3262" fmla="*/ 117476 h 6367455"/>
                <a:gd name="connsiteX3263" fmla="*/ 3927580 w 6891715"/>
                <a:gd name="connsiteY3263" fmla="*/ 122238 h 6367455"/>
                <a:gd name="connsiteX3264" fmla="*/ 3940141 w 6891715"/>
                <a:gd name="connsiteY3264" fmla="*/ 148591 h 6367455"/>
                <a:gd name="connsiteX3265" fmla="*/ 3932918 w 6891715"/>
                <a:gd name="connsiteY3265" fmla="*/ 162243 h 6367455"/>
                <a:gd name="connsiteX3266" fmla="*/ 3918474 w 6891715"/>
                <a:gd name="connsiteY3266" fmla="*/ 169864 h 6367455"/>
                <a:gd name="connsiteX3267" fmla="*/ 3912822 w 6891715"/>
                <a:gd name="connsiteY3267" fmla="*/ 142558 h 6367455"/>
                <a:gd name="connsiteX3268" fmla="*/ 3911566 w 6891715"/>
                <a:gd name="connsiteY3268" fmla="*/ 117476 h 6367455"/>
                <a:gd name="connsiteX3269" fmla="*/ 3882623 w 6891715"/>
                <a:gd name="connsiteY3269" fmla="*/ 82550 h 6367455"/>
                <a:gd name="connsiteX3270" fmla="*/ 3889341 w 6891715"/>
                <a:gd name="connsiteY3270" fmla="*/ 101343 h 6367455"/>
                <a:gd name="connsiteX3271" fmla="*/ 3872388 w 6891715"/>
                <a:gd name="connsiteY3271" fmla="*/ 111216 h 6367455"/>
                <a:gd name="connsiteX3272" fmla="*/ 3852236 w 6891715"/>
                <a:gd name="connsiteY3272" fmla="*/ 124912 h 6367455"/>
                <a:gd name="connsiteX3273" fmla="*/ 3842640 w 6891715"/>
                <a:gd name="connsiteY3273" fmla="*/ 147527 h 6367455"/>
                <a:gd name="connsiteX3274" fmla="*/ 3811932 w 6891715"/>
                <a:gd name="connsiteY3274" fmla="*/ 167593 h 6367455"/>
                <a:gd name="connsiteX3275" fmla="*/ 3800417 w 6891715"/>
                <a:gd name="connsiteY3275" fmla="*/ 182563 h 6367455"/>
                <a:gd name="connsiteX3276" fmla="*/ 3792740 w 6891715"/>
                <a:gd name="connsiteY3276" fmla="*/ 163771 h 6367455"/>
                <a:gd name="connsiteX3277" fmla="*/ 3782184 w 6891715"/>
                <a:gd name="connsiteY3277" fmla="*/ 174282 h 6367455"/>
                <a:gd name="connsiteX3278" fmla="*/ 3762352 w 6891715"/>
                <a:gd name="connsiteY3278" fmla="*/ 178741 h 6367455"/>
                <a:gd name="connsiteX3279" fmla="*/ 3763951 w 6891715"/>
                <a:gd name="connsiteY3279" fmla="*/ 163771 h 6367455"/>
                <a:gd name="connsiteX3280" fmla="*/ 3760753 w 6891715"/>
                <a:gd name="connsiteY3280" fmla="*/ 144979 h 6367455"/>
                <a:gd name="connsiteX3281" fmla="*/ 3783783 w 6891715"/>
                <a:gd name="connsiteY3281" fmla="*/ 138290 h 6367455"/>
                <a:gd name="connsiteX3282" fmla="*/ 3794659 w 6891715"/>
                <a:gd name="connsiteY3282" fmla="*/ 121409 h 6367455"/>
                <a:gd name="connsiteX3283" fmla="*/ 3808413 w 6891715"/>
                <a:gd name="connsiteY3283" fmla="*/ 128735 h 6367455"/>
                <a:gd name="connsiteX3284" fmla="*/ 3806494 w 6891715"/>
                <a:gd name="connsiteY3284" fmla="*/ 142431 h 6367455"/>
                <a:gd name="connsiteX3285" fmla="*/ 3826646 w 6891715"/>
                <a:gd name="connsiteY3285" fmla="*/ 134468 h 6367455"/>
                <a:gd name="connsiteX3286" fmla="*/ 3823447 w 6891715"/>
                <a:gd name="connsiteY3286" fmla="*/ 118861 h 6367455"/>
                <a:gd name="connsiteX3287" fmla="*/ 3858313 w 6891715"/>
                <a:gd name="connsiteY3287" fmla="*/ 100706 h 6367455"/>
                <a:gd name="connsiteX3288" fmla="*/ 3867909 w 6891715"/>
                <a:gd name="connsiteY3288" fmla="*/ 104846 h 6367455"/>
                <a:gd name="connsiteX3289" fmla="*/ 3873987 w 6891715"/>
                <a:gd name="connsiteY3289" fmla="*/ 88921 h 6367455"/>
                <a:gd name="connsiteX3290" fmla="*/ 3954178 w 6891715"/>
                <a:gd name="connsiteY3290" fmla="*/ 46037 h 6367455"/>
                <a:gd name="connsiteX3291" fmla="*/ 3965541 w 6891715"/>
                <a:gd name="connsiteY3291" fmla="*/ 53654 h 6367455"/>
                <a:gd name="connsiteX3292" fmla="*/ 3964204 w 6891715"/>
                <a:gd name="connsiteY3292" fmla="*/ 74067 h 6367455"/>
                <a:gd name="connsiteX3293" fmla="*/ 3953175 w 6891715"/>
                <a:gd name="connsiteY3293" fmla="*/ 76200 h 6367455"/>
                <a:gd name="connsiteX3294" fmla="*/ 3955514 w 6891715"/>
                <a:gd name="connsiteY3294" fmla="*/ 67974 h 6367455"/>
                <a:gd name="connsiteX3295" fmla="*/ 3946491 w 6891715"/>
                <a:gd name="connsiteY3295" fmla="*/ 64318 h 6367455"/>
                <a:gd name="connsiteX3296" fmla="*/ 4240178 w 6891715"/>
                <a:gd name="connsiteY3296" fmla="*/ 42862 h 6367455"/>
                <a:gd name="connsiteX3297" fmla="*/ 4253469 w 6891715"/>
                <a:gd name="connsiteY3297" fmla="*/ 43488 h 6367455"/>
                <a:gd name="connsiteX3298" fmla="*/ 4254466 w 6891715"/>
                <a:gd name="connsiteY3298" fmla="*/ 63500 h 6367455"/>
                <a:gd name="connsiteX3299" fmla="*/ 4283567 w 6891715"/>
                <a:gd name="connsiteY3299" fmla="*/ 2124 h 6367455"/>
                <a:gd name="connsiteX3300" fmla="*/ 4289750 w 6891715"/>
                <a:gd name="connsiteY3300" fmla="*/ 3880 h 6367455"/>
                <a:gd name="connsiteX3301" fmla="*/ 4307921 w 6891715"/>
                <a:gd name="connsiteY3301" fmla="*/ 26351 h 6367455"/>
                <a:gd name="connsiteX3302" fmla="*/ 4311095 w 6891715"/>
                <a:gd name="connsiteY3302" fmla="*/ 16826 h 6367455"/>
                <a:gd name="connsiteX3303" fmla="*/ 4314150 w 6891715"/>
                <a:gd name="connsiteY3303" fmla="*/ 10809 h 6367455"/>
                <a:gd name="connsiteX3304" fmla="*/ 4334458 w 6891715"/>
                <a:gd name="connsiteY3304" fmla="*/ 16576 h 6367455"/>
                <a:gd name="connsiteX3305" fmla="*/ 4344797 w 6891715"/>
                <a:gd name="connsiteY3305" fmla="*/ 20074 h 6367455"/>
                <a:gd name="connsiteX3306" fmla="*/ 4331090 w 6891715"/>
                <a:gd name="connsiteY3306" fmla="*/ 40956 h 6367455"/>
                <a:gd name="connsiteX3307" fmla="*/ 4363145 w 6891715"/>
                <a:gd name="connsiteY3307" fmla="*/ 29208 h 6367455"/>
                <a:gd name="connsiteX3308" fmla="*/ 4366319 w 6891715"/>
                <a:gd name="connsiteY3308" fmla="*/ 54291 h 6367455"/>
                <a:gd name="connsiteX3309" fmla="*/ 4331407 w 6891715"/>
                <a:gd name="connsiteY3309" fmla="*/ 89533 h 6367455"/>
                <a:gd name="connsiteX3310" fmla="*/ 4304430 w 6891715"/>
                <a:gd name="connsiteY3310" fmla="*/ 84453 h 6367455"/>
                <a:gd name="connsiteX3311" fmla="*/ 4322203 w 6891715"/>
                <a:gd name="connsiteY3311" fmla="*/ 103186 h 6367455"/>
                <a:gd name="connsiteX3312" fmla="*/ 4318077 w 6891715"/>
                <a:gd name="connsiteY3312" fmla="*/ 112711 h 6367455"/>
                <a:gd name="connsiteX3313" fmla="*/ 4296178 w 6891715"/>
                <a:gd name="connsiteY3313" fmla="*/ 128586 h 6367455"/>
                <a:gd name="connsiteX3314" fmla="*/ 4289830 w 6891715"/>
                <a:gd name="connsiteY3314" fmla="*/ 141603 h 6367455"/>
                <a:gd name="connsiteX3315" fmla="*/ 4330772 w 6891715"/>
                <a:gd name="connsiteY3315" fmla="*/ 120331 h 6367455"/>
                <a:gd name="connsiteX3316" fmla="*/ 4344737 w 6891715"/>
                <a:gd name="connsiteY3316" fmla="*/ 116838 h 6367455"/>
                <a:gd name="connsiteX3317" fmla="*/ 4334263 w 6891715"/>
                <a:gd name="connsiteY3317" fmla="*/ 162241 h 6367455"/>
                <a:gd name="connsiteX3318" fmla="*/ 4311412 w 6891715"/>
                <a:gd name="connsiteY3318" fmla="*/ 184466 h 6367455"/>
                <a:gd name="connsiteX3319" fmla="*/ 4315538 w 6891715"/>
                <a:gd name="connsiteY3319" fmla="*/ 192086 h 6367455"/>
                <a:gd name="connsiteX3320" fmla="*/ 4331407 w 6891715"/>
                <a:gd name="connsiteY3320" fmla="*/ 180338 h 6367455"/>
                <a:gd name="connsiteX3321" fmla="*/ 4337755 w 6891715"/>
                <a:gd name="connsiteY3321" fmla="*/ 183196 h 6367455"/>
                <a:gd name="connsiteX3322" fmla="*/ 4336168 w 6891715"/>
                <a:gd name="connsiteY3322" fmla="*/ 219391 h 6367455"/>
                <a:gd name="connsiteX3323" fmla="*/ 4318712 w 6891715"/>
                <a:gd name="connsiteY3323" fmla="*/ 285748 h 6367455"/>
                <a:gd name="connsiteX3324" fmla="*/ 4278405 w 6891715"/>
                <a:gd name="connsiteY3324" fmla="*/ 298766 h 6367455"/>
                <a:gd name="connsiteX3325" fmla="*/ 4304430 w 6891715"/>
                <a:gd name="connsiteY3325" fmla="*/ 295591 h 6367455"/>
                <a:gd name="connsiteX3326" fmla="*/ 4326329 w 6891715"/>
                <a:gd name="connsiteY3326" fmla="*/ 288606 h 6367455"/>
                <a:gd name="connsiteX3327" fmla="*/ 4333946 w 6891715"/>
                <a:gd name="connsiteY3327" fmla="*/ 251458 h 6367455"/>
                <a:gd name="connsiteX3328" fmla="*/ 4359654 w 6891715"/>
                <a:gd name="connsiteY3328" fmla="*/ 182561 h 6367455"/>
                <a:gd name="connsiteX3329" fmla="*/ 4377109 w 6891715"/>
                <a:gd name="connsiteY3329" fmla="*/ 186053 h 6367455"/>
                <a:gd name="connsiteX3330" fmla="*/ 4357749 w 6891715"/>
                <a:gd name="connsiteY3330" fmla="*/ 157796 h 6367455"/>
                <a:gd name="connsiteX3331" fmla="*/ 4379331 w 6891715"/>
                <a:gd name="connsiteY3331" fmla="*/ 98741 h 6367455"/>
                <a:gd name="connsiteX3332" fmla="*/ 4394248 w 6891715"/>
                <a:gd name="connsiteY3332" fmla="*/ 92391 h 6367455"/>
                <a:gd name="connsiteX3333" fmla="*/ 4394883 w 6891715"/>
                <a:gd name="connsiteY3333" fmla="*/ 62546 h 6367455"/>
                <a:gd name="connsiteX3334" fmla="*/ 4419321 w 6891715"/>
                <a:gd name="connsiteY3334" fmla="*/ 81278 h 6367455"/>
                <a:gd name="connsiteX3335" fmla="*/ 4435189 w 6891715"/>
                <a:gd name="connsiteY3335" fmla="*/ 79056 h 6367455"/>
                <a:gd name="connsiteX3336" fmla="*/ 4449154 w 6891715"/>
                <a:gd name="connsiteY3336" fmla="*/ 100011 h 6367455"/>
                <a:gd name="connsiteX3337" fmla="*/ 4437729 w 6891715"/>
                <a:gd name="connsiteY3337" fmla="*/ 117156 h 6367455"/>
                <a:gd name="connsiteX3338" fmla="*/ 4451376 w 6891715"/>
                <a:gd name="connsiteY3338" fmla="*/ 126681 h 6367455"/>
                <a:gd name="connsiteX3339" fmla="*/ 4458675 w 6891715"/>
                <a:gd name="connsiteY3339" fmla="*/ 120013 h 6367455"/>
                <a:gd name="connsiteX3340" fmla="*/ 4482161 w 6891715"/>
                <a:gd name="connsiteY3340" fmla="*/ 111441 h 6367455"/>
                <a:gd name="connsiteX3341" fmla="*/ 4488509 w 6891715"/>
                <a:gd name="connsiteY3341" fmla="*/ 142873 h 6367455"/>
                <a:gd name="connsiteX3342" fmla="*/ 4505647 w 6891715"/>
                <a:gd name="connsiteY3342" fmla="*/ 127951 h 6367455"/>
                <a:gd name="connsiteX3343" fmla="*/ 4506282 w 6891715"/>
                <a:gd name="connsiteY3343" fmla="*/ 111123 h 6367455"/>
                <a:gd name="connsiteX3344" fmla="*/ 4521516 w 6891715"/>
                <a:gd name="connsiteY3344" fmla="*/ 136523 h 6367455"/>
                <a:gd name="connsiteX3345" fmla="*/ 4540559 w 6891715"/>
                <a:gd name="connsiteY3345" fmla="*/ 139381 h 6367455"/>
                <a:gd name="connsiteX3346" fmla="*/ 4539607 w 6891715"/>
                <a:gd name="connsiteY3346" fmla="*/ 149858 h 6367455"/>
                <a:gd name="connsiteX3347" fmla="*/ 4514217 w 6891715"/>
                <a:gd name="connsiteY3347" fmla="*/ 161606 h 6367455"/>
                <a:gd name="connsiteX3348" fmla="*/ 4529133 w 6891715"/>
                <a:gd name="connsiteY3348" fmla="*/ 173353 h 6367455"/>
                <a:gd name="connsiteX3349" fmla="*/ 4551032 w 6891715"/>
                <a:gd name="connsiteY3349" fmla="*/ 160336 h 6367455"/>
                <a:gd name="connsiteX3350" fmla="*/ 4578644 w 6891715"/>
                <a:gd name="connsiteY3350" fmla="*/ 163511 h 6367455"/>
                <a:gd name="connsiteX3351" fmla="*/ 4584357 w 6891715"/>
                <a:gd name="connsiteY3351" fmla="*/ 186371 h 6367455"/>
                <a:gd name="connsiteX3352" fmla="*/ 4600226 w 6891715"/>
                <a:gd name="connsiteY3352" fmla="*/ 183196 h 6367455"/>
                <a:gd name="connsiteX3353" fmla="*/ 4606891 w 6891715"/>
                <a:gd name="connsiteY3353" fmla="*/ 226376 h 6367455"/>
                <a:gd name="connsiteX3354" fmla="*/ 4574201 w 6891715"/>
                <a:gd name="connsiteY3354" fmla="*/ 233678 h 6367455"/>
                <a:gd name="connsiteX3355" fmla="*/ 4536116 w 6891715"/>
                <a:gd name="connsiteY3355" fmla="*/ 270826 h 6367455"/>
                <a:gd name="connsiteX3356" fmla="*/ 4517390 w 6891715"/>
                <a:gd name="connsiteY3356" fmla="*/ 274318 h 6367455"/>
                <a:gd name="connsiteX3357" fmla="*/ 4494222 w 6891715"/>
                <a:gd name="connsiteY3357" fmla="*/ 287336 h 6367455"/>
                <a:gd name="connsiteX3358" fmla="*/ 4451693 w 6891715"/>
                <a:gd name="connsiteY3358" fmla="*/ 276223 h 6367455"/>
                <a:gd name="connsiteX3359" fmla="*/ 4412656 w 6891715"/>
                <a:gd name="connsiteY3359" fmla="*/ 272413 h 6367455"/>
                <a:gd name="connsiteX3360" fmla="*/ 4376475 w 6891715"/>
                <a:gd name="connsiteY3360" fmla="*/ 260031 h 6367455"/>
                <a:gd name="connsiteX3361" fmla="*/ 4383140 w 6891715"/>
                <a:gd name="connsiteY3361" fmla="*/ 276541 h 6367455"/>
                <a:gd name="connsiteX3362" fmla="*/ 4374570 w 6891715"/>
                <a:gd name="connsiteY3362" fmla="*/ 288288 h 6367455"/>
                <a:gd name="connsiteX3363" fmla="*/ 4402182 w 6891715"/>
                <a:gd name="connsiteY3363" fmla="*/ 287336 h 6367455"/>
                <a:gd name="connsiteX3364" fmla="*/ 4435189 w 6891715"/>
                <a:gd name="connsiteY3364" fmla="*/ 298131 h 6367455"/>
                <a:gd name="connsiteX3365" fmla="*/ 4464706 w 6891715"/>
                <a:gd name="connsiteY3365" fmla="*/ 321308 h 6367455"/>
                <a:gd name="connsiteX3366" fmla="*/ 4459945 w 6891715"/>
                <a:gd name="connsiteY3366" fmla="*/ 338135 h 6367455"/>
                <a:gd name="connsiteX3367" fmla="*/ 4498665 w 6891715"/>
                <a:gd name="connsiteY3367" fmla="*/ 340040 h 6367455"/>
                <a:gd name="connsiteX3368" fmla="*/ 4507552 w 6891715"/>
                <a:gd name="connsiteY3368" fmla="*/ 363853 h 6367455"/>
                <a:gd name="connsiteX3369" fmla="*/ 4491048 w 6891715"/>
                <a:gd name="connsiteY3369" fmla="*/ 379728 h 6367455"/>
                <a:gd name="connsiteX3370" fmla="*/ 4511043 w 6891715"/>
                <a:gd name="connsiteY3370" fmla="*/ 395920 h 6367455"/>
                <a:gd name="connsiteX3371" fmla="*/ 4513582 w 6891715"/>
                <a:gd name="connsiteY3371" fmla="*/ 424178 h 6367455"/>
                <a:gd name="connsiteX3372" fmla="*/ 4502474 w 6891715"/>
                <a:gd name="connsiteY3372" fmla="*/ 461325 h 6367455"/>
                <a:gd name="connsiteX3373" fmla="*/ 4444711 w 6891715"/>
                <a:gd name="connsiteY3373" fmla="*/ 494345 h 6367455"/>
                <a:gd name="connsiteX3374" fmla="*/ 4432650 w 6891715"/>
                <a:gd name="connsiteY3374" fmla="*/ 482915 h 6367455"/>
                <a:gd name="connsiteX3375" fmla="*/ 4441220 w 6891715"/>
                <a:gd name="connsiteY3375" fmla="*/ 501648 h 6367455"/>
                <a:gd name="connsiteX3376" fmla="*/ 4435824 w 6891715"/>
                <a:gd name="connsiteY3376" fmla="*/ 513078 h 6367455"/>
                <a:gd name="connsiteX3377" fmla="*/ 4445346 w 6891715"/>
                <a:gd name="connsiteY3377" fmla="*/ 501330 h 6367455"/>
                <a:gd name="connsiteX3378" fmla="*/ 4506917 w 6891715"/>
                <a:gd name="connsiteY3378" fmla="*/ 470533 h 6367455"/>
                <a:gd name="connsiteX3379" fmla="*/ 4524373 w 6891715"/>
                <a:gd name="connsiteY3379" fmla="*/ 436560 h 6367455"/>
                <a:gd name="connsiteX3380" fmla="*/ 4529133 w 6891715"/>
                <a:gd name="connsiteY3380" fmla="*/ 400683 h 6367455"/>
                <a:gd name="connsiteX3381" fmla="*/ 4549445 w 6891715"/>
                <a:gd name="connsiteY3381" fmla="*/ 412113 h 6367455"/>
                <a:gd name="connsiteX3382" fmla="*/ 4552302 w 6891715"/>
                <a:gd name="connsiteY3382" fmla="*/ 390205 h 6367455"/>
                <a:gd name="connsiteX3383" fmla="*/ 4541511 w 6891715"/>
                <a:gd name="connsiteY3383" fmla="*/ 379410 h 6367455"/>
                <a:gd name="connsiteX3384" fmla="*/ 4532942 w 6891715"/>
                <a:gd name="connsiteY3384" fmla="*/ 380680 h 6367455"/>
                <a:gd name="connsiteX3385" fmla="*/ 4534211 w 6891715"/>
                <a:gd name="connsiteY3385" fmla="*/ 355598 h 6367455"/>
                <a:gd name="connsiteX3386" fmla="*/ 4555476 w 6891715"/>
                <a:gd name="connsiteY3386" fmla="*/ 379410 h 6367455"/>
                <a:gd name="connsiteX3387" fmla="*/ 4577692 w 6891715"/>
                <a:gd name="connsiteY3387" fmla="*/ 375918 h 6367455"/>
                <a:gd name="connsiteX3388" fmla="*/ 4584992 w 6891715"/>
                <a:gd name="connsiteY3388" fmla="*/ 388618 h 6367455"/>
                <a:gd name="connsiteX3389" fmla="*/ 4585033 w 6891715"/>
                <a:gd name="connsiteY3389" fmla="*/ 388603 h 6367455"/>
                <a:gd name="connsiteX3390" fmla="*/ 4609485 w 6891715"/>
                <a:gd name="connsiteY3390" fmla="*/ 386381 h 6367455"/>
                <a:gd name="connsiteX3391" fmla="*/ 4641240 w 6891715"/>
                <a:gd name="connsiteY3391" fmla="*/ 393364 h 6367455"/>
                <a:gd name="connsiteX3392" fmla="*/ 4647591 w 6891715"/>
                <a:gd name="connsiteY3392" fmla="*/ 411458 h 6367455"/>
                <a:gd name="connsiteX3393" fmla="*/ 4631078 w 6891715"/>
                <a:gd name="connsiteY3393" fmla="*/ 429235 h 6367455"/>
                <a:gd name="connsiteX3394" fmla="*/ 4635207 w 6891715"/>
                <a:gd name="connsiteY3394" fmla="*/ 434631 h 6367455"/>
                <a:gd name="connsiteX3395" fmla="*/ 4660611 w 6891715"/>
                <a:gd name="connsiteY3395" fmla="*/ 409871 h 6367455"/>
                <a:gd name="connsiteX3396" fmla="*/ 4681570 w 6891715"/>
                <a:gd name="connsiteY3396" fmla="*/ 407649 h 6367455"/>
                <a:gd name="connsiteX3397" fmla="*/ 4669820 w 6891715"/>
                <a:gd name="connsiteY3397" fmla="*/ 397173 h 6367455"/>
                <a:gd name="connsiteX3398" fmla="*/ 4676171 w 6891715"/>
                <a:gd name="connsiteY3398" fmla="*/ 367969 h 6367455"/>
                <a:gd name="connsiteX3399" fmla="*/ 4692049 w 6891715"/>
                <a:gd name="connsiteY3399" fmla="*/ 374000 h 6367455"/>
                <a:gd name="connsiteX3400" fmla="*/ 4702211 w 6891715"/>
                <a:gd name="connsiteY3400" fmla="*/ 354002 h 6367455"/>
                <a:gd name="connsiteX3401" fmla="*/ 4694907 w 6891715"/>
                <a:gd name="connsiteY3401" fmla="*/ 338130 h 6367455"/>
                <a:gd name="connsiteX3402" fmla="*/ 4696495 w 6891715"/>
                <a:gd name="connsiteY3402" fmla="*/ 325432 h 6367455"/>
                <a:gd name="connsiteX3403" fmla="*/ 4741270 w 6891715"/>
                <a:gd name="connsiteY3403" fmla="*/ 344161 h 6367455"/>
                <a:gd name="connsiteX3404" fmla="*/ 4764769 w 6891715"/>
                <a:gd name="connsiteY3404" fmla="*/ 374318 h 6367455"/>
                <a:gd name="connsiteX3405" fmla="*/ 4780646 w 6891715"/>
                <a:gd name="connsiteY3405" fmla="*/ 374318 h 6367455"/>
                <a:gd name="connsiteX3406" fmla="*/ 4789220 w 6891715"/>
                <a:gd name="connsiteY3406" fmla="*/ 387968 h 6367455"/>
                <a:gd name="connsiteX3407" fmla="*/ 4804145 w 6891715"/>
                <a:gd name="connsiteY3407" fmla="*/ 387650 h 6367455"/>
                <a:gd name="connsiteX3408" fmla="*/ 4778106 w 6891715"/>
                <a:gd name="connsiteY3408" fmla="*/ 430187 h 6367455"/>
                <a:gd name="connsiteX3409" fmla="*/ 4739999 w 6891715"/>
                <a:gd name="connsiteY3409" fmla="*/ 424156 h 6367455"/>
                <a:gd name="connsiteX3410" fmla="*/ 4711102 w 6891715"/>
                <a:gd name="connsiteY3410" fmla="*/ 399078 h 6367455"/>
                <a:gd name="connsiteX3411" fmla="*/ 4693319 w 6891715"/>
                <a:gd name="connsiteY3411" fmla="*/ 422251 h 6367455"/>
                <a:gd name="connsiteX3412" fmla="*/ 4699670 w 6891715"/>
                <a:gd name="connsiteY3412" fmla="*/ 444472 h 6367455"/>
                <a:gd name="connsiteX3413" fmla="*/ 4717771 w 6891715"/>
                <a:gd name="connsiteY3413" fmla="*/ 429870 h 6367455"/>
                <a:gd name="connsiteX3414" fmla="*/ 4725392 w 6891715"/>
                <a:gd name="connsiteY3414" fmla="*/ 440028 h 6367455"/>
                <a:gd name="connsiteX3415" fmla="*/ 4739047 w 6891715"/>
                <a:gd name="connsiteY3415" fmla="*/ 444155 h 6367455"/>
                <a:gd name="connsiteX3416" fmla="*/ 4718088 w 6891715"/>
                <a:gd name="connsiteY3416" fmla="*/ 463201 h 6367455"/>
                <a:gd name="connsiteX3417" fmla="*/ 4727615 w 6891715"/>
                <a:gd name="connsiteY3417" fmla="*/ 474629 h 6367455"/>
                <a:gd name="connsiteX3418" fmla="*/ 4751749 w 6891715"/>
                <a:gd name="connsiteY3418" fmla="*/ 458757 h 6367455"/>
                <a:gd name="connsiteX3419" fmla="*/ 4799700 w 6891715"/>
                <a:gd name="connsiteY3419" fmla="*/ 462566 h 6367455"/>
                <a:gd name="connsiteX3420" fmla="*/ 4782869 w 6891715"/>
                <a:gd name="connsiteY3420" fmla="*/ 493358 h 6367455"/>
                <a:gd name="connsiteX3421" fmla="*/ 4787315 w 6891715"/>
                <a:gd name="connsiteY3421" fmla="*/ 502564 h 6367455"/>
                <a:gd name="connsiteX3422" fmla="*/ 4815577 w 6891715"/>
                <a:gd name="connsiteY3422" fmla="*/ 474946 h 6367455"/>
                <a:gd name="connsiteX3423" fmla="*/ 4817800 w 6891715"/>
                <a:gd name="connsiteY3423" fmla="*/ 502564 h 6367455"/>
                <a:gd name="connsiteX3424" fmla="*/ 4839076 w 6891715"/>
                <a:gd name="connsiteY3424" fmla="*/ 525420 h 6367455"/>
                <a:gd name="connsiteX3425" fmla="*/ 4829867 w 6891715"/>
                <a:gd name="connsiteY3425" fmla="*/ 551767 h 6367455"/>
                <a:gd name="connsiteX3426" fmla="*/ 4808591 w 6891715"/>
                <a:gd name="connsiteY3426" fmla="*/ 559386 h 6367455"/>
                <a:gd name="connsiteX3427" fmla="*/ 4796207 w 6891715"/>
                <a:gd name="connsiteY3427" fmla="*/ 572401 h 6367455"/>
                <a:gd name="connsiteX3428" fmla="*/ 4795571 w 6891715"/>
                <a:gd name="connsiteY3428" fmla="*/ 616525 h 6367455"/>
                <a:gd name="connsiteX3429" fmla="*/ 4770485 w 6891715"/>
                <a:gd name="connsiteY3429" fmla="*/ 639698 h 6367455"/>
                <a:gd name="connsiteX3430" fmla="*/ 4779059 w 6891715"/>
                <a:gd name="connsiteY3430" fmla="*/ 656523 h 6367455"/>
                <a:gd name="connsiteX3431" fmla="*/ 4802240 w 6891715"/>
                <a:gd name="connsiteY3431" fmla="*/ 643825 h 6367455"/>
                <a:gd name="connsiteX3432" fmla="*/ 4812402 w 6891715"/>
                <a:gd name="connsiteY3432" fmla="*/ 577162 h 6367455"/>
                <a:gd name="connsiteX3433" fmla="*/ 4848920 w 6891715"/>
                <a:gd name="connsiteY3433" fmla="*/ 563512 h 6367455"/>
                <a:gd name="connsiteX3434" fmla="*/ 4858130 w 6891715"/>
                <a:gd name="connsiteY3434" fmla="*/ 516849 h 6367455"/>
                <a:gd name="connsiteX3435" fmla="*/ 4876230 w 6891715"/>
                <a:gd name="connsiteY3435" fmla="*/ 514627 h 6367455"/>
                <a:gd name="connsiteX3436" fmla="*/ 4887662 w 6891715"/>
                <a:gd name="connsiteY3436" fmla="*/ 506056 h 6367455"/>
                <a:gd name="connsiteX3437" fmla="*/ 4939741 w 6891715"/>
                <a:gd name="connsiteY3437" fmla="*/ 519071 h 6367455"/>
                <a:gd name="connsiteX3438" fmla="*/ 4983246 w 6891715"/>
                <a:gd name="connsiteY3438" fmla="*/ 527324 h 6367455"/>
                <a:gd name="connsiteX3439" fmla="*/ 4993090 w 6891715"/>
                <a:gd name="connsiteY3439" fmla="*/ 547005 h 6367455"/>
                <a:gd name="connsiteX3440" fmla="*/ 5003252 w 6891715"/>
                <a:gd name="connsiteY3440" fmla="*/ 537482 h 6367455"/>
                <a:gd name="connsiteX3441" fmla="*/ 5007697 w 6891715"/>
                <a:gd name="connsiteY3441" fmla="*/ 519706 h 6367455"/>
                <a:gd name="connsiteX3442" fmla="*/ 5044851 w 6891715"/>
                <a:gd name="connsiteY3442" fmla="*/ 530816 h 6367455"/>
                <a:gd name="connsiteX3443" fmla="*/ 5063904 w 6891715"/>
                <a:gd name="connsiteY3443" fmla="*/ 545418 h 6367455"/>
                <a:gd name="connsiteX3444" fmla="*/ 5070256 w 6891715"/>
                <a:gd name="connsiteY3444" fmla="*/ 536847 h 6367455"/>
                <a:gd name="connsiteX3445" fmla="*/ 5077559 w 6891715"/>
                <a:gd name="connsiteY3445" fmla="*/ 557164 h 6367455"/>
                <a:gd name="connsiteX3446" fmla="*/ 5105186 w 6891715"/>
                <a:gd name="connsiteY3446" fmla="*/ 555576 h 6367455"/>
                <a:gd name="connsiteX3447" fmla="*/ 5125510 w 6891715"/>
                <a:gd name="connsiteY3447" fmla="*/ 567957 h 6367455"/>
                <a:gd name="connsiteX3448" fmla="*/ 5144563 w 6891715"/>
                <a:gd name="connsiteY3448" fmla="*/ 587955 h 6367455"/>
                <a:gd name="connsiteX3449" fmla="*/ 5164569 w 6891715"/>
                <a:gd name="connsiteY3449" fmla="*/ 596209 h 6367455"/>
                <a:gd name="connsiteX3450" fmla="*/ 5181082 w 6891715"/>
                <a:gd name="connsiteY3450" fmla="*/ 617160 h 6367455"/>
                <a:gd name="connsiteX3451" fmla="*/ 5206486 w 6891715"/>
                <a:gd name="connsiteY3451" fmla="*/ 626366 h 6367455"/>
                <a:gd name="connsiteX3452" fmla="*/ 5212837 w 6891715"/>
                <a:gd name="connsiteY3452" fmla="*/ 641285 h 6367455"/>
                <a:gd name="connsiteX3453" fmla="*/ 5241417 w 6891715"/>
                <a:gd name="connsiteY3453" fmla="*/ 661602 h 6367455"/>
                <a:gd name="connsiteX3454" fmla="*/ 5311279 w 6891715"/>
                <a:gd name="connsiteY3454" fmla="*/ 734930 h 6367455"/>
                <a:gd name="connsiteX3455" fmla="*/ 5318583 w 6891715"/>
                <a:gd name="connsiteY3455" fmla="*/ 756199 h 6367455"/>
                <a:gd name="connsiteX3456" fmla="*/ 5332555 w 6891715"/>
                <a:gd name="connsiteY3456" fmla="*/ 761278 h 6367455"/>
                <a:gd name="connsiteX3457" fmla="*/ 5346210 w 6891715"/>
                <a:gd name="connsiteY3457" fmla="*/ 775880 h 6367455"/>
                <a:gd name="connsiteX3458" fmla="*/ 5352561 w 6891715"/>
                <a:gd name="connsiteY3458" fmla="*/ 771436 h 6367455"/>
                <a:gd name="connsiteX3459" fmla="*/ 5337636 w 6891715"/>
                <a:gd name="connsiteY3459" fmla="*/ 755881 h 6367455"/>
                <a:gd name="connsiteX3460" fmla="*/ 5337636 w 6891715"/>
                <a:gd name="connsiteY3460" fmla="*/ 740009 h 6367455"/>
                <a:gd name="connsiteX3461" fmla="*/ 5366533 w 6891715"/>
                <a:gd name="connsiteY3461" fmla="*/ 765087 h 6367455"/>
                <a:gd name="connsiteX3462" fmla="*/ 5366533 w 6891715"/>
                <a:gd name="connsiteY3462" fmla="*/ 776832 h 6367455"/>
                <a:gd name="connsiteX3463" fmla="*/ 5379553 w 6891715"/>
                <a:gd name="connsiteY3463" fmla="*/ 795561 h 6367455"/>
                <a:gd name="connsiteX3464" fmla="*/ 5431632 w 6891715"/>
                <a:gd name="connsiteY3464" fmla="*/ 816195 h 6367455"/>
                <a:gd name="connsiteX3465" fmla="*/ 5448462 w 6891715"/>
                <a:gd name="connsiteY3465" fmla="*/ 830797 h 6367455"/>
                <a:gd name="connsiteX3466" fmla="*/ 5444969 w 6891715"/>
                <a:gd name="connsiteY3466" fmla="*/ 806354 h 6367455"/>
                <a:gd name="connsiteX3467" fmla="*/ 5491014 w 6891715"/>
                <a:gd name="connsiteY3467" fmla="*/ 852383 h 6367455"/>
                <a:gd name="connsiteX3468" fmla="*/ 5494190 w 6891715"/>
                <a:gd name="connsiteY3468" fmla="*/ 864129 h 6367455"/>
                <a:gd name="connsiteX3469" fmla="*/ 5506257 w 6891715"/>
                <a:gd name="connsiteY3469" fmla="*/ 873334 h 6367455"/>
                <a:gd name="connsiteX3470" fmla="*/ 5503081 w 6891715"/>
                <a:gd name="connsiteY3470" fmla="*/ 891429 h 6367455"/>
                <a:gd name="connsiteX3471" fmla="*/ 5514513 w 6891715"/>
                <a:gd name="connsiteY3471" fmla="*/ 906031 h 6367455"/>
                <a:gd name="connsiteX3472" fmla="*/ 5526263 w 6891715"/>
                <a:gd name="connsiteY3472" fmla="*/ 892381 h 6367455"/>
                <a:gd name="connsiteX3473" fmla="*/ 5547539 w 6891715"/>
                <a:gd name="connsiteY3473" fmla="*/ 910158 h 6367455"/>
                <a:gd name="connsiteX3474" fmla="*/ 5572943 w 6891715"/>
                <a:gd name="connsiteY3474" fmla="*/ 919363 h 6367455"/>
                <a:gd name="connsiteX3475" fmla="*/ 5563734 w 6891715"/>
                <a:gd name="connsiteY3475" fmla="*/ 963488 h 6367455"/>
                <a:gd name="connsiteX3476" fmla="*/ 5578977 w 6891715"/>
                <a:gd name="connsiteY3476" fmla="*/ 981264 h 6367455"/>
                <a:gd name="connsiteX3477" fmla="*/ 5575166 w 6891715"/>
                <a:gd name="connsiteY3477" fmla="*/ 1032056 h 6367455"/>
                <a:gd name="connsiteX3478" fmla="*/ 5580565 w 6891715"/>
                <a:gd name="connsiteY3478" fmla="*/ 1047610 h 6367455"/>
                <a:gd name="connsiteX3479" fmla="*/ 5598348 w 6891715"/>
                <a:gd name="connsiteY3479" fmla="*/ 1037135 h 6367455"/>
                <a:gd name="connsiteX3480" fmla="*/ 5602158 w 6891715"/>
                <a:gd name="connsiteY3480" fmla="*/ 1068561 h 6367455"/>
                <a:gd name="connsiteX3481" fmla="*/ 5560241 w 6891715"/>
                <a:gd name="connsiteY3481" fmla="*/ 1152366 h 6367455"/>
                <a:gd name="connsiteX3482" fmla="*/ 5498636 w 6891715"/>
                <a:gd name="connsiteY3482" fmla="*/ 1245376 h 6367455"/>
                <a:gd name="connsiteX3483" fmla="*/ 5427186 w 6891715"/>
                <a:gd name="connsiteY3483" fmla="*/ 1279660 h 6367455"/>
                <a:gd name="connsiteX3484" fmla="*/ 5357642 w 6891715"/>
                <a:gd name="connsiteY3484" fmla="*/ 1305690 h 6367455"/>
                <a:gd name="connsiteX3485" fmla="*/ 5268727 w 6891715"/>
                <a:gd name="connsiteY3485" fmla="*/ 1295849 h 6367455"/>
                <a:gd name="connsiteX3486" fmla="*/ 5197277 w 6891715"/>
                <a:gd name="connsiteY3486" fmla="*/ 1259661 h 6367455"/>
                <a:gd name="connsiteX3487" fmla="*/ 5135037 w 6891715"/>
                <a:gd name="connsiteY3487" fmla="*/ 1254900 h 6367455"/>
                <a:gd name="connsiteX3488" fmla="*/ 5093119 w 6891715"/>
                <a:gd name="connsiteY3488" fmla="*/ 1236488 h 6367455"/>
                <a:gd name="connsiteX3489" fmla="*/ 5080735 w 6891715"/>
                <a:gd name="connsiteY3489" fmla="*/ 1242837 h 6367455"/>
                <a:gd name="connsiteX3490" fmla="*/ 5045804 w 6891715"/>
                <a:gd name="connsiteY3490" fmla="*/ 1221886 h 6367455"/>
                <a:gd name="connsiteX3491" fmla="*/ 5036277 w 6891715"/>
                <a:gd name="connsiteY3491" fmla="*/ 1231409 h 6367455"/>
                <a:gd name="connsiteX3492" fmla="*/ 5026433 w 6891715"/>
                <a:gd name="connsiteY3492" fmla="*/ 1206331 h 6367455"/>
                <a:gd name="connsiteX3493" fmla="*/ 5001346 w 6891715"/>
                <a:gd name="connsiteY3493" fmla="*/ 1207918 h 6367455"/>
                <a:gd name="connsiteX3494" fmla="*/ 4972131 w 6891715"/>
                <a:gd name="connsiteY3494" fmla="*/ 1180618 h 6367455"/>
                <a:gd name="connsiteX3495" fmla="*/ 4954666 w 6891715"/>
                <a:gd name="connsiteY3495" fmla="*/ 1206966 h 6367455"/>
                <a:gd name="connsiteX3496" fmla="*/ 4930214 w 6891715"/>
                <a:gd name="connsiteY3496" fmla="*/ 1185063 h 6367455"/>
                <a:gd name="connsiteX3497" fmla="*/ 4939423 w 6891715"/>
                <a:gd name="connsiteY3497" fmla="*/ 1161889 h 6367455"/>
                <a:gd name="connsiteX3498" fmla="*/ 4920053 w 6891715"/>
                <a:gd name="connsiteY3498" fmla="*/ 1156810 h 6367455"/>
                <a:gd name="connsiteX3499" fmla="*/ 4915924 w 6891715"/>
                <a:gd name="connsiteY3499" fmla="*/ 1144113 h 6367455"/>
                <a:gd name="connsiteX3500" fmla="*/ 4900047 w 6891715"/>
                <a:gd name="connsiteY3500" fmla="*/ 1147604 h 6367455"/>
                <a:gd name="connsiteX3501" fmla="*/ 4886074 w 6891715"/>
                <a:gd name="connsiteY3501" fmla="*/ 1166651 h 6367455"/>
                <a:gd name="connsiteX3502" fmla="*/ 4856542 w 6891715"/>
                <a:gd name="connsiteY3502" fmla="*/ 1143795 h 6367455"/>
                <a:gd name="connsiteX3503" fmla="*/ 4852414 w 6891715"/>
                <a:gd name="connsiteY3503" fmla="*/ 1151096 h 6367455"/>
                <a:gd name="connsiteX3504" fmla="*/ 4820341 w 6891715"/>
                <a:gd name="connsiteY3504" fmla="*/ 1139986 h 6367455"/>
                <a:gd name="connsiteX3505" fmla="*/ 4815260 w 6891715"/>
                <a:gd name="connsiteY3505" fmla="*/ 1127288 h 6367455"/>
                <a:gd name="connsiteX3506" fmla="*/ 4794936 w 6891715"/>
                <a:gd name="connsiteY3506" fmla="*/ 1123161 h 6367455"/>
                <a:gd name="connsiteX3507" fmla="*/ 4782869 w 6891715"/>
                <a:gd name="connsiteY3507" fmla="*/ 1074910 h 6367455"/>
                <a:gd name="connsiteX3508" fmla="*/ 4758418 w 6891715"/>
                <a:gd name="connsiteY3508" fmla="*/ 1057134 h 6367455"/>
                <a:gd name="connsiteX3509" fmla="*/ 4710785 w 6891715"/>
                <a:gd name="connsiteY3509" fmla="*/ 1055229 h 6367455"/>
                <a:gd name="connsiteX3510" fmla="*/ 4706339 w 6891715"/>
                <a:gd name="connsiteY3510" fmla="*/ 1060626 h 6367455"/>
                <a:gd name="connsiteX3511" fmla="*/ 4718088 w 6891715"/>
                <a:gd name="connsiteY3511" fmla="*/ 1066022 h 6367455"/>
                <a:gd name="connsiteX3512" fmla="*/ 4736506 w 6891715"/>
                <a:gd name="connsiteY3512" fmla="*/ 1087926 h 6367455"/>
                <a:gd name="connsiteX3513" fmla="*/ 4752067 w 6891715"/>
                <a:gd name="connsiteY3513" fmla="*/ 1083799 h 6367455"/>
                <a:gd name="connsiteX3514" fmla="*/ 4746033 w 6891715"/>
                <a:gd name="connsiteY3514" fmla="*/ 1108877 h 6367455"/>
                <a:gd name="connsiteX3515" fmla="*/ 4759053 w 6891715"/>
                <a:gd name="connsiteY3515" fmla="*/ 1138081 h 6367455"/>
                <a:gd name="connsiteX3516" fmla="*/ 4770802 w 6891715"/>
                <a:gd name="connsiteY3516" fmla="*/ 1142526 h 6367455"/>
                <a:gd name="connsiteX3517" fmla="*/ 4787950 w 6891715"/>
                <a:gd name="connsiteY3517" fmla="*/ 1166334 h 6367455"/>
                <a:gd name="connsiteX3518" fmla="*/ 4812402 w 6891715"/>
                <a:gd name="connsiteY3518" fmla="*/ 1176809 h 6367455"/>
                <a:gd name="connsiteX3519" fmla="*/ 4798747 w 6891715"/>
                <a:gd name="connsiteY3519" fmla="*/ 1188237 h 6367455"/>
                <a:gd name="connsiteX3520" fmla="*/ 4800017 w 6891715"/>
                <a:gd name="connsiteY3520" fmla="*/ 1204427 h 6367455"/>
                <a:gd name="connsiteX3521" fmla="*/ 4820976 w 6891715"/>
                <a:gd name="connsiteY3521" fmla="*/ 1203157 h 6367455"/>
                <a:gd name="connsiteX3522" fmla="*/ 4861305 w 6891715"/>
                <a:gd name="connsiteY3522" fmla="*/ 1231092 h 6367455"/>
                <a:gd name="connsiteX3523" fmla="*/ 4857494 w 6891715"/>
                <a:gd name="connsiteY3523" fmla="*/ 1245059 h 6367455"/>
                <a:gd name="connsiteX3524" fmla="*/ 4829867 w 6891715"/>
                <a:gd name="connsiteY3524" fmla="*/ 1250138 h 6367455"/>
                <a:gd name="connsiteX3525" fmla="*/ 4842569 w 6891715"/>
                <a:gd name="connsiteY3525" fmla="*/ 1262836 h 6367455"/>
                <a:gd name="connsiteX3526" fmla="*/ 4866068 w 6891715"/>
                <a:gd name="connsiteY3526" fmla="*/ 1259344 h 6367455"/>
                <a:gd name="connsiteX3527" fmla="*/ 4900047 w 6891715"/>
                <a:gd name="connsiteY3527" fmla="*/ 1267597 h 6367455"/>
                <a:gd name="connsiteX3528" fmla="*/ 4911796 w 6891715"/>
                <a:gd name="connsiteY3528" fmla="*/ 1281247 h 6367455"/>
                <a:gd name="connsiteX3529" fmla="*/ 4907668 w 6891715"/>
                <a:gd name="connsiteY3529" fmla="*/ 1299976 h 6367455"/>
                <a:gd name="connsiteX3530" fmla="*/ 4925769 w 6891715"/>
                <a:gd name="connsiteY3530" fmla="*/ 1296802 h 6367455"/>
                <a:gd name="connsiteX3531" fmla="*/ 4955619 w 6891715"/>
                <a:gd name="connsiteY3531" fmla="*/ 1312356 h 6367455"/>
                <a:gd name="connsiteX3532" fmla="*/ 4965145 w 6891715"/>
                <a:gd name="connsiteY3532" fmla="*/ 1341878 h 6367455"/>
                <a:gd name="connsiteX3533" fmla="*/ 4974989 w 6891715"/>
                <a:gd name="connsiteY3533" fmla="*/ 1352354 h 6367455"/>
                <a:gd name="connsiteX3534" fmla="*/ 4953078 w 6891715"/>
                <a:gd name="connsiteY3534" fmla="*/ 1385050 h 6367455"/>
                <a:gd name="connsiteX3535" fmla="*/ 4964828 w 6891715"/>
                <a:gd name="connsiteY3535" fmla="*/ 1413620 h 6367455"/>
                <a:gd name="connsiteX3536" fmla="*/ 4955301 w 6891715"/>
                <a:gd name="connsiteY3536" fmla="*/ 1422191 h 6367455"/>
                <a:gd name="connsiteX3537" fmla="*/ 4953396 w 6891715"/>
                <a:gd name="connsiteY3537" fmla="*/ 1459966 h 6367455"/>
                <a:gd name="connsiteX3538" fmla="*/ 4928309 w 6891715"/>
                <a:gd name="connsiteY3538" fmla="*/ 1458061 h 6367455"/>
                <a:gd name="connsiteX3539" fmla="*/ 4919735 w 6891715"/>
                <a:gd name="connsiteY3539" fmla="*/ 1476155 h 6367455"/>
                <a:gd name="connsiteX3540" fmla="*/ 4937836 w 6891715"/>
                <a:gd name="connsiteY3540" fmla="*/ 1485361 h 6367455"/>
                <a:gd name="connsiteX3541" fmla="*/ 4938153 w 6891715"/>
                <a:gd name="connsiteY3541" fmla="*/ 1501233 h 6367455"/>
                <a:gd name="connsiteX3542" fmla="*/ 4949903 w 6891715"/>
                <a:gd name="connsiteY3542" fmla="*/ 1508534 h 6367455"/>
                <a:gd name="connsiteX3543" fmla="*/ 4966415 w 6891715"/>
                <a:gd name="connsiteY3543" fmla="*/ 1581863 h 6367455"/>
                <a:gd name="connsiteX3544" fmla="*/ 4984198 w 6891715"/>
                <a:gd name="connsiteY3544" fmla="*/ 1575514 h 6367455"/>
                <a:gd name="connsiteX3545" fmla="*/ 4987692 w 6891715"/>
                <a:gd name="connsiteY3545" fmla="*/ 1601862 h 6367455"/>
                <a:gd name="connsiteX3546" fmla="*/ 4976260 w 6891715"/>
                <a:gd name="connsiteY3546" fmla="*/ 1619956 h 6367455"/>
                <a:gd name="connsiteX3547" fmla="*/ 4996583 w 6891715"/>
                <a:gd name="connsiteY3547" fmla="*/ 1643764 h 6367455"/>
                <a:gd name="connsiteX3548" fmla="*/ 4983881 w 6891715"/>
                <a:gd name="connsiteY3548" fmla="*/ 1654557 h 6367455"/>
                <a:gd name="connsiteX3549" fmla="*/ 4949267 w 6891715"/>
                <a:gd name="connsiteY3549" fmla="*/ 1672968 h 6367455"/>
                <a:gd name="connsiteX3550" fmla="*/ 4924498 w 6891715"/>
                <a:gd name="connsiteY3550" fmla="*/ 1736139 h 6367455"/>
                <a:gd name="connsiteX3551" fmla="*/ 4927991 w 6891715"/>
                <a:gd name="connsiteY3551" fmla="*/ 1790104 h 6367455"/>
                <a:gd name="connsiteX3552" fmla="*/ 4928309 w 6891715"/>
                <a:gd name="connsiteY3552" fmla="*/ 1829785 h 6367455"/>
                <a:gd name="connsiteX3553" fmla="*/ 4920053 w 6891715"/>
                <a:gd name="connsiteY3553" fmla="*/ 1845973 h 6367455"/>
                <a:gd name="connsiteX3554" fmla="*/ 4939423 w 6891715"/>
                <a:gd name="connsiteY3554" fmla="*/ 1862481 h 6367455"/>
                <a:gd name="connsiteX3555" fmla="*/ 4939106 w 6891715"/>
                <a:gd name="connsiteY3555" fmla="*/ 1842800 h 6367455"/>
                <a:gd name="connsiteX3556" fmla="*/ 4946410 w 6891715"/>
                <a:gd name="connsiteY3556" fmla="*/ 1838354 h 6367455"/>
                <a:gd name="connsiteX3557" fmla="*/ 4965145 w 6891715"/>
                <a:gd name="connsiteY3557" fmla="*/ 1902478 h 6367455"/>
                <a:gd name="connsiteX3558" fmla="*/ 4980070 w 6891715"/>
                <a:gd name="connsiteY3558" fmla="*/ 1903113 h 6367455"/>
                <a:gd name="connsiteX3559" fmla="*/ 4985786 w 6891715"/>
                <a:gd name="connsiteY3559" fmla="*/ 1955808 h 6367455"/>
                <a:gd name="connsiteX3560" fmla="*/ 4994043 w 6891715"/>
                <a:gd name="connsiteY3560" fmla="*/ 1967553 h 6367455"/>
                <a:gd name="connsiteX3561" fmla="*/ 4985151 w 6891715"/>
                <a:gd name="connsiteY3561" fmla="*/ 1984060 h 6367455"/>
                <a:gd name="connsiteX3562" fmla="*/ 4988009 w 6891715"/>
                <a:gd name="connsiteY3562" fmla="*/ 1998028 h 6367455"/>
                <a:gd name="connsiteX3563" fmla="*/ 4976895 w 6891715"/>
                <a:gd name="connsiteY3563" fmla="*/ 1987870 h 6367455"/>
                <a:gd name="connsiteX3564" fmla="*/ 4965780 w 6891715"/>
                <a:gd name="connsiteY3564" fmla="*/ 1999297 h 6367455"/>
                <a:gd name="connsiteX3565" fmla="*/ 4957206 w 6891715"/>
                <a:gd name="connsiteY3565" fmla="*/ 1998028 h 6367455"/>
                <a:gd name="connsiteX3566" fmla="*/ 4946727 w 6891715"/>
                <a:gd name="connsiteY3566" fmla="*/ 1994853 h 6367455"/>
                <a:gd name="connsiteX3567" fmla="*/ 4939423 w 6891715"/>
                <a:gd name="connsiteY3567" fmla="*/ 2005011 h 6367455"/>
                <a:gd name="connsiteX3568" fmla="*/ 4955936 w 6891715"/>
                <a:gd name="connsiteY3568" fmla="*/ 2009455 h 6367455"/>
                <a:gd name="connsiteX3569" fmla="*/ 4958477 w 6891715"/>
                <a:gd name="connsiteY3569" fmla="*/ 2033898 h 6367455"/>
                <a:gd name="connsiteX3570" fmla="*/ 4972131 w 6891715"/>
                <a:gd name="connsiteY3570" fmla="*/ 2042785 h 6367455"/>
                <a:gd name="connsiteX3571" fmla="*/ 4983881 w 6891715"/>
                <a:gd name="connsiteY3571" fmla="*/ 2034851 h 6367455"/>
                <a:gd name="connsiteX3572" fmla="*/ 4997218 w 6891715"/>
                <a:gd name="connsiteY3572" fmla="*/ 2049452 h 6367455"/>
                <a:gd name="connsiteX3573" fmla="*/ 5015319 w 6891715"/>
                <a:gd name="connsiteY3573" fmla="*/ 2044054 h 6367455"/>
                <a:gd name="connsiteX3574" fmla="*/ 5030244 w 6891715"/>
                <a:gd name="connsiteY3574" fmla="*/ 2048499 h 6367455"/>
                <a:gd name="connsiteX3575" fmla="*/ 5025798 w 6891715"/>
                <a:gd name="connsiteY3575" fmla="*/ 2064052 h 6367455"/>
                <a:gd name="connsiteX3576" fmla="*/ 5043581 w 6891715"/>
                <a:gd name="connsiteY3576" fmla="*/ 2102463 h 6367455"/>
                <a:gd name="connsiteX3577" fmla="*/ 5045169 w 6891715"/>
                <a:gd name="connsiteY3577" fmla="*/ 2118018 h 6367455"/>
                <a:gd name="connsiteX3578" fmla="*/ 5040405 w 6891715"/>
                <a:gd name="connsiteY3578" fmla="*/ 2132937 h 6367455"/>
                <a:gd name="connsiteX3579" fmla="*/ 5028974 w 6891715"/>
                <a:gd name="connsiteY3579" fmla="*/ 2133890 h 6367455"/>
                <a:gd name="connsiteX3580" fmla="*/ 5026751 w 6891715"/>
                <a:gd name="connsiteY3580" fmla="*/ 2141191 h 6367455"/>
                <a:gd name="connsiteX3581" fmla="*/ 5018177 w 6891715"/>
                <a:gd name="connsiteY3581" fmla="*/ 2138652 h 6367455"/>
                <a:gd name="connsiteX3582" fmla="*/ 5012143 w 6891715"/>
                <a:gd name="connsiteY3582" fmla="*/ 2125955 h 6367455"/>
                <a:gd name="connsiteX3583" fmla="*/ 5004204 w 6891715"/>
                <a:gd name="connsiteY3583" fmla="*/ 2117065 h 6367455"/>
                <a:gd name="connsiteX3584" fmla="*/ 4996583 w 6891715"/>
                <a:gd name="connsiteY3584" fmla="*/ 2118018 h 6367455"/>
                <a:gd name="connsiteX3585" fmla="*/ 4998488 w 6891715"/>
                <a:gd name="connsiteY3585" fmla="*/ 2132937 h 6367455"/>
                <a:gd name="connsiteX3586" fmla="*/ 5006427 w 6891715"/>
                <a:gd name="connsiteY3586" fmla="*/ 2136113 h 6367455"/>
                <a:gd name="connsiteX3587" fmla="*/ 5004204 w 6891715"/>
                <a:gd name="connsiteY3587" fmla="*/ 2151032 h 6367455"/>
                <a:gd name="connsiteX3588" fmla="*/ 5001981 w 6891715"/>
                <a:gd name="connsiteY3588" fmla="*/ 2160238 h 6367455"/>
                <a:gd name="connsiteX3589" fmla="*/ 5005792 w 6891715"/>
                <a:gd name="connsiteY3589" fmla="*/ 2170080 h 6367455"/>
                <a:gd name="connsiteX3590" fmla="*/ 4995313 w 6891715"/>
                <a:gd name="connsiteY3590" fmla="*/ 2165635 h 6367455"/>
                <a:gd name="connsiteX3591" fmla="*/ 4988009 w 6891715"/>
                <a:gd name="connsiteY3591" fmla="*/ 2158969 h 6367455"/>
                <a:gd name="connsiteX3592" fmla="*/ 4981976 w 6891715"/>
                <a:gd name="connsiteY3592" fmla="*/ 2138652 h 6367455"/>
                <a:gd name="connsiteX3593" fmla="*/ 4976260 w 6891715"/>
                <a:gd name="connsiteY3593" fmla="*/ 2125002 h 6367455"/>
                <a:gd name="connsiteX3594" fmla="*/ 4967051 w 6891715"/>
                <a:gd name="connsiteY3594" fmla="*/ 2115479 h 6367455"/>
                <a:gd name="connsiteX3595" fmla="*/ 4967686 w 6891715"/>
                <a:gd name="connsiteY3595" fmla="*/ 2094209 h 6367455"/>
                <a:gd name="connsiteX3596" fmla="*/ 4958477 w 6891715"/>
                <a:gd name="connsiteY3596" fmla="*/ 2072941 h 6367455"/>
                <a:gd name="connsiteX3597" fmla="*/ 4947362 w 6891715"/>
                <a:gd name="connsiteY3597" fmla="*/ 2050720 h 6367455"/>
                <a:gd name="connsiteX3598" fmla="*/ 4944822 w 6891715"/>
                <a:gd name="connsiteY3598" fmla="*/ 2070402 h 6367455"/>
                <a:gd name="connsiteX3599" fmla="*/ 4943552 w 6891715"/>
                <a:gd name="connsiteY3599" fmla="*/ 2082147 h 6367455"/>
                <a:gd name="connsiteX3600" fmla="*/ 4965145 w 6891715"/>
                <a:gd name="connsiteY3600" fmla="*/ 2104685 h 6367455"/>
                <a:gd name="connsiteX3601" fmla="*/ 4967051 w 6891715"/>
                <a:gd name="connsiteY3601" fmla="*/ 2115479 h 6367455"/>
                <a:gd name="connsiteX3602" fmla="*/ 4967686 w 6891715"/>
                <a:gd name="connsiteY3602" fmla="*/ 2132303 h 6367455"/>
                <a:gd name="connsiteX3603" fmla="*/ 4957206 w 6891715"/>
                <a:gd name="connsiteY3603" fmla="*/ 2125637 h 6367455"/>
                <a:gd name="connsiteX3604" fmla="*/ 4952443 w 6891715"/>
                <a:gd name="connsiteY3604" fmla="*/ 2108495 h 6367455"/>
                <a:gd name="connsiteX3605" fmla="*/ 4940058 w 6891715"/>
                <a:gd name="connsiteY3605" fmla="*/ 2096748 h 6367455"/>
                <a:gd name="connsiteX3606" fmla="*/ 4937518 w 6891715"/>
                <a:gd name="connsiteY3606" fmla="*/ 2110399 h 6367455"/>
                <a:gd name="connsiteX3607" fmla="*/ 4956889 w 6891715"/>
                <a:gd name="connsiteY3607" fmla="*/ 2131033 h 6367455"/>
                <a:gd name="connsiteX3608" fmla="*/ 4965145 w 6891715"/>
                <a:gd name="connsiteY3608" fmla="*/ 2146905 h 6367455"/>
                <a:gd name="connsiteX3609" fmla="*/ 4949267 w 6891715"/>
                <a:gd name="connsiteY3609" fmla="*/ 2143413 h 6367455"/>
                <a:gd name="connsiteX3610" fmla="*/ 4949903 w 6891715"/>
                <a:gd name="connsiteY3610" fmla="*/ 2154842 h 6367455"/>
                <a:gd name="connsiteX3611" fmla="*/ 4963240 w 6891715"/>
                <a:gd name="connsiteY3611" fmla="*/ 2169127 h 6367455"/>
                <a:gd name="connsiteX3612" fmla="*/ 4973402 w 6891715"/>
                <a:gd name="connsiteY3612" fmla="*/ 2196745 h 6367455"/>
                <a:gd name="connsiteX3613" fmla="*/ 4967051 w 6891715"/>
                <a:gd name="connsiteY3613" fmla="*/ 2196428 h 6367455"/>
                <a:gd name="connsiteX3614" fmla="*/ 4953396 w 6891715"/>
                <a:gd name="connsiteY3614" fmla="*/ 2182460 h 6367455"/>
                <a:gd name="connsiteX3615" fmla="*/ 4945457 w 6891715"/>
                <a:gd name="connsiteY3615" fmla="*/ 2181190 h 6367455"/>
                <a:gd name="connsiteX3616" fmla="*/ 4938153 w 6891715"/>
                <a:gd name="connsiteY3616" fmla="*/ 2167222 h 6367455"/>
                <a:gd name="connsiteX3617" fmla="*/ 4928626 w 6891715"/>
                <a:gd name="connsiteY3617" fmla="*/ 2161826 h 6367455"/>
                <a:gd name="connsiteX3618" fmla="*/ 4927356 w 6891715"/>
                <a:gd name="connsiteY3618" fmla="*/ 2180872 h 6367455"/>
                <a:gd name="connsiteX3619" fmla="*/ 4943869 w 6891715"/>
                <a:gd name="connsiteY3619" fmla="*/ 2184364 h 6367455"/>
                <a:gd name="connsiteX3620" fmla="*/ 4950855 w 6891715"/>
                <a:gd name="connsiteY3620" fmla="*/ 2196110 h 6367455"/>
                <a:gd name="connsiteX3621" fmla="*/ 4953713 w 6891715"/>
                <a:gd name="connsiteY3621" fmla="*/ 2212935 h 6367455"/>
                <a:gd name="connsiteX3622" fmla="*/ 4942599 w 6891715"/>
                <a:gd name="connsiteY3622" fmla="*/ 2203094 h 6367455"/>
                <a:gd name="connsiteX3623" fmla="*/ 4937836 w 6891715"/>
                <a:gd name="connsiteY3623" fmla="*/ 2210394 h 6367455"/>
                <a:gd name="connsiteX3624" fmla="*/ 4943234 w 6891715"/>
                <a:gd name="connsiteY3624" fmla="*/ 2216745 h 6367455"/>
                <a:gd name="connsiteX3625" fmla="*/ 4929262 w 6891715"/>
                <a:gd name="connsiteY3625" fmla="*/ 2217696 h 6367455"/>
                <a:gd name="connsiteX3626" fmla="*/ 4928944 w 6891715"/>
                <a:gd name="connsiteY3626" fmla="*/ 2225950 h 6367455"/>
                <a:gd name="connsiteX3627" fmla="*/ 4964510 w 6891715"/>
                <a:gd name="connsiteY3627" fmla="*/ 2254202 h 6367455"/>
                <a:gd name="connsiteX3628" fmla="*/ 5023893 w 6891715"/>
                <a:gd name="connsiteY3628" fmla="*/ 2285313 h 6367455"/>
                <a:gd name="connsiteX3629" fmla="*/ 5039770 w 6891715"/>
                <a:gd name="connsiteY3629" fmla="*/ 2294200 h 6367455"/>
                <a:gd name="connsiteX3630" fmla="*/ 5049297 w 6891715"/>
                <a:gd name="connsiteY3630" fmla="*/ 2332612 h 6367455"/>
                <a:gd name="connsiteX3631" fmla="*/ 5048979 w 6891715"/>
                <a:gd name="connsiteY3631" fmla="*/ 2345945 h 6367455"/>
                <a:gd name="connsiteX3632" fmla="*/ 5039770 w 6891715"/>
                <a:gd name="connsiteY3632" fmla="*/ 2368801 h 6367455"/>
                <a:gd name="connsiteX3633" fmla="*/ 5044851 w 6891715"/>
                <a:gd name="connsiteY3633" fmla="*/ 2386896 h 6367455"/>
                <a:gd name="connsiteX3634" fmla="*/ 5065492 w 6891715"/>
                <a:gd name="connsiteY3634" fmla="*/ 2398325 h 6367455"/>
                <a:gd name="connsiteX3635" fmla="*/ 5096612 w 6891715"/>
                <a:gd name="connsiteY3635" fmla="*/ 2379912 h 6367455"/>
                <a:gd name="connsiteX3636" fmla="*/ 5105822 w 6891715"/>
                <a:gd name="connsiteY3636" fmla="*/ 2353882 h 6367455"/>
                <a:gd name="connsiteX3637" fmla="*/ 5123922 w 6891715"/>
                <a:gd name="connsiteY3637" fmla="*/ 2344994 h 6367455"/>
                <a:gd name="connsiteX3638" fmla="*/ 5134719 w 6891715"/>
                <a:gd name="connsiteY3638" fmla="*/ 2303725 h 6367455"/>
                <a:gd name="connsiteX3639" fmla="*/ 5125510 w 6891715"/>
                <a:gd name="connsiteY3639" fmla="*/ 2289122 h 6367455"/>
                <a:gd name="connsiteX3640" fmla="*/ 5135037 w 6891715"/>
                <a:gd name="connsiteY3640" fmla="*/ 2287218 h 6367455"/>
                <a:gd name="connsiteX3641" fmla="*/ 5136307 w 6891715"/>
                <a:gd name="connsiteY3641" fmla="*/ 2275472 h 6367455"/>
                <a:gd name="connsiteX3642" fmla="*/ 5108362 w 6891715"/>
                <a:gd name="connsiteY3642" fmla="*/ 2253568 h 6367455"/>
                <a:gd name="connsiteX3643" fmla="*/ 5102011 w 6891715"/>
                <a:gd name="connsiteY3643" fmla="*/ 2215792 h 6367455"/>
                <a:gd name="connsiteX3644" fmla="*/ 5089626 w 6891715"/>
                <a:gd name="connsiteY3644" fmla="*/ 2202777 h 6367455"/>
                <a:gd name="connsiteX3645" fmla="*/ 5053743 w 6891715"/>
                <a:gd name="connsiteY3645" fmla="*/ 2169127 h 6367455"/>
                <a:gd name="connsiteX3646" fmla="*/ 5050885 w 6891715"/>
                <a:gd name="connsiteY3646" fmla="*/ 2151985 h 6367455"/>
                <a:gd name="connsiteX3647" fmla="*/ 5054378 w 6891715"/>
                <a:gd name="connsiteY3647" fmla="*/ 2136430 h 6367455"/>
                <a:gd name="connsiteX3648" fmla="*/ 5063269 w 6891715"/>
                <a:gd name="connsiteY3648" fmla="*/ 2119922 h 6367455"/>
                <a:gd name="connsiteX3649" fmla="*/ 5062317 w 6891715"/>
                <a:gd name="connsiteY3649" fmla="*/ 2108177 h 6367455"/>
                <a:gd name="connsiteX3650" fmla="*/ 5053108 w 6891715"/>
                <a:gd name="connsiteY3650" fmla="*/ 2100558 h 6367455"/>
                <a:gd name="connsiteX3651" fmla="*/ 5054378 w 6891715"/>
                <a:gd name="connsiteY3651" fmla="*/ 2089131 h 6367455"/>
                <a:gd name="connsiteX3652" fmla="*/ 5061046 w 6891715"/>
                <a:gd name="connsiteY3652" fmla="*/ 2078655 h 6367455"/>
                <a:gd name="connsiteX3653" fmla="*/ 5058506 w 6891715"/>
                <a:gd name="connsiteY3653" fmla="*/ 2054530 h 6367455"/>
                <a:gd name="connsiteX3654" fmla="*/ 5041993 w 6891715"/>
                <a:gd name="connsiteY3654" fmla="*/ 2037070 h 6367455"/>
                <a:gd name="connsiteX3655" fmla="*/ 5029291 w 6891715"/>
                <a:gd name="connsiteY3655" fmla="*/ 2038023 h 6367455"/>
                <a:gd name="connsiteX3656" fmla="*/ 5023575 w 6891715"/>
                <a:gd name="connsiteY3656" fmla="*/ 2023105 h 6367455"/>
                <a:gd name="connsiteX3657" fmla="*/ 5007697 w 6891715"/>
                <a:gd name="connsiteY3657" fmla="*/ 2018344 h 6367455"/>
                <a:gd name="connsiteX3658" fmla="*/ 4999123 w 6891715"/>
                <a:gd name="connsiteY3658" fmla="*/ 2020248 h 6367455"/>
                <a:gd name="connsiteX3659" fmla="*/ 4983246 w 6891715"/>
                <a:gd name="connsiteY3659" fmla="*/ 2015487 h 6367455"/>
                <a:gd name="connsiteX3660" fmla="*/ 4982611 w 6891715"/>
                <a:gd name="connsiteY3660" fmla="*/ 2008186 h 6367455"/>
                <a:gd name="connsiteX3661" fmla="*/ 4988009 w 6891715"/>
                <a:gd name="connsiteY3661" fmla="*/ 1998028 h 6367455"/>
                <a:gd name="connsiteX3662" fmla="*/ 5000076 w 6891715"/>
                <a:gd name="connsiteY3662" fmla="*/ 1981203 h 6367455"/>
                <a:gd name="connsiteX3663" fmla="*/ 4994043 w 6891715"/>
                <a:gd name="connsiteY3663" fmla="*/ 1967553 h 6367455"/>
                <a:gd name="connsiteX3664" fmla="*/ 5002617 w 6891715"/>
                <a:gd name="connsiteY3664" fmla="*/ 1951682 h 6367455"/>
                <a:gd name="connsiteX3665" fmla="*/ 4999123 w 6891715"/>
                <a:gd name="connsiteY3665" fmla="*/ 1929461 h 6367455"/>
                <a:gd name="connsiteX3666" fmla="*/ 4995630 w 6891715"/>
                <a:gd name="connsiteY3666" fmla="*/ 1894542 h 6367455"/>
                <a:gd name="connsiteX3667" fmla="*/ 5009285 w 6891715"/>
                <a:gd name="connsiteY3667" fmla="*/ 1902161 h 6367455"/>
                <a:gd name="connsiteX3668" fmla="*/ 5047709 w 6891715"/>
                <a:gd name="connsiteY3668" fmla="*/ 1893273 h 6367455"/>
                <a:gd name="connsiteX3669" fmla="*/ 5039135 w 6891715"/>
                <a:gd name="connsiteY3669" fmla="*/ 1881527 h 6367455"/>
                <a:gd name="connsiteX3670" fmla="*/ 5005157 w 6891715"/>
                <a:gd name="connsiteY3670" fmla="*/ 1876766 h 6367455"/>
                <a:gd name="connsiteX3671" fmla="*/ 5002617 w 6891715"/>
                <a:gd name="connsiteY3671" fmla="*/ 1850418 h 6367455"/>
                <a:gd name="connsiteX3672" fmla="*/ 4992137 w 6891715"/>
                <a:gd name="connsiteY3672" fmla="*/ 1848195 h 6367455"/>
                <a:gd name="connsiteX3673" fmla="*/ 4983563 w 6891715"/>
                <a:gd name="connsiteY3673" fmla="*/ 1833911 h 6367455"/>
                <a:gd name="connsiteX3674" fmla="*/ 4946092 w 6891715"/>
                <a:gd name="connsiteY3674" fmla="*/ 1793913 h 6367455"/>
                <a:gd name="connsiteX3675" fmla="*/ 4935295 w 6891715"/>
                <a:gd name="connsiteY3675" fmla="*/ 1787882 h 6367455"/>
                <a:gd name="connsiteX3676" fmla="*/ 4931167 w 6891715"/>
                <a:gd name="connsiteY3676" fmla="*/ 1776771 h 6367455"/>
                <a:gd name="connsiteX3677" fmla="*/ 4927674 w 6891715"/>
                <a:gd name="connsiteY3677" fmla="*/ 1736774 h 6367455"/>
                <a:gd name="connsiteX3678" fmla="*/ 4952125 w 6891715"/>
                <a:gd name="connsiteY3678" fmla="*/ 1676460 h 6367455"/>
                <a:gd name="connsiteX3679" fmla="*/ 4991820 w 6891715"/>
                <a:gd name="connsiteY3679" fmla="*/ 1677730 h 6367455"/>
                <a:gd name="connsiteX3680" fmla="*/ 4996901 w 6891715"/>
                <a:gd name="connsiteY3680" fmla="*/ 1692332 h 6367455"/>
                <a:gd name="connsiteX3681" fmla="*/ 5009603 w 6891715"/>
                <a:gd name="connsiteY3681" fmla="*/ 1701855 h 6367455"/>
                <a:gd name="connsiteX3682" fmla="*/ 5029926 w 6891715"/>
                <a:gd name="connsiteY3682" fmla="*/ 1718680 h 6367455"/>
                <a:gd name="connsiteX3683" fmla="*/ 5046757 w 6891715"/>
                <a:gd name="connsiteY3683" fmla="*/ 1713283 h 6367455"/>
                <a:gd name="connsiteX3684" fmla="*/ 5056283 w 6891715"/>
                <a:gd name="connsiteY3684" fmla="*/ 1697411 h 6367455"/>
                <a:gd name="connsiteX3685" fmla="*/ 5071208 w 6891715"/>
                <a:gd name="connsiteY3685" fmla="*/ 1709791 h 6367455"/>
                <a:gd name="connsiteX3686" fmla="*/ 5083910 w 6891715"/>
                <a:gd name="connsiteY3686" fmla="*/ 1736774 h 6367455"/>
                <a:gd name="connsiteX3687" fmla="*/ 5105504 w 6891715"/>
                <a:gd name="connsiteY3687" fmla="*/ 1744075 h 6367455"/>
                <a:gd name="connsiteX3688" fmla="*/ 5111855 w 6891715"/>
                <a:gd name="connsiteY3688" fmla="*/ 1778041 h 6367455"/>
                <a:gd name="connsiteX3689" fmla="*/ 5136307 w 6891715"/>
                <a:gd name="connsiteY3689" fmla="*/ 1784072 h 6367455"/>
                <a:gd name="connsiteX3690" fmla="*/ 5148056 w 6891715"/>
                <a:gd name="connsiteY3690" fmla="*/ 1794230 h 6367455"/>
                <a:gd name="connsiteX3691" fmla="*/ 5180129 w 6891715"/>
                <a:gd name="connsiteY3691" fmla="*/ 1806611 h 6367455"/>
                <a:gd name="connsiteX3692" fmla="*/ 5208709 w 6891715"/>
                <a:gd name="connsiteY3692" fmla="*/ 1806293 h 6367455"/>
                <a:gd name="connsiteX3693" fmla="*/ 5222364 w 6891715"/>
                <a:gd name="connsiteY3693" fmla="*/ 1819944 h 6367455"/>
                <a:gd name="connsiteX3694" fmla="*/ 5236019 w 6891715"/>
                <a:gd name="connsiteY3694" fmla="*/ 1815817 h 6367455"/>
                <a:gd name="connsiteX3695" fmla="*/ 5246815 w 6891715"/>
                <a:gd name="connsiteY3695" fmla="*/ 1797723 h 6367455"/>
                <a:gd name="connsiteX3696" fmla="*/ 5282381 w 6891715"/>
                <a:gd name="connsiteY3696" fmla="*/ 1793278 h 6367455"/>
                <a:gd name="connsiteX3697" fmla="*/ 5296671 w 6891715"/>
                <a:gd name="connsiteY3697" fmla="*/ 1809785 h 6367455"/>
                <a:gd name="connsiteX3698" fmla="*/ 5313184 w 6891715"/>
                <a:gd name="connsiteY3698" fmla="*/ 1798040 h 6367455"/>
                <a:gd name="connsiteX3699" fmla="*/ 5292226 w 6891715"/>
                <a:gd name="connsiteY3699" fmla="*/ 1784707 h 6367455"/>
                <a:gd name="connsiteX3700" fmla="*/ 5274760 w 6891715"/>
                <a:gd name="connsiteY3700" fmla="*/ 1738361 h 6367455"/>
                <a:gd name="connsiteX3701" fmla="*/ 5283969 w 6891715"/>
                <a:gd name="connsiteY3701" fmla="*/ 1720267 h 6367455"/>
                <a:gd name="connsiteX3702" fmla="*/ 5266821 w 6891715"/>
                <a:gd name="connsiteY3702" fmla="*/ 1700585 h 6367455"/>
                <a:gd name="connsiteX3703" fmla="*/ 5264598 w 6891715"/>
                <a:gd name="connsiteY3703" fmla="*/ 1678682 h 6367455"/>
                <a:gd name="connsiteX3704" fmla="*/ 5249038 w 6891715"/>
                <a:gd name="connsiteY3704" fmla="*/ 1678682 h 6367455"/>
                <a:gd name="connsiteX3705" fmla="*/ 5216013 w 6891715"/>
                <a:gd name="connsiteY3705" fmla="*/ 1694871 h 6367455"/>
                <a:gd name="connsiteX3706" fmla="*/ 5195689 w 6891715"/>
                <a:gd name="connsiteY3706" fmla="*/ 1687253 h 6367455"/>
                <a:gd name="connsiteX3707" fmla="*/ 5162346 w 6891715"/>
                <a:gd name="connsiteY3707" fmla="*/ 1627892 h 6367455"/>
                <a:gd name="connsiteX3708" fmla="*/ 5139482 w 6891715"/>
                <a:gd name="connsiteY3708" fmla="*/ 1617734 h 6367455"/>
                <a:gd name="connsiteX3709" fmla="*/ 5136307 w 6891715"/>
                <a:gd name="connsiteY3709" fmla="*/ 1584085 h 6367455"/>
                <a:gd name="connsiteX3710" fmla="*/ 5167745 w 6891715"/>
                <a:gd name="connsiteY3710" fmla="*/ 1561229 h 6367455"/>
                <a:gd name="connsiteX3711" fmla="*/ 5170920 w 6891715"/>
                <a:gd name="connsiteY3711" fmla="*/ 1527581 h 6367455"/>
                <a:gd name="connsiteX3712" fmla="*/ 5189021 w 6891715"/>
                <a:gd name="connsiteY3712" fmla="*/ 1518057 h 6367455"/>
                <a:gd name="connsiteX3713" fmla="*/ 5249673 w 6891715"/>
                <a:gd name="connsiteY3713" fmla="*/ 1546944 h 6367455"/>
                <a:gd name="connsiteX3714" fmla="*/ 5252214 w 6891715"/>
                <a:gd name="connsiteY3714" fmla="*/ 1563769 h 6367455"/>
                <a:gd name="connsiteX3715" fmla="*/ 5266821 w 6891715"/>
                <a:gd name="connsiteY3715" fmla="*/ 1584402 h 6367455"/>
                <a:gd name="connsiteX3716" fmla="*/ 5281746 w 6891715"/>
                <a:gd name="connsiteY3716" fmla="*/ 1579323 h 6367455"/>
                <a:gd name="connsiteX3717" fmla="*/ 5310326 w 6891715"/>
                <a:gd name="connsiteY3717" fmla="*/ 1590434 h 6367455"/>
                <a:gd name="connsiteX3718" fmla="*/ 5314772 w 6891715"/>
                <a:gd name="connsiteY3718" fmla="*/ 1601227 h 6367455"/>
                <a:gd name="connsiteX3719" fmla="*/ 5280794 w 6891715"/>
                <a:gd name="connsiteY3719" fmla="*/ 1607893 h 6367455"/>
                <a:gd name="connsiteX3720" fmla="*/ 5286510 w 6891715"/>
                <a:gd name="connsiteY3720" fmla="*/ 1619003 h 6367455"/>
                <a:gd name="connsiteX3721" fmla="*/ 5284287 w 6891715"/>
                <a:gd name="connsiteY3721" fmla="*/ 1632971 h 6367455"/>
                <a:gd name="connsiteX3722" fmla="*/ 5296036 w 6891715"/>
                <a:gd name="connsiteY3722" fmla="*/ 1632971 h 6367455"/>
                <a:gd name="connsiteX3723" fmla="*/ 5308421 w 6891715"/>
                <a:gd name="connsiteY3723" fmla="*/ 1613924 h 6367455"/>
                <a:gd name="connsiteX3724" fmla="*/ 5325251 w 6891715"/>
                <a:gd name="connsiteY3724" fmla="*/ 1609163 h 6367455"/>
                <a:gd name="connsiteX3725" fmla="*/ 5326521 w 6891715"/>
                <a:gd name="connsiteY3725" fmla="*/ 1595830 h 6367455"/>
                <a:gd name="connsiteX3726" fmla="*/ 5336048 w 6891715"/>
                <a:gd name="connsiteY3726" fmla="*/ 1605988 h 6367455"/>
                <a:gd name="connsiteX3727" fmla="*/ 5363675 w 6891715"/>
                <a:gd name="connsiteY3727" fmla="*/ 1608845 h 6367455"/>
                <a:gd name="connsiteX3728" fmla="*/ 5398606 w 6891715"/>
                <a:gd name="connsiteY3728" fmla="*/ 1632971 h 6367455"/>
                <a:gd name="connsiteX3729" fmla="*/ 5415437 w 6891715"/>
                <a:gd name="connsiteY3729" fmla="*/ 1632971 h 6367455"/>
                <a:gd name="connsiteX3730" fmla="*/ 5434807 w 6891715"/>
                <a:gd name="connsiteY3730" fmla="*/ 1646303 h 6367455"/>
                <a:gd name="connsiteX3731" fmla="*/ 5449415 w 6891715"/>
                <a:gd name="connsiteY3731" fmla="*/ 1645351 h 6367455"/>
                <a:gd name="connsiteX3732" fmla="*/ 5457036 w 6891715"/>
                <a:gd name="connsiteY3732" fmla="*/ 1630431 h 6367455"/>
                <a:gd name="connsiteX3733" fmla="*/ 5479265 w 6891715"/>
                <a:gd name="connsiteY3733" fmla="*/ 1650112 h 6367455"/>
                <a:gd name="connsiteX3734" fmla="*/ 5532296 w 6891715"/>
                <a:gd name="connsiteY3734" fmla="*/ 1657096 h 6367455"/>
                <a:gd name="connsiteX3735" fmla="*/ 5561829 w 6891715"/>
                <a:gd name="connsiteY3735" fmla="*/ 1686618 h 6367455"/>
                <a:gd name="connsiteX3736" fmla="*/ 5580247 w 6891715"/>
                <a:gd name="connsiteY3736" fmla="*/ 1706299 h 6367455"/>
                <a:gd name="connsiteX3737" fmla="*/ 5605016 w 6891715"/>
                <a:gd name="connsiteY3737" fmla="*/ 1717410 h 6367455"/>
                <a:gd name="connsiteX3738" fmla="*/ 5625975 w 6891715"/>
                <a:gd name="connsiteY3738" fmla="*/ 1744710 h 6367455"/>
                <a:gd name="connsiteX3739" fmla="*/ 5623117 w 6891715"/>
                <a:gd name="connsiteY3739" fmla="*/ 1777089 h 6367455"/>
                <a:gd name="connsiteX3740" fmla="*/ 5640265 w 6891715"/>
                <a:gd name="connsiteY3740" fmla="*/ 1768836 h 6367455"/>
                <a:gd name="connsiteX3741" fmla="*/ 5644075 w 6891715"/>
                <a:gd name="connsiteY3741" fmla="*/ 1753915 h 6367455"/>
                <a:gd name="connsiteX3742" fmla="*/ 5659000 w 6891715"/>
                <a:gd name="connsiteY3742" fmla="*/ 1752963 h 6367455"/>
                <a:gd name="connsiteX3743" fmla="*/ 5658683 w 6891715"/>
                <a:gd name="connsiteY3743" fmla="*/ 1700268 h 6367455"/>
                <a:gd name="connsiteX3744" fmla="*/ 5642805 w 6891715"/>
                <a:gd name="connsiteY3744" fmla="*/ 1692967 h 6367455"/>
                <a:gd name="connsiteX3745" fmla="*/ 5625657 w 6891715"/>
                <a:gd name="connsiteY3745" fmla="*/ 1702490 h 6367455"/>
                <a:gd name="connsiteX3746" fmla="*/ 5612955 w 6891715"/>
                <a:gd name="connsiteY3746" fmla="*/ 1698364 h 6367455"/>
                <a:gd name="connsiteX3747" fmla="*/ 5586598 w 6891715"/>
                <a:gd name="connsiteY3747" fmla="*/ 1681856 h 6367455"/>
                <a:gd name="connsiteX3748" fmla="*/ 5563099 w 6891715"/>
                <a:gd name="connsiteY3748" fmla="*/ 1673603 h 6367455"/>
                <a:gd name="connsiteX3749" fmla="*/ 5536107 w 6891715"/>
                <a:gd name="connsiteY3749" fmla="*/ 1639954 h 6367455"/>
                <a:gd name="connsiteX3750" fmla="*/ 5533884 w 6891715"/>
                <a:gd name="connsiteY3750" fmla="*/ 1614877 h 6367455"/>
                <a:gd name="connsiteX3751" fmla="*/ 5525310 w 6891715"/>
                <a:gd name="connsiteY3751" fmla="*/ 1606306 h 6367455"/>
                <a:gd name="connsiteX3752" fmla="*/ 5520864 w 6891715"/>
                <a:gd name="connsiteY3752" fmla="*/ 1587577 h 6367455"/>
                <a:gd name="connsiteX3753" fmla="*/ 5506892 w 6891715"/>
                <a:gd name="connsiteY3753" fmla="*/ 1553928 h 6367455"/>
                <a:gd name="connsiteX3754" fmla="*/ 5487839 w 6891715"/>
                <a:gd name="connsiteY3754" fmla="*/ 1548849 h 6367455"/>
                <a:gd name="connsiteX3755" fmla="*/ 5479265 w 6891715"/>
                <a:gd name="connsiteY3755" fmla="*/ 1536469 h 6367455"/>
                <a:gd name="connsiteX3756" fmla="*/ 5447510 w 6891715"/>
                <a:gd name="connsiteY3756" fmla="*/ 1422825 h 6367455"/>
                <a:gd name="connsiteX3757" fmla="*/ 5517689 w 6891715"/>
                <a:gd name="connsiteY3757" fmla="*/ 1368543 h 6367455"/>
                <a:gd name="connsiteX3758" fmla="*/ 5523087 w 6891715"/>
                <a:gd name="connsiteY3758" fmla="*/ 1350766 h 6367455"/>
                <a:gd name="connsiteX3759" fmla="*/ 5550397 w 6891715"/>
                <a:gd name="connsiteY3759" fmla="*/ 1326958 h 6367455"/>
                <a:gd name="connsiteX3760" fmla="*/ 5594537 w 6891715"/>
                <a:gd name="connsiteY3760" fmla="*/ 1318070 h 6367455"/>
                <a:gd name="connsiteX3761" fmla="*/ 5668209 w 6891715"/>
                <a:gd name="connsiteY3761" fmla="*/ 1243789 h 6367455"/>
                <a:gd name="connsiteX3762" fmla="*/ 5664081 w 6891715"/>
                <a:gd name="connsiteY3762" fmla="*/ 1233314 h 6367455"/>
                <a:gd name="connsiteX3763" fmla="*/ 5682817 w 6891715"/>
                <a:gd name="connsiteY3763" fmla="*/ 1223790 h 6367455"/>
                <a:gd name="connsiteX3764" fmla="*/ 5685992 w 6891715"/>
                <a:gd name="connsiteY3764" fmla="*/ 1203474 h 6367455"/>
                <a:gd name="connsiteX3765" fmla="*/ 5706633 w 6891715"/>
                <a:gd name="connsiteY3765" fmla="*/ 1206649 h 6367455"/>
                <a:gd name="connsiteX3766" fmla="*/ 5719971 w 6891715"/>
                <a:gd name="connsiteY3766" fmla="*/ 1231726 h 6367455"/>
                <a:gd name="connsiteX3767" fmla="*/ 5752361 w 6891715"/>
                <a:gd name="connsiteY3767" fmla="*/ 1223156 h 6367455"/>
                <a:gd name="connsiteX3768" fmla="*/ 5769827 w 6891715"/>
                <a:gd name="connsiteY3768" fmla="*/ 1239662 h 6367455"/>
                <a:gd name="connsiteX3769" fmla="*/ 5782211 w 6891715"/>
                <a:gd name="connsiteY3769" fmla="*/ 1231092 h 6367455"/>
                <a:gd name="connsiteX3770" fmla="*/ 5791103 w 6891715"/>
                <a:gd name="connsiteY3770" fmla="*/ 1248233 h 6367455"/>
                <a:gd name="connsiteX3771" fmla="*/ 5821906 w 6891715"/>
                <a:gd name="connsiteY3771" fmla="*/ 1271724 h 6367455"/>
                <a:gd name="connsiteX3772" fmla="*/ 5786975 w 6891715"/>
                <a:gd name="connsiteY3772" fmla="*/ 1286961 h 6367455"/>
                <a:gd name="connsiteX3773" fmla="*/ 5791738 w 6891715"/>
                <a:gd name="connsiteY3773" fmla="*/ 1317435 h 6367455"/>
                <a:gd name="connsiteX3774" fmla="*/ 5799994 w 6891715"/>
                <a:gd name="connsiteY3774" fmla="*/ 1301563 h 6367455"/>
                <a:gd name="connsiteX3775" fmla="*/ 5830162 w 6891715"/>
                <a:gd name="connsiteY3775" fmla="*/ 1286644 h 6367455"/>
                <a:gd name="connsiteX3776" fmla="*/ 5851756 w 6891715"/>
                <a:gd name="connsiteY3776" fmla="*/ 1302198 h 6367455"/>
                <a:gd name="connsiteX3777" fmla="*/ 5844452 w 6891715"/>
                <a:gd name="connsiteY3777" fmla="*/ 1320292 h 6367455"/>
                <a:gd name="connsiteX3778" fmla="*/ 5862870 w 6891715"/>
                <a:gd name="connsiteY3778" fmla="*/ 1361242 h 6367455"/>
                <a:gd name="connsiteX3779" fmla="*/ 5894943 w 6891715"/>
                <a:gd name="connsiteY3779" fmla="*/ 1415842 h 6367455"/>
                <a:gd name="connsiteX3780" fmla="*/ 5903517 w 6891715"/>
                <a:gd name="connsiteY3780" fmla="*/ 1406319 h 6367455"/>
                <a:gd name="connsiteX3781" fmla="*/ 5872397 w 6891715"/>
                <a:gd name="connsiteY3781" fmla="*/ 1365051 h 6367455"/>
                <a:gd name="connsiteX3782" fmla="*/ 5876842 w 6891715"/>
                <a:gd name="connsiteY3782" fmla="*/ 1291723 h 6367455"/>
                <a:gd name="connsiteX3783" fmla="*/ 5860965 w 6891715"/>
                <a:gd name="connsiteY3783" fmla="*/ 1271406 h 6367455"/>
                <a:gd name="connsiteX3784" fmla="*/ 5870174 w 6891715"/>
                <a:gd name="connsiteY3784" fmla="*/ 1250455 h 6367455"/>
                <a:gd name="connsiteX3785" fmla="*/ 5882558 w 6891715"/>
                <a:gd name="connsiteY3785" fmla="*/ 1205061 h 6367455"/>
                <a:gd name="connsiteX3786" fmla="*/ 5897166 w 6891715"/>
                <a:gd name="connsiteY3786" fmla="*/ 1192364 h 6367455"/>
                <a:gd name="connsiteX3787" fmla="*/ 5902882 w 6891715"/>
                <a:gd name="connsiteY3787" fmla="*/ 1094274 h 6367455"/>
                <a:gd name="connsiteX3788" fmla="*/ 5870491 w 6891715"/>
                <a:gd name="connsiteY3788" fmla="*/ 1042849 h 6367455"/>
                <a:gd name="connsiteX3789" fmla="*/ 5859059 w 6891715"/>
                <a:gd name="connsiteY3789" fmla="*/ 1052689 h 6367455"/>
                <a:gd name="connsiteX3790" fmla="*/ 5833337 w 6891715"/>
                <a:gd name="connsiteY3790" fmla="*/ 1047610 h 6367455"/>
                <a:gd name="connsiteX3791" fmla="*/ 5835878 w 6891715"/>
                <a:gd name="connsiteY3791" fmla="*/ 979042 h 6367455"/>
                <a:gd name="connsiteX3792" fmla="*/ 5853067 w 6891715"/>
                <a:gd name="connsiteY3792" fmla="*/ 949041 h 6367455"/>
                <a:gd name="connsiteX3793" fmla="*/ 6060620 w 6891715"/>
                <a:gd name="connsiteY3793" fmla="*/ 1177406 h 6367455"/>
                <a:gd name="connsiteX3794" fmla="*/ 6891715 w 6891715"/>
                <a:gd name="connsiteY3794" fmla="*/ 3492496 h 6367455"/>
                <a:gd name="connsiteX3795" fmla="*/ 6728088 w 6891715"/>
                <a:gd name="connsiteY3795" fmla="*/ 4574786 h 6367455"/>
                <a:gd name="connsiteX3796" fmla="*/ 6699847 w 6891715"/>
                <a:gd name="connsiteY3796" fmla="*/ 4651948 h 6367455"/>
                <a:gd name="connsiteX3797" fmla="*/ 6676768 w 6891715"/>
                <a:gd name="connsiteY3797" fmla="*/ 4648009 h 6367455"/>
                <a:gd name="connsiteX3798" fmla="*/ 6661525 w 6891715"/>
                <a:gd name="connsiteY3798" fmla="*/ 4656897 h 6367455"/>
                <a:gd name="connsiteX3799" fmla="*/ 6642472 w 6891715"/>
                <a:gd name="connsiteY3799" fmla="*/ 4667056 h 6367455"/>
                <a:gd name="connsiteX3800" fmla="*/ 6630405 w 6891715"/>
                <a:gd name="connsiteY3800" fmla="*/ 4672135 h 6367455"/>
                <a:gd name="connsiteX3801" fmla="*/ 6623101 w 6891715"/>
                <a:gd name="connsiteY3801" fmla="*/ 4666421 h 6367455"/>
                <a:gd name="connsiteX3802" fmla="*/ 6612622 w 6891715"/>
                <a:gd name="connsiteY3802" fmla="*/ 4665151 h 6367455"/>
                <a:gd name="connsiteX3803" fmla="*/ 6615162 w 6891715"/>
                <a:gd name="connsiteY3803" fmla="*/ 4650548 h 6367455"/>
                <a:gd name="connsiteX3804" fmla="*/ 6607541 w 6891715"/>
                <a:gd name="connsiteY3804" fmla="*/ 4646104 h 6367455"/>
                <a:gd name="connsiteX3805" fmla="*/ 6593251 w 6891715"/>
                <a:gd name="connsiteY3805" fmla="*/ 4644517 h 6367455"/>
                <a:gd name="connsiteX3806" fmla="*/ 6562448 w 6891715"/>
                <a:gd name="connsiteY3806" fmla="*/ 4645787 h 6367455"/>
                <a:gd name="connsiteX3807" fmla="*/ 6541172 w 6891715"/>
                <a:gd name="connsiteY3807" fmla="*/ 4642295 h 6367455"/>
                <a:gd name="connsiteX3808" fmla="*/ 6527200 w 6891715"/>
                <a:gd name="connsiteY3808" fmla="*/ 4650548 h 6367455"/>
                <a:gd name="connsiteX3809" fmla="*/ 6501161 w 6891715"/>
                <a:gd name="connsiteY3809" fmla="*/ 4671818 h 6367455"/>
                <a:gd name="connsiteX3810" fmla="*/ 6482743 w 6891715"/>
                <a:gd name="connsiteY3810" fmla="*/ 4687373 h 6367455"/>
                <a:gd name="connsiteX3811" fmla="*/ 6482425 w 6891715"/>
                <a:gd name="connsiteY3811" fmla="*/ 4699753 h 6367455"/>
                <a:gd name="connsiteX3812" fmla="*/ 6465277 w 6891715"/>
                <a:gd name="connsiteY3812" fmla="*/ 4709912 h 6367455"/>
                <a:gd name="connsiteX3813" fmla="*/ 6458926 w 6891715"/>
                <a:gd name="connsiteY3813" fmla="*/ 4706737 h 6367455"/>
                <a:gd name="connsiteX3814" fmla="*/ 6448447 w 6891715"/>
                <a:gd name="connsiteY3814" fmla="*/ 4706420 h 6367455"/>
                <a:gd name="connsiteX3815" fmla="*/ 6438920 w 6891715"/>
                <a:gd name="connsiteY3815" fmla="*/ 4710229 h 6367455"/>
                <a:gd name="connsiteX3816" fmla="*/ 6430346 w 6891715"/>
                <a:gd name="connsiteY3816" fmla="*/ 4707689 h 6367455"/>
                <a:gd name="connsiteX3817" fmla="*/ 6405895 w 6891715"/>
                <a:gd name="connsiteY3817" fmla="*/ 4713403 h 6367455"/>
                <a:gd name="connsiteX3818" fmla="*/ 6398591 w 6891715"/>
                <a:gd name="connsiteY3818" fmla="*/ 4710229 h 6367455"/>
                <a:gd name="connsiteX3819" fmla="*/ 6382714 w 6891715"/>
                <a:gd name="connsiteY3819" fmla="*/ 4715308 h 6367455"/>
                <a:gd name="connsiteX3820" fmla="*/ 6364296 w 6891715"/>
                <a:gd name="connsiteY3820" fmla="*/ 4728324 h 6367455"/>
                <a:gd name="connsiteX3821" fmla="*/ 6358897 w 6891715"/>
                <a:gd name="connsiteY3821" fmla="*/ 4725149 h 6367455"/>
                <a:gd name="connsiteX3822" fmla="*/ 6348418 w 6891715"/>
                <a:gd name="connsiteY3822" fmla="*/ 4731181 h 6367455"/>
                <a:gd name="connsiteX3823" fmla="*/ 6361755 w 6891715"/>
                <a:gd name="connsiteY3823" fmla="*/ 4741022 h 6367455"/>
                <a:gd name="connsiteX3824" fmla="*/ 6358580 w 6891715"/>
                <a:gd name="connsiteY3824" fmla="*/ 4749275 h 6367455"/>
                <a:gd name="connsiteX3825" fmla="*/ 6347783 w 6891715"/>
                <a:gd name="connsiteY3825" fmla="*/ 4740704 h 6367455"/>
                <a:gd name="connsiteX3826" fmla="*/ 6342702 w 6891715"/>
                <a:gd name="connsiteY3826" fmla="*/ 4740387 h 6367455"/>
                <a:gd name="connsiteX3827" fmla="*/ 6347783 w 6891715"/>
                <a:gd name="connsiteY3827" fmla="*/ 4750863 h 6367455"/>
                <a:gd name="connsiteX3828" fmla="*/ 6348711 w 6891715"/>
                <a:gd name="connsiteY3828" fmla="*/ 4763242 h 6367455"/>
                <a:gd name="connsiteX3829" fmla="*/ 6348727 w 6891715"/>
                <a:gd name="connsiteY3829" fmla="*/ 4763250 h 6367455"/>
                <a:gd name="connsiteX3830" fmla="*/ 6348713 w 6891715"/>
                <a:gd name="connsiteY3830" fmla="*/ 4763266 h 6367455"/>
                <a:gd name="connsiteX3831" fmla="*/ 6348735 w 6891715"/>
                <a:gd name="connsiteY3831" fmla="*/ 4763561 h 6367455"/>
                <a:gd name="connsiteX3832" fmla="*/ 6348545 w 6891715"/>
                <a:gd name="connsiteY3832" fmla="*/ 4763458 h 6367455"/>
                <a:gd name="connsiteX3833" fmla="*/ 6342059 w 6891715"/>
                <a:gd name="connsiteY3833" fmla="*/ 4770869 h 6367455"/>
                <a:gd name="connsiteX3834" fmla="*/ 6330309 w 6891715"/>
                <a:gd name="connsiteY3834" fmla="*/ 4769282 h 6367455"/>
                <a:gd name="connsiteX3835" fmla="*/ 6323958 w 6891715"/>
                <a:gd name="connsiteY3835" fmla="*/ 4777535 h 6367455"/>
                <a:gd name="connsiteX3836" fmla="*/ 6316337 w 6891715"/>
                <a:gd name="connsiteY3836" fmla="*/ 4778488 h 6367455"/>
                <a:gd name="connsiteX3837" fmla="*/ 6317925 w 6891715"/>
                <a:gd name="connsiteY3837" fmla="*/ 4768964 h 6367455"/>
                <a:gd name="connsiteX3838" fmla="*/ 6305858 w 6891715"/>
                <a:gd name="connsiteY3838" fmla="*/ 4774043 h 6367455"/>
                <a:gd name="connsiteX3839" fmla="*/ 6301094 w 6891715"/>
                <a:gd name="connsiteY3839" fmla="*/ 4786424 h 6367455"/>
                <a:gd name="connsiteX3840" fmla="*/ 6296013 w 6891715"/>
                <a:gd name="connsiteY3840" fmla="*/ 4788328 h 6367455"/>
                <a:gd name="connsiteX3841" fmla="*/ 6299189 w 6891715"/>
                <a:gd name="connsiteY3841" fmla="*/ 4797852 h 6367455"/>
                <a:gd name="connsiteX3842" fmla="*/ 6295696 w 6891715"/>
                <a:gd name="connsiteY3842" fmla="*/ 4809597 h 6367455"/>
                <a:gd name="connsiteX3843" fmla="*/ 6283946 w 6891715"/>
                <a:gd name="connsiteY3843" fmla="*/ 4807057 h 6367455"/>
                <a:gd name="connsiteX3844" fmla="*/ 6280771 w 6891715"/>
                <a:gd name="connsiteY3844" fmla="*/ 4811184 h 6367455"/>
                <a:gd name="connsiteX3845" fmla="*/ 6283629 w 6891715"/>
                <a:gd name="connsiteY3845" fmla="*/ 4820707 h 6367455"/>
                <a:gd name="connsiteX3846" fmla="*/ 6276008 w 6891715"/>
                <a:gd name="connsiteY3846" fmla="*/ 4824834 h 6367455"/>
                <a:gd name="connsiteX3847" fmla="*/ 6262353 w 6891715"/>
                <a:gd name="connsiteY3847" fmla="*/ 4822294 h 6367455"/>
                <a:gd name="connsiteX3848" fmla="*/ 6252826 w 6891715"/>
                <a:gd name="connsiteY3848" fmla="*/ 4817850 h 6367455"/>
                <a:gd name="connsiteX3849" fmla="*/ 6238219 w 6891715"/>
                <a:gd name="connsiteY3849" fmla="*/ 4805788 h 6367455"/>
                <a:gd name="connsiteX3850" fmla="*/ 6229645 w 6891715"/>
                <a:gd name="connsiteY3850" fmla="*/ 4806740 h 6367455"/>
                <a:gd name="connsiteX3851" fmla="*/ 6234090 w 6891715"/>
                <a:gd name="connsiteY3851" fmla="*/ 4816263 h 6367455"/>
                <a:gd name="connsiteX3852" fmla="*/ 6241077 w 6891715"/>
                <a:gd name="connsiteY3852" fmla="*/ 4819437 h 6367455"/>
                <a:gd name="connsiteX3853" fmla="*/ 6235678 w 6891715"/>
                <a:gd name="connsiteY3853" fmla="*/ 4830230 h 6367455"/>
                <a:gd name="connsiteX3854" fmla="*/ 6222023 w 6891715"/>
                <a:gd name="connsiteY3854" fmla="*/ 4829913 h 6367455"/>
                <a:gd name="connsiteX3855" fmla="*/ 6214402 w 6891715"/>
                <a:gd name="connsiteY3855" fmla="*/ 4824199 h 6367455"/>
                <a:gd name="connsiteX3856" fmla="*/ 6210274 w 6891715"/>
                <a:gd name="connsiteY3856" fmla="*/ 4832770 h 6367455"/>
                <a:gd name="connsiteX3857" fmla="*/ 6222659 w 6891715"/>
                <a:gd name="connsiteY3857" fmla="*/ 4840389 h 6367455"/>
                <a:gd name="connsiteX3858" fmla="*/ 6215990 w 6891715"/>
                <a:gd name="connsiteY3858" fmla="*/ 4849594 h 6367455"/>
                <a:gd name="connsiteX3859" fmla="*/ 6210591 w 6891715"/>
                <a:gd name="connsiteY3859" fmla="*/ 4852769 h 6367455"/>
                <a:gd name="connsiteX3860" fmla="*/ 6213767 w 6891715"/>
                <a:gd name="connsiteY3860" fmla="*/ 4861340 h 6367455"/>
                <a:gd name="connsiteX3861" fmla="*/ 6204558 w 6891715"/>
                <a:gd name="connsiteY3861" fmla="*/ 4877847 h 6367455"/>
                <a:gd name="connsiteX3862" fmla="*/ 6200747 w 6891715"/>
                <a:gd name="connsiteY3862" fmla="*/ 4872133 h 6367455"/>
                <a:gd name="connsiteX3863" fmla="*/ 6195666 w 6891715"/>
                <a:gd name="connsiteY3863" fmla="*/ 4852134 h 6367455"/>
                <a:gd name="connsiteX3864" fmla="*/ 6187410 w 6891715"/>
                <a:gd name="connsiteY3864" fmla="*/ 4861657 h 6367455"/>
                <a:gd name="connsiteX3865" fmla="*/ 6179154 w 6891715"/>
                <a:gd name="connsiteY3865" fmla="*/ 4880386 h 6367455"/>
                <a:gd name="connsiteX3866" fmla="*/ 6191538 w 6891715"/>
                <a:gd name="connsiteY3866" fmla="*/ 4903877 h 6367455"/>
                <a:gd name="connsiteX3867" fmla="*/ 6190268 w 6891715"/>
                <a:gd name="connsiteY3867" fmla="*/ 4915305 h 6367455"/>
                <a:gd name="connsiteX3868" fmla="*/ 6178201 w 6891715"/>
                <a:gd name="connsiteY3868" fmla="*/ 4924510 h 6367455"/>
                <a:gd name="connsiteX3869" fmla="*/ 6178519 w 6891715"/>
                <a:gd name="connsiteY3869" fmla="*/ 4914035 h 6367455"/>
                <a:gd name="connsiteX3870" fmla="*/ 6176296 w 6891715"/>
                <a:gd name="connsiteY3870" fmla="*/ 4909591 h 6367455"/>
                <a:gd name="connsiteX3871" fmla="*/ 6160418 w 6891715"/>
                <a:gd name="connsiteY3871" fmla="*/ 4917844 h 6367455"/>
                <a:gd name="connsiteX3872" fmla="*/ 6158830 w 6891715"/>
                <a:gd name="connsiteY3872" fmla="*/ 4927050 h 6367455"/>
                <a:gd name="connsiteX3873" fmla="*/ 6158513 w 6891715"/>
                <a:gd name="connsiteY3873" fmla="*/ 4934034 h 6367455"/>
                <a:gd name="connsiteX3874" fmla="*/ 6158513 w 6891715"/>
                <a:gd name="connsiteY3874" fmla="*/ 4936891 h 6367455"/>
                <a:gd name="connsiteX3875" fmla="*/ 6158513 w 6891715"/>
                <a:gd name="connsiteY3875" fmla="*/ 4938795 h 6367455"/>
                <a:gd name="connsiteX3876" fmla="*/ 6161688 w 6891715"/>
                <a:gd name="connsiteY3876" fmla="*/ 4947366 h 6367455"/>
                <a:gd name="connsiteX3877" fmla="*/ 6154067 w 6891715"/>
                <a:gd name="connsiteY3877" fmla="*/ 4956572 h 6367455"/>
                <a:gd name="connsiteX3878" fmla="*/ 6141365 w 6891715"/>
                <a:gd name="connsiteY3878" fmla="*/ 4963556 h 6367455"/>
                <a:gd name="connsiteX3879" fmla="*/ 6135649 w 6891715"/>
                <a:gd name="connsiteY3879" fmla="*/ 4978475 h 6367455"/>
                <a:gd name="connsiteX3880" fmla="*/ 6122312 w 6891715"/>
                <a:gd name="connsiteY3880" fmla="*/ 4993712 h 6367455"/>
                <a:gd name="connsiteX3881" fmla="*/ 6129933 w 6891715"/>
                <a:gd name="connsiteY3881" fmla="*/ 5024187 h 6367455"/>
                <a:gd name="connsiteX3882" fmla="*/ 6136919 w 6891715"/>
                <a:gd name="connsiteY3882" fmla="*/ 5038472 h 6367455"/>
                <a:gd name="connsiteX3883" fmla="*/ 6148668 w 6891715"/>
                <a:gd name="connsiteY3883" fmla="*/ 5036250 h 6367455"/>
                <a:gd name="connsiteX3884" fmla="*/ 6154384 w 6891715"/>
                <a:gd name="connsiteY3884" fmla="*/ 5027044 h 6367455"/>
                <a:gd name="connsiteX3885" fmla="*/ 6170897 w 6891715"/>
                <a:gd name="connsiteY3885" fmla="*/ 5030853 h 6367455"/>
                <a:gd name="connsiteX3886" fmla="*/ 6175661 w 6891715"/>
                <a:gd name="connsiteY3886" fmla="*/ 5059423 h 6367455"/>
                <a:gd name="connsiteX3887" fmla="*/ 6177248 w 6891715"/>
                <a:gd name="connsiteY3887" fmla="*/ 5069898 h 6367455"/>
                <a:gd name="connsiteX3888" fmla="*/ 6190268 w 6891715"/>
                <a:gd name="connsiteY3888" fmla="*/ 5079739 h 6367455"/>
                <a:gd name="connsiteX3889" fmla="*/ 6194396 w 6891715"/>
                <a:gd name="connsiteY3889" fmla="*/ 5079739 h 6367455"/>
                <a:gd name="connsiteX3890" fmla="*/ 6197254 w 6891715"/>
                <a:gd name="connsiteY3890" fmla="*/ 5089262 h 6367455"/>
                <a:gd name="connsiteX3891" fmla="*/ 6190586 w 6891715"/>
                <a:gd name="connsiteY3891" fmla="*/ 5103864 h 6367455"/>
                <a:gd name="connsiteX3892" fmla="*/ 6188680 w 6891715"/>
                <a:gd name="connsiteY3892" fmla="*/ 5128307 h 6367455"/>
                <a:gd name="connsiteX3893" fmla="*/ 6195031 w 6891715"/>
                <a:gd name="connsiteY3893" fmla="*/ 5132434 h 6367455"/>
                <a:gd name="connsiteX3894" fmla="*/ 6206146 w 6891715"/>
                <a:gd name="connsiteY3894" fmla="*/ 5113705 h 6367455"/>
                <a:gd name="connsiteX3895" fmla="*/ 6212814 w 6891715"/>
                <a:gd name="connsiteY3895" fmla="*/ 5101325 h 6367455"/>
                <a:gd name="connsiteX3896" fmla="*/ 6214085 w 6891715"/>
                <a:gd name="connsiteY3896" fmla="*/ 5089897 h 6367455"/>
                <a:gd name="connsiteX3897" fmla="*/ 6218213 w 6891715"/>
                <a:gd name="connsiteY3897" fmla="*/ 5103547 h 6367455"/>
                <a:gd name="connsiteX3898" fmla="*/ 6212179 w 6891715"/>
                <a:gd name="connsiteY3898" fmla="*/ 5126403 h 6367455"/>
                <a:gd name="connsiteX3899" fmla="*/ 6204240 w 6891715"/>
                <a:gd name="connsiteY3899" fmla="*/ 5141957 h 6367455"/>
                <a:gd name="connsiteX3900" fmla="*/ 6206146 w 6891715"/>
                <a:gd name="connsiteY3900" fmla="*/ 5154972 h 6367455"/>
                <a:gd name="connsiteX3901" fmla="*/ 6212814 w 6891715"/>
                <a:gd name="connsiteY3901" fmla="*/ 5145767 h 6367455"/>
                <a:gd name="connsiteX3902" fmla="*/ 6213449 w 6891715"/>
                <a:gd name="connsiteY3902" fmla="*/ 5158464 h 6367455"/>
                <a:gd name="connsiteX3903" fmla="*/ 6203605 w 6891715"/>
                <a:gd name="connsiteY3903" fmla="*/ 5169575 h 6367455"/>
                <a:gd name="connsiteX3904" fmla="*/ 6197889 w 6891715"/>
                <a:gd name="connsiteY3904" fmla="*/ 5184177 h 6367455"/>
                <a:gd name="connsiteX3905" fmla="*/ 6202970 w 6891715"/>
                <a:gd name="connsiteY3905" fmla="*/ 5201319 h 6367455"/>
                <a:gd name="connsiteX3906" fmla="*/ 6235678 w 6891715"/>
                <a:gd name="connsiteY3906" fmla="*/ 5233698 h 6367455"/>
                <a:gd name="connsiteX3907" fmla="*/ 6249333 w 6891715"/>
                <a:gd name="connsiteY3907" fmla="*/ 5251157 h 6367455"/>
                <a:gd name="connsiteX3908" fmla="*/ 6260130 w 6891715"/>
                <a:gd name="connsiteY3908" fmla="*/ 5274330 h 6367455"/>
                <a:gd name="connsiteX3909" fmla="*/ 6275690 w 6891715"/>
                <a:gd name="connsiteY3909" fmla="*/ 5324168 h 6367455"/>
                <a:gd name="connsiteX3910" fmla="*/ 6291250 w 6891715"/>
                <a:gd name="connsiteY3910" fmla="*/ 5336232 h 6367455"/>
                <a:gd name="connsiteX3911" fmla="*/ 6303952 w 6891715"/>
                <a:gd name="connsiteY3911" fmla="*/ 5347977 h 6367455"/>
                <a:gd name="connsiteX3912" fmla="*/ 6297190 w 6891715"/>
                <a:gd name="connsiteY3912" fmla="*/ 5360853 h 6367455"/>
                <a:gd name="connsiteX3913" fmla="*/ 6297448 w 6891715"/>
                <a:gd name="connsiteY3913" fmla="*/ 5360940 h 6367455"/>
                <a:gd name="connsiteX3914" fmla="*/ 6303928 w 6891715"/>
                <a:gd name="connsiteY3914" fmla="*/ 5348597 h 6367455"/>
                <a:gd name="connsiteX3915" fmla="*/ 6326471 w 6891715"/>
                <a:gd name="connsiteY3915" fmla="*/ 5368282 h 6367455"/>
                <a:gd name="connsiteX3916" fmla="*/ 6343298 w 6891715"/>
                <a:gd name="connsiteY3916" fmla="*/ 5377172 h 6367455"/>
                <a:gd name="connsiteX3917" fmla="*/ 6352738 w 6891715"/>
                <a:gd name="connsiteY3917" fmla="*/ 5391437 h 6367455"/>
                <a:gd name="connsiteX3918" fmla="*/ 6270138 w 6891715"/>
                <a:gd name="connsiteY3918" fmla="*/ 5527402 h 6367455"/>
                <a:gd name="connsiteX3919" fmla="*/ 6157685 w 6891715"/>
                <a:gd name="connsiteY3919" fmla="*/ 5677783 h 6367455"/>
                <a:gd name="connsiteX3920" fmla="*/ 6151028 w 6891715"/>
                <a:gd name="connsiteY3920" fmla="*/ 5680333 h 6367455"/>
                <a:gd name="connsiteX3921" fmla="*/ 6151528 w 6891715"/>
                <a:gd name="connsiteY3921" fmla="*/ 5680898 h 6367455"/>
                <a:gd name="connsiteX3922" fmla="*/ 6124790 w 6891715"/>
                <a:gd name="connsiteY3922" fmla="*/ 5702235 h 6367455"/>
                <a:gd name="connsiteX3923" fmla="*/ 6108874 w 6891715"/>
                <a:gd name="connsiteY3923" fmla="*/ 5721342 h 6367455"/>
                <a:gd name="connsiteX3924" fmla="*/ 6108664 w 6891715"/>
                <a:gd name="connsiteY3924" fmla="*/ 5720387 h 6367455"/>
                <a:gd name="connsiteX3925" fmla="*/ 6071278 w 6891715"/>
                <a:gd name="connsiteY3925" fmla="*/ 5721342 h 6367455"/>
                <a:gd name="connsiteX3926" fmla="*/ 6010443 w 6891715"/>
                <a:gd name="connsiteY3926" fmla="*/ 5705105 h 6367455"/>
                <a:gd name="connsiteX3927" fmla="*/ 5965134 w 6891715"/>
                <a:gd name="connsiteY3927" fmla="*/ 5657668 h 6367455"/>
                <a:gd name="connsiteX3928" fmla="*/ 5954821 w 6891715"/>
                <a:gd name="connsiteY3928" fmla="*/ 5617474 h 6367455"/>
                <a:gd name="connsiteX3929" fmla="*/ 5954631 w 6891715"/>
                <a:gd name="connsiteY3929" fmla="*/ 5617583 h 6367455"/>
                <a:gd name="connsiteX3930" fmla="*/ 5954678 w 6891715"/>
                <a:gd name="connsiteY3930" fmla="*/ 5617604 h 6367455"/>
                <a:gd name="connsiteX3931" fmla="*/ 5954550 w 6891715"/>
                <a:gd name="connsiteY3931" fmla="*/ 5617629 h 6367455"/>
                <a:gd name="connsiteX3932" fmla="*/ 5954176 w 6891715"/>
                <a:gd name="connsiteY3932" fmla="*/ 5617843 h 6367455"/>
                <a:gd name="connsiteX3933" fmla="*/ 5953959 w 6891715"/>
                <a:gd name="connsiteY3933" fmla="*/ 5617746 h 6367455"/>
                <a:gd name="connsiteX3934" fmla="*/ 5903234 w 6891715"/>
                <a:gd name="connsiteY3934" fmla="*/ 5627755 h 6367455"/>
                <a:gd name="connsiteX3935" fmla="*/ 5903869 w 6891715"/>
                <a:gd name="connsiteY3935" fmla="*/ 5633783 h 6367455"/>
                <a:gd name="connsiteX3936" fmla="*/ 5906092 w 6891715"/>
                <a:gd name="connsiteY3936" fmla="*/ 5648375 h 6367455"/>
                <a:gd name="connsiteX3937" fmla="*/ 5907044 w 6891715"/>
                <a:gd name="connsiteY3937" fmla="*/ 5656623 h 6367455"/>
                <a:gd name="connsiteX3938" fmla="*/ 5908632 w 6891715"/>
                <a:gd name="connsiteY3938" fmla="*/ 5664871 h 6367455"/>
                <a:gd name="connsiteX3939" fmla="*/ 5910220 w 6891715"/>
                <a:gd name="connsiteY3939" fmla="*/ 5671850 h 6367455"/>
                <a:gd name="connsiteX3940" fmla="*/ 5911808 w 6891715"/>
                <a:gd name="connsiteY3940" fmla="*/ 5677243 h 6367455"/>
                <a:gd name="connsiteX3941" fmla="*/ 5914031 w 6891715"/>
                <a:gd name="connsiteY3941" fmla="*/ 5683270 h 6367455"/>
                <a:gd name="connsiteX3942" fmla="*/ 5916253 w 6891715"/>
                <a:gd name="connsiteY3942" fmla="*/ 5691835 h 6367455"/>
                <a:gd name="connsiteX3943" fmla="*/ 5919111 w 6891715"/>
                <a:gd name="connsiteY3943" fmla="*/ 5701987 h 6367455"/>
                <a:gd name="connsiteX3944" fmla="*/ 5921017 w 6891715"/>
                <a:gd name="connsiteY3944" fmla="*/ 5712772 h 6367455"/>
                <a:gd name="connsiteX3945" fmla="*/ 5923240 w 6891715"/>
                <a:gd name="connsiteY3945" fmla="*/ 5723558 h 6367455"/>
                <a:gd name="connsiteX3946" fmla="*/ 5925145 w 6891715"/>
                <a:gd name="connsiteY3946" fmla="*/ 5733075 h 6367455"/>
                <a:gd name="connsiteX3947" fmla="*/ 5925780 w 6891715"/>
                <a:gd name="connsiteY3947" fmla="*/ 5740371 h 6367455"/>
                <a:gd name="connsiteX3948" fmla="*/ 5925780 w 6891715"/>
                <a:gd name="connsiteY3948" fmla="*/ 5743226 h 6367455"/>
                <a:gd name="connsiteX3949" fmla="*/ 5925463 w 6891715"/>
                <a:gd name="connsiteY3949" fmla="*/ 5745130 h 6367455"/>
                <a:gd name="connsiteX3950" fmla="*/ 5924828 w 6891715"/>
                <a:gd name="connsiteY3950" fmla="*/ 5749888 h 6367455"/>
                <a:gd name="connsiteX3951" fmla="*/ 5923875 w 6891715"/>
                <a:gd name="connsiteY3951" fmla="*/ 5758453 h 6367455"/>
                <a:gd name="connsiteX3952" fmla="*/ 5923240 w 6891715"/>
                <a:gd name="connsiteY3952" fmla="*/ 5769874 h 6367455"/>
                <a:gd name="connsiteX3953" fmla="*/ 5922605 w 6891715"/>
                <a:gd name="connsiteY3953" fmla="*/ 5782563 h 6367455"/>
                <a:gd name="connsiteX3954" fmla="*/ 5922605 w 6891715"/>
                <a:gd name="connsiteY3954" fmla="*/ 5795252 h 6367455"/>
                <a:gd name="connsiteX3955" fmla="*/ 5922287 w 6891715"/>
                <a:gd name="connsiteY3955" fmla="*/ 5806989 h 6367455"/>
                <a:gd name="connsiteX3956" fmla="*/ 5922605 w 6891715"/>
                <a:gd name="connsiteY3956" fmla="*/ 5816189 h 6367455"/>
                <a:gd name="connsiteX3957" fmla="*/ 5922922 w 6891715"/>
                <a:gd name="connsiteY3957" fmla="*/ 5819361 h 6367455"/>
                <a:gd name="connsiteX3958" fmla="*/ 5923240 w 6891715"/>
                <a:gd name="connsiteY3958" fmla="*/ 5821899 h 6367455"/>
                <a:gd name="connsiteX3959" fmla="*/ 5924192 w 6891715"/>
                <a:gd name="connsiteY3959" fmla="*/ 5826975 h 6367455"/>
                <a:gd name="connsiteX3960" fmla="*/ 5925463 w 6891715"/>
                <a:gd name="connsiteY3960" fmla="*/ 5836175 h 6367455"/>
                <a:gd name="connsiteX3961" fmla="*/ 5928321 w 6891715"/>
                <a:gd name="connsiteY3961" fmla="*/ 5859015 h 6367455"/>
                <a:gd name="connsiteX3962" fmla="*/ 5931496 w 6891715"/>
                <a:gd name="connsiteY3962" fmla="*/ 5889786 h 6367455"/>
                <a:gd name="connsiteX3963" fmla="*/ 5891802 w 6891715"/>
                <a:gd name="connsiteY3963" fmla="*/ 5911675 h 6367455"/>
                <a:gd name="connsiteX3964" fmla="*/ 5867985 w 6891715"/>
                <a:gd name="connsiteY3964" fmla="*/ 5892007 h 6367455"/>
                <a:gd name="connsiteX3965" fmla="*/ 5834006 w 6891715"/>
                <a:gd name="connsiteY3965" fmla="*/ 5896131 h 6367455"/>
                <a:gd name="connsiteX3966" fmla="*/ 5807014 w 6891715"/>
                <a:gd name="connsiteY3966" fmla="*/ 5906282 h 6367455"/>
                <a:gd name="connsiteX3967" fmla="*/ 5779387 w 6891715"/>
                <a:gd name="connsiteY3967" fmla="*/ 5900572 h 6367455"/>
                <a:gd name="connsiteX3968" fmla="*/ 5720956 w 6891715"/>
                <a:gd name="connsiteY3968" fmla="*/ 5935467 h 6367455"/>
                <a:gd name="connsiteX3969" fmla="*/ 5698092 w 6891715"/>
                <a:gd name="connsiteY3969" fmla="*/ 5915164 h 6367455"/>
                <a:gd name="connsiteX3970" fmla="*/ 5652047 w 6891715"/>
                <a:gd name="connsiteY3970" fmla="*/ 5929440 h 6367455"/>
                <a:gd name="connsiteX3971" fmla="*/ 5585360 w 6891715"/>
                <a:gd name="connsiteY3971" fmla="*/ 5938322 h 6367455"/>
                <a:gd name="connsiteX3972" fmla="*/ 5474215 w 6891715"/>
                <a:gd name="connsiteY3972" fmla="*/ 5985272 h 6367455"/>
                <a:gd name="connsiteX3973" fmla="*/ 5431027 w 6891715"/>
                <a:gd name="connsiteY3973" fmla="*/ 5995741 h 6367455"/>
                <a:gd name="connsiteX3974" fmla="*/ 5379583 w 6891715"/>
                <a:gd name="connsiteY3974" fmla="*/ 5956721 h 6367455"/>
                <a:gd name="connsiteX3975" fmla="*/ 5337983 w 6891715"/>
                <a:gd name="connsiteY3975" fmla="*/ 5954818 h 6367455"/>
                <a:gd name="connsiteX3976" fmla="*/ 5261452 w 6891715"/>
                <a:gd name="connsiteY3976" fmla="*/ 5985907 h 6367455"/>
                <a:gd name="connsiteX3977" fmla="*/ 5234142 w 6891715"/>
                <a:gd name="connsiteY3977" fmla="*/ 5983369 h 6367455"/>
                <a:gd name="connsiteX3978" fmla="*/ 5210961 w 6891715"/>
                <a:gd name="connsiteY3978" fmla="*/ 5957356 h 6367455"/>
                <a:gd name="connsiteX3979" fmla="*/ 5197623 w 6891715"/>
                <a:gd name="connsiteY3979" fmla="*/ 5967824 h 6367455"/>
                <a:gd name="connsiteX3980" fmla="*/ 5173489 w 6891715"/>
                <a:gd name="connsiteY3980" fmla="*/ 5994154 h 6367455"/>
                <a:gd name="connsiteX3981" fmla="*/ 5174759 w 6891715"/>
                <a:gd name="connsiteY3981" fmla="*/ 6030953 h 6367455"/>
                <a:gd name="connsiteX3982" fmla="*/ 5150625 w 6891715"/>
                <a:gd name="connsiteY3982" fmla="*/ 6049987 h 6367455"/>
                <a:gd name="connsiteX3983" fmla="*/ 5148720 w 6891715"/>
                <a:gd name="connsiteY3983" fmla="*/ 6075682 h 6367455"/>
                <a:gd name="connsiteX3984" fmla="*/ 5130619 w 6891715"/>
                <a:gd name="connsiteY3984" fmla="*/ 6078855 h 6367455"/>
                <a:gd name="connsiteX3985" fmla="*/ 5123633 w 6891715"/>
                <a:gd name="connsiteY3985" fmla="*/ 6088054 h 6367455"/>
                <a:gd name="connsiteX3986" fmla="*/ 5108708 w 6891715"/>
                <a:gd name="connsiteY3986" fmla="*/ 6085834 h 6367455"/>
                <a:gd name="connsiteX3987" fmla="*/ 5112518 w 6891715"/>
                <a:gd name="connsiteY3987" fmla="*/ 6077903 h 6367455"/>
                <a:gd name="connsiteX3988" fmla="*/ 5105214 w 6891715"/>
                <a:gd name="connsiteY3988" fmla="*/ 6066483 h 6367455"/>
                <a:gd name="connsiteX3989" fmla="*/ 5097911 w 6891715"/>
                <a:gd name="connsiteY3989" fmla="*/ 6052842 h 6367455"/>
                <a:gd name="connsiteX3990" fmla="*/ 5104897 w 6891715"/>
                <a:gd name="connsiteY3990" fmla="*/ 6028415 h 6367455"/>
                <a:gd name="connsiteX3991" fmla="*/ 5133159 w 6891715"/>
                <a:gd name="connsiteY3991" fmla="*/ 6005257 h 6367455"/>
                <a:gd name="connsiteX3992" fmla="*/ 5134112 w 6891715"/>
                <a:gd name="connsiteY3992" fmla="*/ 5986224 h 6367455"/>
                <a:gd name="connsiteX3993" fmla="*/ 5116329 w 6891715"/>
                <a:gd name="connsiteY3993" fmla="*/ 5973852 h 6367455"/>
                <a:gd name="connsiteX3994" fmla="*/ 5093782 w 6891715"/>
                <a:gd name="connsiteY3994" fmla="*/ 5989713 h 6367455"/>
                <a:gd name="connsiteX3995" fmla="*/ 5084573 w 6891715"/>
                <a:gd name="connsiteY3995" fmla="*/ 6005575 h 6367455"/>
                <a:gd name="connsiteX3996" fmla="*/ 5073141 w 6891715"/>
                <a:gd name="connsiteY3996" fmla="*/ 6016043 h 6367455"/>
                <a:gd name="connsiteX3997" fmla="*/ 5035987 w 6891715"/>
                <a:gd name="connsiteY3997" fmla="*/ 6013505 h 6367455"/>
                <a:gd name="connsiteX3998" fmla="*/ 5021062 w 6891715"/>
                <a:gd name="connsiteY3998" fmla="*/ 5997644 h 6367455"/>
                <a:gd name="connsiteX3999" fmla="*/ 4988036 w 6891715"/>
                <a:gd name="connsiteY3999" fmla="*/ 5989713 h 6367455"/>
                <a:gd name="connsiteX4000" fmla="*/ 4966125 w 6891715"/>
                <a:gd name="connsiteY4000" fmla="*/ 6007795 h 6367455"/>
                <a:gd name="connsiteX4001" fmla="*/ 4944848 w 6891715"/>
                <a:gd name="connsiteY4001" fmla="*/ 6018264 h 6367455"/>
                <a:gd name="connsiteX4002" fmla="*/ 4934687 w 6891715"/>
                <a:gd name="connsiteY4002" fmla="*/ 6043642 h 6367455"/>
                <a:gd name="connsiteX4003" fmla="*/ 4913410 w 6891715"/>
                <a:gd name="connsiteY4003" fmla="*/ 6049035 h 6367455"/>
                <a:gd name="connsiteX4004" fmla="*/ 4903249 w 6891715"/>
                <a:gd name="connsiteY4004" fmla="*/ 6067117 h 6367455"/>
                <a:gd name="connsiteX4005" fmla="*/ 4857520 w 6891715"/>
                <a:gd name="connsiteY4005" fmla="*/ 6070607 h 6367455"/>
                <a:gd name="connsiteX4006" fmla="*/ 4836562 w 6891715"/>
                <a:gd name="connsiteY4006" fmla="*/ 6068703 h 6367455"/>
                <a:gd name="connsiteX4007" fmla="*/ 4823859 w 6891715"/>
                <a:gd name="connsiteY4007" fmla="*/ 6077268 h 6367455"/>
                <a:gd name="connsiteX4008" fmla="*/ 4801630 w 6891715"/>
                <a:gd name="connsiteY4008" fmla="*/ 6085199 h 6367455"/>
                <a:gd name="connsiteX4009" fmla="*/ 4774003 w 6891715"/>
                <a:gd name="connsiteY4009" fmla="*/ 6068386 h 6367455"/>
                <a:gd name="connsiteX4010" fmla="*/ 4750821 w 6891715"/>
                <a:gd name="connsiteY4010" fmla="*/ 6037932 h 6367455"/>
                <a:gd name="connsiteX4011" fmla="*/ 4727957 w 6891715"/>
                <a:gd name="connsiteY4011" fmla="*/ 6027781 h 6367455"/>
                <a:gd name="connsiteX4012" fmla="*/ 4707951 w 6891715"/>
                <a:gd name="connsiteY4012" fmla="*/ 6010968 h 6367455"/>
                <a:gd name="connsiteX4013" fmla="*/ 4689851 w 6891715"/>
                <a:gd name="connsiteY4013" fmla="*/ 6006844 h 6367455"/>
                <a:gd name="connsiteX4014" fmla="*/ 4665399 w 6891715"/>
                <a:gd name="connsiteY4014" fmla="*/ 5992568 h 6367455"/>
                <a:gd name="connsiteX4015" fmla="*/ 4627292 w 6891715"/>
                <a:gd name="connsiteY4015" fmla="*/ 5989713 h 6367455"/>
                <a:gd name="connsiteX4016" fmla="*/ 4610462 w 6891715"/>
                <a:gd name="connsiteY4016" fmla="*/ 6002402 h 6367455"/>
                <a:gd name="connsiteX4017" fmla="*/ 4606333 w 6891715"/>
                <a:gd name="connsiteY4017" fmla="*/ 6020484 h 6367455"/>
                <a:gd name="connsiteX4018" fmla="*/ 4605698 w 6891715"/>
                <a:gd name="connsiteY4018" fmla="*/ 6034125 h 6367455"/>
                <a:gd name="connsiteX4019" fmla="*/ 4582517 w 6891715"/>
                <a:gd name="connsiteY4019" fmla="*/ 6058552 h 6367455"/>
                <a:gd name="connsiteX4020" fmla="*/ 4568862 w 6891715"/>
                <a:gd name="connsiteY4020" fmla="*/ 6058552 h 6367455"/>
                <a:gd name="connsiteX4021" fmla="*/ 4569497 w 6891715"/>
                <a:gd name="connsiteY4021" fmla="*/ 6051256 h 6367455"/>
                <a:gd name="connsiteX4022" fmla="*/ 4563463 w 6891715"/>
                <a:gd name="connsiteY4022" fmla="*/ 6051256 h 6367455"/>
                <a:gd name="connsiteX4023" fmla="*/ 4557112 w 6891715"/>
                <a:gd name="connsiteY4023" fmla="*/ 6066165 h 6367455"/>
                <a:gd name="connsiteX4024" fmla="*/ 4544410 w 6891715"/>
                <a:gd name="connsiteY4024" fmla="*/ 6071241 h 6367455"/>
                <a:gd name="connsiteX4025" fmla="*/ 4526309 w 6891715"/>
                <a:gd name="connsiteY4025" fmla="*/ 6076951 h 6367455"/>
                <a:gd name="connsiteX4026" fmla="*/ 4501222 w 6891715"/>
                <a:gd name="connsiteY4026" fmla="*/ 6073144 h 6367455"/>
                <a:gd name="connsiteX4027" fmla="*/ 4480581 w 6891715"/>
                <a:gd name="connsiteY4027" fmla="*/ 6058235 h 6367455"/>
                <a:gd name="connsiteX4028" fmla="*/ 4455176 w 6891715"/>
                <a:gd name="connsiteY4028" fmla="*/ 6030319 h 6367455"/>
                <a:gd name="connsiteX4029" fmla="*/ 4452636 w 6891715"/>
                <a:gd name="connsiteY4029" fmla="*/ 6011285 h 6367455"/>
                <a:gd name="connsiteX4030" fmla="*/ 4435805 w 6891715"/>
                <a:gd name="connsiteY4030" fmla="*/ 6006209 h 6367455"/>
                <a:gd name="connsiteX4031" fmla="*/ 4440251 w 6891715"/>
                <a:gd name="connsiteY4031" fmla="*/ 6023974 h 6367455"/>
                <a:gd name="connsiteX4032" fmla="*/ 4422151 w 6891715"/>
                <a:gd name="connsiteY4032" fmla="*/ 6025243 h 6367455"/>
                <a:gd name="connsiteX4033" fmla="*/ 4409448 w 6891715"/>
                <a:gd name="connsiteY4033" fmla="*/ 6012554 h 6367455"/>
                <a:gd name="connsiteX4034" fmla="*/ 4402144 w 6891715"/>
                <a:gd name="connsiteY4034" fmla="*/ 5999230 h 6367455"/>
                <a:gd name="connsiteX4035" fmla="*/ 4394841 w 6891715"/>
                <a:gd name="connsiteY4035" fmla="*/ 6000182 h 6367455"/>
                <a:gd name="connsiteX4036" fmla="*/ 4383091 w 6891715"/>
                <a:gd name="connsiteY4036" fmla="*/ 5992886 h 6367455"/>
                <a:gd name="connsiteX4037" fmla="*/ 4374517 w 6891715"/>
                <a:gd name="connsiteY4037" fmla="*/ 6004623 h 6367455"/>
                <a:gd name="connsiteX4038" fmla="*/ 4377693 w 6891715"/>
                <a:gd name="connsiteY4038" fmla="*/ 6021436 h 6367455"/>
                <a:gd name="connsiteX4039" fmla="*/ 4365308 w 6891715"/>
                <a:gd name="connsiteY4039" fmla="*/ 6035394 h 6367455"/>
                <a:gd name="connsiteX4040" fmla="*/ 4358957 w 6891715"/>
                <a:gd name="connsiteY4040" fmla="*/ 6041739 h 6367455"/>
                <a:gd name="connsiteX4041" fmla="*/ 4352606 w 6891715"/>
                <a:gd name="connsiteY4041" fmla="*/ 6040470 h 6367455"/>
                <a:gd name="connsiteX4042" fmla="*/ 4361180 w 6891715"/>
                <a:gd name="connsiteY4042" fmla="*/ 6029050 h 6367455"/>
                <a:gd name="connsiteX4043" fmla="*/ 4355781 w 6891715"/>
                <a:gd name="connsiteY4043" fmla="*/ 6026829 h 6367455"/>
                <a:gd name="connsiteX4044" fmla="*/ 4347207 w 6891715"/>
                <a:gd name="connsiteY4044" fmla="*/ 6033174 h 6367455"/>
                <a:gd name="connsiteX4045" fmla="*/ 4347207 w 6891715"/>
                <a:gd name="connsiteY4045" fmla="*/ 6019850 h 6367455"/>
                <a:gd name="connsiteX4046" fmla="*/ 4356416 w 6891715"/>
                <a:gd name="connsiteY4046" fmla="*/ 6010016 h 6367455"/>
                <a:gd name="connsiteX4047" fmla="*/ 4353241 w 6891715"/>
                <a:gd name="connsiteY4047" fmla="*/ 6008113 h 6367455"/>
                <a:gd name="connsiteX4048" fmla="*/ 4334187 w 6891715"/>
                <a:gd name="connsiteY4048" fmla="*/ 6009064 h 6367455"/>
                <a:gd name="connsiteX4049" fmla="*/ 4319580 w 6891715"/>
                <a:gd name="connsiteY4049" fmla="*/ 6020802 h 6367455"/>
                <a:gd name="connsiteX4050" fmla="*/ 4303702 w 6891715"/>
                <a:gd name="connsiteY4050" fmla="*/ 6016995 h 6367455"/>
                <a:gd name="connsiteX4051" fmla="*/ 4298304 w 6891715"/>
                <a:gd name="connsiteY4051" fmla="*/ 6022071 h 6367455"/>
                <a:gd name="connsiteX4052" fmla="*/ 4293223 w 6891715"/>
                <a:gd name="connsiteY4052" fmla="*/ 6018898 h 6367455"/>
                <a:gd name="connsiteX4053" fmla="*/ 4293223 w 6891715"/>
                <a:gd name="connsiteY4053" fmla="*/ 6010650 h 6367455"/>
                <a:gd name="connsiteX4054" fmla="*/ 4303384 w 6891715"/>
                <a:gd name="connsiteY4054" fmla="*/ 6002085 h 6367455"/>
                <a:gd name="connsiteX4055" fmla="*/ 4318310 w 6891715"/>
                <a:gd name="connsiteY4055" fmla="*/ 6001134 h 6367455"/>
                <a:gd name="connsiteX4056" fmla="*/ 4331965 w 6891715"/>
                <a:gd name="connsiteY4056" fmla="*/ 6001768 h 6367455"/>
                <a:gd name="connsiteX4057" fmla="*/ 4349113 w 6891715"/>
                <a:gd name="connsiteY4057" fmla="*/ 6003671 h 6367455"/>
                <a:gd name="connsiteX4058" fmla="*/ 4354511 w 6891715"/>
                <a:gd name="connsiteY4058" fmla="*/ 5993203 h 6367455"/>
                <a:gd name="connsiteX4059" fmla="*/ 4349113 w 6891715"/>
                <a:gd name="connsiteY4059" fmla="*/ 5983686 h 6367455"/>
                <a:gd name="connsiteX4060" fmla="*/ 4356099 w 6891715"/>
                <a:gd name="connsiteY4060" fmla="*/ 5978293 h 6367455"/>
                <a:gd name="connsiteX4061" fmla="*/ 4363720 w 6891715"/>
                <a:gd name="connsiteY4061" fmla="*/ 5982734 h 6367455"/>
                <a:gd name="connsiteX4062" fmla="*/ 4371977 w 6891715"/>
                <a:gd name="connsiteY4062" fmla="*/ 5974169 h 6367455"/>
                <a:gd name="connsiteX4063" fmla="*/ 4387854 w 6891715"/>
                <a:gd name="connsiteY4063" fmla="*/ 5968776 h 6367455"/>
                <a:gd name="connsiteX4064" fmla="*/ 4386902 w 6891715"/>
                <a:gd name="connsiteY4064" fmla="*/ 5965604 h 6367455"/>
                <a:gd name="connsiteX4065" fmla="*/ 4356099 w 6891715"/>
                <a:gd name="connsiteY4065" fmla="*/ 5966556 h 6367455"/>
                <a:gd name="connsiteX4066" fmla="*/ 4343397 w 6891715"/>
                <a:gd name="connsiteY4066" fmla="*/ 5965921 h 6367455"/>
                <a:gd name="connsiteX4067" fmla="*/ 4334823 w 6891715"/>
                <a:gd name="connsiteY4067" fmla="*/ 5975438 h 6367455"/>
                <a:gd name="connsiteX4068" fmla="*/ 4331012 w 6891715"/>
                <a:gd name="connsiteY4068" fmla="*/ 5976707 h 6367455"/>
                <a:gd name="connsiteX4069" fmla="*/ 4322438 w 6891715"/>
                <a:gd name="connsiteY4069" fmla="*/ 5976707 h 6367455"/>
                <a:gd name="connsiteX4070" fmla="*/ 4312911 w 6891715"/>
                <a:gd name="connsiteY4070" fmla="*/ 5972266 h 6367455"/>
                <a:gd name="connsiteX4071" fmla="*/ 4303384 w 6891715"/>
                <a:gd name="connsiteY4071" fmla="*/ 5973852 h 6367455"/>
                <a:gd name="connsiteX4072" fmla="*/ 4292905 w 6891715"/>
                <a:gd name="connsiteY4072" fmla="*/ 5986541 h 6367455"/>
                <a:gd name="connsiteX4073" fmla="*/ 4285284 w 6891715"/>
                <a:gd name="connsiteY4073" fmla="*/ 5983369 h 6367455"/>
                <a:gd name="connsiteX4074" fmla="*/ 4281156 w 6891715"/>
                <a:gd name="connsiteY4074" fmla="*/ 5969411 h 6367455"/>
                <a:gd name="connsiteX4075" fmla="*/ 4285919 w 6891715"/>
                <a:gd name="connsiteY4075" fmla="*/ 5958942 h 6367455"/>
                <a:gd name="connsiteX4076" fmla="*/ 4303067 w 6891715"/>
                <a:gd name="connsiteY4076" fmla="*/ 5956721 h 6367455"/>
                <a:gd name="connsiteX4077" fmla="*/ 4308465 w 6891715"/>
                <a:gd name="connsiteY4077" fmla="*/ 5955770 h 6367455"/>
                <a:gd name="connsiteX4078" fmla="*/ 4308465 w 6891715"/>
                <a:gd name="connsiteY4078" fmla="*/ 5947205 h 6367455"/>
                <a:gd name="connsiteX4079" fmla="*/ 4309418 w 6891715"/>
                <a:gd name="connsiteY4079" fmla="*/ 5937688 h 6367455"/>
                <a:gd name="connsiteX4080" fmla="*/ 4298939 w 6891715"/>
                <a:gd name="connsiteY4080" fmla="*/ 5937688 h 6367455"/>
                <a:gd name="connsiteX4081" fmla="*/ 4293540 w 6891715"/>
                <a:gd name="connsiteY4081" fmla="*/ 5939274 h 6367455"/>
                <a:gd name="connsiteX4082" fmla="*/ 4281791 w 6891715"/>
                <a:gd name="connsiteY4082" fmla="*/ 5928488 h 6367455"/>
                <a:gd name="connsiteX4083" fmla="*/ 4280838 w 6891715"/>
                <a:gd name="connsiteY4083" fmla="*/ 5918971 h 6367455"/>
                <a:gd name="connsiteX4084" fmla="*/ 4277345 w 6891715"/>
                <a:gd name="connsiteY4084" fmla="*/ 5909772 h 6367455"/>
                <a:gd name="connsiteX4085" fmla="*/ 4262420 w 6891715"/>
                <a:gd name="connsiteY4085" fmla="*/ 5897082 h 6367455"/>
                <a:gd name="connsiteX4086" fmla="*/ 4267818 w 6891715"/>
                <a:gd name="connsiteY4086" fmla="*/ 5891690 h 6367455"/>
                <a:gd name="connsiteX4087" fmla="*/ 4276075 w 6891715"/>
                <a:gd name="connsiteY4087" fmla="*/ 5896131 h 6367455"/>
                <a:gd name="connsiteX4088" fmla="*/ 4281473 w 6891715"/>
                <a:gd name="connsiteY4088" fmla="*/ 5884393 h 6367455"/>
                <a:gd name="connsiteX4089" fmla="*/ 4277027 w 6891715"/>
                <a:gd name="connsiteY4089" fmla="*/ 5870435 h 6367455"/>
                <a:gd name="connsiteX4090" fmla="*/ 4270359 w 6891715"/>
                <a:gd name="connsiteY4090" fmla="*/ 5863456 h 6367455"/>
                <a:gd name="connsiteX4091" fmla="*/ 4253528 w 6891715"/>
                <a:gd name="connsiteY4091" fmla="*/ 5853939 h 6367455"/>
                <a:gd name="connsiteX4092" fmla="*/ 4236380 w 6891715"/>
                <a:gd name="connsiteY4092" fmla="*/ 5828878 h 6367455"/>
                <a:gd name="connsiteX4093" fmla="*/ 4223678 w 6891715"/>
                <a:gd name="connsiteY4093" fmla="*/ 5829195 h 6367455"/>
                <a:gd name="connsiteX4094" fmla="*/ 4219550 w 6891715"/>
                <a:gd name="connsiteY4094" fmla="*/ 5843788 h 6367455"/>
                <a:gd name="connsiteX4095" fmla="*/ 4212246 w 6891715"/>
                <a:gd name="connsiteY4095" fmla="*/ 5840933 h 6367455"/>
                <a:gd name="connsiteX4096" fmla="*/ 4197321 w 6891715"/>
                <a:gd name="connsiteY4096" fmla="*/ 5826975 h 6367455"/>
                <a:gd name="connsiteX4097" fmla="*/ 4182395 w 6891715"/>
                <a:gd name="connsiteY4097" fmla="*/ 5823168 h 6367455"/>
                <a:gd name="connsiteX4098" fmla="*/ 4187476 w 6891715"/>
                <a:gd name="connsiteY4098" fmla="*/ 5806355 h 6367455"/>
                <a:gd name="connsiteX4099" fmla="*/ 4195733 w 6891715"/>
                <a:gd name="connsiteY4099" fmla="*/ 5808258 h 6367455"/>
                <a:gd name="connsiteX4100" fmla="*/ 4194145 w 6891715"/>
                <a:gd name="connsiteY4100" fmla="*/ 5814603 h 6367455"/>
                <a:gd name="connsiteX4101" fmla="*/ 4199226 w 6891715"/>
                <a:gd name="connsiteY4101" fmla="*/ 5816506 h 6367455"/>
                <a:gd name="connsiteX4102" fmla="*/ 4208435 w 6891715"/>
                <a:gd name="connsiteY4102" fmla="*/ 5805721 h 6367455"/>
                <a:gd name="connsiteX4103" fmla="*/ 4203354 w 6891715"/>
                <a:gd name="connsiteY4103" fmla="*/ 5798742 h 6367455"/>
                <a:gd name="connsiteX4104" fmla="*/ 4194780 w 6891715"/>
                <a:gd name="connsiteY4104" fmla="*/ 5794618 h 6367455"/>
                <a:gd name="connsiteX4105" fmla="*/ 4190652 w 6891715"/>
                <a:gd name="connsiteY4105" fmla="*/ 5777487 h 6367455"/>
                <a:gd name="connsiteX4106" fmla="*/ 4197956 w 6891715"/>
                <a:gd name="connsiteY4106" fmla="*/ 5775584 h 6367455"/>
                <a:gd name="connsiteX4107" fmla="*/ 4209388 w 6891715"/>
                <a:gd name="connsiteY4107" fmla="*/ 5778756 h 6367455"/>
                <a:gd name="connsiteX4108" fmla="*/ 4212881 w 6891715"/>
                <a:gd name="connsiteY4108" fmla="*/ 5790176 h 6367455"/>
                <a:gd name="connsiteX4109" fmla="*/ 4211611 w 6891715"/>
                <a:gd name="connsiteY4109" fmla="*/ 5800645 h 6367455"/>
                <a:gd name="connsiteX4110" fmla="*/ 4216056 w 6891715"/>
                <a:gd name="connsiteY4110" fmla="*/ 5809210 h 6367455"/>
                <a:gd name="connsiteX4111" fmla="*/ 4226536 w 6891715"/>
                <a:gd name="connsiteY4111" fmla="*/ 5812382 h 6367455"/>
                <a:gd name="connsiteX4112" fmla="*/ 4223360 w 6891715"/>
                <a:gd name="connsiteY4112" fmla="*/ 5800645 h 6367455"/>
                <a:gd name="connsiteX4113" fmla="*/ 4225583 w 6891715"/>
                <a:gd name="connsiteY4113" fmla="*/ 5795252 h 6367455"/>
                <a:gd name="connsiteX4114" fmla="*/ 4229711 w 6891715"/>
                <a:gd name="connsiteY4114" fmla="*/ 5798424 h 6367455"/>
                <a:gd name="connsiteX4115" fmla="*/ 4230982 w 6891715"/>
                <a:gd name="connsiteY4115" fmla="*/ 5812382 h 6367455"/>
                <a:gd name="connsiteX4116" fmla="*/ 4242414 w 6891715"/>
                <a:gd name="connsiteY4116" fmla="*/ 5805403 h 6367455"/>
                <a:gd name="connsiteX4117" fmla="*/ 4256386 w 6891715"/>
                <a:gd name="connsiteY4117" fmla="*/ 5807624 h 6367455"/>
                <a:gd name="connsiteX4118" fmla="*/ 4273217 w 6891715"/>
                <a:gd name="connsiteY4118" fmla="*/ 5807624 h 6367455"/>
                <a:gd name="connsiteX4119" fmla="*/ 4266865 w 6891715"/>
                <a:gd name="connsiteY4119" fmla="*/ 5799059 h 6367455"/>
                <a:gd name="connsiteX4120" fmla="*/ 4252258 w 6891715"/>
                <a:gd name="connsiteY4120" fmla="*/ 5798107 h 6367455"/>
                <a:gd name="connsiteX4121" fmla="*/ 4244637 w 6891715"/>
                <a:gd name="connsiteY4121" fmla="*/ 5797473 h 6367455"/>
                <a:gd name="connsiteX4122" fmla="*/ 4238285 w 6891715"/>
                <a:gd name="connsiteY4122" fmla="*/ 5789859 h 6367455"/>
                <a:gd name="connsiteX4123" fmla="*/ 4227488 w 6891715"/>
                <a:gd name="connsiteY4123" fmla="*/ 5772412 h 6367455"/>
                <a:gd name="connsiteX4124" fmla="*/ 4233840 w 6891715"/>
                <a:gd name="connsiteY4124" fmla="*/ 5763846 h 6367455"/>
                <a:gd name="connsiteX4125" fmla="*/ 4241143 w 6891715"/>
                <a:gd name="connsiteY4125" fmla="*/ 5767653 h 6367455"/>
                <a:gd name="connsiteX4126" fmla="*/ 4251623 w 6891715"/>
                <a:gd name="connsiteY4126" fmla="*/ 5754964 h 6367455"/>
                <a:gd name="connsiteX4127" fmla="*/ 4255751 w 6891715"/>
                <a:gd name="connsiteY4127" fmla="*/ 5744495 h 6367455"/>
                <a:gd name="connsiteX4128" fmla="*/ 4252575 w 6891715"/>
                <a:gd name="connsiteY4128" fmla="*/ 5740371 h 6367455"/>
                <a:gd name="connsiteX4129" fmla="*/ 4238603 w 6891715"/>
                <a:gd name="connsiteY4129" fmla="*/ 5746716 h 6367455"/>
                <a:gd name="connsiteX4130" fmla="*/ 4234475 w 6891715"/>
                <a:gd name="connsiteY4130" fmla="*/ 5742592 h 6367455"/>
                <a:gd name="connsiteX4131" fmla="*/ 4233204 w 6891715"/>
                <a:gd name="connsiteY4131" fmla="*/ 5727682 h 6367455"/>
                <a:gd name="connsiteX4132" fmla="*/ 4239873 w 6891715"/>
                <a:gd name="connsiteY4132" fmla="*/ 5720386 h 6367455"/>
                <a:gd name="connsiteX4133" fmla="*/ 4233204 w 6891715"/>
                <a:gd name="connsiteY4133" fmla="*/ 5713407 h 6367455"/>
                <a:gd name="connsiteX4134" fmla="*/ 4222725 w 6891715"/>
                <a:gd name="connsiteY4134" fmla="*/ 5707062 h 6367455"/>
                <a:gd name="connsiteX4135" fmla="*/ 4219232 w 6891715"/>
                <a:gd name="connsiteY4135" fmla="*/ 5699449 h 6367455"/>
                <a:gd name="connsiteX4136" fmla="*/ 4212881 w 6891715"/>
                <a:gd name="connsiteY4136" fmla="*/ 5699449 h 6367455"/>
                <a:gd name="connsiteX4137" fmla="*/ 4212881 w 6891715"/>
                <a:gd name="connsiteY4137" fmla="*/ 5690249 h 6367455"/>
                <a:gd name="connsiteX4138" fmla="*/ 4220185 w 6891715"/>
                <a:gd name="connsiteY4138" fmla="*/ 5690884 h 6367455"/>
                <a:gd name="connsiteX4139" fmla="*/ 4235110 w 6891715"/>
                <a:gd name="connsiteY4139" fmla="*/ 5686760 h 6367455"/>
                <a:gd name="connsiteX4140" fmla="*/ 4235110 w 6891715"/>
                <a:gd name="connsiteY4140" fmla="*/ 5682636 h 6367455"/>
                <a:gd name="connsiteX4141" fmla="*/ 4246859 w 6891715"/>
                <a:gd name="connsiteY4141" fmla="*/ 5681367 h 6367455"/>
                <a:gd name="connsiteX4142" fmla="*/ 4251623 w 6891715"/>
                <a:gd name="connsiteY4142" fmla="*/ 5673119 h 6367455"/>
                <a:gd name="connsiteX4143" fmla="*/ 4248447 w 6891715"/>
                <a:gd name="connsiteY4143" fmla="*/ 5663285 h 6367455"/>
                <a:gd name="connsiteX4144" fmla="*/ 4221455 w 6891715"/>
                <a:gd name="connsiteY4144" fmla="*/ 5672167 h 6367455"/>
                <a:gd name="connsiteX4145" fmla="*/ 4208435 w 6891715"/>
                <a:gd name="connsiteY4145" fmla="*/ 5672167 h 6367455"/>
                <a:gd name="connsiteX4146" fmla="*/ 4193827 w 6891715"/>
                <a:gd name="connsiteY4146" fmla="*/ 5671216 h 6367455"/>
                <a:gd name="connsiteX4147" fmla="*/ 4182078 w 6891715"/>
                <a:gd name="connsiteY4147" fmla="*/ 5684856 h 6367455"/>
                <a:gd name="connsiteX4148" fmla="*/ 4167153 w 6891715"/>
                <a:gd name="connsiteY4148" fmla="*/ 5685491 h 6367455"/>
                <a:gd name="connsiteX4149" fmla="*/ 4168105 w 6891715"/>
                <a:gd name="connsiteY4149" fmla="*/ 5672484 h 6367455"/>
                <a:gd name="connsiteX4150" fmla="*/ 4172551 w 6891715"/>
                <a:gd name="connsiteY4150" fmla="*/ 5665188 h 6367455"/>
                <a:gd name="connsiteX4151" fmla="*/ 4173504 w 6891715"/>
                <a:gd name="connsiteY4151" fmla="*/ 5651547 h 6367455"/>
                <a:gd name="connsiteX4152" fmla="*/ 4169058 w 6891715"/>
                <a:gd name="connsiteY4152" fmla="*/ 5637906 h 6367455"/>
                <a:gd name="connsiteX4153" fmla="*/ 4176362 w 6891715"/>
                <a:gd name="connsiteY4153" fmla="*/ 5618873 h 6367455"/>
                <a:gd name="connsiteX4154" fmla="*/ 4195098 w 6891715"/>
                <a:gd name="connsiteY4154" fmla="*/ 5603011 h 6367455"/>
                <a:gd name="connsiteX4155" fmla="*/ 4196050 w 6891715"/>
                <a:gd name="connsiteY4155" fmla="*/ 5595715 h 6367455"/>
                <a:gd name="connsiteX4156" fmla="*/ 4205260 w 6891715"/>
                <a:gd name="connsiteY4156" fmla="*/ 5583978 h 6367455"/>
                <a:gd name="connsiteX4157" fmla="*/ 4219232 w 6891715"/>
                <a:gd name="connsiteY4157" fmla="*/ 5580805 h 6367455"/>
                <a:gd name="connsiteX4158" fmla="*/ 4230982 w 6891715"/>
                <a:gd name="connsiteY4158" fmla="*/ 5565896 h 6367455"/>
                <a:gd name="connsiteX4159" fmla="*/ 4244637 w 6891715"/>
                <a:gd name="connsiteY4159" fmla="*/ 5563358 h 6367455"/>
                <a:gd name="connsiteX4160" fmla="*/ 4257021 w 6891715"/>
                <a:gd name="connsiteY4160" fmla="*/ 5561454 h 6367455"/>
                <a:gd name="connsiteX4161" fmla="*/ 4264643 w 6891715"/>
                <a:gd name="connsiteY4161" fmla="*/ 5553841 h 6367455"/>
                <a:gd name="connsiteX4162" fmla="*/ 4280520 w 6891715"/>
                <a:gd name="connsiteY4162" fmla="*/ 5557013 h 6367455"/>
                <a:gd name="connsiteX4163" fmla="*/ 4286872 w 6891715"/>
                <a:gd name="connsiteY4163" fmla="*/ 5570337 h 6367455"/>
                <a:gd name="connsiteX4164" fmla="*/ 4295128 w 6891715"/>
                <a:gd name="connsiteY4164" fmla="*/ 5575730 h 6367455"/>
                <a:gd name="connsiteX4165" fmla="*/ 4318627 w 6891715"/>
                <a:gd name="connsiteY4165" fmla="*/ 5575412 h 6367455"/>
                <a:gd name="connsiteX4166" fmla="*/ 4327201 w 6891715"/>
                <a:gd name="connsiteY4166" fmla="*/ 5566847 h 6367455"/>
                <a:gd name="connsiteX4167" fmla="*/ 4310053 w 6891715"/>
                <a:gd name="connsiteY4167" fmla="*/ 5556696 h 6367455"/>
                <a:gd name="connsiteX4168" fmla="*/ 4311323 w 6891715"/>
                <a:gd name="connsiteY4168" fmla="*/ 5550351 h 6367455"/>
                <a:gd name="connsiteX4169" fmla="*/ 4326884 w 6891715"/>
                <a:gd name="connsiteY4169" fmla="*/ 5547813 h 6367455"/>
                <a:gd name="connsiteX4170" fmla="*/ 4345937 w 6891715"/>
                <a:gd name="connsiteY4170" fmla="*/ 5550034 h 6367455"/>
                <a:gd name="connsiteX4171" fmla="*/ 4345302 w 6891715"/>
                <a:gd name="connsiteY4171" fmla="*/ 5558599 h 6367455"/>
                <a:gd name="connsiteX4172" fmla="*/ 4334505 w 6891715"/>
                <a:gd name="connsiteY4172" fmla="*/ 5560503 h 6367455"/>
                <a:gd name="connsiteX4173" fmla="*/ 4358957 w 6891715"/>
                <a:gd name="connsiteY4173" fmla="*/ 5572875 h 6367455"/>
                <a:gd name="connsiteX4174" fmla="*/ 4384361 w 6891715"/>
                <a:gd name="connsiteY4174" fmla="*/ 5570971 h 6367455"/>
                <a:gd name="connsiteX4175" fmla="*/ 4414847 w 6891715"/>
                <a:gd name="connsiteY4175" fmla="*/ 5562089 h 6367455"/>
                <a:gd name="connsiteX4176" fmla="*/ 4437076 w 6891715"/>
                <a:gd name="connsiteY4176" fmla="*/ 5559551 h 6367455"/>
                <a:gd name="connsiteX4177" fmla="*/ 4446602 w 6891715"/>
                <a:gd name="connsiteY4177" fmla="*/ 5562723 h 6367455"/>
                <a:gd name="connsiteX4178" fmla="*/ 4458352 w 6891715"/>
                <a:gd name="connsiteY4178" fmla="*/ 5562723 h 6367455"/>
                <a:gd name="connsiteX4179" fmla="*/ 4458034 w 6891715"/>
                <a:gd name="connsiteY4179" fmla="*/ 5550034 h 6367455"/>
                <a:gd name="connsiteX4180" fmla="*/ 4452636 w 6891715"/>
                <a:gd name="connsiteY4180" fmla="*/ 5546862 h 6367455"/>
                <a:gd name="connsiteX4181" fmla="*/ 4438346 w 6891715"/>
                <a:gd name="connsiteY4181" fmla="*/ 5551303 h 6367455"/>
                <a:gd name="connsiteX4182" fmla="*/ 4430725 w 6891715"/>
                <a:gd name="connsiteY4182" fmla="*/ 5547179 h 6367455"/>
                <a:gd name="connsiteX4183" fmla="*/ 4421198 w 6891715"/>
                <a:gd name="connsiteY4183" fmla="*/ 5540834 h 6367455"/>
                <a:gd name="connsiteX4184" fmla="*/ 4438981 w 6891715"/>
                <a:gd name="connsiteY4184" fmla="*/ 5533221 h 6367455"/>
                <a:gd name="connsiteX4185" fmla="*/ 4442157 w 6891715"/>
                <a:gd name="connsiteY4185" fmla="*/ 5528145 h 6367455"/>
                <a:gd name="connsiteX4186" fmla="*/ 4469784 w 6891715"/>
                <a:gd name="connsiteY4186" fmla="*/ 5528780 h 6367455"/>
                <a:gd name="connsiteX4187" fmla="*/ 4481534 w 6891715"/>
                <a:gd name="connsiteY4187" fmla="*/ 5527828 h 6367455"/>
                <a:gd name="connsiteX4188" fmla="*/ 4484074 w 6891715"/>
                <a:gd name="connsiteY4188" fmla="*/ 5521483 h 6367455"/>
                <a:gd name="connsiteX4189" fmla="*/ 4503445 w 6891715"/>
                <a:gd name="connsiteY4189" fmla="*/ 5522118 h 6367455"/>
                <a:gd name="connsiteX4190" fmla="*/ 4525674 w 6891715"/>
                <a:gd name="connsiteY4190" fmla="*/ 5523070 h 6367455"/>
                <a:gd name="connsiteX4191" fmla="*/ 4518053 w 6891715"/>
                <a:gd name="connsiteY4191" fmla="*/ 5517677 h 6367455"/>
                <a:gd name="connsiteX4192" fmla="*/ 4503445 w 6891715"/>
                <a:gd name="connsiteY4192" fmla="*/ 5516091 h 6367455"/>
                <a:gd name="connsiteX4193" fmla="*/ 4489473 w 6891715"/>
                <a:gd name="connsiteY4193" fmla="*/ 5516091 h 6367455"/>
                <a:gd name="connsiteX4194" fmla="*/ 4484074 w 6891715"/>
                <a:gd name="connsiteY4194" fmla="*/ 5521483 h 6367455"/>
                <a:gd name="connsiteX4195" fmla="*/ 4471372 w 6891715"/>
                <a:gd name="connsiteY4195" fmla="*/ 5518311 h 6367455"/>
                <a:gd name="connsiteX4196" fmla="*/ 4466291 w 6891715"/>
                <a:gd name="connsiteY4196" fmla="*/ 5513236 h 6367455"/>
                <a:gd name="connsiteX4197" fmla="*/ 4467244 w 6891715"/>
                <a:gd name="connsiteY4197" fmla="*/ 5502767 h 6367455"/>
                <a:gd name="connsiteX4198" fmla="*/ 4457717 w 6891715"/>
                <a:gd name="connsiteY4198" fmla="*/ 5498326 h 6367455"/>
                <a:gd name="connsiteX4199" fmla="*/ 4449143 w 6891715"/>
                <a:gd name="connsiteY4199" fmla="*/ 5491030 h 6367455"/>
                <a:gd name="connsiteX4200" fmla="*/ 4451366 w 6891715"/>
                <a:gd name="connsiteY4200" fmla="*/ 5488174 h 6367455"/>
                <a:gd name="connsiteX4201" fmla="*/ 4445967 w 6891715"/>
                <a:gd name="connsiteY4201" fmla="*/ 5484050 h 6367455"/>
                <a:gd name="connsiteX4202" fmla="*/ 4450413 w 6891715"/>
                <a:gd name="connsiteY4202" fmla="*/ 5474216 h 6367455"/>
                <a:gd name="connsiteX4203" fmla="*/ 4454224 w 6891715"/>
                <a:gd name="connsiteY4203" fmla="*/ 5462796 h 6367455"/>
                <a:gd name="connsiteX4204" fmla="*/ 4471054 w 6891715"/>
                <a:gd name="connsiteY4204" fmla="*/ 5460576 h 6367455"/>
                <a:gd name="connsiteX4205" fmla="*/ 4485979 w 6891715"/>
                <a:gd name="connsiteY4205" fmla="*/ 5470727 h 6367455"/>
                <a:gd name="connsiteX4206" fmla="*/ 4497729 w 6891715"/>
                <a:gd name="connsiteY4206" fmla="*/ 5466603 h 6367455"/>
                <a:gd name="connsiteX4207" fmla="*/ 4519005 w 6891715"/>
                <a:gd name="connsiteY4207" fmla="*/ 5472630 h 6367455"/>
                <a:gd name="connsiteX4208" fmla="*/ 4540282 w 6891715"/>
                <a:gd name="connsiteY4208" fmla="*/ 5474216 h 6367455"/>
                <a:gd name="connsiteX4209" fmla="*/ 4576801 w 6891715"/>
                <a:gd name="connsiteY4209" fmla="*/ 5462796 h 6367455"/>
                <a:gd name="connsiteX4210" fmla="*/ 4615225 w 6891715"/>
                <a:gd name="connsiteY4210" fmla="*/ 5473899 h 6367455"/>
                <a:gd name="connsiteX4211" fmla="*/ 4632055 w 6891715"/>
                <a:gd name="connsiteY4211" fmla="*/ 5472630 h 6367455"/>
                <a:gd name="connsiteX4212" fmla="*/ 4660635 w 6891715"/>
                <a:gd name="connsiteY4212" fmla="*/ 5469141 h 6367455"/>
                <a:gd name="connsiteX4213" fmla="*/ 4667939 w 6891715"/>
                <a:gd name="connsiteY4213" fmla="*/ 5447252 h 6367455"/>
                <a:gd name="connsiteX4214" fmla="*/ 4721606 w 6891715"/>
                <a:gd name="connsiteY4214" fmla="*/ 5417115 h 6367455"/>
                <a:gd name="connsiteX4215" fmla="*/ 4777179 w 6891715"/>
                <a:gd name="connsiteY4215" fmla="*/ 5385075 h 6367455"/>
                <a:gd name="connsiteX4216" fmla="*/ 4808934 w 6891715"/>
                <a:gd name="connsiteY4216" fmla="*/ 5377144 h 6367455"/>
                <a:gd name="connsiteX4217" fmla="*/ 4837197 w 6891715"/>
                <a:gd name="connsiteY4217" fmla="*/ 5363504 h 6367455"/>
                <a:gd name="connsiteX4218" fmla="*/ 4847994 w 6891715"/>
                <a:gd name="connsiteY4218" fmla="*/ 5354938 h 6367455"/>
                <a:gd name="connsiteX4219" fmla="*/ 4929288 w 6891715"/>
                <a:gd name="connsiteY4219" fmla="*/ 5357476 h 6367455"/>
                <a:gd name="connsiteX4220" fmla="*/ 4984543 w 6891715"/>
                <a:gd name="connsiteY4220" fmla="*/ 5364138 h 6367455"/>
                <a:gd name="connsiteX4221" fmla="*/ 5002644 w 6891715"/>
                <a:gd name="connsiteY4221" fmla="*/ 5359697 h 6367455"/>
                <a:gd name="connsiteX4222" fmla="*/ 5014076 w 6891715"/>
                <a:gd name="connsiteY4222" fmla="*/ 5347008 h 6367455"/>
                <a:gd name="connsiteX4223" fmla="*/ 5026778 w 6891715"/>
                <a:gd name="connsiteY4223" fmla="*/ 5345104 h 6367455"/>
                <a:gd name="connsiteX4224" fmla="*/ 5042021 w 6891715"/>
                <a:gd name="connsiteY4224" fmla="*/ 5383489 h 6367455"/>
                <a:gd name="connsiteX4225" fmla="*/ 5058851 w 6891715"/>
                <a:gd name="connsiteY4225" fmla="*/ 5387613 h 6367455"/>
                <a:gd name="connsiteX4226" fmla="*/ 5071553 w 6891715"/>
                <a:gd name="connsiteY4226" fmla="*/ 5399033 h 6367455"/>
                <a:gd name="connsiteX4227" fmla="*/ 5089654 w 6891715"/>
                <a:gd name="connsiteY4227" fmla="*/ 5402205 h 6367455"/>
                <a:gd name="connsiteX4228" fmla="*/ 5111883 w 6891715"/>
                <a:gd name="connsiteY4228" fmla="*/ 5391420 h 6367455"/>
                <a:gd name="connsiteX4229" fmla="*/ 5119504 w 6891715"/>
                <a:gd name="connsiteY4229" fmla="*/ 5394592 h 6367455"/>
                <a:gd name="connsiteX4230" fmla="*/ 5129031 w 6891715"/>
                <a:gd name="connsiteY4230" fmla="*/ 5401888 h 6367455"/>
                <a:gd name="connsiteX4231" fmla="*/ 5145227 w 6891715"/>
                <a:gd name="connsiteY4231" fmla="*/ 5438687 h 6367455"/>
                <a:gd name="connsiteX4232" fmla="*/ 5162057 w 6891715"/>
                <a:gd name="connsiteY4232" fmla="*/ 5443445 h 6367455"/>
                <a:gd name="connsiteX4233" fmla="*/ 5170313 w 6891715"/>
                <a:gd name="connsiteY4233" fmla="*/ 5439321 h 6367455"/>
                <a:gd name="connsiteX4234" fmla="*/ 5178570 w 6891715"/>
                <a:gd name="connsiteY4234" fmla="*/ 5438687 h 6367455"/>
                <a:gd name="connsiteX4235" fmla="*/ 5189049 w 6891715"/>
                <a:gd name="connsiteY4235" fmla="*/ 5448204 h 6367455"/>
                <a:gd name="connsiteX4236" fmla="*/ 5199211 w 6891715"/>
                <a:gd name="connsiteY4236" fmla="*/ 5454548 h 6367455"/>
                <a:gd name="connsiteX4237" fmla="*/ 5223345 w 6891715"/>
                <a:gd name="connsiteY4237" fmla="*/ 5460576 h 6367455"/>
                <a:gd name="connsiteX4238" fmla="*/ 5241129 w 6891715"/>
                <a:gd name="connsiteY4238" fmla="*/ 5475168 h 6367455"/>
                <a:gd name="connsiteX4239" fmla="*/ 5251608 w 6891715"/>
                <a:gd name="connsiteY4239" fmla="*/ 5480561 h 6367455"/>
                <a:gd name="connsiteX4240" fmla="*/ 5253831 w 6891715"/>
                <a:gd name="connsiteY4240" fmla="*/ 5470727 h 6367455"/>
                <a:gd name="connsiteX4241" fmla="*/ 5262087 w 6891715"/>
                <a:gd name="connsiteY4241" fmla="*/ 5470727 h 6367455"/>
                <a:gd name="connsiteX4242" fmla="*/ 5290032 w 6891715"/>
                <a:gd name="connsiteY4242" fmla="*/ 5485954 h 6367455"/>
                <a:gd name="connsiteX4243" fmla="*/ 5318930 w 6891715"/>
                <a:gd name="connsiteY4243" fmla="*/ 5495471 h 6367455"/>
                <a:gd name="connsiteX4244" fmla="*/ 5356084 w 6891715"/>
                <a:gd name="connsiteY4244" fmla="*/ 5482464 h 6367455"/>
                <a:gd name="connsiteX4245" fmla="*/ 5421501 w 6891715"/>
                <a:gd name="connsiteY4245" fmla="*/ 5468824 h 6367455"/>
                <a:gd name="connsiteX4246" fmla="*/ 5495174 w 6891715"/>
                <a:gd name="connsiteY4246" fmla="*/ 5479927 h 6367455"/>
                <a:gd name="connsiteX4247" fmla="*/ 5517720 w 6891715"/>
                <a:gd name="connsiteY4247" fmla="*/ 5481830 h 6367455"/>
                <a:gd name="connsiteX4248" fmla="*/ 5564401 w 6891715"/>
                <a:gd name="connsiteY4248" fmla="*/ 5452645 h 6367455"/>
                <a:gd name="connsiteX4249" fmla="*/ 5579961 w 6891715"/>
                <a:gd name="connsiteY4249" fmla="*/ 5450424 h 6367455"/>
                <a:gd name="connsiteX4250" fmla="*/ 5598062 w 6891715"/>
                <a:gd name="connsiteY4250" fmla="*/ 5437735 h 6367455"/>
                <a:gd name="connsiteX4251" fmla="*/ 5650459 w 6891715"/>
                <a:gd name="connsiteY4251" fmla="*/ 5377144 h 6367455"/>
                <a:gd name="connsiteX4252" fmla="*/ 5660621 w 6891715"/>
                <a:gd name="connsiteY4252" fmla="*/ 5382854 h 6367455"/>
                <a:gd name="connsiteX4253" fmla="*/ 5660866 w 6891715"/>
                <a:gd name="connsiteY4253" fmla="*/ 5382796 h 6367455"/>
                <a:gd name="connsiteX4254" fmla="*/ 5650740 w 6891715"/>
                <a:gd name="connsiteY4254" fmla="*/ 5377092 h 6367455"/>
                <a:gd name="connsiteX4255" fmla="*/ 5651375 w 6891715"/>
                <a:gd name="connsiteY4255" fmla="*/ 5348489 h 6367455"/>
                <a:gd name="connsiteX4256" fmla="*/ 5636460 w 6891715"/>
                <a:gd name="connsiteY4256" fmla="*/ 5328467 h 6367455"/>
                <a:gd name="connsiteX4257" fmla="*/ 5629479 w 6891715"/>
                <a:gd name="connsiteY4257" fmla="*/ 5271897 h 6367455"/>
                <a:gd name="connsiteX4258" fmla="*/ 5604092 w 6891715"/>
                <a:gd name="connsiteY4258" fmla="*/ 5243611 h 6367455"/>
                <a:gd name="connsiteX4259" fmla="*/ 5598380 w 6891715"/>
                <a:gd name="connsiteY4259" fmla="*/ 5224543 h 6367455"/>
                <a:gd name="connsiteX4260" fmla="*/ 5585686 w 6891715"/>
                <a:gd name="connsiteY4260" fmla="*/ 5214373 h 6367455"/>
                <a:gd name="connsiteX4261" fmla="*/ 5545384 w 6891715"/>
                <a:gd name="connsiteY4261" fmla="*/ 5211513 h 6367455"/>
                <a:gd name="connsiteX4262" fmla="*/ 5520949 w 6891715"/>
                <a:gd name="connsiteY4262" fmla="*/ 5202296 h 6367455"/>
                <a:gd name="connsiteX4263" fmla="*/ 5511429 w 6891715"/>
                <a:gd name="connsiteY4263" fmla="*/ 5181956 h 6367455"/>
                <a:gd name="connsiteX4264" fmla="*/ 5512381 w 6891715"/>
                <a:gd name="connsiteY4264" fmla="*/ 5175600 h 6367455"/>
                <a:gd name="connsiteX4265" fmla="*/ 5502861 w 6891715"/>
                <a:gd name="connsiteY4265" fmla="*/ 5178142 h 6367455"/>
                <a:gd name="connsiteX4266" fmla="*/ 5482869 w 6891715"/>
                <a:gd name="connsiteY4266" fmla="*/ 5165430 h 6367455"/>
                <a:gd name="connsiteX4267" fmla="*/ 5475253 w 6891715"/>
                <a:gd name="connsiteY4267" fmla="*/ 5146997 h 6367455"/>
                <a:gd name="connsiteX4268" fmla="*/ 5474184 w 6891715"/>
                <a:gd name="connsiteY4268" fmla="*/ 5146401 h 6367455"/>
                <a:gd name="connsiteX4269" fmla="*/ 5451638 w 6891715"/>
                <a:gd name="connsiteY4269" fmla="*/ 5128307 h 6367455"/>
                <a:gd name="connsiteX4270" fmla="*/ 5417342 w 6891715"/>
                <a:gd name="connsiteY4270" fmla="*/ 5083548 h 6367455"/>
                <a:gd name="connsiteX4271" fmla="*/ 5373837 w 6891715"/>
                <a:gd name="connsiteY4271" fmla="*/ 5054026 h 6367455"/>
                <a:gd name="connsiteX4272" fmla="*/ 5345257 w 6891715"/>
                <a:gd name="connsiteY4272" fmla="*/ 5042598 h 6367455"/>
                <a:gd name="connsiteX4273" fmla="*/ 5320806 w 6891715"/>
                <a:gd name="connsiteY4273" fmla="*/ 5037837 h 6367455"/>
                <a:gd name="connsiteX4274" fmla="*/ 5300482 w 6891715"/>
                <a:gd name="connsiteY4274" fmla="*/ 5026409 h 6367455"/>
                <a:gd name="connsiteX4275" fmla="*/ 5300165 w 6891715"/>
                <a:gd name="connsiteY4275" fmla="*/ 5016886 h 6367455"/>
                <a:gd name="connsiteX4276" fmla="*/ 5286510 w 6891715"/>
                <a:gd name="connsiteY4276" fmla="*/ 5008632 h 6367455"/>
                <a:gd name="connsiteX4277" fmla="*/ 5282381 w 6891715"/>
                <a:gd name="connsiteY4277" fmla="*/ 5016886 h 6367455"/>
                <a:gd name="connsiteX4278" fmla="*/ 5270950 w 6891715"/>
                <a:gd name="connsiteY4278" fmla="*/ 5014029 h 6367455"/>
                <a:gd name="connsiteX4279" fmla="*/ 5255072 w 6891715"/>
                <a:gd name="connsiteY4279" fmla="*/ 5010854 h 6367455"/>
                <a:gd name="connsiteX4280" fmla="*/ 5245228 w 6891715"/>
                <a:gd name="connsiteY4280" fmla="*/ 5009267 h 6367455"/>
                <a:gd name="connsiteX4281" fmla="*/ 5229032 w 6891715"/>
                <a:gd name="connsiteY4281" fmla="*/ 4980697 h 6367455"/>
                <a:gd name="connsiteX4282" fmla="*/ 5211885 w 6891715"/>
                <a:gd name="connsiteY4282" fmla="*/ 4944192 h 6367455"/>
                <a:gd name="connsiteX4283" fmla="*/ 5193784 w 6891715"/>
                <a:gd name="connsiteY4283" fmla="*/ 4938795 h 6367455"/>
                <a:gd name="connsiteX4284" fmla="*/ 5176636 w 6891715"/>
                <a:gd name="connsiteY4284" fmla="*/ 4938160 h 6367455"/>
                <a:gd name="connsiteX4285" fmla="*/ 5171555 w 6891715"/>
                <a:gd name="connsiteY4285" fmla="*/ 4925145 h 6367455"/>
                <a:gd name="connsiteX4286" fmla="*/ 5202358 w 6891715"/>
                <a:gd name="connsiteY4286" fmla="*/ 4917844 h 6367455"/>
                <a:gd name="connsiteX4287" fmla="*/ 5199817 w 6891715"/>
                <a:gd name="connsiteY4287" fmla="*/ 4907369 h 6367455"/>
                <a:gd name="connsiteX4288" fmla="*/ 5190291 w 6891715"/>
                <a:gd name="connsiteY4288" fmla="*/ 4906099 h 6367455"/>
                <a:gd name="connsiteX4289" fmla="*/ 5185210 w 6891715"/>
                <a:gd name="connsiteY4289" fmla="*/ 4911495 h 6367455"/>
                <a:gd name="connsiteX4290" fmla="*/ 5188068 w 6891715"/>
                <a:gd name="connsiteY4290" fmla="*/ 4894671 h 6367455"/>
                <a:gd name="connsiteX4291" fmla="*/ 5207121 w 6891715"/>
                <a:gd name="connsiteY4291" fmla="*/ 4898798 h 6367455"/>
                <a:gd name="connsiteX4292" fmla="*/ 5217918 w 6891715"/>
                <a:gd name="connsiteY4292" fmla="*/ 4907051 h 6367455"/>
                <a:gd name="connsiteX4293" fmla="*/ 5216965 w 6891715"/>
                <a:gd name="connsiteY4293" fmla="*/ 4915305 h 6367455"/>
                <a:gd name="connsiteX4294" fmla="*/ 5234748 w 6891715"/>
                <a:gd name="connsiteY4294" fmla="*/ 4917527 h 6367455"/>
                <a:gd name="connsiteX4295" fmla="*/ 5225222 w 6891715"/>
                <a:gd name="connsiteY4295" fmla="*/ 4907051 h 6367455"/>
                <a:gd name="connsiteX4296" fmla="*/ 5243322 w 6891715"/>
                <a:gd name="connsiteY4296" fmla="*/ 4908956 h 6367455"/>
                <a:gd name="connsiteX4297" fmla="*/ 5249673 w 6891715"/>
                <a:gd name="connsiteY4297" fmla="*/ 4901655 h 6367455"/>
                <a:gd name="connsiteX4298" fmla="*/ 5252531 w 6891715"/>
                <a:gd name="connsiteY4298" fmla="*/ 4881338 h 6367455"/>
                <a:gd name="connsiteX4299" fmla="*/ 5262058 w 6891715"/>
                <a:gd name="connsiteY4299" fmla="*/ 4868641 h 6367455"/>
                <a:gd name="connsiteX4300" fmla="*/ 5276983 w 6891715"/>
                <a:gd name="connsiteY4300" fmla="*/ 4862292 h 6367455"/>
                <a:gd name="connsiteX4301" fmla="*/ 5279841 w 6891715"/>
                <a:gd name="connsiteY4301" fmla="*/ 4842293 h 6367455"/>
                <a:gd name="connsiteX4302" fmla="*/ 5300482 w 6891715"/>
                <a:gd name="connsiteY4302" fmla="*/ 4809279 h 6367455"/>
                <a:gd name="connsiteX4303" fmla="*/ 5309056 w 6891715"/>
                <a:gd name="connsiteY4303" fmla="*/ 4810232 h 6367455"/>
                <a:gd name="connsiteX4304" fmla="*/ 5302705 w 6891715"/>
                <a:gd name="connsiteY4304" fmla="*/ 4819755 h 6367455"/>
                <a:gd name="connsiteX4305" fmla="*/ 5305245 w 6891715"/>
                <a:gd name="connsiteY4305" fmla="*/ 4831500 h 6367455"/>
                <a:gd name="connsiteX4306" fmla="*/ 5318900 w 6891715"/>
                <a:gd name="connsiteY4306" fmla="*/ 4840706 h 6367455"/>
                <a:gd name="connsiteX4307" fmla="*/ 5328109 w 6891715"/>
                <a:gd name="connsiteY4307" fmla="*/ 4832135 h 6367455"/>
                <a:gd name="connsiteX4308" fmla="*/ 5327157 w 6891715"/>
                <a:gd name="connsiteY4308" fmla="*/ 4827056 h 6367455"/>
                <a:gd name="connsiteX4309" fmla="*/ 5322711 w 6891715"/>
                <a:gd name="connsiteY4309" fmla="*/ 4821660 h 6367455"/>
                <a:gd name="connsiteX4310" fmla="*/ 5323981 w 6891715"/>
                <a:gd name="connsiteY4310" fmla="*/ 4831183 h 6367455"/>
                <a:gd name="connsiteX4311" fmla="*/ 5316360 w 6891715"/>
                <a:gd name="connsiteY4311" fmla="*/ 4823882 h 6367455"/>
                <a:gd name="connsiteX4312" fmla="*/ 5314454 w 6891715"/>
                <a:gd name="connsiteY4312" fmla="*/ 4815628 h 6367455"/>
                <a:gd name="connsiteX4313" fmla="*/ 5317630 w 6891715"/>
                <a:gd name="connsiteY4313" fmla="*/ 4811501 h 6367455"/>
                <a:gd name="connsiteX4314" fmla="*/ 5327157 w 6891715"/>
                <a:gd name="connsiteY4314" fmla="*/ 4801978 h 6367455"/>
                <a:gd name="connsiteX4315" fmla="*/ 5333508 w 6891715"/>
                <a:gd name="connsiteY4315" fmla="*/ 4801661 h 6367455"/>
                <a:gd name="connsiteX4316" fmla="*/ 5342082 w 6891715"/>
                <a:gd name="connsiteY4316" fmla="*/ 4813089 h 6367455"/>
                <a:gd name="connsiteX4317" fmla="*/ 5351608 w 6891715"/>
                <a:gd name="connsiteY4317" fmla="*/ 4815311 h 6367455"/>
                <a:gd name="connsiteX4318" fmla="*/ 5359547 w 6891715"/>
                <a:gd name="connsiteY4318" fmla="*/ 4808010 h 6367455"/>
                <a:gd name="connsiteX4319" fmla="*/ 5342717 w 6891715"/>
                <a:gd name="connsiteY4319" fmla="*/ 4796264 h 6367455"/>
                <a:gd name="connsiteX4320" fmla="*/ 5340494 w 6891715"/>
                <a:gd name="connsiteY4320" fmla="*/ 4790868 h 6367455"/>
                <a:gd name="connsiteX4321" fmla="*/ 5309691 w 6891715"/>
                <a:gd name="connsiteY4321" fmla="*/ 4767060 h 6367455"/>
                <a:gd name="connsiteX4322" fmla="*/ 5305563 w 6891715"/>
                <a:gd name="connsiteY4322" fmla="*/ 4772456 h 6367455"/>
                <a:gd name="connsiteX4323" fmla="*/ 5292861 w 6891715"/>
                <a:gd name="connsiteY4323" fmla="*/ 4758806 h 6367455"/>
                <a:gd name="connsiteX4324" fmla="*/ 5283969 w 6891715"/>
                <a:gd name="connsiteY4324" fmla="*/ 4741030 h 6367455"/>
                <a:gd name="connsiteX4325" fmla="*/ 5280794 w 6891715"/>
                <a:gd name="connsiteY4325" fmla="*/ 4721983 h 6367455"/>
                <a:gd name="connsiteX4326" fmla="*/ 5298894 w 6891715"/>
                <a:gd name="connsiteY4326" fmla="*/ 4732459 h 6367455"/>
                <a:gd name="connsiteX4327" fmla="*/ 5315725 w 6891715"/>
                <a:gd name="connsiteY4327" fmla="*/ 4725792 h 6367455"/>
                <a:gd name="connsiteX4328" fmla="*/ 5318900 w 6891715"/>
                <a:gd name="connsiteY4328" fmla="*/ 4719444 h 6367455"/>
                <a:gd name="connsiteX4329" fmla="*/ 5328427 w 6891715"/>
                <a:gd name="connsiteY4329" fmla="*/ 4721666 h 6367455"/>
                <a:gd name="connsiteX4330" fmla="*/ 5336048 w 6891715"/>
                <a:gd name="connsiteY4330" fmla="*/ 4728967 h 6367455"/>
                <a:gd name="connsiteX4331" fmla="*/ 5356689 w 6891715"/>
                <a:gd name="connsiteY4331" fmla="*/ 4728649 h 6367455"/>
                <a:gd name="connsiteX4332" fmla="*/ 5356689 w 6891715"/>
                <a:gd name="connsiteY4332" fmla="*/ 4718491 h 6367455"/>
                <a:gd name="connsiteX4333" fmla="*/ 5343987 w 6891715"/>
                <a:gd name="connsiteY4333" fmla="*/ 4709920 h 6367455"/>
                <a:gd name="connsiteX4334" fmla="*/ 5337636 w 6891715"/>
                <a:gd name="connsiteY4334" fmla="*/ 4718491 h 6367455"/>
                <a:gd name="connsiteX4335" fmla="*/ 5331285 w 6891715"/>
                <a:gd name="connsiteY4335" fmla="*/ 4708968 h 6367455"/>
                <a:gd name="connsiteX4336" fmla="*/ 5334460 w 6891715"/>
                <a:gd name="connsiteY4336" fmla="*/ 4700397 h 6367455"/>
                <a:gd name="connsiteX4337" fmla="*/ 5339859 w 6891715"/>
                <a:gd name="connsiteY4337" fmla="*/ 4696270 h 6367455"/>
                <a:gd name="connsiteX4338" fmla="*/ 5363358 w 6891715"/>
                <a:gd name="connsiteY4338" fmla="*/ 4697223 h 6367455"/>
                <a:gd name="connsiteX4339" fmla="*/ 5375742 w 6891715"/>
                <a:gd name="connsiteY4339" fmla="*/ 4686430 h 6367455"/>
                <a:gd name="connsiteX4340" fmla="*/ 5386222 w 6891715"/>
                <a:gd name="connsiteY4340" fmla="*/ 4681986 h 6367455"/>
                <a:gd name="connsiteX4341" fmla="*/ 5430362 w 6891715"/>
                <a:gd name="connsiteY4341" fmla="*/ 4672462 h 6367455"/>
                <a:gd name="connsiteX4342" fmla="*/ 5430362 w 6891715"/>
                <a:gd name="connsiteY4342" fmla="*/ 4663892 h 6367455"/>
                <a:gd name="connsiteX4343" fmla="*/ 5418612 w 6891715"/>
                <a:gd name="connsiteY4343" fmla="*/ 4657543 h 6367455"/>
                <a:gd name="connsiteX4344" fmla="*/ 5420835 w 6891715"/>
                <a:gd name="connsiteY4344" fmla="*/ 4648019 h 6367455"/>
                <a:gd name="connsiteX4345" fmla="*/ 5416707 w 6891715"/>
                <a:gd name="connsiteY4345" fmla="*/ 4641036 h 6367455"/>
                <a:gd name="connsiteX4346" fmla="*/ 5393208 w 6891715"/>
                <a:gd name="connsiteY4346" fmla="*/ 4645163 h 6367455"/>
                <a:gd name="connsiteX4347" fmla="*/ 5379553 w 6891715"/>
                <a:gd name="connsiteY4347" fmla="*/ 4654686 h 6367455"/>
                <a:gd name="connsiteX4348" fmla="*/ 5352243 w 6891715"/>
                <a:gd name="connsiteY4348" fmla="*/ 4657225 h 6367455"/>
                <a:gd name="connsiteX4349" fmla="*/ 5331230 w 6891715"/>
                <a:gd name="connsiteY4349" fmla="*/ 4660361 h 6367455"/>
                <a:gd name="connsiteX4350" fmla="*/ 5331109 w 6891715"/>
                <a:gd name="connsiteY4350" fmla="*/ 4661094 h 6367455"/>
                <a:gd name="connsiteX4351" fmla="*/ 5315234 w 6891715"/>
                <a:gd name="connsiteY4351" fmla="*/ 4676033 h 6367455"/>
                <a:gd name="connsiteX4352" fmla="*/ 5309836 w 6891715"/>
                <a:gd name="connsiteY4352" fmla="*/ 4676351 h 6367455"/>
                <a:gd name="connsiteX4353" fmla="*/ 5314281 w 6891715"/>
                <a:gd name="connsiteY4353" fmla="*/ 4666816 h 6367455"/>
                <a:gd name="connsiteX4354" fmla="*/ 5285389 w 6891715"/>
                <a:gd name="connsiteY4354" fmla="*/ 4662366 h 6367455"/>
                <a:gd name="connsiteX4355" fmla="*/ 5258401 w 6891715"/>
                <a:gd name="connsiteY4355" fmla="*/ 4676669 h 6367455"/>
                <a:gd name="connsiteX4356" fmla="*/ 5249829 w 6891715"/>
                <a:gd name="connsiteY4356" fmla="*/ 4690337 h 6367455"/>
                <a:gd name="connsiteX4357" fmla="*/ 5242844 w 6891715"/>
                <a:gd name="connsiteY4357" fmla="*/ 4694787 h 6367455"/>
                <a:gd name="connsiteX4358" fmla="*/ 5238399 w 6891715"/>
                <a:gd name="connsiteY4358" fmla="*/ 4692562 h 6367455"/>
                <a:gd name="connsiteX4359" fmla="*/ 5206649 w 6891715"/>
                <a:gd name="connsiteY4359" fmla="*/ 4704640 h 6367455"/>
                <a:gd name="connsiteX4360" fmla="*/ 5195219 w 6891715"/>
                <a:gd name="connsiteY4360" fmla="*/ 4725936 h 6367455"/>
                <a:gd name="connsiteX4361" fmla="*/ 5184741 w 6891715"/>
                <a:gd name="connsiteY4361" fmla="*/ 4732293 h 6367455"/>
                <a:gd name="connsiteX4362" fmla="*/ 5178391 w 6891715"/>
                <a:gd name="connsiteY4362" fmla="*/ 4719579 h 6367455"/>
                <a:gd name="connsiteX4363" fmla="*/ 5164421 w 6891715"/>
                <a:gd name="connsiteY4363" fmla="*/ 4717672 h 6367455"/>
                <a:gd name="connsiteX4364" fmla="*/ 5151721 w 6891715"/>
                <a:gd name="connsiteY4364" fmla="*/ 4719897 h 6367455"/>
                <a:gd name="connsiteX4365" fmla="*/ 5147594 w 6891715"/>
                <a:gd name="connsiteY4365" fmla="*/ 4731657 h 6367455"/>
                <a:gd name="connsiteX4366" fmla="*/ 5144736 w 6891715"/>
                <a:gd name="connsiteY4366" fmla="*/ 4744053 h 6367455"/>
                <a:gd name="connsiteX4367" fmla="*/ 5132036 w 6891715"/>
                <a:gd name="connsiteY4367" fmla="*/ 4746596 h 6367455"/>
                <a:gd name="connsiteX4368" fmla="*/ 5132036 w 6891715"/>
                <a:gd name="connsiteY4368" fmla="*/ 4739921 h 6367455"/>
                <a:gd name="connsiteX4369" fmla="*/ 5116161 w 6891715"/>
                <a:gd name="connsiteY4369" fmla="*/ 4732611 h 6367455"/>
                <a:gd name="connsiteX4370" fmla="*/ 5101239 w 6891715"/>
                <a:gd name="connsiteY4370" fmla="*/ 4750728 h 6367455"/>
                <a:gd name="connsiteX4371" fmla="*/ 5080284 w 6891715"/>
                <a:gd name="connsiteY4371" fmla="*/ 4761535 h 6367455"/>
                <a:gd name="connsiteX4372" fmla="*/ 5055836 w 6891715"/>
                <a:gd name="connsiteY4372" fmla="*/ 4769164 h 6367455"/>
                <a:gd name="connsiteX4373" fmla="*/ 5050756 w 6891715"/>
                <a:gd name="connsiteY4373" fmla="*/ 4763124 h 6367455"/>
                <a:gd name="connsiteX4374" fmla="*/ 5045994 w 6891715"/>
                <a:gd name="connsiteY4374" fmla="*/ 4736425 h 6367455"/>
                <a:gd name="connsiteX4375" fmla="*/ 5040914 w 6891715"/>
                <a:gd name="connsiteY4375" fmla="*/ 4745960 h 6367455"/>
                <a:gd name="connsiteX4376" fmla="*/ 5045359 w 6891715"/>
                <a:gd name="connsiteY4376" fmla="*/ 4773296 h 6367455"/>
                <a:gd name="connsiteX4377" fmla="*/ 5051709 w 6891715"/>
                <a:gd name="connsiteY4377" fmla="*/ 4774567 h 6367455"/>
                <a:gd name="connsiteX4378" fmla="*/ 5042501 w 6891715"/>
                <a:gd name="connsiteY4378" fmla="*/ 4780924 h 6367455"/>
                <a:gd name="connsiteX4379" fmla="*/ 5039961 w 6891715"/>
                <a:gd name="connsiteY4379" fmla="*/ 4775838 h 6367455"/>
                <a:gd name="connsiteX4380" fmla="*/ 5039009 w 6891715"/>
                <a:gd name="connsiteY4380" fmla="*/ 4766303 h 6367455"/>
                <a:gd name="connsiteX4381" fmla="*/ 5033611 w 6891715"/>
                <a:gd name="connsiteY4381" fmla="*/ 4758992 h 6367455"/>
                <a:gd name="connsiteX4382" fmla="*/ 5028531 w 6891715"/>
                <a:gd name="connsiteY4382" fmla="*/ 4776792 h 6367455"/>
                <a:gd name="connsiteX4383" fmla="*/ 5032976 w 6891715"/>
                <a:gd name="connsiteY4383" fmla="*/ 4779017 h 6367455"/>
                <a:gd name="connsiteX4384" fmla="*/ 5019006 w 6891715"/>
                <a:gd name="connsiteY4384" fmla="*/ 4792684 h 6367455"/>
                <a:gd name="connsiteX4385" fmla="*/ 5004401 w 6891715"/>
                <a:gd name="connsiteY4385" fmla="*/ 4799359 h 6367455"/>
                <a:gd name="connsiteX4386" fmla="*/ 4999004 w 6891715"/>
                <a:gd name="connsiteY4386" fmla="*/ 4803491 h 6367455"/>
                <a:gd name="connsiteX4387" fmla="*/ 4987574 w 6891715"/>
                <a:gd name="connsiteY4387" fmla="*/ 4805716 h 6367455"/>
                <a:gd name="connsiteX4388" fmla="*/ 4983446 w 6891715"/>
                <a:gd name="connsiteY4388" fmla="*/ 4824787 h 6367455"/>
                <a:gd name="connsiteX4389" fmla="*/ 4974874 w 6891715"/>
                <a:gd name="connsiteY4389" fmla="*/ 4829873 h 6367455"/>
                <a:gd name="connsiteX4390" fmla="*/ 4968524 w 6891715"/>
                <a:gd name="connsiteY4390" fmla="*/ 4826694 h 6367455"/>
                <a:gd name="connsiteX4391" fmla="*/ 4965349 w 6891715"/>
                <a:gd name="connsiteY4391" fmla="*/ 4818748 h 6367455"/>
                <a:gd name="connsiteX4392" fmla="*/ 4974874 w 6891715"/>
                <a:gd name="connsiteY4392" fmla="*/ 4813980 h 6367455"/>
                <a:gd name="connsiteX4393" fmla="*/ 4974874 w 6891715"/>
                <a:gd name="connsiteY4393" fmla="*/ 4810166 h 6367455"/>
                <a:gd name="connsiteX4394" fmla="*/ 4965349 w 6891715"/>
                <a:gd name="connsiteY4394" fmla="*/ 4815570 h 6367455"/>
                <a:gd name="connsiteX4395" fmla="*/ 4952649 w 6891715"/>
                <a:gd name="connsiteY4395" fmla="*/ 4800631 h 6367455"/>
                <a:gd name="connsiteX4396" fmla="*/ 4941854 w 6891715"/>
                <a:gd name="connsiteY4396" fmla="*/ 4801902 h 6367455"/>
                <a:gd name="connsiteX4397" fmla="*/ 4938679 w 6891715"/>
                <a:gd name="connsiteY4397" fmla="*/ 4810166 h 6367455"/>
                <a:gd name="connsiteX4398" fmla="*/ 4930424 w 6891715"/>
                <a:gd name="connsiteY4398" fmla="*/ 4803173 h 6367455"/>
                <a:gd name="connsiteX4399" fmla="*/ 4922804 w 6891715"/>
                <a:gd name="connsiteY4399" fmla="*/ 4814934 h 6367455"/>
                <a:gd name="connsiteX4400" fmla="*/ 4917724 w 6891715"/>
                <a:gd name="connsiteY4400" fmla="*/ 4801902 h 6367455"/>
                <a:gd name="connsiteX4401" fmla="*/ 4910104 w 6891715"/>
                <a:gd name="connsiteY4401" fmla="*/ 4792684 h 6367455"/>
                <a:gd name="connsiteX4402" fmla="*/ 4896451 w 6891715"/>
                <a:gd name="connsiteY4402" fmla="*/ 4784420 h 6367455"/>
                <a:gd name="connsiteX4403" fmla="*/ 4893276 w 6891715"/>
                <a:gd name="connsiteY4403" fmla="*/ 4803491 h 6367455"/>
                <a:gd name="connsiteX4404" fmla="*/ 4900896 w 6891715"/>
                <a:gd name="connsiteY4404" fmla="*/ 4812709 h 6367455"/>
                <a:gd name="connsiteX4405" fmla="*/ 4907246 w 6891715"/>
                <a:gd name="connsiteY4405" fmla="*/ 4819066 h 6367455"/>
                <a:gd name="connsiteX4406" fmla="*/ 4916771 w 6891715"/>
                <a:gd name="connsiteY4406" fmla="*/ 4820020 h 6367455"/>
                <a:gd name="connsiteX4407" fmla="*/ 4929471 w 6891715"/>
                <a:gd name="connsiteY4407" fmla="*/ 4827330 h 6367455"/>
                <a:gd name="connsiteX4408" fmla="*/ 4932646 w 6891715"/>
                <a:gd name="connsiteY4408" fmla="*/ 4840044 h 6367455"/>
                <a:gd name="connsiteX4409" fmla="*/ 4939314 w 6891715"/>
                <a:gd name="connsiteY4409" fmla="*/ 4841951 h 6367455"/>
                <a:gd name="connsiteX4410" fmla="*/ 4937091 w 6891715"/>
                <a:gd name="connsiteY4410" fmla="*/ 4826059 h 6367455"/>
                <a:gd name="connsiteX4411" fmla="*/ 4938679 w 6891715"/>
                <a:gd name="connsiteY4411" fmla="*/ 4819702 h 6367455"/>
                <a:gd name="connsiteX4412" fmla="*/ 4960269 w 6891715"/>
                <a:gd name="connsiteY4412" fmla="*/ 4833051 h 6367455"/>
                <a:gd name="connsiteX4413" fmla="*/ 4969794 w 6891715"/>
                <a:gd name="connsiteY4413" fmla="*/ 4836548 h 6367455"/>
                <a:gd name="connsiteX4414" fmla="*/ 4977414 w 6891715"/>
                <a:gd name="connsiteY4414" fmla="*/ 4841633 h 6367455"/>
                <a:gd name="connsiteX4415" fmla="*/ 4964714 w 6891715"/>
                <a:gd name="connsiteY4415" fmla="*/ 4854347 h 6367455"/>
                <a:gd name="connsiteX4416" fmla="*/ 4963444 w 6891715"/>
                <a:gd name="connsiteY4416" fmla="*/ 4857526 h 6367455"/>
                <a:gd name="connsiteX4417" fmla="*/ 4982811 w 6891715"/>
                <a:gd name="connsiteY4417" fmla="*/ 4855301 h 6367455"/>
                <a:gd name="connsiteX4418" fmla="*/ 4990114 w 6891715"/>
                <a:gd name="connsiteY4418" fmla="*/ 4859433 h 6367455"/>
                <a:gd name="connsiteX4419" fmla="*/ 4983764 w 6891715"/>
                <a:gd name="connsiteY4419" fmla="*/ 4865790 h 6367455"/>
                <a:gd name="connsiteX4420" fmla="*/ 4999639 w 6891715"/>
                <a:gd name="connsiteY4420" fmla="*/ 4865790 h 6367455"/>
                <a:gd name="connsiteX4421" fmla="*/ 5011386 w 6891715"/>
                <a:gd name="connsiteY4421" fmla="*/ 4870876 h 6367455"/>
                <a:gd name="connsiteX4422" fmla="*/ 5021864 w 6891715"/>
                <a:gd name="connsiteY4422" fmla="*/ 4883590 h 6367455"/>
                <a:gd name="connsiteX4423" fmla="*/ 5015831 w 6891715"/>
                <a:gd name="connsiteY4423" fmla="*/ 4909653 h 6367455"/>
                <a:gd name="connsiteX4424" fmla="*/ 5036151 w 6891715"/>
                <a:gd name="connsiteY4424" fmla="*/ 4910607 h 6367455"/>
                <a:gd name="connsiteX4425" fmla="*/ 5076474 w 6891715"/>
                <a:gd name="connsiteY4425" fmla="*/ 4925228 h 6367455"/>
                <a:gd name="connsiteX4426" fmla="*/ 5079649 w 6891715"/>
                <a:gd name="connsiteY4426" fmla="*/ 4917917 h 6367455"/>
                <a:gd name="connsiteX4427" fmla="*/ 5052979 w 6891715"/>
                <a:gd name="connsiteY4427" fmla="*/ 4901071 h 6367455"/>
                <a:gd name="connsiteX4428" fmla="*/ 5031389 w 6891715"/>
                <a:gd name="connsiteY4428" fmla="*/ 4869604 h 6367455"/>
                <a:gd name="connsiteX4429" fmla="*/ 5012974 w 6891715"/>
                <a:gd name="connsiteY4429" fmla="*/ 4834005 h 6367455"/>
                <a:gd name="connsiteX4430" fmla="*/ 5004719 w 6891715"/>
                <a:gd name="connsiteY4430" fmla="*/ 4842269 h 6367455"/>
                <a:gd name="connsiteX4431" fmla="*/ 4999321 w 6891715"/>
                <a:gd name="connsiteY4431" fmla="*/ 4834005 h 6367455"/>
                <a:gd name="connsiteX4432" fmla="*/ 4995194 w 6891715"/>
                <a:gd name="connsiteY4432" fmla="*/ 4819384 h 6367455"/>
                <a:gd name="connsiteX4433" fmla="*/ 5002496 w 6891715"/>
                <a:gd name="connsiteY4433" fmla="*/ 4816205 h 6367455"/>
                <a:gd name="connsiteX4434" fmla="*/ 5001544 w 6891715"/>
                <a:gd name="connsiteY4434" fmla="*/ 4809848 h 6367455"/>
                <a:gd name="connsiteX4435" fmla="*/ 5004719 w 6891715"/>
                <a:gd name="connsiteY4435" fmla="*/ 4807623 h 6367455"/>
                <a:gd name="connsiteX4436" fmla="*/ 5036786 w 6891715"/>
                <a:gd name="connsiteY4436" fmla="*/ 4869604 h 6367455"/>
                <a:gd name="connsiteX4437" fmla="*/ 5057106 w 6891715"/>
                <a:gd name="connsiteY4437" fmla="*/ 4899164 h 6367455"/>
                <a:gd name="connsiteX4438" fmla="*/ 5078696 w 6891715"/>
                <a:gd name="connsiteY4438" fmla="*/ 4909335 h 6367455"/>
                <a:gd name="connsiteX4439" fmla="*/ 5085999 w 6891715"/>
                <a:gd name="connsiteY4439" fmla="*/ 4911560 h 6367455"/>
                <a:gd name="connsiteX4440" fmla="*/ 5094254 w 6891715"/>
                <a:gd name="connsiteY4440" fmla="*/ 4912196 h 6367455"/>
                <a:gd name="connsiteX4441" fmla="*/ 5098381 w 6891715"/>
                <a:gd name="connsiteY4441" fmla="*/ 4905839 h 6367455"/>
                <a:gd name="connsiteX4442" fmla="*/ 5106954 w 6891715"/>
                <a:gd name="connsiteY4442" fmla="*/ 4896304 h 6367455"/>
                <a:gd name="connsiteX4443" fmla="*/ 5116479 w 6891715"/>
                <a:gd name="connsiteY4443" fmla="*/ 4911243 h 6367455"/>
                <a:gd name="connsiteX4444" fmla="*/ 5126004 w 6891715"/>
                <a:gd name="connsiteY4444" fmla="*/ 4904886 h 6367455"/>
                <a:gd name="connsiteX4445" fmla="*/ 5130131 w 6891715"/>
                <a:gd name="connsiteY4445" fmla="*/ 4898211 h 6367455"/>
                <a:gd name="connsiteX4446" fmla="*/ 5148864 w 6891715"/>
                <a:gd name="connsiteY4446" fmla="*/ 4893761 h 6367455"/>
                <a:gd name="connsiteX4447" fmla="*/ 5162834 w 6891715"/>
                <a:gd name="connsiteY4447" fmla="*/ 4895986 h 6367455"/>
                <a:gd name="connsiteX4448" fmla="*/ 5181249 w 6891715"/>
                <a:gd name="connsiteY4448" fmla="*/ 4909335 h 6367455"/>
                <a:gd name="connsiteX4449" fmla="*/ 5175534 w 6891715"/>
                <a:gd name="connsiteY4449" fmla="*/ 4914739 h 6367455"/>
                <a:gd name="connsiteX4450" fmla="*/ 5160929 w 6891715"/>
                <a:gd name="connsiteY4450" fmla="*/ 4912832 h 6367455"/>
                <a:gd name="connsiteX4451" fmla="*/ 5156801 w 6891715"/>
                <a:gd name="connsiteY4451" fmla="*/ 4915057 h 6367455"/>
                <a:gd name="connsiteX4452" fmla="*/ 5156166 w 6891715"/>
                <a:gd name="connsiteY4452" fmla="*/ 4934763 h 6367455"/>
                <a:gd name="connsiteX4453" fmla="*/ 5151721 w 6891715"/>
                <a:gd name="connsiteY4453" fmla="*/ 4947477 h 6367455"/>
                <a:gd name="connsiteX4454" fmla="*/ 5144419 w 6891715"/>
                <a:gd name="connsiteY4454" fmla="*/ 4948749 h 6367455"/>
                <a:gd name="connsiteX4455" fmla="*/ 5131719 w 6891715"/>
                <a:gd name="connsiteY4455" fmla="*/ 4950974 h 6367455"/>
                <a:gd name="connsiteX4456" fmla="*/ 5117114 w 6891715"/>
                <a:gd name="connsiteY4456" fmla="*/ 4960827 h 6367455"/>
                <a:gd name="connsiteX4457" fmla="*/ 5094571 w 6891715"/>
                <a:gd name="connsiteY4457" fmla="*/ 4943028 h 6367455"/>
                <a:gd name="connsiteX4458" fmla="*/ 5071076 w 6891715"/>
                <a:gd name="connsiteY4458" fmla="*/ 4943981 h 6367455"/>
                <a:gd name="connsiteX4459" fmla="*/ 5061869 w 6891715"/>
                <a:gd name="connsiteY4459" fmla="*/ 4955742 h 6367455"/>
                <a:gd name="connsiteX4460" fmla="*/ 5055519 w 6891715"/>
                <a:gd name="connsiteY4460" fmla="*/ 4969409 h 6367455"/>
                <a:gd name="connsiteX4461" fmla="*/ 5033611 w 6891715"/>
                <a:gd name="connsiteY4461" fmla="*/ 4976402 h 6367455"/>
                <a:gd name="connsiteX4462" fmla="*/ 5025039 w 6891715"/>
                <a:gd name="connsiteY4462" fmla="*/ 4986891 h 6367455"/>
                <a:gd name="connsiteX4463" fmla="*/ 5012339 w 6891715"/>
                <a:gd name="connsiteY4463" fmla="*/ 4987845 h 6367455"/>
                <a:gd name="connsiteX4464" fmla="*/ 5002814 w 6891715"/>
                <a:gd name="connsiteY4464" fmla="*/ 4981488 h 6367455"/>
                <a:gd name="connsiteX4465" fmla="*/ 4994241 w 6891715"/>
                <a:gd name="connsiteY4465" fmla="*/ 4986255 h 6367455"/>
                <a:gd name="connsiteX4466" fmla="*/ 4972334 w 6891715"/>
                <a:gd name="connsiteY4466" fmla="*/ 5008505 h 6367455"/>
                <a:gd name="connsiteX4467" fmla="*/ 4941854 w 6891715"/>
                <a:gd name="connsiteY4467" fmla="*/ 5033933 h 6367455"/>
                <a:gd name="connsiteX4468" fmla="*/ 4914866 w 6891715"/>
                <a:gd name="connsiteY4468" fmla="*/ 5053004 h 6367455"/>
                <a:gd name="connsiteX4469" fmla="*/ 4887879 w 6891715"/>
                <a:gd name="connsiteY4469" fmla="*/ 5037429 h 6367455"/>
                <a:gd name="connsiteX4470" fmla="*/ 4861526 w 6891715"/>
                <a:gd name="connsiteY4470" fmla="*/ 5034568 h 6367455"/>
                <a:gd name="connsiteX4471" fmla="*/ 4859304 w 6891715"/>
                <a:gd name="connsiteY4471" fmla="*/ 5027258 h 6367455"/>
                <a:gd name="connsiteX4472" fmla="*/ 4877401 w 6891715"/>
                <a:gd name="connsiteY4472" fmla="*/ 5013590 h 6367455"/>
                <a:gd name="connsiteX4473" fmla="*/ 4873909 w 6891715"/>
                <a:gd name="connsiteY4473" fmla="*/ 4995473 h 6367455"/>
                <a:gd name="connsiteX4474" fmla="*/ 4881211 w 6891715"/>
                <a:gd name="connsiteY4474" fmla="*/ 4992294 h 6367455"/>
                <a:gd name="connsiteX4475" fmla="*/ 4885339 w 6891715"/>
                <a:gd name="connsiteY4475" fmla="*/ 4962734 h 6367455"/>
                <a:gd name="connsiteX4476" fmla="*/ 4870099 w 6891715"/>
                <a:gd name="connsiteY4476" fmla="*/ 4939849 h 6367455"/>
                <a:gd name="connsiteX4477" fmla="*/ 4854224 w 6891715"/>
                <a:gd name="connsiteY4477" fmla="*/ 4945253 h 6367455"/>
                <a:gd name="connsiteX4478" fmla="*/ 4851049 w 6891715"/>
                <a:gd name="connsiteY4478" fmla="*/ 4936671 h 6367455"/>
                <a:gd name="connsiteX4479" fmla="*/ 4831046 w 6891715"/>
                <a:gd name="connsiteY4479" fmla="*/ 4919825 h 6367455"/>
                <a:gd name="connsiteX4480" fmla="*/ 4818029 w 6891715"/>
                <a:gd name="connsiteY4480" fmla="*/ 4918871 h 6367455"/>
                <a:gd name="connsiteX4481" fmla="*/ 4810726 w 6891715"/>
                <a:gd name="connsiteY4481" fmla="*/ 4929678 h 6367455"/>
                <a:gd name="connsiteX4482" fmla="*/ 4797074 w 6891715"/>
                <a:gd name="connsiteY4482" fmla="*/ 4924592 h 6367455"/>
                <a:gd name="connsiteX4483" fmla="*/ 4784056 w 6891715"/>
                <a:gd name="connsiteY4483" fmla="*/ 4917282 h 6367455"/>
                <a:gd name="connsiteX4484" fmla="*/ 4780881 w 6891715"/>
                <a:gd name="connsiteY4484" fmla="*/ 4909018 h 6367455"/>
                <a:gd name="connsiteX4485" fmla="*/ 4787549 w 6891715"/>
                <a:gd name="connsiteY4485" fmla="*/ 4904250 h 6367455"/>
                <a:gd name="connsiteX4486" fmla="*/ 4808186 w 6891715"/>
                <a:gd name="connsiteY4486" fmla="*/ 4888357 h 6367455"/>
                <a:gd name="connsiteX4487" fmla="*/ 4836444 w 6891715"/>
                <a:gd name="connsiteY4487" fmla="*/ 4865154 h 6367455"/>
                <a:gd name="connsiteX4488" fmla="*/ 4839619 w 6891715"/>
                <a:gd name="connsiteY4488" fmla="*/ 4855619 h 6367455"/>
                <a:gd name="connsiteX4489" fmla="*/ 4844064 w 6891715"/>
                <a:gd name="connsiteY4489" fmla="*/ 4862929 h 6367455"/>
                <a:gd name="connsiteX4490" fmla="*/ 4866289 w 6891715"/>
                <a:gd name="connsiteY4490" fmla="*/ 4854030 h 6367455"/>
                <a:gd name="connsiteX4491" fmla="*/ 4894546 w 6891715"/>
                <a:gd name="connsiteY4491" fmla="*/ 4846719 h 6367455"/>
                <a:gd name="connsiteX4492" fmla="*/ 4905341 w 6891715"/>
                <a:gd name="connsiteY4492" fmla="*/ 4849897 h 6367455"/>
                <a:gd name="connsiteX4493" fmla="*/ 4899944 w 6891715"/>
                <a:gd name="connsiteY4493" fmla="*/ 4839091 h 6367455"/>
                <a:gd name="connsiteX4494" fmla="*/ 4909469 w 6891715"/>
                <a:gd name="connsiteY4494" fmla="*/ 4829555 h 6367455"/>
                <a:gd name="connsiteX4495" fmla="*/ 4891371 w 6891715"/>
                <a:gd name="connsiteY4495" fmla="*/ 4835912 h 6367455"/>
                <a:gd name="connsiteX4496" fmla="*/ 4890419 w 6891715"/>
                <a:gd name="connsiteY4496" fmla="*/ 4824469 h 6367455"/>
                <a:gd name="connsiteX4497" fmla="*/ 4885021 w 6891715"/>
                <a:gd name="connsiteY4497" fmla="*/ 4817159 h 6367455"/>
                <a:gd name="connsiteX4498" fmla="*/ 4882481 w 6891715"/>
                <a:gd name="connsiteY4498" fmla="*/ 4795863 h 6367455"/>
                <a:gd name="connsiteX4499" fmla="*/ 4877719 w 6891715"/>
                <a:gd name="connsiteY4499" fmla="*/ 4809848 h 6367455"/>
                <a:gd name="connsiteX4500" fmla="*/ 4870099 w 6891715"/>
                <a:gd name="connsiteY4500" fmla="*/ 4812073 h 6367455"/>
                <a:gd name="connsiteX4501" fmla="*/ 4875496 w 6891715"/>
                <a:gd name="connsiteY4501" fmla="*/ 4825741 h 6367455"/>
                <a:gd name="connsiteX4502" fmla="*/ 4871369 w 6891715"/>
                <a:gd name="connsiteY4502" fmla="*/ 4824787 h 6367455"/>
                <a:gd name="connsiteX4503" fmla="*/ 4861526 w 6891715"/>
                <a:gd name="connsiteY4503" fmla="*/ 4818430 h 6367455"/>
                <a:gd name="connsiteX4504" fmla="*/ 4855176 w 6891715"/>
                <a:gd name="connsiteY4504" fmla="*/ 4819384 h 6367455"/>
                <a:gd name="connsiteX4505" fmla="*/ 4847874 w 6891715"/>
                <a:gd name="connsiteY4505" fmla="*/ 4815570 h 6367455"/>
                <a:gd name="connsiteX4506" fmla="*/ 4846921 w 6891715"/>
                <a:gd name="connsiteY4506" fmla="*/ 4803809 h 6367455"/>
                <a:gd name="connsiteX4507" fmla="*/ 4839301 w 6891715"/>
                <a:gd name="connsiteY4507" fmla="*/ 4809213 h 6367455"/>
                <a:gd name="connsiteX4508" fmla="*/ 4829776 w 6891715"/>
                <a:gd name="connsiteY4508" fmla="*/ 4801584 h 6367455"/>
                <a:gd name="connsiteX4509" fmla="*/ 4826601 w 6891715"/>
                <a:gd name="connsiteY4509" fmla="*/ 4807941 h 6367455"/>
                <a:gd name="connsiteX4510" fmla="*/ 4821204 w 6891715"/>
                <a:gd name="connsiteY4510" fmla="*/ 4809213 h 6367455"/>
                <a:gd name="connsiteX4511" fmla="*/ 4808504 w 6891715"/>
                <a:gd name="connsiteY4511" fmla="*/ 4811755 h 6367455"/>
                <a:gd name="connsiteX4512" fmla="*/ 4795169 w 6891715"/>
                <a:gd name="connsiteY4512" fmla="*/ 4816841 h 6367455"/>
                <a:gd name="connsiteX4513" fmla="*/ 4794216 w 6891715"/>
                <a:gd name="connsiteY4513" fmla="*/ 4824469 h 6367455"/>
                <a:gd name="connsiteX4514" fmla="*/ 4816441 w 6891715"/>
                <a:gd name="connsiteY4514" fmla="*/ 4828284 h 6367455"/>
                <a:gd name="connsiteX4515" fmla="*/ 4808821 w 6891715"/>
                <a:gd name="connsiteY4515" fmla="*/ 4830509 h 6367455"/>
                <a:gd name="connsiteX4516" fmla="*/ 4785644 w 6891715"/>
                <a:gd name="connsiteY4516" fmla="*/ 4826377 h 6367455"/>
                <a:gd name="connsiteX4517" fmla="*/ 4775166 w 6891715"/>
                <a:gd name="connsiteY4517" fmla="*/ 4828602 h 6367455"/>
                <a:gd name="connsiteX4518" fmla="*/ 4701824 w 6891715"/>
                <a:gd name="connsiteY4518" fmla="*/ 4809530 h 6367455"/>
                <a:gd name="connsiteX4519" fmla="*/ 4699601 w 6891715"/>
                <a:gd name="connsiteY4519" fmla="*/ 4797770 h 6367455"/>
                <a:gd name="connsiteX4520" fmla="*/ 4704999 w 6891715"/>
                <a:gd name="connsiteY4520" fmla="*/ 4808259 h 6367455"/>
                <a:gd name="connsiteX4521" fmla="*/ 4765324 w 6891715"/>
                <a:gd name="connsiteY4521" fmla="*/ 4822562 h 6367455"/>
                <a:gd name="connsiteX4522" fmla="*/ 4776119 w 6891715"/>
                <a:gd name="connsiteY4522" fmla="*/ 4823198 h 6367455"/>
                <a:gd name="connsiteX4523" fmla="*/ 4746274 w 6891715"/>
                <a:gd name="connsiteY4523" fmla="*/ 4799677 h 6367455"/>
                <a:gd name="connsiteX4524" fmla="*/ 4729446 w 6891715"/>
                <a:gd name="connsiteY4524" fmla="*/ 4799677 h 6367455"/>
                <a:gd name="connsiteX4525" fmla="*/ 4726271 w 6891715"/>
                <a:gd name="connsiteY4525" fmla="*/ 4807941 h 6367455"/>
                <a:gd name="connsiteX4526" fmla="*/ 4713571 w 6891715"/>
                <a:gd name="connsiteY4526" fmla="*/ 4802856 h 6367455"/>
                <a:gd name="connsiteX4527" fmla="*/ 4712301 w 6891715"/>
                <a:gd name="connsiteY4527" fmla="*/ 4792367 h 6367455"/>
                <a:gd name="connsiteX4528" fmla="*/ 4740559 w 6891715"/>
                <a:gd name="connsiteY4528" fmla="*/ 4785692 h 6367455"/>
                <a:gd name="connsiteX4529" fmla="*/ 4746909 w 6891715"/>
                <a:gd name="connsiteY4529" fmla="*/ 4784738 h 6367455"/>
                <a:gd name="connsiteX4530" fmla="*/ 4737384 w 6891715"/>
                <a:gd name="connsiteY4530" fmla="*/ 4768846 h 6367455"/>
                <a:gd name="connsiteX4531" fmla="*/ 4717381 w 6891715"/>
                <a:gd name="connsiteY4531" fmla="*/ 4764714 h 6367455"/>
                <a:gd name="connsiteX4532" fmla="*/ 4706586 w 6891715"/>
                <a:gd name="connsiteY4532" fmla="*/ 4770117 h 6367455"/>
                <a:gd name="connsiteX4533" fmla="*/ 4689759 w 6891715"/>
                <a:gd name="connsiteY4533" fmla="*/ 4756767 h 6367455"/>
                <a:gd name="connsiteX4534" fmla="*/ 4687536 w 6891715"/>
                <a:gd name="connsiteY4534" fmla="*/ 4752317 h 6367455"/>
                <a:gd name="connsiteX4535" fmla="*/ 4704681 w 6891715"/>
                <a:gd name="connsiteY4535" fmla="*/ 4757721 h 6367455"/>
                <a:gd name="connsiteX4536" fmla="*/ 4709761 w 6891715"/>
                <a:gd name="connsiteY4536" fmla="*/ 4754225 h 6367455"/>
                <a:gd name="connsiteX4537" fmla="*/ 4729129 w 6891715"/>
                <a:gd name="connsiteY4537" fmla="*/ 4759628 h 6367455"/>
                <a:gd name="connsiteX4538" fmla="*/ 4748179 w 6891715"/>
                <a:gd name="connsiteY4538" fmla="*/ 4763442 h 6367455"/>
                <a:gd name="connsiteX4539" fmla="*/ 4764054 w 6891715"/>
                <a:gd name="connsiteY4539" fmla="*/ 4769799 h 6367455"/>
                <a:gd name="connsiteX4540" fmla="*/ 4808821 w 6891715"/>
                <a:gd name="connsiteY4540" fmla="*/ 4724982 h 6367455"/>
                <a:gd name="connsiteX4541" fmla="*/ 4767864 w 6891715"/>
                <a:gd name="connsiteY4541" fmla="*/ 4752953 h 6367455"/>
                <a:gd name="connsiteX4542" fmla="*/ 4745956 w 6891715"/>
                <a:gd name="connsiteY4542" fmla="*/ 4759310 h 6367455"/>
                <a:gd name="connsiteX4543" fmla="*/ 4735161 w 6891715"/>
                <a:gd name="connsiteY4543" fmla="*/ 4747868 h 6367455"/>
                <a:gd name="connsiteX4544" fmla="*/ 4727541 w 6891715"/>
                <a:gd name="connsiteY4544" fmla="*/ 4738332 h 6367455"/>
                <a:gd name="connsiteX4545" fmla="*/ 4725636 w 6891715"/>
                <a:gd name="connsiteY4545" fmla="*/ 4731339 h 6367455"/>
                <a:gd name="connsiteX4546" fmla="*/ 4723414 w 6891715"/>
                <a:gd name="connsiteY4546" fmla="*/ 4717354 h 6367455"/>
                <a:gd name="connsiteX4547" fmla="*/ 4731351 w 6891715"/>
                <a:gd name="connsiteY4547" fmla="*/ 4710043 h 6367455"/>
                <a:gd name="connsiteX4548" fmla="*/ 4726271 w 6891715"/>
                <a:gd name="connsiteY4548" fmla="*/ 4699236 h 6367455"/>
                <a:gd name="connsiteX4549" fmla="*/ 4725001 w 6891715"/>
                <a:gd name="connsiteY4549" fmla="*/ 4688747 h 6367455"/>
                <a:gd name="connsiteX4550" fmla="*/ 4720874 w 6891715"/>
                <a:gd name="connsiteY4550" fmla="*/ 4703686 h 6367455"/>
                <a:gd name="connsiteX4551" fmla="*/ 4725001 w 6891715"/>
                <a:gd name="connsiteY4551" fmla="*/ 4708772 h 6367455"/>
                <a:gd name="connsiteX4552" fmla="*/ 4714841 w 6891715"/>
                <a:gd name="connsiteY4552" fmla="*/ 4717354 h 6367455"/>
                <a:gd name="connsiteX4553" fmla="*/ 4717064 w 6891715"/>
                <a:gd name="connsiteY4553" fmla="*/ 4729114 h 6367455"/>
                <a:gd name="connsiteX4554" fmla="*/ 4722144 w 6891715"/>
                <a:gd name="connsiteY4554" fmla="*/ 4737378 h 6367455"/>
                <a:gd name="connsiteX4555" fmla="*/ 4720239 w 6891715"/>
                <a:gd name="connsiteY4555" fmla="*/ 4744689 h 6367455"/>
                <a:gd name="connsiteX4556" fmla="*/ 4708809 w 6891715"/>
                <a:gd name="connsiteY4556" fmla="*/ 4749139 h 6367455"/>
                <a:gd name="connsiteX4557" fmla="*/ 4701189 w 6891715"/>
                <a:gd name="connsiteY4557" fmla="*/ 4742782 h 6367455"/>
                <a:gd name="connsiteX4558" fmla="*/ 4696109 w 6891715"/>
                <a:gd name="connsiteY4558" fmla="*/ 4747232 h 6367455"/>
                <a:gd name="connsiteX4559" fmla="*/ 4683409 w 6891715"/>
                <a:gd name="connsiteY4559" fmla="*/ 4747232 h 6367455"/>
                <a:gd name="connsiteX4560" fmla="*/ 4695791 w 6891715"/>
                <a:gd name="connsiteY4560" fmla="*/ 4725936 h 6367455"/>
                <a:gd name="connsiteX4561" fmla="*/ 4684044 w 6891715"/>
                <a:gd name="connsiteY4561" fmla="*/ 4726254 h 6367455"/>
                <a:gd name="connsiteX4562" fmla="*/ 4679916 w 6891715"/>
                <a:gd name="connsiteY4562" fmla="*/ 4718943 h 6367455"/>
                <a:gd name="connsiteX4563" fmla="*/ 4682456 w 6891715"/>
                <a:gd name="connsiteY4563" fmla="*/ 4738650 h 6367455"/>
                <a:gd name="connsiteX4564" fmla="*/ 4676106 w 6891715"/>
                <a:gd name="connsiteY4564" fmla="*/ 4744371 h 6367455"/>
                <a:gd name="connsiteX4565" fmla="*/ 4659914 w 6891715"/>
                <a:gd name="connsiteY4565" fmla="*/ 4746596 h 6367455"/>
                <a:gd name="connsiteX4566" fmla="*/ 4649436 w 6891715"/>
                <a:gd name="connsiteY4566" fmla="*/ 4751682 h 6367455"/>
                <a:gd name="connsiteX4567" fmla="*/ 4619591 w 6891715"/>
                <a:gd name="connsiteY4567" fmla="*/ 4753271 h 6367455"/>
                <a:gd name="connsiteX4568" fmla="*/ 4614829 w 6891715"/>
                <a:gd name="connsiteY4568" fmla="*/ 4759628 h 6367455"/>
                <a:gd name="connsiteX4569" fmla="*/ 4618956 w 6891715"/>
                <a:gd name="connsiteY4569" fmla="*/ 4769799 h 6367455"/>
                <a:gd name="connsiteX4570" fmla="*/ 4611654 w 6891715"/>
                <a:gd name="connsiteY4570" fmla="*/ 4781560 h 6367455"/>
                <a:gd name="connsiteX4571" fmla="*/ 4609749 w 6891715"/>
                <a:gd name="connsiteY4571" fmla="*/ 4797452 h 6367455"/>
                <a:gd name="connsiteX4572" fmla="*/ 4597049 w 6891715"/>
                <a:gd name="connsiteY4572" fmla="*/ 4809213 h 6367455"/>
                <a:gd name="connsiteX4573" fmla="*/ 4587524 w 6891715"/>
                <a:gd name="connsiteY4573" fmla="*/ 4820655 h 6367455"/>
                <a:gd name="connsiteX4574" fmla="*/ 4587524 w 6891715"/>
                <a:gd name="connsiteY4574" fmla="*/ 4816523 h 6367455"/>
                <a:gd name="connsiteX4575" fmla="*/ 4592921 w 6891715"/>
                <a:gd name="connsiteY4575" fmla="*/ 4807941 h 6367455"/>
                <a:gd name="connsiteX4576" fmla="*/ 4583396 w 6891715"/>
                <a:gd name="connsiteY4576" fmla="*/ 4805081 h 6367455"/>
                <a:gd name="connsiteX4577" fmla="*/ 4575776 w 6891715"/>
                <a:gd name="connsiteY4577" fmla="*/ 4799995 h 6367455"/>
                <a:gd name="connsiteX4578" fmla="*/ 4572601 w 6891715"/>
                <a:gd name="connsiteY4578" fmla="*/ 4788235 h 6367455"/>
                <a:gd name="connsiteX4579" fmla="*/ 4568474 w 6891715"/>
                <a:gd name="connsiteY4579" fmla="*/ 4796816 h 6367455"/>
                <a:gd name="connsiteX4580" fmla="*/ 4565299 w 6891715"/>
                <a:gd name="connsiteY4580" fmla="*/ 4787599 h 6367455"/>
                <a:gd name="connsiteX4581" fmla="*/ 4556726 w 6891715"/>
                <a:gd name="connsiteY4581" fmla="*/ 4784420 h 6367455"/>
                <a:gd name="connsiteX4582" fmla="*/ 4553551 w 6891715"/>
                <a:gd name="connsiteY4582" fmla="*/ 4798088 h 6367455"/>
                <a:gd name="connsiteX4583" fmla="*/ 4566251 w 6891715"/>
                <a:gd name="connsiteY4583" fmla="*/ 4811755 h 6367455"/>
                <a:gd name="connsiteX4584" fmla="*/ 4574824 w 6891715"/>
                <a:gd name="connsiteY4584" fmla="*/ 4815887 h 6367455"/>
                <a:gd name="connsiteX4585" fmla="*/ 4580539 w 6891715"/>
                <a:gd name="connsiteY4585" fmla="*/ 4820020 h 6367455"/>
                <a:gd name="connsiteX4586" fmla="*/ 4581491 w 6891715"/>
                <a:gd name="connsiteY4586" fmla="*/ 4832416 h 6367455"/>
                <a:gd name="connsiteX4587" fmla="*/ 4576094 w 6891715"/>
                <a:gd name="connsiteY4587" fmla="*/ 4845130 h 6367455"/>
                <a:gd name="connsiteX4588" fmla="*/ 4564664 w 6891715"/>
                <a:gd name="connsiteY4588" fmla="*/ 4848308 h 6367455"/>
                <a:gd name="connsiteX4589" fmla="*/ 4557361 w 6891715"/>
                <a:gd name="connsiteY4589" fmla="*/ 4856890 h 6367455"/>
                <a:gd name="connsiteX4590" fmla="*/ 4552281 w 6891715"/>
                <a:gd name="connsiteY4590" fmla="*/ 4857844 h 6367455"/>
                <a:gd name="connsiteX4591" fmla="*/ 4539264 w 6891715"/>
                <a:gd name="connsiteY4591" fmla="*/ 4858479 h 6367455"/>
                <a:gd name="connsiteX4592" fmla="*/ 4523388 w 6891715"/>
                <a:gd name="connsiteY4592" fmla="*/ 4862611 h 6367455"/>
                <a:gd name="connsiteX4593" fmla="*/ 4531961 w 6891715"/>
                <a:gd name="connsiteY4593" fmla="*/ 4871193 h 6367455"/>
                <a:gd name="connsiteX4594" fmla="*/ 4513228 w 6891715"/>
                <a:gd name="connsiteY4594" fmla="*/ 4882636 h 6367455"/>
                <a:gd name="connsiteX4595" fmla="*/ 4507831 w 6891715"/>
                <a:gd name="connsiteY4595" fmla="*/ 4875325 h 6367455"/>
                <a:gd name="connsiteX4596" fmla="*/ 4504338 w 6891715"/>
                <a:gd name="connsiteY4596" fmla="*/ 4865154 h 6367455"/>
                <a:gd name="connsiteX4597" fmla="*/ 4508466 w 6891715"/>
                <a:gd name="connsiteY4597" fmla="*/ 4859751 h 6367455"/>
                <a:gd name="connsiteX4598" fmla="*/ 4508466 w 6891715"/>
                <a:gd name="connsiteY4598" fmla="*/ 4849262 h 6367455"/>
                <a:gd name="connsiteX4599" fmla="*/ 4502116 w 6891715"/>
                <a:gd name="connsiteY4599" fmla="*/ 4843858 h 6367455"/>
                <a:gd name="connsiteX4600" fmla="*/ 4493861 w 6891715"/>
                <a:gd name="connsiteY4600" fmla="*/ 4868333 h 6367455"/>
                <a:gd name="connsiteX4601" fmla="*/ 4492908 w 6891715"/>
                <a:gd name="connsiteY4601" fmla="*/ 4884861 h 6367455"/>
                <a:gd name="connsiteX4602" fmla="*/ 4503703 w 6891715"/>
                <a:gd name="connsiteY4602" fmla="*/ 4891218 h 6367455"/>
                <a:gd name="connsiteX4603" fmla="*/ 4505926 w 6891715"/>
                <a:gd name="connsiteY4603" fmla="*/ 4905203 h 6367455"/>
                <a:gd name="connsiteX4604" fmla="*/ 4497671 w 6891715"/>
                <a:gd name="connsiteY4604" fmla="*/ 4910289 h 6367455"/>
                <a:gd name="connsiteX4605" fmla="*/ 4499868 w 6891715"/>
                <a:gd name="connsiteY4605" fmla="*/ 4919360 h 6367455"/>
                <a:gd name="connsiteX4606" fmla="*/ 4500840 w 6891715"/>
                <a:gd name="connsiteY4606" fmla="*/ 4920286 h 6367455"/>
                <a:gd name="connsiteX4607" fmla="*/ 4506875 w 6891715"/>
                <a:gd name="connsiteY4607" fmla="*/ 4943464 h 6367455"/>
                <a:gd name="connsiteX4608" fmla="*/ 4505922 w 6891715"/>
                <a:gd name="connsiteY4608" fmla="*/ 4967594 h 6367455"/>
                <a:gd name="connsiteX4609" fmla="*/ 4499570 w 6891715"/>
                <a:gd name="connsiteY4609" fmla="*/ 4964736 h 6367455"/>
                <a:gd name="connsiteX4610" fmla="*/ 4505922 w 6891715"/>
                <a:gd name="connsiteY4610" fmla="*/ 4976166 h 6367455"/>
                <a:gd name="connsiteX4611" fmla="*/ 4504969 w 6891715"/>
                <a:gd name="connsiteY4611" fmla="*/ 4987596 h 6367455"/>
                <a:gd name="connsiteX4612" fmla="*/ 4487183 w 6891715"/>
                <a:gd name="connsiteY4612" fmla="*/ 4995216 h 6367455"/>
                <a:gd name="connsiteX4613" fmla="*/ 4475749 w 6891715"/>
                <a:gd name="connsiteY4613" fmla="*/ 5001884 h 6367455"/>
                <a:gd name="connsiteX4614" fmla="*/ 4460821 w 6891715"/>
                <a:gd name="connsiteY4614" fmla="*/ 5005059 h 6367455"/>
                <a:gd name="connsiteX4615" fmla="*/ 4447164 w 6891715"/>
                <a:gd name="connsiteY4615" fmla="*/ 5022204 h 6367455"/>
                <a:gd name="connsiteX4616" fmla="*/ 4430330 w 6891715"/>
                <a:gd name="connsiteY4616" fmla="*/ 5038079 h 6367455"/>
                <a:gd name="connsiteX4617" fmla="*/ 4433506 w 6891715"/>
                <a:gd name="connsiteY4617" fmla="*/ 5029506 h 6367455"/>
                <a:gd name="connsiteX4618" fmla="*/ 4443988 w 6891715"/>
                <a:gd name="connsiteY4618" fmla="*/ 5017759 h 6367455"/>
                <a:gd name="connsiteX4619" fmla="*/ 4443988 w 6891715"/>
                <a:gd name="connsiteY4619" fmla="*/ 5008234 h 6367455"/>
                <a:gd name="connsiteX4620" fmla="*/ 4454469 w 6891715"/>
                <a:gd name="connsiteY4620" fmla="*/ 5000931 h 6367455"/>
                <a:gd name="connsiteX4621" fmla="*/ 4464950 w 6891715"/>
                <a:gd name="connsiteY4621" fmla="*/ 4992359 h 6367455"/>
                <a:gd name="connsiteX4622" fmla="*/ 4463997 w 6891715"/>
                <a:gd name="connsiteY4622" fmla="*/ 4986961 h 6367455"/>
                <a:gd name="connsiteX4623" fmla="*/ 4449069 w 6891715"/>
                <a:gd name="connsiteY4623" fmla="*/ 4990136 h 6367455"/>
                <a:gd name="connsiteX4624" fmla="*/ 4452245 w 6891715"/>
                <a:gd name="connsiteY4624" fmla="*/ 4980929 h 6367455"/>
                <a:gd name="connsiteX4625" fmla="*/ 4449069 w 6891715"/>
                <a:gd name="connsiteY4625" fmla="*/ 4971404 h 6367455"/>
                <a:gd name="connsiteX4626" fmla="*/ 4439223 w 6891715"/>
                <a:gd name="connsiteY4626" fmla="*/ 4964101 h 6367455"/>
                <a:gd name="connsiteX4627" fmla="*/ 4429060 w 6891715"/>
                <a:gd name="connsiteY4627" fmla="*/ 4968229 h 6367455"/>
                <a:gd name="connsiteX4628" fmla="*/ 4424613 w 6891715"/>
                <a:gd name="connsiteY4628" fmla="*/ 4976801 h 6367455"/>
                <a:gd name="connsiteX4629" fmla="*/ 4411909 w 6891715"/>
                <a:gd name="connsiteY4629" fmla="*/ 4972991 h 6367455"/>
                <a:gd name="connsiteX4630" fmla="*/ 4410956 w 6891715"/>
                <a:gd name="connsiteY4630" fmla="*/ 4981246 h 6367455"/>
                <a:gd name="connsiteX4631" fmla="*/ 4432236 w 6891715"/>
                <a:gd name="connsiteY4631" fmla="*/ 4983151 h 6367455"/>
                <a:gd name="connsiteX4632" fmla="*/ 4435412 w 6891715"/>
                <a:gd name="connsiteY4632" fmla="*/ 4985374 h 6367455"/>
                <a:gd name="connsiteX4633" fmla="*/ 4438588 w 6891715"/>
                <a:gd name="connsiteY4633" fmla="*/ 4991724 h 6367455"/>
                <a:gd name="connsiteX4634" fmla="*/ 4428107 w 6891715"/>
                <a:gd name="connsiteY4634" fmla="*/ 5004424 h 6367455"/>
                <a:gd name="connsiteX4635" fmla="*/ 4426201 w 6891715"/>
                <a:gd name="connsiteY4635" fmla="*/ 5009821 h 6367455"/>
                <a:gd name="connsiteX4636" fmla="*/ 4420802 w 6891715"/>
                <a:gd name="connsiteY4636" fmla="*/ 5011726 h 6367455"/>
                <a:gd name="connsiteX4637" fmla="*/ 4417626 w 6891715"/>
                <a:gd name="connsiteY4637" fmla="*/ 5007599 h 6367455"/>
                <a:gd name="connsiteX4638" fmla="*/ 4413497 w 6891715"/>
                <a:gd name="connsiteY4638" fmla="*/ 5011726 h 6367455"/>
                <a:gd name="connsiteX4639" fmla="*/ 4420802 w 6891715"/>
                <a:gd name="connsiteY4639" fmla="*/ 5021251 h 6367455"/>
                <a:gd name="connsiteX4640" fmla="*/ 4420802 w 6891715"/>
                <a:gd name="connsiteY4640" fmla="*/ 5028554 h 6367455"/>
                <a:gd name="connsiteX4641" fmla="*/ 4410638 w 6891715"/>
                <a:gd name="connsiteY4641" fmla="*/ 5035221 h 6367455"/>
                <a:gd name="connsiteX4642" fmla="*/ 4411591 w 6891715"/>
                <a:gd name="connsiteY4642" fmla="*/ 5046334 h 6367455"/>
                <a:gd name="connsiteX4643" fmla="*/ 4416673 w 6891715"/>
                <a:gd name="connsiteY4643" fmla="*/ 5034904 h 6367455"/>
                <a:gd name="connsiteX4644" fmla="*/ 4430330 w 6891715"/>
                <a:gd name="connsiteY4644" fmla="*/ 5031729 h 6367455"/>
                <a:gd name="connsiteX4645" fmla="*/ 4430330 w 6891715"/>
                <a:gd name="connsiteY4645" fmla="*/ 5038079 h 6367455"/>
                <a:gd name="connsiteX4646" fmla="*/ 4408415 w 6891715"/>
                <a:gd name="connsiteY4646" fmla="*/ 5059351 h 6367455"/>
                <a:gd name="connsiteX4647" fmla="*/ 4409368 w 6891715"/>
                <a:gd name="connsiteY4647" fmla="*/ 5066654 h 6367455"/>
                <a:gd name="connsiteX4648" fmla="*/ 4410956 w 6891715"/>
                <a:gd name="connsiteY4648" fmla="*/ 5082529 h 6367455"/>
                <a:gd name="connsiteX4649" fmla="*/ 4409050 w 6891715"/>
                <a:gd name="connsiteY4649" fmla="*/ 5116184 h 6367455"/>
                <a:gd name="connsiteX4650" fmla="*/ 4416673 w 6891715"/>
                <a:gd name="connsiteY4650" fmla="*/ 5138091 h 6367455"/>
                <a:gd name="connsiteX4651" fmla="*/ 4416388 w 6891715"/>
                <a:gd name="connsiteY4651" fmla="*/ 5137963 h 6367455"/>
                <a:gd name="connsiteX4652" fmla="*/ 4413532 w 6891715"/>
                <a:gd name="connsiteY4652" fmla="*/ 5157060 h 6367455"/>
                <a:gd name="connsiteX4653" fmla="*/ 4399569 w 6891715"/>
                <a:gd name="connsiteY4653" fmla="*/ 5177430 h 6367455"/>
                <a:gd name="connsiteX4654" fmla="*/ 4398617 w 6891715"/>
                <a:gd name="connsiteY4654" fmla="*/ 5183796 h 6367455"/>
                <a:gd name="connsiteX4655" fmla="*/ 4376721 w 6891715"/>
                <a:gd name="connsiteY4655" fmla="*/ 5181886 h 6367455"/>
                <a:gd name="connsiteX4656" fmla="*/ 4365932 w 6891715"/>
                <a:gd name="connsiteY4656" fmla="*/ 5188252 h 6367455"/>
                <a:gd name="connsiteX4657" fmla="*/ 4345306 w 6891715"/>
                <a:gd name="connsiteY4657" fmla="*/ 5219125 h 6367455"/>
                <a:gd name="connsiteX4658" fmla="*/ 4332930 w 6891715"/>
                <a:gd name="connsiteY4658" fmla="*/ 5259229 h 6367455"/>
                <a:gd name="connsiteX4659" fmla="*/ 4330709 w 6891715"/>
                <a:gd name="connsiteY4659" fmla="*/ 5271960 h 6367455"/>
                <a:gd name="connsiteX4660" fmla="*/ 4323093 w 6891715"/>
                <a:gd name="connsiteY4660" fmla="*/ 5274188 h 6367455"/>
                <a:gd name="connsiteX4661" fmla="*/ 4314207 w 6891715"/>
                <a:gd name="connsiteY4661" fmla="*/ 5282782 h 6367455"/>
                <a:gd name="connsiteX4662" fmla="*/ 4314207 w 6891715"/>
                <a:gd name="connsiteY4662" fmla="*/ 5291057 h 6367455"/>
                <a:gd name="connsiteX4663" fmla="*/ 4306591 w 6891715"/>
                <a:gd name="connsiteY4663" fmla="*/ 5287874 h 6367455"/>
                <a:gd name="connsiteX4664" fmla="*/ 4298024 w 6891715"/>
                <a:gd name="connsiteY4664" fmla="*/ 5290102 h 6367455"/>
                <a:gd name="connsiteX4665" fmla="*/ 4297072 w 6891715"/>
                <a:gd name="connsiteY4665" fmla="*/ 5298696 h 6367455"/>
                <a:gd name="connsiteX4666" fmla="*/ 4290725 w 6891715"/>
                <a:gd name="connsiteY4666" fmla="*/ 5302834 h 6367455"/>
                <a:gd name="connsiteX4667" fmla="*/ 4296437 w 6891715"/>
                <a:gd name="connsiteY4667" fmla="*/ 5306016 h 6367455"/>
                <a:gd name="connsiteX4668" fmla="*/ 4304370 w 6891715"/>
                <a:gd name="connsiteY4668" fmla="*/ 5300606 h 6367455"/>
                <a:gd name="connsiteX4669" fmla="*/ 4317381 w 6891715"/>
                <a:gd name="connsiteY4669" fmla="*/ 5301879 h 6367455"/>
                <a:gd name="connsiteX4670" fmla="*/ 4324679 w 6891715"/>
                <a:gd name="connsiteY4670" fmla="*/ 5304743 h 6367455"/>
                <a:gd name="connsiteX4671" fmla="*/ 4327853 w 6891715"/>
                <a:gd name="connsiteY4671" fmla="*/ 5312064 h 6367455"/>
                <a:gd name="connsiteX4672" fmla="*/ 4329122 w 6891715"/>
                <a:gd name="connsiteY4672" fmla="*/ 5321612 h 6367455"/>
                <a:gd name="connsiteX4673" fmla="*/ 4331343 w 6891715"/>
                <a:gd name="connsiteY4673" fmla="*/ 5327023 h 6367455"/>
                <a:gd name="connsiteX4674" fmla="*/ 4343084 w 6891715"/>
                <a:gd name="connsiteY4674" fmla="*/ 5338163 h 6367455"/>
                <a:gd name="connsiteX4675" fmla="*/ 4348479 w 6891715"/>
                <a:gd name="connsiteY4675" fmla="*/ 5349939 h 6367455"/>
                <a:gd name="connsiteX4676" fmla="*/ 4347949 w 6891715"/>
                <a:gd name="connsiteY4676" fmla="*/ 5350022 h 6367455"/>
                <a:gd name="connsiteX4677" fmla="*/ 4354478 w 6891715"/>
                <a:gd name="connsiteY4677" fmla="*/ 5386173 h 6367455"/>
                <a:gd name="connsiteX4678" fmla="*/ 4367495 w 6891715"/>
                <a:gd name="connsiteY4678" fmla="*/ 5416728 h 6367455"/>
                <a:gd name="connsiteX4679" fmla="*/ 4394165 w 6891715"/>
                <a:gd name="connsiteY4679" fmla="*/ 5435506 h 6367455"/>
                <a:gd name="connsiteX4680" fmla="*/ 4426868 w 6891715"/>
                <a:gd name="connsiteY4680" fmla="*/ 5452056 h 6367455"/>
                <a:gd name="connsiteX4681" fmla="*/ 4440838 w 6891715"/>
                <a:gd name="connsiteY4681" fmla="*/ 5454920 h 6367455"/>
                <a:gd name="connsiteX4682" fmla="*/ 4447188 w 6891715"/>
                <a:gd name="connsiteY4682" fmla="*/ 5451738 h 6367455"/>
                <a:gd name="connsiteX4683" fmla="*/ 4452903 w 6891715"/>
                <a:gd name="connsiteY4683" fmla="*/ 5461604 h 6367455"/>
                <a:gd name="connsiteX4684" fmla="*/ 4450680 w 6891715"/>
                <a:gd name="connsiteY4684" fmla="*/ 5467969 h 6367455"/>
                <a:gd name="connsiteX4685" fmla="*/ 4447505 w 6891715"/>
                <a:gd name="connsiteY4685" fmla="*/ 5471470 h 6367455"/>
                <a:gd name="connsiteX4686" fmla="*/ 4449093 w 6891715"/>
                <a:gd name="connsiteY4686" fmla="*/ 5473380 h 6367455"/>
                <a:gd name="connsiteX4687" fmla="*/ 4444330 w 6891715"/>
                <a:gd name="connsiteY4687" fmla="*/ 5483883 h 6367455"/>
                <a:gd name="connsiteX4688" fmla="*/ 4442108 w 6891715"/>
                <a:gd name="connsiteY4688" fmla="*/ 5490248 h 6367455"/>
                <a:gd name="connsiteX4689" fmla="*/ 4426233 w 6891715"/>
                <a:gd name="connsiteY4689" fmla="*/ 5488021 h 6367455"/>
                <a:gd name="connsiteX4690" fmla="*/ 4416708 w 6891715"/>
                <a:gd name="connsiteY4690" fmla="*/ 5487066 h 6367455"/>
                <a:gd name="connsiteX4691" fmla="*/ 4398610 w 6891715"/>
                <a:gd name="connsiteY4691" fmla="*/ 5486111 h 6367455"/>
                <a:gd name="connsiteX4692" fmla="*/ 4374163 w 6891715"/>
                <a:gd name="connsiteY4692" fmla="*/ 5482292 h 6367455"/>
                <a:gd name="connsiteX4693" fmla="*/ 4361463 w 6891715"/>
                <a:gd name="connsiteY4693" fmla="*/ 5481337 h 6367455"/>
                <a:gd name="connsiteX4694" fmla="*/ 4336380 w 6891715"/>
                <a:gd name="connsiteY4694" fmla="*/ 5489612 h 6367455"/>
                <a:gd name="connsiteX4695" fmla="*/ 4311933 w 6891715"/>
                <a:gd name="connsiteY4695" fmla="*/ 5483883 h 6367455"/>
                <a:gd name="connsiteX4696" fmla="*/ 4298280 w 6891715"/>
                <a:gd name="connsiteY4696" fmla="*/ 5488021 h 6367455"/>
                <a:gd name="connsiteX4697" fmla="*/ 4289073 w 6891715"/>
                <a:gd name="connsiteY4697" fmla="*/ 5510300 h 6367455"/>
                <a:gd name="connsiteX4698" fmla="*/ 4278278 w 6891715"/>
                <a:gd name="connsiteY4698" fmla="*/ 5522076 h 6367455"/>
                <a:gd name="connsiteX4699" fmla="*/ 4253195 w 6891715"/>
                <a:gd name="connsiteY4699" fmla="*/ 5536080 h 6367455"/>
                <a:gd name="connsiteX4700" fmla="*/ 4224620 w 6891715"/>
                <a:gd name="connsiteY4700" fmla="*/ 5550084 h 6367455"/>
                <a:gd name="connsiteX4701" fmla="*/ 4209063 w 6891715"/>
                <a:gd name="connsiteY4701" fmla="*/ 5568225 h 6367455"/>
                <a:gd name="connsiteX4702" fmla="*/ 4191283 w 6891715"/>
                <a:gd name="connsiteY4702" fmla="*/ 5582866 h 6367455"/>
                <a:gd name="connsiteX4703" fmla="*/ 4191283 w 6891715"/>
                <a:gd name="connsiteY4703" fmla="*/ 5592732 h 6367455"/>
                <a:gd name="connsiteX4704" fmla="*/ 4172233 w 6891715"/>
                <a:gd name="connsiteY4704" fmla="*/ 5602280 h 6367455"/>
                <a:gd name="connsiteX4705" fmla="*/ 4169058 w 6891715"/>
                <a:gd name="connsiteY4705" fmla="*/ 5601007 h 6367455"/>
                <a:gd name="connsiteX4706" fmla="*/ 4173185 w 6891715"/>
                <a:gd name="connsiteY4706" fmla="*/ 5594642 h 6367455"/>
                <a:gd name="connsiteX4707" fmla="*/ 4175408 w 6891715"/>
                <a:gd name="connsiteY4707" fmla="*/ 5585412 h 6367455"/>
                <a:gd name="connsiteX4708" fmla="*/ 4168105 w 6891715"/>
                <a:gd name="connsiteY4708" fmla="*/ 5578092 h 6367455"/>
                <a:gd name="connsiteX4709" fmla="*/ 4173820 w 6891715"/>
                <a:gd name="connsiteY4709" fmla="*/ 5569498 h 6367455"/>
                <a:gd name="connsiteX4710" fmla="*/ 4185568 w 6891715"/>
                <a:gd name="connsiteY4710" fmla="*/ 5564088 h 6367455"/>
                <a:gd name="connsiteX4711" fmla="*/ 4204618 w 6891715"/>
                <a:gd name="connsiteY4711" fmla="*/ 5551357 h 6367455"/>
                <a:gd name="connsiteX4712" fmla="*/ 4226843 w 6891715"/>
                <a:gd name="connsiteY4712" fmla="*/ 5537353 h 6367455"/>
                <a:gd name="connsiteX4713" fmla="*/ 4235098 w 6891715"/>
                <a:gd name="connsiteY4713" fmla="*/ 5534170 h 6367455"/>
                <a:gd name="connsiteX4714" fmla="*/ 4235098 w 6891715"/>
                <a:gd name="connsiteY4714" fmla="*/ 5524622 h 6367455"/>
                <a:gd name="connsiteX4715" fmla="*/ 4224620 w 6891715"/>
                <a:gd name="connsiteY4715" fmla="*/ 5528123 h 6367455"/>
                <a:gd name="connsiteX4716" fmla="*/ 4202395 w 6891715"/>
                <a:gd name="connsiteY4716" fmla="*/ 5533215 h 6367455"/>
                <a:gd name="connsiteX4717" fmla="*/ 4184615 w 6891715"/>
                <a:gd name="connsiteY4717" fmla="*/ 5544036 h 6367455"/>
                <a:gd name="connsiteX4718" fmla="*/ 4167470 w 6891715"/>
                <a:gd name="connsiteY4718" fmla="*/ 5537989 h 6367455"/>
                <a:gd name="connsiteX4719" fmla="*/ 4163025 w 6891715"/>
                <a:gd name="connsiteY4719" fmla="*/ 5522076 h 6367455"/>
                <a:gd name="connsiteX4720" fmla="*/ 4160928 w 6891715"/>
                <a:gd name="connsiteY4720" fmla="*/ 5513064 h 6367455"/>
                <a:gd name="connsiteX4721" fmla="*/ 4150640 w 6891715"/>
                <a:gd name="connsiteY4721" fmla="*/ 5513376 h 6367455"/>
                <a:gd name="connsiteX4722" fmla="*/ 4135718 w 6891715"/>
                <a:gd name="connsiteY4722" fmla="*/ 5512423 h 6367455"/>
                <a:gd name="connsiteX4723" fmla="*/ 4123970 w 6891715"/>
                <a:gd name="connsiteY4723" fmla="*/ 5504168 h 6367455"/>
                <a:gd name="connsiteX4724" fmla="*/ 4098570 w 6891715"/>
                <a:gd name="connsiteY4724" fmla="*/ 5493373 h 6367455"/>
                <a:gd name="connsiteX4725" fmla="*/ 4080473 w 6891715"/>
                <a:gd name="connsiteY4725" fmla="*/ 5491786 h 6367455"/>
                <a:gd name="connsiteX4726" fmla="*/ 4071900 w 6891715"/>
                <a:gd name="connsiteY4726" fmla="*/ 5495913 h 6367455"/>
                <a:gd name="connsiteX4727" fmla="*/ 4066820 w 6891715"/>
                <a:gd name="connsiteY4727" fmla="*/ 5485436 h 6367455"/>
                <a:gd name="connsiteX4728" fmla="*/ 4073170 w 6891715"/>
                <a:gd name="connsiteY4728" fmla="*/ 5474641 h 6367455"/>
                <a:gd name="connsiteX4729" fmla="*/ 4059200 w 6891715"/>
                <a:gd name="connsiteY4729" fmla="*/ 5477181 h 6367455"/>
                <a:gd name="connsiteX4730" fmla="*/ 4060470 w 6891715"/>
                <a:gd name="connsiteY4730" fmla="*/ 5486706 h 6367455"/>
                <a:gd name="connsiteX4731" fmla="*/ 4055073 w 6891715"/>
                <a:gd name="connsiteY4731" fmla="*/ 5494326 h 6367455"/>
                <a:gd name="connsiteX4732" fmla="*/ 4044913 w 6891715"/>
                <a:gd name="connsiteY4732" fmla="*/ 5497501 h 6367455"/>
                <a:gd name="connsiteX4733" fmla="*/ 4033165 w 6891715"/>
                <a:gd name="connsiteY4733" fmla="*/ 5498453 h 6367455"/>
                <a:gd name="connsiteX4734" fmla="*/ 4027768 w 6891715"/>
                <a:gd name="connsiteY4734" fmla="*/ 5493056 h 6367455"/>
                <a:gd name="connsiteX4735" fmla="*/ 3999193 w 6891715"/>
                <a:gd name="connsiteY4735" fmla="*/ 5494643 h 6367455"/>
                <a:gd name="connsiteX4736" fmla="*/ 3999193 w 6891715"/>
                <a:gd name="connsiteY4736" fmla="*/ 5501946 h 6367455"/>
                <a:gd name="connsiteX4737" fmla="*/ 3989668 w 6891715"/>
                <a:gd name="connsiteY4737" fmla="*/ 5512741 h 6367455"/>
                <a:gd name="connsiteX4738" fmla="*/ 3974110 w 6891715"/>
                <a:gd name="connsiteY4738" fmla="*/ 5516868 h 6367455"/>
                <a:gd name="connsiteX4739" fmla="*/ 3968713 w 6891715"/>
                <a:gd name="connsiteY4739" fmla="*/ 5516868 h 6367455"/>
                <a:gd name="connsiteX4740" fmla="*/ 3951885 w 6891715"/>
                <a:gd name="connsiteY4740" fmla="*/ 5506708 h 6367455"/>
                <a:gd name="connsiteX4741" fmla="*/ 3940138 w 6891715"/>
                <a:gd name="connsiteY4741" fmla="*/ 5520361 h 6367455"/>
                <a:gd name="connsiteX4742" fmla="*/ 3941090 w 6891715"/>
                <a:gd name="connsiteY4742" fmla="*/ 5532108 h 6367455"/>
                <a:gd name="connsiteX4743" fmla="*/ 3953790 w 6891715"/>
                <a:gd name="connsiteY4743" fmla="*/ 5537188 h 6367455"/>
                <a:gd name="connsiteX4744" fmla="*/ 3946805 w 6891715"/>
                <a:gd name="connsiteY4744" fmla="*/ 5544491 h 6367455"/>
                <a:gd name="connsiteX4745" fmla="*/ 3950933 w 6891715"/>
                <a:gd name="connsiteY4745" fmla="*/ 5551793 h 6367455"/>
                <a:gd name="connsiteX4746" fmla="*/ 3963950 w 6891715"/>
                <a:gd name="connsiteY4746" fmla="*/ 5554016 h 6367455"/>
                <a:gd name="connsiteX4747" fmla="*/ 3964903 w 6891715"/>
                <a:gd name="connsiteY4747" fmla="*/ 5545443 h 6367455"/>
                <a:gd name="connsiteX4748" fmla="*/ 3976650 w 6891715"/>
                <a:gd name="connsiteY4748" fmla="*/ 5562271 h 6367455"/>
                <a:gd name="connsiteX4749" fmla="*/ 3991255 w 6891715"/>
                <a:gd name="connsiteY4749" fmla="*/ 5570526 h 6367455"/>
                <a:gd name="connsiteX4750" fmla="*/ 4001098 w 6891715"/>
                <a:gd name="connsiteY4750" fmla="*/ 5579733 h 6367455"/>
                <a:gd name="connsiteX4751" fmla="*/ 3989350 w 6891715"/>
                <a:gd name="connsiteY4751" fmla="*/ 5589258 h 6367455"/>
                <a:gd name="connsiteX4752" fmla="*/ 3971253 w 6891715"/>
                <a:gd name="connsiteY4752" fmla="*/ 5569573 h 6367455"/>
                <a:gd name="connsiteX4753" fmla="*/ 3963950 w 6891715"/>
                <a:gd name="connsiteY4753" fmla="*/ 5569573 h 6367455"/>
                <a:gd name="connsiteX4754" fmla="*/ 3955378 w 6891715"/>
                <a:gd name="connsiteY4754" fmla="*/ 5561318 h 6367455"/>
                <a:gd name="connsiteX4755" fmla="*/ 3934105 w 6891715"/>
                <a:gd name="connsiteY4755" fmla="*/ 5568938 h 6367455"/>
                <a:gd name="connsiteX4756" fmla="*/ 3935375 w 6891715"/>
                <a:gd name="connsiteY4756" fmla="*/ 5582591 h 6367455"/>
                <a:gd name="connsiteX4757" fmla="*/ 3962045 w 6891715"/>
                <a:gd name="connsiteY4757" fmla="*/ 5598148 h 6367455"/>
                <a:gd name="connsiteX4758" fmla="*/ 3962045 w 6891715"/>
                <a:gd name="connsiteY4758" fmla="*/ 5610848 h 6367455"/>
                <a:gd name="connsiteX4759" fmla="*/ 3947123 w 6891715"/>
                <a:gd name="connsiteY4759" fmla="*/ 5613071 h 6367455"/>
                <a:gd name="connsiteX4760" fmla="*/ 3932200 w 6891715"/>
                <a:gd name="connsiteY4760" fmla="*/ 5599736 h 6367455"/>
                <a:gd name="connsiteX4761" fmla="*/ 3931248 w 6891715"/>
                <a:gd name="connsiteY4761" fmla="*/ 5587036 h 6367455"/>
                <a:gd name="connsiteX4762" fmla="*/ 3920770 w 6891715"/>
                <a:gd name="connsiteY4762" fmla="*/ 5580686 h 6367455"/>
                <a:gd name="connsiteX4763" fmla="*/ 3910928 w 6891715"/>
                <a:gd name="connsiteY4763" fmla="*/ 5584813 h 6367455"/>
                <a:gd name="connsiteX4764" fmla="*/ 3907753 w 6891715"/>
                <a:gd name="connsiteY4764" fmla="*/ 5595291 h 6367455"/>
                <a:gd name="connsiteX4765" fmla="*/ 3939185 w 6891715"/>
                <a:gd name="connsiteY4765" fmla="*/ 5620373 h 6367455"/>
                <a:gd name="connsiteX4766" fmla="*/ 3926168 w 6891715"/>
                <a:gd name="connsiteY4766" fmla="*/ 5627041 h 6367455"/>
                <a:gd name="connsiteX4767" fmla="*/ 3911563 w 6891715"/>
                <a:gd name="connsiteY4767" fmla="*/ 5616563 h 6367455"/>
                <a:gd name="connsiteX4768" fmla="*/ 3908388 w 6891715"/>
                <a:gd name="connsiteY4768" fmla="*/ 5621961 h 6367455"/>
                <a:gd name="connsiteX4769" fmla="*/ 3899815 w 6891715"/>
                <a:gd name="connsiteY4769" fmla="*/ 5614658 h 6367455"/>
                <a:gd name="connsiteX4770" fmla="*/ 3903625 w 6891715"/>
                <a:gd name="connsiteY4770" fmla="*/ 5598466 h 6367455"/>
                <a:gd name="connsiteX4771" fmla="*/ 3899498 w 6891715"/>
                <a:gd name="connsiteY4771" fmla="*/ 5587353 h 6367455"/>
                <a:gd name="connsiteX4772" fmla="*/ 3880448 w 6891715"/>
                <a:gd name="connsiteY4772" fmla="*/ 5582908 h 6367455"/>
                <a:gd name="connsiteX4773" fmla="*/ 3876003 w 6891715"/>
                <a:gd name="connsiteY4773" fmla="*/ 5568621 h 6367455"/>
                <a:gd name="connsiteX4774" fmla="*/ 3863303 w 6891715"/>
                <a:gd name="connsiteY4774" fmla="*/ 5570526 h 6367455"/>
                <a:gd name="connsiteX4775" fmla="*/ 3860128 w 6891715"/>
                <a:gd name="connsiteY4775" fmla="*/ 5562271 h 6367455"/>
                <a:gd name="connsiteX4776" fmla="*/ 3856953 w 6891715"/>
                <a:gd name="connsiteY4776" fmla="*/ 5551793 h 6367455"/>
                <a:gd name="connsiteX4777" fmla="*/ 3862033 w 6891715"/>
                <a:gd name="connsiteY4777" fmla="*/ 5543538 h 6367455"/>
                <a:gd name="connsiteX4778" fmla="*/ 3865208 w 6891715"/>
                <a:gd name="connsiteY4778" fmla="*/ 5531791 h 6367455"/>
                <a:gd name="connsiteX4779" fmla="*/ 3849015 w 6891715"/>
                <a:gd name="connsiteY4779" fmla="*/ 5527346 h 6367455"/>
                <a:gd name="connsiteX4780" fmla="*/ 3847110 w 6891715"/>
                <a:gd name="connsiteY4780" fmla="*/ 5539093 h 6367455"/>
                <a:gd name="connsiteX4781" fmla="*/ 3836633 w 6891715"/>
                <a:gd name="connsiteY4781" fmla="*/ 5545443 h 6367455"/>
                <a:gd name="connsiteX4782" fmla="*/ 3827108 w 6891715"/>
                <a:gd name="connsiteY4782" fmla="*/ 5560366 h 6367455"/>
                <a:gd name="connsiteX4783" fmla="*/ 3832505 w 6891715"/>
                <a:gd name="connsiteY4783" fmla="*/ 5577511 h 6367455"/>
                <a:gd name="connsiteX4784" fmla="*/ 3827743 w 6891715"/>
                <a:gd name="connsiteY4784" fmla="*/ 5593068 h 6367455"/>
                <a:gd name="connsiteX4785" fmla="*/ 3834410 w 6891715"/>
                <a:gd name="connsiteY4785" fmla="*/ 5617198 h 6367455"/>
                <a:gd name="connsiteX4786" fmla="*/ 3857588 w 6891715"/>
                <a:gd name="connsiteY4786" fmla="*/ 5639423 h 6367455"/>
                <a:gd name="connsiteX4787" fmla="*/ 3861080 w 6891715"/>
                <a:gd name="connsiteY4787" fmla="*/ 5666411 h 6367455"/>
                <a:gd name="connsiteX4788" fmla="*/ 3875050 w 6891715"/>
                <a:gd name="connsiteY4788" fmla="*/ 5671808 h 6367455"/>
                <a:gd name="connsiteX4789" fmla="*/ 3903625 w 6891715"/>
                <a:gd name="connsiteY4789" fmla="*/ 5700701 h 6367455"/>
                <a:gd name="connsiteX4790" fmla="*/ 3900768 w 6891715"/>
                <a:gd name="connsiteY4790" fmla="*/ 5730546 h 6367455"/>
                <a:gd name="connsiteX4791" fmla="*/ 3881718 w 6891715"/>
                <a:gd name="connsiteY4791" fmla="*/ 5726418 h 6367455"/>
                <a:gd name="connsiteX4792" fmla="*/ 3881718 w 6891715"/>
                <a:gd name="connsiteY4792" fmla="*/ 5719116 h 6367455"/>
                <a:gd name="connsiteX4793" fmla="*/ 3893465 w 6891715"/>
                <a:gd name="connsiteY4793" fmla="*/ 5716893 h 6367455"/>
                <a:gd name="connsiteX4794" fmla="*/ 3884575 w 6891715"/>
                <a:gd name="connsiteY4794" fmla="*/ 5706416 h 6367455"/>
                <a:gd name="connsiteX4795" fmla="*/ 3868700 w 6891715"/>
                <a:gd name="connsiteY4795" fmla="*/ 5688318 h 6367455"/>
                <a:gd name="connsiteX4796" fmla="*/ 3856953 w 6891715"/>
                <a:gd name="connsiteY4796" fmla="*/ 5700383 h 6367455"/>
                <a:gd name="connsiteX4797" fmla="*/ 3862668 w 6891715"/>
                <a:gd name="connsiteY4797" fmla="*/ 5709591 h 6367455"/>
                <a:gd name="connsiteX4798" fmla="*/ 3858223 w 6891715"/>
                <a:gd name="connsiteY4798" fmla="*/ 5714988 h 6367455"/>
                <a:gd name="connsiteX4799" fmla="*/ 3863620 w 6891715"/>
                <a:gd name="connsiteY4799" fmla="*/ 5721338 h 6367455"/>
                <a:gd name="connsiteX4800" fmla="*/ 3877590 w 6891715"/>
                <a:gd name="connsiteY4800" fmla="*/ 5724513 h 6367455"/>
                <a:gd name="connsiteX4801" fmla="*/ 3866795 w 6891715"/>
                <a:gd name="connsiteY4801" fmla="*/ 5742293 h 6367455"/>
                <a:gd name="connsiteX4802" fmla="*/ 3856635 w 6891715"/>
                <a:gd name="connsiteY4802" fmla="*/ 5748008 h 6367455"/>
                <a:gd name="connsiteX4803" fmla="*/ 3842665 w 6891715"/>
                <a:gd name="connsiteY4803" fmla="*/ 5744833 h 6367455"/>
                <a:gd name="connsiteX4804" fmla="*/ 3826790 w 6891715"/>
                <a:gd name="connsiteY4804" fmla="*/ 5741341 h 6367455"/>
                <a:gd name="connsiteX4805" fmla="*/ 3824885 w 6891715"/>
                <a:gd name="connsiteY4805" fmla="*/ 5753088 h 6367455"/>
                <a:gd name="connsiteX4806" fmla="*/ 3843935 w 6891715"/>
                <a:gd name="connsiteY4806" fmla="*/ 5754358 h 6367455"/>
                <a:gd name="connsiteX4807" fmla="*/ 3859810 w 6891715"/>
                <a:gd name="connsiteY4807" fmla="*/ 5761343 h 6367455"/>
                <a:gd name="connsiteX4808" fmla="*/ 3859810 w 6891715"/>
                <a:gd name="connsiteY4808" fmla="*/ 5770868 h 6367455"/>
                <a:gd name="connsiteX4809" fmla="*/ 3873463 w 6891715"/>
                <a:gd name="connsiteY4809" fmla="*/ 5773091 h 6367455"/>
                <a:gd name="connsiteX4810" fmla="*/ 3873463 w 6891715"/>
                <a:gd name="connsiteY4810" fmla="*/ 5765471 h 6367455"/>
                <a:gd name="connsiteX4811" fmla="*/ 3896958 w 6891715"/>
                <a:gd name="connsiteY4811" fmla="*/ 5779123 h 6367455"/>
                <a:gd name="connsiteX4812" fmla="*/ 3902673 w 6891715"/>
                <a:gd name="connsiteY4812" fmla="*/ 5794681 h 6367455"/>
                <a:gd name="connsiteX4813" fmla="*/ 3910928 w 6891715"/>
                <a:gd name="connsiteY4813" fmla="*/ 5801031 h 6367455"/>
                <a:gd name="connsiteX4814" fmla="*/ 3926803 w 6891715"/>
                <a:gd name="connsiteY4814" fmla="*/ 5801983 h 6367455"/>
                <a:gd name="connsiteX4815" fmla="*/ 3934423 w 6891715"/>
                <a:gd name="connsiteY4815" fmla="*/ 5814366 h 6367455"/>
                <a:gd name="connsiteX4816" fmla="*/ 3958870 w 6891715"/>
                <a:gd name="connsiteY4816" fmla="*/ 5825796 h 6367455"/>
                <a:gd name="connsiteX4817" fmla="*/ 3967443 w 6891715"/>
                <a:gd name="connsiteY4817" fmla="*/ 5835321 h 6367455"/>
                <a:gd name="connsiteX4818" fmla="*/ 3962045 w 6891715"/>
                <a:gd name="connsiteY4818" fmla="*/ 5852148 h 6367455"/>
                <a:gd name="connsiteX4819" fmla="*/ 3965538 w 6891715"/>
                <a:gd name="connsiteY4819" fmla="*/ 5857546 h 6367455"/>
                <a:gd name="connsiteX4820" fmla="*/ 3961410 w 6891715"/>
                <a:gd name="connsiteY4820" fmla="*/ 5863896 h 6367455"/>
                <a:gd name="connsiteX4821" fmla="*/ 3971888 w 6891715"/>
                <a:gd name="connsiteY4821" fmla="*/ 5877231 h 6367455"/>
                <a:gd name="connsiteX4822" fmla="*/ 3979508 w 6891715"/>
                <a:gd name="connsiteY4822" fmla="*/ 5891201 h 6367455"/>
                <a:gd name="connsiteX4823" fmla="*/ 3962680 w 6891715"/>
                <a:gd name="connsiteY4823" fmla="*/ 5894376 h 6367455"/>
                <a:gd name="connsiteX4824" fmla="*/ 3953790 w 6891715"/>
                <a:gd name="connsiteY4824" fmla="*/ 5883581 h 6367455"/>
                <a:gd name="connsiteX4825" fmla="*/ 3943313 w 6891715"/>
                <a:gd name="connsiteY4825" fmla="*/ 5883898 h 6367455"/>
                <a:gd name="connsiteX4826" fmla="*/ 3931565 w 6891715"/>
                <a:gd name="connsiteY4826" fmla="*/ 5869293 h 6367455"/>
                <a:gd name="connsiteX4827" fmla="*/ 3922993 w 6891715"/>
                <a:gd name="connsiteY4827" fmla="*/ 5864213 h 6367455"/>
                <a:gd name="connsiteX4828" fmla="*/ 3926168 w 6891715"/>
                <a:gd name="connsiteY4828" fmla="*/ 5853736 h 6367455"/>
                <a:gd name="connsiteX4829" fmla="*/ 3912515 w 6891715"/>
                <a:gd name="connsiteY4829" fmla="*/ 5851513 h 6367455"/>
                <a:gd name="connsiteX4830" fmla="*/ 3896640 w 6891715"/>
                <a:gd name="connsiteY4830" fmla="*/ 5857863 h 6367455"/>
                <a:gd name="connsiteX4831" fmla="*/ 3902038 w 6891715"/>
                <a:gd name="connsiteY4831" fmla="*/ 5864213 h 6367455"/>
                <a:gd name="connsiteX4832" fmla="*/ 3876638 w 6891715"/>
                <a:gd name="connsiteY4832" fmla="*/ 5865801 h 6367455"/>
                <a:gd name="connsiteX4833" fmla="*/ 3869676 w 6891715"/>
                <a:gd name="connsiteY4833" fmla="*/ 5859999 h 6367455"/>
                <a:gd name="connsiteX4834" fmla="*/ 3872889 w 6891715"/>
                <a:gd name="connsiteY4834" fmla="*/ 5872612 h 6367455"/>
                <a:gd name="connsiteX4835" fmla="*/ 3882402 w 6891715"/>
                <a:gd name="connsiteY4835" fmla="*/ 5876432 h 6367455"/>
                <a:gd name="connsiteX4836" fmla="*/ 3876060 w 6891715"/>
                <a:gd name="connsiteY4836" fmla="*/ 5884073 h 6367455"/>
                <a:gd name="connsiteX4837" fmla="*/ 3885572 w 6891715"/>
                <a:gd name="connsiteY4837" fmla="*/ 5885983 h 6367455"/>
                <a:gd name="connsiteX4838" fmla="*/ 3890012 w 6891715"/>
                <a:gd name="connsiteY4838" fmla="*/ 5900946 h 6367455"/>
                <a:gd name="connsiteX4839" fmla="*/ 3899524 w 6891715"/>
                <a:gd name="connsiteY4839" fmla="*/ 5904766 h 6367455"/>
                <a:gd name="connsiteX4840" fmla="*/ 3904597 w 6891715"/>
                <a:gd name="connsiteY4840" fmla="*/ 5906039 h 6367455"/>
                <a:gd name="connsiteX4841" fmla="*/ 3900475 w 6891715"/>
                <a:gd name="connsiteY4841" fmla="*/ 5893623 h 6367455"/>
                <a:gd name="connsiteX4842" fmla="*/ 3905865 w 6891715"/>
                <a:gd name="connsiteY4842" fmla="*/ 5891076 h 6367455"/>
                <a:gd name="connsiteX4843" fmla="*/ 3914109 w 6891715"/>
                <a:gd name="connsiteY4843" fmla="*/ 5897444 h 6367455"/>
                <a:gd name="connsiteX4844" fmla="*/ 3915378 w 6891715"/>
                <a:gd name="connsiteY4844" fmla="*/ 5910178 h 6367455"/>
                <a:gd name="connsiteX4845" fmla="*/ 3919500 w 6891715"/>
                <a:gd name="connsiteY4845" fmla="*/ 5911133 h 6367455"/>
                <a:gd name="connsiteX4846" fmla="*/ 3917914 w 6891715"/>
                <a:gd name="connsiteY4846" fmla="*/ 5917500 h 6367455"/>
                <a:gd name="connsiteX4847" fmla="*/ 3909353 w 6891715"/>
                <a:gd name="connsiteY4847" fmla="*/ 5928325 h 6367455"/>
                <a:gd name="connsiteX4848" fmla="*/ 3900792 w 6891715"/>
                <a:gd name="connsiteY4848" fmla="*/ 5927370 h 6367455"/>
                <a:gd name="connsiteX4849" fmla="*/ 3896670 w 6891715"/>
                <a:gd name="connsiteY4849" fmla="*/ 5934692 h 6367455"/>
                <a:gd name="connsiteX4850" fmla="*/ 3888109 w 6891715"/>
                <a:gd name="connsiteY4850" fmla="*/ 5943288 h 6367455"/>
                <a:gd name="connsiteX4851" fmla="*/ 3885255 w 6891715"/>
                <a:gd name="connsiteY4851" fmla="*/ 5943288 h 6367455"/>
                <a:gd name="connsiteX4852" fmla="*/ 3877646 w 6891715"/>
                <a:gd name="connsiteY4852" fmla="*/ 5931508 h 6367455"/>
                <a:gd name="connsiteX4853" fmla="*/ 3885890 w 6891715"/>
                <a:gd name="connsiteY4853" fmla="*/ 5928325 h 6367455"/>
                <a:gd name="connsiteX4854" fmla="*/ 3869084 w 6891715"/>
                <a:gd name="connsiteY4854" fmla="*/ 5922276 h 6367455"/>
                <a:gd name="connsiteX4855" fmla="*/ 3867816 w 6891715"/>
                <a:gd name="connsiteY4855" fmla="*/ 5915909 h 6367455"/>
                <a:gd name="connsiteX4856" fmla="*/ 3855133 w 6891715"/>
                <a:gd name="connsiteY4856" fmla="*/ 5918137 h 6367455"/>
                <a:gd name="connsiteX4857" fmla="*/ 3854182 w 6891715"/>
                <a:gd name="connsiteY4857" fmla="*/ 5924504 h 6367455"/>
                <a:gd name="connsiteX4858" fmla="*/ 3863060 w 6891715"/>
                <a:gd name="connsiteY4858" fmla="*/ 5935010 h 6367455"/>
                <a:gd name="connsiteX4859" fmla="*/ 3860840 w 6891715"/>
                <a:gd name="connsiteY4859" fmla="*/ 5953794 h 6367455"/>
                <a:gd name="connsiteX4860" fmla="*/ 3870353 w 6891715"/>
                <a:gd name="connsiteY4860" fmla="*/ 5967801 h 6367455"/>
                <a:gd name="connsiteX4861" fmla="*/ 3875109 w 6891715"/>
                <a:gd name="connsiteY4861" fmla="*/ 5982128 h 6367455"/>
                <a:gd name="connsiteX4862" fmla="*/ 3877011 w 6891715"/>
                <a:gd name="connsiteY4862" fmla="*/ 6000274 h 6367455"/>
                <a:gd name="connsiteX4863" fmla="*/ 3872255 w 6891715"/>
                <a:gd name="connsiteY4863" fmla="*/ 6015237 h 6367455"/>
                <a:gd name="connsiteX4864" fmla="*/ 3882719 w 6891715"/>
                <a:gd name="connsiteY4864" fmla="*/ 6024470 h 6367455"/>
                <a:gd name="connsiteX4865" fmla="*/ 3879548 w 6891715"/>
                <a:gd name="connsiteY4865" fmla="*/ 6031792 h 6367455"/>
                <a:gd name="connsiteX4866" fmla="*/ 3895402 w 6891715"/>
                <a:gd name="connsiteY4866" fmla="*/ 6043571 h 6367455"/>
                <a:gd name="connsiteX4867" fmla="*/ 3883987 w 6891715"/>
                <a:gd name="connsiteY4867" fmla="*/ 6049938 h 6367455"/>
                <a:gd name="connsiteX4868" fmla="*/ 3876377 w 6891715"/>
                <a:gd name="connsiteY4868" fmla="*/ 6034975 h 6367455"/>
                <a:gd name="connsiteX4869" fmla="*/ 3869084 w 6891715"/>
                <a:gd name="connsiteY4869" fmla="*/ 6033384 h 6367455"/>
                <a:gd name="connsiteX4870" fmla="*/ 3870987 w 6891715"/>
                <a:gd name="connsiteY4870" fmla="*/ 6043571 h 6367455"/>
                <a:gd name="connsiteX4871" fmla="*/ 3861475 w 6891715"/>
                <a:gd name="connsiteY4871" fmla="*/ 6043890 h 6367455"/>
                <a:gd name="connsiteX4872" fmla="*/ 3862743 w 6891715"/>
                <a:gd name="connsiteY4872" fmla="*/ 6038477 h 6367455"/>
                <a:gd name="connsiteX4873" fmla="*/ 3855133 w 6891715"/>
                <a:gd name="connsiteY4873" fmla="*/ 6021604 h 6367455"/>
                <a:gd name="connsiteX4874" fmla="*/ 3844352 w 6891715"/>
                <a:gd name="connsiteY4874" fmla="*/ 6001866 h 6367455"/>
                <a:gd name="connsiteX4875" fmla="*/ 3829767 w 6891715"/>
                <a:gd name="connsiteY4875" fmla="*/ 6006960 h 6367455"/>
                <a:gd name="connsiteX4876" fmla="*/ 3819303 w 6891715"/>
                <a:gd name="connsiteY4876" fmla="*/ 6033702 h 6367455"/>
                <a:gd name="connsiteX4877" fmla="*/ 3822791 w 6891715"/>
                <a:gd name="connsiteY4877" fmla="*/ 6054714 h 6367455"/>
                <a:gd name="connsiteX4878" fmla="*/ 3818352 w 6891715"/>
                <a:gd name="connsiteY4878" fmla="*/ 6048665 h 6367455"/>
                <a:gd name="connsiteX4879" fmla="*/ 3813279 w 6891715"/>
                <a:gd name="connsiteY4879" fmla="*/ 6051849 h 6367455"/>
                <a:gd name="connsiteX4880" fmla="*/ 3807889 w 6891715"/>
                <a:gd name="connsiteY4880" fmla="*/ 6038796 h 6367455"/>
                <a:gd name="connsiteX4881" fmla="*/ 3800279 w 6891715"/>
                <a:gd name="connsiteY4881" fmla="*/ 5999956 h 6367455"/>
                <a:gd name="connsiteX4882" fmla="*/ 3792669 w 6891715"/>
                <a:gd name="connsiteY4882" fmla="*/ 5995817 h 6367455"/>
                <a:gd name="connsiteX4883" fmla="*/ 3790132 w 6891715"/>
                <a:gd name="connsiteY4883" fmla="*/ 5987540 h 6367455"/>
                <a:gd name="connsiteX4884" fmla="*/ 3779986 w 6891715"/>
                <a:gd name="connsiteY4884" fmla="*/ 5986585 h 6367455"/>
                <a:gd name="connsiteX4885" fmla="*/ 3777449 w 6891715"/>
                <a:gd name="connsiteY4885" fmla="*/ 5971622 h 6367455"/>
                <a:gd name="connsiteX4886" fmla="*/ 3764132 w 6891715"/>
                <a:gd name="connsiteY4886" fmla="*/ 5978944 h 6367455"/>
                <a:gd name="connsiteX4887" fmla="*/ 3758742 w 6891715"/>
                <a:gd name="connsiteY4887" fmla="*/ 6006641 h 6367455"/>
                <a:gd name="connsiteX4888" fmla="*/ 3753351 w 6891715"/>
                <a:gd name="connsiteY4888" fmla="*/ 5998046 h 6367455"/>
                <a:gd name="connsiteX4889" fmla="*/ 3745107 w 6891715"/>
                <a:gd name="connsiteY4889" fmla="*/ 6002503 h 6367455"/>
                <a:gd name="connsiteX4890" fmla="*/ 3734327 w 6891715"/>
                <a:gd name="connsiteY4890" fmla="*/ 5982446 h 6367455"/>
                <a:gd name="connsiteX4891" fmla="*/ 3733058 w 6891715"/>
                <a:gd name="connsiteY4891" fmla="*/ 5960479 h 6367455"/>
                <a:gd name="connsiteX4892" fmla="*/ 3742571 w 6891715"/>
                <a:gd name="connsiteY4892" fmla="*/ 5949973 h 6367455"/>
                <a:gd name="connsiteX4893" fmla="*/ 3737814 w 6891715"/>
                <a:gd name="connsiteY4893" fmla="*/ 5927688 h 6367455"/>
                <a:gd name="connsiteX4894" fmla="*/ 3721961 w 6891715"/>
                <a:gd name="connsiteY4894" fmla="*/ 5903493 h 6367455"/>
                <a:gd name="connsiteX4895" fmla="*/ 3708326 w 6891715"/>
                <a:gd name="connsiteY4895" fmla="*/ 5898080 h 6367455"/>
                <a:gd name="connsiteX4896" fmla="*/ 3701985 w 6891715"/>
                <a:gd name="connsiteY4896" fmla="*/ 5903493 h 6367455"/>
                <a:gd name="connsiteX4897" fmla="*/ 3694375 w 6891715"/>
                <a:gd name="connsiteY4897" fmla="*/ 5879297 h 6367455"/>
                <a:gd name="connsiteX4898" fmla="*/ 3681692 w 6891715"/>
                <a:gd name="connsiteY4898" fmla="*/ 5876432 h 6367455"/>
                <a:gd name="connsiteX4899" fmla="*/ 3681375 w 6891715"/>
                <a:gd name="connsiteY4899" fmla="*/ 5862742 h 6367455"/>
                <a:gd name="connsiteX4900" fmla="*/ 3690887 w 6891715"/>
                <a:gd name="connsiteY4900" fmla="*/ 5862742 h 6367455"/>
                <a:gd name="connsiteX4901" fmla="*/ 3711814 w 6891715"/>
                <a:gd name="connsiteY4901" fmla="*/ 5839820 h 6367455"/>
                <a:gd name="connsiteX4902" fmla="*/ 3709595 w 6891715"/>
                <a:gd name="connsiteY4902" fmla="*/ 5824221 h 6367455"/>
                <a:gd name="connsiteX4903" fmla="*/ 3710863 w 6891715"/>
                <a:gd name="connsiteY4903" fmla="*/ 5820082 h 6367455"/>
                <a:gd name="connsiteX4904" fmla="*/ 3725448 w 6891715"/>
                <a:gd name="connsiteY4904" fmla="*/ 5835682 h 6367455"/>
                <a:gd name="connsiteX4905" fmla="*/ 3740351 w 6891715"/>
                <a:gd name="connsiteY4905" fmla="*/ 5836637 h 6367455"/>
                <a:gd name="connsiteX4906" fmla="*/ 3746693 w 6891715"/>
                <a:gd name="connsiteY4906" fmla="*/ 5826131 h 6367455"/>
                <a:gd name="connsiteX4907" fmla="*/ 3762547 w 6891715"/>
                <a:gd name="connsiteY4907" fmla="*/ 5819764 h 6367455"/>
                <a:gd name="connsiteX4908" fmla="*/ 3788230 w 6891715"/>
                <a:gd name="connsiteY4908" fmla="*/ 5838547 h 6367455"/>
                <a:gd name="connsiteX4909" fmla="*/ 3812328 w 6891715"/>
                <a:gd name="connsiteY4909" fmla="*/ 5846824 h 6367455"/>
                <a:gd name="connsiteX4910" fmla="*/ 3836426 w 6891715"/>
                <a:gd name="connsiteY4910" fmla="*/ 5846506 h 6367455"/>
                <a:gd name="connsiteX4911" fmla="*/ 3849426 w 6891715"/>
                <a:gd name="connsiteY4911" fmla="*/ 5860196 h 6367455"/>
                <a:gd name="connsiteX4912" fmla="*/ 3857036 w 6891715"/>
                <a:gd name="connsiteY4912" fmla="*/ 5860832 h 6367455"/>
                <a:gd name="connsiteX4913" fmla="*/ 3868367 w 6891715"/>
                <a:gd name="connsiteY4913" fmla="*/ 5859082 h 6367455"/>
                <a:gd name="connsiteX4914" fmla="*/ 3859493 w 6891715"/>
                <a:gd name="connsiteY4914" fmla="*/ 5854053 h 6367455"/>
                <a:gd name="connsiteX4915" fmla="*/ 3872193 w 6891715"/>
                <a:gd name="connsiteY4915" fmla="*/ 5847703 h 6367455"/>
                <a:gd name="connsiteX4916" fmla="*/ 3883940 w 6891715"/>
                <a:gd name="connsiteY4916" fmla="*/ 5850878 h 6367455"/>
                <a:gd name="connsiteX4917" fmla="*/ 3893465 w 6891715"/>
                <a:gd name="connsiteY4917" fmla="*/ 5849608 h 6367455"/>
                <a:gd name="connsiteX4918" fmla="*/ 3889020 w 6891715"/>
                <a:gd name="connsiteY4918" fmla="*/ 5840083 h 6367455"/>
                <a:gd name="connsiteX4919" fmla="*/ 3876320 w 6891715"/>
                <a:gd name="connsiteY4919" fmla="*/ 5835003 h 6367455"/>
                <a:gd name="connsiteX4920" fmla="*/ 3868065 w 6891715"/>
                <a:gd name="connsiteY4920" fmla="*/ 5837226 h 6367455"/>
                <a:gd name="connsiteX4921" fmla="*/ 3859493 w 6891715"/>
                <a:gd name="connsiteY4921" fmla="*/ 5833098 h 6367455"/>
                <a:gd name="connsiteX4922" fmla="*/ 3843618 w 6891715"/>
                <a:gd name="connsiteY4922" fmla="*/ 5815318 h 6367455"/>
                <a:gd name="connsiteX4923" fmla="*/ 3845523 w 6891715"/>
                <a:gd name="connsiteY4923" fmla="*/ 5828971 h 6367455"/>
                <a:gd name="connsiteX4924" fmla="*/ 3830918 w 6891715"/>
                <a:gd name="connsiteY4924" fmla="*/ 5828018 h 6367455"/>
                <a:gd name="connsiteX4925" fmla="*/ 3827743 w 6891715"/>
                <a:gd name="connsiteY4925" fmla="*/ 5814366 h 6367455"/>
                <a:gd name="connsiteX4926" fmla="*/ 3823298 w 6891715"/>
                <a:gd name="connsiteY4926" fmla="*/ 5817541 h 6367455"/>
                <a:gd name="connsiteX4927" fmla="*/ 3811550 w 6891715"/>
                <a:gd name="connsiteY4927" fmla="*/ 5810556 h 6367455"/>
                <a:gd name="connsiteX4928" fmla="*/ 3797898 w 6891715"/>
                <a:gd name="connsiteY4928" fmla="*/ 5817858 h 6367455"/>
                <a:gd name="connsiteX4929" fmla="*/ 3787420 w 6891715"/>
                <a:gd name="connsiteY4929" fmla="*/ 5809286 h 6367455"/>
                <a:gd name="connsiteX4930" fmla="*/ 3761703 w 6891715"/>
                <a:gd name="connsiteY4930" fmla="*/ 5813096 h 6367455"/>
                <a:gd name="connsiteX4931" fmla="*/ 3753765 w 6891715"/>
                <a:gd name="connsiteY4931" fmla="*/ 5811826 h 6367455"/>
                <a:gd name="connsiteX4932" fmla="*/ 3747415 w 6891715"/>
                <a:gd name="connsiteY4932" fmla="*/ 5811191 h 6367455"/>
                <a:gd name="connsiteX4933" fmla="*/ 3742653 w 6891715"/>
                <a:gd name="connsiteY4933" fmla="*/ 5810873 h 6367455"/>
                <a:gd name="connsiteX4934" fmla="*/ 3741383 w 6891715"/>
                <a:gd name="connsiteY4934" fmla="*/ 5811191 h 6367455"/>
                <a:gd name="connsiteX4935" fmla="*/ 3739478 w 6891715"/>
                <a:gd name="connsiteY4935" fmla="*/ 5812461 h 6367455"/>
                <a:gd name="connsiteX4936" fmla="*/ 3735985 w 6891715"/>
                <a:gd name="connsiteY4936" fmla="*/ 5815636 h 6367455"/>
                <a:gd name="connsiteX4937" fmla="*/ 3732810 w 6891715"/>
                <a:gd name="connsiteY4937" fmla="*/ 5818811 h 6367455"/>
                <a:gd name="connsiteX4938" fmla="*/ 3731223 w 6891715"/>
                <a:gd name="connsiteY4938" fmla="*/ 5820398 h 6367455"/>
                <a:gd name="connsiteX4939" fmla="*/ 3715348 w 6891715"/>
                <a:gd name="connsiteY4939" fmla="*/ 5816588 h 6367455"/>
                <a:gd name="connsiteX4940" fmla="*/ 3704553 w 6891715"/>
                <a:gd name="connsiteY4940" fmla="*/ 5800713 h 6367455"/>
                <a:gd name="connsiteX4941" fmla="*/ 3697250 w 6891715"/>
                <a:gd name="connsiteY4941" fmla="*/ 5808968 h 6367455"/>
                <a:gd name="connsiteX4942" fmla="*/ 3695345 w 6891715"/>
                <a:gd name="connsiteY4942" fmla="*/ 5816588 h 6367455"/>
                <a:gd name="connsiteX4943" fmla="*/ 3687725 w 6891715"/>
                <a:gd name="connsiteY4943" fmla="*/ 5812461 h 6367455"/>
                <a:gd name="connsiteX4944" fmla="*/ 3684550 w 6891715"/>
                <a:gd name="connsiteY4944" fmla="*/ 5801031 h 6367455"/>
                <a:gd name="connsiteX4945" fmla="*/ 3675978 w 6891715"/>
                <a:gd name="connsiteY4945" fmla="*/ 5789283 h 6367455"/>
                <a:gd name="connsiteX4946" fmla="*/ 3676930 w 6891715"/>
                <a:gd name="connsiteY4946" fmla="*/ 5779123 h 6367455"/>
                <a:gd name="connsiteX4947" fmla="*/ 3668358 w 6891715"/>
                <a:gd name="connsiteY4947" fmla="*/ 5781028 h 6367455"/>
                <a:gd name="connsiteX4948" fmla="*/ 3665183 w 6891715"/>
                <a:gd name="connsiteY4948" fmla="*/ 5764201 h 6367455"/>
                <a:gd name="connsiteX4949" fmla="*/ 3650260 w 6891715"/>
                <a:gd name="connsiteY4949" fmla="*/ 5761343 h 6367455"/>
                <a:gd name="connsiteX4950" fmla="*/ 3646133 w 6891715"/>
                <a:gd name="connsiteY4950" fmla="*/ 5750548 h 6367455"/>
                <a:gd name="connsiteX4951" fmla="*/ 3652165 w 6891715"/>
                <a:gd name="connsiteY4951" fmla="*/ 5740071 h 6367455"/>
                <a:gd name="connsiteX4952" fmla="*/ 3667088 w 6891715"/>
                <a:gd name="connsiteY4952" fmla="*/ 5735943 h 6367455"/>
                <a:gd name="connsiteX4953" fmla="*/ 3675343 w 6891715"/>
                <a:gd name="connsiteY4953" fmla="*/ 5743881 h 6367455"/>
                <a:gd name="connsiteX4954" fmla="*/ 3683915 w 6891715"/>
                <a:gd name="connsiteY4954" fmla="*/ 5747056 h 6367455"/>
                <a:gd name="connsiteX4955" fmla="*/ 3681693 w 6891715"/>
                <a:gd name="connsiteY4955" fmla="*/ 5733403 h 6367455"/>
                <a:gd name="connsiteX4956" fmla="*/ 3676613 w 6891715"/>
                <a:gd name="connsiteY4956" fmla="*/ 5727371 h 6367455"/>
                <a:gd name="connsiteX4957" fmla="*/ 3660738 w 6891715"/>
                <a:gd name="connsiteY4957" fmla="*/ 5728323 h 6367455"/>
                <a:gd name="connsiteX4958" fmla="*/ 3654388 w 6891715"/>
                <a:gd name="connsiteY4958" fmla="*/ 5720068 h 6367455"/>
                <a:gd name="connsiteX4959" fmla="*/ 3648990 w 6891715"/>
                <a:gd name="connsiteY4959" fmla="*/ 5730546 h 6367455"/>
                <a:gd name="connsiteX4960" fmla="*/ 3645815 w 6891715"/>
                <a:gd name="connsiteY4960" fmla="*/ 5739118 h 6367455"/>
                <a:gd name="connsiteX4961" fmla="*/ 3641370 w 6891715"/>
                <a:gd name="connsiteY4961" fmla="*/ 5733721 h 6367455"/>
                <a:gd name="connsiteX4962" fmla="*/ 3639465 w 6891715"/>
                <a:gd name="connsiteY4962" fmla="*/ 5722291 h 6367455"/>
                <a:gd name="connsiteX4963" fmla="*/ 3631845 w 6891715"/>
                <a:gd name="connsiteY4963" fmla="*/ 5709591 h 6367455"/>
                <a:gd name="connsiteX4964" fmla="*/ 3615018 w 6891715"/>
                <a:gd name="connsiteY4964" fmla="*/ 5708956 h 6367455"/>
                <a:gd name="connsiteX4965" fmla="*/ 3602000 w 6891715"/>
                <a:gd name="connsiteY4965" fmla="*/ 5689906 h 6367455"/>
                <a:gd name="connsiteX4966" fmla="*/ 3606128 w 6891715"/>
                <a:gd name="connsiteY4966" fmla="*/ 5683556 h 6367455"/>
                <a:gd name="connsiteX4967" fmla="*/ 3595968 w 6891715"/>
                <a:gd name="connsiteY4967" fmla="*/ 5682286 h 6367455"/>
                <a:gd name="connsiteX4968" fmla="*/ 3595015 w 6891715"/>
                <a:gd name="connsiteY4968" fmla="*/ 5666093 h 6367455"/>
                <a:gd name="connsiteX4969" fmla="*/ 3588665 w 6891715"/>
                <a:gd name="connsiteY4969" fmla="*/ 5656886 h 6367455"/>
                <a:gd name="connsiteX4970" fmla="*/ 3589618 w 6891715"/>
                <a:gd name="connsiteY4970" fmla="*/ 5650536 h 6367455"/>
                <a:gd name="connsiteX4971" fmla="*/ 3582315 w 6891715"/>
                <a:gd name="connsiteY4971" fmla="*/ 5649583 h 6367455"/>
                <a:gd name="connsiteX4972" fmla="*/ 3578188 w 6891715"/>
                <a:gd name="connsiteY4972" fmla="*/ 5641963 h 6367455"/>
                <a:gd name="connsiteX4973" fmla="*/ 3578378 w 6891715"/>
                <a:gd name="connsiteY4973" fmla="*/ 5641929 h 6367455"/>
                <a:gd name="connsiteX4974" fmla="*/ 3574656 w 6891715"/>
                <a:gd name="connsiteY4974" fmla="*/ 5639745 h 6367455"/>
                <a:gd name="connsiteX4975" fmla="*/ 3577496 w 6891715"/>
                <a:gd name="connsiteY4975" fmla="*/ 5632442 h 6367455"/>
                <a:gd name="connsiteX4976" fmla="*/ 3571816 w 6891715"/>
                <a:gd name="connsiteY4976" fmla="*/ 5618155 h 6367455"/>
                <a:gd name="connsiteX4977" fmla="*/ 3557613 w 6891715"/>
                <a:gd name="connsiteY4977" fmla="*/ 5606090 h 6367455"/>
                <a:gd name="connsiteX4978" fmla="*/ 3537414 w 6891715"/>
                <a:gd name="connsiteY4978" fmla="*/ 5597200 h 6367455"/>
                <a:gd name="connsiteX4979" fmla="*/ 3526999 w 6891715"/>
                <a:gd name="connsiteY4979" fmla="*/ 5579420 h 6367455"/>
                <a:gd name="connsiteX4980" fmla="*/ 3525737 w 6891715"/>
                <a:gd name="connsiteY4980" fmla="*/ 5573387 h 6367455"/>
                <a:gd name="connsiteX4981" fmla="*/ 3515006 w 6891715"/>
                <a:gd name="connsiteY4981" fmla="*/ 5557830 h 6367455"/>
                <a:gd name="connsiteX4982" fmla="*/ 3517847 w 6891715"/>
                <a:gd name="connsiteY4982" fmla="*/ 5553067 h 6367455"/>
                <a:gd name="connsiteX4983" fmla="*/ 3527946 w 6891715"/>
                <a:gd name="connsiteY4983" fmla="*/ 5560052 h 6367455"/>
                <a:gd name="connsiteX4984" fmla="*/ 3526684 w 6891715"/>
                <a:gd name="connsiteY4984" fmla="*/ 5550845 h 6367455"/>
                <a:gd name="connsiteX4985" fmla="*/ 3527315 w 6891715"/>
                <a:gd name="connsiteY4985" fmla="*/ 5546717 h 6367455"/>
                <a:gd name="connsiteX4986" fmla="*/ 3520372 w 6891715"/>
                <a:gd name="connsiteY4986" fmla="*/ 5543860 h 6367455"/>
                <a:gd name="connsiteX4987" fmla="*/ 3514691 w 6891715"/>
                <a:gd name="connsiteY4987" fmla="*/ 5534970 h 6367455"/>
                <a:gd name="connsiteX4988" fmla="*/ 3514691 w 6891715"/>
                <a:gd name="connsiteY4988" fmla="*/ 5523540 h 6367455"/>
                <a:gd name="connsiteX4989" fmla="*/ 3522581 w 6891715"/>
                <a:gd name="connsiteY4989" fmla="*/ 5513062 h 6367455"/>
                <a:gd name="connsiteX4990" fmla="*/ 3527946 w 6891715"/>
                <a:gd name="connsiteY4990" fmla="*/ 5504490 h 6367455"/>
                <a:gd name="connsiteX4991" fmla="*/ 3529840 w 6891715"/>
                <a:gd name="connsiteY4991" fmla="*/ 5490202 h 6367455"/>
                <a:gd name="connsiteX4992" fmla="*/ 3531418 w 6891715"/>
                <a:gd name="connsiteY4992" fmla="*/ 5480995 h 6367455"/>
                <a:gd name="connsiteX4993" fmla="*/ 3523843 w 6891715"/>
                <a:gd name="connsiteY4993" fmla="*/ 5473057 h 6367455"/>
                <a:gd name="connsiteX4994" fmla="*/ 3532365 w 6891715"/>
                <a:gd name="connsiteY4994" fmla="*/ 5464485 h 6367455"/>
                <a:gd name="connsiteX4995" fmla="*/ 3526053 w 6891715"/>
                <a:gd name="connsiteY4995" fmla="*/ 5451784 h 6367455"/>
                <a:gd name="connsiteX4996" fmla="*/ 3523212 w 6891715"/>
                <a:gd name="connsiteY4996" fmla="*/ 5445434 h 6367455"/>
                <a:gd name="connsiteX4997" fmla="*/ 3529524 w 6891715"/>
                <a:gd name="connsiteY4997" fmla="*/ 5441307 h 6367455"/>
                <a:gd name="connsiteX4998" fmla="*/ 3524159 w 6891715"/>
                <a:gd name="connsiteY4998" fmla="*/ 5427337 h 6367455"/>
                <a:gd name="connsiteX4999" fmla="*/ 3527946 w 6891715"/>
                <a:gd name="connsiteY4999" fmla="*/ 5420352 h 6367455"/>
                <a:gd name="connsiteX5000" fmla="*/ 3540570 w 6891715"/>
                <a:gd name="connsiteY5000" fmla="*/ 5404794 h 6367455"/>
                <a:gd name="connsiteX5001" fmla="*/ 3535836 w 6891715"/>
                <a:gd name="connsiteY5001" fmla="*/ 5397809 h 6367455"/>
                <a:gd name="connsiteX5002" fmla="*/ 3526053 w 6891715"/>
                <a:gd name="connsiteY5002" fmla="*/ 5394952 h 6367455"/>
                <a:gd name="connsiteX5003" fmla="*/ 3525643 w 6891715"/>
                <a:gd name="connsiteY5003" fmla="*/ 5394317 h 6367455"/>
                <a:gd name="connsiteX5004" fmla="*/ 3516101 w 6891715"/>
                <a:gd name="connsiteY5004" fmla="*/ 5394317 h 6367455"/>
                <a:gd name="connsiteX5005" fmla="*/ 3512284 w 6891715"/>
                <a:gd name="connsiteY5005" fmla="*/ 5386716 h 6367455"/>
                <a:gd name="connsiteX5006" fmla="*/ 3510694 w 6891715"/>
                <a:gd name="connsiteY5006" fmla="*/ 5374048 h 6367455"/>
                <a:gd name="connsiteX5007" fmla="*/ 3492882 w 6891715"/>
                <a:gd name="connsiteY5007" fmla="*/ 5352511 h 6367455"/>
                <a:gd name="connsiteX5008" fmla="*/ 3469663 w 6891715"/>
                <a:gd name="connsiteY5008" fmla="*/ 5340159 h 6367455"/>
                <a:gd name="connsiteX5009" fmla="*/ 3460121 w 6891715"/>
                <a:gd name="connsiteY5009" fmla="*/ 5329707 h 6367455"/>
                <a:gd name="connsiteX5010" fmla="*/ 3445809 w 6891715"/>
                <a:gd name="connsiteY5010" fmla="*/ 5327807 h 6367455"/>
                <a:gd name="connsiteX5011" fmla="*/ 3441674 w 6891715"/>
                <a:gd name="connsiteY5011" fmla="*/ 5318622 h 6367455"/>
                <a:gd name="connsiteX5012" fmla="*/ 3448671 w 6891715"/>
                <a:gd name="connsiteY5012" fmla="*/ 5320839 h 6367455"/>
                <a:gd name="connsiteX5013" fmla="*/ 3454396 w 6891715"/>
                <a:gd name="connsiteY5013" fmla="*/ 5318939 h 6367455"/>
                <a:gd name="connsiteX5014" fmla="*/ 3455032 w 6891715"/>
                <a:gd name="connsiteY5014" fmla="*/ 5310071 h 6367455"/>
                <a:gd name="connsiteX5015" fmla="*/ 3445596 w 6891715"/>
                <a:gd name="connsiteY5015" fmla="*/ 5305079 h 6367455"/>
                <a:gd name="connsiteX5016" fmla="*/ 3448013 w 6891715"/>
                <a:gd name="connsiteY5016" fmla="*/ 5314939 h 6367455"/>
                <a:gd name="connsiteX5017" fmla="*/ 3441636 w 6891715"/>
                <a:gd name="connsiteY5017" fmla="*/ 5312732 h 6367455"/>
                <a:gd name="connsiteX5018" fmla="*/ 3436217 w 6891715"/>
                <a:gd name="connsiteY5018" fmla="*/ 5308949 h 6367455"/>
                <a:gd name="connsiteX5019" fmla="*/ 3431434 w 6891715"/>
                <a:gd name="connsiteY5019" fmla="*/ 5305166 h 6367455"/>
                <a:gd name="connsiteX5020" fmla="*/ 3427927 w 6891715"/>
                <a:gd name="connsiteY5020" fmla="*/ 5302014 h 6367455"/>
                <a:gd name="connsiteX5021" fmla="*/ 3425696 w 6891715"/>
                <a:gd name="connsiteY5021" fmla="*/ 5298861 h 6367455"/>
                <a:gd name="connsiteX5022" fmla="*/ 3423145 w 6891715"/>
                <a:gd name="connsiteY5022" fmla="*/ 5296654 h 6367455"/>
                <a:gd name="connsiteX5023" fmla="*/ 3420913 w 6891715"/>
                <a:gd name="connsiteY5023" fmla="*/ 5295078 h 6367455"/>
                <a:gd name="connsiteX5024" fmla="*/ 3393814 w 6891715"/>
                <a:gd name="connsiteY5024" fmla="*/ 5279000 h 6367455"/>
                <a:gd name="connsiteX5025" fmla="*/ 3380105 w 6891715"/>
                <a:gd name="connsiteY5025" fmla="*/ 5263238 h 6367455"/>
                <a:gd name="connsiteX5026" fmla="*/ 3365758 w 6891715"/>
                <a:gd name="connsiteY5026" fmla="*/ 5256303 h 6367455"/>
                <a:gd name="connsiteX5027" fmla="*/ 3371178 w 6891715"/>
                <a:gd name="connsiteY5027" fmla="*/ 5268913 h 6367455"/>
                <a:gd name="connsiteX5028" fmla="*/ 3355875 w 6891715"/>
                <a:gd name="connsiteY5028" fmla="*/ 5258509 h 6367455"/>
                <a:gd name="connsiteX5029" fmla="*/ 3332601 w 6891715"/>
                <a:gd name="connsiteY5029" fmla="*/ 5247476 h 6367455"/>
                <a:gd name="connsiteX5030" fmla="*/ 3320486 w 6891715"/>
                <a:gd name="connsiteY5030" fmla="*/ 5245269 h 6367455"/>
                <a:gd name="connsiteX5031" fmla="*/ 3301995 w 6891715"/>
                <a:gd name="connsiteY5031" fmla="*/ 5240855 h 6367455"/>
                <a:gd name="connsiteX5032" fmla="*/ 3294025 w 6891715"/>
                <a:gd name="connsiteY5032" fmla="*/ 5229506 h 6367455"/>
                <a:gd name="connsiteX5033" fmla="*/ 3321124 w 6891715"/>
                <a:gd name="connsiteY5033" fmla="*/ 5232974 h 6367455"/>
                <a:gd name="connsiteX5034" fmla="*/ 3333877 w 6891715"/>
                <a:gd name="connsiteY5034" fmla="*/ 5237072 h 6367455"/>
                <a:gd name="connsiteX5035" fmla="*/ 3352368 w 6891715"/>
                <a:gd name="connsiteY5035" fmla="*/ 5241171 h 6367455"/>
                <a:gd name="connsiteX5036" fmla="*/ 3357469 w 6891715"/>
                <a:gd name="connsiteY5036" fmla="*/ 5244954 h 6367455"/>
                <a:gd name="connsiteX5037" fmla="*/ 3355237 w 6891715"/>
                <a:gd name="connsiteY5037" fmla="*/ 5235496 h 6367455"/>
                <a:gd name="connsiteX5038" fmla="*/ 3357761 w 6891715"/>
                <a:gd name="connsiteY5038" fmla="*/ 5233854 h 6367455"/>
                <a:gd name="connsiteX5039" fmla="*/ 3374251 w 6891715"/>
                <a:gd name="connsiteY5039" fmla="*/ 5226890 h 6367455"/>
                <a:gd name="connsiteX5040" fmla="*/ 3376538 w 6891715"/>
                <a:gd name="connsiteY5040" fmla="*/ 5226649 h 6367455"/>
                <a:gd name="connsiteX5041" fmla="*/ 3376390 w 6891715"/>
                <a:gd name="connsiteY5041" fmla="*/ 5225986 h 6367455"/>
                <a:gd name="connsiteX5042" fmla="*/ 3374251 w 6891715"/>
                <a:gd name="connsiteY5042" fmla="*/ 5226890 h 6367455"/>
                <a:gd name="connsiteX5043" fmla="*/ 3367352 w 6891715"/>
                <a:gd name="connsiteY5043" fmla="*/ 5227615 h 6367455"/>
                <a:gd name="connsiteX5044" fmla="*/ 3357761 w 6891715"/>
                <a:gd name="connsiteY5044" fmla="*/ 5233854 h 6367455"/>
                <a:gd name="connsiteX5045" fmla="*/ 3355306 w 6891715"/>
                <a:gd name="connsiteY5045" fmla="*/ 5234891 h 6367455"/>
                <a:gd name="connsiteX5046" fmla="*/ 3346733 w 6891715"/>
                <a:gd name="connsiteY5046" fmla="*/ 5230124 h 6367455"/>
                <a:gd name="connsiteX5047" fmla="*/ 3354671 w 6891715"/>
                <a:gd name="connsiteY5047" fmla="*/ 5222815 h 6367455"/>
                <a:gd name="connsiteX5048" fmla="*/ 3358798 w 6891715"/>
                <a:gd name="connsiteY5048" fmla="*/ 5218366 h 6367455"/>
                <a:gd name="connsiteX5049" fmla="*/ 3358436 w 6891715"/>
                <a:gd name="connsiteY5049" fmla="*/ 5217784 h 6367455"/>
                <a:gd name="connsiteX5050" fmla="*/ 3354315 w 6891715"/>
                <a:gd name="connsiteY5050" fmla="*/ 5222229 h 6367455"/>
                <a:gd name="connsiteX5051" fmla="*/ 3340052 w 6891715"/>
                <a:gd name="connsiteY5051" fmla="*/ 5224452 h 6367455"/>
                <a:gd name="connsiteX5052" fmla="*/ 3327374 w 6891715"/>
                <a:gd name="connsiteY5052" fmla="*/ 5222547 h 6367455"/>
                <a:gd name="connsiteX5053" fmla="*/ 3291558 w 6891715"/>
                <a:gd name="connsiteY5053" fmla="*/ 5197464 h 6367455"/>
                <a:gd name="connsiteX5054" fmla="*/ 3284585 w 6891715"/>
                <a:gd name="connsiteY5054" fmla="*/ 5183177 h 6367455"/>
                <a:gd name="connsiteX5055" fmla="*/ 3262715 w 6891715"/>
                <a:gd name="connsiteY5055" fmla="*/ 5167619 h 6367455"/>
                <a:gd name="connsiteX5056" fmla="*/ 3236724 w 6891715"/>
                <a:gd name="connsiteY5056" fmla="*/ 5163492 h 6367455"/>
                <a:gd name="connsiteX5057" fmla="*/ 3223095 w 6891715"/>
                <a:gd name="connsiteY5057" fmla="*/ 5169842 h 6367455"/>
                <a:gd name="connsiteX5058" fmla="*/ 3197105 w 6891715"/>
                <a:gd name="connsiteY5058" fmla="*/ 5168889 h 6367455"/>
                <a:gd name="connsiteX5059" fmla="*/ 3185694 w 6891715"/>
                <a:gd name="connsiteY5059" fmla="*/ 5151744 h 6367455"/>
                <a:gd name="connsiteX5060" fmla="*/ 3187913 w 6891715"/>
                <a:gd name="connsiteY5060" fmla="*/ 5144442 h 6367455"/>
                <a:gd name="connsiteX5061" fmla="*/ 3160338 w 6891715"/>
                <a:gd name="connsiteY5061" fmla="*/ 5123804 h 6367455"/>
                <a:gd name="connsiteX5062" fmla="*/ 3116598 w 6891715"/>
                <a:gd name="connsiteY5062" fmla="*/ 5068242 h 6367455"/>
                <a:gd name="connsiteX5063" fmla="*/ 3116281 w 6891715"/>
                <a:gd name="connsiteY5063" fmla="*/ 5063797 h 6367455"/>
                <a:gd name="connsiteX5064" fmla="*/ 3125790 w 6891715"/>
                <a:gd name="connsiteY5064" fmla="*/ 5065067 h 6367455"/>
                <a:gd name="connsiteX5065" fmla="*/ 3132129 w 6891715"/>
                <a:gd name="connsiteY5065" fmla="*/ 5063797 h 6367455"/>
                <a:gd name="connsiteX5066" fmla="*/ 3125790 w 6891715"/>
                <a:gd name="connsiteY5066" fmla="*/ 5056494 h 6367455"/>
                <a:gd name="connsiteX5067" fmla="*/ 3125790 w 6891715"/>
                <a:gd name="connsiteY5067" fmla="*/ 5052049 h 6367455"/>
                <a:gd name="connsiteX5068" fmla="*/ 3141637 w 6891715"/>
                <a:gd name="connsiteY5068" fmla="*/ 5060622 h 6367455"/>
                <a:gd name="connsiteX5069" fmla="*/ 3152097 w 6891715"/>
                <a:gd name="connsiteY5069" fmla="*/ 5071099 h 6367455"/>
                <a:gd name="connsiteX5070" fmla="*/ 3154316 w 6891715"/>
                <a:gd name="connsiteY5070" fmla="*/ 5061257 h 6367455"/>
                <a:gd name="connsiteX5071" fmla="*/ 3144807 w 6891715"/>
                <a:gd name="connsiteY5071" fmla="*/ 5059669 h 6367455"/>
                <a:gd name="connsiteX5072" fmla="*/ 3123571 w 6891715"/>
                <a:gd name="connsiteY5072" fmla="*/ 5040937 h 6367455"/>
                <a:gd name="connsiteX5073" fmla="*/ 3111844 w 6891715"/>
                <a:gd name="connsiteY5073" fmla="*/ 5026014 h 6367455"/>
                <a:gd name="connsiteX5074" fmla="*/ 3105187 w 6891715"/>
                <a:gd name="connsiteY5074" fmla="*/ 5012679 h 6367455"/>
                <a:gd name="connsiteX5075" fmla="*/ 3100750 w 6891715"/>
                <a:gd name="connsiteY5075" fmla="*/ 4980612 h 6367455"/>
                <a:gd name="connsiteX5076" fmla="*/ 3093143 w 6891715"/>
                <a:gd name="connsiteY5076" fmla="*/ 4963149 h 6367455"/>
                <a:gd name="connsiteX5077" fmla="*/ 3070005 w 6891715"/>
                <a:gd name="connsiteY5077" fmla="*/ 4933621 h 6367455"/>
                <a:gd name="connsiteX5078" fmla="*/ 3053524 w 6891715"/>
                <a:gd name="connsiteY5078" fmla="*/ 4927589 h 6367455"/>
                <a:gd name="connsiteX5079" fmla="*/ 3045283 w 6891715"/>
                <a:gd name="connsiteY5079" fmla="*/ 4918064 h 6367455"/>
                <a:gd name="connsiteX5080" fmla="*/ 3030703 w 6891715"/>
                <a:gd name="connsiteY5080" fmla="*/ 4921239 h 6367455"/>
                <a:gd name="connsiteX5081" fmla="*/ 3025314 w 6891715"/>
                <a:gd name="connsiteY5081" fmla="*/ 4945686 h 6367455"/>
                <a:gd name="connsiteX5082" fmla="*/ 3027850 w 6891715"/>
                <a:gd name="connsiteY5082" fmla="*/ 4958386 h 6367455"/>
                <a:gd name="connsiteX5083" fmla="*/ 3018341 w 6891715"/>
                <a:gd name="connsiteY5083" fmla="*/ 4971086 h 6367455"/>
                <a:gd name="connsiteX5084" fmla="*/ 3016123 w 6891715"/>
                <a:gd name="connsiteY5084" fmla="*/ 4966006 h 6367455"/>
                <a:gd name="connsiteX5085" fmla="*/ 3012953 w 6891715"/>
                <a:gd name="connsiteY5085" fmla="*/ 4975531 h 6367455"/>
                <a:gd name="connsiteX5086" fmla="*/ 3006931 w 6891715"/>
                <a:gd name="connsiteY5086" fmla="*/ 4990137 h 6367455"/>
                <a:gd name="connsiteX5087" fmla="*/ 3005980 w 6891715"/>
                <a:gd name="connsiteY5087" fmla="*/ 4995217 h 6367455"/>
                <a:gd name="connsiteX5088" fmla="*/ 2992351 w 6891715"/>
                <a:gd name="connsiteY5088" fmla="*/ 4986962 h 6367455"/>
                <a:gd name="connsiteX5089" fmla="*/ 2988547 w 6891715"/>
                <a:gd name="connsiteY5089" fmla="*/ 4967276 h 6367455"/>
                <a:gd name="connsiteX5090" fmla="*/ 2977137 w 6891715"/>
                <a:gd name="connsiteY5090" fmla="*/ 4958704 h 6367455"/>
                <a:gd name="connsiteX5091" fmla="*/ 2971749 w 6891715"/>
                <a:gd name="connsiteY5091" fmla="*/ 4946004 h 6367455"/>
                <a:gd name="connsiteX5092" fmla="*/ 2974601 w 6891715"/>
                <a:gd name="connsiteY5092" fmla="*/ 4927271 h 6367455"/>
                <a:gd name="connsiteX5093" fmla="*/ 2963825 w 6891715"/>
                <a:gd name="connsiteY5093" fmla="*/ 4910444 h 6367455"/>
                <a:gd name="connsiteX5094" fmla="*/ 2963825 w 6891715"/>
                <a:gd name="connsiteY5094" fmla="*/ 4899649 h 6367455"/>
                <a:gd name="connsiteX5095" fmla="*/ 2976186 w 6891715"/>
                <a:gd name="connsiteY5095" fmla="*/ 4893299 h 6367455"/>
                <a:gd name="connsiteX5096" fmla="*/ 2976672 w 6891715"/>
                <a:gd name="connsiteY5096" fmla="*/ 4893377 h 6367455"/>
                <a:gd name="connsiteX5097" fmla="*/ 2981824 w 6891715"/>
                <a:gd name="connsiteY5097" fmla="*/ 4881196 h 6367455"/>
                <a:gd name="connsiteX5098" fmla="*/ 2977710 w 6891715"/>
                <a:gd name="connsiteY5098" fmla="*/ 4874199 h 6367455"/>
                <a:gd name="connsiteX5099" fmla="*/ 2986888 w 6891715"/>
                <a:gd name="connsiteY5099" fmla="*/ 4875471 h 6367455"/>
                <a:gd name="connsiteX5100" fmla="*/ 2990656 w 6891715"/>
                <a:gd name="connsiteY5100" fmla="*/ 4865568 h 6367455"/>
                <a:gd name="connsiteX5101" fmla="*/ 2977241 w 6891715"/>
                <a:gd name="connsiteY5101" fmla="*/ 4873821 h 6367455"/>
                <a:gd name="connsiteX5102" fmla="*/ 2960110 w 6891715"/>
                <a:gd name="connsiteY5102" fmla="*/ 4867464 h 6367455"/>
                <a:gd name="connsiteX5103" fmla="*/ 2943297 w 6891715"/>
                <a:gd name="connsiteY5103" fmla="*/ 4876364 h 6367455"/>
                <a:gd name="connsiteX5104" fmla="*/ 2927436 w 6891715"/>
                <a:gd name="connsiteY5104" fmla="*/ 4870960 h 6367455"/>
                <a:gd name="connsiteX5105" fmla="*/ 2894761 w 6891715"/>
                <a:gd name="connsiteY5105" fmla="*/ 4889077 h 6367455"/>
                <a:gd name="connsiteX5106" fmla="*/ 2863038 w 6891715"/>
                <a:gd name="connsiteY5106" fmla="*/ 4899884 h 6367455"/>
                <a:gd name="connsiteX5107" fmla="*/ 2852887 w 6891715"/>
                <a:gd name="connsiteY5107" fmla="*/ 4901155 h 6367455"/>
                <a:gd name="connsiteX5108" fmla="*/ 2843053 w 6891715"/>
                <a:gd name="connsiteY5108" fmla="*/ 4922132 h 6367455"/>
                <a:gd name="connsiteX5109" fmla="*/ 2844639 w 6891715"/>
                <a:gd name="connsiteY5109" fmla="*/ 4939296 h 6367455"/>
                <a:gd name="connsiteX5110" fmla="*/ 2862721 w 6891715"/>
                <a:gd name="connsiteY5110" fmla="*/ 4962180 h 6367455"/>
                <a:gd name="connsiteX5111" fmla="*/ 2862721 w 6891715"/>
                <a:gd name="connsiteY5111" fmla="*/ 4977118 h 6367455"/>
                <a:gd name="connsiteX5112" fmla="*/ 2850349 w 6891715"/>
                <a:gd name="connsiteY5112" fmla="*/ 4994282 h 6367455"/>
                <a:gd name="connsiteX5113" fmla="*/ 2849397 w 6891715"/>
                <a:gd name="connsiteY5113" fmla="*/ 5023523 h 6367455"/>
                <a:gd name="connsiteX5114" fmla="*/ 2857011 w 6891715"/>
                <a:gd name="connsiteY5114" fmla="*/ 5056260 h 6367455"/>
                <a:gd name="connsiteX5115" fmla="*/ 2892223 w 6891715"/>
                <a:gd name="connsiteY5115" fmla="*/ 5094718 h 6367455"/>
                <a:gd name="connsiteX5116" fmla="*/ 2944566 w 6891715"/>
                <a:gd name="connsiteY5116" fmla="*/ 5138580 h 6367455"/>
                <a:gd name="connsiteX5117" fmla="*/ 2977558 w 6891715"/>
                <a:gd name="connsiteY5117" fmla="*/ 5157332 h 6367455"/>
                <a:gd name="connsiteX5118" fmla="*/ 3003571 w 6891715"/>
                <a:gd name="connsiteY5118" fmla="*/ 5234249 h 6367455"/>
                <a:gd name="connsiteX5119" fmla="*/ 3036880 w 6891715"/>
                <a:gd name="connsiteY5119" fmla="*/ 5295274 h 6367455"/>
                <a:gd name="connsiteX5120" fmla="*/ 3070189 w 6891715"/>
                <a:gd name="connsiteY5120" fmla="*/ 5330554 h 6367455"/>
                <a:gd name="connsiteX5121" fmla="*/ 3108256 w 6891715"/>
                <a:gd name="connsiteY5121" fmla="*/ 5352485 h 6367455"/>
                <a:gd name="connsiteX5122" fmla="*/ 3135855 w 6891715"/>
                <a:gd name="connsiteY5122" fmla="*/ 5374416 h 6367455"/>
                <a:gd name="connsiteX5123" fmla="*/ 3163454 w 6891715"/>
                <a:gd name="connsiteY5123" fmla="*/ 5357252 h 6367455"/>
                <a:gd name="connsiteX5124" fmla="*/ 3164406 w 6891715"/>
                <a:gd name="connsiteY5124" fmla="*/ 5364563 h 6367455"/>
                <a:gd name="connsiteX5125" fmla="*/ 3172019 w 6891715"/>
                <a:gd name="connsiteY5125" fmla="*/ 5366787 h 6367455"/>
                <a:gd name="connsiteX5126" fmla="*/ 3176778 w 6891715"/>
                <a:gd name="connsiteY5126" fmla="*/ 5355981 h 6367455"/>
                <a:gd name="connsiteX5127" fmla="*/ 3188515 w 6891715"/>
                <a:gd name="connsiteY5127" fmla="*/ 5351849 h 6367455"/>
                <a:gd name="connsiteX5128" fmla="*/ 3200252 w 6891715"/>
                <a:gd name="connsiteY5128" fmla="*/ 5351531 h 6367455"/>
                <a:gd name="connsiteX5129" fmla="*/ 3213259 w 6891715"/>
                <a:gd name="connsiteY5129" fmla="*/ 5373780 h 6367455"/>
                <a:gd name="connsiteX5130" fmla="*/ 3204694 w 6891715"/>
                <a:gd name="connsiteY5130" fmla="*/ 5384269 h 6367455"/>
                <a:gd name="connsiteX5131" fmla="*/ 3194225 w 6891715"/>
                <a:gd name="connsiteY5131" fmla="*/ 5398253 h 6367455"/>
                <a:gd name="connsiteX5132" fmla="*/ 3192322 w 6891715"/>
                <a:gd name="connsiteY5132" fmla="*/ 5409696 h 6367455"/>
                <a:gd name="connsiteX5133" fmla="*/ 3203108 w 6891715"/>
                <a:gd name="connsiteY5133" fmla="*/ 5431944 h 6367455"/>
                <a:gd name="connsiteX5134" fmla="*/ 3222141 w 6891715"/>
                <a:gd name="connsiteY5134" fmla="*/ 5436712 h 6367455"/>
                <a:gd name="connsiteX5135" fmla="*/ 3271946 w 6891715"/>
                <a:gd name="connsiteY5135" fmla="*/ 5456418 h 6367455"/>
                <a:gd name="connsiteX5136" fmla="*/ 3322703 w 6891715"/>
                <a:gd name="connsiteY5136" fmla="*/ 5478349 h 6367455"/>
                <a:gd name="connsiteX5137" fmla="*/ 3357281 w 6891715"/>
                <a:gd name="connsiteY5137" fmla="*/ 5513629 h 6367455"/>
                <a:gd name="connsiteX5138" fmla="*/ 3391224 w 6891715"/>
                <a:gd name="connsiteY5138" fmla="*/ 5526024 h 6367455"/>
                <a:gd name="connsiteX5139" fmla="*/ 3404865 w 6891715"/>
                <a:gd name="connsiteY5139" fmla="*/ 5541598 h 6367455"/>
                <a:gd name="connsiteX5140" fmla="*/ 3429609 w 6891715"/>
                <a:gd name="connsiteY5140" fmla="*/ 5562576 h 6367455"/>
                <a:gd name="connsiteX5141" fmla="*/ 3443250 w 6891715"/>
                <a:gd name="connsiteY5141" fmla="*/ 5581646 h 6367455"/>
                <a:gd name="connsiteX5142" fmla="*/ 3435319 w 6891715"/>
                <a:gd name="connsiteY5142" fmla="*/ 5601352 h 6367455"/>
                <a:gd name="connsiteX5143" fmla="*/ 3429926 w 6891715"/>
                <a:gd name="connsiteY5143" fmla="*/ 5619469 h 6367455"/>
                <a:gd name="connsiteX5144" fmla="*/ 3396934 w 6891715"/>
                <a:gd name="connsiteY5144" fmla="*/ 5603894 h 6367455"/>
                <a:gd name="connsiteX5145" fmla="*/ 3382976 w 6891715"/>
                <a:gd name="connsiteY5145" fmla="*/ 5572429 h 6367455"/>
                <a:gd name="connsiteX5146" fmla="*/ 3329999 w 6891715"/>
                <a:gd name="connsiteY5146" fmla="*/ 5563529 h 6367455"/>
                <a:gd name="connsiteX5147" fmla="*/ 3328730 w 6891715"/>
                <a:gd name="connsiteY5147" fmla="*/ 5550816 h 6367455"/>
                <a:gd name="connsiteX5148" fmla="*/ 3336344 w 6891715"/>
                <a:gd name="connsiteY5148" fmla="*/ 5546684 h 6367455"/>
                <a:gd name="connsiteX5149" fmla="*/ 3325558 w 6891715"/>
                <a:gd name="connsiteY5149" fmla="*/ 5541280 h 6367455"/>
                <a:gd name="connsiteX5150" fmla="*/ 3285270 w 6891715"/>
                <a:gd name="connsiteY5150" fmla="*/ 5547955 h 6367455"/>
                <a:gd name="connsiteX5151" fmla="*/ 3262429 w 6891715"/>
                <a:gd name="connsiteY5151" fmla="*/ 5574653 h 6367455"/>
                <a:gd name="connsiteX5152" fmla="*/ 3270043 w 6891715"/>
                <a:gd name="connsiteY5152" fmla="*/ 5591499 h 6367455"/>
                <a:gd name="connsiteX5153" fmla="*/ 3249423 w 6891715"/>
                <a:gd name="connsiteY5153" fmla="*/ 5626779 h 6367455"/>
                <a:gd name="connsiteX5154" fmla="*/ 3268457 w 6891715"/>
                <a:gd name="connsiteY5154" fmla="*/ 5643306 h 6367455"/>
                <a:gd name="connsiteX5155" fmla="*/ 3299228 w 6891715"/>
                <a:gd name="connsiteY5155" fmla="*/ 5662059 h 6367455"/>
                <a:gd name="connsiteX5156" fmla="*/ 3308110 w 6891715"/>
                <a:gd name="connsiteY5156" fmla="*/ 5681765 h 6367455"/>
                <a:gd name="connsiteX5157" fmla="*/ 3314455 w 6891715"/>
                <a:gd name="connsiteY5157" fmla="*/ 5708145 h 6367455"/>
                <a:gd name="connsiteX5158" fmla="*/ 3313820 w 6891715"/>
                <a:gd name="connsiteY5158" fmla="*/ 5724991 h 6367455"/>
                <a:gd name="connsiteX5159" fmla="*/ 3292566 w 6891715"/>
                <a:gd name="connsiteY5159" fmla="*/ 5728487 h 6367455"/>
                <a:gd name="connsiteX5160" fmla="*/ 3262112 w 6891715"/>
                <a:gd name="connsiteY5160" fmla="*/ 5744697 h 6367455"/>
                <a:gd name="connsiteX5161" fmla="*/ 3263064 w 6891715"/>
                <a:gd name="connsiteY5161" fmla="*/ 5768534 h 6367455"/>
                <a:gd name="connsiteX5162" fmla="*/ 3262429 w 6891715"/>
                <a:gd name="connsiteY5162" fmla="*/ 5799365 h 6367455"/>
                <a:gd name="connsiteX5163" fmla="*/ 3221824 w 6891715"/>
                <a:gd name="connsiteY5163" fmla="*/ 5842909 h 6367455"/>
                <a:gd name="connsiteX5164" fmla="*/ 3205963 w 6891715"/>
                <a:gd name="connsiteY5164" fmla="*/ 5867382 h 6367455"/>
                <a:gd name="connsiteX5165" fmla="*/ 3189149 w 6891715"/>
                <a:gd name="connsiteY5165" fmla="*/ 5873739 h 6367455"/>
                <a:gd name="connsiteX5166" fmla="*/ 3175509 w 6891715"/>
                <a:gd name="connsiteY5166" fmla="*/ 5861343 h 6367455"/>
                <a:gd name="connsiteX5167" fmla="*/ 3164406 w 6891715"/>
                <a:gd name="connsiteY5167" fmla="*/ 5830831 h 6367455"/>
                <a:gd name="connsiteX5168" fmla="*/ 3164406 w 6891715"/>
                <a:gd name="connsiteY5168" fmla="*/ 5821296 h 6367455"/>
                <a:gd name="connsiteX5169" fmla="*/ 3185343 w 6891715"/>
                <a:gd name="connsiteY5169" fmla="*/ 5813985 h 6367455"/>
                <a:gd name="connsiteX5170" fmla="*/ 3192639 w 6891715"/>
                <a:gd name="connsiteY5170" fmla="*/ 5799047 h 6367455"/>
                <a:gd name="connsiteX5171" fmla="*/ 3182805 w 6891715"/>
                <a:gd name="connsiteY5171" fmla="*/ 5784109 h 6367455"/>
                <a:gd name="connsiteX5172" fmla="*/ 3187246 w 6891715"/>
                <a:gd name="connsiteY5172" fmla="*/ 5774573 h 6367455"/>
                <a:gd name="connsiteX5173" fmla="*/ 3204059 w 6891715"/>
                <a:gd name="connsiteY5173" fmla="*/ 5767263 h 6367455"/>
                <a:gd name="connsiteX5174" fmla="*/ 3218017 w 6891715"/>
                <a:gd name="connsiteY5174" fmla="*/ 5761860 h 6367455"/>
                <a:gd name="connsiteX5175" fmla="*/ 3220555 w 6891715"/>
                <a:gd name="connsiteY5175" fmla="*/ 5742790 h 6367455"/>
                <a:gd name="connsiteX5176" fmla="*/ 3219603 w 6891715"/>
                <a:gd name="connsiteY5176" fmla="*/ 5728805 h 6367455"/>
                <a:gd name="connsiteX5177" fmla="*/ 3207549 w 6891715"/>
                <a:gd name="connsiteY5177" fmla="*/ 5710052 h 6367455"/>
                <a:gd name="connsiteX5178" fmla="*/ 3188198 w 6891715"/>
                <a:gd name="connsiteY5178" fmla="*/ 5667144 h 6367455"/>
                <a:gd name="connsiteX5179" fmla="*/ 3177095 w 6891715"/>
                <a:gd name="connsiteY5179" fmla="*/ 5628050 h 6367455"/>
                <a:gd name="connsiteX5180" fmla="*/ 3159330 w 6891715"/>
                <a:gd name="connsiteY5180" fmla="*/ 5606119 h 6367455"/>
                <a:gd name="connsiteX5181" fmla="*/ 3131731 w 6891715"/>
                <a:gd name="connsiteY5181" fmla="*/ 5611840 h 6367455"/>
                <a:gd name="connsiteX5182" fmla="*/ 3108256 w 6891715"/>
                <a:gd name="connsiteY5182" fmla="*/ 5600398 h 6367455"/>
                <a:gd name="connsiteX5183" fmla="*/ 3096519 w 6891715"/>
                <a:gd name="connsiteY5183" fmla="*/ 5576243 h 6367455"/>
                <a:gd name="connsiteX5184" fmla="*/ 3097788 w 6891715"/>
                <a:gd name="connsiteY5184" fmla="*/ 5564800 h 6367455"/>
                <a:gd name="connsiteX5185" fmla="*/ 3079388 w 6891715"/>
                <a:gd name="connsiteY5185" fmla="*/ 5534288 h 6367455"/>
                <a:gd name="connsiteX5186" fmla="*/ 3052741 w 6891715"/>
                <a:gd name="connsiteY5186" fmla="*/ 5543823 h 6367455"/>
                <a:gd name="connsiteX5187" fmla="*/ 3044176 w 6891715"/>
                <a:gd name="connsiteY5187" fmla="*/ 5537784 h 6367455"/>
                <a:gd name="connsiteX5188" fmla="*/ 3052741 w 6891715"/>
                <a:gd name="connsiteY5188" fmla="*/ 5519667 h 6367455"/>
                <a:gd name="connsiteX5189" fmla="*/ 3034659 w 6891715"/>
                <a:gd name="connsiteY5189" fmla="*/ 5516489 h 6367455"/>
                <a:gd name="connsiteX5190" fmla="*/ 3010232 w 6891715"/>
                <a:gd name="connsiteY5190" fmla="*/ 5496783 h 6367455"/>
                <a:gd name="connsiteX5191" fmla="*/ 2983585 w 6891715"/>
                <a:gd name="connsiteY5191" fmla="*/ 5462457 h 6367455"/>
                <a:gd name="connsiteX5192" fmla="*/ 2953766 w 6891715"/>
                <a:gd name="connsiteY5192" fmla="*/ 5469767 h 6367455"/>
                <a:gd name="connsiteX5193" fmla="*/ 2933780 w 6891715"/>
                <a:gd name="connsiteY5193" fmla="*/ 5458325 h 6367455"/>
                <a:gd name="connsiteX5194" fmla="*/ 2913478 w 6891715"/>
                <a:gd name="connsiteY5194" fmla="*/ 5460867 h 6367455"/>
                <a:gd name="connsiteX5195" fmla="*/ 2861452 w 6891715"/>
                <a:gd name="connsiteY5195" fmla="*/ 5422409 h 6367455"/>
                <a:gd name="connsiteX5196" fmla="*/ 2823067 w 6891715"/>
                <a:gd name="connsiteY5196" fmla="*/ 5379501 h 6367455"/>
                <a:gd name="connsiteX5197" fmla="*/ 2802765 w 6891715"/>
                <a:gd name="connsiteY5197" fmla="*/ 5362338 h 6367455"/>
                <a:gd name="connsiteX5198" fmla="*/ 2789758 w 6891715"/>
                <a:gd name="connsiteY5198" fmla="*/ 5336275 h 6367455"/>
                <a:gd name="connsiteX5199" fmla="*/ 2765332 w 6891715"/>
                <a:gd name="connsiteY5199" fmla="*/ 5308941 h 6367455"/>
                <a:gd name="connsiteX5200" fmla="*/ 2739953 w 6891715"/>
                <a:gd name="connsiteY5200" fmla="*/ 5313709 h 6367455"/>
                <a:gd name="connsiteX5201" fmla="*/ 2730437 w 6891715"/>
                <a:gd name="connsiteY5201" fmla="*/ 5321972 h 6367455"/>
                <a:gd name="connsiteX5202" fmla="*/ 2725044 w 6891715"/>
                <a:gd name="connsiteY5202" fmla="*/ 5309259 h 6367455"/>
                <a:gd name="connsiteX5203" fmla="*/ 2736781 w 6891715"/>
                <a:gd name="connsiteY5203" fmla="*/ 5299724 h 6367455"/>
                <a:gd name="connsiteX5204" fmla="*/ 2719968 w 6891715"/>
                <a:gd name="connsiteY5204" fmla="*/ 5285103 h 6367455"/>
                <a:gd name="connsiteX5205" fmla="*/ 2702838 w 6891715"/>
                <a:gd name="connsiteY5205" fmla="*/ 5280336 h 6367455"/>
                <a:gd name="connsiteX5206" fmla="*/ 2707913 w 6891715"/>
                <a:gd name="connsiteY5206" fmla="*/ 5265397 h 6367455"/>
                <a:gd name="connsiteX5207" fmla="*/ 2688880 w 6891715"/>
                <a:gd name="connsiteY5207" fmla="*/ 5254909 h 6367455"/>
                <a:gd name="connsiteX5208" fmla="*/ 2675873 w 6891715"/>
                <a:gd name="connsiteY5208" fmla="*/ 5257133 h 6367455"/>
                <a:gd name="connsiteX5209" fmla="*/ 2673970 w 6891715"/>
                <a:gd name="connsiteY5209" fmla="*/ 5252048 h 6367455"/>
                <a:gd name="connsiteX5210" fmla="*/ 2681266 w 6891715"/>
                <a:gd name="connsiteY5210" fmla="*/ 5238063 h 6367455"/>
                <a:gd name="connsiteX5211" fmla="*/ 2675556 w 6891715"/>
                <a:gd name="connsiteY5211" fmla="*/ 5215179 h 6367455"/>
                <a:gd name="connsiteX5212" fmla="*/ 2658426 w 6891715"/>
                <a:gd name="connsiteY5212" fmla="*/ 5162418 h 6367455"/>
                <a:gd name="connsiteX5213" fmla="*/ 2652716 w 6891715"/>
                <a:gd name="connsiteY5213" fmla="*/ 5132859 h 6367455"/>
                <a:gd name="connsiteX5214" fmla="*/ 2649543 w 6891715"/>
                <a:gd name="connsiteY5214" fmla="*/ 5105207 h 6367455"/>
                <a:gd name="connsiteX5215" fmla="*/ 2626068 w 6891715"/>
                <a:gd name="connsiteY5215" fmla="*/ 5097261 h 6367455"/>
                <a:gd name="connsiteX5216" fmla="*/ 2593394 w 6891715"/>
                <a:gd name="connsiteY5216" fmla="*/ 5088997 h 6367455"/>
                <a:gd name="connsiteX5217" fmla="*/ 2560085 w 6891715"/>
                <a:gd name="connsiteY5217" fmla="*/ 5061027 h 6367455"/>
                <a:gd name="connsiteX5218" fmla="*/ 2538830 w 6891715"/>
                <a:gd name="connsiteY5218" fmla="*/ 5057849 h 6367455"/>
                <a:gd name="connsiteX5219" fmla="*/ 2522017 w 6891715"/>
                <a:gd name="connsiteY5219" fmla="*/ 5051810 h 6367455"/>
                <a:gd name="connsiteX5220" fmla="*/ 2489343 w 6891715"/>
                <a:gd name="connsiteY5220" fmla="*/ 5055306 h 6367455"/>
                <a:gd name="connsiteX5221" fmla="*/ 2475702 w 6891715"/>
                <a:gd name="connsiteY5221" fmla="*/ 5070245 h 6367455"/>
                <a:gd name="connsiteX5222" fmla="*/ 2452544 w 6891715"/>
                <a:gd name="connsiteY5222" fmla="*/ 5107432 h 6367455"/>
                <a:gd name="connsiteX5223" fmla="*/ 2438269 w 6891715"/>
                <a:gd name="connsiteY5223" fmla="*/ 5122370 h 6367455"/>
                <a:gd name="connsiteX5224" fmla="*/ 2419235 w 6891715"/>
                <a:gd name="connsiteY5224" fmla="*/ 5126502 h 6367455"/>
                <a:gd name="connsiteX5225" fmla="*/ 2419155 w 6891715"/>
                <a:gd name="connsiteY5225" fmla="*/ 5126339 h 6367455"/>
                <a:gd name="connsiteX5226" fmla="*/ 2414212 w 6891715"/>
                <a:gd name="connsiteY5226" fmla="*/ 5127883 h 6367455"/>
                <a:gd name="connsiteX5227" fmla="*/ 2409765 w 6891715"/>
                <a:gd name="connsiteY5227" fmla="*/ 5122167 h 6367455"/>
                <a:gd name="connsiteX5228" fmla="*/ 2400235 w 6891715"/>
                <a:gd name="connsiteY5228" fmla="*/ 5125343 h 6367455"/>
                <a:gd name="connsiteX5229" fmla="*/ 2400223 w 6891715"/>
                <a:gd name="connsiteY5229" fmla="*/ 5125369 h 6367455"/>
                <a:gd name="connsiteX5230" fmla="*/ 2408524 w 6891715"/>
                <a:gd name="connsiteY5230" fmla="*/ 5122854 h 6367455"/>
                <a:gd name="connsiteX5231" fmla="*/ 2412969 w 6891715"/>
                <a:gd name="connsiteY5231" fmla="*/ 5128049 h 6367455"/>
                <a:gd name="connsiteX5232" fmla="*/ 2397053 w 6891715"/>
                <a:gd name="connsiteY5232" fmla="*/ 5131996 h 6367455"/>
                <a:gd name="connsiteX5233" fmla="*/ 2396741 w 6891715"/>
                <a:gd name="connsiteY5233" fmla="*/ 5132647 h 6367455"/>
                <a:gd name="connsiteX5234" fmla="*/ 2385305 w 6891715"/>
                <a:gd name="connsiteY5234" fmla="*/ 5136458 h 6367455"/>
                <a:gd name="connsiteX5235" fmla="*/ 2383717 w 6891715"/>
                <a:gd name="connsiteY5235" fmla="*/ 5137411 h 6367455"/>
                <a:gd name="connsiteX5236" fmla="*/ 2384034 w 6891715"/>
                <a:gd name="connsiteY5236" fmla="*/ 5136458 h 6367455"/>
                <a:gd name="connsiteX5237" fmla="*/ 2380858 w 6891715"/>
                <a:gd name="connsiteY5237" fmla="*/ 5135823 h 6367455"/>
                <a:gd name="connsiteX5238" fmla="*/ 2379587 w 6891715"/>
                <a:gd name="connsiteY5238" fmla="*/ 5136458 h 6367455"/>
                <a:gd name="connsiteX5239" fmla="*/ 2377999 w 6891715"/>
                <a:gd name="connsiteY5239" fmla="*/ 5136458 h 6367455"/>
                <a:gd name="connsiteX5240" fmla="*/ 2377046 w 6891715"/>
                <a:gd name="connsiteY5240" fmla="*/ 5136776 h 6367455"/>
                <a:gd name="connsiteX5241" fmla="*/ 2375775 w 6891715"/>
                <a:gd name="connsiteY5241" fmla="*/ 5137411 h 6367455"/>
                <a:gd name="connsiteX5242" fmla="*/ 2375140 w 6891715"/>
                <a:gd name="connsiteY5242" fmla="*/ 5138046 h 6367455"/>
                <a:gd name="connsiteX5243" fmla="*/ 2374822 w 6891715"/>
                <a:gd name="connsiteY5243" fmla="*/ 5138999 h 6367455"/>
                <a:gd name="connsiteX5244" fmla="*/ 2374187 w 6891715"/>
                <a:gd name="connsiteY5244" fmla="*/ 5141857 h 6367455"/>
                <a:gd name="connsiteX5245" fmla="*/ 2374504 w 6891715"/>
                <a:gd name="connsiteY5245" fmla="*/ 5141857 h 6367455"/>
                <a:gd name="connsiteX5246" fmla="*/ 2375140 w 6891715"/>
                <a:gd name="connsiteY5246" fmla="*/ 5142175 h 6367455"/>
                <a:gd name="connsiteX5247" fmla="*/ 2377363 w 6891715"/>
                <a:gd name="connsiteY5247" fmla="*/ 5141540 h 6367455"/>
                <a:gd name="connsiteX5248" fmla="*/ 2351950 w 6891715"/>
                <a:gd name="connsiteY5248" fmla="*/ 5159642 h 6367455"/>
                <a:gd name="connsiteX5249" fmla="*/ 2327490 w 6891715"/>
                <a:gd name="connsiteY5249" fmla="*/ 5172345 h 6367455"/>
                <a:gd name="connsiteX5250" fmla="*/ 2305572 w 6891715"/>
                <a:gd name="connsiteY5250" fmla="*/ 5206327 h 6367455"/>
                <a:gd name="connsiteX5251" fmla="*/ 2275076 w 6891715"/>
                <a:gd name="connsiteY5251" fmla="*/ 5219348 h 6367455"/>
                <a:gd name="connsiteX5252" fmla="*/ 2232509 w 6891715"/>
                <a:gd name="connsiteY5252" fmla="*/ 5220936 h 6367455"/>
                <a:gd name="connsiteX5253" fmla="*/ 2188037 w 6891715"/>
                <a:gd name="connsiteY5253" fmla="*/ 5202198 h 6367455"/>
                <a:gd name="connsiteX5254" fmla="*/ 2180413 w 6891715"/>
                <a:gd name="connsiteY5254" fmla="*/ 5189812 h 6367455"/>
                <a:gd name="connsiteX5255" fmla="*/ 2143246 w 6891715"/>
                <a:gd name="connsiteY5255" fmla="*/ 5174251 h 6367455"/>
                <a:gd name="connsiteX5256" fmla="*/ 2120057 w 6891715"/>
                <a:gd name="connsiteY5256" fmla="*/ 5189177 h 6367455"/>
                <a:gd name="connsiteX5257" fmla="*/ 2104174 w 6891715"/>
                <a:gd name="connsiteY5257" fmla="*/ 5175521 h 6367455"/>
                <a:gd name="connsiteX5258" fmla="*/ 2082891 w 6891715"/>
                <a:gd name="connsiteY5258" fmla="*/ 5171710 h 6367455"/>
                <a:gd name="connsiteX5259" fmla="*/ 2058431 w 6891715"/>
                <a:gd name="connsiteY5259" fmla="*/ 5159324 h 6367455"/>
                <a:gd name="connsiteX5260" fmla="*/ 2040324 w 6891715"/>
                <a:gd name="connsiteY5260" fmla="*/ 5164723 h 6367455"/>
                <a:gd name="connsiteX5261" fmla="*/ 2022535 w 6891715"/>
                <a:gd name="connsiteY5261" fmla="*/ 5181555 h 6367455"/>
                <a:gd name="connsiteX5262" fmla="*/ 2004746 w 6891715"/>
                <a:gd name="connsiteY5262" fmla="*/ 5192353 h 6367455"/>
                <a:gd name="connsiteX5263" fmla="*/ 1967897 w 6891715"/>
                <a:gd name="connsiteY5263" fmla="*/ 5205374 h 6367455"/>
                <a:gd name="connsiteX5264" fmla="*/ 1959638 w 6891715"/>
                <a:gd name="connsiteY5264" fmla="*/ 5239356 h 6367455"/>
                <a:gd name="connsiteX5265" fmla="*/ 1951061 w 6891715"/>
                <a:gd name="connsiteY5265" fmla="*/ 5251106 h 6367455"/>
                <a:gd name="connsiteX5266" fmla="*/ 1959638 w 6891715"/>
                <a:gd name="connsiteY5266" fmla="*/ 5255870 h 6367455"/>
                <a:gd name="connsiteX5267" fmla="*/ 1960591 w 6891715"/>
                <a:gd name="connsiteY5267" fmla="*/ 5245390 h 6367455"/>
                <a:gd name="connsiteX5268" fmla="*/ 1963767 w 6891715"/>
                <a:gd name="connsiteY5268" fmla="*/ 5259046 h 6367455"/>
                <a:gd name="connsiteX5269" fmla="*/ 1959955 w 6891715"/>
                <a:gd name="connsiteY5269" fmla="*/ 5274925 h 6367455"/>
                <a:gd name="connsiteX5270" fmla="*/ 1964720 w 6891715"/>
                <a:gd name="connsiteY5270" fmla="*/ 5288899 h 6367455"/>
                <a:gd name="connsiteX5271" fmla="*/ 1963974 w 6891715"/>
                <a:gd name="connsiteY5271" fmla="*/ 5289811 h 6367455"/>
                <a:gd name="connsiteX5272" fmla="*/ 1973866 w 6891715"/>
                <a:gd name="connsiteY5272" fmla="*/ 5295679 h 6367455"/>
                <a:gd name="connsiteX5273" fmla="*/ 1970058 w 6891715"/>
                <a:gd name="connsiteY5273" fmla="*/ 5311533 h 6367455"/>
                <a:gd name="connsiteX5274" fmla="*/ 1985925 w 6891715"/>
                <a:gd name="connsiteY5274" fmla="*/ 5317557 h 6367455"/>
                <a:gd name="connsiteX5275" fmla="*/ 1980530 w 6891715"/>
                <a:gd name="connsiteY5275" fmla="*/ 5325801 h 6367455"/>
                <a:gd name="connsiteX5276" fmla="*/ 1973232 w 6891715"/>
                <a:gd name="connsiteY5276" fmla="*/ 5324216 h 6367455"/>
                <a:gd name="connsiteX5277" fmla="*/ 1965616 w 6891715"/>
                <a:gd name="connsiteY5277" fmla="*/ 5329606 h 6367455"/>
                <a:gd name="connsiteX5278" fmla="*/ 1962760 w 6891715"/>
                <a:gd name="connsiteY5278" fmla="*/ 5341972 h 6367455"/>
                <a:gd name="connsiteX5279" fmla="*/ 1975770 w 6891715"/>
                <a:gd name="connsiteY5279" fmla="*/ 5354655 h 6367455"/>
                <a:gd name="connsiteX5280" fmla="*/ 1971328 w 6891715"/>
                <a:gd name="connsiteY5280" fmla="*/ 5366070 h 6367455"/>
                <a:gd name="connsiteX5281" fmla="*/ 1965298 w 6891715"/>
                <a:gd name="connsiteY5281" fmla="*/ 5380022 h 6367455"/>
                <a:gd name="connsiteX5282" fmla="*/ 1926267 w 6891715"/>
                <a:gd name="connsiteY5282" fmla="*/ 5399046 h 6367455"/>
                <a:gd name="connsiteX5283" fmla="*/ 1896755 w 6891715"/>
                <a:gd name="connsiteY5283" fmla="*/ 5413315 h 6367455"/>
                <a:gd name="connsiteX5284" fmla="*/ 1868513 w 6891715"/>
                <a:gd name="connsiteY5284" fmla="*/ 5449144 h 6367455"/>
                <a:gd name="connsiteX5285" fmla="*/ 1823135 w 6891715"/>
                <a:gd name="connsiteY5285" fmla="*/ 5464364 h 6367455"/>
                <a:gd name="connsiteX5286" fmla="*/ 1755543 w 6891715"/>
                <a:gd name="connsiteY5286" fmla="*/ 5485925 h 6367455"/>
                <a:gd name="connsiteX5287" fmla="*/ 1738090 w 6891715"/>
                <a:gd name="connsiteY5287" fmla="*/ 5508121 h 6367455"/>
                <a:gd name="connsiteX5288" fmla="*/ 1753957 w 6891715"/>
                <a:gd name="connsiteY5288" fmla="*/ 5520487 h 6367455"/>
                <a:gd name="connsiteX5289" fmla="*/ 1746341 w 6891715"/>
                <a:gd name="connsiteY5289" fmla="*/ 5534438 h 6367455"/>
                <a:gd name="connsiteX5290" fmla="*/ 1742215 w 6891715"/>
                <a:gd name="connsiteY5290" fmla="*/ 5529048 h 6367455"/>
                <a:gd name="connsiteX5291" fmla="*/ 1744437 w 6891715"/>
                <a:gd name="connsiteY5291" fmla="*/ 5522706 h 6367455"/>
                <a:gd name="connsiteX5292" fmla="*/ 1726666 w 6891715"/>
                <a:gd name="connsiteY5292" fmla="*/ 5536975 h 6367455"/>
                <a:gd name="connsiteX5293" fmla="*/ 1643844 w 6891715"/>
                <a:gd name="connsiteY5293" fmla="*/ 5654293 h 6367455"/>
                <a:gd name="connsiteX5294" fmla="*/ 1644161 w 6891715"/>
                <a:gd name="connsiteY5294" fmla="*/ 5684733 h 6367455"/>
                <a:gd name="connsiteX5295" fmla="*/ 1633689 w 6891715"/>
                <a:gd name="connsiteY5295" fmla="*/ 5691391 h 6367455"/>
                <a:gd name="connsiteX5296" fmla="*/ 1645748 w 6891715"/>
                <a:gd name="connsiteY5296" fmla="*/ 5699318 h 6367455"/>
                <a:gd name="connsiteX5297" fmla="*/ 1664787 w 6891715"/>
                <a:gd name="connsiteY5297" fmla="*/ 5741490 h 6367455"/>
                <a:gd name="connsiteX5298" fmla="*/ 1679702 w 6891715"/>
                <a:gd name="connsiteY5298" fmla="*/ 5743392 h 6367455"/>
                <a:gd name="connsiteX5299" fmla="*/ 1685413 w 6891715"/>
                <a:gd name="connsiteY5299" fmla="*/ 5754807 h 6367455"/>
                <a:gd name="connsiteX5300" fmla="*/ 1692712 w 6891715"/>
                <a:gd name="connsiteY5300" fmla="*/ 5763368 h 6367455"/>
                <a:gd name="connsiteX5301" fmla="*/ 1677798 w 6891715"/>
                <a:gd name="connsiteY5301" fmla="*/ 5769709 h 6367455"/>
                <a:gd name="connsiteX5302" fmla="*/ 1658124 w 6891715"/>
                <a:gd name="connsiteY5302" fmla="*/ 5794124 h 6367455"/>
                <a:gd name="connsiteX5303" fmla="*/ 1636862 w 6891715"/>
                <a:gd name="connsiteY5303" fmla="*/ 5800783 h 6367455"/>
                <a:gd name="connsiteX5304" fmla="*/ 1631785 w 6891715"/>
                <a:gd name="connsiteY5304" fmla="*/ 5814100 h 6367455"/>
                <a:gd name="connsiteX5305" fmla="*/ 1617188 w 6891715"/>
                <a:gd name="connsiteY5305" fmla="*/ 5833125 h 6367455"/>
                <a:gd name="connsiteX5306" fmla="*/ 1613063 w 6891715"/>
                <a:gd name="connsiteY5306" fmla="*/ 5852467 h 6367455"/>
                <a:gd name="connsiteX5307" fmla="*/ 1596562 w 6891715"/>
                <a:gd name="connsiteY5307" fmla="*/ 5884174 h 6367455"/>
                <a:gd name="connsiteX5308" fmla="*/ 1605130 w 6891715"/>
                <a:gd name="connsiteY5308" fmla="*/ 5897809 h 6367455"/>
                <a:gd name="connsiteX5309" fmla="*/ 1600687 w 6891715"/>
                <a:gd name="connsiteY5309" fmla="*/ 5905101 h 6367455"/>
                <a:gd name="connsiteX5310" fmla="*/ 1584820 w 6891715"/>
                <a:gd name="connsiteY5310" fmla="*/ 5900979 h 6367455"/>
                <a:gd name="connsiteX5311" fmla="*/ 1557530 w 6891715"/>
                <a:gd name="connsiteY5311" fmla="*/ 5907638 h 6367455"/>
                <a:gd name="connsiteX5312" fmla="*/ 1535317 w 6891715"/>
                <a:gd name="connsiteY5312" fmla="*/ 5905736 h 6367455"/>
                <a:gd name="connsiteX5313" fmla="*/ 1530239 w 6891715"/>
                <a:gd name="connsiteY5313" fmla="*/ 5923809 h 6367455"/>
                <a:gd name="connsiteX5314" fmla="*/ 1507072 w 6891715"/>
                <a:gd name="connsiteY5314" fmla="*/ 5931102 h 6367455"/>
                <a:gd name="connsiteX5315" fmla="*/ 1506120 w 6891715"/>
                <a:gd name="connsiteY5315" fmla="*/ 5957736 h 6367455"/>
                <a:gd name="connsiteX5316" fmla="*/ 1494697 w 6891715"/>
                <a:gd name="connsiteY5316" fmla="*/ 5973590 h 6367455"/>
                <a:gd name="connsiteX5317" fmla="*/ 1485495 w 6891715"/>
                <a:gd name="connsiteY5317" fmla="*/ 5998956 h 6367455"/>
                <a:gd name="connsiteX5318" fmla="*/ 1475974 w 6891715"/>
                <a:gd name="connsiteY5318" fmla="*/ 6005298 h 6367455"/>
                <a:gd name="connsiteX5319" fmla="*/ 1453762 w 6891715"/>
                <a:gd name="connsiteY5319" fmla="*/ 5996737 h 6367455"/>
                <a:gd name="connsiteX5320" fmla="*/ 1414731 w 6891715"/>
                <a:gd name="connsiteY5320" fmla="*/ 6016396 h 6367455"/>
                <a:gd name="connsiteX5321" fmla="*/ 1392517 w 6891715"/>
                <a:gd name="connsiteY5321" fmla="*/ 6005932 h 6367455"/>
                <a:gd name="connsiteX5322" fmla="*/ 1351261 w 6891715"/>
                <a:gd name="connsiteY5322" fmla="*/ 6013859 h 6367455"/>
                <a:gd name="connsiteX5323" fmla="*/ 1318258 w 6891715"/>
                <a:gd name="connsiteY5323" fmla="*/ 6008786 h 6367455"/>
                <a:gd name="connsiteX5324" fmla="*/ 1261457 w 6891715"/>
                <a:gd name="connsiteY5324" fmla="*/ 6005932 h 6367455"/>
                <a:gd name="connsiteX5325" fmla="*/ 1248764 w 6891715"/>
                <a:gd name="connsiteY5325" fmla="*/ 6019883 h 6367455"/>
                <a:gd name="connsiteX5326" fmla="*/ 1228772 w 6891715"/>
                <a:gd name="connsiteY5326" fmla="*/ 6032884 h 6367455"/>
                <a:gd name="connsiteX5327" fmla="*/ 1189741 w 6891715"/>
                <a:gd name="connsiteY5327" fmla="*/ 6033835 h 6367455"/>
                <a:gd name="connsiteX5328" fmla="*/ 1159276 w 6891715"/>
                <a:gd name="connsiteY5328" fmla="*/ 6073152 h 6367455"/>
                <a:gd name="connsiteX5329" fmla="*/ 1151026 w 6891715"/>
                <a:gd name="connsiteY5329" fmla="*/ 6091226 h 6367455"/>
                <a:gd name="connsiteX5330" fmla="*/ 1140553 w 6891715"/>
                <a:gd name="connsiteY5330" fmla="*/ 6083933 h 6367455"/>
                <a:gd name="connsiteX5331" fmla="*/ 1124369 w 6891715"/>
                <a:gd name="connsiteY5331" fmla="*/ 6080762 h 6367455"/>
                <a:gd name="connsiteX5332" fmla="*/ 1118023 w 6891715"/>
                <a:gd name="connsiteY5332" fmla="*/ 6075689 h 6367455"/>
                <a:gd name="connsiteX5333" fmla="*/ 1104377 w 6891715"/>
                <a:gd name="connsiteY5333" fmla="*/ 6071567 h 6367455"/>
                <a:gd name="connsiteX5334" fmla="*/ 1095809 w 6891715"/>
                <a:gd name="connsiteY5334" fmla="*/ 6070616 h 6367455"/>
                <a:gd name="connsiteX5335" fmla="*/ 1074230 w 6891715"/>
                <a:gd name="connsiteY5335" fmla="*/ 6036054 h 6367455"/>
                <a:gd name="connsiteX5336" fmla="*/ 1076453 w 6891715"/>
                <a:gd name="connsiteY5336" fmla="*/ 6024640 h 6367455"/>
                <a:gd name="connsiteX5337" fmla="*/ 1067884 w 6891715"/>
                <a:gd name="connsiteY5337" fmla="*/ 6017347 h 6367455"/>
                <a:gd name="connsiteX5338" fmla="*/ 1072961 w 6891715"/>
                <a:gd name="connsiteY5338" fmla="*/ 5991981 h 6367455"/>
                <a:gd name="connsiteX5339" fmla="*/ 1032343 w 6891715"/>
                <a:gd name="connsiteY5339" fmla="*/ 5954565 h 6367455"/>
                <a:gd name="connsiteX5340" fmla="*/ 1005051 w 6891715"/>
                <a:gd name="connsiteY5340" fmla="*/ 5952663 h 6367455"/>
                <a:gd name="connsiteX5341" fmla="*/ 995213 w 6891715"/>
                <a:gd name="connsiteY5341" fmla="*/ 5944102 h 6367455"/>
                <a:gd name="connsiteX5342" fmla="*/ 987921 w 6891715"/>
                <a:gd name="connsiteY5342" fmla="*/ 5953614 h 6367455"/>
                <a:gd name="connsiteX5343" fmla="*/ 984747 w 6891715"/>
                <a:gd name="connsiteY5343" fmla="*/ 5946639 h 6367455"/>
                <a:gd name="connsiteX5344" fmla="*/ 967371 w 6891715"/>
                <a:gd name="connsiteY5344" fmla="*/ 5951909 h 6367455"/>
                <a:gd name="connsiteX5345" fmla="*/ 967494 w 6891715"/>
                <a:gd name="connsiteY5345" fmla="*/ 5953094 h 6367455"/>
                <a:gd name="connsiteX5346" fmla="*/ 945223 w 6891715"/>
                <a:gd name="connsiteY5346" fmla="*/ 5968032 h 6367455"/>
                <a:gd name="connsiteX5347" fmla="*/ 924225 w 6891715"/>
                <a:gd name="connsiteY5347" fmla="*/ 5969303 h 6367455"/>
                <a:gd name="connsiteX5348" fmla="*/ 909272 w 6891715"/>
                <a:gd name="connsiteY5348" fmla="*/ 5963900 h 6367455"/>
                <a:gd name="connsiteX5349" fmla="*/ 887955 w 6891715"/>
                <a:gd name="connsiteY5349" fmla="*/ 5962311 h 6367455"/>
                <a:gd name="connsiteX5350" fmla="*/ 866639 w 6891715"/>
                <a:gd name="connsiteY5350" fmla="*/ 5955955 h 6367455"/>
                <a:gd name="connsiteX5351" fmla="*/ 841188 w 6891715"/>
                <a:gd name="connsiteY5351" fmla="*/ 5968032 h 6367455"/>
                <a:gd name="connsiteX5352" fmla="*/ 822417 w 6891715"/>
                <a:gd name="connsiteY5352" fmla="*/ 5972164 h 6367455"/>
                <a:gd name="connsiteX5353" fmla="*/ 813826 w 6891715"/>
                <a:gd name="connsiteY5353" fmla="*/ 5968986 h 6367455"/>
                <a:gd name="connsiteX5354" fmla="*/ 822099 w 6891715"/>
                <a:gd name="connsiteY5354" fmla="*/ 5960404 h 6367455"/>
                <a:gd name="connsiteX5355" fmla="*/ 832598 w 6891715"/>
                <a:gd name="connsiteY5355" fmla="*/ 5933071 h 6367455"/>
                <a:gd name="connsiteX5356" fmla="*/ 836416 w 6891715"/>
                <a:gd name="connsiteY5356" fmla="*/ 5909870 h 6367455"/>
                <a:gd name="connsiteX5357" fmla="*/ 829735 w 6891715"/>
                <a:gd name="connsiteY5357" fmla="*/ 5863468 h 6367455"/>
                <a:gd name="connsiteX5358" fmla="*/ 838007 w 6891715"/>
                <a:gd name="connsiteY5358" fmla="*/ 5825647 h 6367455"/>
                <a:gd name="connsiteX5359" fmla="*/ 826871 w 6891715"/>
                <a:gd name="connsiteY5359" fmla="*/ 5806260 h 6367455"/>
                <a:gd name="connsiteX5360" fmla="*/ 839598 w 6891715"/>
                <a:gd name="connsiteY5360" fmla="*/ 5797996 h 6367455"/>
                <a:gd name="connsiteX5361" fmla="*/ 847232 w 6891715"/>
                <a:gd name="connsiteY5361" fmla="*/ 5804353 h 6367455"/>
                <a:gd name="connsiteX5362" fmla="*/ 840870 w 6891715"/>
                <a:gd name="connsiteY5362" fmla="*/ 5790369 h 6367455"/>
                <a:gd name="connsiteX5363" fmla="*/ 822735 w 6891715"/>
                <a:gd name="connsiteY5363" fmla="*/ 5790686 h 6367455"/>
                <a:gd name="connsiteX5364" fmla="*/ 806827 w 6891715"/>
                <a:gd name="connsiteY5364" fmla="*/ 5803717 h 6367455"/>
                <a:gd name="connsiteX5365" fmla="*/ 795372 w 6891715"/>
                <a:gd name="connsiteY5365" fmla="*/ 5810074 h 6367455"/>
                <a:gd name="connsiteX5366" fmla="*/ 797281 w 6891715"/>
                <a:gd name="connsiteY5366" fmla="*/ 5786873 h 6367455"/>
                <a:gd name="connsiteX5367" fmla="*/ 790918 w 6891715"/>
                <a:gd name="connsiteY5367" fmla="*/ 5777338 h 6367455"/>
                <a:gd name="connsiteX5368" fmla="*/ 800463 w 6891715"/>
                <a:gd name="connsiteY5368" fmla="*/ 5776384 h 6367455"/>
                <a:gd name="connsiteX5369" fmla="*/ 817326 w 6891715"/>
                <a:gd name="connsiteY5369" fmla="*/ 5773842 h 6367455"/>
                <a:gd name="connsiteX5370" fmla="*/ 826553 w 6891715"/>
                <a:gd name="connsiteY5370" fmla="*/ 5752548 h 6367455"/>
                <a:gd name="connsiteX5371" fmla="*/ 839280 w 6891715"/>
                <a:gd name="connsiteY5371" fmla="*/ 5740788 h 6367455"/>
                <a:gd name="connsiteX5372" fmla="*/ 840234 w 6891715"/>
                <a:gd name="connsiteY5372" fmla="*/ 5734432 h 6367455"/>
                <a:gd name="connsiteX5373" fmla="*/ 820189 w 6891715"/>
                <a:gd name="connsiteY5373" fmla="*/ 5748734 h 6367455"/>
                <a:gd name="connsiteX5374" fmla="*/ 807462 w 6891715"/>
                <a:gd name="connsiteY5374" fmla="*/ 5754137 h 6367455"/>
                <a:gd name="connsiteX5375" fmla="*/ 799190 w 6891715"/>
                <a:gd name="connsiteY5375" fmla="*/ 5764625 h 6367455"/>
                <a:gd name="connsiteX5376" fmla="*/ 801418 w 6891715"/>
                <a:gd name="connsiteY5376" fmla="*/ 5771935 h 6367455"/>
                <a:gd name="connsiteX5377" fmla="*/ 783283 w 6891715"/>
                <a:gd name="connsiteY5377" fmla="*/ 5770028 h 6367455"/>
                <a:gd name="connsiteX5378" fmla="*/ 776921 w 6891715"/>
                <a:gd name="connsiteY5378" fmla="*/ 5773206 h 6367455"/>
                <a:gd name="connsiteX5379" fmla="*/ 768331 w 6891715"/>
                <a:gd name="connsiteY5379" fmla="*/ 5770346 h 6367455"/>
                <a:gd name="connsiteX5380" fmla="*/ 765150 w 6891715"/>
                <a:gd name="connsiteY5380" fmla="*/ 5765896 h 6367455"/>
                <a:gd name="connsiteX5381" fmla="*/ 782010 w 6891715"/>
                <a:gd name="connsiteY5381" fmla="*/ 5735385 h 6367455"/>
                <a:gd name="connsiteX5382" fmla="*/ 781692 w 6891715"/>
                <a:gd name="connsiteY5382" fmla="*/ 5699471 h 6367455"/>
                <a:gd name="connsiteX5383" fmla="*/ 807781 w 6891715"/>
                <a:gd name="connsiteY5383" fmla="*/ 5671820 h 6367455"/>
                <a:gd name="connsiteX5384" fmla="*/ 810008 w 6891715"/>
                <a:gd name="connsiteY5384" fmla="*/ 5656883 h 6367455"/>
                <a:gd name="connsiteX5385" fmla="*/ 820189 w 6891715"/>
                <a:gd name="connsiteY5385" fmla="*/ 5642263 h 6367455"/>
                <a:gd name="connsiteX5386" fmla="*/ 838643 w 6891715"/>
                <a:gd name="connsiteY5386" fmla="*/ 5544691 h 6367455"/>
                <a:gd name="connsiteX5387" fmla="*/ 846597 w 6891715"/>
                <a:gd name="connsiteY5387" fmla="*/ 5489707 h 6367455"/>
                <a:gd name="connsiteX5388" fmla="*/ 828780 w 6891715"/>
                <a:gd name="connsiteY5388" fmla="*/ 5408662 h 6367455"/>
                <a:gd name="connsiteX5389" fmla="*/ 828147 w 6891715"/>
                <a:gd name="connsiteY5389" fmla="*/ 5385266 h 6367455"/>
                <a:gd name="connsiteX5390" fmla="*/ 827984 w 6891715"/>
                <a:gd name="connsiteY5390" fmla="*/ 5385412 h 6367455"/>
                <a:gd name="connsiteX5391" fmla="*/ 827032 w 6891715"/>
                <a:gd name="connsiteY5391" fmla="*/ 5365753 h 6367455"/>
                <a:gd name="connsiteX5392" fmla="*/ 829888 w 6891715"/>
                <a:gd name="connsiteY5392" fmla="*/ 5330240 h 6367455"/>
                <a:gd name="connsiteX5393" fmla="*/ 841630 w 6891715"/>
                <a:gd name="connsiteY5393" fmla="*/ 5324850 h 6367455"/>
                <a:gd name="connsiteX5394" fmla="*/ 831157 w 6891715"/>
                <a:gd name="connsiteY5394" fmla="*/ 5309947 h 6367455"/>
                <a:gd name="connsiteX5395" fmla="*/ 820051 w 6891715"/>
                <a:gd name="connsiteY5395" fmla="*/ 5303923 h 6367455"/>
                <a:gd name="connsiteX5396" fmla="*/ 826397 w 6891715"/>
                <a:gd name="connsiteY5396" fmla="*/ 5284898 h 6367455"/>
                <a:gd name="connsiteX5397" fmla="*/ 807357 w 6891715"/>
                <a:gd name="connsiteY5397" fmla="*/ 5286167 h 6367455"/>
                <a:gd name="connsiteX5398" fmla="*/ 812434 w 6891715"/>
                <a:gd name="connsiteY5398" fmla="*/ 5264288 h 6367455"/>
                <a:gd name="connsiteX5399" fmla="*/ 795615 w 6891715"/>
                <a:gd name="connsiteY5399" fmla="*/ 5265240 h 6367455"/>
                <a:gd name="connsiteX5400" fmla="*/ 796250 w 6891715"/>
                <a:gd name="connsiteY5400" fmla="*/ 5254459 h 6367455"/>
                <a:gd name="connsiteX5401" fmla="*/ 789903 w 6891715"/>
                <a:gd name="connsiteY5401" fmla="*/ 5247166 h 6367455"/>
                <a:gd name="connsiteX5402" fmla="*/ 782604 w 6891715"/>
                <a:gd name="connsiteY5402" fmla="*/ 5251922 h 6367455"/>
                <a:gd name="connsiteX5403" fmla="*/ 783556 w 6891715"/>
                <a:gd name="connsiteY5403" fmla="*/ 5237971 h 6367455"/>
                <a:gd name="connsiteX5404" fmla="*/ 800375 w 6891715"/>
                <a:gd name="connsiteY5404" fmla="*/ 5212605 h 6367455"/>
                <a:gd name="connsiteX5405" fmla="*/ 813069 w 6891715"/>
                <a:gd name="connsiteY5405" fmla="*/ 5212605 h 6367455"/>
                <a:gd name="connsiteX5406" fmla="*/ 815290 w 6891715"/>
                <a:gd name="connsiteY5406" fmla="*/ 5206263 h 6367455"/>
                <a:gd name="connsiteX5407" fmla="*/ 825763 w 6891715"/>
                <a:gd name="connsiteY5407" fmla="*/ 5193580 h 6367455"/>
                <a:gd name="connsiteX5408" fmla="*/ 843851 w 6891715"/>
                <a:gd name="connsiteY5408" fmla="*/ 5199605 h 6367455"/>
                <a:gd name="connsiteX5409" fmla="*/ 862573 w 6891715"/>
                <a:gd name="connsiteY5409" fmla="*/ 5188824 h 6367455"/>
                <a:gd name="connsiteX5410" fmla="*/ 876218 w 6891715"/>
                <a:gd name="connsiteY5410" fmla="*/ 5185653 h 6367455"/>
                <a:gd name="connsiteX5411" fmla="*/ 877488 w 6891715"/>
                <a:gd name="connsiteY5411" fmla="*/ 5192629 h 6367455"/>
                <a:gd name="connsiteX5412" fmla="*/ 891133 w 6891715"/>
                <a:gd name="connsiteY5412" fmla="*/ 5191678 h 6367455"/>
                <a:gd name="connsiteX5413" fmla="*/ 884786 w 6891715"/>
                <a:gd name="connsiteY5413" fmla="*/ 5183117 h 6367455"/>
                <a:gd name="connsiteX5414" fmla="*/ 891133 w 6891715"/>
                <a:gd name="connsiteY5414" fmla="*/ 5176775 h 6367455"/>
                <a:gd name="connsiteX5415" fmla="*/ 881613 w 6891715"/>
                <a:gd name="connsiteY5415" fmla="*/ 5179946 h 6367455"/>
                <a:gd name="connsiteX5416" fmla="*/ 878122 w 6891715"/>
                <a:gd name="connsiteY5416" fmla="*/ 5168848 h 6367455"/>
                <a:gd name="connsiteX5417" fmla="*/ 890816 w 6891715"/>
                <a:gd name="connsiteY5417" fmla="*/ 5159336 h 6367455"/>
                <a:gd name="connsiteX5418" fmla="*/ 910808 w 6891715"/>
                <a:gd name="connsiteY5418" fmla="*/ 5144116 h 6367455"/>
                <a:gd name="connsiteX5419" fmla="*/ 926675 w 6891715"/>
                <a:gd name="connsiteY5419" fmla="*/ 5140945 h 6367455"/>
                <a:gd name="connsiteX5420" fmla="*/ 933974 w 6891715"/>
                <a:gd name="connsiteY5420" fmla="*/ 5145067 h 6367455"/>
                <a:gd name="connsiteX5421" fmla="*/ 936195 w 6891715"/>
                <a:gd name="connsiteY5421" fmla="*/ 5138726 h 6367455"/>
                <a:gd name="connsiteX5422" fmla="*/ 949841 w 6891715"/>
                <a:gd name="connsiteY5422" fmla="*/ 5139677 h 6367455"/>
                <a:gd name="connsiteX5423" fmla="*/ 959361 w 6891715"/>
                <a:gd name="connsiteY5423" fmla="*/ 5151092 h 6367455"/>
                <a:gd name="connsiteX5424" fmla="*/ 989190 w 6891715"/>
                <a:gd name="connsiteY5424" fmla="*/ 5165677 h 6367455"/>
                <a:gd name="connsiteX5425" fmla="*/ 1095809 w 6891715"/>
                <a:gd name="connsiteY5425" fmla="*/ 5163458 h 6367455"/>
                <a:gd name="connsiteX5426" fmla="*/ 1111676 w 6891715"/>
                <a:gd name="connsiteY5426" fmla="*/ 5152994 h 6367455"/>
                <a:gd name="connsiteX5427" fmla="*/ 1121196 w 6891715"/>
                <a:gd name="connsiteY5427" fmla="*/ 5154897 h 6367455"/>
                <a:gd name="connsiteX5428" fmla="*/ 1124369 w 6891715"/>
                <a:gd name="connsiteY5428" fmla="*/ 5158067 h 6367455"/>
                <a:gd name="connsiteX5429" fmla="*/ 1140553 w 6891715"/>
                <a:gd name="connsiteY5429" fmla="*/ 5165360 h 6367455"/>
                <a:gd name="connsiteX5430" fmla="*/ 1168162 w 6891715"/>
                <a:gd name="connsiteY5430" fmla="*/ 5169165 h 6367455"/>
                <a:gd name="connsiteX5431" fmla="*/ 1217983 w 6891715"/>
                <a:gd name="connsiteY5431" fmla="*/ 5179312 h 6367455"/>
                <a:gd name="connsiteX5432" fmla="*/ 1264313 w 6891715"/>
                <a:gd name="connsiteY5432" fmla="*/ 5181214 h 6367455"/>
                <a:gd name="connsiteX5433" fmla="*/ 1293825 w 6891715"/>
                <a:gd name="connsiteY5433" fmla="*/ 5175507 h 6367455"/>
                <a:gd name="connsiteX5434" fmla="*/ 1307788 w 6891715"/>
                <a:gd name="connsiteY5434" fmla="*/ 5178677 h 6367455"/>
                <a:gd name="connsiteX5435" fmla="*/ 1323653 w 6891715"/>
                <a:gd name="connsiteY5435" fmla="*/ 5168848 h 6367455"/>
                <a:gd name="connsiteX5436" fmla="*/ 1329999 w 6891715"/>
                <a:gd name="connsiteY5436" fmla="*/ 5169799 h 6367455"/>
                <a:gd name="connsiteX5437" fmla="*/ 1339519 w 6891715"/>
                <a:gd name="connsiteY5437" fmla="*/ 5182482 h 6367455"/>
                <a:gd name="connsiteX5438" fmla="*/ 1351261 w 6891715"/>
                <a:gd name="connsiteY5438" fmla="*/ 5183117 h 6367455"/>
                <a:gd name="connsiteX5439" fmla="*/ 1367129 w 6891715"/>
                <a:gd name="connsiteY5439" fmla="*/ 5187556 h 6367455"/>
                <a:gd name="connsiteX5440" fmla="*/ 1385853 w 6891715"/>
                <a:gd name="connsiteY5440" fmla="*/ 5184068 h 6367455"/>
                <a:gd name="connsiteX5441" fmla="*/ 1405846 w 6891715"/>
                <a:gd name="connsiteY5441" fmla="*/ 5182799 h 6367455"/>
                <a:gd name="connsiteX5442" fmla="*/ 1422030 w 6891715"/>
                <a:gd name="connsiteY5442" fmla="*/ 5187873 h 6367455"/>
                <a:gd name="connsiteX5443" fmla="*/ 1439800 w 6891715"/>
                <a:gd name="connsiteY5443" fmla="*/ 5194214 h 6367455"/>
                <a:gd name="connsiteX5444" fmla="*/ 1449320 w 6891715"/>
                <a:gd name="connsiteY5444" fmla="*/ 5199288 h 6367455"/>
                <a:gd name="connsiteX5445" fmla="*/ 1476608 w 6891715"/>
                <a:gd name="connsiteY5445" fmla="*/ 5198336 h 6367455"/>
                <a:gd name="connsiteX5446" fmla="*/ 1488033 w 6891715"/>
                <a:gd name="connsiteY5446" fmla="*/ 5187873 h 6367455"/>
                <a:gd name="connsiteX5447" fmla="*/ 1493746 w 6891715"/>
                <a:gd name="connsiteY5447" fmla="*/ 5184702 h 6367455"/>
                <a:gd name="connsiteX5448" fmla="*/ 1492160 w 6891715"/>
                <a:gd name="connsiteY5448" fmla="*/ 5187556 h 6367455"/>
                <a:gd name="connsiteX5449" fmla="*/ 1498188 w 6891715"/>
                <a:gd name="connsiteY5449" fmla="*/ 5189141 h 6367455"/>
                <a:gd name="connsiteX5450" fmla="*/ 1499774 w 6891715"/>
                <a:gd name="connsiteY5450" fmla="*/ 5188190 h 6367455"/>
                <a:gd name="connsiteX5451" fmla="*/ 1505485 w 6891715"/>
                <a:gd name="connsiteY5451" fmla="*/ 5182165 h 6367455"/>
                <a:gd name="connsiteX5452" fmla="*/ 1506437 w 6891715"/>
                <a:gd name="connsiteY5452" fmla="*/ 5185019 h 6367455"/>
                <a:gd name="connsiteX5453" fmla="*/ 1509292 w 6891715"/>
                <a:gd name="connsiteY5453" fmla="*/ 5185336 h 6367455"/>
                <a:gd name="connsiteX5454" fmla="*/ 1509613 w 6891715"/>
                <a:gd name="connsiteY5454" fmla="*/ 5182165 h 6367455"/>
                <a:gd name="connsiteX5455" fmla="*/ 1513104 w 6891715"/>
                <a:gd name="connsiteY5455" fmla="*/ 5183117 h 6367455"/>
                <a:gd name="connsiteX5456" fmla="*/ 1513644 w 6891715"/>
                <a:gd name="connsiteY5456" fmla="*/ 5182190 h 6367455"/>
                <a:gd name="connsiteX5457" fmla="*/ 1521585 w 6891715"/>
                <a:gd name="connsiteY5457" fmla="*/ 5173933 h 6367455"/>
                <a:gd name="connsiteX5458" fmla="*/ 1536516 w 6891715"/>
                <a:gd name="connsiteY5458" fmla="*/ 5137729 h 6367455"/>
                <a:gd name="connsiteX5459" fmla="*/ 1551446 w 6891715"/>
                <a:gd name="connsiteY5459" fmla="*/ 5066590 h 6367455"/>
                <a:gd name="connsiteX5460" fmla="*/ 1559070 w 6891715"/>
                <a:gd name="connsiteY5460" fmla="*/ 5017364 h 6367455"/>
                <a:gd name="connsiteX5461" fmla="*/ 1564788 w 6891715"/>
                <a:gd name="connsiteY5461" fmla="*/ 5032291 h 6367455"/>
                <a:gd name="connsiteX5462" fmla="*/ 1571141 w 6891715"/>
                <a:gd name="connsiteY5462" fmla="*/ 5024351 h 6367455"/>
                <a:gd name="connsiteX5463" fmla="*/ 1567011 w 6891715"/>
                <a:gd name="connsiteY5463" fmla="*/ 5014506 h 6367455"/>
                <a:gd name="connsiteX5464" fmla="*/ 1560022 w 6891715"/>
                <a:gd name="connsiteY5464" fmla="*/ 5012600 h 6367455"/>
                <a:gd name="connsiteX5465" fmla="*/ 1570506 w 6891715"/>
                <a:gd name="connsiteY5465" fmla="*/ 4932569 h 6367455"/>
                <a:gd name="connsiteX5466" fmla="*/ 1570188 w 6891715"/>
                <a:gd name="connsiteY5466" fmla="*/ 4911609 h 6367455"/>
                <a:gd name="connsiteX5467" fmla="*/ 1572094 w 6891715"/>
                <a:gd name="connsiteY5467" fmla="*/ 4904939 h 6367455"/>
                <a:gd name="connsiteX5468" fmla="*/ 1577177 w 6891715"/>
                <a:gd name="connsiteY5468" fmla="*/ 4904939 h 6367455"/>
                <a:gd name="connsiteX5469" fmla="*/ 1579082 w 6891715"/>
                <a:gd name="connsiteY5469" fmla="*/ 4921136 h 6367455"/>
                <a:gd name="connsiteX5470" fmla="*/ 1600683 w 6891715"/>
                <a:gd name="connsiteY5470" fmla="*/ 4948448 h 6367455"/>
                <a:gd name="connsiteX5471" fmla="*/ 1607672 w 6891715"/>
                <a:gd name="connsiteY5471" fmla="*/ 4967186 h 6367455"/>
                <a:gd name="connsiteX5472" fmla="*/ 1616884 w 6891715"/>
                <a:gd name="connsiteY5472" fmla="*/ 4974173 h 6367455"/>
                <a:gd name="connsiteX5473" fmla="*/ 1609895 w 6891715"/>
                <a:gd name="connsiteY5473" fmla="*/ 4964963 h 6367455"/>
                <a:gd name="connsiteX5474" fmla="*/ 1606719 w 6891715"/>
                <a:gd name="connsiteY5474" fmla="*/ 4945908 h 6367455"/>
                <a:gd name="connsiteX5475" fmla="*/ 1598142 w 6891715"/>
                <a:gd name="connsiteY5475" fmla="*/ 4918595 h 6367455"/>
                <a:gd name="connsiteX5476" fmla="*/ 1586706 w 6891715"/>
                <a:gd name="connsiteY5476" fmla="*/ 4902081 h 6367455"/>
                <a:gd name="connsiteX5477" fmla="*/ 1583847 w 6891715"/>
                <a:gd name="connsiteY5477" fmla="*/ 4888425 h 6367455"/>
                <a:gd name="connsiteX5478" fmla="*/ 1561293 w 6891715"/>
                <a:gd name="connsiteY5478" fmla="*/ 4874769 h 6367455"/>
                <a:gd name="connsiteX5479" fmla="*/ 1560340 w 6891715"/>
                <a:gd name="connsiteY5479" fmla="*/ 4864288 h 6367455"/>
                <a:gd name="connsiteX5480" fmla="*/ 1569552 w 6891715"/>
                <a:gd name="connsiteY5480" fmla="*/ 4855714 h 6367455"/>
                <a:gd name="connsiteX5481" fmla="*/ 1574953 w 6891715"/>
                <a:gd name="connsiteY5481" fmla="*/ 4843963 h 6367455"/>
                <a:gd name="connsiteX5482" fmla="*/ 1584483 w 6891715"/>
                <a:gd name="connsiteY5482" fmla="*/ 4838882 h 6367455"/>
                <a:gd name="connsiteX5483" fmla="*/ 1568282 w 6891715"/>
                <a:gd name="connsiteY5483" fmla="*/ 4816651 h 6367455"/>
                <a:gd name="connsiteX5484" fmla="*/ 1556528 w 6891715"/>
                <a:gd name="connsiteY5484" fmla="*/ 4810299 h 6367455"/>
                <a:gd name="connsiteX5485" fmla="*/ 1561929 w 6891715"/>
                <a:gd name="connsiteY5485" fmla="*/ 4800136 h 6367455"/>
                <a:gd name="connsiteX5486" fmla="*/ 1546999 w 6891715"/>
                <a:gd name="connsiteY5486" fmla="*/ 4799184 h 6367455"/>
                <a:gd name="connsiteX5487" fmla="*/ 1503477 w 6891715"/>
                <a:gd name="connsiteY5487" fmla="*/ 4766790 h 6367455"/>
                <a:gd name="connsiteX5488" fmla="*/ 1501253 w 6891715"/>
                <a:gd name="connsiteY5488" fmla="*/ 4758533 h 6367455"/>
                <a:gd name="connsiteX5489" fmla="*/ 1482828 w 6891715"/>
                <a:gd name="connsiteY5489" fmla="*/ 4728998 h 6367455"/>
                <a:gd name="connsiteX5490" fmla="*/ 1470123 w 6891715"/>
                <a:gd name="connsiteY5490" fmla="*/ 4717565 h 6367455"/>
                <a:gd name="connsiteX5491" fmla="*/ 1482512 w 6891715"/>
                <a:gd name="connsiteY5491" fmla="*/ 4692158 h 6367455"/>
                <a:gd name="connsiteX5492" fmla="*/ 1466629 w 6891715"/>
                <a:gd name="connsiteY5492" fmla="*/ 4685806 h 6367455"/>
                <a:gd name="connsiteX5493" fmla="*/ 1479018 w 6891715"/>
                <a:gd name="connsiteY5493" fmla="*/ 4672150 h 6367455"/>
                <a:gd name="connsiteX5494" fmla="*/ 1491724 w 6891715"/>
                <a:gd name="connsiteY5494" fmla="*/ 4676279 h 6367455"/>
                <a:gd name="connsiteX5495" fmla="*/ 1500301 w 6891715"/>
                <a:gd name="connsiteY5495" fmla="*/ 4678502 h 6367455"/>
                <a:gd name="connsiteX5496" fmla="*/ 1494902 w 6891715"/>
                <a:gd name="connsiteY5496" fmla="*/ 4667704 h 6367455"/>
                <a:gd name="connsiteX5497" fmla="*/ 1478064 w 6891715"/>
                <a:gd name="connsiteY5497" fmla="*/ 4658494 h 6367455"/>
                <a:gd name="connsiteX5498" fmla="*/ 1458688 w 6891715"/>
                <a:gd name="connsiteY5498" fmla="*/ 4663893 h 6367455"/>
                <a:gd name="connsiteX5499" fmla="*/ 1434865 w 6891715"/>
                <a:gd name="connsiteY5499" fmla="*/ 4663258 h 6367455"/>
                <a:gd name="connsiteX5500" fmla="*/ 1431053 w 6891715"/>
                <a:gd name="connsiteY5500" fmla="*/ 4648331 h 6367455"/>
                <a:gd name="connsiteX5501" fmla="*/ 1447253 w 6891715"/>
                <a:gd name="connsiteY5501" fmla="*/ 4637851 h 6367455"/>
                <a:gd name="connsiteX5502" fmla="*/ 1430100 w 6891715"/>
                <a:gd name="connsiteY5502" fmla="*/ 4631499 h 6367455"/>
                <a:gd name="connsiteX5503" fmla="*/ 1413264 w 6891715"/>
                <a:gd name="connsiteY5503" fmla="*/ 4620066 h 6367455"/>
                <a:gd name="connsiteX5504" fmla="*/ 1405640 w 6891715"/>
                <a:gd name="connsiteY5504" fmla="*/ 4628641 h 6367455"/>
                <a:gd name="connsiteX5505" fmla="*/ 1402464 w 6891715"/>
                <a:gd name="connsiteY5505" fmla="*/ 4629594 h 6367455"/>
                <a:gd name="connsiteX5506" fmla="*/ 1396110 w 6891715"/>
                <a:gd name="connsiteY5506" fmla="*/ 4616890 h 6367455"/>
                <a:gd name="connsiteX5507" fmla="*/ 1387533 w 6891715"/>
                <a:gd name="connsiteY5507" fmla="*/ 4626735 h 6367455"/>
                <a:gd name="connsiteX5508" fmla="*/ 1376095 w 6891715"/>
                <a:gd name="connsiteY5508" fmla="*/ 4627688 h 6367455"/>
                <a:gd name="connsiteX5509" fmla="*/ 1354811 w 6891715"/>
                <a:gd name="connsiteY5509" fmla="*/ 4600694 h 6367455"/>
                <a:gd name="connsiteX5510" fmla="*/ 1342103 w 6891715"/>
                <a:gd name="connsiteY5510" fmla="*/ 4601646 h 6367455"/>
                <a:gd name="connsiteX5511" fmla="*/ 1327174 w 6891715"/>
                <a:gd name="connsiteY5511" fmla="*/ 4594659 h 6367455"/>
                <a:gd name="connsiteX5512" fmla="*/ 1309068 w 6891715"/>
                <a:gd name="connsiteY5512" fmla="*/ 4591484 h 6367455"/>
                <a:gd name="connsiteX5513" fmla="*/ 1300491 w 6891715"/>
                <a:gd name="connsiteY5513" fmla="*/ 4580051 h 6367455"/>
                <a:gd name="connsiteX5514" fmla="*/ 1287785 w 6891715"/>
                <a:gd name="connsiteY5514" fmla="*/ 4575922 h 6367455"/>
                <a:gd name="connsiteX5515" fmla="*/ 1268726 w 6891715"/>
                <a:gd name="connsiteY5515" fmla="*/ 4589578 h 6367455"/>
                <a:gd name="connsiteX5516" fmla="*/ 1251889 w 6891715"/>
                <a:gd name="connsiteY5516" fmla="*/ 4592119 h 6367455"/>
                <a:gd name="connsiteX5517" fmla="*/ 1247443 w 6891715"/>
                <a:gd name="connsiteY5517" fmla="*/ 4573064 h 6367455"/>
                <a:gd name="connsiteX5518" fmla="*/ 1240136 w 6891715"/>
                <a:gd name="connsiteY5518" fmla="*/ 4568618 h 6367455"/>
                <a:gd name="connsiteX5519" fmla="*/ 1221077 w 6891715"/>
                <a:gd name="connsiteY5519" fmla="*/ 4564807 h 6367455"/>
                <a:gd name="connsiteX5520" fmla="*/ 1217899 w 6891715"/>
                <a:gd name="connsiteY5520" fmla="*/ 4559408 h 6367455"/>
                <a:gd name="connsiteX5521" fmla="*/ 1233465 w 6891715"/>
                <a:gd name="connsiteY5521" fmla="*/ 4552103 h 6367455"/>
                <a:gd name="connsiteX5522" fmla="*/ 1251254 w 6891715"/>
                <a:gd name="connsiteY5522" fmla="*/ 4552103 h 6367455"/>
                <a:gd name="connsiteX5523" fmla="*/ 1257608 w 6891715"/>
                <a:gd name="connsiteY5523" fmla="*/ 4544481 h 6367455"/>
                <a:gd name="connsiteX5524" fmla="*/ 1242994 w 6891715"/>
                <a:gd name="connsiteY5524" fmla="*/ 4534001 h 6367455"/>
                <a:gd name="connsiteX5525" fmla="*/ 1232194 w 6891715"/>
                <a:gd name="connsiteY5525" fmla="*/ 4537177 h 6367455"/>
                <a:gd name="connsiteX5526" fmla="*/ 1225841 w 6891715"/>
                <a:gd name="connsiteY5526" fmla="*/ 4545751 h 6367455"/>
                <a:gd name="connsiteX5527" fmla="*/ 1223618 w 6891715"/>
                <a:gd name="connsiteY5527" fmla="*/ 4521615 h 6367455"/>
                <a:gd name="connsiteX5528" fmla="*/ 1230288 w 6891715"/>
                <a:gd name="connsiteY5528" fmla="*/ 4516534 h 6367455"/>
                <a:gd name="connsiteX5529" fmla="*/ 1236642 w 6891715"/>
                <a:gd name="connsiteY5529" fmla="*/ 4520345 h 6367455"/>
                <a:gd name="connsiteX5530" fmla="*/ 1251254 w 6891715"/>
                <a:gd name="connsiteY5530" fmla="*/ 4524473 h 6367455"/>
                <a:gd name="connsiteX5531" fmla="*/ 1260784 w 6891715"/>
                <a:gd name="connsiteY5531" fmla="*/ 4524473 h 6367455"/>
                <a:gd name="connsiteX5532" fmla="*/ 1246807 w 6891715"/>
                <a:gd name="connsiteY5532" fmla="*/ 4509547 h 6367455"/>
                <a:gd name="connsiteX5533" fmla="*/ 1235053 w 6891715"/>
                <a:gd name="connsiteY5533" fmla="*/ 4512088 h 6367455"/>
                <a:gd name="connsiteX5534" fmla="*/ 1228700 w 6891715"/>
                <a:gd name="connsiteY5534" fmla="*/ 4506689 h 6367455"/>
                <a:gd name="connsiteX5535" fmla="*/ 1219488 w 6891715"/>
                <a:gd name="connsiteY5535" fmla="*/ 4515263 h 6367455"/>
                <a:gd name="connsiteX5536" fmla="*/ 1210911 w 6891715"/>
                <a:gd name="connsiteY5536" fmla="*/ 4511135 h 6367455"/>
                <a:gd name="connsiteX5537" fmla="*/ 1209640 w 6891715"/>
                <a:gd name="connsiteY5537" fmla="*/ 4500972 h 6367455"/>
                <a:gd name="connsiteX5538" fmla="*/ 1215040 w 6891715"/>
                <a:gd name="connsiteY5538" fmla="*/ 4495573 h 6367455"/>
                <a:gd name="connsiteX5539" fmla="*/ 1224570 w 6891715"/>
                <a:gd name="connsiteY5539" fmla="*/ 4486681 h 6367455"/>
                <a:gd name="connsiteX5540" fmla="*/ 1245219 w 6891715"/>
                <a:gd name="connsiteY5540" fmla="*/ 4468578 h 6367455"/>
                <a:gd name="connsiteX5541" fmla="*/ 1268726 w 6891715"/>
                <a:gd name="connsiteY5541" fmla="*/ 4469531 h 6367455"/>
                <a:gd name="connsiteX5542" fmla="*/ 1283656 w 6891715"/>
                <a:gd name="connsiteY5542" fmla="*/ 4465085 h 6367455"/>
                <a:gd name="connsiteX5543" fmla="*/ 1299538 w 6891715"/>
                <a:gd name="connsiteY5543" fmla="*/ 4471437 h 6367455"/>
                <a:gd name="connsiteX5544" fmla="*/ 1299538 w 6891715"/>
                <a:gd name="connsiteY5544" fmla="*/ 4464132 h 6367455"/>
                <a:gd name="connsiteX5545" fmla="*/ 1310974 w 6891715"/>
                <a:gd name="connsiteY5545" fmla="*/ 4460956 h 6367455"/>
                <a:gd name="connsiteX5546" fmla="*/ 1324633 w 6891715"/>
                <a:gd name="connsiteY5546" fmla="*/ 4463815 h 6367455"/>
                <a:gd name="connsiteX5547" fmla="*/ 1327809 w 6891715"/>
                <a:gd name="connsiteY5547" fmla="*/ 4450159 h 6367455"/>
                <a:gd name="connsiteX5548" fmla="*/ 1331938 w 6891715"/>
                <a:gd name="connsiteY5548" fmla="*/ 4442854 h 6367455"/>
                <a:gd name="connsiteX5549" fmla="*/ 1346869 w 6891715"/>
                <a:gd name="connsiteY5549" fmla="*/ 4448888 h 6367455"/>
                <a:gd name="connsiteX5550" fmla="*/ 1379908 w 6891715"/>
                <a:gd name="connsiteY5550" fmla="*/ 4448571 h 6367455"/>
                <a:gd name="connsiteX5551" fmla="*/ 1388485 w 6891715"/>
                <a:gd name="connsiteY5551" fmla="*/ 4460004 h 6367455"/>
                <a:gd name="connsiteX5552" fmla="*/ 1411675 w 6891715"/>
                <a:gd name="connsiteY5552" fmla="*/ 4485093 h 6367455"/>
                <a:gd name="connsiteX5553" fmla="*/ 1430735 w 6891715"/>
                <a:gd name="connsiteY5553" fmla="*/ 4474295 h 6367455"/>
                <a:gd name="connsiteX5554" fmla="*/ 1447570 w 6891715"/>
                <a:gd name="connsiteY5554" fmla="*/ 4466991 h 6367455"/>
                <a:gd name="connsiteX5555" fmla="*/ 1462817 w 6891715"/>
                <a:gd name="connsiteY5555" fmla="*/ 4477471 h 6367455"/>
                <a:gd name="connsiteX5556" fmla="*/ 1481559 w 6891715"/>
                <a:gd name="connsiteY5556" fmla="*/ 4465403 h 6367455"/>
                <a:gd name="connsiteX5557" fmla="*/ 1497442 w 6891715"/>
                <a:gd name="connsiteY5557" fmla="*/ 4462227 h 6367455"/>
                <a:gd name="connsiteX5558" fmla="*/ 1506018 w 6891715"/>
                <a:gd name="connsiteY5558" fmla="*/ 4476836 h 6367455"/>
                <a:gd name="connsiteX5559" fmla="*/ 1522855 w 6891715"/>
                <a:gd name="connsiteY5559" fmla="*/ 4478741 h 6367455"/>
                <a:gd name="connsiteX5560" fmla="*/ 1532386 w 6891715"/>
                <a:gd name="connsiteY5560" fmla="*/ 4480964 h 6367455"/>
                <a:gd name="connsiteX5561" fmla="*/ 1536516 w 6891715"/>
                <a:gd name="connsiteY5561" fmla="*/ 4472389 h 6367455"/>
                <a:gd name="connsiteX5562" fmla="*/ 1529209 w 6891715"/>
                <a:gd name="connsiteY5562" fmla="*/ 4466038 h 6367455"/>
                <a:gd name="connsiteX5563" fmla="*/ 1519361 w 6891715"/>
                <a:gd name="connsiteY5563" fmla="*/ 4448571 h 6367455"/>
                <a:gd name="connsiteX5564" fmla="*/ 1512690 w 6891715"/>
                <a:gd name="connsiteY5564" fmla="*/ 4384101 h 6367455"/>
                <a:gd name="connsiteX5565" fmla="*/ 1511104 w 6891715"/>
                <a:gd name="connsiteY5565" fmla="*/ 4368222 h 6367455"/>
                <a:gd name="connsiteX5566" fmla="*/ 1498395 w 6891715"/>
                <a:gd name="connsiteY5566" fmla="*/ 4357742 h 6367455"/>
                <a:gd name="connsiteX5567" fmla="*/ 1492996 w 6891715"/>
                <a:gd name="connsiteY5567" fmla="*/ 4334875 h 6367455"/>
                <a:gd name="connsiteX5568" fmla="*/ 1478064 w 6891715"/>
                <a:gd name="connsiteY5568" fmla="*/ 4314550 h 6367455"/>
                <a:gd name="connsiteX5569" fmla="*/ 1478064 w 6891715"/>
                <a:gd name="connsiteY5569" fmla="*/ 4307563 h 6367455"/>
                <a:gd name="connsiteX5570" fmla="*/ 1484418 w 6891715"/>
                <a:gd name="connsiteY5570" fmla="*/ 4310422 h 6367455"/>
                <a:gd name="connsiteX5571" fmla="*/ 1497125 w 6891715"/>
                <a:gd name="connsiteY5571" fmla="*/ 4312645 h 6367455"/>
                <a:gd name="connsiteX5572" fmla="*/ 1513961 w 6891715"/>
                <a:gd name="connsiteY5572" fmla="*/ 4325030 h 6367455"/>
                <a:gd name="connsiteX5573" fmla="*/ 1526668 w 6891715"/>
                <a:gd name="connsiteY5573" fmla="*/ 4319631 h 6367455"/>
                <a:gd name="connsiteX5574" fmla="*/ 1545728 w 6891715"/>
                <a:gd name="connsiteY5574" fmla="*/ 4317408 h 6367455"/>
                <a:gd name="connsiteX5575" fmla="*/ 1550175 w 6891715"/>
                <a:gd name="connsiteY5575" fmla="*/ 4328841 h 6367455"/>
                <a:gd name="connsiteX5576" fmla="*/ 1542551 w 6891715"/>
                <a:gd name="connsiteY5576" fmla="*/ 4339322 h 6367455"/>
                <a:gd name="connsiteX5577" fmla="*/ 1555893 w 6891715"/>
                <a:gd name="connsiteY5577" fmla="*/ 4358694 h 6367455"/>
                <a:gd name="connsiteX5578" fmla="*/ 1569552 w 6891715"/>
                <a:gd name="connsiteY5578" fmla="*/ 4364728 h 6367455"/>
                <a:gd name="connsiteX5579" fmla="*/ 1589565 w 6891715"/>
                <a:gd name="connsiteY5579" fmla="*/ 4358377 h 6367455"/>
                <a:gd name="connsiteX5580" fmla="*/ 1610531 w 6891715"/>
                <a:gd name="connsiteY5580" fmla="*/ 4367269 h 6367455"/>
                <a:gd name="connsiteX5581" fmla="*/ 1625460 w 6891715"/>
                <a:gd name="connsiteY5581" fmla="*/ 4369492 h 6367455"/>
                <a:gd name="connsiteX5582" fmla="*/ 1659450 w 6891715"/>
                <a:gd name="connsiteY5582" fmla="*/ 4368222 h 6367455"/>
                <a:gd name="connsiteX5583" fmla="*/ 1677556 w 6891715"/>
                <a:gd name="connsiteY5583" fmla="*/ 4356154 h 6367455"/>
                <a:gd name="connsiteX5584" fmla="*/ 1690898 w 6891715"/>
                <a:gd name="connsiteY5584" fmla="*/ 4346626 h 6367455"/>
                <a:gd name="connsiteX5585" fmla="*/ 1720758 w 6891715"/>
                <a:gd name="connsiteY5585" fmla="*/ 4349484 h 6367455"/>
                <a:gd name="connsiteX5586" fmla="*/ 1694075 w 6891715"/>
                <a:gd name="connsiteY5586" fmla="*/ 4341227 h 6367455"/>
                <a:gd name="connsiteX5587" fmla="*/ 1679463 w 6891715"/>
                <a:gd name="connsiteY5587" fmla="*/ 4339322 h 6367455"/>
                <a:gd name="connsiteX5588" fmla="*/ 1680416 w 6891715"/>
                <a:gd name="connsiteY5588" fmla="*/ 4328841 h 6367455"/>
                <a:gd name="connsiteX5589" fmla="*/ 1688675 w 6891715"/>
                <a:gd name="connsiteY5589" fmla="*/ 4312009 h 6367455"/>
                <a:gd name="connsiteX5590" fmla="*/ 1722347 w 6891715"/>
                <a:gd name="connsiteY5590" fmla="*/ 4291684 h 6367455"/>
                <a:gd name="connsiteX5591" fmla="*/ 1748712 w 6891715"/>
                <a:gd name="connsiteY5591" fmla="*/ 4285015 h 6367455"/>
                <a:gd name="connsiteX5592" fmla="*/ 1771901 w 6891715"/>
                <a:gd name="connsiteY5592" fmla="*/ 4278663 h 6367455"/>
                <a:gd name="connsiteX5593" fmla="*/ 1801444 w 6891715"/>
                <a:gd name="connsiteY5593" fmla="*/ 4257067 h 6367455"/>
                <a:gd name="connsiteX5594" fmla="*/ 1820186 w 6891715"/>
                <a:gd name="connsiteY5594" fmla="*/ 4234836 h 6367455"/>
                <a:gd name="connsiteX5595" fmla="*/ 1828762 w 6891715"/>
                <a:gd name="connsiteY5595" fmla="*/ 4230390 h 6367455"/>
                <a:gd name="connsiteX5596" fmla="*/ 1817962 w 6891715"/>
                <a:gd name="connsiteY5596" fmla="*/ 4222451 h 6367455"/>
                <a:gd name="connsiteX5597" fmla="*/ 1816056 w 6891715"/>
                <a:gd name="connsiteY5597" fmla="*/ 4208477 h 6367455"/>
                <a:gd name="connsiteX5598" fmla="*/ 1820821 w 6891715"/>
                <a:gd name="connsiteY5598" fmla="*/ 4198949 h 6367455"/>
                <a:gd name="connsiteX5599" fmla="*/ 1818280 w 6891715"/>
                <a:gd name="connsiteY5599" fmla="*/ 4157981 h 6367455"/>
                <a:gd name="connsiteX5600" fmla="*/ 1815103 w 6891715"/>
                <a:gd name="connsiteY5600" fmla="*/ 4152582 h 6367455"/>
                <a:gd name="connsiteX5601" fmla="*/ 1832892 w 6891715"/>
                <a:gd name="connsiteY5601" fmla="*/ 4132574 h 6367455"/>
                <a:gd name="connsiteX5602" fmla="*/ 1847822 w 6891715"/>
                <a:gd name="connsiteY5602" fmla="*/ 4124952 h 6367455"/>
                <a:gd name="connsiteX5603" fmla="*/ 1866881 w 6891715"/>
                <a:gd name="connsiteY5603" fmla="*/ 4121459 h 6367455"/>
                <a:gd name="connsiteX5604" fmla="*/ 1901506 w 6891715"/>
                <a:gd name="connsiteY5604" fmla="*/ 4114790 h 6367455"/>
                <a:gd name="connsiteX5605" fmla="*/ 1920566 w 6891715"/>
                <a:gd name="connsiteY5605" fmla="*/ 4111614 h 6367455"/>
                <a:gd name="connsiteX5606" fmla="*/ 1920836 w 6891715"/>
                <a:gd name="connsiteY5606" fmla="*/ 4111854 h 6367455"/>
                <a:gd name="connsiteX5607" fmla="*/ 1949386 w 6891715"/>
                <a:gd name="connsiteY5607" fmla="*/ 4094630 h 6367455"/>
                <a:gd name="connsiteX5608" fmla="*/ 1978517 w 6891715"/>
                <a:gd name="connsiteY5608" fmla="*/ 4070064 h 6367455"/>
                <a:gd name="connsiteX5609" fmla="*/ 1977988 w 6891715"/>
                <a:gd name="connsiteY5609" fmla="*/ 4069704 h 6367455"/>
                <a:gd name="connsiteX5610" fmla="*/ 1995753 w 6891715"/>
                <a:gd name="connsiteY5610" fmla="*/ 4059226 h 6367455"/>
                <a:gd name="connsiteX5611" fmla="*/ 2007174 w 6891715"/>
                <a:gd name="connsiteY5611" fmla="*/ 4057321 h 6367455"/>
                <a:gd name="connsiteX5612" fmla="*/ 2015422 w 6891715"/>
                <a:gd name="connsiteY5612" fmla="*/ 4063036 h 6367455"/>
                <a:gd name="connsiteX5613" fmla="*/ 2018911 w 6891715"/>
                <a:gd name="connsiteY5613" fmla="*/ 4062084 h 6367455"/>
                <a:gd name="connsiteX5614" fmla="*/ 2024622 w 6891715"/>
                <a:gd name="connsiteY5614" fmla="*/ 4061449 h 6367455"/>
                <a:gd name="connsiteX5615" fmla="*/ 2022084 w 6891715"/>
                <a:gd name="connsiteY5615" fmla="*/ 4070339 h 6367455"/>
                <a:gd name="connsiteX5616" fmla="*/ 2031283 w 6891715"/>
                <a:gd name="connsiteY5616" fmla="*/ 4070339 h 6367455"/>
                <a:gd name="connsiteX5617" fmla="*/ 2036676 w 6891715"/>
                <a:gd name="connsiteY5617" fmla="*/ 4065894 h 6367455"/>
                <a:gd name="connsiteX5618" fmla="*/ 2025890 w 6891715"/>
                <a:gd name="connsiteY5618" fmla="*/ 4052876 h 6367455"/>
                <a:gd name="connsiteX5619" fmla="*/ 2022084 w 6891715"/>
                <a:gd name="connsiteY5619" fmla="*/ 4052876 h 6367455"/>
                <a:gd name="connsiteX5620" fmla="*/ 2012567 w 6891715"/>
                <a:gd name="connsiteY5620" fmla="*/ 4055099 h 6367455"/>
                <a:gd name="connsiteX5621" fmla="*/ 2003049 w 6891715"/>
                <a:gd name="connsiteY5621" fmla="*/ 4043351 h 6367455"/>
                <a:gd name="connsiteX5622" fmla="*/ 2004318 w 6891715"/>
                <a:gd name="connsiteY5622" fmla="*/ 4036049 h 6367455"/>
                <a:gd name="connsiteX5623" fmla="*/ 2013518 w 6891715"/>
                <a:gd name="connsiteY5623" fmla="*/ 4031604 h 6367455"/>
                <a:gd name="connsiteX5624" fmla="*/ 2023035 w 6891715"/>
                <a:gd name="connsiteY5624" fmla="*/ 4026206 h 6367455"/>
                <a:gd name="connsiteX5625" fmla="*/ 2023987 w 6891715"/>
                <a:gd name="connsiteY5625" fmla="*/ 4018904 h 6367455"/>
                <a:gd name="connsiteX5626" fmla="*/ 2023035 w 6891715"/>
                <a:gd name="connsiteY5626" fmla="*/ 4009379 h 6367455"/>
                <a:gd name="connsiteX5627" fmla="*/ 2032235 w 6891715"/>
                <a:gd name="connsiteY5627" fmla="*/ 4000806 h 6367455"/>
                <a:gd name="connsiteX5628" fmla="*/ 2048097 w 6891715"/>
                <a:gd name="connsiteY5628" fmla="*/ 3994456 h 6367455"/>
                <a:gd name="connsiteX5629" fmla="*/ 2058566 w 6891715"/>
                <a:gd name="connsiteY5629" fmla="*/ 4003029 h 6367455"/>
                <a:gd name="connsiteX5630" fmla="*/ 2064910 w 6891715"/>
                <a:gd name="connsiteY5630" fmla="*/ 3996679 h 6367455"/>
                <a:gd name="connsiteX5631" fmla="*/ 2067131 w 6891715"/>
                <a:gd name="connsiteY5631" fmla="*/ 3998266 h 6367455"/>
                <a:gd name="connsiteX5632" fmla="*/ 2061421 w 6891715"/>
                <a:gd name="connsiteY5632" fmla="*/ 4005569 h 6367455"/>
                <a:gd name="connsiteX5633" fmla="*/ 2062690 w 6891715"/>
                <a:gd name="connsiteY5633" fmla="*/ 4012554 h 6367455"/>
                <a:gd name="connsiteX5634" fmla="*/ 2060469 w 6891715"/>
                <a:gd name="connsiteY5634" fmla="*/ 4021761 h 6367455"/>
                <a:gd name="connsiteX5635" fmla="*/ 2056028 w 6891715"/>
                <a:gd name="connsiteY5635" fmla="*/ 4024619 h 6367455"/>
                <a:gd name="connsiteX5636" fmla="*/ 2053807 w 6891715"/>
                <a:gd name="connsiteY5636" fmla="*/ 4024619 h 6367455"/>
                <a:gd name="connsiteX5637" fmla="*/ 2046511 w 6891715"/>
                <a:gd name="connsiteY5637" fmla="*/ 4018269 h 6367455"/>
                <a:gd name="connsiteX5638" fmla="*/ 2041752 w 6891715"/>
                <a:gd name="connsiteY5638" fmla="*/ 4003346 h 6367455"/>
                <a:gd name="connsiteX5639" fmla="*/ 2029697 w 6891715"/>
                <a:gd name="connsiteY5639" fmla="*/ 4007474 h 6367455"/>
                <a:gd name="connsiteX5640" fmla="*/ 2026842 w 6891715"/>
                <a:gd name="connsiteY5640" fmla="*/ 4014776 h 6367455"/>
                <a:gd name="connsiteX5641" fmla="*/ 2040166 w 6891715"/>
                <a:gd name="connsiteY5641" fmla="*/ 4024619 h 6367455"/>
                <a:gd name="connsiteX5642" fmla="*/ 2046511 w 6891715"/>
                <a:gd name="connsiteY5642" fmla="*/ 4020491 h 6367455"/>
                <a:gd name="connsiteX5643" fmla="*/ 2041118 w 6891715"/>
                <a:gd name="connsiteY5643" fmla="*/ 4028111 h 6367455"/>
                <a:gd name="connsiteX5644" fmla="*/ 2040483 w 6891715"/>
                <a:gd name="connsiteY5644" fmla="*/ 4035414 h 6367455"/>
                <a:gd name="connsiteX5645" fmla="*/ 2036042 w 6891715"/>
                <a:gd name="connsiteY5645" fmla="*/ 4039859 h 6367455"/>
                <a:gd name="connsiteX5646" fmla="*/ 2037311 w 6891715"/>
                <a:gd name="connsiteY5646" fmla="*/ 4034144 h 6367455"/>
                <a:gd name="connsiteX5647" fmla="*/ 2024939 w 6891715"/>
                <a:gd name="connsiteY5647" fmla="*/ 4027159 h 6367455"/>
                <a:gd name="connsiteX5648" fmla="*/ 2017325 w 6891715"/>
                <a:gd name="connsiteY5648" fmla="*/ 4035414 h 6367455"/>
                <a:gd name="connsiteX5649" fmla="*/ 2033187 w 6891715"/>
                <a:gd name="connsiteY5649" fmla="*/ 4041764 h 6367455"/>
                <a:gd name="connsiteX5650" fmla="*/ 2034139 w 6891715"/>
                <a:gd name="connsiteY5650" fmla="*/ 4049066 h 6367455"/>
                <a:gd name="connsiteX5651" fmla="*/ 2039214 w 6891715"/>
                <a:gd name="connsiteY5651" fmla="*/ 4062084 h 6367455"/>
                <a:gd name="connsiteX5652" fmla="*/ 2042387 w 6891715"/>
                <a:gd name="connsiteY5652" fmla="*/ 4058909 h 6367455"/>
                <a:gd name="connsiteX5653" fmla="*/ 2047780 w 6891715"/>
                <a:gd name="connsiteY5653" fmla="*/ 4059861 h 6367455"/>
                <a:gd name="connsiteX5654" fmla="*/ 2064593 w 6891715"/>
                <a:gd name="connsiteY5654" fmla="*/ 4064941 h 6367455"/>
                <a:gd name="connsiteX5655" fmla="*/ 2067766 w 6891715"/>
                <a:gd name="connsiteY5655" fmla="*/ 4065894 h 6367455"/>
                <a:gd name="connsiteX5656" fmla="*/ 2066497 w 6891715"/>
                <a:gd name="connsiteY5656" fmla="*/ 4055416 h 6367455"/>
                <a:gd name="connsiteX5657" fmla="*/ 2038263 w 6891715"/>
                <a:gd name="connsiteY5657" fmla="*/ 4049384 h 6367455"/>
                <a:gd name="connsiteX5658" fmla="*/ 2042069 w 6891715"/>
                <a:gd name="connsiteY5658" fmla="*/ 4043034 h 6367455"/>
                <a:gd name="connsiteX5659" fmla="*/ 2052538 w 6891715"/>
                <a:gd name="connsiteY5659" fmla="*/ 4043034 h 6367455"/>
                <a:gd name="connsiteX5660" fmla="*/ 2062055 w 6891715"/>
                <a:gd name="connsiteY5660" fmla="*/ 4044939 h 6367455"/>
                <a:gd name="connsiteX5661" fmla="*/ 2063324 w 6891715"/>
                <a:gd name="connsiteY5661" fmla="*/ 4040811 h 6367455"/>
                <a:gd name="connsiteX5662" fmla="*/ 2047462 w 6891715"/>
                <a:gd name="connsiteY5662" fmla="*/ 4038589 h 6367455"/>
                <a:gd name="connsiteX5663" fmla="*/ 2043021 w 6891715"/>
                <a:gd name="connsiteY5663" fmla="*/ 4032239 h 6367455"/>
                <a:gd name="connsiteX5664" fmla="*/ 2050635 w 6891715"/>
                <a:gd name="connsiteY5664" fmla="*/ 4028111 h 6367455"/>
                <a:gd name="connsiteX5665" fmla="*/ 2062055 w 6891715"/>
                <a:gd name="connsiteY5665" fmla="*/ 4031286 h 6367455"/>
                <a:gd name="connsiteX5666" fmla="*/ 2066497 w 6891715"/>
                <a:gd name="connsiteY5666" fmla="*/ 4023984 h 6367455"/>
                <a:gd name="connsiteX5667" fmla="*/ 2076648 w 6891715"/>
                <a:gd name="connsiteY5667" fmla="*/ 4016364 h 6367455"/>
                <a:gd name="connsiteX5668" fmla="*/ 2083945 w 6891715"/>
                <a:gd name="connsiteY5668" fmla="*/ 4016364 h 6367455"/>
                <a:gd name="connsiteX5669" fmla="*/ 2102027 w 6891715"/>
                <a:gd name="connsiteY5669" fmla="*/ 4010649 h 6367455"/>
                <a:gd name="connsiteX5670" fmla="*/ 2114716 w 6891715"/>
                <a:gd name="connsiteY5670" fmla="*/ 4016999 h 6367455"/>
                <a:gd name="connsiteX5671" fmla="*/ 2129627 w 6891715"/>
                <a:gd name="connsiteY5671" fmla="*/ 4011919 h 6367455"/>
                <a:gd name="connsiteX5672" fmla="*/ 2117889 w 6891715"/>
                <a:gd name="connsiteY5672" fmla="*/ 4011919 h 6367455"/>
                <a:gd name="connsiteX5673" fmla="*/ 2126454 w 6891715"/>
                <a:gd name="connsiteY5673" fmla="*/ 4004299 h 6367455"/>
                <a:gd name="connsiteX5674" fmla="*/ 2108372 w 6891715"/>
                <a:gd name="connsiteY5674" fmla="*/ 4009696 h 6367455"/>
                <a:gd name="connsiteX5675" fmla="*/ 2113765 w 6891715"/>
                <a:gd name="connsiteY5675" fmla="*/ 3997949 h 6367455"/>
                <a:gd name="connsiteX5676" fmla="*/ 2103296 w 6891715"/>
                <a:gd name="connsiteY5676" fmla="*/ 4007474 h 6367455"/>
                <a:gd name="connsiteX5677" fmla="*/ 2096951 w 6891715"/>
                <a:gd name="connsiteY5677" fmla="*/ 4010014 h 6367455"/>
                <a:gd name="connsiteX5678" fmla="*/ 2087434 w 6891715"/>
                <a:gd name="connsiteY5678" fmla="*/ 4010014 h 6367455"/>
                <a:gd name="connsiteX5679" fmla="*/ 2076648 w 6891715"/>
                <a:gd name="connsiteY5679" fmla="*/ 4004616 h 6367455"/>
                <a:gd name="connsiteX5680" fmla="*/ 2064910 w 6891715"/>
                <a:gd name="connsiteY5680" fmla="*/ 3996679 h 6367455"/>
                <a:gd name="connsiteX5681" fmla="*/ 2050318 w 6891715"/>
                <a:gd name="connsiteY5681" fmla="*/ 3984931 h 6367455"/>
                <a:gd name="connsiteX5682" fmla="*/ 2061421 w 6891715"/>
                <a:gd name="connsiteY5682" fmla="*/ 3974454 h 6367455"/>
                <a:gd name="connsiteX5683" fmla="*/ 2077600 w 6891715"/>
                <a:gd name="connsiteY5683" fmla="*/ 3987154 h 6367455"/>
                <a:gd name="connsiteX5684" fmla="*/ 2099806 w 6891715"/>
                <a:gd name="connsiteY5684" fmla="*/ 3980486 h 6367455"/>
                <a:gd name="connsiteX5685" fmla="*/ 2076648 w 6891715"/>
                <a:gd name="connsiteY5685" fmla="*/ 3982709 h 6367455"/>
                <a:gd name="connsiteX5686" fmla="*/ 2062690 w 6891715"/>
                <a:gd name="connsiteY5686" fmla="*/ 3969056 h 6367455"/>
                <a:gd name="connsiteX5687" fmla="*/ 2073159 w 6891715"/>
                <a:gd name="connsiteY5687" fmla="*/ 3946831 h 6367455"/>
                <a:gd name="connsiteX5688" fmla="*/ 2103296 w 6891715"/>
                <a:gd name="connsiteY5688" fmla="*/ 3908414 h 6367455"/>
                <a:gd name="connsiteX5689" fmla="*/ 2110275 w 6891715"/>
                <a:gd name="connsiteY5689" fmla="*/ 3875076 h 6367455"/>
                <a:gd name="connsiteX5690" fmla="*/ 2107103 w 6891715"/>
                <a:gd name="connsiteY5690" fmla="*/ 3848406 h 6367455"/>
                <a:gd name="connsiteX5691" fmla="*/ 2114082 w 6891715"/>
                <a:gd name="connsiteY5691" fmla="*/ 3831896 h 6367455"/>
                <a:gd name="connsiteX5692" fmla="*/ 2119475 w 6891715"/>
                <a:gd name="connsiteY5692" fmla="*/ 3819196 h 6367455"/>
                <a:gd name="connsiteX5693" fmla="*/ 2129944 w 6891715"/>
                <a:gd name="connsiteY5693" fmla="*/ 3819196 h 6367455"/>
                <a:gd name="connsiteX5694" fmla="*/ 2131213 w 6891715"/>
                <a:gd name="connsiteY5694" fmla="*/ 3826181 h 6367455"/>
                <a:gd name="connsiteX5695" fmla="*/ 2138509 w 6891715"/>
                <a:gd name="connsiteY5695" fmla="*/ 3828403 h 6367455"/>
                <a:gd name="connsiteX5696" fmla="*/ 2151199 w 6891715"/>
                <a:gd name="connsiteY5696" fmla="*/ 3823958 h 6367455"/>
                <a:gd name="connsiteX5697" fmla="*/ 2153419 w 6891715"/>
                <a:gd name="connsiteY5697" fmla="*/ 3831578 h 6367455"/>
                <a:gd name="connsiteX5698" fmla="*/ 2155640 w 6891715"/>
                <a:gd name="connsiteY5698" fmla="*/ 3837293 h 6367455"/>
                <a:gd name="connsiteX5699" fmla="*/ 2171502 w 6891715"/>
                <a:gd name="connsiteY5699" fmla="*/ 3844913 h 6367455"/>
                <a:gd name="connsiteX5700" fmla="*/ 2166426 w 6891715"/>
                <a:gd name="connsiteY5700" fmla="*/ 3860789 h 6367455"/>
                <a:gd name="connsiteX5701" fmla="*/ 2156909 w 6891715"/>
                <a:gd name="connsiteY5701" fmla="*/ 3861741 h 6367455"/>
                <a:gd name="connsiteX5702" fmla="*/ 2146440 w 6891715"/>
                <a:gd name="connsiteY5702" fmla="*/ 3874441 h 6367455"/>
                <a:gd name="connsiteX5703" fmla="*/ 2156909 w 6891715"/>
                <a:gd name="connsiteY5703" fmla="*/ 3884284 h 6367455"/>
                <a:gd name="connsiteX5704" fmla="*/ 2154688 w 6891715"/>
                <a:gd name="connsiteY5704" fmla="*/ 3892221 h 6367455"/>
                <a:gd name="connsiteX5705" fmla="*/ 2159447 w 6891715"/>
                <a:gd name="connsiteY5705" fmla="*/ 3901746 h 6367455"/>
                <a:gd name="connsiteX5706" fmla="*/ 2178481 w 6891715"/>
                <a:gd name="connsiteY5706" fmla="*/ 3913176 h 6367455"/>
                <a:gd name="connsiteX5707" fmla="*/ 2196563 w 6891715"/>
                <a:gd name="connsiteY5707" fmla="*/ 3910954 h 6367455"/>
                <a:gd name="connsiteX5708" fmla="*/ 2208935 w 6891715"/>
                <a:gd name="connsiteY5708" fmla="*/ 3887776 h 6367455"/>
                <a:gd name="connsiteX5709" fmla="*/ 2194343 w 6891715"/>
                <a:gd name="connsiteY5709" fmla="*/ 3907779 h 6367455"/>
                <a:gd name="connsiteX5710" fmla="*/ 2185777 w 6891715"/>
                <a:gd name="connsiteY5710" fmla="*/ 3910954 h 6367455"/>
                <a:gd name="connsiteX5711" fmla="*/ 2174357 w 6891715"/>
                <a:gd name="connsiteY5711" fmla="*/ 3909366 h 6367455"/>
                <a:gd name="connsiteX5712" fmla="*/ 2168329 w 6891715"/>
                <a:gd name="connsiteY5712" fmla="*/ 3904921 h 6367455"/>
                <a:gd name="connsiteX5713" fmla="*/ 2162302 w 6891715"/>
                <a:gd name="connsiteY5713" fmla="*/ 3892221 h 6367455"/>
                <a:gd name="connsiteX5714" fmla="*/ 2178164 w 6891715"/>
                <a:gd name="connsiteY5714" fmla="*/ 3889046 h 6367455"/>
                <a:gd name="connsiteX5715" fmla="*/ 2184508 w 6891715"/>
                <a:gd name="connsiteY5715" fmla="*/ 3884919 h 6367455"/>
                <a:gd name="connsiteX5716" fmla="*/ 2193074 w 6891715"/>
                <a:gd name="connsiteY5716" fmla="*/ 3879521 h 6367455"/>
                <a:gd name="connsiteX5717" fmla="*/ 2208935 w 6891715"/>
                <a:gd name="connsiteY5717" fmla="*/ 3885871 h 6367455"/>
                <a:gd name="connsiteX5718" fmla="*/ 2205763 w 6891715"/>
                <a:gd name="connsiteY5718" fmla="*/ 3876981 h 6367455"/>
                <a:gd name="connsiteX5719" fmla="*/ 2213694 w 6891715"/>
                <a:gd name="connsiteY5719" fmla="*/ 3872854 h 6367455"/>
                <a:gd name="connsiteX5720" fmla="*/ 2202591 w 6891715"/>
                <a:gd name="connsiteY5720" fmla="*/ 3875394 h 6367455"/>
                <a:gd name="connsiteX5721" fmla="*/ 2194025 w 6891715"/>
                <a:gd name="connsiteY5721" fmla="*/ 3875394 h 6367455"/>
                <a:gd name="connsiteX5722" fmla="*/ 2187681 w 6891715"/>
                <a:gd name="connsiteY5722" fmla="*/ 3869044 h 6367455"/>
                <a:gd name="connsiteX5723" fmla="*/ 2189584 w 6891715"/>
                <a:gd name="connsiteY5723" fmla="*/ 3859519 h 6367455"/>
                <a:gd name="connsiteX5724" fmla="*/ 2196880 w 6891715"/>
                <a:gd name="connsiteY5724" fmla="*/ 3840151 h 6367455"/>
                <a:gd name="connsiteX5725" fmla="*/ 2209570 w 6891715"/>
                <a:gd name="connsiteY5725" fmla="*/ 3839198 h 6367455"/>
                <a:gd name="connsiteX5726" fmla="*/ 2202273 w 6891715"/>
                <a:gd name="connsiteY5726" fmla="*/ 3836023 h 6367455"/>
                <a:gd name="connsiteX5727" fmla="*/ 2181970 w 6891715"/>
                <a:gd name="connsiteY5727" fmla="*/ 3834118 h 6367455"/>
                <a:gd name="connsiteX5728" fmla="*/ 2175626 w 6891715"/>
                <a:gd name="connsiteY5728" fmla="*/ 3829038 h 6367455"/>
                <a:gd name="connsiteX5729" fmla="*/ 2178798 w 6891715"/>
                <a:gd name="connsiteY5729" fmla="*/ 3825863 h 6367455"/>
                <a:gd name="connsiteX5730" fmla="*/ 2182605 w 6891715"/>
                <a:gd name="connsiteY5730" fmla="*/ 3803638 h 6367455"/>
                <a:gd name="connsiteX5731" fmla="*/ 2194977 w 6891715"/>
                <a:gd name="connsiteY5731" fmla="*/ 3774111 h 6367455"/>
                <a:gd name="connsiteX5732" fmla="*/ 2216866 w 6891715"/>
                <a:gd name="connsiteY5732" fmla="*/ 3757918 h 6367455"/>
                <a:gd name="connsiteX5733" fmla="*/ 2247638 w 6891715"/>
                <a:gd name="connsiteY5733" fmla="*/ 3753473 h 6367455"/>
                <a:gd name="connsiteX5734" fmla="*/ 2265721 w 6891715"/>
                <a:gd name="connsiteY5734" fmla="*/ 3754426 h 6367455"/>
                <a:gd name="connsiteX5735" fmla="*/ 2278410 w 6891715"/>
                <a:gd name="connsiteY5735" fmla="*/ 3745853 h 6367455"/>
                <a:gd name="connsiteX5736" fmla="*/ 2300299 w 6891715"/>
                <a:gd name="connsiteY5736" fmla="*/ 3741726 h 6367455"/>
                <a:gd name="connsiteX5737" fmla="*/ 2314258 w 6891715"/>
                <a:gd name="connsiteY5737" fmla="*/ 3744266 h 6367455"/>
                <a:gd name="connsiteX5738" fmla="*/ 2323775 w 6891715"/>
                <a:gd name="connsiteY5738" fmla="*/ 3755061 h 6367455"/>
                <a:gd name="connsiteX5739" fmla="*/ 2335830 w 6891715"/>
                <a:gd name="connsiteY5739" fmla="*/ 3763316 h 6367455"/>
                <a:gd name="connsiteX5740" fmla="*/ 2350422 w 6891715"/>
                <a:gd name="connsiteY5740" fmla="*/ 3764268 h 6367455"/>
                <a:gd name="connsiteX5741" fmla="*/ 2346298 w 6891715"/>
                <a:gd name="connsiteY5741" fmla="*/ 3768396 h 6367455"/>
                <a:gd name="connsiteX5742" fmla="*/ 2350740 w 6891715"/>
                <a:gd name="connsiteY5742" fmla="*/ 3776016 h 6367455"/>
                <a:gd name="connsiteX5743" fmla="*/ 2358988 w 6891715"/>
                <a:gd name="connsiteY5743" fmla="*/ 3777603 h 6367455"/>
                <a:gd name="connsiteX5744" fmla="*/ 2356026 w 6891715"/>
                <a:gd name="connsiteY5744" fmla="*/ 3787144 h 6367455"/>
                <a:gd name="connsiteX5745" fmla="*/ 2357058 w 6891715"/>
                <a:gd name="connsiteY5745" fmla="*/ 3787213 h 6367455"/>
                <a:gd name="connsiteX5746" fmla="*/ 2359897 w 6891715"/>
                <a:gd name="connsiteY5746" fmla="*/ 3778078 h 6367455"/>
                <a:gd name="connsiteX5747" fmla="*/ 2359579 w 6891715"/>
                <a:gd name="connsiteY5747" fmla="*/ 3767923 h 6367455"/>
                <a:gd name="connsiteX5748" fmla="*/ 2364975 w 6891715"/>
                <a:gd name="connsiteY5748" fmla="*/ 3761577 h 6367455"/>
                <a:gd name="connsiteX5749" fmla="*/ 2373544 w 6891715"/>
                <a:gd name="connsiteY5749" fmla="*/ 3762211 h 6367455"/>
                <a:gd name="connsiteX5750" fmla="*/ 2381796 w 6891715"/>
                <a:gd name="connsiteY5750" fmla="*/ 3769510 h 6367455"/>
                <a:gd name="connsiteX5751" fmla="*/ 2390683 w 6891715"/>
                <a:gd name="connsiteY5751" fmla="*/ 3780299 h 6367455"/>
                <a:gd name="connsiteX5752" fmla="*/ 2383066 w 6891715"/>
                <a:gd name="connsiteY5752" fmla="*/ 3765384 h 6367455"/>
                <a:gd name="connsiteX5753" fmla="*/ 2374496 w 6891715"/>
                <a:gd name="connsiteY5753" fmla="*/ 3750787 h 6367455"/>
                <a:gd name="connsiteX5754" fmla="*/ 2361801 w 6891715"/>
                <a:gd name="connsiteY5754" fmla="*/ 3752057 h 6367455"/>
                <a:gd name="connsiteX5755" fmla="*/ 2347836 w 6891715"/>
                <a:gd name="connsiteY5755" fmla="*/ 3753961 h 6367455"/>
                <a:gd name="connsiteX5756" fmla="*/ 2338315 w 6891715"/>
                <a:gd name="connsiteY5756" fmla="*/ 3752374 h 6367455"/>
                <a:gd name="connsiteX5757" fmla="*/ 2337363 w 6891715"/>
                <a:gd name="connsiteY5757" fmla="*/ 3735239 h 6367455"/>
                <a:gd name="connsiteX5758" fmla="*/ 2344662 w 6891715"/>
                <a:gd name="connsiteY5758" fmla="*/ 3727940 h 6367455"/>
                <a:gd name="connsiteX5759" fmla="*/ 2352279 w 6891715"/>
                <a:gd name="connsiteY5759" fmla="*/ 3730161 h 6367455"/>
                <a:gd name="connsiteX5760" fmla="*/ 2349740 w 6891715"/>
                <a:gd name="connsiteY5760" fmla="*/ 3721593 h 6367455"/>
                <a:gd name="connsiteX5761" fmla="*/ 2365610 w 6891715"/>
                <a:gd name="connsiteY5761" fmla="*/ 3702554 h 6367455"/>
                <a:gd name="connsiteX5762" fmla="*/ 2440512 w 6891715"/>
                <a:gd name="connsiteY5762" fmla="*/ 3699698 h 6367455"/>
                <a:gd name="connsiteX5763" fmla="*/ 2436386 w 6891715"/>
                <a:gd name="connsiteY5763" fmla="*/ 3709218 h 6367455"/>
                <a:gd name="connsiteX5764" fmla="*/ 2444321 w 6891715"/>
                <a:gd name="connsiteY5764" fmla="*/ 3743806 h 6367455"/>
                <a:gd name="connsiteX5765" fmla="*/ 2460190 w 6891715"/>
                <a:gd name="connsiteY5765" fmla="*/ 3745710 h 6367455"/>
                <a:gd name="connsiteX5766" fmla="*/ 2466537 w 6891715"/>
                <a:gd name="connsiteY5766" fmla="*/ 3736508 h 6367455"/>
                <a:gd name="connsiteX5767" fmla="*/ 2452572 w 6891715"/>
                <a:gd name="connsiteY5767" fmla="*/ 3724767 h 6367455"/>
                <a:gd name="connsiteX5768" fmla="*/ 2453525 w 6891715"/>
                <a:gd name="connsiteY5768" fmla="*/ 3717468 h 6367455"/>
                <a:gd name="connsiteX5769" fmla="*/ 2470346 w 6891715"/>
                <a:gd name="connsiteY5769" fmla="*/ 3721593 h 6367455"/>
                <a:gd name="connsiteX5770" fmla="*/ 2480185 w 6891715"/>
                <a:gd name="connsiteY5770" fmla="*/ 3738094 h 6367455"/>
                <a:gd name="connsiteX5771" fmla="*/ 2479233 w 6891715"/>
                <a:gd name="connsiteY5771" fmla="*/ 3745710 h 6367455"/>
                <a:gd name="connsiteX5772" fmla="*/ 2487802 w 6891715"/>
                <a:gd name="connsiteY5772" fmla="*/ 3738094 h 6367455"/>
                <a:gd name="connsiteX5773" fmla="*/ 2478915 w 6891715"/>
                <a:gd name="connsiteY5773" fmla="*/ 3729844 h 6367455"/>
                <a:gd name="connsiteX5774" fmla="*/ 2472568 w 6891715"/>
                <a:gd name="connsiteY5774" fmla="*/ 3708900 h 6367455"/>
                <a:gd name="connsiteX5775" fmla="*/ 2476376 w 6891715"/>
                <a:gd name="connsiteY5775" fmla="*/ 3689861 h 6367455"/>
                <a:gd name="connsiteX5776" fmla="*/ 2492245 w 6891715"/>
                <a:gd name="connsiteY5776" fmla="*/ 3674947 h 6367455"/>
                <a:gd name="connsiteX5777" fmla="*/ 2527157 w 6891715"/>
                <a:gd name="connsiteY5777" fmla="*/ 3678754 h 6367455"/>
                <a:gd name="connsiteX5778" fmla="*/ 2553818 w 6891715"/>
                <a:gd name="connsiteY5778" fmla="*/ 3681610 h 6367455"/>
                <a:gd name="connsiteX5779" fmla="*/ 2572861 w 6891715"/>
                <a:gd name="connsiteY5779" fmla="*/ 3699698 h 6367455"/>
                <a:gd name="connsiteX5780" fmla="*/ 2597299 w 6891715"/>
                <a:gd name="connsiteY5780" fmla="*/ 3730161 h 6367455"/>
                <a:gd name="connsiteX5781" fmla="*/ 2620785 w 6891715"/>
                <a:gd name="connsiteY5781" fmla="*/ 3733017 h 6367455"/>
                <a:gd name="connsiteX5782" fmla="*/ 2598251 w 6891715"/>
                <a:gd name="connsiteY5782" fmla="*/ 3722228 h 6367455"/>
                <a:gd name="connsiteX5783" fmla="*/ 2585873 w 6891715"/>
                <a:gd name="connsiteY5783" fmla="*/ 3712391 h 6367455"/>
                <a:gd name="connsiteX5784" fmla="*/ 2585556 w 6891715"/>
                <a:gd name="connsiteY5784" fmla="*/ 3696207 h 6367455"/>
                <a:gd name="connsiteX5785" fmla="*/ 2573495 w 6891715"/>
                <a:gd name="connsiteY5785" fmla="*/ 3681610 h 6367455"/>
                <a:gd name="connsiteX5786" fmla="*/ 2558896 w 6891715"/>
                <a:gd name="connsiteY5786" fmla="*/ 3676216 h 6367455"/>
                <a:gd name="connsiteX5787" fmla="*/ 2536362 w 6891715"/>
                <a:gd name="connsiteY5787" fmla="*/ 3671456 h 6367455"/>
                <a:gd name="connsiteX5788" fmla="*/ 2510971 w 6891715"/>
                <a:gd name="connsiteY5788" fmla="*/ 3660032 h 6367455"/>
                <a:gd name="connsiteX5789" fmla="*/ 2511923 w 6891715"/>
                <a:gd name="connsiteY5789" fmla="*/ 3646387 h 6367455"/>
                <a:gd name="connsiteX5790" fmla="*/ 2514145 w 6891715"/>
                <a:gd name="connsiteY5790" fmla="*/ 3643214 h 6367455"/>
                <a:gd name="connsiteX5791" fmla="*/ 2525888 w 6891715"/>
                <a:gd name="connsiteY5791" fmla="*/ 3649560 h 6367455"/>
                <a:gd name="connsiteX5792" fmla="*/ 2529062 w 6891715"/>
                <a:gd name="connsiteY5792" fmla="*/ 3643214 h 6367455"/>
                <a:gd name="connsiteX5793" fmla="*/ 2531283 w 6891715"/>
                <a:gd name="connsiteY5793" fmla="*/ 3637819 h 6367455"/>
                <a:gd name="connsiteX5794" fmla="*/ 2508749 w 6891715"/>
                <a:gd name="connsiteY5794" fmla="*/ 3625444 h 6367455"/>
                <a:gd name="connsiteX5795" fmla="*/ 2505258 w 6891715"/>
                <a:gd name="connsiteY5795" fmla="*/ 3612751 h 6367455"/>
                <a:gd name="connsiteX5796" fmla="*/ 2520175 w 6891715"/>
                <a:gd name="connsiteY5796" fmla="*/ 3598788 h 6367455"/>
                <a:gd name="connsiteX5797" fmla="*/ 2511606 w 6891715"/>
                <a:gd name="connsiteY5797" fmla="*/ 3590538 h 6367455"/>
                <a:gd name="connsiteX5798" fmla="*/ 2508432 w 6891715"/>
                <a:gd name="connsiteY5798" fmla="*/ 3597836 h 6367455"/>
                <a:gd name="connsiteX5799" fmla="*/ 2497006 w 6891715"/>
                <a:gd name="connsiteY5799" fmla="*/ 3601010 h 6367455"/>
                <a:gd name="connsiteX5800" fmla="*/ 2493832 w 6891715"/>
                <a:gd name="connsiteY5800" fmla="*/ 3589586 h 6367455"/>
                <a:gd name="connsiteX5801" fmla="*/ 2500815 w 6891715"/>
                <a:gd name="connsiteY5801" fmla="*/ 3580066 h 6367455"/>
                <a:gd name="connsiteX5802" fmla="*/ 2511288 w 6891715"/>
                <a:gd name="connsiteY5802" fmla="*/ 3576893 h 6367455"/>
                <a:gd name="connsiteX5803" fmla="*/ 2523031 w 6891715"/>
                <a:gd name="connsiteY5803" fmla="*/ 3577527 h 6367455"/>
                <a:gd name="connsiteX5804" fmla="*/ 2529379 w 6891715"/>
                <a:gd name="connsiteY5804" fmla="*/ 3564834 h 6367455"/>
                <a:gd name="connsiteX5805" fmla="*/ 2518906 w 6891715"/>
                <a:gd name="connsiteY5805" fmla="*/ 3556901 h 6367455"/>
                <a:gd name="connsiteX5806" fmla="*/ 2506845 w 6891715"/>
                <a:gd name="connsiteY5806" fmla="*/ 3545160 h 6367455"/>
                <a:gd name="connsiteX5807" fmla="*/ 2505575 w 6891715"/>
                <a:gd name="connsiteY5807" fmla="*/ 3535958 h 6367455"/>
                <a:gd name="connsiteX5808" fmla="*/ 2500497 w 6891715"/>
                <a:gd name="connsiteY5808" fmla="*/ 3524217 h 6367455"/>
                <a:gd name="connsiteX5809" fmla="*/ 2492880 w 6891715"/>
                <a:gd name="connsiteY5809" fmla="*/ 3516918 h 6367455"/>
                <a:gd name="connsiteX5810" fmla="*/ 2480185 w 6891715"/>
                <a:gd name="connsiteY5810" fmla="*/ 3519457 h 6367455"/>
                <a:gd name="connsiteX5811" fmla="*/ 2466537 w 6891715"/>
                <a:gd name="connsiteY5811" fmla="*/ 3513110 h 6367455"/>
                <a:gd name="connsiteX5812" fmla="*/ 2464316 w 6891715"/>
                <a:gd name="connsiteY5812" fmla="*/ 3524534 h 6367455"/>
                <a:gd name="connsiteX5813" fmla="*/ 2462094 w 6891715"/>
                <a:gd name="connsiteY5813" fmla="*/ 3527707 h 6367455"/>
                <a:gd name="connsiteX5814" fmla="*/ 2458920 w 6891715"/>
                <a:gd name="connsiteY5814" fmla="*/ 3516283 h 6367455"/>
                <a:gd name="connsiteX5815" fmla="*/ 2458920 w 6891715"/>
                <a:gd name="connsiteY5815" fmla="*/ 3499148 h 6367455"/>
                <a:gd name="connsiteX5816" fmla="*/ 2463046 w 6891715"/>
                <a:gd name="connsiteY5816" fmla="*/ 3484551 h 6367455"/>
                <a:gd name="connsiteX5817" fmla="*/ 2469394 w 6891715"/>
                <a:gd name="connsiteY5817" fmla="*/ 3486455 h 6367455"/>
                <a:gd name="connsiteX5818" fmla="*/ 2469394 w 6891715"/>
                <a:gd name="connsiteY5818" fmla="*/ 3493753 h 6367455"/>
                <a:gd name="connsiteX5819" fmla="*/ 2471615 w 6891715"/>
                <a:gd name="connsiteY5819" fmla="*/ 3505494 h 6367455"/>
                <a:gd name="connsiteX5820" fmla="*/ 2482406 w 6891715"/>
                <a:gd name="connsiteY5820" fmla="*/ 3516283 h 6367455"/>
                <a:gd name="connsiteX5821" fmla="*/ 2489706 w 6891715"/>
                <a:gd name="connsiteY5821" fmla="*/ 3512476 h 6367455"/>
                <a:gd name="connsiteX5822" fmla="*/ 2501882 w 6891715"/>
                <a:gd name="connsiteY5822" fmla="*/ 3508519 h 6367455"/>
                <a:gd name="connsiteX5823" fmla="*/ 2502823 w 6891715"/>
                <a:gd name="connsiteY5823" fmla="*/ 3499157 h 6367455"/>
                <a:gd name="connsiteX5824" fmla="*/ 2495167 w 6891715"/>
                <a:gd name="connsiteY5824" fmla="*/ 3475027 h 6367455"/>
                <a:gd name="connsiteX5825" fmla="*/ 2497081 w 6891715"/>
                <a:gd name="connsiteY5825" fmla="*/ 3463279 h 6367455"/>
                <a:gd name="connsiteX5826" fmla="*/ 2493891 w 6891715"/>
                <a:gd name="connsiteY5826" fmla="*/ 3442642 h 6367455"/>
                <a:gd name="connsiteX5827" fmla="*/ 2491339 w 6891715"/>
                <a:gd name="connsiteY5827" fmla="*/ 3419147 h 6367455"/>
                <a:gd name="connsiteX5828" fmla="*/ 2484002 w 6891715"/>
                <a:gd name="connsiteY5828" fmla="*/ 3408034 h 6367455"/>
                <a:gd name="connsiteX5829" fmla="*/ 2470923 w 6891715"/>
                <a:gd name="connsiteY5829" fmla="*/ 3409939 h 6367455"/>
                <a:gd name="connsiteX5830" fmla="*/ 2464543 w 6891715"/>
                <a:gd name="connsiteY5830" fmla="*/ 3399462 h 6367455"/>
                <a:gd name="connsiteX5831" fmla="*/ 2464543 w 6891715"/>
                <a:gd name="connsiteY5831" fmla="*/ 3381682 h 6367455"/>
                <a:gd name="connsiteX5832" fmla="*/ 2453059 w 6891715"/>
                <a:gd name="connsiteY5832" fmla="*/ 3384857 h 6367455"/>
                <a:gd name="connsiteX5833" fmla="*/ 2457206 w 6891715"/>
                <a:gd name="connsiteY5833" fmla="*/ 3396604 h 6367455"/>
                <a:gd name="connsiteX5834" fmla="*/ 2447636 w 6891715"/>
                <a:gd name="connsiteY5834" fmla="*/ 3398827 h 6367455"/>
                <a:gd name="connsiteX5835" fmla="*/ 2433600 w 6891715"/>
                <a:gd name="connsiteY5835" fmla="*/ 3383904 h 6367455"/>
                <a:gd name="connsiteX5836" fmla="*/ 2437109 w 6891715"/>
                <a:gd name="connsiteY5836" fmla="*/ 3371523 h 6367455"/>
                <a:gd name="connsiteX5837" fmla="*/ 2438385 w 6891715"/>
                <a:gd name="connsiteY5837" fmla="*/ 3324850 h 6367455"/>
                <a:gd name="connsiteX5838" fmla="*/ 2441575 w 6891715"/>
                <a:gd name="connsiteY5838" fmla="*/ 3324850 h 6367455"/>
                <a:gd name="connsiteX5839" fmla="*/ 2439661 w 6891715"/>
                <a:gd name="connsiteY5839" fmla="*/ 3347075 h 6367455"/>
                <a:gd name="connsiteX5840" fmla="*/ 2450507 w 6891715"/>
                <a:gd name="connsiteY5840" fmla="*/ 3352472 h 6367455"/>
                <a:gd name="connsiteX5841" fmla="*/ 2456887 w 6891715"/>
                <a:gd name="connsiteY5841" fmla="*/ 3340725 h 6367455"/>
                <a:gd name="connsiteX5842" fmla="*/ 2455292 w 6891715"/>
                <a:gd name="connsiteY5842" fmla="*/ 3322627 h 6367455"/>
                <a:gd name="connsiteX5843" fmla="*/ 2450188 w 6891715"/>
                <a:gd name="connsiteY5843" fmla="*/ 3306117 h 6367455"/>
                <a:gd name="connsiteX5844" fmla="*/ 2440618 w 6891715"/>
                <a:gd name="connsiteY5844" fmla="*/ 3309292 h 6367455"/>
                <a:gd name="connsiteX5845" fmla="*/ 2439023 w 6891715"/>
                <a:gd name="connsiteY5845" fmla="*/ 3261667 h 6367455"/>
                <a:gd name="connsiteX5846" fmla="*/ 2444446 w 6891715"/>
                <a:gd name="connsiteY5846" fmla="*/ 3273097 h 6367455"/>
                <a:gd name="connsiteX5847" fmla="*/ 2445403 w 6891715"/>
                <a:gd name="connsiteY5847" fmla="*/ 3257540 h 6367455"/>
                <a:gd name="connsiteX5848" fmla="*/ 2440937 w 6891715"/>
                <a:gd name="connsiteY5848" fmla="*/ 3252143 h 6367455"/>
                <a:gd name="connsiteX5849" fmla="*/ 2436471 w 6891715"/>
                <a:gd name="connsiteY5849" fmla="*/ 3223884 h 6367455"/>
                <a:gd name="connsiteX5850" fmla="*/ 2445722 w 6891715"/>
                <a:gd name="connsiteY5850" fmla="*/ 3200706 h 6367455"/>
                <a:gd name="connsiteX5851" fmla="*/ 2451145 w 6891715"/>
                <a:gd name="connsiteY5851" fmla="*/ 3205469 h 6367455"/>
                <a:gd name="connsiteX5852" fmla="*/ 2451145 w 6891715"/>
                <a:gd name="connsiteY5852" fmla="*/ 3214042 h 6367455"/>
                <a:gd name="connsiteX5853" fmla="*/ 2462310 w 6891715"/>
                <a:gd name="connsiteY5853" fmla="*/ 3226742 h 6367455"/>
                <a:gd name="connsiteX5854" fmla="*/ 2471880 w 6891715"/>
                <a:gd name="connsiteY5854" fmla="*/ 3225789 h 6367455"/>
                <a:gd name="connsiteX5855" fmla="*/ 2486235 w 6891715"/>
                <a:gd name="connsiteY5855" fmla="*/ 3229599 h 6367455"/>
                <a:gd name="connsiteX5856" fmla="*/ 2495167 w 6891715"/>
                <a:gd name="connsiteY5856" fmla="*/ 3247697 h 6367455"/>
                <a:gd name="connsiteX5857" fmla="*/ 2495805 w 6891715"/>
                <a:gd name="connsiteY5857" fmla="*/ 3230552 h 6367455"/>
                <a:gd name="connsiteX5858" fmla="*/ 2503461 w 6891715"/>
                <a:gd name="connsiteY5858" fmla="*/ 3227377 h 6367455"/>
                <a:gd name="connsiteX5859" fmla="*/ 2498038 w 6891715"/>
                <a:gd name="connsiteY5859" fmla="*/ 3224202 h 6367455"/>
                <a:gd name="connsiteX5860" fmla="*/ 2497081 w 6891715"/>
                <a:gd name="connsiteY5860" fmla="*/ 3209597 h 6367455"/>
                <a:gd name="connsiteX5861" fmla="*/ 2510479 w 6891715"/>
                <a:gd name="connsiteY5861" fmla="*/ 3195626 h 6367455"/>
                <a:gd name="connsiteX5862" fmla="*/ 2524515 w 6891715"/>
                <a:gd name="connsiteY5862" fmla="*/ 3189277 h 6367455"/>
                <a:gd name="connsiteX5863" fmla="*/ 2530895 w 6891715"/>
                <a:gd name="connsiteY5863" fmla="*/ 3199754 h 6367455"/>
                <a:gd name="connsiteX5864" fmla="*/ 2531214 w 6891715"/>
                <a:gd name="connsiteY5864" fmla="*/ 3216582 h 6367455"/>
                <a:gd name="connsiteX5865" fmla="*/ 2549397 w 6891715"/>
                <a:gd name="connsiteY5865" fmla="*/ 3227059 h 6367455"/>
                <a:gd name="connsiteX5866" fmla="*/ 2554182 w 6891715"/>
                <a:gd name="connsiteY5866" fmla="*/ 3207056 h 6367455"/>
                <a:gd name="connsiteX5867" fmla="*/ 2545569 w 6891715"/>
                <a:gd name="connsiteY5867" fmla="*/ 3199436 h 6367455"/>
                <a:gd name="connsiteX5868" fmla="*/ 2539189 w 6891715"/>
                <a:gd name="connsiteY5868" fmla="*/ 3199436 h 6367455"/>
                <a:gd name="connsiteX5869" fmla="*/ 2544612 w 6891715"/>
                <a:gd name="connsiteY5869" fmla="*/ 3188959 h 6367455"/>
                <a:gd name="connsiteX5870" fmla="*/ 2540465 w 6891715"/>
                <a:gd name="connsiteY5870" fmla="*/ 3176577 h 6367455"/>
                <a:gd name="connsiteX5871" fmla="*/ 2545250 w 6891715"/>
                <a:gd name="connsiteY5871" fmla="*/ 3157527 h 6367455"/>
                <a:gd name="connsiteX5872" fmla="*/ 2561200 w 6891715"/>
                <a:gd name="connsiteY5872" fmla="*/ 3153082 h 6367455"/>
                <a:gd name="connsiteX5873" fmla="*/ 2580659 w 6891715"/>
                <a:gd name="connsiteY5873" fmla="*/ 3158162 h 6367455"/>
                <a:gd name="connsiteX5874" fmla="*/ 2591824 w 6891715"/>
                <a:gd name="connsiteY5874" fmla="*/ 3147684 h 6367455"/>
                <a:gd name="connsiteX5875" fmla="*/ 2614474 w 6891715"/>
                <a:gd name="connsiteY5875" fmla="*/ 3143239 h 6367455"/>
                <a:gd name="connsiteX5876" fmla="*/ 2634571 w 6891715"/>
                <a:gd name="connsiteY5876" fmla="*/ 3153399 h 6367455"/>
                <a:gd name="connsiteX5877" fmla="*/ 2636804 w 6891715"/>
                <a:gd name="connsiteY5877" fmla="*/ 3161972 h 6367455"/>
                <a:gd name="connsiteX5878" fmla="*/ 2637123 w 6891715"/>
                <a:gd name="connsiteY5878" fmla="*/ 3186102 h 6367455"/>
                <a:gd name="connsiteX5879" fmla="*/ 2642546 w 6891715"/>
                <a:gd name="connsiteY5879" fmla="*/ 3190229 h 6367455"/>
                <a:gd name="connsiteX5880" fmla="*/ 2643503 w 6891715"/>
                <a:gd name="connsiteY5880" fmla="*/ 3202929 h 6367455"/>
                <a:gd name="connsiteX5881" fmla="*/ 2633295 w 6891715"/>
                <a:gd name="connsiteY5881" fmla="*/ 3206421 h 6367455"/>
                <a:gd name="connsiteX5882" fmla="*/ 2625639 w 6891715"/>
                <a:gd name="connsiteY5882" fmla="*/ 3209597 h 6367455"/>
                <a:gd name="connsiteX5883" fmla="*/ 2625639 w 6891715"/>
                <a:gd name="connsiteY5883" fmla="*/ 3221027 h 6367455"/>
                <a:gd name="connsiteX5884" fmla="*/ 2643822 w 6891715"/>
                <a:gd name="connsiteY5884" fmla="*/ 3208326 h 6367455"/>
                <a:gd name="connsiteX5885" fmla="*/ 2646055 w 6891715"/>
                <a:gd name="connsiteY5885" fmla="*/ 3214359 h 6367455"/>
                <a:gd name="connsiteX5886" fmla="*/ 2637442 w 6891715"/>
                <a:gd name="connsiteY5886" fmla="*/ 3225154 h 6367455"/>
                <a:gd name="connsiteX5887" fmla="*/ 2633614 w 6891715"/>
                <a:gd name="connsiteY5887" fmla="*/ 3228329 h 6367455"/>
                <a:gd name="connsiteX5888" fmla="*/ 2630424 w 6891715"/>
                <a:gd name="connsiteY5888" fmla="*/ 3230870 h 6367455"/>
                <a:gd name="connsiteX5889" fmla="*/ 2627872 w 6891715"/>
                <a:gd name="connsiteY5889" fmla="*/ 3233410 h 6367455"/>
                <a:gd name="connsiteX5890" fmla="*/ 2626277 w 6891715"/>
                <a:gd name="connsiteY5890" fmla="*/ 3236584 h 6367455"/>
                <a:gd name="connsiteX5891" fmla="*/ 2625001 w 6891715"/>
                <a:gd name="connsiteY5891" fmla="*/ 3240712 h 6367455"/>
                <a:gd name="connsiteX5892" fmla="*/ 2624044 w 6891715"/>
                <a:gd name="connsiteY5892" fmla="*/ 3245157 h 6367455"/>
                <a:gd name="connsiteX5893" fmla="*/ 2634571 w 6891715"/>
                <a:gd name="connsiteY5893" fmla="*/ 3241029 h 6367455"/>
                <a:gd name="connsiteX5894" fmla="*/ 2644779 w 6891715"/>
                <a:gd name="connsiteY5894" fmla="*/ 3229282 h 6367455"/>
                <a:gd name="connsiteX5895" fmla="*/ 2660729 w 6891715"/>
                <a:gd name="connsiteY5895" fmla="*/ 3233410 h 6367455"/>
                <a:gd name="connsiteX5896" fmla="*/ 2673808 w 6891715"/>
                <a:gd name="connsiteY5896" fmla="*/ 3229917 h 6367455"/>
                <a:gd name="connsiteX5897" fmla="*/ 2689758 w 6891715"/>
                <a:gd name="connsiteY5897" fmla="*/ 3226742 h 6367455"/>
                <a:gd name="connsiteX5898" fmla="*/ 2703475 w 6891715"/>
                <a:gd name="connsiteY5898" fmla="*/ 3244522 h 6367455"/>
                <a:gd name="connsiteX5899" fmla="*/ 2699647 w 6891715"/>
                <a:gd name="connsiteY5899" fmla="*/ 3276273 h 6367455"/>
                <a:gd name="connsiteX5900" fmla="*/ 2684654 w 6891715"/>
                <a:gd name="connsiteY5900" fmla="*/ 3287068 h 6367455"/>
                <a:gd name="connsiteX5901" fmla="*/ 2683059 w 6891715"/>
                <a:gd name="connsiteY5901" fmla="*/ 3296592 h 6367455"/>
                <a:gd name="connsiteX5902" fmla="*/ 2678593 w 6891715"/>
                <a:gd name="connsiteY5902" fmla="*/ 3295322 h 6367455"/>
                <a:gd name="connsiteX5903" fmla="*/ 2677317 w 6891715"/>
                <a:gd name="connsiteY5903" fmla="*/ 3280400 h 6367455"/>
                <a:gd name="connsiteX5904" fmla="*/ 2665514 w 6891715"/>
                <a:gd name="connsiteY5904" fmla="*/ 3281669 h 6367455"/>
                <a:gd name="connsiteX5905" fmla="*/ 2650840 w 6891715"/>
                <a:gd name="connsiteY5905" fmla="*/ 3297862 h 6367455"/>
                <a:gd name="connsiteX5906" fmla="*/ 2653711 w 6891715"/>
                <a:gd name="connsiteY5906" fmla="*/ 3273415 h 6367455"/>
                <a:gd name="connsiteX5907" fmla="*/ 2643184 w 6891715"/>
                <a:gd name="connsiteY5907" fmla="*/ 3281035 h 6367455"/>
                <a:gd name="connsiteX5908" fmla="*/ 2637123 w 6891715"/>
                <a:gd name="connsiteY5908" fmla="*/ 3292465 h 6367455"/>
                <a:gd name="connsiteX5909" fmla="*/ 2631700 w 6891715"/>
                <a:gd name="connsiteY5909" fmla="*/ 3308340 h 6367455"/>
                <a:gd name="connsiteX5910" fmla="*/ 2642546 w 6891715"/>
                <a:gd name="connsiteY5910" fmla="*/ 3317547 h 6367455"/>
                <a:gd name="connsiteX5911" fmla="*/ 2641589 w 6891715"/>
                <a:gd name="connsiteY5911" fmla="*/ 3329295 h 6367455"/>
                <a:gd name="connsiteX5912" fmla="*/ 2633295 w 6891715"/>
                <a:gd name="connsiteY5912" fmla="*/ 3341995 h 6367455"/>
                <a:gd name="connsiteX5913" fmla="*/ 2611922 w 6891715"/>
                <a:gd name="connsiteY5913" fmla="*/ 3326437 h 6367455"/>
                <a:gd name="connsiteX5914" fmla="*/ 2610646 w 6891715"/>
                <a:gd name="connsiteY5914" fmla="*/ 3332788 h 6367455"/>
                <a:gd name="connsiteX5915" fmla="*/ 2600118 w 6891715"/>
                <a:gd name="connsiteY5915" fmla="*/ 3338185 h 6367455"/>
                <a:gd name="connsiteX5916" fmla="*/ 2613836 w 6891715"/>
                <a:gd name="connsiteY5916" fmla="*/ 3345487 h 6367455"/>
                <a:gd name="connsiteX5917" fmla="*/ 2623406 w 6891715"/>
                <a:gd name="connsiteY5917" fmla="*/ 3351521 h 6367455"/>
                <a:gd name="connsiteX5918" fmla="*/ 2619578 w 6891715"/>
                <a:gd name="connsiteY5918" fmla="*/ 3361362 h 6367455"/>
                <a:gd name="connsiteX5919" fmla="*/ 2601394 w 6891715"/>
                <a:gd name="connsiteY5919" fmla="*/ 3364538 h 6367455"/>
                <a:gd name="connsiteX5920" fmla="*/ 2589910 w 6891715"/>
                <a:gd name="connsiteY5920" fmla="*/ 3350885 h 6367455"/>
                <a:gd name="connsiteX5921" fmla="*/ 2585444 w 6891715"/>
                <a:gd name="connsiteY5921" fmla="*/ 3365808 h 6367455"/>
                <a:gd name="connsiteX5922" fmla="*/ 2574917 w 6891715"/>
                <a:gd name="connsiteY5922" fmla="*/ 3368983 h 6367455"/>
                <a:gd name="connsiteX5923" fmla="*/ 2595014 w 6891715"/>
                <a:gd name="connsiteY5923" fmla="*/ 3377237 h 6367455"/>
                <a:gd name="connsiteX5924" fmla="*/ 2582573 w 6891715"/>
                <a:gd name="connsiteY5924" fmla="*/ 3389937 h 6367455"/>
                <a:gd name="connsiteX5925" fmla="*/ 2569813 w 6891715"/>
                <a:gd name="connsiteY5925" fmla="*/ 3402954 h 6367455"/>
                <a:gd name="connsiteX5926" fmla="*/ 2585763 w 6891715"/>
                <a:gd name="connsiteY5926" fmla="*/ 3402637 h 6367455"/>
                <a:gd name="connsiteX5927" fmla="*/ 2588953 w 6891715"/>
                <a:gd name="connsiteY5927" fmla="*/ 3413114 h 6367455"/>
                <a:gd name="connsiteX5928" fmla="*/ 2577788 w 6891715"/>
                <a:gd name="connsiteY5928" fmla="*/ 3423909 h 6367455"/>
                <a:gd name="connsiteX5929" fmla="*/ 2575874 w 6891715"/>
                <a:gd name="connsiteY5929" fmla="*/ 3453119 h 6367455"/>
                <a:gd name="connsiteX5930" fmla="*/ 2562157 w 6891715"/>
                <a:gd name="connsiteY5930" fmla="*/ 3465819 h 6367455"/>
                <a:gd name="connsiteX5931" fmla="*/ 2563114 w 6891715"/>
                <a:gd name="connsiteY5931" fmla="*/ 3482964 h 6367455"/>
                <a:gd name="connsiteX5932" fmla="*/ 2585444 w 6891715"/>
                <a:gd name="connsiteY5932" fmla="*/ 3482964 h 6367455"/>
                <a:gd name="connsiteX5933" fmla="*/ 2587996 w 6891715"/>
                <a:gd name="connsiteY5933" fmla="*/ 3499474 h 6367455"/>
                <a:gd name="connsiteX5934" fmla="*/ 2580659 w 6891715"/>
                <a:gd name="connsiteY5934" fmla="*/ 3508999 h 6367455"/>
                <a:gd name="connsiteX5935" fmla="*/ 2566623 w 6891715"/>
                <a:gd name="connsiteY5935" fmla="*/ 3502967 h 6367455"/>
                <a:gd name="connsiteX5936" fmla="*/ 2560243 w 6891715"/>
                <a:gd name="connsiteY5936" fmla="*/ 3513762 h 6367455"/>
                <a:gd name="connsiteX5937" fmla="*/ 2567491 w 6891715"/>
                <a:gd name="connsiteY5937" fmla="*/ 3516467 h 6367455"/>
                <a:gd name="connsiteX5938" fmla="*/ 2568100 w 6891715"/>
                <a:gd name="connsiteY5938" fmla="*/ 3516283 h 6367455"/>
                <a:gd name="connsiteX5939" fmla="*/ 2562070 w 6891715"/>
                <a:gd name="connsiteY5939" fmla="*/ 3526755 h 6367455"/>
                <a:gd name="connsiteX5940" fmla="*/ 2582699 w 6891715"/>
                <a:gd name="connsiteY5940" fmla="*/ 3515014 h 6367455"/>
                <a:gd name="connsiteX5941" fmla="*/ 2599838 w 6891715"/>
                <a:gd name="connsiteY5941" fmla="*/ 3521043 h 6367455"/>
                <a:gd name="connsiteX5942" fmla="*/ 2608407 w 6891715"/>
                <a:gd name="connsiteY5942" fmla="*/ 3520091 h 6367455"/>
                <a:gd name="connsiteX5943" fmla="*/ 2614755 w 6891715"/>
                <a:gd name="connsiteY5943" fmla="*/ 3530563 h 6367455"/>
                <a:gd name="connsiteX5944" fmla="*/ 2615707 w 6891715"/>
                <a:gd name="connsiteY5944" fmla="*/ 3540083 h 6367455"/>
                <a:gd name="connsiteX5945" fmla="*/ 2613803 w 6891715"/>
                <a:gd name="connsiteY5945" fmla="*/ 3551507 h 6367455"/>
                <a:gd name="connsiteX5946" fmla="*/ 2601108 w 6891715"/>
                <a:gd name="connsiteY5946" fmla="*/ 3567373 h 6367455"/>
                <a:gd name="connsiteX5947" fmla="*/ 2625546 w 6891715"/>
                <a:gd name="connsiteY5947" fmla="*/ 3572768 h 6367455"/>
                <a:gd name="connsiteX5948" fmla="*/ 2632211 w 6891715"/>
                <a:gd name="connsiteY5948" fmla="*/ 3589268 h 6367455"/>
                <a:gd name="connsiteX5949" fmla="*/ 2641415 w 6891715"/>
                <a:gd name="connsiteY5949" fmla="*/ 3572450 h 6367455"/>
                <a:gd name="connsiteX5950" fmla="*/ 2656332 w 6891715"/>
                <a:gd name="connsiteY5950" fmla="*/ 3581970 h 6367455"/>
                <a:gd name="connsiteX5951" fmla="*/ 2676645 w 6891715"/>
                <a:gd name="connsiteY5951" fmla="*/ 3598471 h 6367455"/>
                <a:gd name="connsiteX5952" fmla="*/ 2687118 w 6891715"/>
                <a:gd name="connsiteY5952" fmla="*/ 3589903 h 6367455"/>
                <a:gd name="connsiteX5953" fmla="*/ 2716952 w 6891715"/>
                <a:gd name="connsiteY5953" fmla="*/ 3583239 h 6367455"/>
                <a:gd name="connsiteX5954" fmla="*/ 2718857 w 6891715"/>
                <a:gd name="connsiteY5954" fmla="*/ 3591807 h 6367455"/>
                <a:gd name="connsiteX5955" fmla="*/ 2705527 w 6891715"/>
                <a:gd name="connsiteY5955" fmla="*/ 3618462 h 6367455"/>
                <a:gd name="connsiteX5956" fmla="*/ 2698227 w 6891715"/>
                <a:gd name="connsiteY5956" fmla="*/ 3624809 h 6367455"/>
                <a:gd name="connsiteX5957" fmla="*/ 2683310 w 6891715"/>
                <a:gd name="connsiteY5957" fmla="*/ 3633059 h 6367455"/>
                <a:gd name="connsiteX5958" fmla="*/ 2687753 w 6891715"/>
                <a:gd name="connsiteY5958" fmla="*/ 3662571 h 6367455"/>
                <a:gd name="connsiteX5959" fmla="*/ 2695370 w 6891715"/>
                <a:gd name="connsiteY5959" fmla="*/ 3664792 h 6367455"/>
                <a:gd name="connsiteX5960" fmla="*/ 2708066 w 6891715"/>
                <a:gd name="connsiteY5960" fmla="*/ 3651782 h 6367455"/>
                <a:gd name="connsiteX5961" fmla="*/ 2732187 w 6891715"/>
                <a:gd name="connsiteY5961" fmla="*/ 3647339 h 6367455"/>
                <a:gd name="connsiteX5962" fmla="*/ 2758530 w 6891715"/>
                <a:gd name="connsiteY5962" fmla="*/ 3660032 h 6367455"/>
                <a:gd name="connsiteX5963" fmla="*/ 2754404 w 6891715"/>
                <a:gd name="connsiteY5963" fmla="*/ 3641945 h 6367455"/>
                <a:gd name="connsiteX5964" fmla="*/ 2768051 w 6891715"/>
                <a:gd name="connsiteY5964" fmla="*/ 3643214 h 6367455"/>
                <a:gd name="connsiteX5965" fmla="*/ 2768686 w 6891715"/>
                <a:gd name="connsiteY5965" fmla="*/ 3631473 h 6367455"/>
                <a:gd name="connsiteX5966" fmla="*/ 2805820 w 6891715"/>
                <a:gd name="connsiteY5966" fmla="*/ 3609895 h 6367455"/>
                <a:gd name="connsiteX5967" fmla="*/ 2817563 w 6891715"/>
                <a:gd name="connsiteY5967" fmla="*/ 3614020 h 6367455"/>
                <a:gd name="connsiteX5968" fmla="*/ 2814389 w 6891715"/>
                <a:gd name="connsiteY5968" fmla="*/ 3622588 h 6367455"/>
                <a:gd name="connsiteX5969" fmla="*/ 2828989 w 6891715"/>
                <a:gd name="connsiteY5969" fmla="*/ 3614020 h 6367455"/>
                <a:gd name="connsiteX5970" fmla="*/ 2832162 w 6891715"/>
                <a:gd name="connsiteY5970" fmla="*/ 3598154 h 6367455"/>
                <a:gd name="connsiteX5971" fmla="*/ 2850888 w 6891715"/>
                <a:gd name="connsiteY5971" fmla="*/ 3576893 h 6367455"/>
                <a:gd name="connsiteX5972" fmla="*/ 2881674 w 6891715"/>
                <a:gd name="connsiteY5972" fmla="*/ 3576575 h 6367455"/>
                <a:gd name="connsiteX5973" fmla="*/ 2881674 w 6891715"/>
                <a:gd name="connsiteY5973" fmla="*/ 3581970 h 6367455"/>
                <a:gd name="connsiteX5974" fmla="*/ 2859457 w 6891715"/>
                <a:gd name="connsiteY5974" fmla="*/ 3581335 h 6367455"/>
                <a:gd name="connsiteX5975" fmla="*/ 2855331 w 6891715"/>
                <a:gd name="connsiteY5975" fmla="*/ 3595615 h 6367455"/>
                <a:gd name="connsiteX5976" fmla="*/ 2845810 w 6891715"/>
                <a:gd name="connsiteY5976" fmla="*/ 3601010 h 6367455"/>
                <a:gd name="connsiteX5977" fmla="*/ 2847079 w 6891715"/>
                <a:gd name="connsiteY5977" fmla="*/ 3608308 h 6367455"/>
                <a:gd name="connsiteX5978" fmla="*/ 2854379 w 6891715"/>
                <a:gd name="connsiteY5978" fmla="*/ 3613703 h 6367455"/>
                <a:gd name="connsiteX5979" fmla="*/ 2871518 w 6891715"/>
                <a:gd name="connsiteY5979" fmla="*/ 3593711 h 6367455"/>
                <a:gd name="connsiteX5980" fmla="*/ 2890243 w 6891715"/>
                <a:gd name="connsiteY5980" fmla="*/ 3590538 h 6367455"/>
                <a:gd name="connsiteX5981" fmla="*/ 2893417 w 6891715"/>
                <a:gd name="connsiteY5981" fmla="*/ 3582922 h 6367455"/>
                <a:gd name="connsiteX5982" fmla="*/ 2899765 w 6891715"/>
                <a:gd name="connsiteY5982" fmla="*/ 3580383 h 6367455"/>
                <a:gd name="connsiteX5983" fmla="*/ 2913412 w 6891715"/>
                <a:gd name="connsiteY5983" fmla="*/ 3595298 h 6367455"/>
                <a:gd name="connsiteX5984" fmla="*/ 2926425 w 6891715"/>
                <a:gd name="connsiteY5984" fmla="*/ 3613068 h 6367455"/>
                <a:gd name="connsiteX5985" fmla="*/ 2931821 w 6891715"/>
                <a:gd name="connsiteY5985" fmla="*/ 3619414 h 6367455"/>
                <a:gd name="connsiteX5986" fmla="*/ 2941342 w 6891715"/>
                <a:gd name="connsiteY5986" fmla="*/ 3618462 h 6367455"/>
                <a:gd name="connsiteX5987" fmla="*/ 2949911 w 6891715"/>
                <a:gd name="connsiteY5987" fmla="*/ 3630838 h 6367455"/>
                <a:gd name="connsiteX5988" fmla="*/ 2953085 w 6891715"/>
                <a:gd name="connsiteY5988" fmla="*/ 3623222 h 6367455"/>
                <a:gd name="connsiteX5989" fmla="*/ 2964828 w 6891715"/>
                <a:gd name="connsiteY5989" fmla="*/ 3624492 h 6367455"/>
                <a:gd name="connsiteX5990" fmla="*/ 2968954 w 6891715"/>
                <a:gd name="connsiteY5990" fmla="*/ 3637185 h 6367455"/>
                <a:gd name="connsiteX5991" fmla="*/ 2976572 w 6891715"/>
                <a:gd name="connsiteY5991" fmla="*/ 3640041 h 6367455"/>
                <a:gd name="connsiteX5992" fmla="*/ 2969907 w 6891715"/>
                <a:gd name="connsiteY5992" fmla="*/ 3643214 h 6367455"/>
                <a:gd name="connsiteX5993" fmla="*/ 2980698 w 6891715"/>
                <a:gd name="connsiteY5993" fmla="*/ 3654638 h 6367455"/>
                <a:gd name="connsiteX5994" fmla="*/ 2976572 w 6891715"/>
                <a:gd name="connsiteY5994" fmla="*/ 3663205 h 6367455"/>
                <a:gd name="connsiteX5995" fmla="*/ 2967368 w 6891715"/>
                <a:gd name="connsiteY5995" fmla="*/ 3668600 h 6367455"/>
                <a:gd name="connsiteX5996" fmla="*/ 2996884 w 6891715"/>
                <a:gd name="connsiteY5996" fmla="*/ 3682880 h 6367455"/>
                <a:gd name="connsiteX5997" fmla="*/ 3010849 w 6891715"/>
                <a:gd name="connsiteY5997" fmla="*/ 3681928 h 6367455"/>
                <a:gd name="connsiteX5998" fmla="*/ 3020370 w 6891715"/>
                <a:gd name="connsiteY5998" fmla="*/ 3682562 h 6367455"/>
                <a:gd name="connsiteX5999" fmla="*/ 3025449 w 6891715"/>
                <a:gd name="connsiteY5999" fmla="*/ 3695255 h 6367455"/>
                <a:gd name="connsiteX6000" fmla="*/ 3034018 w 6891715"/>
                <a:gd name="connsiteY6000" fmla="*/ 3687957 h 6367455"/>
                <a:gd name="connsiteX6001" fmla="*/ 3042587 w 6891715"/>
                <a:gd name="connsiteY6001" fmla="*/ 3696525 h 6367455"/>
                <a:gd name="connsiteX6002" fmla="*/ 3047983 w 6891715"/>
                <a:gd name="connsiteY6002" fmla="*/ 3697477 h 6367455"/>
                <a:gd name="connsiteX6003" fmla="*/ 3048253 w 6891715"/>
                <a:gd name="connsiteY6003" fmla="*/ 3697418 h 6367455"/>
                <a:gd name="connsiteX6004" fmla="*/ 3053010 w 6891715"/>
                <a:gd name="connsiteY6004" fmla="*/ 3686615 h 6367455"/>
                <a:gd name="connsiteX6005" fmla="*/ 3058403 w 6891715"/>
                <a:gd name="connsiteY6005" fmla="*/ 3678990 h 6367455"/>
                <a:gd name="connsiteX6006" fmla="*/ 3051107 w 6891715"/>
                <a:gd name="connsiteY6006" fmla="*/ 3676130 h 6367455"/>
                <a:gd name="connsiteX6007" fmla="*/ 3044446 w 6891715"/>
                <a:gd name="connsiteY6007" fmla="*/ 3662468 h 6367455"/>
                <a:gd name="connsiteX6008" fmla="*/ 3053010 w 6891715"/>
                <a:gd name="connsiteY6008" fmla="*/ 3651665 h 6367455"/>
                <a:gd name="connsiteX6009" fmla="*/ 3065698 w 6891715"/>
                <a:gd name="connsiteY6009" fmla="*/ 3656113 h 6367455"/>
                <a:gd name="connsiteX6010" fmla="*/ 3076165 w 6891715"/>
                <a:gd name="connsiteY6010" fmla="*/ 3645310 h 6367455"/>
                <a:gd name="connsiteX6011" fmla="*/ 3086632 w 6891715"/>
                <a:gd name="connsiteY6011" fmla="*/ 3630695 h 6367455"/>
                <a:gd name="connsiteX6012" fmla="*/ 3141504 w 6891715"/>
                <a:gd name="connsiteY6012" fmla="*/ 3610996 h 6367455"/>
                <a:gd name="connsiteX6013" fmla="*/ 3188765 w 6891715"/>
                <a:gd name="connsiteY6013" fmla="*/ 3602099 h 6367455"/>
                <a:gd name="connsiteX6014" fmla="*/ 3213822 w 6891715"/>
                <a:gd name="connsiteY6014" fmla="*/ 3577316 h 6367455"/>
                <a:gd name="connsiteX6015" fmla="*/ 3238880 w 6891715"/>
                <a:gd name="connsiteY6015" fmla="*/ 3549991 h 6367455"/>
                <a:gd name="connsiteX6016" fmla="*/ 3272818 w 6891715"/>
                <a:gd name="connsiteY6016" fmla="*/ 3544590 h 6367455"/>
                <a:gd name="connsiteX6017" fmla="*/ 3302317 w 6891715"/>
                <a:gd name="connsiteY6017" fmla="*/ 3522031 h 6367455"/>
                <a:gd name="connsiteX6018" fmla="*/ 3339110 w 6891715"/>
                <a:gd name="connsiteY6018" fmla="*/ 3514088 h 6367455"/>
                <a:gd name="connsiteX6019" fmla="*/ 3386687 w 6891715"/>
                <a:gd name="connsiteY6019" fmla="*/ 3502014 h 6367455"/>
                <a:gd name="connsiteX6020" fmla="*/ 3430776 w 6891715"/>
                <a:gd name="connsiteY6020" fmla="*/ 3504873 h 6367455"/>
                <a:gd name="connsiteX6021" fmla="*/ 3456785 w 6891715"/>
                <a:gd name="connsiteY6021" fmla="*/ 3522666 h 6367455"/>
                <a:gd name="connsiteX6022" fmla="*/ 3463129 w 6891715"/>
                <a:gd name="connsiteY6022" fmla="*/ 3542683 h 6367455"/>
                <a:gd name="connsiteX6023" fmla="*/ 3461860 w 6891715"/>
                <a:gd name="connsiteY6023" fmla="*/ 3548085 h 6367455"/>
                <a:gd name="connsiteX6024" fmla="*/ 3456785 w 6891715"/>
                <a:gd name="connsiteY6024" fmla="*/ 3538553 h 6367455"/>
                <a:gd name="connsiteX6025" fmla="*/ 3446001 w 6891715"/>
                <a:gd name="connsiteY6025" fmla="*/ 3522031 h 6367455"/>
                <a:gd name="connsiteX6026" fmla="*/ 3437754 w 6891715"/>
                <a:gd name="connsiteY6026" fmla="*/ 3516629 h 6367455"/>
                <a:gd name="connsiteX6027" fmla="*/ 3427921 w 6891715"/>
                <a:gd name="connsiteY6027" fmla="*/ 3526161 h 6367455"/>
                <a:gd name="connsiteX6028" fmla="*/ 3431093 w 6891715"/>
                <a:gd name="connsiteY6028" fmla="*/ 3542048 h 6367455"/>
                <a:gd name="connsiteX6029" fmla="*/ 3434899 w 6891715"/>
                <a:gd name="connsiteY6029" fmla="*/ 3563971 h 6367455"/>
                <a:gd name="connsiteX6030" fmla="*/ 3458054 w 6891715"/>
                <a:gd name="connsiteY6030" fmla="*/ 3574139 h 6367455"/>
                <a:gd name="connsiteX6031" fmla="*/ 3465666 w 6891715"/>
                <a:gd name="connsiteY6031" fmla="*/ 3582718 h 6367455"/>
                <a:gd name="connsiteX6032" fmla="*/ 3486600 w 6891715"/>
                <a:gd name="connsiteY6032" fmla="*/ 3581447 h 6367455"/>
                <a:gd name="connsiteX6033" fmla="*/ 3509120 w 6891715"/>
                <a:gd name="connsiteY6033" fmla="*/ 3573821 h 6367455"/>
                <a:gd name="connsiteX6034" fmla="*/ 3545596 w 6891715"/>
                <a:gd name="connsiteY6034" fmla="*/ 3546178 h 6367455"/>
                <a:gd name="connsiteX6035" fmla="*/ 3551623 w 6891715"/>
                <a:gd name="connsiteY6035" fmla="*/ 3527115 h 6367455"/>
                <a:gd name="connsiteX6036" fmla="*/ 3556063 w 6891715"/>
                <a:gd name="connsiteY6036" fmla="*/ 3529339 h 6367455"/>
                <a:gd name="connsiteX6037" fmla="*/ 3553843 w 6891715"/>
                <a:gd name="connsiteY6037" fmla="*/ 3545861 h 6367455"/>
                <a:gd name="connsiteX6038" fmla="*/ 3537350 w 6891715"/>
                <a:gd name="connsiteY6038" fmla="*/ 3563018 h 6367455"/>
                <a:gd name="connsiteX6039" fmla="*/ 3512292 w 6891715"/>
                <a:gd name="connsiteY6039" fmla="*/ 3580176 h 6367455"/>
                <a:gd name="connsiteX6040" fmla="*/ 3500556 w 6891715"/>
                <a:gd name="connsiteY6040" fmla="*/ 3581447 h 6367455"/>
                <a:gd name="connsiteX6041" fmla="*/ 3506900 w 6891715"/>
                <a:gd name="connsiteY6041" fmla="*/ 3602099 h 6367455"/>
                <a:gd name="connsiteX6042" fmla="*/ 3515464 w 6891715"/>
                <a:gd name="connsiteY6042" fmla="*/ 3595744 h 6367455"/>
                <a:gd name="connsiteX6043" fmla="*/ 3533226 w 6891715"/>
                <a:gd name="connsiteY6043" fmla="*/ 3583035 h 6367455"/>
                <a:gd name="connsiteX6044" fmla="*/ 3547817 w 6891715"/>
                <a:gd name="connsiteY6044" fmla="*/ 3570008 h 6367455"/>
                <a:gd name="connsiteX6045" fmla="*/ 3548486 w 6891715"/>
                <a:gd name="connsiteY6045" fmla="*/ 3570035 h 6367455"/>
                <a:gd name="connsiteX6046" fmla="*/ 3560714 w 6891715"/>
                <a:gd name="connsiteY6046" fmla="*/ 3555040 h 6367455"/>
                <a:gd name="connsiteX6047" fmla="*/ 3566741 w 6891715"/>
                <a:gd name="connsiteY6047" fmla="*/ 3539165 h 6367455"/>
                <a:gd name="connsiteX6048" fmla="*/ 3585771 w 6891715"/>
                <a:gd name="connsiteY6048" fmla="*/ 3539165 h 6367455"/>
                <a:gd name="connsiteX6049" fmla="*/ 3609241 w 6891715"/>
                <a:gd name="connsiteY6049" fmla="*/ 3538847 h 6367455"/>
                <a:gd name="connsiteX6050" fmla="*/ 3606704 w 6891715"/>
                <a:gd name="connsiteY6050" fmla="*/ 3518845 h 6367455"/>
                <a:gd name="connsiteX6051" fmla="*/ 3596555 w 6891715"/>
                <a:gd name="connsiteY6051" fmla="*/ 3527417 h 6367455"/>
                <a:gd name="connsiteX6052" fmla="*/ 3585771 w 6891715"/>
                <a:gd name="connsiteY6052" fmla="*/ 3521067 h 6367455"/>
                <a:gd name="connsiteX6053" fmla="*/ 3578159 w 6891715"/>
                <a:gd name="connsiteY6053" fmla="*/ 3514717 h 6367455"/>
                <a:gd name="connsiteX6054" fmla="*/ 3562617 w 6891715"/>
                <a:gd name="connsiteY6054" fmla="*/ 3528370 h 6367455"/>
                <a:gd name="connsiteX6055" fmla="*/ 3556274 w 6891715"/>
                <a:gd name="connsiteY6055" fmla="*/ 3522655 h 6367455"/>
                <a:gd name="connsiteX6056" fmla="*/ 3566424 w 6891715"/>
                <a:gd name="connsiteY6056" fmla="*/ 3510907 h 6367455"/>
                <a:gd name="connsiteX6057" fmla="*/ 3567375 w 6891715"/>
                <a:gd name="connsiteY6057" fmla="*/ 3495032 h 6367455"/>
                <a:gd name="connsiteX6058" fmla="*/ 3567375 w 6891715"/>
                <a:gd name="connsiteY6058" fmla="*/ 3487412 h 6367455"/>
                <a:gd name="connsiteX6059" fmla="*/ 3575939 w 6891715"/>
                <a:gd name="connsiteY6059" fmla="*/ 3481062 h 6367455"/>
                <a:gd name="connsiteX6060" fmla="*/ 3586722 w 6891715"/>
                <a:gd name="connsiteY6060" fmla="*/ 3486460 h 6367455"/>
                <a:gd name="connsiteX6061" fmla="*/ 3611779 w 6891715"/>
                <a:gd name="connsiteY6061" fmla="*/ 3480745 h 6367455"/>
                <a:gd name="connsiteX6062" fmla="*/ 3634932 w 6891715"/>
                <a:gd name="connsiteY6062" fmla="*/ 3463917 h 6367455"/>
                <a:gd name="connsiteX6063" fmla="*/ 3654914 w 6891715"/>
                <a:gd name="connsiteY6063" fmla="*/ 3438200 h 6367455"/>
                <a:gd name="connsiteX6064" fmla="*/ 3667283 w 6891715"/>
                <a:gd name="connsiteY6064" fmla="*/ 3406449 h 6367455"/>
                <a:gd name="connsiteX6065" fmla="*/ 3670138 w 6891715"/>
                <a:gd name="connsiteY6065" fmla="*/ 3375969 h 6367455"/>
                <a:gd name="connsiteX6066" fmla="*/ 3668869 w 6891715"/>
                <a:gd name="connsiteY6066" fmla="*/ 3359142 h 6367455"/>
                <a:gd name="connsiteX6067" fmla="*/ 3678384 w 6891715"/>
                <a:gd name="connsiteY6067" fmla="*/ 3375969 h 6367455"/>
                <a:gd name="connsiteX6068" fmla="*/ 3674578 w 6891715"/>
                <a:gd name="connsiteY6068" fmla="*/ 3399147 h 6367455"/>
                <a:gd name="connsiteX6069" fmla="*/ 3669186 w 6891715"/>
                <a:gd name="connsiteY6069" fmla="*/ 3428675 h 6367455"/>
                <a:gd name="connsiteX6070" fmla="*/ 3653645 w 6891715"/>
                <a:gd name="connsiteY6070" fmla="*/ 3454392 h 6367455"/>
                <a:gd name="connsiteX6071" fmla="*/ 3630809 w 6891715"/>
                <a:gd name="connsiteY6071" fmla="*/ 3477570 h 6367455"/>
                <a:gd name="connsiteX6072" fmla="*/ 3645716 w 6891715"/>
                <a:gd name="connsiteY6072" fmla="*/ 3486777 h 6367455"/>
                <a:gd name="connsiteX6073" fmla="*/ 3655231 w 6891715"/>
                <a:gd name="connsiteY6073" fmla="*/ 3484555 h 6367455"/>
                <a:gd name="connsiteX6074" fmla="*/ 3666966 w 6891715"/>
                <a:gd name="connsiteY6074" fmla="*/ 3492810 h 6367455"/>
                <a:gd name="connsiteX6075" fmla="*/ 3674261 w 6891715"/>
                <a:gd name="connsiteY6075" fmla="*/ 3493762 h 6367455"/>
                <a:gd name="connsiteX6076" fmla="*/ 3685996 w 6891715"/>
                <a:gd name="connsiteY6076" fmla="*/ 3483285 h 6367455"/>
                <a:gd name="connsiteX6077" fmla="*/ 3685679 w 6891715"/>
                <a:gd name="connsiteY6077" fmla="*/ 3440105 h 6367455"/>
                <a:gd name="connsiteX6078" fmla="*/ 3704392 w 6891715"/>
                <a:gd name="connsiteY6078" fmla="*/ 3434707 h 6367455"/>
                <a:gd name="connsiteX6079" fmla="*/ 3704870 w 6891715"/>
                <a:gd name="connsiteY6079" fmla="*/ 3434453 h 6367455"/>
                <a:gd name="connsiteX6080" fmla="*/ 3687725 w 6891715"/>
                <a:gd name="connsiteY6080" fmla="*/ 3417674 h 6367455"/>
                <a:gd name="connsiteX6081" fmla="*/ 3695980 w 6891715"/>
                <a:gd name="connsiteY6081" fmla="*/ 3386333 h 6367455"/>
                <a:gd name="connsiteX6082" fmla="*/ 3693757 w 6891715"/>
                <a:gd name="connsiteY6082" fmla="*/ 3363862 h 6367455"/>
                <a:gd name="connsiteX6083" fmla="*/ 3677565 w 6891715"/>
                <a:gd name="connsiteY6083" fmla="*/ 3340116 h 6367455"/>
                <a:gd name="connsiteX6084" fmla="*/ 3675025 w 6891715"/>
                <a:gd name="connsiteY6084" fmla="*/ 3289461 h 6367455"/>
                <a:gd name="connsiteX6085" fmla="*/ 3674090 w 6891715"/>
                <a:gd name="connsiteY6085" fmla="*/ 3289477 h 6367455"/>
                <a:gd name="connsiteX6086" fmla="*/ 3655659 w 6891715"/>
                <a:gd name="connsiteY6086" fmla="*/ 3250015 h 6367455"/>
                <a:gd name="connsiteX6087" fmla="*/ 3654388 w 6891715"/>
                <a:gd name="connsiteY6087" fmla="*/ 3204505 h 6367455"/>
                <a:gd name="connsiteX6088" fmla="*/ 3668688 w 6891715"/>
                <a:gd name="connsiteY6088" fmla="*/ 3170454 h 6367455"/>
                <a:gd name="connsiteX6089" fmla="*/ 3696652 w 6891715"/>
                <a:gd name="connsiteY6089" fmla="*/ 3126857 h 6367455"/>
                <a:gd name="connsiteX6090" fmla="*/ 3697606 w 6891715"/>
                <a:gd name="connsiteY6090" fmla="*/ 3085805 h 6367455"/>
                <a:gd name="connsiteX6091" fmla="*/ 3709046 w 6891715"/>
                <a:gd name="connsiteY6091" fmla="*/ 3063529 h 6367455"/>
                <a:gd name="connsiteX6092" fmla="*/ 3745590 w 6891715"/>
                <a:gd name="connsiteY6092" fmla="*/ 3029479 h 6367455"/>
                <a:gd name="connsiteX6093" fmla="*/ 3771013 w 6891715"/>
                <a:gd name="connsiteY6093" fmla="*/ 3028842 h 6367455"/>
                <a:gd name="connsiteX6094" fmla="*/ 3796753 w 6891715"/>
                <a:gd name="connsiteY6094" fmla="*/ 3017386 h 6367455"/>
                <a:gd name="connsiteX6095" fmla="*/ 3810100 w 6891715"/>
                <a:gd name="connsiteY6095" fmla="*/ 3007203 h 6367455"/>
                <a:gd name="connsiteX6096" fmla="*/ 3815502 w 6891715"/>
                <a:gd name="connsiteY6096" fmla="*/ 3012612 h 6367455"/>
                <a:gd name="connsiteX6097" fmla="*/ 3816773 w 6891715"/>
                <a:gd name="connsiteY6097" fmla="*/ 3032979 h 6367455"/>
                <a:gd name="connsiteX6098" fmla="*/ 3826307 w 6891715"/>
                <a:gd name="connsiteY6098" fmla="*/ 3045390 h 6367455"/>
                <a:gd name="connsiteX6099" fmla="*/ 3859673 w 6891715"/>
                <a:gd name="connsiteY6099" fmla="*/ 3073712 h 6367455"/>
                <a:gd name="connsiteX6100" fmla="*/ 3854271 w 6891715"/>
                <a:gd name="connsiteY6100" fmla="*/ 3098216 h 6367455"/>
                <a:gd name="connsiteX6101" fmla="*/ 3863805 w 6891715"/>
                <a:gd name="connsiteY6101" fmla="*/ 3104262 h 6367455"/>
                <a:gd name="connsiteX6102" fmla="*/ 3860627 w 6891715"/>
                <a:gd name="connsiteY6102" fmla="*/ 3083260 h 6367455"/>
                <a:gd name="connsiteX6103" fmla="*/ 3862851 w 6891715"/>
                <a:gd name="connsiteY6103" fmla="*/ 3077850 h 6367455"/>
                <a:gd name="connsiteX6104" fmla="*/ 3872385 w 6891715"/>
                <a:gd name="connsiteY6104" fmla="*/ 3090261 h 6367455"/>
                <a:gd name="connsiteX6105" fmla="*/ 3874609 w 6891715"/>
                <a:gd name="connsiteY6105" fmla="*/ 3098853 h 6367455"/>
                <a:gd name="connsiteX6106" fmla="*/ 3877787 w 6891715"/>
                <a:gd name="connsiteY6106" fmla="*/ 3109354 h 6367455"/>
                <a:gd name="connsiteX6107" fmla="*/ 3882236 w 6891715"/>
                <a:gd name="connsiteY6107" fmla="*/ 3117628 h 6367455"/>
                <a:gd name="connsiteX6108" fmla="*/ 3891769 w 6891715"/>
                <a:gd name="connsiteY6108" fmla="*/ 3131312 h 6367455"/>
                <a:gd name="connsiteX6109" fmla="*/ 3922594 w 6891715"/>
                <a:gd name="connsiteY6109" fmla="*/ 3142768 h 6367455"/>
                <a:gd name="connsiteX6110" fmla="*/ 3948969 w 6891715"/>
                <a:gd name="connsiteY6110" fmla="*/ 3135131 h 6367455"/>
                <a:gd name="connsiteX6111" fmla="*/ 3957232 w 6891715"/>
                <a:gd name="connsiteY6111" fmla="*/ 3136085 h 6367455"/>
                <a:gd name="connsiteX6112" fmla="*/ 3960410 w 6891715"/>
                <a:gd name="connsiteY6112" fmla="*/ 3122083 h 6367455"/>
                <a:gd name="connsiteX6113" fmla="*/ 3982654 w 6891715"/>
                <a:gd name="connsiteY6113" fmla="*/ 3104262 h 6367455"/>
                <a:gd name="connsiteX6114" fmla="*/ 3985832 w 6891715"/>
                <a:gd name="connsiteY6114" fmla="*/ 3076895 h 6367455"/>
                <a:gd name="connsiteX6115" fmla="*/ 3981383 w 6891715"/>
                <a:gd name="connsiteY6115" fmla="*/ 2976653 h 6367455"/>
                <a:gd name="connsiteX6116" fmla="*/ 3982501 w 6891715"/>
                <a:gd name="connsiteY6116" fmla="*/ 2975985 h 6367455"/>
                <a:gd name="connsiteX6117" fmla="*/ 3991573 w 6891715"/>
                <a:gd name="connsiteY6117" fmla="*/ 2935037 h 6367455"/>
                <a:gd name="connsiteX6118" fmla="*/ 3999828 w 6891715"/>
                <a:gd name="connsiteY6118" fmla="*/ 2921399 h 6367455"/>
                <a:gd name="connsiteX6119" fmla="*/ 4005225 w 6891715"/>
                <a:gd name="connsiteY6119" fmla="*/ 2901414 h 6367455"/>
                <a:gd name="connsiteX6120" fmla="*/ 3997605 w 6891715"/>
                <a:gd name="connsiteY6120" fmla="*/ 2889994 h 6367455"/>
                <a:gd name="connsiteX6121" fmla="*/ 3978555 w 6891715"/>
                <a:gd name="connsiteY6121" fmla="*/ 2901414 h 6367455"/>
                <a:gd name="connsiteX6122" fmla="*/ 3973475 w 6891715"/>
                <a:gd name="connsiteY6122" fmla="*/ 2914104 h 6367455"/>
                <a:gd name="connsiteX6123" fmla="*/ 3963950 w 6891715"/>
                <a:gd name="connsiteY6123" fmla="*/ 2918545 h 6367455"/>
                <a:gd name="connsiteX6124" fmla="*/ 3940455 w 6891715"/>
                <a:gd name="connsiteY6124" fmla="*/ 2894434 h 6367455"/>
                <a:gd name="connsiteX6125" fmla="*/ 3928073 w 6891715"/>
                <a:gd name="connsiteY6125" fmla="*/ 2902364 h 6367455"/>
                <a:gd name="connsiteX6126" fmla="*/ 3921723 w 6891715"/>
                <a:gd name="connsiteY6126" fmla="*/ 2899193 h 6367455"/>
                <a:gd name="connsiteX6127" fmla="*/ 3919500 w 6891715"/>
                <a:gd name="connsiteY6127" fmla="*/ 2896020 h 6367455"/>
                <a:gd name="connsiteX6128" fmla="*/ 3916960 w 6891715"/>
                <a:gd name="connsiteY6128" fmla="*/ 2868741 h 6367455"/>
                <a:gd name="connsiteX6129" fmla="*/ 3900133 w 6891715"/>
                <a:gd name="connsiteY6129" fmla="*/ 2852882 h 6367455"/>
                <a:gd name="connsiteX6130" fmla="*/ 3898545 w 6891715"/>
                <a:gd name="connsiteY6130" fmla="*/ 2845269 h 6367455"/>
                <a:gd name="connsiteX6131" fmla="*/ 3912515 w 6891715"/>
                <a:gd name="connsiteY6131" fmla="*/ 2834801 h 6367455"/>
                <a:gd name="connsiteX6132" fmla="*/ 3932518 w 6891715"/>
                <a:gd name="connsiteY6132" fmla="*/ 2828459 h 6367455"/>
                <a:gd name="connsiteX6133" fmla="*/ 3930295 w 6891715"/>
                <a:gd name="connsiteY6133" fmla="*/ 2824018 h 6367455"/>
                <a:gd name="connsiteX6134" fmla="*/ 3908070 w 6891715"/>
                <a:gd name="connsiteY6134" fmla="*/ 2817036 h 6367455"/>
                <a:gd name="connsiteX6135" fmla="*/ 3901403 w 6891715"/>
                <a:gd name="connsiteY6135" fmla="*/ 2808469 h 6367455"/>
                <a:gd name="connsiteX6136" fmla="*/ 3902355 w 6891715"/>
                <a:gd name="connsiteY6136" fmla="*/ 2786583 h 6367455"/>
                <a:gd name="connsiteX6137" fmla="*/ 3911880 w 6891715"/>
                <a:gd name="connsiteY6137" fmla="*/ 2779921 h 6367455"/>
                <a:gd name="connsiteX6138" fmla="*/ 3895688 w 6891715"/>
                <a:gd name="connsiteY6138" fmla="*/ 2767550 h 6367455"/>
                <a:gd name="connsiteX6139" fmla="*/ 3898863 w 6891715"/>
                <a:gd name="connsiteY6139" fmla="*/ 2748515 h 6367455"/>
                <a:gd name="connsiteX6140" fmla="*/ 3935693 w 6891715"/>
                <a:gd name="connsiteY6140" fmla="*/ 2730435 h 6367455"/>
                <a:gd name="connsiteX6141" fmla="*/ 3953790 w 6891715"/>
                <a:gd name="connsiteY6141" fmla="*/ 2723772 h 6367455"/>
                <a:gd name="connsiteX6142" fmla="*/ 3954425 w 6891715"/>
                <a:gd name="connsiteY6142" fmla="*/ 2708229 h 6367455"/>
                <a:gd name="connsiteX6143" fmla="*/ 3974745 w 6891715"/>
                <a:gd name="connsiteY6143" fmla="*/ 2704740 h 6367455"/>
                <a:gd name="connsiteX6144" fmla="*/ 3988398 w 6891715"/>
                <a:gd name="connsiteY6144" fmla="*/ 2696176 h 6367455"/>
                <a:gd name="connsiteX6145" fmla="*/ 4018878 w 6891715"/>
                <a:gd name="connsiteY6145" fmla="*/ 2695858 h 6367455"/>
                <a:gd name="connsiteX6146" fmla="*/ 4031578 w 6891715"/>
                <a:gd name="connsiteY6146" fmla="*/ 2681900 h 6367455"/>
                <a:gd name="connsiteX6147" fmla="*/ 4043325 w 6891715"/>
                <a:gd name="connsiteY6147" fmla="*/ 2689514 h 6367455"/>
                <a:gd name="connsiteX6148" fmla="*/ 4051898 w 6891715"/>
                <a:gd name="connsiteY6148" fmla="*/ 2686343 h 6367455"/>
                <a:gd name="connsiteX6149" fmla="*/ 4094125 w 6891715"/>
                <a:gd name="connsiteY6149" fmla="*/ 2683804 h 6367455"/>
                <a:gd name="connsiteX6150" fmla="*/ 4084283 w 6891715"/>
                <a:gd name="connsiteY6150" fmla="*/ 2673338 h 6367455"/>
                <a:gd name="connsiteX6151" fmla="*/ 4090633 w 6891715"/>
                <a:gd name="connsiteY6151" fmla="*/ 2665722 h 6367455"/>
                <a:gd name="connsiteX6152" fmla="*/ 4100158 w 6891715"/>
                <a:gd name="connsiteY6152" fmla="*/ 2670164 h 6367455"/>
                <a:gd name="connsiteX6153" fmla="*/ 4106508 w 6891715"/>
                <a:gd name="connsiteY6153" fmla="*/ 2664770 h 6367455"/>
                <a:gd name="connsiteX6154" fmla="*/ 4121431 w 6891715"/>
                <a:gd name="connsiteY6154" fmla="*/ 2670800 h 6367455"/>
                <a:gd name="connsiteX6155" fmla="*/ 4137306 w 6891715"/>
                <a:gd name="connsiteY6155" fmla="*/ 2662232 h 6367455"/>
                <a:gd name="connsiteX6156" fmla="*/ 4172548 w 6891715"/>
                <a:gd name="connsiteY6156" fmla="*/ 2675557 h 6367455"/>
                <a:gd name="connsiteX6157" fmla="*/ 4198583 w 6891715"/>
                <a:gd name="connsiteY6157" fmla="*/ 2678411 h 6367455"/>
                <a:gd name="connsiteX6158" fmla="*/ 4233826 w 6891715"/>
                <a:gd name="connsiteY6158" fmla="*/ 2701568 h 6367455"/>
                <a:gd name="connsiteX6159" fmla="*/ 4281451 w 6891715"/>
                <a:gd name="connsiteY6159" fmla="*/ 2699030 h 6367455"/>
                <a:gd name="connsiteX6160" fmla="*/ 4298278 w 6891715"/>
                <a:gd name="connsiteY6160" fmla="*/ 2706010 h 6367455"/>
                <a:gd name="connsiteX6161" fmla="*/ 4304311 w 6891715"/>
                <a:gd name="connsiteY6161" fmla="*/ 2704740 h 6367455"/>
                <a:gd name="connsiteX6162" fmla="*/ 4319503 w 6891715"/>
                <a:gd name="connsiteY6162" fmla="*/ 2701170 h 6367455"/>
                <a:gd name="connsiteX6163" fmla="*/ 4319241 w 6891715"/>
                <a:gd name="connsiteY6163" fmla="*/ 2700844 h 6367455"/>
                <a:gd name="connsiteX6164" fmla="*/ 4330673 w 6891715"/>
                <a:gd name="connsiteY6164" fmla="*/ 2684654 h 6367455"/>
                <a:gd name="connsiteX6165" fmla="*/ 4340199 w 6891715"/>
                <a:gd name="connsiteY6165" fmla="*/ 2673226 h 6367455"/>
                <a:gd name="connsiteX6166" fmla="*/ 4327179 w 6891715"/>
                <a:gd name="connsiteY6166" fmla="*/ 2643387 h 6367455"/>
                <a:gd name="connsiteX6167" fmla="*/ 4338929 w 6891715"/>
                <a:gd name="connsiteY6167" fmla="*/ 2636086 h 6367455"/>
                <a:gd name="connsiteX6168" fmla="*/ 4358935 w 6891715"/>
                <a:gd name="connsiteY6168" fmla="*/ 2655767 h 6367455"/>
                <a:gd name="connsiteX6169" fmla="*/ 4370684 w 6891715"/>
                <a:gd name="connsiteY6169" fmla="*/ 2637673 h 6367455"/>
                <a:gd name="connsiteX6170" fmla="*/ 4385609 w 6891715"/>
                <a:gd name="connsiteY6170" fmla="*/ 2629102 h 6367455"/>
                <a:gd name="connsiteX6171" fmla="*/ 4403710 w 6891715"/>
                <a:gd name="connsiteY6171" fmla="*/ 2637673 h 6367455"/>
                <a:gd name="connsiteX6172" fmla="*/ 4434830 w 6891715"/>
                <a:gd name="connsiteY6172" fmla="*/ 2595137 h 6367455"/>
                <a:gd name="connsiteX6173" fmla="*/ 4447532 w 6891715"/>
                <a:gd name="connsiteY6173" fmla="*/ 2602438 h 6367455"/>
                <a:gd name="connsiteX6174" fmla="*/ 4488814 w 6891715"/>
                <a:gd name="connsiteY6174" fmla="*/ 2603073 h 6367455"/>
                <a:gd name="connsiteX6175" fmla="*/ 4533589 w 6891715"/>
                <a:gd name="connsiteY6175" fmla="*/ 2606882 h 6367455"/>
                <a:gd name="connsiteX6176" fmla="*/ 4546292 w 6891715"/>
                <a:gd name="connsiteY6176" fmla="*/ 2604978 h 6367455"/>
                <a:gd name="connsiteX6177" fmla="*/ 4545974 w 6891715"/>
                <a:gd name="connsiteY6177" fmla="*/ 2601803 h 6367455"/>
                <a:gd name="connsiteX6178" fmla="*/ 4542799 w 6891715"/>
                <a:gd name="connsiteY6178" fmla="*/ 2596406 h 6367455"/>
                <a:gd name="connsiteX6179" fmla="*/ 4551055 w 6891715"/>
                <a:gd name="connsiteY6179" fmla="*/ 2591010 h 6367455"/>
                <a:gd name="connsiteX6180" fmla="*/ 4552325 w 6891715"/>
                <a:gd name="connsiteY6180" fmla="*/ 2587835 h 6367455"/>
                <a:gd name="connsiteX6181" fmla="*/ 4513901 w 6891715"/>
                <a:gd name="connsiteY6181" fmla="*/ 2580852 h 6367455"/>
                <a:gd name="connsiteX6182" fmla="*/ 4525651 w 6891715"/>
                <a:gd name="connsiteY6182" fmla="*/ 2574503 h 6367455"/>
                <a:gd name="connsiteX6183" fmla="*/ 4517077 w 6891715"/>
                <a:gd name="connsiteY6183" fmla="*/ 2563711 h 6367455"/>
                <a:gd name="connsiteX6184" fmla="*/ 4471666 w 6891715"/>
                <a:gd name="connsiteY6184" fmla="*/ 2553870 h 6367455"/>
                <a:gd name="connsiteX6185" fmla="*/ 4444992 w 6891715"/>
                <a:gd name="connsiteY6185" fmla="*/ 2563393 h 6367455"/>
                <a:gd name="connsiteX6186" fmla="*/ 4436418 w 6891715"/>
                <a:gd name="connsiteY6186" fmla="*/ 2563393 h 6367455"/>
                <a:gd name="connsiteX6187" fmla="*/ 4401487 w 6891715"/>
                <a:gd name="connsiteY6187" fmla="*/ 2524983 h 6367455"/>
                <a:gd name="connsiteX6188" fmla="*/ 4387832 w 6891715"/>
                <a:gd name="connsiteY6188" fmla="*/ 2528158 h 6367455"/>
                <a:gd name="connsiteX6189" fmla="*/ 4373860 w 6891715"/>
                <a:gd name="connsiteY6189" fmla="*/ 2514506 h 6367455"/>
                <a:gd name="connsiteX6190" fmla="*/ 4379893 w 6891715"/>
                <a:gd name="connsiteY6190" fmla="*/ 2501808 h 6367455"/>
                <a:gd name="connsiteX6191" fmla="*/ 4369414 w 6891715"/>
                <a:gd name="connsiteY6191" fmla="*/ 2499904 h 6367455"/>
                <a:gd name="connsiteX6192" fmla="*/ 4375765 w 6891715"/>
                <a:gd name="connsiteY6192" fmla="*/ 2491335 h 6367455"/>
                <a:gd name="connsiteX6193" fmla="*/ 4396724 w 6891715"/>
                <a:gd name="connsiteY6193" fmla="*/ 2507842 h 6367455"/>
                <a:gd name="connsiteX6194" fmla="*/ 4403392 w 6891715"/>
                <a:gd name="connsiteY6194" fmla="*/ 2503713 h 6367455"/>
                <a:gd name="connsiteX6195" fmla="*/ 4391325 w 6891715"/>
                <a:gd name="connsiteY6195" fmla="*/ 2471016 h 6367455"/>
                <a:gd name="connsiteX6196" fmla="*/ 4401805 w 6891715"/>
                <a:gd name="connsiteY6196" fmla="*/ 2451021 h 6367455"/>
                <a:gd name="connsiteX6197" fmla="*/ 4397676 w 6891715"/>
                <a:gd name="connsiteY6197" fmla="*/ 2448164 h 6367455"/>
                <a:gd name="connsiteX6198" fmla="*/ 4380528 w 6891715"/>
                <a:gd name="connsiteY6198" fmla="*/ 2468480 h 6367455"/>
                <a:gd name="connsiteX6199" fmla="*/ 4359570 w 6891715"/>
                <a:gd name="connsiteY6199" fmla="*/ 2472606 h 6367455"/>
                <a:gd name="connsiteX6200" fmla="*/ 4349091 w 6891715"/>
                <a:gd name="connsiteY6200" fmla="*/ 2486252 h 6367455"/>
                <a:gd name="connsiteX6201" fmla="*/ 4327179 w 6891715"/>
                <a:gd name="connsiteY6201" fmla="*/ 2492603 h 6367455"/>
                <a:gd name="connsiteX6202" fmla="*/ 4309714 w 6891715"/>
                <a:gd name="connsiteY6202" fmla="*/ 2479268 h 6367455"/>
                <a:gd name="connsiteX6203" fmla="*/ 4297606 w 6891715"/>
                <a:gd name="connsiteY6203" fmla="*/ 2480204 h 6367455"/>
                <a:gd name="connsiteX6204" fmla="*/ 4286617 w 6891715"/>
                <a:gd name="connsiteY6204" fmla="*/ 2491790 h 6367455"/>
                <a:gd name="connsiteX6205" fmla="*/ 4260884 w 6891715"/>
                <a:gd name="connsiteY6205" fmla="*/ 2493060 h 6367455"/>
                <a:gd name="connsiteX6206" fmla="*/ 4248176 w 6891715"/>
                <a:gd name="connsiteY6206" fmla="*/ 2488934 h 6367455"/>
                <a:gd name="connsiteX6207" fmla="*/ 4217677 w 6891715"/>
                <a:gd name="connsiteY6207" fmla="*/ 2493380 h 6367455"/>
                <a:gd name="connsiteX6208" fmla="*/ 4197662 w 6891715"/>
                <a:gd name="connsiteY6208" fmla="*/ 2505443 h 6367455"/>
                <a:gd name="connsiteX6209" fmla="*/ 4175423 w 6891715"/>
                <a:gd name="connsiteY6209" fmla="*/ 2500996 h 6367455"/>
                <a:gd name="connsiteX6210" fmla="*/ 4168116 w 6891715"/>
                <a:gd name="connsiteY6210" fmla="*/ 2513693 h 6367455"/>
                <a:gd name="connsiteX6211" fmla="*/ 4140793 w 6891715"/>
                <a:gd name="connsiteY6211" fmla="*/ 2519406 h 6367455"/>
                <a:gd name="connsiteX6212" fmla="*/ 4136028 w 6891715"/>
                <a:gd name="connsiteY6212" fmla="*/ 2493060 h 6367455"/>
                <a:gd name="connsiteX6213" fmla="*/ 4129674 w 6891715"/>
                <a:gd name="connsiteY6213" fmla="*/ 2500363 h 6367455"/>
                <a:gd name="connsiteX6214" fmla="*/ 4135393 w 6891715"/>
                <a:gd name="connsiteY6214" fmla="*/ 2520675 h 6367455"/>
                <a:gd name="connsiteX6215" fmla="*/ 4122685 w 6891715"/>
                <a:gd name="connsiteY6215" fmla="*/ 2517183 h 6367455"/>
                <a:gd name="connsiteX6216" fmla="*/ 4110930 w 6891715"/>
                <a:gd name="connsiteY6216" fmla="*/ 2528926 h 6367455"/>
                <a:gd name="connsiteX6217" fmla="*/ 4100446 w 6891715"/>
                <a:gd name="connsiteY6217" fmla="*/ 2519722 h 6367455"/>
                <a:gd name="connsiteX6218" fmla="*/ 4091232 w 6891715"/>
                <a:gd name="connsiteY6218" fmla="*/ 2531465 h 6367455"/>
                <a:gd name="connsiteX6219" fmla="*/ 4071853 w 6891715"/>
                <a:gd name="connsiteY6219" fmla="*/ 2540033 h 6367455"/>
                <a:gd name="connsiteX6220" fmla="*/ 4057556 w 6891715"/>
                <a:gd name="connsiteY6220" fmla="*/ 2554947 h 6367455"/>
                <a:gd name="connsiteX6221" fmla="*/ 4033093 w 6891715"/>
                <a:gd name="connsiteY6221" fmla="*/ 2553995 h 6367455"/>
                <a:gd name="connsiteX6222" fmla="*/ 4005454 w 6891715"/>
                <a:gd name="connsiteY6222" fmla="*/ 2564786 h 6367455"/>
                <a:gd name="connsiteX6223" fmla="*/ 3997193 w 6891715"/>
                <a:gd name="connsiteY6223" fmla="*/ 2587000 h 6367455"/>
                <a:gd name="connsiteX6224" fmla="*/ 3968601 w 6891715"/>
                <a:gd name="connsiteY6224" fmla="*/ 2580018 h 6367455"/>
                <a:gd name="connsiteX6225" fmla="*/ 3940325 w 6891715"/>
                <a:gd name="connsiteY6225" fmla="*/ 2599060 h 6367455"/>
                <a:gd name="connsiteX6226" fmla="*/ 3921263 w 6891715"/>
                <a:gd name="connsiteY6226" fmla="*/ 2586682 h 6367455"/>
                <a:gd name="connsiteX6227" fmla="*/ 3913639 w 6891715"/>
                <a:gd name="connsiteY6227" fmla="*/ 2593030 h 6367455"/>
                <a:gd name="connsiteX6228" fmla="*/ 3908555 w 6891715"/>
                <a:gd name="connsiteY6228" fmla="*/ 2611121 h 6367455"/>
                <a:gd name="connsiteX6229" fmla="*/ 3893624 w 6891715"/>
                <a:gd name="connsiteY6229" fmla="*/ 2604774 h 6367455"/>
                <a:gd name="connsiteX6230" fmla="*/ 3904108 w 6891715"/>
                <a:gd name="connsiteY6230" fmla="*/ 2599378 h 6367455"/>
                <a:gd name="connsiteX6231" fmla="*/ 3907285 w 6891715"/>
                <a:gd name="connsiteY6231" fmla="*/ 2589856 h 6367455"/>
                <a:gd name="connsiteX6232" fmla="*/ 3896801 w 6891715"/>
                <a:gd name="connsiteY6232" fmla="*/ 2579699 h 6367455"/>
                <a:gd name="connsiteX6233" fmla="*/ 3872655 w 6891715"/>
                <a:gd name="connsiteY6233" fmla="*/ 2612391 h 6367455"/>
                <a:gd name="connsiteX6234" fmla="*/ 3866301 w 6891715"/>
                <a:gd name="connsiteY6234" fmla="*/ 2624133 h 6367455"/>
                <a:gd name="connsiteX6235" fmla="*/ 3845016 w 6891715"/>
                <a:gd name="connsiteY6235" fmla="*/ 2624133 h 6367455"/>
                <a:gd name="connsiteX6236" fmla="*/ 3854547 w 6891715"/>
                <a:gd name="connsiteY6236" fmla="*/ 2611439 h 6367455"/>
                <a:gd name="connsiteX6237" fmla="*/ 3867255 w 6891715"/>
                <a:gd name="connsiteY6237" fmla="*/ 2610486 h 6367455"/>
                <a:gd name="connsiteX6238" fmla="*/ 3865984 w 6891715"/>
                <a:gd name="connsiteY6238" fmla="*/ 2600647 h 6367455"/>
                <a:gd name="connsiteX6239" fmla="*/ 3858359 w 6891715"/>
                <a:gd name="connsiteY6239" fmla="*/ 2592712 h 6367455"/>
                <a:gd name="connsiteX6240" fmla="*/ 3845651 w 6891715"/>
                <a:gd name="connsiteY6240" fmla="*/ 2599060 h 6367455"/>
                <a:gd name="connsiteX6241" fmla="*/ 3830084 w 6891715"/>
                <a:gd name="connsiteY6241" fmla="*/ 2598109 h 6367455"/>
                <a:gd name="connsiteX6242" fmla="*/ 3819600 w 6891715"/>
                <a:gd name="connsiteY6242" fmla="*/ 2590809 h 6367455"/>
                <a:gd name="connsiteX6243" fmla="*/ 3814834 w 6891715"/>
                <a:gd name="connsiteY6243" fmla="*/ 2580335 h 6367455"/>
                <a:gd name="connsiteX6244" fmla="*/ 3824365 w 6891715"/>
                <a:gd name="connsiteY6244" fmla="*/ 2563198 h 6367455"/>
                <a:gd name="connsiteX6245" fmla="*/ 3836120 w 6891715"/>
                <a:gd name="connsiteY6245" fmla="*/ 2558122 h 6367455"/>
                <a:gd name="connsiteX6246" fmla="*/ 3845333 w 6891715"/>
                <a:gd name="connsiteY6246" fmla="*/ 2543206 h 6367455"/>
                <a:gd name="connsiteX6247" fmla="*/ 3856135 w 6891715"/>
                <a:gd name="connsiteY6247" fmla="*/ 2529243 h 6367455"/>
                <a:gd name="connsiteX6248" fmla="*/ 3858994 w 6891715"/>
                <a:gd name="connsiteY6248" fmla="*/ 2516550 h 6367455"/>
                <a:gd name="connsiteX6249" fmla="*/ 3840250 w 6891715"/>
                <a:gd name="connsiteY6249" fmla="*/ 2527339 h 6367455"/>
                <a:gd name="connsiteX6250" fmla="*/ 3817694 w 6891715"/>
                <a:gd name="connsiteY6250" fmla="*/ 2538129 h 6367455"/>
                <a:gd name="connsiteX6251" fmla="*/ 3803079 w 6891715"/>
                <a:gd name="connsiteY6251" fmla="*/ 2531782 h 6367455"/>
                <a:gd name="connsiteX6252" fmla="*/ 3806256 w 6891715"/>
                <a:gd name="connsiteY6252" fmla="*/ 2518136 h 6367455"/>
                <a:gd name="connsiteX6253" fmla="*/ 3760508 w 6891715"/>
                <a:gd name="connsiteY6253" fmla="*/ 2501630 h 6367455"/>
                <a:gd name="connsiteX6254" fmla="*/ 3730326 w 6891715"/>
                <a:gd name="connsiteY6254" fmla="*/ 2472435 h 6367455"/>
                <a:gd name="connsiteX6255" fmla="*/ 3696650 w 6891715"/>
                <a:gd name="connsiteY6255" fmla="*/ 2474972 h 6367455"/>
                <a:gd name="connsiteX6256" fmla="*/ 3686802 w 6891715"/>
                <a:gd name="connsiteY6256" fmla="*/ 2461331 h 6367455"/>
                <a:gd name="connsiteX6257" fmla="*/ 3699509 w 6891715"/>
                <a:gd name="connsiteY6257" fmla="*/ 2449589 h 6367455"/>
                <a:gd name="connsiteX6258" fmla="*/ 3689978 w 6891715"/>
                <a:gd name="connsiteY6258" fmla="*/ 2434032 h 6367455"/>
                <a:gd name="connsiteX6259" fmla="*/ 3693791 w 6891715"/>
                <a:gd name="connsiteY6259" fmla="*/ 2412762 h 6367455"/>
                <a:gd name="connsiteX6260" fmla="*/ 3683942 w 6891715"/>
                <a:gd name="connsiteY6260" fmla="*/ 2389600 h 6367455"/>
                <a:gd name="connsiteX6261" fmla="*/ 3698874 w 6891715"/>
                <a:gd name="connsiteY6261" fmla="*/ 2372780 h 6367455"/>
                <a:gd name="connsiteX6262" fmla="*/ 3700780 w 6891715"/>
                <a:gd name="connsiteY6262" fmla="*/ 2332789 h 6367455"/>
                <a:gd name="connsiteX6263" fmla="*/ 3695062 w 6891715"/>
                <a:gd name="connsiteY6263" fmla="*/ 2303276 h 6367455"/>
                <a:gd name="connsiteX6264" fmla="*/ 3708723 w 6891715"/>
                <a:gd name="connsiteY6264" fmla="*/ 2284230 h 6367455"/>
                <a:gd name="connsiteX6265" fmla="*/ 3720478 w 6891715"/>
                <a:gd name="connsiteY6265" fmla="*/ 2299784 h 6367455"/>
                <a:gd name="connsiteX6266" fmla="*/ 3723655 w 6891715"/>
                <a:gd name="connsiteY6266" fmla="*/ 2295656 h 6367455"/>
                <a:gd name="connsiteX6267" fmla="*/ 3702051 w 6891715"/>
                <a:gd name="connsiteY6267" fmla="*/ 2262014 h 6367455"/>
                <a:gd name="connsiteX6268" fmla="*/ 3703957 w 6891715"/>
                <a:gd name="connsiteY6268" fmla="*/ 2226471 h 6367455"/>
                <a:gd name="connsiteX6269" fmla="*/ 3675047 w 6891715"/>
                <a:gd name="connsiteY6269" fmla="*/ 2201079 h 6367455"/>
                <a:gd name="connsiteX6270" fmla="*/ 3674729 w 6891715"/>
                <a:gd name="connsiteY6270" fmla="*/ 2184258 h 6367455"/>
                <a:gd name="connsiteX6271" fmla="*/ 3688390 w 6891715"/>
                <a:gd name="connsiteY6271" fmla="*/ 2153791 h 6367455"/>
                <a:gd name="connsiteX6272" fmla="*/ 3681718 w 6891715"/>
                <a:gd name="connsiteY6272" fmla="*/ 2126176 h 6367455"/>
                <a:gd name="connsiteX6273" fmla="*/ 3675364 w 6891715"/>
                <a:gd name="connsiteY6273" fmla="*/ 2132525 h 6367455"/>
                <a:gd name="connsiteX6274" fmla="*/ 3665833 w 6891715"/>
                <a:gd name="connsiteY6274" fmla="*/ 2128717 h 6367455"/>
                <a:gd name="connsiteX6275" fmla="*/ 3668693 w 6891715"/>
                <a:gd name="connsiteY6275" fmla="*/ 2095708 h 6367455"/>
                <a:gd name="connsiteX6276" fmla="*/ 3661068 w 6891715"/>
                <a:gd name="connsiteY6276" fmla="*/ 2067465 h 6367455"/>
                <a:gd name="connsiteX6277" fmla="*/ 3670281 w 6891715"/>
                <a:gd name="connsiteY6277" fmla="*/ 2027488 h 6367455"/>
                <a:gd name="connsiteX6278" fmla="*/ 3687119 w 6891715"/>
                <a:gd name="connsiteY6278" fmla="*/ 2023045 h 6367455"/>
                <a:gd name="connsiteX6279" fmla="*/ 3701733 w 6891715"/>
                <a:gd name="connsiteY6279" fmla="*/ 1999556 h 6367455"/>
                <a:gd name="connsiteX6280" fmla="*/ 3716665 w 6891715"/>
                <a:gd name="connsiteY6280" fmla="*/ 1992256 h 6367455"/>
                <a:gd name="connsiteX6281" fmla="*/ 3702686 w 6891715"/>
                <a:gd name="connsiteY6281" fmla="*/ 1976706 h 6367455"/>
                <a:gd name="connsiteX6282" fmla="*/ 3709676 w 6891715"/>
                <a:gd name="connsiteY6282" fmla="*/ 1961792 h 6367455"/>
                <a:gd name="connsiteX6283" fmla="*/ 3723655 w 6891715"/>
                <a:gd name="connsiteY6283" fmla="*/ 1952272 h 6367455"/>
                <a:gd name="connsiteX6284" fmla="*/ 3740493 w 6891715"/>
                <a:gd name="connsiteY6284" fmla="*/ 1964647 h 6367455"/>
                <a:gd name="connsiteX6285" fmla="*/ 3732232 w 6891715"/>
                <a:gd name="connsiteY6285" fmla="*/ 1946877 h 6367455"/>
                <a:gd name="connsiteX6286" fmla="*/ 3752248 w 6891715"/>
                <a:gd name="connsiteY6286" fmla="*/ 1956080 h 6367455"/>
                <a:gd name="connsiteX6287" fmla="*/ 3750341 w 6891715"/>
                <a:gd name="connsiteY6287" fmla="*/ 1966869 h 6367455"/>
                <a:gd name="connsiteX6288" fmla="*/ 3767815 w 6891715"/>
                <a:gd name="connsiteY6288" fmla="*/ 1951955 h 6367455"/>
                <a:gd name="connsiteX6289" fmla="*/ 3779570 w 6891715"/>
                <a:gd name="connsiteY6289" fmla="*/ 1938309 h 6367455"/>
                <a:gd name="connsiteX6290" fmla="*/ 3793231 w 6891715"/>
                <a:gd name="connsiteY6290" fmla="*/ 1933549 h 6367455"/>
                <a:gd name="connsiteX6291" fmla="*/ 3783382 w 6891715"/>
                <a:gd name="connsiteY6291" fmla="*/ 1907526 h 6367455"/>
                <a:gd name="connsiteX6292" fmla="*/ 3783382 w 6891715"/>
                <a:gd name="connsiteY6292" fmla="*/ 1889437 h 6367455"/>
                <a:gd name="connsiteX6293" fmla="*/ 3800538 w 6891715"/>
                <a:gd name="connsiteY6293" fmla="*/ 1903083 h 6367455"/>
                <a:gd name="connsiteX6294" fmla="*/ 3800220 w 6891715"/>
                <a:gd name="connsiteY6294" fmla="*/ 1880866 h 6367455"/>
                <a:gd name="connsiteX6295" fmla="*/ 3824365 w 6891715"/>
                <a:gd name="connsiteY6295" fmla="*/ 1856429 h 6367455"/>
                <a:gd name="connsiteX6296" fmla="*/ 3834849 w 6891715"/>
                <a:gd name="connsiteY6296" fmla="*/ 1857380 h 6367455"/>
                <a:gd name="connsiteX6297" fmla="*/ 3844380 w 6891715"/>
                <a:gd name="connsiteY6297" fmla="*/ 1837386 h 6367455"/>
                <a:gd name="connsiteX6298" fmla="*/ 3852958 w 6891715"/>
                <a:gd name="connsiteY6298" fmla="*/ 1834212 h 6367455"/>
                <a:gd name="connsiteX6299" fmla="*/ 3860901 w 6891715"/>
                <a:gd name="connsiteY6299" fmla="*/ 1820246 h 6367455"/>
                <a:gd name="connsiteX6300" fmla="*/ 3871702 w 6891715"/>
                <a:gd name="connsiteY6300" fmla="*/ 1820246 h 6367455"/>
                <a:gd name="connsiteX6301" fmla="*/ 3885999 w 6891715"/>
                <a:gd name="connsiteY6301" fmla="*/ 1799300 h 6367455"/>
                <a:gd name="connsiteX6302" fmla="*/ 3890447 w 6891715"/>
                <a:gd name="connsiteY6302" fmla="*/ 1772641 h 6367455"/>
                <a:gd name="connsiteX6303" fmla="*/ 3900931 w 6891715"/>
                <a:gd name="connsiteY6303" fmla="*/ 1778037 h 6367455"/>
                <a:gd name="connsiteX6304" fmla="*/ 3911097 w 6891715"/>
                <a:gd name="connsiteY6304" fmla="*/ 1757726 h 6367455"/>
                <a:gd name="connsiteX6305" fmla="*/ 3930477 w 6891715"/>
                <a:gd name="connsiteY6305" fmla="*/ 1745031 h 6367455"/>
                <a:gd name="connsiteX6306" fmla="*/ 3934289 w 6891715"/>
                <a:gd name="connsiteY6306" fmla="*/ 1728211 h 6367455"/>
                <a:gd name="connsiteX6307" fmla="*/ 3947950 w 6891715"/>
                <a:gd name="connsiteY6307" fmla="*/ 1720594 h 6367455"/>
                <a:gd name="connsiteX6308" fmla="*/ 3944773 w 6891715"/>
                <a:gd name="connsiteY6308" fmla="*/ 1706947 h 6367455"/>
                <a:gd name="connsiteX6309" fmla="*/ 3964788 w 6891715"/>
                <a:gd name="connsiteY6309" fmla="*/ 1684730 h 6367455"/>
                <a:gd name="connsiteX6310" fmla="*/ 3993699 w 6891715"/>
                <a:gd name="connsiteY6310" fmla="*/ 1633635 h 6367455"/>
                <a:gd name="connsiteX6311" fmla="*/ 4000688 w 6891715"/>
                <a:gd name="connsiteY6311" fmla="*/ 1602214 h 6367455"/>
                <a:gd name="connsiteX6312" fmla="*/ 4016891 w 6891715"/>
                <a:gd name="connsiteY6312" fmla="*/ 1605070 h 6367455"/>
                <a:gd name="connsiteX6313" fmla="*/ 4030552 w 6891715"/>
                <a:gd name="connsiteY6313" fmla="*/ 1589202 h 6367455"/>
                <a:gd name="connsiteX6314" fmla="*/ 4050885 w 6891715"/>
                <a:gd name="connsiteY6314" fmla="*/ 1586029 h 6367455"/>
                <a:gd name="connsiteX6315" fmla="*/ 4057239 w 6891715"/>
                <a:gd name="connsiteY6315" fmla="*/ 1589837 h 6367455"/>
                <a:gd name="connsiteX6316" fmla="*/ 4067723 w 6891715"/>
                <a:gd name="connsiteY6316" fmla="*/ 1608878 h 6367455"/>
                <a:gd name="connsiteX6317" fmla="*/ 4073124 w 6891715"/>
                <a:gd name="connsiteY6317" fmla="*/ 1610149 h 6367455"/>
                <a:gd name="connsiteX6318" fmla="*/ 4070900 w 6891715"/>
                <a:gd name="connsiteY6318" fmla="*/ 1601579 h 6367455"/>
                <a:gd name="connsiteX6319" fmla="*/ 4071535 w 6891715"/>
                <a:gd name="connsiteY6319" fmla="*/ 1580315 h 6367455"/>
                <a:gd name="connsiteX6320" fmla="*/ 4056603 w 6891715"/>
                <a:gd name="connsiteY6320" fmla="*/ 1562543 h 6367455"/>
                <a:gd name="connsiteX6321" fmla="*/ 4055650 w 6891715"/>
                <a:gd name="connsiteY6321" fmla="*/ 1551117 h 6367455"/>
                <a:gd name="connsiteX6322" fmla="*/ 4061051 w 6891715"/>
                <a:gd name="connsiteY6322" fmla="*/ 1549848 h 6367455"/>
                <a:gd name="connsiteX6323" fmla="*/ 4071535 w 6891715"/>
                <a:gd name="connsiteY6323" fmla="*/ 1563813 h 6367455"/>
                <a:gd name="connsiteX6324" fmla="*/ 4083290 w 6891715"/>
                <a:gd name="connsiteY6324" fmla="*/ 1563495 h 6367455"/>
                <a:gd name="connsiteX6325" fmla="*/ 4086149 w 6891715"/>
                <a:gd name="connsiteY6325" fmla="*/ 1553656 h 6367455"/>
                <a:gd name="connsiteX6326" fmla="*/ 4071217 w 6891715"/>
                <a:gd name="connsiteY6326" fmla="*/ 1530806 h 6367455"/>
                <a:gd name="connsiteX6327" fmla="*/ 4070900 w 6891715"/>
                <a:gd name="connsiteY6327" fmla="*/ 1503512 h 6367455"/>
                <a:gd name="connsiteX6328" fmla="*/ 4082655 w 6891715"/>
                <a:gd name="connsiteY6328" fmla="*/ 1489865 h 6367455"/>
                <a:gd name="connsiteX6329" fmla="*/ 4076936 w 6891715"/>
                <a:gd name="connsiteY6329" fmla="*/ 1468601 h 6367455"/>
                <a:gd name="connsiteX6330" fmla="*/ 4048343 w 6891715"/>
                <a:gd name="connsiteY6330" fmla="*/ 1449877 h 6367455"/>
                <a:gd name="connsiteX6331" fmla="*/ 4045801 w 6891715"/>
                <a:gd name="connsiteY6331" fmla="*/ 1420361 h 6367455"/>
                <a:gd name="connsiteX6332" fmla="*/ 4029916 w 6891715"/>
                <a:gd name="connsiteY6332" fmla="*/ 1417505 h 6367455"/>
                <a:gd name="connsiteX6333" fmla="*/ 4012761 w 6891715"/>
                <a:gd name="connsiteY6333" fmla="*/ 1400684 h 6367455"/>
                <a:gd name="connsiteX6334" fmla="*/ 4003865 w 6891715"/>
                <a:gd name="connsiteY6334" fmla="*/ 1361648 h 6367455"/>
                <a:gd name="connsiteX6335" fmla="*/ 3991157 w 6891715"/>
                <a:gd name="connsiteY6335" fmla="*/ 1369582 h 6367455"/>
                <a:gd name="connsiteX6336" fmla="*/ 3980038 w 6891715"/>
                <a:gd name="connsiteY6336" fmla="*/ 1379104 h 6367455"/>
                <a:gd name="connsiteX6337" fmla="*/ 3962882 w 6891715"/>
                <a:gd name="connsiteY6337" fmla="*/ 1368630 h 6367455"/>
                <a:gd name="connsiteX6338" fmla="*/ 3959387 w 6891715"/>
                <a:gd name="connsiteY6338" fmla="*/ 1359427 h 6367455"/>
                <a:gd name="connsiteX6339" fmla="*/ 3959188 w 6891715"/>
                <a:gd name="connsiteY6339" fmla="*/ 1359168 h 6367455"/>
                <a:gd name="connsiteX6340" fmla="*/ 3952201 w 6891715"/>
                <a:gd name="connsiteY6340" fmla="*/ 1362344 h 6367455"/>
                <a:gd name="connsiteX6341" fmla="*/ 3941403 w 6891715"/>
                <a:gd name="connsiteY6341" fmla="*/ 1376002 h 6367455"/>
                <a:gd name="connsiteX6342" fmla="*/ 3915044 w 6891715"/>
                <a:gd name="connsiteY6342" fmla="*/ 1360439 h 6367455"/>
                <a:gd name="connsiteX6343" fmla="*/ 3881063 w 6891715"/>
                <a:gd name="connsiteY6343" fmla="*/ 1366791 h 6367455"/>
                <a:gd name="connsiteX6344" fmla="*/ 3869312 w 6891715"/>
                <a:gd name="connsiteY6344" fmla="*/ 1362979 h 6367455"/>
                <a:gd name="connsiteX6345" fmla="*/ 3854704 w 6891715"/>
                <a:gd name="connsiteY6345" fmla="*/ 1387435 h 6367455"/>
                <a:gd name="connsiteX6346" fmla="*/ 3828344 w 6891715"/>
                <a:gd name="connsiteY6346" fmla="*/ 1376954 h 6367455"/>
                <a:gd name="connsiteX6347" fmla="*/ 3828344 w 6891715"/>
                <a:gd name="connsiteY6347" fmla="*/ 1360121 h 6367455"/>
                <a:gd name="connsiteX6348" fmla="*/ 3818817 w 6891715"/>
                <a:gd name="connsiteY6348" fmla="*/ 1354721 h 6367455"/>
                <a:gd name="connsiteX6349" fmla="*/ 3804843 w 6891715"/>
                <a:gd name="connsiteY6349" fmla="*/ 1381400 h 6367455"/>
                <a:gd name="connsiteX6350" fmla="*/ 3788964 w 6891715"/>
                <a:gd name="connsiteY6350" fmla="*/ 1355040 h 6367455"/>
                <a:gd name="connsiteX6351" fmla="*/ 3780390 w 6891715"/>
                <a:gd name="connsiteY6351" fmla="*/ 1364568 h 6367455"/>
                <a:gd name="connsiteX6352" fmla="*/ 3782930 w 6891715"/>
                <a:gd name="connsiteY6352" fmla="*/ 1385847 h 6367455"/>
                <a:gd name="connsiteX6353" fmla="*/ 3774356 w 6891715"/>
                <a:gd name="connsiteY6353" fmla="*/ 1395375 h 6367455"/>
                <a:gd name="connsiteX6354" fmla="*/ 3763240 w 6891715"/>
                <a:gd name="connsiteY6354" fmla="*/ 1413479 h 6367455"/>
                <a:gd name="connsiteX6355" fmla="*/ 3727036 w 6891715"/>
                <a:gd name="connsiteY6355" fmla="*/ 1400138 h 6367455"/>
                <a:gd name="connsiteX6356" fmla="*/ 3760064 w 6891715"/>
                <a:gd name="connsiteY6356" fmla="*/ 1424912 h 6367455"/>
                <a:gd name="connsiteX6357" fmla="*/ 3753713 w 6891715"/>
                <a:gd name="connsiteY6357" fmla="*/ 1435393 h 6367455"/>
                <a:gd name="connsiteX6358" fmla="*/ 3735611 w 6891715"/>
                <a:gd name="connsiteY6358" fmla="*/ 1437934 h 6367455"/>
                <a:gd name="connsiteX6359" fmla="*/ 3746408 w 6891715"/>
                <a:gd name="connsiteY6359" fmla="*/ 1462072 h 6367455"/>
                <a:gd name="connsiteX6360" fmla="*/ 3731800 w 6891715"/>
                <a:gd name="connsiteY6360" fmla="*/ 1465249 h 6367455"/>
                <a:gd name="connsiteX6361" fmla="*/ 3714650 w 6891715"/>
                <a:gd name="connsiteY6361" fmla="*/ 1451909 h 6367455"/>
                <a:gd name="connsiteX6362" fmla="*/ 3708616 w 6891715"/>
                <a:gd name="connsiteY6362" fmla="*/ 1472871 h 6367455"/>
                <a:gd name="connsiteX6363" fmla="*/ 3682257 w 6891715"/>
                <a:gd name="connsiteY6363" fmla="*/ 1485893 h 6367455"/>
                <a:gd name="connsiteX6364" fmla="*/ 3708934 w 6891715"/>
                <a:gd name="connsiteY6364" fmla="*/ 1518288 h 6367455"/>
                <a:gd name="connsiteX6365" fmla="*/ 3705123 w 6891715"/>
                <a:gd name="connsiteY6365" fmla="*/ 1556084 h 6367455"/>
                <a:gd name="connsiteX6366" fmla="*/ 3694643 w 6891715"/>
                <a:gd name="connsiteY6366" fmla="*/ 1561483 h 6367455"/>
                <a:gd name="connsiteX6367" fmla="*/ 3684798 w 6891715"/>
                <a:gd name="connsiteY6367" fmla="*/ 1576411 h 6367455"/>
                <a:gd name="connsiteX6368" fmla="*/ 3671459 w 6891715"/>
                <a:gd name="connsiteY6368" fmla="*/ 1575775 h 6367455"/>
                <a:gd name="connsiteX6369" fmla="*/ 3657803 w 6891715"/>
                <a:gd name="connsiteY6369" fmla="*/ 1604995 h 6367455"/>
                <a:gd name="connsiteX6370" fmla="*/ 3676223 w 6891715"/>
                <a:gd name="connsiteY6370" fmla="*/ 1623099 h 6367455"/>
                <a:gd name="connsiteX6371" fmla="*/ 3670824 w 6891715"/>
                <a:gd name="connsiteY6371" fmla="*/ 1633580 h 6367455"/>
                <a:gd name="connsiteX6372" fmla="*/ 3659074 w 6891715"/>
                <a:gd name="connsiteY6372" fmla="*/ 1627227 h 6367455"/>
                <a:gd name="connsiteX6373" fmla="*/ 3678446 w 6891715"/>
                <a:gd name="connsiteY6373" fmla="*/ 1657718 h 6367455"/>
                <a:gd name="connsiteX6374" fmla="*/ 3698771 w 6891715"/>
                <a:gd name="connsiteY6374" fmla="*/ 1661529 h 6367455"/>
                <a:gd name="connsiteX6375" fmla="*/ 3700994 w 6891715"/>
                <a:gd name="connsiteY6375" fmla="*/ 1676457 h 6367455"/>
                <a:gd name="connsiteX6376" fmla="*/ 3693372 w 6891715"/>
                <a:gd name="connsiteY6376" fmla="*/ 1683761 h 6367455"/>
                <a:gd name="connsiteX6377" fmla="*/ 3693372 w 6891715"/>
                <a:gd name="connsiteY6377" fmla="*/ 1695513 h 6367455"/>
                <a:gd name="connsiteX6378" fmla="*/ 3710522 w 6891715"/>
                <a:gd name="connsiteY6378" fmla="*/ 1688843 h 6367455"/>
                <a:gd name="connsiteX6379" fmla="*/ 3714650 w 6891715"/>
                <a:gd name="connsiteY6379" fmla="*/ 1694243 h 6367455"/>
                <a:gd name="connsiteX6380" fmla="*/ 3704488 w 6891715"/>
                <a:gd name="connsiteY6380" fmla="*/ 1702501 h 6367455"/>
                <a:gd name="connsiteX6381" fmla="*/ 3694960 w 6891715"/>
                <a:gd name="connsiteY6381" fmla="*/ 1705995 h 6367455"/>
                <a:gd name="connsiteX6382" fmla="*/ 3682257 w 6891715"/>
                <a:gd name="connsiteY6382" fmla="*/ 1708218 h 6367455"/>
                <a:gd name="connsiteX6383" fmla="*/ 3671777 w 6891715"/>
                <a:gd name="connsiteY6383" fmla="*/ 1729497 h 6367455"/>
                <a:gd name="connsiteX6384" fmla="*/ 3652087 w 6891715"/>
                <a:gd name="connsiteY6384" fmla="*/ 1779996 h 6367455"/>
                <a:gd name="connsiteX6385" fmla="*/ 3576820 w 6891715"/>
                <a:gd name="connsiteY6385" fmla="*/ 1860986 h 6367455"/>
                <a:gd name="connsiteX6386" fmla="*/ 3567928 w 6891715"/>
                <a:gd name="connsiteY6386" fmla="*/ 1845105 h 6367455"/>
                <a:gd name="connsiteX6387" fmla="*/ 3546015 w 6891715"/>
                <a:gd name="connsiteY6387" fmla="*/ 1867657 h 6367455"/>
                <a:gd name="connsiteX6388" fmla="*/ 3545062 w 6891715"/>
                <a:gd name="connsiteY6388" fmla="*/ 1887668 h 6367455"/>
                <a:gd name="connsiteX6389" fmla="*/ 3531406 w 6891715"/>
                <a:gd name="connsiteY6389" fmla="*/ 1901641 h 6367455"/>
                <a:gd name="connsiteX6390" fmla="*/ 3510128 w 6891715"/>
                <a:gd name="connsiteY6390" fmla="*/ 1879726 h 6367455"/>
                <a:gd name="connsiteX6391" fmla="*/ 3503776 w 6891715"/>
                <a:gd name="connsiteY6391" fmla="*/ 1895608 h 6367455"/>
                <a:gd name="connsiteX6392" fmla="*/ 3498377 w 6891715"/>
                <a:gd name="connsiteY6392" fmla="*/ 1891162 h 6367455"/>
                <a:gd name="connsiteX6393" fmla="*/ 3488850 w 6891715"/>
                <a:gd name="connsiteY6393" fmla="*/ 1898783 h 6367455"/>
                <a:gd name="connsiteX6394" fmla="*/ 3484086 w 6891715"/>
                <a:gd name="connsiteY6394" fmla="*/ 1927049 h 6367455"/>
                <a:gd name="connsiteX6395" fmla="*/ 3467254 w 6891715"/>
                <a:gd name="connsiteY6395" fmla="*/ 1937846 h 6367455"/>
                <a:gd name="connsiteX6396" fmla="*/ 3438672 w 6891715"/>
                <a:gd name="connsiteY6396" fmla="*/ 1937846 h 6367455"/>
                <a:gd name="connsiteX6397" fmla="*/ 3429462 w 6891715"/>
                <a:gd name="connsiteY6397" fmla="*/ 1971827 h 6367455"/>
                <a:gd name="connsiteX6398" fmla="*/ 3416759 w 6891715"/>
                <a:gd name="connsiteY6398" fmla="*/ 1980402 h 6367455"/>
                <a:gd name="connsiteX6399" fmla="*/ 3401198 w 6891715"/>
                <a:gd name="connsiteY6399" fmla="*/ 2000727 h 6367455"/>
                <a:gd name="connsiteX6400" fmla="*/ 3407549 w 6891715"/>
                <a:gd name="connsiteY6400" fmla="*/ 2019785 h 6367455"/>
                <a:gd name="connsiteX6401" fmla="*/ 3399292 w 6891715"/>
                <a:gd name="connsiteY6401" fmla="*/ 2032491 h 6367455"/>
                <a:gd name="connsiteX6402" fmla="*/ 3382460 w 6891715"/>
                <a:gd name="connsiteY6402" fmla="*/ 2026138 h 6367455"/>
                <a:gd name="connsiteX6403" fmla="*/ 3379284 w 6891715"/>
                <a:gd name="connsiteY6403" fmla="*/ 2046137 h 6367455"/>
                <a:gd name="connsiteX6404" fmla="*/ 3369757 w 6891715"/>
                <a:gd name="connsiteY6404" fmla="*/ 2047409 h 6367455"/>
                <a:gd name="connsiteX6405" fmla="*/ 3368487 w 6891715"/>
                <a:gd name="connsiteY6405" fmla="*/ 2035657 h 6367455"/>
                <a:gd name="connsiteX6406" fmla="*/ 3358959 w 6891715"/>
                <a:gd name="connsiteY6406" fmla="*/ 2035031 h 6367455"/>
                <a:gd name="connsiteX6407" fmla="*/ 3346256 w 6891715"/>
                <a:gd name="connsiteY6407" fmla="*/ 2020103 h 6367455"/>
                <a:gd name="connsiteX6408" fmla="*/ 3350702 w 6891715"/>
                <a:gd name="connsiteY6408" fmla="*/ 2042326 h 6367455"/>
                <a:gd name="connsiteX6409" fmla="*/ 3359277 w 6891715"/>
                <a:gd name="connsiteY6409" fmla="*/ 2063286 h 6367455"/>
                <a:gd name="connsiteX6410" fmla="*/ 3352290 w 6891715"/>
                <a:gd name="connsiteY6410" fmla="*/ 2095679 h 6367455"/>
                <a:gd name="connsiteX6411" fmla="*/ 3334188 w 6891715"/>
                <a:gd name="connsiteY6411" fmla="*/ 2104571 h 6367455"/>
                <a:gd name="connsiteX6412" fmla="*/ 3326248 w 6891715"/>
                <a:gd name="connsiteY6412" fmla="*/ 2118549 h 6367455"/>
                <a:gd name="connsiteX6413" fmla="*/ 3308781 w 6891715"/>
                <a:gd name="connsiteY6413" fmla="*/ 2102349 h 6367455"/>
                <a:gd name="connsiteX6414" fmla="*/ 3299572 w 6891715"/>
                <a:gd name="connsiteY6414" fmla="*/ 2113148 h 6367455"/>
                <a:gd name="connsiteX6415" fmla="*/ 3301795 w 6891715"/>
                <a:gd name="connsiteY6415" fmla="*/ 2136336 h 6367455"/>
                <a:gd name="connsiteX6416" fmla="*/ 3327201 w 6891715"/>
                <a:gd name="connsiteY6416" fmla="*/ 2150945 h 6367455"/>
                <a:gd name="connsiteX6417" fmla="*/ 3326566 w 6891715"/>
                <a:gd name="connsiteY6417" fmla="*/ 2168096 h 6367455"/>
                <a:gd name="connsiteX6418" fmla="*/ 3313863 w 6891715"/>
                <a:gd name="connsiteY6418" fmla="*/ 2182708 h 6367455"/>
                <a:gd name="connsiteX6419" fmla="*/ 3304653 w 6891715"/>
                <a:gd name="connsiteY6419" fmla="*/ 2213199 h 6367455"/>
                <a:gd name="connsiteX6420" fmla="*/ 3297349 w 6891715"/>
                <a:gd name="connsiteY6420" fmla="*/ 2224950 h 6367455"/>
                <a:gd name="connsiteX6421" fmla="*/ 3303700 w 6891715"/>
                <a:gd name="connsiteY6421" fmla="*/ 2239878 h 6367455"/>
                <a:gd name="connsiteX6422" fmla="*/ 3303700 w 6891715"/>
                <a:gd name="connsiteY6422" fmla="*/ 2260838 h 6367455"/>
                <a:gd name="connsiteX6423" fmla="*/ 3315768 w 6891715"/>
                <a:gd name="connsiteY6423" fmla="*/ 2269099 h 6367455"/>
                <a:gd name="connsiteX6424" fmla="*/ 3311640 w 6891715"/>
                <a:gd name="connsiteY6424" fmla="*/ 2280851 h 6367455"/>
                <a:gd name="connsiteX6425" fmla="*/ 3304335 w 6891715"/>
                <a:gd name="connsiteY6425" fmla="*/ 2265921 h 6367455"/>
                <a:gd name="connsiteX6426" fmla="*/ 3280834 w 6891715"/>
                <a:gd name="connsiteY6426" fmla="*/ 2265288 h 6367455"/>
                <a:gd name="connsiteX6427" fmla="*/ 3282105 w 6891715"/>
                <a:gd name="connsiteY6427" fmla="*/ 2321187 h 6367455"/>
                <a:gd name="connsiteX6428" fmla="*/ 3290044 w 6891715"/>
                <a:gd name="connsiteY6428" fmla="*/ 2339928 h 6367455"/>
                <a:gd name="connsiteX6429" fmla="*/ 3280517 w 6891715"/>
                <a:gd name="connsiteY6429" fmla="*/ 2351672 h 6367455"/>
                <a:gd name="connsiteX6430" fmla="*/ 3293538 w 6891715"/>
                <a:gd name="connsiteY6430" fmla="*/ 2394871 h 6367455"/>
                <a:gd name="connsiteX6431" fmla="*/ 3286233 w 6891715"/>
                <a:gd name="connsiteY6431" fmla="*/ 2412969 h 6367455"/>
                <a:gd name="connsiteX6432" fmla="*/ 3305606 w 6891715"/>
                <a:gd name="connsiteY6432" fmla="*/ 2448552 h 6367455"/>
                <a:gd name="connsiteX6433" fmla="*/ 3306876 w 6891715"/>
                <a:gd name="connsiteY6433" fmla="*/ 2458715 h 6367455"/>
                <a:gd name="connsiteX6434" fmla="*/ 3290044 w 6891715"/>
                <a:gd name="connsiteY6434" fmla="*/ 2459350 h 6367455"/>
                <a:gd name="connsiteX6435" fmla="*/ 3285916 w 6891715"/>
                <a:gd name="connsiteY6435" fmla="*/ 2469829 h 6367455"/>
                <a:gd name="connsiteX6436" fmla="*/ 3305923 w 6891715"/>
                <a:gd name="connsiteY6436" fmla="*/ 2474908 h 6367455"/>
                <a:gd name="connsiteX6437" fmla="*/ 3300524 w 6891715"/>
                <a:gd name="connsiteY6437" fmla="*/ 2492694 h 6367455"/>
                <a:gd name="connsiteX6438" fmla="*/ 3306241 w 6891715"/>
                <a:gd name="connsiteY6438" fmla="*/ 2501270 h 6367455"/>
                <a:gd name="connsiteX6439" fmla="*/ 3317674 w 6891715"/>
                <a:gd name="connsiteY6439" fmla="*/ 2484436 h 6367455"/>
                <a:gd name="connsiteX6440" fmla="*/ 3328154 w 6891715"/>
                <a:gd name="connsiteY6440" fmla="*/ 2477450 h 6367455"/>
                <a:gd name="connsiteX6441" fmla="*/ 3340857 w 6891715"/>
                <a:gd name="connsiteY6441" fmla="*/ 2495552 h 6367455"/>
                <a:gd name="connsiteX6442" fmla="*/ 3355783 w 6891715"/>
                <a:gd name="connsiteY6442" fmla="*/ 2490468 h 6367455"/>
                <a:gd name="connsiteX6443" fmla="*/ 3365311 w 6891715"/>
                <a:gd name="connsiteY6443" fmla="*/ 2502854 h 6367455"/>
                <a:gd name="connsiteX6444" fmla="*/ 3383413 w 6891715"/>
                <a:gd name="connsiteY6444" fmla="*/ 2519375 h 6367455"/>
                <a:gd name="connsiteX6445" fmla="*/ 3390082 w 6891715"/>
                <a:gd name="connsiteY6445" fmla="*/ 2533030 h 6367455"/>
                <a:gd name="connsiteX6446" fmla="*/ 3401833 w 6891715"/>
                <a:gd name="connsiteY6446" fmla="*/ 2529855 h 6367455"/>
                <a:gd name="connsiteX6447" fmla="*/ 3408184 w 6891715"/>
                <a:gd name="connsiteY6447" fmla="*/ 2535889 h 6367455"/>
                <a:gd name="connsiteX6448" fmla="*/ 3414536 w 6891715"/>
                <a:gd name="connsiteY6448" fmla="*/ 2547640 h 6367455"/>
                <a:gd name="connsiteX6449" fmla="*/ 3404056 w 6891715"/>
                <a:gd name="connsiteY6449" fmla="*/ 2554944 h 6367455"/>
                <a:gd name="connsiteX6450" fmla="*/ 3411360 w 6891715"/>
                <a:gd name="connsiteY6450" fmla="*/ 2563519 h 6367455"/>
                <a:gd name="connsiteX6451" fmla="*/ 3432638 w 6891715"/>
                <a:gd name="connsiteY6451" fmla="*/ 2574950 h 6367455"/>
                <a:gd name="connsiteX6452" fmla="*/ 3442483 w 6891715"/>
                <a:gd name="connsiteY6452" fmla="*/ 2593690 h 6367455"/>
                <a:gd name="connsiteX6453" fmla="*/ 3448200 w 6891715"/>
                <a:gd name="connsiteY6453" fmla="*/ 2629264 h 6367455"/>
                <a:gd name="connsiteX6454" fmla="*/ 3440895 w 6891715"/>
                <a:gd name="connsiteY6454" fmla="*/ 2640062 h 6367455"/>
                <a:gd name="connsiteX6455" fmla="*/ 3445024 w 6891715"/>
                <a:gd name="connsiteY6455" fmla="*/ 2649591 h 6367455"/>
                <a:gd name="connsiteX6456" fmla="*/ 3433591 w 6891715"/>
                <a:gd name="connsiteY6456" fmla="*/ 2663247 h 6367455"/>
                <a:gd name="connsiteX6457" fmla="*/ 3429462 w 6891715"/>
                <a:gd name="connsiteY6457" fmla="*/ 2674998 h 6367455"/>
                <a:gd name="connsiteX6458" fmla="*/ 3405326 w 6891715"/>
                <a:gd name="connsiteY6458" fmla="*/ 2690880 h 6367455"/>
                <a:gd name="connsiteX6459" fmla="*/ 3380872 w 6891715"/>
                <a:gd name="connsiteY6459" fmla="*/ 2699772 h 6367455"/>
                <a:gd name="connsiteX6460" fmla="*/ 3372615 w 6891715"/>
                <a:gd name="connsiteY6460" fmla="*/ 2697548 h 6367455"/>
                <a:gd name="connsiteX6461" fmla="*/ 3361182 w 6891715"/>
                <a:gd name="connsiteY6461" fmla="*/ 2712475 h 6367455"/>
                <a:gd name="connsiteX6462" fmla="*/ 3352290 w 6891715"/>
                <a:gd name="connsiteY6462" fmla="*/ 2706124 h 6367455"/>
                <a:gd name="connsiteX6463" fmla="*/ 3351972 w 6891715"/>
                <a:gd name="connsiteY6463" fmla="*/ 2658801 h 6367455"/>
                <a:gd name="connsiteX6464" fmla="*/ 3336093 w 6891715"/>
                <a:gd name="connsiteY6464" fmla="*/ 2656896 h 6367455"/>
                <a:gd name="connsiteX6465" fmla="*/ 3317991 w 6891715"/>
                <a:gd name="connsiteY6465" fmla="*/ 2636251 h 6367455"/>
                <a:gd name="connsiteX6466" fmla="*/ 3311640 w 6891715"/>
                <a:gd name="connsiteY6466" fmla="*/ 2649591 h 6367455"/>
                <a:gd name="connsiteX6467" fmla="*/ 3338634 w 6891715"/>
                <a:gd name="connsiteY6467" fmla="*/ 2676905 h 6367455"/>
                <a:gd name="connsiteX6468" fmla="*/ 3342763 w 6891715"/>
                <a:gd name="connsiteY6468" fmla="*/ 2698183 h 6367455"/>
                <a:gd name="connsiteX6469" fmla="*/ 3334506 w 6891715"/>
                <a:gd name="connsiteY6469" fmla="*/ 2708664 h 6367455"/>
                <a:gd name="connsiteX6470" fmla="*/ 3330377 w 6891715"/>
                <a:gd name="connsiteY6470" fmla="*/ 2702315 h 6367455"/>
                <a:gd name="connsiteX6471" fmla="*/ 3303383 w 6891715"/>
                <a:gd name="connsiteY6471" fmla="*/ 2671824 h 6367455"/>
                <a:gd name="connsiteX6472" fmla="*/ 3311322 w 6891715"/>
                <a:gd name="connsiteY6472" fmla="*/ 2696279 h 6367455"/>
                <a:gd name="connsiteX6473" fmla="*/ 3300524 w 6891715"/>
                <a:gd name="connsiteY6473" fmla="*/ 2698501 h 6367455"/>
                <a:gd name="connsiteX6474" fmla="*/ 3272577 w 6891715"/>
                <a:gd name="connsiteY6474" fmla="*/ 2674366 h 6367455"/>
                <a:gd name="connsiteX6475" fmla="*/ 3251934 w 6891715"/>
                <a:gd name="connsiteY6475" fmla="*/ 2684845 h 6367455"/>
                <a:gd name="connsiteX6476" fmla="*/ 3231609 w 6891715"/>
                <a:gd name="connsiteY6476" fmla="*/ 2677858 h 6367455"/>
                <a:gd name="connsiteX6477" fmla="*/ 3228433 w 6891715"/>
                <a:gd name="connsiteY6477" fmla="*/ 2691833 h 6367455"/>
                <a:gd name="connsiteX6478" fmla="*/ 3195405 w 6891715"/>
                <a:gd name="connsiteY6478" fmla="*/ 2684527 h 6367455"/>
                <a:gd name="connsiteX6479" fmla="*/ 3179843 w 6891715"/>
                <a:gd name="connsiteY6479" fmla="*/ 2692150 h 6367455"/>
                <a:gd name="connsiteX6480" fmla="*/ 3196993 w 6891715"/>
                <a:gd name="connsiteY6480" fmla="*/ 2705488 h 6367455"/>
                <a:gd name="connsiteX6481" fmla="*/ 3237008 w 6891715"/>
                <a:gd name="connsiteY6481" fmla="*/ 2701043 h 6367455"/>
                <a:gd name="connsiteX6482" fmla="*/ 3247488 w 6891715"/>
                <a:gd name="connsiteY6482" fmla="*/ 2695643 h 6367455"/>
                <a:gd name="connsiteX6483" fmla="*/ 3257016 w 6891715"/>
                <a:gd name="connsiteY6483" fmla="*/ 2707394 h 6367455"/>
                <a:gd name="connsiteX6484" fmla="*/ 3280517 w 6891715"/>
                <a:gd name="connsiteY6484" fmla="*/ 2717556 h 6367455"/>
                <a:gd name="connsiteX6485" fmla="*/ 3284645 w 6891715"/>
                <a:gd name="connsiteY6485" fmla="*/ 2705806 h 6367455"/>
                <a:gd name="connsiteX6486" fmla="*/ 3293220 w 6891715"/>
                <a:gd name="connsiteY6486" fmla="*/ 2720734 h 6367455"/>
                <a:gd name="connsiteX6487" fmla="*/ 3289409 w 6891715"/>
                <a:gd name="connsiteY6487" fmla="*/ 2735344 h 6367455"/>
                <a:gd name="connsiteX6488" fmla="*/ 3297666 w 6891715"/>
                <a:gd name="connsiteY6488" fmla="*/ 2743602 h 6367455"/>
                <a:gd name="connsiteX6489" fmla="*/ 3308464 w 6891715"/>
                <a:gd name="connsiteY6489" fmla="*/ 2732167 h 6367455"/>
                <a:gd name="connsiteX6490" fmla="*/ 3338952 w 6891715"/>
                <a:gd name="connsiteY6490" fmla="*/ 2737884 h 6367455"/>
                <a:gd name="connsiteX6491" fmla="*/ 3361182 w 6891715"/>
                <a:gd name="connsiteY6491" fmla="*/ 2733755 h 6367455"/>
                <a:gd name="connsiteX6492" fmla="*/ 3380237 w 6891715"/>
                <a:gd name="connsiteY6492" fmla="*/ 2723910 h 6367455"/>
                <a:gd name="connsiteX6493" fmla="*/ 3392940 w 6891715"/>
                <a:gd name="connsiteY6493" fmla="*/ 2732485 h 6367455"/>
                <a:gd name="connsiteX6494" fmla="*/ 3391035 w 6891715"/>
                <a:gd name="connsiteY6494" fmla="*/ 2745190 h 6367455"/>
                <a:gd name="connsiteX6495" fmla="*/ 3398339 w 6891715"/>
                <a:gd name="connsiteY6495" fmla="*/ 2753129 h 6367455"/>
                <a:gd name="connsiteX6496" fmla="*/ 3411360 w 6891715"/>
                <a:gd name="connsiteY6496" fmla="*/ 2767104 h 6367455"/>
                <a:gd name="connsiteX6497" fmla="*/ 3411360 w 6891715"/>
                <a:gd name="connsiteY6497" fmla="*/ 2775043 h 6367455"/>
                <a:gd name="connsiteX6498" fmla="*/ 3405009 w 6891715"/>
                <a:gd name="connsiteY6498" fmla="*/ 2786794 h 6367455"/>
                <a:gd name="connsiteX6499" fmla="*/ 3396434 w 6891715"/>
                <a:gd name="connsiteY6499" fmla="*/ 2782031 h 6367455"/>
                <a:gd name="connsiteX6500" fmla="*/ 3385954 w 6891715"/>
                <a:gd name="connsiteY6500" fmla="*/ 2773455 h 6367455"/>
                <a:gd name="connsiteX6501" fmla="*/ 3390082 w 6891715"/>
                <a:gd name="connsiteY6501" fmla="*/ 2764880 h 6367455"/>
                <a:gd name="connsiteX6502" fmla="*/ 3384366 w 6891715"/>
                <a:gd name="connsiteY6502" fmla="*/ 2753764 h 6367455"/>
                <a:gd name="connsiteX6503" fmla="*/ 3380555 w 6891715"/>
                <a:gd name="connsiteY6503" fmla="*/ 2772502 h 6367455"/>
                <a:gd name="connsiteX6504" fmla="*/ 3370075 w 6891715"/>
                <a:gd name="connsiteY6504" fmla="*/ 2775678 h 6367455"/>
                <a:gd name="connsiteX6505" fmla="*/ 3363088 w 6891715"/>
                <a:gd name="connsiteY6505" fmla="*/ 2799814 h 6367455"/>
                <a:gd name="connsiteX6506" fmla="*/ 3346891 w 6891715"/>
                <a:gd name="connsiteY6506" fmla="*/ 2801402 h 6367455"/>
                <a:gd name="connsiteX6507" fmla="*/ 3344986 w 6891715"/>
                <a:gd name="connsiteY6507" fmla="*/ 2785525 h 6367455"/>
                <a:gd name="connsiteX6508" fmla="*/ 3337046 w 6891715"/>
                <a:gd name="connsiteY6508" fmla="*/ 2777904 h 6367455"/>
                <a:gd name="connsiteX6509" fmla="*/ 3329107 w 6891715"/>
                <a:gd name="connsiteY6509" fmla="*/ 2802355 h 6367455"/>
                <a:gd name="connsiteX6510" fmla="*/ 3309099 w 6891715"/>
                <a:gd name="connsiteY6510" fmla="*/ 2823640 h 6367455"/>
                <a:gd name="connsiteX6511" fmla="*/ 3280517 w 6891715"/>
                <a:gd name="connsiteY6511" fmla="*/ 2828405 h 6367455"/>
                <a:gd name="connsiteX6512" fmla="*/ 3279882 w 6891715"/>
                <a:gd name="connsiteY6512" fmla="*/ 2844917 h 6367455"/>
                <a:gd name="connsiteX6513" fmla="*/ 3262732 w 6891715"/>
                <a:gd name="connsiteY6513" fmla="*/ 2853812 h 6367455"/>
                <a:gd name="connsiteX6514" fmla="*/ 3207473 w 6891715"/>
                <a:gd name="connsiteY6514" fmla="*/ 2844601 h 6367455"/>
                <a:gd name="connsiteX6515" fmla="*/ 3193182 w 6891715"/>
                <a:gd name="connsiteY6515" fmla="*/ 2851905 h 6367455"/>
                <a:gd name="connsiteX6516" fmla="*/ 3204615 w 6891715"/>
                <a:gd name="connsiteY6516" fmla="*/ 2865880 h 6367455"/>
                <a:gd name="connsiteX6517" fmla="*/ 3250029 w 6891715"/>
                <a:gd name="connsiteY6517" fmla="*/ 2864292 h 6367455"/>
                <a:gd name="connsiteX6518" fmla="*/ 3257968 w 6891715"/>
                <a:gd name="connsiteY6518" fmla="*/ 2884298 h 6367455"/>
                <a:gd name="connsiteX6519" fmla="*/ 3247171 w 6891715"/>
                <a:gd name="connsiteY6519" fmla="*/ 2891602 h 6367455"/>
                <a:gd name="connsiteX6520" fmla="*/ 3222717 w 6891715"/>
                <a:gd name="connsiteY6520" fmla="*/ 2881440 h 6367455"/>
                <a:gd name="connsiteX6521" fmla="*/ 3221764 w 6891715"/>
                <a:gd name="connsiteY6521" fmla="*/ 2888744 h 6367455"/>
                <a:gd name="connsiteX6522" fmla="*/ 3210014 w 6891715"/>
                <a:gd name="connsiteY6522" fmla="*/ 2894461 h 6367455"/>
                <a:gd name="connsiteX6523" fmla="*/ 3195087 w 6891715"/>
                <a:gd name="connsiteY6523" fmla="*/ 2897319 h 6367455"/>
                <a:gd name="connsiteX6524" fmla="*/ 3184607 w 6891715"/>
                <a:gd name="connsiteY6524" fmla="*/ 2891602 h 6367455"/>
                <a:gd name="connsiteX6525" fmla="*/ 3176032 w 6891715"/>
                <a:gd name="connsiteY6525" fmla="*/ 2895731 h 6367455"/>
                <a:gd name="connsiteX6526" fmla="*/ 3178891 w 6891715"/>
                <a:gd name="connsiteY6526" fmla="*/ 2903354 h 6367455"/>
                <a:gd name="connsiteX6527" fmla="*/ 3189053 w 6891715"/>
                <a:gd name="connsiteY6527" fmla="*/ 2912884 h 6367455"/>
                <a:gd name="connsiteX6528" fmla="*/ 3200169 w 6891715"/>
                <a:gd name="connsiteY6528" fmla="*/ 2910024 h 6367455"/>
                <a:gd name="connsiteX6529" fmla="*/ 3207155 w 6891715"/>
                <a:gd name="connsiteY6529" fmla="*/ 2911295 h 6367455"/>
                <a:gd name="connsiteX6530" fmla="*/ 3213507 w 6891715"/>
                <a:gd name="connsiteY6530" fmla="*/ 2921142 h 6367455"/>
                <a:gd name="connsiteX6531" fmla="*/ 3219541 w 6891715"/>
                <a:gd name="connsiteY6531" fmla="*/ 2924316 h 6367455"/>
                <a:gd name="connsiteX6532" fmla="*/ 3223034 w 6891715"/>
                <a:gd name="connsiteY6532" fmla="*/ 2920189 h 6367455"/>
                <a:gd name="connsiteX6533" fmla="*/ 3219859 w 6891715"/>
                <a:gd name="connsiteY6533" fmla="*/ 2909707 h 6367455"/>
                <a:gd name="connsiteX6534" fmla="*/ 3216048 w 6891715"/>
                <a:gd name="connsiteY6534" fmla="*/ 2903038 h 6367455"/>
                <a:gd name="connsiteX6535" fmla="*/ 3221447 w 6891715"/>
                <a:gd name="connsiteY6535" fmla="*/ 2895731 h 6367455"/>
                <a:gd name="connsiteX6536" fmla="*/ 3221764 w 6891715"/>
                <a:gd name="connsiteY6536" fmla="*/ 2888744 h 6367455"/>
                <a:gd name="connsiteX6537" fmla="*/ 3253840 w 6891715"/>
                <a:gd name="connsiteY6537" fmla="*/ 2909707 h 6367455"/>
                <a:gd name="connsiteX6538" fmla="*/ 3257016 w 6891715"/>
                <a:gd name="connsiteY6538" fmla="*/ 2929395 h 6367455"/>
                <a:gd name="connsiteX6539" fmla="*/ 3243360 w 6891715"/>
                <a:gd name="connsiteY6539" fmla="*/ 2931935 h 6367455"/>
                <a:gd name="connsiteX6540" fmla="*/ 3250982 w 6891715"/>
                <a:gd name="connsiteY6540" fmla="*/ 2947504 h 6367455"/>
                <a:gd name="connsiteX6541" fmla="*/ 3239549 w 6891715"/>
                <a:gd name="connsiteY6541" fmla="*/ 2962430 h 6367455"/>
                <a:gd name="connsiteX6542" fmla="*/ 3252252 w 6891715"/>
                <a:gd name="connsiteY6542" fmla="*/ 2975770 h 6367455"/>
                <a:gd name="connsiteX6543" fmla="*/ 3240819 w 6891715"/>
                <a:gd name="connsiteY6543" fmla="*/ 2987839 h 6367455"/>
                <a:gd name="connsiteX6544" fmla="*/ 3227163 w 6891715"/>
                <a:gd name="connsiteY6544" fmla="*/ 2976087 h 6367455"/>
                <a:gd name="connsiteX6545" fmla="*/ 3220811 w 6891715"/>
                <a:gd name="connsiteY6545" fmla="*/ 2995144 h 6367455"/>
                <a:gd name="connsiteX6546" fmla="*/ 3241772 w 6891715"/>
                <a:gd name="connsiteY6546" fmla="*/ 3009753 h 6367455"/>
                <a:gd name="connsiteX6547" fmla="*/ 3246536 w 6891715"/>
                <a:gd name="connsiteY6547" fmla="*/ 3023727 h 6367455"/>
                <a:gd name="connsiteX6548" fmla="*/ 3232562 w 6891715"/>
                <a:gd name="connsiteY6548" fmla="*/ 3038337 h 6367455"/>
                <a:gd name="connsiteX6549" fmla="*/ 3243360 w 6891715"/>
                <a:gd name="connsiteY6549" fmla="*/ 3047547 h 6367455"/>
                <a:gd name="connsiteX6550" fmla="*/ 3242725 w 6891715"/>
                <a:gd name="connsiteY6550" fmla="*/ 3067873 h 6367455"/>
                <a:gd name="connsiteX6551" fmla="*/ 3223352 w 6891715"/>
                <a:gd name="connsiteY6551" fmla="*/ 3086930 h 6367455"/>
                <a:gd name="connsiteX6552" fmla="*/ 3222717 w 6891715"/>
                <a:gd name="connsiteY6552" fmla="*/ 3101857 h 6367455"/>
                <a:gd name="connsiteX6553" fmla="*/ 3229069 w 6891715"/>
                <a:gd name="connsiteY6553" fmla="*/ 3125994 h 6367455"/>
                <a:gd name="connsiteX6554" fmla="*/ 3217953 w 6891715"/>
                <a:gd name="connsiteY6554" fmla="*/ 3149179 h 6367455"/>
                <a:gd name="connsiteX6555" fmla="*/ 3218271 w 6891715"/>
                <a:gd name="connsiteY6555" fmla="*/ 3179668 h 6367455"/>
                <a:gd name="connsiteX6556" fmla="*/ 3203662 w 6891715"/>
                <a:gd name="connsiteY6556" fmla="*/ 3231756 h 6367455"/>
                <a:gd name="connsiteX6557" fmla="*/ 3173492 w 6891715"/>
                <a:gd name="connsiteY6557" fmla="*/ 3297185 h 6367455"/>
                <a:gd name="connsiteX6558" fmla="*/ 3148085 w 6891715"/>
                <a:gd name="connsiteY6558" fmla="*/ 3285752 h 6367455"/>
                <a:gd name="connsiteX6559" fmla="*/ 3114422 w 6891715"/>
                <a:gd name="connsiteY6559" fmla="*/ 3290515 h 6367455"/>
                <a:gd name="connsiteX6560" fmla="*/ 3104577 w 6891715"/>
                <a:gd name="connsiteY6560" fmla="*/ 3278763 h 6367455"/>
                <a:gd name="connsiteX6561" fmla="*/ 3065832 w 6891715"/>
                <a:gd name="connsiteY6561" fmla="*/ 3286386 h 6367455"/>
                <a:gd name="connsiteX6562" fmla="*/ 3055352 w 6891715"/>
                <a:gd name="connsiteY6562" fmla="*/ 3310842 h 6367455"/>
                <a:gd name="connsiteX6563" fmla="*/ 3036297 w 6891715"/>
                <a:gd name="connsiteY6563" fmla="*/ 3305761 h 6367455"/>
                <a:gd name="connsiteX6564" fmla="*/ 3032168 w 6891715"/>
                <a:gd name="connsiteY6564" fmla="*/ 3332122 h 6367455"/>
                <a:gd name="connsiteX6565" fmla="*/ 3008985 w 6891715"/>
                <a:gd name="connsiteY6565" fmla="*/ 3359754 h 6367455"/>
                <a:gd name="connsiteX6566" fmla="*/ 3025499 w 6891715"/>
                <a:gd name="connsiteY6566" fmla="*/ 3391193 h 6367455"/>
                <a:gd name="connsiteX6567" fmla="*/ 3022641 w 6891715"/>
                <a:gd name="connsiteY6567" fmla="*/ 3416601 h 6367455"/>
                <a:gd name="connsiteX6568" fmla="*/ 3009620 w 6891715"/>
                <a:gd name="connsiteY6568" fmla="*/ 3418824 h 6367455"/>
                <a:gd name="connsiteX6569" fmla="*/ 2977862 w 6891715"/>
                <a:gd name="connsiteY6569" fmla="*/ 3411837 h 6367455"/>
                <a:gd name="connsiteX6570" fmla="*/ 2930542 w 6891715"/>
                <a:gd name="connsiteY6570" fmla="*/ 3432164 h 6367455"/>
                <a:gd name="connsiteX6571" fmla="*/ 2918792 w 6891715"/>
                <a:gd name="connsiteY6571" fmla="*/ 3423906 h 6367455"/>
                <a:gd name="connsiteX6572" fmla="*/ 2882588 w 6891715"/>
                <a:gd name="connsiteY6572" fmla="*/ 3426447 h 6367455"/>
                <a:gd name="connsiteX6573" fmla="*/ 2883858 w 6891715"/>
                <a:gd name="connsiteY6573" fmla="*/ 3408344 h 6367455"/>
                <a:gd name="connsiteX6574" fmla="*/ 2899419 w 6891715"/>
                <a:gd name="connsiteY6574" fmla="*/ 3403897 h 6367455"/>
                <a:gd name="connsiteX6575" fmla="*/ 2893068 w 6891715"/>
                <a:gd name="connsiteY6575" fmla="*/ 3392463 h 6367455"/>
                <a:gd name="connsiteX6576" fmla="*/ 2903230 w 6891715"/>
                <a:gd name="connsiteY6576" fmla="*/ 3368330 h 6367455"/>
                <a:gd name="connsiteX6577" fmla="*/ 2852100 w 6891715"/>
                <a:gd name="connsiteY6577" fmla="*/ 3293691 h 6367455"/>
                <a:gd name="connsiteX6578" fmla="*/ 2857181 w 6891715"/>
                <a:gd name="connsiteY6578" fmla="*/ 3281306 h 6367455"/>
                <a:gd name="connsiteX6579" fmla="*/ 2867979 w 6891715"/>
                <a:gd name="connsiteY6579" fmla="*/ 3290515 h 6367455"/>
                <a:gd name="connsiteX6580" fmla="*/ 2875283 w 6891715"/>
                <a:gd name="connsiteY6580" fmla="*/ 3289244 h 6367455"/>
                <a:gd name="connsiteX6581" fmla="*/ 2882270 w 6891715"/>
                <a:gd name="connsiteY6581" fmla="*/ 3276541 h 6367455"/>
                <a:gd name="connsiteX6582" fmla="*/ 2867661 w 6891715"/>
                <a:gd name="connsiteY6582" fmla="*/ 3252402 h 6367455"/>
                <a:gd name="connsiteX6583" fmla="*/ 2867661 w 6891715"/>
                <a:gd name="connsiteY6583" fmla="*/ 3241921 h 6367455"/>
                <a:gd name="connsiteX6584" fmla="*/ 2890527 w 6891715"/>
                <a:gd name="connsiteY6584" fmla="*/ 3243826 h 6367455"/>
                <a:gd name="connsiteX6585" fmla="*/ 2892750 w 6891715"/>
                <a:gd name="connsiteY6585" fmla="*/ 3222863 h 6367455"/>
                <a:gd name="connsiteX6586" fmla="*/ 2821930 w 6891715"/>
                <a:gd name="connsiteY6586" fmla="*/ 3147590 h 6367455"/>
                <a:gd name="connsiteX6587" fmla="*/ 2812084 w 6891715"/>
                <a:gd name="connsiteY6587" fmla="*/ 3089788 h 6367455"/>
                <a:gd name="connsiteX6588" fmla="*/ 2795888 w 6891715"/>
                <a:gd name="connsiteY6588" fmla="*/ 3080260 h 6367455"/>
                <a:gd name="connsiteX6589" fmla="*/ 2787313 w 6891715"/>
                <a:gd name="connsiteY6589" fmla="*/ 3042465 h 6367455"/>
                <a:gd name="connsiteX6590" fmla="*/ 2772387 w 6891715"/>
                <a:gd name="connsiteY6590" fmla="*/ 3022457 h 6367455"/>
                <a:gd name="connsiteX6591" fmla="*/ 2790171 w 6891715"/>
                <a:gd name="connsiteY6591" fmla="*/ 3018328 h 6367455"/>
                <a:gd name="connsiteX6592" fmla="*/ 2793347 w 6891715"/>
                <a:gd name="connsiteY6592" fmla="*/ 3008801 h 6367455"/>
                <a:gd name="connsiteX6593" fmla="*/ 2779374 w 6891715"/>
                <a:gd name="connsiteY6593" fmla="*/ 2996097 h 6367455"/>
                <a:gd name="connsiteX6594" fmla="*/ 2775245 w 6891715"/>
                <a:gd name="connsiteY6594" fmla="*/ 2979263 h 6367455"/>
                <a:gd name="connsiteX6595" fmla="*/ 2779056 w 6891715"/>
                <a:gd name="connsiteY6595" fmla="*/ 2969736 h 6367455"/>
                <a:gd name="connsiteX6596" fmla="*/ 2779056 w 6891715"/>
                <a:gd name="connsiteY6596" fmla="*/ 2956077 h 6367455"/>
                <a:gd name="connsiteX6597" fmla="*/ 2768576 w 6891715"/>
                <a:gd name="connsiteY6597" fmla="*/ 2951632 h 6367455"/>
                <a:gd name="connsiteX6598" fmla="*/ 2756825 w 6891715"/>
                <a:gd name="connsiteY6598" fmla="*/ 2957348 h 6367455"/>
                <a:gd name="connsiteX6599" fmla="*/ 2739676 w 6891715"/>
                <a:gd name="connsiteY6599" fmla="*/ 2952267 h 6367455"/>
                <a:gd name="connsiteX6600" fmla="*/ 2741899 w 6891715"/>
                <a:gd name="connsiteY6600" fmla="*/ 2941467 h 6367455"/>
                <a:gd name="connsiteX6601" fmla="*/ 2779691 w 6891715"/>
                <a:gd name="connsiteY6601" fmla="*/ 2919236 h 6367455"/>
                <a:gd name="connsiteX6602" fmla="*/ 2763812 w 6891715"/>
                <a:gd name="connsiteY6602" fmla="*/ 2902720 h 6367455"/>
                <a:gd name="connsiteX6603" fmla="*/ 2759684 w 6891715"/>
                <a:gd name="connsiteY6603" fmla="*/ 2902720 h 6367455"/>
                <a:gd name="connsiteX6604" fmla="*/ 2756190 w 6891715"/>
                <a:gd name="connsiteY6604" fmla="*/ 2903038 h 6367455"/>
                <a:gd name="connsiteX6605" fmla="*/ 2753332 w 6891715"/>
                <a:gd name="connsiteY6605" fmla="*/ 2903672 h 6367455"/>
                <a:gd name="connsiteX6606" fmla="*/ 2752379 w 6891715"/>
                <a:gd name="connsiteY6606" fmla="*/ 2903989 h 6367455"/>
                <a:gd name="connsiteX6607" fmla="*/ 2752062 w 6891715"/>
                <a:gd name="connsiteY6607" fmla="*/ 2904623 h 6367455"/>
                <a:gd name="connsiteX6608" fmla="*/ 2751426 w 6891715"/>
                <a:gd name="connsiteY6608" fmla="*/ 2906529 h 6367455"/>
                <a:gd name="connsiteX6609" fmla="*/ 2751109 w 6891715"/>
                <a:gd name="connsiteY6609" fmla="*/ 2909072 h 6367455"/>
                <a:gd name="connsiteX6610" fmla="*/ 2751109 w 6891715"/>
                <a:gd name="connsiteY6610" fmla="*/ 2911930 h 6367455"/>
                <a:gd name="connsiteX6611" fmla="*/ 2751109 w 6891715"/>
                <a:gd name="connsiteY6611" fmla="*/ 2917011 h 6367455"/>
                <a:gd name="connsiteX6612" fmla="*/ 2751109 w 6891715"/>
                <a:gd name="connsiteY6612" fmla="*/ 2919236 h 6367455"/>
                <a:gd name="connsiteX6613" fmla="*/ 2745710 w 6891715"/>
                <a:gd name="connsiteY6613" fmla="*/ 2915423 h 6367455"/>
                <a:gd name="connsiteX6614" fmla="*/ 2746980 w 6891715"/>
                <a:gd name="connsiteY6614" fmla="*/ 2898272 h 6367455"/>
                <a:gd name="connsiteX6615" fmla="*/ 2733642 w 6891715"/>
                <a:gd name="connsiteY6615" fmla="*/ 2887156 h 6367455"/>
                <a:gd name="connsiteX6616" fmla="*/ 2729513 w 6891715"/>
                <a:gd name="connsiteY6616" fmla="*/ 2872231 h 6367455"/>
                <a:gd name="connsiteX6617" fmla="*/ 2720621 w 6891715"/>
                <a:gd name="connsiteY6617" fmla="*/ 2826815 h 6367455"/>
                <a:gd name="connsiteX6618" fmla="*/ 2717763 w 6891715"/>
                <a:gd name="connsiteY6618" fmla="*/ 2769962 h 6367455"/>
                <a:gd name="connsiteX6619" fmla="*/ 2718432 w 6891715"/>
                <a:gd name="connsiteY6619" fmla="*/ 2770111 h 6367455"/>
                <a:gd name="connsiteX6620" fmla="*/ 2705803 w 6891715"/>
                <a:gd name="connsiteY6620" fmla="*/ 2755583 h 6367455"/>
                <a:gd name="connsiteX6621" fmla="*/ 2681365 w 6891715"/>
                <a:gd name="connsiteY6621" fmla="*/ 2751773 h 6367455"/>
                <a:gd name="connsiteX6622" fmla="*/ 2680413 w 6891715"/>
                <a:gd name="connsiteY6622" fmla="*/ 2744153 h 6367455"/>
                <a:gd name="connsiteX6623" fmla="*/ 2666449 w 6891715"/>
                <a:gd name="connsiteY6623" fmla="*/ 2735898 h 6367455"/>
                <a:gd name="connsiteX6624" fmla="*/ 2677874 w 6891715"/>
                <a:gd name="connsiteY6624" fmla="*/ 2696847 h 6367455"/>
                <a:gd name="connsiteX6625" fmla="*/ 2668353 w 6891715"/>
                <a:gd name="connsiteY6625" fmla="*/ 2675893 h 6367455"/>
                <a:gd name="connsiteX6626" fmla="*/ 2668988 w 6891715"/>
                <a:gd name="connsiteY6626" fmla="*/ 2646365 h 6367455"/>
                <a:gd name="connsiteX6627" fmla="*/ 2675335 w 6891715"/>
                <a:gd name="connsiteY6627" fmla="*/ 2662240 h 6367455"/>
                <a:gd name="connsiteX6628" fmla="*/ 2678509 w 6891715"/>
                <a:gd name="connsiteY6628" fmla="*/ 2640968 h 6367455"/>
                <a:gd name="connsiteX6629" fmla="*/ 2676288 w 6891715"/>
                <a:gd name="connsiteY6629" fmla="*/ 2617791 h 6367455"/>
                <a:gd name="connsiteX6630" fmla="*/ 2655976 w 6891715"/>
                <a:gd name="connsiteY6630" fmla="*/ 2621282 h 6367455"/>
                <a:gd name="connsiteX6631" fmla="*/ 2646771 w 6891715"/>
                <a:gd name="connsiteY6631" fmla="*/ 2635889 h 6367455"/>
                <a:gd name="connsiteX6632" fmla="*/ 2659784 w 6891715"/>
                <a:gd name="connsiteY6632" fmla="*/ 2674939 h 6367455"/>
                <a:gd name="connsiteX6633" fmla="*/ 2657879 w 6891715"/>
                <a:gd name="connsiteY6633" fmla="*/ 2686687 h 6367455"/>
                <a:gd name="connsiteX6634" fmla="*/ 2649310 w 6891715"/>
                <a:gd name="connsiteY6634" fmla="*/ 2693036 h 6367455"/>
                <a:gd name="connsiteX6635" fmla="*/ 2646136 w 6891715"/>
                <a:gd name="connsiteY6635" fmla="*/ 2672717 h 6367455"/>
                <a:gd name="connsiteX6636" fmla="*/ 2642962 w 6891715"/>
                <a:gd name="connsiteY6636" fmla="*/ 2665414 h 6367455"/>
                <a:gd name="connsiteX6637" fmla="*/ 2643597 w 6891715"/>
                <a:gd name="connsiteY6637" fmla="*/ 2657159 h 6367455"/>
                <a:gd name="connsiteX6638" fmla="*/ 2631854 w 6891715"/>
                <a:gd name="connsiteY6638" fmla="*/ 2658430 h 6367455"/>
                <a:gd name="connsiteX6639" fmla="*/ 2637567 w 6891715"/>
                <a:gd name="connsiteY6639" fmla="*/ 2679067 h 6367455"/>
                <a:gd name="connsiteX6640" fmla="*/ 2632489 w 6891715"/>
                <a:gd name="connsiteY6640" fmla="*/ 2705737 h 6367455"/>
                <a:gd name="connsiteX6641" fmla="*/ 2650579 w 6891715"/>
                <a:gd name="connsiteY6641" fmla="*/ 2720341 h 6367455"/>
                <a:gd name="connsiteX6642" fmla="*/ 2647722 w 6891715"/>
                <a:gd name="connsiteY6642" fmla="*/ 2746693 h 6367455"/>
                <a:gd name="connsiteX6643" fmla="*/ 2636298 w 6891715"/>
                <a:gd name="connsiteY6643" fmla="*/ 2747963 h 6367455"/>
                <a:gd name="connsiteX6644" fmla="*/ 2633124 w 6891715"/>
                <a:gd name="connsiteY6644" fmla="*/ 2773998 h 6367455"/>
                <a:gd name="connsiteX6645" fmla="*/ 2623920 w 6891715"/>
                <a:gd name="connsiteY6645" fmla="*/ 2784475 h 6367455"/>
                <a:gd name="connsiteX6646" fmla="*/ 2600434 w 6891715"/>
                <a:gd name="connsiteY6646" fmla="*/ 2781934 h 6367455"/>
                <a:gd name="connsiteX6647" fmla="*/ 2586787 w 6891715"/>
                <a:gd name="connsiteY6647" fmla="*/ 2789236 h 6367455"/>
                <a:gd name="connsiteX6648" fmla="*/ 2571870 w 6891715"/>
                <a:gd name="connsiteY6648" fmla="*/ 2774633 h 6367455"/>
                <a:gd name="connsiteX6649" fmla="*/ 2577583 w 6891715"/>
                <a:gd name="connsiteY6649" fmla="*/ 2799714 h 6367455"/>
                <a:gd name="connsiteX6650" fmla="*/ 2549970 w 6891715"/>
                <a:gd name="connsiteY6650" fmla="*/ 2818130 h 6367455"/>
                <a:gd name="connsiteX6651" fmla="*/ 2544893 w 6891715"/>
                <a:gd name="connsiteY6651" fmla="*/ 2839084 h 6367455"/>
                <a:gd name="connsiteX6652" fmla="*/ 2529023 w 6891715"/>
                <a:gd name="connsiteY6652" fmla="*/ 2837179 h 6367455"/>
                <a:gd name="connsiteX6653" fmla="*/ 2524898 w 6891715"/>
                <a:gd name="connsiteY6653" fmla="*/ 2843846 h 6367455"/>
                <a:gd name="connsiteX6654" fmla="*/ 2536322 w 6891715"/>
                <a:gd name="connsiteY6654" fmla="*/ 2852736 h 6367455"/>
                <a:gd name="connsiteX6655" fmla="*/ 2528389 w 6891715"/>
                <a:gd name="connsiteY6655" fmla="*/ 2862578 h 6367455"/>
                <a:gd name="connsiteX6656" fmla="*/ 2517598 w 6891715"/>
                <a:gd name="connsiteY6656" fmla="*/ 2864483 h 6367455"/>
                <a:gd name="connsiteX6657" fmla="*/ 2509981 w 6891715"/>
                <a:gd name="connsiteY6657" fmla="*/ 2866389 h 6367455"/>
                <a:gd name="connsiteX6658" fmla="*/ 2506807 w 6891715"/>
                <a:gd name="connsiteY6658" fmla="*/ 2867023 h 6367455"/>
                <a:gd name="connsiteX6659" fmla="*/ 2504903 w 6891715"/>
                <a:gd name="connsiteY6659" fmla="*/ 2867975 h 6367455"/>
                <a:gd name="connsiteX6660" fmla="*/ 2504268 w 6891715"/>
                <a:gd name="connsiteY6660" fmla="*/ 2868928 h 6367455"/>
                <a:gd name="connsiteX6661" fmla="*/ 2503952 w 6891715"/>
                <a:gd name="connsiteY6661" fmla="*/ 2869563 h 6367455"/>
                <a:gd name="connsiteX6662" fmla="*/ 2502999 w 6891715"/>
                <a:gd name="connsiteY6662" fmla="*/ 2872103 h 6367455"/>
                <a:gd name="connsiteX6663" fmla="*/ 2501730 w 6891715"/>
                <a:gd name="connsiteY6663" fmla="*/ 2875277 h 6367455"/>
                <a:gd name="connsiteX6664" fmla="*/ 2500777 w 6891715"/>
                <a:gd name="connsiteY6664" fmla="*/ 2879088 h 6367455"/>
                <a:gd name="connsiteX6665" fmla="*/ 2499190 w 6891715"/>
                <a:gd name="connsiteY6665" fmla="*/ 2885437 h 6367455"/>
                <a:gd name="connsiteX6666" fmla="*/ 2498873 w 6891715"/>
                <a:gd name="connsiteY6666" fmla="*/ 2888295 h 6367455"/>
                <a:gd name="connsiteX6667" fmla="*/ 2479196 w 6891715"/>
                <a:gd name="connsiteY6667" fmla="*/ 2919092 h 6367455"/>
                <a:gd name="connsiteX6668" fmla="*/ 2452536 w 6891715"/>
                <a:gd name="connsiteY6668" fmla="*/ 2925442 h 6367455"/>
                <a:gd name="connsiteX6669" fmla="*/ 2434445 w 6891715"/>
                <a:gd name="connsiteY6669" fmla="*/ 2941316 h 6367455"/>
                <a:gd name="connsiteX6670" fmla="*/ 2412546 w 6891715"/>
                <a:gd name="connsiteY6670" fmla="*/ 2943856 h 6367455"/>
                <a:gd name="connsiteX6671" fmla="*/ 2406199 w 6891715"/>
                <a:gd name="connsiteY6671" fmla="*/ 2961954 h 6367455"/>
                <a:gd name="connsiteX6672" fmla="*/ 2358910 w 6891715"/>
                <a:gd name="connsiteY6672" fmla="*/ 2965446 h 6367455"/>
                <a:gd name="connsiteX6673" fmla="*/ 2325902 w 6891715"/>
                <a:gd name="connsiteY6673" fmla="*/ 2956239 h 6367455"/>
                <a:gd name="connsiteX6674" fmla="*/ 2291942 w 6891715"/>
                <a:gd name="connsiteY6674" fmla="*/ 2950206 h 6367455"/>
                <a:gd name="connsiteX6675" fmla="*/ 2297020 w 6891715"/>
                <a:gd name="connsiteY6675" fmla="*/ 2924807 h 6367455"/>
                <a:gd name="connsiteX6676" fmla="*/ 2267822 w 6891715"/>
                <a:gd name="connsiteY6676" fmla="*/ 2929252 h 6367455"/>
                <a:gd name="connsiteX6677" fmla="*/ 2226879 w 6891715"/>
                <a:gd name="connsiteY6677" fmla="*/ 2886389 h 6367455"/>
                <a:gd name="connsiteX6678" fmla="*/ 2197364 w 6891715"/>
                <a:gd name="connsiteY6678" fmla="*/ 2883216 h 6367455"/>
                <a:gd name="connsiteX6679" fmla="*/ 2191016 w 6891715"/>
                <a:gd name="connsiteY6679" fmla="*/ 2862578 h 6367455"/>
                <a:gd name="connsiteX6680" fmla="*/ 2178955 w 6891715"/>
                <a:gd name="connsiteY6680" fmla="*/ 2853371 h 6367455"/>
                <a:gd name="connsiteX6681" fmla="*/ 2188477 w 6891715"/>
                <a:gd name="connsiteY6681" fmla="*/ 2836226 h 6367455"/>
                <a:gd name="connsiteX6682" fmla="*/ 2197681 w 6891715"/>
                <a:gd name="connsiteY6682" fmla="*/ 2806700 h 6367455"/>
                <a:gd name="connsiteX6683" fmla="*/ 2216723 w 6891715"/>
                <a:gd name="connsiteY6683" fmla="*/ 2820034 h 6367455"/>
                <a:gd name="connsiteX6684" fmla="*/ 2224022 w 6891715"/>
                <a:gd name="connsiteY6684" fmla="*/ 2809240 h 6367455"/>
                <a:gd name="connsiteX6685" fmla="*/ 2253857 w 6891715"/>
                <a:gd name="connsiteY6685" fmla="*/ 2822891 h 6367455"/>
                <a:gd name="connsiteX6686" fmla="*/ 2244334 w 6891715"/>
                <a:gd name="connsiteY6686" fmla="*/ 2811462 h 6367455"/>
                <a:gd name="connsiteX6687" fmla="*/ 2243066 w 6891715"/>
                <a:gd name="connsiteY6687" fmla="*/ 2799714 h 6367455"/>
                <a:gd name="connsiteX6688" fmla="*/ 2283373 w 6891715"/>
                <a:gd name="connsiteY6688" fmla="*/ 2782569 h 6367455"/>
                <a:gd name="connsiteX6689" fmla="*/ 2235450 w 6891715"/>
                <a:gd name="connsiteY6689" fmla="*/ 2793365 h 6367455"/>
                <a:gd name="connsiteX6690" fmla="*/ 2224976 w 6891715"/>
                <a:gd name="connsiteY6690" fmla="*/ 2773679 h 6367455"/>
                <a:gd name="connsiteX6691" fmla="*/ 2235132 w 6891715"/>
                <a:gd name="connsiteY6691" fmla="*/ 2752408 h 6367455"/>
                <a:gd name="connsiteX6692" fmla="*/ 2251001 w 6891715"/>
                <a:gd name="connsiteY6692" fmla="*/ 2748280 h 6367455"/>
                <a:gd name="connsiteX6693" fmla="*/ 2258618 w 6891715"/>
                <a:gd name="connsiteY6693" fmla="*/ 2737486 h 6367455"/>
                <a:gd name="connsiteX6694" fmla="*/ 2242432 w 6891715"/>
                <a:gd name="connsiteY6694" fmla="*/ 2730184 h 6367455"/>
                <a:gd name="connsiteX6695" fmla="*/ 2245287 w 6891715"/>
                <a:gd name="connsiteY6695" fmla="*/ 2720658 h 6367455"/>
                <a:gd name="connsiteX6696" fmla="*/ 2261156 w 6891715"/>
                <a:gd name="connsiteY6696" fmla="*/ 2707958 h 6367455"/>
                <a:gd name="connsiteX6697" fmla="*/ 2261156 w 6891715"/>
                <a:gd name="connsiteY6697" fmla="*/ 2703514 h 6367455"/>
                <a:gd name="connsiteX6698" fmla="*/ 2245287 w 6891715"/>
                <a:gd name="connsiteY6698" fmla="*/ 2694307 h 6367455"/>
                <a:gd name="connsiteX6699" fmla="*/ 2232909 w 6891715"/>
                <a:gd name="connsiteY6699" fmla="*/ 2720024 h 6367455"/>
                <a:gd name="connsiteX6700" fmla="*/ 2214502 w 6891715"/>
                <a:gd name="connsiteY6700" fmla="*/ 2707641 h 6367455"/>
                <a:gd name="connsiteX6701" fmla="*/ 2211646 w 6891715"/>
                <a:gd name="connsiteY6701" fmla="*/ 2733675 h 6367455"/>
                <a:gd name="connsiteX6702" fmla="*/ 2197998 w 6891715"/>
                <a:gd name="connsiteY6702" fmla="*/ 2725421 h 6367455"/>
                <a:gd name="connsiteX6703" fmla="*/ 2197046 w 6891715"/>
                <a:gd name="connsiteY6703" fmla="*/ 2711768 h 6367455"/>
                <a:gd name="connsiteX6704" fmla="*/ 2191333 w 6891715"/>
                <a:gd name="connsiteY6704" fmla="*/ 2703196 h 6367455"/>
                <a:gd name="connsiteX6705" fmla="*/ 2204980 w 6891715"/>
                <a:gd name="connsiteY6705" fmla="*/ 2676845 h 6367455"/>
                <a:gd name="connsiteX6706" fmla="*/ 2223072 w 6891715"/>
                <a:gd name="connsiteY6706" fmla="*/ 2685099 h 6367455"/>
                <a:gd name="connsiteX6707" fmla="*/ 2224976 w 6891715"/>
                <a:gd name="connsiteY6707" fmla="*/ 2659700 h 6367455"/>
                <a:gd name="connsiteX6708" fmla="*/ 2227833 w 6891715"/>
                <a:gd name="connsiteY6708" fmla="*/ 2657478 h 6367455"/>
                <a:gd name="connsiteX6709" fmla="*/ 2233862 w 6891715"/>
                <a:gd name="connsiteY6709" fmla="*/ 2652715 h 6367455"/>
                <a:gd name="connsiteX6710" fmla="*/ 2237035 w 6891715"/>
                <a:gd name="connsiteY6710" fmla="*/ 2649540 h 6367455"/>
                <a:gd name="connsiteX6711" fmla="*/ 2239257 w 6891715"/>
                <a:gd name="connsiteY6711" fmla="*/ 2646683 h 6367455"/>
                <a:gd name="connsiteX6712" fmla="*/ 2241161 w 6891715"/>
                <a:gd name="connsiteY6712" fmla="*/ 2644460 h 6367455"/>
                <a:gd name="connsiteX6713" fmla="*/ 2241479 w 6891715"/>
                <a:gd name="connsiteY6713" fmla="*/ 2643508 h 6367455"/>
                <a:gd name="connsiteX6714" fmla="*/ 2241479 w 6891715"/>
                <a:gd name="connsiteY6714" fmla="*/ 2642873 h 6367455"/>
                <a:gd name="connsiteX6715" fmla="*/ 2241479 w 6891715"/>
                <a:gd name="connsiteY6715" fmla="*/ 2642555 h 6367455"/>
                <a:gd name="connsiteX6716" fmla="*/ 2241798 w 6891715"/>
                <a:gd name="connsiteY6716" fmla="*/ 2642555 h 6367455"/>
                <a:gd name="connsiteX6717" fmla="*/ 2243702 w 6891715"/>
                <a:gd name="connsiteY6717" fmla="*/ 2642873 h 6367455"/>
                <a:gd name="connsiteX6718" fmla="*/ 2248461 w 6891715"/>
                <a:gd name="connsiteY6718" fmla="*/ 2646048 h 6367455"/>
                <a:gd name="connsiteX6719" fmla="*/ 2256713 w 6891715"/>
                <a:gd name="connsiteY6719" fmla="*/ 2651127 h 6367455"/>
                <a:gd name="connsiteX6720" fmla="*/ 2264966 w 6891715"/>
                <a:gd name="connsiteY6720" fmla="*/ 2632078 h 6367455"/>
                <a:gd name="connsiteX6721" fmla="*/ 2259571 w 6891715"/>
                <a:gd name="connsiteY6721" fmla="*/ 2626999 h 6367455"/>
                <a:gd name="connsiteX6722" fmla="*/ 2242432 w 6891715"/>
                <a:gd name="connsiteY6722" fmla="*/ 2639698 h 6367455"/>
                <a:gd name="connsiteX6723" fmla="*/ 2232909 w 6891715"/>
                <a:gd name="connsiteY6723" fmla="*/ 2632395 h 6367455"/>
                <a:gd name="connsiteX6724" fmla="*/ 2216406 w 6891715"/>
                <a:gd name="connsiteY6724" fmla="*/ 2645095 h 6367455"/>
                <a:gd name="connsiteX6725" fmla="*/ 2211646 w 6891715"/>
                <a:gd name="connsiteY6725" fmla="*/ 2633665 h 6367455"/>
                <a:gd name="connsiteX6726" fmla="*/ 2225609 w 6891715"/>
                <a:gd name="connsiteY6726" fmla="*/ 2614615 h 6367455"/>
                <a:gd name="connsiteX6727" fmla="*/ 2237035 w 6891715"/>
                <a:gd name="connsiteY6727" fmla="*/ 2592073 h 6367455"/>
                <a:gd name="connsiteX6728" fmla="*/ 2260205 w 6891715"/>
                <a:gd name="connsiteY6728" fmla="*/ 2583819 h 6367455"/>
                <a:gd name="connsiteX6729" fmla="*/ 2263060 w 6891715"/>
                <a:gd name="connsiteY6729" fmla="*/ 2568896 h 6367455"/>
                <a:gd name="connsiteX6730" fmla="*/ 2245287 w 6891715"/>
                <a:gd name="connsiteY6730" fmla="*/ 2569214 h 6367455"/>
                <a:gd name="connsiteX6731" fmla="*/ 2264013 w 6891715"/>
                <a:gd name="connsiteY6731" fmla="*/ 2548576 h 6367455"/>
                <a:gd name="connsiteX6732" fmla="*/ 2274486 w 6891715"/>
                <a:gd name="connsiteY6732" fmla="*/ 2524764 h 6367455"/>
                <a:gd name="connsiteX6733" fmla="*/ 2276390 w 6891715"/>
                <a:gd name="connsiteY6733" fmla="*/ 2521589 h 6367455"/>
                <a:gd name="connsiteX6734" fmla="*/ 2288133 w 6891715"/>
                <a:gd name="connsiteY6734" fmla="*/ 2517779 h 6367455"/>
                <a:gd name="connsiteX6735" fmla="*/ 2285278 w 6891715"/>
                <a:gd name="connsiteY6735" fmla="*/ 2560324 h 6367455"/>
                <a:gd name="connsiteX6736" fmla="*/ 2292893 w 6891715"/>
                <a:gd name="connsiteY6736" fmla="*/ 2570485 h 6367455"/>
                <a:gd name="connsiteX6737" fmla="*/ 2297656 w 6891715"/>
                <a:gd name="connsiteY6737" fmla="*/ 2512700 h 6367455"/>
                <a:gd name="connsiteX6738" fmla="*/ 2328123 w 6891715"/>
                <a:gd name="connsiteY6738" fmla="*/ 2498726 h 6367455"/>
                <a:gd name="connsiteX6739" fmla="*/ 2315429 w 6891715"/>
                <a:gd name="connsiteY6739" fmla="*/ 2494594 h 6367455"/>
                <a:gd name="connsiteX6740" fmla="*/ 2290038 w 6891715"/>
                <a:gd name="connsiteY6740" fmla="*/ 2503489 h 6367455"/>
                <a:gd name="connsiteX6741" fmla="*/ 2293212 w 6891715"/>
                <a:gd name="connsiteY6741" fmla="*/ 2487610 h 6367455"/>
                <a:gd name="connsiteX6742" fmla="*/ 2278612 w 6891715"/>
                <a:gd name="connsiteY6742" fmla="*/ 2503489 h 6367455"/>
                <a:gd name="connsiteX6743" fmla="*/ 2250048 w 6891715"/>
                <a:gd name="connsiteY6743" fmla="*/ 2517144 h 6367455"/>
                <a:gd name="connsiteX6744" fmla="*/ 2241798 w 6891715"/>
                <a:gd name="connsiteY6744" fmla="*/ 2546990 h 6367455"/>
                <a:gd name="connsiteX6745" fmla="*/ 2213550 w 6891715"/>
                <a:gd name="connsiteY6745" fmla="*/ 2566039 h 6367455"/>
                <a:gd name="connsiteX6746" fmla="*/ 2206249 w 6891715"/>
                <a:gd name="connsiteY6746" fmla="*/ 2575564 h 6367455"/>
                <a:gd name="connsiteX6747" fmla="*/ 2183715 w 6891715"/>
                <a:gd name="connsiteY6747" fmla="*/ 2563182 h 6367455"/>
                <a:gd name="connsiteX6748" fmla="*/ 2169117 w 6891715"/>
                <a:gd name="connsiteY6748" fmla="*/ 2573658 h 6367455"/>
                <a:gd name="connsiteX6749" fmla="*/ 2149756 w 6891715"/>
                <a:gd name="connsiteY6749" fmla="*/ 2544449 h 6367455"/>
                <a:gd name="connsiteX6750" fmla="*/ 2149439 w 6891715"/>
                <a:gd name="connsiteY6750" fmla="*/ 2535242 h 6367455"/>
                <a:gd name="connsiteX6751" fmla="*/ 2166578 w 6891715"/>
                <a:gd name="connsiteY6751" fmla="*/ 2537146 h 6367455"/>
                <a:gd name="connsiteX6752" fmla="*/ 2168800 w 6891715"/>
                <a:gd name="connsiteY6752" fmla="*/ 2516191 h 6367455"/>
                <a:gd name="connsiteX6753" fmla="*/ 2183399 w 6891715"/>
                <a:gd name="connsiteY6753" fmla="*/ 2530480 h 6367455"/>
                <a:gd name="connsiteX6754" fmla="*/ 2216088 w 6891715"/>
                <a:gd name="connsiteY6754" fmla="*/ 2509202 h 6367455"/>
                <a:gd name="connsiteX6755" fmla="*/ 2187842 w 6891715"/>
                <a:gd name="connsiteY6755" fmla="*/ 2511428 h 6367455"/>
                <a:gd name="connsiteX6756" fmla="*/ 2178955 w 6891715"/>
                <a:gd name="connsiteY6756" fmla="*/ 2506347 h 6367455"/>
                <a:gd name="connsiteX6757" fmla="*/ 2176734 w 6891715"/>
                <a:gd name="connsiteY6757" fmla="*/ 2489517 h 6367455"/>
                <a:gd name="connsiteX6758" fmla="*/ 2203076 w 6891715"/>
                <a:gd name="connsiteY6758" fmla="*/ 2475554 h 6367455"/>
                <a:gd name="connsiteX6759" fmla="*/ 2181178 w 6891715"/>
                <a:gd name="connsiteY6759" fmla="*/ 2477773 h 6367455"/>
                <a:gd name="connsiteX6760" fmla="*/ 2181813 w 6891715"/>
                <a:gd name="connsiteY6760" fmla="*/ 2465073 h 6367455"/>
                <a:gd name="connsiteX6761" fmla="*/ 2169117 w 6891715"/>
                <a:gd name="connsiteY6761" fmla="*/ 2453962 h 6367455"/>
                <a:gd name="connsiteX6762" fmla="*/ 2180543 w 6891715"/>
                <a:gd name="connsiteY6762" fmla="*/ 2439040 h 6367455"/>
                <a:gd name="connsiteX6763" fmla="*/ 2172290 w 6891715"/>
                <a:gd name="connsiteY6763" fmla="*/ 2438087 h 6367455"/>
                <a:gd name="connsiteX6764" fmla="*/ 2159594 w 6891715"/>
                <a:gd name="connsiteY6764" fmla="*/ 2444438 h 6367455"/>
                <a:gd name="connsiteX6765" fmla="*/ 2141505 w 6891715"/>
                <a:gd name="connsiteY6765" fmla="*/ 2433007 h 6367455"/>
                <a:gd name="connsiteX6766" fmla="*/ 2149756 w 6891715"/>
                <a:gd name="connsiteY6766" fmla="*/ 2422530 h 6367455"/>
                <a:gd name="connsiteX6767" fmla="*/ 2138331 w 6891715"/>
                <a:gd name="connsiteY6767" fmla="*/ 2421258 h 6367455"/>
                <a:gd name="connsiteX6768" fmla="*/ 2143091 w 6891715"/>
                <a:gd name="connsiteY6768" fmla="*/ 2403163 h 6367455"/>
                <a:gd name="connsiteX6769" fmla="*/ 2158959 w 6891715"/>
                <a:gd name="connsiteY6769" fmla="*/ 2402208 h 6367455"/>
                <a:gd name="connsiteX6770" fmla="*/ 2184669 w 6891715"/>
                <a:gd name="connsiteY6770" fmla="*/ 2408243 h 6367455"/>
                <a:gd name="connsiteX6771" fmla="*/ 2209741 w 6891715"/>
                <a:gd name="connsiteY6771" fmla="*/ 2392366 h 6367455"/>
                <a:gd name="connsiteX6772" fmla="*/ 2253223 w 6891715"/>
                <a:gd name="connsiteY6772" fmla="*/ 2401575 h 6367455"/>
                <a:gd name="connsiteX6773" fmla="*/ 2274486 w 6891715"/>
                <a:gd name="connsiteY6773" fmla="*/ 2389510 h 6367455"/>
                <a:gd name="connsiteX6774" fmla="*/ 2317968 w 6891715"/>
                <a:gd name="connsiteY6774" fmla="*/ 2416815 h 6367455"/>
                <a:gd name="connsiteX6775" fmla="*/ 2312891 w 6891715"/>
                <a:gd name="connsiteY6775" fmla="*/ 2438722 h 6367455"/>
                <a:gd name="connsiteX6776" fmla="*/ 2328441 w 6891715"/>
                <a:gd name="connsiteY6776" fmla="*/ 2426022 h 6367455"/>
                <a:gd name="connsiteX6777" fmla="*/ 2341136 w 6891715"/>
                <a:gd name="connsiteY6777" fmla="*/ 2440627 h 6367455"/>
                <a:gd name="connsiteX6778" fmla="*/ 2347484 w 6891715"/>
                <a:gd name="connsiteY6778" fmla="*/ 2426022 h 6367455"/>
                <a:gd name="connsiteX6779" fmla="*/ 2329710 w 6891715"/>
                <a:gd name="connsiteY6779" fmla="*/ 2412053 h 6367455"/>
                <a:gd name="connsiteX6780" fmla="*/ 2325902 w 6891715"/>
                <a:gd name="connsiteY6780" fmla="*/ 2398716 h 6367455"/>
                <a:gd name="connsiteX6781" fmla="*/ 2386204 w 6891715"/>
                <a:gd name="connsiteY6781" fmla="*/ 2376172 h 6367455"/>
                <a:gd name="connsiteX6782" fmla="*/ 2384935 w 6891715"/>
                <a:gd name="connsiteY6782" fmla="*/ 2359030 h 6367455"/>
                <a:gd name="connsiteX6783" fmla="*/ 2353197 w 6891715"/>
                <a:gd name="connsiteY6783" fmla="*/ 2371094 h 6367455"/>
                <a:gd name="connsiteX6784" fmla="*/ 2361765 w 6891715"/>
                <a:gd name="connsiteY6784" fmla="*/ 2356172 h 6367455"/>
                <a:gd name="connsiteX6785" fmla="*/ 2361448 w 6891715"/>
                <a:gd name="connsiteY6785" fmla="*/ 2331725 h 6367455"/>
                <a:gd name="connsiteX6786" fmla="*/ 2383348 w 6891715"/>
                <a:gd name="connsiteY6786" fmla="*/ 2299021 h 6367455"/>
                <a:gd name="connsiteX6787" fmla="*/ 2345898 w 6891715"/>
                <a:gd name="connsiteY6787" fmla="*/ 2332040 h 6367455"/>
                <a:gd name="connsiteX6788" fmla="*/ 2345898 w 6891715"/>
                <a:gd name="connsiteY6788" fmla="*/ 2368872 h 6367455"/>
                <a:gd name="connsiteX6789" fmla="*/ 2330346 w 6891715"/>
                <a:gd name="connsiteY6789" fmla="*/ 2378397 h 6367455"/>
                <a:gd name="connsiteX6790" fmla="*/ 2320824 w 6891715"/>
                <a:gd name="connsiteY6790" fmla="*/ 2367285 h 6367455"/>
                <a:gd name="connsiteX6791" fmla="*/ 2313208 w 6891715"/>
                <a:gd name="connsiteY6791" fmla="*/ 2374587 h 6367455"/>
                <a:gd name="connsiteX6792" fmla="*/ 2271948 w 6891715"/>
                <a:gd name="connsiteY6792" fmla="*/ 2374904 h 6367455"/>
                <a:gd name="connsiteX6793" fmla="*/ 2271948 w 6891715"/>
                <a:gd name="connsiteY6793" fmla="*/ 2363157 h 6367455"/>
                <a:gd name="connsiteX6794" fmla="*/ 2287500 w 6891715"/>
                <a:gd name="connsiteY6794" fmla="*/ 2339979 h 6367455"/>
                <a:gd name="connsiteX6795" fmla="*/ 2263378 w 6891715"/>
                <a:gd name="connsiteY6795" fmla="*/ 2359030 h 6367455"/>
                <a:gd name="connsiteX6796" fmla="*/ 2263378 w 6891715"/>
                <a:gd name="connsiteY6796" fmla="*/ 2376172 h 6367455"/>
                <a:gd name="connsiteX6797" fmla="*/ 2245605 w 6891715"/>
                <a:gd name="connsiteY6797" fmla="*/ 2379350 h 6367455"/>
                <a:gd name="connsiteX6798" fmla="*/ 2210694 w 6891715"/>
                <a:gd name="connsiteY6798" fmla="*/ 2377443 h 6367455"/>
                <a:gd name="connsiteX6799" fmla="*/ 2176100 w 6891715"/>
                <a:gd name="connsiteY6799" fmla="*/ 2399987 h 6367455"/>
                <a:gd name="connsiteX6800" fmla="*/ 2153882 w 6891715"/>
                <a:gd name="connsiteY6800" fmla="*/ 2391732 h 6367455"/>
                <a:gd name="connsiteX6801" fmla="*/ 2145948 w 6891715"/>
                <a:gd name="connsiteY6801" fmla="*/ 2379350 h 6367455"/>
                <a:gd name="connsiteX6802" fmla="*/ 2160864 w 6891715"/>
                <a:gd name="connsiteY6802" fmla="*/ 2371729 h 6367455"/>
                <a:gd name="connsiteX6803" fmla="*/ 2136427 w 6891715"/>
                <a:gd name="connsiteY6803" fmla="*/ 2362204 h 6367455"/>
                <a:gd name="connsiteX6804" fmla="*/ 2178639 w 6891715"/>
                <a:gd name="connsiteY6804" fmla="*/ 2342201 h 6367455"/>
                <a:gd name="connsiteX6805" fmla="*/ 2167847 w 6891715"/>
                <a:gd name="connsiteY6805" fmla="*/ 2339979 h 6367455"/>
                <a:gd name="connsiteX6806" fmla="*/ 2173243 w 6891715"/>
                <a:gd name="connsiteY6806" fmla="*/ 2326326 h 6367455"/>
                <a:gd name="connsiteX6807" fmla="*/ 2188160 w 6891715"/>
                <a:gd name="connsiteY6807" fmla="*/ 2322834 h 6367455"/>
                <a:gd name="connsiteX6808" fmla="*/ 2158008 w 6891715"/>
                <a:gd name="connsiteY6808" fmla="*/ 2303150 h 6367455"/>
                <a:gd name="connsiteX6809" fmla="*/ 2166578 w 6891715"/>
                <a:gd name="connsiteY6809" fmla="*/ 2294574 h 6367455"/>
                <a:gd name="connsiteX6810" fmla="*/ 2133571 w 6891715"/>
                <a:gd name="connsiteY6810" fmla="*/ 2274889 h 6367455"/>
                <a:gd name="connsiteX6811" fmla="*/ 2157057 w 6891715"/>
                <a:gd name="connsiteY6811" fmla="*/ 2271715 h 6367455"/>
                <a:gd name="connsiteX6812" fmla="*/ 2154518 w 6891715"/>
                <a:gd name="connsiteY6812" fmla="*/ 2256790 h 6367455"/>
                <a:gd name="connsiteX6813" fmla="*/ 2160864 w 6891715"/>
                <a:gd name="connsiteY6813" fmla="*/ 2256790 h 6367455"/>
                <a:gd name="connsiteX6814" fmla="*/ 2173560 w 6891715"/>
                <a:gd name="connsiteY6814" fmla="*/ 2244090 h 6367455"/>
                <a:gd name="connsiteX6815" fmla="*/ 2187525 w 6891715"/>
                <a:gd name="connsiteY6815" fmla="*/ 2258697 h 6367455"/>
                <a:gd name="connsiteX6816" fmla="*/ 2200219 w 6891715"/>
                <a:gd name="connsiteY6816" fmla="*/ 2265998 h 6367455"/>
                <a:gd name="connsiteX6817" fmla="*/ 2203395 w 6891715"/>
                <a:gd name="connsiteY6817" fmla="*/ 2253298 h 6367455"/>
                <a:gd name="connsiteX6818" fmla="*/ 2226246 w 6891715"/>
                <a:gd name="connsiteY6818" fmla="*/ 2245361 h 6367455"/>
                <a:gd name="connsiteX6819" fmla="*/ 2252906 w 6891715"/>
                <a:gd name="connsiteY6819" fmla="*/ 2258377 h 6367455"/>
                <a:gd name="connsiteX6820" fmla="*/ 2266552 w 6891715"/>
                <a:gd name="connsiteY6820" fmla="*/ 2244090 h 6367455"/>
                <a:gd name="connsiteX6821" fmla="*/ 2266552 w 6891715"/>
                <a:gd name="connsiteY6821" fmla="*/ 2235835 h 6367455"/>
                <a:gd name="connsiteX6822" fmla="*/ 2213550 w 6891715"/>
                <a:gd name="connsiteY6822" fmla="*/ 2243773 h 6367455"/>
                <a:gd name="connsiteX6823" fmla="*/ 2197681 w 6891715"/>
                <a:gd name="connsiteY6823" fmla="*/ 2239644 h 6367455"/>
                <a:gd name="connsiteX6824" fmla="*/ 2204029 w 6891715"/>
                <a:gd name="connsiteY6824" fmla="*/ 2231072 h 6367455"/>
                <a:gd name="connsiteX6825" fmla="*/ 2233862 w 6891715"/>
                <a:gd name="connsiteY6825" fmla="*/ 2227898 h 6367455"/>
                <a:gd name="connsiteX6826" fmla="*/ 2254492 w 6891715"/>
                <a:gd name="connsiteY6826" fmla="*/ 2222181 h 6367455"/>
                <a:gd name="connsiteX6827" fmla="*/ 2236401 w 6891715"/>
                <a:gd name="connsiteY6827" fmla="*/ 2212020 h 6367455"/>
                <a:gd name="connsiteX6828" fmla="*/ 2249414 w 6891715"/>
                <a:gd name="connsiteY6828" fmla="*/ 2203448 h 6367455"/>
                <a:gd name="connsiteX6829" fmla="*/ 2244970 w 6891715"/>
                <a:gd name="connsiteY6829" fmla="*/ 2194876 h 6367455"/>
                <a:gd name="connsiteX6830" fmla="*/ 2230053 w 6891715"/>
                <a:gd name="connsiteY6830" fmla="*/ 2187889 h 6367455"/>
                <a:gd name="connsiteX6831" fmla="*/ 2238304 w 6891715"/>
                <a:gd name="connsiteY6831" fmla="*/ 2165664 h 6367455"/>
                <a:gd name="connsiteX6832" fmla="*/ 2261791 w 6891715"/>
                <a:gd name="connsiteY6832" fmla="*/ 2150423 h 6367455"/>
                <a:gd name="connsiteX6833" fmla="*/ 2278612 w 6891715"/>
                <a:gd name="connsiteY6833" fmla="*/ 2184079 h 6367455"/>
                <a:gd name="connsiteX6834" fmla="*/ 2285912 w 6891715"/>
                <a:gd name="connsiteY6834" fmla="*/ 2178682 h 6367455"/>
                <a:gd name="connsiteX6835" fmla="*/ 2279565 w 6891715"/>
                <a:gd name="connsiteY6835" fmla="*/ 2166298 h 6367455"/>
                <a:gd name="connsiteX6836" fmla="*/ 2281469 w 6891715"/>
                <a:gd name="connsiteY6836" fmla="*/ 2138677 h 6367455"/>
                <a:gd name="connsiteX6837" fmla="*/ 2300512 w 6891715"/>
                <a:gd name="connsiteY6837" fmla="*/ 2135500 h 6367455"/>
                <a:gd name="connsiteX6838" fmla="*/ 2314476 w 6891715"/>
                <a:gd name="connsiteY6838" fmla="*/ 2151058 h 6367455"/>
                <a:gd name="connsiteX6839" fmla="*/ 2307177 w 6891715"/>
                <a:gd name="connsiteY6839" fmla="*/ 2195194 h 6367455"/>
                <a:gd name="connsiteX6840" fmla="*/ 2318920 w 6891715"/>
                <a:gd name="connsiteY6840" fmla="*/ 2195194 h 6367455"/>
                <a:gd name="connsiteX6841" fmla="*/ 2329076 w 6891715"/>
                <a:gd name="connsiteY6841" fmla="*/ 2158361 h 6367455"/>
                <a:gd name="connsiteX6842" fmla="*/ 2356688 w 6891715"/>
                <a:gd name="connsiteY6842" fmla="*/ 2158044 h 6367455"/>
                <a:gd name="connsiteX6843" fmla="*/ 2361131 w 6891715"/>
                <a:gd name="connsiteY6843" fmla="*/ 2146612 h 6367455"/>
                <a:gd name="connsiteX6844" fmla="*/ 2321776 w 6891715"/>
                <a:gd name="connsiteY6844" fmla="*/ 2142486 h 6367455"/>
                <a:gd name="connsiteX6845" fmla="*/ 2319237 w 6891715"/>
                <a:gd name="connsiteY6845" fmla="*/ 2125021 h 6367455"/>
                <a:gd name="connsiteX6846" fmla="*/ 2297020 w 6891715"/>
                <a:gd name="connsiteY6846" fmla="*/ 2113274 h 6367455"/>
                <a:gd name="connsiteX6847" fmla="*/ 2285594 w 6891715"/>
                <a:gd name="connsiteY6847" fmla="*/ 2125021 h 6367455"/>
                <a:gd name="connsiteX6848" fmla="*/ 2278294 w 6891715"/>
                <a:gd name="connsiteY6848" fmla="*/ 2118988 h 6367455"/>
                <a:gd name="connsiteX6849" fmla="*/ 2283373 w 6891715"/>
                <a:gd name="connsiteY6849" fmla="*/ 2109465 h 6367455"/>
                <a:gd name="connsiteX6850" fmla="*/ 2297973 w 6891715"/>
                <a:gd name="connsiteY6850" fmla="*/ 2100891 h 6367455"/>
                <a:gd name="connsiteX6851" fmla="*/ 2310667 w 6891715"/>
                <a:gd name="connsiteY6851" fmla="*/ 2099304 h 6367455"/>
                <a:gd name="connsiteX6852" fmla="*/ 2326855 w 6891715"/>
                <a:gd name="connsiteY6852" fmla="*/ 2092953 h 6367455"/>
                <a:gd name="connsiteX6853" fmla="*/ 2344627 w 6891715"/>
                <a:gd name="connsiteY6853" fmla="*/ 2103432 h 6367455"/>
                <a:gd name="connsiteX6854" fmla="*/ 2352880 w 6891715"/>
                <a:gd name="connsiteY6854" fmla="*/ 2098033 h 6367455"/>
                <a:gd name="connsiteX6855" fmla="*/ 2373509 w 6891715"/>
                <a:gd name="connsiteY6855" fmla="*/ 2117719 h 6367455"/>
                <a:gd name="connsiteX6856" fmla="*/ 2388426 w 6891715"/>
                <a:gd name="connsiteY6856" fmla="*/ 2113591 h 6367455"/>
                <a:gd name="connsiteX6857" fmla="*/ 2390965 w 6891715"/>
                <a:gd name="connsiteY6857" fmla="*/ 2100891 h 6367455"/>
                <a:gd name="connsiteX6858" fmla="*/ 2364623 w 6891715"/>
                <a:gd name="connsiteY6858" fmla="*/ 2097082 h 6367455"/>
                <a:gd name="connsiteX6859" fmla="*/ 2364623 w 6891715"/>
                <a:gd name="connsiteY6859" fmla="*/ 2087237 h 6367455"/>
                <a:gd name="connsiteX6860" fmla="*/ 2392868 w 6891715"/>
                <a:gd name="connsiteY6860" fmla="*/ 2073585 h 6367455"/>
                <a:gd name="connsiteX6861" fmla="*/ 2361131 w 6891715"/>
                <a:gd name="connsiteY6861" fmla="*/ 2063426 h 6367455"/>
                <a:gd name="connsiteX6862" fmla="*/ 2344309 w 6891715"/>
                <a:gd name="connsiteY6862" fmla="*/ 2067553 h 6367455"/>
                <a:gd name="connsiteX6863" fmla="*/ 2321141 w 6891715"/>
                <a:gd name="connsiteY6863" fmla="*/ 2069141 h 6367455"/>
                <a:gd name="connsiteX6864" fmla="*/ 2338915 w 6891715"/>
                <a:gd name="connsiteY6864" fmla="*/ 2050726 h 6367455"/>
                <a:gd name="connsiteX6865" fmla="*/ 2320824 w 6891715"/>
                <a:gd name="connsiteY6865" fmla="*/ 2045646 h 6367455"/>
                <a:gd name="connsiteX6866" fmla="*/ 2318602 w 6891715"/>
                <a:gd name="connsiteY6866" fmla="*/ 2029776 h 6367455"/>
                <a:gd name="connsiteX6867" fmla="*/ 2346849 w 6891715"/>
                <a:gd name="connsiteY6867" fmla="*/ 2010726 h 6367455"/>
                <a:gd name="connsiteX6868" fmla="*/ 2363987 w 6891715"/>
                <a:gd name="connsiteY6868" fmla="*/ 2025013 h 6367455"/>
                <a:gd name="connsiteX6869" fmla="*/ 2377953 w 6891715"/>
                <a:gd name="connsiteY6869" fmla="*/ 2033586 h 6367455"/>
                <a:gd name="connsiteX6870" fmla="*/ 2390330 w 6891715"/>
                <a:gd name="connsiteY6870" fmla="*/ 2019933 h 6367455"/>
                <a:gd name="connsiteX6871" fmla="*/ 2395725 w 6891715"/>
                <a:gd name="connsiteY6871" fmla="*/ 2026918 h 6367455"/>
                <a:gd name="connsiteX6872" fmla="*/ 2422068 w 6891715"/>
                <a:gd name="connsiteY6872" fmla="*/ 2016441 h 6367455"/>
                <a:gd name="connsiteX6873" fmla="*/ 2401756 w 6891715"/>
                <a:gd name="connsiteY6873" fmla="*/ 1998661 h 6367455"/>
                <a:gd name="connsiteX6874" fmla="*/ 2384935 w 6891715"/>
                <a:gd name="connsiteY6874" fmla="*/ 2011360 h 6367455"/>
                <a:gd name="connsiteX6875" fmla="*/ 2370336 w 6891715"/>
                <a:gd name="connsiteY6875" fmla="*/ 2004376 h 6367455"/>
                <a:gd name="connsiteX6876" fmla="*/ 2373191 w 6891715"/>
                <a:gd name="connsiteY6876" fmla="*/ 1984056 h 6367455"/>
                <a:gd name="connsiteX6877" fmla="*/ 2394138 w 6891715"/>
                <a:gd name="connsiteY6877" fmla="*/ 1977706 h 6367455"/>
                <a:gd name="connsiteX6878" fmla="*/ 2409055 w 6891715"/>
                <a:gd name="connsiteY6878" fmla="*/ 1966911 h 6367455"/>
                <a:gd name="connsiteX6879" fmla="*/ 2423655 w 6891715"/>
                <a:gd name="connsiteY6879" fmla="*/ 1967864 h 6367455"/>
                <a:gd name="connsiteX6880" fmla="*/ 2424608 w 6891715"/>
                <a:gd name="connsiteY6880" fmla="*/ 1955164 h 6367455"/>
                <a:gd name="connsiteX6881" fmla="*/ 2438570 w 6891715"/>
                <a:gd name="connsiteY6881" fmla="*/ 1958338 h 6367455"/>
                <a:gd name="connsiteX6882" fmla="*/ 2445870 w 6891715"/>
                <a:gd name="connsiteY6882" fmla="*/ 1965324 h 6367455"/>
                <a:gd name="connsiteX6883" fmla="*/ 2460787 w 6891715"/>
                <a:gd name="connsiteY6883" fmla="*/ 1944051 h 6367455"/>
                <a:gd name="connsiteX6884" fmla="*/ 2480465 w 6891715"/>
                <a:gd name="connsiteY6884" fmla="*/ 1914841 h 6367455"/>
                <a:gd name="connsiteX6885" fmla="*/ 2502364 w 6891715"/>
                <a:gd name="connsiteY6885" fmla="*/ 1913254 h 6367455"/>
                <a:gd name="connsiteX6886" fmla="*/ 2520455 w 6891715"/>
                <a:gd name="connsiteY6886" fmla="*/ 1906904 h 6367455"/>
                <a:gd name="connsiteX6887" fmla="*/ 2529341 w 6891715"/>
                <a:gd name="connsiteY6887" fmla="*/ 1928811 h 6367455"/>
                <a:gd name="connsiteX6888" fmla="*/ 2553461 w 6891715"/>
                <a:gd name="connsiteY6888" fmla="*/ 1919286 h 6367455"/>
                <a:gd name="connsiteX6889" fmla="*/ 2543941 w 6891715"/>
                <a:gd name="connsiteY6889" fmla="*/ 1902459 h 6367455"/>
                <a:gd name="connsiteX6890" fmla="*/ 2538228 w 6891715"/>
                <a:gd name="connsiteY6890" fmla="*/ 1886901 h 6367455"/>
                <a:gd name="connsiteX6891" fmla="*/ 2585518 w 6891715"/>
                <a:gd name="connsiteY6891" fmla="*/ 1865312 h 6367455"/>
                <a:gd name="connsiteX6892" fmla="*/ 2609319 w 6891715"/>
                <a:gd name="connsiteY6892" fmla="*/ 1891347 h 6367455"/>
                <a:gd name="connsiteX6893" fmla="*/ 2603925 w 6891715"/>
                <a:gd name="connsiteY6893" fmla="*/ 1913254 h 6367455"/>
                <a:gd name="connsiteX6894" fmla="*/ 2607415 w 6891715"/>
                <a:gd name="connsiteY6894" fmla="*/ 1925954 h 6367455"/>
                <a:gd name="connsiteX6895" fmla="*/ 2630902 w 6891715"/>
                <a:gd name="connsiteY6895" fmla="*/ 1923731 h 6367455"/>
                <a:gd name="connsiteX6896" fmla="*/ 2619793 w 6891715"/>
                <a:gd name="connsiteY6896" fmla="*/ 1910079 h 6367455"/>
                <a:gd name="connsiteX6897" fmla="*/ 2626141 w 6891715"/>
                <a:gd name="connsiteY6897" fmla="*/ 1900554 h 6367455"/>
                <a:gd name="connsiteX6898" fmla="*/ 2665497 w 6891715"/>
                <a:gd name="connsiteY6898" fmla="*/ 1901189 h 6367455"/>
                <a:gd name="connsiteX6899" fmla="*/ 2678826 w 6891715"/>
                <a:gd name="connsiteY6899" fmla="*/ 1889759 h 6367455"/>
                <a:gd name="connsiteX6900" fmla="*/ 2665179 w 6891715"/>
                <a:gd name="connsiteY6900" fmla="*/ 1871979 h 6367455"/>
                <a:gd name="connsiteX6901" fmla="*/ 2684856 w 6891715"/>
                <a:gd name="connsiteY6901" fmla="*/ 1851658 h 6367455"/>
                <a:gd name="connsiteX6902" fmla="*/ 2739762 w 6891715"/>
                <a:gd name="connsiteY6902" fmla="*/ 1824989 h 6367455"/>
                <a:gd name="connsiteX6903" fmla="*/ 2727702 w 6891715"/>
                <a:gd name="connsiteY6903" fmla="*/ 1843086 h 6367455"/>
                <a:gd name="connsiteX6904" fmla="*/ 2755314 w 6891715"/>
                <a:gd name="connsiteY6904" fmla="*/ 1832928 h 6367455"/>
                <a:gd name="connsiteX6905" fmla="*/ 2757853 w 6891715"/>
                <a:gd name="connsiteY6905" fmla="*/ 1817369 h 6367455"/>
                <a:gd name="connsiteX6906" fmla="*/ 2733732 w 6891715"/>
                <a:gd name="connsiteY6906" fmla="*/ 1816734 h 6367455"/>
                <a:gd name="connsiteX6907" fmla="*/ 2743254 w 6891715"/>
                <a:gd name="connsiteY6907" fmla="*/ 1805304 h 6367455"/>
                <a:gd name="connsiteX6908" fmla="*/ 2743571 w 6891715"/>
                <a:gd name="connsiteY6908" fmla="*/ 1795779 h 6367455"/>
                <a:gd name="connsiteX6909" fmla="*/ 2735636 w 6891715"/>
                <a:gd name="connsiteY6909" fmla="*/ 1791334 h 6367455"/>
                <a:gd name="connsiteX6910" fmla="*/ 2750553 w 6891715"/>
                <a:gd name="connsiteY6910" fmla="*/ 1786571 h 6367455"/>
                <a:gd name="connsiteX6911" fmla="*/ 2749283 w 6891715"/>
                <a:gd name="connsiteY6911" fmla="*/ 1782443 h 6367455"/>
                <a:gd name="connsiteX6912" fmla="*/ 2732463 w 6891715"/>
                <a:gd name="connsiteY6912" fmla="*/ 1785936 h 6367455"/>
                <a:gd name="connsiteX6913" fmla="*/ 2723576 w 6891715"/>
                <a:gd name="connsiteY6913" fmla="*/ 1801494 h 6367455"/>
                <a:gd name="connsiteX6914" fmla="*/ 2655341 w 6891715"/>
                <a:gd name="connsiteY6914" fmla="*/ 1817686 h 6367455"/>
                <a:gd name="connsiteX6915" fmla="*/ 2652167 w 6891715"/>
                <a:gd name="connsiteY6915" fmla="*/ 1822131 h 6367455"/>
                <a:gd name="connsiteX6916" fmla="*/ 2724211 w 6891715"/>
                <a:gd name="connsiteY6916" fmla="*/ 1806891 h 6367455"/>
                <a:gd name="connsiteX6917" fmla="*/ 2726114 w 6891715"/>
                <a:gd name="connsiteY6917" fmla="*/ 1817369 h 6367455"/>
                <a:gd name="connsiteX6918" fmla="*/ 2673431 w 6891715"/>
                <a:gd name="connsiteY6918" fmla="*/ 1835784 h 6367455"/>
                <a:gd name="connsiteX6919" fmla="*/ 2648041 w 6891715"/>
                <a:gd name="connsiteY6919" fmla="*/ 1871979 h 6367455"/>
                <a:gd name="connsiteX6920" fmla="*/ 2615668 w 6891715"/>
                <a:gd name="connsiteY6920" fmla="*/ 1886267 h 6367455"/>
                <a:gd name="connsiteX6921" fmla="*/ 2597261 w 6891715"/>
                <a:gd name="connsiteY6921" fmla="*/ 1856739 h 6367455"/>
                <a:gd name="connsiteX6922" fmla="*/ 2607415 w 6891715"/>
                <a:gd name="connsiteY6922" fmla="*/ 1833245 h 6367455"/>
                <a:gd name="connsiteX6923" fmla="*/ 2587739 w 6891715"/>
                <a:gd name="connsiteY6923" fmla="*/ 1846261 h 6367455"/>
                <a:gd name="connsiteX6924" fmla="*/ 2578217 w 6891715"/>
                <a:gd name="connsiteY6924" fmla="*/ 1843086 h 6367455"/>
                <a:gd name="connsiteX6925" fmla="*/ 2577900 w 6891715"/>
                <a:gd name="connsiteY6925" fmla="*/ 1811336 h 6367455"/>
                <a:gd name="connsiteX6926" fmla="*/ 2599165 w 6891715"/>
                <a:gd name="connsiteY6926" fmla="*/ 1807209 h 6367455"/>
                <a:gd name="connsiteX6927" fmla="*/ 2622967 w 6891715"/>
                <a:gd name="connsiteY6927" fmla="*/ 1785619 h 6367455"/>
                <a:gd name="connsiteX6928" fmla="*/ 2598530 w 6891715"/>
                <a:gd name="connsiteY6928" fmla="*/ 1780538 h 6367455"/>
                <a:gd name="connsiteX6929" fmla="*/ 2596625 w 6891715"/>
                <a:gd name="connsiteY6929" fmla="*/ 1767839 h 6367455"/>
                <a:gd name="connsiteX6930" fmla="*/ 2627094 w 6891715"/>
                <a:gd name="connsiteY6930" fmla="*/ 1760536 h 6367455"/>
                <a:gd name="connsiteX6931" fmla="*/ 2619476 w 6891715"/>
                <a:gd name="connsiteY6931" fmla="*/ 1751963 h 6367455"/>
                <a:gd name="connsiteX6932" fmla="*/ 2625823 w 6891715"/>
                <a:gd name="connsiteY6932" fmla="*/ 1733866 h 6367455"/>
                <a:gd name="connsiteX6933" fmla="*/ 2644550 w 6891715"/>
                <a:gd name="connsiteY6933" fmla="*/ 1726564 h 6367455"/>
                <a:gd name="connsiteX6934" fmla="*/ 2656927 w 6891715"/>
                <a:gd name="connsiteY6934" fmla="*/ 1685606 h 6367455"/>
                <a:gd name="connsiteX6935" fmla="*/ 2672796 w 6891715"/>
                <a:gd name="connsiteY6935" fmla="*/ 1686241 h 6367455"/>
                <a:gd name="connsiteX6936" fmla="*/ 2677239 w 6891715"/>
                <a:gd name="connsiteY6936" fmla="*/ 1672588 h 6367455"/>
                <a:gd name="connsiteX6937" fmla="*/ 2695013 w 6891715"/>
                <a:gd name="connsiteY6937" fmla="*/ 1652269 h 6367455"/>
                <a:gd name="connsiteX6938" fmla="*/ 2703264 w 6891715"/>
                <a:gd name="connsiteY6938" fmla="*/ 1658619 h 6367455"/>
                <a:gd name="connsiteX6939" fmla="*/ 2721355 w 6891715"/>
                <a:gd name="connsiteY6939" fmla="*/ 1676398 h 6367455"/>
                <a:gd name="connsiteX6940" fmla="*/ 2735320 w 6891715"/>
                <a:gd name="connsiteY6940" fmla="*/ 1675128 h 6367455"/>
                <a:gd name="connsiteX6941" fmla="*/ 2719133 w 6891715"/>
                <a:gd name="connsiteY6941" fmla="*/ 1659253 h 6367455"/>
                <a:gd name="connsiteX6942" fmla="*/ 2721355 w 6891715"/>
                <a:gd name="connsiteY6942" fmla="*/ 1651316 h 6367455"/>
                <a:gd name="connsiteX6943" fmla="*/ 2745793 w 6891715"/>
                <a:gd name="connsiteY6943" fmla="*/ 1659253 h 6367455"/>
                <a:gd name="connsiteX6944" fmla="*/ 2749918 w 6891715"/>
                <a:gd name="connsiteY6944" fmla="*/ 1656079 h 6367455"/>
                <a:gd name="connsiteX6945" fmla="*/ 2743254 w 6891715"/>
                <a:gd name="connsiteY6945" fmla="*/ 1642426 h 6367455"/>
                <a:gd name="connsiteX6946" fmla="*/ 2741349 w 6891715"/>
                <a:gd name="connsiteY6946" fmla="*/ 1624646 h 6367455"/>
                <a:gd name="connsiteX6947" fmla="*/ 2750870 w 6891715"/>
                <a:gd name="connsiteY6947" fmla="*/ 1620201 h 6367455"/>
                <a:gd name="connsiteX6948" fmla="*/ 2771499 w 6891715"/>
                <a:gd name="connsiteY6948" fmla="*/ 1600833 h 6367455"/>
                <a:gd name="connsiteX6949" fmla="*/ 2763248 w 6891715"/>
                <a:gd name="connsiteY6949" fmla="*/ 1591944 h 6367455"/>
                <a:gd name="connsiteX6950" fmla="*/ 2742936 w 6891715"/>
                <a:gd name="connsiteY6950" fmla="*/ 1608771 h 6367455"/>
                <a:gd name="connsiteX6951" fmla="*/ 2733732 w 6891715"/>
                <a:gd name="connsiteY6951" fmla="*/ 1609723 h 6367455"/>
                <a:gd name="connsiteX6952" fmla="*/ 2730241 w 6891715"/>
                <a:gd name="connsiteY6952" fmla="*/ 1603374 h 6367455"/>
                <a:gd name="connsiteX6953" fmla="*/ 2741983 w 6891715"/>
                <a:gd name="connsiteY6953" fmla="*/ 1579561 h 6367455"/>
                <a:gd name="connsiteX6954" fmla="*/ 2752459 w 6891715"/>
                <a:gd name="connsiteY6954" fmla="*/ 1580196 h 6367455"/>
                <a:gd name="connsiteX6955" fmla="*/ 2769278 w 6891715"/>
                <a:gd name="connsiteY6955" fmla="*/ 1572576 h 6367455"/>
                <a:gd name="connsiteX6956" fmla="*/ 2766105 w 6891715"/>
                <a:gd name="connsiteY6956" fmla="*/ 1549399 h 6367455"/>
                <a:gd name="connsiteX6957" fmla="*/ 2779435 w 6891715"/>
                <a:gd name="connsiteY6957" fmla="*/ 1533524 h 6367455"/>
                <a:gd name="connsiteX6958" fmla="*/ 2799430 w 6891715"/>
                <a:gd name="connsiteY6958" fmla="*/ 1528127 h 6367455"/>
                <a:gd name="connsiteX6959" fmla="*/ 2804825 w 6891715"/>
                <a:gd name="connsiteY6959" fmla="*/ 1517649 h 6367455"/>
                <a:gd name="connsiteX6960" fmla="*/ 2813077 w 6891715"/>
                <a:gd name="connsiteY6960" fmla="*/ 1509077 h 6367455"/>
                <a:gd name="connsiteX6961" fmla="*/ 2818790 w 6891715"/>
                <a:gd name="connsiteY6961" fmla="*/ 1531937 h 6367455"/>
                <a:gd name="connsiteX6962" fmla="*/ 2830215 w 6891715"/>
                <a:gd name="connsiteY6962" fmla="*/ 1541461 h 6367455"/>
                <a:gd name="connsiteX6963" fmla="*/ 2842592 w 6891715"/>
                <a:gd name="connsiteY6963" fmla="*/ 1520189 h 6367455"/>
                <a:gd name="connsiteX6964" fmla="*/ 2837515 w 6891715"/>
                <a:gd name="connsiteY6964" fmla="*/ 1515109 h 6367455"/>
                <a:gd name="connsiteX6965" fmla="*/ 2855288 w 6891715"/>
                <a:gd name="connsiteY6965" fmla="*/ 1505584 h 6367455"/>
                <a:gd name="connsiteX6966" fmla="*/ 2863540 w 6891715"/>
                <a:gd name="connsiteY6966" fmla="*/ 1493836 h 6367455"/>
                <a:gd name="connsiteX6967" fmla="*/ 2859414 w 6891715"/>
                <a:gd name="connsiteY6967" fmla="*/ 1486534 h 6367455"/>
                <a:gd name="connsiteX6968" fmla="*/ 2845767 w 6891715"/>
                <a:gd name="connsiteY6968" fmla="*/ 1504314 h 6367455"/>
                <a:gd name="connsiteX6969" fmla="*/ 2832120 w 6891715"/>
                <a:gd name="connsiteY6969" fmla="*/ 1513204 h 6367455"/>
                <a:gd name="connsiteX6970" fmla="*/ 2828945 w 6891715"/>
                <a:gd name="connsiteY6970" fmla="*/ 1481137 h 6367455"/>
                <a:gd name="connsiteX6971" fmla="*/ 2828628 w 6891715"/>
                <a:gd name="connsiteY6971" fmla="*/ 1479232 h 6367455"/>
                <a:gd name="connsiteX6972" fmla="*/ 2825772 w 6891715"/>
                <a:gd name="connsiteY6972" fmla="*/ 1481137 h 6367455"/>
                <a:gd name="connsiteX6973" fmla="*/ 2819425 w 6891715"/>
                <a:gd name="connsiteY6973" fmla="*/ 1484629 h 6367455"/>
                <a:gd name="connsiteX6974" fmla="*/ 2806729 w 6891715"/>
                <a:gd name="connsiteY6974" fmla="*/ 1509077 h 6367455"/>
                <a:gd name="connsiteX6975" fmla="*/ 2794987 w 6891715"/>
                <a:gd name="connsiteY6975" fmla="*/ 1503996 h 6367455"/>
                <a:gd name="connsiteX6976" fmla="*/ 2801335 w 6891715"/>
                <a:gd name="connsiteY6976" fmla="*/ 1488122 h 6367455"/>
                <a:gd name="connsiteX6977" fmla="*/ 2807047 w 6891715"/>
                <a:gd name="connsiteY6977" fmla="*/ 1481137 h 6367455"/>
                <a:gd name="connsiteX6978" fmla="*/ 2815933 w 6891715"/>
                <a:gd name="connsiteY6978" fmla="*/ 1470024 h 6367455"/>
                <a:gd name="connsiteX6979" fmla="*/ 2827359 w 6891715"/>
                <a:gd name="connsiteY6979" fmla="*/ 1465897 h 6367455"/>
                <a:gd name="connsiteX6980" fmla="*/ 2821012 w 6891715"/>
                <a:gd name="connsiteY6980" fmla="*/ 1454149 h 6367455"/>
                <a:gd name="connsiteX6981" fmla="*/ 2825137 w 6891715"/>
                <a:gd name="connsiteY6981" fmla="*/ 1438274 h 6367455"/>
                <a:gd name="connsiteX6982" fmla="*/ 2832436 w 6891715"/>
                <a:gd name="connsiteY6982" fmla="*/ 1441449 h 6367455"/>
                <a:gd name="connsiteX6983" fmla="*/ 2833706 w 6891715"/>
                <a:gd name="connsiteY6983" fmla="*/ 1461134 h 6367455"/>
                <a:gd name="connsiteX6984" fmla="*/ 2840371 w 6891715"/>
                <a:gd name="connsiteY6984" fmla="*/ 1467484 h 6367455"/>
                <a:gd name="connsiteX6985" fmla="*/ 2859414 w 6891715"/>
                <a:gd name="connsiteY6985" fmla="*/ 1481137 h 6367455"/>
                <a:gd name="connsiteX6986" fmla="*/ 2862588 w 6891715"/>
                <a:gd name="connsiteY6986" fmla="*/ 1483042 h 6367455"/>
                <a:gd name="connsiteX6987" fmla="*/ 2862271 w 6891715"/>
                <a:gd name="connsiteY6987" fmla="*/ 1481137 h 6367455"/>
                <a:gd name="connsiteX6988" fmla="*/ 2860366 w 6891715"/>
                <a:gd name="connsiteY6988" fmla="*/ 1474152 h 6367455"/>
                <a:gd name="connsiteX6989" fmla="*/ 2854653 w 6891715"/>
                <a:gd name="connsiteY6989" fmla="*/ 1441132 h 6367455"/>
                <a:gd name="connsiteX6990" fmla="*/ 2836563 w 6891715"/>
                <a:gd name="connsiteY6990" fmla="*/ 1430972 h 6367455"/>
                <a:gd name="connsiteX6991" fmla="*/ 2833072 w 6891715"/>
                <a:gd name="connsiteY6991" fmla="*/ 1410017 h 6367455"/>
                <a:gd name="connsiteX6992" fmla="*/ 2847036 w 6891715"/>
                <a:gd name="connsiteY6992" fmla="*/ 1405255 h 6367455"/>
                <a:gd name="connsiteX6993" fmla="*/ 2852749 w 6891715"/>
                <a:gd name="connsiteY6993" fmla="*/ 1426527 h 6367455"/>
                <a:gd name="connsiteX6994" fmla="*/ 2864174 w 6891715"/>
                <a:gd name="connsiteY6994" fmla="*/ 1423987 h 6367455"/>
                <a:gd name="connsiteX6995" fmla="*/ 2868300 w 6891715"/>
                <a:gd name="connsiteY6995" fmla="*/ 1403350 h 6367455"/>
                <a:gd name="connsiteX6996" fmla="*/ 2848941 w 6891715"/>
                <a:gd name="connsiteY6996" fmla="*/ 1392554 h 6367455"/>
                <a:gd name="connsiteX6997" fmla="*/ 2854970 w 6891715"/>
                <a:gd name="connsiteY6997" fmla="*/ 1378267 h 6367455"/>
                <a:gd name="connsiteX6998" fmla="*/ 2874013 w 6891715"/>
                <a:gd name="connsiteY6998" fmla="*/ 1375727 h 6367455"/>
                <a:gd name="connsiteX6999" fmla="*/ 2865761 w 6891715"/>
                <a:gd name="connsiteY6999" fmla="*/ 1360170 h 6367455"/>
                <a:gd name="connsiteX7000" fmla="*/ 2872744 w 6891715"/>
                <a:gd name="connsiteY7000" fmla="*/ 1346200 h 6367455"/>
                <a:gd name="connsiteX7001" fmla="*/ 2899721 w 6891715"/>
                <a:gd name="connsiteY7001" fmla="*/ 1361757 h 6367455"/>
                <a:gd name="connsiteX7002" fmla="*/ 2904482 w 6891715"/>
                <a:gd name="connsiteY7002" fmla="*/ 1355407 h 6367455"/>
                <a:gd name="connsiteX7003" fmla="*/ 2886390 w 6891715"/>
                <a:gd name="connsiteY7003" fmla="*/ 1337945 h 6367455"/>
                <a:gd name="connsiteX7004" fmla="*/ 2887660 w 6891715"/>
                <a:gd name="connsiteY7004" fmla="*/ 1321752 h 6367455"/>
                <a:gd name="connsiteX7005" fmla="*/ 2864174 w 6891715"/>
                <a:gd name="connsiteY7005" fmla="*/ 1337945 h 6367455"/>
                <a:gd name="connsiteX7006" fmla="*/ 2844496 w 6891715"/>
                <a:gd name="connsiteY7006" fmla="*/ 1366519 h 6367455"/>
                <a:gd name="connsiteX7007" fmla="*/ 2834976 w 6891715"/>
                <a:gd name="connsiteY7007" fmla="*/ 1356360 h 6367455"/>
                <a:gd name="connsiteX7008" fmla="*/ 2854970 w 6891715"/>
                <a:gd name="connsiteY7008" fmla="*/ 1345247 h 6367455"/>
                <a:gd name="connsiteX7009" fmla="*/ 2850527 w 6891715"/>
                <a:gd name="connsiteY7009" fmla="*/ 1331912 h 6367455"/>
                <a:gd name="connsiteX7010" fmla="*/ 2827041 w 6891715"/>
                <a:gd name="connsiteY7010" fmla="*/ 1327467 h 6367455"/>
                <a:gd name="connsiteX7011" fmla="*/ 2834659 w 6891715"/>
                <a:gd name="connsiteY7011" fmla="*/ 1308735 h 6367455"/>
                <a:gd name="connsiteX7012" fmla="*/ 2850527 w 6891715"/>
                <a:gd name="connsiteY7012" fmla="*/ 1323340 h 6367455"/>
                <a:gd name="connsiteX7013" fmla="*/ 2888296 w 6891715"/>
                <a:gd name="connsiteY7013" fmla="*/ 1308100 h 6367455"/>
                <a:gd name="connsiteX7014" fmla="*/ 2890518 w 6891715"/>
                <a:gd name="connsiteY7014" fmla="*/ 1278890 h 6367455"/>
                <a:gd name="connsiteX7015" fmla="*/ 2898768 w 6891715"/>
                <a:gd name="connsiteY7015" fmla="*/ 1278255 h 6367455"/>
                <a:gd name="connsiteX7016" fmla="*/ 2925112 w 6891715"/>
                <a:gd name="connsiteY7016" fmla="*/ 1271905 h 6367455"/>
                <a:gd name="connsiteX7017" fmla="*/ 2936854 w 6891715"/>
                <a:gd name="connsiteY7017" fmla="*/ 1286510 h 6367455"/>
                <a:gd name="connsiteX7018" fmla="*/ 2945741 w 6891715"/>
                <a:gd name="connsiteY7018" fmla="*/ 1306830 h 6367455"/>
                <a:gd name="connsiteX7019" fmla="*/ 2953675 w 6891715"/>
                <a:gd name="connsiteY7019" fmla="*/ 1290637 h 6367455"/>
                <a:gd name="connsiteX7020" fmla="*/ 2975891 w 6891715"/>
                <a:gd name="connsiteY7020" fmla="*/ 1279843 h 6367455"/>
                <a:gd name="connsiteX7021" fmla="*/ 2984143 w 6891715"/>
                <a:gd name="connsiteY7021" fmla="*/ 1264285 h 6367455"/>
                <a:gd name="connsiteX7022" fmla="*/ 2954945 w 6891715"/>
                <a:gd name="connsiteY7022" fmla="*/ 1267460 h 6367455"/>
                <a:gd name="connsiteX7023" fmla="*/ 2946376 w 6891715"/>
                <a:gd name="connsiteY7023" fmla="*/ 1276033 h 6367455"/>
                <a:gd name="connsiteX7024" fmla="*/ 2925746 w 6891715"/>
                <a:gd name="connsiteY7024" fmla="*/ 1242377 h 6367455"/>
                <a:gd name="connsiteX7025" fmla="*/ 2918447 w 6891715"/>
                <a:gd name="connsiteY7025" fmla="*/ 1238250 h 6367455"/>
                <a:gd name="connsiteX7026" fmla="*/ 2920351 w 6891715"/>
                <a:gd name="connsiteY7026" fmla="*/ 1219200 h 6367455"/>
                <a:gd name="connsiteX7027" fmla="*/ 2935267 w 6891715"/>
                <a:gd name="connsiteY7027" fmla="*/ 1221423 h 6367455"/>
                <a:gd name="connsiteX7028" fmla="*/ 2941297 w 6891715"/>
                <a:gd name="connsiteY7028" fmla="*/ 1202373 h 6367455"/>
                <a:gd name="connsiteX7029" fmla="*/ 2907338 w 6891715"/>
                <a:gd name="connsiteY7029" fmla="*/ 1198563 h 6367455"/>
                <a:gd name="connsiteX7030" fmla="*/ 2908607 w 6891715"/>
                <a:gd name="connsiteY7030" fmla="*/ 1184593 h 6367455"/>
                <a:gd name="connsiteX7031" fmla="*/ 2939394 w 6891715"/>
                <a:gd name="connsiteY7031" fmla="*/ 1183323 h 6367455"/>
                <a:gd name="connsiteX7032" fmla="*/ 2919081 w 6891715"/>
                <a:gd name="connsiteY7032" fmla="*/ 1175068 h 6367455"/>
                <a:gd name="connsiteX7033" fmla="*/ 2926063 w 6891715"/>
                <a:gd name="connsiteY7033" fmla="*/ 1166495 h 6367455"/>
                <a:gd name="connsiteX7034" fmla="*/ 2943202 w 6891715"/>
                <a:gd name="connsiteY7034" fmla="*/ 1173798 h 6367455"/>
                <a:gd name="connsiteX7035" fmla="*/ 2948280 w 6891715"/>
                <a:gd name="connsiteY7035" fmla="*/ 1164273 h 6367455"/>
                <a:gd name="connsiteX7036" fmla="*/ 2940980 w 6891715"/>
                <a:gd name="connsiteY7036" fmla="*/ 1155065 h 6367455"/>
                <a:gd name="connsiteX7037" fmla="*/ 2943202 w 6891715"/>
                <a:gd name="connsiteY7037" fmla="*/ 1143318 h 6367455"/>
                <a:gd name="connsiteX7038" fmla="*/ 2968273 w 6891715"/>
                <a:gd name="connsiteY7038" fmla="*/ 1139825 h 6367455"/>
                <a:gd name="connsiteX7039" fmla="*/ 2953358 w 6891715"/>
                <a:gd name="connsiteY7039" fmla="*/ 1131570 h 6367455"/>
                <a:gd name="connsiteX7040" fmla="*/ 2942884 w 6891715"/>
                <a:gd name="connsiteY7040" fmla="*/ 1119187 h 6367455"/>
                <a:gd name="connsiteX7041" fmla="*/ 2946058 w 6891715"/>
                <a:gd name="connsiteY7041" fmla="*/ 1109662 h 6367455"/>
                <a:gd name="connsiteX7042" fmla="*/ 2965102 w 6891715"/>
                <a:gd name="connsiteY7042" fmla="*/ 1113473 h 6367455"/>
                <a:gd name="connsiteX7043" fmla="*/ 2969862 w 6891715"/>
                <a:gd name="connsiteY7043" fmla="*/ 1100772 h 6367455"/>
                <a:gd name="connsiteX7044" fmla="*/ 2984778 w 6891715"/>
                <a:gd name="connsiteY7044" fmla="*/ 1106170 h 6367455"/>
                <a:gd name="connsiteX7045" fmla="*/ 2996522 w 6891715"/>
                <a:gd name="connsiteY7045" fmla="*/ 1093470 h 6367455"/>
                <a:gd name="connsiteX7046" fmla="*/ 3010169 w 6891715"/>
                <a:gd name="connsiteY7046" fmla="*/ 1094105 h 6367455"/>
                <a:gd name="connsiteX7047" fmla="*/ 3014294 w 6891715"/>
                <a:gd name="connsiteY7047" fmla="*/ 1066800 h 6367455"/>
                <a:gd name="connsiteX7048" fmla="*/ 3027942 w 6891715"/>
                <a:gd name="connsiteY7048" fmla="*/ 1062355 h 6367455"/>
                <a:gd name="connsiteX7049" fmla="*/ 3034289 w 6891715"/>
                <a:gd name="connsiteY7049" fmla="*/ 1054735 h 6367455"/>
                <a:gd name="connsiteX7050" fmla="*/ 3062536 w 6891715"/>
                <a:gd name="connsiteY7050" fmla="*/ 1052830 h 6367455"/>
                <a:gd name="connsiteX7051" fmla="*/ 3082848 w 6891715"/>
                <a:gd name="connsiteY7051" fmla="*/ 1044892 h 6367455"/>
                <a:gd name="connsiteX7052" fmla="*/ 3104107 w 6891715"/>
                <a:gd name="connsiteY7052" fmla="*/ 1064577 h 6367455"/>
                <a:gd name="connsiteX7053" fmla="*/ 3119976 w 6891715"/>
                <a:gd name="connsiteY7053" fmla="*/ 1045527 h 6367455"/>
                <a:gd name="connsiteX7054" fmla="*/ 3102520 w 6891715"/>
                <a:gd name="connsiteY7054" fmla="*/ 1029017 h 6367455"/>
                <a:gd name="connsiteX7055" fmla="*/ 3083799 w 6891715"/>
                <a:gd name="connsiteY7055" fmla="*/ 1030287 h 6367455"/>
                <a:gd name="connsiteX7056" fmla="*/ 3074913 w 6891715"/>
                <a:gd name="connsiteY7056" fmla="*/ 1017587 h 6367455"/>
                <a:gd name="connsiteX7057" fmla="*/ 3058410 w 6891715"/>
                <a:gd name="connsiteY7057" fmla="*/ 1028382 h 6367455"/>
                <a:gd name="connsiteX7058" fmla="*/ 3052697 w 6891715"/>
                <a:gd name="connsiteY7058" fmla="*/ 1010602 h 6367455"/>
                <a:gd name="connsiteX7059" fmla="*/ 3043175 w 6891715"/>
                <a:gd name="connsiteY7059" fmla="*/ 1005204 h 6367455"/>
                <a:gd name="connsiteX7060" fmla="*/ 3049206 w 6891715"/>
                <a:gd name="connsiteY7060" fmla="*/ 973770 h 6367455"/>
                <a:gd name="connsiteX7061" fmla="*/ 3072057 w 6891715"/>
                <a:gd name="connsiteY7061" fmla="*/ 948370 h 6367455"/>
                <a:gd name="connsiteX7062" fmla="*/ 3079991 w 6891715"/>
                <a:gd name="connsiteY7062" fmla="*/ 969325 h 6367455"/>
                <a:gd name="connsiteX7063" fmla="*/ 3093634 w 6891715"/>
                <a:gd name="connsiteY7063" fmla="*/ 972500 h 6367455"/>
                <a:gd name="connsiteX7064" fmla="*/ 3099029 w 6891715"/>
                <a:gd name="connsiteY7064" fmla="*/ 980437 h 6367455"/>
                <a:gd name="connsiteX7065" fmla="*/ 3110772 w 6891715"/>
                <a:gd name="connsiteY7065" fmla="*/ 974087 h 6367455"/>
                <a:gd name="connsiteX7066" fmla="*/ 3125689 w 6891715"/>
                <a:gd name="connsiteY7066" fmla="*/ 985517 h 6367455"/>
                <a:gd name="connsiteX7067" fmla="*/ 3140605 w 6891715"/>
                <a:gd name="connsiteY7067" fmla="*/ 979167 h 6367455"/>
                <a:gd name="connsiteX7068" fmla="*/ 3133623 w 6891715"/>
                <a:gd name="connsiteY7068" fmla="*/ 967737 h 6367455"/>
                <a:gd name="connsiteX7069" fmla="*/ 3150762 w 6891715"/>
                <a:gd name="connsiteY7069" fmla="*/ 948687 h 6367455"/>
                <a:gd name="connsiteX7070" fmla="*/ 3128545 w 6891715"/>
                <a:gd name="connsiteY7070" fmla="*/ 959165 h 6367455"/>
                <a:gd name="connsiteX7071" fmla="*/ 3107598 w 6891715"/>
                <a:gd name="connsiteY7071" fmla="*/ 961387 h 6367455"/>
                <a:gd name="connsiteX7072" fmla="*/ 3100933 w 6891715"/>
                <a:gd name="connsiteY7072" fmla="*/ 952180 h 6367455"/>
                <a:gd name="connsiteX7073" fmla="*/ 3120928 w 6891715"/>
                <a:gd name="connsiteY7073" fmla="*/ 940432 h 6367455"/>
                <a:gd name="connsiteX7074" fmla="*/ 3136480 w 6891715"/>
                <a:gd name="connsiteY7074" fmla="*/ 921065 h 6367455"/>
                <a:gd name="connsiteX7075" fmla="*/ 3125054 w 6891715"/>
                <a:gd name="connsiteY7075" fmla="*/ 914080 h 6367455"/>
                <a:gd name="connsiteX7076" fmla="*/ 3137749 w 6891715"/>
                <a:gd name="connsiteY7076" fmla="*/ 903285 h 6367455"/>
                <a:gd name="connsiteX7077" fmla="*/ 3126006 w 6891715"/>
                <a:gd name="connsiteY7077" fmla="*/ 895982 h 6367455"/>
                <a:gd name="connsiteX7078" fmla="*/ 3117437 w 6891715"/>
                <a:gd name="connsiteY7078" fmla="*/ 886775 h 6367455"/>
                <a:gd name="connsiteX7079" fmla="*/ 3130767 w 6891715"/>
                <a:gd name="connsiteY7079" fmla="*/ 865502 h 6367455"/>
                <a:gd name="connsiteX7080" fmla="*/ 3139971 w 6891715"/>
                <a:gd name="connsiteY7080" fmla="*/ 846453 h 6367455"/>
                <a:gd name="connsiteX7081" fmla="*/ 3158061 w 6891715"/>
                <a:gd name="connsiteY7081" fmla="*/ 839150 h 6367455"/>
                <a:gd name="connsiteX7082" fmla="*/ 3169487 w 6891715"/>
                <a:gd name="connsiteY7082" fmla="*/ 806130 h 6367455"/>
                <a:gd name="connsiteX7083" fmla="*/ 3179008 w 6891715"/>
                <a:gd name="connsiteY7083" fmla="*/ 806130 h 6367455"/>
                <a:gd name="connsiteX7084" fmla="*/ 3174882 w 6891715"/>
                <a:gd name="connsiteY7084" fmla="*/ 816607 h 6367455"/>
                <a:gd name="connsiteX7085" fmla="*/ 3180278 w 6891715"/>
                <a:gd name="connsiteY7085" fmla="*/ 839785 h 6367455"/>
                <a:gd name="connsiteX7086" fmla="*/ 3190116 w 6891715"/>
                <a:gd name="connsiteY7086" fmla="*/ 854390 h 6367455"/>
                <a:gd name="connsiteX7087" fmla="*/ 3192021 w 6891715"/>
                <a:gd name="connsiteY7087" fmla="*/ 868995 h 6367455"/>
                <a:gd name="connsiteX7088" fmla="*/ 3200590 w 6891715"/>
                <a:gd name="connsiteY7088" fmla="*/ 852167 h 6367455"/>
                <a:gd name="connsiteX7089" fmla="*/ 3218680 w 6891715"/>
                <a:gd name="connsiteY7089" fmla="*/ 858518 h 6367455"/>
                <a:gd name="connsiteX7090" fmla="*/ 3225028 w 6891715"/>
                <a:gd name="connsiteY7090" fmla="*/ 849945 h 6367455"/>
                <a:gd name="connsiteX7091" fmla="*/ 3219315 w 6891715"/>
                <a:gd name="connsiteY7091" fmla="*/ 840420 h 6367455"/>
                <a:gd name="connsiteX7092" fmla="*/ 3191069 w 6891715"/>
                <a:gd name="connsiteY7092" fmla="*/ 848357 h 6367455"/>
                <a:gd name="connsiteX7093" fmla="*/ 3195194 w 6891715"/>
                <a:gd name="connsiteY7093" fmla="*/ 835340 h 6367455"/>
                <a:gd name="connsiteX7094" fmla="*/ 3209794 w 6891715"/>
                <a:gd name="connsiteY7094" fmla="*/ 835023 h 6367455"/>
                <a:gd name="connsiteX7095" fmla="*/ 3217094 w 6891715"/>
                <a:gd name="connsiteY7095" fmla="*/ 827720 h 6367455"/>
                <a:gd name="connsiteX7096" fmla="*/ 3204398 w 6891715"/>
                <a:gd name="connsiteY7096" fmla="*/ 809940 h 6367455"/>
                <a:gd name="connsiteX7097" fmla="*/ 3218046 w 6891715"/>
                <a:gd name="connsiteY7097" fmla="*/ 803590 h 6367455"/>
                <a:gd name="connsiteX7098" fmla="*/ 3208207 w 6891715"/>
                <a:gd name="connsiteY7098" fmla="*/ 786762 h 6367455"/>
                <a:gd name="connsiteX7099" fmla="*/ 3190434 w 6891715"/>
                <a:gd name="connsiteY7099" fmla="*/ 777555 h 6367455"/>
                <a:gd name="connsiteX7100" fmla="*/ 3204716 w 6891715"/>
                <a:gd name="connsiteY7100" fmla="*/ 760410 h 6367455"/>
                <a:gd name="connsiteX7101" fmla="*/ 3237723 w 6891715"/>
                <a:gd name="connsiteY7101" fmla="*/ 746440 h 6367455"/>
                <a:gd name="connsiteX7102" fmla="*/ 3256766 w 6891715"/>
                <a:gd name="connsiteY7102" fmla="*/ 757870 h 6367455"/>
                <a:gd name="connsiteX7103" fmla="*/ 3273904 w 6891715"/>
                <a:gd name="connsiteY7103" fmla="*/ 744853 h 6367455"/>
                <a:gd name="connsiteX7104" fmla="*/ 3287551 w 6891715"/>
                <a:gd name="connsiteY7104" fmla="*/ 776285 h 6367455"/>
                <a:gd name="connsiteX7105" fmla="*/ 3305642 w 6891715"/>
                <a:gd name="connsiteY7105" fmla="*/ 776285 h 6367455"/>
                <a:gd name="connsiteX7106" fmla="*/ 3294851 w 6891715"/>
                <a:gd name="connsiteY7106" fmla="*/ 757553 h 6367455"/>
                <a:gd name="connsiteX7107" fmla="*/ 3315798 w 6891715"/>
                <a:gd name="connsiteY7107" fmla="*/ 744535 h 6367455"/>
                <a:gd name="connsiteX7108" fmla="*/ 3326589 w 6891715"/>
                <a:gd name="connsiteY7108" fmla="*/ 729613 h 6367455"/>
                <a:gd name="connsiteX7109" fmla="*/ 3312624 w 6891715"/>
                <a:gd name="connsiteY7109" fmla="*/ 723580 h 6367455"/>
                <a:gd name="connsiteX7110" fmla="*/ 3320876 w 6891715"/>
                <a:gd name="connsiteY7110" fmla="*/ 705800 h 6367455"/>
                <a:gd name="connsiteX7111" fmla="*/ 3310085 w 6891715"/>
                <a:gd name="connsiteY7111" fmla="*/ 703578 h 6367455"/>
                <a:gd name="connsiteX7112" fmla="*/ 3281839 w 6891715"/>
                <a:gd name="connsiteY7112" fmla="*/ 732470 h 6367455"/>
                <a:gd name="connsiteX7113" fmla="*/ 3269143 w 6891715"/>
                <a:gd name="connsiteY7113" fmla="*/ 728343 h 6367455"/>
                <a:gd name="connsiteX7114" fmla="*/ 3263748 w 6891715"/>
                <a:gd name="connsiteY7114" fmla="*/ 710245 h 6367455"/>
                <a:gd name="connsiteX7115" fmla="*/ 3249149 w 6891715"/>
                <a:gd name="connsiteY7115" fmla="*/ 709610 h 6367455"/>
                <a:gd name="connsiteX7116" fmla="*/ 3244705 w 6891715"/>
                <a:gd name="connsiteY7116" fmla="*/ 728660 h 6367455"/>
                <a:gd name="connsiteX7117" fmla="*/ 3220267 w 6891715"/>
                <a:gd name="connsiteY7117" fmla="*/ 720088 h 6367455"/>
                <a:gd name="connsiteX7118" fmla="*/ 3219315 w 6891715"/>
                <a:gd name="connsiteY7118" fmla="*/ 706753 h 6367455"/>
                <a:gd name="connsiteX7119" fmla="*/ 3252005 w 6891715"/>
                <a:gd name="connsiteY7119" fmla="*/ 666430 h 6367455"/>
                <a:gd name="connsiteX7120" fmla="*/ 3262161 w 6891715"/>
                <a:gd name="connsiteY7120" fmla="*/ 634680 h 6367455"/>
                <a:gd name="connsiteX7121" fmla="*/ 3284060 w 6891715"/>
                <a:gd name="connsiteY7121" fmla="*/ 628330 h 6367455"/>
                <a:gd name="connsiteX7122" fmla="*/ 3281839 w 6891715"/>
                <a:gd name="connsiteY7122" fmla="*/ 615313 h 6367455"/>
                <a:gd name="connsiteX7123" fmla="*/ 3314529 w 6891715"/>
                <a:gd name="connsiteY7123" fmla="*/ 598168 h 6367455"/>
                <a:gd name="connsiteX7124" fmla="*/ 3322780 w 6891715"/>
                <a:gd name="connsiteY7124" fmla="*/ 579435 h 6367455"/>
                <a:gd name="connsiteX7125" fmla="*/ 3375782 w 6891715"/>
                <a:gd name="connsiteY7125" fmla="*/ 550225 h 6367455"/>
                <a:gd name="connsiteX7126" fmla="*/ 3368800 w 6891715"/>
                <a:gd name="connsiteY7126" fmla="*/ 538795 h 6367455"/>
                <a:gd name="connsiteX7127" fmla="*/ 3365626 w 6891715"/>
                <a:gd name="connsiteY7127" fmla="*/ 509268 h 6367455"/>
                <a:gd name="connsiteX7128" fmla="*/ 3383082 w 6891715"/>
                <a:gd name="connsiteY7128" fmla="*/ 459420 h 6367455"/>
                <a:gd name="connsiteX7129" fmla="*/ 3397999 w 6891715"/>
                <a:gd name="connsiteY7129" fmla="*/ 475295 h 6367455"/>
                <a:gd name="connsiteX7130" fmla="*/ 3382447 w 6891715"/>
                <a:gd name="connsiteY7130" fmla="*/ 500695 h 6367455"/>
                <a:gd name="connsiteX7131" fmla="*/ 3392921 w 6891715"/>
                <a:gd name="connsiteY7131" fmla="*/ 506728 h 6367455"/>
                <a:gd name="connsiteX7132" fmla="*/ 3396095 w 6891715"/>
                <a:gd name="connsiteY7132" fmla="*/ 496250 h 6367455"/>
                <a:gd name="connsiteX7133" fmla="*/ 3407838 w 6891715"/>
                <a:gd name="connsiteY7133" fmla="*/ 499425 h 6367455"/>
                <a:gd name="connsiteX7134" fmla="*/ 3415137 w 6891715"/>
                <a:gd name="connsiteY7134" fmla="*/ 518158 h 6367455"/>
                <a:gd name="connsiteX7135" fmla="*/ 3420533 w 6891715"/>
                <a:gd name="connsiteY7135" fmla="*/ 500378 h 6367455"/>
                <a:gd name="connsiteX7136" fmla="*/ 3437671 w 6891715"/>
                <a:gd name="connsiteY7136" fmla="*/ 512760 h 6367455"/>
                <a:gd name="connsiteX7137" fmla="*/ 3449097 w 6891715"/>
                <a:gd name="connsiteY7137" fmla="*/ 499108 h 6367455"/>
                <a:gd name="connsiteX7138" fmla="*/ 3423389 w 6891715"/>
                <a:gd name="connsiteY7138" fmla="*/ 483550 h 6367455"/>
                <a:gd name="connsiteX7139" fmla="*/ 3422437 w 6891715"/>
                <a:gd name="connsiteY7139" fmla="*/ 465453 h 6367455"/>
                <a:gd name="connsiteX7140" fmla="*/ 3417042 w 6891715"/>
                <a:gd name="connsiteY7140" fmla="*/ 452118 h 6367455"/>
                <a:gd name="connsiteX7141" fmla="*/ 3442114 w 6891715"/>
                <a:gd name="connsiteY7141" fmla="*/ 451800 h 6367455"/>
                <a:gd name="connsiteX7142" fmla="*/ 3461792 w 6891715"/>
                <a:gd name="connsiteY7142" fmla="*/ 498155 h 6367455"/>
                <a:gd name="connsiteX7143" fmla="*/ 3488452 w 6891715"/>
                <a:gd name="connsiteY7143" fmla="*/ 508315 h 6367455"/>
                <a:gd name="connsiteX7144" fmla="*/ 3491625 w 6891715"/>
                <a:gd name="connsiteY7144" fmla="*/ 528000 h 6367455"/>
                <a:gd name="connsiteX7145" fmla="*/ 3516063 w 6891715"/>
                <a:gd name="connsiteY7145" fmla="*/ 538478 h 6367455"/>
                <a:gd name="connsiteX7146" fmla="*/ 3518285 w 6891715"/>
                <a:gd name="connsiteY7146" fmla="*/ 524825 h 6367455"/>
                <a:gd name="connsiteX7147" fmla="*/ 3488134 w 6891715"/>
                <a:gd name="connsiteY7147" fmla="*/ 483868 h 6367455"/>
                <a:gd name="connsiteX7148" fmla="*/ 3477343 w 6891715"/>
                <a:gd name="connsiteY7148" fmla="*/ 482915 h 6367455"/>
                <a:gd name="connsiteX7149" fmla="*/ 3464648 w 6891715"/>
                <a:gd name="connsiteY7149" fmla="*/ 467358 h 6367455"/>
                <a:gd name="connsiteX7150" fmla="*/ 3469726 w 6891715"/>
                <a:gd name="connsiteY7150" fmla="*/ 443863 h 6367455"/>
                <a:gd name="connsiteX7151" fmla="*/ 3455762 w 6891715"/>
                <a:gd name="connsiteY7151" fmla="*/ 430528 h 6367455"/>
                <a:gd name="connsiteX7152" fmla="*/ 3478930 w 6891715"/>
                <a:gd name="connsiteY7152" fmla="*/ 391158 h 6367455"/>
                <a:gd name="connsiteX7153" fmla="*/ 3499877 w 6891715"/>
                <a:gd name="connsiteY7153" fmla="*/ 392110 h 6367455"/>
                <a:gd name="connsiteX7154" fmla="*/ 3504955 w 6891715"/>
                <a:gd name="connsiteY7154" fmla="*/ 382586 h 6367455"/>
                <a:gd name="connsiteX7155" fmla="*/ 3519872 w 6891715"/>
                <a:gd name="connsiteY7155" fmla="*/ 382268 h 6367455"/>
                <a:gd name="connsiteX7156" fmla="*/ 3513842 w 6891715"/>
                <a:gd name="connsiteY7156" fmla="*/ 401318 h 6367455"/>
                <a:gd name="connsiteX7157" fmla="*/ 3521459 w 6891715"/>
                <a:gd name="connsiteY7157" fmla="*/ 416240 h 6367455"/>
                <a:gd name="connsiteX7158" fmla="*/ 3521776 w 6891715"/>
                <a:gd name="connsiteY7158" fmla="*/ 474978 h 6367455"/>
                <a:gd name="connsiteX7159" fmla="*/ 3539232 w 6891715"/>
                <a:gd name="connsiteY7159" fmla="*/ 441323 h 6367455"/>
                <a:gd name="connsiteX7160" fmla="*/ 3545262 w 6891715"/>
                <a:gd name="connsiteY7160" fmla="*/ 385443 h 6367455"/>
                <a:gd name="connsiteX7161" fmla="*/ 3559862 w 6891715"/>
                <a:gd name="connsiteY7161" fmla="*/ 374013 h 6367455"/>
                <a:gd name="connsiteX7162" fmla="*/ 3560814 w 6891715"/>
                <a:gd name="connsiteY7162" fmla="*/ 355915 h 6367455"/>
                <a:gd name="connsiteX7163" fmla="*/ 3577000 w 6891715"/>
                <a:gd name="connsiteY7163" fmla="*/ 346390 h 6367455"/>
                <a:gd name="connsiteX7164" fmla="*/ 3584934 w 6891715"/>
                <a:gd name="connsiteY7164" fmla="*/ 337818 h 6367455"/>
                <a:gd name="connsiteX7165" fmla="*/ 3583347 w 6891715"/>
                <a:gd name="connsiteY7165" fmla="*/ 378775 h 6367455"/>
                <a:gd name="connsiteX7166" fmla="*/ 3572874 w 6891715"/>
                <a:gd name="connsiteY7166" fmla="*/ 405445 h 6367455"/>
                <a:gd name="connsiteX7167" fmla="*/ 3584934 w 6891715"/>
                <a:gd name="connsiteY7167" fmla="*/ 431480 h 6367455"/>
                <a:gd name="connsiteX7168" fmla="*/ 3584934 w 6891715"/>
                <a:gd name="connsiteY7168" fmla="*/ 456563 h 6367455"/>
                <a:gd name="connsiteX7169" fmla="*/ 3565574 w 6891715"/>
                <a:gd name="connsiteY7169" fmla="*/ 494980 h 6367455"/>
                <a:gd name="connsiteX7170" fmla="*/ 3565574 w 6891715"/>
                <a:gd name="connsiteY7170" fmla="*/ 505458 h 6367455"/>
                <a:gd name="connsiteX7171" fmla="*/ 3590647 w 6891715"/>
                <a:gd name="connsiteY7171" fmla="*/ 478788 h 6367455"/>
                <a:gd name="connsiteX7172" fmla="*/ 3597629 w 6891715"/>
                <a:gd name="connsiteY7172" fmla="*/ 443863 h 6367455"/>
                <a:gd name="connsiteX7173" fmla="*/ 3607151 w 6891715"/>
                <a:gd name="connsiteY7173" fmla="*/ 440688 h 6367455"/>
                <a:gd name="connsiteX7174" fmla="*/ 3619846 w 6891715"/>
                <a:gd name="connsiteY7174" fmla="*/ 457198 h 6367455"/>
                <a:gd name="connsiteX7175" fmla="*/ 3627463 w 6891715"/>
                <a:gd name="connsiteY7175" fmla="*/ 443545 h 6367455"/>
                <a:gd name="connsiteX7176" fmla="*/ 3610007 w 6891715"/>
                <a:gd name="connsiteY7176" fmla="*/ 428940 h 6367455"/>
                <a:gd name="connsiteX7177" fmla="*/ 3605881 w 6891715"/>
                <a:gd name="connsiteY7177" fmla="*/ 393380 h 6367455"/>
                <a:gd name="connsiteX7178" fmla="*/ 3626828 w 6891715"/>
                <a:gd name="connsiteY7178" fmla="*/ 379410 h 6367455"/>
                <a:gd name="connsiteX7179" fmla="*/ 3629685 w 6891715"/>
                <a:gd name="connsiteY7179" fmla="*/ 350835 h 6367455"/>
                <a:gd name="connsiteX7180" fmla="*/ 3642380 w 6891715"/>
                <a:gd name="connsiteY7180" fmla="*/ 337183 h 6367455"/>
                <a:gd name="connsiteX7181" fmla="*/ 3652853 w 6891715"/>
                <a:gd name="connsiteY7181" fmla="*/ 342263 h 6367455"/>
                <a:gd name="connsiteX7182" fmla="*/ 3641428 w 6891715"/>
                <a:gd name="connsiteY7182" fmla="*/ 366710 h 6367455"/>
                <a:gd name="connsiteX7183" fmla="*/ 3662692 w 6891715"/>
                <a:gd name="connsiteY7183" fmla="*/ 378140 h 6367455"/>
                <a:gd name="connsiteX7184" fmla="*/ 3668722 w 6891715"/>
                <a:gd name="connsiteY7184" fmla="*/ 349565 h 6367455"/>
                <a:gd name="connsiteX7185" fmla="*/ 3689986 w 6891715"/>
                <a:gd name="connsiteY7185" fmla="*/ 351471 h 6367455"/>
                <a:gd name="connsiteX7186" fmla="*/ 3669357 w 6891715"/>
                <a:gd name="connsiteY7186" fmla="*/ 331785 h 6367455"/>
                <a:gd name="connsiteX7187" fmla="*/ 3676974 w 6891715"/>
                <a:gd name="connsiteY7187" fmla="*/ 316863 h 6367455"/>
                <a:gd name="connsiteX7188" fmla="*/ 3692843 w 6891715"/>
                <a:gd name="connsiteY7188" fmla="*/ 327023 h 6367455"/>
                <a:gd name="connsiteX7189" fmla="*/ 3703951 w 6891715"/>
                <a:gd name="connsiteY7189" fmla="*/ 353375 h 6367455"/>
                <a:gd name="connsiteX7190" fmla="*/ 3718550 w 6891715"/>
                <a:gd name="connsiteY7190" fmla="*/ 355598 h 6367455"/>
                <a:gd name="connsiteX7191" fmla="*/ 3728072 w 6891715"/>
                <a:gd name="connsiteY7191" fmla="*/ 377505 h 6367455"/>
                <a:gd name="connsiteX7192" fmla="*/ 3747432 w 6891715"/>
                <a:gd name="connsiteY7192" fmla="*/ 396238 h 6367455"/>
                <a:gd name="connsiteX7193" fmla="*/ 3742671 w 6891715"/>
                <a:gd name="connsiteY7193" fmla="*/ 347660 h 6367455"/>
                <a:gd name="connsiteX7194" fmla="*/ 3755366 w 6891715"/>
                <a:gd name="connsiteY7194" fmla="*/ 329563 h 6367455"/>
                <a:gd name="connsiteX7195" fmla="*/ 3741402 w 6891715"/>
                <a:gd name="connsiteY7195" fmla="*/ 310831 h 6367455"/>
                <a:gd name="connsiteX7196" fmla="*/ 3754097 w 6891715"/>
                <a:gd name="connsiteY7196" fmla="*/ 299083 h 6367455"/>
                <a:gd name="connsiteX7197" fmla="*/ 3732832 w 6891715"/>
                <a:gd name="connsiteY7197" fmla="*/ 284796 h 6367455"/>
                <a:gd name="connsiteX7198" fmla="*/ 3722042 w 6891715"/>
                <a:gd name="connsiteY7198" fmla="*/ 307020 h 6367455"/>
                <a:gd name="connsiteX7199" fmla="*/ 3702047 w 6891715"/>
                <a:gd name="connsiteY7199" fmla="*/ 286066 h 6367455"/>
                <a:gd name="connsiteX7200" fmla="*/ 3702682 w 6891715"/>
                <a:gd name="connsiteY7200" fmla="*/ 262888 h 6367455"/>
                <a:gd name="connsiteX7201" fmla="*/ 3679830 w 6891715"/>
                <a:gd name="connsiteY7201" fmla="*/ 270191 h 6367455"/>
                <a:gd name="connsiteX7202" fmla="*/ 3669992 w 6891715"/>
                <a:gd name="connsiteY7202" fmla="*/ 254633 h 6367455"/>
                <a:gd name="connsiteX7203" fmla="*/ 3686813 w 6891715"/>
                <a:gd name="connsiteY7203" fmla="*/ 249236 h 6367455"/>
                <a:gd name="connsiteX7204" fmla="*/ 3699508 w 6891715"/>
                <a:gd name="connsiteY7204" fmla="*/ 257491 h 6367455"/>
                <a:gd name="connsiteX7205" fmla="*/ 3701729 w 6891715"/>
                <a:gd name="connsiteY7205" fmla="*/ 235583 h 6367455"/>
                <a:gd name="connsiteX7206" fmla="*/ 3716646 w 6891715"/>
                <a:gd name="connsiteY7206" fmla="*/ 253363 h 6367455"/>
                <a:gd name="connsiteX7207" fmla="*/ 3718550 w 6891715"/>
                <a:gd name="connsiteY7207" fmla="*/ 269238 h 6367455"/>
                <a:gd name="connsiteX7208" fmla="*/ 3734419 w 6891715"/>
                <a:gd name="connsiteY7208" fmla="*/ 275271 h 6367455"/>
                <a:gd name="connsiteX7209" fmla="*/ 3730293 w 6891715"/>
                <a:gd name="connsiteY7209" fmla="*/ 265746 h 6367455"/>
                <a:gd name="connsiteX7210" fmla="*/ 3744893 w 6891715"/>
                <a:gd name="connsiteY7210" fmla="*/ 235266 h 6367455"/>
                <a:gd name="connsiteX7211" fmla="*/ 3771235 w 6891715"/>
                <a:gd name="connsiteY7211" fmla="*/ 242251 h 6367455"/>
                <a:gd name="connsiteX7212" fmla="*/ 3769648 w 6891715"/>
                <a:gd name="connsiteY7212" fmla="*/ 285431 h 6367455"/>
                <a:gd name="connsiteX7213" fmla="*/ 3794086 w 6891715"/>
                <a:gd name="connsiteY7213" fmla="*/ 289241 h 6367455"/>
                <a:gd name="connsiteX7214" fmla="*/ 3783295 w 6891715"/>
                <a:gd name="connsiteY7214" fmla="*/ 269556 h 6367455"/>
                <a:gd name="connsiteX7215" fmla="*/ 3790913 w 6891715"/>
                <a:gd name="connsiteY7215" fmla="*/ 260031 h 6367455"/>
                <a:gd name="connsiteX7216" fmla="*/ 3798212 w 6891715"/>
                <a:gd name="connsiteY7216" fmla="*/ 266381 h 6367455"/>
                <a:gd name="connsiteX7217" fmla="*/ 3841376 w 6891715"/>
                <a:gd name="connsiteY7217" fmla="*/ 274001 h 6367455"/>
                <a:gd name="connsiteX7218" fmla="*/ 3828998 w 6891715"/>
                <a:gd name="connsiteY7218" fmla="*/ 295273 h 6367455"/>
                <a:gd name="connsiteX7219" fmla="*/ 3855658 w 6891715"/>
                <a:gd name="connsiteY7219" fmla="*/ 294321 h 6367455"/>
                <a:gd name="connsiteX7220" fmla="*/ 3838837 w 6891715"/>
                <a:gd name="connsiteY7220" fmla="*/ 314323 h 6367455"/>
                <a:gd name="connsiteX7221" fmla="*/ 3855975 w 6891715"/>
                <a:gd name="connsiteY7221" fmla="*/ 341628 h 6367455"/>
                <a:gd name="connsiteX7222" fmla="*/ 3871844 w 6891715"/>
                <a:gd name="connsiteY7222" fmla="*/ 335913 h 6367455"/>
                <a:gd name="connsiteX7223" fmla="*/ 3865179 w 6891715"/>
                <a:gd name="connsiteY7223" fmla="*/ 301306 h 6367455"/>
                <a:gd name="connsiteX7224" fmla="*/ 3879461 w 6891715"/>
                <a:gd name="connsiteY7224" fmla="*/ 284478 h 6367455"/>
                <a:gd name="connsiteX7225" fmla="*/ 3862640 w 6891715"/>
                <a:gd name="connsiteY7225" fmla="*/ 279398 h 6367455"/>
                <a:gd name="connsiteX7226" fmla="*/ 3866766 w 6891715"/>
                <a:gd name="connsiteY7226" fmla="*/ 252728 h 6367455"/>
                <a:gd name="connsiteX7227" fmla="*/ 3885809 w 6891715"/>
                <a:gd name="connsiteY7227" fmla="*/ 256856 h 6367455"/>
                <a:gd name="connsiteX7228" fmla="*/ 3891839 w 6891715"/>
                <a:gd name="connsiteY7228" fmla="*/ 239076 h 6367455"/>
                <a:gd name="connsiteX7229" fmla="*/ 3894060 w 6891715"/>
                <a:gd name="connsiteY7229" fmla="*/ 225423 h 6367455"/>
                <a:gd name="connsiteX7230" fmla="*/ 3904534 w 6891715"/>
                <a:gd name="connsiteY7230" fmla="*/ 220978 h 6367455"/>
                <a:gd name="connsiteX7231" fmla="*/ 3929289 w 6891715"/>
                <a:gd name="connsiteY7231" fmla="*/ 187006 h 6367455"/>
                <a:gd name="connsiteX7232" fmla="*/ 3943254 w 6891715"/>
                <a:gd name="connsiteY7232" fmla="*/ 185736 h 6367455"/>
                <a:gd name="connsiteX7233" fmla="*/ 3965470 w 6891715"/>
                <a:gd name="connsiteY7233" fmla="*/ 200658 h 6367455"/>
                <a:gd name="connsiteX7234" fmla="*/ 3976261 w 6891715"/>
                <a:gd name="connsiteY7234" fmla="*/ 187641 h 6367455"/>
                <a:gd name="connsiteX7235" fmla="*/ 3960075 w 6891715"/>
                <a:gd name="connsiteY7235" fmla="*/ 171766 h 6367455"/>
                <a:gd name="connsiteX7236" fmla="*/ 3972453 w 6891715"/>
                <a:gd name="connsiteY7236" fmla="*/ 131761 h 6367455"/>
                <a:gd name="connsiteX7237" fmla="*/ 3994986 w 6891715"/>
                <a:gd name="connsiteY7237" fmla="*/ 144143 h 6367455"/>
                <a:gd name="connsiteX7238" fmla="*/ 3999747 w 6891715"/>
                <a:gd name="connsiteY7238" fmla="*/ 129538 h 6367455"/>
                <a:gd name="connsiteX7239" fmla="*/ 3988004 w 6891715"/>
                <a:gd name="connsiteY7239" fmla="*/ 110806 h 6367455"/>
                <a:gd name="connsiteX7240" fmla="*/ 3959440 w 6891715"/>
                <a:gd name="connsiteY7240" fmla="*/ 105726 h 6367455"/>
                <a:gd name="connsiteX7241" fmla="*/ 3959440 w 6891715"/>
                <a:gd name="connsiteY7241" fmla="*/ 84453 h 6367455"/>
                <a:gd name="connsiteX7242" fmla="*/ 3967692 w 6891715"/>
                <a:gd name="connsiteY7242" fmla="*/ 78103 h 6367455"/>
                <a:gd name="connsiteX7243" fmla="*/ 3995621 w 6891715"/>
                <a:gd name="connsiteY7243" fmla="*/ 102233 h 6367455"/>
                <a:gd name="connsiteX7244" fmla="*/ 4004825 w 6891715"/>
                <a:gd name="connsiteY7244" fmla="*/ 96836 h 6367455"/>
                <a:gd name="connsiteX7245" fmla="*/ 3998478 w 6891715"/>
                <a:gd name="connsiteY7245" fmla="*/ 80008 h 6367455"/>
                <a:gd name="connsiteX7246" fmla="*/ 4002286 w 6891715"/>
                <a:gd name="connsiteY7246" fmla="*/ 45083 h 6367455"/>
                <a:gd name="connsiteX7247" fmla="*/ 4010855 w 6891715"/>
                <a:gd name="connsiteY7247" fmla="*/ 49211 h 6367455"/>
                <a:gd name="connsiteX7248" fmla="*/ 4021646 w 6891715"/>
                <a:gd name="connsiteY7248" fmla="*/ 71436 h 6367455"/>
                <a:gd name="connsiteX7249" fmla="*/ 4027676 w 6891715"/>
                <a:gd name="connsiteY7249" fmla="*/ 42861 h 6367455"/>
                <a:gd name="connsiteX7250" fmla="*/ 4035293 w 6891715"/>
                <a:gd name="connsiteY7250" fmla="*/ 40638 h 6367455"/>
                <a:gd name="connsiteX7251" fmla="*/ 4041641 w 6891715"/>
                <a:gd name="connsiteY7251" fmla="*/ 66673 h 6367455"/>
                <a:gd name="connsiteX7252" fmla="*/ 4054336 w 6891715"/>
                <a:gd name="connsiteY7252" fmla="*/ 69848 h 6367455"/>
                <a:gd name="connsiteX7253" fmla="*/ 4064175 w 6891715"/>
                <a:gd name="connsiteY7253" fmla="*/ 95248 h 6367455"/>
                <a:gd name="connsiteX7254" fmla="*/ 4079726 w 6891715"/>
                <a:gd name="connsiteY7254" fmla="*/ 78103 h 6367455"/>
                <a:gd name="connsiteX7255" fmla="*/ 4104164 w 6891715"/>
                <a:gd name="connsiteY7255" fmla="*/ 67626 h 6367455"/>
                <a:gd name="connsiteX7256" fmla="*/ 4108290 w 6891715"/>
                <a:gd name="connsiteY7256" fmla="*/ 85088 h 6367455"/>
                <a:gd name="connsiteX7257" fmla="*/ 4059097 w 6891715"/>
                <a:gd name="connsiteY7257" fmla="*/ 155256 h 6367455"/>
                <a:gd name="connsiteX7258" fmla="*/ 4042276 w 6891715"/>
                <a:gd name="connsiteY7258" fmla="*/ 238758 h 6367455"/>
                <a:gd name="connsiteX7259" fmla="*/ 4027676 w 6891715"/>
                <a:gd name="connsiteY7259" fmla="*/ 261936 h 6367455"/>
                <a:gd name="connsiteX7260" fmla="*/ 4034024 w 6891715"/>
                <a:gd name="connsiteY7260" fmla="*/ 290510 h 6367455"/>
                <a:gd name="connsiteX7261" fmla="*/ 4046719 w 6891715"/>
                <a:gd name="connsiteY7261" fmla="*/ 293685 h 6367455"/>
                <a:gd name="connsiteX7262" fmla="*/ 4057510 w 6891715"/>
                <a:gd name="connsiteY7262" fmla="*/ 275588 h 6367455"/>
                <a:gd name="connsiteX7263" fmla="*/ 4081631 w 6891715"/>
                <a:gd name="connsiteY7263" fmla="*/ 245743 h 6367455"/>
                <a:gd name="connsiteX7264" fmla="*/ 4063540 w 6891715"/>
                <a:gd name="connsiteY7264" fmla="*/ 247013 h 6367455"/>
                <a:gd name="connsiteX7265" fmla="*/ 4064175 w 6891715"/>
                <a:gd name="connsiteY7265" fmla="*/ 232091 h 6367455"/>
                <a:gd name="connsiteX7266" fmla="*/ 4126063 w 6891715"/>
                <a:gd name="connsiteY7266" fmla="*/ 154621 h 6367455"/>
                <a:gd name="connsiteX7267" fmla="*/ 4140663 w 6891715"/>
                <a:gd name="connsiteY7267" fmla="*/ 113663 h 6367455"/>
                <a:gd name="connsiteX7268" fmla="*/ 4166688 w 6891715"/>
                <a:gd name="connsiteY7268" fmla="*/ 90168 h 6367455"/>
                <a:gd name="connsiteX7269" fmla="*/ 4171766 w 6891715"/>
                <a:gd name="connsiteY7269" fmla="*/ 66673 h 6367455"/>
                <a:gd name="connsiteX7270" fmla="*/ 4189856 w 6891715"/>
                <a:gd name="connsiteY7270" fmla="*/ 50798 h 6367455"/>
                <a:gd name="connsiteX7271" fmla="*/ 4187635 w 6891715"/>
                <a:gd name="connsiteY7271" fmla="*/ 75881 h 6367455"/>
                <a:gd name="connsiteX7272" fmla="*/ 4197473 w 6891715"/>
                <a:gd name="connsiteY7272" fmla="*/ 93026 h 6367455"/>
                <a:gd name="connsiteX7273" fmla="*/ 4195252 w 6891715"/>
                <a:gd name="connsiteY7273" fmla="*/ 106678 h 6367455"/>
                <a:gd name="connsiteX7274" fmla="*/ 4179383 w 6891715"/>
                <a:gd name="connsiteY7274" fmla="*/ 116203 h 6367455"/>
                <a:gd name="connsiteX7275" fmla="*/ 4170179 w 6891715"/>
                <a:gd name="connsiteY7275" fmla="*/ 139381 h 6367455"/>
                <a:gd name="connsiteX7276" fmla="*/ 4197791 w 6891715"/>
                <a:gd name="connsiteY7276" fmla="*/ 131761 h 6367455"/>
                <a:gd name="connsiteX7277" fmla="*/ 4185731 w 6891715"/>
                <a:gd name="connsiteY7277" fmla="*/ 200658 h 6367455"/>
                <a:gd name="connsiteX7278" fmla="*/ 4200330 w 6891715"/>
                <a:gd name="connsiteY7278" fmla="*/ 201293 h 6367455"/>
                <a:gd name="connsiteX7279" fmla="*/ 4222546 w 6891715"/>
                <a:gd name="connsiteY7279" fmla="*/ 187323 h 6367455"/>
                <a:gd name="connsiteX7280" fmla="*/ 4238098 w 6891715"/>
                <a:gd name="connsiteY7280" fmla="*/ 143191 h 6367455"/>
                <a:gd name="connsiteX7281" fmla="*/ 4246667 w 6891715"/>
                <a:gd name="connsiteY7281" fmla="*/ 155573 h 6367455"/>
                <a:gd name="connsiteX7282" fmla="*/ 4250476 w 6891715"/>
                <a:gd name="connsiteY7282" fmla="*/ 141921 h 6367455"/>
                <a:gd name="connsiteX7283" fmla="*/ 4236828 w 6891715"/>
                <a:gd name="connsiteY7283" fmla="*/ 126363 h 6367455"/>
                <a:gd name="connsiteX7284" fmla="*/ 4240954 w 6891715"/>
                <a:gd name="connsiteY7284" fmla="*/ 106043 h 6367455"/>
                <a:gd name="connsiteX7285" fmla="*/ 4258727 w 6891715"/>
                <a:gd name="connsiteY7285" fmla="*/ 101916 h 6367455"/>
                <a:gd name="connsiteX7286" fmla="*/ 4264123 w 6891715"/>
                <a:gd name="connsiteY7286" fmla="*/ 93343 h 6367455"/>
                <a:gd name="connsiteX7287" fmla="*/ 4277770 w 6891715"/>
                <a:gd name="connsiteY7287" fmla="*/ 74293 h 6367455"/>
                <a:gd name="connsiteX7288" fmla="*/ 4268884 w 6891715"/>
                <a:gd name="connsiteY7288" fmla="*/ 63498 h 6367455"/>
                <a:gd name="connsiteX7289" fmla="*/ 4274279 w 6891715"/>
                <a:gd name="connsiteY7289" fmla="*/ 39686 h 6367455"/>
                <a:gd name="connsiteX7290" fmla="*/ 4286657 w 6891715"/>
                <a:gd name="connsiteY7290" fmla="*/ 33336 h 6367455"/>
                <a:gd name="connsiteX7291" fmla="*/ 4277135 w 6891715"/>
                <a:gd name="connsiteY7291" fmla="*/ 19366 h 6367455"/>
                <a:gd name="connsiteX7292" fmla="*/ 4105211 w 6891715"/>
                <a:gd name="connsiteY7292" fmla="*/ 0 h 6367455"/>
                <a:gd name="connsiteX7293" fmla="*/ 4132404 w 6891715"/>
                <a:gd name="connsiteY7293" fmla="*/ 29210 h 6367455"/>
                <a:gd name="connsiteX7294" fmla="*/ 4151279 w 6891715"/>
                <a:gd name="connsiteY7294" fmla="*/ 20320 h 6367455"/>
                <a:gd name="connsiteX7295" fmla="*/ 4142001 w 6891715"/>
                <a:gd name="connsiteY7295" fmla="*/ 37465 h 6367455"/>
                <a:gd name="connsiteX7296" fmla="*/ 4118327 w 6891715"/>
                <a:gd name="connsiteY7296" fmla="*/ 43180 h 6367455"/>
                <a:gd name="connsiteX7297" fmla="*/ 4092734 w 6891715"/>
                <a:gd name="connsiteY7297" fmla="*/ 44133 h 6367455"/>
                <a:gd name="connsiteX7298" fmla="*/ 4070660 w 6891715"/>
                <a:gd name="connsiteY7298" fmla="*/ 57150 h 6367455"/>
                <a:gd name="connsiteX7299" fmla="*/ 4067141 w 6891715"/>
                <a:gd name="connsiteY7299" fmla="*/ 41275 h 6367455"/>
                <a:gd name="connsiteX7300" fmla="*/ 4088575 w 6891715"/>
                <a:gd name="connsiteY7300" fmla="*/ 39370 h 6367455"/>
                <a:gd name="connsiteX7301" fmla="*/ 4087295 w 6891715"/>
                <a:gd name="connsiteY7301" fmla="*/ 29528 h 6367455"/>
                <a:gd name="connsiteX7302" fmla="*/ 4068100 w 6891715"/>
                <a:gd name="connsiteY7302" fmla="*/ 26353 h 6367455"/>
                <a:gd name="connsiteX7303" fmla="*/ 4072259 w 6891715"/>
                <a:gd name="connsiteY7303" fmla="*/ 12065 h 6367455"/>
                <a:gd name="connsiteX7304" fmla="*/ 4098812 w 6891715"/>
                <a:gd name="connsiteY7304" fmla="*/ 10478 h 6367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</a:cxnLst>
              <a:rect l="l" t="t" r="r" b="b"/>
              <a:pathLst>
                <a:path w="6891715" h="6367455">
                  <a:moveTo>
                    <a:pt x="2683163" y="6337292"/>
                  </a:moveTo>
                  <a:lnTo>
                    <a:pt x="2693958" y="6353978"/>
                  </a:lnTo>
                  <a:lnTo>
                    <a:pt x="2680624" y="6366813"/>
                  </a:lnTo>
                  <a:lnTo>
                    <a:pt x="2668876" y="6367455"/>
                  </a:lnTo>
                  <a:lnTo>
                    <a:pt x="2665383" y="6352695"/>
                  </a:lnTo>
                  <a:close/>
                  <a:moveTo>
                    <a:pt x="2700308" y="6256329"/>
                  </a:moveTo>
                  <a:lnTo>
                    <a:pt x="2695228" y="6265854"/>
                  </a:lnTo>
                  <a:lnTo>
                    <a:pt x="2687608" y="6263949"/>
                  </a:lnTo>
                  <a:lnTo>
                    <a:pt x="2690784" y="6256647"/>
                  </a:lnTo>
                  <a:close/>
                  <a:moveTo>
                    <a:pt x="2722533" y="6238867"/>
                  </a:moveTo>
                  <a:lnTo>
                    <a:pt x="2720891" y="6254742"/>
                  </a:lnTo>
                  <a:lnTo>
                    <a:pt x="2713008" y="6251567"/>
                  </a:lnTo>
                  <a:lnTo>
                    <a:pt x="2714322" y="6242360"/>
                  </a:lnTo>
                  <a:close/>
                  <a:moveTo>
                    <a:pt x="4255139" y="6154726"/>
                  </a:moveTo>
                  <a:lnTo>
                    <a:pt x="4256051" y="6161076"/>
                  </a:lnTo>
                  <a:lnTo>
                    <a:pt x="4243891" y="6173776"/>
                  </a:lnTo>
                  <a:lnTo>
                    <a:pt x="4241763" y="6166474"/>
                  </a:lnTo>
                  <a:lnTo>
                    <a:pt x="4245715" y="6156949"/>
                  </a:lnTo>
                  <a:lnTo>
                    <a:pt x="4249971" y="6160124"/>
                  </a:lnTo>
                  <a:close/>
                  <a:moveTo>
                    <a:pt x="3939210" y="6130914"/>
                  </a:moveTo>
                  <a:lnTo>
                    <a:pt x="3946521" y="6130914"/>
                  </a:lnTo>
                  <a:lnTo>
                    <a:pt x="3948746" y="6144521"/>
                  </a:lnTo>
                  <a:lnTo>
                    <a:pt x="3956057" y="6150849"/>
                  </a:lnTo>
                  <a:lnTo>
                    <a:pt x="3965594" y="6141356"/>
                  </a:lnTo>
                  <a:lnTo>
                    <a:pt x="3975130" y="6138192"/>
                  </a:lnTo>
                  <a:lnTo>
                    <a:pt x="3984666" y="6141989"/>
                  </a:lnTo>
                  <a:lnTo>
                    <a:pt x="3987845" y="6149267"/>
                  </a:lnTo>
                  <a:lnTo>
                    <a:pt x="3978309" y="6154646"/>
                  </a:lnTo>
                  <a:lnTo>
                    <a:pt x="3978309" y="6160026"/>
                  </a:lnTo>
                  <a:lnTo>
                    <a:pt x="3992295" y="6161924"/>
                  </a:lnTo>
                  <a:lnTo>
                    <a:pt x="3996427" y="6160975"/>
                  </a:lnTo>
                  <a:lnTo>
                    <a:pt x="4004056" y="6173316"/>
                  </a:lnTo>
                  <a:lnTo>
                    <a:pt x="4011367" y="6170151"/>
                  </a:lnTo>
                  <a:lnTo>
                    <a:pt x="4028214" y="6170151"/>
                  </a:lnTo>
                  <a:lnTo>
                    <a:pt x="4038069" y="6164772"/>
                  </a:lnTo>
                  <a:lnTo>
                    <a:pt x="4054916" y="6162557"/>
                  </a:lnTo>
                  <a:lnTo>
                    <a:pt x="4060320" y="6158127"/>
                  </a:lnTo>
                  <a:lnTo>
                    <a:pt x="4068584" y="6161291"/>
                  </a:lnTo>
                  <a:lnTo>
                    <a:pt x="4073988" y="6169835"/>
                  </a:lnTo>
                  <a:lnTo>
                    <a:pt x="4082571" y="6170468"/>
                  </a:lnTo>
                  <a:lnTo>
                    <a:pt x="4100371" y="6165089"/>
                  </a:lnTo>
                  <a:lnTo>
                    <a:pt x="4109908" y="6170468"/>
                  </a:lnTo>
                  <a:lnTo>
                    <a:pt x="4119444" y="6170151"/>
                  </a:lnTo>
                  <a:lnTo>
                    <a:pt x="4128980" y="6163823"/>
                  </a:lnTo>
                  <a:lnTo>
                    <a:pt x="4137563" y="6166038"/>
                  </a:lnTo>
                  <a:lnTo>
                    <a:pt x="4135337" y="6172366"/>
                  </a:lnTo>
                  <a:lnTo>
                    <a:pt x="4137563" y="6180594"/>
                  </a:lnTo>
                  <a:lnTo>
                    <a:pt x="4142013" y="6188821"/>
                  </a:lnTo>
                  <a:lnTo>
                    <a:pt x="4149324" y="6191985"/>
                  </a:lnTo>
                  <a:lnTo>
                    <a:pt x="4156635" y="6184707"/>
                  </a:lnTo>
                  <a:lnTo>
                    <a:pt x="4163946" y="6181543"/>
                  </a:lnTo>
                  <a:lnTo>
                    <a:pt x="4175707" y="6184707"/>
                  </a:lnTo>
                  <a:lnTo>
                    <a:pt x="4179840" y="6177113"/>
                  </a:lnTo>
                  <a:lnTo>
                    <a:pt x="4181111" y="6169835"/>
                  </a:lnTo>
                  <a:lnTo>
                    <a:pt x="4185243" y="6167620"/>
                  </a:lnTo>
                  <a:lnTo>
                    <a:pt x="4184290" y="6176164"/>
                  </a:lnTo>
                  <a:lnTo>
                    <a:pt x="4189376" y="6184391"/>
                  </a:lnTo>
                  <a:lnTo>
                    <a:pt x="4188422" y="6188504"/>
                  </a:lnTo>
                  <a:lnTo>
                    <a:pt x="4186197" y="6195782"/>
                  </a:lnTo>
                  <a:lnTo>
                    <a:pt x="4179204" y="6206541"/>
                  </a:lnTo>
                  <a:lnTo>
                    <a:pt x="4170621" y="6210654"/>
                  </a:lnTo>
                  <a:lnTo>
                    <a:pt x="4164264" y="6205908"/>
                  </a:lnTo>
                  <a:lnTo>
                    <a:pt x="4152820" y="6212237"/>
                  </a:lnTo>
                  <a:lnTo>
                    <a:pt x="4144238" y="6213186"/>
                  </a:lnTo>
                  <a:lnTo>
                    <a:pt x="4128344" y="6207807"/>
                  </a:lnTo>
                  <a:lnTo>
                    <a:pt x="4114358" y="6212553"/>
                  </a:lnTo>
                  <a:lnTo>
                    <a:pt x="4103232" y="6208123"/>
                  </a:lnTo>
                  <a:lnTo>
                    <a:pt x="4085114" y="6208756"/>
                  </a:lnTo>
                  <a:lnTo>
                    <a:pt x="4074306" y="6218249"/>
                  </a:lnTo>
                  <a:lnTo>
                    <a:pt x="4066995" y="6221413"/>
                  </a:lnTo>
                  <a:lnTo>
                    <a:pt x="4051101" y="6221413"/>
                  </a:lnTo>
                  <a:lnTo>
                    <a:pt x="4045697" y="6224577"/>
                  </a:lnTo>
                  <a:lnTo>
                    <a:pt x="4041565" y="6222362"/>
                  </a:lnTo>
                  <a:lnTo>
                    <a:pt x="4045697" y="6211920"/>
                  </a:lnTo>
                  <a:lnTo>
                    <a:pt x="4037115" y="6202744"/>
                  </a:lnTo>
                  <a:lnTo>
                    <a:pt x="4024400" y="6194200"/>
                  </a:lnTo>
                  <a:lnTo>
                    <a:pt x="4014864" y="6197681"/>
                  </a:lnTo>
                  <a:lnTo>
                    <a:pt x="4003103" y="6194516"/>
                  </a:lnTo>
                  <a:lnTo>
                    <a:pt x="3992613" y="6191352"/>
                  </a:lnTo>
                  <a:lnTo>
                    <a:pt x="3979898" y="6192618"/>
                  </a:lnTo>
                  <a:lnTo>
                    <a:pt x="3970362" y="6184391"/>
                  </a:lnTo>
                  <a:lnTo>
                    <a:pt x="3954468" y="6179961"/>
                  </a:lnTo>
                  <a:lnTo>
                    <a:pt x="3944614" y="6184707"/>
                  </a:lnTo>
                  <a:lnTo>
                    <a:pt x="3933171" y="6188821"/>
                  </a:lnTo>
                  <a:lnTo>
                    <a:pt x="3925542" y="6178379"/>
                  </a:lnTo>
                  <a:lnTo>
                    <a:pt x="3923634" y="6167620"/>
                  </a:lnTo>
                  <a:lnTo>
                    <a:pt x="3924588" y="6157494"/>
                  </a:lnTo>
                  <a:lnTo>
                    <a:pt x="3919184" y="6148951"/>
                  </a:lnTo>
                  <a:lnTo>
                    <a:pt x="3919820" y="6142622"/>
                  </a:lnTo>
                  <a:lnTo>
                    <a:pt x="3917913" y="6136294"/>
                  </a:lnTo>
                  <a:lnTo>
                    <a:pt x="3925224" y="6139458"/>
                  </a:lnTo>
                  <a:lnTo>
                    <a:pt x="3932853" y="6150216"/>
                  </a:lnTo>
                  <a:lnTo>
                    <a:pt x="3938257" y="6154014"/>
                  </a:lnTo>
                  <a:lnTo>
                    <a:pt x="3943343" y="6148634"/>
                  </a:lnTo>
                  <a:lnTo>
                    <a:pt x="3934760" y="6140407"/>
                  </a:lnTo>
                  <a:close/>
                  <a:moveTo>
                    <a:pt x="4979304" y="6116626"/>
                  </a:moveTo>
                  <a:lnTo>
                    <a:pt x="4987888" y="6116626"/>
                  </a:lnTo>
                  <a:lnTo>
                    <a:pt x="4983755" y="6126107"/>
                  </a:lnTo>
                  <a:lnTo>
                    <a:pt x="4969765" y="6130216"/>
                  </a:lnTo>
                  <a:lnTo>
                    <a:pt x="4970719" y="6138748"/>
                  </a:lnTo>
                  <a:lnTo>
                    <a:pt x="4955140" y="6149177"/>
                  </a:lnTo>
                  <a:lnTo>
                    <a:pt x="4944648" y="6155498"/>
                  </a:lnTo>
                  <a:lnTo>
                    <a:pt x="4934155" y="6168139"/>
                  </a:lnTo>
                  <a:lnTo>
                    <a:pt x="4919530" y="6180148"/>
                  </a:lnTo>
                  <a:lnTo>
                    <a:pt x="4919848" y="6181412"/>
                  </a:lnTo>
                  <a:lnTo>
                    <a:pt x="4922709" y="6190577"/>
                  </a:lnTo>
                  <a:lnTo>
                    <a:pt x="4925889" y="6194370"/>
                  </a:lnTo>
                  <a:lnTo>
                    <a:pt x="4932248" y="6201954"/>
                  </a:lnTo>
                  <a:lnTo>
                    <a:pt x="4934473" y="6211435"/>
                  </a:lnTo>
                  <a:lnTo>
                    <a:pt x="4927161" y="6212699"/>
                  </a:lnTo>
                  <a:lnTo>
                    <a:pt x="4924935" y="6206379"/>
                  </a:lnTo>
                  <a:lnTo>
                    <a:pt x="4916351" y="6206379"/>
                  </a:lnTo>
                  <a:lnTo>
                    <a:pt x="4909356" y="6208275"/>
                  </a:lnTo>
                  <a:lnTo>
                    <a:pt x="4902997" y="6214596"/>
                  </a:lnTo>
                  <a:lnTo>
                    <a:pt x="4892187" y="6226289"/>
                  </a:lnTo>
                  <a:lnTo>
                    <a:pt x="4871202" y="6238298"/>
                  </a:lnTo>
                  <a:lnTo>
                    <a:pt x="4851172" y="6240510"/>
                  </a:lnTo>
                  <a:lnTo>
                    <a:pt x="4835274" y="6238614"/>
                  </a:lnTo>
                  <a:lnTo>
                    <a:pt x="4826690" y="6246199"/>
                  </a:lnTo>
                  <a:lnTo>
                    <a:pt x="4828916" y="6253151"/>
                  </a:lnTo>
                  <a:lnTo>
                    <a:pt x="4821285" y="6251255"/>
                  </a:lnTo>
                  <a:lnTo>
                    <a:pt x="4806341" y="6248095"/>
                  </a:lnTo>
                  <a:lnTo>
                    <a:pt x="4781224" y="6246515"/>
                  </a:lnTo>
                  <a:lnTo>
                    <a:pt x="4776773" y="6237982"/>
                  </a:lnTo>
                  <a:lnTo>
                    <a:pt x="4773593" y="6228501"/>
                  </a:lnTo>
                  <a:lnTo>
                    <a:pt x="4764055" y="6220284"/>
                  </a:lnTo>
                  <a:lnTo>
                    <a:pt x="4762783" y="6209855"/>
                  </a:lnTo>
                  <a:lnTo>
                    <a:pt x="4760875" y="6201322"/>
                  </a:lnTo>
                  <a:lnTo>
                    <a:pt x="4772321" y="6203535"/>
                  </a:lnTo>
                  <a:lnTo>
                    <a:pt x="4778998" y="6206695"/>
                  </a:lnTo>
                  <a:lnTo>
                    <a:pt x="4789172" y="6189629"/>
                  </a:lnTo>
                  <a:lnTo>
                    <a:pt x="4796803" y="6186469"/>
                  </a:lnTo>
                  <a:lnTo>
                    <a:pt x="4806023" y="6182993"/>
                  </a:lnTo>
                  <a:lnTo>
                    <a:pt x="4826372" y="6185205"/>
                  </a:lnTo>
                  <a:lnTo>
                    <a:pt x="4827008" y="6177620"/>
                  </a:lnTo>
                  <a:lnTo>
                    <a:pt x="4827008" y="6175724"/>
                  </a:lnTo>
                  <a:lnTo>
                    <a:pt x="4826054" y="6164031"/>
                  </a:lnTo>
                  <a:lnTo>
                    <a:pt x="4837500" y="6164979"/>
                  </a:lnTo>
                  <a:lnTo>
                    <a:pt x="4845131" y="6171299"/>
                  </a:lnTo>
                  <a:lnTo>
                    <a:pt x="4864207" y="6173196"/>
                  </a:lnTo>
                  <a:lnTo>
                    <a:pt x="4882330" y="6165927"/>
                  </a:lnTo>
                  <a:lnTo>
                    <a:pt x="4914761" y="6154866"/>
                  </a:lnTo>
                  <a:lnTo>
                    <a:pt x="4939243" y="6145385"/>
                  </a:lnTo>
                  <a:lnTo>
                    <a:pt x="4957048" y="6130532"/>
                  </a:lnTo>
                  <a:lnTo>
                    <a:pt x="4970719" y="6126107"/>
                  </a:lnTo>
                  <a:close/>
                  <a:moveTo>
                    <a:pt x="4269809" y="6099164"/>
                  </a:moveTo>
                  <a:lnTo>
                    <a:pt x="4278081" y="6107690"/>
                  </a:lnTo>
                  <a:lnTo>
                    <a:pt x="4273179" y="6110848"/>
                  </a:lnTo>
                  <a:lnTo>
                    <a:pt x="4273179" y="6119059"/>
                  </a:lnTo>
                  <a:lnTo>
                    <a:pt x="4271341" y="6131691"/>
                  </a:lnTo>
                  <a:lnTo>
                    <a:pt x="4281451" y="6138955"/>
                  </a:lnTo>
                  <a:lnTo>
                    <a:pt x="4275630" y="6154744"/>
                  </a:lnTo>
                  <a:lnTo>
                    <a:pt x="4266439" y="6157902"/>
                  </a:lnTo>
                  <a:lnTo>
                    <a:pt x="4265520" y="6154744"/>
                  </a:lnTo>
                  <a:lnTo>
                    <a:pt x="4271341" y="6143376"/>
                  </a:lnTo>
                  <a:lnTo>
                    <a:pt x="4263988" y="6135797"/>
                  </a:lnTo>
                  <a:lnTo>
                    <a:pt x="4265213" y="6129481"/>
                  </a:lnTo>
                  <a:lnTo>
                    <a:pt x="4267051" y="6122533"/>
                  </a:lnTo>
                  <a:lnTo>
                    <a:pt x="4267051" y="6114954"/>
                  </a:lnTo>
                  <a:lnTo>
                    <a:pt x="4271953" y="6107690"/>
                  </a:lnTo>
                  <a:close/>
                  <a:moveTo>
                    <a:pt x="3049239" y="6092814"/>
                  </a:moveTo>
                  <a:lnTo>
                    <a:pt x="3061023" y="6092814"/>
                  </a:lnTo>
                  <a:lnTo>
                    <a:pt x="3070188" y="6099703"/>
                  </a:lnTo>
                  <a:lnTo>
                    <a:pt x="3064623" y="6107790"/>
                  </a:lnTo>
                  <a:lnTo>
                    <a:pt x="3052513" y="6108689"/>
                  </a:lnTo>
                  <a:lnTo>
                    <a:pt x="3048257" y="6107790"/>
                  </a:lnTo>
                  <a:lnTo>
                    <a:pt x="3038438" y="6097007"/>
                  </a:lnTo>
                  <a:close/>
                  <a:moveTo>
                    <a:pt x="3038243" y="6081701"/>
                  </a:moveTo>
                  <a:lnTo>
                    <a:pt x="3041613" y="6088628"/>
                  </a:lnTo>
                  <a:lnTo>
                    <a:pt x="3032422" y="6094401"/>
                  </a:lnTo>
                  <a:lnTo>
                    <a:pt x="3024150" y="6082855"/>
                  </a:lnTo>
                  <a:close/>
                  <a:moveTo>
                    <a:pt x="3863987" y="6053126"/>
                  </a:moveTo>
                  <a:lnTo>
                    <a:pt x="3875919" y="6056271"/>
                  </a:lnTo>
                  <a:lnTo>
                    <a:pt x="3881401" y="6066964"/>
                  </a:lnTo>
                  <a:lnTo>
                    <a:pt x="3875919" y="6067908"/>
                  </a:lnTo>
                  <a:lnTo>
                    <a:pt x="3880111" y="6079230"/>
                  </a:lnTo>
                  <a:lnTo>
                    <a:pt x="3876886" y="6086464"/>
                  </a:lnTo>
                  <a:lnTo>
                    <a:pt x="3865277" y="6084891"/>
                  </a:lnTo>
                  <a:lnTo>
                    <a:pt x="3860763" y="6066021"/>
                  </a:lnTo>
                  <a:close/>
                  <a:moveTo>
                    <a:pt x="4100970" y="6043601"/>
                  </a:moveTo>
                  <a:lnTo>
                    <a:pt x="4111588" y="6057374"/>
                  </a:lnTo>
                  <a:lnTo>
                    <a:pt x="4101282" y="6065826"/>
                  </a:lnTo>
                  <a:lnTo>
                    <a:pt x="4103156" y="6054244"/>
                  </a:lnTo>
                  <a:lnTo>
                    <a:pt x="4098784" y="6049861"/>
                  </a:lnTo>
                  <a:lnTo>
                    <a:pt x="4092850" y="6051113"/>
                  </a:lnTo>
                  <a:lnTo>
                    <a:pt x="4092538" y="6046105"/>
                  </a:lnTo>
                  <a:close/>
                  <a:moveTo>
                    <a:pt x="4379876" y="6040426"/>
                  </a:moveTo>
                  <a:lnTo>
                    <a:pt x="4379876" y="6051117"/>
                  </a:lnTo>
                  <a:lnTo>
                    <a:pt x="4366858" y="6060550"/>
                  </a:lnTo>
                  <a:lnTo>
                    <a:pt x="4364318" y="6075014"/>
                  </a:lnTo>
                  <a:lnTo>
                    <a:pt x="4352888" y="6098282"/>
                  </a:lnTo>
                  <a:lnTo>
                    <a:pt x="4333838" y="6105514"/>
                  </a:lnTo>
                  <a:lnTo>
                    <a:pt x="4335425" y="6088849"/>
                  </a:lnTo>
                  <a:lnTo>
                    <a:pt x="4324313" y="6089163"/>
                  </a:lnTo>
                  <a:lnTo>
                    <a:pt x="4328123" y="6083818"/>
                  </a:lnTo>
                  <a:lnTo>
                    <a:pt x="4333520" y="6070297"/>
                  </a:lnTo>
                  <a:lnTo>
                    <a:pt x="4345903" y="6053318"/>
                  </a:lnTo>
                  <a:lnTo>
                    <a:pt x="4360508" y="6048287"/>
                  </a:lnTo>
                  <a:close/>
                  <a:moveTo>
                    <a:pt x="4333108" y="6021376"/>
                  </a:moveTo>
                  <a:lnTo>
                    <a:pt x="4337013" y="6023281"/>
                  </a:lnTo>
                  <a:lnTo>
                    <a:pt x="4334610" y="6030266"/>
                  </a:lnTo>
                  <a:lnTo>
                    <a:pt x="4325900" y="6030901"/>
                  </a:lnTo>
                  <a:close/>
                  <a:moveTo>
                    <a:pt x="4191713" y="6019789"/>
                  </a:moveTo>
                  <a:lnTo>
                    <a:pt x="4195726" y="6021376"/>
                  </a:lnTo>
                  <a:lnTo>
                    <a:pt x="4187700" y="6034077"/>
                  </a:lnTo>
                  <a:lnTo>
                    <a:pt x="4184613" y="6029314"/>
                  </a:lnTo>
                  <a:close/>
                  <a:moveTo>
                    <a:pt x="3752636" y="6002326"/>
                  </a:moveTo>
                  <a:lnTo>
                    <a:pt x="3754400" y="6015026"/>
                  </a:lnTo>
                  <a:lnTo>
                    <a:pt x="3748050" y="6006165"/>
                  </a:lnTo>
                  <a:close/>
                  <a:moveTo>
                    <a:pt x="4012798" y="5995976"/>
                  </a:moveTo>
                  <a:lnTo>
                    <a:pt x="4024276" y="6005183"/>
                  </a:lnTo>
                  <a:lnTo>
                    <a:pt x="4014970" y="6022011"/>
                  </a:lnTo>
                  <a:lnTo>
                    <a:pt x="4008145" y="6026139"/>
                  </a:lnTo>
                  <a:lnTo>
                    <a:pt x="4001941" y="6024234"/>
                  </a:lnTo>
                  <a:lnTo>
                    <a:pt x="3997288" y="6018201"/>
                  </a:lnTo>
                  <a:lnTo>
                    <a:pt x="4005663" y="6015661"/>
                  </a:lnTo>
                  <a:lnTo>
                    <a:pt x="3998218" y="6010581"/>
                  </a:lnTo>
                  <a:lnTo>
                    <a:pt x="4001320" y="6007406"/>
                  </a:lnTo>
                  <a:lnTo>
                    <a:pt x="4011867" y="6008358"/>
                  </a:lnTo>
                  <a:lnTo>
                    <a:pt x="4015900" y="6008358"/>
                  </a:lnTo>
                  <a:lnTo>
                    <a:pt x="4011867" y="6001056"/>
                  </a:lnTo>
                  <a:close/>
                  <a:moveTo>
                    <a:pt x="4097132" y="5994389"/>
                  </a:moveTo>
                  <a:lnTo>
                    <a:pt x="4100476" y="6005330"/>
                  </a:lnTo>
                  <a:lnTo>
                    <a:pt x="4097740" y="6018202"/>
                  </a:lnTo>
                  <a:lnTo>
                    <a:pt x="4086188" y="6005652"/>
                  </a:lnTo>
                  <a:lnTo>
                    <a:pt x="4086188" y="5997929"/>
                  </a:lnTo>
                  <a:close/>
                  <a:moveTo>
                    <a:pt x="4278593" y="5988039"/>
                  </a:moveTo>
                  <a:lnTo>
                    <a:pt x="4284943" y="5988039"/>
                  </a:lnTo>
                  <a:lnTo>
                    <a:pt x="4292563" y="5991214"/>
                  </a:lnTo>
                  <a:lnTo>
                    <a:pt x="4286213" y="5994389"/>
                  </a:lnTo>
                  <a:lnTo>
                    <a:pt x="4282085" y="5999786"/>
                  </a:lnTo>
                  <a:lnTo>
                    <a:pt x="4270655" y="5997564"/>
                  </a:lnTo>
                  <a:lnTo>
                    <a:pt x="4256685" y="6003914"/>
                  </a:lnTo>
                  <a:lnTo>
                    <a:pt x="4258908" y="6019789"/>
                  </a:lnTo>
                  <a:lnTo>
                    <a:pt x="4251288" y="6013439"/>
                  </a:lnTo>
                  <a:lnTo>
                    <a:pt x="4253510" y="6000739"/>
                  </a:lnTo>
                  <a:lnTo>
                    <a:pt x="4262718" y="5989309"/>
                  </a:lnTo>
                  <a:close/>
                  <a:moveTo>
                    <a:pt x="4044769" y="5988039"/>
                  </a:moveTo>
                  <a:lnTo>
                    <a:pt x="4050157" y="5994389"/>
                  </a:lnTo>
                  <a:lnTo>
                    <a:pt x="4052851" y="6001691"/>
                  </a:lnTo>
                  <a:lnTo>
                    <a:pt x="4042748" y="6007089"/>
                  </a:lnTo>
                  <a:lnTo>
                    <a:pt x="4041738" y="6002009"/>
                  </a:lnTo>
                  <a:close/>
                  <a:moveTo>
                    <a:pt x="2784354" y="5988039"/>
                  </a:moveTo>
                  <a:lnTo>
                    <a:pt x="2798725" y="5999034"/>
                  </a:lnTo>
                  <a:lnTo>
                    <a:pt x="2788699" y="6005502"/>
                  </a:lnTo>
                  <a:lnTo>
                    <a:pt x="2779675" y="5992566"/>
                  </a:lnTo>
                  <a:close/>
                  <a:moveTo>
                    <a:pt x="4162388" y="5973751"/>
                  </a:moveTo>
                  <a:lnTo>
                    <a:pt x="4157943" y="5978006"/>
                  </a:lnTo>
                  <a:lnTo>
                    <a:pt x="4156038" y="5991099"/>
                  </a:lnTo>
                  <a:lnTo>
                    <a:pt x="4147783" y="6000918"/>
                  </a:lnTo>
                  <a:lnTo>
                    <a:pt x="4133813" y="6005501"/>
                  </a:lnTo>
                  <a:lnTo>
                    <a:pt x="4136035" y="5994372"/>
                  </a:lnTo>
                  <a:lnTo>
                    <a:pt x="4150640" y="5986844"/>
                  </a:lnTo>
                  <a:cubicBezTo>
                    <a:pt x="4150958" y="5982807"/>
                    <a:pt x="4151275" y="5978770"/>
                    <a:pt x="4151593" y="5974733"/>
                  </a:cubicBezTo>
                  <a:close/>
                  <a:moveTo>
                    <a:pt x="4248322" y="5964226"/>
                  </a:moveTo>
                  <a:lnTo>
                    <a:pt x="4257308" y="5967568"/>
                  </a:lnTo>
                  <a:lnTo>
                    <a:pt x="4262400" y="5977594"/>
                  </a:lnTo>
                  <a:lnTo>
                    <a:pt x="4250419" y="5983276"/>
                  </a:lnTo>
                  <a:lnTo>
                    <a:pt x="4248322" y="5979934"/>
                  </a:lnTo>
                  <a:lnTo>
                    <a:pt x="4252515" y="5971913"/>
                  </a:lnTo>
                  <a:lnTo>
                    <a:pt x="4246525" y="5970910"/>
                  </a:lnTo>
                  <a:close/>
                  <a:moveTo>
                    <a:pt x="4031293" y="5961051"/>
                  </a:moveTo>
                  <a:lnTo>
                    <a:pt x="4036975" y="5972352"/>
                  </a:lnTo>
                  <a:lnTo>
                    <a:pt x="4031293" y="5980101"/>
                  </a:lnTo>
                  <a:lnTo>
                    <a:pt x="4020264" y="5978163"/>
                  </a:lnTo>
                  <a:lnTo>
                    <a:pt x="4017925" y="5969446"/>
                  </a:lnTo>
                  <a:lnTo>
                    <a:pt x="4020264" y="5964280"/>
                  </a:lnTo>
                  <a:close/>
                  <a:moveTo>
                    <a:pt x="4088954" y="5956289"/>
                  </a:moveTo>
                  <a:lnTo>
                    <a:pt x="4090951" y="5968530"/>
                  </a:lnTo>
                  <a:lnTo>
                    <a:pt x="4086956" y="5976792"/>
                  </a:lnTo>
                  <a:lnTo>
                    <a:pt x="4079300" y="5981689"/>
                  </a:lnTo>
                  <a:lnTo>
                    <a:pt x="4070313" y="5972814"/>
                  </a:lnTo>
                  <a:lnTo>
                    <a:pt x="4074307" y="5961797"/>
                  </a:lnTo>
                  <a:close/>
                  <a:moveTo>
                    <a:pt x="4116516" y="5949939"/>
                  </a:moveTo>
                  <a:lnTo>
                    <a:pt x="4121773" y="5953928"/>
                  </a:lnTo>
                  <a:cubicBezTo>
                    <a:pt x="4122082" y="5958939"/>
                    <a:pt x="4122392" y="5963951"/>
                    <a:pt x="4122701" y="5968962"/>
                  </a:cubicBezTo>
                  <a:lnTo>
                    <a:pt x="4112804" y="5983383"/>
                  </a:lnTo>
                  <a:lnTo>
                    <a:pt x="4107547" y="5986452"/>
                  </a:lnTo>
                  <a:lnTo>
                    <a:pt x="4098888" y="5969269"/>
                  </a:lnTo>
                  <a:lnTo>
                    <a:pt x="4104145" y="5953928"/>
                  </a:lnTo>
                  <a:close/>
                  <a:moveTo>
                    <a:pt x="3879813" y="5943589"/>
                  </a:moveTo>
                  <a:lnTo>
                    <a:pt x="3887751" y="5947117"/>
                  </a:lnTo>
                  <a:lnTo>
                    <a:pt x="3881136" y="5953114"/>
                  </a:lnTo>
                  <a:close/>
                  <a:moveTo>
                    <a:pt x="4230772" y="5937239"/>
                  </a:moveTo>
                  <a:lnTo>
                    <a:pt x="4237000" y="5943884"/>
                  </a:lnTo>
                  <a:lnTo>
                    <a:pt x="4235901" y="5950530"/>
                  </a:lnTo>
                  <a:lnTo>
                    <a:pt x="4228574" y="5951527"/>
                  </a:lnTo>
                  <a:lnTo>
                    <a:pt x="4227475" y="5946210"/>
                  </a:lnTo>
                  <a:close/>
                  <a:moveTo>
                    <a:pt x="4015702" y="5929301"/>
                  </a:moveTo>
                  <a:lnTo>
                    <a:pt x="4021100" y="5932476"/>
                  </a:lnTo>
                  <a:cubicBezTo>
                    <a:pt x="4020782" y="5935651"/>
                    <a:pt x="4020465" y="5938826"/>
                    <a:pt x="4020147" y="5942001"/>
                  </a:cubicBezTo>
                  <a:lnTo>
                    <a:pt x="4015067" y="5948351"/>
                  </a:lnTo>
                  <a:lnTo>
                    <a:pt x="4011575" y="5945176"/>
                  </a:lnTo>
                  <a:lnTo>
                    <a:pt x="4011575" y="5932476"/>
                  </a:lnTo>
                  <a:close/>
                  <a:moveTo>
                    <a:pt x="3920838" y="5926126"/>
                  </a:moveTo>
                  <a:lnTo>
                    <a:pt x="3922676" y="5931232"/>
                  </a:lnTo>
                  <a:lnTo>
                    <a:pt x="3912566" y="5937239"/>
                  </a:lnTo>
                  <a:lnTo>
                    <a:pt x="3905213" y="5935437"/>
                  </a:lnTo>
                  <a:lnTo>
                    <a:pt x="3909502" y="5932433"/>
                  </a:lnTo>
                  <a:close/>
                  <a:moveTo>
                    <a:pt x="4101110" y="5921364"/>
                  </a:moveTo>
                  <a:lnTo>
                    <a:pt x="4111588" y="5922290"/>
                  </a:lnTo>
                  <a:lnTo>
                    <a:pt x="4111588" y="5927229"/>
                  </a:lnTo>
                  <a:lnTo>
                    <a:pt x="4102063" y="5932477"/>
                  </a:lnTo>
                  <a:lnTo>
                    <a:pt x="4092538" y="5930625"/>
                  </a:lnTo>
                  <a:close/>
                  <a:moveTo>
                    <a:pt x="4052850" y="5919776"/>
                  </a:moveTo>
                  <a:lnTo>
                    <a:pt x="4063963" y="5927797"/>
                  </a:lnTo>
                  <a:lnTo>
                    <a:pt x="4054952" y="5938826"/>
                  </a:lnTo>
                  <a:lnTo>
                    <a:pt x="4052850" y="5932142"/>
                  </a:lnTo>
                  <a:close/>
                  <a:moveTo>
                    <a:pt x="4071020" y="5907076"/>
                  </a:moveTo>
                  <a:lnTo>
                    <a:pt x="4081640" y="5907076"/>
                  </a:lnTo>
                  <a:lnTo>
                    <a:pt x="4089363" y="5911287"/>
                  </a:lnTo>
                  <a:lnTo>
                    <a:pt x="4088397" y="5919711"/>
                  </a:lnTo>
                  <a:lnTo>
                    <a:pt x="4079709" y="5922951"/>
                  </a:lnTo>
                  <a:lnTo>
                    <a:pt x="4065550" y="5910316"/>
                  </a:lnTo>
                  <a:close/>
                  <a:moveTo>
                    <a:pt x="4007267" y="5895964"/>
                  </a:moveTo>
                  <a:lnTo>
                    <a:pt x="4014411" y="5903050"/>
                  </a:lnTo>
                  <a:cubicBezTo>
                    <a:pt x="4014524" y="5905519"/>
                    <a:pt x="4014638" y="5907989"/>
                    <a:pt x="4014751" y="5910458"/>
                  </a:cubicBezTo>
                  <a:lnTo>
                    <a:pt x="4005566" y="5918189"/>
                  </a:lnTo>
                  <a:lnTo>
                    <a:pt x="4005566" y="5907559"/>
                  </a:lnTo>
                  <a:lnTo>
                    <a:pt x="4000463" y="5900151"/>
                  </a:lnTo>
                  <a:close/>
                  <a:moveTo>
                    <a:pt x="4201841" y="5892789"/>
                  </a:moveTo>
                  <a:lnTo>
                    <a:pt x="4210013" y="5899073"/>
                  </a:lnTo>
                  <a:lnTo>
                    <a:pt x="4198900" y="5900727"/>
                  </a:lnTo>
                  <a:close/>
                  <a:moveTo>
                    <a:pt x="4190963" y="5889614"/>
                  </a:moveTo>
                  <a:lnTo>
                    <a:pt x="4183660" y="5905999"/>
                  </a:lnTo>
                  <a:lnTo>
                    <a:pt x="4173818" y="5905999"/>
                  </a:lnTo>
                  <a:lnTo>
                    <a:pt x="4159213" y="5916602"/>
                  </a:lnTo>
                  <a:lnTo>
                    <a:pt x="4163340" y="5901823"/>
                  </a:lnTo>
                  <a:lnTo>
                    <a:pt x="4173818" y="5899574"/>
                  </a:lnTo>
                  <a:close/>
                  <a:moveTo>
                    <a:pt x="3983882" y="5889614"/>
                  </a:moveTo>
                  <a:lnTo>
                    <a:pt x="3990938" y="5892617"/>
                  </a:lnTo>
                  <a:lnTo>
                    <a:pt x="3980707" y="5900727"/>
                  </a:lnTo>
                  <a:lnTo>
                    <a:pt x="3978238" y="5897723"/>
                  </a:lnTo>
                  <a:close/>
                  <a:moveTo>
                    <a:pt x="4234460" y="5870564"/>
                  </a:moveTo>
                  <a:lnTo>
                    <a:pt x="4239858" y="5870564"/>
                  </a:lnTo>
                  <a:lnTo>
                    <a:pt x="4244938" y="5873567"/>
                  </a:lnTo>
                  <a:lnTo>
                    <a:pt x="4253510" y="5873567"/>
                  </a:lnTo>
                  <a:lnTo>
                    <a:pt x="4254463" y="5881676"/>
                  </a:lnTo>
                  <a:lnTo>
                    <a:pt x="4238588" y="5880775"/>
                  </a:lnTo>
                  <a:lnTo>
                    <a:pt x="4239858" y="5888584"/>
                  </a:lnTo>
                  <a:lnTo>
                    <a:pt x="4232238" y="5892789"/>
                  </a:lnTo>
                  <a:lnTo>
                    <a:pt x="4225888" y="5886782"/>
                  </a:lnTo>
                  <a:lnTo>
                    <a:pt x="4213188" y="5887082"/>
                  </a:lnTo>
                  <a:lnTo>
                    <a:pt x="4218585" y="5875069"/>
                  </a:lnTo>
                  <a:close/>
                  <a:moveTo>
                    <a:pt x="3641967" y="5862626"/>
                  </a:moveTo>
                  <a:lnTo>
                    <a:pt x="3650372" y="5864489"/>
                  </a:lnTo>
                  <a:lnTo>
                    <a:pt x="3649127" y="5869770"/>
                  </a:lnTo>
                  <a:lnTo>
                    <a:pt x="3663757" y="5872565"/>
                  </a:lnTo>
                  <a:lnTo>
                    <a:pt x="3671850" y="5887784"/>
                  </a:lnTo>
                  <a:lnTo>
                    <a:pt x="3659399" y="5883746"/>
                  </a:lnTo>
                  <a:lnTo>
                    <a:pt x="3656597" y="5891201"/>
                  </a:lnTo>
                  <a:lnTo>
                    <a:pt x="3647570" y="5884989"/>
                  </a:lnTo>
                  <a:lnTo>
                    <a:pt x="3640100" y="5873497"/>
                  </a:lnTo>
                  <a:close/>
                  <a:moveTo>
                    <a:pt x="4038979" y="5856276"/>
                  </a:moveTo>
                  <a:lnTo>
                    <a:pt x="4043930" y="5866368"/>
                  </a:lnTo>
                  <a:lnTo>
                    <a:pt x="4048262" y="5865422"/>
                  </a:lnTo>
                  <a:lnTo>
                    <a:pt x="4057545" y="5871730"/>
                  </a:lnTo>
                  <a:lnTo>
                    <a:pt x="4057545" y="5878038"/>
                  </a:lnTo>
                  <a:lnTo>
                    <a:pt x="4063734" y="5884346"/>
                  </a:lnTo>
                  <a:lnTo>
                    <a:pt x="4064972" y="5897593"/>
                  </a:lnTo>
                  <a:lnTo>
                    <a:pt x="4067138" y="5902955"/>
                  </a:lnTo>
                  <a:lnTo>
                    <a:pt x="4060949" y="5903901"/>
                  </a:lnTo>
                  <a:lnTo>
                    <a:pt x="4049500" y="5894754"/>
                  </a:lnTo>
                  <a:lnTo>
                    <a:pt x="4049500" y="5884346"/>
                  </a:lnTo>
                  <a:lnTo>
                    <a:pt x="4038051" y="5879931"/>
                  </a:lnTo>
                  <a:lnTo>
                    <a:pt x="4030625" y="5872046"/>
                  </a:lnTo>
                  <a:lnTo>
                    <a:pt x="4033719" y="5860376"/>
                  </a:lnTo>
                  <a:close/>
                  <a:moveTo>
                    <a:pt x="3149881" y="5826114"/>
                  </a:moveTo>
                  <a:lnTo>
                    <a:pt x="3157501" y="5826114"/>
                  </a:lnTo>
                  <a:lnTo>
                    <a:pt x="3153373" y="5832443"/>
                  </a:lnTo>
                  <a:lnTo>
                    <a:pt x="3156548" y="5844152"/>
                  </a:lnTo>
                  <a:lnTo>
                    <a:pt x="3139721" y="5873583"/>
                  </a:lnTo>
                  <a:lnTo>
                    <a:pt x="3130831" y="5891938"/>
                  </a:lnTo>
                  <a:lnTo>
                    <a:pt x="3124798" y="5905229"/>
                  </a:lnTo>
                  <a:lnTo>
                    <a:pt x="3122893" y="5909976"/>
                  </a:lnTo>
                  <a:lnTo>
                    <a:pt x="3121941" y="5912508"/>
                  </a:lnTo>
                  <a:lnTo>
                    <a:pt x="3123528" y="5936876"/>
                  </a:lnTo>
                  <a:lnTo>
                    <a:pt x="3137181" y="5954597"/>
                  </a:lnTo>
                  <a:lnTo>
                    <a:pt x="3133371" y="5977699"/>
                  </a:lnTo>
                  <a:lnTo>
                    <a:pt x="3117813" y="5997953"/>
                  </a:lnTo>
                  <a:lnTo>
                    <a:pt x="3124163" y="6015358"/>
                  </a:lnTo>
                  <a:lnTo>
                    <a:pt x="3115591" y="6019789"/>
                  </a:lnTo>
                  <a:lnTo>
                    <a:pt x="3102891" y="6012510"/>
                  </a:lnTo>
                  <a:lnTo>
                    <a:pt x="3079713" y="6004282"/>
                  </a:lnTo>
                  <a:lnTo>
                    <a:pt x="3056218" y="5995105"/>
                  </a:lnTo>
                  <a:lnTo>
                    <a:pt x="3026691" y="5965990"/>
                  </a:lnTo>
                  <a:lnTo>
                    <a:pt x="2989543" y="5965357"/>
                  </a:lnTo>
                  <a:lnTo>
                    <a:pt x="2947633" y="5933078"/>
                  </a:lnTo>
                  <a:lnTo>
                    <a:pt x="2912708" y="5916622"/>
                  </a:lnTo>
                  <a:lnTo>
                    <a:pt x="2905088" y="5909343"/>
                  </a:lnTo>
                  <a:lnTo>
                    <a:pt x="2869210" y="5903331"/>
                  </a:lnTo>
                  <a:lnTo>
                    <a:pt x="2860638" y="5874216"/>
                  </a:lnTo>
                  <a:lnTo>
                    <a:pt x="2873973" y="5853962"/>
                  </a:lnTo>
                  <a:lnTo>
                    <a:pt x="2885720" y="5848583"/>
                  </a:lnTo>
                  <a:cubicBezTo>
                    <a:pt x="2885614" y="5845102"/>
                    <a:pt x="2885509" y="5841620"/>
                    <a:pt x="2885403" y="5838139"/>
                  </a:cubicBezTo>
                  <a:lnTo>
                    <a:pt x="2894928" y="5839722"/>
                  </a:lnTo>
                  <a:lnTo>
                    <a:pt x="2898420" y="5846367"/>
                  </a:lnTo>
                  <a:lnTo>
                    <a:pt x="2907945" y="5857760"/>
                  </a:lnTo>
                  <a:lnTo>
                    <a:pt x="2917470" y="5854595"/>
                  </a:lnTo>
                  <a:lnTo>
                    <a:pt x="2933028" y="5839722"/>
                  </a:lnTo>
                  <a:lnTo>
                    <a:pt x="2946046" y="5847000"/>
                  </a:lnTo>
                  <a:lnTo>
                    <a:pt x="2958746" y="5847950"/>
                  </a:lnTo>
                  <a:lnTo>
                    <a:pt x="2968271" y="5862507"/>
                  </a:lnTo>
                  <a:lnTo>
                    <a:pt x="2990496" y="5860292"/>
                  </a:lnTo>
                  <a:lnTo>
                    <a:pt x="3014943" y="5851431"/>
                  </a:lnTo>
                  <a:lnTo>
                    <a:pt x="3037168" y="5857444"/>
                  </a:lnTo>
                  <a:lnTo>
                    <a:pt x="3064473" y="5851114"/>
                  </a:lnTo>
                  <a:lnTo>
                    <a:pt x="3086698" y="5839405"/>
                  </a:lnTo>
                  <a:lnTo>
                    <a:pt x="3113368" y="5842253"/>
                  </a:lnTo>
                  <a:lnTo>
                    <a:pt x="3123528" y="5834975"/>
                  </a:lnTo>
                  <a:lnTo>
                    <a:pt x="3141626" y="5833392"/>
                  </a:lnTo>
                  <a:close/>
                  <a:moveTo>
                    <a:pt x="3635338" y="5800714"/>
                  </a:moveTo>
                  <a:lnTo>
                    <a:pt x="3644716" y="5802964"/>
                  </a:lnTo>
                  <a:lnTo>
                    <a:pt x="3643422" y="5813575"/>
                  </a:lnTo>
                  <a:lnTo>
                    <a:pt x="3652801" y="5819040"/>
                  </a:lnTo>
                  <a:lnTo>
                    <a:pt x="3652477" y="5826114"/>
                  </a:lnTo>
                  <a:lnTo>
                    <a:pt x="3643422" y="5820648"/>
                  </a:lnTo>
                  <a:lnTo>
                    <a:pt x="3636308" y="5816468"/>
                  </a:lnTo>
                  <a:cubicBezTo>
                    <a:pt x="3635985" y="5811217"/>
                    <a:pt x="3635661" y="5805965"/>
                    <a:pt x="3635338" y="5800714"/>
                  </a:cubicBezTo>
                  <a:close/>
                  <a:moveTo>
                    <a:pt x="3630817" y="5799126"/>
                  </a:moveTo>
                  <a:lnTo>
                    <a:pt x="3632059" y="5810705"/>
                  </a:lnTo>
                  <a:cubicBezTo>
                    <a:pt x="3632163" y="5813600"/>
                    <a:pt x="3632266" y="5816495"/>
                    <a:pt x="3632370" y="5819390"/>
                  </a:cubicBezTo>
                  <a:lnTo>
                    <a:pt x="3635787" y="5830004"/>
                  </a:lnTo>
                  <a:lnTo>
                    <a:pt x="3639514" y="5825180"/>
                  </a:lnTo>
                  <a:lnTo>
                    <a:pt x="3655976" y="5833221"/>
                  </a:lnTo>
                  <a:lnTo>
                    <a:pt x="3655355" y="5847052"/>
                  </a:lnTo>
                  <a:lnTo>
                    <a:pt x="3644794" y="5844801"/>
                  </a:lnTo>
                  <a:lnTo>
                    <a:pt x="3642309" y="5848339"/>
                  </a:lnTo>
                  <a:lnTo>
                    <a:pt x="3630506" y="5843514"/>
                  </a:lnTo>
                  <a:lnTo>
                    <a:pt x="3629575" y="5835794"/>
                  </a:lnTo>
                  <a:lnTo>
                    <a:pt x="3624294" y="5825823"/>
                  </a:lnTo>
                  <a:lnTo>
                    <a:pt x="3622741" y="5836438"/>
                  </a:lnTo>
                  <a:lnTo>
                    <a:pt x="3613113" y="5827110"/>
                  </a:lnTo>
                  <a:lnTo>
                    <a:pt x="3616840" y="5811349"/>
                  </a:lnTo>
                  <a:lnTo>
                    <a:pt x="3624294" y="5817782"/>
                  </a:lnTo>
                  <a:close/>
                  <a:moveTo>
                    <a:pt x="3095553" y="5791189"/>
                  </a:moveTo>
                  <a:lnTo>
                    <a:pt x="3106700" y="5794813"/>
                  </a:lnTo>
                  <a:lnTo>
                    <a:pt x="3099944" y="5808652"/>
                  </a:lnTo>
                  <a:lnTo>
                    <a:pt x="3090825" y="5795472"/>
                  </a:lnTo>
                  <a:close/>
                  <a:moveTo>
                    <a:pt x="4154133" y="5781664"/>
                  </a:moveTo>
                  <a:lnTo>
                    <a:pt x="4166833" y="5782604"/>
                  </a:lnTo>
                  <a:lnTo>
                    <a:pt x="4171913" y="5800150"/>
                  </a:lnTo>
                  <a:lnTo>
                    <a:pt x="4173501" y="5810489"/>
                  </a:lnTo>
                  <a:lnTo>
                    <a:pt x="4166198" y="5815816"/>
                  </a:lnTo>
                  <a:lnTo>
                    <a:pt x="4161753" y="5829289"/>
                  </a:lnTo>
                  <a:lnTo>
                    <a:pt x="4149053" y="5818009"/>
                  </a:lnTo>
                  <a:lnTo>
                    <a:pt x="4157625" y="5803596"/>
                  </a:lnTo>
                  <a:lnTo>
                    <a:pt x="4143338" y="5794197"/>
                  </a:lnTo>
                  <a:lnTo>
                    <a:pt x="4144608" y="5783544"/>
                  </a:lnTo>
                  <a:close/>
                  <a:moveTo>
                    <a:pt x="3652252" y="5780076"/>
                  </a:moveTo>
                  <a:lnTo>
                    <a:pt x="3658821" y="5780076"/>
                  </a:lnTo>
                  <a:lnTo>
                    <a:pt x="3654223" y="5787061"/>
                  </a:lnTo>
                  <a:lnTo>
                    <a:pt x="3659150" y="5794364"/>
                  </a:lnTo>
                  <a:lnTo>
                    <a:pt x="3649625" y="5789919"/>
                  </a:lnTo>
                  <a:close/>
                  <a:moveTo>
                    <a:pt x="1810406" y="5757851"/>
                  </a:moveTo>
                  <a:lnTo>
                    <a:pt x="1816824" y="5766824"/>
                  </a:lnTo>
                  <a:lnTo>
                    <a:pt x="1832868" y="5767422"/>
                  </a:lnTo>
                  <a:lnTo>
                    <a:pt x="1835114" y="5778489"/>
                  </a:lnTo>
                  <a:lnTo>
                    <a:pt x="1829659" y="5772507"/>
                  </a:lnTo>
                  <a:lnTo>
                    <a:pt x="1816824" y="5771909"/>
                  </a:lnTo>
                  <a:lnTo>
                    <a:pt x="1809444" y="5775797"/>
                  </a:lnTo>
                  <a:lnTo>
                    <a:pt x="1804951" y="5768918"/>
                  </a:lnTo>
                  <a:close/>
                  <a:moveTo>
                    <a:pt x="3645223" y="5754676"/>
                  </a:moveTo>
                  <a:lnTo>
                    <a:pt x="3645223" y="5762230"/>
                  </a:lnTo>
                  <a:lnTo>
                    <a:pt x="3648038" y="5769470"/>
                  </a:lnTo>
                  <a:lnTo>
                    <a:pt x="3646162" y="5785838"/>
                  </a:lnTo>
                  <a:lnTo>
                    <a:pt x="3640533" y="5785838"/>
                  </a:lnTo>
                  <a:lnTo>
                    <a:pt x="3639595" y="5781746"/>
                  </a:lnTo>
                  <a:lnTo>
                    <a:pt x="3630839" y="5791189"/>
                  </a:lnTo>
                  <a:lnTo>
                    <a:pt x="3627400" y="5788356"/>
                  </a:lnTo>
                  <a:cubicBezTo>
                    <a:pt x="3627608" y="5785523"/>
                    <a:pt x="3627817" y="5782690"/>
                    <a:pt x="3628025" y="5779857"/>
                  </a:cubicBezTo>
                  <a:lnTo>
                    <a:pt x="3632716" y="5772303"/>
                  </a:lnTo>
                  <a:lnTo>
                    <a:pt x="3633966" y="5761601"/>
                  </a:lnTo>
                  <a:close/>
                  <a:moveTo>
                    <a:pt x="4003575" y="5735626"/>
                  </a:moveTo>
                  <a:lnTo>
                    <a:pt x="4014159" y="5735626"/>
                  </a:lnTo>
                  <a:lnTo>
                    <a:pt x="4019139" y="5746117"/>
                  </a:lnTo>
                  <a:lnTo>
                    <a:pt x="4029723" y="5752674"/>
                  </a:lnTo>
                  <a:lnTo>
                    <a:pt x="4032213" y="5759232"/>
                  </a:lnTo>
                  <a:lnTo>
                    <a:pt x="4021629" y="5765789"/>
                  </a:lnTo>
                  <a:lnTo>
                    <a:pt x="4014470" y="5761527"/>
                  </a:lnTo>
                  <a:lnTo>
                    <a:pt x="4017583" y="5753986"/>
                  </a:lnTo>
                  <a:lnTo>
                    <a:pt x="4002953" y="5749724"/>
                  </a:lnTo>
                  <a:lnTo>
                    <a:pt x="4000463" y="5742183"/>
                  </a:lnTo>
                  <a:close/>
                  <a:moveTo>
                    <a:pt x="3888209" y="5732451"/>
                  </a:moveTo>
                  <a:lnTo>
                    <a:pt x="3904177" y="5735657"/>
                  </a:lnTo>
                  <a:lnTo>
                    <a:pt x="3915036" y="5750404"/>
                  </a:lnTo>
                  <a:lnTo>
                    <a:pt x="3923658" y="5764189"/>
                  </a:lnTo>
                  <a:lnTo>
                    <a:pt x="3940904" y="5769319"/>
                  </a:lnTo>
                  <a:lnTo>
                    <a:pt x="3947291" y="5776692"/>
                  </a:lnTo>
                  <a:lnTo>
                    <a:pt x="3975714" y="5776372"/>
                  </a:lnTo>
                  <a:lnTo>
                    <a:pt x="3978269" y="5781822"/>
                  </a:lnTo>
                  <a:lnTo>
                    <a:pt x="3978269" y="5793684"/>
                  </a:lnTo>
                  <a:lnTo>
                    <a:pt x="3983698" y="5799454"/>
                  </a:lnTo>
                  <a:lnTo>
                    <a:pt x="3981463" y="5809393"/>
                  </a:lnTo>
                  <a:lnTo>
                    <a:pt x="3986892" y="5816766"/>
                  </a:lnTo>
                  <a:lnTo>
                    <a:pt x="3999986" y="5826063"/>
                  </a:lnTo>
                  <a:lnTo>
                    <a:pt x="4010205" y="5829269"/>
                  </a:lnTo>
                  <a:lnTo>
                    <a:pt x="4027451" y="5832475"/>
                  </a:lnTo>
                  <a:lnTo>
                    <a:pt x="4026812" y="5854596"/>
                  </a:lnTo>
                  <a:lnTo>
                    <a:pt x="4015954" y="5864214"/>
                  </a:lnTo>
                  <a:lnTo>
                    <a:pt x="4000944" y="5860367"/>
                  </a:lnTo>
                  <a:lnTo>
                    <a:pt x="3993598" y="5852672"/>
                  </a:lnTo>
                  <a:lnTo>
                    <a:pt x="3991363" y="5839849"/>
                  </a:lnTo>
                  <a:lnTo>
                    <a:pt x="3975395" y="5831834"/>
                  </a:lnTo>
                  <a:cubicBezTo>
                    <a:pt x="3975714" y="5828201"/>
                    <a:pt x="3976034" y="5824567"/>
                    <a:pt x="3976353" y="5820934"/>
                  </a:cubicBezTo>
                  <a:lnTo>
                    <a:pt x="3963259" y="5812919"/>
                  </a:lnTo>
                  <a:lnTo>
                    <a:pt x="3959107" y="5804263"/>
                  </a:lnTo>
                  <a:lnTo>
                    <a:pt x="3927171" y="5801378"/>
                  </a:lnTo>
                  <a:lnTo>
                    <a:pt x="3922700" y="5794004"/>
                  </a:lnTo>
                  <a:cubicBezTo>
                    <a:pt x="3923019" y="5790050"/>
                    <a:pt x="3923339" y="5786096"/>
                    <a:pt x="3923658" y="5782142"/>
                  </a:cubicBezTo>
                  <a:lnTo>
                    <a:pt x="3914077" y="5772845"/>
                  </a:lnTo>
                  <a:lnTo>
                    <a:pt x="3881183" y="5751686"/>
                  </a:lnTo>
                  <a:lnTo>
                    <a:pt x="3881183" y="5747519"/>
                  </a:lnTo>
                  <a:lnTo>
                    <a:pt x="3876712" y="5749442"/>
                  </a:lnTo>
                  <a:lnTo>
                    <a:pt x="3863938" y="5752648"/>
                  </a:lnTo>
                  <a:lnTo>
                    <a:pt x="3873199" y="5742068"/>
                  </a:lnTo>
                  <a:lnTo>
                    <a:pt x="3880864" y="5741107"/>
                  </a:lnTo>
                  <a:close/>
                  <a:moveTo>
                    <a:pt x="1831939" y="5713401"/>
                  </a:moveTo>
                  <a:cubicBezTo>
                    <a:pt x="1831617" y="5716218"/>
                    <a:pt x="1831294" y="5719034"/>
                    <a:pt x="1830972" y="5721851"/>
                  </a:cubicBezTo>
                  <a:lnTo>
                    <a:pt x="1812925" y="5752401"/>
                  </a:lnTo>
                  <a:lnTo>
                    <a:pt x="1808736" y="5754676"/>
                  </a:lnTo>
                  <a:lnTo>
                    <a:pt x="1805191" y="5748176"/>
                  </a:lnTo>
                  <a:lnTo>
                    <a:pt x="1794877" y="5751751"/>
                  </a:lnTo>
                  <a:lnTo>
                    <a:pt x="1789076" y="5743951"/>
                  </a:lnTo>
                  <a:lnTo>
                    <a:pt x="1796489" y="5727701"/>
                  </a:lnTo>
                  <a:lnTo>
                    <a:pt x="1813892" y="5714701"/>
                  </a:lnTo>
                  <a:close/>
                  <a:moveTo>
                    <a:pt x="3909022" y="5707051"/>
                  </a:moveTo>
                  <a:lnTo>
                    <a:pt x="3919500" y="5708956"/>
                  </a:lnTo>
                  <a:lnTo>
                    <a:pt x="3906800" y="5716576"/>
                  </a:lnTo>
                  <a:close/>
                  <a:moveTo>
                    <a:pt x="3933152" y="5702289"/>
                  </a:moveTo>
                  <a:lnTo>
                    <a:pt x="3938550" y="5710397"/>
                  </a:lnTo>
                  <a:lnTo>
                    <a:pt x="3943947" y="5710397"/>
                  </a:lnTo>
                  <a:lnTo>
                    <a:pt x="3944900" y="5717569"/>
                  </a:lnTo>
                  <a:lnTo>
                    <a:pt x="3936327" y="5719752"/>
                  </a:lnTo>
                  <a:lnTo>
                    <a:pt x="3929025" y="5713515"/>
                  </a:lnTo>
                  <a:lnTo>
                    <a:pt x="3925850" y="5706343"/>
                  </a:lnTo>
                  <a:close/>
                  <a:moveTo>
                    <a:pt x="3950898" y="5691176"/>
                  </a:moveTo>
                  <a:lnTo>
                    <a:pt x="3954426" y="5700557"/>
                  </a:lnTo>
                  <a:lnTo>
                    <a:pt x="3948252" y="5711814"/>
                  </a:lnTo>
                  <a:lnTo>
                    <a:pt x="3946488" y="5707749"/>
                  </a:lnTo>
                  <a:lnTo>
                    <a:pt x="3949428" y="5700557"/>
                  </a:lnTo>
                  <a:close/>
                  <a:moveTo>
                    <a:pt x="4188559" y="5689589"/>
                  </a:moveTo>
                  <a:lnTo>
                    <a:pt x="4200260" y="5693688"/>
                  </a:lnTo>
                  <a:lnTo>
                    <a:pt x="4201525" y="5703148"/>
                  </a:lnTo>
                  <a:lnTo>
                    <a:pt x="4222713" y="5713554"/>
                  </a:lnTo>
                  <a:lnTo>
                    <a:pt x="4207850" y="5720806"/>
                  </a:lnTo>
                  <a:lnTo>
                    <a:pt x="4198363" y="5712608"/>
                  </a:lnTo>
                  <a:lnTo>
                    <a:pt x="4203739" y="5728059"/>
                  </a:lnTo>
                  <a:lnTo>
                    <a:pt x="4197414" y="5735627"/>
                  </a:lnTo>
                  <a:lnTo>
                    <a:pt x="4179705" y="5734996"/>
                  </a:lnTo>
                  <a:lnTo>
                    <a:pt x="4168953" y="5725221"/>
                  </a:lnTo>
                  <a:lnTo>
                    <a:pt x="4186662" y="5713869"/>
                  </a:lnTo>
                  <a:lnTo>
                    <a:pt x="4173064" y="5710716"/>
                  </a:lnTo>
                  <a:lnTo>
                    <a:pt x="4164525" y="5723329"/>
                  </a:lnTo>
                  <a:lnTo>
                    <a:pt x="4144603" y="5715130"/>
                  </a:lnTo>
                  <a:lnTo>
                    <a:pt x="4143338" y="5702517"/>
                  </a:lnTo>
                  <a:lnTo>
                    <a:pt x="4165790" y="5703463"/>
                  </a:lnTo>
                  <a:lnTo>
                    <a:pt x="4167688" y="5696211"/>
                  </a:lnTo>
                  <a:lnTo>
                    <a:pt x="4181602" y="5695895"/>
                  </a:lnTo>
                  <a:close/>
                  <a:moveTo>
                    <a:pt x="3560407" y="5638789"/>
                  </a:moveTo>
                  <a:lnTo>
                    <a:pt x="3566757" y="5641629"/>
                  </a:lnTo>
                  <a:lnTo>
                    <a:pt x="3572790" y="5648572"/>
                  </a:lnTo>
                  <a:lnTo>
                    <a:pt x="3560725" y="5652675"/>
                  </a:lnTo>
                  <a:lnTo>
                    <a:pt x="3562312" y="5664667"/>
                  </a:lnTo>
                  <a:lnTo>
                    <a:pt x="3572155" y="5670663"/>
                  </a:lnTo>
                  <a:cubicBezTo>
                    <a:pt x="3571943" y="5673714"/>
                    <a:pt x="3571732" y="5676764"/>
                    <a:pt x="3571520" y="5679815"/>
                  </a:cubicBezTo>
                  <a:lnTo>
                    <a:pt x="3582950" y="5680447"/>
                  </a:lnTo>
                  <a:lnTo>
                    <a:pt x="3581680" y="5691177"/>
                  </a:lnTo>
                  <a:lnTo>
                    <a:pt x="3563265" y="5680447"/>
                  </a:lnTo>
                  <a:lnTo>
                    <a:pt x="3561677" y="5668770"/>
                  </a:lnTo>
                  <a:lnTo>
                    <a:pt x="3541675" y="5647310"/>
                  </a:lnTo>
                  <a:lnTo>
                    <a:pt x="3543262" y="5640367"/>
                  </a:lnTo>
                  <a:lnTo>
                    <a:pt x="3558185" y="5642891"/>
                  </a:lnTo>
                  <a:close/>
                  <a:moveTo>
                    <a:pt x="1988465" y="5605451"/>
                  </a:moveTo>
                  <a:lnTo>
                    <a:pt x="1990687" y="5609261"/>
                  </a:lnTo>
                  <a:lnTo>
                    <a:pt x="1976082" y="5621326"/>
                  </a:lnTo>
                  <a:lnTo>
                    <a:pt x="1975130" y="5626406"/>
                  </a:lnTo>
                  <a:lnTo>
                    <a:pt x="1985607" y="5621008"/>
                  </a:lnTo>
                  <a:lnTo>
                    <a:pt x="1979257" y="5631486"/>
                  </a:lnTo>
                  <a:lnTo>
                    <a:pt x="1981480" y="5638153"/>
                  </a:lnTo>
                  <a:lnTo>
                    <a:pt x="1998307" y="5636883"/>
                  </a:lnTo>
                  <a:lnTo>
                    <a:pt x="2005927" y="5638788"/>
                  </a:lnTo>
                  <a:lnTo>
                    <a:pt x="2008150" y="5651488"/>
                  </a:lnTo>
                  <a:lnTo>
                    <a:pt x="1999895" y="5666411"/>
                  </a:lnTo>
                  <a:lnTo>
                    <a:pt x="1993545" y="5677841"/>
                  </a:lnTo>
                  <a:lnTo>
                    <a:pt x="1987195" y="5690859"/>
                  </a:lnTo>
                  <a:lnTo>
                    <a:pt x="1965287" y="5699114"/>
                  </a:lnTo>
                  <a:lnTo>
                    <a:pt x="1965287" y="5694986"/>
                  </a:lnTo>
                  <a:lnTo>
                    <a:pt x="1954492" y="5688954"/>
                  </a:lnTo>
                  <a:lnTo>
                    <a:pt x="1937665" y="5683556"/>
                  </a:lnTo>
                  <a:cubicBezTo>
                    <a:pt x="1937877" y="5678370"/>
                    <a:pt x="1938088" y="5673185"/>
                    <a:pt x="1938300" y="5667999"/>
                  </a:cubicBezTo>
                  <a:lnTo>
                    <a:pt x="1928775" y="5660696"/>
                  </a:lnTo>
                  <a:lnTo>
                    <a:pt x="1912900" y="5662601"/>
                  </a:lnTo>
                  <a:cubicBezTo>
                    <a:pt x="1912688" y="5667258"/>
                    <a:pt x="1912477" y="5671914"/>
                    <a:pt x="1912265" y="5676571"/>
                  </a:cubicBezTo>
                  <a:lnTo>
                    <a:pt x="1902740" y="5674349"/>
                  </a:lnTo>
                  <a:lnTo>
                    <a:pt x="1900200" y="5650536"/>
                  </a:lnTo>
                  <a:lnTo>
                    <a:pt x="1917027" y="5641963"/>
                  </a:lnTo>
                  <a:lnTo>
                    <a:pt x="1937982" y="5626723"/>
                  </a:lnTo>
                  <a:lnTo>
                    <a:pt x="1952905" y="5619103"/>
                  </a:lnTo>
                  <a:close/>
                  <a:moveTo>
                    <a:pt x="4089680" y="5599101"/>
                  </a:moveTo>
                  <a:lnTo>
                    <a:pt x="4100475" y="5606038"/>
                  </a:lnTo>
                  <a:lnTo>
                    <a:pt x="4089045" y="5624958"/>
                  </a:lnTo>
                  <a:lnTo>
                    <a:pt x="4092220" y="5642931"/>
                  </a:lnTo>
                  <a:lnTo>
                    <a:pt x="4079520" y="5637571"/>
                  </a:lnTo>
                  <a:lnTo>
                    <a:pt x="4081742" y="5630318"/>
                  </a:lnTo>
                  <a:lnTo>
                    <a:pt x="4076345" y="5630318"/>
                  </a:lnTo>
                  <a:lnTo>
                    <a:pt x="4069042" y="5645139"/>
                  </a:lnTo>
                  <a:lnTo>
                    <a:pt x="4060470" y="5631580"/>
                  </a:lnTo>
                  <a:lnTo>
                    <a:pt x="4056025" y="5615813"/>
                  </a:lnTo>
                  <a:lnTo>
                    <a:pt x="4073805" y="5615813"/>
                  </a:lnTo>
                  <a:lnTo>
                    <a:pt x="4084600" y="5619597"/>
                  </a:lnTo>
                  <a:close/>
                  <a:moveTo>
                    <a:pt x="2070698" y="5599101"/>
                  </a:moveTo>
                  <a:lnTo>
                    <a:pt x="2091018" y="5613433"/>
                  </a:lnTo>
                  <a:lnTo>
                    <a:pt x="2092288" y="5624649"/>
                  </a:lnTo>
                  <a:lnTo>
                    <a:pt x="2079588" y="5632439"/>
                  </a:lnTo>
                  <a:lnTo>
                    <a:pt x="2067840" y="5622780"/>
                  </a:lnTo>
                  <a:lnTo>
                    <a:pt x="2041488" y="5624338"/>
                  </a:lnTo>
                  <a:lnTo>
                    <a:pt x="2040218" y="5614056"/>
                  </a:lnTo>
                  <a:lnTo>
                    <a:pt x="2033868" y="5614056"/>
                  </a:lnTo>
                  <a:lnTo>
                    <a:pt x="2031963" y="5604397"/>
                  </a:lnTo>
                  <a:close/>
                  <a:moveTo>
                    <a:pt x="4138765" y="5576879"/>
                  </a:moveTo>
                  <a:lnTo>
                    <a:pt x="4144990" y="5580100"/>
                  </a:lnTo>
                  <a:lnTo>
                    <a:pt x="4148103" y="5590408"/>
                  </a:lnTo>
                  <a:lnTo>
                    <a:pt x="4140943" y="5599104"/>
                  </a:lnTo>
                  <a:lnTo>
                    <a:pt x="4116353" y="5598138"/>
                  </a:lnTo>
                  <a:lnTo>
                    <a:pt x="4121956" y="5588475"/>
                  </a:lnTo>
                  <a:close/>
                  <a:moveTo>
                    <a:pt x="4302091" y="5553067"/>
                  </a:moveTo>
                  <a:lnTo>
                    <a:pt x="4302091" y="5561005"/>
                  </a:lnTo>
                  <a:lnTo>
                    <a:pt x="4297328" y="5558934"/>
                  </a:lnTo>
                  <a:close/>
                  <a:moveTo>
                    <a:pt x="4108553" y="5551476"/>
                  </a:moveTo>
                  <a:lnTo>
                    <a:pt x="4122700" y="5555898"/>
                  </a:lnTo>
                  <a:lnTo>
                    <a:pt x="4121735" y="5565764"/>
                  </a:lnTo>
                  <a:lnTo>
                    <a:pt x="4108874" y="5563723"/>
                  </a:lnTo>
                  <a:lnTo>
                    <a:pt x="4097300" y="5562702"/>
                  </a:lnTo>
                  <a:lnTo>
                    <a:pt x="4099229" y="5556919"/>
                  </a:lnTo>
                  <a:close/>
                  <a:moveTo>
                    <a:pt x="4289391" y="5540367"/>
                  </a:moveTo>
                  <a:lnTo>
                    <a:pt x="4308441" y="5541002"/>
                  </a:lnTo>
                  <a:lnTo>
                    <a:pt x="4301337" y="5548305"/>
                  </a:lnTo>
                  <a:lnTo>
                    <a:pt x="4292620" y="5551480"/>
                  </a:lnTo>
                  <a:lnTo>
                    <a:pt x="4289391" y="5548305"/>
                  </a:lnTo>
                  <a:close/>
                  <a:moveTo>
                    <a:pt x="4022925" y="5514964"/>
                  </a:moveTo>
                  <a:lnTo>
                    <a:pt x="4031881" y="5519920"/>
                  </a:lnTo>
                  <a:cubicBezTo>
                    <a:pt x="4031992" y="5524360"/>
                    <a:pt x="4032102" y="5528799"/>
                    <a:pt x="4032213" y="5533239"/>
                  </a:cubicBezTo>
                  <a:lnTo>
                    <a:pt x="4022261" y="5540364"/>
                  </a:lnTo>
                  <a:lnTo>
                    <a:pt x="4009988" y="5532310"/>
                  </a:lnTo>
                  <a:lnTo>
                    <a:pt x="4011315" y="5525186"/>
                  </a:lnTo>
                  <a:close/>
                  <a:moveTo>
                    <a:pt x="2542105" y="5470514"/>
                  </a:moveTo>
                  <a:lnTo>
                    <a:pt x="2547481" y="5470514"/>
                  </a:lnTo>
                  <a:lnTo>
                    <a:pt x="2566456" y="5478769"/>
                  </a:lnTo>
                  <a:lnTo>
                    <a:pt x="2578157" y="5478769"/>
                  </a:lnTo>
                  <a:lnTo>
                    <a:pt x="2586696" y="5503851"/>
                  </a:lnTo>
                  <a:cubicBezTo>
                    <a:pt x="2586380" y="5509460"/>
                    <a:pt x="2586063" y="5515070"/>
                    <a:pt x="2585747" y="5520679"/>
                  </a:cubicBezTo>
                  <a:lnTo>
                    <a:pt x="2601876" y="5547031"/>
                  </a:lnTo>
                  <a:cubicBezTo>
                    <a:pt x="2601560" y="5556450"/>
                    <a:pt x="2601243" y="5565870"/>
                    <a:pt x="2600927" y="5575289"/>
                  </a:cubicBezTo>
                  <a:lnTo>
                    <a:pt x="2590491" y="5584814"/>
                  </a:lnTo>
                  <a:lnTo>
                    <a:pt x="2586696" y="5599736"/>
                  </a:lnTo>
                  <a:lnTo>
                    <a:pt x="2600295" y="5611484"/>
                  </a:lnTo>
                  <a:lnTo>
                    <a:pt x="2592388" y="5641646"/>
                  </a:lnTo>
                  <a:lnTo>
                    <a:pt x="2584166" y="5676889"/>
                  </a:lnTo>
                  <a:cubicBezTo>
                    <a:pt x="2584271" y="5688425"/>
                    <a:pt x="2584377" y="5699960"/>
                    <a:pt x="2584482" y="5711496"/>
                  </a:cubicBezTo>
                  <a:lnTo>
                    <a:pt x="2570884" y="5732769"/>
                  </a:lnTo>
                  <a:lnTo>
                    <a:pt x="2561080" y="5721974"/>
                  </a:lnTo>
                  <a:lnTo>
                    <a:pt x="2550644" y="5711814"/>
                  </a:lnTo>
                  <a:lnTo>
                    <a:pt x="2532934" y="5723561"/>
                  </a:lnTo>
                  <a:cubicBezTo>
                    <a:pt x="2532618" y="5730229"/>
                    <a:pt x="2532301" y="5736896"/>
                    <a:pt x="2531985" y="5743564"/>
                  </a:cubicBezTo>
                  <a:lnTo>
                    <a:pt x="2523446" y="5752136"/>
                  </a:lnTo>
                  <a:lnTo>
                    <a:pt x="2510796" y="5753089"/>
                  </a:lnTo>
                  <a:lnTo>
                    <a:pt x="2496249" y="5756264"/>
                  </a:lnTo>
                  <a:lnTo>
                    <a:pt x="2484864" y="5748326"/>
                  </a:lnTo>
                  <a:lnTo>
                    <a:pt x="2476325" y="5751501"/>
                  </a:lnTo>
                  <a:lnTo>
                    <a:pt x="2472846" y="5740706"/>
                  </a:lnTo>
                  <a:lnTo>
                    <a:pt x="2481385" y="5740706"/>
                  </a:lnTo>
                  <a:lnTo>
                    <a:pt x="2474744" y="5735626"/>
                  </a:lnTo>
                  <a:cubicBezTo>
                    <a:pt x="2474428" y="5727265"/>
                    <a:pt x="2474111" y="5718905"/>
                    <a:pt x="2473795" y="5710544"/>
                  </a:cubicBezTo>
                  <a:lnTo>
                    <a:pt x="2460829" y="5693716"/>
                  </a:lnTo>
                  <a:lnTo>
                    <a:pt x="2477274" y="5644821"/>
                  </a:lnTo>
                  <a:lnTo>
                    <a:pt x="2481701" y="5631169"/>
                  </a:lnTo>
                  <a:lnTo>
                    <a:pt x="2467470" y="5619739"/>
                  </a:lnTo>
                  <a:lnTo>
                    <a:pt x="2476009" y="5598466"/>
                  </a:lnTo>
                  <a:lnTo>
                    <a:pt x="2469684" y="5588941"/>
                  </a:lnTo>
                  <a:lnTo>
                    <a:pt x="2475693" y="5575606"/>
                  </a:lnTo>
                  <a:lnTo>
                    <a:pt x="2466205" y="5557509"/>
                  </a:lnTo>
                  <a:lnTo>
                    <a:pt x="2450393" y="5547349"/>
                  </a:lnTo>
                  <a:lnTo>
                    <a:pt x="2445965" y="5556874"/>
                  </a:lnTo>
                  <a:lnTo>
                    <a:pt x="2441538" y="5535601"/>
                  </a:lnTo>
                  <a:lnTo>
                    <a:pt x="2447863" y="5521949"/>
                  </a:lnTo>
                  <a:lnTo>
                    <a:pt x="2442170" y="5497819"/>
                  </a:lnTo>
                  <a:lnTo>
                    <a:pt x="2450709" y="5492421"/>
                  </a:lnTo>
                  <a:lnTo>
                    <a:pt x="2454820" y="5477499"/>
                  </a:lnTo>
                  <a:lnTo>
                    <a:pt x="2461145" y="5482896"/>
                  </a:lnTo>
                  <a:lnTo>
                    <a:pt x="2451658" y="5497819"/>
                  </a:lnTo>
                  <a:lnTo>
                    <a:pt x="2459248" y="5509249"/>
                  </a:lnTo>
                  <a:lnTo>
                    <a:pt x="2476325" y="5517504"/>
                  </a:lnTo>
                  <a:lnTo>
                    <a:pt x="2496249" y="5519409"/>
                  </a:lnTo>
                  <a:lnTo>
                    <a:pt x="2503523" y="5503534"/>
                  </a:lnTo>
                  <a:lnTo>
                    <a:pt x="2524711" y="5490834"/>
                  </a:lnTo>
                  <a:lnTo>
                    <a:pt x="2537994" y="5481309"/>
                  </a:lnTo>
                  <a:close/>
                  <a:moveTo>
                    <a:pt x="3282913" y="5260964"/>
                  </a:moveTo>
                  <a:lnTo>
                    <a:pt x="3294026" y="5262084"/>
                  </a:lnTo>
                  <a:lnTo>
                    <a:pt x="3287964" y="5265727"/>
                  </a:lnTo>
                  <a:close/>
                  <a:moveTo>
                    <a:pt x="3328248" y="5257789"/>
                  </a:moveTo>
                  <a:lnTo>
                    <a:pt x="3340739" y="5264892"/>
                  </a:lnTo>
                  <a:lnTo>
                    <a:pt x="3362288" y="5271027"/>
                  </a:lnTo>
                  <a:lnTo>
                    <a:pt x="3361039" y="5276839"/>
                  </a:lnTo>
                  <a:lnTo>
                    <a:pt x="3336680" y="5270704"/>
                  </a:lnTo>
                  <a:lnTo>
                    <a:pt x="3324188" y="5259726"/>
                  </a:lnTo>
                  <a:close/>
                  <a:moveTo>
                    <a:pt x="2671407" y="5257789"/>
                  </a:moveTo>
                  <a:lnTo>
                    <a:pt x="2674900" y="5266657"/>
                  </a:lnTo>
                  <a:lnTo>
                    <a:pt x="2673947" y="5273226"/>
                  </a:lnTo>
                  <a:lnTo>
                    <a:pt x="2667597" y="5275197"/>
                  </a:lnTo>
                  <a:lnTo>
                    <a:pt x="2671725" y="5284722"/>
                  </a:lnTo>
                  <a:lnTo>
                    <a:pt x="2664422" y="5286364"/>
                  </a:lnTo>
                  <a:lnTo>
                    <a:pt x="2659977" y="5276510"/>
                  </a:lnTo>
                  <a:lnTo>
                    <a:pt x="2643150" y="5278481"/>
                  </a:lnTo>
                  <a:lnTo>
                    <a:pt x="2636800" y="5268956"/>
                  </a:lnTo>
                  <a:lnTo>
                    <a:pt x="2659977" y="5266657"/>
                  </a:lnTo>
                  <a:close/>
                  <a:moveTo>
                    <a:pt x="3264815" y="5237151"/>
                  </a:moveTo>
                  <a:lnTo>
                    <a:pt x="3282277" y="5247144"/>
                  </a:lnTo>
                  <a:lnTo>
                    <a:pt x="3295930" y="5244334"/>
                  </a:lnTo>
                  <a:lnTo>
                    <a:pt x="3316250" y="5251204"/>
                  </a:lnTo>
                  <a:lnTo>
                    <a:pt x="3295930" y="5249955"/>
                  </a:lnTo>
                  <a:lnTo>
                    <a:pt x="3283865" y="5256201"/>
                  </a:lnTo>
                  <a:lnTo>
                    <a:pt x="3252750" y="5239337"/>
                  </a:lnTo>
                  <a:close/>
                  <a:moveTo>
                    <a:pt x="2572585" y="5232389"/>
                  </a:moveTo>
                  <a:cubicBezTo>
                    <a:pt x="2573224" y="5246022"/>
                    <a:pt x="2573864" y="5259654"/>
                    <a:pt x="2574503" y="5273287"/>
                  </a:cubicBezTo>
                  <a:lnTo>
                    <a:pt x="2571306" y="5288188"/>
                  </a:lnTo>
                  <a:lnTo>
                    <a:pt x="2584413" y="5315453"/>
                  </a:lnTo>
                  <a:lnTo>
                    <a:pt x="2581536" y="5359522"/>
                  </a:lnTo>
                  <a:lnTo>
                    <a:pt x="2570028" y="5388373"/>
                  </a:lnTo>
                  <a:lnTo>
                    <a:pt x="2566831" y="5402957"/>
                  </a:lnTo>
                  <a:lnTo>
                    <a:pt x="2557561" y="5426101"/>
                  </a:lnTo>
                  <a:lnTo>
                    <a:pt x="2549249" y="5445123"/>
                  </a:lnTo>
                  <a:lnTo>
                    <a:pt x="2547971" y="5451464"/>
                  </a:lnTo>
                  <a:lnTo>
                    <a:pt x="2539659" y="5446391"/>
                  </a:lnTo>
                  <a:lnTo>
                    <a:pt x="2531987" y="5444489"/>
                  </a:lnTo>
                  <a:lnTo>
                    <a:pt x="2531028" y="5439099"/>
                  </a:lnTo>
                  <a:lnTo>
                    <a:pt x="2521438" y="5434978"/>
                  </a:lnTo>
                  <a:lnTo>
                    <a:pt x="2510569" y="5426735"/>
                  </a:lnTo>
                  <a:lnTo>
                    <a:pt x="2518241" y="5408663"/>
                  </a:lnTo>
                  <a:lnTo>
                    <a:pt x="2511209" y="5405493"/>
                  </a:lnTo>
                  <a:lnTo>
                    <a:pt x="2499701" y="5400103"/>
                  </a:lnTo>
                  <a:lnTo>
                    <a:pt x="2503856" y="5393762"/>
                  </a:lnTo>
                  <a:lnTo>
                    <a:pt x="2504815" y="5384568"/>
                  </a:lnTo>
                  <a:lnTo>
                    <a:pt x="2501619" y="5381398"/>
                  </a:lnTo>
                  <a:lnTo>
                    <a:pt x="2501619" y="5366814"/>
                  </a:lnTo>
                  <a:lnTo>
                    <a:pt x="2497143" y="5356035"/>
                  </a:lnTo>
                  <a:lnTo>
                    <a:pt x="2490750" y="5342719"/>
                  </a:lnTo>
                  <a:cubicBezTo>
                    <a:pt x="2491070" y="5338492"/>
                    <a:pt x="2491389" y="5334264"/>
                    <a:pt x="2491709" y="5330037"/>
                  </a:cubicBezTo>
                  <a:lnTo>
                    <a:pt x="2501299" y="5327818"/>
                  </a:lnTo>
                  <a:cubicBezTo>
                    <a:pt x="2500873" y="5320420"/>
                    <a:pt x="2500446" y="5313023"/>
                    <a:pt x="2500020" y="5305625"/>
                  </a:cubicBezTo>
                  <a:lnTo>
                    <a:pt x="2520159" y="5294846"/>
                  </a:lnTo>
                  <a:lnTo>
                    <a:pt x="2524315" y="5283432"/>
                  </a:lnTo>
                  <a:lnTo>
                    <a:pt x="2538061" y="5272653"/>
                  </a:lnTo>
                  <a:lnTo>
                    <a:pt x="2550848" y="5278994"/>
                  </a:lnTo>
                  <a:lnTo>
                    <a:pt x="2558520" y="5271702"/>
                  </a:lnTo>
                  <a:lnTo>
                    <a:pt x="2554684" y="5255850"/>
                  </a:lnTo>
                  <a:lnTo>
                    <a:pt x="2562356" y="5235559"/>
                  </a:lnTo>
                  <a:close/>
                  <a:moveTo>
                    <a:pt x="3216274" y="5219689"/>
                  </a:moveTo>
                  <a:lnTo>
                    <a:pt x="3221000" y="5221547"/>
                  </a:lnTo>
                  <a:lnTo>
                    <a:pt x="3210958" y="5232389"/>
                  </a:lnTo>
                  <a:lnTo>
                    <a:pt x="3210367" y="5228052"/>
                  </a:lnTo>
                  <a:lnTo>
                    <a:pt x="3208300" y="5222477"/>
                  </a:lnTo>
                  <a:close/>
                  <a:moveTo>
                    <a:pt x="3236875" y="5199051"/>
                  </a:moveTo>
                  <a:lnTo>
                    <a:pt x="3266104" y="5206144"/>
                  </a:lnTo>
                  <a:lnTo>
                    <a:pt x="3297200" y="5210197"/>
                  </a:lnTo>
                  <a:lnTo>
                    <a:pt x="3297200" y="5214926"/>
                  </a:lnTo>
                  <a:lnTo>
                    <a:pt x="3266726" y="5213912"/>
                  </a:lnTo>
                  <a:lnTo>
                    <a:pt x="3239673" y="5206819"/>
                  </a:lnTo>
                  <a:close/>
                  <a:moveTo>
                    <a:pt x="3261468" y="5180001"/>
                  </a:moveTo>
                  <a:lnTo>
                    <a:pt x="3278151" y="5188077"/>
                  </a:lnTo>
                  <a:lnTo>
                    <a:pt x="3274688" y="5194289"/>
                  </a:lnTo>
                  <a:lnTo>
                    <a:pt x="3257376" y="5193046"/>
                  </a:lnTo>
                  <a:lnTo>
                    <a:pt x="3245415" y="5189630"/>
                  </a:lnTo>
                  <a:lnTo>
                    <a:pt x="3241953" y="5184970"/>
                  </a:lnTo>
                  <a:lnTo>
                    <a:pt x="3241638" y="5180311"/>
                  </a:lnTo>
                  <a:close/>
                  <a:moveTo>
                    <a:pt x="3220023" y="5175239"/>
                  </a:moveTo>
                  <a:lnTo>
                    <a:pt x="3235288" y="5184764"/>
                  </a:lnTo>
                  <a:lnTo>
                    <a:pt x="3225824" y="5183535"/>
                  </a:lnTo>
                  <a:lnTo>
                    <a:pt x="3211475" y="5175546"/>
                  </a:lnTo>
                  <a:close/>
                  <a:moveTo>
                    <a:pt x="2421121" y="5104145"/>
                  </a:moveTo>
                  <a:lnTo>
                    <a:pt x="2412624" y="5112639"/>
                  </a:lnTo>
                  <a:cubicBezTo>
                    <a:pt x="2412640" y="5112672"/>
                    <a:pt x="2412656" y="5112704"/>
                    <a:pt x="2412672" y="5112737"/>
                  </a:cubicBezTo>
                  <a:lnTo>
                    <a:pt x="2421138" y="5104253"/>
                  </a:lnTo>
                  <a:cubicBezTo>
                    <a:pt x="2421132" y="5104217"/>
                    <a:pt x="2421127" y="5104181"/>
                    <a:pt x="2421121" y="5104145"/>
                  </a:cubicBezTo>
                  <a:close/>
                  <a:moveTo>
                    <a:pt x="3071775" y="5056176"/>
                  </a:moveTo>
                  <a:lnTo>
                    <a:pt x="3095705" y="5079407"/>
                  </a:lnTo>
                  <a:lnTo>
                    <a:pt x="3109875" y="5094276"/>
                  </a:lnTo>
                  <a:lnTo>
                    <a:pt x="3092242" y="5084364"/>
                  </a:lnTo>
                  <a:lnTo>
                    <a:pt x="3080277" y="5069805"/>
                  </a:lnTo>
                  <a:close/>
                  <a:moveTo>
                    <a:pt x="3087650" y="5051414"/>
                  </a:moveTo>
                  <a:lnTo>
                    <a:pt x="3115887" y="5070981"/>
                  </a:lnTo>
                  <a:lnTo>
                    <a:pt x="3117813" y="5079989"/>
                  </a:lnTo>
                  <a:close/>
                  <a:moveTo>
                    <a:pt x="3100350" y="5049826"/>
                  </a:moveTo>
                  <a:lnTo>
                    <a:pt x="3114638" y="5056224"/>
                  </a:lnTo>
                  <a:lnTo>
                    <a:pt x="3110215" y="5060939"/>
                  </a:lnTo>
                  <a:close/>
                  <a:moveTo>
                    <a:pt x="3085812" y="5013314"/>
                  </a:moveTo>
                  <a:lnTo>
                    <a:pt x="3107082" y="5026331"/>
                  </a:lnTo>
                  <a:lnTo>
                    <a:pt x="3109016" y="5031411"/>
                  </a:lnTo>
                  <a:lnTo>
                    <a:pt x="3102570" y="5029824"/>
                  </a:lnTo>
                  <a:lnTo>
                    <a:pt x="3115461" y="5041254"/>
                  </a:lnTo>
                  <a:lnTo>
                    <a:pt x="3124163" y="5047921"/>
                  </a:lnTo>
                  <a:lnTo>
                    <a:pt x="3122874" y="5051414"/>
                  </a:lnTo>
                  <a:lnTo>
                    <a:pt x="3104182" y="5037126"/>
                  </a:lnTo>
                  <a:lnTo>
                    <a:pt x="3105471" y="5045381"/>
                  </a:lnTo>
                  <a:lnTo>
                    <a:pt x="3093224" y="5033316"/>
                  </a:lnTo>
                  <a:lnTo>
                    <a:pt x="3084523" y="5021886"/>
                  </a:lnTo>
                  <a:lnTo>
                    <a:pt x="3081300" y="5013949"/>
                  </a:lnTo>
                  <a:close/>
                  <a:moveTo>
                    <a:pt x="3043982" y="5011726"/>
                  </a:moveTo>
                  <a:lnTo>
                    <a:pt x="3058460" y="5028318"/>
                  </a:lnTo>
                  <a:cubicBezTo>
                    <a:pt x="3058665" y="5032005"/>
                    <a:pt x="3058871" y="5035692"/>
                    <a:pt x="3059076" y="5039379"/>
                  </a:cubicBezTo>
                  <a:lnTo>
                    <a:pt x="3055071" y="5040301"/>
                  </a:lnTo>
                  <a:lnTo>
                    <a:pt x="3052299" y="5032927"/>
                  </a:lnTo>
                  <a:lnTo>
                    <a:pt x="3046139" y="5030161"/>
                  </a:lnTo>
                  <a:lnTo>
                    <a:pt x="3039978" y="5022173"/>
                  </a:lnTo>
                  <a:lnTo>
                    <a:pt x="3038438" y="5013877"/>
                  </a:lnTo>
                  <a:close/>
                  <a:moveTo>
                    <a:pt x="3081196" y="4995851"/>
                  </a:moveTo>
                  <a:lnTo>
                    <a:pt x="3089628" y="5007599"/>
                  </a:lnTo>
                  <a:lnTo>
                    <a:pt x="3094000" y="5013314"/>
                  </a:lnTo>
                  <a:lnTo>
                    <a:pt x="3077761" y="5004106"/>
                  </a:lnTo>
                  <a:lnTo>
                    <a:pt x="3074950" y="4998708"/>
                  </a:lnTo>
                  <a:close/>
                  <a:moveTo>
                    <a:pt x="6495127" y="4986728"/>
                  </a:moveTo>
                  <a:lnTo>
                    <a:pt x="6506559" y="4995299"/>
                  </a:lnTo>
                  <a:lnTo>
                    <a:pt x="6517991" y="4992442"/>
                  </a:lnTo>
                  <a:lnTo>
                    <a:pt x="6525612" y="4997204"/>
                  </a:lnTo>
                  <a:lnTo>
                    <a:pt x="6540537" y="4999426"/>
                  </a:lnTo>
                  <a:lnTo>
                    <a:pt x="6557050" y="5002918"/>
                  </a:lnTo>
                  <a:lnTo>
                    <a:pt x="6561450" y="5001033"/>
                  </a:lnTo>
                  <a:lnTo>
                    <a:pt x="6527292" y="5071939"/>
                  </a:lnTo>
                  <a:lnTo>
                    <a:pt x="6524977" y="5069582"/>
                  </a:lnTo>
                  <a:lnTo>
                    <a:pt x="6514815" y="5041964"/>
                  </a:lnTo>
                  <a:lnTo>
                    <a:pt x="6504336" y="5039424"/>
                  </a:lnTo>
                  <a:lnTo>
                    <a:pt x="6495762" y="5044821"/>
                  </a:lnTo>
                  <a:lnTo>
                    <a:pt x="6487506" y="5041329"/>
                  </a:lnTo>
                  <a:cubicBezTo>
                    <a:pt x="6487188" y="5037731"/>
                    <a:pt x="6486871" y="5034134"/>
                    <a:pt x="6486553" y="5030536"/>
                  </a:cubicBezTo>
                  <a:lnTo>
                    <a:pt x="6470993" y="5017520"/>
                  </a:lnTo>
                  <a:lnTo>
                    <a:pt x="6473534" y="4998791"/>
                  </a:lnTo>
                  <a:lnTo>
                    <a:pt x="6484648" y="4994981"/>
                  </a:lnTo>
                  <a:close/>
                  <a:moveTo>
                    <a:pt x="3034945" y="4948226"/>
                  </a:moveTo>
                  <a:lnTo>
                    <a:pt x="3042883" y="4949174"/>
                  </a:lnTo>
                  <a:lnTo>
                    <a:pt x="3044153" y="4962446"/>
                  </a:lnTo>
                  <a:lnTo>
                    <a:pt x="3048915" y="4968133"/>
                  </a:lnTo>
                  <a:lnTo>
                    <a:pt x="3055265" y="4979509"/>
                  </a:lnTo>
                  <a:lnTo>
                    <a:pt x="3060663" y="5014901"/>
                  </a:lnTo>
                  <a:lnTo>
                    <a:pt x="3054313" y="5014269"/>
                  </a:lnTo>
                  <a:lnTo>
                    <a:pt x="3049868" y="5008581"/>
                  </a:lnTo>
                  <a:lnTo>
                    <a:pt x="3040342" y="4999101"/>
                  </a:lnTo>
                  <a:lnTo>
                    <a:pt x="3036850" y="4987725"/>
                  </a:lnTo>
                  <a:lnTo>
                    <a:pt x="3039072" y="4981405"/>
                  </a:lnTo>
                  <a:lnTo>
                    <a:pt x="3044788" y="4985829"/>
                  </a:lnTo>
                  <a:lnTo>
                    <a:pt x="3046058" y="4981405"/>
                  </a:lnTo>
                  <a:lnTo>
                    <a:pt x="3046058" y="4972241"/>
                  </a:lnTo>
                  <a:lnTo>
                    <a:pt x="3033675" y="4958022"/>
                  </a:lnTo>
                  <a:close/>
                  <a:moveTo>
                    <a:pt x="3060662" y="4941876"/>
                  </a:moveTo>
                  <a:lnTo>
                    <a:pt x="3066377" y="4941876"/>
                  </a:lnTo>
                  <a:lnTo>
                    <a:pt x="3081300" y="4964101"/>
                  </a:lnTo>
                  <a:lnTo>
                    <a:pt x="3086062" y="4968228"/>
                  </a:lnTo>
                  <a:lnTo>
                    <a:pt x="3081935" y="4974578"/>
                  </a:lnTo>
                  <a:lnTo>
                    <a:pt x="3089872" y="4983786"/>
                  </a:lnTo>
                  <a:lnTo>
                    <a:pt x="3097175" y="4999026"/>
                  </a:lnTo>
                  <a:lnTo>
                    <a:pt x="3094317" y="4994263"/>
                  </a:lnTo>
                  <a:lnTo>
                    <a:pt x="3087967" y="4991406"/>
                  </a:lnTo>
                  <a:lnTo>
                    <a:pt x="3075902" y="4984738"/>
                  </a:lnTo>
                  <a:lnTo>
                    <a:pt x="3072092" y="4972673"/>
                  </a:lnTo>
                  <a:lnTo>
                    <a:pt x="3068917" y="4972038"/>
                  </a:lnTo>
                  <a:lnTo>
                    <a:pt x="3054312" y="4962196"/>
                  </a:lnTo>
                  <a:lnTo>
                    <a:pt x="3052725" y="4951083"/>
                  </a:lnTo>
                  <a:lnTo>
                    <a:pt x="3060662" y="4950448"/>
                  </a:lnTo>
                  <a:close/>
                  <a:moveTo>
                    <a:pt x="6600872" y="4906095"/>
                  </a:moveTo>
                  <a:lnTo>
                    <a:pt x="6598649" y="4911492"/>
                  </a:lnTo>
                  <a:lnTo>
                    <a:pt x="6602058" y="4916735"/>
                  </a:lnTo>
                  <a:lnTo>
                    <a:pt x="6570401" y="4982451"/>
                  </a:lnTo>
                  <a:lnTo>
                    <a:pt x="6569434" y="4982283"/>
                  </a:lnTo>
                  <a:lnTo>
                    <a:pt x="6564036" y="4977839"/>
                  </a:lnTo>
                  <a:lnTo>
                    <a:pt x="6564354" y="4967363"/>
                  </a:lnTo>
                  <a:lnTo>
                    <a:pt x="6569752" y="4961332"/>
                  </a:lnTo>
                  <a:lnTo>
                    <a:pt x="6573563" y="4943237"/>
                  </a:lnTo>
                  <a:lnTo>
                    <a:pt x="6567212" y="4935936"/>
                  </a:lnTo>
                  <a:lnTo>
                    <a:pt x="6568799" y="4924190"/>
                  </a:lnTo>
                  <a:lnTo>
                    <a:pt x="6582772" y="4909905"/>
                  </a:lnTo>
                  <a:close/>
                  <a:moveTo>
                    <a:pt x="4951102" y="4806942"/>
                  </a:moveTo>
                  <a:lnTo>
                    <a:pt x="4954554" y="4813479"/>
                  </a:lnTo>
                  <a:lnTo>
                    <a:pt x="4953518" y="4818055"/>
                  </a:lnTo>
                  <a:lnTo>
                    <a:pt x="4946616" y="4810210"/>
                  </a:lnTo>
                  <a:close/>
                  <a:moveTo>
                    <a:pt x="5054566" y="4779954"/>
                  </a:moveTo>
                  <a:lnTo>
                    <a:pt x="5046311" y="4792539"/>
                  </a:lnTo>
                  <a:lnTo>
                    <a:pt x="5039961" y="4814879"/>
                  </a:lnTo>
                  <a:lnTo>
                    <a:pt x="5029166" y="4805125"/>
                  </a:lnTo>
                  <a:lnTo>
                    <a:pt x="5032341" y="4797888"/>
                  </a:lnTo>
                  <a:lnTo>
                    <a:pt x="5048533" y="4785303"/>
                  </a:lnTo>
                  <a:close/>
                  <a:moveTo>
                    <a:pt x="4546749" y="4760722"/>
                  </a:moveTo>
                  <a:lnTo>
                    <a:pt x="4546260" y="4761212"/>
                  </a:lnTo>
                  <a:lnTo>
                    <a:pt x="4546884" y="4760899"/>
                  </a:lnTo>
                  <a:close/>
                  <a:moveTo>
                    <a:pt x="5140291" y="4749792"/>
                  </a:moveTo>
                  <a:lnTo>
                    <a:pt x="5127591" y="4759317"/>
                  </a:lnTo>
                  <a:lnTo>
                    <a:pt x="5130477" y="4751021"/>
                  </a:lnTo>
                  <a:close/>
                  <a:moveTo>
                    <a:pt x="6342270" y="4710093"/>
                  </a:moveTo>
                  <a:lnTo>
                    <a:pt x="6339836" y="4714047"/>
                  </a:lnTo>
                  <a:lnTo>
                    <a:pt x="6301729" y="4718809"/>
                  </a:lnTo>
                  <a:cubicBezTo>
                    <a:pt x="6301306" y="4724946"/>
                    <a:pt x="6300882" y="4731083"/>
                    <a:pt x="6300459" y="4737220"/>
                  </a:cubicBezTo>
                  <a:cubicBezTo>
                    <a:pt x="6300469" y="4737225"/>
                    <a:pt x="6300478" y="4737230"/>
                    <a:pt x="6300488" y="4737235"/>
                  </a:cubicBezTo>
                  <a:cubicBezTo>
                    <a:pt x="6300905" y="4731196"/>
                    <a:pt x="6301321" y="4725157"/>
                    <a:pt x="6301738" y="4719118"/>
                  </a:cubicBezTo>
                  <a:lnTo>
                    <a:pt x="6339844" y="4714356"/>
                  </a:lnTo>
                  <a:lnTo>
                    <a:pt x="6342384" y="4710229"/>
                  </a:lnTo>
                  <a:close/>
                  <a:moveTo>
                    <a:pt x="1472534" y="4375142"/>
                  </a:moveTo>
                  <a:lnTo>
                    <a:pt x="1482060" y="4376139"/>
                  </a:lnTo>
                  <a:lnTo>
                    <a:pt x="1487457" y="4385110"/>
                  </a:lnTo>
                  <a:lnTo>
                    <a:pt x="1484282" y="4388433"/>
                  </a:lnTo>
                  <a:lnTo>
                    <a:pt x="1476662" y="4385110"/>
                  </a:lnTo>
                  <a:lnTo>
                    <a:pt x="1467137" y="4389430"/>
                  </a:lnTo>
                  <a:lnTo>
                    <a:pt x="1465232" y="4381787"/>
                  </a:lnTo>
                  <a:close/>
                  <a:moveTo>
                    <a:pt x="1435070" y="4357679"/>
                  </a:moveTo>
                  <a:lnTo>
                    <a:pt x="1446184" y="4359584"/>
                  </a:lnTo>
                  <a:lnTo>
                    <a:pt x="1443096" y="4363711"/>
                  </a:lnTo>
                  <a:lnTo>
                    <a:pt x="1435996" y="4364029"/>
                  </a:lnTo>
                  <a:close/>
                  <a:moveTo>
                    <a:pt x="1538093" y="4154476"/>
                  </a:moveTo>
                  <a:lnTo>
                    <a:pt x="1543523" y="4158725"/>
                  </a:lnTo>
                  <a:lnTo>
                    <a:pt x="1561405" y="4162647"/>
                  </a:lnTo>
                  <a:lnTo>
                    <a:pt x="1566834" y="4170491"/>
                  </a:lnTo>
                  <a:lnTo>
                    <a:pt x="1564918" y="4178008"/>
                  </a:lnTo>
                  <a:lnTo>
                    <a:pt x="1557251" y="4185526"/>
                  </a:lnTo>
                  <a:lnTo>
                    <a:pt x="1549910" y="4187814"/>
                  </a:lnTo>
                  <a:lnTo>
                    <a:pt x="1525320" y="4175067"/>
                  </a:lnTo>
                  <a:lnTo>
                    <a:pt x="1511272" y="4175067"/>
                  </a:lnTo>
                  <a:lnTo>
                    <a:pt x="1515740" y="4171798"/>
                  </a:lnTo>
                  <a:close/>
                  <a:moveTo>
                    <a:pt x="2133803" y="3771889"/>
                  </a:moveTo>
                  <a:lnTo>
                    <a:pt x="2135150" y="3783636"/>
                  </a:lnTo>
                  <a:lnTo>
                    <a:pt x="2131782" y="3794114"/>
                  </a:lnTo>
                  <a:lnTo>
                    <a:pt x="2129762" y="3813164"/>
                  </a:lnTo>
                  <a:lnTo>
                    <a:pt x="2112925" y="3813164"/>
                  </a:lnTo>
                  <a:lnTo>
                    <a:pt x="2114609" y="3788081"/>
                  </a:lnTo>
                  <a:lnTo>
                    <a:pt x="2124711" y="3775381"/>
                  </a:lnTo>
                  <a:close/>
                  <a:moveTo>
                    <a:pt x="2166583" y="3746489"/>
                  </a:moveTo>
                  <a:lnTo>
                    <a:pt x="2171663" y="3748735"/>
                  </a:lnTo>
                  <a:lnTo>
                    <a:pt x="2153883" y="3759324"/>
                  </a:lnTo>
                  <a:lnTo>
                    <a:pt x="2146263" y="3767988"/>
                  </a:lnTo>
                  <a:lnTo>
                    <a:pt x="2140230" y="3776652"/>
                  </a:lnTo>
                  <a:lnTo>
                    <a:pt x="2136738" y="3766705"/>
                  </a:lnTo>
                  <a:lnTo>
                    <a:pt x="2146263" y="3757078"/>
                  </a:lnTo>
                  <a:close/>
                  <a:moveTo>
                    <a:pt x="1246315" y="3744901"/>
                  </a:moveTo>
                  <a:lnTo>
                    <a:pt x="1253753" y="3753473"/>
                  </a:lnTo>
                  <a:lnTo>
                    <a:pt x="1263448" y="3760458"/>
                  </a:lnTo>
                  <a:lnTo>
                    <a:pt x="1273144" y="3759506"/>
                  </a:lnTo>
                  <a:lnTo>
                    <a:pt x="1263448" y="3772206"/>
                  </a:lnTo>
                  <a:lnTo>
                    <a:pt x="1258277" y="3783953"/>
                  </a:lnTo>
                  <a:lnTo>
                    <a:pt x="1250844" y="3789351"/>
                  </a:lnTo>
                  <a:lnTo>
                    <a:pt x="1222724" y="3780143"/>
                  </a:lnTo>
                  <a:lnTo>
                    <a:pt x="1219167" y="3767443"/>
                  </a:lnTo>
                  <a:lnTo>
                    <a:pt x="1225632" y="3765221"/>
                  </a:lnTo>
                  <a:lnTo>
                    <a:pt x="1222400" y="3762046"/>
                  </a:lnTo>
                  <a:lnTo>
                    <a:pt x="1220461" y="3748393"/>
                  </a:lnTo>
                  <a:close/>
                  <a:moveTo>
                    <a:pt x="2215160" y="3730614"/>
                  </a:moveTo>
                  <a:lnTo>
                    <a:pt x="2216113" y="3734660"/>
                  </a:lnTo>
                  <a:lnTo>
                    <a:pt x="2207540" y="3735594"/>
                  </a:lnTo>
                  <a:lnTo>
                    <a:pt x="2194840" y="3739952"/>
                  </a:lnTo>
                  <a:lnTo>
                    <a:pt x="2188490" y="3744933"/>
                  </a:lnTo>
                  <a:lnTo>
                    <a:pt x="2178330" y="3746489"/>
                  </a:lnTo>
                  <a:lnTo>
                    <a:pt x="2171663" y="3739330"/>
                  </a:lnTo>
                  <a:lnTo>
                    <a:pt x="2200238" y="3732482"/>
                  </a:lnTo>
                  <a:close/>
                  <a:moveTo>
                    <a:pt x="2265326" y="3727439"/>
                  </a:moveTo>
                  <a:lnTo>
                    <a:pt x="2248622" y="3736964"/>
                  </a:lnTo>
                  <a:lnTo>
                    <a:pt x="2235070" y="3735232"/>
                  </a:lnTo>
                  <a:lnTo>
                    <a:pt x="2222463" y="3736387"/>
                  </a:lnTo>
                  <a:lnTo>
                    <a:pt x="2227821" y="3730614"/>
                  </a:lnTo>
                  <a:lnTo>
                    <a:pt x="2243579" y="3730325"/>
                  </a:lnTo>
                  <a:lnTo>
                    <a:pt x="2256816" y="3729171"/>
                  </a:lnTo>
                  <a:close/>
                  <a:moveTo>
                    <a:pt x="2293901" y="3721089"/>
                  </a:moveTo>
                  <a:lnTo>
                    <a:pt x="2284247" y="3726436"/>
                  </a:lnTo>
                  <a:lnTo>
                    <a:pt x="2270088" y="3733789"/>
                  </a:lnTo>
                  <a:lnTo>
                    <a:pt x="2275558" y="3723763"/>
                  </a:lnTo>
                  <a:close/>
                  <a:moveTo>
                    <a:pt x="2314928" y="3706801"/>
                  </a:moveTo>
                  <a:lnTo>
                    <a:pt x="2327813" y="3706801"/>
                  </a:lnTo>
                  <a:lnTo>
                    <a:pt x="2332000" y="3711192"/>
                  </a:lnTo>
                  <a:lnTo>
                    <a:pt x="2322337" y="3713556"/>
                  </a:lnTo>
                  <a:lnTo>
                    <a:pt x="2315251" y="3722676"/>
                  </a:lnTo>
                  <a:lnTo>
                    <a:pt x="2309775" y="3715921"/>
                  </a:lnTo>
                  <a:close/>
                  <a:moveTo>
                    <a:pt x="2362163" y="3689339"/>
                  </a:moveTo>
                  <a:lnTo>
                    <a:pt x="2358194" y="3694310"/>
                  </a:lnTo>
                  <a:lnTo>
                    <a:pt x="2338350" y="3700452"/>
                  </a:lnTo>
                  <a:lnTo>
                    <a:pt x="2351579" y="3693433"/>
                  </a:lnTo>
                  <a:close/>
                  <a:moveTo>
                    <a:pt x="2392325" y="3682989"/>
                  </a:moveTo>
                  <a:lnTo>
                    <a:pt x="2388983" y="3687752"/>
                  </a:lnTo>
                  <a:lnTo>
                    <a:pt x="2373275" y="3685187"/>
                  </a:lnTo>
                  <a:close/>
                  <a:moveTo>
                    <a:pt x="2415017" y="3681401"/>
                  </a:moveTo>
                  <a:lnTo>
                    <a:pt x="2422488" y="3682866"/>
                  </a:lnTo>
                  <a:lnTo>
                    <a:pt x="2406613" y="3684576"/>
                  </a:lnTo>
                  <a:close/>
                  <a:moveTo>
                    <a:pt x="2985194" y="3619489"/>
                  </a:moveTo>
                  <a:lnTo>
                    <a:pt x="3001933" y="3643179"/>
                  </a:lnTo>
                  <a:lnTo>
                    <a:pt x="3012555" y="3653563"/>
                  </a:lnTo>
                  <a:lnTo>
                    <a:pt x="3031868" y="3655835"/>
                  </a:lnTo>
                  <a:lnTo>
                    <a:pt x="3043778" y="3654212"/>
                  </a:lnTo>
                  <a:lnTo>
                    <a:pt x="3041525" y="3658756"/>
                  </a:lnTo>
                  <a:lnTo>
                    <a:pt x="3047963" y="3678227"/>
                  </a:lnTo>
                  <a:lnTo>
                    <a:pt x="3036375" y="3670438"/>
                  </a:lnTo>
                  <a:lnTo>
                    <a:pt x="3022212" y="3667518"/>
                  </a:lnTo>
                  <a:lnTo>
                    <a:pt x="3011589" y="3675306"/>
                  </a:lnTo>
                  <a:lnTo>
                    <a:pt x="3000645" y="3667518"/>
                  </a:lnTo>
                  <a:lnTo>
                    <a:pt x="3000001" y="3667193"/>
                  </a:lnTo>
                  <a:lnTo>
                    <a:pt x="2997426" y="3665895"/>
                  </a:lnTo>
                  <a:lnTo>
                    <a:pt x="2995495" y="3663624"/>
                  </a:lnTo>
                  <a:lnTo>
                    <a:pt x="2994529" y="3662650"/>
                  </a:lnTo>
                  <a:cubicBezTo>
                    <a:pt x="2994422" y="3662109"/>
                    <a:pt x="2994314" y="3661568"/>
                    <a:pt x="2994207" y="3661027"/>
                  </a:cubicBezTo>
                  <a:lnTo>
                    <a:pt x="2995173" y="3651292"/>
                  </a:lnTo>
                  <a:cubicBezTo>
                    <a:pt x="2995280" y="3648912"/>
                    <a:pt x="2995388" y="3646532"/>
                    <a:pt x="2995495" y="3644152"/>
                  </a:cubicBezTo>
                  <a:lnTo>
                    <a:pt x="2987770" y="3639934"/>
                  </a:lnTo>
                  <a:lnTo>
                    <a:pt x="2978113" y="3632145"/>
                  </a:lnTo>
                  <a:close/>
                  <a:moveTo>
                    <a:pt x="720699" y="3606789"/>
                  </a:moveTo>
                  <a:lnTo>
                    <a:pt x="731812" y="3609057"/>
                  </a:lnTo>
                  <a:lnTo>
                    <a:pt x="730831" y="3622664"/>
                  </a:lnTo>
                  <a:lnTo>
                    <a:pt x="721027" y="3617480"/>
                  </a:lnTo>
                  <a:cubicBezTo>
                    <a:pt x="720918" y="3613916"/>
                    <a:pt x="720808" y="3610353"/>
                    <a:pt x="720699" y="3606789"/>
                  </a:cubicBezTo>
                  <a:close/>
                  <a:moveTo>
                    <a:pt x="1246157" y="3590917"/>
                  </a:moveTo>
                  <a:lnTo>
                    <a:pt x="1252507" y="3593139"/>
                  </a:lnTo>
                  <a:lnTo>
                    <a:pt x="1244887" y="3604569"/>
                  </a:lnTo>
                  <a:lnTo>
                    <a:pt x="1247109" y="3615999"/>
                  </a:lnTo>
                  <a:lnTo>
                    <a:pt x="1242030" y="3631874"/>
                  </a:lnTo>
                  <a:lnTo>
                    <a:pt x="1231552" y="3641399"/>
                  </a:lnTo>
                  <a:lnTo>
                    <a:pt x="1216630" y="3640764"/>
                  </a:lnTo>
                  <a:lnTo>
                    <a:pt x="1208057" y="3644892"/>
                  </a:lnTo>
                  <a:lnTo>
                    <a:pt x="1208057" y="3636637"/>
                  </a:lnTo>
                  <a:lnTo>
                    <a:pt x="1218852" y="3627112"/>
                  </a:lnTo>
                  <a:lnTo>
                    <a:pt x="1229012" y="3599489"/>
                  </a:lnTo>
                  <a:close/>
                  <a:moveTo>
                    <a:pt x="2722963" y="3559164"/>
                  </a:moveTo>
                  <a:lnTo>
                    <a:pt x="2736813" y="3571070"/>
                  </a:lnTo>
                  <a:lnTo>
                    <a:pt x="2734558" y="3579759"/>
                  </a:lnTo>
                  <a:lnTo>
                    <a:pt x="2724251" y="3582977"/>
                  </a:lnTo>
                  <a:lnTo>
                    <a:pt x="2714588" y="3577506"/>
                  </a:lnTo>
                  <a:cubicBezTo>
                    <a:pt x="2714803" y="3571928"/>
                    <a:pt x="2715017" y="3566351"/>
                    <a:pt x="2715232" y="3560773"/>
                  </a:cubicBezTo>
                  <a:close/>
                  <a:moveTo>
                    <a:pt x="2492338" y="3549639"/>
                  </a:moveTo>
                  <a:lnTo>
                    <a:pt x="2485435" y="3560752"/>
                  </a:lnTo>
                  <a:lnTo>
                    <a:pt x="2484400" y="3551741"/>
                  </a:lnTo>
                  <a:close/>
                  <a:moveTo>
                    <a:pt x="2463763" y="3543289"/>
                  </a:moveTo>
                  <a:lnTo>
                    <a:pt x="2473288" y="3549484"/>
                  </a:lnTo>
                  <a:lnTo>
                    <a:pt x="2469760" y="3555989"/>
                  </a:lnTo>
                  <a:close/>
                  <a:moveTo>
                    <a:pt x="2922455" y="3533764"/>
                  </a:moveTo>
                  <a:lnTo>
                    <a:pt x="2937199" y="3536647"/>
                  </a:lnTo>
                  <a:lnTo>
                    <a:pt x="2937199" y="3548500"/>
                  </a:lnTo>
                  <a:lnTo>
                    <a:pt x="2943473" y="3553946"/>
                  </a:lnTo>
                  <a:lnTo>
                    <a:pt x="2956021" y="3552665"/>
                  </a:lnTo>
                  <a:lnTo>
                    <a:pt x="2961354" y="3560033"/>
                  </a:lnTo>
                  <a:lnTo>
                    <a:pt x="2959158" y="3566440"/>
                  </a:lnTo>
                  <a:lnTo>
                    <a:pt x="2953825" y="3573808"/>
                  </a:lnTo>
                  <a:lnTo>
                    <a:pt x="2960099" y="3577011"/>
                  </a:lnTo>
                  <a:lnTo>
                    <a:pt x="2967001" y="3589825"/>
                  </a:lnTo>
                  <a:lnTo>
                    <a:pt x="2960727" y="3595271"/>
                  </a:lnTo>
                  <a:lnTo>
                    <a:pt x="2952257" y="3591106"/>
                  </a:lnTo>
                  <a:lnTo>
                    <a:pt x="2943787" y="3589825"/>
                  </a:lnTo>
                  <a:lnTo>
                    <a:pt x="2939709" y="3595591"/>
                  </a:lnTo>
                  <a:lnTo>
                    <a:pt x="2936572" y="3600397"/>
                  </a:lnTo>
                  <a:lnTo>
                    <a:pt x="2933435" y="3603920"/>
                  </a:lnTo>
                  <a:lnTo>
                    <a:pt x="2932180" y="3604882"/>
                  </a:lnTo>
                  <a:lnTo>
                    <a:pt x="2931239" y="3605202"/>
                  </a:lnTo>
                  <a:lnTo>
                    <a:pt x="2930612" y="3605202"/>
                  </a:lnTo>
                  <a:lnTo>
                    <a:pt x="2929357" y="3605202"/>
                  </a:lnTo>
                  <a:lnTo>
                    <a:pt x="2928416" y="3604561"/>
                  </a:lnTo>
                  <a:lnTo>
                    <a:pt x="2928102" y="3603920"/>
                  </a:lnTo>
                  <a:lnTo>
                    <a:pt x="2914613" y="3592388"/>
                  </a:lnTo>
                  <a:lnTo>
                    <a:pt x="2918691" y="3582777"/>
                  </a:lnTo>
                  <a:lnTo>
                    <a:pt x="2924024" y="3576370"/>
                  </a:lnTo>
                  <a:lnTo>
                    <a:pt x="2919318" y="3566760"/>
                  </a:lnTo>
                  <a:lnTo>
                    <a:pt x="2925592" y="3562595"/>
                  </a:lnTo>
                  <a:lnTo>
                    <a:pt x="2936258" y="3572206"/>
                  </a:lnTo>
                  <a:lnTo>
                    <a:pt x="2945669" y="3569002"/>
                  </a:lnTo>
                  <a:lnTo>
                    <a:pt x="2946610" y="3561314"/>
                  </a:lnTo>
                  <a:lnTo>
                    <a:pt x="2931866" y="3551703"/>
                  </a:lnTo>
                  <a:lnTo>
                    <a:pt x="2918377" y="3550102"/>
                  </a:lnTo>
                  <a:lnTo>
                    <a:pt x="2917122" y="3541452"/>
                  </a:lnTo>
                  <a:close/>
                  <a:moveTo>
                    <a:pt x="2474421" y="3527414"/>
                  </a:moveTo>
                  <a:lnTo>
                    <a:pt x="2483607" y="3527414"/>
                  </a:lnTo>
                  <a:lnTo>
                    <a:pt x="2485988" y="3538409"/>
                  </a:lnTo>
                  <a:lnTo>
                    <a:pt x="2479524" y="3544877"/>
                  </a:lnTo>
                  <a:lnTo>
                    <a:pt x="2471700" y="3536145"/>
                  </a:lnTo>
                  <a:close/>
                  <a:moveTo>
                    <a:pt x="2643150" y="3494076"/>
                  </a:moveTo>
                  <a:lnTo>
                    <a:pt x="2665375" y="3502206"/>
                  </a:lnTo>
                  <a:lnTo>
                    <a:pt x="2662200" y="3514714"/>
                  </a:lnTo>
                  <a:lnTo>
                    <a:pt x="2649500" y="3510649"/>
                  </a:lnTo>
                  <a:close/>
                  <a:moveTo>
                    <a:pt x="2724430" y="3492489"/>
                  </a:moveTo>
                  <a:lnTo>
                    <a:pt x="2735543" y="3498204"/>
                  </a:lnTo>
                  <a:lnTo>
                    <a:pt x="2744115" y="3502331"/>
                  </a:lnTo>
                  <a:lnTo>
                    <a:pt x="2748878" y="3504871"/>
                  </a:lnTo>
                  <a:lnTo>
                    <a:pt x="2751100" y="3505189"/>
                  </a:lnTo>
                  <a:lnTo>
                    <a:pt x="2753958" y="3505189"/>
                  </a:lnTo>
                  <a:lnTo>
                    <a:pt x="2761260" y="3505189"/>
                  </a:lnTo>
                  <a:lnTo>
                    <a:pt x="2768880" y="3505506"/>
                  </a:lnTo>
                  <a:lnTo>
                    <a:pt x="2771738" y="3505824"/>
                  </a:lnTo>
                  <a:lnTo>
                    <a:pt x="2773325" y="3506776"/>
                  </a:lnTo>
                  <a:lnTo>
                    <a:pt x="2774595" y="3508046"/>
                  </a:lnTo>
                  <a:lnTo>
                    <a:pt x="2775548" y="3510269"/>
                  </a:lnTo>
                  <a:lnTo>
                    <a:pt x="2776183" y="3512809"/>
                  </a:lnTo>
                  <a:lnTo>
                    <a:pt x="2776818" y="3515349"/>
                  </a:lnTo>
                  <a:lnTo>
                    <a:pt x="2777770" y="3520429"/>
                  </a:lnTo>
                  <a:lnTo>
                    <a:pt x="2778088" y="3522651"/>
                  </a:lnTo>
                  <a:lnTo>
                    <a:pt x="2784438" y="3536939"/>
                  </a:lnTo>
                  <a:lnTo>
                    <a:pt x="2762213" y="3536304"/>
                  </a:lnTo>
                  <a:lnTo>
                    <a:pt x="2744115" y="3536304"/>
                  </a:lnTo>
                  <a:lnTo>
                    <a:pt x="2737765" y="3529319"/>
                  </a:lnTo>
                  <a:lnTo>
                    <a:pt x="2713317" y="3520746"/>
                  </a:lnTo>
                  <a:lnTo>
                    <a:pt x="2713317" y="3513761"/>
                  </a:lnTo>
                  <a:lnTo>
                    <a:pt x="2728240" y="3512174"/>
                  </a:lnTo>
                  <a:lnTo>
                    <a:pt x="2713317" y="3502014"/>
                  </a:lnTo>
                  <a:cubicBezTo>
                    <a:pt x="2713211" y="3499897"/>
                    <a:pt x="2713106" y="3497781"/>
                    <a:pt x="2713000" y="3495664"/>
                  </a:cubicBezTo>
                  <a:close/>
                  <a:moveTo>
                    <a:pt x="2782388" y="3486139"/>
                  </a:moveTo>
                  <a:lnTo>
                    <a:pt x="2791163" y="3498169"/>
                  </a:lnTo>
                  <a:lnTo>
                    <a:pt x="2801888" y="3491666"/>
                  </a:lnTo>
                  <a:lnTo>
                    <a:pt x="2816188" y="3506623"/>
                  </a:lnTo>
                  <a:lnTo>
                    <a:pt x="2806113" y="3520605"/>
                  </a:lnTo>
                  <a:lnTo>
                    <a:pt x="2798963" y="3530359"/>
                  </a:lnTo>
                  <a:lnTo>
                    <a:pt x="2791488" y="3540114"/>
                  </a:lnTo>
                  <a:lnTo>
                    <a:pt x="2784663" y="3519955"/>
                  </a:lnTo>
                  <a:lnTo>
                    <a:pt x="2787913" y="3512151"/>
                  </a:lnTo>
                  <a:lnTo>
                    <a:pt x="2774913" y="3487765"/>
                  </a:lnTo>
                  <a:close/>
                  <a:moveTo>
                    <a:pt x="2829351" y="3475026"/>
                  </a:moveTo>
                  <a:lnTo>
                    <a:pt x="2856571" y="3483401"/>
                  </a:lnTo>
                  <a:lnTo>
                    <a:pt x="2860638" y="3490226"/>
                  </a:lnTo>
                  <a:lnTo>
                    <a:pt x="2848123" y="3488675"/>
                  </a:lnTo>
                  <a:lnTo>
                    <a:pt x="2837798" y="3492708"/>
                  </a:lnTo>
                  <a:lnTo>
                    <a:pt x="2828725" y="3502014"/>
                  </a:lnTo>
                  <a:lnTo>
                    <a:pt x="2817775" y="3492708"/>
                  </a:lnTo>
                  <a:lnTo>
                    <a:pt x="2834670" y="3485573"/>
                  </a:lnTo>
                  <a:close/>
                  <a:moveTo>
                    <a:pt x="2682838" y="3473439"/>
                  </a:moveTo>
                  <a:lnTo>
                    <a:pt x="2673630" y="3492489"/>
                  </a:lnTo>
                  <a:lnTo>
                    <a:pt x="2670138" y="3482964"/>
                  </a:lnTo>
                  <a:close/>
                  <a:moveTo>
                    <a:pt x="2591080" y="3467089"/>
                  </a:moveTo>
                  <a:lnTo>
                    <a:pt x="2613622" y="3486353"/>
                  </a:lnTo>
                  <a:cubicBezTo>
                    <a:pt x="2613940" y="3489509"/>
                    <a:pt x="2614257" y="3492666"/>
                    <a:pt x="2614575" y="3495822"/>
                  </a:cubicBezTo>
                  <a:lnTo>
                    <a:pt x="2607590" y="3513127"/>
                  </a:lnTo>
                  <a:lnTo>
                    <a:pt x="2592667" y="3501699"/>
                  </a:lnTo>
                  <a:cubicBezTo>
                    <a:pt x="2592879" y="3499522"/>
                    <a:pt x="2593090" y="3497346"/>
                    <a:pt x="2593302" y="3495169"/>
                  </a:cubicBezTo>
                  <a:lnTo>
                    <a:pt x="2589175" y="3480802"/>
                  </a:lnTo>
                  <a:lnTo>
                    <a:pt x="2594255" y="3479823"/>
                  </a:lnTo>
                  <a:close/>
                  <a:moveTo>
                    <a:pt x="2706015" y="3457564"/>
                  </a:moveTo>
                  <a:cubicBezTo>
                    <a:pt x="2706227" y="3462094"/>
                    <a:pt x="2706438" y="3466623"/>
                    <a:pt x="2706650" y="3471153"/>
                  </a:cubicBezTo>
                  <a:lnTo>
                    <a:pt x="2699030" y="3490747"/>
                  </a:lnTo>
                  <a:lnTo>
                    <a:pt x="2687917" y="3516346"/>
                  </a:lnTo>
                  <a:lnTo>
                    <a:pt x="2680297" y="3525827"/>
                  </a:lnTo>
                  <a:lnTo>
                    <a:pt x="2678075" y="3512237"/>
                  </a:lnTo>
                  <a:lnTo>
                    <a:pt x="2680297" y="3496436"/>
                  </a:lnTo>
                  <a:lnTo>
                    <a:pt x="2688552" y="3480634"/>
                  </a:lnTo>
                  <a:close/>
                  <a:moveTo>
                    <a:pt x="2475289" y="3449626"/>
                  </a:moveTo>
                  <a:lnTo>
                    <a:pt x="2478050" y="3458932"/>
                  </a:lnTo>
                  <a:lnTo>
                    <a:pt x="2477222" y="3468238"/>
                  </a:lnTo>
                  <a:lnTo>
                    <a:pt x="2471700" y="3476614"/>
                  </a:lnTo>
                  <a:lnTo>
                    <a:pt x="2471700" y="3466377"/>
                  </a:lnTo>
                  <a:close/>
                  <a:moveTo>
                    <a:pt x="967714" y="3435339"/>
                  </a:moveTo>
                  <a:lnTo>
                    <a:pt x="989940" y="3455054"/>
                  </a:lnTo>
                  <a:lnTo>
                    <a:pt x="985812" y="3462368"/>
                  </a:lnTo>
                  <a:lnTo>
                    <a:pt x="968032" y="3473180"/>
                  </a:lnTo>
                  <a:lnTo>
                    <a:pt x="962634" y="3489079"/>
                  </a:lnTo>
                  <a:lnTo>
                    <a:pt x="967080" y="3491305"/>
                  </a:lnTo>
                  <a:lnTo>
                    <a:pt x="958824" y="3496075"/>
                  </a:lnTo>
                  <a:cubicBezTo>
                    <a:pt x="959036" y="3502011"/>
                    <a:pt x="959247" y="3507947"/>
                    <a:pt x="959459" y="3513883"/>
                  </a:cubicBezTo>
                  <a:lnTo>
                    <a:pt x="958921" y="3514329"/>
                  </a:lnTo>
                  <a:lnTo>
                    <a:pt x="960134" y="3514827"/>
                  </a:lnTo>
                  <a:cubicBezTo>
                    <a:pt x="960095" y="3508757"/>
                    <a:pt x="960057" y="3502686"/>
                    <a:pt x="960018" y="3496616"/>
                  </a:cubicBezTo>
                  <a:lnTo>
                    <a:pt x="968262" y="3491854"/>
                  </a:lnTo>
                  <a:lnTo>
                    <a:pt x="983166" y="3482329"/>
                  </a:lnTo>
                  <a:lnTo>
                    <a:pt x="991410" y="3468359"/>
                  </a:lnTo>
                  <a:lnTo>
                    <a:pt x="995838" y="3472804"/>
                  </a:lnTo>
                  <a:lnTo>
                    <a:pt x="1009154" y="3465819"/>
                  </a:lnTo>
                  <a:lnTo>
                    <a:pt x="1019621" y="3457564"/>
                  </a:lnTo>
                  <a:lnTo>
                    <a:pt x="1064328" y="3458199"/>
                  </a:lnTo>
                  <a:lnTo>
                    <a:pt x="1077011" y="3466771"/>
                  </a:lnTo>
                  <a:lnTo>
                    <a:pt x="1089060" y="3499156"/>
                  </a:lnTo>
                  <a:lnTo>
                    <a:pt x="1101744" y="3523287"/>
                  </a:lnTo>
                  <a:lnTo>
                    <a:pt x="1111257" y="3532494"/>
                  </a:lnTo>
                  <a:lnTo>
                    <a:pt x="1110306" y="3537892"/>
                  </a:lnTo>
                  <a:lnTo>
                    <a:pt x="1099842" y="3546147"/>
                  </a:lnTo>
                  <a:lnTo>
                    <a:pt x="1088427" y="3560434"/>
                  </a:lnTo>
                  <a:lnTo>
                    <a:pt x="1092549" y="3570594"/>
                  </a:lnTo>
                  <a:lnTo>
                    <a:pt x="1097939" y="3561069"/>
                  </a:lnTo>
                  <a:lnTo>
                    <a:pt x="1113794" y="3549322"/>
                  </a:lnTo>
                  <a:lnTo>
                    <a:pt x="1125526" y="3549322"/>
                  </a:lnTo>
                  <a:lnTo>
                    <a:pt x="1138210" y="3559799"/>
                  </a:lnTo>
                  <a:lnTo>
                    <a:pt x="1135990" y="3569324"/>
                  </a:lnTo>
                  <a:lnTo>
                    <a:pt x="1141381" y="3587422"/>
                  </a:lnTo>
                  <a:lnTo>
                    <a:pt x="1135356" y="3594724"/>
                  </a:lnTo>
                  <a:lnTo>
                    <a:pt x="1125843" y="3590597"/>
                  </a:lnTo>
                  <a:lnTo>
                    <a:pt x="1123306" y="3571229"/>
                  </a:lnTo>
                  <a:lnTo>
                    <a:pt x="1117916" y="3574404"/>
                  </a:lnTo>
                  <a:lnTo>
                    <a:pt x="1120453" y="3597899"/>
                  </a:lnTo>
                  <a:lnTo>
                    <a:pt x="1129014" y="3601074"/>
                  </a:lnTo>
                  <a:lnTo>
                    <a:pt x="1126794" y="3611234"/>
                  </a:lnTo>
                  <a:lnTo>
                    <a:pt x="1120453" y="3622029"/>
                  </a:lnTo>
                  <a:lnTo>
                    <a:pt x="1102696" y="3624569"/>
                  </a:lnTo>
                  <a:lnTo>
                    <a:pt x="1099525" y="3629649"/>
                  </a:lnTo>
                  <a:lnTo>
                    <a:pt x="1099525" y="3643619"/>
                  </a:lnTo>
                  <a:lnTo>
                    <a:pt x="1098252" y="3643570"/>
                  </a:lnTo>
                  <a:lnTo>
                    <a:pt x="1091214" y="3650619"/>
                  </a:lnTo>
                  <a:lnTo>
                    <a:pt x="1084229" y="3656978"/>
                  </a:lnTo>
                  <a:lnTo>
                    <a:pt x="1075656" y="3662384"/>
                  </a:lnTo>
                  <a:lnTo>
                    <a:pt x="1075339" y="3663020"/>
                  </a:lnTo>
                  <a:lnTo>
                    <a:pt x="1075022" y="3663338"/>
                  </a:lnTo>
                  <a:lnTo>
                    <a:pt x="1074069" y="3663974"/>
                  </a:lnTo>
                  <a:lnTo>
                    <a:pt x="1073116" y="3664928"/>
                  </a:lnTo>
                  <a:lnTo>
                    <a:pt x="1071846" y="3664928"/>
                  </a:lnTo>
                  <a:lnTo>
                    <a:pt x="1069624" y="3664928"/>
                  </a:lnTo>
                  <a:lnTo>
                    <a:pt x="1067084" y="3664610"/>
                  </a:lnTo>
                  <a:lnTo>
                    <a:pt x="1062322" y="3663020"/>
                  </a:lnTo>
                  <a:lnTo>
                    <a:pt x="1058829" y="3661748"/>
                  </a:lnTo>
                  <a:lnTo>
                    <a:pt x="1056608" y="3660158"/>
                  </a:lnTo>
                  <a:lnTo>
                    <a:pt x="1053430" y="3671924"/>
                  </a:lnTo>
                  <a:lnTo>
                    <a:pt x="1058829" y="3705631"/>
                  </a:lnTo>
                  <a:lnTo>
                    <a:pt x="1075339" y="3726618"/>
                  </a:lnTo>
                  <a:lnTo>
                    <a:pt x="1065813" y="3745698"/>
                  </a:lnTo>
                  <a:lnTo>
                    <a:pt x="1071211" y="3771137"/>
                  </a:lnTo>
                  <a:lnTo>
                    <a:pt x="1085499" y="3832191"/>
                  </a:lnTo>
                  <a:lnTo>
                    <a:pt x="1076291" y="3856359"/>
                  </a:lnTo>
                  <a:lnTo>
                    <a:pt x="1058512" y="3904057"/>
                  </a:lnTo>
                  <a:lnTo>
                    <a:pt x="1054703" y="3919957"/>
                  </a:lnTo>
                  <a:lnTo>
                    <a:pt x="1045176" y="3919957"/>
                  </a:lnTo>
                  <a:lnTo>
                    <a:pt x="1047398" y="3927271"/>
                  </a:lnTo>
                  <a:lnTo>
                    <a:pt x="1061051" y="3946032"/>
                  </a:lnTo>
                  <a:lnTo>
                    <a:pt x="1047398" y="3948576"/>
                  </a:lnTo>
                  <a:lnTo>
                    <a:pt x="1026443" y="3943170"/>
                  </a:lnTo>
                  <a:lnTo>
                    <a:pt x="1005171" y="3951120"/>
                  </a:lnTo>
                  <a:lnTo>
                    <a:pt x="1001043" y="3935220"/>
                  </a:lnTo>
                  <a:lnTo>
                    <a:pt x="993433" y="3940308"/>
                  </a:lnTo>
                  <a:lnTo>
                    <a:pt x="987082" y="3954300"/>
                  </a:lnTo>
                  <a:lnTo>
                    <a:pt x="955649" y="3964157"/>
                  </a:lnTo>
                  <a:lnTo>
                    <a:pt x="934376" y="3975923"/>
                  </a:lnTo>
                  <a:lnTo>
                    <a:pt x="925169" y="3988643"/>
                  </a:lnTo>
                  <a:lnTo>
                    <a:pt x="913738" y="3985463"/>
                  </a:lnTo>
                  <a:lnTo>
                    <a:pt x="907071" y="3998182"/>
                  </a:lnTo>
                  <a:lnTo>
                    <a:pt x="893418" y="4000726"/>
                  </a:lnTo>
                  <a:lnTo>
                    <a:pt x="882940" y="4010266"/>
                  </a:lnTo>
                  <a:lnTo>
                    <a:pt x="873098" y="4001680"/>
                  </a:lnTo>
                  <a:lnTo>
                    <a:pt x="877543" y="3986735"/>
                  </a:lnTo>
                  <a:lnTo>
                    <a:pt x="869922" y="3993095"/>
                  </a:lnTo>
                  <a:lnTo>
                    <a:pt x="862620" y="3992459"/>
                  </a:lnTo>
                  <a:lnTo>
                    <a:pt x="859762" y="4004224"/>
                  </a:lnTo>
                  <a:lnTo>
                    <a:pt x="865795" y="4004860"/>
                  </a:lnTo>
                  <a:lnTo>
                    <a:pt x="864208" y="4013446"/>
                  </a:lnTo>
                  <a:lnTo>
                    <a:pt x="867382" y="4022986"/>
                  </a:lnTo>
                  <a:lnTo>
                    <a:pt x="849285" y="4022032"/>
                  </a:lnTo>
                  <a:lnTo>
                    <a:pt x="843888" y="4031571"/>
                  </a:lnTo>
                  <a:lnTo>
                    <a:pt x="832140" y="4031889"/>
                  </a:lnTo>
                  <a:lnTo>
                    <a:pt x="825155" y="4042383"/>
                  </a:lnTo>
                  <a:lnTo>
                    <a:pt x="813407" y="4045563"/>
                  </a:lnTo>
                  <a:lnTo>
                    <a:pt x="799754" y="4050015"/>
                  </a:lnTo>
                  <a:lnTo>
                    <a:pt x="769909" y="4045881"/>
                  </a:lnTo>
                  <a:lnTo>
                    <a:pt x="762607" y="4042701"/>
                  </a:lnTo>
                  <a:lnTo>
                    <a:pt x="756575" y="4048107"/>
                  </a:lnTo>
                  <a:lnTo>
                    <a:pt x="737526" y="4052877"/>
                  </a:lnTo>
                  <a:lnTo>
                    <a:pt x="737526" y="4045245"/>
                  </a:lnTo>
                  <a:lnTo>
                    <a:pt x="725779" y="4042065"/>
                  </a:lnTo>
                  <a:lnTo>
                    <a:pt x="735938" y="4033479"/>
                  </a:lnTo>
                  <a:lnTo>
                    <a:pt x="743558" y="4033479"/>
                  </a:lnTo>
                  <a:lnTo>
                    <a:pt x="764512" y="4022986"/>
                  </a:lnTo>
                  <a:lnTo>
                    <a:pt x="750860" y="4020760"/>
                  </a:lnTo>
                  <a:lnTo>
                    <a:pt x="758162" y="4013446"/>
                  </a:lnTo>
                  <a:lnTo>
                    <a:pt x="735938" y="4019806"/>
                  </a:lnTo>
                  <a:lnTo>
                    <a:pt x="724191" y="4021396"/>
                  </a:lnTo>
                  <a:lnTo>
                    <a:pt x="714667" y="4031889"/>
                  </a:lnTo>
                  <a:lnTo>
                    <a:pt x="704507" y="4040475"/>
                  </a:lnTo>
                  <a:lnTo>
                    <a:pt x="691809" y="4039203"/>
                  </a:lnTo>
                  <a:lnTo>
                    <a:pt x="707683" y="4032843"/>
                  </a:lnTo>
                  <a:lnTo>
                    <a:pt x="716889" y="4012810"/>
                  </a:lnTo>
                  <a:lnTo>
                    <a:pt x="739113" y="4005178"/>
                  </a:lnTo>
                  <a:lnTo>
                    <a:pt x="744193" y="4001044"/>
                  </a:lnTo>
                  <a:lnTo>
                    <a:pt x="733399" y="3994685"/>
                  </a:lnTo>
                  <a:lnTo>
                    <a:pt x="710540" y="4005178"/>
                  </a:lnTo>
                  <a:lnTo>
                    <a:pt x="703238" y="4010584"/>
                  </a:lnTo>
                  <a:lnTo>
                    <a:pt x="693396" y="3999136"/>
                  </a:lnTo>
                  <a:lnTo>
                    <a:pt x="673394" y="4000408"/>
                  </a:lnTo>
                  <a:lnTo>
                    <a:pt x="686093" y="3986417"/>
                  </a:lnTo>
                  <a:lnTo>
                    <a:pt x="703873" y="3973697"/>
                  </a:lnTo>
                  <a:lnTo>
                    <a:pt x="712444" y="3970517"/>
                  </a:lnTo>
                  <a:lnTo>
                    <a:pt x="728319" y="3965111"/>
                  </a:lnTo>
                  <a:lnTo>
                    <a:pt x="726097" y="3960978"/>
                  </a:lnTo>
                  <a:lnTo>
                    <a:pt x="713397" y="3960978"/>
                  </a:lnTo>
                  <a:lnTo>
                    <a:pt x="697523" y="3959388"/>
                  </a:lnTo>
                  <a:lnTo>
                    <a:pt x="671807" y="3958116"/>
                  </a:lnTo>
                  <a:lnTo>
                    <a:pt x="666727" y="3950166"/>
                  </a:lnTo>
                  <a:lnTo>
                    <a:pt x="671489" y="3936174"/>
                  </a:lnTo>
                  <a:lnTo>
                    <a:pt x="679109" y="3935220"/>
                  </a:lnTo>
                  <a:lnTo>
                    <a:pt x="702286" y="3929496"/>
                  </a:lnTo>
                  <a:lnTo>
                    <a:pt x="695936" y="3944442"/>
                  </a:lnTo>
                  <a:lnTo>
                    <a:pt x="708635" y="3933630"/>
                  </a:lnTo>
                  <a:lnTo>
                    <a:pt x="714032" y="3941898"/>
                  </a:lnTo>
                  <a:lnTo>
                    <a:pt x="723556" y="3945078"/>
                  </a:lnTo>
                  <a:lnTo>
                    <a:pt x="744828" y="3944124"/>
                  </a:lnTo>
                  <a:lnTo>
                    <a:pt x="729906" y="3937764"/>
                  </a:lnTo>
                  <a:lnTo>
                    <a:pt x="721335" y="3924091"/>
                  </a:lnTo>
                  <a:lnTo>
                    <a:pt x="735938" y="3917413"/>
                  </a:lnTo>
                  <a:lnTo>
                    <a:pt x="738161" y="3899605"/>
                  </a:lnTo>
                  <a:lnTo>
                    <a:pt x="748638" y="3896425"/>
                  </a:lnTo>
                  <a:lnTo>
                    <a:pt x="772766" y="3895153"/>
                  </a:lnTo>
                  <a:lnTo>
                    <a:pt x="801341" y="3884024"/>
                  </a:lnTo>
                  <a:lnTo>
                    <a:pt x="818487" y="3880844"/>
                  </a:lnTo>
                  <a:lnTo>
                    <a:pt x="842936" y="3884978"/>
                  </a:lnTo>
                  <a:lnTo>
                    <a:pt x="838491" y="3879890"/>
                  </a:lnTo>
                  <a:lnTo>
                    <a:pt x="818487" y="3875756"/>
                  </a:lnTo>
                  <a:lnTo>
                    <a:pt x="806739" y="3872576"/>
                  </a:lnTo>
                  <a:lnTo>
                    <a:pt x="809597" y="3861128"/>
                  </a:lnTo>
                  <a:lnTo>
                    <a:pt x="815947" y="3846183"/>
                  </a:lnTo>
                  <a:lnTo>
                    <a:pt x="805469" y="3851589"/>
                  </a:lnTo>
                  <a:lnTo>
                    <a:pt x="790863" y="3871622"/>
                  </a:lnTo>
                  <a:lnTo>
                    <a:pt x="780068" y="3876074"/>
                  </a:lnTo>
                  <a:lnTo>
                    <a:pt x="761019" y="3880526"/>
                  </a:lnTo>
                  <a:lnTo>
                    <a:pt x="753717" y="3881798"/>
                  </a:lnTo>
                  <a:lnTo>
                    <a:pt x="755940" y="3886568"/>
                  </a:lnTo>
                  <a:lnTo>
                    <a:pt x="738161" y="3886886"/>
                  </a:lnTo>
                  <a:lnTo>
                    <a:pt x="719112" y="3895471"/>
                  </a:lnTo>
                  <a:lnTo>
                    <a:pt x="715937" y="3888476"/>
                  </a:lnTo>
                  <a:lnTo>
                    <a:pt x="752765" y="3870032"/>
                  </a:lnTo>
                  <a:lnTo>
                    <a:pt x="760702" y="3848727"/>
                  </a:lnTo>
                  <a:lnTo>
                    <a:pt x="776576" y="3837915"/>
                  </a:lnTo>
                  <a:lnTo>
                    <a:pt x="774672" y="3832827"/>
                  </a:lnTo>
                  <a:lnTo>
                    <a:pt x="762925" y="3833781"/>
                  </a:lnTo>
                  <a:lnTo>
                    <a:pt x="774037" y="3807706"/>
                  </a:lnTo>
                  <a:lnTo>
                    <a:pt x="792133" y="3795622"/>
                  </a:lnTo>
                  <a:lnTo>
                    <a:pt x="816582" y="3799756"/>
                  </a:lnTo>
                  <a:lnTo>
                    <a:pt x="808962" y="3783857"/>
                  </a:lnTo>
                  <a:lnTo>
                    <a:pt x="810867" y="3772091"/>
                  </a:lnTo>
                  <a:lnTo>
                    <a:pt x="796261" y="3781949"/>
                  </a:lnTo>
                  <a:lnTo>
                    <a:pt x="754035" y="3782585"/>
                  </a:lnTo>
                  <a:lnTo>
                    <a:pt x="746733" y="3776225"/>
                  </a:lnTo>
                  <a:cubicBezTo>
                    <a:pt x="746521" y="3770819"/>
                    <a:pt x="746310" y="3765413"/>
                    <a:pt x="746098" y="3760007"/>
                  </a:cubicBezTo>
                  <a:lnTo>
                    <a:pt x="733716" y="3772727"/>
                  </a:lnTo>
                  <a:lnTo>
                    <a:pt x="725462" y="3773363"/>
                  </a:lnTo>
                  <a:lnTo>
                    <a:pt x="722922" y="3762551"/>
                  </a:lnTo>
                  <a:lnTo>
                    <a:pt x="708317" y="3761597"/>
                  </a:lnTo>
                  <a:lnTo>
                    <a:pt x="703873" y="3755238"/>
                  </a:lnTo>
                  <a:lnTo>
                    <a:pt x="689903" y="3743790"/>
                  </a:lnTo>
                  <a:lnTo>
                    <a:pt x="702603" y="3727890"/>
                  </a:lnTo>
                  <a:lnTo>
                    <a:pt x="717207" y="3722484"/>
                  </a:lnTo>
                  <a:lnTo>
                    <a:pt x="723556" y="3704359"/>
                  </a:lnTo>
                  <a:lnTo>
                    <a:pt x="752130" y="3696727"/>
                  </a:lnTo>
                  <a:lnTo>
                    <a:pt x="745463" y="3691639"/>
                  </a:lnTo>
                  <a:cubicBezTo>
                    <a:pt x="745146" y="3688459"/>
                    <a:pt x="744828" y="3685280"/>
                    <a:pt x="744511" y="3682100"/>
                  </a:cubicBezTo>
                  <a:lnTo>
                    <a:pt x="727366" y="3684326"/>
                  </a:lnTo>
                  <a:lnTo>
                    <a:pt x="719429" y="3690685"/>
                  </a:lnTo>
                  <a:lnTo>
                    <a:pt x="711492" y="3679238"/>
                  </a:lnTo>
                  <a:lnTo>
                    <a:pt x="713137" y="3667467"/>
                  </a:lnTo>
                  <a:lnTo>
                    <a:pt x="709077" y="3678226"/>
                  </a:lnTo>
                  <a:lnTo>
                    <a:pt x="687363" y="3666796"/>
                  </a:lnTo>
                  <a:lnTo>
                    <a:pt x="708146" y="3662351"/>
                  </a:lnTo>
                  <a:lnTo>
                    <a:pt x="713618" y="3664031"/>
                  </a:lnTo>
                  <a:cubicBezTo>
                    <a:pt x="713650" y="3663800"/>
                    <a:pt x="713683" y="3663569"/>
                    <a:pt x="713715" y="3663338"/>
                  </a:cubicBezTo>
                  <a:lnTo>
                    <a:pt x="731811" y="3667790"/>
                  </a:lnTo>
                  <a:lnTo>
                    <a:pt x="728637" y="3656978"/>
                  </a:lnTo>
                  <a:lnTo>
                    <a:pt x="717842" y="3653798"/>
                  </a:lnTo>
                  <a:lnTo>
                    <a:pt x="713397" y="3637263"/>
                  </a:lnTo>
                  <a:lnTo>
                    <a:pt x="731493" y="3629313"/>
                  </a:lnTo>
                  <a:lnTo>
                    <a:pt x="734351" y="3608644"/>
                  </a:lnTo>
                  <a:lnTo>
                    <a:pt x="756575" y="3612460"/>
                  </a:lnTo>
                  <a:lnTo>
                    <a:pt x="769274" y="3610234"/>
                  </a:lnTo>
                  <a:lnTo>
                    <a:pt x="781974" y="3619456"/>
                  </a:lnTo>
                  <a:lnTo>
                    <a:pt x="783244" y="3628995"/>
                  </a:lnTo>
                  <a:lnTo>
                    <a:pt x="797214" y="3634401"/>
                  </a:lnTo>
                  <a:lnTo>
                    <a:pt x="792451" y="3621681"/>
                  </a:lnTo>
                  <a:lnTo>
                    <a:pt x="805469" y="3610870"/>
                  </a:lnTo>
                  <a:lnTo>
                    <a:pt x="823250" y="3618184"/>
                  </a:lnTo>
                  <a:lnTo>
                    <a:pt x="839443" y="3627723"/>
                  </a:lnTo>
                  <a:lnTo>
                    <a:pt x="845792" y="3628359"/>
                  </a:lnTo>
                  <a:lnTo>
                    <a:pt x="846428" y="3609598"/>
                  </a:lnTo>
                  <a:lnTo>
                    <a:pt x="837855" y="3592426"/>
                  </a:lnTo>
                  <a:lnTo>
                    <a:pt x="850555" y="3578753"/>
                  </a:lnTo>
                  <a:lnTo>
                    <a:pt x="867382" y="3578753"/>
                  </a:lnTo>
                  <a:lnTo>
                    <a:pt x="877860" y="3557447"/>
                  </a:lnTo>
                  <a:lnTo>
                    <a:pt x="861985" y="3554267"/>
                  </a:lnTo>
                  <a:lnTo>
                    <a:pt x="841666" y="3559991"/>
                  </a:lnTo>
                  <a:lnTo>
                    <a:pt x="823567" y="3549180"/>
                  </a:lnTo>
                  <a:lnTo>
                    <a:pt x="830235" y="3539004"/>
                  </a:lnTo>
                  <a:lnTo>
                    <a:pt x="840396" y="3528192"/>
                  </a:lnTo>
                  <a:lnTo>
                    <a:pt x="862620" y="3519606"/>
                  </a:lnTo>
                  <a:lnTo>
                    <a:pt x="858492" y="3510067"/>
                  </a:lnTo>
                  <a:lnTo>
                    <a:pt x="855318" y="3497665"/>
                  </a:lnTo>
                  <a:lnTo>
                    <a:pt x="870875" y="3480494"/>
                  </a:lnTo>
                  <a:lnTo>
                    <a:pt x="886750" y="3474770"/>
                  </a:lnTo>
                  <a:lnTo>
                    <a:pt x="892783" y="3461096"/>
                  </a:lnTo>
                  <a:lnTo>
                    <a:pt x="911833" y="3464276"/>
                  </a:lnTo>
                  <a:lnTo>
                    <a:pt x="908658" y="3456962"/>
                  </a:lnTo>
                  <a:lnTo>
                    <a:pt x="924533" y="3451556"/>
                  </a:lnTo>
                  <a:lnTo>
                    <a:pt x="941679" y="3470318"/>
                  </a:lnTo>
                  <a:lnTo>
                    <a:pt x="931201" y="3495757"/>
                  </a:lnTo>
                  <a:lnTo>
                    <a:pt x="943901" y="3496393"/>
                  </a:lnTo>
                  <a:lnTo>
                    <a:pt x="952157" y="3479858"/>
                  </a:lnTo>
                  <a:lnTo>
                    <a:pt x="948029" y="3453464"/>
                  </a:lnTo>
                  <a:lnTo>
                    <a:pt x="961364" y="3453464"/>
                  </a:lnTo>
                  <a:close/>
                  <a:moveTo>
                    <a:pt x="3068524" y="3432164"/>
                  </a:moveTo>
                  <a:lnTo>
                    <a:pt x="3099111" y="3458846"/>
                  </a:lnTo>
                  <a:lnTo>
                    <a:pt x="3103526" y="3464378"/>
                  </a:lnTo>
                  <a:lnTo>
                    <a:pt x="3097535" y="3484552"/>
                  </a:lnTo>
                  <a:lnTo>
                    <a:pt x="3057488" y="3462425"/>
                  </a:lnTo>
                  <a:lnTo>
                    <a:pt x="3059065" y="3441926"/>
                  </a:lnTo>
                  <a:close/>
                  <a:moveTo>
                    <a:pt x="2463763" y="3408351"/>
                  </a:moveTo>
                  <a:lnTo>
                    <a:pt x="2474876" y="3421051"/>
                  </a:lnTo>
                  <a:lnTo>
                    <a:pt x="2466303" y="3420165"/>
                  </a:lnTo>
                  <a:lnTo>
                    <a:pt x="2454238" y="3410123"/>
                  </a:lnTo>
                  <a:close/>
                  <a:moveTo>
                    <a:pt x="2674737" y="3390889"/>
                  </a:moveTo>
                  <a:lnTo>
                    <a:pt x="2681250" y="3409169"/>
                  </a:lnTo>
                  <a:lnTo>
                    <a:pt x="2674086" y="3422639"/>
                  </a:lnTo>
                  <a:lnTo>
                    <a:pt x="2668550" y="3409169"/>
                  </a:lnTo>
                  <a:lnTo>
                    <a:pt x="2669201" y="3392172"/>
                  </a:lnTo>
                  <a:close/>
                  <a:moveTo>
                    <a:pt x="2629274" y="3381364"/>
                  </a:moveTo>
                  <a:lnTo>
                    <a:pt x="2653567" y="3390766"/>
                  </a:lnTo>
                  <a:lnTo>
                    <a:pt x="2656722" y="3399854"/>
                  </a:lnTo>
                  <a:lnTo>
                    <a:pt x="2660193" y="3406122"/>
                  </a:lnTo>
                  <a:lnTo>
                    <a:pt x="2664610" y="3411449"/>
                  </a:lnTo>
                  <a:lnTo>
                    <a:pt x="2668711" y="3422732"/>
                  </a:lnTo>
                  <a:lnTo>
                    <a:pt x="2689849" y="3430880"/>
                  </a:lnTo>
                  <a:lnTo>
                    <a:pt x="2693951" y="3446236"/>
                  </a:lnTo>
                  <a:lnTo>
                    <a:pt x="2687956" y="3460025"/>
                  </a:lnTo>
                  <a:lnTo>
                    <a:pt x="2677545" y="3468173"/>
                  </a:lnTo>
                  <a:lnTo>
                    <a:pt x="2660508" y="3478202"/>
                  </a:lnTo>
                  <a:lnTo>
                    <a:pt x="2640001" y="3476008"/>
                  </a:lnTo>
                  <a:lnTo>
                    <a:pt x="2627065" y="3461592"/>
                  </a:lnTo>
                  <a:lnTo>
                    <a:pt x="2634322" y="3455324"/>
                  </a:lnTo>
                  <a:lnTo>
                    <a:pt x="2622648" y="3453131"/>
                  </a:lnTo>
                  <a:lnTo>
                    <a:pt x="2620440" y="3436834"/>
                  </a:lnTo>
                  <a:lnTo>
                    <a:pt x="2603718" y="3425239"/>
                  </a:lnTo>
                  <a:lnTo>
                    <a:pt x="2593938" y="3412076"/>
                  </a:lnTo>
                  <a:lnTo>
                    <a:pt x="2595831" y="3394213"/>
                  </a:lnTo>
                  <a:lnTo>
                    <a:pt x="2608766" y="3400481"/>
                  </a:lnTo>
                  <a:lnTo>
                    <a:pt x="2620124" y="3397033"/>
                  </a:lnTo>
                  <a:close/>
                  <a:moveTo>
                    <a:pt x="1157482" y="3378189"/>
                  </a:moveTo>
                  <a:lnTo>
                    <a:pt x="1165647" y="3378189"/>
                  </a:lnTo>
                  <a:lnTo>
                    <a:pt x="1168671" y="3387857"/>
                  </a:lnTo>
                  <a:lnTo>
                    <a:pt x="1174719" y="3404938"/>
                  </a:lnTo>
                  <a:lnTo>
                    <a:pt x="1171090" y="3417829"/>
                  </a:lnTo>
                  <a:lnTo>
                    <a:pt x="1165949" y="3421052"/>
                  </a:lnTo>
                  <a:lnTo>
                    <a:pt x="1153854" y="3413639"/>
                  </a:lnTo>
                  <a:lnTo>
                    <a:pt x="1149318" y="3400748"/>
                  </a:lnTo>
                  <a:lnTo>
                    <a:pt x="1151435" y="3387857"/>
                  </a:lnTo>
                  <a:close/>
                  <a:moveTo>
                    <a:pt x="1072072" y="3340094"/>
                  </a:moveTo>
                  <a:lnTo>
                    <a:pt x="1080383" y="3351711"/>
                  </a:lnTo>
                  <a:lnTo>
                    <a:pt x="1080383" y="3364272"/>
                  </a:lnTo>
                  <a:lnTo>
                    <a:pt x="1085817" y="3378398"/>
                  </a:lnTo>
                  <a:lnTo>
                    <a:pt x="1073351" y="3387819"/>
                  </a:lnTo>
                  <a:lnTo>
                    <a:pt x="1067917" y="3397239"/>
                  </a:lnTo>
                  <a:lnTo>
                    <a:pt x="1057373" y="3394727"/>
                  </a:lnTo>
                  <a:lnTo>
                    <a:pt x="1055132" y="3384992"/>
                  </a:lnTo>
                  <a:lnTo>
                    <a:pt x="1061206" y="3368354"/>
                  </a:lnTo>
                  <a:lnTo>
                    <a:pt x="1051616" y="3368354"/>
                  </a:lnTo>
                  <a:lnTo>
                    <a:pt x="1043305" y="3377770"/>
                  </a:lnTo>
                  <a:lnTo>
                    <a:pt x="1039151" y="3384050"/>
                  </a:lnTo>
                  <a:lnTo>
                    <a:pt x="1038191" y="3371807"/>
                  </a:lnTo>
                  <a:lnTo>
                    <a:pt x="1047461" y="3350769"/>
                  </a:lnTo>
                  <a:lnTo>
                    <a:pt x="1055772" y="3356735"/>
                  </a:lnTo>
                  <a:lnTo>
                    <a:pt x="1062484" y="3348571"/>
                  </a:lnTo>
                  <a:close/>
                  <a:moveTo>
                    <a:pt x="2665169" y="3319452"/>
                  </a:moveTo>
                  <a:lnTo>
                    <a:pt x="2676488" y="3339638"/>
                  </a:lnTo>
                  <a:lnTo>
                    <a:pt x="2670990" y="3354377"/>
                  </a:lnTo>
                  <a:lnTo>
                    <a:pt x="2659025" y="3347008"/>
                  </a:lnTo>
                  <a:lnTo>
                    <a:pt x="2670990" y="3338356"/>
                  </a:lnTo>
                  <a:close/>
                  <a:moveTo>
                    <a:pt x="1084228" y="3309929"/>
                  </a:moveTo>
                  <a:lnTo>
                    <a:pt x="1082061" y="3317834"/>
                  </a:lnTo>
                  <a:lnTo>
                    <a:pt x="1071529" y="3324217"/>
                  </a:lnTo>
                  <a:lnTo>
                    <a:pt x="1074936" y="3316010"/>
                  </a:lnTo>
                  <a:close/>
                  <a:moveTo>
                    <a:pt x="1113472" y="3303579"/>
                  </a:moveTo>
                  <a:lnTo>
                    <a:pt x="1114392" y="3311286"/>
                  </a:lnTo>
                  <a:lnTo>
                    <a:pt x="1103653" y="3330557"/>
                  </a:lnTo>
                  <a:lnTo>
                    <a:pt x="1101505" y="3345010"/>
                  </a:lnTo>
                  <a:lnTo>
                    <a:pt x="1089538" y="3359143"/>
                  </a:lnTo>
                  <a:lnTo>
                    <a:pt x="1082481" y="3355288"/>
                  </a:lnTo>
                  <a:lnTo>
                    <a:pt x="1083095" y="3352398"/>
                  </a:lnTo>
                  <a:lnTo>
                    <a:pt x="1077879" y="3344048"/>
                  </a:lnTo>
                  <a:lnTo>
                    <a:pt x="1094448" y="3331521"/>
                  </a:lnTo>
                  <a:lnTo>
                    <a:pt x="1089232" y="3330557"/>
                  </a:lnTo>
                  <a:lnTo>
                    <a:pt x="1102425" y="3314499"/>
                  </a:lnTo>
                  <a:close/>
                  <a:moveTo>
                    <a:pt x="2832915" y="3290876"/>
                  </a:moveTo>
                  <a:lnTo>
                    <a:pt x="2848659" y="3298814"/>
                  </a:lnTo>
                  <a:lnTo>
                    <a:pt x="2852437" y="3323262"/>
                  </a:lnTo>
                  <a:lnTo>
                    <a:pt x="2858735" y="3340090"/>
                  </a:lnTo>
                  <a:lnTo>
                    <a:pt x="2859050" y="3355965"/>
                  </a:lnTo>
                  <a:lnTo>
                    <a:pt x="2825673" y="3386761"/>
                  </a:lnTo>
                  <a:lnTo>
                    <a:pt x="2826618" y="3404859"/>
                  </a:lnTo>
                  <a:lnTo>
                    <a:pt x="2846770" y="3426766"/>
                  </a:lnTo>
                  <a:lnTo>
                    <a:pt x="2831341" y="3449944"/>
                  </a:lnTo>
                  <a:lnTo>
                    <a:pt x="2814337" y="3447721"/>
                  </a:lnTo>
                  <a:lnTo>
                    <a:pt x="2814652" y="3457564"/>
                  </a:lnTo>
                  <a:lnTo>
                    <a:pt x="2807095" y="3449944"/>
                  </a:lnTo>
                  <a:lnTo>
                    <a:pt x="2805206" y="3460739"/>
                  </a:lnTo>
                  <a:lnTo>
                    <a:pt x="2820005" y="3480741"/>
                  </a:lnTo>
                  <a:lnTo>
                    <a:pt x="2804261" y="3482964"/>
                  </a:lnTo>
                  <a:lnTo>
                    <a:pt x="2793871" y="3473439"/>
                  </a:lnTo>
                  <a:lnTo>
                    <a:pt x="2782220" y="3471534"/>
                  </a:lnTo>
                  <a:lnTo>
                    <a:pt x="2775923" y="3459786"/>
                  </a:lnTo>
                  <a:lnTo>
                    <a:pt x="2790722" y="3456611"/>
                  </a:lnTo>
                  <a:lnTo>
                    <a:pt x="2777497" y="3440736"/>
                  </a:lnTo>
                  <a:lnTo>
                    <a:pt x="2776237" y="3442641"/>
                  </a:lnTo>
                  <a:lnTo>
                    <a:pt x="2772774" y="3445816"/>
                  </a:lnTo>
                  <a:lnTo>
                    <a:pt x="2770570" y="3447086"/>
                  </a:lnTo>
                  <a:lnTo>
                    <a:pt x="2768366" y="3448674"/>
                  </a:lnTo>
                  <a:lnTo>
                    <a:pt x="2766791" y="3449309"/>
                  </a:lnTo>
                  <a:lnTo>
                    <a:pt x="2766161" y="3449626"/>
                  </a:lnTo>
                  <a:lnTo>
                    <a:pt x="2765217" y="3449626"/>
                  </a:lnTo>
                  <a:lnTo>
                    <a:pt x="2761438" y="3447721"/>
                  </a:lnTo>
                  <a:lnTo>
                    <a:pt x="2756400" y="3445499"/>
                  </a:lnTo>
                  <a:lnTo>
                    <a:pt x="2750733" y="3442324"/>
                  </a:lnTo>
                  <a:lnTo>
                    <a:pt x="2739082" y="3445499"/>
                  </a:lnTo>
                  <a:lnTo>
                    <a:pt x="2730580" y="3434069"/>
                  </a:lnTo>
                  <a:lnTo>
                    <a:pt x="2726172" y="3419146"/>
                  </a:lnTo>
                  <a:lnTo>
                    <a:pt x="2732470" y="3410574"/>
                  </a:lnTo>
                  <a:lnTo>
                    <a:pt x="2721764" y="3395016"/>
                  </a:lnTo>
                  <a:lnTo>
                    <a:pt x="2728691" y="3382316"/>
                  </a:lnTo>
                  <a:lnTo>
                    <a:pt x="2706650" y="3359457"/>
                  </a:lnTo>
                  <a:lnTo>
                    <a:pt x="2712003" y="3352155"/>
                  </a:lnTo>
                  <a:lnTo>
                    <a:pt x="2742546" y="3359140"/>
                  </a:lnTo>
                  <a:lnTo>
                    <a:pt x="2751677" y="3348344"/>
                  </a:lnTo>
                  <a:lnTo>
                    <a:pt x="2760179" y="3334692"/>
                  </a:lnTo>
                  <a:lnTo>
                    <a:pt x="2739082" y="3323262"/>
                  </a:lnTo>
                  <a:lnTo>
                    <a:pt x="2739082" y="3315959"/>
                  </a:lnTo>
                  <a:lnTo>
                    <a:pt x="2755771" y="3325166"/>
                  </a:lnTo>
                  <a:lnTo>
                    <a:pt x="2785054" y="3317547"/>
                  </a:lnTo>
                  <a:lnTo>
                    <a:pt x="2767421" y="3335644"/>
                  </a:lnTo>
                  <a:lnTo>
                    <a:pt x="2773718" y="3341677"/>
                  </a:lnTo>
                  <a:lnTo>
                    <a:pt x="2771514" y="3351202"/>
                  </a:lnTo>
                  <a:lnTo>
                    <a:pt x="2790722" y="3363903"/>
                  </a:lnTo>
                  <a:lnTo>
                    <a:pt x="2795760" y="3341677"/>
                  </a:lnTo>
                  <a:lnTo>
                    <a:pt x="2802057" y="3337549"/>
                  </a:lnTo>
                  <a:lnTo>
                    <a:pt x="2811504" y="3346757"/>
                  </a:lnTo>
                  <a:lnTo>
                    <a:pt x="2811189" y="3334374"/>
                  </a:lnTo>
                  <a:lnTo>
                    <a:pt x="2803002" y="3321674"/>
                  </a:lnTo>
                  <a:close/>
                  <a:moveTo>
                    <a:pt x="1020731" y="3233728"/>
                  </a:moveTo>
                  <a:lnTo>
                    <a:pt x="1016076" y="3241030"/>
                  </a:lnTo>
                  <a:lnTo>
                    <a:pt x="1012090" y="3246428"/>
                  </a:lnTo>
                  <a:lnTo>
                    <a:pt x="1006440" y="3243253"/>
                  </a:lnTo>
                  <a:lnTo>
                    <a:pt x="1012755" y="3234680"/>
                  </a:lnTo>
                  <a:close/>
                  <a:moveTo>
                    <a:pt x="1074260" y="3214677"/>
                  </a:moveTo>
                  <a:lnTo>
                    <a:pt x="1089658" y="3239024"/>
                  </a:lnTo>
                  <a:lnTo>
                    <a:pt x="1106981" y="3246073"/>
                  </a:lnTo>
                  <a:lnTo>
                    <a:pt x="1103774" y="3257926"/>
                  </a:lnTo>
                  <a:lnTo>
                    <a:pt x="1117568" y="3267537"/>
                  </a:lnTo>
                  <a:lnTo>
                    <a:pt x="1101849" y="3281632"/>
                  </a:lnTo>
                  <a:lnTo>
                    <a:pt x="1099603" y="3275225"/>
                  </a:lnTo>
                  <a:lnTo>
                    <a:pt x="1084526" y="3280350"/>
                  </a:lnTo>
                  <a:lnTo>
                    <a:pt x="1077147" y="3285797"/>
                  </a:lnTo>
                  <a:lnTo>
                    <a:pt x="1063353" y="3286117"/>
                  </a:lnTo>
                  <a:lnTo>
                    <a:pt x="1055655" y="3277467"/>
                  </a:lnTo>
                  <a:lnTo>
                    <a:pt x="1067523" y="3266897"/>
                  </a:lnTo>
                  <a:lnTo>
                    <a:pt x="1082601" y="3267856"/>
                  </a:lnTo>
                  <a:lnTo>
                    <a:pt x="1082280" y="3262730"/>
                  </a:lnTo>
                  <a:lnTo>
                    <a:pt x="1070732" y="3261449"/>
                  </a:lnTo>
                  <a:lnTo>
                    <a:pt x="1073618" y="3254081"/>
                  </a:lnTo>
                  <a:lnTo>
                    <a:pt x="1082280" y="3253121"/>
                  </a:lnTo>
                  <a:lnTo>
                    <a:pt x="1087412" y="3242227"/>
                  </a:lnTo>
                  <a:lnTo>
                    <a:pt x="1073618" y="3243190"/>
                  </a:lnTo>
                  <a:lnTo>
                    <a:pt x="1059505" y="3236141"/>
                  </a:lnTo>
                  <a:lnTo>
                    <a:pt x="1056296" y="3224288"/>
                  </a:lnTo>
                  <a:lnTo>
                    <a:pt x="1068165" y="3226530"/>
                  </a:lnTo>
                  <a:lnTo>
                    <a:pt x="1064636" y="3217881"/>
                  </a:lnTo>
                  <a:close/>
                  <a:moveTo>
                    <a:pt x="1036556" y="3211501"/>
                  </a:moveTo>
                  <a:lnTo>
                    <a:pt x="1042954" y="3212454"/>
                  </a:lnTo>
                  <a:lnTo>
                    <a:pt x="1032178" y="3225472"/>
                  </a:lnTo>
                  <a:lnTo>
                    <a:pt x="1020731" y="3227377"/>
                  </a:lnTo>
                  <a:lnTo>
                    <a:pt x="1025442" y="3219122"/>
                  </a:lnTo>
                  <a:close/>
                  <a:moveTo>
                    <a:pt x="1065497" y="3170226"/>
                  </a:moveTo>
                  <a:lnTo>
                    <a:pt x="1066766" y="3176576"/>
                  </a:lnTo>
                  <a:lnTo>
                    <a:pt x="1060416" y="3174354"/>
                  </a:lnTo>
                  <a:close/>
                  <a:moveTo>
                    <a:pt x="2496621" y="3159114"/>
                  </a:moveTo>
                  <a:lnTo>
                    <a:pt x="2512976" y="3161291"/>
                  </a:lnTo>
                  <a:lnTo>
                    <a:pt x="2507000" y="3179948"/>
                  </a:lnTo>
                  <a:lnTo>
                    <a:pt x="2488130" y="3189277"/>
                  </a:lnTo>
                  <a:lnTo>
                    <a:pt x="2479638" y="3174662"/>
                  </a:lnTo>
                  <a:lnTo>
                    <a:pt x="2481839" y="3166888"/>
                  </a:lnTo>
                  <a:lnTo>
                    <a:pt x="2494420" y="3169687"/>
                  </a:lnTo>
                  <a:close/>
                  <a:moveTo>
                    <a:pt x="949493" y="3151177"/>
                  </a:moveTo>
                  <a:lnTo>
                    <a:pt x="957238" y="3156257"/>
                  </a:lnTo>
                  <a:lnTo>
                    <a:pt x="946125" y="3170226"/>
                  </a:lnTo>
                  <a:close/>
                  <a:moveTo>
                    <a:pt x="1053951" y="3149590"/>
                  </a:moveTo>
                  <a:lnTo>
                    <a:pt x="1060416" y="3156763"/>
                  </a:lnTo>
                  <a:lnTo>
                    <a:pt x="1060416" y="3162999"/>
                  </a:lnTo>
                  <a:lnTo>
                    <a:pt x="1052656" y="3167053"/>
                  </a:lnTo>
                  <a:lnTo>
                    <a:pt x="1043924" y="3161127"/>
                  </a:lnTo>
                  <a:lnTo>
                    <a:pt x="1042953" y="3151773"/>
                  </a:lnTo>
                  <a:close/>
                  <a:moveTo>
                    <a:pt x="957696" y="3089266"/>
                  </a:moveTo>
                  <a:lnTo>
                    <a:pt x="969937" y="3097932"/>
                  </a:lnTo>
                  <a:lnTo>
                    <a:pt x="966877" y="3107561"/>
                  </a:lnTo>
                  <a:lnTo>
                    <a:pt x="958002" y="3112696"/>
                  </a:lnTo>
                  <a:lnTo>
                    <a:pt x="965041" y="3133881"/>
                  </a:lnTo>
                  <a:lnTo>
                    <a:pt x="960144" y="3148003"/>
                  </a:lnTo>
                  <a:lnTo>
                    <a:pt x="950657" y="3139337"/>
                  </a:lnTo>
                  <a:lnTo>
                    <a:pt x="946679" y="3129066"/>
                  </a:lnTo>
                  <a:lnTo>
                    <a:pt x="944536" y="3110771"/>
                  </a:lnTo>
                  <a:lnTo>
                    <a:pt x="945148" y="3090550"/>
                  </a:lnTo>
                  <a:close/>
                  <a:moveTo>
                    <a:pt x="2717252" y="3084501"/>
                  </a:moveTo>
                  <a:lnTo>
                    <a:pt x="2722526" y="3100947"/>
                  </a:lnTo>
                  <a:lnTo>
                    <a:pt x="2711048" y="3096433"/>
                  </a:lnTo>
                  <a:lnTo>
                    <a:pt x="2700501" y="3105139"/>
                  </a:lnTo>
                  <a:lnTo>
                    <a:pt x="2695538" y="3099658"/>
                  </a:lnTo>
                  <a:lnTo>
                    <a:pt x="2702673" y="3089016"/>
                  </a:lnTo>
                  <a:close/>
                  <a:moveTo>
                    <a:pt x="1081056" y="3082917"/>
                  </a:moveTo>
                  <a:lnTo>
                    <a:pt x="1085552" y="3084822"/>
                  </a:lnTo>
                  <a:lnTo>
                    <a:pt x="1087404" y="3093394"/>
                  </a:lnTo>
                  <a:lnTo>
                    <a:pt x="1083700" y="3105141"/>
                  </a:lnTo>
                  <a:lnTo>
                    <a:pt x="1081056" y="3095617"/>
                  </a:lnTo>
                  <a:close/>
                  <a:moveTo>
                    <a:pt x="3278151" y="3081329"/>
                  </a:moveTo>
                  <a:lnTo>
                    <a:pt x="3281326" y="3085759"/>
                  </a:lnTo>
                  <a:lnTo>
                    <a:pt x="3275928" y="3099048"/>
                  </a:lnTo>
                  <a:lnTo>
                    <a:pt x="3272118" y="3137019"/>
                  </a:lnTo>
                  <a:lnTo>
                    <a:pt x="3272436" y="3161067"/>
                  </a:lnTo>
                  <a:lnTo>
                    <a:pt x="3256561" y="3174673"/>
                  </a:lnTo>
                  <a:lnTo>
                    <a:pt x="3251481" y="3207581"/>
                  </a:lnTo>
                  <a:lnTo>
                    <a:pt x="3245448" y="3235745"/>
                  </a:lnTo>
                  <a:lnTo>
                    <a:pt x="3232113" y="3264226"/>
                  </a:lnTo>
                  <a:lnTo>
                    <a:pt x="3220365" y="3268655"/>
                  </a:lnTo>
                  <a:cubicBezTo>
                    <a:pt x="3220048" y="3264119"/>
                    <a:pt x="3219730" y="3259584"/>
                    <a:pt x="3219413" y="3255048"/>
                  </a:cubicBezTo>
                  <a:lnTo>
                    <a:pt x="3232430" y="3179419"/>
                  </a:lnTo>
                  <a:lnTo>
                    <a:pt x="3249258" y="3154106"/>
                  </a:lnTo>
                  <a:lnTo>
                    <a:pt x="3259418" y="3133854"/>
                  </a:lnTo>
                  <a:lnTo>
                    <a:pt x="3265768" y="3118034"/>
                  </a:lnTo>
                  <a:lnTo>
                    <a:pt x="3264498" y="3103479"/>
                  </a:lnTo>
                  <a:close/>
                  <a:moveTo>
                    <a:pt x="963890" y="3071804"/>
                  </a:moveTo>
                  <a:lnTo>
                    <a:pt x="974701" y="3076971"/>
                  </a:lnTo>
                  <a:lnTo>
                    <a:pt x="969132" y="3086091"/>
                  </a:lnTo>
                  <a:lnTo>
                    <a:pt x="961597" y="3083963"/>
                  </a:lnTo>
                  <a:lnTo>
                    <a:pt x="954063" y="3080315"/>
                  </a:lnTo>
                  <a:lnTo>
                    <a:pt x="955045" y="3073020"/>
                  </a:lnTo>
                  <a:close/>
                  <a:moveTo>
                    <a:pt x="960350" y="3040054"/>
                  </a:moveTo>
                  <a:lnTo>
                    <a:pt x="976288" y="3041016"/>
                  </a:lnTo>
                  <a:lnTo>
                    <a:pt x="974100" y="3051920"/>
                  </a:lnTo>
                  <a:lnTo>
                    <a:pt x="968788" y="3050637"/>
                  </a:lnTo>
                  <a:lnTo>
                    <a:pt x="970975" y="3059296"/>
                  </a:lnTo>
                  <a:lnTo>
                    <a:pt x="974100" y="3058975"/>
                  </a:lnTo>
                  <a:cubicBezTo>
                    <a:pt x="974413" y="3063251"/>
                    <a:pt x="974725" y="3067528"/>
                    <a:pt x="975038" y="3071804"/>
                  </a:cubicBezTo>
                  <a:lnTo>
                    <a:pt x="960350" y="3064748"/>
                  </a:lnTo>
                  <a:cubicBezTo>
                    <a:pt x="960037" y="3061862"/>
                    <a:pt x="959725" y="3058975"/>
                    <a:pt x="959412" y="3056089"/>
                  </a:cubicBezTo>
                  <a:lnTo>
                    <a:pt x="941600" y="3052882"/>
                  </a:lnTo>
                  <a:lnTo>
                    <a:pt x="936599" y="3043582"/>
                  </a:lnTo>
                  <a:close/>
                  <a:moveTo>
                    <a:pt x="1047716" y="3033705"/>
                  </a:moveTo>
                  <a:lnTo>
                    <a:pt x="1067084" y="3048347"/>
                  </a:lnTo>
                  <a:lnTo>
                    <a:pt x="1069307" y="3077949"/>
                  </a:lnTo>
                  <a:lnTo>
                    <a:pt x="1066132" y="3087498"/>
                  </a:lnTo>
                  <a:lnTo>
                    <a:pt x="1076926" y="3092590"/>
                  </a:lnTo>
                  <a:lnTo>
                    <a:pt x="1079466" y="3109460"/>
                  </a:lnTo>
                  <a:lnTo>
                    <a:pt x="1084229" y="3109460"/>
                  </a:lnTo>
                  <a:lnTo>
                    <a:pt x="1082642" y="3121874"/>
                  </a:lnTo>
                  <a:lnTo>
                    <a:pt x="1108678" y="3115508"/>
                  </a:lnTo>
                  <a:lnTo>
                    <a:pt x="1111218" y="3125057"/>
                  </a:lnTo>
                  <a:lnTo>
                    <a:pt x="1097247" y="3135879"/>
                  </a:lnTo>
                  <a:lnTo>
                    <a:pt x="1089310" y="3154022"/>
                  </a:lnTo>
                  <a:lnTo>
                    <a:pt x="1080737" y="3159115"/>
                  </a:lnTo>
                  <a:lnTo>
                    <a:pt x="1079784" y="3152749"/>
                  </a:lnTo>
                  <a:lnTo>
                    <a:pt x="1081372" y="3135879"/>
                  </a:lnTo>
                  <a:lnTo>
                    <a:pt x="1066766" y="3136198"/>
                  </a:lnTo>
                  <a:lnTo>
                    <a:pt x="1059148" y="3139381"/>
                  </a:lnTo>
                  <a:lnTo>
                    <a:pt x="1055971" y="3132060"/>
                  </a:lnTo>
                  <a:lnTo>
                    <a:pt x="1045494" y="3119009"/>
                  </a:lnTo>
                  <a:lnTo>
                    <a:pt x="1046446" y="3112006"/>
                  </a:lnTo>
                  <a:lnTo>
                    <a:pt x="1044224" y="3098320"/>
                  </a:lnTo>
                  <a:lnTo>
                    <a:pt x="1032158" y="3089726"/>
                  </a:lnTo>
                  <a:cubicBezTo>
                    <a:pt x="1032370" y="3093970"/>
                    <a:pt x="1032581" y="3098213"/>
                    <a:pt x="1032793" y="3102457"/>
                  </a:cubicBezTo>
                  <a:lnTo>
                    <a:pt x="1019777" y="3099275"/>
                  </a:lnTo>
                  <a:lnTo>
                    <a:pt x="1012474" y="3087816"/>
                  </a:lnTo>
                  <a:lnTo>
                    <a:pt x="1008027" y="3077312"/>
                  </a:lnTo>
                  <a:lnTo>
                    <a:pt x="1015331" y="3068718"/>
                  </a:lnTo>
                  <a:lnTo>
                    <a:pt x="1023904" y="3075084"/>
                  </a:lnTo>
                  <a:lnTo>
                    <a:pt x="1028031" y="3071901"/>
                  </a:lnTo>
                  <a:lnTo>
                    <a:pt x="1023904" y="3055031"/>
                  </a:lnTo>
                  <a:lnTo>
                    <a:pt x="1025491" y="3045482"/>
                  </a:lnTo>
                  <a:lnTo>
                    <a:pt x="1032158" y="3060123"/>
                  </a:lnTo>
                  <a:lnTo>
                    <a:pt x="1049304" y="3065217"/>
                  </a:lnTo>
                  <a:lnTo>
                    <a:pt x="1039462" y="3043254"/>
                  </a:lnTo>
                  <a:close/>
                  <a:moveTo>
                    <a:pt x="2663477" y="3014652"/>
                  </a:moveTo>
                  <a:lnTo>
                    <a:pt x="2668550" y="3015608"/>
                  </a:lnTo>
                  <a:lnTo>
                    <a:pt x="2660624" y="3025162"/>
                  </a:lnTo>
                  <a:lnTo>
                    <a:pt x="2651113" y="3049369"/>
                  </a:lnTo>
                  <a:lnTo>
                    <a:pt x="2659673" y="3062110"/>
                  </a:lnTo>
                  <a:lnTo>
                    <a:pt x="2667282" y="3079946"/>
                  </a:lnTo>
                  <a:lnTo>
                    <a:pt x="2665379" y="3098101"/>
                  </a:lnTo>
                  <a:lnTo>
                    <a:pt x="2651747" y="3118168"/>
                  </a:lnTo>
                  <a:lnTo>
                    <a:pt x="2641284" y="3138552"/>
                  </a:lnTo>
                  <a:lnTo>
                    <a:pt x="2639382" y="3148107"/>
                  </a:lnTo>
                  <a:lnTo>
                    <a:pt x="2633992" y="3144922"/>
                  </a:lnTo>
                  <a:lnTo>
                    <a:pt x="2624481" y="3135367"/>
                  </a:lnTo>
                  <a:lnTo>
                    <a:pt x="2607361" y="3133456"/>
                  </a:lnTo>
                  <a:lnTo>
                    <a:pt x="2591509" y="3129315"/>
                  </a:lnTo>
                  <a:lnTo>
                    <a:pt x="2583266" y="3137596"/>
                  </a:lnTo>
                  <a:lnTo>
                    <a:pt x="2569316" y="3133775"/>
                  </a:lnTo>
                  <a:lnTo>
                    <a:pt x="2548392" y="3148744"/>
                  </a:lnTo>
                  <a:lnTo>
                    <a:pt x="2533808" y="3141738"/>
                  </a:lnTo>
                  <a:lnTo>
                    <a:pt x="2530003" y="3127723"/>
                  </a:lnTo>
                  <a:lnTo>
                    <a:pt x="2504006" y="3142693"/>
                  </a:lnTo>
                  <a:lnTo>
                    <a:pt x="2496714" y="3155433"/>
                  </a:lnTo>
                  <a:lnTo>
                    <a:pt x="2471351" y="3164352"/>
                  </a:lnTo>
                  <a:lnTo>
                    <a:pt x="2468180" y="3181551"/>
                  </a:lnTo>
                  <a:lnTo>
                    <a:pt x="2479277" y="3189514"/>
                  </a:lnTo>
                  <a:lnTo>
                    <a:pt x="2479277" y="3193973"/>
                  </a:lnTo>
                  <a:lnTo>
                    <a:pt x="2485617" y="3200343"/>
                  </a:lnTo>
                  <a:lnTo>
                    <a:pt x="2484666" y="3214677"/>
                  </a:lnTo>
                  <a:lnTo>
                    <a:pt x="2473887" y="3211809"/>
                  </a:lnTo>
                  <a:lnTo>
                    <a:pt x="2477057" y="3200343"/>
                  </a:lnTo>
                  <a:lnTo>
                    <a:pt x="2468814" y="3205439"/>
                  </a:lnTo>
                  <a:lnTo>
                    <a:pt x="2458986" y="3192062"/>
                  </a:lnTo>
                  <a:lnTo>
                    <a:pt x="2449475" y="3187921"/>
                  </a:lnTo>
                  <a:lnTo>
                    <a:pt x="2452328" y="3178047"/>
                  </a:lnTo>
                  <a:lnTo>
                    <a:pt x="2456767" y="3149381"/>
                  </a:lnTo>
                  <a:lnTo>
                    <a:pt x="2481813" y="3128041"/>
                  </a:lnTo>
                  <a:lnTo>
                    <a:pt x="2509396" y="3122945"/>
                  </a:lnTo>
                  <a:lnTo>
                    <a:pt x="2521760" y="3114345"/>
                  </a:lnTo>
                  <a:lnTo>
                    <a:pt x="2562024" y="3109568"/>
                  </a:lnTo>
                  <a:lnTo>
                    <a:pt x="2582632" y="3077717"/>
                  </a:lnTo>
                  <a:lnTo>
                    <a:pt x="2602605" y="3055421"/>
                  </a:lnTo>
                  <a:lnTo>
                    <a:pt x="2615287" y="3047459"/>
                  </a:lnTo>
                  <a:lnTo>
                    <a:pt x="2630188" y="3047459"/>
                  </a:lnTo>
                  <a:lnTo>
                    <a:pt x="2642553" y="3036947"/>
                  </a:lnTo>
                  <a:close/>
                  <a:moveTo>
                    <a:pt x="3448413" y="2979732"/>
                  </a:moveTo>
                  <a:lnTo>
                    <a:pt x="3453791" y="2990488"/>
                  </a:lnTo>
                  <a:lnTo>
                    <a:pt x="3465498" y="2979732"/>
                  </a:lnTo>
                  <a:lnTo>
                    <a:pt x="3471826" y="2991437"/>
                  </a:lnTo>
                  <a:lnTo>
                    <a:pt x="3467396" y="3010102"/>
                  </a:lnTo>
                  <a:lnTo>
                    <a:pt x="3453159" y="3013582"/>
                  </a:lnTo>
                  <a:lnTo>
                    <a:pt x="3450311" y="3061035"/>
                  </a:lnTo>
                  <a:lnTo>
                    <a:pt x="3458537" y="3074321"/>
                  </a:lnTo>
                  <a:lnTo>
                    <a:pt x="3441769" y="3080016"/>
                  </a:lnTo>
                  <a:cubicBezTo>
                    <a:pt x="3441874" y="3085816"/>
                    <a:pt x="3441980" y="3091615"/>
                    <a:pt x="3442085" y="3097415"/>
                  </a:cubicBezTo>
                  <a:lnTo>
                    <a:pt x="3430378" y="3099630"/>
                  </a:lnTo>
                  <a:lnTo>
                    <a:pt x="3407598" y="3133480"/>
                  </a:lnTo>
                  <a:cubicBezTo>
                    <a:pt x="3407914" y="3138752"/>
                    <a:pt x="3408231" y="3144024"/>
                    <a:pt x="3408547" y="3149296"/>
                  </a:cubicBezTo>
                  <a:lnTo>
                    <a:pt x="3381338" y="3155940"/>
                  </a:lnTo>
                  <a:lnTo>
                    <a:pt x="3399056" y="3131898"/>
                  </a:lnTo>
                  <a:lnTo>
                    <a:pt x="3405384" y="3121142"/>
                  </a:lnTo>
                  <a:lnTo>
                    <a:pt x="3388615" y="3129683"/>
                  </a:lnTo>
                  <a:lnTo>
                    <a:pt x="3390197" y="3106272"/>
                  </a:lnTo>
                  <a:lnTo>
                    <a:pt x="3384818" y="3092037"/>
                  </a:lnTo>
                  <a:lnTo>
                    <a:pt x="3394626" y="3078118"/>
                  </a:lnTo>
                  <a:lnTo>
                    <a:pt x="3384502" y="3050912"/>
                  </a:lnTo>
                  <a:lnTo>
                    <a:pt x="3412977" y="3012000"/>
                  </a:lnTo>
                  <a:lnTo>
                    <a:pt x="3414559" y="2994917"/>
                  </a:lnTo>
                  <a:lnTo>
                    <a:pt x="3442085" y="2991437"/>
                  </a:lnTo>
                  <a:close/>
                  <a:moveTo>
                    <a:pt x="3493415" y="2962270"/>
                  </a:moveTo>
                  <a:lnTo>
                    <a:pt x="3495638" y="2975755"/>
                  </a:lnTo>
                  <a:lnTo>
                    <a:pt x="3483890" y="2974150"/>
                  </a:lnTo>
                  <a:lnTo>
                    <a:pt x="3475318" y="2990845"/>
                  </a:lnTo>
                  <a:lnTo>
                    <a:pt x="3473413" y="2976076"/>
                  </a:lnTo>
                  <a:close/>
                  <a:moveTo>
                    <a:pt x="2769847" y="2960682"/>
                  </a:moveTo>
                  <a:lnTo>
                    <a:pt x="2770150" y="2978807"/>
                  </a:lnTo>
                  <a:lnTo>
                    <a:pt x="2761986" y="2994019"/>
                  </a:lnTo>
                  <a:lnTo>
                    <a:pt x="2751100" y="2971363"/>
                  </a:lnTo>
                  <a:lnTo>
                    <a:pt x="2754728" y="2961977"/>
                  </a:lnTo>
                  <a:close/>
                  <a:moveTo>
                    <a:pt x="1053114" y="2895591"/>
                  </a:moveTo>
                  <a:lnTo>
                    <a:pt x="1060733" y="2896547"/>
                  </a:lnTo>
                  <a:lnTo>
                    <a:pt x="1066448" y="2921057"/>
                  </a:lnTo>
                  <a:lnTo>
                    <a:pt x="1051527" y="2933787"/>
                  </a:lnTo>
                  <a:lnTo>
                    <a:pt x="1053749" y="2941110"/>
                  </a:lnTo>
                  <a:lnTo>
                    <a:pt x="1068353" y="2926149"/>
                  </a:lnTo>
                  <a:lnTo>
                    <a:pt x="1071528" y="2931239"/>
                  </a:lnTo>
                  <a:lnTo>
                    <a:pt x="1063274" y="2946204"/>
                  </a:lnTo>
                  <a:lnTo>
                    <a:pt x="1051844" y="2947478"/>
                  </a:lnTo>
                  <a:lnTo>
                    <a:pt x="1042318" y="2957981"/>
                  </a:lnTo>
                  <a:lnTo>
                    <a:pt x="1030571" y="2965621"/>
                  </a:lnTo>
                  <a:lnTo>
                    <a:pt x="1041365" y="2967849"/>
                  </a:lnTo>
                  <a:lnTo>
                    <a:pt x="1043271" y="2977080"/>
                  </a:lnTo>
                  <a:lnTo>
                    <a:pt x="1040413" y="2983446"/>
                  </a:lnTo>
                  <a:lnTo>
                    <a:pt x="1028983" y="2991722"/>
                  </a:lnTo>
                  <a:lnTo>
                    <a:pt x="1020413" y="2991085"/>
                  </a:lnTo>
                  <a:lnTo>
                    <a:pt x="1010885" y="2990130"/>
                  </a:lnTo>
                  <a:lnTo>
                    <a:pt x="1009614" y="2997451"/>
                  </a:lnTo>
                  <a:lnTo>
                    <a:pt x="1004853" y="3013366"/>
                  </a:lnTo>
                  <a:lnTo>
                    <a:pt x="987717" y="3021006"/>
                  </a:lnTo>
                  <a:lnTo>
                    <a:pt x="976287" y="3013366"/>
                  </a:lnTo>
                  <a:lnTo>
                    <a:pt x="986765" y="3006045"/>
                  </a:lnTo>
                  <a:lnTo>
                    <a:pt x="995010" y="2991085"/>
                  </a:lnTo>
                  <a:lnTo>
                    <a:pt x="986447" y="2987266"/>
                  </a:lnTo>
                  <a:lnTo>
                    <a:pt x="983272" y="2980900"/>
                  </a:lnTo>
                  <a:lnTo>
                    <a:pt x="991845" y="2974534"/>
                  </a:lnTo>
                  <a:lnTo>
                    <a:pt x="980097" y="2974534"/>
                  </a:lnTo>
                  <a:lnTo>
                    <a:pt x="976605" y="2955434"/>
                  </a:lnTo>
                  <a:lnTo>
                    <a:pt x="989305" y="2938244"/>
                  </a:lnTo>
                  <a:lnTo>
                    <a:pt x="995645" y="2945568"/>
                  </a:lnTo>
                  <a:lnTo>
                    <a:pt x="996597" y="2940473"/>
                  </a:lnTo>
                  <a:lnTo>
                    <a:pt x="1009297" y="2942384"/>
                  </a:lnTo>
                  <a:lnTo>
                    <a:pt x="1012473" y="2950025"/>
                  </a:lnTo>
                  <a:lnTo>
                    <a:pt x="1012473" y="2939200"/>
                  </a:lnTo>
                  <a:lnTo>
                    <a:pt x="1014377" y="2930921"/>
                  </a:lnTo>
                  <a:lnTo>
                    <a:pt x="1042000" y="2909597"/>
                  </a:lnTo>
                  <a:lnTo>
                    <a:pt x="1051209" y="2904186"/>
                  </a:lnTo>
                  <a:close/>
                  <a:moveTo>
                    <a:pt x="1350059" y="2857495"/>
                  </a:moveTo>
                  <a:lnTo>
                    <a:pt x="1357674" y="2864802"/>
                  </a:lnTo>
                  <a:lnTo>
                    <a:pt x="1355452" y="2876239"/>
                  </a:lnTo>
                  <a:lnTo>
                    <a:pt x="1359577" y="2883863"/>
                  </a:lnTo>
                  <a:lnTo>
                    <a:pt x="1370365" y="2885769"/>
                  </a:lnTo>
                  <a:lnTo>
                    <a:pt x="1361164" y="2908962"/>
                  </a:lnTo>
                  <a:lnTo>
                    <a:pt x="1339906" y="2921989"/>
                  </a:lnTo>
                  <a:lnTo>
                    <a:pt x="1307551" y="2950584"/>
                  </a:lnTo>
                  <a:lnTo>
                    <a:pt x="1298350" y="2965517"/>
                  </a:lnTo>
                  <a:lnTo>
                    <a:pt x="1284393" y="2971871"/>
                  </a:lnTo>
                  <a:lnTo>
                    <a:pt x="1283441" y="2979495"/>
                  </a:lnTo>
                  <a:lnTo>
                    <a:pt x="1266628" y="2996334"/>
                  </a:lnTo>
                  <a:lnTo>
                    <a:pt x="1259332" y="2995381"/>
                  </a:lnTo>
                  <a:lnTo>
                    <a:pt x="1243469" y="2999829"/>
                  </a:lnTo>
                  <a:lnTo>
                    <a:pt x="1258381" y="3002688"/>
                  </a:lnTo>
                  <a:lnTo>
                    <a:pt x="1261553" y="3008089"/>
                  </a:lnTo>
                  <a:lnTo>
                    <a:pt x="1290103" y="2999193"/>
                  </a:lnTo>
                  <a:lnTo>
                    <a:pt x="1295496" y="3001417"/>
                  </a:lnTo>
                  <a:lnTo>
                    <a:pt x="1278683" y="3023657"/>
                  </a:lnTo>
                  <a:lnTo>
                    <a:pt x="1272973" y="3016667"/>
                  </a:lnTo>
                  <a:lnTo>
                    <a:pt x="1246006" y="3027152"/>
                  </a:lnTo>
                  <a:lnTo>
                    <a:pt x="1232366" y="3043037"/>
                  </a:lnTo>
                  <a:lnTo>
                    <a:pt x="1233635" y="3047167"/>
                  </a:lnTo>
                  <a:lnTo>
                    <a:pt x="1246006" y="3037636"/>
                  </a:lnTo>
                  <a:lnTo>
                    <a:pt x="1261870" y="3031282"/>
                  </a:lnTo>
                  <a:lnTo>
                    <a:pt x="1267262" y="3030964"/>
                  </a:lnTo>
                  <a:lnTo>
                    <a:pt x="1261870" y="3052251"/>
                  </a:lnTo>
                  <a:lnTo>
                    <a:pt x="1251719" y="3057652"/>
                  </a:lnTo>
                  <a:lnTo>
                    <a:pt x="1240931" y="3060193"/>
                  </a:lnTo>
                  <a:lnTo>
                    <a:pt x="1234586" y="3058923"/>
                  </a:lnTo>
                  <a:lnTo>
                    <a:pt x="1231415" y="3062099"/>
                  </a:lnTo>
                  <a:lnTo>
                    <a:pt x="1248227" y="3072584"/>
                  </a:lnTo>
                  <a:lnTo>
                    <a:pt x="1255844" y="3071313"/>
                  </a:lnTo>
                  <a:lnTo>
                    <a:pt x="1272656" y="3057652"/>
                  </a:lnTo>
                  <a:lnTo>
                    <a:pt x="1267262" y="3051297"/>
                  </a:lnTo>
                  <a:lnTo>
                    <a:pt x="1289468" y="3046849"/>
                  </a:lnTo>
                  <a:lnTo>
                    <a:pt x="1293592" y="3042719"/>
                  </a:lnTo>
                  <a:lnTo>
                    <a:pt x="1308502" y="3041448"/>
                  </a:lnTo>
                  <a:lnTo>
                    <a:pt x="1318970" y="3038271"/>
                  </a:lnTo>
                  <a:lnTo>
                    <a:pt x="1327217" y="3031599"/>
                  </a:lnTo>
                  <a:lnTo>
                    <a:pt x="1342126" y="3025245"/>
                  </a:lnTo>
                  <a:lnTo>
                    <a:pt x="1358942" y="3031282"/>
                  </a:lnTo>
                  <a:lnTo>
                    <a:pt x="1371634" y="3035730"/>
                  </a:lnTo>
                  <a:lnTo>
                    <a:pt x="1382421" y="3030011"/>
                  </a:lnTo>
                  <a:lnTo>
                    <a:pt x="1401459" y="3024610"/>
                  </a:lnTo>
                  <a:lnTo>
                    <a:pt x="1414150" y="3030964"/>
                  </a:lnTo>
                  <a:lnTo>
                    <a:pt x="1437305" y="3028423"/>
                  </a:lnTo>
                  <a:lnTo>
                    <a:pt x="1461412" y="3029375"/>
                  </a:lnTo>
                  <a:lnTo>
                    <a:pt x="1474101" y="3033506"/>
                  </a:lnTo>
                  <a:lnTo>
                    <a:pt x="1481080" y="3052568"/>
                  </a:lnTo>
                  <a:lnTo>
                    <a:pt x="1479176" y="3086245"/>
                  </a:lnTo>
                  <a:lnTo>
                    <a:pt x="1459192" y="3112932"/>
                  </a:lnTo>
                  <a:lnTo>
                    <a:pt x="1455069" y="3142162"/>
                  </a:lnTo>
                  <a:lnTo>
                    <a:pt x="1440795" y="3172026"/>
                  </a:lnTo>
                  <a:lnTo>
                    <a:pt x="1437940" y="3193312"/>
                  </a:lnTo>
                  <a:lnTo>
                    <a:pt x="1422080" y="3203797"/>
                  </a:lnTo>
                  <a:lnTo>
                    <a:pt x="1420812" y="3217460"/>
                  </a:lnTo>
                  <a:lnTo>
                    <a:pt x="1406535" y="3226990"/>
                  </a:lnTo>
                  <a:lnTo>
                    <a:pt x="1402092" y="3238747"/>
                  </a:lnTo>
                  <a:lnTo>
                    <a:pt x="1394161" y="3252727"/>
                  </a:lnTo>
                  <a:lnTo>
                    <a:pt x="1371634" y="3245102"/>
                  </a:lnTo>
                  <a:lnTo>
                    <a:pt x="1358942" y="3257175"/>
                  </a:lnTo>
                  <a:lnTo>
                    <a:pt x="1361164" y="3262260"/>
                  </a:lnTo>
                  <a:lnTo>
                    <a:pt x="1370682" y="3255904"/>
                  </a:lnTo>
                  <a:lnTo>
                    <a:pt x="1383373" y="3254634"/>
                  </a:lnTo>
                  <a:lnTo>
                    <a:pt x="1391940" y="3260035"/>
                  </a:lnTo>
                  <a:lnTo>
                    <a:pt x="1389718" y="3266390"/>
                  </a:lnTo>
                  <a:lnTo>
                    <a:pt x="1401459" y="3270203"/>
                  </a:lnTo>
                  <a:lnTo>
                    <a:pt x="1404631" y="3277827"/>
                  </a:lnTo>
                  <a:lnTo>
                    <a:pt x="1403679" y="3283230"/>
                  </a:lnTo>
                  <a:lnTo>
                    <a:pt x="1399237" y="3289581"/>
                  </a:lnTo>
                  <a:lnTo>
                    <a:pt x="1385911" y="3289581"/>
                  </a:lnTo>
                  <a:lnTo>
                    <a:pt x="1374172" y="3288629"/>
                  </a:lnTo>
                  <a:lnTo>
                    <a:pt x="1371000" y="3297844"/>
                  </a:lnTo>
                  <a:lnTo>
                    <a:pt x="1363702" y="3307374"/>
                  </a:lnTo>
                  <a:lnTo>
                    <a:pt x="1348790" y="3314363"/>
                  </a:lnTo>
                  <a:lnTo>
                    <a:pt x="1338636" y="3312140"/>
                  </a:lnTo>
                  <a:lnTo>
                    <a:pt x="1312944" y="3312457"/>
                  </a:lnTo>
                  <a:lnTo>
                    <a:pt x="1288834" y="3314682"/>
                  </a:lnTo>
                  <a:lnTo>
                    <a:pt x="1288834" y="3319766"/>
                  </a:lnTo>
                  <a:lnTo>
                    <a:pt x="1303426" y="3317859"/>
                  </a:lnTo>
                  <a:lnTo>
                    <a:pt x="1319287" y="3319448"/>
                  </a:lnTo>
                  <a:lnTo>
                    <a:pt x="1331022" y="3323896"/>
                  </a:lnTo>
                  <a:lnTo>
                    <a:pt x="1346886" y="3328663"/>
                  </a:lnTo>
                  <a:lnTo>
                    <a:pt x="1369412" y="3330886"/>
                  </a:lnTo>
                  <a:lnTo>
                    <a:pt x="1377662" y="3328663"/>
                  </a:lnTo>
                  <a:lnTo>
                    <a:pt x="1392257" y="3315000"/>
                  </a:lnTo>
                  <a:lnTo>
                    <a:pt x="1403996" y="3315635"/>
                  </a:lnTo>
                  <a:lnTo>
                    <a:pt x="1415736" y="3321989"/>
                  </a:lnTo>
                  <a:lnTo>
                    <a:pt x="1426204" y="3333427"/>
                  </a:lnTo>
                  <a:lnTo>
                    <a:pt x="1441112" y="3338512"/>
                  </a:lnTo>
                  <a:lnTo>
                    <a:pt x="1459192" y="3345818"/>
                  </a:lnTo>
                  <a:lnTo>
                    <a:pt x="1482666" y="3379492"/>
                  </a:lnTo>
                  <a:lnTo>
                    <a:pt x="1484252" y="3380763"/>
                  </a:lnTo>
                  <a:lnTo>
                    <a:pt x="1486474" y="3382034"/>
                  </a:lnTo>
                  <a:lnTo>
                    <a:pt x="1492503" y="3385847"/>
                  </a:lnTo>
                  <a:lnTo>
                    <a:pt x="1500748" y="3389659"/>
                  </a:lnTo>
                  <a:lnTo>
                    <a:pt x="1512809" y="3414758"/>
                  </a:lnTo>
                  <a:lnTo>
                    <a:pt x="1502335" y="3420477"/>
                  </a:lnTo>
                  <a:lnTo>
                    <a:pt x="1497895" y="3429056"/>
                  </a:lnTo>
                  <a:lnTo>
                    <a:pt x="1508679" y="3433821"/>
                  </a:lnTo>
                  <a:lnTo>
                    <a:pt x="1515344" y="3449707"/>
                  </a:lnTo>
                  <a:lnTo>
                    <a:pt x="1519468" y="3486562"/>
                  </a:lnTo>
                  <a:lnTo>
                    <a:pt x="1529300" y="3508484"/>
                  </a:lnTo>
                  <a:lnTo>
                    <a:pt x="1526130" y="3514838"/>
                  </a:lnTo>
                  <a:lnTo>
                    <a:pt x="1538820" y="3520239"/>
                  </a:lnTo>
                  <a:lnTo>
                    <a:pt x="1544213" y="3527229"/>
                  </a:lnTo>
                  <a:lnTo>
                    <a:pt x="1553094" y="3538031"/>
                  </a:lnTo>
                  <a:lnTo>
                    <a:pt x="1546752" y="3549469"/>
                  </a:lnTo>
                  <a:lnTo>
                    <a:pt x="1540406" y="3565672"/>
                  </a:lnTo>
                  <a:lnTo>
                    <a:pt x="1546752" y="3559318"/>
                  </a:lnTo>
                  <a:lnTo>
                    <a:pt x="1557220" y="3557730"/>
                  </a:lnTo>
                  <a:lnTo>
                    <a:pt x="1560393" y="3552328"/>
                  </a:lnTo>
                  <a:lnTo>
                    <a:pt x="1569910" y="3552328"/>
                  </a:lnTo>
                  <a:lnTo>
                    <a:pt x="1578475" y="3560907"/>
                  </a:lnTo>
                  <a:lnTo>
                    <a:pt x="1594337" y="3572344"/>
                  </a:lnTo>
                  <a:lnTo>
                    <a:pt x="1618764" y="3594267"/>
                  </a:lnTo>
                  <a:lnTo>
                    <a:pt x="1629867" y="3618413"/>
                  </a:lnTo>
                  <a:lnTo>
                    <a:pt x="1648901" y="3631121"/>
                  </a:lnTo>
                  <a:lnTo>
                    <a:pt x="1640335" y="3642559"/>
                  </a:lnTo>
                  <a:lnTo>
                    <a:pt x="1655563" y="3681320"/>
                  </a:lnTo>
                  <a:lnTo>
                    <a:pt x="1679355" y="3704196"/>
                  </a:lnTo>
                  <a:lnTo>
                    <a:pt x="1685700" y="3721352"/>
                  </a:lnTo>
                  <a:lnTo>
                    <a:pt x="1674914" y="3709597"/>
                  </a:lnTo>
                  <a:lnTo>
                    <a:pt x="1654928" y="3713092"/>
                  </a:lnTo>
                  <a:lnTo>
                    <a:pt x="1649535" y="3708961"/>
                  </a:lnTo>
                  <a:lnTo>
                    <a:pt x="1635894" y="3708961"/>
                  </a:lnTo>
                  <a:lnTo>
                    <a:pt x="1620032" y="3699748"/>
                  </a:lnTo>
                  <a:lnTo>
                    <a:pt x="1602902" y="3700701"/>
                  </a:lnTo>
                  <a:lnTo>
                    <a:pt x="1589261" y="3700065"/>
                  </a:lnTo>
                  <a:lnTo>
                    <a:pt x="1586406" y="3706420"/>
                  </a:lnTo>
                  <a:lnTo>
                    <a:pt x="1599730" y="3705149"/>
                  </a:lnTo>
                  <a:lnTo>
                    <a:pt x="1612419" y="3705149"/>
                  </a:lnTo>
                  <a:lnTo>
                    <a:pt x="1620984" y="3712456"/>
                  </a:lnTo>
                  <a:lnTo>
                    <a:pt x="1633674" y="3713092"/>
                  </a:lnTo>
                  <a:lnTo>
                    <a:pt x="1646363" y="3712138"/>
                  </a:lnTo>
                  <a:lnTo>
                    <a:pt x="1653976" y="3722623"/>
                  </a:lnTo>
                  <a:lnTo>
                    <a:pt x="1668569" y="3729930"/>
                  </a:lnTo>
                  <a:lnTo>
                    <a:pt x="1683796" y="3745498"/>
                  </a:lnTo>
                  <a:lnTo>
                    <a:pt x="1692361" y="3760113"/>
                  </a:lnTo>
                  <a:lnTo>
                    <a:pt x="1694899" y="3787436"/>
                  </a:lnTo>
                  <a:lnTo>
                    <a:pt x="1687286" y="3799192"/>
                  </a:lnTo>
                  <a:lnTo>
                    <a:pt x="1673962" y="3811900"/>
                  </a:lnTo>
                  <a:lnTo>
                    <a:pt x="1665397" y="3830963"/>
                  </a:lnTo>
                  <a:lnTo>
                    <a:pt x="1673962" y="3841766"/>
                  </a:lnTo>
                  <a:lnTo>
                    <a:pt x="1692044" y="3848755"/>
                  </a:lnTo>
                  <a:lnTo>
                    <a:pt x="1697437" y="3846531"/>
                  </a:lnTo>
                  <a:lnTo>
                    <a:pt x="1701561" y="3831599"/>
                  </a:lnTo>
                  <a:lnTo>
                    <a:pt x="1705368" y="3820161"/>
                  </a:lnTo>
                  <a:lnTo>
                    <a:pt x="1720278" y="3816984"/>
                  </a:lnTo>
                  <a:lnTo>
                    <a:pt x="1733918" y="3814760"/>
                  </a:lnTo>
                  <a:lnTo>
                    <a:pt x="1755173" y="3818572"/>
                  </a:lnTo>
                  <a:lnTo>
                    <a:pt x="1800854" y="3826833"/>
                  </a:lnTo>
                  <a:lnTo>
                    <a:pt x="1812592" y="3845578"/>
                  </a:lnTo>
                  <a:lnTo>
                    <a:pt x="1835115" y="3887516"/>
                  </a:lnTo>
                  <a:lnTo>
                    <a:pt x="1831308" y="3910709"/>
                  </a:lnTo>
                  <a:lnTo>
                    <a:pt x="1824964" y="3936126"/>
                  </a:lnTo>
                  <a:lnTo>
                    <a:pt x="1809419" y="3962814"/>
                  </a:lnTo>
                  <a:lnTo>
                    <a:pt x="1796730" y="3960590"/>
                  </a:lnTo>
                  <a:lnTo>
                    <a:pt x="1785310" y="3966945"/>
                  </a:lnTo>
                  <a:lnTo>
                    <a:pt x="1785310" y="3980606"/>
                  </a:lnTo>
                  <a:lnTo>
                    <a:pt x="1791655" y="3986007"/>
                  </a:lnTo>
                  <a:lnTo>
                    <a:pt x="1788482" y="3996810"/>
                  </a:lnTo>
                  <a:lnTo>
                    <a:pt x="1776745" y="3999987"/>
                  </a:lnTo>
                  <a:lnTo>
                    <a:pt x="1765642" y="3998716"/>
                  </a:lnTo>
                  <a:lnTo>
                    <a:pt x="1759297" y="3994903"/>
                  </a:lnTo>
                  <a:lnTo>
                    <a:pt x="1753904" y="4003482"/>
                  </a:lnTo>
                  <a:lnTo>
                    <a:pt x="1741215" y="4002211"/>
                  </a:lnTo>
                  <a:lnTo>
                    <a:pt x="1734870" y="4005388"/>
                  </a:lnTo>
                  <a:lnTo>
                    <a:pt x="1750732" y="4014602"/>
                  </a:lnTo>
                  <a:lnTo>
                    <a:pt x="1749780" y="4023180"/>
                  </a:lnTo>
                  <a:lnTo>
                    <a:pt x="1741532" y="4031758"/>
                  </a:lnTo>
                  <a:lnTo>
                    <a:pt x="1737408" y="4046691"/>
                  </a:lnTo>
                  <a:lnTo>
                    <a:pt x="1728843" y="4053998"/>
                  </a:lnTo>
                  <a:lnTo>
                    <a:pt x="1712981" y="4047962"/>
                  </a:lnTo>
                  <a:lnTo>
                    <a:pt x="1726622" y="4058128"/>
                  </a:lnTo>
                  <a:lnTo>
                    <a:pt x="1714250" y="4069884"/>
                  </a:lnTo>
                  <a:lnTo>
                    <a:pt x="1719643" y="4075285"/>
                  </a:lnTo>
                  <a:lnTo>
                    <a:pt x="1730112" y="4063530"/>
                  </a:lnTo>
                  <a:lnTo>
                    <a:pt x="1740898" y="4072743"/>
                  </a:lnTo>
                  <a:lnTo>
                    <a:pt x="1762152" y="4075920"/>
                  </a:lnTo>
                  <a:lnTo>
                    <a:pt x="1773255" y="4070519"/>
                  </a:lnTo>
                  <a:lnTo>
                    <a:pt x="1794510" y="4063847"/>
                  </a:lnTo>
                  <a:lnTo>
                    <a:pt x="1804027" y="4065118"/>
                  </a:lnTo>
                  <a:lnTo>
                    <a:pt x="1797682" y="4074650"/>
                  </a:lnTo>
                  <a:lnTo>
                    <a:pt x="1801171" y="4096572"/>
                  </a:lnTo>
                  <a:lnTo>
                    <a:pt x="1793875" y="4105150"/>
                  </a:lnTo>
                  <a:lnTo>
                    <a:pt x="1761200" y="4113728"/>
                  </a:lnTo>
                  <a:lnTo>
                    <a:pt x="1756125" y="4134062"/>
                  </a:lnTo>
                  <a:lnTo>
                    <a:pt x="1726622" y="4139463"/>
                  </a:lnTo>
                  <a:lnTo>
                    <a:pt x="1673010" y="4158844"/>
                  </a:lnTo>
                  <a:lnTo>
                    <a:pt x="1660956" y="4150583"/>
                  </a:lnTo>
                  <a:lnTo>
                    <a:pt x="1611468" y="4149948"/>
                  </a:lnTo>
                  <a:lnTo>
                    <a:pt x="1601950" y="4165833"/>
                  </a:lnTo>
                  <a:lnTo>
                    <a:pt x="1583868" y="4158844"/>
                  </a:lnTo>
                  <a:lnTo>
                    <a:pt x="1579744" y="4148041"/>
                  </a:lnTo>
                  <a:lnTo>
                    <a:pt x="1568958" y="4147088"/>
                  </a:lnTo>
                  <a:lnTo>
                    <a:pt x="1564834" y="4144229"/>
                  </a:lnTo>
                  <a:lnTo>
                    <a:pt x="1557220" y="4153760"/>
                  </a:lnTo>
                  <a:lnTo>
                    <a:pt x="1548972" y="4149630"/>
                  </a:lnTo>
                  <a:lnTo>
                    <a:pt x="1535013" y="4131838"/>
                  </a:lnTo>
                  <a:lnTo>
                    <a:pt x="1520103" y="4131838"/>
                  </a:lnTo>
                  <a:lnTo>
                    <a:pt x="1528668" y="4139463"/>
                  </a:lnTo>
                  <a:lnTo>
                    <a:pt x="1532792" y="4145500"/>
                  </a:lnTo>
                  <a:lnTo>
                    <a:pt x="1530254" y="4151854"/>
                  </a:lnTo>
                  <a:lnTo>
                    <a:pt x="1514075" y="4162656"/>
                  </a:lnTo>
                  <a:lnTo>
                    <a:pt x="1509948" y="4168057"/>
                  </a:lnTo>
                  <a:lnTo>
                    <a:pt x="1494090" y="4165833"/>
                  </a:lnTo>
                  <a:lnTo>
                    <a:pt x="1478224" y="4159479"/>
                  </a:lnTo>
                  <a:lnTo>
                    <a:pt x="1472832" y="4168057"/>
                  </a:lnTo>
                  <a:lnTo>
                    <a:pt x="1485838" y="4176636"/>
                  </a:lnTo>
                  <a:lnTo>
                    <a:pt x="1474101" y="4191250"/>
                  </a:lnTo>
                  <a:lnTo>
                    <a:pt x="1469977" y="4187120"/>
                  </a:lnTo>
                  <a:lnTo>
                    <a:pt x="1450946" y="4184261"/>
                  </a:lnTo>
                  <a:lnTo>
                    <a:pt x="1430645" y="4191886"/>
                  </a:lnTo>
                  <a:lnTo>
                    <a:pt x="1416053" y="4168693"/>
                  </a:lnTo>
                  <a:lnTo>
                    <a:pt x="1375758" y="4165833"/>
                  </a:lnTo>
                  <a:lnTo>
                    <a:pt x="1351645" y="4183943"/>
                  </a:lnTo>
                  <a:lnTo>
                    <a:pt x="1339906" y="4182037"/>
                  </a:lnTo>
                  <a:lnTo>
                    <a:pt x="1335781" y="4172505"/>
                  </a:lnTo>
                  <a:lnTo>
                    <a:pt x="1324997" y="4196969"/>
                  </a:lnTo>
                  <a:cubicBezTo>
                    <a:pt x="1325525" y="4208513"/>
                    <a:pt x="1326054" y="4220056"/>
                    <a:pt x="1326582" y="4231600"/>
                  </a:cubicBezTo>
                  <a:lnTo>
                    <a:pt x="1311992" y="4234777"/>
                  </a:lnTo>
                  <a:lnTo>
                    <a:pt x="1296130" y="4227787"/>
                  </a:lnTo>
                  <a:lnTo>
                    <a:pt x="1271704" y="4224928"/>
                  </a:lnTo>
                  <a:lnTo>
                    <a:pt x="1243152" y="4215397"/>
                  </a:lnTo>
                  <a:lnTo>
                    <a:pt x="1218725" y="4217938"/>
                  </a:lnTo>
                  <a:lnTo>
                    <a:pt x="1211112" y="4233824"/>
                  </a:lnTo>
                  <a:lnTo>
                    <a:pt x="1181926" y="4251934"/>
                  </a:lnTo>
                  <a:lnTo>
                    <a:pt x="1187319" y="4266866"/>
                  </a:lnTo>
                  <a:lnTo>
                    <a:pt x="1184464" y="4275127"/>
                  </a:lnTo>
                  <a:lnTo>
                    <a:pt x="1171774" y="4270043"/>
                  </a:lnTo>
                  <a:lnTo>
                    <a:pt x="1150519" y="4257653"/>
                  </a:lnTo>
                  <a:lnTo>
                    <a:pt x="1135608" y="4262736"/>
                  </a:lnTo>
                  <a:lnTo>
                    <a:pt x="1134657" y="4274491"/>
                  </a:lnTo>
                  <a:lnTo>
                    <a:pt x="1120698" y="4263371"/>
                  </a:lnTo>
                  <a:lnTo>
                    <a:pt x="1125139" y="4249392"/>
                  </a:lnTo>
                  <a:lnTo>
                    <a:pt x="1137512" y="4250027"/>
                  </a:lnTo>
                  <a:lnTo>
                    <a:pt x="1141636" y="4243038"/>
                  </a:lnTo>
                  <a:lnTo>
                    <a:pt x="1175264" y="4223657"/>
                  </a:lnTo>
                  <a:lnTo>
                    <a:pt x="1200326" y="4180130"/>
                  </a:lnTo>
                  <a:lnTo>
                    <a:pt x="1230146" y="4169328"/>
                  </a:lnTo>
                  <a:lnTo>
                    <a:pt x="1238711" y="4117541"/>
                  </a:lnTo>
                  <a:lnTo>
                    <a:pt x="1249498" y="4116270"/>
                  </a:lnTo>
                  <a:lnTo>
                    <a:pt x="1262187" y="4123895"/>
                  </a:lnTo>
                  <a:lnTo>
                    <a:pt x="1279000" y="4109916"/>
                  </a:lnTo>
                  <a:lnTo>
                    <a:pt x="1263138" y="4114364"/>
                  </a:lnTo>
                  <a:lnTo>
                    <a:pt x="1259967" y="4107692"/>
                  </a:lnTo>
                  <a:lnTo>
                    <a:pt x="1264090" y="4094030"/>
                  </a:lnTo>
                  <a:lnTo>
                    <a:pt x="1306282" y="4087358"/>
                  </a:lnTo>
                  <a:lnTo>
                    <a:pt x="1355135" y="4095301"/>
                  </a:lnTo>
                  <a:lnTo>
                    <a:pt x="1376076" y="4093077"/>
                  </a:lnTo>
                  <a:lnTo>
                    <a:pt x="1382421" y="4064800"/>
                  </a:lnTo>
                  <a:lnTo>
                    <a:pt x="1413832" y="4045102"/>
                  </a:lnTo>
                  <a:lnTo>
                    <a:pt x="1418908" y="4026357"/>
                  </a:lnTo>
                  <a:lnTo>
                    <a:pt x="1444918" y="4000622"/>
                  </a:lnTo>
                  <a:lnTo>
                    <a:pt x="1447139" y="3991409"/>
                  </a:lnTo>
                  <a:lnTo>
                    <a:pt x="1438574" y="4001893"/>
                  </a:lnTo>
                  <a:lnTo>
                    <a:pt x="1418908" y="4017779"/>
                  </a:lnTo>
                  <a:lnTo>
                    <a:pt x="1405900" y="4024451"/>
                  </a:lnTo>
                  <a:lnTo>
                    <a:pt x="1392575" y="4039066"/>
                  </a:lnTo>
                  <a:lnTo>
                    <a:pt x="1376711" y="4041290"/>
                  </a:lnTo>
                  <a:lnTo>
                    <a:pt x="1358942" y="4059717"/>
                  </a:lnTo>
                  <a:lnTo>
                    <a:pt x="1334512" y="4065118"/>
                  </a:lnTo>
                  <a:lnTo>
                    <a:pt x="1314530" y="4043196"/>
                  </a:lnTo>
                  <a:lnTo>
                    <a:pt x="1297082" y="4025404"/>
                  </a:lnTo>
                  <a:lnTo>
                    <a:pt x="1281538" y="4039066"/>
                  </a:lnTo>
                  <a:lnTo>
                    <a:pt x="1257112" y="4038430"/>
                  </a:lnTo>
                  <a:lnTo>
                    <a:pt x="1242517" y="4032076"/>
                  </a:lnTo>
                  <a:lnTo>
                    <a:pt x="1272656" y="4013966"/>
                  </a:lnTo>
                  <a:lnTo>
                    <a:pt x="1243152" y="4013013"/>
                  </a:lnTo>
                  <a:lnTo>
                    <a:pt x="1243152" y="4002846"/>
                  </a:lnTo>
                  <a:lnTo>
                    <a:pt x="1227608" y="4016508"/>
                  </a:lnTo>
                  <a:lnTo>
                    <a:pt x="1206353" y="4023815"/>
                  </a:lnTo>
                  <a:lnTo>
                    <a:pt x="1200008" y="4034618"/>
                  </a:lnTo>
                  <a:lnTo>
                    <a:pt x="1184464" y="4034935"/>
                  </a:lnTo>
                  <a:lnTo>
                    <a:pt x="1178754" y="4020003"/>
                  </a:lnTo>
                  <a:lnTo>
                    <a:pt x="1165112" y="4013649"/>
                  </a:lnTo>
                  <a:lnTo>
                    <a:pt x="1165112" y="4005388"/>
                  </a:lnTo>
                  <a:lnTo>
                    <a:pt x="1175580" y="3994903"/>
                  </a:lnTo>
                  <a:lnTo>
                    <a:pt x="1156546" y="3991726"/>
                  </a:lnTo>
                  <a:lnTo>
                    <a:pt x="1155277" y="3988549"/>
                  </a:lnTo>
                  <a:lnTo>
                    <a:pt x="1166064" y="3989502"/>
                  </a:lnTo>
                  <a:lnTo>
                    <a:pt x="1170823" y="3982195"/>
                  </a:lnTo>
                  <a:lnTo>
                    <a:pt x="1182560" y="3972663"/>
                  </a:lnTo>
                  <a:lnTo>
                    <a:pt x="1204767" y="3971075"/>
                  </a:lnTo>
                  <a:lnTo>
                    <a:pt x="1220312" y="3958366"/>
                  </a:lnTo>
                  <a:lnTo>
                    <a:pt x="1239663" y="3944705"/>
                  </a:lnTo>
                  <a:lnTo>
                    <a:pt x="1261553" y="3933902"/>
                  </a:lnTo>
                  <a:lnTo>
                    <a:pt x="1274242" y="3911662"/>
                  </a:lnTo>
                  <a:lnTo>
                    <a:pt x="1288834" y="3879891"/>
                  </a:lnTo>
                  <a:lnTo>
                    <a:pt x="1275828" y="3878938"/>
                  </a:lnTo>
                  <a:lnTo>
                    <a:pt x="1278683" y="3858922"/>
                  </a:lnTo>
                  <a:lnTo>
                    <a:pt x="1269166" y="3851615"/>
                  </a:lnTo>
                  <a:lnTo>
                    <a:pt x="1267262" y="3837635"/>
                  </a:lnTo>
                  <a:lnTo>
                    <a:pt x="1269801" y="3828104"/>
                  </a:lnTo>
                  <a:lnTo>
                    <a:pt x="1259650" y="3833823"/>
                  </a:lnTo>
                  <a:lnTo>
                    <a:pt x="1237441" y="3837953"/>
                  </a:lnTo>
                  <a:lnTo>
                    <a:pt x="1234269" y="3848755"/>
                  </a:lnTo>
                  <a:lnTo>
                    <a:pt x="1227925" y="3852885"/>
                  </a:lnTo>
                  <a:lnTo>
                    <a:pt x="1213967" y="3846849"/>
                  </a:lnTo>
                  <a:lnTo>
                    <a:pt x="1201594" y="3857651"/>
                  </a:lnTo>
                  <a:lnTo>
                    <a:pt x="1196519" y="3853203"/>
                  </a:lnTo>
                  <a:lnTo>
                    <a:pt x="1221580" y="3825562"/>
                  </a:lnTo>
                  <a:lnTo>
                    <a:pt x="1232049" y="3823656"/>
                  </a:lnTo>
                  <a:lnTo>
                    <a:pt x="1243469" y="3817937"/>
                  </a:lnTo>
                  <a:lnTo>
                    <a:pt x="1256160" y="3805228"/>
                  </a:lnTo>
                  <a:cubicBezTo>
                    <a:pt x="1255843" y="3799721"/>
                    <a:pt x="1255527" y="3794214"/>
                    <a:pt x="1255210" y="3788707"/>
                  </a:cubicBezTo>
                  <a:lnTo>
                    <a:pt x="1266312" y="3780129"/>
                  </a:lnTo>
                  <a:lnTo>
                    <a:pt x="1297082" y="3762655"/>
                  </a:lnTo>
                  <a:lnTo>
                    <a:pt x="1311992" y="3769009"/>
                  </a:lnTo>
                  <a:lnTo>
                    <a:pt x="1329120" y="3774093"/>
                  </a:lnTo>
                  <a:lnTo>
                    <a:pt x="1342444" y="3764561"/>
                  </a:lnTo>
                  <a:lnTo>
                    <a:pt x="1351962" y="3769645"/>
                  </a:lnTo>
                  <a:lnTo>
                    <a:pt x="1376393" y="3774728"/>
                  </a:lnTo>
                  <a:lnTo>
                    <a:pt x="1355135" y="3762337"/>
                  </a:lnTo>
                  <a:lnTo>
                    <a:pt x="1359260" y="3755030"/>
                  </a:lnTo>
                  <a:lnTo>
                    <a:pt x="1373855" y="3742957"/>
                  </a:lnTo>
                  <a:lnTo>
                    <a:pt x="1377345" y="3759795"/>
                  </a:lnTo>
                  <a:lnTo>
                    <a:pt x="1390036" y="3766150"/>
                  </a:lnTo>
                  <a:lnTo>
                    <a:pt x="1398602" y="3760431"/>
                  </a:lnTo>
                  <a:lnTo>
                    <a:pt x="1383691" y="3752488"/>
                  </a:lnTo>
                  <a:lnTo>
                    <a:pt x="1373855" y="3737873"/>
                  </a:lnTo>
                  <a:lnTo>
                    <a:pt x="1371634" y="3718810"/>
                  </a:lnTo>
                  <a:lnTo>
                    <a:pt x="1379883" y="3698794"/>
                  </a:lnTo>
                  <a:lnTo>
                    <a:pt x="1391622" y="3694346"/>
                  </a:lnTo>
                  <a:lnTo>
                    <a:pt x="1377662" y="3693393"/>
                  </a:lnTo>
                  <a:lnTo>
                    <a:pt x="1375758" y="3673377"/>
                  </a:lnTo>
                  <a:lnTo>
                    <a:pt x="1384960" y="3665117"/>
                  </a:lnTo>
                  <a:lnTo>
                    <a:pt x="1394478" y="3663846"/>
                  </a:lnTo>
                  <a:lnTo>
                    <a:pt x="1396382" y="3656539"/>
                  </a:lnTo>
                  <a:lnTo>
                    <a:pt x="1383691" y="3640653"/>
                  </a:lnTo>
                  <a:lnTo>
                    <a:pt x="1380201" y="3632392"/>
                  </a:lnTo>
                  <a:lnTo>
                    <a:pt x="1392891" y="3621590"/>
                  </a:lnTo>
                  <a:lnTo>
                    <a:pt x="1387815" y="3614283"/>
                  </a:lnTo>
                  <a:lnTo>
                    <a:pt x="1382421" y="3623814"/>
                  </a:lnTo>
                  <a:lnTo>
                    <a:pt x="1372902" y="3629215"/>
                  </a:lnTo>
                  <a:lnTo>
                    <a:pt x="1371634" y="3623814"/>
                  </a:lnTo>
                  <a:lnTo>
                    <a:pt x="1364653" y="3633663"/>
                  </a:lnTo>
                  <a:lnTo>
                    <a:pt x="1360529" y="3640017"/>
                  </a:lnTo>
                  <a:lnTo>
                    <a:pt x="1351645" y="3622861"/>
                  </a:lnTo>
                  <a:lnTo>
                    <a:pt x="1353866" y="3611423"/>
                  </a:lnTo>
                  <a:lnTo>
                    <a:pt x="1343079" y="3620001"/>
                  </a:lnTo>
                  <a:lnTo>
                    <a:pt x="1332609" y="3615871"/>
                  </a:lnTo>
                  <a:lnTo>
                    <a:pt x="1326265" y="3603480"/>
                  </a:lnTo>
                  <a:lnTo>
                    <a:pt x="1317384" y="3570438"/>
                  </a:lnTo>
                  <a:lnTo>
                    <a:pt x="1325948" y="3541208"/>
                  </a:lnTo>
                  <a:lnTo>
                    <a:pt x="1334830" y="3527229"/>
                  </a:lnTo>
                  <a:lnTo>
                    <a:pt x="1341492" y="3513567"/>
                  </a:lnTo>
                  <a:lnTo>
                    <a:pt x="1352597" y="3504989"/>
                  </a:lnTo>
                  <a:lnTo>
                    <a:pt x="1372902" y="3506895"/>
                  </a:lnTo>
                  <a:lnTo>
                    <a:pt x="1381152" y="3499270"/>
                  </a:lnTo>
                  <a:lnTo>
                    <a:pt x="1371634" y="3502447"/>
                  </a:lnTo>
                  <a:lnTo>
                    <a:pt x="1363385" y="3497682"/>
                  </a:lnTo>
                  <a:lnTo>
                    <a:pt x="1351645" y="3495458"/>
                  </a:lnTo>
                  <a:lnTo>
                    <a:pt x="1335781" y="3492281"/>
                  </a:lnTo>
                  <a:lnTo>
                    <a:pt x="1330388" y="3484020"/>
                  </a:lnTo>
                  <a:lnTo>
                    <a:pt x="1324045" y="3498953"/>
                  </a:lnTo>
                  <a:lnTo>
                    <a:pt x="1315799" y="3512932"/>
                  </a:lnTo>
                  <a:lnTo>
                    <a:pt x="1295812" y="3513885"/>
                  </a:lnTo>
                  <a:lnTo>
                    <a:pt x="1292640" y="3508484"/>
                  </a:lnTo>
                  <a:lnTo>
                    <a:pt x="1283124" y="3520239"/>
                  </a:lnTo>
                  <a:lnTo>
                    <a:pt x="1262187" y="3526911"/>
                  </a:lnTo>
                  <a:lnTo>
                    <a:pt x="1251719" y="3515156"/>
                  </a:lnTo>
                  <a:lnTo>
                    <a:pt x="1249180" y="3506895"/>
                  </a:lnTo>
                  <a:lnTo>
                    <a:pt x="1243152" y="3514203"/>
                  </a:lnTo>
                  <a:lnTo>
                    <a:pt x="1253623" y="3533266"/>
                  </a:lnTo>
                  <a:lnTo>
                    <a:pt x="1245054" y="3545021"/>
                  </a:lnTo>
                  <a:lnTo>
                    <a:pt x="1230463" y="3544068"/>
                  </a:lnTo>
                  <a:lnTo>
                    <a:pt x="1221898" y="3539620"/>
                  </a:lnTo>
                  <a:lnTo>
                    <a:pt x="1210160" y="3515474"/>
                  </a:lnTo>
                  <a:lnTo>
                    <a:pt x="1191125" y="3522463"/>
                  </a:lnTo>
                  <a:lnTo>
                    <a:pt x="1193663" y="3538984"/>
                  </a:lnTo>
                  <a:lnTo>
                    <a:pt x="1203181" y="3547563"/>
                  </a:lnTo>
                  <a:lnTo>
                    <a:pt x="1203181" y="3554870"/>
                  </a:lnTo>
                  <a:lnTo>
                    <a:pt x="1189222" y="3547563"/>
                  </a:lnTo>
                  <a:lnTo>
                    <a:pt x="1181609" y="3526594"/>
                  </a:lnTo>
                  <a:lnTo>
                    <a:pt x="1165747" y="3516109"/>
                  </a:lnTo>
                  <a:lnTo>
                    <a:pt x="1162574" y="3505625"/>
                  </a:lnTo>
                  <a:lnTo>
                    <a:pt x="1169871" y="3495140"/>
                  </a:lnTo>
                  <a:lnTo>
                    <a:pt x="1177485" y="3496729"/>
                  </a:lnTo>
                  <a:lnTo>
                    <a:pt x="1183830" y="3510708"/>
                  </a:lnTo>
                  <a:lnTo>
                    <a:pt x="1187002" y="3507531"/>
                  </a:lnTo>
                  <a:lnTo>
                    <a:pt x="1180022" y="3484338"/>
                  </a:lnTo>
                  <a:lnTo>
                    <a:pt x="1186367" y="3466546"/>
                  </a:lnTo>
                  <a:lnTo>
                    <a:pt x="1202229" y="3426196"/>
                  </a:lnTo>
                  <a:lnTo>
                    <a:pt x="1207939" y="3419842"/>
                  </a:lnTo>
                  <a:lnTo>
                    <a:pt x="1212381" y="3402685"/>
                  </a:lnTo>
                  <a:lnTo>
                    <a:pt x="1199691" y="3396649"/>
                  </a:lnTo>
                  <a:lnTo>
                    <a:pt x="1198422" y="3388071"/>
                  </a:lnTo>
                  <a:lnTo>
                    <a:pt x="1190809" y="3370600"/>
                  </a:lnTo>
                  <a:lnTo>
                    <a:pt x="1190809" y="3354714"/>
                  </a:lnTo>
                  <a:lnTo>
                    <a:pt x="1203181" y="3331203"/>
                  </a:lnTo>
                  <a:lnTo>
                    <a:pt x="1212698" y="3335335"/>
                  </a:lnTo>
                  <a:lnTo>
                    <a:pt x="1223166" y="3330249"/>
                  </a:lnTo>
                  <a:lnTo>
                    <a:pt x="1224436" y="3327073"/>
                  </a:lnTo>
                  <a:lnTo>
                    <a:pt x="1198739" y="3324849"/>
                  </a:lnTo>
                  <a:lnTo>
                    <a:pt x="1188905" y="3297525"/>
                  </a:lnTo>
                  <a:cubicBezTo>
                    <a:pt x="1189011" y="3305362"/>
                    <a:pt x="1189116" y="3313200"/>
                    <a:pt x="1189222" y="3321037"/>
                  </a:cubicBezTo>
                  <a:lnTo>
                    <a:pt x="1187319" y="3331521"/>
                  </a:lnTo>
                  <a:lnTo>
                    <a:pt x="1176850" y="3334699"/>
                  </a:lnTo>
                  <a:lnTo>
                    <a:pt x="1170506" y="3332474"/>
                  </a:lnTo>
                  <a:lnTo>
                    <a:pt x="1166381" y="3340101"/>
                  </a:lnTo>
                  <a:lnTo>
                    <a:pt x="1157816" y="3331521"/>
                  </a:lnTo>
                  <a:lnTo>
                    <a:pt x="1157498" y="3321037"/>
                  </a:lnTo>
                  <a:lnTo>
                    <a:pt x="1173995" y="3287358"/>
                  </a:lnTo>
                  <a:lnTo>
                    <a:pt x="1175264" y="3277827"/>
                  </a:lnTo>
                  <a:lnTo>
                    <a:pt x="1148933" y="3315000"/>
                  </a:lnTo>
                  <a:lnTo>
                    <a:pt x="1144808" y="3311823"/>
                  </a:lnTo>
                  <a:lnTo>
                    <a:pt x="1139733" y="3326755"/>
                  </a:lnTo>
                  <a:lnTo>
                    <a:pt x="1147346" y="3336923"/>
                  </a:lnTo>
                  <a:lnTo>
                    <a:pt x="1154643" y="3346454"/>
                  </a:lnTo>
                  <a:lnTo>
                    <a:pt x="1151471" y="3362341"/>
                  </a:lnTo>
                  <a:lnTo>
                    <a:pt x="1143540" y="3374096"/>
                  </a:lnTo>
                  <a:lnTo>
                    <a:pt x="1137512" y="3404592"/>
                  </a:lnTo>
                  <a:lnTo>
                    <a:pt x="1134340" y="3421430"/>
                  </a:lnTo>
                  <a:lnTo>
                    <a:pt x="1128312" y="3441764"/>
                  </a:lnTo>
                  <a:lnTo>
                    <a:pt x="1117526" y="3446848"/>
                  </a:lnTo>
                  <a:lnTo>
                    <a:pt x="1105787" y="3446848"/>
                  </a:lnTo>
                  <a:lnTo>
                    <a:pt x="1101663" y="3432550"/>
                  </a:lnTo>
                  <a:lnTo>
                    <a:pt x="1107691" y="3416665"/>
                  </a:lnTo>
                  <a:lnTo>
                    <a:pt x="1118160" y="3395378"/>
                  </a:lnTo>
                  <a:lnTo>
                    <a:pt x="1128629" y="3369647"/>
                  </a:lnTo>
                  <a:lnTo>
                    <a:pt x="1128629" y="3362341"/>
                  </a:lnTo>
                  <a:lnTo>
                    <a:pt x="1117842" y="3365834"/>
                  </a:lnTo>
                  <a:lnTo>
                    <a:pt x="1115939" y="3358527"/>
                  </a:lnTo>
                  <a:lnTo>
                    <a:pt x="1122919" y="3348995"/>
                  </a:lnTo>
                  <a:lnTo>
                    <a:pt x="1127043" y="3328663"/>
                  </a:lnTo>
                  <a:lnTo>
                    <a:pt x="1117526" y="3330886"/>
                  </a:lnTo>
                  <a:lnTo>
                    <a:pt x="1124505" y="3315000"/>
                  </a:lnTo>
                  <a:lnTo>
                    <a:pt x="1133070" y="3302291"/>
                  </a:lnTo>
                  <a:lnTo>
                    <a:pt x="1138463" y="3290852"/>
                  </a:lnTo>
                  <a:lnTo>
                    <a:pt x="1126409" y="3277191"/>
                  </a:lnTo>
                  <a:lnTo>
                    <a:pt x="1126409" y="3265435"/>
                  </a:lnTo>
                  <a:lnTo>
                    <a:pt x="1142270" y="3262260"/>
                  </a:lnTo>
                  <a:lnTo>
                    <a:pt x="1141319" y="3252727"/>
                  </a:lnTo>
                  <a:lnTo>
                    <a:pt x="1146712" y="3254634"/>
                  </a:lnTo>
                  <a:lnTo>
                    <a:pt x="1145126" y="3241924"/>
                  </a:lnTo>
                  <a:lnTo>
                    <a:pt x="1162257" y="3228261"/>
                  </a:lnTo>
                  <a:lnTo>
                    <a:pt x="1159085" y="3221908"/>
                  </a:lnTo>
                  <a:lnTo>
                    <a:pt x="1162891" y="3213329"/>
                  </a:lnTo>
                  <a:lnTo>
                    <a:pt x="1158450" y="3202844"/>
                  </a:lnTo>
                  <a:lnTo>
                    <a:pt x="1156546" y="3201890"/>
                  </a:lnTo>
                  <a:lnTo>
                    <a:pt x="1145126" y="3210469"/>
                  </a:lnTo>
                  <a:lnTo>
                    <a:pt x="1145126" y="3224449"/>
                  </a:lnTo>
                  <a:lnTo>
                    <a:pt x="1130215" y="3234934"/>
                  </a:lnTo>
                  <a:lnTo>
                    <a:pt x="1125457" y="3243513"/>
                  </a:lnTo>
                  <a:lnTo>
                    <a:pt x="1113719" y="3242242"/>
                  </a:lnTo>
                  <a:lnTo>
                    <a:pt x="1103884" y="3231121"/>
                  </a:lnTo>
                  <a:lnTo>
                    <a:pt x="1091194" y="3223496"/>
                  </a:lnTo>
                  <a:lnTo>
                    <a:pt x="1092463" y="3210787"/>
                  </a:lnTo>
                  <a:lnTo>
                    <a:pt x="1108008" y="3205703"/>
                  </a:lnTo>
                  <a:lnTo>
                    <a:pt x="1091511" y="3203480"/>
                  </a:lnTo>
                  <a:cubicBezTo>
                    <a:pt x="1091300" y="3205492"/>
                    <a:pt x="1091088" y="3207504"/>
                    <a:pt x="1090877" y="3209516"/>
                  </a:cubicBezTo>
                  <a:lnTo>
                    <a:pt x="1082628" y="3212375"/>
                  </a:lnTo>
                  <a:lnTo>
                    <a:pt x="1066766" y="3204750"/>
                  </a:lnTo>
                  <a:lnTo>
                    <a:pt x="1067718" y="3197444"/>
                  </a:lnTo>
                  <a:lnTo>
                    <a:pt x="1088022" y="3193312"/>
                  </a:lnTo>
                  <a:lnTo>
                    <a:pt x="1098491" y="3195854"/>
                  </a:lnTo>
                  <a:lnTo>
                    <a:pt x="1107057" y="3194901"/>
                  </a:lnTo>
                  <a:lnTo>
                    <a:pt x="1108643" y="3183146"/>
                  </a:lnTo>
                  <a:lnTo>
                    <a:pt x="1099126" y="3170755"/>
                  </a:lnTo>
                  <a:lnTo>
                    <a:pt x="1103249" y="3157411"/>
                  </a:lnTo>
                  <a:lnTo>
                    <a:pt x="1123236" y="3154870"/>
                  </a:lnTo>
                  <a:lnTo>
                    <a:pt x="1104201" y="3145338"/>
                  </a:lnTo>
                  <a:lnTo>
                    <a:pt x="1119112" y="3135807"/>
                  </a:lnTo>
                  <a:lnTo>
                    <a:pt x="1131802" y="3142162"/>
                  </a:lnTo>
                  <a:lnTo>
                    <a:pt x="1116891" y="3125323"/>
                  </a:lnTo>
                  <a:lnTo>
                    <a:pt x="1122919" y="3116745"/>
                  </a:lnTo>
                  <a:lnTo>
                    <a:pt x="1139733" y="3113568"/>
                  </a:lnTo>
                  <a:lnTo>
                    <a:pt x="1141002" y="3108167"/>
                  </a:lnTo>
                  <a:lnTo>
                    <a:pt x="1123870" y="3102131"/>
                  </a:lnTo>
                  <a:lnTo>
                    <a:pt x="1147981" y="3086881"/>
                  </a:lnTo>
                  <a:lnTo>
                    <a:pt x="1126091" y="3094823"/>
                  </a:lnTo>
                  <a:lnTo>
                    <a:pt x="1126091" y="3086245"/>
                  </a:lnTo>
                  <a:lnTo>
                    <a:pt x="1114353" y="3102131"/>
                  </a:lnTo>
                  <a:lnTo>
                    <a:pt x="1100711" y="3083385"/>
                  </a:lnTo>
                  <a:lnTo>
                    <a:pt x="1095953" y="3062099"/>
                  </a:lnTo>
                  <a:lnTo>
                    <a:pt x="1104518" y="3057969"/>
                  </a:lnTo>
                  <a:lnTo>
                    <a:pt x="1122601" y="3068136"/>
                  </a:lnTo>
                  <a:lnTo>
                    <a:pt x="1134340" y="3067183"/>
                  </a:lnTo>
                  <a:lnTo>
                    <a:pt x="1121332" y="3062099"/>
                  </a:lnTo>
                  <a:lnTo>
                    <a:pt x="1101981" y="3038271"/>
                  </a:lnTo>
                  <a:lnTo>
                    <a:pt x="1106422" y="3031599"/>
                  </a:lnTo>
                  <a:lnTo>
                    <a:pt x="1114670" y="3030329"/>
                  </a:lnTo>
                  <a:lnTo>
                    <a:pt x="1100077" y="3010631"/>
                  </a:lnTo>
                  <a:lnTo>
                    <a:pt x="1108960" y="3001100"/>
                  </a:lnTo>
                  <a:lnTo>
                    <a:pt x="1121967" y="3001100"/>
                  </a:lnTo>
                  <a:lnTo>
                    <a:pt x="1145126" y="3001735"/>
                  </a:lnTo>
                  <a:lnTo>
                    <a:pt x="1141002" y="2996334"/>
                  </a:lnTo>
                  <a:lnTo>
                    <a:pt x="1144174" y="2992204"/>
                  </a:lnTo>
                  <a:lnTo>
                    <a:pt x="1156864" y="3000464"/>
                  </a:lnTo>
                  <a:lnTo>
                    <a:pt x="1160988" y="2996334"/>
                  </a:lnTo>
                  <a:lnTo>
                    <a:pt x="1150519" y="2978543"/>
                  </a:lnTo>
                  <a:lnTo>
                    <a:pt x="1136243" y="2967105"/>
                  </a:lnTo>
                  <a:lnTo>
                    <a:pt x="1136243" y="2960751"/>
                  </a:lnTo>
                  <a:lnTo>
                    <a:pt x="1143857" y="2958526"/>
                  </a:lnTo>
                  <a:lnTo>
                    <a:pt x="1153374" y="2963928"/>
                  </a:lnTo>
                  <a:lnTo>
                    <a:pt x="1155277" y="2958526"/>
                  </a:lnTo>
                  <a:lnTo>
                    <a:pt x="1147029" y="2943593"/>
                  </a:lnTo>
                  <a:lnTo>
                    <a:pt x="1156229" y="2935012"/>
                  </a:lnTo>
                  <a:lnTo>
                    <a:pt x="1166699" y="2928659"/>
                  </a:lnTo>
                  <a:lnTo>
                    <a:pt x="1181609" y="2937873"/>
                  </a:lnTo>
                  <a:lnTo>
                    <a:pt x="1181609" y="2931834"/>
                  </a:lnTo>
                  <a:lnTo>
                    <a:pt x="1163526" y="2922306"/>
                  </a:lnTo>
                  <a:lnTo>
                    <a:pt x="1161305" y="2911186"/>
                  </a:lnTo>
                  <a:cubicBezTo>
                    <a:pt x="1161622" y="2907267"/>
                    <a:pt x="1161940" y="2903349"/>
                    <a:pt x="1162257" y="2899430"/>
                  </a:cubicBezTo>
                  <a:lnTo>
                    <a:pt x="1174947" y="2882275"/>
                  </a:lnTo>
                  <a:lnTo>
                    <a:pt x="1176850" y="2869567"/>
                  </a:lnTo>
                  <a:lnTo>
                    <a:pt x="1181926" y="2869567"/>
                  </a:lnTo>
                  <a:lnTo>
                    <a:pt x="1192395" y="2865437"/>
                  </a:lnTo>
                  <a:lnTo>
                    <a:pt x="1202229" y="2871474"/>
                  </a:lnTo>
                  <a:lnTo>
                    <a:pt x="1213649" y="2881003"/>
                  </a:lnTo>
                  <a:lnTo>
                    <a:pt x="1216822" y="2874650"/>
                  </a:lnTo>
                  <a:lnTo>
                    <a:pt x="1224436" y="2874650"/>
                  </a:lnTo>
                  <a:lnTo>
                    <a:pt x="1233952" y="2881639"/>
                  </a:lnTo>
                  <a:lnTo>
                    <a:pt x="1241249" y="2885769"/>
                  </a:lnTo>
                  <a:lnTo>
                    <a:pt x="1253941" y="2879415"/>
                  </a:lnTo>
                  <a:lnTo>
                    <a:pt x="1279635" y="2869567"/>
                  </a:lnTo>
                  <a:lnTo>
                    <a:pt x="1295496" y="2879097"/>
                  </a:lnTo>
                  <a:lnTo>
                    <a:pt x="1311040" y="2868614"/>
                  </a:lnTo>
                  <a:close/>
                  <a:moveTo>
                    <a:pt x="3854360" y="2852734"/>
                  </a:moveTo>
                  <a:lnTo>
                    <a:pt x="3865180" y="2862282"/>
                  </a:lnTo>
                  <a:lnTo>
                    <a:pt x="3876638" y="2875649"/>
                  </a:lnTo>
                  <a:cubicBezTo>
                    <a:pt x="3876426" y="2878832"/>
                    <a:pt x="3876213" y="2882015"/>
                    <a:pt x="3876001" y="2885198"/>
                  </a:cubicBezTo>
                  <a:lnTo>
                    <a:pt x="3865499" y="2882333"/>
                  </a:lnTo>
                  <a:lnTo>
                    <a:pt x="3855951" y="2890927"/>
                  </a:lnTo>
                  <a:lnTo>
                    <a:pt x="3847358" y="2901431"/>
                  </a:lnTo>
                  <a:lnTo>
                    <a:pt x="3832718" y="2908115"/>
                  </a:lnTo>
                  <a:lnTo>
                    <a:pt x="3829536" y="2924031"/>
                  </a:lnTo>
                  <a:lnTo>
                    <a:pt x="3797710" y="2916709"/>
                  </a:lnTo>
                  <a:lnTo>
                    <a:pt x="3790390" y="2923077"/>
                  </a:lnTo>
                  <a:lnTo>
                    <a:pt x="3787526" y="2947269"/>
                  </a:lnTo>
                  <a:lnTo>
                    <a:pt x="3764293" y="2978145"/>
                  </a:lnTo>
                  <a:lnTo>
                    <a:pt x="3751562" y="2960319"/>
                  </a:lnTo>
                  <a:lnTo>
                    <a:pt x="3758564" y="2947588"/>
                  </a:lnTo>
                  <a:lnTo>
                    <a:pt x="3777978" y="2940264"/>
                  </a:lnTo>
                  <a:lnTo>
                    <a:pt x="3778933" y="2933896"/>
                  </a:lnTo>
                  <a:lnTo>
                    <a:pt x="3755063" y="2912890"/>
                  </a:lnTo>
                  <a:lnTo>
                    <a:pt x="3743288" y="2896019"/>
                  </a:lnTo>
                  <a:lnTo>
                    <a:pt x="3761428" y="2894747"/>
                  </a:lnTo>
                  <a:lnTo>
                    <a:pt x="3746152" y="2870875"/>
                  </a:lnTo>
                  <a:lnTo>
                    <a:pt x="3751562" y="2865465"/>
                  </a:lnTo>
                  <a:lnTo>
                    <a:pt x="3772886" y="2879787"/>
                  </a:lnTo>
                  <a:lnTo>
                    <a:pt x="3775114" y="2869284"/>
                  </a:lnTo>
                  <a:lnTo>
                    <a:pt x="3789753" y="2876604"/>
                  </a:lnTo>
                  <a:lnTo>
                    <a:pt x="3779251" y="2869284"/>
                  </a:lnTo>
                  <a:lnTo>
                    <a:pt x="3802165" y="2853370"/>
                  </a:lnTo>
                  <a:lnTo>
                    <a:pt x="3818397" y="2857190"/>
                  </a:lnTo>
                  <a:close/>
                  <a:moveTo>
                    <a:pt x="3881509" y="2838447"/>
                  </a:moveTo>
                  <a:lnTo>
                    <a:pt x="3889338" y="2856748"/>
                  </a:lnTo>
                  <a:lnTo>
                    <a:pt x="3879552" y="2865433"/>
                  </a:lnTo>
                  <a:lnTo>
                    <a:pt x="3866503" y="2857058"/>
                  </a:lnTo>
                  <a:lnTo>
                    <a:pt x="3865525" y="2845582"/>
                  </a:lnTo>
                  <a:close/>
                  <a:moveTo>
                    <a:pt x="1378190" y="2819397"/>
                  </a:moveTo>
                  <a:lnTo>
                    <a:pt x="1384271" y="2826202"/>
                  </a:lnTo>
                  <a:lnTo>
                    <a:pt x="1377514" y="2838446"/>
                  </a:lnTo>
                  <a:lnTo>
                    <a:pt x="1370758" y="2834024"/>
                  </a:lnTo>
                  <a:lnTo>
                    <a:pt x="1368393" y="2823820"/>
                  </a:lnTo>
                  <a:close/>
                  <a:moveTo>
                    <a:pt x="1342224" y="2803518"/>
                  </a:moveTo>
                  <a:lnTo>
                    <a:pt x="1357279" y="2821795"/>
                  </a:lnTo>
                  <a:lnTo>
                    <a:pt x="1344734" y="2828923"/>
                  </a:lnTo>
                  <a:lnTo>
                    <a:pt x="1331875" y="2819010"/>
                  </a:lnTo>
                  <a:lnTo>
                    <a:pt x="1331875" y="2809712"/>
                  </a:lnTo>
                  <a:close/>
                  <a:moveTo>
                    <a:pt x="3807906" y="2778119"/>
                  </a:moveTo>
                  <a:lnTo>
                    <a:pt x="3833399" y="2780025"/>
                  </a:lnTo>
                  <a:lnTo>
                    <a:pt x="3843278" y="2793676"/>
                  </a:lnTo>
                  <a:lnTo>
                    <a:pt x="3849651" y="2810504"/>
                  </a:lnTo>
                  <a:lnTo>
                    <a:pt x="3844552" y="2813998"/>
                  </a:lnTo>
                  <a:lnTo>
                    <a:pt x="3839135" y="2808599"/>
                  </a:lnTo>
                  <a:lnTo>
                    <a:pt x="3830531" y="2814950"/>
                  </a:lnTo>
                  <a:lnTo>
                    <a:pt x="3823521" y="2827653"/>
                  </a:lnTo>
                  <a:lnTo>
                    <a:pt x="3817147" y="2838447"/>
                  </a:lnTo>
                  <a:lnTo>
                    <a:pt x="3804401" y="2838447"/>
                  </a:lnTo>
                  <a:lnTo>
                    <a:pt x="3793566" y="2829241"/>
                  </a:lnTo>
                  <a:lnTo>
                    <a:pt x="3795478" y="2813362"/>
                  </a:lnTo>
                  <a:lnTo>
                    <a:pt x="3778908" y="2810187"/>
                  </a:lnTo>
                  <a:lnTo>
                    <a:pt x="3765843" y="2808281"/>
                  </a:lnTo>
                  <a:lnTo>
                    <a:pt x="3762338" y="2800976"/>
                  </a:lnTo>
                  <a:lnTo>
                    <a:pt x="3780501" y="2795579"/>
                  </a:lnTo>
                  <a:lnTo>
                    <a:pt x="3793248" y="2795262"/>
                  </a:lnTo>
                  <a:lnTo>
                    <a:pt x="3802808" y="2786692"/>
                  </a:lnTo>
                  <a:close/>
                  <a:moveTo>
                    <a:pt x="1396971" y="2773356"/>
                  </a:moveTo>
                  <a:lnTo>
                    <a:pt x="1389329" y="2781295"/>
                  </a:lnTo>
                  <a:lnTo>
                    <a:pt x="1382682" y="2776589"/>
                  </a:lnTo>
                  <a:close/>
                  <a:moveTo>
                    <a:pt x="2732096" y="2773211"/>
                  </a:moveTo>
                  <a:lnTo>
                    <a:pt x="2750156" y="2804578"/>
                  </a:lnTo>
                  <a:lnTo>
                    <a:pt x="2750581" y="2804292"/>
                  </a:lnTo>
                  <a:lnTo>
                    <a:pt x="2732780" y="2773363"/>
                  </a:lnTo>
                  <a:close/>
                  <a:moveTo>
                    <a:pt x="3884258" y="2770182"/>
                  </a:moveTo>
                  <a:lnTo>
                    <a:pt x="3886163" y="2783610"/>
                  </a:lnTo>
                  <a:lnTo>
                    <a:pt x="3875685" y="2782673"/>
                  </a:lnTo>
                  <a:cubicBezTo>
                    <a:pt x="3875579" y="2782985"/>
                    <a:pt x="3875474" y="2783298"/>
                    <a:pt x="3875368" y="2783610"/>
                  </a:cubicBezTo>
                  <a:lnTo>
                    <a:pt x="3874098" y="2785484"/>
                  </a:lnTo>
                  <a:lnTo>
                    <a:pt x="3872510" y="2787358"/>
                  </a:lnTo>
                  <a:lnTo>
                    <a:pt x="3871240" y="2788607"/>
                  </a:lnTo>
                  <a:lnTo>
                    <a:pt x="3870288" y="2788920"/>
                  </a:lnTo>
                  <a:lnTo>
                    <a:pt x="3869653" y="2789232"/>
                  </a:lnTo>
                  <a:lnTo>
                    <a:pt x="3869335" y="2788920"/>
                  </a:lnTo>
                  <a:lnTo>
                    <a:pt x="3868065" y="2787983"/>
                  </a:lnTo>
                  <a:lnTo>
                    <a:pt x="3866795" y="2786421"/>
                  </a:lnTo>
                  <a:lnTo>
                    <a:pt x="3866160" y="2784860"/>
                  </a:lnTo>
                  <a:lnTo>
                    <a:pt x="3864573" y="2781112"/>
                  </a:lnTo>
                  <a:lnTo>
                    <a:pt x="3863938" y="2779863"/>
                  </a:lnTo>
                  <a:lnTo>
                    <a:pt x="3866160" y="2771431"/>
                  </a:lnTo>
                  <a:close/>
                  <a:moveTo>
                    <a:pt x="1338644" y="2765421"/>
                  </a:moveTo>
                  <a:lnTo>
                    <a:pt x="1354715" y="2768237"/>
                  </a:lnTo>
                  <a:lnTo>
                    <a:pt x="1360499" y="2776688"/>
                  </a:lnTo>
                  <a:lnTo>
                    <a:pt x="1357286" y="2788270"/>
                  </a:lnTo>
                  <a:lnTo>
                    <a:pt x="1363714" y="2796720"/>
                  </a:lnTo>
                  <a:lnTo>
                    <a:pt x="1379783" y="2783575"/>
                  </a:lnTo>
                  <a:lnTo>
                    <a:pt x="1389426" y="2792027"/>
                  </a:lnTo>
                  <a:lnTo>
                    <a:pt x="1395855" y="2797346"/>
                  </a:lnTo>
                  <a:lnTo>
                    <a:pt x="1409674" y="2792965"/>
                  </a:lnTo>
                  <a:lnTo>
                    <a:pt x="1404532" y="2806422"/>
                  </a:lnTo>
                  <a:lnTo>
                    <a:pt x="1389426" y="2809869"/>
                  </a:lnTo>
                  <a:lnTo>
                    <a:pt x="1382998" y="2792027"/>
                  </a:lnTo>
                  <a:lnTo>
                    <a:pt x="1357286" y="2807990"/>
                  </a:lnTo>
                  <a:lnTo>
                    <a:pt x="1349572" y="2801727"/>
                  </a:lnTo>
                  <a:lnTo>
                    <a:pt x="1338965" y="2800786"/>
                  </a:lnTo>
                  <a:lnTo>
                    <a:pt x="1330289" y="2789522"/>
                  </a:lnTo>
                  <a:close/>
                  <a:moveTo>
                    <a:pt x="4266528" y="2764378"/>
                  </a:moveTo>
                  <a:lnTo>
                    <a:pt x="4255416" y="2776749"/>
                  </a:lnTo>
                  <a:lnTo>
                    <a:pt x="4246843" y="2786583"/>
                  </a:lnTo>
                  <a:lnTo>
                    <a:pt x="4240493" y="2794194"/>
                  </a:lnTo>
                  <a:lnTo>
                    <a:pt x="4238588" y="2797365"/>
                  </a:lnTo>
                  <a:lnTo>
                    <a:pt x="4237001" y="2801168"/>
                  </a:lnTo>
                  <a:lnTo>
                    <a:pt x="4236048" y="2805297"/>
                  </a:lnTo>
                  <a:cubicBezTo>
                    <a:pt x="4235836" y="2806776"/>
                    <a:pt x="4235625" y="2808256"/>
                    <a:pt x="4235413" y="2809735"/>
                  </a:cubicBezTo>
                  <a:cubicBezTo>
                    <a:pt x="4235201" y="2811957"/>
                    <a:pt x="4234990" y="2814178"/>
                    <a:pt x="4234778" y="2816400"/>
                  </a:cubicBezTo>
                  <a:cubicBezTo>
                    <a:pt x="4234672" y="2817457"/>
                    <a:pt x="4234567" y="2818515"/>
                    <a:pt x="4234461" y="2819572"/>
                  </a:cubicBezTo>
                  <a:lnTo>
                    <a:pt x="4254146" y="2828459"/>
                  </a:lnTo>
                  <a:lnTo>
                    <a:pt x="4251606" y="2849076"/>
                  </a:lnTo>
                  <a:lnTo>
                    <a:pt x="4262401" y="2891579"/>
                  </a:lnTo>
                  <a:lnTo>
                    <a:pt x="4276371" y="2915372"/>
                  </a:lnTo>
                  <a:lnTo>
                    <a:pt x="4285578" y="2923936"/>
                  </a:lnTo>
                  <a:lnTo>
                    <a:pt x="4290658" y="2940748"/>
                  </a:lnTo>
                  <a:lnTo>
                    <a:pt x="4301453" y="2941065"/>
                  </a:lnTo>
                  <a:lnTo>
                    <a:pt x="4301578" y="2941217"/>
                  </a:lnTo>
                  <a:lnTo>
                    <a:pt x="4306221" y="2941461"/>
                  </a:lnTo>
                  <a:lnTo>
                    <a:pt x="4319241" y="2956380"/>
                  </a:lnTo>
                  <a:lnTo>
                    <a:pt x="4323369" y="2975426"/>
                  </a:lnTo>
                  <a:lnTo>
                    <a:pt x="4340199" y="2977966"/>
                  </a:lnTo>
                  <a:lnTo>
                    <a:pt x="4348773" y="2967807"/>
                  </a:lnTo>
                  <a:cubicBezTo>
                    <a:pt x="4348667" y="2962093"/>
                    <a:pt x="4348562" y="2956380"/>
                    <a:pt x="4348456" y="2950666"/>
                  </a:cubicBezTo>
                  <a:lnTo>
                    <a:pt x="4341787" y="2924319"/>
                  </a:lnTo>
                  <a:lnTo>
                    <a:pt x="4330990" y="2916701"/>
                  </a:lnTo>
                  <a:lnTo>
                    <a:pt x="4315112" y="2924002"/>
                  </a:lnTo>
                  <a:lnTo>
                    <a:pt x="4298282" y="2924319"/>
                  </a:lnTo>
                  <a:lnTo>
                    <a:pt x="4287803" y="2904956"/>
                  </a:lnTo>
                  <a:lnTo>
                    <a:pt x="4291296" y="2892258"/>
                  </a:lnTo>
                  <a:lnTo>
                    <a:pt x="4296059" y="2881148"/>
                  </a:lnTo>
                  <a:lnTo>
                    <a:pt x="4313525" y="2869719"/>
                  </a:lnTo>
                  <a:cubicBezTo>
                    <a:pt x="4313313" y="2860302"/>
                    <a:pt x="4313102" y="2850885"/>
                    <a:pt x="4312890" y="2841468"/>
                  </a:cubicBezTo>
                  <a:lnTo>
                    <a:pt x="4309396" y="2811629"/>
                  </a:lnTo>
                  <a:lnTo>
                    <a:pt x="4314477" y="2787822"/>
                  </a:lnTo>
                  <a:lnTo>
                    <a:pt x="4313842" y="2784012"/>
                  </a:lnTo>
                  <a:lnTo>
                    <a:pt x="4314747" y="2782557"/>
                  </a:lnTo>
                  <a:lnTo>
                    <a:pt x="4312883" y="2774845"/>
                  </a:lnTo>
                  <a:lnTo>
                    <a:pt x="4295421" y="2783093"/>
                  </a:lnTo>
                  <a:lnTo>
                    <a:pt x="4293833" y="2772624"/>
                  </a:lnTo>
                  <a:close/>
                  <a:moveTo>
                    <a:pt x="1361090" y="2755895"/>
                  </a:moveTo>
                  <a:lnTo>
                    <a:pt x="1374745" y="2758673"/>
                  </a:lnTo>
                  <a:lnTo>
                    <a:pt x="1365217" y="2767009"/>
                  </a:lnTo>
                  <a:lnTo>
                    <a:pt x="1358867" y="2760834"/>
                  </a:lnTo>
                  <a:close/>
                  <a:moveTo>
                    <a:pt x="1409438" y="2754306"/>
                  </a:moveTo>
                  <a:lnTo>
                    <a:pt x="1411262" y="2765420"/>
                  </a:lnTo>
                  <a:lnTo>
                    <a:pt x="1396971" y="2761379"/>
                  </a:lnTo>
                  <a:close/>
                  <a:moveTo>
                    <a:pt x="1423961" y="2730494"/>
                  </a:moveTo>
                  <a:lnTo>
                    <a:pt x="1419616" y="2737694"/>
                  </a:lnTo>
                  <a:lnTo>
                    <a:pt x="1398559" y="2752719"/>
                  </a:lnTo>
                  <a:cubicBezTo>
                    <a:pt x="1398782" y="2748545"/>
                    <a:pt x="1399004" y="2744372"/>
                    <a:pt x="1399227" y="2740198"/>
                  </a:cubicBezTo>
                  <a:lnTo>
                    <a:pt x="1410592" y="2730808"/>
                  </a:lnTo>
                  <a:close/>
                  <a:moveTo>
                    <a:pt x="1377050" y="2728907"/>
                  </a:moveTo>
                  <a:lnTo>
                    <a:pt x="1374767" y="2734996"/>
                  </a:lnTo>
                  <a:lnTo>
                    <a:pt x="1385859" y="2743825"/>
                  </a:lnTo>
                  <a:lnTo>
                    <a:pt x="1382923" y="2751131"/>
                  </a:lnTo>
                  <a:lnTo>
                    <a:pt x="1372483" y="2741391"/>
                  </a:lnTo>
                  <a:lnTo>
                    <a:pt x="1362043" y="2739260"/>
                  </a:lnTo>
                  <a:lnTo>
                    <a:pt x="1368241" y="2731039"/>
                  </a:lnTo>
                  <a:close/>
                  <a:moveTo>
                    <a:pt x="2164892" y="2724151"/>
                  </a:moveTo>
                  <a:lnTo>
                    <a:pt x="2168495" y="2736589"/>
                  </a:lnTo>
                  <a:lnTo>
                    <a:pt x="2163389" y="2754314"/>
                  </a:lnTo>
                  <a:lnTo>
                    <a:pt x="2157383" y="2749028"/>
                  </a:lnTo>
                  <a:lnTo>
                    <a:pt x="2160986" y="2729437"/>
                  </a:lnTo>
                  <a:close/>
                  <a:moveTo>
                    <a:pt x="4327488" y="2719966"/>
                  </a:moveTo>
                  <a:lnTo>
                    <a:pt x="4324631" y="2731387"/>
                  </a:lnTo>
                  <a:lnTo>
                    <a:pt x="4318281" y="2738683"/>
                  </a:lnTo>
                  <a:lnTo>
                    <a:pt x="4321773" y="2741538"/>
                  </a:lnTo>
                  <a:lnTo>
                    <a:pt x="4328442" y="2741272"/>
                  </a:lnTo>
                  <a:cubicBezTo>
                    <a:pt x="4328445" y="2741234"/>
                    <a:pt x="4328447" y="2741196"/>
                    <a:pt x="4328450" y="2741158"/>
                  </a:cubicBezTo>
                  <a:lnTo>
                    <a:pt x="4334483" y="2740523"/>
                  </a:lnTo>
                  <a:lnTo>
                    <a:pt x="4337341" y="2744333"/>
                  </a:lnTo>
                  <a:lnTo>
                    <a:pt x="4332578" y="2758299"/>
                  </a:lnTo>
                  <a:lnTo>
                    <a:pt x="4344962" y="2741476"/>
                  </a:lnTo>
                  <a:lnTo>
                    <a:pt x="4339564" y="2735126"/>
                  </a:lnTo>
                  <a:lnTo>
                    <a:pt x="4346233" y="2732904"/>
                  </a:lnTo>
                  <a:lnTo>
                    <a:pt x="4338929" y="2726874"/>
                  </a:lnTo>
                  <a:lnTo>
                    <a:pt x="4330355" y="2721794"/>
                  </a:lnTo>
                  <a:cubicBezTo>
                    <a:pt x="4330371" y="2721633"/>
                    <a:pt x="4330388" y="2721471"/>
                    <a:pt x="4330404" y="2721310"/>
                  </a:cubicBezTo>
                  <a:close/>
                  <a:moveTo>
                    <a:pt x="3421026" y="2717795"/>
                  </a:moveTo>
                  <a:lnTo>
                    <a:pt x="3419502" y="2733233"/>
                  </a:lnTo>
                  <a:lnTo>
                    <a:pt x="3412190" y="2746371"/>
                  </a:lnTo>
                  <a:lnTo>
                    <a:pt x="3403050" y="2734218"/>
                  </a:lnTo>
                  <a:lnTo>
                    <a:pt x="3396042" y="2735861"/>
                  </a:lnTo>
                  <a:lnTo>
                    <a:pt x="3390863" y="2722724"/>
                  </a:lnTo>
                  <a:lnTo>
                    <a:pt x="3403050" y="2724693"/>
                  </a:lnTo>
                  <a:close/>
                  <a:moveTo>
                    <a:pt x="3342285" y="2709858"/>
                  </a:moveTo>
                  <a:lnTo>
                    <a:pt x="3349588" y="2718830"/>
                  </a:lnTo>
                  <a:lnTo>
                    <a:pt x="3337840" y="2725733"/>
                  </a:lnTo>
                  <a:lnTo>
                    <a:pt x="3327363" y="2714687"/>
                  </a:lnTo>
                  <a:close/>
                  <a:moveTo>
                    <a:pt x="3433725" y="2679697"/>
                  </a:moveTo>
                  <a:lnTo>
                    <a:pt x="3429527" y="2689174"/>
                  </a:lnTo>
                  <a:lnTo>
                    <a:pt x="3426298" y="2696367"/>
                  </a:lnTo>
                  <a:lnTo>
                    <a:pt x="3424361" y="2701596"/>
                  </a:lnTo>
                  <a:lnTo>
                    <a:pt x="3424038" y="2701922"/>
                  </a:lnTo>
                  <a:lnTo>
                    <a:pt x="3423715" y="2701922"/>
                  </a:lnTo>
                  <a:lnTo>
                    <a:pt x="3422101" y="2701268"/>
                  </a:lnTo>
                  <a:lnTo>
                    <a:pt x="3420809" y="2699306"/>
                  </a:lnTo>
                  <a:lnTo>
                    <a:pt x="3418872" y="2697020"/>
                  </a:lnTo>
                  <a:lnTo>
                    <a:pt x="3415643" y="2692771"/>
                  </a:lnTo>
                  <a:lnTo>
                    <a:pt x="3414675" y="2690483"/>
                  </a:lnTo>
                  <a:close/>
                  <a:moveTo>
                    <a:pt x="2171036" y="2678115"/>
                  </a:moveTo>
                  <a:lnTo>
                    <a:pt x="2181830" y="2678115"/>
                  </a:lnTo>
                  <a:lnTo>
                    <a:pt x="2174210" y="2694674"/>
                  </a:lnTo>
                  <a:lnTo>
                    <a:pt x="2185958" y="2700844"/>
                  </a:lnTo>
                  <a:lnTo>
                    <a:pt x="2190720" y="2708312"/>
                  </a:lnTo>
                  <a:lnTo>
                    <a:pt x="2182149" y="2715780"/>
                  </a:lnTo>
                  <a:lnTo>
                    <a:pt x="2188498" y="2735262"/>
                  </a:lnTo>
                  <a:lnTo>
                    <a:pt x="2181194" y="2732015"/>
                  </a:lnTo>
                  <a:lnTo>
                    <a:pt x="2166272" y="2715130"/>
                  </a:lnTo>
                  <a:lnTo>
                    <a:pt x="2163733" y="2692401"/>
                  </a:lnTo>
                  <a:close/>
                  <a:moveTo>
                    <a:pt x="2164568" y="2619379"/>
                  </a:moveTo>
                  <a:lnTo>
                    <a:pt x="2170249" y="2620019"/>
                  </a:lnTo>
                  <a:lnTo>
                    <a:pt x="2179607" y="2637322"/>
                  </a:lnTo>
                  <a:lnTo>
                    <a:pt x="2175263" y="2654303"/>
                  </a:lnTo>
                  <a:lnTo>
                    <a:pt x="2160558" y="2630913"/>
                  </a:lnTo>
                  <a:close/>
                  <a:moveTo>
                    <a:pt x="2201425" y="2586041"/>
                  </a:moveTo>
                  <a:lnTo>
                    <a:pt x="2209771" y="2586041"/>
                  </a:lnTo>
                  <a:lnTo>
                    <a:pt x="2207915" y="2605552"/>
                  </a:lnTo>
                  <a:lnTo>
                    <a:pt x="2181644" y="2628902"/>
                  </a:lnTo>
                  <a:lnTo>
                    <a:pt x="2174844" y="2611949"/>
                  </a:lnTo>
                  <a:lnTo>
                    <a:pt x="2180100" y="2596276"/>
                  </a:lnTo>
                  <a:close/>
                  <a:moveTo>
                    <a:pt x="2148426" y="2586041"/>
                  </a:moveTo>
                  <a:lnTo>
                    <a:pt x="2154587" y="2587629"/>
                  </a:lnTo>
                  <a:lnTo>
                    <a:pt x="2166908" y="2597153"/>
                  </a:lnTo>
                  <a:lnTo>
                    <a:pt x="2158593" y="2609854"/>
                  </a:lnTo>
                  <a:lnTo>
                    <a:pt x="2152430" y="2613028"/>
                  </a:lnTo>
                  <a:lnTo>
                    <a:pt x="2146270" y="2598423"/>
                  </a:lnTo>
                  <a:close/>
                  <a:moveTo>
                    <a:pt x="3682894" y="2570157"/>
                  </a:moveTo>
                  <a:lnTo>
                    <a:pt x="3694076" y="2582121"/>
                  </a:lnTo>
                  <a:lnTo>
                    <a:pt x="3689417" y="2587620"/>
                  </a:lnTo>
                  <a:lnTo>
                    <a:pt x="3679788" y="2582121"/>
                  </a:lnTo>
                  <a:close/>
                  <a:moveTo>
                    <a:pt x="3730905" y="2559046"/>
                  </a:moveTo>
                  <a:lnTo>
                    <a:pt x="3735350" y="2566983"/>
                  </a:lnTo>
                  <a:lnTo>
                    <a:pt x="3733445" y="2579682"/>
                  </a:lnTo>
                  <a:lnTo>
                    <a:pt x="3722650" y="2562220"/>
                  </a:lnTo>
                  <a:close/>
                  <a:moveTo>
                    <a:pt x="3713237" y="2559046"/>
                  </a:moveTo>
                  <a:lnTo>
                    <a:pt x="3716301" y="2571115"/>
                  </a:lnTo>
                  <a:lnTo>
                    <a:pt x="3704965" y="2582856"/>
                  </a:lnTo>
                  <a:lnTo>
                    <a:pt x="3698838" y="2569810"/>
                  </a:lnTo>
                  <a:lnTo>
                    <a:pt x="3699757" y="2564591"/>
                  </a:lnTo>
                  <a:close/>
                  <a:moveTo>
                    <a:pt x="3751833" y="2544760"/>
                  </a:moveTo>
                  <a:lnTo>
                    <a:pt x="3757575" y="2551108"/>
                  </a:lnTo>
                  <a:lnTo>
                    <a:pt x="3756224" y="2566981"/>
                  </a:lnTo>
                  <a:lnTo>
                    <a:pt x="3748793" y="2573332"/>
                  </a:lnTo>
                  <a:lnTo>
                    <a:pt x="3741700" y="2562855"/>
                  </a:lnTo>
                  <a:close/>
                  <a:moveTo>
                    <a:pt x="3826834" y="2541584"/>
                  </a:moveTo>
                  <a:lnTo>
                    <a:pt x="3829013" y="2550995"/>
                  </a:lnTo>
                  <a:lnTo>
                    <a:pt x="3819052" y="2563541"/>
                  </a:lnTo>
                  <a:lnTo>
                    <a:pt x="3813760" y="2568873"/>
                  </a:lnTo>
                  <a:lnTo>
                    <a:pt x="3810648" y="2582361"/>
                  </a:lnTo>
                  <a:lnTo>
                    <a:pt x="3808780" y="2593970"/>
                  </a:lnTo>
                  <a:lnTo>
                    <a:pt x="3795395" y="2588949"/>
                  </a:lnTo>
                  <a:lnTo>
                    <a:pt x="3790103" y="2582361"/>
                  </a:lnTo>
                  <a:lnTo>
                    <a:pt x="3781388" y="2570128"/>
                  </a:lnTo>
                  <a:lnTo>
                    <a:pt x="3787925" y="2563854"/>
                  </a:lnTo>
                  <a:lnTo>
                    <a:pt x="3815939" y="2550995"/>
                  </a:lnTo>
                  <a:close/>
                  <a:moveTo>
                    <a:pt x="2138139" y="2532068"/>
                  </a:moveTo>
                  <a:lnTo>
                    <a:pt x="2144896" y="2548103"/>
                  </a:lnTo>
                  <a:lnTo>
                    <a:pt x="2152621" y="2563818"/>
                  </a:lnTo>
                  <a:lnTo>
                    <a:pt x="2132025" y="2553556"/>
                  </a:lnTo>
                  <a:lnTo>
                    <a:pt x="2128806" y="2539442"/>
                  </a:lnTo>
                  <a:close/>
                  <a:moveTo>
                    <a:pt x="3770127" y="2525711"/>
                  </a:moveTo>
                  <a:lnTo>
                    <a:pt x="3779801" y="2530439"/>
                  </a:lnTo>
                  <a:lnTo>
                    <a:pt x="3779801" y="2539220"/>
                  </a:lnTo>
                  <a:lnTo>
                    <a:pt x="3769482" y="2541584"/>
                  </a:lnTo>
                  <a:lnTo>
                    <a:pt x="3759163" y="2530439"/>
                  </a:lnTo>
                  <a:close/>
                  <a:moveTo>
                    <a:pt x="1526042" y="2514597"/>
                  </a:moveTo>
                  <a:lnTo>
                    <a:pt x="1532424" y="2520947"/>
                  </a:lnTo>
                  <a:lnTo>
                    <a:pt x="1541994" y="2516503"/>
                  </a:lnTo>
                  <a:lnTo>
                    <a:pt x="1549652" y="2522534"/>
                  </a:lnTo>
                  <a:lnTo>
                    <a:pt x="1540399" y="2528884"/>
                  </a:lnTo>
                  <a:lnTo>
                    <a:pt x="1547738" y="2543806"/>
                  </a:lnTo>
                  <a:lnTo>
                    <a:pt x="1540399" y="2547933"/>
                  </a:lnTo>
                  <a:lnTo>
                    <a:pt x="1539123" y="2555552"/>
                  </a:lnTo>
                  <a:lnTo>
                    <a:pt x="1557308" y="2564759"/>
                  </a:lnTo>
                  <a:lnTo>
                    <a:pt x="1554436" y="2573331"/>
                  </a:lnTo>
                  <a:lnTo>
                    <a:pt x="1550289" y="2567934"/>
                  </a:lnTo>
                  <a:lnTo>
                    <a:pt x="1544866" y="2576505"/>
                  </a:lnTo>
                  <a:lnTo>
                    <a:pt x="1544866" y="2598732"/>
                  </a:lnTo>
                  <a:lnTo>
                    <a:pt x="1535614" y="2612385"/>
                  </a:lnTo>
                  <a:lnTo>
                    <a:pt x="1530190" y="2627309"/>
                  </a:lnTo>
                  <a:lnTo>
                    <a:pt x="1518705" y="2620005"/>
                  </a:lnTo>
                  <a:lnTo>
                    <a:pt x="1529870" y="2595556"/>
                  </a:lnTo>
                  <a:lnTo>
                    <a:pt x="1532104" y="2571426"/>
                  </a:lnTo>
                  <a:lnTo>
                    <a:pt x="1531147" y="2564124"/>
                  </a:lnTo>
                  <a:lnTo>
                    <a:pt x="1522534" y="2562855"/>
                  </a:lnTo>
                  <a:lnTo>
                    <a:pt x="1510728" y="2578728"/>
                  </a:lnTo>
                  <a:lnTo>
                    <a:pt x="1490631" y="2561267"/>
                  </a:lnTo>
                  <a:cubicBezTo>
                    <a:pt x="1490950" y="2557669"/>
                    <a:pt x="1491268" y="2554070"/>
                    <a:pt x="1491587" y="2550472"/>
                  </a:cubicBezTo>
                  <a:lnTo>
                    <a:pt x="1513604" y="2544123"/>
                  </a:lnTo>
                  <a:lnTo>
                    <a:pt x="1519023" y="2550472"/>
                  </a:lnTo>
                  <a:lnTo>
                    <a:pt x="1520938" y="2544123"/>
                  </a:lnTo>
                  <a:lnTo>
                    <a:pt x="1516791" y="2536822"/>
                  </a:lnTo>
                  <a:lnTo>
                    <a:pt x="1520938" y="2521900"/>
                  </a:lnTo>
                  <a:close/>
                  <a:moveTo>
                    <a:pt x="3554357" y="2513011"/>
                  </a:moveTo>
                  <a:lnTo>
                    <a:pt x="3581363" y="2544986"/>
                  </a:lnTo>
                  <a:lnTo>
                    <a:pt x="3565842" y="2543105"/>
                  </a:lnTo>
                  <a:lnTo>
                    <a:pt x="3567084" y="2558779"/>
                  </a:lnTo>
                  <a:lnTo>
                    <a:pt x="3559013" y="2560659"/>
                  </a:lnTo>
                  <a:cubicBezTo>
                    <a:pt x="3559324" y="2563794"/>
                    <a:pt x="3559634" y="2566929"/>
                    <a:pt x="3559945" y="2570064"/>
                  </a:cubicBezTo>
                  <a:lnTo>
                    <a:pt x="3575465" y="2578214"/>
                  </a:lnTo>
                  <a:lnTo>
                    <a:pt x="3568636" y="2587620"/>
                  </a:lnTo>
                  <a:lnTo>
                    <a:pt x="3559945" y="2574453"/>
                  </a:lnTo>
                  <a:lnTo>
                    <a:pt x="3542562" y="2576647"/>
                  </a:lnTo>
                  <a:lnTo>
                    <a:pt x="3533870" y="2561286"/>
                  </a:lnTo>
                  <a:lnTo>
                    <a:pt x="3525800" y="2545299"/>
                  </a:lnTo>
                  <a:lnTo>
                    <a:pt x="3525800" y="2535895"/>
                  </a:lnTo>
                  <a:lnTo>
                    <a:pt x="3538216" y="2547493"/>
                  </a:lnTo>
                  <a:lnTo>
                    <a:pt x="3542251" y="2538089"/>
                  </a:lnTo>
                  <a:lnTo>
                    <a:pt x="3544114" y="2526491"/>
                  </a:lnTo>
                  <a:lnTo>
                    <a:pt x="3553426" y="2531820"/>
                  </a:lnTo>
                  <a:lnTo>
                    <a:pt x="3555599" y="2521476"/>
                  </a:lnTo>
                  <a:lnTo>
                    <a:pt x="3550322" y="2514892"/>
                  </a:lnTo>
                  <a:close/>
                  <a:moveTo>
                    <a:pt x="3405150" y="2508248"/>
                  </a:moveTo>
                  <a:lnTo>
                    <a:pt x="3421025" y="2526734"/>
                  </a:lnTo>
                  <a:lnTo>
                    <a:pt x="3417850" y="2532062"/>
                  </a:lnTo>
                  <a:lnTo>
                    <a:pt x="3407372" y="2523916"/>
                  </a:lnTo>
                  <a:close/>
                  <a:moveTo>
                    <a:pt x="3729877" y="2501897"/>
                  </a:moveTo>
                  <a:lnTo>
                    <a:pt x="3742150" y="2505753"/>
                  </a:lnTo>
                  <a:lnTo>
                    <a:pt x="3746463" y="2525336"/>
                  </a:lnTo>
                  <a:lnTo>
                    <a:pt x="3731204" y="2530473"/>
                  </a:lnTo>
                  <a:lnTo>
                    <a:pt x="3724569" y="2524053"/>
                  </a:lnTo>
                  <a:cubicBezTo>
                    <a:pt x="3724459" y="2518167"/>
                    <a:pt x="3724348" y="2512280"/>
                    <a:pt x="3724238" y="2506394"/>
                  </a:cubicBezTo>
                  <a:close/>
                  <a:moveTo>
                    <a:pt x="1524271" y="2489194"/>
                  </a:moveTo>
                  <a:cubicBezTo>
                    <a:pt x="1524699" y="2495957"/>
                    <a:pt x="1525128" y="2502719"/>
                    <a:pt x="1525556" y="2509482"/>
                  </a:cubicBezTo>
                  <a:lnTo>
                    <a:pt x="1516234" y="2518173"/>
                  </a:lnTo>
                  <a:lnTo>
                    <a:pt x="1508511" y="2535234"/>
                  </a:lnTo>
                  <a:lnTo>
                    <a:pt x="1500155" y="2531049"/>
                  </a:lnTo>
                  <a:lnTo>
                    <a:pt x="1512699" y="2514954"/>
                  </a:lnTo>
                  <a:lnTo>
                    <a:pt x="1506262" y="2504322"/>
                  </a:lnTo>
                  <a:lnTo>
                    <a:pt x="1510444" y="2490483"/>
                  </a:lnTo>
                  <a:close/>
                  <a:moveTo>
                    <a:pt x="1565246" y="2471735"/>
                  </a:moveTo>
                  <a:lnTo>
                    <a:pt x="1558483" y="2484432"/>
                  </a:lnTo>
                  <a:lnTo>
                    <a:pt x="1557308" y="2473640"/>
                  </a:lnTo>
                  <a:close/>
                  <a:moveTo>
                    <a:pt x="2108170" y="2470155"/>
                  </a:moveTo>
                  <a:lnTo>
                    <a:pt x="2128143" y="2489058"/>
                  </a:lnTo>
                  <a:cubicBezTo>
                    <a:pt x="2128364" y="2494397"/>
                    <a:pt x="2128586" y="2499737"/>
                    <a:pt x="2128807" y="2505076"/>
                  </a:cubicBezTo>
                  <a:lnTo>
                    <a:pt x="2111832" y="2493538"/>
                  </a:lnTo>
                  <a:close/>
                  <a:moveTo>
                    <a:pt x="1542198" y="2470150"/>
                  </a:moveTo>
                  <a:lnTo>
                    <a:pt x="1550929" y="2477076"/>
                  </a:lnTo>
                  <a:lnTo>
                    <a:pt x="1552544" y="2495974"/>
                  </a:lnTo>
                  <a:lnTo>
                    <a:pt x="1548020" y="2504475"/>
                  </a:lnTo>
                  <a:lnTo>
                    <a:pt x="1537345" y="2509836"/>
                  </a:lnTo>
                  <a:lnTo>
                    <a:pt x="1535082" y="2498175"/>
                  </a:lnTo>
                  <a:lnTo>
                    <a:pt x="1538963" y="2477393"/>
                  </a:lnTo>
                  <a:close/>
                  <a:moveTo>
                    <a:pt x="2122457" y="2457455"/>
                  </a:moveTo>
                  <a:lnTo>
                    <a:pt x="2138153" y="2465247"/>
                  </a:lnTo>
                  <a:lnTo>
                    <a:pt x="2142234" y="2459012"/>
                  </a:lnTo>
                  <a:lnTo>
                    <a:pt x="2154791" y="2472733"/>
                  </a:lnTo>
                  <a:lnTo>
                    <a:pt x="2169545" y="2474291"/>
                  </a:lnTo>
                  <a:lnTo>
                    <a:pt x="2178021" y="2481772"/>
                  </a:lnTo>
                  <a:lnTo>
                    <a:pt x="2148512" y="2492376"/>
                  </a:lnTo>
                  <a:lnTo>
                    <a:pt x="2127481" y="2475850"/>
                  </a:lnTo>
                  <a:close/>
                  <a:moveTo>
                    <a:pt x="1550604" y="2444749"/>
                  </a:moveTo>
                  <a:lnTo>
                    <a:pt x="1557308" y="2453507"/>
                  </a:lnTo>
                  <a:lnTo>
                    <a:pt x="1550019" y="2466975"/>
                  </a:lnTo>
                  <a:lnTo>
                    <a:pt x="1543021" y="2460578"/>
                  </a:lnTo>
                  <a:close/>
                  <a:moveTo>
                    <a:pt x="2109853" y="2386019"/>
                  </a:moveTo>
                  <a:lnTo>
                    <a:pt x="2120870" y="2400025"/>
                  </a:lnTo>
                  <a:lnTo>
                    <a:pt x="2108936" y="2417767"/>
                  </a:lnTo>
                  <a:lnTo>
                    <a:pt x="2097918" y="2409675"/>
                  </a:lnTo>
                  <a:lnTo>
                    <a:pt x="2095470" y="2397535"/>
                  </a:lnTo>
                  <a:lnTo>
                    <a:pt x="2105570" y="2395357"/>
                  </a:lnTo>
                  <a:close/>
                  <a:moveTo>
                    <a:pt x="2152737" y="2320930"/>
                  </a:moveTo>
                  <a:lnTo>
                    <a:pt x="2168495" y="2326823"/>
                  </a:lnTo>
                  <a:lnTo>
                    <a:pt x="2162192" y="2336131"/>
                  </a:lnTo>
                  <a:lnTo>
                    <a:pt x="2146118" y="2334268"/>
                  </a:lnTo>
                  <a:lnTo>
                    <a:pt x="2127524" y="2347918"/>
                  </a:lnTo>
                  <a:lnTo>
                    <a:pt x="2125633" y="2341713"/>
                  </a:lnTo>
                  <a:close/>
                  <a:moveTo>
                    <a:pt x="2132312" y="2239963"/>
                  </a:moveTo>
                  <a:lnTo>
                    <a:pt x="2144684" y="2252345"/>
                  </a:lnTo>
                  <a:lnTo>
                    <a:pt x="2123344" y="2265364"/>
                  </a:lnTo>
                  <a:lnTo>
                    <a:pt x="2120870" y="2251711"/>
                  </a:lnTo>
                  <a:close/>
                  <a:moveTo>
                    <a:pt x="2164060" y="2190748"/>
                  </a:moveTo>
                  <a:lnTo>
                    <a:pt x="2173257" y="2205972"/>
                  </a:lnTo>
                  <a:lnTo>
                    <a:pt x="2159135" y="2212976"/>
                  </a:lnTo>
                  <a:lnTo>
                    <a:pt x="2150266" y="2203839"/>
                  </a:lnTo>
                  <a:lnTo>
                    <a:pt x="2144683" y="2191052"/>
                  </a:lnTo>
                  <a:close/>
                  <a:moveTo>
                    <a:pt x="2180785" y="2185982"/>
                  </a:moveTo>
                  <a:lnTo>
                    <a:pt x="2193581" y="2195133"/>
                  </a:lnTo>
                  <a:lnTo>
                    <a:pt x="2196141" y="2205858"/>
                  </a:lnTo>
                  <a:lnTo>
                    <a:pt x="2215976" y="2190085"/>
                  </a:lnTo>
                  <a:lnTo>
                    <a:pt x="2231972" y="2195762"/>
                  </a:lnTo>
                  <a:lnTo>
                    <a:pt x="2235170" y="2202388"/>
                  </a:lnTo>
                  <a:lnTo>
                    <a:pt x="2219175" y="2206490"/>
                  </a:lnTo>
                  <a:lnTo>
                    <a:pt x="2232931" y="2212798"/>
                  </a:lnTo>
                  <a:lnTo>
                    <a:pt x="2230372" y="2220054"/>
                  </a:lnTo>
                  <a:lnTo>
                    <a:pt x="2182064" y="2224786"/>
                  </a:lnTo>
                  <a:lnTo>
                    <a:pt x="2162230" y="2235198"/>
                  </a:lnTo>
                  <a:lnTo>
                    <a:pt x="2151032" y="2219738"/>
                  </a:lnTo>
                  <a:lnTo>
                    <a:pt x="2166069" y="2217846"/>
                  </a:lnTo>
                  <a:lnTo>
                    <a:pt x="2176626" y="2207119"/>
                  </a:lnTo>
                  <a:lnTo>
                    <a:pt x="2186223" y="2207750"/>
                  </a:lnTo>
                  <a:close/>
                  <a:moveTo>
                    <a:pt x="2198341" y="2157407"/>
                  </a:moveTo>
                  <a:lnTo>
                    <a:pt x="2201832" y="2171006"/>
                  </a:lnTo>
                  <a:lnTo>
                    <a:pt x="2185958" y="2179632"/>
                  </a:lnTo>
                  <a:lnTo>
                    <a:pt x="2188815" y="2160724"/>
                  </a:lnTo>
                  <a:close/>
                  <a:moveTo>
                    <a:pt x="5024403" y="2154231"/>
                  </a:moveTo>
                  <a:lnTo>
                    <a:pt x="5025991" y="2172774"/>
                  </a:lnTo>
                  <a:lnTo>
                    <a:pt x="5021228" y="2190992"/>
                  </a:lnTo>
                  <a:lnTo>
                    <a:pt x="5011703" y="2193919"/>
                  </a:lnTo>
                  <a:lnTo>
                    <a:pt x="5006941" y="2170172"/>
                  </a:lnTo>
                  <a:lnTo>
                    <a:pt x="5013608" y="2158460"/>
                  </a:lnTo>
                  <a:close/>
                  <a:moveTo>
                    <a:pt x="2249459" y="2125656"/>
                  </a:moveTo>
                  <a:lnTo>
                    <a:pt x="2249459" y="2130622"/>
                  </a:lnTo>
                  <a:lnTo>
                    <a:pt x="2228670" y="2146449"/>
                  </a:lnTo>
                  <a:lnTo>
                    <a:pt x="2227725" y="2156692"/>
                  </a:lnTo>
                  <a:lnTo>
                    <a:pt x="2218275" y="2166932"/>
                  </a:lnTo>
                  <a:lnTo>
                    <a:pt x="2210715" y="2153898"/>
                  </a:lnTo>
                  <a:cubicBezTo>
                    <a:pt x="2210400" y="2147691"/>
                    <a:pt x="2210086" y="2141484"/>
                    <a:pt x="2209771" y="2135277"/>
                  </a:cubicBezTo>
                  <a:lnTo>
                    <a:pt x="2222370" y="2136209"/>
                  </a:lnTo>
                  <a:close/>
                  <a:moveTo>
                    <a:pt x="2273905" y="2119307"/>
                  </a:moveTo>
                  <a:lnTo>
                    <a:pt x="2281208" y="2129645"/>
                  </a:lnTo>
                  <a:lnTo>
                    <a:pt x="2263110" y="2132006"/>
                  </a:lnTo>
                  <a:lnTo>
                    <a:pt x="2258983" y="2121079"/>
                  </a:lnTo>
                  <a:close/>
                  <a:moveTo>
                    <a:pt x="2280256" y="2095494"/>
                  </a:moveTo>
                  <a:lnTo>
                    <a:pt x="2287559" y="2097758"/>
                  </a:lnTo>
                  <a:lnTo>
                    <a:pt x="2274858" y="2112957"/>
                  </a:lnTo>
                  <a:lnTo>
                    <a:pt x="2258983" y="2108752"/>
                  </a:lnTo>
                  <a:lnTo>
                    <a:pt x="2261205" y="2097110"/>
                  </a:lnTo>
                  <a:close/>
                  <a:moveTo>
                    <a:pt x="2292002" y="2065330"/>
                  </a:moveTo>
                  <a:lnTo>
                    <a:pt x="2312959" y="2076808"/>
                  </a:lnTo>
                  <a:lnTo>
                    <a:pt x="2302798" y="2092318"/>
                  </a:lnTo>
                  <a:lnTo>
                    <a:pt x="2285972" y="2083011"/>
                  </a:lnTo>
                  <a:close/>
                  <a:moveTo>
                    <a:pt x="3672802" y="1939932"/>
                  </a:moveTo>
                  <a:lnTo>
                    <a:pt x="3695345" y="1940896"/>
                  </a:lnTo>
                  <a:lnTo>
                    <a:pt x="3700425" y="1952481"/>
                  </a:lnTo>
                  <a:lnTo>
                    <a:pt x="3688995" y="1950871"/>
                  </a:lnTo>
                  <a:lnTo>
                    <a:pt x="3692170" y="1959881"/>
                  </a:lnTo>
                  <a:lnTo>
                    <a:pt x="3677247" y="1963742"/>
                  </a:lnTo>
                  <a:lnTo>
                    <a:pt x="3668675" y="1946366"/>
                  </a:lnTo>
                  <a:close/>
                  <a:moveTo>
                    <a:pt x="2423473" y="1893885"/>
                  </a:moveTo>
                  <a:lnTo>
                    <a:pt x="2443134" y="1915792"/>
                  </a:lnTo>
                  <a:lnTo>
                    <a:pt x="2443134" y="1924364"/>
                  </a:lnTo>
                  <a:lnTo>
                    <a:pt x="2432836" y="1928810"/>
                  </a:lnTo>
                  <a:lnTo>
                    <a:pt x="2423473" y="1914204"/>
                  </a:lnTo>
                  <a:lnTo>
                    <a:pt x="2406622" y="1904997"/>
                  </a:lnTo>
                  <a:lnTo>
                    <a:pt x="2424410" y="1904679"/>
                  </a:lnTo>
                  <a:cubicBezTo>
                    <a:pt x="2424098" y="1901081"/>
                    <a:pt x="2423785" y="1897483"/>
                    <a:pt x="2423473" y="1893885"/>
                  </a:cubicBezTo>
                  <a:close/>
                  <a:moveTo>
                    <a:pt x="2486201" y="1830386"/>
                  </a:moveTo>
                  <a:lnTo>
                    <a:pt x="2497270" y="1855692"/>
                  </a:lnTo>
                  <a:lnTo>
                    <a:pt x="2519408" y="1854731"/>
                  </a:lnTo>
                  <a:lnTo>
                    <a:pt x="2519408" y="1862100"/>
                  </a:lnTo>
                  <a:lnTo>
                    <a:pt x="2538384" y="1871390"/>
                  </a:lnTo>
                  <a:lnTo>
                    <a:pt x="2526683" y="1872351"/>
                  </a:lnTo>
                  <a:lnTo>
                    <a:pt x="2515613" y="1886447"/>
                  </a:lnTo>
                  <a:lnTo>
                    <a:pt x="2494424" y="1884524"/>
                  </a:lnTo>
                  <a:lnTo>
                    <a:pt x="2481773" y="1899581"/>
                  </a:lnTo>
                  <a:lnTo>
                    <a:pt x="2466909" y="1901823"/>
                  </a:lnTo>
                  <a:lnTo>
                    <a:pt x="2457421" y="1886126"/>
                  </a:lnTo>
                  <a:lnTo>
                    <a:pt x="2465643" y="1873312"/>
                  </a:lnTo>
                  <a:lnTo>
                    <a:pt x="2489996" y="1878117"/>
                  </a:lnTo>
                  <a:lnTo>
                    <a:pt x="2480192" y="1861459"/>
                  </a:lnTo>
                  <a:lnTo>
                    <a:pt x="2492842" y="1857935"/>
                  </a:lnTo>
                  <a:lnTo>
                    <a:pt x="2459002" y="1847363"/>
                  </a:lnTo>
                  <a:lnTo>
                    <a:pt x="2482407" y="1843199"/>
                  </a:lnTo>
                  <a:close/>
                  <a:moveTo>
                    <a:pt x="3837960" y="1809756"/>
                  </a:moveTo>
                  <a:lnTo>
                    <a:pt x="3848063" y="1824547"/>
                  </a:lnTo>
                  <a:lnTo>
                    <a:pt x="3840654" y="1835157"/>
                  </a:lnTo>
                  <a:lnTo>
                    <a:pt x="3825838" y="1826797"/>
                  </a:lnTo>
                  <a:close/>
                  <a:moveTo>
                    <a:pt x="4013480" y="1541468"/>
                  </a:moveTo>
                  <a:lnTo>
                    <a:pt x="4030625" y="1544222"/>
                  </a:lnTo>
                  <a:lnTo>
                    <a:pt x="4046500" y="1546364"/>
                  </a:lnTo>
                  <a:lnTo>
                    <a:pt x="4042372" y="1550343"/>
                  </a:lnTo>
                  <a:lnTo>
                    <a:pt x="4030625" y="1554627"/>
                  </a:lnTo>
                  <a:lnTo>
                    <a:pt x="4032847" y="1564726"/>
                  </a:lnTo>
                  <a:lnTo>
                    <a:pt x="4027450" y="1566868"/>
                  </a:lnTo>
                  <a:lnTo>
                    <a:pt x="4018877" y="1554627"/>
                  </a:lnTo>
                  <a:lnTo>
                    <a:pt x="4016655" y="1563808"/>
                  </a:lnTo>
                  <a:lnTo>
                    <a:pt x="4005225" y="1557687"/>
                  </a:lnTo>
                  <a:lnTo>
                    <a:pt x="4005225" y="1546670"/>
                  </a:lnTo>
                  <a:close/>
                  <a:moveTo>
                    <a:pt x="5063053" y="1519232"/>
                  </a:moveTo>
                  <a:lnTo>
                    <a:pt x="5070842" y="1527746"/>
                  </a:lnTo>
                  <a:lnTo>
                    <a:pt x="5067414" y="1537522"/>
                  </a:lnTo>
                  <a:lnTo>
                    <a:pt x="5075204" y="1546351"/>
                  </a:lnTo>
                  <a:lnTo>
                    <a:pt x="5068349" y="1565270"/>
                  </a:lnTo>
                  <a:lnTo>
                    <a:pt x="5062741" y="1548243"/>
                  </a:lnTo>
                  <a:lnTo>
                    <a:pt x="5041866" y="1538152"/>
                  </a:lnTo>
                  <a:lnTo>
                    <a:pt x="5048720" y="1523332"/>
                  </a:lnTo>
                  <a:lnTo>
                    <a:pt x="5056198" y="1530584"/>
                  </a:lnTo>
                  <a:close/>
                  <a:moveTo>
                    <a:pt x="5070441" y="1517646"/>
                  </a:moveTo>
                  <a:lnTo>
                    <a:pt x="5086316" y="1521333"/>
                  </a:lnTo>
                  <a:lnTo>
                    <a:pt x="5074652" y="1527171"/>
                  </a:lnTo>
                  <a:close/>
                  <a:moveTo>
                    <a:pt x="2793654" y="1403349"/>
                  </a:moveTo>
                  <a:lnTo>
                    <a:pt x="2808259" y="1420428"/>
                  </a:lnTo>
                  <a:lnTo>
                    <a:pt x="2796829" y="1431595"/>
                  </a:lnTo>
                  <a:lnTo>
                    <a:pt x="2778096" y="1431924"/>
                  </a:lnTo>
                  <a:lnTo>
                    <a:pt x="2782859" y="1409918"/>
                  </a:lnTo>
                  <a:close/>
                  <a:moveTo>
                    <a:pt x="303818" y="1397948"/>
                  </a:moveTo>
                  <a:lnTo>
                    <a:pt x="310168" y="1402076"/>
                  </a:lnTo>
                  <a:lnTo>
                    <a:pt x="305088" y="1417633"/>
                  </a:lnTo>
                  <a:lnTo>
                    <a:pt x="309215" y="1431603"/>
                  </a:lnTo>
                  <a:lnTo>
                    <a:pt x="316518" y="1433826"/>
                  </a:lnTo>
                  <a:lnTo>
                    <a:pt x="315882" y="1449383"/>
                  </a:lnTo>
                  <a:lnTo>
                    <a:pt x="327630" y="1448113"/>
                  </a:lnTo>
                  <a:lnTo>
                    <a:pt x="329218" y="1426206"/>
                  </a:lnTo>
                  <a:lnTo>
                    <a:pt x="336838" y="1413506"/>
                  </a:lnTo>
                  <a:lnTo>
                    <a:pt x="350490" y="1432238"/>
                  </a:lnTo>
                  <a:cubicBezTo>
                    <a:pt x="350278" y="1437212"/>
                    <a:pt x="350067" y="1442187"/>
                    <a:pt x="349855" y="1447161"/>
                  </a:cubicBezTo>
                  <a:lnTo>
                    <a:pt x="367635" y="1441446"/>
                  </a:lnTo>
                  <a:lnTo>
                    <a:pt x="357158" y="1456368"/>
                  </a:lnTo>
                  <a:lnTo>
                    <a:pt x="368905" y="1466845"/>
                  </a:lnTo>
                  <a:lnTo>
                    <a:pt x="365095" y="1497326"/>
                  </a:lnTo>
                  <a:lnTo>
                    <a:pt x="350173" y="1511296"/>
                  </a:lnTo>
                  <a:lnTo>
                    <a:pt x="365095" y="1514471"/>
                  </a:lnTo>
                  <a:lnTo>
                    <a:pt x="368587" y="1537331"/>
                  </a:lnTo>
                  <a:lnTo>
                    <a:pt x="372397" y="1525583"/>
                  </a:lnTo>
                  <a:lnTo>
                    <a:pt x="385098" y="1524630"/>
                  </a:lnTo>
                  <a:lnTo>
                    <a:pt x="390495" y="1536378"/>
                  </a:lnTo>
                  <a:lnTo>
                    <a:pt x="372715" y="1545903"/>
                  </a:lnTo>
                  <a:lnTo>
                    <a:pt x="383510" y="1544633"/>
                  </a:lnTo>
                  <a:cubicBezTo>
                    <a:pt x="383193" y="1551300"/>
                    <a:pt x="382875" y="1557968"/>
                    <a:pt x="382558" y="1564635"/>
                  </a:cubicBezTo>
                  <a:lnTo>
                    <a:pt x="365413" y="1565905"/>
                  </a:lnTo>
                  <a:lnTo>
                    <a:pt x="352078" y="1579875"/>
                  </a:lnTo>
                  <a:lnTo>
                    <a:pt x="361603" y="1593210"/>
                  </a:lnTo>
                  <a:lnTo>
                    <a:pt x="349220" y="1608133"/>
                  </a:lnTo>
                  <a:lnTo>
                    <a:pt x="347950" y="1621785"/>
                  </a:lnTo>
                  <a:lnTo>
                    <a:pt x="336520" y="1623055"/>
                  </a:lnTo>
                  <a:lnTo>
                    <a:pt x="327313" y="1634485"/>
                  </a:lnTo>
                  <a:lnTo>
                    <a:pt x="318740" y="1639248"/>
                  </a:lnTo>
                  <a:lnTo>
                    <a:pt x="313025" y="1622103"/>
                  </a:lnTo>
                  <a:lnTo>
                    <a:pt x="298103" y="1602418"/>
                  </a:lnTo>
                  <a:lnTo>
                    <a:pt x="291753" y="1616388"/>
                  </a:lnTo>
                  <a:lnTo>
                    <a:pt x="300643" y="1628770"/>
                  </a:lnTo>
                  <a:lnTo>
                    <a:pt x="301913" y="1637025"/>
                  </a:lnTo>
                  <a:lnTo>
                    <a:pt x="286990" y="1645598"/>
                  </a:lnTo>
                  <a:lnTo>
                    <a:pt x="285085" y="1666870"/>
                  </a:lnTo>
                  <a:lnTo>
                    <a:pt x="313343" y="1651630"/>
                  </a:lnTo>
                  <a:lnTo>
                    <a:pt x="317788" y="1655758"/>
                  </a:lnTo>
                  <a:lnTo>
                    <a:pt x="295880" y="1676078"/>
                  </a:lnTo>
                  <a:lnTo>
                    <a:pt x="279053" y="1708781"/>
                  </a:lnTo>
                  <a:lnTo>
                    <a:pt x="255875" y="1711320"/>
                  </a:lnTo>
                  <a:lnTo>
                    <a:pt x="242223" y="1742753"/>
                  </a:lnTo>
                  <a:lnTo>
                    <a:pt x="220950" y="1748468"/>
                  </a:lnTo>
                  <a:lnTo>
                    <a:pt x="217775" y="1744340"/>
                  </a:lnTo>
                  <a:lnTo>
                    <a:pt x="228570" y="1739896"/>
                  </a:lnTo>
                  <a:lnTo>
                    <a:pt x="231745" y="1730370"/>
                  </a:lnTo>
                  <a:lnTo>
                    <a:pt x="224125" y="1722115"/>
                  </a:lnTo>
                  <a:cubicBezTo>
                    <a:pt x="223702" y="1715871"/>
                    <a:pt x="223278" y="1709627"/>
                    <a:pt x="222855" y="1703383"/>
                  </a:cubicBezTo>
                  <a:lnTo>
                    <a:pt x="207933" y="1701160"/>
                  </a:lnTo>
                  <a:lnTo>
                    <a:pt x="204123" y="1710685"/>
                  </a:lnTo>
                  <a:lnTo>
                    <a:pt x="207298" y="1720210"/>
                  </a:lnTo>
                  <a:lnTo>
                    <a:pt x="199995" y="1729736"/>
                  </a:lnTo>
                  <a:lnTo>
                    <a:pt x="175865" y="1737355"/>
                  </a:lnTo>
                  <a:lnTo>
                    <a:pt x="163165" y="1761486"/>
                  </a:lnTo>
                  <a:lnTo>
                    <a:pt x="110778" y="1815778"/>
                  </a:lnTo>
                  <a:lnTo>
                    <a:pt x="87283" y="1817048"/>
                  </a:lnTo>
                  <a:lnTo>
                    <a:pt x="63470" y="1831018"/>
                  </a:lnTo>
                  <a:lnTo>
                    <a:pt x="35848" y="1825938"/>
                  </a:lnTo>
                  <a:lnTo>
                    <a:pt x="40293" y="1849433"/>
                  </a:lnTo>
                  <a:lnTo>
                    <a:pt x="0" y="1865398"/>
                  </a:lnTo>
                  <a:lnTo>
                    <a:pt x="51895" y="1757672"/>
                  </a:lnTo>
                  <a:cubicBezTo>
                    <a:pt x="107924" y="1654532"/>
                    <a:pt x="168793" y="1554404"/>
                    <a:pt x="234199" y="1457591"/>
                  </a:cubicBezTo>
                  <a:lnTo>
                    <a:pt x="269276" y="1410682"/>
                  </a:lnTo>
                  <a:lnTo>
                    <a:pt x="273020" y="1407473"/>
                  </a:lnTo>
                  <a:close/>
                  <a:moveTo>
                    <a:pt x="3781388" y="1397007"/>
                  </a:moveTo>
                  <a:cubicBezTo>
                    <a:pt x="3781176" y="1404671"/>
                    <a:pt x="3780965" y="1412335"/>
                    <a:pt x="3780753" y="1419999"/>
                  </a:cubicBezTo>
                  <a:lnTo>
                    <a:pt x="3775672" y="1425582"/>
                  </a:lnTo>
                  <a:lnTo>
                    <a:pt x="3770275" y="1413431"/>
                  </a:lnTo>
                  <a:lnTo>
                    <a:pt x="3776308" y="1403577"/>
                  </a:lnTo>
                  <a:close/>
                  <a:moveTo>
                    <a:pt x="2893984" y="1212850"/>
                  </a:moveTo>
                  <a:lnTo>
                    <a:pt x="2912798" y="1234757"/>
                  </a:lnTo>
                  <a:lnTo>
                    <a:pt x="2919384" y="1260157"/>
                  </a:lnTo>
                  <a:lnTo>
                    <a:pt x="2902763" y="1260475"/>
                  </a:lnTo>
                  <a:lnTo>
                    <a:pt x="2904646" y="1246504"/>
                  </a:lnTo>
                  <a:lnTo>
                    <a:pt x="2894924" y="1231582"/>
                  </a:lnTo>
                  <a:cubicBezTo>
                    <a:pt x="2894611" y="1225338"/>
                    <a:pt x="2894297" y="1219094"/>
                    <a:pt x="2893984" y="1212850"/>
                  </a:cubicBezTo>
                  <a:close/>
                  <a:moveTo>
                    <a:pt x="5710203" y="1139822"/>
                  </a:moveTo>
                  <a:lnTo>
                    <a:pt x="5727666" y="1152205"/>
                  </a:lnTo>
                  <a:lnTo>
                    <a:pt x="5723382" y="1173160"/>
                  </a:lnTo>
                  <a:lnTo>
                    <a:pt x="5711521" y="1162048"/>
                  </a:lnTo>
                  <a:cubicBezTo>
                    <a:pt x="5711082" y="1154639"/>
                    <a:pt x="5710642" y="1147231"/>
                    <a:pt x="5710203" y="1139822"/>
                  </a:cubicBezTo>
                  <a:close/>
                  <a:moveTo>
                    <a:pt x="3040668" y="1009652"/>
                  </a:moveTo>
                  <a:lnTo>
                    <a:pt x="3052733" y="1019177"/>
                  </a:lnTo>
                  <a:lnTo>
                    <a:pt x="3020983" y="1028702"/>
                  </a:lnTo>
                  <a:lnTo>
                    <a:pt x="3017808" y="1020765"/>
                  </a:lnTo>
                  <a:close/>
                  <a:moveTo>
                    <a:pt x="3072139" y="911226"/>
                  </a:moveTo>
                  <a:lnTo>
                    <a:pt x="3073371" y="926933"/>
                  </a:lnTo>
                  <a:lnTo>
                    <a:pt x="3052733" y="930276"/>
                  </a:lnTo>
                  <a:close/>
                  <a:moveTo>
                    <a:pt x="3107021" y="901700"/>
                  </a:moveTo>
                  <a:lnTo>
                    <a:pt x="3120991" y="928449"/>
                  </a:lnTo>
                  <a:lnTo>
                    <a:pt x="3105116" y="944563"/>
                  </a:lnTo>
                  <a:lnTo>
                    <a:pt x="3098766" y="934895"/>
                  </a:lnTo>
                  <a:lnTo>
                    <a:pt x="3098766" y="925226"/>
                  </a:lnTo>
                  <a:lnTo>
                    <a:pt x="3105751" y="916525"/>
                  </a:lnTo>
                  <a:close/>
                  <a:moveTo>
                    <a:pt x="3099360" y="876300"/>
                  </a:moveTo>
                  <a:lnTo>
                    <a:pt x="3105116" y="884929"/>
                  </a:lnTo>
                  <a:lnTo>
                    <a:pt x="3093284" y="896433"/>
                  </a:lnTo>
                  <a:lnTo>
                    <a:pt x="3091365" y="914648"/>
                  </a:lnTo>
                  <a:lnTo>
                    <a:pt x="3079858" y="925513"/>
                  </a:lnTo>
                  <a:cubicBezTo>
                    <a:pt x="3079751" y="918696"/>
                    <a:pt x="3079645" y="911878"/>
                    <a:pt x="3079538" y="905061"/>
                  </a:cubicBezTo>
                  <a:lnTo>
                    <a:pt x="3060671" y="906659"/>
                  </a:lnTo>
                  <a:lnTo>
                    <a:pt x="3062270" y="893877"/>
                  </a:lnTo>
                  <a:lnTo>
                    <a:pt x="3082736" y="885248"/>
                  </a:lnTo>
                  <a:close/>
                  <a:moveTo>
                    <a:pt x="2895676" y="835022"/>
                  </a:moveTo>
                  <a:lnTo>
                    <a:pt x="2900080" y="843367"/>
                  </a:lnTo>
                  <a:lnTo>
                    <a:pt x="2899450" y="855243"/>
                  </a:lnTo>
                  <a:lnTo>
                    <a:pt x="2906370" y="852034"/>
                  </a:lnTo>
                  <a:cubicBezTo>
                    <a:pt x="2906475" y="854923"/>
                    <a:pt x="2906579" y="857811"/>
                    <a:pt x="2906684" y="860700"/>
                  </a:cubicBezTo>
                  <a:lnTo>
                    <a:pt x="2893160" y="863910"/>
                  </a:lnTo>
                  <a:lnTo>
                    <a:pt x="2884040" y="886378"/>
                  </a:lnTo>
                  <a:lnTo>
                    <a:pt x="2873346" y="893760"/>
                  </a:lnTo>
                  <a:lnTo>
                    <a:pt x="2879321" y="876748"/>
                  </a:lnTo>
                  <a:lnTo>
                    <a:pt x="2877121" y="857490"/>
                  </a:lnTo>
                  <a:lnTo>
                    <a:pt x="2890959" y="854280"/>
                  </a:lnTo>
                  <a:close/>
                  <a:moveTo>
                    <a:pt x="2912575" y="822322"/>
                  </a:moveTo>
                  <a:lnTo>
                    <a:pt x="2923896" y="829854"/>
                  </a:lnTo>
                  <a:lnTo>
                    <a:pt x="2925733" y="836130"/>
                  </a:lnTo>
                  <a:lnTo>
                    <a:pt x="2922673" y="849310"/>
                  </a:lnTo>
                  <a:lnTo>
                    <a:pt x="2912575" y="848682"/>
                  </a:lnTo>
                  <a:lnTo>
                    <a:pt x="2904312" y="841465"/>
                  </a:lnTo>
                  <a:lnTo>
                    <a:pt x="2900333" y="830795"/>
                  </a:lnTo>
                  <a:lnTo>
                    <a:pt x="2915634" y="832050"/>
                  </a:lnTo>
                  <a:close/>
                  <a:moveTo>
                    <a:pt x="3115497" y="820737"/>
                  </a:moveTo>
                  <a:lnTo>
                    <a:pt x="3128970" y="829700"/>
                  </a:lnTo>
                  <a:lnTo>
                    <a:pt x="3132104" y="840826"/>
                  </a:lnTo>
                  <a:lnTo>
                    <a:pt x="3125211" y="850098"/>
                  </a:lnTo>
                  <a:lnTo>
                    <a:pt x="3108291" y="855662"/>
                  </a:lnTo>
                  <a:lnTo>
                    <a:pt x="3112364" y="841135"/>
                  </a:lnTo>
                  <a:close/>
                  <a:moveTo>
                    <a:pt x="2986079" y="784222"/>
                  </a:moveTo>
                  <a:lnTo>
                    <a:pt x="2989234" y="792794"/>
                  </a:lnTo>
                  <a:lnTo>
                    <a:pt x="2950732" y="835022"/>
                  </a:lnTo>
                  <a:lnTo>
                    <a:pt x="2938108" y="829942"/>
                  </a:lnTo>
                  <a:lnTo>
                    <a:pt x="2936846" y="815337"/>
                  </a:lnTo>
                  <a:lnTo>
                    <a:pt x="2944104" y="803589"/>
                  </a:lnTo>
                  <a:lnTo>
                    <a:pt x="2956728" y="805494"/>
                  </a:lnTo>
                  <a:lnTo>
                    <a:pt x="2963040" y="796922"/>
                  </a:lnTo>
                  <a:lnTo>
                    <a:pt x="2969036" y="784539"/>
                  </a:lnTo>
                  <a:close/>
                  <a:moveTo>
                    <a:pt x="3181826" y="777876"/>
                  </a:moveTo>
                  <a:lnTo>
                    <a:pt x="3189253" y="786862"/>
                  </a:lnTo>
                  <a:lnTo>
                    <a:pt x="3181181" y="793751"/>
                  </a:lnTo>
                  <a:lnTo>
                    <a:pt x="3170203" y="787760"/>
                  </a:lnTo>
                  <a:close/>
                  <a:moveTo>
                    <a:pt x="2989234" y="760410"/>
                  </a:moveTo>
                  <a:lnTo>
                    <a:pt x="3000346" y="771020"/>
                  </a:lnTo>
                  <a:lnTo>
                    <a:pt x="2997078" y="785810"/>
                  </a:lnTo>
                  <a:lnTo>
                    <a:pt x="2989559" y="779380"/>
                  </a:lnTo>
                  <a:cubicBezTo>
                    <a:pt x="2989451" y="773057"/>
                    <a:pt x="2989342" y="766733"/>
                    <a:pt x="2989234" y="760410"/>
                  </a:cubicBezTo>
                  <a:close/>
                  <a:moveTo>
                    <a:pt x="3084673" y="733425"/>
                  </a:moveTo>
                  <a:lnTo>
                    <a:pt x="3095591" y="744629"/>
                  </a:lnTo>
                  <a:lnTo>
                    <a:pt x="3089491" y="761915"/>
                  </a:lnTo>
                  <a:lnTo>
                    <a:pt x="3078568" y="778881"/>
                  </a:lnTo>
                  <a:lnTo>
                    <a:pt x="3073427" y="784323"/>
                  </a:lnTo>
                  <a:lnTo>
                    <a:pt x="3061541" y="788805"/>
                  </a:lnTo>
                  <a:lnTo>
                    <a:pt x="3062825" y="799369"/>
                  </a:lnTo>
                  <a:lnTo>
                    <a:pt x="3065074" y="811213"/>
                  </a:lnTo>
                  <a:lnTo>
                    <a:pt x="3056400" y="808972"/>
                  </a:lnTo>
                  <a:lnTo>
                    <a:pt x="3054472" y="788805"/>
                  </a:lnTo>
                  <a:lnTo>
                    <a:pt x="3063789" y="766077"/>
                  </a:lnTo>
                  <a:lnTo>
                    <a:pt x="3045477" y="773119"/>
                  </a:lnTo>
                  <a:lnTo>
                    <a:pt x="3028448" y="802890"/>
                  </a:lnTo>
                  <a:lnTo>
                    <a:pt x="3016882" y="795527"/>
                  </a:lnTo>
                  <a:lnTo>
                    <a:pt x="3014633" y="784643"/>
                  </a:lnTo>
                  <a:lnTo>
                    <a:pt x="3028127" y="766397"/>
                  </a:lnTo>
                  <a:lnTo>
                    <a:pt x="3045477" y="749431"/>
                  </a:lnTo>
                  <a:lnTo>
                    <a:pt x="3065396" y="743989"/>
                  </a:lnTo>
                  <a:close/>
                  <a:moveTo>
                    <a:pt x="3205129" y="719138"/>
                  </a:moveTo>
                  <a:lnTo>
                    <a:pt x="3203253" y="736387"/>
                  </a:lnTo>
                  <a:lnTo>
                    <a:pt x="3189807" y="739776"/>
                  </a:lnTo>
                  <a:lnTo>
                    <a:pt x="3184491" y="726222"/>
                  </a:lnTo>
                  <a:close/>
                  <a:moveTo>
                    <a:pt x="3048002" y="700087"/>
                  </a:moveTo>
                  <a:lnTo>
                    <a:pt x="3055726" y="703262"/>
                  </a:lnTo>
                  <a:lnTo>
                    <a:pt x="3059084" y="711517"/>
                  </a:lnTo>
                  <a:lnTo>
                    <a:pt x="3057069" y="725170"/>
                  </a:lnTo>
                  <a:lnTo>
                    <a:pt x="3044980" y="725487"/>
                  </a:lnTo>
                  <a:lnTo>
                    <a:pt x="3041621" y="709612"/>
                  </a:lnTo>
                  <a:close/>
                  <a:moveTo>
                    <a:pt x="3147591" y="608011"/>
                  </a:moveTo>
                  <a:lnTo>
                    <a:pt x="3157047" y="609291"/>
                  </a:lnTo>
                  <a:lnTo>
                    <a:pt x="3163667" y="632651"/>
                  </a:lnTo>
                  <a:lnTo>
                    <a:pt x="3154210" y="648332"/>
                  </a:lnTo>
                  <a:lnTo>
                    <a:pt x="3165873" y="659212"/>
                  </a:lnTo>
                  <a:lnTo>
                    <a:pt x="3165873" y="666572"/>
                  </a:lnTo>
                  <a:lnTo>
                    <a:pt x="3150428" y="687053"/>
                  </a:lnTo>
                  <a:lnTo>
                    <a:pt x="3152319" y="699533"/>
                  </a:lnTo>
                  <a:lnTo>
                    <a:pt x="3167134" y="696333"/>
                  </a:lnTo>
                  <a:lnTo>
                    <a:pt x="3173439" y="675853"/>
                  </a:lnTo>
                  <a:lnTo>
                    <a:pt x="3178482" y="657932"/>
                  </a:lnTo>
                  <a:lnTo>
                    <a:pt x="3193298" y="651212"/>
                  </a:lnTo>
                  <a:lnTo>
                    <a:pt x="3183211" y="634571"/>
                  </a:lnTo>
                  <a:lnTo>
                    <a:pt x="3192983" y="621771"/>
                  </a:lnTo>
                  <a:lnTo>
                    <a:pt x="3196765" y="625611"/>
                  </a:lnTo>
                  <a:lnTo>
                    <a:pt x="3199602" y="629131"/>
                  </a:lnTo>
                  <a:lnTo>
                    <a:pt x="3200548" y="631051"/>
                  </a:lnTo>
                  <a:lnTo>
                    <a:pt x="3201178" y="632331"/>
                  </a:lnTo>
                  <a:lnTo>
                    <a:pt x="3202124" y="632971"/>
                  </a:lnTo>
                  <a:lnTo>
                    <a:pt x="3203070" y="633611"/>
                  </a:lnTo>
                  <a:lnTo>
                    <a:pt x="3204015" y="632971"/>
                  </a:lnTo>
                  <a:lnTo>
                    <a:pt x="3205592" y="632651"/>
                  </a:lnTo>
                  <a:lnTo>
                    <a:pt x="3207483" y="631691"/>
                  </a:lnTo>
                  <a:lnTo>
                    <a:pt x="3208744" y="631051"/>
                  </a:lnTo>
                  <a:lnTo>
                    <a:pt x="3220092" y="642572"/>
                  </a:lnTo>
                  <a:lnTo>
                    <a:pt x="3225766" y="654092"/>
                  </a:lnTo>
                  <a:lnTo>
                    <a:pt x="3206852" y="678093"/>
                  </a:lnTo>
                  <a:lnTo>
                    <a:pt x="3205276" y="700173"/>
                  </a:lnTo>
                  <a:lnTo>
                    <a:pt x="3185102" y="698253"/>
                  </a:lnTo>
                  <a:lnTo>
                    <a:pt x="3181319" y="716174"/>
                  </a:lnTo>
                  <a:lnTo>
                    <a:pt x="3173754" y="726734"/>
                  </a:lnTo>
                  <a:lnTo>
                    <a:pt x="3184472" y="743055"/>
                  </a:lnTo>
                  <a:lnTo>
                    <a:pt x="3173754" y="746255"/>
                  </a:lnTo>
                  <a:lnTo>
                    <a:pt x="3160199" y="738895"/>
                  </a:lnTo>
                  <a:lnTo>
                    <a:pt x="3157047" y="722894"/>
                  </a:lnTo>
                  <a:lnTo>
                    <a:pt x="3154525" y="730894"/>
                  </a:lnTo>
                  <a:lnTo>
                    <a:pt x="3152949" y="736974"/>
                  </a:lnTo>
                  <a:lnTo>
                    <a:pt x="3152004" y="739215"/>
                  </a:lnTo>
                  <a:cubicBezTo>
                    <a:pt x="3151899" y="739855"/>
                    <a:pt x="3151793" y="740495"/>
                    <a:pt x="3151688" y="741135"/>
                  </a:cubicBezTo>
                  <a:lnTo>
                    <a:pt x="3151373" y="743375"/>
                  </a:lnTo>
                  <a:lnTo>
                    <a:pt x="3149482" y="746895"/>
                  </a:lnTo>
                  <a:lnTo>
                    <a:pt x="3144123" y="756495"/>
                  </a:lnTo>
                  <a:lnTo>
                    <a:pt x="3136243" y="769935"/>
                  </a:lnTo>
                  <a:lnTo>
                    <a:pt x="3126786" y="760335"/>
                  </a:lnTo>
                  <a:lnTo>
                    <a:pt x="3129623" y="727694"/>
                  </a:lnTo>
                  <a:lnTo>
                    <a:pt x="3116384" y="740495"/>
                  </a:lnTo>
                  <a:lnTo>
                    <a:pt x="3105036" y="768975"/>
                  </a:lnTo>
                  <a:lnTo>
                    <a:pt x="3097785" y="767055"/>
                  </a:lnTo>
                  <a:lnTo>
                    <a:pt x="3107873" y="742415"/>
                  </a:lnTo>
                  <a:lnTo>
                    <a:pt x="3096209" y="740495"/>
                  </a:lnTo>
                  <a:lnTo>
                    <a:pt x="3094003" y="734094"/>
                  </a:lnTo>
                  <a:lnTo>
                    <a:pt x="3107557" y="727694"/>
                  </a:lnTo>
                  <a:lnTo>
                    <a:pt x="3099992" y="717134"/>
                  </a:lnTo>
                  <a:lnTo>
                    <a:pt x="3127101" y="687053"/>
                  </a:lnTo>
                  <a:lnTo>
                    <a:pt x="3127101" y="668172"/>
                  </a:lnTo>
                  <a:lnTo>
                    <a:pt x="3135297" y="656332"/>
                  </a:lnTo>
                  <a:lnTo>
                    <a:pt x="3128992" y="646732"/>
                  </a:lnTo>
                  <a:close/>
                  <a:moveTo>
                    <a:pt x="3086809" y="601662"/>
                  </a:moveTo>
                  <a:lnTo>
                    <a:pt x="3100900" y="618490"/>
                  </a:lnTo>
                  <a:lnTo>
                    <a:pt x="3095575" y="628967"/>
                  </a:lnTo>
                  <a:lnTo>
                    <a:pt x="3100274" y="649287"/>
                  </a:lnTo>
                  <a:lnTo>
                    <a:pt x="3095888" y="658812"/>
                  </a:lnTo>
                  <a:lnTo>
                    <a:pt x="3117816" y="663575"/>
                  </a:lnTo>
                  <a:lnTo>
                    <a:pt x="3107478" y="680720"/>
                  </a:lnTo>
                  <a:lnTo>
                    <a:pt x="3092755" y="682625"/>
                  </a:lnTo>
                  <a:lnTo>
                    <a:pt x="3067073" y="700087"/>
                  </a:lnTo>
                  <a:lnTo>
                    <a:pt x="3054544" y="696912"/>
                  </a:lnTo>
                  <a:lnTo>
                    <a:pt x="3082423" y="661987"/>
                  </a:lnTo>
                  <a:lnTo>
                    <a:pt x="3052351" y="679767"/>
                  </a:lnTo>
                  <a:lnTo>
                    <a:pt x="3042953" y="679132"/>
                  </a:lnTo>
                  <a:lnTo>
                    <a:pt x="3029170" y="697230"/>
                  </a:lnTo>
                  <a:lnTo>
                    <a:pt x="3024158" y="683577"/>
                  </a:lnTo>
                  <a:lnTo>
                    <a:pt x="3034495" y="675957"/>
                  </a:lnTo>
                  <a:lnTo>
                    <a:pt x="3031050" y="662305"/>
                  </a:lnTo>
                  <a:lnTo>
                    <a:pt x="3042640" y="652780"/>
                  </a:lnTo>
                  <a:lnTo>
                    <a:pt x="3057363" y="649605"/>
                  </a:lnTo>
                  <a:lnTo>
                    <a:pt x="3071460" y="629285"/>
                  </a:lnTo>
                  <a:lnTo>
                    <a:pt x="3083990" y="628332"/>
                  </a:lnTo>
                  <a:lnTo>
                    <a:pt x="3079917" y="611187"/>
                  </a:lnTo>
                  <a:close/>
                  <a:moveTo>
                    <a:pt x="3198778" y="596901"/>
                  </a:moveTo>
                  <a:lnTo>
                    <a:pt x="3208960" y="597864"/>
                  </a:lnTo>
                  <a:lnTo>
                    <a:pt x="3214215" y="603322"/>
                  </a:lnTo>
                  <a:lnTo>
                    <a:pt x="3219798" y="601074"/>
                  </a:lnTo>
                  <a:lnTo>
                    <a:pt x="3227353" y="611349"/>
                  </a:lnTo>
                  <a:lnTo>
                    <a:pt x="3217828" y="625476"/>
                  </a:lnTo>
                  <a:lnTo>
                    <a:pt x="3201405" y="609743"/>
                  </a:lnTo>
                  <a:close/>
                  <a:moveTo>
                    <a:pt x="3164907" y="504825"/>
                  </a:moveTo>
                  <a:lnTo>
                    <a:pt x="3188311" y="509905"/>
                  </a:lnTo>
                  <a:lnTo>
                    <a:pt x="3190841" y="523558"/>
                  </a:lnTo>
                  <a:lnTo>
                    <a:pt x="3182302" y="535305"/>
                  </a:lnTo>
                  <a:lnTo>
                    <a:pt x="3184516" y="554355"/>
                  </a:lnTo>
                  <a:lnTo>
                    <a:pt x="3172181" y="566103"/>
                  </a:lnTo>
                  <a:lnTo>
                    <a:pt x="3164591" y="582930"/>
                  </a:lnTo>
                  <a:lnTo>
                    <a:pt x="3136444" y="592455"/>
                  </a:lnTo>
                  <a:lnTo>
                    <a:pt x="3124110" y="622300"/>
                  </a:lnTo>
                  <a:lnTo>
                    <a:pt x="3119998" y="619125"/>
                  </a:lnTo>
                  <a:lnTo>
                    <a:pt x="3120631" y="611823"/>
                  </a:lnTo>
                  <a:lnTo>
                    <a:pt x="3109878" y="602615"/>
                  </a:lnTo>
                  <a:lnTo>
                    <a:pt x="3132965" y="578803"/>
                  </a:lnTo>
                  <a:lnTo>
                    <a:pt x="3136127" y="555943"/>
                  </a:lnTo>
                  <a:lnTo>
                    <a:pt x="3151941" y="553403"/>
                  </a:lnTo>
                  <a:lnTo>
                    <a:pt x="3155736" y="542925"/>
                  </a:lnTo>
                  <a:lnTo>
                    <a:pt x="3151624" y="531495"/>
                  </a:lnTo>
                  <a:lnTo>
                    <a:pt x="3157950" y="523875"/>
                  </a:lnTo>
                  <a:close/>
                  <a:moveTo>
                    <a:pt x="4364771" y="471424"/>
                  </a:moveTo>
                  <a:lnTo>
                    <a:pt x="4352063" y="473328"/>
                  </a:lnTo>
                  <a:lnTo>
                    <a:pt x="4349204" y="492370"/>
                  </a:lnTo>
                  <a:lnTo>
                    <a:pt x="4353334" y="505065"/>
                  </a:lnTo>
                  <a:lnTo>
                    <a:pt x="4345709" y="514269"/>
                  </a:lnTo>
                  <a:lnTo>
                    <a:pt x="4338402" y="505383"/>
                  </a:lnTo>
                  <a:lnTo>
                    <a:pt x="4341579" y="493005"/>
                  </a:lnTo>
                  <a:lnTo>
                    <a:pt x="4337131" y="479358"/>
                  </a:lnTo>
                  <a:lnTo>
                    <a:pt x="4322835" y="489514"/>
                  </a:lnTo>
                  <a:lnTo>
                    <a:pt x="4315210" y="501892"/>
                  </a:lnTo>
                  <a:lnTo>
                    <a:pt x="4319976" y="515538"/>
                  </a:lnTo>
                  <a:lnTo>
                    <a:pt x="4326647" y="515538"/>
                  </a:lnTo>
                  <a:lnTo>
                    <a:pt x="4334590" y="522203"/>
                  </a:lnTo>
                  <a:lnTo>
                    <a:pt x="4333319" y="536167"/>
                  </a:lnTo>
                  <a:lnTo>
                    <a:pt x="4321882" y="530455"/>
                  </a:lnTo>
                  <a:lnTo>
                    <a:pt x="4315210" y="539658"/>
                  </a:lnTo>
                  <a:lnTo>
                    <a:pt x="4297419" y="537119"/>
                  </a:lnTo>
                  <a:lnTo>
                    <a:pt x="4292971" y="550766"/>
                  </a:lnTo>
                  <a:lnTo>
                    <a:pt x="4282805" y="553940"/>
                  </a:lnTo>
                  <a:lnTo>
                    <a:pt x="4274862" y="552353"/>
                  </a:lnTo>
                  <a:lnTo>
                    <a:pt x="4260566" y="563778"/>
                  </a:lnTo>
                  <a:lnTo>
                    <a:pt x="4263425" y="579647"/>
                  </a:lnTo>
                  <a:lnTo>
                    <a:pt x="4256754" y="585677"/>
                  </a:lnTo>
                  <a:lnTo>
                    <a:pt x="4246270" y="586312"/>
                  </a:lnTo>
                  <a:lnTo>
                    <a:pt x="4233244" y="586946"/>
                  </a:lnTo>
                  <a:lnTo>
                    <a:pt x="4227843" y="601863"/>
                  </a:lnTo>
                  <a:lnTo>
                    <a:pt x="4232926" y="608210"/>
                  </a:lnTo>
                  <a:lnTo>
                    <a:pt x="4241504" y="605036"/>
                  </a:lnTo>
                  <a:lnTo>
                    <a:pt x="4247858" y="609797"/>
                  </a:lnTo>
                  <a:lnTo>
                    <a:pt x="4239280" y="612653"/>
                  </a:lnTo>
                  <a:lnTo>
                    <a:pt x="4244363" y="622174"/>
                  </a:lnTo>
                  <a:lnTo>
                    <a:pt x="4254530" y="624396"/>
                  </a:lnTo>
                  <a:lnTo>
                    <a:pt x="4259295" y="613288"/>
                  </a:lnTo>
                  <a:lnTo>
                    <a:pt x="4260248" y="619635"/>
                  </a:lnTo>
                  <a:lnTo>
                    <a:pt x="4269462" y="628204"/>
                  </a:lnTo>
                  <a:lnTo>
                    <a:pt x="4263108" y="631378"/>
                  </a:lnTo>
                  <a:lnTo>
                    <a:pt x="4252624" y="629791"/>
                  </a:lnTo>
                  <a:lnTo>
                    <a:pt x="4260566" y="643755"/>
                  </a:lnTo>
                  <a:lnTo>
                    <a:pt x="4275180" y="653594"/>
                  </a:lnTo>
                  <a:lnTo>
                    <a:pt x="4289477" y="646612"/>
                  </a:lnTo>
                  <a:lnTo>
                    <a:pt x="4287570" y="633599"/>
                  </a:lnTo>
                  <a:lnTo>
                    <a:pt x="4297101" y="628839"/>
                  </a:lnTo>
                  <a:lnTo>
                    <a:pt x="4302185" y="638360"/>
                  </a:lnTo>
                  <a:lnTo>
                    <a:pt x="4312669" y="637725"/>
                  </a:lnTo>
                  <a:lnTo>
                    <a:pt x="4312033" y="628204"/>
                  </a:lnTo>
                  <a:lnTo>
                    <a:pt x="4308221" y="616462"/>
                  </a:lnTo>
                  <a:lnTo>
                    <a:pt x="4317752" y="615827"/>
                  </a:lnTo>
                  <a:lnTo>
                    <a:pt x="4332048" y="624396"/>
                  </a:lnTo>
                  <a:lnTo>
                    <a:pt x="4339673" y="624396"/>
                  </a:lnTo>
                  <a:lnTo>
                    <a:pt x="4339547" y="624461"/>
                  </a:lnTo>
                  <a:lnTo>
                    <a:pt x="4339882" y="624461"/>
                  </a:lnTo>
                  <a:lnTo>
                    <a:pt x="4340199" y="623826"/>
                  </a:lnTo>
                  <a:lnTo>
                    <a:pt x="4341172" y="623340"/>
                  </a:lnTo>
                  <a:lnTo>
                    <a:pt x="4347298" y="612018"/>
                  </a:lnTo>
                  <a:lnTo>
                    <a:pt x="4332366" y="604402"/>
                  </a:lnTo>
                  <a:lnTo>
                    <a:pt x="4328236" y="605354"/>
                  </a:lnTo>
                  <a:lnTo>
                    <a:pt x="4317434" y="588216"/>
                  </a:lnTo>
                  <a:lnTo>
                    <a:pt x="4329189" y="567587"/>
                  </a:lnTo>
                  <a:lnTo>
                    <a:pt x="4344121" y="564731"/>
                  </a:lnTo>
                  <a:lnTo>
                    <a:pt x="4350793" y="555210"/>
                  </a:lnTo>
                  <a:lnTo>
                    <a:pt x="4348886" y="549814"/>
                  </a:lnTo>
                  <a:lnTo>
                    <a:pt x="4361912" y="539976"/>
                  </a:lnTo>
                  <a:lnTo>
                    <a:pt x="4359053" y="525059"/>
                  </a:lnTo>
                  <a:lnTo>
                    <a:pt x="4355876" y="522838"/>
                  </a:lnTo>
                  <a:lnTo>
                    <a:pt x="4355240" y="513634"/>
                  </a:lnTo>
                  <a:lnTo>
                    <a:pt x="4380021" y="502526"/>
                  </a:lnTo>
                  <a:lnTo>
                    <a:pt x="4384151" y="488879"/>
                  </a:lnTo>
                  <a:lnTo>
                    <a:pt x="4380339" y="476185"/>
                  </a:lnTo>
                  <a:lnTo>
                    <a:pt x="4369537" y="489514"/>
                  </a:lnTo>
                  <a:lnTo>
                    <a:pt x="4360959" y="501892"/>
                  </a:lnTo>
                  <a:lnTo>
                    <a:pt x="4359053" y="486023"/>
                  </a:lnTo>
                  <a:lnTo>
                    <a:pt x="4366360" y="478724"/>
                  </a:lnTo>
                  <a:close/>
                  <a:moveTo>
                    <a:pt x="3304349" y="431801"/>
                  </a:moveTo>
                  <a:lnTo>
                    <a:pt x="3318916" y="437795"/>
                  </a:lnTo>
                  <a:lnTo>
                    <a:pt x="3327783" y="453570"/>
                  </a:lnTo>
                  <a:lnTo>
                    <a:pt x="3334751" y="432432"/>
                  </a:lnTo>
                  <a:lnTo>
                    <a:pt x="3344568" y="440950"/>
                  </a:lnTo>
                  <a:lnTo>
                    <a:pt x="3340451" y="462719"/>
                  </a:lnTo>
                  <a:lnTo>
                    <a:pt x="3344885" y="472183"/>
                  </a:lnTo>
                  <a:lnTo>
                    <a:pt x="3354069" y="456409"/>
                  </a:lnTo>
                  <a:lnTo>
                    <a:pt x="3367053" y="470290"/>
                  </a:lnTo>
                  <a:lnTo>
                    <a:pt x="3355335" y="475338"/>
                  </a:lnTo>
                  <a:lnTo>
                    <a:pt x="3360719" y="488904"/>
                  </a:lnTo>
                  <a:lnTo>
                    <a:pt x="3347101" y="510988"/>
                  </a:lnTo>
                  <a:cubicBezTo>
                    <a:pt x="3346784" y="517298"/>
                    <a:pt x="3346468" y="523607"/>
                    <a:pt x="3346151" y="529917"/>
                  </a:cubicBezTo>
                  <a:lnTo>
                    <a:pt x="3358185" y="549477"/>
                  </a:lnTo>
                  <a:lnTo>
                    <a:pt x="3320183" y="551055"/>
                  </a:lnTo>
                  <a:lnTo>
                    <a:pt x="3317016" y="534649"/>
                  </a:lnTo>
                  <a:lnTo>
                    <a:pt x="3296748" y="556733"/>
                  </a:lnTo>
                  <a:lnTo>
                    <a:pt x="3274897" y="555471"/>
                  </a:lnTo>
                  <a:lnTo>
                    <a:pt x="3256845" y="581026"/>
                  </a:lnTo>
                  <a:lnTo>
                    <a:pt x="3243228" y="566513"/>
                  </a:lnTo>
                  <a:lnTo>
                    <a:pt x="3249562" y="556102"/>
                  </a:lnTo>
                  <a:lnTo>
                    <a:pt x="3270780" y="552317"/>
                  </a:lnTo>
                  <a:lnTo>
                    <a:pt x="3271413" y="539066"/>
                  </a:lnTo>
                  <a:lnTo>
                    <a:pt x="3255579" y="533703"/>
                  </a:lnTo>
                  <a:lnTo>
                    <a:pt x="3252412" y="523292"/>
                  </a:lnTo>
                  <a:lnTo>
                    <a:pt x="3267296" y="516036"/>
                  </a:lnTo>
                  <a:lnTo>
                    <a:pt x="3250828" y="500261"/>
                  </a:lnTo>
                  <a:lnTo>
                    <a:pt x="3264763" y="481332"/>
                  </a:lnTo>
                  <a:lnTo>
                    <a:pt x="3300548" y="488588"/>
                  </a:lnTo>
                  <a:lnTo>
                    <a:pt x="3308782" y="480070"/>
                  </a:lnTo>
                  <a:lnTo>
                    <a:pt x="3286614" y="469975"/>
                  </a:lnTo>
                  <a:lnTo>
                    <a:pt x="3288831" y="456093"/>
                  </a:lnTo>
                  <a:lnTo>
                    <a:pt x="3310999" y="462088"/>
                  </a:lnTo>
                  <a:close/>
                  <a:moveTo>
                    <a:pt x="3435951" y="361951"/>
                  </a:moveTo>
                  <a:lnTo>
                    <a:pt x="3459129" y="379352"/>
                  </a:lnTo>
                  <a:cubicBezTo>
                    <a:pt x="3458917" y="383993"/>
                    <a:pt x="3458706" y="388633"/>
                    <a:pt x="3458494" y="393274"/>
                  </a:cubicBezTo>
                  <a:lnTo>
                    <a:pt x="3438491" y="404980"/>
                  </a:lnTo>
                  <a:lnTo>
                    <a:pt x="3440714" y="424913"/>
                  </a:lnTo>
                  <a:lnTo>
                    <a:pt x="3394358" y="452439"/>
                  </a:lnTo>
                  <a:lnTo>
                    <a:pt x="3382928" y="442314"/>
                  </a:lnTo>
                  <a:lnTo>
                    <a:pt x="3371816" y="427444"/>
                  </a:lnTo>
                  <a:lnTo>
                    <a:pt x="3393088" y="427444"/>
                  </a:lnTo>
                  <a:lnTo>
                    <a:pt x="3385468" y="404031"/>
                  </a:lnTo>
                  <a:lnTo>
                    <a:pt x="3411821" y="400867"/>
                  </a:lnTo>
                  <a:lnTo>
                    <a:pt x="3418171" y="384098"/>
                  </a:lnTo>
                  <a:lnTo>
                    <a:pt x="3424521" y="395805"/>
                  </a:lnTo>
                  <a:lnTo>
                    <a:pt x="3429919" y="395488"/>
                  </a:lnTo>
                  <a:lnTo>
                    <a:pt x="3424521" y="373657"/>
                  </a:lnTo>
                  <a:close/>
                  <a:moveTo>
                    <a:pt x="3528661" y="334961"/>
                  </a:moveTo>
                  <a:lnTo>
                    <a:pt x="3536916" y="337252"/>
                  </a:lnTo>
                  <a:lnTo>
                    <a:pt x="3529613" y="364093"/>
                  </a:lnTo>
                  <a:lnTo>
                    <a:pt x="3509928" y="366711"/>
                  </a:lnTo>
                  <a:lnTo>
                    <a:pt x="3505166" y="354600"/>
                  </a:lnTo>
                  <a:lnTo>
                    <a:pt x="3523263" y="347072"/>
                  </a:lnTo>
                  <a:close/>
                  <a:moveTo>
                    <a:pt x="4276189" y="308170"/>
                  </a:moveTo>
                  <a:lnTo>
                    <a:pt x="4271925" y="310848"/>
                  </a:lnTo>
                  <a:cubicBezTo>
                    <a:pt x="4271963" y="310963"/>
                    <a:pt x="4272002" y="311077"/>
                    <a:pt x="4272040" y="311192"/>
                  </a:cubicBezTo>
                  <a:close/>
                  <a:moveTo>
                    <a:pt x="3488655" y="279400"/>
                  </a:moveTo>
                  <a:lnTo>
                    <a:pt x="3501355" y="287882"/>
                  </a:lnTo>
                  <a:lnTo>
                    <a:pt x="3495958" y="298248"/>
                  </a:lnTo>
                  <a:lnTo>
                    <a:pt x="3498180" y="309557"/>
                  </a:lnTo>
                  <a:lnTo>
                    <a:pt x="3516278" y="322123"/>
                  </a:lnTo>
                  <a:lnTo>
                    <a:pt x="3497545" y="345054"/>
                  </a:lnTo>
                  <a:lnTo>
                    <a:pt x="3490560" y="364845"/>
                  </a:lnTo>
                  <a:lnTo>
                    <a:pt x="3473415" y="368300"/>
                  </a:lnTo>
                  <a:lnTo>
                    <a:pt x="3448015" y="342541"/>
                  </a:lnTo>
                  <a:lnTo>
                    <a:pt x="3445475" y="316468"/>
                  </a:lnTo>
                  <a:lnTo>
                    <a:pt x="3433728" y="314269"/>
                  </a:lnTo>
                  <a:lnTo>
                    <a:pt x="3433728" y="302960"/>
                  </a:lnTo>
                  <a:lnTo>
                    <a:pt x="3438808" y="289138"/>
                  </a:lnTo>
                  <a:lnTo>
                    <a:pt x="3454683" y="296678"/>
                  </a:lnTo>
                  <a:lnTo>
                    <a:pt x="3479130" y="296364"/>
                  </a:lnTo>
                  <a:lnTo>
                    <a:pt x="3466748" y="317096"/>
                  </a:lnTo>
                  <a:lnTo>
                    <a:pt x="3478495" y="340028"/>
                  </a:lnTo>
                  <a:lnTo>
                    <a:pt x="3478495" y="328719"/>
                  </a:lnTo>
                  <a:lnTo>
                    <a:pt x="3494053" y="309557"/>
                  </a:lnTo>
                  <a:close/>
                  <a:moveTo>
                    <a:pt x="3621053" y="250824"/>
                  </a:moveTo>
                  <a:lnTo>
                    <a:pt x="3633753" y="259353"/>
                  </a:lnTo>
                  <a:lnTo>
                    <a:pt x="3618195" y="280201"/>
                  </a:lnTo>
                  <a:lnTo>
                    <a:pt x="3627720" y="304208"/>
                  </a:lnTo>
                  <a:lnTo>
                    <a:pt x="3615973" y="312737"/>
                  </a:lnTo>
                  <a:lnTo>
                    <a:pt x="3601050" y="303577"/>
                  </a:lnTo>
                  <a:lnTo>
                    <a:pt x="3603273" y="292837"/>
                  </a:lnTo>
                  <a:lnTo>
                    <a:pt x="3595653" y="274199"/>
                  </a:lnTo>
                  <a:lnTo>
                    <a:pt x="3604860" y="268830"/>
                  </a:lnTo>
                  <a:lnTo>
                    <a:pt x="3610258" y="258405"/>
                  </a:lnTo>
                  <a:close/>
                  <a:moveTo>
                    <a:pt x="3463697" y="247649"/>
                  </a:moveTo>
                  <a:lnTo>
                    <a:pt x="3468654" y="252812"/>
                  </a:lnTo>
                  <a:lnTo>
                    <a:pt x="3466904" y="273140"/>
                  </a:lnTo>
                  <a:lnTo>
                    <a:pt x="3463988" y="287337"/>
                  </a:lnTo>
                  <a:lnTo>
                    <a:pt x="3454366" y="273140"/>
                  </a:lnTo>
                  <a:close/>
                  <a:moveTo>
                    <a:pt x="3514243" y="244475"/>
                  </a:moveTo>
                  <a:lnTo>
                    <a:pt x="3523940" y="256388"/>
                  </a:lnTo>
                  <a:lnTo>
                    <a:pt x="3525232" y="268946"/>
                  </a:lnTo>
                  <a:lnTo>
                    <a:pt x="3543655" y="271200"/>
                  </a:lnTo>
                  <a:lnTo>
                    <a:pt x="3546887" y="284080"/>
                  </a:lnTo>
                  <a:lnTo>
                    <a:pt x="3557553" y="287944"/>
                  </a:lnTo>
                  <a:lnTo>
                    <a:pt x="3554644" y="304044"/>
                  </a:lnTo>
                  <a:lnTo>
                    <a:pt x="3540746" y="312737"/>
                  </a:lnTo>
                  <a:lnTo>
                    <a:pt x="3524586" y="294706"/>
                  </a:lnTo>
                  <a:lnTo>
                    <a:pt x="3514890" y="285046"/>
                  </a:lnTo>
                  <a:lnTo>
                    <a:pt x="3517476" y="269268"/>
                  </a:lnTo>
                  <a:lnTo>
                    <a:pt x="3503578" y="253168"/>
                  </a:lnTo>
                  <a:close/>
                  <a:moveTo>
                    <a:pt x="3570253" y="234949"/>
                  </a:moveTo>
                  <a:lnTo>
                    <a:pt x="3579778" y="251203"/>
                  </a:lnTo>
                  <a:lnTo>
                    <a:pt x="3571205" y="257174"/>
                  </a:lnTo>
                  <a:lnTo>
                    <a:pt x="3563903" y="249213"/>
                  </a:lnTo>
                  <a:lnTo>
                    <a:pt x="3564855" y="239261"/>
                  </a:lnTo>
                  <a:close/>
                  <a:moveTo>
                    <a:pt x="3805219" y="211137"/>
                  </a:moveTo>
                  <a:lnTo>
                    <a:pt x="3835518" y="224790"/>
                  </a:lnTo>
                  <a:lnTo>
                    <a:pt x="3846478" y="244792"/>
                  </a:lnTo>
                  <a:lnTo>
                    <a:pt x="3843254" y="252412"/>
                  </a:lnTo>
                  <a:lnTo>
                    <a:pt x="3818435" y="250190"/>
                  </a:lnTo>
                  <a:lnTo>
                    <a:pt x="3782978" y="229552"/>
                  </a:lnTo>
                  <a:close/>
                  <a:moveTo>
                    <a:pt x="3716499" y="206375"/>
                  </a:moveTo>
                  <a:lnTo>
                    <a:pt x="3732178" y="217487"/>
                  </a:lnTo>
                  <a:lnTo>
                    <a:pt x="3721516" y="233363"/>
                  </a:lnTo>
                  <a:lnTo>
                    <a:pt x="3706778" y="208280"/>
                  </a:lnTo>
                  <a:close/>
                  <a:moveTo>
                    <a:pt x="3892555" y="152400"/>
                  </a:moveTo>
                  <a:lnTo>
                    <a:pt x="3891607" y="170764"/>
                  </a:lnTo>
                  <a:lnTo>
                    <a:pt x="3900454" y="183652"/>
                  </a:lnTo>
                  <a:lnTo>
                    <a:pt x="3893187" y="195573"/>
                  </a:lnTo>
                  <a:lnTo>
                    <a:pt x="3880232" y="211682"/>
                  </a:lnTo>
                  <a:lnTo>
                    <a:pt x="3858431" y="239713"/>
                  </a:lnTo>
                  <a:lnTo>
                    <a:pt x="3847056" y="236491"/>
                  </a:lnTo>
                  <a:lnTo>
                    <a:pt x="3847056" y="209749"/>
                  </a:lnTo>
                  <a:lnTo>
                    <a:pt x="3835366" y="197184"/>
                  </a:lnTo>
                  <a:lnTo>
                    <a:pt x="3845477" y="175597"/>
                  </a:lnTo>
                  <a:lnTo>
                    <a:pt x="3859379" y="186230"/>
                  </a:lnTo>
                  <a:lnTo>
                    <a:pt x="3862538" y="172376"/>
                  </a:lnTo>
                  <a:lnTo>
                    <a:pt x="3883076" y="158199"/>
                  </a:lnTo>
                  <a:close/>
                  <a:moveTo>
                    <a:pt x="3911566" y="117476"/>
                  </a:moveTo>
                  <a:lnTo>
                    <a:pt x="3927580" y="122238"/>
                  </a:lnTo>
                  <a:lnTo>
                    <a:pt x="3940141" y="148591"/>
                  </a:lnTo>
                  <a:lnTo>
                    <a:pt x="3932918" y="162243"/>
                  </a:lnTo>
                  <a:lnTo>
                    <a:pt x="3918474" y="169864"/>
                  </a:lnTo>
                  <a:lnTo>
                    <a:pt x="3912822" y="142558"/>
                  </a:lnTo>
                  <a:cubicBezTo>
                    <a:pt x="3912403" y="134197"/>
                    <a:pt x="3911985" y="125837"/>
                    <a:pt x="3911566" y="117476"/>
                  </a:cubicBezTo>
                  <a:close/>
                  <a:moveTo>
                    <a:pt x="3882623" y="82550"/>
                  </a:moveTo>
                  <a:lnTo>
                    <a:pt x="3889341" y="101343"/>
                  </a:lnTo>
                  <a:lnTo>
                    <a:pt x="3872388" y="111216"/>
                  </a:lnTo>
                  <a:lnTo>
                    <a:pt x="3852236" y="124912"/>
                  </a:lnTo>
                  <a:lnTo>
                    <a:pt x="3842640" y="147527"/>
                  </a:lnTo>
                  <a:lnTo>
                    <a:pt x="3811932" y="167593"/>
                  </a:lnTo>
                  <a:lnTo>
                    <a:pt x="3800417" y="182563"/>
                  </a:lnTo>
                  <a:lnTo>
                    <a:pt x="3792740" y="163771"/>
                  </a:lnTo>
                  <a:lnTo>
                    <a:pt x="3782184" y="174282"/>
                  </a:lnTo>
                  <a:lnTo>
                    <a:pt x="3762352" y="178741"/>
                  </a:lnTo>
                  <a:lnTo>
                    <a:pt x="3763951" y="163771"/>
                  </a:lnTo>
                  <a:lnTo>
                    <a:pt x="3760753" y="144979"/>
                  </a:lnTo>
                  <a:lnTo>
                    <a:pt x="3783783" y="138290"/>
                  </a:lnTo>
                  <a:lnTo>
                    <a:pt x="3794659" y="121409"/>
                  </a:lnTo>
                  <a:lnTo>
                    <a:pt x="3808413" y="128735"/>
                  </a:lnTo>
                  <a:lnTo>
                    <a:pt x="3806494" y="142431"/>
                  </a:lnTo>
                  <a:lnTo>
                    <a:pt x="3826646" y="134468"/>
                  </a:lnTo>
                  <a:lnTo>
                    <a:pt x="3823447" y="118861"/>
                  </a:lnTo>
                  <a:lnTo>
                    <a:pt x="3858313" y="100706"/>
                  </a:lnTo>
                  <a:lnTo>
                    <a:pt x="3867909" y="104846"/>
                  </a:lnTo>
                  <a:lnTo>
                    <a:pt x="3873987" y="88921"/>
                  </a:lnTo>
                  <a:close/>
                  <a:moveTo>
                    <a:pt x="3954178" y="46037"/>
                  </a:moveTo>
                  <a:lnTo>
                    <a:pt x="3965541" y="53654"/>
                  </a:lnTo>
                  <a:cubicBezTo>
                    <a:pt x="3965095" y="60458"/>
                    <a:pt x="3964650" y="67263"/>
                    <a:pt x="3964204" y="74067"/>
                  </a:cubicBezTo>
                  <a:lnTo>
                    <a:pt x="3953175" y="76200"/>
                  </a:lnTo>
                  <a:lnTo>
                    <a:pt x="3955514" y="67974"/>
                  </a:lnTo>
                  <a:lnTo>
                    <a:pt x="3946491" y="64318"/>
                  </a:lnTo>
                  <a:close/>
                  <a:moveTo>
                    <a:pt x="4240178" y="42862"/>
                  </a:moveTo>
                  <a:lnTo>
                    <a:pt x="4253469" y="43488"/>
                  </a:lnTo>
                  <a:cubicBezTo>
                    <a:pt x="4253801" y="50159"/>
                    <a:pt x="4254134" y="56829"/>
                    <a:pt x="4254466" y="63500"/>
                  </a:cubicBezTo>
                  <a:close/>
                  <a:moveTo>
                    <a:pt x="4283567" y="2124"/>
                  </a:moveTo>
                  <a:lnTo>
                    <a:pt x="4289750" y="3880"/>
                  </a:lnTo>
                  <a:lnTo>
                    <a:pt x="4307921" y="26351"/>
                  </a:lnTo>
                  <a:lnTo>
                    <a:pt x="4311095" y="16826"/>
                  </a:lnTo>
                  <a:lnTo>
                    <a:pt x="4314150" y="10809"/>
                  </a:lnTo>
                  <a:lnTo>
                    <a:pt x="4334458" y="16576"/>
                  </a:lnTo>
                  <a:lnTo>
                    <a:pt x="4344797" y="20074"/>
                  </a:lnTo>
                  <a:lnTo>
                    <a:pt x="4331090" y="40956"/>
                  </a:lnTo>
                  <a:lnTo>
                    <a:pt x="4363145" y="29208"/>
                  </a:lnTo>
                  <a:lnTo>
                    <a:pt x="4366319" y="54291"/>
                  </a:lnTo>
                  <a:lnTo>
                    <a:pt x="4331407" y="89533"/>
                  </a:lnTo>
                  <a:lnTo>
                    <a:pt x="4304430" y="84453"/>
                  </a:lnTo>
                  <a:lnTo>
                    <a:pt x="4322203" y="103186"/>
                  </a:lnTo>
                  <a:lnTo>
                    <a:pt x="4318077" y="112711"/>
                  </a:lnTo>
                  <a:lnTo>
                    <a:pt x="4296178" y="128586"/>
                  </a:lnTo>
                  <a:lnTo>
                    <a:pt x="4289830" y="141603"/>
                  </a:lnTo>
                  <a:lnTo>
                    <a:pt x="4330772" y="120331"/>
                  </a:lnTo>
                  <a:lnTo>
                    <a:pt x="4344737" y="116838"/>
                  </a:lnTo>
                  <a:lnTo>
                    <a:pt x="4334263" y="162241"/>
                  </a:lnTo>
                  <a:lnTo>
                    <a:pt x="4311412" y="184466"/>
                  </a:lnTo>
                  <a:lnTo>
                    <a:pt x="4315538" y="192086"/>
                  </a:lnTo>
                  <a:lnTo>
                    <a:pt x="4331407" y="180338"/>
                  </a:lnTo>
                  <a:lnTo>
                    <a:pt x="4337755" y="183196"/>
                  </a:lnTo>
                  <a:lnTo>
                    <a:pt x="4336168" y="219391"/>
                  </a:lnTo>
                  <a:lnTo>
                    <a:pt x="4318712" y="285748"/>
                  </a:lnTo>
                  <a:lnTo>
                    <a:pt x="4278405" y="298766"/>
                  </a:lnTo>
                  <a:lnTo>
                    <a:pt x="4304430" y="295591"/>
                  </a:lnTo>
                  <a:lnTo>
                    <a:pt x="4326329" y="288606"/>
                  </a:lnTo>
                  <a:lnTo>
                    <a:pt x="4333946" y="251458"/>
                  </a:lnTo>
                  <a:lnTo>
                    <a:pt x="4359654" y="182561"/>
                  </a:lnTo>
                  <a:lnTo>
                    <a:pt x="4377109" y="186053"/>
                  </a:lnTo>
                  <a:lnTo>
                    <a:pt x="4357749" y="157796"/>
                  </a:lnTo>
                  <a:lnTo>
                    <a:pt x="4379331" y="98741"/>
                  </a:lnTo>
                  <a:lnTo>
                    <a:pt x="4394248" y="92391"/>
                  </a:lnTo>
                  <a:cubicBezTo>
                    <a:pt x="4394460" y="82443"/>
                    <a:pt x="4394671" y="72494"/>
                    <a:pt x="4394883" y="62546"/>
                  </a:cubicBezTo>
                  <a:lnTo>
                    <a:pt x="4419321" y="81278"/>
                  </a:lnTo>
                  <a:lnTo>
                    <a:pt x="4435189" y="79056"/>
                  </a:lnTo>
                  <a:lnTo>
                    <a:pt x="4449154" y="100011"/>
                  </a:lnTo>
                  <a:lnTo>
                    <a:pt x="4437729" y="117156"/>
                  </a:lnTo>
                  <a:lnTo>
                    <a:pt x="4451376" y="126681"/>
                  </a:lnTo>
                  <a:lnTo>
                    <a:pt x="4458675" y="120013"/>
                  </a:lnTo>
                  <a:lnTo>
                    <a:pt x="4482161" y="111441"/>
                  </a:lnTo>
                  <a:lnTo>
                    <a:pt x="4488509" y="142873"/>
                  </a:lnTo>
                  <a:lnTo>
                    <a:pt x="4505647" y="127951"/>
                  </a:lnTo>
                  <a:cubicBezTo>
                    <a:pt x="4505859" y="122342"/>
                    <a:pt x="4506070" y="116732"/>
                    <a:pt x="4506282" y="111123"/>
                  </a:cubicBezTo>
                  <a:lnTo>
                    <a:pt x="4521516" y="136523"/>
                  </a:lnTo>
                  <a:lnTo>
                    <a:pt x="4540559" y="139381"/>
                  </a:lnTo>
                  <a:cubicBezTo>
                    <a:pt x="4540242" y="142873"/>
                    <a:pt x="4539924" y="146366"/>
                    <a:pt x="4539607" y="149858"/>
                  </a:cubicBezTo>
                  <a:lnTo>
                    <a:pt x="4514217" y="161606"/>
                  </a:lnTo>
                  <a:lnTo>
                    <a:pt x="4529133" y="173353"/>
                  </a:lnTo>
                  <a:lnTo>
                    <a:pt x="4551032" y="160336"/>
                  </a:lnTo>
                  <a:lnTo>
                    <a:pt x="4578644" y="163511"/>
                  </a:lnTo>
                  <a:lnTo>
                    <a:pt x="4584357" y="186371"/>
                  </a:lnTo>
                  <a:lnTo>
                    <a:pt x="4600226" y="183196"/>
                  </a:lnTo>
                  <a:lnTo>
                    <a:pt x="4606891" y="226376"/>
                  </a:lnTo>
                  <a:lnTo>
                    <a:pt x="4574201" y="233678"/>
                  </a:lnTo>
                  <a:lnTo>
                    <a:pt x="4536116" y="270826"/>
                  </a:lnTo>
                  <a:lnTo>
                    <a:pt x="4517390" y="274318"/>
                  </a:lnTo>
                  <a:lnTo>
                    <a:pt x="4494222" y="287336"/>
                  </a:lnTo>
                  <a:lnTo>
                    <a:pt x="4451693" y="276223"/>
                  </a:lnTo>
                  <a:lnTo>
                    <a:pt x="4412656" y="272413"/>
                  </a:lnTo>
                  <a:lnTo>
                    <a:pt x="4376475" y="260031"/>
                  </a:lnTo>
                  <a:lnTo>
                    <a:pt x="4383140" y="276541"/>
                  </a:lnTo>
                  <a:lnTo>
                    <a:pt x="4374570" y="288288"/>
                  </a:lnTo>
                  <a:lnTo>
                    <a:pt x="4402182" y="287336"/>
                  </a:lnTo>
                  <a:lnTo>
                    <a:pt x="4435189" y="298131"/>
                  </a:lnTo>
                  <a:lnTo>
                    <a:pt x="4464706" y="321308"/>
                  </a:lnTo>
                  <a:lnTo>
                    <a:pt x="4459945" y="338135"/>
                  </a:lnTo>
                  <a:lnTo>
                    <a:pt x="4498665" y="340040"/>
                  </a:lnTo>
                  <a:lnTo>
                    <a:pt x="4507552" y="363853"/>
                  </a:lnTo>
                  <a:lnTo>
                    <a:pt x="4491048" y="379728"/>
                  </a:lnTo>
                  <a:lnTo>
                    <a:pt x="4511043" y="395920"/>
                  </a:lnTo>
                  <a:lnTo>
                    <a:pt x="4513582" y="424178"/>
                  </a:lnTo>
                  <a:lnTo>
                    <a:pt x="4502474" y="461325"/>
                  </a:lnTo>
                  <a:lnTo>
                    <a:pt x="4444711" y="494345"/>
                  </a:lnTo>
                  <a:lnTo>
                    <a:pt x="4432650" y="482915"/>
                  </a:lnTo>
                  <a:lnTo>
                    <a:pt x="4441220" y="501648"/>
                  </a:lnTo>
                  <a:lnTo>
                    <a:pt x="4435824" y="513078"/>
                  </a:lnTo>
                  <a:lnTo>
                    <a:pt x="4445346" y="501330"/>
                  </a:lnTo>
                  <a:lnTo>
                    <a:pt x="4506917" y="470533"/>
                  </a:lnTo>
                  <a:lnTo>
                    <a:pt x="4524373" y="436560"/>
                  </a:lnTo>
                  <a:lnTo>
                    <a:pt x="4529133" y="400683"/>
                  </a:lnTo>
                  <a:lnTo>
                    <a:pt x="4549445" y="412113"/>
                  </a:lnTo>
                  <a:lnTo>
                    <a:pt x="4552302" y="390205"/>
                  </a:lnTo>
                  <a:lnTo>
                    <a:pt x="4541511" y="379410"/>
                  </a:lnTo>
                  <a:lnTo>
                    <a:pt x="4532942" y="380680"/>
                  </a:lnTo>
                  <a:lnTo>
                    <a:pt x="4534211" y="355598"/>
                  </a:lnTo>
                  <a:lnTo>
                    <a:pt x="4555476" y="379410"/>
                  </a:lnTo>
                  <a:lnTo>
                    <a:pt x="4577692" y="375918"/>
                  </a:lnTo>
                  <a:lnTo>
                    <a:pt x="4584992" y="388618"/>
                  </a:lnTo>
                  <a:cubicBezTo>
                    <a:pt x="4586215" y="390732"/>
                    <a:pt x="4580951" y="388976"/>
                    <a:pt x="4585033" y="388603"/>
                  </a:cubicBezTo>
                  <a:lnTo>
                    <a:pt x="4609485" y="386381"/>
                  </a:lnTo>
                  <a:lnTo>
                    <a:pt x="4641240" y="393364"/>
                  </a:lnTo>
                  <a:lnTo>
                    <a:pt x="4647591" y="411458"/>
                  </a:lnTo>
                  <a:lnTo>
                    <a:pt x="4631078" y="429235"/>
                  </a:lnTo>
                  <a:lnTo>
                    <a:pt x="4635207" y="434631"/>
                  </a:lnTo>
                  <a:lnTo>
                    <a:pt x="4660611" y="409871"/>
                  </a:lnTo>
                  <a:lnTo>
                    <a:pt x="4681570" y="407649"/>
                  </a:lnTo>
                  <a:lnTo>
                    <a:pt x="4669820" y="397173"/>
                  </a:lnTo>
                  <a:lnTo>
                    <a:pt x="4676171" y="367969"/>
                  </a:lnTo>
                  <a:lnTo>
                    <a:pt x="4692049" y="374000"/>
                  </a:lnTo>
                  <a:lnTo>
                    <a:pt x="4702211" y="354002"/>
                  </a:lnTo>
                  <a:lnTo>
                    <a:pt x="4694907" y="338130"/>
                  </a:lnTo>
                  <a:lnTo>
                    <a:pt x="4696495" y="325432"/>
                  </a:lnTo>
                  <a:lnTo>
                    <a:pt x="4741270" y="344161"/>
                  </a:lnTo>
                  <a:lnTo>
                    <a:pt x="4764769" y="374318"/>
                  </a:lnTo>
                  <a:lnTo>
                    <a:pt x="4780646" y="374318"/>
                  </a:lnTo>
                  <a:lnTo>
                    <a:pt x="4789220" y="387968"/>
                  </a:lnTo>
                  <a:lnTo>
                    <a:pt x="4804145" y="387650"/>
                  </a:lnTo>
                  <a:lnTo>
                    <a:pt x="4778106" y="430187"/>
                  </a:lnTo>
                  <a:lnTo>
                    <a:pt x="4739999" y="424156"/>
                  </a:lnTo>
                  <a:lnTo>
                    <a:pt x="4711102" y="399078"/>
                  </a:lnTo>
                  <a:lnTo>
                    <a:pt x="4693319" y="422251"/>
                  </a:lnTo>
                  <a:lnTo>
                    <a:pt x="4699670" y="444472"/>
                  </a:lnTo>
                  <a:lnTo>
                    <a:pt x="4717771" y="429870"/>
                  </a:lnTo>
                  <a:lnTo>
                    <a:pt x="4725392" y="440028"/>
                  </a:lnTo>
                  <a:lnTo>
                    <a:pt x="4739047" y="444155"/>
                  </a:lnTo>
                  <a:lnTo>
                    <a:pt x="4718088" y="463201"/>
                  </a:lnTo>
                  <a:lnTo>
                    <a:pt x="4727615" y="474629"/>
                  </a:lnTo>
                  <a:lnTo>
                    <a:pt x="4751749" y="458757"/>
                  </a:lnTo>
                  <a:lnTo>
                    <a:pt x="4799700" y="462566"/>
                  </a:lnTo>
                  <a:lnTo>
                    <a:pt x="4782869" y="493358"/>
                  </a:lnTo>
                  <a:lnTo>
                    <a:pt x="4787315" y="502564"/>
                  </a:lnTo>
                  <a:lnTo>
                    <a:pt x="4815577" y="474946"/>
                  </a:lnTo>
                  <a:lnTo>
                    <a:pt x="4817800" y="502564"/>
                  </a:lnTo>
                  <a:lnTo>
                    <a:pt x="4839076" y="525420"/>
                  </a:lnTo>
                  <a:lnTo>
                    <a:pt x="4829867" y="551767"/>
                  </a:lnTo>
                  <a:lnTo>
                    <a:pt x="4808591" y="559386"/>
                  </a:lnTo>
                  <a:lnTo>
                    <a:pt x="4796207" y="572401"/>
                  </a:lnTo>
                  <a:lnTo>
                    <a:pt x="4795571" y="616525"/>
                  </a:lnTo>
                  <a:lnTo>
                    <a:pt x="4770485" y="639698"/>
                  </a:lnTo>
                  <a:lnTo>
                    <a:pt x="4779059" y="656523"/>
                  </a:lnTo>
                  <a:lnTo>
                    <a:pt x="4802240" y="643825"/>
                  </a:lnTo>
                  <a:lnTo>
                    <a:pt x="4812402" y="577162"/>
                  </a:lnTo>
                  <a:lnTo>
                    <a:pt x="4848920" y="563512"/>
                  </a:lnTo>
                  <a:lnTo>
                    <a:pt x="4858130" y="516849"/>
                  </a:lnTo>
                  <a:lnTo>
                    <a:pt x="4876230" y="514627"/>
                  </a:lnTo>
                  <a:lnTo>
                    <a:pt x="4887662" y="506056"/>
                  </a:lnTo>
                  <a:lnTo>
                    <a:pt x="4939741" y="519071"/>
                  </a:lnTo>
                  <a:lnTo>
                    <a:pt x="4983246" y="527324"/>
                  </a:lnTo>
                  <a:lnTo>
                    <a:pt x="4993090" y="547005"/>
                  </a:lnTo>
                  <a:lnTo>
                    <a:pt x="5003252" y="537482"/>
                  </a:lnTo>
                  <a:lnTo>
                    <a:pt x="5007697" y="519706"/>
                  </a:lnTo>
                  <a:lnTo>
                    <a:pt x="5044851" y="530816"/>
                  </a:lnTo>
                  <a:lnTo>
                    <a:pt x="5063904" y="545418"/>
                  </a:lnTo>
                  <a:lnTo>
                    <a:pt x="5070256" y="536847"/>
                  </a:lnTo>
                  <a:lnTo>
                    <a:pt x="5077559" y="557164"/>
                  </a:lnTo>
                  <a:lnTo>
                    <a:pt x="5105186" y="555576"/>
                  </a:lnTo>
                  <a:lnTo>
                    <a:pt x="5125510" y="567957"/>
                  </a:lnTo>
                  <a:lnTo>
                    <a:pt x="5144563" y="587955"/>
                  </a:lnTo>
                  <a:lnTo>
                    <a:pt x="5164569" y="596209"/>
                  </a:lnTo>
                  <a:lnTo>
                    <a:pt x="5181082" y="617160"/>
                  </a:lnTo>
                  <a:lnTo>
                    <a:pt x="5206486" y="626366"/>
                  </a:lnTo>
                  <a:lnTo>
                    <a:pt x="5212837" y="641285"/>
                  </a:lnTo>
                  <a:lnTo>
                    <a:pt x="5241417" y="661602"/>
                  </a:lnTo>
                  <a:lnTo>
                    <a:pt x="5311279" y="734930"/>
                  </a:lnTo>
                  <a:lnTo>
                    <a:pt x="5318583" y="756199"/>
                  </a:lnTo>
                  <a:lnTo>
                    <a:pt x="5332555" y="761278"/>
                  </a:lnTo>
                  <a:lnTo>
                    <a:pt x="5346210" y="775880"/>
                  </a:lnTo>
                  <a:lnTo>
                    <a:pt x="5352561" y="771436"/>
                  </a:lnTo>
                  <a:lnTo>
                    <a:pt x="5337636" y="755881"/>
                  </a:lnTo>
                  <a:lnTo>
                    <a:pt x="5337636" y="740009"/>
                  </a:lnTo>
                  <a:lnTo>
                    <a:pt x="5366533" y="765087"/>
                  </a:lnTo>
                  <a:lnTo>
                    <a:pt x="5366533" y="776832"/>
                  </a:lnTo>
                  <a:lnTo>
                    <a:pt x="5379553" y="795561"/>
                  </a:lnTo>
                  <a:lnTo>
                    <a:pt x="5431632" y="816195"/>
                  </a:lnTo>
                  <a:lnTo>
                    <a:pt x="5448462" y="830797"/>
                  </a:lnTo>
                  <a:lnTo>
                    <a:pt x="5444969" y="806354"/>
                  </a:lnTo>
                  <a:lnTo>
                    <a:pt x="5491014" y="852383"/>
                  </a:lnTo>
                  <a:lnTo>
                    <a:pt x="5494190" y="864129"/>
                  </a:lnTo>
                  <a:lnTo>
                    <a:pt x="5506257" y="873334"/>
                  </a:lnTo>
                  <a:lnTo>
                    <a:pt x="5503081" y="891429"/>
                  </a:lnTo>
                  <a:lnTo>
                    <a:pt x="5514513" y="906031"/>
                  </a:lnTo>
                  <a:lnTo>
                    <a:pt x="5526263" y="892381"/>
                  </a:lnTo>
                  <a:lnTo>
                    <a:pt x="5547539" y="910158"/>
                  </a:lnTo>
                  <a:lnTo>
                    <a:pt x="5572943" y="919363"/>
                  </a:lnTo>
                  <a:lnTo>
                    <a:pt x="5563734" y="963488"/>
                  </a:lnTo>
                  <a:lnTo>
                    <a:pt x="5578977" y="981264"/>
                  </a:lnTo>
                  <a:lnTo>
                    <a:pt x="5575166" y="1032056"/>
                  </a:lnTo>
                  <a:lnTo>
                    <a:pt x="5580565" y="1047610"/>
                  </a:lnTo>
                  <a:lnTo>
                    <a:pt x="5598348" y="1037135"/>
                  </a:lnTo>
                  <a:lnTo>
                    <a:pt x="5602158" y="1068561"/>
                  </a:lnTo>
                  <a:lnTo>
                    <a:pt x="5560241" y="1152366"/>
                  </a:lnTo>
                  <a:lnTo>
                    <a:pt x="5498636" y="1245376"/>
                  </a:lnTo>
                  <a:lnTo>
                    <a:pt x="5427186" y="1279660"/>
                  </a:lnTo>
                  <a:lnTo>
                    <a:pt x="5357642" y="1305690"/>
                  </a:lnTo>
                  <a:lnTo>
                    <a:pt x="5268727" y="1295849"/>
                  </a:lnTo>
                  <a:lnTo>
                    <a:pt x="5197277" y="1259661"/>
                  </a:lnTo>
                  <a:lnTo>
                    <a:pt x="5135037" y="1254900"/>
                  </a:lnTo>
                  <a:lnTo>
                    <a:pt x="5093119" y="1236488"/>
                  </a:lnTo>
                  <a:lnTo>
                    <a:pt x="5080735" y="1242837"/>
                  </a:lnTo>
                  <a:lnTo>
                    <a:pt x="5045804" y="1221886"/>
                  </a:lnTo>
                  <a:lnTo>
                    <a:pt x="5036277" y="1231409"/>
                  </a:lnTo>
                  <a:lnTo>
                    <a:pt x="5026433" y="1206331"/>
                  </a:lnTo>
                  <a:lnTo>
                    <a:pt x="5001346" y="1207918"/>
                  </a:lnTo>
                  <a:lnTo>
                    <a:pt x="4972131" y="1180618"/>
                  </a:lnTo>
                  <a:lnTo>
                    <a:pt x="4954666" y="1206966"/>
                  </a:lnTo>
                  <a:lnTo>
                    <a:pt x="4930214" y="1185063"/>
                  </a:lnTo>
                  <a:lnTo>
                    <a:pt x="4939423" y="1161889"/>
                  </a:lnTo>
                  <a:lnTo>
                    <a:pt x="4920053" y="1156810"/>
                  </a:lnTo>
                  <a:lnTo>
                    <a:pt x="4915924" y="1144113"/>
                  </a:lnTo>
                  <a:lnTo>
                    <a:pt x="4900047" y="1147604"/>
                  </a:lnTo>
                  <a:lnTo>
                    <a:pt x="4886074" y="1166651"/>
                  </a:lnTo>
                  <a:lnTo>
                    <a:pt x="4856542" y="1143795"/>
                  </a:lnTo>
                  <a:lnTo>
                    <a:pt x="4852414" y="1151096"/>
                  </a:lnTo>
                  <a:lnTo>
                    <a:pt x="4820341" y="1139986"/>
                  </a:lnTo>
                  <a:lnTo>
                    <a:pt x="4815260" y="1127288"/>
                  </a:lnTo>
                  <a:lnTo>
                    <a:pt x="4794936" y="1123161"/>
                  </a:lnTo>
                  <a:lnTo>
                    <a:pt x="4782869" y="1074910"/>
                  </a:lnTo>
                  <a:lnTo>
                    <a:pt x="4758418" y="1057134"/>
                  </a:lnTo>
                  <a:lnTo>
                    <a:pt x="4710785" y="1055229"/>
                  </a:lnTo>
                  <a:lnTo>
                    <a:pt x="4706339" y="1060626"/>
                  </a:lnTo>
                  <a:lnTo>
                    <a:pt x="4718088" y="1066022"/>
                  </a:lnTo>
                  <a:lnTo>
                    <a:pt x="4736506" y="1087926"/>
                  </a:lnTo>
                  <a:lnTo>
                    <a:pt x="4752067" y="1083799"/>
                  </a:lnTo>
                  <a:lnTo>
                    <a:pt x="4746033" y="1108877"/>
                  </a:lnTo>
                  <a:lnTo>
                    <a:pt x="4759053" y="1138081"/>
                  </a:lnTo>
                  <a:lnTo>
                    <a:pt x="4770802" y="1142526"/>
                  </a:lnTo>
                  <a:lnTo>
                    <a:pt x="4787950" y="1166334"/>
                  </a:lnTo>
                  <a:lnTo>
                    <a:pt x="4812402" y="1176809"/>
                  </a:lnTo>
                  <a:lnTo>
                    <a:pt x="4798747" y="1188237"/>
                  </a:lnTo>
                  <a:cubicBezTo>
                    <a:pt x="4799170" y="1193634"/>
                    <a:pt x="4799594" y="1199030"/>
                    <a:pt x="4800017" y="1204427"/>
                  </a:cubicBezTo>
                  <a:lnTo>
                    <a:pt x="4820976" y="1203157"/>
                  </a:lnTo>
                  <a:lnTo>
                    <a:pt x="4861305" y="1231092"/>
                  </a:lnTo>
                  <a:lnTo>
                    <a:pt x="4857494" y="1245059"/>
                  </a:lnTo>
                  <a:lnTo>
                    <a:pt x="4829867" y="1250138"/>
                  </a:lnTo>
                  <a:lnTo>
                    <a:pt x="4842569" y="1262836"/>
                  </a:lnTo>
                  <a:lnTo>
                    <a:pt x="4866068" y="1259344"/>
                  </a:lnTo>
                  <a:lnTo>
                    <a:pt x="4900047" y="1267597"/>
                  </a:lnTo>
                  <a:lnTo>
                    <a:pt x="4911796" y="1281247"/>
                  </a:lnTo>
                  <a:lnTo>
                    <a:pt x="4907668" y="1299976"/>
                  </a:lnTo>
                  <a:lnTo>
                    <a:pt x="4925769" y="1296802"/>
                  </a:lnTo>
                  <a:lnTo>
                    <a:pt x="4955619" y="1312356"/>
                  </a:lnTo>
                  <a:lnTo>
                    <a:pt x="4965145" y="1341878"/>
                  </a:lnTo>
                  <a:lnTo>
                    <a:pt x="4974989" y="1352354"/>
                  </a:lnTo>
                  <a:lnTo>
                    <a:pt x="4953078" y="1385050"/>
                  </a:lnTo>
                  <a:lnTo>
                    <a:pt x="4964828" y="1413620"/>
                  </a:lnTo>
                  <a:lnTo>
                    <a:pt x="4955301" y="1422191"/>
                  </a:lnTo>
                  <a:lnTo>
                    <a:pt x="4953396" y="1459966"/>
                  </a:lnTo>
                  <a:lnTo>
                    <a:pt x="4928309" y="1458061"/>
                  </a:lnTo>
                  <a:lnTo>
                    <a:pt x="4919735" y="1476155"/>
                  </a:lnTo>
                  <a:lnTo>
                    <a:pt x="4937836" y="1485361"/>
                  </a:lnTo>
                  <a:cubicBezTo>
                    <a:pt x="4937942" y="1490652"/>
                    <a:pt x="4938047" y="1495942"/>
                    <a:pt x="4938153" y="1501233"/>
                  </a:cubicBezTo>
                  <a:lnTo>
                    <a:pt x="4949903" y="1508534"/>
                  </a:lnTo>
                  <a:lnTo>
                    <a:pt x="4966415" y="1581863"/>
                  </a:lnTo>
                  <a:lnTo>
                    <a:pt x="4984198" y="1575514"/>
                  </a:lnTo>
                  <a:lnTo>
                    <a:pt x="4987692" y="1601862"/>
                  </a:lnTo>
                  <a:lnTo>
                    <a:pt x="4976260" y="1619956"/>
                  </a:lnTo>
                  <a:lnTo>
                    <a:pt x="4996583" y="1643764"/>
                  </a:lnTo>
                  <a:lnTo>
                    <a:pt x="4983881" y="1654557"/>
                  </a:lnTo>
                  <a:lnTo>
                    <a:pt x="4949267" y="1672968"/>
                  </a:lnTo>
                  <a:lnTo>
                    <a:pt x="4924498" y="1736139"/>
                  </a:lnTo>
                  <a:lnTo>
                    <a:pt x="4927991" y="1790104"/>
                  </a:lnTo>
                  <a:lnTo>
                    <a:pt x="4928309" y="1829785"/>
                  </a:lnTo>
                  <a:lnTo>
                    <a:pt x="4920053" y="1845973"/>
                  </a:lnTo>
                  <a:lnTo>
                    <a:pt x="4939423" y="1862481"/>
                  </a:lnTo>
                  <a:cubicBezTo>
                    <a:pt x="4939317" y="1855921"/>
                    <a:pt x="4939212" y="1849360"/>
                    <a:pt x="4939106" y="1842800"/>
                  </a:cubicBezTo>
                  <a:lnTo>
                    <a:pt x="4946410" y="1838354"/>
                  </a:lnTo>
                  <a:lnTo>
                    <a:pt x="4965145" y="1902478"/>
                  </a:lnTo>
                  <a:lnTo>
                    <a:pt x="4980070" y="1903113"/>
                  </a:lnTo>
                  <a:lnTo>
                    <a:pt x="4985786" y="1955808"/>
                  </a:lnTo>
                  <a:lnTo>
                    <a:pt x="4994043" y="1967553"/>
                  </a:lnTo>
                  <a:lnTo>
                    <a:pt x="4985151" y="1984060"/>
                  </a:lnTo>
                  <a:lnTo>
                    <a:pt x="4988009" y="1998028"/>
                  </a:lnTo>
                  <a:lnTo>
                    <a:pt x="4976895" y="1987870"/>
                  </a:lnTo>
                  <a:lnTo>
                    <a:pt x="4965780" y="1999297"/>
                  </a:lnTo>
                  <a:lnTo>
                    <a:pt x="4957206" y="1998028"/>
                  </a:lnTo>
                  <a:lnTo>
                    <a:pt x="4946727" y="1994853"/>
                  </a:lnTo>
                  <a:lnTo>
                    <a:pt x="4939423" y="2005011"/>
                  </a:lnTo>
                  <a:lnTo>
                    <a:pt x="4955936" y="2009455"/>
                  </a:lnTo>
                  <a:lnTo>
                    <a:pt x="4958477" y="2033898"/>
                  </a:lnTo>
                  <a:lnTo>
                    <a:pt x="4972131" y="2042785"/>
                  </a:lnTo>
                  <a:lnTo>
                    <a:pt x="4983881" y="2034851"/>
                  </a:lnTo>
                  <a:lnTo>
                    <a:pt x="4997218" y="2049452"/>
                  </a:lnTo>
                  <a:lnTo>
                    <a:pt x="5015319" y="2044054"/>
                  </a:lnTo>
                  <a:lnTo>
                    <a:pt x="5030244" y="2048499"/>
                  </a:lnTo>
                  <a:lnTo>
                    <a:pt x="5025798" y="2064052"/>
                  </a:lnTo>
                  <a:lnTo>
                    <a:pt x="5043581" y="2102463"/>
                  </a:lnTo>
                  <a:lnTo>
                    <a:pt x="5045169" y="2118018"/>
                  </a:lnTo>
                  <a:lnTo>
                    <a:pt x="5040405" y="2132937"/>
                  </a:lnTo>
                  <a:lnTo>
                    <a:pt x="5028974" y="2133890"/>
                  </a:lnTo>
                  <a:lnTo>
                    <a:pt x="5026751" y="2141191"/>
                  </a:lnTo>
                  <a:lnTo>
                    <a:pt x="5018177" y="2138652"/>
                  </a:lnTo>
                  <a:lnTo>
                    <a:pt x="5012143" y="2125955"/>
                  </a:lnTo>
                  <a:lnTo>
                    <a:pt x="5004204" y="2117065"/>
                  </a:lnTo>
                  <a:lnTo>
                    <a:pt x="4996583" y="2118018"/>
                  </a:lnTo>
                  <a:lnTo>
                    <a:pt x="4998488" y="2132937"/>
                  </a:lnTo>
                  <a:lnTo>
                    <a:pt x="5006427" y="2136113"/>
                  </a:lnTo>
                  <a:lnTo>
                    <a:pt x="5004204" y="2151032"/>
                  </a:lnTo>
                  <a:lnTo>
                    <a:pt x="5001981" y="2160238"/>
                  </a:lnTo>
                  <a:lnTo>
                    <a:pt x="5005792" y="2170080"/>
                  </a:lnTo>
                  <a:lnTo>
                    <a:pt x="4995313" y="2165635"/>
                  </a:lnTo>
                  <a:lnTo>
                    <a:pt x="4988009" y="2158969"/>
                  </a:lnTo>
                  <a:lnTo>
                    <a:pt x="4981976" y="2138652"/>
                  </a:lnTo>
                  <a:lnTo>
                    <a:pt x="4976260" y="2125002"/>
                  </a:lnTo>
                  <a:lnTo>
                    <a:pt x="4967051" y="2115479"/>
                  </a:lnTo>
                  <a:cubicBezTo>
                    <a:pt x="4967263" y="2108389"/>
                    <a:pt x="4967474" y="2101299"/>
                    <a:pt x="4967686" y="2094209"/>
                  </a:cubicBezTo>
                  <a:lnTo>
                    <a:pt x="4958477" y="2072941"/>
                  </a:lnTo>
                  <a:lnTo>
                    <a:pt x="4947362" y="2050720"/>
                  </a:lnTo>
                  <a:lnTo>
                    <a:pt x="4944822" y="2070402"/>
                  </a:lnTo>
                  <a:lnTo>
                    <a:pt x="4943552" y="2082147"/>
                  </a:lnTo>
                  <a:lnTo>
                    <a:pt x="4965145" y="2104685"/>
                  </a:lnTo>
                  <a:lnTo>
                    <a:pt x="4967051" y="2115479"/>
                  </a:lnTo>
                  <a:cubicBezTo>
                    <a:pt x="4967263" y="2121087"/>
                    <a:pt x="4967474" y="2126695"/>
                    <a:pt x="4967686" y="2132303"/>
                  </a:cubicBezTo>
                  <a:lnTo>
                    <a:pt x="4957206" y="2125637"/>
                  </a:lnTo>
                  <a:lnTo>
                    <a:pt x="4952443" y="2108495"/>
                  </a:lnTo>
                  <a:lnTo>
                    <a:pt x="4940058" y="2096748"/>
                  </a:lnTo>
                  <a:lnTo>
                    <a:pt x="4937518" y="2110399"/>
                  </a:lnTo>
                  <a:lnTo>
                    <a:pt x="4956889" y="2131033"/>
                  </a:lnTo>
                  <a:lnTo>
                    <a:pt x="4965145" y="2146905"/>
                  </a:lnTo>
                  <a:lnTo>
                    <a:pt x="4949267" y="2143413"/>
                  </a:lnTo>
                  <a:lnTo>
                    <a:pt x="4949903" y="2154842"/>
                  </a:lnTo>
                  <a:lnTo>
                    <a:pt x="4963240" y="2169127"/>
                  </a:lnTo>
                  <a:lnTo>
                    <a:pt x="4973402" y="2196745"/>
                  </a:lnTo>
                  <a:lnTo>
                    <a:pt x="4967051" y="2196428"/>
                  </a:lnTo>
                  <a:lnTo>
                    <a:pt x="4953396" y="2182460"/>
                  </a:lnTo>
                  <a:lnTo>
                    <a:pt x="4945457" y="2181190"/>
                  </a:lnTo>
                  <a:lnTo>
                    <a:pt x="4938153" y="2167222"/>
                  </a:lnTo>
                  <a:lnTo>
                    <a:pt x="4928626" y="2161826"/>
                  </a:lnTo>
                  <a:cubicBezTo>
                    <a:pt x="4928203" y="2168175"/>
                    <a:pt x="4927779" y="2174523"/>
                    <a:pt x="4927356" y="2180872"/>
                  </a:cubicBezTo>
                  <a:lnTo>
                    <a:pt x="4943869" y="2184364"/>
                  </a:lnTo>
                  <a:lnTo>
                    <a:pt x="4950855" y="2196110"/>
                  </a:lnTo>
                  <a:lnTo>
                    <a:pt x="4953713" y="2212935"/>
                  </a:lnTo>
                  <a:lnTo>
                    <a:pt x="4942599" y="2203094"/>
                  </a:lnTo>
                  <a:lnTo>
                    <a:pt x="4937836" y="2210394"/>
                  </a:lnTo>
                  <a:lnTo>
                    <a:pt x="4943234" y="2216745"/>
                  </a:lnTo>
                  <a:lnTo>
                    <a:pt x="4929262" y="2217696"/>
                  </a:lnTo>
                  <a:lnTo>
                    <a:pt x="4928944" y="2225950"/>
                  </a:lnTo>
                  <a:lnTo>
                    <a:pt x="4964510" y="2254202"/>
                  </a:lnTo>
                  <a:lnTo>
                    <a:pt x="5023893" y="2285313"/>
                  </a:lnTo>
                  <a:lnTo>
                    <a:pt x="5039770" y="2294200"/>
                  </a:lnTo>
                  <a:lnTo>
                    <a:pt x="5049297" y="2332612"/>
                  </a:lnTo>
                  <a:lnTo>
                    <a:pt x="5048979" y="2345945"/>
                  </a:lnTo>
                  <a:lnTo>
                    <a:pt x="5039770" y="2368801"/>
                  </a:lnTo>
                  <a:lnTo>
                    <a:pt x="5044851" y="2386896"/>
                  </a:lnTo>
                  <a:lnTo>
                    <a:pt x="5065492" y="2398325"/>
                  </a:lnTo>
                  <a:lnTo>
                    <a:pt x="5096612" y="2379912"/>
                  </a:lnTo>
                  <a:lnTo>
                    <a:pt x="5105822" y="2353882"/>
                  </a:lnTo>
                  <a:lnTo>
                    <a:pt x="5123922" y="2344994"/>
                  </a:lnTo>
                  <a:lnTo>
                    <a:pt x="5134719" y="2303725"/>
                  </a:lnTo>
                  <a:lnTo>
                    <a:pt x="5125510" y="2289122"/>
                  </a:lnTo>
                  <a:lnTo>
                    <a:pt x="5135037" y="2287218"/>
                  </a:lnTo>
                  <a:lnTo>
                    <a:pt x="5136307" y="2275472"/>
                  </a:lnTo>
                  <a:lnTo>
                    <a:pt x="5108362" y="2253568"/>
                  </a:lnTo>
                  <a:lnTo>
                    <a:pt x="5102011" y="2215792"/>
                  </a:lnTo>
                  <a:lnTo>
                    <a:pt x="5089626" y="2202777"/>
                  </a:lnTo>
                  <a:lnTo>
                    <a:pt x="5053743" y="2169127"/>
                  </a:lnTo>
                  <a:lnTo>
                    <a:pt x="5050885" y="2151985"/>
                  </a:lnTo>
                  <a:lnTo>
                    <a:pt x="5054378" y="2136430"/>
                  </a:lnTo>
                  <a:lnTo>
                    <a:pt x="5063269" y="2119922"/>
                  </a:lnTo>
                  <a:cubicBezTo>
                    <a:pt x="5062952" y="2116007"/>
                    <a:pt x="5062634" y="2112092"/>
                    <a:pt x="5062317" y="2108177"/>
                  </a:cubicBezTo>
                  <a:lnTo>
                    <a:pt x="5053108" y="2100558"/>
                  </a:lnTo>
                  <a:lnTo>
                    <a:pt x="5054378" y="2089131"/>
                  </a:lnTo>
                  <a:lnTo>
                    <a:pt x="5061046" y="2078655"/>
                  </a:lnTo>
                  <a:lnTo>
                    <a:pt x="5058506" y="2054530"/>
                  </a:lnTo>
                  <a:lnTo>
                    <a:pt x="5041993" y="2037070"/>
                  </a:lnTo>
                  <a:lnTo>
                    <a:pt x="5029291" y="2038023"/>
                  </a:lnTo>
                  <a:lnTo>
                    <a:pt x="5023575" y="2023105"/>
                  </a:lnTo>
                  <a:lnTo>
                    <a:pt x="5007697" y="2018344"/>
                  </a:lnTo>
                  <a:lnTo>
                    <a:pt x="4999123" y="2020248"/>
                  </a:lnTo>
                  <a:lnTo>
                    <a:pt x="4983246" y="2015487"/>
                  </a:lnTo>
                  <a:cubicBezTo>
                    <a:pt x="4983034" y="2013053"/>
                    <a:pt x="4982823" y="2010620"/>
                    <a:pt x="4982611" y="2008186"/>
                  </a:cubicBezTo>
                  <a:lnTo>
                    <a:pt x="4988009" y="1998028"/>
                  </a:lnTo>
                  <a:lnTo>
                    <a:pt x="5000076" y="1981203"/>
                  </a:lnTo>
                  <a:lnTo>
                    <a:pt x="4994043" y="1967553"/>
                  </a:lnTo>
                  <a:lnTo>
                    <a:pt x="5002617" y="1951682"/>
                  </a:lnTo>
                  <a:lnTo>
                    <a:pt x="4999123" y="1929461"/>
                  </a:lnTo>
                  <a:lnTo>
                    <a:pt x="4995630" y="1894542"/>
                  </a:lnTo>
                  <a:lnTo>
                    <a:pt x="5009285" y="1902161"/>
                  </a:lnTo>
                  <a:lnTo>
                    <a:pt x="5047709" y="1893273"/>
                  </a:lnTo>
                  <a:lnTo>
                    <a:pt x="5039135" y="1881527"/>
                  </a:lnTo>
                  <a:lnTo>
                    <a:pt x="5005157" y="1876766"/>
                  </a:lnTo>
                  <a:lnTo>
                    <a:pt x="5002617" y="1850418"/>
                  </a:lnTo>
                  <a:lnTo>
                    <a:pt x="4992137" y="1848195"/>
                  </a:lnTo>
                  <a:lnTo>
                    <a:pt x="4983563" y="1833911"/>
                  </a:lnTo>
                  <a:lnTo>
                    <a:pt x="4946092" y="1793913"/>
                  </a:lnTo>
                  <a:lnTo>
                    <a:pt x="4935295" y="1787882"/>
                  </a:lnTo>
                  <a:lnTo>
                    <a:pt x="4931167" y="1776771"/>
                  </a:lnTo>
                  <a:lnTo>
                    <a:pt x="4927674" y="1736774"/>
                  </a:lnTo>
                  <a:lnTo>
                    <a:pt x="4952125" y="1676460"/>
                  </a:lnTo>
                  <a:lnTo>
                    <a:pt x="4991820" y="1677730"/>
                  </a:lnTo>
                  <a:lnTo>
                    <a:pt x="4996901" y="1692332"/>
                  </a:lnTo>
                  <a:lnTo>
                    <a:pt x="5009603" y="1701855"/>
                  </a:lnTo>
                  <a:lnTo>
                    <a:pt x="5029926" y="1718680"/>
                  </a:lnTo>
                  <a:lnTo>
                    <a:pt x="5046757" y="1713283"/>
                  </a:lnTo>
                  <a:lnTo>
                    <a:pt x="5056283" y="1697411"/>
                  </a:lnTo>
                  <a:lnTo>
                    <a:pt x="5071208" y="1709791"/>
                  </a:lnTo>
                  <a:lnTo>
                    <a:pt x="5083910" y="1736774"/>
                  </a:lnTo>
                  <a:lnTo>
                    <a:pt x="5105504" y="1744075"/>
                  </a:lnTo>
                  <a:lnTo>
                    <a:pt x="5111855" y="1778041"/>
                  </a:lnTo>
                  <a:lnTo>
                    <a:pt x="5136307" y="1784072"/>
                  </a:lnTo>
                  <a:lnTo>
                    <a:pt x="5148056" y="1794230"/>
                  </a:lnTo>
                  <a:lnTo>
                    <a:pt x="5180129" y="1806611"/>
                  </a:lnTo>
                  <a:lnTo>
                    <a:pt x="5208709" y="1806293"/>
                  </a:lnTo>
                  <a:lnTo>
                    <a:pt x="5222364" y="1819944"/>
                  </a:lnTo>
                  <a:lnTo>
                    <a:pt x="5236019" y="1815817"/>
                  </a:lnTo>
                  <a:lnTo>
                    <a:pt x="5246815" y="1797723"/>
                  </a:lnTo>
                  <a:lnTo>
                    <a:pt x="5282381" y="1793278"/>
                  </a:lnTo>
                  <a:lnTo>
                    <a:pt x="5296671" y="1809785"/>
                  </a:lnTo>
                  <a:lnTo>
                    <a:pt x="5313184" y="1798040"/>
                  </a:lnTo>
                  <a:lnTo>
                    <a:pt x="5292226" y="1784707"/>
                  </a:lnTo>
                  <a:lnTo>
                    <a:pt x="5274760" y="1738361"/>
                  </a:lnTo>
                  <a:lnTo>
                    <a:pt x="5283969" y="1720267"/>
                  </a:lnTo>
                  <a:lnTo>
                    <a:pt x="5266821" y="1700585"/>
                  </a:lnTo>
                  <a:lnTo>
                    <a:pt x="5264598" y="1678682"/>
                  </a:lnTo>
                  <a:lnTo>
                    <a:pt x="5249038" y="1678682"/>
                  </a:lnTo>
                  <a:lnTo>
                    <a:pt x="5216013" y="1694871"/>
                  </a:lnTo>
                  <a:lnTo>
                    <a:pt x="5195689" y="1687253"/>
                  </a:lnTo>
                  <a:lnTo>
                    <a:pt x="5162346" y="1627892"/>
                  </a:lnTo>
                  <a:lnTo>
                    <a:pt x="5139482" y="1617734"/>
                  </a:lnTo>
                  <a:lnTo>
                    <a:pt x="5136307" y="1584085"/>
                  </a:lnTo>
                  <a:lnTo>
                    <a:pt x="5167745" y="1561229"/>
                  </a:lnTo>
                  <a:lnTo>
                    <a:pt x="5170920" y="1527581"/>
                  </a:lnTo>
                  <a:lnTo>
                    <a:pt x="5189021" y="1518057"/>
                  </a:lnTo>
                  <a:lnTo>
                    <a:pt x="5249673" y="1546944"/>
                  </a:lnTo>
                  <a:lnTo>
                    <a:pt x="5252214" y="1563769"/>
                  </a:lnTo>
                  <a:lnTo>
                    <a:pt x="5266821" y="1584402"/>
                  </a:lnTo>
                  <a:lnTo>
                    <a:pt x="5281746" y="1579323"/>
                  </a:lnTo>
                  <a:lnTo>
                    <a:pt x="5310326" y="1590434"/>
                  </a:lnTo>
                  <a:lnTo>
                    <a:pt x="5314772" y="1601227"/>
                  </a:lnTo>
                  <a:lnTo>
                    <a:pt x="5280794" y="1607893"/>
                  </a:lnTo>
                  <a:lnTo>
                    <a:pt x="5286510" y="1619003"/>
                  </a:lnTo>
                  <a:lnTo>
                    <a:pt x="5284287" y="1632971"/>
                  </a:lnTo>
                  <a:lnTo>
                    <a:pt x="5296036" y="1632971"/>
                  </a:lnTo>
                  <a:lnTo>
                    <a:pt x="5308421" y="1613924"/>
                  </a:lnTo>
                  <a:lnTo>
                    <a:pt x="5325251" y="1609163"/>
                  </a:lnTo>
                  <a:lnTo>
                    <a:pt x="5326521" y="1595830"/>
                  </a:lnTo>
                  <a:lnTo>
                    <a:pt x="5336048" y="1605988"/>
                  </a:lnTo>
                  <a:lnTo>
                    <a:pt x="5363675" y="1608845"/>
                  </a:lnTo>
                  <a:lnTo>
                    <a:pt x="5398606" y="1632971"/>
                  </a:lnTo>
                  <a:lnTo>
                    <a:pt x="5415437" y="1632971"/>
                  </a:lnTo>
                  <a:lnTo>
                    <a:pt x="5434807" y="1646303"/>
                  </a:lnTo>
                  <a:lnTo>
                    <a:pt x="5449415" y="1645351"/>
                  </a:lnTo>
                  <a:lnTo>
                    <a:pt x="5457036" y="1630431"/>
                  </a:lnTo>
                  <a:lnTo>
                    <a:pt x="5479265" y="1650112"/>
                  </a:lnTo>
                  <a:lnTo>
                    <a:pt x="5532296" y="1657096"/>
                  </a:lnTo>
                  <a:lnTo>
                    <a:pt x="5561829" y="1686618"/>
                  </a:lnTo>
                  <a:lnTo>
                    <a:pt x="5580247" y="1706299"/>
                  </a:lnTo>
                  <a:lnTo>
                    <a:pt x="5605016" y="1717410"/>
                  </a:lnTo>
                  <a:lnTo>
                    <a:pt x="5625975" y="1744710"/>
                  </a:lnTo>
                  <a:lnTo>
                    <a:pt x="5623117" y="1777089"/>
                  </a:lnTo>
                  <a:lnTo>
                    <a:pt x="5640265" y="1768836"/>
                  </a:lnTo>
                  <a:lnTo>
                    <a:pt x="5644075" y="1753915"/>
                  </a:lnTo>
                  <a:lnTo>
                    <a:pt x="5659000" y="1752963"/>
                  </a:lnTo>
                  <a:cubicBezTo>
                    <a:pt x="5658894" y="1735398"/>
                    <a:pt x="5658789" y="1717833"/>
                    <a:pt x="5658683" y="1700268"/>
                  </a:cubicBezTo>
                  <a:lnTo>
                    <a:pt x="5642805" y="1692967"/>
                  </a:lnTo>
                  <a:lnTo>
                    <a:pt x="5625657" y="1702490"/>
                  </a:lnTo>
                  <a:lnTo>
                    <a:pt x="5612955" y="1698364"/>
                  </a:lnTo>
                  <a:lnTo>
                    <a:pt x="5586598" y="1681856"/>
                  </a:lnTo>
                  <a:lnTo>
                    <a:pt x="5563099" y="1673603"/>
                  </a:lnTo>
                  <a:lnTo>
                    <a:pt x="5536107" y="1639954"/>
                  </a:lnTo>
                  <a:lnTo>
                    <a:pt x="5533884" y="1614877"/>
                  </a:lnTo>
                  <a:lnTo>
                    <a:pt x="5525310" y="1606306"/>
                  </a:lnTo>
                  <a:lnTo>
                    <a:pt x="5520864" y="1587577"/>
                  </a:lnTo>
                  <a:lnTo>
                    <a:pt x="5506892" y="1553928"/>
                  </a:lnTo>
                  <a:lnTo>
                    <a:pt x="5487839" y="1548849"/>
                  </a:lnTo>
                  <a:lnTo>
                    <a:pt x="5479265" y="1536469"/>
                  </a:lnTo>
                  <a:lnTo>
                    <a:pt x="5447510" y="1422825"/>
                  </a:lnTo>
                  <a:lnTo>
                    <a:pt x="5517689" y="1368543"/>
                  </a:lnTo>
                  <a:lnTo>
                    <a:pt x="5523087" y="1350766"/>
                  </a:lnTo>
                  <a:lnTo>
                    <a:pt x="5550397" y="1326958"/>
                  </a:lnTo>
                  <a:lnTo>
                    <a:pt x="5594537" y="1318070"/>
                  </a:lnTo>
                  <a:lnTo>
                    <a:pt x="5668209" y="1243789"/>
                  </a:lnTo>
                  <a:lnTo>
                    <a:pt x="5664081" y="1233314"/>
                  </a:lnTo>
                  <a:lnTo>
                    <a:pt x="5682817" y="1223790"/>
                  </a:lnTo>
                  <a:lnTo>
                    <a:pt x="5685992" y="1203474"/>
                  </a:lnTo>
                  <a:lnTo>
                    <a:pt x="5706633" y="1206649"/>
                  </a:lnTo>
                  <a:lnTo>
                    <a:pt x="5719971" y="1231726"/>
                  </a:lnTo>
                  <a:lnTo>
                    <a:pt x="5752361" y="1223156"/>
                  </a:lnTo>
                  <a:lnTo>
                    <a:pt x="5769827" y="1239662"/>
                  </a:lnTo>
                  <a:lnTo>
                    <a:pt x="5782211" y="1231092"/>
                  </a:lnTo>
                  <a:lnTo>
                    <a:pt x="5791103" y="1248233"/>
                  </a:lnTo>
                  <a:lnTo>
                    <a:pt x="5821906" y="1271724"/>
                  </a:lnTo>
                  <a:lnTo>
                    <a:pt x="5786975" y="1286961"/>
                  </a:lnTo>
                  <a:lnTo>
                    <a:pt x="5791738" y="1317435"/>
                  </a:lnTo>
                  <a:lnTo>
                    <a:pt x="5799994" y="1301563"/>
                  </a:lnTo>
                  <a:lnTo>
                    <a:pt x="5830162" y="1286644"/>
                  </a:lnTo>
                  <a:lnTo>
                    <a:pt x="5851756" y="1302198"/>
                  </a:lnTo>
                  <a:lnTo>
                    <a:pt x="5844452" y="1320292"/>
                  </a:lnTo>
                  <a:lnTo>
                    <a:pt x="5862870" y="1361242"/>
                  </a:lnTo>
                  <a:lnTo>
                    <a:pt x="5894943" y="1415842"/>
                  </a:lnTo>
                  <a:lnTo>
                    <a:pt x="5903517" y="1406319"/>
                  </a:lnTo>
                  <a:lnTo>
                    <a:pt x="5872397" y="1365051"/>
                  </a:lnTo>
                  <a:lnTo>
                    <a:pt x="5876842" y="1291723"/>
                  </a:lnTo>
                  <a:lnTo>
                    <a:pt x="5860965" y="1271406"/>
                  </a:lnTo>
                  <a:lnTo>
                    <a:pt x="5870174" y="1250455"/>
                  </a:lnTo>
                  <a:lnTo>
                    <a:pt x="5882558" y="1205061"/>
                  </a:lnTo>
                  <a:lnTo>
                    <a:pt x="5897166" y="1192364"/>
                  </a:lnTo>
                  <a:lnTo>
                    <a:pt x="5902882" y="1094274"/>
                  </a:lnTo>
                  <a:lnTo>
                    <a:pt x="5870491" y="1042849"/>
                  </a:lnTo>
                  <a:lnTo>
                    <a:pt x="5859059" y="1052689"/>
                  </a:lnTo>
                  <a:lnTo>
                    <a:pt x="5833337" y="1047610"/>
                  </a:lnTo>
                  <a:lnTo>
                    <a:pt x="5835878" y="979042"/>
                  </a:lnTo>
                  <a:lnTo>
                    <a:pt x="5853067" y="949041"/>
                  </a:lnTo>
                  <a:lnTo>
                    <a:pt x="6060620" y="1177406"/>
                  </a:lnTo>
                  <a:cubicBezTo>
                    <a:pt x="6579822" y="1806535"/>
                    <a:pt x="6891715" y="2613092"/>
                    <a:pt x="6891715" y="3492496"/>
                  </a:cubicBezTo>
                  <a:cubicBezTo>
                    <a:pt x="6891715" y="3869384"/>
                    <a:pt x="6834429" y="4232891"/>
                    <a:pt x="6728088" y="4574786"/>
                  </a:cubicBezTo>
                  <a:lnTo>
                    <a:pt x="6699847" y="4651948"/>
                  </a:lnTo>
                  <a:lnTo>
                    <a:pt x="6676768" y="4648009"/>
                  </a:lnTo>
                  <a:lnTo>
                    <a:pt x="6661525" y="4656897"/>
                  </a:lnTo>
                  <a:lnTo>
                    <a:pt x="6642472" y="4667056"/>
                  </a:lnTo>
                  <a:lnTo>
                    <a:pt x="6630405" y="4672135"/>
                  </a:lnTo>
                  <a:lnTo>
                    <a:pt x="6623101" y="4666421"/>
                  </a:lnTo>
                  <a:lnTo>
                    <a:pt x="6612622" y="4665151"/>
                  </a:lnTo>
                  <a:lnTo>
                    <a:pt x="6615162" y="4650548"/>
                  </a:lnTo>
                  <a:lnTo>
                    <a:pt x="6607541" y="4646104"/>
                  </a:lnTo>
                  <a:lnTo>
                    <a:pt x="6593251" y="4644517"/>
                  </a:lnTo>
                  <a:lnTo>
                    <a:pt x="6562448" y="4645787"/>
                  </a:lnTo>
                  <a:lnTo>
                    <a:pt x="6541172" y="4642295"/>
                  </a:lnTo>
                  <a:lnTo>
                    <a:pt x="6527200" y="4650548"/>
                  </a:lnTo>
                  <a:lnTo>
                    <a:pt x="6501161" y="4671818"/>
                  </a:lnTo>
                  <a:lnTo>
                    <a:pt x="6482743" y="4687373"/>
                  </a:lnTo>
                  <a:lnTo>
                    <a:pt x="6482425" y="4699753"/>
                  </a:lnTo>
                  <a:lnTo>
                    <a:pt x="6465277" y="4709912"/>
                  </a:lnTo>
                  <a:lnTo>
                    <a:pt x="6458926" y="4706737"/>
                  </a:lnTo>
                  <a:lnTo>
                    <a:pt x="6448447" y="4706420"/>
                  </a:lnTo>
                  <a:lnTo>
                    <a:pt x="6438920" y="4710229"/>
                  </a:lnTo>
                  <a:lnTo>
                    <a:pt x="6430346" y="4707689"/>
                  </a:lnTo>
                  <a:lnTo>
                    <a:pt x="6405895" y="4713403"/>
                  </a:lnTo>
                  <a:lnTo>
                    <a:pt x="6398591" y="4710229"/>
                  </a:lnTo>
                  <a:lnTo>
                    <a:pt x="6382714" y="4715308"/>
                  </a:lnTo>
                  <a:lnTo>
                    <a:pt x="6364296" y="4728324"/>
                  </a:lnTo>
                  <a:lnTo>
                    <a:pt x="6358897" y="4725149"/>
                  </a:lnTo>
                  <a:lnTo>
                    <a:pt x="6348418" y="4731181"/>
                  </a:lnTo>
                  <a:lnTo>
                    <a:pt x="6361755" y="4741022"/>
                  </a:lnTo>
                  <a:lnTo>
                    <a:pt x="6358580" y="4749275"/>
                  </a:lnTo>
                  <a:lnTo>
                    <a:pt x="6347783" y="4740704"/>
                  </a:lnTo>
                  <a:lnTo>
                    <a:pt x="6342702" y="4740387"/>
                  </a:lnTo>
                  <a:lnTo>
                    <a:pt x="6347783" y="4750863"/>
                  </a:lnTo>
                  <a:cubicBezTo>
                    <a:pt x="6348092" y="4754989"/>
                    <a:pt x="6348402" y="4759116"/>
                    <a:pt x="6348711" y="4763242"/>
                  </a:cubicBezTo>
                  <a:cubicBezTo>
                    <a:pt x="6348716" y="4763245"/>
                    <a:pt x="6348722" y="4763247"/>
                    <a:pt x="6348727" y="4763250"/>
                  </a:cubicBezTo>
                  <a:cubicBezTo>
                    <a:pt x="6348722" y="4763255"/>
                    <a:pt x="6348718" y="4763261"/>
                    <a:pt x="6348713" y="4763266"/>
                  </a:cubicBezTo>
                  <a:cubicBezTo>
                    <a:pt x="6348720" y="4763364"/>
                    <a:pt x="6348728" y="4763463"/>
                    <a:pt x="6348735" y="4763561"/>
                  </a:cubicBezTo>
                  <a:lnTo>
                    <a:pt x="6348545" y="4763458"/>
                  </a:lnTo>
                  <a:lnTo>
                    <a:pt x="6342059" y="4770869"/>
                  </a:lnTo>
                  <a:lnTo>
                    <a:pt x="6330309" y="4769282"/>
                  </a:lnTo>
                  <a:lnTo>
                    <a:pt x="6323958" y="4777535"/>
                  </a:lnTo>
                  <a:lnTo>
                    <a:pt x="6316337" y="4778488"/>
                  </a:lnTo>
                  <a:lnTo>
                    <a:pt x="6317925" y="4768964"/>
                  </a:lnTo>
                  <a:lnTo>
                    <a:pt x="6305858" y="4774043"/>
                  </a:lnTo>
                  <a:lnTo>
                    <a:pt x="6301094" y="4786424"/>
                  </a:lnTo>
                  <a:lnTo>
                    <a:pt x="6296013" y="4788328"/>
                  </a:lnTo>
                  <a:lnTo>
                    <a:pt x="6299189" y="4797852"/>
                  </a:lnTo>
                  <a:lnTo>
                    <a:pt x="6295696" y="4809597"/>
                  </a:lnTo>
                  <a:lnTo>
                    <a:pt x="6283946" y="4807057"/>
                  </a:lnTo>
                  <a:lnTo>
                    <a:pt x="6280771" y="4811184"/>
                  </a:lnTo>
                  <a:lnTo>
                    <a:pt x="6283629" y="4820707"/>
                  </a:lnTo>
                  <a:lnTo>
                    <a:pt x="6276008" y="4824834"/>
                  </a:lnTo>
                  <a:lnTo>
                    <a:pt x="6262353" y="4822294"/>
                  </a:lnTo>
                  <a:lnTo>
                    <a:pt x="6252826" y="4817850"/>
                  </a:lnTo>
                  <a:lnTo>
                    <a:pt x="6238219" y="4805788"/>
                  </a:lnTo>
                  <a:lnTo>
                    <a:pt x="6229645" y="4806740"/>
                  </a:lnTo>
                  <a:lnTo>
                    <a:pt x="6234090" y="4816263"/>
                  </a:lnTo>
                  <a:lnTo>
                    <a:pt x="6241077" y="4819437"/>
                  </a:lnTo>
                  <a:lnTo>
                    <a:pt x="6235678" y="4830230"/>
                  </a:lnTo>
                  <a:lnTo>
                    <a:pt x="6222023" y="4829913"/>
                  </a:lnTo>
                  <a:lnTo>
                    <a:pt x="6214402" y="4824199"/>
                  </a:lnTo>
                  <a:lnTo>
                    <a:pt x="6210274" y="4832770"/>
                  </a:lnTo>
                  <a:lnTo>
                    <a:pt x="6222659" y="4840389"/>
                  </a:lnTo>
                  <a:lnTo>
                    <a:pt x="6215990" y="4849594"/>
                  </a:lnTo>
                  <a:lnTo>
                    <a:pt x="6210591" y="4852769"/>
                  </a:lnTo>
                  <a:lnTo>
                    <a:pt x="6213767" y="4861340"/>
                  </a:lnTo>
                  <a:lnTo>
                    <a:pt x="6204558" y="4877847"/>
                  </a:lnTo>
                  <a:lnTo>
                    <a:pt x="6200747" y="4872133"/>
                  </a:lnTo>
                  <a:lnTo>
                    <a:pt x="6195666" y="4852134"/>
                  </a:lnTo>
                  <a:lnTo>
                    <a:pt x="6187410" y="4861657"/>
                  </a:lnTo>
                  <a:lnTo>
                    <a:pt x="6179154" y="4880386"/>
                  </a:lnTo>
                  <a:lnTo>
                    <a:pt x="6191538" y="4903877"/>
                  </a:lnTo>
                  <a:lnTo>
                    <a:pt x="6190268" y="4915305"/>
                  </a:lnTo>
                  <a:lnTo>
                    <a:pt x="6178201" y="4924510"/>
                  </a:lnTo>
                  <a:lnTo>
                    <a:pt x="6178519" y="4914035"/>
                  </a:lnTo>
                  <a:lnTo>
                    <a:pt x="6176296" y="4909591"/>
                  </a:lnTo>
                  <a:lnTo>
                    <a:pt x="6160418" y="4917844"/>
                  </a:lnTo>
                  <a:lnTo>
                    <a:pt x="6158830" y="4927050"/>
                  </a:lnTo>
                  <a:cubicBezTo>
                    <a:pt x="6158724" y="4929378"/>
                    <a:pt x="6158619" y="4931706"/>
                    <a:pt x="6158513" y="4934034"/>
                  </a:cubicBezTo>
                  <a:lnTo>
                    <a:pt x="6158513" y="4936891"/>
                  </a:lnTo>
                  <a:lnTo>
                    <a:pt x="6158513" y="4938795"/>
                  </a:lnTo>
                  <a:lnTo>
                    <a:pt x="6161688" y="4947366"/>
                  </a:lnTo>
                  <a:lnTo>
                    <a:pt x="6154067" y="4956572"/>
                  </a:lnTo>
                  <a:lnTo>
                    <a:pt x="6141365" y="4963556"/>
                  </a:lnTo>
                  <a:lnTo>
                    <a:pt x="6135649" y="4978475"/>
                  </a:lnTo>
                  <a:lnTo>
                    <a:pt x="6122312" y="4993712"/>
                  </a:lnTo>
                  <a:lnTo>
                    <a:pt x="6129933" y="5024187"/>
                  </a:lnTo>
                  <a:lnTo>
                    <a:pt x="6136919" y="5038472"/>
                  </a:lnTo>
                  <a:lnTo>
                    <a:pt x="6148668" y="5036250"/>
                  </a:lnTo>
                  <a:lnTo>
                    <a:pt x="6154384" y="5027044"/>
                  </a:lnTo>
                  <a:lnTo>
                    <a:pt x="6170897" y="5030853"/>
                  </a:lnTo>
                  <a:lnTo>
                    <a:pt x="6175661" y="5059423"/>
                  </a:lnTo>
                  <a:lnTo>
                    <a:pt x="6177248" y="5069898"/>
                  </a:lnTo>
                  <a:lnTo>
                    <a:pt x="6190268" y="5079739"/>
                  </a:lnTo>
                  <a:lnTo>
                    <a:pt x="6194396" y="5079739"/>
                  </a:lnTo>
                  <a:lnTo>
                    <a:pt x="6197254" y="5089262"/>
                  </a:lnTo>
                  <a:lnTo>
                    <a:pt x="6190586" y="5103864"/>
                  </a:lnTo>
                  <a:lnTo>
                    <a:pt x="6188680" y="5128307"/>
                  </a:lnTo>
                  <a:lnTo>
                    <a:pt x="6195031" y="5132434"/>
                  </a:lnTo>
                  <a:lnTo>
                    <a:pt x="6206146" y="5113705"/>
                  </a:lnTo>
                  <a:lnTo>
                    <a:pt x="6212814" y="5101325"/>
                  </a:lnTo>
                  <a:lnTo>
                    <a:pt x="6214085" y="5089897"/>
                  </a:lnTo>
                  <a:lnTo>
                    <a:pt x="6218213" y="5103547"/>
                  </a:lnTo>
                  <a:lnTo>
                    <a:pt x="6212179" y="5126403"/>
                  </a:lnTo>
                  <a:lnTo>
                    <a:pt x="6204240" y="5141957"/>
                  </a:lnTo>
                  <a:lnTo>
                    <a:pt x="6206146" y="5154972"/>
                  </a:lnTo>
                  <a:lnTo>
                    <a:pt x="6212814" y="5145767"/>
                  </a:lnTo>
                  <a:cubicBezTo>
                    <a:pt x="6213026" y="5149999"/>
                    <a:pt x="6213237" y="5154232"/>
                    <a:pt x="6213449" y="5158464"/>
                  </a:cubicBezTo>
                  <a:lnTo>
                    <a:pt x="6203605" y="5169575"/>
                  </a:lnTo>
                  <a:lnTo>
                    <a:pt x="6197889" y="5184177"/>
                  </a:lnTo>
                  <a:lnTo>
                    <a:pt x="6202970" y="5201319"/>
                  </a:lnTo>
                  <a:lnTo>
                    <a:pt x="6235678" y="5233698"/>
                  </a:lnTo>
                  <a:lnTo>
                    <a:pt x="6249333" y="5251157"/>
                  </a:lnTo>
                  <a:lnTo>
                    <a:pt x="6260130" y="5274330"/>
                  </a:lnTo>
                  <a:lnTo>
                    <a:pt x="6275690" y="5324168"/>
                  </a:lnTo>
                  <a:lnTo>
                    <a:pt x="6291250" y="5336232"/>
                  </a:lnTo>
                  <a:lnTo>
                    <a:pt x="6303952" y="5347977"/>
                  </a:lnTo>
                  <a:lnTo>
                    <a:pt x="6297190" y="5360853"/>
                  </a:lnTo>
                  <a:lnTo>
                    <a:pt x="6297448" y="5360940"/>
                  </a:lnTo>
                  <a:lnTo>
                    <a:pt x="6303928" y="5348597"/>
                  </a:lnTo>
                  <a:lnTo>
                    <a:pt x="6326471" y="5368282"/>
                  </a:lnTo>
                  <a:lnTo>
                    <a:pt x="6343298" y="5377172"/>
                  </a:lnTo>
                  <a:lnTo>
                    <a:pt x="6352738" y="5391437"/>
                  </a:lnTo>
                  <a:lnTo>
                    <a:pt x="6270138" y="5527402"/>
                  </a:lnTo>
                  <a:lnTo>
                    <a:pt x="6157685" y="5677783"/>
                  </a:lnTo>
                  <a:lnTo>
                    <a:pt x="6151028" y="5680333"/>
                  </a:lnTo>
                  <a:lnTo>
                    <a:pt x="6151528" y="5680898"/>
                  </a:lnTo>
                  <a:lnTo>
                    <a:pt x="6124790" y="5702235"/>
                  </a:lnTo>
                  <a:lnTo>
                    <a:pt x="6108874" y="5721342"/>
                  </a:lnTo>
                  <a:lnTo>
                    <a:pt x="6108664" y="5720387"/>
                  </a:lnTo>
                  <a:lnTo>
                    <a:pt x="6071278" y="5721342"/>
                  </a:lnTo>
                  <a:lnTo>
                    <a:pt x="6010443" y="5705105"/>
                  </a:lnTo>
                  <a:lnTo>
                    <a:pt x="5965134" y="5657668"/>
                  </a:lnTo>
                  <a:lnTo>
                    <a:pt x="5954821" y="5617474"/>
                  </a:lnTo>
                  <a:lnTo>
                    <a:pt x="5954631" y="5617583"/>
                  </a:lnTo>
                  <a:lnTo>
                    <a:pt x="5954678" y="5617604"/>
                  </a:lnTo>
                  <a:lnTo>
                    <a:pt x="5954550" y="5617629"/>
                  </a:lnTo>
                  <a:lnTo>
                    <a:pt x="5954176" y="5617843"/>
                  </a:lnTo>
                  <a:lnTo>
                    <a:pt x="5953959" y="5617746"/>
                  </a:lnTo>
                  <a:lnTo>
                    <a:pt x="5903234" y="5627755"/>
                  </a:lnTo>
                  <a:cubicBezTo>
                    <a:pt x="5903446" y="5629764"/>
                    <a:pt x="5903657" y="5631774"/>
                    <a:pt x="5903869" y="5633783"/>
                  </a:cubicBezTo>
                  <a:lnTo>
                    <a:pt x="5906092" y="5648375"/>
                  </a:lnTo>
                  <a:lnTo>
                    <a:pt x="5907044" y="5656623"/>
                  </a:lnTo>
                  <a:lnTo>
                    <a:pt x="5908632" y="5664871"/>
                  </a:lnTo>
                  <a:lnTo>
                    <a:pt x="5910220" y="5671850"/>
                  </a:lnTo>
                  <a:lnTo>
                    <a:pt x="5911808" y="5677243"/>
                  </a:lnTo>
                  <a:lnTo>
                    <a:pt x="5914031" y="5683270"/>
                  </a:lnTo>
                  <a:lnTo>
                    <a:pt x="5916253" y="5691835"/>
                  </a:lnTo>
                  <a:lnTo>
                    <a:pt x="5919111" y="5701987"/>
                  </a:lnTo>
                  <a:lnTo>
                    <a:pt x="5921017" y="5712772"/>
                  </a:lnTo>
                  <a:lnTo>
                    <a:pt x="5923240" y="5723558"/>
                  </a:lnTo>
                  <a:lnTo>
                    <a:pt x="5925145" y="5733075"/>
                  </a:lnTo>
                  <a:cubicBezTo>
                    <a:pt x="5925357" y="5735507"/>
                    <a:pt x="5925568" y="5737939"/>
                    <a:pt x="5925780" y="5740371"/>
                  </a:cubicBezTo>
                  <a:lnTo>
                    <a:pt x="5925780" y="5743226"/>
                  </a:lnTo>
                  <a:cubicBezTo>
                    <a:pt x="5925674" y="5743861"/>
                    <a:pt x="5925569" y="5744495"/>
                    <a:pt x="5925463" y="5745130"/>
                  </a:cubicBezTo>
                  <a:cubicBezTo>
                    <a:pt x="5925251" y="5746716"/>
                    <a:pt x="5925040" y="5748302"/>
                    <a:pt x="5924828" y="5749888"/>
                  </a:cubicBezTo>
                  <a:lnTo>
                    <a:pt x="5923875" y="5758453"/>
                  </a:lnTo>
                  <a:cubicBezTo>
                    <a:pt x="5923663" y="5762260"/>
                    <a:pt x="5923452" y="5766067"/>
                    <a:pt x="5923240" y="5769874"/>
                  </a:cubicBezTo>
                  <a:cubicBezTo>
                    <a:pt x="5923028" y="5774104"/>
                    <a:pt x="5922817" y="5778333"/>
                    <a:pt x="5922605" y="5782563"/>
                  </a:cubicBezTo>
                  <a:lnTo>
                    <a:pt x="5922605" y="5795252"/>
                  </a:lnTo>
                  <a:lnTo>
                    <a:pt x="5922287" y="5806989"/>
                  </a:lnTo>
                  <a:lnTo>
                    <a:pt x="5922605" y="5816189"/>
                  </a:lnTo>
                  <a:cubicBezTo>
                    <a:pt x="5922711" y="5817246"/>
                    <a:pt x="5922816" y="5818304"/>
                    <a:pt x="5922922" y="5819361"/>
                  </a:cubicBezTo>
                  <a:lnTo>
                    <a:pt x="5923240" y="5821899"/>
                  </a:lnTo>
                  <a:lnTo>
                    <a:pt x="5924192" y="5826975"/>
                  </a:lnTo>
                  <a:lnTo>
                    <a:pt x="5925463" y="5836175"/>
                  </a:lnTo>
                  <a:lnTo>
                    <a:pt x="5928321" y="5859015"/>
                  </a:lnTo>
                  <a:lnTo>
                    <a:pt x="5931496" y="5889786"/>
                  </a:lnTo>
                  <a:lnTo>
                    <a:pt x="5891802" y="5911675"/>
                  </a:lnTo>
                  <a:lnTo>
                    <a:pt x="5867985" y="5892007"/>
                  </a:lnTo>
                  <a:lnTo>
                    <a:pt x="5834006" y="5896131"/>
                  </a:lnTo>
                  <a:lnTo>
                    <a:pt x="5807014" y="5906282"/>
                  </a:lnTo>
                  <a:lnTo>
                    <a:pt x="5779387" y="5900572"/>
                  </a:lnTo>
                  <a:lnTo>
                    <a:pt x="5720956" y="5935467"/>
                  </a:lnTo>
                  <a:lnTo>
                    <a:pt x="5698092" y="5915164"/>
                  </a:lnTo>
                  <a:lnTo>
                    <a:pt x="5652047" y="5929440"/>
                  </a:lnTo>
                  <a:lnTo>
                    <a:pt x="5585360" y="5938322"/>
                  </a:lnTo>
                  <a:lnTo>
                    <a:pt x="5474215" y="5985272"/>
                  </a:lnTo>
                  <a:lnTo>
                    <a:pt x="5431027" y="5995741"/>
                  </a:lnTo>
                  <a:lnTo>
                    <a:pt x="5379583" y="5956721"/>
                  </a:lnTo>
                  <a:lnTo>
                    <a:pt x="5337983" y="5954818"/>
                  </a:lnTo>
                  <a:lnTo>
                    <a:pt x="5261452" y="5985907"/>
                  </a:lnTo>
                  <a:lnTo>
                    <a:pt x="5234142" y="5983369"/>
                  </a:lnTo>
                  <a:lnTo>
                    <a:pt x="5210961" y="5957356"/>
                  </a:lnTo>
                  <a:lnTo>
                    <a:pt x="5197623" y="5967824"/>
                  </a:lnTo>
                  <a:lnTo>
                    <a:pt x="5173489" y="5994154"/>
                  </a:lnTo>
                  <a:cubicBezTo>
                    <a:pt x="5173912" y="6006420"/>
                    <a:pt x="5174336" y="6018687"/>
                    <a:pt x="5174759" y="6030953"/>
                  </a:cubicBezTo>
                  <a:lnTo>
                    <a:pt x="5150625" y="6049987"/>
                  </a:lnTo>
                  <a:lnTo>
                    <a:pt x="5148720" y="6075682"/>
                  </a:lnTo>
                  <a:lnTo>
                    <a:pt x="5130619" y="6078855"/>
                  </a:lnTo>
                  <a:lnTo>
                    <a:pt x="5123633" y="6088054"/>
                  </a:lnTo>
                  <a:lnTo>
                    <a:pt x="5108708" y="6085834"/>
                  </a:lnTo>
                  <a:lnTo>
                    <a:pt x="5112518" y="6077903"/>
                  </a:lnTo>
                  <a:lnTo>
                    <a:pt x="5105214" y="6066483"/>
                  </a:lnTo>
                  <a:lnTo>
                    <a:pt x="5097911" y="6052842"/>
                  </a:lnTo>
                  <a:lnTo>
                    <a:pt x="5104897" y="6028415"/>
                  </a:lnTo>
                  <a:lnTo>
                    <a:pt x="5133159" y="6005257"/>
                  </a:lnTo>
                  <a:cubicBezTo>
                    <a:pt x="5133477" y="5998913"/>
                    <a:pt x="5133794" y="5992568"/>
                    <a:pt x="5134112" y="5986224"/>
                  </a:cubicBezTo>
                  <a:lnTo>
                    <a:pt x="5116329" y="5973852"/>
                  </a:lnTo>
                  <a:lnTo>
                    <a:pt x="5093782" y="5989713"/>
                  </a:lnTo>
                  <a:lnTo>
                    <a:pt x="5084573" y="6005575"/>
                  </a:lnTo>
                  <a:lnTo>
                    <a:pt x="5073141" y="6016043"/>
                  </a:lnTo>
                  <a:lnTo>
                    <a:pt x="5035987" y="6013505"/>
                  </a:lnTo>
                  <a:lnTo>
                    <a:pt x="5021062" y="5997644"/>
                  </a:lnTo>
                  <a:lnTo>
                    <a:pt x="4988036" y="5989713"/>
                  </a:lnTo>
                  <a:lnTo>
                    <a:pt x="4966125" y="6007795"/>
                  </a:lnTo>
                  <a:lnTo>
                    <a:pt x="4944848" y="6018264"/>
                  </a:lnTo>
                  <a:lnTo>
                    <a:pt x="4934687" y="6043642"/>
                  </a:lnTo>
                  <a:lnTo>
                    <a:pt x="4913410" y="6049035"/>
                  </a:lnTo>
                  <a:lnTo>
                    <a:pt x="4903249" y="6067117"/>
                  </a:lnTo>
                  <a:lnTo>
                    <a:pt x="4857520" y="6070607"/>
                  </a:lnTo>
                  <a:lnTo>
                    <a:pt x="4836562" y="6068703"/>
                  </a:lnTo>
                  <a:lnTo>
                    <a:pt x="4823859" y="6077268"/>
                  </a:lnTo>
                  <a:lnTo>
                    <a:pt x="4801630" y="6085199"/>
                  </a:lnTo>
                  <a:lnTo>
                    <a:pt x="4774003" y="6068386"/>
                  </a:lnTo>
                  <a:lnTo>
                    <a:pt x="4750821" y="6037932"/>
                  </a:lnTo>
                  <a:lnTo>
                    <a:pt x="4727957" y="6027781"/>
                  </a:lnTo>
                  <a:lnTo>
                    <a:pt x="4707951" y="6010968"/>
                  </a:lnTo>
                  <a:lnTo>
                    <a:pt x="4689851" y="6006844"/>
                  </a:lnTo>
                  <a:lnTo>
                    <a:pt x="4665399" y="5992568"/>
                  </a:lnTo>
                  <a:lnTo>
                    <a:pt x="4627292" y="5989713"/>
                  </a:lnTo>
                  <a:lnTo>
                    <a:pt x="4610462" y="6002402"/>
                  </a:lnTo>
                  <a:lnTo>
                    <a:pt x="4606333" y="6020484"/>
                  </a:lnTo>
                  <a:cubicBezTo>
                    <a:pt x="4606121" y="6025031"/>
                    <a:pt x="4605910" y="6029578"/>
                    <a:pt x="4605698" y="6034125"/>
                  </a:cubicBezTo>
                  <a:lnTo>
                    <a:pt x="4582517" y="6058552"/>
                  </a:lnTo>
                  <a:lnTo>
                    <a:pt x="4568862" y="6058552"/>
                  </a:lnTo>
                  <a:cubicBezTo>
                    <a:pt x="4569074" y="6056120"/>
                    <a:pt x="4569285" y="6053688"/>
                    <a:pt x="4569497" y="6051256"/>
                  </a:cubicBezTo>
                  <a:lnTo>
                    <a:pt x="4563463" y="6051256"/>
                  </a:lnTo>
                  <a:lnTo>
                    <a:pt x="4557112" y="6066165"/>
                  </a:lnTo>
                  <a:lnTo>
                    <a:pt x="4544410" y="6071241"/>
                  </a:lnTo>
                  <a:lnTo>
                    <a:pt x="4526309" y="6076951"/>
                  </a:lnTo>
                  <a:lnTo>
                    <a:pt x="4501222" y="6073144"/>
                  </a:lnTo>
                  <a:lnTo>
                    <a:pt x="4480581" y="6058235"/>
                  </a:lnTo>
                  <a:lnTo>
                    <a:pt x="4455176" y="6030319"/>
                  </a:lnTo>
                  <a:lnTo>
                    <a:pt x="4452636" y="6011285"/>
                  </a:lnTo>
                  <a:lnTo>
                    <a:pt x="4435805" y="6006209"/>
                  </a:lnTo>
                  <a:lnTo>
                    <a:pt x="4440251" y="6023974"/>
                  </a:lnTo>
                  <a:lnTo>
                    <a:pt x="4422151" y="6025243"/>
                  </a:lnTo>
                  <a:lnTo>
                    <a:pt x="4409448" y="6012554"/>
                  </a:lnTo>
                  <a:lnTo>
                    <a:pt x="4402144" y="5999230"/>
                  </a:lnTo>
                  <a:lnTo>
                    <a:pt x="4394841" y="6000182"/>
                  </a:lnTo>
                  <a:lnTo>
                    <a:pt x="4383091" y="5992886"/>
                  </a:lnTo>
                  <a:lnTo>
                    <a:pt x="4374517" y="6004623"/>
                  </a:lnTo>
                  <a:lnTo>
                    <a:pt x="4377693" y="6021436"/>
                  </a:lnTo>
                  <a:lnTo>
                    <a:pt x="4365308" y="6035394"/>
                  </a:lnTo>
                  <a:lnTo>
                    <a:pt x="4358957" y="6041739"/>
                  </a:lnTo>
                  <a:lnTo>
                    <a:pt x="4352606" y="6040470"/>
                  </a:lnTo>
                  <a:lnTo>
                    <a:pt x="4361180" y="6029050"/>
                  </a:lnTo>
                  <a:lnTo>
                    <a:pt x="4355781" y="6026829"/>
                  </a:lnTo>
                  <a:lnTo>
                    <a:pt x="4347207" y="6033174"/>
                  </a:lnTo>
                  <a:lnTo>
                    <a:pt x="4347207" y="6019850"/>
                  </a:lnTo>
                  <a:lnTo>
                    <a:pt x="4356416" y="6010016"/>
                  </a:lnTo>
                  <a:lnTo>
                    <a:pt x="4353241" y="6008113"/>
                  </a:lnTo>
                  <a:lnTo>
                    <a:pt x="4334187" y="6009064"/>
                  </a:lnTo>
                  <a:lnTo>
                    <a:pt x="4319580" y="6020802"/>
                  </a:lnTo>
                  <a:lnTo>
                    <a:pt x="4303702" y="6016995"/>
                  </a:lnTo>
                  <a:lnTo>
                    <a:pt x="4298304" y="6022071"/>
                  </a:lnTo>
                  <a:lnTo>
                    <a:pt x="4293223" y="6018898"/>
                  </a:lnTo>
                  <a:lnTo>
                    <a:pt x="4293223" y="6010650"/>
                  </a:lnTo>
                  <a:lnTo>
                    <a:pt x="4303384" y="6002085"/>
                  </a:lnTo>
                  <a:lnTo>
                    <a:pt x="4318310" y="6001134"/>
                  </a:lnTo>
                  <a:lnTo>
                    <a:pt x="4331965" y="6001768"/>
                  </a:lnTo>
                  <a:lnTo>
                    <a:pt x="4349113" y="6003671"/>
                  </a:lnTo>
                  <a:lnTo>
                    <a:pt x="4354511" y="5993203"/>
                  </a:lnTo>
                  <a:lnTo>
                    <a:pt x="4349113" y="5983686"/>
                  </a:lnTo>
                  <a:lnTo>
                    <a:pt x="4356099" y="5978293"/>
                  </a:lnTo>
                  <a:lnTo>
                    <a:pt x="4363720" y="5982734"/>
                  </a:lnTo>
                  <a:lnTo>
                    <a:pt x="4371977" y="5974169"/>
                  </a:lnTo>
                  <a:lnTo>
                    <a:pt x="4387854" y="5968776"/>
                  </a:lnTo>
                  <a:lnTo>
                    <a:pt x="4386902" y="5965604"/>
                  </a:lnTo>
                  <a:lnTo>
                    <a:pt x="4356099" y="5966556"/>
                  </a:lnTo>
                  <a:lnTo>
                    <a:pt x="4343397" y="5965921"/>
                  </a:lnTo>
                  <a:lnTo>
                    <a:pt x="4334823" y="5975438"/>
                  </a:lnTo>
                  <a:lnTo>
                    <a:pt x="4331012" y="5976707"/>
                  </a:lnTo>
                  <a:lnTo>
                    <a:pt x="4322438" y="5976707"/>
                  </a:lnTo>
                  <a:lnTo>
                    <a:pt x="4312911" y="5972266"/>
                  </a:lnTo>
                  <a:lnTo>
                    <a:pt x="4303384" y="5973852"/>
                  </a:lnTo>
                  <a:lnTo>
                    <a:pt x="4292905" y="5986541"/>
                  </a:lnTo>
                  <a:lnTo>
                    <a:pt x="4285284" y="5983369"/>
                  </a:lnTo>
                  <a:lnTo>
                    <a:pt x="4281156" y="5969411"/>
                  </a:lnTo>
                  <a:lnTo>
                    <a:pt x="4285919" y="5958942"/>
                  </a:lnTo>
                  <a:lnTo>
                    <a:pt x="4303067" y="5956721"/>
                  </a:lnTo>
                  <a:lnTo>
                    <a:pt x="4308465" y="5955770"/>
                  </a:lnTo>
                  <a:lnTo>
                    <a:pt x="4308465" y="5947205"/>
                  </a:lnTo>
                  <a:cubicBezTo>
                    <a:pt x="4308783" y="5944033"/>
                    <a:pt x="4309100" y="5940860"/>
                    <a:pt x="4309418" y="5937688"/>
                  </a:cubicBezTo>
                  <a:lnTo>
                    <a:pt x="4298939" y="5937688"/>
                  </a:lnTo>
                  <a:lnTo>
                    <a:pt x="4293540" y="5939274"/>
                  </a:lnTo>
                  <a:lnTo>
                    <a:pt x="4281791" y="5928488"/>
                  </a:lnTo>
                  <a:cubicBezTo>
                    <a:pt x="4281473" y="5925316"/>
                    <a:pt x="4281156" y="5922143"/>
                    <a:pt x="4280838" y="5918971"/>
                  </a:cubicBezTo>
                  <a:lnTo>
                    <a:pt x="4277345" y="5909772"/>
                  </a:lnTo>
                  <a:lnTo>
                    <a:pt x="4262420" y="5897082"/>
                  </a:lnTo>
                  <a:lnTo>
                    <a:pt x="4267818" y="5891690"/>
                  </a:lnTo>
                  <a:lnTo>
                    <a:pt x="4276075" y="5896131"/>
                  </a:lnTo>
                  <a:lnTo>
                    <a:pt x="4281473" y="5884393"/>
                  </a:lnTo>
                  <a:lnTo>
                    <a:pt x="4277027" y="5870435"/>
                  </a:lnTo>
                  <a:lnTo>
                    <a:pt x="4270359" y="5863456"/>
                  </a:lnTo>
                  <a:lnTo>
                    <a:pt x="4253528" y="5853939"/>
                  </a:lnTo>
                  <a:lnTo>
                    <a:pt x="4236380" y="5828878"/>
                  </a:lnTo>
                  <a:lnTo>
                    <a:pt x="4223678" y="5829195"/>
                  </a:lnTo>
                  <a:lnTo>
                    <a:pt x="4219550" y="5843788"/>
                  </a:lnTo>
                  <a:lnTo>
                    <a:pt x="4212246" y="5840933"/>
                  </a:lnTo>
                  <a:lnTo>
                    <a:pt x="4197321" y="5826975"/>
                  </a:lnTo>
                  <a:lnTo>
                    <a:pt x="4182395" y="5823168"/>
                  </a:lnTo>
                  <a:lnTo>
                    <a:pt x="4187476" y="5806355"/>
                  </a:lnTo>
                  <a:lnTo>
                    <a:pt x="4195733" y="5808258"/>
                  </a:lnTo>
                  <a:lnTo>
                    <a:pt x="4194145" y="5814603"/>
                  </a:lnTo>
                  <a:lnTo>
                    <a:pt x="4199226" y="5816506"/>
                  </a:lnTo>
                  <a:lnTo>
                    <a:pt x="4208435" y="5805721"/>
                  </a:lnTo>
                  <a:lnTo>
                    <a:pt x="4203354" y="5798742"/>
                  </a:lnTo>
                  <a:lnTo>
                    <a:pt x="4194780" y="5794618"/>
                  </a:lnTo>
                  <a:lnTo>
                    <a:pt x="4190652" y="5777487"/>
                  </a:lnTo>
                  <a:lnTo>
                    <a:pt x="4197956" y="5775584"/>
                  </a:lnTo>
                  <a:lnTo>
                    <a:pt x="4209388" y="5778756"/>
                  </a:lnTo>
                  <a:lnTo>
                    <a:pt x="4212881" y="5790176"/>
                  </a:lnTo>
                  <a:lnTo>
                    <a:pt x="4211611" y="5800645"/>
                  </a:lnTo>
                  <a:lnTo>
                    <a:pt x="4216056" y="5809210"/>
                  </a:lnTo>
                  <a:lnTo>
                    <a:pt x="4226536" y="5812382"/>
                  </a:lnTo>
                  <a:lnTo>
                    <a:pt x="4223360" y="5800645"/>
                  </a:lnTo>
                  <a:lnTo>
                    <a:pt x="4225583" y="5795252"/>
                  </a:lnTo>
                  <a:lnTo>
                    <a:pt x="4229711" y="5798424"/>
                  </a:lnTo>
                  <a:lnTo>
                    <a:pt x="4230982" y="5812382"/>
                  </a:lnTo>
                  <a:lnTo>
                    <a:pt x="4242414" y="5805403"/>
                  </a:lnTo>
                  <a:lnTo>
                    <a:pt x="4256386" y="5807624"/>
                  </a:lnTo>
                  <a:lnTo>
                    <a:pt x="4273217" y="5807624"/>
                  </a:lnTo>
                  <a:lnTo>
                    <a:pt x="4266865" y="5799059"/>
                  </a:lnTo>
                  <a:lnTo>
                    <a:pt x="4252258" y="5798107"/>
                  </a:lnTo>
                  <a:lnTo>
                    <a:pt x="4244637" y="5797473"/>
                  </a:lnTo>
                  <a:lnTo>
                    <a:pt x="4238285" y="5789859"/>
                  </a:lnTo>
                  <a:lnTo>
                    <a:pt x="4227488" y="5772412"/>
                  </a:lnTo>
                  <a:lnTo>
                    <a:pt x="4233840" y="5763846"/>
                  </a:lnTo>
                  <a:lnTo>
                    <a:pt x="4241143" y="5767653"/>
                  </a:lnTo>
                  <a:lnTo>
                    <a:pt x="4251623" y="5754964"/>
                  </a:lnTo>
                  <a:lnTo>
                    <a:pt x="4255751" y="5744495"/>
                  </a:lnTo>
                  <a:lnTo>
                    <a:pt x="4252575" y="5740371"/>
                  </a:lnTo>
                  <a:lnTo>
                    <a:pt x="4238603" y="5746716"/>
                  </a:lnTo>
                  <a:lnTo>
                    <a:pt x="4234475" y="5742592"/>
                  </a:lnTo>
                  <a:lnTo>
                    <a:pt x="4233204" y="5727682"/>
                  </a:lnTo>
                  <a:lnTo>
                    <a:pt x="4239873" y="5720386"/>
                  </a:lnTo>
                  <a:lnTo>
                    <a:pt x="4233204" y="5713407"/>
                  </a:lnTo>
                  <a:lnTo>
                    <a:pt x="4222725" y="5707062"/>
                  </a:lnTo>
                  <a:lnTo>
                    <a:pt x="4219232" y="5699449"/>
                  </a:lnTo>
                  <a:lnTo>
                    <a:pt x="4212881" y="5699449"/>
                  </a:lnTo>
                  <a:lnTo>
                    <a:pt x="4212881" y="5690249"/>
                  </a:lnTo>
                  <a:lnTo>
                    <a:pt x="4220185" y="5690884"/>
                  </a:lnTo>
                  <a:lnTo>
                    <a:pt x="4235110" y="5686760"/>
                  </a:lnTo>
                  <a:lnTo>
                    <a:pt x="4235110" y="5682636"/>
                  </a:lnTo>
                  <a:lnTo>
                    <a:pt x="4246859" y="5681367"/>
                  </a:lnTo>
                  <a:lnTo>
                    <a:pt x="4251623" y="5673119"/>
                  </a:lnTo>
                  <a:lnTo>
                    <a:pt x="4248447" y="5663285"/>
                  </a:lnTo>
                  <a:lnTo>
                    <a:pt x="4221455" y="5672167"/>
                  </a:lnTo>
                  <a:lnTo>
                    <a:pt x="4208435" y="5672167"/>
                  </a:lnTo>
                  <a:lnTo>
                    <a:pt x="4193827" y="5671216"/>
                  </a:lnTo>
                  <a:lnTo>
                    <a:pt x="4182078" y="5684856"/>
                  </a:lnTo>
                  <a:lnTo>
                    <a:pt x="4167153" y="5685491"/>
                  </a:lnTo>
                  <a:cubicBezTo>
                    <a:pt x="4167470" y="5681155"/>
                    <a:pt x="4167788" y="5676820"/>
                    <a:pt x="4168105" y="5672484"/>
                  </a:cubicBezTo>
                  <a:lnTo>
                    <a:pt x="4172551" y="5665188"/>
                  </a:lnTo>
                  <a:cubicBezTo>
                    <a:pt x="4172869" y="5660641"/>
                    <a:pt x="4173186" y="5656094"/>
                    <a:pt x="4173504" y="5651547"/>
                  </a:cubicBezTo>
                  <a:lnTo>
                    <a:pt x="4169058" y="5637906"/>
                  </a:lnTo>
                  <a:lnTo>
                    <a:pt x="4176362" y="5618873"/>
                  </a:lnTo>
                  <a:lnTo>
                    <a:pt x="4195098" y="5603011"/>
                  </a:lnTo>
                  <a:lnTo>
                    <a:pt x="4196050" y="5595715"/>
                  </a:lnTo>
                  <a:lnTo>
                    <a:pt x="4205260" y="5583978"/>
                  </a:lnTo>
                  <a:lnTo>
                    <a:pt x="4219232" y="5580805"/>
                  </a:lnTo>
                  <a:lnTo>
                    <a:pt x="4230982" y="5565896"/>
                  </a:lnTo>
                  <a:lnTo>
                    <a:pt x="4244637" y="5563358"/>
                  </a:lnTo>
                  <a:lnTo>
                    <a:pt x="4257021" y="5561454"/>
                  </a:lnTo>
                  <a:lnTo>
                    <a:pt x="4264643" y="5553841"/>
                  </a:lnTo>
                  <a:lnTo>
                    <a:pt x="4280520" y="5557013"/>
                  </a:lnTo>
                  <a:lnTo>
                    <a:pt x="4286872" y="5570337"/>
                  </a:lnTo>
                  <a:lnTo>
                    <a:pt x="4295128" y="5575730"/>
                  </a:lnTo>
                  <a:lnTo>
                    <a:pt x="4318627" y="5575412"/>
                  </a:lnTo>
                  <a:lnTo>
                    <a:pt x="4327201" y="5566847"/>
                  </a:lnTo>
                  <a:lnTo>
                    <a:pt x="4310053" y="5556696"/>
                  </a:lnTo>
                  <a:lnTo>
                    <a:pt x="4311323" y="5550351"/>
                  </a:lnTo>
                  <a:lnTo>
                    <a:pt x="4326884" y="5547813"/>
                  </a:lnTo>
                  <a:lnTo>
                    <a:pt x="4345937" y="5550034"/>
                  </a:lnTo>
                  <a:cubicBezTo>
                    <a:pt x="4345725" y="5552889"/>
                    <a:pt x="4345514" y="5555744"/>
                    <a:pt x="4345302" y="5558599"/>
                  </a:cubicBezTo>
                  <a:lnTo>
                    <a:pt x="4334505" y="5560503"/>
                  </a:lnTo>
                  <a:lnTo>
                    <a:pt x="4358957" y="5572875"/>
                  </a:lnTo>
                  <a:lnTo>
                    <a:pt x="4384361" y="5570971"/>
                  </a:lnTo>
                  <a:lnTo>
                    <a:pt x="4414847" y="5562089"/>
                  </a:lnTo>
                  <a:lnTo>
                    <a:pt x="4437076" y="5559551"/>
                  </a:lnTo>
                  <a:lnTo>
                    <a:pt x="4446602" y="5562723"/>
                  </a:lnTo>
                  <a:lnTo>
                    <a:pt x="4458352" y="5562723"/>
                  </a:lnTo>
                  <a:lnTo>
                    <a:pt x="4458034" y="5550034"/>
                  </a:lnTo>
                  <a:lnTo>
                    <a:pt x="4452636" y="5546862"/>
                  </a:lnTo>
                  <a:lnTo>
                    <a:pt x="4438346" y="5551303"/>
                  </a:lnTo>
                  <a:lnTo>
                    <a:pt x="4430725" y="5547179"/>
                  </a:lnTo>
                  <a:lnTo>
                    <a:pt x="4421198" y="5540834"/>
                  </a:lnTo>
                  <a:lnTo>
                    <a:pt x="4438981" y="5533221"/>
                  </a:lnTo>
                  <a:lnTo>
                    <a:pt x="4442157" y="5528145"/>
                  </a:lnTo>
                  <a:lnTo>
                    <a:pt x="4469784" y="5528780"/>
                  </a:lnTo>
                  <a:lnTo>
                    <a:pt x="4481534" y="5527828"/>
                  </a:lnTo>
                  <a:lnTo>
                    <a:pt x="4484074" y="5521483"/>
                  </a:lnTo>
                  <a:lnTo>
                    <a:pt x="4503445" y="5522118"/>
                  </a:lnTo>
                  <a:lnTo>
                    <a:pt x="4525674" y="5523070"/>
                  </a:lnTo>
                  <a:lnTo>
                    <a:pt x="4518053" y="5517677"/>
                  </a:lnTo>
                  <a:lnTo>
                    <a:pt x="4503445" y="5516091"/>
                  </a:lnTo>
                  <a:lnTo>
                    <a:pt x="4489473" y="5516091"/>
                  </a:lnTo>
                  <a:lnTo>
                    <a:pt x="4484074" y="5521483"/>
                  </a:lnTo>
                  <a:lnTo>
                    <a:pt x="4471372" y="5518311"/>
                  </a:lnTo>
                  <a:lnTo>
                    <a:pt x="4466291" y="5513236"/>
                  </a:lnTo>
                  <a:cubicBezTo>
                    <a:pt x="4466609" y="5509746"/>
                    <a:pt x="4466926" y="5506257"/>
                    <a:pt x="4467244" y="5502767"/>
                  </a:cubicBezTo>
                  <a:lnTo>
                    <a:pt x="4457717" y="5498326"/>
                  </a:lnTo>
                  <a:lnTo>
                    <a:pt x="4449143" y="5491030"/>
                  </a:lnTo>
                  <a:lnTo>
                    <a:pt x="4451366" y="5488174"/>
                  </a:lnTo>
                  <a:lnTo>
                    <a:pt x="4445967" y="5484050"/>
                  </a:lnTo>
                  <a:lnTo>
                    <a:pt x="4450413" y="5474216"/>
                  </a:lnTo>
                  <a:lnTo>
                    <a:pt x="4454224" y="5462796"/>
                  </a:lnTo>
                  <a:lnTo>
                    <a:pt x="4471054" y="5460576"/>
                  </a:lnTo>
                  <a:lnTo>
                    <a:pt x="4485979" y="5470727"/>
                  </a:lnTo>
                  <a:lnTo>
                    <a:pt x="4497729" y="5466603"/>
                  </a:lnTo>
                  <a:lnTo>
                    <a:pt x="4519005" y="5472630"/>
                  </a:lnTo>
                  <a:lnTo>
                    <a:pt x="4540282" y="5474216"/>
                  </a:lnTo>
                  <a:lnTo>
                    <a:pt x="4576801" y="5462796"/>
                  </a:lnTo>
                  <a:lnTo>
                    <a:pt x="4615225" y="5473899"/>
                  </a:lnTo>
                  <a:lnTo>
                    <a:pt x="4632055" y="5472630"/>
                  </a:lnTo>
                  <a:lnTo>
                    <a:pt x="4660635" y="5469141"/>
                  </a:lnTo>
                  <a:lnTo>
                    <a:pt x="4667939" y="5447252"/>
                  </a:lnTo>
                  <a:lnTo>
                    <a:pt x="4721606" y="5417115"/>
                  </a:lnTo>
                  <a:lnTo>
                    <a:pt x="4777179" y="5385075"/>
                  </a:lnTo>
                  <a:lnTo>
                    <a:pt x="4808934" y="5377144"/>
                  </a:lnTo>
                  <a:lnTo>
                    <a:pt x="4837197" y="5363504"/>
                  </a:lnTo>
                  <a:lnTo>
                    <a:pt x="4847994" y="5354938"/>
                  </a:lnTo>
                  <a:lnTo>
                    <a:pt x="4929288" y="5357476"/>
                  </a:lnTo>
                  <a:lnTo>
                    <a:pt x="4984543" y="5364138"/>
                  </a:lnTo>
                  <a:lnTo>
                    <a:pt x="5002644" y="5359697"/>
                  </a:lnTo>
                  <a:lnTo>
                    <a:pt x="5014076" y="5347008"/>
                  </a:lnTo>
                  <a:lnTo>
                    <a:pt x="5026778" y="5345104"/>
                  </a:lnTo>
                  <a:lnTo>
                    <a:pt x="5042021" y="5383489"/>
                  </a:lnTo>
                  <a:lnTo>
                    <a:pt x="5058851" y="5387613"/>
                  </a:lnTo>
                  <a:lnTo>
                    <a:pt x="5071553" y="5399033"/>
                  </a:lnTo>
                  <a:lnTo>
                    <a:pt x="5089654" y="5402205"/>
                  </a:lnTo>
                  <a:lnTo>
                    <a:pt x="5111883" y="5391420"/>
                  </a:lnTo>
                  <a:lnTo>
                    <a:pt x="5119504" y="5394592"/>
                  </a:lnTo>
                  <a:lnTo>
                    <a:pt x="5129031" y="5401888"/>
                  </a:lnTo>
                  <a:lnTo>
                    <a:pt x="5145227" y="5438687"/>
                  </a:lnTo>
                  <a:lnTo>
                    <a:pt x="5162057" y="5443445"/>
                  </a:lnTo>
                  <a:lnTo>
                    <a:pt x="5170313" y="5439321"/>
                  </a:lnTo>
                  <a:lnTo>
                    <a:pt x="5178570" y="5438687"/>
                  </a:lnTo>
                  <a:lnTo>
                    <a:pt x="5189049" y="5448204"/>
                  </a:lnTo>
                  <a:lnTo>
                    <a:pt x="5199211" y="5454548"/>
                  </a:lnTo>
                  <a:lnTo>
                    <a:pt x="5223345" y="5460576"/>
                  </a:lnTo>
                  <a:lnTo>
                    <a:pt x="5241129" y="5475168"/>
                  </a:lnTo>
                  <a:lnTo>
                    <a:pt x="5251608" y="5480561"/>
                  </a:lnTo>
                  <a:lnTo>
                    <a:pt x="5253831" y="5470727"/>
                  </a:lnTo>
                  <a:lnTo>
                    <a:pt x="5262087" y="5470727"/>
                  </a:lnTo>
                  <a:lnTo>
                    <a:pt x="5290032" y="5485954"/>
                  </a:lnTo>
                  <a:lnTo>
                    <a:pt x="5318930" y="5495471"/>
                  </a:lnTo>
                  <a:lnTo>
                    <a:pt x="5356084" y="5482464"/>
                  </a:lnTo>
                  <a:lnTo>
                    <a:pt x="5421501" y="5468824"/>
                  </a:lnTo>
                  <a:lnTo>
                    <a:pt x="5495174" y="5479927"/>
                  </a:lnTo>
                  <a:lnTo>
                    <a:pt x="5517720" y="5481830"/>
                  </a:lnTo>
                  <a:lnTo>
                    <a:pt x="5564401" y="5452645"/>
                  </a:lnTo>
                  <a:lnTo>
                    <a:pt x="5579961" y="5450424"/>
                  </a:lnTo>
                  <a:lnTo>
                    <a:pt x="5598062" y="5437735"/>
                  </a:lnTo>
                  <a:lnTo>
                    <a:pt x="5650459" y="5377144"/>
                  </a:lnTo>
                  <a:lnTo>
                    <a:pt x="5660621" y="5382854"/>
                  </a:lnTo>
                  <a:lnTo>
                    <a:pt x="5660866" y="5382796"/>
                  </a:lnTo>
                  <a:lnTo>
                    <a:pt x="5650740" y="5377092"/>
                  </a:lnTo>
                  <a:cubicBezTo>
                    <a:pt x="5650952" y="5367558"/>
                    <a:pt x="5651163" y="5358023"/>
                    <a:pt x="5651375" y="5348489"/>
                  </a:cubicBezTo>
                  <a:lnTo>
                    <a:pt x="5636460" y="5328467"/>
                  </a:lnTo>
                  <a:lnTo>
                    <a:pt x="5629479" y="5271897"/>
                  </a:lnTo>
                  <a:lnTo>
                    <a:pt x="5604092" y="5243611"/>
                  </a:lnTo>
                  <a:lnTo>
                    <a:pt x="5598380" y="5224543"/>
                  </a:lnTo>
                  <a:lnTo>
                    <a:pt x="5585686" y="5214373"/>
                  </a:lnTo>
                  <a:lnTo>
                    <a:pt x="5545384" y="5211513"/>
                  </a:lnTo>
                  <a:lnTo>
                    <a:pt x="5520949" y="5202296"/>
                  </a:lnTo>
                  <a:lnTo>
                    <a:pt x="5511429" y="5181956"/>
                  </a:lnTo>
                  <a:lnTo>
                    <a:pt x="5512381" y="5175600"/>
                  </a:lnTo>
                  <a:lnTo>
                    <a:pt x="5502861" y="5178142"/>
                  </a:lnTo>
                  <a:lnTo>
                    <a:pt x="5482869" y="5165430"/>
                  </a:lnTo>
                  <a:lnTo>
                    <a:pt x="5475253" y="5146997"/>
                  </a:lnTo>
                  <a:lnTo>
                    <a:pt x="5474184" y="5146401"/>
                  </a:lnTo>
                  <a:lnTo>
                    <a:pt x="5451638" y="5128307"/>
                  </a:lnTo>
                  <a:lnTo>
                    <a:pt x="5417342" y="5083548"/>
                  </a:lnTo>
                  <a:lnTo>
                    <a:pt x="5373837" y="5054026"/>
                  </a:lnTo>
                  <a:lnTo>
                    <a:pt x="5345257" y="5042598"/>
                  </a:lnTo>
                  <a:lnTo>
                    <a:pt x="5320806" y="5037837"/>
                  </a:lnTo>
                  <a:lnTo>
                    <a:pt x="5300482" y="5026409"/>
                  </a:lnTo>
                  <a:cubicBezTo>
                    <a:pt x="5300376" y="5023235"/>
                    <a:pt x="5300271" y="5020060"/>
                    <a:pt x="5300165" y="5016886"/>
                  </a:cubicBezTo>
                  <a:lnTo>
                    <a:pt x="5286510" y="5008632"/>
                  </a:lnTo>
                  <a:lnTo>
                    <a:pt x="5282381" y="5016886"/>
                  </a:lnTo>
                  <a:lnTo>
                    <a:pt x="5270950" y="5014029"/>
                  </a:lnTo>
                  <a:lnTo>
                    <a:pt x="5255072" y="5010854"/>
                  </a:lnTo>
                  <a:lnTo>
                    <a:pt x="5245228" y="5009267"/>
                  </a:lnTo>
                  <a:lnTo>
                    <a:pt x="5229032" y="4980697"/>
                  </a:lnTo>
                  <a:lnTo>
                    <a:pt x="5211885" y="4944192"/>
                  </a:lnTo>
                  <a:lnTo>
                    <a:pt x="5193784" y="4938795"/>
                  </a:lnTo>
                  <a:lnTo>
                    <a:pt x="5176636" y="4938160"/>
                  </a:lnTo>
                  <a:lnTo>
                    <a:pt x="5171555" y="4925145"/>
                  </a:lnTo>
                  <a:lnTo>
                    <a:pt x="5202358" y="4917844"/>
                  </a:lnTo>
                  <a:lnTo>
                    <a:pt x="5199817" y="4907369"/>
                  </a:lnTo>
                  <a:lnTo>
                    <a:pt x="5190291" y="4906099"/>
                  </a:lnTo>
                  <a:lnTo>
                    <a:pt x="5185210" y="4911495"/>
                  </a:lnTo>
                  <a:lnTo>
                    <a:pt x="5188068" y="4894671"/>
                  </a:lnTo>
                  <a:lnTo>
                    <a:pt x="5207121" y="4898798"/>
                  </a:lnTo>
                  <a:lnTo>
                    <a:pt x="5217918" y="4907051"/>
                  </a:lnTo>
                  <a:cubicBezTo>
                    <a:pt x="5217600" y="4909802"/>
                    <a:pt x="5217283" y="4912554"/>
                    <a:pt x="5216965" y="4915305"/>
                  </a:cubicBezTo>
                  <a:lnTo>
                    <a:pt x="5234748" y="4917527"/>
                  </a:lnTo>
                  <a:lnTo>
                    <a:pt x="5225222" y="4907051"/>
                  </a:lnTo>
                  <a:lnTo>
                    <a:pt x="5243322" y="4908956"/>
                  </a:lnTo>
                  <a:lnTo>
                    <a:pt x="5249673" y="4901655"/>
                  </a:lnTo>
                  <a:lnTo>
                    <a:pt x="5252531" y="4881338"/>
                  </a:lnTo>
                  <a:lnTo>
                    <a:pt x="5262058" y="4868641"/>
                  </a:lnTo>
                  <a:lnTo>
                    <a:pt x="5276983" y="4862292"/>
                  </a:lnTo>
                  <a:lnTo>
                    <a:pt x="5279841" y="4842293"/>
                  </a:lnTo>
                  <a:lnTo>
                    <a:pt x="5300482" y="4809279"/>
                  </a:lnTo>
                  <a:lnTo>
                    <a:pt x="5309056" y="4810232"/>
                  </a:lnTo>
                  <a:lnTo>
                    <a:pt x="5302705" y="4819755"/>
                  </a:lnTo>
                  <a:lnTo>
                    <a:pt x="5305245" y="4831500"/>
                  </a:lnTo>
                  <a:lnTo>
                    <a:pt x="5318900" y="4840706"/>
                  </a:lnTo>
                  <a:lnTo>
                    <a:pt x="5328109" y="4832135"/>
                  </a:lnTo>
                  <a:lnTo>
                    <a:pt x="5327157" y="4827056"/>
                  </a:lnTo>
                  <a:lnTo>
                    <a:pt x="5322711" y="4821660"/>
                  </a:lnTo>
                  <a:lnTo>
                    <a:pt x="5323981" y="4831183"/>
                  </a:lnTo>
                  <a:lnTo>
                    <a:pt x="5316360" y="4823882"/>
                  </a:lnTo>
                  <a:lnTo>
                    <a:pt x="5314454" y="4815628"/>
                  </a:lnTo>
                  <a:lnTo>
                    <a:pt x="5317630" y="4811501"/>
                  </a:lnTo>
                  <a:lnTo>
                    <a:pt x="5327157" y="4801978"/>
                  </a:lnTo>
                  <a:lnTo>
                    <a:pt x="5333508" y="4801661"/>
                  </a:lnTo>
                  <a:lnTo>
                    <a:pt x="5342082" y="4813089"/>
                  </a:lnTo>
                  <a:lnTo>
                    <a:pt x="5351608" y="4815311"/>
                  </a:lnTo>
                  <a:lnTo>
                    <a:pt x="5359547" y="4808010"/>
                  </a:lnTo>
                  <a:lnTo>
                    <a:pt x="5342717" y="4796264"/>
                  </a:lnTo>
                  <a:lnTo>
                    <a:pt x="5340494" y="4790868"/>
                  </a:lnTo>
                  <a:lnTo>
                    <a:pt x="5309691" y="4767060"/>
                  </a:lnTo>
                  <a:lnTo>
                    <a:pt x="5305563" y="4772456"/>
                  </a:lnTo>
                  <a:lnTo>
                    <a:pt x="5292861" y="4758806"/>
                  </a:lnTo>
                  <a:lnTo>
                    <a:pt x="5283969" y="4741030"/>
                  </a:lnTo>
                  <a:lnTo>
                    <a:pt x="5280794" y="4721983"/>
                  </a:lnTo>
                  <a:lnTo>
                    <a:pt x="5298894" y="4732459"/>
                  </a:lnTo>
                  <a:lnTo>
                    <a:pt x="5315725" y="4725792"/>
                  </a:lnTo>
                  <a:lnTo>
                    <a:pt x="5318900" y="4719444"/>
                  </a:lnTo>
                  <a:lnTo>
                    <a:pt x="5328427" y="4721666"/>
                  </a:lnTo>
                  <a:lnTo>
                    <a:pt x="5336048" y="4728967"/>
                  </a:lnTo>
                  <a:lnTo>
                    <a:pt x="5356689" y="4728649"/>
                  </a:lnTo>
                  <a:lnTo>
                    <a:pt x="5356689" y="4718491"/>
                  </a:lnTo>
                  <a:lnTo>
                    <a:pt x="5343987" y="4709920"/>
                  </a:lnTo>
                  <a:lnTo>
                    <a:pt x="5337636" y="4718491"/>
                  </a:lnTo>
                  <a:lnTo>
                    <a:pt x="5331285" y="4708968"/>
                  </a:lnTo>
                  <a:lnTo>
                    <a:pt x="5334460" y="4700397"/>
                  </a:lnTo>
                  <a:lnTo>
                    <a:pt x="5339859" y="4696270"/>
                  </a:lnTo>
                  <a:lnTo>
                    <a:pt x="5363358" y="4697223"/>
                  </a:lnTo>
                  <a:lnTo>
                    <a:pt x="5375742" y="4686430"/>
                  </a:lnTo>
                  <a:lnTo>
                    <a:pt x="5386222" y="4681986"/>
                  </a:lnTo>
                  <a:lnTo>
                    <a:pt x="5430362" y="4672462"/>
                  </a:lnTo>
                  <a:lnTo>
                    <a:pt x="5430362" y="4663892"/>
                  </a:lnTo>
                  <a:lnTo>
                    <a:pt x="5418612" y="4657543"/>
                  </a:lnTo>
                  <a:lnTo>
                    <a:pt x="5420835" y="4648019"/>
                  </a:lnTo>
                  <a:lnTo>
                    <a:pt x="5416707" y="4641036"/>
                  </a:lnTo>
                  <a:lnTo>
                    <a:pt x="5393208" y="4645163"/>
                  </a:lnTo>
                  <a:lnTo>
                    <a:pt x="5379553" y="4654686"/>
                  </a:lnTo>
                  <a:lnTo>
                    <a:pt x="5352243" y="4657225"/>
                  </a:lnTo>
                  <a:lnTo>
                    <a:pt x="5331230" y="4660361"/>
                  </a:lnTo>
                  <a:cubicBezTo>
                    <a:pt x="5331190" y="4660605"/>
                    <a:pt x="5331149" y="4660850"/>
                    <a:pt x="5331109" y="4661094"/>
                  </a:cubicBezTo>
                  <a:lnTo>
                    <a:pt x="5315234" y="4676033"/>
                  </a:lnTo>
                  <a:lnTo>
                    <a:pt x="5309836" y="4676351"/>
                  </a:lnTo>
                  <a:lnTo>
                    <a:pt x="5314281" y="4666816"/>
                  </a:lnTo>
                  <a:lnTo>
                    <a:pt x="5285389" y="4662366"/>
                  </a:lnTo>
                  <a:lnTo>
                    <a:pt x="5258401" y="4676669"/>
                  </a:lnTo>
                  <a:lnTo>
                    <a:pt x="5249829" y="4690337"/>
                  </a:lnTo>
                  <a:lnTo>
                    <a:pt x="5242844" y="4694787"/>
                  </a:lnTo>
                  <a:lnTo>
                    <a:pt x="5238399" y="4692562"/>
                  </a:lnTo>
                  <a:lnTo>
                    <a:pt x="5206649" y="4704640"/>
                  </a:lnTo>
                  <a:lnTo>
                    <a:pt x="5195219" y="4725936"/>
                  </a:lnTo>
                  <a:lnTo>
                    <a:pt x="5184741" y="4732293"/>
                  </a:lnTo>
                  <a:lnTo>
                    <a:pt x="5178391" y="4719579"/>
                  </a:lnTo>
                  <a:lnTo>
                    <a:pt x="5164421" y="4717672"/>
                  </a:lnTo>
                  <a:lnTo>
                    <a:pt x="5151721" y="4719897"/>
                  </a:lnTo>
                  <a:lnTo>
                    <a:pt x="5147594" y="4731657"/>
                  </a:lnTo>
                  <a:lnTo>
                    <a:pt x="5144736" y="4744053"/>
                  </a:lnTo>
                  <a:lnTo>
                    <a:pt x="5132036" y="4746596"/>
                  </a:lnTo>
                  <a:lnTo>
                    <a:pt x="5132036" y="4739921"/>
                  </a:lnTo>
                  <a:lnTo>
                    <a:pt x="5116161" y="4732611"/>
                  </a:lnTo>
                  <a:lnTo>
                    <a:pt x="5101239" y="4750728"/>
                  </a:lnTo>
                  <a:lnTo>
                    <a:pt x="5080284" y="4761535"/>
                  </a:lnTo>
                  <a:lnTo>
                    <a:pt x="5055836" y="4769164"/>
                  </a:lnTo>
                  <a:lnTo>
                    <a:pt x="5050756" y="4763124"/>
                  </a:lnTo>
                  <a:lnTo>
                    <a:pt x="5045994" y="4736425"/>
                  </a:lnTo>
                  <a:lnTo>
                    <a:pt x="5040914" y="4745960"/>
                  </a:lnTo>
                  <a:lnTo>
                    <a:pt x="5045359" y="4773296"/>
                  </a:lnTo>
                  <a:lnTo>
                    <a:pt x="5051709" y="4774567"/>
                  </a:lnTo>
                  <a:lnTo>
                    <a:pt x="5042501" y="4780924"/>
                  </a:lnTo>
                  <a:lnTo>
                    <a:pt x="5039961" y="4775838"/>
                  </a:lnTo>
                  <a:lnTo>
                    <a:pt x="5039009" y="4766303"/>
                  </a:lnTo>
                  <a:lnTo>
                    <a:pt x="5033611" y="4758992"/>
                  </a:lnTo>
                  <a:lnTo>
                    <a:pt x="5028531" y="4776792"/>
                  </a:lnTo>
                  <a:lnTo>
                    <a:pt x="5032976" y="4779017"/>
                  </a:lnTo>
                  <a:lnTo>
                    <a:pt x="5019006" y="4792684"/>
                  </a:lnTo>
                  <a:lnTo>
                    <a:pt x="5004401" y="4799359"/>
                  </a:lnTo>
                  <a:lnTo>
                    <a:pt x="4999004" y="4803491"/>
                  </a:lnTo>
                  <a:lnTo>
                    <a:pt x="4987574" y="4805716"/>
                  </a:lnTo>
                  <a:lnTo>
                    <a:pt x="4983446" y="4824787"/>
                  </a:lnTo>
                  <a:lnTo>
                    <a:pt x="4974874" y="4829873"/>
                  </a:lnTo>
                  <a:lnTo>
                    <a:pt x="4968524" y="4826694"/>
                  </a:lnTo>
                  <a:lnTo>
                    <a:pt x="4965349" y="4818748"/>
                  </a:lnTo>
                  <a:lnTo>
                    <a:pt x="4974874" y="4813980"/>
                  </a:lnTo>
                  <a:lnTo>
                    <a:pt x="4974874" y="4810166"/>
                  </a:lnTo>
                  <a:lnTo>
                    <a:pt x="4965349" y="4815570"/>
                  </a:lnTo>
                  <a:lnTo>
                    <a:pt x="4952649" y="4800631"/>
                  </a:lnTo>
                  <a:lnTo>
                    <a:pt x="4941854" y="4801902"/>
                  </a:lnTo>
                  <a:lnTo>
                    <a:pt x="4938679" y="4810166"/>
                  </a:lnTo>
                  <a:lnTo>
                    <a:pt x="4930424" y="4803173"/>
                  </a:lnTo>
                  <a:lnTo>
                    <a:pt x="4922804" y="4814934"/>
                  </a:lnTo>
                  <a:lnTo>
                    <a:pt x="4917724" y="4801902"/>
                  </a:lnTo>
                  <a:lnTo>
                    <a:pt x="4910104" y="4792684"/>
                  </a:lnTo>
                  <a:lnTo>
                    <a:pt x="4896451" y="4784420"/>
                  </a:lnTo>
                  <a:lnTo>
                    <a:pt x="4893276" y="4803491"/>
                  </a:lnTo>
                  <a:lnTo>
                    <a:pt x="4900896" y="4812709"/>
                  </a:lnTo>
                  <a:lnTo>
                    <a:pt x="4907246" y="4819066"/>
                  </a:lnTo>
                  <a:lnTo>
                    <a:pt x="4916771" y="4820020"/>
                  </a:lnTo>
                  <a:lnTo>
                    <a:pt x="4929471" y="4827330"/>
                  </a:lnTo>
                  <a:lnTo>
                    <a:pt x="4932646" y="4840044"/>
                  </a:lnTo>
                  <a:lnTo>
                    <a:pt x="4939314" y="4841951"/>
                  </a:lnTo>
                  <a:lnTo>
                    <a:pt x="4937091" y="4826059"/>
                  </a:lnTo>
                  <a:lnTo>
                    <a:pt x="4938679" y="4819702"/>
                  </a:lnTo>
                  <a:lnTo>
                    <a:pt x="4960269" y="4833051"/>
                  </a:lnTo>
                  <a:lnTo>
                    <a:pt x="4969794" y="4836548"/>
                  </a:lnTo>
                  <a:lnTo>
                    <a:pt x="4977414" y="4841633"/>
                  </a:lnTo>
                  <a:lnTo>
                    <a:pt x="4964714" y="4854347"/>
                  </a:lnTo>
                  <a:lnTo>
                    <a:pt x="4963444" y="4857526"/>
                  </a:lnTo>
                  <a:lnTo>
                    <a:pt x="4982811" y="4855301"/>
                  </a:lnTo>
                  <a:lnTo>
                    <a:pt x="4990114" y="4859433"/>
                  </a:lnTo>
                  <a:lnTo>
                    <a:pt x="4983764" y="4865790"/>
                  </a:lnTo>
                  <a:lnTo>
                    <a:pt x="4999639" y="4865790"/>
                  </a:lnTo>
                  <a:lnTo>
                    <a:pt x="5011386" y="4870876"/>
                  </a:lnTo>
                  <a:lnTo>
                    <a:pt x="5021864" y="4883590"/>
                  </a:lnTo>
                  <a:lnTo>
                    <a:pt x="5015831" y="4909653"/>
                  </a:lnTo>
                  <a:lnTo>
                    <a:pt x="5036151" y="4910607"/>
                  </a:lnTo>
                  <a:lnTo>
                    <a:pt x="5076474" y="4925228"/>
                  </a:lnTo>
                  <a:lnTo>
                    <a:pt x="5079649" y="4917917"/>
                  </a:lnTo>
                  <a:lnTo>
                    <a:pt x="5052979" y="4901071"/>
                  </a:lnTo>
                  <a:lnTo>
                    <a:pt x="5031389" y="4869604"/>
                  </a:lnTo>
                  <a:lnTo>
                    <a:pt x="5012974" y="4834005"/>
                  </a:lnTo>
                  <a:lnTo>
                    <a:pt x="5004719" y="4842269"/>
                  </a:lnTo>
                  <a:lnTo>
                    <a:pt x="4999321" y="4834005"/>
                  </a:lnTo>
                  <a:lnTo>
                    <a:pt x="4995194" y="4819384"/>
                  </a:lnTo>
                  <a:lnTo>
                    <a:pt x="5002496" y="4816205"/>
                  </a:lnTo>
                  <a:lnTo>
                    <a:pt x="5001544" y="4809848"/>
                  </a:lnTo>
                  <a:lnTo>
                    <a:pt x="5004719" y="4807623"/>
                  </a:lnTo>
                  <a:lnTo>
                    <a:pt x="5036786" y="4869604"/>
                  </a:lnTo>
                  <a:lnTo>
                    <a:pt x="5057106" y="4899164"/>
                  </a:lnTo>
                  <a:lnTo>
                    <a:pt x="5078696" y="4909335"/>
                  </a:lnTo>
                  <a:lnTo>
                    <a:pt x="5085999" y="4911560"/>
                  </a:lnTo>
                  <a:lnTo>
                    <a:pt x="5094254" y="4912196"/>
                  </a:lnTo>
                  <a:lnTo>
                    <a:pt x="5098381" y="4905839"/>
                  </a:lnTo>
                  <a:lnTo>
                    <a:pt x="5106954" y="4896304"/>
                  </a:lnTo>
                  <a:lnTo>
                    <a:pt x="5116479" y="4911243"/>
                  </a:lnTo>
                  <a:lnTo>
                    <a:pt x="5126004" y="4904886"/>
                  </a:lnTo>
                  <a:lnTo>
                    <a:pt x="5130131" y="4898211"/>
                  </a:lnTo>
                  <a:lnTo>
                    <a:pt x="5148864" y="4893761"/>
                  </a:lnTo>
                  <a:lnTo>
                    <a:pt x="5162834" y="4895986"/>
                  </a:lnTo>
                  <a:lnTo>
                    <a:pt x="5181249" y="4909335"/>
                  </a:lnTo>
                  <a:lnTo>
                    <a:pt x="5175534" y="4914739"/>
                  </a:lnTo>
                  <a:lnTo>
                    <a:pt x="5160929" y="4912832"/>
                  </a:lnTo>
                  <a:lnTo>
                    <a:pt x="5156801" y="4915057"/>
                  </a:lnTo>
                  <a:cubicBezTo>
                    <a:pt x="5156589" y="4921626"/>
                    <a:pt x="5156378" y="4928194"/>
                    <a:pt x="5156166" y="4934763"/>
                  </a:cubicBezTo>
                  <a:lnTo>
                    <a:pt x="5151721" y="4947477"/>
                  </a:lnTo>
                  <a:lnTo>
                    <a:pt x="5144419" y="4948749"/>
                  </a:lnTo>
                  <a:lnTo>
                    <a:pt x="5131719" y="4950974"/>
                  </a:lnTo>
                  <a:lnTo>
                    <a:pt x="5117114" y="4960827"/>
                  </a:lnTo>
                  <a:lnTo>
                    <a:pt x="5094571" y="4943028"/>
                  </a:lnTo>
                  <a:lnTo>
                    <a:pt x="5071076" y="4943981"/>
                  </a:lnTo>
                  <a:lnTo>
                    <a:pt x="5061869" y="4955742"/>
                  </a:lnTo>
                  <a:lnTo>
                    <a:pt x="5055519" y="4969409"/>
                  </a:lnTo>
                  <a:lnTo>
                    <a:pt x="5033611" y="4976402"/>
                  </a:lnTo>
                  <a:lnTo>
                    <a:pt x="5025039" y="4986891"/>
                  </a:lnTo>
                  <a:lnTo>
                    <a:pt x="5012339" y="4987845"/>
                  </a:lnTo>
                  <a:lnTo>
                    <a:pt x="5002814" y="4981488"/>
                  </a:lnTo>
                  <a:lnTo>
                    <a:pt x="4994241" y="4986255"/>
                  </a:lnTo>
                  <a:lnTo>
                    <a:pt x="4972334" y="5008505"/>
                  </a:lnTo>
                  <a:lnTo>
                    <a:pt x="4941854" y="5033933"/>
                  </a:lnTo>
                  <a:lnTo>
                    <a:pt x="4914866" y="5053004"/>
                  </a:lnTo>
                  <a:lnTo>
                    <a:pt x="4887879" y="5037429"/>
                  </a:lnTo>
                  <a:lnTo>
                    <a:pt x="4861526" y="5034568"/>
                  </a:lnTo>
                  <a:lnTo>
                    <a:pt x="4859304" y="5027258"/>
                  </a:lnTo>
                  <a:lnTo>
                    <a:pt x="4877401" y="5013590"/>
                  </a:lnTo>
                  <a:lnTo>
                    <a:pt x="4873909" y="4995473"/>
                  </a:lnTo>
                  <a:lnTo>
                    <a:pt x="4881211" y="4992294"/>
                  </a:lnTo>
                  <a:lnTo>
                    <a:pt x="4885339" y="4962734"/>
                  </a:lnTo>
                  <a:lnTo>
                    <a:pt x="4870099" y="4939849"/>
                  </a:lnTo>
                  <a:lnTo>
                    <a:pt x="4854224" y="4945253"/>
                  </a:lnTo>
                  <a:lnTo>
                    <a:pt x="4851049" y="4936671"/>
                  </a:lnTo>
                  <a:lnTo>
                    <a:pt x="4831046" y="4919825"/>
                  </a:lnTo>
                  <a:lnTo>
                    <a:pt x="4818029" y="4918871"/>
                  </a:lnTo>
                  <a:lnTo>
                    <a:pt x="4810726" y="4929678"/>
                  </a:lnTo>
                  <a:lnTo>
                    <a:pt x="4797074" y="4924592"/>
                  </a:lnTo>
                  <a:lnTo>
                    <a:pt x="4784056" y="4917282"/>
                  </a:lnTo>
                  <a:lnTo>
                    <a:pt x="4780881" y="4909018"/>
                  </a:lnTo>
                  <a:lnTo>
                    <a:pt x="4787549" y="4904250"/>
                  </a:lnTo>
                  <a:lnTo>
                    <a:pt x="4808186" y="4888357"/>
                  </a:lnTo>
                  <a:lnTo>
                    <a:pt x="4836444" y="4865154"/>
                  </a:lnTo>
                  <a:lnTo>
                    <a:pt x="4839619" y="4855619"/>
                  </a:lnTo>
                  <a:lnTo>
                    <a:pt x="4844064" y="4862929"/>
                  </a:lnTo>
                  <a:lnTo>
                    <a:pt x="4866289" y="4854030"/>
                  </a:lnTo>
                  <a:lnTo>
                    <a:pt x="4894546" y="4846719"/>
                  </a:lnTo>
                  <a:lnTo>
                    <a:pt x="4905341" y="4849897"/>
                  </a:lnTo>
                  <a:lnTo>
                    <a:pt x="4899944" y="4839091"/>
                  </a:lnTo>
                  <a:lnTo>
                    <a:pt x="4909469" y="4829555"/>
                  </a:lnTo>
                  <a:lnTo>
                    <a:pt x="4891371" y="4835912"/>
                  </a:lnTo>
                  <a:cubicBezTo>
                    <a:pt x="4891054" y="4832098"/>
                    <a:pt x="4890736" y="4828283"/>
                    <a:pt x="4890419" y="4824469"/>
                  </a:cubicBezTo>
                  <a:lnTo>
                    <a:pt x="4885021" y="4817159"/>
                  </a:lnTo>
                  <a:lnTo>
                    <a:pt x="4882481" y="4795863"/>
                  </a:lnTo>
                  <a:lnTo>
                    <a:pt x="4877719" y="4809848"/>
                  </a:lnTo>
                  <a:lnTo>
                    <a:pt x="4870099" y="4812073"/>
                  </a:lnTo>
                  <a:lnTo>
                    <a:pt x="4875496" y="4825741"/>
                  </a:lnTo>
                  <a:lnTo>
                    <a:pt x="4871369" y="4824787"/>
                  </a:lnTo>
                  <a:lnTo>
                    <a:pt x="4861526" y="4818430"/>
                  </a:lnTo>
                  <a:lnTo>
                    <a:pt x="4855176" y="4819384"/>
                  </a:lnTo>
                  <a:lnTo>
                    <a:pt x="4847874" y="4815570"/>
                  </a:lnTo>
                  <a:cubicBezTo>
                    <a:pt x="4847556" y="4811650"/>
                    <a:pt x="4847239" y="4807729"/>
                    <a:pt x="4846921" y="4803809"/>
                  </a:cubicBezTo>
                  <a:lnTo>
                    <a:pt x="4839301" y="4809213"/>
                  </a:lnTo>
                  <a:lnTo>
                    <a:pt x="4829776" y="4801584"/>
                  </a:lnTo>
                  <a:lnTo>
                    <a:pt x="4826601" y="4807941"/>
                  </a:lnTo>
                  <a:lnTo>
                    <a:pt x="4821204" y="4809213"/>
                  </a:lnTo>
                  <a:lnTo>
                    <a:pt x="4808504" y="4811755"/>
                  </a:lnTo>
                  <a:lnTo>
                    <a:pt x="4795169" y="4816841"/>
                  </a:lnTo>
                  <a:lnTo>
                    <a:pt x="4794216" y="4824469"/>
                  </a:lnTo>
                  <a:lnTo>
                    <a:pt x="4816441" y="4828284"/>
                  </a:lnTo>
                  <a:lnTo>
                    <a:pt x="4808821" y="4830509"/>
                  </a:lnTo>
                  <a:lnTo>
                    <a:pt x="4785644" y="4826377"/>
                  </a:lnTo>
                  <a:lnTo>
                    <a:pt x="4775166" y="4828602"/>
                  </a:lnTo>
                  <a:lnTo>
                    <a:pt x="4701824" y="4809530"/>
                  </a:lnTo>
                  <a:lnTo>
                    <a:pt x="4699601" y="4797770"/>
                  </a:lnTo>
                  <a:lnTo>
                    <a:pt x="4704999" y="4808259"/>
                  </a:lnTo>
                  <a:lnTo>
                    <a:pt x="4765324" y="4822562"/>
                  </a:lnTo>
                  <a:lnTo>
                    <a:pt x="4776119" y="4823198"/>
                  </a:lnTo>
                  <a:lnTo>
                    <a:pt x="4746274" y="4799677"/>
                  </a:lnTo>
                  <a:lnTo>
                    <a:pt x="4729446" y="4799677"/>
                  </a:lnTo>
                  <a:lnTo>
                    <a:pt x="4726271" y="4807941"/>
                  </a:lnTo>
                  <a:lnTo>
                    <a:pt x="4713571" y="4802856"/>
                  </a:lnTo>
                  <a:lnTo>
                    <a:pt x="4712301" y="4792367"/>
                  </a:lnTo>
                  <a:lnTo>
                    <a:pt x="4740559" y="4785692"/>
                  </a:lnTo>
                  <a:lnTo>
                    <a:pt x="4746909" y="4784738"/>
                  </a:lnTo>
                  <a:lnTo>
                    <a:pt x="4737384" y="4768846"/>
                  </a:lnTo>
                  <a:lnTo>
                    <a:pt x="4717381" y="4764714"/>
                  </a:lnTo>
                  <a:lnTo>
                    <a:pt x="4706586" y="4770117"/>
                  </a:lnTo>
                  <a:lnTo>
                    <a:pt x="4689759" y="4756767"/>
                  </a:lnTo>
                  <a:lnTo>
                    <a:pt x="4687536" y="4752317"/>
                  </a:lnTo>
                  <a:lnTo>
                    <a:pt x="4704681" y="4757721"/>
                  </a:lnTo>
                  <a:lnTo>
                    <a:pt x="4709761" y="4754225"/>
                  </a:lnTo>
                  <a:lnTo>
                    <a:pt x="4729129" y="4759628"/>
                  </a:lnTo>
                  <a:lnTo>
                    <a:pt x="4748179" y="4763442"/>
                  </a:lnTo>
                  <a:lnTo>
                    <a:pt x="4764054" y="4769799"/>
                  </a:lnTo>
                  <a:lnTo>
                    <a:pt x="4808821" y="4724982"/>
                  </a:lnTo>
                  <a:lnTo>
                    <a:pt x="4767864" y="4752953"/>
                  </a:lnTo>
                  <a:lnTo>
                    <a:pt x="4745956" y="4759310"/>
                  </a:lnTo>
                  <a:lnTo>
                    <a:pt x="4735161" y="4747868"/>
                  </a:lnTo>
                  <a:lnTo>
                    <a:pt x="4727541" y="4738332"/>
                  </a:lnTo>
                  <a:lnTo>
                    <a:pt x="4725636" y="4731339"/>
                  </a:lnTo>
                  <a:lnTo>
                    <a:pt x="4723414" y="4717354"/>
                  </a:lnTo>
                  <a:lnTo>
                    <a:pt x="4731351" y="4710043"/>
                  </a:lnTo>
                  <a:lnTo>
                    <a:pt x="4726271" y="4699236"/>
                  </a:lnTo>
                  <a:lnTo>
                    <a:pt x="4725001" y="4688747"/>
                  </a:lnTo>
                  <a:lnTo>
                    <a:pt x="4720874" y="4703686"/>
                  </a:lnTo>
                  <a:lnTo>
                    <a:pt x="4725001" y="4708772"/>
                  </a:lnTo>
                  <a:lnTo>
                    <a:pt x="4714841" y="4717354"/>
                  </a:lnTo>
                  <a:lnTo>
                    <a:pt x="4717064" y="4729114"/>
                  </a:lnTo>
                  <a:lnTo>
                    <a:pt x="4722144" y="4737378"/>
                  </a:lnTo>
                  <a:lnTo>
                    <a:pt x="4720239" y="4744689"/>
                  </a:lnTo>
                  <a:lnTo>
                    <a:pt x="4708809" y="4749139"/>
                  </a:lnTo>
                  <a:lnTo>
                    <a:pt x="4701189" y="4742782"/>
                  </a:lnTo>
                  <a:lnTo>
                    <a:pt x="4696109" y="4747232"/>
                  </a:lnTo>
                  <a:lnTo>
                    <a:pt x="4683409" y="4747232"/>
                  </a:lnTo>
                  <a:lnTo>
                    <a:pt x="4695791" y="4725936"/>
                  </a:lnTo>
                  <a:lnTo>
                    <a:pt x="4684044" y="4726254"/>
                  </a:lnTo>
                  <a:lnTo>
                    <a:pt x="4679916" y="4718943"/>
                  </a:lnTo>
                  <a:lnTo>
                    <a:pt x="4682456" y="4738650"/>
                  </a:lnTo>
                  <a:lnTo>
                    <a:pt x="4676106" y="4744371"/>
                  </a:lnTo>
                  <a:lnTo>
                    <a:pt x="4659914" y="4746596"/>
                  </a:lnTo>
                  <a:lnTo>
                    <a:pt x="4649436" y="4751682"/>
                  </a:lnTo>
                  <a:lnTo>
                    <a:pt x="4619591" y="4753271"/>
                  </a:lnTo>
                  <a:lnTo>
                    <a:pt x="4614829" y="4759628"/>
                  </a:lnTo>
                  <a:lnTo>
                    <a:pt x="4618956" y="4769799"/>
                  </a:lnTo>
                  <a:lnTo>
                    <a:pt x="4611654" y="4781560"/>
                  </a:lnTo>
                  <a:lnTo>
                    <a:pt x="4609749" y="4797452"/>
                  </a:lnTo>
                  <a:lnTo>
                    <a:pt x="4597049" y="4809213"/>
                  </a:lnTo>
                  <a:lnTo>
                    <a:pt x="4587524" y="4820655"/>
                  </a:lnTo>
                  <a:lnTo>
                    <a:pt x="4587524" y="4816523"/>
                  </a:lnTo>
                  <a:lnTo>
                    <a:pt x="4592921" y="4807941"/>
                  </a:lnTo>
                  <a:lnTo>
                    <a:pt x="4583396" y="4805081"/>
                  </a:lnTo>
                  <a:lnTo>
                    <a:pt x="4575776" y="4799995"/>
                  </a:lnTo>
                  <a:lnTo>
                    <a:pt x="4572601" y="4788235"/>
                  </a:lnTo>
                  <a:lnTo>
                    <a:pt x="4568474" y="4796816"/>
                  </a:lnTo>
                  <a:lnTo>
                    <a:pt x="4565299" y="4787599"/>
                  </a:lnTo>
                  <a:lnTo>
                    <a:pt x="4556726" y="4784420"/>
                  </a:lnTo>
                  <a:lnTo>
                    <a:pt x="4553551" y="4798088"/>
                  </a:lnTo>
                  <a:lnTo>
                    <a:pt x="4566251" y="4811755"/>
                  </a:lnTo>
                  <a:lnTo>
                    <a:pt x="4574824" y="4815887"/>
                  </a:lnTo>
                  <a:lnTo>
                    <a:pt x="4580539" y="4820020"/>
                  </a:lnTo>
                  <a:cubicBezTo>
                    <a:pt x="4580856" y="4824152"/>
                    <a:pt x="4581174" y="4828284"/>
                    <a:pt x="4581491" y="4832416"/>
                  </a:cubicBezTo>
                  <a:lnTo>
                    <a:pt x="4576094" y="4845130"/>
                  </a:lnTo>
                  <a:lnTo>
                    <a:pt x="4564664" y="4848308"/>
                  </a:lnTo>
                  <a:lnTo>
                    <a:pt x="4557361" y="4856890"/>
                  </a:lnTo>
                  <a:lnTo>
                    <a:pt x="4552281" y="4857844"/>
                  </a:lnTo>
                  <a:lnTo>
                    <a:pt x="4539264" y="4858479"/>
                  </a:lnTo>
                  <a:lnTo>
                    <a:pt x="4523388" y="4862611"/>
                  </a:lnTo>
                  <a:lnTo>
                    <a:pt x="4531961" y="4871193"/>
                  </a:lnTo>
                  <a:lnTo>
                    <a:pt x="4513228" y="4882636"/>
                  </a:lnTo>
                  <a:lnTo>
                    <a:pt x="4507831" y="4875325"/>
                  </a:lnTo>
                  <a:lnTo>
                    <a:pt x="4504338" y="4865154"/>
                  </a:lnTo>
                  <a:lnTo>
                    <a:pt x="4508466" y="4859751"/>
                  </a:lnTo>
                  <a:lnTo>
                    <a:pt x="4508466" y="4849262"/>
                  </a:lnTo>
                  <a:lnTo>
                    <a:pt x="4502116" y="4843858"/>
                  </a:lnTo>
                  <a:lnTo>
                    <a:pt x="4493861" y="4868333"/>
                  </a:lnTo>
                  <a:cubicBezTo>
                    <a:pt x="4493543" y="4873842"/>
                    <a:pt x="4493226" y="4879352"/>
                    <a:pt x="4492908" y="4884861"/>
                  </a:cubicBezTo>
                  <a:lnTo>
                    <a:pt x="4503703" y="4891218"/>
                  </a:lnTo>
                  <a:lnTo>
                    <a:pt x="4505926" y="4905203"/>
                  </a:lnTo>
                  <a:lnTo>
                    <a:pt x="4497671" y="4910289"/>
                  </a:lnTo>
                  <a:lnTo>
                    <a:pt x="4499868" y="4919360"/>
                  </a:lnTo>
                  <a:lnTo>
                    <a:pt x="4500840" y="4920286"/>
                  </a:lnTo>
                  <a:lnTo>
                    <a:pt x="4506875" y="4943464"/>
                  </a:lnTo>
                  <a:cubicBezTo>
                    <a:pt x="4506557" y="4951507"/>
                    <a:pt x="4506240" y="4959551"/>
                    <a:pt x="4505922" y="4967594"/>
                  </a:cubicBezTo>
                  <a:lnTo>
                    <a:pt x="4499570" y="4964736"/>
                  </a:lnTo>
                  <a:lnTo>
                    <a:pt x="4505922" y="4976166"/>
                  </a:lnTo>
                  <a:cubicBezTo>
                    <a:pt x="4505604" y="4979976"/>
                    <a:pt x="4505287" y="4983786"/>
                    <a:pt x="4504969" y="4987596"/>
                  </a:cubicBezTo>
                  <a:lnTo>
                    <a:pt x="4487183" y="4995216"/>
                  </a:lnTo>
                  <a:lnTo>
                    <a:pt x="4475749" y="5001884"/>
                  </a:lnTo>
                  <a:lnTo>
                    <a:pt x="4460821" y="5005059"/>
                  </a:lnTo>
                  <a:lnTo>
                    <a:pt x="4447164" y="5022204"/>
                  </a:lnTo>
                  <a:lnTo>
                    <a:pt x="4430330" y="5038079"/>
                  </a:lnTo>
                  <a:lnTo>
                    <a:pt x="4433506" y="5029506"/>
                  </a:lnTo>
                  <a:lnTo>
                    <a:pt x="4443988" y="5017759"/>
                  </a:lnTo>
                  <a:lnTo>
                    <a:pt x="4443988" y="5008234"/>
                  </a:lnTo>
                  <a:lnTo>
                    <a:pt x="4454469" y="5000931"/>
                  </a:lnTo>
                  <a:lnTo>
                    <a:pt x="4464950" y="4992359"/>
                  </a:lnTo>
                  <a:lnTo>
                    <a:pt x="4463997" y="4986961"/>
                  </a:lnTo>
                  <a:lnTo>
                    <a:pt x="4449069" y="4990136"/>
                  </a:lnTo>
                  <a:lnTo>
                    <a:pt x="4452245" y="4980929"/>
                  </a:lnTo>
                  <a:lnTo>
                    <a:pt x="4449069" y="4971404"/>
                  </a:lnTo>
                  <a:lnTo>
                    <a:pt x="4439223" y="4964101"/>
                  </a:lnTo>
                  <a:lnTo>
                    <a:pt x="4429060" y="4968229"/>
                  </a:lnTo>
                  <a:lnTo>
                    <a:pt x="4424613" y="4976801"/>
                  </a:lnTo>
                  <a:lnTo>
                    <a:pt x="4411909" y="4972991"/>
                  </a:lnTo>
                  <a:lnTo>
                    <a:pt x="4410956" y="4981246"/>
                  </a:lnTo>
                  <a:lnTo>
                    <a:pt x="4432236" y="4983151"/>
                  </a:lnTo>
                  <a:lnTo>
                    <a:pt x="4435412" y="4985374"/>
                  </a:lnTo>
                  <a:lnTo>
                    <a:pt x="4438588" y="4991724"/>
                  </a:lnTo>
                  <a:lnTo>
                    <a:pt x="4428107" y="5004424"/>
                  </a:lnTo>
                  <a:lnTo>
                    <a:pt x="4426201" y="5009821"/>
                  </a:lnTo>
                  <a:lnTo>
                    <a:pt x="4420802" y="5011726"/>
                  </a:lnTo>
                  <a:lnTo>
                    <a:pt x="4417626" y="5007599"/>
                  </a:lnTo>
                  <a:lnTo>
                    <a:pt x="4413497" y="5011726"/>
                  </a:lnTo>
                  <a:lnTo>
                    <a:pt x="4420802" y="5021251"/>
                  </a:lnTo>
                  <a:lnTo>
                    <a:pt x="4420802" y="5028554"/>
                  </a:lnTo>
                  <a:lnTo>
                    <a:pt x="4410638" y="5035221"/>
                  </a:lnTo>
                  <a:cubicBezTo>
                    <a:pt x="4410956" y="5038925"/>
                    <a:pt x="4411273" y="5042630"/>
                    <a:pt x="4411591" y="5046334"/>
                  </a:cubicBezTo>
                  <a:lnTo>
                    <a:pt x="4416673" y="5034904"/>
                  </a:lnTo>
                  <a:lnTo>
                    <a:pt x="4430330" y="5031729"/>
                  </a:lnTo>
                  <a:lnTo>
                    <a:pt x="4430330" y="5038079"/>
                  </a:lnTo>
                  <a:lnTo>
                    <a:pt x="4408415" y="5059351"/>
                  </a:lnTo>
                  <a:lnTo>
                    <a:pt x="4409368" y="5066654"/>
                  </a:lnTo>
                  <a:lnTo>
                    <a:pt x="4410956" y="5082529"/>
                  </a:lnTo>
                  <a:lnTo>
                    <a:pt x="4409050" y="5116184"/>
                  </a:lnTo>
                  <a:lnTo>
                    <a:pt x="4416673" y="5138091"/>
                  </a:lnTo>
                  <a:lnTo>
                    <a:pt x="4416388" y="5137963"/>
                  </a:lnTo>
                  <a:lnTo>
                    <a:pt x="4413532" y="5157060"/>
                  </a:lnTo>
                  <a:lnTo>
                    <a:pt x="4399569" y="5177430"/>
                  </a:lnTo>
                  <a:lnTo>
                    <a:pt x="4398617" y="5183796"/>
                  </a:lnTo>
                  <a:lnTo>
                    <a:pt x="4376721" y="5181886"/>
                  </a:lnTo>
                  <a:lnTo>
                    <a:pt x="4365932" y="5188252"/>
                  </a:lnTo>
                  <a:lnTo>
                    <a:pt x="4345306" y="5219125"/>
                  </a:lnTo>
                  <a:lnTo>
                    <a:pt x="4332930" y="5259229"/>
                  </a:lnTo>
                  <a:lnTo>
                    <a:pt x="4330709" y="5271960"/>
                  </a:lnTo>
                  <a:lnTo>
                    <a:pt x="4323093" y="5274188"/>
                  </a:lnTo>
                  <a:lnTo>
                    <a:pt x="4314207" y="5282782"/>
                  </a:lnTo>
                  <a:lnTo>
                    <a:pt x="4314207" y="5291057"/>
                  </a:lnTo>
                  <a:lnTo>
                    <a:pt x="4306591" y="5287874"/>
                  </a:lnTo>
                  <a:lnTo>
                    <a:pt x="4298024" y="5290102"/>
                  </a:lnTo>
                  <a:cubicBezTo>
                    <a:pt x="4297707" y="5292967"/>
                    <a:pt x="4297389" y="5295831"/>
                    <a:pt x="4297072" y="5298696"/>
                  </a:cubicBezTo>
                  <a:lnTo>
                    <a:pt x="4290725" y="5302834"/>
                  </a:lnTo>
                  <a:lnTo>
                    <a:pt x="4296437" y="5306016"/>
                  </a:lnTo>
                  <a:lnTo>
                    <a:pt x="4304370" y="5300606"/>
                  </a:lnTo>
                  <a:lnTo>
                    <a:pt x="4317381" y="5301879"/>
                  </a:lnTo>
                  <a:lnTo>
                    <a:pt x="4324679" y="5304743"/>
                  </a:lnTo>
                  <a:lnTo>
                    <a:pt x="4327853" y="5312064"/>
                  </a:lnTo>
                  <a:lnTo>
                    <a:pt x="4329122" y="5321612"/>
                  </a:lnTo>
                  <a:lnTo>
                    <a:pt x="4331343" y="5327023"/>
                  </a:lnTo>
                  <a:lnTo>
                    <a:pt x="4343084" y="5338163"/>
                  </a:lnTo>
                  <a:lnTo>
                    <a:pt x="4348479" y="5349939"/>
                  </a:lnTo>
                  <a:lnTo>
                    <a:pt x="4347949" y="5350022"/>
                  </a:lnTo>
                  <a:lnTo>
                    <a:pt x="4354478" y="5386173"/>
                  </a:lnTo>
                  <a:lnTo>
                    <a:pt x="4367495" y="5416728"/>
                  </a:lnTo>
                  <a:lnTo>
                    <a:pt x="4394165" y="5435506"/>
                  </a:lnTo>
                  <a:lnTo>
                    <a:pt x="4426868" y="5452056"/>
                  </a:lnTo>
                  <a:lnTo>
                    <a:pt x="4440838" y="5454920"/>
                  </a:lnTo>
                  <a:lnTo>
                    <a:pt x="4447188" y="5451738"/>
                  </a:lnTo>
                  <a:lnTo>
                    <a:pt x="4452903" y="5461604"/>
                  </a:lnTo>
                  <a:lnTo>
                    <a:pt x="4450680" y="5467969"/>
                  </a:lnTo>
                  <a:lnTo>
                    <a:pt x="4447505" y="5471470"/>
                  </a:lnTo>
                  <a:lnTo>
                    <a:pt x="4449093" y="5473380"/>
                  </a:lnTo>
                  <a:lnTo>
                    <a:pt x="4444330" y="5483883"/>
                  </a:lnTo>
                  <a:lnTo>
                    <a:pt x="4442108" y="5490248"/>
                  </a:lnTo>
                  <a:lnTo>
                    <a:pt x="4426233" y="5488021"/>
                  </a:lnTo>
                  <a:lnTo>
                    <a:pt x="4416708" y="5487066"/>
                  </a:lnTo>
                  <a:lnTo>
                    <a:pt x="4398610" y="5486111"/>
                  </a:lnTo>
                  <a:lnTo>
                    <a:pt x="4374163" y="5482292"/>
                  </a:lnTo>
                  <a:lnTo>
                    <a:pt x="4361463" y="5481337"/>
                  </a:lnTo>
                  <a:lnTo>
                    <a:pt x="4336380" y="5489612"/>
                  </a:lnTo>
                  <a:lnTo>
                    <a:pt x="4311933" y="5483883"/>
                  </a:lnTo>
                  <a:lnTo>
                    <a:pt x="4298280" y="5488021"/>
                  </a:lnTo>
                  <a:lnTo>
                    <a:pt x="4289073" y="5510300"/>
                  </a:lnTo>
                  <a:lnTo>
                    <a:pt x="4278278" y="5522076"/>
                  </a:lnTo>
                  <a:lnTo>
                    <a:pt x="4253195" y="5536080"/>
                  </a:lnTo>
                  <a:lnTo>
                    <a:pt x="4224620" y="5550084"/>
                  </a:lnTo>
                  <a:lnTo>
                    <a:pt x="4209063" y="5568225"/>
                  </a:lnTo>
                  <a:lnTo>
                    <a:pt x="4191283" y="5582866"/>
                  </a:lnTo>
                  <a:lnTo>
                    <a:pt x="4191283" y="5592732"/>
                  </a:lnTo>
                  <a:lnTo>
                    <a:pt x="4172233" y="5602280"/>
                  </a:lnTo>
                  <a:lnTo>
                    <a:pt x="4169058" y="5601007"/>
                  </a:lnTo>
                  <a:lnTo>
                    <a:pt x="4173185" y="5594642"/>
                  </a:lnTo>
                  <a:lnTo>
                    <a:pt x="4175408" y="5585412"/>
                  </a:lnTo>
                  <a:lnTo>
                    <a:pt x="4168105" y="5578092"/>
                  </a:lnTo>
                  <a:lnTo>
                    <a:pt x="4173820" y="5569498"/>
                  </a:lnTo>
                  <a:lnTo>
                    <a:pt x="4185568" y="5564088"/>
                  </a:lnTo>
                  <a:lnTo>
                    <a:pt x="4204618" y="5551357"/>
                  </a:lnTo>
                  <a:lnTo>
                    <a:pt x="4226843" y="5537353"/>
                  </a:lnTo>
                  <a:lnTo>
                    <a:pt x="4235098" y="5534170"/>
                  </a:lnTo>
                  <a:lnTo>
                    <a:pt x="4235098" y="5524622"/>
                  </a:lnTo>
                  <a:lnTo>
                    <a:pt x="4224620" y="5528123"/>
                  </a:lnTo>
                  <a:lnTo>
                    <a:pt x="4202395" y="5533215"/>
                  </a:lnTo>
                  <a:lnTo>
                    <a:pt x="4184615" y="5544036"/>
                  </a:lnTo>
                  <a:lnTo>
                    <a:pt x="4167470" y="5537989"/>
                  </a:lnTo>
                  <a:lnTo>
                    <a:pt x="4163025" y="5522076"/>
                  </a:lnTo>
                  <a:lnTo>
                    <a:pt x="4160928" y="5513064"/>
                  </a:lnTo>
                  <a:lnTo>
                    <a:pt x="4150640" y="5513376"/>
                  </a:lnTo>
                  <a:lnTo>
                    <a:pt x="4135718" y="5512423"/>
                  </a:lnTo>
                  <a:lnTo>
                    <a:pt x="4123970" y="5504168"/>
                  </a:lnTo>
                  <a:lnTo>
                    <a:pt x="4098570" y="5493373"/>
                  </a:lnTo>
                  <a:lnTo>
                    <a:pt x="4080473" y="5491786"/>
                  </a:lnTo>
                  <a:lnTo>
                    <a:pt x="4071900" y="5495913"/>
                  </a:lnTo>
                  <a:lnTo>
                    <a:pt x="4066820" y="5485436"/>
                  </a:lnTo>
                  <a:lnTo>
                    <a:pt x="4073170" y="5474641"/>
                  </a:lnTo>
                  <a:lnTo>
                    <a:pt x="4059200" y="5477181"/>
                  </a:lnTo>
                  <a:lnTo>
                    <a:pt x="4060470" y="5486706"/>
                  </a:lnTo>
                  <a:lnTo>
                    <a:pt x="4055073" y="5494326"/>
                  </a:lnTo>
                  <a:lnTo>
                    <a:pt x="4044913" y="5497501"/>
                  </a:lnTo>
                  <a:lnTo>
                    <a:pt x="4033165" y="5498453"/>
                  </a:lnTo>
                  <a:lnTo>
                    <a:pt x="4027768" y="5493056"/>
                  </a:lnTo>
                  <a:lnTo>
                    <a:pt x="3999193" y="5494643"/>
                  </a:lnTo>
                  <a:lnTo>
                    <a:pt x="3999193" y="5501946"/>
                  </a:lnTo>
                  <a:lnTo>
                    <a:pt x="3989668" y="5512741"/>
                  </a:lnTo>
                  <a:lnTo>
                    <a:pt x="3974110" y="5516868"/>
                  </a:lnTo>
                  <a:lnTo>
                    <a:pt x="3968713" y="5516868"/>
                  </a:lnTo>
                  <a:lnTo>
                    <a:pt x="3951885" y="5506708"/>
                  </a:lnTo>
                  <a:lnTo>
                    <a:pt x="3940138" y="5520361"/>
                  </a:lnTo>
                  <a:cubicBezTo>
                    <a:pt x="3940455" y="5524277"/>
                    <a:pt x="3940773" y="5528192"/>
                    <a:pt x="3941090" y="5532108"/>
                  </a:cubicBezTo>
                  <a:lnTo>
                    <a:pt x="3953790" y="5537188"/>
                  </a:lnTo>
                  <a:lnTo>
                    <a:pt x="3946805" y="5544491"/>
                  </a:lnTo>
                  <a:lnTo>
                    <a:pt x="3950933" y="5551793"/>
                  </a:lnTo>
                  <a:lnTo>
                    <a:pt x="3963950" y="5554016"/>
                  </a:lnTo>
                  <a:lnTo>
                    <a:pt x="3964903" y="5545443"/>
                  </a:lnTo>
                  <a:lnTo>
                    <a:pt x="3976650" y="5562271"/>
                  </a:lnTo>
                  <a:lnTo>
                    <a:pt x="3991255" y="5570526"/>
                  </a:lnTo>
                  <a:lnTo>
                    <a:pt x="4001098" y="5579733"/>
                  </a:lnTo>
                  <a:lnTo>
                    <a:pt x="3989350" y="5589258"/>
                  </a:lnTo>
                  <a:lnTo>
                    <a:pt x="3971253" y="5569573"/>
                  </a:lnTo>
                  <a:lnTo>
                    <a:pt x="3963950" y="5569573"/>
                  </a:lnTo>
                  <a:lnTo>
                    <a:pt x="3955378" y="5561318"/>
                  </a:lnTo>
                  <a:lnTo>
                    <a:pt x="3934105" y="5568938"/>
                  </a:lnTo>
                  <a:lnTo>
                    <a:pt x="3935375" y="5582591"/>
                  </a:lnTo>
                  <a:lnTo>
                    <a:pt x="3962045" y="5598148"/>
                  </a:lnTo>
                  <a:lnTo>
                    <a:pt x="3962045" y="5610848"/>
                  </a:lnTo>
                  <a:lnTo>
                    <a:pt x="3947123" y="5613071"/>
                  </a:lnTo>
                  <a:lnTo>
                    <a:pt x="3932200" y="5599736"/>
                  </a:lnTo>
                  <a:cubicBezTo>
                    <a:pt x="3931883" y="5595503"/>
                    <a:pt x="3931565" y="5591269"/>
                    <a:pt x="3931248" y="5587036"/>
                  </a:cubicBezTo>
                  <a:lnTo>
                    <a:pt x="3920770" y="5580686"/>
                  </a:lnTo>
                  <a:lnTo>
                    <a:pt x="3910928" y="5584813"/>
                  </a:lnTo>
                  <a:lnTo>
                    <a:pt x="3907753" y="5595291"/>
                  </a:lnTo>
                  <a:lnTo>
                    <a:pt x="3939185" y="5620373"/>
                  </a:lnTo>
                  <a:lnTo>
                    <a:pt x="3926168" y="5627041"/>
                  </a:lnTo>
                  <a:lnTo>
                    <a:pt x="3911563" y="5616563"/>
                  </a:lnTo>
                  <a:lnTo>
                    <a:pt x="3908388" y="5621961"/>
                  </a:lnTo>
                  <a:lnTo>
                    <a:pt x="3899815" y="5614658"/>
                  </a:lnTo>
                  <a:lnTo>
                    <a:pt x="3903625" y="5598466"/>
                  </a:lnTo>
                  <a:lnTo>
                    <a:pt x="3899498" y="5587353"/>
                  </a:lnTo>
                  <a:lnTo>
                    <a:pt x="3880448" y="5582908"/>
                  </a:lnTo>
                  <a:lnTo>
                    <a:pt x="3876003" y="5568621"/>
                  </a:lnTo>
                  <a:lnTo>
                    <a:pt x="3863303" y="5570526"/>
                  </a:lnTo>
                  <a:lnTo>
                    <a:pt x="3860128" y="5562271"/>
                  </a:lnTo>
                  <a:lnTo>
                    <a:pt x="3856953" y="5551793"/>
                  </a:lnTo>
                  <a:lnTo>
                    <a:pt x="3862033" y="5543538"/>
                  </a:lnTo>
                  <a:lnTo>
                    <a:pt x="3865208" y="5531791"/>
                  </a:lnTo>
                  <a:lnTo>
                    <a:pt x="3849015" y="5527346"/>
                  </a:lnTo>
                  <a:lnTo>
                    <a:pt x="3847110" y="5539093"/>
                  </a:lnTo>
                  <a:lnTo>
                    <a:pt x="3836633" y="5545443"/>
                  </a:lnTo>
                  <a:lnTo>
                    <a:pt x="3827108" y="5560366"/>
                  </a:lnTo>
                  <a:lnTo>
                    <a:pt x="3832505" y="5577511"/>
                  </a:lnTo>
                  <a:lnTo>
                    <a:pt x="3827743" y="5593068"/>
                  </a:lnTo>
                  <a:lnTo>
                    <a:pt x="3834410" y="5617198"/>
                  </a:lnTo>
                  <a:lnTo>
                    <a:pt x="3857588" y="5639423"/>
                  </a:lnTo>
                  <a:lnTo>
                    <a:pt x="3861080" y="5666411"/>
                  </a:lnTo>
                  <a:lnTo>
                    <a:pt x="3875050" y="5671808"/>
                  </a:lnTo>
                  <a:lnTo>
                    <a:pt x="3903625" y="5700701"/>
                  </a:lnTo>
                  <a:lnTo>
                    <a:pt x="3900768" y="5730546"/>
                  </a:lnTo>
                  <a:lnTo>
                    <a:pt x="3881718" y="5726418"/>
                  </a:lnTo>
                  <a:lnTo>
                    <a:pt x="3881718" y="5719116"/>
                  </a:lnTo>
                  <a:lnTo>
                    <a:pt x="3893465" y="5716893"/>
                  </a:lnTo>
                  <a:lnTo>
                    <a:pt x="3884575" y="5706416"/>
                  </a:lnTo>
                  <a:lnTo>
                    <a:pt x="3868700" y="5688318"/>
                  </a:lnTo>
                  <a:lnTo>
                    <a:pt x="3856953" y="5700383"/>
                  </a:lnTo>
                  <a:lnTo>
                    <a:pt x="3862668" y="5709591"/>
                  </a:lnTo>
                  <a:lnTo>
                    <a:pt x="3858223" y="5714988"/>
                  </a:lnTo>
                  <a:lnTo>
                    <a:pt x="3863620" y="5721338"/>
                  </a:lnTo>
                  <a:lnTo>
                    <a:pt x="3877590" y="5724513"/>
                  </a:lnTo>
                  <a:lnTo>
                    <a:pt x="3866795" y="5742293"/>
                  </a:lnTo>
                  <a:lnTo>
                    <a:pt x="3856635" y="5748008"/>
                  </a:lnTo>
                  <a:lnTo>
                    <a:pt x="3842665" y="5744833"/>
                  </a:lnTo>
                  <a:lnTo>
                    <a:pt x="3826790" y="5741341"/>
                  </a:lnTo>
                  <a:lnTo>
                    <a:pt x="3824885" y="5753088"/>
                  </a:lnTo>
                  <a:lnTo>
                    <a:pt x="3843935" y="5754358"/>
                  </a:lnTo>
                  <a:lnTo>
                    <a:pt x="3859810" y="5761343"/>
                  </a:lnTo>
                  <a:lnTo>
                    <a:pt x="3859810" y="5770868"/>
                  </a:lnTo>
                  <a:lnTo>
                    <a:pt x="3873463" y="5773091"/>
                  </a:lnTo>
                  <a:lnTo>
                    <a:pt x="3873463" y="5765471"/>
                  </a:lnTo>
                  <a:lnTo>
                    <a:pt x="3896958" y="5779123"/>
                  </a:lnTo>
                  <a:lnTo>
                    <a:pt x="3902673" y="5794681"/>
                  </a:lnTo>
                  <a:lnTo>
                    <a:pt x="3910928" y="5801031"/>
                  </a:lnTo>
                  <a:lnTo>
                    <a:pt x="3926803" y="5801983"/>
                  </a:lnTo>
                  <a:lnTo>
                    <a:pt x="3934423" y="5814366"/>
                  </a:lnTo>
                  <a:lnTo>
                    <a:pt x="3958870" y="5825796"/>
                  </a:lnTo>
                  <a:lnTo>
                    <a:pt x="3967443" y="5835321"/>
                  </a:lnTo>
                  <a:lnTo>
                    <a:pt x="3962045" y="5852148"/>
                  </a:lnTo>
                  <a:lnTo>
                    <a:pt x="3965538" y="5857546"/>
                  </a:lnTo>
                  <a:lnTo>
                    <a:pt x="3961410" y="5863896"/>
                  </a:lnTo>
                  <a:lnTo>
                    <a:pt x="3971888" y="5877231"/>
                  </a:lnTo>
                  <a:lnTo>
                    <a:pt x="3979508" y="5891201"/>
                  </a:lnTo>
                  <a:lnTo>
                    <a:pt x="3962680" y="5894376"/>
                  </a:lnTo>
                  <a:lnTo>
                    <a:pt x="3953790" y="5883581"/>
                  </a:lnTo>
                  <a:lnTo>
                    <a:pt x="3943313" y="5883898"/>
                  </a:lnTo>
                  <a:lnTo>
                    <a:pt x="3931565" y="5869293"/>
                  </a:lnTo>
                  <a:lnTo>
                    <a:pt x="3922993" y="5864213"/>
                  </a:lnTo>
                  <a:lnTo>
                    <a:pt x="3926168" y="5853736"/>
                  </a:lnTo>
                  <a:lnTo>
                    <a:pt x="3912515" y="5851513"/>
                  </a:lnTo>
                  <a:lnTo>
                    <a:pt x="3896640" y="5857863"/>
                  </a:lnTo>
                  <a:lnTo>
                    <a:pt x="3902038" y="5864213"/>
                  </a:lnTo>
                  <a:lnTo>
                    <a:pt x="3876638" y="5865801"/>
                  </a:lnTo>
                  <a:lnTo>
                    <a:pt x="3869676" y="5859999"/>
                  </a:lnTo>
                  <a:lnTo>
                    <a:pt x="3872889" y="5872612"/>
                  </a:lnTo>
                  <a:lnTo>
                    <a:pt x="3882402" y="5876432"/>
                  </a:lnTo>
                  <a:lnTo>
                    <a:pt x="3876060" y="5884073"/>
                  </a:lnTo>
                  <a:lnTo>
                    <a:pt x="3885572" y="5885983"/>
                  </a:lnTo>
                  <a:lnTo>
                    <a:pt x="3890012" y="5900946"/>
                  </a:lnTo>
                  <a:lnTo>
                    <a:pt x="3899524" y="5904766"/>
                  </a:lnTo>
                  <a:lnTo>
                    <a:pt x="3904597" y="5906039"/>
                  </a:lnTo>
                  <a:lnTo>
                    <a:pt x="3900475" y="5893623"/>
                  </a:lnTo>
                  <a:lnTo>
                    <a:pt x="3905865" y="5891076"/>
                  </a:lnTo>
                  <a:lnTo>
                    <a:pt x="3914109" y="5897444"/>
                  </a:lnTo>
                  <a:lnTo>
                    <a:pt x="3915378" y="5910178"/>
                  </a:lnTo>
                  <a:lnTo>
                    <a:pt x="3919500" y="5911133"/>
                  </a:lnTo>
                  <a:lnTo>
                    <a:pt x="3917914" y="5917500"/>
                  </a:lnTo>
                  <a:lnTo>
                    <a:pt x="3909353" y="5928325"/>
                  </a:lnTo>
                  <a:lnTo>
                    <a:pt x="3900792" y="5927370"/>
                  </a:lnTo>
                  <a:lnTo>
                    <a:pt x="3896670" y="5934692"/>
                  </a:lnTo>
                  <a:lnTo>
                    <a:pt x="3888109" y="5943288"/>
                  </a:lnTo>
                  <a:lnTo>
                    <a:pt x="3885255" y="5943288"/>
                  </a:lnTo>
                  <a:lnTo>
                    <a:pt x="3877646" y="5931508"/>
                  </a:lnTo>
                  <a:lnTo>
                    <a:pt x="3885890" y="5928325"/>
                  </a:lnTo>
                  <a:lnTo>
                    <a:pt x="3869084" y="5922276"/>
                  </a:lnTo>
                  <a:lnTo>
                    <a:pt x="3867816" y="5915909"/>
                  </a:lnTo>
                  <a:lnTo>
                    <a:pt x="3855133" y="5918137"/>
                  </a:lnTo>
                  <a:lnTo>
                    <a:pt x="3854182" y="5924504"/>
                  </a:lnTo>
                  <a:lnTo>
                    <a:pt x="3863060" y="5935010"/>
                  </a:lnTo>
                  <a:lnTo>
                    <a:pt x="3860840" y="5953794"/>
                  </a:lnTo>
                  <a:lnTo>
                    <a:pt x="3870353" y="5967801"/>
                  </a:lnTo>
                  <a:lnTo>
                    <a:pt x="3875109" y="5982128"/>
                  </a:lnTo>
                  <a:lnTo>
                    <a:pt x="3877011" y="6000274"/>
                  </a:lnTo>
                  <a:lnTo>
                    <a:pt x="3872255" y="6015237"/>
                  </a:lnTo>
                  <a:lnTo>
                    <a:pt x="3882719" y="6024470"/>
                  </a:lnTo>
                  <a:lnTo>
                    <a:pt x="3879548" y="6031792"/>
                  </a:lnTo>
                  <a:lnTo>
                    <a:pt x="3895402" y="6043571"/>
                  </a:lnTo>
                  <a:lnTo>
                    <a:pt x="3883987" y="6049938"/>
                  </a:lnTo>
                  <a:lnTo>
                    <a:pt x="3876377" y="6034975"/>
                  </a:lnTo>
                  <a:lnTo>
                    <a:pt x="3869084" y="6033384"/>
                  </a:lnTo>
                  <a:lnTo>
                    <a:pt x="3870987" y="6043571"/>
                  </a:lnTo>
                  <a:lnTo>
                    <a:pt x="3861475" y="6043890"/>
                  </a:lnTo>
                  <a:lnTo>
                    <a:pt x="3862743" y="6038477"/>
                  </a:lnTo>
                  <a:lnTo>
                    <a:pt x="3855133" y="6021604"/>
                  </a:lnTo>
                  <a:lnTo>
                    <a:pt x="3844352" y="6001866"/>
                  </a:lnTo>
                  <a:lnTo>
                    <a:pt x="3829767" y="6006960"/>
                  </a:lnTo>
                  <a:lnTo>
                    <a:pt x="3819303" y="6033702"/>
                  </a:lnTo>
                  <a:lnTo>
                    <a:pt x="3822791" y="6054714"/>
                  </a:lnTo>
                  <a:lnTo>
                    <a:pt x="3818352" y="6048665"/>
                  </a:lnTo>
                  <a:lnTo>
                    <a:pt x="3813279" y="6051849"/>
                  </a:lnTo>
                  <a:lnTo>
                    <a:pt x="3807889" y="6038796"/>
                  </a:lnTo>
                  <a:lnTo>
                    <a:pt x="3800279" y="5999956"/>
                  </a:lnTo>
                  <a:lnTo>
                    <a:pt x="3792669" y="5995817"/>
                  </a:lnTo>
                  <a:lnTo>
                    <a:pt x="3790132" y="5987540"/>
                  </a:lnTo>
                  <a:lnTo>
                    <a:pt x="3779986" y="5986585"/>
                  </a:lnTo>
                  <a:lnTo>
                    <a:pt x="3777449" y="5971622"/>
                  </a:lnTo>
                  <a:lnTo>
                    <a:pt x="3764132" y="5978944"/>
                  </a:lnTo>
                  <a:lnTo>
                    <a:pt x="3758742" y="6006641"/>
                  </a:lnTo>
                  <a:lnTo>
                    <a:pt x="3753351" y="5998046"/>
                  </a:lnTo>
                  <a:lnTo>
                    <a:pt x="3745107" y="6002503"/>
                  </a:lnTo>
                  <a:lnTo>
                    <a:pt x="3734327" y="5982446"/>
                  </a:lnTo>
                  <a:lnTo>
                    <a:pt x="3733058" y="5960479"/>
                  </a:lnTo>
                  <a:lnTo>
                    <a:pt x="3742571" y="5949973"/>
                  </a:lnTo>
                  <a:lnTo>
                    <a:pt x="3737814" y="5927688"/>
                  </a:lnTo>
                  <a:lnTo>
                    <a:pt x="3721961" y="5903493"/>
                  </a:lnTo>
                  <a:lnTo>
                    <a:pt x="3708326" y="5898080"/>
                  </a:lnTo>
                  <a:lnTo>
                    <a:pt x="3701985" y="5903493"/>
                  </a:lnTo>
                  <a:lnTo>
                    <a:pt x="3694375" y="5879297"/>
                  </a:lnTo>
                  <a:lnTo>
                    <a:pt x="3681692" y="5876432"/>
                  </a:lnTo>
                  <a:cubicBezTo>
                    <a:pt x="3681586" y="5871869"/>
                    <a:pt x="3681481" y="5867305"/>
                    <a:pt x="3681375" y="5862742"/>
                  </a:cubicBezTo>
                  <a:lnTo>
                    <a:pt x="3690887" y="5862742"/>
                  </a:lnTo>
                  <a:lnTo>
                    <a:pt x="3711814" y="5839820"/>
                  </a:lnTo>
                  <a:lnTo>
                    <a:pt x="3709595" y="5824221"/>
                  </a:lnTo>
                  <a:lnTo>
                    <a:pt x="3710863" y="5820082"/>
                  </a:lnTo>
                  <a:lnTo>
                    <a:pt x="3725448" y="5835682"/>
                  </a:lnTo>
                  <a:lnTo>
                    <a:pt x="3740351" y="5836637"/>
                  </a:lnTo>
                  <a:lnTo>
                    <a:pt x="3746693" y="5826131"/>
                  </a:lnTo>
                  <a:lnTo>
                    <a:pt x="3762547" y="5819764"/>
                  </a:lnTo>
                  <a:lnTo>
                    <a:pt x="3788230" y="5838547"/>
                  </a:lnTo>
                  <a:lnTo>
                    <a:pt x="3812328" y="5846824"/>
                  </a:lnTo>
                  <a:lnTo>
                    <a:pt x="3836426" y="5846506"/>
                  </a:lnTo>
                  <a:lnTo>
                    <a:pt x="3849426" y="5860196"/>
                  </a:lnTo>
                  <a:lnTo>
                    <a:pt x="3857036" y="5860832"/>
                  </a:lnTo>
                  <a:lnTo>
                    <a:pt x="3868367" y="5859082"/>
                  </a:lnTo>
                  <a:lnTo>
                    <a:pt x="3859493" y="5854053"/>
                  </a:lnTo>
                  <a:lnTo>
                    <a:pt x="3872193" y="5847703"/>
                  </a:lnTo>
                  <a:lnTo>
                    <a:pt x="3883940" y="5850878"/>
                  </a:lnTo>
                  <a:lnTo>
                    <a:pt x="3893465" y="5849608"/>
                  </a:lnTo>
                  <a:lnTo>
                    <a:pt x="3889020" y="5840083"/>
                  </a:lnTo>
                  <a:lnTo>
                    <a:pt x="3876320" y="5835003"/>
                  </a:lnTo>
                  <a:lnTo>
                    <a:pt x="3868065" y="5837226"/>
                  </a:lnTo>
                  <a:lnTo>
                    <a:pt x="3859493" y="5833098"/>
                  </a:lnTo>
                  <a:lnTo>
                    <a:pt x="3843618" y="5815318"/>
                  </a:lnTo>
                  <a:lnTo>
                    <a:pt x="3845523" y="5828971"/>
                  </a:lnTo>
                  <a:lnTo>
                    <a:pt x="3830918" y="5828018"/>
                  </a:lnTo>
                  <a:lnTo>
                    <a:pt x="3827743" y="5814366"/>
                  </a:lnTo>
                  <a:lnTo>
                    <a:pt x="3823298" y="5817541"/>
                  </a:lnTo>
                  <a:lnTo>
                    <a:pt x="3811550" y="5810556"/>
                  </a:lnTo>
                  <a:lnTo>
                    <a:pt x="3797898" y="5817858"/>
                  </a:lnTo>
                  <a:lnTo>
                    <a:pt x="3787420" y="5809286"/>
                  </a:lnTo>
                  <a:lnTo>
                    <a:pt x="3761703" y="5813096"/>
                  </a:lnTo>
                  <a:lnTo>
                    <a:pt x="3753765" y="5811826"/>
                  </a:lnTo>
                  <a:lnTo>
                    <a:pt x="3747415" y="5811191"/>
                  </a:lnTo>
                  <a:lnTo>
                    <a:pt x="3742653" y="5810873"/>
                  </a:lnTo>
                  <a:lnTo>
                    <a:pt x="3741383" y="5811191"/>
                  </a:lnTo>
                  <a:lnTo>
                    <a:pt x="3739478" y="5812461"/>
                  </a:lnTo>
                  <a:lnTo>
                    <a:pt x="3735985" y="5815636"/>
                  </a:lnTo>
                  <a:lnTo>
                    <a:pt x="3732810" y="5818811"/>
                  </a:lnTo>
                  <a:lnTo>
                    <a:pt x="3731223" y="5820398"/>
                  </a:lnTo>
                  <a:lnTo>
                    <a:pt x="3715348" y="5816588"/>
                  </a:lnTo>
                  <a:lnTo>
                    <a:pt x="3704553" y="5800713"/>
                  </a:lnTo>
                  <a:lnTo>
                    <a:pt x="3697250" y="5808968"/>
                  </a:lnTo>
                  <a:lnTo>
                    <a:pt x="3695345" y="5816588"/>
                  </a:lnTo>
                  <a:lnTo>
                    <a:pt x="3687725" y="5812461"/>
                  </a:lnTo>
                  <a:lnTo>
                    <a:pt x="3684550" y="5801031"/>
                  </a:lnTo>
                  <a:lnTo>
                    <a:pt x="3675978" y="5789283"/>
                  </a:lnTo>
                  <a:cubicBezTo>
                    <a:pt x="3676295" y="5785896"/>
                    <a:pt x="3676613" y="5782510"/>
                    <a:pt x="3676930" y="5779123"/>
                  </a:cubicBezTo>
                  <a:lnTo>
                    <a:pt x="3668358" y="5781028"/>
                  </a:lnTo>
                  <a:lnTo>
                    <a:pt x="3665183" y="5764201"/>
                  </a:lnTo>
                  <a:lnTo>
                    <a:pt x="3650260" y="5761343"/>
                  </a:lnTo>
                  <a:lnTo>
                    <a:pt x="3646133" y="5750548"/>
                  </a:lnTo>
                  <a:lnTo>
                    <a:pt x="3652165" y="5740071"/>
                  </a:lnTo>
                  <a:lnTo>
                    <a:pt x="3667088" y="5735943"/>
                  </a:lnTo>
                  <a:lnTo>
                    <a:pt x="3675343" y="5743881"/>
                  </a:lnTo>
                  <a:lnTo>
                    <a:pt x="3683915" y="5747056"/>
                  </a:lnTo>
                  <a:lnTo>
                    <a:pt x="3681693" y="5733403"/>
                  </a:lnTo>
                  <a:lnTo>
                    <a:pt x="3676613" y="5727371"/>
                  </a:lnTo>
                  <a:lnTo>
                    <a:pt x="3660738" y="5728323"/>
                  </a:lnTo>
                  <a:lnTo>
                    <a:pt x="3654388" y="5720068"/>
                  </a:lnTo>
                  <a:lnTo>
                    <a:pt x="3648990" y="5730546"/>
                  </a:lnTo>
                  <a:lnTo>
                    <a:pt x="3645815" y="5739118"/>
                  </a:lnTo>
                  <a:lnTo>
                    <a:pt x="3641370" y="5733721"/>
                  </a:lnTo>
                  <a:lnTo>
                    <a:pt x="3639465" y="5722291"/>
                  </a:lnTo>
                  <a:lnTo>
                    <a:pt x="3631845" y="5709591"/>
                  </a:lnTo>
                  <a:lnTo>
                    <a:pt x="3615018" y="5708956"/>
                  </a:lnTo>
                  <a:lnTo>
                    <a:pt x="3602000" y="5689906"/>
                  </a:lnTo>
                  <a:lnTo>
                    <a:pt x="3606128" y="5683556"/>
                  </a:lnTo>
                  <a:lnTo>
                    <a:pt x="3595968" y="5682286"/>
                  </a:lnTo>
                  <a:cubicBezTo>
                    <a:pt x="3595650" y="5676888"/>
                    <a:pt x="3595333" y="5671491"/>
                    <a:pt x="3595015" y="5666093"/>
                  </a:cubicBezTo>
                  <a:lnTo>
                    <a:pt x="3588665" y="5656886"/>
                  </a:lnTo>
                  <a:lnTo>
                    <a:pt x="3589618" y="5650536"/>
                  </a:lnTo>
                  <a:lnTo>
                    <a:pt x="3582315" y="5649583"/>
                  </a:lnTo>
                  <a:lnTo>
                    <a:pt x="3578188" y="5641963"/>
                  </a:lnTo>
                  <a:lnTo>
                    <a:pt x="3578378" y="5641929"/>
                  </a:lnTo>
                  <a:lnTo>
                    <a:pt x="3574656" y="5639745"/>
                  </a:lnTo>
                  <a:lnTo>
                    <a:pt x="3577496" y="5632442"/>
                  </a:lnTo>
                  <a:lnTo>
                    <a:pt x="3571816" y="5618155"/>
                  </a:lnTo>
                  <a:lnTo>
                    <a:pt x="3557613" y="5606090"/>
                  </a:lnTo>
                  <a:lnTo>
                    <a:pt x="3537414" y="5597200"/>
                  </a:lnTo>
                  <a:lnTo>
                    <a:pt x="3526999" y="5579420"/>
                  </a:lnTo>
                  <a:lnTo>
                    <a:pt x="3525737" y="5573387"/>
                  </a:lnTo>
                  <a:lnTo>
                    <a:pt x="3515006" y="5557830"/>
                  </a:lnTo>
                  <a:lnTo>
                    <a:pt x="3517847" y="5553067"/>
                  </a:lnTo>
                  <a:lnTo>
                    <a:pt x="3527946" y="5560052"/>
                  </a:lnTo>
                  <a:lnTo>
                    <a:pt x="3526684" y="5550845"/>
                  </a:lnTo>
                  <a:cubicBezTo>
                    <a:pt x="3526894" y="5549469"/>
                    <a:pt x="3527105" y="5548093"/>
                    <a:pt x="3527315" y="5546717"/>
                  </a:cubicBezTo>
                  <a:lnTo>
                    <a:pt x="3520372" y="5543860"/>
                  </a:lnTo>
                  <a:lnTo>
                    <a:pt x="3514691" y="5534970"/>
                  </a:lnTo>
                  <a:lnTo>
                    <a:pt x="3514691" y="5523540"/>
                  </a:lnTo>
                  <a:lnTo>
                    <a:pt x="3522581" y="5513062"/>
                  </a:lnTo>
                  <a:lnTo>
                    <a:pt x="3527946" y="5504490"/>
                  </a:lnTo>
                  <a:lnTo>
                    <a:pt x="3529840" y="5490202"/>
                  </a:lnTo>
                  <a:lnTo>
                    <a:pt x="3531418" y="5480995"/>
                  </a:lnTo>
                  <a:lnTo>
                    <a:pt x="3523843" y="5473057"/>
                  </a:lnTo>
                  <a:lnTo>
                    <a:pt x="3532365" y="5464485"/>
                  </a:lnTo>
                  <a:lnTo>
                    <a:pt x="3526053" y="5451784"/>
                  </a:lnTo>
                  <a:lnTo>
                    <a:pt x="3523212" y="5445434"/>
                  </a:lnTo>
                  <a:lnTo>
                    <a:pt x="3529524" y="5441307"/>
                  </a:lnTo>
                  <a:lnTo>
                    <a:pt x="3524159" y="5427337"/>
                  </a:lnTo>
                  <a:lnTo>
                    <a:pt x="3527946" y="5420352"/>
                  </a:lnTo>
                  <a:lnTo>
                    <a:pt x="3540570" y="5404794"/>
                  </a:lnTo>
                  <a:lnTo>
                    <a:pt x="3535836" y="5397809"/>
                  </a:lnTo>
                  <a:lnTo>
                    <a:pt x="3526053" y="5394952"/>
                  </a:lnTo>
                  <a:lnTo>
                    <a:pt x="3525643" y="5394317"/>
                  </a:lnTo>
                  <a:lnTo>
                    <a:pt x="3516101" y="5394317"/>
                  </a:lnTo>
                  <a:lnTo>
                    <a:pt x="3512284" y="5386716"/>
                  </a:lnTo>
                  <a:lnTo>
                    <a:pt x="3510694" y="5374048"/>
                  </a:lnTo>
                  <a:lnTo>
                    <a:pt x="3492882" y="5352511"/>
                  </a:lnTo>
                  <a:lnTo>
                    <a:pt x="3469663" y="5340159"/>
                  </a:lnTo>
                  <a:lnTo>
                    <a:pt x="3460121" y="5329707"/>
                  </a:lnTo>
                  <a:lnTo>
                    <a:pt x="3445809" y="5327807"/>
                  </a:lnTo>
                  <a:lnTo>
                    <a:pt x="3441674" y="5318622"/>
                  </a:lnTo>
                  <a:lnTo>
                    <a:pt x="3448671" y="5320839"/>
                  </a:lnTo>
                  <a:lnTo>
                    <a:pt x="3454396" y="5318939"/>
                  </a:lnTo>
                  <a:lnTo>
                    <a:pt x="3455032" y="5310071"/>
                  </a:lnTo>
                  <a:lnTo>
                    <a:pt x="3445596" y="5305079"/>
                  </a:lnTo>
                  <a:lnTo>
                    <a:pt x="3448013" y="5314939"/>
                  </a:lnTo>
                  <a:lnTo>
                    <a:pt x="3441636" y="5312732"/>
                  </a:lnTo>
                  <a:lnTo>
                    <a:pt x="3436217" y="5308949"/>
                  </a:lnTo>
                  <a:lnTo>
                    <a:pt x="3431434" y="5305166"/>
                  </a:lnTo>
                  <a:lnTo>
                    <a:pt x="3427927" y="5302014"/>
                  </a:lnTo>
                  <a:lnTo>
                    <a:pt x="3425696" y="5298861"/>
                  </a:lnTo>
                  <a:lnTo>
                    <a:pt x="3423145" y="5296654"/>
                  </a:lnTo>
                  <a:lnTo>
                    <a:pt x="3420913" y="5295078"/>
                  </a:lnTo>
                  <a:lnTo>
                    <a:pt x="3393814" y="5279000"/>
                  </a:lnTo>
                  <a:lnTo>
                    <a:pt x="3380105" y="5263238"/>
                  </a:lnTo>
                  <a:lnTo>
                    <a:pt x="3365758" y="5256303"/>
                  </a:lnTo>
                  <a:lnTo>
                    <a:pt x="3371178" y="5268913"/>
                  </a:lnTo>
                  <a:lnTo>
                    <a:pt x="3355875" y="5258509"/>
                  </a:lnTo>
                  <a:lnTo>
                    <a:pt x="3332601" y="5247476"/>
                  </a:lnTo>
                  <a:lnTo>
                    <a:pt x="3320486" y="5245269"/>
                  </a:lnTo>
                  <a:lnTo>
                    <a:pt x="3301995" y="5240855"/>
                  </a:lnTo>
                  <a:lnTo>
                    <a:pt x="3294025" y="5229506"/>
                  </a:lnTo>
                  <a:lnTo>
                    <a:pt x="3321124" y="5232974"/>
                  </a:lnTo>
                  <a:lnTo>
                    <a:pt x="3333877" y="5237072"/>
                  </a:lnTo>
                  <a:lnTo>
                    <a:pt x="3352368" y="5241171"/>
                  </a:lnTo>
                  <a:lnTo>
                    <a:pt x="3357469" y="5244954"/>
                  </a:lnTo>
                  <a:lnTo>
                    <a:pt x="3355237" y="5235496"/>
                  </a:lnTo>
                  <a:lnTo>
                    <a:pt x="3357761" y="5233854"/>
                  </a:lnTo>
                  <a:lnTo>
                    <a:pt x="3374251" y="5226890"/>
                  </a:lnTo>
                  <a:lnTo>
                    <a:pt x="3376538" y="5226649"/>
                  </a:lnTo>
                  <a:cubicBezTo>
                    <a:pt x="3376489" y="5226428"/>
                    <a:pt x="3376439" y="5226207"/>
                    <a:pt x="3376390" y="5225986"/>
                  </a:cubicBezTo>
                  <a:lnTo>
                    <a:pt x="3374251" y="5226890"/>
                  </a:lnTo>
                  <a:lnTo>
                    <a:pt x="3367352" y="5227615"/>
                  </a:lnTo>
                  <a:lnTo>
                    <a:pt x="3357761" y="5233854"/>
                  </a:lnTo>
                  <a:lnTo>
                    <a:pt x="3355306" y="5234891"/>
                  </a:lnTo>
                  <a:lnTo>
                    <a:pt x="3346733" y="5230124"/>
                  </a:lnTo>
                  <a:lnTo>
                    <a:pt x="3354671" y="5222815"/>
                  </a:lnTo>
                  <a:lnTo>
                    <a:pt x="3358798" y="5218366"/>
                  </a:lnTo>
                  <a:cubicBezTo>
                    <a:pt x="3359425" y="5217528"/>
                    <a:pt x="3359183" y="5217140"/>
                    <a:pt x="3358436" y="5217784"/>
                  </a:cubicBezTo>
                  <a:lnTo>
                    <a:pt x="3354315" y="5222229"/>
                  </a:lnTo>
                  <a:lnTo>
                    <a:pt x="3340052" y="5224452"/>
                  </a:lnTo>
                  <a:lnTo>
                    <a:pt x="3327374" y="5222547"/>
                  </a:lnTo>
                  <a:lnTo>
                    <a:pt x="3291558" y="5197464"/>
                  </a:lnTo>
                  <a:lnTo>
                    <a:pt x="3284585" y="5183177"/>
                  </a:lnTo>
                  <a:lnTo>
                    <a:pt x="3262715" y="5167619"/>
                  </a:lnTo>
                  <a:lnTo>
                    <a:pt x="3236724" y="5163492"/>
                  </a:lnTo>
                  <a:lnTo>
                    <a:pt x="3223095" y="5169842"/>
                  </a:lnTo>
                  <a:lnTo>
                    <a:pt x="3197105" y="5168889"/>
                  </a:lnTo>
                  <a:lnTo>
                    <a:pt x="3185694" y="5151744"/>
                  </a:lnTo>
                  <a:lnTo>
                    <a:pt x="3187913" y="5144442"/>
                  </a:lnTo>
                  <a:lnTo>
                    <a:pt x="3160338" y="5123804"/>
                  </a:lnTo>
                  <a:lnTo>
                    <a:pt x="3116598" y="5068242"/>
                  </a:lnTo>
                  <a:cubicBezTo>
                    <a:pt x="3116492" y="5066760"/>
                    <a:pt x="3116387" y="5065279"/>
                    <a:pt x="3116281" y="5063797"/>
                  </a:cubicBezTo>
                  <a:lnTo>
                    <a:pt x="3125790" y="5065067"/>
                  </a:lnTo>
                  <a:lnTo>
                    <a:pt x="3132129" y="5063797"/>
                  </a:lnTo>
                  <a:lnTo>
                    <a:pt x="3125790" y="5056494"/>
                  </a:lnTo>
                  <a:lnTo>
                    <a:pt x="3125790" y="5052049"/>
                  </a:lnTo>
                  <a:lnTo>
                    <a:pt x="3141637" y="5060622"/>
                  </a:lnTo>
                  <a:lnTo>
                    <a:pt x="3152097" y="5071099"/>
                  </a:lnTo>
                  <a:lnTo>
                    <a:pt x="3154316" y="5061257"/>
                  </a:lnTo>
                  <a:lnTo>
                    <a:pt x="3144807" y="5059669"/>
                  </a:lnTo>
                  <a:lnTo>
                    <a:pt x="3123571" y="5040937"/>
                  </a:lnTo>
                  <a:lnTo>
                    <a:pt x="3111844" y="5026014"/>
                  </a:lnTo>
                  <a:lnTo>
                    <a:pt x="3105187" y="5012679"/>
                  </a:lnTo>
                  <a:lnTo>
                    <a:pt x="3100750" y="4980612"/>
                  </a:lnTo>
                  <a:lnTo>
                    <a:pt x="3093143" y="4963149"/>
                  </a:lnTo>
                  <a:lnTo>
                    <a:pt x="3070005" y="4933621"/>
                  </a:lnTo>
                  <a:lnTo>
                    <a:pt x="3053524" y="4927589"/>
                  </a:lnTo>
                  <a:lnTo>
                    <a:pt x="3045283" y="4918064"/>
                  </a:lnTo>
                  <a:lnTo>
                    <a:pt x="3030703" y="4921239"/>
                  </a:lnTo>
                  <a:lnTo>
                    <a:pt x="3025314" y="4945686"/>
                  </a:lnTo>
                  <a:lnTo>
                    <a:pt x="3027850" y="4958386"/>
                  </a:lnTo>
                  <a:lnTo>
                    <a:pt x="3018341" y="4971086"/>
                  </a:lnTo>
                  <a:lnTo>
                    <a:pt x="3016123" y="4966006"/>
                  </a:lnTo>
                  <a:lnTo>
                    <a:pt x="3012953" y="4975531"/>
                  </a:lnTo>
                  <a:lnTo>
                    <a:pt x="3006931" y="4990137"/>
                  </a:lnTo>
                  <a:lnTo>
                    <a:pt x="3005980" y="4995217"/>
                  </a:lnTo>
                  <a:lnTo>
                    <a:pt x="2992351" y="4986962"/>
                  </a:lnTo>
                  <a:lnTo>
                    <a:pt x="2988547" y="4967276"/>
                  </a:lnTo>
                  <a:lnTo>
                    <a:pt x="2977137" y="4958704"/>
                  </a:lnTo>
                  <a:lnTo>
                    <a:pt x="2971749" y="4946004"/>
                  </a:lnTo>
                  <a:lnTo>
                    <a:pt x="2974601" y="4927271"/>
                  </a:lnTo>
                  <a:lnTo>
                    <a:pt x="2963825" y="4910444"/>
                  </a:lnTo>
                  <a:lnTo>
                    <a:pt x="2963825" y="4899649"/>
                  </a:lnTo>
                  <a:lnTo>
                    <a:pt x="2976186" y="4893299"/>
                  </a:lnTo>
                  <a:lnTo>
                    <a:pt x="2976672" y="4893377"/>
                  </a:lnTo>
                  <a:lnTo>
                    <a:pt x="2981824" y="4881196"/>
                  </a:lnTo>
                  <a:lnTo>
                    <a:pt x="2977710" y="4874199"/>
                  </a:lnTo>
                  <a:lnTo>
                    <a:pt x="2986888" y="4875471"/>
                  </a:lnTo>
                  <a:lnTo>
                    <a:pt x="2990656" y="4865568"/>
                  </a:lnTo>
                  <a:lnTo>
                    <a:pt x="2977241" y="4873821"/>
                  </a:lnTo>
                  <a:lnTo>
                    <a:pt x="2960110" y="4867464"/>
                  </a:lnTo>
                  <a:lnTo>
                    <a:pt x="2943297" y="4876364"/>
                  </a:lnTo>
                  <a:lnTo>
                    <a:pt x="2927436" y="4870960"/>
                  </a:lnTo>
                  <a:lnTo>
                    <a:pt x="2894761" y="4889077"/>
                  </a:lnTo>
                  <a:lnTo>
                    <a:pt x="2863038" y="4899884"/>
                  </a:lnTo>
                  <a:lnTo>
                    <a:pt x="2852887" y="4901155"/>
                  </a:lnTo>
                  <a:lnTo>
                    <a:pt x="2843053" y="4922132"/>
                  </a:lnTo>
                  <a:lnTo>
                    <a:pt x="2844639" y="4939296"/>
                  </a:lnTo>
                  <a:lnTo>
                    <a:pt x="2862721" y="4962180"/>
                  </a:lnTo>
                  <a:lnTo>
                    <a:pt x="2862721" y="4977118"/>
                  </a:lnTo>
                  <a:lnTo>
                    <a:pt x="2850349" y="4994282"/>
                  </a:lnTo>
                  <a:cubicBezTo>
                    <a:pt x="2850032" y="5004029"/>
                    <a:pt x="2849714" y="5013776"/>
                    <a:pt x="2849397" y="5023523"/>
                  </a:cubicBezTo>
                  <a:lnTo>
                    <a:pt x="2857011" y="5056260"/>
                  </a:lnTo>
                  <a:lnTo>
                    <a:pt x="2892223" y="5094718"/>
                  </a:lnTo>
                  <a:lnTo>
                    <a:pt x="2944566" y="5138580"/>
                  </a:lnTo>
                  <a:lnTo>
                    <a:pt x="2977558" y="5157332"/>
                  </a:lnTo>
                  <a:lnTo>
                    <a:pt x="3003571" y="5234249"/>
                  </a:lnTo>
                  <a:lnTo>
                    <a:pt x="3036880" y="5295274"/>
                  </a:lnTo>
                  <a:lnTo>
                    <a:pt x="3070189" y="5330554"/>
                  </a:lnTo>
                  <a:lnTo>
                    <a:pt x="3108256" y="5352485"/>
                  </a:lnTo>
                  <a:lnTo>
                    <a:pt x="3135855" y="5374416"/>
                  </a:lnTo>
                  <a:lnTo>
                    <a:pt x="3163454" y="5357252"/>
                  </a:lnTo>
                  <a:lnTo>
                    <a:pt x="3164406" y="5364563"/>
                  </a:lnTo>
                  <a:lnTo>
                    <a:pt x="3172019" y="5366787"/>
                  </a:lnTo>
                  <a:lnTo>
                    <a:pt x="3176778" y="5355981"/>
                  </a:lnTo>
                  <a:lnTo>
                    <a:pt x="3188515" y="5351849"/>
                  </a:lnTo>
                  <a:lnTo>
                    <a:pt x="3200252" y="5351531"/>
                  </a:lnTo>
                  <a:lnTo>
                    <a:pt x="3213259" y="5373780"/>
                  </a:lnTo>
                  <a:lnTo>
                    <a:pt x="3204694" y="5384269"/>
                  </a:lnTo>
                  <a:lnTo>
                    <a:pt x="3194225" y="5398253"/>
                  </a:lnTo>
                  <a:lnTo>
                    <a:pt x="3192322" y="5409696"/>
                  </a:lnTo>
                  <a:lnTo>
                    <a:pt x="3203108" y="5431944"/>
                  </a:lnTo>
                  <a:lnTo>
                    <a:pt x="3222141" y="5436712"/>
                  </a:lnTo>
                  <a:lnTo>
                    <a:pt x="3271946" y="5456418"/>
                  </a:lnTo>
                  <a:lnTo>
                    <a:pt x="3322703" y="5478349"/>
                  </a:lnTo>
                  <a:lnTo>
                    <a:pt x="3357281" y="5513629"/>
                  </a:lnTo>
                  <a:lnTo>
                    <a:pt x="3391224" y="5526024"/>
                  </a:lnTo>
                  <a:lnTo>
                    <a:pt x="3404865" y="5541598"/>
                  </a:lnTo>
                  <a:lnTo>
                    <a:pt x="3429609" y="5562576"/>
                  </a:lnTo>
                  <a:lnTo>
                    <a:pt x="3443250" y="5581646"/>
                  </a:lnTo>
                  <a:lnTo>
                    <a:pt x="3435319" y="5601352"/>
                  </a:lnTo>
                  <a:lnTo>
                    <a:pt x="3429926" y="5619469"/>
                  </a:lnTo>
                  <a:lnTo>
                    <a:pt x="3396934" y="5603894"/>
                  </a:lnTo>
                  <a:lnTo>
                    <a:pt x="3382976" y="5572429"/>
                  </a:lnTo>
                  <a:lnTo>
                    <a:pt x="3329999" y="5563529"/>
                  </a:lnTo>
                  <a:lnTo>
                    <a:pt x="3328730" y="5550816"/>
                  </a:lnTo>
                  <a:lnTo>
                    <a:pt x="3336344" y="5546684"/>
                  </a:lnTo>
                  <a:lnTo>
                    <a:pt x="3325558" y="5541280"/>
                  </a:lnTo>
                  <a:lnTo>
                    <a:pt x="3285270" y="5547955"/>
                  </a:lnTo>
                  <a:lnTo>
                    <a:pt x="3262429" y="5574653"/>
                  </a:lnTo>
                  <a:lnTo>
                    <a:pt x="3270043" y="5591499"/>
                  </a:lnTo>
                  <a:lnTo>
                    <a:pt x="3249423" y="5626779"/>
                  </a:lnTo>
                  <a:lnTo>
                    <a:pt x="3268457" y="5643306"/>
                  </a:lnTo>
                  <a:lnTo>
                    <a:pt x="3299228" y="5662059"/>
                  </a:lnTo>
                  <a:lnTo>
                    <a:pt x="3308110" y="5681765"/>
                  </a:lnTo>
                  <a:lnTo>
                    <a:pt x="3314455" y="5708145"/>
                  </a:lnTo>
                  <a:cubicBezTo>
                    <a:pt x="3314243" y="5713760"/>
                    <a:pt x="3314032" y="5719376"/>
                    <a:pt x="3313820" y="5724991"/>
                  </a:cubicBezTo>
                  <a:lnTo>
                    <a:pt x="3292566" y="5728487"/>
                  </a:lnTo>
                  <a:lnTo>
                    <a:pt x="3262112" y="5744697"/>
                  </a:lnTo>
                  <a:cubicBezTo>
                    <a:pt x="3262429" y="5752643"/>
                    <a:pt x="3262747" y="5760588"/>
                    <a:pt x="3263064" y="5768534"/>
                  </a:cubicBezTo>
                  <a:cubicBezTo>
                    <a:pt x="3262852" y="5778811"/>
                    <a:pt x="3262641" y="5789088"/>
                    <a:pt x="3262429" y="5799365"/>
                  </a:cubicBezTo>
                  <a:lnTo>
                    <a:pt x="3221824" y="5842909"/>
                  </a:lnTo>
                  <a:lnTo>
                    <a:pt x="3205963" y="5867382"/>
                  </a:lnTo>
                  <a:lnTo>
                    <a:pt x="3189149" y="5873739"/>
                  </a:lnTo>
                  <a:lnTo>
                    <a:pt x="3175509" y="5861343"/>
                  </a:lnTo>
                  <a:lnTo>
                    <a:pt x="3164406" y="5830831"/>
                  </a:lnTo>
                  <a:lnTo>
                    <a:pt x="3164406" y="5821296"/>
                  </a:lnTo>
                  <a:lnTo>
                    <a:pt x="3185343" y="5813985"/>
                  </a:lnTo>
                  <a:lnTo>
                    <a:pt x="3192639" y="5799047"/>
                  </a:lnTo>
                  <a:lnTo>
                    <a:pt x="3182805" y="5784109"/>
                  </a:lnTo>
                  <a:lnTo>
                    <a:pt x="3187246" y="5774573"/>
                  </a:lnTo>
                  <a:lnTo>
                    <a:pt x="3204059" y="5767263"/>
                  </a:lnTo>
                  <a:lnTo>
                    <a:pt x="3218017" y="5761860"/>
                  </a:lnTo>
                  <a:lnTo>
                    <a:pt x="3220555" y="5742790"/>
                  </a:lnTo>
                  <a:cubicBezTo>
                    <a:pt x="3220238" y="5738128"/>
                    <a:pt x="3219920" y="5733467"/>
                    <a:pt x="3219603" y="5728805"/>
                  </a:cubicBezTo>
                  <a:lnTo>
                    <a:pt x="3207549" y="5710052"/>
                  </a:lnTo>
                  <a:lnTo>
                    <a:pt x="3188198" y="5667144"/>
                  </a:lnTo>
                  <a:lnTo>
                    <a:pt x="3177095" y="5628050"/>
                  </a:lnTo>
                  <a:lnTo>
                    <a:pt x="3159330" y="5606119"/>
                  </a:lnTo>
                  <a:lnTo>
                    <a:pt x="3131731" y="5611840"/>
                  </a:lnTo>
                  <a:lnTo>
                    <a:pt x="3108256" y="5600398"/>
                  </a:lnTo>
                  <a:lnTo>
                    <a:pt x="3096519" y="5576243"/>
                  </a:lnTo>
                  <a:lnTo>
                    <a:pt x="3097788" y="5564800"/>
                  </a:lnTo>
                  <a:lnTo>
                    <a:pt x="3079388" y="5534288"/>
                  </a:lnTo>
                  <a:lnTo>
                    <a:pt x="3052741" y="5543823"/>
                  </a:lnTo>
                  <a:lnTo>
                    <a:pt x="3044176" y="5537784"/>
                  </a:lnTo>
                  <a:lnTo>
                    <a:pt x="3052741" y="5519667"/>
                  </a:lnTo>
                  <a:lnTo>
                    <a:pt x="3034659" y="5516489"/>
                  </a:lnTo>
                  <a:lnTo>
                    <a:pt x="3010232" y="5496783"/>
                  </a:lnTo>
                  <a:lnTo>
                    <a:pt x="2983585" y="5462457"/>
                  </a:lnTo>
                  <a:lnTo>
                    <a:pt x="2953766" y="5469767"/>
                  </a:lnTo>
                  <a:lnTo>
                    <a:pt x="2933780" y="5458325"/>
                  </a:lnTo>
                  <a:lnTo>
                    <a:pt x="2913478" y="5460867"/>
                  </a:lnTo>
                  <a:lnTo>
                    <a:pt x="2861452" y="5422409"/>
                  </a:lnTo>
                  <a:lnTo>
                    <a:pt x="2823067" y="5379501"/>
                  </a:lnTo>
                  <a:lnTo>
                    <a:pt x="2802765" y="5362338"/>
                  </a:lnTo>
                  <a:lnTo>
                    <a:pt x="2789758" y="5336275"/>
                  </a:lnTo>
                  <a:lnTo>
                    <a:pt x="2765332" y="5308941"/>
                  </a:lnTo>
                  <a:lnTo>
                    <a:pt x="2739953" y="5313709"/>
                  </a:lnTo>
                  <a:lnTo>
                    <a:pt x="2730437" y="5321972"/>
                  </a:lnTo>
                  <a:lnTo>
                    <a:pt x="2725044" y="5309259"/>
                  </a:lnTo>
                  <a:lnTo>
                    <a:pt x="2736781" y="5299724"/>
                  </a:lnTo>
                  <a:lnTo>
                    <a:pt x="2719968" y="5285103"/>
                  </a:lnTo>
                  <a:lnTo>
                    <a:pt x="2702838" y="5280336"/>
                  </a:lnTo>
                  <a:lnTo>
                    <a:pt x="2707913" y="5265397"/>
                  </a:lnTo>
                  <a:lnTo>
                    <a:pt x="2688880" y="5254909"/>
                  </a:lnTo>
                  <a:lnTo>
                    <a:pt x="2675873" y="5257133"/>
                  </a:lnTo>
                  <a:lnTo>
                    <a:pt x="2673970" y="5252048"/>
                  </a:lnTo>
                  <a:lnTo>
                    <a:pt x="2681266" y="5238063"/>
                  </a:lnTo>
                  <a:lnTo>
                    <a:pt x="2675556" y="5215179"/>
                  </a:lnTo>
                  <a:lnTo>
                    <a:pt x="2658426" y="5162418"/>
                  </a:lnTo>
                  <a:lnTo>
                    <a:pt x="2652716" y="5132859"/>
                  </a:lnTo>
                  <a:lnTo>
                    <a:pt x="2649543" y="5105207"/>
                  </a:lnTo>
                  <a:lnTo>
                    <a:pt x="2626068" y="5097261"/>
                  </a:lnTo>
                  <a:lnTo>
                    <a:pt x="2593394" y="5088997"/>
                  </a:lnTo>
                  <a:lnTo>
                    <a:pt x="2560085" y="5061027"/>
                  </a:lnTo>
                  <a:lnTo>
                    <a:pt x="2538830" y="5057849"/>
                  </a:lnTo>
                  <a:lnTo>
                    <a:pt x="2522017" y="5051810"/>
                  </a:lnTo>
                  <a:lnTo>
                    <a:pt x="2489343" y="5055306"/>
                  </a:lnTo>
                  <a:lnTo>
                    <a:pt x="2475702" y="5070245"/>
                  </a:lnTo>
                  <a:lnTo>
                    <a:pt x="2452544" y="5107432"/>
                  </a:lnTo>
                  <a:lnTo>
                    <a:pt x="2438269" y="5122370"/>
                  </a:lnTo>
                  <a:lnTo>
                    <a:pt x="2419235" y="5126502"/>
                  </a:lnTo>
                  <a:cubicBezTo>
                    <a:pt x="2419208" y="5126448"/>
                    <a:pt x="2419182" y="5126393"/>
                    <a:pt x="2419155" y="5126339"/>
                  </a:cubicBezTo>
                  <a:lnTo>
                    <a:pt x="2414212" y="5127883"/>
                  </a:lnTo>
                  <a:lnTo>
                    <a:pt x="2409765" y="5122167"/>
                  </a:lnTo>
                  <a:lnTo>
                    <a:pt x="2400235" y="5125343"/>
                  </a:lnTo>
                  <a:cubicBezTo>
                    <a:pt x="2400231" y="5125352"/>
                    <a:pt x="2400227" y="5125360"/>
                    <a:pt x="2400223" y="5125369"/>
                  </a:cubicBezTo>
                  <a:lnTo>
                    <a:pt x="2408524" y="5122854"/>
                  </a:lnTo>
                  <a:lnTo>
                    <a:pt x="2412969" y="5128049"/>
                  </a:lnTo>
                  <a:lnTo>
                    <a:pt x="2397053" y="5131996"/>
                  </a:lnTo>
                  <a:lnTo>
                    <a:pt x="2396741" y="5132647"/>
                  </a:lnTo>
                  <a:lnTo>
                    <a:pt x="2385305" y="5136458"/>
                  </a:lnTo>
                  <a:lnTo>
                    <a:pt x="2383717" y="5137411"/>
                  </a:lnTo>
                  <a:lnTo>
                    <a:pt x="2384034" y="5136458"/>
                  </a:lnTo>
                  <a:lnTo>
                    <a:pt x="2380858" y="5135823"/>
                  </a:lnTo>
                  <a:lnTo>
                    <a:pt x="2379587" y="5136458"/>
                  </a:lnTo>
                  <a:lnTo>
                    <a:pt x="2377999" y="5136458"/>
                  </a:lnTo>
                  <a:lnTo>
                    <a:pt x="2377046" y="5136776"/>
                  </a:lnTo>
                  <a:lnTo>
                    <a:pt x="2375775" y="5137411"/>
                  </a:lnTo>
                  <a:lnTo>
                    <a:pt x="2375140" y="5138046"/>
                  </a:lnTo>
                  <a:lnTo>
                    <a:pt x="2374822" y="5138999"/>
                  </a:lnTo>
                  <a:lnTo>
                    <a:pt x="2374187" y="5141857"/>
                  </a:lnTo>
                  <a:lnTo>
                    <a:pt x="2374504" y="5141857"/>
                  </a:lnTo>
                  <a:lnTo>
                    <a:pt x="2375140" y="5142175"/>
                  </a:lnTo>
                  <a:lnTo>
                    <a:pt x="2377363" y="5141540"/>
                  </a:lnTo>
                  <a:lnTo>
                    <a:pt x="2351950" y="5159642"/>
                  </a:lnTo>
                  <a:lnTo>
                    <a:pt x="2327490" y="5172345"/>
                  </a:lnTo>
                  <a:lnTo>
                    <a:pt x="2305572" y="5206327"/>
                  </a:lnTo>
                  <a:lnTo>
                    <a:pt x="2275076" y="5219348"/>
                  </a:lnTo>
                  <a:lnTo>
                    <a:pt x="2232509" y="5220936"/>
                  </a:lnTo>
                  <a:lnTo>
                    <a:pt x="2188037" y="5202198"/>
                  </a:lnTo>
                  <a:lnTo>
                    <a:pt x="2180413" y="5189812"/>
                  </a:lnTo>
                  <a:lnTo>
                    <a:pt x="2143246" y="5174251"/>
                  </a:lnTo>
                  <a:lnTo>
                    <a:pt x="2120057" y="5189177"/>
                  </a:lnTo>
                  <a:lnTo>
                    <a:pt x="2104174" y="5175521"/>
                  </a:lnTo>
                  <a:lnTo>
                    <a:pt x="2082891" y="5171710"/>
                  </a:lnTo>
                  <a:lnTo>
                    <a:pt x="2058431" y="5159324"/>
                  </a:lnTo>
                  <a:lnTo>
                    <a:pt x="2040324" y="5164723"/>
                  </a:lnTo>
                  <a:lnTo>
                    <a:pt x="2022535" y="5181555"/>
                  </a:lnTo>
                  <a:lnTo>
                    <a:pt x="2004746" y="5192353"/>
                  </a:lnTo>
                  <a:lnTo>
                    <a:pt x="1967897" y="5205374"/>
                  </a:lnTo>
                  <a:lnTo>
                    <a:pt x="1959638" y="5239356"/>
                  </a:lnTo>
                  <a:lnTo>
                    <a:pt x="1951061" y="5251106"/>
                  </a:lnTo>
                  <a:lnTo>
                    <a:pt x="1959638" y="5255870"/>
                  </a:lnTo>
                  <a:cubicBezTo>
                    <a:pt x="1959956" y="5252377"/>
                    <a:pt x="1960273" y="5248883"/>
                    <a:pt x="1960591" y="5245390"/>
                  </a:cubicBezTo>
                  <a:lnTo>
                    <a:pt x="1963767" y="5259046"/>
                  </a:lnTo>
                  <a:lnTo>
                    <a:pt x="1959955" y="5274925"/>
                  </a:lnTo>
                  <a:lnTo>
                    <a:pt x="1964720" y="5288899"/>
                  </a:lnTo>
                  <a:lnTo>
                    <a:pt x="1963974" y="5289811"/>
                  </a:lnTo>
                  <a:lnTo>
                    <a:pt x="1973866" y="5295679"/>
                  </a:lnTo>
                  <a:lnTo>
                    <a:pt x="1970058" y="5311533"/>
                  </a:lnTo>
                  <a:lnTo>
                    <a:pt x="1985925" y="5317557"/>
                  </a:lnTo>
                  <a:lnTo>
                    <a:pt x="1980530" y="5325801"/>
                  </a:lnTo>
                  <a:lnTo>
                    <a:pt x="1973232" y="5324216"/>
                  </a:lnTo>
                  <a:lnTo>
                    <a:pt x="1965616" y="5329606"/>
                  </a:lnTo>
                  <a:lnTo>
                    <a:pt x="1962760" y="5341972"/>
                  </a:lnTo>
                  <a:lnTo>
                    <a:pt x="1975770" y="5354655"/>
                  </a:lnTo>
                  <a:lnTo>
                    <a:pt x="1971328" y="5366070"/>
                  </a:lnTo>
                  <a:lnTo>
                    <a:pt x="1965298" y="5380022"/>
                  </a:lnTo>
                  <a:lnTo>
                    <a:pt x="1926267" y="5399046"/>
                  </a:lnTo>
                  <a:lnTo>
                    <a:pt x="1896755" y="5413315"/>
                  </a:lnTo>
                  <a:lnTo>
                    <a:pt x="1868513" y="5449144"/>
                  </a:lnTo>
                  <a:lnTo>
                    <a:pt x="1823135" y="5464364"/>
                  </a:lnTo>
                  <a:lnTo>
                    <a:pt x="1755543" y="5485925"/>
                  </a:lnTo>
                  <a:lnTo>
                    <a:pt x="1738090" y="5508121"/>
                  </a:lnTo>
                  <a:lnTo>
                    <a:pt x="1753957" y="5520487"/>
                  </a:lnTo>
                  <a:lnTo>
                    <a:pt x="1746341" y="5534438"/>
                  </a:lnTo>
                  <a:lnTo>
                    <a:pt x="1742215" y="5529048"/>
                  </a:lnTo>
                  <a:lnTo>
                    <a:pt x="1744437" y="5522706"/>
                  </a:lnTo>
                  <a:lnTo>
                    <a:pt x="1726666" y="5536975"/>
                  </a:lnTo>
                  <a:lnTo>
                    <a:pt x="1643844" y="5654293"/>
                  </a:lnTo>
                  <a:cubicBezTo>
                    <a:pt x="1643950" y="5664440"/>
                    <a:pt x="1644055" y="5674586"/>
                    <a:pt x="1644161" y="5684733"/>
                  </a:cubicBezTo>
                  <a:lnTo>
                    <a:pt x="1633689" y="5691391"/>
                  </a:lnTo>
                  <a:lnTo>
                    <a:pt x="1645748" y="5699318"/>
                  </a:lnTo>
                  <a:lnTo>
                    <a:pt x="1664787" y="5741490"/>
                  </a:lnTo>
                  <a:lnTo>
                    <a:pt x="1679702" y="5743392"/>
                  </a:lnTo>
                  <a:lnTo>
                    <a:pt x="1685413" y="5754807"/>
                  </a:lnTo>
                  <a:lnTo>
                    <a:pt x="1692712" y="5763368"/>
                  </a:lnTo>
                  <a:lnTo>
                    <a:pt x="1677798" y="5769709"/>
                  </a:lnTo>
                  <a:lnTo>
                    <a:pt x="1658124" y="5794124"/>
                  </a:lnTo>
                  <a:lnTo>
                    <a:pt x="1636862" y="5800783"/>
                  </a:lnTo>
                  <a:lnTo>
                    <a:pt x="1631785" y="5814100"/>
                  </a:lnTo>
                  <a:lnTo>
                    <a:pt x="1617188" y="5833125"/>
                  </a:lnTo>
                  <a:lnTo>
                    <a:pt x="1613063" y="5852467"/>
                  </a:lnTo>
                  <a:lnTo>
                    <a:pt x="1596562" y="5884174"/>
                  </a:lnTo>
                  <a:lnTo>
                    <a:pt x="1605130" y="5897809"/>
                  </a:lnTo>
                  <a:lnTo>
                    <a:pt x="1600687" y="5905101"/>
                  </a:lnTo>
                  <a:lnTo>
                    <a:pt x="1584820" y="5900979"/>
                  </a:lnTo>
                  <a:lnTo>
                    <a:pt x="1557530" y="5907638"/>
                  </a:lnTo>
                  <a:lnTo>
                    <a:pt x="1535317" y="5905736"/>
                  </a:lnTo>
                  <a:lnTo>
                    <a:pt x="1530239" y="5923809"/>
                  </a:lnTo>
                  <a:lnTo>
                    <a:pt x="1507072" y="5931102"/>
                  </a:lnTo>
                  <a:cubicBezTo>
                    <a:pt x="1506755" y="5939980"/>
                    <a:pt x="1506437" y="5948858"/>
                    <a:pt x="1506120" y="5957736"/>
                  </a:cubicBezTo>
                  <a:lnTo>
                    <a:pt x="1494697" y="5973590"/>
                  </a:lnTo>
                  <a:lnTo>
                    <a:pt x="1485495" y="5998956"/>
                  </a:lnTo>
                  <a:lnTo>
                    <a:pt x="1475974" y="6005298"/>
                  </a:lnTo>
                  <a:lnTo>
                    <a:pt x="1453762" y="5996737"/>
                  </a:lnTo>
                  <a:lnTo>
                    <a:pt x="1414731" y="6016396"/>
                  </a:lnTo>
                  <a:lnTo>
                    <a:pt x="1392517" y="6005932"/>
                  </a:lnTo>
                  <a:lnTo>
                    <a:pt x="1351261" y="6013859"/>
                  </a:lnTo>
                  <a:lnTo>
                    <a:pt x="1318258" y="6008786"/>
                  </a:lnTo>
                  <a:lnTo>
                    <a:pt x="1261457" y="6005932"/>
                  </a:lnTo>
                  <a:lnTo>
                    <a:pt x="1248764" y="6019883"/>
                  </a:lnTo>
                  <a:lnTo>
                    <a:pt x="1228772" y="6032884"/>
                  </a:lnTo>
                  <a:lnTo>
                    <a:pt x="1189741" y="6033835"/>
                  </a:lnTo>
                  <a:lnTo>
                    <a:pt x="1159276" y="6073152"/>
                  </a:lnTo>
                  <a:lnTo>
                    <a:pt x="1151026" y="6091226"/>
                  </a:lnTo>
                  <a:lnTo>
                    <a:pt x="1140553" y="6083933"/>
                  </a:lnTo>
                  <a:lnTo>
                    <a:pt x="1124369" y="6080762"/>
                  </a:lnTo>
                  <a:lnTo>
                    <a:pt x="1118023" y="6075689"/>
                  </a:lnTo>
                  <a:lnTo>
                    <a:pt x="1104377" y="6071567"/>
                  </a:lnTo>
                  <a:lnTo>
                    <a:pt x="1095809" y="6070616"/>
                  </a:lnTo>
                  <a:lnTo>
                    <a:pt x="1074230" y="6036054"/>
                  </a:lnTo>
                  <a:lnTo>
                    <a:pt x="1076453" y="6024640"/>
                  </a:lnTo>
                  <a:lnTo>
                    <a:pt x="1067884" y="6017347"/>
                  </a:lnTo>
                  <a:lnTo>
                    <a:pt x="1072961" y="5991981"/>
                  </a:lnTo>
                  <a:lnTo>
                    <a:pt x="1032343" y="5954565"/>
                  </a:lnTo>
                  <a:lnTo>
                    <a:pt x="1005051" y="5952663"/>
                  </a:lnTo>
                  <a:lnTo>
                    <a:pt x="995213" y="5944102"/>
                  </a:lnTo>
                  <a:lnTo>
                    <a:pt x="987921" y="5953614"/>
                  </a:lnTo>
                  <a:lnTo>
                    <a:pt x="984747" y="5946639"/>
                  </a:lnTo>
                  <a:lnTo>
                    <a:pt x="967371" y="5951909"/>
                  </a:lnTo>
                  <a:lnTo>
                    <a:pt x="967494" y="5953094"/>
                  </a:lnTo>
                  <a:lnTo>
                    <a:pt x="945223" y="5968032"/>
                  </a:lnTo>
                  <a:lnTo>
                    <a:pt x="924225" y="5969303"/>
                  </a:lnTo>
                  <a:lnTo>
                    <a:pt x="909272" y="5963900"/>
                  </a:lnTo>
                  <a:lnTo>
                    <a:pt x="887955" y="5962311"/>
                  </a:lnTo>
                  <a:lnTo>
                    <a:pt x="866639" y="5955955"/>
                  </a:lnTo>
                  <a:lnTo>
                    <a:pt x="841188" y="5968032"/>
                  </a:lnTo>
                  <a:lnTo>
                    <a:pt x="822417" y="5972164"/>
                  </a:lnTo>
                  <a:lnTo>
                    <a:pt x="813826" y="5968986"/>
                  </a:lnTo>
                  <a:lnTo>
                    <a:pt x="822099" y="5960404"/>
                  </a:lnTo>
                  <a:lnTo>
                    <a:pt x="832598" y="5933071"/>
                  </a:lnTo>
                  <a:lnTo>
                    <a:pt x="836416" y="5909870"/>
                  </a:lnTo>
                  <a:lnTo>
                    <a:pt x="829735" y="5863468"/>
                  </a:lnTo>
                  <a:lnTo>
                    <a:pt x="838007" y="5825647"/>
                  </a:lnTo>
                  <a:lnTo>
                    <a:pt x="826871" y="5806260"/>
                  </a:lnTo>
                  <a:lnTo>
                    <a:pt x="839598" y="5797996"/>
                  </a:lnTo>
                  <a:lnTo>
                    <a:pt x="847232" y="5804353"/>
                  </a:lnTo>
                  <a:lnTo>
                    <a:pt x="840870" y="5790369"/>
                  </a:lnTo>
                  <a:lnTo>
                    <a:pt x="822735" y="5790686"/>
                  </a:lnTo>
                  <a:lnTo>
                    <a:pt x="806827" y="5803717"/>
                  </a:lnTo>
                  <a:lnTo>
                    <a:pt x="795372" y="5810074"/>
                  </a:lnTo>
                  <a:lnTo>
                    <a:pt x="797281" y="5786873"/>
                  </a:lnTo>
                  <a:lnTo>
                    <a:pt x="790918" y="5777338"/>
                  </a:lnTo>
                  <a:lnTo>
                    <a:pt x="800463" y="5776384"/>
                  </a:lnTo>
                  <a:lnTo>
                    <a:pt x="817326" y="5773842"/>
                  </a:lnTo>
                  <a:lnTo>
                    <a:pt x="826553" y="5752548"/>
                  </a:lnTo>
                  <a:lnTo>
                    <a:pt x="839280" y="5740788"/>
                  </a:lnTo>
                  <a:lnTo>
                    <a:pt x="840234" y="5734432"/>
                  </a:lnTo>
                  <a:lnTo>
                    <a:pt x="820189" y="5748734"/>
                  </a:lnTo>
                  <a:lnTo>
                    <a:pt x="807462" y="5754137"/>
                  </a:lnTo>
                  <a:lnTo>
                    <a:pt x="799190" y="5764625"/>
                  </a:lnTo>
                  <a:lnTo>
                    <a:pt x="801418" y="5771935"/>
                  </a:lnTo>
                  <a:lnTo>
                    <a:pt x="783283" y="5770028"/>
                  </a:lnTo>
                  <a:lnTo>
                    <a:pt x="776921" y="5773206"/>
                  </a:lnTo>
                  <a:lnTo>
                    <a:pt x="768331" y="5770346"/>
                  </a:lnTo>
                  <a:lnTo>
                    <a:pt x="765150" y="5765896"/>
                  </a:lnTo>
                  <a:lnTo>
                    <a:pt x="782010" y="5735385"/>
                  </a:lnTo>
                  <a:lnTo>
                    <a:pt x="781692" y="5699471"/>
                  </a:lnTo>
                  <a:lnTo>
                    <a:pt x="807781" y="5671820"/>
                  </a:lnTo>
                  <a:lnTo>
                    <a:pt x="810008" y="5656883"/>
                  </a:lnTo>
                  <a:lnTo>
                    <a:pt x="820189" y="5642263"/>
                  </a:lnTo>
                  <a:lnTo>
                    <a:pt x="838643" y="5544691"/>
                  </a:lnTo>
                  <a:lnTo>
                    <a:pt x="846597" y="5489707"/>
                  </a:lnTo>
                  <a:lnTo>
                    <a:pt x="828780" y="5408662"/>
                  </a:lnTo>
                  <a:lnTo>
                    <a:pt x="828147" y="5385266"/>
                  </a:lnTo>
                  <a:cubicBezTo>
                    <a:pt x="828093" y="5385315"/>
                    <a:pt x="828038" y="5385363"/>
                    <a:pt x="827984" y="5385412"/>
                  </a:cubicBezTo>
                  <a:cubicBezTo>
                    <a:pt x="827667" y="5378859"/>
                    <a:pt x="827349" y="5372306"/>
                    <a:pt x="827032" y="5365753"/>
                  </a:cubicBezTo>
                  <a:lnTo>
                    <a:pt x="829888" y="5330240"/>
                  </a:lnTo>
                  <a:lnTo>
                    <a:pt x="841630" y="5324850"/>
                  </a:lnTo>
                  <a:lnTo>
                    <a:pt x="831157" y="5309947"/>
                  </a:lnTo>
                  <a:lnTo>
                    <a:pt x="820051" y="5303923"/>
                  </a:lnTo>
                  <a:lnTo>
                    <a:pt x="826397" y="5284898"/>
                  </a:lnTo>
                  <a:lnTo>
                    <a:pt x="807357" y="5286167"/>
                  </a:lnTo>
                  <a:lnTo>
                    <a:pt x="812434" y="5264288"/>
                  </a:lnTo>
                  <a:lnTo>
                    <a:pt x="795615" y="5265240"/>
                  </a:lnTo>
                  <a:cubicBezTo>
                    <a:pt x="795827" y="5261646"/>
                    <a:pt x="796038" y="5258053"/>
                    <a:pt x="796250" y="5254459"/>
                  </a:cubicBezTo>
                  <a:lnTo>
                    <a:pt x="789903" y="5247166"/>
                  </a:lnTo>
                  <a:lnTo>
                    <a:pt x="782604" y="5251922"/>
                  </a:lnTo>
                  <a:cubicBezTo>
                    <a:pt x="782921" y="5247272"/>
                    <a:pt x="783239" y="5242621"/>
                    <a:pt x="783556" y="5237971"/>
                  </a:cubicBezTo>
                  <a:lnTo>
                    <a:pt x="800375" y="5212605"/>
                  </a:lnTo>
                  <a:lnTo>
                    <a:pt x="813069" y="5212605"/>
                  </a:lnTo>
                  <a:lnTo>
                    <a:pt x="815290" y="5206263"/>
                  </a:lnTo>
                  <a:lnTo>
                    <a:pt x="825763" y="5193580"/>
                  </a:lnTo>
                  <a:lnTo>
                    <a:pt x="843851" y="5199605"/>
                  </a:lnTo>
                  <a:lnTo>
                    <a:pt x="862573" y="5188824"/>
                  </a:lnTo>
                  <a:lnTo>
                    <a:pt x="876218" y="5185653"/>
                  </a:lnTo>
                  <a:lnTo>
                    <a:pt x="877488" y="5192629"/>
                  </a:lnTo>
                  <a:lnTo>
                    <a:pt x="891133" y="5191678"/>
                  </a:lnTo>
                  <a:lnTo>
                    <a:pt x="884786" y="5183117"/>
                  </a:lnTo>
                  <a:lnTo>
                    <a:pt x="891133" y="5176775"/>
                  </a:lnTo>
                  <a:lnTo>
                    <a:pt x="881613" y="5179946"/>
                  </a:lnTo>
                  <a:lnTo>
                    <a:pt x="878122" y="5168848"/>
                  </a:lnTo>
                  <a:lnTo>
                    <a:pt x="890816" y="5159336"/>
                  </a:lnTo>
                  <a:lnTo>
                    <a:pt x="910808" y="5144116"/>
                  </a:lnTo>
                  <a:lnTo>
                    <a:pt x="926675" y="5140945"/>
                  </a:lnTo>
                  <a:lnTo>
                    <a:pt x="933974" y="5145067"/>
                  </a:lnTo>
                  <a:lnTo>
                    <a:pt x="936195" y="5138726"/>
                  </a:lnTo>
                  <a:lnTo>
                    <a:pt x="949841" y="5139677"/>
                  </a:lnTo>
                  <a:lnTo>
                    <a:pt x="959361" y="5151092"/>
                  </a:lnTo>
                  <a:lnTo>
                    <a:pt x="989190" y="5165677"/>
                  </a:lnTo>
                  <a:lnTo>
                    <a:pt x="1095809" y="5163458"/>
                  </a:lnTo>
                  <a:lnTo>
                    <a:pt x="1111676" y="5152994"/>
                  </a:lnTo>
                  <a:lnTo>
                    <a:pt x="1121196" y="5154897"/>
                  </a:lnTo>
                  <a:lnTo>
                    <a:pt x="1124369" y="5158067"/>
                  </a:lnTo>
                  <a:lnTo>
                    <a:pt x="1140553" y="5165360"/>
                  </a:lnTo>
                  <a:lnTo>
                    <a:pt x="1168162" y="5169165"/>
                  </a:lnTo>
                  <a:lnTo>
                    <a:pt x="1217983" y="5179312"/>
                  </a:lnTo>
                  <a:lnTo>
                    <a:pt x="1264313" y="5181214"/>
                  </a:lnTo>
                  <a:lnTo>
                    <a:pt x="1293825" y="5175507"/>
                  </a:lnTo>
                  <a:lnTo>
                    <a:pt x="1307788" y="5178677"/>
                  </a:lnTo>
                  <a:lnTo>
                    <a:pt x="1323653" y="5168848"/>
                  </a:lnTo>
                  <a:lnTo>
                    <a:pt x="1329999" y="5169799"/>
                  </a:lnTo>
                  <a:lnTo>
                    <a:pt x="1339519" y="5182482"/>
                  </a:lnTo>
                  <a:lnTo>
                    <a:pt x="1351261" y="5183117"/>
                  </a:lnTo>
                  <a:lnTo>
                    <a:pt x="1367129" y="5187556"/>
                  </a:lnTo>
                  <a:lnTo>
                    <a:pt x="1385853" y="5184068"/>
                  </a:lnTo>
                  <a:lnTo>
                    <a:pt x="1405846" y="5182799"/>
                  </a:lnTo>
                  <a:lnTo>
                    <a:pt x="1422030" y="5187873"/>
                  </a:lnTo>
                  <a:lnTo>
                    <a:pt x="1439800" y="5194214"/>
                  </a:lnTo>
                  <a:lnTo>
                    <a:pt x="1449320" y="5199288"/>
                  </a:lnTo>
                  <a:lnTo>
                    <a:pt x="1476608" y="5198336"/>
                  </a:lnTo>
                  <a:lnTo>
                    <a:pt x="1488033" y="5187873"/>
                  </a:lnTo>
                  <a:lnTo>
                    <a:pt x="1493746" y="5184702"/>
                  </a:lnTo>
                  <a:lnTo>
                    <a:pt x="1492160" y="5187556"/>
                  </a:lnTo>
                  <a:lnTo>
                    <a:pt x="1498188" y="5189141"/>
                  </a:lnTo>
                  <a:lnTo>
                    <a:pt x="1499774" y="5188190"/>
                  </a:lnTo>
                  <a:lnTo>
                    <a:pt x="1505485" y="5182165"/>
                  </a:lnTo>
                  <a:lnTo>
                    <a:pt x="1506437" y="5185019"/>
                  </a:lnTo>
                  <a:lnTo>
                    <a:pt x="1509292" y="5185336"/>
                  </a:lnTo>
                  <a:lnTo>
                    <a:pt x="1509613" y="5182165"/>
                  </a:lnTo>
                  <a:lnTo>
                    <a:pt x="1513104" y="5183117"/>
                  </a:lnTo>
                  <a:lnTo>
                    <a:pt x="1513644" y="5182190"/>
                  </a:lnTo>
                  <a:lnTo>
                    <a:pt x="1521585" y="5173933"/>
                  </a:lnTo>
                  <a:lnTo>
                    <a:pt x="1536516" y="5137729"/>
                  </a:lnTo>
                  <a:lnTo>
                    <a:pt x="1551446" y="5066590"/>
                  </a:lnTo>
                  <a:lnTo>
                    <a:pt x="1559070" y="5017364"/>
                  </a:lnTo>
                  <a:lnTo>
                    <a:pt x="1564788" y="5032291"/>
                  </a:lnTo>
                  <a:lnTo>
                    <a:pt x="1571141" y="5024351"/>
                  </a:lnTo>
                  <a:lnTo>
                    <a:pt x="1567011" y="5014506"/>
                  </a:lnTo>
                  <a:lnTo>
                    <a:pt x="1560022" y="5012600"/>
                  </a:lnTo>
                  <a:lnTo>
                    <a:pt x="1570506" y="4932569"/>
                  </a:lnTo>
                  <a:lnTo>
                    <a:pt x="1570188" y="4911609"/>
                  </a:lnTo>
                  <a:lnTo>
                    <a:pt x="1572094" y="4904939"/>
                  </a:lnTo>
                  <a:lnTo>
                    <a:pt x="1577177" y="4904939"/>
                  </a:lnTo>
                  <a:lnTo>
                    <a:pt x="1579082" y="4921136"/>
                  </a:lnTo>
                  <a:lnTo>
                    <a:pt x="1600683" y="4948448"/>
                  </a:lnTo>
                  <a:lnTo>
                    <a:pt x="1607672" y="4967186"/>
                  </a:lnTo>
                  <a:lnTo>
                    <a:pt x="1616884" y="4974173"/>
                  </a:lnTo>
                  <a:lnTo>
                    <a:pt x="1609895" y="4964963"/>
                  </a:lnTo>
                  <a:lnTo>
                    <a:pt x="1606719" y="4945908"/>
                  </a:lnTo>
                  <a:lnTo>
                    <a:pt x="1598142" y="4918595"/>
                  </a:lnTo>
                  <a:lnTo>
                    <a:pt x="1586706" y="4902081"/>
                  </a:lnTo>
                  <a:lnTo>
                    <a:pt x="1583847" y="4888425"/>
                  </a:lnTo>
                  <a:lnTo>
                    <a:pt x="1561293" y="4874769"/>
                  </a:lnTo>
                  <a:cubicBezTo>
                    <a:pt x="1560975" y="4871275"/>
                    <a:pt x="1560658" y="4867782"/>
                    <a:pt x="1560340" y="4864288"/>
                  </a:cubicBezTo>
                  <a:lnTo>
                    <a:pt x="1569552" y="4855714"/>
                  </a:lnTo>
                  <a:lnTo>
                    <a:pt x="1574953" y="4843963"/>
                  </a:lnTo>
                  <a:lnTo>
                    <a:pt x="1584483" y="4838882"/>
                  </a:lnTo>
                  <a:lnTo>
                    <a:pt x="1568282" y="4816651"/>
                  </a:lnTo>
                  <a:lnTo>
                    <a:pt x="1556528" y="4810299"/>
                  </a:lnTo>
                  <a:lnTo>
                    <a:pt x="1561929" y="4800136"/>
                  </a:lnTo>
                  <a:lnTo>
                    <a:pt x="1546999" y="4799184"/>
                  </a:lnTo>
                  <a:lnTo>
                    <a:pt x="1503477" y="4766790"/>
                  </a:lnTo>
                  <a:lnTo>
                    <a:pt x="1501253" y="4758533"/>
                  </a:lnTo>
                  <a:lnTo>
                    <a:pt x="1482828" y="4728998"/>
                  </a:lnTo>
                  <a:lnTo>
                    <a:pt x="1470123" y="4717565"/>
                  </a:lnTo>
                  <a:lnTo>
                    <a:pt x="1482512" y="4692158"/>
                  </a:lnTo>
                  <a:lnTo>
                    <a:pt x="1466629" y="4685806"/>
                  </a:lnTo>
                  <a:lnTo>
                    <a:pt x="1479018" y="4672150"/>
                  </a:lnTo>
                  <a:lnTo>
                    <a:pt x="1491724" y="4676279"/>
                  </a:lnTo>
                  <a:lnTo>
                    <a:pt x="1500301" y="4678502"/>
                  </a:lnTo>
                  <a:lnTo>
                    <a:pt x="1494902" y="4667704"/>
                  </a:lnTo>
                  <a:lnTo>
                    <a:pt x="1478064" y="4658494"/>
                  </a:lnTo>
                  <a:lnTo>
                    <a:pt x="1458688" y="4663893"/>
                  </a:lnTo>
                  <a:lnTo>
                    <a:pt x="1434865" y="4663258"/>
                  </a:lnTo>
                  <a:lnTo>
                    <a:pt x="1431053" y="4648331"/>
                  </a:lnTo>
                  <a:lnTo>
                    <a:pt x="1447253" y="4637851"/>
                  </a:lnTo>
                  <a:lnTo>
                    <a:pt x="1430100" y="4631499"/>
                  </a:lnTo>
                  <a:lnTo>
                    <a:pt x="1413264" y="4620066"/>
                  </a:lnTo>
                  <a:lnTo>
                    <a:pt x="1405640" y="4628641"/>
                  </a:lnTo>
                  <a:lnTo>
                    <a:pt x="1402464" y="4629594"/>
                  </a:lnTo>
                  <a:lnTo>
                    <a:pt x="1396110" y="4616890"/>
                  </a:lnTo>
                  <a:lnTo>
                    <a:pt x="1387533" y="4626735"/>
                  </a:lnTo>
                  <a:lnTo>
                    <a:pt x="1376095" y="4627688"/>
                  </a:lnTo>
                  <a:lnTo>
                    <a:pt x="1354811" y="4600694"/>
                  </a:lnTo>
                  <a:lnTo>
                    <a:pt x="1342103" y="4601646"/>
                  </a:lnTo>
                  <a:lnTo>
                    <a:pt x="1327174" y="4594659"/>
                  </a:lnTo>
                  <a:lnTo>
                    <a:pt x="1309068" y="4591484"/>
                  </a:lnTo>
                  <a:lnTo>
                    <a:pt x="1300491" y="4580051"/>
                  </a:lnTo>
                  <a:lnTo>
                    <a:pt x="1287785" y="4575922"/>
                  </a:lnTo>
                  <a:lnTo>
                    <a:pt x="1268726" y="4589578"/>
                  </a:lnTo>
                  <a:lnTo>
                    <a:pt x="1251889" y="4592119"/>
                  </a:lnTo>
                  <a:lnTo>
                    <a:pt x="1247443" y="4573064"/>
                  </a:lnTo>
                  <a:lnTo>
                    <a:pt x="1240136" y="4568618"/>
                  </a:lnTo>
                  <a:lnTo>
                    <a:pt x="1221077" y="4564807"/>
                  </a:lnTo>
                  <a:lnTo>
                    <a:pt x="1217899" y="4559408"/>
                  </a:lnTo>
                  <a:lnTo>
                    <a:pt x="1233465" y="4552103"/>
                  </a:lnTo>
                  <a:lnTo>
                    <a:pt x="1251254" y="4552103"/>
                  </a:lnTo>
                  <a:lnTo>
                    <a:pt x="1257608" y="4544481"/>
                  </a:lnTo>
                  <a:lnTo>
                    <a:pt x="1242994" y="4534001"/>
                  </a:lnTo>
                  <a:lnTo>
                    <a:pt x="1232194" y="4537177"/>
                  </a:lnTo>
                  <a:lnTo>
                    <a:pt x="1225841" y="4545751"/>
                  </a:lnTo>
                  <a:lnTo>
                    <a:pt x="1223618" y="4521615"/>
                  </a:lnTo>
                  <a:lnTo>
                    <a:pt x="1230288" y="4516534"/>
                  </a:lnTo>
                  <a:lnTo>
                    <a:pt x="1236642" y="4520345"/>
                  </a:lnTo>
                  <a:lnTo>
                    <a:pt x="1251254" y="4524473"/>
                  </a:lnTo>
                  <a:lnTo>
                    <a:pt x="1260784" y="4524473"/>
                  </a:lnTo>
                  <a:lnTo>
                    <a:pt x="1246807" y="4509547"/>
                  </a:lnTo>
                  <a:lnTo>
                    <a:pt x="1235053" y="4512088"/>
                  </a:lnTo>
                  <a:lnTo>
                    <a:pt x="1228700" y="4506689"/>
                  </a:lnTo>
                  <a:lnTo>
                    <a:pt x="1219488" y="4515263"/>
                  </a:lnTo>
                  <a:lnTo>
                    <a:pt x="1210911" y="4511135"/>
                  </a:lnTo>
                  <a:lnTo>
                    <a:pt x="1209640" y="4500972"/>
                  </a:lnTo>
                  <a:lnTo>
                    <a:pt x="1215040" y="4495573"/>
                  </a:lnTo>
                  <a:lnTo>
                    <a:pt x="1224570" y="4486681"/>
                  </a:lnTo>
                  <a:lnTo>
                    <a:pt x="1245219" y="4468578"/>
                  </a:lnTo>
                  <a:lnTo>
                    <a:pt x="1268726" y="4469531"/>
                  </a:lnTo>
                  <a:lnTo>
                    <a:pt x="1283656" y="4465085"/>
                  </a:lnTo>
                  <a:lnTo>
                    <a:pt x="1299538" y="4471437"/>
                  </a:lnTo>
                  <a:lnTo>
                    <a:pt x="1299538" y="4464132"/>
                  </a:lnTo>
                  <a:lnTo>
                    <a:pt x="1310974" y="4460956"/>
                  </a:lnTo>
                  <a:lnTo>
                    <a:pt x="1324633" y="4463815"/>
                  </a:lnTo>
                  <a:lnTo>
                    <a:pt x="1327809" y="4450159"/>
                  </a:lnTo>
                  <a:lnTo>
                    <a:pt x="1331938" y="4442854"/>
                  </a:lnTo>
                  <a:lnTo>
                    <a:pt x="1346869" y="4448888"/>
                  </a:lnTo>
                  <a:lnTo>
                    <a:pt x="1379908" y="4448571"/>
                  </a:lnTo>
                  <a:lnTo>
                    <a:pt x="1388485" y="4460004"/>
                  </a:lnTo>
                  <a:lnTo>
                    <a:pt x="1411675" y="4485093"/>
                  </a:lnTo>
                  <a:lnTo>
                    <a:pt x="1430735" y="4474295"/>
                  </a:lnTo>
                  <a:lnTo>
                    <a:pt x="1447570" y="4466991"/>
                  </a:lnTo>
                  <a:lnTo>
                    <a:pt x="1462817" y="4477471"/>
                  </a:lnTo>
                  <a:lnTo>
                    <a:pt x="1481559" y="4465403"/>
                  </a:lnTo>
                  <a:lnTo>
                    <a:pt x="1497442" y="4462227"/>
                  </a:lnTo>
                  <a:lnTo>
                    <a:pt x="1506018" y="4476836"/>
                  </a:lnTo>
                  <a:lnTo>
                    <a:pt x="1522855" y="4478741"/>
                  </a:lnTo>
                  <a:lnTo>
                    <a:pt x="1532386" y="4480964"/>
                  </a:lnTo>
                  <a:lnTo>
                    <a:pt x="1536516" y="4472389"/>
                  </a:lnTo>
                  <a:lnTo>
                    <a:pt x="1529209" y="4466038"/>
                  </a:lnTo>
                  <a:lnTo>
                    <a:pt x="1519361" y="4448571"/>
                  </a:lnTo>
                  <a:lnTo>
                    <a:pt x="1512690" y="4384101"/>
                  </a:lnTo>
                  <a:lnTo>
                    <a:pt x="1511104" y="4368222"/>
                  </a:lnTo>
                  <a:lnTo>
                    <a:pt x="1498395" y="4357742"/>
                  </a:lnTo>
                  <a:lnTo>
                    <a:pt x="1492996" y="4334875"/>
                  </a:lnTo>
                  <a:lnTo>
                    <a:pt x="1478064" y="4314550"/>
                  </a:lnTo>
                  <a:lnTo>
                    <a:pt x="1478064" y="4307563"/>
                  </a:lnTo>
                  <a:lnTo>
                    <a:pt x="1484418" y="4310422"/>
                  </a:lnTo>
                  <a:lnTo>
                    <a:pt x="1497125" y="4312645"/>
                  </a:lnTo>
                  <a:lnTo>
                    <a:pt x="1513961" y="4325030"/>
                  </a:lnTo>
                  <a:lnTo>
                    <a:pt x="1526668" y="4319631"/>
                  </a:lnTo>
                  <a:lnTo>
                    <a:pt x="1545728" y="4317408"/>
                  </a:lnTo>
                  <a:lnTo>
                    <a:pt x="1550175" y="4328841"/>
                  </a:lnTo>
                  <a:lnTo>
                    <a:pt x="1542551" y="4339322"/>
                  </a:lnTo>
                  <a:lnTo>
                    <a:pt x="1555893" y="4358694"/>
                  </a:lnTo>
                  <a:lnTo>
                    <a:pt x="1569552" y="4364728"/>
                  </a:lnTo>
                  <a:lnTo>
                    <a:pt x="1589565" y="4358377"/>
                  </a:lnTo>
                  <a:lnTo>
                    <a:pt x="1610531" y="4367269"/>
                  </a:lnTo>
                  <a:lnTo>
                    <a:pt x="1625460" y="4369492"/>
                  </a:lnTo>
                  <a:lnTo>
                    <a:pt x="1659450" y="4368222"/>
                  </a:lnTo>
                  <a:lnTo>
                    <a:pt x="1677556" y="4356154"/>
                  </a:lnTo>
                  <a:lnTo>
                    <a:pt x="1690898" y="4346626"/>
                  </a:lnTo>
                  <a:lnTo>
                    <a:pt x="1720758" y="4349484"/>
                  </a:lnTo>
                  <a:lnTo>
                    <a:pt x="1694075" y="4341227"/>
                  </a:lnTo>
                  <a:lnTo>
                    <a:pt x="1679463" y="4339322"/>
                  </a:lnTo>
                  <a:cubicBezTo>
                    <a:pt x="1679781" y="4335828"/>
                    <a:pt x="1680098" y="4332335"/>
                    <a:pt x="1680416" y="4328841"/>
                  </a:cubicBezTo>
                  <a:lnTo>
                    <a:pt x="1688675" y="4312009"/>
                  </a:lnTo>
                  <a:lnTo>
                    <a:pt x="1722347" y="4291684"/>
                  </a:lnTo>
                  <a:lnTo>
                    <a:pt x="1748712" y="4285015"/>
                  </a:lnTo>
                  <a:lnTo>
                    <a:pt x="1771901" y="4278663"/>
                  </a:lnTo>
                  <a:lnTo>
                    <a:pt x="1801444" y="4257067"/>
                  </a:lnTo>
                  <a:lnTo>
                    <a:pt x="1820186" y="4234836"/>
                  </a:lnTo>
                  <a:lnTo>
                    <a:pt x="1828762" y="4230390"/>
                  </a:lnTo>
                  <a:lnTo>
                    <a:pt x="1817962" y="4222451"/>
                  </a:lnTo>
                  <a:lnTo>
                    <a:pt x="1816056" y="4208477"/>
                  </a:lnTo>
                  <a:lnTo>
                    <a:pt x="1820821" y="4198949"/>
                  </a:lnTo>
                  <a:lnTo>
                    <a:pt x="1818280" y="4157981"/>
                  </a:lnTo>
                  <a:lnTo>
                    <a:pt x="1815103" y="4152582"/>
                  </a:lnTo>
                  <a:lnTo>
                    <a:pt x="1832892" y="4132574"/>
                  </a:lnTo>
                  <a:lnTo>
                    <a:pt x="1847822" y="4124952"/>
                  </a:lnTo>
                  <a:lnTo>
                    <a:pt x="1866881" y="4121459"/>
                  </a:lnTo>
                  <a:lnTo>
                    <a:pt x="1901506" y="4114790"/>
                  </a:lnTo>
                  <a:lnTo>
                    <a:pt x="1920566" y="4111614"/>
                  </a:lnTo>
                  <a:lnTo>
                    <a:pt x="1920836" y="4111854"/>
                  </a:lnTo>
                  <a:lnTo>
                    <a:pt x="1949386" y="4094630"/>
                  </a:lnTo>
                  <a:lnTo>
                    <a:pt x="1978517" y="4070064"/>
                  </a:lnTo>
                  <a:lnTo>
                    <a:pt x="1977988" y="4069704"/>
                  </a:lnTo>
                  <a:lnTo>
                    <a:pt x="1995753" y="4059226"/>
                  </a:lnTo>
                  <a:lnTo>
                    <a:pt x="2007174" y="4057321"/>
                  </a:lnTo>
                  <a:lnTo>
                    <a:pt x="2015422" y="4063036"/>
                  </a:lnTo>
                  <a:lnTo>
                    <a:pt x="2018911" y="4062084"/>
                  </a:lnTo>
                  <a:lnTo>
                    <a:pt x="2024622" y="4061449"/>
                  </a:lnTo>
                  <a:lnTo>
                    <a:pt x="2022084" y="4070339"/>
                  </a:lnTo>
                  <a:lnTo>
                    <a:pt x="2031283" y="4070339"/>
                  </a:lnTo>
                  <a:lnTo>
                    <a:pt x="2036676" y="4065894"/>
                  </a:lnTo>
                  <a:lnTo>
                    <a:pt x="2025890" y="4052876"/>
                  </a:lnTo>
                  <a:lnTo>
                    <a:pt x="2022084" y="4052876"/>
                  </a:lnTo>
                  <a:lnTo>
                    <a:pt x="2012567" y="4055099"/>
                  </a:lnTo>
                  <a:lnTo>
                    <a:pt x="2003049" y="4043351"/>
                  </a:lnTo>
                  <a:lnTo>
                    <a:pt x="2004318" y="4036049"/>
                  </a:lnTo>
                  <a:lnTo>
                    <a:pt x="2013518" y="4031604"/>
                  </a:lnTo>
                  <a:lnTo>
                    <a:pt x="2023035" y="4026206"/>
                  </a:lnTo>
                  <a:lnTo>
                    <a:pt x="2023987" y="4018904"/>
                  </a:lnTo>
                  <a:cubicBezTo>
                    <a:pt x="2023670" y="4015729"/>
                    <a:pt x="2023352" y="4012554"/>
                    <a:pt x="2023035" y="4009379"/>
                  </a:cubicBezTo>
                  <a:lnTo>
                    <a:pt x="2032235" y="4000806"/>
                  </a:lnTo>
                  <a:lnTo>
                    <a:pt x="2048097" y="3994456"/>
                  </a:lnTo>
                  <a:lnTo>
                    <a:pt x="2058566" y="4003029"/>
                  </a:lnTo>
                  <a:lnTo>
                    <a:pt x="2064910" y="3996679"/>
                  </a:lnTo>
                  <a:lnTo>
                    <a:pt x="2067131" y="3998266"/>
                  </a:lnTo>
                  <a:lnTo>
                    <a:pt x="2061421" y="4005569"/>
                  </a:lnTo>
                  <a:lnTo>
                    <a:pt x="2062690" y="4012554"/>
                  </a:lnTo>
                  <a:lnTo>
                    <a:pt x="2060469" y="4021761"/>
                  </a:lnTo>
                  <a:lnTo>
                    <a:pt x="2056028" y="4024619"/>
                  </a:lnTo>
                  <a:lnTo>
                    <a:pt x="2053807" y="4024619"/>
                  </a:lnTo>
                  <a:lnTo>
                    <a:pt x="2046511" y="4018269"/>
                  </a:lnTo>
                  <a:lnTo>
                    <a:pt x="2041752" y="4003346"/>
                  </a:lnTo>
                  <a:lnTo>
                    <a:pt x="2029697" y="4007474"/>
                  </a:lnTo>
                  <a:lnTo>
                    <a:pt x="2026842" y="4014776"/>
                  </a:lnTo>
                  <a:lnTo>
                    <a:pt x="2040166" y="4024619"/>
                  </a:lnTo>
                  <a:lnTo>
                    <a:pt x="2046511" y="4020491"/>
                  </a:lnTo>
                  <a:lnTo>
                    <a:pt x="2041118" y="4028111"/>
                  </a:lnTo>
                  <a:cubicBezTo>
                    <a:pt x="2040906" y="4030545"/>
                    <a:pt x="2040695" y="4032980"/>
                    <a:pt x="2040483" y="4035414"/>
                  </a:cubicBezTo>
                  <a:lnTo>
                    <a:pt x="2036042" y="4039859"/>
                  </a:lnTo>
                  <a:lnTo>
                    <a:pt x="2037311" y="4034144"/>
                  </a:lnTo>
                  <a:lnTo>
                    <a:pt x="2024939" y="4027159"/>
                  </a:lnTo>
                  <a:lnTo>
                    <a:pt x="2017325" y="4035414"/>
                  </a:lnTo>
                  <a:lnTo>
                    <a:pt x="2033187" y="4041764"/>
                  </a:lnTo>
                  <a:lnTo>
                    <a:pt x="2034139" y="4049066"/>
                  </a:lnTo>
                  <a:lnTo>
                    <a:pt x="2039214" y="4062084"/>
                  </a:lnTo>
                  <a:lnTo>
                    <a:pt x="2042387" y="4058909"/>
                  </a:lnTo>
                  <a:lnTo>
                    <a:pt x="2047780" y="4059861"/>
                  </a:lnTo>
                  <a:lnTo>
                    <a:pt x="2064593" y="4064941"/>
                  </a:lnTo>
                  <a:lnTo>
                    <a:pt x="2067766" y="4065894"/>
                  </a:lnTo>
                  <a:lnTo>
                    <a:pt x="2066497" y="4055416"/>
                  </a:lnTo>
                  <a:lnTo>
                    <a:pt x="2038263" y="4049384"/>
                  </a:lnTo>
                  <a:lnTo>
                    <a:pt x="2042069" y="4043034"/>
                  </a:lnTo>
                  <a:lnTo>
                    <a:pt x="2052538" y="4043034"/>
                  </a:lnTo>
                  <a:lnTo>
                    <a:pt x="2062055" y="4044939"/>
                  </a:lnTo>
                  <a:lnTo>
                    <a:pt x="2063324" y="4040811"/>
                  </a:lnTo>
                  <a:lnTo>
                    <a:pt x="2047462" y="4038589"/>
                  </a:lnTo>
                  <a:lnTo>
                    <a:pt x="2043021" y="4032239"/>
                  </a:lnTo>
                  <a:lnTo>
                    <a:pt x="2050635" y="4028111"/>
                  </a:lnTo>
                  <a:lnTo>
                    <a:pt x="2062055" y="4031286"/>
                  </a:lnTo>
                  <a:lnTo>
                    <a:pt x="2066497" y="4023984"/>
                  </a:lnTo>
                  <a:lnTo>
                    <a:pt x="2076648" y="4016364"/>
                  </a:lnTo>
                  <a:lnTo>
                    <a:pt x="2083945" y="4016364"/>
                  </a:lnTo>
                  <a:lnTo>
                    <a:pt x="2102027" y="4010649"/>
                  </a:lnTo>
                  <a:lnTo>
                    <a:pt x="2114716" y="4016999"/>
                  </a:lnTo>
                  <a:lnTo>
                    <a:pt x="2129627" y="4011919"/>
                  </a:lnTo>
                  <a:lnTo>
                    <a:pt x="2117889" y="4011919"/>
                  </a:lnTo>
                  <a:lnTo>
                    <a:pt x="2126454" y="4004299"/>
                  </a:lnTo>
                  <a:lnTo>
                    <a:pt x="2108372" y="4009696"/>
                  </a:lnTo>
                  <a:lnTo>
                    <a:pt x="2113765" y="3997949"/>
                  </a:lnTo>
                  <a:lnTo>
                    <a:pt x="2103296" y="4007474"/>
                  </a:lnTo>
                  <a:lnTo>
                    <a:pt x="2096951" y="4010014"/>
                  </a:lnTo>
                  <a:lnTo>
                    <a:pt x="2087434" y="4010014"/>
                  </a:lnTo>
                  <a:lnTo>
                    <a:pt x="2076648" y="4004616"/>
                  </a:lnTo>
                  <a:lnTo>
                    <a:pt x="2064910" y="3996679"/>
                  </a:lnTo>
                  <a:lnTo>
                    <a:pt x="2050318" y="3984931"/>
                  </a:lnTo>
                  <a:lnTo>
                    <a:pt x="2061421" y="3974454"/>
                  </a:lnTo>
                  <a:lnTo>
                    <a:pt x="2077600" y="3987154"/>
                  </a:lnTo>
                  <a:lnTo>
                    <a:pt x="2099806" y="3980486"/>
                  </a:lnTo>
                  <a:lnTo>
                    <a:pt x="2076648" y="3982709"/>
                  </a:lnTo>
                  <a:lnTo>
                    <a:pt x="2062690" y="3969056"/>
                  </a:lnTo>
                  <a:lnTo>
                    <a:pt x="2073159" y="3946831"/>
                  </a:lnTo>
                  <a:lnTo>
                    <a:pt x="2103296" y="3908414"/>
                  </a:lnTo>
                  <a:lnTo>
                    <a:pt x="2110275" y="3875076"/>
                  </a:lnTo>
                  <a:lnTo>
                    <a:pt x="2107103" y="3848406"/>
                  </a:lnTo>
                  <a:lnTo>
                    <a:pt x="2114082" y="3831896"/>
                  </a:lnTo>
                  <a:lnTo>
                    <a:pt x="2119475" y="3819196"/>
                  </a:lnTo>
                  <a:lnTo>
                    <a:pt x="2129944" y="3819196"/>
                  </a:lnTo>
                  <a:lnTo>
                    <a:pt x="2131213" y="3826181"/>
                  </a:lnTo>
                  <a:lnTo>
                    <a:pt x="2138509" y="3828403"/>
                  </a:lnTo>
                  <a:lnTo>
                    <a:pt x="2151199" y="3823958"/>
                  </a:lnTo>
                  <a:lnTo>
                    <a:pt x="2153419" y="3831578"/>
                  </a:lnTo>
                  <a:lnTo>
                    <a:pt x="2155640" y="3837293"/>
                  </a:lnTo>
                  <a:lnTo>
                    <a:pt x="2171502" y="3844913"/>
                  </a:lnTo>
                  <a:lnTo>
                    <a:pt x="2166426" y="3860789"/>
                  </a:lnTo>
                  <a:lnTo>
                    <a:pt x="2156909" y="3861741"/>
                  </a:lnTo>
                  <a:lnTo>
                    <a:pt x="2146440" y="3874441"/>
                  </a:lnTo>
                  <a:lnTo>
                    <a:pt x="2156909" y="3884284"/>
                  </a:lnTo>
                  <a:lnTo>
                    <a:pt x="2154688" y="3892221"/>
                  </a:lnTo>
                  <a:lnTo>
                    <a:pt x="2159447" y="3901746"/>
                  </a:lnTo>
                  <a:lnTo>
                    <a:pt x="2178481" y="3913176"/>
                  </a:lnTo>
                  <a:lnTo>
                    <a:pt x="2196563" y="3910954"/>
                  </a:lnTo>
                  <a:lnTo>
                    <a:pt x="2208935" y="3887776"/>
                  </a:lnTo>
                  <a:lnTo>
                    <a:pt x="2194343" y="3907779"/>
                  </a:lnTo>
                  <a:lnTo>
                    <a:pt x="2185777" y="3910954"/>
                  </a:lnTo>
                  <a:lnTo>
                    <a:pt x="2174357" y="3909366"/>
                  </a:lnTo>
                  <a:lnTo>
                    <a:pt x="2168329" y="3904921"/>
                  </a:lnTo>
                  <a:lnTo>
                    <a:pt x="2162302" y="3892221"/>
                  </a:lnTo>
                  <a:lnTo>
                    <a:pt x="2178164" y="3889046"/>
                  </a:lnTo>
                  <a:lnTo>
                    <a:pt x="2184508" y="3884919"/>
                  </a:lnTo>
                  <a:lnTo>
                    <a:pt x="2193074" y="3879521"/>
                  </a:lnTo>
                  <a:lnTo>
                    <a:pt x="2208935" y="3885871"/>
                  </a:lnTo>
                  <a:lnTo>
                    <a:pt x="2205763" y="3876981"/>
                  </a:lnTo>
                  <a:lnTo>
                    <a:pt x="2213694" y="3872854"/>
                  </a:lnTo>
                  <a:lnTo>
                    <a:pt x="2202591" y="3875394"/>
                  </a:lnTo>
                  <a:lnTo>
                    <a:pt x="2194025" y="3875394"/>
                  </a:lnTo>
                  <a:lnTo>
                    <a:pt x="2187681" y="3869044"/>
                  </a:lnTo>
                  <a:lnTo>
                    <a:pt x="2189584" y="3859519"/>
                  </a:lnTo>
                  <a:lnTo>
                    <a:pt x="2196880" y="3840151"/>
                  </a:lnTo>
                  <a:lnTo>
                    <a:pt x="2209570" y="3839198"/>
                  </a:lnTo>
                  <a:lnTo>
                    <a:pt x="2202273" y="3836023"/>
                  </a:lnTo>
                  <a:lnTo>
                    <a:pt x="2181970" y="3834118"/>
                  </a:lnTo>
                  <a:lnTo>
                    <a:pt x="2175626" y="3829038"/>
                  </a:lnTo>
                  <a:lnTo>
                    <a:pt x="2178798" y="3825863"/>
                  </a:lnTo>
                  <a:lnTo>
                    <a:pt x="2182605" y="3803638"/>
                  </a:lnTo>
                  <a:lnTo>
                    <a:pt x="2194977" y="3774111"/>
                  </a:lnTo>
                  <a:lnTo>
                    <a:pt x="2216866" y="3757918"/>
                  </a:lnTo>
                  <a:lnTo>
                    <a:pt x="2247638" y="3753473"/>
                  </a:lnTo>
                  <a:lnTo>
                    <a:pt x="2265721" y="3754426"/>
                  </a:lnTo>
                  <a:lnTo>
                    <a:pt x="2278410" y="3745853"/>
                  </a:lnTo>
                  <a:lnTo>
                    <a:pt x="2300299" y="3741726"/>
                  </a:lnTo>
                  <a:lnTo>
                    <a:pt x="2314258" y="3744266"/>
                  </a:lnTo>
                  <a:lnTo>
                    <a:pt x="2323775" y="3755061"/>
                  </a:lnTo>
                  <a:lnTo>
                    <a:pt x="2335830" y="3763316"/>
                  </a:lnTo>
                  <a:lnTo>
                    <a:pt x="2350422" y="3764268"/>
                  </a:lnTo>
                  <a:lnTo>
                    <a:pt x="2346298" y="3768396"/>
                  </a:lnTo>
                  <a:lnTo>
                    <a:pt x="2350740" y="3776016"/>
                  </a:lnTo>
                  <a:lnTo>
                    <a:pt x="2358988" y="3777603"/>
                  </a:lnTo>
                  <a:lnTo>
                    <a:pt x="2356026" y="3787144"/>
                  </a:lnTo>
                  <a:lnTo>
                    <a:pt x="2357058" y="3787213"/>
                  </a:lnTo>
                  <a:lnTo>
                    <a:pt x="2359897" y="3778078"/>
                  </a:lnTo>
                  <a:lnTo>
                    <a:pt x="2359579" y="3767923"/>
                  </a:lnTo>
                  <a:lnTo>
                    <a:pt x="2364975" y="3761577"/>
                  </a:lnTo>
                  <a:lnTo>
                    <a:pt x="2373544" y="3762211"/>
                  </a:lnTo>
                  <a:lnTo>
                    <a:pt x="2381796" y="3769510"/>
                  </a:lnTo>
                  <a:lnTo>
                    <a:pt x="2390683" y="3780299"/>
                  </a:lnTo>
                  <a:lnTo>
                    <a:pt x="2383066" y="3765384"/>
                  </a:lnTo>
                  <a:lnTo>
                    <a:pt x="2374496" y="3750787"/>
                  </a:lnTo>
                  <a:lnTo>
                    <a:pt x="2361801" y="3752057"/>
                  </a:lnTo>
                  <a:lnTo>
                    <a:pt x="2347836" y="3753961"/>
                  </a:lnTo>
                  <a:lnTo>
                    <a:pt x="2338315" y="3752374"/>
                  </a:lnTo>
                  <a:cubicBezTo>
                    <a:pt x="2337998" y="3746662"/>
                    <a:pt x="2337680" y="3740951"/>
                    <a:pt x="2337363" y="3735239"/>
                  </a:cubicBezTo>
                  <a:lnTo>
                    <a:pt x="2344662" y="3727940"/>
                  </a:lnTo>
                  <a:lnTo>
                    <a:pt x="2352279" y="3730161"/>
                  </a:lnTo>
                  <a:lnTo>
                    <a:pt x="2349740" y="3721593"/>
                  </a:lnTo>
                  <a:lnTo>
                    <a:pt x="2365610" y="3702554"/>
                  </a:lnTo>
                  <a:lnTo>
                    <a:pt x="2440512" y="3699698"/>
                  </a:lnTo>
                  <a:lnTo>
                    <a:pt x="2436386" y="3709218"/>
                  </a:lnTo>
                  <a:lnTo>
                    <a:pt x="2444321" y="3743806"/>
                  </a:lnTo>
                  <a:lnTo>
                    <a:pt x="2460190" y="3745710"/>
                  </a:lnTo>
                  <a:lnTo>
                    <a:pt x="2466537" y="3736508"/>
                  </a:lnTo>
                  <a:lnTo>
                    <a:pt x="2452572" y="3724767"/>
                  </a:lnTo>
                  <a:lnTo>
                    <a:pt x="2453525" y="3717468"/>
                  </a:lnTo>
                  <a:lnTo>
                    <a:pt x="2470346" y="3721593"/>
                  </a:lnTo>
                  <a:lnTo>
                    <a:pt x="2480185" y="3738094"/>
                  </a:lnTo>
                  <a:lnTo>
                    <a:pt x="2479233" y="3745710"/>
                  </a:lnTo>
                  <a:lnTo>
                    <a:pt x="2487802" y="3738094"/>
                  </a:lnTo>
                  <a:lnTo>
                    <a:pt x="2478915" y="3729844"/>
                  </a:lnTo>
                  <a:lnTo>
                    <a:pt x="2472568" y="3708900"/>
                  </a:lnTo>
                  <a:lnTo>
                    <a:pt x="2476376" y="3689861"/>
                  </a:lnTo>
                  <a:lnTo>
                    <a:pt x="2492245" y="3674947"/>
                  </a:lnTo>
                  <a:lnTo>
                    <a:pt x="2527157" y="3678754"/>
                  </a:lnTo>
                  <a:lnTo>
                    <a:pt x="2553818" y="3681610"/>
                  </a:lnTo>
                  <a:lnTo>
                    <a:pt x="2572861" y="3699698"/>
                  </a:lnTo>
                  <a:lnTo>
                    <a:pt x="2597299" y="3730161"/>
                  </a:lnTo>
                  <a:lnTo>
                    <a:pt x="2620785" y="3733017"/>
                  </a:lnTo>
                  <a:lnTo>
                    <a:pt x="2598251" y="3722228"/>
                  </a:lnTo>
                  <a:lnTo>
                    <a:pt x="2585873" y="3712391"/>
                  </a:lnTo>
                  <a:cubicBezTo>
                    <a:pt x="2585767" y="3706996"/>
                    <a:pt x="2585662" y="3701602"/>
                    <a:pt x="2585556" y="3696207"/>
                  </a:cubicBezTo>
                  <a:lnTo>
                    <a:pt x="2573495" y="3681610"/>
                  </a:lnTo>
                  <a:lnTo>
                    <a:pt x="2558896" y="3676216"/>
                  </a:lnTo>
                  <a:lnTo>
                    <a:pt x="2536362" y="3671456"/>
                  </a:lnTo>
                  <a:lnTo>
                    <a:pt x="2510971" y="3660032"/>
                  </a:lnTo>
                  <a:cubicBezTo>
                    <a:pt x="2511288" y="3655484"/>
                    <a:pt x="2511606" y="3650935"/>
                    <a:pt x="2511923" y="3646387"/>
                  </a:cubicBezTo>
                  <a:lnTo>
                    <a:pt x="2514145" y="3643214"/>
                  </a:lnTo>
                  <a:lnTo>
                    <a:pt x="2525888" y="3649560"/>
                  </a:lnTo>
                  <a:lnTo>
                    <a:pt x="2529062" y="3643214"/>
                  </a:lnTo>
                  <a:lnTo>
                    <a:pt x="2531283" y="3637819"/>
                  </a:lnTo>
                  <a:lnTo>
                    <a:pt x="2508749" y="3625444"/>
                  </a:lnTo>
                  <a:lnTo>
                    <a:pt x="2505258" y="3612751"/>
                  </a:lnTo>
                  <a:lnTo>
                    <a:pt x="2520175" y="3598788"/>
                  </a:lnTo>
                  <a:lnTo>
                    <a:pt x="2511606" y="3590538"/>
                  </a:lnTo>
                  <a:lnTo>
                    <a:pt x="2508432" y="3597836"/>
                  </a:lnTo>
                  <a:lnTo>
                    <a:pt x="2497006" y="3601010"/>
                  </a:lnTo>
                  <a:lnTo>
                    <a:pt x="2493832" y="3589586"/>
                  </a:lnTo>
                  <a:lnTo>
                    <a:pt x="2500815" y="3580066"/>
                  </a:lnTo>
                  <a:lnTo>
                    <a:pt x="2511288" y="3576893"/>
                  </a:lnTo>
                  <a:lnTo>
                    <a:pt x="2523031" y="3577527"/>
                  </a:lnTo>
                  <a:lnTo>
                    <a:pt x="2529379" y="3564834"/>
                  </a:lnTo>
                  <a:lnTo>
                    <a:pt x="2518906" y="3556901"/>
                  </a:lnTo>
                  <a:lnTo>
                    <a:pt x="2506845" y="3545160"/>
                  </a:lnTo>
                  <a:lnTo>
                    <a:pt x="2505575" y="3535958"/>
                  </a:lnTo>
                  <a:lnTo>
                    <a:pt x="2500497" y="3524217"/>
                  </a:lnTo>
                  <a:lnTo>
                    <a:pt x="2492880" y="3516918"/>
                  </a:lnTo>
                  <a:lnTo>
                    <a:pt x="2480185" y="3519457"/>
                  </a:lnTo>
                  <a:lnTo>
                    <a:pt x="2466537" y="3513110"/>
                  </a:lnTo>
                  <a:lnTo>
                    <a:pt x="2464316" y="3524534"/>
                  </a:lnTo>
                  <a:lnTo>
                    <a:pt x="2462094" y="3527707"/>
                  </a:lnTo>
                  <a:lnTo>
                    <a:pt x="2458920" y="3516283"/>
                  </a:lnTo>
                  <a:lnTo>
                    <a:pt x="2458920" y="3499148"/>
                  </a:lnTo>
                  <a:lnTo>
                    <a:pt x="2463046" y="3484551"/>
                  </a:lnTo>
                  <a:lnTo>
                    <a:pt x="2469394" y="3486455"/>
                  </a:lnTo>
                  <a:lnTo>
                    <a:pt x="2469394" y="3493753"/>
                  </a:lnTo>
                  <a:lnTo>
                    <a:pt x="2471615" y="3505494"/>
                  </a:lnTo>
                  <a:lnTo>
                    <a:pt x="2482406" y="3516283"/>
                  </a:lnTo>
                  <a:lnTo>
                    <a:pt x="2489706" y="3512476"/>
                  </a:lnTo>
                  <a:lnTo>
                    <a:pt x="2501882" y="3508519"/>
                  </a:lnTo>
                  <a:lnTo>
                    <a:pt x="2502823" y="3499157"/>
                  </a:lnTo>
                  <a:lnTo>
                    <a:pt x="2495167" y="3475027"/>
                  </a:lnTo>
                  <a:lnTo>
                    <a:pt x="2497081" y="3463279"/>
                  </a:lnTo>
                  <a:lnTo>
                    <a:pt x="2493891" y="3442642"/>
                  </a:lnTo>
                  <a:lnTo>
                    <a:pt x="2491339" y="3419147"/>
                  </a:lnTo>
                  <a:lnTo>
                    <a:pt x="2484002" y="3408034"/>
                  </a:lnTo>
                  <a:lnTo>
                    <a:pt x="2470923" y="3409939"/>
                  </a:lnTo>
                  <a:lnTo>
                    <a:pt x="2464543" y="3399462"/>
                  </a:lnTo>
                  <a:lnTo>
                    <a:pt x="2464543" y="3381682"/>
                  </a:lnTo>
                  <a:lnTo>
                    <a:pt x="2453059" y="3384857"/>
                  </a:lnTo>
                  <a:lnTo>
                    <a:pt x="2457206" y="3396604"/>
                  </a:lnTo>
                  <a:lnTo>
                    <a:pt x="2447636" y="3398827"/>
                  </a:lnTo>
                  <a:lnTo>
                    <a:pt x="2433600" y="3383904"/>
                  </a:lnTo>
                  <a:lnTo>
                    <a:pt x="2437109" y="3371523"/>
                  </a:lnTo>
                  <a:cubicBezTo>
                    <a:pt x="2437534" y="3355965"/>
                    <a:pt x="2437960" y="3340408"/>
                    <a:pt x="2438385" y="3324850"/>
                  </a:cubicBezTo>
                  <a:lnTo>
                    <a:pt x="2441575" y="3324850"/>
                  </a:lnTo>
                  <a:lnTo>
                    <a:pt x="2439661" y="3347075"/>
                  </a:lnTo>
                  <a:lnTo>
                    <a:pt x="2450507" y="3352472"/>
                  </a:lnTo>
                  <a:lnTo>
                    <a:pt x="2456887" y="3340725"/>
                  </a:lnTo>
                  <a:lnTo>
                    <a:pt x="2455292" y="3322627"/>
                  </a:lnTo>
                  <a:lnTo>
                    <a:pt x="2450188" y="3306117"/>
                  </a:lnTo>
                  <a:lnTo>
                    <a:pt x="2440618" y="3309292"/>
                  </a:lnTo>
                  <a:cubicBezTo>
                    <a:pt x="2440086" y="3293417"/>
                    <a:pt x="2439555" y="3277542"/>
                    <a:pt x="2439023" y="3261667"/>
                  </a:cubicBezTo>
                  <a:lnTo>
                    <a:pt x="2444446" y="3273097"/>
                  </a:lnTo>
                  <a:lnTo>
                    <a:pt x="2445403" y="3257540"/>
                  </a:lnTo>
                  <a:lnTo>
                    <a:pt x="2440937" y="3252143"/>
                  </a:lnTo>
                  <a:lnTo>
                    <a:pt x="2436471" y="3223884"/>
                  </a:lnTo>
                  <a:lnTo>
                    <a:pt x="2445722" y="3200706"/>
                  </a:lnTo>
                  <a:lnTo>
                    <a:pt x="2451145" y="3205469"/>
                  </a:lnTo>
                  <a:lnTo>
                    <a:pt x="2451145" y="3214042"/>
                  </a:lnTo>
                  <a:lnTo>
                    <a:pt x="2462310" y="3226742"/>
                  </a:lnTo>
                  <a:lnTo>
                    <a:pt x="2471880" y="3225789"/>
                  </a:lnTo>
                  <a:lnTo>
                    <a:pt x="2486235" y="3229599"/>
                  </a:lnTo>
                  <a:lnTo>
                    <a:pt x="2495167" y="3247697"/>
                  </a:lnTo>
                  <a:cubicBezTo>
                    <a:pt x="2495380" y="3241982"/>
                    <a:pt x="2495592" y="3236267"/>
                    <a:pt x="2495805" y="3230552"/>
                  </a:cubicBezTo>
                  <a:lnTo>
                    <a:pt x="2503461" y="3227377"/>
                  </a:lnTo>
                  <a:lnTo>
                    <a:pt x="2498038" y="3224202"/>
                  </a:lnTo>
                  <a:lnTo>
                    <a:pt x="2497081" y="3209597"/>
                  </a:lnTo>
                  <a:lnTo>
                    <a:pt x="2510479" y="3195626"/>
                  </a:lnTo>
                  <a:lnTo>
                    <a:pt x="2524515" y="3189277"/>
                  </a:lnTo>
                  <a:lnTo>
                    <a:pt x="2530895" y="3199754"/>
                  </a:lnTo>
                  <a:cubicBezTo>
                    <a:pt x="2531001" y="3205363"/>
                    <a:pt x="2531108" y="3210973"/>
                    <a:pt x="2531214" y="3216582"/>
                  </a:cubicBezTo>
                  <a:lnTo>
                    <a:pt x="2549397" y="3227059"/>
                  </a:lnTo>
                  <a:lnTo>
                    <a:pt x="2554182" y="3207056"/>
                  </a:lnTo>
                  <a:lnTo>
                    <a:pt x="2545569" y="3199436"/>
                  </a:lnTo>
                  <a:lnTo>
                    <a:pt x="2539189" y="3199436"/>
                  </a:lnTo>
                  <a:lnTo>
                    <a:pt x="2544612" y="3188959"/>
                  </a:lnTo>
                  <a:lnTo>
                    <a:pt x="2540465" y="3176577"/>
                  </a:lnTo>
                  <a:lnTo>
                    <a:pt x="2545250" y="3157527"/>
                  </a:lnTo>
                  <a:lnTo>
                    <a:pt x="2561200" y="3153082"/>
                  </a:lnTo>
                  <a:lnTo>
                    <a:pt x="2580659" y="3158162"/>
                  </a:lnTo>
                  <a:lnTo>
                    <a:pt x="2591824" y="3147684"/>
                  </a:lnTo>
                  <a:lnTo>
                    <a:pt x="2614474" y="3143239"/>
                  </a:lnTo>
                  <a:lnTo>
                    <a:pt x="2634571" y="3153399"/>
                  </a:lnTo>
                  <a:lnTo>
                    <a:pt x="2636804" y="3161972"/>
                  </a:lnTo>
                  <a:cubicBezTo>
                    <a:pt x="2636910" y="3170015"/>
                    <a:pt x="2637017" y="3178059"/>
                    <a:pt x="2637123" y="3186102"/>
                  </a:cubicBezTo>
                  <a:lnTo>
                    <a:pt x="2642546" y="3190229"/>
                  </a:lnTo>
                  <a:lnTo>
                    <a:pt x="2643503" y="3202929"/>
                  </a:lnTo>
                  <a:lnTo>
                    <a:pt x="2633295" y="3206421"/>
                  </a:lnTo>
                  <a:lnTo>
                    <a:pt x="2625639" y="3209597"/>
                  </a:lnTo>
                  <a:lnTo>
                    <a:pt x="2625639" y="3221027"/>
                  </a:lnTo>
                  <a:lnTo>
                    <a:pt x="2643822" y="3208326"/>
                  </a:lnTo>
                  <a:lnTo>
                    <a:pt x="2646055" y="3214359"/>
                  </a:lnTo>
                  <a:lnTo>
                    <a:pt x="2637442" y="3225154"/>
                  </a:lnTo>
                  <a:lnTo>
                    <a:pt x="2633614" y="3228329"/>
                  </a:lnTo>
                  <a:lnTo>
                    <a:pt x="2630424" y="3230870"/>
                  </a:lnTo>
                  <a:lnTo>
                    <a:pt x="2627872" y="3233410"/>
                  </a:lnTo>
                  <a:lnTo>
                    <a:pt x="2626277" y="3236584"/>
                  </a:lnTo>
                  <a:lnTo>
                    <a:pt x="2625001" y="3240712"/>
                  </a:lnTo>
                  <a:lnTo>
                    <a:pt x="2624044" y="3245157"/>
                  </a:lnTo>
                  <a:lnTo>
                    <a:pt x="2634571" y="3241029"/>
                  </a:lnTo>
                  <a:lnTo>
                    <a:pt x="2644779" y="3229282"/>
                  </a:lnTo>
                  <a:lnTo>
                    <a:pt x="2660729" y="3233410"/>
                  </a:lnTo>
                  <a:lnTo>
                    <a:pt x="2673808" y="3229917"/>
                  </a:lnTo>
                  <a:lnTo>
                    <a:pt x="2689758" y="3226742"/>
                  </a:lnTo>
                  <a:lnTo>
                    <a:pt x="2703475" y="3244522"/>
                  </a:lnTo>
                  <a:lnTo>
                    <a:pt x="2699647" y="3276273"/>
                  </a:lnTo>
                  <a:lnTo>
                    <a:pt x="2684654" y="3287068"/>
                  </a:lnTo>
                  <a:lnTo>
                    <a:pt x="2683059" y="3296592"/>
                  </a:lnTo>
                  <a:lnTo>
                    <a:pt x="2678593" y="3295322"/>
                  </a:lnTo>
                  <a:lnTo>
                    <a:pt x="2677317" y="3280400"/>
                  </a:lnTo>
                  <a:lnTo>
                    <a:pt x="2665514" y="3281669"/>
                  </a:lnTo>
                  <a:lnTo>
                    <a:pt x="2650840" y="3297862"/>
                  </a:lnTo>
                  <a:lnTo>
                    <a:pt x="2653711" y="3273415"/>
                  </a:lnTo>
                  <a:lnTo>
                    <a:pt x="2643184" y="3281035"/>
                  </a:lnTo>
                  <a:lnTo>
                    <a:pt x="2637123" y="3292465"/>
                  </a:lnTo>
                  <a:lnTo>
                    <a:pt x="2631700" y="3308340"/>
                  </a:lnTo>
                  <a:lnTo>
                    <a:pt x="2642546" y="3317547"/>
                  </a:lnTo>
                  <a:lnTo>
                    <a:pt x="2641589" y="3329295"/>
                  </a:lnTo>
                  <a:lnTo>
                    <a:pt x="2633295" y="3341995"/>
                  </a:lnTo>
                  <a:lnTo>
                    <a:pt x="2611922" y="3326437"/>
                  </a:lnTo>
                  <a:lnTo>
                    <a:pt x="2610646" y="3332788"/>
                  </a:lnTo>
                  <a:lnTo>
                    <a:pt x="2600118" y="3338185"/>
                  </a:lnTo>
                  <a:lnTo>
                    <a:pt x="2613836" y="3345487"/>
                  </a:lnTo>
                  <a:lnTo>
                    <a:pt x="2623406" y="3351521"/>
                  </a:lnTo>
                  <a:lnTo>
                    <a:pt x="2619578" y="3361362"/>
                  </a:lnTo>
                  <a:lnTo>
                    <a:pt x="2601394" y="3364538"/>
                  </a:lnTo>
                  <a:lnTo>
                    <a:pt x="2589910" y="3350885"/>
                  </a:lnTo>
                  <a:lnTo>
                    <a:pt x="2585444" y="3365808"/>
                  </a:lnTo>
                  <a:lnTo>
                    <a:pt x="2574917" y="3368983"/>
                  </a:lnTo>
                  <a:lnTo>
                    <a:pt x="2595014" y="3377237"/>
                  </a:lnTo>
                  <a:lnTo>
                    <a:pt x="2582573" y="3389937"/>
                  </a:lnTo>
                  <a:lnTo>
                    <a:pt x="2569813" y="3402954"/>
                  </a:lnTo>
                  <a:lnTo>
                    <a:pt x="2585763" y="3402637"/>
                  </a:lnTo>
                  <a:lnTo>
                    <a:pt x="2588953" y="3413114"/>
                  </a:lnTo>
                  <a:lnTo>
                    <a:pt x="2577788" y="3423909"/>
                  </a:lnTo>
                  <a:lnTo>
                    <a:pt x="2575874" y="3453119"/>
                  </a:lnTo>
                  <a:lnTo>
                    <a:pt x="2562157" y="3465819"/>
                  </a:lnTo>
                  <a:lnTo>
                    <a:pt x="2563114" y="3482964"/>
                  </a:lnTo>
                  <a:lnTo>
                    <a:pt x="2585444" y="3482964"/>
                  </a:lnTo>
                  <a:lnTo>
                    <a:pt x="2587996" y="3499474"/>
                  </a:lnTo>
                  <a:lnTo>
                    <a:pt x="2580659" y="3508999"/>
                  </a:lnTo>
                  <a:lnTo>
                    <a:pt x="2566623" y="3502967"/>
                  </a:lnTo>
                  <a:lnTo>
                    <a:pt x="2560243" y="3513762"/>
                  </a:lnTo>
                  <a:lnTo>
                    <a:pt x="2567491" y="3516467"/>
                  </a:lnTo>
                  <a:lnTo>
                    <a:pt x="2568100" y="3516283"/>
                  </a:lnTo>
                  <a:lnTo>
                    <a:pt x="2562070" y="3526755"/>
                  </a:lnTo>
                  <a:lnTo>
                    <a:pt x="2582699" y="3515014"/>
                  </a:lnTo>
                  <a:lnTo>
                    <a:pt x="2599838" y="3521043"/>
                  </a:lnTo>
                  <a:lnTo>
                    <a:pt x="2608407" y="3520091"/>
                  </a:lnTo>
                  <a:lnTo>
                    <a:pt x="2614755" y="3530563"/>
                  </a:lnTo>
                  <a:lnTo>
                    <a:pt x="2615707" y="3540083"/>
                  </a:lnTo>
                  <a:lnTo>
                    <a:pt x="2613803" y="3551507"/>
                  </a:lnTo>
                  <a:lnTo>
                    <a:pt x="2601108" y="3567373"/>
                  </a:lnTo>
                  <a:lnTo>
                    <a:pt x="2625546" y="3572768"/>
                  </a:lnTo>
                  <a:lnTo>
                    <a:pt x="2632211" y="3589268"/>
                  </a:lnTo>
                  <a:lnTo>
                    <a:pt x="2641415" y="3572450"/>
                  </a:lnTo>
                  <a:lnTo>
                    <a:pt x="2656332" y="3581970"/>
                  </a:lnTo>
                  <a:lnTo>
                    <a:pt x="2676645" y="3598471"/>
                  </a:lnTo>
                  <a:lnTo>
                    <a:pt x="2687118" y="3589903"/>
                  </a:lnTo>
                  <a:lnTo>
                    <a:pt x="2716952" y="3583239"/>
                  </a:lnTo>
                  <a:lnTo>
                    <a:pt x="2718857" y="3591807"/>
                  </a:lnTo>
                  <a:lnTo>
                    <a:pt x="2705527" y="3618462"/>
                  </a:lnTo>
                  <a:lnTo>
                    <a:pt x="2698227" y="3624809"/>
                  </a:lnTo>
                  <a:lnTo>
                    <a:pt x="2683310" y="3633059"/>
                  </a:lnTo>
                  <a:lnTo>
                    <a:pt x="2687753" y="3662571"/>
                  </a:lnTo>
                  <a:lnTo>
                    <a:pt x="2695370" y="3664792"/>
                  </a:lnTo>
                  <a:lnTo>
                    <a:pt x="2708066" y="3651782"/>
                  </a:lnTo>
                  <a:lnTo>
                    <a:pt x="2732187" y="3647339"/>
                  </a:lnTo>
                  <a:lnTo>
                    <a:pt x="2758530" y="3660032"/>
                  </a:lnTo>
                  <a:lnTo>
                    <a:pt x="2754404" y="3641945"/>
                  </a:lnTo>
                  <a:lnTo>
                    <a:pt x="2768051" y="3643214"/>
                  </a:lnTo>
                  <a:cubicBezTo>
                    <a:pt x="2768263" y="3639300"/>
                    <a:pt x="2768474" y="3635387"/>
                    <a:pt x="2768686" y="3631473"/>
                  </a:cubicBezTo>
                  <a:lnTo>
                    <a:pt x="2805820" y="3609895"/>
                  </a:lnTo>
                  <a:lnTo>
                    <a:pt x="2817563" y="3614020"/>
                  </a:lnTo>
                  <a:lnTo>
                    <a:pt x="2814389" y="3622588"/>
                  </a:lnTo>
                  <a:lnTo>
                    <a:pt x="2828989" y="3614020"/>
                  </a:lnTo>
                  <a:lnTo>
                    <a:pt x="2832162" y="3598154"/>
                  </a:lnTo>
                  <a:lnTo>
                    <a:pt x="2850888" y="3576893"/>
                  </a:lnTo>
                  <a:lnTo>
                    <a:pt x="2881674" y="3576575"/>
                  </a:lnTo>
                  <a:lnTo>
                    <a:pt x="2881674" y="3581970"/>
                  </a:lnTo>
                  <a:lnTo>
                    <a:pt x="2859457" y="3581335"/>
                  </a:lnTo>
                  <a:lnTo>
                    <a:pt x="2855331" y="3595615"/>
                  </a:lnTo>
                  <a:lnTo>
                    <a:pt x="2845810" y="3601010"/>
                  </a:lnTo>
                  <a:lnTo>
                    <a:pt x="2847079" y="3608308"/>
                  </a:lnTo>
                  <a:lnTo>
                    <a:pt x="2854379" y="3613703"/>
                  </a:lnTo>
                  <a:lnTo>
                    <a:pt x="2871518" y="3593711"/>
                  </a:lnTo>
                  <a:lnTo>
                    <a:pt x="2890243" y="3590538"/>
                  </a:lnTo>
                  <a:lnTo>
                    <a:pt x="2893417" y="3582922"/>
                  </a:lnTo>
                  <a:lnTo>
                    <a:pt x="2899765" y="3580383"/>
                  </a:lnTo>
                  <a:lnTo>
                    <a:pt x="2913412" y="3595298"/>
                  </a:lnTo>
                  <a:lnTo>
                    <a:pt x="2926425" y="3613068"/>
                  </a:lnTo>
                  <a:lnTo>
                    <a:pt x="2931821" y="3619414"/>
                  </a:lnTo>
                  <a:lnTo>
                    <a:pt x="2941342" y="3618462"/>
                  </a:lnTo>
                  <a:lnTo>
                    <a:pt x="2949911" y="3630838"/>
                  </a:lnTo>
                  <a:lnTo>
                    <a:pt x="2953085" y="3623222"/>
                  </a:lnTo>
                  <a:lnTo>
                    <a:pt x="2964828" y="3624492"/>
                  </a:lnTo>
                  <a:lnTo>
                    <a:pt x="2968954" y="3637185"/>
                  </a:lnTo>
                  <a:lnTo>
                    <a:pt x="2976572" y="3640041"/>
                  </a:lnTo>
                  <a:lnTo>
                    <a:pt x="2969907" y="3643214"/>
                  </a:lnTo>
                  <a:lnTo>
                    <a:pt x="2980698" y="3654638"/>
                  </a:lnTo>
                  <a:lnTo>
                    <a:pt x="2976572" y="3663205"/>
                  </a:lnTo>
                  <a:lnTo>
                    <a:pt x="2967368" y="3668600"/>
                  </a:lnTo>
                  <a:lnTo>
                    <a:pt x="2996884" y="3682880"/>
                  </a:lnTo>
                  <a:lnTo>
                    <a:pt x="3010849" y="3681928"/>
                  </a:lnTo>
                  <a:lnTo>
                    <a:pt x="3020370" y="3682562"/>
                  </a:lnTo>
                  <a:lnTo>
                    <a:pt x="3025449" y="3695255"/>
                  </a:lnTo>
                  <a:lnTo>
                    <a:pt x="3034018" y="3687957"/>
                  </a:lnTo>
                  <a:lnTo>
                    <a:pt x="3042587" y="3696525"/>
                  </a:lnTo>
                  <a:lnTo>
                    <a:pt x="3047983" y="3697477"/>
                  </a:lnTo>
                  <a:cubicBezTo>
                    <a:pt x="3048927" y="3697626"/>
                    <a:pt x="3047415" y="3699228"/>
                    <a:pt x="3048253" y="3697418"/>
                  </a:cubicBezTo>
                  <a:lnTo>
                    <a:pt x="3053010" y="3686615"/>
                  </a:lnTo>
                  <a:lnTo>
                    <a:pt x="3058403" y="3678990"/>
                  </a:lnTo>
                  <a:lnTo>
                    <a:pt x="3051107" y="3676130"/>
                  </a:lnTo>
                  <a:lnTo>
                    <a:pt x="3044446" y="3662468"/>
                  </a:lnTo>
                  <a:lnTo>
                    <a:pt x="3053010" y="3651665"/>
                  </a:lnTo>
                  <a:lnTo>
                    <a:pt x="3065698" y="3656113"/>
                  </a:lnTo>
                  <a:lnTo>
                    <a:pt x="3076165" y="3645310"/>
                  </a:lnTo>
                  <a:lnTo>
                    <a:pt x="3086632" y="3630695"/>
                  </a:lnTo>
                  <a:lnTo>
                    <a:pt x="3141504" y="3610996"/>
                  </a:lnTo>
                  <a:lnTo>
                    <a:pt x="3188765" y="3602099"/>
                  </a:lnTo>
                  <a:lnTo>
                    <a:pt x="3213822" y="3577316"/>
                  </a:lnTo>
                  <a:lnTo>
                    <a:pt x="3238880" y="3549991"/>
                  </a:lnTo>
                  <a:lnTo>
                    <a:pt x="3272818" y="3544590"/>
                  </a:lnTo>
                  <a:lnTo>
                    <a:pt x="3302317" y="3522031"/>
                  </a:lnTo>
                  <a:lnTo>
                    <a:pt x="3339110" y="3514088"/>
                  </a:lnTo>
                  <a:lnTo>
                    <a:pt x="3386687" y="3502014"/>
                  </a:lnTo>
                  <a:lnTo>
                    <a:pt x="3430776" y="3504873"/>
                  </a:lnTo>
                  <a:lnTo>
                    <a:pt x="3456785" y="3522666"/>
                  </a:lnTo>
                  <a:lnTo>
                    <a:pt x="3463129" y="3542683"/>
                  </a:lnTo>
                  <a:lnTo>
                    <a:pt x="3461860" y="3548085"/>
                  </a:lnTo>
                  <a:lnTo>
                    <a:pt x="3456785" y="3538553"/>
                  </a:lnTo>
                  <a:lnTo>
                    <a:pt x="3446001" y="3522031"/>
                  </a:lnTo>
                  <a:lnTo>
                    <a:pt x="3437754" y="3516629"/>
                  </a:lnTo>
                  <a:lnTo>
                    <a:pt x="3427921" y="3526161"/>
                  </a:lnTo>
                  <a:lnTo>
                    <a:pt x="3431093" y="3542048"/>
                  </a:lnTo>
                  <a:lnTo>
                    <a:pt x="3434899" y="3563971"/>
                  </a:lnTo>
                  <a:lnTo>
                    <a:pt x="3458054" y="3574139"/>
                  </a:lnTo>
                  <a:lnTo>
                    <a:pt x="3465666" y="3582718"/>
                  </a:lnTo>
                  <a:lnTo>
                    <a:pt x="3486600" y="3581447"/>
                  </a:lnTo>
                  <a:lnTo>
                    <a:pt x="3509120" y="3573821"/>
                  </a:lnTo>
                  <a:lnTo>
                    <a:pt x="3545596" y="3546178"/>
                  </a:lnTo>
                  <a:lnTo>
                    <a:pt x="3551623" y="3527115"/>
                  </a:lnTo>
                  <a:lnTo>
                    <a:pt x="3556063" y="3529339"/>
                  </a:lnTo>
                  <a:lnTo>
                    <a:pt x="3553843" y="3545861"/>
                  </a:lnTo>
                  <a:lnTo>
                    <a:pt x="3537350" y="3563018"/>
                  </a:lnTo>
                  <a:lnTo>
                    <a:pt x="3512292" y="3580176"/>
                  </a:lnTo>
                  <a:lnTo>
                    <a:pt x="3500556" y="3581447"/>
                  </a:lnTo>
                  <a:lnTo>
                    <a:pt x="3506900" y="3602099"/>
                  </a:lnTo>
                  <a:lnTo>
                    <a:pt x="3515464" y="3595744"/>
                  </a:lnTo>
                  <a:lnTo>
                    <a:pt x="3533226" y="3583035"/>
                  </a:lnTo>
                  <a:lnTo>
                    <a:pt x="3547817" y="3570008"/>
                  </a:lnTo>
                  <a:lnTo>
                    <a:pt x="3548486" y="3570035"/>
                  </a:lnTo>
                  <a:lnTo>
                    <a:pt x="3560714" y="3555040"/>
                  </a:lnTo>
                  <a:lnTo>
                    <a:pt x="3566741" y="3539165"/>
                  </a:lnTo>
                  <a:lnTo>
                    <a:pt x="3585771" y="3539165"/>
                  </a:lnTo>
                  <a:lnTo>
                    <a:pt x="3609241" y="3538847"/>
                  </a:lnTo>
                  <a:lnTo>
                    <a:pt x="3606704" y="3518845"/>
                  </a:lnTo>
                  <a:lnTo>
                    <a:pt x="3596555" y="3527417"/>
                  </a:lnTo>
                  <a:lnTo>
                    <a:pt x="3585771" y="3521067"/>
                  </a:lnTo>
                  <a:lnTo>
                    <a:pt x="3578159" y="3514717"/>
                  </a:lnTo>
                  <a:lnTo>
                    <a:pt x="3562617" y="3528370"/>
                  </a:lnTo>
                  <a:lnTo>
                    <a:pt x="3556274" y="3522655"/>
                  </a:lnTo>
                  <a:lnTo>
                    <a:pt x="3566424" y="3510907"/>
                  </a:lnTo>
                  <a:lnTo>
                    <a:pt x="3567375" y="3495032"/>
                  </a:lnTo>
                  <a:lnTo>
                    <a:pt x="3567375" y="3487412"/>
                  </a:lnTo>
                  <a:lnTo>
                    <a:pt x="3575939" y="3481062"/>
                  </a:lnTo>
                  <a:lnTo>
                    <a:pt x="3586722" y="3486460"/>
                  </a:lnTo>
                  <a:lnTo>
                    <a:pt x="3611779" y="3480745"/>
                  </a:lnTo>
                  <a:lnTo>
                    <a:pt x="3634932" y="3463917"/>
                  </a:lnTo>
                  <a:lnTo>
                    <a:pt x="3654914" y="3438200"/>
                  </a:lnTo>
                  <a:lnTo>
                    <a:pt x="3667283" y="3406449"/>
                  </a:lnTo>
                  <a:lnTo>
                    <a:pt x="3670138" y="3375969"/>
                  </a:lnTo>
                  <a:lnTo>
                    <a:pt x="3668869" y="3359142"/>
                  </a:lnTo>
                  <a:lnTo>
                    <a:pt x="3678384" y="3375969"/>
                  </a:lnTo>
                  <a:lnTo>
                    <a:pt x="3674578" y="3399147"/>
                  </a:lnTo>
                  <a:lnTo>
                    <a:pt x="3669186" y="3428675"/>
                  </a:lnTo>
                  <a:lnTo>
                    <a:pt x="3653645" y="3454392"/>
                  </a:lnTo>
                  <a:lnTo>
                    <a:pt x="3630809" y="3477570"/>
                  </a:lnTo>
                  <a:lnTo>
                    <a:pt x="3645716" y="3486777"/>
                  </a:lnTo>
                  <a:lnTo>
                    <a:pt x="3655231" y="3484555"/>
                  </a:lnTo>
                  <a:lnTo>
                    <a:pt x="3666966" y="3492810"/>
                  </a:lnTo>
                  <a:lnTo>
                    <a:pt x="3674261" y="3493762"/>
                  </a:lnTo>
                  <a:lnTo>
                    <a:pt x="3685996" y="3483285"/>
                  </a:lnTo>
                  <a:cubicBezTo>
                    <a:pt x="3685890" y="3468892"/>
                    <a:pt x="3685785" y="3454498"/>
                    <a:pt x="3685679" y="3440105"/>
                  </a:cubicBezTo>
                  <a:lnTo>
                    <a:pt x="3704392" y="3434707"/>
                  </a:lnTo>
                  <a:lnTo>
                    <a:pt x="3704870" y="3434453"/>
                  </a:lnTo>
                  <a:lnTo>
                    <a:pt x="3687725" y="3417674"/>
                  </a:lnTo>
                  <a:lnTo>
                    <a:pt x="3695980" y="3386333"/>
                  </a:lnTo>
                  <a:lnTo>
                    <a:pt x="3693757" y="3363862"/>
                  </a:lnTo>
                  <a:lnTo>
                    <a:pt x="3677565" y="3340116"/>
                  </a:lnTo>
                  <a:lnTo>
                    <a:pt x="3675025" y="3289461"/>
                  </a:lnTo>
                  <a:lnTo>
                    <a:pt x="3674090" y="3289477"/>
                  </a:lnTo>
                  <a:lnTo>
                    <a:pt x="3655659" y="3250015"/>
                  </a:lnTo>
                  <a:cubicBezTo>
                    <a:pt x="3655235" y="3234845"/>
                    <a:pt x="3654812" y="3219675"/>
                    <a:pt x="3654388" y="3204505"/>
                  </a:cubicBezTo>
                  <a:lnTo>
                    <a:pt x="3668688" y="3170454"/>
                  </a:lnTo>
                  <a:lnTo>
                    <a:pt x="3696652" y="3126857"/>
                  </a:lnTo>
                  <a:lnTo>
                    <a:pt x="3697606" y="3085805"/>
                  </a:lnTo>
                  <a:lnTo>
                    <a:pt x="3709046" y="3063529"/>
                  </a:lnTo>
                  <a:lnTo>
                    <a:pt x="3745590" y="3029479"/>
                  </a:lnTo>
                  <a:lnTo>
                    <a:pt x="3771013" y="3028842"/>
                  </a:lnTo>
                  <a:lnTo>
                    <a:pt x="3796753" y="3017386"/>
                  </a:lnTo>
                  <a:lnTo>
                    <a:pt x="3810100" y="3007203"/>
                  </a:lnTo>
                  <a:lnTo>
                    <a:pt x="3815502" y="3012612"/>
                  </a:lnTo>
                  <a:cubicBezTo>
                    <a:pt x="3815926" y="3019401"/>
                    <a:pt x="3816349" y="3026190"/>
                    <a:pt x="3816773" y="3032979"/>
                  </a:cubicBezTo>
                  <a:lnTo>
                    <a:pt x="3826307" y="3045390"/>
                  </a:lnTo>
                  <a:lnTo>
                    <a:pt x="3859673" y="3073712"/>
                  </a:lnTo>
                  <a:lnTo>
                    <a:pt x="3854271" y="3098216"/>
                  </a:lnTo>
                  <a:lnTo>
                    <a:pt x="3863805" y="3104262"/>
                  </a:lnTo>
                  <a:lnTo>
                    <a:pt x="3860627" y="3083260"/>
                  </a:lnTo>
                  <a:lnTo>
                    <a:pt x="3862851" y="3077850"/>
                  </a:lnTo>
                  <a:lnTo>
                    <a:pt x="3872385" y="3090261"/>
                  </a:lnTo>
                  <a:lnTo>
                    <a:pt x="3874609" y="3098853"/>
                  </a:lnTo>
                  <a:lnTo>
                    <a:pt x="3877787" y="3109354"/>
                  </a:lnTo>
                  <a:lnTo>
                    <a:pt x="3882236" y="3117628"/>
                  </a:lnTo>
                  <a:lnTo>
                    <a:pt x="3891769" y="3131312"/>
                  </a:lnTo>
                  <a:lnTo>
                    <a:pt x="3922594" y="3142768"/>
                  </a:lnTo>
                  <a:lnTo>
                    <a:pt x="3948969" y="3135131"/>
                  </a:lnTo>
                  <a:lnTo>
                    <a:pt x="3957232" y="3136085"/>
                  </a:lnTo>
                  <a:lnTo>
                    <a:pt x="3960410" y="3122083"/>
                  </a:lnTo>
                  <a:lnTo>
                    <a:pt x="3982654" y="3104262"/>
                  </a:lnTo>
                  <a:lnTo>
                    <a:pt x="3985832" y="3076895"/>
                  </a:lnTo>
                  <a:lnTo>
                    <a:pt x="3981383" y="2976653"/>
                  </a:lnTo>
                  <a:lnTo>
                    <a:pt x="3982501" y="2975985"/>
                  </a:lnTo>
                  <a:lnTo>
                    <a:pt x="3991573" y="2935037"/>
                  </a:lnTo>
                  <a:lnTo>
                    <a:pt x="3999828" y="2921399"/>
                  </a:lnTo>
                  <a:lnTo>
                    <a:pt x="4005225" y="2901414"/>
                  </a:lnTo>
                  <a:lnTo>
                    <a:pt x="3997605" y="2889994"/>
                  </a:lnTo>
                  <a:lnTo>
                    <a:pt x="3978555" y="2901414"/>
                  </a:lnTo>
                  <a:lnTo>
                    <a:pt x="3973475" y="2914104"/>
                  </a:lnTo>
                  <a:lnTo>
                    <a:pt x="3963950" y="2918545"/>
                  </a:lnTo>
                  <a:lnTo>
                    <a:pt x="3940455" y="2894434"/>
                  </a:lnTo>
                  <a:lnTo>
                    <a:pt x="3928073" y="2902364"/>
                  </a:lnTo>
                  <a:lnTo>
                    <a:pt x="3921723" y="2899193"/>
                  </a:lnTo>
                  <a:lnTo>
                    <a:pt x="3919500" y="2896020"/>
                  </a:lnTo>
                  <a:lnTo>
                    <a:pt x="3916960" y="2868741"/>
                  </a:lnTo>
                  <a:lnTo>
                    <a:pt x="3900133" y="2852882"/>
                  </a:lnTo>
                  <a:lnTo>
                    <a:pt x="3898545" y="2845269"/>
                  </a:lnTo>
                  <a:lnTo>
                    <a:pt x="3912515" y="2834801"/>
                  </a:lnTo>
                  <a:lnTo>
                    <a:pt x="3932518" y="2828459"/>
                  </a:lnTo>
                  <a:lnTo>
                    <a:pt x="3930295" y="2824018"/>
                  </a:lnTo>
                  <a:lnTo>
                    <a:pt x="3908070" y="2817036"/>
                  </a:lnTo>
                  <a:lnTo>
                    <a:pt x="3901403" y="2808469"/>
                  </a:lnTo>
                  <a:cubicBezTo>
                    <a:pt x="3901720" y="2801174"/>
                    <a:pt x="3902038" y="2793878"/>
                    <a:pt x="3902355" y="2786583"/>
                  </a:cubicBezTo>
                  <a:lnTo>
                    <a:pt x="3911880" y="2779921"/>
                  </a:lnTo>
                  <a:lnTo>
                    <a:pt x="3895688" y="2767550"/>
                  </a:lnTo>
                  <a:lnTo>
                    <a:pt x="3898863" y="2748515"/>
                  </a:lnTo>
                  <a:lnTo>
                    <a:pt x="3935693" y="2730435"/>
                  </a:lnTo>
                  <a:lnTo>
                    <a:pt x="3953790" y="2723772"/>
                  </a:lnTo>
                  <a:cubicBezTo>
                    <a:pt x="3954002" y="2718591"/>
                    <a:pt x="3954213" y="2713410"/>
                    <a:pt x="3954425" y="2708229"/>
                  </a:cubicBezTo>
                  <a:lnTo>
                    <a:pt x="3974745" y="2704740"/>
                  </a:lnTo>
                  <a:lnTo>
                    <a:pt x="3988398" y="2696176"/>
                  </a:lnTo>
                  <a:lnTo>
                    <a:pt x="4018878" y="2695858"/>
                  </a:lnTo>
                  <a:lnTo>
                    <a:pt x="4031578" y="2681900"/>
                  </a:lnTo>
                  <a:lnTo>
                    <a:pt x="4043325" y="2689514"/>
                  </a:lnTo>
                  <a:lnTo>
                    <a:pt x="4051898" y="2686343"/>
                  </a:lnTo>
                  <a:lnTo>
                    <a:pt x="4094125" y="2683804"/>
                  </a:lnTo>
                  <a:lnTo>
                    <a:pt x="4084283" y="2673338"/>
                  </a:lnTo>
                  <a:lnTo>
                    <a:pt x="4090633" y="2665722"/>
                  </a:lnTo>
                  <a:lnTo>
                    <a:pt x="4100158" y="2670164"/>
                  </a:lnTo>
                  <a:lnTo>
                    <a:pt x="4106508" y="2664770"/>
                  </a:lnTo>
                  <a:lnTo>
                    <a:pt x="4121431" y="2670800"/>
                  </a:lnTo>
                  <a:lnTo>
                    <a:pt x="4137306" y="2662232"/>
                  </a:lnTo>
                  <a:lnTo>
                    <a:pt x="4172548" y="2675557"/>
                  </a:lnTo>
                  <a:lnTo>
                    <a:pt x="4198583" y="2678411"/>
                  </a:lnTo>
                  <a:lnTo>
                    <a:pt x="4233826" y="2701568"/>
                  </a:lnTo>
                  <a:lnTo>
                    <a:pt x="4281451" y="2699030"/>
                  </a:lnTo>
                  <a:lnTo>
                    <a:pt x="4298278" y="2706010"/>
                  </a:lnTo>
                  <a:lnTo>
                    <a:pt x="4304311" y="2704740"/>
                  </a:lnTo>
                  <a:lnTo>
                    <a:pt x="4319503" y="2701170"/>
                  </a:lnTo>
                  <a:lnTo>
                    <a:pt x="4319241" y="2700844"/>
                  </a:lnTo>
                  <a:lnTo>
                    <a:pt x="4330673" y="2684654"/>
                  </a:lnTo>
                  <a:lnTo>
                    <a:pt x="4340199" y="2673226"/>
                  </a:lnTo>
                  <a:lnTo>
                    <a:pt x="4327179" y="2643387"/>
                  </a:lnTo>
                  <a:lnTo>
                    <a:pt x="4338929" y="2636086"/>
                  </a:lnTo>
                  <a:lnTo>
                    <a:pt x="4358935" y="2655767"/>
                  </a:lnTo>
                  <a:lnTo>
                    <a:pt x="4370684" y="2637673"/>
                  </a:lnTo>
                  <a:lnTo>
                    <a:pt x="4385609" y="2629102"/>
                  </a:lnTo>
                  <a:lnTo>
                    <a:pt x="4403710" y="2637673"/>
                  </a:lnTo>
                  <a:lnTo>
                    <a:pt x="4434830" y="2595137"/>
                  </a:lnTo>
                  <a:lnTo>
                    <a:pt x="4447532" y="2602438"/>
                  </a:lnTo>
                  <a:lnTo>
                    <a:pt x="4488814" y="2603073"/>
                  </a:lnTo>
                  <a:lnTo>
                    <a:pt x="4533589" y="2606882"/>
                  </a:lnTo>
                  <a:lnTo>
                    <a:pt x="4546292" y="2604978"/>
                  </a:lnTo>
                  <a:lnTo>
                    <a:pt x="4545974" y="2601803"/>
                  </a:lnTo>
                  <a:lnTo>
                    <a:pt x="4542799" y="2596406"/>
                  </a:lnTo>
                  <a:lnTo>
                    <a:pt x="4551055" y="2591010"/>
                  </a:lnTo>
                  <a:lnTo>
                    <a:pt x="4552325" y="2587835"/>
                  </a:lnTo>
                  <a:lnTo>
                    <a:pt x="4513901" y="2580852"/>
                  </a:lnTo>
                  <a:lnTo>
                    <a:pt x="4525651" y="2574503"/>
                  </a:lnTo>
                  <a:lnTo>
                    <a:pt x="4517077" y="2563711"/>
                  </a:lnTo>
                  <a:lnTo>
                    <a:pt x="4471666" y="2553870"/>
                  </a:lnTo>
                  <a:lnTo>
                    <a:pt x="4444992" y="2563393"/>
                  </a:lnTo>
                  <a:lnTo>
                    <a:pt x="4436418" y="2563393"/>
                  </a:lnTo>
                  <a:lnTo>
                    <a:pt x="4401487" y="2524983"/>
                  </a:lnTo>
                  <a:lnTo>
                    <a:pt x="4387832" y="2528158"/>
                  </a:lnTo>
                  <a:lnTo>
                    <a:pt x="4373860" y="2514506"/>
                  </a:lnTo>
                  <a:lnTo>
                    <a:pt x="4379893" y="2501808"/>
                  </a:lnTo>
                  <a:lnTo>
                    <a:pt x="4369414" y="2499904"/>
                  </a:lnTo>
                  <a:lnTo>
                    <a:pt x="4375765" y="2491335"/>
                  </a:lnTo>
                  <a:lnTo>
                    <a:pt x="4396724" y="2507842"/>
                  </a:lnTo>
                  <a:lnTo>
                    <a:pt x="4403392" y="2503713"/>
                  </a:lnTo>
                  <a:lnTo>
                    <a:pt x="4391325" y="2471016"/>
                  </a:lnTo>
                  <a:lnTo>
                    <a:pt x="4401805" y="2451021"/>
                  </a:lnTo>
                  <a:lnTo>
                    <a:pt x="4397676" y="2448164"/>
                  </a:lnTo>
                  <a:lnTo>
                    <a:pt x="4380528" y="2468480"/>
                  </a:lnTo>
                  <a:lnTo>
                    <a:pt x="4359570" y="2472606"/>
                  </a:lnTo>
                  <a:lnTo>
                    <a:pt x="4349091" y="2486252"/>
                  </a:lnTo>
                  <a:lnTo>
                    <a:pt x="4327179" y="2492603"/>
                  </a:lnTo>
                  <a:lnTo>
                    <a:pt x="4309714" y="2479268"/>
                  </a:lnTo>
                  <a:lnTo>
                    <a:pt x="4297606" y="2480204"/>
                  </a:lnTo>
                  <a:lnTo>
                    <a:pt x="4286617" y="2491790"/>
                  </a:lnTo>
                  <a:lnTo>
                    <a:pt x="4260884" y="2493060"/>
                  </a:lnTo>
                  <a:lnTo>
                    <a:pt x="4248176" y="2488934"/>
                  </a:lnTo>
                  <a:lnTo>
                    <a:pt x="4217677" y="2493380"/>
                  </a:lnTo>
                  <a:lnTo>
                    <a:pt x="4197662" y="2505443"/>
                  </a:lnTo>
                  <a:lnTo>
                    <a:pt x="4175423" y="2500996"/>
                  </a:lnTo>
                  <a:lnTo>
                    <a:pt x="4168116" y="2513693"/>
                  </a:lnTo>
                  <a:lnTo>
                    <a:pt x="4140793" y="2519406"/>
                  </a:lnTo>
                  <a:lnTo>
                    <a:pt x="4136028" y="2493060"/>
                  </a:lnTo>
                  <a:lnTo>
                    <a:pt x="4129674" y="2500363"/>
                  </a:lnTo>
                  <a:lnTo>
                    <a:pt x="4135393" y="2520675"/>
                  </a:lnTo>
                  <a:lnTo>
                    <a:pt x="4122685" y="2517183"/>
                  </a:lnTo>
                  <a:lnTo>
                    <a:pt x="4110930" y="2528926"/>
                  </a:lnTo>
                  <a:lnTo>
                    <a:pt x="4100446" y="2519722"/>
                  </a:lnTo>
                  <a:lnTo>
                    <a:pt x="4091232" y="2531465"/>
                  </a:lnTo>
                  <a:lnTo>
                    <a:pt x="4071853" y="2540033"/>
                  </a:lnTo>
                  <a:lnTo>
                    <a:pt x="4057556" y="2554947"/>
                  </a:lnTo>
                  <a:lnTo>
                    <a:pt x="4033093" y="2553995"/>
                  </a:lnTo>
                  <a:lnTo>
                    <a:pt x="4005454" y="2564786"/>
                  </a:lnTo>
                  <a:lnTo>
                    <a:pt x="3997193" y="2587000"/>
                  </a:lnTo>
                  <a:lnTo>
                    <a:pt x="3968601" y="2580018"/>
                  </a:lnTo>
                  <a:lnTo>
                    <a:pt x="3940325" y="2599060"/>
                  </a:lnTo>
                  <a:lnTo>
                    <a:pt x="3921263" y="2586682"/>
                  </a:lnTo>
                  <a:lnTo>
                    <a:pt x="3913639" y="2593030"/>
                  </a:lnTo>
                  <a:lnTo>
                    <a:pt x="3908555" y="2611121"/>
                  </a:lnTo>
                  <a:lnTo>
                    <a:pt x="3893624" y="2604774"/>
                  </a:lnTo>
                  <a:lnTo>
                    <a:pt x="3904108" y="2599378"/>
                  </a:lnTo>
                  <a:lnTo>
                    <a:pt x="3907285" y="2589856"/>
                  </a:lnTo>
                  <a:lnTo>
                    <a:pt x="3896801" y="2579699"/>
                  </a:lnTo>
                  <a:lnTo>
                    <a:pt x="3872655" y="2612391"/>
                  </a:lnTo>
                  <a:lnTo>
                    <a:pt x="3866301" y="2624133"/>
                  </a:lnTo>
                  <a:lnTo>
                    <a:pt x="3845016" y="2624133"/>
                  </a:lnTo>
                  <a:lnTo>
                    <a:pt x="3854547" y="2611439"/>
                  </a:lnTo>
                  <a:lnTo>
                    <a:pt x="3867255" y="2610486"/>
                  </a:lnTo>
                  <a:lnTo>
                    <a:pt x="3865984" y="2600647"/>
                  </a:lnTo>
                  <a:lnTo>
                    <a:pt x="3858359" y="2592712"/>
                  </a:lnTo>
                  <a:lnTo>
                    <a:pt x="3845651" y="2599060"/>
                  </a:lnTo>
                  <a:lnTo>
                    <a:pt x="3830084" y="2598109"/>
                  </a:lnTo>
                  <a:lnTo>
                    <a:pt x="3819600" y="2590809"/>
                  </a:lnTo>
                  <a:lnTo>
                    <a:pt x="3814834" y="2580335"/>
                  </a:lnTo>
                  <a:lnTo>
                    <a:pt x="3824365" y="2563198"/>
                  </a:lnTo>
                  <a:lnTo>
                    <a:pt x="3836120" y="2558122"/>
                  </a:lnTo>
                  <a:lnTo>
                    <a:pt x="3845333" y="2543206"/>
                  </a:lnTo>
                  <a:lnTo>
                    <a:pt x="3856135" y="2529243"/>
                  </a:lnTo>
                  <a:lnTo>
                    <a:pt x="3858994" y="2516550"/>
                  </a:lnTo>
                  <a:lnTo>
                    <a:pt x="3840250" y="2527339"/>
                  </a:lnTo>
                  <a:lnTo>
                    <a:pt x="3817694" y="2538129"/>
                  </a:lnTo>
                  <a:lnTo>
                    <a:pt x="3803079" y="2531782"/>
                  </a:lnTo>
                  <a:lnTo>
                    <a:pt x="3806256" y="2518136"/>
                  </a:lnTo>
                  <a:lnTo>
                    <a:pt x="3760508" y="2501630"/>
                  </a:lnTo>
                  <a:lnTo>
                    <a:pt x="3730326" y="2472435"/>
                  </a:lnTo>
                  <a:lnTo>
                    <a:pt x="3696650" y="2474972"/>
                  </a:lnTo>
                  <a:lnTo>
                    <a:pt x="3686802" y="2461331"/>
                  </a:lnTo>
                  <a:lnTo>
                    <a:pt x="3699509" y="2449589"/>
                  </a:lnTo>
                  <a:lnTo>
                    <a:pt x="3689978" y="2434032"/>
                  </a:lnTo>
                  <a:lnTo>
                    <a:pt x="3693791" y="2412762"/>
                  </a:lnTo>
                  <a:lnTo>
                    <a:pt x="3683942" y="2389600"/>
                  </a:lnTo>
                  <a:lnTo>
                    <a:pt x="3698874" y="2372780"/>
                  </a:lnTo>
                  <a:cubicBezTo>
                    <a:pt x="3699509" y="2359450"/>
                    <a:pt x="3700145" y="2346119"/>
                    <a:pt x="3700780" y="2332789"/>
                  </a:cubicBezTo>
                  <a:lnTo>
                    <a:pt x="3695062" y="2303276"/>
                  </a:lnTo>
                  <a:lnTo>
                    <a:pt x="3708723" y="2284230"/>
                  </a:lnTo>
                  <a:lnTo>
                    <a:pt x="3720478" y="2299784"/>
                  </a:lnTo>
                  <a:lnTo>
                    <a:pt x="3723655" y="2295656"/>
                  </a:lnTo>
                  <a:lnTo>
                    <a:pt x="3702051" y="2262014"/>
                  </a:lnTo>
                  <a:cubicBezTo>
                    <a:pt x="3702686" y="2250166"/>
                    <a:pt x="3703322" y="2238319"/>
                    <a:pt x="3703957" y="2226471"/>
                  </a:cubicBezTo>
                  <a:lnTo>
                    <a:pt x="3675047" y="2201079"/>
                  </a:lnTo>
                  <a:lnTo>
                    <a:pt x="3674729" y="2184258"/>
                  </a:lnTo>
                  <a:lnTo>
                    <a:pt x="3688390" y="2153791"/>
                  </a:lnTo>
                  <a:lnTo>
                    <a:pt x="3681718" y="2126176"/>
                  </a:lnTo>
                  <a:lnTo>
                    <a:pt x="3675364" y="2132525"/>
                  </a:lnTo>
                  <a:lnTo>
                    <a:pt x="3665833" y="2128717"/>
                  </a:lnTo>
                  <a:lnTo>
                    <a:pt x="3668693" y="2095708"/>
                  </a:lnTo>
                  <a:lnTo>
                    <a:pt x="3661068" y="2067465"/>
                  </a:lnTo>
                  <a:lnTo>
                    <a:pt x="3670281" y="2027488"/>
                  </a:lnTo>
                  <a:lnTo>
                    <a:pt x="3687119" y="2023045"/>
                  </a:lnTo>
                  <a:lnTo>
                    <a:pt x="3701733" y="1999556"/>
                  </a:lnTo>
                  <a:lnTo>
                    <a:pt x="3716665" y="1992256"/>
                  </a:lnTo>
                  <a:lnTo>
                    <a:pt x="3702686" y="1976706"/>
                  </a:lnTo>
                  <a:lnTo>
                    <a:pt x="3709676" y="1961792"/>
                  </a:lnTo>
                  <a:lnTo>
                    <a:pt x="3723655" y="1952272"/>
                  </a:lnTo>
                  <a:lnTo>
                    <a:pt x="3740493" y="1964647"/>
                  </a:lnTo>
                  <a:lnTo>
                    <a:pt x="3732232" y="1946877"/>
                  </a:lnTo>
                  <a:lnTo>
                    <a:pt x="3752248" y="1956080"/>
                  </a:lnTo>
                  <a:lnTo>
                    <a:pt x="3750341" y="1966869"/>
                  </a:lnTo>
                  <a:lnTo>
                    <a:pt x="3767815" y="1951955"/>
                  </a:lnTo>
                  <a:lnTo>
                    <a:pt x="3779570" y="1938309"/>
                  </a:lnTo>
                  <a:lnTo>
                    <a:pt x="3793231" y="1933549"/>
                  </a:lnTo>
                  <a:lnTo>
                    <a:pt x="3783382" y="1907526"/>
                  </a:lnTo>
                  <a:lnTo>
                    <a:pt x="3783382" y="1889437"/>
                  </a:lnTo>
                  <a:lnTo>
                    <a:pt x="3800538" y="1903083"/>
                  </a:lnTo>
                  <a:lnTo>
                    <a:pt x="3800220" y="1880866"/>
                  </a:lnTo>
                  <a:lnTo>
                    <a:pt x="3824365" y="1856429"/>
                  </a:lnTo>
                  <a:lnTo>
                    <a:pt x="3834849" y="1857380"/>
                  </a:lnTo>
                  <a:lnTo>
                    <a:pt x="3844380" y="1837386"/>
                  </a:lnTo>
                  <a:lnTo>
                    <a:pt x="3852958" y="1834212"/>
                  </a:lnTo>
                  <a:lnTo>
                    <a:pt x="3860901" y="1820246"/>
                  </a:lnTo>
                  <a:lnTo>
                    <a:pt x="3871702" y="1820246"/>
                  </a:lnTo>
                  <a:lnTo>
                    <a:pt x="3885999" y="1799300"/>
                  </a:lnTo>
                  <a:lnTo>
                    <a:pt x="3890447" y="1772641"/>
                  </a:lnTo>
                  <a:lnTo>
                    <a:pt x="3900931" y="1778037"/>
                  </a:lnTo>
                  <a:lnTo>
                    <a:pt x="3911097" y="1757726"/>
                  </a:lnTo>
                  <a:lnTo>
                    <a:pt x="3930477" y="1745031"/>
                  </a:lnTo>
                  <a:lnTo>
                    <a:pt x="3934289" y="1728211"/>
                  </a:lnTo>
                  <a:lnTo>
                    <a:pt x="3947950" y="1720594"/>
                  </a:lnTo>
                  <a:lnTo>
                    <a:pt x="3944773" y="1706947"/>
                  </a:lnTo>
                  <a:lnTo>
                    <a:pt x="3964788" y="1684730"/>
                  </a:lnTo>
                  <a:lnTo>
                    <a:pt x="3993699" y="1633635"/>
                  </a:lnTo>
                  <a:lnTo>
                    <a:pt x="4000688" y="1602214"/>
                  </a:lnTo>
                  <a:lnTo>
                    <a:pt x="4016891" y="1605070"/>
                  </a:lnTo>
                  <a:lnTo>
                    <a:pt x="4030552" y="1589202"/>
                  </a:lnTo>
                  <a:lnTo>
                    <a:pt x="4050885" y="1586029"/>
                  </a:lnTo>
                  <a:lnTo>
                    <a:pt x="4057239" y="1589837"/>
                  </a:lnTo>
                  <a:lnTo>
                    <a:pt x="4067723" y="1608878"/>
                  </a:lnTo>
                  <a:lnTo>
                    <a:pt x="4073124" y="1610149"/>
                  </a:lnTo>
                  <a:lnTo>
                    <a:pt x="4070900" y="1601579"/>
                  </a:lnTo>
                  <a:cubicBezTo>
                    <a:pt x="4071112" y="1594491"/>
                    <a:pt x="4071323" y="1587403"/>
                    <a:pt x="4071535" y="1580315"/>
                  </a:cubicBezTo>
                  <a:lnTo>
                    <a:pt x="4056603" y="1562543"/>
                  </a:lnTo>
                  <a:cubicBezTo>
                    <a:pt x="4056285" y="1558734"/>
                    <a:pt x="4055968" y="1554926"/>
                    <a:pt x="4055650" y="1551117"/>
                  </a:cubicBezTo>
                  <a:lnTo>
                    <a:pt x="4061051" y="1549848"/>
                  </a:lnTo>
                  <a:lnTo>
                    <a:pt x="4071535" y="1563813"/>
                  </a:lnTo>
                  <a:lnTo>
                    <a:pt x="4083290" y="1563495"/>
                  </a:lnTo>
                  <a:lnTo>
                    <a:pt x="4086149" y="1553656"/>
                  </a:lnTo>
                  <a:lnTo>
                    <a:pt x="4071217" y="1530806"/>
                  </a:lnTo>
                  <a:cubicBezTo>
                    <a:pt x="4071111" y="1521708"/>
                    <a:pt x="4071006" y="1512610"/>
                    <a:pt x="4070900" y="1503512"/>
                  </a:cubicBezTo>
                  <a:lnTo>
                    <a:pt x="4082655" y="1489865"/>
                  </a:lnTo>
                  <a:lnTo>
                    <a:pt x="4076936" y="1468601"/>
                  </a:lnTo>
                  <a:lnTo>
                    <a:pt x="4048343" y="1449877"/>
                  </a:lnTo>
                  <a:lnTo>
                    <a:pt x="4045801" y="1420361"/>
                  </a:lnTo>
                  <a:lnTo>
                    <a:pt x="4029916" y="1417505"/>
                  </a:lnTo>
                  <a:lnTo>
                    <a:pt x="4012761" y="1400684"/>
                  </a:lnTo>
                  <a:lnTo>
                    <a:pt x="4003865" y="1361648"/>
                  </a:lnTo>
                  <a:lnTo>
                    <a:pt x="3991157" y="1369582"/>
                  </a:lnTo>
                  <a:lnTo>
                    <a:pt x="3980038" y="1379104"/>
                  </a:lnTo>
                  <a:lnTo>
                    <a:pt x="3962882" y="1368630"/>
                  </a:lnTo>
                  <a:lnTo>
                    <a:pt x="3959387" y="1359427"/>
                  </a:lnTo>
                  <a:lnTo>
                    <a:pt x="3959188" y="1359168"/>
                  </a:lnTo>
                  <a:lnTo>
                    <a:pt x="3952201" y="1362344"/>
                  </a:lnTo>
                  <a:lnTo>
                    <a:pt x="3941403" y="1376002"/>
                  </a:lnTo>
                  <a:lnTo>
                    <a:pt x="3915044" y="1360439"/>
                  </a:lnTo>
                  <a:lnTo>
                    <a:pt x="3881063" y="1366791"/>
                  </a:lnTo>
                  <a:lnTo>
                    <a:pt x="3869312" y="1362979"/>
                  </a:lnTo>
                  <a:lnTo>
                    <a:pt x="3854704" y="1387435"/>
                  </a:lnTo>
                  <a:lnTo>
                    <a:pt x="3828344" y="1376954"/>
                  </a:lnTo>
                  <a:lnTo>
                    <a:pt x="3828344" y="1360121"/>
                  </a:lnTo>
                  <a:lnTo>
                    <a:pt x="3818817" y="1354721"/>
                  </a:lnTo>
                  <a:lnTo>
                    <a:pt x="3804843" y="1381400"/>
                  </a:lnTo>
                  <a:lnTo>
                    <a:pt x="3788964" y="1355040"/>
                  </a:lnTo>
                  <a:lnTo>
                    <a:pt x="3780390" y="1364568"/>
                  </a:lnTo>
                  <a:lnTo>
                    <a:pt x="3782930" y="1385847"/>
                  </a:lnTo>
                  <a:lnTo>
                    <a:pt x="3774356" y="1395375"/>
                  </a:lnTo>
                  <a:lnTo>
                    <a:pt x="3763240" y="1413479"/>
                  </a:lnTo>
                  <a:lnTo>
                    <a:pt x="3727036" y="1400138"/>
                  </a:lnTo>
                  <a:lnTo>
                    <a:pt x="3760064" y="1424912"/>
                  </a:lnTo>
                  <a:lnTo>
                    <a:pt x="3753713" y="1435393"/>
                  </a:lnTo>
                  <a:lnTo>
                    <a:pt x="3735611" y="1437934"/>
                  </a:lnTo>
                  <a:lnTo>
                    <a:pt x="3746408" y="1462072"/>
                  </a:lnTo>
                  <a:lnTo>
                    <a:pt x="3731800" y="1465249"/>
                  </a:lnTo>
                  <a:lnTo>
                    <a:pt x="3714650" y="1451909"/>
                  </a:lnTo>
                  <a:lnTo>
                    <a:pt x="3708616" y="1472871"/>
                  </a:lnTo>
                  <a:lnTo>
                    <a:pt x="3682257" y="1485893"/>
                  </a:lnTo>
                  <a:lnTo>
                    <a:pt x="3708934" y="1518288"/>
                  </a:lnTo>
                  <a:lnTo>
                    <a:pt x="3705123" y="1556084"/>
                  </a:lnTo>
                  <a:lnTo>
                    <a:pt x="3694643" y="1561483"/>
                  </a:lnTo>
                  <a:lnTo>
                    <a:pt x="3684798" y="1576411"/>
                  </a:lnTo>
                  <a:lnTo>
                    <a:pt x="3671459" y="1575775"/>
                  </a:lnTo>
                  <a:lnTo>
                    <a:pt x="3657803" y="1604995"/>
                  </a:lnTo>
                  <a:lnTo>
                    <a:pt x="3676223" y="1623099"/>
                  </a:lnTo>
                  <a:lnTo>
                    <a:pt x="3670824" y="1633580"/>
                  </a:lnTo>
                  <a:lnTo>
                    <a:pt x="3659074" y="1627227"/>
                  </a:lnTo>
                  <a:lnTo>
                    <a:pt x="3678446" y="1657718"/>
                  </a:lnTo>
                  <a:lnTo>
                    <a:pt x="3698771" y="1661529"/>
                  </a:lnTo>
                  <a:lnTo>
                    <a:pt x="3700994" y="1676457"/>
                  </a:lnTo>
                  <a:lnTo>
                    <a:pt x="3693372" y="1683761"/>
                  </a:lnTo>
                  <a:lnTo>
                    <a:pt x="3693372" y="1695513"/>
                  </a:lnTo>
                  <a:lnTo>
                    <a:pt x="3710522" y="1688843"/>
                  </a:lnTo>
                  <a:lnTo>
                    <a:pt x="3714650" y="1694243"/>
                  </a:lnTo>
                  <a:lnTo>
                    <a:pt x="3704488" y="1702501"/>
                  </a:lnTo>
                  <a:lnTo>
                    <a:pt x="3694960" y="1705995"/>
                  </a:lnTo>
                  <a:lnTo>
                    <a:pt x="3682257" y="1708218"/>
                  </a:lnTo>
                  <a:lnTo>
                    <a:pt x="3671777" y="1729497"/>
                  </a:lnTo>
                  <a:lnTo>
                    <a:pt x="3652087" y="1779996"/>
                  </a:lnTo>
                  <a:lnTo>
                    <a:pt x="3576820" y="1860986"/>
                  </a:lnTo>
                  <a:lnTo>
                    <a:pt x="3567928" y="1845105"/>
                  </a:lnTo>
                  <a:lnTo>
                    <a:pt x="3546015" y="1867657"/>
                  </a:lnTo>
                  <a:cubicBezTo>
                    <a:pt x="3545697" y="1874327"/>
                    <a:pt x="3545380" y="1880998"/>
                    <a:pt x="3545062" y="1887668"/>
                  </a:cubicBezTo>
                  <a:lnTo>
                    <a:pt x="3531406" y="1901641"/>
                  </a:lnTo>
                  <a:lnTo>
                    <a:pt x="3510128" y="1879726"/>
                  </a:lnTo>
                  <a:lnTo>
                    <a:pt x="3503776" y="1895608"/>
                  </a:lnTo>
                  <a:lnTo>
                    <a:pt x="3498377" y="1891162"/>
                  </a:lnTo>
                  <a:lnTo>
                    <a:pt x="3488850" y="1898783"/>
                  </a:lnTo>
                  <a:lnTo>
                    <a:pt x="3484086" y="1927049"/>
                  </a:lnTo>
                  <a:lnTo>
                    <a:pt x="3467254" y="1937846"/>
                  </a:lnTo>
                  <a:lnTo>
                    <a:pt x="3438672" y="1937846"/>
                  </a:lnTo>
                  <a:lnTo>
                    <a:pt x="3429462" y="1971827"/>
                  </a:lnTo>
                  <a:lnTo>
                    <a:pt x="3416759" y="1980402"/>
                  </a:lnTo>
                  <a:lnTo>
                    <a:pt x="3401198" y="2000727"/>
                  </a:lnTo>
                  <a:lnTo>
                    <a:pt x="3407549" y="2019785"/>
                  </a:lnTo>
                  <a:lnTo>
                    <a:pt x="3399292" y="2032491"/>
                  </a:lnTo>
                  <a:lnTo>
                    <a:pt x="3382460" y="2026138"/>
                  </a:lnTo>
                  <a:lnTo>
                    <a:pt x="3379284" y="2046137"/>
                  </a:lnTo>
                  <a:lnTo>
                    <a:pt x="3369757" y="2047409"/>
                  </a:lnTo>
                  <a:lnTo>
                    <a:pt x="3368487" y="2035657"/>
                  </a:lnTo>
                  <a:lnTo>
                    <a:pt x="3358959" y="2035031"/>
                  </a:lnTo>
                  <a:lnTo>
                    <a:pt x="3346256" y="2020103"/>
                  </a:lnTo>
                  <a:lnTo>
                    <a:pt x="3350702" y="2042326"/>
                  </a:lnTo>
                  <a:lnTo>
                    <a:pt x="3359277" y="2063286"/>
                  </a:lnTo>
                  <a:lnTo>
                    <a:pt x="3352290" y="2095679"/>
                  </a:lnTo>
                  <a:lnTo>
                    <a:pt x="3334188" y="2104571"/>
                  </a:lnTo>
                  <a:lnTo>
                    <a:pt x="3326248" y="2118549"/>
                  </a:lnTo>
                  <a:lnTo>
                    <a:pt x="3308781" y="2102349"/>
                  </a:lnTo>
                  <a:lnTo>
                    <a:pt x="3299572" y="2113148"/>
                  </a:lnTo>
                  <a:lnTo>
                    <a:pt x="3301795" y="2136336"/>
                  </a:lnTo>
                  <a:lnTo>
                    <a:pt x="3327201" y="2150945"/>
                  </a:lnTo>
                  <a:cubicBezTo>
                    <a:pt x="3326989" y="2156662"/>
                    <a:pt x="3326778" y="2162379"/>
                    <a:pt x="3326566" y="2168096"/>
                  </a:cubicBezTo>
                  <a:lnTo>
                    <a:pt x="3313863" y="2182708"/>
                  </a:lnTo>
                  <a:lnTo>
                    <a:pt x="3304653" y="2213199"/>
                  </a:lnTo>
                  <a:lnTo>
                    <a:pt x="3297349" y="2224950"/>
                  </a:lnTo>
                  <a:lnTo>
                    <a:pt x="3303700" y="2239878"/>
                  </a:lnTo>
                  <a:lnTo>
                    <a:pt x="3303700" y="2260838"/>
                  </a:lnTo>
                  <a:lnTo>
                    <a:pt x="3315768" y="2269099"/>
                  </a:lnTo>
                  <a:lnTo>
                    <a:pt x="3311640" y="2280851"/>
                  </a:lnTo>
                  <a:lnTo>
                    <a:pt x="3304335" y="2265921"/>
                  </a:lnTo>
                  <a:lnTo>
                    <a:pt x="3280834" y="2265288"/>
                  </a:lnTo>
                  <a:cubicBezTo>
                    <a:pt x="3281258" y="2283921"/>
                    <a:pt x="3281681" y="2302554"/>
                    <a:pt x="3282105" y="2321187"/>
                  </a:cubicBezTo>
                  <a:lnTo>
                    <a:pt x="3290044" y="2339928"/>
                  </a:lnTo>
                  <a:lnTo>
                    <a:pt x="3280517" y="2351672"/>
                  </a:lnTo>
                  <a:lnTo>
                    <a:pt x="3293538" y="2394871"/>
                  </a:lnTo>
                  <a:lnTo>
                    <a:pt x="3286233" y="2412969"/>
                  </a:lnTo>
                  <a:lnTo>
                    <a:pt x="3305606" y="2448552"/>
                  </a:lnTo>
                  <a:lnTo>
                    <a:pt x="3306876" y="2458715"/>
                  </a:lnTo>
                  <a:lnTo>
                    <a:pt x="3290044" y="2459350"/>
                  </a:lnTo>
                  <a:lnTo>
                    <a:pt x="3285916" y="2469829"/>
                  </a:lnTo>
                  <a:lnTo>
                    <a:pt x="3305923" y="2474908"/>
                  </a:lnTo>
                  <a:lnTo>
                    <a:pt x="3300524" y="2492694"/>
                  </a:lnTo>
                  <a:lnTo>
                    <a:pt x="3306241" y="2501270"/>
                  </a:lnTo>
                  <a:lnTo>
                    <a:pt x="3317674" y="2484436"/>
                  </a:lnTo>
                  <a:lnTo>
                    <a:pt x="3328154" y="2477450"/>
                  </a:lnTo>
                  <a:lnTo>
                    <a:pt x="3340857" y="2495552"/>
                  </a:lnTo>
                  <a:lnTo>
                    <a:pt x="3355783" y="2490468"/>
                  </a:lnTo>
                  <a:lnTo>
                    <a:pt x="3365311" y="2502854"/>
                  </a:lnTo>
                  <a:lnTo>
                    <a:pt x="3383413" y="2519375"/>
                  </a:lnTo>
                  <a:lnTo>
                    <a:pt x="3390082" y="2533030"/>
                  </a:lnTo>
                  <a:lnTo>
                    <a:pt x="3401833" y="2529855"/>
                  </a:lnTo>
                  <a:lnTo>
                    <a:pt x="3408184" y="2535889"/>
                  </a:lnTo>
                  <a:lnTo>
                    <a:pt x="3414536" y="2547640"/>
                  </a:lnTo>
                  <a:lnTo>
                    <a:pt x="3404056" y="2554944"/>
                  </a:lnTo>
                  <a:lnTo>
                    <a:pt x="3411360" y="2563519"/>
                  </a:lnTo>
                  <a:lnTo>
                    <a:pt x="3432638" y="2574950"/>
                  </a:lnTo>
                  <a:lnTo>
                    <a:pt x="3442483" y="2593690"/>
                  </a:lnTo>
                  <a:lnTo>
                    <a:pt x="3448200" y="2629264"/>
                  </a:lnTo>
                  <a:lnTo>
                    <a:pt x="3440895" y="2640062"/>
                  </a:lnTo>
                  <a:lnTo>
                    <a:pt x="3445024" y="2649591"/>
                  </a:lnTo>
                  <a:lnTo>
                    <a:pt x="3433591" y="2663247"/>
                  </a:lnTo>
                  <a:lnTo>
                    <a:pt x="3429462" y="2674998"/>
                  </a:lnTo>
                  <a:lnTo>
                    <a:pt x="3405326" y="2690880"/>
                  </a:lnTo>
                  <a:lnTo>
                    <a:pt x="3380872" y="2699772"/>
                  </a:lnTo>
                  <a:lnTo>
                    <a:pt x="3372615" y="2697548"/>
                  </a:lnTo>
                  <a:lnTo>
                    <a:pt x="3361182" y="2712475"/>
                  </a:lnTo>
                  <a:lnTo>
                    <a:pt x="3352290" y="2706124"/>
                  </a:lnTo>
                  <a:lnTo>
                    <a:pt x="3351972" y="2658801"/>
                  </a:lnTo>
                  <a:lnTo>
                    <a:pt x="3336093" y="2656896"/>
                  </a:lnTo>
                  <a:lnTo>
                    <a:pt x="3317991" y="2636251"/>
                  </a:lnTo>
                  <a:lnTo>
                    <a:pt x="3311640" y="2649591"/>
                  </a:lnTo>
                  <a:lnTo>
                    <a:pt x="3338634" y="2676905"/>
                  </a:lnTo>
                  <a:lnTo>
                    <a:pt x="3342763" y="2698183"/>
                  </a:lnTo>
                  <a:lnTo>
                    <a:pt x="3334506" y="2708664"/>
                  </a:lnTo>
                  <a:lnTo>
                    <a:pt x="3330377" y="2702315"/>
                  </a:lnTo>
                  <a:lnTo>
                    <a:pt x="3303383" y="2671824"/>
                  </a:lnTo>
                  <a:lnTo>
                    <a:pt x="3311322" y="2696279"/>
                  </a:lnTo>
                  <a:lnTo>
                    <a:pt x="3300524" y="2698501"/>
                  </a:lnTo>
                  <a:lnTo>
                    <a:pt x="3272577" y="2674366"/>
                  </a:lnTo>
                  <a:lnTo>
                    <a:pt x="3251934" y="2684845"/>
                  </a:lnTo>
                  <a:lnTo>
                    <a:pt x="3231609" y="2677858"/>
                  </a:lnTo>
                  <a:lnTo>
                    <a:pt x="3228433" y="2691833"/>
                  </a:lnTo>
                  <a:lnTo>
                    <a:pt x="3195405" y="2684527"/>
                  </a:lnTo>
                  <a:lnTo>
                    <a:pt x="3179843" y="2692150"/>
                  </a:lnTo>
                  <a:lnTo>
                    <a:pt x="3196993" y="2705488"/>
                  </a:lnTo>
                  <a:lnTo>
                    <a:pt x="3237008" y="2701043"/>
                  </a:lnTo>
                  <a:lnTo>
                    <a:pt x="3247488" y="2695643"/>
                  </a:lnTo>
                  <a:lnTo>
                    <a:pt x="3257016" y="2707394"/>
                  </a:lnTo>
                  <a:lnTo>
                    <a:pt x="3280517" y="2717556"/>
                  </a:lnTo>
                  <a:lnTo>
                    <a:pt x="3284645" y="2705806"/>
                  </a:lnTo>
                  <a:lnTo>
                    <a:pt x="3293220" y="2720734"/>
                  </a:lnTo>
                  <a:lnTo>
                    <a:pt x="3289409" y="2735344"/>
                  </a:lnTo>
                  <a:lnTo>
                    <a:pt x="3297666" y="2743602"/>
                  </a:lnTo>
                  <a:lnTo>
                    <a:pt x="3308464" y="2732167"/>
                  </a:lnTo>
                  <a:lnTo>
                    <a:pt x="3338952" y="2737884"/>
                  </a:lnTo>
                  <a:lnTo>
                    <a:pt x="3361182" y="2733755"/>
                  </a:lnTo>
                  <a:lnTo>
                    <a:pt x="3380237" y="2723910"/>
                  </a:lnTo>
                  <a:lnTo>
                    <a:pt x="3392940" y="2732485"/>
                  </a:lnTo>
                  <a:lnTo>
                    <a:pt x="3391035" y="2745190"/>
                  </a:lnTo>
                  <a:lnTo>
                    <a:pt x="3398339" y="2753129"/>
                  </a:lnTo>
                  <a:lnTo>
                    <a:pt x="3411360" y="2767104"/>
                  </a:lnTo>
                  <a:lnTo>
                    <a:pt x="3411360" y="2775043"/>
                  </a:lnTo>
                  <a:lnTo>
                    <a:pt x="3405009" y="2786794"/>
                  </a:lnTo>
                  <a:lnTo>
                    <a:pt x="3396434" y="2782031"/>
                  </a:lnTo>
                  <a:lnTo>
                    <a:pt x="3385954" y="2773455"/>
                  </a:lnTo>
                  <a:lnTo>
                    <a:pt x="3390082" y="2764880"/>
                  </a:lnTo>
                  <a:lnTo>
                    <a:pt x="3384366" y="2753764"/>
                  </a:lnTo>
                  <a:lnTo>
                    <a:pt x="3380555" y="2772502"/>
                  </a:lnTo>
                  <a:lnTo>
                    <a:pt x="3370075" y="2775678"/>
                  </a:lnTo>
                  <a:lnTo>
                    <a:pt x="3363088" y="2799814"/>
                  </a:lnTo>
                  <a:lnTo>
                    <a:pt x="3346891" y="2801402"/>
                  </a:lnTo>
                  <a:lnTo>
                    <a:pt x="3344986" y="2785525"/>
                  </a:lnTo>
                  <a:lnTo>
                    <a:pt x="3337046" y="2777904"/>
                  </a:lnTo>
                  <a:lnTo>
                    <a:pt x="3329107" y="2802355"/>
                  </a:lnTo>
                  <a:lnTo>
                    <a:pt x="3309099" y="2823640"/>
                  </a:lnTo>
                  <a:lnTo>
                    <a:pt x="3280517" y="2828405"/>
                  </a:lnTo>
                  <a:cubicBezTo>
                    <a:pt x="3280305" y="2833909"/>
                    <a:pt x="3280094" y="2839413"/>
                    <a:pt x="3279882" y="2844917"/>
                  </a:cubicBezTo>
                  <a:lnTo>
                    <a:pt x="3262732" y="2853812"/>
                  </a:lnTo>
                  <a:lnTo>
                    <a:pt x="3207473" y="2844601"/>
                  </a:lnTo>
                  <a:lnTo>
                    <a:pt x="3193182" y="2851905"/>
                  </a:lnTo>
                  <a:lnTo>
                    <a:pt x="3204615" y="2865880"/>
                  </a:lnTo>
                  <a:lnTo>
                    <a:pt x="3250029" y="2864292"/>
                  </a:lnTo>
                  <a:lnTo>
                    <a:pt x="3257968" y="2884298"/>
                  </a:lnTo>
                  <a:lnTo>
                    <a:pt x="3247171" y="2891602"/>
                  </a:lnTo>
                  <a:lnTo>
                    <a:pt x="3222717" y="2881440"/>
                  </a:lnTo>
                  <a:lnTo>
                    <a:pt x="3221764" y="2888744"/>
                  </a:lnTo>
                  <a:lnTo>
                    <a:pt x="3210014" y="2894461"/>
                  </a:lnTo>
                  <a:lnTo>
                    <a:pt x="3195087" y="2897319"/>
                  </a:lnTo>
                  <a:lnTo>
                    <a:pt x="3184607" y="2891602"/>
                  </a:lnTo>
                  <a:lnTo>
                    <a:pt x="3176032" y="2895731"/>
                  </a:lnTo>
                  <a:lnTo>
                    <a:pt x="3178891" y="2903354"/>
                  </a:lnTo>
                  <a:lnTo>
                    <a:pt x="3189053" y="2912884"/>
                  </a:lnTo>
                  <a:lnTo>
                    <a:pt x="3200169" y="2910024"/>
                  </a:lnTo>
                  <a:lnTo>
                    <a:pt x="3207155" y="2911295"/>
                  </a:lnTo>
                  <a:lnTo>
                    <a:pt x="3213507" y="2921142"/>
                  </a:lnTo>
                  <a:lnTo>
                    <a:pt x="3219541" y="2924316"/>
                  </a:lnTo>
                  <a:lnTo>
                    <a:pt x="3223034" y="2920189"/>
                  </a:lnTo>
                  <a:lnTo>
                    <a:pt x="3219859" y="2909707"/>
                  </a:lnTo>
                  <a:lnTo>
                    <a:pt x="3216048" y="2903038"/>
                  </a:lnTo>
                  <a:lnTo>
                    <a:pt x="3221447" y="2895731"/>
                  </a:lnTo>
                  <a:cubicBezTo>
                    <a:pt x="3221553" y="2893402"/>
                    <a:pt x="3221658" y="2891073"/>
                    <a:pt x="3221764" y="2888744"/>
                  </a:cubicBezTo>
                  <a:lnTo>
                    <a:pt x="3253840" y="2909707"/>
                  </a:lnTo>
                  <a:lnTo>
                    <a:pt x="3257016" y="2929395"/>
                  </a:lnTo>
                  <a:lnTo>
                    <a:pt x="3243360" y="2931935"/>
                  </a:lnTo>
                  <a:lnTo>
                    <a:pt x="3250982" y="2947504"/>
                  </a:lnTo>
                  <a:lnTo>
                    <a:pt x="3239549" y="2962430"/>
                  </a:lnTo>
                  <a:lnTo>
                    <a:pt x="3252252" y="2975770"/>
                  </a:lnTo>
                  <a:lnTo>
                    <a:pt x="3240819" y="2987839"/>
                  </a:lnTo>
                  <a:lnTo>
                    <a:pt x="3227163" y="2976087"/>
                  </a:lnTo>
                  <a:lnTo>
                    <a:pt x="3220811" y="2995144"/>
                  </a:lnTo>
                  <a:lnTo>
                    <a:pt x="3241772" y="3009753"/>
                  </a:lnTo>
                  <a:lnTo>
                    <a:pt x="3246536" y="3023727"/>
                  </a:lnTo>
                  <a:lnTo>
                    <a:pt x="3232562" y="3038337"/>
                  </a:lnTo>
                  <a:lnTo>
                    <a:pt x="3243360" y="3047547"/>
                  </a:lnTo>
                  <a:cubicBezTo>
                    <a:pt x="3243148" y="3054322"/>
                    <a:pt x="3242937" y="3061098"/>
                    <a:pt x="3242725" y="3067873"/>
                  </a:cubicBezTo>
                  <a:lnTo>
                    <a:pt x="3223352" y="3086930"/>
                  </a:lnTo>
                  <a:cubicBezTo>
                    <a:pt x="3223140" y="3091906"/>
                    <a:pt x="3222929" y="3096881"/>
                    <a:pt x="3222717" y="3101857"/>
                  </a:cubicBezTo>
                  <a:lnTo>
                    <a:pt x="3229069" y="3125994"/>
                  </a:lnTo>
                  <a:lnTo>
                    <a:pt x="3217953" y="3149179"/>
                  </a:lnTo>
                  <a:lnTo>
                    <a:pt x="3218271" y="3179668"/>
                  </a:lnTo>
                  <a:lnTo>
                    <a:pt x="3203662" y="3231756"/>
                  </a:lnTo>
                  <a:lnTo>
                    <a:pt x="3173492" y="3297185"/>
                  </a:lnTo>
                  <a:lnTo>
                    <a:pt x="3148085" y="3285752"/>
                  </a:lnTo>
                  <a:lnTo>
                    <a:pt x="3114422" y="3290515"/>
                  </a:lnTo>
                  <a:lnTo>
                    <a:pt x="3104577" y="3278763"/>
                  </a:lnTo>
                  <a:lnTo>
                    <a:pt x="3065832" y="3286386"/>
                  </a:lnTo>
                  <a:lnTo>
                    <a:pt x="3055352" y="3310842"/>
                  </a:lnTo>
                  <a:lnTo>
                    <a:pt x="3036297" y="3305761"/>
                  </a:lnTo>
                  <a:lnTo>
                    <a:pt x="3032168" y="3332122"/>
                  </a:lnTo>
                  <a:lnTo>
                    <a:pt x="3008985" y="3359754"/>
                  </a:lnTo>
                  <a:lnTo>
                    <a:pt x="3025499" y="3391193"/>
                  </a:lnTo>
                  <a:lnTo>
                    <a:pt x="3022641" y="3416601"/>
                  </a:lnTo>
                  <a:lnTo>
                    <a:pt x="3009620" y="3418824"/>
                  </a:lnTo>
                  <a:lnTo>
                    <a:pt x="2977862" y="3411837"/>
                  </a:lnTo>
                  <a:lnTo>
                    <a:pt x="2930542" y="3432164"/>
                  </a:lnTo>
                  <a:lnTo>
                    <a:pt x="2918792" y="3423906"/>
                  </a:lnTo>
                  <a:lnTo>
                    <a:pt x="2882588" y="3426447"/>
                  </a:lnTo>
                  <a:cubicBezTo>
                    <a:pt x="2883011" y="3420413"/>
                    <a:pt x="2883435" y="3414378"/>
                    <a:pt x="2883858" y="3408344"/>
                  </a:cubicBezTo>
                  <a:lnTo>
                    <a:pt x="2899419" y="3403897"/>
                  </a:lnTo>
                  <a:lnTo>
                    <a:pt x="2893068" y="3392463"/>
                  </a:lnTo>
                  <a:lnTo>
                    <a:pt x="2903230" y="3368330"/>
                  </a:lnTo>
                  <a:lnTo>
                    <a:pt x="2852100" y="3293691"/>
                  </a:lnTo>
                  <a:lnTo>
                    <a:pt x="2857181" y="3281306"/>
                  </a:lnTo>
                  <a:lnTo>
                    <a:pt x="2867979" y="3290515"/>
                  </a:lnTo>
                  <a:lnTo>
                    <a:pt x="2875283" y="3289244"/>
                  </a:lnTo>
                  <a:lnTo>
                    <a:pt x="2882270" y="3276541"/>
                  </a:lnTo>
                  <a:lnTo>
                    <a:pt x="2867661" y="3252402"/>
                  </a:lnTo>
                  <a:lnTo>
                    <a:pt x="2867661" y="3241921"/>
                  </a:lnTo>
                  <a:lnTo>
                    <a:pt x="2890527" y="3243826"/>
                  </a:lnTo>
                  <a:lnTo>
                    <a:pt x="2892750" y="3222863"/>
                  </a:lnTo>
                  <a:lnTo>
                    <a:pt x="2821930" y="3147590"/>
                  </a:lnTo>
                  <a:lnTo>
                    <a:pt x="2812084" y="3089788"/>
                  </a:lnTo>
                  <a:lnTo>
                    <a:pt x="2795888" y="3080260"/>
                  </a:lnTo>
                  <a:lnTo>
                    <a:pt x="2787313" y="3042465"/>
                  </a:lnTo>
                  <a:lnTo>
                    <a:pt x="2772387" y="3022457"/>
                  </a:lnTo>
                  <a:lnTo>
                    <a:pt x="2790171" y="3018328"/>
                  </a:lnTo>
                  <a:lnTo>
                    <a:pt x="2793347" y="3008801"/>
                  </a:lnTo>
                  <a:lnTo>
                    <a:pt x="2779374" y="2996097"/>
                  </a:lnTo>
                  <a:lnTo>
                    <a:pt x="2775245" y="2979263"/>
                  </a:lnTo>
                  <a:lnTo>
                    <a:pt x="2779056" y="2969736"/>
                  </a:lnTo>
                  <a:lnTo>
                    <a:pt x="2779056" y="2956077"/>
                  </a:lnTo>
                  <a:lnTo>
                    <a:pt x="2768576" y="2951632"/>
                  </a:lnTo>
                  <a:lnTo>
                    <a:pt x="2756825" y="2957348"/>
                  </a:lnTo>
                  <a:lnTo>
                    <a:pt x="2739676" y="2952267"/>
                  </a:lnTo>
                  <a:lnTo>
                    <a:pt x="2741899" y="2941467"/>
                  </a:lnTo>
                  <a:lnTo>
                    <a:pt x="2779691" y="2919236"/>
                  </a:lnTo>
                  <a:lnTo>
                    <a:pt x="2763812" y="2902720"/>
                  </a:lnTo>
                  <a:lnTo>
                    <a:pt x="2759684" y="2902720"/>
                  </a:lnTo>
                  <a:lnTo>
                    <a:pt x="2756190" y="2903038"/>
                  </a:lnTo>
                  <a:lnTo>
                    <a:pt x="2753332" y="2903672"/>
                  </a:lnTo>
                  <a:lnTo>
                    <a:pt x="2752379" y="2903989"/>
                  </a:lnTo>
                  <a:lnTo>
                    <a:pt x="2752062" y="2904623"/>
                  </a:lnTo>
                  <a:lnTo>
                    <a:pt x="2751426" y="2906529"/>
                  </a:lnTo>
                  <a:cubicBezTo>
                    <a:pt x="2751320" y="2907377"/>
                    <a:pt x="2751215" y="2908224"/>
                    <a:pt x="2751109" y="2909072"/>
                  </a:cubicBezTo>
                  <a:lnTo>
                    <a:pt x="2751109" y="2911930"/>
                  </a:lnTo>
                  <a:lnTo>
                    <a:pt x="2751109" y="2917011"/>
                  </a:lnTo>
                  <a:lnTo>
                    <a:pt x="2751109" y="2919236"/>
                  </a:lnTo>
                  <a:lnTo>
                    <a:pt x="2745710" y="2915423"/>
                  </a:lnTo>
                  <a:cubicBezTo>
                    <a:pt x="2746133" y="2909706"/>
                    <a:pt x="2746557" y="2903989"/>
                    <a:pt x="2746980" y="2898272"/>
                  </a:cubicBezTo>
                  <a:lnTo>
                    <a:pt x="2733642" y="2887156"/>
                  </a:lnTo>
                  <a:lnTo>
                    <a:pt x="2729513" y="2872231"/>
                  </a:lnTo>
                  <a:lnTo>
                    <a:pt x="2720621" y="2826815"/>
                  </a:lnTo>
                  <a:lnTo>
                    <a:pt x="2717763" y="2769962"/>
                  </a:lnTo>
                  <a:lnTo>
                    <a:pt x="2718432" y="2770111"/>
                  </a:lnTo>
                  <a:lnTo>
                    <a:pt x="2705803" y="2755583"/>
                  </a:lnTo>
                  <a:lnTo>
                    <a:pt x="2681365" y="2751773"/>
                  </a:lnTo>
                  <a:lnTo>
                    <a:pt x="2680413" y="2744153"/>
                  </a:lnTo>
                  <a:lnTo>
                    <a:pt x="2666449" y="2735898"/>
                  </a:lnTo>
                  <a:lnTo>
                    <a:pt x="2677874" y="2696847"/>
                  </a:lnTo>
                  <a:lnTo>
                    <a:pt x="2668353" y="2675893"/>
                  </a:lnTo>
                  <a:cubicBezTo>
                    <a:pt x="2668565" y="2666050"/>
                    <a:pt x="2668776" y="2656208"/>
                    <a:pt x="2668988" y="2646365"/>
                  </a:cubicBezTo>
                  <a:lnTo>
                    <a:pt x="2675335" y="2662240"/>
                  </a:lnTo>
                  <a:lnTo>
                    <a:pt x="2678509" y="2640968"/>
                  </a:lnTo>
                  <a:lnTo>
                    <a:pt x="2676288" y="2617791"/>
                  </a:lnTo>
                  <a:lnTo>
                    <a:pt x="2655976" y="2621282"/>
                  </a:lnTo>
                  <a:lnTo>
                    <a:pt x="2646771" y="2635889"/>
                  </a:lnTo>
                  <a:lnTo>
                    <a:pt x="2659784" y="2674939"/>
                  </a:lnTo>
                  <a:lnTo>
                    <a:pt x="2657879" y="2686687"/>
                  </a:lnTo>
                  <a:lnTo>
                    <a:pt x="2649310" y="2693036"/>
                  </a:lnTo>
                  <a:lnTo>
                    <a:pt x="2646136" y="2672717"/>
                  </a:lnTo>
                  <a:lnTo>
                    <a:pt x="2642962" y="2665414"/>
                  </a:lnTo>
                  <a:cubicBezTo>
                    <a:pt x="2643174" y="2662662"/>
                    <a:pt x="2643385" y="2659911"/>
                    <a:pt x="2643597" y="2657159"/>
                  </a:cubicBezTo>
                  <a:lnTo>
                    <a:pt x="2631854" y="2658430"/>
                  </a:lnTo>
                  <a:lnTo>
                    <a:pt x="2637567" y="2679067"/>
                  </a:lnTo>
                  <a:lnTo>
                    <a:pt x="2632489" y="2705737"/>
                  </a:lnTo>
                  <a:lnTo>
                    <a:pt x="2650579" y="2720341"/>
                  </a:lnTo>
                  <a:lnTo>
                    <a:pt x="2647722" y="2746693"/>
                  </a:lnTo>
                  <a:lnTo>
                    <a:pt x="2636298" y="2747963"/>
                  </a:lnTo>
                  <a:lnTo>
                    <a:pt x="2633124" y="2773998"/>
                  </a:lnTo>
                  <a:lnTo>
                    <a:pt x="2623920" y="2784475"/>
                  </a:lnTo>
                  <a:lnTo>
                    <a:pt x="2600434" y="2781934"/>
                  </a:lnTo>
                  <a:lnTo>
                    <a:pt x="2586787" y="2789236"/>
                  </a:lnTo>
                  <a:lnTo>
                    <a:pt x="2571870" y="2774633"/>
                  </a:lnTo>
                  <a:lnTo>
                    <a:pt x="2577583" y="2799714"/>
                  </a:lnTo>
                  <a:lnTo>
                    <a:pt x="2549970" y="2818130"/>
                  </a:lnTo>
                  <a:lnTo>
                    <a:pt x="2544893" y="2839084"/>
                  </a:lnTo>
                  <a:lnTo>
                    <a:pt x="2529023" y="2837179"/>
                  </a:lnTo>
                  <a:lnTo>
                    <a:pt x="2524898" y="2843846"/>
                  </a:lnTo>
                  <a:lnTo>
                    <a:pt x="2536322" y="2852736"/>
                  </a:lnTo>
                  <a:lnTo>
                    <a:pt x="2528389" y="2862578"/>
                  </a:lnTo>
                  <a:lnTo>
                    <a:pt x="2517598" y="2864483"/>
                  </a:lnTo>
                  <a:lnTo>
                    <a:pt x="2509981" y="2866389"/>
                  </a:lnTo>
                  <a:lnTo>
                    <a:pt x="2506807" y="2867023"/>
                  </a:lnTo>
                  <a:lnTo>
                    <a:pt x="2504903" y="2867975"/>
                  </a:lnTo>
                  <a:lnTo>
                    <a:pt x="2504268" y="2868928"/>
                  </a:lnTo>
                  <a:lnTo>
                    <a:pt x="2503952" y="2869563"/>
                  </a:lnTo>
                  <a:lnTo>
                    <a:pt x="2502999" y="2872103"/>
                  </a:lnTo>
                  <a:lnTo>
                    <a:pt x="2501730" y="2875277"/>
                  </a:lnTo>
                  <a:lnTo>
                    <a:pt x="2500777" y="2879088"/>
                  </a:lnTo>
                  <a:lnTo>
                    <a:pt x="2499190" y="2885437"/>
                  </a:lnTo>
                  <a:cubicBezTo>
                    <a:pt x="2499084" y="2886390"/>
                    <a:pt x="2498979" y="2887342"/>
                    <a:pt x="2498873" y="2888295"/>
                  </a:cubicBezTo>
                  <a:lnTo>
                    <a:pt x="2479196" y="2919092"/>
                  </a:lnTo>
                  <a:lnTo>
                    <a:pt x="2452536" y="2925442"/>
                  </a:lnTo>
                  <a:lnTo>
                    <a:pt x="2434445" y="2941316"/>
                  </a:lnTo>
                  <a:lnTo>
                    <a:pt x="2412546" y="2943856"/>
                  </a:lnTo>
                  <a:lnTo>
                    <a:pt x="2406199" y="2961954"/>
                  </a:lnTo>
                  <a:lnTo>
                    <a:pt x="2358910" y="2965446"/>
                  </a:lnTo>
                  <a:lnTo>
                    <a:pt x="2325902" y="2956239"/>
                  </a:lnTo>
                  <a:lnTo>
                    <a:pt x="2291942" y="2950206"/>
                  </a:lnTo>
                  <a:lnTo>
                    <a:pt x="2297020" y="2924807"/>
                  </a:lnTo>
                  <a:lnTo>
                    <a:pt x="2267822" y="2929252"/>
                  </a:lnTo>
                  <a:lnTo>
                    <a:pt x="2226879" y="2886389"/>
                  </a:lnTo>
                  <a:lnTo>
                    <a:pt x="2197364" y="2883216"/>
                  </a:lnTo>
                  <a:lnTo>
                    <a:pt x="2191016" y="2862578"/>
                  </a:lnTo>
                  <a:lnTo>
                    <a:pt x="2178955" y="2853371"/>
                  </a:lnTo>
                  <a:lnTo>
                    <a:pt x="2188477" y="2836226"/>
                  </a:lnTo>
                  <a:lnTo>
                    <a:pt x="2197681" y="2806700"/>
                  </a:lnTo>
                  <a:lnTo>
                    <a:pt x="2216723" y="2820034"/>
                  </a:lnTo>
                  <a:lnTo>
                    <a:pt x="2224022" y="2809240"/>
                  </a:lnTo>
                  <a:lnTo>
                    <a:pt x="2253857" y="2822891"/>
                  </a:lnTo>
                  <a:lnTo>
                    <a:pt x="2244334" y="2811462"/>
                  </a:lnTo>
                  <a:lnTo>
                    <a:pt x="2243066" y="2799714"/>
                  </a:lnTo>
                  <a:lnTo>
                    <a:pt x="2283373" y="2782569"/>
                  </a:lnTo>
                  <a:lnTo>
                    <a:pt x="2235450" y="2793365"/>
                  </a:lnTo>
                  <a:lnTo>
                    <a:pt x="2224976" y="2773679"/>
                  </a:lnTo>
                  <a:lnTo>
                    <a:pt x="2235132" y="2752408"/>
                  </a:lnTo>
                  <a:lnTo>
                    <a:pt x="2251001" y="2748280"/>
                  </a:lnTo>
                  <a:lnTo>
                    <a:pt x="2258618" y="2737486"/>
                  </a:lnTo>
                  <a:lnTo>
                    <a:pt x="2242432" y="2730184"/>
                  </a:lnTo>
                  <a:lnTo>
                    <a:pt x="2245287" y="2720658"/>
                  </a:lnTo>
                  <a:lnTo>
                    <a:pt x="2261156" y="2707958"/>
                  </a:lnTo>
                  <a:lnTo>
                    <a:pt x="2261156" y="2703514"/>
                  </a:lnTo>
                  <a:lnTo>
                    <a:pt x="2245287" y="2694307"/>
                  </a:lnTo>
                  <a:lnTo>
                    <a:pt x="2232909" y="2720024"/>
                  </a:lnTo>
                  <a:lnTo>
                    <a:pt x="2214502" y="2707641"/>
                  </a:lnTo>
                  <a:lnTo>
                    <a:pt x="2211646" y="2733675"/>
                  </a:lnTo>
                  <a:lnTo>
                    <a:pt x="2197998" y="2725421"/>
                  </a:lnTo>
                  <a:cubicBezTo>
                    <a:pt x="2197681" y="2720870"/>
                    <a:pt x="2197363" y="2716319"/>
                    <a:pt x="2197046" y="2711768"/>
                  </a:cubicBezTo>
                  <a:lnTo>
                    <a:pt x="2191333" y="2703196"/>
                  </a:lnTo>
                  <a:lnTo>
                    <a:pt x="2204980" y="2676845"/>
                  </a:lnTo>
                  <a:lnTo>
                    <a:pt x="2223072" y="2685099"/>
                  </a:lnTo>
                  <a:lnTo>
                    <a:pt x="2224976" y="2659700"/>
                  </a:lnTo>
                  <a:lnTo>
                    <a:pt x="2227833" y="2657478"/>
                  </a:lnTo>
                  <a:lnTo>
                    <a:pt x="2233862" y="2652715"/>
                  </a:lnTo>
                  <a:lnTo>
                    <a:pt x="2237035" y="2649540"/>
                  </a:lnTo>
                  <a:lnTo>
                    <a:pt x="2239257" y="2646683"/>
                  </a:lnTo>
                  <a:lnTo>
                    <a:pt x="2241161" y="2644460"/>
                  </a:lnTo>
                  <a:lnTo>
                    <a:pt x="2241479" y="2643508"/>
                  </a:lnTo>
                  <a:lnTo>
                    <a:pt x="2241479" y="2642873"/>
                  </a:lnTo>
                  <a:lnTo>
                    <a:pt x="2241479" y="2642555"/>
                  </a:lnTo>
                  <a:lnTo>
                    <a:pt x="2241798" y="2642555"/>
                  </a:lnTo>
                  <a:lnTo>
                    <a:pt x="2243702" y="2642873"/>
                  </a:lnTo>
                  <a:lnTo>
                    <a:pt x="2248461" y="2646048"/>
                  </a:lnTo>
                  <a:lnTo>
                    <a:pt x="2256713" y="2651127"/>
                  </a:lnTo>
                  <a:lnTo>
                    <a:pt x="2264966" y="2632078"/>
                  </a:lnTo>
                  <a:lnTo>
                    <a:pt x="2259571" y="2626999"/>
                  </a:lnTo>
                  <a:lnTo>
                    <a:pt x="2242432" y="2639698"/>
                  </a:lnTo>
                  <a:lnTo>
                    <a:pt x="2232909" y="2632395"/>
                  </a:lnTo>
                  <a:lnTo>
                    <a:pt x="2216406" y="2645095"/>
                  </a:lnTo>
                  <a:lnTo>
                    <a:pt x="2211646" y="2633665"/>
                  </a:lnTo>
                  <a:lnTo>
                    <a:pt x="2225609" y="2614615"/>
                  </a:lnTo>
                  <a:lnTo>
                    <a:pt x="2237035" y="2592073"/>
                  </a:lnTo>
                  <a:lnTo>
                    <a:pt x="2260205" y="2583819"/>
                  </a:lnTo>
                  <a:lnTo>
                    <a:pt x="2263060" y="2568896"/>
                  </a:lnTo>
                  <a:lnTo>
                    <a:pt x="2245287" y="2569214"/>
                  </a:lnTo>
                  <a:lnTo>
                    <a:pt x="2264013" y="2548576"/>
                  </a:lnTo>
                  <a:lnTo>
                    <a:pt x="2274486" y="2524764"/>
                  </a:lnTo>
                  <a:lnTo>
                    <a:pt x="2276390" y="2521589"/>
                  </a:lnTo>
                  <a:lnTo>
                    <a:pt x="2288133" y="2517779"/>
                  </a:lnTo>
                  <a:lnTo>
                    <a:pt x="2285278" y="2560324"/>
                  </a:lnTo>
                  <a:lnTo>
                    <a:pt x="2292893" y="2570485"/>
                  </a:lnTo>
                  <a:lnTo>
                    <a:pt x="2297656" y="2512700"/>
                  </a:lnTo>
                  <a:lnTo>
                    <a:pt x="2328123" y="2498726"/>
                  </a:lnTo>
                  <a:lnTo>
                    <a:pt x="2315429" y="2494594"/>
                  </a:lnTo>
                  <a:lnTo>
                    <a:pt x="2290038" y="2503489"/>
                  </a:lnTo>
                  <a:lnTo>
                    <a:pt x="2293212" y="2487610"/>
                  </a:lnTo>
                  <a:lnTo>
                    <a:pt x="2278612" y="2503489"/>
                  </a:lnTo>
                  <a:lnTo>
                    <a:pt x="2250048" y="2517144"/>
                  </a:lnTo>
                  <a:lnTo>
                    <a:pt x="2241798" y="2546990"/>
                  </a:lnTo>
                  <a:lnTo>
                    <a:pt x="2213550" y="2566039"/>
                  </a:lnTo>
                  <a:lnTo>
                    <a:pt x="2206249" y="2575564"/>
                  </a:lnTo>
                  <a:lnTo>
                    <a:pt x="2183715" y="2563182"/>
                  </a:lnTo>
                  <a:lnTo>
                    <a:pt x="2169117" y="2573658"/>
                  </a:lnTo>
                  <a:lnTo>
                    <a:pt x="2149756" y="2544449"/>
                  </a:lnTo>
                  <a:cubicBezTo>
                    <a:pt x="2149650" y="2541380"/>
                    <a:pt x="2149545" y="2538311"/>
                    <a:pt x="2149439" y="2535242"/>
                  </a:cubicBezTo>
                  <a:lnTo>
                    <a:pt x="2166578" y="2537146"/>
                  </a:lnTo>
                  <a:lnTo>
                    <a:pt x="2168800" y="2516191"/>
                  </a:lnTo>
                  <a:lnTo>
                    <a:pt x="2183399" y="2530480"/>
                  </a:lnTo>
                  <a:lnTo>
                    <a:pt x="2216088" y="2509202"/>
                  </a:lnTo>
                  <a:lnTo>
                    <a:pt x="2187842" y="2511428"/>
                  </a:lnTo>
                  <a:lnTo>
                    <a:pt x="2178955" y="2506347"/>
                  </a:lnTo>
                  <a:lnTo>
                    <a:pt x="2176734" y="2489517"/>
                  </a:lnTo>
                  <a:lnTo>
                    <a:pt x="2203076" y="2475554"/>
                  </a:lnTo>
                  <a:lnTo>
                    <a:pt x="2181178" y="2477773"/>
                  </a:lnTo>
                  <a:cubicBezTo>
                    <a:pt x="2181390" y="2473540"/>
                    <a:pt x="2181601" y="2469306"/>
                    <a:pt x="2181813" y="2465073"/>
                  </a:cubicBezTo>
                  <a:lnTo>
                    <a:pt x="2169117" y="2453962"/>
                  </a:lnTo>
                  <a:lnTo>
                    <a:pt x="2180543" y="2439040"/>
                  </a:lnTo>
                  <a:lnTo>
                    <a:pt x="2172290" y="2438087"/>
                  </a:lnTo>
                  <a:lnTo>
                    <a:pt x="2159594" y="2444438"/>
                  </a:lnTo>
                  <a:lnTo>
                    <a:pt x="2141505" y="2433007"/>
                  </a:lnTo>
                  <a:lnTo>
                    <a:pt x="2149756" y="2422530"/>
                  </a:lnTo>
                  <a:lnTo>
                    <a:pt x="2138331" y="2421258"/>
                  </a:lnTo>
                  <a:lnTo>
                    <a:pt x="2143091" y="2403163"/>
                  </a:lnTo>
                  <a:lnTo>
                    <a:pt x="2158959" y="2402208"/>
                  </a:lnTo>
                  <a:lnTo>
                    <a:pt x="2184669" y="2408243"/>
                  </a:lnTo>
                  <a:lnTo>
                    <a:pt x="2209741" y="2392366"/>
                  </a:lnTo>
                  <a:lnTo>
                    <a:pt x="2253223" y="2401575"/>
                  </a:lnTo>
                  <a:lnTo>
                    <a:pt x="2274486" y="2389510"/>
                  </a:lnTo>
                  <a:lnTo>
                    <a:pt x="2317968" y="2416815"/>
                  </a:lnTo>
                  <a:lnTo>
                    <a:pt x="2312891" y="2438722"/>
                  </a:lnTo>
                  <a:lnTo>
                    <a:pt x="2328441" y="2426022"/>
                  </a:lnTo>
                  <a:lnTo>
                    <a:pt x="2341136" y="2440627"/>
                  </a:lnTo>
                  <a:lnTo>
                    <a:pt x="2347484" y="2426022"/>
                  </a:lnTo>
                  <a:lnTo>
                    <a:pt x="2329710" y="2412053"/>
                  </a:lnTo>
                  <a:lnTo>
                    <a:pt x="2325902" y="2398716"/>
                  </a:lnTo>
                  <a:lnTo>
                    <a:pt x="2386204" y="2376172"/>
                  </a:lnTo>
                  <a:lnTo>
                    <a:pt x="2384935" y="2359030"/>
                  </a:lnTo>
                  <a:lnTo>
                    <a:pt x="2353197" y="2371094"/>
                  </a:lnTo>
                  <a:lnTo>
                    <a:pt x="2361765" y="2356172"/>
                  </a:lnTo>
                  <a:cubicBezTo>
                    <a:pt x="2361659" y="2348023"/>
                    <a:pt x="2361554" y="2339874"/>
                    <a:pt x="2361448" y="2331725"/>
                  </a:cubicBezTo>
                  <a:lnTo>
                    <a:pt x="2383348" y="2299021"/>
                  </a:lnTo>
                  <a:lnTo>
                    <a:pt x="2345898" y="2332040"/>
                  </a:lnTo>
                  <a:lnTo>
                    <a:pt x="2345898" y="2368872"/>
                  </a:lnTo>
                  <a:lnTo>
                    <a:pt x="2330346" y="2378397"/>
                  </a:lnTo>
                  <a:lnTo>
                    <a:pt x="2320824" y="2367285"/>
                  </a:lnTo>
                  <a:lnTo>
                    <a:pt x="2313208" y="2374587"/>
                  </a:lnTo>
                  <a:lnTo>
                    <a:pt x="2271948" y="2374904"/>
                  </a:lnTo>
                  <a:lnTo>
                    <a:pt x="2271948" y="2363157"/>
                  </a:lnTo>
                  <a:lnTo>
                    <a:pt x="2287500" y="2339979"/>
                  </a:lnTo>
                  <a:lnTo>
                    <a:pt x="2263378" y="2359030"/>
                  </a:lnTo>
                  <a:lnTo>
                    <a:pt x="2263378" y="2376172"/>
                  </a:lnTo>
                  <a:lnTo>
                    <a:pt x="2245605" y="2379350"/>
                  </a:lnTo>
                  <a:lnTo>
                    <a:pt x="2210694" y="2377443"/>
                  </a:lnTo>
                  <a:lnTo>
                    <a:pt x="2176100" y="2399987"/>
                  </a:lnTo>
                  <a:lnTo>
                    <a:pt x="2153882" y="2391732"/>
                  </a:lnTo>
                  <a:lnTo>
                    <a:pt x="2145948" y="2379350"/>
                  </a:lnTo>
                  <a:lnTo>
                    <a:pt x="2160864" y="2371729"/>
                  </a:lnTo>
                  <a:lnTo>
                    <a:pt x="2136427" y="2362204"/>
                  </a:lnTo>
                  <a:lnTo>
                    <a:pt x="2178639" y="2342201"/>
                  </a:lnTo>
                  <a:lnTo>
                    <a:pt x="2167847" y="2339979"/>
                  </a:lnTo>
                  <a:lnTo>
                    <a:pt x="2173243" y="2326326"/>
                  </a:lnTo>
                  <a:lnTo>
                    <a:pt x="2188160" y="2322834"/>
                  </a:lnTo>
                  <a:lnTo>
                    <a:pt x="2158008" y="2303150"/>
                  </a:lnTo>
                  <a:lnTo>
                    <a:pt x="2166578" y="2294574"/>
                  </a:lnTo>
                  <a:lnTo>
                    <a:pt x="2133571" y="2274889"/>
                  </a:lnTo>
                  <a:lnTo>
                    <a:pt x="2157057" y="2271715"/>
                  </a:lnTo>
                  <a:lnTo>
                    <a:pt x="2154518" y="2256790"/>
                  </a:lnTo>
                  <a:lnTo>
                    <a:pt x="2160864" y="2256790"/>
                  </a:lnTo>
                  <a:lnTo>
                    <a:pt x="2173560" y="2244090"/>
                  </a:lnTo>
                  <a:lnTo>
                    <a:pt x="2187525" y="2258697"/>
                  </a:lnTo>
                  <a:lnTo>
                    <a:pt x="2200219" y="2265998"/>
                  </a:lnTo>
                  <a:lnTo>
                    <a:pt x="2203395" y="2253298"/>
                  </a:lnTo>
                  <a:lnTo>
                    <a:pt x="2226246" y="2245361"/>
                  </a:lnTo>
                  <a:lnTo>
                    <a:pt x="2252906" y="2258377"/>
                  </a:lnTo>
                  <a:lnTo>
                    <a:pt x="2266552" y="2244090"/>
                  </a:lnTo>
                  <a:lnTo>
                    <a:pt x="2266552" y="2235835"/>
                  </a:lnTo>
                  <a:lnTo>
                    <a:pt x="2213550" y="2243773"/>
                  </a:lnTo>
                  <a:lnTo>
                    <a:pt x="2197681" y="2239644"/>
                  </a:lnTo>
                  <a:lnTo>
                    <a:pt x="2204029" y="2231072"/>
                  </a:lnTo>
                  <a:lnTo>
                    <a:pt x="2233862" y="2227898"/>
                  </a:lnTo>
                  <a:lnTo>
                    <a:pt x="2254492" y="2222181"/>
                  </a:lnTo>
                  <a:lnTo>
                    <a:pt x="2236401" y="2212020"/>
                  </a:lnTo>
                  <a:lnTo>
                    <a:pt x="2249414" y="2203448"/>
                  </a:lnTo>
                  <a:lnTo>
                    <a:pt x="2244970" y="2194876"/>
                  </a:lnTo>
                  <a:lnTo>
                    <a:pt x="2230053" y="2187889"/>
                  </a:lnTo>
                  <a:lnTo>
                    <a:pt x="2238304" y="2165664"/>
                  </a:lnTo>
                  <a:lnTo>
                    <a:pt x="2261791" y="2150423"/>
                  </a:lnTo>
                  <a:lnTo>
                    <a:pt x="2278612" y="2184079"/>
                  </a:lnTo>
                  <a:lnTo>
                    <a:pt x="2285912" y="2178682"/>
                  </a:lnTo>
                  <a:lnTo>
                    <a:pt x="2279565" y="2166298"/>
                  </a:lnTo>
                  <a:lnTo>
                    <a:pt x="2281469" y="2138677"/>
                  </a:lnTo>
                  <a:lnTo>
                    <a:pt x="2300512" y="2135500"/>
                  </a:lnTo>
                  <a:lnTo>
                    <a:pt x="2314476" y="2151058"/>
                  </a:lnTo>
                  <a:lnTo>
                    <a:pt x="2307177" y="2195194"/>
                  </a:lnTo>
                  <a:lnTo>
                    <a:pt x="2318920" y="2195194"/>
                  </a:lnTo>
                  <a:lnTo>
                    <a:pt x="2329076" y="2158361"/>
                  </a:lnTo>
                  <a:lnTo>
                    <a:pt x="2356688" y="2158044"/>
                  </a:lnTo>
                  <a:lnTo>
                    <a:pt x="2361131" y="2146612"/>
                  </a:lnTo>
                  <a:lnTo>
                    <a:pt x="2321776" y="2142486"/>
                  </a:lnTo>
                  <a:lnTo>
                    <a:pt x="2319237" y="2125021"/>
                  </a:lnTo>
                  <a:lnTo>
                    <a:pt x="2297020" y="2113274"/>
                  </a:lnTo>
                  <a:lnTo>
                    <a:pt x="2285594" y="2125021"/>
                  </a:lnTo>
                  <a:lnTo>
                    <a:pt x="2278294" y="2118988"/>
                  </a:lnTo>
                  <a:lnTo>
                    <a:pt x="2283373" y="2109465"/>
                  </a:lnTo>
                  <a:lnTo>
                    <a:pt x="2297973" y="2100891"/>
                  </a:lnTo>
                  <a:lnTo>
                    <a:pt x="2310667" y="2099304"/>
                  </a:lnTo>
                  <a:lnTo>
                    <a:pt x="2326855" y="2092953"/>
                  </a:lnTo>
                  <a:lnTo>
                    <a:pt x="2344627" y="2103432"/>
                  </a:lnTo>
                  <a:lnTo>
                    <a:pt x="2352880" y="2098033"/>
                  </a:lnTo>
                  <a:lnTo>
                    <a:pt x="2373509" y="2117719"/>
                  </a:lnTo>
                  <a:lnTo>
                    <a:pt x="2388426" y="2113591"/>
                  </a:lnTo>
                  <a:lnTo>
                    <a:pt x="2390965" y="2100891"/>
                  </a:lnTo>
                  <a:lnTo>
                    <a:pt x="2364623" y="2097082"/>
                  </a:lnTo>
                  <a:lnTo>
                    <a:pt x="2364623" y="2087237"/>
                  </a:lnTo>
                  <a:lnTo>
                    <a:pt x="2392868" y="2073585"/>
                  </a:lnTo>
                  <a:lnTo>
                    <a:pt x="2361131" y="2063426"/>
                  </a:lnTo>
                  <a:lnTo>
                    <a:pt x="2344309" y="2067553"/>
                  </a:lnTo>
                  <a:lnTo>
                    <a:pt x="2321141" y="2069141"/>
                  </a:lnTo>
                  <a:lnTo>
                    <a:pt x="2338915" y="2050726"/>
                  </a:lnTo>
                  <a:lnTo>
                    <a:pt x="2320824" y="2045646"/>
                  </a:lnTo>
                  <a:lnTo>
                    <a:pt x="2318602" y="2029776"/>
                  </a:lnTo>
                  <a:lnTo>
                    <a:pt x="2346849" y="2010726"/>
                  </a:lnTo>
                  <a:lnTo>
                    <a:pt x="2363987" y="2025013"/>
                  </a:lnTo>
                  <a:lnTo>
                    <a:pt x="2377953" y="2033586"/>
                  </a:lnTo>
                  <a:lnTo>
                    <a:pt x="2390330" y="2019933"/>
                  </a:lnTo>
                  <a:lnTo>
                    <a:pt x="2395725" y="2026918"/>
                  </a:lnTo>
                  <a:lnTo>
                    <a:pt x="2422068" y="2016441"/>
                  </a:lnTo>
                  <a:lnTo>
                    <a:pt x="2401756" y="1998661"/>
                  </a:lnTo>
                  <a:lnTo>
                    <a:pt x="2384935" y="2011360"/>
                  </a:lnTo>
                  <a:lnTo>
                    <a:pt x="2370336" y="2004376"/>
                  </a:lnTo>
                  <a:lnTo>
                    <a:pt x="2373191" y="1984056"/>
                  </a:lnTo>
                  <a:lnTo>
                    <a:pt x="2394138" y="1977706"/>
                  </a:lnTo>
                  <a:lnTo>
                    <a:pt x="2409055" y="1966911"/>
                  </a:lnTo>
                  <a:lnTo>
                    <a:pt x="2423655" y="1967864"/>
                  </a:lnTo>
                  <a:cubicBezTo>
                    <a:pt x="2423973" y="1963631"/>
                    <a:pt x="2424290" y="1959397"/>
                    <a:pt x="2424608" y="1955164"/>
                  </a:cubicBezTo>
                  <a:lnTo>
                    <a:pt x="2438570" y="1958338"/>
                  </a:lnTo>
                  <a:lnTo>
                    <a:pt x="2445870" y="1965324"/>
                  </a:lnTo>
                  <a:lnTo>
                    <a:pt x="2460787" y="1944051"/>
                  </a:lnTo>
                  <a:lnTo>
                    <a:pt x="2480465" y="1914841"/>
                  </a:lnTo>
                  <a:lnTo>
                    <a:pt x="2502364" y="1913254"/>
                  </a:lnTo>
                  <a:lnTo>
                    <a:pt x="2520455" y="1906904"/>
                  </a:lnTo>
                  <a:lnTo>
                    <a:pt x="2529341" y="1928811"/>
                  </a:lnTo>
                  <a:lnTo>
                    <a:pt x="2553461" y="1919286"/>
                  </a:lnTo>
                  <a:lnTo>
                    <a:pt x="2543941" y="1902459"/>
                  </a:lnTo>
                  <a:lnTo>
                    <a:pt x="2538228" y="1886901"/>
                  </a:lnTo>
                  <a:lnTo>
                    <a:pt x="2585518" y="1865312"/>
                  </a:lnTo>
                  <a:lnTo>
                    <a:pt x="2609319" y="1891347"/>
                  </a:lnTo>
                  <a:lnTo>
                    <a:pt x="2603925" y="1913254"/>
                  </a:lnTo>
                  <a:lnTo>
                    <a:pt x="2607415" y="1925954"/>
                  </a:lnTo>
                  <a:lnTo>
                    <a:pt x="2630902" y="1923731"/>
                  </a:lnTo>
                  <a:lnTo>
                    <a:pt x="2619793" y="1910079"/>
                  </a:lnTo>
                  <a:lnTo>
                    <a:pt x="2626141" y="1900554"/>
                  </a:lnTo>
                  <a:lnTo>
                    <a:pt x="2665497" y="1901189"/>
                  </a:lnTo>
                  <a:lnTo>
                    <a:pt x="2678826" y="1889759"/>
                  </a:lnTo>
                  <a:lnTo>
                    <a:pt x="2665179" y="1871979"/>
                  </a:lnTo>
                  <a:lnTo>
                    <a:pt x="2684856" y="1851658"/>
                  </a:lnTo>
                  <a:lnTo>
                    <a:pt x="2739762" y="1824989"/>
                  </a:lnTo>
                  <a:lnTo>
                    <a:pt x="2727702" y="1843086"/>
                  </a:lnTo>
                  <a:lnTo>
                    <a:pt x="2755314" y="1832928"/>
                  </a:lnTo>
                  <a:lnTo>
                    <a:pt x="2757853" y="1817369"/>
                  </a:lnTo>
                  <a:lnTo>
                    <a:pt x="2733732" y="1816734"/>
                  </a:lnTo>
                  <a:lnTo>
                    <a:pt x="2743254" y="1805304"/>
                  </a:lnTo>
                  <a:cubicBezTo>
                    <a:pt x="2743360" y="1802129"/>
                    <a:pt x="2743465" y="1798954"/>
                    <a:pt x="2743571" y="1795779"/>
                  </a:cubicBezTo>
                  <a:lnTo>
                    <a:pt x="2735636" y="1791334"/>
                  </a:lnTo>
                  <a:lnTo>
                    <a:pt x="2750553" y="1786571"/>
                  </a:lnTo>
                  <a:lnTo>
                    <a:pt x="2749283" y="1782443"/>
                  </a:lnTo>
                  <a:lnTo>
                    <a:pt x="2732463" y="1785936"/>
                  </a:lnTo>
                  <a:lnTo>
                    <a:pt x="2723576" y="1801494"/>
                  </a:lnTo>
                  <a:lnTo>
                    <a:pt x="2655341" y="1817686"/>
                  </a:lnTo>
                  <a:lnTo>
                    <a:pt x="2652167" y="1822131"/>
                  </a:lnTo>
                  <a:lnTo>
                    <a:pt x="2724211" y="1806891"/>
                  </a:lnTo>
                  <a:lnTo>
                    <a:pt x="2726114" y="1817369"/>
                  </a:lnTo>
                  <a:lnTo>
                    <a:pt x="2673431" y="1835784"/>
                  </a:lnTo>
                  <a:lnTo>
                    <a:pt x="2648041" y="1871979"/>
                  </a:lnTo>
                  <a:lnTo>
                    <a:pt x="2615668" y="1886267"/>
                  </a:lnTo>
                  <a:lnTo>
                    <a:pt x="2597261" y="1856739"/>
                  </a:lnTo>
                  <a:lnTo>
                    <a:pt x="2607415" y="1833245"/>
                  </a:lnTo>
                  <a:lnTo>
                    <a:pt x="2587739" y="1846261"/>
                  </a:lnTo>
                  <a:lnTo>
                    <a:pt x="2578217" y="1843086"/>
                  </a:lnTo>
                  <a:cubicBezTo>
                    <a:pt x="2578111" y="1832503"/>
                    <a:pt x="2578006" y="1821919"/>
                    <a:pt x="2577900" y="1811336"/>
                  </a:cubicBezTo>
                  <a:lnTo>
                    <a:pt x="2599165" y="1807209"/>
                  </a:lnTo>
                  <a:lnTo>
                    <a:pt x="2622967" y="1785619"/>
                  </a:lnTo>
                  <a:lnTo>
                    <a:pt x="2598530" y="1780538"/>
                  </a:lnTo>
                  <a:lnTo>
                    <a:pt x="2596625" y="1767839"/>
                  </a:lnTo>
                  <a:lnTo>
                    <a:pt x="2627094" y="1760536"/>
                  </a:lnTo>
                  <a:lnTo>
                    <a:pt x="2619476" y="1751963"/>
                  </a:lnTo>
                  <a:lnTo>
                    <a:pt x="2625823" y="1733866"/>
                  </a:lnTo>
                  <a:lnTo>
                    <a:pt x="2644550" y="1726564"/>
                  </a:lnTo>
                  <a:lnTo>
                    <a:pt x="2656927" y="1685606"/>
                  </a:lnTo>
                  <a:lnTo>
                    <a:pt x="2672796" y="1686241"/>
                  </a:lnTo>
                  <a:lnTo>
                    <a:pt x="2677239" y="1672588"/>
                  </a:lnTo>
                  <a:lnTo>
                    <a:pt x="2695013" y="1652269"/>
                  </a:lnTo>
                  <a:lnTo>
                    <a:pt x="2703264" y="1658619"/>
                  </a:lnTo>
                  <a:lnTo>
                    <a:pt x="2721355" y="1676398"/>
                  </a:lnTo>
                  <a:lnTo>
                    <a:pt x="2735320" y="1675128"/>
                  </a:lnTo>
                  <a:lnTo>
                    <a:pt x="2719133" y="1659253"/>
                  </a:lnTo>
                  <a:lnTo>
                    <a:pt x="2721355" y="1651316"/>
                  </a:lnTo>
                  <a:lnTo>
                    <a:pt x="2745793" y="1659253"/>
                  </a:lnTo>
                  <a:lnTo>
                    <a:pt x="2749918" y="1656079"/>
                  </a:lnTo>
                  <a:lnTo>
                    <a:pt x="2743254" y="1642426"/>
                  </a:lnTo>
                  <a:lnTo>
                    <a:pt x="2741349" y="1624646"/>
                  </a:lnTo>
                  <a:lnTo>
                    <a:pt x="2750870" y="1620201"/>
                  </a:lnTo>
                  <a:lnTo>
                    <a:pt x="2771499" y="1600833"/>
                  </a:lnTo>
                  <a:lnTo>
                    <a:pt x="2763248" y="1591944"/>
                  </a:lnTo>
                  <a:lnTo>
                    <a:pt x="2742936" y="1608771"/>
                  </a:lnTo>
                  <a:lnTo>
                    <a:pt x="2733732" y="1609723"/>
                  </a:lnTo>
                  <a:lnTo>
                    <a:pt x="2730241" y="1603374"/>
                  </a:lnTo>
                  <a:lnTo>
                    <a:pt x="2741983" y="1579561"/>
                  </a:lnTo>
                  <a:lnTo>
                    <a:pt x="2752459" y="1580196"/>
                  </a:lnTo>
                  <a:lnTo>
                    <a:pt x="2769278" y="1572576"/>
                  </a:lnTo>
                  <a:lnTo>
                    <a:pt x="2766105" y="1549399"/>
                  </a:lnTo>
                  <a:lnTo>
                    <a:pt x="2779435" y="1533524"/>
                  </a:lnTo>
                  <a:lnTo>
                    <a:pt x="2799430" y="1528127"/>
                  </a:lnTo>
                  <a:lnTo>
                    <a:pt x="2804825" y="1517649"/>
                  </a:lnTo>
                  <a:lnTo>
                    <a:pt x="2813077" y="1509077"/>
                  </a:lnTo>
                  <a:lnTo>
                    <a:pt x="2818790" y="1531937"/>
                  </a:lnTo>
                  <a:lnTo>
                    <a:pt x="2830215" y="1541461"/>
                  </a:lnTo>
                  <a:lnTo>
                    <a:pt x="2842592" y="1520189"/>
                  </a:lnTo>
                  <a:lnTo>
                    <a:pt x="2837515" y="1515109"/>
                  </a:lnTo>
                  <a:lnTo>
                    <a:pt x="2855288" y="1505584"/>
                  </a:lnTo>
                  <a:lnTo>
                    <a:pt x="2863540" y="1493836"/>
                  </a:lnTo>
                  <a:lnTo>
                    <a:pt x="2859414" y="1486534"/>
                  </a:lnTo>
                  <a:lnTo>
                    <a:pt x="2845767" y="1504314"/>
                  </a:lnTo>
                  <a:lnTo>
                    <a:pt x="2832120" y="1513204"/>
                  </a:lnTo>
                  <a:lnTo>
                    <a:pt x="2828945" y="1481137"/>
                  </a:lnTo>
                  <a:cubicBezTo>
                    <a:pt x="2828839" y="1480502"/>
                    <a:pt x="2828734" y="1479867"/>
                    <a:pt x="2828628" y="1479232"/>
                  </a:cubicBezTo>
                  <a:lnTo>
                    <a:pt x="2825772" y="1481137"/>
                  </a:lnTo>
                  <a:lnTo>
                    <a:pt x="2819425" y="1484629"/>
                  </a:lnTo>
                  <a:lnTo>
                    <a:pt x="2806729" y="1509077"/>
                  </a:lnTo>
                  <a:lnTo>
                    <a:pt x="2794987" y="1503996"/>
                  </a:lnTo>
                  <a:lnTo>
                    <a:pt x="2801335" y="1488122"/>
                  </a:lnTo>
                  <a:lnTo>
                    <a:pt x="2807047" y="1481137"/>
                  </a:lnTo>
                  <a:lnTo>
                    <a:pt x="2815933" y="1470024"/>
                  </a:lnTo>
                  <a:lnTo>
                    <a:pt x="2827359" y="1465897"/>
                  </a:lnTo>
                  <a:lnTo>
                    <a:pt x="2821012" y="1454149"/>
                  </a:lnTo>
                  <a:lnTo>
                    <a:pt x="2825137" y="1438274"/>
                  </a:lnTo>
                  <a:lnTo>
                    <a:pt x="2832436" y="1441449"/>
                  </a:lnTo>
                  <a:cubicBezTo>
                    <a:pt x="2832859" y="1448011"/>
                    <a:pt x="2833283" y="1454572"/>
                    <a:pt x="2833706" y="1461134"/>
                  </a:cubicBezTo>
                  <a:lnTo>
                    <a:pt x="2840371" y="1467484"/>
                  </a:lnTo>
                  <a:lnTo>
                    <a:pt x="2859414" y="1481137"/>
                  </a:lnTo>
                  <a:lnTo>
                    <a:pt x="2862588" y="1483042"/>
                  </a:lnTo>
                  <a:cubicBezTo>
                    <a:pt x="2862482" y="1482407"/>
                    <a:pt x="2862377" y="1481772"/>
                    <a:pt x="2862271" y="1481137"/>
                  </a:cubicBezTo>
                  <a:lnTo>
                    <a:pt x="2860366" y="1474152"/>
                  </a:lnTo>
                  <a:lnTo>
                    <a:pt x="2854653" y="1441132"/>
                  </a:lnTo>
                  <a:lnTo>
                    <a:pt x="2836563" y="1430972"/>
                  </a:lnTo>
                  <a:lnTo>
                    <a:pt x="2833072" y="1410017"/>
                  </a:lnTo>
                  <a:lnTo>
                    <a:pt x="2847036" y="1405255"/>
                  </a:lnTo>
                  <a:lnTo>
                    <a:pt x="2852749" y="1426527"/>
                  </a:lnTo>
                  <a:lnTo>
                    <a:pt x="2864174" y="1423987"/>
                  </a:lnTo>
                  <a:lnTo>
                    <a:pt x="2868300" y="1403350"/>
                  </a:lnTo>
                  <a:lnTo>
                    <a:pt x="2848941" y="1392554"/>
                  </a:lnTo>
                  <a:lnTo>
                    <a:pt x="2854970" y="1378267"/>
                  </a:lnTo>
                  <a:lnTo>
                    <a:pt x="2874013" y="1375727"/>
                  </a:lnTo>
                  <a:lnTo>
                    <a:pt x="2865761" y="1360170"/>
                  </a:lnTo>
                  <a:lnTo>
                    <a:pt x="2872744" y="1346200"/>
                  </a:lnTo>
                  <a:lnTo>
                    <a:pt x="2899721" y="1361757"/>
                  </a:lnTo>
                  <a:lnTo>
                    <a:pt x="2904482" y="1355407"/>
                  </a:lnTo>
                  <a:lnTo>
                    <a:pt x="2886390" y="1337945"/>
                  </a:lnTo>
                  <a:cubicBezTo>
                    <a:pt x="2886813" y="1332547"/>
                    <a:pt x="2887237" y="1327150"/>
                    <a:pt x="2887660" y="1321752"/>
                  </a:cubicBezTo>
                  <a:lnTo>
                    <a:pt x="2864174" y="1337945"/>
                  </a:lnTo>
                  <a:lnTo>
                    <a:pt x="2844496" y="1366519"/>
                  </a:lnTo>
                  <a:lnTo>
                    <a:pt x="2834976" y="1356360"/>
                  </a:lnTo>
                  <a:lnTo>
                    <a:pt x="2854970" y="1345247"/>
                  </a:lnTo>
                  <a:lnTo>
                    <a:pt x="2850527" y="1331912"/>
                  </a:lnTo>
                  <a:lnTo>
                    <a:pt x="2827041" y="1327467"/>
                  </a:lnTo>
                  <a:lnTo>
                    <a:pt x="2834659" y="1308735"/>
                  </a:lnTo>
                  <a:lnTo>
                    <a:pt x="2850527" y="1323340"/>
                  </a:lnTo>
                  <a:lnTo>
                    <a:pt x="2888296" y="1308100"/>
                  </a:lnTo>
                  <a:lnTo>
                    <a:pt x="2890518" y="1278890"/>
                  </a:lnTo>
                  <a:lnTo>
                    <a:pt x="2898768" y="1278255"/>
                  </a:lnTo>
                  <a:lnTo>
                    <a:pt x="2925112" y="1271905"/>
                  </a:lnTo>
                  <a:lnTo>
                    <a:pt x="2936854" y="1286510"/>
                  </a:lnTo>
                  <a:lnTo>
                    <a:pt x="2945741" y="1306830"/>
                  </a:lnTo>
                  <a:lnTo>
                    <a:pt x="2953675" y="1290637"/>
                  </a:lnTo>
                  <a:lnTo>
                    <a:pt x="2975891" y="1279843"/>
                  </a:lnTo>
                  <a:lnTo>
                    <a:pt x="2984143" y="1264285"/>
                  </a:lnTo>
                  <a:lnTo>
                    <a:pt x="2954945" y="1267460"/>
                  </a:lnTo>
                  <a:lnTo>
                    <a:pt x="2946376" y="1276033"/>
                  </a:lnTo>
                  <a:lnTo>
                    <a:pt x="2925746" y="1242377"/>
                  </a:lnTo>
                  <a:lnTo>
                    <a:pt x="2918447" y="1238250"/>
                  </a:lnTo>
                  <a:lnTo>
                    <a:pt x="2920351" y="1219200"/>
                  </a:lnTo>
                  <a:lnTo>
                    <a:pt x="2935267" y="1221423"/>
                  </a:lnTo>
                  <a:lnTo>
                    <a:pt x="2941297" y="1202373"/>
                  </a:lnTo>
                  <a:lnTo>
                    <a:pt x="2907338" y="1198563"/>
                  </a:lnTo>
                  <a:lnTo>
                    <a:pt x="2908607" y="1184593"/>
                  </a:lnTo>
                  <a:lnTo>
                    <a:pt x="2939394" y="1183323"/>
                  </a:lnTo>
                  <a:lnTo>
                    <a:pt x="2919081" y="1175068"/>
                  </a:lnTo>
                  <a:lnTo>
                    <a:pt x="2926063" y="1166495"/>
                  </a:lnTo>
                  <a:lnTo>
                    <a:pt x="2943202" y="1173798"/>
                  </a:lnTo>
                  <a:lnTo>
                    <a:pt x="2948280" y="1164273"/>
                  </a:lnTo>
                  <a:lnTo>
                    <a:pt x="2940980" y="1155065"/>
                  </a:lnTo>
                  <a:lnTo>
                    <a:pt x="2943202" y="1143318"/>
                  </a:lnTo>
                  <a:lnTo>
                    <a:pt x="2968273" y="1139825"/>
                  </a:lnTo>
                  <a:lnTo>
                    <a:pt x="2953358" y="1131570"/>
                  </a:lnTo>
                  <a:lnTo>
                    <a:pt x="2942884" y="1119187"/>
                  </a:lnTo>
                  <a:lnTo>
                    <a:pt x="2946058" y="1109662"/>
                  </a:lnTo>
                  <a:lnTo>
                    <a:pt x="2965102" y="1113473"/>
                  </a:lnTo>
                  <a:lnTo>
                    <a:pt x="2969862" y="1100772"/>
                  </a:lnTo>
                  <a:lnTo>
                    <a:pt x="2984778" y="1106170"/>
                  </a:lnTo>
                  <a:lnTo>
                    <a:pt x="2996522" y="1093470"/>
                  </a:lnTo>
                  <a:lnTo>
                    <a:pt x="3010169" y="1094105"/>
                  </a:lnTo>
                  <a:lnTo>
                    <a:pt x="3014294" y="1066800"/>
                  </a:lnTo>
                  <a:lnTo>
                    <a:pt x="3027942" y="1062355"/>
                  </a:lnTo>
                  <a:lnTo>
                    <a:pt x="3034289" y="1054735"/>
                  </a:lnTo>
                  <a:lnTo>
                    <a:pt x="3062536" y="1052830"/>
                  </a:lnTo>
                  <a:lnTo>
                    <a:pt x="3082848" y="1044892"/>
                  </a:lnTo>
                  <a:lnTo>
                    <a:pt x="3104107" y="1064577"/>
                  </a:lnTo>
                  <a:lnTo>
                    <a:pt x="3119976" y="1045527"/>
                  </a:lnTo>
                  <a:lnTo>
                    <a:pt x="3102520" y="1029017"/>
                  </a:lnTo>
                  <a:lnTo>
                    <a:pt x="3083799" y="1030287"/>
                  </a:lnTo>
                  <a:lnTo>
                    <a:pt x="3074913" y="1017587"/>
                  </a:lnTo>
                  <a:lnTo>
                    <a:pt x="3058410" y="1028382"/>
                  </a:lnTo>
                  <a:lnTo>
                    <a:pt x="3052697" y="1010602"/>
                  </a:lnTo>
                  <a:lnTo>
                    <a:pt x="3043175" y="1005204"/>
                  </a:lnTo>
                  <a:lnTo>
                    <a:pt x="3049206" y="973770"/>
                  </a:lnTo>
                  <a:lnTo>
                    <a:pt x="3072057" y="948370"/>
                  </a:lnTo>
                  <a:lnTo>
                    <a:pt x="3079991" y="969325"/>
                  </a:lnTo>
                  <a:lnTo>
                    <a:pt x="3093634" y="972500"/>
                  </a:lnTo>
                  <a:lnTo>
                    <a:pt x="3099029" y="980437"/>
                  </a:lnTo>
                  <a:lnTo>
                    <a:pt x="3110772" y="974087"/>
                  </a:lnTo>
                  <a:lnTo>
                    <a:pt x="3125689" y="985517"/>
                  </a:lnTo>
                  <a:lnTo>
                    <a:pt x="3140605" y="979167"/>
                  </a:lnTo>
                  <a:lnTo>
                    <a:pt x="3133623" y="967737"/>
                  </a:lnTo>
                  <a:lnTo>
                    <a:pt x="3150762" y="948687"/>
                  </a:lnTo>
                  <a:lnTo>
                    <a:pt x="3128545" y="959165"/>
                  </a:lnTo>
                  <a:lnTo>
                    <a:pt x="3107598" y="961387"/>
                  </a:lnTo>
                  <a:lnTo>
                    <a:pt x="3100933" y="952180"/>
                  </a:lnTo>
                  <a:lnTo>
                    <a:pt x="3120928" y="940432"/>
                  </a:lnTo>
                  <a:lnTo>
                    <a:pt x="3136480" y="921065"/>
                  </a:lnTo>
                  <a:lnTo>
                    <a:pt x="3125054" y="914080"/>
                  </a:lnTo>
                  <a:lnTo>
                    <a:pt x="3137749" y="903285"/>
                  </a:lnTo>
                  <a:lnTo>
                    <a:pt x="3126006" y="895982"/>
                  </a:lnTo>
                  <a:lnTo>
                    <a:pt x="3117437" y="886775"/>
                  </a:lnTo>
                  <a:lnTo>
                    <a:pt x="3130767" y="865502"/>
                  </a:lnTo>
                  <a:lnTo>
                    <a:pt x="3139971" y="846453"/>
                  </a:lnTo>
                  <a:lnTo>
                    <a:pt x="3158061" y="839150"/>
                  </a:lnTo>
                  <a:lnTo>
                    <a:pt x="3169487" y="806130"/>
                  </a:lnTo>
                  <a:lnTo>
                    <a:pt x="3179008" y="806130"/>
                  </a:lnTo>
                  <a:lnTo>
                    <a:pt x="3174882" y="816607"/>
                  </a:lnTo>
                  <a:lnTo>
                    <a:pt x="3180278" y="839785"/>
                  </a:lnTo>
                  <a:lnTo>
                    <a:pt x="3190116" y="854390"/>
                  </a:lnTo>
                  <a:lnTo>
                    <a:pt x="3192021" y="868995"/>
                  </a:lnTo>
                  <a:lnTo>
                    <a:pt x="3200590" y="852167"/>
                  </a:lnTo>
                  <a:lnTo>
                    <a:pt x="3218680" y="858518"/>
                  </a:lnTo>
                  <a:lnTo>
                    <a:pt x="3225028" y="849945"/>
                  </a:lnTo>
                  <a:lnTo>
                    <a:pt x="3219315" y="840420"/>
                  </a:lnTo>
                  <a:lnTo>
                    <a:pt x="3191069" y="848357"/>
                  </a:lnTo>
                  <a:lnTo>
                    <a:pt x="3195194" y="835340"/>
                  </a:lnTo>
                  <a:lnTo>
                    <a:pt x="3209794" y="835023"/>
                  </a:lnTo>
                  <a:lnTo>
                    <a:pt x="3217094" y="827720"/>
                  </a:lnTo>
                  <a:lnTo>
                    <a:pt x="3204398" y="809940"/>
                  </a:lnTo>
                  <a:lnTo>
                    <a:pt x="3218046" y="803590"/>
                  </a:lnTo>
                  <a:lnTo>
                    <a:pt x="3208207" y="786762"/>
                  </a:lnTo>
                  <a:lnTo>
                    <a:pt x="3190434" y="777555"/>
                  </a:lnTo>
                  <a:lnTo>
                    <a:pt x="3204716" y="760410"/>
                  </a:lnTo>
                  <a:lnTo>
                    <a:pt x="3237723" y="746440"/>
                  </a:lnTo>
                  <a:lnTo>
                    <a:pt x="3256766" y="757870"/>
                  </a:lnTo>
                  <a:lnTo>
                    <a:pt x="3273904" y="744853"/>
                  </a:lnTo>
                  <a:lnTo>
                    <a:pt x="3287551" y="776285"/>
                  </a:lnTo>
                  <a:lnTo>
                    <a:pt x="3305642" y="776285"/>
                  </a:lnTo>
                  <a:lnTo>
                    <a:pt x="3294851" y="757553"/>
                  </a:lnTo>
                  <a:lnTo>
                    <a:pt x="3315798" y="744535"/>
                  </a:lnTo>
                  <a:lnTo>
                    <a:pt x="3326589" y="729613"/>
                  </a:lnTo>
                  <a:lnTo>
                    <a:pt x="3312624" y="723580"/>
                  </a:lnTo>
                  <a:lnTo>
                    <a:pt x="3320876" y="705800"/>
                  </a:lnTo>
                  <a:lnTo>
                    <a:pt x="3310085" y="703578"/>
                  </a:lnTo>
                  <a:lnTo>
                    <a:pt x="3281839" y="732470"/>
                  </a:lnTo>
                  <a:lnTo>
                    <a:pt x="3269143" y="728343"/>
                  </a:lnTo>
                  <a:lnTo>
                    <a:pt x="3263748" y="710245"/>
                  </a:lnTo>
                  <a:lnTo>
                    <a:pt x="3249149" y="709610"/>
                  </a:lnTo>
                  <a:lnTo>
                    <a:pt x="3244705" y="728660"/>
                  </a:lnTo>
                  <a:lnTo>
                    <a:pt x="3220267" y="720088"/>
                  </a:lnTo>
                  <a:cubicBezTo>
                    <a:pt x="3219950" y="715643"/>
                    <a:pt x="3219632" y="711198"/>
                    <a:pt x="3219315" y="706753"/>
                  </a:cubicBezTo>
                  <a:lnTo>
                    <a:pt x="3252005" y="666430"/>
                  </a:lnTo>
                  <a:lnTo>
                    <a:pt x="3262161" y="634680"/>
                  </a:lnTo>
                  <a:lnTo>
                    <a:pt x="3284060" y="628330"/>
                  </a:lnTo>
                  <a:lnTo>
                    <a:pt x="3281839" y="615313"/>
                  </a:lnTo>
                  <a:lnTo>
                    <a:pt x="3314529" y="598168"/>
                  </a:lnTo>
                  <a:lnTo>
                    <a:pt x="3322780" y="579435"/>
                  </a:lnTo>
                  <a:lnTo>
                    <a:pt x="3375782" y="550225"/>
                  </a:lnTo>
                  <a:lnTo>
                    <a:pt x="3368800" y="538795"/>
                  </a:lnTo>
                  <a:lnTo>
                    <a:pt x="3365626" y="509268"/>
                  </a:lnTo>
                  <a:lnTo>
                    <a:pt x="3383082" y="459420"/>
                  </a:lnTo>
                  <a:lnTo>
                    <a:pt x="3397999" y="475295"/>
                  </a:lnTo>
                  <a:lnTo>
                    <a:pt x="3382447" y="500695"/>
                  </a:lnTo>
                  <a:lnTo>
                    <a:pt x="3392921" y="506728"/>
                  </a:lnTo>
                  <a:lnTo>
                    <a:pt x="3396095" y="496250"/>
                  </a:lnTo>
                  <a:lnTo>
                    <a:pt x="3407838" y="499425"/>
                  </a:lnTo>
                  <a:lnTo>
                    <a:pt x="3415137" y="518158"/>
                  </a:lnTo>
                  <a:lnTo>
                    <a:pt x="3420533" y="500378"/>
                  </a:lnTo>
                  <a:lnTo>
                    <a:pt x="3437671" y="512760"/>
                  </a:lnTo>
                  <a:lnTo>
                    <a:pt x="3449097" y="499108"/>
                  </a:lnTo>
                  <a:lnTo>
                    <a:pt x="3423389" y="483550"/>
                  </a:lnTo>
                  <a:cubicBezTo>
                    <a:pt x="3423072" y="477518"/>
                    <a:pt x="3422754" y="471485"/>
                    <a:pt x="3422437" y="465453"/>
                  </a:cubicBezTo>
                  <a:lnTo>
                    <a:pt x="3417042" y="452118"/>
                  </a:lnTo>
                  <a:lnTo>
                    <a:pt x="3442114" y="451800"/>
                  </a:lnTo>
                  <a:lnTo>
                    <a:pt x="3461792" y="498155"/>
                  </a:lnTo>
                  <a:lnTo>
                    <a:pt x="3488452" y="508315"/>
                  </a:lnTo>
                  <a:lnTo>
                    <a:pt x="3491625" y="528000"/>
                  </a:lnTo>
                  <a:lnTo>
                    <a:pt x="3516063" y="538478"/>
                  </a:lnTo>
                  <a:lnTo>
                    <a:pt x="3518285" y="524825"/>
                  </a:lnTo>
                  <a:lnTo>
                    <a:pt x="3488134" y="483868"/>
                  </a:lnTo>
                  <a:lnTo>
                    <a:pt x="3477343" y="482915"/>
                  </a:lnTo>
                  <a:lnTo>
                    <a:pt x="3464648" y="467358"/>
                  </a:lnTo>
                  <a:lnTo>
                    <a:pt x="3469726" y="443863"/>
                  </a:lnTo>
                  <a:lnTo>
                    <a:pt x="3455762" y="430528"/>
                  </a:lnTo>
                  <a:lnTo>
                    <a:pt x="3478930" y="391158"/>
                  </a:lnTo>
                  <a:lnTo>
                    <a:pt x="3499877" y="392110"/>
                  </a:lnTo>
                  <a:lnTo>
                    <a:pt x="3504955" y="382586"/>
                  </a:lnTo>
                  <a:lnTo>
                    <a:pt x="3519872" y="382268"/>
                  </a:lnTo>
                  <a:lnTo>
                    <a:pt x="3513842" y="401318"/>
                  </a:lnTo>
                  <a:lnTo>
                    <a:pt x="3521459" y="416240"/>
                  </a:lnTo>
                  <a:cubicBezTo>
                    <a:pt x="3521565" y="435819"/>
                    <a:pt x="3521670" y="455399"/>
                    <a:pt x="3521776" y="474978"/>
                  </a:cubicBezTo>
                  <a:lnTo>
                    <a:pt x="3539232" y="441323"/>
                  </a:lnTo>
                  <a:lnTo>
                    <a:pt x="3545262" y="385443"/>
                  </a:lnTo>
                  <a:lnTo>
                    <a:pt x="3559862" y="374013"/>
                  </a:lnTo>
                  <a:cubicBezTo>
                    <a:pt x="3560179" y="367980"/>
                    <a:pt x="3560497" y="361948"/>
                    <a:pt x="3560814" y="355915"/>
                  </a:cubicBezTo>
                  <a:lnTo>
                    <a:pt x="3577000" y="346390"/>
                  </a:lnTo>
                  <a:lnTo>
                    <a:pt x="3584934" y="337818"/>
                  </a:lnTo>
                  <a:lnTo>
                    <a:pt x="3583347" y="378775"/>
                  </a:lnTo>
                  <a:lnTo>
                    <a:pt x="3572874" y="405445"/>
                  </a:lnTo>
                  <a:lnTo>
                    <a:pt x="3584934" y="431480"/>
                  </a:lnTo>
                  <a:lnTo>
                    <a:pt x="3584934" y="456563"/>
                  </a:lnTo>
                  <a:lnTo>
                    <a:pt x="3565574" y="494980"/>
                  </a:lnTo>
                  <a:lnTo>
                    <a:pt x="3565574" y="505458"/>
                  </a:lnTo>
                  <a:lnTo>
                    <a:pt x="3590647" y="478788"/>
                  </a:lnTo>
                  <a:lnTo>
                    <a:pt x="3597629" y="443863"/>
                  </a:lnTo>
                  <a:lnTo>
                    <a:pt x="3607151" y="440688"/>
                  </a:lnTo>
                  <a:lnTo>
                    <a:pt x="3619846" y="457198"/>
                  </a:lnTo>
                  <a:lnTo>
                    <a:pt x="3627463" y="443545"/>
                  </a:lnTo>
                  <a:lnTo>
                    <a:pt x="3610007" y="428940"/>
                  </a:lnTo>
                  <a:lnTo>
                    <a:pt x="3605881" y="393380"/>
                  </a:lnTo>
                  <a:lnTo>
                    <a:pt x="3626828" y="379410"/>
                  </a:lnTo>
                  <a:lnTo>
                    <a:pt x="3629685" y="350835"/>
                  </a:lnTo>
                  <a:lnTo>
                    <a:pt x="3642380" y="337183"/>
                  </a:lnTo>
                  <a:lnTo>
                    <a:pt x="3652853" y="342263"/>
                  </a:lnTo>
                  <a:lnTo>
                    <a:pt x="3641428" y="366710"/>
                  </a:lnTo>
                  <a:lnTo>
                    <a:pt x="3662692" y="378140"/>
                  </a:lnTo>
                  <a:lnTo>
                    <a:pt x="3668722" y="349565"/>
                  </a:lnTo>
                  <a:lnTo>
                    <a:pt x="3689986" y="351471"/>
                  </a:lnTo>
                  <a:lnTo>
                    <a:pt x="3669357" y="331785"/>
                  </a:lnTo>
                  <a:lnTo>
                    <a:pt x="3676974" y="316863"/>
                  </a:lnTo>
                  <a:lnTo>
                    <a:pt x="3692843" y="327023"/>
                  </a:lnTo>
                  <a:lnTo>
                    <a:pt x="3703951" y="353375"/>
                  </a:lnTo>
                  <a:lnTo>
                    <a:pt x="3718550" y="355598"/>
                  </a:lnTo>
                  <a:lnTo>
                    <a:pt x="3728072" y="377505"/>
                  </a:lnTo>
                  <a:lnTo>
                    <a:pt x="3747432" y="396238"/>
                  </a:lnTo>
                  <a:lnTo>
                    <a:pt x="3742671" y="347660"/>
                  </a:lnTo>
                  <a:lnTo>
                    <a:pt x="3755366" y="329563"/>
                  </a:lnTo>
                  <a:lnTo>
                    <a:pt x="3741402" y="310831"/>
                  </a:lnTo>
                  <a:lnTo>
                    <a:pt x="3754097" y="299083"/>
                  </a:lnTo>
                  <a:lnTo>
                    <a:pt x="3732832" y="284796"/>
                  </a:lnTo>
                  <a:lnTo>
                    <a:pt x="3722042" y="307020"/>
                  </a:lnTo>
                  <a:lnTo>
                    <a:pt x="3702047" y="286066"/>
                  </a:lnTo>
                  <a:cubicBezTo>
                    <a:pt x="3702259" y="278340"/>
                    <a:pt x="3702470" y="270614"/>
                    <a:pt x="3702682" y="262888"/>
                  </a:cubicBezTo>
                  <a:lnTo>
                    <a:pt x="3679830" y="270191"/>
                  </a:lnTo>
                  <a:lnTo>
                    <a:pt x="3669992" y="254633"/>
                  </a:lnTo>
                  <a:lnTo>
                    <a:pt x="3686813" y="249236"/>
                  </a:lnTo>
                  <a:lnTo>
                    <a:pt x="3699508" y="257491"/>
                  </a:lnTo>
                  <a:lnTo>
                    <a:pt x="3701729" y="235583"/>
                  </a:lnTo>
                  <a:lnTo>
                    <a:pt x="3716646" y="253363"/>
                  </a:lnTo>
                  <a:lnTo>
                    <a:pt x="3718550" y="269238"/>
                  </a:lnTo>
                  <a:lnTo>
                    <a:pt x="3734419" y="275271"/>
                  </a:lnTo>
                  <a:lnTo>
                    <a:pt x="3730293" y="265746"/>
                  </a:lnTo>
                  <a:lnTo>
                    <a:pt x="3744893" y="235266"/>
                  </a:lnTo>
                  <a:lnTo>
                    <a:pt x="3771235" y="242251"/>
                  </a:lnTo>
                  <a:lnTo>
                    <a:pt x="3769648" y="285431"/>
                  </a:lnTo>
                  <a:lnTo>
                    <a:pt x="3794086" y="289241"/>
                  </a:lnTo>
                  <a:lnTo>
                    <a:pt x="3783295" y="269556"/>
                  </a:lnTo>
                  <a:lnTo>
                    <a:pt x="3790913" y="260031"/>
                  </a:lnTo>
                  <a:lnTo>
                    <a:pt x="3798212" y="266381"/>
                  </a:lnTo>
                  <a:lnTo>
                    <a:pt x="3841376" y="274001"/>
                  </a:lnTo>
                  <a:lnTo>
                    <a:pt x="3828998" y="295273"/>
                  </a:lnTo>
                  <a:lnTo>
                    <a:pt x="3855658" y="294321"/>
                  </a:lnTo>
                  <a:lnTo>
                    <a:pt x="3838837" y="314323"/>
                  </a:lnTo>
                  <a:lnTo>
                    <a:pt x="3855975" y="341628"/>
                  </a:lnTo>
                  <a:lnTo>
                    <a:pt x="3871844" y="335913"/>
                  </a:lnTo>
                  <a:lnTo>
                    <a:pt x="3865179" y="301306"/>
                  </a:lnTo>
                  <a:lnTo>
                    <a:pt x="3879461" y="284478"/>
                  </a:lnTo>
                  <a:lnTo>
                    <a:pt x="3862640" y="279398"/>
                  </a:lnTo>
                  <a:lnTo>
                    <a:pt x="3866766" y="252728"/>
                  </a:lnTo>
                  <a:lnTo>
                    <a:pt x="3885809" y="256856"/>
                  </a:lnTo>
                  <a:lnTo>
                    <a:pt x="3891839" y="239076"/>
                  </a:lnTo>
                  <a:lnTo>
                    <a:pt x="3894060" y="225423"/>
                  </a:lnTo>
                  <a:lnTo>
                    <a:pt x="3904534" y="220978"/>
                  </a:lnTo>
                  <a:lnTo>
                    <a:pt x="3929289" y="187006"/>
                  </a:lnTo>
                  <a:lnTo>
                    <a:pt x="3943254" y="185736"/>
                  </a:lnTo>
                  <a:lnTo>
                    <a:pt x="3965470" y="200658"/>
                  </a:lnTo>
                  <a:lnTo>
                    <a:pt x="3976261" y="187641"/>
                  </a:lnTo>
                  <a:lnTo>
                    <a:pt x="3960075" y="171766"/>
                  </a:lnTo>
                  <a:lnTo>
                    <a:pt x="3972453" y="131761"/>
                  </a:lnTo>
                  <a:lnTo>
                    <a:pt x="3994986" y="144143"/>
                  </a:lnTo>
                  <a:lnTo>
                    <a:pt x="3999747" y="129538"/>
                  </a:lnTo>
                  <a:lnTo>
                    <a:pt x="3988004" y="110806"/>
                  </a:lnTo>
                  <a:lnTo>
                    <a:pt x="3959440" y="105726"/>
                  </a:lnTo>
                  <a:lnTo>
                    <a:pt x="3959440" y="84453"/>
                  </a:lnTo>
                  <a:lnTo>
                    <a:pt x="3967692" y="78103"/>
                  </a:lnTo>
                  <a:lnTo>
                    <a:pt x="3995621" y="102233"/>
                  </a:lnTo>
                  <a:lnTo>
                    <a:pt x="4004825" y="96836"/>
                  </a:lnTo>
                  <a:lnTo>
                    <a:pt x="3998478" y="80008"/>
                  </a:lnTo>
                  <a:lnTo>
                    <a:pt x="4002286" y="45083"/>
                  </a:lnTo>
                  <a:lnTo>
                    <a:pt x="4010855" y="49211"/>
                  </a:lnTo>
                  <a:lnTo>
                    <a:pt x="4021646" y="71436"/>
                  </a:lnTo>
                  <a:lnTo>
                    <a:pt x="4027676" y="42861"/>
                  </a:lnTo>
                  <a:lnTo>
                    <a:pt x="4035293" y="40638"/>
                  </a:lnTo>
                  <a:lnTo>
                    <a:pt x="4041641" y="66673"/>
                  </a:lnTo>
                  <a:lnTo>
                    <a:pt x="4054336" y="69848"/>
                  </a:lnTo>
                  <a:lnTo>
                    <a:pt x="4064175" y="95248"/>
                  </a:lnTo>
                  <a:lnTo>
                    <a:pt x="4079726" y="78103"/>
                  </a:lnTo>
                  <a:lnTo>
                    <a:pt x="4104164" y="67626"/>
                  </a:lnTo>
                  <a:lnTo>
                    <a:pt x="4108290" y="85088"/>
                  </a:lnTo>
                  <a:lnTo>
                    <a:pt x="4059097" y="155256"/>
                  </a:lnTo>
                  <a:lnTo>
                    <a:pt x="4042276" y="238758"/>
                  </a:lnTo>
                  <a:lnTo>
                    <a:pt x="4027676" y="261936"/>
                  </a:lnTo>
                  <a:lnTo>
                    <a:pt x="4034024" y="290510"/>
                  </a:lnTo>
                  <a:lnTo>
                    <a:pt x="4046719" y="293685"/>
                  </a:lnTo>
                  <a:lnTo>
                    <a:pt x="4057510" y="275588"/>
                  </a:lnTo>
                  <a:lnTo>
                    <a:pt x="4081631" y="245743"/>
                  </a:lnTo>
                  <a:lnTo>
                    <a:pt x="4063540" y="247013"/>
                  </a:lnTo>
                  <a:cubicBezTo>
                    <a:pt x="4063752" y="242039"/>
                    <a:pt x="4063963" y="237065"/>
                    <a:pt x="4064175" y="232091"/>
                  </a:cubicBezTo>
                  <a:lnTo>
                    <a:pt x="4126063" y="154621"/>
                  </a:lnTo>
                  <a:lnTo>
                    <a:pt x="4140663" y="113663"/>
                  </a:lnTo>
                  <a:lnTo>
                    <a:pt x="4166688" y="90168"/>
                  </a:lnTo>
                  <a:lnTo>
                    <a:pt x="4171766" y="66673"/>
                  </a:lnTo>
                  <a:lnTo>
                    <a:pt x="4189856" y="50798"/>
                  </a:lnTo>
                  <a:lnTo>
                    <a:pt x="4187635" y="75881"/>
                  </a:lnTo>
                  <a:lnTo>
                    <a:pt x="4197473" y="93026"/>
                  </a:lnTo>
                  <a:lnTo>
                    <a:pt x="4195252" y="106678"/>
                  </a:lnTo>
                  <a:lnTo>
                    <a:pt x="4179383" y="116203"/>
                  </a:lnTo>
                  <a:lnTo>
                    <a:pt x="4170179" y="139381"/>
                  </a:lnTo>
                  <a:lnTo>
                    <a:pt x="4197791" y="131761"/>
                  </a:lnTo>
                  <a:lnTo>
                    <a:pt x="4185731" y="200658"/>
                  </a:lnTo>
                  <a:lnTo>
                    <a:pt x="4200330" y="201293"/>
                  </a:lnTo>
                  <a:lnTo>
                    <a:pt x="4222546" y="187323"/>
                  </a:lnTo>
                  <a:lnTo>
                    <a:pt x="4238098" y="143191"/>
                  </a:lnTo>
                  <a:lnTo>
                    <a:pt x="4246667" y="155573"/>
                  </a:lnTo>
                  <a:lnTo>
                    <a:pt x="4250476" y="141921"/>
                  </a:lnTo>
                  <a:lnTo>
                    <a:pt x="4236828" y="126363"/>
                  </a:lnTo>
                  <a:lnTo>
                    <a:pt x="4240954" y="106043"/>
                  </a:lnTo>
                  <a:lnTo>
                    <a:pt x="4258727" y="101916"/>
                  </a:lnTo>
                  <a:lnTo>
                    <a:pt x="4264123" y="93343"/>
                  </a:lnTo>
                  <a:lnTo>
                    <a:pt x="4277770" y="74293"/>
                  </a:lnTo>
                  <a:lnTo>
                    <a:pt x="4268884" y="63498"/>
                  </a:lnTo>
                  <a:lnTo>
                    <a:pt x="4274279" y="39686"/>
                  </a:lnTo>
                  <a:lnTo>
                    <a:pt x="4286657" y="33336"/>
                  </a:lnTo>
                  <a:lnTo>
                    <a:pt x="4277135" y="19366"/>
                  </a:lnTo>
                  <a:close/>
                  <a:moveTo>
                    <a:pt x="4105211" y="0"/>
                  </a:moveTo>
                  <a:lnTo>
                    <a:pt x="4132404" y="29210"/>
                  </a:lnTo>
                  <a:lnTo>
                    <a:pt x="4151279" y="20320"/>
                  </a:lnTo>
                  <a:lnTo>
                    <a:pt x="4142001" y="37465"/>
                  </a:lnTo>
                  <a:lnTo>
                    <a:pt x="4118327" y="43180"/>
                  </a:lnTo>
                  <a:lnTo>
                    <a:pt x="4092734" y="44133"/>
                  </a:lnTo>
                  <a:lnTo>
                    <a:pt x="4070660" y="57150"/>
                  </a:lnTo>
                  <a:lnTo>
                    <a:pt x="4067141" y="41275"/>
                  </a:lnTo>
                  <a:lnTo>
                    <a:pt x="4088575" y="39370"/>
                  </a:lnTo>
                  <a:lnTo>
                    <a:pt x="4087295" y="29528"/>
                  </a:lnTo>
                  <a:lnTo>
                    <a:pt x="4068100" y="26353"/>
                  </a:lnTo>
                  <a:lnTo>
                    <a:pt x="4072259" y="12065"/>
                  </a:lnTo>
                  <a:lnTo>
                    <a:pt x="4098812" y="10478"/>
                  </a:lnTo>
                  <a:close/>
                </a:path>
              </a:pathLst>
            </a:custGeom>
            <a:solidFill>
              <a:srgbClr val="D2D2D4"/>
            </a:solidFill>
            <a:ln w="19050"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32" name="Oval 31"/>
            <p:cNvSpPr/>
            <p:nvPr/>
          </p:nvSpPr>
          <p:spPr>
            <a:xfrm>
              <a:off x="187854" y="1231952"/>
              <a:ext cx="4389120" cy="4389120"/>
            </a:xfrm>
            <a:prstGeom prst="ellipse">
              <a:avLst/>
            </a:prstGeom>
            <a:noFill/>
            <a:ln w="285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3" name="Group 32"/>
            <p:cNvGrpSpPr/>
            <p:nvPr/>
          </p:nvGrpSpPr>
          <p:grpSpPr>
            <a:xfrm>
              <a:off x="2547413" y="1506319"/>
              <a:ext cx="680587" cy="1396591"/>
              <a:chOff x="4629150" y="369888"/>
              <a:chExt cx="1128713" cy="2316163"/>
            </a:xfrm>
            <a:solidFill>
              <a:srgbClr val="9FD55B"/>
            </a:solidFill>
          </p:grpSpPr>
          <p:sp>
            <p:nvSpPr>
              <p:cNvPr id="34" name="Freeform 33"/>
              <p:cNvSpPr>
                <a:spLocks/>
              </p:cNvSpPr>
              <p:nvPr/>
            </p:nvSpPr>
            <p:spPr bwMode="auto">
              <a:xfrm>
                <a:off x="4827588" y="2563813"/>
                <a:ext cx="22225" cy="28575"/>
              </a:xfrm>
              <a:custGeom>
                <a:avLst/>
                <a:gdLst>
                  <a:gd name="T0" fmla="*/ 67 w 67"/>
                  <a:gd name="T1" fmla="*/ 73 h 89"/>
                  <a:gd name="T2" fmla="*/ 54 w 67"/>
                  <a:gd name="T3" fmla="*/ 12 h 89"/>
                  <a:gd name="T4" fmla="*/ 17 w 67"/>
                  <a:gd name="T5" fmla="*/ 0 h 89"/>
                  <a:gd name="T6" fmla="*/ 0 w 67"/>
                  <a:gd name="T7" fmla="*/ 14 h 89"/>
                  <a:gd name="T8" fmla="*/ 1 w 67"/>
                  <a:gd name="T9" fmla="*/ 69 h 89"/>
                  <a:gd name="T10" fmla="*/ 21 w 67"/>
                  <a:gd name="T11" fmla="*/ 89 h 89"/>
                  <a:gd name="T12" fmla="*/ 67 w 67"/>
                  <a:gd name="T13" fmla="*/ 73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7" h="89">
                    <a:moveTo>
                      <a:pt x="67" y="73"/>
                    </a:moveTo>
                    <a:lnTo>
                      <a:pt x="54" y="12"/>
                    </a:lnTo>
                    <a:lnTo>
                      <a:pt x="17" y="0"/>
                    </a:lnTo>
                    <a:lnTo>
                      <a:pt x="0" y="14"/>
                    </a:lnTo>
                    <a:lnTo>
                      <a:pt x="1" y="69"/>
                    </a:lnTo>
                    <a:lnTo>
                      <a:pt x="21" y="89"/>
                    </a:lnTo>
                    <a:lnTo>
                      <a:pt x="67" y="73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" name="Freeform 34"/>
              <p:cNvSpPr>
                <a:spLocks/>
              </p:cNvSpPr>
              <p:nvPr/>
            </p:nvSpPr>
            <p:spPr bwMode="auto">
              <a:xfrm>
                <a:off x="4802188" y="2620963"/>
                <a:ext cx="17463" cy="23813"/>
              </a:xfrm>
              <a:custGeom>
                <a:avLst/>
                <a:gdLst>
                  <a:gd name="T0" fmla="*/ 3 w 57"/>
                  <a:gd name="T1" fmla="*/ 17 h 73"/>
                  <a:gd name="T2" fmla="*/ 0 w 57"/>
                  <a:gd name="T3" fmla="*/ 33 h 73"/>
                  <a:gd name="T4" fmla="*/ 20 w 57"/>
                  <a:gd name="T5" fmla="*/ 73 h 73"/>
                  <a:gd name="T6" fmla="*/ 57 w 57"/>
                  <a:gd name="T7" fmla="*/ 37 h 73"/>
                  <a:gd name="T8" fmla="*/ 47 w 57"/>
                  <a:gd name="T9" fmla="*/ 0 h 73"/>
                  <a:gd name="T10" fmla="*/ 3 w 57"/>
                  <a:gd name="T11" fmla="*/ 17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7" h="73">
                    <a:moveTo>
                      <a:pt x="3" y="17"/>
                    </a:moveTo>
                    <a:lnTo>
                      <a:pt x="0" y="33"/>
                    </a:lnTo>
                    <a:lnTo>
                      <a:pt x="20" y="73"/>
                    </a:lnTo>
                    <a:lnTo>
                      <a:pt x="57" y="37"/>
                    </a:lnTo>
                    <a:lnTo>
                      <a:pt x="47" y="0"/>
                    </a:lnTo>
                    <a:lnTo>
                      <a:pt x="3" y="17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" name="Freeform 35"/>
              <p:cNvSpPr>
                <a:spLocks/>
              </p:cNvSpPr>
              <p:nvPr/>
            </p:nvSpPr>
            <p:spPr bwMode="auto">
              <a:xfrm>
                <a:off x="4826000" y="2620963"/>
                <a:ext cx="12700" cy="20638"/>
              </a:xfrm>
              <a:custGeom>
                <a:avLst/>
                <a:gdLst>
                  <a:gd name="T0" fmla="*/ 0 w 40"/>
                  <a:gd name="T1" fmla="*/ 10 h 65"/>
                  <a:gd name="T2" fmla="*/ 34 w 40"/>
                  <a:gd name="T3" fmla="*/ 65 h 65"/>
                  <a:gd name="T4" fmla="*/ 40 w 40"/>
                  <a:gd name="T5" fmla="*/ 25 h 65"/>
                  <a:gd name="T6" fmla="*/ 26 w 40"/>
                  <a:gd name="T7" fmla="*/ 0 h 65"/>
                  <a:gd name="T8" fmla="*/ 0 w 40"/>
                  <a:gd name="T9" fmla="*/ 1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65">
                    <a:moveTo>
                      <a:pt x="0" y="10"/>
                    </a:moveTo>
                    <a:lnTo>
                      <a:pt x="34" y="65"/>
                    </a:lnTo>
                    <a:lnTo>
                      <a:pt x="40" y="25"/>
                    </a:lnTo>
                    <a:lnTo>
                      <a:pt x="26" y="0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" name="Freeform 36"/>
              <p:cNvSpPr>
                <a:spLocks/>
              </p:cNvSpPr>
              <p:nvPr/>
            </p:nvSpPr>
            <p:spPr bwMode="auto">
              <a:xfrm>
                <a:off x="4783138" y="2632075"/>
                <a:ext cx="14288" cy="17463"/>
              </a:xfrm>
              <a:custGeom>
                <a:avLst/>
                <a:gdLst>
                  <a:gd name="T0" fmla="*/ 0 w 46"/>
                  <a:gd name="T1" fmla="*/ 37 h 54"/>
                  <a:gd name="T2" fmla="*/ 31 w 46"/>
                  <a:gd name="T3" fmla="*/ 54 h 54"/>
                  <a:gd name="T4" fmla="*/ 46 w 46"/>
                  <a:gd name="T5" fmla="*/ 37 h 54"/>
                  <a:gd name="T6" fmla="*/ 10 w 46"/>
                  <a:gd name="T7" fmla="*/ 0 h 54"/>
                  <a:gd name="T8" fmla="*/ 0 w 46"/>
                  <a:gd name="T9" fmla="*/ 3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6" h="54">
                    <a:moveTo>
                      <a:pt x="0" y="37"/>
                    </a:moveTo>
                    <a:lnTo>
                      <a:pt x="31" y="54"/>
                    </a:lnTo>
                    <a:lnTo>
                      <a:pt x="46" y="37"/>
                    </a:lnTo>
                    <a:lnTo>
                      <a:pt x="10" y="0"/>
                    </a:lnTo>
                    <a:lnTo>
                      <a:pt x="0" y="37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" name="Freeform 37"/>
              <p:cNvSpPr>
                <a:spLocks/>
              </p:cNvSpPr>
              <p:nvPr/>
            </p:nvSpPr>
            <p:spPr bwMode="auto">
              <a:xfrm>
                <a:off x="4845050" y="2606675"/>
                <a:ext cx="15875" cy="28575"/>
              </a:xfrm>
              <a:custGeom>
                <a:avLst/>
                <a:gdLst>
                  <a:gd name="T0" fmla="*/ 0 w 47"/>
                  <a:gd name="T1" fmla="*/ 57 h 90"/>
                  <a:gd name="T2" fmla="*/ 21 w 47"/>
                  <a:gd name="T3" fmla="*/ 90 h 90"/>
                  <a:gd name="T4" fmla="*/ 43 w 47"/>
                  <a:gd name="T5" fmla="*/ 70 h 90"/>
                  <a:gd name="T6" fmla="*/ 47 w 47"/>
                  <a:gd name="T7" fmla="*/ 20 h 90"/>
                  <a:gd name="T8" fmla="*/ 30 w 47"/>
                  <a:gd name="T9" fmla="*/ 0 h 90"/>
                  <a:gd name="T10" fmla="*/ 0 w 47"/>
                  <a:gd name="T11" fmla="*/ 5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7" h="90">
                    <a:moveTo>
                      <a:pt x="0" y="57"/>
                    </a:moveTo>
                    <a:lnTo>
                      <a:pt x="21" y="90"/>
                    </a:lnTo>
                    <a:lnTo>
                      <a:pt x="43" y="70"/>
                    </a:lnTo>
                    <a:lnTo>
                      <a:pt x="47" y="20"/>
                    </a:lnTo>
                    <a:lnTo>
                      <a:pt x="30" y="0"/>
                    </a:lnTo>
                    <a:lnTo>
                      <a:pt x="0" y="57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" name="Freeform 38"/>
              <p:cNvSpPr>
                <a:spLocks/>
              </p:cNvSpPr>
              <p:nvPr/>
            </p:nvSpPr>
            <p:spPr bwMode="auto">
              <a:xfrm>
                <a:off x="4629150" y="2574925"/>
                <a:ext cx="55563" cy="74613"/>
              </a:xfrm>
              <a:custGeom>
                <a:avLst/>
                <a:gdLst>
                  <a:gd name="T0" fmla="*/ 92 w 179"/>
                  <a:gd name="T1" fmla="*/ 0 h 238"/>
                  <a:gd name="T2" fmla="*/ 79 w 179"/>
                  <a:gd name="T3" fmla="*/ 6 h 238"/>
                  <a:gd name="T4" fmla="*/ 96 w 179"/>
                  <a:gd name="T5" fmla="*/ 27 h 238"/>
                  <a:gd name="T6" fmla="*/ 89 w 179"/>
                  <a:gd name="T7" fmla="*/ 60 h 238"/>
                  <a:gd name="T8" fmla="*/ 59 w 179"/>
                  <a:gd name="T9" fmla="*/ 43 h 238"/>
                  <a:gd name="T10" fmla="*/ 53 w 179"/>
                  <a:gd name="T11" fmla="*/ 80 h 238"/>
                  <a:gd name="T12" fmla="*/ 40 w 179"/>
                  <a:gd name="T13" fmla="*/ 110 h 238"/>
                  <a:gd name="T14" fmla="*/ 0 w 179"/>
                  <a:gd name="T15" fmla="*/ 73 h 238"/>
                  <a:gd name="T16" fmla="*/ 0 w 179"/>
                  <a:gd name="T17" fmla="*/ 103 h 238"/>
                  <a:gd name="T18" fmla="*/ 26 w 179"/>
                  <a:gd name="T19" fmla="*/ 154 h 238"/>
                  <a:gd name="T20" fmla="*/ 54 w 179"/>
                  <a:gd name="T21" fmla="*/ 203 h 238"/>
                  <a:gd name="T22" fmla="*/ 110 w 179"/>
                  <a:gd name="T23" fmla="*/ 196 h 238"/>
                  <a:gd name="T24" fmla="*/ 138 w 179"/>
                  <a:gd name="T25" fmla="*/ 238 h 238"/>
                  <a:gd name="T26" fmla="*/ 160 w 179"/>
                  <a:gd name="T27" fmla="*/ 208 h 238"/>
                  <a:gd name="T28" fmla="*/ 110 w 179"/>
                  <a:gd name="T29" fmla="*/ 182 h 238"/>
                  <a:gd name="T30" fmla="*/ 107 w 179"/>
                  <a:gd name="T31" fmla="*/ 152 h 238"/>
                  <a:gd name="T32" fmla="*/ 133 w 179"/>
                  <a:gd name="T33" fmla="*/ 146 h 238"/>
                  <a:gd name="T34" fmla="*/ 129 w 179"/>
                  <a:gd name="T35" fmla="*/ 96 h 238"/>
                  <a:gd name="T36" fmla="*/ 179 w 179"/>
                  <a:gd name="T37" fmla="*/ 102 h 238"/>
                  <a:gd name="T38" fmla="*/ 92 w 179"/>
                  <a:gd name="T39" fmla="*/ 0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79" h="238">
                    <a:moveTo>
                      <a:pt x="92" y="0"/>
                    </a:moveTo>
                    <a:lnTo>
                      <a:pt x="79" y="6"/>
                    </a:lnTo>
                    <a:lnTo>
                      <a:pt x="96" y="27"/>
                    </a:lnTo>
                    <a:lnTo>
                      <a:pt x="89" y="60"/>
                    </a:lnTo>
                    <a:lnTo>
                      <a:pt x="59" y="43"/>
                    </a:lnTo>
                    <a:lnTo>
                      <a:pt x="53" y="80"/>
                    </a:lnTo>
                    <a:lnTo>
                      <a:pt x="40" y="110"/>
                    </a:lnTo>
                    <a:lnTo>
                      <a:pt x="0" y="73"/>
                    </a:lnTo>
                    <a:lnTo>
                      <a:pt x="0" y="103"/>
                    </a:lnTo>
                    <a:lnTo>
                      <a:pt x="26" y="154"/>
                    </a:lnTo>
                    <a:lnTo>
                      <a:pt x="54" y="203"/>
                    </a:lnTo>
                    <a:lnTo>
                      <a:pt x="110" y="196"/>
                    </a:lnTo>
                    <a:lnTo>
                      <a:pt x="138" y="238"/>
                    </a:lnTo>
                    <a:lnTo>
                      <a:pt x="160" y="208"/>
                    </a:lnTo>
                    <a:lnTo>
                      <a:pt x="110" y="182"/>
                    </a:lnTo>
                    <a:lnTo>
                      <a:pt x="107" y="152"/>
                    </a:lnTo>
                    <a:lnTo>
                      <a:pt x="133" y="146"/>
                    </a:lnTo>
                    <a:lnTo>
                      <a:pt x="129" y="96"/>
                    </a:lnTo>
                    <a:lnTo>
                      <a:pt x="179" y="102"/>
                    </a:lnTo>
                    <a:lnTo>
                      <a:pt x="92" y="0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" name="Freeform 39"/>
              <p:cNvSpPr>
                <a:spLocks/>
              </p:cNvSpPr>
              <p:nvPr/>
            </p:nvSpPr>
            <p:spPr bwMode="auto">
              <a:xfrm>
                <a:off x="4772025" y="2001838"/>
                <a:ext cx="31750" cy="23813"/>
              </a:xfrm>
              <a:custGeom>
                <a:avLst/>
                <a:gdLst>
                  <a:gd name="T0" fmla="*/ 84 w 100"/>
                  <a:gd name="T1" fmla="*/ 3 h 74"/>
                  <a:gd name="T2" fmla="*/ 13 w 100"/>
                  <a:gd name="T3" fmla="*/ 0 h 74"/>
                  <a:gd name="T4" fmla="*/ 0 w 100"/>
                  <a:gd name="T5" fmla="*/ 20 h 74"/>
                  <a:gd name="T6" fmla="*/ 27 w 100"/>
                  <a:gd name="T7" fmla="*/ 74 h 74"/>
                  <a:gd name="T8" fmla="*/ 74 w 100"/>
                  <a:gd name="T9" fmla="*/ 62 h 74"/>
                  <a:gd name="T10" fmla="*/ 64 w 100"/>
                  <a:gd name="T11" fmla="*/ 34 h 74"/>
                  <a:gd name="T12" fmla="*/ 100 w 100"/>
                  <a:gd name="T13" fmla="*/ 39 h 74"/>
                  <a:gd name="T14" fmla="*/ 84 w 100"/>
                  <a:gd name="T15" fmla="*/ 3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0" h="74">
                    <a:moveTo>
                      <a:pt x="84" y="3"/>
                    </a:moveTo>
                    <a:lnTo>
                      <a:pt x="13" y="0"/>
                    </a:lnTo>
                    <a:lnTo>
                      <a:pt x="0" y="20"/>
                    </a:lnTo>
                    <a:lnTo>
                      <a:pt x="27" y="74"/>
                    </a:lnTo>
                    <a:lnTo>
                      <a:pt x="74" y="62"/>
                    </a:lnTo>
                    <a:lnTo>
                      <a:pt x="64" y="34"/>
                    </a:lnTo>
                    <a:lnTo>
                      <a:pt x="100" y="39"/>
                    </a:lnTo>
                    <a:lnTo>
                      <a:pt x="84" y="3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" name="Freeform 40"/>
              <p:cNvSpPr>
                <a:spLocks/>
              </p:cNvSpPr>
              <p:nvPr/>
            </p:nvSpPr>
            <p:spPr bwMode="auto">
              <a:xfrm>
                <a:off x="4862513" y="2587625"/>
                <a:ext cx="20638" cy="15875"/>
              </a:xfrm>
              <a:custGeom>
                <a:avLst/>
                <a:gdLst>
                  <a:gd name="T0" fmla="*/ 34 w 64"/>
                  <a:gd name="T1" fmla="*/ 0 h 47"/>
                  <a:gd name="T2" fmla="*/ 0 w 64"/>
                  <a:gd name="T3" fmla="*/ 14 h 47"/>
                  <a:gd name="T4" fmla="*/ 32 w 64"/>
                  <a:gd name="T5" fmla="*/ 47 h 47"/>
                  <a:gd name="T6" fmla="*/ 64 w 64"/>
                  <a:gd name="T7" fmla="*/ 40 h 47"/>
                  <a:gd name="T8" fmla="*/ 64 w 64"/>
                  <a:gd name="T9" fmla="*/ 14 h 47"/>
                  <a:gd name="T10" fmla="*/ 34 w 64"/>
                  <a:gd name="T11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4" h="47">
                    <a:moveTo>
                      <a:pt x="34" y="0"/>
                    </a:moveTo>
                    <a:lnTo>
                      <a:pt x="0" y="14"/>
                    </a:lnTo>
                    <a:lnTo>
                      <a:pt x="32" y="47"/>
                    </a:lnTo>
                    <a:lnTo>
                      <a:pt x="64" y="40"/>
                    </a:lnTo>
                    <a:lnTo>
                      <a:pt x="64" y="14"/>
                    </a:lnTo>
                    <a:lnTo>
                      <a:pt x="34" y="0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" name="Freeform 41"/>
              <p:cNvSpPr>
                <a:spLocks/>
              </p:cNvSpPr>
              <p:nvPr/>
            </p:nvSpPr>
            <p:spPr bwMode="auto">
              <a:xfrm>
                <a:off x="5056188" y="2225675"/>
                <a:ext cx="22225" cy="25400"/>
              </a:xfrm>
              <a:custGeom>
                <a:avLst/>
                <a:gdLst>
                  <a:gd name="T0" fmla="*/ 39 w 70"/>
                  <a:gd name="T1" fmla="*/ 83 h 83"/>
                  <a:gd name="T2" fmla="*/ 39 w 70"/>
                  <a:gd name="T3" fmla="*/ 52 h 83"/>
                  <a:gd name="T4" fmla="*/ 70 w 70"/>
                  <a:gd name="T5" fmla="*/ 24 h 83"/>
                  <a:gd name="T6" fmla="*/ 51 w 70"/>
                  <a:gd name="T7" fmla="*/ 0 h 83"/>
                  <a:gd name="T8" fmla="*/ 0 w 70"/>
                  <a:gd name="T9" fmla="*/ 8 h 83"/>
                  <a:gd name="T10" fmla="*/ 0 w 70"/>
                  <a:gd name="T11" fmla="*/ 45 h 83"/>
                  <a:gd name="T12" fmla="*/ 2 w 70"/>
                  <a:gd name="T13" fmla="*/ 75 h 83"/>
                  <a:gd name="T14" fmla="*/ 39 w 70"/>
                  <a:gd name="T15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0" h="83">
                    <a:moveTo>
                      <a:pt x="39" y="83"/>
                    </a:moveTo>
                    <a:lnTo>
                      <a:pt x="39" y="52"/>
                    </a:lnTo>
                    <a:lnTo>
                      <a:pt x="70" y="24"/>
                    </a:lnTo>
                    <a:lnTo>
                      <a:pt x="51" y="0"/>
                    </a:lnTo>
                    <a:lnTo>
                      <a:pt x="0" y="8"/>
                    </a:lnTo>
                    <a:lnTo>
                      <a:pt x="0" y="45"/>
                    </a:lnTo>
                    <a:lnTo>
                      <a:pt x="2" y="75"/>
                    </a:lnTo>
                    <a:lnTo>
                      <a:pt x="39" y="83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" name="Freeform 42"/>
              <p:cNvSpPr>
                <a:spLocks/>
              </p:cNvSpPr>
              <p:nvPr/>
            </p:nvSpPr>
            <p:spPr bwMode="auto">
              <a:xfrm>
                <a:off x="4743450" y="369888"/>
                <a:ext cx="1014413" cy="2316163"/>
              </a:xfrm>
              <a:custGeom>
                <a:avLst/>
                <a:gdLst>
                  <a:gd name="T0" fmla="*/ 2868 w 3193"/>
                  <a:gd name="T1" fmla="*/ 4722 h 7298"/>
                  <a:gd name="T2" fmla="*/ 2763 w 3193"/>
                  <a:gd name="T3" fmla="*/ 4200 h 7298"/>
                  <a:gd name="T4" fmla="*/ 2629 w 3193"/>
                  <a:gd name="T5" fmla="*/ 3736 h 7298"/>
                  <a:gd name="T6" fmla="*/ 2772 w 3193"/>
                  <a:gd name="T7" fmla="*/ 3406 h 7298"/>
                  <a:gd name="T8" fmla="*/ 2759 w 3193"/>
                  <a:gd name="T9" fmla="*/ 1922 h 7298"/>
                  <a:gd name="T10" fmla="*/ 2349 w 3193"/>
                  <a:gd name="T11" fmla="*/ 1491 h 7298"/>
                  <a:gd name="T12" fmla="*/ 2178 w 3193"/>
                  <a:gd name="T13" fmla="*/ 997 h 7298"/>
                  <a:gd name="T14" fmla="*/ 2084 w 3193"/>
                  <a:gd name="T15" fmla="*/ 1041 h 7298"/>
                  <a:gd name="T16" fmla="*/ 1953 w 3193"/>
                  <a:gd name="T17" fmla="*/ 1058 h 7298"/>
                  <a:gd name="T18" fmla="*/ 1949 w 3193"/>
                  <a:gd name="T19" fmla="*/ 962 h 7298"/>
                  <a:gd name="T20" fmla="*/ 1893 w 3193"/>
                  <a:gd name="T21" fmla="*/ 936 h 7298"/>
                  <a:gd name="T22" fmla="*/ 1941 w 3193"/>
                  <a:gd name="T23" fmla="*/ 875 h 7298"/>
                  <a:gd name="T24" fmla="*/ 2055 w 3193"/>
                  <a:gd name="T25" fmla="*/ 765 h 7298"/>
                  <a:gd name="T26" fmla="*/ 2186 w 3193"/>
                  <a:gd name="T27" fmla="*/ 675 h 7298"/>
                  <a:gd name="T28" fmla="*/ 2194 w 3193"/>
                  <a:gd name="T29" fmla="*/ 540 h 7298"/>
                  <a:gd name="T30" fmla="*/ 2232 w 3193"/>
                  <a:gd name="T31" fmla="*/ 581 h 7298"/>
                  <a:gd name="T32" fmla="*/ 2269 w 3193"/>
                  <a:gd name="T33" fmla="*/ 611 h 7298"/>
                  <a:gd name="T34" fmla="*/ 2251 w 3193"/>
                  <a:gd name="T35" fmla="*/ 648 h 7298"/>
                  <a:gd name="T36" fmla="*/ 2237 w 3193"/>
                  <a:gd name="T37" fmla="*/ 779 h 7298"/>
                  <a:gd name="T38" fmla="*/ 2179 w 3193"/>
                  <a:gd name="T39" fmla="*/ 934 h 7298"/>
                  <a:gd name="T40" fmla="*/ 2329 w 3193"/>
                  <a:gd name="T41" fmla="*/ 791 h 7298"/>
                  <a:gd name="T42" fmla="*/ 2116 w 3193"/>
                  <a:gd name="T43" fmla="*/ 69 h 7298"/>
                  <a:gd name="T44" fmla="*/ 1820 w 3193"/>
                  <a:gd name="T45" fmla="*/ 88 h 7298"/>
                  <a:gd name="T46" fmla="*/ 1551 w 3193"/>
                  <a:gd name="T47" fmla="*/ 280 h 7298"/>
                  <a:gd name="T48" fmla="*/ 1382 w 3193"/>
                  <a:gd name="T49" fmla="*/ 1055 h 7298"/>
                  <a:gd name="T50" fmla="*/ 979 w 3193"/>
                  <a:gd name="T51" fmla="*/ 1181 h 7298"/>
                  <a:gd name="T52" fmla="*/ 416 w 3193"/>
                  <a:gd name="T53" fmla="*/ 1140 h 7298"/>
                  <a:gd name="T54" fmla="*/ 42 w 3193"/>
                  <a:gd name="T55" fmla="*/ 702 h 7298"/>
                  <a:gd name="T56" fmla="*/ 0 w 3193"/>
                  <a:gd name="T57" fmla="*/ 908 h 7298"/>
                  <a:gd name="T58" fmla="*/ 226 w 3193"/>
                  <a:gd name="T59" fmla="*/ 1185 h 7298"/>
                  <a:gd name="T60" fmla="*/ 632 w 3193"/>
                  <a:gd name="T61" fmla="*/ 1397 h 7298"/>
                  <a:gd name="T62" fmla="*/ 858 w 3193"/>
                  <a:gd name="T63" fmla="*/ 1711 h 7298"/>
                  <a:gd name="T64" fmla="*/ 842 w 3193"/>
                  <a:gd name="T65" fmla="*/ 2165 h 7298"/>
                  <a:gd name="T66" fmla="*/ 832 w 3193"/>
                  <a:gd name="T67" fmla="*/ 2935 h 7298"/>
                  <a:gd name="T68" fmla="*/ 1105 w 3193"/>
                  <a:gd name="T69" fmla="*/ 3345 h 7298"/>
                  <a:gd name="T70" fmla="*/ 1285 w 3193"/>
                  <a:gd name="T71" fmla="*/ 3598 h 7298"/>
                  <a:gd name="T72" fmla="*/ 1404 w 3193"/>
                  <a:gd name="T73" fmla="*/ 3925 h 7298"/>
                  <a:gd name="T74" fmla="*/ 1311 w 3193"/>
                  <a:gd name="T75" fmla="*/ 3953 h 7298"/>
                  <a:gd name="T76" fmla="*/ 1313 w 3193"/>
                  <a:gd name="T77" fmla="*/ 4039 h 7298"/>
                  <a:gd name="T78" fmla="*/ 1113 w 3193"/>
                  <a:gd name="T79" fmla="*/ 4177 h 7298"/>
                  <a:gd name="T80" fmla="*/ 914 w 3193"/>
                  <a:gd name="T81" fmla="*/ 4528 h 7298"/>
                  <a:gd name="T82" fmla="*/ 729 w 3193"/>
                  <a:gd name="T83" fmla="*/ 4765 h 7298"/>
                  <a:gd name="T84" fmla="*/ 580 w 3193"/>
                  <a:gd name="T85" fmla="*/ 4879 h 7298"/>
                  <a:gd name="T86" fmla="*/ 482 w 3193"/>
                  <a:gd name="T87" fmla="*/ 5122 h 7298"/>
                  <a:gd name="T88" fmla="*/ 290 w 3193"/>
                  <a:gd name="T89" fmla="*/ 5164 h 7298"/>
                  <a:gd name="T90" fmla="*/ 241 w 3193"/>
                  <a:gd name="T91" fmla="*/ 5307 h 7298"/>
                  <a:gd name="T92" fmla="*/ 90 w 3193"/>
                  <a:gd name="T93" fmla="*/ 5633 h 7298"/>
                  <a:gd name="T94" fmla="*/ 109 w 3193"/>
                  <a:gd name="T95" fmla="*/ 5912 h 7298"/>
                  <a:gd name="T96" fmla="*/ 253 w 3193"/>
                  <a:gd name="T97" fmla="*/ 6276 h 7298"/>
                  <a:gd name="T98" fmla="*/ 138 w 3193"/>
                  <a:gd name="T99" fmla="*/ 6559 h 7298"/>
                  <a:gd name="T100" fmla="*/ 178 w 3193"/>
                  <a:gd name="T101" fmla="*/ 6828 h 7298"/>
                  <a:gd name="T102" fmla="*/ 559 w 3193"/>
                  <a:gd name="T103" fmla="*/ 7027 h 7298"/>
                  <a:gd name="T104" fmla="*/ 617 w 3193"/>
                  <a:gd name="T105" fmla="*/ 7090 h 7298"/>
                  <a:gd name="T106" fmla="*/ 647 w 3193"/>
                  <a:gd name="T107" fmla="*/ 7219 h 7298"/>
                  <a:gd name="T108" fmla="*/ 645 w 3193"/>
                  <a:gd name="T109" fmla="*/ 7298 h 7298"/>
                  <a:gd name="T110" fmla="*/ 831 w 3193"/>
                  <a:gd name="T111" fmla="*/ 7220 h 7298"/>
                  <a:gd name="T112" fmla="*/ 945 w 3193"/>
                  <a:gd name="T113" fmla="*/ 7219 h 7298"/>
                  <a:gd name="T114" fmla="*/ 1314 w 3193"/>
                  <a:gd name="T115" fmla="*/ 7080 h 7298"/>
                  <a:gd name="T116" fmla="*/ 1519 w 3193"/>
                  <a:gd name="T117" fmla="*/ 6961 h 7298"/>
                  <a:gd name="T118" fmla="*/ 1662 w 3193"/>
                  <a:gd name="T119" fmla="*/ 6950 h 7298"/>
                  <a:gd name="T120" fmla="*/ 1954 w 3193"/>
                  <a:gd name="T121" fmla="*/ 6885 h 7298"/>
                  <a:gd name="T122" fmla="*/ 2568 w 3193"/>
                  <a:gd name="T123" fmla="*/ 6176 h 7298"/>
                  <a:gd name="T124" fmla="*/ 3119 w 3193"/>
                  <a:gd name="T125" fmla="*/ 5218 h 7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193" h="7298">
                    <a:moveTo>
                      <a:pt x="3119" y="5218"/>
                    </a:moveTo>
                    <a:lnTo>
                      <a:pt x="3085" y="5115"/>
                    </a:lnTo>
                    <a:lnTo>
                      <a:pt x="2917" y="5051"/>
                    </a:lnTo>
                    <a:lnTo>
                      <a:pt x="2725" y="4867"/>
                    </a:lnTo>
                    <a:lnTo>
                      <a:pt x="2868" y="4722"/>
                    </a:lnTo>
                    <a:lnTo>
                      <a:pt x="2879" y="4474"/>
                    </a:lnTo>
                    <a:lnTo>
                      <a:pt x="2836" y="4474"/>
                    </a:lnTo>
                    <a:lnTo>
                      <a:pt x="2745" y="4398"/>
                    </a:lnTo>
                    <a:lnTo>
                      <a:pt x="2737" y="4233"/>
                    </a:lnTo>
                    <a:lnTo>
                      <a:pt x="2763" y="4200"/>
                    </a:lnTo>
                    <a:lnTo>
                      <a:pt x="2756" y="4133"/>
                    </a:lnTo>
                    <a:lnTo>
                      <a:pt x="2666" y="4137"/>
                    </a:lnTo>
                    <a:lnTo>
                      <a:pt x="2605" y="4045"/>
                    </a:lnTo>
                    <a:lnTo>
                      <a:pt x="2688" y="3894"/>
                    </a:lnTo>
                    <a:lnTo>
                      <a:pt x="2629" y="3736"/>
                    </a:lnTo>
                    <a:lnTo>
                      <a:pt x="2681" y="3622"/>
                    </a:lnTo>
                    <a:lnTo>
                      <a:pt x="2654" y="3527"/>
                    </a:lnTo>
                    <a:lnTo>
                      <a:pt x="2660" y="3470"/>
                    </a:lnTo>
                    <a:lnTo>
                      <a:pt x="2763" y="3452"/>
                    </a:lnTo>
                    <a:lnTo>
                      <a:pt x="2772" y="3406"/>
                    </a:lnTo>
                    <a:lnTo>
                      <a:pt x="2699" y="3304"/>
                    </a:lnTo>
                    <a:lnTo>
                      <a:pt x="2691" y="3191"/>
                    </a:lnTo>
                    <a:lnTo>
                      <a:pt x="2449" y="2692"/>
                    </a:lnTo>
                    <a:lnTo>
                      <a:pt x="2428" y="2516"/>
                    </a:lnTo>
                    <a:lnTo>
                      <a:pt x="2759" y="1922"/>
                    </a:lnTo>
                    <a:lnTo>
                      <a:pt x="2629" y="1858"/>
                    </a:lnTo>
                    <a:lnTo>
                      <a:pt x="2561" y="1735"/>
                    </a:lnTo>
                    <a:lnTo>
                      <a:pt x="2527" y="1659"/>
                    </a:lnTo>
                    <a:lnTo>
                      <a:pt x="2462" y="1570"/>
                    </a:lnTo>
                    <a:lnTo>
                      <a:pt x="2349" y="1491"/>
                    </a:lnTo>
                    <a:lnTo>
                      <a:pt x="2169" y="1257"/>
                    </a:lnTo>
                    <a:lnTo>
                      <a:pt x="2245" y="1064"/>
                    </a:lnTo>
                    <a:lnTo>
                      <a:pt x="2167" y="1015"/>
                    </a:lnTo>
                    <a:lnTo>
                      <a:pt x="2202" y="997"/>
                    </a:lnTo>
                    <a:lnTo>
                      <a:pt x="2178" y="997"/>
                    </a:lnTo>
                    <a:lnTo>
                      <a:pt x="2133" y="970"/>
                    </a:lnTo>
                    <a:lnTo>
                      <a:pt x="2103" y="972"/>
                    </a:lnTo>
                    <a:lnTo>
                      <a:pt x="2115" y="1009"/>
                    </a:lnTo>
                    <a:lnTo>
                      <a:pt x="2117" y="1039"/>
                    </a:lnTo>
                    <a:lnTo>
                      <a:pt x="2084" y="1041"/>
                    </a:lnTo>
                    <a:lnTo>
                      <a:pt x="2068" y="1011"/>
                    </a:lnTo>
                    <a:lnTo>
                      <a:pt x="2038" y="1026"/>
                    </a:lnTo>
                    <a:lnTo>
                      <a:pt x="2044" y="1067"/>
                    </a:lnTo>
                    <a:lnTo>
                      <a:pt x="1999" y="1089"/>
                    </a:lnTo>
                    <a:lnTo>
                      <a:pt x="1953" y="1058"/>
                    </a:lnTo>
                    <a:lnTo>
                      <a:pt x="1928" y="1014"/>
                    </a:lnTo>
                    <a:lnTo>
                      <a:pt x="1961" y="1019"/>
                    </a:lnTo>
                    <a:lnTo>
                      <a:pt x="1981" y="1009"/>
                    </a:lnTo>
                    <a:lnTo>
                      <a:pt x="1952" y="982"/>
                    </a:lnTo>
                    <a:lnTo>
                      <a:pt x="1949" y="962"/>
                    </a:lnTo>
                    <a:lnTo>
                      <a:pt x="1934" y="997"/>
                    </a:lnTo>
                    <a:lnTo>
                      <a:pt x="1902" y="990"/>
                    </a:lnTo>
                    <a:lnTo>
                      <a:pt x="1886" y="960"/>
                    </a:lnTo>
                    <a:lnTo>
                      <a:pt x="1913" y="951"/>
                    </a:lnTo>
                    <a:lnTo>
                      <a:pt x="1893" y="936"/>
                    </a:lnTo>
                    <a:lnTo>
                      <a:pt x="1866" y="946"/>
                    </a:lnTo>
                    <a:lnTo>
                      <a:pt x="1850" y="926"/>
                    </a:lnTo>
                    <a:lnTo>
                      <a:pt x="1867" y="879"/>
                    </a:lnTo>
                    <a:lnTo>
                      <a:pt x="1908" y="877"/>
                    </a:lnTo>
                    <a:lnTo>
                      <a:pt x="1941" y="875"/>
                    </a:lnTo>
                    <a:lnTo>
                      <a:pt x="1962" y="856"/>
                    </a:lnTo>
                    <a:lnTo>
                      <a:pt x="1953" y="806"/>
                    </a:lnTo>
                    <a:lnTo>
                      <a:pt x="1998" y="770"/>
                    </a:lnTo>
                    <a:lnTo>
                      <a:pt x="2023" y="775"/>
                    </a:lnTo>
                    <a:lnTo>
                      <a:pt x="2055" y="765"/>
                    </a:lnTo>
                    <a:lnTo>
                      <a:pt x="2069" y="722"/>
                    </a:lnTo>
                    <a:lnTo>
                      <a:pt x="2125" y="730"/>
                    </a:lnTo>
                    <a:lnTo>
                      <a:pt x="2146" y="701"/>
                    </a:lnTo>
                    <a:lnTo>
                      <a:pt x="2182" y="719"/>
                    </a:lnTo>
                    <a:lnTo>
                      <a:pt x="2186" y="675"/>
                    </a:lnTo>
                    <a:lnTo>
                      <a:pt x="2161" y="654"/>
                    </a:lnTo>
                    <a:lnTo>
                      <a:pt x="2140" y="654"/>
                    </a:lnTo>
                    <a:lnTo>
                      <a:pt x="2125" y="611"/>
                    </a:lnTo>
                    <a:lnTo>
                      <a:pt x="2149" y="572"/>
                    </a:lnTo>
                    <a:lnTo>
                      <a:pt x="2194" y="540"/>
                    </a:lnTo>
                    <a:lnTo>
                      <a:pt x="2208" y="583"/>
                    </a:lnTo>
                    <a:lnTo>
                      <a:pt x="2198" y="622"/>
                    </a:lnTo>
                    <a:lnTo>
                      <a:pt x="2221" y="650"/>
                    </a:lnTo>
                    <a:lnTo>
                      <a:pt x="2245" y="621"/>
                    </a:lnTo>
                    <a:lnTo>
                      <a:pt x="2232" y="581"/>
                    </a:lnTo>
                    <a:lnTo>
                      <a:pt x="2241" y="521"/>
                    </a:lnTo>
                    <a:lnTo>
                      <a:pt x="2281" y="515"/>
                    </a:lnTo>
                    <a:lnTo>
                      <a:pt x="2286" y="538"/>
                    </a:lnTo>
                    <a:lnTo>
                      <a:pt x="2263" y="561"/>
                    </a:lnTo>
                    <a:lnTo>
                      <a:pt x="2269" y="611"/>
                    </a:lnTo>
                    <a:lnTo>
                      <a:pt x="2296" y="572"/>
                    </a:lnTo>
                    <a:lnTo>
                      <a:pt x="2330" y="530"/>
                    </a:lnTo>
                    <a:lnTo>
                      <a:pt x="2342" y="570"/>
                    </a:lnTo>
                    <a:lnTo>
                      <a:pt x="2329" y="613"/>
                    </a:lnTo>
                    <a:lnTo>
                      <a:pt x="2251" y="648"/>
                    </a:lnTo>
                    <a:lnTo>
                      <a:pt x="2253" y="677"/>
                    </a:lnTo>
                    <a:lnTo>
                      <a:pt x="2263" y="684"/>
                    </a:lnTo>
                    <a:lnTo>
                      <a:pt x="2272" y="731"/>
                    </a:lnTo>
                    <a:lnTo>
                      <a:pt x="2231" y="762"/>
                    </a:lnTo>
                    <a:lnTo>
                      <a:pt x="2237" y="779"/>
                    </a:lnTo>
                    <a:lnTo>
                      <a:pt x="2216" y="809"/>
                    </a:lnTo>
                    <a:lnTo>
                      <a:pt x="2169" y="818"/>
                    </a:lnTo>
                    <a:lnTo>
                      <a:pt x="2132" y="883"/>
                    </a:lnTo>
                    <a:lnTo>
                      <a:pt x="2166" y="937"/>
                    </a:lnTo>
                    <a:lnTo>
                      <a:pt x="2179" y="934"/>
                    </a:lnTo>
                    <a:lnTo>
                      <a:pt x="2226" y="958"/>
                    </a:lnTo>
                    <a:lnTo>
                      <a:pt x="2206" y="995"/>
                    </a:lnTo>
                    <a:lnTo>
                      <a:pt x="2274" y="961"/>
                    </a:lnTo>
                    <a:lnTo>
                      <a:pt x="2256" y="895"/>
                    </a:lnTo>
                    <a:lnTo>
                      <a:pt x="2329" y="791"/>
                    </a:lnTo>
                    <a:lnTo>
                      <a:pt x="2341" y="645"/>
                    </a:lnTo>
                    <a:lnTo>
                      <a:pt x="2473" y="425"/>
                    </a:lnTo>
                    <a:lnTo>
                      <a:pt x="2430" y="245"/>
                    </a:lnTo>
                    <a:lnTo>
                      <a:pt x="2264" y="201"/>
                    </a:lnTo>
                    <a:lnTo>
                      <a:pt x="2116" y="69"/>
                    </a:lnTo>
                    <a:lnTo>
                      <a:pt x="2003" y="0"/>
                    </a:lnTo>
                    <a:lnTo>
                      <a:pt x="1955" y="35"/>
                    </a:lnTo>
                    <a:lnTo>
                      <a:pt x="1895" y="25"/>
                    </a:lnTo>
                    <a:lnTo>
                      <a:pt x="1860" y="105"/>
                    </a:lnTo>
                    <a:lnTo>
                      <a:pt x="1820" y="88"/>
                    </a:lnTo>
                    <a:lnTo>
                      <a:pt x="1793" y="115"/>
                    </a:lnTo>
                    <a:lnTo>
                      <a:pt x="1733" y="66"/>
                    </a:lnTo>
                    <a:lnTo>
                      <a:pt x="1682" y="77"/>
                    </a:lnTo>
                    <a:lnTo>
                      <a:pt x="1657" y="193"/>
                    </a:lnTo>
                    <a:lnTo>
                      <a:pt x="1551" y="280"/>
                    </a:lnTo>
                    <a:lnTo>
                      <a:pt x="1510" y="440"/>
                    </a:lnTo>
                    <a:lnTo>
                      <a:pt x="1550" y="572"/>
                    </a:lnTo>
                    <a:lnTo>
                      <a:pt x="1459" y="677"/>
                    </a:lnTo>
                    <a:lnTo>
                      <a:pt x="1480" y="855"/>
                    </a:lnTo>
                    <a:lnTo>
                      <a:pt x="1382" y="1055"/>
                    </a:lnTo>
                    <a:lnTo>
                      <a:pt x="1293" y="1102"/>
                    </a:lnTo>
                    <a:lnTo>
                      <a:pt x="1247" y="1273"/>
                    </a:lnTo>
                    <a:lnTo>
                      <a:pt x="1157" y="1283"/>
                    </a:lnTo>
                    <a:lnTo>
                      <a:pt x="1063" y="1175"/>
                    </a:lnTo>
                    <a:lnTo>
                      <a:pt x="979" y="1181"/>
                    </a:lnTo>
                    <a:lnTo>
                      <a:pt x="955" y="1092"/>
                    </a:lnTo>
                    <a:lnTo>
                      <a:pt x="886" y="1122"/>
                    </a:lnTo>
                    <a:lnTo>
                      <a:pt x="833" y="1236"/>
                    </a:lnTo>
                    <a:lnTo>
                      <a:pt x="686" y="1247"/>
                    </a:lnTo>
                    <a:lnTo>
                      <a:pt x="416" y="1140"/>
                    </a:lnTo>
                    <a:lnTo>
                      <a:pt x="384" y="1018"/>
                    </a:lnTo>
                    <a:lnTo>
                      <a:pt x="276" y="863"/>
                    </a:lnTo>
                    <a:lnTo>
                      <a:pt x="246" y="767"/>
                    </a:lnTo>
                    <a:lnTo>
                      <a:pt x="148" y="674"/>
                    </a:lnTo>
                    <a:lnTo>
                      <a:pt x="42" y="702"/>
                    </a:lnTo>
                    <a:lnTo>
                      <a:pt x="36" y="776"/>
                    </a:lnTo>
                    <a:lnTo>
                      <a:pt x="77" y="855"/>
                    </a:lnTo>
                    <a:lnTo>
                      <a:pt x="37" y="898"/>
                    </a:lnTo>
                    <a:lnTo>
                      <a:pt x="7" y="885"/>
                    </a:lnTo>
                    <a:lnTo>
                      <a:pt x="0" y="908"/>
                    </a:lnTo>
                    <a:lnTo>
                      <a:pt x="28" y="964"/>
                    </a:lnTo>
                    <a:lnTo>
                      <a:pt x="85" y="1014"/>
                    </a:lnTo>
                    <a:lnTo>
                      <a:pt x="123" y="1070"/>
                    </a:lnTo>
                    <a:lnTo>
                      <a:pt x="163" y="1090"/>
                    </a:lnTo>
                    <a:lnTo>
                      <a:pt x="226" y="1185"/>
                    </a:lnTo>
                    <a:lnTo>
                      <a:pt x="300" y="1198"/>
                    </a:lnTo>
                    <a:lnTo>
                      <a:pt x="378" y="1326"/>
                    </a:lnTo>
                    <a:lnTo>
                      <a:pt x="471" y="1319"/>
                    </a:lnTo>
                    <a:lnTo>
                      <a:pt x="508" y="1348"/>
                    </a:lnTo>
                    <a:lnTo>
                      <a:pt x="632" y="1397"/>
                    </a:lnTo>
                    <a:lnTo>
                      <a:pt x="703" y="1582"/>
                    </a:lnTo>
                    <a:lnTo>
                      <a:pt x="730" y="1589"/>
                    </a:lnTo>
                    <a:lnTo>
                      <a:pt x="780" y="1559"/>
                    </a:lnTo>
                    <a:lnTo>
                      <a:pt x="797" y="1651"/>
                    </a:lnTo>
                    <a:lnTo>
                      <a:pt x="858" y="1711"/>
                    </a:lnTo>
                    <a:lnTo>
                      <a:pt x="855" y="1783"/>
                    </a:lnTo>
                    <a:lnTo>
                      <a:pt x="809" y="1831"/>
                    </a:lnTo>
                    <a:lnTo>
                      <a:pt x="820" y="2006"/>
                    </a:lnTo>
                    <a:lnTo>
                      <a:pt x="791" y="2109"/>
                    </a:lnTo>
                    <a:lnTo>
                      <a:pt x="842" y="2165"/>
                    </a:lnTo>
                    <a:lnTo>
                      <a:pt x="849" y="2264"/>
                    </a:lnTo>
                    <a:lnTo>
                      <a:pt x="783" y="2312"/>
                    </a:lnTo>
                    <a:lnTo>
                      <a:pt x="853" y="2660"/>
                    </a:lnTo>
                    <a:lnTo>
                      <a:pt x="944" y="2722"/>
                    </a:lnTo>
                    <a:lnTo>
                      <a:pt x="832" y="2935"/>
                    </a:lnTo>
                    <a:lnTo>
                      <a:pt x="853" y="3071"/>
                    </a:lnTo>
                    <a:lnTo>
                      <a:pt x="1005" y="3313"/>
                    </a:lnTo>
                    <a:lnTo>
                      <a:pt x="1016" y="3342"/>
                    </a:lnTo>
                    <a:lnTo>
                      <a:pt x="1070" y="3375"/>
                    </a:lnTo>
                    <a:lnTo>
                      <a:pt x="1105" y="3345"/>
                    </a:lnTo>
                    <a:lnTo>
                      <a:pt x="1145" y="3320"/>
                    </a:lnTo>
                    <a:lnTo>
                      <a:pt x="1173" y="3443"/>
                    </a:lnTo>
                    <a:lnTo>
                      <a:pt x="1227" y="3496"/>
                    </a:lnTo>
                    <a:lnTo>
                      <a:pt x="1277" y="3505"/>
                    </a:lnTo>
                    <a:lnTo>
                      <a:pt x="1285" y="3598"/>
                    </a:lnTo>
                    <a:lnTo>
                      <a:pt x="1375" y="3657"/>
                    </a:lnTo>
                    <a:lnTo>
                      <a:pt x="1393" y="3724"/>
                    </a:lnTo>
                    <a:lnTo>
                      <a:pt x="1356" y="3767"/>
                    </a:lnTo>
                    <a:lnTo>
                      <a:pt x="1357" y="3853"/>
                    </a:lnTo>
                    <a:lnTo>
                      <a:pt x="1404" y="3925"/>
                    </a:lnTo>
                    <a:lnTo>
                      <a:pt x="1395" y="3956"/>
                    </a:lnTo>
                    <a:lnTo>
                      <a:pt x="1358" y="3957"/>
                    </a:lnTo>
                    <a:lnTo>
                      <a:pt x="1325" y="3913"/>
                    </a:lnTo>
                    <a:lnTo>
                      <a:pt x="1308" y="3917"/>
                    </a:lnTo>
                    <a:lnTo>
                      <a:pt x="1311" y="3953"/>
                    </a:lnTo>
                    <a:lnTo>
                      <a:pt x="1358" y="4009"/>
                    </a:lnTo>
                    <a:lnTo>
                      <a:pt x="1356" y="4076"/>
                    </a:lnTo>
                    <a:lnTo>
                      <a:pt x="1363" y="4103"/>
                    </a:lnTo>
                    <a:lnTo>
                      <a:pt x="1346" y="4099"/>
                    </a:lnTo>
                    <a:lnTo>
                      <a:pt x="1313" y="4039"/>
                    </a:lnTo>
                    <a:lnTo>
                      <a:pt x="1293" y="4027"/>
                    </a:lnTo>
                    <a:lnTo>
                      <a:pt x="1229" y="4037"/>
                    </a:lnTo>
                    <a:lnTo>
                      <a:pt x="1186" y="4087"/>
                    </a:lnTo>
                    <a:lnTo>
                      <a:pt x="1135" y="4078"/>
                    </a:lnTo>
                    <a:lnTo>
                      <a:pt x="1113" y="4177"/>
                    </a:lnTo>
                    <a:lnTo>
                      <a:pt x="1022" y="4338"/>
                    </a:lnTo>
                    <a:lnTo>
                      <a:pt x="959" y="4408"/>
                    </a:lnTo>
                    <a:lnTo>
                      <a:pt x="969" y="4451"/>
                    </a:lnTo>
                    <a:lnTo>
                      <a:pt x="926" y="4475"/>
                    </a:lnTo>
                    <a:lnTo>
                      <a:pt x="914" y="4528"/>
                    </a:lnTo>
                    <a:lnTo>
                      <a:pt x="853" y="4568"/>
                    </a:lnTo>
                    <a:lnTo>
                      <a:pt x="821" y="4632"/>
                    </a:lnTo>
                    <a:lnTo>
                      <a:pt x="788" y="4615"/>
                    </a:lnTo>
                    <a:lnTo>
                      <a:pt x="774" y="4699"/>
                    </a:lnTo>
                    <a:lnTo>
                      <a:pt x="729" y="4765"/>
                    </a:lnTo>
                    <a:lnTo>
                      <a:pt x="695" y="4765"/>
                    </a:lnTo>
                    <a:lnTo>
                      <a:pt x="670" y="4809"/>
                    </a:lnTo>
                    <a:lnTo>
                      <a:pt x="643" y="4819"/>
                    </a:lnTo>
                    <a:lnTo>
                      <a:pt x="613" y="4882"/>
                    </a:lnTo>
                    <a:lnTo>
                      <a:pt x="580" y="4879"/>
                    </a:lnTo>
                    <a:lnTo>
                      <a:pt x="504" y="4956"/>
                    </a:lnTo>
                    <a:lnTo>
                      <a:pt x="505" y="5026"/>
                    </a:lnTo>
                    <a:lnTo>
                      <a:pt x="451" y="4983"/>
                    </a:lnTo>
                    <a:lnTo>
                      <a:pt x="451" y="5040"/>
                    </a:lnTo>
                    <a:lnTo>
                      <a:pt x="482" y="5122"/>
                    </a:lnTo>
                    <a:lnTo>
                      <a:pt x="439" y="5137"/>
                    </a:lnTo>
                    <a:lnTo>
                      <a:pt x="402" y="5180"/>
                    </a:lnTo>
                    <a:lnTo>
                      <a:pt x="347" y="5227"/>
                    </a:lnTo>
                    <a:lnTo>
                      <a:pt x="353" y="5193"/>
                    </a:lnTo>
                    <a:lnTo>
                      <a:pt x="290" y="5164"/>
                    </a:lnTo>
                    <a:lnTo>
                      <a:pt x="316" y="5220"/>
                    </a:lnTo>
                    <a:lnTo>
                      <a:pt x="263" y="5181"/>
                    </a:lnTo>
                    <a:lnTo>
                      <a:pt x="219" y="5211"/>
                    </a:lnTo>
                    <a:lnTo>
                      <a:pt x="197" y="5258"/>
                    </a:lnTo>
                    <a:lnTo>
                      <a:pt x="241" y="5307"/>
                    </a:lnTo>
                    <a:lnTo>
                      <a:pt x="194" y="5330"/>
                    </a:lnTo>
                    <a:lnTo>
                      <a:pt x="148" y="5404"/>
                    </a:lnTo>
                    <a:lnTo>
                      <a:pt x="95" y="5418"/>
                    </a:lnTo>
                    <a:lnTo>
                      <a:pt x="66" y="5544"/>
                    </a:lnTo>
                    <a:lnTo>
                      <a:pt x="90" y="5633"/>
                    </a:lnTo>
                    <a:lnTo>
                      <a:pt x="81" y="5737"/>
                    </a:lnTo>
                    <a:lnTo>
                      <a:pt x="111" y="5749"/>
                    </a:lnTo>
                    <a:lnTo>
                      <a:pt x="131" y="5729"/>
                    </a:lnTo>
                    <a:lnTo>
                      <a:pt x="152" y="5816"/>
                    </a:lnTo>
                    <a:lnTo>
                      <a:pt x="109" y="5912"/>
                    </a:lnTo>
                    <a:lnTo>
                      <a:pt x="110" y="5965"/>
                    </a:lnTo>
                    <a:lnTo>
                      <a:pt x="201" y="6045"/>
                    </a:lnTo>
                    <a:lnTo>
                      <a:pt x="195" y="6157"/>
                    </a:lnTo>
                    <a:lnTo>
                      <a:pt x="263" y="6263"/>
                    </a:lnTo>
                    <a:lnTo>
                      <a:pt x="253" y="6276"/>
                    </a:lnTo>
                    <a:lnTo>
                      <a:pt x="216" y="6227"/>
                    </a:lnTo>
                    <a:lnTo>
                      <a:pt x="173" y="6287"/>
                    </a:lnTo>
                    <a:lnTo>
                      <a:pt x="191" y="6380"/>
                    </a:lnTo>
                    <a:lnTo>
                      <a:pt x="185" y="6506"/>
                    </a:lnTo>
                    <a:lnTo>
                      <a:pt x="138" y="6559"/>
                    </a:lnTo>
                    <a:lnTo>
                      <a:pt x="169" y="6632"/>
                    </a:lnTo>
                    <a:lnTo>
                      <a:pt x="157" y="6699"/>
                    </a:lnTo>
                    <a:lnTo>
                      <a:pt x="187" y="6748"/>
                    </a:lnTo>
                    <a:lnTo>
                      <a:pt x="147" y="6785"/>
                    </a:lnTo>
                    <a:lnTo>
                      <a:pt x="178" y="6828"/>
                    </a:lnTo>
                    <a:lnTo>
                      <a:pt x="284" y="6820"/>
                    </a:lnTo>
                    <a:lnTo>
                      <a:pt x="379" y="6912"/>
                    </a:lnTo>
                    <a:lnTo>
                      <a:pt x="523" y="6964"/>
                    </a:lnTo>
                    <a:lnTo>
                      <a:pt x="513" y="7007"/>
                    </a:lnTo>
                    <a:lnTo>
                      <a:pt x="559" y="7027"/>
                    </a:lnTo>
                    <a:lnTo>
                      <a:pt x="630" y="6993"/>
                    </a:lnTo>
                    <a:lnTo>
                      <a:pt x="689" y="6959"/>
                    </a:lnTo>
                    <a:lnTo>
                      <a:pt x="680" y="6999"/>
                    </a:lnTo>
                    <a:lnTo>
                      <a:pt x="646" y="7043"/>
                    </a:lnTo>
                    <a:lnTo>
                      <a:pt x="617" y="7090"/>
                    </a:lnTo>
                    <a:lnTo>
                      <a:pt x="580" y="7106"/>
                    </a:lnTo>
                    <a:lnTo>
                      <a:pt x="550" y="7160"/>
                    </a:lnTo>
                    <a:lnTo>
                      <a:pt x="565" y="7193"/>
                    </a:lnTo>
                    <a:lnTo>
                      <a:pt x="598" y="7216"/>
                    </a:lnTo>
                    <a:lnTo>
                      <a:pt x="647" y="7219"/>
                    </a:lnTo>
                    <a:lnTo>
                      <a:pt x="687" y="7199"/>
                    </a:lnTo>
                    <a:lnTo>
                      <a:pt x="711" y="7224"/>
                    </a:lnTo>
                    <a:lnTo>
                      <a:pt x="715" y="7255"/>
                    </a:lnTo>
                    <a:lnTo>
                      <a:pt x="675" y="7258"/>
                    </a:lnTo>
                    <a:lnTo>
                      <a:pt x="645" y="7298"/>
                    </a:lnTo>
                    <a:lnTo>
                      <a:pt x="712" y="7298"/>
                    </a:lnTo>
                    <a:lnTo>
                      <a:pt x="732" y="7261"/>
                    </a:lnTo>
                    <a:lnTo>
                      <a:pt x="808" y="7158"/>
                    </a:lnTo>
                    <a:lnTo>
                      <a:pt x="841" y="7190"/>
                    </a:lnTo>
                    <a:lnTo>
                      <a:pt x="831" y="7220"/>
                    </a:lnTo>
                    <a:lnTo>
                      <a:pt x="798" y="7237"/>
                    </a:lnTo>
                    <a:lnTo>
                      <a:pt x="845" y="7257"/>
                    </a:lnTo>
                    <a:lnTo>
                      <a:pt x="861" y="7200"/>
                    </a:lnTo>
                    <a:lnTo>
                      <a:pt x="885" y="7180"/>
                    </a:lnTo>
                    <a:lnTo>
                      <a:pt x="945" y="7219"/>
                    </a:lnTo>
                    <a:lnTo>
                      <a:pt x="1034" y="7159"/>
                    </a:lnTo>
                    <a:lnTo>
                      <a:pt x="1124" y="7181"/>
                    </a:lnTo>
                    <a:lnTo>
                      <a:pt x="1150" y="7111"/>
                    </a:lnTo>
                    <a:lnTo>
                      <a:pt x="1237" y="7077"/>
                    </a:lnTo>
                    <a:lnTo>
                      <a:pt x="1314" y="7080"/>
                    </a:lnTo>
                    <a:lnTo>
                      <a:pt x="1359" y="7033"/>
                    </a:lnTo>
                    <a:lnTo>
                      <a:pt x="1420" y="7006"/>
                    </a:lnTo>
                    <a:lnTo>
                      <a:pt x="1449" y="6969"/>
                    </a:lnTo>
                    <a:lnTo>
                      <a:pt x="1482" y="6998"/>
                    </a:lnTo>
                    <a:lnTo>
                      <a:pt x="1519" y="6961"/>
                    </a:lnTo>
                    <a:lnTo>
                      <a:pt x="1559" y="6972"/>
                    </a:lnTo>
                    <a:lnTo>
                      <a:pt x="1541" y="6908"/>
                    </a:lnTo>
                    <a:lnTo>
                      <a:pt x="1561" y="6885"/>
                    </a:lnTo>
                    <a:lnTo>
                      <a:pt x="1576" y="6968"/>
                    </a:lnTo>
                    <a:lnTo>
                      <a:pt x="1662" y="6950"/>
                    </a:lnTo>
                    <a:lnTo>
                      <a:pt x="1685" y="6910"/>
                    </a:lnTo>
                    <a:lnTo>
                      <a:pt x="1755" y="6924"/>
                    </a:lnTo>
                    <a:lnTo>
                      <a:pt x="1818" y="6886"/>
                    </a:lnTo>
                    <a:lnTo>
                      <a:pt x="1914" y="6872"/>
                    </a:lnTo>
                    <a:lnTo>
                      <a:pt x="1954" y="6885"/>
                    </a:lnTo>
                    <a:lnTo>
                      <a:pt x="2035" y="6881"/>
                    </a:lnTo>
                    <a:lnTo>
                      <a:pt x="2071" y="6843"/>
                    </a:lnTo>
                    <a:lnTo>
                      <a:pt x="2159" y="6641"/>
                    </a:lnTo>
                    <a:lnTo>
                      <a:pt x="2529" y="6345"/>
                    </a:lnTo>
                    <a:lnTo>
                      <a:pt x="2568" y="6176"/>
                    </a:lnTo>
                    <a:lnTo>
                      <a:pt x="2839" y="5944"/>
                    </a:lnTo>
                    <a:lnTo>
                      <a:pt x="3083" y="5650"/>
                    </a:lnTo>
                    <a:lnTo>
                      <a:pt x="3188" y="5426"/>
                    </a:lnTo>
                    <a:lnTo>
                      <a:pt x="3193" y="5287"/>
                    </a:lnTo>
                    <a:lnTo>
                      <a:pt x="3119" y="5218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" name="Freeform 43"/>
              <p:cNvSpPr>
                <a:spLocks/>
              </p:cNvSpPr>
              <p:nvPr/>
            </p:nvSpPr>
            <p:spPr bwMode="auto">
              <a:xfrm>
                <a:off x="4929188" y="1871663"/>
                <a:ext cx="22225" cy="25400"/>
              </a:xfrm>
              <a:custGeom>
                <a:avLst/>
                <a:gdLst>
                  <a:gd name="T0" fmla="*/ 66 w 66"/>
                  <a:gd name="T1" fmla="*/ 46 h 79"/>
                  <a:gd name="T2" fmla="*/ 36 w 66"/>
                  <a:gd name="T3" fmla="*/ 0 h 79"/>
                  <a:gd name="T4" fmla="*/ 0 w 66"/>
                  <a:gd name="T5" fmla="*/ 53 h 79"/>
                  <a:gd name="T6" fmla="*/ 44 w 66"/>
                  <a:gd name="T7" fmla="*/ 79 h 79"/>
                  <a:gd name="T8" fmla="*/ 66 w 66"/>
                  <a:gd name="T9" fmla="*/ 46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6" h="79">
                    <a:moveTo>
                      <a:pt x="66" y="46"/>
                    </a:moveTo>
                    <a:lnTo>
                      <a:pt x="36" y="0"/>
                    </a:lnTo>
                    <a:lnTo>
                      <a:pt x="0" y="53"/>
                    </a:lnTo>
                    <a:lnTo>
                      <a:pt x="44" y="79"/>
                    </a:lnTo>
                    <a:lnTo>
                      <a:pt x="66" y="46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" name="Freeform 44"/>
              <p:cNvSpPr>
                <a:spLocks/>
              </p:cNvSpPr>
              <p:nvPr/>
            </p:nvSpPr>
            <p:spPr bwMode="auto">
              <a:xfrm>
                <a:off x="5108575" y="1603375"/>
                <a:ext cx="41275" cy="25400"/>
              </a:xfrm>
              <a:custGeom>
                <a:avLst/>
                <a:gdLst>
                  <a:gd name="T0" fmla="*/ 130 w 130"/>
                  <a:gd name="T1" fmla="*/ 16 h 83"/>
                  <a:gd name="T2" fmla="*/ 80 w 130"/>
                  <a:gd name="T3" fmla="*/ 9 h 83"/>
                  <a:gd name="T4" fmla="*/ 26 w 130"/>
                  <a:gd name="T5" fmla="*/ 0 h 83"/>
                  <a:gd name="T6" fmla="*/ 0 w 130"/>
                  <a:gd name="T7" fmla="*/ 17 h 83"/>
                  <a:gd name="T8" fmla="*/ 0 w 130"/>
                  <a:gd name="T9" fmla="*/ 53 h 83"/>
                  <a:gd name="T10" fmla="*/ 36 w 130"/>
                  <a:gd name="T11" fmla="*/ 73 h 83"/>
                  <a:gd name="T12" fmla="*/ 43 w 130"/>
                  <a:gd name="T13" fmla="*/ 43 h 83"/>
                  <a:gd name="T14" fmla="*/ 70 w 130"/>
                  <a:gd name="T15" fmla="*/ 83 h 83"/>
                  <a:gd name="T16" fmla="*/ 87 w 130"/>
                  <a:gd name="T17" fmla="*/ 76 h 83"/>
                  <a:gd name="T18" fmla="*/ 80 w 130"/>
                  <a:gd name="T19" fmla="*/ 43 h 83"/>
                  <a:gd name="T20" fmla="*/ 117 w 130"/>
                  <a:gd name="T21" fmla="*/ 29 h 83"/>
                  <a:gd name="T22" fmla="*/ 130 w 130"/>
                  <a:gd name="T23" fmla="*/ 16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0" h="83">
                    <a:moveTo>
                      <a:pt x="130" y="16"/>
                    </a:moveTo>
                    <a:lnTo>
                      <a:pt x="80" y="9"/>
                    </a:lnTo>
                    <a:lnTo>
                      <a:pt x="26" y="0"/>
                    </a:lnTo>
                    <a:lnTo>
                      <a:pt x="0" y="17"/>
                    </a:lnTo>
                    <a:lnTo>
                      <a:pt x="0" y="53"/>
                    </a:lnTo>
                    <a:lnTo>
                      <a:pt x="36" y="73"/>
                    </a:lnTo>
                    <a:lnTo>
                      <a:pt x="43" y="43"/>
                    </a:lnTo>
                    <a:lnTo>
                      <a:pt x="70" y="83"/>
                    </a:lnTo>
                    <a:lnTo>
                      <a:pt x="87" y="76"/>
                    </a:lnTo>
                    <a:lnTo>
                      <a:pt x="80" y="43"/>
                    </a:lnTo>
                    <a:lnTo>
                      <a:pt x="117" y="29"/>
                    </a:lnTo>
                    <a:lnTo>
                      <a:pt x="130" y="16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" name="Freeform 45"/>
              <p:cNvSpPr>
                <a:spLocks/>
              </p:cNvSpPr>
              <p:nvPr/>
            </p:nvSpPr>
            <p:spPr bwMode="auto">
              <a:xfrm>
                <a:off x="4884738" y="2603500"/>
                <a:ext cx="47625" cy="52388"/>
              </a:xfrm>
              <a:custGeom>
                <a:avLst/>
                <a:gdLst>
                  <a:gd name="T0" fmla="*/ 153 w 153"/>
                  <a:gd name="T1" fmla="*/ 30 h 167"/>
                  <a:gd name="T2" fmla="*/ 146 w 153"/>
                  <a:gd name="T3" fmla="*/ 0 h 167"/>
                  <a:gd name="T4" fmla="*/ 111 w 153"/>
                  <a:gd name="T5" fmla="*/ 30 h 167"/>
                  <a:gd name="T6" fmla="*/ 21 w 153"/>
                  <a:gd name="T7" fmla="*/ 71 h 167"/>
                  <a:gd name="T8" fmla="*/ 0 w 153"/>
                  <a:gd name="T9" fmla="*/ 91 h 167"/>
                  <a:gd name="T10" fmla="*/ 28 w 153"/>
                  <a:gd name="T11" fmla="*/ 130 h 167"/>
                  <a:gd name="T12" fmla="*/ 45 w 153"/>
                  <a:gd name="T13" fmla="*/ 151 h 167"/>
                  <a:gd name="T14" fmla="*/ 88 w 153"/>
                  <a:gd name="T15" fmla="*/ 167 h 167"/>
                  <a:gd name="T16" fmla="*/ 94 w 153"/>
                  <a:gd name="T17" fmla="*/ 130 h 167"/>
                  <a:gd name="T18" fmla="*/ 104 w 153"/>
                  <a:gd name="T19" fmla="*/ 87 h 167"/>
                  <a:gd name="T20" fmla="*/ 121 w 153"/>
                  <a:gd name="T21" fmla="*/ 70 h 167"/>
                  <a:gd name="T22" fmla="*/ 153 w 153"/>
                  <a:gd name="T23" fmla="*/ 30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3" h="167">
                    <a:moveTo>
                      <a:pt x="153" y="30"/>
                    </a:moveTo>
                    <a:lnTo>
                      <a:pt x="146" y="0"/>
                    </a:lnTo>
                    <a:lnTo>
                      <a:pt x="111" y="30"/>
                    </a:lnTo>
                    <a:lnTo>
                      <a:pt x="21" y="71"/>
                    </a:lnTo>
                    <a:lnTo>
                      <a:pt x="0" y="91"/>
                    </a:lnTo>
                    <a:lnTo>
                      <a:pt x="28" y="130"/>
                    </a:lnTo>
                    <a:lnTo>
                      <a:pt x="45" y="151"/>
                    </a:lnTo>
                    <a:lnTo>
                      <a:pt x="88" y="167"/>
                    </a:lnTo>
                    <a:lnTo>
                      <a:pt x="94" y="130"/>
                    </a:lnTo>
                    <a:lnTo>
                      <a:pt x="104" y="87"/>
                    </a:lnTo>
                    <a:lnTo>
                      <a:pt x="121" y="70"/>
                    </a:lnTo>
                    <a:lnTo>
                      <a:pt x="153" y="30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6" name="Group 25"/>
          <p:cNvGrpSpPr/>
          <p:nvPr/>
        </p:nvGrpSpPr>
        <p:grpSpPr>
          <a:xfrm>
            <a:off x="1751134" y="5753353"/>
            <a:ext cx="1510026" cy="336307"/>
            <a:chOff x="227134" y="5683432"/>
            <a:chExt cx="1510026" cy="336307"/>
          </a:xfrm>
        </p:grpSpPr>
        <p:sp>
          <p:nvSpPr>
            <p:cNvPr id="27" name="Oval 26"/>
            <p:cNvSpPr/>
            <p:nvPr/>
          </p:nvSpPr>
          <p:spPr>
            <a:xfrm>
              <a:off x="227134" y="5683432"/>
              <a:ext cx="336307" cy="336307"/>
            </a:xfrm>
            <a:prstGeom prst="ellipse">
              <a:avLst/>
            </a:prstGeom>
            <a:blipFill>
              <a:blip r:embed="rId4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" name="Rectangle 27"/>
            <p:cNvSpPr/>
            <p:nvPr/>
          </p:nvSpPr>
          <p:spPr>
            <a:xfrm>
              <a:off x="563441" y="5720779"/>
              <a:ext cx="1173719" cy="261610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lang="en-US" sz="1100" i="1" dirty="0">
                  <a:solidFill>
                    <a:schemeClr val="accent1"/>
                  </a:solidFill>
                </a:rPr>
                <a:t>EU member state</a:t>
              </a:r>
              <a:endParaRPr lang="en-US" sz="1100" i="1" dirty="0">
                <a:solidFill>
                  <a:schemeClr val="accent1"/>
                </a:solidFill>
              </a:endParaRPr>
            </a:p>
          </p:txBody>
        </p:sp>
      </p:grp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34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1384736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 smtClean="0"/>
              <a:t>France</a:t>
            </a:r>
            <a:endParaRPr lang="en-US" dirty="0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Editable Pins for Maps</a:t>
            </a:r>
            <a:endParaRPr lang="en-US" dirty="0"/>
          </a:p>
        </p:txBody>
      </p:sp>
      <p:grpSp>
        <p:nvGrpSpPr>
          <p:cNvPr id="35" name="Group 34"/>
          <p:cNvGrpSpPr/>
          <p:nvPr/>
        </p:nvGrpSpPr>
        <p:grpSpPr>
          <a:xfrm>
            <a:off x="2628801" y="1628801"/>
            <a:ext cx="1316895" cy="2235991"/>
            <a:chOff x="4381388" y="1557338"/>
            <a:chExt cx="1676624" cy="2846784"/>
          </a:xfrm>
        </p:grpSpPr>
        <p:sp>
          <p:nvSpPr>
            <p:cNvPr id="56" name="Freeform 5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Oval 5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Oval 5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Freeform 5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4033721" y="1628801"/>
            <a:ext cx="1316895" cy="2235991"/>
            <a:chOff x="4381388" y="1557338"/>
            <a:chExt cx="1676624" cy="2846784"/>
          </a:xfrm>
        </p:grpSpPr>
        <p:sp>
          <p:nvSpPr>
            <p:cNvPr id="52" name="Freeform 5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Oval 5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Oval 5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Freeform 5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5438641" y="1628801"/>
            <a:ext cx="1316895" cy="2235991"/>
            <a:chOff x="4381388" y="1557338"/>
            <a:chExt cx="1676624" cy="2846784"/>
          </a:xfrm>
        </p:grpSpPr>
        <p:sp>
          <p:nvSpPr>
            <p:cNvPr id="48" name="Freeform 4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Oval 4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Oval 4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Freeform 5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6843561" y="1628801"/>
            <a:ext cx="1316895" cy="2235991"/>
            <a:chOff x="4381388" y="1557338"/>
            <a:chExt cx="1676624" cy="2846784"/>
          </a:xfrm>
        </p:grpSpPr>
        <p:sp>
          <p:nvSpPr>
            <p:cNvPr id="44" name="Freeform 4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Oval 4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Oval 4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Freeform 4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8248482" y="1628801"/>
            <a:ext cx="1316895" cy="2235991"/>
            <a:chOff x="4381388" y="1557338"/>
            <a:chExt cx="1676624" cy="2846784"/>
          </a:xfrm>
        </p:grpSpPr>
        <p:sp>
          <p:nvSpPr>
            <p:cNvPr id="40" name="Freeform 3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Oval 4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Oval 4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Freeform 4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6" name="Group 65"/>
          <p:cNvGrpSpPr/>
          <p:nvPr/>
        </p:nvGrpSpPr>
        <p:grpSpPr>
          <a:xfrm>
            <a:off x="2628800" y="3999733"/>
            <a:ext cx="1987436" cy="2281887"/>
            <a:chOff x="4381388" y="1557338"/>
            <a:chExt cx="2528210" cy="2902781"/>
          </a:xfrm>
        </p:grpSpPr>
        <p:pic>
          <p:nvPicPr>
            <p:cNvPr id="67" name="Picture 66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68" name="Freeform 6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rgbClr val="3F4855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69" name="Oval 6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0" name="Oval 6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1" name="Freeform 7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90" name="Group 89"/>
          <p:cNvGrpSpPr/>
          <p:nvPr/>
        </p:nvGrpSpPr>
        <p:grpSpPr>
          <a:xfrm>
            <a:off x="4032209" y="3999733"/>
            <a:ext cx="1987436" cy="2281887"/>
            <a:chOff x="4381388" y="1557338"/>
            <a:chExt cx="2528210" cy="2902781"/>
          </a:xfrm>
        </p:grpSpPr>
        <p:pic>
          <p:nvPicPr>
            <p:cNvPr id="91" name="Picture 90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92" name="Freeform 9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3" name="Oval 9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4" name="Oval 9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5" name="Freeform 9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5435618" y="3999733"/>
            <a:ext cx="1987436" cy="2281887"/>
            <a:chOff x="4381388" y="1557338"/>
            <a:chExt cx="2528210" cy="2902781"/>
          </a:xfrm>
        </p:grpSpPr>
        <p:pic>
          <p:nvPicPr>
            <p:cNvPr id="85" name="Picture 84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6" name="Freeform 8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7" name="Oval 8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8" name="Oval 8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9" name="Freeform 8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8" name="Group 77"/>
          <p:cNvGrpSpPr/>
          <p:nvPr/>
        </p:nvGrpSpPr>
        <p:grpSpPr>
          <a:xfrm>
            <a:off x="6839027" y="3999733"/>
            <a:ext cx="1987436" cy="2281887"/>
            <a:chOff x="4381388" y="1557338"/>
            <a:chExt cx="2528210" cy="2902781"/>
          </a:xfrm>
        </p:grpSpPr>
        <p:pic>
          <p:nvPicPr>
            <p:cNvPr id="79" name="Picture 78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0" name="Freeform 7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1" name="Oval 8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2" name="Oval 8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3" name="Freeform 8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8242434" y="3999733"/>
            <a:ext cx="1987436" cy="2281887"/>
            <a:chOff x="4381388" y="1557338"/>
            <a:chExt cx="2528210" cy="2902781"/>
          </a:xfrm>
        </p:grpSpPr>
        <p:pic>
          <p:nvPicPr>
            <p:cNvPr id="73" name="Picture 72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74" name="Freeform 7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5" name="Oval 7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6" name="Oval 7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7" name="Freeform 7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sp>
        <p:nvSpPr>
          <p:cNvPr id="60" name="TextBox 59"/>
          <p:cNvSpPr txBox="1"/>
          <p:nvPr/>
        </p:nvSpPr>
        <p:spPr>
          <a:xfrm>
            <a:off x="1539465" y="3893286"/>
            <a:ext cx="110117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With shadow:</a:t>
            </a:r>
            <a:endParaRPr lang="en-US" dirty="0"/>
          </a:p>
        </p:txBody>
      </p:sp>
      <p:sp>
        <p:nvSpPr>
          <p:cNvPr id="61" name="Oval 60"/>
          <p:cNvSpPr/>
          <p:nvPr/>
        </p:nvSpPr>
        <p:spPr>
          <a:xfrm>
            <a:off x="8976321" y="606866"/>
            <a:ext cx="336307" cy="336307"/>
          </a:xfrm>
          <a:prstGeom prst="ellipse">
            <a:avLst/>
          </a:prstGeom>
          <a:blipFill>
            <a:blip r:embed="rId5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35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8831116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ubtitle 4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Your Subtitle Here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France</a:t>
            </a:r>
            <a:endParaRPr lang="en-US" dirty="0"/>
          </a:p>
        </p:txBody>
      </p:sp>
      <p:sp>
        <p:nvSpPr>
          <p:cNvPr id="716" name="TextBox 715"/>
          <p:cNvSpPr txBox="1"/>
          <p:nvPr/>
        </p:nvSpPr>
        <p:spPr>
          <a:xfrm>
            <a:off x="6657106" y="1436822"/>
            <a:ext cx="368042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fr-FR"/>
            </a:defPPr>
          </a:lstStyle>
          <a:p>
            <a:r>
              <a:rPr lang="en-US" sz="28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Lorem Ipsum</a:t>
            </a:r>
          </a:p>
        </p:txBody>
      </p:sp>
      <p:sp>
        <p:nvSpPr>
          <p:cNvPr id="11" name="Rectangle 10"/>
          <p:cNvSpPr/>
          <p:nvPr/>
        </p:nvSpPr>
        <p:spPr>
          <a:xfrm>
            <a:off x="6657106" y="2060849"/>
            <a:ext cx="3680420" cy="36933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lorem ipsum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fui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tristique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tortor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turpis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dui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nunciti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eros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mauris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donec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odio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itsup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sodales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magna dolor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Id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evedin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venenatis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lacus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magnis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Felis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arcu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in tempus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praesent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est. 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enim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risunit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quisque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vitae, dolor magna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phasellus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Vestibulum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est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vinee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platea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tempor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dis.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Curabitur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interdum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placerat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luctus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ut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a,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orci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nam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mattis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loremi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tincidunt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aptent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malesuada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6722988" y="2102125"/>
            <a:ext cx="833628" cy="833628"/>
            <a:chOff x="5198988" y="2102125"/>
            <a:chExt cx="833628" cy="833628"/>
          </a:xfrm>
        </p:grpSpPr>
        <p:sp>
          <p:nvSpPr>
            <p:cNvPr id="13" name="Oval 12"/>
            <p:cNvSpPr/>
            <p:nvPr/>
          </p:nvSpPr>
          <p:spPr>
            <a:xfrm>
              <a:off x="5198988" y="2102125"/>
              <a:ext cx="833628" cy="833628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Freeform 9"/>
            <p:cNvSpPr/>
            <p:nvPr/>
          </p:nvSpPr>
          <p:spPr>
            <a:xfrm>
              <a:off x="5615793" y="2102125"/>
              <a:ext cx="416823" cy="833628"/>
            </a:xfrm>
            <a:custGeom>
              <a:avLst/>
              <a:gdLst>
                <a:gd name="connsiteX0" fmla="*/ 9 w 416823"/>
                <a:gd name="connsiteY0" fmla="*/ 0 h 833628"/>
                <a:gd name="connsiteX1" fmla="*/ 416823 w 416823"/>
                <a:gd name="connsiteY1" fmla="*/ 416814 h 833628"/>
                <a:gd name="connsiteX2" fmla="*/ 9 w 416823"/>
                <a:gd name="connsiteY2" fmla="*/ 833628 h 833628"/>
                <a:gd name="connsiteX3" fmla="*/ 0 w 416823"/>
                <a:gd name="connsiteY3" fmla="*/ 833627 h 833628"/>
                <a:gd name="connsiteX4" fmla="*/ 0 w 416823"/>
                <a:gd name="connsiteY4" fmla="*/ 1 h 833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6823" h="833628">
                  <a:moveTo>
                    <a:pt x="9" y="0"/>
                  </a:moveTo>
                  <a:cubicBezTo>
                    <a:pt x="230209" y="0"/>
                    <a:pt x="416823" y="186614"/>
                    <a:pt x="416823" y="416814"/>
                  </a:cubicBezTo>
                  <a:cubicBezTo>
                    <a:pt x="416823" y="647014"/>
                    <a:pt x="230209" y="833628"/>
                    <a:pt x="9" y="833628"/>
                  </a:cubicBezTo>
                  <a:lnTo>
                    <a:pt x="0" y="83362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tx1">
                <a:alpha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1711854" y="1231952"/>
            <a:ext cx="4389120" cy="4389120"/>
            <a:chOff x="187854" y="1231952"/>
            <a:chExt cx="4389120" cy="4389120"/>
          </a:xfrm>
        </p:grpSpPr>
        <p:sp>
          <p:nvSpPr>
            <p:cNvPr id="23" name="Freeform 22"/>
            <p:cNvSpPr/>
            <p:nvPr/>
          </p:nvSpPr>
          <p:spPr>
            <a:xfrm>
              <a:off x="421434" y="1320621"/>
              <a:ext cx="4155540" cy="3839423"/>
            </a:xfrm>
            <a:custGeom>
              <a:avLst/>
              <a:gdLst>
                <a:gd name="connsiteX0" fmla="*/ 2683163 w 6891715"/>
                <a:gd name="connsiteY0" fmla="*/ 6337292 h 6367455"/>
                <a:gd name="connsiteX1" fmla="*/ 2693958 w 6891715"/>
                <a:gd name="connsiteY1" fmla="*/ 6353978 h 6367455"/>
                <a:gd name="connsiteX2" fmla="*/ 2680624 w 6891715"/>
                <a:gd name="connsiteY2" fmla="*/ 6366813 h 6367455"/>
                <a:gd name="connsiteX3" fmla="*/ 2668876 w 6891715"/>
                <a:gd name="connsiteY3" fmla="*/ 6367455 h 6367455"/>
                <a:gd name="connsiteX4" fmla="*/ 2665383 w 6891715"/>
                <a:gd name="connsiteY4" fmla="*/ 6352695 h 6367455"/>
                <a:gd name="connsiteX5" fmla="*/ 2700308 w 6891715"/>
                <a:gd name="connsiteY5" fmla="*/ 6256329 h 6367455"/>
                <a:gd name="connsiteX6" fmla="*/ 2695228 w 6891715"/>
                <a:gd name="connsiteY6" fmla="*/ 6265854 h 6367455"/>
                <a:gd name="connsiteX7" fmla="*/ 2687608 w 6891715"/>
                <a:gd name="connsiteY7" fmla="*/ 6263949 h 6367455"/>
                <a:gd name="connsiteX8" fmla="*/ 2690784 w 6891715"/>
                <a:gd name="connsiteY8" fmla="*/ 6256647 h 6367455"/>
                <a:gd name="connsiteX9" fmla="*/ 2722533 w 6891715"/>
                <a:gd name="connsiteY9" fmla="*/ 6238867 h 6367455"/>
                <a:gd name="connsiteX10" fmla="*/ 2720891 w 6891715"/>
                <a:gd name="connsiteY10" fmla="*/ 6254742 h 6367455"/>
                <a:gd name="connsiteX11" fmla="*/ 2713008 w 6891715"/>
                <a:gd name="connsiteY11" fmla="*/ 6251567 h 6367455"/>
                <a:gd name="connsiteX12" fmla="*/ 2714322 w 6891715"/>
                <a:gd name="connsiteY12" fmla="*/ 6242360 h 6367455"/>
                <a:gd name="connsiteX13" fmla="*/ 4255139 w 6891715"/>
                <a:gd name="connsiteY13" fmla="*/ 6154726 h 6367455"/>
                <a:gd name="connsiteX14" fmla="*/ 4256051 w 6891715"/>
                <a:gd name="connsiteY14" fmla="*/ 6161076 h 6367455"/>
                <a:gd name="connsiteX15" fmla="*/ 4243891 w 6891715"/>
                <a:gd name="connsiteY15" fmla="*/ 6173776 h 6367455"/>
                <a:gd name="connsiteX16" fmla="*/ 4241763 w 6891715"/>
                <a:gd name="connsiteY16" fmla="*/ 6166474 h 6367455"/>
                <a:gd name="connsiteX17" fmla="*/ 4245715 w 6891715"/>
                <a:gd name="connsiteY17" fmla="*/ 6156949 h 6367455"/>
                <a:gd name="connsiteX18" fmla="*/ 4249971 w 6891715"/>
                <a:gd name="connsiteY18" fmla="*/ 6160124 h 6367455"/>
                <a:gd name="connsiteX19" fmla="*/ 3939210 w 6891715"/>
                <a:gd name="connsiteY19" fmla="*/ 6130914 h 6367455"/>
                <a:gd name="connsiteX20" fmla="*/ 3946521 w 6891715"/>
                <a:gd name="connsiteY20" fmla="*/ 6130914 h 6367455"/>
                <a:gd name="connsiteX21" fmla="*/ 3948746 w 6891715"/>
                <a:gd name="connsiteY21" fmla="*/ 6144521 h 6367455"/>
                <a:gd name="connsiteX22" fmla="*/ 3956057 w 6891715"/>
                <a:gd name="connsiteY22" fmla="*/ 6150849 h 6367455"/>
                <a:gd name="connsiteX23" fmla="*/ 3965594 w 6891715"/>
                <a:gd name="connsiteY23" fmla="*/ 6141356 h 6367455"/>
                <a:gd name="connsiteX24" fmla="*/ 3975130 w 6891715"/>
                <a:gd name="connsiteY24" fmla="*/ 6138192 h 6367455"/>
                <a:gd name="connsiteX25" fmla="*/ 3984666 w 6891715"/>
                <a:gd name="connsiteY25" fmla="*/ 6141989 h 6367455"/>
                <a:gd name="connsiteX26" fmla="*/ 3987845 w 6891715"/>
                <a:gd name="connsiteY26" fmla="*/ 6149267 h 6367455"/>
                <a:gd name="connsiteX27" fmla="*/ 3978309 w 6891715"/>
                <a:gd name="connsiteY27" fmla="*/ 6154646 h 6367455"/>
                <a:gd name="connsiteX28" fmla="*/ 3978309 w 6891715"/>
                <a:gd name="connsiteY28" fmla="*/ 6160026 h 6367455"/>
                <a:gd name="connsiteX29" fmla="*/ 3992295 w 6891715"/>
                <a:gd name="connsiteY29" fmla="*/ 6161924 h 6367455"/>
                <a:gd name="connsiteX30" fmla="*/ 3996427 w 6891715"/>
                <a:gd name="connsiteY30" fmla="*/ 6160975 h 6367455"/>
                <a:gd name="connsiteX31" fmla="*/ 4004056 w 6891715"/>
                <a:gd name="connsiteY31" fmla="*/ 6173316 h 6367455"/>
                <a:gd name="connsiteX32" fmla="*/ 4011367 w 6891715"/>
                <a:gd name="connsiteY32" fmla="*/ 6170151 h 6367455"/>
                <a:gd name="connsiteX33" fmla="*/ 4028214 w 6891715"/>
                <a:gd name="connsiteY33" fmla="*/ 6170151 h 6367455"/>
                <a:gd name="connsiteX34" fmla="*/ 4038069 w 6891715"/>
                <a:gd name="connsiteY34" fmla="*/ 6164772 h 6367455"/>
                <a:gd name="connsiteX35" fmla="*/ 4054916 w 6891715"/>
                <a:gd name="connsiteY35" fmla="*/ 6162557 h 6367455"/>
                <a:gd name="connsiteX36" fmla="*/ 4060320 w 6891715"/>
                <a:gd name="connsiteY36" fmla="*/ 6158127 h 6367455"/>
                <a:gd name="connsiteX37" fmla="*/ 4068584 w 6891715"/>
                <a:gd name="connsiteY37" fmla="*/ 6161291 h 6367455"/>
                <a:gd name="connsiteX38" fmla="*/ 4073988 w 6891715"/>
                <a:gd name="connsiteY38" fmla="*/ 6169835 h 6367455"/>
                <a:gd name="connsiteX39" fmla="*/ 4082571 w 6891715"/>
                <a:gd name="connsiteY39" fmla="*/ 6170468 h 6367455"/>
                <a:gd name="connsiteX40" fmla="*/ 4100371 w 6891715"/>
                <a:gd name="connsiteY40" fmla="*/ 6165089 h 6367455"/>
                <a:gd name="connsiteX41" fmla="*/ 4109908 w 6891715"/>
                <a:gd name="connsiteY41" fmla="*/ 6170468 h 6367455"/>
                <a:gd name="connsiteX42" fmla="*/ 4119444 w 6891715"/>
                <a:gd name="connsiteY42" fmla="*/ 6170151 h 6367455"/>
                <a:gd name="connsiteX43" fmla="*/ 4128980 w 6891715"/>
                <a:gd name="connsiteY43" fmla="*/ 6163823 h 6367455"/>
                <a:gd name="connsiteX44" fmla="*/ 4137563 w 6891715"/>
                <a:gd name="connsiteY44" fmla="*/ 6166038 h 6367455"/>
                <a:gd name="connsiteX45" fmla="*/ 4135337 w 6891715"/>
                <a:gd name="connsiteY45" fmla="*/ 6172366 h 6367455"/>
                <a:gd name="connsiteX46" fmla="*/ 4137563 w 6891715"/>
                <a:gd name="connsiteY46" fmla="*/ 6180594 h 6367455"/>
                <a:gd name="connsiteX47" fmla="*/ 4142013 w 6891715"/>
                <a:gd name="connsiteY47" fmla="*/ 6188821 h 6367455"/>
                <a:gd name="connsiteX48" fmla="*/ 4149324 w 6891715"/>
                <a:gd name="connsiteY48" fmla="*/ 6191985 h 6367455"/>
                <a:gd name="connsiteX49" fmla="*/ 4156635 w 6891715"/>
                <a:gd name="connsiteY49" fmla="*/ 6184707 h 6367455"/>
                <a:gd name="connsiteX50" fmla="*/ 4163946 w 6891715"/>
                <a:gd name="connsiteY50" fmla="*/ 6181543 h 6367455"/>
                <a:gd name="connsiteX51" fmla="*/ 4175707 w 6891715"/>
                <a:gd name="connsiteY51" fmla="*/ 6184707 h 6367455"/>
                <a:gd name="connsiteX52" fmla="*/ 4179840 w 6891715"/>
                <a:gd name="connsiteY52" fmla="*/ 6177113 h 6367455"/>
                <a:gd name="connsiteX53" fmla="*/ 4181111 w 6891715"/>
                <a:gd name="connsiteY53" fmla="*/ 6169835 h 6367455"/>
                <a:gd name="connsiteX54" fmla="*/ 4185243 w 6891715"/>
                <a:gd name="connsiteY54" fmla="*/ 6167620 h 6367455"/>
                <a:gd name="connsiteX55" fmla="*/ 4184290 w 6891715"/>
                <a:gd name="connsiteY55" fmla="*/ 6176164 h 6367455"/>
                <a:gd name="connsiteX56" fmla="*/ 4189376 w 6891715"/>
                <a:gd name="connsiteY56" fmla="*/ 6184391 h 6367455"/>
                <a:gd name="connsiteX57" fmla="*/ 4188422 w 6891715"/>
                <a:gd name="connsiteY57" fmla="*/ 6188504 h 6367455"/>
                <a:gd name="connsiteX58" fmla="*/ 4186197 w 6891715"/>
                <a:gd name="connsiteY58" fmla="*/ 6195782 h 6367455"/>
                <a:gd name="connsiteX59" fmla="*/ 4179204 w 6891715"/>
                <a:gd name="connsiteY59" fmla="*/ 6206541 h 6367455"/>
                <a:gd name="connsiteX60" fmla="*/ 4170621 w 6891715"/>
                <a:gd name="connsiteY60" fmla="*/ 6210654 h 6367455"/>
                <a:gd name="connsiteX61" fmla="*/ 4164264 w 6891715"/>
                <a:gd name="connsiteY61" fmla="*/ 6205908 h 6367455"/>
                <a:gd name="connsiteX62" fmla="*/ 4152820 w 6891715"/>
                <a:gd name="connsiteY62" fmla="*/ 6212237 h 6367455"/>
                <a:gd name="connsiteX63" fmla="*/ 4144238 w 6891715"/>
                <a:gd name="connsiteY63" fmla="*/ 6213186 h 6367455"/>
                <a:gd name="connsiteX64" fmla="*/ 4128344 w 6891715"/>
                <a:gd name="connsiteY64" fmla="*/ 6207807 h 6367455"/>
                <a:gd name="connsiteX65" fmla="*/ 4114358 w 6891715"/>
                <a:gd name="connsiteY65" fmla="*/ 6212553 h 6367455"/>
                <a:gd name="connsiteX66" fmla="*/ 4103232 w 6891715"/>
                <a:gd name="connsiteY66" fmla="*/ 6208123 h 6367455"/>
                <a:gd name="connsiteX67" fmla="*/ 4085114 w 6891715"/>
                <a:gd name="connsiteY67" fmla="*/ 6208756 h 6367455"/>
                <a:gd name="connsiteX68" fmla="*/ 4074306 w 6891715"/>
                <a:gd name="connsiteY68" fmla="*/ 6218249 h 6367455"/>
                <a:gd name="connsiteX69" fmla="*/ 4066995 w 6891715"/>
                <a:gd name="connsiteY69" fmla="*/ 6221413 h 6367455"/>
                <a:gd name="connsiteX70" fmla="*/ 4051101 w 6891715"/>
                <a:gd name="connsiteY70" fmla="*/ 6221413 h 6367455"/>
                <a:gd name="connsiteX71" fmla="*/ 4045697 w 6891715"/>
                <a:gd name="connsiteY71" fmla="*/ 6224577 h 6367455"/>
                <a:gd name="connsiteX72" fmla="*/ 4041565 w 6891715"/>
                <a:gd name="connsiteY72" fmla="*/ 6222362 h 6367455"/>
                <a:gd name="connsiteX73" fmla="*/ 4045697 w 6891715"/>
                <a:gd name="connsiteY73" fmla="*/ 6211920 h 6367455"/>
                <a:gd name="connsiteX74" fmla="*/ 4037115 w 6891715"/>
                <a:gd name="connsiteY74" fmla="*/ 6202744 h 6367455"/>
                <a:gd name="connsiteX75" fmla="*/ 4024400 w 6891715"/>
                <a:gd name="connsiteY75" fmla="*/ 6194200 h 6367455"/>
                <a:gd name="connsiteX76" fmla="*/ 4014864 w 6891715"/>
                <a:gd name="connsiteY76" fmla="*/ 6197681 h 6367455"/>
                <a:gd name="connsiteX77" fmla="*/ 4003103 w 6891715"/>
                <a:gd name="connsiteY77" fmla="*/ 6194516 h 6367455"/>
                <a:gd name="connsiteX78" fmla="*/ 3992613 w 6891715"/>
                <a:gd name="connsiteY78" fmla="*/ 6191352 h 6367455"/>
                <a:gd name="connsiteX79" fmla="*/ 3979898 w 6891715"/>
                <a:gd name="connsiteY79" fmla="*/ 6192618 h 6367455"/>
                <a:gd name="connsiteX80" fmla="*/ 3970362 w 6891715"/>
                <a:gd name="connsiteY80" fmla="*/ 6184391 h 6367455"/>
                <a:gd name="connsiteX81" fmla="*/ 3954468 w 6891715"/>
                <a:gd name="connsiteY81" fmla="*/ 6179961 h 6367455"/>
                <a:gd name="connsiteX82" fmla="*/ 3944614 w 6891715"/>
                <a:gd name="connsiteY82" fmla="*/ 6184707 h 6367455"/>
                <a:gd name="connsiteX83" fmla="*/ 3933171 w 6891715"/>
                <a:gd name="connsiteY83" fmla="*/ 6188821 h 6367455"/>
                <a:gd name="connsiteX84" fmla="*/ 3925542 w 6891715"/>
                <a:gd name="connsiteY84" fmla="*/ 6178379 h 6367455"/>
                <a:gd name="connsiteX85" fmla="*/ 3923634 w 6891715"/>
                <a:gd name="connsiteY85" fmla="*/ 6167620 h 6367455"/>
                <a:gd name="connsiteX86" fmla="*/ 3924588 w 6891715"/>
                <a:gd name="connsiteY86" fmla="*/ 6157494 h 6367455"/>
                <a:gd name="connsiteX87" fmla="*/ 3919184 w 6891715"/>
                <a:gd name="connsiteY87" fmla="*/ 6148951 h 6367455"/>
                <a:gd name="connsiteX88" fmla="*/ 3919820 w 6891715"/>
                <a:gd name="connsiteY88" fmla="*/ 6142622 h 6367455"/>
                <a:gd name="connsiteX89" fmla="*/ 3917913 w 6891715"/>
                <a:gd name="connsiteY89" fmla="*/ 6136294 h 6367455"/>
                <a:gd name="connsiteX90" fmla="*/ 3925224 w 6891715"/>
                <a:gd name="connsiteY90" fmla="*/ 6139458 h 6367455"/>
                <a:gd name="connsiteX91" fmla="*/ 3932853 w 6891715"/>
                <a:gd name="connsiteY91" fmla="*/ 6150216 h 6367455"/>
                <a:gd name="connsiteX92" fmla="*/ 3938257 w 6891715"/>
                <a:gd name="connsiteY92" fmla="*/ 6154014 h 6367455"/>
                <a:gd name="connsiteX93" fmla="*/ 3943343 w 6891715"/>
                <a:gd name="connsiteY93" fmla="*/ 6148634 h 6367455"/>
                <a:gd name="connsiteX94" fmla="*/ 3934760 w 6891715"/>
                <a:gd name="connsiteY94" fmla="*/ 6140407 h 6367455"/>
                <a:gd name="connsiteX95" fmla="*/ 4979304 w 6891715"/>
                <a:gd name="connsiteY95" fmla="*/ 6116626 h 6367455"/>
                <a:gd name="connsiteX96" fmla="*/ 4987888 w 6891715"/>
                <a:gd name="connsiteY96" fmla="*/ 6116626 h 6367455"/>
                <a:gd name="connsiteX97" fmla="*/ 4983755 w 6891715"/>
                <a:gd name="connsiteY97" fmla="*/ 6126107 h 6367455"/>
                <a:gd name="connsiteX98" fmla="*/ 4969765 w 6891715"/>
                <a:gd name="connsiteY98" fmla="*/ 6130216 h 6367455"/>
                <a:gd name="connsiteX99" fmla="*/ 4970719 w 6891715"/>
                <a:gd name="connsiteY99" fmla="*/ 6138748 h 6367455"/>
                <a:gd name="connsiteX100" fmla="*/ 4955140 w 6891715"/>
                <a:gd name="connsiteY100" fmla="*/ 6149177 h 6367455"/>
                <a:gd name="connsiteX101" fmla="*/ 4944648 w 6891715"/>
                <a:gd name="connsiteY101" fmla="*/ 6155498 h 6367455"/>
                <a:gd name="connsiteX102" fmla="*/ 4934155 w 6891715"/>
                <a:gd name="connsiteY102" fmla="*/ 6168139 h 6367455"/>
                <a:gd name="connsiteX103" fmla="*/ 4919530 w 6891715"/>
                <a:gd name="connsiteY103" fmla="*/ 6180148 h 6367455"/>
                <a:gd name="connsiteX104" fmla="*/ 4919848 w 6891715"/>
                <a:gd name="connsiteY104" fmla="*/ 6181412 h 6367455"/>
                <a:gd name="connsiteX105" fmla="*/ 4922709 w 6891715"/>
                <a:gd name="connsiteY105" fmla="*/ 6190577 h 6367455"/>
                <a:gd name="connsiteX106" fmla="*/ 4925889 w 6891715"/>
                <a:gd name="connsiteY106" fmla="*/ 6194370 h 6367455"/>
                <a:gd name="connsiteX107" fmla="*/ 4932248 w 6891715"/>
                <a:gd name="connsiteY107" fmla="*/ 6201954 h 6367455"/>
                <a:gd name="connsiteX108" fmla="*/ 4934473 w 6891715"/>
                <a:gd name="connsiteY108" fmla="*/ 6211435 h 6367455"/>
                <a:gd name="connsiteX109" fmla="*/ 4927161 w 6891715"/>
                <a:gd name="connsiteY109" fmla="*/ 6212699 h 6367455"/>
                <a:gd name="connsiteX110" fmla="*/ 4924935 w 6891715"/>
                <a:gd name="connsiteY110" fmla="*/ 6206379 h 6367455"/>
                <a:gd name="connsiteX111" fmla="*/ 4916351 w 6891715"/>
                <a:gd name="connsiteY111" fmla="*/ 6206379 h 6367455"/>
                <a:gd name="connsiteX112" fmla="*/ 4909356 w 6891715"/>
                <a:gd name="connsiteY112" fmla="*/ 6208275 h 6367455"/>
                <a:gd name="connsiteX113" fmla="*/ 4902997 w 6891715"/>
                <a:gd name="connsiteY113" fmla="*/ 6214596 h 6367455"/>
                <a:gd name="connsiteX114" fmla="*/ 4892187 w 6891715"/>
                <a:gd name="connsiteY114" fmla="*/ 6226289 h 6367455"/>
                <a:gd name="connsiteX115" fmla="*/ 4871202 w 6891715"/>
                <a:gd name="connsiteY115" fmla="*/ 6238298 h 6367455"/>
                <a:gd name="connsiteX116" fmla="*/ 4851172 w 6891715"/>
                <a:gd name="connsiteY116" fmla="*/ 6240510 h 6367455"/>
                <a:gd name="connsiteX117" fmla="*/ 4835274 w 6891715"/>
                <a:gd name="connsiteY117" fmla="*/ 6238614 h 6367455"/>
                <a:gd name="connsiteX118" fmla="*/ 4826690 w 6891715"/>
                <a:gd name="connsiteY118" fmla="*/ 6246199 h 6367455"/>
                <a:gd name="connsiteX119" fmla="*/ 4828916 w 6891715"/>
                <a:gd name="connsiteY119" fmla="*/ 6253151 h 6367455"/>
                <a:gd name="connsiteX120" fmla="*/ 4821285 w 6891715"/>
                <a:gd name="connsiteY120" fmla="*/ 6251255 h 6367455"/>
                <a:gd name="connsiteX121" fmla="*/ 4806341 w 6891715"/>
                <a:gd name="connsiteY121" fmla="*/ 6248095 h 6367455"/>
                <a:gd name="connsiteX122" fmla="*/ 4781224 w 6891715"/>
                <a:gd name="connsiteY122" fmla="*/ 6246515 h 6367455"/>
                <a:gd name="connsiteX123" fmla="*/ 4776773 w 6891715"/>
                <a:gd name="connsiteY123" fmla="*/ 6237982 h 6367455"/>
                <a:gd name="connsiteX124" fmla="*/ 4773593 w 6891715"/>
                <a:gd name="connsiteY124" fmla="*/ 6228501 h 6367455"/>
                <a:gd name="connsiteX125" fmla="*/ 4764055 w 6891715"/>
                <a:gd name="connsiteY125" fmla="*/ 6220284 h 6367455"/>
                <a:gd name="connsiteX126" fmla="*/ 4762783 w 6891715"/>
                <a:gd name="connsiteY126" fmla="*/ 6209855 h 6367455"/>
                <a:gd name="connsiteX127" fmla="*/ 4760875 w 6891715"/>
                <a:gd name="connsiteY127" fmla="*/ 6201322 h 6367455"/>
                <a:gd name="connsiteX128" fmla="*/ 4772321 w 6891715"/>
                <a:gd name="connsiteY128" fmla="*/ 6203535 h 6367455"/>
                <a:gd name="connsiteX129" fmla="*/ 4778998 w 6891715"/>
                <a:gd name="connsiteY129" fmla="*/ 6206695 h 6367455"/>
                <a:gd name="connsiteX130" fmla="*/ 4789172 w 6891715"/>
                <a:gd name="connsiteY130" fmla="*/ 6189629 h 6367455"/>
                <a:gd name="connsiteX131" fmla="*/ 4796803 w 6891715"/>
                <a:gd name="connsiteY131" fmla="*/ 6186469 h 6367455"/>
                <a:gd name="connsiteX132" fmla="*/ 4806023 w 6891715"/>
                <a:gd name="connsiteY132" fmla="*/ 6182993 h 6367455"/>
                <a:gd name="connsiteX133" fmla="*/ 4826372 w 6891715"/>
                <a:gd name="connsiteY133" fmla="*/ 6185205 h 6367455"/>
                <a:gd name="connsiteX134" fmla="*/ 4827008 w 6891715"/>
                <a:gd name="connsiteY134" fmla="*/ 6177620 h 6367455"/>
                <a:gd name="connsiteX135" fmla="*/ 4827008 w 6891715"/>
                <a:gd name="connsiteY135" fmla="*/ 6175724 h 6367455"/>
                <a:gd name="connsiteX136" fmla="*/ 4826054 w 6891715"/>
                <a:gd name="connsiteY136" fmla="*/ 6164031 h 6367455"/>
                <a:gd name="connsiteX137" fmla="*/ 4837500 w 6891715"/>
                <a:gd name="connsiteY137" fmla="*/ 6164979 h 6367455"/>
                <a:gd name="connsiteX138" fmla="*/ 4845131 w 6891715"/>
                <a:gd name="connsiteY138" fmla="*/ 6171299 h 6367455"/>
                <a:gd name="connsiteX139" fmla="*/ 4864207 w 6891715"/>
                <a:gd name="connsiteY139" fmla="*/ 6173196 h 6367455"/>
                <a:gd name="connsiteX140" fmla="*/ 4882330 w 6891715"/>
                <a:gd name="connsiteY140" fmla="*/ 6165927 h 6367455"/>
                <a:gd name="connsiteX141" fmla="*/ 4914761 w 6891715"/>
                <a:gd name="connsiteY141" fmla="*/ 6154866 h 6367455"/>
                <a:gd name="connsiteX142" fmla="*/ 4939243 w 6891715"/>
                <a:gd name="connsiteY142" fmla="*/ 6145385 h 6367455"/>
                <a:gd name="connsiteX143" fmla="*/ 4957048 w 6891715"/>
                <a:gd name="connsiteY143" fmla="*/ 6130532 h 6367455"/>
                <a:gd name="connsiteX144" fmla="*/ 4970719 w 6891715"/>
                <a:gd name="connsiteY144" fmla="*/ 6126107 h 6367455"/>
                <a:gd name="connsiteX145" fmla="*/ 4269809 w 6891715"/>
                <a:gd name="connsiteY145" fmla="*/ 6099164 h 6367455"/>
                <a:gd name="connsiteX146" fmla="*/ 4278081 w 6891715"/>
                <a:gd name="connsiteY146" fmla="*/ 6107690 h 6367455"/>
                <a:gd name="connsiteX147" fmla="*/ 4273179 w 6891715"/>
                <a:gd name="connsiteY147" fmla="*/ 6110848 h 6367455"/>
                <a:gd name="connsiteX148" fmla="*/ 4273179 w 6891715"/>
                <a:gd name="connsiteY148" fmla="*/ 6119059 h 6367455"/>
                <a:gd name="connsiteX149" fmla="*/ 4271341 w 6891715"/>
                <a:gd name="connsiteY149" fmla="*/ 6131691 h 6367455"/>
                <a:gd name="connsiteX150" fmla="*/ 4281451 w 6891715"/>
                <a:gd name="connsiteY150" fmla="*/ 6138955 h 6367455"/>
                <a:gd name="connsiteX151" fmla="*/ 4275630 w 6891715"/>
                <a:gd name="connsiteY151" fmla="*/ 6154744 h 6367455"/>
                <a:gd name="connsiteX152" fmla="*/ 4266439 w 6891715"/>
                <a:gd name="connsiteY152" fmla="*/ 6157902 h 6367455"/>
                <a:gd name="connsiteX153" fmla="*/ 4265520 w 6891715"/>
                <a:gd name="connsiteY153" fmla="*/ 6154744 h 6367455"/>
                <a:gd name="connsiteX154" fmla="*/ 4271341 w 6891715"/>
                <a:gd name="connsiteY154" fmla="*/ 6143376 h 6367455"/>
                <a:gd name="connsiteX155" fmla="*/ 4263988 w 6891715"/>
                <a:gd name="connsiteY155" fmla="*/ 6135797 h 6367455"/>
                <a:gd name="connsiteX156" fmla="*/ 4265213 w 6891715"/>
                <a:gd name="connsiteY156" fmla="*/ 6129481 h 6367455"/>
                <a:gd name="connsiteX157" fmla="*/ 4267051 w 6891715"/>
                <a:gd name="connsiteY157" fmla="*/ 6122533 h 6367455"/>
                <a:gd name="connsiteX158" fmla="*/ 4267051 w 6891715"/>
                <a:gd name="connsiteY158" fmla="*/ 6114954 h 6367455"/>
                <a:gd name="connsiteX159" fmla="*/ 4271953 w 6891715"/>
                <a:gd name="connsiteY159" fmla="*/ 6107690 h 6367455"/>
                <a:gd name="connsiteX160" fmla="*/ 3049239 w 6891715"/>
                <a:gd name="connsiteY160" fmla="*/ 6092814 h 6367455"/>
                <a:gd name="connsiteX161" fmla="*/ 3061023 w 6891715"/>
                <a:gd name="connsiteY161" fmla="*/ 6092814 h 6367455"/>
                <a:gd name="connsiteX162" fmla="*/ 3070188 w 6891715"/>
                <a:gd name="connsiteY162" fmla="*/ 6099703 h 6367455"/>
                <a:gd name="connsiteX163" fmla="*/ 3064623 w 6891715"/>
                <a:gd name="connsiteY163" fmla="*/ 6107790 h 6367455"/>
                <a:gd name="connsiteX164" fmla="*/ 3052513 w 6891715"/>
                <a:gd name="connsiteY164" fmla="*/ 6108689 h 6367455"/>
                <a:gd name="connsiteX165" fmla="*/ 3048257 w 6891715"/>
                <a:gd name="connsiteY165" fmla="*/ 6107790 h 6367455"/>
                <a:gd name="connsiteX166" fmla="*/ 3038438 w 6891715"/>
                <a:gd name="connsiteY166" fmla="*/ 6097007 h 6367455"/>
                <a:gd name="connsiteX167" fmla="*/ 3038243 w 6891715"/>
                <a:gd name="connsiteY167" fmla="*/ 6081701 h 6367455"/>
                <a:gd name="connsiteX168" fmla="*/ 3041613 w 6891715"/>
                <a:gd name="connsiteY168" fmla="*/ 6088628 h 6367455"/>
                <a:gd name="connsiteX169" fmla="*/ 3032422 w 6891715"/>
                <a:gd name="connsiteY169" fmla="*/ 6094401 h 6367455"/>
                <a:gd name="connsiteX170" fmla="*/ 3024150 w 6891715"/>
                <a:gd name="connsiteY170" fmla="*/ 6082855 h 6367455"/>
                <a:gd name="connsiteX171" fmla="*/ 3863987 w 6891715"/>
                <a:gd name="connsiteY171" fmla="*/ 6053126 h 6367455"/>
                <a:gd name="connsiteX172" fmla="*/ 3875919 w 6891715"/>
                <a:gd name="connsiteY172" fmla="*/ 6056271 h 6367455"/>
                <a:gd name="connsiteX173" fmla="*/ 3881401 w 6891715"/>
                <a:gd name="connsiteY173" fmla="*/ 6066964 h 6367455"/>
                <a:gd name="connsiteX174" fmla="*/ 3875919 w 6891715"/>
                <a:gd name="connsiteY174" fmla="*/ 6067908 h 6367455"/>
                <a:gd name="connsiteX175" fmla="*/ 3880111 w 6891715"/>
                <a:gd name="connsiteY175" fmla="*/ 6079230 h 6367455"/>
                <a:gd name="connsiteX176" fmla="*/ 3876886 w 6891715"/>
                <a:gd name="connsiteY176" fmla="*/ 6086464 h 6367455"/>
                <a:gd name="connsiteX177" fmla="*/ 3865277 w 6891715"/>
                <a:gd name="connsiteY177" fmla="*/ 6084891 h 6367455"/>
                <a:gd name="connsiteX178" fmla="*/ 3860763 w 6891715"/>
                <a:gd name="connsiteY178" fmla="*/ 6066021 h 6367455"/>
                <a:gd name="connsiteX179" fmla="*/ 4100970 w 6891715"/>
                <a:gd name="connsiteY179" fmla="*/ 6043601 h 6367455"/>
                <a:gd name="connsiteX180" fmla="*/ 4111588 w 6891715"/>
                <a:gd name="connsiteY180" fmla="*/ 6057374 h 6367455"/>
                <a:gd name="connsiteX181" fmla="*/ 4101282 w 6891715"/>
                <a:gd name="connsiteY181" fmla="*/ 6065826 h 6367455"/>
                <a:gd name="connsiteX182" fmla="*/ 4103156 w 6891715"/>
                <a:gd name="connsiteY182" fmla="*/ 6054244 h 6367455"/>
                <a:gd name="connsiteX183" fmla="*/ 4098784 w 6891715"/>
                <a:gd name="connsiteY183" fmla="*/ 6049861 h 6367455"/>
                <a:gd name="connsiteX184" fmla="*/ 4092850 w 6891715"/>
                <a:gd name="connsiteY184" fmla="*/ 6051113 h 6367455"/>
                <a:gd name="connsiteX185" fmla="*/ 4092538 w 6891715"/>
                <a:gd name="connsiteY185" fmla="*/ 6046105 h 6367455"/>
                <a:gd name="connsiteX186" fmla="*/ 4379876 w 6891715"/>
                <a:gd name="connsiteY186" fmla="*/ 6040426 h 6367455"/>
                <a:gd name="connsiteX187" fmla="*/ 4379876 w 6891715"/>
                <a:gd name="connsiteY187" fmla="*/ 6051117 h 6367455"/>
                <a:gd name="connsiteX188" fmla="*/ 4366858 w 6891715"/>
                <a:gd name="connsiteY188" fmla="*/ 6060550 h 6367455"/>
                <a:gd name="connsiteX189" fmla="*/ 4364318 w 6891715"/>
                <a:gd name="connsiteY189" fmla="*/ 6075014 h 6367455"/>
                <a:gd name="connsiteX190" fmla="*/ 4352888 w 6891715"/>
                <a:gd name="connsiteY190" fmla="*/ 6098282 h 6367455"/>
                <a:gd name="connsiteX191" fmla="*/ 4333838 w 6891715"/>
                <a:gd name="connsiteY191" fmla="*/ 6105514 h 6367455"/>
                <a:gd name="connsiteX192" fmla="*/ 4335425 w 6891715"/>
                <a:gd name="connsiteY192" fmla="*/ 6088849 h 6367455"/>
                <a:gd name="connsiteX193" fmla="*/ 4324313 w 6891715"/>
                <a:gd name="connsiteY193" fmla="*/ 6089163 h 6367455"/>
                <a:gd name="connsiteX194" fmla="*/ 4328123 w 6891715"/>
                <a:gd name="connsiteY194" fmla="*/ 6083818 h 6367455"/>
                <a:gd name="connsiteX195" fmla="*/ 4333520 w 6891715"/>
                <a:gd name="connsiteY195" fmla="*/ 6070297 h 6367455"/>
                <a:gd name="connsiteX196" fmla="*/ 4345903 w 6891715"/>
                <a:gd name="connsiteY196" fmla="*/ 6053318 h 6367455"/>
                <a:gd name="connsiteX197" fmla="*/ 4360508 w 6891715"/>
                <a:gd name="connsiteY197" fmla="*/ 6048287 h 6367455"/>
                <a:gd name="connsiteX198" fmla="*/ 4333108 w 6891715"/>
                <a:gd name="connsiteY198" fmla="*/ 6021376 h 6367455"/>
                <a:gd name="connsiteX199" fmla="*/ 4337013 w 6891715"/>
                <a:gd name="connsiteY199" fmla="*/ 6023281 h 6367455"/>
                <a:gd name="connsiteX200" fmla="*/ 4334610 w 6891715"/>
                <a:gd name="connsiteY200" fmla="*/ 6030266 h 6367455"/>
                <a:gd name="connsiteX201" fmla="*/ 4325900 w 6891715"/>
                <a:gd name="connsiteY201" fmla="*/ 6030901 h 6367455"/>
                <a:gd name="connsiteX202" fmla="*/ 4191713 w 6891715"/>
                <a:gd name="connsiteY202" fmla="*/ 6019789 h 6367455"/>
                <a:gd name="connsiteX203" fmla="*/ 4195726 w 6891715"/>
                <a:gd name="connsiteY203" fmla="*/ 6021376 h 6367455"/>
                <a:gd name="connsiteX204" fmla="*/ 4187700 w 6891715"/>
                <a:gd name="connsiteY204" fmla="*/ 6034077 h 6367455"/>
                <a:gd name="connsiteX205" fmla="*/ 4184613 w 6891715"/>
                <a:gd name="connsiteY205" fmla="*/ 6029314 h 6367455"/>
                <a:gd name="connsiteX206" fmla="*/ 3752636 w 6891715"/>
                <a:gd name="connsiteY206" fmla="*/ 6002326 h 6367455"/>
                <a:gd name="connsiteX207" fmla="*/ 3754400 w 6891715"/>
                <a:gd name="connsiteY207" fmla="*/ 6015026 h 6367455"/>
                <a:gd name="connsiteX208" fmla="*/ 3748050 w 6891715"/>
                <a:gd name="connsiteY208" fmla="*/ 6006165 h 6367455"/>
                <a:gd name="connsiteX209" fmla="*/ 4012798 w 6891715"/>
                <a:gd name="connsiteY209" fmla="*/ 5995976 h 6367455"/>
                <a:gd name="connsiteX210" fmla="*/ 4024276 w 6891715"/>
                <a:gd name="connsiteY210" fmla="*/ 6005183 h 6367455"/>
                <a:gd name="connsiteX211" fmla="*/ 4014970 w 6891715"/>
                <a:gd name="connsiteY211" fmla="*/ 6022011 h 6367455"/>
                <a:gd name="connsiteX212" fmla="*/ 4008145 w 6891715"/>
                <a:gd name="connsiteY212" fmla="*/ 6026139 h 6367455"/>
                <a:gd name="connsiteX213" fmla="*/ 4001941 w 6891715"/>
                <a:gd name="connsiteY213" fmla="*/ 6024234 h 6367455"/>
                <a:gd name="connsiteX214" fmla="*/ 3997288 w 6891715"/>
                <a:gd name="connsiteY214" fmla="*/ 6018201 h 6367455"/>
                <a:gd name="connsiteX215" fmla="*/ 4005663 w 6891715"/>
                <a:gd name="connsiteY215" fmla="*/ 6015661 h 6367455"/>
                <a:gd name="connsiteX216" fmla="*/ 3998218 w 6891715"/>
                <a:gd name="connsiteY216" fmla="*/ 6010581 h 6367455"/>
                <a:gd name="connsiteX217" fmla="*/ 4001320 w 6891715"/>
                <a:gd name="connsiteY217" fmla="*/ 6007406 h 6367455"/>
                <a:gd name="connsiteX218" fmla="*/ 4011867 w 6891715"/>
                <a:gd name="connsiteY218" fmla="*/ 6008358 h 6367455"/>
                <a:gd name="connsiteX219" fmla="*/ 4015900 w 6891715"/>
                <a:gd name="connsiteY219" fmla="*/ 6008358 h 6367455"/>
                <a:gd name="connsiteX220" fmla="*/ 4011867 w 6891715"/>
                <a:gd name="connsiteY220" fmla="*/ 6001056 h 6367455"/>
                <a:gd name="connsiteX221" fmla="*/ 4097132 w 6891715"/>
                <a:gd name="connsiteY221" fmla="*/ 5994389 h 6367455"/>
                <a:gd name="connsiteX222" fmla="*/ 4100476 w 6891715"/>
                <a:gd name="connsiteY222" fmla="*/ 6005330 h 6367455"/>
                <a:gd name="connsiteX223" fmla="*/ 4097740 w 6891715"/>
                <a:gd name="connsiteY223" fmla="*/ 6018202 h 6367455"/>
                <a:gd name="connsiteX224" fmla="*/ 4086188 w 6891715"/>
                <a:gd name="connsiteY224" fmla="*/ 6005652 h 6367455"/>
                <a:gd name="connsiteX225" fmla="*/ 4086188 w 6891715"/>
                <a:gd name="connsiteY225" fmla="*/ 5997929 h 6367455"/>
                <a:gd name="connsiteX226" fmla="*/ 4278593 w 6891715"/>
                <a:gd name="connsiteY226" fmla="*/ 5988039 h 6367455"/>
                <a:gd name="connsiteX227" fmla="*/ 4284943 w 6891715"/>
                <a:gd name="connsiteY227" fmla="*/ 5988039 h 6367455"/>
                <a:gd name="connsiteX228" fmla="*/ 4292563 w 6891715"/>
                <a:gd name="connsiteY228" fmla="*/ 5991214 h 6367455"/>
                <a:gd name="connsiteX229" fmla="*/ 4286213 w 6891715"/>
                <a:gd name="connsiteY229" fmla="*/ 5994389 h 6367455"/>
                <a:gd name="connsiteX230" fmla="*/ 4282085 w 6891715"/>
                <a:gd name="connsiteY230" fmla="*/ 5999786 h 6367455"/>
                <a:gd name="connsiteX231" fmla="*/ 4270655 w 6891715"/>
                <a:gd name="connsiteY231" fmla="*/ 5997564 h 6367455"/>
                <a:gd name="connsiteX232" fmla="*/ 4256685 w 6891715"/>
                <a:gd name="connsiteY232" fmla="*/ 6003914 h 6367455"/>
                <a:gd name="connsiteX233" fmla="*/ 4258908 w 6891715"/>
                <a:gd name="connsiteY233" fmla="*/ 6019789 h 6367455"/>
                <a:gd name="connsiteX234" fmla="*/ 4251288 w 6891715"/>
                <a:gd name="connsiteY234" fmla="*/ 6013439 h 6367455"/>
                <a:gd name="connsiteX235" fmla="*/ 4253510 w 6891715"/>
                <a:gd name="connsiteY235" fmla="*/ 6000739 h 6367455"/>
                <a:gd name="connsiteX236" fmla="*/ 4262718 w 6891715"/>
                <a:gd name="connsiteY236" fmla="*/ 5989309 h 6367455"/>
                <a:gd name="connsiteX237" fmla="*/ 4044769 w 6891715"/>
                <a:gd name="connsiteY237" fmla="*/ 5988039 h 6367455"/>
                <a:gd name="connsiteX238" fmla="*/ 4050157 w 6891715"/>
                <a:gd name="connsiteY238" fmla="*/ 5994389 h 6367455"/>
                <a:gd name="connsiteX239" fmla="*/ 4052851 w 6891715"/>
                <a:gd name="connsiteY239" fmla="*/ 6001691 h 6367455"/>
                <a:gd name="connsiteX240" fmla="*/ 4042748 w 6891715"/>
                <a:gd name="connsiteY240" fmla="*/ 6007089 h 6367455"/>
                <a:gd name="connsiteX241" fmla="*/ 4041738 w 6891715"/>
                <a:gd name="connsiteY241" fmla="*/ 6002009 h 6367455"/>
                <a:gd name="connsiteX242" fmla="*/ 2784354 w 6891715"/>
                <a:gd name="connsiteY242" fmla="*/ 5988039 h 6367455"/>
                <a:gd name="connsiteX243" fmla="*/ 2798725 w 6891715"/>
                <a:gd name="connsiteY243" fmla="*/ 5999034 h 6367455"/>
                <a:gd name="connsiteX244" fmla="*/ 2788699 w 6891715"/>
                <a:gd name="connsiteY244" fmla="*/ 6005502 h 6367455"/>
                <a:gd name="connsiteX245" fmla="*/ 2779675 w 6891715"/>
                <a:gd name="connsiteY245" fmla="*/ 5992566 h 6367455"/>
                <a:gd name="connsiteX246" fmla="*/ 4162388 w 6891715"/>
                <a:gd name="connsiteY246" fmla="*/ 5973751 h 6367455"/>
                <a:gd name="connsiteX247" fmla="*/ 4157943 w 6891715"/>
                <a:gd name="connsiteY247" fmla="*/ 5978006 h 6367455"/>
                <a:gd name="connsiteX248" fmla="*/ 4156038 w 6891715"/>
                <a:gd name="connsiteY248" fmla="*/ 5991099 h 6367455"/>
                <a:gd name="connsiteX249" fmla="*/ 4147783 w 6891715"/>
                <a:gd name="connsiteY249" fmla="*/ 6000918 h 6367455"/>
                <a:gd name="connsiteX250" fmla="*/ 4133813 w 6891715"/>
                <a:gd name="connsiteY250" fmla="*/ 6005501 h 6367455"/>
                <a:gd name="connsiteX251" fmla="*/ 4136035 w 6891715"/>
                <a:gd name="connsiteY251" fmla="*/ 5994372 h 6367455"/>
                <a:gd name="connsiteX252" fmla="*/ 4150640 w 6891715"/>
                <a:gd name="connsiteY252" fmla="*/ 5986844 h 6367455"/>
                <a:gd name="connsiteX253" fmla="*/ 4151593 w 6891715"/>
                <a:gd name="connsiteY253" fmla="*/ 5974733 h 6367455"/>
                <a:gd name="connsiteX254" fmla="*/ 4248322 w 6891715"/>
                <a:gd name="connsiteY254" fmla="*/ 5964226 h 6367455"/>
                <a:gd name="connsiteX255" fmla="*/ 4257308 w 6891715"/>
                <a:gd name="connsiteY255" fmla="*/ 5967568 h 6367455"/>
                <a:gd name="connsiteX256" fmla="*/ 4262400 w 6891715"/>
                <a:gd name="connsiteY256" fmla="*/ 5977594 h 6367455"/>
                <a:gd name="connsiteX257" fmla="*/ 4250419 w 6891715"/>
                <a:gd name="connsiteY257" fmla="*/ 5983276 h 6367455"/>
                <a:gd name="connsiteX258" fmla="*/ 4248322 w 6891715"/>
                <a:gd name="connsiteY258" fmla="*/ 5979934 h 6367455"/>
                <a:gd name="connsiteX259" fmla="*/ 4252515 w 6891715"/>
                <a:gd name="connsiteY259" fmla="*/ 5971913 h 6367455"/>
                <a:gd name="connsiteX260" fmla="*/ 4246525 w 6891715"/>
                <a:gd name="connsiteY260" fmla="*/ 5970910 h 6367455"/>
                <a:gd name="connsiteX261" fmla="*/ 4031293 w 6891715"/>
                <a:gd name="connsiteY261" fmla="*/ 5961051 h 6367455"/>
                <a:gd name="connsiteX262" fmla="*/ 4036975 w 6891715"/>
                <a:gd name="connsiteY262" fmla="*/ 5972352 h 6367455"/>
                <a:gd name="connsiteX263" fmla="*/ 4031293 w 6891715"/>
                <a:gd name="connsiteY263" fmla="*/ 5980101 h 6367455"/>
                <a:gd name="connsiteX264" fmla="*/ 4020264 w 6891715"/>
                <a:gd name="connsiteY264" fmla="*/ 5978163 h 6367455"/>
                <a:gd name="connsiteX265" fmla="*/ 4017925 w 6891715"/>
                <a:gd name="connsiteY265" fmla="*/ 5969446 h 6367455"/>
                <a:gd name="connsiteX266" fmla="*/ 4020264 w 6891715"/>
                <a:gd name="connsiteY266" fmla="*/ 5964280 h 6367455"/>
                <a:gd name="connsiteX267" fmla="*/ 4088954 w 6891715"/>
                <a:gd name="connsiteY267" fmla="*/ 5956289 h 6367455"/>
                <a:gd name="connsiteX268" fmla="*/ 4090951 w 6891715"/>
                <a:gd name="connsiteY268" fmla="*/ 5968530 h 6367455"/>
                <a:gd name="connsiteX269" fmla="*/ 4086956 w 6891715"/>
                <a:gd name="connsiteY269" fmla="*/ 5976792 h 6367455"/>
                <a:gd name="connsiteX270" fmla="*/ 4079300 w 6891715"/>
                <a:gd name="connsiteY270" fmla="*/ 5981689 h 6367455"/>
                <a:gd name="connsiteX271" fmla="*/ 4070313 w 6891715"/>
                <a:gd name="connsiteY271" fmla="*/ 5972814 h 6367455"/>
                <a:gd name="connsiteX272" fmla="*/ 4074307 w 6891715"/>
                <a:gd name="connsiteY272" fmla="*/ 5961797 h 6367455"/>
                <a:gd name="connsiteX273" fmla="*/ 4116516 w 6891715"/>
                <a:gd name="connsiteY273" fmla="*/ 5949939 h 6367455"/>
                <a:gd name="connsiteX274" fmla="*/ 4121773 w 6891715"/>
                <a:gd name="connsiteY274" fmla="*/ 5953928 h 6367455"/>
                <a:gd name="connsiteX275" fmla="*/ 4122701 w 6891715"/>
                <a:gd name="connsiteY275" fmla="*/ 5968962 h 6367455"/>
                <a:gd name="connsiteX276" fmla="*/ 4112804 w 6891715"/>
                <a:gd name="connsiteY276" fmla="*/ 5983383 h 6367455"/>
                <a:gd name="connsiteX277" fmla="*/ 4107547 w 6891715"/>
                <a:gd name="connsiteY277" fmla="*/ 5986452 h 6367455"/>
                <a:gd name="connsiteX278" fmla="*/ 4098888 w 6891715"/>
                <a:gd name="connsiteY278" fmla="*/ 5969269 h 6367455"/>
                <a:gd name="connsiteX279" fmla="*/ 4104145 w 6891715"/>
                <a:gd name="connsiteY279" fmla="*/ 5953928 h 6367455"/>
                <a:gd name="connsiteX280" fmla="*/ 3879813 w 6891715"/>
                <a:gd name="connsiteY280" fmla="*/ 5943589 h 6367455"/>
                <a:gd name="connsiteX281" fmla="*/ 3887751 w 6891715"/>
                <a:gd name="connsiteY281" fmla="*/ 5947117 h 6367455"/>
                <a:gd name="connsiteX282" fmla="*/ 3881136 w 6891715"/>
                <a:gd name="connsiteY282" fmla="*/ 5953114 h 6367455"/>
                <a:gd name="connsiteX283" fmla="*/ 4230772 w 6891715"/>
                <a:gd name="connsiteY283" fmla="*/ 5937239 h 6367455"/>
                <a:gd name="connsiteX284" fmla="*/ 4237000 w 6891715"/>
                <a:gd name="connsiteY284" fmla="*/ 5943884 h 6367455"/>
                <a:gd name="connsiteX285" fmla="*/ 4235901 w 6891715"/>
                <a:gd name="connsiteY285" fmla="*/ 5950530 h 6367455"/>
                <a:gd name="connsiteX286" fmla="*/ 4228574 w 6891715"/>
                <a:gd name="connsiteY286" fmla="*/ 5951527 h 6367455"/>
                <a:gd name="connsiteX287" fmla="*/ 4227475 w 6891715"/>
                <a:gd name="connsiteY287" fmla="*/ 5946210 h 6367455"/>
                <a:gd name="connsiteX288" fmla="*/ 4015702 w 6891715"/>
                <a:gd name="connsiteY288" fmla="*/ 5929301 h 6367455"/>
                <a:gd name="connsiteX289" fmla="*/ 4021100 w 6891715"/>
                <a:gd name="connsiteY289" fmla="*/ 5932476 h 6367455"/>
                <a:gd name="connsiteX290" fmla="*/ 4020147 w 6891715"/>
                <a:gd name="connsiteY290" fmla="*/ 5942001 h 6367455"/>
                <a:gd name="connsiteX291" fmla="*/ 4015067 w 6891715"/>
                <a:gd name="connsiteY291" fmla="*/ 5948351 h 6367455"/>
                <a:gd name="connsiteX292" fmla="*/ 4011575 w 6891715"/>
                <a:gd name="connsiteY292" fmla="*/ 5945176 h 6367455"/>
                <a:gd name="connsiteX293" fmla="*/ 4011575 w 6891715"/>
                <a:gd name="connsiteY293" fmla="*/ 5932476 h 6367455"/>
                <a:gd name="connsiteX294" fmla="*/ 3920838 w 6891715"/>
                <a:gd name="connsiteY294" fmla="*/ 5926126 h 6367455"/>
                <a:gd name="connsiteX295" fmla="*/ 3922676 w 6891715"/>
                <a:gd name="connsiteY295" fmla="*/ 5931232 h 6367455"/>
                <a:gd name="connsiteX296" fmla="*/ 3912566 w 6891715"/>
                <a:gd name="connsiteY296" fmla="*/ 5937239 h 6367455"/>
                <a:gd name="connsiteX297" fmla="*/ 3905213 w 6891715"/>
                <a:gd name="connsiteY297" fmla="*/ 5935437 h 6367455"/>
                <a:gd name="connsiteX298" fmla="*/ 3909502 w 6891715"/>
                <a:gd name="connsiteY298" fmla="*/ 5932433 h 6367455"/>
                <a:gd name="connsiteX299" fmla="*/ 4101110 w 6891715"/>
                <a:gd name="connsiteY299" fmla="*/ 5921364 h 6367455"/>
                <a:gd name="connsiteX300" fmla="*/ 4111588 w 6891715"/>
                <a:gd name="connsiteY300" fmla="*/ 5922290 h 6367455"/>
                <a:gd name="connsiteX301" fmla="*/ 4111588 w 6891715"/>
                <a:gd name="connsiteY301" fmla="*/ 5927229 h 6367455"/>
                <a:gd name="connsiteX302" fmla="*/ 4102063 w 6891715"/>
                <a:gd name="connsiteY302" fmla="*/ 5932477 h 6367455"/>
                <a:gd name="connsiteX303" fmla="*/ 4092538 w 6891715"/>
                <a:gd name="connsiteY303" fmla="*/ 5930625 h 6367455"/>
                <a:gd name="connsiteX304" fmla="*/ 4052850 w 6891715"/>
                <a:gd name="connsiteY304" fmla="*/ 5919776 h 6367455"/>
                <a:gd name="connsiteX305" fmla="*/ 4063963 w 6891715"/>
                <a:gd name="connsiteY305" fmla="*/ 5927797 h 6367455"/>
                <a:gd name="connsiteX306" fmla="*/ 4054952 w 6891715"/>
                <a:gd name="connsiteY306" fmla="*/ 5938826 h 6367455"/>
                <a:gd name="connsiteX307" fmla="*/ 4052850 w 6891715"/>
                <a:gd name="connsiteY307" fmla="*/ 5932142 h 6367455"/>
                <a:gd name="connsiteX308" fmla="*/ 4071020 w 6891715"/>
                <a:gd name="connsiteY308" fmla="*/ 5907076 h 6367455"/>
                <a:gd name="connsiteX309" fmla="*/ 4081640 w 6891715"/>
                <a:gd name="connsiteY309" fmla="*/ 5907076 h 6367455"/>
                <a:gd name="connsiteX310" fmla="*/ 4089363 w 6891715"/>
                <a:gd name="connsiteY310" fmla="*/ 5911287 h 6367455"/>
                <a:gd name="connsiteX311" fmla="*/ 4088397 w 6891715"/>
                <a:gd name="connsiteY311" fmla="*/ 5919711 h 6367455"/>
                <a:gd name="connsiteX312" fmla="*/ 4079709 w 6891715"/>
                <a:gd name="connsiteY312" fmla="*/ 5922951 h 6367455"/>
                <a:gd name="connsiteX313" fmla="*/ 4065550 w 6891715"/>
                <a:gd name="connsiteY313" fmla="*/ 5910316 h 6367455"/>
                <a:gd name="connsiteX314" fmla="*/ 4007267 w 6891715"/>
                <a:gd name="connsiteY314" fmla="*/ 5895964 h 6367455"/>
                <a:gd name="connsiteX315" fmla="*/ 4014411 w 6891715"/>
                <a:gd name="connsiteY315" fmla="*/ 5903050 h 6367455"/>
                <a:gd name="connsiteX316" fmla="*/ 4014751 w 6891715"/>
                <a:gd name="connsiteY316" fmla="*/ 5910458 h 6367455"/>
                <a:gd name="connsiteX317" fmla="*/ 4005566 w 6891715"/>
                <a:gd name="connsiteY317" fmla="*/ 5918189 h 6367455"/>
                <a:gd name="connsiteX318" fmla="*/ 4005566 w 6891715"/>
                <a:gd name="connsiteY318" fmla="*/ 5907559 h 6367455"/>
                <a:gd name="connsiteX319" fmla="*/ 4000463 w 6891715"/>
                <a:gd name="connsiteY319" fmla="*/ 5900151 h 6367455"/>
                <a:gd name="connsiteX320" fmla="*/ 4201841 w 6891715"/>
                <a:gd name="connsiteY320" fmla="*/ 5892789 h 6367455"/>
                <a:gd name="connsiteX321" fmla="*/ 4210013 w 6891715"/>
                <a:gd name="connsiteY321" fmla="*/ 5899073 h 6367455"/>
                <a:gd name="connsiteX322" fmla="*/ 4198900 w 6891715"/>
                <a:gd name="connsiteY322" fmla="*/ 5900727 h 6367455"/>
                <a:gd name="connsiteX323" fmla="*/ 4190963 w 6891715"/>
                <a:gd name="connsiteY323" fmla="*/ 5889614 h 6367455"/>
                <a:gd name="connsiteX324" fmla="*/ 4183660 w 6891715"/>
                <a:gd name="connsiteY324" fmla="*/ 5905999 h 6367455"/>
                <a:gd name="connsiteX325" fmla="*/ 4173818 w 6891715"/>
                <a:gd name="connsiteY325" fmla="*/ 5905999 h 6367455"/>
                <a:gd name="connsiteX326" fmla="*/ 4159213 w 6891715"/>
                <a:gd name="connsiteY326" fmla="*/ 5916602 h 6367455"/>
                <a:gd name="connsiteX327" fmla="*/ 4163340 w 6891715"/>
                <a:gd name="connsiteY327" fmla="*/ 5901823 h 6367455"/>
                <a:gd name="connsiteX328" fmla="*/ 4173818 w 6891715"/>
                <a:gd name="connsiteY328" fmla="*/ 5899574 h 6367455"/>
                <a:gd name="connsiteX329" fmla="*/ 3983882 w 6891715"/>
                <a:gd name="connsiteY329" fmla="*/ 5889614 h 6367455"/>
                <a:gd name="connsiteX330" fmla="*/ 3990938 w 6891715"/>
                <a:gd name="connsiteY330" fmla="*/ 5892617 h 6367455"/>
                <a:gd name="connsiteX331" fmla="*/ 3980707 w 6891715"/>
                <a:gd name="connsiteY331" fmla="*/ 5900727 h 6367455"/>
                <a:gd name="connsiteX332" fmla="*/ 3978238 w 6891715"/>
                <a:gd name="connsiteY332" fmla="*/ 5897723 h 6367455"/>
                <a:gd name="connsiteX333" fmla="*/ 4234460 w 6891715"/>
                <a:gd name="connsiteY333" fmla="*/ 5870564 h 6367455"/>
                <a:gd name="connsiteX334" fmla="*/ 4239858 w 6891715"/>
                <a:gd name="connsiteY334" fmla="*/ 5870564 h 6367455"/>
                <a:gd name="connsiteX335" fmla="*/ 4244938 w 6891715"/>
                <a:gd name="connsiteY335" fmla="*/ 5873567 h 6367455"/>
                <a:gd name="connsiteX336" fmla="*/ 4253510 w 6891715"/>
                <a:gd name="connsiteY336" fmla="*/ 5873567 h 6367455"/>
                <a:gd name="connsiteX337" fmla="*/ 4254463 w 6891715"/>
                <a:gd name="connsiteY337" fmla="*/ 5881676 h 6367455"/>
                <a:gd name="connsiteX338" fmla="*/ 4238588 w 6891715"/>
                <a:gd name="connsiteY338" fmla="*/ 5880775 h 6367455"/>
                <a:gd name="connsiteX339" fmla="*/ 4239858 w 6891715"/>
                <a:gd name="connsiteY339" fmla="*/ 5888584 h 6367455"/>
                <a:gd name="connsiteX340" fmla="*/ 4232238 w 6891715"/>
                <a:gd name="connsiteY340" fmla="*/ 5892789 h 6367455"/>
                <a:gd name="connsiteX341" fmla="*/ 4225888 w 6891715"/>
                <a:gd name="connsiteY341" fmla="*/ 5886782 h 6367455"/>
                <a:gd name="connsiteX342" fmla="*/ 4213188 w 6891715"/>
                <a:gd name="connsiteY342" fmla="*/ 5887082 h 6367455"/>
                <a:gd name="connsiteX343" fmla="*/ 4218585 w 6891715"/>
                <a:gd name="connsiteY343" fmla="*/ 5875069 h 6367455"/>
                <a:gd name="connsiteX344" fmla="*/ 3641967 w 6891715"/>
                <a:gd name="connsiteY344" fmla="*/ 5862626 h 6367455"/>
                <a:gd name="connsiteX345" fmla="*/ 3650372 w 6891715"/>
                <a:gd name="connsiteY345" fmla="*/ 5864489 h 6367455"/>
                <a:gd name="connsiteX346" fmla="*/ 3649127 w 6891715"/>
                <a:gd name="connsiteY346" fmla="*/ 5869770 h 6367455"/>
                <a:gd name="connsiteX347" fmla="*/ 3663757 w 6891715"/>
                <a:gd name="connsiteY347" fmla="*/ 5872565 h 6367455"/>
                <a:gd name="connsiteX348" fmla="*/ 3671850 w 6891715"/>
                <a:gd name="connsiteY348" fmla="*/ 5887784 h 6367455"/>
                <a:gd name="connsiteX349" fmla="*/ 3659399 w 6891715"/>
                <a:gd name="connsiteY349" fmla="*/ 5883746 h 6367455"/>
                <a:gd name="connsiteX350" fmla="*/ 3656597 w 6891715"/>
                <a:gd name="connsiteY350" fmla="*/ 5891201 h 6367455"/>
                <a:gd name="connsiteX351" fmla="*/ 3647570 w 6891715"/>
                <a:gd name="connsiteY351" fmla="*/ 5884989 h 6367455"/>
                <a:gd name="connsiteX352" fmla="*/ 3640100 w 6891715"/>
                <a:gd name="connsiteY352" fmla="*/ 5873497 h 6367455"/>
                <a:gd name="connsiteX353" fmla="*/ 4038979 w 6891715"/>
                <a:gd name="connsiteY353" fmla="*/ 5856276 h 6367455"/>
                <a:gd name="connsiteX354" fmla="*/ 4043930 w 6891715"/>
                <a:gd name="connsiteY354" fmla="*/ 5866368 h 6367455"/>
                <a:gd name="connsiteX355" fmla="*/ 4048262 w 6891715"/>
                <a:gd name="connsiteY355" fmla="*/ 5865422 h 6367455"/>
                <a:gd name="connsiteX356" fmla="*/ 4057545 w 6891715"/>
                <a:gd name="connsiteY356" fmla="*/ 5871730 h 6367455"/>
                <a:gd name="connsiteX357" fmla="*/ 4057545 w 6891715"/>
                <a:gd name="connsiteY357" fmla="*/ 5878038 h 6367455"/>
                <a:gd name="connsiteX358" fmla="*/ 4063734 w 6891715"/>
                <a:gd name="connsiteY358" fmla="*/ 5884346 h 6367455"/>
                <a:gd name="connsiteX359" fmla="*/ 4064972 w 6891715"/>
                <a:gd name="connsiteY359" fmla="*/ 5897593 h 6367455"/>
                <a:gd name="connsiteX360" fmla="*/ 4067138 w 6891715"/>
                <a:gd name="connsiteY360" fmla="*/ 5902955 h 6367455"/>
                <a:gd name="connsiteX361" fmla="*/ 4060949 w 6891715"/>
                <a:gd name="connsiteY361" fmla="*/ 5903901 h 6367455"/>
                <a:gd name="connsiteX362" fmla="*/ 4049500 w 6891715"/>
                <a:gd name="connsiteY362" fmla="*/ 5894754 h 6367455"/>
                <a:gd name="connsiteX363" fmla="*/ 4049500 w 6891715"/>
                <a:gd name="connsiteY363" fmla="*/ 5884346 h 6367455"/>
                <a:gd name="connsiteX364" fmla="*/ 4038051 w 6891715"/>
                <a:gd name="connsiteY364" fmla="*/ 5879931 h 6367455"/>
                <a:gd name="connsiteX365" fmla="*/ 4030625 w 6891715"/>
                <a:gd name="connsiteY365" fmla="*/ 5872046 h 6367455"/>
                <a:gd name="connsiteX366" fmla="*/ 4033719 w 6891715"/>
                <a:gd name="connsiteY366" fmla="*/ 5860376 h 6367455"/>
                <a:gd name="connsiteX367" fmla="*/ 3149881 w 6891715"/>
                <a:gd name="connsiteY367" fmla="*/ 5826114 h 6367455"/>
                <a:gd name="connsiteX368" fmla="*/ 3157501 w 6891715"/>
                <a:gd name="connsiteY368" fmla="*/ 5826114 h 6367455"/>
                <a:gd name="connsiteX369" fmla="*/ 3153373 w 6891715"/>
                <a:gd name="connsiteY369" fmla="*/ 5832443 h 6367455"/>
                <a:gd name="connsiteX370" fmla="*/ 3156548 w 6891715"/>
                <a:gd name="connsiteY370" fmla="*/ 5844152 h 6367455"/>
                <a:gd name="connsiteX371" fmla="*/ 3139721 w 6891715"/>
                <a:gd name="connsiteY371" fmla="*/ 5873583 h 6367455"/>
                <a:gd name="connsiteX372" fmla="*/ 3130831 w 6891715"/>
                <a:gd name="connsiteY372" fmla="*/ 5891938 h 6367455"/>
                <a:gd name="connsiteX373" fmla="*/ 3124798 w 6891715"/>
                <a:gd name="connsiteY373" fmla="*/ 5905229 h 6367455"/>
                <a:gd name="connsiteX374" fmla="*/ 3122893 w 6891715"/>
                <a:gd name="connsiteY374" fmla="*/ 5909976 h 6367455"/>
                <a:gd name="connsiteX375" fmla="*/ 3121941 w 6891715"/>
                <a:gd name="connsiteY375" fmla="*/ 5912508 h 6367455"/>
                <a:gd name="connsiteX376" fmla="*/ 3123528 w 6891715"/>
                <a:gd name="connsiteY376" fmla="*/ 5936876 h 6367455"/>
                <a:gd name="connsiteX377" fmla="*/ 3137181 w 6891715"/>
                <a:gd name="connsiteY377" fmla="*/ 5954597 h 6367455"/>
                <a:gd name="connsiteX378" fmla="*/ 3133371 w 6891715"/>
                <a:gd name="connsiteY378" fmla="*/ 5977699 h 6367455"/>
                <a:gd name="connsiteX379" fmla="*/ 3117813 w 6891715"/>
                <a:gd name="connsiteY379" fmla="*/ 5997953 h 6367455"/>
                <a:gd name="connsiteX380" fmla="*/ 3124163 w 6891715"/>
                <a:gd name="connsiteY380" fmla="*/ 6015358 h 6367455"/>
                <a:gd name="connsiteX381" fmla="*/ 3115591 w 6891715"/>
                <a:gd name="connsiteY381" fmla="*/ 6019789 h 6367455"/>
                <a:gd name="connsiteX382" fmla="*/ 3102891 w 6891715"/>
                <a:gd name="connsiteY382" fmla="*/ 6012510 h 6367455"/>
                <a:gd name="connsiteX383" fmla="*/ 3079713 w 6891715"/>
                <a:gd name="connsiteY383" fmla="*/ 6004282 h 6367455"/>
                <a:gd name="connsiteX384" fmla="*/ 3056218 w 6891715"/>
                <a:gd name="connsiteY384" fmla="*/ 5995105 h 6367455"/>
                <a:gd name="connsiteX385" fmla="*/ 3026691 w 6891715"/>
                <a:gd name="connsiteY385" fmla="*/ 5965990 h 6367455"/>
                <a:gd name="connsiteX386" fmla="*/ 2989543 w 6891715"/>
                <a:gd name="connsiteY386" fmla="*/ 5965357 h 6367455"/>
                <a:gd name="connsiteX387" fmla="*/ 2947633 w 6891715"/>
                <a:gd name="connsiteY387" fmla="*/ 5933078 h 6367455"/>
                <a:gd name="connsiteX388" fmla="*/ 2912708 w 6891715"/>
                <a:gd name="connsiteY388" fmla="*/ 5916622 h 6367455"/>
                <a:gd name="connsiteX389" fmla="*/ 2905088 w 6891715"/>
                <a:gd name="connsiteY389" fmla="*/ 5909343 h 6367455"/>
                <a:gd name="connsiteX390" fmla="*/ 2869210 w 6891715"/>
                <a:gd name="connsiteY390" fmla="*/ 5903331 h 6367455"/>
                <a:gd name="connsiteX391" fmla="*/ 2860638 w 6891715"/>
                <a:gd name="connsiteY391" fmla="*/ 5874216 h 6367455"/>
                <a:gd name="connsiteX392" fmla="*/ 2873973 w 6891715"/>
                <a:gd name="connsiteY392" fmla="*/ 5853962 h 6367455"/>
                <a:gd name="connsiteX393" fmla="*/ 2885720 w 6891715"/>
                <a:gd name="connsiteY393" fmla="*/ 5848583 h 6367455"/>
                <a:gd name="connsiteX394" fmla="*/ 2885403 w 6891715"/>
                <a:gd name="connsiteY394" fmla="*/ 5838139 h 6367455"/>
                <a:gd name="connsiteX395" fmla="*/ 2894928 w 6891715"/>
                <a:gd name="connsiteY395" fmla="*/ 5839722 h 6367455"/>
                <a:gd name="connsiteX396" fmla="*/ 2898420 w 6891715"/>
                <a:gd name="connsiteY396" fmla="*/ 5846367 h 6367455"/>
                <a:gd name="connsiteX397" fmla="*/ 2907945 w 6891715"/>
                <a:gd name="connsiteY397" fmla="*/ 5857760 h 6367455"/>
                <a:gd name="connsiteX398" fmla="*/ 2917470 w 6891715"/>
                <a:gd name="connsiteY398" fmla="*/ 5854595 h 6367455"/>
                <a:gd name="connsiteX399" fmla="*/ 2933028 w 6891715"/>
                <a:gd name="connsiteY399" fmla="*/ 5839722 h 6367455"/>
                <a:gd name="connsiteX400" fmla="*/ 2946046 w 6891715"/>
                <a:gd name="connsiteY400" fmla="*/ 5847000 h 6367455"/>
                <a:gd name="connsiteX401" fmla="*/ 2958746 w 6891715"/>
                <a:gd name="connsiteY401" fmla="*/ 5847950 h 6367455"/>
                <a:gd name="connsiteX402" fmla="*/ 2968271 w 6891715"/>
                <a:gd name="connsiteY402" fmla="*/ 5862507 h 6367455"/>
                <a:gd name="connsiteX403" fmla="*/ 2990496 w 6891715"/>
                <a:gd name="connsiteY403" fmla="*/ 5860292 h 6367455"/>
                <a:gd name="connsiteX404" fmla="*/ 3014943 w 6891715"/>
                <a:gd name="connsiteY404" fmla="*/ 5851431 h 6367455"/>
                <a:gd name="connsiteX405" fmla="*/ 3037168 w 6891715"/>
                <a:gd name="connsiteY405" fmla="*/ 5857444 h 6367455"/>
                <a:gd name="connsiteX406" fmla="*/ 3064473 w 6891715"/>
                <a:gd name="connsiteY406" fmla="*/ 5851114 h 6367455"/>
                <a:gd name="connsiteX407" fmla="*/ 3086698 w 6891715"/>
                <a:gd name="connsiteY407" fmla="*/ 5839405 h 6367455"/>
                <a:gd name="connsiteX408" fmla="*/ 3113368 w 6891715"/>
                <a:gd name="connsiteY408" fmla="*/ 5842253 h 6367455"/>
                <a:gd name="connsiteX409" fmla="*/ 3123528 w 6891715"/>
                <a:gd name="connsiteY409" fmla="*/ 5834975 h 6367455"/>
                <a:gd name="connsiteX410" fmla="*/ 3141626 w 6891715"/>
                <a:gd name="connsiteY410" fmla="*/ 5833392 h 6367455"/>
                <a:gd name="connsiteX411" fmla="*/ 3635338 w 6891715"/>
                <a:gd name="connsiteY411" fmla="*/ 5800714 h 6367455"/>
                <a:gd name="connsiteX412" fmla="*/ 3644716 w 6891715"/>
                <a:gd name="connsiteY412" fmla="*/ 5802964 h 6367455"/>
                <a:gd name="connsiteX413" fmla="*/ 3643422 w 6891715"/>
                <a:gd name="connsiteY413" fmla="*/ 5813575 h 6367455"/>
                <a:gd name="connsiteX414" fmla="*/ 3652801 w 6891715"/>
                <a:gd name="connsiteY414" fmla="*/ 5819040 h 6367455"/>
                <a:gd name="connsiteX415" fmla="*/ 3652477 w 6891715"/>
                <a:gd name="connsiteY415" fmla="*/ 5826114 h 6367455"/>
                <a:gd name="connsiteX416" fmla="*/ 3643422 w 6891715"/>
                <a:gd name="connsiteY416" fmla="*/ 5820648 h 6367455"/>
                <a:gd name="connsiteX417" fmla="*/ 3636308 w 6891715"/>
                <a:gd name="connsiteY417" fmla="*/ 5816468 h 6367455"/>
                <a:gd name="connsiteX418" fmla="*/ 3635338 w 6891715"/>
                <a:gd name="connsiteY418" fmla="*/ 5800714 h 6367455"/>
                <a:gd name="connsiteX419" fmla="*/ 3630817 w 6891715"/>
                <a:gd name="connsiteY419" fmla="*/ 5799126 h 6367455"/>
                <a:gd name="connsiteX420" fmla="*/ 3632059 w 6891715"/>
                <a:gd name="connsiteY420" fmla="*/ 5810705 h 6367455"/>
                <a:gd name="connsiteX421" fmla="*/ 3632370 w 6891715"/>
                <a:gd name="connsiteY421" fmla="*/ 5819390 h 6367455"/>
                <a:gd name="connsiteX422" fmla="*/ 3635787 w 6891715"/>
                <a:gd name="connsiteY422" fmla="*/ 5830004 h 6367455"/>
                <a:gd name="connsiteX423" fmla="*/ 3639514 w 6891715"/>
                <a:gd name="connsiteY423" fmla="*/ 5825180 h 6367455"/>
                <a:gd name="connsiteX424" fmla="*/ 3655976 w 6891715"/>
                <a:gd name="connsiteY424" fmla="*/ 5833221 h 6367455"/>
                <a:gd name="connsiteX425" fmla="*/ 3655355 w 6891715"/>
                <a:gd name="connsiteY425" fmla="*/ 5847052 h 6367455"/>
                <a:gd name="connsiteX426" fmla="*/ 3644794 w 6891715"/>
                <a:gd name="connsiteY426" fmla="*/ 5844801 h 6367455"/>
                <a:gd name="connsiteX427" fmla="*/ 3642309 w 6891715"/>
                <a:gd name="connsiteY427" fmla="*/ 5848339 h 6367455"/>
                <a:gd name="connsiteX428" fmla="*/ 3630506 w 6891715"/>
                <a:gd name="connsiteY428" fmla="*/ 5843514 h 6367455"/>
                <a:gd name="connsiteX429" fmla="*/ 3629575 w 6891715"/>
                <a:gd name="connsiteY429" fmla="*/ 5835794 h 6367455"/>
                <a:gd name="connsiteX430" fmla="*/ 3624294 w 6891715"/>
                <a:gd name="connsiteY430" fmla="*/ 5825823 h 6367455"/>
                <a:gd name="connsiteX431" fmla="*/ 3622741 w 6891715"/>
                <a:gd name="connsiteY431" fmla="*/ 5836438 h 6367455"/>
                <a:gd name="connsiteX432" fmla="*/ 3613113 w 6891715"/>
                <a:gd name="connsiteY432" fmla="*/ 5827110 h 6367455"/>
                <a:gd name="connsiteX433" fmla="*/ 3616840 w 6891715"/>
                <a:gd name="connsiteY433" fmla="*/ 5811349 h 6367455"/>
                <a:gd name="connsiteX434" fmla="*/ 3624294 w 6891715"/>
                <a:gd name="connsiteY434" fmla="*/ 5817782 h 6367455"/>
                <a:gd name="connsiteX435" fmla="*/ 3095553 w 6891715"/>
                <a:gd name="connsiteY435" fmla="*/ 5791189 h 6367455"/>
                <a:gd name="connsiteX436" fmla="*/ 3106700 w 6891715"/>
                <a:gd name="connsiteY436" fmla="*/ 5794813 h 6367455"/>
                <a:gd name="connsiteX437" fmla="*/ 3099944 w 6891715"/>
                <a:gd name="connsiteY437" fmla="*/ 5808652 h 6367455"/>
                <a:gd name="connsiteX438" fmla="*/ 3090825 w 6891715"/>
                <a:gd name="connsiteY438" fmla="*/ 5795472 h 6367455"/>
                <a:gd name="connsiteX439" fmla="*/ 4154133 w 6891715"/>
                <a:gd name="connsiteY439" fmla="*/ 5781664 h 6367455"/>
                <a:gd name="connsiteX440" fmla="*/ 4166833 w 6891715"/>
                <a:gd name="connsiteY440" fmla="*/ 5782604 h 6367455"/>
                <a:gd name="connsiteX441" fmla="*/ 4171913 w 6891715"/>
                <a:gd name="connsiteY441" fmla="*/ 5800150 h 6367455"/>
                <a:gd name="connsiteX442" fmla="*/ 4173501 w 6891715"/>
                <a:gd name="connsiteY442" fmla="*/ 5810489 h 6367455"/>
                <a:gd name="connsiteX443" fmla="*/ 4166198 w 6891715"/>
                <a:gd name="connsiteY443" fmla="*/ 5815816 h 6367455"/>
                <a:gd name="connsiteX444" fmla="*/ 4161753 w 6891715"/>
                <a:gd name="connsiteY444" fmla="*/ 5829289 h 6367455"/>
                <a:gd name="connsiteX445" fmla="*/ 4149053 w 6891715"/>
                <a:gd name="connsiteY445" fmla="*/ 5818009 h 6367455"/>
                <a:gd name="connsiteX446" fmla="*/ 4157625 w 6891715"/>
                <a:gd name="connsiteY446" fmla="*/ 5803596 h 6367455"/>
                <a:gd name="connsiteX447" fmla="*/ 4143338 w 6891715"/>
                <a:gd name="connsiteY447" fmla="*/ 5794197 h 6367455"/>
                <a:gd name="connsiteX448" fmla="*/ 4144608 w 6891715"/>
                <a:gd name="connsiteY448" fmla="*/ 5783544 h 6367455"/>
                <a:gd name="connsiteX449" fmla="*/ 3652252 w 6891715"/>
                <a:gd name="connsiteY449" fmla="*/ 5780076 h 6367455"/>
                <a:gd name="connsiteX450" fmla="*/ 3658821 w 6891715"/>
                <a:gd name="connsiteY450" fmla="*/ 5780076 h 6367455"/>
                <a:gd name="connsiteX451" fmla="*/ 3654223 w 6891715"/>
                <a:gd name="connsiteY451" fmla="*/ 5787061 h 6367455"/>
                <a:gd name="connsiteX452" fmla="*/ 3659150 w 6891715"/>
                <a:gd name="connsiteY452" fmla="*/ 5794364 h 6367455"/>
                <a:gd name="connsiteX453" fmla="*/ 3649625 w 6891715"/>
                <a:gd name="connsiteY453" fmla="*/ 5789919 h 6367455"/>
                <a:gd name="connsiteX454" fmla="*/ 1810406 w 6891715"/>
                <a:gd name="connsiteY454" fmla="*/ 5757851 h 6367455"/>
                <a:gd name="connsiteX455" fmla="*/ 1816824 w 6891715"/>
                <a:gd name="connsiteY455" fmla="*/ 5766824 h 6367455"/>
                <a:gd name="connsiteX456" fmla="*/ 1832868 w 6891715"/>
                <a:gd name="connsiteY456" fmla="*/ 5767422 h 6367455"/>
                <a:gd name="connsiteX457" fmla="*/ 1835114 w 6891715"/>
                <a:gd name="connsiteY457" fmla="*/ 5778489 h 6367455"/>
                <a:gd name="connsiteX458" fmla="*/ 1829659 w 6891715"/>
                <a:gd name="connsiteY458" fmla="*/ 5772507 h 6367455"/>
                <a:gd name="connsiteX459" fmla="*/ 1816824 w 6891715"/>
                <a:gd name="connsiteY459" fmla="*/ 5771909 h 6367455"/>
                <a:gd name="connsiteX460" fmla="*/ 1809444 w 6891715"/>
                <a:gd name="connsiteY460" fmla="*/ 5775797 h 6367455"/>
                <a:gd name="connsiteX461" fmla="*/ 1804951 w 6891715"/>
                <a:gd name="connsiteY461" fmla="*/ 5768918 h 6367455"/>
                <a:gd name="connsiteX462" fmla="*/ 3645223 w 6891715"/>
                <a:gd name="connsiteY462" fmla="*/ 5754676 h 6367455"/>
                <a:gd name="connsiteX463" fmla="*/ 3645223 w 6891715"/>
                <a:gd name="connsiteY463" fmla="*/ 5762230 h 6367455"/>
                <a:gd name="connsiteX464" fmla="*/ 3648038 w 6891715"/>
                <a:gd name="connsiteY464" fmla="*/ 5769470 h 6367455"/>
                <a:gd name="connsiteX465" fmla="*/ 3646162 w 6891715"/>
                <a:gd name="connsiteY465" fmla="*/ 5785838 h 6367455"/>
                <a:gd name="connsiteX466" fmla="*/ 3640533 w 6891715"/>
                <a:gd name="connsiteY466" fmla="*/ 5785838 h 6367455"/>
                <a:gd name="connsiteX467" fmla="*/ 3639595 w 6891715"/>
                <a:gd name="connsiteY467" fmla="*/ 5781746 h 6367455"/>
                <a:gd name="connsiteX468" fmla="*/ 3630839 w 6891715"/>
                <a:gd name="connsiteY468" fmla="*/ 5791189 h 6367455"/>
                <a:gd name="connsiteX469" fmla="*/ 3627400 w 6891715"/>
                <a:gd name="connsiteY469" fmla="*/ 5788356 h 6367455"/>
                <a:gd name="connsiteX470" fmla="*/ 3628025 w 6891715"/>
                <a:gd name="connsiteY470" fmla="*/ 5779857 h 6367455"/>
                <a:gd name="connsiteX471" fmla="*/ 3632716 w 6891715"/>
                <a:gd name="connsiteY471" fmla="*/ 5772303 h 6367455"/>
                <a:gd name="connsiteX472" fmla="*/ 3633966 w 6891715"/>
                <a:gd name="connsiteY472" fmla="*/ 5761601 h 6367455"/>
                <a:gd name="connsiteX473" fmla="*/ 4003575 w 6891715"/>
                <a:gd name="connsiteY473" fmla="*/ 5735626 h 6367455"/>
                <a:gd name="connsiteX474" fmla="*/ 4014159 w 6891715"/>
                <a:gd name="connsiteY474" fmla="*/ 5735626 h 6367455"/>
                <a:gd name="connsiteX475" fmla="*/ 4019139 w 6891715"/>
                <a:gd name="connsiteY475" fmla="*/ 5746117 h 6367455"/>
                <a:gd name="connsiteX476" fmla="*/ 4029723 w 6891715"/>
                <a:gd name="connsiteY476" fmla="*/ 5752674 h 6367455"/>
                <a:gd name="connsiteX477" fmla="*/ 4032213 w 6891715"/>
                <a:gd name="connsiteY477" fmla="*/ 5759232 h 6367455"/>
                <a:gd name="connsiteX478" fmla="*/ 4021629 w 6891715"/>
                <a:gd name="connsiteY478" fmla="*/ 5765789 h 6367455"/>
                <a:gd name="connsiteX479" fmla="*/ 4014470 w 6891715"/>
                <a:gd name="connsiteY479" fmla="*/ 5761527 h 6367455"/>
                <a:gd name="connsiteX480" fmla="*/ 4017583 w 6891715"/>
                <a:gd name="connsiteY480" fmla="*/ 5753986 h 6367455"/>
                <a:gd name="connsiteX481" fmla="*/ 4002953 w 6891715"/>
                <a:gd name="connsiteY481" fmla="*/ 5749724 h 6367455"/>
                <a:gd name="connsiteX482" fmla="*/ 4000463 w 6891715"/>
                <a:gd name="connsiteY482" fmla="*/ 5742183 h 6367455"/>
                <a:gd name="connsiteX483" fmla="*/ 3888209 w 6891715"/>
                <a:gd name="connsiteY483" fmla="*/ 5732451 h 6367455"/>
                <a:gd name="connsiteX484" fmla="*/ 3904177 w 6891715"/>
                <a:gd name="connsiteY484" fmla="*/ 5735657 h 6367455"/>
                <a:gd name="connsiteX485" fmla="*/ 3915036 w 6891715"/>
                <a:gd name="connsiteY485" fmla="*/ 5750404 h 6367455"/>
                <a:gd name="connsiteX486" fmla="*/ 3923658 w 6891715"/>
                <a:gd name="connsiteY486" fmla="*/ 5764189 h 6367455"/>
                <a:gd name="connsiteX487" fmla="*/ 3940904 w 6891715"/>
                <a:gd name="connsiteY487" fmla="*/ 5769319 h 6367455"/>
                <a:gd name="connsiteX488" fmla="*/ 3947291 w 6891715"/>
                <a:gd name="connsiteY488" fmla="*/ 5776692 h 6367455"/>
                <a:gd name="connsiteX489" fmla="*/ 3975714 w 6891715"/>
                <a:gd name="connsiteY489" fmla="*/ 5776372 h 6367455"/>
                <a:gd name="connsiteX490" fmla="*/ 3978269 w 6891715"/>
                <a:gd name="connsiteY490" fmla="*/ 5781822 h 6367455"/>
                <a:gd name="connsiteX491" fmla="*/ 3978269 w 6891715"/>
                <a:gd name="connsiteY491" fmla="*/ 5793684 h 6367455"/>
                <a:gd name="connsiteX492" fmla="*/ 3983698 w 6891715"/>
                <a:gd name="connsiteY492" fmla="*/ 5799454 h 6367455"/>
                <a:gd name="connsiteX493" fmla="*/ 3981463 w 6891715"/>
                <a:gd name="connsiteY493" fmla="*/ 5809393 h 6367455"/>
                <a:gd name="connsiteX494" fmla="*/ 3986892 w 6891715"/>
                <a:gd name="connsiteY494" fmla="*/ 5816766 h 6367455"/>
                <a:gd name="connsiteX495" fmla="*/ 3999986 w 6891715"/>
                <a:gd name="connsiteY495" fmla="*/ 5826063 h 6367455"/>
                <a:gd name="connsiteX496" fmla="*/ 4010205 w 6891715"/>
                <a:gd name="connsiteY496" fmla="*/ 5829269 h 6367455"/>
                <a:gd name="connsiteX497" fmla="*/ 4027451 w 6891715"/>
                <a:gd name="connsiteY497" fmla="*/ 5832475 h 6367455"/>
                <a:gd name="connsiteX498" fmla="*/ 4026812 w 6891715"/>
                <a:gd name="connsiteY498" fmla="*/ 5854596 h 6367455"/>
                <a:gd name="connsiteX499" fmla="*/ 4015954 w 6891715"/>
                <a:gd name="connsiteY499" fmla="*/ 5864214 h 6367455"/>
                <a:gd name="connsiteX500" fmla="*/ 4000944 w 6891715"/>
                <a:gd name="connsiteY500" fmla="*/ 5860367 h 6367455"/>
                <a:gd name="connsiteX501" fmla="*/ 3993598 w 6891715"/>
                <a:gd name="connsiteY501" fmla="*/ 5852672 h 6367455"/>
                <a:gd name="connsiteX502" fmla="*/ 3991363 w 6891715"/>
                <a:gd name="connsiteY502" fmla="*/ 5839849 h 6367455"/>
                <a:gd name="connsiteX503" fmla="*/ 3975395 w 6891715"/>
                <a:gd name="connsiteY503" fmla="*/ 5831834 h 6367455"/>
                <a:gd name="connsiteX504" fmla="*/ 3976353 w 6891715"/>
                <a:gd name="connsiteY504" fmla="*/ 5820934 h 6367455"/>
                <a:gd name="connsiteX505" fmla="*/ 3963259 w 6891715"/>
                <a:gd name="connsiteY505" fmla="*/ 5812919 h 6367455"/>
                <a:gd name="connsiteX506" fmla="*/ 3959107 w 6891715"/>
                <a:gd name="connsiteY506" fmla="*/ 5804263 h 6367455"/>
                <a:gd name="connsiteX507" fmla="*/ 3927171 w 6891715"/>
                <a:gd name="connsiteY507" fmla="*/ 5801378 h 6367455"/>
                <a:gd name="connsiteX508" fmla="*/ 3922700 w 6891715"/>
                <a:gd name="connsiteY508" fmla="*/ 5794004 h 6367455"/>
                <a:gd name="connsiteX509" fmla="*/ 3923658 w 6891715"/>
                <a:gd name="connsiteY509" fmla="*/ 5782142 h 6367455"/>
                <a:gd name="connsiteX510" fmla="*/ 3914077 w 6891715"/>
                <a:gd name="connsiteY510" fmla="*/ 5772845 h 6367455"/>
                <a:gd name="connsiteX511" fmla="*/ 3881183 w 6891715"/>
                <a:gd name="connsiteY511" fmla="*/ 5751686 h 6367455"/>
                <a:gd name="connsiteX512" fmla="*/ 3881183 w 6891715"/>
                <a:gd name="connsiteY512" fmla="*/ 5747519 h 6367455"/>
                <a:gd name="connsiteX513" fmla="*/ 3876712 w 6891715"/>
                <a:gd name="connsiteY513" fmla="*/ 5749442 h 6367455"/>
                <a:gd name="connsiteX514" fmla="*/ 3863938 w 6891715"/>
                <a:gd name="connsiteY514" fmla="*/ 5752648 h 6367455"/>
                <a:gd name="connsiteX515" fmla="*/ 3873199 w 6891715"/>
                <a:gd name="connsiteY515" fmla="*/ 5742068 h 6367455"/>
                <a:gd name="connsiteX516" fmla="*/ 3880864 w 6891715"/>
                <a:gd name="connsiteY516" fmla="*/ 5741107 h 6367455"/>
                <a:gd name="connsiteX517" fmla="*/ 1831939 w 6891715"/>
                <a:gd name="connsiteY517" fmla="*/ 5713401 h 6367455"/>
                <a:gd name="connsiteX518" fmla="*/ 1830972 w 6891715"/>
                <a:gd name="connsiteY518" fmla="*/ 5721851 h 6367455"/>
                <a:gd name="connsiteX519" fmla="*/ 1812925 w 6891715"/>
                <a:gd name="connsiteY519" fmla="*/ 5752401 h 6367455"/>
                <a:gd name="connsiteX520" fmla="*/ 1808736 w 6891715"/>
                <a:gd name="connsiteY520" fmla="*/ 5754676 h 6367455"/>
                <a:gd name="connsiteX521" fmla="*/ 1805191 w 6891715"/>
                <a:gd name="connsiteY521" fmla="*/ 5748176 h 6367455"/>
                <a:gd name="connsiteX522" fmla="*/ 1794877 w 6891715"/>
                <a:gd name="connsiteY522" fmla="*/ 5751751 h 6367455"/>
                <a:gd name="connsiteX523" fmla="*/ 1789076 w 6891715"/>
                <a:gd name="connsiteY523" fmla="*/ 5743951 h 6367455"/>
                <a:gd name="connsiteX524" fmla="*/ 1796489 w 6891715"/>
                <a:gd name="connsiteY524" fmla="*/ 5727701 h 6367455"/>
                <a:gd name="connsiteX525" fmla="*/ 1813892 w 6891715"/>
                <a:gd name="connsiteY525" fmla="*/ 5714701 h 6367455"/>
                <a:gd name="connsiteX526" fmla="*/ 3909022 w 6891715"/>
                <a:gd name="connsiteY526" fmla="*/ 5707051 h 6367455"/>
                <a:gd name="connsiteX527" fmla="*/ 3919500 w 6891715"/>
                <a:gd name="connsiteY527" fmla="*/ 5708956 h 6367455"/>
                <a:gd name="connsiteX528" fmla="*/ 3906800 w 6891715"/>
                <a:gd name="connsiteY528" fmla="*/ 5716576 h 6367455"/>
                <a:gd name="connsiteX529" fmla="*/ 3933152 w 6891715"/>
                <a:gd name="connsiteY529" fmla="*/ 5702289 h 6367455"/>
                <a:gd name="connsiteX530" fmla="*/ 3938550 w 6891715"/>
                <a:gd name="connsiteY530" fmla="*/ 5710397 h 6367455"/>
                <a:gd name="connsiteX531" fmla="*/ 3943947 w 6891715"/>
                <a:gd name="connsiteY531" fmla="*/ 5710397 h 6367455"/>
                <a:gd name="connsiteX532" fmla="*/ 3944900 w 6891715"/>
                <a:gd name="connsiteY532" fmla="*/ 5717569 h 6367455"/>
                <a:gd name="connsiteX533" fmla="*/ 3936327 w 6891715"/>
                <a:gd name="connsiteY533" fmla="*/ 5719752 h 6367455"/>
                <a:gd name="connsiteX534" fmla="*/ 3929025 w 6891715"/>
                <a:gd name="connsiteY534" fmla="*/ 5713515 h 6367455"/>
                <a:gd name="connsiteX535" fmla="*/ 3925850 w 6891715"/>
                <a:gd name="connsiteY535" fmla="*/ 5706343 h 6367455"/>
                <a:gd name="connsiteX536" fmla="*/ 3950898 w 6891715"/>
                <a:gd name="connsiteY536" fmla="*/ 5691176 h 6367455"/>
                <a:gd name="connsiteX537" fmla="*/ 3954426 w 6891715"/>
                <a:gd name="connsiteY537" fmla="*/ 5700557 h 6367455"/>
                <a:gd name="connsiteX538" fmla="*/ 3948252 w 6891715"/>
                <a:gd name="connsiteY538" fmla="*/ 5711814 h 6367455"/>
                <a:gd name="connsiteX539" fmla="*/ 3946488 w 6891715"/>
                <a:gd name="connsiteY539" fmla="*/ 5707749 h 6367455"/>
                <a:gd name="connsiteX540" fmla="*/ 3949428 w 6891715"/>
                <a:gd name="connsiteY540" fmla="*/ 5700557 h 6367455"/>
                <a:gd name="connsiteX541" fmla="*/ 4188559 w 6891715"/>
                <a:gd name="connsiteY541" fmla="*/ 5689589 h 6367455"/>
                <a:gd name="connsiteX542" fmla="*/ 4200260 w 6891715"/>
                <a:gd name="connsiteY542" fmla="*/ 5693688 h 6367455"/>
                <a:gd name="connsiteX543" fmla="*/ 4201525 w 6891715"/>
                <a:gd name="connsiteY543" fmla="*/ 5703148 h 6367455"/>
                <a:gd name="connsiteX544" fmla="*/ 4222713 w 6891715"/>
                <a:gd name="connsiteY544" fmla="*/ 5713554 h 6367455"/>
                <a:gd name="connsiteX545" fmla="*/ 4207850 w 6891715"/>
                <a:gd name="connsiteY545" fmla="*/ 5720806 h 6367455"/>
                <a:gd name="connsiteX546" fmla="*/ 4198363 w 6891715"/>
                <a:gd name="connsiteY546" fmla="*/ 5712608 h 6367455"/>
                <a:gd name="connsiteX547" fmla="*/ 4203739 w 6891715"/>
                <a:gd name="connsiteY547" fmla="*/ 5728059 h 6367455"/>
                <a:gd name="connsiteX548" fmla="*/ 4197414 w 6891715"/>
                <a:gd name="connsiteY548" fmla="*/ 5735627 h 6367455"/>
                <a:gd name="connsiteX549" fmla="*/ 4179705 w 6891715"/>
                <a:gd name="connsiteY549" fmla="*/ 5734996 h 6367455"/>
                <a:gd name="connsiteX550" fmla="*/ 4168953 w 6891715"/>
                <a:gd name="connsiteY550" fmla="*/ 5725221 h 6367455"/>
                <a:gd name="connsiteX551" fmla="*/ 4186662 w 6891715"/>
                <a:gd name="connsiteY551" fmla="*/ 5713869 h 6367455"/>
                <a:gd name="connsiteX552" fmla="*/ 4173064 w 6891715"/>
                <a:gd name="connsiteY552" fmla="*/ 5710716 h 6367455"/>
                <a:gd name="connsiteX553" fmla="*/ 4164525 w 6891715"/>
                <a:gd name="connsiteY553" fmla="*/ 5723329 h 6367455"/>
                <a:gd name="connsiteX554" fmla="*/ 4144603 w 6891715"/>
                <a:gd name="connsiteY554" fmla="*/ 5715130 h 6367455"/>
                <a:gd name="connsiteX555" fmla="*/ 4143338 w 6891715"/>
                <a:gd name="connsiteY555" fmla="*/ 5702517 h 6367455"/>
                <a:gd name="connsiteX556" fmla="*/ 4165790 w 6891715"/>
                <a:gd name="connsiteY556" fmla="*/ 5703463 h 6367455"/>
                <a:gd name="connsiteX557" fmla="*/ 4167688 w 6891715"/>
                <a:gd name="connsiteY557" fmla="*/ 5696211 h 6367455"/>
                <a:gd name="connsiteX558" fmla="*/ 4181602 w 6891715"/>
                <a:gd name="connsiteY558" fmla="*/ 5695895 h 6367455"/>
                <a:gd name="connsiteX559" fmla="*/ 3560407 w 6891715"/>
                <a:gd name="connsiteY559" fmla="*/ 5638789 h 6367455"/>
                <a:gd name="connsiteX560" fmla="*/ 3566757 w 6891715"/>
                <a:gd name="connsiteY560" fmla="*/ 5641629 h 6367455"/>
                <a:gd name="connsiteX561" fmla="*/ 3572790 w 6891715"/>
                <a:gd name="connsiteY561" fmla="*/ 5648572 h 6367455"/>
                <a:gd name="connsiteX562" fmla="*/ 3560725 w 6891715"/>
                <a:gd name="connsiteY562" fmla="*/ 5652675 h 6367455"/>
                <a:gd name="connsiteX563" fmla="*/ 3562312 w 6891715"/>
                <a:gd name="connsiteY563" fmla="*/ 5664667 h 6367455"/>
                <a:gd name="connsiteX564" fmla="*/ 3572155 w 6891715"/>
                <a:gd name="connsiteY564" fmla="*/ 5670663 h 6367455"/>
                <a:gd name="connsiteX565" fmla="*/ 3571520 w 6891715"/>
                <a:gd name="connsiteY565" fmla="*/ 5679815 h 6367455"/>
                <a:gd name="connsiteX566" fmla="*/ 3582950 w 6891715"/>
                <a:gd name="connsiteY566" fmla="*/ 5680447 h 6367455"/>
                <a:gd name="connsiteX567" fmla="*/ 3581680 w 6891715"/>
                <a:gd name="connsiteY567" fmla="*/ 5691177 h 6367455"/>
                <a:gd name="connsiteX568" fmla="*/ 3563265 w 6891715"/>
                <a:gd name="connsiteY568" fmla="*/ 5680447 h 6367455"/>
                <a:gd name="connsiteX569" fmla="*/ 3561677 w 6891715"/>
                <a:gd name="connsiteY569" fmla="*/ 5668770 h 6367455"/>
                <a:gd name="connsiteX570" fmla="*/ 3541675 w 6891715"/>
                <a:gd name="connsiteY570" fmla="*/ 5647310 h 6367455"/>
                <a:gd name="connsiteX571" fmla="*/ 3543262 w 6891715"/>
                <a:gd name="connsiteY571" fmla="*/ 5640367 h 6367455"/>
                <a:gd name="connsiteX572" fmla="*/ 3558185 w 6891715"/>
                <a:gd name="connsiteY572" fmla="*/ 5642891 h 6367455"/>
                <a:gd name="connsiteX573" fmla="*/ 1988465 w 6891715"/>
                <a:gd name="connsiteY573" fmla="*/ 5605451 h 6367455"/>
                <a:gd name="connsiteX574" fmla="*/ 1990687 w 6891715"/>
                <a:gd name="connsiteY574" fmla="*/ 5609261 h 6367455"/>
                <a:gd name="connsiteX575" fmla="*/ 1976082 w 6891715"/>
                <a:gd name="connsiteY575" fmla="*/ 5621326 h 6367455"/>
                <a:gd name="connsiteX576" fmla="*/ 1975130 w 6891715"/>
                <a:gd name="connsiteY576" fmla="*/ 5626406 h 6367455"/>
                <a:gd name="connsiteX577" fmla="*/ 1985607 w 6891715"/>
                <a:gd name="connsiteY577" fmla="*/ 5621008 h 6367455"/>
                <a:gd name="connsiteX578" fmla="*/ 1979257 w 6891715"/>
                <a:gd name="connsiteY578" fmla="*/ 5631486 h 6367455"/>
                <a:gd name="connsiteX579" fmla="*/ 1981480 w 6891715"/>
                <a:gd name="connsiteY579" fmla="*/ 5638153 h 6367455"/>
                <a:gd name="connsiteX580" fmla="*/ 1998307 w 6891715"/>
                <a:gd name="connsiteY580" fmla="*/ 5636883 h 6367455"/>
                <a:gd name="connsiteX581" fmla="*/ 2005927 w 6891715"/>
                <a:gd name="connsiteY581" fmla="*/ 5638788 h 6367455"/>
                <a:gd name="connsiteX582" fmla="*/ 2008150 w 6891715"/>
                <a:gd name="connsiteY582" fmla="*/ 5651488 h 6367455"/>
                <a:gd name="connsiteX583" fmla="*/ 1999895 w 6891715"/>
                <a:gd name="connsiteY583" fmla="*/ 5666411 h 6367455"/>
                <a:gd name="connsiteX584" fmla="*/ 1993545 w 6891715"/>
                <a:gd name="connsiteY584" fmla="*/ 5677841 h 6367455"/>
                <a:gd name="connsiteX585" fmla="*/ 1987195 w 6891715"/>
                <a:gd name="connsiteY585" fmla="*/ 5690859 h 6367455"/>
                <a:gd name="connsiteX586" fmla="*/ 1965287 w 6891715"/>
                <a:gd name="connsiteY586" fmla="*/ 5699114 h 6367455"/>
                <a:gd name="connsiteX587" fmla="*/ 1965287 w 6891715"/>
                <a:gd name="connsiteY587" fmla="*/ 5694986 h 6367455"/>
                <a:gd name="connsiteX588" fmla="*/ 1954492 w 6891715"/>
                <a:gd name="connsiteY588" fmla="*/ 5688954 h 6367455"/>
                <a:gd name="connsiteX589" fmla="*/ 1937665 w 6891715"/>
                <a:gd name="connsiteY589" fmla="*/ 5683556 h 6367455"/>
                <a:gd name="connsiteX590" fmla="*/ 1938300 w 6891715"/>
                <a:gd name="connsiteY590" fmla="*/ 5667999 h 6367455"/>
                <a:gd name="connsiteX591" fmla="*/ 1928775 w 6891715"/>
                <a:gd name="connsiteY591" fmla="*/ 5660696 h 6367455"/>
                <a:gd name="connsiteX592" fmla="*/ 1912900 w 6891715"/>
                <a:gd name="connsiteY592" fmla="*/ 5662601 h 6367455"/>
                <a:gd name="connsiteX593" fmla="*/ 1912265 w 6891715"/>
                <a:gd name="connsiteY593" fmla="*/ 5676571 h 6367455"/>
                <a:gd name="connsiteX594" fmla="*/ 1902740 w 6891715"/>
                <a:gd name="connsiteY594" fmla="*/ 5674349 h 6367455"/>
                <a:gd name="connsiteX595" fmla="*/ 1900200 w 6891715"/>
                <a:gd name="connsiteY595" fmla="*/ 5650536 h 6367455"/>
                <a:gd name="connsiteX596" fmla="*/ 1917027 w 6891715"/>
                <a:gd name="connsiteY596" fmla="*/ 5641963 h 6367455"/>
                <a:gd name="connsiteX597" fmla="*/ 1937982 w 6891715"/>
                <a:gd name="connsiteY597" fmla="*/ 5626723 h 6367455"/>
                <a:gd name="connsiteX598" fmla="*/ 1952905 w 6891715"/>
                <a:gd name="connsiteY598" fmla="*/ 5619103 h 6367455"/>
                <a:gd name="connsiteX599" fmla="*/ 4089680 w 6891715"/>
                <a:gd name="connsiteY599" fmla="*/ 5599101 h 6367455"/>
                <a:gd name="connsiteX600" fmla="*/ 4100475 w 6891715"/>
                <a:gd name="connsiteY600" fmla="*/ 5606038 h 6367455"/>
                <a:gd name="connsiteX601" fmla="*/ 4089045 w 6891715"/>
                <a:gd name="connsiteY601" fmla="*/ 5624958 h 6367455"/>
                <a:gd name="connsiteX602" fmla="*/ 4092220 w 6891715"/>
                <a:gd name="connsiteY602" fmla="*/ 5642931 h 6367455"/>
                <a:gd name="connsiteX603" fmla="*/ 4079520 w 6891715"/>
                <a:gd name="connsiteY603" fmla="*/ 5637571 h 6367455"/>
                <a:gd name="connsiteX604" fmla="*/ 4081742 w 6891715"/>
                <a:gd name="connsiteY604" fmla="*/ 5630318 h 6367455"/>
                <a:gd name="connsiteX605" fmla="*/ 4076345 w 6891715"/>
                <a:gd name="connsiteY605" fmla="*/ 5630318 h 6367455"/>
                <a:gd name="connsiteX606" fmla="*/ 4069042 w 6891715"/>
                <a:gd name="connsiteY606" fmla="*/ 5645139 h 6367455"/>
                <a:gd name="connsiteX607" fmla="*/ 4060470 w 6891715"/>
                <a:gd name="connsiteY607" fmla="*/ 5631580 h 6367455"/>
                <a:gd name="connsiteX608" fmla="*/ 4056025 w 6891715"/>
                <a:gd name="connsiteY608" fmla="*/ 5615813 h 6367455"/>
                <a:gd name="connsiteX609" fmla="*/ 4073805 w 6891715"/>
                <a:gd name="connsiteY609" fmla="*/ 5615813 h 6367455"/>
                <a:gd name="connsiteX610" fmla="*/ 4084600 w 6891715"/>
                <a:gd name="connsiteY610" fmla="*/ 5619597 h 6367455"/>
                <a:gd name="connsiteX611" fmla="*/ 2070698 w 6891715"/>
                <a:gd name="connsiteY611" fmla="*/ 5599101 h 6367455"/>
                <a:gd name="connsiteX612" fmla="*/ 2091018 w 6891715"/>
                <a:gd name="connsiteY612" fmla="*/ 5613433 h 6367455"/>
                <a:gd name="connsiteX613" fmla="*/ 2092288 w 6891715"/>
                <a:gd name="connsiteY613" fmla="*/ 5624649 h 6367455"/>
                <a:gd name="connsiteX614" fmla="*/ 2079588 w 6891715"/>
                <a:gd name="connsiteY614" fmla="*/ 5632439 h 6367455"/>
                <a:gd name="connsiteX615" fmla="*/ 2067840 w 6891715"/>
                <a:gd name="connsiteY615" fmla="*/ 5622780 h 6367455"/>
                <a:gd name="connsiteX616" fmla="*/ 2041488 w 6891715"/>
                <a:gd name="connsiteY616" fmla="*/ 5624338 h 6367455"/>
                <a:gd name="connsiteX617" fmla="*/ 2040218 w 6891715"/>
                <a:gd name="connsiteY617" fmla="*/ 5614056 h 6367455"/>
                <a:gd name="connsiteX618" fmla="*/ 2033868 w 6891715"/>
                <a:gd name="connsiteY618" fmla="*/ 5614056 h 6367455"/>
                <a:gd name="connsiteX619" fmla="*/ 2031963 w 6891715"/>
                <a:gd name="connsiteY619" fmla="*/ 5604397 h 6367455"/>
                <a:gd name="connsiteX620" fmla="*/ 4138765 w 6891715"/>
                <a:gd name="connsiteY620" fmla="*/ 5576879 h 6367455"/>
                <a:gd name="connsiteX621" fmla="*/ 4144990 w 6891715"/>
                <a:gd name="connsiteY621" fmla="*/ 5580100 h 6367455"/>
                <a:gd name="connsiteX622" fmla="*/ 4148103 w 6891715"/>
                <a:gd name="connsiteY622" fmla="*/ 5590408 h 6367455"/>
                <a:gd name="connsiteX623" fmla="*/ 4140943 w 6891715"/>
                <a:gd name="connsiteY623" fmla="*/ 5599104 h 6367455"/>
                <a:gd name="connsiteX624" fmla="*/ 4116353 w 6891715"/>
                <a:gd name="connsiteY624" fmla="*/ 5598138 h 6367455"/>
                <a:gd name="connsiteX625" fmla="*/ 4121956 w 6891715"/>
                <a:gd name="connsiteY625" fmla="*/ 5588475 h 6367455"/>
                <a:gd name="connsiteX626" fmla="*/ 4302091 w 6891715"/>
                <a:gd name="connsiteY626" fmla="*/ 5553067 h 6367455"/>
                <a:gd name="connsiteX627" fmla="*/ 4302091 w 6891715"/>
                <a:gd name="connsiteY627" fmla="*/ 5561005 h 6367455"/>
                <a:gd name="connsiteX628" fmla="*/ 4297328 w 6891715"/>
                <a:gd name="connsiteY628" fmla="*/ 5558934 h 6367455"/>
                <a:gd name="connsiteX629" fmla="*/ 4108553 w 6891715"/>
                <a:gd name="connsiteY629" fmla="*/ 5551476 h 6367455"/>
                <a:gd name="connsiteX630" fmla="*/ 4122700 w 6891715"/>
                <a:gd name="connsiteY630" fmla="*/ 5555898 h 6367455"/>
                <a:gd name="connsiteX631" fmla="*/ 4121735 w 6891715"/>
                <a:gd name="connsiteY631" fmla="*/ 5565764 h 6367455"/>
                <a:gd name="connsiteX632" fmla="*/ 4108874 w 6891715"/>
                <a:gd name="connsiteY632" fmla="*/ 5563723 h 6367455"/>
                <a:gd name="connsiteX633" fmla="*/ 4097300 w 6891715"/>
                <a:gd name="connsiteY633" fmla="*/ 5562702 h 6367455"/>
                <a:gd name="connsiteX634" fmla="*/ 4099229 w 6891715"/>
                <a:gd name="connsiteY634" fmla="*/ 5556919 h 6367455"/>
                <a:gd name="connsiteX635" fmla="*/ 4289391 w 6891715"/>
                <a:gd name="connsiteY635" fmla="*/ 5540367 h 6367455"/>
                <a:gd name="connsiteX636" fmla="*/ 4308441 w 6891715"/>
                <a:gd name="connsiteY636" fmla="*/ 5541002 h 6367455"/>
                <a:gd name="connsiteX637" fmla="*/ 4301337 w 6891715"/>
                <a:gd name="connsiteY637" fmla="*/ 5548305 h 6367455"/>
                <a:gd name="connsiteX638" fmla="*/ 4292620 w 6891715"/>
                <a:gd name="connsiteY638" fmla="*/ 5551480 h 6367455"/>
                <a:gd name="connsiteX639" fmla="*/ 4289391 w 6891715"/>
                <a:gd name="connsiteY639" fmla="*/ 5548305 h 6367455"/>
                <a:gd name="connsiteX640" fmla="*/ 4022925 w 6891715"/>
                <a:gd name="connsiteY640" fmla="*/ 5514964 h 6367455"/>
                <a:gd name="connsiteX641" fmla="*/ 4031881 w 6891715"/>
                <a:gd name="connsiteY641" fmla="*/ 5519920 h 6367455"/>
                <a:gd name="connsiteX642" fmla="*/ 4032213 w 6891715"/>
                <a:gd name="connsiteY642" fmla="*/ 5533239 h 6367455"/>
                <a:gd name="connsiteX643" fmla="*/ 4022261 w 6891715"/>
                <a:gd name="connsiteY643" fmla="*/ 5540364 h 6367455"/>
                <a:gd name="connsiteX644" fmla="*/ 4009988 w 6891715"/>
                <a:gd name="connsiteY644" fmla="*/ 5532310 h 6367455"/>
                <a:gd name="connsiteX645" fmla="*/ 4011315 w 6891715"/>
                <a:gd name="connsiteY645" fmla="*/ 5525186 h 6367455"/>
                <a:gd name="connsiteX646" fmla="*/ 2542105 w 6891715"/>
                <a:gd name="connsiteY646" fmla="*/ 5470514 h 6367455"/>
                <a:gd name="connsiteX647" fmla="*/ 2547481 w 6891715"/>
                <a:gd name="connsiteY647" fmla="*/ 5470514 h 6367455"/>
                <a:gd name="connsiteX648" fmla="*/ 2566456 w 6891715"/>
                <a:gd name="connsiteY648" fmla="*/ 5478769 h 6367455"/>
                <a:gd name="connsiteX649" fmla="*/ 2578157 w 6891715"/>
                <a:gd name="connsiteY649" fmla="*/ 5478769 h 6367455"/>
                <a:gd name="connsiteX650" fmla="*/ 2586696 w 6891715"/>
                <a:gd name="connsiteY650" fmla="*/ 5503851 h 6367455"/>
                <a:gd name="connsiteX651" fmla="*/ 2585747 w 6891715"/>
                <a:gd name="connsiteY651" fmla="*/ 5520679 h 6367455"/>
                <a:gd name="connsiteX652" fmla="*/ 2601876 w 6891715"/>
                <a:gd name="connsiteY652" fmla="*/ 5547031 h 6367455"/>
                <a:gd name="connsiteX653" fmla="*/ 2600927 w 6891715"/>
                <a:gd name="connsiteY653" fmla="*/ 5575289 h 6367455"/>
                <a:gd name="connsiteX654" fmla="*/ 2590491 w 6891715"/>
                <a:gd name="connsiteY654" fmla="*/ 5584814 h 6367455"/>
                <a:gd name="connsiteX655" fmla="*/ 2586696 w 6891715"/>
                <a:gd name="connsiteY655" fmla="*/ 5599736 h 6367455"/>
                <a:gd name="connsiteX656" fmla="*/ 2600295 w 6891715"/>
                <a:gd name="connsiteY656" fmla="*/ 5611484 h 6367455"/>
                <a:gd name="connsiteX657" fmla="*/ 2592388 w 6891715"/>
                <a:gd name="connsiteY657" fmla="*/ 5641646 h 6367455"/>
                <a:gd name="connsiteX658" fmla="*/ 2584166 w 6891715"/>
                <a:gd name="connsiteY658" fmla="*/ 5676889 h 6367455"/>
                <a:gd name="connsiteX659" fmla="*/ 2584482 w 6891715"/>
                <a:gd name="connsiteY659" fmla="*/ 5711496 h 6367455"/>
                <a:gd name="connsiteX660" fmla="*/ 2570884 w 6891715"/>
                <a:gd name="connsiteY660" fmla="*/ 5732769 h 6367455"/>
                <a:gd name="connsiteX661" fmla="*/ 2561080 w 6891715"/>
                <a:gd name="connsiteY661" fmla="*/ 5721974 h 6367455"/>
                <a:gd name="connsiteX662" fmla="*/ 2550644 w 6891715"/>
                <a:gd name="connsiteY662" fmla="*/ 5711814 h 6367455"/>
                <a:gd name="connsiteX663" fmla="*/ 2532934 w 6891715"/>
                <a:gd name="connsiteY663" fmla="*/ 5723561 h 6367455"/>
                <a:gd name="connsiteX664" fmla="*/ 2531985 w 6891715"/>
                <a:gd name="connsiteY664" fmla="*/ 5743564 h 6367455"/>
                <a:gd name="connsiteX665" fmla="*/ 2523446 w 6891715"/>
                <a:gd name="connsiteY665" fmla="*/ 5752136 h 6367455"/>
                <a:gd name="connsiteX666" fmla="*/ 2510796 w 6891715"/>
                <a:gd name="connsiteY666" fmla="*/ 5753089 h 6367455"/>
                <a:gd name="connsiteX667" fmla="*/ 2496249 w 6891715"/>
                <a:gd name="connsiteY667" fmla="*/ 5756264 h 6367455"/>
                <a:gd name="connsiteX668" fmla="*/ 2484864 w 6891715"/>
                <a:gd name="connsiteY668" fmla="*/ 5748326 h 6367455"/>
                <a:gd name="connsiteX669" fmla="*/ 2476325 w 6891715"/>
                <a:gd name="connsiteY669" fmla="*/ 5751501 h 6367455"/>
                <a:gd name="connsiteX670" fmla="*/ 2472846 w 6891715"/>
                <a:gd name="connsiteY670" fmla="*/ 5740706 h 6367455"/>
                <a:gd name="connsiteX671" fmla="*/ 2481385 w 6891715"/>
                <a:gd name="connsiteY671" fmla="*/ 5740706 h 6367455"/>
                <a:gd name="connsiteX672" fmla="*/ 2474744 w 6891715"/>
                <a:gd name="connsiteY672" fmla="*/ 5735626 h 6367455"/>
                <a:gd name="connsiteX673" fmla="*/ 2473795 w 6891715"/>
                <a:gd name="connsiteY673" fmla="*/ 5710544 h 6367455"/>
                <a:gd name="connsiteX674" fmla="*/ 2460829 w 6891715"/>
                <a:gd name="connsiteY674" fmla="*/ 5693716 h 6367455"/>
                <a:gd name="connsiteX675" fmla="*/ 2477274 w 6891715"/>
                <a:gd name="connsiteY675" fmla="*/ 5644821 h 6367455"/>
                <a:gd name="connsiteX676" fmla="*/ 2481701 w 6891715"/>
                <a:gd name="connsiteY676" fmla="*/ 5631169 h 6367455"/>
                <a:gd name="connsiteX677" fmla="*/ 2467470 w 6891715"/>
                <a:gd name="connsiteY677" fmla="*/ 5619739 h 6367455"/>
                <a:gd name="connsiteX678" fmla="*/ 2476009 w 6891715"/>
                <a:gd name="connsiteY678" fmla="*/ 5598466 h 6367455"/>
                <a:gd name="connsiteX679" fmla="*/ 2469684 w 6891715"/>
                <a:gd name="connsiteY679" fmla="*/ 5588941 h 6367455"/>
                <a:gd name="connsiteX680" fmla="*/ 2475693 w 6891715"/>
                <a:gd name="connsiteY680" fmla="*/ 5575606 h 6367455"/>
                <a:gd name="connsiteX681" fmla="*/ 2466205 w 6891715"/>
                <a:gd name="connsiteY681" fmla="*/ 5557509 h 6367455"/>
                <a:gd name="connsiteX682" fmla="*/ 2450393 w 6891715"/>
                <a:gd name="connsiteY682" fmla="*/ 5547349 h 6367455"/>
                <a:gd name="connsiteX683" fmla="*/ 2445965 w 6891715"/>
                <a:gd name="connsiteY683" fmla="*/ 5556874 h 6367455"/>
                <a:gd name="connsiteX684" fmla="*/ 2441538 w 6891715"/>
                <a:gd name="connsiteY684" fmla="*/ 5535601 h 6367455"/>
                <a:gd name="connsiteX685" fmla="*/ 2447863 w 6891715"/>
                <a:gd name="connsiteY685" fmla="*/ 5521949 h 6367455"/>
                <a:gd name="connsiteX686" fmla="*/ 2442170 w 6891715"/>
                <a:gd name="connsiteY686" fmla="*/ 5497819 h 6367455"/>
                <a:gd name="connsiteX687" fmla="*/ 2450709 w 6891715"/>
                <a:gd name="connsiteY687" fmla="*/ 5492421 h 6367455"/>
                <a:gd name="connsiteX688" fmla="*/ 2454820 w 6891715"/>
                <a:gd name="connsiteY688" fmla="*/ 5477499 h 6367455"/>
                <a:gd name="connsiteX689" fmla="*/ 2461145 w 6891715"/>
                <a:gd name="connsiteY689" fmla="*/ 5482896 h 6367455"/>
                <a:gd name="connsiteX690" fmla="*/ 2451658 w 6891715"/>
                <a:gd name="connsiteY690" fmla="*/ 5497819 h 6367455"/>
                <a:gd name="connsiteX691" fmla="*/ 2459248 w 6891715"/>
                <a:gd name="connsiteY691" fmla="*/ 5509249 h 6367455"/>
                <a:gd name="connsiteX692" fmla="*/ 2476325 w 6891715"/>
                <a:gd name="connsiteY692" fmla="*/ 5517504 h 6367455"/>
                <a:gd name="connsiteX693" fmla="*/ 2496249 w 6891715"/>
                <a:gd name="connsiteY693" fmla="*/ 5519409 h 6367455"/>
                <a:gd name="connsiteX694" fmla="*/ 2503523 w 6891715"/>
                <a:gd name="connsiteY694" fmla="*/ 5503534 h 6367455"/>
                <a:gd name="connsiteX695" fmla="*/ 2524711 w 6891715"/>
                <a:gd name="connsiteY695" fmla="*/ 5490834 h 6367455"/>
                <a:gd name="connsiteX696" fmla="*/ 2537994 w 6891715"/>
                <a:gd name="connsiteY696" fmla="*/ 5481309 h 6367455"/>
                <a:gd name="connsiteX697" fmla="*/ 3282913 w 6891715"/>
                <a:gd name="connsiteY697" fmla="*/ 5260964 h 6367455"/>
                <a:gd name="connsiteX698" fmla="*/ 3294026 w 6891715"/>
                <a:gd name="connsiteY698" fmla="*/ 5262084 h 6367455"/>
                <a:gd name="connsiteX699" fmla="*/ 3287964 w 6891715"/>
                <a:gd name="connsiteY699" fmla="*/ 5265727 h 6367455"/>
                <a:gd name="connsiteX700" fmla="*/ 3328248 w 6891715"/>
                <a:gd name="connsiteY700" fmla="*/ 5257789 h 6367455"/>
                <a:gd name="connsiteX701" fmla="*/ 3340739 w 6891715"/>
                <a:gd name="connsiteY701" fmla="*/ 5264892 h 6367455"/>
                <a:gd name="connsiteX702" fmla="*/ 3362288 w 6891715"/>
                <a:gd name="connsiteY702" fmla="*/ 5271027 h 6367455"/>
                <a:gd name="connsiteX703" fmla="*/ 3361039 w 6891715"/>
                <a:gd name="connsiteY703" fmla="*/ 5276839 h 6367455"/>
                <a:gd name="connsiteX704" fmla="*/ 3336680 w 6891715"/>
                <a:gd name="connsiteY704" fmla="*/ 5270704 h 6367455"/>
                <a:gd name="connsiteX705" fmla="*/ 3324188 w 6891715"/>
                <a:gd name="connsiteY705" fmla="*/ 5259726 h 6367455"/>
                <a:gd name="connsiteX706" fmla="*/ 2671407 w 6891715"/>
                <a:gd name="connsiteY706" fmla="*/ 5257789 h 6367455"/>
                <a:gd name="connsiteX707" fmla="*/ 2674900 w 6891715"/>
                <a:gd name="connsiteY707" fmla="*/ 5266657 h 6367455"/>
                <a:gd name="connsiteX708" fmla="*/ 2673947 w 6891715"/>
                <a:gd name="connsiteY708" fmla="*/ 5273226 h 6367455"/>
                <a:gd name="connsiteX709" fmla="*/ 2667597 w 6891715"/>
                <a:gd name="connsiteY709" fmla="*/ 5275197 h 6367455"/>
                <a:gd name="connsiteX710" fmla="*/ 2671725 w 6891715"/>
                <a:gd name="connsiteY710" fmla="*/ 5284722 h 6367455"/>
                <a:gd name="connsiteX711" fmla="*/ 2664422 w 6891715"/>
                <a:gd name="connsiteY711" fmla="*/ 5286364 h 6367455"/>
                <a:gd name="connsiteX712" fmla="*/ 2659977 w 6891715"/>
                <a:gd name="connsiteY712" fmla="*/ 5276510 h 6367455"/>
                <a:gd name="connsiteX713" fmla="*/ 2643150 w 6891715"/>
                <a:gd name="connsiteY713" fmla="*/ 5278481 h 6367455"/>
                <a:gd name="connsiteX714" fmla="*/ 2636800 w 6891715"/>
                <a:gd name="connsiteY714" fmla="*/ 5268956 h 6367455"/>
                <a:gd name="connsiteX715" fmla="*/ 2659977 w 6891715"/>
                <a:gd name="connsiteY715" fmla="*/ 5266657 h 6367455"/>
                <a:gd name="connsiteX716" fmla="*/ 3264815 w 6891715"/>
                <a:gd name="connsiteY716" fmla="*/ 5237151 h 6367455"/>
                <a:gd name="connsiteX717" fmla="*/ 3282277 w 6891715"/>
                <a:gd name="connsiteY717" fmla="*/ 5247144 h 6367455"/>
                <a:gd name="connsiteX718" fmla="*/ 3295930 w 6891715"/>
                <a:gd name="connsiteY718" fmla="*/ 5244334 h 6367455"/>
                <a:gd name="connsiteX719" fmla="*/ 3316250 w 6891715"/>
                <a:gd name="connsiteY719" fmla="*/ 5251204 h 6367455"/>
                <a:gd name="connsiteX720" fmla="*/ 3295930 w 6891715"/>
                <a:gd name="connsiteY720" fmla="*/ 5249955 h 6367455"/>
                <a:gd name="connsiteX721" fmla="*/ 3283865 w 6891715"/>
                <a:gd name="connsiteY721" fmla="*/ 5256201 h 6367455"/>
                <a:gd name="connsiteX722" fmla="*/ 3252750 w 6891715"/>
                <a:gd name="connsiteY722" fmla="*/ 5239337 h 6367455"/>
                <a:gd name="connsiteX723" fmla="*/ 2572585 w 6891715"/>
                <a:gd name="connsiteY723" fmla="*/ 5232389 h 6367455"/>
                <a:gd name="connsiteX724" fmla="*/ 2574503 w 6891715"/>
                <a:gd name="connsiteY724" fmla="*/ 5273287 h 6367455"/>
                <a:gd name="connsiteX725" fmla="*/ 2571306 w 6891715"/>
                <a:gd name="connsiteY725" fmla="*/ 5288188 h 6367455"/>
                <a:gd name="connsiteX726" fmla="*/ 2584413 w 6891715"/>
                <a:gd name="connsiteY726" fmla="*/ 5315453 h 6367455"/>
                <a:gd name="connsiteX727" fmla="*/ 2581536 w 6891715"/>
                <a:gd name="connsiteY727" fmla="*/ 5359522 h 6367455"/>
                <a:gd name="connsiteX728" fmla="*/ 2570028 w 6891715"/>
                <a:gd name="connsiteY728" fmla="*/ 5388373 h 6367455"/>
                <a:gd name="connsiteX729" fmla="*/ 2566831 w 6891715"/>
                <a:gd name="connsiteY729" fmla="*/ 5402957 h 6367455"/>
                <a:gd name="connsiteX730" fmla="*/ 2557561 w 6891715"/>
                <a:gd name="connsiteY730" fmla="*/ 5426101 h 6367455"/>
                <a:gd name="connsiteX731" fmla="*/ 2549249 w 6891715"/>
                <a:gd name="connsiteY731" fmla="*/ 5445123 h 6367455"/>
                <a:gd name="connsiteX732" fmla="*/ 2547971 w 6891715"/>
                <a:gd name="connsiteY732" fmla="*/ 5451464 h 6367455"/>
                <a:gd name="connsiteX733" fmla="*/ 2539659 w 6891715"/>
                <a:gd name="connsiteY733" fmla="*/ 5446391 h 6367455"/>
                <a:gd name="connsiteX734" fmla="*/ 2531987 w 6891715"/>
                <a:gd name="connsiteY734" fmla="*/ 5444489 h 6367455"/>
                <a:gd name="connsiteX735" fmla="*/ 2531028 w 6891715"/>
                <a:gd name="connsiteY735" fmla="*/ 5439099 h 6367455"/>
                <a:gd name="connsiteX736" fmla="*/ 2521438 w 6891715"/>
                <a:gd name="connsiteY736" fmla="*/ 5434978 h 6367455"/>
                <a:gd name="connsiteX737" fmla="*/ 2510569 w 6891715"/>
                <a:gd name="connsiteY737" fmla="*/ 5426735 h 6367455"/>
                <a:gd name="connsiteX738" fmla="*/ 2518241 w 6891715"/>
                <a:gd name="connsiteY738" fmla="*/ 5408663 h 6367455"/>
                <a:gd name="connsiteX739" fmla="*/ 2511209 w 6891715"/>
                <a:gd name="connsiteY739" fmla="*/ 5405493 h 6367455"/>
                <a:gd name="connsiteX740" fmla="*/ 2499701 w 6891715"/>
                <a:gd name="connsiteY740" fmla="*/ 5400103 h 6367455"/>
                <a:gd name="connsiteX741" fmla="*/ 2503856 w 6891715"/>
                <a:gd name="connsiteY741" fmla="*/ 5393762 h 6367455"/>
                <a:gd name="connsiteX742" fmla="*/ 2504815 w 6891715"/>
                <a:gd name="connsiteY742" fmla="*/ 5384568 h 6367455"/>
                <a:gd name="connsiteX743" fmla="*/ 2501619 w 6891715"/>
                <a:gd name="connsiteY743" fmla="*/ 5381398 h 6367455"/>
                <a:gd name="connsiteX744" fmla="*/ 2501619 w 6891715"/>
                <a:gd name="connsiteY744" fmla="*/ 5366814 h 6367455"/>
                <a:gd name="connsiteX745" fmla="*/ 2497143 w 6891715"/>
                <a:gd name="connsiteY745" fmla="*/ 5356035 h 6367455"/>
                <a:gd name="connsiteX746" fmla="*/ 2490750 w 6891715"/>
                <a:gd name="connsiteY746" fmla="*/ 5342719 h 6367455"/>
                <a:gd name="connsiteX747" fmla="*/ 2491709 w 6891715"/>
                <a:gd name="connsiteY747" fmla="*/ 5330037 h 6367455"/>
                <a:gd name="connsiteX748" fmla="*/ 2501299 w 6891715"/>
                <a:gd name="connsiteY748" fmla="*/ 5327818 h 6367455"/>
                <a:gd name="connsiteX749" fmla="*/ 2500020 w 6891715"/>
                <a:gd name="connsiteY749" fmla="*/ 5305625 h 6367455"/>
                <a:gd name="connsiteX750" fmla="*/ 2520159 w 6891715"/>
                <a:gd name="connsiteY750" fmla="*/ 5294846 h 6367455"/>
                <a:gd name="connsiteX751" fmla="*/ 2524315 w 6891715"/>
                <a:gd name="connsiteY751" fmla="*/ 5283432 h 6367455"/>
                <a:gd name="connsiteX752" fmla="*/ 2538061 w 6891715"/>
                <a:gd name="connsiteY752" fmla="*/ 5272653 h 6367455"/>
                <a:gd name="connsiteX753" fmla="*/ 2550848 w 6891715"/>
                <a:gd name="connsiteY753" fmla="*/ 5278994 h 6367455"/>
                <a:gd name="connsiteX754" fmla="*/ 2558520 w 6891715"/>
                <a:gd name="connsiteY754" fmla="*/ 5271702 h 6367455"/>
                <a:gd name="connsiteX755" fmla="*/ 2554684 w 6891715"/>
                <a:gd name="connsiteY755" fmla="*/ 5255850 h 6367455"/>
                <a:gd name="connsiteX756" fmla="*/ 2562356 w 6891715"/>
                <a:gd name="connsiteY756" fmla="*/ 5235559 h 6367455"/>
                <a:gd name="connsiteX757" fmla="*/ 3216274 w 6891715"/>
                <a:gd name="connsiteY757" fmla="*/ 5219689 h 6367455"/>
                <a:gd name="connsiteX758" fmla="*/ 3221000 w 6891715"/>
                <a:gd name="connsiteY758" fmla="*/ 5221547 h 6367455"/>
                <a:gd name="connsiteX759" fmla="*/ 3210958 w 6891715"/>
                <a:gd name="connsiteY759" fmla="*/ 5232389 h 6367455"/>
                <a:gd name="connsiteX760" fmla="*/ 3210367 w 6891715"/>
                <a:gd name="connsiteY760" fmla="*/ 5228052 h 6367455"/>
                <a:gd name="connsiteX761" fmla="*/ 3208300 w 6891715"/>
                <a:gd name="connsiteY761" fmla="*/ 5222477 h 6367455"/>
                <a:gd name="connsiteX762" fmla="*/ 3236875 w 6891715"/>
                <a:gd name="connsiteY762" fmla="*/ 5199051 h 6367455"/>
                <a:gd name="connsiteX763" fmla="*/ 3266104 w 6891715"/>
                <a:gd name="connsiteY763" fmla="*/ 5206144 h 6367455"/>
                <a:gd name="connsiteX764" fmla="*/ 3297200 w 6891715"/>
                <a:gd name="connsiteY764" fmla="*/ 5210197 h 6367455"/>
                <a:gd name="connsiteX765" fmla="*/ 3297200 w 6891715"/>
                <a:gd name="connsiteY765" fmla="*/ 5214926 h 6367455"/>
                <a:gd name="connsiteX766" fmla="*/ 3266726 w 6891715"/>
                <a:gd name="connsiteY766" fmla="*/ 5213912 h 6367455"/>
                <a:gd name="connsiteX767" fmla="*/ 3239673 w 6891715"/>
                <a:gd name="connsiteY767" fmla="*/ 5206819 h 6367455"/>
                <a:gd name="connsiteX768" fmla="*/ 3261468 w 6891715"/>
                <a:gd name="connsiteY768" fmla="*/ 5180001 h 6367455"/>
                <a:gd name="connsiteX769" fmla="*/ 3278151 w 6891715"/>
                <a:gd name="connsiteY769" fmla="*/ 5188077 h 6367455"/>
                <a:gd name="connsiteX770" fmla="*/ 3274688 w 6891715"/>
                <a:gd name="connsiteY770" fmla="*/ 5194289 h 6367455"/>
                <a:gd name="connsiteX771" fmla="*/ 3257376 w 6891715"/>
                <a:gd name="connsiteY771" fmla="*/ 5193046 h 6367455"/>
                <a:gd name="connsiteX772" fmla="*/ 3245415 w 6891715"/>
                <a:gd name="connsiteY772" fmla="*/ 5189630 h 6367455"/>
                <a:gd name="connsiteX773" fmla="*/ 3241953 w 6891715"/>
                <a:gd name="connsiteY773" fmla="*/ 5184970 h 6367455"/>
                <a:gd name="connsiteX774" fmla="*/ 3241638 w 6891715"/>
                <a:gd name="connsiteY774" fmla="*/ 5180311 h 6367455"/>
                <a:gd name="connsiteX775" fmla="*/ 3220023 w 6891715"/>
                <a:gd name="connsiteY775" fmla="*/ 5175239 h 6367455"/>
                <a:gd name="connsiteX776" fmla="*/ 3235288 w 6891715"/>
                <a:gd name="connsiteY776" fmla="*/ 5184764 h 6367455"/>
                <a:gd name="connsiteX777" fmla="*/ 3225824 w 6891715"/>
                <a:gd name="connsiteY777" fmla="*/ 5183535 h 6367455"/>
                <a:gd name="connsiteX778" fmla="*/ 3211475 w 6891715"/>
                <a:gd name="connsiteY778" fmla="*/ 5175546 h 6367455"/>
                <a:gd name="connsiteX779" fmla="*/ 2421121 w 6891715"/>
                <a:gd name="connsiteY779" fmla="*/ 5104145 h 6367455"/>
                <a:gd name="connsiteX780" fmla="*/ 2412624 w 6891715"/>
                <a:gd name="connsiteY780" fmla="*/ 5112639 h 6367455"/>
                <a:gd name="connsiteX781" fmla="*/ 2412672 w 6891715"/>
                <a:gd name="connsiteY781" fmla="*/ 5112737 h 6367455"/>
                <a:gd name="connsiteX782" fmla="*/ 2421138 w 6891715"/>
                <a:gd name="connsiteY782" fmla="*/ 5104253 h 6367455"/>
                <a:gd name="connsiteX783" fmla="*/ 2421121 w 6891715"/>
                <a:gd name="connsiteY783" fmla="*/ 5104145 h 6367455"/>
                <a:gd name="connsiteX784" fmla="*/ 3071775 w 6891715"/>
                <a:gd name="connsiteY784" fmla="*/ 5056176 h 6367455"/>
                <a:gd name="connsiteX785" fmla="*/ 3095705 w 6891715"/>
                <a:gd name="connsiteY785" fmla="*/ 5079407 h 6367455"/>
                <a:gd name="connsiteX786" fmla="*/ 3109875 w 6891715"/>
                <a:gd name="connsiteY786" fmla="*/ 5094276 h 6367455"/>
                <a:gd name="connsiteX787" fmla="*/ 3092242 w 6891715"/>
                <a:gd name="connsiteY787" fmla="*/ 5084364 h 6367455"/>
                <a:gd name="connsiteX788" fmla="*/ 3080277 w 6891715"/>
                <a:gd name="connsiteY788" fmla="*/ 5069805 h 6367455"/>
                <a:gd name="connsiteX789" fmla="*/ 3087650 w 6891715"/>
                <a:gd name="connsiteY789" fmla="*/ 5051414 h 6367455"/>
                <a:gd name="connsiteX790" fmla="*/ 3115887 w 6891715"/>
                <a:gd name="connsiteY790" fmla="*/ 5070981 h 6367455"/>
                <a:gd name="connsiteX791" fmla="*/ 3117813 w 6891715"/>
                <a:gd name="connsiteY791" fmla="*/ 5079989 h 6367455"/>
                <a:gd name="connsiteX792" fmla="*/ 3100350 w 6891715"/>
                <a:gd name="connsiteY792" fmla="*/ 5049826 h 6367455"/>
                <a:gd name="connsiteX793" fmla="*/ 3114638 w 6891715"/>
                <a:gd name="connsiteY793" fmla="*/ 5056224 h 6367455"/>
                <a:gd name="connsiteX794" fmla="*/ 3110215 w 6891715"/>
                <a:gd name="connsiteY794" fmla="*/ 5060939 h 6367455"/>
                <a:gd name="connsiteX795" fmla="*/ 3085812 w 6891715"/>
                <a:gd name="connsiteY795" fmla="*/ 5013314 h 6367455"/>
                <a:gd name="connsiteX796" fmla="*/ 3107082 w 6891715"/>
                <a:gd name="connsiteY796" fmla="*/ 5026331 h 6367455"/>
                <a:gd name="connsiteX797" fmla="*/ 3109016 w 6891715"/>
                <a:gd name="connsiteY797" fmla="*/ 5031411 h 6367455"/>
                <a:gd name="connsiteX798" fmla="*/ 3102570 w 6891715"/>
                <a:gd name="connsiteY798" fmla="*/ 5029824 h 6367455"/>
                <a:gd name="connsiteX799" fmla="*/ 3115461 w 6891715"/>
                <a:gd name="connsiteY799" fmla="*/ 5041254 h 6367455"/>
                <a:gd name="connsiteX800" fmla="*/ 3124163 w 6891715"/>
                <a:gd name="connsiteY800" fmla="*/ 5047921 h 6367455"/>
                <a:gd name="connsiteX801" fmla="*/ 3122874 w 6891715"/>
                <a:gd name="connsiteY801" fmla="*/ 5051414 h 6367455"/>
                <a:gd name="connsiteX802" fmla="*/ 3104182 w 6891715"/>
                <a:gd name="connsiteY802" fmla="*/ 5037126 h 6367455"/>
                <a:gd name="connsiteX803" fmla="*/ 3105471 w 6891715"/>
                <a:gd name="connsiteY803" fmla="*/ 5045381 h 6367455"/>
                <a:gd name="connsiteX804" fmla="*/ 3093224 w 6891715"/>
                <a:gd name="connsiteY804" fmla="*/ 5033316 h 6367455"/>
                <a:gd name="connsiteX805" fmla="*/ 3084523 w 6891715"/>
                <a:gd name="connsiteY805" fmla="*/ 5021886 h 6367455"/>
                <a:gd name="connsiteX806" fmla="*/ 3081300 w 6891715"/>
                <a:gd name="connsiteY806" fmla="*/ 5013949 h 6367455"/>
                <a:gd name="connsiteX807" fmla="*/ 3043982 w 6891715"/>
                <a:gd name="connsiteY807" fmla="*/ 5011726 h 6367455"/>
                <a:gd name="connsiteX808" fmla="*/ 3058460 w 6891715"/>
                <a:gd name="connsiteY808" fmla="*/ 5028318 h 6367455"/>
                <a:gd name="connsiteX809" fmla="*/ 3059076 w 6891715"/>
                <a:gd name="connsiteY809" fmla="*/ 5039379 h 6367455"/>
                <a:gd name="connsiteX810" fmla="*/ 3055071 w 6891715"/>
                <a:gd name="connsiteY810" fmla="*/ 5040301 h 6367455"/>
                <a:gd name="connsiteX811" fmla="*/ 3052299 w 6891715"/>
                <a:gd name="connsiteY811" fmla="*/ 5032927 h 6367455"/>
                <a:gd name="connsiteX812" fmla="*/ 3046139 w 6891715"/>
                <a:gd name="connsiteY812" fmla="*/ 5030161 h 6367455"/>
                <a:gd name="connsiteX813" fmla="*/ 3039978 w 6891715"/>
                <a:gd name="connsiteY813" fmla="*/ 5022173 h 6367455"/>
                <a:gd name="connsiteX814" fmla="*/ 3038438 w 6891715"/>
                <a:gd name="connsiteY814" fmla="*/ 5013877 h 6367455"/>
                <a:gd name="connsiteX815" fmla="*/ 3081196 w 6891715"/>
                <a:gd name="connsiteY815" fmla="*/ 4995851 h 6367455"/>
                <a:gd name="connsiteX816" fmla="*/ 3089628 w 6891715"/>
                <a:gd name="connsiteY816" fmla="*/ 5007599 h 6367455"/>
                <a:gd name="connsiteX817" fmla="*/ 3094000 w 6891715"/>
                <a:gd name="connsiteY817" fmla="*/ 5013314 h 6367455"/>
                <a:gd name="connsiteX818" fmla="*/ 3077761 w 6891715"/>
                <a:gd name="connsiteY818" fmla="*/ 5004106 h 6367455"/>
                <a:gd name="connsiteX819" fmla="*/ 3074950 w 6891715"/>
                <a:gd name="connsiteY819" fmla="*/ 4998708 h 6367455"/>
                <a:gd name="connsiteX820" fmla="*/ 6495127 w 6891715"/>
                <a:gd name="connsiteY820" fmla="*/ 4986728 h 6367455"/>
                <a:gd name="connsiteX821" fmla="*/ 6506559 w 6891715"/>
                <a:gd name="connsiteY821" fmla="*/ 4995299 h 6367455"/>
                <a:gd name="connsiteX822" fmla="*/ 6517991 w 6891715"/>
                <a:gd name="connsiteY822" fmla="*/ 4992442 h 6367455"/>
                <a:gd name="connsiteX823" fmla="*/ 6525612 w 6891715"/>
                <a:gd name="connsiteY823" fmla="*/ 4997204 h 6367455"/>
                <a:gd name="connsiteX824" fmla="*/ 6540537 w 6891715"/>
                <a:gd name="connsiteY824" fmla="*/ 4999426 h 6367455"/>
                <a:gd name="connsiteX825" fmla="*/ 6557050 w 6891715"/>
                <a:gd name="connsiteY825" fmla="*/ 5002918 h 6367455"/>
                <a:gd name="connsiteX826" fmla="*/ 6561450 w 6891715"/>
                <a:gd name="connsiteY826" fmla="*/ 5001033 h 6367455"/>
                <a:gd name="connsiteX827" fmla="*/ 6527292 w 6891715"/>
                <a:gd name="connsiteY827" fmla="*/ 5071939 h 6367455"/>
                <a:gd name="connsiteX828" fmla="*/ 6524977 w 6891715"/>
                <a:gd name="connsiteY828" fmla="*/ 5069582 h 6367455"/>
                <a:gd name="connsiteX829" fmla="*/ 6514815 w 6891715"/>
                <a:gd name="connsiteY829" fmla="*/ 5041964 h 6367455"/>
                <a:gd name="connsiteX830" fmla="*/ 6504336 w 6891715"/>
                <a:gd name="connsiteY830" fmla="*/ 5039424 h 6367455"/>
                <a:gd name="connsiteX831" fmla="*/ 6495762 w 6891715"/>
                <a:gd name="connsiteY831" fmla="*/ 5044821 h 6367455"/>
                <a:gd name="connsiteX832" fmla="*/ 6487506 w 6891715"/>
                <a:gd name="connsiteY832" fmla="*/ 5041329 h 6367455"/>
                <a:gd name="connsiteX833" fmla="*/ 6486553 w 6891715"/>
                <a:gd name="connsiteY833" fmla="*/ 5030536 h 6367455"/>
                <a:gd name="connsiteX834" fmla="*/ 6470993 w 6891715"/>
                <a:gd name="connsiteY834" fmla="*/ 5017520 h 6367455"/>
                <a:gd name="connsiteX835" fmla="*/ 6473534 w 6891715"/>
                <a:gd name="connsiteY835" fmla="*/ 4998791 h 6367455"/>
                <a:gd name="connsiteX836" fmla="*/ 6484648 w 6891715"/>
                <a:gd name="connsiteY836" fmla="*/ 4994981 h 6367455"/>
                <a:gd name="connsiteX837" fmla="*/ 3034945 w 6891715"/>
                <a:gd name="connsiteY837" fmla="*/ 4948226 h 6367455"/>
                <a:gd name="connsiteX838" fmla="*/ 3042883 w 6891715"/>
                <a:gd name="connsiteY838" fmla="*/ 4949174 h 6367455"/>
                <a:gd name="connsiteX839" fmla="*/ 3044153 w 6891715"/>
                <a:gd name="connsiteY839" fmla="*/ 4962446 h 6367455"/>
                <a:gd name="connsiteX840" fmla="*/ 3048915 w 6891715"/>
                <a:gd name="connsiteY840" fmla="*/ 4968133 h 6367455"/>
                <a:gd name="connsiteX841" fmla="*/ 3055265 w 6891715"/>
                <a:gd name="connsiteY841" fmla="*/ 4979509 h 6367455"/>
                <a:gd name="connsiteX842" fmla="*/ 3060663 w 6891715"/>
                <a:gd name="connsiteY842" fmla="*/ 5014901 h 6367455"/>
                <a:gd name="connsiteX843" fmla="*/ 3054313 w 6891715"/>
                <a:gd name="connsiteY843" fmla="*/ 5014269 h 6367455"/>
                <a:gd name="connsiteX844" fmla="*/ 3049868 w 6891715"/>
                <a:gd name="connsiteY844" fmla="*/ 5008581 h 6367455"/>
                <a:gd name="connsiteX845" fmla="*/ 3040342 w 6891715"/>
                <a:gd name="connsiteY845" fmla="*/ 4999101 h 6367455"/>
                <a:gd name="connsiteX846" fmla="*/ 3036850 w 6891715"/>
                <a:gd name="connsiteY846" fmla="*/ 4987725 h 6367455"/>
                <a:gd name="connsiteX847" fmla="*/ 3039072 w 6891715"/>
                <a:gd name="connsiteY847" fmla="*/ 4981405 h 6367455"/>
                <a:gd name="connsiteX848" fmla="*/ 3044788 w 6891715"/>
                <a:gd name="connsiteY848" fmla="*/ 4985829 h 6367455"/>
                <a:gd name="connsiteX849" fmla="*/ 3046058 w 6891715"/>
                <a:gd name="connsiteY849" fmla="*/ 4981405 h 6367455"/>
                <a:gd name="connsiteX850" fmla="*/ 3046058 w 6891715"/>
                <a:gd name="connsiteY850" fmla="*/ 4972241 h 6367455"/>
                <a:gd name="connsiteX851" fmla="*/ 3033675 w 6891715"/>
                <a:gd name="connsiteY851" fmla="*/ 4958022 h 6367455"/>
                <a:gd name="connsiteX852" fmla="*/ 3060662 w 6891715"/>
                <a:gd name="connsiteY852" fmla="*/ 4941876 h 6367455"/>
                <a:gd name="connsiteX853" fmla="*/ 3066377 w 6891715"/>
                <a:gd name="connsiteY853" fmla="*/ 4941876 h 6367455"/>
                <a:gd name="connsiteX854" fmla="*/ 3081300 w 6891715"/>
                <a:gd name="connsiteY854" fmla="*/ 4964101 h 6367455"/>
                <a:gd name="connsiteX855" fmla="*/ 3086062 w 6891715"/>
                <a:gd name="connsiteY855" fmla="*/ 4968228 h 6367455"/>
                <a:gd name="connsiteX856" fmla="*/ 3081935 w 6891715"/>
                <a:gd name="connsiteY856" fmla="*/ 4974578 h 6367455"/>
                <a:gd name="connsiteX857" fmla="*/ 3089872 w 6891715"/>
                <a:gd name="connsiteY857" fmla="*/ 4983786 h 6367455"/>
                <a:gd name="connsiteX858" fmla="*/ 3097175 w 6891715"/>
                <a:gd name="connsiteY858" fmla="*/ 4999026 h 6367455"/>
                <a:gd name="connsiteX859" fmla="*/ 3094317 w 6891715"/>
                <a:gd name="connsiteY859" fmla="*/ 4994263 h 6367455"/>
                <a:gd name="connsiteX860" fmla="*/ 3087967 w 6891715"/>
                <a:gd name="connsiteY860" fmla="*/ 4991406 h 6367455"/>
                <a:gd name="connsiteX861" fmla="*/ 3075902 w 6891715"/>
                <a:gd name="connsiteY861" fmla="*/ 4984738 h 6367455"/>
                <a:gd name="connsiteX862" fmla="*/ 3072092 w 6891715"/>
                <a:gd name="connsiteY862" fmla="*/ 4972673 h 6367455"/>
                <a:gd name="connsiteX863" fmla="*/ 3068917 w 6891715"/>
                <a:gd name="connsiteY863" fmla="*/ 4972038 h 6367455"/>
                <a:gd name="connsiteX864" fmla="*/ 3054312 w 6891715"/>
                <a:gd name="connsiteY864" fmla="*/ 4962196 h 6367455"/>
                <a:gd name="connsiteX865" fmla="*/ 3052725 w 6891715"/>
                <a:gd name="connsiteY865" fmla="*/ 4951083 h 6367455"/>
                <a:gd name="connsiteX866" fmla="*/ 3060662 w 6891715"/>
                <a:gd name="connsiteY866" fmla="*/ 4950448 h 6367455"/>
                <a:gd name="connsiteX867" fmla="*/ 6600872 w 6891715"/>
                <a:gd name="connsiteY867" fmla="*/ 4906095 h 6367455"/>
                <a:gd name="connsiteX868" fmla="*/ 6598649 w 6891715"/>
                <a:gd name="connsiteY868" fmla="*/ 4911492 h 6367455"/>
                <a:gd name="connsiteX869" fmla="*/ 6602058 w 6891715"/>
                <a:gd name="connsiteY869" fmla="*/ 4916735 h 6367455"/>
                <a:gd name="connsiteX870" fmla="*/ 6570401 w 6891715"/>
                <a:gd name="connsiteY870" fmla="*/ 4982451 h 6367455"/>
                <a:gd name="connsiteX871" fmla="*/ 6569434 w 6891715"/>
                <a:gd name="connsiteY871" fmla="*/ 4982283 h 6367455"/>
                <a:gd name="connsiteX872" fmla="*/ 6564036 w 6891715"/>
                <a:gd name="connsiteY872" fmla="*/ 4977839 h 6367455"/>
                <a:gd name="connsiteX873" fmla="*/ 6564354 w 6891715"/>
                <a:gd name="connsiteY873" fmla="*/ 4967363 h 6367455"/>
                <a:gd name="connsiteX874" fmla="*/ 6569752 w 6891715"/>
                <a:gd name="connsiteY874" fmla="*/ 4961332 h 6367455"/>
                <a:gd name="connsiteX875" fmla="*/ 6573563 w 6891715"/>
                <a:gd name="connsiteY875" fmla="*/ 4943237 h 6367455"/>
                <a:gd name="connsiteX876" fmla="*/ 6567212 w 6891715"/>
                <a:gd name="connsiteY876" fmla="*/ 4935936 h 6367455"/>
                <a:gd name="connsiteX877" fmla="*/ 6568799 w 6891715"/>
                <a:gd name="connsiteY877" fmla="*/ 4924190 h 6367455"/>
                <a:gd name="connsiteX878" fmla="*/ 6582772 w 6891715"/>
                <a:gd name="connsiteY878" fmla="*/ 4909905 h 6367455"/>
                <a:gd name="connsiteX879" fmla="*/ 4951102 w 6891715"/>
                <a:gd name="connsiteY879" fmla="*/ 4806942 h 6367455"/>
                <a:gd name="connsiteX880" fmla="*/ 4954554 w 6891715"/>
                <a:gd name="connsiteY880" fmla="*/ 4813479 h 6367455"/>
                <a:gd name="connsiteX881" fmla="*/ 4953518 w 6891715"/>
                <a:gd name="connsiteY881" fmla="*/ 4818055 h 6367455"/>
                <a:gd name="connsiteX882" fmla="*/ 4946616 w 6891715"/>
                <a:gd name="connsiteY882" fmla="*/ 4810210 h 6367455"/>
                <a:gd name="connsiteX883" fmla="*/ 5054566 w 6891715"/>
                <a:gd name="connsiteY883" fmla="*/ 4779954 h 6367455"/>
                <a:gd name="connsiteX884" fmla="*/ 5046311 w 6891715"/>
                <a:gd name="connsiteY884" fmla="*/ 4792539 h 6367455"/>
                <a:gd name="connsiteX885" fmla="*/ 5039961 w 6891715"/>
                <a:gd name="connsiteY885" fmla="*/ 4814879 h 6367455"/>
                <a:gd name="connsiteX886" fmla="*/ 5029166 w 6891715"/>
                <a:gd name="connsiteY886" fmla="*/ 4805125 h 6367455"/>
                <a:gd name="connsiteX887" fmla="*/ 5032341 w 6891715"/>
                <a:gd name="connsiteY887" fmla="*/ 4797888 h 6367455"/>
                <a:gd name="connsiteX888" fmla="*/ 5048533 w 6891715"/>
                <a:gd name="connsiteY888" fmla="*/ 4785303 h 6367455"/>
                <a:gd name="connsiteX889" fmla="*/ 4546749 w 6891715"/>
                <a:gd name="connsiteY889" fmla="*/ 4760722 h 6367455"/>
                <a:gd name="connsiteX890" fmla="*/ 4546260 w 6891715"/>
                <a:gd name="connsiteY890" fmla="*/ 4761212 h 6367455"/>
                <a:gd name="connsiteX891" fmla="*/ 4546884 w 6891715"/>
                <a:gd name="connsiteY891" fmla="*/ 4760899 h 6367455"/>
                <a:gd name="connsiteX892" fmla="*/ 5140291 w 6891715"/>
                <a:gd name="connsiteY892" fmla="*/ 4749792 h 6367455"/>
                <a:gd name="connsiteX893" fmla="*/ 5127591 w 6891715"/>
                <a:gd name="connsiteY893" fmla="*/ 4759317 h 6367455"/>
                <a:gd name="connsiteX894" fmla="*/ 5130477 w 6891715"/>
                <a:gd name="connsiteY894" fmla="*/ 4751021 h 6367455"/>
                <a:gd name="connsiteX895" fmla="*/ 6342270 w 6891715"/>
                <a:gd name="connsiteY895" fmla="*/ 4710093 h 6367455"/>
                <a:gd name="connsiteX896" fmla="*/ 6339836 w 6891715"/>
                <a:gd name="connsiteY896" fmla="*/ 4714047 h 6367455"/>
                <a:gd name="connsiteX897" fmla="*/ 6301729 w 6891715"/>
                <a:gd name="connsiteY897" fmla="*/ 4718809 h 6367455"/>
                <a:gd name="connsiteX898" fmla="*/ 6300459 w 6891715"/>
                <a:gd name="connsiteY898" fmla="*/ 4737220 h 6367455"/>
                <a:gd name="connsiteX899" fmla="*/ 6300488 w 6891715"/>
                <a:gd name="connsiteY899" fmla="*/ 4737235 h 6367455"/>
                <a:gd name="connsiteX900" fmla="*/ 6301738 w 6891715"/>
                <a:gd name="connsiteY900" fmla="*/ 4719118 h 6367455"/>
                <a:gd name="connsiteX901" fmla="*/ 6339844 w 6891715"/>
                <a:gd name="connsiteY901" fmla="*/ 4714356 h 6367455"/>
                <a:gd name="connsiteX902" fmla="*/ 6342384 w 6891715"/>
                <a:gd name="connsiteY902" fmla="*/ 4710229 h 6367455"/>
                <a:gd name="connsiteX903" fmla="*/ 1472534 w 6891715"/>
                <a:gd name="connsiteY903" fmla="*/ 4375142 h 6367455"/>
                <a:gd name="connsiteX904" fmla="*/ 1482060 w 6891715"/>
                <a:gd name="connsiteY904" fmla="*/ 4376139 h 6367455"/>
                <a:gd name="connsiteX905" fmla="*/ 1487457 w 6891715"/>
                <a:gd name="connsiteY905" fmla="*/ 4385110 h 6367455"/>
                <a:gd name="connsiteX906" fmla="*/ 1484282 w 6891715"/>
                <a:gd name="connsiteY906" fmla="*/ 4388433 h 6367455"/>
                <a:gd name="connsiteX907" fmla="*/ 1476662 w 6891715"/>
                <a:gd name="connsiteY907" fmla="*/ 4385110 h 6367455"/>
                <a:gd name="connsiteX908" fmla="*/ 1467137 w 6891715"/>
                <a:gd name="connsiteY908" fmla="*/ 4389430 h 6367455"/>
                <a:gd name="connsiteX909" fmla="*/ 1465232 w 6891715"/>
                <a:gd name="connsiteY909" fmla="*/ 4381787 h 6367455"/>
                <a:gd name="connsiteX910" fmla="*/ 1435070 w 6891715"/>
                <a:gd name="connsiteY910" fmla="*/ 4357679 h 6367455"/>
                <a:gd name="connsiteX911" fmla="*/ 1446184 w 6891715"/>
                <a:gd name="connsiteY911" fmla="*/ 4359584 h 6367455"/>
                <a:gd name="connsiteX912" fmla="*/ 1443096 w 6891715"/>
                <a:gd name="connsiteY912" fmla="*/ 4363711 h 6367455"/>
                <a:gd name="connsiteX913" fmla="*/ 1435996 w 6891715"/>
                <a:gd name="connsiteY913" fmla="*/ 4364029 h 6367455"/>
                <a:gd name="connsiteX914" fmla="*/ 1538093 w 6891715"/>
                <a:gd name="connsiteY914" fmla="*/ 4154476 h 6367455"/>
                <a:gd name="connsiteX915" fmla="*/ 1543523 w 6891715"/>
                <a:gd name="connsiteY915" fmla="*/ 4158725 h 6367455"/>
                <a:gd name="connsiteX916" fmla="*/ 1561405 w 6891715"/>
                <a:gd name="connsiteY916" fmla="*/ 4162647 h 6367455"/>
                <a:gd name="connsiteX917" fmla="*/ 1566834 w 6891715"/>
                <a:gd name="connsiteY917" fmla="*/ 4170491 h 6367455"/>
                <a:gd name="connsiteX918" fmla="*/ 1564918 w 6891715"/>
                <a:gd name="connsiteY918" fmla="*/ 4178008 h 6367455"/>
                <a:gd name="connsiteX919" fmla="*/ 1557251 w 6891715"/>
                <a:gd name="connsiteY919" fmla="*/ 4185526 h 6367455"/>
                <a:gd name="connsiteX920" fmla="*/ 1549910 w 6891715"/>
                <a:gd name="connsiteY920" fmla="*/ 4187814 h 6367455"/>
                <a:gd name="connsiteX921" fmla="*/ 1525320 w 6891715"/>
                <a:gd name="connsiteY921" fmla="*/ 4175067 h 6367455"/>
                <a:gd name="connsiteX922" fmla="*/ 1511272 w 6891715"/>
                <a:gd name="connsiteY922" fmla="*/ 4175067 h 6367455"/>
                <a:gd name="connsiteX923" fmla="*/ 1515740 w 6891715"/>
                <a:gd name="connsiteY923" fmla="*/ 4171798 h 6367455"/>
                <a:gd name="connsiteX924" fmla="*/ 2133803 w 6891715"/>
                <a:gd name="connsiteY924" fmla="*/ 3771889 h 6367455"/>
                <a:gd name="connsiteX925" fmla="*/ 2135150 w 6891715"/>
                <a:gd name="connsiteY925" fmla="*/ 3783636 h 6367455"/>
                <a:gd name="connsiteX926" fmla="*/ 2131782 w 6891715"/>
                <a:gd name="connsiteY926" fmla="*/ 3794114 h 6367455"/>
                <a:gd name="connsiteX927" fmla="*/ 2129762 w 6891715"/>
                <a:gd name="connsiteY927" fmla="*/ 3813164 h 6367455"/>
                <a:gd name="connsiteX928" fmla="*/ 2112925 w 6891715"/>
                <a:gd name="connsiteY928" fmla="*/ 3813164 h 6367455"/>
                <a:gd name="connsiteX929" fmla="*/ 2114609 w 6891715"/>
                <a:gd name="connsiteY929" fmla="*/ 3788081 h 6367455"/>
                <a:gd name="connsiteX930" fmla="*/ 2124711 w 6891715"/>
                <a:gd name="connsiteY930" fmla="*/ 3775381 h 6367455"/>
                <a:gd name="connsiteX931" fmla="*/ 2166583 w 6891715"/>
                <a:gd name="connsiteY931" fmla="*/ 3746489 h 6367455"/>
                <a:gd name="connsiteX932" fmla="*/ 2171663 w 6891715"/>
                <a:gd name="connsiteY932" fmla="*/ 3748735 h 6367455"/>
                <a:gd name="connsiteX933" fmla="*/ 2153883 w 6891715"/>
                <a:gd name="connsiteY933" fmla="*/ 3759324 h 6367455"/>
                <a:gd name="connsiteX934" fmla="*/ 2146263 w 6891715"/>
                <a:gd name="connsiteY934" fmla="*/ 3767988 h 6367455"/>
                <a:gd name="connsiteX935" fmla="*/ 2140230 w 6891715"/>
                <a:gd name="connsiteY935" fmla="*/ 3776652 h 6367455"/>
                <a:gd name="connsiteX936" fmla="*/ 2136738 w 6891715"/>
                <a:gd name="connsiteY936" fmla="*/ 3766705 h 6367455"/>
                <a:gd name="connsiteX937" fmla="*/ 2146263 w 6891715"/>
                <a:gd name="connsiteY937" fmla="*/ 3757078 h 6367455"/>
                <a:gd name="connsiteX938" fmla="*/ 1246315 w 6891715"/>
                <a:gd name="connsiteY938" fmla="*/ 3744901 h 6367455"/>
                <a:gd name="connsiteX939" fmla="*/ 1253753 w 6891715"/>
                <a:gd name="connsiteY939" fmla="*/ 3753473 h 6367455"/>
                <a:gd name="connsiteX940" fmla="*/ 1263448 w 6891715"/>
                <a:gd name="connsiteY940" fmla="*/ 3760458 h 6367455"/>
                <a:gd name="connsiteX941" fmla="*/ 1273144 w 6891715"/>
                <a:gd name="connsiteY941" fmla="*/ 3759506 h 6367455"/>
                <a:gd name="connsiteX942" fmla="*/ 1263448 w 6891715"/>
                <a:gd name="connsiteY942" fmla="*/ 3772206 h 6367455"/>
                <a:gd name="connsiteX943" fmla="*/ 1258277 w 6891715"/>
                <a:gd name="connsiteY943" fmla="*/ 3783953 h 6367455"/>
                <a:gd name="connsiteX944" fmla="*/ 1250844 w 6891715"/>
                <a:gd name="connsiteY944" fmla="*/ 3789351 h 6367455"/>
                <a:gd name="connsiteX945" fmla="*/ 1222724 w 6891715"/>
                <a:gd name="connsiteY945" fmla="*/ 3780143 h 6367455"/>
                <a:gd name="connsiteX946" fmla="*/ 1219167 w 6891715"/>
                <a:gd name="connsiteY946" fmla="*/ 3767443 h 6367455"/>
                <a:gd name="connsiteX947" fmla="*/ 1225632 w 6891715"/>
                <a:gd name="connsiteY947" fmla="*/ 3765221 h 6367455"/>
                <a:gd name="connsiteX948" fmla="*/ 1222400 w 6891715"/>
                <a:gd name="connsiteY948" fmla="*/ 3762046 h 6367455"/>
                <a:gd name="connsiteX949" fmla="*/ 1220461 w 6891715"/>
                <a:gd name="connsiteY949" fmla="*/ 3748393 h 6367455"/>
                <a:gd name="connsiteX950" fmla="*/ 2215160 w 6891715"/>
                <a:gd name="connsiteY950" fmla="*/ 3730614 h 6367455"/>
                <a:gd name="connsiteX951" fmla="*/ 2216113 w 6891715"/>
                <a:gd name="connsiteY951" fmla="*/ 3734660 h 6367455"/>
                <a:gd name="connsiteX952" fmla="*/ 2207540 w 6891715"/>
                <a:gd name="connsiteY952" fmla="*/ 3735594 h 6367455"/>
                <a:gd name="connsiteX953" fmla="*/ 2194840 w 6891715"/>
                <a:gd name="connsiteY953" fmla="*/ 3739952 h 6367455"/>
                <a:gd name="connsiteX954" fmla="*/ 2188490 w 6891715"/>
                <a:gd name="connsiteY954" fmla="*/ 3744933 h 6367455"/>
                <a:gd name="connsiteX955" fmla="*/ 2178330 w 6891715"/>
                <a:gd name="connsiteY955" fmla="*/ 3746489 h 6367455"/>
                <a:gd name="connsiteX956" fmla="*/ 2171663 w 6891715"/>
                <a:gd name="connsiteY956" fmla="*/ 3739330 h 6367455"/>
                <a:gd name="connsiteX957" fmla="*/ 2200238 w 6891715"/>
                <a:gd name="connsiteY957" fmla="*/ 3732482 h 6367455"/>
                <a:gd name="connsiteX958" fmla="*/ 2265326 w 6891715"/>
                <a:gd name="connsiteY958" fmla="*/ 3727439 h 6367455"/>
                <a:gd name="connsiteX959" fmla="*/ 2248622 w 6891715"/>
                <a:gd name="connsiteY959" fmla="*/ 3736964 h 6367455"/>
                <a:gd name="connsiteX960" fmla="*/ 2235070 w 6891715"/>
                <a:gd name="connsiteY960" fmla="*/ 3735232 h 6367455"/>
                <a:gd name="connsiteX961" fmla="*/ 2222463 w 6891715"/>
                <a:gd name="connsiteY961" fmla="*/ 3736387 h 6367455"/>
                <a:gd name="connsiteX962" fmla="*/ 2227821 w 6891715"/>
                <a:gd name="connsiteY962" fmla="*/ 3730614 h 6367455"/>
                <a:gd name="connsiteX963" fmla="*/ 2243579 w 6891715"/>
                <a:gd name="connsiteY963" fmla="*/ 3730325 h 6367455"/>
                <a:gd name="connsiteX964" fmla="*/ 2256816 w 6891715"/>
                <a:gd name="connsiteY964" fmla="*/ 3729171 h 6367455"/>
                <a:gd name="connsiteX965" fmla="*/ 2293901 w 6891715"/>
                <a:gd name="connsiteY965" fmla="*/ 3721089 h 6367455"/>
                <a:gd name="connsiteX966" fmla="*/ 2284247 w 6891715"/>
                <a:gd name="connsiteY966" fmla="*/ 3726436 h 6367455"/>
                <a:gd name="connsiteX967" fmla="*/ 2270088 w 6891715"/>
                <a:gd name="connsiteY967" fmla="*/ 3733789 h 6367455"/>
                <a:gd name="connsiteX968" fmla="*/ 2275558 w 6891715"/>
                <a:gd name="connsiteY968" fmla="*/ 3723763 h 6367455"/>
                <a:gd name="connsiteX969" fmla="*/ 2314928 w 6891715"/>
                <a:gd name="connsiteY969" fmla="*/ 3706801 h 6367455"/>
                <a:gd name="connsiteX970" fmla="*/ 2327813 w 6891715"/>
                <a:gd name="connsiteY970" fmla="*/ 3706801 h 6367455"/>
                <a:gd name="connsiteX971" fmla="*/ 2332000 w 6891715"/>
                <a:gd name="connsiteY971" fmla="*/ 3711192 h 6367455"/>
                <a:gd name="connsiteX972" fmla="*/ 2322337 w 6891715"/>
                <a:gd name="connsiteY972" fmla="*/ 3713556 h 6367455"/>
                <a:gd name="connsiteX973" fmla="*/ 2315251 w 6891715"/>
                <a:gd name="connsiteY973" fmla="*/ 3722676 h 6367455"/>
                <a:gd name="connsiteX974" fmla="*/ 2309775 w 6891715"/>
                <a:gd name="connsiteY974" fmla="*/ 3715921 h 6367455"/>
                <a:gd name="connsiteX975" fmla="*/ 2362163 w 6891715"/>
                <a:gd name="connsiteY975" fmla="*/ 3689339 h 6367455"/>
                <a:gd name="connsiteX976" fmla="*/ 2358194 w 6891715"/>
                <a:gd name="connsiteY976" fmla="*/ 3694310 h 6367455"/>
                <a:gd name="connsiteX977" fmla="*/ 2338350 w 6891715"/>
                <a:gd name="connsiteY977" fmla="*/ 3700452 h 6367455"/>
                <a:gd name="connsiteX978" fmla="*/ 2351579 w 6891715"/>
                <a:gd name="connsiteY978" fmla="*/ 3693433 h 6367455"/>
                <a:gd name="connsiteX979" fmla="*/ 2392325 w 6891715"/>
                <a:gd name="connsiteY979" fmla="*/ 3682989 h 6367455"/>
                <a:gd name="connsiteX980" fmla="*/ 2388983 w 6891715"/>
                <a:gd name="connsiteY980" fmla="*/ 3687752 h 6367455"/>
                <a:gd name="connsiteX981" fmla="*/ 2373275 w 6891715"/>
                <a:gd name="connsiteY981" fmla="*/ 3685187 h 6367455"/>
                <a:gd name="connsiteX982" fmla="*/ 2415017 w 6891715"/>
                <a:gd name="connsiteY982" fmla="*/ 3681401 h 6367455"/>
                <a:gd name="connsiteX983" fmla="*/ 2422488 w 6891715"/>
                <a:gd name="connsiteY983" fmla="*/ 3682866 h 6367455"/>
                <a:gd name="connsiteX984" fmla="*/ 2406613 w 6891715"/>
                <a:gd name="connsiteY984" fmla="*/ 3684576 h 6367455"/>
                <a:gd name="connsiteX985" fmla="*/ 2985194 w 6891715"/>
                <a:gd name="connsiteY985" fmla="*/ 3619489 h 6367455"/>
                <a:gd name="connsiteX986" fmla="*/ 3001933 w 6891715"/>
                <a:gd name="connsiteY986" fmla="*/ 3643179 h 6367455"/>
                <a:gd name="connsiteX987" fmla="*/ 3012555 w 6891715"/>
                <a:gd name="connsiteY987" fmla="*/ 3653563 h 6367455"/>
                <a:gd name="connsiteX988" fmla="*/ 3031868 w 6891715"/>
                <a:gd name="connsiteY988" fmla="*/ 3655835 h 6367455"/>
                <a:gd name="connsiteX989" fmla="*/ 3043778 w 6891715"/>
                <a:gd name="connsiteY989" fmla="*/ 3654212 h 6367455"/>
                <a:gd name="connsiteX990" fmla="*/ 3041525 w 6891715"/>
                <a:gd name="connsiteY990" fmla="*/ 3658756 h 6367455"/>
                <a:gd name="connsiteX991" fmla="*/ 3047963 w 6891715"/>
                <a:gd name="connsiteY991" fmla="*/ 3678227 h 6367455"/>
                <a:gd name="connsiteX992" fmla="*/ 3036375 w 6891715"/>
                <a:gd name="connsiteY992" fmla="*/ 3670438 h 6367455"/>
                <a:gd name="connsiteX993" fmla="*/ 3022212 w 6891715"/>
                <a:gd name="connsiteY993" fmla="*/ 3667518 h 6367455"/>
                <a:gd name="connsiteX994" fmla="*/ 3011589 w 6891715"/>
                <a:gd name="connsiteY994" fmla="*/ 3675306 h 6367455"/>
                <a:gd name="connsiteX995" fmla="*/ 3000645 w 6891715"/>
                <a:gd name="connsiteY995" fmla="*/ 3667518 h 6367455"/>
                <a:gd name="connsiteX996" fmla="*/ 3000001 w 6891715"/>
                <a:gd name="connsiteY996" fmla="*/ 3667193 h 6367455"/>
                <a:gd name="connsiteX997" fmla="*/ 2997426 w 6891715"/>
                <a:gd name="connsiteY997" fmla="*/ 3665895 h 6367455"/>
                <a:gd name="connsiteX998" fmla="*/ 2995495 w 6891715"/>
                <a:gd name="connsiteY998" fmla="*/ 3663624 h 6367455"/>
                <a:gd name="connsiteX999" fmla="*/ 2994529 w 6891715"/>
                <a:gd name="connsiteY999" fmla="*/ 3662650 h 6367455"/>
                <a:gd name="connsiteX1000" fmla="*/ 2994207 w 6891715"/>
                <a:gd name="connsiteY1000" fmla="*/ 3661027 h 6367455"/>
                <a:gd name="connsiteX1001" fmla="*/ 2995173 w 6891715"/>
                <a:gd name="connsiteY1001" fmla="*/ 3651292 h 6367455"/>
                <a:gd name="connsiteX1002" fmla="*/ 2995495 w 6891715"/>
                <a:gd name="connsiteY1002" fmla="*/ 3644152 h 6367455"/>
                <a:gd name="connsiteX1003" fmla="*/ 2987770 w 6891715"/>
                <a:gd name="connsiteY1003" fmla="*/ 3639934 h 6367455"/>
                <a:gd name="connsiteX1004" fmla="*/ 2978113 w 6891715"/>
                <a:gd name="connsiteY1004" fmla="*/ 3632145 h 6367455"/>
                <a:gd name="connsiteX1005" fmla="*/ 720699 w 6891715"/>
                <a:gd name="connsiteY1005" fmla="*/ 3606789 h 6367455"/>
                <a:gd name="connsiteX1006" fmla="*/ 731812 w 6891715"/>
                <a:gd name="connsiteY1006" fmla="*/ 3609057 h 6367455"/>
                <a:gd name="connsiteX1007" fmla="*/ 730831 w 6891715"/>
                <a:gd name="connsiteY1007" fmla="*/ 3622664 h 6367455"/>
                <a:gd name="connsiteX1008" fmla="*/ 721027 w 6891715"/>
                <a:gd name="connsiteY1008" fmla="*/ 3617480 h 6367455"/>
                <a:gd name="connsiteX1009" fmla="*/ 720699 w 6891715"/>
                <a:gd name="connsiteY1009" fmla="*/ 3606789 h 6367455"/>
                <a:gd name="connsiteX1010" fmla="*/ 1246157 w 6891715"/>
                <a:gd name="connsiteY1010" fmla="*/ 3590917 h 6367455"/>
                <a:gd name="connsiteX1011" fmla="*/ 1252507 w 6891715"/>
                <a:gd name="connsiteY1011" fmla="*/ 3593139 h 6367455"/>
                <a:gd name="connsiteX1012" fmla="*/ 1244887 w 6891715"/>
                <a:gd name="connsiteY1012" fmla="*/ 3604569 h 6367455"/>
                <a:gd name="connsiteX1013" fmla="*/ 1247109 w 6891715"/>
                <a:gd name="connsiteY1013" fmla="*/ 3615999 h 6367455"/>
                <a:gd name="connsiteX1014" fmla="*/ 1242030 w 6891715"/>
                <a:gd name="connsiteY1014" fmla="*/ 3631874 h 6367455"/>
                <a:gd name="connsiteX1015" fmla="*/ 1231552 w 6891715"/>
                <a:gd name="connsiteY1015" fmla="*/ 3641399 h 6367455"/>
                <a:gd name="connsiteX1016" fmla="*/ 1216630 w 6891715"/>
                <a:gd name="connsiteY1016" fmla="*/ 3640764 h 6367455"/>
                <a:gd name="connsiteX1017" fmla="*/ 1208057 w 6891715"/>
                <a:gd name="connsiteY1017" fmla="*/ 3644892 h 6367455"/>
                <a:gd name="connsiteX1018" fmla="*/ 1208057 w 6891715"/>
                <a:gd name="connsiteY1018" fmla="*/ 3636637 h 6367455"/>
                <a:gd name="connsiteX1019" fmla="*/ 1218852 w 6891715"/>
                <a:gd name="connsiteY1019" fmla="*/ 3627112 h 6367455"/>
                <a:gd name="connsiteX1020" fmla="*/ 1229012 w 6891715"/>
                <a:gd name="connsiteY1020" fmla="*/ 3599489 h 6367455"/>
                <a:gd name="connsiteX1021" fmla="*/ 2722963 w 6891715"/>
                <a:gd name="connsiteY1021" fmla="*/ 3559164 h 6367455"/>
                <a:gd name="connsiteX1022" fmla="*/ 2736813 w 6891715"/>
                <a:gd name="connsiteY1022" fmla="*/ 3571070 h 6367455"/>
                <a:gd name="connsiteX1023" fmla="*/ 2734558 w 6891715"/>
                <a:gd name="connsiteY1023" fmla="*/ 3579759 h 6367455"/>
                <a:gd name="connsiteX1024" fmla="*/ 2724251 w 6891715"/>
                <a:gd name="connsiteY1024" fmla="*/ 3582977 h 6367455"/>
                <a:gd name="connsiteX1025" fmla="*/ 2714588 w 6891715"/>
                <a:gd name="connsiteY1025" fmla="*/ 3577506 h 6367455"/>
                <a:gd name="connsiteX1026" fmla="*/ 2715232 w 6891715"/>
                <a:gd name="connsiteY1026" fmla="*/ 3560773 h 6367455"/>
                <a:gd name="connsiteX1027" fmla="*/ 2492338 w 6891715"/>
                <a:gd name="connsiteY1027" fmla="*/ 3549639 h 6367455"/>
                <a:gd name="connsiteX1028" fmla="*/ 2485435 w 6891715"/>
                <a:gd name="connsiteY1028" fmla="*/ 3560752 h 6367455"/>
                <a:gd name="connsiteX1029" fmla="*/ 2484400 w 6891715"/>
                <a:gd name="connsiteY1029" fmla="*/ 3551741 h 6367455"/>
                <a:gd name="connsiteX1030" fmla="*/ 2463763 w 6891715"/>
                <a:gd name="connsiteY1030" fmla="*/ 3543289 h 6367455"/>
                <a:gd name="connsiteX1031" fmla="*/ 2473288 w 6891715"/>
                <a:gd name="connsiteY1031" fmla="*/ 3549484 h 6367455"/>
                <a:gd name="connsiteX1032" fmla="*/ 2469760 w 6891715"/>
                <a:gd name="connsiteY1032" fmla="*/ 3555989 h 6367455"/>
                <a:gd name="connsiteX1033" fmla="*/ 2922455 w 6891715"/>
                <a:gd name="connsiteY1033" fmla="*/ 3533764 h 6367455"/>
                <a:gd name="connsiteX1034" fmla="*/ 2937199 w 6891715"/>
                <a:gd name="connsiteY1034" fmla="*/ 3536647 h 6367455"/>
                <a:gd name="connsiteX1035" fmla="*/ 2937199 w 6891715"/>
                <a:gd name="connsiteY1035" fmla="*/ 3548500 h 6367455"/>
                <a:gd name="connsiteX1036" fmla="*/ 2943473 w 6891715"/>
                <a:gd name="connsiteY1036" fmla="*/ 3553946 h 6367455"/>
                <a:gd name="connsiteX1037" fmla="*/ 2956021 w 6891715"/>
                <a:gd name="connsiteY1037" fmla="*/ 3552665 h 6367455"/>
                <a:gd name="connsiteX1038" fmla="*/ 2961354 w 6891715"/>
                <a:gd name="connsiteY1038" fmla="*/ 3560033 h 6367455"/>
                <a:gd name="connsiteX1039" fmla="*/ 2959158 w 6891715"/>
                <a:gd name="connsiteY1039" fmla="*/ 3566440 h 6367455"/>
                <a:gd name="connsiteX1040" fmla="*/ 2953825 w 6891715"/>
                <a:gd name="connsiteY1040" fmla="*/ 3573808 h 6367455"/>
                <a:gd name="connsiteX1041" fmla="*/ 2960099 w 6891715"/>
                <a:gd name="connsiteY1041" fmla="*/ 3577011 h 6367455"/>
                <a:gd name="connsiteX1042" fmla="*/ 2967001 w 6891715"/>
                <a:gd name="connsiteY1042" fmla="*/ 3589825 h 6367455"/>
                <a:gd name="connsiteX1043" fmla="*/ 2960727 w 6891715"/>
                <a:gd name="connsiteY1043" fmla="*/ 3595271 h 6367455"/>
                <a:gd name="connsiteX1044" fmla="*/ 2952257 w 6891715"/>
                <a:gd name="connsiteY1044" fmla="*/ 3591106 h 6367455"/>
                <a:gd name="connsiteX1045" fmla="*/ 2943787 w 6891715"/>
                <a:gd name="connsiteY1045" fmla="*/ 3589825 h 6367455"/>
                <a:gd name="connsiteX1046" fmla="*/ 2939709 w 6891715"/>
                <a:gd name="connsiteY1046" fmla="*/ 3595591 h 6367455"/>
                <a:gd name="connsiteX1047" fmla="*/ 2936572 w 6891715"/>
                <a:gd name="connsiteY1047" fmla="*/ 3600397 h 6367455"/>
                <a:gd name="connsiteX1048" fmla="*/ 2933435 w 6891715"/>
                <a:gd name="connsiteY1048" fmla="*/ 3603920 h 6367455"/>
                <a:gd name="connsiteX1049" fmla="*/ 2932180 w 6891715"/>
                <a:gd name="connsiteY1049" fmla="*/ 3604882 h 6367455"/>
                <a:gd name="connsiteX1050" fmla="*/ 2931239 w 6891715"/>
                <a:gd name="connsiteY1050" fmla="*/ 3605202 h 6367455"/>
                <a:gd name="connsiteX1051" fmla="*/ 2930612 w 6891715"/>
                <a:gd name="connsiteY1051" fmla="*/ 3605202 h 6367455"/>
                <a:gd name="connsiteX1052" fmla="*/ 2929357 w 6891715"/>
                <a:gd name="connsiteY1052" fmla="*/ 3605202 h 6367455"/>
                <a:gd name="connsiteX1053" fmla="*/ 2928416 w 6891715"/>
                <a:gd name="connsiteY1053" fmla="*/ 3604561 h 6367455"/>
                <a:gd name="connsiteX1054" fmla="*/ 2928102 w 6891715"/>
                <a:gd name="connsiteY1054" fmla="*/ 3603920 h 6367455"/>
                <a:gd name="connsiteX1055" fmla="*/ 2914613 w 6891715"/>
                <a:gd name="connsiteY1055" fmla="*/ 3592388 h 6367455"/>
                <a:gd name="connsiteX1056" fmla="*/ 2918691 w 6891715"/>
                <a:gd name="connsiteY1056" fmla="*/ 3582777 h 6367455"/>
                <a:gd name="connsiteX1057" fmla="*/ 2924024 w 6891715"/>
                <a:gd name="connsiteY1057" fmla="*/ 3576370 h 6367455"/>
                <a:gd name="connsiteX1058" fmla="*/ 2919318 w 6891715"/>
                <a:gd name="connsiteY1058" fmla="*/ 3566760 h 6367455"/>
                <a:gd name="connsiteX1059" fmla="*/ 2925592 w 6891715"/>
                <a:gd name="connsiteY1059" fmla="*/ 3562595 h 6367455"/>
                <a:gd name="connsiteX1060" fmla="*/ 2936258 w 6891715"/>
                <a:gd name="connsiteY1060" fmla="*/ 3572206 h 6367455"/>
                <a:gd name="connsiteX1061" fmla="*/ 2945669 w 6891715"/>
                <a:gd name="connsiteY1061" fmla="*/ 3569002 h 6367455"/>
                <a:gd name="connsiteX1062" fmla="*/ 2946610 w 6891715"/>
                <a:gd name="connsiteY1062" fmla="*/ 3561314 h 6367455"/>
                <a:gd name="connsiteX1063" fmla="*/ 2931866 w 6891715"/>
                <a:gd name="connsiteY1063" fmla="*/ 3551703 h 6367455"/>
                <a:gd name="connsiteX1064" fmla="*/ 2918377 w 6891715"/>
                <a:gd name="connsiteY1064" fmla="*/ 3550102 h 6367455"/>
                <a:gd name="connsiteX1065" fmla="*/ 2917122 w 6891715"/>
                <a:gd name="connsiteY1065" fmla="*/ 3541452 h 6367455"/>
                <a:gd name="connsiteX1066" fmla="*/ 2474421 w 6891715"/>
                <a:gd name="connsiteY1066" fmla="*/ 3527414 h 6367455"/>
                <a:gd name="connsiteX1067" fmla="*/ 2483607 w 6891715"/>
                <a:gd name="connsiteY1067" fmla="*/ 3527414 h 6367455"/>
                <a:gd name="connsiteX1068" fmla="*/ 2485988 w 6891715"/>
                <a:gd name="connsiteY1068" fmla="*/ 3538409 h 6367455"/>
                <a:gd name="connsiteX1069" fmla="*/ 2479524 w 6891715"/>
                <a:gd name="connsiteY1069" fmla="*/ 3544877 h 6367455"/>
                <a:gd name="connsiteX1070" fmla="*/ 2471700 w 6891715"/>
                <a:gd name="connsiteY1070" fmla="*/ 3536145 h 6367455"/>
                <a:gd name="connsiteX1071" fmla="*/ 2643150 w 6891715"/>
                <a:gd name="connsiteY1071" fmla="*/ 3494076 h 6367455"/>
                <a:gd name="connsiteX1072" fmla="*/ 2665375 w 6891715"/>
                <a:gd name="connsiteY1072" fmla="*/ 3502206 h 6367455"/>
                <a:gd name="connsiteX1073" fmla="*/ 2662200 w 6891715"/>
                <a:gd name="connsiteY1073" fmla="*/ 3514714 h 6367455"/>
                <a:gd name="connsiteX1074" fmla="*/ 2649500 w 6891715"/>
                <a:gd name="connsiteY1074" fmla="*/ 3510649 h 6367455"/>
                <a:gd name="connsiteX1075" fmla="*/ 2724430 w 6891715"/>
                <a:gd name="connsiteY1075" fmla="*/ 3492489 h 6367455"/>
                <a:gd name="connsiteX1076" fmla="*/ 2735543 w 6891715"/>
                <a:gd name="connsiteY1076" fmla="*/ 3498204 h 6367455"/>
                <a:gd name="connsiteX1077" fmla="*/ 2744115 w 6891715"/>
                <a:gd name="connsiteY1077" fmla="*/ 3502331 h 6367455"/>
                <a:gd name="connsiteX1078" fmla="*/ 2748878 w 6891715"/>
                <a:gd name="connsiteY1078" fmla="*/ 3504871 h 6367455"/>
                <a:gd name="connsiteX1079" fmla="*/ 2751100 w 6891715"/>
                <a:gd name="connsiteY1079" fmla="*/ 3505189 h 6367455"/>
                <a:gd name="connsiteX1080" fmla="*/ 2753958 w 6891715"/>
                <a:gd name="connsiteY1080" fmla="*/ 3505189 h 6367455"/>
                <a:gd name="connsiteX1081" fmla="*/ 2761260 w 6891715"/>
                <a:gd name="connsiteY1081" fmla="*/ 3505189 h 6367455"/>
                <a:gd name="connsiteX1082" fmla="*/ 2768880 w 6891715"/>
                <a:gd name="connsiteY1082" fmla="*/ 3505506 h 6367455"/>
                <a:gd name="connsiteX1083" fmla="*/ 2771738 w 6891715"/>
                <a:gd name="connsiteY1083" fmla="*/ 3505824 h 6367455"/>
                <a:gd name="connsiteX1084" fmla="*/ 2773325 w 6891715"/>
                <a:gd name="connsiteY1084" fmla="*/ 3506776 h 6367455"/>
                <a:gd name="connsiteX1085" fmla="*/ 2774595 w 6891715"/>
                <a:gd name="connsiteY1085" fmla="*/ 3508046 h 6367455"/>
                <a:gd name="connsiteX1086" fmla="*/ 2775548 w 6891715"/>
                <a:gd name="connsiteY1086" fmla="*/ 3510269 h 6367455"/>
                <a:gd name="connsiteX1087" fmla="*/ 2776183 w 6891715"/>
                <a:gd name="connsiteY1087" fmla="*/ 3512809 h 6367455"/>
                <a:gd name="connsiteX1088" fmla="*/ 2776818 w 6891715"/>
                <a:gd name="connsiteY1088" fmla="*/ 3515349 h 6367455"/>
                <a:gd name="connsiteX1089" fmla="*/ 2777770 w 6891715"/>
                <a:gd name="connsiteY1089" fmla="*/ 3520429 h 6367455"/>
                <a:gd name="connsiteX1090" fmla="*/ 2778088 w 6891715"/>
                <a:gd name="connsiteY1090" fmla="*/ 3522651 h 6367455"/>
                <a:gd name="connsiteX1091" fmla="*/ 2784438 w 6891715"/>
                <a:gd name="connsiteY1091" fmla="*/ 3536939 h 6367455"/>
                <a:gd name="connsiteX1092" fmla="*/ 2762213 w 6891715"/>
                <a:gd name="connsiteY1092" fmla="*/ 3536304 h 6367455"/>
                <a:gd name="connsiteX1093" fmla="*/ 2744115 w 6891715"/>
                <a:gd name="connsiteY1093" fmla="*/ 3536304 h 6367455"/>
                <a:gd name="connsiteX1094" fmla="*/ 2737765 w 6891715"/>
                <a:gd name="connsiteY1094" fmla="*/ 3529319 h 6367455"/>
                <a:gd name="connsiteX1095" fmla="*/ 2713317 w 6891715"/>
                <a:gd name="connsiteY1095" fmla="*/ 3520746 h 6367455"/>
                <a:gd name="connsiteX1096" fmla="*/ 2713317 w 6891715"/>
                <a:gd name="connsiteY1096" fmla="*/ 3513761 h 6367455"/>
                <a:gd name="connsiteX1097" fmla="*/ 2728240 w 6891715"/>
                <a:gd name="connsiteY1097" fmla="*/ 3512174 h 6367455"/>
                <a:gd name="connsiteX1098" fmla="*/ 2713317 w 6891715"/>
                <a:gd name="connsiteY1098" fmla="*/ 3502014 h 6367455"/>
                <a:gd name="connsiteX1099" fmla="*/ 2713000 w 6891715"/>
                <a:gd name="connsiteY1099" fmla="*/ 3495664 h 6367455"/>
                <a:gd name="connsiteX1100" fmla="*/ 2782388 w 6891715"/>
                <a:gd name="connsiteY1100" fmla="*/ 3486139 h 6367455"/>
                <a:gd name="connsiteX1101" fmla="*/ 2791163 w 6891715"/>
                <a:gd name="connsiteY1101" fmla="*/ 3498169 h 6367455"/>
                <a:gd name="connsiteX1102" fmla="*/ 2801888 w 6891715"/>
                <a:gd name="connsiteY1102" fmla="*/ 3491666 h 6367455"/>
                <a:gd name="connsiteX1103" fmla="*/ 2816188 w 6891715"/>
                <a:gd name="connsiteY1103" fmla="*/ 3506623 h 6367455"/>
                <a:gd name="connsiteX1104" fmla="*/ 2806113 w 6891715"/>
                <a:gd name="connsiteY1104" fmla="*/ 3520605 h 6367455"/>
                <a:gd name="connsiteX1105" fmla="*/ 2798963 w 6891715"/>
                <a:gd name="connsiteY1105" fmla="*/ 3530359 h 6367455"/>
                <a:gd name="connsiteX1106" fmla="*/ 2791488 w 6891715"/>
                <a:gd name="connsiteY1106" fmla="*/ 3540114 h 6367455"/>
                <a:gd name="connsiteX1107" fmla="*/ 2784663 w 6891715"/>
                <a:gd name="connsiteY1107" fmla="*/ 3519955 h 6367455"/>
                <a:gd name="connsiteX1108" fmla="*/ 2787913 w 6891715"/>
                <a:gd name="connsiteY1108" fmla="*/ 3512151 h 6367455"/>
                <a:gd name="connsiteX1109" fmla="*/ 2774913 w 6891715"/>
                <a:gd name="connsiteY1109" fmla="*/ 3487765 h 6367455"/>
                <a:gd name="connsiteX1110" fmla="*/ 2829351 w 6891715"/>
                <a:gd name="connsiteY1110" fmla="*/ 3475026 h 6367455"/>
                <a:gd name="connsiteX1111" fmla="*/ 2856571 w 6891715"/>
                <a:gd name="connsiteY1111" fmla="*/ 3483401 h 6367455"/>
                <a:gd name="connsiteX1112" fmla="*/ 2860638 w 6891715"/>
                <a:gd name="connsiteY1112" fmla="*/ 3490226 h 6367455"/>
                <a:gd name="connsiteX1113" fmla="*/ 2848123 w 6891715"/>
                <a:gd name="connsiteY1113" fmla="*/ 3488675 h 6367455"/>
                <a:gd name="connsiteX1114" fmla="*/ 2837798 w 6891715"/>
                <a:gd name="connsiteY1114" fmla="*/ 3492708 h 6367455"/>
                <a:gd name="connsiteX1115" fmla="*/ 2828725 w 6891715"/>
                <a:gd name="connsiteY1115" fmla="*/ 3502014 h 6367455"/>
                <a:gd name="connsiteX1116" fmla="*/ 2817775 w 6891715"/>
                <a:gd name="connsiteY1116" fmla="*/ 3492708 h 6367455"/>
                <a:gd name="connsiteX1117" fmla="*/ 2834670 w 6891715"/>
                <a:gd name="connsiteY1117" fmla="*/ 3485573 h 6367455"/>
                <a:gd name="connsiteX1118" fmla="*/ 2682838 w 6891715"/>
                <a:gd name="connsiteY1118" fmla="*/ 3473439 h 6367455"/>
                <a:gd name="connsiteX1119" fmla="*/ 2673630 w 6891715"/>
                <a:gd name="connsiteY1119" fmla="*/ 3492489 h 6367455"/>
                <a:gd name="connsiteX1120" fmla="*/ 2670138 w 6891715"/>
                <a:gd name="connsiteY1120" fmla="*/ 3482964 h 6367455"/>
                <a:gd name="connsiteX1121" fmla="*/ 2591080 w 6891715"/>
                <a:gd name="connsiteY1121" fmla="*/ 3467089 h 6367455"/>
                <a:gd name="connsiteX1122" fmla="*/ 2613622 w 6891715"/>
                <a:gd name="connsiteY1122" fmla="*/ 3486353 h 6367455"/>
                <a:gd name="connsiteX1123" fmla="*/ 2614575 w 6891715"/>
                <a:gd name="connsiteY1123" fmla="*/ 3495822 h 6367455"/>
                <a:gd name="connsiteX1124" fmla="*/ 2607590 w 6891715"/>
                <a:gd name="connsiteY1124" fmla="*/ 3513127 h 6367455"/>
                <a:gd name="connsiteX1125" fmla="*/ 2592667 w 6891715"/>
                <a:gd name="connsiteY1125" fmla="*/ 3501699 h 6367455"/>
                <a:gd name="connsiteX1126" fmla="*/ 2593302 w 6891715"/>
                <a:gd name="connsiteY1126" fmla="*/ 3495169 h 6367455"/>
                <a:gd name="connsiteX1127" fmla="*/ 2589175 w 6891715"/>
                <a:gd name="connsiteY1127" fmla="*/ 3480802 h 6367455"/>
                <a:gd name="connsiteX1128" fmla="*/ 2594255 w 6891715"/>
                <a:gd name="connsiteY1128" fmla="*/ 3479823 h 6367455"/>
                <a:gd name="connsiteX1129" fmla="*/ 2706015 w 6891715"/>
                <a:gd name="connsiteY1129" fmla="*/ 3457564 h 6367455"/>
                <a:gd name="connsiteX1130" fmla="*/ 2706650 w 6891715"/>
                <a:gd name="connsiteY1130" fmla="*/ 3471153 h 6367455"/>
                <a:gd name="connsiteX1131" fmla="*/ 2699030 w 6891715"/>
                <a:gd name="connsiteY1131" fmla="*/ 3490747 h 6367455"/>
                <a:gd name="connsiteX1132" fmla="*/ 2687917 w 6891715"/>
                <a:gd name="connsiteY1132" fmla="*/ 3516346 h 6367455"/>
                <a:gd name="connsiteX1133" fmla="*/ 2680297 w 6891715"/>
                <a:gd name="connsiteY1133" fmla="*/ 3525827 h 6367455"/>
                <a:gd name="connsiteX1134" fmla="*/ 2678075 w 6891715"/>
                <a:gd name="connsiteY1134" fmla="*/ 3512237 h 6367455"/>
                <a:gd name="connsiteX1135" fmla="*/ 2680297 w 6891715"/>
                <a:gd name="connsiteY1135" fmla="*/ 3496436 h 6367455"/>
                <a:gd name="connsiteX1136" fmla="*/ 2688552 w 6891715"/>
                <a:gd name="connsiteY1136" fmla="*/ 3480634 h 6367455"/>
                <a:gd name="connsiteX1137" fmla="*/ 2475289 w 6891715"/>
                <a:gd name="connsiteY1137" fmla="*/ 3449626 h 6367455"/>
                <a:gd name="connsiteX1138" fmla="*/ 2478050 w 6891715"/>
                <a:gd name="connsiteY1138" fmla="*/ 3458932 h 6367455"/>
                <a:gd name="connsiteX1139" fmla="*/ 2477222 w 6891715"/>
                <a:gd name="connsiteY1139" fmla="*/ 3468238 h 6367455"/>
                <a:gd name="connsiteX1140" fmla="*/ 2471700 w 6891715"/>
                <a:gd name="connsiteY1140" fmla="*/ 3476614 h 6367455"/>
                <a:gd name="connsiteX1141" fmla="*/ 2471700 w 6891715"/>
                <a:gd name="connsiteY1141" fmla="*/ 3466377 h 6367455"/>
                <a:gd name="connsiteX1142" fmla="*/ 967714 w 6891715"/>
                <a:gd name="connsiteY1142" fmla="*/ 3435339 h 6367455"/>
                <a:gd name="connsiteX1143" fmla="*/ 989940 w 6891715"/>
                <a:gd name="connsiteY1143" fmla="*/ 3455054 h 6367455"/>
                <a:gd name="connsiteX1144" fmla="*/ 985812 w 6891715"/>
                <a:gd name="connsiteY1144" fmla="*/ 3462368 h 6367455"/>
                <a:gd name="connsiteX1145" fmla="*/ 968032 w 6891715"/>
                <a:gd name="connsiteY1145" fmla="*/ 3473180 h 6367455"/>
                <a:gd name="connsiteX1146" fmla="*/ 962634 w 6891715"/>
                <a:gd name="connsiteY1146" fmla="*/ 3489079 h 6367455"/>
                <a:gd name="connsiteX1147" fmla="*/ 967080 w 6891715"/>
                <a:gd name="connsiteY1147" fmla="*/ 3491305 h 6367455"/>
                <a:gd name="connsiteX1148" fmla="*/ 958824 w 6891715"/>
                <a:gd name="connsiteY1148" fmla="*/ 3496075 h 6367455"/>
                <a:gd name="connsiteX1149" fmla="*/ 959459 w 6891715"/>
                <a:gd name="connsiteY1149" fmla="*/ 3513883 h 6367455"/>
                <a:gd name="connsiteX1150" fmla="*/ 958921 w 6891715"/>
                <a:gd name="connsiteY1150" fmla="*/ 3514329 h 6367455"/>
                <a:gd name="connsiteX1151" fmla="*/ 960134 w 6891715"/>
                <a:gd name="connsiteY1151" fmla="*/ 3514827 h 6367455"/>
                <a:gd name="connsiteX1152" fmla="*/ 960018 w 6891715"/>
                <a:gd name="connsiteY1152" fmla="*/ 3496616 h 6367455"/>
                <a:gd name="connsiteX1153" fmla="*/ 968262 w 6891715"/>
                <a:gd name="connsiteY1153" fmla="*/ 3491854 h 6367455"/>
                <a:gd name="connsiteX1154" fmla="*/ 983166 w 6891715"/>
                <a:gd name="connsiteY1154" fmla="*/ 3482329 h 6367455"/>
                <a:gd name="connsiteX1155" fmla="*/ 991410 w 6891715"/>
                <a:gd name="connsiteY1155" fmla="*/ 3468359 h 6367455"/>
                <a:gd name="connsiteX1156" fmla="*/ 995838 w 6891715"/>
                <a:gd name="connsiteY1156" fmla="*/ 3472804 h 6367455"/>
                <a:gd name="connsiteX1157" fmla="*/ 1009154 w 6891715"/>
                <a:gd name="connsiteY1157" fmla="*/ 3465819 h 6367455"/>
                <a:gd name="connsiteX1158" fmla="*/ 1019621 w 6891715"/>
                <a:gd name="connsiteY1158" fmla="*/ 3457564 h 6367455"/>
                <a:gd name="connsiteX1159" fmla="*/ 1064328 w 6891715"/>
                <a:gd name="connsiteY1159" fmla="*/ 3458199 h 6367455"/>
                <a:gd name="connsiteX1160" fmla="*/ 1077011 w 6891715"/>
                <a:gd name="connsiteY1160" fmla="*/ 3466771 h 6367455"/>
                <a:gd name="connsiteX1161" fmla="*/ 1089060 w 6891715"/>
                <a:gd name="connsiteY1161" fmla="*/ 3499156 h 6367455"/>
                <a:gd name="connsiteX1162" fmla="*/ 1101744 w 6891715"/>
                <a:gd name="connsiteY1162" fmla="*/ 3523287 h 6367455"/>
                <a:gd name="connsiteX1163" fmla="*/ 1111257 w 6891715"/>
                <a:gd name="connsiteY1163" fmla="*/ 3532494 h 6367455"/>
                <a:gd name="connsiteX1164" fmla="*/ 1110306 w 6891715"/>
                <a:gd name="connsiteY1164" fmla="*/ 3537892 h 6367455"/>
                <a:gd name="connsiteX1165" fmla="*/ 1099842 w 6891715"/>
                <a:gd name="connsiteY1165" fmla="*/ 3546147 h 6367455"/>
                <a:gd name="connsiteX1166" fmla="*/ 1088427 w 6891715"/>
                <a:gd name="connsiteY1166" fmla="*/ 3560434 h 6367455"/>
                <a:gd name="connsiteX1167" fmla="*/ 1092549 w 6891715"/>
                <a:gd name="connsiteY1167" fmla="*/ 3570594 h 6367455"/>
                <a:gd name="connsiteX1168" fmla="*/ 1097939 w 6891715"/>
                <a:gd name="connsiteY1168" fmla="*/ 3561069 h 6367455"/>
                <a:gd name="connsiteX1169" fmla="*/ 1113794 w 6891715"/>
                <a:gd name="connsiteY1169" fmla="*/ 3549322 h 6367455"/>
                <a:gd name="connsiteX1170" fmla="*/ 1125526 w 6891715"/>
                <a:gd name="connsiteY1170" fmla="*/ 3549322 h 6367455"/>
                <a:gd name="connsiteX1171" fmla="*/ 1138210 w 6891715"/>
                <a:gd name="connsiteY1171" fmla="*/ 3559799 h 6367455"/>
                <a:gd name="connsiteX1172" fmla="*/ 1135990 w 6891715"/>
                <a:gd name="connsiteY1172" fmla="*/ 3569324 h 6367455"/>
                <a:gd name="connsiteX1173" fmla="*/ 1141381 w 6891715"/>
                <a:gd name="connsiteY1173" fmla="*/ 3587422 h 6367455"/>
                <a:gd name="connsiteX1174" fmla="*/ 1135356 w 6891715"/>
                <a:gd name="connsiteY1174" fmla="*/ 3594724 h 6367455"/>
                <a:gd name="connsiteX1175" fmla="*/ 1125843 w 6891715"/>
                <a:gd name="connsiteY1175" fmla="*/ 3590597 h 6367455"/>
                <a:gd name="connsiteX1176" fmla="*/ 1123306 w 6891715"/>
                <a:gd name="connsiteY1176" fmla="*/ 3571229 h 6367455"/>
                <a:gd name="connsiteX1177" fmla="*/ 1117916 w 6891715"/>
                <a:gd name="connsiteY1177" fmla="*/ 3574404 h 6367455"/>
                <a:gd name="connsiteX1178" fmla="*/ 1120453 w 6891715"/>
                <a:gd name="connsiteY1178" fmla="*/ 3597899 h 6367455"/>
                <a:gd name="connsiteX1179" fmla="*/ 1129014 w 6891715"/>
                <a:gd name="connsiteY1179" fmla="*/ 3601074 h 6367455"/>
                <a:gd name="connsiteX1180" fmla="*/ 1126794 w 6891715"/>
                <a:gd name="connsiteY1180" fmla="*/ 3611234 h 6367455"/>
                <a:gd name="connsiteX1181" fmla="*/ 1120453 w 6891715"/>
                <a:gd name="connsiteY1181" fmla="*/ 3622029 h 6367455"/>
                <a:gd name="connsiteX1182" fmla="*/ 1102696 w 6891715"/>
                <a:gd name="connsiteY1182" fmla="*/ 3624569 h 6367455"/>
                <a:gd name="connsiteX1183" fmla="*/ 1099525 w 6891715"/>
                <a:gd name="connsiteY1183" fmla="*/ 3629649 h 6367455"/>
                <a:gd name="connsiteX1184" fmla="*/ 1099525 w 6891715"/>
                <a:gd name="connsiteY1184" fmla="*/ 3643619 h 6367455"/>
                <a:gd name="connsiteX1185" fmla="*/ 1098252 w 6891715"/>
                <a:gd name="connsiteY1185" fmla="*/ 3643570 h 6367455"/>
                <a:gd name="connsiteX1186" fmla="*/ 1091214 w 6891715"/>
                <a:gd name="connsiteY1186" fmla="*/ 3650619 h 6367455"/>
                <a:gd name="connsiteX1187" fmla="*/ 1084229 w 6891715"/>
                <a:gd name="connsiteY1187" fmla="*/ 3656978 h 6367455"/>
                <a:gd name="connsiteX1188" fmla="*/ 1075656 w 6891715"/>
                <a:gd name="connsiteY1188" fmla="*/ 3662384 h 6367455"/>
                <a:gd name="connsiteX1189" fmla="*/ 1075339 w 6891715"/>
                <a:gd name="connsiteY1189" fmla="*/ 3663020 h 6367455"/>
                <a:gd name="connsiteX1190" fmla="*/ 1075022 w 6891715"/>
                <a:gd name="connsiteY1190" fmla="*/ 3663338 h 6367455"/>
                <a:gd name="connsiteX1191" fmla="*/ 1074069 w 6891715"/>
                <a:gd name="connsiteY1191" fmla="*/ 3663974 h 6367455"/>
                <a:gd name="connsiteX1192" fmla="*/ 1073116 w 6891715"/>
                <a:gd name="connsiteY1192" fmla="*/ 3664928 h 6367455"/>
                <a:gd name="connsiteX1193" fmla="*/ 1071846 w 6891715"/>
                <a:gd name="connsiteY1193" fmla="*/ 3664928 h 6367455"/>
                <a:gd name="connsiteX1194" fmla="*/ 1069624 w 6891715"/>
                <a:gd name="connsiteY1194" fmla="*/ 3664928 h 6367455"/>
                <a:gd name="connsiteX1195" fmla="*/ 1067084 w 6891715"/>
                <a:gd name="connsiteY1195" fmla="*/ 3664610 h 6367455"/>
                <a:gd name="connsiteX1196" fmla="*/ 1062322 w 6891715"/>
                <a:gd name="connsiteY1196" fmla="*/ 3663020 h 6367455"/>
                <a:gd name="connsiteX1197" fmla="*/ 1058829 w 6891715"/>
                <a:gd name="connsiteY1197" fmla="*/ 3661748 h 6367455"/>
                <a:gd name="connsiteX1198" fmla="*/ 1056608 w 6891715"/>
                <a:gd name="connsiteY1198" fmla="*/ 3660158 h 6367455"/>
                <a:gd name="connsiteX1199" fmla="*/ 1053430 w 6891715"/>
                <a:gd name="connsiteY1199" fmla="*/ 3671924 h 6367455"/>
                <a:gd name="connsiteX1200" fmla="*/ 1058829 w 6891715"/>
                <a:gd name="connsiteY1200" fmla="*/ 3705631 h 6367455"/>
                <a:gd name="connsiteX1201" fmla="*/ 1075339 w 6891715"/>
                <a:gd name="connsiteY1201" fmla="*/ 3726618 h 6367455"/>
                <a:gd name="connsiteX1202" fmla="*/ 1065813 w 6891715"/>
                <a:gd name="connsiteY1202" fmla="*/ 3745698 h 6367455"/>
                <a:gd name="connsiteX1203" fmla="*/ 1071211 w 6891715"/>
                <a:gd name="connsiteY1203" fmla="*/ 3771137 h 6367455"/>
                <a:gd name="connsiteX1204" fmla="*/ 1085499 w 6891715"/>
                <a:gd name="connsiteY1204" fmla="*/ 3832191 h 6367455"/>
                <a:gd name="connsiteX1205" fmla="*/ 1076291 w 6891715"/>
                <a:gd name="connsiteY1205" fmla="*/ 3856359 h 6367455"/>
                <a:gd name="connsiteX1206" fmla="*/ 1058512 w 6891715"/>
                <a:gd name="connsiteY1206" fmla="*/ 3904057 h 6367455"/>
                <a:gd name="connsiteX1207" fmla="*/ 1054703 w 6891715"/>
                <a:gd name="connsiteY1207" fmla="*/ 3919957 h 6367455"/>
                <a:gd name="connsiteX1208" fmla="*/ 1045176 w 6891715"/>
                <a:gd name="connsiteY1208" fmla="*/ 3919957 h 6367455"/>
                <a:gd name="connsiteX1209" fmla="*/ 1047398 w 6891715"/>
                <a:gd name="connsiteY1209" fmla="*/ 3927271 h 6367455"/>
                <a:gd name="connsiteX1210" fmla="*/ 1061051 w 6891715"/>
                <a:gd name="connsiteY1210" fmla="*/ 3946032 h 6367455"/>
                <a:gd name="connsiteX1211" fmla="*/ 1047398 w 6891715"/>
                <a:gd name="connsiteY1211" fmla="*/ 3948576 h 6367455"/>
                <a:gd name="connsiteX1212" fmla="*/ 1026443 w 6891715"/>
                <a:gd name="connsiteY1212" fmla="*/ 3943170 h 6367455"/>
                <a:gd name="connsiteX1213" fmla="*/ 1005171 w 6891715"/>
                <a:gd name="connsiteY1213" fmla="*/ 3951120 h 6367455"/>
                <a:gd name="connsiteX1214" fmla="*/ 1001043 w 6891715"/>
                <a:gd name="connsiteY1214" fmla="*/ 3935220 h 6367455"/>
                <a:gd name="connsiteX1215" fmla="*/ 993433 w 6891715"/>
                <a:gd name="connsiteY1215" fmla="*/ 3940308 h 6367455"/>
                <a:gd name="connsiteX1216" fmla="*/ 987082 w 6891715"/>
                <a:gd name="connsiteY1216" fmla="*/ 3954300 h 6367455"/>
                <a:gd name="connsiteX1217" fmla="*/ 955649 w 6891715"/>
                <a:gd name="connsiteY1217" fmla="*/ 3964157 h 6367455"/>
                <a:gd name="connsiteX1218" fmla="*/ 934376 w 6891715"/>
                <a:gd name="connsiteY1218" fmla="*/ 3975923 h 6367455"/>
                <a:gd name="connsiteX1219" fmla="*/ 925169 w 6891715"/>
                <a:gd name="connsiteY1219" fmla="*/ 3988643 h 6367455"/>
                <a:gd name="connsiteX1220" fmla="*/ 913738 w 6891715"/>
                <a:gd name="connsiteY1220" fmla="*/ 3985463 h 6367455"/>
                <a:gd name="connsiteX1221" fmla="*/ 907071 w 6891715"/>
                <a:gd name="connsiteY1221" fmla="*/ 3998182 h 6367455"/>
                <a:gd name="connsiteX1222" fmla="*/ 893418 w 6891715"/>
                <a:gd name="connsiteY1222" fmla="*/ 4000726 h 6367455"/>
                <a:gd name="connsiteX1223" fmla="*/ 882940 w 6891715"/>
                <a:gd name="connsiteY1223" fmla="*/ 4010266 h 6367455"/>
                <a:gd name="connsiteX1224" fmla="*/ 873098 w 6891715"/>
                <a:gd name="connsiteY1224" fmla="*/ 4001680 h 6367455"/>
                <a:gd name="connsiteX1225" fmla="*/ 877543 w 6891715"/>
                <a:gd name="connsiteY1225" fmla="*/ 3986735 h 6367455"/>
                <a:gd name="connsiteX1226" fmla="*/ 869922 w 6891715"/>
                <a:gd name="connsiteY1226" fmla="*/ 3993095 h 6367455"/>
                <a:gd name="connsiteX1227" fmla="*/ 862620 w 6891715"/>
                <a:gd name="connsiteY1227" fmla="*/ 3992459 h 6367455"/>
                <a:gd name="connsiteX1228" fmla="*/ 859762 w 6891715"/>
                <a:gd name="connsiteY1228" fmla="*/ 4004224 h 6367455"/>
                <a:gd name="connsiteX1229" fmla="*/ 865795 w 6891715"/>
                <a:gd name="connsiteY1229" fmla="*/ 4004860 h 6367455"/>
                <a:gd name="connsiteX1230" fmla="*/ 864208 w 6891715"/>
                <a:gd name="connsiteY1230" fmla="*/ 4013446 h 6367455"/>
                <a:gd name="connsiteX1231" fmla="*/ 867382 w 6891715"/>
                <a:gd name="connsiteY1231" fmla="*/ 4022986 h 6367455"/>
                <a:gd name="connsiteX1232" fmla="*/ 849285 w 6891715"/>
                <a:gd name="connsiteY1232" fmla="*/ 4022032 h 6367455"/>
                <a:gd name="connsiteX1233" fmla="*/ 843888 w 6891715"/>
                <a:gd name="connsiteY1233" fmla="*/ 4031571 h 6367455"/>
                <a:gd name="connsiteX1234" fmla="*/ 832140 w 6891715"/>
                <a:gd name="connsiteY1234" fmla="*/ 4031889 h 6367455"/>
                <a:gd name="connsiteX1235" fmla="*/ 825155 w 6891715"/>
                <a:gd name="connsiteY1235" fmla="*/ 4042383 h 6367455"/>
                <a:gd name="connsiteX1236" fmla="*/ 813407 w 6891715"/>
                <a:gd name="connsiteY1236" fmla="*/ 4045563 h 6367455"/>
                <a:gd name="connsiteX1237" fmla="*/ 799754 w 6891715"/>
                <a:gd name="connsiteY1237" fmla="*/ 4050015 h 6367455"/>
                <a:gd name="connsiteX1238" fmla="*/ 769909 w 6891715"/>
                <a:gd name="connsiteY1238" fmla="*/ 4045881 h 6367455"/>
                <a:gd name="connsiteX1239" fmla="*/ 762607 w 6891715"/>
                <a:gd name="connsiteY1239" fmla="*/ 4042701 h 6367455"/>
                <a:gd name="connsiteX1240" fmla="*/ 756575 w 6891715"/>
                <a:gd name="connsiteY1240" fmla="*/ 4048107 h 6367455"/>
                <a:gd name="connsiteX1241" fmla="*/ 737526 w 6891715"/>
                <a:gd name="connsiteY1241" fmla="*/ 4052877 h 6367455"/>
                <a:gd name="connsiteX1242" fmla="*/ 737526 w 6891715"/>
                <a:gd name="connsiteY1242" fmla="*/ 4045245 h 6367455"/>
                <a:gd name="connsiteX1243" fmla="*/ 725779 w 6891715"/>
                <a:gd name="connsiteY1243" fmla="*/ 4042065 h 6367455"/>
                <a:gd name="connsiteX1244" fmla="*/ 735938 w 6891715"/>
                <a:gd name="connsiteY1244" fmla="*/ 4033479 h 6367455"/>
                <a:gd name="connsiteX1245" fmla="*/ 743558 w 6891715"/>
                <a:gd name="connsiteY1245" fmla="*/ 4033479 h 6367455"/>
                <a:gd name="connsiteX1246" fmla="*/ 764512 w 6891715"/>
                <a:gd name="connsiteY1246" fmla="*/ 4022986 h 6367455"/>
                <a:gd name="connsiteX1247" fmla="*/ 750860 w 6891715"/>
                <a:gd name="connsiteY1247" fmla="*/ 4020760 h 6367455"/>
                <a:gd name="connsiteX1248" fmla="*/ 758162 w 6891715"/>
                <a:gd name="connsiteY1248" fmla="*/ 4013446 h 6367455"/>
                <a:gd name="connsiteX1249" fmla="*/ 735938 w 6891715"/>
                <a:gd name="connsiteY1249" fmla="*/ 4019806 h 6367455"/>
                <a:gd name="connsiteX1250" fmla="*/ 724191 w 6891715"/>
                <a:gd name="connsiteY1250" fmla="*/ 4021396 h 6367455"/>
                <a:gd name="connsiteX1251" fmla="*/ 714667 w 6891715"/>
                <a:gd name="connsiteY1251" fmla="*/ 4031889 h 6367455"/>
                <a:gd name="connsiteX1252" fmla="*/ 704507 w 6891715"/>
                <a:gd name="connsiteY1252" fmla="*/ 4040475 h 6367455"/>
                <a:gd name="connsiteX1253" fmla="*/ 691809 w 6891715"/>
                <a:gd name="connsiteY1253" fmla="*/ 4039203 h 6367455"/>
                <a:gd name="connsiteX1254" fmla="*/ 707683 w 6891715"/>
                <a:gd name="connsiteY1254" fmla="*/ 4032843 h 6367455"/>
                <a:gd name="connsiteX1255" fmla="*/ 716889 w 6891715"/>
                <a:gd name="connsiteY1255" fmla="*/ 4012810 h 6367455"/>
                <a:gd name="connsiteX1256" fmla="*/ 739113 w 6891715"/>
                <a:gd name="connsiteY1256" fmla="*/ 4005178 h 6367455"/>
                <a:gd name="connsiteX1257" fmla="*/ 744193 w 6891715"/>
                <a:gd name="connsiteY1257" fmla="*/ 4001044 h 6367455"/>
                <a:gd name="connsiteX1258" fmla="*/ 733399 w 6891715"/>
                <a:gd name="connsiteY1258" fmla="*/ 3994685 h 6367455"/>
                <a:gd name="connsiteX1259" fmla="*/ 710540 w 6891715"/>
                <a:gd name="connsiteY1259" fmla="*/ 4005178 h 6367455"/>
                <a:gd name="connsiteX1260" fmla="*/ 703238 w 6891715"/>
                <a:gd name="connsiteY1260" fmla="*/ 4010584 h 6367455"/>
                <a:gd name="connsiteX1261" fmla="*/ 693396 w 6891715"/>
                <a:gd name="connsiteY1261" fmla="*/ 3999136 h 6367455"/>
                <a:gd name="connsiteX1262" fmla="*/ 673394 w 6891715"/>
                <a:gd name="connsiteY1262" fmla="*/ 4000408 h 6367455"/>
                <a:gd name="connsiteX1263" fmla="*/ 686093 w 6891715"/>
                <a:gd name="connsiteY1263" fmla="*/ 3986417 h 6367455"/>
                <a:gd name="connsiteX1264" fmla="*/ 703873 w 6891715"/>
                <a:gd name="connsiteY1264" fmla="*/ 3973697 h 6367455"/>
                <a:gd name="connsiteX1265" fmla="*/ 712444 w 6891715"/>
                <a:gd name="connsiteY1265" fmla="*/ 3970517 h 6367455"/>
                <a:gd name="connsiteX1266" fmla="*/ 728319 w 6891715"/>
                <a:gd name="connsiteY1266" fmla="*/ 3965111 h 6367455"/>
                <a:gd name="connsiteX1267" fmla="*/ 726097 w 6891715"/>
                <a:gd name="connsiteY1267" fmla="*/ 3960978 h 6367455"/>
                <a:gd name="connsiteX1268" fmla="*/ 713397 w 6891715"/>
                <a:gd name="connsiteY1268" fmla="*/ 3960978 h 6367455"/>
                <a:gd name="connsiteX1269" fmla="*/ 697523 w 6891715"/>
                <a:gd name="connsiteY1269" fmla="*/ 3959388 h 6367455"/>
                <a:gd name="connsiteX1270" fmla="*/ 671807 w 6891715"/>
                <a:gd name="connsiteY1270" fmla="*/ 3958116 h 6367455"/>
                <a:gd name="connsiteX1271" fmla="*/ 666727 w 6891715"/>
                <a:gd name="connsiteY1271" fmla="*/ 3950166 h 6367455"/>
                <a:gd name="connsiteX1272" fmla="*/ 671489 w 6891715"/>
                <a:gd name="connsiteY1272" fmla="*/ 3936174 h 6367455"/>
                <a:gd name="connsiteX1273" fmla="*/ 679109 w 6891715"/>
                <a:gd name="connsiteY1273" fmla="*/ 3935220 h 6367455"/>
                <a:gd name="connsiteX1274" fmla="*/ 702286 w 6891715"/>
                <a:gd name="connsiteY1274" fmla="*/ 3929496 h 6367455"/>
                <a:gd name="connsiteX1275" fmla="*/ 695936 w 6891715"/>
                <a:gd name="connsiteY1275" fmla="*/ 3944442 h 6367455"/>
                <a:gd name="connsiteX1276" fmla="*/ 708635 w 6891715"/>
                <a:gd name="connsiteY1276" fmla="*/ 3933630 h 6367455"/>
                <a:gd name="connsiteX1277" fmla="*/ 714032 w 6891715"/>
                <a:gd name="connsiteY1277" fmla="*/ 3941898 h 6367455"/>
                <a:gd name="connsiteX1278" fmla="*/ 723556 w 6891715"/>
                <a:gd name="connsiteY1278" fmla="*/ 3945078 h 6367455"/>
                <a:gd name="connsiteX1279" fmla="*/ 744828 w 6891715"/>
                <a:gd name="connsiteY1279" fmla="*/ 3944124 h 6367455"/>
                <a:gd name="connsiteX1280" fmla="*/ 729906 w 6891715"/>
                <a:gd name="connsiteY1280" fmla="*/ 3937764 h 6367455"/>
                <a:gd name="connsiteX1281" fmla="*/ 721335 w 6891715"/>
                <a:gd name="connsiteY1281" fmla="*/ 3924091 h 6367455"/>
                <a:gd name="connsiteX1282" fmla="*/ 735938 w 6891715"/>
                <a:gd name="connsiteY1282" fmla="*/ 3917413 h 6367455"/>
                <a:gd name="connsiteX1283" fmla="*/ 738161 w 6891715"/>
                <a:gd name="connsiteY1283" fmla="*/ 3899605 h 6367455"/>
                <a:gd name="connsiteX1284" fmla="*/ 748638 w 6891715"/>
                <a:gd name="connsiteY1284" fmla="*/ 3896425 h 6367455"/>
                <a:gd name="connsiteX1285" fmla="*/ 772766 w 6891715"/>
                <a:gd name="connsiteY1285" fmla="*/ 3895153 h 6367455"/>
                <a:gd name="connsiteX1286" fmla="*/ 801341 w 6891715"/>
                <a:gd name="connsiteY1286" fmla="*/ 3884024 h 6367455"/>
                <a:gd name="connsiteX1287" fmla="*/ 818487 w 6891715"/>
                <a:gd name="connsiteY1287" fmla="*/ 3880844 h 6367455"/>
                <a:gd name="connsiteX1288" fmla="*/ 842936 w 6891715"/>
                <a:gd name="connsiteY1288" fmla="*/ 3884978 h 6367455"/>
                <a:gd name="connsiteX1289" fmla="*/ 838491 w 6891715"/>
                <a:gd name="connsiteY1289" fmla="*/ 3879890 h 6367455"/>
                <a:gd name="connsiteX1290" fmla="*/ 818487 w 6891715"/>
                <a:gd name="connsiteY1290" fmla="*/ 3875756 h 6367455"/>
                <a:gd name="connsiteX1291" fmla="*/ 806739 w 6891715"/>
                <a:gd name="connsiteY1291" fmla="*/ 3872576 h 6367455"/>
                <a:gd name="connsiteX1292" fmla="*/ 809597 w 6891715"/>
                <a:gd name="connsiteY1292" fmla="*/ 3861128 h 6367455"/>
                <a:gd name="connsiteX1293" fmla="*/ 815947 w 6891715"/>
                <a:gd name="connsiteY1293" fmla="*/ 3846183 h 6367455"/>
                <a:gd name="connsiteX1294" fmla="*/ 805469 w 6891715"/>
                <a:gd name="connsiteY1294" fmla="*/ 3851589 h 6367455"/>
                <a:gd name="connsiteX1295" fmla="*/ 790863 w 6891715"/>
                <a:gd name="connsiteY1295" fmla="*/ 3871622 h 6367455"/>
                <a:gd name="connsiteX1296" fmla="*/ 780068 w 6891715"/>
                <a:gd name="connsiteY1296" fmla="*/ 3876074 h 6367455"/>
                <a:gd name="connsiteX1297" fmla="*/ 761019 w 6891715"/>
                <a:gd name="connsiteY1297" fmla="*/ 3880526 h 6367455"/>
                <a:gd name="connsiteX1298" fmla="*/ 753717 w 6891715"/>
                <a:gd name="connsiteY1298" fmla="*/ 3881798 h 6367455"/>
                <a:gd name="connsiteX1299" fmla="*/ 755940 w 6891715"/>
                <a:gd name="connsiteY1299" fmla="*/ 3886568 h 6367455"/>
                <a:gd name="connsiteX1300" fmla="*/ 738161 w 6891715"/>
                <a:gd name="connsiteY1300" fmla="*/ 3886886 h 6367455"/>
                <a:gd name="connsiteX1301" fmla="*/ 719112 w 6891715"/>
                <a:gd name="connsiteY1301" fmla="*/ 3895471 h 6367455"/>
                <a:gd name="connsiteX1302" fmla="*/ 715937 w 6891715"/>
                <a:gd name="connsiteY1302" fmla="*/ 3888476 h 6367455"/>
                <a:gd name="connsiteX1303" fmla="*/ 752765 w 6891715"/>
                <a:gd name="connsiteY1303" fmla="*/ 3870032 h 6367455"/>
                <a:gd name="connsiteX1304" fmla="*/ 760702 w 6891715"/>
                <a:gd name="connsiteY1304" fmla="*/ 3848727 h 6367455"/>
                <a:gd name="connsiteX1305" fmla="*/ 776576 w 6891715"/>
                <a:gd name="connsiteY1305" fmla="*/ 3837915 h 6367455"/>
                <a:gd name="connsiteX1306" fmla="*/ 774672 w 6891715"/>
                <a:gd name="connsiteY1306" fmla="*/ 3832827 h 6367455"/>
                <a:gd name="connsiteX1307" fmla="*/ 762925 w 6891715"/>
                <a:gd name="connsiteY1307" fmla="*/ 3833781 h 6367455"/>
                <a:gd name="connsiteX1308" fmla="*/ 774037 w 6891715"/>
                <a:gd name="connsiteY1308" fmla="*/ 3807706 h 6367455"/>
                <a:gd name="connsiteX1309" fmla="*/ 792133 w 6891715"/>
                <a:gd name="connsiteY1309" fmla="*/ 3795622 h 6367455"/>
                <a:gd name="connsiteX1310" fmla="*/ 816582 w 6891715"/>
                <a:gd name="connsiteY1310" fmla="*/ 3799756 h 6367455"/>
                <a:gd name="connsiteX1311" fmla="*/ 808962 w 6891715"/>
                <a:gd name="connsiteY1311" fmla="*/ 3783857 h 6367455"/>
                <a:gd name="connsiteX1312" fmla="*/ 810867 w 6891715"/>
                <a:gd name="connsiteY1312" fmla="*/ 3772091 h 6367455"/>
                <a:gd name="connsiteX1313" fmla="*/ 796261 w 6891715"/>
                <a:gd name="connsiteY1313" fmla="*/ 3781949 h 6367455"/>
                <a:gd name="connsiteX1314" fmla="*/ 754035 w 6891715"/>
                <a:gd name="connsiteY1314" fmla="*/ 3782585 h 6367455"/>
                <a:gd name="connsiteX1315" fmla="*/ 746733 w 6891715"/>
                <a:gd name="connsiteY1315" fmla="*/ 3776225 h 6367455"/>
                <a:gd name="connsiteX1316" fmla="*/ 746098 w 6891715"/>
                <a:gd name="connsiteY1316" fmla="*/ 3760007 h 6367455"/>
                <a:gd name="connsiteX1317" fmla="*/ 733716 w 6891715"/>
                <a:gd name="connsiteY1317" fmla="*/ 3772727 h 6367455"/>
                <a:gd name="connsiteX1318" fmla="*/ 725462 w 6891715"/>
                <a:gd name="connsiteY1318" fmla="*/ 3773363 h 6367455"/>
                <a:gd name="connsiteX1319" fmla="*/ 722922 w 6891715"/>
                <a:gd name="connsiteY1319" fmla="*/ 3762551 h 6367455"/>
                <a:gd name="connsiteX1320" fmla="*/ 708317 w 6891715"/>
                <a:gd name="connsiteY1320" fmla="*/ 3761597 h 6367455"/>
                <a:gd name="connsiteX1321" fmla="*/ 703873 w 6891715"/>
                <a:gd name="connsiteY1321" fmla="*/ 3755238 h 6367455"/>
                <a:gd name="connsiteX1322" fmla="*/ 689903 w 6891715"/>
                <a:gd name="connsiteY1322" fmla="*/ 3743790 h 6367455"/>
                <a:gd name="connsiteX1323" fmla="*/ 702603 w 6891715"/>
                <a:gd name="connsiteY1323" fmla="*/ 3727890 h 6367455"/>
                <a:gd name="connsiteX1324" fmla="*/ 717207 w 6891715"/>
                <a:gd name="connsiteY1324" fmla="*/ 3722484 h 6367455"/>
                <a:gd name="connsiteX1325" fmla="*/ 723556 w 6891715"/>
                <a:gd name="connsiteY1325" fmla="*/ 3704359 h 6367455"/>
                <a:gd name="connsiteX1326" fmla="*/ 752130 w 6891715"/>
                <a:gd name="connsiteY1326" fmla="*/ 3696727 h 6367455"/>
                <a:gd name="connsiteX1327" fmla="*/ 745463 w 6891715"/>
                <a:gd name="connsiteY1327" fmla="*/ 3691639 h 6367455"/>
                <a:gd name="connsiteX1328" fmla="*/ 744511 w 6891715"/>
                <a:gd name="connsiteY1328" fmla="*/ 3682100 h 6367455"/>
                <a:gd name="connsiteX1329" fmla="*/ 727366 w 6891715"/>
                <a:gd name="connsiteY1329" fmla="*/ 3684326 h 6367455"/>
                <a:gd name="connsiteX1330" fmla="*/ 719429 w 6891715"/>
                <a:gd name="connsiteY1330" fmla="*/ 3690685 h 6367455"/>
                <a:gd name="connsiteX1331" fmla="*/ 711492 w 6891715"/>
                <a:gd name="connsiteY1331" fmla="*/ 3679238 h 6367455"/>
                <a:gd name="connsiteX1332" fmla="*/ 713137 w 6891715"/>
                <a:gd name="connsiteY1332" fmla="*/ 3667467 h 6367455"/>
                <a:gd name="connsiteX1333" fmla="*/ 709077 w 6891715"/>
                <a:gd name="connsiteY1333" fmla="*/ 3678226 h 6367455"/>
                <a:gd name="connsiteX1334" fmla="*/ 687363 w 6891715"/>
                <a:gd name="connsiteY1334" fmla="*/ 3666796 h 6367455"/>
                <a:gd name="connsiteX1335" fmla="*/ 708146 w 6891715"/>
                <a:gd name="connsiteY1335" fmla="*/ 3662351 h 6367455"/>
                <a:gd name="connsiteX1336" fmla="*/ 713618 w 6891715"/>
                <a:gd name="connsiteY1336" fmla="*/ 3664031 h 6367455"/>
                <a:gd name="connsiteX1337" fmla="*/ 713715 w 6891715"/>
                <a:gd name="connsiteY1337" fmla="*/ 3663338 h 6367455"/>
                <a:gd name="connsiteX1338" fmla="*/ 731811 w 6891715"/>
                <a:gd name="connsiteY1338" fmla="*/ 3667790 h 6367455"/>
                <a:gd name="connsiteX1339" fmla="*/ 728637 w 6891715"/>
                <a:gd name="connsiteY1339" fmla="*/ 3656978 h 6367455"/>
                <a:gd name="connsiteX1340" fmla="*/ 717842 w 6891715"/>
                <a:gd name="connsiteY1340" fmla="*/ 3653798 h 6367455"/>
                <a:gd name="connsiteX1341" fmla="*/ 713397 w 6891715"/>
                <a:gd name="connsiteY1341" fmla="*/ 3637263 h 6367455"/>
                <a:gd name="connsiteX1342" fmla="*/ 731493 w 6891715"/>
                <a:gd name="connsiteY1342" fmla="*/ 3629313 h 6367455"/>
                <a:gd name="connsiteX1343" fmla="*/ 734351 w 6891715"/>
                <a:gd name="connsiteY1343" fmla="*/ 3608644 h 6367455"/>
                <a:gd name="connsiteX1344" fmla="*/ 756575 w 6891715"/>
                <a:gd name="connsiteY1344" fmla="*/ 3612460 h 6367455"/>
                <a:gd name="connsiteX1345" fmla="*/ 769274 w 6891715"/>
                <a:gd name="connsiteY1345" fmla="*/ 3610234 h 6367455"/>
                <a:gd name="connsiteX1346" fmla="*/ 781974 w 6891715"/>
                <a:gd name="connsiteY1346" fmla="*/ 3619456 h 6367455"/>
                <a:gd name="connsiteX1347" fmla="*/ 783244 w 6891715"/>
                <a:gd name="connsiteY1347" fmla="*/ 3628995 h 6367455"/>
                <a:gd name="connsiteX1348" fmla="*/ 797214 w 6891715"/>
                <a:gd name="connsiteY1348" fmla="*/ 3634401 h 6367455"/>
                <a:gd name="connsiteX1349" fmla="*/ 792451 w 6891715"/>
                <a:gd name="connsiteY1349" fmla="*/ 3621681 h 6367455"/>
                <a:gd name="connsiteX1350" fmla="*/ 805469 w 6891715"/>
                <a:gd name="connsiteY1350" fmla="*/ 3610870 h 6367455"/>
                <a:gd name="connsiteX1351" fmla="*/ 823250 w 6891715"/>
                <a:gd name="connsiteY1351" fmla="*/ 3618184 h 6367455"/>
                <a:gd name="connsiteX1352" fmla="*/ 839443 w 6891715"/>
                <a:gd name="connsiteY1352" fmla="*/ 3627723 h 6367455"/>
                <a:gd name="connsiteX1353" fmla="*/ 845792 w 6891715"/>
                <a:gd name="connsiteY1353" fmla="*/ 3628359 h 6367455"/>
                <a:gd name="connsiteX1354" fmla="*/ 846428 w 6891715"/>
                <a:gd name="connsiteY1354" fmla="*/ 3609598 h 6367455"/>
                <a:gd name="connsiteX1355" fmla="*/ 837855 w 6891715"/>
                <a:gd name="connsiteY1355" fmla="*/ 3592426 h 6367455"/>
                <a:gd name="connsiteX1356" fmla="*/ 850555 w 6891715"/>
                <a:gd name="connsiteY1356" fmla="*/ 3578753 h 6367455"/>
                <a:gd name="connsiteX1357" fmla="*/ 867382 w 6891715"/>
                <a:gd name="connsiteY1357" fmla="*/ 3578753 h 6367455"/>
                <a:gd name="connsiteX1358" fmla="*/ 877860 w 6891715"/>
                <a:gd name="connsiteY1358" fmla="*/ 3557447 h 6367455"/>
                <a:gd name="connsiteX1359" fmla="*/ 861985 w 6891715"/>
                <a:gd name="connsiteY1359" fmla="*/ 3554267 h 6367455"/>
                <a:gd name="connsiteX1360" fmla="*/ 841666 w 6891715"/>
                <a:gd name="connsiteY1360" fmla="*/ 3559991 h 6367455"/>
                <a:gd name="connsiteX1361" fmla="*/ 823567 w 6891715"/>
                <a:gd name="connsiteY1361" fmla="*/ 3549180 h 6367455"/>
                <a:gd name="connsiteX1362" fmla="*/ 830235 w 6891715"/>
                <a:gd name="connsiteY1362" fmla="*/ 3539004 h 6367455"/>
                <a:gd name="connsiteX1363" fmla="*/ 840396 w 6891715"/>
                <a:gd name="connsiteY1363" fmla="*/ 3528192 h 6367455"/>
                <a:gd name="connsiteX1364" fmla="*/ 862620 w 6891715"/>
                <a:gd name="connsiteY1364" fmla="*/ 3519606 h 6367455"/>
                <a:gd name="connsiteX1365" fmla="*/ 858492 w 6891715"/>
                <a:gd name="connsiteY1365" fmla="*/ 3510067 h 6367455"/>
                <a:gd name="connsiteX1366" fmla="*/ 855318 w 6891715"/>
                <a:gd name="connsiteY1366" fmla="*/ 3497665 h 6367455"/>
                <a:gd name="connsiteX1367" fmla="*/ 870875 w 6891715"/>
                <a:gd name="connsiteY1367" fmla="*/ 3480494 h 6367455"/>
                <a:gd name="connsiteX1368" fmla="*/ 886750 w 6891715"/>
                <a:gd name="connsiteY1368" fmla="*/ 3474770 h 6367455"/>
                <a:gd name="connsiteX1369" fmla="*/ 892783 w 6891715"/>
                <a:gd name="connsiteY1369" fmla="*/ 3461096 h 6367455"/>
                <a:gd name="connsiteX1370" fmla="*/ 911833 w 6891715"/>
                <a:gd name="connsiteY1370" fmla="*/ 3464276 h 6367455"/>
                <a:gd name="connsiteX1371" fmla="*/ 908658 w 6891715"/>
                <a:gd name="connsiteY1371" fmla="*/ 3456962 h 6367455"/>
                <a:gd name="connsiteX1372" fmla="*/ 924533 w 6891715"/>
                <a:gd name="connsiteY1372" fmla="*/ 3451556 h 6367455"/>
                <a:gd name="connsiteX1373" fmla="*/ 941679 w 6891715"/>
                <a:gd name="connsiteY1373" fmla="*/ 3470318 h 6367455"/>
                <a:gd name="connsiteX1374" fmla="*/ 931201 w 6891715"/>
                <a:gd name="connsiteY1374" fmla="*/ 3495757 h 6367455"/>
                <a:gd name="connsiteX1375" fmla="*/ 943901 w 6891715"/>
                <a:gd name="connsiteY1375" fmla="*/ 3496393 h 6367455"/>
                <a:gd name="connsiteX1376" fmla="*/ 952157 w 6891715"/>
                <a:gd name="connsiteY1376" fmla="*/ 3479858 h 6367455"/>
                <a:gd name="connsiteX1377" fmla="*/ 948029 w 6891715"/>
                <a:gd name="connsiteY1377" fmla="*/ 3453464 h 6367455"/>
                <a:gd name="connsiteX1378" fmla="*/ 961364 w 6891715"/>
                <a:gd name="connsiteY1378" fmla="*/ 3453464 h 6367455"/>
                <a:gd name="connsiteX1379" fmla="*/ 3068524 w 6891715"/>
                <a:gd name="connsiteY1379" fmla="*/ 3432164 h 6367455"/>
                <a:gd name="connsiteX1380" fmla="*/ 3099111 w 6891715"/>
                <a:gd name="connsiteY1380" fmla="*/ 3458846 h 6367455"/>
                <a:gd name="connsiteX1381" fmla="*/ 3103526 w 6891715"/>
                <a:gd name="connsiteY1381" fmla="*/ 3464378 h 6367455"/>
                <a:gd name="connsiteX1382" fmla="*/ 3097535 w 6891715"/>
                <a:gd name="connsiteY1382" fmla="*/ 3484552 h 6367455"/>
                <a:gd name="connsiteX1383" fmla="*/ 3057488 w 6891715"/>
                <a:gd name="connsiteY1383" fmla="*/ 3462425 h 6367455"/>
                <a:gd name="connsiteX1384" fmla="*/ 3059065 w 6891715"/>
                <a:gd name="connsiteY1384" fmla="*/ 3441926 h 6367455"/>
                <a:gd name="connsiteX1385" fmla="*/ 2463763 w 6891715"/>
                <a:gd name="connsiteY1385" fmla="*/ 3408351 h 6367455"/>
                <a:gd name="connsiteX1386" fmla="*/ 2474876 w 6891715"/>
                <a:gd name="connsiteY1386" fmla="*/ 3421051 h 6367455"/>
                <a:gd name="connsiteX1387" fmla="*/ 2466303 w 6891715"/>
                <a:gd name="connsiteY1387" fmla="*/ 3420165 h 6367455"/>
                <a:gd name="connsiteX1388" fmla="*/ 2454238 w 6891715"/>
                <a:gd name="connsiteY1388" fmla="*/ 3410123 h 6367455"/>
                <a:gd name="connsiteX1389" fmla="*/ 2674737 w 6891715"/>
                <a:gd name="connsiteY1389" fmla="*/ 3390889 h 6367455"/>
                <a:gd name="connsiteX1390" fmla="*/ 2681250 w 6891715"/>
                <a:gd name="connsiteY1390" fmla="*/ 3409169 h 6367455"/>
                <a:gd name="connsiteX1391" fmla="*/ 2674086 w 6891715"/>
                <a:gd name="connsiteY1391" fmla="*/ 3422639 h 6367455"/>
                <a:gd name="connsiteX1392" fmla="*/ 2668550 w 6891715"/>
                <a:gd name="connsiteY1392" fmla="*/ 3409169 h 6367455"/>
                <a:gd name="connsiteX1393" fmla="*/ 2669201 w 6891715"/>
                <a:gd name="connsiteY1393" fmla="*/ 3392172 h 6367455"/>
                <a:gd name="connsiteX1394" fmla="*/ 2629274 w 6891715"/>
                <a:gd name="connsiteY1394" fmla="*/ 3381364 h 6367455"/>
                <a:gd name="connsiteX1395" fmla="*/ 2653567 w 6891715"/>
                <a:gd name="connsiteY1395" fmla="*/ 3390766 h 6367455"/>
                <a:gd name="connsiteX1396" fmla="*/ 2656722 w 6891715"/>
                <a:gd name="connsiteY1396" fmla="*/ 3399854 h 6367455"/>
                <a:gd name="connsiteX1397" fmla="*/ 2660193 w 6891715"/>
                <a:gd name="connsiteY1397" fmla="*/ 3406122 h 6367455"/>
                <a:gd name="connsiteX1398" fmla="*/ 2664610 w 6891715"/>
                <a:gd name="connsiteY1398" fmla="*/ 3411449 h 6367455"/>
                <a:gd name="connsiteX1399" fmla="*/ 2668711 w 6891715"/>
                <a:gd name="connsiteY1399" fmla="*/ 3422732 h 6367455"/>
                <a:gd name="connsiteX1400" fmla="*/ 2689849 w 6891715"/>
                <a:gd name="connsiteY1400" fmla="*/ 3430880 h 6367455"/>
                <a:gd name="connsiteX1401" fmla="*/ 2693951 w 6891715"/>
                <a:gd name="connsiteY1401" fmla="*/ 3446236 h 6367455"/>
                <a:gd name="connsiteX1402" fmla="*/ 2687956 w 6891715"/>
                <a:gd name="connsiteY1402" fmla="*/ 3460025 h 6367455"/>
                <a:gd name="connsiteX1403" fmla="*/ 2677545 w 6891715"/>
                <a:gd name="connsiteY1403" fmla="*/ 3468173 h 6367455"/>
                <a:gd name="connsiteX1404" fmla="*/ 2660508 w 6891715"/>
                <a:gd name="connsiteY1404" fmla="*/ 3478202 h 6367455"/>
                <a:gd name="connsiteX1405" fmla="*/ 2640001 w 6891715"/>
                <a:gd name="connsiteY1405" fmla="*/ 3476008 h 6367455"/>
                <a:gd name="connsiteX1406" fmla="*/ 2627065 w 6891715"/>
                <a:gd name="connsiteY1406" fmla="*/ 3461592 h 6367455"/>
                <a:gd name="connsiteX1407" fmla="*/ 2634322 w 6891715"/>
                <a:gd name="connsiteY1407" fmla="*/ 3455324 h 6367455"/>
                <a:gd name="connsiteX1408" fmla="*/ 2622648 w 6891715"/>
                <a:gd name="connsiteY1408" fmla="*/ 3453131 h 6367455"/>
                <a:gd name="connsiteX1409" fmla="*/ 2620440 w 6891715"/>
                <a:gd name="connsiteY1409" fmla="*/ 3436834 h 6367455"/>
                <a:gd name="connsiteX1410" fmla="*/ 2603718 w 6891715"/>
                <a:gd name="connsiteY1410" fmla="*/ 3425239 h 6367455"/>
                <a:gd name="connsiteX1411" fmla="*/ 2593938 w 6891715"/>
                <a:gd name="connsiteY1411" fmla="*/ 3412076 h 6367455"/>
                <a:gd name="connsiteX1412" fmla="*/ 2595831 w 6891715"/>
                <a:gd name="connsiteY1412" fmla="*/ 3394213 h 6367455"/>
                <a:gd name="connsiteX1413" fmla="*/ 2608766 w 6891715"/>
                <a:gd name="connsiteY1413" fmla="*/ 3400481 h 6367455"/>
                <a:gd name="connsiteX1414" fmla="*/ 2620124 w 6891715"/>
                <a:gd name="connsiteY1414" fmla="*/ 3397033 h 6367455"/>
                <a:gd name="connsiteX1415" fmla="*/ 1157482 w 6891715"/>
                <a:gd name="connsiteY1415" fmla="*/ 3378189 h 6367455"/>
                <a:gd name="connsiteX1416" fmla="*/ 1165647 w 6891715"/>
                <a:gd name="connsiteY1416" fmla="*/ 3378189 h 6367455"/>
                <a:gd name="connsiteX1417" fmla="*/ 1168671 w 6891715"/>
                <a:gd name="connsiteY1417" fmla="*/ 3387857 h 6367455"/>
                <a:gd name="connsiteX1418" fmla="*/ 1174719 w 6891715"/>
                <a:gd name="connsiteY1418" fmla="*/ 3404938 h 6367455"/>
                <a:gd name="connsiteX1419" fmla="*/ 1171090 w 6891715"/>
                <a:gd name="connsiteY1419" fmla="*/ 3417829 h 6367455"/>
                <a:gd name="connsiteX1420" fmla="*/ 1165949 w 6891715"/>
                <a:gd name="connsiteY1420" fmla="*/ 3421052 h 6367455"/>
                <a:gd name="connsiteX1421" fmla="*/ 1153854 w 6891715"/>
                <a:gd name="connsiteY1421" fmla="*/ 3413639 h 6367455"/>
                <a:gd name="connsiteX1422" fmla="*/ 1149318 w 6891715"/>
                <a:gd name="connsiteY1422" fmla="*/ 3400748 h 6367455"/>
                <a:gd name="connsiteX1423" fmla="*/ 1151435 w 6891715"/>
                <a:gd name="connsiteY1423" fmla="*/ 3387857 h 6367455"/>
                <a:gd name="connsiteX1424" fmla="*/ 1072072 w 6891715"/>
                <a:gd name="connsiteY1424" fmla="*/ 3340094 h 6367455"/>
                <a:gd name="connsiteX1425" fmla="*/ 1080383 w 6891715"/>
                <a:gd name="connsiteY1425" fmla="*/ 3351711 h 6367455"/>
                <a:gd name="connsiteX1426" fmla="*/ 1080383 w 6891715"/>
                <a:gd name="connsiteY1426" fmla="*/ 3364272 h 6367455"/>
                <a:gd name="connsiteX1427" fmla="*/ 1085817 w 6891715"/>
                <a:gd name="connsiteY1427" fmla="*/ 3378398 h 6367455"/>
                <a:gd name="connsiteX1428" fmla="*/ 1073351 w 6891715"/>
                <a:gd name="connsiteY1428" fmla="*/ 3387819 h 6367455"/>
                <a:gd name="connsiteX1429" fmla="*/ 1067917 w 6891715"/>
                <a:gd name="connsiteY1429" fmla="*/ 3397239 h 6367455"/>
                <a:gd name="connsiteX1430" fmla="*/ 1057373 w 6891715"/>
                <a:gd name="connsiteY1430" fmla="*/ 3394727 h 6367455"/>
                <a:gd name="connsiteX1431" fmla="*/ 1055132 w 6891715"/>
                <a:gd name="connsiteY1431" fmla="*/ 3384992 h 6367455"/>
                <a:gd name="connsiteX1432" fmla="*/ 1061206 w 6891715"/>
                <a:gd name="connsiteY1432" fmla="*/ 3368354 h 6367455"/>
                <a:gd name="connsiteX1433" fmla="*/ 1051616 w 6891715"/>
                <a:gd name="connsiteY1433" fmla="*/ 3368354 h 6367455"/>
                <a:gd name="connsiteX1434" fmla="*/ 1043305 w 6891715"/>
                <a:gd name="connsiteY1434" fmla="*/ 3377770 h 6367455"/>
                <a:gd name="connsiteX1435" fmla="*/ 1039151 w 6891715"/>
                <a:gd name="connsiteY1435" fmla="*/ 3384050 h 6367455"/>
                <a:gd name="connsiteX1436" fmla="*/ 1038191 w 6891715"/>
                <a:gd name="connsiteY1436" fmla="*/ 3371807 h 6367455"/>
                <a:gd name="connsiteX1437" fmla="*/ 1047461 w 6891715"/>
                <a:gd name="connsiteY1437" fmla="*/ 3350769 h 6367455"/>
                <a:gd name="connsiteX1438" fmla="*/ 1055772 w 6891715"/>
                <a:gd name="connsiteY1438" fmla="*/ 3356735 h 6367455"/>
                <a:gd name="connsiteX1439" fmla="*/ 1062484 w 6891715"/>
                <a:gd name="connsiteY1439" fmla="*/ 3348571 h 6367455"/>
                <a:gd name="connsiteX1440" fmla="*/ 2665169 w 6891715"/>
                <a:gd name="connsiteY1440" fmla="*/ 3319452 h 6367455"/>
                <a:gd name="connsiteX1441" fmla="*/ 2676488 w 6891715"/>
                <a:gd name="connsiteY1441" fmla="*/ 3339638 h 6367455"/>
                <a:gd name="connsiteX1442" fmla="*/ 2670990 w 6891715"/>
                <a:gd name="connsiteY1442" fmla="*/ 3354377 h 6367455"/>
                <a:gd name="connsiteX1443" fmla="*/ 2659025 w 6891715"/>
                <a:gd name="connsiteY1443" fmla="*/ 3347008 h 6367455"/>
                <a:gd name="connsiteX1444" fmla="*/ 2670990 w 6891715"/>
                <a:gd name="connsiteY1444" fmla="*/ 3338356 h 6367455"/>
                <a:gd name="connsiteX1445" fmla="*/ 1084228 w 6891715"/>
                <a:gd name="connsiteY1445" fmla="*/ 3309929 h 6367455"/>
                <a:gd name="connsiteX1446" fmla="*/ 1082061 w 6891715"/>
                <a:gd name="connsiteY1446" fmla="*/ 3317834 h 6367455"/>
                <a:gd name="connsiteX1447" fmla="*/ 1071529 w 6891715"/>
                <a:gd name="connsiteY1447" fmla="*/ 3324217 h 6367455"/>
                <a:gd name="connsiteX1448" fmla="*/ 1074936 w 6891715"/>
                <a:gd name="connsiteY1448" fmla="*/ 3316010 h 6367455"/>
                <a:gd name="connsiteX1449" fmla="*/ 1113472 w 6891715"/>
                <a:gd name="connsiteY1449" fmla="*/ 3303579 h 6367455"/>
                <a:gd name="connsiteX1450" fmla="*/ 1114392 w 6891715"/>
                <a:gd name="connsiteY1450" fmla="*/ 3311286 h 6367455"/>
                <a:gd name="connsiteX1451" fmla="*/ 1103653 w 6891715"/>
                <a:gd name="connsiteY1451" fmla="*/ 3330557 h 6367455"/>
                <a:gd name="connsiteX1452" fmla="*/ 1101505 w 6891715"/>
                <a:gd name="connsiteY1452" fmla="*/ 3345010 h 6367455"/>
                <a:gd name="connsiteX1453" fmla="*/ 1089538 w 6891715"/>
                <a:gd name="connsiteY1453" fmla="*/ 3359143 h 6367455"/>
                <a:gd name="connsiteX1454" fmla="*/ 1082481 w 6891715"/>
                <a:gd name="connsiteY1454" fmla="*/ 3355288 h 6367455"/>
                <a:gd name="connsiteX1455" fmla="*/ 1083095 w 6891715"/>
                <a:gd name="connsiteY1455" fmla="*/ 3352398 h 6367455"/>
                <a:gd name="connsiteX1456" fmla="*/ 1077879 w 6891715"/>
                <a:gd name="connsiteY1456" fmla="*/ 3344048 h 6367455"/>
                <a:gd name="connsiteX1457" fmla="*/ 1094448 w 6891715"/>
                <a:gd name="connsiteY1457" fmla="*/ 3331521 h 6367455"/>
                <a:gd name="connsiteX1458" fmla="*/ 1089232 w 6891715"/>
                <a:gd name="connsiteY1458" fmla="*/ 3330557 h 6367455"/>
                <a:gd name="connsiteX1459" fmla="*/ 1102425 w 6891715"/>
                <a:gd name="connsiteY1459" fmla="*/ 3314499 h 6367455"/>
                <a:gd name="connsiteX1460" fmla="*/ 2832915 w 6891715"/>
                <a:gd name="connsiteY1460" fmla="*/ 3290876 h 6367455"/>
                <a:gd name="connsiteX1461" fmla="*/ 2848659 w 6891715"/>
                <a:gd name="connsiteY1461" fmla="*/ 3298814 h 6367455"/>
                <a:gd name="connsiteX1462" fmla="*/ 2852437 w 6891715"/>
                <a:gd name="connsiteY1462" fmla="*/ 3323262 h 6367455"/>
                <a:gd name="connsiteX1463" fmla="*/ 2858735 w 6891715"/>
                <a:gd name="connsiteY1463" fmla="*/ 3340090 h 6367455"/>
                <a:gd name="connsiteX1464" fmla="*/ 2859050 w 6891715"/>
                <a:gd name="connsiteY1464" fmla="*/ 3355965 h 6367455"/>
                <a:gd name="connsiteX1465" fmla="*/ 2825673 w 6891715"/>
                <a:gd name="connsiteY1465" fmla="*/ 3386761 h 6367455"/>
                <a:gd name="connsiteX1466" fmla="*/ 2826618 w 6891715"/>
                <a:gd name="connsiteY1466" fmla="*/ 3404859 h 6367455"/>
                <a:gd name="connsiteX1467" fmla="*/ 2846770 w 6891715"/>
                <a:gd name="connsiteY1467" fmla="*/ 3426766 h 6367455"/>
                <a:gd name="connsiteX1468" fmla="*/ 2831341 w 6891715"/>
                <a:gd name="connsiteY1468" fmla="*/ 3449944 h 6367455"/>
                <a:gd name="connsiteX1469" fmla="*/ 2814337 w 6891715"/>
                <a:gd name="connsiteY1469" fmla="*/ 3447721 h 6367455"/>
                <a:gd name="connsiteX1470" fmla="*/ 2814652 w 6891715"/>
                <a:gd name="connsiteY1470" fmla="*/ 3457564 h 6367455"/>
                <a:gd name="connsiteX1471" fmla="*/ 2807095 w 6891715"/>
                <a:gd name="connsiteY1471" fmla="*/ 3449944 h 6367455"/>
                <a:gd name="connsiteX1472" fmla="*/ 2805206 w 6891715"/>
                <a:gd name="connsiteY1472" fmla="*/ 3460739 h 6367455"/>
                <a:gd name="connsiteX1473" fmla="*/ 2820005 w 6891715"/>
                <a:gd name="connsiteY1473" fmla="*/ 3480741 h 6367455"/>
                <a:gd name="connsiteX1474" fmla="*/ 2804261 w 6891715"/>
                <a:gd name="connsiteY1474" fmla="*/ 3482964 h 6367455"/>
                <a:gd name="connsiteX1475" fmla="*/ 2793871 w 6891715"/>
                <a:gd name="connsiteY1475" fmla="*/ 3473439 h 6367455"/>
                <a:gd name="connsiteX1476" fmla="*/ 2782220 w 6891715"/>
                <a:gd name="connsiteY1476" fmla="*/ 3471534 h 6367455"/>
                <a:gd name="connsiteX1477" fmla="*/ 2775923 w 6891715"/>
                <a:gd name="connsiteY1477" fmla="*/ 3459786 h 6367455"/>
                <a:gd name="connsiteX1478" fmla="*/ 2790722 w 6891715"/>
                <a:gd name="connsiteY1478" fmla="*/ 3456611 h 6367455"/>
                <a:gd name="connsiteX1479" fmla="*/ 2777497 w 6891715"/>
                <a:gd name="connsiteY1479" fmla="*/ 3440736 h 6367455"/>
                <a:gd name="connsiteX1480" fmla="*/ 2776237 w 6891715"/>
                <a:gd name="connsiteY1480" fmla="*/ 3442641 h 6367455"/>
                <a:gd name="connsiteX1481" fmla="*/ 2772774 w 6891715"/>
                <a:gd name="connsiteY1481" fmla="*/ 3445816 h 6367455"/>
                <a:gd name="connsiteX1482" fmla="*/ 2770570 w 6891715"/>
                <a:gd name="connsiteY1482" fmla="*/ 3447086 h 6367455"/>
                <a:gd name="connsiteX1483" fmla="*/ 2768366 w 6891715"/>
                <a:gd name="connsiteY1483" fmla="*/ 3448674 h 6367455"/>
                <a:gd name="connsiteX1484" fmla="*/ 2766791 w 6891715"/>
                <a:gd name="connsiteY1484" fmla="*/ 3449309 h 6367455"/>
                <a:gd name="connsiteX1485" fmla="*/ 2766161 w 6891715"/>
                <a:gd name="connsiteY1485" fmla="*/ 3449626 h 6367455"/>
                <a:gd name="connsiteX1486" fmla="*/ 2765217 w 6891715"/>
                <a:gd name="connsiteY1486" fmla="*/ 3449626 h 6367455"/>
                <a:gd name="connsiteX1487" fmla="*/ 2761438 w 6891715"/>
                <a:gd name="connsiteY1487" fmla="*/ 3447721 h 6367455"/>
                <a:gd name="connsiteX1488" fmla="*/ 2756400 w 6891715"/>
                <a:gd name="connsiteY1488" fmla="*/ 3445499 h 6367455"/>
                <a:gd name="connsiteX1489" fmla="*/ 2750733 w 6891715"/>
                <a:gd name="connsiteY1489" fmla="*/ 3442324 h 6367455"/>
                <a:gd name="connsiteX1490" fmla="*/ 2739082 w 6891715"/>
                <a:gd name="connsiteY1490" fmla="*/ 3445499 h 6367455"/>
                <a:gd name="connsiteX1491" fmla="*/ 2730580 w 6891715"/>
                <a:gd name="connsiteY1491" fmla="*/ 3434069 h 6367455"/>
                <a:gd name="connsiteX1492" fmla="*/ 2726172 w 6891715"/>
                <a:gd name="connsiteY1492" fmla="*/ 3419146 h 6367455"/>
                <a:gd name="connsiteX1493" fmla="*/ 2732470 w 6891715"/>
                <a:gd name="connsiteY1493" fmla="*/ 3410574 h 6367455"/>
                <a:gd name="connsiteX1494" fmla="*/ 2721764 w 6891715"/>
                <a:gd name="connsiteY1494" fmla="*/ 3395016 h 6367455"/>
                <a:gd name="connsiteX1495" fmla="*/ 2728691 w 6891715"/>
                <a:gd name="connsiteY1495" fmla="*/ 3382316 h 6367455"/>
                <a:gd name="connsiteX1496" fmla="*/ 2706650 w 6891715"/>
                <a:gd name="connsiteY1496" fmla="*/ 3359457 h 6367455"/>
                <a:gd name="connsiteX1497" fmla="*/ 2712003 w 6891715"/>
                <a:gd name="connsiteY1497" fmla="*/ 3352155 h 6367455"/>
                <a:gd name="connsiteX1498" fmla="*/ 2742546 w 6891715"/>
                <a:gd name="connsiteY1498" fmla="*/ 3359140 h 6367455"/>
                <a:gd name="connsiteX1499" fmla="*/ 2751677 w 6891715"/>
                <a:gd name="connsiteY1499" fmla="*/ 3348344 h 6367455"/>
                <a:gd name="connsiteX1500" fmla="*/ 2760179 w 6891715"/>
                <a:gd name="connsiteY1500" fmla="*/ 3334692 h 6367455"/>
                <a:gd name="connsiteX1501" fmla="*/ 2739082 w 6891715"/>
                <a:gd name="connsiteY1501" fmla="*/ 3323262 h 6367455"/>
                <a:gd name="connsiteX1502" fmla="*/ 2739082 w 6891715"/>
                <a:gd name="connsiteY1502" fmla="*/ 3315959 h 6367455"/>
                <a:gd name="connsiteX1503" fmla="*/ 2755771 w 6891715"/>
                <a:gd name="connsiteY1503" fmla="*/ 3325166 h 6367455"/>
                <a:gd name="connsiteX1504" fmla="*/ 2785054 w 6891715"/>
                <a:gd name="connsiteY1504" fmla="*/ 3317547 h 6367455"/>
                <a:gd name="connsiteX1505" fmla="*/ 2767421 w 6891715"/>
                <a:gd name="connsiteY1505" fmla="*/ 3335644 h 6367455"/>
                <a:gd name="connsiteX1506" fmla="*/ 2773718 w 6891715"/>
                <a:gd name="connsiteY1506" fmla="*/ 3341677 h 6367455"/>
                <a:gd name="connsiteX1507" fmla="*/ 2771514 w 6891715"/>
                <a:gd name="connsiteY1507" fmla="*/ 3351202 h 6367455"/>
                <a:gd name="connsiteX1508" fmla="*/ 2790722 w 6891715"/>
                <a:gd name="connsiteY1508" fmla="*/ 3363903 h 6367455"/>
                <a:gd name="connsiteX1509" fmla="*/ 2795760 w 6891715"/>
                <a:gd name="connsiteY1509" fmla="*/ 3341677 h 6367455"/>
                <a:gd name="connsiteX1510" fmla="*/ 2802057 w 6891715"/>
                <a:gd name="connsiteY1510" fmla="*/ 3337549 h 6367455"/>
                <a:gd name="connsiteX1511" fmla="*/ 2811504 w 6891715"/>
                <a:gd name="connsiteY1511" fmla="*/ 3346757 h 6367455"/>
                <a:gd name="connsiteX1512" fmla="*/ 2811189 w 6891715"/>
                <a:gd name="connsiteY1512" fmla="*/ 3334374 h 6367455"/>
                <a:gd name="connsiteX1513" fmla="*/ 2803002 w 6891715"/>
                <a:gd name="connsiteY1513" fmla="*/ 3321674 h 6367455"/>
                <a:gd name="connsiteX1514" fmla="*/ 1020731 w 6891715"/>
                <a:gd name="connsiteY1514" fmla="*/ 3233728 h 6367455"/>
                <a:gd name="connsiteX1515" fmla="*/ 1016076 w 6891715"/>
                <a:gd name="connsiteY1515" fmla="*/ 3241030 h 6367455"/>
                <a:gd name="connsiteX1516" fmla="*/ 1012090 w 6891715"/>
                <a:gd name="connsiteY1516" fmla="*/ 3246428 h 6367455"/>
                <a:gd name="connsiteX1517" fmla="*/ 1006440 w 6891715"/>
                <a:gd name="connsiteY1517" fmla="*/ 3243253 h 6367455"/>
                <a:gd name="connsiteX1518" fmla="*/ 1012755 w 6891715"/>
                <a:gd name="connsiteY1518" fmla="*/ 3234680 h 6367455"/>
                <a:gd name="connsiteX1519" fmla="*/ 1074260 w 6891715"/>
                <a:gd name="connsiteY1519" fmla="*/ 3214677 h 6367455"/>
                <a:gd name="connsiteX1520" fmla="*/ 1089658 w 6891715"/>
                <a:gd name="connsiteY1520" fmla="*/ 3239024 h 6367455"/>
                <a:gd name="connsiteX1521" fmla="*/ 1106981 w 6891715"/>
                <a:gd name="connsiteY1521" fmla="*/ 3246073 h 6367455"/>
                <a:gd name="connsiteX1522" fmla="*/ 1103774 w 6891715"/>
                <a:gd name="connsiteY1522" fmla="*/ 3257926 h 6367455"/>
                <a:gd name="connsiteX1523" fmla="*/ 1117568 w 6891715"/>
                <a:gd name="connsiteY1523" fmla="*/ 3267537 h 6367455"/>
                <a:gd name="connsiteX1524" fmla="*/ 1101849 w 6891715"/>
                <a:gd name="connsiteY1524" fmla="*/ 3281632 h 6367455"/>
                <a:gd name="connsiteX1525" fmla="*/ 1099603 w 6891715"/>
                <a:gd name="connsiteY1525" fmla="*/ 3275225 h 6367455"/>
                <a:gd name="connsiteX1526" fmla="*/ 1084526 w 6891715"/>
                <a:gd name="connsiteY1526" fmla="*/ 3280350 h 6367455"/>
                <a:gd name="connsiteX1527" fmla="*/ 1077147 w 6891715"/>
                <a:gd name="connsiteY1527" fmla="*/ 3285797 h 6367455"/>
                <a:gd name="connsiteX1528" fmla="*/ 1063353 w 6891715"/>
                <a:gd name="connsiteY1528" fmla="*/ 3286117 h 6367455"/>
                <a:gd name="connsiteX1529" fmla="*/ 1055655 w 6891715"/>
                <a:gd name="connsiteY1529" fmla="*/ 3277467 h 6367455"/>
                <a:gd name="connsiteX1530" fmla="*/ 1067523 w 6891715"/>
                <a:gd name="connsiteY1530" fmla="*/ 3266897 h 6367455"/>
                <a:gd name="connsiteX1531" fmla="*/ 1082601 w 6891715"/>
                <a:gd name="connsiteY1531" fmla="*/ 3267856 h 6367455"/>
                <a:gd name="connsiteX1532" fmla="*/ 1082280 w 6891715"/>
                <a:gd name="connsiteY1532" fmla="*/ 3262730 h 6367455"/>
                <a:gd name="connsiteX1533" fmla="*/ 1070732 w 6891715"/>
                <a:gd name="connsiteY1533" fmla="*/ 3261449 h 6367455"/>
                <a:gd name="connsiteX1534" fmla="*/ 1073618 w 6891715"/>
                <a:gd name="connsiteY1534" fmla="*/ 3254081 h 6367455"/>
                <a:gd name="connsiteX1535" fmla="*/ 1082280 w 6891715"/>
                <a:gd name="connsiteY1535" fmla="*/ 3253121 h 6367455"/>
                <a:gd name="connsiteX1536" fmla="*/ 1087412 w 6891715"/>
                <a:gd name="connsiteY1536" fmla="*/ 3242227 h 6367455"/>
                <a:gd name="connsiteX1537" fmla="*/ 1073618 w 6891715"/>
                <a:gd name="connsiteY1537" fmla="*/ 3243190 h 6367455"/>
                <a:gd name="connsiteX1538" fmla="*/ 1059505 w 6891715"/>
                <a:gd name="connsiteY1538" fmla="*/ 3236141 h 6367455"/>
                <a:gd name="connsiteX1539" fmla="*/ 1056296 w 6891715"/>
                <a:gd name="connsiteY1539" fmla="*/ 3224288 h 6367455"/>
                <a:gd name="connsiteX1540" fmla="*/ 1068165 w 6891715"/>
                <a:gd name="connsiteY1540" fmla="*/ 3226530 h 6367455"/>
                <a:gd name="connsiteX1541" fmla="*/ 1064636 w 6891715"/>
                <a:gd name="connsiteY1541" fmla="*/ 3217881 h 6367455"/>
                <a:gd name="connsiteX1542" fmla="*/ 1036556 w 6891715"/>
                <a:gd name="connsiteY1542" fmla="*/ 3211501 h 6367455"/>
                <a:gd name="connsiteX1543" fmla="*/ 1042954 w 6891715"/>
                <a:gd name="connsiteY1543" fmla="*/ 3212454 h 6367455"/>
                <a:gd name="connsiteX1544" fmla="*/ 1032178 w 6891715"/>
                <a:gd name="connsiteY1544" fmla="*/ 3225472 h 6367455"/>
                <a:gd name="connsiteX1545" fmla="*/ 1020731 w 6891715"/>
                <a:gd name="connsiteY1545" fmla="*/ 3227377 h 6367455"/>
                <a:gd name="connsiteX1546" fmla="*/ 1025442 w 6891715"/>
                <a:gd name="connsiteY1546" fmla="*/ 3219122 h 6367455"/>
                <a:gd name="connsiteX1547" fmla="*/ 1065497 w 6891715"/>
                <a:gd name="connsiteY1547" fmla="*/ 3170226 h 6367455"/>
                <a:gd name="connsiteX1548" fmla="*/ 1066766 w 6891715"/>
                <a:gd name="connsiteY1548" fmla="*/ 3176576 h 6367455"/>
                <a:gd name="connsiteX1549" fmla="*/ 1060416 w 6891715"/>
                <a:gd name="connsiteY1549" fmla="*/ 3174354 h 6367455"/>
                <a:gd name="connsiteX1550" fmla="*/ 2496621 w 6891715"/>
                <a:gd name="connsiteY1550" fmla="*/ 3159114 h 6367455"/>
                <a:gd name="connsiteX1551" fmla="*/ 2512976 w 6891715"/>
                <a:gd name="connsiteY1551" fmla="*/ 3161291 h 6367455"/>
                <a:gd name="connsiteX1552" fmla="*/ 2507000 w 6891715"/>
                <a:gd name="connsiteY1552" fmla="*/ 3179948 h 6367455"/>
                <a:gd name="connsiteX1553" fmla="*/ 2488130 w 6891715"/>
                <a:gd name="connsiteY1553" fmla="*/ 3189277 h 6367455"/>
                <a:gd name="connsiteX1554" fmla="*/ 2479638 w 6891715"/>
                <a:gd name="connsiteY1554" fmla="*/ 3174662 h 6367455"/>
                <a:gd name="connsiteX1555" fmla="*/ 2481839 w 6891715"/>
                <a:gd name="connsiteY1555" fmla="*/ 3166888 h 6367455"/>
                <a:gd name="connsiteX1556" fmla="*/ 2494420 w 6891715"/>
                <a:gd name="connsiteY1556" fmla="*/ 3169687 h 6367455"/>
                <a:gd name="connsiteX1557" fmla="*/ 949493 w 6891715"/>
                <a:gd name="connsiteY1557" fmla="*/ 3151177 h 6367455"/>
                <a:gd name="connsiteX1558" fmla="*/ 957238 w 6891715"/>
                <a:gd name="connsiteY1558" fmla="*/ 3156257 h 6367455"/>
                <a:gd name="connsiteX1559" fmla="*/ 946125 w 6891715"/>
                <a:gd name="connsiteY1559" fmla="*/ 3170226 h 6367455"/>
                <a:gd name="connsiteX1560" fmla="*/ 1053951 w 6891715"/>
                <a:gd name="connsiteY1560" fmla="*/ 3149590 h 6367455"/>
                <a:gd name="connsiteX1561" fmla="*/ 1060416 w 6891715"/>
                <a:gd name="connsiteY1561" fmla="*/ 3156763 h 6367455"/>
                <a:gd name="connsiteX1562" fmla="*/ 1060416 w 6891715"/>
                <a:gd name="connsiteY1562" fmla="*/ 3162999 h 6367455"/>
                <a:gd name="connsiteX1563" fmla="*/ 1052656 w 6891715"/>
                <a:gd name="connsiteY1563" fmla="*/ 3167053 h 6367455"/>
                <a:gd name="connsiteX1564" fmla="*/ 1043924 w 6891715"/>
                <a:gd name="connsiteY1564" fmla="*/ 3161127 h 6367455"/>
                <a:gd name="connsiteX1565" fmla="*/ 1042953 w 6891715"/>
                <a:gd name="connsiteY1565" fmla="*/ 3151773 h 6367455"/>
                <a:gd name="connsiteX1566" fmla="*/ 957696 w 6891715"/>
                <a:gd name="connsiteY1566" fmla="*/ 3089266 h 6367455"/>
                <a:gd name="connsiteX1567" fmla="*/ 969937 w 6891715"/>
                <a:gd name="connsiteY1567" fmla="*/ 3097932 h 6367455"/>
                <a:gd name="connsiteX1568" fmla="*/ 966877 w 6891715"/>
                <a:gd name="connsiteY1568" fmla="*/ 3107561 h 6367455"/>
                <a:gd name="connsiteX1569" fmla="*/ 958002 w 6891715"/>
                <a:gd name="connsiteY1569" fmla="*/ 3112696 h 6367455"/>
                <a:gd name="connsiteX1570" fmla="*/ 965041 w 6891715"/>
                <a:gd name="connsiteY1570" fmla="*/ 3133881 h 6367455"/>
                <a:gd name="connsiteX1571" fmla="*/ 960144 w 6891715"/>
                <a:gd name="connsiteY1571" fmla="*/ 3148003 h 6367455"/>
                <a:gd name="connsiteX1572" fmla="*/ 950657 w 6891715"/>
                <a:gd name="connsiteY1572" fmla="*/ 3139337 h 6367455"/>
                <a:gd name="connsiteX1573" fmla="*/ 946679 w 6891715"/>
                <a:gd name="connsiteY1573" fmla="*/ 3129066 h 6367455"/>
                <a:gd name="connsiteX1574" fmla="*/ 944536 w 6891715"/>
                <a:gd name="connsiteY1574" fmla="*/ 3110771 h 6367455"/>
                <a:gd name="connsiteX1575" fmla="*/ 945148 w 6891715"/>
                <a:gd name="connsiteY1575" fmla="*/ 3090550 h 6367455"/>
                <a:gd name="connsiteX1576" fmla="*/ 2717252 w 6891715"/>
                <a:gd name="connsiteY1576" fmla="*/ 3084501 h 6367455"/>
                <a:gd name="connsiteX1577" fmla="*/ 2722526 w 6891715"/>
                <a:gd name="connsiteY1577" fmla="*/ 3100947 h 6367455"/>
                <a:gd name="connsiteX1578" fmla="*/ 2711048 w 6891715"/>
                <a:gd name="connsiteY1578" fmla="*/ 3096433 h 6367455"/>
                <a:gd name="connsiteX1579" fmla="*/ 2700501 w 6891715"/>
                <a:gd name="connsiteY1579" fmla="*/ 3105139 h 6367455"/>
                <a:gd name="connsiteX1580" fmla="*/ 2695538 w 6891715"/>
                <a:gd name="connsiteY1580" fmla="*/ 3099658 h 6367455"/>
                <a:gd name="connsiteX1581" fmla="*/ 2702673 w 6891715"/>
                <a:gd name="connsiteY1581" fmla="*/ 3089016 h 6367455"/>
                <a:gd name="connsiteX1582" fmla="*/ 1081056 w 6891715"/>
                <a:gd name="connsiteY1582" fmla="*/ 3082917 h 6367455"/>
                <a:gd name="connsiteX1583" fmla="*/ 1085552 w 6891715"/>
                <a:gd name="connsiteY1583" fmla="*/ 3084822 h 6367455"/>
                <a:gd name="connsiteX1584" fmla="*/ 1087404 w 6891715"/>
                <a:gd name="connsiteY1584" fmla="*/ 3093394 h 6367455"/>
                <a:gd name="connsiteX1585" fmla="*/ 1083700 w 6891715"/>
                <a:gd name="connsiteY1585" fmla="*/ 3105141 h 6367455"/>
                <a:gd name="connsiteX1586" fmla="*/ 1081056 w 6891715"/>
                <a:gd name="connsiteY1586" fmla="*/ 3095617 h 6367455"/>
                <a:gd name="connsiteX1587" fmla="*/ 3278151 w 6891715"/>
                <a:gd name="connsiteY1587" fmla="*/ 3081329 h 6367455"/>
                <a:gd name="connsiteX1588" fmla="*/ 3281326 w 6891715"/>
                <a:gd name="connsiteY1588" fmla="*/ 3085759 h 6367455"/>
                <a:gd name="connsiteX1589" fmla="*/ 3275928 w 6891715"/>
                <a:gd name="connsiteY1589" fmla="*/ 3099048 h 6367455"/>
                <a:gd name="connsiteX1590" fmla="*/ 3272118 w 6891715"/>
                <a:gd name="connsiteY1590" fmla="*/ 3137019 h 6367455"/>
                <a:gd name="connsiteX1591" fmla="*/ 3272436 w 6891715"/>
                <a:gd name="connsiteY1591" fmla="*/ 3161067 h 6367455"/>
                <a:gd name="connsiteX1592" fmla="*/ 3256561 w 6891715"/>
                <a:gd name="connsiteY1592" fmla="*/ 3174673 h 6367455"/>
                <a:gd name="connsiteX1593" fmla="*/ 3251481 w 6891715"/>
                <a:gd name="connsiteY1593" fmla="*/ 3207581 h 6367455"/>
                <a:gd name="connsiteX1594" fmla="*/ 3245448 w 6891715"/>
                <a:gd name="connsiteY1594" fmla="*/ 3235745 h 6367455"/>
                <a:gd name="connsiteX1595" fmla="*/ 3232113 w 6891715"/>
                <a:gd name="connsiteY1595" fmla="*/ 3264226 h 6367455"/>
                <a:gd name="connsiteX1596" fmla="*/ 3220365 w 6891715"/>
                <a:gd name="connsiteY1596" fmla="*/ 3268655 h 6367455"/>
                <a:gd name="connsiteX1597" fmla="*/ 3219413 w 6891715"/>
                <a:gd name="connsiteY1597" fmla="*/ 3255048 h 6367455"/>
                <a:gd name="connsiteX1598" fmla="*/ 3232430 w 6891715"/>
                <a:gd name="connsiteY1598" fmla="*/ 3179419 h 6367455"/>
                <a:gd name="connsiteX1599" fmla="*/ 3249258 w 6891715"/>
                <a:gd name="connsiteY1599" fmla="*/ 3154106 h 6367455"/>
                <a:gd name="connsiteX1600" fmla="*/ 3259418 w 6891715"/>
                <a:gd name="connsiteY1600" fmla="*/ 3133854 h 6367455"/>
                <a:gd name="connsiteX1601" fmla="*/ 3265768 w 6891715"/>
                <a:gd name="connsiteY1601" fmla="*/ 3118034 h 6367455"/>
                <a:gd name="connsiteX1602" fmla="*/ 3264498 w 6891715"/>
                <a:gd name="connsiteY1602" fmla="*/ 3103479 h 6367455"/>
                <a:gd name="connsiteX1603" fmla="*/ 963890 w 6891715"/>
                <a:gd name="connsiteY1603" fmla="*/ 3071804 h 6367455"/>
                <a:gd name="connsiteX1604" fmla="*/ 974701 w 6891715"/>
                <a:gd name="connsiteY1604" fmla="*/ 3076971 h 6367455"/>
                <a:gd name="connsiteX1605" fmla="*/ 969132 w 6891715"/>
                <a:gd name="connsiteY1605" fmla="*/ 3086091 h 6367455"/>
                <a:gd name="connsiteX1606" fmla="*/ 961597 w 6891715"/>
                <a:gd name="connsiteY1606" fmla="*/ 3083963 h 6367455"/>
                <a:gd name="connsiteX1607" fmla="*/ 954063 w 6891715"/>
                <a:gd name="connsiteY1607" fmla="*/ 3080315 h 6367455"/>
                <a:gd name="connsiteX1608" fmla="*/ 955045 w 6891715"/>
                <a:gd name="connsiteY1608" fmla="*/ 3073020 h 6367455"/>
                <a:gd name="connsiteX1609" fmla="*/ 960350 w 6891715"/>
                <a:gd name="connsiteY1609" fmla="*/ 3040054 h 6367455"/>
                <a:gd name="connsiteX1610" fmla="*/ 976288 w 6891715"/>
                <a:gd name="connsiteY1610" fmla="*/ 3041016 h 6367455"/>
                <a:gd name="connsiteX1611" fmla="*/ 974100 w 6891715"/>
                <a:gd name="connsiteY1611" fmla="*/ 3051920 h 6367455"/>
                <a:gd name="connsiteX1612" fmla="*/ 968788 w 6891715"/>
                <a:gd name="connsiteY1612" fmla="*/ 3050637 h 6367455"/>
                <a:gd name="connsiteX1613" fmla="*/ 970975 w 6891715"/>
                <a:gd name="connsiteY1613" fmla="*/ 3059296 h 6367455"/>
                <a:gd name="connsiteX1614" fmla="*/ 974100 w 6891715"/>
                <a:gd name="connsiteY1614" fmla="*/ 3058975 h 6367455"/>
                <a:gd name="connsiteX1615" fmla="*/ 975038 w 6891715"/>
                <a:gd name="connsiteY1615" fmla="*/ 3071804 h 6367455"/>
                <a:gd name="connsiteX1616" fmla="*/ 960350 w 6891715"/>
                <a:gd name="connsiteY1616" fmla="*/ 3064748 h 6367455"/>
                <a:gd name="connsiteX1617" fmla="*/ 959412 w 6891715"/>
                <a:gd name="connsiteY1617" fmla="*/ 3056089 h 6367455"/>
                <a:gd name="connsiteX1618" fmla="*/ 941600 w 6891715"/>
                <a:gd name="connsiteY1618" fmla="*/ 3052882 h 6367455"/>
                <a:gd name="connsiteX1619" fmla="*/ 936599 w 6891715"/>
                <a:gd name="connsiteY1619" fmla="*/ 3043582 h 6367455"/>
                <a:gd name="connsiteX1620" fmla="*/ 1047716 w 6891715"/>
                <a:gd name="connsiteY1620" fmla="*/ 3033705 h 6367455"/>
                <a:gd name="connsiteX1621" fmla="*/ 1067084 w 6891715"/>
                <a:gd name="connsiteY1621" fmla="*/ 3048347 h 6367455"/>
                <a:gd name="connsiteX1622" fmla="*/ 1069307 w 6891715"/>
                <a:gd name="connsiteY1622" fmla="*/ 3077949 h 6367455"/>
                <a:gd name="connsiteX1623" fmla="*/ 1066132 w 6891715"/>
                <a:gd name="connsiteY1623" fmla="*/ 3087498 h 6367455"/>
                <a:gd name="connsiteX1624" fmla="*/ 1076926 w 6891715"/>
                <a:gd name="connsiteY1624" fmla="*/ 3092590 h 6367455"/>
                <a:gd name="connsiteX1625" fmla="*/ 1079466 w 6891715"/>
                <a:gd name="connsiteY1625" fmla="*/ 3109460 h 6367455"/>
                <a:gd name="connsiteX1626" fmla="*/ 1084229 w 6891715"/>
                <a:gd name="connsiteY1626" fmla="*/ 3109460 h 6367455"/>
                <a:gd name="connsiteX1627" fmla="*/ 1082642 w 6891715"/>
                <a:gd name="connsiteY1627" fmla="*/ 3121874 h 6367455"/>
                <a:gd name="connsiteX1628" fmla="*/ 1108678 w 6891715"/>
                <a:gd name="connsiteY1628" fmla="*/ 3115508 h 6367455"/>
                <a:gd name="connsiteX1629" fmla="*/ 1111218 w 6891715"/>
                <a:gd name="connsiteY1629" fmla="*/ 3125057 h 6367455"/>
                <a:gd name="connsiteX1630" fmla="*/ 1097247 w 6891715"/>
                <a:gd name="connsiteY1630" fmla="*/ 3135879 h 6367455"/>
                <a:gd name="connsiteX1631" fmla="*/ 1089310 w 6891715"/>
                <a:gd name="connsiteY1631" fmla="*/ 3154022 h 6367455"/>
                <a:gd name="connsiteX1632" fmla="*/ 1080737 w 6891715"/>
                <a:gd name="connsiteY1632" fmla="*/ 3159115 h 6367455"/>
                <a:gd name="connsiteX1633" fmla="*/ 1079784 w 6891715"/>
                <a:gd name="connsiteY1633" fmla="*/ 3152749 h 6367455"/>
                <a:gd name="connsiteX1634" fmla="*/ 1081372 w 6891715"/>
                <a:gd name="connsiteY1634" fmla="*/ 3135879 h 6367455"/>
                <a:gd name="connsiteX1635" fmla="*/ 1066766 w 6891715"/>
                <a:gd name="connsiteY1635" fmla="*/ 3136198 h 6367455"/>
                <a:gd name="connsiteX1636" fmla="*/ 1059148 w 6891715"/>
                <a:gd name="connsiteY1636" fmla="*/ 3139381 h 6367455"/>
                <a:gd name="connsiteX1637" fmla="*/ 1055971 w 6891715"/>
                <a:gd name="connsiteY1637" fmla="*/ 3132060 h 6367455"/>
                <a:gd name="connsiteX1638" fmla="*/ 1045494 w 6891715"/>
                <a:gd name="connsiteY1638" fmla="*/ 3119009 h 6367455"/>
                <a:gd name="connsiteX1639" fmla="*/ 1046446 w 6891715"/>
                <a:gd name="connsiteY1639" fmla="*/ 3112006 h 6367455"/>
                <a:gd name="connsiteX1640" fmla="*/ 1044224 w 6891715"/>
                <a:gd name="connsiteY1640" fmla="*/ 3098320 h 6367455"/>
                <a:gd name="connsiteX1641" fmla="*/ 1032158 w 6891715"/>
                <a:gd name="connsiteY1641" fmla="*/ 3089726 h 6367455"/>
                <a:gd name="connsiteX1642" fmla="*/ 1032793 w 6891715"/>
                <a:gd name="connsiteY1642" fmla="*/ 3102457 h 6367455"/>
                <a:gd name="connsiteX1643" fmla="*/ 1019777 w 6891715"/>
                <a:gd name="connsiteY1643" fmla="*/ 3099275 h 6367455"/>
                <a:gd name="connsiteX1644" fmla="*/ 1012474 w 6891715"/>
                <a:gd name="connsiteY1644" fmla="*/ 3087816 h 6367455"/>
                <a:gd name="connsiteX1645" fmla="*/ 1008027 w 6891715"/>
                <a:gd name="connsiteY1645" fmla="*/ 3077312 h 6367455"/>
                <a:gd name="connsiteX1646" fmla="*/ 1015331 w 6891715"/>
                <a:gd name="connsiteY1646" fmla="*/ 3068718 h 6367455"/>
                <a:gd name="connsiteX1647" fmla="*/ 1023904 w 6891715"/>
                <a:gd name="connsiteY1647" fmla="*/ 3075084 h 6367455"/>
                <a:gd name="connsiteX1648" fmla="*/ 1028031 w 6891715"/>
                <a:gd name="connsiteY1648" fmla="*/ 3071901 h 6367455"/>
                <a:gd name="connsiteX1649" fmla="*/ 1023904 w 6891715"/>
                <a:gd name="connsiteY1649" fmla="*/ 3055031 h 6367455"/>
                <a:gd name="connsiteX1650" fmla="*/ 1025491 w 6891715"/>
                <a:gd name="connsiteY1650" fmla="*/ 3045482 h 6367455"/>
                <a:gd name="connsiteX1651" fmla="*/ 1032158 w 6891715"/>
                <a:gd name="connsiteY1651" fmla="*/ 3060123 h 6367455"/>
                <a:gd name="connsiteX1652" fmla="*/ 1049304 w 6891715"/>
                <a:gd name="connsiteY1652" fmla="*/ 3065217 h 6367455"/>
                <a:gd name="connsiteX1653" fmla="*/ 1039462 w 6891715"/>
                <a:gd name="connsiteY1653" fmla="*/ 3043254 h 6367455"/>
                <a:gd name="connsiteX1654" fmla="*/ 2663477 w 6891715"/>
                <a:gd name="connsiteY1654" fmla="*/ 3014652 h 6367455"/>
                <a:gd name="connsiteX1655" fmla="*/ 2668550 w 6891715"/>
                <a:gd name="connsiteY1655" fmla="*/ 3015608 h 6367455"/>
                <a:gd name="connsiteX1656" fmla="*/ 2660624 w 6891715"/>
                <a:gd name="connsiteY1656" fmla="*/ 3025162 h 6367455"/>
                <a:gd name="connsiteX1657" fmla="*/ 2651113 w 6891715"/>
                <a:gd name="connsiteY1657" fmla="*/ 3049369 h 6367455"/>
                <a:gd name="connsiteX1658" fmla="*/ 2659673 w 6891715"/>
                <a:gd name="connsiteY1658" fmla="*/ 3062110 h 6367455"/>
                <a:gd name="connsiteX1659" fmla="*/ 2667282 w 6891715"/>
                <a:gd name="connsiteY1659" fmla="*/ 3079946 h 6367455"/>
                <a:gd name="connsiteX1660" fmla="*/ 2665379 w 6891715"/>
                <a:gd name="connsiteY1660" fmla="*/ 3098101 h 6367455"/>
                <a:gd name="connsiteX1661" fmla="*/ 2651747 w 6891715"/>
                <a:gd name="connsiteY1661" fmla="*/ 3118168 h 6367455"/>
                <a:gd name="connsiteX1662" fmla="*/ 2641284 w 6891715"/>
                <a:gd name="connsiteY1662" fmla="*/ 3138552 h 6367455"/>
                <a:gd name="connsiteX1663" fmla="*/ 2639382 w 6891715"/>
                <a:gd name="connsiteY1663" fmla="*/ 3148107 h 6367455"/>
                <a:gd name="connsiteX1664" fmla="*/ 2633992 w 6891715"/>
                <a:gd name="connsiteY1664" fmla="*/ 3144922 h 6367455"/>
                <a:gd name="connsiteX1665" fmla="*/ 2624481 w 6891715"/>
                <a:gd name="connsiteY1665" fmla="*/ 3135367 h 6367455"/>
                <a:gd name="connsiteX1666" fmla="*/ 2607361 w 6891715"/>
                <a:gd name="connsiteY1666" fmla="*/ 3133456 h 6367455"/>
                <a:gd name="connsiteX1667" fmla="*/ 2591509 w 6891715"/>
                <a:gd name="connsiteY1667" fmla="*/ 3129315 h 6367455"/>
                <a:gd name="connsiteX1668" fmla="*/ 2583266 w 6891715"/>
                <a:gd name="connsiteY1668" fmla="*/ 3137596 h 6367455"/>
                <a:gd name="connsiteX1669" fmla="*/ 2569316 w 6891715"/>
                <a:gd name="connsiteY1669" fmla="*/ 3133775 h 6367455"/>
                <a:gd name="connsiteX1670" fmla="*/ 2548392 w 6891715"/>
                <a:gd name="connsiteY1670" fmla="*/ 3148744 h 6367455"/>
                <a:gd name="connsiteX1671" fmla="*/ 2533808 w 6891715"/>
                <a:gd name="connsiteY1671" fmla="*/ 3141738 h 6367455"/>
                <a:gd name="connsiteX1672" fmla="*/ 2530003 w 6891715"/>
                <a:gd name="connsiteY1672" fmla="*/ 3127723 h 6367455"/>
                <a:gd name="connsiteX1673" fmla="*/ 2504006 w 6891715"/>
                <a:gd name="connsiteY1673" fmla="*/ 3142693 h 6367455"/>
                <a:gd name="connsiteX1674" fmla="*/ 2496714 w 6891715"/>
                <a:gd name="connsiteY1674" fmla="*/ 3155433 h 6367455"/>
                <a:gd name="connsiteX1675" fmla="*/ 2471351 w 6891715"/>
                <a:gd name="connsiteY1675" fmla="*/ 3164352 h 6367455"/>
                <a:gd name="connsiteX1676" fmla="*/ 2468180 w 6891715"/>
                <a:gd name="connsiteY1676" fmla="*/ 3181551 h 6367455"/>
                <a:gd name="connsiteX1677" fmla="*/ 2479277 w 6891715"/>
                <a:gd name="connsiteY1677" fmla="*/ 3189514 h 6367455"/>
                <a:gd name="connsiteX1678" fmla="*/ 2479277 w 6891715"/>
                <a:gd name="connsiteY1678" fmla="*/ 3193973 h 6367455"/>
                <a:gd name="connsiteX1679" fmla="*/ 2485617 w 6891715"/>
                <a:gd name="connsiteY1679" fmla="*/ 3200343 h 6367455"/>
                <a:gd name="connsiteX1680" fmla="*/ 2484666 w 6891715"/>
                <a:gd name="connsiteY1680" fmla="*/ 3214677 h 6367455"/>
                <a:gd name="connsiteX1681" fmla="*/ 2473887 w 6891715"/>
                <a:gd name="connsiteY1681" fmla="*/ 3211809 h 6367455"/>
                <a:gd name="connsiteX1682" fmla="*/ 2477057 w 6891715"/>
                <a:gd name="connsiteY1682" fmla="*/ 3200343 h 6367455"/>
                <a:gd name="connsiteX1683" fmla="*/ 2468814 w 6891715"/>
                <a:gd name="connsiteY1683" fmla="*/ 3205439 h 6367455"/>
                <a:gd name="connsiteX1684" fmla="*/ 2458986 w 6891715"/>
                <a:gd name="connsiteY1684" fmla="*/ 3192062 h 6367455"/>
                <a:gd name="connsiteX1685" fmla="*/ 2449475 w 6891715"/>
                <a:gd name="connsiteY1685" fmla="*/ 3187921 h 6367455"/>
                <a:gd name="connsiteX1686" fmla="*/ 2452328 w 6891715"/>
                <a:gd name="connsiteY1686" fmla="*/ 3178047 h 6367455"/>
                <a:gd name="connsiteX1687" fmla="*/ 2456767 w 6891715"/>
                <a:gd name="connsiteY1687" fmla="*/ 3149381 h 6367455"/>
                <a:gd name="connsiteX1688" fmla="*/ 2481813 w 6891715"/>
                <a:gd name="connsiteY1688" fmla="*/ 3128041 h 6367455"/>
                <a:gd name="connsiteX1689" fmla="*/ 2509396 w 6891715"/>
                <a:gd name="connsiteY1689" fmla="*/ 3122945 h 6367455"/>
                <a:gd name="connsiteX1690" fmla="*/ 2521760 w 6891715"/>
                <a:gd name="connsiteY1690" fmla="*/ 3114345 h 6367455"/>
                <a:gd name="connsiteX1691" fmla="*/ 2562024 w 6891715"/>
                <a:gd name="connsiteY1691" fmla="*/ 3109568 h 6367455"/>
                <a:gd name="connsiteX1692" fmla="*/ 2582632 w 6891715"/>
                <a:gd name="connsiteY1692" fmla="*/ 3077717 h 6367455"/>
                <a:gd name="connsiteX1693" fmla="*/ 2602605 w 6891715"/>
                <a:gd name="connsiteY1693" fmla="*/ 3055421 h 6367455"/>
                <a:gd name="connsiteX1694" fmla="*/ 2615287 w 6891715"/>
                <a:gd name="connsiteY1694" fmla="*/ 3047459 h 6367455"/>
                <a:gd name="connsiteX1695" fmla="*/ 2630188 w 6891715"/>
                <a:gd name="connsiteY1695" fmla="*/ 3047459 h 6367455"/>
                <a:gd name="connsiteX1696" fmla="*/ 2642553 w 6891715"/>
                <a:gd name="connsiteY1696" fmla="*/ 3036947 h 6367455"/>
                <a:gd name="connsiteX1697" fmla="*/ 3448413 w 6891715"/>
                <a:gd name="connsiteY1697" fmla="*/ 2979732 h 6367455"/>
                <a:gd name="connsiteX1698" fmla="*/ 3453791 w 6891715"/>
                <a:gd name="connsiteY1698" fmla="*/ 2990488 h 6367455"/>
                <a:gd name="connsiteX1699" fmla="*/ 3465498 w 6891715"/>
                <a:gd name="connsiteY1699" fmla="*/ 2979732 h 6367455"/>
                <a:gd name="connsiteX1700" fmla="*/ 3471826 w 6891715"/>
                <a:gd name="connsiteY1700" fmla="*/ 2991437 h 6367455"/>
                <a:gd name="connsiteX1701" fmla="*/ 3467396 w 6891715"/>
                <a:gd name="connsiteY1701" fmla="*/ 3010102 h 6367455"/>
                <a:gd name="connsiteX1702" fmla="*/ 3453159 w 6891715"/>
                <a:gd name="connsiteY1702" fmla="*/ 3013582 h 6367455"/>
                <a:gd name="connsiteX1703" fmla="*/ 3450311 w 6891715"/>
                <a:gd name="connsiteY1703" fmla="*/ 3061035 h 6367455"/>
                <a:gd name="connsiteX1704" fmla="*/ 3458537 w 6891715"/>
                <a:gd name="connsiteY1704" fmla="*/ 3074321 h 6367455"/>
                <a:gd name="connsiteX1705" fmla="*/ 3441769 w 6891715"/>
                <a:gd name="connsiteY1705" fmla="*/ 3080016 h 6367455"/>
                <a:gd name="connsiteX1706" fmla="*/ 3442085 w 6891715"/>
                <a:gd name="connsiteY1706" fmla="*/ 3097415 h 6367455"/>
                <a:gd name="connsiteX1707" fmla="*/ 3430378 w 6891715"/>
                <a:gd name="connsiteY1707" fmla="*/ 3099630 h 6367455"/>
                <a:gd name="connsiteX1708" fmla="*/ 3407598 w 6891715"/>
                <a:gd name="connsiteY1708" fmla="*/ 3133480 h 6367455"/>
                <a:gd name="connsiteX1709" fmla="*/ 3408547 w 6891715"/>
                <a:gd name="connsiteY1709" fmla="*/ 3149296 h 6367455"/>
                <a:gd name="connsiteX1710" fmla="*/ 3381338 w 6891715"/>
                <a:gd name="connsiteY1710" fmla="*/ 3155940 h 6367455"/>
                <a:gd name="connsiteX1711" fmla="*/ 3399056 w 6891715"/>
                <a:gd name="connsiteY1711" fmla="*/ 3131898 h 6367455"/>
                <a:gd name="connsiteX1712" fmla="*/ 3405384 w 6891715"/>
                <a:gd name="connsiteY1712" fmla="*/ 3121142 h 6367455"/>
                <a:gd name="connsiteX1713" fmla="*/ 3388615 w 6891715"/>
                <a:gd name="connsiteY1713" fmla="*/ 3129683 h 6367455"/>
                <a:gd name="connsiteX1714" fmla="*/ 3390197 w 6891715"/>
                <a:gd name="connsiteY1714" fmla="*/ 3106272 h 6367455"/>
                <a:gd name="connsiteX1715" fmla="*/ 3384818 w 6891715"/>
                <a:gd name="connsiteY1715" fmla="*/ 3092037 h 6367455"/>
                <a:gd name="connsiteX1716" fmla="*/ 3394626 w 6891715"/>
                <a:gd name="connsiteY1716" fmla="*/ 3078118 h 6367455"/>
                <a:gd name="connsiteX1717" fmla="*/ 3384502 w 6891715"/>
                <a:gd name="connsiteY1717" fmla="*/ 3050912 h 6367455"/>
                <a:gd name="connsiteX1718" fmla="*/ 3412977 w 6891715"/>
                <a:gd name="connsiteY1718" fmla="*/ 3012000 h 6367455"/>
                <a:gd name="connsiteX1719" fmla="*/ 3414559 w 6891715"/>
                <a:gd name="connsiteY1719" fmla="*/ 2994917 h 6367455"/>
                <a:gd name="connsiteX1720" fmla="*/ 3442085 w 6891715"/>
                <a:gd name="connsiteY1720" fmla="*/ 2991437 h 6367455"/>
                <a:gd name="connsiteX1721" fmla="*/ 3493415 w 6891715"/>
                <a:gd name="connsiteY1721" fmla="*/ 2962270 h 6367455"/>
                <a:gd name="connsiteX1722" fmla="*/ 3495638 w 6891715"/>
                <a:gd name="connsiteY1722" fmla="*/ 2975755 h 6367455"/>
                <a:gd name="connsiteX1723" fmla="*/ 3483890 w 6891715"/>
                <a:gd name="connsiteY1723" fmla="*/ 2974150 h 6367455"/>
                <a:gd name="connsiteX1724" fmla="*/ 3475318 w 6891715"/>
                <a:gd name="connsiteY1724" fmla="*/ 2990845 h 6367455"/>
                <a:gd name="connsiteX1725" fmla="*/ 3473413 w 6891715"/>
                <a:gd name="connsiteY1725" fmla="*/ 2976076 h 6367455"/>
                <a:gd name="connsiteX1726" fmla="*/ 2769847 w 6891715"/>
                <a:gd name="connsiteY1726" fmla="*/ 2960682 h 6367455"/>
                <a:gd name="connsiteX1727" fmla="*/ 2770150 w 6891715"/>
                <a:gd name="connsiteY1727" fmla="*/ 2978807 h 6367455"/>
                <a:gd name="connsiteX1728" fmla="*/ 2761986 w 6891715"/>
                <a:gd name="connsiteY1728" fmla="*/ 2994019 h 6367455"/>
                <a:gd name="connsiteX1729" fmla="*/ 2751100 w 6891715"/>
                <a:gd name="connsiteY1729" fmla="*/ 2971363 h 6367455"/>
                <a:gd name="connsiteX1730" fmla="*/ 2754728 w 6891715"/>
                <a:gd name="connsiteY1730" fmla="*/ 2961977 h 6367455"/>
                <a:gd name="connsiteX1731" fmla="*/ 1053114 w 6891715"/>
                <a:gd name="connsiteY1731" fmla="*/ 2895591 h 6367455"/>
                <a:gd name="connsiteX1732" fmla="*/ 1060733 w 6891715"/>
                <a:gd name="connsiteY1732" fmla="*/ 2896547 h 6367455"/>
                <a:gd name="connsiteX1733" fmla="*/ 1066448 w 6891715"/>
                <a:gd name="connsiteY1733" fmla="*/ 2921057 h 6367455"/>
                <a:gd name="connsiteX1734" fmla="*/ 1051527 w 6891715"/>
                <a:gd name="connsiteY1734" fmla="*/ 2933787 h 6367455"/>
                <a:gd name="connsiteX1735" fmla="*/ 1053749 w 6891715"/>
                <a:gd name="connsiteY1735" fmla="*/ 2941110 h 6367455"/>
                <a:gd name="connsiteX1736" fmla="*/ 1068353 w 6891715"/>
                <a:gd name="connsiteY1736" fmla="*/ 2926149 h 6367455"/>
                <a:gd name="connsiteX1737" fmla="*/ 1071528 w 6891715"/>
                <a:gd name="connsiteY1737" fmla="*/ 2931239 h 6367455"/>
                <a:gd name="connsiteX1738" fmla="*/ 1063274 w 6891715"/>
                <a:gd name="connsiteY1738" fmla="*/ 2946204 h 6367455"/>
                <a:gd name="connsiteX1739" fmla="*/ 1051844 w 6891715"/>
                <a:gd name="connsiteY1739" fmla="*/ 2947478 h 6367455"/>
                <a:gd name="connsiteX1740" fmla="*/ 1042318 w 6891715"/>
                <a:gd name="connsiteY1740" fmla="*/ 2957981 h 6367455"/>
                <a:gd name="connsiteX1741" fmla="*/ 1030571 w 6891715"/>
                <a:gd name="connsiteY1741" fmla="*/ 2965621 h 6367455"/>
                <a:gd name="connsiteX1742" fmla="*/ 1041365 w 6891715"/>
                <a:gd name="connsiteY1742" fmla="*/ 2967849 h 6367455"/>
                <a:gd name="connsiteX1743" fmla="*/ 1043271 w 6891715"/>
                <a:gd name="connsiteY1743" fmla="*/ 2977080 h 6367455"/>
                <a:gd name="connsiteX1744" fmla="*/ 1040413 w 6891715"/>
                <a:gd name="connsiteY1744" fmla="*/ 2983446 h 6367455"/>
                <a:gd name="connsiteX1745" fmla="*/ 1028983 w 6891715"/>
                <a:gd name="connsiteY1745" fmla="*/ 2991722 h 6367455"/>
                <a:gd name="connsiteX1746" fmla="*/ 1020413 w 6891715"/>
                <a:gd name="connsiteY1746" fmla="*/ 2991085 h 6367455"/>
                <a:gd name="connsiteX1747" fmla="*/ 1010885 w 6891715"/>
                <a:gd name="connsiteY1747" fmla="*/ 2990130 h 6367455"/>
                <a:gd name="connsiteX1748" fmla="*/ 1009614 w 6891715"/>
                <a:gd name="connsiteY1748" fmla="*/ 2997451 h 6367455"/>
                <a:gd name="connsiteX1749" fmla="*/ 1004853 w 6891715"/>
                <a:gd name="connsiteY1749" fmla="*/ 3013366 h 6367455"/>
                <a:gd name="connsiteX1750" fmla="*/ 987717 w 6891715"/>
                <a:gd name="connsiteY1750" fmla="*/ 3021006 h 6367455"/>
                <a:gd name="connsiteX1751" fmla="*/ 976287 w 6891715"/>
                <a:gd name="connsiteY1751" fmla="*/ 3013366 h 6367455"/>
                <a:gd name="connsiteX1752" fmla="*/ 986765 w 6891715"/>
                <a:gd name="connsiteY1752" fmla="*/ 3006045 h 6367455"/>
                <a:gd name="connsiteX1753" fmla="*/ 995010 w 6891715"/>
                <a:gd name="connsiteY1753" fmla="*/ 2991085 h 6367455"/>
                <a:gd name="connsiteX1754" fmla="*/ 986447 w 6891715"/>
                <a:gd name="connsiteY1754" fmla="*/ 2987266 h 6367455"/>
                <a:gd name="connsiteX1755" fmla="*/ 983272 w 6891715"/>
                <a:gd name="connsiteY1755" fmla="*/ 2980900 h 6367455"/>
                <a:gd name="connsiteX1756" fmla="*/ 991845 w 6891715"/>
                <a:gd name="connsiteY1756" fmla="*/ 2974534 h 6367455"/>
                <a:gd name="connsiteX1757" fmla="*/ 980097 w 6891715"/>
                <a:gd name="connsiteY1757" fmla="*/ 2974534 h 6367455"/>
                <a:gd name="connsiteX1758" fmla="*/ 976605 w 6891715"/>
                <a:gd name="connsiteY1758" fmla="*/ 2955434 h 6367455"/>
                <a:gd name="connsiteX1759" fmla="*/ 989305 w 6891715"/>
                <a:gd name="connsiteY1759" fmla="*/ 2938244 h 6367455"/>
                <a:gd name="connsiteX1760" fmla="*/ 995645 w 6891715"/>
                <a:gd name="connsiteY1760" fmla="*/ 2945568 h 6367455"/>
                <a:gd name="connsiteX1761" fmla="*/ 996597 w 6891715"/>
                <a:gd name="connsiteY1761" fmla="*/ 2940473 h 6367455"/>
                <a:gd name="connsiteX1762" fmla="*/ 1009297 w 6891715"/>
                <a:gd name="connsiteY1762" fmla="*/ 2942384 h 6367455"/>
                <a:gd name="connsiteX1763" fmla="*/ 1012473 w 6891715"/>
                <a:gd name="connsiteY1763" fmla="*/ 2950025 h 6367455"/>
                <a:gd name="connsiteX1764" fmla="*/ 1012473 w 6891715"/>
                <a:gd name="connsiteY1764" fmla="*/ 2939200 h 6367455"/>
                <a:gd name="connsiteX1765" fmla="*/ 1014377 w 6891715"/>
                <a:gd name="connsiteY1765" fmla="*/ 2930921 h 6367455"/>
                <a:gd name="connsiteX1766" fmla="*/ 1042000 w 6891715"/>
                <a:gd name="connsiteY1766" fmla="*/ 2909597 h 6367455"/>
                <a:gd name="connsiteX1767" fmla="*/ 1051209 w 6891715"/>
                <a:gd name="connsiteY1767" fmla="*/ 2904186 h 6367455"/>
                <a:gd name="connsiteX1768" fmla="*/ 1350059 w 6891715"/>
                <a:gd name="connsiteY1768" fmla="*/ 2857495 h 6367455"/>
                <a:gd name="connsiteX1769" fmla="*/ 1357674 w 6891715"/>
                <a:gd name="connsiteY1769" fmla="*/ 2864802 h 6367455"/>
                <a:gd name="connsiteX1770" fmla="*/ 1355452 w 6891715"/>
                <a:gd name="connsiteY1770" fmla="*/ 2876239 h 6367455"/>
                <a:gd name="connsiteX1771" fmla="*/ 1359577 w 6891715"/>
                <a:gd name="connsiteY1771" fmla="*/ 2883863 h 6367455"/>
                <a:gd name="connsiteX1772" fmla="*/ 1370365 w 6891715"/>
                <a:gd name="connsiteY1772" fmla="*/ 2885769 h 6367455"/>
                <a:gd name="connsiteX1773" fmla="*/ 1361164 w 6891715"/>
                <a:gd name="connsiteY1773" fmla="*/ 2908962 h 6367455"/>
                <a:gd name="connsiteX1774" fmla="*/ 1339906 w 6891715"/>
                <a:gd name="connsiteY1774" fmla="*/ 2921989 h 6367455"/>
                <a:gd name="connsiteX1775" fmla="*/ 1307551 w 6891715"/>
                <a:gd name="connsiteY1775" fmla="*/ 2950584 h 6367455"/>
                <a:gd name="connsiteX1776" fmla="*/ 1298350 w 6891715"/>
                <a:gd name="connsiteY1776" fmla="*/ 2965517 h 6367455"/>
                <a:gd name="connsiteX1777" fmla="*/ 1284393 w 6891715"/>
                <a:gd name="connsiteY1777" fmla="*/ 2971871 h 6367455"/>
                <a:gd name="connsiteX1778" fmla="*/ 1283441 w 6891715"/>
                <a:gd name="connsiteY1778" fmla="*/ 2979495 h 6367455"/>
                <a:gd name="connsiteX1779" fmla="*/ 1266628 w 6891715"/>
                <a:gd name="connsiteY1779" fmla="*/ 2996334 h 6367455"/>
                <a:gd name="connsiteX1780" fmla="*/ 1259332 w 6891715"/>
                <a:gd name="connsiteY1780" fmla="*/ 2995381 h 6367455"/>
                <a:gd name="connsiteX1781" fmla="*/ 1243469 w 6891715"/>
                <a:gd name="connsiteY1781" fmla="*/ 2999829 h 6367455"/>
                <a:gd name="connsiteX1782" fmla="*/ 1258381 w 6891715"/>
                <a:gd name="connsiteY1782" fmla="*/ 3002688 h 6367455"/>
                <a:gd name="connsiteX1783" fmla="*/ 1261553 w 6891715"/>
                <a:gd name="connsiteY1783" fmla="*/ 3008089 h 6367455"/>
                <a:gd name="connsiteX1784" fmla="*/ 1290103 w 6891715"/>
                <a:gd name="connsiteY1784" fmla="*/ 2999193 h 6367455"/>
                <a:gd name="connsiteX1785" fmla="*/ 1295496 w 6891715"/>
                <a:gd name="connsiteY1785" fmla="*/ 3001417 h 6367455"/>
                <a:gd name="connsiteX1786" fmla="*/ 1278683 w 6891715"/>
                <a:gd name="connsiteY1786" fmla="*/ 3023657 h 6367455"/>
                <a:gd name="connsiteX1787" fmla="*/ 1272973 w 6891715"/>
                <a:gd name="connsiteY1787" fmla="*/ 3016667 h 6367455"/>
                <a:gd name="connsiteX1788" fmla="*/ 1246006 w 6891715"/>
                <a:gd name="connsiteY1788" fmla="*/ 3027152 h 6367455"/>
                <a:gd name="connsiteX1789" fmla="*/ 1232366 w 6891715"/>
                <a:gd name="connsiteY1789" fmla="*/ 3043037 h 6367455"/>
                <a:gd name="connsiteX1790" fmla="*/ 1233635 w 6891715"/>
                <a:gd name="connsiteY1790" fmla="*/ 3047167 h 6367455"/>
                <a:gd name="connsiteX1791" fmla="*/ 1246006 w 6891715"/>
                <a:gd name="connsiteY1791" fmla="*/ 3037636 h 6367455"/>
                <a:gd name="connsiteX1792" fmla="*/ 1261870 w 6891715"/>
                <a:gd name="connsiteY1792" fmla="*/ 3031282 h 6367455"/>
                <a:gd name="connsiteX1793" fmla="*/ 1267262 w 6891715"/>
                <a:gd name="connsiteY1793" fmla="*/ 3030964 h 6367455"/>
                <a:gd name="connsiteX1794" fmla="*/ 1261870 w 6891715"/>
                <a:gd name="connsiteY1794" fmla="*/ 3052251 h 6367455"/>
                <a:gd name="connsiteX1795" fmla="*/ 1251719 w 6891715"/>
                <a:gd name="connsiteY1795" fmla="*/ 3057652 h 6367455"/>
                <a:gd name="connsiteX1796" fmla="*/ 1240931 w 6891715"/>
                <a:gd name="connsiteY1796" fmla="*/ 3060193 h 6367455"/>
                <a:gd name="connsiteX1797" fmla="*/ 1234586 w 6891715"/>
                <a:gd name="connsiteY1797" fmla="*/ 3058923 h 6367455"/>
                <a:gd name="connsiteX1798" fmla="*/ 1231415 w 6891715"/>
                <a:gd name="connsiteY1798" fmla="*/ 3062099 h 6367455"/>
                <a:gd name="connsiteX1799" fmla="*/ 1248227 w 6891715"/>
                <a:gd name="connsiteY1799" fmla="*/ 3072584 h 6367455"/>
                <a:gd name="connsiteX1800" fmla="*/ 1255844 w 6891715"/>
                <a:gd name="connsiteY1800" fmla="*/ 3071313 h 6367455"/>
                <a:gd name="connsiteX1801" fmla="*/ 1272656 w 6891715"/>
                <a:gd name="connsiteY1801" fmla="*/ 3057652 h 6367455"/>
                <a:gd name="connsiteX1802" fmla="*/ 1267262 w 6891715"/>
                <a:gd name="connsiteY1802" fmla="*/ 3051297 h 6367455"/>
                <a:gd name="connsiteX1803" fmla="*/ 1289468 w 6891715"/>
                <a:gd name="connsiteY1803" fmla="*/ 3046849 h 6367455"/>
                <a:gd name="connsiteX1804" fmla="*/ 1293592 w 6891715"/>
                <a:gd name="connsiteY1804" fmla="*/ 3042719 h 6367455"/>
                <a:gd name="connsiteX1805" fmla="*/ 1308502 w 6891715"/>
                <a:gd name="connsiteY1805" fmla="*/ 3041448 h 6367455"/>
                <a:gd name="connsiteX1806" fmla="*/ 1318970 w 6891715"/>
                <a:gd name="connsiteY1806" fmla="*/ 3038271 h 6367455"/>
                <a:gd name="connsiteX1807" fmla="*/ 1327217 w 6891715"/>
                <a:gd name="connsiteY1807" fmla="*/ 3031599 h 6367455"/>
                <a:gd name="connsiteX1808" fmla="*/ 1342126 w 6891715"/>
                <a:gd name="connsiteY1808" fmla="*/ 3025245 h 6367455"/>
                <a:gd name="connsiteX1809" fmla="*/ 1358942 w 6891715"/>
                <a:gd name="connsiteY1809" fmla="*/ 3031282 h 6367455"/>
                <a:gd name="connsiteX1810" fmla="*/ 1371634 w 6891715"/>
                <a:gd name="connsiteY1810" fmla="*/ 3035730 h 6367455"/>
                <a:gd name="connsiteX1811" fmla="*/ 1382421 w 6891715"/>
                <a:gd name="connsiteY1811" fmla="*/ 3030011 h 6367455"/>
                <a:gd name="connsiteX1812" fmla="*/ 1401459 w 6891715"/>
                <a:gd name="connsiteY1812" fmla="*/ 3024610 h 6367455"/>
                <a:gd name="connsiteX1813" fmla="*/ 1414150 w 6891715"/>
                <a:gd name="connsiteY1813" fmla="*/ 3030964 h 6367455"/>
                <a:gd name="connsiteX1814" fmla="*/ 1437305 w 6891715"/>
                <a:gd name="connsiteY1814" fmla="*/ 3028423 h 6367455"/>
                <a:gd name="connsiteX1815" fmla="*/ 1461412 w 6891715"/>
                <a:gd name="connsiteY1815" fmla="*/ 3029375 h 6367455"/>
                <a:gd name="connsiteX1816" fmla="*/ 1474101 w 6891715"/>
                <a:gd name="connsiteY1816" fmla="*/ 3033506 h 6367455"/>
                <a:gd name="connsiteX1817" fmla="*/ 1481080 w 6891715"/>
                <a:gd name="connsiteY1817" fmla="*/ 3052568 h 6367455"/>
                <a:gd name="connsiteX1818" fmla="*/ 1479176 w 6891715"/>
                <a:gd name="connsiteY1818" fmla="*/ 3086245 h 6367455"/>
                <a:gd name="connsiteX1819" fmla="*/ 1459192 w 6891715"/>
                <a:gd name="connsiteY1819" fmla="*/ 3112932 h 6367455"/>
                <a:gd name="connsiteX1820" fmla="*/ 1455069 w 6891715"/>
                <a:gd name="connsiteY1820" fmla="*/ 3142162 h 6367455"/>
                <a:gd name="connsiteX1821" fmla="*/ 1440795 w 6891715"/>
                <a:gd name="connsiteY1821" fmla="*/ 3172026 h 6367455"/>
                <a:gd name="connsiteX1822" fmla="*/ 1437940 w 6891715"/>
                <a:gd name="connsiteY1822" fmla="*/ 3193312 h 6367455"/>
                <a:gd name="connsiteX1823" fmla="*/ 1422080 w 6891715"/>
                <a:gd name="connsiteY1823" fmla="*/ 3203797 h 6367455"/>
                <a:gd name="connsiteX1824" fmla="*/ 1420812 w 6891715"/>
                <a:gd name="connsiteY1824" fmla="*/ 3217460 h 6367455"/>
                <a:gd name="connsiteX1825" fmla="*/ 1406535 w 6891715"/>
                <a:gd name="connsiteY1825" fmla="*/ 3226990 h 6367455"/>
                <a:gd name="connsiteX1826" fmla="*/ 1402092 w 6891715"/>
                <a:gd name="connsiteY1826" fmla="*/ 3238747 h 6367455"/>
                <a:gd name="connsiteX1827" fmla="*/ 1394161 w 6891715"/>
                <a:gd name="connsiteY1827" fmla="*/ 3252727 h 6367455"/>
                <a:gd name="connsiteX1828" fmla="*/ 1371634 w 6891715"/>
                <a:gd name="connsiteY1828" fmla="*/ 3245102 h 6367455"/>
                <a:gd name="connsiteX1829" fmla="*/ 1358942 w 6891715"/>
                <a:gd name="connsiteY1829" fmla="*/ 3257175 h 6367455"/>
                <a:gd name="connsiteX1830" fmla="*/ 1361164 w 6891715"/>
                <a:gd name="connsiteY1830" fmla="*/ 3262260 h 6367455"/>
                <a:gd name="connsiteX1831" fmla="*/ 1370682 w 6891715"/>
                <a:gd name="connsiteY1831" fmla="*/ 3255904 h 6367455"/>
                <a:gd name="connsiteX1832" fmla="*/ 1383373 w 6891715"/>
                <a:gd name="connsiteY1832" fmla="*/ 3254634 h 6367455"/>
                <a:gd name="connsiteX1833" fmla="*/ 1391940 w 6891715"/>
                <a:gd name="connsiteY1833" fmla="*/ 3260035 h 6367455"/>
                <a:gd name="connsiteX1834" fmla="*/ 1389718 w 6891715"/>
                <a:gd name="connsiteY1834" fmla="*/ 3266390 h 6367455"/>
                <a:gd name="connsiteX1835" fmla="*/ 1401459 w 6891715"/>
                <a:gd name="connsiteY1835" fmla="*/ 3270203 h 6367455"/>
                <a:gd name="connsiteX1836" fmla="*/ 1404631 w 6891715"/>
                <a:gd name="connsiteY1836" fmla="*/ 3277827 h 6367455"/>
                <a:gd name="connsiteX1837" fmla="*/ 1403679 w 6891715"/>
                <a:gd name="connsiteY1837" fmla="*/ 3283230 h 6367455"/>
                <a:gd name="connsiteX1838" fmla="*/ 1399237 w 6891715"/>
                <a:gd name="connsiteY1838" fmla="*/ 3289581 h 6367455"/>
                <a:gd name="connsiteX1839" fmla="*/ 1385911 w 6891715"/>
                <a:gd name="connsiteY1839" fmla="*/ 3289581 h 6367455"/>
                <a:gd name="connsiteX1840" fmla="*/ 1374172 w 6891715"/>
                <a:gd name="connsiteY1840" fmla="*/ 3288629 h 6367455"/>
                <a:gd name="connsiteX1841" fmla="*/ 1371000 w 6891715"/>
                <a:gd name="connsiteY1841" fmla="*/ 3297844 h 6367455"/>
                <a:gd name="connsiteX1842" fmla="*/ 1363702 w 6891715"/>
                <a:gd name="connsiteY1842" fmla="*/ 3307374 h 6367455"/>
                <a:gd name="connsiteX1843" fmla="*/ 1348790 w 6891715"/>
                <a:gd name="connsiteY1843" fmla="*/ 3314363 h 6367455"/>
                <a:gd name="connsiteX1844" fmla="*/ 1338636 w 6891715"/>
                <a:gd name="connsiteY1844" fmla="*/ 3312140 h 6367455"/>
                <a:gd name="connsiteX1845" fmla="*/ 1312944 w 6891715"/>
                <a:gd name="connsiteY1845" fmla="*/ 3312457 h 6367455"/>
                <a:gd name="connsiteX1846" fmla="*/ 1288834 w 6891715"/>
                <a:gd name="connsiteY1846" fmla="*/ 3314682 h 6367455"/>
                <a:gd name="connsiteX1847" fmla="*/ 1288834 w 6891715"/>
                <a:gd name="connsiteY1847" fmla="*/ 3319766 h 6367455"/>
                <a:gd name="connsiteX1848" fmla="*/ 1303426 w 6891715"/>
                <a:gd name="connsiteY1848" fmla="*/ 3317859 h 6367455"/>
                <a:gd name="connsiteX1849" fmla="*/ 1319287 w 6891715"/>
                <a:gd name="connsiteY1849" fmla="*/ 3319448 h 6367455"/>
                <a:gd name="connsiteX1850" fmla="*/ 1331022 w 6891715"/>
                <a:gd name="connsiteY1850" fmla="*/ 3323896 h 6367455"/>
                <a:gd name="connsiteX1851" fmla="*/ 1346886 w 6891715"/>
                <a:gd name="connsiteY1851" fmla="*/ 3328663 h 6367455"/>
                <a:gd name="connsiteX1852" fmla="*/ 1369412 w 6891715"/>
                <a:gd name="connsiteY1852" fmla="*/ 3330886 h 6367455"/>
                <a:gd name="connsiteX1853" fmla="*/ 1377662 w 6891715"/>
                <a:gd name="connsiteY1853" fmla="*/ 3328663 h 6367455"/>
                <a:gd name="connsiteX1854" fmla="*/ 1392257 w 6891715"/>
                <a:gd name="connsiteY1854" fmla="*/ 3315000 h 6367455"/>
                <a:gd name="connsiteX1855" fmla="*/ 1403996 w 6891715"/>
                <a:gd name="connsiteY1855" fmla="*/ 3315635 h 6367455"/>
                <a:gd name="connsiteX1856" fmla="*/ 1415736 w 6891715"/>
                <a:gd name="connsiteY1856" fmla="*/ 3321989 h 6367455"/>
                <a:gd name="connsiteX1857" fmla="*/ 1426204 w 6891715"/>
                <a:gd name="connsiteY1857" fmla="*/ 3333427 h 6367455"/>
                <a:gd name="connsiteX1858" fmla="*/ 1441112 w 6891715"/>
                <a:gd name="connsiteY1858" fmla="*/ 3338512 h 6367455"/>
                <a:gd name="connsiteX1859" fmla="*/ 1459192 w 6891715"/>
                <a:gd name="connsiteY1859" fmla="*/ 3345818 h 6367455"/>
                <a:gd name="connsiteX1860" fmla="*/ 1482666 w 6891715"/>
                <a:gd name="connsiteY1860" fmla="*/ 3379492 h 6367455"/>
                <a:gd name="connsiteX1861" fmla="*/ 1484252 w 6891715"/>
                <a:gd name="connsiteY1861" fmla="*/ 3380763 h 6367455"/>
                <a:gd name="connsiteX1862" fmla="*/ 1486474 w 6891715"/>
                <a:gd name="connsiteY1862" fmla="*/ 3382034 h 6367455"/>
                <a:gd name="connsiteX1863" fmla="*/ 1492503 w 6891715"/>
                <a:gd name="connsiteY1863" fmla="*/ 3385847 h 6367455"/>
                <a:gd name="connsiteX1864" fmla="*/ 1500748 w 6891715"/>
                <a:gd name="connsiteY1864" fmla="*/ 3389659 h 6367455"/>
                <a:gd name="connsiteX1865" fmla="*/ 1512809 w 6891715"/>
                <a:gd name="connsiteY1865" fmla="*/ 3414758 h 6367455"/>
                <a:gd name="connsiteX1866" fmla="*/ 1502335 w 6891715"/>
                <a:gd name="connsiteY1866" fmla="*/ 3420477 h 6367455"/>
                <a:gd name="connsiteX1867" fmla="*/ 1497895 w 6891715"/>
                <a:gd name="connsiteY1867" fmla="*/ 3429056 h 6367455"/>
                <a:gd name="connsiteX1868" fmla="*/ 1508679 w 6891715"/>
                <a:gd name="connsiteY1868" fmla="*/ 3433821 h 6367455"/>
                <a:gd name="connsiteX1869" fmla="*/ 1515344 w 6891715"/>
                <a:gd name="connsiteY1869" fmla="*/ 3449707 h 6367455"/>
                <a:gd name="connsiteX1870" fmla="*/ 1519468 w 6891715"/>
                <a:gd name="connsiteY1870" fmla="*/ 3486562 h 6367455"/>
                <a:gd name="connsiteX1871" fmla="*/ 1529300 w 6891715"/>
                <a:gd name="connsiteY1871" fmla="*/ 3508484 h 6367455"/>
                <a:gd name="connsiteX1872" fmla="*/ 1526130 w 6891715"/>
                <a:gd name="connsiteY1872" fmla="*/ 3514838 h 6367455"/>
                <a:gd name="connsiteX1873" fmla="*/ 1538820 w 6891715"/>
                <a:gd name="connsiteY1873" fmla="*/ 3520239 h 6367455"/>
                <a:gd name="connsiteX1874" fmla="*/ 1544213 w 6891715"/>
                <a:gd name="connsiteY1874" fmla="*/ 3527229 h 6367455"/>
                <a:gd name="connsiteX1875" fmla="*/ 1553094 w 6891715"/>
                <a:gd name="connsiteY1875" fmla="*/ 3538031 h 6367455"/>
                <a:gd name="connsiteX1876" fmla="*/ 1546752 w 6891715"/>
                <a:gd name="connsiteY1876" fmla="*/ 3549469 h 6367455"/>
                <a:gd name="connsiteX1877" fmla="*/ 1540406 w 6891715"/>
                <a:gd name="connsiteY1877" fmla="*/ 3565672 h 6367455"/>
                <a:gd name="connsiteX1878" fmla="*/ 1546752 w 6891715"/>
                <a:gd name="connsiteY1878" fmla="*/ 3559318 h 6367455"/>
                <a:gd name="connsiteX1879" fmla="*/ 1557220 w 6891715"/>
                <a:gd name="connsiteY1879" fmla="*/ 3557730 h 6367455"/>
                <a:gd name="connsiteX1880" fmla="*/ 1560393 w 6891715"/>
                <a:gd name="connsiteY1880" fmla="*/ 3552328 h 6367455"/>
                <a:gd name="connsiteX1881" fmla="*/ 1569910 w 6891715"/>
                <a:gd name="connsiteY1881" fmla="*/ 3552328 h 6367455"/>
                <a:gd name="connsiteX1882" fmla="*/ 1578475 w 6891715"/>
                <a:gd name="connsiteY1882" fmla="*/ 3560907 h 6367455"/>
                <a:gd name="connsiteX1883" fmla="*/ 1594337 w 6891715"/>
                <a:gd name="connsiteY1883" fmla="*/ 3572344 h 6367455"/>
                <a:gd name="connsiteX1884" fmla="*/ 1618764 w 6891715"/>
                <a:gd name="connsiteY1884" fmla="*/ 3594267 h 6367455"/>
                <a:gd name="connsiteX1885" fmla="*/ 1629867 w 6891715"/>
                <a:gd name="connsiteY1885" fmla="*/ 3618413 h 6367455"/>
                <a:gd name="connsiteX1886" fmla="*/ 1648901 w 6891715"/>
                <a:gd name="connsiteY1886" fmla="*/ 3631121 h 6367455"/>
                <a:gd name="connsiteX1887" fmla="*/ 1640335 w 6891715"/>
                <a:gd name="connsiteY1887" fmla="*/ 3642559 h 6367455"/>
                <a:gd name="connsiteX1888" fmla="*/ 1655563 w 6891715"/>
                <a:gd name="connsiteY1888" fmla="*/ 3681320 h 6367455"/>
                <a:gd name="connsiteX1889" fmla="*/ 1679355 w 6891715"/>
                <a:gd name="connsiteY1889" fmla="*/ 3704196 h 6367455"/>
                <a:gd name="connsiteX1890" fmla="*/ 1685700 w 6891715"/>
                <a:gd name="connsiteY1890" fmla="*/ 3721352 h 6367455"/>
                <a:gd name="connsiteX1891" fmla="*/ 1674914 w 6891715"/>
                <a:gd name="connsiteY1891" fmla="*/ 3709597 h 6367455"/>
                <a:gd name="connsiteX1892" fmla="*/ 1654928 w 6891715"/>
                <a:gd name="connsiteY1892" fmla="*/ 3713092 h 6367455"/>
                <a:gd name="connsiteX1893" fmla="*/ 1649535 w 6891715"/>
                <a:gd name="connsiteY1893" fmla="*/ 3708961 h 6367455"/>
                <a:gd name="connsiteX1894" fmla="*/ 1635894 w 6891715"/>
                <a:gd name="connsiteY1894" fmla="*/ 3708961 h 6367455"/>
                <a:gd name="connsiteX1895" fmla="*/ 1620032 w 6891715"/>
                <a:gd name="connsiteY1895" fmla="*/ 3699748 h 6367455"/>
                <a:gd name="connsiteX1896" fmla="*/ 1602902 w 6891715"/>
                <a:gd name="connsiteY1896" fmla="*/ 3700701 h 6367455"/>
                <a:gd name="connsiteX1897" fmla="*/ 1589261 w 6891715"/>
                <a:gd name="connsiteY1897" fmla="*/ 3700065 h 6367455"/>
                <a:gd name="connsiteX1898" fmla="*/ 1586406 w 6891715"/>
                <a:gd name="connsiteY1898" fmla="*/ 3706420 h 6367455"/>
                <a:gd name="connsiteX1899" fmla="*/ 1599730 w 6891715"/>
                <a:gd name="connsiteY1899" fmla="*/ 3705149 h 6367455"/>
                <a:gd name="connsiteX1900" fmla="*/ 1612419 w 6891715"/>
                <a:gd name="connsiteY1900" fmla="*/ 3705149 h 6367455"/>
                <a:gd name="connsiteX1901" fmla="*/ 1620984 w 6891715"/>
                <a:gd name="connsiteY1901" fmla="*/ 3712456 h 6367455"/>
                <a:gd name="connsiteX1902" fmla="*/ 1633674 w 6891715"/>
                <a:gd name="connsiteY1902" fmla="*/ 3713092 h 6367455"/>
                <a:gd name="connsiteX1903" fmla="*/ 1646363 w 6891715"/>
                <a:gd name="connsiteY1903" fmla="*/ 3712138 h 6367455"/>
                <a:gd name="connsiteX1904" fmla="*/ 1653976 w 6891715"/>
                <a:gd name="connsiteY1904" fmla="*/ 3722623 h 6367455"/>
                <a:gd name="connsiteX1905" fmla="*/ 1668569 w 6891715"/>
                <a:gd name="connsiteY1905" fmla="*/ 3729930 h 6367455"/>
                <a:gd name="connsiteX1906" fmla="*/ 1683796 w 6891715"/>
                <a:gd name="connsiteY1906" fmla="*/ 3745498 h 6367455"/>
                <a:gd name="connsiteX1907" fmla="*/ 1692361 w 6891715"/>
                <a:gd name="connsiteY1907" fmla="*/ 3760113 h 6367455"/>
                <a:gd name="connsiteX1908" fmla="*/ 1694899 w 6891715"/>
                <a:gd name="connsiteY1908" fmla="*/ 3787436 h 6367455"/>
                <a:gd name="connsiteX1909" fmla="*/ 1687286 w 6891715"/>
                <a:gd name="connsiteY1909" fmla="*/ 3799192 h 6367455"/>
                <a:gd name="connsiteX1910" fmla="*/ 1673962 w 6891715"/>
                <a:gd name="connsiteY1910" fmla="*/ 3811900 h 6367455"/>
                <a:gd name="connsiteX1911" fmla="*/ 1665397 w 6891715"/>
                <a:gd name="connsiteY1911" fmla="*/ 3830963 h 6367455"/>
                <a:gd name="connsiteX1912" fmla="*/ 1673962 w 6891715"/>
                <a:gd name="connsiteY1912" fmla="*/ 3841766 h 6367455"/>
                <a:gd name="connsiteX1913" fmla="*/ 1692044 w 6891715"/>
                <a:gd name="connsiteY1913" fmla="*/ 3848755 h 6367455"/>
                <a:gd name="connsiteX1914" fmla="*/ 1697437 w 6891715"/>
                <a:gd name="connsiteY1914" fmla="*/ 3846531 h 6367455"/>
                <a:gd name="connsiteX1915" fmla="*/ 1701561 w 6891715"/>
                <a:gd name="connsiteY1915" fmla="*/ 3831599 h 6367455"/>
                <a:gd name="connsiteX1916" fmla="*/ 1705368 w 6891715"/>
                <a:gd name="connsiteY1916" fmla="*/ 3820161 h 6367455"/>
                <a:gd name="connsiteX1917" fmla="*/ 1720278 w 6891715"/>
                <a:gd name="connsiteY1917" fmla="*/ 3816984 h 6367455"/>
                <a:gd name="connsiteX1918" fmla="*/ 1733918 w 6891715"/>
                <a:gd name="connsiteY1918" fmla="*/ 3814760 h 6367455"/>
                <a:gd name="connsiteX1919" fmla="*/ 1755173 w 6891715"/>
                <a:gd name="connsiteY1919" fmla="*/ 3818572 h 6367455"/>
                <a:gd name="connsiteX1920" fmla="*/ 1800854 w 6891715"/>
                <a:gd name="connsiteY1920" fmla="*/ 3826833 h 6367455"/>
                <a:gd name="connsiteX1921" fmla="*/ 1812592 w 6891715"/>
                <a:gd name="connsiteY1921" fmla="*/ 3845578 h 6367455"/>
                <a:gd name="connsiteX1922" fmla="*/ 1835115 w 6891715"/>
                <a:gd name="connsiteY1922" fmla="*/ 3887516 h 6367455"/>
                <a:gd name="connsiteX1923" fmla="*/ 1831308 w 6891715"/>
                <a:gd name="connsiteY1923" fmla="*/ 3910709 h 6367455"/>
                <a:gd name="connsiteX1924" fmla="*/ 1824964 w 6891715"/>
                <a:gd name="connsiteY1924" fmla="*/ 3936126 h 6367455"/>
                <a:gd name="connsiteX1925" fmla="*/ 1809419 w 6891715"/>
                <a:gd name="connsiteY1925" fmla="*/ 3962814 h 6367455"/>
                <a:gd name="connsiteX1926" fmla="*/ 1796730 w 6891715"/>
                <a:gd name="connsiteY1926" fmla="*/ 3960590 h 6367455"/>
                <a:gd name="connsiteX1927" fmla="*/ 1785310 w 6891715"/>
                <a:gd name="connsiteY1927" fmla="*/ 3966945 h 6367455"/>
                <a:gd name="connsiteX1928" fmla="*/ 1785310 w 6891715"/>
                <a:gd name="connsiteY1928" fmla="*/ 3980606 h 6367455"/>
                <a:gd name="connsiteX1929" fmla="*/ 1791655 w 6891715"/>
                <a:gd name="connsiteY1929" fmla="*/ 3986007 h 6367455"/>
                <a:gd name="connsiteX1930" fmla="*/ 1788482 w 6891715"/>
                <a:gd name="connsiteY1930" fmla="*/ 3996810 h 6367455"/>
                <a:gd name="connsiteX1931" fmla="*/ 1776745 w 6891715"/>
                <a:gd name="connsiteY1931" fmla="*/ 3999987 h 6367455"/>
                <a:gd name="connsiteX1932" fmla="*/ 1765642 w 6891715"/>
                <a:gd name="connsiteY1932" fmla="*/ 3998716 h 6367455"/>
                <a:gd name="connsiteX1933" fmla="*/ 1759297 w 6891715"/>
                <a:gd name="connsiteY1933" fmla="*/ 3994903 h 6367455"/>
                <a:gd name="connsiteX1934" fmla="*/ 1753904 w 6891715"/>
                <a:gd name="connsiteY1934" fmla="*/ 4003482 h 6367455"/>
                <a:gd name="connsiteX1935" fmla="*/ 1741215 w 6891715"/>
                <a:gd name="connsiteY1935" fmla="*/ 4002211 h 6367455"/>
                <a:gd name="connsiteX1936" fmla="*/ 1734870 w 6891715"/>
                <a:gd name="connsiteY1936" fmla="*/ 4005388 h 6367455"/>
                <a:gd name="connsiteX1937" fmla="*/ 1750732 w 6891715"/>
                <a:gd name="connsiteY1937" fmla="*/ 4014602 h 6367455"/>
                <a:gd name="connsiteX1938" fmla="*/ 1749780 w 6891715"/>
                <a:gd name="connsiteY1938" fmla="*/ 4023180 h 6367455"/>
                <a:gd name="connsiteX1939" fmla="*/ 1741532 w 6891715"/>
                <a:gd name="connsiteY1939" fmla="*/ 4031758 h 6367455"/>
                <a:gd name="connsiteX1940" fmla="*/ 1737408 w 6891715"/>
                <a:gd name="connsiteY1940" fmla="*/ 4046691 h 6367455"/>
                <a:gd name="connsiteX1941" fmla="*/ 1728843 w 6891715"/>
                <a:gd name="connsiteY1941" fmla="*/ 4053998 h 6367455"/>
                <a:gd name="connsiteX1942" fmla="*/ 1712981 w 6891715"/>
                <a:gd name="connsiteY1942" fmla="*/ 4047962 h 6367455"/>
                <a:gd name="connsiteX1943" fmla="*/ 1726622 w 6891715"/>
                <a:gd name="connsiteY1943" fmla="*/ 4058128 h 6367455"/>
                <a:gd name="connsiteX1944" fmla="*/ 1714250 w 6891715"/>
                <a:gd name="connsiteY1944" fmla="*/ 4069884 h 6367455"/>
                <a:gd name="connsiteX1945" fmla="*/ 1719643 w 6891715"/>
                <a:gd name="connsiteY1945" fmla="*/ 4075285 h 6367455"/>
                <a:gd name="connsiteX1946" fmla="*/ 1730112 w 6891715"/>
                <a:gd name="connsiteY1946" fmla="*/ 4063530 h 6367455"/>
                <a:gd name="connsiteX1947" fmla="*/ 1740898 w 6891715"/>
                <a:gd name="connsiteY1947" fmla="*/ 4072743 h 6367455"/>
                <a:gd name="connsiteX1948" fmla="*/ 1762152 w 6891715"/>
                <a:gd name="connsiteY1948" fmla="*/ 4075920 h 6367455"/>
                <a:gd name="connsiteX1949" fmla="*/ 1773255 w 6891715"/>
                <a:gd name="connsiteY1949" fmla="*/ 4070519 h 6367455"/>
                <a:gd name="connsiteX1950" fmla="*/ 1794510 w 6891715"/>
                <a:gd name="connsiteY1950" fmla="*/ 4063847 h 6367455"/>
                <a:gd name="connsiteX1951" fmla="*/ 1804027 w 6891715"/>
                <a:gd name="connsiteY1951" fmla="*/ 4065118 h 6367455"/>
                <a:gd name="connsiteX1952" fmla="*/ 1797682 w 6891715"/>
                <a:gd name="connsiteY1952" fmla="*/ 4074650 h 6367455"/>
                <a:gd name="connsiteX1953" fmla="*/ 1801171 w 6891715"/>
                <a:gd name="connsiteY1953" fmla="*/ 4096572 h 6367455"/>
                <a:gd name="connsiteX1954" fmla="*/ 1793875 w 6891715"/>
                <a:gd name="connsiteY1954" fmla="*/ 4105150 h 6367455"/>
                <a:gd name="connsiteX1955" fmla="*/ 1761200 w 6891715"/>
                <a:gd name="connsiteY1955" fmla="*/ 4113728 h 6367455"/>
                <a:gd name="connsiteX1956" fmla="*/ 1756125 w 6891715"/>
                <a:gd name="connsiteY1956" fmla="*/ 4134062 h 6367455"/>
                <a:gd name="connsiteX1957" fmla="*/ 1726622 w 6891715"/>
                <a:gd name="connsiteY1957" fmla="*/ 4139463 h 6367455"/>
                <a:gd name="connsiteX1958" fmla="*/ 1673010 w 6891715"/>
                <a:gd name="connsiteY1958" fmla="*/ 4158844 h 6367455"/>
                <a:gd name="connsiteX1959" fmla="*/ 1660956 w 6891715"/>
                <a:gd name="connsiteY1959" fmla="*/ 4150583 h 6367455"/>
                <a:gd name="connsiteX1960" fmla="*/ 1611468 w 6891715"/>
                <a:gd name="connsiteY1960" fmla="*/ 4149948 h 6367455"/>
                <a:gd name="connsiteX1961" fmla="*/ 1601950 w 6891715"/>
                <a:gd name="connsiteY1961" fmla="*/ 4165833 h 6367455"/>
                <a:gd name="connsiteX1962" fmla="*/ 1583868 w 6891715"/>
                <a:gd name="connsiteY1962" fmla="*/ 4158844 h 6367455"/>
                <a:gd name="connsiteX1963" fmla="*/ 1579744 w 6891715"/>
                <a:gd name="connsiteY1963" fmla="*/ 4148041 h 6367455"/>
                <a:gd name="connsiteX1964" fmla="*/ 1568958 w 6891715"/>
                <a:gd name="connsiteY1964" fmla="*/ 4147088 h 6367455"/>
                <a:gd name="connsiteX1965" fmla="*/ 1564834 w 6891715"/>
                <a:gd name="connsiteY1965" fmla="*/ 4144229 h 6367455"/>
                <a:gd name="connsiteX1966" fmla="*/ 1557220 w 6891715"/>
                <a:gd name="connsiteY1966" fmla="*/ 4153760 h 6367455"/>
                <a:gd name="connsiteX1967" fmla="*/ 1548972 w 6891715"/>
                <a:gd name="connsiteY1967" fmla="*/ 4149630 h 6367455"/>
                <a:gd name="connsiteX1968" fmla="*/ 1535013 w 6891715"/>
                <a:gd name="connsiteY1968" fmla="*/ 4131838 h 6367455"/>
                <a:gd name="connsiteX1969" fmla="*/ 1520103 w 6891715"/>
                <a:gd name="connsiteY1969" fmla="*/ 4131838 h 6367455"/>
                <a:gd name="connsiteX1970" fmla="*/ 1528668 w 6891715"/>
                <a:gd name="connsiteY1970" fmla="*/ 4139463 h 6367455"/>
                <a:gd name="connsiteX1971" fmla="*/ 1532792 w 6891715"/>
                <a:gd name="connsiteY1971" fmla="*/ 4145500 h 6367455"/>
                <a:gd name="connsiteX1972" fmla="*/ 1530254 w 6891715"/>
                <a:gd name="connsiteY1972" fmla="*/ 4151854 h 6367455"/>
                <a:gd name="connsiteX1973" fmla="*/ 1514075 w 6891715"/>
                <a:gd name="connsiteY1973" fmla="*/ 4162656 h 6367455"/>
                <a:gd name="connsiteX1974" fmla="*/ 1509948 w 6891715"/>
                <a:gd name="connsiteY1974" fmla="*/ 4168057 h 6367455"/>
                <a:gd name="connsiteX1975" fmla="*/ 1494090 w 6891715"/>
                <a:gd name="connsiteY1975" fmla="*/ 4165833 h 6367455"/>
                <a:gd name="connsiteX1976" fmla="*/ 1478224 w 6891715"/>
                <a:gd name="connsiteY1976" fmla="*/ 4159479 h 6367455"/>
                <a:gd name="connsiteX1977" fmla="*/ 1472832 w 6891715"/>
                <a:gd name="connsiteY1977" fmla="*/ 4168057 h 6367455"/>
                <a:gd name="connsiteX1978" fmla="*/ 1485838 w 6891715"/>
                <a:gd name="connsiteY1978" fmla="*/ 4176636 h 6367455"/>
                <a:gd name="connsiteX1979" fmla="*/ 1474101 w 6891715"/>
                <a:gd name="connsiteY1979" fmla="*/ 4191250 h 6367455"/>
                <a:gd name="connsiteX1980" fmla="*/ 1469977 w 6891715"/>
                <a:gd name="connsiteY1980" fmla="*/ 4187120 h 6367455"/>
                <a:gd name="connsiteX1981" fmla="*/ 1450946 w 6891715"/>
                <a:gd name="connsiteY1981" fmla="*/ 4184261 h 6367455"/>
                <a:gd name="connsiteX1982" fmla="*/ 1430645 w 6891715"/>
                <a:gd name="connsiteY1982" fmla="*/ 4191886 h 6367455"/>
                <a:gd name="connsiteX1983" fmla="*/ 1416053 w 6891715"/>
                <a:gd name="connsiteY1983" fmla="*/ 4168693 h 6367455"/>
                <a:gd name="connsiteX1984" fmla="*/ 1375758 w 6891715"/>
                <a:gd name="connsiteY1984" fmla="*/ 4165833 h 6367455"/>
                <a:gd name="connsiteX1985" fmla="*/ 1351645 w 6891715"/>
                <a:gd name="connsiteY1985" fmla="*/ 4183943 h 6367455"/>
                <a:gd name="connsiteX1986" fmla="*/ 1339906 w 6891715"/>
                <a:gd name="connsiteY1986" fmla="*/ 4182037 h 6367455"/>
                <a:gd name="connsiteX1987" fmla="*/ 1335781 w 6891715"/>
                <a:gd name="connsiteY1987" fmla="*/ 4172505 h 6367455"/>
                <a:gd name="connsiteX1988" fmla="*/ 1324997 w 6891715"/>
                <a:gd name="connsiteY1988" fmla="*/ 4196969 h 6367455"/>
                <a:gd name="connsiteX1989" fmla="*/ 1326582 w 6891715"/>
                <a:gd name="connsiteY1989" fmla="*/ 4231600 h 6367455"/>
                <a:gd name="connsiteX1990" fmla="*/ 1311992 w 6891715"/>
                <a:gd name="connsiteY1990" fmla="*/ 4234777 h 6367455"/>
                <a:gd name="connsiteX1991" fmla="*/ 1296130 w 6891715"/>
                <a:gd name="connsiteY1991" fmla="*/ 4227787 h 6367455"/>
                <a:gd name="connsiteX1992" fmla="*/ 1271704 w 6891715"/>
                <a:gd name="connsiteY1992" fmla="*/ 4224928 h 6367455"/>
                <a:gd name="connsiteX1993" fmla="*/ 1243152 w 6891715"/>
                <a:gd name="connsiteY1993" fmla="*/ 4215397 h 6367455"/>
                <a:gd name="connsiteX1994" fmla="*/ 1218725 w 6891715"/>
                <a:gd name="connsiteY1994" fmla="*/ 4217938 h 6367455"/>
                <a:gd name="connsiteX1995" fmla="*/ 1211112 w 6891715"/>
                <a:gd name="connsiteY1995" fmla="*/ 4233824 h 6367455"/>
                <a:gd name="connsiteX1996" fmla="*/ 1181926 w 6891715"/>
                <a:gd name="connsiteY1996" fmla="*/ 4251934 h 6367455"/>
                <a:gd name="connsiteX1997" fmla="*/ 1187319 w 6891715"/>
                <a:gd name="connsiteY1997" fmla="*/ 4266866 h 6367455"/>
                <a:gd name="connsiteX1998" fmla="*/ 1184464 w 6891715"/>
                <a:gd name="connsiteY1998" fmla="*/ 4275127 h 6367455"/>
                <a:gd name="connsiteX1999" fmla="*/ 1171774 w 6891715"/>
                <a:gd name="connsiteY1999" fmla="*/ 4270043 h 6367455"/>
                <a:gd name="connsiteX2000" fmla="*/ 1150519 w 6891715"/>
                <a:gd name="connsiteY2000" fmla="*/ 4257653 h 6367455"/>
                <a:gd name="connsiteX2001" fmla="*/ 1135608 w 6891715"/>
                <a:gd name="connsiteY2001" fmla="*/ 4262736 h 6367455"/>
                <a:gd name="connsiteX2002" fmla="*/ 1134657 w 6891715"/>
                <a:gd name="connsiteY2002" fmla="*/ 4274491 h 6367455"/>
                <a:gd name="connsiteX2003" fmla="*/ 1120698 w 6891715"/>
                <a:gd name="connsiteY2003" fmla="*/ 4263371 h 6367455"/>
                <a:gd name="connsiteX2004" fmla="*/ 1125139 w 6891715"/>
                <a:gd name="connsiteY2004" fmla="*/ 4249392 h 6367455"/>
                <a:gd name="connsiteX2005" fmla="*/ 1137512 w 6891715"/>
                <a:gd name="connsiteY2005" fmla="*/ 4250027 h 6367455"/>
                <a:gd name="connsiteX2006" fmla="*/ 1141636 w 6891715"/>
                <a:gd name="connsiteY2006" fmla="*/ 4243038 h 6367455"/>
                <a:gd name="connsiteX2007" fmla="*/ 1175264 w 6891715"/>
                <a:gd name="connsiteY2007" fmla="*/ 4223657 h 6367455"/>
                <a:gd name="connsiteX2008" fmla="*/ 1200326 w 6891715"/>
                <a:gd name="connsiteY2008" fmla="*/ 4180130 h 6367455"/>
                <a:gd name="connsiteX2009" fmla="*/ 1230146 w 6891715"/>
                <a:gd name="connsiteY2009" fmla="*/ 4169328 h 6367455"/>
                <a:gd name="connsiteX2010" fmla="*/ 1238711 w 6891715"/>
                <a:gd name="connsiteY2010" fmla="*/ 4117541 h 6367455"/>
                <a:gd name="connsiteX2011" fmla="*/ 1249498 w 6891715"/>
                <a:gd name="connsiteY2011" fmla="*/ 4116270 h 6367455"/>
                <a:gd name="connsiteX2012" fmla="*/ 1262187 w 6891715"/>
                <a:gd name="connsiteY2012" fmla="*/ 4123895 h 6367455"/>
                <a:gd name="connsiteX2013" fmla="*/ 1279000 w 6891715"/>
                <a:gd name="connsiteY2013" fmla="*/ 4109916 h 6367455"/>
                <a:gd name="connsiteX2014" fmla="*/ 1263138 w 6891715"/>
                <a:gd name="connsiteY2014" fmla="*/ 4114364 h 6367455"/>
                <a:gd name="connsiteX2015" fmla="*/ 1259967 w 6891715"/>
                <a:gd name="connsiteY2015" fmla="*/ 4107692 h 6367455"/>
                <a:gd name="connsiteX2016" fmla="*/ 1264090 w 6891715"/>
                <a:gd name="connsiteY2016" fmla="*/ 4094030 h 6367455"/>
                <a:gd name="connsiteX2017" fmla="*/ 1306282 w 6891715"/>
                <a:gd name="connsiteY2017" fmla="*/ 4087358 h 6367455"/>
                <a:gd name="connsiteX2018" fmla="*/ 1355135 w 6891715"/>
                <a:gd name="connsiteY2018" fmla="*/ 4095301 h 6367455"/>
                <a:gd name="connsiteX2019" fmla="*/ 1376076 w 6891715"/>
                <a:gd name="connsiteY2019" fmla="*/ 4093077 h 6367455"/>
                <a:gd name="connsiteX2020" fmla="*/ 1382421 w 6891715"/>
                <a:gd name="connsiteY2020" fmla="*/ 4064800 h 6367455"/>
                <a:gd name="connsiteX2021" fmla="*/ 1413832 w 6891715"/>
                <a:gd name="connsiteY2021" fmla="*/ 4045102 h 6367455"/>
                <a:gd name="connsiteX2022" fmla="*/ 1418908 w 6891715"/>
                <a:gd name="connsiteY2022" fmla="*/ 4026357 h 6367455"/>
                <a:gd name="connsiteX2023" fmla="*/ 1444918 w 6891715"/>
                <a:gd name="connsiteY2023" fmla="*/ 4000622 h 6367455"/>
                <a:gd name="connsiteX2024" fmla="*/ 1447139 w 6891715"/>
                <a:gd name="connsiteY2024" fmla="*/ 3991409 h 6367455"/>
                <a:gd name="connsiteX2025" fmla="*/ 1438574 w 6891715"/>
                <a:gd name="connsiteY2025" fmla="*/ 4001893 h 6367455"/>
                <a:gd name="connsiteX2026" fmla="*/ 1418908 w 6891715"/>
                <a:gd name="connsiteY2026" fmla="*/ 4017779 h 6367455"/>
                <a:gd name="connsiteX2027" fmla="*/ 1405900 w 6891715"/>
                <a:gd name="connsiteY2027" fmla="*/ 4024451 h 6367455"/>
                <a:gd name="connsiteX2028" fmla="*/ 1392575 w 6891715"/>
                <a:gd name="connsiteY2028" fmla="*/ 4039066 h 6367455"/>
                <a:gd name="connsiteX2029" fmla="*/ 1376711 w 6891715"/>
                <a:gd name="connsiteY2029" fmla="*/ 4041290 h 6367455"/>
                <a:gd name="connsiteX2030" fmla="*/ 1358942 w 6891715"/>
                <a:gd name="connsiteY2030" fmla="*/ 4059717 h 6367455"/>
                <a:gd name="connsiteX2031" fmla="*/ 1334512 w 6891715"/>
                <a:gd name="connsiteY2031" fmla="*/ 4065118 h 6367455"/>
                <a:gd name="connsiteX2032" fmla="*/ 1314530 w 6891715"/>
                <a:gd name="connsiteY2032" fmla="*/ 4043196 h 6367455"/>
                <a:gd name="connsiteX2033" fmla="*/ 1297082 w 6891715"/>
                <a:gd name="connsiteY2033" fmla="*/ 4025404 h 6367455"/>
                <a:gd name="connsiteX2034" fmla="*/ 1281538 w 6891715"/>
                <a:gd name="connsiteY2034" fmla="*/ 4039066 h 6367455"/>
                <a:gd name="connsiteX2035" fmla="*/ 1257112 w 6891715"/>
                <a:gd name="connsiteY2035" fmla="*/ 4038430 h 6367455"/>
                <a:gd name="connsiteX2036" fmla="*/ 1242517 w 6891715"/>
                <a:gd name="connsiteY2036" fmla="*/ 4032076 h 6367455"/>
                <a:gd name="connsiteX2037" fmla="*/ 1272656 w 6891715"/>
                <a:gd name="connsiteY2037" fmla="*/ 4013966 h 6367455"/>
                <a:gd name="connsiteX2038" fmla="*/ 1243152 w 6891715"/>
                <a:gd name="connsiteY2038" fmla="*/ 4013013 h 6367455"/>
                <a:gd name="connsiteX2039" fmla="*/ 1243152 w 6891715"/>
                <a:gd name="connsiteY2039" fmla="*/ 4002846 h 6367455"/>
                <a:gd name="connsiteX2040" fmla="*/ 1227608 w 6891715"/>
                <a:gd name="connsiteY2040" fmla="*/ 4016508 h 6367455"/>
                <a:gd name="connsiteX2041" fmla="*/ 1206353 w 6891715"/>
                <a:gd name="connsiteY2041" fmla="*/ 4023815 h 6367455"/>
                <a:gd name="connsiteX2042" fmla="*/ 1200008 w 6891715"/>
                <a:gd name="connsiteY2042" fmla="*/ 4034618 h 6367455"/>
                <a:gd name="connsiteX2043" fmla="*/ 1184464 w 6891715"/>
                <a:gd name="connsiteY2043" fmla="*/ 4034935 h 6367455"/>
                <a:gd name="connsiteX2044" fmla="*/ 1178754 w 6891715"/>
                <a:gd name="connsiteY2044" fmla="*/ 4020003 h 6367455"/>
                <a:gd name="connsiteX2045" fmla="*/ 1165112 w 6891715"/>
                <a:gd name="connsiteY2045" fmla="*/ 4013649 h 6367455"/>
                <a:gd name="connsiteX2046" fmla="*/ 1165112 w 6891715"/>
                <a:gd name="connsiteY2046" fmla="*/ 4005388 h 6367455"/>
                <a:gd name="connsiteX2047" fmla="*/ 1175580 w 6891715"/>
                <a:gd name="connsiteY2047" fmla="*/ 3994903 h 6367455"/>
                <a:gd name="connsiteX2048" fmla="*/ 1156546 w 6891715"/>
                <a:gd name="connsiteY2048" fmla="*/ 3991726 h 6367455"/>
                <a:gd name="connsiteX2049" fmla="*/ 1155277 w 6891715"/>
                <a:gd name="connsiteY2049" fmla="*/ 3988549 h 6367455"/>
                <a:gd name="connsiteX2050" fmla="*/ 1166064 w 6891715"/>
                <a:gd name="connsiteY2050" fmla="*/ 3989502 h 6367455"/>
                <a:gd name="connsiteX2051" fmla="*/ 1170823 w 6891715"/>
                <a:gd name="connsiteY2051" fmla="*/ 3982195 h 6367455"/>
                <a:gd name="connsiteX2052" fmla="*/ 1182560 w 6891715"/>
                <a:gd name="connsiteY2052" fmla="*/ 3972663 h 6367455"/>
                <a:gd name="connsiteX2053" fmla="*/ 1204767 w 6891715"/>
                <a:gd name="connsiteY2053" fmla="*/ 3971075 h 6367455"/>
                <a:gd name="connsiteX2054" fmla="*/ 1220312 w 6891715"/>
                <a:gd name="connsiteY2054" fmla="*/ 3958366 h 6367455"/>
                <a:gd name="connsiteX2055" fmla="*/ 1239663 w 6891715"/>
                <a:gd name="connsiteY2055" fmla="*/ 3944705 h 6367455"/>
                <a:gd name="connsiteX2056" fmla="*/ 1261553 w 6891715"/>
                <a:gd name="connsiteY2056" fmla="*/ 3933902 h 6367455"/>
                <a:gd name="connsiteX2057" fmla="*/ 1274242 w 6891715"/>
                <a:gd name="connsiteY2057" fmla="*/ 3911662 h 6367455"/>
                <a:gd name="connsiteX2058" fmla="*/ 1288834 w 6891715"/>
                <a:gd name="connsiteY2058" fmla="*/ 3879891 h 6367455"/>
                <a:gd name="connsiteX2059" fmla="*/ 1275828 w 6891715"/>
                <a:gd name="connsiteY2059" fmla="*/ 3878938 h 6367455"/>
                <a:gd name="connsiteX2060" fmla="*/ 1278683 w 6891715"/>
                <a:gd name="connsiteY2060" fmla="*/ 3858922 h 6367455"/>
                <a:gd name="connsiteX2061" fmla="*/ 1269166 w 6891715"/>
                <a:gd name="connsiteY2061" fmla="*/ 3851615 h 6367455"/>
                <a:gd name="connsiteX2062" fmla="*/ 1267262 w 6891715"/>
                <a:gd name="connsiteY2062" fmla="*/ 3837635 h 6367455"/>
                <a:gd name="connsiteX2063" fmla="*/ 1269801 w 6891715"/>
                <a:gd name="connsiteY2063" fmla="*/ 3828104 h 6367455"/>
                <a:gd name="connsiteX2064" fmla="*/ 1259650 w 6891715"/>
                <a:gd name="connsiteY2064" fmla="*/ 3833823 h 6367455"/>
                <a:gd name="connsiteX2065" fmla="*/ 1237441 w 6891715"/>
                <a:gd name="connsiteY2065" fmla="*/ 3837953 h 6367455"/>
                <a:gd name="connsiteX2066" fmla="*/ 1234269 w 6891715"/>
                <a:gd name="connsiteY2066" fmla="*/ 3848755 h 6367455"/>
                <a:gd name="connsiteX2067" fmla="*/ 1227925 w 6891715"/>
                <a:gd name="connsiteY2067" fmla="*/ 3852885 h 6367455"/>
                <a:gd name="connsiteX2068" fmla="*/ 1213967 w 6891715"/>
                <a:gd name="connsiteY2068" fmla="*/ 3846849 h 6367455"/>
                <a:gd name="connsiteX2069" fmla="*/ 1201594 w 6891715"/>
                <a:gd name="connsiteY2069" fmla="*/ 3857651 h 6367455"/>
                <a:gd name="connsiteX2070" fmla="*/ 1196519 w 6891715"/>
                <a:gd name="connsiteY2070" fmla="*/ 3853203 h 6367455"/>
                <a:gd name="connsiteX2071" fmla="*/ 1221580 w 6891715"/>
                <a:gd name="connsiteY2071" fmla="*/ 3825562 h 6367455"/>
                <a:gd name="connsiteX2072" fmla="*/ 1232049 w 6891715"/>
                <a:gd name="connsiteY2072" fmla="*/ 3823656 h 6367455"/>
                <a:gd name="connsiteX2073" fmla="*/ 1243469 w 6891715"/>
                <a:gd name="connsiteY2073" fmla="*/ 3817937 h 6367455"/>
                <a:gd name="connsiteX2074" fmla="*/ 1256160 w 6891715"/>
                <a:gd name="connsiteY2074" fmla="*/ 3805228 h 6367455"/>
                <a:gd name="connsiteX2075" fmla="*/ 1255210 w 6891715"/>
                <a:gd name="connsiteY2075" fmla="*/ 3788707 h 6367455"/>
                <a:gd name="connsiteX2076" fmla="*/ 1266312 w 6891715"/>
                <a:gd name="connsiteY2076" fmla="*/ 3780129 h 6367455"/>
                <a:gd name="connsiteX2077" fmla="*/ 1297082 w 6891715"/>
                <a:gd name="connsiteY2077" fmla="*/ 3762655 h 6367455"/>
                <a:gd name="connsiteX2078" fmla="*/ 1311992 w 6891715"/>
                <a:gd name="connsiteY2078" fmla="*/ 3769009 h 6367455"/>
                <a:gd name="connsiteX2079" fmla="*/ 1329120 w 6891715"/>
                <a:gd name="connsiteY2079" fmla="*/ 3774093 h 6367455"/>
                <a:gd name="connsiteX2080" fmla="*/ 1342444 w 6891715"/>
                <a:gd name="connsiteY2080" fmla="*/ 3764561 h 6367455"/>
                <a:gd name="connsiteX2081" fmla="*/ 1351962 w 6891715"/>
                <a:gd name="connsiteY2081" fmla="*/ 3769645 h 6367455"/>
                <a:gd name="connsiteX2082" fmla="*/ 1376393 w 6891715"/>
                <a:gd name="connsiteY2082" fmla="*/ 3774728 h 6367455"/>
                <a:gd name="connsiteX2083" fmla="*/ 1355135 w 6891715"/>
                <a:gd name="connsiteY2083" fmla="*/ 3762337 h 6367455"/>
                <a:gd name="connsiteX2084" fmla="*/ 1359260 w 6891715"/>
                <a:gd name="connsiteY2084" fmla="*/ 3755030 h 6367455"/>
                <a:gd name="connsiteX2085" fmla="*/ 1373855 w 6891715"/>
                <a:gd name="connsiteY2085" fmla="*/ 3742957 h 6367455"/>
                <a:gd name="connsiteX2086" fmla="*/ 1377345 w 6891715"/>
                <a:gd name="connsiteY2086" fmla="*/ 3759795 h 6367455"/>
                <a:gd name="connsiteX2087" fmla="*/ 1390036 w 6891715"/>
                <a:gd name="connsiteY2087" fmla="*/ 3766150 h 6367455"/>
                <a:gd name="connsiteX2088" fmla="*/ 1398602 w 6891715"/>
                <a:gd name="connsiteY2088" fmla="*/ 3760431 h 6367455"/>
                <a:gd name="connsiteX2089" fmla="*/ 1383691 w 6891715"/>
                <a:gd name="connsiteY2089" fmla="*/ 3752488 h 6367455"/>
                <a:gd name="connsiteX2090" fmla="*/ 1373855 w 6891715"/>
                <a:gd name="connsiteY2090" fmla="*/ 3737873 h 6367455"/>
                <a:gd name="connsiteX2091" fmla="*/ 1371634 w 6891715"/>
                <a:gd name="connsiteY2091" fmla="*/ 3718810 h 6367455"/>
                <a:gd name="connsiteX2092" fmla="*/ 1379883 w 6891715"/>
                <a:gd name="connsiteY2092" fmla="*/ 3698794 h 6367455"/>
                <a:gd name="connsiteX2093" fmla="*/ 1391622 w 6891715"/>
                <a:gd name="connsiteY2093" fmla="*/ 3694346 h 6367455"/>
                <a:gd name="connsiteX2094" fmla="*/ 1377662 w 6891715"/>
                <a:gd name="connsiteY2094" fmla="*/ 3693393 h 6367455"/>
                <a:gd name="connsiteX2095" fmla="*/ 1375758 w 6891715"/>
                <a:gd name="connsiteY2095" fmla="*/ 3673377 h 6367455"/>
                <a:gd name="connsiteX2096" fmla="*/ 1384960 w 6891715"/>
                <a:gd name="connsiteY2096" fmla="*/ 3665117 h 6367455"/>
                <a:gd name="connsiteX2097" fmla="*/ 1394478 w 6891715"/>
                <a:gd name="connsiteY2097" fmla="*/ 3663846 h 6367455"/>
                <a:gd name="connsiteX2098" fmla="*/ 1396382 w 6891715"/>
                <a:gd name="connsiteY2098" fmla="*/ 3656539 h 6367455"/>
                <a:gd name="connsiteX2099" fmla="*/ 1383691 w 6891715"/>
                <a:gd name="connsiteY2099" fmla="*/ 3640653 h 6367455"/>
                <a:gd name="connsiteX2100" fmla="*/ 1380201 w 6891715"/>
                <a:gd name="connsiteY2100" fmla="*/ 3632392 h 6367455"/>
                <a:gd name="connsiteX2101" fmla="*/ 1392891 w 6891715"/>
                <a:gd name="connsiteY2101" fmla="*/ 3621590 h 6367455"/>
                <a:gd name="connsiteX2102" fmla="*/ 1387815 w 6891715"/>
                <a:gd name="connsiteY2102" fmla="*/ 3614283 h 6367455"/>
                <a:gd name="connsiteX2103" fmla="*/ 1382421 w 6891715"/>
                <a:gd name="connsiteY2103" fmla="*/ 3623814 h 6367455"/>
                <a:gd name="connsiteX2104" fmla="*/ 1372902 w 6891715"/>
                <a:gd name="connsiteY2104" fmla="*/ 3629215 h 6367455"/>
                <a:gd name="connsiteX2105" fmla="*/ 1371634 w 6891715"/>
                <a:gd name="connsiteY2105" fmla="*/ 3623814 h 6367455"/>
                <a:gd name="connsiteX2106" fmla="*/ 1364653 w 6891715"/>
                <a:gd name="connsiteY2106" fmla="*/ 3633663 h 6367455"/>
                <a:gd name="connsiteX2107" fmla="*/ 1360529 w 6891715"/>
                <a:gd name="connsiteY2107" fmla="*/ 3640017 h 6367455"/>
                <a:gd name="connsiteX2108" fmla="*/ 1351645 w 6891715"/>
                <a:gd name="connsiteY2108" fmla="*/ 3622861 h 6367455"/>
                <a:gd name="connsiteX2109" fmla="*/ 1353866 w 6891715"/>
                <a:gd name="connsiteY2109" fmla="*/ 3611423 h 6367455"/>
                <a:gd name="connsiteX2110" fmla="*/ 1343079 w 6891715"/>
                <a:gd name="connsiteY2110" fmla="*/ 3620001 h 6367455"/>
                <a:gd name="connsiteX2111" fmla="*/ 1332609 w 6891715"/>
                <a:gd name="connsiteY2111" fmla="*/ 3615871 h 6367455"/>
                <a:gd name="connsiteX2112" fmla="*/ 1326265 w 6891715"/>
                <a:gd name="connsiteY2112" fmla="*/ 3603480 h 6367455"/>
                <a:gd name="connsiteX2113" fmla="*/ 1317384 w 6891715"/>
                <a:gd name="connsiteY2113" fmla="*/ 3570438 h 6367455"/>
                <a:gd name="connsiteX2114" fmla="*/ 1325948 w 6891715"/>
                <a:gd name="connsiteY2114" fmla="*/ 3541208 h 6367455"/>
                <a:gd name="connsiteX2115" fmla="*/ 1334830 w 6891715"/>
                <a:gd name="connsiteY2115" fmla="*/ 3527229 h 6367455"/>
                <a:gd name="connsiteX2116" fmla="*/ 1341492 w 6891715"/>
                <a:gd name="connsiteY2116" fmla="*/ 3513567 h 6367455"/>
                <a:gd name="connsiteX2117" fmla="*/ 1352597 w 6891715"/>
                <a:gd name="connsiteY2117" fmla="*/ 3504989 h 6367455"/>
                <a:gd name="connsiteX2118" fmla="*/ 1372902 w 6891715"/>
                <a:gd name="connsiteY2118" fmla="*/ 3506895 h 6367455"/>
                <a:gd name="connsiteX2119" fmla="*/ 1381152 w 6891715"/>
                <a:gd name="connsiteY2119" fmla="*/ 3499270 h 6367455"/>
                <a:gd name="connsiteX2120" fmla="*/ 1371634 w 6891715"/>
                <a:gd name="connsiteY2120" fmla="*/ 3502447 h 6367455"/>
                <a:gd name="connsiteX2121" fmla="*/ 1363385 w 6891715"/>
                <a:gd name="connsiteY2121" fmla="*/ 3497682 h 6367455"/>
                <a:gd name="connsiteX2122" fmla="*/ 1351645 w 6891715"/>
                <a:gd name="connsiteY2122" fmla="*/ 3495458 h 6367455"/>
                <a:gd name="connsiteX2123" fmla="*/ 1335781 w 6891715"/>
                <a:gd name="connsiteY2123" fmla="*/ 3492281 h 6367455"/>
                <a:gd name="connsiteX2124" fmla="*/ 1330388 w 6891715"/>
                <a:gd name="connsiteY2124" fmla="*/ 3484020 h 6367455"/>
                <a:gd name="connsiteX2125" fmla="*/ 1324045 w 6891715"/>
                <a:gd name="connsiteY2125" fmla="*/ 3498953 h 6367455"/>
                <a:gd name="connsiteX2126" fmla="*/ 1315799 w 6891715"/>
                <a:gd name="connsiteY2126" fmla="*/ 3512932 h 6367455"/>
                <a:gd name="connsiteX2127" fmla="*/ 1295812 w 6891715"/>
                <a:gd name="connsiteY2127" fmla="*/ 3513885 h 6367455"/>
                <a:gd name="connsiteX2128" fmla="*/ 1292640 w 6891715"/>
                <a:gd name="connsiteY2128" fmla="*/ 3508484 h 6367455"/>
                <a:gd name="connsiteX2129" fmla="*/ 1283124 w 6891715"/>
                <a:gd name="connsiteY2129" fmla="*/ 3520239 h 6367455"/>
                <a:gd name="connsiteX2130" fmla="*/ 1262187 w 6891715"/>
                <a:gd name="connsiteY2130" fmla="*/ 3526911 h 6367455"/>
                <a:gd name="connsiteX2131" fmla="*/ 1251719 w 6891715"/>
                <a:gd name="connsiteY2131" fmla="*/ 3515156 h 6367455"/>
                <a:gd name="connsiteX2132" fmla="*/ 1249180 w 6891715"/>
                <a:gd name="connsiteY2132" fmla="*/ 3506895 h 6367455"/>
                <a:gd name="connsiteX2133" fmla="*/ 1243152 w 6891715"/>
                <a:gd name="connsiteY2133" fmla="*/ 3514203 h 6367455"/>
                <a:gd name="connsiteX2134" fmla="*/ 1253623 w 6891715"/>
                <a:gd name="connsiteY2134" fmla="*/ 3533266 h 6367455"/>
                <a:gd name="connsiteX2135" fmla="*/ 1245054 w 6891715"/>
                <a:gd name="connsiteY2135" fmla="*/ 3545021 h 6367455"/>
                <a:gd name="connsiteX2136" fmla="*/ 1230463 w 6891715"/>
                <a:gd name="connsiteY2136" fmla="*/ 3544068 h 6367455"/>
                <a:gd name="connsiteX2137" fmla="*/ 1221898 w 6891715"/>
                <a:gd name="connsiteY2137" fmla="*/ 3539620 h 6367455"/>
                <a:gd name="connsiteX2138" fmla="*/ 1210160 w 6891715"/>
                <a:gd name="connsiteY2138" fmla="*/ 3515474 h 6367455"/>
                <a:gd name="connsiteX2139" fmla="*/ 1191125 w 6891715"/>
                <a:gd name="connsiteY2139" fmla="*/ 3522463 h 6367455"/>
                <a:gd name="connsiteX2140" fmla="*/ 1193663 w 6891715"/>
                <a:gd name="connsiteY2140" fmla="*/ 3538984 h 6367455"/>
                <a:gd name="connsiteX2141" fmla="*/ 1203181 w 6891715"/>
                <a:gd name="connsiteY2141" fmla="*/ 3547563 h 6367455"/>
                <a:gd name="connsiteX2142" fmla="*/ 1203181 w 6891715"/>
                <a:gd name="connsiteY2142" fmla="*/ 3554870 h 6367455"/>
                <a:gd name="connsiteX2143" fmla="*/ 1189222 w 6891715"/>
                <a:gd name="connsiteY2143" fmla="*/ 3547563 h 6367455"/>
                <a:gd name="connsiteX2144" fmla="*/ 1181609 w 6891715"/>
                <a:gd name="connsiteY2144" fmla="*/ 3526594 h 6367455"/>
                <a:gd name="connsiteX2145" fmla="*/ 1165747 w 6891715"/>
                <a:gd name="connsiteY2145" fmla="*/ 3516109 h 6367455"/>
                <a:gd name="connsiteX2146" fmla="*/ 1162574 w 6891715"/>
                <a:gd name="connsiteY2146" fmla="*/ 3505625 h 6367455"/>
                <a:gd name="connsiteX2147" fmla="*/ 1169871 w 6891715"/>
                <a:gd name="connsiteY2147" fmla="*/ 3495140 h 6367455"/>
                <a:gd name="connsiteX2148" fmla="*/ 1177485 w 6891715"/>
                <a:gd name="connsiteY2148" fmla="*/ 3496729 h 6367455"/>
                <a:gd name="connsiteX2149" fmla="*/ 1183830 w 6891715"/>
                <a:gd name="connsiteY2149" fmla="*/ 3510708 h 6367455"/>
                <a:gd name="connsiteX2150" fmla="*/ 1187002 w 6891715"/>
                <a:gd name="connsiteY2150" fmla="*/ 3507531 h 6367455"/>
                <a:gd name="connsiteX2151" fmla="*/ 1180022 w 6891715"/>
                <a:gd name="connsiteY2151" fmla="*/ 3484338 h 6367455"/>
                <a:gd name="connsiteX2152" fmla="*/ 1186367 w 6891715"/>
                <a:gd name="connsiteY2152" fmla="*/ 3466546 h 6367455"/>
                <a:gd name="connsiteX2153" fmla="*/ 1202229 w 6891715"/>
                <a:gd name="connsiteY2153" fmla="*/ 3426196 h 6367455"/>
                <a:gd name="connsiteX2154" fmla="*/ 1207939 w 6891715"/>
                <a:gd name="connsiteY2154" fmla="*/ 3419842 h 6367455"/>
                <a:gd name="connsiteX2155" fmla="*/ 1212381 w 6891715"/>
                <a:gd name="connsiteY2155" fmla="*/ 3402685 h 6367455"/>
                <a:gd name="connsiteX2156" fmla="*/ 1199691 w 6891715"/>
                <a:gd name="connsiteY2156" fmla="*/ 3396649 h 6367455"/>
                <a:gd name="connsiteX2157" fmla="*/ 1198422 w 6891715"/>
                <a:gd name="connsiteY2157" fmla="*/ 3388071 h 6367455"/>
                <a:gd name="connsiteX2158" fmla="*/ 1190809 w 6891715"/>
                <a:gd name="connsiteY2158" fmla="*/ 3370600 h 6367455"/>
                <a:gd name="connsiteX2159" fmla="*/ 1190809 w 6891715"/>
                <a:gd name="connsiteY2159" fmla="*/ 3354714 h 6367455"/>
                <a:gd name="connsiteX2160" fmla="*/ 1203181 w 6891715"/>
                <a:gd name="connsiteY2160" fmla="*/ 3331203 h 6367455"/>
                <a:gd name="connsiteX2161" fmla="*/ 1212698 w 6891715"/>
                <a:gd name="connsiteY2161" fmla="*/ 3335335 h 6367455"/>
                <a:gd name="connsiteX2162" fmla="*/ 1223166 w 6891715"/>
                <a:gd name="connsiteY2162" fmla="*/ 3330249 h 6367455"/>
                <a:gd name="connsiteX2163" fmla="*/ 1224436 w 6891715"/>
                <a:gd name="connsiteY2163" fmla="*/ 3327073 h 6367455"/>
                <a:gd name="connsiteX2164" fmla="*/ 1198739 w 6891715"/>
                <a:gd name="connsiteY2164" fmla="*/ 3324849 h 6367455"/>
                <a:gd name="connsiteX2165" fmla="*/ 1188905 w 6891715"/>
                <a:gd name="connsiteY2165" fmla="*/ 3297525 h 6367455"/>
                <a:gd name="connsiteX2166" fmla="*/ 1189222 w 6891715"/>
                <a:gd name="connsiteY2166" fmla="*/ 3321037 h 6367455"/>
                <a:gd name="connsiteX2167" fmla="*/ 1187319 w 6891715"/>
                <a:gd name="connsiteY2167" fmla="*/ 3331521 h 6367455"/>
                <a:gd name="connsiteX2168" fmla="*/ 1176850 w 6891715"/>
                <a:gd name="connsiteY2168" fmla="*/ 3334699 h 6367455"/>
                <a:gd name="connsiteX2169" fmla="*/ 1170506 w 6891715"/>
                <a:gd name="connsiteY2169" fmla="*/ 3332474 h 6367455"/>
                <a:gd name="connsiteX2170" fmla="*/ 1166381 w 6891715"/>
                <a:gd name="connsiteY2170" fmla="*/ 3340101 h 6367455"/>
                <a:gd name="connsiteX2171" fmla="*/ 1157816 w 6891715"/>
                <a:gd name="connsiteY2171" fmla="*/ 3331521 h 6367455"/>
                <a:gd name="connsiteX2172" fmla="*/ 1157498 w 6891715"/>
                <a:gd name="connsiteY2172" fmla="*/ 3321037 h 6367455"/>
                <a:gd name="connsiteX2173" fmla="*/ 1173995 w 6891715"/>
                <a:gd name="connsiteY2173" fmla="*/ 3287358 h 6367455"/>
                <a:gd name="connsiteX2174" fmla="*/ 1175264 w 6891715"/>
                <a:gd name="connsiteY2174" fmla="*/ 3277827 h 6367455"/>
                <a:gd name="connsiteX2175" fmla="*/ 1148933 w 6891715"/>
                <a:gd name="connsiteY2175" fmla="*/ 3315000 h 6367455"/>
                <a:gd name="connsiteX2176" fmla="*/ 1144808 w 6891715"/>
                <a:gd name="connsiteY2176" fmla="*/ 3311823 h 6367455"/>
                <a:gd name="connsiteX2177" fmla="*/ 1139733 w 6891715"/>
                <a:gd name="connsiteY2177" fmla="*/ 3326755 h 6367455"/>
                <a:gd name="connsiteX2178" fmla="*/ 1147346 w 6891715"/>
                <a:gd name="connsiteY2178" fmla="*/ 3336923 h 6367455"/>
                <a:gd name="connsiteX2179" fmla="*/ 1154643 w 6891715"/>
                <a:gd name="connsiteY2179" fmla="*/ 3346454 h 6367455"/>
                <a:gd name="connsiteX2180" fmla="*/ 1151471 w 6891715"/>
                <a:gd name="connsiteY2180" fmla="*/ 3362341 h 6367455"/>
                <a:gd name="connsiteX2181" fmla="*/ 1143540 w 6891715"/>
                <a:gd name="connsiteY2181" fmla="*/ 3374096 h 6367455"/>
                <a:gd name="connsiteX2182" fmla="*/ 1137512 w 6891715"/>
                <a:gd name="connsiteY2182" fmla="*/ 3404592 h 6367455"/>
                <a:gd name="connsiteX2183" fmla="*/ 1134340 w 6891715"/>
                <a:gd name="connsiteY2183" fmla="*/ 3421430 h 6367455"/>
                <a:gd name="connsiteX2184" fmla="*/ 1128312 w 6891715"/>
                <a:gd name="connsiteY2184" fmla="*/ 3441764 h 6367455"/>
                <a:gd name="connsiteX2185" fmla="*/ 1117526 w 6891715"/>
                <a:gd name="connsiteY2185" fmla="*/ 3446848 h 6367455"/>
                <a:gd name="connsiteX2186" fmla="*/ 1105787 w 6891715"/>
                <a:gd name="connsiteY2186" fmla="*/ 3446848 h 6367455"/>
                <a:gd name="connsiteX2187" fmla="*/ 1101663 w 6891715"/>
                <a:gd name="connsiteY2187" fmla="*/ 3432550 h 6367455"/>
                <a:gd name="connsiteX2188" fmla="*/ 1107691 w 6891715"/>
                <a:gd name="connsiteY2188" fmla="*/ 3416665 h 6367455"/>
                <a:gd name="connsiteX2189" fmla="*/ 1118160 w 6891715"/>
                <a:gd name="connsiteY2189" fmla="*/ 3395378 h 6367455"/>
                <a:gd name="connsiteX2190" fmla="*/ 1128629 w 6891715"/>
                <a:gd name="connsiteY2190" fmla="*/ 3369647 h 6367455"/>
                <a:gd name="connsiteX2191" fmla="*/ 1128629 w 6891715"/>
                <a:gd name="connsiteY2191" fmla="*/ 3362341 h 6367455"/>
                <a:gd name="connsiteX2192" fmla="*/ 1117842 w 6891715"/>
                <a:gd name="connsiteY2192" fmla="*/ 3365834 h 6367455"/>
                <a:gd name="connsiteX2193" fmla="*/ 1115939 w 6891715"/>
                <a:gd name="connsiteY2193" fmla="*/ 3358527 h 6367455"/>
                <a:gd name="connsiteX2194" fmla="*/ 1122919 w 6891715"/>
                <a:gd name="connsiteY2194" fmla="*/ 3348995 h 6367455"/>
                <a:gd name="connsiteX2195" fmla="*/ 1127043 w 6891715"/>
                <a:gd name="connsiteY2195" fmla="*/ 3328663 h 6367455"/>
                <a:gd name="connsiteX2196" fmla="*/ 1117526 w 6891715"/>
                <a:gd name="connsiteY2196" fmla="*/ 3330886 h 6367455"/>
                <a:gd name="connsiteX2197" fmla="*/ 1124505 w 6891715"/>
                <a:gd name="connsiteY2197" fmla="*/ 3315000 h 6367455"/>
                <a:gd name="connsiteX2198" fmla="*/ 1133070 w 6891715"/>
                <a:gd name="connsiteY2198" fmla="*/ 3302291 h 6367455"/>
                <a:gd name="connsiteX2199" fmla="*/ 1138463 w 6891715"/>
                <a:gd name="connsiteY2199" fmla="*/ 3290852 h 6367455"/>
                <a:gd name="connsiteX2200" fmla="*/ 1126409 w 6891715"/>
                <a:gd name="connsiteY2200" fmla="*/ 3277191 h 6367455"/>
                <a:gd name="connsiteX2201" fmla="*/ 1126409 w 6891715"/>
                <a:gd name="connsiteY2201" fmla="*/ 3265435 h 6367455"/>
                <a:gd name="connsiteX2202" fmla="*/ 1142270 w 6891715"/>
                <a:gd name="connsiteY2202" fmla="*/ 3262260 h 6367455"/>
                <a:gd name="connsiteX2203" fmla="*/ 1141319 w 6891715"/>
                <a:gd name="connsiteY2203" fmla="*/ 3252727 h 6367455"/>
                <a:gd name="connsiteX2204" fmla="*/ 1146712 w 6891715"/>
                <a:gd name="connsiteY2204" fmla="*/ 3254634 h 6367455"/>
                <a:gd name="connsiteX2205" fmla="*/ 1145126 w 6891715"/>
                <a:gd name="connsiteY2205" fmla="*/ 3241924 h 6367455"/>
                <a:gd name="connsiteX2206" fmla="*/ 1162257 w 6891715"/>
                <a:gd name="connsiteY2206" fmla="*/ 3228261 h 6367455"/>
                <a:gd name="connsiteX2207" fmla="*/ 1159085 w 6891715"/>
                <a:gd name="connsiteY2207" fmla="*/ 3221908 h 6367455"/>
                <a:gd name="connsiteX2208" fmla="*/ 1162891 w 6891715"/>
                <a:gd name="connsiteY2208" fmla="*/ 3213329 h 6367455"/>
                <a:gd name="connsiteX2209" fmla="*/ 1158450 w 6891715"/>
                <a:gd name="connsiteY2209" fmla="*/ 3202844 h 6367455"/>
                <a:gd name="connsiteX2210" fmla="*/ 1156546 w 6891715"/>
                <a:gd name="connsiteY2210" fmla="*/ 3201890 h 6367455"/>
                <a:gd name="connsiteX2211" fmla="*/ 1145126 w 6891715"/>
                <a:gd name="connsiteY2211" fmla="*/ 3210469 h 6367455"/>
                <a:gd name="connsiteX2212" fmla="*/ 1145126 w 6891715"/>
                <a:gd name="connsiteY2212" fmla="*/ 3224449 h 6367455"/>
                <a:gd name="connsiteX2213" fmla="*/ 1130215 w 6891715"/>
                <a:gd name="connsiteY2213" fmla="*/ 3234934 h 6367455"/>
                <a:gd name="connsiteX2214" fmla="*/ 1125457 w 6891715"/>
                <a:gd name="connsiteY2214" fmla="*/ 3243513 h 6367455"/>
                <a:gd name="connsiteX2215" fmla="*/ 1113719 w 6891715"/>
                <a:gd name="connsiteY2215" fmla="*/ 3242242 h 6367455"/>
                <a:gd name="connsiteX2216" fmla="*/ 1103884 w 6891715"/>
                <a:gd name="connsiteY2216" fmla="*/ 3231121 h 6367455"/>
                <a:gd name="connsiteX2217" fmla="*/ 1091194 w 6891715"/>
                <a:gd name="connsiteY2217" fmla="*/ 3223496 h 6367455"/>
                <a:gd name="connsiteX2218" fmla="*/ 1092463 w 6891715"/>
                <a:gd name="connsiteY2218" fmla="*/ 3210787 h 6367455"/>
                <a:gd name="connsiteX2219" fmla="*/ 1108008 w 6891715"/>
                <a:gd name="connsiteY2219" fmla="*/ 3205703 h 6367455"/>
                <a:gd name="connsiteX2220" fmla="*/ 1091511 w 6891715"/>
                <a:gd name="connsiteY2220" fmla="*/ 3203480 h 6367455"/>
                <a:gd name="connsiteX2221" fmla="*/ 1090877 w 6891715"/>
                <a:gd name="connsiteY2221" fmla="*/ 3209516 h 6367455"/>
                <a:gd name="connsiteX2222" fmla="*/ 1082628 w 6891715"/>
                <a:gd name="connsiteY2222" fmla="*/ 3212375 h 6367455"/>
                <a:gd name="connsiteX2223" fmla="*/ 1066766 w 6891715"/>
                <a:gd name="connsiteY2223" fmla="*/ 3204750 h 6367455"/>
                <a:gd name="connsiteX2224" fmla="*/ 1067718 w 6891715"/>
                <a:gd name="connsiteY2224" fmla="*/ 3197444 h 6367455"/>
                <a:gd name="connsiteX2225" fmla="*/ 1088022 w 6891715"/>
                <a:gd name="connsiteY2225" fmla="*/ 3193312 h 6367455"/>
                <a:gd name="connsiteX2226" fmla="*/ 1098491 w 6891715"/>
                <a:gd name="connsiteY2226" fmla="*/ 3195854 h 6367455"/>
                <a:gd name="connsiteX2227" fmla="*/ 1107057 w 6891715"/>
                <a:gd name="connsiteY2227" fmla="*/ 3194901 h 6367455"/>
                <a:gd name="connsiteX2228" fmla="*/ 1108643 w 6891715"/>
                <a:gd name="connsiteY2228" fmla="*/ 3183146 h 6367455"/>
                <a:gd name="connsiteX2229" fmla="*/ 1099126 w 6891715"/>
                <a:gd name="connsiteY2229" fmla="*/ 3170755 h 6367455"/>
                <a:gd name="connsiteX2230" fmla="*/ 1103249 w 6891715"/>
                <a:gd name="connsiteY2230" fmla="*/ 3157411 h 6367455"/>
                <a:gd name="connsiteX2231" fmla="*/ 1123236 w 6891715"/>
                <a:gd name="connsiteY2231" fmla="*/ 3154870 h 6367455"/>
                <a:gd name="connsiteX2232" fmla="*/ 1104201 w 6891715"/>
                <a:gd name="connsiteY2232" fmla="*/ 3145338 h 6367455"/>
                <a:gd name="connsiteX2233" fmla="*/ 1119112 w 6891715"/>
                <a:gd name="connsiteY2233" fmla="*/ 3135807 h 6367455"/>
                <a:gd name="connsiteX2234" fmla="*/ 1131802 w 6891715"/>
                <a:gd name="connsiteY2234" fmla="*/ 3142162 h 6367455"/>
                <a:gd name="connsiteX2235" fmla="*/ 1116891 w 6891715"/>
                <a:gd name="connsiteY2235" fmla="*/ 3125323 h 6367455"/>
                <a:gd name="connsiteX2236" fmla="*/ 1122919 w 6891715"/>
                <a:gd name="connsiteY2236" fmla="*/ 3116745 h 6367455"/>
                <a:gd name="connsiteX2237" fmla="*/ 1139733 w 6891715"/>
                <a:gd name="connsiteY2237" fmla="*/ 3113568 h 6367455"/>
                <a:gd name="connsiteX2238" fmla="*/ 1141002 w 6891715"/>
                <a:gd name="connsiteY2238" fmla="*/ 3108167 h 6367455"/>
                <a:gd name="connsiteX2239" fmla="*/ 1123870 w 6891715"/>
                <a:gd name="connsiteY2239" fmla="*/ 3102131 h 6367455"/>
                <a:gd name="connsiteX2240" fmla="*/ 1147981 w 6891715"/>
                <a:gd name="connsiteY2240" fmla="*/ 3086881 h 6367455"/>
                <a:gd name="connsiteX2241" fmla="*/ 1126091 w 6891715"/>
                <a:gd name="connsiteY2241" fmla="*/ 3094823 h 6367455"/>
                <a:gd name="connsiteX2242" fmla="*/ 1126091 w 6891715"/>
                <a:gd name="connsiteY2242" fmla="*/ 3086245 h 6367455"/>
                <a:gd name="connsiteX2243" fmla="*/ 1114353 w 6891715"/>
                <a:gd name="connsiteY2243" fmla="*/ 3102131 h 6367455"/>
                <a:gd name="connsiteX2244" fmla="*/ 1100711 w 6891715"/>
                <a:gd name="connsiteY2244" fmla="*/ 3083385 h 6367455"/>
                <a:gd name="connsiteX2245" fmla="*/ 1095953 w 6891715"/>
                <a:gd name="connsiteY2245" fmla="*/ 3062099 h 6367455"/>
                <a:gd name="connsiteX2246" fmla="*/ 1104518 w 6891715"/>
                <a:gd name="connsiteY2246" fmla="*/ 3057969 h 6367455"/>
                <a:gd name="connsiteX2247" fmla="*/ 1122601 w 6891715"/>
                <a:gd name="connsiteY2247" fmla="*/ 3068136 h 6367455"/>
                <a:gd name="connsiteX2248" fmla="*/ 1134340 w 6891715"/>
                <a:gd name="connsiteY2248" fmla="*/ 3067183 h 6367455"/>
                <a:gd name="connsiteX2249" fmla="*/ 1121332 w 6891715"/>
                <a:gd name="connsiteY2249" fmla="*/ 3062099 h 6367455"/>
                <a:gd name="connsiteX2250" fmla="*/ 1101981 w 6891715"/>
                <a:gd name="connsiteY2250" fmla="*/ 3038271 h 6367455"/>
                <a:gd name="connsiteX2251" fmla="*/ 1106422 w 6891715"/>
                <a:gd name="connsiteY2251" fmla="*/ 3031599 h 6367455"/>
                <a:gd name="connsiteX2252" fmla="*/ 1114670 w 6891715"/>
                <a:gd name="connsiteY2252" fmla="*/ 3030329 h 6367455"/>
                <a:gd name="connsiteX2253" fmla="*/ 1100077 w 6891715"/>
                <a:gd name="connsiteY2253" fmla="*/ 3010631 h 6367455"/>
                <a:gd name="connsiteX2254" fmla="*/ 1108960 w 6891715"/>
                <a:gd name="connsiteY2254" fmla="*/ 3001100 h 6367455"/>
                <a:gd name="connsiteX2255" fmla="*/ 1121967 w 6891715"/>
                <a:gd name="connsiteY2255" fmla="*/ 3001100 h 6367455"/>
                <a:gd name="connsiteX2256" fmla="*/ 1145126 w 6891715"/>
                <a:gd name="connsiteY2256" fmla="*/ 3001735 h 6367455"/>
                <a:gd name="connsiteX2257" fmla="*/ 1141002 w 6891715"/>
                <a:gd name="connsiteY2257" fmla="*/ 2996334 h 6367455"/>
                <a:gd name="connsiteX2258" fmla="*/ 1144174 w 6891715"/>
                <a:gd name="connsiteY2258" fmla="*/ 2992204 h 6367455"/>
                <a:gd name="connsiteX2259" fmla="*/ 1156864 w 6891715"/>
                <a:gd name="connsiteY2259" fmla="*/ 3000464 h 6367455"/>
                <a:gd name="connsiteX2260" fmla="*/ 1160988 w 6891715"/>
                <a:gd name="connsiteY2260" fmla="*/ 2996334 h 6367455"/>
                <a:gd name="connsiteX2261" fmla="*/ 1150519 w 6891715"/>
                <a:gd name="connsiteY2261" fmla="*/ 2978543 h 6367455"/>
                <a:gd name="connsiteX2262" fmla="*/ 1136243 w 6891715"/>
                <a:gd name="connsiteY2262" fmla="*/ 2967105 h 6367455"/>
                <a:gd name="connsiteX2263" fmla="*/ 1136243 w 6891715"/>
                <a:gd name="connsiteY2263" fmla="*/ 2960751 h 6367455"/>
                <a:gd name="connsiteX2264" fmla="*/ 1143857 w 6891715"/>
                <a:gd name="connsiteY2264" fmla="*/ 2958526 h 6367455"/>
                <a:gd name="connsiteX2265" fmla="*/ 1153374 w 6891715"/>
                <a:gd name="connsiteY2265" fmla="*/ 2963928 h 6367455"/>
                <a:gd name="connsiteX2266" fmla="*/ 1155277 w 6891715"/>
                <a:gd name="connsiteY2266" fmla="*/ 2958526 h 6367455"/>
                <a:gd name="connsiteX2267" fmla="*/ 1147029 w 6891715"/>
                <a:gd name="connsiteY2267" fmla="*/ 2943593 h 6367455"/>
                <a:gd name="connsiteX2268" fmla="*/ 1156229 w 6891715"/>
                <a:gd name="connsiteY2268" fmla="*/ 2935012 h 6367455"/>
                <a:gd name="connsiteX2269" fmla="*/ 1166699 w 6891715"/>
                <a:gd name="connsiteY2269" fmla="*/ 2928659 h 6367455"/>
                <a:gd name="connsiteX2270" fmla="*/ 1181609 w 6891715"/>
                <a:gd name="connsiteY2270" fmla="*/ 2937873 h 6367455"/>
                <a:gd name="connsiteX2271" fmla="*/ 1181609 w 6891715"/>
                <a:gd name="connsiteY2271" fmla="*/ 2931834 h 6367455"/>
                <a:gd name="connsiteX2272" fmla="*/ 1163526 w 6891715"/>
                <a:gd name="connsiteY2272" fmla="*/ 2922306 h 6367455"/>
                <a:gd name="connsiteX2273" fmla="*/ 1161305 w 6891715"/>
                <a:gd name="connsiteY2273" fmla="*/ 2911186 h 6367455"/>
                <a:gd name="connsiteX2274" fmla="*/ 1162257 w 6891715"/>
                <a:gd name="connsiteY2274" fmla="*/ 2899430 h 6367455"/>
                <a:gd name="connsiteX2275" fmla="*/ 1174947 w 6891715"/>
                <a:gd name="connsiteY2275" fmla="*/ 2882275 h 6367455"/>
                <a:gd name="connsiteX2276" fmla="*/ 1176850 w 6891715"/>
                <a:gd name="connsiteY2276" fmla="*/ 2869567 h 6367455"/>
                <a:gd name="connsiteX2277" fmla="*/ 1181926 w 6891715"/>
                <a:gd name="connsiteY2277" fmla="*/ 2869567 h 6367455"/>
                <a:gd name="connsiteX2278" fmla="*/ 1192395 w 6891715"/>
                <a:gd name="connsiteY2278" fmla="*/ 2865437 h 6367455"/>
                <a:gd name="connsiteX2279" fmla="*/ 1202229 w 6891715"/>
                <a:gd name="connsiteY2279" fmla="*/ 2871474 h 6367455"/>
                <a:gd name="connsiteX2280" fmla="*/ 1213649 w 6891715"/>
                <a:gd name="connsiteY2280" fmla="*/ 2881003 h 6367455"/>
                <a:gd name="connsiteX2281" fmla="*/ 1216822 w 6891715"/>
                <a:gd name="connsiteY2281" fmla="*/ 2874650 h 6367455"/>
                <a:gd name="connsiteX2282" fmla="*/ 1224436 w 6891715"/>
                <a:gd name="connsiteY2282" fmla="*/ 2874650 h 6367455"/>
                <a:gd name="connsiteX2283" fmla="*/ 1233952 w 6891715"/>
                <a:gd name="connsiteY2283" fmla="*/ 2881639 h 6367455"/>
                <a:gd name="connsiteX2284" fmla="*/ 1241249 w 6891715"/>
                <a:gd name="connsiteY2284" fmla="*/ 2885769 h 6367455"/>
                <a:gd name="connsiteX2285" fmla="*/ 1253941 w 6891715"/>
                <a:gd name="connsiteY2285" fmla="*/ 2879415 h 6367455"/>
                <a:gd name="connsiteX2286" fmla="*/ 1279635 w 6891715"/>
                <a:gd name="connsiteY2286" fmla="*/ 2869567 h 6367455"/>
                <a:gd name="connsiteX2287" fmla="*/ 1295496 w 6891715"/>
                <a:gd name="connsiteY2287" fmla="*/ 2879097 h 6367455"/>
                <a:gd name="connsiteX2288" fmla="*/ 1311040 w 6891715"/>
                <a:gd name="connsiteY2288" fmla="*/ 2868614 h 6367455"/>
                <a:gd name="connsiteX2289" fmla="*/ 3854360 w 6891715"/>
                <a:gd name="connsiteY2289" fmla="*/ 2852734 h 6367455"/>
                <a:gd name="connsiteX2290" fmla="*/ 3865180 w 6891715"/>
                <a:gd name="connsiteY2290" fmla="*/ 2862282 h 6367455"/>
                <a:gd name="connsiteX2291" fmla="*/ 3876638 w 6891715"/>
                <a:gd name="connsiteY2291" fmla="*/ 2875649 h 6367455"/>
                <a:gd name="connsiteX2292" fmla="*/ 3876001 w 6891715"/>
                <a:gd name="connsiteY2292" fmla="*/ 2885198 h 6367455"/>
                <a:gd name="connsiteX2293" fmla="*/ 3865499 w 6891715"/>
                <a:gd name="connsiteY2293" fmla="*/ 2882333 h 6367455"/>
                <a:gd name="connsiteX2294" fmla="*/ 3855951 w 6891715"/>
                <a:gd name="connsiteY2294" fmla="*/ 2890927 h 6367455"/>
                <a:gd name="connsiteX2295" fmla="*/ 3847358 w 6891715"/>
                <a:gd name="connsiteY2295" fmla="*/ 2901431 h 6367455"/>
                <a:gd name="connsiteX2296" fmla="*/ 3832718 w 6891715"/>
                <a:gd name="connsiteY2296" fmla="*/ 2908115 h 6367455"/>
                <a:gd name="connsiteX2297" fmla="*/ 3829536 w 6891715"/>
                <a:gd name="connsiteY2297" fmla="*/ 2924031 h 6367455"/>
                <a:gd name="connsiteX2298" fmla="*/ 3797710 w 6891715"/>
                <a:gd name="connsiteY2298" fmla="*/ 2916709 h 6367455"/>
                <a:gd name="connsiteX2299" fmla="*/ 3790390 w 6891715"/>
                <a:gd name="connsiteY2299" fmla="*/ 2923077 h 6367455"/>
                <a:gd name="connsiteX2300" fmla="*/ 3787526 w 6891715"/>
                <a:gd name="connsiteY2300" fmla="*/ 2947269 h 6367455"/>
                <a:gd name="connsiteX2301" fmla="*/ 3764293 w 6891715"/>
                <a:gd name="connsiteY2301" fmla="*/ 2978145 h 6367455"/>
                <a:gd name="connsiteX2302" fmla="*/ 3751562 w 6891715"/>
                <a:gd name="connsiteY2302" fmla="*/ 2960319 h 6367455"/>
                <a:gd name="connsiteX2303" fmla="*/ 3758564 w 6891715"/>
                <a:gd name="connsiteY2303" fmla="*/ 2947588 h 6367455"/>
                <a:gd name="connsiteX2304" fmla="*/ 3777978 w 6891715"/>
                <a:gd name="connsiteY2304" fmla="*/ 2940264 h 6367455"/>
                <a:gd name="connsiteX2305" fmla="*/ 3778933 w 6891715"/>
                <a:gd name="connsiteY2305" fmla="*/ 2933896 h 6367455"/>
                <a:gd name="connsiteX2306" fmla="*/ 3755063 w 6891715"/>
                <a:gd name="connsiteY2306" fmla="*/ 2912890 h 6367455"/>
                <a:gd name="connsiteX2307" fmla="*/ 3743288 w 6891715"/>
                <a:gd name="connsiteY2307" fmla="*/ 2896019 h 6367455"/>
                <a:gd name="connsiteX2308" fmla="*/ 3761428 w 6891715"/>
                <a:gd name="connsiteY2308" fmla="*/ 2894747 h 6367455"/>
                <a:gd name="connsiteX2309" fmla="*/ 3746152 w 6891715"/>
                <a:gd name="connsiteY2309" fmla="*/ 2870875 h 6367455"/>
                <a:gd name="connsiteX2310" fmla="*/ 3751562 w 6891715"/>
                <a:gd name="connsiteY2310" fmla="*/ 2865465 h 6367455"/>
                <a:gd name="connsiteX2311" fmla="*/ 3772886 w 6891715"/>
                <a:gd name="connsiteY2311" fmla="*/ 2879787 h 6367455"/>
                <a:gd name="connsiteX2312" fmla="*/ 3775114 w 6891715"/>
                <a:gd name="connsiteY2312" fmla="*/ 2869284 h 6367455"/>
                <a:gd name="connsiteX2313" fmla="*/ 3789753 w 6891715"/>
                <a:gd name="connsiteY2313" fmla="*/ 2876604 h 6367455"/>
                <a:gd name="connsiteX2314" fmla="*/ 3779251 w 6891715"/>
                <a:gd name="connsiteY2314" fmla="*/ 2869284 h 6367455"/>
                <a:gd name="connsiteX2315" fmla="*/ 3802165 w 6891715"/>
                <a:gd name="connsiteY2315" fmla="*/ 2853370 h 6367455"/>
                <a:gd name="connsiteX2316" fmla="*/ 3818397 w 6891715"/>
                <a:gd name="connsiteY2316" fmla="*/ 2857190 h 6367455"/>
                <a:gd name="connsiteX2317" fmla="*/ 3881509 w 6891715"/>
                <a:gd name="connsiteY2317" fmla="*/ 2838447 h 6367455"/>
                <a:gd name="connsiteX2318" fmla="*/ 3889338 w 6891715"/>
                <a:gd name="connsiteY2318" fmla="*/ 2856748 h 6367455"/>
                <a:gd name="connsiteX2319" fmla="*/ 3879552 w 6891715"/>
                <a:gd name="connsiteY2319" fmla="*/ 2865433 h 6367455"/>
                <a:gd name="connsiteX2320" fmla="*/ 3866503 w 6891715"/>
                <a:gd name="connsiteY2320" fmla="*/ 2857058 h 6367455"/>
                <a:gd name="connsiteX2321" fmla="*/ 3865525 w 6891715"/>
                <a:gd name="connsiteY2321" fmla="*/ 2845582 h 6367455"/>
                <a:gd name="connsiteX2322" fmla="*/ 1378190 w 6891715"/>
                <a:gd name="connsiteY2322" fmla="*/ 2819397 h 6367455"/>
                <a:gd name="connsiteX2323" fmla="*/ 1384271 w 6891715"/>
                <a:gd name="connsiteY2323" fmla="*/ 2826202 h 6367455"/>
                <a:gd name="connsiteX2324" fmla="*/ 1377514 w 6891715"/>
                <a:gd name="connsiteY2324" fmla="*/ 2838446 h 6367455"/>
                <a:gd name="connsiteX2325" fmla="*/ 1370758 w 6891715"/>
                <a:gd name="connsiteY2325" fmla="*/ 2834024 h 6367455"/>
                <a:gd name="connsiteX2326" fmla="*/ 1368393 w 6891715"/>
                <a:gd name="connsiteY2326" fmla="*/ 2823820 h 6367455"/>
                <a:gd name="connsiteX2327" fmla="*/ 1342224 w 6891715"/>
                <a:gd name="connsiteY2327" fmla="*/ 2803518 h 6367455"/>
                <a:gd name="connsiteX2328" fmla="*/ 1357279 w 6891715"/>
                <a:gd name="connsiteY2328" fmla="*/ 2821795 h 6367455"/>
                <a:gd name="connsiteX2329" fmla="*/ 1344734 w 6891715"/>
                <a:gd name="connsiteY2329" fmla="*/ 2828923 h 6367455"/>
                <a:gd name="connsiteX2330" fmla="*/ 1331875 w 6891715"/>
                <a:gd name="connsiteY2330" fmla="*/ 2819010 h 6367455"/>
                <a:gd name="connsiteX2331" fmla="*/ 1331875 w 6891715"/>
                <a:gd name="connsiteY2331" fmla="*/ 2809712 h 6367455"/>
                <a:gd name="connsiteX2332" fmla="*/ 3807906 w 6891715"/>
                <a:gd name="connsiteY2332" fmla="*/ 2778119 h 6367455"/>
                <a:gd name="connsiteX2333" fmla="*/ 3833399 w 6891715"/>
                <a:gd name="connsiteY2333" fmla="*/ 2780025 h 6367455"/>
                <a:gd name="connsiteX2334" fmla="*/ 3843278 w 6891715"/>
                <a:gd name="connsiteY2334" fmla="*/ 2793676 h 6367455"/>
                <a:gd name="connsiteX2335" fmla="*/ 3849651 w 6891715"/>
                <a:gd name="connsiteY2335" fmla="*/ 2810504 h 6367455"/>
                <a:gd name="connsiteX2336" fmla="*/ 3844552 w 6891715"/>
                <a:gd name="connsiteY2336" fmla="*/ 2813998 h 6367455"/>
                <a:gd name="connsiteX2337" fmla="*/ 3839135 w 6891715"/>
                <a:gd name="connsiteY2337" fmla="*/ 2808599 h 6367455"/>
                <a:gd name="connsiteX2338" fmla="*/ 3830531 w 6891715"/>
                <a:gd name="connsiteY2338" fmla="*/ 2814950 h 6367455"/>
                <a:gd name="connsiteX2339" fmla="*/ 3823521 w 6891715"/>
                <a:gd name="connsiteY2339" fmla="*/ 2827653 h 6367455"/>
                <a:gd name="connsiteX2340" fmla="*/ 3817147 w 6891715"/>
                <a:gd name="connsiteY2340" fmla="*/ 2838447 h 6367455"/>
                <a:gd name="connsiteX2341" fmla="*/ 3804401 w 6891715"/>
                <a:gd name="connsiteY2341" fmla="*/ 2838447 h 6367455"/>
                <a:gd name="connsiteX2342" fmla="*/ 3793566 w 6891715"/>
                <a:gd name="connsiteY2342" fmla="*/ 2829241 h 6367455"/>
                <a:gd name="connsiteX2343" fmla="*/ 3795478 w 6891715"/>
                <a:gd name="connsiteY2343" fmla="*/ 2813362 h 6367455"/>
                <a:gd name="connsiteX2344" fmla="*/ 3778908 w 6891715"/>
                <a:gd name="connsiteY2344" fmla="*/ 2810187 h 6367455"/>
                <a:gd name="connsiteX2345" fmla="*/ 3765843 w 6891715"/>
                <a:gd name="connsiteY2345" fmla="*/ 2808281 h 6367455"/>
                <a:gd name="connsiteX2346" fmla="*/ 3762338 w 6891715"/>
                <a:gd name="connsiteY2346" fmla="*/ 2800976 h 6367455"/>
                <a:gd name="connsiteX2347" fmla="*/ 3780501 w 6891715"/>
                <a:gd name="connsiteY2347" fmla="*/ 2795579 h 6367455"/>
                <a:gd name="connsiteX2348" fmla="*/ 3793248 w 6891715"/>
                <a:gd name="connsiteY2348" fmla="*/ 2795262 h 6367455"/>
                <a:gd name="connsiteX2349" fmla="*/ 3802808 w 6891715"/>
                <a:gd name="connsiteY2349" fmla="*/ 2786692 h 6367455"/>
                <a:gd name="connsiteX2350" fmla="*/ 1396971 w 6891715"/>
                <a:gd name="connsiteY2350" fmla="*/ 2773356 h 6367455"/>
                <a:gd name="connsiteX2351" fmla="*/ 1389329 w 6891715"/>
                <a:gd name="connsiteY2351" fmla="*/ 2781295 h 6367455"/>
                <a:gd name="connsiteX2352" fmla="*/ 1382682 w 6891715"/>
                <a:gd name="connsiteY2352" fmla="*/ 2776589 h 6367455"/>
                <a:gd name="connsiteX2353" fmla="*/ 2732096 w 6891715"/>
                <a:gd name="connsiteY2353" fmla="*/ 2773211 h 6367455"/>
                <a:gd name="connsiteX2354" fmla="*/ 2750156 w 6891715"/>
                <a:gd name="connsiteY2354" fmla="*/ 2804578 h 6367455"/>
                <a:gd name="connsiteX2355" fmla="*/ 2750581 w 6891715"/>
                <a:gd name="connsiteY2355" fmla="*/ 2804292 h 6367455"/>
                <a:gd name="connsiteX2356" fmla="*/ 2732780 w 6891715"/>
                <a:gd name="connsiteY2356" fmla="*/ 2773363 h 6367455"/>
                <a:gd name="connsiteX2357" fmla="*/ 3884258 w 6891715"/>
                <a:gd name="connsiteY2357" fmla="*/ 2770182 h 6367455"/>
                <a:gd name="connsiteX2358" fmla="*/ 3886163 w 6891715"/>
                <a:gd name="connsiteY2358" fmla="*/ 2783610 h 6367455"/>
                <a:gd name="connsiteX2359" fmla="*/ 3875685 w 6891715"/>
                <a:gd name="connsiteY2359" fmla="*/ 2782673 h 6367455"/>
                <a:gd name="connsiteX2360" fmla="*/ 3875368 w 6891715"/>
                <a:gd name="connsiteY2360" fmla="*/ 2783610 h 6367455"/>
                <a:gd name="connsiteX2361" fmla="*/ 3874098 w 6891715"/>
                <a:gd name="connsiteY2361" fmla="*/ 2785484 h 6367455"/>
                <a:gd name="connsiteX2362" fmla="*/ 3872510 w 6891715"/>
                <a:gd name="connsiteY2362" fmla="*/ 2787358 h 6367455"/>
                <a:gd name="connsiteX2363" fmla="*/ 3871240 w 6891715"/>
                <a:gd name="connsiteY2363" fmla="*/ 2788607 h 6367455"/>
                <a:gd name="connsiteX2364" fmla="*/ 3870288 w 6891715"/>
                <a:gd name="connsiteY2364" fmla="*/ 2788920 h 6367455"/>
                <a:gd name="connsiteX2365" fmla="*/ 3869653 w 6891715"/>
                <a:gd name="connsiteY2365" fmla="*/ 2789232 h 6367455"/>
                <a:gd name="connsiteX2366" fmla="*/ 3869335 w 6891715"/>
                <a:gd name="connsiteY2366" fmla="*/ 2788920 h 6367455"/>
                <a:gd name="connsiteX2367" fmla="*/ 3868065 w 6891715"/>
                <a:gd name="connsiteY2367" fmla="*/ 2787983 h 6367455"/>
                <a:gd name="connsiteX2368" fmla="*/ 3866795 w 6891715"/>
                <a:gd name="connsiteY2368" fmla="*/ 2786421 h 6367455"/>
                <a:gd name="connsiteX2369" fmla="*/ 3866160 w 6891715"/>
                <a:gd name="connsiteY2369" fmla="*/ 2784860 h 6367455"/>
                <a:gd name="connsiteX2370" fmla="*/ 3864573 w 6891715"/>
                <a:gd name="connsiteY2370" fmla="*/ 2781112 h 6367455"/>
                <a:gd name="connsiteX2371" fmla="*/ 3863938 w 6891715"/>
                <a:gd name="connsiteY2371" fmla="*/ 2779863 h 6367455"/>
                <a:gd name="connsiteX2372" fmla="*/ 3866160 w 6891715"/>
                <a:gd name="connsiteY2372" fmla="*/ 2771431 h 6367455"/>
                <a:gd name="connsiteX2373" fmla="*/ 1338644 w 6891715"/>
                <a:gd name="connsiteY2373" fmla="*/ 2765421 h 6367455"/>
                <a:gd name="connsiteX2374" fmla="*/ 1354715 w 6891715"/>
                <a:gd name="connsiteY2374" fmla="*/ 2768237 h 6367455"/>
                <a:gd name="connsiteX2375" fmla="*/ 1360499 w 6891715"/>
                <a:gd name="connsiteY2375" fmla="*/ 2776688 h 6367455"/>
                <a:gd name="connsiteX2376" fmla="*/ 1357286 w 6891715"/>
                <a:gd name="connsiteY2376" fmla="*/ 2788270 h 6367455"/>
                <a:gd name="connsiteX2377" fmla="*/ 1363714 w 6891715"/>
                <a:gd name="connsiteY2377" fmla="*/ 2796720 h 6367455"/>
                <a:gd name="connsiteX2378" fmla="*/ 1379783 w 6891715"/>
                <a:gd name="connsiteY2378" fmla="*/ 2783575 h 6367455"/>
                <a:gd name="connsiteX2379" fmla="*/ 1389426 w 6891715"/>
                <a:gd name="connsiteY2379" fmla="*/ 2792027 h 6367455"/>
                <a:gd name="connsiteX2380" fmla="*/ 1395855 w 6891715"/>
                <a:gd name="connsiteY2380" fmla="*/ 2797346 h 6367455"/>
                <a:gd name="connsiteX2381" fmla="*/ 1409674 w 6891715"/>
                <a:gd name="connsiteY2381" fmla="*/ 2792965 h 6367455"/>
                <a:gd name="connsiteX2382" fmla="*/ 1404532 w 6891715"/>
                <a:gd name="connsiteY2382" fmla="*/ 2806422 h 6367455"/>
                <a:gd name="connsiteX2383" fmla="*/ 1389426 w 6891715"/>
                <a:gd name="connsiteY2383" fmla="*/ 2809869 h 6367455"/>
                <a:gd name="connsiteX2384" fmla="*/ 1382998 w 6891715"/>
                <a:gd name="connsiteY2384" fmla="*/ 2792027 h 6367455"/>
                <a:gd name="connsiteX2385" fmla="*/ 1357286 w 6891715"/>
                <a:gd name="connsiteY2385" fmla="*/ 2807990 h 6367455"/>
                <a:gd name="connsiteX2386" fmla="*/ 1349572 w 6891715"/>
                <a:gd name="connsiteY2386" fmla="*/ 2801727 h 6367455"/>
                <a:gd name="connsiteX2387" fmla="*/ 1338965 w 6891715"/>
                <a:gd name="connsiteY2387" fmla="*/ 2800786 h 6367455"/>
                <a:gd name="connsiteX2388" fmla="*/ 1330289 w 6891715"/>
                <a:gd name="connsiteY2388" fmla="*/ 2789522 h 6367455"/>
                <a:gd name="connsiteX2389" fmla="*/ 4266528 w 6891715"/>
                <a:gd name="connsiteY2389" fmla="*/ 2764378 h 6367455"/>
                <a:gd name="connsiteX2390" fmla="*/ 4255416 w 6891715"/>
                <a:gd name="connsiteY2390" fmla="*/ 2776749 h 6367455"/>
                <a:gd name="connsiteX2391" fmla="*/ 4246843 w 6891715"/>
                <a:gd name="connsiteY2391" fmla="*/ 2786583 h 6367455"/>
                <a:gd name="connsiteX2392" fmla="*/ 4240493 w 6891715"/>
                <a:gd name="connsiteY2392" fmla="*/ 2794194 h 6367455"/>
                <a:gd name="connsiteX2393" fmla="*/ 4238588 w 6891715"/>
                <a:gd name="connsiteY2393" fmla="*/ 2797365 h 6367455"/>
                <a:gd name="connsiteX2394" fmla="*/ 4237001 w 6891715"/>
                <a:gd name="connsiteY2394" fmla="*/ 2801168 h 6367455"/>
                <a:gd name="connsiteX2395" fmla="*/ 4236048 w 6891715"/>
                <a:gd name="connsiteY2395" fmla="*/ 2805297 h 6367455"/>
                <a:gd name="connsiteX2396" fmla="*/ 4235413 w 6891715"/>
                <a:gd name="connsiteY2396" fmla="*/ 2809735 h 6367455"/>
                <a:gd name="connsiteX2397" fmla="*/ 4234778 w 6891715"/>
                <a:gd name="connsiteY2397" fmla="*/ 2816400 h 6367455"/>
                <a:gd name="connsiteX2398" fmla="*/ 4234461 w 6891715"/>
                <a:gd name="connsiteY2398" fmla="*/ 2819572 h 6367455"/>
                <a:gd name="connsiteX2399" fmla="*/ 4254146 w 6891715"/>
                <a:gd name="connsiteY2399" fmla="*/ 2828459 h 6367455"/>
                <a:gd name="connsiteX2400" fmla="*/ 4251606 w 6891715"/>
                <a:gd name="connsiteY2400" fmla="*/ 2849076 h 6367455"/>
                <a:gd name="connsiteX2401" fmla="*/ 4262401 w 6891715"/>
                <a:gd name="connsiteY2401" fmla="*/ 2891579 h 6367455"/>
                <a:gd name="connsiteX2402" fmla="*/ 4276371 w 6891715"/>
                <a:gd name="connsiteY2402" fmla="*/ 2915372 h 6367455"/>
                <a:gd name="connsiteX2403" fmla="*/ 4285578 w 6891715"/>
                <a:gd name="connsiteY2403" fmla="*/ 2923936 h 6367455"/>
                <a:gd name="connsiteX2404" fmla="*/ 4290658 w 6891715"/>
                <a:gd name="connsiteY2404" fmla="*/ 2940748 h 6367455"/>
                <a:gd name="connsiteX2405" fmla="*/ 4301453 w 6891715"/>
                <a:gd name="connsiteY2405" fmla="*/ 2941065 h 6367455"/>
                <a:gd name="connsiteX2406" fmla="*/ 4301578 w 6891715"/>
                <a:gd name="connsiteY2406" fmla="*/ 2941217 h 6367455"/>
                <a:gd name="connsiteX2407" fmla="*/ 4306221 w 6891715"/>
                <a:gd name="connsiteY2407" fmla="*/ 2941461 h 6367455"/>
                <a:gd name="connsiteX2408" fmla="*/ 4319241 w 6891715"/>
                <a:gd name="connsiteY2408" fmla="*/ 2956380 h 6367455"/>
                <a:gd name="connsiteX2409" fmla="*/ 4323369 w 6891715"/>
                <a:gd name="connsiteY2409" fmla="*/ 2975426 h 6367455"/>
                <a:gd name="connsiteX2410" fmla="*/ 4340199 w 6891715"/>
                <a:gd name="connsiteY2410" fmla="*/ 2977966 h 6367455"/>
                <a:gd name="connsiteX2411" fmla="*/ 4348773 w 6891715"/>
                <a:gd name="connsiteY2411" fmla="*/ 2967807 h 6367455"/>
                <a:gd name="connsiteX2412" fmla="*/ 4348456 w 6891715"/>
                <a:gd name="connsiteY2412" fmla="*/ 2950666 h 6367455"/>
                <a:gd name="connsiteX2413" fmla="*/ 4341787 w 6891715"/>
                <a:gd name="connsiteY2413" fmla="*/ 2924319 h 6367455"/>
                <a:gd name="connsiteX2414" fmla="*/ 4330990 w 6891715"/>
                <a:gd name="connsiteY2414" fmla="*/ 2916701 h 6367455"/>
                <a:gd name="connsiteX2415" fmla="*/ 4315112 w 6891715"/>
                <a:gd name="connsiteY2415" fmla="*/ 2924002 h 6367455"/>
                <a:gd name="connsiteX2416" fmla="*/ 4298282 w 6891715"/>
                <a:gd name="connsiteY2416" fmla="*/ 2924319 h 6367455"/>
                <a:gd name="connsiteX2417" fmla="*/ 4287803 w 6891715"/>
                <a:gd name="connsiteY2417" fmla="*/ 2904956 h 6367455"/>
                <a:gd name="connsiteX2418" fmla="*/ 4291296 w 6891715"/>
                <a:gd name="connsiteY2418" fmla="*/ 2892258 h 6367455"/>
                <a:gd name="connsiteX2419" fmla="*/ 4296059 w 6891715"/>
                <a:gd name="connsiteY2419" fmla="*/ 2881148 h 6367455"/>
                <a:gd name="connsiteX2420" fmla="*/ 4313525 w 6891715"/>
                <a:gd name="connsiteY2420" fmla="*/ 2869719 h 6367455"/>
                <a:gd name="connsiteX2421" fmla="*/ 4312890 w 6891715"/>
                <a:gd name="connsiteY2421" fmla="*/ 2841468 h 6367455"/>
                <a:gd name="connsiteX2422" fmla="*/ 4309396 w 6891715"/>
                <a:gd name="connsiteY2422" fmla="*/ 2811629 h 6367455"/>
                <a:gd name="connsiteX2423" fmla="*/ 4314477 w 6891715"/>
                <a:gd name="connsiteY2423" fmla="*/ 2787822 h 6367455"/>
                <a:gd name="connsiteX2424" fmla="*/ 4313842 w 6891715"/>
                <a:gd name="connsiteY2424" fmla="*/ 2784012 h 6367455"/>
                <a:gd name="connsiteX2425" fmla="*/ 4314747 w 6891715"/>
                <a:gd name="connsiteY2425" fmla="*/ 2782557 h 6367455"/>
                <a:gd name="connsiteX2426" fmla="*/ 4312883 w 6891715"/>
                <a:gd name="connsiteY2426" fmla="*/ 2774845 h 6367455"/>
                <a:gd name="connsiteX2427" fmla="*/ 4295421 w 6891715"/>
                <a:gd name="connsiteY2427" fmla="*/ 2783093 h 6367455"/>
                <a:gd name="connsiteX2428" fmla="*/ 4293833 w 6891715"/>
                <a:gd name="connsiteY2428" fmla="*/ 2772624 h 6367455"/>
                <a:gd name="connsiteX2429" fmla="*/ 1361090 w 6891715"/>
                <a:gd name="connsiteY2429" fmla="*/ 2755895 h 6367455"/>
                <a:gd name="connsiteX2430" fmla="*/ 1374745 w 6891715"/>
                <a:gd name="connsiteY2430" fmla="*/ 2758673 h 6367455"/>
                <a:gd name="connsiteX2431" fmla="*/ 1365217 w 6891715"/>
                <a:gd name="connsiteY2431" fmla="*/ 2767009 h 6367455"/>
                <a:gd name="connsiteX2432" fmla="*/ 1358867 w 6891715"/>
                <a:gd name="connsiteY2432" fmla="*/ 2760834 h 6367455"/>
                <a:gd name="connsiteX2433" fmla="*/ 1409438 w 6891715"/>
                <a:gd name="connsiteY2433" fmla="*/ 2754306 h 6367455"/>
                <a:gd name="connsiteX2434" fmla="*/ 1411262 w 6891715"/>
                <a:gd name="connsiteY2434" fmla="*/ 2765420 h 6367455"/>
                <a:gd name="connsiteX2435" fmla="*/ 1396971 w 6891715"/>
                <a:gd name="connsiteY2435" fmla="*/ 2761379 h 6367455"/>
                <a:gd name="connsiteX2436" fmla="*/ 1423961 w 6891715"/>
                <a:gd name="connsiteY2436" fmla="*/ 2730494 h 6367455"/>
                <a:gd name="connsiteX2437" fmla="*/ 1419616 w 6891715"/>
                <a:gd name="connsiteY2437" fmla="*/ 2737694 h 6367455"/>
                <a:gd name="connsiteX2438" fmla="*/ 1398559 w 6891715"/>
                <a:gd name="connsiteY2438" fmla="*/ 2752719 h 6367455"/>
                <a:gd name="connsiteX2439" fmla="*/ 1399227 w 6891715"/>
                <a:gd name="connsiteY2439" fmla="*/ 2740198 h 6367455"/>
                <a:gd name="connsiteX2440" fmla="*/ 1410592 w 6891715"/>
                <a:gd name="connsiteY2440" fmla="*/ 2730808 h 6367455"/>
                <a:gd name="connsiteX2441" fmla="*/ 1377050 w 6891715"/>
                <a:gd name="connsiteY2441" fmla="*/ 2728907 h 6367455"/>
                <a:gd name="connsiteX2442" fmla="*/ 1374767 w 6891715"/>
                <a:gd name="connsiteY2442" fmla="*/ 2734996 h 6367455"/>
                <a:gd name="connsiteX2443" fmla="*/ 1385859 w 6891715"/>
                <a:gd name="connsiteY2443" fmla="*/ 2743825 h 6367455"/>
                <a:gd name="connsiteX2444" fmla="*/ 1382923 w 6891715"/>
                <a:gd name="connsiteY2444" fmla="*/ 2751131 h 6367455"/>
                <a:gd name="connsiteX2445" fmla="*/ 1372483 w 6891715"/>
                <a:gd name="connsiteY2445" fmla="*/ 2741391 h 6367455"/>
                <a:gd name="connsiteX2446" fmla="*/ 1362043 w 6891715"/>
                <a:gd name="connsiteY2446" fmla="*/ 2739260 h 6367455"/>
                <a:gd name="connsiteX2447" fmla="*/ 1368241 w 6891715"/>
                <a:gd name="connsiteY2447" fmla="*/ 2731039 h 6367455"/>
                <a:gd name="connsiteX2448" fmla="*/ 2164892 w 6891715"/>
                <a:gd name="connsiteY2448" fmla="*/ 2724151 h 6367455"/>
                <a:gd name="connsiteX2449" fmla="*/ 2168495 w 6891715"/>
                <a:gd name="connsiteY2449" fmla="*/ 2736589 h 6367455"/>
                <a:gd name="connsiteX2450" fmla="*/ 2163389 w 6891715"/>
                <a:gd name="connsiteY2450" fmla="*/ 2754314 h 6367455"/>
                <a:gd name="connsiteX2451" fmla="*/ 2157383 w 6891715"/>
                <a:gd name="connsiteY2451" fmla="*/ 2749028 h 6367455"/>
                <a:gd name="connsiteX2452" fmla="*/ 2160986 w 6891715"/>
                <a:gd name="connsiteY2452" fmla="*/ 2729437 h 6367455"/>
                <a:gd name="connsiteX2453" fmla="*/ 4327488 w 6891715"/>
                <a:gd name="connsiteY2453" fmla="*/ 2719966 h 6367455"/>
                <a:gd name="connsiteX2454" fmla="*/ 4324631 w 6891715"/>
                <a:gd name="connsiteY2454" fmla="*/ 2731387 h 6367455"/>
                <a:gd name="connsiteX2455" fmla="*/ 4318281 w 6891715"/>
                <a:gd name="connsiteY2455" fmla="*/ 2738683 h 6367455"/>
                <a:gd name="connsiteX2456" fmla="*/ 4321773 w 6891715"/>
                <a:gd name="connsiteY2456" fmla="*/ 2741538 h 6367455"/>
                <a:gd name="connsiteX2457" fmla="*/ 4328442 w 6891715"/>
                <a:gd name="connsiteY2457" fmla="*/ 2741272 h 6367455"/>
                <a:gd name="connsiteX2458" fmla="*/ 4328450 w 6891715"/>
                <a:gd name="connsiteY2458" fmla="*/ 2741158 h 6367455"/>
                <a:gd name="connsiteX2459" fmla="*/ 4334483 w 6891715"/>
                <a:gd name="connsiteY2459" fmla="*/ 2740523 h 6367455"/>
                <a:gd name="connsiteX2460" fmla="*/ 4337341 w 6891715"/>
                <a:gd name="connsiteY2460" fmla="*/ 2744333 h 6367455"/>
                <a:gd name="connsiteX2461" fmla="*/ 4332578 w 6891715"/>
                <a:gd name="connsiteY2461" fmla="*/ 2758299 h 6367455"/>
                <a:gd name="connsiteX2462" fmla="*/ 4344962 w 6891715"/>
                <a:gd name="connsiteY2462" fmla="*/ 2741476 h 6367455"/>
                <a:gd name="connsiteX2463" fmla="*/ 4339564 w 6891715"/>
                <a:gd name="connsiteY2463" fmla="*/ 2735126 h 6367455"/>
                <a:gd name="connsiteX2464" fmla="*/ 4346233 w 6891715"/>
                <a:gd name="connsiteY2464" fmla="*/ 2732904 h 6367455"/>
                <a:gd name="connsiteX2465" fmla="*/ 4338929 w 6891715"/>
                <a:gd name="connsiteY2465" fmla="*/ 2726874 h 6367455"/>
                <a:gd name="connsiteX2466" fmla="*/ 4330355 w 6891715"/>
                <a:gd name="connsiteY2466" fmla="*/ 2721794 h 6367455"/>
                <a:gd name="connsiteX2467" fmla="*/ 4330404 w 6891715"/>
                <a:gd name="connsiteY2467" fmla="*/ 2721310 h 6367455"/>
                <a:gd name="connsiteX2468" fmla="*/ 3421026 w 6891715"/>
                <a:gd name="connsiteY2468" fmla="*/ 2717795 h 6367455"/>
                <a:gd name="connsiteX2469" fmla="*/ 3419502 w 6891715"/>
                <a:gd name="connsiteY2469" fmla="*/ 2733233 h 6367455"/>
                <a:gd name="connsiteX2470" fmla="*/ 3412190 w 6891715"/>
                <a:gd name="connsiteY2470" fmla="*/ 2746371 h 6367455"/>
                <a:gd name="connsiteX2471" fmla="*/ 3403050 w 6891715"/>
                <a:gd name="connsiteY2471" fmla="*/ 2734218 h 6367455"/>
                <a:gd name="connsiteX2472" fmla="*/ 3396042 w 6891715"/>
                <a:gd name="connsiteY2472" fmla="*/ 2735861 h 6367455"/>
                <a:gd name="connsiteX2473" fmla="*/ 3390863 w 6891715"/>
                <a:gd name="connsiteY2473" fmla="*/ 2722724 h 6367455"/>
                <a:gd name="connsiteX2474" fmla="*/ 3403050 w 6891715"/>
                <a:gd name="connsiteY2474" fmla="*/ 2724693 h 6367455"/>
                <a:gd name="connsiteX2475" fmla="*/ 3342285 w 6891715"/>
                <a:gd name="connsiteY2475" fmla="*/ 2709858 h 6367455"/>
                <a:gd name="connsiteX2476" fmla="*/ 3349588 w 6891715"/>
                <a:gd name="connsiteY2476" fmla="*/ 2718830 h 6367455"/>
                <a:gd name="connsiteX2477" fmla="*/ 3337840 w 6891715"/>
                <a:gd name="connsiteY2477" fmla="*/ 2725733 h 6367455"/>
                <a:gd name="connsiteX2478" fmla="*/ 3327363 w 6891715"/>
                <a:gd name="connsiteY2478" fmla="*/ 2714687 h 6367455"/>
                <a:gd name="connsiteX2479" fmla="*/ 3433725 w 6891715"/>
                <a:gd name="connsiteY2479" fmla="*/ 2679697 h 6367455"/>
                <a:gd name="connsiteX2480" fmla="*/ 3429527 w 6891715"/>
                <a:gd name="connsiteY2480" fmla="*/ 2689174 h 6367455"/>
                <a:gd name="connsiteX2481" fmla="*/ 3426298 w 6891715"/>
                <a:gd name="connsiteY2481" fmla="*/ 2696367 h 6367455"/>
                <a:gd name="connsiteX2482" fmla="*/ 3424361 w 6891715"/>
                <a:gd name="connsiteY2482" fmla="*/ 2701596 h 6367455"/>
                <a:gd name="connsiteX2483" fmla="*/ 3424038 w 6891715"/>
                <a:gd name="connsiteY2483" fmla="*/ 2701922 h 6367455"/>
                <a:gd name="connsiteX2484" fmla="*/ 3423715 w 6891715"/>
                <a:gd name="connsiteY2484" fmla="*/ 2701922 h 6367455"/>
                <a:gd name="connsiteX2485" fmla="*/ 3422101 w 6891715"/>
                <a:gd name="connsiteY2485" fmla="*/ 2701268 h 6367455"/>
                <a:gd name="connsiteX2486" fmla="*/ 3420809 w 6891715"/>
                <a:gd name="connsiteY2486" fmla="*/ 2699306 h 6367455"/>
                <a:gd name="connsiteX2487" fmla="*/ 3418872 w 6891715"/>
                <a:gd name="connsiteY2487" fmla="*/ 2697020 h 6367455"/>
                <a:gd name="connsiteX2488" fmla="*/ 3415643 w 6891715"/>
                <a:gd name="connsiteY2488" fmla="*/ 2692771 h 6367455"/>
                <a:gd name="connsiteX2489" fmla="*/ 3414675 w 6891715"/>
                <a:gd name="connsiteY2489" fmla="*/ 2690483 h 6367455"/>
                <a:gd name="connsiteX2490" fmla="*/ 2171036 w 6891715"/>
                <a:gd name="connsiteY2490" fmla="*/ 2678115 h 6367455"/>
                <a:gd name="connsiteX2491" fmla="*/ 2181830 w 6891715"/>
                <a:gd name="connsiteY2491" fmla="*/ 2678115 h 6367455"/>
                <a:gd name="connsiteX2492" fmla="*/ 2174210 w 6891715"/>
                <a:gd name="connsiteY2492" fmla="*/ 2694674 h 6367455"/>
                <a:gd name="connsiteX2493" fmla="*/ 2185958 w 6891715"/>
                <a:gd name="connsiteY2493" fmla="*/ 2700844 h 6367455"/>
                <a:gd name="connsiteX2494" fmla="*/ 2190720 w 6891715"/>
                <a:gd name="connsiteY2494" fmla="*/ 2708312 h 6367455"/>
                <a:gd name="connsiteX2495" fmla="*/ 2182149 w 6891715"/>
                <a:gd name="connsiteY2495" fmla="*/ 2715780 h 6367455"/>
                <a:gd name="connsiteX2496" fmla="*/ 2188498 w 6891715"/>
                <a:gd name="connsiteY2496" fmla="*/ 2735262 h 6367455"/>
                <a:gd name="connsiteX2497" fmla="*/ 2181194 w 6891715"/>
                <a:gd name="connsiteY2497" fmla="*/ 2732015 h 6367455"/>
                <a:gd name="connsiteX2498" fmla="*/ 2166272 w 6891715"/>
                <a:gd name="connsiteY2498" fmla="*/ 2715130 h 6367455"/>
                <a:gd name="connsiteX2499" fmla="*/ 2163733 w 6891715"/>
                <a:gd name="connsiteY2499" fmla="*/ 2692401 h 6367455"/>
                <a:gd name="connsiteX2500" fmla="*/ 2164568 w 6891715"/>
                <a:gd name="connsiteY2500" fmla="*/ 2619379 h 6367455"/>
                <a:gd name="connsiteX2501" fmla="*/ 2170249 w 6891715"/>
                <a:gd name="connsiteY2501" fmla="*/ 2620019 h 6367455"/>
                <a:gd name="connsiteX2502" fmla="*/ 2179607 w 6891715"/>
                <a:gd name="connsiteY2502" fmla="*/ 2637322 h 6367455"/>
                <a:gd name="connsiteX2503" fmla="*/ 2175263 w 6891715"/>
                <a:gd name="connsiteY2503" fmla="*/ 2654303 h 6367455"/>
                <a:gd name="connsiteX2504" fmla="*/ 2160558 w 6891715"/>
                <a:gd name="connsiteY2504" fmla="*/ 2630913 h 6367455"/>
                <a:gd name="connsiteX2505" fmla="*/ 2201425 w 6891715"/>
                <a:gd name="connsiteY2505" fmla="*/ 2586041 h 6367455"/>
                <a:gd name="connsiteX2506" fmla="*/ 2209771 w 6891715"/>
                <a:gd name="connsiteY2506" fmla="*/ 2586041 h 6367455"/>
                <a:gd name="connsiteX2507" fmla="*/ 2207915 w 6891715"/>
                <a:gd name="connsiteY2507" fmla="*/ 2605552 h 6367455"/>
                <a:gd name="connsiteX2508" fmla="*/ 2181644 w 6891715"/>
                <a:gd name="connsiteY2508" fmla="*/ 2628902 h 6367455"/>
                <a:gd name="connsiteX2509" fmla="*/ 2174844 w 6891715"/>
                <a:gd name="connsiteY2509" fmla="*/ 2611949 h 6367455"/>
                <a:gd name="connsiteX2510" fmla="*/ 2180100 w 6891715"/>
                <a:gd name="connsiteY2510" fmla="*/ 2596276 h 6367455"/>
                <a:gd name="connsiteX2511" fmla="*/ 2148426 w 6891715"/>
                <a:gd name="connsiteY2511" fmla="*/ 2586041 h 6367455"/>
                <a:gd name="connsiteX2512" fmla="*/ 2154587 w 6891715"/>
                <a:gd name="connsiteY2512" fmla="*/ 2587629 h 6367455"/>
                <a:gd name="connsiteX2513" fmla="*/ 2166908 w 6891715"/>
                <a:gd name="connsiteY2513" fmla="*/ 2597153 h 6367455"/>
                <a:gd name="connsiteX2514" fmla="*/ 2158593 w 6891715"/>
                <a:gd name="connsiteY2514" fmla="*/ 2609854 h 6367455"/>
                <a:gd name="connsiteX2515" fmla="*/ 2152430 w 6891715"/>
                <a:gd name="connsiteY2515" fmla="*/ 2613028 h 6367455"/>
                <a:gd name="connsiteX2516" fmla="*/ 2146270 w 6891715"/>
                <a:gd name="connsiteY2516" fmla="*/ 2598423 h 6367455"/>
                <a:gd name="connsiteX2517" fmla="*/ 3682894 w 6891715"/>
                <a:gd name="connsiteY2517" fmla="*/ 2570157 h 6367455"/>
                <a:gd name="connsiteX2518" fmla="*/ 3694076 w 6891715"/>
                <a:gd name="connsiteY2518" fmla="*/ 2582121 h 6367455"/>
                <a:gd name="connsiteX2519" fmla="*/ 3689417 w 6891715"/>
                <a:gd name="connsiteY2519" fmla="*/ 2587620 h 6367455"/>
                <a:gd name="connsiteX2520" fmla="*/ 3679788 w 6891715"/>
                <a:gd name="connsiteY2520" fmla="*/ 2582121 h 6367455"/>
                <a:gd name="connsiteX2521" fmla="*/ 3730905 w 6891715"/>
                <a:gd name="connsiteY2521" fmla="*/ 2559046 h 6367455"/>
                <a:gd name="connsiteX2522" fmla="*/ 3735350 w 6891715"/>
                <a:gd name="connsiteY2522" fmla="*/ 2566983 h 6367455"/>
                <a:gd name="connsiteX2523" fmla="*/ 3733445 w 6891715"/>
                <a:gd name="connsiteY2523" fmla="*/ 2579682 h 6367455"/>
                <a:gd name="connsiteX2524" fmla="*/ 3722650 w 6891715"/>
                <a:gd name="connsiteY2524" fmla="*/ 2562220 h 6367455"/>
                <a:gd name="connsiteX2525" fmla="*/ 3713237 w 6891715"/>
                <a:gd name="connsiteY2525" fmla="*/ 2559046 h 6367455"/>
                <a:gd name="connsiteX2526" fmla="*/ 3716301 w 6891715"/>
                <a:gd name="connsiteY2526" fmla="*/ 2571115 h 6367455"/>
                <a:gd name="connsiteX2527" fmla="*/ 3704965 w 6891715"/>
                <a:gd name="connsiteY2527" fmla="*/ 2582856 h 6367455"/>
                <a:gd name="connsiteX2528" fmla="*/ 3698838 w 6891715"/>
                <a:gd name="connsiteY2528" fmla="*/ 2569810 h 6367455"/>
                <a:gd name="connsiteX2529" fmla="*/ 3699757 w 6891715"/>
                <a:gd name="connsiteY2529" fmla="*/ 2564591 h 6367455"/>
                <a:gd name="connsiteX2530" fmla="*/ 3751833 w 6891715"/>
                <a:gd name="connsiteY2530" fmla="*/ 2544760 h 6367455"/>
                <a:gd name="connsiteX2531" fmla="*/ 3757575 w 6891715"/>
                <a:gd name="connsiteY2531" fmla="*/ 2551108 h 6367455"/>
                <a:gd name="connsiteX2532" fmla="*/ 3756224 w 6891715"/>
                <a:gd name="connsiteY2532" fmla="*/ 2566981 h 6367455"/>
                <a:gd name="connsiteX2533" fmla="*/ 3748793 w 6891715"/>
                <a:gd name="connsiteY2533" fmla="*/ 2573332 h 6367455"/>
                <a:gd name="connsiteX2534" fmla="*/ 3741700 w 6891715"/>
                <a:gd name="connsiteY2534" fmla="*/ 2562855 h 6367455"/>
                <a:gd name="connsiteX2535" fmla="*/ 3826834 w 6891715"/>
                <a:gd name="connsiteY2535" fmla="*/ 2541584 h 6367455"/>
                <a:gd name="connsiteX2536" fmla="*/ 3829013 w 6891715"/>
                <a:gd name="connsiteY2536" fmla="*/ 2550995 h 6367455"/>
                <a:gd name="connsiteX2537" fmla="*/ 3819052 w 6891715"/>
                <a:gd name="connsiteY2537" fmla="*/ 2563541 h 6367455"/>
                <a:gd name="connsiteX2538" fmla="*/ 3813760 w 6891715"/>
                <a:gd name="connsiteY2538" fmla="*/ 2568873 h 6367455"/>
                <a:gd name="connsiteX2539" fmla="*/ 3810648 w 6891715"/>
                <a:gd name="connsiteY2539" fmla="*/ 2582361 h 6367455"/>
                <a:gd name="connsiteX2540" fmla="*/ 3808780 w 6891715"/>
                <a:gd name="connsiteY2540" fmla="*/ 2593970 h 6367455"/>
                <a:gd name="connsiteX2541" fmla="*/ 3795395 w 6891715"/>
                <a:gd name="connsiteY2541" fmla="*/ 2588949 h 6367455"/>
                <a:gd name="connsiteX2542" fmla="*/ 3790103 w 6891715"/>
                <a:gd name="connsiteY2542" fmla="*/ 2582361 h 6367455"/>
                <a:gd name="connsiteX2543" fmla="*/ 3781388 w 6891715"/>
                <a:gd name="connsiteY2543" fmla="*/ 2570128 h 6367455"/>
                <a:gd name="connsiteX2544" fmla="*/ 3787925 w 6891715"/>
                <a:gd name="connsiteY2544" fmla="*/ 2563854 h 6367455"/>
                <a:gd name="connsiteX2545" fmla="*/ 3815939 w 6891715"/>
                <a:gd name="connsiteY2545" fmla="*/ 2550995 h 6367455"/>
                <a:gd name="connsiteX2546" fmla="*/ 2138139 w 6891715"/>
                <a:gd name="connsiteY2546" fmla="*/ 2532068 h 6367455"/>
                <a:gd name="connsiteX2547" fmla="*/ 2144896 w 6891715"/>
                <a:gd name="connsiteY2547" fmla="*/ 2548103 h 6367455"/>
                <a:gd name="connsiteX2548" fmla="*/ 2152621 w 6891715"/>
                <a:gd name="connsiteY2548" fmla="*/ 2563818 h 6367455"/>
                <a:gd name="connsiteX2549" fmla="*/ 2132025 w 6891715"/>
                <a:gd name="connsiteY2549" fmla="*/ 2553556 h 6367455"/>
                <a:gd name="connsiteX2550" fmla="*/ 2128806 w 6891715"/>
                <a:gd name="connsiteY2550" fmla="*/ 2539442 h 6367455"/>
                <a:gd name="connsiteX2551" fmla="*/ 3770127 w 6891715"/>
                <a:gd name="connsiteY2551" fmla="*/ 2525711 h 6367455"/>
                <a:gd name="connsiteX2552" fmla="*/ 3779801 w 6891715"/>
                <a:gd name="connsiteY2552" fmla="*/ 2530439 h 6367455"/>
                <a:gd name="connsiteX2553" fmla="*/ 3779801 w 6891715"/>
                <a:gd name="connsiteY2553" fmla="*/ 2539220 h 6367455"/>
                <a:gd name="connsiteX2554" fmla="*/ 3769482 w 6891715"/>
                <a:gd name="connsiteY2554" fmla="*/ 2541584 h 6367455"/>
                <a:gd name="connsiteX2555" fmla="*/ 3759163 w 6891715"/>
                <a:gd name="connsiteY2555" fmla="*/ 2530439 h 6367455"/>
                <a:gd name="connsiteX2556" fmla="*/ 1526042 w 6891715"/>
                <a:gd name="connsiteY2556" fmla="*/ 2514597 h 6367455"/>
                <a:gd name="connsiteX2557" fmla="*/ 1532424 w 6891715"/>
                <a:gd name="connsiteY2557" fmla="*/ 2520947 h 6367455"/>
                <a:gd name="connsiteX2558" fmla="*/ 1541994 w 6891715"/>
                <a:gd name="connsiteY2558" fmla="*/ 2516503 h 6367455"/>
                <a:gd name="connsiteX2559" fmla="*/ 1549652 w 6891715"/>
                <a:gd name="connsiteY2559" fmla="*/ 2522534 h 6367455"/>
                <a:gd name="connsiteX2560" fmla="*/ 1540399 w 6891715"/>
                <a:gd name="connsiteY2560" fmla="*/ 2528884 h 6367455"/>
                <a:gd name="connsiteX2561" fmla="*/ 1547738 w 6891715"/>
                <a:gd name="connsiteY2561" fmla="*/ 2543806 h 6367455"/>
                <a:gd name="connsiteX2562" fmla="*/ 1540399 w 6891715"/>
                <a:gd name="connsiteY2562" fmla="*/ 2547933 h 6367455"/>
                <a:gd name="connsiteX2563" fmla="*/ 1539123 w 6891715"/>
                <a:gd name="connsiteY2563" fmla="*/ 2555552 h 6367455"/>
                <a:gd name="connsiteX2564" fmla="*/ 1557308 w 6891715"/>
                <a:gd name="connsiteY2564" fmla="*/ 2564759 h 6367455"/>
                <a:gd name="connsiteX2565" fmla="*/ 1554436 w 6891715"/>
                <a:gd name="connsiteY2565" fmla="*/ 2573331 h 6367455"/>
                <a:gd name="connsiteX2566" fmla="*/ 1550289 w 6891715"/>
                <a:gd name="connsiteY2566" fmla="*/ 2567934 h 6367455"/>
                <a:gd name="connsiteX2567" fmla="*/ 1544866 w 6891715"/>
                <a:gd name="connsiteY2567" fmla="*/ 2576505 h 6367455"/>
                <a:gd name="connsiteX2568" fmla="*/ 1544866 w 6891715"/>
                <a:gd name="connsiteY2568" fmla="*/ 2598732 h 6367455"/>
                <a:gd name="connsiteX2569" fmla="*/ 1535614 w 6891715"/>
                <a:gd name="connsiteY2569" fmla="*/ 2612385 h 6367455"/>
                <a:gd name="connsiteX2570" fmla="*/ 1530190 w 6891715"/>
                <a:gd name="connsiteY2570" fmla="*/ 2627309 h 6367455"/>
                <a:gd name="connsiteX2571" fmla="*/ 1518705 w 6891715"/>
                <a:gd name="connsiteY2571" fmla="*/ 2620005 h 6367455"/>
                <a:gd name="connsiteX2572" fmla="*/ 1529870 w 6891715"/>
                <a:gd name="connsiteY2572" fmla="*/ 2595556 h 6367455"/>
                <a:gd name="connsiteX2573" fmla="*/ 1532104 w 6891715"/>
                <a:gd name="connsiteY2573" fmla="*/ 2571426 h 6367455"/>
                <a:gd name="connsiteX2574" fmla="*/ 1531147 w 6891715"/>
                <a:gd name="connsiteY2574" fmla="*/ 2564124 h 6367455"/>
                <a:gd name="connsiteX2575" fmla="*/ 1522534 w 6891715"/>
                <a:gd name="connsiteY2575" fmla="*/ 2562855 h 6367455"/>
                <a:gd name="connsiteX2576" fmla="*/ 1510728 w 6891715"/>
                <a:gd name="connsiteY2576" fmla="*/ 2578728 h 6367455"/>
                <a:gd name="connsiteX2577" fmla="*/ 1490631 w 6891715"/>
                <a:gd name="connsiteY2577" fmla="*/ 2561267 h 6367455"/>
                <a:gd name="connsiteX2578" fmla="*/ 1491587 w 6891715"/>
                <a:gd name="connsiteY2578" fmla="*/ 2550472 h 6367455"/>
                <a:gd name="connsiteX2579" fmla="*/ 1513604 w 6891715"/>
                <a:gd name="connsiteY2579" fmla="*/ 2544123 h 6367455"/>
                <a:gd name="connsiteX2580" fmla="*/ 1519023 w 6891715"/>
                <a:gd name="connsiteY2580" fmla="*/ 2550472 h 6367455"/>
                <a:gd name="connsiteX2581" fmla="*/ 1520938 w 6891715"/>
                <a:gd name="connsiteY2581" fmla="*/ 2544123 h 6367455"/>
                <a:gd name="connsiteX2582" fmla="*/ 1516791 w 6891715"/>
                <a:gd name="connsiteY2582" fmla="*/ 2536822 h 6367455"/>
                <a:gd name="connsiteX2583" fmla="*/ 1520938 w 6891715"/>
                <a:gd name="connsiteY2583" fmla="*/ 2521900 h 6367455"/>
                <a:gd name="connsiteX2584" fmla="*/ 3554357 w 6891715"/>
                <a:gd name="connsiteY2584" fmla="*/ 2513011 h 6367455"/>
                <a:gd name="connsiteX2585" fmla="*/ 3581363 w 6891715"/>
                <a:gd name="connsiteY2585" fmla="*/ 2544986 h 6367455"/>
                <a:gd name="connsiteX2586" fmla="*/ 3565842 w 6891715"/>
                <a:gd name="connsiteY2586" fmla="*/ 2543105 h 6367455"/>
                <a:gd name="connsiteX2587" fmla="*/ 3567084 w 6891715"/>
                <a:gd name="connsiteY2587" fmla="*/ 2558779 h 6367455"/>
                <a:gd name="connsiteX2588" fmla="*/ 3559013 w 6891715"/>
                <a:gd name="connsiteY2588" fmla="*/ 2560659 h 6367455"/>
                <a:gd name="connsiteX2589" fmla="*/ 3559945 w 6891715"/>
                <a:gd name="connsiteY2589" fmla="*/ 2570064 h 6367455"/>
                <a:gd name="connsiteX2590" fmla="*/ 3575465 w 6891715"/>
                <a:gd name="connsiteY2590" fmla="*/ 2578214 h 6367455"/>
                <a:gd name="connsiteX2591" fmla="*/ 3568636 w 6891715"/>
                <a:gd name="connsiteY2591" fmla="*/ 2587620 h 6367455"/>
                <a:gd name="connsiteX2592" fmla="*/ 3559945 w 6891715"/>
                <a:gd name="connsiteY2592" fmla="*/ 2574453 h 6367455"/>
                <a:gd name="connsiteX2593" fmla="*/ 3542562 w 6891715"/>
                <a:gd name="connsiteY2593" fmla="*/ 2576647 h 6367455"/>
                <a:gd name="connsiteX2594" fmla="*/ 3533870 w 6891715"/>
                <a:gd name="connsiteY2594" fmla="*/ 2561286 h 6367455"/>
                <a:gd name="connsiteX2595" fmla="*/ 3525800 w 6891715"/>
                <a:gd name="connsiteY2595" fmla="*/ 2545299 h 6367455"/>
                <a:gd name="connsiteX2596" fmla="*/ 3525800 w 6891715"/>
                <a:gd name="connsiteY2596" fmla="*/ 2535895 h 6367455"/>
                <a:gd name="connsiteX2597" fmla="*/ 3538216 w 6891715"/>
                <a:gd name="connsiteY2597" fmla="*/ 2547493 h 6367455"/>
                <a:gd name="connsiteX2598" fmla="*/ 3542251 w 6891715"/>
                <a:gd name="connsiteY2598" fmla="*/ 2538089 h 6367455"/>
                <a:gd name="connsiteX2599" fmla="*/ 3544114 w 6891715"/>
                <a:gd name="connsiteY2599" fmla="*/ 2526491 h 6367455"/>
                <a:gd name="connsiteX2600" fmla="*/ 3553426 w 6891715"/>
                <a:gd name="connsiteY2600" fmla="*/ 2531820 h 6367455"/>
                <a:gd name="connsiteX2601" fmla="*/ 3555599 w 6891715"/>
                <a:gd name="connsiteY2601" fmla="*/ 2521476 h 6367455"/>
                <a:gd name="connsiteX2602" fmla="*/ 3550322 w 6891715"/>
                <a:gd name="connsiteY2602" fmla="*/ 2514892 h 6367455"/>
                <a:gd name="connsiteX2603" fmla="*/ 3405150 w 6891715"/>
                <a:gd name="connsiteY2603" fmla="*/ 2508248 h 6367455"/>
                <a:gd name="connsiteX2604" fmla="*/ 3421025 w 6891715"/>
                <a:gd name="connsiteY2604" fmla="*/ 2526734 h 6367455"/>
                <a:gd name="connsiteX2605" fmla="*/ 3417850 w 6891715"/>
                <a:gd name="connsiteY2605" fmla="*/ 2532062 h 6367455"/>
                <a:gd name="connsiteX2606" fmla="*/ 3407372 w 6891715"/>
                <a:gd name="connsiteY2606" fmla="*/ 2523916 h 6367455"/>
                <a:gd name="connsiteX2607" fmla="*/ 3729877 w 6891715"/>
                <a:gd name="connsiteY2607" fmla="*/ 2501897 h 6367455"/>
                <a:gd name="connsiteX2608" fmla="*/ 3742150 w 6891715"/>
                <a:gd name="connsiteY2608" fmla="*/ 2505753 h 6367455"/>
                <a:gd name="connsiteX2609" fmla="*/ 3746463 w 6891715"/>
                <a:gd name="connsiteY2609" fmla="*/ 2525336 h 6367455"/>
                <a:gd name="connsiteX2610" fmla="*/ 3731204 w 6891715"/>
                <a:gd name="connsiteY2610" fmla="*/ 2530473 h 6367455"/>
                <a:gd name="connsiteX2611" fmla="*/ 3724569 w 6891715"/>
                <a:gd name="connsiteY2611" fmla="*/ 2524053 h 6367455"/>
                <a:gd name="connsiteX2612" fmla="*/ 3724238 w 6891715"/>
                <a:gd name="connsiteY2612" fmla="*/ 2506394 h 6367455"/>
                <a:gd name="connsiteX2613" fmla="*/ 1524271 w 6891715"/>
                <a:gd name="connsiteY2613" fmla="*/ 2489194 h 6367455"/>
                <a:gd name="connsiteX2614" fmla="*/ 1525556 w 6891715"/>
                <a:gd name="connsiteY2614" fmla="*/ 2509482 h 6367455"/>
                <a:gd name="connsiteX2615" fmla="*/ 1516234 w 6891715"/>
                <a:gd name="connsiteY2615" fmla="*/ 2518173 h 6367455"/>
                <a:gd name="connsiteX2616" fmla="*/ 1508511 w 6891715"/>
                <a:gd name="connsiteY2616" fmla="*/ 2535234 h 6367455"/>
                <a:gd name="connsiteX2617" fmla="*/ 1500155 w 6891715"/>
                <a:gd name="connsiteY2617" fmla="*/ 2531049 h 6367455"/>
                <a:gd name="connsiteX2618" fmla="*/ 1512699 w 6891715"/>
                <a:gd name="connsiteY2618" fmla="*/ 2514954 h 6367455"/>
                <a:gd name="connsiteX2619" fmla="*/ 1506262 w 6891715"/>
                <a:gd name="connsiteY2619" fmla="*/ 2504322 h 6367455"/>
                <a:gd name="connsiteX2620" fmla="*/ 1510444 w 6891715"/>
                <a:gd name="connsiteY2620" fmla="*/ 2490483 h 6367455"/>
                <a:gd name="connsiteX2621" fmla="*/ 1565246 w 6891715"/>
                <a:gd name="connsiteY2621" fmla="*/ 2471735 h 6367455"/>
                <a:gd name="connsiteX2622" fmla="*/ 1558483 w 6891715"/>
                <a:gd name="connsiteY2622" fmla="*/ 2484432 h 6367455"/>
                <a:gd name="connsiteX2623" fmla="*/ 1557308 w 6891715"/>
                <a:gd name="connsiteY2623" fmla="*/ 2473640 h 6367455"/>
                <a:gd name="connsiteX2624" fmla="*/ 2108170 w 6891715"/>
                <a:gd name="connsiteY2624" fmla="*/ 2470155 h 6367455"/>
                <a:gd name="connsiteX2625" fmla="*/ 2128143 w 6891715"/>
                <a:gd name="connsiteY2625" fmla="*/ 2489058 h 6367455"/>
                <a:gd name="connsiteX2626" fmla="*/ 2128807 w 6891715"/>
                <a:gd name="connsiteY2626" fmla="*/ 2505076 h 6367455"/>
                <a:gd name="connsiteX2627" fmla="*/ 2111832 w 6891715"/>
                <a:gd name="connsiteY2627" fmla="*/ 2493538 h 6367455"/>
                <a:gd name="connsiteX2628" fmla="*/ 1542198 w 6891715"/>
                <a:gd name="connsiteY2628" fmla="*/ 2470150 h 6367455"/>
                <a:gd name="connsiteX2629" fmla="*/ 1550929 w 6891715"/>
                <a:gd name="connsiteY2629" fmla="*/ 2477076 h 6367455"/>
                <a:gd name="connsiteX2630" fmla="*/ 1552544 w 6891715"/>
                <a:gd name="connsiteY2630" fmla="*/ 2495974 h 6367455"/>
                <a:gd name="connsiteX2631" fmla="*/ 1548020 w 6891715"/>
                <a:gd name="connsiteY2631" fmla="*/ 2504475 h 6367455"/>
                <a:gd name="connsiteX2632" fmla="*/ 1537345 w 6891715"/>
                <a:gd name="connsiteY2632" fmla="*/ 2509836 h 6367455"/>
                <a:gd name="connsiteX2633" fmla="*/ 1535082 w 6891715"/>
                <a:gd name="connsiteY2633" fmla="*/ 2498175 h 6367455"/>
                <a:gd name="connsiteX2634" fmla="*/ 1538963 w 6891715"/>
                <a:gd name="connsiteY2634" fmla="*/ 2477393 h 6367455"/>
                <a:gd name="connsiteX2635" fmla="*/ 2122457 w 6891715"/>
                <a:gd name="connsiteY2635" fmla="*/ 2457455 h 6367455"/>
                <a:gd name="connsiteX2636" fmla="*/ 2138153 w 6891715"/>
                <a:gd name="connsiteY2636" fmla="*/ 2465247 h 6367455"/>
                <a:gd name="connsiteX2637" fmla="*/ 2142234 w 6891715"/>
                <a:gd name="connsiteY2637" fmla="*/ 2459012 h 6367455"/>
                <a:gd name="connsiteX2638" fmla="*/ 2154791 w 6891715"/>
                <a:gd name="connsiteY2638" fmla="*/ 2472733 h 6367455"/>
                <a:gd name="connsiteX2639" fmla="*/ 2169545 w 6891715"/>
                <a:gd name="connsiteY2639" fmla="*/ 2474291 h 6367455"/>
                <a:gd name="connsiteX2640" fmla="*/ 2178021 w 6891715"/>
                <a:gd name="connsiteY2640" fmla="*/ 2481772 h 6367455"/>
                <a:gd name="connsiteX2641" fmla="*/ 2148512 w 6891715"/>
                <a:gd name="connsiteY2641" fmla="*/ 2492376 h 6367455"/>
                <a:gd name="connsiteX2642" fmla="*/ 2127481 w 6891715"/>
                <a:gd name="connsiteY2642" fmla="*/ 2475850 h 6367455"/>
                <a:gd name="connsiteX2643" fmla="*/ 1550604 w 6891715"/>
                <a:gd name="connsiteY2643" fmla="*/ 2444749 h 6367455"/>
                <a:gd name="connsiteX2644" fmla="*/ 1557308 w 6891715"/>
                <a:gd name="connsiteY2644" fmla="*/ 2453507 h 6367455"/>
                <a:gd name="connsiteX2645" fmla="*/ 1550019 w 6891715"/>
                <a:gd name="connsiteY2645" fmla="*/ 2466975 h 6367455"/>
                <a:gd name="connsiteX2646" fmla="*/ 1543021 w 6891715"/>
                <a:gd name="connsiteY2646" fmla="*/ 2460578 h 6367455"/>
                <a:gd name="connsiteX2647" fmla="*/ 2109853 w 6891715"/>
                <a:gd name="connsiteY2647" fmla="*/ 2386019 h 6367455"/>
                <a:gd name="connsiteX2648" fmla="*/ 2120870 w 6891715"/>
                <a:gd name="connsiteY2648" fmla="*/ 2400025 h 6367455"/>
                <a:gd name="connsiteX2649" fmla="*/ 2108936 w 6891715"/>
                <a:gd name="connsiteY2649" fmla="*/ 2417767 h 6367455"/>
                <a:gd name="connsiteX2650" fmla="*/ 2097918 w 6891715"/>
                <a:gd name="connsiteY2650" fmla="*/ 2409675 h 6367455"/>
                <a:gd name="connsiteX2651" fmla="*/ 2095470 w 6891715"/>
                <a:gd name="connsiteY2651" fmla="*/ 2397535 h 6367455"/>
                <a:gd name="connsiteX2652" fmla="*/ 2105570 w 6891715"/>
                <a:gd name="connsiteY2652" fmla="*/ 2395357 h 6367455"/>
                <a:gd name="connsiteX2653" fmla="*/ 2152737 w 6891715"/>
                <a:gd name="connsiteY2653" fmla="*/ 2320930 h 6367455"/>
                <a:gd name="connsiteX2654" fmla="*/ 2168495 w 6891715"/>
                <a:gd name="connsiteY2654" fmla="*/ 2326823 h 6367455"/>
                <a:gd name="connsiteX2655" fmla="*/ 2162192 w 6891715"/>
                <a:gd name="connsiteY2655" fmla="*/ 2336131 h 6367455"/>
                <a:gd name="connsiteX2656" fmla="*/ 2146118 w 6891715"/>
                <a:gd name="connsiteY2656" fmla="*/ 2334268 h 6367455"/>
                <a:gd name="connsiteX2657" fmla="*/ 2127524 w 6891715"/>
                <a:gd name="connsiteY2657" fmla="*/ 2347918 h 6367455"/>
                <a:gd name="connsiteX2658" fmla="*/ 2125633 w 6891715"/>
                <a:gd name="connsiteY2658" fmla="*/ 2341713 h 6367455"/>
                <a:gd name="connsiteX2659" fmla="*/ 2132312 w 6891715"/>
                <a:gd name="connsiteY2659" fmla="*/ 2239963 h 6367455"/>
                <a:gd name="connsiteX2660" fmla="*/ 2144684 w 6891715"/>
                <a:gd name="connsiteY2660" fmla="*/ 2252345 h 6367455"/>
                <a:gd name="connsiteX2661" fmla="*/ 2123344 w 6891715"/>
                <a:gd name="connsiteY2661" fmla="*/ 2265364 h 6367455"/>
                <a:gd name="connsiteX2662" fmla="*/ 2120870 w 6891715"/>
                <a:gd name="connsiteY2662" fmla="*/ 2251711 h 6367455"/>
                <a:gd name="connsiteX2663" fmla="*/ 2164060 w 6891715"/>
                <a:gd name="connsiteY2663" fmla="*/ 2190748 h 6367455"/>
                <a:gd name="connsiteX2664" fmla="*/ 2173257 w 6891715"/>
                <a:gd name="connsiteY2664" fmla="*/ 2205972 h 6367455"/>
                <a:gd name="connsiteX2665" fmla="*/ 2159135 w 6891715"/>
                <a:gd name="connsiteY2665" fmla="*/ 2212976 h 6367455"/>
                <a:gd name="connsiteX2666" fmla="*/ 2150266 w 6891715"/>
                <a:gd name="connsiteY2666" fmla="*/ 2203839 h 6367455"/>
                <a:gd name="connsiteX2667" fmla="*/ 2144683 w 6891715"/>
                <a:gd name="connsiteY2667" fmla="*/ 2191052 h 6367455"/>
                <a:gd name="connsiteX2668" fmla="*/ 2180785 w 6891715"/>
                <a:gd name="connsiteY2668" fmla="*/ 2185982 h 6367455"/>
                <a:gd name="connsiteX2669" fmla="*/ 2193581 w 6891715"/>
                <a:gd name="connsiteY2669" fmla="*/ 2195133 h 6367455"/>
                <a:gd name="connsiteX2670" fmla="*/ 2196141 w 6891715"/>
                <a:gd name="connsiteY2670" fmla="*/ 2205858 h 6367455"/>
                <a:gd name="connsiteX2671" fmla="*/ 2215976 w 6891715"/>
                <a:gd name="connsiteY2671" fmla="*/ 2190085 h 6367455"/>
                <a:gd name="connsiteX2672" fmla="*/ 2231972 w 6891715"/>
                <a:gd name="connsiteY2672" fmla="*/ 2195762 h 6367455"/>
                <a:gd name="connsiteX2673" fmla="*/ 2235170 w 6891715"/>
                <a:gd name="connsiteY2673" fmla="*/ 2202388 h 6367455"/>
                <a:gd name="connsiteX2674" fmla="*/ 2219175 w 6891715"/>
                <a:gd name="connsiteY2674" fmla="*/ 2206490 h 6367455"/>
                <a:gd name="connsiteX2675" fmla="*/ 2232931 w 6891715"/>
                <a:gd name="connsiteY2675" fmla="*/ 2212798 h 6367455"/>
                <a:gd name="connsiteX2676" fmla="*/ 2230372 w 6891715"/>
                <a:gd name="connsiteY2676" fmla="*/ 2220054 h 6367455"/>
                <a:gd name="connsiteX2677" fmla="*/ 2182064 w 6891715"/>
                <a:gd name="connsiteY2677" fmla="*/ 2224786 h 6367455"/>
                <a:gd name="connsiteX2678" fmla="*/ 2162230 w 6891715"/>
                <a:gd name="connsiteY2678" fmla="*/ 2235198 h 6367455"/>
                <a:gd name="connsiteX2679" fmla="*/ 2151032 w 6891715"/>
                <a:gd name="connsiteY2679" fmla="*/ 2219738 h 6367455"/>
                <a:gd name="connsiteX2680" fmla="*/ 2166069 w 6891715"/>
                <a:gd name="connsiteY2680" fmla="*/ 2217846 h 6367455"/>
                <a:gd name="connsiteX2681" fmla="*/ 2176626 w 6891715"/>
                <a:gd name="connsiteY2681" fmla="*/ 2207119 h 6367455"/>
                <a:gd name="connsiteX2682" fmla="*/ 2186223 w 6891715"/>
                <a:gd name="connsiteY2682" fmla="*/ 2207750 h 6367455"/>
                <a:gd name="connsiteX2683" fmla="*/ 2198341 w 6891715"/>
                <a:gd name="connsiteY2683" fmla="*/ 2157407 h 6367455"/>
                <a:gd name="connsiteX2684" fmla="*/ 2201832 w 6891715"/>
                <a:gd name="connsiteY2684" fmla="*/ 2171006 h 6367455"/>
                <a:gd name="connsiteX2685" fmla="*/ 2185958 w 6891715"/>
                <a:gd name="connsiteY2685" fmla="*/ 2179632 h 6367455"/>
                <a:gd name="connsiteX2686" fmla="*/ 2188815 w 6891715"/>
                <a:gd name="connsiteY2686" fmla="*/ 2160724 h 6367455"/>
                <a:gd name="connsiteX2687" fmla="*/ 5024403 w 6891715"/>
                <a:gd name="connsiteY2687" fmla="*/ 2154231 h 6367455"/>
                <a:gd name="connsiteX2688" fmla="*/ 5025991 w 6891715"/>
                <a:gd name="connsiteY2688" fmla="*/ 2172774 h 6367455"/>
                <a:gd name="connsiteX2689" fmla="*/ 5021228 w 6891715"/>
                <a:gd name="connsiteY2689" fmla="*/ 2190992 h 6367455"/>
                <a:gd name="connsiteX2690" fmla="*/ 5011703 w 6891715"/>
                <a:gd name="connsiteY2690" fmla="*/ 2193919 h 6367455"/>
                <a:gd name="connsiteX2691" fmla="*/ 5006941 w 6891715"/>
                <a:gd name="connsiteY2691" fmla="*/ 2170172 h 6367455"/>
                <a:gd name="connsiteX2692" fmla="*/ 5013608 w 6891715"/>
                <a:gd name="connsiteY2692" fmla="*/ 2158460 h 6367455"/>
                <a:gd name="connsiteX2693" fmla="*/ 2249459 w 6891715"/>
                <a:gd name="connsiteY2693" fmla="*/ 2125656 h 6367455"/>
                <a:gd name="connsiteX2694" fmla="*/ 2249459 w 6891715"/>
                <a:gd name="connsiteY2694" fmla="*/ 2130622 h 6367455"/>
                <a:gd name="connsiteX2695" fmla="*/ 2228670 w 6891715"/>
                <a:gd name="connsiteY2695" fmla="*/ 2146449 h 6367455"/>
                <a:gd name="connsiteX2696" fmla="*/ 2227725 w 6891715"/>
                <a:gd name="connsiteY2696" fmla="*/ 2156692 h 6367455"/>
                <a:gd name="connsiteX2697" fmla="*/ 2218275 w 6891715"/>
                <a:gd name="connsiteY2697" fmla="*/ 2166932 h 6367455"/>
                <a:gd name="connsiteX2698" fmla="*/ 2210715 w 6891715"/>
                <a:gd name="connsiteY2698" fmla="*/ 2153898 h 6367455"/>
                <a:gd name="connsiteX2699" fmla="*/ 2209771 w 6891715"/>
                <a:gd name="connsiteY2699" fmla="*/ 2135277 h 6367455"/>
                <a:gd name="connsiteX2700" fmla="*/ 2222370 w 6891715"/>
                <a:gd name="connsiteY2700" fmla="*/ 2136209 h 6367455"/>
                <a:gd name="connsiteX2701" fmla="*/ 2273905 w 6891715"/>
                <a:gd name="connsiteY2701" fmla="*/ 2119307 h 6367455"/>
                <a:gd name="connsiteX2702" fmla="*/ 2281208 w 6891715"/>
                <a:gd name="connsiteY2702" fmla="*/ 2129645 h 6367455"/>
                <a:gd name="connsiteX2703" fmla="*/ 2263110 w 6891715"/>
                <a:gd name="connsiteY2703" fmla="*/ 2132006 h 6367455"/>
                <a:gd name="connsiteX2704" fmla="*/ 2258983 w 6891715"/>
                <a:gd name="connsiteY2704" fmla="*/ 2121079 h 6367455"/>
                <a:gd name="connsiteX2705" fmla="*/ 2280256 w 6891715"/>
                <a:gd name="connsiteY2705" fmla="*/ 2095494 h 6367455"/>
                <a:gd name="connsiteX2706" fmla="*/ 2287559 w 6891715"/>
                <a:gd name="connsiteY2706" fmla="*/ 2097758 h 6367455"/>
                <a:gd name="connsiteX2707" fmla="*/ 2274858 w 6891715"/>
                <a:gd name="connsiteY2707" fmla="*/ 2112957 h 6367455"/>
                <a:gd name="connsiteX2708" fmla="*/ 2258983 w 6891715"/>
                <a:gd name="connsiteY2708" fmla="*/ 2108752 h 6367455"/>
                <a:gd name="connsiteX2709" fmla="*/ 2261205 w 6891715"/>
                <a:gd name="connsiteY2709" fmla="*/ 2097110 h 6367455"/>
                <a:gd name="connsiteX2710" fmla="*/ 2292002 w 6891715"/>
                <a:gd name="connsiteY2710" fmla="*/ 2065330 h 6367455"/>
                <a:gd name="connsiteX2711" fmla="*/ 2312959 w 6891715"/>
                <a:gd name="connsiteY2711" fmla="*/ 2076808 h 6367455"/>
                <a:gd name="connsiteX2712" fmla="*/ 2302798 w 6891715"/>
                <a:gd name="connsiteY2712" fmla="*/ 2092318 h 6367455"/>
                <a:gd name="connsiteX2713" fmla="*/ 2285972 w 6891715"/>
                <a:gd name="connsiteY2713" fmla="*/ 2083011 h 6367455"/>
                <a:gd name="connsiteX2714" fmla="*/ 3672802 w 6891715"/>
                <a:gd name="connsiteY2714" fmla="*/ 1939932 h 6367455"/>
                <a:gd name="connsiteX2715" fmla="*/ 3695345 w 6891715"/>
                <a:gd name="connsiteY2715" fmla="*/ 1940896 h 6367455"/>
                <a:gd name="connsiteX2716" fmla="*/ 3700425 w 6891715"/>
                <a:gd name="connsiteY2716" fmla="*/ 1952481 h 6367455"/>
                <a:gd name="connsiteX2717" fmla="*/ 3688995 w 6891715"/>
                <a:gd name="connsiteY2717" fmla="*/ 1950871 h 6367455"/>
                <a:gd name="connsiteX2718" fmla="*/ 3692170 w 6891715"/>
                <a:gd name="connsiteY2718" fmla="*/ 1959881 h 6367455"/>
                <a:gd name="connsiteX2719" fmla="*/ 3677247 w 6891715"/>
                <a:gd name="connsiteY2719" fmla="*/ 1963742 h 6367455"/>
                <a:gd name="connsiteX2720" fmla="*/ 3668675 w 6891715"/>
                <a:gd name="connsiteY2720" fmla="*/ 1946366 h 6367455"/>
                <a:gd name="connsiteX2721" fmla="*/ 2423473 w 6891715"/>
                <a:gd name="connsiteY2721" fmla="*/ 1893885 h 6367455"/>
                <a:gd name="connsiteX2722" fmla="*/ 2443134 w 6891715"/>
                <a:gd name="connsiteY2722" fmla="*/ 1915792 h 6367455"/>
                <a:gd name="connsiteX2723" fmla="*/ 2443134 w 6891715"/>
                <a:gd name="connsiteY2723" fmla="*/ 1924364 h 6367455"/>
                <a:gd name="connsiteX2724" fmla="*/ 2432836 w 6891715"/>
                <a:gd name="connsiteY2724" fmla="*/ 1928810 h 6367455"/>
                <a:gd name="connsiteX2725" fmla="*/ 2423473 w 6891715"/>
                <a:gd name="connsiteY2725" fmla="*/ 1914204 h 6367455"/>
                <a:gd name="connsiteX2726" fmla="*/ 2406622 w 6891715"/>
                <a:gd name="connsiteY2726" fmla="*/ 1904997 h 6367455"/>
                <a:gd name="connsiteX2727" fmla="*/ 2424410 w 6891715"/>
                <a:gd name="connsiteY2727" fmla="*/ 1904679 h 6367455"/>
                <a:gd name="connsiteX2728" fmla="*/ 2423473 w 6891715"/>
                <a:gd name="connsiteY2728" fmla="*/ 1893885 h 6367455"/>
                <a:gd name="connsiteX2729" fmla="*/ 2486201 w 6891715"/>
                <a:gd name="connsiteY2729" fmla="*/ 1830386 h 6367455"/>
                <a:gd name="connsiteX2730" fmla="*/ 2497270 w 6891715"/>
                <a:gd name="connsiteY2730" fmla="*/ 1855692 h 6367455"/>
                <a:gd name="connsiteX2731" fmla="*/ 2519408 w 6891715"/>
                <a:gd name="connsiteY2731" fmla="*/ 1854731 h 6367455"/>
                <a:gd name="connsiteX2732" fmla="*/ 2519408 w 6891715"/>
                <a:gd name="connsiteY2732" fmla="*/ 1862100 h 6367455"/>
                <a:gd name="connsiteX2733" fmla="*/ 2538384 w 6891715"/>
                <a:gd name="connsiteY2733" fmla="*/ 1871390 h 6367455"/>
                <a:gd name="connsiteX2734" fmla="*/ 2526683 w 6891715"/>
                <a:gd name="connsiteY2734" fmla="*/ 1872351 h 6367455"/>
                <a:gd name="connsiteX2735" fmla="*/ 2515613 w 6891715"/>
                <a:gd name="connsiteY2735" fmla="*/ 1886447 h 6367455"/>
                <a:gd name="connsiteX2736" fmla="*/ 2494424 w 6891715"/>
                <a:gd name="connsiteY2736" fmla="*/ 1884524 h 6367455"/>
                <a:gd name="connsiteX2737" fmla="*/ 2481773 w 6891715"/>
                <a:gd name="connsiteY2737" fmla="*/ 1899581 h 6367455"/>
                <a:gd name="connsiteX2738" fmla="*/ 2466909 w 6891715"/>
                <a:gd name="connsiteY2738" fmla="*/ 1901823 h 6367455"/>
                <a:gd name="connsiteX2739" fmla="*/ 2457421 w 6891715"/>
                <a:gd name="connsiteY2739" fmla="*/ 1886126 h 6367455"/>
                <a:gd name="connsiteX2740" fmla="*/ 2465643 w 6891715"/>
                <a:gd name="connsiteY2740" fmla="*/ 1873312 h 6367455"/>
                <a:gd name="connsiteX2741" fmla="*/ 2489996 w 6891715"/>
                <a:gd name="connsiteY2741" fmla="*/ 1878117 h 6367455"/>
                <a:gd name="connsiteX2742" fmla="*/ 2480192 w 6891715"/>
                <a:gd name="connsiteY2742" fmla="*/ 1861459 h 6367455"/>
                <a:gd name="connsiteX2743" fmla="*/ 2492842 w 6891715"/>
                <a:gd name="connsiteY2743" fmla="*/ 1857935 h 6367455"/>
                <a:gd name="connsiteX2744" fmla="*/ 2459002 w 6891715"/>
                <a:gd name="connsiteY2744" fmla="*/ 1847363 h 6367455"/>
                <a:gd name="connsiteX2745" fmla="*/ 2482407 w 6891715"/>
                <a:gd name="connsiteY2745" fmla="*/ 1843199 h 6367455"/>
                <a:gd name="connsiteX2746" fmla="*/ 3837960 w 6891715"/>
                <a:gd name="connsiteY2746" fmla="*/ 1809756 h 6367455"/>
                <a:gd name="connsiteX2747" fmla="*/ 3848063 w 6891715"/>
                <a:gd name="connsiteY2747" fmla="*/ 1824547 h 6367455"/>
                <a:gd name="connsiteX2748" fmla="*/ 3840654 w 6891715"/>
                <a:gd name="connsiteY2748" fmla="*/ 1835157 h 6367455"/>
                <a:gd name="connsiteX2749" fmla="*/ 3825838 w 6891715"/>
                <a:gd name="connsiteY2749" fmla="*/ 1826797 h 6367455"/>
                <a:gd name="connsiteX2750" fmla="*/ 4013480 w 6891715"/>
                <a:gd name="connsiteY2750" fmla="*/ 1541468 h 6367455"/>
                <a:gd name="connsiteX2751" fmla="*/ 4030625 w 6891715"/>
                <a:gd name="connsiteY2751" fmla="*/ 1544222 h 6367455"/>
                <a:gd name="connsiteX2752" fmla="*/ 4046500 w 6891715"/>
                <a:gd name="connsiteY2752" fmla="*/ 1546364 h 6367455"/>
                <a:gd name="connsiteX2753" fmla="*/ 4042372 w 6891715"/>
                <a:gd name="connsiteY2753" fmla="*/ 1550343 h 6367455"/>
                <a:gd name="connsiteX2754" fmla="*/ 4030625 w 6891715"/>
                <a:gd name="connsiteY2754" fmla="*/ 1554627 h 6367455"/>
                <a:gd name="connsiteX2755" fmla="*/ 4032847 w 6891715"/>
                <a:gd name="connsiteY2755" fmla="*/ 1564726 h 6367455"/>
                <a:gd name="connsiteX2756" fmla="*/ 4027450 w 6891715"/>
                <a:gd name="connsiteY2756" fmla="*/ 1566868 h 6367455"/>
                <a:gd name="connsiteX2757" fmla="*/ 4018877 w 6891715"/>
                <a:gd name="connsiteY2757" fmla="*/ 1554627 h 6367455"/>
                <a:gd name="connsiteX2758" fmla="*/ 4016655 w 6891715"/>
                <a:gd name="connsiteY2758" fmla="*/ 1563808 h 6367455"/>
                <a:gd name="connsiteX2759" fmla="*/ 4005225 w 6891715"/>
                <a:gd name="connsiteY2759" fmla="*/ 1557687 h 6367455"/>
                <a:gd name="connsiteX2760" fmla="*/ 4005225 w 6891715"/>
                <a:gd name="connsiteY2760" fmla="*/ 1546670 h 6367455"/>
                <a:gd name="connsiteX2761" fmla="*/ 5063053 w 6891715"/>
                <a:gd name="connsiteY2761" fmla="*/ 1519232 h 6367455"/>
                <a:gd name="connsiteX2762" fmla="*/ 5070842 w 6891715"/>
                <a:gd name="connsiteY2762" fmla="*/ 1527746 h 6367455"/>
                <a:gd name="connsiteX2763" fmla="*/ 5067414 w 6891715"/>
                <a:gd name="connsiteY2763" fmla="*/ 1537522 h 6367455"/>
                <a:gd name="connsiteX2764" fmla="*/ 5075204 w 6891715"/>
                <a:gd name="connsiteY2764" fmla="*/ 1546351 h 6367455"/>
                <a:gd name="connsiteX2765" fmla="*/ 5068349 w 6891715"/>
                <a:gd name="connsiteY2765" fmla="*/ 1565270 h 6367455"/>
                <a:gd name="connsiteX2766" fmla="*/ 5062741 w 6891715"/>
                <a:gd name="connsiteY2766" fmla="*/ 1548243 h 6367455"/>
                <a:gd name="connsiteX2767" fmla="*/ 5041866 w 6891715"/>
                <a:gd name="connsiteY2767" fmla="*/ 1538152 h 6367455"/>
                <a:gd name="connsiteX2768" fmla="*/ 5048720 w 6891715"/>
                <a:gd name="connsiteY2768" fmla="*/ 1523332 h 6367455"/>
                <a:gd name="connsiteX2769" fmla="*/ 5056198 w 6891715"/>
                <a:gd name="connsiteY2769" fmla="*/ 1530584 h 6367455"/>
                <a:gd name="connsiteX2770" fmla="*/ 5070441 w 6891715"/>
                <a:gd name="connsiteY2770" fmla="*/ 1517646 h 6367455"/>
                <a:gd name="connsiteX2771" fmla="*/ 5086316 w 6891715"/>
                <a:gd name="connsiteY2771" fmla="*/ 1521333 h 6367455"/>
                <a:gd name="connsiteX2772" fmla="*/ 5074652 w 6891715"/>
                <a:gd name="connsiteY2772" fmla="*/ 1527171 h 6367455"/>
                <a:gd name="connsiteX2773" fmla="*/ 2793654 w 6891715"/>
                <a:gd name="connsiteY2773" fmla="*/ 1403349 h 6367455"/>
                <a:gd name="connsiteX2774" fmla="*/ 2808259 w 6891715"/>
                <a:gd name="connsiteY2774" fmla="*/ 1420428 h 6367455"/>
                <a:gd name="connsiteX2775" fmla="*/ 2796829 w 6891715"/>
                <a:gd name="connsiteY2775" fmla="*/ 1431595 h 6367455"/>
                <a:gd name="connsiteX2776" fmla="*/ 2778096 w 6891715"/>
                <a:gd name="connsiteY2776" fmla="*/ 1431924 h 6367455"/>
                <a:gd name="connsiteX2777" fmla="*/ 2782859 w 6891715"/>
                <a:gd name="connsiteY2777" fmla="*/ 1409918 h 6367455"/>
                <a:gd name="connsiteX2778" fmla="*/ 303818 w 6891715"/>
                <a:gd name="connsiteY2778" fmla="*/ 1397948 h 6367455"/>
                <a:gd name="connsiteX2779" fmla="*/ 310168 w 6891715"/>
                <a:gd name="connsiteY2779" fmla="*/ 1402076 h 6367455"/>
                <a:gd name="connsiteX2780" fmla="*/ 305088 w 6891715"/>
                <a:gd name="connsiteY2780" fmla="*/ 1417633 h 6367455"/>
                <a:gd name="connsiteX2781" fmla="*/ 309215 w 6891715"/>
                <a:gd name="connsiteY2781" fmla="*/ 1431603 h 6367455"/>
                <a:gd name="connsiteX2782" fmla="*/ 316518 w 6891715"/>
                <a:gd name="connsiteY2782" fmla="*/ 1433826 h 6367455"/>
                <a:gd name="connsiteX2783" fmla="*/ 315882 w 6891715"/>
                <a:gd name="connsiteY2783" fmla="*/ 1449383 h 6367455"/>
                <a:gd name="connsiteX2784" fmla="*/ 327630 w 6891715"/>
                <a:gd name="connsiteY2784" fmla="*/ 1448113 h 6367455"/>
                <a:gd name="connsiteX2785" fmla="*/ 329218 w 6891715"/>
                <a:gd name="connsiteY2785" fmla="*/ 1426206 h 6367455"/>
                <a:gd name="connsiteX2786" fmla="*/ 336838 w 6891715"/>
                <a:gd name="connsiteY2786" fmla="*/ 1413506 h 6367455"/>
                <a:gd name="connsiteX2787" fmla="*/ 350490 w 6891715"/>
                <a:gd name="connsiteY2787" fmla="*/ 1432238 h 6367455"/>
                <a:gd name="connsiteX2788" fmla="*/ 349855 w 6891715"/>
                <a:gd name="connsiteY2788" fmla="*/ 1447161 h 6367455"/>
                <a:gd name="connsiteX2789" fmla="*/ 367635 w 6891715"/>
                <a:gd name="connsiteY2789" fmla="*/ 1441446 h 6367455"/>
                <a:gd name="connsiteX2790" fmla="*/ 357158 w 6891715"/>
                <a:gd name="connsiteY2790" fmla="*/ 1456368 h 6367455"/>
                <a:gd name="connsiteX2791" fmla="*/ 368905 w 6891715"/>
                <a:gd name="connsiteY2791" fmla="*/ 1466845 h 6367455"/>
                <a:gd name="connsiteX2792" fmla="*/ 365095 w 6891715"/>
                <a:gd name="connsiteY2792" fmla="*/ 1497326 h 6367455"/>
                <a:gd name="connsiteX2793" fmla="*/ 350173 w 6891715"/>
                <a:gd name="connsiteY2793" fmla="*/ 1511296 h 6367455"/>
                <a:gd name="connsiteX2794" fmla="*/ 365095 w 6891715"/>
                <a:gd name="connsiteY2794" fmla="*/ 1514471 h 6367455"/>
                <a:gd name="connsiteX2795" fmla="*/ 368587 w 6891715"/>
                <a:gd name="connsiteY2795" fmla="*/ 1537331 h 6367455"/>
                <a:gd name="connsiteX2796" fmla="*/ 372397 w 6891715"/>
                <a:gd name="connsiteY2796" fmla="*/ 1525583 h 6367455"/>
                <a:gd name="connsiteX2797" fmla="*/ 385098 w 6891715"/>
                <a:gd name="connsiteY2797" fmla="*/ 1524630 h 6367455"/>
                <a:gd name="connsiteX2798" fmla="*/ 390495 w 6891715"/>
                <a:gd name="connsiteY2798" fmla="*/ 1536378 h 6367455"/>
                <a:gd name="connsiteX2799" fmla="*/ 372715 w 6891715"/>
                <a:gd name="connsiteY2799" fmla="*/ 1545903 h 6367455"/>
                <a:gd name="connsiteX2800" fmla="*/ 383510 w 6891715"/>
                <a:gd name="connsiteY2800" fmla="*/ 1544633 h 6367455"/>
                <a:gd name="connsiteX2801" fmla="*/ 382558 w 6891715"/>
                <a:gd name="connsiteY2801" fmla="*/ 1564635 h 6367455"/>
                <a:gd name="connsiteX2802" fmla="*/ 365413 w 6891715"/>
                <a:gd name="connsiteY2802" fmla="*/ 1565905 h 6367455"/>
                <a:gd name="connsiteX2803" fmla="*/ 352078 w 6891715"/>
                <a:gd name="connsiteY2803" fmla="*/ 1579875 h 6367455"/>
                <a:gd name="connsiteX2804" fmla="*/ 361603 w 6891715"/>
                <a:gd name="connsiteY2804" fmla="*/ 1593210 h 6367455"/>
                <a:gd name="connsiteX2805" fmla="*/ 349220 w 6891715"/>
                <a:gd name="connsiteY2805" fmla="*/ 1608133 h 6367455"/>
                <a:gd name="connsiteX2806" fmla="*/ 347950 w 6891715"/>
                <a:gd name="connsiteY2806" fmla="*/ 1621785 h 6367455"/>
                <a:gd name="connsiteX2807" fmla="*/ 336520 w 6891715"/>
                <a:gd name="connsiteY2807" fmla="*/ 1623055 h 6367455"/>
                <a:gd name="connsiteX2808" fmla="*/ 327313 w 6891715"/>
                <a:gd name="connsiteY2808" fmla="*/ 1634485 h 6367455"/>
                <a:gd name="connsiteX2809" fmla="*/ 318740 w 6891715"/>
                <a:gd name="connsiteY2809" fmla="*/ 1639248 h 6367455"/>
                <a:gd name="connsiteX2810" fmla="*/ 313025 w 6891715"/>
                <a:gd name="connsiteY2810" fmla="*/ 1622103 h 6367455"/>
                <a:gd name="connsiteX2811" fmla="*/ 298103 w 6891715"/>
                <a:gd name="connsiteY2811" fmla="*/ 1602418 h 6367455"/>
                <a:gd name="connsiteX2812" fmla="*/ 291753 w 6891715"/>
                <a:gd name="connsiteY2812" fmla="*/ 1616388 h 6367455"/>
                <a:gd name="connsiteX2813" fmla="*/ 300643 w 6891715"/>
                <a:gd name="connsiteY2813" fmla="*/ 1628770 h 6367455"/>
                <a:gd name="connsiteX2814" fmla="*/ 301913 w 6891715"/>
                <a:gd name="connsiteY2814" fmla="*/ 1637025 h 6367455"/>
                <a:gd name="connsiteX2815" fmla="*/ 286990 w 6891715"/>
                <a:gd name="connsiteY2815" fmla="*/ 1645598 h 6367455"/>
                <a:gd name="connsiteX2816" fmla="*/ 285085 w 6891715"/>
                <a:gd name="connsiteY2816" fmla="*/ 1666870 h 6367455"/>
                <a:gd name="connsiteX2817" fmla="*/ 313343 w 6891715"/>
                <a:gd name="connsiteY2817" fmla="*/ 1651630 h 6367455"/>
                <a:gd name="connsiteX2818" fmla="*/ 317788 w 6891715"/>
                <a:gd name="connsiteY2818" fmla="*/ 1655758 h 6367455"/>
                <a:gd name="connsiteX2819" fmla="*/ 295880 w 6891715"/>
                <a:gd name="connsiteY2819" fmla="*/ 1676078 h 6367455"/>
                <a:gd name="connsiteX2820" fmla="*/ 279053 w 6891715"/>
                <a:gd name="connsiteY2820" fmla="*/ 1708781 h 6367455"/>
                <a:gd name="connsiteX2821" fmla="*/ 255875 w 6891715"/>
                <a:gd name="connsiteY2821" fmla="*/ 1711320 h 6367455"/>
                <a:gd name="connsiteX2822" fmla="*/ 242223 w 6891715"/>
                <a:gd name="connsiteY2822" fmla="*/ 1742753 h 6367455"/>
                <a:gd name="connsiteX2823" fmla="*/ 220950 w 6891715"/>
                <a:gd name="connsiteY2823" fmla="*/ 1748468 h 6367455"/>
                <a:gd name="connsiteX2824" fmla="*/ 217775 w 6891715"/>
                <a:gd name="connsiteY2824" fmla="*/ 1744340 h 6367455"/>
                <a:gd name="connsiteX2825" fmla="*/ 228570 w 6891715"/>
                <a:gd name="connsiteY2825" fmla="*/ 1739896 h 6367455"/>
                <a:gd name="connsiteX2826" fmla="*/ 231745 w 6891715"/>
                <a:gd name="connsiteY2826" fmla="*/ 1730370 h 6367455"/>
                <a:gd name="connsiteX2827" fmla="*/ 224125 w 6891715"/>
                <a:gd name="connsiteY2827" fmla="*/ 1722115 h 6367455"/>
                <a:gd name="connsiteX2828" fmla="*/ 222855 w 6891715"/>
                <a:gd name="connsiteY2828" fmla="*/ 1703383 h 6367455"/>
                <a:gd name="connsiteX2829" fmla="*/ 207933 w 6891715"/>
                <a:gd name="connsiteY2829" fmla="*/ 1701160 h 6367455"/>
                <a:gd name="connsiteX2830" fmla="*/ 204123 w 6891715"/>
                <a:gd name="connsiteY2830" fmla="*/ 1710685 h 6367455"/>
                <a:gd name="connsiteX2831" fmla="*/ 207298 w 6891715"/>
                <a:gd name="connsiteY2831" fmla="*/ 1720210 h 6367455"/>
                <a:gd name="connsiteX2832" fmla="*/ 199995 w 6891715"/>
                <a:gd name="connsiteY2832" fmla="*/ 1729736 h 6367455"/>
                <a:gd name="connsiteX2833" fmla="*/ 175865 w 6891715"/>
                <a:gd name="connsiteY2833" fmla="*/ 1737355 h 6367455"/>
                <a:gd name="connsiteX2834" fmla="*/ 163165 w 6891715"/>
                <a:gd name="connsiteY2834" fmla="*/ 1761486 h 6367455"/>
                <a:gd name="connsiteX2835" fmla="*/ 110778 w 6891715"/>
                <a:gd name="connsiteY2835" fmla="*/ 1815778 h 6367455"/>
                <a:gd name="connsiteX2836" fmla="*/ 87283 w 6891715"/>
                <a:gd name="connsiteY2836" fmla="*/ 1817048 h 6367455"/>
                <a:gd name="connsiteX2837" fmla="*/ 63470 w 6891715"/>
                <a:gd name="connsiteY2837" fmla="*/ 1831018 h 6367455"/>
                <a:gd name="connsiteX2838" fmla="*/ 35848 w 6891715"/>
                <a:gd name="connsiteY2838" fmla="*/ 1825938 h 6367455"/>
                <a:gd name="connsiteX2839" fmla="*/ 40293 w 6891715"/>
                <a:gd name="connsiteY2839" fmla="*/ 1849433 h 6367455"/>
                <a:gd name="connsiteX2840" fmla="*/ 0 w 6891715"/>
                <a:gd name="connsiteY2840" fmla="*/ 1865398 h 6367455"/>
                <a:gd name="connsiteX2841" fmla="*/ 51895 w 6891715"/>
                <a:gd name="connsiteY2841" fmla="*/ 1757672 h 6367455"/>
                <a:gd name="connsiteX2842" fmla="*/ 234199 w 6891715"/>
                <a:gd name="connsiteY2842" fmla="*/ 1457591 h 6367455"/>
                <a:gd name="connsiteX2843" fmla="*/ 269276 w 6891715"/>
                <a:gd name="connsiteY2843" fmla="*/ 1410682 h 6367455"/>
                <a:gd name="connsiteX2844" fmla="*/ 273020 w 6891715"/>
                <a:gd name="connsiteY2844" fmla="*/ 1407473 h 6367455"/>
                <a:gd name="connsiteX2845" fmla="*/ 3781388 w 6891715"/>
                <a:gd name="connsiteY2845" fmla="*/ 1397007 h 6367455"/>
                <a:gd name="connsiteX2846" fmla="*/ 3780753 w 6891715"/>
                <a:gd name="connsiteY2846" fmla="*/ 1419999 h 6367455"/>
                <a:gd name="connsiteX2847" fmla="*/ 3775672 w 6891715"/>
                <a:gd name="connsiteY2847" fmla="*/ 1425582 h 6367455"/>
                <a:gd name="connsiteX2848" fmla="*/ 3770275 w 6891715"/>
                <a:gd name="connsiteY2848" fmla="*/ 1413431 h 6367455"/>
                <a:gd name="connsiteX2849" fmla="*/ 3776308 w 6891715"/>
                <a:gd name="connsiteY2849" fmla="*/ 1403577 h 6367455"/>
                <a:gd name="connsiteX2850" fmla="*/ 2893984 w 6891715"/>
                <a:gd name="connsiteY2850" fmla="*/ 1212850 h 6367455"/>
                <a:gd name="connsiteX2851" fmla="*/ 2912798 w 6891715"/>
                <a:gd name="connsiteY2851" fmla="*/ 1234757 h 6367455"/>
                <a:gd name="connsiteX2852" fmla="*/ 2919384 w 6891715"/>
                <a:gd name="connsiteY2852" fmla="*/ 1260157 h 6367455"/>
                <a:gd name="connsiteX2853" fmla="*/ 2902763 w 6891715"/>
                <a:gd name="connsiteY2853" fmla="*/ 1260475 h 6367455"/>
                <a:gd name="connsiteX2854" fmla="*/ 2904646 w 6891715"/>
                <a:gd name="connsiteY2854" fmla="*/ 1246504 h 6367455"/>
                <a:gd name="connsiteX2855" fmla="*/ 2894924 w 6891715"/>
                <a:gd name="connsiteY2855" fmla="*/ 1231582 h 6367455"/>
                <a:gd name="connsiteX2856" fmla="*/ 2893984 w 6891715"/>
                <a:gd name="connsiteY2856" fmla="*/ 1212850 h 6367455"/>
                <a:gd name="connsiteX2857" fmla="*/ 5710203 w 6891715"/>
                <a:gd name="connsiteY2857" fmla="*/ 1139822 h 6367455"/>
                <a:gd name="connsiteX2858" fmla="*/ 5727666 w 6891715"/>
                <a:gd name="connsiteY2858" fmla="*/ 1152205 h 6367455"/>
                <a:gd name="connsiteX2859" fmla="*/ 5723382 w 6891715"/>
                <a:gd name="connsiteY2859" fmla="*/ 1173160 h 6367455"/>
                <a:gd name="connsiteX2860" fmla="*/ 5711521 w 6891715"/>
                <a:gd name="connsiteY2860" fmla="*/ 1162048 h 6367455"/>
                <a:gd name="connsiteX2861" fmla="*/ 5710203 w 6891715"/>
                <a:gd name="connsiteY2861" fmla="*/ 1139822 h 6367455"/>
                <a:gd name="connsiteX2862" fmla="*/ 3040668 w 6891715"/>
                <a:gd name="connsiteY2862" fmla="*/ 1009652 h 6367455"/>
                <a:gd name="connsiteX2863" fmla="*/ 3052733 w 6891715"/>
                <a:gd name="connsiteY2863" fmla="*/ 1019177 h 6367455"/>
                <a:gd name="connsiteX2864" fmla="*/ 3020983 w 6891715"/>
                <a:gd name="connsiteY2864" fmla="*/ 1028702 h 6367455"/>
                <a:gd name="connsiteX2865" fmla="*/ 3017808 w 6891715"/>
                <a:gd name="connsiteY2865" fmla="*/ 1020765 h 6367455"/>
                <a:gd name="connsiteX2866" fmla="*/ 3072139 w 6891715"/>
                <a:gd name="connsiteY2866" fmla="*/ 911226 h 6367455"/>
                <a:gd name="connsiteX2867" fmla="*/ 3073371 w 6891715"/>
                <a:gd name="connsiteY2867" fmla="*/ 926933 h 6367455"/>
                <a:gd name="connsiteX2868" fmla="*/ 3052733 w 6891715"/>
                <a:gd name="connsiteY2868" fmla="*/ 930276 h 6367455"/>
                <a:gd name="connsiteX2869" fmla="*/ 3107021 w 6891715"/>
                <a:gd name="connsiteY2869" fmla="*/ 901700 h 6367455"/>
                <a:gd name="connsiteX2870" fmla="*/ 3120991 w 6891715"/>
                <a:gd name="connsiteY2870" fmla="*/ 928449 h 6367455"/>
                <a:gd name="connsiteX2871" fmla="*/ 3105116 w 6891715"/>
                <a:gd name="connsiteY2871" fmla="*/ 944563 h 6367455"/>
                <a:gd name="connsiteX2872" fmla="*/ 3098766 w 6891715"/>
                <a:gd name="connsiteY2872" fmla="*/ 934895 h 6367455"/>
                <a:gd name="connsiteX2873" fmla="*/ 3098766 w 6891715"/>
                <a:gd name="connsiteY2873" fmla="*/ 925226 h 6367455"/>
                <a:gd name="connsiteX2874" fmla="*/ 3105751 w 6891715"/>
                <a:gd name="connsiteY2874" fmla="*/ 916525 h 6367455"/>
                <a:gd name="connsiteX2875" fmla="*/ 3099360 w 6891715"/>
                <a:gd name="connsiteY2875" fmla="*/ 876300 h 6367455"/>
                <a:gd name="connsiteX2876" fmla="*/ 3105116 w 6891715"/>
                <a:gd name="connsiteY2876" fmla="*/ 884929 h 6367455"/>
                <a:gd name="connsiteX2877" fmla="*/ 3093284 w 6891715"/>
                <a:gd name="connsiteY2877" fmla="*/ 896433 h 6367455"/>
                <a:gd name="connsiteX2878" fmla="*/ 3091365 w 6891715"/>
                <a:gd name="connsiteY2878" fmla="*/ 914648 h 6367455"/>
                <a:gd name="connsiteX2879" fmla="*/ 3079858 w 6891715"/>
                <a:gd name="connsiteY2879" fmla="*/ 925513 h 6367455"/>
                <a:gd name="connsiteX2880" fmla="*/ 3079538 w 6891715"/>
                <a:gd name="connsiteY2880" fmla="*/ 905061 h 6367455"/>
                <a:gd name="connsiteX2881" fmla="*/ 3060671 w 6891715"/>
                <a:gd name="connsiteY2881" fmla="*/ 906659 h 6367455"/>
                <a:gd name="connsiteX2882" fmla="*/ 3062270 w 6891715"/>
                <a:gd name="connsiteY2882" fmla="*/ 893877 h 6367455"/>
                <a:gd name="connsiteX2883" fmla="*/ 3082736 w 6891715"/>
                <a:gd name="connsiteY2883" fmla="*/ 885248 h 6367455"/>
                <a:gd name="connsiteX2884" fmla="*/ 2895676 w 6891715"/>
                <a:gd name="connsiteY2884" fmla="*/ 835022 h 6367455"/>
                <a:gd name="connsiteX2885" fmla="*/ 2900080 w 6891715"/>
                <a:gd name="connsiteY2885" fmla="*/ 843367 h 6367455"/>
                <a:gd name="connsiteX2886" fmla="*/ 2899450 w 6891715"/>
                <a:gd name="connsiteY2886" fmla="*/ 855243 h 6367455"/>
                <a:gd name="connsiteX2887" fmla="*/ 2906370 w 6891715"/>
                <a:gd name="connsiteY2887" fmla="*/ 852034 h 6367455"/>
                <a:gd name="connsiteX2888" fmla="*/ 2906684 w 6891715"/>
                <a:gd name="connsiteY2888" fmla="*/ 860700 h 6367455"/>
                <a:gd name="connsiteX2889" fmla="*/ 2893160 w 6891715"/>
                <a:gd name="connsiteY2889" fmla="*/ 863910 h 6367455"/>
                <a:gd name="connsiteX2890" fmla="*/ 2884040 w 6891715"/>
                <a:gd name="connsiteY2890" fmla="*/ 886378 h 6367455"/>
                <a:gd name="connsiteX2891" fmla="*/ 2873346 w 6891715"/>
                <a:gd name="connsiteY2891" fmla="*/ 893760 h 6367455"/>
                <a:gd name="connsiteX2892" fmla="*/ 2879321 w 6891715"/>
                <a:gd name="connsiteY2892" fmla="*/ 876748 h 6367455"/>
                <a:gd name="connsiteX2893" fmla="*/ 2877121 w 6891715"/>
                <a:gd name="connsiteY2893" fmla="*/ 857490 h 6367455"/>
                <a:gd name="connsiteX2894" fmla="*/ 2890959 w 6891715"/>
                <a:gd name="connsiteY2894" fmla="*/ 854280 h 6367455"/>
                <a:gd name="connsiteX2895" fmla="*/ 2912575 w 6891715"/>
                <a:gd name="connsiteY2895" fmla="*/ 822322 h 6367455"/>
                <a:gd name="connsiteX2896" fmla="*/ 2923896 w 6891715"/>
                <a:gd name="connsiteY2896" fmla="*/ 829854 h 6367455"/>
                <a:gd name="connsiteX2897" fmla="*/ 2925733 w 6891715"/>
                <a:gd name="connsiteY2897" fmla="*/ 836130 h 6367455"/>
                <a:gd name="connsiteX2898" fmla="*/ 2922673 w 6891715"/>
                <a:gd name="connsiteY2898" fmla="*/ 849310 h 6367455"/>
                <a:gd name="connsiteX2899" fmla="*/ 2912575 w 6891715"/>
                <a:gd name="connsiteY2899" fmla="*/ 848682 h 6367455"/>
                <a:gd name="connsiteX2900" fmla="*/ 2904312 w 6891715"/>
                <a:gd name="connsiteY2900" fmla="*/ 841465 h 6367455"/>
                <a:gd name="connsiteX2901" fmla="*/ 2900333 w 6891715"/>
                <a:gd name="connsiteY2901" fmla="*/ 830795 h 6367455"/>
                <a:gd name="connsiteX2902" fmla="*/ 2915634 w 6891715"/>
                <a:gd name="connsiteY2902" fmla="*/ 832050 h 6367455"/>
                <a:gd name="connsiteX2903" fmla="*/ 3115497 w 6891715"/>
                <a:gd name="connsiteY2903" fmla="*/ 820737 h 6367455"/>
                <a:gd name="connsiteX2904" fmla="*/ 3128970 w 6891715"/>
                <a:gd name="connsiteY2904" fmla="*/ 829700 h 6367455"/>
                <a:gd name="connsiteX2905" fmla="*/ 3132104 w 6891715"/>
                <a:gd name="connsiteY2905" fmla="*/ 840826 h 6367455"/>
                <a:gd name="connsiteX2906" fmla="*/ 3125211 w 6891715"/>
                <a:gd name="connsiteY2906" fmla="*/ 850098 h 6367455"/>
                <a:gd name="connsiteX2907" fmla="*/ 3108291 w 6891715"/>
                <a:gd name="connsiteY2907" fmla="*/ 855662 h 6367455"/>
                <a:gd name="connsiteX2908" fmla="*/ 3112364 w 6891715"/>
                <a:gd name="connsiteY2908" fmla="*/ 841135 h 6367455"/>
                <a:gd name="connsiteX2909" fmla="*/ 2986079 w 6891715"/>
                <a:gd name="connsiteY2909" fmla="*/ 784222 h 6367455"/>
                <a:gd name="connsiteX2910" fmla="*/ 2989234 w 6891715"/>
                <a:gd name="connsiteY2910" fmla="*/ 792794 h 6367455"/>
                <a:gd name="connsiteX2911" fmla="*/ 2950732 w 6891715"/>
                <a:gd name="connsiteY2911" fmla="*/ 835022 h 6367455"/>
                <a:gd name="connsiteX2912" fmla="*/ 2938108 w 6891715"/>
                <a:gd name="connsiteY2912" fmla="*/ 829942 h 6367455"/>
                <a:gd name="connsiteX2913" fmla="*/ 2936846 w 6891715"/>
                <a:gd name="connsiteY2913" fmla="*/ 815337 h 6367455"/>
                <a:gd name="connsiteX2914" fmla="*/ 2944104 w 6891715"/>
                <a:gd name="connsiteY2914" fmla="*/ 803589 h 6367455"/>
                <a:gd name="connsiteX2915" fmla="*/ 2956728 w 6891715"/>
                <a:gd name="connsiteY2915" fmla="*/ 805494 h 6367455"/>
                <a:gd name="connsiteX2916" fmla="*/ 2963040 w 6891715"/>
                <a:gd name="connsiteY2916" fmla="*/ 796922 h 6367455"/>
                <a:gd name="connsiteX2917" fmla="*/ 2969036 w 6891715"/>
                <a:gd name="connsiteY2917" fmla="*/ 784539 h 6367455"/>
                <a:gd name="connsiteX2918" fmla="*/ 3181826 w 6891715"/>
                <a:gd name="connsiteY2918" fmla="*/ 777876 h 6367455"/>
                <a:gd name="connsiteX2919" fmla="*/ 3189253 w 6891715"/>
                <a:gd name="connsiteY2919" fmla="*/ 786862 h 6367455"/>
                <a:gd name="connsiteX2920" fmla="*/ 3181181 w 6891715"/>
                <a:gd name="connsiteY2920" fmla="*/ 793751 h 6367455"/>
                <a:gd name="connsiteX2921" fmla="*/ 3170203 w 6891715"/>
                <a:gd name="connsiteY2921" fmla="*/ 787760 h 6367455"/>
                <a:gd name="connsiteX2922" fmla="*/ 2989234 w 6891715"/>
                <a:gd name="connsiteY2922" fmla="*/ 760410 h 6367455"/>
                <a:gd name="connsiteX2923" fmla="*/ 3000346 w 6891715"/>
                <a:gd name="connsiteY2923" fmla="*/ 771020 h 6367455"/>
                <a:gd name="connsiteX2924" fmla="*/ 2997078 w 6891715"/>
                <a:gd name="connsiteY2924" fmla="*/ 785810 h 6367455"/>
                <a:gd name="connsiteX2925" fmla="*/ 2989559 w 6891715"/>
                <a:gd name="connsiteY2925" fmla="*/ 779380 h 6367455"/>
                <a:gd name="connsiteX2926" fmla="*/ 2989234 w 6891715"/>
                <a:gd name="connsiteY2926" fmla="*/ 760410 h 6367455"/>
                <a:gd name="connsiteX2927" fmla="*/ 3084673 w 6891715"/>
                <a:gd name="connsiteY2927" fmla="*/ 733425 h 6367455"/>
                <a:gd name="connsiteX2928" fmla="*/ 3095591 w 6891715"/>
                <a:gd name="connsiteY2928" fmla="*/ 744629 h 6367455"/>
                <a:gd name="connsiteX2929" fmla="*/ 3089491 w 6891715"/>
                <a:gd name="connsiteY2929" fmla="*/ 761915 h 6367455"/>
                <a:gd name="connsiteX2930" fmla="*/ 3078568 w 6891715"/>
                <a:gd name="connsiteY2930" fmla="*/ 778881 h 6367455"/>
                <a:gd name="connsiteX2931" fmla="*/ 3073427 w 6891715"/>
                <a:gd name="connsiteY2931" fmla="*/ 784323 h 6367455"/>
                <a:gd name="connsiteX2932" fmla="*/ 3061541 w 6891715"/>
                <a:gd name="connsiteY2932" fmla="*/ 788805 h 6367455"/>
                <a:gd name="connsiteX2933" fmla="*/ 3062825 w 6891715"/>
                <a:gd name="connsiteY2933" fmla="*/ 799369 h 6367455"/>
                <a:gd name="connsiteX2934" fmla="*/ 3065074 w 6891715"/>
                <a:gd name="connsiteY2934" fmla="*/ 811213 h 6367455"/>
                <a:gd name="connsiteX2935" fmla="*/ 3056400 w 6891715"/>
                <a:gd name="connsiteY2935" fmla="*/ 808972 h 6367455"/>
                <a:gd name="connsiteX2936" fmla="*/ 3054472 w 6891715"/>
                <a:gd name="connsiteY2936" fmla="*/ 788805 h 6367455"/>
                <a:gd name="connsiteX2937" fmla="*/ 3063789 w 6891715"/>
                <a:gd name="connsiteY2937" fmla="*/ 766077 h 6367455"/>
                <a:gd name="connsiteX2938" fmla="*/ 3045477 w 6891715"/>
                <a:gd name="connsiteY2938" fmla="*/ 773119 h 6367455"/>
                <a:gd name="connsiteX2939" fmla="*/ 3028448 w 6891715"/>
                <a:gd name="connsiteY2939" fmla="*/ 802890 h 6367455"/>
                <a:gd name="connsiteX2940" fmla="*/ 3016882 w 6891715"/>
                <a:gd name="connsiteY2940" fmla="*/ 795527 h 6367455"/>
                <a:gd name="connsiteX2941" fmla="*/ 3014633 w 6891715"/>
                <a:gd name="connsiteY2941" fmla="*/ 784643 h 6367455"/>
                <a:gd name="connsiteX2942" fmla="*/ 3028127 w 6891715"/>
                <a:gd name="connsiteY2942" fmla="*/ 766397 h 6367455"/>
                <a:gd name="connsiteX2943" fmla="*/ 3045477 w 6891715"/>
                <a:gd name="connsiteY2943" fmla="*/ 749431 h 6367455"/>
                <a:gd name="connsiteX2944" fmla="*/ 3065396 w 6891715"/>
                <a:gd name="connsiteY2944" fmla="*/ 743989 h 6367455"/>
                <a:gd name="connsiteX2945" fmla="*/ 3205129 w 6891715"/>
                <a:gd name="connsiteY2945" fmla="*/ 719138 h 6367455"/>
                <a:gd name="connsiteX2946" fmla="*/ 3203253 w 6891715"/>
                <a:gd name="connsiteY2946" fmla="*/ 736387 h 6367455"/>
                <a:gd name="connsiteX2947" fmla="*/ 3189807 w 6891715"/>
                <a:gd name="connsiteY2947" fmla="*/ 739776 h 6367455"/>
                <a:gd name="connsiteX2948" fmla="*/ 3184491 w 6891715"/>
                <a:gd name="connsiteY2948" fmla="*/ 726222 h 6367455"/>
                <a:gd name="connsiteX2949" fmla="*/ 3048002 w 6891715"/>
                <a:gd name="connsiteY2949" fmla="*/ 700087 h 6367455"/>
                <a:gd name="connsiteX2950" fmla="*/ 3055726 w 6891715"/>
                <a:gd name="connsiteY2950" fmla="*/ 703262 h 6367455"/>
                <a:gd name="connsiteX2951" fmla="*/ 3059084 w 6891715"/>
                <a:gd name="connsiteY2951" fmla="*/ 711517 h 6367455"/>
                <a:gd name="connsiteX2952" fmla="*/ 3057069 w 6891715"/>
                <a:gd name="connsiteY2952" fmla="*/ 725170 h 6367455"/>
                <a:gd name="connsiteX2953" fmla="*/ 3044980 w 6891715"/>
                <a:gd name="connsiteY2953" fmla="*/ 725487 h 6367455"/>
                <a:gd name="connsiteX2954" fmla="*/ 3041621 w 6891715"/>
                <a:gd name="connsiteY2954" fmla="*/ 709612 h 6367455"/>
                <a:gd name="connsiteX2955" fmla="*/ 3147591 w 6891715"/>
                <a:gd name="connsiteY2955" fmla="*/ 608011 h 6367455"/>
                <a:gd name="connsiteX2956" fmla="*/ 3157047 w 6891715"/>
                <a:gd name="connsiteY2956" fmla="*/ 609291 h 6367455"/>
                <a:gd name="connsiteX2957" fmla="*/ 3163667 w 6891715"/>
                <a:gd name="connsiteY2957" fmla="*/ 632651 h 6367455"/>
                <a:gd name="connsiteX2958" fmla="*/ 3154210 w 6891715"/>
                <a:gd name="connsiteY2958" fmla="*/ 648332 h 6367455"/>
                <a:gd name="connsiteX2959" fmla="*/ 3165873 w 6891715"/>
                <a:gd name="connsiteY2959" fmla="*/ 659212 h 6367455"/>
                <a:gd name="connsiteX2960" fmla="*/ 3165873 w 6891715"/>
                <a:gd name="connsiteY2960" fmla="*/ 666572 h 6367455"/>
                <a:gd name="connsiteX2961" fmla="*/ 3150428 w 6891715"/>
                <a:gd name="connsiteY2961" fmla="*/ 687053 h 6367455"/>
                <a:gd name="connsiteX2962" fmla="*/ 3152319 w 6891715"/>
                <a:gd name="connsiteY2962" fmla="*/ 699533 h 6367455"/>
                <a:gd name="connsiteX2963" fmla="*/ 3167134 w 6891715"/>
                <a:gd name="connsiteY2963" fmla="*/ 696333 h 6367455"/>
                <a:gd name="connsiteX2964" fmla="*/ 3173439 w 6891715"/>
                <a:gd name="connsiteY2964" fmla="*/ 675853 h 6367455"/>
                <a:gd name="connsiteX2965" fmla="*/ 3178482 w 6891715"/>
                <a:gd name="connsiteY2965" fmla="*/ 657932 h 6367455"/>
                <a:gd name="connsiteX2966" fmla="*/ 3193298 w 6891715"/>
                <a:gd name="connsiteY2966" fmla="*/ 651212 h 6367455"/>
                <a:gd name="connsiteX2967" fmla="*/ 3183211 w 6891715"/>
                <a:gd name="connsiteY2967" fmla="*/ 634571 h 6367455"/>
                <a:gd name="connsiteX2968" fmla="*/ 3192983 w 6891715"/>
                <a:gd name="connsiteY2968" fmla="*/ 621771 h 6367455"/>
                <a:gd name="connsiteX2969" fmla="*/ 3196765 w 6891715"/>
                <a:gd name="connsiteY2969" fmla="*/ 625611 h 6367455"/>
                <a:gd name="connsiteX2970" fmla="*/ 3199602 w 6891715"/>
                <a:gd name="connsiteY2970" fmla="*/ 629131 h 6367455"/>
                <a:gd name="connsiteX2971" fmla="*/ 3200548 w 6891715"/>
                <a:gd name="connsiteY2971" fmla="*/ 631051 h 6367455"/>
                <a:gd name="connsiteX2972" fmla="*/ 3201178 w 6891715"/>
                <a:gd name="connsiteY2972" fmla="*/ 632331 h 6367455"/>
                <a:gd name="connsiteX2973" fmla="*/ 3202124 w 6891715"/>
                <a:gd name="connsiteY2973" fmla="*/ 632971 h 6367455"/>
                <a:gd name="connsiteX2974" fmla="*/ 3203070 w 6891715"/>
                <a:gd name="connsiteY2974" fmla="*/ 633611 h 6367455"/>
                <a:gd name="connsiteX2975" fmla="*/ 3204015 w 6891715"/>
                <a:gd name="connsiteY2975" fmla="*/ 632971 h 6367455"/>
                <a:gd name="connsiteX2976" fmla="*/ 3205592 w 6891715"/>
                <a:gd name="connsiteY2976" fmla="*/ 632651 h 6367455"/>
                <a:gd name="connsiteX2977" fmla="*/ 3207483 w 6891715"/>
                <a:gd name="connsiteY2977" fmla="*/ 631691 h 6367455"/>
                <a:gd name="connsiteX2978" fmla="*/ 3208744 w 6891715"/>
                <a:gd name="connsiteY2978" fmla="*/ 631051 h 6367455"/>
                <a:gd name="connsiteX2979" fmla="*/ 3220092 w 6891715"/>
                <a:gd name="connsiteY2979" fmla="*/ 642572 h 6367455"/>
                <a:gd name="connsiteX2980" fmla="*/ 3225766 w 6891715"/>
                <a:gd name="connsiteY2980" fmla="*/ 654092 h 6367455"/>
                <a:gd name="connsiteX2981" fmla="*/ 3206852 w 6891715"/>
                <a:gd name="connsiteY2981" fmla="*/ 678093 h 6367455"/>
                <a:gd name="connsiteX2982" fmla="*/ 3205276 w 6891715"/>
                <a:gd name="connsiteY2982" fmla="*/ 700173 h 6367455"/>
                <a:gd name="connsiteX2983" fmla="*/ 3185102 w 6891715"/>
                <a:gd name="connsiteY2983" fmla="*/ 698253 h 6367455"/>
                <a:gd name="connsiteX2984" fmla="*/ 3181319 w 6891715"/>
                <a:gd name="connsiteY2984" fmla="*/ 716174 h 6367455"/>
                <a:gd name="connsiteX2985" fmla="*/ 3173754 w 6891715"/>
                <a:gd name="connsiteY2985" fmla="*/ 726734 h 6367455"/>
                <a:gd name="connsiteX2986" fmla="*/ 3184472 w 6891715"/>
                <a:gd name="connsiteY2986" fmla="*/ 743055 h 6367455"/>
                <a:gd name="connsiteX2987" fmla="*/ 3173754 w 6891715"/>
                <a:gd name="connsiteY2987" fmla="*/ 746255 h 6367455"/>
                <a:gd name="connsiteX2988" fmla="*/ 3160199 w 6891715"/>
                <a:gd name="connsiteY2988" fmla="*/ 738895 h 6367455"/>
                <a:gd name="connsiteX2989" fmla="*/ 3157047 w 6891715"/>
                <a:gd name="connsiteY2989" fmla="*/ 722894 h 6367455"/>
                <a:gd name="connsiteX2990" fmla="*/ 3154525 w 6891715"/>
                <a:gd name="connsiteY2990" fmla="*/ 730894 h 6367455"/>
                <a:gd name="connsiteX2991" fmla="*/ 3152949 w 6891715"/>
                <a:gd name="connsiteY2991" fmla="*/ 736974 h 6367455"/>
                <a:gd name="connsiteX2992" fmla="*/ 3152004 w 6891715"/>
                <a:gd name="connsiteY2992" fmla="*/ 739215 h 6367455"/>
                <a:gd name="connsiteX2993" fmla="*/ 3151688 w 6891715"/>
                <a:gd name="connsiteY2993" fmla="*/ 741135 h 6367455"/>
                <a:gd name="connsiteX2994" fmla="*/ 3151373 w 6891715"/>
                <a:gd name="connsiteY2994" fmla="*/ 743375 h 6367455"/>
                <a:gd name="connsiteX2995" fmla="*/ 3149482 w 6891715"/>
                <a:gd name="connsiteY2995" fmla="*/ 746895 h 6367455"/>
                <a:gd name="connsiteX2996" fmla="*/ 3144123 w 6891715"/>
                <a:gd name="connsiteY2996" fmla="*/ 756495 h 6367455"/>
                <a:gd name="connsiteX2997" fmla="*/ 3136243 w 6891715"/>
                <a:gd name="connsiteY2997" fmla="*/ 769935 h 6367455"/>
                <a:gd name="connsiteX2998" fmla="*/ 3126786 w 6891715"/>
                <a:gd name="connsiteY2998" fmla="*/ 760335 h 6367455"/>
                <a:gd name="connsiteX2999" fmla="*/ 3129623 w 6891715"/>
                <a:gd name="connsiteY2999" fmla="*/ 727694 h 6367455"/>
                <a:gd name="connsiteX3000" fmla="*/ 3116384 w 6891715"/>
                <a:gd name="connsiteY3000" fmla="*/ 740495 h 6367455"/>
                <a:gd name="connsiteX3001" fmla="*/ 3105036 w 6891715"/>
                <a:gd name="connsiteY3001" fmla="*/ 768975 h 6367455"/>
                <a:gd name="connsiteX3002" fmla="*/ 3097785 w 6891715"/>
                <a:gd name="connsiteY3002" fmla="*/ 767055 h 6367455"/>
                <a:gd name="connsiteX3003" fmla="*/ 3107873 w 6891715"/>
                <a:gd name="connsiteY3003" fmla="*/ 742415 h 6367455"/>
                <a:gd name="connsiteX3004" fmla="*/ 3096209 w 6891715"/>
                <a:gd name="connsiteY3004" fmla="*/ 740495 h 6367455"/>
                <a:gd name="connsiteX3005" fmla="*/ 3094003 w 6891715"/>
                <a:gd name="connsiteY3005" fmla="*/ 734094 h 6367455"/>
                <a:gd name="connsiteX3006" fmla="*/ 3107557 w 6891715"/>
                <a:gd name="connsiteY3006" fmla="*/ 727694 h 6367455"/>
                <a:gd name="connsiteX3007" fmla="*/ 3099992 w 6891715"/>
                <a:gd name="connsiteY3007" fmla="*/ 717134 h 6367455"/>
                <a:gd name="connsiteX3008" fmla="*/ 3127101 w 6891715"/>
                <a:gd name="connsiteY3008" fmla="*/ 687053 h 6367455"/>
                <a:gd name="connsiteX3009" fmla="*/ 3127101 w 6891715"/>
                <a:gd name="connsiteY3009" fmla="*/ 668172 h 6367455"/>
                <a:gd name="connsiteX3010" fmla="*/ 3135297 w 6891715"/>
                <a:gd name="connsiteY3010" fmla="*/ 656332 h 6367455"/>
                <a:gd name="connsiteX3011" fmla="*/ 3128992 w 6891715"/>
                <a:gd name="connsiteY3011" fmla="*/ 646732 h 6367455"/>
                <a:gd name="connsiteX3012" fmla="*/ 3086809 w 6891715"/>
                <a:gd name="connsiteY3012" fmla="*/ 601662 h 6367455"/>
                <a:gd name="connsiteX3013" fmla="*/ 3100900 w 6891715"/>
                <a:gd name="connsiteY3013" fmla="*/ 618490 h 6367455"/>
                <a:gd name="connsiteX3014" fmla="*/ 3095575 w 6891715"/>
                <a:gd name="connsiteY3014" fmla="*/ 628967 h 6367455"/>
                <a:gd name="connsiteX3015" fmla="*/ 3100274 w 6891715"/>
                <a:gd name="connsiteY3015" fmla="*/ 649287 h 6367455"/>
                <a:gd name="connsiteX3016" fmla="*/ 3095888 w 6891715"/>
                <a:gd name="connsiteY3016" fmla="*/ 658812 h 6367455"/>
                <a:gd name="connsiteX3017" fmla="*/ 3117816 w 6891715"/>
                <a:gd name="connsiteY3017" fmla="*/ 663575 h 6367455"/>
                <a:gd name="connsiteX3018" fmla="*/ 3107478 w 6891715"/>
                <a:gd name="connsiteY3018" fmla="*/ 680720 h 6367455"/>
                <a:gd name="connsiteX3019" fmla="*/ 3092755 w 6891715"/>
                <a:gd name="connsiteY3019" fmla="*/ 682625 h 6367455"/>
                <a:gd name="connsiteX3020" fmla="*/ 3067073 w 6891715"/>
                <a:gd name="connsiteY3020" fmla="*/ 700087 h 6367455"/>
                <a:gd name="connsiteX3021" fmla="*/ 3054544 w 6891715"/>
                <a:gd name="connsiteY3021" fmla="*/ 696912 h 6367455"/>
                <a:gd name="connsiteX3022" fmla="*/ 3082423 w 6891715"/>
                <a:gd name="connsiteY3022" fmla="*/ 661987 h 6367455"/>
                <a:gd name="connsiteX3023" fmla="*/ 3052351 w 6891715"/>
                <a:gd name="connsiteY3023" fmla="*/ 679767 h 6367455"/>
                <a:gd name="connsiteX3024" fmla="*/ 3042953 w 6891715"/>
                <a:gd name="connsiteY3024" fmla="*/ 679132 h 6367455"/>
                <a:gd name="connsiteX3025" fmla="*/ 3029170 w 6891715"/>
                <a:gd name="connsiteY3025" fmla="*/ 697230 h 6367455"/>
                <a:gd name="connsiteX3026" fmla="*/ 3024158 w 6891715"/>
                <a:gd name="connsiteY3026" fmla="*/ 683577 h 6367455"/>
                <a:gd name="connsiteX3027" fmla="*/ 3034495 w 6891715"/>
                <a:gd name="connsiteY3027" fmla="*/ 675957 h 6367455"/>
                <a:gd name="connsiteX3028" fmla="*/ 3031050 w 6891715"/>
                <a:gd name="connsiteY3028" fmla="*/ 662305 h 6367455"/>
                <a:gd name="connsiteX3029" fmla="*/ 3042640 w 6891715"/>
                <a:gd name="connsiteY3029" fmla="*/ 652780 h 6367455"/>
                <a:gd name="connsiteX3030" fmla="*/ 3057363 w 6891715"/>
                <a:gd name="connsiteY3030" fmla="*/ 649605 h 6367455"/>
                <a:gd name="connsiteX3031" fmla="*/ 3071460 w 6891715"/>
                <a:gd name="connsiteY3031" fmla="*/ 629285 h 6367455"/>
                <a:gd name="connsiteX3032" fmla="*/ 3083990 w 6891715"/>
                <a:gd name="connsiteY3032" fmla="*/ 628332 h 6367455"/>
                <a:gd name="connsiteX3033" fmla="*/ 3079917 w 6891715"/>
                <a:gd name="connsiteY3033" fmla="*/ 611187 h 6367455"/>
                <a:gd name="connsiteX3034" fmla="*/ 3198778 w 6891715"/>
                <a:gd name="connsiteY3034" fmla="*/ 596901 h 6367455"/>
                <a:gd name="connsiteX3035" fmla="*/ 3208960 w 6891715"/>
                <a:gd name="connsiteY3035" fmla="*/ 597864 h 6367455"/>
                <a:gd name="connsiteX3036" fmla="*/ 3214215 w 6891715"/>
                <a:gd name="connsiteY3036" fmla="*/ 603322 h 6367455"/>
                <a:gd name="connsiteX3037" fmla="*/ 3219798 w 6891715"/>
                <a:gd name="connsiteY3037" fmla="*/ 601074 h 6367455"/>
                <a:gd name="connsiteX3038" fmla="*/ 3227353 w 6891715"/>
                <a:gd name="connsiteY3038" fmla="*/ 611349 h 6367455"/>
                <a:gd name="connsiteX3039" fmla="*/ 3217828 w 6891715"/>
                <a:gd name="connsiteY3039" fmla="*/ 625476 h 6367455"/>
                <a:gd name="connsiteX3040" fmla="*/ 3201405 w 6891715"/>
                <a:gd name="connsiteY3040" fmla="*/ 609743 h 6367455"/>
                <a:gd name="connsiteX3041" fmla="*/ 3164907 w 6891715"/>
                <a:gd name="connsiteY3041" fmla="*/ 504825 h 6367455"/>
                <a:gd name="connsiteX3042" fmla="*/ 3188311 w 6891715"/>
                <a:gd name="connsiteY3042" fmla="*/ 509905 h 6367455"/>
                <a:gd name="connsiteX3043" fmla="*/ 3190841 w 6891715"/>
                <a:gd name="connsiteY3043" fmla="*/ 523558 h 6367455"/>
                <a:gd name="connsiteX3044" fmla="*/ 3182302 w 6891715"/>
                <a:gd name="connsiteY3044" fmla="*/ 535305 h 6367455"/>
                <a:gd name="connsiteX3045" fmla="*/ 3184516 w 6891715"/>
                <a:gd name="connsiteY3045" fmla="*/ 554355 h 6367455"/>
                <a:gd name="connsiteX3046" fmla="*/ 3172181 w 6891715"/>
                <a:gd name="connsiteY3046" fmla="*/ 566103 h 6367455"/>
                <a:gd name="connsiteX3047" fmla="*/ 3164591 w 6891715"/>
                <a:gd name="connsiteY3047" fmla="*/ 582930 h 6367455"/>
                <a:gd name="connsiteX3048" fmla="*/ 3136444 w 6891715"/>
                <a:gd name="connsiteY3048" fmla="*/ 592455 h 6367455"/>
                <a:gd name="connsiteX3049" fmla="*/ 3124110 w 6891715"/>
                <a:gd name="connsiteY3049" fmla="*/ 622300 h 6367455"/>
                <a:gd name="connsiteX3050" fmla="*/ 3119998 w 6891715"/>
                <a:gd name="connsiteY3050" fmla="*/ 619125 h 6367455"/>
                <a:gd name="connsiteX3051" fmla="*/ 3120631 w 6891715"/>
                <a:gd name="connsiteY3051" fmla="*/ 611823 h 6367455"/>
                <a:gd name="connsiteX3052" fmla="*/ 3109878 w 6891715"/>
                <a:gd name="connsiteY3052" fmla="*/ 602615 h 6367455"/>
                <a:gd name="connsiteX3053" fmla="*/ 3132965 w 6891715"/>
                <a:gd name="connsiteY3053" fmla="*/ 578803 h 6367455"/>
                <a:gd name="connsiteX3054" fmla="*/ 3136127 w 6891715"/>
                <a:gd name="connsiteY3054" fmla="*/ 555943 h 6367455"/>
                <a:gd name="connsiteX3055" fmla="*/ 3151941 w 6891715"/>
                <a:gd name="connsiteY3055" fmla="*/ 553403 h 6367455"/>
                <a:gd name="connsiteX3056" fmla="*/ 3155736 w 6891715"/>
                <a:gd name="connsiteY3056" fmla="*/ 542925 h 6367455"/>
                <a:gd name="connsiteX3057" fmla="*/ 3151624 w 6891715"/>
                <a:gd name="connsiteY3057" fmla="*/ 531495 h 6367455"/>
                <a:gd name="connsiteX3058" fmla="*/ 3157950 w 6891715"/>
                <a:gd name="connsiteY3058" fmla="*/ 523875 h 6367455"/>
                <a:gd name="connsiteX3059" fmla="*/ 4364771 w 6891715"/>
                <a:gd name="connsiteY3059" fmla="*/ 471424 h 6367455"/>
                <a:gd name="connsiteX3060" fmla="*/ 4352063 w 6891715"/>
                <a:gd name="connsiteY3060" fmla="*/ 473328 h 6367455"/>
                <a:gd name="connsiteX3061" fmla="*/ 4349204 w 6891715"/>
                <a:gd name="connsiteY3061" fmla="*/ 492370 h 6367455"/>
                <a:gd name="connsiteX3062" fmla="*/ 4353334 w 6891715"/>
                <a:gd name="connsiteY3062" fmla="*/ 505065 h 6367455"/>
                <a:gd name="connsiteX3063" fmla="*/ 4345709 w 6891715"/>
                <a:gd name="connsiteY3063" fmla="*/ 514269 h 6367455"/>
                <a:gd name="connsiteX3064" fmla="*/ 4338402 w 6891715"/>
                <a:gd name="connsiteY3064" fmla="*/ 505383 h 6367455"/>
                <a:gd name="connsiteX3065" fmla="*/ 4341579 w 6891715"/>
                <a:gd name="connsiteY3065" fmla="*/ 493005 h 6367455"/>
                <a:gd name="connsiteX3066" fmla="*/ 4337131 w 6891715"/>
                <a:gd name="connsiteY3066" fmla="*/ 479358 h 6367455"/>
                <a:gd name="connsiteX3067" fmla="*/ 4322835 w 6891715"/>
                <a:gd name="connsiteY3067" fmla="*/ 489514 h 6367455"/>
                <a:gd name="connsiteX3068" fmla="*/ 4315210 w 6891715"/>
                <a:gd name="connsiteY3068" fmla="*/ 501892 h 6367455"/>
                <a:gd name="connsiteX3069" fmla="*/ 4319976 w 6891715"/>
                <a:gd name="connsiteY3069" fmla="*/ 515538 h 6367455"/>
                <a:gd name="connsiteX3070" fmla="*/ 4326647 w 6891715"/>
                <a:gd name="connsiteY3070" fmla="*/ 515538 h 6367455"/>
                <a:gd name="connsiteX3071" fmla="*/ 4334590 w 6891715"/>
                <a:gd name="connsiteY3071" fmla="*/ 522203 h 6367455"/>
                <a:gd name="connsiteX3072" fmla="*/ 4333319 w 6891715"/>
                <a:gd name="connsiteY3072" fmla="*/ 536167 h 6367455"/>
                <a:gd name="connsiteX3073" fmla="*/ 4321882 w 6891715"/>
                <a:gd name="connsiteY3073" fmla="*/ 530455 h 6367455"/>
                <a:gd name="connsiteX3074" fmla="*/ 4315210 w 6891715"/>
                <a:gd name="connsiteY3074" fmla="*/ 539658 h 6367455"/>
                <a:gd name="connsiteX3075" fmla="*/ 4297419 w 6891715"/>
                <a:gd name="connsiteY3075" fmla="*/ 537119 h 6367455"/>
                <a:gd name="connsiteX3076" fmla="*/ 4292971 w 6891715"/>
                <a:gd name="connsiteY3076" fmla="*/ 550766 h 6367455"/>
                <a:gd name="connsiteX3077" fmla="*/ 4282805 w 6891715"/>
                <a:gd name="connsiteY3077" fmla="*/ 553940 h 6367455"/>
                <a:gd name="connsiteX3078" fmla="*/ 4274862 w 6891715"/>
                <a:gd name="connsiteY3078" fmla="*/ 552353 h 6367455"/>
                <a:gd name="connsiteX3079" fmla="*/ 4260566 w 6891715"/>
                <a:gd name="connsiteY3079" fmla="*/ 563778 h 6367455"/>
                <a:gd name="connsiteX3080" fmla="*/ 4263425 w 6891715"/>
                <a:gd name="connsiteY3080" fmla="*/ 579647 h 6367455"/>
                <a:gd name="connsiteX3081" fmla="*/ 4256754 w 6891715"/>
                <a:gd name="connsiteY3081" fmla="*/ 585677 h 6367455"/>
                <a:gd name="connsiteX3082" fmla="*/ 4246270 w 6891715"/>
                <a:gd name="connsiteY3082" fmla="*/ 586312 h 6367455"/>
                <a:gd name="connsiteX3083" fmla="*/ 4233244 w 6891715"/>
                <a:gd name="connsiteY3083" fmla="*/ 586946 h 6367455"/>
                <a:gd name="connsiteX3084" fmla="*/ 4227843 w 6891715"/>
                <a:gd name="connsiteY3084" fmla="*/ 601863 h 6367455"/>
                <a:gd name="connsiteX3085" fmla="*/ 4232926 w 6891715"/>
                <a:gd name="connsiteY3085" fmla="*/ 608210 h 6367455"/>
                <a:gd name="connsiteX3086" fmla="*/ 4241504 w 6891715"/>
                <a:gd name="connsiteY3086" fmla="*/ 605036 h 6367455"/>
                <a:gd name="connsiteX3087" fmla="*/ 4247858 w 6891715"/>
                <a:gd name="connsiteY3087" fmla="*/ 609797 h 6367455"/>
                <a:gd name="connsiteX3088" fmla="*/ 4239280 w 6891715"/>
                <a:gd name="connsiteY3088" fmla="*/ 612653 h 6367455"/>
                <a:gd name="connsiteX3089" fmla="*/ 4244363 w 6891715"/>
                <a:gd name="connsiteY3089" fmla="*/ 622174 h 6367455"/>
                <a:gd name="connsiteX3090" fmla="*/ 4254530 w 6891715"/>
                <a:gd name="connsiteY3090" fmla="*/ 624396 h 6367455"/>
                <a:gd name="connsiteX3091" fmla="*/ 4259295 w 6891715"/>
                <a:gd name="connsiteY3091" fmla="*/ 613288 h 6367455"/>
                <a:gd name="connsiteX3092" fmla="*/ 4260248 w 6891715"/>
                <a:gd name="connsiteY3092" fmla="*/ 619635 h 6367455"/>
                <a:gd name="connsiteX3093" fmla="*/ 4269462 w 6891715"/>
                <a:gd name="connsiteY3093" fmla="*/ 628204 h 6367455"/>
                <a:gd name="connsiteX3094" fmla="*/ 4263108 w 6891715"/>
                <a:gd name="connsiteY3094" fmla="*/ 631378 h 6367455"/>
                <a:gd name="connsiteX3095" fmla="*/ 4252624 w 6891715"/>
                <a:gd name="connsiteY3095" fmla="*/ 629791 h 6367455"/>
                <a:gd name="connsiteX3096" fmla="*/ 4260566 w 6891715"/>
                <a:gd name="connsiteY3096" fmla="*/ 643755 h 6367455"/>
                <a:gd name="connsiteX3097" fmla="*/ 4275180 w 6891715"/>
                <a:gd name="connsiteY3097" fmla="*/ 653594 h 6367455"/>
                <a:gd name="connsiteX3098" fmla="*/ 4289477 w 6891715"/>
                <a:gd name="connsiteY3098" fmla="*/ 646612 h 6367455"/>
                <a:gd name="connsiteX3099" fmla="*/ 4287570 w 6891715"/>
                <a:gd name="connsiteY3099" fmla="*/ 633599 h 6367455"/>
                <a:gd name="connsiteX3100" fmla="*/ 4297101 w 6891715"/>
                <a:gd name="connsiteY3100" fmla="*/ 628839 h 6367455"/>
                <a:gd name="connsiteX3101" fmla="*/ 4302185 w 6891715"/>
                <a:gd name="connsiteY3101" fmla="*/ 638360 h 6367455"/>
                <a:gd name="connsiteX3102" fmla="*/ 4312669 w 6891715"/>
                <a:gd name="connsiteY3102" fmla="*/ 637725 h 6367455"/>
                <a:gd name="connsiteX3103" fmla="*/ 4312033 w 6891715"/>
                <a:gd name="connsiteY3103" fmla="*/ 628204 h 6367455"/>
                <a:gd name="connsiteX3104" fmla="*/ 4308221 w 6891715"/>
                <a:gd name="connsiteY3104" fmla="*/ 616462 h 6367455"/>
                <a:gd name="connsiteX3105" fmla="*/ 4317752 w 6891715"/>
                <a:gd name="connsiteY3105" fmla="*/ 615827 h 6367455"/>
                <a:gd name="connsiteX3106" fmla="*/ 4332048 w 6891715"/>
                <a:gd name="connsiteY3106" fmla="*/ 624396 h 6367455"/>
                <a:gd name="connsiteX3107" fmla="*/ 4339673 w 6891715"/>
                <a:gd name="connsiteY3107" fmla="*/ 624396 h 6367455"/>
                <a:gd name="connsiteX3108" fmla="*/ 4339547 w 6891715"/>
                <a:gd name="connsiteY3108" fmla="*/ 624461 h 6367455"/>
                <a:gd name="connsiteX3109" fmla="*/ 4339882 w 6891715"/>
                <a:gd name="connsiteY3109" fmla="*/ 624461 h 6367455"/>
                <a:gd name="connsiteX3110" fmla="*/ 4340199 w 6891715"/>
                <a:gd name="connsiteY3110" fmla="*/ 623826 h 6367455"/>
                <a:gd name="connsiteX3111" fmla="*/ 4341172 w 6891715"/>
                <a:gd name="connsiteY3111" fmla="*/ 623340 h 6367455"/>
                <a:gd name="connsiteX3112" fmla="*/ 4347298 w 6891715"/>
                <a:gd name="connsiteY3112" fmla="*/ 612018 h 6367455"/>
                <a:gd name="connsiteX3113" fmla="*/ 4332366 w 6891715"/>
                <a:gd name="connsiteY3113" fmla="*/ 604402 h 6367455"/>
                <a:gd name="connsiteX3114" fmla="*/ 4328236 w 6891715"/>
                <a:gd name="connsiteY3114" fmla="*/ 605354 h 6367455"/>
                <a:gd name="connsiteX3115" fmla="*/ 4317434 w 6891715"/>
                <a:gd name="connsiteY3115" fmla="*/ 588216 h 6367455"/>
                <a:gd name="connsiteX3116" fmla="*/ 4329189 w 6891715"/>
                <a:gd name="connsiteY3116" fmla="*/ 567587 h 6367455"/>
                <a:gd name="connsiteX3117" fmla="*/ 4344121 w 6891715"/>
                <a:gd name="connsiteY3117" fmla="*/ 564731 h 6367455"/>
                <a:gd name="connsiteX3118" fmla="*/ 4350793 w 6891715"/>
                <a:gd name="connsiteY3118" fmla="*/ 555210 h 6367455"/>
                <a:gd name="connsiteX3119" fmla="*/ 4348886 w 6891715"/>
                <a:gd name="connsiteY3119" fmla="*/ 549814 h 6367455"/>
                <a:gd name="connsiteX3120" fmla="*/ 4361912 w 6891715"/>
                <a:gd name="connsiteY3120" fmla="*/ 539976 h 6367455"/>
                <a:gd name="connsiteX3121" fmla="*/ 4359053 w 6891715"/>
                <a:gd name="connsiteY3121" fmla="*/ 525059 h 6367455"/>
                <a:gd name="connsiteX3122" fmla="*/ 4355876 w 6891715"/>
                <a:gd name="connsiteY3122" fmla="*/ 522838 h 6367455"/>
                <a:gd name="connsiteX3123" fmla="*/ 4355240 w 6891715"/>
                <a:gd name="connsiteY3123" fmla="*/ 513634 h 6367455"/>
                <a:gd name="connsiteX3124" fmla="*/ 4380021 w 6891715"/>
                <a:gd name="connsiteY3124" fmla="*/ 502526 h 6367455"/>
                <a:gd name="connsiteX3125" fmla="*/ 4384151 w 6891715"/>
                <a:gd name="connsiteY3125" fmla="*/ 488879 h 6367455"/>
                <a:gd name="connsiteX3126" fmla="*/ 4380339 w 6891715"/>
                <a:gd name="connsiteY3126" fmla="*/ 476185 h 6367455"/>
                <a:gd name="connsiteX3127" fmla="*/ 4369537 w 6891715"/>
                <a:gd name="connsiteY3127" fmla="*/ 489514 h 6367455"/>
                <a:gd name="connsiteX3128" fmla="*/ 4360959 w 6891715"/>
                <a:gd name="connsiteY3128" fmla="*/ 501892 h 6367455"/>
                <a:gd name="connsiteX3129" fmla="*/ 4359053 w 6891715"/>
                <a:gd name="connsiteY3129" fmla="*/ 486023 h 6367455"/>
                <a:gd name="connsiteX3130" fmla="*/ 4366360 w 6891715"/>
                <a:gd name="connsiteY3130" fmla="*/ 478724 h 6367455"/>
                <a:gd name="connsiteX3131" fmla="*/ 3304349 w 6891715"/>
                <a:gd name="connsiteY3131" fmla="*/ 431801 h 6367455"/>
                <a:gd name="connsiteX3132" fmla="*/ 3318916 w 6891715"/>
                <a:gd name="connsiteY3132" fmla="*/ 437795 h 6367455"/>
                <a:gd name="connsiteX3133" fmla="*/ 3327783 w 6891715"/>
                <a:gd name="connsiteY3133" fmla="*/ 453570 h 6367455"/>
                <a:gd name="connsiteX3134" fmla="*/ 3334751 w 6891715"/>
                <a:gd name="connsiteY3134" fmla="*/ 432432 h 6367455"/>
                <a:gd name="connsiteX3135" fmla="*/ 3344568 w 6891715"/>
                <a:gd name="connsiteY3135" fmla="*/ 440950 h 6367455"/>
                <a:gd name="connsiteX3136" fmla="*/ 3340451 w 6891715"/>
                <a:gd name="connsiteY3136" fmla="*/ 462719 h 6367455"/>
                <a:gd name="connsiteX3137" fmla="*/ 3344885 w 6891715"/>
                <a:gd name="connsiteY3137" fmla="*/ 472183 h 6367455"/>
                <a:gd name="connsiteX3138" fmla="*/ 3354069 w 6891715"/>
                <a:gd name="connsiteY3138" fmla="*/ 456409 h 6367455"/>
                <a:gd name="connsiteX3139" fmla="*/ 3367053 w 6891715"/>
                <a:gd name="connsiteY3139" fmla="*/ 470290 h 6367455"/>
                <a:gd name="connsiteX3140" fmla="*/ 3355335 w 6891715"/>
                <a:gd name="connsiteY3140" fmla="*/ 475338 h 6367455"/>
                <a:gd name="connsiteX3141" fmla="*/ 3360719 w 6891715"/>
                <a:gd name="connsiteY3141" fmla="*/ 488904 h 6367455"/>
                <a:gd name="connsiteX3142" fmla="*/ 3347101 w 6891715"/>
                <a:gd name="connsiteY3142" fmla="*/ 510988 h 6367455"/>
                <a:gd name="connsiteX3143" fmla="*/ 3346151 w 6891715"/>
                <a:gd name="connsiteY3143" fmla="*/ 529917 h 6367455"/>
                <a:gd name="connsiteX3144" fmla="*/ 3358185 w 6891715"/>
                <a:gd name="connsiteY3144" fmla="*/ 549477 h 6367455"/>
                <a:gd name="connsiteX3145" fmla="*/ 3320183 w 6891715"/>
                <a:gd name="connsiteY3145" fmla="*/ 551055 h 6367455"/>
                <a:gd name="connsiteX3146" fmla="*/ 3317016 w 6891715"/>
                <a:gd name="connsiteY3146" fmla="*/ 534649 h 6367455"/>
                <a:gd name="connsiteX3147" fmla="*/ 3296748 w 6891715"/>
                <a:gd name="connsiteY3147" fmla="*/ 556733 h 6367455"/>
                <a:gd name="connsiteX3148" fmla="*/ 3274897 w 6891715"/>
                <a:gd name="connsiteY3148" fmla="*/ 555471 h 6367455"/>
                <a:gd name="connsiteX3149" fmla="*/ 3256845 w 6891715"/>
                <a:gd name="connsiteY3149" fmla="*/ 581026 h 6367455"/>
                <a:gd name="connsiteX3150" fmla="*/ 3243228 w 6891715"/>
                <a:gd name="connsiteY3150" fmla="*/ 566513 h 6367455"/>
                <a:gd name="connsiteX3151" fmla="*/ 3249562 w 6891715"/>
                <a:gd name="connsiteY3151" fmla="*/ 556102 h 6367455"/>
                <a:gd name="connsiteX3152" fmla="*/ 3270780 w 6891715"/>
                <a:gd name="connsiteY3152" fmla="*/ 552317 h 6367455"/>
                <a:gd name="connsiteX3153" fmla="*/ 3271413 w 6891715"/>
                <a:gd name="connsiteY3153" fmla="*/ 539066 h 6367455"/>
                <a:gd name="connsiteX3154" fmla="*/ 3255579 w 6891715"/>
                <a:gd name="connsiteY3154" fmla="*/ 533703 h 6367455"/>
                <a:gd name="connsiteX3155" fmla="*/ 3252412 w 6891715"/>
                <a:gd name="connsiteY3155" fmla="*/ 523292 h 6367455"/>
                <a:gd name="connsiteX3156" fmla="*/ 3267296 w 6891715"/>
                <a:gd name="connsiteY3156" fmla="*/ 516036 h 6367455"/>
                <a:gd name="connsiteX3157" fmla="*/ 3250828 w 6891715"/>
                <a:gd name="connsiteY3157" fmla="*/ 500261 h 6367455"/>
                <a:gd name="connsiteX3158" fmla="*/ 3264763 w 6891715"/>
                <a:gd name="connsiteY3158" fmla="*/ 481332 h 6367455"/>
                <a:gd name="connsiteX3159" fmla="*/ 3300548 w 6891715"/>
                <a:gd name="connsiteY3159" fmla="*/ 488588 h 6367455"/>
                <a:gd name="connsiteX3160" fmla="*/ 3308782 w 6891715"/>
                <a:gd name="connsiteY3160" fmla="*/ 480070 h 6367455"/>
                <a:gd name="connsiteX3161" fmla="*/ 3286614 w 6891715"/>
                <a:gd name="connsiteY3161" fmla="*/ 469975 h 6367455"/>
                <a:gd name="connsiteX3162" fmla="*/ 3288831 w 6891715"/>
                <a:gd name="connsiteY3162" fmla="*/ 456093 h 6367455"/>
                <a:gd name="connsiteX3163" fmla="*/ 3310999 w 6891715"/>
                <a:gd name="connsiteY3163" fmla="*/ 462088 h 6367455"/>
                <a:gd name="connsiteX3164" fmla="*/ 3435951 w 6891715"/>
                <a:gd name="connsiteY3164" fmla="*/ 361951 h 6367455"/>
                <a:gd name="connsiteX3165" fmla="*/ 3459129 w 6891715"/>
                <a:gd name="connsiteY3165" fmla="*/ 379352 h 6367455"/>
                <a:gd name="connsiteX3166" fmla="*/ 3458494 w 6891715"/>
                <a:gd name="connsiteY3166" fmla="*/ 393274 h 6367455"/>
                <a:gd name="connsiteX3167" fmla="*/ 3438491 w 6891715"/>
                <a:gd name="connsiteY3167" fmla="*/ 404980 h 6367455"/>
                <a:gd name="connsiteX3168" fmla="*/ 3440714 w 6891715"/>
                <a:gd name="connsiteY3168" fmla="*/ 424913 h 6367455"/>
                <a:gd name="connsiteX3169" fmla="*/ 3394358 w 6891715"/>
                <a:gd name="connsiteY3169" fmla="*/ 452439 h 6367455"/>
                <a:gd name="connsiteX3170" fmla="*/ 3382928 w 6891715"/>
                <a:gd name="connsiteY3170" fmla="*/ 442314 h 6367455"/>
                <a:gd name="connsiteX3171" fmla="*/ 3371816 w 6891715"/>
                <a:gd name="connsiteY3171" fmla="*/ 427444 h 6367455"/>
                <a:gd name="connsiteX3172" fmla="*/ 3393088 w 6891715"/>
                <a:gd name="connsiteY3172" fmla="*/ 427444 h 6367455"/>
                <a:gd name="connsiteX3173" fmla="*/ 3385468 w 6891715"/>
                <a:gd name="connsiteY3173" fmla="*/ 404031 h 6367455"/>
                <a:gd name="connsiteX3174" fmla="*/ 3411821 w 6891715"/>
                <a:gd name="connsiteY3174" fmla="*/ 400867 h 6367455"/>
                <a:gd name="connsiteX3175" fmla="*/ 3418171 w 6891715"/>
                <a:gd name="connsiteY3175" fmla="*/ 384098 h 6367455"/>
                <a:gd name="connsiteX3176" fmla="*/ 3424521 w 6891715"/>
                <a:gd name="connsiteY3176" fmla="*/ 395805 h 6367455"/>
                <a:gd name="connsiteX3177" fmla="*/ 3429919 w 6891715"/>
                <a:gd name="connsiteY3177" fmla="*/ 395488 h 6367455"/>
                <a:gd name="connsiteX3178" fmla="*/ 3424521 w 6891715"/>
                <a:gd name="connsiteY3178" fmla="*/ 373657 h 6367455"/>
                <a:gd name="connsiteX3179" fmla="*/ 3528661 w 6891715"/>
                <a:gd name="connsiteY3179" fmla="*/ 334961 h 6367455"/>
                <a:gd name="connsiteX3180" fmla="*/ 3536916 w 6891715"/>
                <a:gd name="connsiteY3180" fmla="*/ 337252 h 6367455"/>
                <a:gd name="connsiteX3181" fmla="*/ 3529613 w 6891715"/>
                <a:gd name="connsiteY3181" fmla="*/ 364093 h 6367455"/>
                <a:gd name="connsiteX3182" fmla="*/ 3509928 w 6891715"/>
                <a:gd name="connsiteY3182" fmla="*/ 366711 h 6367455"/>
                <a:gd name="connsiteX3183" fmla="*/ 3505166 w 6891715"/>
                <a:gd name="connsiteY3183" fmla="*/ 354600 h 6367455"/>
                <a:gd name="connsiteX3184" fmla="*/ 3523263 w 6891715"/>
                <a:gd name="connsiteY3184" fmla="*/ 347072 h 6367455"/>
                <a:gd name="connsiteX3185" fmla="*/ 4276189 w 6891715"/>
                <a:gd name="connsiteY3185" fmla="*/ 308170 h 6367455"/>
                <a:gd name="connsiteX3186" fmla="*/ 4271925 w 6891715"/>
                <a:gd name="connsiteY3186" fmla="*/ 310848 h 6367455"/>
                <a:gd name="connsiteX3187" fmla="*/ 4272040 w 6891715"/>
                <a:gd name="connsiteY3187" fmla="*/ 311192 h 6367455"/>
                <a:gd name="connsiteX3188" fmla="*/ 3488655 w 6891715"/>
                <a:gd name="connsiteY3188" fmla="*/ 279400 h 6367455"/>
                <a:gd name="connsiteX3189" fmla="*/ 3501355 w 6891715"/>
                <a:gd name="connsiteY3189" fmla="*/ 287882 h 6367455"/>
                <a:gd name="connsiteX3190" fmla="*/ 3495958 w 6891715"/>
                <a:gd name="connsiteY3190" fmla="*/ 298248 h 6367455"/>
                <a:gd name="connsiteX3191" fmla="*/ 3498180 w 6891715"/>
                <a:gd name="connsiteY3191" fmla="*/ 309557 h 6367455"/>
                <a:gd name="connsiteX3192" fmla="*/ 3516278 w 6891715"/>
                <a:gd name="connsiteY3192" fmla="*/ 322123 h 6367455"/>
                <a:gd name="connsiteX3193" fmla="*/ 3497545 w 6891715"/>
                <a:gd name="connsiteY3193" fmla="*/ 345054 h 6367455"/>
                <a:gd name="connsiteX3194" fmla="*/ 3490560 w 6891715"/>
                <a:gd name="connsiteY3194" fmla="*/ 364845 h 6367455"/>
                <a:gd name="connsiteX3195" fmla="*/ 3473415 w 6891715"/>
                <a:gd name="connsiteY3195" fmla="*/ 368300 h 6367455"/>
                <a:gd name="connsiteX3196" fmla="*/ 3448015 w 6891715"/>
                <a:gd name="connsiteY3196" fmla="*/ 342541 h 6367455"/>
                <a:gd name="connsiteX3197" fmla="*/ 3445475 w 6891715"/>
                <a:gd name="connsiteY3197" fmla="*/ 316468 h 6367455"/>
                <a:gd name="connsiteX3198" fmla="*/ 3433728 w 6891715"/>
                <a:gd name="connsiteY3198" fmla="*/ 314269 h 6367455"/>
                <a:gd name="connsiteX3199" fmla="*/ 3433728 w 6891715"/>
                <a:gd name="connsiteY3199" fmla="*/ 302960 h 6367455"/>
                <a:gd name="connsiteX3200" fmla="*/ 3438808 w 6891715"/>
                <a:gd name="connsiteY3200" fmla="*/ 289138 h 6367455"/>
                <a:gd name="connsiteX3201" fmla="*/ 3454683 w 6891715"/>
                <a:gd name="connsiteY3201" fmla="*/ 296678 h 6367455"/>
                <a:gd name="connsiteX3202" fmla="*/ 3479130 w 6891715"/>
                <a:gd name="connsiteY3202" fmla="*/ 296364 h 6367455"/>
                <a:gd name="connsiteX3203" fmla="*/ 3466748 w 6891715"/>
                <a:gd name="connsiteY3203" fmla="*/ 317096 h 6367455"/>
                <a:gd name="connsiteX3204" fmla="*/ 3478495 w 6891715"/>
                <a:gd name="connsiteY3204" fmla="*/ 340028 h 6367455"/>
                <a:gd name="connsiteX3205" fmla="*/ 3478495 w 6891715"/>
                <a:gd name="connsiteY3205" fmla="*/ 328719 h 6367455"/>
                <a:gd name="connsiteX3206" fmla="*/ 3494053 w 6891715"/>
                <a:gd name="connsiteY3206" fmla="*/ 309557 h 6367455"/>
                <a:gd name="connsiteX3207" fmla="*/ 3621053 w 6891715"/>
                <a:gd name="connsiteY3207" fmla="*/ 250824 h 6367455"/>
                <a:gd name="connsiteX3208" fmla="*/ 3633753 w 6891715"/>
                <a:gd name="connsiteY3208" fmla="*/ 259353 h 6367455"/>
                <a:gd name="connsiteX3209" fmla="*/ 3618195 w 6891715"/>
                <a:gd name="connsiteY3209" fmla="*/ 280201 h 6367455"/>
                <a:gd name="connsiteX3210" fmla="*/ 3627720 w 6891715"/>
                <a:gd name="connsiteY3210" fmla="*/ 304208 h 6367455"/>
                <a:gd name="connsiteX3211" fmla="*/ 3615973 w 6891715"/>
                <a:gd name="connsiteY3211" fmla="*/ 312737 h 6367455"/>
                <a:gd name="connsiteX3212" fmla="*/ 3601050 w 6891715"/>
                <a:gd name="connsiteY3212" fmla="*/ 303577 h 6367455"/>
                <a:gd name="connsiteX3213" fmla="*/ 3603273 w 6891715"/>
                <a:gd name="connsiteY3213" fmla="*/ 292837 h 6367455"/>
                <a:gd name="connsiteX3214" fmla="*/ 3595653 w 6891715"/>
                <a:gd name="connsiteY3214" fmla="*/ 274199 h 6367455"/>
                <a:gd name="connsiteX3215" fmla="*/ 3604860 w 6891715"/>
                <a:gd name="connsiteY3215" fmla="*/ 268830 h 6367455"/>
                <a:gd name="connsiteX3216" fmla="*/ 3610258 w 6891715"/>
                <a:gd name="connsiteY3216" fmla="*/ 258405 h 6367455"/>
                <a:gd name="connsiteX3217" fmla="*/ 3463697 w 6891715"/>
                <a:gd name="connsiteY3217" fmla="*/ 247649 h 6367455"/>
                <a:gd name="connsiteX3218" fmla="*/ 3468654 w 6891715"/>
                <a:gd name="connsiteY3218" fmla="*/ 252812 h 6367455"/>
                <a:gd name="connsiteX3219" fmla="*/ 3466904 w 6891715"/>
                <a:gd name="connsiteY3219" fmla="*/ 273140 h 6367455"/>
                <a:gd name="connsiteX3220" fmla="*/ 3463988 w 6891715"/>
                <a:gd name="connsiteY3220" fmla="*/ 287337 h 6367455"/>
                <a:gd name="connsiteX3221" fmla="*/ 3454366 w 6891715"/>
                <a:gd name="connsiteY3221" fmla="*/ 273140 h 6367455"/>
                <a:gd name="connsiteX3222" fmla="*/ 3514243 w 6891715"/>
                <a:gd name="connsiteY3222" fmla="*/ 244475 h 6367455"/>
                <a:gd name="connsiteX3223" fmla="*/ 3523940 w 6891715"/>
                <a:gd name="connsiteY3223" fmla="*/ 256388 h 6367455"/>
                <a:gd name="connsiteX3224" fmla="*/ 3525232 w 6891715"/>
                <a:gd name="connsiteY3224" fmla="*/ 268946 h 6367455"/>
                <a:gd name="connsiteX3225" fmla="*/ 3543655 w 6891715"/>
                <a:gd name="connsiteY3225" fmla="*/ 271200 h 6367455"/>
                <a:gd name="connsiteX3226" fmla="*/ 3546887 w 6891715"/>
                <a:gd name="connsiteY3226" fmla="*/ 284080 h 6367455"/>
                <a:gd name="connsiteX3227" fmla="*/ 3557553 w 6891715"/>
                <a:gd name="connsiteY3227" fmla="*/ 287944 h 6367455"/>
                <a:gd name="connsiteX3228" fmla="*/ 3554644 w 6891715"/>
                <a:gd name="connsiteY3228" fmla="*/ 304044 h 6367455"/>
                <a:gd name="connsiteX3229" fmla="*/ 3540746 w 6891715"/>
                <a:gd name="connsiteY3229" fmla="*/ 312737 h 6367455"/>
                <a:gd name="connsiteX3230" fmla="*/ 3524586 w 6891715"/>
                <a:gd name="connsiteY3230" fmla="*/ 294706 h 6367455"/>
                <a:gd name="connsiteX3231" fmla="*/ 3514890 w 6891715"/>
                <a:gd name="connsiteY3231" fmla="*/ 285046 h 6367455"/>
                <a:gd name="connsiteX3232" fmla="*/ 3517476 w 6891715"/>
                <a:gd name="connsiteY3232" fmla="*/ 269268 h 6367455"/>
                <a:gd name="connsiteX3233" fmla="*/ 3503578 w 6891715"/>
                <a:gd name="connsiteY3233" fmla="*/ 253168 h 6367455"/>
                <a:gd name="connsiteX3234" fmla="*/ 3570253 w 6891715"/>
                <a:gd name="connsiteY3234" fmla="*/ 234949 h 6367455"/>
                <a:gd name="connsiteX3235" fmla="*/ 3579778 w 6891715"/>
                <a:gd name="connsiteY3235" fmla="*/ 251203 h 6367455"/>
                <a:gd name="connsiteX3236" fmla="*/ 3571205 w 6891715"/>
                <a:gd name="connsiteY3236" fmla="*/ 257174 h 6367455"/>
                <a:gd name="connsiteX3237" fmla="*/ 3563903 w 6891715"/>
                <a:gd name="connsiteY3237" fmla="*/ 249213 h 6367455"/>
                <a:gd name="connsiteX3238" fmla="*/ 3564855 w 6891715"/>
                <a:gd name="connsiteY3238" fmla="*/ 239261 h 6367455"/>
                <a:gd name="connsiteX3239" fmla="*/ 3805219 w 6891715"/>
                <a:gd name="connsiteY3239" fmla="*/ 211137 h 6367455"/>
                <a:gd name="connsiteX3240" fmla="*/ 3835518 w 6891715"/>
                <a:gd name="connsiteY3240" fmla="*/ 224790 h 6367455"/>
                <a:gd name="connsiteX3241" fmla="*/ 3846478 w 6891715"/>
                <a:gd name="connsiteY3241" fmla="*/ 244792 h 6367455"/>
                <a:gd name="connsiteX3242" fmla="*/ 3843254 w 6891715"/>
                <a:gd name="connsiteY3242" fmla="*/ 252412 h 6367455"/>
                <a:gd name="connsiteX3243" fmla="*/ 3818435 w 6891715"/>
                <a:gd name="connsiteY3243" fmla="*/ 250190 h 6367455"/>
                <a:gd name="connsiteX3244" fmla="*/ 3782978 w 6891715"/>
                <a:gd name="connsiteY3244" fmla="*/ 229552 h 6367455"/>
                <a:gd name="connsiteX3245" fmla="*/ 3716499 w 6891715"/>
                <a:gd name="connsiteY3245" fmla="*/ 206375 h 6367455"/>
                <a:gd name="connsiteX3246" fmla="*/ 3732178 w 6891715"/>
                <a:gd name="connsiteY3246" fmla="*/ 217487 h 6367455"/>
                <a:gd name="connsiteX3247" fmla="*/ 3721516 w 6891715"/>
                <a:gd name="connsiteY3247" fmla="*/ 233363 h 6367455"/>
                <a:gd name="connsiteX3248" fmla="*/ 3706778 w 6891715"/>
                <a:gd name="connsiteY3248" fmla="*/ 208280 h 6367455"/>
                <a:gd name="connsiteX3249" fmla="*/ 3892555 w 6891715"/>
                <a:gd name="connsiteY3249" fmla="*/ 152400 h 6367455"/>
                <a:gd name="connsiteX3250" fmla="*/ 3891607 w 6891715"/>
                <a:gd name="connsiteY3250" fmla="*/ 170764 h 6367455"/>
                <a:gd name="connsiteX3251" fmla="*/ 3900454 w 6891715"/>
                <a:gd name="connsiteY3251" fmla="*/ 183652 h 6367455"/>
                <a:gd name="connsiteX3252" fmla="*/ 3893187 w 6891715"/>
                <a:gd name="connsiteY3252" fmla="*/ 195573 h 6367455"/>
                <a:gd name="connsiteX3253" fmla="*/ 3880232 w 6891715"/>
                <a:gd name="connsiteY3253" fmla="*/ 211682 h 6367455"/>
                <a:gd name="connsiteX3254" fmla="*/ 3858431 w 6891715"/>
                <a:gd name="connsiteY3254" fmla="*/ 239713 h 6367455"/>
                <a:gd name="connsiteX3255" fmla="*/ 3847056 w 6891715"/>
                <a:gd name="connsiteY3255" fmla="*/ 236491 h 6367455"/>
                <a:gd name="connsiteX3256" fmla="*/ 3847056 w 6891715"/>
                <a:gd name="connsiteY3256" fmla="*/ 209749 h 6367455"/>
                <a:gd name="connsiteX3257" fmla="*/ 3835366 w 6891715"/>
                <a:gd name="connsiteY3257" fmla="*/ 197184 h 6367455"/>
                <a:gd name="connsiteX3258" fmla="*/ 3845477 w 6891715"/>
                <a:gd name="connsiteY3258" fmla="*/ 175597 h 6367455"/>
                <a:gd name="connsiteX3259" fmla="*/ 3859379 w 6891715"/>
                <a:gd name="connsiteY3259" fmla="*/ 186230 h 6367455"/>
                <a:gd name="connsiteX3260" fmla="*/ 3862538 w 6891715"/>
                <a:gd name="connsiteY3260" fmla="*/ 172376 h 6367455"/>
                <a:gd name="connsiteX3261" fmla="*/ 3883076 w 6891715"/>
                <a:gd name="connsiteY3261" fmla="*/ 158199 h 6367455"/>
                <a:gd name="connsiteX3262" fmla="*/ 3911566 w 6891715"/>
                <a:gd name="connsiteY3262" fmla="*/ 117476 h 6367455"/>
                <a:gd name="connsiteX3263" fmla="*/ 3927580 w 6891715"/>
                <a:gd name="connsiteY3263" fmla="*/ 122238 h 6367455"/>
                <a:gd name="connsiteX3264" fmla="*/ 3940141 w 6891715"/>
                <a:gd name="connsiteY3264" fmla="*/ 148591 h 6367455"/>
                <a:gd name="connsiteX3265" fmla="*/ 3932918 w 6891715"/>
                <a:gd name="connsiteY3265" fmla="*/ 162243 h 6367455"/>
                <a:gd name="connsiteX3266" fmla="*/ 3918474 w 6891715"/>
                <a:gd name="connsiteY3266" fmla="*/ 169864 h 6367455"/>
                <a:gd name="connsiteX3267" fmla="*/ 3912822 w 6891715"/>
                <a:gd name="connsiteY3267" fmla="*/ 142558 h 6367455"/>
                <a:gd name="connsiteX3268" fmla="*/ 3911566 w 6891715"/>
                <a:gd name="connsiteY3268" fmla="*/ 117476 h 6367455"/>
                <a:gd name="connsiteX3269" fmla="*/ 3882623 w 6891715"/>
                <a:gd name="connsiteY3269" fmla="*/ 82550 h 6367455"/>
                <a:gd name="connsiteX3270" fmla="*/ 3889341 w 6891715"/>
                <a:gd name="connsiteY3270" fmla="*/ 101343 h 6367455"/>
                <a:gd name="connsiteX3271" fmla="*/ 3872388 w 6891715"/>
                <a:gd name="connsiteY3271" fmla="*/ 111216 h 6367455"/>
                <a:gd name="connsiteX3272" fmla="*/ 3852236 w 6891715"/>
                <a:gd name="connsiteY3272" fmla="*/ 124912 h 6367455"/>
                <a:gd name="connsiteX3273" fmla="*/ 3842640 w 6891715"/>
                <a:gd name="connsiteY3273" fmla="*/ 147527 h 6367455"/>
                <a:gd name="connsiteX3274" fmla="*/ 3811932 w 6891715"/>
                <a:gd name="connsiteY3274" fmla="*/ 167593 h 6367455"/>
                <a:gd name="connsiteX3275" fmla="*/ 3800417 w 6891715"/>
                <a:gd name="connsiteY3275" fmla="*/ 182563 h 6367455"/>
                <a:gd name="connsiteX3276" fmla="*/ 3792740 w 6891715"/>
                <a:gd name="connsiteY3276" fmla="*/ 163771 h 6367455"/>
                <a:gd name="connsiteX3277" fmla="*/ 3782184 w 6891715"/>
                <a:gd name="connsiteY3277" fmla="*/ 174282 h 6367455"/>
                <a:gd name="connsiteX3278" fmla="*/ 3762352 w 6891715"/>
                <a:gd name="connsiteY3278" fmla="*/ 178741 h 6367455"/>
                <a:gd name="connsiteX3279" fmla="*/ 3763951 w 6891715"/>
                <a:gd name="connsiteY3279" fmla="*/ 163771 h 6367455"/>
                <a:gd name="connsiteX3280" fmla="*/ 3760753 w 6891715"/>
                <a:gd name="connsiteY3280" fmla="*/ 144979 h 6367455"/>
                <a:gd name="connsiteX3281" fmla="*/ 3783783 w 6891715"/>
                <a:gd name="connsiteY3281" fmla="*/ 138290 h 6367455"/>
                <a:gd name="connsiteX3282" fmla="*/ 3794659 w 6891715"/>
                <a:gd name="connsiteY3282" fmla="*/ 121409 h 6367455"/>
                <a:gd name="connsiteX3283" fmla="*/ 3808413 w 6891715"/>
                <a:gd name="connsiteY3283" fmla="*/ 128735 h 6367455"/>
                <a:gd name="connsiteX3284" fmla="*/ 3806494 w 6891715"/>
                <a:gd name="connsiteY3284" fmla="*/ 142431 h 6367455"/>
                <a:gd name="connsiteX3285" fmla="*/ 3826646 w 6891715"/>
                <a:gd name="connsiteY3285" fmla="*/ 134468 h 6367455"/>
                <a:gd name="connsiteX3286" fmla="*/ 3823447 w 6891715"/>
                <a:gd name="connsiteY3286" fmla="*/ 118861 h 6367455"/>
                <a:gd name="connsiteX3287" fmla="*/ 3858313 w 6891715"/>
                <a:gd name="connsiteY3287" fmla="*/ 100706 h 6367455"/>
                <a:gd name="connsiteX3288" fmla="*/ 3867909 w 6891715"/>
                <a:gd name="connsiteY3288" fmla="*/ 104846 h 6367455"/>
                <a:gd name="connsiteX3289" fmla="*/ 3873987 w 6891715"/>
                <a:gd name="connsiteY3289" fmla="*/ 88921 h 6367455"/>
                <a:gd name="connsiteX3290" fmla="*/ 3954178 w 6891715"/>
                <a:gd name="connsiteY3290" fmla="*/ 46037 h 6367455"/>
                <a:gd name="connsiteX3291" fmla="*/ 3965541 w 6891715"/>
                <a:gd name="connsiteY3291" fmla="*/ 53654 h 6367455"/>
                <a:gd name="connsiteX3292" fmla="*/ 3964204 w 6891715"/>
                <a:gd name="connsiteY3292" fmla="*/ 74067 h 6367455"/>
                <a:gd name="connsiteX3293" fmla="*/ 3953175 w 6891715"/>
                <a:gd name="connsiteY3293" fmla="*/ 76200 h 6367455"/>
                <a:gd name="connsiteX3294" fmla="*/ 3955514 w 6891715"/>
                <a:gd name="connsiteY3294" fmla="*/ 67974 h 6367455"/>
                <a:gd name="connsiteX3295" fmla="*/ 3946491 w 6891715"/>
                <a:gd name="connsiteY3295" fmla="*/ 64318 h 6367455"/>
                <a:gd name="connsiteX3296" fmla="*/ 4240178 w 6891715"/>
                <a:gd name="connsiteY3296" fmla="*/ 42862 h 6367455"/>
                <a:gd name="connsiteX3297" fmla="*/ 4253469 w 6891715"/>
                <a:gd name="connsiteY3297" fmla="*/ 43488 h 6367455"/>
                <a:gd name="connsiteX3298" fmla="*/ 4254466 w 6891715"/>
                <a:gd name="connsiteY3298" fmla="*/ 63500 h 6367455"/>
                <a:gd name="connsiteX3299" fmla="*/ 4283567 w 6891715"/>
                <a:gd name="connsiteY3299" fmla="*/ 2124 h 6367455"/>
                <a:gd name="connsiteX3300" fmla="*/ 4289750 w 6891715"/>
                <a:gd name="connsiteY3300" fmla="*/ 3880 h 6367455"/>
                <a:gd name="connsiteX3301" fmla="*/ 4307921 w 6891715"/>
                <a:gd name="connsiteY3301" fmla="*/ 26351 h 6367455"/>
                <a:gd name="connsiteX3302" fmla="*/ 4311095 w 6891715"/>
                <a:gd name="connsiteY3302" fmla="*/ 16826 h 6367455"/>
                <a:gd name="connsiteX3303" fmla="*/ 4314150 w 6891715"/>
                <a:gd name="connsiteY3303" fmla="*/ 10809 h 6367455"/>
                <a:gd name="connsiteX3304" fmla="*/ 4334458 w 6891715"/>
                <a:gd name="connsiteY3304" fmla="*/ 16576 h 6367455"/>
                <a:gd name="connsiteX3305" fmla="*/ 4344797 w 6891715"/>
                <a:gd name="connsiteY3305" fmla="*/ 20074 h 6367455"/>
                <a:gd name="connsiteX3306" fmla="*/ 4331090 w 6891715"/>
                <a:gd name="connsiteY3306" fmla="*/ 40956 h 6367455"/>
                <a:gd name="connsiteX3307" fmla="*/ 4363145 w 6891715"/>
                <a:gd name="connsiteY3307" fmla="*/ 29208 h 6367455"/>
                <a:gd name="connsiteX3308" fmla="*/ 4366319 w 6891715"/>
                <a:gd name="connsiteY3308" fmla="*/ 54291 h 6367455"/>
                <a:gd name="connsiteX3309" fmla="*/ 4331407 w 6891715"/>
                <a:gd name="connsiteY3309" fmla="*/ 89533 h 6367455"/>
                <a:gd name="connsiteX3310" fmla="*/ 4304430 w 6891715"/>
                <a:gd name="connsiteY3310" fmla="*/ 84453 h 6367455"/>
                <a:gd name="connsiteX3311" fmla="*/ 4322203 w 6891715"/>
                <a:gd name="connsiteY3311" fmla="*/ 103186 h 6367455"/>
                <a:gd name="connsiteX3312" fmla="*/ 4318077 w 6891715"/>
                <a:gd name="connsiteY3312" fmla="*/ 112711 h 6367455"/>
                <a:gd name="connsiteX3313" fmla="*/ 4296178 w 6891715"/>
                <a:gd name="connsiteY3313" fmla="*/ 128586 h 6367455"/>
                <a:gd name="connsiteX3314" fmla="*/ 4289830 w 6891715"/>
                <a:gd name="connsiteY3314" fmla="*/ 141603 h 6367455"/>
                <a:gd name="connsiteX3315" fmla="*/ 4330772 w 6891715"/>
                <a:gd name="connsiteY3315" fmla="*/ 120331 h 6367455"/>
                <a:gd name="connsiteX3316" fmla="*/ 4344737 w 6891715"/>
                <a:gd name="connsiteY3316" fmla="*/ 116838 h 6367455"/>
                <a:gd name="connsiteX3317" fmla="*/ 4334263 w 6891715"/>
                <a:gd name="connsiteY3317" fmla="*/ 162241 h 6367455"/>
                <a:gd name="connsiteX3318" fmla="*/ 4311412 w 6891715"/>
                <a:gd name="connsiteY3318" fmla="*/ 184466 h 6367455"/>
                <a:gd name="connsiteX3319" fmla="*/ 4315538 w 6891715"/>
                <a:gd name="connsiteY3319" fmla="*/ 192086 h 6367455"/>
                <a:gd name="connsiteX3320" fmla="*/ 4331407 w 6891715"/>
                <a:gd name="connsiteY3320" fmla="*/ 180338 h 6367455"/>
                <a:gd name="connsiteX3321" fmla="*/ 4337755 w 6891715"/>
                <a:gd name="connsiteY3321" fmla="*/ 183196 h 6367455"/>
                <a:gd name="connsiteX3322" fmla="*/ 4336168 w 6891715"/>
                <a:gd name="connsiteY3322" fmla="*/ 219391 h 6367455"/>
                <a:gd name="connsiteX3323" fmla="*/ 4318712 w 6891715"/>
                <a:gd name="connsiteY3323" fmla="*/ 285748 h 6367455"/>
                <a:gd name="connsiteX3324" fmla="*/ 4278405 w 6891715"/>
                <a:gd name="connsiteY3324" fmla="*/ 298766 h 6367455"/>
                <a:gd name="connsiteX3325" fmla="*/ 4304430 w 6891715"/>
                <a:gd name="connsiteY3325" fmla="*/ 295591 h 6367455"/>
                <a:gd name="connsiteX3326" fmla="*/ 4326329 w 6891715"/>
                <a:gd name="connsiteY3326" fmla="*/ 288606 h 6367455"/>
                <a:gd name="connsiteX3327" fmla="*/ 4333946 w 6891715"/>
                <a:gd name="connsiteY3327" fmla="*/ 251458 h 6367455"/>
                <a:gd name="connsiteX3328" fmla="*/ 4359654 w 6891715"/>
                <a:gd name="connsiteY3328" fmla="*/ 182561 h 6367455"/>
                <a:gd name="connsiteX3329" fmla="*/ 4377109 w 6891715"/>
                <a:gd name="connsiteY3329" fmla="*/ 186053 h 6367455"/>
                <a:gd name="connsiteX3330" fmla="*/ 4357749 w 6891715"/>
                <a:gd name="connsiteY3330" fmla="*/ 157796 h 6367455"/>
                <a:gd name="connsiteX3331" fmla="*/ 4379331 w 6891715"/>
                <a:gd name="connsiteY3331" fmla="*/ 98741 h 6367455"/>
                <a:gd name="connsiteX3332" fmla="*/ 4394248 w 6891715"/>
                <a:gd name="connsiteY3332" fmla="*/ 92391 h 6367455"/>
                <a:gd name="connsiteX3333" fmla="*/ 4394883 w 6891715"/>
                <a:gd name="connsiteY3333" fmla="*/ 62546 h 6367455"/>
                <a:gd name="connsiteX3334" fmla="*/ 4419321 w 6891715"/>
                <a:gd name="connsiteY3334" fmla="*/ 81278 h 6367455"/>
                <a:gd name="connsiteX3335" fmla="*/ 4435189 w 6891715"/>
                <a:gd name="connsiteY3335" fmla="*/ 79056 h 6367455"/>
                <a:gd name="connsiteX3336" fmla="*/ 4449154 w 6891715"/>
                <a:gd name="connsiteY3336" fmla="*/ 100011 h 6367455"/>
                <a:gd name="connsiteX3337" fmla="*/ 4437729 w 6891715"/>
                <a:gd name="connsiteY3337" fmla="*/ 117156 h 6367455"/>
                <a:gd name="connsiteX3338" fmla="*/ 4451376 w 6891715"/>
                <a:gd name="connsiteY3338" fmla="*/ 126681 h 6367455"/>
                <a:gd name="connsiteX3339" fmla="*/ 4458675 w 6891715"/>
                <a:gd name="connsiteY3339" fmla="*/ 120013 h 6367455"/>
                <a:gd name="connsiteX3340" fmla="*/ 4482161 w 6891715"/>
                <a:gd name="connsiteY3340" fmla="*/ 111441 h 6367455"/>
                <a:gd name="connsiteX3341" fmla="*/ 4488509 w 6891715"/>
                <a:gd name="connsiteY3341" fmla="*/ 142873 h 6367455"/>
                <a:gd name="connsiteX3342" fmla="*/ 4505647 w 6891715"/>
                <a:gd name="connsiteY3342" fmla="*/ 127951 h 6367455"/>
                <a:gd name="connsiteX3343" fmla="*/ 4506282 w 6891715"/>
                <a:gd name="connsiteY3343" fmla="*/ 111123 h 6367455"/>
                <a:gd name="connsiteX3344" fmla="*/ 4521516 w 6891715"/>
                <a:gd name="connsiteY3344" fmla="*/ 136523 h 6367455"/>
                <a:gd name="connsiteX3345" fmla="*/ 4540559 w 6891715"/>
                <a:gd name="connsiteY3345" fmla="*/ 139381 h 6367455"/>
                <a:gd name="connsiteX3346" fmla="*/ 4539607 w 6891715"/>
                <a:gd name="connsiteY3346" fmla="*/ 149858 h 6367455"/>
                <a:gd name="connsiteX3347" fmla="*/ 4514217 w 6891715"/>
                <a:gd name="connsiteY3347" fmla="*/ 161606 h 6367455"/>
                <a:gd name="connsiteX3348" fmla="*/ 4529133 w 6891715"/>
                <a:gd name="connsiteY3348" fmla="*/ 173353 h 6367455"/>
                <a:gd name="connsiteX3349" fmla="*/ 4551032 w 6891715"/>
                <a:gd name="connsiteY3349" fmla="*/ 160336 h 6367455"/>
                <a:gd name="connsiteX3350" fmla="*/ 4578644 w 6891715"/>
                <a:gd name="connsiteY3350" fmla="*/ 163511 h 6367455"/>
                <a:gd name="connsiteX3351" fmla="*/ 4584357 w 6891715"/>
                <a:gd name="connsiteY3351" fmla="*/ 186371 h 6367455"/>
                <a:gd name="connsiteX3352" fmla="*/ 4600226 w 6891715"/>
                <a:gd name="connsiteY3352" fmla="*/ 183196 h 6367455"/>
                <a:gd name="connsiteX3353" fmla="*/ 4606891 w 6891715"/>
                <a:gd name="connsiteY3353" fmla="*/ 226376 h 6367455"/>
                <a:gd name="connsiteX3354" fmla="*/ 4574201 w 6891715"/>
                <a:gd name="connsiteY3354" fmla="*/ 233678 h 6367455"/>
                <a:gd name="connsiteX3355" fmla="*/ 4536116 w 6891715"/>
                <a:gd name="connsiteY3355" fmla="*/ 270826 h 6367455"/>
                <a:gd name="connsiteX3356" fmla="*/ 4517390 w 6891715"/>
                <a:gd name="connsiteY3356" fmla="*/ 274318 h 6367455"/>
                <a:gd name="connsiteX3357" fmla="*/ 4494222 w 6891715"/>
                <a:gd name="connsiteY3357" fmla="*/ 287336 h 6367455"/>
                <a:gd name="connsiteX3358" fmla="*/ 4451693 w 6891715"/>
                <a:gd name="connsiteY3358" fmla="*/ 276223 h 6367455"/>
                <a:gd name="connsiteX3359" fmla="*/ 4412656 w 6891715"/>
                <a:gd name="connsiteY3359" fmla="*/ 272413 h 6367455"/>
                <a:gd name="connsiteX3360" fmla="*/ 4376475 w 6891715"/>
                <a:gd name="connsiteY3360" fmla="*/ 260031 h 6367455"/>
                <a:gd name="connsiteX3361" fmla="*/ 4383140 w 6891715"/>
                <a:gd name="connsiteY3361" fmla="*/ 276541 h 6367455"/>
                <a:gd name="connsiteX3362" fmla="*/ 4374570 w 6891715"/>
                <a:gd name="connsiteY3362" fmla="*/ 288288 h 6367455"/>
                <a:gd name="connsiteX3363" fmla="*/ 4402182 w 6891715"/>
                <a:gd name="connsiteY3363" fmla="*/ 287336 h 6367455"/>
                <a:gd name="connsiteX3364" fmla="*/ 4435189 w 6891715"/>
                <a:gd name="connsiteY3364" fmla="*/ 298131 h 6367455"/>
                <a:gd name="connsiteX3365" fmla="*/ 4464706 w 6891715"/>
                <a:gd name="connsiteY3365" fmla="*/ 321308 h 6367455"/>
                <a:gd name="connsiteX3366" fmla="*/ 4459945 w 6891715"/>
                <a:gd name="connsiteY3366" fmla="*/ 338135 h 6367455"/>
                <a:gd name="connsiteX3367" fmla="*/ 4498665 w 6891715"/>
                <a:gd name="connsiteY3367" fmla="*/ 340040 h 6367455"/>
                <a:gd name="connsiteX3368" fmla="*/ 4507552 w 6891715"/>
                <a:gd name="connsiteY3368" fmla="*/ 363853 h 6367455"/>
                <a:gd name="connsiteX3369" fmla="*/ 4491048 w 6891715"/>
                <a:gd name="connsiteY3369" fmla="*/ 379728 h 6367455"/>
                <a:gd name="connsiteX3370" fmla="*/ 4511043 w 6891715"/>
                <a:gd name="connsiteY3370" fmla="*/ 395920 h 6367455"/>
                <a:gd name="connsiteX3371" fmla="*/ 4513582 w 6891715"/>
                <a:gd name="connsiteY3371" fmla="*/ 424178 h 6367455"/>
                <a:gd name="connsiteX3372" fmla="*/ 4502474 w 6891715"/>
                <a:gd name="connsiteY3372" fmla="*/ 461325 h 6367455"/>
                <a:gd name="connsiteX3373" fmla="*/ 4444711 w 6891715"/>
                <a:gd name="connsiteY3373" fmla="*/ 494345 h 6367455"/>
                <a:gd name="connsiteX3374" fmla="*/ 4432650 w 6891715"/>
                <a:gd name="connsiteY3374" fmla="*/ 482915 h 6367455"/>
                <a:gd name="connsiteX3375" fmla="*/ 4441220 w 6891715"/>
                <a:gd name="connsiteY3375" fmla="*/ 501648 h 6367455"/>
                <a:gd name="connsiteX3376" fmla="*/ 4435824 w 6891715"/>
                <a:gd name="connsiteY3376" fmla="*/ 513078 h 6367455"/>
                <a:gd name="connsiteX3377" fmla="*/ 4445346 w 6891715"/>
                <a:gd name="connsiteY3377" fmla="*/ 501330 h 6367455"/>
                <a:gd name="connsiteX3378" fmla="*/ 4506917 w 6891715"/>
                <a:gd name="connsiteY3378" fmla="*/ 470533 h 6367455"/>
                <a:gd name="connsiteX3379" fmla="*/ 4524373 w 6891715"/>
                <a:gd name="connsiteY3379" fmla="*/ 436560 h 6367455"/>
                <a:gd name="connsiteX3380" fmla="*/ 4529133 w 6891715"/>
                <a:gd name="connsiteY3380" fmla="*/ 400683 h 6367455"/>
                <a:gd name="connsiteX3381" fmla="*/ 4549445 w 6891715"/>
                <a:gd name="connsiteY3381" fmla="*/ 412113 h 6367455"/>
                <a:gd name="connsiteX3382" fmla="*/ 4552302 w 6891715"/>
                <a:gd name="connsiteY3382" fmla="*/ 390205 h 6367455"/>
                <a:gd name="connsiteX3383" fmla="*/ 4541511 w 6891715"/>
                <a:gd name="connsiteY3383" fmla="*/ 379410 h 6367455"/>
                <a:gd name="connsiteX3384" fmla="*/ 4532942 w 6891715"/>
                <a:gd name="connsiteY3384" fmla="*/ 380680 h 6367455"/>
                <a:gd name="connsiteX3385" fmla="*/ 4534211 w 6891715"/>
                <a:gd name="connsiteY3385" fmla="*/ 355598 h 6367455"/>
                <a:gd name="connsiteX3386" fmla="*/ 4555476 w 6891715"/>
                <a:gd name="connsiteY3386" fmla="*/ 379410 h 6367455"/>
                <a:gd name="connsiteX3387" fmla="*/ 4577692 w 6891715"/>
                <a:gd name="connsiteY3387" fmla="*/ 375918 h 6367455"/>
                <a:gd name="connsiteX3388" fmla="*/ 4584992 w 6891715"/>
                <a:gd name="connsiteY3388" fmla="*/ 388618 h 6367455"/>
                <a:gd name="connsiteX3389" fmla="*/ 4585033 w 6891715"/>
                <a:gd name="connsiteY3389" fmla="*/ 388603 h 6367455"/>
                <a:gd name="connsiteX3390" fmla="*/ 4609485 w 6891715"/>
                <a:gd name="connsiteY3390" fmla="*/ 386381 h 6367455"/>
                <a:gd name="connsiteX3391" fmla="*/ 4641240 w 6891715"/>
                <a:gd name="connsiteY3391" fmla="*/ 393364 h 6367455"/>
                <a:gd name="connsiteX3392" fmla="*/ 4647591 w 6891715"/>
                <a:gd name="connsiteY3392" fmla="*/ 411458 h 6367455"/>
                <a:gd name="connsiteX3393" fmla="*/ 4631078 w 6891715"/>
                <a:gd name="connsiteY3393" fmla="*/ 429235 h 6367455"/>
                <a:gd name="connsiteX3394" fmla="*/ 4635207 w 6891715"/>
                <a:gd name="connsiteY3394" fmla="*/ 434631 h 6367455"/>
                <a:gd name="connsiteX3395" fmla="*/ 4660611 w 6891715"/>
                <a:gd name="connsiteY3395" fmla="*/ 409871 h 6367455"/>
                <a:gd name="connsiteX3396" fmla="*/ 4681570 w 6891715"/>
                <a:gd name="connsiteY3396" fmla="*/ 407649 h 6367455"/>
                <a:gd name="connsiteX3397" fmla="*/ 4669820 w 6891715"/>
                <a:gd name="connsiteY3397" fmla="*/ 397173 h 6367455"/>
                <a:gd name="connsiteX3398" fmla="*/ 4676171 w 6891715"/>
                <a:gd name="connsiteY3398" fmla="*/ 367969 h 6367455"/>
                <a:gd name="connsiteX3399" fmla="*/ 4692049 w 6891715"/>
                <a:gd name="connsiteY3399" fmla="*/ 374000 h 6367455"/>
                <a:gd name="connsiteX3400" fmla="*/ 4702211 w 6891715"/>
                <a:gd name="connsiteY3400" fmla="*/ 354002 h 6367455"/>
                <a:gd name="connsiteX3401" fmla="*/ 4694907 w 6891715"/>
                <a:gd name="connsiteY3401" fmla="*/ 338130 h 6367455"/>
                <a:gd name="connsiteX3402" fmla="*/ 4696495 w 6891715"/>
                <a:gd name="connsiteY3402" fmla="*/ 325432 h 6367455"/>
                <a:gd name="connsiteX3403" fmla="*/ 4741270 w 6891715"/>
                <a:gd name="connsiteY3403" fmla="*/ 344161 h 6367455"/>
                <a:gd name="connsiteX3404" fmla="*/ 4764769 w 6891715"/>
                <a:gd name="connsiteY3404" fmla="*/ 374318 h 6367455"/>
                <a:gd name="connsiteX3405" fmla="*/ 4780646 w 6891715"/>
                <a:gd name="connsiteY3405" fmla="*/ 374318 h 6367455"/>
                <a:gd name="connsiteX3406" fmla="*/ 4789220 w 6891715"/>
                <a:gd name="connsiteY3406" fmla="*/ 387968 h 6367455"/>
                <a:gd name="connsiteX3407" fmla="*/ 4804145 w 6891715"/>
                <a:gd name="connsiteY3407" fmla="*/ 387650 h 6367455"/>
                <a:gd name="connsiteX3408" fmla="*/ 4778106 w 6891715"/>
                <a:gd name="connsiteY3408" fmla="*/ 430187 h 6367455"/>
                <a:gd name="connsiteX3409" fmla="*/ 4739999 w 6891715"/>
                <a:gd name="connsiteY3409" fmla="*/ 424156 h 6367455"/>
                <a:gd name="connsiteX3410" fmla="*/ 4711102 w 6891715"/>
                <a:gd name="connsiteY3410" fmla="*/ 399078 h 6367455"/>
                <a:gd name="connsiteX3411" fmla="*/ 4693319 w 6891715"/>
                <a:gd name="connsiteY3411" fmla="*/ 422251 h 6367455"/>
                <a:gd name="connsiteX3412" fmla="*/ 4699670 w 6891715"/>
                <a:gd name="connsiteY3412" fmla="*/ 444472 h 6367455"/>
                <a:gd name="connsiteX3413" fmla="*/ 4717771 w 6891715"/>
                <a:gd name="connsiteY3413" fmla="*/ 429870 h 6367455"/>
                <a:gd name="connsiteX3414" fmla="*/ 4725392 w 6891715"/>
                <a:gd name="connsiteY3414" fmla="*/ 440028 h 6367455"/>
                <a:gd name="connsiteX3415" fmla="*/ 4739047 w 6891715"/>
                <a:gd name="connsiteY3415" fmla="*/ 444155 h 6367455"/>
                <a:gd name="connsiteX3416" fmla="*/ 4718088 w 6891715"/>
                <a:gd name="connsiteY3416" fmla="*/ 463201 h 6367455"/>
                <a:gd name="connsiteX3417" fmla="*/ 4727615 w 6891715"/>
                <a:gd name="connsiteY3417" fmla="*/ 474629 h 6367455"/>
                <a:gd name="connsiteX3418" fmla="*/ 4751749 w 6891715"/>
                <a:gd name="connsiteY3418" fmla="*/ 458757 h 6367455"/>
                <a:gd name="connsiteX3419" fmla="*/ 4799700 w 6891715"/>
                <a:gd name="connsiteY3419" fmla="*/ 462566 h 6367455"/>
                <a:gd name="connsiteX3420" fmla="*/ 4782869 w 6891715"/>
                <a:gd name="connsiteY3420" fmla="*/ 493358 h 6367455"/>
                <a:gd name="connsiteX3421" fmla="*/ 4787315 w 6891715"/>
                <a:gd name="connsiteY3421" fmla="*/ 502564 h 6367455"/>
                <a:gd name="connsiteX3422" fmla="*/ 4815577 w 6891715"/>
                <a:gd name="connsiteY3422" fmla="*/ 474946 h 6367455"/>
                <a:gd name="connsiteX3423" fmla="*/ 4817800 w 6891715"/>
                <a:gd name="connsiteY3423" fmla="*/ 502564 h 6367455"/>
                <a:gd name="connsiteX3424" fmla="*/ 4839076 w 6891715"/>
                <a:gd name="connsiteY3424" fmla="*/ 525420 h 6367455"/>
                <a:gd name="connsiteX3425" fmla="*/ 4829867 w 6891715"/>
                <a:gd name="connsiteY3425" fmla="*/ 551767 h 6367455"/>
                <a:gd name="connsiteX3426" fmla="*/ 4808591 w 6891715"/>
                <a:gd name="connsiteY3426" fmla="*/ 559386 h 6367455"/>
                <a:gd name="connsiteX3427" fmla="*/ 4796207 w 6891715"/>
                <a:gd name="connsiteY3427" fmla="*/ 572401 h 6367455"/>
                <a:gd name="connsiteX3428" fmla="*/ 4795571 w 6891715"/>
                <a:gd name="connsiteY3428" fmla="*/ 616525 h 6367455"/>
                <a:gd name="connsiteX3429" fmla="*/ 4770485 w 6891715"/>
                <a:gd name="connsiteY3429" fmla="*/ 639698 h 6367455"/>
                <a:gd name="connsiteX3430" fmla="*/ 4779059 w 6891715"/>
                <a:gd name="connsiteY3430" fmla="*/ 656523 h 6367455"/>
                <a:gd name="connsiteX3431" fmla="*/ 4802240 w 6891715"/>
                <a:gd name="connsiteY3431" fmla="*/ 643825 h 6367455"/>
                <a:gd name="connsiteX3432" fmla="*/ 4812402 w 6891715"/>
                <a:gd name="connsiteY3432" fmla="*/ 577162 h 6367455"/>
                <a:gd name="connsiteX3433" fmla="*/ 4848920 w 6891715"/>
                <a:gd name="connsiteY3433" fmla="*/ 563512 h 6367455"/>
                <a:gd name="connsiteX3434" fmla="*/ 4858130 w 6891715"/>
                <a:gd name="connsiteY3434" fmla="*/ 516849 h 6367455"/>
                <a:gd name="connsiteX3435" fmla="*/ 4876230 w 6891715"/>
                <a:gd name="connsiteY3435" fmla="*/ 514627 h 6367455"/>
                <a:gd name="connsiteX3436" fmla="*/ 4887662 w 6891715"/>
                <a:gd name="connsiteY3436" fmla="*/ 506056 h 6367455"/>
                <a:gd name="connsiteX3437" fmla="*/ 4939741 w 6891715"/>
                <a:gd name="connsiteY3437" fmla="*/ 519071 h 6367455"/>
                <a:gd name="connsiteX3438" fmla="*/ 4983246 w 6891715"/>
                <a:gd name="connsiteY3438" fmla="*/ 527324 h 6367455"/>
                <a:gd name="connsiteX3439" fmla="*/ 4993090 w 6891715"/>
                <a:gd name="connsiteY3439" fmla="*/ 547005 h 6367455"/>
                <a:gd name="connsiteX3440" fmla="*/ 5003252 w 6891715"/>
                <a:gd name="connsiteY3440" fmla="*/ 537482 h 6367455"/>
                <a:gd name="connsiteX3441" fmla="*/ 5007697 w 6891715"/>
                <a:gd name="connsiteY3441" fmla="*/ 519706 h 6367455"/>
                <a:gd name="connsiteX3442" fmla="*/ 5044851 w 6891715"/>
                <a:gd name="connsiteY3442" fmla="*/ 530816 h 6367455"/>
                <a:gd name="connsiteX3443" fmla="*/ 5063904 w 6891715"/>
                <a:gd name="connsiteY3443" fmla="*/ 545418 h 6367455"/>
                <a:gd name="connsiteX3444" fmla="*/ 5070256 w 6891715"/>
                <a:gd name="connsiteY3444" fmla="*/ 536847 h 6367455"/>
                <a:gd name="connsiteX3445" fmla="*/ 5077559 w 6891715"/>
                <a:gd name="connsiteY3445" fmla="*/ 557164 h 6367455"/>
                <a:gd name="connsiteX3446" fmla="*/ 5105186 w 6891715"/>
                <a:gd name="connsiteY3446" fmla="*/ 555576 h 6367455"/>
                <a:gd name="connsiteX3447" fmla="*/ 5125510 w 6891715"/>
                <a:gd name="connsiteY3447" fmla="*/ 567957 h 6367455"/>
                <a:gd name="connsiteX3448" fmla="*/ 5144563 w 6891715"/>
                <a:gd name="connsiteY3448" fmla="*/ 587955 h 6367455"/>
                <a:gd name="connsiteX3449" fmla="*/ 5164569 w 6891715"/>
                <a:gd name="connsiteY3449" fmla="*/ 596209 h 6367455"/>
                <a:gd name="connsiteX3450" fmla="*/ 5181082 w 6891715"/>
                <a:gd name="connsiteY3450" fmla="*/ 617160 h 6367455"/>
                <a:gd name="connsiteX3451" fmla="*/ 5206486 w 6891715"/>
                <a:gd name="connsiteY3451" fmla="*/ 626366 h 6367455"/>
                <a:gd name="connsiteX3452" fmla="*/ 5212837 w 6891715"/>
                <a:gd name="connsiteY3452" fmla="*/ 641285 h 6367455"/>
                <a:gd name="connsiteX3453" fmla="*/ 5241417 w 6891715"/>
                <a:gd name="connsiteY3453" fmla="*/ 661602 h 6367455"/>
                <a:gd name="connsiteX3454" fmla="*/ 5311279 w 6891715"/>
                <a:gd name="connsiteY3454" fmla="*/ 734930 h 6367455"/>
                <a:gd name="connsiteX3455" fmla="*/ 5318583 w 6891715"/>
                <a:gd name="connsiteY3455" fmla="*/ 756199 h 6367455"/>
                <a:gd name="connsiteX3456" fmla="*/ 5332555 w 6891715"/>
                <a:gd name="connsiteY3456" fmla="*/ 761278 h 6367455"/>
                <a:gd name="connsiteX3457" fmla="*/ 5346210 w 6891715"/>
                <a:gd name="connsiteY3457" fmla="*/ 775880 h 6367455"/>
                <a:gd name="connsiteX3458" fmla="*/ 5352561 w 6891715"/>
                <a:gd name="connsiteY3458" fmla="*/ 771436 h 6367455"/>
                <a:gd name="connsiteX3459" fmla="*/ 5337636 w 6891715"/>
                <a:gd name="connsiteY3459" fmla="*/ 755881 h 6367455"/>
                <a:gd name="connsiteX3460" fmla="*/ 5337636 w 6891715"/>
                <a:gd name="connsiteY3460" fmla="*/ 740009 h 6367455"/>
                <a:gd name="connsiteX3461" fmla="*/ 5366533 w 6891715"/>
                <a:gd name="connsiteY3461" fmla="*/ 765087 h 6367455"/>
                <a:gd name="connsiteX3462" fmla="*/ 5366533 w 6891715"/>
                <a:gd name="connsiteY3462" fmla="*/ 776832 h 6367455"/>
                <a:gd name="connsiteX3463" fmla="*/ 5379553 w 6891715"/>
                <a:gd name="connsiteY3463" fmla="*/ 795561 h 6367455"/>
                <a:gd name="connsiteX3464" fmla="*/ 5431632 w 6891715"/>
                <a:gd name="connsiteY3464" fmla="*/ 816195 h 6367455"/>
                <a:gd name="connsiteX3465" fmla="*/ 5448462 w 6891715"/>
                <a:gd name="connsiteY3465" fmla="*/ 830797 h 6367455"/>
                <a:gd name="connsiteX3466" fmla="*/ 5444969 w 6891715"/>
                <a:gd name="connsiteY3466" fmla="*/ 806354 h 6367455"/>
                <a:gd name="connsiteX3467" fmla="*/ 5491014 w 6891715"/>
                <a:gd name="connsiteY3467" fmla="*/ 852383 h 6367455"/>
                <a:gd name="connsiteX3468" fmla="*/ 5494190 w 6891715"/>
                <a:gd name="connsiteY3468" fmla="*/ 864129 h 6367455"/>
                <a:gd name="connsiteX3469" fmla="*/ 5506257 w 6891715"/>
                <a:gd name="connsiteY3469" fmla="*/ 873334 h 6367455"/>
                <a:gd name="connsiteX3470" fmla="*/ 5503081 w 6891715"/>
                <a:gd name="connsiteY3470" fmla="*/ 891429 h 6367455"/>
                <a:gd name="connsiteX3471" fmla="*/ 5514513 w 6891715"/>
                <a:gd name="connsiteY3471" fmla="*/ 906031 h 6367455"/>
                <a:gd name="connsiteX3472" fmla="*/ 5526263 w 6891715"/>
                <a:gd name="connsiteY3472" fmla="*/ 892381 h 6367455"/>
                <a:gd name="connsiteX3473" fmla="*/ 5547539 w 6891715"/>
                <a:gd name="connsiteY3473" fmla="*/ 910158 h 6367455"/>
                <a:gd name="connsiteX3474" fmla="*/ 5572943 w 6891715"/>
                <a:gd name="connsiteY3474" fmla="*/ 919363 h 6367455"/>
                <a:gd name="connsiteX3475" fmla="*/ 5563734 w 6891715"/>
                <a:gd name="connsiteY3475" fmla="*/ 963488 h 6367455"/>
                <a:gd name="connsiteX3476" fmla="*/ 5578977 w 6891715"/>
                <a:gd name="connsiteY3476" fmla="*/ 981264 h 6367455"/>
                <a:gd name="connsiteX3477" fmla="*/ 5575166 w 6891715"/>
                <a:gd name="connsiteY3477" fmla="*/ 1032056 h 6367455"/>
                <a:gd name="connsiteX3478" fmla="*/ 5580565 w 6891715"/>
                <a:gd name="connsiteY3478" fmla="*/ 1047610 h 6367455"/>
                <a:gd name="connsiteX3479" fmla="*/ 5598348 w 6891715"/>
                <a:gd name="connsiteY3479" fmla="*/ 1037135 h 6367455"/>
                <a:gd name="connsiteX3480" fmla="*/ 5602158 w 6891715"/>
                <a:gd name="connsiteY3480" fmla="*/ 1068561 h 6367455"/>
                <a:gd name="connsiteX3481" fmla="*/ 5560241 w 6891715"/>
                <a:gd name="connsiteY3481" fmla="*/ 1152366 h 6367455"/>
                <a:gd name="connsiteX3482" fmla="*/ 5498636 w 6891715"/>
                <a:gd name="connsiteY3482" fmla="*/ 1245376 h 6367455"/>
                <a:gd name="connsiteX3483" fmla="*/ 5427186 w 6891715"/>
                <a:gd name="connsiteY3483" fmla="*/ 1279660 h 6367455"/>
                <a:gd name="connsiteX3484" fmla="*/ 5357642 w 6891715"/>
                <a:gd name="connsiteY3484" fmla="*/ 1305690 h 6367455"/>
                <a:gd name="connsiteX3485" fmla="*/ 5268727 w 6891715"/>
                <a:gd name="connsiteY3485" fmla="*/ 1295849 h 6367455"/>
                <a:gd name="connsiteX3486" fmla="*/ 5197277 w 6891715"/>
                <a:gd name="connsiteY3486" fmla="*/ 1259661 h 6367455"/>
                <a:gd name="connsiteX3487" fmla="*/ 5135037 w 6891715"/>
                <a:gd name="connsiteY3487" fmla="*/ 1254900 h 6367455"/>
                <a:gd name="connsiteX3488" fmla="*/ 5093119 w 6891715"/>
                <a:gd name="connsiteY3488" fmla="*/ 1236488 h 6367455"/>
                <a:gd name="connsiteX3489" fmla="*/ 5080735 w 6891715"/>
                <a:gd name="connsiteY3489" fmla="*/ 1242837 h 6367455"/>
                <a:gd name="connsiteX3490" fmla="*/ 5045804 w 6891715"/>
                <a:gd name="connsiteY3490" fmla="*/ 1221886 h 6367455"/>
                <a:gd name="connsiteX3491" fmla="*/ 5036277 w 6891715"/>
                <a:gd name="connsiteY3491" fmla="*/ 1231409 h 6367455"/>
                <a:gd name="connsiteX3492" fmla="*/ 5026433 w 6891715"/>
                <a:gd name="connsiteY3492" fmla="*/ 1206331 h 6367455"/>
                <a:gd name="connsiteX3493" fmla="*/ 5001346 w 6891715"/>
                <a:gd name="connsiteY3493" fmla="*/ 1207918 h 6367455"/>
                <a:gd name="connsiteX3494" fmla="*/ 4972131 w 6891715"/>
                <a:gd name="connsiteY3494" fmla="*/ 1180618 h 6367455"/>
                <a:gd name="connsiteX3495" fmla="*/ 4954666 w 6891715"/>
                <a:gd name="connsiteY3495" fmla="*/ 1206966 h 6367455"/>
                <a:gd name="connsiteX3496" fmla="*/ 4930214 w 6891715"/>
                <a:gd name="connsiteY3496" fmla="*/ 1185063 h 6367455"/>
                <a:gd name="connsiteX3497" fmla="*/ 4939423 w 6891715"/>
                <a:gd name="connsiteY3497" fmla="*/ 1161889 h 6367455"/>
                <a:gd name="connsiteX3498" fmla="*/ 4920053 w 6891715"/>
                <a:gd name="connsiteY3498" fmla="*/ 1156810 h 6367455"/>
                <a:gd name="connsiteX3499" fmla="*/ 4915924 w 6891715"/>
                <a:gd name="connsiteY3499" fmla="*/ 1144113 h 6367455"/>
                <a:gd name="connsiteX3500" fmla="*/ 4900047 w 6891715"/>
                <a:gd name="connsiteY3500" fmla="*/ 1147604 h 6367455"/>
                <a:gd name="connsiteX3501" fmla="*/ 4886074 w 6891715"/>
                <a:gd name="connsiteY3501" fmla="*/ 1166651 h 6367455"/>
                <a:gd name="connsiteX3502" fmla="*/ 4856542 w 6891715"/>
                <a:gd name="connsiteY3502" fmla="*/ 1143795 h 6367455"/>
                <a:gd name="connsiteX3503" fmla="*/ 4852414 w 6891715"/>
                <a:gd name="connsiteY3503" fmla="*/ 1151096 h 6367455"/>
                <a:gd name="connsiteX3504" fmla="*/ 4820341 w 6891715"/>
                <a:gd name="connsiteY3504" fmla="*/ 1139986 h 6367455"/>
                <a:gd name="connsiteX3505" fmla="*/ 4815260 w 6891715"/>
                <a:gd name="connsiteY3505" fmla="*/ 1127288 h 6367455"/>
                <a:gd name="connsiteX3506" fmla="*/ 4794936 w 6891715"/>
                <a:gd name="connsiteY3506" fmla="*/ 1123161 h 6367455"/>
                <a:gd name="connsiteX3507" fmla="*/ 4782869 w 6891715"/>
                <a:gd name="connsiteY3507" fmla="*/ 1074910 h 6367455"/>
                <a:gd name="connsiteX3508" fmla="*/ 4758418 w 6891715"/>
                <a:gd name="connsiteY3508" fmla="*/ 1057134 h 6367455"/>
                <a:gd name="connsiteX3509" fmla="*/ 4710785 w 6891715"/>
                <a:gd name="connsiteY3509" fmla="*/ 1055229 h 6367455"/>
                <a:gd name="connsiteX3510" fmla="*/ 4706339 w 6891715"/>
                <a:gd name="connsiteY3510" fmla="*/ 1060626 h 6367455"/>
                <a:gd name="connsiteX3511" fmla="*/ 4718088 w 6891715"/>
                <a:gd name="connsiteY3511" fmla="*/ 1066022 h 6367455"/>
                <a:gd name="connsiteX3512" fmla="*/ 4736506 w 6891715"/>
                <a:gd name="connsiteY3512" fmla="*/ 1087926 h 6367455"/>
                <a:gd name="connsiteX3513" fmla="*/ 4752067 w 6891715"/>
                <a:gd name="connsiteY3513" fmla="*/ 1083799 h 6367455"/>
                <a:gd name="connsiteX3514" fmla="*/ 4746033 w 6891715"/>
                <a:gd name="connsiteY3514" fmla="*/ 1108877 h 6367455"/>
                <a:gd name="connsiteX3515" fmla="*/ 4759053 w 6891715"/>
                <a:gd name="connsiteY3515" fmla="*/ 1138081 h 6367455"/>
                <a:gd name="connsiteX3516" fmla="*/ 4770802 w 6891715"/>
                <a:gd name="connsiteY3516" fmla="*/ 1142526 h 6367455"/>
                <a:gd name="connsiteX3517" fmla="*/ 4787950 w 6891715"/>
                <a:gd name="connsiteY3517" fmla="*/ 1166334 h 6367455"/>
                <a:gd name="connsiteX3518" fmla="*/ 4812402 w 6891715"/>
                <a:gd name="connsiteY3518" fmla="*/ 1176809 h 6367455"/>
                <a:gd name="connsiteX3519" fmla="*/ 4798747 w 6891715"/>
                <a:gd name="connsiteY3519" fmla="*/ 1188237 h 6367455"/>
                <a:gd name="connsiteX3520" fmla="*/ 4800017 w 6891715"/>
                <a:gd name="connsiteY3520" fmla="*/ 1204427 h 6367455"/>
                <a:gd name="connsiteX3521" fmla="*/ 4820976 w 6891715"/>
                <a:gd name="connsiteY3521" fmla="*/ 1203157 h 6367455"/>
                <a:gd name="connsiteX3522" fmla="*/ 4861305 w 6891715"/>
                <a:gd name="connsiteY3522" fmla="*/ 1231092 h 6367455"/>
                <a:gd name="connsiteX3523" fmla="*/ 4857494 w 6891715"/>
                <a:gd name="connsiteY3523" fmla="*/ 1245059 h 6367455"/>
                <a:gd name="connsiteX3524" fmla="*/ 4829867 w 6891715"/>
                <a:gd name="connsiteY3524" fmla="*/ 1250138 h 6367455"/>
                <a:gd name="connsiteX3525" fmla="*/ 4842569 w 6891715"/>
                <a:gd name="connsiteY3525" fmla="*/ 1262836 h 6367455"/>
                <a:gd name="connsiteX3526" fmla="*/ 4866068 w 6891715"/>
                <a:gd name="connsiteY3526" fmla="*/ 1259344 h 6367455"/>
                <a:gd name="connsiteX3527" fmla="*/ 4900047 w 6891715"/>
                <a:gd name="connsiteY3527" fmla="*/ 1267597 h 6367455"/>
                <a:gd name="connsiteX3528" fmla="*/ 4911796 w 6891715"/>
                <a:gd name="connsiteY3528" fmla="*/ 1281247 h 6367455"/>
                <a:gd name="connsiteX3529" fmla="*/ 4907668 w 6891715"/>
                <a:gd name="connsiteY3529" fmla="*/ 1299976 h 6367455"/>
                <a:gd name="connsiteX3530" fmla="*/ 4925769 w 6891715"/>
                <a:gd name="connsiteY3530" fmla="*/ 1296802 h 6367455"/>
                <a:gd name="connsiteX3531" fmla="*/ 4955619 w 6891715"/>
                <a:gd name="connsiteY3531" fmla="*/ 1312356 h 6367455"/>
                <a:gd name="connsiteX3532" fmla="*/ 4965145 w 6891715"/>
                <a:gd name="connsiteY3532" fmla="*/ 1341878 h 6367455"/>
                <a:gd name="connsiteX3533" fmla="*/ 4974989 w 6891715"/>
                <a:gd name="connsiteY3533" fmla="*/ 1352354 h 6367455"/>
                <a:gd name="connsiteX3534" fmla="*/ 4953078 w 6891715"/>
                <a:gd name="connsiteY3534" fmla="*/ 1385050 h 6367455"/>
                <a:gd name="connsiteX3535" fmla="*/ 4964828 w 6891715"/>
                <a:gd name="connsiteY3535" fmla="*/ 1413620 h 6367455"/>
                <a:gd name="connsiteX3536" fmla="*/ 4955301 w 6891715"/>
                <a:gd name="connsiteY3536" fmla="*/ 1422191 h 6367455"/>
                <a:gd name="connsiteX3537" fmla="*/ 4953396 w 6891715"/>
                <a:gd name="connsiteY3537" fmla="*/ 1459966 h 6367455"/>
                <a:gd name="connsiteX3538" fmla="*/ 4928309 w 6891715"/>
                <a:gd name="connsiteY3538" fmla="*/ 1458061 h 6367455"/>
                <a:gd name="connsiteX3539" fmla="*/ 4919735 w 6891715"/>
                <a:gd name="connsiteY3539" fmla="*/ 1476155 h 6367455"/>
                <a:gd name="connsiteX3540" fmla="*/ 4937836 w 6891715"/>
                <a:gd name="connsiteY3540" fmla="*/ 1485361 h 6367455"/>
                <a:gd name="connsiteX3541" fmla="*/ 4938153 w 6891715"/>
                <a:gd name="connsiteY3541" fmla="*/ 1501233 h 6367455"/>
                <a:gd name="connsiteX3542" fmla="*/ 4949903 w 6891715"/>
                <a:gd name="connsiteY3542" fmla="*/ 1508534 h 6367455"/>
                <a:gd name="connsiteX3543" fmla="*/ 4966415 w 6891715"/>
                <a:gd name="connsiteY3543" fmla="*/ 1581863 h 6367455"/>
                <a:gd name="connsiteX3544" fmla="*/ 4984198 w 6891715"/>
                <a:gd name="connsiteY3544" fmla="*/ 1575514 h 6367455"/>
                <a:gd name="connsiteX3545" fmla="*/ 4987692 w 6891715"/>
                <a:gd name="connsiteY3545" fmla="*/ 1601862 h 6367455"/>
                <a:gd name="connsiteX3546" fmla="*/ 4976260 w 6891715"/>
                <a:gd name="connsiteY3546" fmla="*/ 1619956 h 6367455"/>
                <a:gd name="connsiteX3547" fmla="*/ 4996583 w 6891715"/>
                <a:gd name="connsiteY3547" fmla="*/ 1643764 h 6367455"/>
                <a:gd name="connsiteX3548" fmla="*/ 4983881 w 6891715"/>
                <a:gd name="connsiteY3548" fmla="*/ 1654557 h 6367455"/>
                <a:gd name="connsiteX3549" fmla="*/ 4949267 w 6891715"/>
                <a:gd name="connsiteY3549" fmla="*/ 1672968 h 6367455"/>
                <a:gd name="connsiteX3550" fmla="*/ 4924498 w 6891715"/>
                <a:gd name="connsiteY3550" fmla="*/ 1736139 h 6367455"/>
                <a:gd name="connsiteX3551" fmla="*/ 4927991 w 6891715"/>
                <a:gd name="connsiteY3551" fmla="*/ 1790104 h 6367455"/>
                <a:gd name="connsiteX3552" fmla="*/ 4928309 w 6891715"/>
                <a:gd name="connsiteY3552" fmla="*/ 1829785 h 6367455"/>
                <a:gd name="connsiteX3553" fmla="*/ 4920053 w 6891715"/>
                <a:gd name="connsiteY3553" fmla="*/ 1845973 h 6367455"/>
                <a:gd name="connsiteX3554" fmla="*/ 4939423 w 6891715"/>
                <a:gd name="connsiteY3554" fmla="*/ 1862481 h 6367455"/>
                <a:gd name="connsiteX3555" fmla="*/ 4939106 w 6891715"/>
                <a:gd name="connsiteY3555" fmla="*/ 1842800 h 6367455"/>
                <a:gd name="connsiteX3556" fmla="*/ 4946410 w 6891715"/>
                <a:gd name="connsiteY3556" fmla="*/ 1838354 h 6367455"/>
                <a:gd name="connsiteX3557" fmla="*/ 4965145 w 6891715"/>
                <a:gd name="connsiteY3557" fmla="*/ 1902478 h 6367455"/>
                <a:gd name="connsiteX3558" fmla="*/ 4980070 w 6891715"/>
                <a:gd name="connsiteY3558" fmla="*/ 1903113 h 6367455"/>
                <a:gd name="connsiteX3559" fmla="*/ 4985786 w 6891715"/>
                <a:gd name="connsiteY3559" fmla="*/ 1955808 h 6367455"/>
                <a:gd name="connsiteX3560" fmla="*/ 4994043 w 6891715"/>
                <a:gd name="connsiteY3560" fmla="*/ 1967553 h 6367455"/>
                <a:gd name="connsiteX3561" fmla="*/ 4985151 w 6891715"/>
                <a:gd name="connsiteY3561" fmla="*/ 1984060 h 6367455"/>
                <a:gd name="connsiteX3562" fmla="*/ 4988009 w 6891715"/>
                <a:gd name="connsiteY3562" fmla="*/ 1998028 h 6367455"/>
                <a:gd name="connsiteX3563" fmla="*/ 4976895 w 6891715"/>
                <a:gd name="connsiteY3563" fmla="*/ 1987870 h 6367455"/>
                <a:gd name="connsiteX3564" fmla="*/ 4965780 w 6891715"/>
                <a:gd name="connsiteY3564" fmla="*/ 1999297 h 6367455"/>
                <a:gd name="connsiteX3565" fmla="*/ 4957206 w 6891715"/>
                <a:gd name="connsiteY3565" fmla="*/ 1998028 h 6367455"/>
                <a:gd name="connsiteX3566" fmla="*/ 4946727 w 6891715"/>
                <a:gd name="connsiteY3566" fmla="*/ 1994853 h 6367455"/>
                <a:gd name="connsiteX3567" fmla="*/ 4939423 w 6891715"/>
                <a:gd name="connsiteY3567" fmla="*/ 2005011 h 6367455"/>
                <a:gd name="connsiteX3568" fmla="*/ 4955936 w 6891715"/>
                <a:gd name="connsiteY3568" fmla="*/ 2009455 h 6367455"/>
                <a:gd name="connsiteX3569" fmla="*/ 4958477 w 6891715"/>
                <a:gd name="connsiteY3569" fmla="*/ 2033898 h 6367455"/>
                <a:gd name="connsiteX3570" fmla="*/ 4972131 w 6891715"/>
                <a:gd name="connsiteY3570" fmla="*/ 2042785 h 6367455"/>
                <a:gd name="connsiteX3571" fmla="*/ 4983881 w 6891715"/>
                <a:gd name="connsiteY3571" fmla="*/ 2034851 h 6367455"/>
                <a:gd name="connsiteX3572" fmla="*/ 4997218 w 6891715"/>
                <a:gd name="connsiteY3572" fmla="*/ 2049452 h 6367455"/>
                <a:gd name="connsiteX3573" fmla="*/ 5015319 w 6891715"/>
                <a:gd name="connsiteY3573" fmla="*/ 2044054 h 6367455"/>
                <a:gd name="connsiteX3574" fmla="*/ 5030244 w 6891715"/>
                <a:gd name="connsiteY3574" fmla="*/ 2048499 h 6367455"/>
                <a:gd name="connsiteX3575" fmla="*/ 5025798 w 6891715"/>
                <a:gd name="connsiteY3575" fmla="*/ 2064052 h 6367455"/>
                <a:gd name="connsiteX3576" fmla="*/ 5043581 w 6891715"/>
                <a:gd name="connsiteY3576" fmla="*/ 2102463 h 6367455"/>
                <a:gd name="connsiteX3577" fmla="*/ 5045169 w 6891715"/>
                <a:gd name="connsiteY3577" fmla="*/ 2118018 h 6367455"/>
                <a:gd name="connsiteX3578" fmla="*/ 5040405 w 6891715"/>
                <a:gd name="connsiteY3578" fmla="*/ 2132937 h 6367455"/>
                <a:gd name="connsiteX3579" fmla="*/ 5028974 w 6891715"/>
                <a:gd name="connsiteY3579" fmla="*/ 2133890 h 6367455"/>
                <a:gd name="connsiteX3580" fmla="*/ 5026751 w 6891715"/>
                <a:gd name="connsiteY3580" fmla="*/ 2141191 h 6367455"/>
                <a:gd name="connsiteX3581" fmla="*/ 5018177 w 6891715"/>
                <a:gd name="connsiteY3581" fmla="*/ 2138652 h 6367455"/>
                <a:gd name="connsiteX3582" fmla="*/ 5012143 w 6891715"/>
                <a:gd name="connsiteY3582" fmla="*/ 2125955 h 6367455"/>
                <a:gd name="connsiteX3583" fmla="*/ 5004204 w 6891715"/>
                <a:gd name="connsiteY3583" fmla="*/ 2117065 h 6367455"/>
                <a:gd name="connsiteX3584" fmla="*/ 4996583 w 6891715"/>
                <a:gd name="connsiteY3584" fmla="*/ 2118018 h 6367455"/>
                <a:gd name="connsiteX3585" fmla="*/ 4998488 w 6891715"/>
                <a:gd name="connsiteY3585" fmla="*/ 2132937 h 6367455"/>
                <a:gd name="connsiteX3586" fmla="*/ 5006427 w 6891715"/>
                <a:gd name="connsiteY3586" fmla="*/ 2136113 h 6367455"/>
                <a:gd name="connsiteX3587" fmla="*/ 5004204 w 6891715"/>
                <a:gd name="connsiteY3587" fmla="*/ 2151032 h 6367455"/>
                <a:gd name="connsiteX3588" fmla="*/ 5001981 w 6891715"/>
                <a:gd name="connsiteY3588" fmla="*/ 2160238 h 6367455"/>
                <a:gd name="connsiteX3589" fmla="*/ 5005792 w 6891715"/>
                <a:gd name="connsiteY3589" fmla="*/ 2170080 h 6367455"/>
                <a:gd name="connsiteX3590" fmla="*/ 4995313 w 6891715"/>
                <a:gd name="connsiteY3590" fmla="*/ 2165635 h 6367455"/>
                <a:gd name="connsiteX3591" fmla="*/ 4988009 w 6891715"/>
                <a:gd name="connsiteY3591" fmla="*/ 2158969 h 6367455"/>
                <a:gd name="connsiteX3592" fmla="*/ 4981976 w 6891715"/>
                <a:gd name="connsiteY3592" fmla="*/ 2138652 h 6367455"/>
                <a:gd name="connsiteX3593" fmla="*/ 4976260 w 6891715"/>
                <a:gd name="connsiteY3593" fmla="*/ 2125002 h 6367455"/>
                <a:gd name="connsiteX3594" fmla="*/ 4967051 w 6891715"/>
                <a:gd name="connsiteY3594" fmla="*/ 2115479 h 6367455"/>
                <a:gd name="connsiteX3595" fmla="*/ 4967686 w 6891715"/>
                <a:gd name="connsiteY3595" fmla="*/ 2094209 h 6367455"/>
                <a:gd name="connsiteX3596" fmla="*/ 4958477 w 6891715"/>
                <a:gd name="connsiteY3596" fmla="*/ 2072941 h 6367455"/>
                <a:gd name="connsiteX3597" fmla="*/ 4947362 w 6891715"/>
                <a:gd name="connsiteY3597" fmla="*/ 2050720 h 6367455"/>
                <a:gd name="connsiteX3598" fmla="*/ 4944822 w 6891715"/>
                <a:gd name="connsiteY3598" fmla="*/ 2070402 h 6367455"/>
                <a:gd name="connsiteX3599" fmla="*/ 4943552 w 6891715"/>
                <a:gd name="connsiteY3599" fmla="*/ 2082147 h 6367455"/>
                <a:gd name="connsiteX3600" fmla="*/ 4965145 w 6891715"/>
                <a:gd name="connsiteY3600" fmla="*/ 2104685 h 6367455"/>
                <a:gd name="connsiteX3601" fmla="*/ 4967051 w 6891715"/>
                <a:gd name="connsiteY3601" fmla="*/ 2115479 h 6367455"/>
                <a:gd name="connsiteX3602" fmla="*/ 4967686 w 6891715"/>
                <a:gd name="connsiteY3602" fmla="*/ 2132303 h 6367455"/>
                <a:gd name="connsiteX3603" fmla="*/ 4957206 w 6891715"/>
                <a:gd name="connsiteY3603" fmla="*/ 2125637 h 6367455"/>
                <a:gd name="connsiteX3604" fmla="*/ 4952443 w 6891715"/>
                <a:gd name="connsiteY3604" fmla="*/ 2108495 h 6367455"/>
                <a:gd name="connsiteX3605" fmla="*/ 4940058 w 6891715"/>
                <a:gd name="connsiteY3605" fmla="*/ 2096748 h 6367455"/>
                <a:gd name="connsiteX3606" fmla="*/ 4937518 w 6891715"/>
                <a:gd name="connsiteY3606" fmla="*/ 2110399 h 6367455"/>
                <a:gd name="connsiteX3607" fmla="*/ 4956889 w 6891715"/>
                <a:gd name="connsiteY3607" fmla="*/ 2131033 h 6367455"/>
                <a:gd name="connsiteX3608" fmla="*/ 4965145 w 6891715"/>
                <a:gd name="connsiteY3608" fmla="*/ 2146905 h 6367455"/>
                <a:gd name="connsiteX3609" fmla="*/ 4949267 w 6891715"/>
                <a:gd name="connsiteY3609" fmla="*/ 2143413 h 6367455"/>
                <a:gd name="connsiteX3610" fmla="*/ 4949903 w 6891715"/>
                <a:gd name="connsiteY3610" fmla="*/ 2154842 h 6367455"/>
                <a:gd name="connsiteX3611" fmla="*/ 4963240 w 6891715"/>
                <a:gd name="connsiteY3611" fmla="*/ 2169127 h 6367455"/>
                <a:gd name="connsiteX3612" fmla="*/ 4973402 w 6891715"/>
                <a:gd name="connsiteY3612" fmla="*/ 2196745 h 6367455"/>
                <a:gd name="connsiteX3613" fmla="*/ 4967051 w 6891715"/>
                <a:gd name="connsiteY3613" fmla="*/ 2196428 h 6367455"/>
                <a:gd name="connsiteX3614" fmla="*/ 4953396 w 6891715"/>
                <a:gd name="connsiteY3614" fmla="*/ 2182460 h 6367455"/>
                <a:gd name="connsiteX3615" fmla="*/ 4945457 w 6891715"/>
                <a:gd name="connsiteY3615" fmla="*/ 2181190 h 6367455"/>
                <a:gd name="connsiteX3616" fmla="*/ 4938153 w 6891715"/>
                <a:gd name="connsiteY3616" fmla="*/ 2167222 h 6367455"/>
                <a:gd name="connsiteX3617" fmla="*/ 4928626 w 6891715"/>
                <a:gd name="connsiteY3617" fmla="*/ 2161826 h 6367455"/>
                <a:gd name="connsiteX3618" fmla="*/ 4927356 w 6891715"/>
                <a:gd name="connsiteY3618" fmla="*/ 2180872 h 6367455"/>
                <a:gd name="connsiteX3619" fmla="*/ 4943869 w 6891715"/>
                <a:gd name="connsiteY3619" fmla="*/ 2184364 h 6367455"/>
                <a:gd name="connsiteX3620" fmla="*/ 4950855 w 6891715"/>
                <a:gd name="connsiteY3620" fmla="*/ 2196110 h 6367455"/>
                <a:gd name="connsiteX3621" fmla="*/ 4953713 w 6891715"/>
                <a:gd name="connsiteY3621" fmla="*/ 2212935 h 6367455"/>
                <a:gd name="connsiteX3622" fmla="*/ 4942599 w 6891715"/>
                <a:gd name="connsiteY3622" fmla="*/ 2203094 h 6367455"/>
                <a:gd name="connsiteX3623" fmla="*/ 4937836 w 6891715"/>
                <a:gd name="connsiteY3623" fmla="*/ 2210394 h 6367455"/>
                <a:gd name="connsiteX3624" fmla="*/ 4943234 w 6891715"/>
                <a:gd name="connsiteY3624" fmla="*/ 2216745 h 6367455"/>
                <a:gd name="connsiteX3625" fmla="*/ 4929262 w 6891715"/>
                <a:gd name="connsiteY3625" fmla="*/ 2217696 h 6367455"/>
                <a:gd name="connsiteX3626" fmla="*/ 4928944 w 6891715"/>
                <a:gd name="connsiteY3626" fmla="*/ 2225950 h 6367455"/>
                <a:gd name="connsiteX3627" fmla="*/ 4964510 w 6891715"/>
                <a:gd name="connsiteY3627" fmla="*/ 2254202 h 6367455"/>
                <a:gd name="connsiteX3628" fmla="*/ 5023893 w 6891715"/>
                <a:gd name="connsiteY3628" fmla="*/ 2285313 h 6367455"/>
                <a:gd name="connsiteX3629" fmla="*/ 5039770 w 6891715"/>
                <a:gd name="connsiteY3629" fmla="*/ 2294200 h 6367455"/>
                <a:gd name="connsiteX3630" fmla="*/ 5049297 w 6891715"/>
                <a:gd name="connsiteY3630" fmla="*/ 2332612 h 6367455"/>
                <a:gd name="connsiteX3631" fmla="*/ 5048979 w 6891715"/>
                <a:gd name="connsiteY3631" fmla="*/ 2345945 h 6367455"/>
                <a:gd name="connsiteX3632" fmla="*/ 5039770 w 6891715"/>
                <a:gd name="connsiteY3632" fmla="*/ 2368801 h 6367455"/>
                <a:gd name="connsiteX3633" fmla="*/ 5044851 w 6891715"/>
                <a:gd name="connsiteY3633" fmla="*/ 2386896 h 6367455"/>
                <a:gd name="connsiteX3634" fmla="*/ 5065492 w 6891715"/>
                <a:gd name="connsiteY3634" fmla="*/ 2398325 h 6367455"/>
                <a:gd name="connsiteX3635" fmla="*/ 5096612 w 6891715"/>
                <a:gd name="connsiteY3635" fmla="*/ 2379912 h 6367455"/>
                <a:gd name="connsiteX3636" fmla="*/ 5105822 w 6891715"/>
                <a:gd name="connsiteY3636" fmla="*/ 2353882 h 6367455"/>
                <a:gd name="connsiteX3637" fmla="*/ 5123922 w 6891715"/>
                <a:gd name="connsiteY3637" fmla="*/ 2344994 h 6367455"/>
                <a:gd name="connsiteX3638" fmla="*/ 5134719 w 6891715"/>
                <a:gd name="connsiteY3638" fmla="*/ 2303725 h 6367455"/>
                <a:gd name="connsiteX3639" fmla="*/ 5125510 w 6891715"/>
                <a:gd name="connsiteY3639" fmla="*/ 2289122 h 6367455"/>
                <a:gd name="connsiteX3640" fmla="*/ 5135037 w 6891715"/>
                <a:gd name="connsiteY3640" fmla="*/ 2287218 h 6367455"/>
                <a:gd name="connsiteX3641" fmla="*/ 5136307 w 6891715"/>
                <a:gd name="connsiteY3641" fmla="*/ 2275472 h 6367455"/>
                <a:gd name="connsiteX3642" fmla="*/ 5108362 w 6891715"/>
                <a:gd name="connsiteY3642" fmla="*/ 2253568 h 6367455"/>
                <a:gd name="connsiteX3643" fmla="*/ 5102011 w 6891715"/>
                <a:gd name="connsiteY3643" fmla="*/ 2215792 h 6367455"/>
                <a:gd name="connsiteX3644" fmla="*/ 5089626 w 6891715"/>
                <a:gd name="connsiteY3644" fmla="*/ 2202777 h 6367455"/>
                <a:gd name="connsiteX3645" fmla="*/ 5053743 w 6891715"/>
                <a:gd name="connsiteY3645" fmla="*/ 2169127 h 6367455"/>
                <a:gd name="connsiteX3646" fmla="*/ 5050885 w 6891715"/>
                <a:gd name="connsiteY3646" fmla="*/ 2151985 h 6367455"/>
                <a:gd name="connsiteX3647" fmla="*/ 5054378 w 6891715"/>
                <a:gd name="connsiteY3647" fmla="*/ 2136430 h 6367455"/>
                <a:gd name="connsiteX3648" fmla="*/ 5063269 w 6891715"/>
                <a:gd name="connsiteY3648" fmla="*/ 2119922 h 6367455"/>
                <a:gd name="connsiteX3649" fmla="*/ 5062317 w 6891715"/>
                <a:gd name="connsiteY3649" fmla="*/ 2108177 h 6367455"/>
                <a:gd name="connsiteX3650" fmla="*/ 5053108 w 6891715"/>
                <a:gd name="connsiteY3650" fmla="*/ 2100558 h 6367455"/>
                <a:gd name="connsiteX3651" fmla="*/ 5054378 w 6891715"/>
                <a:gd name="connsiteY3651" fmla="*/ 2089131 h 6367455"/>
                <a:gd name="connsiteX3652" fmla="*/ 5061046 w 6891715"/>
                <a:gd name="connsiteY3652" fmla="*/ 2078655 h 6367455"/>
                <a:gd name="connsiteX3653" fmla="*/ 5058506 w 6891715"/>
                <a:gd name="connsiteY3653" fmla="*/ 2054530 h 6367455"/>
                <a:gd name="connsiteX3654" fmla="*/ 5041993 w 6891715"/>
                <a:gd name="connsiteY3654" fmla="*/ 2037070 h 6367455"/>
                <a:gd name="connsiteX3655" fmla="*/ 5029291 w 6891715"/>
                <a:gd name="connsiteY3655" fmla="*/ 2038023 h 6367455"/>
                <a:gd name="connsiteX3656" fmla="*/ 5023575 w 6891715"/>
                <a:gd name="connsiteY3656" fmla="*/ 2023105 h 6367455"/>
                <a:gd name="connsiteX3657" fmla="*/ 5007697 w 6891715"/>
                <a:gd name="connsiteY3657" fmla="*/ 2018344 h 6367455"/>
                <a:gd name="connsiteX3658" fmla="*/ 4999123 w 6891715"/>
                <a:gd name="connsiteY3658" fmla="*/ 2020248 h 6367455"/>
                <a:gd name="connsiteX3659" fmla="*/ 4983246 w 6891715"/>
                <a:gd name="connsiteY3659" fmla="*/ 2015487 h 6367455"/>
                <a:gd name="connsiteX3660" fmla="*/ 4982611 w 6891715"/>
                <a:gd name="connsiteY3660" fmla="*/ 2008186 h 6367455"/>
                <a:gd name="connsiteX3661" fmla="*/ 4988009 w 6891715"/>
                <a:gd name="connsiteY3661" fmla="*/ 1998028 h 6367455"/>
                <a:gd name="connsiteX3662" fmla="*/ 5000076 w 6891715"/>
                <a:gd name="connsiteY3662" fmla="*/ 1981203 h 6367455"/>
                <a:gd name="connsiteX3663" fmla="*/ 4994043 w 6891715"/>
                <a:gd name="connsiteY3663" fmla="*/ 1967553 h 6367455"/>
                <a:gd name="connsiteX3664" fmla="*/ 5002617 w 6891715"/>
                <a:gd name="connsiteY3664" fmla="*/ 1951682 h 6367455"/>
                <a:gd name="connsiteX3665" fmla="*/ 4999123 w 6891715"/>
                <a:gd name="connsiteY3665" fmla="*/ 1929461 h 6367455"/>
                <a:gd name="connsiteX3666" fmla="*/ 4995630 w 6891715"/>
                <a:gd name="connsiteY3666" fmla="*/ 1894542 h 6367455"/>
                <a:gd name="connsiteX3667" fmla="*/ 5009285 w 6891715"/>
                <a:gd name="connsiteY3667" fmla="*/ 1902161 h 6367455"/>
                <a:gd name="connsiteX3668" fmla="*/ 5047709 w 6891715"/>
                <a:gd name="connsiteY3668" fmla="*/ 1893273 h 6367455"/>
                <a:gd name="connsiteX3669" fmla="*/ 5039135 w 6891715"/>
                <a:gd name="connsiteY3669" fmla="*/ 1881527 h 6367455"/>
                <a:gd name="connsiteX3670" fmla="*/ 5005157 w 6891715"/>
                <a:gd name="connsiteY3670" fmla="*/ 1876766 h 6367455"/>
                <a:gd name="connsiteX3671" fmla="*/ 5002617 w 6891715"/>
                <a:gd name="connsiteY3671" fmla="*/ 1850418 h 6367455"/>
                <a:gd name="connsiteX3672" fmla="*/ 4992137 w 6891715"/>
                <a:gd name="connsiteY3672" fmla="*/ 1848195 h 6367455"/>
                <a:gd name="connsiteX3673" fmla="*/ 4983563 w 6891715"/>
                <a:gd name="connsiteY3673" fmla="*/ 1833911 h 6367455"/>
                <a:gd name="connsiteX3674" fmla="*/ 4946092 w 6891715"/>
                <a:gd name="connsiteY3674" fmla="*/ 1793913 h 6367455"/>
                <a:gd name="connsiteX3675" fmla="*/ 4935295 w 6891715"/>
                <a:gd name="connsiteY3675" fmla="*/ 1787882 h 6367455"/>
                <a:gd name="connsiteX3676" fmla="*/ 4931167 w 6891715"/>
                <a:gd name="connsiteY3676" fmla="*/ 1776771 h 6367455"/>
                <a:gd name="connsiteX3677" fmla="*/ 4927674 w 6891715"/>
                <a:gd name="connsiteY3677" fmla="*/ 1736774 h 6367455"/>
                <a:gd name="connsiteX3678" fmla="*/ 4952125 w 6891715"/>
                <a:gd name="connsiteY3678" fmla="*/ 1676460 h 6367455"/>
                <a:gd name="connsiteX3679" fmla="*/ 4991820 w 6891715"/>
                <a:gd name="connsiteY3679" fmla="*/ 1677730 h 6367455"/>
                <a:gd name="connsiteX3680" fmla="*/ 4996901 w 6891715"/>
                <a:gd name="connsiteY3680" fmla="*/ 1692332 h 6367455"/>
                <a:gd name="connsiteX3681" fmla="*/ 5009603 w 6891715"/>
                <a:gd name="connsiteY3681" fmla="*/ 1701855 h 6367455"/>
                <a:gd name="connsiteX3682" fmla="*/ 5029926 w 6891715"/>
                <a:gd name="connsiteY3682" fmla="*/ 1718680 h 6367455"/>
                <a:gd name="connsiteX3683" fmla="*/ 5046757 w 6891715"/>
                <a:gd name="connsiteY3683" fmla="*/ 1713283 h 6367455"/>
                <a:gd name="connsiteX3684" fmla="*/ 5056283 w 6891715"/>
                <a:gd name="connsiteY3684" fmla="*/ 1697411 h 6367455"/>
                <a:gd name="connsiteX3685" fmla="*/ 5071208 w 6891715"/>
                <a:gd name="connsiteY3685" fmla="*/ 1709791 h 6367455"/>
                <a:gd name="connsiteX3686" fmla="*/ 5083910 w 6891715"/>
                <a:gd name="connsiteY3686" fmla="*/ 1736774 h 6367455"/>
                <a:gd name="connsiteX3687" fmla="*/ 5105504 w 6891715"/>
                <a:gd name="connsiteY3687" fmla="*/ 1744075 h 6367455"/>
                <a:gd name="connsiteX3688" fmla="*/ 5111855 w 6891715"/>
                <a:gd name="connsiteY3688" fmla="*/ 1778041 h 6367455"/>
                <a:gd name="connsiteX3689" fmla="*/ 5136307 w 6891715"/>
                <a:gd name="connsiteY3689" fmla="*/ 1784072 h 6367455"/>
                <a:gd name="connsiteX3690" fmla="*/ 5148056 w 6891715"/>
                <a:gd name="connsiteY3690" fmla="*/ 1794230 h 6367455"/>
                <a:gd name="connsiteX3691" fmla="*/ 5180129 w 6891715"/>
                <a:gd name="connsiteY3691" fmla="*/ 1806611 h 6367455"/>
                <a:gd name="connsiteX3692" fmla="*/ 5208709 w 6891715"/>
                <a:gd name="connsiteY3692" fmla="*/ 1806293 h 6367455"/>
                <a:gd name="connsiteX3693" fmla="*/ 5222364 w 6891715"/>
                <a:gd name="connsiteY3693" fmla="*/ 1819944 h 6367455"/>
                <a:gd name="connsiteX3694" fmla="*/ 5236019 w 6891715"/>
                <a:gd name="connsiteY3694" fmla="*/ 1815817 h 6367455"/>
                <a:gd name="connsiteX3695" fmla="*/ 5246815 w 6891715"/>
                <a:gd name="connsiteY3695" fmla="*/ 1797723 h 6367455"/>
                <a:gd name="connsiteX3696" fmla="*/ 5282381 w 6891715"/>
                <a:gd name="connsiteY3696" fmla="*/ 1793278 h 6367455"/>
                <a:gd name="connsiteX3697" fmla="*/ 5296671 w 6891715"/>
                <a:gd name="connsiteY3697" fmla="*/ 1809785 h 6367455"/>
                <a:gd name="connsiteX3698" fmla="*/ 5313184 w 6891715"/>
                <a:gd name="connsiteY3698" fmla="*/ 1798040 h 6367455"/>
                <a:gd name="connsiteX3699" fmla="*/ 5292226 w 6891715"/>
                <a:gd name="connsiteY3699" fmla="*/ 1784707 h 6367455"/>
                <a:gd name="connsiteX3700" fmla="*/ 5274760 w 6891715"/>
                <a:gd name="connsiteY3700" fmla="*/ 1738361 h 6367455"/>
                <a:gd name="connsiteX3701" fmla="*/ 5283969 w 6891715"/>
                <a:gd name="connsiteY3701" fmla="*/ 1720267 h 6367455"/>
                <a:gd name="connsiteX3702" fmla="*/ 5266821 w 6891715"/>
                <a:gd name="connsiteY3702" fmla="*/ 1700585 h 6367455"/>
                <a:gd name="connsiteX3703" fmla="*/ 5264598 w 6891715"/>
                <a:gd name="connsiteY3703" fmla="*/ 1678682 h 6367455"/>
                <a:gd name="connsiteX3704" fmla="*/ 5249038 w 6891715"/>
                <a:gd name="connsiteY3704" fmla="*/ 1678682 h 6367455"/>
                <a:gd name="connsiteX3705" fmla="*/ 5216013 w 6891715"/>
                <a:gd name="connsiteY3705" fmla="*/ 1694871 h 6367455"/>
                <a:gd name="connsiteX3706" fmla="*/ 5195689 w 6891715"/>
                <a:gd name="connsiteY3706" fmla="*/ 1687253 h 6367455"/>
                <a:gd name="connsiteX3707" fmla="*/ 5162346 w 6891715"/>
                <a:gd name="connsiteY3707" fmla="*/ 1627892 h 6367455"/>
                <a:gd name="connsiteX3708" fmla="*/ 5139482 w 6891715"/>
                <a:gd name="connsiteY3708" fmla="*/ 1617734 h 6367455"/>
                <a:gd name="connsiteX3709" fmla="*/ 5136307 w 6891715"/>
                <a:gd name="connsiteY3709" fmla="*/ 1584085 h 6367455"/>
                <a:gd name="connsiteX3710" fmla="*/ 5167745 w 6891715"/>
                <a:gd name="connsiteY3710" fmla="*/ 1561229 h 6367455"/>
                <a:gd name="connsiteX3711" fmla="*/ 5170920 w 6891715"/>
                <a:gd name="connsiteY3711" fmla="*/ 1527581 h 6367455"/>
                <a:gd name="connsiteX3712" fmla="*/ 5189021 w 6891715"/>
                <a:gd name="connsiteY3712" fmla="*/ 1518057 h 6367455"/>
                <a:gd name="connsiteX3713" fmla="*/ 5249673 w 6891715"/>
                <a:gd name="connsiteY3713" fmla="*/ 1546944 h 6367455"/>
                <a:gd name="connsiteX3714" fmla="*/ 5252214 w 6891715"/>
                <a:gd name="connsiteY3714" fmla="*/ 1563769 h 6367455"/>
                <a:gd name="connsiteX3715" fmla="*/ 5266821 w 6891715"/>
                <a:gd name="connsiteY3715" fmla="*/ 1584402 h 6367455"/>
                <a:gd name="connsiteX3716" fmla="*/ 5281746 w 6891715"/>
                <a:gd name="connsiteY3716" fmla="*/ 1579323 h 6367455"/>
                <a:gd name="connsiteX3717" fmla="*/ 5310326 w 6891715"/>
                <a:gd name="connsiteY3717" fmla="*/ 1590434 h 6367455"/>
                <a:gd name="connsiteX3718" fmla="*/ 5314772 w 6891715"/>
                <a:gd name="connsiteY3718" fmla="*/ 1601227 h 6367455"/>
                <a:gd name="connsiteX3719" fmla="*/ 5280794 w 6891715"/>
                <a:gd name="connsiteY3719" fmla="*/ 1607893 h 6367455"/>
                <a:gd name="connsiteX3720" fmla="*/ 5286510 w 6891715"/>
                <a:gd name="connsiteY3720" fmla="*/ 1619003 h 6367455"/>
                <a:gd name="connsiteX3721" fmla="*/ 5284287 w 6891715"/>
                <a:gd name="connsiteY3721" fmla="*/ 1632971 h 6367455"/>
                <a:gd name="connsiteX3722" fmla="*/ 5296036 w 6891715"/>
                <a:gd name="connsiteY3722" fmla="*/ 1632971 h 6367455"/>
                <a:gd name="connsiteX3723" fmla="*/ 5308421 w 6891715"/>
                <a:gd name="connsiteY3723" fmla="*/ 1613924 h 6367455"/>
                <a:gd name="connsiteX3724" fmla="*/ 5325251 w 6891715"/>
                <a:gd name="connsiteY3724" fmla="*/ 1609163 h 6367455"/>
                <a:gd name="connsiteX3725" fmla="*/ 5326521 w 6891715"/>
                <a:gd name="connsiteY3725" fmla="*/ 1595830 h 6367455"/>
                <a:gd name="connsiteX3726" fmla="*/ 5336048 w 6891715"/>
                <a:gd name="connsiteY3726" fmla="*/ 1605988 h 6367455"/>
                <a:gd name="connsiteX3727" fmla="*/ 5363675 w 6891715"/>
                <a:gd name="connsiteY3727" fmla="*/ 1608845 h 6367455"/>
                <a:gd name="connsiteX3728" fmla="*/ 5398606 w 6891715"/>
                <a:gd name="connsiteY3728" fmla="*/ 1632971 h 6367455"/>
                <a:gd name="connsiteX3729" fmla="*/ 5415437 w 6891715"/>
                <a:gd name="connsiteY3729" fmla="*/ 1632971 h 6367455"/>
                <a:gd name="connsiteX3730" fmla="*/ 5434807 w 6891715"/>
                <a:gd name="connsiteY3730" fmla="*/ 1646303 h 6367455"/>
                <a:gd name="connsiteX3731" fmla="*/ 5449415 w 6891715"/>
                <a:gd name="connsiteY3731" fmla="*/ 1645351 h 6367455"/>
                <a:gd name="connsiteX3732" fmla="*/ 5457036 w 6891715"/>
                <a:gd name="connsiteY3732" fmla="*/ 1630431 h 6367455"/>
                <a:gd name="connsiteX3733" fmla="*/ 5479265 w 6891715"/>
                <a:gd name="connsiteY3733" fmla="*/ 1650112 h 6367455"/>
                <a:gd name="connsiteX3734" fmla="*/ 5532296 w 6891715"/>
                <a:gd name="connsiteY3734" fmla="*/ 1657096 h 6367455"/>
                <a:gd name="connsiteX3735" fmla="*/ 5561829 w 6891715"/>
                <a:gd name="connsiteY3735" fmla="*/ 1686618 h 6367455"/>
                <a:gd name="connsiteX3736" fmla="*/ 5580247 w 6891715"/>
                <a:gd name="connsiteY3736" fmla="*/ 1706299 h 6367455"/>
                <a:gd name="connsiteX3737" fmla="*/ 5605016 w 6891715"/>
                <a:gd name="connsiteY3737" fmla="*/ 1717410 h 6367455"/>
                <a:gd name="connsiteX3738" fmla="*/ 5625975 w 6891715"/>
                <a:gd name="connsiteY3738" fmla="*/ 1744710 h 6367455"/>
                <a:gd name="connsiteX3739" fmla="*/ 5623117 w 6891715"/>
                <a:gd name="connsiteY3739" fmla="*/ 1777089 h 6367455"/>
                <a:gd name="connsiteX3740" fmla="*/ 5640265 w 6891715"/>
                <a:gd name="connsiteY3740" fmla="*/ 1768836 h 6367455"/>
                <a:gd name="connsiteX3741" fmla="*/ 5644075 w 6891715"/>
                <a:gd name="connsiteY3741" fmla="*/ 1753915 h 6367455"/>
                <a:gd name="connsiteX3742" fmla="*/ 5659000 w 6891715"/>
                <a:gd name="connsiteY3742" fmla="*/ 1752963 h 6367455"/>
                <a:gd name="connsiteX3743" fmla="*/ 5658683 w 6891715"/>
                <a:gd name="connsiteY3743" fmla="*/ 1700268 h 6367455"/>
                <a:gd name="connsiteX3744" fmla="*/ 5642805 w 6891715"/>
                <a:gd name="connsiteY3744" fmla="*/ 1692967 h 6367455"/>
                <a:gd name="connsiteX3745" fmla="*/ 5625657 w 6891715"/>
                <a:gd name="connsiteY3745" fmla="*/ 1702490 h 6367455"/>
                <a:gd name="connsiteX3746" fmla="*/ 5612955 w 6891715"/>
                <a:gd name="connsiteY3746" fmla="*/ 1698364 h 6367455"/>
                <a:gd name="connsiteX3747" fmla="*/ 5586598 w 6891715"/>
                <a:gd name="connsiteY3747" fmla="*/ 1681856 h 6367455"/>
                <a:gd name="connsiteX3748" fmla="*/ 5563099 w 6891715"/>
                <a:gd name="connsiteY3748" fmla="*/ 1673603 h 6367455"/>
                <a:gd name="connsiteX3749" fmla="*/ 5536107 w 6891715"/>
                <a:gd name="connsiteY3749" fmla="*/ 1639954 h 6367455"/>
                <a:gd name="connsiteX3750" fmla="*/ 5533884 w 6891715"/>
                <a:gd name="connsiteY3750" fmla="*/ 1614877 h 6367455"/>
                <a:gd name="connsiteX3751" fmla="*/ 5525310 w 6891715"/>
                <a:gd name="connsiteY3751" fmla="*/ 1606306 h 6367455"/>
                <a:gd name="connsiteX3752" fmla="*/ 5520864 w 6891715"/>
                <a:gd name="connsiteY3752" fmla="*/ 1587577 h 6367455"/>
                <a:gd name="connsiteX3753" fmla="*/ 5506892 w 6891715"/>
                <a:gd name="connsiteY3753" fmla="*/ 1553928 h 6367455"/>
                <a:gd name="connsiteX3754" fmla="*/ 5487839 w 6891715"/>
                <a:gd name="connsiteY3754" fmla="*/ 1548849 h 6367455"/>
                <a:gd name="connsiteX3755" fmla="*/ 5479265 w 6891715"/>
                <a:gd name="connsiteY3755" fmla="*/ 1536469 h 6367455"/>
                <a:gd name="connsiteX3756" fmla="*/ 5447510 w 6891715"/>
                <a:gd name="connsiteY3756" fmla="*/ 1422825 h 6367455"/>
                <a:gd name="connsiteX3757" fmla="*/ 5517689 w 6891715"/>
                <a:gd name="connsiteY3757" fmla="*/ 1368543 h 6367455"/>
                <a:gd name="connsiteX3758" fmla="*/ 5523087 w 6891715"/>
                <a:gd name="connsiteY3758" fmla="*/ 1350766 h 6367455"/>
                <a:gd name="connsiteX3759" fmla="*/ 5550397 w 6891715"/>
                <a:gd name="connsiteY3759" fmla="*/ 1326958 h 6367455"/>
                <a:gd name="connsiteX3760" fmla="*/ 5594537 w 6891715"/>
                <a:gd name="connsiteY3760" fmla="*/ 1318070 h 6367455"/>
                <a:gd name="connsiteX3761" fmla="*/ 5668209 w 6891715"/>
                <a:gd name="connsiteY3761" fmla="*/ 1243789 h 6367455"/>
                <a:gd name="connsiteX3762" fmla="*/ 5664081 w 6891715"/>
                <a:gd name="connsiteY3762" fmla="*/ 1233314 h 6367455"/>
                <a:gd name="connsiteX3763" fmla="*/ 5682817 w 6891715"/>
                <a:gd name="connsiteY3763" fmla="*/ 1223790 h 6367455"/>
                <a:gd name="connsiteX3764" fmla="*/ 5685992 w 6891715"/>
                <a:gd name="connsiteY3764" fmla="*/ 1203474 h 6367455"/>
                <a:gd name="connsiteX3765" fmla="*/ 5706633 w 6891715"/>
                <a:gd name="connsiteY3765" fmla="*/ 1206649 h 6367455"/>
                <a:gd name="connsiteX3766" fmla="*/ 5719971 w 6891715"/>
                <a:gd name="connsiteY3766" fmla="*/ 1231726 h 6367455"/>
                <a:gd name="connsiteX3767" fmla="*/ 5752361 w 6891715"/>
                <a:gd name="connsiteY3767" fmla="*/ 1223156 h 6367455"/>
                <a:gd name="connsiteX3768" fmla="*/ 5769827 w 6891715"/>
                <a:gd name="connsiteY3768" fmla="*/ 1239662 h 6367455"/>
                <a:gd name="connsiteX3769" fmla="*/ 5782211 w 6891715"/>
                <a:gd name="connsiteY3769" fmla="*/ 1231092 h 6367455"/>
                <a:gd name="connsiteX3770" fmla="*/ 5791103 w 6891715"/>
                <a:gd name="connsiteY3770" fmla="*/ 1248233 h 6367455"/>
                <a:gd name="connsiteX3771" fmla="*/ 5821906 w 6891715"/>
                <a:gd name="connsiteY3771" fmla="*/ 1271724 h 6367455"/>
                <a:gd name="connsiteX3772" fmla="*/ 5786975 w 6891715"/>
                <a:gd name="connsiteY3772" fmla="*/ 1286961 h 6367455"/>
                <a:gd name="connsiteX3773" fmla="*/ 5791738 w 6891715"/>
                <a:gd name="connsiteY3773" fmla="*/ 1317435 h 6367455"/>
                <a:gd name="connsiteX3774" fmla="*/ 5799994 w 6891715"/>
                <a:gd name="connsiteY3774" fmla="*/ 1301563 h 6367455"/>
                <a:gd name="connsiteX3775" fmla="*/ 5830162 w 6891715"/>
                <a:gd name="connsiteY3775" fmla="*/ 1286644 h 6367455"/>
                <a:gd name="connsiteX3776" fmla="*/ 5851756 w 6891715"/>
                <a:gd name="connsiteY3776" fmla="*/ 1302198 h 6367455"/>
                <a:gd name="connsiteX3777" fmla="*/ 5844452 w 6891715"/>
                <a:gd name="connsiteY3777" fmla="*/ 1320292 h 6367455"/>
                <a:gd name="connsiteX3778" fmla="*/ 5862870 w 6891715"/>
                <a:gd name="connsiteY3778" fmla="*/ 1361242 h 6367455"/>
                <a:gd name="connsiteX3779" fmla="*/ 5894943 w 6891715"/>
                <a:gd name="connsiteY3779" fmla="*/ 1415842 h 6367455"/>
                <a:gd name="connsiteX3780" fmla="*/ 5903517 w 6891715"/>
                <a:gd name="connsiteY3780" fmla="*/ 1406319 h 6367455"/>
                <a:gd name="connsiteX3781" fmla="*/ 5872397 w 6891715"/>
                <a:gd name="connsiteY3781" fmla="*/ 1365051 h 6367455"/>
                <a:gd name="connsiteX3782" fmla="*/ 5876842 w 6891715"/>
                <a:gd name="connsiteY3782" fmla="*/ 1291723 h 6367455"/>
                <a:gd name="connsiteX3783" fmla="*/ 5860965 w 6891715"/>
                <a:gd name="connsiteY3783" fmla="*/ 1271406 h 6367455"/>
                <a:gd name="connsiteX3784" fmla="*/ 5870174 w 6891715"/>
                <a:gd name="connsiteY3784" fmla="*/ 1250455 h 6367455"/>
                <a:gd name="connsiteX3785" fmla="*/ 5882558 w 6891715"/>
                <a:gd name="connsiteY3785" fmla="*/ 1205061 h 6367455"/>
                <a:gd name="connsiteX3786" fmla="*/ 5897166 w 6891715"/>
                <a:gd name="connsiteY3786" fmla="*/ 1192364 h 6367455"/>
                <a:gd name="connsiteX3787" fmla="*/ 5902882 w 6891715"/>
                <a:gd name="connsiteY3787" fmla="*/ 1094274 h 6367455"/>
                <a:gd name="connsiteX3788" fmla="*/ 5870491 w 6891715"/>
                <a:gd name="connsiteY3788" fmla="*/ 1042849 h 6367455"/>
                <a:gd name="connsiteX3789" fmla="*/ 5859059 w 6891715"/>
                <a:gd name="connsiteY3789" fmla="*/ 1052689 h 6367455"/>
                <a:gd name="connsiteX3790" fmla="*/ 5833337 w 6891715"/>
                <a:gd name="connsiteY3790" fmla="*/ 1047610 h 6367455"/>
                <a:gd name="connsiteX3791" fmla="*/ 5835878 w 6891715"/>
                <a:gd name="connsiteY3791" fmla="*/ 979042 h 6367455"/>
                <a:gd name="connsiteX3792" fmla="*/ 5853067 w 6891715"/>
                <a:gd name="connsiteY3792" fmla="*/ 949041 h 6367455"/>
                <a:gd name="connsiteX3793" fmla="*/ 6060620 w 6891715"/>
                <a:gd name="connsiteY3793" fmla="*/ 1177406 h 6367455"/>
                <a:gd name="connsiteX3794" fmla="*/ 6891715 w 6891715"/>
                <a:gd name="connsiteY3794" fmla="*/ 3492496 h 6367455"/>
                <a:gd name="connsiteX3795" fmla="*/ 6728088 w 6891715"/>
                <a:gd name="connsiteY3795" fmla="*/ 4574786 h 6367455"/>
                <a:gd name="connsiteX3796" fmla="*/ 6699847 w 6891715"/>
                <a:gd name="connsiteY3796" fmla="*/ 4651948 h 6367455"/>
                <a:gd name="connsiteX3797" fmla="*/ 6676768 w 6891715"/>
                <a:gd name="connsiteY3797" fmla="*/ 4648009 h 6367455"/>
                <a:gd name="connsiteX3798" fmla="*/ 6661525 w 6891715"/>
                <a:gd name="connsiteY3798" fmla="*/ 4656897 h 6367455"/>
                <a:gd name="connsiteX3799" fmla="*/ 6642472 w 6891715"/>
                <a:gd name="connsiteY3799" fmla="*/ 4667056 h 6367455"/>
                <a:gd name="connsiteX3800" fmla="*/ 6630405 w 6891715"/>
                <a:gd name="connsiteY3800" fmla="*/ 4672135 h 6367455"/>
                <a:gd name="connsiteX3801" fmla="*/ 6623101 w 6891715"/>
                <a:gd name="connsiteY3801" fmla="*/ 4666421 h 6367455"/>
                <a:gd name="connsiteX3802" fmla="*/ 6612622 w 6891715"/>
                <a:gd name="connsiteY3802" fmla="*/ 4665151 h 6367455"/>
                <a:gd name="connsiteX3803" fmla="*/ 6615162 w 6891715"/>
                <a:gd name="connsiteY3803" fmla="*/ 4650548 h 6367455"/>
                <a:gd name="connsiteX3804" fmla="*/ 6607541 w 6891715"/>
                <a:gd name="connsiteY3804" fmla="*/ 4646104 h 6367455"/>
                <a:gd name="connsiteX3805" fmla="*/ 6593251 w 6891715"/>
                <a:gd name="connsiteY3805" fmla="*/ 4644517 h 6367455"/>
                <a:gd name="connsiteX3806" fmla="*/ 6562448 w 6891715"/>
                <a:gd name="connsiteY3806" fmla="*/ 4645787 h 6367455"/>
                <a:gd name="connsiteX3807" fmla="*/ 6541172 w 6891715"/>
                <a:gd name="connsiteY3807" fmla="*/ 4642295 h 6367455"/>
                <a:gd name="connsiteX3808" fmla="*/ 6527200 w 6891715"/>
                <a:gd name="connsiteY3808" fmla="*/ 4650548 h 6367455"/>
                <a:gd name="connsiteX3809" fmla="*/ 6501161 w 6891715"/>
                <a:gd name="connsiteY3809" fmla="*/ 4671818 h 6367455"/>
                <a:gd name="connsiteX3810" fmla="*/ 6482743 w 6891715"/>
                <a:gd name="connsiteY3810" fmla="*/ 4687373 h 6367455"/>
                <a:gd name="connsiteX3811" fmla="*/ 6482425 w 6891715"/>
                <a:gd name="connsiteY3811" fmla="*/ 4699753 h 6367455"/>
                <a:gd name="connsiteX3812" fmla="*/ 6465277 w 6891715"/>
                <a:gd name="connsiteY3812" fmla="*/ 4709912 h 6367455"/>
                <a:gd name="connsiteX3813" fmla="*/ 6458926 w 6891715"/>
                <a:gd name="connsiteY3813" fmla="*/ 4706737 h 6367455"/>
                <a:gd name="connsiteX3814" fmla="*/ 6448447 w 6891715"/>
                <a:gd name="connsiteY3814" fmla="*/ 4706420 h 6367455"/>
                <a:gd name="connsiteX3815" fmla="*/ 6438920 w 6891715"/>
                <a:gd name="connsiteY3815" fmla="*/ 4710229 h 6367455"/>
                <a:gd name="connsiteX3816" fmla="*/ 6430346 w 6891715"/>
                <a:gd name="connsiteY3816" fmla="*/ 4707689 h 6367455"/>
                <a:gd name="connsiteX3817" fmla="*/ 6405895 w 6891715"/>
                <a:gd name="connsiteY3817" fmla="*/ 4713403 h 6367455"/>
                <a:gd name="connsiteX3818" fmla="*/ 6398591 w 6891715"/>
                <a:gd name="connsiteY3818" fmla="*/ 4710229 h 6367455"/>
                <a:gd name="connsiteX3819" fmla="*/ 6382714 w 6891715"/>
                <a:gd name="connsiteY3819" fmla="*/ 4715308 h 6367455"/>
                <a:gd name="connsiteX3820" fmla="*/ 6364296 w 6891715"/>
                <a:gd name="connsiteY3820" fmla="*/ 4728324 h 6367455"/>
                <a:gd name="connsiteX3821" fmla="*/ 6358897 w 6891715"/>
                <a:gd name="connsiteY3821" fmla="*/ 4725149 h 6367455"/>
                <a:gd name="connsiteX3822" fmla="*/ 6348418 w 6891715"/>
                <a:gd name="connsiteY3822" fmla="*/ 4731181 h 6367455"/>
                <a:gd name="connsiteX3823" fmla="*/ 6361755 w 6891715"/>
                <a:gd name="connsiteY3823" fmla="*/ 4741022 h 6367455"/>
                <a:gd name="connsiteX3824" fmla="*/ 6358580 w 6891715"/>
                <a:gd name="connsiteY3824" fmla="*/ 4749275 h 6367455"/>
                <a:gd name="connsiteX3825" fmla="*/ 6347783 w 6891715"/>
                <a:gd name="connsiteY3825" fmla="*/ 4740704 h 6367455"/>
                <a:gd name="connsiteX3826" fmla="*/ 6342702 w 6891715"/>
                <a:gd name="connsiteY3826" fmla="*/ 4740387 h 6367455"/>
                <a:gd name="connsiteX3827" fmla="*/ 6347783 w 6891715"/>
                <a:gd name="connsiteY3827" fmla="*/ 4750863 h 6367455"/>
                <a:gd name="connsiteX3828" fmla="*/ 6348711 w 6891715"/>
                <a:gd name="connsiteY3828" fmla="*/ 4763242 h 6367455"/>
                <a:gd name="connsiteX3829" fmla="*/ 6348727 w 6891715"/>
                <a:gd name="connsiteY3829" fmla="*/ 4763250 h 6367455"/>
                <a:gd name="connsiteX3830" fmla="*/ 6348713 w 6891715"/>
                <a:gd name="connsiteY3830" fmla="*/ 4763266 h 6367455"/>
                <a:gd name="connsiteX3831" fmla="*/ 6348735 w 6891715"/>
                <a:gd name="connsiteY3831" fmla="*/ 4763561 h 6367455"/>
                <a:gd name="connsiteX3832" fmla="*/ 6348545 w 6891715"/>
                <a:gd name="connsiteY3832" fmla="*/ 4763458 h 6367455"/>
                <a:gd name="connsiteX3833" fmla="*/ 6342059 w 6891715"/>
                <a:gd name="connsiteY3833" fmla="*/ 4770869 h 6367455"/>
                <a:gd name="connsiteX3834" fmla="*/ 6330309 w 6891715"/>
                <a:gd name="connsiteY3834" fmla="*/ 4769282 h 6367455"/>
                <a:gd name="connsiteX3835" fmla="*/ 6323958 w 6891715"/>
                <a:gd name="connsiteY3835" fmla="*/ 4777535 h 6367455"/>
                <a:gd name="connsiteX3836" fmla="*/ 6316337 w 6891715"/>
                <a:gd name="connsiteY3836" fmla="*/ 4778488 h 6367455"/>
                <a:gd name="connsiteX3837" fmla="*/ 6317925 w 6891715"/>
                <a:gd name="connsiteY3837" fmla="*/ 4768964 h 6367455"/>
                <a:gd name="connsiteX3838" fmla="*/ 6305858 w 6891715"/>
                <a:gd name="connsiteY3838" fmla="*/ 4774043 h 6367455"/>
                <a:gd name="connsiteX3839" fmla="*/ 6301094 w 6891715"/>
                <a:gd name="connsiteY3839" fmla="*/ 4786424 h 6367455"/>
                <a:gd name="connsiteX3840" fmla="*/ 6296013 w 6891715"/>
                <a:gd name="connsiteY3840" fmla="*/ 4788328 h 6367455"/>
                <a:gd name="connsiteX3841" fmla="*/ 6299189 w 6891715"/>
                <a:gd name="connsiteY3841" fmla="*/ 4797852 h 6367455"/>
                <a:gd name="connsiteX3842" fmla="*/ 6295696 w 6891715"/>
                <a:gd name="connsiteY3842" fmla="*/ 4809597 h 6367455"/>
                <a:gd name="connsiteX3843" fmla="*/ 6283946 w 6891715"/>
                <a:gd name="connsiteY3843" fmla="*/ 4807057 h 6367455"/>
                <a:gd name="connsiteX3844" fmla="*/ 6280771 w 6891715"/>
                <a:gd name="connsiteY3844" fmla="*/ 4811184 h 6367455"/>
                <a:gd name="connsiteX3845" fmla="*/ 6283629 w 6891715"/>
                <a:gd name="connsiteY3845" fmla="*/ 4820707 h 6367455"/>
                <a:gd name="connsiteX3846" fmla="*/ 6276008 w 6891715"/>
                <a:gd name="connsiteY3846" fmla="*/ 4824834 h 6367455"/>
                <a:gd name="connsiteX3847" fmla="*/ 6262353 w 6891715"/>
                <a:gd name="connsiteY3847" fmla="*/ 4822294 h 6367455"/>
                <a:gd name="connsiteX3848" fmla="*/ 6252826 w 6891715"/>
                <a:gd name="connsiteY3848" fmla="*/ 4817850 h 6367455"/>
                <a:gd name="connsiteX3849" fmla="*/ 6238219 w 6891715"/>
                <a:gd name="connsiteY3849" fmla="*/ 4805788 h 6367455"/>
                <a:gd name="connsiteX3850" fmla="*/ 6229645 w 6891715"/>
                <a:gd name="connsiteY3850" fmla="*/ 4806740 h 6367455"/>
                <a:gd name="connsiteX3851" fmla="*/ 6234090 w 6891715"/>
                <a:gd name="connsiteY3851" fmla="*/ 4816263 h 6367455"/>
                <a:gd name="connsiteX3852" fmla="*/ 6241077 w 6891715"/>
                <a:gd name="connsiteY3852" fmla="*/ 4819437 h 6367455"/>
                <a:gd name="connsiteX3853" fmla="*/ 6235678 w 6891715"/>
                <a:gd name="connsiteY3853" fmla="*/ 4830230 h 6367455"/>
                <a:gd name="connsiteX3854" fmla="*/ 6222023 w 6891715"/>
                <a:gd name="connsiteY3854" fmla="*/ 4829913 h 6367455"/>
                <a:gd name="connsiteX3855" fmla="*/ 6214402 w 6891715"/>
                <a:gd name="connsiteY3855" fmla="*/ 4824199 h 6367455"/>
                <a:gd name="connsiteX3856" fmla="*/ 6210274 w 6891715"/>
                <a:gd name="connsiteY3856" fmla="*/ 4832770 h 6367455"/>
                <a:gd name="connsiteX3857" fmla="*/ 6222659 w 6891715"/>
                <a:gd name="connsiteY3857" fmla="*/ 4840389 h 6367455"/>
                <a:gd name="connsiteX3858" fmla="*/ 6215990 w 6891715"/>
                <a:gd name="connsiteY3858" fmla="*/ 4849594 h 6367455"/>
                <a:gd name="connsiteX3859" fmla="*/ 6210591 w 6891715"/>
                <a:gd name="connsiteY3859" fmla="*/ 4852769 h 6367455"/>
                <a:gd name="connsiteX3860" fmla="*/ 6213767 w 6891715"/>
                <a:gd name="connsiteY3860" fmla="*/ 4861340 h 6367455"/>
                <a:gd name="connsiteX3861" fmla="*/ 6204558 w 6891715"/>
                <a:gd name="connsiteY3861" fmla="*/ 4877847 h 6367455"/>
                <a:gd name="connsiteX3862" fmla="*/ 6200747 w 6891715"/>
                <a:gd name="connsiteY3862" fmla="*/ 4872133 h 6367455"/>
                <a:gd name="connsiteX3863" fmla="*/ 6195666 w 6891715"/>
                <a:gd name="connsiteY3863" fmla="*/ 4852134 h 6367455"/>
                <a:gd name="connsiteX3864" fmla="*/ 6187410 w 6891715"/>
                <a:gd name="connsiteY3864" fmla="*/ 4861657 h 6367455"/>
                <a:gd name="connsiteX3865" fmla="*/ 6179154 w 6891715"/>
                <a:gd name="connsiteY3865" fmla="*/ 4880386 h 6367455"/>
                <a:gd name="connsiteX3866" fmla="*/ 6191538 w 6891715"/>
                <a:gd name="connsiteY3866" fmla="*/ 4903877 h 6367455"/>
                <a:gd name="connsiteX3867" fmla="*/ 6190268 w 6891715"/>
                <a:gd name="connsiteY3867" fmla="*/ 4915305 h 6367455"/>
                <a:gd name="connsiteX3868" fmla="*/ 6178201 w 6891715"/>
                <a:gd name="connsiteY3868" fmla="*/ 4924510 h 6367455"/>
                <a:gd name="connsiteX3869" fmla="*/ 6178519 w 6891715"/>
                <a:gd name="connsiteY3869" fmla="*/ 4914035 h 6367455"/>
                <a:gd name="connsiteX3870" fmla="*/ 6176296 w 6891715"/>
                <a:gd name="connsiteY3870" fmla="*/ 4909591 h 6367455"/>
                <a:gd name="connsiteX3871" fmla="*/ 6160418 w 6891715"/>
                <a:gd name="connsiteY3871" fmla="*/ 4917844 h 6367455"/>
                <a:gd name="connsiteX3872" fmla="*/ 6158830 w 6891715"/>
                <a:gd name="connsiteY3872" fmla="*/ 4927050 h 6367455"/>
                <a:gd name="connsiteX3873" fmla="*/ 6158513 w 6891715"/>
                <a:gd name="connsiteY3873" fmla="*/ 4934034 h 6367455"/>
                <a:gd name="connsiteX3874" fmla="*/ 6158513 w 6891715"/>
                <a:gd name="connsiteY3874" fmla="*/ 4936891 h 6367455"/>
                <a:gd name="connsiteX3875" fmla="*/ 6158513 w 6891715"/>
                <a:gd name="connsiteY3875" fmla="*/ 4938795 h 6367455"/>
                <a:gd name="connsiteX3876" fmla="*/ 6161688 w 6891715"/>
                <a:gd name="connsiteY3876" fmla="*/ 4947366 h 6367455"/>
                <a:gd name="connsiteX3877" fmla="*/ 6154067 w 6891715"/>
                <a:gd name="connsiteY3877" fmla="*/ 4956572 h 6367455"/>
                <a:gd name="connsiteX3878" fmla="*/ 6141365 w 6891715"/>
                <a:gd name="connsiteY3878" fmla="*/ 4963556 h 6367455"/>
                <a:gd name="connsiteX3879" fmla="*/ 6135649 w 6891715"/>
                <a:gd name="connsiteY3879" fmla="*/ 4978475 h 6367455"/>
                <a:gd name="connsiteX3880" fmla="*/ 6122312 w 6891715"/>
                <a:gd name="connsiteY3880" fmla="*/ 4993712 h 6367455"/>
                <a:gd name="connsiteX3881" fmla="*/ 6129933 w 6891715"/>
                <a:gd name="connsiteY3881" fmla="*/ 5024187 h 6367455"/>
                <a:gd name="connsiteX3882" fmla="*/ 6136919 w 6891715"/>
                <a:gd name="connsiteY3882" fmla="*/ 5038472 h 6367455"/>
                <a:gd name="connsiteX3883" fmla="*/ 6148668 w 6891715"/>
                <a:gd name="connsiteY3883" fmla="*/ 5036250 h 6367455"/>
                <a:gd name="connsiteX3884" fmla="*/ 6154384 w 6891715"/>
                <a:gd name="connsiteY3884" fmla="*/ 5027044 h 6367455"/>
                <a:gd name="connsiteX3885" fmla="*/ 6170897 w 6891715"/>
                <a:gd name="connsiteY3885" fmla="*/ 5030853 h 6367455"/>
                <a:gd name="connsiteX3886" fmla="*/ 6175661 w 6891715"/>
                <a:gd name="connsiteY3886" fmla="*/ 5059423 h 6367455"/>
                <a:gd name="connsiteX3887" fmla="*/ 6177248 w 6891715"/>
                <a:gd name="connsiteY3887" fmla="*/ 5069898 h 6367455"/>
                <a:gd name="connsiteX3888" fmla="*/ 6190268 w 6891715"/>
                <a:gd name="connsiteY3888" fmla="*/ 5079739 h 6367455"/>
                <a:gd name="connsiteX3889" fmla="*/ 6194396 w 6891715"/>
                <a:gd name="connsiteY3889" fmla="*/ 5079739 h 6367455"/>
                <a:gd name="connsiteX3890" fmla="*/ 6197254 w 6891715"/>
                <a:gd name="connsiteY3890" fmla="*/ 5089262 h 6367455"/>
                <a:gd name="connsiteX3891" fmla="*/ 6190586 w 6891715"/>
                <a:gd name="connsiteY3891" fmla="*/ 5103864 h 6367455"/>
                <a:gd name="connsiteX3892" fmla="*/ 6188680 w 6891715"/>
                <a:gd name="connsiteY3892" fmla="*/ 5128307 h 6367455"/>
                <a:gd name="connsiteX3893" fmla="*/ 6195031 w 6891715"/>
                <a:gd name="connsiteY3893" fmla="*/ 5132434 h 6367455"/>
                <a:gd name="connsiteX3894" fmla="*/ 6206146 w 6891715"/>
                <a:gd name="connsiteY3894" fmla="*/ 5113705 h 6367455"/>
                <a:gd name="connsiteX3895" fmla="*/ 6212814 w 6891715"/>
                <a:gd name="connsiteY3895" fmla="*/ 5101325 h 6367455"/>
                <a:gd name="connsiteX3896" fmla="*/ 6214085 w 6891715"/>
                <a:gd name="connsiteY3896" fmla="*/ 5089897 h 6367455"/>
                <a:gd name="connsiteX3897" fmla="*/ 6218213 w 6891715"/>
                <a:gd name="connsiteY3897" fmla="*/ 5103547 h 6367455"/>
                <a:gd name="connsiteX3898" fmla="*/ 6212179 w 6891715"/>
                <a:gd name="connsiteY3898" fmla="*/ 5126403 h 6367455"/>
                <a:gd name="connsiteX3899" fmla="*/ 6204240 w 6891715"/>
                <a:gd name="connsiteY3899" fmla="*/ 5141957 h 6367455"/>
                <a:gd name="connsiteX3900" fmla="*/ 6206146 w 6891715"/>
                <a:gd name="connsiteY3900" fmla="*/ 5154972 h 6367455"/>
                <a:gd name="connsiteX3901" fmla="*/ 6212814 w 6891715"/>
                <a:gd name="connsiteY3901" fmla="*/ 5145767 h 6367455"/>
                <a:gd name="connsiteX3902" fmla="*/ 6213449 w 6891715"/>
                <a:gd name="connsiteY3902" fmla="*/ 5158464 h 6367455"/>
                <a:gd name="connsiteX3903" fmla="*/ 6203605 w 6891715"/>
                <a:gd name="connsiteY3903" fmla="*/ 5169575 h 6367455"/>
                <a:gd name="connsiteX3904" fmla="*/ 6197889 w 6891715"/>
                <a:gd name="connsiteY3904" fmla="*/ 5184177 h 6367455"/>
                <a:gd name="connsiteX3905" fmla="*/ 6202970 w 6891715"/>
                <a:gd name="connsiteY3905" fmla="*/ 5201319 h 6367455"/>
                <a:gd name="connsiteX3906" fmla="*/ 6235678 w 6891715"/>
                <a:gd name="connsiteY3906" fmla="*/ 5233698 h 6367455"/>
                <a:gd name="connsiteX3907" fmla="*/ 6249333 w 6891715"/>
                <a:gd name="connsiteY3907" fmla="*/ 5251157 h 6367455"/>
                <a:gd name="connsiteX3908" fmla="*/ 6260130 w 6891715"/>
                <a:gd name="connsiteY3908" fmla="*/ 5274330 h 6367455"/>
                <a:gd name="connsiteX3909" fmla="*/ 6275690 w 6891715"/>
                <a:gd name="connsiteY3909" fmla="*/ 5324168 h 6367455"/>
                <a:gd name="connsiteX3910" fmla="*/ 6291250 w 6891715"/>
                <a:gd name="connsiteY3910" fmla="*/ 5336232 h 6367455"/>
                <a:gd name="connsiteX3911" fmla="*/ 6303952 w 6891715"/>
                <a:gd name="connsiteY3911" fmla="*/ 5347977 h 6367455"/>
                <a:gd name="connsiteX3912" fmla="*/ 6297190 w 6891715"/>
                <a:gd name="connsiteY3912" fmla="*/ 5360853 h 6367455"/>
                <a:gd name="connsiteX3913" fmla="*/ 6297448 w 6891715"/>
                <a:gd name="connsiteY3913" fmla="*/ 5360940 h 6367455"/>
                <a:gd name="connsiteX3914" fmla="*/ 6303928 w 6891715"/>
                <a:gd name="connsiteY3914" fmla="*/ 5348597 h 6367455"/>
                <a:gd name="connsiteX3915" fmla="*/ 6326471 w 6891715"/>
                <a:gd name="connsiteY3915" fmla="*/ 5368282 h 6367455"/>
                <a:gd name="connsiteX3916" fmla="*/ 6343298 w 6891715"/>
                <a:gd name="connsiteY3916" fmla="*/ 5377172 h 6367455"/>
                <a:gd name="connsiteX3917" fmla="*/ 6352738 w 6891715"/>
                <a:gd name="connsiteY3917" fmla="*/ 5391437 h 6367455"/>
                <a:gd name="connsiteX3918" fmla="*/ 6270138 w 6891715"/>
                <a:gd name="connsiteY3918" fmla="*/ 5527402 h 6367455"/>
                <a:gd name="connsiteX3919" fmla="*/ 6157685 w 6891715"/>
                <a:gd name="connsiteY3919" fmla="*/ 5677783 h 6367455"/>
                <a:gd name="connsiteX3920" fmla="*/ 6151028 w 6891715"/>
                <a:gd name="connsiteY3920" fmla="*/ 5680333 h 6367455"/>
                <a:gd name="connsiteX3921" fmla="*/ 6151528 w 6891715"/>
                <a:gd name="connsiteY3921" fmla="*/ 5680898 h 6367455"/>
                <a:gd name="connsiteX3922" fmla="*/ 6124790 w 6891715"/>
                <a:gd name="connsiteY3922" fmla="*/ 5702235 h 6367455"/>
                <a:gd name="connsiteX3923" fmla="*/ 6108874 w 6891715"/>
                <a:gd name="connsiteY3923" fmla="*/ 5721342 h 6367455"/>
                <a:gd name="connsiteX3924" fmla="*/ 6108664 w 6891715"/>
                <a:gd name="connsiteY3924" fmla="*/ 5720387 h 6367455"/>
                <a:gd name="connsiteX3925" fmla="*/ 6071278 w 6891715"/>
                <a:gd name="connsiteY3925" fmla="*/ 5721342 h 6367455"/>
                <a:gd name="connsiteX3926" fmla="*/ 6010443 w 6891715"/>
                <a:gd name="connsiteY3926" fmla="*/ 5705105 h 6367455"/>
                <a:gd name="connsiteX3927" fmla="*/ 5965134 w 6891715"/>
                <a:gd name="connsiteY3927" fmla="*/ 5657668 h 6367455"/>
                <a:gd name="connsiteX3928" fmla="*/ 5954821 w 6891715"/>
                <a:gd name="connsiteY3928" fmla="*/ 5617474 h 6367455"/>
                <a:gd name="connsiteX3929" fmla="*/ 5954631 w 6891715"/>
                <a:gd name="connsiteY3929" fmla="*/ 5617583 h 6367455"/>
                <a:gd name="connsiteX3930" fmla="*/ 5954678 w 6891715"/>
                <a:gd name="connsiteY3930" fmla="*/ 5617604 h 6367455"/>
                <a:gd name="connsiteX3931" fmla="*/ 5954550 w 6891715"/>
                <a:gd name="connsiteY3931" fmla="*/ 5617629 h 6367455"/>
                <a:gd name="connsiteX3932" fmla="*/ 5954176 w 6891715"/>
                <a:gd name="connsiteY3932" fmla="*/ 5617843 h 6367455"/>
                <a:gd name="connsiteX3933" fmla="*/ 5953959 w 6891715"/>
                <a:gd name="connsiteY3933" fmla="*/ 5617746 h 6367455"/>
                <a:gd name="connsiteX3934" fmla="*/ 5903234 w 6891715"/>
                <a:gd name="connsiteY3934" fmla="*/ 5627755 h 6367455"/>
                <a:gd name="connsiteX3935" fmla="*/ 5903869 w 6891715"/>
                <a:gd name="connsiteY3935" fmla="*/ 5633783 h 6367455"/>
                <a:gd name="connsiteX3936" fmla="*/ 5906092 w 6891715"/>
                <a:gd name="connsiteY3936" fmla="*/ 5648375 h 6367455"/>
                <a:gd name="connsiteX3937" fmla="*/ 5907044 w 6891715"/>
                <a:gd name="connsiteY3937" fmla="*/ 5656623 h 6367455"/>
                <a:gd name="connsiteX3938" fmla="*/ 5908632 w 6891715"/>
                <a:gd name="connsiteY3938" fmla="*/ 5664871 h 6367455"/>
                <a:gd name="connsiteX3939" fmla="*/ 5910220 w 6891715"/>
                <a:gd name="connsiteY3939" fmla="*/ 5671850 h 6367455"/>
                <a:gd name="connsiteX3940" fmla="*/ 5911808 w 6891715"/>
                <a:gd name="connsiteY3940" fmla="*/ 5677243 h 6367455"/>
                <a:gd name="connsiteX3941" fmla="*/ 5914031 w 6891715"/>
                <a:gd name="connsiteY3941" fmla="*/ 5683270 h 6367455"/>
                <a:gd name="connsiteX3942" fmla="*/ 5916253 w 6891715"/>
                <a:gd name="connsiteY3942" fmla="*/ 5691835 h 6367455"/>
                <a:gd name="connsiteX3943" fmla="*/ 5919111 w 6891715"/>
                <a:gd name="connsiteY3943" fmla="*/ 5701987 h 6367455"/>
                <a:gd name="connsiteX3944" fmla="*/ 5921017 w 6891715"/>
                <a:gd name="connsiteY3944" fmla="*/ 5712772 h 6367455"/>
                <a:gd name="connsiteX3945" fmla="*/ 5923240 w 6891715"/>
                <a:gd name="connsiteY3945" fmla="*/ 5723558 h 6367455"/>
                <a:gd name="connsiteX3946" fmla="*/ 5925145 w 6891715"/>
                <a:gd name="connsiteY3946" fmla="*/ 5733075 h 6367455"/>
                <a:gd name="connsiteX3947" fmla="*/ 5925780 w 6891715"/>
                <a:gd name="connsiteY3947" fmla="*/ 5740371 h 6367455"/>
                <a:gd name="connsiteX3948" fmla="*/ 5925780 w 6891715"/>
                <a:gd name="connsiteY3948" fmla="*/ 5743226 h 6367455"/>
                <a:gd name="connsiteX3949" fmla="*/ 5925463 w 6891715"/>
                <a:gd name="connsiteY3949" fmla="*/ 5745130 h 6367455"/>
                <a:gd name="connsiteX3950" fmla="*/ 5924828 w 6891715"/>
                <a:gd name="connsiteY3950" fmla="*/ 5749888 h 6367455"/>
                <a:gd name="connsiteX3951" fmla="*/ 5923875 w 6891715"/>
                <a:gd name="connsiteY3951" fmla="*/ 5758453 h 6367455"/>
                <a:gd name="connsiteX3952" fmla="*/ 5923240 w 6891715"/>
                <a:gd name="connsiteY3952" fmla="*/ 5769874 h 6367455"/>
                <a:gd name="connsiteX3953" fmla="*/ 5922605 w 6891715"/>
                <a:gd name="connsiteY3953" fmla="*/ 5782563 h 6367455"/>
                <a:gd name="connsiteX3954" fmla="*/ 5922605 w 6891715"/>
                <a:gd name="connsiteY3954" fmla="*/ 5795252 h 6367455"/>
                <a:gd name="connsiteX3955" fmla="*/ 5922287 w 6891715"/>
                <a:gd name="connsiteY3955" fmla="*/ 5806989 h 6367455"/>
                <a:gd name="connsiteX3956" fmla="*/ 5922605 w 6891715"/>
                <a:gd name="connsiteY3956" fmla="*/ 5816189 h 6367455"/>
                <a:gd name="connsiteX3957" fmla="*/ 5922922 w 6891715"/>
                <a:gd name="connsiteY3957" fmla="*/ 5819361 h 6367455"/>
                <a:gd name="connsiteX3958" fmla="*/ 5923240 w 6891715"/>
                <a:gd name="connsiteY3958" fmla="*/ 5821899 h 6367455"/>
                <a:gd name="connsiteX3959" fmla="*/ 5924192 w 6891715"/>
                <a:gd name="connsiteY3959" fmla="*/ 5826975 h 6367455"/>
                <a:gd name="connsiteX3960" fmla="*/ 5925463 w 6891715"/>
                <a:gd name="connsiteY3960" fmla="*/ 5836175 h 6367455"/>
                <a:gd name="connsiteX3961" fmla="*/ 5928321 w 6891715"/>
                <a:gd name="connsiteY3961" fmla="*/ 5859015 h 6367455"/>
                <a:gd name="connsiteX3962" fmla="*/ 5931496 w 6891715"/>
                <a:gd name="connsiteY3962" fmla="*/ 5889786 h 6367455"/>
                <a:gd name="connsiteX3963" fmla="*/ 5891802 w 6891715"/>
                <a:gd name="connsiteY3963" fmla="*/ 5911675 h 6367455"/>
                <a:gd name="connsiteX3964" fmla="*/ 5867985 w 6891715"/>
                <a:gd name="connsiteY3964" fmla="*/ 5892007 h 6367455"/>
                <a:gd name="connsiteX3965" fmla="*/ 5834006 w 6891715"/>
                <a:gd name="connsiteY3965" fmla="*/ 5896131 h 6367455"/>
                <a:gd name="connsiteX3966" fmla="*/ 5807014 w 6891715"/>
                <a:gd name="connsiteY3966" fmla="*/ 5906282 h 6367455"/>
                <a:gd name="connsiteX3967" fmla="*/ 5779387 w 6891715"/>
                <a:gd name="connsiteY3967" fmla="*/ 5900572 h 6367455"/>
                <a:gd name="connsiteX3968" fmla="*/ 5720956 w 6891715"/>
                <a:gd name="connsiteY3968" fmla="*/ 5935467 h 6367455"/>
                <a:gd name="connsiteX3969" fmla="*/ 5698092 w 6891715"/>
                <a:gd name="connsiteY3969" fmla="*/ 5915164 h 6367455"/>
                <a:gd name="connsiteX3970" fmla="*/ 5652047 w 6891715"/>
                <a:gd name="connsiteY3970" fmla="*/ 5929440 h 6367455"/>
                <a:gd name="connsiteX3971" fmla="*/ 5585360 w 6891715"/>
                <a:gd name="connsiteY3971" fmla="*/ 5938322 h 6367455"/>
                <a:gd name="connsiteX3972" fmla="*/ 5474215 w 6891715"/>
                <a:gd name="connsiteY3972" fmla="*/ 5985272 h 6367455"/>
                <a:gd name="connsiteX3973" fmla="*/ 5431027 w 6891715"/>
                <a:gd name="connsiteY3973" fmla="*/ 5995741 h 6367455"/>
                <a:gd name="connsiteX3974" fmla="*/ 5379583 w 6891715"/>
                <a:gd name="connsiteY3974" fmla="*/ 5956721 h 6367455"/>
                <a:gd name="connsiteX3975" fmla="*/ 5337983 w 6891715"/>
                <a:gd name="connsiteY3975" fmla="*/ 5954818 h 6367455"/>
                <a:gd name="connsiteX3976" fmla="*/ 5261452 w 6891715"/>
                <a:gd name="connsiteY3976" fmla="*/ 5985907 h 6367455"/>
                <a:gd name="connsiteX3977" fmla="*/ 5234142 w 6891715"/>
                <a:gd name="connsiteY3977" fmla="*/ 5983369 h 6367455"/>
                <a:gd name="connsiteX3978" fmla="*/ 5210961 w 6891715"/>
                <a:gd name="connsiteY3978" fmla="*/ 5957356 h 6367455"/>
                <a:gd name="connsiteX3979" fmla="*/ 5197623 w 6891715"/>
                <a:gd name="connsiteY3979" fmla="*/ 5967824 h 6367455"/>
                <a:gd name="connsiteX3980" fmla="*/ 5173489 w 6891715"/>
                <a:gd name="connsiteY3980" fmla="*/ 5994154 h 6367455"/>
                <a:gd name="connsiteX3981" fmla="*/ 5174759 w 6891715"/>
                <a:gd name="connsiteY3981" fmla="*/ 6030953 h 6367455"/>
                <a:gd name="connsiteX3982" fmla="*/ 5150625 w 6891715"/>
                <a:gd name="connsiteY3982" fmla="*/ 6049987 h 6367455"/>
                <a:gd name="connsiteX3983" fmla="*/ 5148720 w 6891715"/>
                <a:gd name="connsiteY3983" fmla="*/ 6075682 h 6367455"/>
                <a:gd name="connsiteX3984" fmla="*/ 5130619 w 6891715"/>
                <a:gd name="connsiteY3984" fmla="*/ 6078855 h 6367455"/>
                <a:gd name="connsiteX3985" fmla="*/ 5123633 w 6891715"/>
                <a:gd name="connsiteY3985" fmla="*/ 6088054 h 6367455"/>
                <a:gd name="connsiteX3986" fmla="*/ 5108708 w 6891715"/>
                <a:gd name="connsiteY3986" fmla="*/ 6085834 h 6367455"/>
                <a:gd name="connsiteX3987" fmla="*/ 5112518 w 6891715"/>
                <a:gd name="connsiteY3987" fmla="*/ 6077903 h 6367455"/>
                <a:gd name="connsiteX3988" fmla="*/ 5105214 w 6891715"/>
                <a:gd name="connsiteY3988" fmla="*/ 6066483 h 6367455"/>
                <a:gd name="connsiteX3989" fmla="*/ 5097911 w 6891715"/>
                <a:gd name="connsiteY3989" fmla="*/ 6052842 h 6367455"/>
                <a:gd name="connsiteX3990" fmla="*/ 5104897 w 6891715"/>
                <a:gd name="connsiteY3990" fmla="*/ 6028415 h 6367455"/>
                <a:gd name="connsiteX3991" fmla="*/ 5133159 w 6891715"/>
                <a:gd name="connsiteY3991" fmla="*/ 6005257 h 6367455"/>
                <a:gd name="connsiteX3992" fmla="*/ 5134112 w 6891715"/>
                <a:gd name="connsiteY3992" fmla="*/ 5986224 h 6367455"/>
                <a:gd name="connsiteX3993" fmla="*/ 5116329 w 6891715"/>
                <a:gd name="connsiteY3993" fmla="*/ 5973852 h 6367455"/>
                <a:gd name="connsiteX3994" fmla="*/ 5093782 w 6891715"/>
                <a:gd name="connsiteY3994" fmla="*/ 5989713 h 6367455"/>
                <a:gd name="connsiteX3995" fmla="*/ 5084573 w 6891715"/>
                <a:gd name="connsiteY3995" fmla="*/ 6005575 h 6367455"/>
                <a:gd name="connsiteX3996" fmla="*/ 5073141 w 6891715"/>
                <a:gd name="connsiteY3996" fmla="*/ 6016043 h 6367455"/>
                <a:gd name="connsiteX3997" fmla="*/ 5035987 w 6891715"/>
                <a:gd name="connsiteY3997" fmla="*/ 6013505 h 6367455"/>
                <a:gd name="connsiteX3998" fmla="*/ 5021062 w 6891715"/>
                <a:gd name="connsiteY3998" fmla="*/ 5997644 h 6367455"/>
                <a:gd name="connsiteX3999" fmla="*/ 4988036 w 6891715"/>
                <a:gd name="connsiteY3999" fmla="*/ 5989713 h 6367455"/>
                <a:gd name="connsiteX4000" fmla="*/ 4966125 w 6891715"/>
                <a:gd name="connsiteY4000" fmla="*/ 6007795 h 6367455"/>
                <a:gd name="connsiteX4001" fmla="*/ 4944848 w 6891715"/>
                <a:gd name="connsiteY4001" fmla="*/ 6018264 h 6367455"/>
                <a:gd name="connsiteX4002" fmla="*/ 4934687 w 6891715"/>
                <a:gd name="connsiteY4002" fmla="*/ 6043642 h 6367455"/>
                <a:gd name="connsiteX4003" fmla="*/ 4913410 w 6891715"/>
                <a:gd name="connsiteY4003" fmla="*/ 6049035 h 6367455"/>
                <a:gd name="connsiteX4004" fmla="*/ 4903249 w 6891715"/>
                <a:gd name="connsiteY4004" fmla="*/ 6067117 h 6367455"/>
                <a:gd name="connsiteX4005" fmla="*/ 4857520 w 6891715"/>
                <a:gd name="connsiteY4005" fmla="*/ 6070607 h 6367455"/>
                <a:gd name="connsiteX4006" fmla="*/ 4836562 w 6891715"/>
                <a:gd name="connsiteY4006" fmla="*/ 6068703 h 6367455"/>
                <a:gd name="connsiteX4007" fmla="*/ 4823859 w 6891715"/>
                <a:gd name="connsiteY4007" fmla="*/ 6077268 h 6367455"/>
                <a:gd name="connsiteX4008" fmla="*/ 4801630 w 6891715"/>
                <a:gd name="connsiteY4008" fmla="*/ 6085199 h 6367455"/>
                <a:gd name="connsiteX4009" fmla="*/ 4774003 w 6891715"/>
                <a:gd name="connsiteY4009" fmla="*/ 6068386 h 6367455"/>
                <a:gd name="connsiteX4010" fmla="*/ 4750821 w 6891715"/>
                <a:gd name="connsiteY4010" fmla="*/ 6037932 h 6367455"/>
                <a:gd name="connsiteX4011" fmla="*/ 4727957 w 6891715"/>
                <a:gd name="connsiteY4011" fmla="*/ 6027781 h 6367455"/>
                <a:gd name="connsiteX4012" fmla="*/ 4707951 w 6891715"/>
                <a:gd name="connsiteY4012" fmla="*/ 6010968 h 6367455"/>
                <a:gd name="connsiteX4013" fmla="*/ 4689851 w 6891715"/>
                <a:gd name="connsiteY4013" fmla="*/ 6006844 h 6367455"/>
                <a:gd name="connsiteX4014" fmla="*/ 4665399 w 6891715"/>
                <a:gd name="connsiteY4014" fmla="*/ 5992568 h 6367455"/>
                <a:gd name="connsiteX4015" fmla="*/ 4627292 w 6891715"/>
                <a:gd name="connsiteY4015" fmla="*/ 5989713 h 6367455"/>
                <a:gd name="connsiteX4016" fmla="*/ 4610462 w 6891715"/>
                <a:gd name="connsiteY4016" fmla="*/ 6002402 h 6367455"/>
                <a:gd name="connsiteX4017" fmla="*/ 4606333 w 6891715"/>
                <a:gd name="connsiteY4017" fmla="*/ 6020484 h 6367455"/>
                <a:gd name="connsiteX4018" fmla="*/ 4605698 w 6891715"/>
                <a:gd name="connsiteY4018" fmla="*/ 6034125 h 6367455"/>
                <a:gd name="connsiteX4019" fmla="*/ 4582517 w 6891715"/>
                <a:gd name="connsiteY4019" fmla="*/ 6058552 h 6367455"/>
                <a:gd name="connsiteX4020" fmla="*/ 4568862 w 6891715"/>
                <a:gd name="connsiteY4020" fmla="*/ 6058552 h 6367455"/>
                <a:gd name="connsiteX4021" fmla="*/ 4569497 w 6891715"/>
                <a:gd name="connsiteY4021" fmla="*/ 6051256 h 6367455"/>
                <a:gd name="connsiteX4022" fmla="*/ 4563463 w 6891715"/>
                <a:gd name="connsiteY4022" fmla="*/ 6051256 h 6367455"/>
                <a:gd name="connsiteX4023" fmla="*/ 4557112 w 6891715"/>
                <a:gd name="connsiteY4023" fmla="*/ 6066165 h 6367455"/>
                <a:gd name="connsiteX4024" fmla="*/ 4544410 w 6891715"/>
                <a:gd name="connsiteY4024" fmla="*/ 6071241 h 6367455"/>
                <a:gd name="connsiteX4025" fmla="*/ 4526309 w 6891715"/>
                <a:gd name="connsiteY4025" fmla="*/ 6076951 h 6367455"/>
                <a:gd name="connsiteX4026" fmla="*/ 4501222 w 6891715"/>
                <a:gd name="connsiteY4026" fmla="*/ 6073144 h 6367455"/>
                <a:gd name="connsiteX4027" fmla="*/ 4480581 w 6891715"/>
                <a:gd name="connsiteY4027" fmla="*/ 6058235 h 6367455"/>
                <a:gd name="connsiteX4028" fmla="*/ 4455176 w 6891715"/>
                <a:gd name="connsiteY4028" fmla="*/ 6030319 h 6367455"/>
                <a:gd name="connsiteX4029" fmla="*/ 4452636 w 6891715"/>
                <a:gd name="connsiteY4029" fmla="*/ 6011285 h 6367455"/>
                <a:gd name="connsiteX4030" fmla="*/ 4435805 w 6891715"/>
                <a:gd name="connsiteY4030" fmla="*/ 6006209 h 6367455"/>
                <a:gd name="connsiteX4031" fmla="*/ 4440251 w 6891715"/>
                <a:gd name="connsiteY4031" fmla="*/ 6023974 h 6367455"/>
                <a:gd name="connsiteX4032" fmla="*/ 4422151 w 6891715"/>
                <a:gd name="connsiteY4032" fmla="*/ 6025243 h 6367455"/>
                <a:gd name="connsiteX4033" fmla="*/ 4409448 w 6891715"/>
                <a:gd name="connsiteY4033" fmla="*/ 6012554 h 6367455"/>
                <a:gd name="connsiteX4034" fmla="*/ 4402144 w 6891715"/>
                <a:gd name="connsiteY4034" fmla="*/ 5999230 h 6367455"/>
                <a:gd name="connsiteX4035" fmla="*/ 4394841 w 6891715"/>
                <a:gd name="connsiteY4035" fmla="*/ 6000182 h 6367455"/>
                <a:gd name="connsiteX4036" fmla="*/ 4383091 w 6891715"/>
                <a:gd name="connsiteY4036" fmla="*/ 5992886 h 6367455"/>
                <a:gd name="connsiteX4037" fmla="*/ 4374517 w 6891715"/>
                <a:gd name="connsiteY4037" fmla="*/ 6004623 h 6367455"/>
                <a:gd name="connsiteX4038" fmla="*/ 4377693 w 6891715"/>
                <a:gd name="connsiteY4038" fmla="*/ 6021436 h 6367455"/>
                <a:gd name="connsiteX4039" fmla="*/ 4365308 w 6891715"/>
                <a:gd name="connsiteY4039" fmla="*/ 6035394 h 6367455"/>
                <a:gd name="connsiteX4040" fmla="*/ 4358957 w 6891715"/>
                <a:gd name="connsiteY4040" fmla="*/ 6041739 h 6367455"/>
                <a:gd name="connsiteX4041" fmla="*/ 4352606 w 6891715"/>
                <a:gd name="connsiteY4041" fmla="*/ 6040470 h 6367455"/>
                <a:gd name="connsiteX4042" fmla="*/ 4361180 w 6891715"/>
                <a:gd name="connsiteY4042" fmla="*/ 6029050 h 6367455"/>
                <a:gd name="connsiteX4043" fmla="*/ 4355781 w 6891715"/>
                <a:gd name="connsiteY4043" fmla="*/ 6026829 h 6367455"/>
                <a:gd name="connsiteX4044" fmla="*/ 4347207 w 6891715"/>
                <a:gd name="connsiteY4044" fmla="*/ 6033174 h 6367455"/>
                <a:gd name="connsiteX4045" fmla="*/ 4347207 w 6891715"/>
                <a:gd name="connsiteY4045" fmla="*/ 6019850 h 6367455"/>
                <a:gd name="connsiteX4046" fmla="*/ 4356416 w 6891715"/>
                <a:gd name="connsiteY4046" fmla="*/ 6010016 h 6367455"/>
                <a:gd name="connsiteX4047" fmla="*/ 4353241 w 6891715"/>
                <a:gd name="connsiteY4047" fmla="*/ 6008113 h 6367455"/>
                <a:gd name="connsiteX4048" fmla="*/ 4334187 w 6891715"/>
                <a:gd name="connsiteY4048" fmla="*/ 6009064 h 6367455"/>
                <a:gd name="connsiteX4049" fmla="*/ 4319580 w 6891715"/>
                <a:gd name="connsiteY4049" fmla="*/ 6020802 h 6367455"/>
                <a:gd name="connsiteX4050" fmla="*/ 4303702 w 6891715"/>
                <a:gd name="connsiteY4050" fmla="*/ 6016995 h 6367455"/>
                <a:gd name="connsiteX4051" fmla="*/ 4298304 w 6891715"/>
                <a:gd name="connsiteY4051" fmla="*/ 6022071 h 6367455"/>
                <a:gd name="connsiteX4052" fmla="*/ 4293223 w 6891715"/>
                <a:gd name="connsiteY4052" fmla="*/ 6018898 h 6367455"/>
                <a:gd name="connsiteX4053" fmla="*/ 4293223 w 6891715"/>
                <a:gd name="connsiteY4053" fmla="*/ 6010650 h 6367455"/>
                <a:gd name="connsiteX4054" fmla="*/ 4303384 w 6891715"/>
                <a:gd name="connsiteY4054" fmla="*/ 6002085 h 6367455"/>
                <a:gd name="connsiteX4055" fmla="*/ 4318310 w 6891715"/>
                <a:gd name="connsiteY4055" fmla="*/ 6001134 h 6367455"/>
                <a:gd name="connsiteX4056" fmla="*/ 4331965 w 6891715"/>
                <a:gd name="connsiteY4056" fmla="*/ 6001768 h 6367455"/>
                <a:gd name="connsiteX4057" fmla="*/ 4349113 w 6891715"/>
                <a:gd name="connsiteY4057" fmla="*/ 6003671 h 6367455"/>
                <a:gd name="connsiteX4058" fmla="*/ 4354511 w 6891715"/>
                <a:gd name="connsiteY4058" fmla="*/ 5993203 h 6367455"/>
                <a:gd name="connsiteX4059" fmla="*/ 4349113 w 6891715"/>
                <a:gd name="connsiteY4059" fmla="*/ 5983686 h 6367455"/>
                <a:gd name="connsiteX4060" fmla="*/ 4356099 w 6891715"/>
                <a:gd name="connsiteY4060" fmla="*/ 5978293 h 6367455"/>
                <a:gd name="connsiteX4061" fmla="*/ 4363720 w 6891715"/>
                <a:gd name="connsiteY4061" fmla="*/ 5982734 h 6367455"/>
                <a:gd name="connsiteX4062" fmla="*/ 4371977 w 6891715"/>
                <a:gd name="connsiteY4062" fmla="*/ 5974169 h 6367455"/>
                <a:gd name="connsiteX4063" fmla="*/ 4387854 w 6891715"/>
                <a:gd name="connsiteY4063" fmla="*/ 5968776 h 6367455"/>
                <a:gd name="connsiteX4064" fmla="*/ 4386902 w 6891715"/>
                <a:gd name="connsiteY4064" fmla="*/ 5965604 h 6367455"/>
                <a:gd name="connsiteX4065" fmla="*/ 4356099 w 6891715"/>
                <a:gd name="connsiteY4065" fmla="*/ 5966556 h 6367455"/>
                <a:gd name="connsiteX4066" fmla="*/ 4343397 w 6891715"/>
                <a:gd name="connsiteY4066" fmla="*/ 5965921 h 6367455"/>
                <a:gd name="connsiteX4067" fmla="*/ 4334823 w 6891715"/>
                <a:gd name="connsiteY4067" fmla="*/ 5975438 h 6367455"/>
                <a:gd name="connsiteX4068" fmla="*/ 4331012 w 6891715"/>
                <a:gd name="connsiteY4068" fmla="*/ 5976707 h 6367455"/>
                <a:gd name="connsiteX4069" fmla="*/ 4322438 w 6891715"/>
                <a:gd name="connsiteY4069" fmla="*/ 5976707 h 6367455"/>
                <a:gd name="connsiteX4070" fmla="*/ 4312911 w 6891715"/>
                <a:gd name="connsiteY4070" fmla="*/ 5972266 h 6367455"/>
                <a:gd name="connsiteX4071" fmla="*/ 4303384 w 6891715"/>
                <a:gd name="connsiteY4071" fmla="*/ 5973852 h 6367455"/>
                <a:gd name="connsiteX4072" fmla="*/ 4292905 w 6891715"/>
                <a:gd name="connsiteY4072" fmla="*/ 5986541 h 6367455"/>
                <a:gd name="connsiteX4073" fmla="*/ 4285284 w 6891715"/>
                <a:gd name="connsiteY4073" fmla="*/ 5983369 h 6367455"/>
                <a:gd name="connsiteX4074" fmla="*/ 4281156 w 6891715"/>
                <a:gd name="connsiteY4074" fmla="*/ 5969411 h 6367455"/>
                <a:gd name="connsiteX4075" fmla="*/ 4285919 w 6891715"/>
                <a:gd name="connsiteY4075" fmla="*/ 5958942 h 6367455"/>
                <a:gd name="connsiteX4076" fmla="*/ 4303067 w 6891715"/>
                <a:gd name="connsiteY4076" fmla="*/ 5956721 h 6367455"/>
                <a:gd name="connsiteX4077" fmla="*/ 4308465 w 6891715"/>
                <a:gd name="connsiteY4077" fmla="*/ 5955770 h 6367455"/>
                <a:gd name="connsiteX4078" fmla="*/ 4308465 w 6891715"/>
                <a:gd name="connsiteY4078" fmla="*/ 5947205 h 6367455"/>
                <a:gd name="connsiteX4079" fmla="*/ 4309418 w 6891715"/>
                <a:gd name="connsiteY4079" fmla="*/ 5937688 h 6367455"/>
                <a:gd name="connsiteX4080" fmla="*/ 4298939 w 6891715"/>
                <a:gd name="connsiteY4080" fmla="*/ 5937688 h 6367455"/>
                <a:gd name="connsiteX4081" fmla="*/ 4293540 w 6891715"/>
                <a:gd name="connsiteY4081" fmla="*/ 5939274 h 6367455"/>
                <a:gd name="connsiteX4082" fmla="*/ 4281791 w 6891715"/>
                <a:gd name="connsiteY4082" fmla="*/ 5928488 h 6367455"/>
                <a:gd name="connsiteX4083" fmla="*/ 4280838 w 6891715"/>
                <a:gd name="connsiteY4083" fmla="*/ 5918971 h 6367455"/>
                <a:gd name="connsiteX4084" fmla="*/ 4277345 w 6891715"/>
                <a:gd name="connsiteY4084" fmla="*/ 5909772 h 6367455"/>
                <a:gd name="connsiteX4085" fmla="*/ 4262420 w 6891715"/>
                <a:gd name="connsiteY4085" fmla="*/ 5897082 h 6367455"/>
                <a:gd name="connsiteX4086" fmla="*/ 4267818 w 6891715"/>
                <a:gd name="connsiteY4086" fmla="*/ 5891690 h 6367455"/>
                <a:gd name="connsiteX4087" fmla="*/ 4276075 w 6891715"/>
                <a:gd name="connsiteY4087" fmla="*/ 5896131 h 6367455"/>
                <a:gd name="connsiteX4088" fmla="*/ 4281473 w 6891715"/>
                <a:gd name="connsiteY4088" fmla="*/ 5884393 h 6367455"/>
                <a:gd name="connsiteX4089" fmla="*/ 4277027 w 6891715"/>
                <a:gd name="connsiteY4089" fmla="*/ 5870435 h 6367455"/>
                <a:gd name="connsiteX4090" fmla="*/ 4270359 w 6891715"/>
                <a:gd name="connsiteY4090" fmla="*/ 5863456 h 6367455"/>
                <a:gd name="connsiteX4091" fmla="*/ 4253528 w 6891715"/>
                <a:gd name="connsiteY4091" fmla="*/ 5853939 h 6367455"/>
                <a:gd name="connsiteX4092" fmla="*/ 4236380 w 6891715"/>
                <a:gd name="connsiteY4092" fmla="*/ 5828878 h 6367455"/>
                <a:gd name="connsiteX4093" fmla="*/ 4223678 w 6891715"/>
                <a:gd name="connsiteY4093" fmla="*/ 5829195 h 6367455"/>
                <a:gd name="connsiteX4094" fmla="*/ 4219550 w 6891715"/>
                <a:gd name="connsiteY4094" fmla="*/ 5843788 h 6367455"/>
                <a:gd name="connsiteX4095" fmla="*/ 4212246 w 6891715"/>
                <a:gd name="connsiteY4095" fmla="*/ 5840933 h 6367455"/>
                <a:gd name="connsiteX4096" fmla="*/ 4197321 w 6891715"/>
                <a:gd name="connsiteY4096" fmla="*/ 5826975 h 6367455"/>
                <a:gd name="connsiteX4097" fmla="*/ 4182395 w 6891715"/>
                <a:gd name="connsiteY4097" fmla="*/ 5823168 h 6367455"/>
                <a:gd name="connsiteX4098" fmla="*/ 4187476 w 6891715"/>
                <a:gd name="connsiteY4098" fmla="*/ 5806355 h 6367455"/>
                <a:gd name="connsiteX4099" fmla="*/ 4195733 w 6891715"/>
                <a:gd name="connsiteY4099" fmla="*/ 5808258 h 6367455"/>
                <a:gd name="connsiteX4100" fmla="*/ 4194145 w 6891715"/>
                <a:gd name="connsiteY4100" fmla="*/ 5814603 h 6367455"/>
                <a:gd name="connsiteX4101" fmla="*/ 4199226 w 6891715"/>
                <a:gd name="connsiteY4101" fmla="*/ 5816506 h 6367455"/>
                <a:gd name="connsiteX4102" fmla="*/ 4208435 w 6891715"/>
                <a:gd name="connsiteY4102" fmla="*/ 5805721 h 6367455"/>
                <a:gd name="connsiteX4103" fmla="*/ 4203354 w 6891715"/>
                <a:gd name="connsiteY4103" fmla="*/ 5798742 h 6367455"/>
                <a:gd name="connsiteX4104" fmla="*/ 4194780 w 6891715"/>
                <a:gd name="connsiteY4104" fmla="*/ 5794618 h 6367455"/>
                <a:gd name="connsiteX4105" fmla="*/ 4190652 w 6891715"/>
                <a:gd name="connsiteY4105" fmla="*/ 5777487 h 6367455"/>
                <a:gd name="connsiteX4106" fmla="*/ 4197956 w 6891715"/>
                <a:gd name="connsiteY4106" fmla="*/ 5775584 h 6367455"/>
                <a:gd name="connsiteX4107" fmla="*/ 4209388 w 6891715"/>
                <a:gd name="connsiteY4107" fmla="*/ 5778756 h 6367455"/>
                <a:gd name="connsiteX4108" fmla="*/ 4212881 w 6891715"/>
                <a:gd name="connsiteY4108" fmla="*/ 5790176 h 6367455"/>
                <a:gd name="connsiteX4109" fmla="*/ 4211611 w 6891715"/>
                <a:gd name="connsiteY4109" fmla="*/ 5800645 h 6367455"/>
                <a:gd name="connsiteX4110" fmla="*/ 4216056 w 6891715"/>
                <a:gd name="connsiteY4110" fmla="*/ 5809210 h 6367455"/>
                <a:gd name="connsiteX4111" fmla="*/ 4226536 w 6891715"/>
                <a:gd name="connsiteY4111" fmla="*/ 5812382 h 6367455"/>
                <a:gd name="connsiteX4112" fmla="*/ 4223360 w 6891715"/>
                <a:gd name="connsiteY4112" fmla="*/ 5800645 h 6367455"/>
                <a:gd name="connsiteX4113" fmla="*/ 4225583 w 6891715"/>
                <a:gd name="connsiteY4113" fmla="*/ 5795252 h 6367455"/>
                <a:gd name="connsiteX4114" fmla="*/ 4229711 w 6891715"/>
                <a:gd name="connsiteY4114" fmla="*/ 5798424 h 6367455"/>
                <a:gd name="connsiteX4115" fmla="*/ 4230982 w 6891715"/>
                <a:gd name="connsiteY4115" fmla="*/ 5812382 h 6367455"/>
                <a:gd name="connsiteX4116" fmla="*/ 4242414 w 6891715"/>
                <a:gd name="connsiteY4116" fmla="*/ 5805403 h 6367455"/>
                <a:gd name="connsiteX4117" fmla="*/ 4256386 w 6891715"/>
                <a:gd name="connsiteY4117" fmla="*/ 5807624 h 6367455"/>
                <a:gd name="connsiteX4118" fmla="*/ 4273217 w 6891715"/>
                <a:gd name="connsiteY4118" fmla="*/ 5807624 h 6367455"/>
                <a:gd name="connsiteX4119" fmla="*/ 4266865 w 6891715"/>
                <a:gd name="connsiteY4119" fmla="*/ 5799059 h 6367455"/>
                <a:gd name="connsiteX4120" fmla="*/ 4252258 w 6891715"/>
                <a:gd name="connsiteY4120" fmla="*/ 5798107 h 6367455"/>
                <a:gd name="connsiteX4121" fmla="*/ 4244637 w 6891715"/>
                <a:gd name="connsiteY4121" fmla="*/ 5797473 h 6367455"/>
                <a:gd name="connsiteX4122" fmla="*/ 4238285 w 6891715"/>
                <a:gd name="connsiteY4122" fmla="*/ 5789859 h 6367455"/>
                <a:gd name="connsiteX4123" fmla="*/ 4227488 w 6891715"/>
                <a:gd name="connsiteY4123" fmla="*/ 5772412 h 6367455"/>
                <a:gd name="connsiteX4124" fmla="*/ 4233840 w 6891715"/>
                <a:gd name="connsiteY4124" fmla="*/ 5763846 h 6367455"/>
                <a:gd name="connsiteX4125" fmla="*/ 4241143 w 6891715"/>
                <a:gd name="connsiteY4125" fmla="*/ 5767653 h 6367455"/>
                <a:gd name="connsiteX4126" fmla="*/ 4251623 w 6891715"/>
                <a:gd name="connsiteY4126" fmla="*/ 5754964 h 6367455"/>
                <a:gd name="connsiteX4127" fmla="*/ 4255751 w 6891715"/>
                <a:gd name="connsiteY4127" fmla="*/ 5744495 h 6367455"/>
                <a:gd name="connsiteX4128" fmla="*/ 4252575 w 6891715"/>
                <a:gd name="connsiteY4128" fmla="*/ 5740371 h 6367455"/>
                <a:gd name="connsiteX4129" fmla="*/ 4238603 w 6891715"/>
                <a:gd name="connsiteY4129" fmla="*/ 5746716 h 6367455"/>
                <a:gd name="connsiteX4130" fmla="*/ 4234475 w 6891715"/>
                <a:gd name="connsiteY4130" fmla="*/ 5742592 h 6367455"/>
                <a:gd name="connsiteX4131" fmla="*/ 4233204 w 6891715"/>
                <a:gd name="connsiteY4131" fmla="*/ 5727682 h 6367455"/>
                <a:gd name="connsiteX4132" fmla="*/ 4239873 w 6891715"/>
                <a:gd name="connsiteY4132" fmla="*/ 5720386 h 6367455"/>
                <a:gd name="connsiteX4133" fmla="*/ 4233204 w 6891715"/>
                <a:gd name="connsiteY4133" fmla="*/ 5713407 h 6367455"/>
                <a:gd name="connsiteX4134" fmla="*/ 4222725 w 6891715"/>
                <a:gd name="connsiteY4134" fmla="*/ 5707062 h 6367455"/>
                <a:gd name="connsiteX4135" fmla="*/ 4219232 w 6891715"/>
                <a:gd name="connsiteY4135" fmla="*/ 5699449 h 6367455"/>
                <a:gd name="connsiteX4136" fmla="*/ 4212881 w 6891715"/>
                <a:gd name="connsiteY4136" fmla="*/ 5699449 h 6367455"/>
                <a:gd name="connsiteX4137" fmla="*/ 4212881 w 6891715"/>
                <a:gd name="connsiteY4137" fmla="*/ 5690249 h 6367455"/>
                <a:gd name="connsiteX4138" fmla="*/ 4220185 w 6891715"/>
                <a:gd name="connsiteY4138" fmla="*/ 5690884 h 6367455"/>
                <a:gd name="connsiteX4139" fmla="*/ 4235110 w 6891715"/>
                <a:gd name="connsiteY4139" fmla="*/ 5686760 h 6367455"/>
                <a:gd name="connsiteX4140" fmla="*/ 4235110 w 6891715"/>
                <a:gd name="connsiteY4140" fmla="*/ 5682636 h 6367455"/>
                <a:gd name="connsiteX4141" fmla="*/ 4246859 w 6891715"/>
                <a:gd name="connsiteY4141" fmla="*/ 5681367 h 6367455"/>
                <a:gd name="connsiteX4142" fmla="*/ 4251623 w 6891715"/>
                <a:gd name="connsiteY4142" fmla="*/ 5673119 h 6367455"/>
                <a:gd name="connsiteX4143" fmla="*/ 4248447 w 6891715"/>
                <a:gd name="connsiteY4143" fmla="*/ 5663285 h 6367455"/>
                <a:gd name="connsiteX4144" fmla="*/ 4221455 w 6891715"/>
                <a:gd name="connsiteY4144" fmla="*/ 5672167 h 6367455"/>
                <a:gd name="connsiteX4145" fmla="*/ 4208435 w 6891715"/>
                <a:gd name="connsiteY4145" fmla="*/ 5672167 h 6367455"/>
                <a:gd name="connsiteX4146" fmla="*/ 4193827 w 6891715"/>
                <a:gd name="connsiteY4146" fmla="*/ 5671216 h 6367455"/>
                <a:gd name="connsiteX4147" fmla="*/ 4182078 w 6891715"/>
                <a:gd name="connsiteY4147" fmla="*/ 5684856 h 6367455"/>
                <a:gd name="connsiteX4148" fmla="*/ 4167153 w 6891715"/>
                <a:gd name="connsiteY4148" fmla="*/ 5685491 h 6367455"/>
                <a:gd name="connsiteX4149" fmla="*/ 4168105 w 6891715"/>
                <a:gd name="connsiteY4149" fmla="*/ 5672484 h 6367455"/>
                <a:gd name="connsiteX4150" fmla="*/ 4172551 w 6891715"/>
                <a:gd name="connsiteY4150" fmla="*/ 5665188 h 6367455"/>
                <a:gd name="connsiteX4151" fmla="*/ 4173504 w 6891715"/>
                <a:gd name="connsiteY4151" fmla="*/ 5651547 h 6367455"/>
                <a:gd name="connsiteX4152" fmla="*/ 4169058 w 6891715"/>
                <a:gd name="connsiteY4152" fmla="*/ 5637906 h 6367455"/>
                <a:gd name="connsiteX4153" fmla="*/ 4176362 w 6891715"/>
                <a:gd name="connsiteY4153" fmla="*/ 5618873 h 6367455"/>
                <a:gd name="connsiteX4154" fmla="*/ 4195098 w 6891715"/>
                <a:gd name="connsiteY4154" fmla="*/ 5603011 h 6367455"/>
                <a:gd name="connsiteX4155" fmla="*/ 4196050 w 6891715"/>
                <a:gd name="connsiteY4155" fmla="*/ 5595715 h 6367455"/>
                <a:gd name="connsiteX4156" fmla="*/ 4205260 w 6891715"/>
                <a:gd name="connsiteY4156" fmla="*/ 5583978 h 6367455"/>
                <a:gd name="connsiteX4157" fmla="*/ 4219232 w 6891715"/>
                <a:gd name="connsiteY4157" fmla="*/ 5580805 h 6367455"/>
                <a:gd name="connsiteX4158" fmla="*/ 4230982 w 6891715"/>
                <a:gd name="connsiteY4158" fmla="*/ 5565896 h 6367455"/>
                <a:gd name="connsiteX4159" fmla="*/ 4244637 w 6891715"/>
                <a:gd name="connsiteY4159" fmla="*/ 5563358 h 6367455"/>
                <a:gd name="connsiteX4160" fmla="*/ 4257021 w 6891715"/>
                <a:gd name="connsiteY4160" fmla="*/ 5561454 h 6367455"/>
                <a:gd name="connsiteX4161" fmla="*/ 4264643 w 6891715"/>
                <a:gd name="connsiteY4161" fmla="*/ 5553841 h 6367455"/>
                <a:gd name="connsiteX4162" fmla="*/ 4280520 w 6891715"/>
                <a:gd name="connsiteY4162" fmla="*/ 5557013 h 6367455"/>
                <a:gd name="connsiteX4163" fmla="*/ 4286872 w 6891715"/>
                <a:gd name="connsiteY4163" fmla="*/ 5570337 h 6367455"/>
                <a:gd name="connsiteX4164" fmla="*/ 4295128 w 6891715"/>
                <a:gd name="connsiteY4164" fmla="*/ 5575730 h 6367455"/>
                <a:gd name="connsiteX4165" fmla="*/ 4318627 w 6891715"/>
                <a:gd name="connsiteY4165" fmla="*/ 5575412 h 6367455"/>
                <a:gd name="connsiteX4166" fmla="*/ 4327201 w 6891715"/>
                <a:gd name="connsiteY4166" fmla="*/ 5566847 h 6367455"/>
                <a:gd name="connsiteX4167" fmla="*/ 4310053 w 6891715"/>
                <a:gd name="connsiteY4167" fmla="*/ 5556696 h 6367455"/>
                <a:gd name="connsiteX4168" fmla="*/ 4311323 w 6891715"/>
                <a:gd name="connsiteY4168" fmla="*/ 5550351 h 6367455"/>
                <a:gd name="connsiteX4169" fmla="*/ 4326884 w 6891715"/>
                <a:gd name="connsiteY4169" fmla="*/ 5547813 h 6367455"/>
                <a:gd name="connsiteX4170" fmla="*/ 4345937 w 6891715"/>
                <a:gd name="connsiteY4170" fmla="*/ 5550034 h 6367455"/>
                <a:gd name="connsiteX4171" fmla="*/ 4345302 w 6891715"/>
                <a:gd name="connsiteY4171" fmla="*/ 5558599 h 6367455"/>
                <a:gd name="connsiteX4172" fmla="*/ 4334505 w 6891715"/>
                <a:gd name="connsiteY4172" fmla="*/ 5560503 h 6367455"/>
                <a:gd name="connsiteX4173" fmla="*/ 4358957 w 6891715"/>
                <a:gd name="connsiteY4173" fmla="*/ 5572875 h 6367455"/>
                <a:gd name="connsiteX4174" fmla="*/ 4384361 w 6891715"/>
                <a:gd name="connsiteY4174" fmla="*/ 5570971 h 6367455"/>
                <a:gd name="connsiteX4175" fmla="*/ 4414847 w 6891715"/>
                <a:gd name="connsiteY4175" fmla="*/ 5562089 h 6367455"/>
                <a:gd name="connsiteX4176" fmla="*/ 4437076 w 6891715"/>
                <a:gd name="connsiteY4176" fmla="*/ 5559551 h 6367455"/>
                <a:gd name="connsiteX4177" fmla="*/ 4446602 w 6891715"/>
                <a:gd name="connsiteY4177" fmla="*/ 5562723 h 6367455"/>
                <a:gd name="connsiteX4178" fmla="*/ 4458352 w 6891715"/>
                <a:gd name="connsiteY4178" fmla="*/ 5562723 h 6367455"/>
                <a:gd name="connsiteX4179" fmla="*/ 4458034 w 6891715"/>
                <a:gd name="connsiteY4179" fmla="*/ 5550034 h 6367455"/>
                <a:gd name="connsiteX4180" fmla="*/ 4452636 w 6891715"/>
                <a:gd name="connsiteY4180" fmla="*/ 5546862 h 6367455"/>
                <a:gd name="connsiteX4181" fmla="*/ 4438346 w 6891715"/>
                <a:gd name="connsiteY4181" fmla="*/ 5551303 h 6367455"/>
                <a:gd name="connsiteX4182" fmla="*/ 4430725 w 6891715"/>
                <a:gd name="connsiteY4182" fmla="*/ 5547179 h 6367455"/>
                <a:gd name="connsiteX4183" fmla="*/ 4421198 w 6891715"/>
                <a:gd name="connsiteY4183" fmla="*/ 5540834 h 6367455"/>
                <a:gd name="connsiteX4184" fmla="*/ 4438981 w 6891715"/>
                <a:gd name="connsiteY4184" fmla="*/ 5533221 h 6367455"/>
                <a:gd name="connsiteX4185" fmla="*/ 4442157 w 6891715"/>
                <a:gd name="connsiteY4185" fmla="*/ 5528145 h 6367455"/>
                <a:gd name="connsiteX4186" fmla="*/ 4469784 w 6891715"/>
                <a:gd name="connsiteY4186" fmla="*/ 5528780 h 6367455"/>
                <a:gd name="connsiteX4187" fmla="*/ 4481534 w 6891715"/>
                <a:gd name="connsiteY4187" fmla="*/ 5527828 h 6367455"/>
                <a:gd name="connsiteX4188" fmla="*/ 4484074 w 6891715"/>
                <a:gd name="connsiteY4188" fmla="*/ 5521483 h 6367455"/>
                <a:gd name="connsiteX4189" fmla="*/ 4503445 w 6891715"/>
                <a:gd name="connsiteY4189" fmla="*/ 5522118 h 6367455"/>
                <a:gd name="connsiteX4190" fmla="*/ 4525674 w 6891715"/>
                <a:gd name="connsiteY4190" fmla="*/ 5523070 h 6367455"/>
                <a:gd name="connsiteX4191" fmla="*/ 4518053 w 6891715"/>
                <a:gd name="connsiteY4191" fmla="*/ 5517677 h 6367455"/>
                <a:gd name="connsiteX4192" fmla="*/ 4503445 w 6891715"/>
                <a:gd name="connsiteY4192" fmla="*/ 5516091 h 6367455"/>
                <a:gd name="connsiteX4193" fmla="*/ 4489473 w 6891715"/>
                <a:gd name="connsiteY4193" fmla="*/ 5516091 h 6367455"/>
                <a:gd name="connsiteX4194" fmla="*/ 4484074 w 6891715"/>
                <a:gd name="connsiteY4194" fmla="*/ 5521483 h 6367455"/>
                <a:gd name="connsiteX4195" fmla="*/ 4471372 w 6891715"/>
                <a:gd name="connsiteY4195" fmla="*/ 5518311 h 6367455"/>
                <a:gd name="connsiteX4196" fmla="*/ 4466291 w 6891715"/>
                <a:gd name="connsiteY4196" fmla="*/ 5513236 h 6367455"/>
                <a:gd name="connsiteX4197" fmla="*/ 4467244 w 6891715"/>
                <a:gd name="connsiteY4197" fmla="*/ 5502767 h 6367455"/>
                <a:gd name="connsiteX4198" fmla="*/ 4457717 w 6891715"/>
                <a:gd name="connsiteY4198" fmla="*/ 5498326 h 6367455"/>
                <a:gd name="connsiteX4199" fmla="*/ 4449143 w 6891715"/>
                <a:gd name="connsiteY4199" fmla="*/ 5491030 h 6367455"/>
                <a:gd name="connsiteX4200" fmla="*/ 4451366 w 6891715"/>
                <a:gd name="connsiteY4200" fmla="*/ 5488174 h 6367455"/>
                <a:gd name="connsiteX4201" fmla="*/ 4445967 w 6891715"/>
                <a:gd name="connsiteY4201" fmla="*/ 5484050 h 6367455"/>
                <a:gd name="connsiteX4202" fmla="*/ 4450413 w 6891715"/>
                <a:gd name="connsiteY4202" fmla="*/ 5474216 h 6367455"/>
                <a:gd name="connsiteX4203" fmla="*/ 4454224 w 6891715"/>
                <a:gd name="connsiteY4203" fmla="*/ 5462796 h 6367455"/>
                <a:gd name="connsiteX4204" fmla="*/ 4471054 w 6891715"/>
                <a:gd name="connsiteY4204" fmla="*/ 5460576 h 6367455"/>
                <a:gd name="connsiteX4205" fmla="*/ 4485979 w 6891715"/>
                <a:gd name="connsiteY4205" fmla="*/ 5470727 h 6367455"/>
                <a:gd name="connsiteX4206" fmla="*/ 4497729 w 6891715"/>
                <a:gd name="connsiteY4206" fmla="*/ 5466603 h 6367455"/>
                <a:gd name="connsiteX4207" fmla="*/ 4519005 w 6891715"/>
                <a:gd name="connsiteY4207" fmla="*/ 5472630 h 6367455"/>
                <a:gd name="connsiteX4208" fmla="*/ 4540282 w 6891715"/>
                <a:gd name="connsiteY4208" fmla="*/ 5474216 h 6367455"/>
                <a:gd name="connsiteX4209" fmla="*/ 4576801 w 6891715"/>
                <a:gd name="connsiteY4209" fmla="*/ 5462796 h 6367455"/>
                <a:gd name="connsiteX4210" fmla="*/ 4615225 w 6891715"/>
                <a:gd name="connsiteY4210" fmla="*/ 5473899 h 6367455"/>
                <a:gd name="connsiteX4211" fmla="*/ 4632055 w 6891715"/>
                <a:gd name="connsiteY4211" fmla="*/ 5472630 h 6367455"/>
                <a:gd name="connsiteX4212" fmla="*/ 4660635 w 6891715"/>
                <a:gd name="connsiteY4212" fmla="*/ 5469141 h 6367455"/>
                <a:gd name="connsiteX4213" fmla="*/ 4667939 w 6891715"/>
                <a:gd name="connsiteY4213" fmla="*/ 5447252 h 6367455"/>
                <a:gd name="connsiteX4214" fmla="*/ 4721606 w 6891715"/>
                <a:gd name="connsiteY4214" fmla="*/ 5417115 h 6367455"/>
                <a:gd name="connsiteX4215" fmla="*/ 4777179 w 6891715"/>
                <a:gd name="connsiteY4215" fmla="*/ 5385075 h 6367455"/>
                <a:gd name="connsiteX4216" fmla="*/ 4808934 w 6891715"/>
                <a:gd name="connsiteY4216" fmla="*/ 5377144 h 6367455"/>
                <a:gd name="connsiteX4217" fmla="*/ 4837197 w 6891715"/>
                <a:gd name="connsiteY4217" fmla="*/ 5363504 h 6367455"/>
                <a:gd name="connsiteX4218" fmla="*/ 4847994 w 6891715"/>
                <a:gd name="connsiteY4218" fmla="*/ 5354938 h 6367455"/>
                <a:gd name="connsiteX4219" fmla="*/ 4929288 w 6891715"/>
                <a:gd name="connsiteY4219" fmla="*/ 5357476 h 6367455"/>
                <a:gd name="connsiteX4220" fmla="*/ 4984543 w 6891715"/>
                <a:gd name="connsiteY4220" fmla="*/ 5364138 h 6367455"/>
                <a:gd name="connsiteX4221" fmla="*/ 5002644 w 6891715"/>
                <a:gd name="connsiteY4221" fmla="*/ 5359697 h 6367455"/>
                <a:gd name="connsiteX4222" fmla="*/ 5014076 w 6891715"/>
                <a:gd name="connsiteY4222" fmla="*/ 5347008 h 6367455"/>
                <a:gd name="connsiteX4223" fmla="*/ 5026778 w 6891715"/>
                <a:gd name="connsiteY4223" fmla="*/ 5345104 h 6367455"/>
                <a:gd name="connsiteX4224" fmla="*/ 5042021 w 6891715"/>
                <a:gd name="connsiteY4224" fmla="*/ 5383489 h 6367455"/>
                <a:gd name="connsiteX4225" fmla="*/ 5058851 w 6891715"/>
                <a:gd name="connsiteY4225" fmla="*/ 5387613 h 6367455"/>
                <a:gd name="connsiteX4226" fmla="*/ 5071553 w 6891715"/>
                <a:gd name="connsiteY4226" fmla="*/ 5399033 h 6367455"/>
                <a:gd name="connsiteX4227" fmla="*/ 5089654 w 6891715"/>
                <a:gd name="connsiteY4227" fmla="*/ 5402205 h 6367455"/>
                <a:gd name="connsiteX4228" fmla="*/ 5111883 w 6891715"/>
                <a:gd name="connsiteY4228" fmla="*/ 5391420 h 6367455"/>
                <a:gd name="connsiteX4229" fmla="*/ 5119504 w 6891715"/>
                <a:gd name="connsiteY4229" fmla="*/ 5394592 h 6367455"/>
                <a:gd name="connsiteX4230" fmla="*/ 5129031 w 6891715"/>
                <a:gd name="connsiteY4230" fmla="*/ 5401888 h 6367455"/>
                <a:gd name="connsiteX4231" fmla="*/ 5145227 w 6891715"/>
                <a:gd name="connsiteY4231" fmla="*/ 5438687 h 6367455"/>
                <a:gd name="connsiteX4232" fmla="*/ 5162057 w 6891715"/>
                <a:gd name="connsiteY4232" fmla="*/ 5443445 h 6367455"/>
                <a:gd name="connsiteX4233" fmla="*/ 5170313 w 6891715"/>
                <a:gd name="connsiteY4233" fmla="*/ 5439321 h 6367455"/>
                <a:gd name="connsiteX4234" fmla="*/ 5178570 w 6891715"/>
                <a:gd name="connsiteY4234" fmla="*/ 5438687 h 6367455"/>
                <a:gd name="connsiteX4235" fmla="*/ 5189049 w 6891715"/>
                <a:gd name="connsiteY4235" fmla="*/ 5448204 h 6367455"/>
                <a:gd name="connsiteX4236" fmla="*/ 5199211 w 6891715"/>
                <a:gd name="connsiteY4236" fmla="*/ 5454548 h 6367455"/>
                <a:gd name="connsiteX4237" fmla="*/ 5223345 w 6891715"/>
                <a:gd name="connsiteY4237" fmla="*/ 5460576 h 6367455"/>
                <a:gd name="connsiteX4238" fmla="*/ 5241129 w 6891715"/>
                <a:gd name="connsiteY4238" fmla="*/ 5475168 h 6367455"/>
                <a:gd name="connsiteX4239" fmla="*/ 5251608 w 6891715"/>
                <a:gd name="connsiteY4239" fmla="*/ 5480561 h 6367455"/>
                <a:gd name="connsiteX4240" fmla="*/ 5253831 w 6891715"/>
                <a:gd name="connsiteY4240" fmla="*/ 5470727 h 6367455"/>
                <a:gd name="connsiteX4241" fmla="*/ 5262087 w 6891715"/>
                <a:gd name="connsiteY4241" fmla="*/ 5470727 h 6367455"/>
                <a:gd name="connsiteX4242" fmla="*/ 5290032 w 6891715"/>
                <a:gd name="connsiteY4242" fmla="*/ 5485954 h 6367455"/>
                <a:gd name="connsiteX4243" fmla="*/ 5318930 w 6891715"/>
                <a:gd name="connsiteY4243" fmla="*/ 5495471 h 6367455"/>
                <a:gd name="connsiteX4244" fmla="*/ 5356084 w 6891715"/>
                <a:gd name="connsiteY4244" fmla="*/ 5482464 h 6367455"/>
                <a:gd name="connsiteX4245" fmla="*/ 5421501 w 6891715"/>
                <a:gd name="connsiteY4245" fmla="*/ 5468824 h 6367455"/>
                <a:gd name="connsiteX4246" fmla="*/ 5495174 w 6891715"/>
                <a:gd name="connsiteY4246" fmla="*/ 5479927 h 6367455"/>
                <a:gd name="connsiteX4247" fmla="*/ 5517720 w 6891715"/>
                <a:gd name="connsiteY4247" fmla="*/ 5481830 h 6367455"/>
                <a:gd name="connsiteX4248" fmla="*/ 5564401 w 6891715"/>
                <a:gd name="connsiteY4248" fmla="*/ 5452645 h 6367455"/>
                <a:gd name="connsiteX4249" fmla="*/ 5579961 w 6891715"/>
                <a:gd name="connsiteY4249" fmla="*/ 5450424 h 6367455"/>
                <a:gd name="connsiteX4250" fmla="*/ 5598062 w 6891715"/>
                <a:gd name="connsiteY4250" fmla="*/ 5437735 h 6367455"/>
                <a:gd name="connsiteX4251" fmla="*/ 5650459 w 6891715"/>
                <a:gd name="connsiteY4251" fmla="*/ 5377144 h 6367455"/>
                <a:gd name="connsiteX4252" fmla="*/ 5660621 w 6891715"/>
                <a:gd name="connsiteY4252" fmla="*/ 5382854 h 6367455"/>
                <a:gd name="connsiteX4253" fmla="*/ 5660866 w 6891715"/>
                <a:gd name="connsiteY4253" fmla="*/ 5382796 h 6367455"/>
                <a:gd name="connsiteX4254" fmla="*/ 5650740 w 6891715"/>
                <a:gd name="connsiteY4254" fmla="*/ 5377092 h 6367455"/>
                <a:gd name="connsiteX4255" fmla="*/ 5651375 w 6891715"/>
                <a:gd name="connsiteY4255" fmla="*/ 5348489 h 6367455"/>
                <a:gd name="connsiteX4256" fmla="*/ 5636460 w 6891715"/>
                <a:gd name="connsiteY4256" fmla="*/ 5328467 h 6367455"/>
                <a:gd name="connsiteX4257" fmla="*/ 5629479 w 6891715"/>
                <a:gd name="connsiteY4257" fmla="*/ 5271897 h 6367455"/>
                <a:gd name="connsiteX4258" fmla="*/ 5604092 w 6891715"/>
                <a:gd name="connsiteY4258" fmla="*/ 5243611 h 6367455"/>
                <a:gd name="connsiteX4259" fmla="*/ 5598380 w 6891715"/>
                <a:gd name="connsiteY4259" fmla="*/ 5224543 h 6367455"/>
                <a:gd name="connsiteX4260" fmla="*/ 5585686 w 6891715"/>
                <a:gd name="connsiteY4260" fmla="*/ 5214373 h 6367455"/>
                <a:gd name="connsiteX4261" fmla="*/ 5545384 w 6891715"/>
                <a:gd name="connsiteY4261" fmla="*/ 5211513 h 6367455"/>
                <a:gd name="connsiteX4262" fmla="*/ 5520949 w 6891715"/>
                <a:gd name="connsiteY4262" fmla="*/ 5202296 h 6367455"/>
                <a:gd name="connsiteX4263" fmla="*/ 5511429 w 6891715"/>
                <a:gd name="connsiteY4263" fmla="*/ 5181956 h 6367455"/>
                <a:gd name="connsiteX4264" fmla="*/ 5512381 w 6891715"/>
                <a:gd name="connsiteY4264" fmla="*/ 5175600 h 6367455"/>
                <a:gd name="connsiteX4265" fmla="*/ 5502861 w 6891715"/>
                <a:gd name="connsiteY4265" fmla="*/ 5178142 h 6367455"/>
                <a:gd name="connsiteX4266" fmla="*/ 5482869 w 6891715"/>
                <a:gd name="connsiteY4266" fmla="*/ 5165430 h 6367455"/>
                <a:gd name="connsiteX4267" fmla="*/ 5475253 w 6891715"/>
                <a:gd name="connsiteY4267" fmla="*/ 5146997 h 6367455"/>
                <a:gd name="connsiteX4268" fmla="*/ 5474184 w 6891715"/>
                <a:gd name="connsiteY4268" fmla="*/ 5146401 h 6367455"/>
                <a:gd name="connsiteX4269" fmla="*/ 5451638 w 6891715"/>
                <a:gd name="connsiteY4269" fmla="*/ 5128307 h 6367455"/>
                <a:gd name="connsiteX4270" fmla="*/ 5417342 w 6891715"/>
                <a:gd name="connsiteY4270" fmla="*/ 5083548 h 6367455"/>
                <a:gd name="connsiteX4271" fmla="*/ 5373837 w 6891715"/>
                <a:gd name="connsiteY4271" fmla="*/ 5054026 h 6367455"/>
                <a:gd name="connsiteX4272" fmla="*/ 5345257 w 6891715"/>
                <a:gd name="connsiteY4272" fmla="*/ 5042598 h 6367455"/>
                <a:gd name="connsiteX4273" fmla="*/ 5320806 w 6891715"/>
                <a:gd name="connsiteY4273" fmla="*/ 5037837 h 6367455"/>
                <a:gd name="connsiteX4274" fmla="*/ 5300482 w 6891715"/>
                <a:gd name="connsiteY4274" fmla="*/ 5026409 h 6367455"/>
                <a:gd name="connsiteX4275" fmla="*/ 5300165 w 6891715"/>
                <a:gd name="connsiteY4275" fmla="*/ 5016886 h 6367455"/>
                <a:gd name="connsiteX4276" fmla="*/ 5286510 w 6891715"/>
                <a:gd name="connsiteY4276" fmla="*/ 5008632 h 6367455"/>
                <a:gd name="connsiteX4277" fmla="*/ 5282381 w 6891715"/>
                <a:gd name="connsiteY4277" fmla="*/ 5016886 h 6367455"/>
                <a:gd name="connsiteX4278" fmla="*/ 5270950 w 6891715"/>
                <a:gd name="connsiteY4278" fmla="*/ 5014029 h 6367455"/>
                <a:gd name="connsiteX4279" fmla="*/ 5255072 w 6891715"/>
                <a:gd name="connsiteY4279" fmla="*/ 5010854 h 6367455"/>
                <a:gd name="connsiteX4280" fmla="*/ 5245228 w 6891715"/>
                <a:gd name="connsiteY4280" fmla="*/ 5009267 h 6367455"/>
                <a:gd name="connsiteX4281" fmla="*/ 5229032 w 6891715"/>
                <a:gd name="connsiteY4281" fmla="*/ 4980697 h 6367455"/>
                <a:gd name="connsiteX4282" fmla="*/ 5211885 w 6891715"/>
                <a:gd name="connsiteY4282" fmla="*/ 4944192 h 6367455"/>
                <a:gd name="connsiteX4283" fmla="*/ 5193784 w 6891715"/>
                <a:gd name="connsiteY4283" fmla="*/ 4938795 h 6367455"/>
                <a:gd name="connsiteX4284" fmla="*/ 5176636 w 6891715"/>
                <a:gd name="connsiteY4284" fmla="*/ 4938160 h 6367455"/>
                <a:gd name="connsiteX4285" fmla="*/ 5171555 w 6891715"/>
                <a:gd name="connsiteY4285" fmla="*/ 4925145 h 6367455"/>
                <a:gd name="connsiteX4286" fmla="*/ 5202358 w 6891715"/>
                <a:gd name="connsiteY4286" fmla="*/ 4917844 h 6367455"/>
                <a:gd name="connsiteX4287" fmla="*/ 5199817 w 6891715"/>
                <a:gd name="connsiteY4287" fmla="*/ 4907369 h 6367455"/>
                <a:gd name="connsiteX4288" fmla="*/ 5190291 w 6891715"/>
                <a:gd name="connsiteY4288" fmla="*/ 4906099 h 6367455"/>
                <a:gd name="connsiteX4289" fmla="*/ 5185210 w 6891715"/>
                <a:gd name="connsiteY4289" fmla="*/ 4911495 h 6367455"/>
                <a:gd name="connsiteX4290" fmla="*/ 5188068 w 6891715"/>
                <a:gd name="connsiteY4290" fmla="*/ 4894671 h 6367455"/>
                <a:gd name="connsiteX4291" fmla="*/ 5207121 w 6891715"/>
                <a:gd name="connsiteY4291" fmla="*/ 4898798 h 6367455"/>
                <a:gd name="connsiteX4292" fmla="*/ 5217918 w 6891715"/>
                <a:gd name="connsiteY4292" fmla="*/ 4907051 h 6367455"/>
                <a:gd name="connsiteX4293" fmla="*/ 5216965 w 6891715"/>
                <a:gd name="connsiteY4293" fmla="*/ 4915305 h 6367455"/>
                <a:gd name="connsiteX4294" fmla="*/ 5234748 w 6891715"/>
                <a:gd name="connsiteY4294" fmla="*/ 4917527 h 6367455"/>
                <a:gd name="connsiteX4295" fmla="*/ 5225222 w 6891715"/>
                <a:gd name="connsiteY4295" fmla="*/ 4907051 h 6367455"/>
                <a:gd name="connsiteX4296" fmla="*/ 5243322 w 6891715"/>
                <a:gd name="connsiteY4296" fmla="*/ 4908956 h 6367455"/>
                <a:gd name="connsiteX4297" fmla="*/ 5249673 w 6891715"/>
                <a:gd name="connsiteY4297" fmla="*/ 4901655 h 6367455"/>
                <a:gd name="connsiteX4298" fmla="*/ 5252531 w 6891715"/>
                <a:gd name="connsiteY4298" fmla="*/ 4881338 h 6367455"/>
                <a:gd name="connsiteX4299" fmla="*/ 5262058 w 6891715"/>
                <a:gd name="connsiteY4299" fmla="*/ 4868641 h 6367455"/>
                <a:gd name="connsiteX4300" fmla="*/ 5276983 w 6891715"/>
                <a:gd name="connsiteY4300" fmla="*/ 4862292 h 6367455"/>
                <a:gd name="connsiteX4301" fmla="*/ 5279841 w 6891715"/>
                <a:gd name="connsiteY4301" fmla="*/ 4842293 h 6367455"/>
                <a:gd name="connsiteX4302" fmla="*/ 5300482 w 6891715"/>
                <a:gd name="connsiteY4302" fmla="*/ 4809279 h 6367455"/>
                <a:gd name="connsiteX4303" fmla="*/ 5309056 w 6891715"/>
                <a:gd name="connsiteY4303" fmla="*/ 4810232 h 6367455"/>
                <a:gd name="connsiteX4304" fmla="*/ 5302705 w 6891715"/>
                <a:gd name="connsiteY4304" fmla="*/ 4819755 h 6367455"/>
                <a:gd name="connsiteX4305" fmla="*/ 5305245 w 6891715"/>
                <a:gd name="connsiteY4305" fmla="*/ 4831500 h 6367455"/>
                <a:gd name="connsiteX4306" fmla="*/ 5318900 w 6891715"/>
                <a:gd name="connsiteY4306" fmla="*/ 4840706 h 6367455"/>
                <a:gd name="connsiteX4307" fmla="*/ 5328109 w 6891715"/>
                <a:gd name="connsiteY4307" fmla="*/ 4832135 h 6367455"/>
                <a:gd name="connsiteX4308" fmla="*/ 5327157 w 6891715"/>
                <a:gd name="connsiteY4308" fmla="*/ 4827056 h 6367455"/>
                <a:gd name="connsiteX4309" fmla="*/ 5322711 w 6891715"/>
                <a:gd name="connsiteY4309" fmla="*/ 4821660 h 6367455"/>
                <a:gd name="connsiteX4310" fmla="*/ 5323981 w 6891715"/>
                <a:gd name="connsiteY4310" fmla="*/ 4831183 h 6367455"/>
                <a:gd name="connsiteX4311" fmla="*/ 5316360 w 6891715"/>
                <a:gd name="connsiteY4311" fmla="*/ 4823882 h 6367455"/>
                <a:gd name="connsiteX4312" fmla="*/ 5314454 w 6891715"/>
                <a:gd name="connsiteY4312" fmla="*/ 4815628 h 6367455"/>
                <a:gd name="connsiteX4313" fmla="*/ 5317630 w 6891715"/>
                <a:gd name="connsiteY4313" fmla="*/ 4811501 h 6367455"/>
                <a:gd name="connsiteX4314" fmla="*/ 5327157 w 6891715"/>
                <a:gd name="connsiteY4314" fmla="*/ 4801978 h 6367455"/>
                <a:gd name="connsiteX4315" fmla="*/ 5333508 w 6891715"/>
                <a:gd name="connsiteY4315" fmla="*/ 4801661 h 6367455"/>
                <a:gd name="connsiteX4316" fmla="*/ 5342082 w 6891715"/>
                <a:gd name="connsiteY4316" fmla="*/ 4813089 h 6367455"/>
                <a:gd name="connsiteX4317" fmla="*/ 5351608 w 6891715"/>
                <a:gd name="connsiteY4317" fmla="*/ 4815311 h 6367455"/>
                <a:gd name="connsiteX4318" fmla="*/ 5359547 w 6891715"/>
                <a:gd name="connsiteY4318" fmla="*/ 4808010 h 6367455"/>
                <a:gd name="connsiteX4319" fmla="*/ 5342717 w 6891715"/>
                <a:gd name="connsiteY4319" fmla="*/ 4796264 h 6367455"/>
                <a:gd name="connsiteX4320" fmla="*/ 5340494 w 6891715"/>
                <a:gd name="connsiteY4320" fmla="*/ 4790868 h 6367455"/>
                <a:gd name="connsiteX4321" fmla="*/ 5309691 w 6891715"/>
                <a:gd name="connsiteY4321" fmla="*/ 4767060 h 6367455"/>
                <a:gd name="connsiteX4322" fmla="*/ 5305563 w 6891715"/>
                <a:gd name="connsiteY4322" fmla="*/ 4772456 h 6367455"/>
                <a:gd name="connsiteX4323" fmla="*/ 5292861 w 6891715"/>
                <a:gd name="connsiteY4323" fmla="*/ 4758806 h 6367455"/>
                <a:gd name="connsiteX4324" fmla="*/ 5283969 w 6891715"/>
                <a:gd name="connsiteY4324" fmla="*/ 4741030 h 6367455"/>
                <a:gd name="connsiteX4325" fmla="*/ 5280794 w 6891715"/>
                <a:gd name="connsiteY4325" fmla="*/ 4721983 h 6367455"/>
                <a:gd name="connsiteX4326" fmla="*/ 5298894 w 6891715"/>
                <a:gd name="connsiteY4326" fmla="*/ 4732459 h 6367455"/>
                <a:gd name="connsiteX4327" fmla="*/ 5315725 w 6891715"/>
                <a:gd name="connsiteY4327" fmla="*/ 4725792 h 6367455"/>
                <a:gd name="connsiteX4328" fmla="*/ 5318900 w 6891715"/>
                <a:gd name="connsiteY4328" fmla="*/ 4719444 h 6367455"/>
                <a:gd name="connsiteX4329" fmla="*/ 5328427 w 6891715"/>
                <a:gd name="connsiteY4329" fmla="*/ 4721666 h 6367455"/>
                <a:gd name="connsiteX4330" fmla="*/ 5336048 w 6891715"/>
                <a:gd name="connsiteY4330" fmla="*/ 4728967 h 6367455"/>
                <a:gd name="connsiteX4331" fmla="*/ 5356689 w 6891715"/>
                <a:gd name="connsiteY4331" fmla="*/ 4728649 h 6367455"/>
                <a:gd name="connsiteX4332" fmla="*/ 5356689 w 6891715"/>
                <a:gd name="connsiteY4332" fmla="*/ 4718491 h 6367455"/>
                <a:gd name="connsiteX4333" fmla="*/ 5343987 w 6891715"/>
                <a:gd name="connsiteY4333" fmla="*/ 4709920 h 6367455"/>
                <a:gd name="connsiteX4334" fmla="*/ 5337636 w 6891715"/>
                <a:gd name="connsiteY4334" fmla="*/ 4718491 h 6367455"/>
                <a:gd name="connsiteX4335" fmla="*/ 5331285 w 6891715"/>
                <a:gd name="connsiteY4335" fmla="*/ 4708968 h 6367455"/>
                <a:gd name="connsiteX4336" fmla="*/ 5334460 w 6891715"/>
                <a:gd name="connsiteY4336" fmla="*/ 4700397 h 6367455"/>
                <a:gd name="connsiteX4337" fmla="*/ 5339859 w 6891715"/>
                <a:gd name="connsiteY4337" fmla="*/ 4696270 h 6367455"/>
                <a:gd name="connsiteX4338" fmla="*/ 5363358 w 6891715"/>
                <a:gd name="connsiteY4338" fmla="*/ 4697223 h 6367455"/>
                <a:gd name="connsiteX4339" fmla="*/ 5375742 w 6891715"/>
                <a:gd name="connsiteY4339" fmla="*/ 4686430 h 6367455"/>
                <a:gd name="connsiteX4340" fmla="*/ 5386222 w 6891715"/>
                <a:gd name="connsiteY4340" fmla="*/ 4681986 h 6367455"/>
                <a:gd name="connsiteX4341" fmla="*/ 5430362 w 6891715"/>
                <a:gd name="connsiteY4341" fmla="*/ 4672462 h 6367455"/>
                <a:gd name="connsiteX4342" fmla="*/ 5430362 w 6891715"/>
                <a:gd name="connsiteY4342" fmla="*/ 4663892 h 6367455"/>
                <a:gd name="connsiteX4343" fmla="*/ 5418612 w 6891715"/>
                <a:gd name="connsiteY4343" fmla="*/ 4657543 h 6367455"/>
                <a:gd name="connsiteX4344" fmla="*/ 5420835 w 6891715"/>
                <a:gd name="connsiteY4344" fmla="*/ 4648019 h 6367455"/>
                <a:gd name="connsiteX4345" fmla="*/ 5416707 w 6891715"/>
                <a:gd name="connsiteY4345" fmla="*/ 4641036 h 6367455"/>
                <a:gd name="connsiteX4346" fmla="*/ 5393208 w 6891715"/>
                <a:gd name="connsiteY4346" fmla="*/ 4645163 h 6367455"/>
                <a:gd name="connsiteX4347" fmla="*/ 5379553 w 6891715"/>
                <a:gd name="connsiteY4347" fmla="*/ 4654686 h 6367455"/>
                <a:gd name="connsiteX4348" fmla="*/ 5352243 w 6891715"/>
                <a:gd name="connsiteY4348" fmla="*/ 4657225 h 6367455"/>
                <a:gd name="connsiteX4349" fmla="*/ 5331230 w 6891715"/>
                <a:gd name="connsiteY4349" fmla="*/ 4660361 h 6367455"/>
                <a:gd name="connsiteX4350" fmla="*/ 5331109 w 6891715"/>
                <a:gd name="connsiteY4350" fmla="*/ 4661094 h 6367455"/>
                <a:gd name="connsiteX4351" fmla="*/ 5315234 w 6891715"/>
                <a:gd name="connsiteY4351" fmla="*/ 4676033 h 6367455"/>
                <a:gd name="connsiteX4352" fmla="*/ 5309836 w 6891715"/>
                <a:gd name="connsiteY4352" fmla="*/ 4676351 h 6367455"/>
                <a:gd name="connsiteX4353" fmla="*/ 5314281 w 6891715"/>
                <a:gd name="connsiteY4353" fmla="*/ 4666816 h 6367455"/>
                <a:gd name="connsiteX4354" fmla="*/ 5285389 w 6891715"/>
                <a:gd name="connsiteY4354" fmla="*/ 4662366 h 6367455"/>
                <a:gd name="connsiteX4355" fmla="*/ 5258401 w 6891715"/>
                <a:gd name="connsiteY4355" fmla="*/ 4676669 h 6367455"/>
                <a:gd name="connsiteX4356" fmla="*/ 5249829 w 6891715"/>
                <a:gd name="connsiteY4356" fmla="*/ 4690337 h 6367455"/>
                <a:gd name="connsiteX4357" fmla="*/ 5242844 w 6891715"/>
                <a:gd name="connsiteY4357" fmla="*/ 4694787 h 6367455"/>
                <a:gd name="connsiteX4358" fmla="*/ 5238399 w 6891715"/>
                <a:gd name="connsiteY4358" fmla="*/ 4692562 h 6367455"/>
                <a:gd name="connsiteX4359" fmla="*/ 5206649 w 6891715"/>
                <a:gd name="connsiteY4359" fmla="*/ 4704640 h 6367455"/>
                <a:gd name="connsiteX4360" fmla="*/ 5195219 w 6891715"/>
                <a:gd name="connsiteY4360" fmla="*/ 4725936 h 6367455"/>
                <a:gd name="connsiteX4361" fmla="*/ 5184741 w 6891715"/>
                <a:gd name="connsiteY4361" fmla="*/ 4732293 h 6367455"/>
                <a:gd name="connsiteX4362" fmla="*/ 5178391 w 6891715"/>
                <a:gd name="connsiteY4362" fmla="*/ 4719579 h 6367455"/>
                <a:gd name="connsiteX4363" fmla="*/ 5164421 w 6891715"/>
                <a:gd name="connsiteY4363" fmla="*/ 4717672 h 6367455"/>
                <a:gd name="connsiteX4364" fmla="*/ 5151721 w 6891715"/>
                <a:gd name="connsiteY4364" fmla="*/ 4719897 h 6367455"/>
                <a:gd name="connsiteX4365" fmla="*/ 5147594 w 6891715"/>
                <a:gd name="connsiteY4365" fmla="*/ 4731657 h 6367455"/>
                <a:gd name="connsiteX4366" fmla="*/ 5144736 w 6891715"/>
                <a:gd name="connsiteY4366" fmla="*/ 4744053 h 6367455"/>
                <a:gd name="connsiteX4367" fmla="*/ 5132036 w 6891715"/>
                <a:gd name="connsiteY4367" fmla="*/ 4746596 h 6367455"/>
                <a:gd name="connsiteX4368" fmla="*/ 5132036 w 6891715"/>
                <a:gd name="connsiteY4368" fmla="*/ 4739921 h 6367455"/>
                <a:gd name="connsiteX4369" fmla="*/ 5116161 w 6891715"/>
                <a:gd name="connsiteY4369" fmla="*/ 4732611 h 6367455"/>
                <a:gd name="connsiteX4370" fmla="*/ 5101239 w 6891715"/>
                <a:gd name="connsiteY4370" fmla="*/ 4750728 h 6367455"/>
                <a:gd name="connsiteX4371" fmla="*/ 5080284 w 6891715"/>
                <a:gd name="connsiteY4371" fmla="*/ 4761535 h 6367455"/>
                <a:gd name="connsiteX4372" fmla="*/ 5055836 w 6891715"/>
                <a:gd name="connsiteY4372" fmla="*/ 4769164 h 6367455"/>
                <a:gd name="connsiteX4373" fmla="*/ 5050756 w 6891715"/>
                <a:gd name="connsiteY4373" fmla="*/ 4763124 h 6367455"/>
                <a:gd name="connsiteX4374" fmla="*/ 5045994 w 6891715"/>
                <a:gd name="connsiteY4374" fmla="*/ 4736425 h 6367455"/>
                <a:gd name="connsiteX4375" fmla="*/ 5040914 w 6891715"/>
                <a:gd name="connsiteY4375" fmla="*/ 4745960 h 6367455"/>
                <a:gd name="connsiteX4376" fmla="*/ 5045359 w 6891715"/>
                <a:gd name="connsiteY4376" fmla="*/ 4773296 h 6367455"/>
                <a:gd name="connsiteX4377" fmla="*/ 5051709 w 6891715"/>
                <a:gd name="connsiteY4377" fmla="*/ 4774567 h 6367455"/>
                <a:gd name="connsiteX4378" fmla="*/ 5042501 w 6891715"/>
                <a:gd name="connsiteY4378" fmla="*/ 4780924 h 6367455"/>
                <a:gd name="connsiteX4379" fmla="*/ 5039961 w 6891715"/>
                <a:gd name="connsiteY4379" fmla="*/ 4775838 h 6367455"/>
                <a:gd name="connsiteX4380" fmla="*/ 5039009 w 6891715"/>
                <a:gd name="connsiteY4380" fmla="*/ 4766303 h 6367455"/>
                <a:gd name="connsiteX4381" fmla="*/ 5033611 w 6891715"/>
                <a:gd name="connsiteY4381" fmla="*/ 4758992 h 6367455"/>
                <a:gd name="connsiteX4382" fmla="*/ 5028531 w 6891715"/>
                <a:gd name="connsiteY4382" fmla="*/ 4776792 h 6367455"/>
                <a:gd name="connsiteX4383" fmla="*/ 5032976 w 6891715"/>
                <a:gd name="connsiteY4383" fmla="*/ 4779017 h 6367455"/>
                <a:gd name="connsiteX4384" fmla="*/ 5019006 w 6891715"/>
                <a:gd name="connsiteY4384" fmla="*/ 4792684 h 6367455"/>
                <a:gd name="connsiteX4385" fmla="*/ 5004401 w 6891715"/>
                <a:gd name="connsiteY4385" fmla="*/ 4799359 h 6367455"/>
                <a:gd name="connsiteX4386" fmla="*/ 4999004 w 6891715"/>
                <a:gd name="connsiteY4386" fmla="*/ 4803491 h 6367455"/>
                <a:gd name="connsiteX4387" fmla="*/ 4987574 w 6891715"/>
                <a:gd name="connsiteY4387" fmla="*/ 4805716 h 6367455"/>
                <a:gd name="connsiteX4388" fmla="*/ 4983446 w 6891715"/>
                <a:gd name="connsiteY4388" fmla="*/ 4824787 h 6367455"/>
                <a:gd name="connsiteX4389" fmla="*/ 4974874 w 6891715"/>
                <a:gd name="connsiteY4389" fmla="*/ 4829873 h 6367455"/>
                <a:gd name="connsiteX4390" fmla="*/ 4968524 w 6891715"/>
                <a:gd name="connsiteY4390" fmla="*/ 4826694 h 6367455"/>
                <a:gd name="connsiteX4391" fmla="*/ 4965349 w 6891715"/>
                <a:gd name="connsiteY4391" fmla="*/ 4818748 h 6367455"/>
                <a:gd name="connsiteX4392" fmla="*/ 4974874 w 6891715"/>
                <a:gd name="connsiteY4392" fmla="*/ 4813980 h 6367455"/>
                <a:gd name="connsiteX4393" fmla="*/ 4974874 w 6891715"/>
                <a:gd name="connsiteY4393" fmla="*/ 4810166 h 6367455"/>
                <a:gd name="connsiteX4394" fmla="*/ 4965349 w 6891715"/>
                <a:gd name="connsiteY4394" fmla="*/ 4815570 h 6367455"/>
                <a:gd name="connsiteX4395" fmla="*/ 4952649 w 6891715"/>
                <a:gd name="connsiteY4395" fmla="*/ 4800631 h 6367455"/>
                <a:gd name="connsiteX4396" fmla="*/ 4941854 w 6891715"/>
                <a:gd name="connsiteY4396" fmla="*/ 4801902 h 6367455"/>
                <a:gd name="connsiteX4397" fmla="*/ 4938679 w 6891715"/>
                <a:gd name="connsiteY4397" fmla="*/ 4810166 h 6367455"/>
                <a:gd name="connsiteX4398" fmla="*/ 4930424 w 6891715"/>
                <a:gd name="connsiteY4398" fmla="*/ 4803173 h 6367455"/>
                <a:gd name="connsiteX4399" fmla="*/ 4922804 w 6891715"/>
                <a:gd name="connsiteY4399" fmla="*/ 4814934 h 6367455"/>
                <a:gd name="connsiteX4400" fmla="*/ 4917724 w 6891715"/>
                <a:gd name="connsiteY4400" fmla="*/ 4801902 h 6367455"/>
                <a:gd name="connsiteX4401" fmla="*/ 4910104 w 6891715"/>
                <a:gd name="connsiteY4401" fmla="*/ 4792684 h 6367455"/>
                <a:gd name="connsiteX4402" fmla="*/ 4896451 w 6891715"/>
                <a:gd name="connsiteY4402" fmla="*/ 4784420 h 6367455"/>
                <a:gd name="connsiteX4403" fmla="*/ 4893276 w 6891715"/>
                <a:gd name="connsiteY4403" fmla="*/ 4803491 h 6367455"/>
                <a:gd name="connsiteX4404" fmla="*/ 4900896 w 6891715"/>
                <a:gd name="connsiteY4404" fmla="*/ 4812709 h 6367455"/>
                <a:gd name="connsiteX4405" fmla="*/ 4907246 w 6891715"/>
                <a:gd name="connsiteY4405" fmla="*/ 4819066 h 6367455"/>
                <a:gd name="connsiteX4406" fmla="*/ 4916771 w 6891715"/>
                <a:gd name="connsiteY4406" fmla="*/ 4820020 h 6367455"/>
                <a:gd name="connsiteX4407" fmla="*/ 4929471 w 6891715"/>
                <a:gd name="connsiteY4407" fmla="*/ 4827330 h 6367455"/>
                <a:gd name="connsiteX4408" fmla="*/ 4932646 w 6891715"/>
                <a:gd name="connsiteY4408" fmla="*/ 4840044 h 6367455"/>
                <a:gd name="connsiteX4409" fmla="*/ 4939314 w 6891715"/>
                <a:gd name="connsiteY4409" fmla="*/ 4841951 h 6367455"/>
                <a:gd name="connsiteX4410" fmla="*/ 4937091 w 6891715"/>
                <a:gd name="connsiteY4410" fmla="*/ 4826059 h 6367455"/>
                <a:gd name="connsiteX4411" fmla="*/ 4938679 w 6891715"/>
                <a:gd name="connsiteY4411" fmla="*/ 4819702 h 6367455"/>
                <a:gd name="connsiteX4412" fmla="*/ 4960269 w 6891715"/>
                <a:gd name="connsiteY4412" fmla="*/ 4833051 h 6367455"/>
                <a:gd name="connsiteX4413" fmla="*/ 4969794 w 6891715"/>
                <a:gd name="connsiteY4413" fmla="*/ 4836548 h 6367455"/>
                <a:gd name="connsiteX4414" fmla="*/ 4977414 w 6891715"/>
                <a:gd name="connsiteY4414" fmla="*/ 4841633 h 6367455"/>
                <a:gd name="connsiteX4415" fmla="*/ 4964714 w 6891715"/>
                <a:gd name="connsiteY4415" fmla="*/ 4854347 h 6367455"/>
                <a:gd name="connsiteX4416" fmla="*/ 4963444 w 6891715"/>
                <a:gd name="connsiteY4416" fmla="*/ 4857526 h 6367455"/>
                <a:gd name="connsiteX4417" fmla="*/ 4982811 w 6891715"/>
                <a:gd name="connsiteY4417" fmla="*/ 4855301 h 6367455"/>
                <a:gd name="connsiteX4418" fmla="*/ 4990114 w 6891715"/>
                <a:gd name="connsiteY4418" fmla="*/ 4859433 h 6367455"/>
                <a:gd name="connsiteX4419" fmla="*/ 4983764 w 6891715"/>
                <a:gd name="connsiteY4419" fmla="*/ 4865790 h 6367455"/>
                <a:gd name="connsiteX4420" fmla="*/ 4999639 w 6891715"/>
                <a:gd name="connsiteY4420" fmla="*/ 4865790 h 6367455"/>
                <a:gd name="connsiteX4421" fmla="*/ 5011386 w 6891715"/>
                <a:gd name="connsiteY4421" fmla="*/ 4870876 h 6367455"/>
                <a:gd name="connsiteX4422" fmla="*/ 5021864 w 6891715"/>
                <a:gd name="connsiteY4422" fmla="*/ 4883590 h 6367455"/>
                <a:gd name="connsiteX4423" fmla="*/ 5015831 w 6891715"/>
                <a:gd name="connsiteY4423" fmla="*/ 4909653 h 6367455"/>
                <a:gd name="connsiteX4424" fmla="*/ 5036151 w 6891715"/>
                <a:gd name="connsiteY4424" fmla="*/ 4910607 h 6367455"/>
                <a:gd name="connsiteX4425" fmla="*/ 5076474 w 6891715"/>
                <a:gd name="connsiteY4425" fmla="*/ 4925228 h 6367455"/>
                <a:gd name="connsiteX4426" fmla="*/ 5079649 w 6891715"/>
                <a:gd name="connsiteY4426" fmla="*/ 4917917 h 6367455"/>
                <a:gd name="connsiteX4427" fmla="*/ 5052979 w 6891715"/>
                <a:gd name="connsiteY4427" fmla="*/ 4901071 h 6367455"/>
                <a:gd name="connsiteX4428" fmla="*/ 5031389 w 6891715"/>
                <a:gd name="connsiteY4428" fmla="*/ 4869604 h 6367455"/>
                <a:gd name="connsiteX4429" fmla="*/ 5012974 w 6891715"/>
                <a:gd name="connsiteY4429" fmla="*/ 4834005 h 6367455"/>
                <a:gd name="connsiteX4430" fmla="*/ 5004719 w 6891715"/>
                <a:gd name="connsiteY4430" fmla="*/ 4842269 h 6367455"/>
                <a:gd name="connsiteX4431" fmla="*/ 4999321 w 6891715"/>
                <a:gd name="connsiteY4431" fmla="*/ 4834005 h 6367455"/>
                <a:gd name="connsiteX4432" fmla="*/ 4995194 w 6891715"/>
                <a:gd name="connsiteY4432" fmla="*/ 4819384 h 6367455"/>
                <a:gd name="connsiteX4433" fmla="*/ 5002496 w 6891715"/>
                <a:gd name="connsiteY4433" fmla="*/ 4816205 h 6367455"/>
                <a:gd name="connsiteX4434" fmla="*/ 5001544 w 6891715"/>
                <a:gd name="connsiteY4434" fmla="*/ 4809848 h 6367455"/>
                <a:gd name="connsiteX4435" fmla="*/ 5004719 w 6891715"/>
                <a:gd name="connsiteY4435" fmla="*/ 4807623 h 6367455"/>
                <a:gd name="connsiteX4436" fmla="*/ 5036786 w 6891715"/>
                <a:gd name="connsiteY4436" fmla="*/ 4869604 h 6367455"/>
                <a:gd name="connsiteX4437" fmla="*/ 5057106 w 6891715"/>
                <a:gd name="connsiteY4437" fmla="*/ 4899164 h 6367455"/>
                <a:gd name="connsiteX4438" fmla="*/ 5078696 w 6891715"/>
                <a:gd name="connsiteY4438" fmla="*/ 4909335 h 6367455"/>
                <a:gd name="connsiteX4439" fmla="*/ 5085999 w 6891715"/>
                <a:gd name="connsiteY4439" fmla="*/ 4911560 h 6367455"/>
                <a:gd name="connsiteX4440" fmla="*/ 5094254 w 6891715"/>
                <a:gd name="connsiteY4440" fmla="*/ 4912196 h 6367455"/>
                <a:gd name="connsiteX4441" fmla="*/ 5098381 w 6891715"/>
                <a:gd name="connsiteY4441" fmla="*/ 4905839 h 6367455"/>
                <a:gd name="connsiteX4442" fmla="*/ 5106954 w 6891715"/>
                <a:gd name="connsiteY4442" fmla="*/ 4896304 h 6367455"/>
                <a:gd name="connsiteX4443" fmla="*/ 5116479 w 6891715"/>
                <a:gd name="connsiteY4443" fmla="*/ 4911243 h 6367455"/>
                <a:gd name="connsiteX4444" fmla="*/ 5126004 w 6891715"/>
                <a:gd name="connsiteY4444" fmla="*/ 4904886 h 6367455"/>
                <a:gd name="connsiteX4445" fmla="*/ 5130131 w 6891715"/>
                <a:gd name="connsiteY4445" fmla="*/ 4898211 h 6367455"/>
                <a:gd name="connsiteX4446" fmla="*/ 5148864 w 6891715"/>
                <a:gd name="connsiteY4446" fmla="*/ 4893761 h 6367455"/>
                <a:gd name="connsiteX4447" fmla="*/ 5162834 w 6891715"/>
                <a:gd name="connsiteY4447" fmla="*/ 4895986 h 6367455"/>
                <a:gd name="connsiteX4448" fmla="*/ 5181249 w 6891715"/>
                <a:gd name="connsiteY4448" fmla="*/ 4909335 h 6367455"/>
                <a:gd name="connsiteX4449" fmla="*/ 5175534 w 6891715"/>
                <a:gd name="connsiteY4449" fmla="*/ 4914739 h 6367455"/>
                <a:gd name="connsiteX4450" fmla="*/ 5160929 w 6891715"/>
                <a:gd name="connsiteY4450" fmla="*/ 4912832 h 6367455"/>
                <a:gd name="connsiteX4451" fmla="*/ 5156801 w 6891715"/>
                <a:gd name="connsiteY4451" fmla="*/ 4915057 h 6367455"/>
                <a:gd name="connsiteX4452" fmla="*/ 5156166 w 6891715"/>
                <a:gd name="connsiteY4452" fmla="*/ 4934763 h 6367455"/>
                <a:gd name="connsiteX4453" fmla="*/ 5151721 w 6891715"/>
                <a:gd name="connsiteY4453" fmla="*/ 4947477 h 6367455"/>
                <a:gd name="connsiteX4454" fmla="*/ 5144419 w 6891715"/>
                <a:gd name="connsiteY4454" fmla="*/ 4948749 h 6367455"/>
                <a:gd name="connsiteX4455" fmla="*/ 5131719 w 6891715"/>
                <a:gd name="connsiteY4455" fmla="*/ 4950974 h 6367455"/>
                <a:gd name="connsiteX4456" fmla="*/ 5117114 w 6891715"/>
                <a:gd name="connsiteY4456" fmla="*/ 4960827 h 6367455"/>
                <a:gd name="connsiteX4457" fmla="*/ 5094571 w 6891715"/>
                <a:gd name="connsiteY4457" fmla="*/ 4943028 h 6367455"/>
                <a:gd name="connsiteX4458" fmla="*/ 5071076 w 6891715"/>
                <a:gd name="connsiteY4458" fmla="*/ 4943981 h 6367455"/>
                <a:gd name="connsiteX4459" fmla="*/ 5061869 w 6891715"/>
                <a:gd name="connsiteY4459" fmla="*/ 4955742 h 6367455"/>
                <a:gd name="connsiteX4460" fmla="*/ 5055519 w 6891715"/>
                <a:gd name="connsiteY4460" fmla="*/ 4969409 h 6367455"/>
                <a:gd name="connsiteX4461" fmla="*/ 5033611 w 6891715"/>
                <a:gd name="connsiteY4461" fmla="*/ 4976402 h 6367455"/>
                <a:gd name="connsiteX4462" fmla="*/ 5025039 w 6891715"/>
                <a:gd name="connsiteY4462" fmla="*/ 4986891 h 6367455"/>
                <a:gd name="connsiteX4463" fmla="*/ 5012339 w 6891715"/>
                <a:gd name="connsiteY4463" fmla="*/ 4987845 h 6367455"/>
                <a:gd name="connsiteX4464" fmla="*/ 5002814 w 6891715"/>
                <a:gd name="connsiteY4464" fmla="*/ 4981488 h 6367455"/>
                <a:gd name="connsiteX4465" fmla="*/ 4994241 w 6891715"/>
                <a:gd name="connsiteY4465" fmla="*/ 4986255 h 6367455"/>
                <a:gd name="connsiteX4466" fmla="*/ 4972334 w 6891715"/>
                <a:gd name="connsiteY4466" fmla="*/ 5008505 h 6367455"/>
                <a:gd name="connsiteX4467" fmla="*/ 4941854 w 6891715"/>
                <a:gd name="connsiteY4467" fmla="*/ 5033933 h 6367455"/>
                <a:gd name="connsiteX4468" fmla="*/ 4914866 w 6891715"/>
                <a:gd name="connsiteY4468" fmla="*/ 5053004 h 6367455"/>
                <a:gd name="connsiteX4469" fmla="*/ 4887879 w 6891715"/>
                <a:gd name="connsiteY4469" fmla="*/ 5037429 h 6367455"/>
                <a:gd name="connsiteX4470" fmla="*/ 4861526 w 6891715"/>
                <a:gd name="connsiteY4470" fmla="*/ 5034568 h 6367455"/>
                <a:gd name="connsiteX4471" fmla="*/ 4859304 w 6891715"/>
                <a:gd name="connsiteY4471" fmla="*/ 5027258 h 6367455"/>
                <a:gd name="connsiteX4472" fmla="*/ 4877401 w 6891715"/>
                <a:gd name="connsiteY4472" fmla="*/ 5013590 h 6367455"/>
                <a:gd name="connsiteX4473" fmla="*/ 4873909 w 6891715"/>
                <a:gd name="connsiteY4473" fmla="*/ 4995473 h 6367455"/>
                <a:gd name="connsiteX4474" fmla="*/ 4881211 w 6891715"/>
                <a:gd name="connsiteY4474" fmla="*/ 4992294 h 6367455"/>
                <a:gd name="connsiteX4475" fmla="*/ 4885339 w 6891715"/>
                <a:gd name="connsiteY4475" fmla="*/ 4962734 h 6367455"/>
                <a:gd name="connsiteX4476" fmla="*/ 4870099 w 6891715"/>
                <a:gd name="connsiteY4476" fmla="*/ 4939849 h 6367455"/>
                <a:gd name="connsiteX4477" fmla="*/ 4854224 w 6891715"/>
                <a:gd name="connsiteY4477" fmla="*/ 4945253 h 6367455"/>
                <a:gd name="connsiteX4478" fmla="*/ 4851049 w 6891715"/>
                <a:gd name="connsiteY4478" fmla="*/ 4936671 h 6367455"/>
                <a:gd name="connsiteX4479" fmla="*/ 4831046 w 6891715"/>
                <a:gd name="connsiteY4479" fmla="*/ 4919825 h 6367455"/>
                <a:gd name="connsiteX4480" fmla="*/ 4818029 w 6891715"/>
                <a:gd name="connsiteY4480" fmla="*/ 4918871 h 6367455"/>
                <a:gd name="connsiteX4481" fmla="*/ 4810726 w 6891715"/>
                <a:gd name="connsiteY4481" fmla="*/ 4929678 h 6367455"/>
                <a:gd name="connsiteX4482" fmla="*/ 4797074 w 6891715"/>
                <a:gd name="connsiteY4482" fmla="*/ 4924592 h 6367455"/>
                <a:gd name="connsiteX4483" fmla="*/ 4784056 w 6891715"/>
                <a:gd name="connsiteY4483" fmla="*/ 4917282 h 6367455"/>
                <a:gd name="connsiteX4484" fmla="*/ 4780881 w 6891715"/>
                <a:gd name="connsiteY4484" fmla="*/ 4909018 h 6367455"/>
                <a:gd name="connsiteX4485" fmla="*/ 4787549 w 6891715"/>
                <a:gd name="connsiteY4485" fmla="*/ 4904250 h 6367455"/>
                <a:gd name="connsiteX4486" fmla="*/ 4808186 w 6891715"/>
                <a:gd name="connsiteY4486" fmla="*/ 4888357 h 6367455"/>
                <a:gd name="connsiteX4487" fmla="*/ 4836444 w 6891715"/>
                <a:gd name="connsiteY4487" fmla="*/ 4865154 h 6367455"/>
                <a:gd name="connsiteX4488" fmla="*/ 4839619 w 6891715"/>
                <a:gd name="connsiteY4488" fmla="*/ 4855619 h 6367455"/>
                <a:gd name="connsiteX4489" fmla="*/ 4844064 w 6891715"/>
                <a:gd name="connsiteY4489" fmla="*/ 4862929 h 6367455"/>
                <a:gd name="connsiteX4490" fmla="*/ 4866289 w 6891715"/>
                <a:gd name="connsiteY4490" fmla="*/ 4854030 h 6367455"/>
                <a:gd name="connsiteX4491" fmla="*/ 4894546 w 6891715"/>
                <a:gd name="connsiteY4491" fmla="*/ 4846719 h 6367455"/>
                <a:gd name="connsiteX4492" fmla="*/ 4905341 w 6891715"/>
                <a:gd name="connsiteY4492" fmla="*/ 4849897 h 6367455"/>
                <a:gd name="connsiteX4493" fmla="*/ 4899944 w 6891715"/>
                <a:gd name="connsiteY4493" fmla="*/ 4839091 h 6367455"/>
                <a:gd name="connsiteX4494" fmla="*/ 4909469 w 6891715"/>
                <a:gd name="connsiteY4494" fmla="*/ 4829555 h 6367455"/>
                <a:gd name="connsiteX4495" fmla="*/ 4891371 w 6891715"/>
                <a:gd name="connsiteY4495" fmla="*/ 4835912 h 6367455"/>
                <a:gd name="connsiteX4496" fmla="*/ 4890419 w 6891715"/>
                <a:gd name="connsiteY4496" fmla="*/ 4824469 h 6367455"/>
                <a:gd name="connsiteX4497" fmla="*/ 4885021 w 6891715"/>
                <a:gd name="connsiteY4497" fmla="*/ 4817159 h 6367455"/>
                <a:gd name="connsiteX4498" fmla="*/ 4882481 w 6891715"/>
                <a:gd name="connsiteY4498" fmla="*/ 4795863 h 6367455"/>
                <a:gd name="connsiteX4499" fmla="*/ 4877719 w 6891715"/>
                <a:gd name="connsiteY4499" fmla="*/ 4809848 h 6367455"/>
                <a:gd name="connsiteX4500" fmla="*/ 4870099 w 6891715"/>
                <a:gd name="connsiteY4500" fmla="*/ 4812073 h 6367455"/>
                <a:gd name="connsiteX4501" fmla="*/ 4875496 w 6891715"/>
                <a:gd name="connsiteY4501" fmla="*/ 4825741 h 6367455"/>
                <a:gd name="connsiteX4502" fmla="*/ 4871369 w 6891715"/>
                <a:gd name="connsiteY4502" fmla="*/ 4824787 h 6367455"/>
                <a:gd name="connsiteX4503" fmla="*/ 4861526 w 6891715"/>
                <a:gd name="connsiteY4503" fmla="*/ 4818430 h 6367455"/>
                <a:gd name="connsiteX4504" fmla="*/ 4855176 w 6891715"/>
                <a:gd name="connsiteY4504" fmla="*/ 4819384 h 6367455"/>
                <a:gd name="connsiteX4505" fmla="*/ 4847874 w 6891715"/>
                <a:gd name="connsiteY4505" fmla="*/ 4815570 h 6367455"/>
                <a:gd name="connsiteX4506" fmla="*/ 4846921 w 6891715"/>
                <a:gd name="connsiteY4506" fmla="*/ 4803809 h 6367455"/>
                <a:gd name="connsiteX4507" fmla="*/ 4839301 w 6891715"/>
                <a:gd name="connsiteY4507" fmla="*/ 4809213 h 6367455"/>
                <a:gd name="connsiteX4508" fmla="*/ 4829776 w 6891715"/>
                <a:gd name="connsiteY4508" fmla="*/ 4801584 h 6367455"/>
                <a:gd name="connsiteX4509" fmla="*/ 4826601 w 6891715"/>
                <a:gd name="connsiteY4509" fmla="*/ 4807941 h 6367455"/>
                <a:gd name="connsiteX4510" fmla="*/ 4821204 w 6891715"/>
                <a:gd name="connsiteY4510" fmla="*/ 4809213 h 6367455"/>
                <a:gd name="connsiteX4511" fmla="*/ 4808504 w 6891715"/>
                <a:gd name="connsiteY4511" fmla="*/ 4811755 h 6367455"/>
                <a:gd name="connsiteX4512" fmla="*/ 4795169 w 6891715"/>
                <a:gd name="connsiteY4512" fmla="*/ 4816841 h 6367455"/>
                <a:gd name="connsiteX4513" fmla="*/ 4794216 w 6891715"/>
                <a:gd name="connsiteY4513" fmla="*/ 4824469 h 6367455"/>
                <a:gd name="connsiteX4514" fmla="*/ 4816441 w 6891715"/>
                <a:gd name="connsiteY4514" fmla="*/ 4828284 h 6367455"/>
                <a:gd name="connsiteX4515" fmla="*/ 4808821 w 6891715"/>
                <a:gd name="connsiteY4515" fmla="*/ 4830509 h 6367455"/>
                <a:gd name="connsiteX4516" fmla="*/ 4785644 w 6891715"/>
                <a:gd name="connsiteY4516" fmla="*/ 4826377 h 6367455"/>
                <a:gd name="connsiteX4517" fmla="*/ 4775166 w 6891715"/>
                <a:gd name="connsiteY4517" fmla="*/ 4828602 h 6367455"/>
                <a:gd name="connsiteX4518" fmla="*/ 4701824 w 6891715"/>
                <a:gd name="connsiteY4518" fmla="*/ 4809530 h 6367455"/>
                <a:gd name="connsiteX4519" fmla="*/ 4699601 w 6891715"/>
                <a:gd name="connsiteY4519" fmla="*/ 4797770 h 6367455"/>
                <a:gd name="connsiteX4520" fmla="*/ 4704999 w 6891715"/>
                <a:gd name="connsiteY4520" fmla="*/ 4808259 h 6367455"/>
                <a:gd name="connsiteX4521" fmla="*/ 4765324 w 6891715"/>
                <a:gd name="connsiteY4521" fmla="*/ 4822562 h 6367455"/>
                <a:gd name="connsiteX4522" fmla="*/ 4776119 w 6891715"/>
                <a:gd name="connsiteY4522" fmla="*/ 4823198 h 6367455"/>
                <a:gd name="connsiteX4523" fmla="*/ 4746274 w 6891715"/>
                <a:gd name="connsiteY4523" fmla="*/ 4799677 h 6367455"/>
                <a:gd name="connsiteX4524" fmla="*/ 4729446 w 6891715"/>
                <a:gd name="connsiteY4524" fmla="*/ 4799677 h 6367455"/>
                <a:gd name="connsiteX4525" fmla="*/ 4726271 w 6891715"/>
                <a:gd name="connsiteY4525" fmla="*/ 4807941 h 6367455"/>
                <a:gd name="connsiteX4526" fmla="*/ 4713571 w 6891715"/>
                <a:gd name="connsiteY4526" fmla="*/ 4802856 h 6367455"/>
                <a:gd name="connsiteX4527" fmla="*/ 4712301 w 6891715"/>
                <a:gd name="connsiteY4527" fmla="*/ 4792367 h 6367455"/>
                <a:gd name="connsiteX4528" fmla="*/ 4740559 w 6891715"/>
                <a:gd name="connsiteY4528" fmla="*/ 4785692 h 6367455"/>
                <a:gd name="connsiteX4529" fmla="*/ 4746909 w 6891715"/>
                <a:gd name="connsiteY4529" fmla="*/ 4784738 h 6367455"/>
                <a:gd name="connsiteX4530" fmla="*/ 4737384 w 6891715"/>
                <a:gd name="connsiteY4530" fmla="*/ 4768846 h 6367455"/>
                <a:gd name="connsiteX4531" fmla="*/ 4717381 w 6891715"/>
                <a:gd name="connsiteY4531" fmla="*/ 4764714 h 6367455"/>
                <a:gd name="connsiteX4532" fmla="*/ 4706586 w 6891715"/>
                <a:gd name="connsiteY4532" fmla="*/ 4770117 h 6367455"/>
                <a:gd name="connsiteX4533" fmla="*/ 4689759 w 6891715"/>
                <a:gd name="connsiteY4533" fmla="*/ 4756767 h 6367455"/>
                <a:gd name="connsiteX4534" fmla="*/ 4687536 w 6891715"/>
                <a:gd name="connsiteY4534" fmla="*/ 4752317 h 6367455"/>
                <a:gd name="connsiteX4535" fmla="*/ 4704681 w 6891715"/>
                <a:gd name="connsiteY4535" fmla="*/ 4757721 h 6367455"/>
                <a:gd name="connsiteX4536" fmla="*/ 4709761 w 6891715"/>
                <a:gd name="connsiteY4536" fmla="*/ 4754225 h 6367455"/>
                <a:gd name="connsiteX4537" fmla="*/ 4729129 w 6891715"/>
                <a:gd name="connsiteY4537" fmla="*/ 4759628 h 6367455"/>
                <a:gd name="connsiteX4538" fmla="*/ 4748179 w 6891715"/>
                <a:gd name="connsiteY4538" fmla="*/ 4763442 h 6367455"/>
                <a:gd name="connsiteX4539" fmla="*/ 4764054 w 6891715"/>
                <a:gd name="connsiteY4539" fmla="*/ 4769799 h 6367455"/>
                <a:gd name="connsiteX4540" fmla="*/ 4808821 w 6891715"/>
                <a:gd name="connsiteY4540" fmla="*/ 4724982 h 6367455"/>
                <a:gd name="connsiteX4541" fmla="*/ 4767864 w 6891715"/>
                <a:gd name="connsiteY4541" fmla="*/ 4752953 h 6367455"/>
                <a:gd name="connsiteX4542" fmla="*/ 4745956 w 6891715"/>
                <a:gd name="connsiteY4542" fmla="*/ 4759310 h 6367455"/>
                <a:gd name="connsiteX4543" fmla="*/ 4735161 w 6891715"/>
                <a:gd name="connsiteY4543" fmla="*/ 4747868 h 6367455"/>
                <a:gd name="connsiteX4544" fmla="*/ 4727541 w 6891715"/>
                <a:gd name="connsiteY4544" fmla="*/ 4738332 h 6367455"/>
                <a:gd name="connsiteX4545" fmla="*/ 4725636 w 6891715"/>
                <a:gd name="connsiteY4545" fmla="*/ 4731339 h 6367455"/>
                <a:gd name="connsiteX4546" fmla="*/ 4723414 w 6891715"/>
                <a:gd name="connsiteY4546" fmla="*/ 4717354 h 6367455"/>
                <a:gd name="connsiteX4547" fmla="*/ 4731351 w 6891715"/>
                <a:gd name="connsiteY4547" fmla="*/ 4710043 h 6367455"/>
                <a:gd name="connsiteX4548" fmla="*/ 4726271 w 6891715"/>
                <a:gd name="connsiteY4548" fmla="*/ 4699236 h 6367455"/>
                <a:gd name="connsiteX4549" fmla="*/ 4725001 w 6891715"/>
                <a:gd name="connsiteY4549" fmla="*/ 4688747 h 6367455"/>
                <a:gd name="connsiteX4550" fmla="*/ 4720874 w 6891715"/>
                <a:gd name="connsiteY4550" fmla="*/ 4703686 h 6367455"/>
                <a:gd name="connsiteX4551" fmla="*/ 4725001 w 6891715"/>
                <a:gd name="connsiteY4551" fmla="*/ 4708772 h 6367455"/>
                <a:gd name="connsiteX4552" fmla="*/ 4714841 w 6891715"/>
                <a:gd name="connsiteY4552" fmla="*/ 4717354 h 6367455"/>
                <a:gd name="connsiteX4553" fmla="*/ 4717064 w 6891715"/>
                <a:gd name="connsiteY4553" fmla="*/ 4729114 h 6367455"/>
                <a:gd name="connsiteX4554" fmla="*/ 4722144 w 6891715"/>
                <a:gd name="connsiteY4554" fmla="*/ 4737378 h 6367455"/>
                <a:gd name="connsiteX4555" fmla="*/ 4720239 w 6891715"/>
                <a:gd name="connsiteY4555" fmla="*/ 4744689 h 6367455"/>
                <a:gd name="connsiteX4556" fmla="*/ 4708809 w 6891715"/>
                <a:gd name="connsiteY4556" fmla="*/ 4749139 h 6367455"/>
                <a:gd name="connsiteX4557" fmla="*/ 4701189 w 6891715"/>
                <a:gd name="connsiteY4557" fmla="*/ 4742782 h 6367455"/>
                <a:gd name="connsiteX4558" fmla="*/ 4696109 w 6891715"/>
                <a:gd name="connsiteY4558" fmla="*/ 4747232 h 6367455"/>
                <a:gd name="connsiteX4559" fmla="*/ 4683409 w 6891715"/>
                <a:gd name="connsiteY4559" fmla="*/ 4747232 h 6367455"/>
                <a:gd name="connsiteX4560" fmla="*/ 4695791 w 6891715"/>
                <a:gd name="connsiteY4560" fmla="*/ 4725936 h 6367455"/>
                <a:gd name="connsiteX4561" fmla="*/ 4684044 w 6891715"/>
                <a:gd name="connsiteY4561" fmla="*/ 4726254 h 6367455"/>
                <a:gd name="connsiteX4562" fmla="*/ 4679916 w 6891715"/>
                <a:gd name="connsiteY4562" fmla="*/ 4718943 h 6367455"/>
                <a:gd name="connsiteX4563" fmla="*/ 4682456 w 6891715"/>
                <a:gd name="connsiteY4563" fmla="*/ 4738650 h 6367455"/>
                <a:gd name="connsiteX4564" fmla="*/ 4676106 w 6891715"/>
                <a:gd name="connsiteY4564" fmla="*/ 4744371 h 6367455"/>
                <a:gd name="connsiteX4565" fmla="*/ 4659914 w 6891715"/>
                <a:gd name="connsiteY4565" fmla="*/ 4746596 h 6367455"/>
                <a:gd name="connsiteX4566" fmla="*/ 4649436 w 6891715"/>
                <a:gd name="connsiteY4566" fmla="*/ 4751682 h 6367455"/>
                <a:gd name="connsiteX4567" fmla="*/ 4619591 w 6891715"/>
                <a:gd name="connsiteY4567" fmla="*/ 4753271 h 6367455"/>
                <a:gd name="connsiteX4568" fmla="*/ 4614829 w 6891715"/>
                <a:gd name="connsiteY4568" fmla="*/ 4759628 h 6367455"/>
                <a:gd name="connsiteX4569" fmla="*/ 4618956 w 6891715"/>
                <a:gd name="connsiteY4569" fmla="*/ 4769799 h 6367455"/>
                <a:gd name="connsiteX4570" fmla="*/ 4611654 w 6891715"/>
                <a:gd name="connsiteY4570" fmla="*/ 4781560 h 6367455"/>
                <a:gd name="connsiteX4571" fmla="*/ 4609749 w 6891715"/>
                <a:gd name="connsiteY4571" fmla="*/ 4797452 h 6367455"/>
                <a:gd name="connsiteX4572" fmla="*/ 4597049 w 6891715"/>
                <a:gd name="connsiteY4572" fmla="*/ 4809213 h 6367455"/>
                <a:gd name="connsiteX4573" fmla="*/ 4587524 w 6891715"/>
                <a:gd name="connsiteY4573" fmla="*/ 4820655 h 6367455"/>
                <a:gd name="connsiteX4574" fmla="*/ 4587524 w 6891715"/>
                <a:gd name="connsiteY4574" fmla="*/ 4816523 h 6367455"/>
                <a:gd name="connsiteX4575" fmla="*/ 4592921 w 6891715"/>
                <a:gd name="connsiteY4575" fmla="*/ 4807941 h 6367455"/>
                <a:gd name="connsiteX4576" fmla="*/ 4583396 w 6891715"/>
                <a:gd name="connsiteY4576" fmla="*/ 4805081 h 6367455"/>
                <a:gd name="connsiteX4577" fmla="*/ 4575776 w 6891715"/>
                <a:gd name="connsiteY4577" fmla="*/ 4799995 h 6367455"/>
                <a:gd name="connsiteX4578" fmla="*/ 4572601 w 6891715"/>
                <a:gd name="connsiteY4578" fmla="*/ 4788235 h 6367455"/>
                <a:gd name="connsiteX4579" fmla="*/ 4568474 w 6891715"/>
                <a:gd name="connsiteY4579" fmla="*/ 4796816 h 6367455"/>
                <a:gd name="connsiteX4580" fmla="*/ 4565299 w 6891715"/>
                <a:gd name="connsiteY4580" fmla="*/ 4787599 h 6367455"/>
                <a:gd name="connsiteX4581" fmla="*/ 4556726 w 6891715"/>
                <a:gd name="connsiteY4581" fmla="*/ 4784420 h 6367455"/>
                <a:gd name="connsiteX4582" fmla="*/ 4553551 w 6891715"/>
                <a:gd name="connsiteY4582" fmla="*/ 4798088 h 6367455"/>
                <a:gd name="connsiteX4583" fmla="*/ 4566251 w 6891715"/>
                <a:gd name="connsiteY4583" fmla="*/ 4811755 h 6367455"/>
                <a:gd name="connsiteX4584" fmla="*/ 4574824 w 6891715"/>
                <a:gd name="connsiteY4584" fmla="*/ 4815887 h 6367455"/>
                <a:gd name="connsiteX4585" fmla="*/ 4580539 w 6891715"/>
                <a:gd name="connsiteY4585" fmla="*/ 4820020 h 6367455"/>
                <a:gd name="connsiteX4586" fmla="*/ 4581491 w 6891715"/>
                <a:gd name="connsiteY4586" fmla="*/ 4832416 h 6367455"/>
                <a:gd name="connsiteX4587" fmla="*/ 4576094 w 6891715"/>
                <a:gd name="connsiteY4587" fmla="*/ 4845130 h 6367455"/>
                <a:gd name="connsiteX4588" fmla="*/ 4564664 w 6891715"/>
                <a:gd name="connsiteY4588" fmla="*/ 4848308 h 6367455"/>
                <a:gd name="connsiteX4589" fmla="*/ 4557361 w 6891715"/>
                <a:gd name="connsiteY4589" fmla="*/ 4856890 h 6367455"/>
                <a:gd name="connsiteX4590" fmla="*/ 4552281 w 6891715"/>
                <a:gd name="connsiteY4590" fmla="*/ 4857844 h 6367455"/>
                <a:gd name="connsiteX4591" fmla="*/ 4539264 w 6891715"/>
                <a:gd name="connsiteY4591" fmla="*/ 4858479 h 6367455"/>
                <a:gd name="connsiteX4592" fmla="*/ 4523388 w 6891715"/>
                <a:gd name="connsiteY4592" fmla="*/ 4862611 h 6367455"/>
                <a:gd name="connsiteX4593" fmla="*/ 4531961 w 6891715"/>
                <a:gd name="connsiteY4593" fmla="*/ 4871193 h 6367455"/>
                <a:gd name="connsiteX4594" fmla="*/ 4513228 w 6891715"/>
                <a:gd name="connsiteY4594" fmla="*/ 4882636 h 6367455"/>
                <a:gd name="connsiteX4595" fmla="*/ 4507831 w 6891715"/>
                <a:gd name="connsiteY4595" fmla="*/ 4875325 h 6367455"/>
                <a:gd name="connsiteX4596" fmla="*/ 4504338 w 6891715"/>
                <a:gd name="connsiteY4596" fmla="*/ 4865154 h 6367455"/>
                <a:gd name="connsiteX4597" fmla="*/ 4508466 w 6891715"/>
                <a:gd name="connsiteY4597" fmla="*/ 4859751 h 6367455"/>
                <a:gd name="connsiteX4598" fmla="*/ 4508466 w 6891715"/>
                <a:gd name="connsiteY4598" fmla="*/ 4849262 h 6367455"/>
                <a:gd name="connsiteX4599" fmla="*/ 4502116 w 6891715"/>
                <a:gd name="connsiteY4599" fmla="*/ 4843858 h 6367455"/>
                <a:gd name="connsiteX4600" fmla="*/ 4493861 w 6891715"/>
                <a:gd name="connsiteY4600" fmla="*/ 4868333 h 6367455"/>
                <a:gd name="connsiteX4601" fmla="*/ 4492908 w 6891715"/>
                <a:gd name="connsiteY4601" fmla="*/ 4884861 h 6367455"/>
                <a:gd name="connsiteX4602" fmla="*/ 4503703 w 6891715"/>
                <a:gd name="connsiteY4602" fmla="*/ 4891218 h 6367455"/>
                <a:gd name="connsiteX4603" fmla="*/ 4505926 w 6891715"/>
                <a:gd name="connsiteY4603" fmla="*/ 4905203 h 6367455"/>
                <a:gd name="connsiteX4604" fmla="*/ 4497671 w 6891715"/>
                <a:gd name="connsiteY4604" fmla="*/ 4910289 h 6367455"/>
                <a:gd name="connsiteX4605" fmla="*/ 4499868 w 6891715"/>
                <a:gd name="connsiteY4605" fmla="*/ 4919360 h 6367455"/>
                <a:gd name="connsiteX4606" fmla="*/ 4500840 w 6891715"/>
                <a:gd name="connsiteY4606" fmla="*/ 4920286 h 6367455"/>
                <a:gd name="connsiteX4607" fmla="*/ 4506875 w 6891715"/>
                <a:gd name="connsiteY4607" fmla="*/ 4943464 h 6367455"/>
                <a:gd name="connsiteX4608" fmla="*/ 4505922 w 6891715"/>
                <a:gd name="connsiteY4608" fmla="*/ 4967594 h 6367455"/>
                <a:gd name="connsiteX4609" fmla="*/ 4499570 w 6891715"/>
                <a:gd name="connsiteY4609" fmla="*/ 4964736 h 6367455"/>
                <a:gd name="connsiteX4610" fmla="*/ 4505922 w 6891715"/>
                <a:gd name="connsiteY4610" fmla="*/ 4976166 h 6367455"/>
                <a:gd name="connsiteX4611" fmla="*/ 4504969 w 6891715"/>
                <a:gd name="connsiteY4611" fmla="*/ 4987596 h 6367455"/>
                <a:gd name="connsiteX4612" fmla="*/ 4487183 w 6891715"/>
                <a:gd name="connsiteY4612" fmla="*/ 4995216 h 6367455"/>
                <a:gd name="connsiteX4613" fmla="*/ 4475749 w 6891715"/>
                <a:gd name="connsiteY4613" fmla="*/ 5001884 h 6367455"/>
                <a:gd name="connsiteX4614" fmla="*/ 4460821 w 6891715"/>
                <a:gd name="connsiteY4614" fmla="*/ 5005059 h 6367455"/>
                <a:gd name="connsiteX4615" fmla="*/ 4447164 w 6891715"/>
                <a:gd name="connsiteY4615" fmla="*/ 5022204 h 6367455"/>
                <a:gd name="connsiteX4616" fmla="*/ 4430330 w 6891715"/>
                <a:gd name="connsiteY4616" fmla="*/ 5038079 h 6367455"/>
                <a:gd name="connsiteX4617" fmla="*/ 4433506 w 6891715"/>
                <a:gd name="connsiteY4617" fmla="*/ 5029506 h 6367455"/>
                <a:gd name="connsiteX4618" fmla="*/ 4443988 w 6891715"/>
                <a:gd name="connsiteY4618" fmla="*/ 5017759 h 6367455"/>
                <a:gd name="connsiteX4619" fmla="*/ 4443988 w 6891715"/>
                <a:gd name="connsiteY4619" fmla="*/ 5008234 h 6367455"/>
                <a:gd name="connsiteX4620" fmla="*/ 4454469 w 6891715"/>
                <a:gd name="connsiteY4620" fmla="*/ 5000931 h 6367455"/>
                <a:gd name="connsiteX4621" fmla="*/ 4464950 w 6891715"/>
                <a:gd name="connsiteY4621" fmla="*/ 4992359 h 6367455"/>
                <a:gd name="connsiteX4622" fmla="*/ 4463997 w 6891715"/>
                <a:gd name="connsiteY4622" fmla="*/ 4986961 h 6367455"/>
                <a:gd name="connsiteX4623" fmla="*/ 4449069 w 6891715"/>
                <a:gd name="connsiteY4623" fmla="*/ 4990136 h 6367455"/>
                <a:gd name="connsiteX4624" fmla="*/ 4452245 w 6891715"/>
                <a:gd name="connsiteY4624" fmla="*/ 4980929 h 6367455"/>
                <a:gd name="connsiteX4625" fmla="*/ 4449069 w 6891715"/>
                <a:gd name="connsiteY4625" fmla="*/ 4971404 h 6367455"/>
                <a:gd name="connsiteX4626" fmla="*/ 4439223 w 6891715"/>
                <a:gd name="connsiteY4626" fmla="*/ 4964101 h 6367455"/>
                <a:gd name="connsiteX4627" fmla="*/ 4429060 w 6891715"/>
                <a:gd name="connsiteY4627" fmla="*/ 4968229 h 6367455"/>
                <a:gd name="connsiteX4628" fmla="*/ 4424613 w 6891715"/>
                <a:gd name="connsiteY4628" fmla="*/ 4976801 h 6367455"/>
                <a:gd name="connsiteX4629" fmla="*/ 4411909 w 6891715"/>
                <a:gd name="connsiteY4629" fmla="*/ 4972991 h 6367455"/>
                <a:gd name="connsiteX4630" fmla="*/ 4410956 w 6891715"/>
                <a:gd name="connsiteY4630" fmla="*/ 4981246 h 6367455"/>
                <a:gd name="connsiteX4631" fmla="*/ 4432236 w 6891715"/>
                <a:gd name="connsiteY4631" fmla="*/ 4983151 h 6367455"/>
                <a:gd name="connsiteX4632" fmla="*/ 4435412 w 6891715"/>
                <a:gd name="connsiteY4632" fmla="*/ 4985374 h 6367455"/>
                <a:gd name="connsiteX4633" fmla="*/ 4438588 w 6891715"/>
                <a:gd name="connsiteY4633" fmla="*/ 4991724 h 6367455"/>
                <a:gd name="connsiteX4634" fmla="*/ 4428107 w 6891715"/>
                <a:gd name="connsiteY4634" fmla="*/ 5004424 h 6367455"/>
                <a:gd name="connsiteX4635" fmla="*/ 4426201 w 6891715"/>
                <a:gd name="connsiteY4635" fmla="*/ 5009821 h 6367455"/>
                <a:gd name="connsiteX4636" fmla="*/ 4420802 w 6891715"/>
                <a:gd name="connsiteY4636" fmla="*/ 5011726 h 6367455"/>
                <a:gd name="connsiteX4637" fmla="*/ 4417626 w 6891715"/>
                <a:gd name="connsiteY4637" fmla="*/ 5007599 h 6367455"/>
                <a:gd name="connsiteX4638" fmla="*/ 4413497 w 6891715"/>
                <a:gd name="connsiteY4638" fmla="*/ 5011726 h 6367455"/>
                <a:gd name="connsiteX4639" fmla="*/ 4420802 w 6891715"/>
                <a:gd name="connsiteY4639" fmla="*/ 5021251 h 6367455"/>
                <a:gd name="connsiteX4640" fmla="*/ 4420802 w 6891715"/>
                <a:gd name="connsiteY4640" fmla="*/ 5028554 h 6367455"/>
                <a:gd name="connsiteX4641" fmla="*/ 4410638 w 6891715"/>
                <a:gd name="connsiteY4641" fmla="*/ 5035221 h 6367455"/>
                <a:gd name="connsiteX4642" fmla="*/ 4411591 w 6891715"/>
                <a:gd name="connsiteY4642" fmla="*/ 5046334 h 6367455"/>
                <a:gd name="connsiteX4643" fmla="*/ 4416673 w 6891715"/>
                <a:gd name="connsiteY4643" fmla="*/ 5034904 h 6367455"/>
                <a:gd name="connsiteX4644" fmla="*/ 4430330 w 6891715"/>
                <a:gd name="connsiteY4644" fmla="*/ 5031729 h 6367455"/>
                <a:gd name="connsiteX4645" fmla="*/ 4430330 w 6891715"/>
                <a:gd name="connsiteY4645" fmla="*/ 5038079 h 6367455"/>
                <a:gd name="connsiteX4646" fmla="*/ 4408415 w 6891715"/>
                <a:gd name="connsiteY4646" fmla="*/ 5059351 h 6367455"/>
                <a:gd name="connsiteX4647" fmla="*/ 4409368 w 6891715"/>
                <a:gd name="connsiteY4647" fmla="*/ 5066654 h 6367455"/>
                <a:gd name="connsiteX4648" fmla="*/ 4410956 w 6891715"/>
                <a:gd name="connsiteY4648" fmla="*/ 5082529 h 6367455"/>
                <a:gd name="connsiteX4649" fmla="*/ 4409050 w 6891715"/>
                <a:gd name="connsiteY4649" fmla="*/ 5116184 h 6367455"/>
                <a:gd name="connsiteX4650" fmla="*/ 4416673 w 6891715"/>
                <a:gd name="connsiteY4650" fmla="*/ 5138091 h 6367455"/>
                <a:gd name="connsiteX4651" fmla="*/ 4416388 w 6891715"/>
                <a:gd name="connsiteY4651" fmla="*/ 5137963 h 6367455"/>
                <a:gd name="connsiteX4652" fmla="*/ 4413532 w 6891715"/>
                <a:gd name="connsiteY4652" fmla="*/ 5157060 h 6367455"/>
                <a:gd name="connsiteX4653" fmla="*/ 4399569 w 6891715"/>
                <a:gd name="connsiteY4653" fmla="*/ 5177430 h 6367455"/>
                <a:gd name="connsiteX4654" fmla="*/ 4398617 w 6891715"/>
                <a:gd name="connsiteY4654" fmla="*/ 5183796 h 6367455"/>
                <a:gd name="connsiteX4655" fmla="*/ 4376721 w 6891715"/>
                <a:gd name="connsiteY4655" fmla="*/ 5181886 h 6367455"/>
                <a:gd name="connsiteX4656" fmla="*/ 4365932 w 6891715"/>
                <a:gd name="connsiteY4656" fmla="*/ 5188252 h 6367455"/>
                <a:gd name="connsiteX4657" fmla="*/ 4345306 w 6891715"/>
                <a:gd name="connsiteY4657" fmla="*/ 5219125 h 6367455"/>
                <a:gd name="connsiteX4658" fmla="*/ 4332930 w 6891715"/>
                <a:gd name="connsiteY4658" fmla="*/ 5259229 h 6367455"/>
                <a:gd name="connsiteX4659" fmla="*/ 4330709 w 6891715"/>
                <a:gd name="connsiteY4659" fmla="*/ 5271960 h 6367455"/>
                <a:gd name="connsiteX4660" fmla="*/ 4323093 w 6891715"/>
                <a:gd name="connsiteY4660" fmla="*/ 5274188 h 6367455"/>
                <a:gd name="connsiteX4661" fmla="*/ 4314207 w 6891715"/>
                <a:gd name="connsiteY4661" fmla="*/ 5282782 h 6367455"/>
                <a:gd name="connsiteX4662" fmla="*/ 4314207 w 6891715"/>
                <a:gd name="connsiteY4662" fmla="*/ 5291057 h 6367455"/>
                <a:gd name="connsiteX4663" fmla="*/ 4306591 w 6891715"/>
                <a:gd name="connsiteY4663" fmla="*/ 5287874 h 6367455"/>
                <a:gd name="connsiteX4664" fmla="*/ 4298024 w 6891715"/>
                <a:gd name="connsiteY4664" fmla="*/ 5290102 h 6367455"/>
                <a:gd name="connsiteX4665" fmla="*/ 4297072 w 6891715"/>
                <a:gd name="connsiteY4665" fmla="*/ 5298696 h 6367455"/>
                <a:gd name="connsiteX4666" fmla="*/ 4290725 w 6891715"/>
                <a:gd name="connsiteY4666" fmla="*/ 5302834 h 6367455"/>
                <a:gd name="connsiteX4667" fmla="*/ 4296437 w 6891715"/>
                <a:gd name="connsiteY4667" fmla="*/ 5306016 h 6367455"/>
                <a:gd name="connsiteX4668" fmla="*/ 4304370 w 6891715"/>
                <a:gd name="connsiteY4668" fmla="*/ 5300606 h 6367455"/>
                <a:gd name="connsiteX4669" fmla="*/ 4317381 w 6891715"/>
                <a:gd name="connsiteY4669" fmla="*/ 5301879 h 6367455"/>
                <a:gd name="connsiteX4670" fmla="*/ 4324679 w 6891715"/>
                <a:gd name="connsiteY4670" fmla="*/ 5304743 h 6367455"/>
                <a:gd name="connsiteX4671" fmla="*/ 4327853 w 6891715"/>
                <a:gd name="connsiteY4671" fmla="*/ 5312064 h 6367455"/>
                <a:gd name="connsiteX4672" fmla="*/ 4329122 w 6891715"/>
                <a:gd name="connsiteY4672" fmla="*/ 5321612 h 6367455"/>
                <a:gd name="connsiteX4673" fmla="*/ 4331343 w 6891715"/>
                <a:gd name="connsiteY4673" fmla="*/ 5327023 h 6367455"/>
                <a:gd name="connsiteX4674" fmla="*/ 4343084 w 6891715"/>
                <a:gd name="connsiteY4674" fmla="*/ 5338163 h 6367455"/>
                <a:gd name="connsiteX4675" fmla="*/ 4348479 w 6891715"/>
                <a:gd name="connsiteY4675" fmla="*/ 5349939 h 6367455"/>
                <a:gd name="connsiteX4676" fmla="*/ 4347949 w 6891715"/>
                <a:gd name="connsiteY4676" fmla="*/ 5350022 h 6367455"/>
                <a:gd name="connsiteX4677" fmla="*/ 4354478 w 6891715"/>
                <a:gd name="connsiteY4677" fmla="*/ 5386173 h 6367455"/>
                <a:gd name="connsiteX4678" fmla="*/ 4367495 w 6891715"/>
                <a:gd name="connsiteY4678" fmla="*/ 5416728 h 6367455"/>
                <a:gd name="connsiteX4679" fmla="*/ 4394165 w 6891715"/>
                <a:gd name="connsiteY4679" fmla="*/ 5435506 h 6367455"/>
                <a:gd name="connsiteX4680" fmla="*/ 4426868 w 6891715"/>
                <a:gd name="connsiteY4680" fmla="*/ 5452056 h 6367455"/>
                <a:gd name="connsiteX4681" fmla="*/ 4440838 w 6891715"/>
                <a:gd name="connsiteY4681" fmla="*/ 5454920 h 6367455"/>
                <a:gd name="connsiteX4682" fmla="*/ 4447188 w 6891715"/>
                <a:gd name="connsiteY4682" fmla="*/ 5451738 h 6367455"/>
                <a:gd name="connsiteX4683" fmla="*/ 4452903 w 6891715"/>
                <a:gd name="connsiteY4683" fmla="*/ 5461604 h 6367455"/>
                <a:gd name="connsiteX4684" fmla="*/ 4450680 w 6891715"/>
                <a:gd name="connsiteY4684" fmla="*/ 5467969 h 6367455"/>
                <a:gd name="connsiteX4685" fmla="*/ 4447505 w 6891715"/>
                <a:gd name="connsiteY4685" fmla="*/ 5471470 h 6367455"/>
                <a:gd name="connsiteX4686" fmla="*/ 4449093 w 6891715"/>
                <a:gd name="connsiteY4686" fmla="*/ 5473380 h 6367455"/>
                <a:gd name="connsiteX4687" fmla="*/ 4444330 w 6891715"/>
                <a:gd name="connsiteY4687" fmla="*/ 5483883 h 6367455"/>
                <a:gd name="connsiteX4688" fmla="*/ 4442108 w 6891715"/>
                <a:gd name="connsiteY4688" fmla="*/ 5490248 h 6367455"/>
                <a:gd name="connsiteX4689" fmla="*/ 4426233 w 6891715"/>
                <a:gd name="connsiteY4689" fmla="*/ 5488021 h 6367455"/>
                <a:gd name="connsiteX4690" fmla="*/ 4416708 w 6891715"/>
                <a:gd name="connsiteY4690" fmla="*/ 5487066 h 6367455"/>
                <a:gd name="connsiteX4691" fmla="*/ 4398610 w 6891715"/>
                <a:gd name="connsiteY4691" fmla="*/ 5486111 h 6367455"/>
                <a:gd name="connsiteX4692" fmla="*/ 4374163 w 6891715"/>
                <a:gd name="connsiteY4692" fmla="*/ 5482292 h 6367455"/>
                <a:gd name="connsiteX4693" fmla="*/ 4361463 w 6891715"/>
                <a:gd name="connsiteY4693" fmla="*/ 5481337 h 6367455"/>
                <a:gd name="connsiteX4694" fmla="*/ 4336380 w 6891715"/>
                <a:gd name="connsiteY4694" fmla="*/ 5489612 h 6367455"/>
                <a:gd name="connsiteX4695" fmla="*/ 4311933 w 6891715"/>
                <a:gd name="connsiteY4695" fmla="*/ 5483883 h 6367455"/>
                <a:gd name="connsiteX4696" fmla="*/ 4298280 w 6891715"/>
                <a:gd name="connsiteY4696" fmla="*/ 5488021 h 6367455"/>
                <a:gd name="connsiteX4697" fmla="*/ 4289073 w 6891715"/>
                <a:gd name="connsiteY4697" fmla="*/ 5510300 h 6367455"/>
                <a:gd name="connsiteX4698" fmla="*/ 4278278 w 6891715"/>
                <a:gd name="connsiteY4698" fmla="*/ 5522076 h 6367455"/>
                <a:gd name="connsiteX4699" fmla="*/ 4253195 w 6891715"/>
                <a:gd name="connsiteY4699" fmla="*/ 5536080 h 6367455"/>
                <a:gd name="connsiteX4700" fmla="*/ 4224620 w 6891715"/>
                <a:gd name="connsiteY4700" fmla="*/ 5550084 h 6367455"/>
                <a:gd name="connsiteX4701" fmla="*/ 4209063 w 6891715"/>
                <a:gd name="connsiteY4701" fmla="*/ 5568225 h 6367455"/>
                <a:gd name="connsiteX4702" fmla="*/ 4191283 w 6891715"/>
                <a:gd name="connsiteY4702" fmla="*/ 5582866 h 6367455"/>
                <a:gd name="connsiteX4703" fmla="*/ 4191283 w 6891715"/>
                <a:gd name="connsiteY4703" fmla="*/ 5592732 h 6367455"/>
                <a:gd name="connsiteX4704" fmla="*/ 4172233 w 6891715"/>
                <a:gd name="connsiteY4704" fmla="*/ 5602280 h 6367455"/>
                <a:gd name="connsiteX4705" fmla="*/ 4169058 w 6891715"/>
                <a:gd name="connsiteY4705" fmla="*/ 5601007 h 6367455"/>
                <a:gd name="connsiteX4706" fmla="*/ 4173185 w 6891715"/>
                <a:gd name="connsiteY4706" fmla="*/ 5594642 h 6367455"/>
                <a:gd name="connsiteX4707" fmla="*/ 4175408 w 6891715"/>
                <a:gd name="connsiteY4707" fmla="*/ 5585412 h 6367455"/>
                <a:gd name="connsiteX4708" fmla="*/ 4168105 w 6891715"/>
                <a:gd name="connsiteY4708" fmla="*/ 5578092 h 6367455"/>
                <a:gd name="connsiteX4709" fmla="*/ 4173820 w 6891715"/>
                <a:gd name="connsiteY4709" fmla="*/ 5569498 h 6367455"/>
                <a:gd name="connsiteX4710" fmla="*/ 4185568 w 6891715"/>
                <a:gd name="connsiteY4710" fmla="*/ 5564088 h 6367455"/>
                <a:gd name="connsiteX4711" fmla="*/ 4204618 w 6891715"/>
                <a:gd name="connsiteY4711" fmla="*/ 5551357 h 6367455"/>
                <a:gd name="connsiteX4712" fmla="*/ 4226843 w 6891715"/>
                <a:gd name="connsiteY4712" fmla="*/ 5537353 h 6367455"/>
                <a:gd name="connsiteX4713" fmla="*/ 4235098 w 6891715"/>
                <a:gd name="connsiteY4713" fmla="*/ 5534170 h 6367455"/>
                <a:gd name="connsiteX4714" fmla="*/ 4235098 w 6891715"/>
                <a:gd name="connsiteY4714" fmla="*/ 5524622 h 6367455"/>
                <a:gd name="connsiteX4715" fmla="*/ 4224620 w 6891715"/>
                <a:gd name="connsiteY4715" fmla="*/ 5528123 h 6367455"/>
                <a:gd name="connsiteX4716" fmla="*/ 4202395 w 6891715"/>
                <a:gd name="connsiteY4716" fmla="*/ 5533215 h 6367455"/>
                <a:gd name="connsiteX4717" fmla="*/ 4184615 w 6891715"/>
                <a:gd name="connsiteY4717" fmla="*/ 5544036 h 6367455"/>
                <a:gd name="connsiteX4718" fmla="*/ 4167470 w 6891715"/>
                <a:gd name="connsiteY4718" fmla="*/ 5537989 h 6367455"/>
                <a:gd name="connsiteX4719" fmla="*/ 4163025 w 6891715"/>
                <a:gd name="connsiteY4719" fmla="*/ 5522076 h 6367455"/>
                <a:gd name="connsiteX4720" fmla="*/ 4160928 w 6891715"/>
                <a:gd name="connsiteY4720" fmla="*/ 5513064 h 6367455"/>
                <a:gd name="connsiteX4721" fmla="*/ 4150640 w 6891715"/>
                <a:gd name="connsiteY4721" fmla="*/ 5513376 h 6367455"/>
                <a:gd name="connsiteX4722" fmla="*/ 4135718 w 6891715"/>
                <a:gd name="connsiteY4722" fmla="*/ 5512423 h 6367455"/>
                <a:gd name="connsiteX4723" fmla="*/ 4123970 w 6891715"/>
                <a:gd name="connsiteY4723" fmla="*/ 5504168 h 6367455"/>
                <a:gd name="connsiteX4724" fmla="*/ 4098570 w 6891715"/>
                <a:gd name="connsiteY4724" fmla="*/ 5493373 h 6367455"/>
                <a:gd name="connsiteX4725" fmla="*/ 4080473 w 6891715"/>
                <a:gd name="connsiteY4725" fmla="*/ 5491786 h 6367455"/>
                <a:gd name="connsiteX4726" fmla="*/ 4071900 w 6891715"/>
                <a:gd name="connsiteY4726" fmla="*/ 5495913 h 6367455"/>
                <a:gd name="connsiteX4727" fmla="*/ 4066820 w 6891715"/>
                <a:gd name="connsiteY4727" fmla="*/ 5485436 h 6367455"/>
                <a:gd name="connsiteX4728" fmla="*/ 4073170 w 6891715"/>
                <a:gd name="connsiteY4728" fmla="*/ 5474641 h 6367455"/>
                <a:gd name="connsiteX4729" fmla="*/ 4059200 w 6891715"/>
                <a:gd name="connsiteY4729" fmla="*/ 5477181 h 6367455"/>
                <a:gd name="connsiteX4730" fmla="*/ 4060470 w 6891715"/>
                <a:gd name="connsiteY4730" fmla="*/ 5486706 h 6367455"/>
                <a:gd name="connsiteX4731" fmla="*/ 4055073 w 6891715"/>
                <a:gd name="connsiteY4731" fmla="*/ 5494326 h 6367455"/>
                <a:gd name="connsiteX4732" fmla="*/ 4044913 w 6891715"/>
                <a:gd name="connsiteY4732" fmla="*/ 5497501 h 6367455"/>
                <a:gd name="connsiteX4733" fmla="*/ 4033165 w 6891715"/>
                <a:gd name="connsiteY4733" fmla="*/ 5498453 h 6367455"/>
                <a:gd name="connsiteX4734" fmla="*/ 4027768 w 6891715"/>
                <a:gd name="connsiteY4734" fmla="*/ 5493056 h 6367455"/>
                <a:gd name="connsiteX4735" fmla="*/ 3999193 w 6891715"/>
                <a:gd name="connsiteY4735" fmla="*/ 5494643 h 6367455"/>
                <a:gd name="connsiteX4736" fmla="*/ 3999193 w 6891715"/>
                <a:gd name="connsiteY4736" fmla="*/ 5501946 h 6367455"/>
                <a:gd name="connsiteX4737" fmla="*/ 3989668 w 6891715"/>
                <a:gd name="connsiteY4737" fmla="*/ 5512741 h 6367455"/>
                <a:gd name="connsiteX4738" fmla="*/ 3974110 w 6891715"/>
                <a:gd name="connsiteY4738" fmla="*/ 5516868 h 6367455"/>
                <a:gd name="connsiteX4739" fmla="*/ 3968713 w 6891715"/>
                <a:gd name="connsiteY4739" fmla="*/ 5516868 h 6367455"/>
                <a:gd name="connsiteX4740" fmla="*/ 3951885 w 6891715"/>
                <a:gd name="connsiteY4740" fmla="*/ 5506708 h 6367455"/>
                <a:gd name="connsiteX4741" fmla="*/ 3940138 w 6891715"/>
                <a:gd name="connsiteY4741" fmla="*/ 5520361 h 6367455"/>
                <a:gd name="connsiteX4742" fmla="*/ 3941090 w 6891715"/>
                <a:gd name="connsiteY4742" fmla="*/ 5532108 h 6367455"/>
                <a:gd name="connsiteX4743" fmla="*/ 3953790 w 6891715"/>
                <a:gd name="connsiteY4743" fmla="*/ 5537188 h 6367455"/>
                <a:gd name="connsiteX4744" fmla="*/ 3946805 w 6891715"/>
                <a:gd name="connsiteY4744" fmla="*/ 5544491 h 6367455"/>
                <a:gd name="connsiteX4745" fmla="*/ 3950933 w 6891715"/>
                <a:gd name="connsiteY4745" fmla="*/ 5551793 h 6367455"/>
                <a:gd name="connsiteX4746" fmla="*/ 3963950 w 6891715"/>
                <a:gd name="connsiteY4746" fmla="*/ 5554016 h 6367455"/>
                <a:gd name="connsiteX4747" fmla="*/ 3964903 w 6891715"/>
                <a:gd name="connsiteY4747" fmla="*/ 5545443 h 6367455"/>
                <a:gd name="connsiteX4748" fmla="*/ 3976650 w 6891715"/>
                <a:gd name="connsiteY4748" fmla="*/ 5562271 h 6367455"/>
                <a:gd name="connsiteX4749" fmla="*/ 3991255 w 6891715"/>
                <a:gd name="connsiteY4749" fmla="*/ 5570526 h 6367455"/>
                <a:gd name="connsiteX4750" fmla="*/ 4001098 w 6891715"/>
                <a:gd name="connsiteY4750" fmla="*/ 5579733 h 6367455"/>
                <a:gd name="connsiteX4751" fmla="*/ 3989350 w 6891715"/>
                <a:gd name="connsiteY4751" fmla="*/ 5589258 h 6367455"/>
                <a:gd name="connsiteX4752" fmla="*/ 3971253 w 6891715"/>
                <a:gd name="connsiteY4752" fmla="*/ 5569573 h 6367455"/>
                <a:gd name="connsiteX4753" fmla="*/ 3963950 w 6891715"/>
                <a:gd name="connsiteY4753" fmla="*/ 5569573 h 6367455"/>
                <a:gd name="connsiteX4754" fmla="*/ 3955378 w 6891715"/>
                <a:gd name="connsiteY4754" fmla="*/ 5561318 h 6367455"/>
                <a:gd name="connsiteX4755" fmla="*/ 3934105 w 6891715"/>
                <a:gd name="connsiteY4755" fmla="*/ 5568938 h 6367455"/>
                <a:gd name="connsiteX4756" fmla="*/ 3935375 w 6891715"/>
                <a:gd name="connsiteY4756" fmla="*/ 5582591 h 6367455"/>
                <a:gd name="connsiteX4757" fmla="*/ 3962045 w 6891715"/>
                <a:gd name="connsiteY4757" fmla="*/ 5598148 h 6367455"/>
                <a:gd name="connsiteX4758" fmla="*/ 3962045 w 6891715"/>
                <a:gd name="connsiteY4758" fmla="*/ 5610848 h 6367455"/>
                <a:gd name="connsiteX4759" fmla="*/ 3947123 w 6891715"/>
                <a:gd name="connsiteY4759" fmla="*/ 5613071 h 6367455"/>
                <a:gd name="connsiteX4760" fmla="*/ 3932200 w 6891715"/>
                <a:gd name="connsiteY4760" fmla="*/ 5599736 h 6367455"/>
                <a:gd name="connsiteX4761" fmla="*/ 3931248 w 6891715"/>
                <a:gd name="connsiteY4761" fmla="*/ 5587036 h 6367455"/>
                <a:gd name="connsiteX4762" fmla="*/ 3920770 w 6891715"/>
                <a:gd name="connsiteY4762" fmla="*/ 5580686 h 6367455"/>
                <a:gd name="connsiteX4763" fmla="*/ 3910928 w 6891715"/>
                <a:gd name="connsiteY4763" fmla="*/ 5584813 h 6367455"/>
                <a:gd name="connsiteX4764" fmla="*/ 3907753 w 6891715"/>
                <a:gd name="connsiteY4764" fmla="*/ 5595291 h 6367455"/>
                <a:gd name="connsiteX4765" fmla="*/ 3939185 w 6891715"/>
                <a:gd name="connsiteY4765" fmla="*/ 5620373 h 6367455"/>
                <a:gd name="connsiteX4766" fmla="*/ 3926168 w 6891715"/>
                <a:gd name="connsiteY4766" fmla="*/ 5627041 h 6367455"/>
                <a:gd name="connsiteX4767" fmla="*/ 3911563 w 6891715"/>
                <a:gd name="connsiteY4767" fmla="*/ 5616563 h 6367455"/>
                <a:gd name="connsiteX4768" fmla="*/ 3908388 w 6891715"/>
                <a:gd name="connsiteY4768" fmla="*/ 5621961 h 6367455"/>
                <a:gd name="connsiteX4769" fmla="*/ 3899815 w 6891715"/>
                <a:gd name="connsiteY4769" fmla="*/ 5614658 h 6367455"/>
                <a:gd name="connsiteX4770" fmla="*/ 3903625 w 6891715"/>
                <a:gd name="connsiteY4770" fmla="*/ 5598466 h 6367455"/>
                <a:gd name="connsiteX4771" fmla="*/ 3899498 w 6891715"/>
                <a:gd name="connsiteY4771" fmla="*/ 5587353 h 6367455"/>
                <a:gd name="connsiteX4772" fmla="*/ 3880448 w 6891715"/>
                <a:gd name="connsiteY4772" fmla="*/ 5582908 h 6367455"/>
                <a:gd name="connsiteX4773" fmla="*/ 3876003 w 6891715"/>
                <a:gd name="connsiteY4773" fmla="*/ 5568621 h 6367455"/>
                <a:gd name="connsiteX4774" fmla="*/ 3863303 w 6891715"/>
                <a:gd name="connsiteY4774" fmla="*/ 5570526 h 6367455"/>
                <a:gd name="connsiteX4775" fmla="*/ 3860128 w 6891715"/>
                <a:gd name="connsiteY4775" fmla="*/ 5562271 h 6367455"/>
                <a:gd name="connsiteX4776" fmla="*/ 3856953 w 6891715"/>
                <a:gd name="connsiteY4776" fmla="*/ 5551793 h 6367455"/>
                <a:gd name="connsiteX4777" fmla="*/ 3862033 w 6891715"/>
                <a:gd name="connsiteY4777" fmla="*/ 5543538 h 6367455"/>
                <a:gd name="connsiteX4778" fmla="*/ 3865208 w 6891715"/>
                <a:gd name="connsiteY4778" fmla="*/ 5531791 h 6367455"/>
                <a:gd name="connsiteX4779" fmla="*/ 3849015 w 6891715"/>
                <a:gd name="connsiteY4779" fmla="*/ 5527346 h 6367455"/>
                <a:gd name="connsiteX4780" fmla="*/ 3847110 w 6891715"/>
                <a:gd name="connsiteY4780" fmla="*/ 5539093 h 6367455"/>
                <a:gd name="connsiteX4781" fmla="*/ 3836633 w 6891715"/>
                <a:gd name="connsiteY4781" fmla="*/ 5545443 h 6367455"/>
                <a:gd name="connsiteX4782" fmla="*/ 3827108 w 6891715"/>
                <a:gd name="connsiteY4782" fmla="*/ 5560366 h 6367455"/>
                <a:gd name="connsiteX4783" fmla="*/ 3832505 w 6891715"/>
                <a:gd name="connsiteY4783" fmla="*/ 5577511 h 6367455"/>
                <a:gd name="connsiteX4784" fmla="*/ 3827743 w 6891715"/>
                <a:gd name="connsiteY4784" fmla="*/ 5593068 h 6367455"/>
                <a:gd name="connsiteX4785" fmla="*/ 3834410 w 6891715"/>
                <a:gd name="connsiteY4785" fmla="*/ 5617198 h 6367455"/>
                <a:gd name="connsiteX4786" fmla="*/ 3857588 w 6891715"/>
                <a:gd name="connsiteY4786" fmla="*/ 5639423 h 6367455"/>
                <a:gd name="connsiteX4787" fmla="*/ 3861080 w 6891715"/>
                <a:gd name="connsiteY4787" fmla="*/ 5666411 h 6367455"/>
                <a:gd name="connsiteX4788" fmla="*/ 3875050 w 6891715"/>
                <a:gd name="connsiteY4788" fmla="*/ 5671808 h 6367455"/>
                <a:gd name="connsiteX4789" fmla="*/ 3903625 w 6891715"/>
                <a:gd name="connsiteY4789" fmla="*/ 5700701 h 6367455"/>
                <a:gd name="connsiteX4790" fmla="*/ 3900768 w 6891715"/>
                <a:gd name="connsiteY4790" fmla="*/ 5730546 h 6367455"/>
                <a:gd name="connsiteX4791" fmla="*/ 3881718 w 6891715"/>
                <a:gd name="connsiteY4791" fmla="*/ 5726418 h 6367455"/>
                <a:gd name="connsiteX4792" fmla="*/ 3881718 w 6891715"/>
                <a:gd name="connsiteY4792" fmla="*/ 5719116 h 6367455"/>
                <a:gd name="connsiteX4793" fmla="*/ 3893465 w 6891715"/>
                <a:gd name="connsiteY4793" fmla="*/ 5716893 h 6367455"/>
                <a:gd name="connsiteX4794" fmla="*/ 3884575 w 6891715"/>
                <a:gd name="connsiteY4794" fmla="*/ 5706416 h 6367455"/>
                <a:gd name="connsiteX4795" fmla="*/ 3868700 w 6891715"/>
                <a:gd name="connsiteY4795" fmla="*/ 5688318 h 6367455"/>
                <a:gd name="connsiteX4796" fmla="*/ 3856953 w 6891715"/>
                <a:gd name="connsiteY4796" fmla="*/ 5700383 h 6367455"/>
                <a:gd name="connsiteX4797" fmla="*/ 3862668 w 6891715"/>
                <a:gd name="connsiteY4797" fmla="*/ 5709591 h 6367455"/>
                <a:gd name="connsiteX4798" fmla="*/ 3858223 w 6891715"/>
                <a:gd name="connsiteY4798" fmla="*/ 5714988 h 6367455"/>
                <a:gd name="connsiteX4799" fmla="*/ 3863620 w 6891715"/>
                <a:gd name="connsiteY4799" fmla="*/ 5721338 h 6367455"/>
                <a:gd name="connsiteX4800" fmla="*/ 3877590 w 6891715"/>
                <a:gd name="connsiteY4800" fmla="*/ 5724513 h 6367455"/>
                <a:gd name="connsiteX4801" fmla="*/ 3866795 w 6891715"/>
                <a:gd name="connsiteY4801" fmla="*/ 5742293 h 6367455"/>
                <a:gd name="connsiteX4802" fmla="*/ 3856635 w 6891715"/>
                <a:gd name="connsiteY4802" fmla="*/ 5748008 h 6367455"/>
                <a:gd name="connsiteX4803" fmla="*/ 3842665 w 6891715"/>
                <a:gd name="connsiteY4803" fmla="*/ 5744833 h 6367455"/>
                <a:gd name="connsiteX4804" fmla="*/ 3826790 w 6891715"/>
                <a:gd name="connsiteY4804" fmla="*/ 5741341 h 6367455"/>
                <a:gd name="connsiteX4805" fmla="*/ 3824885 w 6891715"/>
                <a:gd name="connsiteY4805" fmla="*/ 5753088 h 6367455"/>
                <a:gd name="connsiteX4806" fmla="*/ 3843935 w 6891715"/>
                <a:gd name="connsiteY4806" fmla="*/ 5754358 h 6367455"/>
                <a:gd name="connsiteX4807" fmla="*/ 3859810 w 6891715"/>
                <a:gd name="connsiteY4807" fmla="*/ 5761343 h 6367455"/>
                <a:gd name="connsiteX4808" fmla="*/ 3859810 w 6891715"/>
                <a:gd name="connsiteY4808" fmla="*/ 5770868 h 6367455"/>
                <a:gd name="connsiteX4809" fmla="*/ 3873463 w 6891715"/>
                <a:gd name="connsiteY4809" fmla="*/ 5773091 h 6367455"/>
                <a:gd name="connsiteX4810" fmla="*/ 3873463 w 6891715"/>
                <a:gd name="connsiteY4810" fmla="*/ 5765471 h 6367455"/>
                <a:gd name="connsiteX4811" fmla="*/ 3896958 w 6891715"/>
                <a:gd name="connsiteY4811" fmla="*/ 5779123 h 6367455"/>
                <a:gd name="connsiteX4812" fmla="*/ 3902673 w 6891715"/>
                <a:gd name="connsiteY4812" fmla="*/ 5794681 h 6367455"/>
                <a:gd name="connsiteX4813" fmla="*/ 3910928 w 6891715"/>
                <a:gd name="connsiteY4813" fmla="*/ 5801031 h 6367455"/>
                <a:gd name="connsiteX4814" fmla="*/ 3926803 w 6891715"/>
                <a:gd name="connsiteY4814" fmla="*/ 5801983 h 6367455"/>
                <a:gd name="connsiteX4815" fmla="*/ 3934423 w 6891715"/>
                <a:gd name="connsiteY4815" fmla="*/ 5814366 h 6367455"/>
                <a:gd name="connsiteX4816" fmla="*/ 3958870 w 6891715"/>
                <a:gd name="connsiteY4816" fmla="*/ 5825796 h 6367455"/>
                <a:gd name="connsiteX4817" fmla="*/ 3967443 w 6891715"/>
                <a:gd name="connsiteY4817" fmla="*/ 5835321 h 6367455"/>
                <a:gd name="connsiteX4818" fmla="*/ 3962045 w 6891715"/>
                <a:gd name="connsiteY4818" fmla="*/ 5852148 h 6367455"/>
                <a:gd name="connsiteX4819" fmla="*/ 3965538 w 6891715"/>
                <a:gd name="connsiteY4819" fmla="*/ 5857546 h 6367455"/>
                <a:gd name="connsiteX4820" fmla="*/ 3961410 w 6891715"/>
                <a:gd name="connsiteY4820" fmla="*/ 5863896 h 6367455"/>
                <a:gd name="connsiteX4821" fmla="*/ 3971888 w 6891715"/>
                <a:gd name="connsiteY4821" fmla="*/ 5877231 h 6367455"/>
                <a:gd name="connsiteX4822" fmla="*/ 3979508 w 6891715"/>
                <a:gd name="connsiteY4822" fmla="*/ 5891201 h 6367455"/>
                <a:gd name="connsiteX4823" fmla="*/ 3962680 w 6891715"/>
                <a:gd name="connsiteY4823" fmla="*/ 5894376 h 6367455"/>
                <a:gd name="connsiteX4824" fmla="*/ 3953790 w 6891715"/>
                <a:gd name="connsiteY4824" fmla="*/ 5883581 h 6367455"/>
                <a:gd name="connsiteX4825" fmla="*/ 3943313 w 6891715"/>
                <a:gd name="connsiteY4825" fmla="*/ 5883898 h 6367455"/>
                <a:gd name="connsiteX4826" fmla="*/ 3931565 w 6891715"/>
                <a:gd name="connsiteY4826" fmla="*/ 5869293 h 6367455"/>
                <a:gd name="connsiteX4827" fmla="*/ 3922993 w 6891715"/>
                <a:gd name="connsiteY4827" fmla="*/ 5864213 h 6367455"/>
                <a:gd name="connsiteX4828" fmla="*/ 3926168 w 6891715"/>
                <a:gd name="connsiteY4828" fmla="*/ 5853736 h 6367455"/>
                <a:gd name="connsiteX4829" fmla="*/ 3912515 w 6891715"/>
                <a:gd name="connsiteY4829" fmla="*/ 5851513 h 6367455"/>
                <a:gd name="connsiteX4830" fmla="*/ 3896640 w 6891715"/>
                <a:gd name="connsiteY4830" fmla="*/ 5857863 h 6367455"/>
                <a:gd name="connsiteX4831" fmla="*/ 3902038 w 6891715"/>
                <a:gd name="connsiteY4831" fmla="*/ 5864213 h 6367455"/>
                <a:gd name="connsiteX4832" fmla="*/ 3876638 w 6891715"/>
                <a:gd name="connsiteY4832" fmla="*/ 5865801 h 6367455"/>
                <a:gd name="connsiteX4833" fmla="*/ 3869676 w 6891715"/>
                <a:gd name="connsiteY4833" fmla="*/ 5859999 h 6367455"/>
                <a:gd name="connsiteX4834" fmla="*/ 3872889 w 6891715"/>
                <a:gd name="connsiteY4834" fmla="*/ 5872612 h 6367455"/>
                <a:gd name="connsiteX4835" fmla="*/ 3882402 w 6891715"/>
                <a:gd name="connsiteY4835" fmla="*/ 5876432 h 6367455"/>
                <a:gd name="connsiteX4836" fmla="*/ 3876060 w 6891715"/>
                <a:gd name="connsiteY4836" fmla="*/ 5884073 h 6367455"/>
                <a:gd name="connsiteX4837" fmla="*/ 3885572 w 6891715"/>
                <a:gd name="connsiteY4837" fmla="*/ 5885983 h 6367455"/>
                <a:gd name="connsiteX4838" fmla="*/ 3890012 w 6891715"/>
                <a:gd name="connsiteY4838" fmla="*/ 5900946 h 6367455"/>
                <a:gd name="connsiteX4839" fmla="*/ 3899524 w 6891715"/>
                <a:gd name="connsiteY4839" fmla="*/ 5904766 h 6367455"/>
                <a:gd name="connsiteX4840" fmla="*/ 3904597 w 6891715"/>
                <a:gd name="connsiteY4840" fmla="*/ 5906039 h 6367455"/>
                <a:gd name="connsiteX4841" fmla="*/ 3900475 w 6891715"/>
                <a:gd name="connsiteY4841" fmla="*/ 5893623 h 6367455"/>
                <a:gd name="connsiteX4842" fmla="*/ 3905865 w 6891715"/>
                <a:gd name="connsiteY4842" fmla="*/ 5891076 h 6367455"/>
                <a:gd name="connsiteX4843" fmla="*/ 3914109 w 6891715"/>
                <a:gd name="connsiteY4843" fmla="*/ 5897444 h 6367455"/>
                <a:gd name="connsiteX4844" fmla="*/ 3915378 w 6891715"/>
                <a:gd name="connsiteY4844" fmla="*/ 5910178 h 6367455"/>
                <a:gd name="connsiteX4845" fmla="*/ 3919500 w 6891715"/>
                <a:gd name="connsiteY4845" fmla="*/ 5911133 h 6367455"/>
                <a:gd name="connsiteX4846" fmla="*/ 3917914 w 6891715"/>
                <a:gd name="connsiteY4846" fmla="*/ 5917500 h 6367455"/>
                <a:gd name="connsiteX4847" fmla="*/ 3909353 w 6891715"/>
                <a:gd name="connsiteY4847" fmla="*/ 5928325 h 6367455"/>
                <a:gd name="connsiteX4848" fmla="*/ 3900792 w 6891715"/>
                <a:gd name="connsiteY4848" fmla="*/ 5927370 h 6367455"/>
                <a:gd name="connsiteX4849" fmla="*/ 3896670 w 6891715"/>
                <a:gd name="connsiteY4849" fmla="*/ 5934692 h 6367455"/>
                <a:gd name="connsiteX4850" fmla="*/ 3888109 w 6891715"/>
                <a:gd name="connsiteY4850" fmla="*/ 5943288 h 6367455"/>
                <a:gd name="connsiteX4851" fmla="*/ 3885255 w 6891715"/>
                <a:gd name="connsiteY4851" fmla="*/ 5943288 h 6367455"/>
                <a:gd name="connsiteX4852" fmla="*/ 3877646 w 6891715"/>
                <a:gd name="connsiteY4852" fmla="*/ 5931508 h 6367455"/>
                <a:gd name="connsiteX4853" fmla="*/ 3885890 w 6891715"/>
                <a:gd name="connsiteY4853" fmla="*/ 5928325 h 6367455"/>
                <a:gd name="connsiteX4854" fmla="*/ 3869084 w 6891715"/>
                <a:gd name="connsiteY4854" fmla="*/ 5922276 h 6367455"/>
                <a:gd name="connsiteX4855" fmla="*/ 3867816 w 6891715"/>
                <a:gd name="connsiteY4855" fmla="*/ 5915909 h 6367455"/>
                <a:gd name="connsiteX4856" fmla="*/ 3855133 w 6891715"/>
                <a:gd name="connsiteY4856" fmla="*/ 5918137 h 6367455"/>
                <a:gd name="connsiteX4857" fmla="*/ 3854182 w 6891715"/>
                <a:gd name="connsiteY4857" fmla="*/ 5924504 h 6367455"/>
                <a:gd name="connsiteX4858" fmla="*/ 3863060 w 6891715"/>
                <a:gd name="connsiteY4858" fmla="*/ 5935010 h 6367455"/>
                <a:gd name="connsiteX4859" fmla="*/ 3860840 w 6891715"/>
                <a:gd name="connsiteY4859" fmla="*/ 5953794 h 6367455"/>
                <a:gd name="connsiteX4860" fmla="*/ 3870353 w 6891715"/>
                <a:gd name="connsiteY4860" fmla="*/ 5967801 h 6367455"/>
                <a:gd name="connsiteX4861" fmla="*/ 3875109 w 6891715"/>
                <a:gd name="connsiteY4861" fmla="*/ 5982128 h 6367455"/>
                <a:gd name="connsiteX4862" fmla="*/ 3877011 w 6891715"/>
                <a:gd name="connsiteY4862" fmla="*/ 6000274 h 6367455"/>
                <a:gd name="connsiteX4863" fmla="*/ 3872255 w 6891715"/>
                <a:gd name="connsiteY4863" fmla="*/ 6015237 h 6367455"/>
                <a:gd name="connsiteX4864" fmla="*/ 3882719 w 6891715"/>
                <a:gd name="connsiteY4864" fmla="*/ 6024470 h 6367455"/>
                <a:gd name="connsiteX4865" fmla="*/ 3879548 w 6891715"/>
                <a:gd name="connsiteY4865" fmla="*/ 6031792 h 6367455"/>
                <a:gd name="connsiteX4866" fmla="*/ 3895402 w 6891715"/>
                <a:gd name="connsiteY4866" fmla="*/ 6043571 h 6367455"/>
                <a:gd name="connsiteX4867" fmla="*/ 3883987 w 6891715"/>
                <a:gd name="connsiteY4867" fmla="*/ 6049938 h 6367455"/>
                <a:gd name="connsiteX4868" fmla="*/ 3876377 w 6891715"/>
                <a:gd name="connsiteY4868" fmla="*/ 6034975 h 6367455"/>
                <a:gd name="connsiteX4869" fmla="*/ 3869084 w 6891715"/>
                <a:gd name="connsiteY4869" fmla="*/ 6033384 h 6367455"/>
                <a:gd name="connsiteX4870" fmla="*/ 3870987 w 6891715"/>
                <a:gd name="connsiteY4870" fmla="*/ 6043571 h 6367455"/>
                <a:gd name="connsiteX4871" fmla="*/ 3861475 w 6891715"/>
                <a:gd name="connsiteY4871" fmla="*/ 6043890 h 6367455"/>
                <a:gd name="connsiteX4872" fmla="*/ 3862743 w 6891715"/>
                <a:gd name="connsiteY4872" fmla="*/ 6038477 h 6367455"/>
                <a:gd name="connsiteX4873" fmla="*/ 3855133 w 6891715"/>
                <a:gd name="connsiteY4873" fmla="*/ 6021604 h 6367455"/>
                <a:gd name="connsiteX4874" fmla="*/ 3844352 w 6891715"/>
                <a:gd name="connsiteY4874" fmla="*/ 6001866 h 6367455"/>
                <a:gd name="connsiteX4875" fmla="*/ 3829767 w 6891715"/>
                <a:gd name="connsiteY4875" fmla="*/ 6006960 h 6367455"/>
                <a:gd name="connsiteX4876" fmla="*/ 3819303 w 6891715"/>
                <a:gd name="connsiteY4876" fmla="*/ 6033702 h 6367455"/>
                <a:gd name="connsiteX4877" fmla="*/ 3822791 w 6891715"/>
                <a:gd name="connsiteY4877" fmla="*/ 6054714 h 6367455"/>
                <a:gd name="connsiteX4878" fmla="*/ 3818352 w 6891715"/>
                <a:gd name="connsiteY4878" fmla="*/ 6048665 h 6367455"/>
                <a:gd name="connsiteX4879" fmla="*/ 3813279 w 6891715"/>
                <a:gd name="connsiteY4879" fmla="*/ 6051849 h 6367455"/>
                <a:gd name="connsiteX4880" fmla="*/ 3807889 w 6891715"/>
                <a:gd name="connsiteY4880" fmla="*/ 6038796 h 6367455"/>
                <a:gd name="connsiteX4881" fmla="*/ 3800279 w 6891715"/>
                <a:gd name="connsiteY4881" fmla="*/ 5999956 h 6367455"/>
                <a:gd name="connsiteX4882" fmla="*/ 3792669 w 6891715"/>
                <a:gd name="connsiteY4882" fmla="*/ 5995817 h 6367455"/>
                <a:gd name="connsiteX4883" fmla="*/ 3790132 w 6891715"/>
                <a:gd name="connsiteY4883" fmla="*/ 5987540 h 6367455"/>
                <a:gd name="connsiteX4884" fmla="*/ 3779986 w 6891715"/>
                <a:gd name="connsiteY4884" fmla="*/ 5986585 h 6367455"/>
                <a:gd name="connsiteX4885" fmla="*/ 3777449 w 6891715"/>
                <a:gd name="connsiteY4885" fmla="*/ 5971622 h 6367455"/>
                <a:gd name="connsiteX4886" fmla="*/ 3764132 w 6891715"/>
                <a:gd name="connsiteY4886" fmla="*/ 5978944 h 6367455"/>
                <a:gd name="connsiteX4887" fmla="*/ 3758742 w 6891715"/>
                <a:gd name="connsiteY4887" fmla="*/ 6006641 h 6367455"/>
                <a:gd name="connsiteX4888" fmla="*/ 3753351 w 6891715"/>
                <a:gd name="connsiteY4888" fmla="*/ 5998046 h 6367455"/>
                <a:gd name="connsiteX4889" fmla="*/ 3745107 w 6891715"/>
                <a:gd name="connsiteY4889" fmla="*/ 6002503 h 6367455"/>
                <a:gd name="connsiteX4890" fmla="*/ 3734327 w 6891715"/>
                <a:gd name="connsiteY4890" fmla="*/ 5982446 h 6367455"/>
                <a:gd name="connsiteX4891" fmla="*/ 3733058 w 6891715"/>
                <a:gd name="connsiteY4891" fmla="*/ 5960479 h 6367455"/>
                <a:gd name="connsiteX4892" fmla="*/ 3742571 w 6891715"/>
                <a:gd name="connsiteY4892" fmla="*/ 5949973 h 6367455"/>
                <a:gd name="connsiteX4893" fmla="*/ 3737814 w 6891715"/>
                <a:gd name="connsiteY4893" fmla="*/ 5927688 h 6367455"/>
                <a:gd name="connsiteX4894" fmla="*/ 3721961 w 6891715"/>
                <a:gd name="connsiteY4894" fmla="*/ 5903493 h 6367455"/>
                <a:gd name="connsiteX4895" fmla="*/ 3708326 w 6891715"/>
                <a:gd name="connsiteY4895" fmla="*/ 5898080 h 6367455"/>
                <a:gd name="connsiteX4896" fmla="*/ 3701985 w 6891715"/>
                <a:gd name="connsiteY4896" fmla="*/ 5903493 h 6367455"/>
                <a:gd name="connsiteX4897" fmla="*/ 3694375 w 6891715"/>
                <a:gd name="connsiteY4897" fmla="*/ 5879297 h 6367455"/>
                <a:gd name="connsiteX4898" fmla="*/ 3681692 w 6891715"/>
                <a:gd name="connsiteY4898" fmla="*/ 5876432 h 6367455"/>
                <a:gd name="connsiteX4899" fmla="*/ 3681375 w 6891715"/>
                <a:gd name="connsiteY4899" fmla="*/ 5862742 h 6367455"/>
                <a:gd name="connsiteX4900" fmla="*/ 3690887 w 6891715"/>
                <a:gd name="connsiteY4900" fmla="*/ 5862742 h 6367455"/>
                <a:gd name="connsiteX4901" fmla="*/ 3711814 w 6891715"/>
                <a:gd name="connsiteY4901" fmla="*/ 5839820 h 6367455"/>
                <a:gd name="connsiteX4902" fmla="*/ 3709595 w 6891715"/>
                <a:gd name="connsiteY4902" fmla="*/ 5824221 h 6367455"/>
                <a:gd name="connsiteX4903" fmla="*/ 3710863 w 6891715"/>
                <a:gd name="connsiteY4903" fmla="*/ 5820082 h 6367455"/>
                <a:gd name="connsiteX4904" fmla="*/ 3725448 w 6891715"/>
                <a:gd name="connsiteY4904" fmla="*/ 5835682 h 6367455"/>
                <a:gd name="connsiteX4905" fmla="*/ 3740351 w 6891715"/>
                <a:gd name="connsiteY4905" fmla="*/ 5836637 h 6367455"/>
                <a:gd name="connsiteX4906" fmla="*/ 3746693 w 6891715"/>
                <a:gd name="connsiteY4906" fmla="*/ 5826131 h 6367455"/>
                <a:gd name="connsiteX4907" fmla="*/ 3762547 w 6891715"/>
                <a:gd name="connsiteY4907" fmla="*/ 5819764 h 6367455"/>
                <a:gd name="connsiteX4908" fmla="*/ 3788230 w 6891715"/>
                <a:gd name="connsiteY4908" fmla="*/ 5838547 h 6367455"/>
                <a:gd name="connsiteX4909" fmla="*/ 3812328 w 6891715"/>
                <a:gd name="connsiteY4909" fmla="*/ 5846824 h 6367455"/>
                <a:gd name="connsiteX4910" fmla="*/ 3836426 w 6891715"/>
                <a:gd name="connsiteY4910" fmla="*/ 5846506 h 6367455"/>
                <a:gd name="connsiteX4911" fmla="*/ 3849426 w 6891715"/>
                <a:gd name="connsiteY4911" fmla="*/ 5860196 h 6367455"/>
                <a:gd name="connsiteX4912" fmla="*/ 3857036 w 6891715"/>
                <a:gd name="connsiteY4912" fmla="*/ 5860832 h 6367455"/>
                <a:gd name="connsiteX4913" fmla="*/ 3868367 w 6891715"/>
                <a:gd name="connsiteY4913" fmla="*/ 5859082 h 6367455"/>
                <a:gd name="connsiteX4914" fmla="*/ 3859493 w 6891715"/>
                <a:gd name="connsiteY4914" fmla="*/ 5854053 h 6367455"/>
                <a:gd name="connsiteX4915" fmla="*/ 3872193 w 6891715"/>
                <a:gd name="connsiteY4915" fmla="*/ 5847703 h 6367455"/>
                <a:gd name="connsiteX4916" fmla="*/ 3883940 w 6891715"/>
                <a:gd name="connsiteY4916" fmla="*/ 5850878 h 6367455"/>
                <a:gd name="connsiteX4917" fmla="*/ 3893465 w 6891715"/>
                <a:gd name="connsiteY4917" fmla="*/ 5849608 h 6367455"/>
                <a:gd name="connsiteX4918" fmla="*/ 3889020 w 6891715"/>
                <a:gd name="connsiteY4918" fmla="*/ 5840083 h 6367455"/>
                <a:gd name="connsiteX4919" fmla="*/ 3876320 w 6891715"/>
                <a:gd name="connsiteY4919" fmla="*/ 5835003 h 6367455"/>
                <a:gd name="connsiteX4920" fmla="*/ 3868065 w 6891715"/>
                <a:gd name="connsiteY4920" fmla="*/ 5837226 h 6367455"/>
                <a:gd name="connsiteX4921" fmla="*/ 3859493 w 6891715"/>
                <a:gd name="connsiteY4921" fmla="*/ 5833098 h 6367455"/>
                <a:gd name="connsiteX4922" fmla="*/ 3843618 w 6891715"/>
                <a:gd name="connsiteY4922" fmla="*/ 5815318 h 6367455"/>
                <a:gd name="connsiteX4923" fmla="*/ 3845523 w 6891715"/>
                <a:gd name="connsiteY4923" fmla="*/ 5828971 h 6367455"/>
                <a:gd name="connsiteX4924" fmla="*/ 3830918 w 6891715"/>
                <a:gd name="connsiteY4924" fmla="*/ 5828018 h 6367455"/>
                <a:gd name="connsiteX4925" fmla="*/ 3827743 w 6891715"/>
                <a:gd name="connsiteY4925" fmla="*/ 5814366 h 6367455"/>
                <a:gd name="connsiteX4926" fmla="*/ 3823298 w 6891715"/>
                <a:gd name="connsiteY4926" fmla="*/ 5817541 h 6367455"/>
                <a:gd name="connsiteX4927" fmla="*/ 3811550 w 6891715"/>
                <a:gd name="connsiteY4927" fmla="*/ 5810556 h 6367455"/>
                <a:gd name="connsiteX4928" fmla="*/ 3797898 w 6891715"/>
                <a:gd name="connsiteY4928" fmla="*/ 5817858 h 6367455"/>
                <a:gd name="connsiteX4929" fmla="*/ 3787420 w 6891715"/>
                <a:gd name="connsiteY4929" fmla="*/ 5809286 h 6367455"/>
                <a:gd name="connsiteX4930" fmla="*/ 3761703 w 6891715"/>
                <a:gd name="connsiteY4930" fmla="*/ 5813096 h 6367455"/>
                <a:gd name="connsiteX4931" fmla="*/ 3753765 w 6891715"/>
                <a:gd name="connsiteY4931" fmla="*/ 5811826 h 6367455"/>
                <a:gd name="connsiteX4932" fmla="*/ 3747415 w 6891715"/>
                <a:gd name="connsiteY4932" fmla="*/ 5811191 h 6367455"/>
                <a:gd name="connsiteX4933" fmla="*/ 3742653 w 6891715"/>
                <a:gd name="connsiteY4933" fmla="*/ 5810873 h 6367455"/>
                <a:gd name="connsiteX4934" fmla="*/ 3741383 w 6891715"/>
                <a:gd name="connsiteY4934" fmla="*/ 5811191 h 6367455"/>
                <a:gd name="connsiteX4935" fmla="*/ 3739478 w 6891715"/>
                <a:gd name="connsiteY4935" fmla="*/ 5812461 h 6367455"/>
                <a:gd name="connsiteX4936" fmla="*/ 3735985 w 6891715"/>
                <a:gd name="connsiteY4936" fmla="*/ 5815636 h 6367455"/>
                <a:gd name="connsiteX4937" fmla="*/ 3732810 w 6891715"/>
                <a:gd name="connsiteY4937" fmla="*/ 5818811 h 6367455"/>
                <a:gd name="connsiteX4938" fmla="*/ 3731223 w 6891715"/>
                <a:gd name="connsiteY4938" fmla="*/ 5820398 h 6367455"/>
                <a:gd name="connsiteX4939" fmla="*/ 3715348 w 6891715"/>
                <a:gd name="connsiteY4939" fmla="*/ 5816588 h 6367455"/>
                <a:gd name="connsiteX4940" fmla="*/ 3704553 w 6891715"/>
                <a:gd name="connsiteY4940" fmla="*/ 5800713 h 6367455"/>
                <a:gd name="connsiteX4941" fmla="*/ 3697250 w 6891715"/>
                <a:gd name="connsiteY4941" fmla="*/ 5808968 h 6367455"/>
                <a:gd name="connsiteX4942" fmla="*/ 3695345 w 6891715"/>
                <a:gd name="connsiteY4942" fmla="*/ 5816588 h 6367455"/>
                <a:gd name="connsiteX4943" fmla="*/ 3687725 w 6891715"/>
                <a:gd name="connsiteY4943" fmla="*/ 5812461 h 6367455"/>
                <a:gd name="connsiteX4944" fmla="*/ 3684550 w 6891715"/>
                <a:gd name="connsiteY4944" fmla="*/ 5801031 h 6367455"/>
                <a:gd name="connsiteX4945" fmla="*/ 3675978 w 6891715"/>
                <a:gd name="connsiteY4945" fmla="*/ 5789283 h 6367455"/>
                <a:gd name="connsiteX4946" fmla="*/ 3676930 w 6891715"/>
                <a:gd name="connsiteY4946" fmla="*/ 5779123 h 6367455"/>
                <a:gd name="connsiteX4947" fmla="*/ 3668358 w 6891715"/>
                <a:gd name="connsiteY4947" fmla="*/ 5781028 h 6367455"/>
                <a:gd name="connsiteX4948" fmla="*/ 3665183 w 6891715"/>
                <a:gd name="connsiteY4948" fmla="*/ 5764201 h 6367455"/>
                <a:gd name="connsiteX4949" fmla="*/ 3650260 w 6891715"/>
                <a:gd name="connsiteY4949" fmla="*/ 5761343 h 6367455"/>
                <a:gd name="connsiteX4950" fmla="*/ 3646133 w 6891715"/>
                <a:gd name="connsiteY4950" fmla="*/ 5750548 h 6367455"/>
                <a:gd name="connsiteX4951" fmla="*/ 3652165 w 6891715"/>
                <a:gd name="connsiteY4951" fmla="*/ 5740071 h 6367455"/>
                <a:gd name="connsiteX4952" fmla="*/ 3667088 w 6891715"/>
                <a:gd name="connsiteY4952" fmla="*/ 5735943 h 6367455"/>
                <a:gd name="connsiteX4953" fmla="*/ 3675343 w 6891715"/>
                <a:gd name="connsiteY4953" fmla="*/ 5743881 h 6367455"/>
                <a:gd name="connsiteX4954" fmla="*/ 3683915 w 6891715"/>
                <a:gd name="connsiteY4954" fmla="*/ 5747056 h 6367455"/>
                <a:gd name="connsiteX4955" fmla="*/ 3681693 w 6891715"/>
                <a:gd name="connsiteY4955" fmla="*/ 5733403 h 6367455"/>
                <a:gd name="connsiteX4956" fmla="*/ 3676613 w 6891715"/>
                <a:gd name="connsiteY4956" fmla="*/ 5727371 h 6367455"/>
                <a:gd name="connsiteX4957" fmla="*/ 3660738 w 6891715"/>
                <a:gd name="connsiteY4957" fmla="*/ 5728323 h 6367455"/>
                <a:gd name="connsiteX4958" fmla="*/ 3654388 w 6891715"/>
                <a:gd name="connsiteY4958" fmla="*/ 5720068 h 6367455"/>
                <a:gd name="connsiteX4959" fmla="*/ 3648990 w 6891715"/>
                <a:gd name="connsiteY4959" fmla="*/ 5730546 h 6367455"/>
                <a:gd name="connsiteX4960" fmla="*/ 3645815 w 6891715"/>
                <a:gd name="connsiteY4960" fmla="*/ 5739118 h 6367455"/>
                <a:gd name="connsiteX4961" fmla="*/ 3641370 w 6891715"/>
                <a:gd name="connsiteY4961" fmla="*/ 5733721 h 6367455"/>
                <a:gd name="connsiteX4962" fmla="*/ 3639465 w 6891715"/>
                <a:gd name="connsiteY4962" fmla="*/ 5722291 h 6367455"/>
                <a:gd name="connsiteX4963" fmla="*/ 3631845 w 6891715"/>
                <a:gd name="connsiteY4963" fmla="*/ 5709591 h 6367455"/>
                <a:gd name="connsiteX4964" fmla="*/ 3615018 w 6891715"/>
                <a:gd name="connsiteY4964" fmla="*/ 5708956 h 6367455"/>
                <a:gd name="connsiteX4965" fmla="*/ 3602000 w 6891715"/>
                <a:gd name="connsiteY4965" fmla="*/ 5689906 h 6367455"/>
                <a:gd name="connsiteX4966" fmla="*/ 3606128 w 6891715"/>
                <a:gd name="connsiteY4966" fmla="*/ 5683556 h 6367455"/>
                <a:gd name="connsiteX4967" fmla="*/ 3595968 w 6891715"/>
                <a:gd name="connsiteY4967" fmla="*/ 5682286 h 6367455"/>
                <a:gd name="connsiteX4968" fmla="*/ 3595015 w 6891715"/>
                <a:gd name="connsiteY4968" fmla="*/ 5666093 h 6367455"/>
                <a:gd name="connsiteX4969" fmla="*/ 3588665 w 6891715"/>
                <a:gd name="connsiteY4969" fmla="*/ 5656886 h 6367455"/>
                <a:gd name="connsiteX4970" fmla="*/ 3589618 w 6891715"/>
                <a:gd name="connsiteY4970" fmla="*/ 5650536 h 6367455"/>
                <a:gd name="connsiteX4971" fmla="*/ 3582315 w 6891715"/>
                <a:gd name="connsiteY4971" fmla="*/ 5649583 h 6367455"/>
                <a:gd name="connsiteX4972" fmla="*/ 3578188 w 6891715"/>
                <a:gd name="connsiteY4972" fmla="*/ 5641963 h 6367455"/>
                <a:gd name="connsiteX4973" fmla="*/ 3578378 w 6891715"/>
                <a:gd name="connsiteY4973" fmla="*/ 5641929 h 6367455"/>
                <a:gd name="connsiteX4974" fmla="*/ 3574656 w 6891715"/>
                <a:gd name="connsiteY4974" fmla="*/ 5639745 h 6367455"/>
                <a:gd name="connsiteX4975" fmla="*/ 3577496 w 6891715"/>
                <a:gd name="connsiteY4975" fmla="*/ 5632442 h 6367455"/>
                <a:gd name="connsiteX4976" fmla="*/ 3571816 w 6891715"/>
                <a:gd name="connsiteY4976" fmla="*/ 5618155 h 6367455"/>
                <a:gd name="connsiteX4977" fmla="*/ 3557613 w 6891715"/>
                <a:gd name="connsiteY4977" fmla="*/ 5606090 h 6367455"/>
                <a:gd name="connsiteX4978" fmla="*/ 3537414 w 6891715"/>
                <a:gd name="connsiteY4978" fmla="*/ 5597200 h 6367455"/>
                <a:gd name="connsiteX4979" fmla="*/ 3526999 w 6891715"/>
                <a:gd name="connsiteY4979" fmla="*/ 5579420 h 6367455"/>
                <a:gd name="connsiteX4980" fmla="*/ 3525737 w 6891715"/>
                <a:gd name="connsiteY4980" fmla="*/ 5573387 h 6367455"/>
                <a:gd name="connsiteX4981" fmla="*/ 3515006 w 6891715"/>
                <a:gd name="connsiteY4981" fmla="*/ 5557830 h 6367455"/>
                <a:gd name="connsiteX4982" fmla="*/ 3517847 w 6891715"/>
                <a:gd name="connsiteY4982" fmla="*/ 5553067 h 6367455"/>
                <a:gd name="connsiteX4983" fmla="*/ 3527946 w 6891715"/>
                <a:gd name="connsiteY4983" fmla="*/ 5560052 h 6367455"/>
                <a:gd name="connsiteX4984" fmla="*/ 3526684 w 6891715"/>
                <a:gd name="connsiteY4984" fmla="*/ 5550845 h 6367455"/>
                <a:gd name="connsiteX4985" fmla="*/ 3527315 w 6891715"/>
                <a:gd name="connsiteY4985" fmla="*/ 5546717 h 6367455"/>
                <a:gd name="connsiteX4986" fmla="*/ 3520372 w 6891715"/>
                <a:gd name="connsiteY4986" fmla="*/ 5543860 h 6367455"/>
                <a:gd name="connsiteX4987" fmla="*/ 3514691 w 6891715"/>
                <a:gd name="connsiteY4987" fmla="*/ 5534970 h 6367455"/>
                <a:gd name="connsiteX4988" fmla="*/ 3514691 w 6891715"/>
                <a:gd name="connsiteY4988" fmla="*/ 5523540 h 6367455"/>
                <a:gd name="connsiteX4989" fmla="*/ 3522581 w 6891715"/>
                <a:gd name="connsiteY4989" fmla="*/ 5513062 h 6367455"/>
                <a:gd name="connsiteX4990" fmla="*/ 3527946 w 6891715"/>
                <a:gd name="connsiteY4990" fmla="*/ 5504490 h 6367455"/>
                <a:gd name="connsiteX4991" fmla="*/ 3529840 w 6891715"/>
                <a:gd name="connsiteY4991" fmla="*/ 5490202 h 6367455"/>
                <a:gd name="connsiteX4992" fmla="*/ 3531418 w 6891715"/>
                <a:gd name="connsiteY4992" fmla="*/ 5480995 h 6367455"/>
                <a:gd name="connsiteX4993" fmla="*/ 3523843 w 6891715"/>
                <a:gd name="connsiteY4993" fmla="*/ 5473057 h 6367455"/>
                <a:gd name="connsiteX4994" fmla="*/ 3532365 w 6891715"/>
                <a:gd name="connsiteY4994" fmla="*/ 5464485 h 6367455"/>
                <a:gd name="connsiteX4995" fmla="*/ 3526053 w 6891715"/>
                <a:gd name="connsiteY4995" fmla="*/ 5451784 h 6367455"/>
                <a:gd name="connsiteX4996" fmla="*/ 3523212 w 6891715"/>
                <a:gd name="connsiteY4996" fmla="*/ 5445434 h 6367455"/>
                <a:gd name="connsiteX4997" fmla="*/ 3529524 w 6891715"/>
                <a:gd name="connsiteY4997" fmla="*/ 5441307 h 6367455"/>
                <a:gd name="connsiteX4998" fmla="*/ 3524159 w 6891715"/>
                <a:gd name="connsiteY4998" fmla="*/ 5427337 h 6367455"/>
                <a:gd name="connsiteX4999" fmla="*/ 3527946 w 6891715"/>
                <a:gd name="connsiteY4999" fmla="*/ 5420352 h 6367455"/>
                <a:gd name="connsiteX5000" fmla="*/ 3540570 w 6891715"/>
                <a:gd name="connsiteY5000" fmla="*/ 5404794 h 6367455"/>
                <a:gd name="connsiteX5001" fmla="*/ 3535836 w 6891715"/>
                <a:gd name="connsiteY5001" fmla="*/ 5397809 h 6367455"/>
                <a:gd name="connsiteX5002" fmla="*/ 3526053 w 6891715"/>
                <a:gd name="connsiteY5002" fmla="*/ 5394952 h 6367455"/>
                <a:gd name="connsiteX5003" fmla="*/ 3525643 w 6891715"/>
                <a:gd name="connsiteY5003" fmla="*/ 5394317 h 6367455"/>
                <a:gd name="connsiteX5004" fmla="*/ 3516101 w 6891715"/>
                <a:gd name="connsiteY5004" fmla="*/ 5394317 h 6367455"/>
                <a:gd name="connsiteX5005" fmla="*/ 3512284 w 6891715"/>
                <a:gd name="connsiteY5005" fmla="*/ 5386716 h 6367455"/>
                <a:gd name="connsiteX5006" fmla="*/ 3510694 w 6891715"/>
                <a:gd name="connsiteY5006" fmla="*/ 5374048 h 6367455"/>
                <a:gd name="connsiteX5007" fmla="*/ 3492882 w 6891715"/>
                <a:gd name="connsiteY5007" fmla="*/ 5352511 h 6367455"/>
                <a:gd name="connsiteX5008" fmla="*/ 3469663 w 6891715"/>
                <a:gd name="connsiteY5008" fmla="*/ 5340159 h 6367455"/>
                <a:gd name="connsiteX5009" fmla="*/ 3460121 w 6891715"/>
                <a:gd name="connsiteY5009" fmla="*/ 5329707 h 6367455"/>
                <a:gd name="connsiteX5010" fmla="*/ 3445809 w 6891715"/>
                <a:gd name="connsiteY5010" fmla="*/ 5327807 h 6367455"/>
                <a:gd name="connsiteX5011" fmla="*/ 3441674 w 6891715"/>
                <a:gd name="connsiteY5011" fmla="*/ 5318622 h 6367455"/>
                <a:gd name="connsiteX5012" fmla="*/ 3448671 w 6891715"/>
                <a:gd name="connsiteY5012" fmla="*/ 5320839 h 6367455"/>
                <a:gd name="connsiteX5013" fmla="*/ 3454396 w 6891715"/>
                <a:gd name="connsiteY5013" fmla="*/ 5318939 h 6367455"/>
                <a:gd name="connsiteX5014" fmla="*/ 3455032 w 6891715"/>
                <a:gd name="connsiteY5014" fmla="*/ 5310071 h 6367455"/>
                <a:gd name="connsiteX5015" fmla="*/ 3445596 w 6891715"/>
                <a:gd name="connsiteY5015" fmla="*/ 5305079 h 6367455"/>
                <a:gd name="connsiteX5016" fmla="*/ 3448013 w 6891715"/>
                <a:gd name="connsiteY5016" fmla="*/ 5314939 h 6367455"/>
                <a:gd name="connsiteX5017" fmla="*/ 3441636 w 6891715"/>
                <a:gd name="connsiteY5017" fmla="*/ 5312732 h 6367455"/>
                <a:gd name="connsiteX5018" fmla="*/ 3436217 w 6891715"/>
                <a:gd name="connsiteY5018" fmla="*/ 5308949 h 6367455"/>
                <a:gd name="connsiteX5019" fmla="*/ 3431434 w 6891715"/>
                <a:gd name="connsiteY5019" fmla="*/ 5305166 h 6367455"/>
                <a:gd name="connsiteX5020" fmla="*/ 3427927 w 6891715"/>
                <a:gd name="connsiteY5020" fmla="*/ 5302014 h 6367455"/>
                <a:gd name="connsiteX5021" fmla="*/ 3425696 w 6891715"/>
                <a:gd name="connsiteY5021" fmla="*/ 5298861 h 6367455"/>
                <a:gd name="connsiteX5022" fmla="*/ 3423145 w 6891715"/>
                <a:gd name="connsiteY5022" fmla="*/ 5296654 h 6367455"/>
                <a:gd name="connsiteX5023" fmla="*/ 3420913 w 6891715"/>
                <a:gd name="connsiteY5023" fmla="*/ 5295078 h 6367455"/>
                <a:gd name="connsiteX5024" fmla="*/ 3393814 w 6891715"/>
                <a:gd name="connsiteY5024" fmla="*/ 5279000 h 6367455"/>
                <a:gd name="connsiteX5025" fmla="*/ 3380105 w 6891715"/>
                <a:gd name="connsiteY5025" fmla="*/ 5263238 h 6367455"/>
                <a:gd name="connsiteX5026" fmla="*/ 3365758 w 6891715"/>
                <a:gd name="connsiteY5026" fmla="*/ 5256303 h 6367455"/>
                <a:gd name="connsiteX5027" fmla="*/ 3371178 w 6891715"/>
                <a:gd name="connsiteY5027" fmla="*/ 5268913 h 6367455"/>
                <a:gd name="connsiteX5028" fmla="*/ 3355875 w 6891715"/>
                <a:gd name="connsiteY5028" fmla="*/ 5258509 h 6367455"/>
                <a:gd name="connsiteX5029" fmla="*/ 3332601 w 6891715"/>
                <a:gd name="connsiteY5029" fmla="*/ 5247476 h 6367455"/>
                <a:gd name="connsiteX5030" fmla="*/ 3320486 w 6891715"/>
                <a:gd name="connsiteY5030" fmla="*/ 5245269 h 6367455"/>
                <a:gd name="connsiteX5031" fmla="*/ 3301995 w 6891715"/>
                <a:gd name="connsiteY5031" fmla="*/ 5240855 h 6367455"/>
                <a:gd name="connsiteX5032" fmla="*/ 3294025 w 6891715"/>
                <a:gd name="connsiteY5032" fmla="*/ 5229506 h 6367455"/>
                <a:gd name="connsiteX5033" fmla="*/ 3321124 w 6891715"/>
                <a:gd name="connsiteY5033" fmla="*/ 5232974 h 6367455"/>
                <a:gd name="connsiteX5034" fmla="*/ 3333877 w 6891715"/>
                <a:gd name="connsiteY5034" fmla="*/ 5237072 h 6367455"/>
                <a:gd name="connsiteX5035" fmla="*/ 3352368 w 6891715"/>
                <a:gd name="connsiteY5035" fmla="*/ 5241171 h 6367455"/>
                <a:gd name="connsiteX5036" fmla="*/ 3357469 w 6891715"/>
                <a:gd name="connsiteY5036" fmla="*/ 5244954 h 6367455"/>
                <a:gd name="connsiteX5037" fmla="*/ 3355237 w 6891715"/>
                <a:gd name="connsiteY5037" fmla="*/ 5235496 h 6367455"/>
                <a:gd name="connsiteX5038" fmla="*/ 3357761 w 6891715"/>
                <a:gd name="connsiteY5038" fmla="*/ 5233854 h 6367455"/>
                <a:gd name="connsiteX5039" fmla="*/ 3374251 w 6891715"/>
                <a:gd name="connsiteY5039" fmla="*/ 5226890 h 6367455"/>
                <a:gd name="connsiteX5040" fmla="*/ 3376538 w 6891715"/>
                <a:gd name="connsiteY5040" fmla="*/ 5226649 h 6367455"/>
                <a:gd name="connsiteX5041" fmla="*/ 3376390 w 6891715"/>
                <a:gd name="connsiteY5041" fmla="*/ 5225986 h 6367455"/>
                <a:gd name="connsiteX5042" fmla="*/ 3374251 w 6891715"/>
                <a:gd name="connsiteY5042" fmla="*/ 5226890 h 6367455"/>
                <a:gd name="connsiteX5043" fmla="*/ 3367352 w 6891715"/>
                <a:gd name="connsiteY5043" fmla="*/ 5227615 h 6367455"/>
                <a:gd name="connsiteX5044" fmla="*/ 3357761 w 6891715"/>
                <a:gd name="connsiteY5044" fmla="*/ 5233854 h 6367455"/>
                <a:gd name="connsiteX5045" fmla="*/ 3355306 w 6891715"/>
                <a:gd name="connsiteY5045" fmla="*/ 5234891 h 6367455"/>
                <a:gd name="connsiteX5046" fmla="*/ 3346733 w 6891715"/>
                <a:gd name="connsiteY5046" fmla="*/ 5230124 h 6367455"/>
                <a:gd name="connsiteX5047" fmla="*/ 3354671 w 6891715"/>
                <a:gd name="connsiteY5047" fmla="*/ 5222815 h 6367455"/>
                <a:gd name="connsiteX5048" fmla="*/ 3358798 w 6891715"/>
                <a:gd name="connsiteY5048" fmla="*/ 5218366 h 6367455"/>
                <a:gd name="connsiteX5049" fmla="*/ 3358436 w 6891715"/>
                <a:gd name="connsiteY5049" fmla="*/ 5217784 h 6367455"/>
                <a:gd name="connsiteX5050" fmla="*/ 3354315 w 6891715"/>
                <a:gd name="connsiteY5050" fmla="*/ 5222229 h 6367455"/>
                <a:gd name="connsiteX5051" fmla="*/ 3340052 w 6891715"/>
                <a:gd name="connsiteY5051" fmla="*/ 5224452 h 6367455"/>
                <a:gd name="connsiteX5052" fmla="*/ 3327374 w 6891715"/>
                <a:gd name="connsiteY5052" fmla="*/ 5222547 h 6367455"/>
                <a:gd name="connsiteX5053" fmla="*/ 3291558 w 6891715"/>
                <a:gd name="connsiteY5053" fmla="*/ 5197464 h 6367455"/>
                <a:gd name="connsiteX5054" fmla="*/ 3284585 w 6891715"/>
                <a:gd name="connsiteY5054" fmla="*/ 5183177 h 6367455"/>
                <a:gd name="connsiteX5055" fmla="*/ 3262715 w 6891715"/>
                <a:gd name="connsiteY5055" fmla="*/ 5167619 h 6367455"/>
                <a:gd name="connsiteX5056" fmla="*/ 3236724 w 6891715"/>
                <a:gd name="connsiteY5056" fmla="*/ 5163492 h 6367455"/>
                <a:gd name="connsiteX5057" fmla="*/ 3223095 w 6891715"/>
                <a:gd name="connsiteY5057" fmla="*/ 5169842 h 6367455"/>
                <a:gd name="connsiteX5058" fmla="*/ 3197105 w 6891715"/>
                <a:gd name="connsiteY5058" fmla="*/ 5168889 h 6367455"/>
                <a:gd name="connsiteX5059" fmla="*/ 3185694 w 6891715"/>
                <a:gd name="connsiteY5059" fmla="*/ 5151744 h 6367455"/>
                <a:gd name="connsiteX5060" fmla="*/ 3187913 w 6891715"/>
                <a:gd name="connsiteY5060" fmla="*/ 5144442 h 6367455"/>
                <a:gd name="connsiteX5061" fmla="*/ 3160338 w 6891715"/>
                <a:gd name="connsiteY5061" fmla="*/ 5123804 h 6367455"/>
                <a:gd name="connsiteX5062" fmla="*/ 3116598 w 6891715"/>
                <a:gd name="connsiteY5062" fmla="*/ 5068242 h 6367455"/>
                <a:gd name="connsiteX5063" fmla="*/ 3116281 w 6891715"/>
                <a:gd name="connsiteY5063" fmla="*/ 5063797 h 6367455"/>
                <a:gd name="connsiteX5064" fmla="*/ 3125790 w 6891715"/>
                <a:gd name="connsiteY5064" fmla="*/ 5065067 h 6367455"/>
                <a:gd name="connsiteX5065" fmla="*/ 3132129 w 6891715"/>
                <a:gd name="connsiteY5065" fmla="*/ 5063797 h 6367455"/>
                <a:gd name="connsiteX5066" fmla="*/ 3125790 w 6891715"/>
                <a:gd name="connsiteY5066" fmla="*/ 5056494 h 6367455"/>
                <a:gd name="connsiteX5067" fmla="*/ 3125790 w 6891715"/>
                <a:gd name="connsiteY5067" fmla="*/ 5052049 h 6367455"/>
                <a:gd name="connsiteX5068" fmla="*/ 3141637 w 6891715"/>
                <a:gd name="connsiteY5068" fmla="*/ 5060622 h 6367455"/>
                <a:gd name="connsiteX5069" fmla="*/ 3152097 w 6891715"/>
                <a:gd name="connsiteY5069" fmla="*/ 5071099 h 6367455"/>
                <a:gd name="connsiteX5070" fmla="*/ 3154316 w 6891715"/>
                <a:gd name="connsiteY5070" fmla="*/ 5061257 h 6367455"/>
                <a:gd name="connsiteX5071" fmla="*/ 3144807 w 6891715"/>
                <a:gd name="connsiteY5071" fmla="*/ 5059669 h 6367455"/>
                <a:gd name="connsiteX5072" fmla="*/ 3123571 w 6891715"/>
                <a:gd name="connsiteY5072" fmla="*/ 5040937 h 6367455"/>
                <a:gd name="connsiteX5073" fmla="*/ 3111844 w 6891715"/>
                <a:gd name="connsiteY5073" fmla="*/ 5026014 h 6367455"/>
                <a:gd name="connsiteX5074" fmla="*/ 3105187 w 6891715"/>
                <a:gd name="connsiteY5074" fmla="*/ 5012679 h 6367455"/>
                <a:gd name="connsiteX5075" fmla="*/ 3100750 w 6891715"/>
                <a:gd name="connsiteY5075" fmla="*/ 4980612 h 6367455"/>
                <a:gd name="connsiteX5076" fmla="*/ 3093143 w 6891715"/>
                <a:gd name="connsiteY5076" fmla="*/ 4963149 h 6367455"/>
                <a:gd name="connsiteX5077" fmla="*/ 3070005 w 6891715"/>
                <a:gd name="connsiteY5077" fmla="*/ 4933621 h 6367455"/>
                <a:gd name="connsiteX5078" fmla="*/ 3053524 w 6891715"/>
                <a:gd name="connsiteY5078" fmla="*/ 4927589 h 6367455"/>
                <a:gd name="connsiteX5079" fmla="*/ 3045283 w 6891715"/>
                <a:gd name="connsiteY5079" fmla="*/ 4918064 h 6367455"/>
                <a:gd name="connsiteX5080" fmla="*/ 3030703 w 6891715"/>
                <a:gd name="connsiteY5080" fmla="*/ 4921239 h 6367455"/>
                <a:gd name="connsiteX5081" fmla="*/ 3025314 w 6891715"/>
                <a:gd name="connsiteY5081" fmla="*/ 4945686 h 6367455"/>
                <a:gd name="connsiteX5082" fmla="*/ 3027850 w 6891715"/>
                <a:gd name="connsiteY5082" fmla="*/ 4958386 h 6367455"/>
                <a:gd name="connsiteX5083" fmla="*/ 3018341 w 6891715"/>
                <a:gd name="connsiteY5083" fmla="*/ 4971086 h 6367455"/>
                <a:gd name="connsiteX5084" fmla="*/ 3016123 w 6891715"/>
                <a:gd name="connsiteY5084" fmla="*/ 4966006 h 6367455"/>
                <a:gd name="connsiteX5085" fmla="*/ 3012953 w 6891715"/>
                <a:gd name="connsiteY5085" fmla="*/ 4975531 h 6367455"/>
                <a:gd name="connsiteX5086" fmla="*/ 3006931 w 6891715"/>
                <a:gd name="connsiteY5086" fmla="*/ 4990137 h 6367455"/>
                <a:gd name="connsiteX5087" fmla="*/ 3005980 w 6891715"/>
                <a:gd name="connsiteY5087" fmla="*/ 4995217 h 6367455"/>
                <a:gd name="connsiteX5088" fmla="*/ 2992351 w 6891715"/>
                <a:gd name="connsiteY5088" fmla="*/ 4986962 h 6367455"/>
                <a:gd name="connsiteX5089" fmla="*/ 2988547 w 6891715"/>
                <a:gd name="connsiteY5089" fmla="*/ 4967276 h 6367455"/>
                <a:gd name="connsiteX5090" fmla="*/ 2977137 w 6891715"/>
                <a:gd name="connsiteY5090" fmla="*/ 4958704 h 6367455"/>
                <a:gd name="connsiteX5091" fmla="*/ 2971749 w 6891715"/>
                <a:gd name="connsiteY5091" fmla="*/ 4946004 h 6367455"/>
                <a:gd name="connsiteX5092" fmla="*/ 2974601 w 6891715"/>
                <a:gd name="connsiteY5092" fmla="*/ 4927271 h 6367455"/>
                <a:gd name="connsiteX5093" fmla="*/ 2963825 w 6891715"/>
                <a:gd name="connsiteY5093" fmla="*/ 4910444 h 6367455"/>
                <a:gd name="connsiteX5094" fmla="*/ 2963825 w 6891715"/>
                <a:gd name="connsiteY5094" fmla="*/ 4899649 h 6367455"/>
                <a:gd name="connsiteX5095" fmla="*/ 2976186 w 6891715"/>
                <a:gd name="connsiteY5095" fmla="*/ 4893299 h 6367455"/>
                <a:gd name="connsiteX5096" fmla="*/ 2976672 w 6891715"/>
                <a:gd name="connsiteY5096" fmla="*/ 4893377 h 6367455"/>
                <a:gd name="connsiteX5097" fmla="*/ 2981824 w 6891715"/>
                <a:gd name="connsiteY5097" fmla="*/ 4881196 h 6367455"/>
                <a:gd name="connsiteX5098" fmla="*/ 2977710 w 6891715"/>
                <a:gd name="connsiteY5098" fmla="*/ 4874199 h 6367455"/>
                <a:gd name="connsiteX5099" fmla="*/ 2986888 w 6891715"/>
                <a:gd name="connsiteY5099" fmla="*/ 4875471 h 6367455"/>
                <a:gd name="connsiteX5100" fmla="*/ 2990656 w 6891715"/>
                <a:gd name="connsiteY5100" fmla="*/ 4865568 h 6367455"/>
                <a:gd name="connsiteX5101" fmla="*/ 2977241 w 6891715"/>
                <a:gd name="connsiteY5101" fmla="*/ 4873821 h 6367455"/>
                <a:gd name="connsiteX5102" fmla="*/ 2960110 w 6891715"/>
                <a:gd name="connsiteY5102" fmla="*/ 4867464 h 6367455"/>
                <a:gd name="connsiteX5103" fmla="*/ 2943297 w 6891715"/>
                <a:gd name="connsiteY5103" fmla="*/ 4876364 h 6367455"/>
                <a:gd name="connsiteX5104" fmla="*/ 2927436 w 6891715"/>
                <a:gd name="connsiteY5104" fmla="*/ 4870960 h 6367455"/>
                <a:gd name="connsiteX5105" fmla="*/ 2894761 w 6891715"/>
                <a:gd name="connsiteY5105" fmla="*/ 4889077 h 6367455"/>
                <a:gd name="connsiteX5106" fmla="*/ 2863038 w 6891715"/>
                <a:gd name="connsiteY5106" fmla="*/ 4899884 h 6367455"/>
                <a:gd name="connsiteX5107" fmla="*/ 2852887 w 6891715"/>
                <a:gd name="connsiteY5107" fmla="*/ 4901155 h 6367455"/>
                <a:gd name="connsiteX5108" fmla="*/ 2843053 w 6891715"/>
                <a:gd name="connsiteY5108" fmla="*/ 4922132 h 6367455"/>
                <a:gd name="connsiteX5109" fmla="*/ 2844639 w 6891715"/>
                <a:gd name="connsiteY5109" fmla="*/ 4939296 h 6367455"/>
                <a:gd name="connsiteX5110" fmla="*/ 2862721 w 6891715"/>
                <a:gd name="connsiteY5110" fmla="*/ 4962180 h 6367455"/>
                <a:gd name="connsiteX5111" fmla="*/ 2862721 w 6891715"/>
                <a:gd name="connsiteY5111" fmla="*/ 4977118 h 6367455"/>
                <a:gd name="connsiteX5112" fmla="*/ 2850349 w 6891715"/>
                <a:gd name="connsiteY5112" fmla="*/ 4994282 h 6367455"/>
                <a:gd name="connsiteX5113" fmla="*/ 2849397 w 6891715"/>
                <a:gd name="connsiteY5113" fmla="*/ 5023523 h 6367455"/>
                <a:gd name="connsiteX5114" fmla="*/ 2857011 w 6891715"/>
                <a:gd name="connsiteY5114" fmla="*/ 5056260 h 6367455"/>
                <a:gd name="connsiteX5115" fmla="*/ 2892223 w 6891715"/>
                <a:gd name="connsiteY5115" fmla="*/ 5094718 h 6367455"/>
                <a:gd name="connsiteX5116" fmla="*/ 2944566 w 6891715"/>
                <a:gd name="connsiteY5116" fmla="*/ 5138580 h 6367455"/>
                <a:gd name="connsiteX5117" fmla="*/ 2977558 w 6891715"/>
                <a:gd name="connsiteY5117" fmla="*/ 5157332 h 6367455"/>
                <a:gd name="connsiteX5118" fmla="*/ 3003571 w 6891715"/>
                <a:gd name="connsiteY5118" fmla="*/ 5234249 h 6367455"/>
                <a:gd name="connsiteX5119" fmla="*/ 3036880 w 6891715"/>
                <a:gd name="connsiteY5119" fmla="*/ 5295274 h 6367455"/>
                <a:gd name="connsiteX5120" fmla="*/ 3070189 w 6891715"/>
                <a:gd name="connsiteY5120" fmla="*/ 5330554 h 6367455"/>
                <a:gd name="connsiteX5121" fmla="*/ 3108256 w 6891715"/>
                <a:gd name="connsiteY5121" fmla="*/ 5352485 h 6367455"/>
                <a:gd name="connsiteX5122" fmla="*/ 3135855 w 6891715"/>
                <a:gd name="connsiteY5122" fmla="*/ 5374416 h 6367455"/>
                <a:gd name="connsiteX5123" fmla="*/ 3163454 w 6891715"/>
                <a:gd name="connsiteY5123" fmla="*/ 5357252 h 6367455"/>
                <a:gd name="connsiteX5124" fmla="*/ 3164406 w 6891715"/>
                <a:gd name="connsiteY5124" fmla="*/ 5364563 h 6367455"/>
                <a:gd name="connsiteX5125" fmla="*/ 3172019 w 6891715"/>
                <a:gd name="connsiteY5125" fmla="*/ 5366787 h 6367455"/>
                <a:gd name="connsiteX5126" fmla="*/ 3176778 w 6891715"/>
                <a:gd name="connsiteY5126" fmla="*/ 5355981 h 6367455"/>
                <a:gd name="connsiteX5127" fmla="*/ 3188515 w 6891715"/>
                <a:gd name="connsiteY5127" fmla="*/ 5351849 h 6367455"/>
                <a:gd name="connsiteX5128" fmla="*/ 3200252 w 6891715"/>
                <a:gd name="connsiteY5128" fmla="*/ 5351531 h 6367455"/>
                <a:gd name="connsiteX5129" fmla="*/ 3213259 w 6891715"/>
                <a:gd name="connsiteY5129" fmla="*/ 5373780 h 6367455"/>
                <a:gd name="connsiteX5130" fmla="*/ 3204694 w 6891715"/>
                <a:gd name="connsiteY5130" fmla="*/ 5384269 h 6367455"/>
                <a:gd name="connsiteX5131" fmla="*/ 3194225 w 6891715"/>
                <a:gd name="connsiteY5131" fmla="*/ 5398253 h 6367455"/>
                <a:gd name="connsiteX5132" fmla="*/ 3192322 w 6891715"/>
                <a:gd name="connsiteY5132" fmla="*/ 5409696 h 6367455"/>
                <a:gd name="connsiteX5133" fmla="*/ 3203108 w 6891715"/>
                <a:gd name="connsiteY5133" fmla="*/ 5431944 h 6367455"/>
                <a:gd name="connsiteX5134" fmla="*/ 3222141 w 6891715"/>
                <a:gd name="connsiteY5134" fmla="*/ 5436712 h 6367455"/>
                <a:gd name="connsiteX5135" fmla="*/ 3271946 w 6891715"/>
                <a:gd name="connsiteY5135" fmla="*/ 5456418 h 6367455"/>
                <a:gd name="connsiteX5136" fmla="*/ 3322703 w 6891715"/>
                <a:gd name="connsiteY5136" fmla="*/ 5478349 h 6367455"/>
                <a:gd name="connsiteX5137" fmla="*/ 3357281 w 6891715"/>
                <a:gd name="connsiteY5137" fmla="*/ 5513629 h 6367455"/>
                <a:gd name="connsiteX5138" fmla="*/ 3391224 w 6891715"/>
                <a:gd name="connsiteY5138" fmla="*/ 5526024 h 6367455"/>
                <a:gd name="connsiteX5139" fmla="*/ 3404865 w 6891715"/>
                <a:gd name="connsiteY5139" fmla="*/ 5541598 h 6367455"/>
                <a:gd name="connsiteX5140" fmla="*/ 3429609 w 6891715"/>
                <a:gd name="connsiteY5140" fmla="*/ 5562576 h 6367455"/>
                <a:gd name="connsiteX5141" fmla="*/ 3443250 w 6891715"/>
                <a:gd name="connsiteY5141" fmla="*/ 5581646 h 6367455"/>
                <a:gd name="connsiteX5142" fmla="*/ 3435319 w 6891715"/>
                <a:gd name="connsiteY5142" fmla="*/ 5601352 h 6367455"/>
                <a:gd name="connsiteX5143" fmla="*/ 3429926 w 6891715"/>
                <a:gd name="connsiteY5143" fmla="*/ 5619469 h 6367455"/>
                <a:gd name="connsiteX5144" fmla="*/ 3396934 w 6891715"/>
                <a:gd name="connsiteY5144" fmla="*/ 5603894 h 6367455"/>
                <a:gd name="connsiteX5145" fmla="*/ 3382976 w 6891715"/>
                <a:gd name="connsiteY5145" fmla="*/ 5572429 h 6367455"/>
                <a:gd name="connsiteX5146" fmla="*/ 3329999 w 6891715"/>
                <a:gd name="connsiteY5146" fmla="*/ 5563529 h 6367455"/>
                <a:gd name="connsiteX5147" fmla="*/ 3328730 w 6891715"/>
                <a:gd name="connsiteY5147" fmla="*/ 5550816 h 6367455"/>
                <a:gd name="connsiteX5148" fmla="*/ 3336344 w 6891715"/>
                <a:gd name="connsiteY5148" fmla="*/ 5546684 h 6367455"/>
                <a:gd name="connsiteX5149" fmla="*/ 3325558 w 6891715"/>
                <a:gd name="connsiteY5149" fmla="*/ 5541280 h 6367455"/>
                <a:gd name="connsiteX5150" fmla="*/ 3285270 w 6891715"/>
                <a:gd name="connsiteY5150" fmla="*/ 5547955 h 6367455"/>
                <a:gd name="connsiteX5151" fmla="*/ 3262429 w 6891715"/>
                <a:gd name="connsiteY5151" fmla="*/ 5574653 h 6367455"/>
                <a:gd name="connsiteX5152" fmla="*/ 3270043 w 6891715"/>
                <a:gd name="connsiteY5152" fmla="*/ 5591499 h 6367455"/>
                <a:gd name="connsiteX5153" fmla="*/ 3249423 w 6891715"/>
                <a:gd name="connsiteY5153" fmla="*/ 5626779 h 6367455"/>
                <a:gd name="connsiteX5154" fmla="*/ 3268457 w 6891715"/>
                <a:gd name="connsiteY5154" fmla="*/ 5643306 h 6367455"/>
                <a:gd name="connsiteX5155" fmla="*/ 3299228 w 6891715"/>
                <a:gd name="connsiteY5155" fmla="*/ 5662059 h 6367455"/>
                <a:gd name="connsiteX5156" fmla="*/ 3308110 w 6891715"/>
                <a:gd name="connsiteY5156" fmla="*/ 5681765 h 6367455"/>
                <a:gd name="connsiteX5157" fmla="*/ 3314455 w 6891715"/>
                <a:gd name="connsiteY5157" fmla="*/ 5708145 h 6367455"/>
                <a:gd name="connsiteX5158" fmla="*/ 3313820 w 6891715"/>
                <a:gd name="connsiteY5158" fmla="*/ 5724991 h 6367455"/>
                <a:gd name="connsiteX5159" fmla="*/ 3292566 w 6891715"/>
                <a:gd name="connsiteY5159" fmla="*/ 5728487 h 6367455"/>
                <a:gd name="connsiteX5160" fmla="*/ 3262112 w 6891715"/>
                <a:gd name="connsiteY5160" fmla="*/ 5744697 h 6367455"/>
                <a:gd name="connsiteX5161" fmla="*/ 3263064 w 6891715"/>
                <a:gd name="connsiteY5161" fmla="*/ 5768534 h 6367455"/>
                <a:gd name="connsiteX5162" fmla="*/ 3262429 w 6891715"/>
                <a:gd name="connsiteY5162" fmla="*/ 5799365 h 6367455"/>
                <a:gd name="connsiteX5163" fmla="*/ 3221824 w 6891715"/>
                <a:gd name="connsiteY5163" fmla="*/ 5842909 h 6367455"/>
                <a:gd name="connsiteX5164" fmla="*/ 3205963 w 6891715"/>
                <a:gd name="connsiteY5164" fmla="*/ 5867382 h 6367455"/>
                <a:gd name="connsiteX5165" fmla="*/ 3189149 w 6891715"/>
                <a:gd name="connsiteY5165" fmla="*/ 5873739 h 6367455"/>
                <a:gd name="connsiteX5166" fmla="*/ 3175509 w 6891715"/>
                <a:gd name="connsiteY5166" fmla="*/ 5861343 h 6367455"/>
                <a:gd name="connsiteX5167" fmla="*/ 3164406 w 6891715"/>
                <a:gd name="connsiteY5167" fmla="*/ 5830831 h 6367455"/>
                <a:gd name="connsiteX5168" fmla="*/ 3164406 w 6891715"/>
                <a:gd name="connsiteY5168" fmla="*/ 5821296 h 6367455"/>
                <a:gd name="connsiteX5169" fmla="*/ 3185343 w 6891715"/>
                <a:gd name="connsiteY5169" fmla="*/ 5813985 h 6367455"/>
                <a:gd name="connsiteX5170" fmla="*/ 3192639 w 6891715"/>
                <a:gd name="connsiteY5170" fmla="*/ 5799047 h 6367455"/>
                <a:gd name="connsiteX5171" fmla="*/ 3182805 w 6891715"/>
                <a:gd name="connsiteY5171" fmla="*/ 5784109 h 6367455"/>
                <a:gd name="connsiteX5172" fmla="*/ 3187246 w 6891715"/>
                <a:gd name="connsiteY5172" fmla="*/ 5774573 h 6367455"/>
                <a:gd name="connsiteX5173" fmla="*/ 3204059 w 6891715"/>
                <a:gd name="connsiteY5173" fmla="*/ 5767263 h 6367455"/>
                <a:gd name="connsiteX5174" fmla="*/ 3218017 w 6891715"/>
                <a:gd name="connsiteY5174" fmla="*/ 5761860 h 6367455"/>
                <a:gd name="connsiteX5175" fmla="*/ 3220555 w 6891715"/>
                <a:gd name="connsiteY5175" fmla="*/ 5742790 h 6367455"/>
                <a:gd name="connsiteX5176" fmla="*/ 3219603 w 6891715"/>
                <a:gd name="connsiteY5176" fmla="*/ 5728805 h 6367455"/>
                <a:gd name="connsiteX5177" fmla="*/ 3207549 w 6891715"/>
                <a:gd name="connsiteY5177" fmla="*/ 5710052 h 6367455"/>
                <a:gd name="connsiteX5178" fmla="*/ 3188198 w 6891715"/>
                <a:gd name="connsiteY5178" fmla="*/ 5667144 h 6367455"/>
                <a:gd name="connsiteX5179" fmla="*/ 3177095 w 6891715"/>
                <a:gd name="connsiteY5179" fmla="*/ 5628050 h 6367455"/>
                <a:gd name="connsiteX5180" fmla="*/ 3159330 w 6891715"/>
                <a:gd name="connsiteY5180" fmla="*/ 5606119 h 6367455"/>
                <a:gd name="connsiteX5181" fmla="*/ 3131731 w 6891715"/>
                <a:gd name="connsiteY5181" fmla="*/ 5611840 h 6367455"/>
                <a:gd name="connsiteX5182" fmla="*/ 3108256 w 6891715"/>
                <a:gd name="connsiteY5182" fmla="*/ 5600398 h 6367455"/>
                <a:gd name="connsiteX5183" fmla="*/ 3096519 w 6891715"/>
                <a:gd name="connsiteY5183" fmla="*/ 5576243 h 6367455"/>
                <a:gd name="connsiteX5184" fmla="*/ 3097788 w 6891715"/>
                <a:gd name="connsiteY5184" fmla="*/ 5564800 h 6367455"/>
                <a:gd name="connsiteX5185" fmla="*/ 3079388 w 6891715"/>
                <a:gd name="connsiteY5185" fmla="*/ 5534288 h 6367455"/>
                <a:gd name="connsiteX5186" fmla="*/ 3052741 w 6891715"/>
                <a:gd name="connsiteY5186" fmla="*/ 5543823 h 6367455"/>
                <a:gd name="connsiteX5187" fmla="*/ 3044176 w 6891715"/>
                <a:gd name="connsiteY5187" fmla="*/ 5537784 h 6367455"/>
                <a:gd name="connsiteX5188" fmla="*/ 3052741 w 6891715"/>
                <a:gd name="connsiteY5188" fmla="*/ 5519667 h 6367455"/>
                <a:gd name="connsiteX5189" fmla="*/ 3034659 w 6891715"/>
                <a:gd name="connsiteY5189" fmla="*/ 5516489 h 6367455"/>
                <a:gd name="connsiteX5190" fmla="*/ 3010232 w 6891715"/>
                <a:gd name="connsiteY5190" fmla="*/ 5496783 h 6367455"/>
                <a:gd name="connsiteX5191" fmla="*/ 2983585 w 6891715"/>
                <a:gd name="connsiteY5191" fmla="*/ 5462457 h 6367455"/>
                <a:gd name="connsiteX5192" fmla="*/ 2953766 w 6891715"/>
                <a:gd name="connsiteY5192" fmla="*/ 5469767 h 6367455"/>
                <a:gd name="connsiteX5193" fmla="*/ 2933780 w 6891715"/>
                <a:gd name="connsiteY5193" fmla="*/ 5458325 h 6367455"/>
                <a:gd name="connsiteX5194" fmla="*/ 2913478 w 6891715"/>
                <a:gd name="connsiteY5194" fmla="*/ 5460867 h 6367455"/>
                <a:gd name="connsiteX5195" fmla="*/ 2861452 w 6891715"/>
                <a:gd name="connsiteY5195" fmla="*/ 5422409 h 6367455"/>
                <a:gd name="connsiteX5196" fmla="*/ 2823067 w 6891715"/>
                <a:gd name="connsiteY5196" fmla="*/ 5379501 h 6367455"/>
                <a:gd name="connsiteX5197" fmla="*/ 2802765 w 6891715"/>
                <a:gd name="connsiteY5197" fmla="*/ 5362338 h 6367455"/>
                <a:gd name="connsiteX5198" fmla="*/ 2789758 w 6891715"/>
                <a:gd name="connsiteY5198" fmla="*/ 5336275 h 6367455"/>
                <a:gd name="connsiteX5199" fmla="*/ 2765332 w 6891715"/>
                <a:gd name="connsiteY5199" fmla="*/ 5308941 h 6367455"/>
                <a:gd name="connsiteX5200" fmla="*/ 2739953 w 6891715"/>
                <a:gd name="connsiteY5200" fmla="*/ 5313709 h 6367455"/>
                <a:gd name="connsiteX5201" fmla="*/ 2730437 w 6891715"/>
                <a:gd name="connsiteY5201" fmla="*/ 5321972 h 6367455"/>
                <a:gd name="connsiteX5202" fmla="*/ 2725044 w 6891715"/>
                <a:gd name="connsiteY5202" fmla="*/ 5309259 h 6367455"/>
                <a:gd name="connsiteX5203" fmla="*/ 2736781 w 6891715"/>
                <a:gd name="connsiteY5203" fmla="*/ 5299724 h 6367455"/>
                <a:gd name="connsiteX5204" fmla="*/ 2719968 w 6891715"/>
                <a:gd name="connsiteY5204" fmla="*/ 5285103 h 6367455"/>
                <a:gd name="connsiteX5205" fmla="*/ 2702838 w 6891715"/>
                <a:gd name="connsiteY5205" fmla="*/ 5280336 h 6367455"/>
                <a:gd name="connsiteX5206" fmla="*/ 2707913 w 6891715"/>
                <a:gd name="connsiteY5206" fmla="*/ 5265397 h 6367455"/>
                <a:gd name="connsiteX5207" fmla="*/ 2688880 w 6891715"/>
                <a:gd name="connsiteY5207" fmla="*/ 5254909 h 6367455"/>
                <a:gd name="connsiteX5208" fmla="*/ 2675873 w 6891715"/>
                <a:gd name="connsiteY5208" fmla="*/ 5257133 h 6367455"/>
                <a:gd name="connsiteX5209" fmla="*/ 2673970 w 6891715"/>
                <a:gd name="connsiteY5209" fmla="*/ 5252048 h 6367455"/>
                <a:gd name="connsiteX5210" fmla="*/ 2681266 w 6891715"/>
                <a:gd name="connsiteY5210" fmla="*/ 5238063 h 6367455"/>
                <a:gd name="connsiteX5211" fmla="*/ 2675556 w 6891715"/>
                <a:gd name="connsiteY5211" fmla="*/ 5215179 h 6367455"/>
                <a:gd name="connsiteX5212" fmla="*/ 2658426 w 6891715"/>
                <a:gd name="connsiteY5212" fmla="*/ 5162418 h 6367455"/>
                <a:gd name="connsiteX5213" fmla="*/ 2652716 w 6891715"/>
                <a:gd name="connsiteY5213" fmla="*/ 5132859 h 6367455"/>
                <a:gd name="connsiteX5214" fmla="*/ 2649543 w 6891715"/>
                <a:gd name="connsiteY5214" fmla="*/ 5105207 h 6367455"/>
                <a:gd name="connsiteX5215" fmla="*/ 2626068 w 6891715"/>
                <a:gd name="connsiteY5215" fmla="*/ 5097261 h 6367455"/>
                <a:gd name="connsiteX5216" fmla="*/ 2593394 w 6891715"/>
                <a:gd name="connsiteY5216" fmla="*/ 5088997 h 6367455"/>
                <a:gd name="connsiteX5217" fmla="*/ 2560085 w 6891715"/>
                <a:gd name="connsiteY5217" fmla="*/ 5061027 h 6367455"/>
                <a:gd name="connsiteX5218" fmla="*/ 2538830 w 6891715"/>
                <a:gd name="connsiteY5218" fmla="*/ 5057849 h 6367455"/>
                <a:gd name="connsiteX5219" fmla="*/ 2522017 w 6891715"/>
                <a:gd name="connsiteY5219" fmla="*/ 5051810 h 6367455"/>
                <a:gd name="connsiteX5220" fmla="*/ 2489343 w 6891715"/>
                <a:gd name="connsiteY5220" fmla="*/ 5055306 h 6367455"/>
                <a:gd name="connsiteX5221" fmla="*/ 2475702 w 6891715"/>
                <a:gd name="connsiteY5221" fmla="*/ 5070245 h 6367455"/>
                <a:gd name="connsiteX5222" fmla="*/ 2452544 w 6891715"/>
                <a:gd name="connsiteY5222" fmla="*/ 5107432 h 6367455"/>
                <a:gd name="connsiteX5223" fmla="*/ 2438269 w 6891715"/>
                <a:gd name="connsiteY5223" fmla="*/ 5122370 h 6367455"/>
                <a:gd name="connsiteX5224" fmla="*/ 2419235 w 6891715"/>
                <a:gd name="connsiteY5224" fmla="*/ 5126502 h 6367455"/>
                <a:gd name="connsiteX5225" fmla="*/ 2419155 w 6891715"/>
                <a:gd name="connsiteY5225" fmla="*/ 5126339 h 6367455"/>
                <a:gd name="connsiteX5226" fmla="*/ 2414212 w 6891715"/>
                <a:gd name="connsiteY5226" fmla="*/ 5127883 h 6367455"/>
                <a:gd name="connsiteX5227" fmla="*/ 2409765 w 6891715"/>
                <a:gd name="connsiteY5227" fmla="*/ 5122167 h 6367455"/>
                <a:gd name="connsiteX5228" fmla="*/ 2400235 w 6891715"/>
                <a:gd name="connsiteY5228" fmla="*/ 5125343 h 6367455"/>
                <a:gd name="connsiteX5229" fmla="*/ 2400223 w 6891715"/>
                <a:gd name="connsiteY5229" fmla="*/ 5125369 h 6367455"/>
                <a:gd name="connsiteX5230" fmla="*/ 2408524 w 6891715"/>
                <a:gd name="connsiteY5230" fmla="*/ 5122854 h 6367455"/>
                <a:gd name="connsiteX5231" fmla="*/ 2412969 w 6891715"/>
                <a:gd name="connsiteY5231" fmla="*/ 5128049 h 6367455"/>
                <a:gd name="connsiteX5232" fmla="*/ 2397053 w 6891715"/>
                <a:gd name="connsiteY5232" fmla="*/ 5131996 h 6367455"/>
                <a:gd name="connsiteX5233" fmla="*/ 2396741 w 6891715"/>
                <a:gd name="connsiteY5233" fmla="*/ 5132647 h 6367455"/>
                <a:gd name="connsiteX5234" fmla="*/ 2385305 w 6891715"/>
                <a:gd name="connsiteY5234" fmla="*/ 5136458 h 6367455"/>
                <a:gd name="connsiteX5235" fmla="*/ 2383717 w 6891715"/>
                <a:gd name="connsiteY5235" fmla="*/ 5137411 h 6367455"/>
                <a:gd name="connsiteX5236" fmla="*/ 2384034 w 6891715"/>
                <a:gd name="connsiteY5236" fmla="*/ 5136458 h 6367455"/>
                <a:gd name="connsiteX5237" fmla="*/ 2380858 w 6891715"/>
                <a:gd name="connsiteY5237" fmla="*/ 5135823 h 6367455"/>
                <a:gd name="connsiteX5238" fmla="*/ 2379587 w 6891715"/>
                <a:gd name="connsiteY5238" fmla="*/ 5136458 h 6367455"/>
                <a:gd name="connsiteX5239" fmla="*/ 2377999 w 6891715"/>
                <a:gd name="connsiteY5239" fmla="*/ 5136458 h 6367455"/>
                <a:gd name="connsiteX5240" fmla="*/ 2377046 w 6891715"/>
                <a:gd name="connsiteY5240" fmla="*/ 5136776 h 6367455"/>
                <a:gd name="connsiteX5241" fmla="*/ 2375775 w 6891715"/>
                <a:gd name="connsiteY5241" fmla="*/ 5137411 h 6367455"/>
                <a:gd name="connsiteX5242" fmla="*/ 2375140 w 6891715"/>
                <a:gd name="connsiteY5242" fmla="*/ 5138046 h 6367455"/>
                <a:gd name="connsiteX5243" fmla="*/ 2374822 w 6891715"/>
                <a:gd name="connsiteY5243" fmla="*/ 5138999 h 6367455"/>
                <a:gd name="connsiteX5244" fmla="*/ 2374187 w 6891715"/>
                <a:gd name="connsiteY5244" fmla="*/ 5141857 h 6367455"/>
                <a:gd name="connsiteX5245" fmla="*/ 2374504 w 6891715"/>
                <a:gd name="connsiteY5245" fmla="*/ 5141857 h 6367455"/>
                <a:gd name="connsiteX5246" fmla="*/ 2375140 w 6891715"/>
                <a:gd name="connsiteY5246" fmla="*/ 5142175 h 6367455"/>
                <a:gd name="connsiteX5247" fmla="*/ 2377363 w 6891715"/>
                <a:gd name="connsiteY5247" fmla="*/ 5141540 h 6367455"/>
                <a:gd name="connsiteX5248" fmla="*/ 2351950 w 6891715"/>
                <a:gd name="connsiteY5248" fmla="*/ 5159642 h 6367455"/>
                <a:gd name="connsiteX5249" fmla="*/ 2327490 w 6891715"/>
                <a:gd name="connsiteY5249" fmla="*/ 5172345 h 6367455"/>
                <a:gd name="connsiteX5250" fmla="*/ 2305572 w 6891715"/>
                <a:gd name="connsiteY5250" fmla="*/ 5206327 h 6367455"/>
                <a:gd name="connsiteX5251" fmla="*/ 2275076 w 6891715"/>
                <a:gd name="connsiteY5251" fmla="*/ 5219348 h 6367455"/>
                <a:gd name="connsiteX5252" fmla="*/ 2232509 w 6891715"/>
                <a:gd name="connsiteY5252" fmla="*/ 5220936 h 6367455"/>
                <a:gd name="connsiteX5253" fmla="*/ 2188037 w 6891715"/>
                <a:gd name="connsiteY5253" fmla="*/ 5202198 h 6367455"/>
                <a:gd name="connsiteX5254" fmla="*/ 2180413 w 6891715"/>
                <a:gd name="connsiteY5254" fmla="*/ 5189812 h 6367455"/>
                <a:gd name="connsiteX5255" fmla="*/ 2143246 w 6891715"/>
                <a:gd name="connsiteY5255" fmla="*/ 5174251 h 6367455"/>
                <a:gd name="connsiteX5256" fmla="*/ 2120057 w 6891715"/>
                <a:gd name="connsiteY5256" fmla="*/ 5189177 h 6367455"/>
                <a:gd name="connsiteX5257" fmla="*/ 2104174 w 6891715"/>
                <a:gd name="connsiteY5257" fmla="*/ 5175521 h 6367455"/>
                <a:gd name="connsiteX5258" fmla="*/ 2082891 w 6891715"/>
                <a:gd name="connsiteY5258" fmla="*/ 5171710 h 6367455"/>
                <a:gd name="connsiteX5259" fmla="*/ 2058431 w 6891715"/>
                <a:gd name="connsiteY5259" fmla="*/ 5159324 h 6367455"/>
                <a:gd name="connsiteX5260" fmla="*/ 2040324 w 6891715"/>
                <a:gd name="connsiteY5260" fmla="*/ 5164723 h 6367455"/>
                <a:gd name="connsiteX5261" fmla="*/ 2022535 w 6891715"/>
                <a:gd name="connsiteY5261" fmla="*/ 5181555 h 6367455"/>
                <a:gd name="connsiteX5262" fmla="*/ 2004746 w 6891715"/>
                <a:gd name="connsiteY5262" fmla="*/ 5192353 h 6367455"/>
                <a:gd name="connsiteX5263" fmla="*/ 1967897 w 6891715"/>
                <a:gd name="connsiteY5263" fmla="*/ 5205374 h 6367455"/>
                <a:gd name="connsiteX5264" fmla="*/ 1959638 w 6891715"/>
                <a:gd name="connsiteY5264" fmla="*/ 5239356 h 6367455"/>
                <a:gd name="connsiteX5265" fmla="*/ 1951061 w 6891715"/>
                <a:gd name="connsiteY5265" fmla="*/ 5251106 h 6367455"/>
                <a:gd name="connsiteX5266" fmla="*/ 1959638 w 6891715"/>
                <a:gd name="connsiteY5266" fmla="*/ 5255870 h 6367455"/>
                <a:gd name="connsiteX5267" fmla="*/ 1960591 w 6891715"/>
                <a:gd name="connsiteY5267" fmla="*/ 5245390 h 6367455"/>
                <a:gd name="connsiteX5268" fmla="*/ 1963767 w 6891715"/>
                <a:gd name="connsiteY5268" fmla="*/ 5259046 h 6367455"/>
                <a:gd name="connsiteX5269" fmla="*/ 1959955 w 6891715"/>
                <a:gd name="connsiteY5269" fmla="*/ 5274925 h 6367455"/>
                <a:gd name="connsiteX5270" fmla="*/ 1964720 w 6891715"/>
                <a:gd name="connsiteY5270" fmla="*/ 5288899 h 6367455"/>
                <a:gd name="connsiteX5271" fmla="*/ 1963974 w 6891715"/>
                <a:gd name="connsiteY5271" fmla="*/ 5289811 h 6367455"/>
                <a:gd name="connsiteX5272" fmla="*/ 1973866 w 6891715"/>
                <a:gd name="connsiteY5272" fmla="*/ 5295679 h 6367455"/>
                <a:gd name="connsiteX5273" fmla="*/ 1970058 w 6891715"/>
                <a:gd name="connsiteY5273" fmla="*/ 5311533 h 6367455"/>
                <a:gd name="connsiteX5274" fmla="*/ 1985925 w 6891715"/>
                <a:gd name="connsiteY5274" fmla="*/ 5317557 h 6367455"/>
                <a:gd name="connsiteX5275" fmla="*/ 1980530 w 6891715"/>
                <a:gd name="connsiteY5275" fmla="*/ 5325801 h 6367455"/>
                <a:gd name="connsiteX5276" fmla="*/ 1973232 w 6891715"/>
                <a:gd name="connsiteY5276" fmla="*/ 5324216 h 6367455"/>
                <a:gd name="connsiteX5277" fmla="*/ 1965616 w 6891715"/>
                <a:gd name="connsiteY5277" fmla="*/ 5329606 h 6367455"/>
                <a:gd name="connsiteX5278" fmla="*/ 1962760 w 6891715"/>
                <a:gd name="connsiteY5278" fmla="*/ 5341972 h 6367455"/>
                <a:gd name="connsiteX5279" fmla="*/ 1975770 w 6891715"/>
                <a:gd name="connsiteY5279" fmla="*/ 5354655 h 6367455"/>
                <a:gd name="connsiteX5280" fmla="*/ 1971328 w 6891715"/>
                <a:gd name="connsiteY5280" fmla="*/ 5366070 h 6367455"/>
                <a:gd name="connsiteX5281" fmla="*/ 1965298 w 6891715"/>
                <a:gd name="connsiteY5281" fmla="*/ 5380022 h 6367455"/>
                <a:gd name="connsiteX5282" fmla="*/ 1926267 w 6891715"/>
                <a:gd name="connsiteY5282" fmla="*/ 5399046 h 6367455"/>
                <a:gd name="connsiteX5283" fmla="*/ 1896755 w 6891715"/>
                <a:gd name="connsiteY5283" fmla="*/ 5413315 h 6367455"/>
                <a:gd name="connsiteX5284" fmla="*/ 1868513 w 6891715"/>
                <a:gd name="connsiteY5284" fmla="*/ 5449144 h 6367455"/>
                <a:gd name="connsiteX5285" fmla="*/ 1823135 w 6891715"/>
                <a:gd name="connsiteY5285" fmla="*/ 5464364 h 6367455"/>
                <a:gd name="connsiteX5286" fmla="*/ 1755543 w 6891715"/>
                <a:gd name="connsiteY5286" fmla="*/ 5485925 h 6367455"/>
                <a:gd name="connsiteX5287" fmla="*/ 1738090 w 6891715"/>
                <a:gd name="connsiteY5287" fmla="*/ 5508121 h 6367455"/>
                <a:gd name="connsiteX5288" fmla="*/ 1753957 w 6891715"/>
                <a:gd name="connsiteY5288" fmla="*/ 5520487 h 6367455"/>
                <a:gd name="connsiteX5289" fmla="*/ 1746341 w 6891715"/>
                <a:gd name="connsiteY5289" fmla="*/ 5534438 h 6367455"/>
                <a:gd name="connsiteX5290" fmla="*/ 1742215 w 6891715"/>
                <a:gd name="connsiteY5290" fmla="*/ 5529048 h 6367455"/>
                <a:gd name="connsiteX5291" fmla="*/ 1744437 w 6891715"/>
                <a:gd name="connsiteY5291" fmla="*/ 5522706 h 6367455"/>
                <a:gd name="connsiteX5292" fmla="*/ 1726666 w 6891715"/>
                <a:gd name="connsiteY5292" fmla="*/ 5536975 h 6367455"/>
                <a:gd name="connsiteX5293" fmla="*/ 1643844 w 6891715"/>
                <a:gd name="connsiteY5293" fmla="*/ 5654293 h 6367455"/>
                <a:gd name="connsiteX5294" fmla="*/ 1644161 w 6891715"/>
                <a:gd name="connsiteY5294" fmla="*/ 5684733 h 6367455"/>
                <a:gd name="connsiteX5295" fmla="*/ 1633689 w 6891715"/>
                <a:gd name="connsiteY5295" fmla="*/ 5691391 h 6367455"/>
                <a:gd name="connsiteX5296" fmla="*/ 1645748 w 6891715"/>
                <a:gd name="connsiteY5296" fmla="*/ 5699318 h 6367455"/>
                <a:gd name="connsiteX5297" fmla="*/ 1664787 w 6891715"/>
                <a:gd name="connsiteY5297" fmla="*/ 5741490 h 6367455"/>
                <a:gd name="connsiteX5298" fmla="*/ 1679702 w 6891715"/>
                <a:gd name="connsiteY5298" fmla="*/ 5743392 h 6367455"/>
                <a:gd name="connsiteX5299" fmla="*/ 1685413 w 6891715"/>
                <a:gd name="connsiteY5299" fmla="*/ 5754807 h 6367455"/>
                <a:gd name="connsiteX5300" fmla="*/ 1692712 w 6891715"/>
                <a:gd name="connsiteY5300" fmla="*/ 5763368 h 6367455"/>
                <a:gd name="connsiteX5301" fmla="*/ 1677798 w 6891715"/>
                <a:gd name="connsiteY5301" fmla="*/ 5769709 h 6367455"/>
                <a:gd name="connsiteX5302" fmla="*/ 1658124 w 6891715"/>
                <a:gd name="connsiteY5302" fmla="*/ 5794124 h 6367455"/>
                <a:gd name="connsiteX5303" fmla="*/ 1636862 w 6891715"/>
                <a:gd name="connsiteY5303" fmla="*/ 5800783 h 6367455"/>
                <a:gd name="connsiteX5304" fmla="*/ 1631785 w 6891715"/>
                <a:gd name="connsiteY5304" fmla="*/ 5814100 h 6367455"/>
                <a:gd name="connsiteX5305" fmla="*/ 1617188 w 6891715"/>
                <a:gd name="connsiteY5305" fmla="*/ 5833125 h 6367455"/>
                <a:gd name="connsiteX5306" fmla="*/ 1613063 w 6891715"/>
                <a:gd name="connsiteY5306" fmla="*/ 5852467 h 6367455"/>
                <a:gd name="connsiteX5307" fmla="*/ 1596562 w 6891715"/>
                <a:gd name="connsiteY5307" fmla="*/ 5884174 h 6367455"/>
                <a:gd name="connsiteX5308" fmla="*/ 1605130 w 6891715"/>
                <a:gd name="connsiteY5308" fmla="*/ 5897809 h 6367455"/>
                <a:gd name="connsiteX5309" fmla="*/ 1600687 w 6891715"/>
                <a:gd name="connsiteY5309" fmla="*/ 5905101 h 6367455"/>
                <a:gd name="connsiteX5310" fmla="*/ 1584820 w 6891715"/>
                <a:gd name="connsiteY5310" fmla="*/ 5900979 h 6367455"/>
                <a:gd name="connsiteX5311" fmla="*/ 1557530 w 6891715"/>
                <a:gd name="connsiteY5311" fmla="*/ 5907638 h 6367455"/>
                <a:gd name="connsiteX5312" fmla="*/ 1535317 w 6891715"/>
                <a:gd name="connsiteY5312" fmla="*/ 5905736 h 6367455"/>
                <a:gd name="connsiteX5313" fmla="*/ 1530239 w 6891715"/>
                <a:gd name="connsiteY5313" fmla="*/ 5923809 h 6367455"/>
                <a:gd name="connsiteX5314" fmla="*/ 1507072 w 6891715"/>
                <a:gd name="connsiteY5314" fmla="*/ 5931102 h 6367455"/>
                <a:gd name="connsiteX5315" fmla="*/ 1506120 w 6891715"/>
                <a:gd name="connsiteY5315" fmla="*/ 5957736 h 6367455"/>
                <a:gd name="connsiteX5316" fmla="*/ 1494697 w 6891715"/>
                <a:gd name="connsiteY5316" fmla="*/ 5973590 h 6367455"/>
                <a:gd name="connsiteX5317" fmla="*/ 1485495 w 6891715"/>
                <a:gd name="connsiteY5317" fmla="*/ 5998956 h 6367455"/>
                <a:gd name="connsiteX5318" fmla="*/ 1475974 w 6891715"/>
                <a:gd name="connsiteY5318" fmla="*/ 6005298 h 6367455"/>
                <a:gd name="connsiteX5319" fmla="*/ 1453762 w 6891715"/>
                <a:gd name="connsiteY5319" fmla="*/ 5996737 h 6367455"/>
                <a:gd name="connsiteX5320" fmla="*/ 1414731 w 6891715"/>
                <a:gd name="connsiteY5320" fmla="*/ 6016396 h 6367455"/>
                <a:gd name="connsiteX5321" fmla="*/ 1392517 w 6891715"/>
                <a:gd name="connsiteY5321" fmla="*/ 6005932 h 6367455"/>
                <a:gd name="connsiteX5322" fmla="*/ 1351261 w 6891715"/>
                <a:gd name="connsiteY5322" fmla="*/ 6013859 h 6367455"/>
                <a:gd name="connsiteX5323" fmla="*/ 1318258 w 6891715"/>
                <a:gd name="connsiteY5323" fmla="*/ 6008786 h 6367455"/>
                <a:gd name="connsiteX5324" fmla="*/ 1261457 w 6891715"/>
                <a:gd name="connsiteY5324" fmla="*/ 6005932 h 6367455"/>
                <a:gd name="connsiteX5325" fmla="*/ 1248764 w 6891715"/>
                <a:gd name="connsiteY5325" fmla="*/ 6019883 h 6367455"/>
                <a:gd name="connsiteX5326" fmla="*/ 1228772 w 6891715"/>
                <a:gd name="connsiteY5326" fmla="*/ 6032884 h 6367455"/>
                <a:gd name="connsiteX5327" fmla="*/ 1189741 w 6891715"/>
                <a:gd name="connsiteY5327" fmla="*/ 6033835 h 6367455"/>
                <a:gd name="connsiteX5328" fmla="*/ 1159276 w 6891715"/>
                <a:gd name="connsiteY5328" fmla="*/ 6073152 h 6367455"/>
                <a:gd name="connsiteX5329" fmla="*/ 1151026 w 6891715"/>
                <a:gd name="connsiteY5329" fmla="*/ 6091226 h 6367455"/>
                <a:gd name="connsiteX5330" fmla="*/ 1140553 w 6891715"/>
                <a:gd name="connsiteY5330" fmla="*/ 6083933 h 6367455"/>
                <a:gd name="connsiteX5331" fmla="*/ 1124369 w 6891715"/>
                <a:gd name="connsiteY5331" fmla="*/ 6080762 h 6367455"/>
                <a:gd name="connsiteX5332" fmla="*/ 1118023 w 6891715"/>
                <a:gd name="connsiteY5332" fmla="*/ 6075689 h 6367455"/>
                <a:gd name="connsiteX5333" fmla="*/ 1104377 w 6891715"/>
                <a:gd name="connsiteY5333" fmla="*/ 6071567 h 6367455"/>
                <a:gd name="connsiteX5334" fmla="*/ 1095809 w 6891715"/>
                <a:gd name="connsiteY5334" fmla="*/ 6070616 h 6367455"/>
                <a:gd name="connsiteX5335" fmla="*/ 1074230 w 6891715"/>
                <a:gd name="connsiteY5335" fmla="*/ 6036054 h 6367455"/>
                <a:gd name="connsiteX5336" fmla="*/ 1076453 w 6891715"/>
                <a:gd name="connsiteY5336" fmla="*/ 6024640 h 6367455"/>
                <a:gd name="connsiteX5337" fmla="*/ 1067884 w 6891715"/>
                <a:gd name="connsiteY5337" fmla="*/ 6017347 h 6367455"/>
                <a:gd name="connsiteX5338" fmla="*/ 1072961 w 6891715"/>
                <a:gd name="connsiteY5338" fmla="*/ 5991981 h 6367455"/>
                <a:gd name="connsiteX5339" fmla="*/ 1032343 w 6891715"/>
                <a:gd name="connsiteY5339" fmla="*/ 5954565 h 6367455"/>
                <a:gd name="connsiteX5340" fmla="*/ 1005051 w 6891715"/>
                <a:gd name="connsiteY5340" fmla="*/ 5952663 h 6367455"/>
                <a:gd name="connsiteX5341" fmla="*/ 995213 w 6891715"/>
                <a:gd name="connsiteY5341" fmla="*/ 5944102 h 6367455"/>
                <a:gd name="connsiteX5342" fmla="*/ 987921 w 6891715"/>
                <a:gd name="connsiteY5342" fmla="*/ 5953614 h 6367455"/>
                <a:gd name="connsiteX5343" fmla="*/ 984747 w 6891715"/>
                <a:gd name="connsiteY5343" fmla="*/ 5946639 h 6367455"/>
                <a:gd name="connsiteX5344" fmla="*/ 967371 w 6891715"/>
                <a:gd name="connsiteY5344" fmla="*/ 5951909 h 6367455"/>
                <a:gd name="connsiteX5345" fmla="*/ 967494 w 6891715"/>
                <a:gd name="connsiteY5345" fmla="*/ 5953094 h 6367455"/>
                <a:gd name="connsiteX5346" fmla="*/ 945223 w 6891715"/>
                <a:gd name="connsiteY5346" fmla="*/ 5968032 h 6367455"/>
                <a:gd name="connsiteX5347" fmla="*/ 924225 w 6891715"/>
                <a:gd name="connsiteY5347" fmla="*/ 5969303 h 6367455"/>
                <a:gd name="connsiteX5348" fmla="*/ 909272 w 6891715"/>
                <a:gd name="connsiteY5348" fmla="*/ 5963900 h 6367455"/>
                <a:gd name="connsiteX5349" fmla="*/ 887955 w 6891715"/>
                <a:gd name="connsiteY5349" fmla="*/ 5962311 h 6367455"/>
                <a:gd name="connsiteX5350" fmla="*/ 866639 w 6891715"/>
                <a:gd name="connsiteY5350" fmla="*/ 5955955 h 6367455"/>
                <a:gd name="connsiteX5351" fmla="*/ 841188 w 6891715"/>
                <a:gd name="connsiteY5351" fmla="*/ 5968032 h 6367455"/>
                <a:gd name="connsiteX5352" fmla="*/ 822417 w 6891715"/>
                <a:gd name="connsiteY5352" fmla="*/ 5972164 h 6367455"/>
                <a:gd name="connsiteX5353" fmla="*/ 813826 w 6891715"/>
                <a:gd name="connsiteY5353" fmla="*/ 5968986 h 6367455"/>
                <a:gd name="connsiteX5354" fmla="*/ 822099 w 6891715"/>
                <a:gd name="connsiteY5354" fmla="*/ 5960404 h 6367455"/>
                <a:gd name="connsiteX5355" fmla="*/ 832598 w 6891715"/>
                <a:gd name="connsiteY5355" fmla="*/ 5933071 h 6367455"/>
                <a:gd name="connsiteX5356" fmla="*/ 836416 w 6891715"/>
                <a:gd name="connsiteY5356" fmla="*/ 5909870 h 6367455"/>
                <a:gd name="connsiteX5357" fmla="*/ 829735 w 6891715"/>
                <a:gd name="connsiteY5357" fmla="*/ 5863468 h 6367455"/>
                <a:gd name="connsiteX5358" fmla="*/ 838007 w 6891715"/>
                <a:gd name="connsiteY5358" fmla="*/ 5825647 h 6367455"/>
                <a:gd name="connsiteX5359" fmla="*/ 826871 w 6891715"/>
                <a:gd name="connsiteY5359" fmla="*/ 5806260 h 6367455"/>
                <a:gd name="connsiteX5360" fmla="*/ 839598 w 6891715"/>
                <a:gd name="connsiteY5360" fmla="*/ 5797996 h 6367455"/>
                <a:gd name="connsiteX5361" fmla="*/ 847232 w 6891715"/>
                <a:gd name="connsiteY5361" fmla="*/ 5804353 h 6367455"/>
                <a:gd name="connsiteX5362" fmla="*/ 840870 w 6891715"/>
                <a:gd name="connsiteY5362" fmla="*/ 5790369 h 6367455"/>
                <a:gd name="connsiteX5363" fmla="*/ 822735 w 6891715"/>
                <a:gd name="connsiteY5363" fmla="*/ 5790686 h 6367455"/>
                <a:gd name="connsiteX5364" fmla="*/ 806827 w 6891715"/>
                <a:gd name="connsiteY5364" fmla="*/ 5803717 h 6367455"/>
                <a:gd name="connsiteX5365" fmla="*/ 795372 w 6891715"/>
                <a:gd name="connsiteY5365" fmla="*/ 5810074 h 6367455"/>
                <a:gd name="connsiteX5366" fmla="*/ 797281 w 6891715"/>
                <a:gd name="connsiteY5366" fmla="*/ 5786873 h 6367455"/>
                <a:gd name="connsiteX5367" fmla="*/ 790918 w 6891715"/>
                <a:gd name="connsiteY5367" fmla="*/ 5777338 h 6367455"/>
                <a:gd name="connsiteX5368" fmla="*/ 800463 w 6891715"/>
                <a:gd name="connsiteY5368" fmla="*/ 5776384 h 6367455"/>
                <a:gd name="connsiteX5369" fmla="*/ 817326 w 6891715"/>
                <a:gd name="connsiteY5369" fmla="*/ 5773842 h 6367455"/>
                <a:gd name="connsiteX5370" fmla="*/ 826553 w 6891715"/>
                <a:gd name="connsiteY5370" fmla="*/ 5752548 h 6367455"/>
                <a:gd name="connsiteX5371" fmla="*/ 839280 w 6891715"/>
                <a:gd name="connsiteY5371" fmla="*/ 5740788 h 6367455"/>
                <a:gd name="connsiteX5372" fmla="*/ 840234 w 6891715"/>
                <a:gd name="connsiteY5372" fmla="*/ 5734432 h 6367455"/>
                <a:gd name="connsiteX5373" fmla="*/ 820189 w 6891715"/>
                <a:gd name="connsiteY5373" fmla="*/ 5748734 h 6367455"/>
                <a:gd name="connsiteX5374" fmla="*/ 807462 w 6891715"/>
                <a:gd name="connsiteY5374" fmla="*/ 5754137 h 6367455"/>
                <a:gd name="connsiteX5375" fmla="*/ 799190 w 6891715"/>
                <a:gd name="connsiteY5375" fmla="*/ 5764625 h 6367455"/>
                <a:gd name="connsiteX5376" fmla="*/ 801418 w 6891715"/>
                <a:gd name="connsiteY5376" fmla="*/ 5771935 h 6367455"/>
                <a:gd name="connsiteX5377" fmla="*/ 783283 w 6891715"/>
                <a:gd name="connsiteY5377" fmla="*/ 5770028 h 6367455"/>
                <a:gd name="connsiteX5378" fmla="*/ 776921 w 6891715"/>
                <a:gd name="connsiteY5378" fmla="*/ 5773206 h 6367455"/>
                <a:gd name="connsiteX5379" fmla="*/ 768331 w 6891715"/>
                <a:gd name="connsiteY5379" fmla="*/ 5770346 h 6367455"/>
                <a:gd name="connsiteX5380" fmla="*/ 765150 w 6891715"/>
                <a:gd name="connsiteY5380" fmla="*/ 5765896 h 6367455"/>
                <a:gd name="connsiteX5381" fmla="*/ 782010 w 6891715"/>
                <a:gd name="connsiteY5381" fmla="*/ 5735385 h 6367455"/>
                <a:gd name="connsiteX5382" fmla="*/ 781692 w 6891715"/>
                <a:gd name="connsiteY5382" fmla="*/ 5699471 h 6367455"/>
                <a:gd name="connsiteX5383" fmla="*/ 807781 w 6891715"/>
                <a:gd name="connsiteY5383" fmla="*/ 5671820 h 6367455"/>
                <a:gd name="connsiteX5384" fmla="*/ 810008 w 6891715"/>
                <a:gd name="connsiteY5384" fmla="*/ 5656883 h 6367455"/>
                <a:gd name="connsiteX5385" fmla="*/ 820189 w 6891715"/>
                <a:gd name="connsiteY5385" fmla="*/ 5642263 h 6367455"/>
                <a:gd name="connsiteX5386" fmla="*/ 838643 w 6891715"/>
                <a:gd name="connsiteY5386" fmla="*/ 5544691 h 6367455"/>
                <a:gd name="connsiteX5387" fmla="*/ 846597 w 6891715"/>
                <a:gd name="connsiteY5387" fmla="*/ 5489707 h 6367455"/>
                <a:gd name="connsiteX5388" fmla="*/ 828780 w 6891715"/>
                <a:gd name="connsiteY5388" fmla="*/ 5408662 h 6367455"/>
                <a:gd name="connsiteX5389" fmla="*/ 828147 w 6891715"/>
                <a:gd name="connsiteY5389" fmla="*/ 5385266 h 6367455"/>
                <a:gd name="connsiteX5390" fmla="*/ 827984 w 6891715"/>
                <a:gd name="connsiteY5390" fmla="*/ 5385412 h 6367455"/>
                <a:gd name="connsiteX5391" fmla="*/ 827032 w 6891715"/>
                <a:gd name="connsiteY5391" fmla="*/ 5365753 h 6367455"/>
                <a:gd name="connsiteX5392" fmla="*/ 829888 w 6891715"/>
                <a:gd name="connsiteY5392" fmla="*/ 5330240 h 6367455"/>
                <a:gd name="connsiteX5393" fmla="*/ 841630 w 6891715"/>
                <a:gd name="connsiteY5393" fmla="*/ 5324850 h 6367455"/>
                <a:gd name="connsiteX5394" fmla="*/ 831157 w 6891715"/>
                <a:gd name="connsiteY5394" fmla="*/ 5309947 h 6367455"/>
                <a:gd name="connsiteX5395" fmla="*/ 820051 w 6891715"/>
                <a:gd name="connsiteY5395" fmla="*/ 5303923 h 6367455"/>
                <a:gd name="connsiteX5396" fmla="*/ 826397 w 6891715"/>
                <a:gd name="connsiteY5396" fmla="*/ 5284898 h 6367455"/>
                <a:gd name="connsiteX5397" fmla="*/ 807357 w 6891715"/>
                <a:gd name="connsiteY5397" fmla="*/ 5286167 h 6367455"/>
                <a:gd name="connsiteX5398" fmla="*/ 812434 w 6891715"/>
                <a:gd name="connsiteY5398" fmla="*/ 5264288 h 6367455"/>
                <a:gd name="connsiteX5399" fmla="*/ 795615 w 6891715"/>
                <a:gd name="connsiteY5399" fmla="*/ 5265240 h 6367455"/>
                <a:gd name="connsiteX5400" fmla="*/ 796250 w 6891715"/>
                <a:gd name="connsiteY5400" fmla="*/ 5254459 h 6367455"/>
                <a:gd name="connsiteX5401" fmla="*/ 789903 w 6891715"/>
                <a:gd name="connsiteY5401" fmla="*/ 5247166 h 6367455"/>
                <a:gd name="connsiteX5402" fmla="*/ 782604 w 6891715"/>
                <a:gd name="connsiteY5402" fmla="*/ 5251922 h 6367455"/>
                <a:gd name="connsiteX5403" fmla="*/ 783556 w 6891715"/>
                <a:gd name="connsiteY5403" fmla="*/ 5237971 h 6367455"/>
                <a:gd name="connsiteX5404" fmla="*/ 800375 w 6891715"/>
                <a:gd name="connsiteY5404" fmla="*/ 5212605 h 6367455"/>
                <a:gd name="connsiteX5405" fmla="*/ 813069 w 6891715"/>
                <a:gd name="connsiteY5405" fmla="*/ 5212605 h 6367455"/>
                <a:gd name="connsiteX5406" fmla="*/ 815290 w 6891715"/>
                <a:gd name="connsiteY5406" fmla="*/ 5206263 h 6367455"/>
                <a:gd name="connsiteX5407" fmla="*/ 825763 w 6891715"/>
                <a:gd name="connsiteY5407" fmla="*/ 5193580 h 6367455"/>
                <a:gd name="connsiteX5408" fmla="*/ 843851 w 6891715"/>
                <a:gd name="connsiteY5408" fmla="*/ 5199605 h 6367455"/>
                <a:gd name="connsiteX5409" fmla="*/ 862573 w 6891715"/>
                <a:gd name="connsiteY5409" fmla="*/ 5188824 h 6367455"/>
                <a:gd name="connsiteX5410" fmla="*/ 876218 w 6891715"/>
                <a:gd name="connsiteY5410" fmla="*/ 5185653 h 6367455"/>
                <a:gd name="connsiteX5411" fmla="*/ 877488 w 6891715"/>
                <a:gd name="connsiteY5411" fmla="*/ 5192629 h 6367455"/>
                <a:gd name="connsiteX5412" fmla="*/ 891133 w 6891715"/>
                <a:gd name="connsiteY5412" fmla="*/ 5191678 h 6367455"/>
                <a:gd name="connsiteX5413" fmla="*/ 884786 w 6891715"/>
                <a:gd name="connsiteY5413" fmla="*/ 5183117 h 6367455"/>
                <a:gd name="connsiteX5414" fmla="*/ 891133 w 6891715"/>
                <a:gd name="connsiteY5414" fmla="*/ 5176775 h 6367455"/>
                <a:gd name="connsiteX5415" fmla="*/ 881613 w 6891715"/>
                <a:gd name="connsiteY5415" fmla="*/ 5179946 h 6367455"/>
                <a:gd name="connsiteX5416" fmla="*/ 878122 w 6891715"/>
                <a:gd name="connsiteY5416" fmla="*/ 5168848 h 6367455"/>
                <a:gd name="connsiteX5417" fmla="*/ 890816 w 6891715"/>
                <a:gd name="connsiteY5417" fmla="*/ 5159336 h 6367455"/>
                <a:gd name="connsiteX5418" fmla="*/ 910808 w 6891715"/>
                <a:gd name="connsiteY5418" fmla="*/ 5144116 h 6367455"/>
                <a:gd name="connsiteX5419" fmla="*/ 926675 w 6891715"/>
                <a:gd name="connsiteY5419" fmla="*/ 5140945 h 6367455"/>
                <a:gd name="connsiteX5420" fmla="*/ 933974 w 6891715"/>
                <a:gd name="connsiteY5420" fmla="*/ 5145067 h 6367455"/>
                <a:gd name="connsiteX5421" fmla="*/ 936195 w 6891715"/>
                <a:gd name="connsiteY5421" fmla="*/ 5138726 h 6367455"/>
                <a:gd name="connsiteX5422" fmla="*/ 949841 w 6891715"/>
                <a:gd name="connsiteY5422" fmla="*/ 5139677 h 6367455"/>
                <a:gd name="connsiteX5423" fmla="*/ 959361 w 6891715"/>
                <a:gd name="connsiteY5423" fmla="*/ 5151092 h 6367455"/>
                <a:gd name="connsiteX5424" fmla="*/ 989190 w 6891715"/>
                <a:gd name="connsiteY5424" fmla="*/ 5165677 h 6367455"/>
                <a:gd name="connsiteX5425" fmla="*/ 1095809 w 6891715"/>
                <a:gd name="connsiteY5425" fmla="*/ 5163458 h 6367455"/>
                <a:gd name="connsiteX5426" fmla="*/ 1111676 w 6891715"/>
                <a:gd name="connsiteY5426" fmla="*/ 5152994 h 6367455"/>
                <a:gd name="connsiteX5427" fmla="*/ 1121196 w 6891715"/>
                <a:gd name="connsiteY5427" fmla="*/ 5154897 h 6367455"/>
                <a:gd name="connsiteX5428" fmla="*/ 1124369 w 6891715"/>
                <a:gd name="connsiteY5428" fmla="*/ 5158067 h 6367455"/>
                <a:gd name="connsiteX5429" fmla="*/ 1140553 w 6891715"/>
                <a:gd name="connsiteY5429" fmla="*/ 5165360 h 6367455"/>
                <a:gd name="connsiteX5430" fmla="*/ 1168162 w 6891715"/>
                <a:gd name="connsiteY5430" fmla="*/ 5169165 h 6367455"/>
                <a:gd name="connsiteX5431" fmla="*/ 1217983 w 6891715"/>
                <a:gd name="connsiteY5431" fmla="*/ 5179312 h 6367455"/>
                <a:gd name="connsiteX5432" fmla="*/ 1264313 w 6891715"/>
                <a:gd name="connsiteY5432" fmla="*/ 5181214 h 6367455"/>
                <a:gd name="connsiteX5433" fmla="*/ 1293825 w 6891715"/>
                <a:gd name="connsiteY5433" fmla="*/ 5175507 h 6367455"/>
                <a:gd name="connsiteX5434" fmla="*/ 1307788 w 6891715"/>
                <a:gd name="connsiteY5434" fmla="*/ 5178677 h 6367455"/>
                <a:gd name="connsiteX5435" fmla="*/ 1323653 w 6891715"/>
                <a:gd name="connsiteY5435" fmla="*/ 5168848 h 6367455"/>
                <a:gd name="connsiteX5436" fmla="*/ 1329999 w 6891715"/>
                <a:gd name="connsiteY5436" fmla="*/ 5169799 h 6367455"/>
                <a:gd name="connsiteX5437" fmla="*/ 1339519 w 6891715"/>
                <a:gd name="connsiteY5437" fmla="*/ 5182482 h 6367455"/>
                <a:gd name="connsiteX5438" fmla="*/ 1351261 w 6891715"/>
                <a:gd name="connsiteY5438" fmla="*/ 5183117 h 6367455"/>
                <a:gd name="connsiteX5439" fmla="*/ 1367129 w 6891715"/>
                <a:gd name="connsiteY5439" fmla="*/ 5187556 h 6367455"/>
                <a:gd name="connsiteX5440" fmla="*/ 1385853 w 6891715"/>
                <a:gd name="connsiteY5440" fmla="*/ 5184068 h 6367455"/>
                <a:gd name="connsiteX5441" fmla="*/ 1405846 w 6891715"/>
                <a:gd name="connsiteY5441" fmla="*/ 5182799 h 6367455"/>
                <a:gd name="connsiteX5442" fmla="*/ 1422030 w 6891715"/>
                <a:gd name="connsiteY5442" fmla="*/ 5187873 h 6367455"/>
                <a:gd name="connsiteX5443" fmla="*/ 1439800 w 6891715"/>
                <a:gd name="connsiteY5443" fmla="*/ 5194214 h 6367455"/>
                <a:gd name="connsiteX5444" fmla="*/ 1449320 w 6891715"/>
                <a:gd name="connsiteY5444" fmla="*/ 5199288 h 6367455"/>
                <a:gd name="connsiteX5445" fmla="*/ 1476608 w 6891715"/>
                <a:gd name="connsiteY5445" fmla="*/ 5198336 h 6367455"/>
                <a:gd name="connsiteX5446" fmla="*/ 1488033 w 6891715"/>
                <a:gd name="connsiteY5446" fmla="*/ 5187873 h 6367455"/>
                <a:gd name="connsiteX5447" fmla="*/ 1493746 w 6891715"/>
                <a:gd name="connsiteY5447" fmla="*/ 5184702 h 6367455"/>
                <a:gd name="connsiteX5448" fmla="*/ 1492160 w 6891715"/>
                <a:gd name="connsiteY5448" fmla="*/ 5187556 h 6367455"/>
                <a:gd name="connsiteX5449" fmla="*/ 1498188 w 6891715"/>
                <a:gd name="connsiteY5449" fmla="*/ 5189141 h 6367455"/>
                <a:gd name="connsiteX5450" fmla="*/ 1499774 w 6891715"/>
                <a:gd name="connsiteY5450" fmla="*/ 5188190 h 6367455"/>
                <a:gd name="connsiteX5451" fmla="*/ 1505485 w 6891715"/>
                <a:gd name="connsiteY5451" fmla="*/ 5182165 h 6367455"/>
                <a:gd name="connsiteX5452" fmla="*/ 1506437 w 6891715"/>
                <a:gd name="connsiteY5452" fmla="*/ 5185019 h 6367455"/>
                <a:gd name="connsiteX5453" fmla="*/ 1509292 w 6891715"/>
                <a:gd name="connsiteY5453" fmla="*/ 5185336 h 6367455"/>
                <a:gd name="connsiteX5454" fmla="*/ 1509613 w 6891715"/>
                <a:gd name="connsiteY5454" fmla="*/ 5182165 h 6367455"/>
                <a:gd name="connsiteX5455" fmla="*/ 1513104 w 6891715"/>
                <a:gd name="connsiteY5455" fmla="*/ 5183117 h 6367455"/>
                <a:gd name="connsiteX5456" fmla="*/ 1513644 w 6891715"/>
                <a:gd name="connsiteY5456" fmla="*/ 5182190 h 6367455"/>
                <a:gd name="connsiteX5457" fmla="*/ 1521585 w 6891715"/>
                <a:gd name="connsiteY5457" fmla="*/ 5173933 h 6367455"/>
                <a:gd name="connsiteX5458" fmla="*/ 1536516 w 6891715"/>
                <a:gd name="connsiteY5458" fmla="*/ 5137729 h 6367455"/>
                <a:gd name="connsiteX5459" fmla="*/ 1551446 w 6891715"/>
                <a:gd name="connsiteY5459" fmla="*/ 5066590 h 6367455"/>
                <a:gd name="connsiteX5460" fmla="*/ 1559070 w 6891715"/>
                <a:gd name="connsiteY5460" fmla="*/ 5017364 h 6367455"/>
                <a:gd name="connsiteX5461" fmla="*/ 1564788 w 6891715"/>
                <a:gd name="connsiteY5461" fmla="*/ 5032291 h 6367455"/>
                <a:gd name="connsiteX5462" fmla="*/ 1571141 w 6891715"/>
                <a:gd name="connsiteY5462" fmla="*/ 5024351 h 6367455"/>
                <a:gd name="connsiteX5463" fmla="*/ 1567011 w 6891715"/>
                <a:gd name="connsiteY5463" fmla="*/ 5014506 h 6367455"/>
                <a:gd name="connsiteX5464" fmla="*/ 1560022 w 6891715"/>
                <a:gd name="connsiteY5464" fmla="*/ 5012600 h 6367455"/>
                <a:gd name="connsiteX5465" fmla="*/ 1570506 w 6891715"/>
                <a:gd name="connsiteY5465" fmla="*/ 4932569 h 6367455"/>
                <a:gd name="connsiteX5466" fmla="*/ 1570188 w 6891715"/>
                <a:gd name="connsiteY5466" fmla="*/ 4911609 h 6367455"/>
                <a:gd name="connsiteX5467" fmla="*/ 1572094 w 6891715"/>
                <a:gd name="connsiteY5467" fmla="*/ 4904939 h 6367455"/>
                <a:gd name="connsiteX5468" fmla="*/ 1577177 w 6891715"/>
                <a:gd name="connsiteY5468" fmla="*/ 4904939 h 6367455"/>
                <a:gd name="connsiteX5469" fmla="*/ 1579082 w 6891715"/>
                <a:gd name="connsiteY5469" fmla="*/ 4921136 h 6367455"/>
                <a:gd name="connsiteX5470" fmla="*/ 1600683 w 6891715"/>
                <a:gd name="connsiteY5470" fmla="*/ 4948448 h 6367455"/>
                <a:gd name="connsiteX5471" fmla="*/ 1607672 w 6891715"/>
                <a:gd name="connsiteY5471" fmla="*/ 4967186 h 6367455"/>
                <a:gd name="connsiteX5472" fmla="*/ 1616884 w 6891715"/>
                <a:gd name="connsiteY5472" fmla="*/ 4974173 h 6367455"/>
                <a:gd name="connsiteX5473" fmla="*/ 1609895 w 6891715"/>
                <a:gd name="connsiteY5473" fmla="*/ 4964963 h 6367455"/>
                <a:gd name="connsiteX5474" fmla="*/ 1606719 w 6891715"/>
                <a:gd name="connsiteY5474" fmla="*/ 4945908 h 6367455"/>
                <a:gd name="connsiteX5475" fmla="*/ 1598142 w 6891715"/>
                <a:gd name="connsiteY5475" fmla="*/ 4918595 h 6367455"/>
                <a:gd name="connsiteX5476" fmla="*/ 1586706 w 6891715"/>
                <a:gd name="connsiteY5476" fmla="*/ 4902081 h 6367455"/>
                <a:gd name="connsiteX5477" fmla="*/ 1583847 w 6891715"/>
                <a:gd name="connsiteY5477" fmla="*/ 4888425 h 6367455"/>
                <a:gd name="connsiteX5478" fmla="*/ 1561293 w 6891715"/>
                <a:gd name="connsiteY5478" fmla="*/ 4874769 h 6367455"/>
                <a:gd name="connsiteX5479" fmla="*/ 1560340 w 6891715"/>
                <a:gd name="connsiteY5479" fmla="*/ 4864288 h 6367455"/>
                <a:gd name="connsiteX5480" fmla="*/ 1569552 w 6891715"/>
                <a:gd name="connsiteY5480" fmla="*/ 4855714 h 6367455"/>
                <a:gd name="connsiteX5481" fmla="*/ 1574953 w 6891715"/>
                <a:gd name="connsiteY5481" fmla="*/ 4843963 h 6367455"/>
                <a:gd name="connsiteX5482" fmla="*/ 1584483 w 6891715"/>
                <a:gd name="connsiteY5482" fmla="*/ 4838882 h 6367455"/>
                <a:gd name="connsiteX5483" fmla="*/ 1568282 w 6891715"/>
                <a:gd name="connsiteY5483" fmla="*/ 4816651 h 6367455"/>
                <a:gd name="connsiteX5484" fmla="*/ 1556528 w 6891715"/>
                <a:gd name="connsiteY5484" fmla="*/ 4810299 h 6367455"/>
                <a:gd name="connsiteX5485" fmla="*/ 1561929 w 6891715"/>
                <a:gd name="connsiteY5485" fmla="*/ 4800136 h 6367455"/>
                <a:gd name="connsiteX5486" fmla="*/ 1546999 w 6891715"/>
                <a:gd name="connsiteY5486" fmla="*/ 4799184 h 6367455"/>
                <a:gd name="connsiteX5487" fmla="*/ 1503477 w 6891715"/>
                <a:gd name="connsiteY5487" fmla="*/ 4766790 h 6367455"/>
                <a:gd name="connsiteX5488" fmla="*/ 1501253 w 6891715"/>
                <a:gd name="connsiteY5488" fmla="*/ 4758533 h 6367455"/>
                <a:gd name="connsiteX5489" fmla="*/ 1482828 w 6891715"/>
                <a:gd name="connsiteY5489" fmla="*/ 4728998 h 6367455"/>
                <a:gd name="connsiteX5490" fmla="*/ 1470123 w 6891715"/>
                <a:gd name="connsiteY5490" fmla="*/ 4717565 h 6367455"/>
                <a:gd name="connsiteX5491" fmla="*/ 1482512 w 6891715"/>
                <a:gd name="connsiteY5491" fmla="*/ 4692158 h 6367455"/>
                <a:gd name="connsiteX5492" fmla="*/ 1466629 w 6891715"/>
                <a:gd name="connsiteY5492" fmla="*/ 4685806 h 6367455"/>
                <a:gd name="connsiteX5493" fmla="*/ 1479018 w 6891715"/>
                <a:gd name="connsiteY5493" fmla="*/ 4672150 h 6367455"/>
                <a:gd name="connsiteX5494" fmla="*/ 1491724 w 6891715"/>
                <a:gd name="connsiteY5494" fmla="*/ 4676279 h 6367455"/>
                <a:gd name="connsiteX5495" fmla="*/ 1500301 w 6891715"/>
                <a:gd name="connsiteY5495" fmla="*/ 4678502 h 6367455"/>
                <a:gd name="connsiteX5496" fmla="*/ 1494902 w 6891715"/>
                <a:gd name="connsiteY5496" fmla="*/ 4667704 h 6367455"/>
                <a:gd name="connsiteX5497" fmla="*/ 1478064 w 6891715"/>
                <a:gd name="connsiteY5497" fmla="*/ 4658494 h 6367455"/>
                <a:gd name="connsiteX5498" fmla="*/ 1458688 w 6891715"/>
                <a:gd name="connsiteY5498" fmla="*/ 4663893 h 6367455"/>
                <a:gd name="connsiteX5499" fmla="*/ 1434865 w 6891715"/>
                <a:gd name="connsiteY5499" fmla="*/ 4663258 h 6367455"/>
                <a:gd name="connsiteX5500" fmla="*/ 1431053 w 6891715"/>
                <a:gd name="connsiteY5500" fmla="*/ 4648331 h 6367455"/>
                <a:gd name="connsiteX5501" fmla="*/ 1447253 w 6891715"/>
                <a:gd name="connsiteY5501" fmla="*/ 4637851 h 6367455"/>
                <a:gd name="connsiteX5502" fmla="*/ 1430100 w 6891715"/>
                <a:gd name="connsiteY5502" fmla="*/ 4631499 h 6367455"/>
                <a:gd name="connsiteX5503" fmla="*/ 1413264 w 6891715"/>
                <a:gd name="connsiteY5503" fmla="*/ 4620066 h 6367455"/>
                <a:gd name="connsiteX5504" fmla="*/ 1405640 w 6891715"/>
                <a:gd name="connsiteY5504" fmla="*/ 4628641 h 6367455"/>
                <a:gd name="connsiteX5505" fmla="*/ 1402464 w 6891715"/>
                <a:gd name="connsiteY5505" fmla="*/ 4629594 h 6367455"/>
                <a:gd name="connsiteX5506" fmla="*/ 1396110 w 6891715"/>
                <a:gd name="connsiteY5506" fmla="*/ 4616890 h 6367455"/>
                <a:gd name="connsiteX5507" fmla="*/ 1387533 w 6891715"/>
                <a:gd name="connsiteY5507" fmla="*/ 4626735 h 6367455"/>
                <a:gd name="connsiteX5508" fmla="*/ 1376095 w 6891715"/>
                <a:gd name="connsiteY5508" fmla="*/ 4627688 h 6367455"/>
                <a:gd name="connsiteX5509" fmla="*/ 1354811 w 6891715"/>
                <a:gd name="connsiteY5509" fmla="*/ 4600694 h 6367455"/>
                <a:gd name="connsiteX5510" fmla="*/ 1342103 w 6891715"/>
                <a:gd name="connsiteY5510" fmla="*/ 4601646 h 6367455"/>
                <a:gd name="connsiteX5511" fmla="*/ 1327174 w 6891715"/>
                <a:gd name="connsiteY5511" fmla="*/ 4594659 h 6367455"/>
                <a:gd name="connsiteX5512" fmla="*/ 1309068 w 6891715"/>
                <a:gd name="connsiteY5512" fmla="*/ 4591484 h 6367455"/>
                <a:gd name="connsiteX5513" fmla="*/ 1300491 w 6891715"/>
                <a:gd name="connsiteY5513" fmla="*/ 4580051 h 6367455"/>
                <a:gd name="connsiteX5514" fmla="*/ 1287785 w 6891715"/>
                <a:gd name="connsiteY5514" fmla="*/ 4575922 h 6367455"/>
                <a:gd name="connsiteX5515" fmla="*/ 1268726 w 6891715"/>
                <a:gd name="connsiteY5515" fmla="*/ 4589578 h 6367455"/>
                <a:gd name="connsiteX5516" fmla="*/ 1251889 w 6891715"/>
                <a:gd name="connsiteY5516" fmla="*/ 4592119 h 6367455"/>
                <a:gd name="connsiteX5517" fmla="*/ 1247443 w 6891715"/>
                <a:gd name="connsiteY5517" fmla="*/ 4573064 h 6367455"/>
                <a:gd name="connsiteX5518" fmla="*/ 1240136 w 6891715"/>
                <a:gd name="connsiteY5518" fmla="*/ 4568618 h 6367455"/>
                <a:gd name="connsiteX5519" fmla="*/ 1221077 w 6891715"/>
                <a:gd name="connsiteY5519" fmla="*/ 4564807 h 6367455"/>
                <a:gd name="connsiteX5520" fmla="*/ 1217899 w 6891715"/>
                <a:gd name="connsiteY5520" fmla="*/ 4559408 h 6367455"/>
                <a:gd name="connsiteX5521" fmla="*/ 1233465 w 6891715"/>
                <a:gd name="connsiteY5521" fmla="*/ 4552103 h 6367455"/>
                <a:gd name="connsiteX5522" fmla="*/ 1251254 w 6891715"/>
                <a:gd name="connsiteY5522" fmla="*/ 4552103 h 6367455"/>
                <a:gd name="connsiteX5523" fmla="*/ 1257608 w 6891715"/>
                <a:gd name="connsiteY5523" fmla="*/ 4544481 h 6367455"/>
                <a:gd name="connsiteX5524" fmla="*/ 1242994 w 6891715"/>
                <a:gd name="connsiteY5524" fmla="*/ 4534001 h 6367455"/>
                <a:gd name="connsiteX5525" fmla="*/ 1232194 w 6891715"/>
                <a:gd name="connsiteY5525" fmla="*/ 4537177 h 6367455"/>
                <a:gd name="connsiteX5526" fmla="*/ 1225841 w 6891715"/>
                <a:gd name="connsiteY5526" fmla="*/ 4545751 h 6367455"/>
                <a:gd name="connsiteX5527" fmla="*/ 1223618 w 6891715"/>
                <a:gd name="connsiteY5527" fmla="*/ 4521615 h 6367455"/>
                <a:gd name="connsiteX5528" fmla="*/ 1230288 w 6891715"/>
                <a:gd name="connsiteY5528" fmla="*/ 4516534 h 6367455"/>
                <a:gd name="connsiteX5529" fmla="*/ 1236642 w 6891715"/>
                <a:gd name="connsiteY5529" fmla="*/ 4520345 h 6367455"/>
                <a:gd name="connsiteX5530" fmla="*/ 1251254 w 6891715"/>
                <a:gd name="connsiteY5530" fmla="*/ 4524473 h 6367455"/>
                <a:gd name="connsiteX5531" fmla="*/ 1260784 w 6891715"/>
                <a:gd name="connsiteY5531" fmla="*/ 4524473 h 6367455"/>
                <a:gd name="connsiteX5532" fmla="*/ 1246807 w 6891715"/>
                <a:gd name="connsiteY5532" fmla="*/ 4509547 h 6367455"/>
                <a:gd name="connsiteX5533" fmla="*/ 1235053 w 6891715"/>
                <a:gd name="connsiteY5533" fmla="*/ 4512088 h 6367455"/>
                <a:gd name="connsiteX5534" fmla="*/ 1228700 w 6891715"/>
                <a:gd name="connsiteY5534" fmla="*/ 4506689 h 6367455"/>
                <a:gd name="connsiteX5535" fmla="*/ 1219488 w 6891715"/>
                <a:gd name="connsiteY5535" fmla="*/ 4515263 h 6367455"/>
                <a:gd name="connsiteX5536" fmla="*/ 1210911 w 6891715"/>
                <a:gd name="connsiteY5536" fmla="*/ 4511135 h 6367455"/>
                <a:gd name="connsiteX5537" fmla="*/ 1209640 w 6891715"/>
                <a:gd name="connsiteY5537" fmla="*/ 4500972 h 6367455"/>
                <a:gd name="connsiteX5538" fmla="*/ 1215040 w 6891715"/>
                <a:gd name="connsiteY5538" fmla="*/ 4495573 h 6367455"/>
                <a:gd name="connsiteX5539" fmla="*/ 1224570 w 6891715"/>
                <a:gd name="connsiteY5539" fmla="*/ 4486681 h 6367455"/>
                <a:gd name="connsiteX5540" fmla="*/ 1245219 w 6891715"/>
                <a:gd name="connsiteY5540" fmla="*/ 4468578 h 6367455"/>
                <a:gd name="connsiteX5541" fmla="*/ 1268726 w 6891715"/>
                <a:gd name="connsiteY5541" fmla="*/ 4469531 h 6367455"/>
                <a:gd name="connsiteX5542" fmla="*/ 1283656 w 6891715"/>
                <a:gd name="connsiteY5542" fmla="*/ 4465085 h 6367455"/>
                <a:gd name="connsiteX5543" fmla="*/ 1299538 w 6891715"/>
                <a:gd name="connsiteY5543" fmla="*/ 4471437 h 6367455"/>
                <a:gd name="connsiteX5544" fmla="*/ 1299538 w 6891715"/>
                <a:gd name="connsiteY5544" fmla="*/ 4464132 h 6367455"/>
                <a:gd name="connsiteX5545" fmla="*/ 1310974 w 6891715"/>
                <a:gd name="connsiteY5545" fmla="*/ 4460956 h 6367455"/>
                <a:gd name="connsiteX5546" fmla="*/ 1324633 w 6891715"/>
                <a:gd name="connsiteY5546" fmla="*/ 4463815 h 6367455"/>
                <a:gd name="connsiteX5547" fmla="*/ 1327809 w 6891715"/>
                <a:gd name="connsiteY5547" fmla="*/ 4450159 h 6367455"/>
                <a:gd name="connsiteX5548" fmla="*/ 1331938 w 6891715"/>
                <a:gd name="connsiteY5548" fmla="*/ 4442854 h 6367455"/>
                <a:gd name="connsiteX5549" fmla="*/ 1346869 w 6891715"/>
                <a:gd name="connsiteY5549" fmla="*/ 4448888 h 6367455"/>
                <a:gd name="connsiteX5550" fmla="*/ 1379908 w 6891715"/>
                <a:gd name="connsiteY5550" fmla="*/ 4448571 h 6367455"/>
                <a:gd name="connsiteX5551" fmla="*/ 1388485 w 6891715"/>
                <a:gd name="connsiteY5551" fmla="*/ 4460004 h 6367455"/>
                <a:gd name="connsiteX5552" fmla="*/ 1411675 w 6891715"/>
                <a:gd name="connsiteY5552" fmla="*/ 4485093 h 6367455"/>
                <a:gd name="connsiteX5553" fmla="*/ 1430735 w 6891715"/>
                <a:gd name="connsiteY5553" fmla="*/ 4474295 h 6367455"/>
                <a:gd name="connsiteX5554" fmla="*/ 1447570 w 6891715"/>
                <a:gd name="connsiteY5554" fmla="*/ 4466991 h 6367455"/>
                <a:gd name="connsiteX5555" fmla="*/ 1462817 w 6891715"/>
                <a:gd name="connsiteY5555" fmla="*/ 4477471 h 6367455"/>
                <a:gd name="connsiteX5556" fmla="*/ 1481559 w 6891715"/>
                <a:gd name="connsiteY5556" fmla="*/ 4465403 h 6367455"/>
                <a:gd name="connsiteX5557" fmla="*/ 1497442 w 6891715"/>
                <a:gd name="connsiteY5557" fmla="*/ 4462227 h 6367455"/>
                <a:gd name="connsiteX5558" fmla="*/ 1506018 w 6891715"/>
                <a:gd name="connsiteY5558" fmla="*/ 4476836 h 6367455"/>
                <a:gd name="connsiteX5559" fmla="*/ 1522855 w 6891715"/>
                <a:gd name="connsiteY5559" fmla="*/ 4478741 h 6367455"/>
                <a:gd name="connsiteX5560" fmla="*/ 1532386 w 6891715"/>
                <a:gd name="connsiteY5560" fmla="*/ 4480964 h 6367455"/>
                <a:gd name="connsiteX5561" fmla="*/ 1536516 w 6891715"/>
                <a:gd name="connsiteY5561" fmla="*/ 4472389 h 6367455"/>
                <a:gd name="connsiteX5562" fmla="*/ 1529209 w 6891715"/>
                <a:gd name="connsiteY5562" fmla="*/ 4466038 h 6367455"/>
                <a:gd name="connsiteX5563" fmla="*/ 1519361 w 6891715"/>
                <a:gd name="connsiteY5563" fmla="*/ 4448571 h 6367455"/>
                <a:gd name="connsiteX5564" fmla="*/ 1512690 w 6891715"/>
                <a:gd name="connsiteY5564" fmla="*/ 4384101 h 6367455"/>
                <a:gd name="connsiteX5565" fmla="*/ 1511104 w 6891715"/>
                <a:gd name="connsiteY5565" fmla="*/ 4368222 h 6367455"/>
                <a:gd name="connsiteX5566" fmla="*/ 1498395 w 6891715"/>
                <a:gd name="connsiteY5566" fmla="*/ 4357742 h 6367455"/>
                <a:gd name="connsiteX5567" fmla="*/ 1492996 w 6891715"/>
                <a:gd name="connsiteY5567" fmla="*/ 4334875 h 6367455"/>
                <a:gd name="connsiteX5568" fmla="*/ 1478064 w 6891715"/>
                <a:gd name="connsiteY5568" fmla="*/ 4314550 h 6367455"/>
                <a:gd name="connsiteX5569" fmla="*/ 1478064 w 6891715"/>
                <a:gd name="connsiteY5569" fmla="*/ 4307563 h 6367455"/>
                <a:gd name="connsiteX5570" fmla="*/ 1484418 w 6891715"/>
                <a:gd name="connsiteY5570" fmla="*/ 4310422 h 6367455"/>
                <a:gd name="connsiteX5571" fmla="*/ 1497125 w 6891715"/>
                <a:gd name="connsiteY5571" fmla="*/ 4312645 h 6367455"/>
                <a:gd name="connsiteX5572" fmla="*/ 1513961 w 6891715"/>
                <a:gd name="connsiteY5572" fmla="*/ 4325030 h 6367455"/>
                <a:gd name="connsiteX5573" fmla="*/ 1526668 w 6891715"/>
                <a:gd name="connsiteY5573" fmla="*/ 4319631 h 6367455"/>
                <a:gd name="connsiteX5574" fmla="*/ 1545728 w 6891715"/>
                <a:gd name="connsiteY5574" fmla="*/ 4317408 h 6367455"/>
                <a:gd name="connsiteX5575" fmla="*/ 1550175 w 6891715"/>
                <a:gd name="connsiteY5575" fmla="*/ 4328841 h 6367455"/>
                <a:gd name="connsiteX5576" fmla="*/ 1542551 w 6891715"/>
                <a:gd name="connsiteY5576" fmla="*/ 4339322 h 6367455"/>
                <a:gd name="connsiteX5577" fmla="*/ 1555893 w 6891715"/>
                <a:gd name="connsiteY5577" fmla="*/ 4358694 h 6367455"/>
                <a:gd name="connsiteX5578" fmla="*/ 1569552 w 6891715"/>
                <a:gd name="connsiteY5578" fmla="*/ 4364728 h 6367455"/>
                <a:gd name="connsiteX5579" fmla="*/ 1589565 w 6891715"/>
                <a:gd name="connsiteY5579" fmla="*/ 4358377 h 6367455"/>
                <a:gd name="connsiteX5580" fmla="*/ 1610531 w 6891715"/>
                <a:gd name="connsiteY5580" fmla="*/ 4367269 h 6367455"/>
                <a:gd name="connsiteX5581" fmla="*/ 1625460 w 6891715"/>
                <a:gd name="connsiteY5581" fmla="*/ 4369492 h 6367455"/>
                <a:gd name="connsiteX5582" fmla="*/ 1659450 w 6891715"/>
                <a:gd name="connsiteY5582" fmla="*/ 4368222 h 6367455"/>
                <a:gd name="connsiteX5583" fmla="*/ 1677556 w 6891715"/>
                <a:gd name="connsiteY5583" fmla="*/ 4356154 h 6367455"/>
                <a:gd name="connsiteX5584" fmla="*/ 1690898 w 6891715"/>
                <a:gd name="connsiteY5584" fmla="*/ 4346626 h 6367455"/>
                <a:gd name="connsiteX5585" fmla="*/ 1720758 w 6891715"/>
                <a:gd name="connsiteY5585" fmla="*/ 4349484 h 6367455"/>
                <a:gd name="connsiteX5586" fmla="*/ 1694075 w 6891715"/>
                <a:gd name="connsiteY5586" fmla="*/ 4341227 h 6367455"/>
                <a:gd name="connsiteX5587" fmla="*/ 1679463 w 6891715"/>
                <a:gd name="connsiteY5587" fmla="*/ 4339322 h 6367455"/>
                <a:gd name="connsiteX5588" fmla="*/ 1680416 w 6891715"/>
                <a:gd name="connsiteY5588" fmla="*/ 4328841 h 6367455"/>
                <a:gd name="connsiteX5589" fmla="*/ 1688675 w 6891715"/>
                <a:gd name="connsiteY5589" fmla="*/ 4312009 h 6367455"/>
                <a:gd name="connsiteX5590" fmla="*/ 1722347 w 6891715"/>
                <a:gd name="connsiteY5590" fmla="*/ 4291684 h 6367455"/>
                <a:gd name="connsiteX5591" fmla="*/ 1748712 w 6891715"/>
                <a:gd name="connsiteY5591" fmla="*/ 4285015 h 6367455"/>
                <a:gd name="connsiteX5592" fmla="*/ 1771901 w 6891715"/>
                <a:gd name="connsiteY5592" fmla="*/ 4278663 h 6367455"/>
                <a:gd name="connsiteX5593" fmla="*/ 1801444 w 6891715"/>
                <a:gd name="connsiteY5593" fmla="*/ 4257067 h 6367455"/>
                <a:gd name="connsiteX5594" fmla="*/ 1820186 w 6891715"/>
                <a:gd name="connsiteY5594" fmla="*/ 4234836 h 6367455"/>
                <a:gd name="connsiteX5595" fmla="*/ 1828762 w 6891715"/>
                <a:gd name="connsiteY5595" fmla="*/ 4230390 h 6367455"/>
                <a:gd name="connsiteX5596" fmla="*/ 1817962 w 6891715"/>
                <a:gd name="connsiteY5596" fmla="*/ 4222451 h 6367455"/>
                <a:gd name="connsiteX5597" fmla="*/ 1816056 w 6891715"/>
                <a:gd name="connsiteY5597" fmla="*/ 4208477 h 6367455"/>
                <a:gd name="connsiteX5598" fmla="*/ 1820821 w 6891715"/>
                <a:gd name="connsiteY5598" fmla="*/ 4198949 h 6367455"/>
                <a:gd name="connsiteX5599" fmla="*/ 1818280 w 6891715"/>
                <a:gd name="connsiteY5599" fmla="*/ 4157981 h 6367455"/>
                <a:gd name="connsiteX5600" fmla="*/ 1815103 w 6891715"/>
                <a:gd name="connsiteY5600" fmla="*/ 4152582 h 6367455"/>
                <a:gd name="connsiteX5601" fmla="*/ 1832892 w 6891715"/>
                <a:gd name="connsiteY5601" fmla="*/ 4132574 h 6367455"/>
                <a:gd name="connsiteX5602" fmla="*/ 1847822 w 6891715"/>
                <a:gd name="connsiteY5602" fmla="*/ 4124952 h 6367455"/>
                <a:gd name="connsiteX5603" fmla="*/ 1866881 w 6891715"/>
                <a:gd name="connsiteY5603" fmla="*/ 4121459 h 6367455"/>
                <a:gd name="connsiteX5604" fmla="*/ 1901506 w 6891715"/>
                <a:gd name="connsiteY5604" fmla="*/ 4114790 h 6367455"/>
                <a:gd name="connsiteX5605" fmla="*/ 1920566 w 6891715"/>
                <a:gd name="connsiteY5605" fmla="*/ 4111614 h 6367455"/>
                <a:gd name="connsiteX5606" fmla="*/ 1920836 w 6891715"/>
                <a:gd name="connsiteY5606" fmla="*/ 4111854 h 6367455"/>
                <a:gd name="connsiteX5607" fmla="*/ 1949386 w 6891715"/>
                <a:gd name="connsiteY5607" fmla="*/ 4094630 h 6367455"/>
                <a:gd name="connsiteX5608" fmla="*/ 1978517 w 6891715"/>
                <a:gd name="connsiteY5608" fmla="*/ 4070064 h 6367455"/>
                <a:gd name="connsiteX5609" fmla="*/ 1977988 w 6891715"/>
                <a:gd name="connsiteY5609" fmla="*/ 4069704 h 6367455"/>
                <a:gd name="connsiteX5610" fmla="*/ 1995753 w 6891715"/>
                <a:gd name="connsiteY5610" fmla="*/ 4059226 h 6367455"/>
                <a:gd name="connsiteX5611" fmla="*/ 2007174 w 6891715"/>
                <a:gd name="connsiteY5611" fmla="*/ 4057321 h 6367455"/>
                <a:gd name="connsiteX5612" fmla="*/ 2015422 w 6891715"/>
                <a:gd name="connsiteY5612" fmla="*/ 4063036 h 6367455"/>
                <a:gd name="connsiteX5613" fmla="*/ 2018911 w 6891715"/>
                <a:gd name="connsiteY5613" fmla="*/ 4062084 h 6367455"/>
                <a:gd name="connsiteX5614" fmla="*/ 2024622 w 6891715"/>
                <a:gd name="connsiteY5614" fmla="*/ 4061449 h 6367455"/>
                <a:gd name="connsiteX5615" fmla="*/ 2022084 w 6891715"/>
                <a:gd name="connsiteY5615" fmla="*/ 4070339 h 6367455"/>
                <a:gd name="connsiteX5616" fmla="*/ 2031283 w 6891715"/>
                <a:gd name="connsiteY5616" fmla="*/ 4070339 h 6367455"/>
                <a:gd name="connsiteX5617" fmla="*/ 2036676 w 6891715"/>
                <a:gd name="connsiteY5617" fmla="*/ 4065894 h 6367455"/>
                <a:gd name="connsiteX5618" fmla="*/ 2025890 w 6891715"/>
                <a:gd name="connsiteY5618" fmla="*/ 4052876 h 6367455"/>
                <a:gd name="connsiteX5619" fmla="*/ 2022084 w 6891715"/>
                <a:gd name="connsiteY5619" fmla="*/ 4052876 h 6367455"/>
                <a:gd name="connsiteX5620" fmla="*/ 2012567 w 6891715"/>
                <a:gd name="connsiteY5620" fmla="*/ 4055099 h 6367455"/>
                <a:gd name="connsiteX5621" fmla="*/ 2003049 w 6891715"/>
                <a:gd name="connsiteY5621" fmla="*/ 4043351 h 6367455"/>
                <a:gd name="connsiteX5622" fmla="*/ 2004318 w 6891715"/>
                <a:gd name="connsiteY5622" fmla="*/ 4036049 h 6367455"/>
                <a:gd name="connsiteX5623" fmla="*/ 2013518 w 6891715"/>
                <a:gd name="connsiteY5623" fmla="*/ 4031604 h 6367455"/>
                <a:gd name="connsiteX5624" fmla="*/ 2023035 w 6891715"/>
                <a:gd name="connsiteY5624" fmla="*/ 4026206 h 6367455"/>
                <a:gd name="connsiteX5625" fmla="*/ 2023987 w 6891715"/>
                <a:gd name="connsiteY5625" fmla="*/ 4018904 h 6367455"/>
                <a:gd name="connsiteX5626" fmla="*/ 2023035 w 6891715"/>
                <a:gd name="connsiteY5626" fmla="*/ 4009379 h 6367455"/>
                <a:gd name="connsiteX5627" fmla="*/ 2032235 w 6891715"/>
                <a:gd name="connsiteY5627" fmla="*/ 4000806 h 6367455"/>
                <a:gd name="connsiteX5628" fmla="*/ 2048097 w 6891715"/>
                <a:gd name="connsiteY5628" fmla="*/ 3994456 h 6367455"/>
                <a:gd name="connsiteX5629" fmla="*/ 2058566 w 6891715"/>
                <a:gd name="connsiteY5629" fmla="*/ 4003029 h 6367455"/>
                <a:gd name="connsiteX5630" fmla="*/ 2064910 w 6891715"/>
                <a:gd name="connsiteY5630" fmla="*/ 3996679 h 6367455"/>
                <a:gd name="connsiteX5631" fmla="*/ 2067131 w 6891715"/>
                <a:gd name="connsiteY5631" fmla="*/ 3998266 h 6367455"/>
                <a:gd name="connsiteX5632" fmla="*/ 2061421 w 6891715"/>
                <a:gd name="connsiteY5632" fmla="*/ 4005569 h 6367455"/>
                <a:gd name="connsiteX5633" fmla="*/ 2062690 w 6891715"/>
                <a:gd name="connsiteY5633" fmla="*/ 4012554 h 6367455"/>
                <a:gd name="connsiteX5634" fmla="*/ 2060469 w 6891715"/>
                <a:gd name="connsiteY5634" fmla="*/ 4021761 h 6367455"/>
                <a:gd name="connsiteX5635" fmla="*/ 2056028 w 6891715"/>
                <a:gd name="connsiteY5635" fmla="*/ 4024619 h 6367455"/>
                <a:gd name="connsiteX5636" fmla="*/ 2053807 w 6891715"/>
                <a:gd name="connsiteY5636" fmla="*/ 4024619 h 6367455"/>
                <a:gd name="connsiteX5637" fmla="*/ 2046511 w 6891715"/>
                <a:gd name="connsiteY5637" fmla="*/ 4018269 h 6367455"/>
                <a:gd name="connsiteX5638" fmla="*/ 2041752 w 6891715"/>
                <a:gd name="connsiteY5638" fmla="*/ 4003346 h 6367455"/>
                <a:gd name="connsiteX5639" fmla="*/ 2029697 w 6891715"/>
                <a:gd name="connsiteY5639" fmla="*/ 4007474 h 6367455"/>
                <a:gd name="connsiteX5640" fmla="*/ 2026842 w 6891715"/>
                <a:gd name="connsiteY5640" fmla="*/ 4014776 h 6367455"/>
                <a:gd name="connsiteX5641" fmla="*/ 2040166 w 6891715"/>
                <a:gd name="connsiteY5641" fmla="*/ 4024619 h 6367455"/>
                <a:gd name="connsiteX5642" fmla="*/ 2046511 w 6891715"/>
                <a:gd name="connsiteY5642" fmla="*/ 4020491 h 6367455"/>
                <a:gd name="connsiteX5643" fmla="*/ 2041118 w 6891715"/>
                <a:gd name="connsiteY5643" fmla="*/ 4028111 h 6367455"/>
                <a:gd name="connsiteX5644" fmla="*/ 2040483 w 6891715"/>
                <a:gd name="connsiteY5644" fmla="*/ 4035414 h 6367455"/>
                <a:gd name="connsiteX5645" fmla="*/ 2036042 w 6891715"/>
                <a:gd name="connsiteY5645" fmla="*/ 4039859 h 6367455"/>
                <a:gd name="connsiteX5646" fmla="*/ 2037311 w 6891715"/>
                <a:gd name="connsiteY5646" fmla="*/ 4034144 h 6367455"/>
                <a:gd name="connsiteX5647" fmla="*/ 2024939 w 6891715"/>
                <a:gd name="connsiteY5647" fmla="*/ 4027159 h 6367455"/>
                <a:gd name="connsiteX5648" fmla="*/ 2017325 w 6891715"/>
                <a:gd name="connsiteY5648" fmla="*/ 4035414 h 6367455"/>
                <a:gd name="connsiteX5649" fmla="*/ 2033187 w 6891715"/>
                <a:gd name="connsiteY5649" fmla="*/ 4041764 h 6367455"/>
                <a:gd name="connsiteX5650" fmla="*/ 2034139 w 6891715"/>
                <a:gd name="connsiteY5650" fmla="*/ 4049066 h 6367455"/>
                <a:gd name="connsiteX5651" fmla="*/ 2039214 w 6891715"/>
                <a:gd name="connsiteY5651" fmla="*/ 4062084 h 6367455"/>
                <a:gd name="connsiteX5652" fmla="*/ 2042387 w 6891715"/>
                <a:gd name="connsiteY5652" fmla="*/ 4058909 h 6367455"/>
                <a:gd name="connsiteX5653" fmla="*/ 2047780 w 6891715"/>
                <a:gd name="connsiteY5653" fmla="*/ 4059861 h 6367455"/>
                <a:gd name="connsiteX5654" fmla="*/ 2064593 w 6891715"/>
                <a:gd name="connsiteY5654" fmla="*/ 4064941 h 6367455"/>
                <a:gd name="connsiteX5655" fmla="*/ 2067766 w 6891715"/>
                <a:gd name="connsiteY5655" fmla="*/ 4065894 h 6367455"/>
                <a:gd name="connsiteX5656" fmla="*/ 2066497 w 6891715"/>
                <a:gd name="connsiteY5656" fmla="*/ 4055416 h 6367455"/>
                <a:gd name="connsiteX5657" fmla="*/ 2038263 w 6891715"/>
                <a:gd name="connsiteY5657" fmla="*/ 4049384 h 6367455"/>
                <a:gd name="connsiteX5658" fmla="*/ 2042069 w 6891715"/>
                <a:gd name="connsiteY5658" fmla="*/ 4043034 h 6367455"/>
                <a:gd name="connsiteX5659" fmla="*/ 2052538 w 6891715"/>
                <a:gd name="connsiteY5659" fmla="*/ 4043034 h 6367455"/>
                <a:gd name="connsiteX5660" fmla="*/ 2062055 w 6891715"/>
                <a:gd name="connsiteY5660" fmla="*/ 4044939 h 6367455"/>
                <a:gd name="connsiteX5661" fmla="*/ 2063324 w 6891715"/>
                <a:gd name="connsiteY5661" fmla="*/ 4040811 h 6367455"/>
                <a:gd name="connsiteX5662" fmla="*/ 2047462 w 6891715"/>
                <a:gd name="connsiteY5662" fmla="*/ 4038589 h 6367455"/>
                <a:gd name="connsiteX5663" fmla="*/ 2043021 w 6891715"/>
                <a:gd name="connsiteY5663" fmla="*/ 4032239 h 6367455"/>
                <a:gd name="connsiteX5664" fmla="*/ 2050635 w 6891715"/>
                <a:gd name="connsiteY5664" fmla="*/ 4028111 h 6367455"/>
                <a:gd name="connsiteX5665" fmla="*/ 2062055 w 6891715"/>
                <a:gd name="connsiteY5665" fmla="*/ 4031286 h 6367455"/>
                <a:gd name="connsiteX5666" fmla="*/ 2066497 w 6891715"/>
                <a:gd name="connsiteY5666" fmla="*/ 4023984 h 6367455"/>
                <a:gd name="connsiteX5667" fmla="*/ 2076648 w 6891715"/>
                <a:gd name="connsiteY5667" fmla="*/ 4016364 h 6367455"/>
                <a:gd name="connsiteX5668" fmla="*/ 2083945 w 6891715"/>
                <a:gd name="connsiteY5668" fmla="*/ 4016364 h 6367455"/>
                <a:gd name="connsiteX5669" fmla="*/ 2102027 w 6891715"/>
                <a:gd name="connsiteY5669" fmla="*/ 4010649 h 6367455"/>
                <a:gd name="connsiteX5670" fmla="*/ 2114716 w 6891715"/>
                <a:gd name="connsiteY5670" fmla="*/ 4016999 h 6367455"/>
                <a:gd name="connsiteX5671" fmla="*/ 2129627 w 6891715"/>
                <a:gd name="connsiteY5671" fmla="*/ 4011919 h 6367455"/>
                <a:gd name="connsiteX5672" fmla="*/ 2117889 w 6891715"/>
                <a:gd name="connsiteY5672" fmla="*/ 4011919 h 6367455"/>
                <a:gd name="connsiteX5673" fmla="*/ 2126454 w 6891715"/>
                <a:gd name="connsiteY5673" fmla="*/ 4004299 h 6367455"/>
                <a:gd name="connsiteX5674" fmla="*/ 2108372 w 6891715"/>
                <a:gd name="connsiteY5674" fmla="*/ 4009696 h 6367455"/>
                <a:gd name="connsiteX5675" fmla="*/ 2113765 w 6891715"/>
                <a:gd name="connsiteY5675" fmla="*/ 3997949 h 6367455"/>
                <a:gd name="connsiteX5676" fmla="*/ 2103296 w 6891715"/>
                <a:gd name="connsiteY5676" fmla="*/ 4007474 h 6367455"/>
                <a:gd name="connsiteX5677" fmla="*/ 2096951 w 6891715"/>
                <a:gd name="connsiteY5677" fmla="*/ 4010014 h 6367455"/>
                <a:gd name="connsiteX5678" fmla="*/ 2087434 w 6891715"/>
                <a:gd name="connsiteY5678" fmla="*/ 4010014 h 6367455"/>
                <a:gd name="connsiteX5679" fmla="*/ 2076648 w 6891715"/>
                <a:gd name="connsiteY5679" fmla="*/ 4004616 h 6367455"/>
                <a:gd name="connsiteX5680" fmla="*/ 2064910 w 6891715"/>
                <a:gd name="connsiteY5680" fmla="*/ 3996679 h 6367455"/>
                <a:gd name="connsiteX5681" fmla="*/ 2050318 w 6891715"/>
                <a:gd name="connsiteY5681" fmla="*/ 3984931 h 6367455"/>
                <a:gd name="connsiteX5682" fmla="*/ 2061421 w 6891715"/>
                <a:gd name="connsiteY5682" fmla="*/ 3974454 h 6367455"/>
                <a:gd name="connsiteX5683" fmla="*/ 2077600 w 6891715"/>
                <a:gd name="connsiteY5683" fmla="*/ 3987154 h 6367455"/>
                <a:gd name="connsiteX5684" fmla="*/ 2099806 w 6891715"/>
                <a:gd name="connsiteY5684" fmla="*/ 3980486 h 6367455"/>
                <a:gd name="connsiteX5685" fmla="*/ 2076648 w 6891715"/>
                <a:gd name="connsiteY5685" fmla="*/ 3982709 h 6367455"/>
                <a:gd name="connsiteX5686" fmla="*/ 2062690 w 6891715"/>
                <a:gd name="connsiteY5686" fmla="*/ 3969056 h 6367455"/>
                <a:gd name="connsiteX5687" fmla="*/ 2073159 w 6891715"/>
                <a:gd name="connsiteY5687" fmla="*/ 3946831 h 6367455"/>
                <a:gd name="connsiteX5688" fmla="*/ 2103296 w 6891715"/>
                <a:gd name="connsiteY5688" fmla="*/ 3908414 h 6367455"/>
                <a:gd name="connsiteX5689" fmla="*/ 2110275 w 6891715"/>
                <a:gd name="connsiteY5689" fmla="*/ 3875076 h 6367455"/>
                <a:gd name="connsiteX5690" fmla="*/ 2107103 w 6891715"/>
                <a:gd name="connsiteY5690" fmla="*/ 3848406 h 6367455"/>
                <a:gd name="connsiteX5691" fmla="*/ 2114082 w 6891715"/>
                <a:gd name="connsiteY5691" fmla="*/ 3831896 h 6367455"/>
                <a:gd name="connsiteX5692" fmla="*/ 2119475 w 6891715"/>
                <a:gd name="connsiteY5692" fmla="*/ 3819196 h 6367455"/>
                <a:gd name="connsiteX5693" fmla="*/ 2129944 w 6891715"/>
                <a:gd name="connsiteY5693" fmla="*/ 3819196 h 6367455"/>
                <a:gd name="connsiteX5694" fmla="*/ 2131213 w 6891715"/>
                <a:gd name="connsiteY5694" fmla="*/ 3826181 h 6367455"/>
                <a:gd name="connsiteX5695" fmla="*/ 2138509 w 6891715"/>
                <a:gd name="connsiteY5695" fmla="*/ 3828403 h 6367455"/>
                <a:gd name="connsiteX5696" fmla="*/ 2151199 w 6891715"/>
                <a:gd name="connsiteY5696" fmla="*/ 3823958 h 6367455"/>
                <a:gd name="connsiteX5697" fmla="*/ 2153419 w 6891715"/>
                <a:gd name="connsiteY5697" fmla="*/ 3831578 h 6367455"/>
                <a:gd name="connsiteX5698" fmla="*/ 2155640 w 6891715"/>
                <a:gd name="connsiteY5698" fmla="*/ 3837293 h 6367455"/>
                <a:gd name="connsiteX5699" fmla="*/ 2171502 w 6891715"/>
                <a:gd name="connsiteY5699" fmla="*/ 3844913 h 6367455"/>
                <a:gd name="connsiteX5700" fmla="*/ 2166426 w 6891715"/>
                <a:gd name="connsiteY5700" fmla="*/ 3860789 h 6367455"/>
                <a:gd name="connsiteX5701" fmla="*/ 2156909 w 6891715"/>
                <a:gd name="connsiteY5701" fmla="*/ 3861741 h 6367455"/>
                <a:gd name="connsiteX5702" fmla="*/ 2146440 w 6891715"/>
                <a:gd name="connsiteY5702" fmla="*/ 3874441 h 6367455"/>
                <a:gd name="connsiteX5703" fmla="*/ 2156909 w 6891715"/>
                <a:gd name="connsiteY5703" fmla="*/ 3884284 h 6367455"/>
                <a:gd name="connsiteX5704" fmla="*/ 2154688 w 6891715"/>
                <a:gd name="connsiteY5704" fmla="*/ 3892221 h 6367455"/>
                <a:gd name="connsiteX5705" fmla="*/ 2159447 w 6891715"/>
                <a:gd name="connsiteY5705" fmla="*/ 3901746 h 6367455"/>
                <a:gd name="connsiteX5706" fmla="*/ 2178481 w 6891715"/>
                <a:gd name="connsiteY5706" fmla="*/ 3913176 h 6367455"/>
                <a:gd name="connsiteX5707" fmla="*/ 2196563 w 6891715"/>
                <a:gd name="connsiteY5707" fmla="*/ 3910954 h 6367455"/>
                <a:gd name="connsiteX5708" fmla="*/ 2208935 w 6891715"/>
                <a:gd name="connsiteY5708" fmla="*/ 3887776 h 6367455"/>
                <a:gd name="connsiteX5709" fmla="*/ 2194343 w 6891715"/>
                <a:gd name="connsiteY5709" fmla="*/ 3907779 h 6367455"/>
                <a:gd name="connsiteX5710" fmla="*/ 2185777 w 6891715"/>
                <a:gd name="connsiteY5710" fmla="*/ 3910954 h 6367455"/>
                <a:gd name="connsiteX5711" fmla="*/ 2174357 w 6891715"/>
                <a:gd name="connsiteY5711" fmla="*/ 3909366 h 6367455"/>
                <a:gd name="connsiteX5712" fmla="*/ 2168329 w 6891715"/>
                <a:gd name="connsiteY5712" fmla="*/ 3904921 h 6367455"/>
                <a:gd name="connsiteX5713" fmla="*/ 2162302 w 6891715"/>
                <a:gd name="connsiteY5713" fmla="*/ 3892221 h 6367455"/>
                <a:gd name="connsiteX5714" fmla="*/ 2178164 w 6891715"/>
                <a:gd name="connsiteY5714" fmla="*/ 3889046 h 6367455"/>
                <a:gd name="connsiteX5715" fmla="*/ 2184508 w 6891715"/>
                <a:gd name="connsiteY5715" fmla="*/ 3884919 h 6367455"/>
                <a:gd name="connsiteX5716" fmla="*/ 2193074 w 6891715"/>
                <a:gd name="connsiteY5716" fmla="*/ 3879521 h 6367455"/>
                <a:gd name="connsiteX5717" fmla="*/ 2208935 w 6891715"/>
                <a:gd name="connsiteY5717" fmla="*/ 3885871 h 6367455"/>
                <a:gd name="connsiteX5718" fmla="*/ 2205763 w 6891715"/>
                <a:gd name="connsiteY5718" fmla="*/ 3876981 h 6367455"/>
                <a:gd name="connsiteX5719" fmla="*/ 2213694 w 6891715"/>
                <a:gd name="connsiteY5719" fmla="*/ 3872854 h 6367455"/>
                <a:gd name="connsiteX5720" fmla="*/ 2202591 w 6891715"/>
                <a:gd name="connsiteY5720" fmla="*/ 3875394 h 6367455"/>
                <a:gd name="connsiteX5721" fmla="*/ 2194025 w 6891715"/>
                <a:gd name="connsiteY5721" fmla="*/ 3875394 h 6367455"/>
                <a:gd name="connsiteX5722" fmla="*/ 2187681 w 6891715"/>
                <a:gd name="connsiteY5722" fmla="*/ 3869044 h 6367455"/>
                <a:gd name="connsiteX5723" fmla="*/ 2189584 w 6891715"/>
                <a:gd name="connsiteY5723" fmla="*/ 3859519 h 6367455"/>
                <a:gd name="connsiteX5724" fmla="*/ 2196880 w 6891715"/>
                <a:gd name="connsiteY5724" fmla="*/ 3840151 h 6367455"/>
                <a:gd name="connsiteX5725" fmla="*/ 2209570 w 6891715"/>
                <a:gd name="connsiteY5725" fmla="*/ 3839198 h 6367455"/>
                <a:gd name="connsiteX5726" fmla="*/ 2202273 w 6891715"/>
                <a:gd name="connsiteY5726" fmla="*/ 3836023 h 6367455"/>
                <a:gd name="connsiteX5727" fmla="*/ 2181970 w 6891715"/>
                <a:gd name="connsiteY5727" fmla="*/ 3834118 h 6367455"/>
                <a:gd name="connsiteX5728" fmla="*/ 2175626 w 6891715"/>
                <a:gd name="connsiteY5728" fmla="*/ 3829038 h 6367455"/>
                <a:gd name="connsiteX5729" fmla="*/ 2178798 w 6891715"/>
                <a:gd name="connsiteY5729" fmla="*/ 3825863 h 6367455"/>
                <a:gd name="connsiteX5730" fmla="*/ 2182605 w 6891715"/>
                <a:gd name="connsiteY5730" fmla="*/ 3803638 h 6367455"/>
                <a:gd name="connsiteX5731" fmla="*/ 2194977 w 6891715"/>
                <a:gd name="connsiteY5731" fmla="*/ 3774111 h 6367455"/>
                <a:gd name="connsiteX5732" fmla="*/ 2216866 w 6891715"/>
                <a:gd name="connsiteY5732" fmla="*/ 3757918 h 6367455"/>
                <a:gd name="connsiteX5733" fmla="*/ 2247638 w 6891715"/>
                <a:gd name="connsiteY5733" fmla="*/ 3753473 h 6367455"/>
                <a:gd name="connsiteX5734" fmla="*/ 2265721 w 6891715"/>
                <a:gd name="connsiteY5734" fmla="*/ 3754426 h 6367455"/>
                <a:gd name="connsiteX5735" fmla="*/ 2278410 w 6891715"/>
                <a:gd name="connsiteY5735" fmla="*/ 3745853 h 6367455"/>
                <a:gd name="connsiteX5736" fmla="*/ 2300299 w 6891715"/>
                <a:gd name="connsiteY5736" fmla="*/ 3741726 h 6367455"/>
                <a:gd name="connsiteX5737" fmla="*/ 2314258 w 6891715"/>
                <a:gd name="connsiteY5737" fmla="*/ 3744266 h 6367455"/>
                <a:gd name="connsiteX5738" fmla="*/ 2323775 w 6891715"/>
                <a:gd name="connsiteY5738" fmla="*/ 3755061 h 6367455"/>
                <a:gd name="connsiteX5739" fmla="*/ 2335830 w 6891715"/>
                <a:gd name="connsiteY5739" fmla="*/ 3763316 h 6367455"/>
                <a:gd name="connsiteX5740" fmla="*/ 2350422 w 6891715"/>
                <a:gd name="connsiteY5740" fmla="*/ 3764268 h 6367455"/>
                <a:gd name="connsiteX5741" fmla="*/ 2346298 w 6891715"/>
                <a:gd name="connsiteY5741" fmla="*/ 3768396 h 6367455"/>
                <a:gd name="connsiteX5742" fmla="*/ 2350740 w 6891715"/>
                <a:gd name="connsiteY5742" fmla="*/ 3776016 h 6367455"/>
                <a:gd name="connsiteX5743" fmla="*/ 2358988 w 6891715"/>
                <a:gd name="connsiteY5743" fmla="*/ 3777603 h 6367455"/>
                <a:gd name="connsiteX5744" fmla="*/ 2356026 w 6891715"/>
                <a:gd name="connsiteY5744" fmla="*/ 3787144 h 6367455"/>
                <a:gd name="connsiteX5745" fmla="*/ 2357058 w 6891715"/>
                <a:gd name="connsiteY5745" fmla="*/ 3787213 h 6367455"/>
                <a:gd name="connsiteX5746" fmla="*/ 2359897 w 6891715"/>
                <a:gd name="connsiteY5746" fmla="*/ 3778078 h 6367455"/>
                <a:gd name="connsiteX5747" fmla="*/ 2359579 w 6891715"/>
                <a:gd name="connsiteY5747" fmla="*/ 3767923 h 6367455"/>
                <a:gd name="connsiteX5748" fmla="*/ 2364975 w 6891715"/>
                <a:gd name="connsiteY5748" fmla="*/ 3761577 h 6367455"/>
                <a:gd name="connsiteX5749" fmla="*/ 2373544 w 6891715"/>
                <a:gd name="connsiteY5749" fmla="*/ 3762211 h 6367455"/>
                <a:gd name="connsiteX5750" fmla="*/ 2381796 w 6891715"/>
                <a:gd name="connsiteY5750" fmla="*/ 3769510 h 6367455"/>
                <a:gd name="connsiteX5751" fmla="*/ 2390683 w 6891715"/>
                <a:gd name="connsiteY5751" fmla="*/ 3780299 h 6367455"/>
                <a:gd name="connsiteX5752" fmla="*/ 2383066 w 6891715"/>
                <a:gd name="connsiteY5752" fmla="*/ 3765384 h 6367455"/>
                <a:gd name="connsiteX5753" fmla="*/ 2374496 w 6891715"/>
                <a:gd name="connsiteY5753" fmla="*/ 3750787 h 6367455"/>
                <a:gd name="connsiteX5754" fmla="*/ 2361801 w 6891715"/>
                <a:gd name="connsiteY5754" fmla="*/ 3752057 h 6367455"/>
                <a:gd name="connsiteX5755" fmla="*/ 2347836 w 6891715"/>
                <a:gd name="connsiteY5755" fmla="*/ 3753961 h 6367455"/>
                <a:gd name="connsiteX5756" fmla="*/ 2338315 w 6891715"/>
                <a:gd name="connsiteY5756" fmla="*/ 3752374 h 6367455"/>
                <a:gd name="connsiteX5757" fmla="*/ 2337363 w 6891715"/>
                <a:gd name="connsiteY5757" fmla="*/ 3735239 h 6367455"/>
                <a:gd name="connsiteX5758" fmla="*/ 2344662 w 6891715"/>
                <a:gd name="connsiteY5758" fmla="*/ 3727940 h 6367455"/>
                <a:gd name="connsiteX5759" fmla="*/ 2352279 w 6891715"/>
                <a:gd name="connsiteY5759" fmla="*/ 3730161 h 6367455"/>
                <a:gd name="connsiteX5760" fmla="*/ 2349740 w 6891715"/>
                <a:gd name="connsiteY5760" fmla="*/ 3721593 h 6367455"/>
                <a:gd name="connsiteX5761" fmla="*/ 2365610 w 6891715"/>
                <a:gd name="connsiteY5761" fmla="*/ 3702554 h 6367455"/>
                <a:gd name="connsiteX5762" fmla="*/ 2440512 w 6891715"/>
                <a:gd name="connsiteY5762" fmla="*/ 3699698 h 6367455"/>
                <a:gd name="connsiteX5763" fmla="*/ 2436386 w 6891715"/>
                <a:gd name="connsiteY5763" fmla="*/ 3709218 h 6367455"/>
                <a:gd name="connsiteX5764" fmla="*/ 2444321 w 6891715"/>
                <a:gd name="connsiteY5764" fmla="*/ 3743806 h 6367455"/>
                <a:gd name="connsiteX5765" fmla="*/ 2460190 w 6891715"/>
                <a:gd name="connsiteY5765" fmla="*/ 3745710 h 6367455"/>
                <a:gd name="connsiteX5766" fmla="*/ 2466537 w 6891715"/>
                <a:gd name="connsiteY5766" fmla="*/ 3736508 h 6367455"/>
                <a:gd name="connsiteX5767" fmla="*/ 2452572 w 6891715"/>
                <a:gd name="connsiteY5767" fmla="*/ 3724767 h 6367455"/>
                <a:gd name="connsiteX5768" fmla="*/ 2453525 w 6891715"/>
                <a:gd name="connsiteY5768" fmla="*/ 3717468 h 6367455"/>
                <a:gd name="connsiteX5769" fmla="*/ 2470346 w 6891715"/>
                <a:gd name="connsiteY5769" fmla="*/ 3721593 h 6367455"/>
                <a:gd name="connsiteX5770" fmla="*/ 2480185 w 6891715"/>
                <a:gd name="connsiteY5770" fmla="*/ 3738094 h 6367455"/>
                <a:gd name="connsiteX5771" fmla="*/ 2479233 w 6891715"/>
                <a:gd name="connsiteY5771" fmla="*/ 3745710 h 6367455"/>
                <a:gd name="connsiteX5772" fmla="*/ 2487802 w 6891715"/>
                <a:gd name="connsiteY5772" fmla="*/ 3738094 h 6367455"/>
                <a:gd name="connsiteX5773" fmla="*/ 2478915 w 6891715"/>
                <a:gd name="connsiteY5773" fmla="*/ 3729844 h 6367455"/>
                <a:gd name="connsiteX5774" fmla="*/ 2472568 w 6891715"/>
                <a:gd name="connsiteY5774" fmla="*/ 3708900 h 6367455"/>
                <a:gd name="connsiteX5775" fmla="*/ 2476376 w 6891715"/>
                <a:gd name="connsiteY5775" fmla="*/ 3689861 h 6367455"/>
                <a:gd name="connsiteX5776" fmla="*/ 2492245 w 6891715"/>
                <a:gd name="connsiteY5776" fmla="*/ 3674947 h 6367455"/>
                <a:gd name="connsiteX5777" fmla="*/ 2527157 w 6891715"/>
                <a:gd name="connsiteY5777" fmla="*/ 3678754 h 6367455"/>
                <a:gd name="connsiteX5778" fmla="*/ 2553818 w 6891715"/>
                <a:gd name="connsiteY5778" fmla="*/ 3681610 h 6367455"/>
                <a:gd name="connsiteX5779" fmla="*/ 2572861 w 6891715"/>
                <a:gd name="connsiteY5779" fmla="*/ 3699698 h 6367455"/>
                <a:gd name="connsiteX5780" fmla="*/ 2597299 w 6891715"/>
                <a:gd name="connsiteY5780" fmla="*/ 3730161 h 6367455"/>
                <a:gd name="connsiteX5781" fmla="*/ 2620785 w 6891715"/>
                <a:gd name="connsiteY5781" fmla="*/ 3733017 h 6367455"/>
                <a:gd name="connsiteX5782" fmla="*/ 2598251 w 6891715"/>
                <a:gd name="connsiteY5782" fmla="*/ 3722228 h 6367455"/>
                <a:gd name="connsiteX5783" fmla="*/ 2585873 w 6891715"/>
                <a:gd name="connsiteY5783" fmla="*/ 3712391 h 6367455"/>
                <a:gd name="connsiteX5784" fmla="*/ 2585556 w 6891715"/>
                <a:gd name="connsiteY5784" fmla="*/ 3696207 h 6367455"/>
                <a:gd name="connsiteX5785" fmla="*/ 2573495 w 6891715"/>
                <a:gd name="connsiteY5785" fmla="*/ 3681610 h 6367455"/>
                <a:gd name="connsiteX5786" fmla="*/ 2558896 w 6891715"/>
                <a:gd name="connsiteY5786" fmla="*/ 3676216 h 6367455"/>
                <a:gd name="connsiteX5787" fmla="*/ 2536362 w 6891715"/>
                <a:gd name="connsiteY5787" fmla="*/ 3671456 h 6367455"/>
                <a:gd name="connsiteX5788" fmla="*/ 2510971 w 6891715"/>
                <a:gd name="connsiteY5788" fmla="*/ 3660032 h 6367455"/>
                <a:gd name="connsiteX5789" fmla="*/ 2511923 w 6891715"/>
                <a:gd name="connsiteY5789" fmla="*/ 3646387 h 6367455"/>
                <a:gd name="connsiteX5790" fmla="*/ 2514145 w 6891715"/>
                <a:gd name="connsiteY5790" fmla="*/ 3643214 h 6367455"/>
                <a:gd name="connsiteX5791" fmla="*/ 2525888 w 6891715"/>
                <a:gd name="connsiteY5791" fmla="*/ 3649560 h 6367455"/>
                <a:gd name="connsiteX5792" fmla="*/ 2529062 w 6891715"/>
                <a:gd name="connsiteY5792" fmla="*/ 3643214 h 6367455"/>
                <a:gd name="connsiteX5793" fmla="*/ 2531283 w 6891715"/>
                <a:gd name="connsiteY5793" fmla="*/ 3637819 h 6367455"/>
                <a:gd name="connsiteX5794" fmla="*/ 2508749 w 6891715"/>
                <a:gd name="connsiteY5794" fmla="*/ 3625444 h 6367455"/>
                <a:gd name="connsiteX5795" fmla="*/ 2505258 w 6891715"/>
                <a:gd name="connsiteY5795" fmla="*/ 3612751 h 6367455"/>
                <a:gd name="connsiteX5796" fmla="*/ 2520175 w 6891715"/>
                <a:gd name="connsiteY5796" fmla="*/ 3598788 h 6367455"/>
                <a:gd name="connsiteX5797" fmla="*/ 2511606 w 6891715"/>
                <a:gd name="connsiteY5797" fmla="*/ 3590538 h 6367455"/>
                <a:gd name="connsiteX5798" fmla="*/ 2508432 w 6891715"/>
                <a:gd name="connsiteY5798" fmla="*/ 3597836 h 6367455"/>
                <a:gd name="connsiteX5799" fmla="*/ 2497006 w 6891715"/>
                <a:gd name="connsiteY5799" fmla="*/ 3601010 h 6367455"/>
                <a:gd name="connsiteX5800" fmla="*/ 2493832 w 6891715"/>
                <a:gd name="connsiteY5800" fmla="*/ 3589586 h 6367455"/>
                <a:gd name="connsiteX5801" fmla="*/ 2500815 w 6891715"/>
                <a:gd name="connsiteY5801" fmla="*/ 3580066 h 6367455"/>
                <a:gd name="connsiteX5802" fmla="*/ 2511288 w 6891715"/>
                <a:gd name="connsiteY5802" fmla="*/ 3576893 h 6367455"/>
                <a:gd name="connsiteX5803" fmla="*/ 2523031 w 6891715"/>
                <a:gd name="connsiteY5803" fmla="*/ 3577527 h 6367455"/>
                <a:gd name="connsiteX5804" fmla="*/ 2529379 w 6891715"/>
                <a:gd name="connsiteY5804" fmla="*/ 3564834 h 6367455"/>
                <a:gd name="connsiteX5805" fmla="*/ 2518906 w 6891715"/>
                <a:gd name="connsiteY5805" fmla="*/ 3556901 h 6367455"/>
                <a:gd name="connsiteX5806" fmla="*/ 2506845 w 6891715"/>
                <a:gd name="connsiteY5806" fmla="*/ 3545160 h 6367455"/>
                <a:gd name="connsiteX5807" fmla="*/ 2505575 w 6891715"/>
                <a:gd name="connsiteY5807" fmla="*/ 3535958 h 6367455"/>
                <a:gd name="connsiteX5808" fmla="*/ 2500497 w 6891715"/>
                <a:gd name="connsiteY5808" fmla="*/ 3524217 h 6367455"/>
                <a:gd name="connsiteX5809" fmla="*/ 2492880 w 6891715"/>
                <a:gd name="connsiteY5809" fmla="*/ 3516918 h 6367455"/>
                <a:gd name="connsiteX5810" fmla="*/ 2480185 w 6891715"/>
                <a:gd name="connsiteY5810" fmla="*/ 3519457 h 6367455"/>
                <a:gd name="connsiteX5811" fmla="*/ 2466537 w 6891715"/>
                <a:gd name="connsiteY5811" fmla="*/ 3513110 h 6367455"/>
                <a:gd name="connsiteX5812" fmla="*/ 2464316 w 6891715"/>
                <a:gd name="connsiteY5812" fmla="*/ 3524534 h 6367455"/>
                <a:gd name="connsiteX5813" fmla="*/ 2462094 w 6891715"/>
                <a:gd name="connsiteY5813" fmla="*/ 3527707 h 6367455"/>
                <a:gd name="connsiteX5814" fmla="*/ 2458920 w 6891715"/>
                <a:gd name="connsiteY5814" fmla="*/ 3516283 h 6367455"/>
                <a:gd name="connsiteX5815" fmla="*/ 2458920 w 6891715"/>
                <a:gd name="connsiteY5815" fmla="*/ 3499148 h 6367455"/>
                <a:gd name="connsiteX5816" fmla="*/ 2463046 w 6891715"/>
                <a:gd name="connsiteY5816" fmla="*/ 3484551 h 6367455"/>
                <a:gd name="connsiteX5817" fmla="*/ 2469394 w 6891715"/>
                <a:gd name="connsiteY5817" fmla="*/ 3486455 h 6367455"/>
                <a:gd name="connsiteX5818" fmla="*/ 2469394 w 6891715"/>
                <a:gd name="connsiteY5818" fmla="*/ 3493753 h 6367455"/>
                <a:gd name="connsiteX5819" fmla="*/ 2471615 w 6891715"/>
                <a:gd name="connsiteY5819" fmla="*/ 3505494 h 6367455"/>
                <a:gd name="connsiteX5820" fmla="*/ 2482406 w 6891715"/>
                <a:gd name="connsiteY5820" fmla="*/ 3516283 h 6367455"/>
                <a:gd name="connsiteX5821" fmla="*/ 2489706 w 6891715"/>
                <a:gd name="connsiteY5821" fmla="*/ 3512476 h 6367455"/>
                <a:gd name="connsiteX5822" fmla="*/ 2501882 w 6891715"/>
                <a:gd name="connsiteY5822" fmla="*/ 3508519 h 6367455"/>
                <a:gd name="connsiteX5823" fmla="*/ 2502823 w 6891715"/>
                <a:gd name="connsiteY5823" fmla="*/ 3499157 h 6367455"/>
                <a:gd name="connsiteX5824" fmla="*/ 2495167 w 6891715"/>
                <a:gd name="connsiteY5824" fmla="*/ 3475027 h 6367455"/>
                <a:gd name="connsiteX5825" fmla="*/ 2497081 w 6891715"/>
                <a:gd name="connsiteY5825" fmla="*/ 3463279 h 6367455"/>
                <a:gd name="connsiteX5826" fmla="*/ 2493891 w 6891715"/>
                <a:gd name="connsiteY5826" fmla="*/ 3442642 h 6367455"/>
                <a:gd name="connsiteX5827" fmla="*/ 2491339 w 6891715"/>
                <a:gd name="connsiteY5827" fmla="*/ 3419147 h 6367455"/>
                <a:gd name="connsiteX5828" fmla="*/ 2484002 w 6891715"/>
                <a:gd name="connsiteY5828" fmla="*/ 3408034 h 6367455"/>
                <a:gd name="connsiteX5829" fmla="*/ 2470923 w 6891715"/>
                <a:gd name="connsiteY5829" fmla="*/ 3409939 h 6367455"/>
                <a:gd name="connsiteX5830" fmla="*/ 2464543 w 6891715"/>
                <a:gd name="connsiteY5830" fmla="*/ 3399462 h 6367455"/>
                <a:gd name="connsiteX5831" fmla="*/ 2464543 w 6891715"/>
                <a:gd name="connsiteY5831" fmla="*/ 3381682 h 6367455"/>
                <a:gd name="connsiteX5832" fmla="*/ 2453059 w 6891715"/>
                <a:gd name="connsiteY5832" fmla="*/ 3384857 h 6367455"/>
                <a:gd name="connsiteX5833" fmla="*/ 2457206 w 6891715"/>
                <a:gd name="connsiteY5833" fmla="*/ 3396604 h 6367455"/>
                <a:gd name="connsiteX5834" fmla="*/ 2447636 w 6891715"/>
                <a:gd name="connsiteY5834" fmla="*/ 3398827 h 6367455"/>
                <a:gd name="connsiteX5835" fmla="*/ 2433600 w 6891715"/>
                <a:gd name="connsiteY5835" fmla="*/ 3383904 h 6367455"/>
                <a:gd name="connsiteX5836" fmla="*/ 2437109 w 6891715"/>
                <a:gd name="connsiteY5836" fmla="*/ 3371523 h 6367455"/>
                <a:gd name="connsiteX5837" fmla="*/ 2438385 w 6891715"/>
                <a:gd name="connsiteY5837" fmla="*/ 3324850 h 6367455"/>
                <a:gd name="connsiteX5838" fmla="*/ 2441575 w 6891715"/>
                <a:gd name="connsiteY5838" fmla="*/ 3324850 h 6367455"/>
                <a:gd name="connsiteX5839" fmla="*/ 2439661 w 6891715"/>
                <a:gd name="connsiteY5839" fmla="*/ 3347075 h 6367455"/>
                <a:gd name="connsiteX5840" fmla="*/ 2450507 w 6891715"/>
                <a:gd name="connsiteY5840" fmla="*/ 3352472 h 6367455"/>
                <a:gd name="connsiteX5841" fmla="*/ 2456887 w 6891715"/>
                <a:gd name="connsiteY5841" fmla="*/ 3340725 h 6367455"/>
                <a:gd name="connsiteX5842" fmla="*/ 2455292 w 6891715"/>
                <a:gd name="connsiteY5842" fmla="*/ 3322627 h 6367455"/>
                <a:gd name="connsiteX5843" fmla="*/ 2450188 w 6891715"/>
                <a:gd name="connsiteY5843" fmla="*/ 3306117 h 6367455"/>
                <a:gd name="connsiteX5844" fmla="*/ 2440618 w 6891715"/>
                <a:gd name="connsiteY5844" fmla="*/ 3309292 h 6367455"/>
                <a:gd name="connsiteX5845" fmla="*/ 2439023 w 6891715"/>
                <a:gd name="connsiteY5845" fmla="*/ 3261667 h 6367455"/>
                <a:gd name="connsiteX5846" fmla="*/ 2444446 w 6891715"/>
                <a:gd name="connsiteY5846" fmla="*/ 3273097 h 6367455"/>
                <a:gd name="connsiteX5847" fmla="*/ 2445403 w 6891715"/>
                <a:gd name="connsiteY5847" fmla="*/ 3257540 h 6367455"/>
                <a:gd name="connsiteX5848" fmla="*/ 2440937 w 6891715"/>
                <a:gd name="connsiteY5848" fmla="*/ 3252143 h 6367455"/>
                <a:gd name="connsiteX5849" fmla="*/ 2436471 w 6891715"/>
                <a:gd name="connsiteY5849" fmla="*/ 3223884 h 6367455"/>
                <a:gd name="connsiteX5850" fmla="*/ 2445722 w 6891715"/>
                <a:gd name="connsiteY5850" fmla="*/ 3200706 h 6367455"/>
                <a:gd name="connsiteX5851" fmla="*/ 2451145 w 6891715"/>
                <a:gd name="connsiteY5851" fmla="*/ 3205469 h 6367455"/>
                <a:gd name="connsiteX5852" fmla="*/ 2451145 w 6891715"/>
                <a:gd name="connsiteY5852" fmla="*/ 3214042 h 6367455"/>
                <a:gd name="connsiteX5853" fmla="*/ 2462310 w 6891715"/>
                <a:gd name="connsiteY5853" fmla="*/ 3226742 h 6367455"/>
                <a:gd name="connsiteX5854" fmla="*/ 2471880 w 6891715"/>
                <a:gd name="connsiteY5854" fmla="*/ 3225789 h 6367455"/>
                <a:gd name="connsiteX5855" fmla="*/ 2486235 w 6891715"/>
                <a:gd name="connsiteY5855" fmla="*/ 3229599 h 6367455"/>
                <a:gd name="connsiteX5856" fmla="*/ 2495167 w 6891715"/>
                <a:gd name="connsiteY5856" fmla="*/ 3247697 h 6367455"/>
                <a:gd name="connsiteX5857" fmla="*/ 2495805 w 6891715"/>
                <a:gd name="connsiteY5857" fmla="*/ 3230552 h 6367455"/>
                <a:gd name="connsiteX5858" fmla="*/ 2503461 w 6891715"/>
                <a:gd name="connsiteY5858" fmla="*/ 3227377 h 6367455"/>
                <a:gd name="connsiteX5859" fmla="*/ 2498038 w 6891715"/>
                <a:gd name="connsiteY5859" fmla="*/ 3224202 h 6367455"/>
                <a:gd name="connsiteX5860" fmla="*/ 2497081 w 6891715"/>
                <a:gd name="connsiteY5860" fmla="*/ 3209597 h 6367455"/>
                <a:gd name="connsiteX5861" fmla="*/ 2510479 w 6891715"/>
                <a:gd name="connsiteY5861" fmla="*/ 3195626 h 6367455"/>
                <a:gd name="connsiteX5862" fmla="*/ 2524515 w 6891715"/>
                <a:gd name="connsiteY5862" fmla="*/ 3189277 h 6367455"/>
                <a:gd name="connsiteX5863" fmla="*/ 2530895 w 6891715"/>
                <a:gd name="connsiteY5863" fmla="*/ 3199754 h 6367455"/>
                <a:gd name="connsiteX5864" fmla="*/ 2531214 w 6891715"/>
                <a:gd name="connsiteY5864" fmla="*/ 3216582 h 6367455"/>
                <a:gd name="connsiteX5865" fmla="*/ 2549397 w 6891715"/>
                <a:gd name="connsiteY5865" fmla="*/ 3227059 h 6367455"/>
                <a:gd name="connsiteX5866" fmla="*/ 2554182 w 6891715"/>
                <a:gd name="connsiteY5866" fmla="*/ 3207056 h 6367455"/>
                <a:gd name="connsiteX5867" fmla="*/ 2545569 w 6891715"/>
                <a:gd name="connsiteY5867" fmla="*/ 3199436 h 6367455"/>
                <a:gd name="connsiteX5868" fmla="*/ 2539189 w 6891715"/>
                <a:gd name="connsiteY5868" fmla="*/ 3199436 h 6367455"/>
                <a:gd name="connsiteX5869" fmla="*/ 2544612 w 6891715"/>
                <a:gd name="connsiteY5869" fmla="*/ 3188959 h 6367455"/>
                <a:gd name="connsiteX5870" fmla="*/ 2540465 w 6891715"/>
                <a:gd name="connsiteY5870" fmla="*/ 3176577 h 6367455"/>
                <a:gd name="connsiteX5871" fmla="*/ 2545250 w 6891715"/>
                <a:gd name="connsiteY5871" fmla="*/ 3157527 h 6367455"/>
                <a:gd name="connsiteX5872" fmla="*/ 2561200 w 6891715"/>
                <a:gd name="connsiteY5872" fmla="*/ 3153082 h 6367455"/>
                <a:gd name="connsiteX5873" fmla="*/ 2580659 w 6891715"/>
                <a:gd name="connsiteY5873" fmla="*/ 3158162 h 6367455"/>
                <a:gd name="connsiteX5874" fmla="*/ 2591824 w 6891715"/>
                <a:gd name="connsiteY5874" fmla="*/ 3147684 h 6367455"/>
                <a:gd name="connsiteX5875" fmla="*/ 2614474 w 6891715"/>
                <a:gd name="connsiteY5875" fmla="*/ 3143239 h 6367455"/>
                <a:gd name="connsiteX5876" fmla="*/ 2634571 w 6891715"/>
                <a:gd name="connsiteY5876" fmla="*/ 3153399 h 6367455"/>
                <a:gd name="connsiteX5877" fmla="*/ 2636804 w 6891715"/>
                <a:gd name="connsiteY5877" fmla="*/ 3161972 h 6367455"/>
                <a:gd name="connsiteX5878" fmla="*/ 2637123 w 6891715"/>
                <a:gd name="connsiteY5878" fmla="*/ 3186102 h 6367455"/>
                <a:gd name="connsiteX5879" fmla="*/ 2642546 w 6891715"/>
                <a:gd name="connsiteY5879" fmla="*/ 3190229 h 6367455"/>
                <a:gd name="connsiteX5880" fmla="*/ 2643503 w 6891715"/>
                <a:gd name="connsiteY5880" fmla="*/ 3202929 h 6367455"/>
                <a:gd name="connsiteX5881" fmla="*/ 2633295 w 6891715"/>
                <a:gd name="connsiteY5881" fmla="*/ 3206421 h 6367455"/>
                <a:gd name="connsiteX5882" fmla="*/ 2625639 w 6891715"/>
                <a:gd name="connsiteY5882" fmla="*/ 3209597 h 6367455"/>
                <a:gd name="connsiteX5883" fmla="*/ 2625639 w 6891715"/>
                <a:gd name="connsiteY5883" fmla="*/ 3221027 h 6367455"/>
                <a:gd name="connsiteX5884" fmla="*/ 2643822 w 6891715"/>
                <a:gd name="connsiteY5884" fmla="*/ 3208326 h 6367455"/>
                <a:gd name="connsiteX5885" fmla="*/ 2646055 w 6891715"/>
                <a:gd name="connsiteY5885" fmla="*/ 3214359 h 6367455"/>
                <a:gd name="connsiteX5886" fmla="*/ 2637442 w 6891715"/>
                <a:gd name="connsiteY5886" fmla="*/ 3225154 h 6367455"/>
                <a:gd name="connsiteX5887" fmla="*/ 2633614 w 6891715"/>
                <a:gd name="connsiteY5887" fmla="*/ 3228329 h 6367455"/>
                <a:gd name="connsiteX5888" fmla="*/ 2630424 w 6891715"/>
                <a:gd name="connsiteY5888" fmla="*/ 3230870 h 6367455"/>
                <a:gd name="connsiteX5889" fmla="*/ 2627872 w 6891715"/>
                <a:gd name="connsiteY5889" fmla="*/ 3233410 h 6367455"/>
                <a:gd name="connsiteX5890" fmla="*/ 2626277 w 6891715"/>
                <a:gd name="connsiteY5890" fmla="*/ 3236584 h 6367455"/>
                <a:gd name="connsiteX5891" fmla="*/ 2625001 w 6891715"/>
                <a:gd name="connsiteY5891" fmla="*/ 3240712 h 6367455"/>
                <a:gd name="connsiteX5892" fmla="*/ 2624044 w 6891715"/>
                <a:gd name="connsiteY5892" fmla="*/ 3245157 h 6367455"/>
                <a:gd name="connsiteX5893" fmla="*/ 2634571 w 6891715"/>
                <a:gd name="connsiteY5893" fmla="*/ 3241029 h 6367455"/>
                <a:gd name="connsiteX5894" fmla="*/ 2644779 w 6891715"/>
                <a:gd name="connsiteY5894" fmla="*/ 3229282 h 6367455"/>
                <a:gd name="connsiteX5895" fmla="*/ 2660729 w 6891715"/>
                <a:gd name="connsiteY5895" fmla="*/ 3233410 h 6367455"/>
                <a:gd name="connsiteX5896" fmla="*/ 2673808 w 6891715"/>
                <a:gd name="connsiteY5896" fmla="*/ 3229917 h 6367455"/>
                <a:gd name="connsiteX5897" fmla="*/ 2689758 w 6891715"/>
                <a:gd name="connsiteY5897" fmla="*/ 3226742 h 6367455"/>
                <a:gd name="connsiteX5898" fmla="*/ 2703475 w 6891715"/>
                <a:gd name="connsiteY5898" fmla="*/ 3244522 h 6367455"/>
                <a:gd name="connsiteX5899" fmla="*/ 2699647 w 6891715"/>
                <a:gd name="connsiteY5899" fmla="*/ 3276273 h 6367455"/>
                <a:gd name="connsiteX5900" fmla="*/ 2684654 w 6891715"/>
                <a:gd name="connsiteY5900" fmla="*/ 3287068 h 6367455"/>
                <a:gd name="connsiteX5901" fmla="*/ 2683059 w 6891715"/>
                <a:gd name="connsiteY5901" fmla="*/ 3296592 h 6367455"/>
                <a:gd name="connsiteX5902" fmla="*/ 2678593 w 6891715"/>
                <a:gd name="connsiteY5902" fmla="*/ 3295322 h 6367455"/>
                <a:gd name="connsiteX5903" fmla="*/ 2677317 w 6891715"/>
                <a:gd name="connsiteY5903" fmla="*/ 3280400 h 6367455"/>
                <a:gd name="connsiteX5904" fmla="*/ 2665514 w 6891715"/>
                <a:gd name="connsiteY5904" fmla="*/ 3281669 h 6367455"/>
                <a:gd name="connsiteX5905" fmla="*/ 2650840 w 6891715"/>
                <a:gd name="connsiteY5905" fmla="*/ 3297862 h 6367455"/>
                <a:gd name="connsiteX5906" fmla="*/ 2653711 w 6891715"/>
                <a:gd name="connsiteY5906" fmla="*/ 3273415 h 6367455"/>
                <a:gd name="connsiteX5907" fmla="*/ 2643184 w 6891715"/>
                <a:gd name="connsiteY5907" fmla="*/ 3281035 h 6367455"/>
                <a:gd name="connsiteX5908" fmla="*/ 2637123 w 6891715"/>
                <a:gd name="connsiteY5908" fmla="*/ 3292465 h 6367455"/>
                <a:gd name="connsiteX5909" fmla="*/ 2631700 w 6891715"/>
                <a:gd name="connsiteY5909" fmla="*/ 3308340 h 6367455"/>
                <a:gd name="connsiteX5910" fmla="*/ 2642546 w 6891715"/>
                <a:gd name="connsiteY5910" fmla="*/ 3317547 h 6367455"/>
                <a:gd name="connsiteX5911" fmla="*/ 2641589 w 6891715"/>
                <a:gd name="connsiteY5911" fmla="*/ 3329295 h 6367455"/>
                <a:gd name="connsiteX5912" fmla="*/ 2633295 w 6891715"/>
                <a:gd name="connsiteY5912" fmla="*/ 3341995 h 6367455"/>
                <a:gd name="connsiteX5913" fmla="*/ 2611922 w 6891715"/>
                <a:gd name="connsiteY5913" fmla="*/ 3326437 h 6367455"/>
                <a:gd name="connsiteX5914" fmla="*/ 2610646 w 6891715"/>
                <a:gd name="connsiteY5914" fmla="*/ 3332788 h 6367455"/>
                <a:gd name="connsiteX5915" fmla="*/ 2600118 w 6891715"/>
                <a:gd name="connsiteY5915" fmla="*/ 3338185 h 6367455"/>
                <a:gd name="connsiteX5916" fmla="*/ 2613836 w 6891715"/>
                <a:gd name="connsiteY5916" fmla="*/ 3345487 h 6367455"/>
                <a:gd name="connsiteX5917" fmla="*/ 2623406 w 6891715"/>
                <a:gd name="connsiteY5917" fmla="*/ 3351521 h 6367455"/>
                <a:gd name="connsiteX5918" fmla="*/ 2619578 w 6891715"/>
                <a:gd name="connsiteY5918" fmla="*/ 3361362 h 6367455"/>
                <a:gd name="connsiteX5919" fmla="*/ 2601394 w 6891715"/>
                <a:gd name="connsiteY5919" fmla="*/ 3364538 h 6367455"/>
                <a:gd name="connsiteX5920" fmla="*/ 2589910 w 6891715"/>
                <a:gd name="connsiteY5920" fmla="*/ 3350885 h 6367455"/>
                <a:gd name="connsiteX5921" fmla="*/ 2585444 w 6891715"/>
                <a:gd name="connsiteY5921" fmla="*/ 3365808 h 6367455"/>
                <a:gd name="connsiteX5922" fmla="*/ 2574917 w 6891715"/>
                <a:gd name="connsiteY5922" fmla="*/ 3368983 h 6367455"/>
                <a:gd name="connsiteX5923" fmla="*/ 2595014 w 6891715"/>
                <a:gd name="connsiteY5923" fmla="*/ 3377237 h 6367455"/>
                <a:gd name="connsiteX5924" fmla="*/ 2582573 w 6891715"/>
                <a:gd name="connsiteY5924" fmla="*/ 3389937 h 6367455"/>
                <a:gd name="connsiteX5925" fmla="*/ 2569813 w 6891715"/>
                <a:gd name="connsiteY5925" fmla="*/ 3402954 h 6367455"/>
                <a:gd name="connsiteX5926" fmla="*/ 2585763 w 6891715"/>
                <a:gd name="connsiteY5926" fmla="*/ 3402637 h 6367455"/>
                <a:gd name="connsiteX5927" fmla="*/ 2588953 w 6891715"/>
                <a:gd name="connsiteY5927" fmla="*/ 3413114 h 6367455"/>
                <a:gd name="connsiteX5928" fmla="*/ 2577788 w 6891715"/>
                <a:gd name="connsiteY5928" fmla="*/ 3423909 h 6367455"/>
                <a:gd name="connsiteX5929" fmla="*/ 2575874 w 6891715"/>
                <a:gd name="connsiteY5929" fmla="*/ 3453119 h 6367455"/>
                <a:gd name="connsiteX5930" fmla="*/ 2562157 w 6891715"/>
                <a:gd name="connsiteY5930" fmla="*/ 3465819 h 6367455"/>
                <a:gd name="connsiteX5931" fmla="*/ 2563114 w 6891715"/>
                <a:gd name="connsiteY5931" fmla="*/ 3482964 h 6367455"/>
                <a:gd name="connsiteX5932" fmla="*/ 2585444 w 6891715"/>
                <a:gd name="connsiteY5932" fmla="*/ 3482964 h 6367455"/>
                <a:gd name="connsiteX5933" fmla="*/ 2587996 w 6891715"/>
                <a:gd name="connsiteY5933" fmla="*/ 3499474 h 6367455"/>
                <a:gd name="connsiteX5934" fmla="*/ 2580659 w 6891715"/>
                <a:gd name="connsiteY5934" fmla="*/ 3508999 h 6367455"/>
                <a:gd name="connsiteX5935" fmla="*/ 2566623 w 6891715"/>
                <a:gd name="connsiteY5935" fmla="*/ 3502967 h 6367455"/>
                <a:gd name="connsiteX5936" fmla="*/ 2560243 w 6891715"/>
                <a:gd name="connsiteY5936" fmla="*/ 3513762 h 6367455"/>
                <a:gd name="connsiteX5937" fmla="*/ 2567491 w 6891715"/>
                <a:gd name="connsiteY5937" fmla="*/ 3516467 h 6367455"/>
                <a:gd name="connsiteX5938" fmla="*/ 2568100 w 6891715"/>
                <a:gd name="connsiteY5938" fmla="*/ 3516283 h 6367455"/>
                <a:gd name="connsiteX5939" fmla="*/ 2562070 w 6891715"/>
                <a:gd name="connsiteY5939" fmla="*/ 3526755 h 6367455"/>
                <a:gd name="connsiteX5940" fmla="*/ 2582699 w 6891715"/>
                <a:gd name="connsiteY5940" fmla="*/ 3515014 h 6367455"/>
                <a:gd name="connsiteX5941" fmla="*/ 2599838 w 6891715"/>
                <a:gd name="connsiteY5941" fmla="*/ 3521043 h 6367455"/>
                <a:gd name="connsiteX5942" fmla="*/ 2608407 w 6891715"/>
                <a:gd name="connsiteY5942" fmla="*/ 3520091 h 6367455"/>
                <a:gd name="connsiteX5943" fmla="*/ 2614755 w 6891715"/>
                <a:gd name="connsiteY5943" fmla="*/ 3530563 h 6367455"/>
                <a:gd name="connsiteX5944" fmla="*/ 2615707 w 6891715"/>
                <a:gd name="connsiteY5944" fmla="*/ 3540083 h 6367455"/>
                <a:gd name="connsiteX5945" fmla="*/ 2613803 w 6891715"/>
                <a:gd name="connsiteY5945" fmla="*/ 3551507 h 6367455"/>
                <a:gd name="connsiteX5946" fmla="*/ 2601108 w 6891715"/>
                <a:gd name="connsiteY5946" fmla="*/ 3567373 h 6367455"/>
                <a:gd name="connsiteX5947" fmla="*/ 2625546 w 6891715"/>
                <a:gd name="connsiteY5947" fmla="*/ 3572768 h 6367455"/>
                <a:gd name="connsiteX5948" fmla="*/ 2632211 w 6891715"/>
                <a:gd name="connsiteY5948" fmla="*/ 3589268 h 6367455"/>
                <a:gd name="connsiteX5949" fmla="*/ 2641415 w 6891715"/>
                <a:gd name="connsiteY5949" fmla="*/ 3572450 h 6367455"/>
                <a:gd name="connsiteX5950" fmla="*/ 2656332 w 6891715"/>
                <a:gd name="connsiteY5950" fmla="*/ 3581970 h 6367455"/>
                <a:gd name="connsiteX5951" fmla="*/ 2676645 w 6891715"/>
                <a:gd name="connsiteY5951" fmla="*/ 3598471 h 6367455"/>
                <a:gd name="connsiteX5952" fmla="*/ 2687118 w 6891715"/>
                <a:gd name="connsiteY5952" fmla="*/ 3589903 h 6367455"/>
                <a:gd name="connsiteX5953" fmla="*/ 2716952 w 6891715"/>
                <a:gd name="connsiteY5953" fmla="*/ 3583239 h 6367455"/>
                <a:gd name="connsiteX5954" fmla="*/ 2718857 w 6891715"/>
                <a:gd name="connsiteY5954" fmla="*/ 3591807 h 6367455"/>
                <a:gd name="connsiteX5955" fmla="*/ 2705527 w 6891715"/>
                <a:gd name="connsiteY5955" fmla="*/ 3618462 h 6367455"/>
                <a:gd name="connsiteX5956" fmla="*/ 2698227 w 6891715"/>
                <a:gd name="connsiteY5956" fmla="*/ 3624809 h 6367455"/>
                <a:gd name="connsiteX5957" fmla="*/ 2683310 w 6891715"/>
                <a:gd name="connsiteY5957" fmla="*/ 3633059 h 6367455"/>
                <a:gd name="connsiteX5958" fmla="*/ 2687753 w 6891715"/>
                <a:gd name="connsiteY5958" fmla="*/ 3662571 h 6367455"/>
                <a:gd name="connsiteX5959" fmla="*/ 2695370 w 6891715"/>
                <a:gd name="connsiteY5959" fmla="*/ 3664792 h 6367455"/>
                <a:gd name="connsiteX5960" fmla="*/ 2708066 w 6891715"/>
                <a:gd name="connsiteY5960" fmla="*/ 3651782 h 6367455"/>
                <a:gd name="connsiteX5961" fmla="*/ 2732187 w 6891715"/>
                <a:gd name="connsiteY5961" fmla="*/ 3647339 h 6367455"/>
                <a:gd name="connsiteX5962" fmla="*/ 2758530 w 6891715"/>
                <a:gd name="connsiteY5962" fmla="*/ 3660032 h 6367455"/>
                <a:gd name="connsiteX5963" fmla="*/ 2754404 w 6891715"/>
                <a:gd name="connsiteY5963" fmla="*/ 3641945 h 6367455"/>
                <a:gd name="connsiteX5964" fmla="*/ 2768051 w 6891715"/>
                <a:gd name="connsiteY5964" fmla="*/ 3643214 h 6367455"/>
                <a:gd name="connsiteX5965" fmla="*/ 2768686 w 6891715"/>
                <a:gd name="connsiteY5965" fmla="*/ 3631473 h 6367455"/>
                <a:gd name="connsiteX5966" fmla="*/ 2805820 w 6891715"/>
                <a:gd name="connsiteY5966" fmla="*/ 3609895 h 6367455"/>
                <a:gd name="connsiteX5967" fmla="*/ 2817563 w 6891715"/>
                <a:gd name="connsiteY5967" fmla="*/ 3614020 h 6367455"/>
                <a:gd name="connsiteX5968" fmla="*/ 2814389 w 6891715"/>
                <a:gd name="connsiteY5968" fmla="*/ 3622588 h 6367455"/>
                <a:gd name="connsiteX5969" fmla="*/ 2828989 w 6891715"/>
                <a:gd name="connsiteY5969" fmla="*/ 3614020 h 6367455"/>
                <a:gd name="connsiteX5970" fmla="*/ 2832162 w 6891715"/>
                <a:gd name="connsiteY5970" fmla="*/ 3598154 h 6367455"/>
                <a:gd name="connsiteX5971" fmla="*/ 2850888 w 6891715"/>
                <a:gd name="connsiteY5971" fmla="*/ 3576893 h 6367455"/>
                <a:gd name="connsiteX5972" fmla="*/ 2881674 w 6891715"/>
                <a:gd name="connsiteY5972" fmla="*/ 3576575 h 6367455"/>
                <a:gd name="connsiteX5973" fmla="*/ 2881674 w 6891715"/>
                <a:gd name="connsiteY5973" fmla="*/ 3581970 h 6367455"/>
                <a:gd name="connsiteX5974" fmla="*/ 2859457 w 6891715"/>
                <a:gd name="connsiteY5974" fmla="*/ 3581335 h 6367455"/>
                <a:gd name="connsiteX5975" fmla="*/ 2855331 w 6891715"/>
                <a:gd name="connsiteY5975" fmla="*/ 3595615 h 6367455"/>
                <a:gd name="connsiteX5976" fmla="*/ 2845810 w 6891715"/>
                <a:gd name="connsiteY5976" fmla="*/ 3601010 h 6367455"/>
                <a:gd name="connsiteX5977" fmla="*/ 2847079 w 6891715"/>
                <a:gd name="connsiteY5977" fmla="*/ 3608308 h 6367455"/>
                <a:gd name="connsiteX5978" fmla="*/ 2854379 w 6891715"/>
                <a:gd name="connsiteY5978" fmla="*/ 3613703 h 6367455"/>
                <a:gd name="connsiteX5979" fmla="*/ 2871518 w 6891715"/>
                <a:gd name="connsiteY5979" fmla="*/ 3593711 h 6367455"/>
                <a:gd name="connsiteX5980" fmla="*/ 2890243 w 6891715"/>
                <a:gd name="connsiteY5980" fmla="*/ 3590538 h 6367455"/>
                <a:gd name="connsiteX5981" fmla="*/ 2893417 w 6891715"/>
                <a:gd name="connsiteY5981" fmla="*/ 3582922 h 6367455"/>
                <a:gd name="connsiteX5982" fmla="*/ 2899765 w 6891715"/>
                <a:gd name="connsiteY5982" fmla="*/ 3580383 h 6367455"/>
                <a:gd name="connsiteX5983" fmla="*/ 2913412 w 6891715"/>
                <a:gd name="connsiteY5983" fmla="*/ 3595298 h 6367455"/>
                <a:gd name="connsiteX5984" fmla="*/ 2926425 w 6891715"/>
                <a:gd name="connsiteY5984" fmla="*/ 3613068 h 6367455"/>
                <a:gd name="connsiteX5985" fmla="*/ 2931821 w 6891715"/>
                <a:gd name="connsiteY5985" fmla="*/ 3619414 h 6367455"/>
                <a:gd name="connsiteX5986" fmla="*/ 2941342 w 6891715"/>
                <a:gd name="connsiteY5986" fmla="*/ 3618462 h 6367455"/>
                <a:gd name="connsiteX5987" fmla="*/ 2949911 w 6891715"/>
                <a:gd name="connsiteY5987" fmla="*/ 3630838 h 6367455"/>
                <a:gd name="connsiteX5988" fmla="*/ 2953085 w 6891715"/>
                <a:gd name="connsiteY5988" fmla="*/ 3623222 h 6367455"/>
                <a:gd name="connsiteX5989" fmla="*/ 2964828 w 6891715"/>
                <a:gd name="connsiteY5989" fmla="*/ 3624492 h 6367455"/>
                <a:gd name="connsiteX5990" fmla="*/ 2968954 w 6891715"/>
                <a:gd name="connsiteY5990" fmla="*/ 3637185 h 6367455"/>
                <a:gd name="connsiteX5991" fmla="*/ 2976572 w 6891715"/>
                <a:gd name="connsiteY5991" fmla="*/ 3640041 h 6367455"/>
                <a:gd name="connsiteX5992" fmla="*/ 2969907 w 6891715"/>
                <a:gd name="connsiteY5992" fmla="*/ 3643214 h 6367455"/>
                <a:gd name="connsiteX5993" fmla="*/ 2980698 w 6891715"/>
                <a:gd name="connsiteY5993" fmla="*/ 3654638 h 6367455"/>
                <a:gd name="connsiteX5994" fmla="*/ 2976572 w 6891715"/>
                <a:gd name="connsiteY5994" fmla="*/ 3663205 h 6367455"/>
                <a:gd name="connsiteX5995" fmla="*/ 2967368 w 6891715"/>
                <a:gd name="connsiteY5995" fmla="*/ 3668600 h 6367455"/>
                <a:gd name="connsiteX5996" fmla="*/ 2996884 w 6891715"/>
                <a:gd name="connsiteY5996" fmla="*/ 3682880 h 6367455"/>
                <a:gd name="connsiteX5997" fmla="*/ 3010849 w 6891715"/>
                <a:gd name="connsiteY5997" fmla="*/ 3681928 h 6367455"/>
                <a:gd name="connsiteX5998" fmla="*/ 3020370 w 6891715"/>
                <a:gd name="connsiteY5998" fmla="*/ 3682562 h 6367455"/>
                <a:gd name="connsiteX5999" fmla="*/ 3025449 w 6891715"/>
                <a:gd name="connsiteY5999" fmla="*/ 3695255 h 6367455"/>
                <a:gd name="connsiteX6000" fmla="*/ 3034018 w 6891715"/>
                <a:gd name="connsiteY6000" fmla="*/ 3687957 h 6367455"/>
                <a:gd name="connsiteX6001" fmla="*/ 3042587 w 6891715"/>
                <a:gd name="connsiteY6001" fmla="*/ 3696525 h 6367455"/>
                <a:gd name="connsiteX6002" fmla="*/ 3047983 w 6891715"/>
                <a:gd name="connsiteY6002" fmla="*/ 3697477 h 6367455"/>
                <a:gd name="connsiteX6003" fmla="*/ 3048253 w 6891715"/>
                <a:gd name="connsiteY6003" fmla="*/ 3697418 h 6367455"/>
                <a:gd name="connsiteX6004" fmla="*/ 3053010 w 6891715"/>
                <a:gd name="connsiteY6004" fmla="*/ 3686615 h 6367455"/>
                <a:gd name="connsiteX6005" fmla="*/ 3058403 w 6891715"/>
                <a:gd name="connsiteY6005" fmla="*/ 3678990 h 6367455"/>
                <a:gd name="connsiteX6006" fmla="*/ 3051107 w 6891715"/>
                <a:gd name="connsiteY6006" fmla="*/ 3676130 h 6367455"/>
                <a:gd name="connsiteX6007" fmla="*/ 3044446 w 6891715"/>
                <a:gd name="connsiteY6007" fmla="*/ 3662468 h 6367455"/>
                <a:gd name="connsiteX6008" fmla="*/ 3053010 w 6891715"/>
                <a:gd name="connsiteY6008" fmla="*/ 3651665 h 6367455"/>
                <a:gd name="connsiteX6009" fmla="*/ 3065698 w 6891715"/>
                <a:gd name="connsiteY6009" fmla="*/ 3656113 h 6367455"/>
                <a:gd name="connsiteX6010" fmla="*/ 3076165 w 6891715"/>
                <a:gd name="connsiteY6010" fmla="*/ 3645310 h 6367455"/>
                <a:gd name="connsiteX6011" fmla="*/ 3086632 w 6891715"/>
                <a:gd name="connsiteY6011" fmla="*/ 3630695 h 6367455"/>
                <a:gd name="connsiteX6012" fmla="*/ 3141504 w 6891715"/>
                <a:gd name="connsiteY6012" fmla="*/ 3610996 h 6367455"/>
                <a:gd name="connsiteX6013" fmla="*/ 3188765 w 6891715"/>
                <a:gd name="connsiteY6013" fmla="*/ 3602099 h 6367455"/>
                <a:gd name="connsiteX6014" fmla="*/ 3213822 w 6891715"/>
                <a:gd name="connsiteY6014" fmla="*/ 3577316 h 6367455"/>
                <a:gd name="connsiteX6015" fmla="*/ 3238880 w 6891715"/>
                <a:gd name="connsiteY6015" fmla="*/ 3549991 h 6367455"/>
                <a:gd name="connsiteX6016" fmla="*/ 3272818 w 6891715"/>
                <a:gd name="connsiteY6016" fmla="*/ 3544590 h 6367455"/>
                <a:gd name="connsiteX6017" fmla="*/ 3302317 w 6891715"/>
                <a:gd name="connsiteY6017" fmla="*/ 3522031 h 6367455"/>
                <a:gd name="connsiteX6018" fmla="*/ 3339110 w 6891715"/>
                <a:gd name="connsiteY6018" fmla="*/ 3514088 h 6367455"/>
                <a:gd name="connsiteX6019" fmla="*/ 3386687 w 6891715"/>
                <a:gd name="connsiteY6019" fmla="*/ 3502014 h 6367455"/>
                <a:gd name="connsiteX6020" fmla="*/ 3430776 w 6891715"/>
                <a:gd name="connsiteY6020" fmla="*/ 3504873 h 6367455"/>
                <a:gd name="connsiteX6021" fmla="*/ 3456785 w 6891715"/>
                <a:gd name="connsiteY6021" fmla="*/ 3522666 h 6367455"/>
                <a:gd name="connsiteX6022" fmla="*/ 3463129 w 6891715"/>
                <a:gd name="connsiteY6022" fmla="*/ 3542683 h 6367455"/>
                <a:gd name="connsiteX6023" fmla="*/ 3461860 w 6891715"/>
                <a:gd name="connsiteY6023" fmla="*/ 3548085 h 6367455"/>
                <a:gd name="connsiteX6024" fmla="*/ 3456785 w 6891715"/>
                <a:gd name="connsiteY6024" fmla="*/ 3538553 h 6367455"/>
                <a:gd name="connsiteX6025" fmla="*/ 3446001 w 6891715"/>
                <a:gd name="connsiteY6025" fmla="*/ 3522031 h 6367455"/>
                <a:gd name="connsiteX6026" fmla="*/ 3437754 w 6891715"/>
                <a:gd name="connsiteY6026" fmla="*/ 3516629 h 6367455"/>
                <a:gd name="connsiteX6027" fmla="*/ 3427921 w 6891715"/>
                <a:gd name="connsiteY6027" fmla="*/ 3526161 h 6367455"/>
                <a:gd name="connsiteX6028" fmla="*/ 3431093 w 6891715"/>
                <a:gd name="connsiteY6028" fmla="*/ 3542048 h 6367455"/>
                <a:gd name="connsiteX6029" fmla="*/ 3434899 w 6891715"/>
                <a:gd name="connsiteY6029" fmla="*/ 3563971 h 6367455"/>
                <a:gd name="connsiteX6030" fmla="*/ 3458054 w 6891715"/>
                <a:gd name="connsiteY6030" fmla="*/ 3574139 h 6367455"/>
                <a:gd name="connsiteX6031" fmla="*/ 3465666 w 6891715"/>
                <a:gd name="connsiteY6031" fmla="*/ 3582718 h 6367455"/>
                <a:gd name="connsiteX6032" fmla="*/ 3486600 w 6891715"/>
                <a:gd name="connsiteY6032" fmla="*/ 3581447 h 6367455"/>
                <a:gd name="connsiteX6033" fmla="*/ 3509120 w 6891715"/>
                <a:gd name="connsiteY6033" fmla="*/ 3573821 h 6367455"/>
                <a:gd name="connsiteX6034" fmla="*/ 3545596 w 6891715"/>
                <a:gd name="connsiteY6034" fmla="*/ 3546178 h 6367455"/>
                <a:gd name="connsiteX6035" fmla="*/ 3551623 w 6891715"/>
                <a:gd name="connsiteY6035" fmla="*/ 3527115 h 6367455"/>
                <a:gd name="connsiteX6036" fmla="*/ 3556063 w 6891715"/>
                <a:gd name="connsiteY6036" fmla="*/ 3529339 h 6367455"/>
                <a:gd name="connsiteX6037" fmla="*/ 3553843 w 6891715"/>
                <a:gd name="connsiteY6037" fmla="*/ 3545861 h 6367455"/>
                <a:gd name="connsiteX6038" fmla="*/ 3537350 w 6891715"/>
                <a:gd name="connsiteY6038" fmla="*/ 3563018 h 6367455"/>
                <a:gd name="connsiteX6039" fmla="*/ 3512292 w 6891715"/>
                <a:gd name="connsiteY6039" fmla="*/ 3580176 h 6367455"/>
                <a:gd name="connsiteX6040" fmla="*/ 3500556 w 6891715"/>
                <a:gd name="connsiteY6040" fmla="*/ 3581447 h 6367455"/>
                <a:gd name="connsiteX6041" fmla="*/ 3506900 w 6891715"/>
                <a:gd name="connsiteY6041" fmla="*/ 3602099 h 6367455"/>
                <a:gd name="connsiteX6042" fmla="*/ 3515464 w 6891715"/>
                <a:gd name="connsiteY6042" fmla="*/ 3595744 h 6367455"/>
                <a:gd name="connsiteX6043" fmla="*/ 3533226 w 6891715"/>
                <a:gd name="connsiteY6043" fmla="*/ 3583035 h 6367455"/>
                <a:gd name="connsiteX6044" fmla="*/ 3547817 w 6891715"/>
                <a:gd name="connsiteY6044" fmla="*/ 3570008 h 6367455"/>
                <a:gd name="connsiteX6045" fmla="*/ 3548486 w 6891715"/>
                <a:gd name="connsiteY6045" fmla="*/ 3570035 h 6367455"/>
                <a:gd name="connsiteX6046" fmla="*/ 3560714 w 6891715"/>
                <a:gd name="connsiteY6046" fmla="*/ 3555040 h 6367455"/>
                <a:gd name="connsiteX6047" fmla="*/ 3566741 w 6891715"/>
                <a:gd name="connsiteY6047" fmla="*/ 3539165 h 6367455"/>
                <a:gd name="connsiteX6048" fmla="*/ 3585771 w 6891715"/>
                <a:gd name="connsiteY6048" fmla="*/ 3539165 h 6367455"/>
                <a:gd name="connsiteX6049" fmla="*/ 3609241 w 6891715"/>
                <a:gd name="connsiteY6049" fmla="*/ 3538847 h 6367455"/>
                <a:gd name="connsiteX6050" fmla="*/ 3606704 w 6891715"/>
                <a:gd name="connsiteY6050" fmla="*/ 3518845 h 6367455"/>
                <a:gd name="connsiteX6051" fmla="*/ 3596555 w 6891715"/>
                <a:gd name="connsiteY6051" fmla="*/ 3527417 h 6367455"/>
                <a:gd name="connsiteX6052" fmla="*/ 3585771 w 6891715"/>
                <a:gd name="connsiteY6052" fmla="*/ 3521067 h 6367455"/>
                <a:gd name="connsiteX6053" fmla="*/ 3578159 w 6891715"/>
                <a:gd name="connsiteY6053" fmla="*/ 3514717 h 6367455"/>
                <a:gd name="connsiteX6054" fmla="*/ 3562617 w 6891715"/>
                <a:gd name="connsiteY6054" fmla="*/ 3528370 h 6367455"/>
                <a:gd name="connsiteX6055" fmla="*/ 3556274 w 6891715"/>
                <a:gd name="connsiteY6055" fmla="*/ 3522655 h 6367455"/>
                <a:gd name="connsiteX6056" fmla="*/ 3566424 w 6891715"/>
                <a:gd name="connsiteY6056" fmla="*/ 3510907 h 6367455"/>
                <a:gd name="connsiteX6057" fmla="*/ 3567375 w 6891715"/>
                <a:gd name="connsiteY6057" fmla="*/ 3495032 h 6367455"/>
                <a:gd name="connsiteX6058" fmla="*/ 3567375 w 6891715"/>
                <a:gd name="connsiteY6058" fmla="*/ 3487412 h 6367455"/>
                <a:gd name="connsiteX6059" fmla="*/ 3575939 w 6891715"/>
                <a:gd name="connsiteY6059" fmla="*/ 3481062 h 6367455"/>
                <a:gd name="connsiteX6060" fmla="*/ 3586722 w 6891715"/>
                <a:gd name="connsiteY6060" fmla="*/ 3486460 h 6367455"/>
                <a:gd name="connsiteX6061" fmla="*/ 3611779 w 6891715"/>
                <a:gd name="connsiteY6061" fmla="*/ 3480745 h 6367455"/>
                <a:gd name="connsiteX6062" fmla="*/ 3634932 w 6891715"/>
                <a:gd name="connsiteY6062" fmla="*/ 3463917 h 6367455"/>
                <a:gd name="connsiteX6063" fmla="*/ 3654914 w 6891715"/>
                <a:gd name="connsiteY6063" fmla="*/ 3438200 h 6367455"/>
                <a:gd name="connsiteX6064" fmla="*/ 3667283 w 6891715"/>
                <a:gd name="connsiteY6064" fmla="*/ 3406449 h 6367455"/>
                <a:gd name="connsiteX6065" fmla="*/ 3670138 w 6891715"/>
                <a:gd name="connsiteY6065" fmla="*/ 3375969 h 6367455"/>
                <a:gd name="connsiteX6066" fmla="*/ 3668869 w 6891715"/>
                <a:gd name="connsiteY6066" fmla="*/ 3359142 h 6367455"/>
                <a:gd name="connsiteX6067" fmla="*/ 3678384 w 6891715"/>
                <a:gd name="connsiteY6067" fmla="*/ 3375969 h 6367455"/>
                <a:gd name="connsiteX6068" fmla="*/ 3674578 w 6891715"/>
                <a:gd name="connsiteY6068" fmla="*/ 3399147 h 6367455"/>
                <a:gd name="connsiteX6069" fmla="*/ 3669186 w 6891715"/>
                <a:gd name="connsiteY6069" fmla="*/ 3428675 h 6367455"/>
                <a:gd name="connsiteX6070" fmla="*/ 3653645 w 6891715"/>
                <a:gd name="connsiteY6070" fmla="*/ 3454392 h 6367455"/>
                <a:gd name="connsiteX6071" fmla="*/ 3630809 w 6891715"/>
                <a:gd name="connsiteY6071" fmla="*/ 3477570 h 6367455"/>
                <a:gd name="connsiteX6072" fmla="*/ 3645716 w 6891715"/>
                <a:gd name="connsiteY6072" fmla="*/ 3486777 h 6367455"/>
                <a:gd name="connsiteX6073" fmla="*/ 3655231 w 6891715"/>
                <a:gd name="connsiteY6073" fmla="*/ 3484555 h 6367455"/>
                <a:gd name="connsiteX6074" fmla="*/ 3666966 w 6891715"/>
                <a:gd name="connsiteY6074" fmla="*/ 3492810 h 6367455"/>
                <a:gd name="connsiteX6075" fmla="*/ 3674261 w 6891715"/>
                <a:gd name="connsiteY6075" fmla="*/ 3493762 h 6367455"/>
                <a:gd name="connsiteX6076" fmla="*/ 3685996 w 6891715"/>
                <a:gd name="connsiteY6076" fmla="*/ 3483285 h 6367455"/>
                <a:gd name="connsiteX6077" fmla="*/ 3685679 w 6891715"/>
                <a:gd name="connsiteY6077" fmla="*/ 3440105 h 6367455"/>
                <a:gd name="connsiteX6078" fmla="*/ 3704392 w 6891715"/>
                <a:gd name="connsiteY6078" fmla="*/ 3434707 h 6367455"/>
                <a:gd name="connsiteX6079" fmla="*/ 3704870 w 6891715"/>
                <a:gd name="connsiteY6079" fmla="*/ 3434453 h 6367455"/>
                <a:gd name="connsiteX6080" fmla="*/ 3687725 w 6891715"/>
                <a:gd name="connsiteY6080" fmla="*/ 3417674 h 6367455"/>
                <a:gd name="connsiteX6081" fmla="*/ 3695980 w 6891715"/>
                <a:gd name="connsiteY6081" fmla="*/ 3386333 h 6367455"/>
                <a:gd name="connsiteX6082" fmla="*/ 3693757 w 6891715"/>
                <a:gd name="connsiteY6082" fmla="*/ 3363862 h 6367455"/>
                <a:gd name="connsiteX6083" fmla="*/ 3677565 w 6891715"/>
                <a:gd name="connsiteY6083" fmla="*/ 3340116 h 6367455"/>
                <a:gd name="connsiteX6084" fmla="*/ 3675025 w 6891715"/>
                <a:gd name="connsiteY6084" fmla="*/ 3289461 h 6367455"/>
                <a:gd name="connsiteX6085" fmla="*/ 3674090 w 6891715"/>
                <a:gd name="connsiteY6085" fmla="*/ 3289477 h 6367455"/>
                <a:gd name="connsiteX6086" fmla="*/ 3655659 w 6891715"/>
                <a:gd name="connsiteY6086" fmla="*/ 3250015 h 6367455"/>
                <a:gd name="connsiteX6087" fmla="*/ 3654388 w 6891715"/>
                <a:gd name="connsiteY6087" fmla="*/ 3204505 h 6367455"/>
                <a:gd name="connsiteX6088" fmla="*/ 3668688 w 6891715"/>
                <a:gd name="connsiteY6088" fmla="*/ 3170454 h 6367455"/>
                <a:gd name="connsiteX6089" fmla="*/ 3696652 w 6891715"/>
                <a:gd name="connsiteY6089" fmla="*/ 3126857 h 6367455"/>
                <a:gd name="connsiteX6090" fmla="*/ 3697606 w 6891715"/>
                <a:gd name="connsiteY6090" fmla="*/ 3085805 h 6367455"/>
                <a:gd name="connsiteX6091" fmla="*/ 3709046 w 6891715"/>
                <a:gd name="connsiteY6091" fmla="*/ 3063529 h 6367455"/>
                <a:gd name="connsiteX6092" fmla="*/ 3745590 w 6891715"/>
                <a:gd name="connsiteY6092" fmla="*/ 3029479 h 6367455"/>
                <a:gd name="connsiteX6093" fmla="*/ 3771013 w 6891715"/>
                <a:gd name="connsiteY6093" fmla="*/ 3028842 h 6367455"/>
                <a:gd name="connsiteX6094" fmla="*/ 3796753 w 6891715"/>
                <a:gd name="connsiteY6094" fmla="*/ 3017386 h 6367455"/>
                <a:gd name="connsiteX6095" fmla="*/ 3810100 w 6891715"/>
                <a:gd name="connsiteY6095" fmla="*/ 3007203 h 6367455"/>
                <a:gd name="connsiteX6096" fmla="*/ 3815502 w 6891715"/>
                <a:gd name="connsiteY6096" fmla="*/ 3012612 h 6367455"/>
                <a:gd name="connsiteX6097" fmla="*/ 3816773 w 6891715"/>
                <a:gd name="connsiteY6097" fmla="*/ 3032979 h 6367455"/>
                <a:gd name="connsiteX6098" fmla="*/ 3826307 w 6891715"/>
                <a:gd name="connsiteY6098" fmla="*/ 3045390 h 6367455"/>
                <a:gd name="connsiteX6099" fmla="*/ 3859673 w 6891715"/>
                <a:gd name="connsiteY6099" fmla="*/ 3073712 h 6367455"/>
                <a:gd name="connsiteX6100" fmla="*/ 3854271 w 6891715"/>
                <a:gd name="connsiteY6100" fmla="*/ 3098216 h 6367455"/>
                <a:gd name="connsiteX6101" fmla="*/ 3863805 w 6891715"/>
                <a:gd name="connsiteY6101" fmla="*/ 3104262 h 6367455"/>
                <a:gd name="connsiteX6102" fmla="*/ 3860627 w 6891715"/>
                <a:gd name="connsiteY6102" fmla="*/ 3083260 h 6367455"/>
                <a:gd name="connsiteX6103" fmla="*/ 3862851 w 6891715"/>
                <a:gd name="connsiteY6103" fmla="*/ 3077850 h 6367455"/>
                <a:gd name="connsiteX6104" fmla="*/ 3872385 w 6891715"/>
                <a:gd name="connsiteY6104" fmla="*/ 3090261 h 6367455"/>
                <a:gd name="connsiteX6105" fmla="*/ 3874609 w 6891715"/>
                <a:gd name="connsiteY6105" fmla="*/ 3098853 h 6367455"/>
                <a:gd name="connsiteX6106" fmla="*/ 3877787 w 6891715"/>
                <a:gd name="connsiteY6106" fmla="*/ 3109354 h 6367455"/>
                <a:gd name="connsiteX6107" fmla="*/ 3882236 w 6891715"/>
                <a:gd name="connsiteY6107" fmla="*/ 3117628 h 6367455"/>
                <a:gd name="connsiteX6108" fmla="*/ 3891769 w 6891715"/>
                <a:gd name="connsiteY6108" fmla="*/ 3131312 h 6367455"/>
                <a:gd name="connsiteX6109" fmla="*/ 3922594 w 6891715"/>
                <a:gd name="connsiteY6109" fmla="*/ 3142768 h 6367455"/>
                <a:gd name="connsiteX6110" fmla="*/ 3948969 w 6891715"/>
                <a:gd name="connsiteY6110" fmla="*/ 3135131 h 6367455"/>
                <a:gd name="connsiteX6111" fmla="*/ 3957232 w 6891715"/>
                <a:gd name="connsiteY6111" fmla="*/ 3136085 h 6367455"/>
                <a:gd name="connsiteX6112" fmla="*/ 3960410 w 6891715"/>
                <a:gd name="connsiteY6112" fmla="*/ 3122083 h 6367455"/>
                <a:gd name="connsiteX6113" fmla="*/ 3982654 w 6891715"/>
                <a:gd name="connsiteY6113" fmla="*/ 3104262 h 6367455"/>
                <a:gd name="connsiteX6114" fmla="*/ 3985832 w 6891715"/>
                <a:gd name="connsiteY6114" fmla="*/ 3076895 h 6367455"/>
                <a:gd name="connsiteX6115" fmla="*/ 3981383 w 6891715"/>
                <a:gd name="connsiteY6115" fmla="*/ 2976653 h 6367455"/>
                <a:gd name="connsiteX6116" fmla="*/ 3982501 w 6891715"/>
                <a:gd name="connsiteY6116" fmla="*/ 2975985 h 6367455"/>
                <a:gd name="connsiteX6117" fmla="*/ 3991573 w 6891715"/>
                <a:gd name="connsiteY6117" fmla="*/ 2935037 h 6367455"/>
                <a:gd name="connsiteX6118" fmla="*/ 3999828 w 6891715"/>
                <a:gd name="connsiteY6118" fmla="*/ 2921399 h 6367455"/>
                <a:gd name="connsiteX6119" fmla="*/ 4005225 w 6891715"/>
                <a:gd name="connsiteY6119" fmla="*/ 2901414 h 6367455"/>
                <a:gd name="connsiteX6120" fmla="*/ 3997605 w 6891715"/>
                <a:gd name="connsiteY6120" fmla="*/ 2889994 h 6367455"/>
                <a:gd name="connsiteX6121" fmla="*/ 3978555 w 6891715"/>
                <a:gd name="connsiteY6121" fmla="*/ 2901414 h 6367455"/>
                <a:gd name="connsiteX6122" fmla="*/ 3973475 w 6891715"/>
                <a:gd name="connsiteY6122" fmla="*/ 2914104 h 6367455"/>
                <a:gd name="connsiteX6123" fmla="*/ 3963950 w 6891715"/>
                <a:gd name="connsiteY6123" fmla="*/ 2918545 h 6367455"/>
                <a:gd name="connsiteX6124" fmla="*/ 3940455 w 6891715"/>
                <a:gd name="connsiteY6124" fmla="*/ 2894434 h 6367455"/>
                <a:gd name="connsiteX6125" fmla="*/ 3928073 w 6891715"/>
                <a:gd name="connsiteY6125" fmla="*/ 2902364 h 6367455"/>
                <a:gd name="connsiteX6126" fmla="*/ 3921723 w 6891715"/>
                <a:gd name="connsiteY6126" fmla="*/ 2899193 h 6367455"/>
                <a:gd name="connsiteX6127" fmla="*/ 3919500 w 6891715"/>
                <a:gd name="connsiteY6127" fmla="*/ 2896020 h 6367455"/>
                <a:gd name="connsiteX6128" fmla="*/ 3916960 w 6891715"/>
                <a:gd name="connsiteY6128" fmla="*/ 2868741 h 6367455"/>
                <a:gd name="connsiteX6129" fmla="*/ 3900133 w 6891715"/>
                <a:gd name="connsiteY6129" fmla="*/ 2852882 h 6367455"/>
                <a:gd name="connsiteX6130" fmla="*/ 3898545 w 6891715"/>
                <a:gd name="connsiteY6130" fmla="*/ 2845269 h 6367455"/>
                <a:gd name="connsiteX6131" fmla="*/ 3912515 w 6891715"/>
                <a:gd name="connsiteY6131" fmla="*/ 2834801 h 6367455"/>
                <a:gd name="connsiteX6132" fmla="*/ 3932518 w 6891715"/>
                <a:gd name="connsiteY6132" fmla="*/ 2828459 h 6367455"/>
                <a:gd name="connsiteX6133" fmla="*/ 3930295 w 6891715"/>
                <a:gd name="connsiteY6133" fmla="*/ 2824018 h 6367455"/>
                <a:gd name="connsiteX6134" fmla="*/ 3908070 w 6891715"/>
                <a:gd name="connsiteY6134" fmla="*/ 2817036 h 6367455"/>
                <a:gd name="connsiteX6135" fmla="*/ 3901403 w 6891715"/>
                <a:gd name="connsiteY6135" fmla="*/ 2808469 h 6367455"/>
                <a:gd name="connsiteX6136" fmla="*/ 3902355 w 6891715"/>
                <a:gd name="connsiteY6136" fmla="*/ 2786583 h 6367455"/>
                <a:gd name="connsiteX6137" fmla="*/ 3911880 w 6891715"/>
                <a:gd name="connsiteY6137" fmla="*/ 2779921 h 6367455"/>
                <a:gd name="connsiteX6138" fmla="*/ 3895688 w 6891715"/>
                <a:gd name="connsiteY6138" fmla="*/ 2767550 h 6367455"/>
                <a:gd name="connsiteX6139" fmla="*/ 3898863 w 6891715"/>
                <a:gd name="connsiteY6139" fmla="*/ 2748515 h 6367455"/>
                <a:gd name="connsiteX6140" fmla="*/ 3935693 w 6891715"/>
                <a:gd name="connsiteY6140" fmla="*/ 2730435 h 6367455"/>
                <a:gd name="connsiteX6141" fmla="*/ 3953790 w 6891715"/>
                <a:gd name="connsiteY6141" fmla="*/ 2723772 h 6367455"/>
                <a:gd name="connsiteX6142" fmla="*/ 3954425 w 6891715"/>
                <a:gd name="connsiteY6142" fmla="*/ 2708229 h 6367455"/>
                <a:gd name="connsiteX6143" fmla="*/ 3974745 w 6891715"/>
                <a:gd name="connsiteY6143" fmla="*/ 2704740 h 6367455"/>
                <a:gd name="connsiteX6144" fmla="*/ 3988398 w 6891715"/>
                <a:gd name="connsiteY6144" fmla="*/ 2696176 h 6367455"/>
                <a:gd name="connsiteX6145" fmla="*/ 4018878 w 6891715"/>
                <a:gd name="connsiteY6145" fmla="*/ 2695858 h 6367455"/>
                <a:gd name="connsiteX6146" fmla="*/ 4031578 w 6891715"/>
                <a:gd name="connsiteY6146" fmla="*/ 2681900 h 6367455"/>
                <a:gd name="connsiteX6147" fmla="*/ 4043325 w 6891715"/>
                <a:gd name="connsiteY6147" fmla="*/ 2689514 h 6367455"/>
                <a:gd name="connsiteX6148" fmla="*/ 4051898 w 6891715"/>
                <a:gd name="connsiteY6148" fmla="*/ 2686343 h 6367455"/>
                <a:gd name="connsiteX6149" fmla="*/ 4094125 w 6891715"/>
                <a:gd name="connsiteY6149" fmla="*/ 2683804 h 6367455"/>
                <a:gd name="connsiteX6150" fmla="*/ 4084283 w 6891715"/>
                <a:gd name="connsiteY6150" fmla="*/ 2673338 h 6367455"/>
                <a:gd name="connsiteX6151" fmla="*/ 4090633 w 6891715"/>
                <a:gd name="connsiteY6151" fmla="*/ 2665722 h 6367455"/>
                <a:gd name="connsiteX6152" fmla="*/ 4100158 w 6891715"/>
                <a:gd name="connsiteY6152" fmla="*/ 2670164 h 6367455"/>
                <a:gd name="connsiteX6153" fmla="*/ 4106508 w 6891715"/>
                <a:gd name="connsiteY6153" fmla="*/ 2664770 h 6367455"/>
                <a:gd name="connsiteX6154" fmla="*/ 4121431 w 6891715"/>
                <a:gd name="connsiteY6154" fmla="*/ 2670800 h 6367455"/>
                <a:gd name="connsiteX6155" fmla="*/ 4137306 w 6891715"/>
                <a:gd name="connsiteY6155" fmla="*/ 2662232 h 6367455"/>
                <a:gd name="connsiteX6156" fmla="*/ 4172548 w 6891715"/>
                <a:gd name="connsiteY6156" fmla="*/ 2675557 h 6367455"/>
                <a:gd name="connsiteX6157" fmla="*/ 4198583 w 6891715"/>
                <a:gd name="connsiteY6157" fmla="*/ 2678411 h 6367455"/>
                <a:gd name="connsiteX6158" fmla="*/ 4233826 w 6891715"/>
                <a:gd name="connsiteY6158" fmla="*/ 2701568 h 6367455"/>
                <a:gd name="connsiteX6159" fmla="*/ 4281451 w 6891715"/>
                <a:gd name="connsiteY6159" fmla="*/ 2699030 h 6367455"/>
                <a:gd name="connsiteX6160" fmla="*/ 4298278 w 6891715"/>
                <a:gd name="connsiteY6160" fmla="*/ 2706010 h 6367455"/>
                <a:gd name="connsiteX6161" fmla="*/ 4304311 w 6891715"/>
                <a:gd name="connsiteY6161" fmla="*/ 2704740 h 6367455"/>
                <a:gd name="connsiteX6162" fmla="*/ 4319503 w 6891715"/>
                <a:gd name="connsiteY6162" fmla="*/ 2701170 h 6367455"/>
                <a:gd name="connsiteX6163" fmla="*/ 4319241 w 6891715"/>
                <a:gd name="connsiteY6163" fmla="*/ 2700844 h 6367455"/>
                <a:gd name="connsiteX6164" fmla="*/ 4330673 w 6891715"/>
                <a:gd name="connsiteY6164" fmla="*/ 2684654 h 6367455"/>
                <a:gd name="connsiteX6165" fmla="*/ 4340199 w 6891715"/>
                <a:gd name="connsiteY6165" fmla="*/ 2673226 h 6367455"/>
                <a:gd name="connsiteX6166" fmla="*/ 4327179 w 6891715"/>
                <a:gd name="connsiteY6166" fmla="*/ 2643387 h 6367455"/>
                <a:gd name="connsiteX6167" fmla="*/ 4338929 w 6891715"/>
                <a:gd name="connsiteY6167" fmla="*/ 2636086 h 6367455"/>
                <a:gd name="connsiteX6168" fmla="*/ 4358935 w 6891715"/>
                <a:gd name="connsiteY6168" fmla="*/ 2655767 h 6367455"/>
                <a:gd name="connsiteX6169" fmla="*/ 4370684 w 6891715"/>
                <a:gd name="connsiteY6169" fmla="*/ 2637673 h 6367455"/>
                <a:gd name="connsiteX6170" fmla="*/ 4385609 w 6891715"/>
                <a:gd name="connsiteY6170" fmla="*/ 2629102 h 6367455"/>
                <a:gd name="connsiteX6171" fmla="*/ 4403710 w 6891715"/>
                <a:gd name="connsiteY6171" fmla="*/ 2637673 h 6367455"/>
                <a:gd name="connsiteX6172" fmla="*/ 4434830 w 6891715"/>
                <a:gd name="connsiteY6172" fmla="*/ 2595137 h 6367455"/>
                <a:gd name="connsiteX6173" fmla="*/ 4447532 w 6891715"/>
                <a:gd name="connsiteY6173" fmla="*/ 2602438 h 6367455"/>
                <a:gd name="connsiteX6174" fmla="*/ 4488814 w 6891715"/>
                <a:gd name="connsiteY6174" fmla="*/ 2603073 h 6367455"/>
                <a:gd name="connsiteX6175" fmla="*/ 4533589 w 6891715"/>
                <a:gd name="connsiteY6175" fmla="*/ 2606882 h 6367455"/>
                <a:gd name="connsiteX6176" fmla="*/ 4546292 w 6891715"/>
                <a:gd name="connsiteY6176" fmla="*/ 2604978 h 6367455"/>
                <a:gd name="connsiteX6177" fmla="*/ 4545974 w 6891715"/>
                <a:gd name="connsiteY6177" fmla="*/ 2601803 h 6367455"/>
                <a:gd name="connsiteX6178" fmla="*/ 4542799 w 6891715"/>
                <a:gd name="connsiteY6178" fmla="*/ 2596406 h 6367455"/>
                <a:gd name="connsiteX6179" fmla="*/ 4551055 w 6891715"/>
                <a:gd name="connsiteY6179" fmla="*/ 2591010 h 6367455"/>
                <a:gd name="connsiteX6180" fmla="*/ 4552325 w 6891715"/>
                <a:gd name="connsiteY6180" fmla="*/ 2587835 h 6367455"/>
                <a:gd name="connsiteX6181" fmla="*/ 4513901 w 6891715"/>
                <a:gd name="connsiteY6181" fmla="*/ 2580852 h 6367455"/>
                <a:gd name="connsiteX6182" fmla="*/ 4525651 w 6891715"/>
                <a:gd name="connsiteY6182" fmla="*/ 2574503 h 6367455"/>
                <a:gd name="connsiteX6183" fmla="*/ 4517077 w 6891715"/>
                <a:gd name="connsiteY6183" fmla="*/ 2563711 h 6367455"/>
                <a:gd name="connsiteX6184" fmla="*/ 4471666 w 6891715"/>
                <a:gd name="connsiteY6184" fmla="*/ 2553870 h 6367455"/>
                <a:gd name="connsiteX6185" fmla="*/ 4444992 w 6891715"/>
                <a:gd name="connsiteY6185" fmla="*/ 2563393 h 6367455"/>
                <a:gd name="connsiteX6186" fmla="*/ 4436418 w 6891715"/>
                <a:gd name="connsiteY6186" fmla="*/ 2563393 h 6367455"/>
                <a:gd name="connsiteX6187" fmla="*/ 4401487 w 6891715"/>
                <a:gd name="connsiteY6187" fmla="*/ 2524983 h 6367455"/>
                <a:gd name="connsiteX6188" fmla="*/ 4387832 w 6891715"/>
                <a:gd name="connsiteY6188" fmla="*/ 2528158 h 6367455"/>
                <a:gd name="connsiteX6189" fmla="*/ 4373860 w 6891715"/>
                <a:gd name="connsiteY6189" fmla="*/ 2514506 h 6367455"/>
                <a:gd name="connsiteX6190" fmla="*/ 4379893 w 6891715"/>
                <a:gd name="connsiteY6190" fmla="*/ 2501808 h 6367455"/>
                <a:gd name="connsiteX6191" fmla="*/ 4369414 w 6891715"/>
                <a:gd name="connsiteY6191" fmla="*/ 2499904 h 6367455"/>
                <a:gd name="connsiteX6192" fmla="*/ 4375765 w 6891715"/>
                <a:gd name="connsiteY6192" fmla="*/ 2491335 h 6367455"/>
                <a:gd name="connsiteX6193" fmla="*/ 4396724 w 6891715"/>
                <a:gd name="connsiteY6193" fmla="*/ 2507842 h 6367455"/>
                <a:gd name="connsiteX6194" fmla="*/ 4403392 w 6891715"/>
                <a:gd name="connsiteY6194" fmla="*/ 2503713 h 6367455"/>
                <a:gd name="connsiteX6195" fmla="*/ 4391325 w 6891715"/>
                <a:gd name="connsiteY6195" fmla="*/ 2471016 h 6367455"/>
                <a:gd name="connsiteX6196" fmla="*/ 4401805 w 6891715"/>
                <a:gd name="connsiteY6196" fmla="*/ 2451021 h 6367455"/>
                <a:gd name="connsiteX6197" fmla="*/ 4397676 w 6891715"/>
                <a:gd name="connsiteY6197" fmla="*/ 2448164 h 6367455"/>
                <a:gd name="connsiteX6198" fmla="*/ 4380528 w 6891715"/>
                <a:gd name="connsiteY6198" fmla="*/ 2468480 h 6367455"/>
                <a:gd name="connsiteX6199" fmla="*/ 4359570 w 6891715"/>
                <a:gd name="connsiteY6199" fmla="*/ 2472606 h 6367455"/>
                <a:gd name="connsiteX6200" fmla="*/ 4349091 w 6891715"/>
                <a:gd name="connsiteY6200" fmla="*/ 2486252 h 6367455"/>
                <a:gd name="connsiteX6201" fmla="*/ 4327179 w 6891715"/>
                <a:gd name="connsiteY6201" fmla="*/ 2492603 h 6367455"/>
                <a:gd name="connsiteX6202" fmla="*/ 4309714 w 6891715"/>
                <a:gd name="connsiteY6202" fmla="*/ 2479268 h 6367455"/>
                <a:gd name="connsiteX6203" fmla="*/ 4297606 w 6891715"/>
                <a:gd name="connsiteY6203" fmla="*/ 2480204 h 6367455"/>
                <a:gd name="connsiteX6204" fmla="*/ 4286617 w 6891715"/>
                <a:gd name="connsiteY6204" fmla="*/ 2491790 h 6367455"/>
                <a:gd name="connsiteX6205" fmla="*/ 4260884 w 6891715"/>
                <a:gd name="connsiteY6205" fmla="*/ 2493060 h 6367455"/>
                <a:gd name="connsiteX6206" fmla="*/ 4248176 w 6891715"/>
                <a:gd name="connsiteY6206" fmla="*/ 2488934 h 6367455"/>
                <a:gd name="connsiteX6207" fmla="*/ 4217677 w 6891715"/>
                <a:gd name="connsiteY6207" fmla="*/ 2493380 h 6367455"/>
                <a:gd name="connsiteX6208" fmla="*/ 4197662 w 6891715"/>
                <a:gd name="connsiteY6208" fmla="*/ 2505443 h 6367455"/>
                <a:gd name="connsiteX6209" fmla="*/ 4175423 w 6891715"/>
                <a:gd name="connsiteY6209" fmla="*/ 2500996 h 6367455"/>
                <a:gd name="connsiteX6210" fmla="*/ 4168116 w 6891715"/>
                <a:gd name="connsiteY6210" fmla="*/ 2513693 h 6367455"/>
                <a:gd name="connsiteX6211" fmla="*/ 4140793 w 6891715"/>
                <a:gd name="connsiteY6211" fmla="*/ 2519406 h 6367455"/>
                <a:gd name="connsiteX6212" fmla="*/ 4136028 w 6891715"/>
                <a:gd name="connsiteY6212" fmla="*/ 2493060 h 6367455"/>
                <a:gd name="connsiteX6213" fmla="*/ 4129674 w 6891715"/>
                <a:gd name="connsiteY6213" fmla="*/ 2500363 h 6367455"/>
                <a:gd name="connsiteX6214" fmla="*/ 4135393 w 6891715"/>
                <a:gd name="connsiteY6214" fmla="*/ 2520675 h 6367455"/>
                <a:gd name="connsiteX6215" fmla="*/ 4122685 w 6891715"/>
                <a:gd name="connsiteY6215" fmla="*/ 2517183 h 6367455"/>
                <a:gd name="connsiteX6216" fmla="*/ 4110930 w 6891715"/>
                <a:gd name="connsiteY6216" fmla="*/ 2528926 h 6367455"/>
                <a:gd name="connsiteX6217" fmla="*/ 4100446 w 6891715"/>
                <a:gd name="connsiteY6217" fmla="*/ 2519722 h 6367455"/>
                <a:gd name="connsiteX6218" fmla="*/ 4091232 w 6891715"/>
                <a:gd name="connsiteY6218" fmla="*/ 2531465 h 6367455"/>
                <a:gd name="connsiteX6219" fmla="*/ 4071853 w 6891715"/>
                <a:gd name="connsiteY6219" fmla="*/ 2540033 h 6367455"/>
                <a:gd name="connsiteX6220" fmla="*/ 4057556 w 6891715"/>
                <a:gd name="connsiteY6220" fmla="*/ 2554947 h 6367455"/>
                <a:gd name="connsiteX6221" fmla="*/ 4033093 w 6891715"/>
                <a:gd name="connsiteY6221" fmla="*/ 2553995 h 6367455"/>
                <a:gd name="connsiteX6222" fmla="*/ 4005454 w 6891715"/>
                <a:gd name="connsiteY6222" fmla="*/ 2564786 h 6367455"/>
                <a:gd name="connsiteX6223" fmla="*/ 3997193 w 6891715"/>
                <a:gd name="connsiteY6223" fmla="*/ 2587000 h 6367455"/>
                <a:gd name="connsiteX6224" fmla="*/ 3968601 w 6891715"/>
                <a:gd name="connsiteY6224" fmla="*/ 2580018 h 6367455"/>
                <a:gd name="connsiteX6225" fmla="*/ 3940325 w 6891715"/>
                <a:gd name="connsiteY6225" fmla="*/ 2599060 h 6367455"/>
                <a:gd name="connsiteX6226" fmla="*/ 3921263 w 6891715"/>
                <a:gd name="connsiteY6226" fmla="*/ 2586682 h 6367455"/>
                <a:gd name="connsiteX6227" fmla="*/ 3913639 w 6891715"/>
                <a:gd name="connsiteY6227" fmla="*/ 2593030 h 6367455"/>
                <a:gd name="connsiteX6228" fmla="*/ 3908555 w 6891715"/>
                <a:gd name="connsiteY6228" fmla="*/ 2611121 h 6367455"/>
                <a:gd name="connsiteX6229" fmla="*/ 3893624 w 6891715"/>
                <a:gd name="connsiteY6229" fmla="*/ 2604774 h 6367455"/>
                <a:gd name="connsiteX6230" fmla="*/ 3904108 w 6891715"/>
                <a:gd name="connsiteY6230" fmla="*/ 2599378 h 6367455"/>
                <a:gd name="connsiteX6231" fmla="*/ 3907285 w 6891715"/>
                <a:gd name="connsiteY6231" fmla="*/ 2589856 h 6367455"/>
                <a:gd name="connsiteX6232" fmla="*/ 3896801 w 6891715"/>
                <a:gd name="connsiteY6232" fmla="*/ 2579699 h 6367455"/>
                <a:gd name="connsiteX6233" fmla="*/ 3872655 w 6891715"/>
                <a:gd name="connsiteY6233" fmla="*/ 2612391 h 6367455"/>
                <a:gd name="connsiteX6234" fmla="*/ 3866301 w 6891715"/>
                <a:gd name="connsiteY6234" fmla="*/ 2624133 h 6367455"/>
                <a:gd name="connsiteX6235" fmla="*/ 3845016 w 6891715"/>
                <a:gd name="connsiteY6235" fmla="*/ 2624133 h 6367455"/>
                <a:gd name="connsiteX6236" fmla="*/ 3854547 w 6891715"/>
                <a:gd name="connsiteY6236" fmla="*/ 2611439 h 6367455"/>
                <a:gd name="connsiteX6237" fmla="*/ 3867255 w 6891715"/>
                <a:gd name="connsiteY6237" fmla="*/ 2610486 h 6367455"/>
                <a:gd name="connsiteX6238" fmla="*/ 3865984 w 6891715"/>
                <a:gd name="connsiteY6238" fmla="*/ 2600647 h 6367455"/>
                <a:gd name="connsiteX6239" fmla="*/ 3858359 w 6891715"/>
                <a:gd name="connsiteY6239" fmla="*/ 2592712 h 6367455"/>
                <a:gd name="connsiteX6240" fmla="*/ 3845651 w 6891715"/>
                <a:gd name="connsiteY6240" fmla="*/ 2599060 h 6367455"/>
                <a:gd name="connsiteX6241" fmla="*/ 3830084 w 6891715"/>
                <a:gd name="connsiteY6241" fmla="*/ 2598109 h 6367455"/>
                <a:gd name="connsiteX6242" fmla="*/ 3819600 w 6891715"/>
                <a:gd name="connsiteY6242" fmla="*/ 2590809 h 6367455"/>
                <a:gd name="connsiteX6243" fmla="*/ 3814834 w 6891715"/>
                <a:gd name="connsiteY6243" fmla="*/ 2580335 h 6367455"/>
                <a:gd name="connsiteX6244" fmla="*/ 3824365 w 6891715"/>
                <a:gd name="connsiteY6244" fmla="*/ 2563198 h 6367455"/>
                <a:gd name="connsiteX6245" fmla="*/ 3836120 w 6891715"/>
                <a:gd name="connsiteY6245" fmla="*/ 2558122 h 6367455"/>
                <a:gd name="connsiteX6246" fmla="*/ 3845333 w 6891715"/>
                <a:gd name="connsiteY6246" fmla="*/ 2543206 h 6367455"/>
                <a:gd name="connsiteX6247" fmla="*/ 3856135 w 6891715"/>
                <a:gd name="connsiteY6247" fmla="*/ 2529243 h 6367455"/>
                <a:gd name="connsiteX6248" fmla="*/ 3858994 w 6891715"/>
                <a:gd name="connsiteY6248" fmla="*/ 2516550 h 6367455"/>
                <a:gd name="connsiteX6249" fmla="*/ 3840250 w 6891715"/>
                <a:gd name="connsiteY6249" fmla="*/ 2527339 h 6367455"/>
                <a:gd name="connsiteX6250" fmla="*/ 3817694 w 6891715"/>
                <a:gd name="connsiteY6250" fmla="*/ 2538129 h 6367455"/>
                <a:gd name="connsiteX6251" fmla="*/ 3803079 w 6891715"/>
                <a:gd name="connsiteY6251" fmla="*/ 2531782 h 6367455"/>
                <a:gd name="connsiteX6252" fmla="*/ 3806256 w 6891715"/>
                <a:gd name="connsiteY6252" fmla="*/ 2518136 h 6367455"/>
                <a:gd name="connsiteX6253" fmla="*/ 3760508 w 6891715"/>
                <a:gd name="connsiteY6253" fmla="*/ 2501630 h 6367455"/>
                <a:gd name="connsiteX6254" fmla="*/ 3730326 w 6891715"/>
                <a:gd name="connsiteY6254" fmla="*/ 2472435 h 6367455"/>
                <a:gd name="connsiteX6255" fmla="*/ 3696650 w 6891715"/>
                <a:gd name="connsiteY6255" fmla="*/ 2474972 h 6367455"/>
                <a:gd name="connsiteX6256" fmla="*/ 3686802 w 6891715"/>
                <a:gd name="connsiteY6256" fmla="*/ 2461331 h 6367455"/>
                <a:gd name="connsiteX6257" fmla="*/ 3699509 w 6891715"/>
                <a:gd name="connsiteY6257" fmla="*/ 2449589 h 6367455"/>
                <a:gd name="connsiteX6258" fmla="*/ 3689978 w 6891715"/>
                <a:gd name="connsiteY6258" fmla="*/ 2434032 h 6367455"/>
                <a:gd name="connsiteX6259" fmla="*/ 3693791 w 6891715"/>
                <a:gd name="connsiteY6259" fmla="*/ 2412762 h 6367455"/>
                <a:gd name="connsiteX6260" fmla="*/ 3683942 w 6891715"/>
                <a:gd name="connsiteY6260" fmla="*/ 2389600 h 6367455"/>
                <a:gd name="connsiteX6261" fmla="*/ 3698874 w 6891715"/>
                <a:gd name="connsiteY6261" fmla="*/ 2372780 h 6367455"/>
                <a:gd name="connsiteX6262" fmla="*/ 3700780 w 6891715"/>
                <a:gd name="connsiteY6262" fmla="*/ 2332789 h 6367455"/>
                <a:gd name="connsiteX6263" fmla="*/ 3695062 w 6891715"/>
                <a:gd name="connsiteY6263" fmla="*/ 2303276 h 6367455"/>
                <a:gd name="connsiteX6264" fmla="*/ 3708723 w 6891715"/>
                <a:gd name="connsiteY6264" fmla="*/ 2284230 h 6367455"/>
                <a:gd name="connsiteX6265" fmla="*/ 3720478 w 6891715"/>
                <a:gd name="connsiteY6265" fmla="*/ 2299784 h 6367455"/>
                <a:gd name="connsiteX6266" fmla="*/ 3723655 w 6891715"/>
                <a:gd name="connsiteY6266" fmla="*/ 2295656 h 6367455"/>
                <a:gd name="connsiteX6267" fmla="*/ 3702051 w 6891715"/>
                <a:gd name="connsiteY6267" fmla="*/ 2262014 h 6367455"/>
                <a:gd name="connsiteX6268" fmla="*/ 3703957 w 6891715"/>
                <a:gd name="connsiteY6268" fmla="*/ 2226471 h 6367455"/>
                <a:gd name="connsiteX6269" fmla="*/ 3675047 w 6891715"/>
                <a:gd name="connsiteY6269" fmla="*/ 2201079 h 6367455"/>
                <a:gd name="connsiteX6270" fmla="*/ 3674729 w 6891715"/>
                <a:gd name="connsiteY6270" fmla="*/ 2184258 h 6367455"/>
                <a:gd name="connsiteX6271" fmla="*/ 3688390 w 6891715"/>
                <a:gd name="connsiteY6271" fmla="*/ 2153791 h 6367455"/>
                <a:gd name="connsiteX6272" fmla="*/ 3681718 w 6891715"/>
                <a:gd name="connsiteY6272" fmla="*/ 2126176 h 6367455"/>
                <a:gd name="connsiteX6273" fmla="*/ 3675364 w 6891715"/>
                <a:gd name="connsiteY6273" fmla="*/ 2132525 h 6367455"/>
                <a:gd name="connsiteX6274" fmla="*/ 3665833 w 6891715"/>
                <a:gd name="connsiteY6274" fmla="*/ 2128717 h 6367455"/>
                <a:gd name="connsiteX6275" fmla="*/ 3668693 w 6891715"/>
                <a:gd name="connsiteY6275" fmla="*/ 2095708 h 6367455"/>
                <a:gd name="connsiteX6276" fmla="*/ 3661068 w 6891715"/>
                <a:gd name="connsiteY6276" fmla="*/ 2067465 h 6367455"/>
                <a:gd name="connsiteX6277" fmla="*/ 3670281 w 6891715"/>
                <a:gd name="connsiteY6277" fmla="*/ 2027488 h 6367455"/>
                <a:gd name="connsiteX6278" fmla="*/ 3687119 w 6891715"/>
                <a:gd name="connsiteY6278" fmla="*/ 2023045 h 6367455"/>
                <a:gd name="connsiteX6279" fmla="*/ 3701733 w 6891715"/>
                <a:gd name="connsiteY6279" fmla="*/ 1999556 h 6367455"/>
                <a:gd name="connsiteX6280" fmla="*/ 3716665 w 6891715"/>
                <a:gd name="connsiteY6280" fmla="*/ 1992256 h 6367455"/>
                <a:gd name="connsiteX6281" fmla="*/ 3702686 w 6891715"/>
                <a:gd name="connsiteY6281" fmla="*/ 1976706 h 6367455"/>
                <a:gd name="connsiteX6282" fmla="*/ 3709676 w 6891715"/>
                <a:gd name="connsiteY6282" fmla="*/ 1961792 h 6367455"/>
                <a:gd name="connsiteX6283" fmla="*/ 3723655 w 6891715"/>
                <a:gd name="connsiteY6283" fmla="*/ 1952272 h 6367455"/>
                <a:gd name="connsiteX6284" fmla="*/ 3740493 w 6891715"/>
                <a:gd name="connsiteY6284" fmla="*/ 1964647 h 6367455"/>
                <a:gd name="connsiteX6285" fmla="*/ 3732232 w 6891715"/>
                <a:gd name="connsiteY6285" fmla="*/ 1946877 h 6367455"/>
                <a:gd name="connsiteX6286" fmla="*/ 3752248 w 6891715"/>
                <a:gd name="connsiteY6286" fmla="*/ 1956080 h 6367455"/>
                <a:gd name="connsiteX6287" fmla="*/ 3750341 w 6891715"/>
                <a:gd name="connsiteY6287" fmla="*/ 1966869 h 6367455"/>
                <a:gd name="connsiteX6288" fmla="*/ 3767815 w 6891715"/>
                <a:gd name="connsiteY6288" fmla="*/ 1951955 h 6367455"/>
                <a:gd name="connsiteX6289" fmla="*/ 3779570 w 6891715"/>
                <a:gd name="connsiteY6289" fmla="*/ 1938309 h 6367455"/>
                <a:gd name="connsiteX6290" fmla="*/ 3793231 w 6891715"/>
                <a:gd name="connsiteY6290" fmla="*/ 1933549 h 6367455"/>
                <a:gd name="connsiteX6291" fmla="*/ 3783382 w 6891715"/>
                <a:gd name="connsiteY6291" fmla="*/ 1907526 h 6367455"/>
                <a:gd name="connsiteX6292" fmla="*/ 3783382 w 6891715"/>
                <a:gd name="connsiteY6292" fmla="*/ 1889437 h 6367455"/>
                <a:gd name="connsiteX6293" fmla="*/ 3800538 w 6891715"/>
                <a:gd name="connsiteY6293" fmla="*/ 1903083 h 6367455"/>
                <a:gd name="connsiteX6294" fmla="*/ 3800220 w 6891715"/>
                <a:gd name="connsiteY6294" fmla="*/ 1880866 h 6367455"/>
                <a:gd name="connsiteX6295" fmla="*/ 3824365 w 6891715"/>
                <a:gd name="connsiteY6295" fmla="*/ 1856429 h 6367455"/>
                <a:gd name="connsiteX6296" fmla="*/ 3834849 w 6891715"/>
                <a:gd name="connsiteY6296" fmla="*/ 1857380 h 6367455"/>
                <a:gd name="connsiteX6297" fmla="*/ 3844380 w 6891715"/>
                <a:gd name="connsiteY6297" fmla="*/ 1837386 h 6367455"/>
                <a:gd name="connsiteX6298" fmla="*/ 3852958 w 6891715"/>
                <a:gd name="connsiteY6298" fmla="*/ 1834212 h 6367455"/>
                <a:gd name="connsiteX6299" fmla="*/ 3860901 w 6891715"/>
                <a:gd name="connsiteY6299" fmla="*/ 1820246 h 6367455"/>
                <a:gd name="connsiteX6300" fmla="*/ 3871702 w 6891715"/>
                <a:gd name="connsiteY6300" fmla="*/ 1820246 h 6367455"/>
                <a:gd name="connsiteX6301" fmla="*/ 3885999 w 6891715"/>
                <a:gd name="connsiteY6301" fmla="*/ 1799300 h 6367455"/>
                <a:gd name="connsiteX6302" fmla="*/ 3890447 w 6891715"/>
                <a:gd name="connsiteY6302" fmla="*/ 1772641 h 6367455"/>
                <a:gd name="connsiteX6303" fmla="*/ 3900931 w 6891715"/>
                <a:gd name="connsiteY6303" fmla="*/ 1778037 h 6367455"/>
                <a:gd name="connsiteX6304" fmla="*/ 3911097 w 6891715"/>
                <a:gd name="connsiteY6304" fmla="*/ 1757726 h 6367455"/>
                <a:gd name="connsiteX6305" fmla="*/ 3930477 w 6891715"/>
                <a:gd name="connsiteY6305" fmla="*/ 1745031 h 6367455"/>
                <a:gd name="connsiteX6306" fmla="*/ 3934289 w 6891715"/>
                <a:gd name="connsiteY6306" fmla="*/ 1728211 h 6367455"/>
                <a:gd name="connsiteX6307" fmla="*/ 3947950 w 6891715"/>
                <a:gd name="connsiteY6307" fmla="*/ 1720594 h 6367455"/>
                <a:gd name="connsiteX6308" fmla="*/ 3944773 w 6891715"/>
                <a:gd name="connsiteY6308" fmla="*/ 1706947 h 6367455"/>
                <a:gd name="connsiteX6309" fmla="*/ 3964788 w 6891715"/>
                <a:gd name="connsiteY6309" fmla="*/ 1684730 h 6367455"/>
                <a:gd name="connsiteX6310" fmla="*/ 3993699 w 6891715"/>
                <a:gd name="connsiteY6310" fmla="*/ 1633635 h 6367455"/>
                <a:gd name="connsiteX6311" fmla="*/ 4000688 w 6891715"/>
                <a:gd name="connsiteY6311" fmla="*/ 1602214 h 6367455"/>
                <a:gd name="connsiteX6312" fmla="*/ 4016891 w 6891715"/>
                <a:gd name="connsiteY6312" fmla="*/ 1605070 h 6367455"/>
                <a:gd name="connsiteX6313" fmla="*/ 4030552 w 6891715"/>
                <a:gd name="connsiteY6313" fmla="*/ 1589202 h 6367455"/>
                <a:gd name="connsiteX6314" fmla="*/ 4050885 w 6891715"/>
                <a:gd name="connsiteY6314" fmla="*/ 1586029 h 6367455"/>
                <a:gd name="connsiteX6315" fmla="*/ 4057239 w 6891715"/>
                <a:gd name="connsiteY6315" fmla="*/ 1589837 h 6367455"/>
                <a:gd name="connsiteX6316" fmla="*/ 4067723 w 6891715"/>
                <a:gd name="connsiteY6316" fmla="*/ 1608878 h 6367455"/>
                <a:gd name="connsiteX6317" fmla="*/ 4073124 w 6891715"/>
                <a:gd name="connsiteY6317" fmla="*/ 1610149 h 6367455"/>
                <a:gd name="connsiteX6318" fmla="*/ 4070900 w 6891715"/>
                <a:gd name="connsiteY6318" fmla="*/ 1601579 h 6367455"/>
                <a:gd name="connsiteX6319" fmla="*/ 4071535 w 6891715"/>
                <a:gd name="connsiteY6319" fmla="*/ 1580315 h 6367455"/>
                <a:gd name="connsiteX6320" fmla="*/ 4056603 w 6891715"/>
                <a:gd name="connsiteY6320" fmla="*/ 1562543 h 6367455"/>
                <a:gd name="connsiteX6321" fmla="*/ 4055650 w 6891715"/>
                <a:gd name="connsiteY6321" fmla="*/ 1551117 h 6367455"/>
                <a:gd name="connsiteX6322" fmla="*/ 4061051 w 6891715"/>
                <a:gd name="connsiteY6322" fmla="*/ 1549848 h 6367455"/>
                <a:gd name="connsiteX6323" fmla="*/ 4071535 w 6891715"/>
                <a:gd name="connsiteY6323" fmla="*/ 1563813 h 6367455"/>
                <a:gd name="connsiteX6324" fmla="*/ 4083290 w 6891715"/>
                <a:gd name="connsiteY6324" fmla="*/ 1563495 h 6367455"/>
                <a:gd name="connsiteX6325" fmla="*/ 4086149 w 6891715"/>
                <a:gd name="connsiteY6325" fmla="*/ 1553656 h 6367455"/>
                <a:gd name="connsiteX6326" fmla="*/ 4071217 w 6891715"/>
                <a:gd name="connsiteY6326" fmla="*/ 1530806 h 6367455"/>
                <a:gd name="connsiteX6327" fmla="*/ 4070900 w 6891715"/>
                <a:gd name="connsiteY6327" fmla="*/ 1503512 h 6367455"/>
                <a:gd name="connsiteX6328" fmla="*/ 4082655 w 6891715"/>
                <a:gd name="connsiteY6328" fmla="*/ 1489865 h 6367455"/>
                <a:gd name="connsiteX6329" fmla="*/ 4076936 w 6891715"/>
                <a:gd name="connsiteY6329" fmla="*/ 1468601 h 6367455"/>
                <a:gd name="connsiteX6330" fmla="*/ 4048343 w 6891715"/>
                <a:gd name="connsiteY6330" fmla="*/ 1449877 h 6367455"/>
                <a:gd name="connsiteX6331" fmla="*/ 4045801 w 6891715"/>
                <a:gd name="connsiteY6331" fmla="*/ 1420361 h 6367455"/>
                <a:gd name="connsiteX6332" fmla="*/ 4029916 w 6891715"/>
                <a:gd name="connsiteY6332" fmla="*/ 1417505 h 6367455"/>
                <a:gd name="connsiteX6333" fmla="*/ 4012761 w 6891715"/>
                <a:gd name="connsiteY6333" fmla="*/ 1400684 h 6367455"/>
                <a:gd name="connsiteX6334" fmla="*/ 4003865 w 6891715"/>
                <a:gd name="connsiteY6334" fmla="*/ 1361648 h 6367455"/>
                <a:gd name="connsiteX6335" fmla="*/ 3991157 w 6891715"/>
                <a:gd name="connsiteY6335" fmla="*/ 1369582 h 6367455"/>
                <a:gd name="connsiteX6336" fmla="*/ 3980038 w 6891715"/>
                <a:gd name="connsiteY6336" fmla="*/ 1379104 h 6367455"/>
                <a:gd name="connsiteX6337" fmla="*/ 3962882 w 6891715"/>
                <a:gd name="connsiteY6337" fmla="*/ 1368630 h 6367455"/>
                <a:gd name="connsiteX6338" fmla="*/ 3959387 w 6891715"/>
                <a:gd name="connsiteY6338" fmla="*/ 1359427 h 6367455"/>
                <a:gd name="connsiteX6339" fmla="*/ 3959188 w 6891715"/>
                <a:gd name="connsiteY6339" fmla="*/ 1359168 h 6367455"/>
                <a:gd name="connsiteX6340" fmla="*/ 3952201 w 6891715"/>
                <a:gd name="connsiteY6340" fmla="*/ 1362344 h 6367455"/>
                <a:gd name="connsiteX6341" fmla="*/ 3941403 w 6891715"/>
                <a:gd name="connsiteY6341" fmla="*/ 1376002 h 6367455"/>
                <a:gd name="connsiteX6342" fmla="*/ 3915044 w 6891715"/>
                <a:gd name="connsiteY6342" fmla="*/ 1360439 h 6367455"/>
                <a:gd name="connsiteX6343" fmla="*/ 3881063 w 6891715"/>
                <a:gd name="connsiteY6343" fmla="*/ 1366791 h 6367455"/>
                <a:gd name="connsiteX6344" fmla="*/ 3869312 w 6891715"/>
                <a:gd name="connsiteY6344" fmla="*/ 1362979 h 6367455"/>
                <a:gd name="connsiteX6345" fmla="*/ 3854704 w 6891715"/>
                <a:gd name="connsiteY6345" fmla="*/ 1387435 h 6367455"/>
                <a:gd name="connsiteX6346" fmla="*/ 3828344 w 6891715"/>
                <a:gd name="connsiteY6346" fmla="*/ 1376954 h 6367455"/>
                <a:gd name="connsiteX6347" fmla="*/ 3828344 w 6891715"/>
                <a:gd name="connsiteY6347" fmla="*/ 1360121 h 6367455"/>
                <a:gd name="connsiteX6348" fmla="*/ 3818817 w 6891715"/>
                <a:gd name="connsiteY6348" fmla="*/ 1354721 h 6367455"/>
                <a:gd name="connsiteX6349" fmla="*/ 3804843 w 6891715"/>
                <a:gd name="connsiteY6349" fmla="*/ 1381400 h 6367455"/>
                <a:gd name="connsiteX6350" fmla="*/ 3788964 w 6891715"/>
                <a:gd name="connsiteY6350" fmla="*/ 1355040 h 6367455"/>
                <a:gd name="connsiteX6351" fmla="*/ 3780390 w 6891715"/>
                <a:gd name="connsiteY6351" fmla="*/ 1364568 h 6367455"/>
                <a:gd name="connsiteX6352" fmla="*/ 3782930 w 6891715"/>
                <a:gd name="connsiteY6352" fmla="*/ 1385847 h 6367455"/>
                <a:gd name="connsiteX6353" fmla="*/ 3774356 w 6891715"/>
                <a:gd name="connsiteY6353" fmla="*/ 1395375 h 6367455"/>
                <a:gd name="connsiteX6354" fmla="*/ 3763240 w 6891715"/>
                <a:gd name="connsiteY6354" fmla="*/ 1413479 h 6367455"/>
                <a:gd name="connsiteX6355" fmla="*/ 3727036 w 6891715"/>
                <a:gd name="connsiteY6355" fmla="*/ 1400138 h 6367455"/>
                <a:gd name="connsiteX6356" fmla="*/ 3760064 w 6891715"/>
                <a:gd name="connsiteY6356" fmla="*/ 1424912 h 6367455"/>
                <a:gd name="connsiteX6357" fmla="*/ 3753713 w 6891715"/>
                <a:gd name="connsiteY6357" fmla="*/ 1435393 h 6367455"/>
                <a:gd name="connsiteX6358" fmla="*/ 3735611 w 6891715"/>
                <a:gd name="connsiteY6358" fmla="*/ 1437934 h 6367455"/>
                <a:gd name="connsiteX6359" fmla="*/ 3746408 w 6891715"/>
                <a:gd name="connsiteY6359" fmla="*/ 1462072 h 6367455"/>
                <a:gd name="connsiteX6360" fmla="*/ 3731800 w 6891715"/>
                <a:gd name="connsiteY6360" fmla="*/ 1465249 h 6367455"/>
                <a:gd name="connsiteX6361" fmla="*/ 3714650 w 6891715"/>
                <a:gd name="connsiteY6361" fmla="*/ 1451909 h 6367455"/>
                <a:gd name="connsiteX6362" fmla="*/ 3708616 w 6891715"/>
                <a:gd name="connsiteY6362" fmla="*/ 1472871 h 6367455"/>
                <a:gd name="connsiteX6363" fmla="*/ 3682257 w 6891715"/>
                <a:gd name="connsiteY6363" fmla="*/ 1485893 h 6367455"/>
                <a:gd name="connsiteX6364" fmla="*/ 3708934 w 6891715"/>
                <a:gd name="connsiteY6364" fmla="*/ 1518288 h 6367455"/>
                <a:gd name="connsiteX6365" fmla="*/ 3705123 w 6891715"/>
                <a:gd name="connsiteY6365" fmla="*/ 1556084 h 6367455"/>
                <a:gd name="connsiteX6366" fmla="*/ 3694643 w 6891715"/>
                <a:gd name="connsiteY6366" fmla="*/ 1561483 h 6367455"/>
                <a:gd name="connsiteX6367" fmla="*/ 3684798 w 6891715"/>
                <a:gd name="connsiteY6367" fmla="*/ 1576411 h 6367455"/>
                <a:gd name="connsiteX6368" fmla="*/ 3671459 w 6891715"/>
                <a:gd name="connsiteY6368" fmla="*/ 1575775 h 6367455"/>
                <a:gd name="connsiteX6369" fmla="*/ 3657803 w 6891715"/>
                <a:gd name="connsiteY6369" fmla="*/ 1604995 h 6367455"/>
                <a:gd name="connsiteX6370" fmla="*/ 3676223 w 6891715"/>
                <a:gd name="connsiteY6370" fmla="*/ 1623099 h 6367455"/>
                <a:gd name="connsiteX6371" fmla="*/ 3670824 w 6891715"/>
                <a:gd name="connsiteY6371" fmla="*/ 1633580 h 6367455"/>
                <a:gd name="connsiteX6372" fmla="*/ 3659074 w 6891715"/>
                <a:gd name="connsiteY6372" fmla="*/ 1627227 h 6367455"/>
                <a:gd name="connsiteX6373" fmla="*/ 3678446 w 6891715"/>
                <a:gd name="connsiteY6373" fmla="*/ 1657718 h 6367455"/>
                <a:gd name="connsiteX6374" fmla="*/ 3698771 w 6891715"/>
                <a:gd name="connsiteY6374" fmla="*/ 1661529 h 6367455"/>
                <a:gd name="connsiteX6375" fmla="*/ 3700994 w 6891715"/>
                <a:gd name="connsiteY6375" fmla="*/ 1676457 h 6367455"/>
                <a:gd name="connsiteX6376" fmla="*/ 3693372 w 6891715"/>
                <a:gd name="connsiteY6376" fmla="*/ 1683761 h 6367455"/>
                <a:gd name="connsiteX6377" fmla="*/ 3693372 w 6891715"/>
                <a:gd name="connsiteY6377" fmla="*/ 1695513 h 6367455"/>
                <a:gd name="connsiteX6378" fmla="*/ 3710522 w 6891715"/>
                <a:gd name="connsiteY6378" fmla="*/ 1688843 h 6367455"/>
                <a:gd name="connsiteX6379" fmla="*/ 3714650 w 6891715"/>
                <a:gd name="connsiteY6379" fmla="*/ 1694243 h 6367455"/>
                <a:gd name="connsiteX6380" fmla="*/ 3704488 w 6891715"/>
                <a:gd name="connsiteY6380" fmla="*/ 1702501 h 6367455"/>
                <a:gd name="connsiteX6381" fmla="*/ 3694960 w 6891715"/>
                <a:gd name="connsiteY6381" fmla="*/ 1705995 h 6367455"/>
                <a:gd name="connsiteX6382" fmla="*/ 3682257 w 6891715"/>
                <a:gd name="connsiteY6382" fmla="*/ 1708218 h 6367455"/>
                <a:gd name="connsiteX6383" fmla="*/ 3671777 w 6891715"/>
                <a:gd name="connsiteY6383" fmla="*/ 1729497 h 6367455"/>
                <a:gd name="connsiteX6384" fmla="*/ 3652087 w 6891715"/>
                <a:gd name="connsiteY6384" fmla="*/ 1779996 h 6367455"/>
                <a:gd name="connsiteX6385" fmla="*/ 3576820 w 6891715"/>
                <a:gd name="connsiteY6385" fmla="*/ 1860986 h 6367455"/>
                <a:gd name="connsiteX6386" fmla="*/ 3567928 w 6891715"/>
                <a:gd name="connsiteY6386" fmla="*/ 1845105 h 6367455"/>
                <a:gd name="connsiteX6387" fmla="*/ 3546015 w 6891715"/>
                <a:gd name="connsiteY6387" fmla="*/ 1867657 h 6367455"/>
                <a:gd name="connsiteX6388" fmla="*/ 3545062 w 6891715"/>
                <a:gd name="connsiteY6388" fmla="*/ 1887668 h 6367455"/>
                <a:gd name="connsiteX6389" fmla="*/ 3531406 w 6891715"/>
                <a:gd name="connsiteY6389" fmla="*/ 1901641 h 6367455"/>
                <a:gd name="connsiteX6390" fmla="*/ 3510128 w 6891715"/>
                <a:gd name="connsiteY6390" fmla="*/ 1879726 h 6367455"/>
                <a:gd name="connsiteX6391" fmla="*/ 3503776 w 6891715"/>
                <a:gd name="connsiteY6391" fmla="*/ 1895608 h 6367455"/>
                <a:gd name="connsiteX6392" fmla="*/ 3498377 w 6891715"/>
                <a:gd name="connsiteY6392" fmla="*/ 1891162 h 6367455"/>
                <a:gd name="connsiteX6393" fmla="*/ 3488850 w 6891715"/>
                <a:gd name="connsiteY6393" fmla="*/ 1898783 h 6367455"/>
                <a:gd name="connsiteX6394" fmla="*/ 3484086 w 6891715"/>
                <a:gd name="connsiteY6394" fmla="*/ 1927049 h 6367455"/>
                <a:gd name="connsiteX6395" fmla="*/ 3467254 w 6891715"/>
                <a:gd name="connsiteY6395" fmla="*/ 1937846 h 6367455"/>
                <a:gd name="connsiteX6396" fmla="*/ 3438672 w 6891715"/>
                <a:gd name="connsiteY6396" fmla="*/ 1937846 h 6367455"/>
                <a:gd name="connsiteX6397" fmla="*/ 3429462 w 6891715"/>
                <a:gd name="connsiteY6397" fmla="*/ 1971827 h 6367455"/>
                <a:gd name="connsiteX6398" fmla="*/ 3416759 w 6891715"/>
                <a:gd name="connsiteY6398" fmla="*/ 1980402 h 6367455"/>
                <a:gd name="connsiteX6399" fmla="*/ 3401198 w 6891715"/>
                <a:gd name="connsiteY6399" fmla="*/ 2000727 h 6367455"/>
                <a:gd name="connsiteX6400" fmla="*/ 3407549 w 6891715"/>
                <a:gd name="connsiteY6400" fmla="*/ 2019785 h 6367455"/>
                <a:gd name="connsiteX6401" fmla="*/ 3399292 w 6891715"/>
                <a:gd name="connsiteY6401" fmla="*/ 2032491 h 6367455"/>
                <a:gd name="connsiteX6402" fmla="*/ 3382460 w 6891715"/>
                <a:gd name="connsiteY6402" fmla="*/ 2026138 h 6367455"/>
                <a:gd name="connsiteX6403" fmla="*/ 3379284 w 6891715"/>
                <a:gd name="connsiteY6403" fmla="*/ 2046137 h 6367455"/>
                <a:gd name="connsiteX6404" fmla="*/ 3369757 w 6891715"/>
                <a:gd name="connsiteY6404" fmla="*/ 2047409 h 6367455"/>
                <a:gd name="connsiteX6405" fmla="*/ 3368487 w 6891715"/>
                <a:gd name="connsiteY6405" fmla="*/ 2035657 h 6367455"/>
                <a:gd name="connsiteX6406" fmla="*/ 3358959 w 6891715"/>
                <a:gd name="connsiteY6406" fmla="*/ 2035031 h 6367455"/>
                <a:gd name="connsiteX6407" fmla="*/ 3346256 w 6891715"/>
                <a:gd name="connsiteY6407" fmla="*/ 2020103 h 6367455"/>
                <a:gd name="connsiteX6408" fmla="*/ 3350702 w 6891715"/>
                <a:gd name="connsiteY6408" fmla="*/ 2042326 h 6367455"/>
                <a:gd name="connsiteX6409" fmla="*/ 3359277 w 6891715"/>
                <a:gd name="connsiteY6409" fmla="*/ 2063286 h 6367455"/>
                <a:gd name="connsiteX6410" fmla="*/ 3352290 w 6891715"/>
                <a:gd name="connsiteY6410" fmla="*/ 2095679 h 6367455"/>
                <a:gd name="connsiteX6411" fmla="*/ 3334188 w 6891715"/>
                <a:gd name="connsiteY6411" fmla="*/ 2104571 h 6367455"/>
                <a:gd name="connsiteX6412" fmla="*/ 3326248 w 6891715"/>
                <a:gd name="connsiteY6412" fmla="*/ 2118549 h 6367455"/>
                <a:gd name="connsiteX6413" fmla="*/ 3308781 w 6891715"/>
                <a:gd name="connsiteY6413" fmla="*/ 2102349 h 6367455"/>
                <a:gd name="connsiteX6414" fmla="*/ 3299572 w 6891715"/>
                <a:gd name="connsiteY6414" fmla="*/ 2113148 h 6367455"/>
                <a:gd name="connsiteX6415" fmla="*/ 3301795 w 6891715"/>
                <a:gd name="connsiteY6415" fmla="*/ 2136336 h 6367455"/>
                <a:gd name="connsiteX6416" fmla="*/ 3327201 w 6891715"/>
                <a:gd name="connsiteY6416" fmla="*/ 2150945 h 6367455"/>
                <a:gd name="connsiteX6417" fmla="*/ 3326566 w 6891715"/>
                <a:gd name="connsiteY6417" fmla="*/ 2168096 h 6367455"/>
                <a:gd name="connsiteX6418" fmla="*/ 3313863 w 6891715"/>
                <a:gd name="connsiteY6418" fmla="*/ 2182708 h 6367455"/>
                <a:gd name="connsiteX6419" fmla="*/ 3304653 w 6891715"/>
                <a:gd name="connsiteY6419" fmla="*/ 2213199 h 6367455"/>
                <a:gd name="connsiteX6420" fmla="*/ 3297349 w 6891715"/>
                <a:gd name="connsiteY6420" fmla="*/ 2224950 h 6367455"/>
                <a:gd name="connsiteX6421" fmla="*/ 3303700 w 6891715"/>
                <a:gd name="connsiteY6421" fmla="*/ 2239878 h 6367455"/>
                <a:gd name="connsiteX6422" fmla="*/ 3303700 w 6891715"/>
                <a:gd name="connsiteY6422" fmla="*/ 2260838 h 6367455"/>
                <a:gd name="connsiteX6423" fmla="*/ 3315768 w 6891715"/>
                <a:gd name="connsiteY6423" fmla="*/ 2269099 h 6367455"/>
                <a:gd name="connsiteX6424" fmla="*/ 3311640 w 6891715"/>
                <a:gd name="connsiteY6424" fmla="*/ 2280851 h 6367455"/>
                <a:gd name="connsiteX6425" fmla="*/ 3304335 w 6891715"/>
                <a:gd name="connsiteY6425" fmla="*/ 2265921 h 6367455"/>
                <a:gd name="connsiteX6426" fmla="*/ 3280834 w 6891715"/>
                <a:gd name="connsiteY6426" fmla="*/ 2265288 h 6367455"/>
                <a:gd name="connsiteX6427" fmla="*/ 3282105 w 6891715"/>
                <a:gd name="connsiteY6427" fmla="*/ 2321187 h 6367455"/>
                <a:gd name="connsiteX6428" fmla="*/ 3290044 w 6891715"/>
                <a:gd name="connsiteY6428" fmla="*/ 2339928 h 6367455"/>
                <a:gd name="connsiteX6429" fmla="*/ 3280517 w 6891715"/>
                <a:gd name="connsiteY6429" fmla="*/ 2351672 h 6367455"/>
                <a:gd name="connsiteX6430" fmla="*/ 3293538 w 6891715"/>
                <a:gd name="connsiteY6430" fmla="*/ 2394871 h 6367455"/>
                <a:gd name="connsiteX6431" fmla="*/ 3286233 w 6891715"/>
                <a:gd name="connsiteY6431" fmla="*/ 2412969 h 6367455"/>
                <a:gd name="connsiteX6432" fmla="*/ 3305606 w 6891715"/>
                <a:gd name="connsiteY6432" fmla="*/ 2448552 h 6367455"/>
                <a:gd name="connsiteX6433" fmla="*/ 3306876 w 6891715"/>
                <a:gd name="connsiteY6433" fmla="*/ 2458715 h 6367455"/>
                <a:gd name="connsiteX6434" fmla="*/ 3290044 w 6891715"/>
                <a:gd name="connsiteY6434" fmla="*/ 2459350 h 6367455"/>
                <a:gd name="connsiteX6435" fmla="*/ 3285916 w 6891715"/>
                <a:gd name="connsiteY6435" fmla="*/ 2469829 h 6367455"/>
                <a:gd name="connsiteX6436" fmla="*/ 3305923 w 6891715"/>
                <a:gd name="connsiteY6436" fmla="*/ 2474908 h 6367455"/>
                <a:gd name="connsiteX6437" fmla="*/ 3300524 w 6891715"/>
                <a:gd name="connsiteY6437" fmla="*/ 2492694 h 6367455"/>
                <a:gd name="connsiteX6438" fmla="*/ 3306241 w 6891715"/>
                <a:gd name="connsiteY6438" fmla="*/ 2501270 h 6367455"/>
                <a:gd name="connsiteX6439" fmla="*/ 3317674 w 6891715"/>
                <a:gd name="connsiteY6439" fmla="*/ 2484436 h 6367455"/>
                <a:gd name="connsiteX6440" fmla="*/ 3328154 w 6891715"/>
                <a:gd name="connsiteY6440" fmla="*/ 2477450 h 6367455"/>
                <a:gd name="connsiteX6441" fmla="*/ 3340857 w 6891715"/>
                <a:gd name="connsiteY6441" fmla="*/ 2495552 h 6367455"/>
                <a:gd name="connsiteX6442" fmla="*/ 3355783 w 6891715"/>
                <a:gd name="connsiteY6442" fmla="*/ 2490468 h 6367455"/>
                <a:gd name="connsiteX6443" fmla="*/ 3365311 w 6891715"/>
                <a:gd name="connsiteY6443" fmla="*/ 2502854 h 6367455"/>
                <a:gd name="connsiteX6444" fmla="*/ 3383413 w 6891715"/>
                <a:gd name="connsiteY6444" fmla="*/ 2519375 h 6367455"/>
                <a:gd name="connsiteX6445" fmla="*/ 3390082 w 6891715"/>
                <a:gd name="connsiteY6445" fmla="*/ 2533030 h 6367455"/>
                <a:gd name="connsiteX6446" fmla="*/ 3401833 w 6891715"/>
                <a:gd name="connsiteY6446" fmla="*/ 2529855 h 6367455"/>
                <a:gd name="connsiteX6447" fmla="*/ 3408184 w 6891715"/>
                <a:gd name="connsiteY6447" fmla="*/ 2535889 h 6367455"/>
                <a:gd name="connsiteX6448" fmla="*/ 3414536 w 6891715"/>
                <a:gd name="connsiteY6448" fmla="*/ 2547640 h 6367455"/>
                <a:gd name="connsiteX6449" fmla="*/ 3404056 w 6891715"/>
                <a:gd name="connsiteY6449" fmla="*/ 2554944 h 6367455"/>
                <a:gd name="connsiteX6450" fmla="*/ 3411360 w 6891715"/>
                <a:gd name="connsiteY6450" fmla="*/ 2563519 h 6367455"/>
                <a:gd name="connsiteX6451" fmla="*/ 3432638 w 6891715"/>
                <a:gd name="connsiteY6451" fmla="*/ 2574950 h 6367455"/>
                <a:gd name="connsiteX6452" fmla="*/ 3442483 w 6891715"/>
                <a:gd name="connsiteY6452" fmla="*/ 2593690 h 6367455"/>
                <a:gd name="connsiteX6453" fmla="*/ 3448200 w 6891715"/>
                <a:gd name="connsiteY6453" fmla="*/ 2629264 h 6367455"/>
                <a:gd name="connsiteX6454" fmla="*/ 3440895 w 6891715"/>
                <a:gd name="connsiteY6454" fmla="*/ 2640062 h 6367455"/>
                <a:gd name="connsiteX6455" fmla="*/ 3445024 w 6891715"/>
                <a:gd name="connsiteY6455" fmla="*/ 2649591 h 6367455"/>
                <a:gd name="connsiteX6456" fmla="*/ 3433591 w 6891715"/>
                <a:gd name="connsiteY6456" fmla="*/ 2663247 h 6367455"/>
                <a:gd name="connsiteX6457" fmla="*/ 3429462 w 6891715"/>
                <a:gd name="connsiteY6457" fmla="*/ 2674998 h 6367455"/>
                <a:gd name="connsiteX6458" fmla="*/ 3405326 w 6891715"/>
                <a:gd name="connsiteY6458" fmla="*/ 2690880 h 6367455"/>
                <a:gd name="connsiteX6459" fmla="*/ 3380872 w 6891715"/>
                <a:gd name="connsiteY6459" fmla="*/ 2699772 h 6367455"/>
                <a:gd name="connsiteX6460" fmla="*/ 3372615 w 6891715"/>
                <a:gd name="connsiteY6460" fmla="*/ 2697548 h 6367455"/>
                <a:gd name="connsiteX6461" fmla="*/ 3361182 w 6891715"/>
                <a:gd name="connsiteY6461" fmla="*/ 2712475 h 6367455"/>
                <a:gd name="connsiteX6462" fmla="*/ 3352290 w 6891715"/>
                <a:gd name="connsiteY6462" fmla="*/ 2706124 h 6367455"/>
                <a:gd name="connsiteX6463" fmla="*/ 3351972 w 6891715"/>
                <a:gd name="connsiteY6463" fmla="*/ 2658801 h 6367455"/>
                <a:gd name="connsiteX6464" fmla="*/ 3336093 w 6891715"/>
                <a:gd name="connsiteY6464" fmla="*/ 2656896 h 6367455"/>
                <a:gd name="connsiteX6465" fmla="*/ 3317991 w 6891715"/>
                <a:gd name="connsiteY6465" fmla="*/ 2636251 h 6367455"/>
                <a:gd name="connsiteX6466" fmla="*/ 3311640 w 6891715"/>
                <a:gd name="connsiteY6466" fmla="*/ 2649591 h 6367455"/>
                <a:gd name="connsiteX6467" fmla="*/ 3338634 w 6891715"/>
                <a:gd name="connsiteY6467" fmla="*/ 2676905 h 6367455"/>
                <a:gd name="connsiteX6468" fmla="*/ 3342763 w 6891715"/>
                <a:gd name="connsiteY6468" fmla="*/ 2698183 h 6367455"/>
                <a:gd name="connsiteX6469" fmla="*/ 3334506 w 6891715"/>
                <a:gd name="connsiteY6469" fmla="*/ 2708664 h 6367455"/>
                <a:gd name="connsiteX6470" fmla="*/ 3330377 w 6891715"/>
                <a:gd name="connsiteY6470" fmla="*/ 2702315 h 6367455"/>
                <a:gd name="connsiteX6471" fmla="*/ 3303383 w 6891715"/>
                <a:gd name="connsiteY6471" fmla="*/ 2671824 h 6367455"/>
                <a:gd name="connsiteX6472" fmla="*/ 3311322 w 6891715"/>
                <a:gd name="connsiteY6472" fmla="*/ 2696279 h 6367455"/>
                <a:gd name="connsiteX6473" fmla="*/ 3300524 w 6891715"/>
                <a:gd name="connsiteY6473" fmla="*/ 2698501 h 6367455"/>
                <a:gd name="connsiteX6474" fmla="*/ 3272577 w 6891715"/>
                <a:gd name="connsiteY6474" fmla="*/ 2674366 h 6367455"/>
                <a:gd name="connsiteX6475" fmla="*/ 3251934 w 6891715"/>
                <a:gd name="connsiteY6475" fmla="*/ 2684845 h 6367455"/>
                <a:gd name="connsiteX6476" fmla="*/ 3231609 w 6891715"/>
                <a:gd name="connsiteY6476" fmla="*/ 2677858 h 6367455"/>
                <a:gd name="connsiteX6477" fmla="*/ 3228433 w 6891715"/>
                <a:gd name="connsiteY6477" fmla="*/ 2691833 h 6367455"/>
                <a:gd name="connsiteX6478" fmla="*/ 3195405 w 6891715"/>
                <a:gd name="connsiteY6478" fmla="*/ 2684527 h 6367455"/>
                <a:gd name="connsiteX6479" fmla="*/ 3179843 w 6891715"/>
                <a:gd name="connsiteY6479" fmla="*/ 2692150 h 6367455"/>
                <a:gd name="connsiteX6480" fmla="*/ 3196993 w 6891715"/>
                <a:gd name="connsiteY6480" fmla="*/ 2705488 h 6367455"/>
                <a:gd name="connsiteX6481" fmla="*/ 3237008 w 6891715"/>
                <a:gd name="connsiteY6481" fmla="*/ 2701043 h 6367455"/>
                <a:gd name="connsiteX6482" fmla="*/ 3247488 w 6891715"/>
                <a:gd name="connsiteY6482" fmla="*/ 2695643 h 6367455"/>
                <a:gd name="connsiteX6483" fmla="*/ 3257016 w 6891715"/>
                <a:gd name="connsiteY6483" fmla="*/ 2707394 h 6367455"/>
                <a:gd name="connsiteX6484" fmla="*/ 3280517 w 6891715"/>
                <a:gd name="connsiteY6484" fmla="*/ 2717556 h 6367455"/>
                <a:gd name="connsiteX6485" fmla="*/ 3284645 w 6891715"/>
                <a:gd name="connsiteY6485" fmla="*/ 2705806 h 6367455"/>
                <a:gd name="connsiteX6486" fmla="*/ 3293220 w 6891715"/>
                <a:gd name="connsiteY6486" fmla="*/ 2720734 h 6367455"/>
                <a:gd name="connsiteX6487" fmla="*/ 3289409 w 6891715"/>
                <a:gd name="connsiteY6487" fmla="*/ 2735344 h 6367455"/>
                <a:gd name="connsiteX6488" fmla="*/ 3297666 w 6891715"/>
                <a:gd name="connsiteY6488" fmla="*/ 2743602 h 6367455"/>
                <a:gd name="connsiteX6489" fmla="*/ 3308464 w 6891715"/>
                <a:gd name="connsiteY6489" fmla="*/ 2732167 h 6367455"/>
                <a:gd name="connsiteX6490" fmla="*/ 3338952 w 6891715"/>
                <a:gd name="connsiteY6490" fmla="*/ 2737884 h 6367455"/>
                <a:gd name="connsiteX6491" fmla="*/ 3361182 w 6891715"/>
                <a:gd name="connsiteY6491" fmla="*/ 2733755 h 6367455"/>
                <a:gd name="connsiteX6492" fmla="*/ 3380237 w 6891715"/>
                <a:gd name="connsiteY6492" fmla="*/ 2723910 h 6367455"/>
                <a:gd name="connsiteX6493" fmla="*/ 3392940 w 6891715"/>
                <a:gd name="connsiteY6493" fmla="*/ 2732485 h 6367455"/>
                <a:gd name="connsiteX6494" fmla="*/ 3391035 w 6891715"/>
                <a:gd name="connsiteY6494" fmla="*/ 2745190 h 6367455"/>
                <a:gd name="connsiteX6495" fmla="*/ 3398339 w 6891715"/>
                <a:gd name="connsiteY6495" fmla="*/ 2753129 h 6367455"/>
                <a:gd name="connsiteX6496" fmla="*/ 3411360 w 6891715"/>
                <a:gd name="connsiteY6496" fmla="*/ 2767104 h 6367455"/>
                <a:gd name="connsiteX6497" fmla="*/ 3411360 w 6891715"/>
                <a:gd name="connsiteY6497" fmla="*/ 2775043 h 6367455"/>
                <a:gd name="connsiteX6498" fmla="*/ 3405009 w 6891715"/>
                <a:gd name="connsiteY6498" fmla="*/ 2786794 h 6367455"/>
                <a:gd name="connsiteX6499" fmla="*/ 3396434 w 6891715"/>
                <a:gd name="connsiteY6499" fmla="*/ 2782031 h 6367455"/>
                <a:gd name="connsiteX6500" fmla="*/ 3385954 w 6891715"/>
                <a:gd name="connsiteY6500" fmla="*/ 2773455 h 6367455"/>
                <a:gd name="connsiteX6501" fmla="*/ 3390082 w 6891715"/>
                <a:gd name="connsiteY6501" fmla="*/ 2764880 h 6367455"/>
                <a:gd name="connsiteX6502" fmla="*/ 3384366 w 6891715"/>
                <a:gd name="connsiteY6502" fmla="*/ 2753764 h 6367455"/>
                <a:gd name="connsiteX6503" fmla="*/ 3380555 w 6891715"/>
                <a:gd name="connsiteY6503" fmla="*/ 2772502 h 6367455"/>
                <a:gd name="connsiteX6504" fmla="*/ 3370075 w 6891715"/>
                <a:gd name="connsiteY6504" fmla="*/ 2775678 h 6367455"/>
                <a:gd name="connsiteX6505" fmla="*/ 3363088 w 6891715"/>
                <a:gd name="connsiteY6505" fmla="*/ 2799814 h 6367455"/>
                <a:gd name="connsiteX6506" fmla="*/ 3346891 w 6891715"/>
                <a:gd name="connsiteY6506" fmla="*/ 2801402 h 6367455"/>
                <a:gd name="connsiteX6507" fmla="*/ 3344986 w 6891715"/>
                <a:gd name="connsiteY6507" fmla="*/ 2785525 h 6367455"/>
                <a:gd name="connsiteX6508" fmla="*/ 3337046 w 6891715"/>
                <a:gd name="connsiteY6508" fmla="*/ 2777904 h 6367455"/>
                <a:gd name="connsiteX6509" fmla="*/ 3329107 w 6891715"/>
                <a:gd name="connsiteY6509" fmla="*/ 2802355 h 6367455"/>
                <a:gd name="connsiteX6510" fmla="*/ 3309099 w 6891715"/>
                <a:gd name="connsiteY6510" fmla="*/ 2823640 h 6367455"/>
                <a:gd name="connsiteX6511" fmla="*/ 3280517 w 6891715"/>
                <a:gd name="connsiteY6511" fmla="*/ 2828405 h 6367455"/>
                <a:gd name="connsiteX6512" fmla="*/ 3279882 w 6891715"/>
                <a:gd name="connsiteY6512" fmla="*/ 2844917 h 6367455"/>
                <a:gd name="connsiteX6513" fmla="*/ 3262732 w 6891715"/>
                <a:gd name="connsiteY6513" fmla="*/ 2853812 h 6367455"/>
                <a:gd name="connsiteX6514" fmla="*/ 3207473 w 6891715"/>
                <a:gd name="connsiteY6514" fmla="*/ 2844601 h 6367455"/>
                <a:gd name="connsiteX6515" fmla="*/ 3193182 w 6891715"/>
                <a:gd name="connsiteY6515" fmla="*/ 2851905 h 6367455"/>
                <a:gd name="connsiteX6516" fmla="*/ 3204615 w 6891715"/>
                <a:gd name="connsiteY6516" fmla="*/ 2865880 h 6367455"/>
                <a:gd name="connsiteX6517" fmla="*/ 3250029 w 6891715"/>
                <a:gd name="connsiteY6517" fmla="*/ 2864292 h 6367455"/>
                <a:gd name="connsiteX6518" fmla="*/ 3257968 w 6891715"/>
                <a:gd name="connsiteY6518" fmla="*/ 2884298 h 6367455"/>
                <a:gd name="connsiteX6519" fmla="*/ 3247171 w 6891715"/>
                <a:gd name="connsiteY6519" fmla="*/ 2891602 h 6367455"/>
                <a:gd name="connsiteX6520" fmla="*/ 3222717 w 6891715"/>
                <a:gd name="connsiteY6520" fmla="*/ 2881440 h 6367455"/>
                <a:gd name="connsiteX6521" fmla="*/ 3221764 w 6891715"/>
                <a:gd name="connsiteY6521" fmla="*/ 2888744 h 6367455"/>
                <a:gd name="connsiteX6522" fmla="*/ 3210014 w 6891715"/>
                <a:gd name="connsiteY6522" fmla="*/ 2894461 h 6367455"/>
                <a:gd name="connsiteX6523" fmla="*/ 3195087 w 6891715"/>
                <a:gd name="connsiteY6523" fmla="*/ 2897319 h 6367455"/>
                <a:gd name="connsiteX6524" fmla="*/ 3184607 w 6891715"/>
                <a:gd name="connsiteY6524" fmla="*/ 2891602 h 6367455"/>
                <a:gd name="connsiteX6525" fmla="*/ 3176032 w 6891715"/>
                <a:gd name="connsiteY6525" fmla="*/ 2895731 h 6367455"/>
                <a:gd name="connsiteX6526" fmla="*/ 3178891 w 6891715"/>
                <a:gd name="connsiteY6526" fmla="*/ 2903354 h 6367455"/>
                <a:gd name="connsiteX6527" fmla="*/ 3189053 w 6891715"/>
                <a:gd name="connsiteY6527" fmla="*/ 2912884 h 6367455"/>
                <a:gd name="connsiteX6528" fmla="*/ 3200169 w 6891715"/>
                <a:gd name="connsiteY6528" fmla="*/ 2910024 h 6367455"/>
                <a:gd name="connsiteX6529" fmla="*/ 3207155 w 6891715"/>
                <a:gd name="connsiteY6529" fmla="*/ 2911295 h 6367455"/>
                <a:gd name="connsiteX6530" fmla="*/ 3213507 w 6891715"/>
                <a:gd name="connsiteY6530" fmla="*/ 2921142 h 6367455"/>
                <a:gd name="connsiteX6531" fmla="*/ 3219541 w 6891715"/>
                <a:gd name="connsiteY6531" fmla="*/ 2924316 h 6367455"/>
                <a:gd name="connsiteX6532" fmla="*/ 3223034 w 6891715"/>
                <a:gd name="connsiteY6532" fmla="*/ 2920189 h 6367455"/>
                <a:gd name="connsiteX6533" fmla="*/ 3219859 w 6891715"/>
                <a:gd name="connsiteY6533" fmla="*/ 2909707 h 6367455"/>
                <a:gd name="connsiteX6534" fmla="*/ 3216048 w 6891715"/>
                <a:gd name="connsiteY6534" fmla="*/ 2903038 h 6367455"/>
                <a:gd name="connsiteX6535" fmla="*/ 3221447 w 6891715"/>
                <a:gd name="connsiteY6535" fmla="*/ 2895731 h 6367455"/>
                <a:gd name="connsiteX6536" fmla="*/ 3221764 w 6891715"/>
                <a:gd name="connsiteY6536" fmla="*/ 2888744 h 6367455"/>
                <a:gd name="connsiteX6537" fmla="*/ 3253840 w 6891715"/>
                <a:gd name="connsiteY6537" fmla="*/ 2909707 h 6367455"/>
                <a:gd name="connsiteX6538" fmla="*/ 3257016 w 6891715"/>
                <a:gd name="connsiteY6538" fmla="*/ 2929395 h 6367455"/>
                <a:gd name="connsiteX6539" fmla="*/ 3243360 w 6891715"/>
                <a:gd name="connsiteY6539" fmla="*/ 2931935 h 6367455"/>
                <a:gd name="connsiteX6540" fmla="*/ 3250982 w 6891715"/>
                <a:gd name="connsiteY6540" fmla="*/ 2947504 h 6367455"/>
                <a:gd name="connsiteX6541" fmla="*/ 3239549 w 6891715"/>
                <a:gd name="connsiteY6541" fmla="*/ 2962430 h 6367455"/>
                <a:gd name="connsiteX6542" fmla="*/ 3252252 w 6891715"/>
                <a:gd name="connsiteY6542" fmla="*/ 2975770 h 6367455"/>
                <a:gd name="connsiteX6543" fmla="*/ 3240819 w 6891715"/>
                <a:gd name="connsiteY6543" fmla="*/ 2987839 h 6367455"/>
                <a:gd name="connsiteX6544" fmla="*/ 3227163 w 6891715"/>
                <a:gd name="connsiteY6544" fmla="*/ 2976087 h 6367455"/>
                <a:gd name="connsiteX6545" fmla="*/ 3220811 w 6891715"/>
                <a:gd name="connsiteY6545" fmla="*/ 2995144 h 6367455"/>
                <a:gd name="connsiteX6546" fmla="*/ 3241772 w 6891715"/>
                <a:gd name="connsiteY6546" fmla="*/ 3009753 h 6367455"/>
                <a:gd name="connsiteX6547" fmla="*/ 3246536 w 6891715"/>
                <a:gd name="connsiteY6547" fmla="*/ 3023727 h 6367455"/>
                <a:gd name="connsiteX6548" fmla="*/ 3232562 w 6891715"/>
                <a:gd name="connsiteY6548" fmla="*/ 3038337 h 6367455"/>
                <a:gd name="connsiteX6549" fmla="*/ 3243360 w 6891715"/>
                <a:gd name="connsiteY6549" fmla="*/ 3047547 h 6367455"/>
                <a:gd name="connsiteX6550" fmla="*/ 3242725 w 6891715"/>
                <a:gd name="connsiteY6550" fmla="*/ 3067873 h 6367455"/>
                <a:gd name="connsiteX6551" fmla="*/ 3223352 w 6891715"/>
                <a:gd name="connsiteY6551" fmla="*/ 3086930 h 6367455"/>
                <a:gd name="connsiteX6552" fmla="*/ 3222717 w 6891715"/>
                <a:gd name="connsiteY6552" fmla="*/ 3101857 h 6367455"/>
                <a:gd name="connsiteX6553" fmla="*/ 3229069 w 6891715"/>
                <a:gd name="connsiteY6553" fmla="*/ 3125994 h 6367455"/>
                <a:gd name="connsiteX6554" fmla="*/ 3217953 w 6891715"/>
                <a:gd name="connsiteY6554" fmla="*/ 3149179 h 6367455"/>
                <a:gd name="connsiteX6555" fmla="*/ 3218271 w 6891715"/>
                <a:gd name="connsiteY6555" fmla="*/ 3179668 h 6367455"/>
                <a:gd name="connsiteX6556" fmla="*/ 3203662 w 6891715"/>
                <a:gd name="connsiteY6556" fmla="*/ 3231756 h 6367455"/>
                <a:gd name="connsiteX6557" fmla="*/ 3173492 w 6891715"/>
                <a:gd name="connsiteY6557" fmla="*/ 3297185 h 6367455"/>
                <a:gd name="connsiteX6558" fmla="*/ 3148085 w 6891715"/>
                <a:gd name="connsiteY6558" fmla="*/ 3285752 h 6367455"/>
                <a:gd name="connsiteX6559" fmla="*/ 3114422 w 6891715"/>
                <a:gd name="connsiteY6559" fmla="*/ 3290515 h 6367455"/>
                <a:gd name="connsiteX6560" fmla="*/ 3104577 w 6891715"/>
                <a:gd name="connsiteY6560" fmla="*/ 3278763 h 6367455"/>
                <a:gd name="connsiteX6561" fmla="*/ 3065832 w 6891715"/>
                <a:gd name="connsiteY6561" fmla="*/ 3286386 h 6367455"/>
                <a:gd name="connsiteX6562" fmla="*/ 3055352 w 6891715"/>
                <a:gd name="connsiteY6562" fmla="*/ 3310842 h 6367455"/>
                <a:gd name="connsiteX6563" fmla="*/ 3036297 w 6891715"/>
                <a:gd name="connsiteY6563" fmla="*/ 3305761 h 6367455"/>
                <a:gd name="connsiteX6564" fmla="*/ 3032168 w 6891715"/>
                <a:gd name="connsiteY6564" fmla="*/ 3332122 h 6367455"/>
                <a:gd name="connsiteX6565" fmla="*/ 3008985 w 6891715"/>
                <a:gd name="connsiteY6565" fmla="*/ 3359754 h 6367455"/>
                <a:gd name="connsiteX6566" fmla="*/ 3025499 w 6891715"/>
                <a:gd name="connsiteY6566" fmla="*/ 3391193 h 6367455"/>
                <a:gd name="connsiteX6567" fmla="*/ 3022641 w 6891715"/>
                <a:gd name="connsiteY6567" fmla="*/ 3416601 h 6367455"/>
                <a:gd name="connsiteX6568" fmla="*/ 3009620 w 6891715"/>
                <a:gd name="connsiteY6568" fmla="*/ 3418824 h 6367455"/>
                <a:gd name="connsiteX6569" fmla="*/ 2977862 w 6891715"/>
                <a:gd name="connsiteY6569" fmla="*/ 3411837 h 6367455"/>
                <a:gd name="connsiteX6570" fmla="*/ 2930542 w 6891715"/>
                <a:gd name="connsiteY6570" fmla="*/ 3432164 h 6367455"/>
                <a:gd name="connsiteX6571" fmla="*/ 2918792 w 6891715"/>
                <a:gd name="connsiteY6571" fmla="*/ 3423906 h 6367455"/>
                <a:gd name="connsiteX6572" fmla="*/ 2882588 w 6891715"/>
                <a:gd name="connsiteY6572" fmla="*/ 3426447 h 6367455"/>
                <a:gd name="connsiteX6573" fmla="*/ 2883858 w 6891715"/>
                <a:gd name="connsiteY6573" fmla="*/ 3408344 h 6367455"/>
                <a:gd name="connsiteX6574" fmla="*/ 2899419 w 6891715"/>
                <a:gd name="connsiteY6574" fmla="*/ 3403897 h 6367455"/>
                <a:gd name="connsiteX6575" fmla="*/ 2893068 w 6891715"/>
                <a:gd name="connsiteY6575" fmla="*/ 3392463 h 6367455"/>
                <a:gd name="connsiteX6576" fmla="*/ 2903230 w 6891715"/>
                <a:gd name="connsiteY6576" fmla="*/ 3368330 h 6367455"/>
                <a:gd name="connsiteX6577" fmla="*/ 2852100 w 6891715"/>
                <a:gd name="connsiteY6577" fmla="*/ 3293691 h 6367455"/>
                <a:gd name="connsiteX6578" fmla="*/ 2857181 w 6891715"/>
                <a:gd name="connsiteY6578" fmla="*/ 3281306 h 6367455"/>
                <a:gd name="connsiteX6579" fmla="*/ 2867979 w 6891715"/>
                <a:gd name="connsiteY6579" fmla="*/ 3290515 h 6367455"/>
                <a:gd name="connsiteX6580" fmla="*/ 2875283 w 6891715"/>
                <a:gd name="connsiteY6580" fmla="*/ 3289244 h 6367455"/>
                <a:gd name="connsiteX6581" fmla="*/ 2882270 w 6891715"/>
                <a:gd name="connsiteY6581" fmla="*/ 3276541 h 6367455"/>
                <a:gd name="connsiteX6582" fmla="*/ 2867661 w 6891715"/>
                <a:gd name="connsiteY6582" fmla="*/ 3252402 h 6367455"/>
                <a:gd name="connsiteX6583" fmla="*/ 2867661 w 6891715"/>
                <a:gd name="connsiteY6583" fmla="*/ 3241921 h 6367455"/>
                <a:gd name="connsiteX6584" fmla="*/ 2890527 w 6891715"/>
                <a:gd name="connsiteY6584" fmla="*/ 3243826 h 6367455"/>
                <a:gd name="connsiteX6585" fmla="*/ 2892750 w 6891715"/>
                <a:gd name="connsiteY6585" fmla="*/ 3222863 h 6367455"/>
                <a:gd name="connsiteX6586" fmla="*/ 2821930 w 6891715"/>
                <a:gd name="connsiteY6586" fmla="*/ 3147590 h 6367455"/>
                <a:gd name="connsiteX6587" fmla="*/ 2812084 w 6891715"/>
                <a:gd name="connsiteY6587" fmla="*/ 3089788 h 6367455"/>
                <a:gd name="connsiteX6588" fmla="*/ 2795888 w 6891715"/>
                <a:gd name="connsiteY6588" fmla="*/ 3080260 h 6367455"/>
                <a:gd name="connsiteX6589" fmla="*/ 2787313 w 6891715"/>
                <a:gd name="connsiteY6589" fmla="*/ 3042465 h 6367455"/>
                <a:gd name="connsiteX6590" fmla="*/ 2772387 w 6891715"/>
                <a:gd name="connsiteY6590" fmla="*/ 3022457 h 6367455"/>
                <a:gd name="connsiteX6591" fmla="*/ 2790171 w 6891715"/>
                <a:gd name="connsiteY6591" fmla="*/ 3018328 h 6367455"/>
                <a:gd name="connsiteX6592" fmla="*/ 2793347 w 6891715"/>
                <a:gd name="connsiteY6592" fmla="*/ 3008801 h 6367455"/>
                <a:gd name="connsiteX6593" fmla="*/ 2779374 w 6891715"/>
                <a:gd name="connsiteY6593" fmla="*/ 2996097 h 6367455"/>
                <a:gd name="connsiteX6594" fmla="*/ 2775245 w 6891715"/>
                <a:gd name="connsiteY6594" fmla="*/ 2979263 h 6367455"/>
                <a:gd name="connsiteX6595" fmla="*/ 2779056 w 6891715"/>
                <a:gd name="connsiteY6595" fmla="*/ 2969736 h 6367455"/>
                <a:gd name="connsiteX6596" fmla="*/ 2779056 w 6891715"/>
                <a:gd name="connsiteY6596" fmla="*/ 2956077 h 6367455"/>
                <a:gd name="connsiteX6597" fmla="*/ 2768576 w 6891715"/>
                <a:gd name="connsiteY6597" fmla="*/ 2951632 h 6367455"/>
                <a:gd name="connsiteX6598" fmla="*/ 2756825 w 6891715"/>
                <a:gd name="connsiteY6598" fmla="*/ 2957348 h 6367455"/>
                <a:gd name="connsiteX6599" fmla="*/ 2739676 w 6891715"/>
                <a:gd name="connsiteY6599" fmla="*/ 2952267 h 6367455"/>
                <a:gd name="connsiteX6600" fmla="*/ 2741899 w 6891715"/>
                <a:gd name="connsiteY6600" fmla="*/ 2941467 h 6367455"/>
                <a:gd name="connsiteX6601" fmla="*/ 2779691 w 6891715"/>
                <a:gd name="connsiteY6601" fmla="*/ 2919236 h 6367455"/>
                <a:gd name="connsiteX6602" fmla="*/ 2763812 w 6891715"/>
                <a:gd name="connsiteY6602" fmla="*/ 2902720 h 6367455"/>
                <a:gd name="connsiteX6603" fmla="*/ 2759684 w 6891715"/>
                <a:gd name="connsiteY6603" fmla="*/ 2902720 h 6367455"/>
                <a:gd name="connsiteX6604" fmla="*/ 2756190 w 6891715"/>
                <a:gd name="connsiteY6604" fmla="*/ 2903038 h 6367455"/>
                <a:gd name="connsiteX6605" fmla="*/ 2753332 w 6891715"/>
                <a:gd name="connsiteY6605" fmla="*/ 2903672 h 6367455"/>
                <a:gd name="connsiteX6606" fmla="*/ 2752379 w 6891715"/>
                <a:gd name="connsiteY6606" fmla="*/ 2903989 h 6367455"/>
                <a:gd name="connsiteX6607" fmla="*/ 2752062 w 6891715"/>
                <a:gd name="connsiteY6607" fmla="*/ 2904623 h 6367455"/>
                <a:gd name="connsiteX6608" fmla="*/ 2751426 w 6891715"/>
                <a:gd name="connsiteY6608" fmla="*/ 2906529 h 6367455"/>
                <a:gd name="connsiteX6609" fmla="*/ 2751109 w 6891715"/>
                <a:gd name="connsiteY6609" fmla="*/ 2909072 h 6367455"/>
                <a:gd name="connsiteX6610" fmla="*/ 2751109 w 6891715"/>
                <a:gd name="connsiteY6610" fmla="*/ 2911930 h 6367455"/>
                <a:gd name="connsiteX6611" fmla="*/ 2751109 w 6891715"/>
                <a:gd name="connsiteY6611" fmla="*/ 2917011 h 6367455"/>
                <a:gd name="connsiteX6612" fmla="*/ 2751109 w 6891715"/>
                <a:gd name="connsiteY6612" fmla="*/ 2919236 h 6367455"/>
                <a:gd name="connsiteX6613" fmla="*/ 2745710 w 6891715"/>
                <a:gd name="connsiteY6613" fmla="*/ 2915423 h 6367455"/>
                <a:gd name="connsiteX6614" fmla="*/ 2746980 w 6891715"/>
                <a:gd name="connsiteY6614" fmla="*/ 2898272 h 6367455"/>
                <a:gd name="connsiteX6615" fmla="*/ 2733642 w 6891715"/>
                <a:gd name="connsiteY6615" fmla="*/ 2887156 h 6367455"/>
                <a:gd name="connsiteX6616" fmla="*/ 2729513 w 6891715"/>
                <a:gd name="connsiteY6616" fmla="*/ 2872231 h 6367455"/>
                <a:gd name="connsiteX6617" fmla="*/ 2720621 w 6891715"/>
                <a:gd name="connsiteY6617" fmla="*/ 2826815 h 6367455"/>
                <a:gd name="connsiteX6618" fmla="*/ 2717763 w 6891715"/>
                <a:gd name="connsiteY6618" fmla="*/ 2769962 h 6367455"/>
                <a:gd name="connsiteX6619" fmla="*/ 2718432 w 6891715"/>
                <a:gd name="connsiteY6619" fmla="*/ 2770111 h 6367455"/>
                <a:gd name="connsiteX6620" fmla="*/ 2705803 w 6891715"/>
                <a:gd name="connsiteY6620" fmla="*/ 2755583 h 6367455"/>
                <a:gd name="connsiteX6621" fmla="*/ 2681365 w 6891715"/>
                <a:gd name="connsiteY6621" fmla="*/ 2751773 h 6367455"/>
                <a:gd name="connsiteX6622" fmla="*/ 2680413 w 6891715"/>
                <a:gd name="connsiteY6622" fmla="*/ 2744153 h 6367455"/>
                <a:gd name="connsiteX6623" fmla="*/ 2666449 w 6891715"/>
                <a:gd name="connsiteY6623" fmla="*/ 2735898 h 6367455"/>
                <a:gd name="connsiteX6624" fmla="*/ 2677874 w 6891715"/>
                <a:gd name="connsiteY6624" fmla="*/ 2696847 h 6367455"/>
                <a:gd name="connsiteX6625" fmla="*/ 2668353 w 6891715"/>
                <a:gd name="connsiteY6625" fmla="*/ 2675893 h 6367455"/>
                <a:gd name="connsiteX6626" fmla="*/ 2668988 w 6891715"/>
                <a:gd name="connsiteY6626" fmla="*/ 2646365 h 6367455"/>
                <a:gd name="connsiteX6627" fmla="*/ 2675335 w 6891715"/>
                <a:gd name="connsiteY6627" fmla="*/ 2662240 h 6367455"/>
                <a:gd name="connsiteX6628" fmla="*/ 2678509 w 6891715"/>
                <a:gd name="connsiteY6628" fmla="*/ 2640968 h 6367455"/>
                <a:gd name="connsiteX6629" fmla="*/ 2676288 w 6891715"/>
                <a:gd name="connsiteY6629" fmla="*/ 2617791 h 6367455"/>
                <a:gd name="connsiteX6630" fmla="*/ 2655976 w 6891715"/>
                <a:gd name="connsiteY6630" fmla="*/ 2621282 h 6367455"/>
                <a:gd name="connsiteX6631" fmla="*/ 2646771 w 6891715"/>
                <a:gd name="connsiteY6631" fmla="*/ 2635889 h 6367455"/>
                <a:gd name="connsiteX6632" fmla="*/ 2659784 w 6891715"/>
                <a:gd name="connsiteY6632" fmla="*/ 2674939 h 6367455"/>
                <a:gd name="connsiteX6633" fmla="*/ 2657879 w 6891715"/>
                <a:gd name="connsiteY6633" fmla="*/ 2686687 h 6367455"/>
                <a:gd name="connsiteX6634" fmla="*/ 2649310 w 6891715"/>
                <a:gd name="connsiteY6634" fmla="*/ 2693036 h 6367455"/>
                <a:gd name="connsiteX6635" fmla="*/ 2646136 w 6891715"/>
                <a:gd name="connsiteY6635" fmla="*/ 2672717 h 6367455"/>
                <a:gd name="connsiteX6636" fmla="*/ 2642962 w 6891715"/>
                <a:gd name="connsiteY6636" fmla="*/ 2665414 h 6367455"/>
                <a:gd name="connsiteX6637" fmla="*/ 2643597 w 6891715"/>
                <a:gd name="connsiteY6637" fmla="*/ 2657159 h 6367455"/>
                <a:gd name="connsiteX6638" fmla="*/ 2631854 w 6891715"/>
                <a:gd name="connsiteY6638" fmla="*/ 2658430 h 6367455"/>
                <a:gd name="connsiteX6639" fmla="*/ 2637567 w 6891715"/>
                <a:gd name="connsiteY6639" fmla="*/ 2679067 h 6367455"/>
                <a:gd name="connsiteX6640" fmla="*/ 2632489 w 6891715"/>
                <a:gd name="connsiteY6640" fmla="*/ 2705737 h 6367455"/>
                <a:gd name="connsiteX6641" fmla="*/ 2650579 w 6891715"/>
                <a:gd name="connsiteY6641" fmla="*/ 2720341 h 6367455"/>
                <a:gd name="connsiteX6642" fmla="*/ 2647722 w 6891715"/>
                <a:gd name="connsiteY6642" fmla="*/ 2746693 h 6367455"/>
                <a:gd name="connsiteX6643" fmla="*/ 2636298 w 6891715"/>
                <a:gd name="connsiteY6643" fmla="*/ 2747963 h 6367455"/>
                <a:gd name="connsiteX6644" fmla="*/ 2633124 w 6891715"/>
                <a:gd name="connsiteY6644" fmla="*/ 2773998 h 6367455"/>
                <a:gd name="connsiteX6645" fmla="*/ 2623920 w 6891715"/>
                <a:gd name="connsiteY6645" fmla="*/ 2784475 h 6367455"/>
                <a:gd name="connsiteX6646" fmla="*/ 2600434 w 6891715"/>
                <a:gd name="connsiteY6646" fmla="*/ 2781934 h 6367455"/>
                <a:gd name="connsiteX6647" fmla="*/ 2586787 w 6891715"/>
                <a:gd name="connsiteY6647" fmla="*/ 2789236 h 6367455"/>
                <a:gd name="connsiteX6648" fmla="*/ 2571870 w 6891715"/>
                <a:gd name="connsiteY6648" fmla="*/ 2774633 h 6367455"/>
                <a:gd name="connsiteX6649" fmla="*/ 2577583 w 6891715"/>
                <a:gd name="connsiteY6649" fmla="*/ 2799714 h 6367455"/>
                <a:gd name="connsiteX6650" fmla="*/ 2549970 w 6891715"/>
                <a:gd name="connsiteY6650" fmla="*/ 2818130 h 6367455"/>
                <a:gd name="connsiteX6651" fmla="*/ 2544893 w 6891715"/>
                <a:gd name="connsiteY6651" fmla="*/ 2839084 h 6367455"/>
                <a:gd name="connsiteX6652" fmla="*/ 2529023 w 6891715"/>
                <a:gd name="connsiteY6652" fmla="*/ 2837179 h 6367455"/>
                <a:gd name="connsiteX6653" fmla="*/ 2524898 w 6891715"/>
                <a:gd name="connsiteY6653" fmla="*/ 2843846 h 6367455"/>
                <a:gd name="connsiteX6654" fmla="*/ 2536322 w 6891715"/>
                <a:gd name="connsiteY6654" fmla="*/ 2852736 h 6367455"/>
                <a:gd name="connsiteX6655" fmla="*/ 2528389 w 6891715"/>
                <a:gd name="connsiteY6655" fmla="*/ 2862578 h 6367455"/>
                <a:gd name="connsiteX6656" fmla="*/ 2517598 w 6891715"/>
                <a:gd name="connsiteY6656" fmla="*/ 2864483 h 6367455"/>
                <a:gd name="connsiteX6657" fmla="*/ 2509981 w 6891715"/>
                <a:gd name="connsiteY6657" fmla="*/ 2866389 h 6367455"/>
                <a:gd name="connsiteX6658" fmla="*/ 2506807 w 6891715"/>
                <a:gd name="connsiteY6658" fmla="*/ 2867023 h 6367455"/>
                <a:gd name="connsiteX6659" fmla="*/ 2504903 w 6891715"/>
                <a:gd name="connsiteY6659" fmla="*/ 2867975 h 6367455"/>
                <a:gd name="connsiteX6660" fmla="*/ 2504268 w 6891715"/>
                <a:gd name="connsiteY6660" fmla="*/ 2868928 h 6367455"/>
                <a:gd name="connsiteX6661" fmla="*/ 2503952 w 6891715"/>
                <a:gd name="connsiteY6661" fmla="*/ 2869563 h 6367455"/>
                <a:gd name="connsiteX6662" fmla="*/ 2502999 w 6891715"/>
                <a:gd name="connsiteY6662" fmla="*/ 2872103 h 6367455"/>
                <a:gd name="connsiteX6663" fmla="*/ 2501730 w 6891715"/>
                <a:gd name="connsiteY6663" fmla="*/ 2875277 h 6367455"/>
                <a:gd name="connsiteX6664" fmla="*/ 2500777 w 6891715"/>
                <a:gd name="connsiteY6664" fmla="*/ 2879088 h 6367455"/>
                <a:gd name="connsiteX6665" fmla="*/ 2499190 w 6891715"/>
                <a:gd name="connsiteY6665" fmla="*/ 2885437 h 6367455"/>
                <a:gd name="connsiteX6666" fmla="*/ 2498873 w 6891715"/>
                <a:gd name="connsiteY6666" fmla="*/ 2888295 h 6367455"/>
                <a:gd name="connsiteX6667" fmla="*/ 2479196 w 6891715"/>
                <a:gd name="connsiteY6667" fmla="*/ 2919092 h 6367455"/>
                <a:gd name="connsiteX6668" fmla="*/ 2452536 w 6891715"/>
                <a:gd name="connsiteY6668" fmla="*/ 2925442 h 6367455"/>
                <a:gd name="connsiteX6669" fmla="*/ 2434445 w 6891715"/>
                <a:gd name="connsiteY6669" fmla="*/ 2941316 h 6367455"/>
                <a:gd name="connsiteX6670" fmla="*/ 2412546 w 6891715"/>
                <a:gd name="connsiteY6670" fmla="*/ 2943856 h 6367455"/>
                <a:gd name="connsiteX6671" fmla="*/ 2406199 w 6891715"/>
                <a:gd name="connsiteY6671" fmla="*/ 2961954 h 6367455"/>
                <a:gd name="connsiteX6672" fmla="*/ 2358910 w 6891715"/>
                <a:gd name="connsiteY6672" fmla="*/ 2965446 h 6367455"/>
                <a:gd name="connsiteX6673" fmla="*/ 2325902 w 6891715"/>
                <a:gd name="connsiteY6673" fmla="*/ 2956239 h 6367455"/>
                <a:gd name="connsiteX6674" fmla="*/ 2291942 w 6891715"/>
                <a:gd name="connsiteY6674" fmla="*/ 2950206 h 6367455"/>
                <a:gd name="connsiteX6675" fmla="*/ 2297020 w 6891715"/>
                <a:gd name="connsiteY6675" fmla="*/ 2924807 h 6367455"/>
                <a:gd name="connsiteX6676" fmla="*/ 2267822 w 6891715"/>
                <a:gd name="connsiteY6676" fmla="*/ 2929252 h 6367455"/>
                <a:gd name="connsiteX6677" fmla="*/ 2226879 w 6891715"/>
                <a:gd name="connsiteY6677" fmla="*/ 2886389 h 6367455"/>
                <a:gd name="connsiteX6678" fmla="*/ 2197364 w 6891715"/>
                <a:gd name="connsiteY6678" fmla="*/ 2883216 h 6367455"/>
                <a:gd name="connsiteX6679" fmla="*/ 2191016 w 6891715"/>
                <a:gd name="connsiteY6679" fmla="*/ 2862578 h 6367455"/>
                <a:gd name="connsiteX6680" fmla="*/ 2178955 w 6891715"/>
                <a:gd name="connsiteY6680" fmla="*/ 2853371 h 6367455"/>
                <a:gd name="connsiteX6681" fmla="*/ 2188477 w 6891715"/>
                <a:gd name="connsiteY6681" fmla="*/ 2836226 h 6367455"/>
                <a:gd name="connsiteX6682" fmla="*/ 2197681 w 6891715"/>
                <a:gd name="connsiteY6682" fmla="*/ 2806700 h 6367455"/>
                <a:gd name="connsiteX6683" fmla="*/ 2216723 w 6891715"/>
                <a:gd name="connsiteY6683" fmla="*/ 2820034 h 6367455"/>
                <a:gd name="connsiteX6684" fmla="*/ 2224022 w 6891715"/>
                <a:gd name="connsiteY6684" fmla="*/ 2809240 h 6367455"/>
                <a:gd name="connsiteX6685" fmla="*/ 2253857 w 6891715"/>
                <a:gd name="connsiteY6685" fmla="*/ 2822891 h 6367455"/>
                <a:gd name="connsiteX6686" fmla="*/ 2244334 w 6891715"/>
                <a:gd name="connsiteY6686" fmla="*/ 2811462 h 6367455"/>
                <a:gd name="connsiteX6687" fmla="*/ 2243066 w 6891715"/>
                <a:gd name="connsiteY6687" fmla="*/ 2799714 h 6367455"/>
                <a:gd name="connsiteX6688" fmla="*/ 2283373 w 6891715"/>
                <a:gd name="connsiteY6688" fmla="*/ 2782569 h 6367455"/>
                <a:gd name="connsiteX6689" fmla="*/ 2235450 w 6891715"/>
                <a:gd name="connsiteY6689" fmla="*/ 2793365 h 6367455"/>
                <a:gd name="connsiteX6690" fmla="*/ 2224976 w 6891715"/>
                <a:gd name="connsiteY6690" fmla="*/ 2773679 h 6367455"/>
                <a:gd name="connsiteX6691" fmla="*/ 2235132 w 6891715"/>
                <a:gd name="connsiteY6691" fmla="*/ 2752408 h 6367455"/>
                <a:gd name="connsiteX6692" fmla="*/ 2251001 w 6891715"/>
                <a:gd name="connsiteY6692" fmla="*/ 2748280 h 6367455"/>
                <a:gd name="connsiteX6693" fmla="*/ 2258618 w 6891715"/>
                <a:gd name="connsiteY6693" fmla="*/ 2737486 h 6367455"/>
                <a:gd name="connsiteX6694" fmla="*/ 2242432 w 6891715"/>
                <a:gd name="connsiteY6694" fmla="*/ 2730184 h 6367455"/>
                <a:gd name="connsiteX6695" fmla="*/ 2245287 w 6891715"/>
                <a:gd name="connsiteY6695" fmla="*/ 2720658 h 6367455"/>
                <a:gd name="connsiteX6696" fmla="*/ 2261156 w 6891715"/>
                <a:gd name="connsiteY6696" fmla="*/ 2707958 h 6367455"/>
                <a:gd name="connsiteX6697" fmla="*/ 2261156 w 6891715"/>
                <a:gd name="connsiteY6697" fmla="*/ 2703514 h 6367455"/>
                <a:gd name="connsiteX6698" fmla="*/ 2245287 w 6891715"/>
                <a:gd name="connsiteY6698" fmla="*/ 2694307 h 6367455"/>
                <a:gd name="connsiteX6699" fmla="*/ 2232909 w 6891715"/>
                <a:gd name="connsiteY6699" fmla="*/ 2720024 h 6367455"/>
                <a:gd name="connsiteX6700" fmla="*/ 2214502 w 6891715"/>
                <a:gd name="connsiteY6700" fmla="*/ 2707641 h 6367455"/>
                <a:gd name="connsiteX6701" fmla="*/ 2211646 w 6891715"/>
                <a:gd name="connsiteY6701" fmla="*/ 2733675 h 6367455"/>
                <a:gd name="connsiteX6702" fmla="*/ 2197998 w 6891715"/>
                <a:gd name="connsiteY6702" fmla="*/ 2725421 h 6367455"/>
                <a:gd name="connsiteX6703" fmla="*/ 2197046 w 6891715"/>
                <a:gd name="connsiteY6703" fmla="*/ 2711768 h 6367455"/>
                <a:gd name="connsiteX6704" fmla="*/ 2191333 w 6891715"/>
                <a:gd name="connsiteY6704" fmla="*/ 2703196 h 6367455"/>
                <a:gd name="connsiteX6705" fmla="*/ 2204980 w 6891715"/>
                <a:gd name="connsiteY6705" fmla="*/ 2676845 h 6367455"/>
                <a:gd name="connsiteX6706" fmla="*/ 2223072 w 6891715"/>
                <a:gd name="connsiteY6706" fmla="*/ 2685099 h 6367455"/>
                <a:gd name="connsiteX6707" fmla="*/ 2224976 w 6891715"/>
                <a:gd name="connsiteY6707" fmla="*/ 2659700 h 6367455"/>
                <a:gd name="connsiteX6708" fmla="*/ 2227833 w 6891715"/>
                <a:gd name="connsiteY6708" fmla="*/ 2657478 h 6367455"/>
                <a:gd name="connsiteX6709" fmla="*/ 2233862 w 6891715"/>
                <a:gd name="connsiteY6709" fmla="*/ 2652715 h 6367455"/>
                <a:gd name="connsiteX6710" fmla="*/ 2237035 w 6891715"/>
                <a:gd name="connsiteY6710" fmla="*/ 2649540 h 6367455"/>
                <a:gd name="connsiteX6711" fmla="*/ 2239257 w 6891715"/>
                <a:gd name="connsiteY6711" fmla="*/ 2646683 h 6367455"/>
                <a:gd name="connsiteX6712" fmla="*/ 2241161 w 6891715"/>
                <a:gd name="connsiteY6712" fmla="*/ 2644460 h 6367455"/>
                <a:gd name="connsiteX6713" fmla="*/ 2241479 w 6891715"/>
                <a:gd name="connsiteY6713" fmla="*/ 2643508 h 6367455"/>
                <a:gd name="connsiteX6714" fmla="*/ 2241479 w 6891715"/>
                <a:gd name="connsiteY6714" fmla="*/ 2642873 h 6367455"/>
                <a:gd name="connsiteX6715" fmla="*/ 2241479 w 6891715"/>
                <a:gd name="connsiteY6715" fmla="*/ 2642555 h 6367455"/>
                <a:gd name="connsiteX6716" fmla="*/ 2241798 w 6891715"/>
                <a:gd name="connsiteY6716" fmla="*/ 2642555 h 6367455"/>
                <a:gd name="connsiteX6717" fmla="*/ 2243702 w 6891715"/>
                <a:gd name="connsiteY6717" fmla="*/ 2642873 h 6367455"/>
                <a:gd name="connsiteX6718" fmla="*/ 2248461 w 6891715"/>
                <a:gd name="connsiteY6718" fmla="*/ 2646048 h 6367455"/>
                <a:gd name="connsiteX6719" fmla="*/ 2256713 w 6891715"/>
                <a:gd name="connsiteY6719" fmla="*/ 2651127 h 6367455"/>
                <a:gd name="connsiteX6720" fmla="*/ 2264966 w 6891715"/>
                <a:gd name="connsiteY6720" fmla="*/ 2632078 h 6367455"/>
                <a:gd name="connsiteX6721" fmla="*/ 2259571 w 6891715"/>
                <a:gd name="connsiteY6721" fmla="*/ 2626999 h 6367455"/>
                <a:gd name="connsiteX6722" fmla="*/ 2242432 w 6891715"/>
                <a:gd name="connsiteY6722" fmla="*/ 2639698 h 6367455"/>
                <a:gd name="connsiteX6723" fmla="*/ 2232909 w 6891715"/>
                <a:gd name="connsiteY6723" fmla="*/ 2632395 h 6367455"/>
                <a:gd name="connsiteX6724" fmla="*/ 2216406 w 6891715"/>
                <a:gd name="connsiteY6724" fmla="*/ 2645095 h 6367455"/>
                <a:gd name="connsiteX6725" fmla="*/ 2211646 w 6891715"/>
                <a:gd name="connsiteY6725" fmla="*/ 2633665 h 6367455"/>
                <a:gd name="connsiteX6726" fmla="*/ 2225609 w 6891715"/>
                <a:gd name="connsiteY6726" fmla="*/ 2614615 h 6367455"/>
                <a:gd name="connsiteX6727" fmla="*/ 2237035 w 6891715"/>
                <a:gd name="connsiteY6727" fmla="*/ 2592073 h 6367455"/>
                <a:gd name="connsiteX6728" fmla="*/ 2260205 w 6891715"/>
                <a:gd name="connsiteY6728" fmla="*/ 2583819 h 6367455"/>
                <a:gd name="connsiteX6729" fmla="*/ 2263060 w 6891715"/>
                <a:gd name="connsiteY6729" fmla="*/ 2568896 h 6367455"/>
                <a:gd name="connsiteX6730" fmla="*/ 2245287 w 6891715"/>
                <a:gd name="connsiteY6730" fmla="*/ 2569214 h 6367455"/>
                <a:gd name="connsiteX6731" fmla="*/ 2264013 w 6891715"/>
                <a:gd name="connsiteY6731" fmla="*/ 2548576 h 6367455"/>
                <a:gd name="connsiteX6732" fmla="*/ 2274486 w 6891715"/>
                <a:gd name="connsiteY6732" fmla="*/ 2524764 h 6367455"/>
                <a:gd name="connsiteX6733" fmla="*/ 2276390 w 6891715"/>
                <a:gd name="connsiteY6733" fmla="*/ 2521589 h 6367455"/>
                <a:gd name="connsiteX6734" fmla="*/ 2288133 w 6891715"/>
                <a:gd name="connsiteY6734" fmla="*/ 2517779 h 6367455"/>
                <a:gd name="connsiteX6735" fmla="*/ 2285278 w 6891715"/>
                <a:gd name="connsiteY6735" fmla="*/ 2560324 h 6367455"/>
                <a:gd name="connsiteX6736" fmla="*/ 2292893 w 6891715"/>
                <a:gd name="connsiteY6736" fmla="*/ 2570485 h 6367455"/>
                <a:gd name="connsiteX6737" fmla="*/ 2297656 w 6891715"/>
                <a:gd name="connsiteY6737" fmla="*/ 2512700 h 6367455"/>
                <a:gd name="connsiteX6738" fmla="*/ 2328123 w 6891715"/>
                <a:gd name="connsiteY6738" fmla="*/ 2498726 h 6367455"/>
                <a:gd name="connsiteX6739" fmla="*/ 2315429 w 6891715"/>
                <a:gd name="connsiteY6739" fmla="*/ 2494594 h 6367455"/>
                <a:gd name="connsiteX6740" fmla="*/ 2290038 w 6891715"/>
                <a:gd name="connsiteY6740" fmla="*/ 2503489 h 6367455"/>
                <a:gd name="connsiteX6741" fmla="*/ 2293212 w 6891715"/>
                <a:gd name="connsiteY6741" fmla="*/ 2487610 h 6367455"/>
                <a:gd name="connsiteX6742" fmla="*/ 2278612 w 6891715"/>
                <a:gd name="connsiteY6742" fmla="*/ 2503489 h 6367455"/>
                <a:gd name="connsiteX6743" fmla="*/ 2250048 w 6891715"/>
                <a:gd name="connsiteY6743" fmla="*/ 2517144 h 6367455"/>
                <a:gd name="connsiteX6744" fmla="*/ 2241798 w 6891715"/>
                <a:gd name="connsiteY6744" fmla="*/ 2546990 h 6367455"/>
                <a:gd name="connsiteX6745" fmla="*/ 2213550 w 6891715"/>
                <a:gd name="connsiteY6745" fmla="*/ 2566039 h 6367455"/>
                <a:gd name="connsiteX6746" fmla="*/ 2206249 w 6891715"/>
                <a:gd name="connsiteY6746" fmla="*/ 2575564 h 6367455"/>
                <a:gd name="connsiteX6747" fmla="*/ 2183715 w 6891715"/>
                <a:gd name="connsiteY6747" fmla="*/ 2563182 h 6367455"/>
                <a:gd name="connsiteX6748" fmla="*/ 2169117 w 6891715"/>
                <a:gd name="connsiteY6748" fmla="*/ 2573658 h 6367455"/>
                <a:gd name="connsiteX6749" fmla="*/ 2149756 w 6891715"/>
                <a:gd name="connsiteY6749" fmla="*/ 2544449 h 6367455"/>
                <a:gd name="connsiteX6750" fmla="*/ 2149439 w 6891715"/>
                <a:gd name="connsiteY6750" fmla="*/ 2535242 h 6367455"/>
                <a:gd name="connsiteX6751" fmla="*/ 2166578 w 6891715"/>
                <a:gd name="connsiteY6751" fmla="*/ 2537146 h 6367455"/>
                <a:gd name="connsiteX6752" fmla="*/ 2168800 w 6891715"/>
                <a:gd name="connsiteY6752" fmla="*/ 2516191 h 6367455"/>
                <a:gd name="connsiteX6753" fmla="*/ 2183399 w 6891715"/>
                <a:gd name="connsiteY6753" fmla="*/ 2530480 h 6367455"/>
                <a:gd name="connsiteX6754" fmla="*/ 2216088 w 6891715"/>
                <a:gd name="connsiteY6754" fmla="*/ 2509202 h 6367455"/>
                <a:gd name="connsiteX6755" fmla="*/ 2187842 w 6891715"/>
                <a:gd name="connsiteY6755" fmla="*/ 2511428 h 6367455"/>
                <a:gd name="connsiteX6756" fmla="*/ 2178955 w 6891715"/>
                <a:gd name="connsiteY6756" fmla="*/ 2506347 h 6367455"/>
                <a:gd name="connsiteX6757" fmla="*/ 2176734 w 6891715"/>
                <a:gd name="connsiteY6757" fmla="*/ 2489517 h 6367455"/>
                <a:gd name="connsiteX6758" fmla="*/ 2203076 w 6891715"/>
                <a:gd name="connsiteY6758" fmla="*/ 2475554 h 6367455"/>
                <a:gd name="connsiteX6759" fmla="*/ 2181178 w 6891715"/>
                <a:gd name="connsiteY6759" fmla="*/ 2477773 h 6367455"/>
                <a:gd name="connsiteX6760" fmla="*/ 2181813 w 6891715"/>
                <a:gd name="connsiteY6760" fmla="*/ 2465073 h 6367455"/>
                <a:gd name="connsiteX6761" fmla="*/ 2169117 w 6891715"/>
                <a:gd name="connsiteY6761" fmla="*/ 2453962 h 6367455"/>
                <a:gd name="connsiteX6762" fmla="*/ 2180543 w 6891715"/>
                <a:gd name="connsiteY6762" fmla="*/ 2439040 h 6367455"/>
                <a:gd name="connsiteX6763" fmla="*/ 2172290 w 6891715"/>
                <a:gd name="connsiteY6763" fmla="*/ 2438087 h 6367455"/>
                <a:gd name="connsiteX6764" fmla="*/ 2159594 w 6891715"/>
                <a:gd name="connsiteY6764" fmla="*/ 2444438 h 6367455"/>
                <a:gd name="connsiteX6765" fmla="*/ 2141505 w 6891715"/>
                <a:gd name="connsiteY6765" fmla="*/ 2433007 h 6367455"/>
                <a:gd name="connsiteX6766" fmla="*/ 2149756 w 6891715"/>
                <a:gd name="connsiteY6766" fmla="*/ 2422530 h 6367455"/>
                <a:gd name="connsiteX6767" fmla="*/ 2138331 w 6891715"/>
                <a:gd name="connsiteY6767" fmla="*/ 2421258 h 6367455"/>
                <a:gd name="connsiteX6768" fmla="*/ 2143091 w 6891715"/>
                <a:gd name="connsiteY6768" fmla="*/ 2403163 h 6367455"/>
                <a:gd name="connsiteX6769" fmla="*/ 2158959 w 6891715"/>
                <a:gd name="connsiteY6769" fmla="*/ 2402208 h 6367455"/>
                <a:gd name="connsiteX6770" fmla="*/ 2184669 w 6891715"/>
                <a:gd name="connsiteY6770" fmla="*/ 2408243 h 6367455"/>
                <a:gd name="connsiteX6771" fmla="*/ 2209741 w 6891715"/>
                <a:gd name="connsiteY6771" fmla="*/ 2392366 h 6367455"/>
                <a:gd name="connsiteX6772" fmla="*/ 2253223 w 6891715"/>
                <a:gd name="connsiteY6772" fmla="*/ 2401575 h 6367455"/>
                <a:gd name="connsiteX6773" fmla="*/ 2274486 w 6891715"/>
                <a:gd name="connsiteY6773" fmla="*/ 2389510 h 6367455"/>
                <a:gd name="connsiteX6774" fmla="*/ 2317968 w 6891715"/>
                <a:gd name="connsiteY6774" fmla="*/ 2416815 h 6367455"/>
                <a:gd name="connsiteX6775" fmla="*/ 2312891 w 6891715"/>
                <a:gd name="connsiteY6775" fmla="*/ 2438722 h 6367455"/>
                <a:gd name="connsiteX6776" fmla="*/ 2328441 w 6891715"/>
                <a:gd name="connsiteY6776" fmla="*/ 2426022 h 6367455"/>
                <a:gd name="connsiteX6777" fmla="*/ 2341136 w 6891715"/>
                <a:gd name="connsiteY6777" fmla="*/ 2440627 h 6367455"/>
                <a:gd name="connsiteX6778" fmla="*/ 2347484 w 6891715"/>
                <a:gd name="connsiteY6778" fmla="*/ 2426022 h 6367455"/>
                <a:gd name="connsiteX6779" fmla="*/ 2329710 w 6891715"/>
                <a:gd name="connsiteY6779" fmla="*/ 2412053 h 6367455"/>
                <a:gd name="connsiteX6780" fmla="*/ 2325902 w 6891715"/>
                <a:gd name="connsiteY6780" fmla="*/ 2398716 h 6367455"/>
                <a:gd name="connsiteX6781" fmla="*/ 2386204 w 6891715"/>
                <a:gd name="connsiteY6781" fmla="*/ 2376172 h 6367455"/>
                <a:gd name="connsiteX6782" fmla="*/ 2384935 w 6891715"/>
                <a:gd name="connsiteY6782" fmla="*/ 2359030 h 6367455"/>
                <a:gd name="connsiteX6783" fmla="*/ 2353197 w 6891715"/>
                <a:gd name="connsiteY6783" fmla="*/ 2371094 h 6367455"/>
                <a:gd name="connsiteX6784" fmla="*/ 2361765 w 6891715"/>
                <a:gd name="connsiteY6784" fmla="*/ 2356172 h 6367455"/>
                <a:gd name="connsiteX6785" fmla="*/ 2361448 w 6891715"/>
                <a:gd name="connsiteY6785" fmla="*/ 2331725 h 6367455"/>
                <a:gd name="connsiteX6786" fmla="*/ 2383348 w 6891715"/>
                <a:gd name="connsiteY6786" fmla="*/ 2299021 h 6367455"/>
                <a:gd name="connsiteX6787" fmla="*/ 2345898 w 6891715"/>
                <a:gd name="connsiteY6787" fmla="*/ 2332040 h 6367455"/>
                <a:gd name="connsiteX6788" fmla="*/ 2345898 w 6891715"/>
                <a:gd name="connsiteY6788" fmla="*/ 2368872 h 6367455"/>
                <a:gd name="connsiteX6789" fmla="*/ 2330346 w 6891715"/>
                <a:gd name="connsiteY6789" fmla="*/ 2378397 h 6367455"/>
                <a:gd name="connsiteX6790" fmla="*/ 2320824 w 6891715"/>
                <a:gd name="connsiteY6790" fmla="*/ 2367285 h 6367455"/>
                <a:gd name="connsiteX6791" fmla="*/ 2313208 w 6891715"/>
                <a:gd name="connsiteY6791" fmla="*/ 2374587 h 6367455"/>
                <a:gd name="connsiteX6792" fmla="*/ 2271948 w 6891715"/>
                <a:gd name="connsiteY6792" fmla="*/ 2374904 h 6367455"/>
                <a:gd name="connsiteX6793" fmla="*/ 2271948 w 6891715"/>
                <a:gd name="connsiteY6793" fmla="*/ 2363157 h 6367455"/>
                <a:gd name="connsiteX6794" fmla="*/ 2287500 w 6891715"/>
                <a:gd name="connsiteY6794" fmla="*/ 2339979 h 6367455"/>
                <a:gd name="connsiteX6795" fmla="*/ 2263378 w 6891715"/>
                <a:gd name="connsiteY6795" fmla="*/ 2359030 h 6367455"/>
                <a:gd name="connsiteX6796" fmla="*/ 2263378 w 6891715"/>
                <a:gd name="connsiteY6796" fmla="*/ 2376172 h 6367455"/>
                <a:gd name="connsiteX6797" fmla="*/ 2245605 w 6891715"/>
                <a:gd name="connsiteY6797" fmla="*/ 2379350 h 6367455"/>
                <a:gd name="connsiteX6798" fmla="*/ 2210694 w 6891715"/>
                <a:gd name="connsiteY6798" fmla="*/ 2377443 h 6367455"/>
                <a:gd name="connsiteX6799" fmla="*/ 2176100 w 6891715"/>
                <a:gd name="connsiteY6799" fmla="*/ 2399987 h 6367455"/>
                <a:gd name="connsiteX6800" fmla="*/ 2153882 w 6891715"/>
                <a:gd name="connsiteY6800" fmla="*/ 2391732 h 6367455"/>
                <a:gd name="connsiteX6801" fmla="*/ 2145948 w 6891715"/>
                <a:gd name="connsiteY6801" fmla="*/ 2379350 h 6367455"/>
                <a:gd name="connsiteX6802" fmla="*/ 2160864 w 6891715"/>
                <a:gd name="connsiteY6802" fmla="*/ 2371729 h 6367455"/>
                <a:gd name="connsiteX6803" fmla="*/ 2136427 w 6891715"/>
                <a:gd name="connsiteY6803" fmla="*/ 2362204 h 6367455"/>
                <a:gd name="connsiteX6804" fmla="*/ 2178639 w 6891715"/>
                <a:gd name="connsiteY6804" fmla="*/ 2342201 h 6367455"/>
                <a:gd name="connsiteX6805" fmla="*/ 2167847 w 6891715"/>
                <a:gd name="connsiteY6805" fmla="*/ 2339979 h 6367455"/>
                <a:gd name="connsiteX6806" fmla="*/ 2173243 w 6891715"/>
                <a:gd name="connsiteY6806" fmla="*/ 2326326 h 6367455"/>
                <a:gd name="connsiteX6807" fmla="*/ 2188160 w 6891715"/>
                <a:gd name="connsiteY6807" fmla="*/ 2322834 h 6367455"/>
                <a:gd name="connsiteX6808" fmla="*/ 2158008 w 6891715"/>
                <a:gd name="connsiteY6808" fmla="*/ 2303150 h 6367455"/>
                <a:gd name="connsiteX6809" fmla="*/ 2166578 w 6891715"/>
                <a:gd name="connsiteY6809" fmla="*/ 2294574 h 6367455"/>
                <a:gd name="connsiteX6810" fmla="*/ 2133571 w 6891715"/>
                <a:gd name="connsiteY6810" fmla="*/ 2274889 h 6367455"/>
                <a:gd name="connsiteX6811" fmla="*/ 2157057 w 6891715"/>
                <a:gd name="connsiteY6811" fmla="*/ 2271715 h 6367455"/>
                <a:gd name="connsiteX6812" fmla="*/ 2154518 w 6891715"/>
                <a:gd name="connsiteY6812" fmla="*/ 2256790 h 6367455"/>
                <a:gd name="connsiteX6813" fmla="*/ 2160864 w 6891715"/>
                <a:gd name="connsiteY6813" fmla="*/ 2256790 h 6367455"/>
                <a:gd name="connsiteX6814" fmla="*/ 2173560 w 6891715"/>
                <a:gd name="connsiteY6814" fmla="*/ 2244090 h 6367455"/>
                <a:gd name="connsiteX6815" fmla="*/ 2187525 w 6891715"/>
                <a:gd name="connsiteY6815" fmla="*/ 2258697 h 6367455"/>
                <a:gd name="connsiteX6816" fmla="*/ 2200219 w 6891715"/>
                <a:gd name="connsiteY6816" fmla="*/ 2265998 h 6367455"/>
                <a:gd name="connsiteX6817" fmla="*/ 2203395 w 6891715"/>
                <a:gd name="connsiteY6817" fmla="*/ 2253298 h 6367455"/>
                <a:gd name="connsiteX6818" fmla="*/ 2226246 w 6891715"/>
                <a:gd name="connsiteY6818" fmla="*/ 2245361 h 6367455"/>
                <a:gd name="connsiteX6819" fmla="*/ 2252906 w 6891715"/>
                <a:gd name="connsiteY6819" fmla="*/ 2258377 h 6367455"/>
                <a:gd name="connsiteX6820" fmla="*/ 2266552 w 6891715"/>
                <a:gd name="connsiteY6820" fmla="*/ 2244090 h 6367455"/>
                <a:gd name="connsiteX6821" fmla="*/ 2266552 w 6891715"/>
                <a:gd name="connsiteY6821" fmla="*/ 2235835 h 6367455"/>
                <a:gd name="connsiteX6822" fmla="*/ 2213550 w 6891715"/>
                <a:gd name="connsiteY6822" fmla="*/ 2243773 h 6367455"/>
                <a:gd name="connsiteX6823" fmla="*/ 2197681 w 6891715"/>
                <a:gd name="connsiteY6823" fmla="*/ 2239644 h 6367455"/>
                <a:gd name="connsiteX6824" fmla="*/ 2204029 w 6891715"/>
                <a:gd name="connsiteY6824" fmla="*/ 2231072 h 6367455"/>
                <a:gd name="connsiteX6825" fmla="*/ 2233862 w 6891715"/>
                <a:gd name="connsiteY6825" fmla="*/ 2227898 h 6367455"/>
                <a:gd name="connsiteX6826" fmla="*/ 2254492 w 6891715"/>
                <a:gd name="connsiteY6826" fmla="*/ 2222181 h 6367455"/>
                <a:gd name="connsiteX6827" fmla="*/ 2236401 w 6891715"/>
                <a:gd name="connsiteY6827" fmla="*/ 2212020 h 6367455"/>
                <a:gd name="connsiteX6828" fmla="*/ 2249414 w 6891715"/>
                <a:gd name="connsiteY6828" fmla="*/ 2203448 h 6367455"/>
                <a:gd name="connsiteX6829" fmla="*/ 2244970 w 6891715"/>
                <a:gd name="connsiteY6829" fmla="*/ 2194876 h 6367455"/>
                <a:gd name="connsiteX6830" fmla="*/ 2230053 w 6891715"/>
                <a:gd name="connsiteY6830" fmla="*/ 2187889 h 6367455"/>
                <a:gd name="connsiteX6831" fmla="*/ 2238304 w 6891715"/>
                <a:gd name="connsiteY6831" fmla="*/ 2165664 h 6367455"/>
                <a:gd name="connsiteX6832" fmla="*/ 2261791 w 6891715"/>
                <a:gd name="connsiteY6832" fmla="*/ 2150423 h 6367455"/>
                <a:gd name="connsiteX6833" fmla="*/ 2278612 w 6891715"/>
                <a:gd name="connsiteY6833" fmla="*/ 2184079 h 6367455"/>
                <a:gd name="connsiteX6834" fmla="*/ 2285912 w 6891715"/>
                <a:gd name="connsiteY6834" fmla="*/ 2178682 h 6367455"/>
                <a:gd name="connsiteX6835" fmla="*/ 2279565 w 6891715"/>
                <a:gd name="connsiteY6835" fmla="*/ 2166298 h 6367455"/>
                <a:gd name="connsiteX6836" fmla="*/ 2281469 w 6891715"/>
                <a:gd name="connsiteY6836" fmla="*/ 2138677 h 6367455"/>
                <a:gd name="connsiteX6837" fmla="*/ 2300512 w 6891715"/>
                <a:gd name="connsiteY6837" fmla="*/ 2135500 h 6367455"/>
                <a:gd name="connsiteX6838" fmla="*/ 2314476 w 6891715"/>
                <a:gd name="connsiteY6838" fmla="*/ 2151058 h 6367455"/>
                <a:gd name="connsiteX6839" fmla="*/ 2307177 w 6891715"/>
                <a:gd name="connsiteY6839" fmla="*/ 2195194 h 6367455"/>
                <a:gd name="connsiteX6840" fmla="*/ 2318920 w 6891715"/>
                <a:gd name="connsiteY6840" fmla="*/ 2195194 h 6367455"/>
                <a:gd name="connsiteX6841" fmla="*/ 2329076 w 6891715"/>
                <a:gd name="connsiteY6841" fmla="*/ 2158361 h 6367455"/>
                <a:gd name="connsiteX6842" fmla="*/ 2356688 w 6891715"/>
                <a:gd name="connsiteY6842" fmla="*/ 2158044 h 6367455"/>
                <a:gd name="connsiteX6843" fmla="*/ 2361131 w 6891715"/>
                <a:gd name="connsiteY6843" fmla="*/ 2146612 h 6367455"/>
                <a:gd name="connsiteX6844" fmla="*/ 2321776 w 6891715"/>
                <a:gd name="connsiteY6844" fmla="*/ 2142486 h 6367455"/>
                <a:gd name="connsiteX6845" fmla="*/ 2319237 w 6891715"/>
                <a:gd name="connsiteY6845" fmla="*/ 2125021 h 6367455"/>
                <a:gd name="connsiteX6846" fmla="*/ 2297020 w 6891715"/>
                <a:gd name="connsiteY6846" fmla="*/ 2113274 h 6367455"/>
                <a:gd name="connsiteX6847" fmla="*/ 2285594 w 6891715"/>
                <a:gd name="connsiteY6847" fmla="*/ 2125021 h 6367455"/>
                <a:gd name="connsiteX6848" fmla="*/ 2278294 w 6891715"/>
                <a:gd name="connsiteY6848" fmla="*/ 2118988 h 6367455"/>
                <a:gd name="connsiteX6849" fmla="*/ 2283373 w 6891715"/>
                <a:gd name="connsiteY6849" fmla="*/ 2109465 h 6367455"/>
                <a:gd name="connsiteX6850" fmla="*/ 2297973 w 6891715"/>
                <a:gd name="connsiteY6850" fmla="*/ 2100891 h 6367455"/>
                <a:gd name="connsiteX6851" fmla="*/ 2310667 w 6891715"/>
                <a:gd name="connsiteY6851" fmla="*/ 2099304 h 6367455"/>
                <a:gd name="connsiteX6852" fmla="*/ 2326855 w 6891715"/>
                <a:gd name="connsiteY6852" fmla="*/ 2092953 h 6367455"/>
                <a:gd name="connsiteX6853" fmla="*/ 2344627 w 6891715"/>
                <a:gd name="connsiteY6853" fmla="*/ 2103432 h 6367455"/>
                <a:gd name="connsiteX6854" fmla="*/ 2352880 w 6891715"/>
                <a:gd name="connsiteY6854" fmla="*/ 2098033 h 6367455"/>
                <a:gd name="connsiteX6855" fmla="*/ 2373509 w 6891715"/>
                <a:gd name="connsiteY6855" fmla="*/ 2117719 h 6367455"/>
                <a:gd name="connsiteX6856" fmla="*/ 2388426 w 6891715"/>
                <a:gd name="connsiteY6856" fmla="*/ 2113591 h 6367455"/>
                <a:gd name="connsiteX6857" fmla="*/ 2390965 w 6891715"/>
                <a:gd name="connsiteY6857" fmla="*/ 2100891 h 6367455"/>
                <a:gd name="connsiteX6858" fmla="*/ 2364623 w 6891715"/>
                <a:gd name="connsiteY6858" fmla="*/ 2097082 h 6367455"/>
                <a:gd name="connsiteX6859" fmla="*/ 2364623 w 6891715"/>
                <a:gd name="connsiteY6859" fmla="*/ 2087237 h 6367455"/>
                <a:gd name="connsiteX6860" fmla="*/ 2392868 w 6891715"/>
                <a:gd name="connsiteY6860" fmla="*/ 2073585 h 6367455"/>
                <a:gd name="connsiteX6861" fmla="*/ 2361131 w 6891715"/>
                <a:gd name="connsiteY6861" fmla="*/ 2063426 h 6367455"/>
                <a:gd name="connsiteX6862" fmla="*/ 2344309 w 6891715"/>
                <a:gd name="connsiteY6862" fmla="*/ 2067553 h 6367455"/>
                <a:gd name="connsiteX6863" fmla="*/ 2321141 w 6891715"/>
                <a:gd name="connsiteY6863" fmla="*/ 2069141 h 6367455"/>
                <a:gd name="connsiteX6864" fmla="*/ 2338915 w 6891715"/>
                <a:gd name="connsiteY6864" fmla="*/ 2050726 h 6367455"/>
                <a:gd name="connsiteX6865" fmla="*/ 2320824 w 6891715"/>
                <a:gd name="connsiteY6865" fmla="*/ 2045646 h 6367455"/>
                <a:gd name="connsiteX6866" fmla="*/ 2318602 w 6891715"/>
                <a:gd name="connsiteY6866" fmla="*/ 2029776 h 6367455"/>
                <a:gd name="connsiteX6867" fmla="*/ 2346849 w 6891715"/>
                <a:gd name="connsiteY6867" fmla="*/ 2010726 h 6367455"/>
                <a:gd name="connsiteX6868" fmla="*/ 2363987 w 6891715"/>
                <a:gd name="connsiteY6868" fmla="*/ 2025013 h 6367455"/>
                <a:gd name="connsiteX6869" fmla="*/ 2377953 w 6891715"/>
                <a:gd name="connsiteY6869" fmla="*/ 2033586 h 6367455"/>
                <a:gd name="connsiteX6870" fmla="*/ 2390330 w 6891715"/>
                <a:gd name="connsiteY6870" fmla="*/ 2019933 h 6367455"/>
                <a:gd name="connsiteX6871" fmla="*/ 2395725 w 6891715"/>
                <a:gd name="connsiteY6871" fmla="*/ 2026918 h 6367455"/>
                <a:gd name="connsiteX6872" fmla="*/ 2422068 w 6891715"/>
                <a:gd name="connsiteY6872" fmla="*/ 2016441 h 6367455"/>
                <a:gd name="connsiteX6873" fmla="*/ 2401756 w 6891715"/>
                <a:gd name="connsiteY6873" fmla="*/ 1998661 h 6367455"/>
                <a:gd name="connsiteX6874" fmla="*/ 2384935 w 6891715"/>
                <a:gd name="connsiteY6874" fmla="*/ 2011360 h 6367455"/>
                <a:gd name="connsiteX6875" fmla="*/ 2370336 w 6891715"/>
                <a:gd name="connsiteY6875" fmla="*/ 2004376 h 6367455"/>
                <a:gd name="connsiteX6876" fmla="*/ 2373191 w 6891715"/>
                <a:gd name="connsiteY6876" fmla="*/ 1984056 h 6367455"/>
                <a:gd name="connsiteX6877" fmla="*/ 2394138 w 6891715"/>
                <a:gd name="connsiteY6877" fmla="*/ 1977706 h 6367455"/>
                <a:gd name="connsiteX6878" fmla="*/ 2409055 w 6891715"/>
                <a:gd name="connsiteY6878" fmla="*/ 1966911 h 6367455"/>
                <a:gd name="connsiteX6879" fmla="*/ 2423655 w 6891715"/>
                <a:gd name="connsiteY6879" fmla="*/ 1967864 h 6367455"/>
                <a:gd name="connsiteX6880" fmla="*/ 2424608 w 6891715"/>
                <a:gd name="connsiteY6880" fmla="*/ 1955164 h 6367455"/>
                <a:gd name="connsiteX6881" fmla="*/ 2438570 w 6891715"/>
                <a:gd name="connsiteY6881" fmla="*/ 1958338 h 6367455"/>
                <a:gd name="connsiteX6882" fmla="*/ 2445870 w 6891715"/>
                <a:gd name="connsiteY6882" fmla="*/ 1965324 h 6367455"/>
                <a:gd name="connsiteX6883" fmla="*/ 2460787 w 6891715"/>
                <a:gd name="connsiteY6883" fmla="*/ 1944051 h 6367455"/>
                <a:gd name="connsiteX6884" fmla="*/ 2480465 w 6891715"/>
                <a:gd name="connsiteY6884" fmla="*/ 1914841 h 6367455"/>
                <a:gd name="connsiteX6885" fmla="*/ 2502364 w 6891715"/>
                <a:gd name="connsiteY6885" fmla="*/ 1913254 h 6367455"/>
                <a:gd name="connsiteX6886" fmla="*/ 2520455 w 6891715"/>
                <a:gd name="connsiteY6886" fmla="*/ 1906904 h 6367455"/>
                <a:gd name="connsiteX6887" fmla="*/ 2529341 w 6891715"/>
                <a:gd name="connsiteY6887" fmla="*/ 1928811 h 6367455"/>
                <a:gd name="connsiteX6888" fmla="*/ 2553461 w 6891715"/>
                <a:gd name="connsiteY6888" fmla="*/ 1919286 h 6367455"/>
                <a:gd name="connsiteX6889" fmla="*/ 2543941 w 6891715"/>
                <a:gd name="connsiteY6889" fmla="*/ 1902459 h 6367455"/>
                <a:gd name="connsiteX6890" fmla="*/ 2538228 w 6891715"/>
                <a:gd name="connsiteY6890" fmla="*/ 1886901 h 6367455"/>
                <a:gd name="connsiteX6891" fmla="*/ 2585518 w 6891715"/>
                <a:gd name="connsiteY6891" fmla="*/ 1865312 h 6367455"/>
                <a:gd name="connsiteX6892" fmla="*/ 2609319 w 6891715"/>
                <a:gd name="connsiteY6892" fmla="*/ 1891347 h 6367455"/>
                <a:gd name="connsiteX6893" fmla="*/ 2603925 w 6891715"/>
                <a:gd name="connsiteY6893" fmla="*/ 1913254 h 6367455"/>
                <a:gd name="connsiteX6894" fmla="*/ 2607415 w 6891715"/>
                <a:gd name="connsiteY6894" fmla="*/ 1925954 h 6367455"/>
                <a:gd name="connsiteX6895" fmla="*/ 2630902 w 6891715"/>
                <a:gd name="connsiteY6895" fmla="*/ 1923731 h 6367455"/>
                <a:gd name="connsiteX6896" fmla="*/ 2619793 w 6891715"/>
                <a:gd name="connsiteY6896" fmla="*/ 1910079 h 6367455"/>
                <a:gd name="connsiteX6897" fmla="*/ 2626141 w 6891715"/>
                <a:gd name="connsiteY6897" fmla="*/ 1900554 h 6367455"/>
                <a:gd name="connsiteX6898" fmla="*/ 2665497 w 6891715"/>
                <a:gd name="connsiteY6898" fmla="*/ 1901189 h 6367455"/>
                <a:gd name="connsiteX6899" fmla="*/ 2678826 w 6891715"/>
                <a:gd name="connsiteY6899" fmla="*/ 1889759 h 6367455"/>
                <a:gd name="connsiteX6900" fmla="*/ 2665179 w 6891715"/>
                <a:gd name="connsiteY6900" fmla="*/ 1871979 h 6367455"/>
                <a:gd name="connsiteX6901" fmla="*/ 2684856 w 6891715"/>
                <a:gd name="connsiteY6901" fmla="*/ 1851658 h 6367455"/>
                <a:gd name="connsiteX6902" fmla="*/ 2739762 w 6891715"/>
                <a:gd name="connsiteY6902" fmla="*/ 1824989 h 6367455"/>
                <a:gd name="connsiteX6903" fmla="*/ 2727702 w 6891715"/>
                <a:gd name="connsiteY6903" fmla="*/ 1843086 h 6367455"/>
                <a:gd name="connsiteX6904" fmla="*/ 2755314 w 6891715"/>
                <a:gd name="connsiteY6904" fmla="*/ 1832928 h 6367455"/>
                <a:gd name="connsiteX6905" fmla="*/ 2757853 w 6891715"/>
                <a:gd name="connsiteY6905" fmla="*/ 1817369 h 6367455"/>
                <a:gd name="connsiteX6906" fmla="*/ 2733732 w 6891715"/>
                <a:gd name="connsiteY6906" fmla="*/ 1816734 h 6367455"/>
                <a:gd name="connsiteX6907" fmla="*/ 2743254 w 6891715"/>
                <a:gd name="connsiteY6907" fmla="*/ 1805304 h 6367455"/>
                <a:gd name="connsiteX6908" fmla="*/ 2743571 w 6891715"/>
                <a:gd name="connsiteY6908" fmla="*/ 1795779 h 6367455"/>
                <a:gd name="connsiteX6909" fmla="*/ 2735636 w 6891715"/>
                <a:gd name="connsiteY6909" fmla="*/ 1791334 h 6367455"/>
                <a:gd name="connsiteX6910" fmla="*/ 2750553 w 6891715"/>
                <a:gd name="connsiteY6910" fmla="*/ 1786571 h 6367455"/>
                <a:gd name="connsiteX6911" fmla="*/ 2749283 w 6891715"/>
                <a:gd name="connsiteY6911" fmla="*/ 1782443 h 6367455"/>
                <a:gd name="connsiteX6912" fmla="*/ 2732463 w 6891715"/>
                <a:gd name="connsiteY6912" fmla="*/ 1785936 h 6367455"/>
                <a:gd name="connsiteX6913" fmla="*/ 2723576 w 6891715"/>
                <a:gd name="connsiteY6913" fmla="*/ 1801494 h 6367455"/>
                <a:gd name="connsiteX6914" fmla="*/ 2655341 w 6891715"/>
                <a:gd name="connsiteY6914" fmla="*/ 1817686 h 6367455"/>
                <a:gd name="connsiteX6915" fmla="*/ 2652167 w 6891715"/>
                <a:gd name="connsiteY6915" fmla="*/ 1822131 h 6367455"/>
                <a:gd name="connsiteX6916" fmla="*/ 2724211 w 6891715"/>
                <a:gd name="connsiteY6916" fmla="*/ 1806891 h 6367455"/>
                <a:gd name="connsiteX6917" fmla="*/ 2726114 w 6891715"/>
                <a:gd name="connsiteY6917" fmla="*/ 1817369 h 6367455"/>
                <a:gd name="connsiteX6918" fmla="*/ 2673431 w 6891715"/>
                <a:gd name="connsiteY6918" fmla="*/ 1835784 h 6367455"/>
                <a:gd name="connsiteX6919" fmla="*/ 2648041 w 6891715"/>
                <a:gd name="connsiteY6919" fmla="*/ 1871979 h 6367455"/>
                <a:gd name="connsiteX6920" fmla="*/ 2615668 w 6891715"/>
                <a:gd name="connsiteY6920" fmla="*/ 1886267 h 6367455"/>
                <a:gd name="connsiteX6921" fmla="*/ 2597261 w 6891715"/>
                <a:gd name="connsiteY6921" fmla="*/ 1856739 h 6367455"/>
                <a:gd name="connsiteX6922" fmla="*/ 2607415 w 6891715"/>
                <a:gd name="connsiteY6922" fmla="*/ 1833245 h 6367455"/>
                <a:gd name="connsiteX6923" fmla="*/ 2587739 w 6891715"/>
                <a:gd name="connsiteY6923" fmla="*/ 1846261 h 6367455"/>
                <a:gd name="connsiteX6924" fmla="*/ 2578217 w 6891715"/>
                <a:gd name="connsiteY6924" fmla="*/ 1843086 h 6367455"/>
                <a:gd name="connsiteX6925" fmla="*/ 2577900 w 6891715"/>
                <a:gd name="connsiteY6925" fmla="*/ 1811336 h 6367455"/>
                <a:gd name="connsiteX6926" fmla="*/ 2599165 w 6891715"/>
                <a:gd name="connsiteY6926" fmla="*/ 1807209 h 6367455"/>
                <a:gd name="connsiteX6927" fmla="*/ 2622967 w 6891715"/>
                <a:gd name="connsiteY6927" fmla="*/ 1785619 h 6367455"/>
                <a:gd name="connsiteX6928" fmla="*/ 2598530 w 6891715"/>
                <a:gd name="connsiteY6928" fmla="*/ 1780538 h 6367455"/>
                <a:gd name="connsiteX6929" fmla="*/ 2596625 w 6891715"/>
                <a:gd name="connsiteY6929" fmla="*/ 1767839 h 6367455"/>
                <a:gd name="connsiteX6930" fmla="*/ 2627094 w 6891715"/>
                <a:gd name="connsiteY6930" fmla="*/ 1760536 h 6367455"/>
                <a:gd name="connsiteX6931" fmla="*/ 2619476 w 6891715"/>
                <a:gd name="connsiteY6931" fmla="*/ 1751963 h 6367455"/>
                <a:gd name="connsiteX6932" fmla="*/ 2625823 w 6891715"/>
                <a:gd name="connsiteY6932" fmla="*/ 1733866 h 6367455"/>
                <a:gd name="connsiteX6933" fmla="*/ 2644550 w 6891715"/>
                <a:gd name="connsiteY6933" fmla="*/ 1726564 h 6367455"/>
                <a:gd name="connsiteX6934" fmla="*/ 2656927 w 6891715"/>
                <a:gd name="connsiteY6934" fmla="*/ 1685606 h 6367455"/>
                <a:gd name="connsiteX6935" fmla="*/ 2672796 w 6891715"/>
                <a:gd name="connsiteY6935" fmla="*/ 1686241 h 6367455"/>
                <a:gd name="connsiteX6936" fmla="*/ 2677239 w 6891715"/>
                <a:gd name="connsiteY6936" fmla="*/ 1672588 h 6367455"/>
                <a:gd name="connsiteX6937" fmla="*/ 2695013 w 6891715"/>
                <a:gd name="connsiteY6937" fmla="*/ 1652269 h 6367455"/>
                <a:gd name="connsiteX6938" fmla="*/ 2703264 w 6891715"/>
                <a:gd name="connsiteY6938" fmla="*/ 1658619 h 6367455"/>
                <a:gd name="connsiteX6939" fmla="*/ 2721355 w 6891715"/>
                <a:gd name="connsiteY6939" fmla="*/ 1676398 h 6367455"/>
                <a:gd name="connsiteX6940" fmla="*/ 2735320 w 6891715"/>
                <a:gd name="connsiteY6940" fmla="*/ 1675128 h 6367455"/>
                <a:gd name="connsiteX6941" fmla="*/ 2719133 w 6891715"/>
                <a:gd name="connsiteY6941" fmla="*/ 1659253 h 6367455"/>
                <a:gd name="connsiteX6942" fmla="*/ 2721355 w 6891715"/>
                <a:gd name="connsiteY6942" fmla="*/ 1651316 h 6367455"/>
                <a:gd name="connsiteX6943" fmla="*/ 2745793 w 6891715"/>
                <a:gd name="connsiteY6943" fmla="*/ 1659253 h 6367455"/>
                <a:gd name="connsiteX6944" fmla="*/ 2749918 w 6891715"/>
                <a:gd name="connsiteY6944" fmla="*/ 1656079 h 6367455"/>
                <a:gd name="connsiteX6945" fmla="*/ 2743254 w 6891715"/>
                <a:gd name="connsiteY6945" fmla="*/ 1642426 h 6367455"/>
                <a:gd name="connsiteX6946" fmla="*/ 2741349 w 6891715"/>
                <a:gd name="connsiteY6946" fmla="*/ 1624646 h 6367455"/>
                <a:gd name="connsiteX6947" fmla="*/ 2750870 w 6891715"/>
                <a:gd name="connsiteY6947" fmla="*/ 1620201 h 6367455"/>
                <a:gd name="connsiteX6948" fmla="*/ 2771499 w 6891715"/>
                <a:gd name="connsiteY6948" fmla="*/ 1600833 h 6367455"/>
                <a:gd name="connsiteX6949" fmla="*/ 2763248 w 6891715"/>
                <a:gd name="connsiteY6949" fmla="*/ 1591944 h 6367455"/>
                <a:gd name="connsiteX6950" fmla="*/ 2742936 w 6891715"/>
                <a:gd name="connsiteY6950" fmla="*/ 1608771 h 6367455"/>
                <a:gd name="connsiteX6951" fmla="*/ 2733732 w 6891715"/>
                <a:gd name="connsiteY6951" fmla="*/ 1609723 h 6367455"/>
                <a:gd name="connsiteX6952" fmla="*/ 2730241 w 6891715"/>
                <a:gd name="connsiteY6952" fmla="*/ 1603374 h 6367455"/>
                <a:gd name="connsiteX6953" fmla="*/ 2741983 w 6891715"/>
                <a:gd name="connsiteY6953" fmla="*/ 1579561 h 6367455"/>
                <a:gd name="connsiteX6954" fmla="*/ 2752459 w 6891715"/>
                <a:gd name="connsiteY6954" fmla="*/ 1580196 h 6367455"/>
                <a:gd name="connsiteX6955" fmla="*/ 2769278 w 6891715"/>
                <a:gd name="connsiteY6955" fmla="*/ 1572576 h 6367455"/>
                <a:gd name="connsiteX6956" fmla="*/ 2766105 w 6891715"/>
                <a:gd name="connsiteY6956" fmla="*/ 1549399 h 6367455"/>
                <a:gd name="connsiteX6957" fmla="*/ 2779435 w 6891715"/>
                <a:gd name="connsiteY6957" fmla="*/ 1533524 h 6367455"/>
                <a:gd name="connsiteX6958" fmla="*/ 2799430 w 6891715"/>
                <a:gd name="connsiteY6958" fmla="*/ 1528127 h 6367455"/>
                <a:gd name="connsiteX6959" fmla="*/ 2804825 w 6891715"/>
                <a:gd name="connsiteY6959" fmla="*/ 1517649 h 6367455"/>
                <a:gd name="connsiteX6960" fmla="*/ 2813077 w 6891715"/>
                <a:gd name="connsiteY6960" fmla="*/ 1509077 h 6367455"/>
                <a:gd name="connsiteX6961" fmla="*/ 2818790 w 6891715"/>
                <a:gd name="connsiteY6961" fmla="*/ 1531937 h 6367455"/>
                <a:gd name="connsiteX6962" fmla="*/ 2830215 w 6891715"/>
                <a:gd name="connsiteY6962" fmla="*/ 1541461 h 6367455"/>
                <a:gd name="connsiteX6963" fmla="*/ 2842592 w 6891715"/>
                <a:gd name="connsiteY6963" fmla="*/ 1520189 h 6367455"/>
                <a:gd name="connsiteX6964" fmla="*/ 2837515 w 6891715"/>
                <a:gd name="connsiteY6964" fmla="*/ 1515109 h 6367455"/>
                <a:gd name="connsiteX6965" fmla="*/ 2855288 w 6891715"/>
                <a:gd name="connsiteY6965" fmla="*/ 1505584 h 6367455"/>
                <a:gd name="connsiteX6966" fmla="*/ 2863540 w 6891715"/>
                <a:gd name="connsiteY6966" fmla="*/ 1493836 h 6367455"/>
                <a:gd name="connsiteX6967" fmla="*/ 2859414 w 6891715"/>
                <a:gd name="connsiteY6967" fmla="*/ 1486534 h 6367455"/>
                <a:gd name="connsiteX6968" fmla="*/ 2845767 w 6891715"/>
                <a:gd name="connsiteY6968" fmla="*/ 1504314 h 6367455"/>
                <a:gd name="connsiteX6969" fmla="*/ 2832120 w 6891715"/>
                <a:gd name="connsiteY6969" fmla="*/ 1513204 h 6367455"/>
                <a:gd name="connsiteX6970" fmla="*/ 2828945 w 6891715"/>
                <a:gd name="connsiteY6970" fmla="*/ 1481137 h 6367455"/>
                <a:gd name="connsiteX6971" fmla="*/ 2828628 w 6891715"/>
                <a:gd name="connsiteY6971" fmla="*/ 1479232 h 6367455"/>
                <a:gd name="connsiteX6972" fmla="*/ 2825772 w 6891715"/>
                <a:gd name="connsiteY6972" fmla="*/ 1481137 h 6367455"/>
                <a:gd name="connsiteX6973" fmla="*/ 2819425 w 6891715"/>
                <a:gd name="connsiteY6973" fmla="*/ 1484629 h 6367455"/>
                <a:gd name="connsiteX6974" fmla="*/ 2806729 w 6891715"/>
                <a:gd name="connsiteY6974" fmla="*/ 1509077 h 6367455"/>
                <a:gd name="connsiteX6975" fmla="*/ 2794987 w 6891715"/>
                <a:gd name="connsiteY6975" fmla="*/ 1503996 h 6367455"/>
                <a:gd name="connsiteX6976" fmla="*/ 2801335 w 6891715"/>
                <a:gd name="connsiteY6976" fmla="*/ 1488122 h 6367455"/>
                <a:gd name="connsiteX6977" fmla="*/ 2807047 w 6891715"/>
                <a:gd name="connsiteY6977" fmla="*/ 1481137 h 6367455"/>
                <a:gd name="connsiteX6978" fmla="*/ 2815933 w 6891715"/>
                <a:gd name="connsiteY6978" fmla="*/ 1470024 h 6367455"/>
                <a:gd name="connsiteX6979" fmla="*/ 2827359 w 6891715"/>
                <a:gd name="connsiteY6979" fmla="*/ 1465897 h 6367455"/>
                <a:gd name="connsiteX6980" fmla="*/ 2821012 w 6891715"/>
                <a:gd name="connsiteY6980" fmla="*/ 1454149 h 6367455"/>
                <a:gd name="connsiteX6981" fmla="*/ 2825137 w 6891715"/>
                <a:gd name="connsiteY6981" fmla="*/ 1438274 h 6367455"/>
                <a:gd name="connsiteX6982" fmla="*/ 2832436 w 6891715"/>
                <a:gd name="connsiteY6982" fmla="*/ 1441449 h 6367455"/>
                <a:gd name="connsiteX6983" fmla="*/ 2833706 w 6891715"/>
                <a:gd name="connsiteY6983" fmla="*/ 1461134 h 6367455"/>
                <a:gd name="connsiteX6984" fmla="*/ 2840371 w 6891715"/>
                <a:gd name="connsiteY6984" fmla="*/ 1467484 h 6367455"/>
                <a:gd name="connsiteX6985" fmla="*/ 2859414 w 6891715"/>
                <a:gd name="connsiteY6985" fmla="*/ 1481137 h 6367455"/>
                <a:gd name="connsiteX6986" fmla="*/ 2862588 w 6891715"/>
                <a:gd name="connsiteY6986" fmla="*/ 1483042 h 6367455"/>
                <a:gd name="connsiteX6987" fmla="*/ 2862271 w 6891715"/>
                <a:gd name="connsiteY6987" fmla="*/ 1481137 h 6367455"/>
                <a:gd name="connsiteX6988" fmla="*/ 2860366 w 6891715"/>
                <a:gd name="connsiteY6988" fmla="*/ 1474152 h 6367455"/>
                <a:gd name="connsiteX6989" fmla="*/ 2854653 w 6891715"/>
                <a:gd name="connsiteY6989" fmla="*/ 1441132 h 6367455"/>
                <a:gd name="connsiteX6990" fmla="*/ 2836563 w 6891715"/>
                <a:gd name="connsiteY6990" fmla="*/ 1430972 h 6367455"/>
                <a:gd name="connsiteX6991" fmla="*/ 2833072 w 6891715"/>
                <a:gd name="connsiteY6991" fmla="*/ 1410017 h 6367455"/>
                <a:gd name="connsiteX6992" fmla="*/ 2847036 w 6891715"/>
                <a:gd name="connsiteY6992" fmla="*/ 1405255 h 6367455"/>
                <a:gd name="connsiteX6993" fmla="*/ 2852749 w 6891715"/>
                <a:gd name="connsiteY6993" fmla="*/ 1426527 h 6367455"/>
                <a:gd name="connsiteX6994" fmla="*/ 2864174 w 6891715"/>
                <a:gd name="connsiteY6994" fmla="*/ 1423987 h 6367455"/>
                <a:gd name="connsiteX6995" fmla="*/ 2868300 w 6891715"/>
                <a:gd name="connsiteY6995" fmla="*/ 1403350 h 6367455"/>
                <a:gd name="connsiteX6996" fmla="*/ 2848941 w 6891715"/>
                <a:gd name="connsiteY6996" fmla="*/ 1392554 h 6367455"/>
                <a:gd name="connsiteX6997" fmla="*/ 2854970 w 6891715"/>
                <a:gd name="connsiteY6997" fmla="*/ 1378267 h 6367455"/>
                <a:gd name="connsiteX6998" fmla="*/ 2874013 w 6891715"/>
                <a:gd name="connsiteY6998" fmla="*/ 1375727 h 6367455"/>
                <a:gd name="connsiteX6999" fmla="*/ 2865761 w 6891715"/>
                <a:gd name="connsiteY6999" fmla="*/ 1360170 h 6367455"/>
                <a:gd name="connsiteX7000" fmla="*/ 2872744 w 6891715"/>
                <a:gd name="connsiteY7000" fmla="*/ 1346200 h 6367455"/>
                <a:gd name="connsiteX7001" fmla="*/ 2899721 w 6891715"/>
                <a:gd name="connsiteY7001" fmla="*/ 1361757 h 6367455"/>
                <a:gd name="connsiteX7002" fmla="*/ 2904482 w 6891715"/>
                <a:gd name="connsiteY7002" fmla="*/ 1355407 h 6367455"/>
                <a:gd name="connsiteX7003" fmla="*/ 2886390 w 6891715"/>
                <a:gd name="connsiteY7003" fmla="*/ 1337945 h 6367455"/>
                <a:gd name="connsiteX7004" fmla="*/ 2887660 w 6891715"/>
                <a:gd name="connsiteY7004" fmla="*/ 1321752 h 6367455"/>
                <a:gd name="connsiteX7005" fmla="*/ 2864174 w 6891715"/>
                <a:gd name="connsiteY7005" fmla="*/ 1337945 h 6367455"/>
                <a:gd name="connsiteX7006" fmla="*/ 2844496 w 6891715"/>
                <a:gd name="connsiteY7006" fmla="*/ 1366519 h 6367455"/>
                <a:gd name="connsiteX7007" fmla="*/ 2834976 w 6891715"/>
                <a:gd name="connsiteY7007" fmla="*/ 1356360 h 6367455"/>
                <a:gd name="connsiteX7008" fmla="*/ 2854970 w 6891715"/>
                <a:gd name="connsiteY7008" fmla="*/ 1345247 h 6367455"/>
                <a:gd name="connsiteX7009" fmla="*/ 2850527 w 6891715"/>
                <a:gd name="connsiteY7009" fmla="*/ 1331912 h 6367455"/>
                <a:gd name="connsiteX7010" fmla="*/ 2827041 w 6891715"/>
                <a:gd name="connsiteY7010" fmla="*/ 1327467 h 6367455"/>
                <a:gd name="connsiteX7011" fmla="*/ 2834659 w 6891715"/>
                <a:gd name="connsiteY7011" fmla="*/ 1308735 h 6367455"/>
                <a:gd name="connsiteX7012" fmla="*/ 2850527 w 6891715"/>
                <a:gd name="connsiteY7012" fmla="*/ 1323340 h 6367455"/>
                <a:gd name="connsiteX7013" fmla="*/ 2888296 w 6891715"/>
                <a:gd name="connsiteY7013" fmla="*/ 1308100 h 6367455"/>
                <a:gd name="connsiteX7014" fmla="*/ 2890518 w 6891715"/>
                <a:gd name="connsiteY7014" fmla="*/ 1278890 h 6367455"/>
                <a:gd name="connsiteX7015" fmla="*/ 2898768 w 6891715"/>
                <a:gd name="connsiteY7015" fmla="*/ 1278255 h 6367455"/>
                <a:gd name="connsiteX7016" fmla="*/ 2925112 w 6891715"/>
                <a:gd name="connsiteY7016" fmla="*/ 1271905 h 6367455"/>
                <a:gd name="connsiteX7017" fmla="*/ 2936854 w 6891715"/>
                <a:gd name="connsiteY7017" fmla="*/ 1286510 h 6367455"/>
                <a:gd name="connsiteX7018" fmla="*/ 2945741 w 6891715"/>
                <a:gd name="connsiteY7018" fmla="*/ 1306830 h 6367455"/>
                <a:gd name="connsiteX7019" fmla="*/ 2953675 w 6891715"/>
                <a:gd name="connsiteY7019" fmla="*/ 1290637 h 6367455"/>
                <a:gd name="connsiteX7020" fmla="*/ 2975891 w 6891715"/>
                <a:gd name="connsiteY7020" fmla="*/ 1279843 h 6367455"/>
                <a:gd name="connsiteX7021" fmla="*/ 2984143 w 6891715"/>
                <a:gd name="connsiteY7021" fmla="*/ 1264285 h 6367455"/>
                <a:gd name="connsiteX7022" fmla="*/ 2954945 w 6891715"/>
                <a:gd name="connsiteY7022" fmla="*/ 1267460 h 6367455"/>
                <a:gd name="connsiteX7023" fmla="*/ 2946376 w 6891715"/>
                <a:gd name="connsiteY7023" fmla="*/ 1276033 h 6367455"/>
                <a:gd name="connsiteX7024" fmla="*/ 2925746 w 6891715"/>
                <a:gd name="connsiteY7024" fmla="*/ 1242377 h 6367455"/>
                <a:gd name="connsiteX7025" fmla="*/ 2918447 w 6891715"/>
                <a:gd name="connsiteY7025" fmla="*/ 1238250 h 6367455"/>
                <a:gd name="connsiteX7026" fmla="*/ 2920351 w 6891715"/>
                <a:gd name="connsiteY7026" fmla="*/ 1219200 h 6367455"/>
                <a:gd name="connsiteX7027" fmla="*/ 2935267 w 6891715"/>
                <a:gd name="connsiteY7027" fmla="*/ 1221423 h 6367455"/>
                <a:gd name="connsiteX7028" fmla="*/ 2941297 w 6891715"/>
                <a:gd name="connsiteY7028" fmla="*/ 1202373 h 6367455"/>
                <a:gd name="connsiteX7029" fmla="*/ 2907338 w 6891715"/>
                <a:gd name="connsiteY7029" fmla="*/ 1198563 h 6367455"/>
                <a:gd name="connsiteX7030" fmla="*/ 2908607 w 6891715"/>
                <a:gd name="connsiteY7030" fmla="*/ 1184593 h 6367455"/>
                <a:gd name="connsiteX7031" fmla="*/ 2939394 w 6891715"/>
                <a:gd name="connsiteY7031" fmla="*/ 1183323 h 6367455"/>
                <a:gd name="connsiteX7032" fmla="*/ 2919081 w 6891715"/>
                <a:gd name="connsiteY7032" fmla="*/ 1175068 h 6367455"/>
                <a:gd name="connsiteX7033" fmla="*/ 2926063 w 6891715"/>
                <a:gd name="connsiteY7033" fmla="*/ 1166495 h 6367455"/>
                <a:gd name="connsiteX7034" fmla="*/ 2943202 w 6891715"/>
                <a:gd name="connsiteY7034" fmla="*/ 1173798 h 6367455"/>
                <a:gd name="connsiteX7035" fmla="*/ 2948280 w 6891715"/>
                <a:gd name="connsiteY7035" fmla="*/ 1164273 h 6367455"/>
                <a:gd name="connsiteX7036" fmla="*/ 2940980 w 6891715"/>
                <a:gd name="connsiteY7036" fmla="*/ 1155065 h 6367455"/>
                <a:gd name="connsiteX7037" fmla="*/ 2943202 w 6891715"/>
                <a:gd name="connsiteY7037" fmla="*/ 1143318 h 6367455"/>
                <a:gd name="connsiteX7038" fmla="*/ 2968273 w 6891715"/>
                <a:gd name="connsiteY7038" fmla="*/ 1139825 h 6367455"/>
                <a:gd name="connsiteX7039" fmla="*/ 2953358 w 6891715"/>
                <a:gd name="connsiteY7039" fmla="*/ 1131570 h 6367455"/>
                <a:gd name="connsiteX7040" fmla="*/ 2942884 w 6891715"/>
                <a:gd name="connsiteY7040" fmla="*/ 1119187 h 6367455"/>
                <a:gd name="connsiteX7041" fmla="*/ 2946058 w 6891715"/>
                <a:gd name="connsiteY7041" fmla="*/ 1109662 h 6367455"/>
                <a:gd name="connsiteX7042" fmla="*/ 2965102 w 6891715"/>
                <a:gd name="connsiteY7042" fmla="*/ 1113473 h 6367455"/>
                <a:gd name="connsiteX7043" fmla="*/ 2969862 w 6891715"/>
                <a:gd name="connsiteY7043" fmla="*/ 1100772 h 6367455"/>
                <a:gd name="connsiteX7044" fmla="*/ 2984778 w 6891715"/>
                <a:gd name="connsiteY7044" fmla="*/ 1106170 h 6367455"/>
                <a:gd name="connsiteX7045" fmla="*/ 2996522 w 6891715"/>
                <a:gd name="connsiteY7045" fmla="*/ 1093470 h 6367455"/>
                <a:gd name="connsiteX7046" fmla="*/ 3010169 w 6891715"/>
                <a:gd name="connsiteY7046" fmla="*/ 1094105 h 6367455"/>
                <a:gd name="connsiteX7047" fmla="*/ 3014294 w 6891715"/>
                <a:gd name="connsiteY7047" fmla="*/ 1066800 h 6367455"/>
                <a:gd name="connsiteX7048" fmla="*/ 3027942 w 6891715"/>
                <a:gd name="connsiteY7048" fmla="*/ 1062355 h 6367455"/>
                <a:gd name="connsiteX7049" fmla="*/ 3034289 w 6891715"/>
                <a:gd name="connsiteY7049" fmla="*/ 1054735 h 6367455"/>
                <a:gd name="connsiteX7050" fmla="*/ 3062536 w 6891715"/>
                <a:gd name="connsiteY7050" fmla="*/ 1052830 h 6367455"/>
                <a:gd name="connsiteX7051" fmla="*/ 3082848 w 6891715"/>
                <a:gd name="connsiteY7051" fmla="*/ 1044892 h 6367455"/>
                <a:gd name="connsiteX7052" fmla="*/ 3104107 w 6891715"/>
                <a:gd name="connsiteY7052" fmla="*/ 1064577 h 6367455"/>
                <a:gd name="connsiteX7053" fmla="*/ 3119976 w 6891715"/>
                <a:gd name="connsiteY7053" fmla="*/ 1045527 h 6367455"/>
                <a:gd name="connsiteX7054" fmla="*/ 3102520 w 6891715"/>
                <a:gd name="connsiteY7054" fmla="*/ 1029017 h 6367455"/>
                <a:gd name="connsiteX7055" fmla="*/ 3083799 w 6891715"/>
                <a:gd name="connsiteY7055" fmla="*/ 1030287 h 6367455"/>
                <a:gd name="connsiteX7056" fmla="*/ 3074913 w 6891715"/>
                <a:gd name="connsiteY7056" fmla="*/ 1017587 h 6367455"/>
                <a:gd name="connsiteX7057" fmla="*/ 3058410 w 6891715"/>
                <a:gd name="connsiteY7057" fmla="*/ 1028382 h 6367455"/>
                <a:gd name="connsiteX7058" fmla="*/ 3052697 w 6891715"/>
                <a:gd name="connsiteY7058" fmla="*/ 1010602 h 6367455"/>
                <a:gd name="connsiteX7059" fmla="*/ 3043175 w 6891715"/>
                <a:gd name="connsiteY7059" fmla="*/ 1005204 h 6367455"/>
                <a:gd name="connsiteX7060" fmla="*/ 3049206 w 6891715"/>
                <a:gd name="connsiteY7060" fmla="*/ 973770 h 6367455"/>
                <a:gd name="connsiteX7061" fmla="*/ 3072057 w 6891715"/>
                <a:gd name="connsiteY7061" fmla="*/ 948370 h 6367455"/>
                <a:gd name="connsiteX7062" fmla="*/ 3079991 w 6891715"/>
                <a:gd name="connsiteY7062" fmla="*/ 969325 h 6367455"/>
                <a:gd name="connsiteX7063" fmla="*/ 3093634 w 6891715"/>
                <a:gd name="connsiteY7063" fmla="*/ 972500 h 6367455"/>
                <a:gd name="connsiteX7064" fmla="*/ 3099029 w 6891715"/>
                <a:gd name="connsiteY7064" fmla="*/ 980437 h 6367455"/>
                <a:gd name="connsiteX7065" fmla="*/ 3110772 w 6891715"/>
                <a:gd name="connsiteY7065" fmla="*/ 974087 h 6367455"/>
                <a:gd name="connsiteX7066" fmla="*/ 3125689 w 6891715"/>
                <a:gd name="connsiteY7066" fmla="*/ 985517 h 6367455"/>
                <a:gd name="connsiteX7067" fmla="*/ 3140605 w 6891715"/>
                <a:gd name="connsiteY7067" fmla="*/ 979167 h 6367455"/>
                <a:gd name="connsiteX7068" fmla="*/ 3133623 w 6891715"/>
                <a:gd name="connsiteY7068" fmla="*/ 967737 h 6367455"/>
                <a:gd name="connsiteX7069" fmla="*/ 3150762 w 6891715"/>
                <a:gd name="connsiteY7069" fmla="*/ 948687 h 6367455"/>
                <a:gd name="connsiteX7070" fmla="*/ 3128545 w 6891715"/>
                <a:gd name="connsiteY7070" fmla="*/ 959165 h 6367455"/>
                <a:gd name="connsiteX7071" fmla="*/ 3107598 w 6891715"/>
                <a:gd name="connsiteY7071" fmla="*/ 961387 h 6367455"/>
                <a:gd name="connsiteX7072" fmla="*/ 3100933 w 6891715"/>
                <a:gd name="connsiteY7072" fmla="*/ 952180 h 6367455"/>
                <a:gd name="connsiteX7073" fmla="*/ 3120928 w 6891715"/>
                <a:gd name="connsiteY7073" fmla="*/ 940432 h 6367455"/>
                <a:gd name="connsiteX7074" fmla="*/ 3136480 w 6891715"/>
                <a:gd name="connsiteY7074" fmla="*/ 921065 h 6367455"/>
                <a:gd name="connsiteX7075" fmla="*/ 3125054 w 6891715"/>
                <a:gd name="connsiteY7075" fmla="*/ 914080 h 6367455"/>
                <a:gd name="connsiteX7076" fmla="*/ 3137749 w 6891715"/>
                <a:gd name="connsiteY7076" fmla="*/ 903285 h 6367455"/>
                <a:gd name="connsiteX7077" fmla="*/ 3126006 w 6891715"/>
                <a:gd name="connsiteY7077" fmla="*/ 895982 h 6367455"/>
                <a:gd name="connsiteX7078" fmla="*/ 3117437 w 6891715"/>
                <a:gd name="connsiteY7078" fmla="*/ 886775 h 6367455"/>
                <a:gd name="connsiteX7079" fmla="*/ 3130767 w 6891715"/>
                <a:gd name="connsiteY7079" fmla="*/ 865502 h 6367455"/>
                <a:gd name="connsiteX7080" fmla="*/ 3139971 w 6891715"/>
                <a:gd name="connsiteY7080" fmla="*/ 846453 h 6367455"/>
                <a:gd name="connsiteX7081" fmla="*/ 3158061 w 6891715"/>
                <a:gd name="connsiteY7081" fmla="*/ 839150 h 6367455"/>
                <a:gd name="connsiteX7082" fmla="*/ 3169487 w 6891715"/>
                <a:gd name="connsiteY7082" fmla="*/ 806130 h 6367455"/>
                <a:gd name="connsiteX7083" fmla="*/ 3179008 w 6891715"/>
                <a:gd name="connsiteY7083" fmla="*/ 806130 h 6367455"/>
                <a:gd name="connsiteX7084" fmla="*/ 3174882 w 6891715"/>
                <a:gd name="connsiteY7084" fmla="*/ 816607 h 6367455"/>
                <a:gd name="connsiteX7085" fmla="*/ 3180278 w 6891715"/>
                <a:gd name="connsiteY7085" fmla="*/ 839785 h 6367455"/>
                <a:gd name="connsiteX7086" fmla="*/ 3190116 w 6891715"/>
                <a:gd name="connsiteY7086" fmla="*/ 854390 h 6367455"/>
                <a:gd name="connsiteX7087" fmla="*/ 3192021 w 6891715"/>
                <a:gd name="connsiteY7087" fmla="*/ 868995 h 6367455"/>
                <a:gd name="connsiteX7088" fmla="*/ 3200590 w 6891715"/>
                <a:gd name="connsiteY7088" fmla="*/ 852167 h 6367455"/>
                <a:gd name="connsiteX7089" fmla="*/ 3218680 w 6891715"/>
                <a:gd name="connsiteY7089" fmla="*/ 858518 h 6367455"/>
                <a:gd name="connsiteX7090" fmla="*/ 3225028 w 6891715"/>
                <a:gd name="connsiteY7090" fmla="*/ 849945 h 6367455"/>
                <a:gd name="connsiteX7091" fmla="*/ 3219315 w 6891715"/>
                <a:gd name="connsiteY7091" fmla="*/ 840420 h 6367455"/>
                <a:gd name="connsiteX7092" fmla="*/ 3191069 w 6891715"/>
                <a:gd name="connsiteY7092" fmla="*/ 848357 h 6367455"/>
                <a:gd name="connsiteX7093" fmla="*/ 3195194 w 6891715"/>
                <a:gd name="connsiteY7093" fmla="*/ 835340 h 6367455"/>
                <a:gd name="connsiteX7094" fmla="*/ 3209794 w 6891715"/>
                <a:gd name="connsiteY7094" fmla="*/ 835023 h 6367455"/>
                <a:gd name="connsiteX7095" fmla="*/ 3217094 w 6891715"/>
                <a:gd name="connsiteY7095" fmla="*/ 827720 h 6367455"/>
                <a:gd name="connsiteX7096" fmla="*/ 3204398 w 6891715"/>
                <a:gd name="connsiteY7096" fmla="*/ 809940 h 6367455"/>
                <a:gd name="connsiteX7097" fmla="*/ 3218046 w 6891715"/>
                <a:gd name="connsiteY7097" fmla="*/ 803590 h 6367455"/>
                <a:gd name="connsiteX7098" fmla="*/ 3208207 w 6891715"/>
                <a:gd name="connsiteY7098" fmla="*/ 786762 h 6367455"/>
                <a:gd name="connsiteX7099" fmla="*/ 3190434 w 6891715"/>
                <a:gd name="connsiteY7099" fmla="*/ 777555 h 6367455"/>
                <a:gd name="connsiteX7100" fmla="*/ 3204716 w 6891715"/>
                <a:gd name="connsiteY7100" fmla="*/ 760410 h 6367455"/>
                <a:gd name="connsiteX7101" fmla="*/ 3237723 w 6891715"/>
                <a:gd name="connsiteY7101" fmla="*/ 746440 h 6367455"/>
                <a:gd name="connsiteX7102" fmla="*/ 3256766 w 6891715"/>
                <a:gd name="connsiteY7102" fmla="*/ 757870 h 6367455"/>
                <a:gd name="connsiteX7103" fmla="*/ 3273904 w 6891715"/>
                <a:gd name="connsiteY7103" fmla="*/ 744853 h 6367455"/>
                <a:gd name="connsiteX7104" fmla="*/ 3287551 w 6891715"/>
                <a:gd name="connsiteY7104" fmla="*/ 776285 h 6367455"/>
                <a:gd name="connsiteX7105" fmla="*/ 3305642 w 6891715"/>
                <a:gd name="connsiteY7105" fmla="*/ 776285 h 6367455"/>
                <a:gd name="connsiteX7106" fmla="*/ 3294851 w 6891715"/>
                <a:gd name="connsiteY7106" fmla="*/ 757553 h 6367455"/>
                <a:gd name="connsiteX7107" fmla="*/ 3315798 w 6891715"/>
                <a:gd name="connsiteY7107" fmla="*/ 744535 h 6367455"/>
                <a:gd name="connsiteX7108" fmla="*/ 3326589 w 6891715"/>
                <a:gd name="connsiteY7108" fmla="*/ 729613 h 6367455"/>
                <a:gd name="connsiteX7109" fmla="*/ 3312624 w 6891715"/>
                <a:gd name="connsiteY7109" fmla="*/ 723580 h 6367455"/>
                <a:gd name="connsiteX7110" fmla="*/ 3320876 w 6891715"/>
                <a:gd name="connsiteY7110" fmla="*/ 705800 h 6367455"/>
                <a:gd name="connsiteX7111" fmla="*/ 3310085 w 6891715"/>
                <a:gd name="connsiteY7111" fmla="*/ 703578 h 6367455"/>
                <a:gd name="connsiteX7112" fmla="*/ 3281839 w 6891715"/>
                <a:gd name="connsiteY7112" fmla="*/ 732470 h 6367455"/>
                <a:gd name="connsiteX7113" fmla="*/ 3269143 w 6891715"/>
                <a:gd name="connsiteY7113" fmla="*/ 728343 h 6367455"/>
                <a:gd name="connsiteX7114" fmla="*/ 3263748 w 6891715"/>
                <a:gd name="connsiteY7114" fmla="*/ 710245 h 6367455"/>
                <a:gd name="connsiteX7115" fmla="*/ 3249149 w 6891715"/>
                <a:gd name="connsiteY7115" fmla="*/ 709610 h 6367455"/>
                <a:gd name="connsiteX7116" fmla="*/ 3244705 w 6891715"/>
                <a:gd name="connsiteY7116" fmla="*/ 728660 h 6367455"/>
                <a:gd name="connsiteX7117" fmla="*/ 3220267 w 6891715"/>
                <a:gd name="connsiteY7117" fmla="*/ 720088 h 6367455"/>
                <a:gd name="connsiteX7118" fmla="*/ 3219315 w 6891715"/>
                <a:gd name="connsiteY7118" fmla="*/ 706753 h 6367455"/>
                <a:gd name="connsiteX7119" fmla="*/ 3252005 w 6891715"/>
                <a:gd name="connsiteY7119" fmla="*/ 666430 h 6367455"/>
                <a:gd name="connsiteX7120" fmla="*/ 3262161 w 6891715"/>
                <a:gd name="connsiteY7120" fmla="*/ 634680 h 6367455"/>
                <a:gd name="connsiteX7121" fmla="*/ 3284060 w 6891715"/>
                <a:gd name="connsiteY7121" fmla="*/ 628330 h 6367455"/>
                <a:gd name="connsiteX7122" fmla="*/ 3281839 w 6891715"/>
                <a:gd name="connsiteY7122" fmla="*/ 615313 h 6367455"/>
                <a:gd name="connsiteX7123" fmla="*/ 3314529 w 6891715"/>
                <a:gd name="connsiteY7123" fmla="*/ 598168 h 6367455"/>
                <a:gd name="connsiteX7124" fmla="*/ 3322780 w 6891715"/>
                <a:gd name="connsiteY7124" fmla="*/ 579435 h 6367455"/>
                <a:gd name="connsiteX7125" fmla="*/ 3375782 w 6891715"/>
                <a:gd name="connsiteY7125" fmla="*/ 550225 h 6367455"/>
                <a:gd name="connsiteX7126" fmla="*/ 3368800 w 6891715"/>
                <a:gd name="connsiteY7126" fmla="*/ 538795 h 6367455"/>
                <a:gd name="connsiteX7127" fmla="*/ 3365626 w 6891715"/>
                <a:gd name="connsiteY7127" fmla="*/ 509268 h 6367455"/>
                <a:gd name="connsiteX7128" fmla="*/ 3383082 w 6891715"/>
                <a:gd name="connsiteY7128" fmla="*/ 459420 h 6367455"/>
                <a:gd name="connsiteX7129" fmla="*/ 3397999 w 6891715"/>
                <a:gd name="connsiteY7129" fmla="*/ 475295 h 6367455"/>
                <a:gd name="connsiteX7130" fmla="*/ 3382447 w 6891715"/>
                <a:gd name="connsiteY7130" fmla="*/ 500695 h 6367455"/>
                <a:gd name="connsiteX7131" fmla="*/ 3392921 w 6891715"/>
                <a:gd name="connsiteY7131" fmla="*/ 506728 h 6367455"/>
                <a:gd name="connsiteX7132" fmla="*/ 3396095 w 6891715"/>
                <a:gd name="connsiteY7132" fmla="*/ 496250 h 6367455"/>
                <a:gd name="connsiteX7133" fmla="*/ 3407838 w 6891715"/>
                <a:gd name="connsiteY7133" fmla="*/ 499425 h 6367455"/>
                <a:gd name="connsiteX7134" fmla="*/ 3415137 w 6891715"/>
                <a:gd name="connsiteY7134" fmla="*/ 518158 h 6367455"/>
                <a:gd name="connsiteX7135" fmla="*/ 3420533 w 6891715"/>
                <a:gd name="connsiteY7135" fmla="*/ 500378 h 6367455"/>
                <a:gd name="connsiteX7136" fmla="*/ 3437671 w 6891715"/>
                <a:gd name="connsiteY7136" fmla="*/ 512760 h 6367455"/>
                <a:gd name="connsiteX7137" fmla="*/ 3449097 w 6891715"/>
                <a:gd name="connsiteY7137" fmla="*/ 499108 h 6367455"/>
                <a:gd name="connsiteX7138" fmla="*/ 3423389 w 6891715"/>
                <a:gd name="connsiteY7138" fmla="*/ 483550 h 6367455"/>
                <a:gd name="connsiteX7139" fmla="*/ 3422437 w 6891715"/>
                <a:gd name="connsiteY7139" fmla="*/ 465453 h 6367455"/>
                <a:gd name="connsiteX7140" fmla="*/ 3417042 w 6891715"/>
                <a:gd name="connsiteY7140" fmla="*/ 452118 h 6367455"/>
                <a:gd name="connsiteX7141" fmla="*/ 3442114 w 6891715"/>
                <a:gd name="connsiteY7141" fmla="*/ 451800 h 6367455"/>
                <a:gd name="connsiteX7142" fmla="*/ 3461792 w 6891715"/>
                <a:gd name="connsiteY7142" fmla="*/ 498155 h 6367455"/>
                <a:gd name="connsiteX7143" fmla="*/ 3488452 w 6891715"/>
                <a:gd name="connsiteY7143" fmla="*/ 508315 h 6367455"/>
                <a:gd name="connsiteX7144" fmla="*/ 3491625 w 6891715"/>
                <a:gd name="connsiteY7144" fmla="*/ 528000 h 6367455"/>
                <a:gd name="connsiteX7145" fmla="*/ 3516063 w 6891715"/>
                <a:gd name="connsiteY7145" fmla="*/ 538478 h 6367455"/>
                <a:gd name="connsiteX7146" fmla="*/ 3518285 w 6891715"/>
                <a:gd name="connsiteY7146" fmla="*/ 524825 h 6367455"/>
                <a:gd name="connsiteX7147" fmla="*/ 3488134 w 6891715"/>
                <a:gd name="connsiteY7147" fmla="*/ 483868 h 6367455"/>
                <a:gd name="connsiteX7148" fmla="*/ 3477343 w 6891715"/>
                <a:gd name="connsiteY7148" fmla="*/ 482915 h 6367455"/>
                <a:gd name="connsiteX7149" fmla="*/ 3464648 w 6891715"/>
                <a:gd name="connsiteY7149" fmla="*/ 467358 h 6367455"/>
                <a:gd name="connsiteX7150" fmla="*/ 3469726 w 6891715"/>
                <a:gd name="connsiteY7150" fmla="*/ 443863 h 6367455"/>
                <a:gd name="connsiteX7151" fmla="*/ 3455762 w 6891715"/>
                <a:gd name="connsiteY7151" fmla="*/ 430528 h 6367455"/>
                <a:gd name="connsiteX7152" fmla="*/ 3478930 w 6891715"/>
                <a:gd name="connsiteY7152" fmla="*/ 391158 h 6367455"/>
                <a:gd name="connsiteX7153" fmla="*/ 3499877 w 6891715"/>
                <a:gd name="connsiteY7153" fmla="*/ 392110 h 6367455"/>
                <a:gd name="connsiteX7154" fmla="*/ 3504955 w 6891715"/>
                <a:gd name="connsiteY7154" fmla="*/ 382586 h 6367455"/>
                <a:gd name="connsiteX7155" fmla="*/ 3519872 w 6891715"/>
                <a:gd name="connsiteY7155" fmla="*/ 382268 h 6367455"/>
                <a:gd name="connsiteX7156" fmla="*/ 3513842 w 6891715"/>
                <a:gd name="connsiteY7156" fmla="*/ 401318 h 6367455"/>
                <a:gd name="connsiteX7157" fmla="*/ 3521459 w 6891715"/>
                <a:gd name="connsiteY7157" fmla="*/ 416240 h 6367455"/>
                <a:gd name="connsiteX7158" fmla="*/ 3521776 w 6891715"/>
                <a:gd name="connsiteY7158" fmla="*/ 474978 h 6367455"/>
                <a:gd name="connsiteX7159" fmla="*/ 3539232 w 6891715"/>
                <a:gd name="connsiteY7159" fmla="*/ 441323 h 6367455"/>
                <a:gd name="connsiteX7160" fmla="*/ 3545262 w 6891715"/>
                <a:gd name="connsiteY7160" fmla="*/ 385443 h 6367455"/>
                <a:gd name="connsiteX7161" fmla="*/ 3559862 w 6891715"/>
                <a:gd name="connsiteY7161" fmla="*/ 374013 h 6367455"/>
                <a:gd name="connsiteX7162" fmla="*/ 3560814 w 6891715"/>
                <a:gd name="connsiteY7162" fmla="*/ 355915 h 6367455"/>
                <a:gd name="connsiteX7163" fmla="*/ 3577000 w 6891715"/>
                <a:gd name="connsiteY7163" fmla="*/ 346390 h 6367455"/>
                <a:gd name="connsiteX7164" fmla="*/ 3584934 w 6891715"/>
                <a:gd name="connsiteY7164" fmla="*/ 337818 h 6367455"/>
                <a:gd name="connsiteX7165" fmla="*/ 3583347 w 6891715"/>
                <a:gd name="connsiteY7165" fmla="*/ 378775 h 6367455"/>
                <a:gd name="connsiteX7166" fmla="*/ 3572874 w 6891715"/>
                <a:gd name="connsiteY7166" fmla="*/ 405445 h 6367455"/>
                <a:gd name="connsiteX7167" fmla="*/ 3584934 w 6891715"/>
                <a:gd name="connsiteY7167" fmla="*/ 431480 h 6367455"/>
                <a:gd name="connsiteX7168" fmla="*/ 3584934 w 6891715"/>
                <a:gd name="connsiteY7168" fmla="*/ 456563 h 6367455"/>
                <a:gd name="connsiteX7169" fmla="*/ 3565574 w 6891715"/>
                <a:gd name="connsiteY7169" fmla="*/ 494980 h 6367455"/>
                <a:gd name="connsiteX7170" fmla="*/ 3565574 w 6891715"/>
                <a:gd name="connsiteY7170" fmla="*/ 505458 h 6367455"/>
                <a:gd name="connsiteX7171" fmla="*/ 3590647 w 6891715"/>
                <a:gd name="connsiteY7171" fmla="*/ 478788 h 6367455"/>
                <a:gd name="connsiteX7172" fmla="*/ 3597629 w 6891715"/>
                <a:gd name="connsiteY7172" fmla="*/ 443863 h 6367455"/>
                <a:gd name="connsiteX7173" fmla="*/ 3607151 w 6891715"/>
                <a:gd name="connsiteY7173" fmla="*/ 440688 h 6367455"/>
                <a:gd name="connsiteX7174" fmla="*/ 3619846 w 6891715"/>
                <a:gd name="connsiteY7174" fmla="*/ 457198 h 6367455"/>
                <a:gd name="connsiteX7175" fmla="*/ 3627463 w 6891715"/>
                <a:gd name="connsiteY7175" fmla="*/ 443545 h 6367455"/>
                <a:gd name="connsiteX7176" fmla="*/ 3610007 w 6891715"/>
                <a:gd name="connsiteY7176" fmla="*/ 428940 h 6367455"/>
                <a:gd name="connsiteX7177" fmla="*/ 3605881 w 6891715"/>
                <a:gd name="connsiteY7177" fmla="*/ 393380 h 6367455"/>
                <a:gd name="connsiteX7178" fmla="*/ 3626828 w 6891715"/>
                <a:gd name="connsiteY7178" fmla="*/ 379410 h 6367455"/>
                <a:gd name="connsiteX7179" fmla="*/ 3629685 w 6891715"/>
                <a:gd name="connsiteY7179" fmla="*/ 350835 h 6367455"/>
                <a:gd name="connsiteX7180" fmla="*/ 3642380 w 6891715"/>
                <a:gd name="connsiteY7180" fmla="*/ 337183 h 6367455"/>
                <a:gd name="connsiteX7181" fmla="*/ 3652853 w 6891715"/>
                <a:gd name="connsiteY7181" fmla="*/ 342263 h 6367455"/>
                <a:gd name="connsiteX7182" fmla="*/ 3641428 w 6891715"/>
                <a:gd name="connsiteY7182" fmla="*/ 366710 h 6367455"/>
                <a:gd name="connsiteX7183" fmla="*/ 3662692 w 6891715"/>
                <a:gd name="connsiteY7183" fmla="*/ 378140 h 6367455"/>
                <a:gd name="connsiteX7184" fmla="*/ 3668722 w 6891715"/>
                <a:gd name="connsiteY7184" fmla="*/ 349565 h 6367455"/>
                <a:gd name="connsiteX7185" fmla="*/ 3689986 w 6891715"/>
                <a:gd name="connsiteY7185" fmla="*/ 351471 h 6367455"/>
                <a:gd name="connsiteX7186" fmla="*/ 3669357 w 6891715"/>
                <a:gd name="connsiteY7186" fmla="*/ 331785 h 6367455"/>
                <a:gd name="connsiteX7187" fmla="*/ 3676974 w 6891715"/>
                <a:gd name="connsiteY7187" fmla="*/ 316863 h 6367455"/>
                <a:gd name="connsiteX7188" fmla="*/ 3692843 w 6891715"/>
                <a:gd name="connsiteY7188" fmla="*/ 327023 h 6367455"/>
                <a:gd name="connsiteX7189" fmla="*/ 3703951 w 6891715"/>
                <a:gd name="connsiteY7189" fmla="*/ 353375 h 6367455"/>
                <a:gd name="connsiteX7190" fmla="*/ 3718550 w 6891715"/>
                <a:gd name="connsiteY7190" fmla="*/ 355598 h 6367455"/>
                <a:gd name="connsiteX7191" fmla="*/ 3728072 w 6891715"/>
                <a:gd name="connsiteY7191" fmla="*/ 377505 h 6367455"/>
                <a:gd name="connsiteX7192" fmla="*/ 3747432 w 6891715"/>
                <a:gd name="connsiteY7192" fmla="*/ 396238 h 6367455"/>
                <a:gd name="connsiteX7193" fmla="*/ 3742671 w 6891715"/>
                <a:gd name="connsiteY7193" fmla="*/ 347660 h 6367455"/>
                <a:gd name="connsiteX7194" fmla="*/ 3755366 w 6891715"/>
                <a:gd name="connsiteY7194" fmla="*/ 329563 h 6367455"/>
                <a:gd name="connsiteX7195" fmla="*/ 3741402 w 6891715"/>
                <a:gd name="connsiteY7195" fmla="*/ 310831 h 6367455"/>
                <a:gd name="connsiteX7196" fmla="*/ 3754097 w 6891715"/>
                <a:gd name="connsiteY7196" fmla="*/ 299083 h 6367455"/>
                <a:gd name="connsiteX7197" fmla="*/ 3732832 w 6891715"/>
                <a:gd name="connsiteY7197" fmla="*/ 284796 h 6367455"/>
                <a:gd name="connsiteX7198" fmla="*/ 3722042 w 6891715"/>
                <a:gd name="connsiteY7198" fmla="*/ 307020 h 6367455"/>
                <a:gd name="connsiteX7199" fmla="*/ 3702047 w 6891715"/>
                <a:gd name="connsiteY7199" fmla="*/ 286066 h 6367455"/>
                <a:gd name="connsiteX7200" fmla="*/ 3702682 w 6891715"/>
                <a:gd name="connsiteY7200" fmla="*/ 262888 h 6367455"/>
                <a:gd name="connsiteX7201" fmla="*/ 3679830 w 6891715"/>
                <a:gd name="connsiteY7201" fmla="*/ 270191 h 6367455"/>
                <a:gd name="connsiteX7202" fmla="*/ 3669992 w 6891715"/>
                <a:gd name="connsiteY7202" fmla="*/ 254633 h 6367455"/>
                <a:gd name="connsiteX7203" fmla="*/ 3686813 w 6891715"/>
                <a:gd name="connsiteY7203" fmla="*/ 249236 h 6367455"/>
                <a:gd name="connsiteX7204" fmla="*/ 3699508 w 6891715"/>
                <a:gd name="connsiteY7204" fmla="*/ 257491 h 6367455"/>
                <a:gd name="connsiteX7205" fmla="*/ 3701729 w 6891715"/>
                <a:gd name="connsiteY7205" fmla="*/ 235583 h 6367455"/>
                <a:gd name="connsiteX7206" fmla="*/ 3716646 w 6891715"/>
                <a:gd name="connsiteY7206" fmla="*/ 253363 h 6367455"/>
                <a:gd name="connsiteX7207" fmla="*/ 3718550 w 6891715"/>
                <a:gd name="connsiteY7207" fmla="*/ 269238 h 6367455"/>
                <a:gd name="connsiteX7208" fmla="*/ 3734419 w 6891715"/>
                <a:gd name="connsiteY7208" fmla="*/ 275271 h 6367455"/>
                <a:gd name="connsiteX7209" fmla="*/ 3730293 w 6891715"/>
                <a:gd name="connsiteY7209" fmla="*/ 265746 h 6367455"/>
                <a:gd name="connsiteX7210" fmla="*/ 3744893 w 6891715"/>
                <a:gd name="connsiteY7210" fmla="*/ 235266 h 6367455"/>
                <a:gd name="connsiteX7211" fmla="*/ 3771235 w 6891715"/>
                <a:gd name="connsiteY7211" fmla="*/ 242251 h 6367455"/>
                <a:gd name="connsiteX7212" fmla="*/ 3769648 w 6891715"/>
                <a:gd name="connsiteY7212" fmla="*/ 285431 h 6367455"/>
                <a:gd name="connsiteX7213" fmla="*/ 3794086 w 6891715"/>
                <a:gd name="connsiteY7213" fmla="*/ 289241 h 6367455"/>
                <a:gd name="connsiteX7214" fmla="*/ 3783295 w 6891715"/>
                <a:gd name="connsiteY7214" fmla="*/ 269556 h 6367455"/>
                <a:gd name="connsiteX7215" fmla="*/ 3790913 w 6891715"/>
                <a:gd name="connsiteY7215" fmla="*/ 260031 h 6367455"/>
                <a:gd name="connsiteX7216" fmla="*/ 3798212 w 6891715"/>
                <a:gd name="connsiteY7216" fmla="*/ 266381 h 6367455"/>
                <a:gd name="connsiteX7217" fmla="*/ 3841376 w 6891715"/>
                <a:gd name="connsiteY7217" fmla="*/ 274001 h 6367455"/>
                <a:gd name="connsiteX7218" fmla="*/ 3828998 w 6891715"/>
                <a:gd name="connsiteY7218" fmla="*/ 295273 h 6367455"/>
                <a:gd name="connsiteX7219" fmla="*/ 3855658 w 6891715"/>
                <a:gd name="connsiteY7219" fmla="*/ 294321 h 6367455"/>
                <a:gd name="connsiteX7220" fmla="*/ 3838837 w 6891715"/>
                <a:gd name="connsiteY7220" fmla="*/ 314323 h 6367455"/>
                <a:gd name="connsiteX7221" fmla="*/ 3855975 w 6891715"/>
                <a:gd name="connsiteY7221" fmla="*/ 341628 h 6367455"/>
                <a:gd name="connsiteX7222" fmla="*/ 3871844 w 6891715"/>
                <a:gd name="connsiteY7222" fmla="*/ 335913 h 6367455"/>
                <a:gd name="connsiteX7223" fmla="*/ 3865179 w 6891715"/>
                <a:gd name="connsiteY7223" fmla="*/ 301306 h 6367455"/>
                <a:gd name="connsiteX7224" fmla="*/ 3879461 w 6891715"/>
                <a:gd name="connsiteY7224" fmla="*/ 284478 h 6367455"/>
                <a:gd name="connsiteX7225" fmla="*/ 3862640 w 6891715"/>
                <a:gd name="connsiteY7225" fmla="*/ 279398 h 6367455"/>
                <a:gd name="connsiteX7226" fmla="*/ 3866766 w 6891715"/>
                <a:gd name="connsiteY7226" fmla="*/ 252728 h 6367455"/>
                <a:gd name="connsiteX7227" fmla="*/ 3885809 w 6891715"/>
                <a:gd name="connsiteY7227" fmla="*/ 256856 h 6367455"/>
                <a:gd name="connsiteX7228" fmla="*/ 3891839 w 6891715"/>
                <a:gd name="connsiteY7228" fmla="*/ 239076 h 6367455"/>
                <a:gd name="connsiteX7229" fmla="*/ 3894060 w 6891715"/>
                <a:gd name="connsiteY7229" fmla="*/ 225423 h 6367455"/>
                <a:gd name="connsiteX7230" fmla="*/ 3904534 w 6891715"/>
                <a:gd name="connsiteY7230" fmla="*/ 220978 h 6367455"/>
                <a:gd name="connsiteX7231" fmla="*/ 3929289 w 6891715"/>
                <a:gd name="connsiteY7231" fmla="*/ 187006 h 6367455"/>
                <a:gd name="connsiteX7232" fmla="*/ 3943254 w 6891715"/>
                <a:gd name="connsiteY7232" fmla="*/ 185736 h 6367455"/>
                <a:gd name="connsiteX7233" fmla="*/ 3965470 w 6891715"/>
                <a:gd name="connsiteY7233" fmla="*/ 200658 h 6367455"/>
                <a:gd name="connsiteX7234" fmla="*/ 3976261 w 6891715"/>
                <a:gd name="connsiteY7234" fmla="*/ 187641 h 6367455"/>
                <a:gd name="connsiteX7235" fmla="*/ 3960075 w 6891715"/>
                <a:gd name="connsiteY7235" fmla="*/ 171766 h 6367455"/>
                <a:gd name="connsiteX7236" fmla="*/ 3972453 w 6891715"/>
                <a:gd name="connsiteY7236" fmla="*/ 131761 h 6367455"/>
                <a:gd name="connsiteX7237" fmla="*/ 3994986 w 6891715"/>
                <a:gd name="connsiteY7237" fmla="*/ 144143 h 6367455"/>
                <a:gd name="connsiteX7238" fmla="*/ 3999747 w 6891715"/>
                <a:gd name="connsiteY7238" fmla="*/ 129538 h 6367455"/>
                <a:gd name="connsiteX7239" fmla="*/ 3988004 w 6891715"/>
                <a:gd name="connsiteY7239" fmla="*/ 110806 h 6367455"/>
                <a:gd name="connsiteX7240" fmla="*/ 3959440 w 6891715"/>
                <a:gd name="connsiteY7240" fmla="*/ 105726 h 6367455"/>
                <a:gd name="connsiteX7241" fmla="*/ 3959440 w 6891715"/>
                <a:gd name="connsiteY7241" fmla="*/ 84453 h 6367455"/>
                <a:gd name="connsiteX7242" fmla="*/ 3967692 w 6891715"/>
                <a:gd name="connsiteY7242" fmla="*/ 78103 h 6367455"/>
                <a:gd name="connsiteX7243" fmla="*/ 3995621 w 6891715"/>
                <a:gd name="connsiteY7243" fmla="*/ 102233 h 6367455"/>
                <a:gd name="connsiteX7244" fmla="*/ 4004825 w 6891715"/>
                <a:gd name="connsiteY7244" fmla="*/ 96836 h 6367455"/>
                <a:gd name="connsiteX7245" fmla="*/ 3998478 w 6891715"/>
                <a:gd name="connsiteY7245" fmla="*/ 80008 h 6367455"/>
                <a:gd name="connsiteX7246" fmla="*/ 4002286 w 6891715"/>
                <a:gd name="connsiteY7246" fmla="*/ 45083 h 6367455"/>
                <a:gd name="connsiteX7247" fmla="*/ 4010855 w 6891715"/>
                <a:gd name="connsiteY7247" fmla="*/ 49211 h 6367455"/>
                <a:gd name="connsiteX7248" fmla="*/ 4021646 w 6891715"/>
                <a:gd name="connsiteY7248" fmla="*/ 71436 h 6367455"/>
                <a:gd name="connsiteX7249" fmla="*/ 4027676 w 6891715"/>
                <a:gd name="connsiteY7249" fmla="*/ 42861 h 6367455"/>
                <a:gd name="connsiteX7250" fmla="*/ 4035293 w 6891715"/>
                <a:gd name="connsiteY7250" fmla="*/ 40638 h 6367455"/>
                <a:gd name="connsiteX7251" fmla="*/ 4041641 w 6891715"/>
                <a:gd name="connsiteY7251" fmla="*/ 66673 h 6367455"/>
                <a:gd name="connsiteX7252" fmla="*/ 4054336 w 6891715"/>
                <a:gd name="connsiteY7252" fmla="*/ 69848 h 6367455"/>
                <a:gd name="connsiteX7253" fmla="*/ 4064175 w 6891715"/>
                <a:gd name="connsiteY7253" fmla="*/ 95248 h 6367455"/>
                <a:gd name="connsiteX7254" fmla="*/ 4079726 w 6891715"/>
                <a:gd name="connsiteY7254" fmla="*/ 78103 h 6367455"/>
                <a:gd name="connsiteX7255" fmla="*/ 4104164 w 6891715"/>
                <a:gd name="connsiteY7255" fmla="*/ 67626 h 6367455"/>
                <a:gd name="connsiteX7256" fmla="*/ 4108290 w 6891715"/>
                <a:gd name="connsiteY7256" fmla="*/ 85088 h 6367455"/>
                <a:gd name="connsiteX7257" fmla="*/ 4059097 w 6891715"/>
                <a:gd name="connsiteY7257" fmla="*/ 155256 h 6367455"/>
                <a:gd name="connsiteX7258" fmla="*/ 4042276 w 6891715"/>
                <a:gd name="connsiteY7258" fmla="*/ 238758 h 6367455"/>
                <a:gd name="connsiteX7259" fmla="*/ 4027676 w 6891715"/>
                <a:gd name="connsiteY7259" fmla="*/ 261936 h 6367455"/>
                <a:gd name="connsiteX7260" fmla="*/ 4034024 w 6891715"/>
                <a:gd name="connsiteY7260" fmla="*/ 290510 h 6367455"/>
                <a:gd name="connsiteX7261" fmla="*/ 4046719 w 6891715"/>
                <a:gd name="connsiteY7261" fmla="*/ 293685 h 6367455"/>
                <a:gd name="connsiteX7262" fmla="*/ 4057510 w 6891715"/>
                <a:gd name="connsiteY7262" fmla="*/ 275588 h 6367455"/>
                <a:gd name="connsiteX7263" fmla="*/ 4081631 w 6891715"/>
                <a:gd name="connsiteY7263" fmla="*/ 245743 h 6367455"/>
                <a:gd name="connsiteX7264" fmla="*/ 4063540 w 6891715"/>
                <a:gd name="connsiteY7264" fmla="*/ 247013 h 6367455"/>
                <a:gd name="connsiteX7265" fmla="*/ 4064175 w 6891715"/>
                <a:gd name="connsiteY7265" fmla="*/ 232091 h 6367455"/>
                <a:gd name="connsiteX7266" fmla="*/ 4126063 w 6891715"/>
                <a:gd name="connsiteY7266" fmla="*/ 154621 h 6367455"/>
                <a:gd name="connsiteX7267" fmla="*/ 4140663 w 6891715"/>
                <a:gd name="connsiteY7267" fmla="*/ 113663 h 6367455"/>
                <a:gd name="connsiteX7268" fmla="*/ 4166688 w 6891715"/>
                <a:gd name="connsiteY7268" fmla="*/ 90168 h 6367455"/>
                <a:gd name="connsiteX7269" fmla="*/ 4171766 w 6891715"/>
                <a:gd name="connsiteY7269" fmla="*/ 66673 h 6367455"/>
                <a:gd name="connsiteX7270" fmla="*/ 4189856 w 6891715"/>
                <a:gd name="connsiteY7270" fmla="*/ 50798 h 6367455"/>
                <a:gd name="connsiteX7271" fmla="*/ 4187635 w 6891715"/>
                <a:gd name="connsiteY7271" fmla="*/ 75881 h 6367455"/>
                <a:gd name="connsiteX7272" fmla="*/ 4197473 w 6891715"/>
                <a:gd name="connsiteY7272" fmla="*/ 93026 h 6367455"/>
                <a:gd name="connsiteX7273" fmla="*/ 4195252 w 6891715"/>
                <a:gd name="connsiteY7273" fmla="*/ 106678 h 6367455"/>
                <a:gd name="connsiteX7274" fmla="*/ 4179383 w 6891715"/>
                <a:gd name="connsiteY7274" fmla="*/ 116203 h 6367455"/>
                <a:gd name="connsiteX7275" fmla="*/ 4170179 w 6891715"/>
                <a:gd name="connsiteY7275" fmla="*/ 139381 h 6367455"/>
                <a:gd name="connsiteX7276" fmla="*/ 4197791 w 6891715"/>
                <a:gd name="connsiteY7276" fmla="*/ 131761 h 6367455"/>
                <a:gd name="connsiteX7277" fmla="*/ 4185731 w 6891715"/>
                <a:gd name="connsiteY7277" fmla="*/ 200658 h 6367455"/>
                <a:gd name="connsiteX7278" fmla="*/ 4200330 w 6891715"/>
                <a:gd name="connsiteY7278" fmla="*/ 201293 h 6367455"/>
                <a:gd name="connsiteX7279" fmla="*/ 4222546 w 6891715"/>
                <a:gd name="connsiteY7279" fmla="*/ 187323 h 6367455"/>
                <a:gd name="connsiteX7280" fmla="*/ 4238098 w 6891715"/>
                <a:gd name="connsiteY7280" fmla="*/ 143191 h 6367455"/>
                <a:gd name="connsiteX7281" fmla="*/ 4246667 w 6891715"/>
                <a:gd name="connsiteY7281" fmla="*/ 155573 h 6367455"/>
                <a:gd name="connsiteX7282" fmla="*/ 4250476 w 6891715"/>
                <a:gd name="connsiteY7282" fmla="*/ 141921 h 6367455"/>
                <a:gd name="connsiteX7283" fmla="*/ 4236828 w 6891715"/>
                <a:gd name="connsiteY7283" fmla="*/ 126363 h 6367455"/>
                <a:gd name="connsiteX7284" fmla="*/ 4240954 w 6891715"/>
                <a:gd name="connsiteY7284" fmla="*/ 106043 h 6367455"/>
                <a:gd name="connsiteX7285" fmla="*/ 4258727 w 6891715"/>
                <a:gd name="connsiteY7285" fmla="*/ 101916 h 6367455"/>
                <a:gd name="connsiteX7286" fmla="*/ 4264123 w 6891715"/>
                <a:gd name="connsiteY7286" fmla="*/ 93343 h 6367455"/>
                <a:gd name="connsiteX7287" fmla="*/ 4277770 w 6891715"/>
                <a:gd name="connsiteY7287" fmla="*/ 74293 h 6367455"/>
                <a:gd name="connsiteX7288" fmla="*/ 4268884 w 6891715"/>
                <a:gd name="connsiteY7288" fmla="*/ 63498 h 6367455"/>
                <a:gd name="connsiteX7289" fmla="*/ 4274279 w 6891715"/>
                <a:gd name="connsiteY7289" fmla="*/ 39686 h 6367455"/>
                <a:gd name="connsiteX7290" fmla="*/ 4286657 w 6891715"/>
                <a:gd name="connsiteY7290" fmla="*/ 33336 h 6367455"/>
                <a:gd name="connsiteX7291" fmla="*/ 4277135 w 6891715"/>
                <a:gd name="connsiteY7291" fmla="*/ 19366 h 6367455"/>
                <a:gd name="connsiteX7292" fmla="*/ 4105211 w 6891715"/>
                <a:gd name="connsiteY7292" fmla="*/ 0 h 6367455"/>
                <a:gd name="connsiteX7293" fmla="*/ 4132404 w 6891715"/>
                <a:gd name="connsiteY7293" fmla="*/ 29210 h 6367455"/>
                <a:gd name="connsiteX7294" fmla="*/ 4151279 w 6891715"/>
                <a:gd name="connsiteY7294" fmla="*/ 20320 h 6367455"/>
                <a:gd name="connsiteX7295" fmla="*/ 4142001 w 6891715"/>
                <a:gd name="connsiteY7295" fmla="*/ 37465 h 6367455"/>
                <a:gd name="connsiteX7296" fmla="*/ 4118327 w 6891715"/>
                <a:gd name="connsiteY7296" fmla="*/ 43180 h 6367455"/>
                <a:gd name="connsiteX7297" fmla="*/ 4092734 w 6891715"/>
                <a:gd name="connsiteY7297" fmla="*/ 44133 h 6367455"/>
                <a:gd name="connsiteX7298" fmla="*/ 4070660 w 6891715"/>
                <a:gd name="connsiteY7298" fmla="*/ 57150 h 6367455"/>
                <a:gd name="connsiteX7299" fmla="*/ 4067141 w 6891715"/>
                <a:gd name="connsiteY7299" fmla="*/ 41275 h 6367455"/>
                <a:gd name="connsiteX7300" fmla="*/ 4088575 w 6891715"/>
                <a:gd name="connsiteY7300" fmla="*/ 39370 h 6367455"/>
                <a:gd name="connsiteX7301" fmla="*/ 4087295 w 6891715"/>
                <a:gd name="connsiteY7301" fmla="*/ 29528 h 6367455"/>
                <a:gd name="connsiteX7302" fmla="*/ 4068100 w 6891715"/>
                <a:gd name="connsiteY7302" fmla="*/ 26353 h 6367455"/>
                <a:gd name="connsiteX7303" fmla="*/ 4072259 w 6891715"/>
                <a:gd name="connsiteY7303" fmla="*/ 12065 h 6367455"/>
                <a:gd name="connsiteX7304" fmla="*/ 4098812 w 6891715"/>
                <a:gd name="connsiteY7304" fmla="*/ 10478 h 6367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</a:cxnLst>
              <a:rect l="l" t="t" r="r" b="b"/>
              <a:pathLst>
                <a:path w="6891715" h="6367455">
                  <a:moveTo>
                    <a:pt x="2683163" y="6337292"/>
                  </a:moveTo>
                  <a:lnTo>
                    <a:pt x="2693958" y="6353978"/>
                  </a:lnTo>
                  <a:lnTo>
                    <a:pt x="2680624" y="6366813"/>
                  </a:lnTo>
                  <a:lnTo>
                    <a:pt x="2668876" y="6367455"/>
                  </a:lnTo>
                  <a:lnTo>
                    <a:pt x="2665383" y="6352695"/>
                  </a:lnTo>
                  <a:close/>
                  <a:moveTo>
                    <a:pt x="2700308" y="6256329"/>
                  </a:moveTo>
                  <a:lnTo>
                    <a:pt x="2695228" y="6265854"/>
                  </a:lnTo>
                  <a:lnTo>
                    <a:pt x="2687608" y="6263949"/>
                  </a:lnTo>
                  <a:lnTo>
                    <a:pt x="2690784" y="6256647"/>
                  </a:lnTo>
                  <a:close/>
                  <a:moveTo>
                    <a:pt x="2722533" y="6238867"/>
                  </a:moveTo>
                  <a:lnTo>
                    <a:pt x="2720891" y="6254742"/>
                  </a:lnTo>
                  <a:lnTo>
                    <a:pt x="2713008" y="6251567"/>
                  </a:lnTo>
                  <a:lnTo>
                    <a:pt x="2714322" y="6242360"/>
                  </a:lnTo>
                  <a:close/>
                  <a:moveTo>
                    <a:pt x="4255139" y="6154726"/>
                  </a:moveTo>
                  <a:lnTo>
                    <a:pt x="4256051" y="6161076"/>
                  </a:lnTo>
                  <a:lnTo>
                    <a:pt x="4243891" y="6173776"/>
                  </a:lnTo>
                  <a:lnTo>
                    <a:pt x="4241763" y="6166474"/>
                  </a:lnTo>
                  <a:lnTo>
                    <a:pt x="4245715" y="6156949"/>
                  </a:lnTo>
                  <a:lnTo>
                    <a:pt x="4249971" y="6160124"/>
                  </a:lnTo>
                  <a:close/>
                  <a:moveTo>
                    <a:pt x="3939210" y="6130914"/>
                  </a:moveTo>
                  <a:lnTo>
                    <a:pt x="3946521" y="6130914"/>
                  </a:lnTo>
                  <a:lnTo>
                    <a:pt x="3948746" y="6144521"/>
                  </a:lnTo>
                  <a:lnTo>
                    <a:pt x="3956057" y="6150849"/>
                  </a:lnTo>
                  <a:lnTo>
                    <a:pt x="3965594" y="6141356"/>
                  </a:lnTo>
                  <a:lnTo>
                    <a:pt x="3975130" y="6138192"/>
                  </a:lnTo>
                  <a:lnTo>
                    <a:pt x="3984666" y="6141989"/>
                  </a:lnTo>
                  <a:lnTo>
                    <a:pt x="3987845" y="6149267"/>
                  </a:lnTo>
                  <a:lnTo>
                    <a:pt x="3978309" y="6154646"/>
                  </a:lnTo>
                  <a:lnTo>
                    <a:pt x="3978309" y="6160026"/>
                  </a:lnTo>
                  <a:lnTo>
                    <a:pt x="3992295" y="6161924"/>
                  </a:lnTo>
                  <a:lnTo>
                    <a:pt x="3996427" y="6160975"/>
                  </a:lnTo>
                  <a:lnTo>
                    <a:pt x="4004056" y="6173316"/>
                  </a:lnTo>
                  <a:lnTo>
                    <a:pt x="4011367" y="6170151"/>
                  </a:lnTo>
                  <a:lnTo>
                    <a:pt x="4028214" y="6170151"/>
                  </a:lnTo>
                  <a:lnTo>
                    <a:pt x="4038069" y="6164772"/>
                  </a:lnTo>
                  <a:lnTo>
                    <a:pt x="4054916" y="6162557"/>
                  </a:lnTo>
                  <a:lnTo>
                    <a:pt x="4060320" y="6158127"/>
                  </a:lnTo>
                  <a:lnTo>
                    <a:pt x="4068584" y="6161291"/>
                  </a:lnTo>
                  <a:lnTo>
                    <a:pt x="4073988" y="6169835"/>
                  </a:lnTo>
                  <a:lnTo>
                    <a:pt x="4082571" y="6170468"/>
                  </a:lnTo>
                  <a:lnTo>
                    <a:pt x="4100371" y="6165089"/>
                  </a:lnTo>
                  <a:lnTo>
                    <a:pt x="4109908" y="6170468"/>
                  </a:lnTo>
                  <a:lnTo>
                    <a:pt x="4119444" y="6170151"/>
                  </a:lnTo>
                  <a:lnTo>
                    <a:pt x="4128980" y="6163823"/>
                  </a:lnTo>
                  <a:lnTo>
                    <a:pt x="4137563" y="6166038"/>
                  </a:lnTo>
                  <a:lnTo>
                    <a:pt x="4135337" y="6172366"/>
                  </a:lnTo>
                  <a:lnTo>
                    <a:pt x="4137563" y="6180594"/>
                  </a:lnTo>
                  <a:lnTo>
                    <a:pt x="4142013" y="6188821"/>
                  </a:lnTo>
                  <a:lnTo>
                    <a:pt x="4149324" y="6191985"/>
                  </a:lnTo>
                  <a:lnTo>
                    <a:pt x="4156635" y="6184707"/>
                  </a:lnTo>
                  <a:lnTo>
                    <a:pt x="4163946" y="6181543"/>
                  </a:lnTo>
                  <a:lnTo>
                    <a:pt x="4175707" y="6184707"/>
                  </a:lnTo>
                  <a:lnTo>
                    <a:pt x="4179840" y="6177113"/>
                  </a:lnTo>
                  <a:lnTo>
                    <a:pt x="4181111" y="6169835"/>
                  </a:lnTo>
                  <a:lnTo>
                    <a:pt x="4185243" y="6167620"/>
                  </a:lnTo>
                  <a:lnTo>
                    <a:pt x="4184290" y="6176164"/>
                  </a:lnTo>
                  <a:lnTo>
                    <a:pt x="4189376" y="6184391"/>
                  </a:lnTo>
                  <a:lnTo>
                    <a:pt x="4188422" y="6188504"/>
                  </a:lnTo>
                  <a:lnTo>
                    <a:pt x="4186197" y="6195782"/>
                  </a:lnTo>
                  <a:lnTo>
                    <a:pt x="4179204" y="6206541"/>
                  </a:lnTo>
                  <a:lnTo>
                    <a:pt x="4170621" y="6210654"/>
                  </a:lnTo>
                  <a:lnTo>
                    <a:pt x="4164264" y="6205908"/>
                  </a:lnTo>
                  <a:lnTo>
                    <a:pt x="4152820" y="6212237"/>
                  </a:lnTo>
                  <a:lnTo>
                    <a:pt x="4144238" y="6213186"/>
                  </a:lnTo>
                  <a:lnTo>
                    <a:pt x="4128344" y="6207807"/>
                  </a:lnTo>
                  <a:lnTo>
                    <a:pt x="4114358" y="6212553"/>
                  </a:lnTo>
                  <a:lnTo>
                    <a:pt x="4103232" y="6208123"/>
                  </a:lnTo>
                  <a:lnTo>
                    <a:pt x="4085114" y="6208756"/>
                  </a:lnTo>
                  <a:lnTo>
                    <a:pt x="4074306" y="6218249"/>
                  </a:lnTo>
                  <a:lnTo>
                    <a:pt x="4066995" y="6221413"/>
                  </a:lnTo>
                  <a:lnTo>
                    <a:pt x="4051101" y="6221413"/>
                  </a:lnTo>
                  <a:lnTo>
                    <a:pt x="4045697" y="6224577"/>
                  </a:lnTo>
                  <a:lnTo>
                    <a:pt x="4041565" y="6222362"/>
                  </a:lnTo>
                  <a:lnTo>
                    <a:pt x="4045697" y="6211920"/>
                  </a:lnTo>
                  <a:lnTo>
                    <a:pt x="4037115" y="6202744"/>
                  </a:lnTo>
                  <a:lnTo>
                    <a:pt x="4024400" y="6194200"/>
                  </a:lnTo>
                  <a:lnTo>
                    <a:pt x="4014864" y="6197681"/>
                  </a:lnTo>
                  <a:lnTo>
                    <a:pt x="4003103" y="6194516"/>
                  </a:lnTo>
                  <a:lnTo>
                    <a:pt x="3992613" y="6191352"/>
                  </a:lnTo>
                  <a:lnTo>
                    <a:pt x="3979898" y="6192618"/>
                  </a:lnTo>
                  <a:lnTo>
                    <a:pt x="3970362" y="6184391"/>
                  </a:lnTo>
                  <a:lnTo>
                    <a:pt x="3954468" y="6179961"/>
                  </a:lnTo>
                  <a:lnTo>
                    <a:pt x="3944614" y="6184707"/>
                  </a:lnTo>
                  <a:lnTo>
                    <a:pt x="3933171" y="6188821"/>
                  </a:lnTo>
                  <a:lnTo>
                    <a:pt x="3925542" y="6178379"/>
                  </a:lnTo>
                  <a:lnTo>
                    <a:pt x="3923634" y="6167620"/>
                  </a:lnTo>
                  <a:lnTo>
                    <a:pt x="3924588" y="6157494"/>
                  </a:lnTo>
                  <a:lnTo>
                    <a:pt x="3919184" y="6148951"/>
                  </a:lnTo>
                  <a:lnTo>
                    <a:pt x="3919820" y="6142622"/>
                  </a:lnTo>
                  <a:lnTo>
                    <a:pt x="3917913" y="6136294"/>
                  </a:lnTo>
                  <a:lnTo>
                    <a:pt x="3925224" y="6139458"/>
                  </a:lnTo>
                  <a:lnTo>
                    <a:pt x="3932853" y="6150216"/>
                  </a:lnTo>
                  <a:lnTo>
                    <a:pt x="3938257" y="6154014"/>
                  </a:lnTo>
                  <a:lnTo>
                    <a:pt x="3943343" y="6148634"/>
                  </a:lnTo>
                  <a:lnTo>
                    <a:pt x="3934760" y="6140407"/>
                  </a:lnTo>
                  <a:close/>
                  <a:moveTo>
                    <a:pt x="4979304" y="6116626"/>
                  </a:moveTo>
                  <a:lnTo>
                    <a:pt x="4987888" y="6116626"/>
                  </a:lnTo>
                  <a:lnTo>
                    <a:pt x="4983755" y="6126107"/>
                  </a:lnTo>
                  <a:lnTo>
                    <a:pt x="4969765" y="6130216"/>
                  </a:lnTo>
                  <a:lnTo>
                    <a:pt x="4970719" y="6138748"/>
                  </a:lnTo>
                  <a:lnTo>
                    <a:pt x="4955140" y="6149177"/>
                  </a:lnTo>
                  <a:lnTo>
                    <a:pt x="4944648" y="6155498"/>
                  </a:lnTo>
                  <a:lnTo>
                    <a:pt x="4934155" y="6168139"/>
                  </a:lnTo>
                  <a:lnTo>
                    <a:pt x="4919530" y="6180148"/>
                  </a:lnTo>
                  <a:lnTo>
                    <a:pt x="4919848" y="6181412"/>
                  </a:lnTo>
                  <a:lnTo>
                    <a:pt x="4922709" y="6190577"/>
                  </a:lnTo>
                  <a:lnTo>
                    <a:pt x="4925889" y="6194370"/>
                  </a:lnTo>
                  <a:lnTo>
                    <a:pt x="4932248" y="6201954"/>
                  </a:lnTo>
                  <a:lnTo>
                    <a:pt x="4934473" y="6211435"/>
                  </a:lnTo>
                  <a:lnTo>
                    <a:pt x="4927161" y="6212699"/>
                  </a:lnTo>
                  <a:lnTo>
                    <a:pt x="4924935" y="6206379"/>
                  </a:lnTo>
                  <a:lnTo>
                    <a:pt x="4916351" y="6206379"/>
                  </a:lnTo>
                  <a:lnTo>
                    <a:pt x="4909356" y="6208275"/>
                  </a:lnTo>
                  <a:lnTo>
                    <a:pt x="4902997" y="6214596"/>
                  </a:lnTo>
                  <a:lnTo>
                    <a:pt x="4892187" y="6226289"/>
                  </a:lnTo>
                  <a:lnTo>
                    <a:pt x="4871202" y="6238298"/>
                  </a:lnTo>
                  <a:lnTo>
                    <a:pt x="4851172" y="6240510"/>
                  </a:lnTo>
                  <a:lnTo>
                    <a:pt x="4835274" y="6238614"/>
                  </a:lnTo>
                  <a:lnTo>
                    <a:pt x="4826690" y="6246199"/>
                  </a:lnTo>
                  <a:lnTo>
                    <a:pt x="4828916" y="6253151"/>
                  </a:lnTo>
                  <a:lnTo>
                    <a:pt x="4821285" y="6251255"/>
                  </a:lnTo>
                  <a:lnTo>
                    <a:pt x="4806341" y="6248095"/>
                  </a:lnTo>
                  <a:lnTo>
                    <a:pt x="4781224" y="6246515"/>
                  </a:lnTo>
                  <a:lnTo>
                    <a:pt x="4776773" y="6237982"/>
                  </a:lnTo>
                  <a:lnTo>
                    <a:pt x="4773593" y="6228501"/>
                  </a:lnTo>
                  <a:lnTo>
                    <a:pt x="4764055" y="6220284"/>
                  </a:lnTo>
                  <a:lnTo>
                    <a:pt x="4762783" y="6209855"/>
                  </a:lnTo>
                  <a:lnTo>
                    <a:pt x="4760875" y="6201322"/>
                  </a:lnTo>
                  <a:lnTo>
                    <a:pt x="4772321" y="6203535"/>
                  </a:lnTo>
                  <a:lnTo>
                    <a:pt x="4778998" y="6206695"/>
                  </a:lnTo>
                  <a:lnTo>
                    <a:pt x="4789172" y="6189629"/>
                  </a:lnTo>
                  <a:lnTo>
                    <a:pt x="4796803" y="6186469"/>
                  </a:lnTo>
                  <a:lnTo>
                    <a:pt x="4806023" y="6182993"/>
                  </a:lnTo>
                  <a:lnTo>
                    <a:pt x="4826372" y="6185205"/>
                  </a:lnTo>
                  <a:lnTo>
                    <a:pt x="4827008" y="6177620"/>
                  </a:lnTo>
                  <a:lnTo>
                    <a:pt x="4827008" y="6175724"/>
                  </a:lnTo>
                  <a:lnTo>
                    <a:pt x="4826054" y="6164031"/>
                  </a:lnTo>
                  <a:lnTo>
                    <a:pt x="4837500" y="6164979"/>
                  </a:lnTo>
                  <a:lnTo>
                    <a:pt x="4845131" y="6171299"/>
                  </a:lnTo>
                  <a:lnTo>
                    <a:pt x="4864207" y="6173196"/>
                  </a:lnTo>
                  <a:lnTo>
                    <a:pt x="4882330" y="6165927"/>
                  </a:lnTo>
                  <a:lnTo>
                    <a:pt x="4914761" y="6154866"/>
                  </a:lnTo>
                  <a:lnTo>
                    <a:pt x="4939243" y="6145385"/>
                  </a:lnTo>
                  <a:lnTo>
                    <a:pt x="4957048" y="6130532"/>
                  </a:lnTo>
                  <a:lnTo>
                    <a:pt x="4970719" y="6126107"/>
                  </a:lnTo>
                  <a:close/>
                  <a:moveTo>
                    <a:pt x="4269809" y="6099164"/>
                  </a:moveTo>
                  <a:lnTo>
                    <a:pt x="4278081" y="6107690"/>
                  </a:lnTo>
                  <a:lnTo>
                    <a:pt x="4273179" y="6110848"/>
                  </a:lnTo>
                  <a:lnTo>
                    <a:pt x="4273179" y="6119059"/>
                  </a:lnTo>
                  <a:lnTo>
                    <a:pt x="4271341" y="6131691"/>
                  </a:lnTo>
                  <a:lnTo>
                    <a:pt x="4281451" y="6138955"/>
                  </a:lnTo>
                  <a:lnTo>
                    <a:pt x="4275630" y="6154744"/>
                  </a:lnTo>
                  <a:lnTo>
                    <a:pt x="4266439" y="6157902"/>
                  </a:lnTo>
                  <a:lnTo>
                    <a:pt x="4265520" y="6154744"/>
                  </a:lnTo>
                  <a:lnTo>
                    <a:pt x="4271341" y="6143376"/>
                  </a:lnTo>
                  <a:lnTo>
                    <a:pt x="4263988" y="6135797"/>
                  </a:lnTo>
                  <a:lnTo>
                    <a:pt x="4265213" y="6129481"/>
                  </a:lnTo>
                  <a:lnTo>
                    <a:pt x="4267051" y="6122533"/>
                  </a:lnTo>
                  <a:lnTo>
                    <a:pt x="4267051" y="6114954"/>
                  </a:lnTo>
                  <a:lnTo>
                    <a:pt x="4271953" y="6107690"/>
                  </a:lnTo>
                  <a:close/>
                  <a:moveTo>
                    <a:pt x="3049239" y="6092814"/>
                  </a:moveTo>
                  <a:lnTo>
                    <a:pt x="3061023" y="6092814"/>
                  </a:lnTo>
                  <a:lnTo>
                    <a:pt x="3070188" y="6099703"/>
                  </a:lnTo>
                  <a:lnTo>
                    <a:pt x="3064623" y="6107790"/>
                  </a:lnTo>
                  <a:lnTo>
                    <a:pt x="3052513" y="6108689"/>
                  </a:lnTo>
                  <a:lnTo>
                    <a:pt x="3048257" y="6107790"/>
                  </a:lnTo>
                  <a:lnTo>
                    <a:pt x="3038438" y="6097007"/>
                  </a:lnTo>
                  <a:close/>
                  <a:moveTo>
                    <a:pt x="3038243" y="6081701"/>
                  </a:moveTo>
                  <a:lnTo>
                    <a:pt x="3041613" y="6088628"/>
                  </a:lnTo>
                  <a:lnTo>
                    <a:pt x="3032422" y="6094401"/>
                  </a:lnTo>
                  <a:lnTo>
                    <a:pt x="3024150" y="6082855"/>
                  </a:lnTo>
                  <a:close/>
                  <a:moveTo>
                    <a:pt x="3863987" y="6053126"/>
                  </a:moveTo>
                  <a:lnTo>
                    <a:pt x="3875919" y="6056271"/>
                  </a:lnTo>
                  <a:lnTo>
                    <a:pt x="3881401" y="6066964"/>
                  </a:lnTo>
                  <a:lnTo>
                    <a:pt x="3875919" y="6067908"/>
                  </a:lnTo>
                  <a:lnTo>
                    <a:pt x="3880111" y="6079230"/>
                  </a:lnTo>
                  <a:lnTo>
                    <a:pt x="3876886" y="6086464"/>
                  </a:lnTo>
                  <a:lnTo>
                    <a:pt x="3865277" y="6084891"/>
                  </a:lnTo>
                  <a:lnTo>
                    <a:pt x="3860763" y="6066021"/>
                  </a:lnTo>
                  <a:close/>
                  <a:moveTo>
                    <a:pt x="4100970" y="6043601"/>
                  </a:moveTo>
                  <a:lnTo>
                    <a:pt x="4111588" y="6057374"/>
                  </a:lnTo>
                  <a:lnTo>
                    <a:pt x="4101282" y="6065826"/>
                  </a:lnTo>
                  <a:lnTo>
                    <a:pt x="4103156" y="6054244"/>
                  </a:lnTo>
                  <a:lnTo>
                    <a:pt x="4098784" y="6049861"/>
                  </a:lnTo>
                  <a:lnTo>
                    <a:pt x="4092850" y="6051113"/>
                  </a:lnTo>
                  <a:lnTo>
                    <a:pt x="4092538" y="6046105"/>
                  </a:lnTo>
                  <a:close/>
                  <a:moveTo>
                    <a:pt x="4379876" y="6040426"/>
                  </a:moveTo>
                  <a:lnTo>
                    <a:pt x="4379876" y="6051117"/>
                  </a:lnTo>
                  <a:lnTo>
                    <a:pt x="4366858" y="6060550"/>
                  </a:lnTo>
                  <a:lnTo>
                    <a:pt x="4364318" y="6075014"/>
                  </a:lnTo>
                  <a:lnTo>
                    <a:pt x="4352888" y="6098282"/>
                  </a:lnTo>
                  <a:lnTo>
                    <a:pt x="4333838" y="6105514"/>
                  </a:lnTo>
                  <a:lnTo>
                    <a:pt x="4335425" y="6088849"/>
                  </a:lnTo>
                  <a:lnTo>
                    <a:pt x="4324313" y="6089163"/>
                  </a:lnTo>
                  <a:lnTo>
                    <a:pt x="4328123" y="6083818"/>
                  </a:lnTo>
                  <a:lnTo>
                    <a:pt x="4333520" y="6070297"/>
                  </a:lnTo>
                  <a:lnTo>
                    <a:pt x="4345903" y="6053318"/>
                  </a:lnTo>
                  <a:lnTo>
                    <a:pt x="4360508" y="6048287"/>
                  </a:lnTo>
                  <a:close/>
                  <a:moveTo>
                    <a:pt x="4333108" y="6021376"/>
                  </a:moveTo>
                  <a:lnTo>
                    <a:pt x="4337013" y="6023281"/>
                  </a:lnTo>
                  <a:lnTo>
                    <a:pt x="4334610" y="6030266"/>
                  </a:lnTo>
                  <a:lnTo>
                    <a:pt x="4325900" y="6030901"/>
                  </a:lnTo>
                  <a:close/>
                  <a:moveTo>
                    <a:pt x="4191713" y="6019789"/>
                  </a:moveTo>
                  <a:lnTo>
                    <a:pt x="4195726" y="6021376"/>
                  </a:lnTo>
                  <a:lnTo>
                    <a:pt x="4187700" y="6034077"/>
                  </a:lnTo>
                  <a:lnTo>
                    <a:pt x="4184613" y="6029314"/>
                  </a:lnTo>
                  <a:close/>
                  <a:moveTo>
                    <a:pt x="3752636" y="6002326"/>
                  </a:moveTo>
                  <a:lnTo>
                    <a:pt x="3754400" y="6015026"/>
                  </a:lnTo>
                  <a:lnTo>
                    <a:pt x="3748050" y="6006165"/>
                  </a:lnTo>
                  <a:close/>
                  <a:moveTo>
                    <a:pt x="4012798" y="5995976"/>
                  </a:moveTo>
                  <a:lnTo>
                    <a:pt x="4024276" y="6005183"/>
                  </a:lnTo>
                  <a:lnTo>
                    <a:pt x="4014970" y="6022011"/>
                  </a:lnTo>
                  <a:lnTo>
                    <a:pt x="4008145" y="6026139"/>
                  </a:lnTo>
                  <a:lnTo>
                    <a:pt x="4001941" y="6024234"/>
                  </a:lnTo>
                  <a:lnTo>
                    <a:pt x="3997288" y="6018201"/>
                  </a:lnTo>
                  <a:lnTo>
                    <a:pt x="4005663" y="6015661"/>
                  </a:lnTo>
                  <a:lnTo>
                    <a:pt x="3998218" y="6010581"/>
                  </a:lnTo>
                  <a:lnTo>
                    <a:pt x="4001320" y="6007406"/>
                  </a:lnTo>
                  <a:lnTo>
                    <a:pt x="4011867" y="6008358"/>
                  </a:lnTo>
                  <a:lnTo>
                    <a:pt x="4015900" y="6008358"/>
                  </a:lnTo>
                  <a:lnTo>
                    <a:pt x="4011867" y="6001056"/>
                  </a:lnTo>
                  <a:close/>
                  <a:moveTo>
                    <a:pt x="4097132" y="5994389"/>
                  </a:moveTo>
                  <a:lnTo>
                    <a:pt x="4100476" y="6005330"/>
                  </a:lnTo>
                  <a:lnTo>
                    <a:pt x="4097740" y="6018202"/>
                  </a:lnTo>
                  <a:lnTo>
                    <a:pt x="4086188" y="6005652"/>
                  </a:lnTo>
                  <a:lnTo>
                    <a:pt x="4086188" y="5997929"/>
                  </a:lnTo>
                  <a:close/>
                  <a:moveTo>
                    <a:pt x="4278593" y="5988039"/>
                  </a:moveTo>
                  <a:lnTo>
                    <a:pt x="4284943" y="5988039"/>
                  </a:lnTo>
                  <a:lnTo>
                    <a:pt x="4292563" y="5991214"/>
                  </a:lnTo>
                  <a:lnTo>
                    <a:pt x="4286213" y="5994389"/>
                  </a:lnTo>
                  <a:lnTo>
                    <a:pt x="4282085" y="5999786"/>
                  </a:lnTo>
                  <a:lnTo>
                    <a:pt x="4270655" y="5997564"/>
                  </a:lnTo>
                  <a:lnTo>
                    <a:pt x="4256685" y="6003914"/>
                  </a:lnTo>
                  <a:lnTo>
                    <a:pt x="4258908" y="6019789"/>
                  </a:lnTo>
                  <a:lnTo>
                    <a:pt x="4251288" y="6013439"/>
                  </a:lnTo>
                  <a:lnTo>
                    <a:pt x="4253510" y="6000739"/>
                  </a:lnTo>
                  <a:lnTo>
                    <a:pt x="4262718" y="5989309"/>
                  </a:lnTo>
                  <a:close/>
                  <a:moveTo>
                    <a:pt x="4044769" y="5988039"/>
                  </a:moveTo>
                  <a:lnTo>
                    <a:pt x="4050157" y="5994389"/>
                  </a:lnTo>
                  <a:lnTo>
                    <a:pt x="4052851" y="6001691"/>
                  </a:lnTo>
                  <a:lnTo>
                    <a:pt x="4042748" y="6007089"/>
                  </a:lnTo>
                  <a:lnTo>
                    <a:pt x="4041738" y="6002009"/>
                  </a:lnTo>
                  <a:close/>
                  <a:moveTo>
                    <a:pt x="2784354" y="5988039"/>
                  </a:moveTo>
                  <a:lnTo>
                    <a:pt x="2798725" y="5999034"/>
                  </a:lnTo>
                  <a:lnTo>
                    <a:pt x="2788699" y="6005502"/>
                  </a:lnTo>
                  <a:lnTo>
                    <a:pt x="2779675" y="5992566"/>
                  </a:lnTo>
                  <a:close/>
                  <a:moveTo>
                    <a:pt x="4162388" y="5973751"/>
                  </a:moveTo>
                  <a:lnTo>
                    <a:pt x="4157943" y="5978006"/>
                  </a:lnTo>
                  <a:lnTo>
                    <a:pt x="4156038" y="5991099"/>
                  </a:lnTo>
                  <a:lnTo>
                    <a:pt x="4147783" y="6000918"/>
                  </a:lnTo>
                  <a:lnTo>
                    <a:pt x="4133813" y="6005501"/>
                  </a:lnTo>
                  <a:lnTo>
                    <a:pt x="4136035" y="5994372"/>
                  </a:lnTo>
                  <a:lnTo>
                    <a:pt x="4150640" y="5986844"/>
                  </a:lnTo>
                  <a:cubicBezTo>
                    <a:pt x="4150958" y="5982807"/>
                    <a:pt x="4151275" y="5978770"/>
                    <a:pt x="4151593" y="5974733"/>
                  </a:cubicBezTo>
                  <a:close/>
                  <a:moveTo>
                    <a:pt x="4248322" y="5964226"/>
                  </a:moveTo>
                  <a:lnTo>
                    <a:pt x="4257308" y="5967568"/>
                  </a:lnTo>
                  <a:lnTo>
                    <a:pt x="4262400" y="5977594"/>
                  </a:lnTo>
                  <a:lnTo>
                    <a:pt x="4250419" y="5983276"/>
                  </a:lnTo>
                  <a:lnTo>
                    <a:pt x="4248322" y="5979934"/>
                  </a:lnTo>
                  <a:lnTo>
                    <a:pt x="4252515" y="5971913"/>
                  </a:lnTo>
                  <a:lnTo>
                    <a:pt x="4246525" y="5970910"/>
                  </a:lnTo>
                  <a:close/>
                  <a:moveTo>
                    <a:pt x="4031293" y="5961051"/>
                  </a:moveTo>
                  <a:lnTo>
                    <a:pt x="4036975" y="5972352"/>
                  </a:lnTo>
                  <a:lnTo>
                    <a:pt x="4031293" y="5980101"/>
                  </a:lnTo>
                  <a:lnTo>
                    <a:pt x="4020264" y="5978163"/>
                  </a:lnTo>
                  <a:lnTo>
                    <a:pt x="4017925" y="5969446"/>
                  </a:lnTo>
                  <a:lnTo>
                    <a:pt x="4020264" y="5964280"/>
                  </a:lnTo>
                  <a:close/>
                  <a:moveTo>
                    <a:pt x="4088954" y="5956289"/>
                  </a:moveTo>
                  <a:lnTo>
                    <a:pt x="4090951" y="5968530"/>
                  </a:lnTo>
                  <a:lnTo>
                    <a:pt x="4086956" y="5976792"/>
                  </a:lnTo>
                  <a:lnTo>
                    <a:pt x="4079300" y="5981689"/>
                  </a:lnTo>
                  <a:lnTo>
                    <a:pt x="4070313" y="5972814"/>
                  </a:lnTo>
                  <a:lnTo>
                    <a:pt x="4074307" y="5961797"/>
                  </a:lnTo>
                  <a:close/>
                  <a:moveTo>
                    <a:pt x="4116516" y="5949939"/>
                  </a:moveTo>
                  <a:lnTo>
                    <a:pt x="4121773" y="5953928"/>
                  </a:lnTo>
                  <a:cubicBezTo>
                    <a:pt x="4122082" y="5958939"/>
                    <a:pt x="4122392" y="5963951"/>
                    <a:pt x="4122701" y="5968962"/>
                  </a:cubicBezTo>
                  <a:lnTo>
                    <a:pt x="4112804" y="5983383"/>
                  </a:lnTo>
                  <a:lnTo>
                    <a:pt x="4107547" y="5986452"/>
                  </a:lnTo>
                  <a:lnTo>
                    <a:pt x="4098888" y="5969269"/>
                  </a:lnTo>
                  <a:lnTo>
                    <a:pt x="4104145" y="5953928"/>
                  </a:lnTo>
                  <a:close/>
                  <a:moveTo>
                    <a:pt x="3879813" y="5943589"/>
                  </a:moveTo>
                  <a:lnTo>
                    <a:pt x="3887751" y="5947117"/>
                  </a:lnTo>
                  <a:lnTo>
                    <a:pt x="3881136" y="5953114"/>
                  </a:lnTo>
                  <a:close/>
                  <a:moveTo>
                    <a:pt x="4230772" y="5937239"/>
                  </a:moveTo>
                  <a:lnTo>
                    <a:pt x="4237000" y="5943884"/>
                  </a:lnTo>
                  <a:lnTo>
                    <a:pt x="4235901" y="5950530"/>
                  </a:lnTo>
                  <a:lnTo>
                    <a:pt x="4228574" y="5951527"/>
                  </a:lnTo>
                  <a:lnTo>
                    <a:pt x="4227475" y="5946210"/>
                  </a:lnTo>
                  <a:close/>
                  <a:moveTo>
                    <a:pt x="4015702" y="5929301"/>
                  </a:moveTo>
                  <a:lnTo>
                    <a:pt x="4021100" y="5932476"/>
                  </a:lnTo>
                  <a:cubicBezTo>
                    <a:pt x="4020782" y="5935651"/>
                    <a:pt x="4020465" y="5938826"/>
                    <a:pt x="4020147" y="5942001"/>
                  </a:cubicBezTo>
                  <a:lnTo>
                    <a:pt x="4015067" y="5948351"/>
                  </a:lnTo>
                  <a:lnTo>
                    <a:pt x="4011575" y="5945176"/>
                  </a:lnTo>
                  <a:lnTo>
                    <a:pt x="4011575" y="5932476"/>
                  </a:lnTo>
                  <a:close/>
                  <a:moveTo>
                    <a:pt x="3920838" y="5926126"/>
                  </a:moveTo>
                  <a:lnTo>
                    <a:pt x="3922676" y="5931232"/>
                  </a:lnTo>
                  <a:lnTo>
                    <a:pt x="3912566" y="5937239"/>
                  </a:lnTo>
                  <a:lnTo>
                    <a:pt x="3905213" y="5935437"/>
                  </a:lnTo>
                  <a:lnTo>
                    <a:pt x="3909502" y="5932433"/>
                  </a:lnTo>
                  <a:close/>
                  <a:moveTo>
                    <a:pt x="4101110" y="5921364"/>
                  </a:moveTo>
                  <a:lnTo>
                    <a:pt x="4111588" y="5922290"/>
                  </a:lnTo>
                  <a:lnTo>
                    <a:pt x="4111588" y="5927229"/>
                  </a:lnTo>
                  <a:lnTo>
                    <a:pt x="4102063" y="5932477"/>
                  </a:lnTo>
                  <a:lnTo>
                    <a:pt x="4092538" y="5930625"/>
                  </a:lnTo>
                  <a:close/>
                  <a:moveTo>
                    <a:pt x="4052850" y="5919776"/>
                  </a:moveTo>
                  <a:lnTo>
                    <a:pt x="4063963" y="5927797"/>
                  </a:lnTo>
                  <a:lnTo>
                    <a:pt x="4054952" y="5938826"/>
                  </a:lnTo>
                  <a:lnTo>
                    <a:pt x="4052850" y="5932142"/>
                  </a:lnTo>
                  <a:close/>
                  <a:moveTo>
                    <a:pt x="4071020" y="5907076"/>
                  </a:moveTo>
                  <a:lnTo>
                    <a:pt x="4081640" y="5907076"/>
                  </a:lnTo>
                  <a:lnTo>
                    <a:pt x="4089363" y="5911287"/>
                  </a:lnTo>
                  <a:lnTo>
                    <a:pt x="4088397" y="5919711"/>
                  </a:lnTo>
                  <a:lnTo>
                    <a:pt x="4079709" y="5922951"/>
                  </a:lnTo>
                  <a:lnTo>
                    <a:pt x="4065550" y="5910316"/>
                  </a:lnTo>
                  <a:close/>
                  <a:moveTo>
                    <a:pt x="4007267" y="5895964"/>
                  </a:moveTo>
                  <a:lnTo>
                    <a:pt x="4014411" y="5903050"/>
                  </a:lnTo>
                  <a:cubicBezTo>
                    <a:pt x="4014524" y="5905519"/>
                    <a:pt x="4014638" y="5907989"/>
                    <a:pt x="4014751" y="5910458"/>
                  </a:cubicBezTo>
                  <a:lnTo>
                    <a:pt x="4005566" y="5918189"/>
                  </a:lnTo>
                  <a:lnTo>
                    <a:pt x="4005566" y="5907559"/>
                  </a:lnTo>
                  <a:lnTo>
                    <a:pt x="4000463" y="5900151"/>
                  </a:lnTo>
                  <a:close/>
                  <a:moveTo>
                    <a:pt x="4201841" y="5892789"/>
                  </a:moveTo>
                  <a:lnTo>
                    <a:pt x="4210013" y="5899073"/>
                  </a:lnTo>
                  <a:lnTo>
                    <a:pt x="4198900" y="5900727"/>
                  </a:lnTo>
                  <a:close/>
                  <a:moveTo>
                    <a:pt x="4190963" y="5889614"/>
                  </a:moveTo>
                  <a:lnTo>
                    <a:pt x="4183660" y="5905999"/>
                  </a:lnTo>
                  <a:lnTo>
                    <a:pt x="4173818" y="5905999"/>
                  </a:lnTo>
                  <a:lnTo>
                    <a:pt x="4159213" y="5916602"/>
                  </a:lnTo>
                  <a:lnTo>
                    <a:pt x="4163340" y="5901823"/>
                  </a:lnTo>
                  <a:lnTo>
                    <a:pt x="4173818" y="5899574"/>
                  </a:lnTo>
                  <a:close/>
                  <a:moveTo>
                    <a:pt x="3983882" y="5889614"/>
                  </a:moveTo>
                  <a:lnTo>
                    <a:pt x="3990938" y="5892617"/>
                  </a:lnTo>
                  <a:lnTo>
                    <a:pt x="3980707" y="5900727"/>
                  </a:lnTo>
                  <a:lnTo>
                    <a:pt x="3978238" y="5897723"/>
                  </a:lnTo>
                  <a:close/>
                  <a:moveTo>
                    <a:pt x="4234460" y="5870564"/>
                  </a:moveTo>
                  <a:lnTo>
                    <a:pt x="4239858" y="5870564"/>
                  </a:lnTo>
                  <a:lnTo>
                    <a:pt x="4244938" y="5873567"/>
                  </a:lnTo>
                  <a:lnTo>
                    <a:pt x="4253510" y="5873567"/>
                  </a:lnTo>
                  <a:lnTo>
                    <a:pt x="4254463" y="5881676"/>
                  </a:lnTo>
                  <a:lnTo>
                    <a:pt x="4238588" y="5880775"/>
                  </a:lnTo>
                  <a:lnTo>
                    <a:pt x="4239858" y="5888584"/>
                  </a:lnTo>
                  <a:lnTo>
                    <a:pt x="4232238" y="5892789"/>
                  </a:lnTo>
                  <a:lnTo>
                    <a:pt x="4225888" y="5886782"/>
                  </a:lnTo>
                  <a:lnTo>
                    <a:pt x="4213188" y="5887082"/>
                  </a:lnTo>
                  <a:lnTo>
                    <a:pt x="4218585" y="5875069"/>
                  </a:lnTo>
                  <a:close/>
                  <a:moveTo>
                    <a:pt x="3641967" y="5862626"/>
                  </a:moveTo>
                  <a:lnTo>
                    <a:pt x="3650372" y="5864489"/>
                  </a:lnTo>
                  <a:lnTo>
                    <a:pt x="3649127" y="5869770"/>
                  </a:lnTo>
                  <a:lnTo>
                    <a:pt x="3663757" y="5872565"/>
                  </a:lnTo>
                  <a:lnTo>
                    <a:pt x="3671850" y="5887784"/>
                  </a:lnTo>
                  <a:lnTo>
                    <a:pt x="3659399" y="5883746"/>
                  </a:lnTo>
                  <a:lnTo>
                    <a:pt x="3656597" y="5891201"/>
                  </a:lnTo>
                  <a:lnTo>
                    <a:pt x="3647570" y="5884989"/>
                  </a:lnTo>
                  <a:lnTo>
                    <a:pt x="3640100" y="5873497"/>
                  </a:lnTo>
                  <a:close/>
                  <a:moveTo>
                    <a:pt x="4038979" y="5856276"/>
                  </a:moveTo>
                  <a:lnTo>
                    <a:pt x="4043930" y="5866368"/>
                  </a:lnTo>
                  <a:lnTo>
                    <a:pt x="4048262" y="5865422"/>
                  </a:lnTo>
                  <a:lnTo>
                    <a:pt x="4057545" y="5871730"/>
                  </a:lnTo>
                  <a:lnTo>
                    <a:pt x="4057545" y="5878038"/>
                  </a:lnTo>
                  <a:lnTo>
                    <a:pt x="4063734" y="5884346"/>
                  </a:lnTo>
                  <a:lnTo>
                    <a:pt x="4064972" y="5897593"/>
                  </a:lnTo>
                  <a:lnTo>
                    <a:pt x="4067138" y="5902955"/>
                  </a:lnTo>
                  <a:lnTo>
                    <a:pt x="4060949" y="5903901"/>
                  </a:lnTo>
                  <a:lnTo>
                    <a:pt x="4049500" y="5894754"/>
                  </a:lnTo>
                  <a:lnTo>
                    <a:pt x="4049500" y="5884346"/>
                  </a:lnTo>
                  <a:lnTo>
                    <a:pt x="4038051" y="5879931"/>
                  </a:lnTo>
                  <a:lnTo>
                    <a:pt x="4030625" y="5872046"/>
                  </a:lnTo>
                  <a:lnTo>
                    <a:pt x="4033719" y="5860376"/>
                  </a:lnTo>
                  <a:close/>
                  <a:moveTo>
                    <a:pt x="3149881" y="5826114"/>
                  </a:moveTo>
                  <a:lnTo>
                    <a:pt x="3157501" y="5826114"/>
                  </a:lnTo>
                  <a:lnTo>
                    <a:pt x="3153373" y="5832443"/>
                  </a:lnTo>
                  <a:lnTo>
                    <a:pt x="3156548" y="5844152"/>
                  </a:lnTo>
                  <a:lnTo>
                    <a:pt x="3139721" y="5873583"/>
                  </a:lnTo>
                  <a:lnTo>
                    <a:pt x="3130831" y="5891938"/>
                  </a:lnTo>
                  <a:lnTo>
                    <a:pt x="3124798" y="5905229"/>
                  </a:lnTo>
                  <a:lnTo>
                    <a:pt x="3122893" y="5909976"/>
                  </a:lnTo>
                  <a:lnTo>
                    <a:pt x="3121941" y="5912508"/>
                  </a:lnTo>
                  <a:lnTo>
                    <a:pt x="3123528" y="5936876"/>
                  </a:lnTo>
                  <a:lnTo>
                    <a:pt x="3137181" y="5954597"/>
                  </a:lnTo>
                  <a:lnTo>
                    <a:pt x="3133371" y="5977699"/>
                  </a:lnTo>
                  <a:lnTo>
                    <a:pt x="3117813" y="5997953"/>
                  </a:lnTo>
                  <a:lnTo>
                    <a:pt x="3124163" y="6015358"/>
                  </a:lnTo>
                  <a:lnTo>
                    <a:pt x="3115591" y="6019789"/>
                  </a:lnTo>
                  <a:lnTo>
                    <a:pt x="3102891" y="6012510"/>
                  </a:lnTo>
                  <a:lnTo>
                    <a:pt x="3079713" y="6004282"/>
                  </a:lnTo>
                  <a:lnTo>
                    <a:pt x="3056218" y="5995105"/>
                  </a:lnTo>
                  <a:lnTo>
                    <a:pt x="3026691" y="5965990"/>
                  </a:lnTo>
                  <a:lnTo>
                    <a:pt x="2989543" y="5965357"/>
                  </a:lnTo>
                  <a:lnTo>
                    <a:pt x="2947633" y="5933078"/>
                  </a:lnTo>
                  <a:lnTo>
                    <a:pt x="2912708" y="5916622"/>
                  </a:lnTo>
                  <a:lnTo>
                    <a:pt x="2905088" y="5909343"/>
                  </a:lnTo>
                  <a:lnTo>
                    <a:pt x="2869210" y="5903331"/>
                  </a:lnTo>
                  <a:lnTo>
                    <a:pt x="2860638" y="5874216"/>
                  </a:lnTo>
                  <a:lnTo>
                    <a:pt x="2873973" y="5853962"/>
                  </a:lnTo>
                  <a:lnTo>
                    <a:pt x="2885720" y="5848583"/>
                  </a:lnTo>
                  <a:cubicBezTo>
                    <a:pt x="2885614" y="5845102"/>
                    <a:pt x="2885509" y="5841620"/>
                    <a:pt x="2885403" y="5838139"/>
                  </a:cubicBezTo>
                  <a:lnTo>
                    <a:pt x="2894928" y="5839722"/>
                  </a:lnTo>
                  <a:lnTo>
                    <a:pt x="2898420" y="5846367"/>
                  </a:lnTo>
                  <a:lnTo>
                    <a:pt x="2907945" y="5857760"/>
                  </a:lnTo>
                  <a:lnTo>
                    <a:pt x="2917470" y="5854595"/>
                  </a:lnTo>
                  <a:lnTo>
                    <a:pt x="2933028" y="5839722"/>
                  </a:lnTo>
                  <a:lnTo>
                    <a:pt x="2946046" y="5847000"/>
                  </a:lnTo>
                  <a:lnTo>
                    <a:pt x="2958746" y="5847950"/>
                  </a:lnTo>
                  <a:lnTo>
                    <a:pt x="2968271" y="5862507"/>
                  </a:lnTo>
                  <a:lnTo>
                    <a:pt x="2990496" y="5860292"/>
                  </a:lnTo>
                  <a:lnTo>
                    <a:pt x="3014943" y="5851431"/>
                  </a:lnTo>
                  <a:lnTo>
                    <a:pt x="3037168" y="5857444"/>
                  </a:lnTo>
                  <a:lnTo>
                    <a:pt x="3064473" y="5851114"/>
                  </a:lnTo>
                  <a:lnTo>
                    <a:pt x="3086698" y="5839405"/>
                  </a:lnTo>
                  <a:lnTo>
                    <a:pt x="3113368" y="5842253"/>
                  </a:lnTo>
                  <a:lnTo>
                    <a:pt x="3123528" y="5834975"/>
                  </a:lnTo>
                  <a:lnTo>
                    <a:pt x="3141626" y="5833392"/>
                  </a:lnTo>
                  <a:close/>
                  <a:moveTo>
                    <a:pt x="3635338" y="5800714"/>
                  </a:moveTo>
                  <a:lnTo>
                    <a:pt x="3644716" y="5802964"/>
                  </a:lnTo>
                  <a:lnTo>
                    <a:pt x="3643422" y="5813575"/>
                  </a:lnTo>
                  <a:lnTo>
                    <a:pt x="3652801" y="5819040"/>
                  </a:lnTo>
                  <a:lnTo>
                    <a:pt x="3652477" y="5826114"/>
                  </a:lnTo>
                  <a:lnTo>
                    <a:pt x="3643422" y="5820648"/>
                  </a:lnTo>
                  <a:lnTo>
                    <a:pt x="3636308" y="5816468"/>
                  </a:lnTo>
                  <a:cubicBezTo>
                    <a:pt x="3635985" y="5811217"/>
                    <a:pt x="3635661" y="5805965"/>
                    <a:pt x="3635338" y="5800714"/>
                  </a:cubicBezTo>
                  <a:close/>
                  <a:moveTo>
                    <a:pt x="3630817" y="5799126"/>
                  </a:moveTo>
                  <a:lnTo>
                    <a:pt x="3632059" y="5810705"/>
                  </a:lnTo>
                  <a:cubicBezTo>
                    <a:pt x="3632163" y="5813600"/>
                    <a:pt x="3632266" y="5816495"/>
                    <a:pt x="3632370" y="5819390"/>
                  </a:cubicBezTo>
                  <a:lnTo>
                    <a:pt x="3635787" y="5830004"/>
                  </a:lnTo>
                  <a:lnTo>
                    <a:pt x="3639514" y="5825180"/>
                  </a:lnTo>
                  <a:lnTo>
                    <a:pt x="3655976" y="5833221"/>
                  </a:lnTo>
                  <a:lnTo>
                    <a:pt x="3655355" y="5847052"/>
                  </a:lnTo>
                  <a:lnTo>
                    <a:pt x="3644794" y="5844801"/>
                  </a:lnTo>
                  <a:lnTo>
                    <a:pt x="3642309" y="5848339"/>
                  </a:lnTo>
                  <a:lnTo>
                    <a:pt x="3630506" y="5843514"/>
                  </a:lnTo>
                  <a:lnTo>
                    <a:pt x="3629575" y="5835794"/>
                  </a:lnTo>
                  <a:lnTo>
                    <a:pt x="3624294" y="5825823"/>
                  </a:lnTo>
                  <a:lnTo>
                    <a:pt x="3622741" y="5836438"/>
                  </a:lnTo>
                  <a:lnTo>
                    <a:pt x="3613113" y="5827110"/>
                  </a:lnTo>
                  <a:lnTo>
                    <a:pt x="3616840" y="5811349"/>
                  </a:lnTo>
                  <a:lnTo>
                    <a:pt x="3624294" y="5817782"/>
                  </a:lnTo>
                  <a:close/>
                  <a:moveTo>
                    <a:pt x="3095553" y="5791189"/>
                  </a:moveTo>
                  <a:lnTo>
                    <a:pt x="3106700" y="5794813"/>
                  </a:lnTo>
                  <a:lnTo>
                    <a:pt x="3099944" y="5808652"/>
                  </a:lnTo>
                  <a:lnTo>
                    <a:pt x="3090825" y="5795472"/>
                  </a:lnTo>
                  <a:close/>
                  <a:moveTo>
                    <a:pt x="4154133" y="5781664"/>
                  </a:moveTo>
                  <a:lnTo>
                    <a:pt x="4166833" y="5782604"/>
                  </a:lnTo>
                  <a:lnTo>
                    <a:pt x="4171913" y="5800150"/>
                  </a:lnTo>
                  <a:lnTo>
                    <a:pt x="4173501" y="5810489"/>
                  </a:lnTo>
                  <a:lnTo>
                    <a:pt x="4166198" y="5815816"/>
                  </a:lnTo>
                  <a:lnTo>
                    <a:pt x="4161753" y="5829289"/>
                  </a:lnTo>
                  <a:lnTo>
                    <a:pt x="4149053" y="5818009"/>
                  </a:lnTo>
                  <a:lnTo>
                    <a:pt x="4157625" y="5803596"/>
                  </a:lnTo>
                  <a:lnTo>
                    <a:pt x="4143338" y="5794197"/>
                  </a:lnTo>
                  <a:lnTo>
                    <a:pt x="4144608" y="5783544"/>
                  </a:lnTo>
                  <a:close/>
                  <a:moveTo>
                    <a:pt x="3652252" y="5780076"/>
                  </a:moveTo>
                  <a:lnTo>
                    <a:pt x="3658821" y="5780076"/>
                  </a:lnTo>
                  <a:lnTo>
                    <a:pt x="3654223" y="5787061"/>
                  </a:lnTo>
                  <a:lnTo>
                    <a:pt x="3659150" y="5794364"/>
                  </a:lnTo>
                  <a:lnTo>
                    <a:pt x="3649625" y="5789919"/>
                  </a:lnTo>
                  <a:close/>
                  <a:moveTo>
                    <a:pt x="1810406" y="5757851"/>
                  </a:moveTo>
                  <a:lnTo>
                    <a:pt x="1816824" y="5766824"/>
                  </a:lnTo>
                  <a:lnTo>
                    <a:pt x="1832868" y="5767422"/>
                  </a:lnTo>
                  <a:lnTo>
                    <a:pt x="1835114" y="5778489"/>
                  </a:lnTo>
                  <a:lnTo>
                    <a:pt x="1829659" y="5772507"/>
                  </a:lnTo>
                  <a:lnTo>
                    <a:pt x="1816824" y="5771909"/>
                  </a:lnTo>
                  <a:lnTo>
                    <a:pt x="1809444" y="5775797"/>
                  </a:lnTo>
                  <a:lnTo>
                    <a:pt x="1804951" y="5768918"/>
                  </a:lnTo>
                  <a:close/>
                  <a:moveTo>
                    <a:pt x="3645223" y="5754676"/>
                  </a:moveTo>
                  <a:lnTo>
                    <a:pt x="3645223" y="5762230"/>
                  </a:lnTo>
                  <a:lnTo>
                    <a:pt x="3648038" y="5769470"/>
                  </a:lnTo>
                  <a:lnTo>
                    <a:pt x="3646162" y="5785838"/>
                  </a:lnTo>
                  <a:lnTo>
                    <a:pt x="3640533" y="5785838"/>
                  </a:lnTo>
                  <a:lnTo>
                    <a:pt x="3639595" y="5781746"/>
                  </a:lnTo>
                  <a:lnTo>
                    <a:pt x="3630839" y="5791189"/>
                  </a:lnTo>
                  <a:lnTo>
                    <a:pt x="3627400" y="5788356"/>
                  </a:lnTo>
                  <a:cubicBezTo>
                    <a:pt x="3627608" y="5785523"/>
                    <a:pt x="3627817" y="5782690"/>
                    <a:pt x="3628025" y="5779857"/>
                  </a:cubicBezTo>
                  <a:lnTo>
                    <a:pt x="3632716" y="5772303"/>
                  </a:lnTo>
                  <a:lnTo>
                    <a:pt x="3633966" y="5761601"/>
                  </a:lnTo>
                  <a:close/>
                  <a:moveTo>
                    <a:pt x="4003575" y="5735626"/>
                  </a:moveTo>
                  <a:lnTo>
                    <a:pt x="4014159" y="5735626"/>
                  </a:lnTo>
                  <a:lnTo>
                    <a:pt x="4019139" y="5746117"/>
                  </a:lnTo>
                  <a:lnTo>
                    <a:pt x="4029723" y="5752674"/>
                  </a:lnTo>
                  <a:lnTo>
                    <a:pt x="4032213" y="5759232"/>
                  </a:lnTo>
                  <a:lnTo>
                    <a:pt x="4021629" y="5765789"/>
                  </a:lnTo>
                  <a:lnTo>
                    <a:pt x="4014470" y="5761527"/>
                  </a:lnTo>
                  <a:lnTo>
                    <a:pt x="4017583" y="5753986"/>
                  </a:lnTo>
                  <a:lnTo>
                    <a:pt x="4002953" y="5749724"/>
                  </a:lnTo>
                  <a:lnTo>
                    <a:pt x="4000463" y="5742183"/>
                  </a:lnTo>
                  <a:close/>
                  <a:moveTo>
                    <a:pt x="3888209" y="5732451"/>
                  </a:moveTo>
                  <a:lnTo>
                    <a:pt x="3904177" y="5735657"/>
                  </a:lnTo>
                  <a:lnTo>
                    <a:pt x="3915036" y="5750404"/>
                  </a:lnTo>
                  <a:lnTo>
                    <a:pt x="3923658" y="5764189"/>
                  </a:lnTo>
                  <a:lnTo>
                    <a:pt x="3940904" y="5769319"/>
                  </a:lnTo>
                  <a:lnTo>
                    <a:pt x="3947291" y="5776692"/>
                  </a:lnTo>
                  <a:lnTo>
                    <a:pt x="3975714" y="5776372"/>
                  </a:lnTo>
                  <a:lnTo>
                    <a:pt x="3978269" y="5781822"/>
                  </a:lnTo>
                  <a:lnTo>
                    <a:pt x="3978269" y="5793684"/>
                  </a:lnTo>
                  <a:lnTo>
                    <a:pt x="3983698" y="5799454"/>
                  </a:lnTo>
                  <a:lnTo>
                    <a:pt x="3981463" y="5809393"/>
                  </a:lnTo>
                  <a:lnTo>
                    <a:pt x="3986892" y="5816766"/>
                  </a:lnTo>
                  <a:lnTo>
                    <a:pt x="3999986" y="5826063"/>
                  </a:lnTo>
                  <a:lnTo>
                    <a:pt x="4010205" y="5829269"/>
                  </a:lnTo>
                  <a:lnTo>
                    <a:pt x="4027451" y="5832475"/>
                  </a:lnTo>
                  <a:lnTo>
                    <a:pt x="4026812" y="5854596"/>
                  </a:lnTo>
                  <a:lnTo>
                    <a:pt x="4015954" y="5864214"/>
                  </a:lnTo>
                  <a:lnTo>
                    <a:pt x="4000944" y="5860367"/>
                  </a:lnTo>
                  <a:lnTo>
                    <a:pt x="3993598" y="5852672"/>
                  </a:lnTo>
                  <a:lnTo>
                    <a:pt x="3991363" y="5839849"/>
                  </a:lnTo>
                  <a:lnTo>
                    <a:pt x="3975395" y="5831834"/>
                  </a:lnTo>
                  <a:cubicBezTo>
                    <a:pt x="3975714" y="5828201"/>
                    <a:pt x="3976034" y="5824567"/>
                    <a:pt x="3976353" y="5820934"/>
                  </a:cubicBezTo>
                  <a:lnTo>
                    <a:pt x="3963259" y="5812919"/>
                  </a:lnTo>
                  <a:lnTo>
                    <a:pt x="3959107" y="5804263"/>
                  </a:lnTo>
                  <a:lnTo>
                    <a:pt x="3927171" y="5801378"/>
                  </a:lnTo>
                  <a:lnTo>
                    <a:pt x="3922700" y="5794004"/>
                  </a:lnTo>
                  <a:cubicBezTo>
                    <a:pt x="3923019" y="5790050"/>
                    <a:pt x="3923339" y="5786096"/>
                    <a:pt x="3923658" y="5782142"/>
                  </a:cubicBezTo>
                  <a:lnTo>
                    <a:pt x="3914077" y="5772845"/>
                  </a:lnTo>
                  <a:lnTo>
                    <a:pt x="3881183" y="5751686"/>
                  </a:lnTo>
                  <a:lnTo>
                    <a:pt x="3881183" y="5747519"/>
                  </a:lnTo>
                  <a:lnTo>
                    <a:pt x="3876712" y="5749442"/>
                  </a:lnTo>
                  <a:lnTo>
                    <a:pt x="3863938" y="5752648"/>
                  </a:lnTo>
                  <a:lnTo>
                    <a:pt x="3873199" y="5742068"/>
                  </a:lnTo>
                  <a:lnTo>
                    <a:pt x="3880864" y="5741107"/>
                  </a:lnTo>
                  <a:close/>
                  <a:moveTo>
                    <a:pt x="1831939" y="5713401"/>
                  </a:moveTo>
                  <a:cubicBezTo>
                    <a:pt x="1831617" y="5716218"/>
                    <a:pt x="1831294" y="5719034"/>
                    <a:pt x="1830972" y="5721851"/>
                  </a:cubicBezTo>
                  <a:lnTo>
                    <a:pt x="1812925" y="5752401"/>
                  </a:lnTo>
                  <a:lnTo>
                    <a:pt x="1808736" y="5754676"/>
                  </a:lnTo>
                  <a:lnTo>
                    <a:pt x="1805191" y="5748176"/>
                  </a:lnTo>
                  <a:lnTo>
                    <a:pt x="1794877" y="5751751"/>
                  </a:lnTo>
                  <a:lnTo>
                    <a:pt x="1789076" y="5743951"/>
                  </a:lnTo>
                  <a:lnTo>
                    <a:pt x="1796489" y="5727701"/>
                  </a:lnTo>
                  <a:lnTo>
                    <a:pt x="1813892" y="5714701"/>
                  </a:lnTo>
                  <a:close/>
                  <a:moveTo>
                    <a:pt x="3909022" y="5707051"/>
                  </a:moveTo>
                  <a:lnTo>
                    <a:pt x="3919500" y="5708956"/>
                  </a:lnTo>
                  <a:lnTo>
                    <a:pt x="3906800" y="5716576"/>
                  </a:lnTo>
                  <a:close/>
                  <a:moveTo>
                    <a:pt x="3933152" y="5702289"/>
                  </a:moveTo>
                  <a:lnTo>
                    <a:pt x="3938550" y="5710397"/>
                  </a:lnTo>
                  <a:lnTo>
                    <a:pt x="3943947" y="5710397"/>
                  </a:lnTo>
                  <a:lnTo>
                    <a:pt x="3944900" y="5717569"/>
                  </a:lnTo>
                  <a:lnTo>
                    <a:pt x="3936327" y="5719752"/>
                  </a:lnTo>
                  <a:lnTo>
                    <a:pt x="3929025" y="5713515"/>
                  </a:lnTo>
                  <a:lnTo>
                    <a:pt x="3925850" y="5706343"/>
                  </a:lnTo>
                  <a:close/>
                  <a:moveTo>
                    <a:pt x="3950898" y="5691176"/>
                  </a:moveTo>
                  <a:lnTo>
                    <a:pt x="3954426" y="5700557"/>
                  </a:lnTo>
                  <a:lnTo>
                    <a:pt x="3948252" y="5711814"/>
                  </a:lnTo>
                  <a:lnTo>
                    <a:pt x="3946488" y="5707749"/>
                  </a:lnTo>
                  <a:lnTo>
                    <a:pt x="3949428" y="5700557"/>
                  </a:lnTo>
                  <a:close/>
                  <a:moveTo>
                    <a:pt x="4188559" y="5689589"/>
                  </a:moveTo>
                  <a:lnTo>
                    <a:pt x="4200260" y="5693688"/>
                  </a:lnTo>
                  <a:lnTo>
                    <a:pt x="4201525" y="5703148"/>
                  </a:lnTo>
                  <a:lnTo>
                    <a:pt x="4222713" y="5713554"/>
                  </a:lnTo>
                  <a:lnTo>
                    <a:pt x="4207850" y="5720806"/>
                  </a:lnTo>
                  <a:lnTo>
                    <a:pt x="4198363" y="5712608"/>
                  </a:lnTo>
                  <a:lnTo>
                    <a:pt x="4203739" y="5728059"/>
                  </a:lnTo>
                  <a:lnTo>
                    <a:pt x="4197414" y="5735627"/>
                  </a:lnTo>
                  <a:lnTo>
                    <a:pt x="4179705" y="5734996"/>
                  </a:lnTo>
                  <a:lnTo>
                    <a:pt x="4168953" y="5725221"/>
                  </a:lnTo>
                  <a:lnTo>
                    <a:pt x="4186662" y="5713869"/>
                  </a:lnTo>
                  <a:lnTo>
                    <a:pt x="4173064" y="5710716"/>
                  </a:lnTo>
                  <a:lnTo>
                    <a:pt x="4164525" y="5723329"/>
                  </a:lnTo>
                  <a:lnTo>
                    <a:pt x="4144603" y="5715130"/>
                  </a:lnTo>
                  <a:lnTo>
                    <a:pt x="4143338" y="5702517"/>
                  </a:lnTo>
                  <a:lnTo>
                    <a:pt x="4165790" y="5703463"/>
                  </a:lnTo>
                  <a:lnTo>
                    <a:pt x="4167688" y="5696211"/>
                  </a:lnTo>
                  <a:lnTo>
                    <a:pt x="4181602" y="5695895"/>
                  </a:lnTo>
                  <a:close/>
                  <a:moveTo>
                    <a:pt x="3560407" y="5638789"/>
                  </a:moveTo>
                  <a:lnTo>
                    <a:pt x="3566757" y="5641629"/>
                  </a:lnTo>
                  <a:lnTo>
                    <a:pt x="3572790" y="5648572"/>
                  </a:lnTo>
                  <a:lnTo>
                    <a:pt x="3560725" y="5652675"/>
                  </a:lnTo>
                  <a:lnTo>
                    <a:pt x="3562312" y="5664667"/>
                  </a:lnTo>
                  <a:lnTo>
                    <a:pt x="3572155" y="5670663"/>
                  </a:lnTo>
                  <a:cubicBezTo>
                    <a:pt x="3571943" y="5673714"/>
                    <a:pt x="3571732" y="5676764"/>
                    <a:pt x="3571520" y="5679815"/>
                  </a:cubicBezTo>
                  <a:lnTo>
                    <a:pt x="3582950" y="5680447"/>
                  </a:lnTo>
                  <a:lnTo>
                    <a:pt x="3581680" y="5691177"/>
                  </a:lnTo>
                  <a:lnTo>
                    <a:pt x="3563265" y="5680447"/>
                  </a:lnTo>
                  <a:lnTo>
                    <a:pt x="3561677" y="5668770"/>
                  </a:lnTo>
                  <a:lnTo>
                    <a:pt x="3541675" y="5647310"/>
                  </a:lnTo>
                  <a:lnTo>
                    <a:pt x="3543262" y="5640367"/>
                  </a:lnTo>
                  <a:lnTo>
                    <a:pt x="3558185" y="5642891"/>
                  </a:lnTo>
                  <a:close/>
                  <a:moveTo>
                    <a:pt x="1988465" y="5605451"/>
                  </a:moveTo>
                  <a:lnTo>
                    <a:pt x="1990687" y="5609261"/>
                  </a:lnTo>
                  <a:lnTo>
                    <a:pt x="1976082" y="5621326"/>
                  </a:lnTo>
                  <a:lnTo>
                    <a:pt x="1975130" y="5626406"/>
                  </a:lnTo>
                  <a:lnTo>
                    <a:pt x="1985607" y="5621008"/>
                  </a:lnTo>
                  <a:lnTo>
                    <a:pt x="1979257" y="5631486"/>
                  </a:lnTo>
                  <a:lnTo>
                    <a:pt x="1981480" y="5638153"/>
                  </a:lnTo>
                  <a:lnTo>
                    <a:pt x="1998307" y="5636883"/>
                  </a:lnTo>
                  <a:lnTo>
                    <a:pt x="2005927" y="5638788"/>
                  </a:lnTo>
                  <a:lnTo>
                    <a:pt x="2008150" y="5651488"/>
                  </a:lnTo>
                  <a:lnTo>
                    <a:pt x="1999895" y="5666411"/>
                  </a:lnTo>
                  <a:lnTo>
                    <a:pt x="1993545" y="5677841"/>
                  </a:lnTo>
                  <a:lnTo>
                    <a:pt x="1987195" y="5690859"/>
                  </a:lnTo>
                  <a:lnTo>
                    <a:pt x="1965287" y="5699114"/>
                  </a:lnTo>
                  <a:lnTo>
                    <a:pt x="1965287" y="5694986"/>
                  </a:lnTo>
                  <a:lnTo>
                    <a:pt x="1954492" y="5688954"/>
                  </a:lnTo>
                  <a:lnTo>
                    <a:pt x="1937665" y="5683556"/>
                  </a:lnTo>
                  <a:cubicBezTo>
                    <a:pt x="1937877" y="5678370"/>
                    <a:pt x="1938088" y="5673185"/>
                    <a:pt x="1938300" y="5667999"/>
                  </a:cubicBezTo>
                  <a:lnTo>
                    <a:pt x="1928775" y="5660696"/>
                  </a:lnTo>
                  <a:lnTo>
                    <a:pt x="1912900" y="5662601"/>
                  </a:lnTo>
                  <a:cubicBezTo>
                    <a:pt x="1912688" y="5667258"/>
                    <a:pt x="1912477" y="5671914"/>
                    <a:pt x="1912265" y="5676571"/>
                  </a:cubicBezTo>
                  <a:lnTo>
                    <a:pt x="1902740" y="5674349"/>
                  </a:lnTo>
                  <a:lnTo>
                    <a:pt x="1900200" y="5650536"/>
                  </a:lnTo>
                  <a:lnTo>
                    <a:pt x="1917027" y="5641963"/>
                  </a:lnTo>
                  <a:lnTo>
                    <a:pt x="1937982" y="5626723"/>
                  </a:lnTo>
                  <a:lnTo>
                    <a:pt x="1952905" y="5619103"/>
                  </a:lnTo>
                  <a:close/>
                  <a:moveTo>
                    <a:pt x="4089680" y="5599101"/>
                  </a:moveTo>
                  <a:lnTo>
                    <a:pt x="4100475" y="5606038"/>
                  </a:lnTo>
                  <a:lnTo>
                    <a:pt x="4089045" y="5624958"/>
                  </a:lnTo>
                  <a:lnTo>
                    <a:pt x="4092220" y="5642931"/>
                  </a:lnTo>
                  <a:lnTo>
                    <a:pt x="4079520" y="5637571"/>
                  </a:lnTo>
                  <a:lnTo>
                    <a:pt x="4081742" y="5630318"/>
                  </a:lnTo>
                  <a:lnTo>
                    <a:pt x="4076345" y="5630318"/>
                  </a:lnTo>
                  <a:lnTo>
                    <a:pt x="4069042" y="5645139"/>
                  </a:lnTo>
                  <a:lnTo>
                    <a:pt x="4060470" y="5631580"/>
                  </a:lnTo>
                  <a:lnTo>
                    <a:pt x="4056025" y="5615813"/>
                  </a:lnTo>
                  <a:lnTo>
                    <a:pt x="4073805" y="5615813"/>
                  </a:lnTo>
                  <a:lnTo>
                    <a:pt x="4084600" y="5619597"/>
                  </a:lnTo>
                  <a:close/>
                  <a:moveTo>
                    <a:pt x="2070698" y="5599101"/>
                  </a:moveTo>
                  <a:lnTo>
                    <a:pt x="2091018" y="5613433"/>
                  </a:lnTo>
                  <a:lnTo>
                    <a:pt x="2092288" y="5624649"/>
                  </a:lnTo>
                  <a:lnTo>
                    <a:pt x="2079588" y="5632439"/>
                  </a:lnTo>
                  <a:lnTo>
                    <a:pt x="2067840" y="5622780"/>
                  </a:lnTo>
                  <a:lnTo>
                    <a:pt x="2041488" y="5624338"/>
                  </a:lnTo>
                  <a:lnTo>
                    <a:pt x="2040218" y="5614056"/>
                  </a:lnTo>
                  <a:lnTo>
                    <a:pt x="2033868" y="5614056"/>
                  </a:lnTo>
                  <a:lnTo>
                    <a:pt x="2031963" y="5604397"/>
                  </a:lnTo>
                  <a:close/>
                  <a:moveTo>
                    <a:pt x="4138765" y="5576879"/>
                  </a:moveTo>
                  <a:lnTo>
                    <a:pt x="4144990" y="5580100"/>
                  </a:lnTo>
                  <a:lnTo>
                    <a:pt x="4148103" y="5590408"/>
                  </a:lnTo>
                  <a:lnTo>
                    <a:pt x="4140943" y="5599104"/>
                  </a:lnTo>
                  <a:lnTo>
                    <a:pt x="4116353" y="5598138"/>
                  </a:lnTo>
                  <a:lnTo>
                    <a:pt x="4121956" y="5588475"/>
                  </a:lnTo>
                  <a:close/>
                  <a:moveTo>
                    <a:pt x="4302091" y="5553067"/>
                  </a:moveTo>
                  <a:lnTo>
                    <a:pt x="4302091" y="5561005"/>
                  </a:lnTo>
                  <a:lnTo>
                    <a:pt x="4297328" y="5558934"/>
                  </a:lnTo>
                  <a:close/>
                  <a:moveTo>
                    <a:pt x="4108553" y="5551476"/>
                  </a:moveTo>
                  <a:lnTo>
                    <a:pt x="4122700" y="5555898"/>
                  </a:lnTo>
                  <a:lnTo>
                    <a:pt x="4121735" y="5565764"/>
                  </a:lnTo>
                  <a:lnTo>
                    <a:pt x="4108874" y="5563723"/>
                  </a:lnTo>
                  <a:lnTo>
                    <a:pt x="4097300" y="5562702"/>
                  </a:lnTo>
                  <a:lnTo>
                    <a:pt x="4099229" y="5556919"/>
                  </a:lnTo>
                  <a:close/>
                  <a:moveTo>
                    <a:pt x="4289391" y="5540367"/>
                  </a:moveTo>
                  <a:lnTo>
                    <a:pt x="4308441" y="5541002"/>
                  </a:lnTo>
                  <a:lnTo>
                    <a:pt x="4301337" y="5548305"/>
                  </a:lnTo>
                  <a:lnTo>
                    <a:pt x="4292620" y="5551480"/>
                  </a:lnTo>
                  <a:lnTo>
                    <a:pt x="4289391" y="5548305"/>
                  </a:lnTo>
                  <a:close/>
                  <a:moveTo>
                    <a:pt x="4022925" y="5514964"/>
                  </a:moveTo>
                  <a:lnTo>
                    <a:pt x="4031881" y="5519920"/>
                  </a:lnTo>
                  <a:cubicBezTo>
                    <a:pt x="4031992" y="5524360"/>
                    <a:pt x="4032102" y="5528799"/>
                    <a:pt x="4032213" y="5533239"/>
                  </a:cubicBezTo>
                  <a:lnTo>
                    <a:pt x="4022261" y="5540364"/>
                  </a:lnTo>
                  <a:lnTo>
                    <a:pt x="4009988" y="5532310"/>
                  </a:lnTo>
                  <a:lnTo>
                    <a:pt x="4011315" y="5525186"/>
                  </a:lnTo>
                  <a:close/>
                  <a:moveTo>
                    <a:pt x="2542105" y="5470514"/>
                  </a:moveTo>
                  <a:lnTo>
                    <a:pt x="2547481" y="5470514"/>
                  </a:lnTo>
                  <a:lnTo>
                    <a:pt x="2566456" y="5478769"/>
                  </a:lnTo>
                  <a:lnTo>
                    <a:pt x="2578157" y="5478769"/>
                  </a:lnTo>
                  <a:lnTo>
                    <a:pt x="2586696" y="5503851"/>
                  </a:lnTo>
                  <a:cubicBezTo>
                    <a:pt x="2586380" y="5509460"/>
                    <a:pt x="2586063" y="5515070"/>
                    <a:pt x="2585747" y="5520679"/>
                  </a:cubicBezTo>
                  <a:lnTo>
                    <a:pt x="2601876" y="5547031"/>
                  </a:lnTo>
                  <a:cubicBezTo>
                    <a:pt x="2601560" y="5556450"/>
                    <a:pt x="2601243" y="5565870"/>
                    <a:pt x="2600927" y="5575289"/>
                  </a:cubicBezTo>
                  <a:lnTo>
                    <a:pt x="2590491" y="5584814"/>
                  </a:lnTo>
                  <a:lnTo>
                    <a:pt x="2586696" y="5599736"/>
                  </a:lnTo>
                  <a:lnTo>
                    <a:pt x="2600295" y="5611484"/>
                  </a:lnTo>
                  <a:lnTo>
                    <a:pt x="2592388" y="5641646"/>
                  </a:lnTo>
                  <a:lnTo>
                    <a:pt x="2584166" y="5676889"/>
                  </a:lnTo>
                  <a:cubicBezTo>
                    <a:pt x="2584271" y="5688425"/>
                    <a:pt x="2584377" y="5699960"/>
                    <a:pt x="2584482" y="5711496"/>
                  </a:cubicBezTo>
                  <a:lnTo>
                    <a:pt x="2570884" y="5732769"/>
                  </a:lnTo>
                  <a:lnTo>
                    <a:pt x="2561080" y="5721974"/>
                  </a:lnTo>
                  <a:lnTo>
                    <a:pt x="2550644" y="5711814"/>
                  </a:lnTo>
                  <a:lnTo>
                    <a:pt x="2532934" y="5723561"/>
                  </a:lnTo>
                  <a:cubicBezTo>
                    <a:pt x="2532618" y="5730229"/>
                    <a:pt x="2532301" y="5736896"/>
                    <a:pt x="2531985" y="5743564"/>
                  </a:cubicBezTo>
                  <a:lnTo>
                    <a:pt x="2523446" y="5752136"/>
                  </a:lnTo>
                  <a:lnTo>
                    <a:pt x="2510796" y="5753089"/>
                  </a:lnTo>
                  <a:lnTo>
                    <a:pt x="2496249" y="5756264"/>
                  </a:lnTo>
                  <a:lnTo>
                    <a:pt x="2484864" y="5748326"/>
                  </a:lnTo>
                  <a:lnTo>
                    <a:pt x="2476325" y="5751501"/>
                  </a:lnTo>
                  <a:lnTo>
                    <a:pt x="2472846" y="5740706"/>
                  </a:lnTo>
                  <a:lnTo>
                    <a:pt x="2481385" y="5740706"/>
                  </a:lnTo>
                  <a:lnTo>
                    <a:pt x="2474744" y="5735626"/>
                  </a:lnTo>
                  <a:cubicBezTo>
                    <a:pt x="2474428" y="5727265"/>
                    <a:pt x="2474111" y="5718905"/>
                    <a:pt x="2473795" y="5710544"/>
                  </a:cubicBezTo>
                  <a:lnTo>
                    <a:pt x="2460829" y="5693716"/>
                  </a:lnTo>
                  <a:lnTo>
                    <a:pt x="2477274" y="5644821"/>
                  </a:lnTo>
                  <a:lnTo>
                    <a:pt x="2481701" y="5631169"/>
                  </a:lnTo>
                  <a:lnTo>
                    <a:pt x="2467470" y="5619739"/>
                  </a:lnTo>
                  <a:lnTo>
                    <a:pt x="2476009" y="5598466"/>
                  </a:lnTo>
                  <a:lnTo>
                    <a:pt x="2469684" y="5588941"/>
                  </a:lnTo>
                  <a:lnTo>
                    <a:pt x="2475693" y="5575606"/>
                  </a:lnTo>
                  <a:lnTo>
                    <a:pt x="2466205" y="5557509"/>
                  </a:lnTo>
                  <a:lnTo>
                    <a:pt x="2450393" y="5547349"/>
                  </a:lnTo>
                  <a:lnTo>
                    <a:pt x="2445965" y="5556874"/>
                  </a:lnTo>
                  <a:lnTo>
                    <a:pt x="2441538" y="5535601"/>
                  </a:lnTo>
                  <a:lnTo>
                    <a:pt x="2447863" y="5521949"/>
                  </a:lnTo>
                  <a:lnTo>
                    <a:pt x="2442170" y="5497819"/>
                  </a:lnTo>
                  <a:lnTo>
                    <a:pt x="2450709" y="5492421"/>
                  </a:lnTo>
                  <a:lnTo>
                    <a:pt x="2454820" y="5477499"/>
                  </a:lnTo>
                  <a:lnTo>
                    <a:pt x="2461145" y="5482896"/>
                  </a:lnTo>
                  <a:lnTo>
                    <a:pt x="2451658" y="5497819"/>
                  </a:lnTo>
                  <a:lnTo>
                    <a:pt x="2459248" y="5509249"/>
                  </a:lnTo>
                  <a:lnTo>
                    <a:pt x="2476325" y="5517504"/>
                  </a:lnTo>
                  <a:lnTo>
                    <a:pt x="2496249" y="5519409"/>
                  </a:lnTo>
                  <a:lnTo>
                    <a:pt x="2503523" y="5503534"/>
                  </a:lnTo>
                  <a:lnTo>
                    <a:pt x="2524711" y="5490834"/>
                  </a:lnTo>
                  <a:lnTo>
                    <a:pt x="2537994" y="5481309"/>
                  </a:lnTo>
                  <a:close/>
                  <a:moveTo>
                    <a:pt x="3282913" y="5260964"/>
                  </a:moveTo>
                  <a:lnTo>
                    <a:pt x="3294026" y="5262084"/>
                  </a:lnTo>
                  <a:lnTo>
                    <a:pt x="3287964" y="5265727"/>
                  </a:lnTo>
                  <a:close/>
                  <a:moveTo>
                    <a:pt x="3328248" y="5257789"/>
                  </a:moveTo>
                  <a:lnTo>
                    <a:pt x="3340739" y="5264892"/>
                  </a:lnTo>
                  <a:lnTo>
                    <a:pt x="3362288" y="5271027"/>
                  </a:lnTo>
                  <a:lnTo>
                    <a:pt x="3361039" y="5276839"/>
                  </a:lnTo>
                  <a:lnTo>
                    <a:pt x="3336680" y="5270704"/>
                  </a:lnTo>
                  <a:lnTo>
                    <a:pt x="3324188" y="5259726"/>
                  </a:lnTo>
                  <a:close/>
                  <a:moveTo>
                    <a:pt x="2671407" y="5257789"/>
                  </a:moveTo>
                  <a:lnTo>
                    <a:pt x="2674900" y="5266657"/>
                  </a:lnTo>
                  <a:lnTo>
                    <a:pt x="2673947" y="5273226"/>
                  </a:lnTo>
                  <a:lnTo>
                    <a:pt x="2667597" y="5275197"/>
                  </a:lnTo>
                  <a:lnTo>
                    <a:pt x="2671725" y="5284722"/>
                  </a:lnTo>
                  <a:lnTo>
                    <a:pt x="2664422" y="5286364"/>
                  </a:lnTo>
                  <a:lnTo>
                    <a:pt x="2659977" y="5276510"/>
                  </a:lnTo>
                  <a:lnTo>
                    <a:pt x="2643150" y="5278481"/>
                  </a:lnTo>
                  <a:lnTo>
                    <a:pt x="2636800" y="5268956"/>
                  </a:lnTo>
                  <a:lnTo>
                    <a:pt x="2659977" y="5266657"/>
                  </a:lnTo>
                  <a:close/>
                  <a:moveTo>
                    <a:pt x="3264815" y="5237151"/>
                  </a:moveTo>
                  <a:lnTo>
                    <a:pt x="3282277" y="5247144"/>
                  </a:lnTo>
                  <a:lnTo>
                    <a:pt x="3295930" y="5244334"/>
                  </a:lnTo>
                  <a:lnTo>
                    <a:pt x="3316250" y="5251204"/>
                  </a:lnTo>
                  <a:lnTo>
                    <a:pt x="3295930" y="5249955"/>
                  </a:lnTo>
                  <a:lnTo>
                    <a:pt x="3283865" y="5256201"/>
                  </a:lnTo>
                  <a:lnTo>
                    <a:pt x="3252750" y="5239337"/>
                  </a:lnTo>
                  <a:close/>
                  <a:moveTo>
                    <a:pt x="2572585" y="5232389"/>
                  </a:moveTo>
                  <a:cubicBezTo>
                    <a:pt x="2573224" y="5246022"/>
                    <a:pt x="2573864" y="5259654"/>
                    <a:pt x="2574503" y="5273287"/>
                  </a:cubicBezTo>
                  <a:lnTo>
                    <a:pt x="2571306" y="5288188"/>
                  </a:lnTo>
                  <a:lnTo>
                    <a:pt x="2584413" y="5315453"/>
                  </a:lnTo>
                  <a:lnTo>
                    <a:pt x="2581536" y="5359522"/>
                  </a:lnTo>
                  <a:lnTo>
                    <a:pt x="2570028" y="5388373"/>
                  </a:lnTo>
                  <a:lnTo>
                    <a:pt x="2566831" y="5402957"/>
                  </a:lnTo>
                  <a:lnTo>
                    <a:pt x="2557561" y="5426101"/>
                  </a:lnTo>
                  <a:lnTo>
                    <a:pt x="2549249" y="5445123"/>
                  </a:lnTo>
                  <a:lnTo>
                    <a:pt x="2547971" y="5451464"/>
                  </a:lnTo>
                  <a:lnTo>
                    <a:pt x="2539659" y="5446391"/>
                  </a:lnTo>
                  <a:lnTo>
                    <a:pt x="2531987" y="5444489"/>
                  </a:lnTo>
                  <a:lnTo>
                    <a:pt x="2531028" y="5439099"/>
                  </a:lnTo>
                  <a:lnTo>
                    <a:pt x="2521438" y="5434978"/>
                  </a:lnTo>
                  <a:lnTo>
                    <a:pt x="2510569" y="5426735"/>
                  </a:lnTo>
                  <a:lnTo>
                    <a:pt x="2518241" y="5408663"/>
                  </a:lnTo>
                  <a:lnTo>
                    <a:pt x="2511209" y="5405493"/>
                  </a:lnTo>
                  <a:lnTo>
                    <a:pt x="2499701" y="5400103"/>
                  </a:lnTo>
                  <a:lnTo>
                    <a:pt x="2503856" y="5393762"/>
                  </a:lnTo>
                  <a:lnTo>
                    <a:pt x="2504815" y="5384568"/>
                  </a:lnTo>
                  <a:lnTo>
                    <a:pt x="2501619" y="5381398"/>
                  </a:lnTo>
                  <a:lnTo>
                    <a:pt x="2501619" y="5366814"/>
                  </a:lnTo>
                  <a:lnTo>
                    <a:pt x="2497143" y="5356035"/>
                  </a:lnTo>
                  <a:lnTo>
                    <a:pt x="2490750" y="5342719"/>
                  </a:lnTo>
                  <a:cubicBezTo>
                    <a:pt x="2491070" y="5338492"/>
                    <a:pt x="2491389" y="5334264"/>
                    <a:pt x="2491709" y="5330037"/>
                  </a:cubicBezTo>
                  <a:lnTo>
                    <a:pt x="2501299" y="5327818"/>
                  </a:lnTo>
                  <a:cubicBezTo>
                    <a:pt x="2500873" y="5320420"/>
                    <a:pt x="2500446" y="5313023"/>
                    <a:pt x="2500020" y="5305625"/>
                  </a:cubicBezTo>
                  <a:lnTo>
                    <a:pt x="2520159" y="5294846"/>
                  </a:lnTo>
                  <a:lnTo>
                    <a:pt x="2524315" y="5283432"/>
                  </a:lnTo>
                  <a:lnTo>
                    <a:pt x="2538061" y="5272653"/>
                  </a:lnTo>
                  <a:lnTo>
                    <a:pt x="2550848" y="5278994"/>
                  </a:lnTo>
                  <a:lnTo>
                    <a:pt x="2558520" y="5271702"/>
                  </a:lnTo>
                  <a:lnTo>
                    <a:pt x="2554684" y="5255850"/>
                  </a:lnTo>
                  <a:lnTo>
                    <a:pt x="2562356" y="5235559"/>
                  </a:lnTo>
                  <a:close/>
                  <a:moveTo>
                    <a:pt x="3216274" y="5219689"/>
                  </a:moveTo>
                  <a:lnTo>
                    <a:pt x="3221000" y="5221547"/>
                  </a:lnTo>
                  <a:lnTo>
                    <a:pt x="3210958" y="5232389"/>
                  </a:lnTo>
                  <a:lnTo>
                    <a:pt x="3210367" y="5228052"/>
                  </a:lnTo>
                  <a:lnTo>
                    <a:pt x="3208300" y="5222477"/>
                  </a:lnTo>
                  <a:close/>
                  <a:moveTo>
                    <a:pt x="3236875" y="5199051"/>
                  </a:moveTo>
                  <a:lnTo>
                    <a:pt x="3266104" y="5206144"/>
                  </a:lnTo>
                  <a:lnTo>
                    <a:pt x="3297200" y="5210197"/>
                  </a:lnTo>
                  <a:lnTo>
                    <a:pt x="3297200" y="5214926"/>
                  </a:lnTo>
                  <a:lnTo>
                    <a:pt x="3266726" y="5213912"/>
                  </a:lnTo>
                  <a:lnTo>
                    <a:pt x="3239673" y="5206819"/>
                  </a:lnTo>
                  <a:close/>
                  <a:moveTo>
                    <a:pt x="3261468" y="5180001"/>
                  </a:moveTo>
                  <a:lnTo>
                    <a:pt x="3278151" y="5188077"/>
                  </a:lnTo>
                  <a:lnTo>
                    <a:pt x="3274688" y="5194289"/>
                  </a:lnTo>
                  <a:lnTo>
                    <a:pt x="3257376" y="5193046"/>
                  </a:lnTo>
                  <a:lnTo>
                    <a:pt x="3245415" y="5189630"/>
                  </a:lnTo>
                  <a:lnTo>
                    <a:pt x="3241953" y="5184970"/>
                  </a:lnTo>
                  <a:lnTo>
                    <a:pt x="3241638" y="5180311"/>
                  </a:lnTo>
                  <a:close/>
                  <a:moveTo>
                    <a:pt x="3220023" y="5175239"/>
                  </a:moveTo>
                  <a:lnTo>
                    <a:pt x="3235288" y="5184764"/>
                  </a:lnTo>
                  <a:lnTo>
                    <a:pt x="3225824" y="5183535"/>
                  </a:lnTo>
                  <a:lnTo>
                    <a:pt x="3211475" y="5175546"/>
                  </a:lnTo>
                  <a:close/>
                  <a:moveTo>
                    <a:pt x="2421121" y="5104145"/>
                  </a:moveTo>
                  <a:lnTo>
                    <a:pt x="2412624" y="5112639"/>
                  </a:lnTo>
                  <a:cubicBezTo>
                    <a:pt x="2412640" y="5112672"/>
                    <a:pt x="2412656" y="5112704"/>
                    <a:pt x="2412672" y="5112737"/>
                  </a:cubicBezTo>
                  <a:lnTo>
                    <a:pt x="2421138" y="5104253"/>
                  </a:lnTo>
                  <a:cubicBezTo>
                    <a:pt x="2421132" y="5104217"/>
                    <a:pt x="2421127" y="5104181"/>
                    <a:pt x="2421121" y="5104145"/>
                  </a:cubicBezTo>
                  <a:close/>
                  <a:moveTo>
                    <a:pt x="3071775" y="5056176"/>
                  </a:moveTo>
                  <a:lnTo>
                    <a:pt x="3095705" y="5079407"/>
                  </a:lnTo>
                  <a:lnTo>
                    <a:pt x="3109875" y="5094276"/>
                  </a:lnTo>
                  <a:lnTo>
                    <a:pt x="3092242" y="5084364"/>
                  </a:lnTo>
                  <a:lnTo>
                    <a:pt x="3080277" y="5069805"/>
                  </a:lnTo>
                  <a:close/>
                  <a:moveTo>
                    <a:pt x="3087650" y="5051414"/>
                  </a:moveTo>
                  <a:lnTo>
                    <a:pt x="3115887" y="5070981"/>
                  </a:lnTo>
                  <a:lnTo>
                    <a:pt x="3117813" y="5079989"/>
                  </a:lnTo>
                  <a:close/>
                  <a:moveTo>
                    <a:pt x="3100350" y="5049826"/>
                  </a:moveTo>
                  <a:lnTo>
                    <a:pt x="3114638" y="5056224"/>
                  </a:lnTo>
                  <a:lnTo>
                    <a:pt x="3110215" y="5060939"/>
                  </a:lnTo>
                  <a:close/>
                  <a:moveTo>
                    <a:pt x="3085812" y="5013314"/>
                  </a:moveTo>
                  <a:lnTo>
                    <a:pt x="3107082" y="5026331"/>
                  </a:lnTo>
                  <a:lnTo>
                    <a:pt x="3109016" y="5031411"/>
                  </a:lnTo>
                  <a:lnTo>
                    <a:pt x="3102570" y="5029824"/>
                  </a:lnTo>
                  <a:lnTo>
                    <a:pt x="3115461" y="5041254"/>
                  </a:lnTo>
                  <a:lnTo>
                    <a:pt x="3124163" y="5047921"/>
                  </a:lnTo>
                  <a:lnTo>
                    <a:pt x="3122874" y="5051414"/>
                  </a:lnTo>
                  <a:lnTo>
                    <a:pt x="3104182" y="5037126"/>
                  </a:lnTo>
                  <a:lnTo>
                    <a:pt x="3105471" y="5045381"/>
                  </a:lnTo>
                  <a:lnTo>
                    <a:pt x="3093224" y="5033316"/>
                  </a:lnTo>
                  <a:lnTo>
                    <a:pt x="3084523" y="5021886"/>
                  </a:lnTo>
                  <a:lnTo>
                    <a:pt x="3081300" y="5013949"/>
                  </a:lnTo>
                  <a:close/>
                  <a:moveTo>
                    <a:pt x="3043982" y="5011726"/>
                  </a:moveTo>
                  <a:lnTo>
                    <a:pt x="3058460" y="5028318"/>
                  </a:lnTo>
                  <a:cubicBezTo>
                    <a:pt x="3058665" y="5032005"/>
                    <a:pt x="3058871" y="5035692"/>
                    <a:pt x="3059076" y="5039379"/>
                  </a:cubicBezTo>
                  <a:lnTo>
                    <a:pt x="3055071" y="5040301"/>
                  </a:lnTo>
                  <a:lnTo>
                    <a:pt x="3052299" y="5032927"/>
                  </a:lnTo>
                  <a:lnTo>
                    <a:pt x="3046139" y="5030161"/>
                  </a:lnTo>
                  <a:lnTo>
                    <a:pt x="3039978" y="5022173"/>
                  </a:lnTo>
                  <a:lnTo>
                    <a:pt x="3038438" y="5013877"/>
                  </a:lnTo>
                  <a:close/>
                  <a:moveTo>
                    <a:pt x="3081196" y="4995851"/>
                  </a:moveTo>
                  <a:lnTo>
                    <a:pt x="3089628" y="5007599"/>
                  </a:lnTo>
                  <a:lnTo>
                    <a:pt x="3094000" y="5013314"/>
                  </a:lnTo>
                  <a:lnTo>
                    <a:pt x="3077761" y="5004106"/>
                  </a:lnTo>
                  <a:lnTo>
                    <a:pt x="3074950" y="4998708"/>
                  </a:lnTo>
                  <a:close/>
                  <a:moveTo>
                    <a:pt x="6495127" y="4986728"/>
                  </a:moveTo>
                  <a:lnTo>
                    <a:pt x="6506559" y="4995299"/>
                  </a:lnTo>
                  <a:lnTo>
                    <a:pt x="6517991" y="4992442"/>
                  </a:lnTo>
                  <a:lnTo>
                    <a:pt x="6525612" y="4997204"/>
                  </a:lnTo>
                  <a:lnTo>
                    <a:pt x="6540537" y="4999426"/>
                  </a:lnTo>
                  <a:lnTo>
                    <a:pt x="6557050" y="5002918"/>
                  </a:lnTo>
                  <a:lnTo>
                    <a:pt x="6561450" y="5001033"/>
                  </a:lnTo>
                  <a:lnTo>
                    <a:pt x="6527292" y="5071939"/>
                  </a:lnTo>
                  <a:lnTo>
                    <a:pt x="6524977" y="5069582"/>
                  </a:lnTo>
                  <a:lnTo>
                    <a:pt x="6514815" y="5041964"/>
                  </a:lnTo>
                  <a:lnTo>
                    <a:pt x="6504336" y="5039424"/>
                  </a:lnTo>
                  <a:lnTo>
                    <a:pt x="6495762" y="5044821"/>
                  </a:lnTo>
                  <a:lnTo>
                    <a:pt x="6487506" y="5041329"/>
                  </a:lnTo>
                  <a:cubicBezTo>
                    <a:pt x="6487188" y="5037731"/>
                    <a:pt x="6486871" y="5034134"/>
                    <a:pt x="6486553" y="5030536"/>
                  </a:cubicBezTo>
                  <a:lnTo>
                    <a:pt x="6470993" y="5017520"/>
                  </a:lnTo>
                  <a:lnTo>
                    <a:pt x="6473534" y="4998791"/>
                  </a:lnTo>
                  <a:lnTo>
                    <a:pt x="6484648" y="4994981"/>
                  </a:lnTo>
                  <a:close/>
                  <a:moveTo>
                    <a:pt x="3034945" y="4948226"/>
                  </a:moveTo>
                  <a:lnTo>
                    <a:pt x="3042883" y="4949174"/>
                  </a:lnTo>
                  <a:lnTo>
                    <a:pt x="3044153" y="4962446"/>
                  </a:lnTo>
                  <a:lnTo>
                    <a:pt x="3048915" y="4968133"/>
                  </a:lnTo>
                  <a:lnTo>
                    <a:pt x="3055265" y="4979509"/>
                  </a:lnTo>
                  <a:lnTo>
                    <a:pt x="3060663" y="5014901"/>
                  </a:lnTo>
                  <a:lnTo>
                    <a:pt x="3054313" y="5014269"/>
                  </a:lnTo>
                  <a:lnTo>
                    <a:pt x="3049868" y="5008581"/>
                  </a:lnTo>
                  <a:lnTo>
                    <a:pt x="3040342" y="4999101"/>
                  </a:lnTo>
                  <a:lnTo>
                    <a:pt x="3036850" y="4987725"/>
                  </a:lnTo>
                  <a:lnTo>
                    <a:pt x="3039072" y="4981405"/>
                  </a:lnTo>
                  <a:lnTo>
                    <a:pt x="3044788" y="4985829"/>
                  </a:lnTo>
                  <a:lnTo>
                    <a:pt x="3046058" y="4981405"/>
                  </a:lnTo>
                  <a:lnTo>
                    <a:pt x="3046058" y="4972241"/>
                  </a:lnTo>
                  <a:lnTo>
                    <a:pt x="3033675" y="4958022"/>
                  </a:lnTo>
                  <a:close/>
                  <a:moveTo>
                    <a:pt x="3060662" y="4941876"/>
                  </a:moveTo>
                  <a:lnTo>
                    <a:pt x="3066377" y="4941876"/>
                  </a:lnTo>
                  <a:lnTo>
                    <a:pt x="3081300" y="4964101"/>
                  </a:lnTo>
                  <a:lnTo>
                    <a:pt x="3086062" y="4968228"/>
                  </a:lnTo>
                  <a:lnTo>
                    <a:pt x="3081935" y="4974578"/>
                  </a:lnTo>
                  <a:lnTo>
                    <a:pt x="3089872" y="4983786"/>
                  </a:lnTo>
                  <a:lnTo>
                    <a:pt x="3097175" y="4999026"/>
                  </a:lnTo>
                  <a:lnTo>
                    <a:pt x="3094317" y="4994263"/>
                  </a:lnTo>
                  <a:lnTo>
                    <a:pt x="3087967" y="4991406"/>
                  </a:lnTo>
                  <a:lnTo>
                    <a:pt x="3075902" y="4984738"/>
                  </a:lnTo>
                  <a:lnTo>
                    <a:pt x="3072092" y="4972673"/>
                  </a:lnTo>
                  <a:lnTo>
                    <a:pt x="3068917" y="4972038"/>
                  </a:lnTo>
                  <a:lnTo>
                    <a:pt x="3054312" y="4962196"/>
                  </a:lnTo>
                  <a:lnTo>
                    <a:pt x="3052725" y="4951083"/>
                  </a:lnTo>
                  <a:lnTo>
                    <a:pt x="3060662" y="4950448"/>
                  </a:lnTo>
                  <a:close/>
                  <a:moveTo>
                    <a:pt x="6600872" y="4906095"/>
                  </a:moveTo>
                  <a:lnTo>
                    <a:pt x="6598649" y="4911492"/>
                  </a:lnTo>
                  <a:lnTo>
                    <a:pt x="6602058" y="4916735"/>
                  </a:lnTo>
                  <a:lnTo>
                    <a:pt x="6570401" y="4982451"/>
                  </a:lnTo>
                  <a:lnTo>
                    <a:pt x="6569434" y="4982283"/>
                  </a:lnTo>
                  <a:lnTo>
                    <a:pt x="6564036" y="4977839"/>
                  </a:lnTo>
                  <a:lnTo>
                    <a:pt x="6564354" y="4967363"/>
                  </a:lnTo>
                  <a:lnTo>
                    <a:pt x="6569752" y="4961332"/>
                  </a:lnTo>
                  <a:lnTo>
                    <a:pt x="6573563" y="4943237"/>
                  </a:lnTo>
                  <a:lnTo>
                    <a:pt x="6567212" y="4935936"/>
                  </a:lnTo>
                  <a:lnTo>
                    <a:pt x="6568799" y="4924190"/>
                  </a:lnTo>
                  <a:lnTo>
                    <a:pt x="6582772" y="4909905"/>
                  </a:lnTo>
                  <a:close/>
                  <a:moveTo>
                    <a:pt x="4951102" y="4806942"/>
                  </a:moveTo>
                  <a:lnTo>
                    <a:pt x="4954554" y="4813479"/>
                  </a:lnTo>
                  <a:lnTo>
                    <a:pt x="4953518" y="4818055"/>
                  </a:lnTo>
                  <a:lnTo>
                    <a:pt x="4946616" y="4810210"/>
                  </a:lnTo>
                  <a:close/>
                  <a:moveTo>
                    <a:pt x="5054566" y="4779954"/>
                  </a:moveTo>
                  <a:lnTo>
                    <a:pt x="5046311" y="4792539"/>
                  </a:lnTo>
                  <a:lnTo>
                    <a:pt x="5039961" y="4814879"/>
                  </a:lnTo>
                  <a:lnTo>
                    <a:pt x="5029166" y="4805125"/>
                  </a:lnTo>
                  <a:lnTo>
                    <a:pt x="5032341" y="4797888"/>
                  </a:lnTo>
                  <a:lnTo>
                    <a:pt x="5048533" y="4785303"/>
                  </a:lnTo>
                  <a:close/>
                  <a:moveTo>
                    <a:pt x="4546749" y="4760722"/>
                  </a:moveTo>
                  <a:lnTo>
                    <a:pt x="4546260" y="4761212"/>
                  </a:lnTo>
                  <a:lnTo>
                    <a:pt x="4546884" y="4760899"/>
                  </a:lnTo>
                  <a:close/>
                  <a:moveTo>
                    <a:pt x="5140291" y="4749792"/>
                  </a:moveTo>
                  <a:lnTo>
                    <a:pt x="5127591" y="4759317"/>
                  </a:lnTo>
                  <a:lnTo>
                    <a:pt x="5130477" y="4751021"/>
                  </a:lnTo>
                  <a:close/>
                  <a:moveTo>
                    <a:pt x="6342270" y="4710093"/>
                  </a:moveTo>
                  <a:lnTo>
                    <a:pt x="6339836" y="4714047"/>
                  </a:lnTo>
                  <a:lnTo>
                    <a:pt x="6301729" y="4718809"/>
                  </a:lnTo>
                  <a:cubicBezTo>
                    <a:pt x="6301306" y="4724946"/>
                    <a:pt x="6300882" y="4731083"/>
                    <a:pt x="6300459" y="4737220"/>
                  </a:cubicBezTo>
                  <a:cubicBezTo>
                    <a:pt x="6300469" y="4737225"/>
                    <a:pt x="6300478" y="4737230"/>
                    <a:pt x="6300488" y="4737235"/>
                  </a:cubicBezTo>
                  <a:cubicBezTo>
                    <a:pt x="6300905" y="4731196"/>
                    <a:pt x="6301321" y="4725157"/>
                    <a:pt x="6301738" y="4719118"/>
                  </a:cubicBezTo>
                  <a:lnTo>
                    <a:pt x="6339844" y="4714356"/>
                  </a:lnTo>
                  <a:lnTo>
                    <a:pt x="6342384" y="4710229"/>
                  </a:lnTo>
                  <a:close/>
                  <a:moveTo>
                    <a:pt x="1472534" y="4375142"/>
                  </a:moveTo>
                  <a:lnTo>
                    <a:pt x="1482060" y="4376139"/>
                  </a:lnTo>
                  <a:lnTo>
                    <a:pt x="1487457" y="4385110"/>
                  </a:lnTo>
                  <a:lnTo>
                    <a:pt x="1484282" y="4388433"/>
                  </a:lnTo>
                  <a:lnTo>
                    <a:pt x="1476662" y="4385110"/>
                  </a:lnTo>
                  <a:lnTo>
                    <a:pt x="1467137" y="4389430"/>
                  </a:lnTo>
                  <a:lnTo>
                    <a:pt x="1465232" y="4381787"/>
                  </a:lnTo>
                  <a:close/>
                  <a:moveTo>
                    <a:pt x="1435070" y="4357679"/>
                  </a:moveTo>
                  <a:lnTo>
                    <a:pt x="1446184" y="4359584"/>
                  </a:lnTo>
                  <a:lnTo>
                    <a:pt x="1443096" y="4363711"/>
                  </a:lnTo>
                  <a:lnTo>
                    <a:pt x="1435996" y="4364029"/>
                  </a:lnTo>
                  <a:close/>
                  <a:moveTo>
                    <a:pt x="1538093" y="4154476"/>
                  </a:moveTo>
                  <a:lnTo>
                    <a:pt x="1543523" y="4158725"/>
                  </a:lnTo>
                  <a:lnTo>
                    <a:pt x="1561405" y="4162647"/>
                  </a:lnTo>
                  <a:lnTo>
                    <a:pt x="1566834" y="4170491"/>
                  </a:lnTo>
                  <a:lnTo>
                    <a:pt x="1564918" y="4178008"/>
                  </a:lnTo>
                  <a:lnTo>
                    <a:pt x="1557251" y="4185526"/>
                  </a:lnTo>
                  <a:lnTo>
                    <a:pt x="1549910" y="4187814"/>
                  </a:lnTo>
                  <a:lnTo>
                    <a:pt x="1525320" y="4175067"/>
                  </a:lnTo>
                  <a:lnTo>
                    <a:pt x="1511272" y="4175067"/>
                  </a:lnTo>
                  <a:lnTo>
                    <a:pt x="1515740" y="4171798"/>
                  </a:lnTo>
                  <a:close/>
                  <a:moveTo>
                    <a:pt x="2133803" y="3771889"/>
                  </a:moveTo>
                  <a:lnTo>
                    <a:pt x="2135150" y="3783636"/>
                  </a:lnTo>
                  <a:lnTo>
                    <a:pt x="2131782" y="3794114"/>
                  </a:lnTo>
                  <a:lnTo>
                    <a:pt x="2129762" y="3813164"/>
                  </a:lnTo>
                  <a:lnTo>
                    <a:pt x="2112925" y="3813164"/>
                  </a:lnTo>
                  <a:lnTo>
                    <a:pt x="2114609" y="3788081"/>
                  </a:lnTo>
                  <a:lnTo>
                    <a:pt x="2124711" y="3775381"/>
                  </a:lnTo>
                  <a:close/>
                  <a:moveTo>
                    <a:pt x="2166583" y="3746489"/>
                  </a:moveTo>
                  <a:lnTo>
                    <a:pt x="2171663" y="3748735"/>
                  </a:lnTo>
                  <a:lnTo>
                    <a:pt x="2153883" y="3759324"/>
                  </a:lnTo>
                  <a:lnTo>
                    <a:pt x="2146263" y="3767988"/>
                  </a:lnTo>
                  <a:lnTo>
                    <a:pt x="2140230" y="3776652"/>
                  </a:lnTo>
                  <a:lnTo>
                    <a:pt x="2136738" y="3766705"/>
                  </a:lnTo>
                  <a:lnTo>
                    <a:pt x="2146263" y="3757078"/>
                  </a:lnTo>
                  <a:close/>
                  <a:moveTo>
                    <a:pt x="1246315" y="3744901"/>
                  </a:moveTo>
                  <a:lnTo>
                    <a:pt x="1253753" y="3753473"/>
                  </a:lnTo>
                  <a:lnTo>
                    <a:pt x="1263448" y="3760458"/>
                  </a:lnTo>
                  <a:lnTo>
                    <a:pt x="1273144" y="3759506"/>
                  </a:lnTo>
                  <a:lnTo>
                    <a:pt x="1263448" y="3772206"/>
                  </a:lnTo>
                  <a:lnTo>
                    <a:pt x="1258277" y="3783953"/>
                  </a:lnTo>
                  <a:lnTo>
                    <a:pt x="1250844" y="3789351"/>
                  </a:lnTo>
                  <a:lnTo>
                    <a:pt x="1222724" y="3780143"/>
                  </a:lnTo>
                  <a:lnTo>
                    <a:pt x="1219167" y="3767443"/>
                  </a:lnTo>
                  <a:lnTo>
                    <a:pt x="1225632" y="3765221"/>
                  </a:lnTo>
                  <a:lnTo>
                    <a:pt x="1222400" y="3762046"/>
                  </a:lnTo>
                  <a:lnTo>
                    <a:pt x="1220461" y="3748393"/>
                  </a:lnTo>
                  <a:close/>
                  <a:moveTo>
                    <a:pt x="2215160" y="3730614"/>
                  </a:moveTo>
                  <a:lnTo>
                    <a:pt x="2216113" y="3734660"/>
                  </a:lnTo>
                  <a:lnTo>
                    <a:pt x="2207540" y="3735594"/>
                  </a:lnTo>
                  <a:lnTo>
                    <a:pt x="2194840" y="3739952"/>
                  </a:lnTo>
                  <a:lnTo>
                    <a:pt x="2188490" y="3744933"/>
                  </a:lnTo>
                  <a:lnTo>
                    <a:pt x="2178330" y="3746489"/>
                  </a:lnTo>
                  <a:lnTo>
                    <a:pt x="2171663" y="3739330"/>
                  </a:lnTo>
                  <a:lnTo>
                    <a:pt x="2200238" y="3732482"/>
                  </a:lnTo>
                  <a:close/>
                  <a:moveTo>
                    <a:pt x="2265326" y="3727439"/>
                  </a:moveTo>
                  <a:lnTo>
                    <a:pt x="2248622" y="3736964"/>
                  </a:lnTo>
                  <a:lnTo>
                    <a:pt x="2235070" y="3735232"/>
                  </a:lnTo>
                  <a:lnTo>
                    <a:pt x="2222463" y="3736387"/>
                  </a:lnTo>
                  <a:lnTo>
                    <a:pt x="2227821" y="3730614"/>
                  </a:lnTo>
                  <a:lnTo>
                    <a:pt x="2243579" y="3730325"/>
                  </a:lnTo>
                  <a:lnTo>
                    <a:pt x="2256816" y="3729171"/>
                  </a:lnTo>
                  <a:close/>
                  <a:moveTo>
                    <a:pt x="2293901" y="3721089"/>
                  </a:moveTo>
                  <a:lnTo>
                    <a:pt x="2284247" y="3726436"/>
                  </a:lnTo>
                  <a:lnTo>
                    <a:pt x="2270088" y="3733789"/>
                  </a:lnTo>
                  <a:lnTo>
                    <a:pt x="2275558" y="3723763"/>
                  </a:lnTo>
                  <a:close/>
                  <a:moveTo>
                    <a:pt x="2314928" y="3706801"/>
                  </a:moveTo>
                  <a:lnTo>
                    <a:pt x="2327813" y="3706801"/>
                  </a:lnTo>
                  <a:lnTo>
                    <a:pt x="2332000" y="3711192"/>
                  </a:lnTo>
                  <a:lnTo>
                    <a:pt x="2322337" y="3713556"/>
                  </a:lnTo>
                  <a:lnTo>
                    <a:pt x="2315251" y="3722676"/>
                  </a:lnTo>
                  <a:lnTo>
                    <a:pt x="2309775" y="3715921"/>
                  </a:lnTo>
                  <a:close/>
                  <a:moveTo>
                    <a:pt x="2362163" y="3689339"/>
                  </a:moveTo>
                  <a:lnTo>
                    <a:pt x="2358194" y="3694310"/>
                  </a:lnTo>
                  <a:lnTo>
                    <a:pt x="2338350" y="3700452"/>
                  </a:lnTo>
                  <a:lnTo>
                    <a:pt x="2351579" y="3693433"/>
                  </a:lnTo>
                  <a:close/>
                  <a:moveTo>
                    <a:pt x="2392325" y="3682989"/>
                  </a:moveTo>
                  <a:lnTo>
                    <a:pt x="2388983" y="3687752"/>
                  </a:lnTo>
                  <a:lnTo>
                    <a:pt x="2373275" y="3685187"/>
                  </a:lnTo>
                  <a:close/>
                  <a:moveTo>
                    <a:pt x="2415017" y="3681401"/>
                  </a:moveTo>
                  <a:lnTo>
                    <a:pt x="2422488" y="3682866"/>
                  </a:lnTo>
                  <a:lnTo>
                    <a:pt x="2406613" y="3684576"/>
                  </a:lnTo>
                  <a:close/>
                  <a:moveTo>
                    <a:pt x="2985194" y="3619489"/>
                  </a:moveTo>
                  <a:lnTo>
                    <a:pt x="3001933" y="3643179"/>
                  </a:lnTo>
                  <a:lnTo>
                    <a:pt x="3012555" y="3653563"/>
                  </a:lnTo>
                  <a:lnTo>
                    <a:pt x="3031868" y="3655835"/>
                  </a:lnTo>
                  <a:lnTo>
                    <a:pt x="3043778" y="3654212"/>
                  </a:lnTo>
                  <a:lnTo>
                    <a:pt x="3041525" y="3658756"/>
                  </a:lnTo>
                  <a:lnTo>
                    <a:pt x="3047963" y="3678227"/>
                  </a:lnTo>
                  <a:lnTo>
                    <a:pt x="3036375" y="3670438"/>
                  </a:lnTo>
                  <a:lnTo>
                    <a:pt x="3022212" y="3667518"/>
                  </a:lnTo>
                  <a:lnTo>
                    <a:pt x="3011589" y="3675306"/>
                  </a:lnTo>
                  <a:lnTo>
                    <a:pt x="3000645" y="3667518"/>
                  </a:lnTo>
                  <a:lnTo>
                    <a:pt x="3000001" y="3667193"/>
                  </a:lnTo>
                  <a:lnTo>
                    <a:pt x="2997426" y="3665895"/>
                  </a:lnTo>
                  <a:lnTo>
                    <a:pt x="2995495" y="3663624"/>
                  </a:lnTo>
                  <a:lnTo>
                    <a:pt x="2994529" y="3662650"/>
                  </a:lnTo>
                  <a:cubicBezTo>
                    <a:pt x="2994422" y="3662109"/>
                    <a:pt x="2994314" y="3661568"/>
                    <a:pt x="2994207" y="3661027"/>
                  </a:cubicBezTo>
                  <a:lnTo>
                    <a:pt x="2995173" y="3651292"/>
                  </a:lnTo>
                  <a:cubicBezTo>
                    <a:pt x="2995280" y="3648912"/>
                    <a:pt x="2995388" y="3646532"/>
                    <a:pt x="2995495" y="3644152"/>
                  </a:cubicBezTo>
                  <a:lnTo>
                    <a:pt x="2987770" y="3639934"/>
                  </a:lnTo>
                  <a:lnTo>
                    <a:pt x="2978113" y="3632145"/>
                  </a:lnTo>
                  <a:close/>
                  <a:moveTo>
                    <a:pt x="720699" y="3606789"/>
                  </a:moveTo>
                  <a:lnTo>
                    <a:pt x="731812" y="3609057"/>
                  </a:lnTo>
                  <a:lnTo>
                    <a:pt x="730831" y="3622664"/>
                  </a:lnTo>
                  <a:lnTo>
                    <a:pt x="721027" y="3617480"/>
                  </a:lnTo>
                  <a:cubicBezTo>
                    <a:pt x="720918" y="3613916"/>
                    <a:pt x="720808" y="3610353"/>
                    <a:pt x="720699" y="3606789"/>
                  </a:cubicBezTo>
                  <a:close/>
                  <a:moveTo>
                    <a:pt x="1246157" y="3590917"/>
                  </a:moveTo>
                  <a:lnTo>
                    <a:pt x="1252507" y="3593139"/>
                  </a:lnTo>
                  <a:lnTo>
                    <a:pt x="1244887" y="3604569"/>
                  </a:lnTo>
                  <a:lnTo>
                    <a:pt x="1247109" y="3615999"/>
                  </a:lnTo>
                  <a:lnTo>
                    <a:pt x="1242030" y="3631874"/>
                  </a:lnTo>
                  <a:lnTo>
                    <a:pt x="1231552" y="3641399"/>
                  </a:lnTo>
                  <a:lnTo>
                    <a:pt x="1216630" y="3640764"/>
                  </a:lnTo>
                  <a:lnTo>
                    <a:pt x="1208057" y="3644892"/>
                  </a:lnTo>
                  <a:lnTo>
                    <a:pt x="1208057" y="3636637"/>
                  </a:lnTo>
                  <a:lnTo>
                    <a:pt x="1218852" y="3627112"/>
                  </a:lnTo>
                  <a:lnTo>
                    <a:pt x="1229012" y="3599489"/>
                  </a:lnTo>
                  <a:close/>
                  <a:moveTo>
                    <a:pt x="2722963" y="3559164"/>
                  </a:moveTo>
                  <a:lnTo>
                    <a:pt x="2736813" y="3571070"/>
                  </a:lnTo>
                  <a:lnTo>
                    <a:pt x="2734558" y="3579759"/>
                  </a:lnTo>
                  <a:lnTo>
                    <a:pt x="2724251" y="3582977"/>
                  </a:lnTo>
                  <a:lnTo>
                    <a:pt x="2714588" y="3577506"/>
                  </a:lnTo>
                  <a:cubicBezTo>
                    <a:pt x="2714803" y="3571928"/>
                    <a:pt x="2715017" y="3566351"/>
                    <a:pt x="2715232" y="3560773"/>
                  </a:cubicBezTo>
                  <a:close/>
                  <a:moveTo>
                    <a:pt x="2492338" y="3549639"/>
                  </a:moveTo>
                  <a:lnTo>
                    <a:pt x="2485435" y="3560752"/>
                  </a:lnTo>
                  <a:lnTo>
                    <a:pt x="2484400" y="3551741"/>
                  </a:lnTo>
                  <a:close/>
                  <a:moveTo>
                    <a:pt x="2463763" y="3543289"/>
                  </a:moveTo>
                  <a:lnTo>
                    <a:pt x="2473288" y="3549484"/>
                  </a:lnTo>
                  <a:lnTo>
                    <a:pt x="2469760" y="3555989"/>
                  </a:lnTo>
                  <a:close/>
                  <a:moveTo>
                    <a:pt x="2922455" y="3533764"/>
                  </a:moveTo>
                  <a:lnTo>
                    <a:pt x="2937199" y="3536647"/>
                  </a:lnTo>
                  <a:lnTo>
                    <a:pt x="2937199" y="3548500"/>
                  </a:lnTo>
                  <a:lnTo>
                    <a:pt x="2943473" y="3553946"/>
                  </a:lnTo>
                  <a:lnTo>
                    <a:pt x="2956021" y="3552665"/>
                  </a:lnTo>
                  <a:lnTo>
                    <a:pt x="2961354" y="3560033"/>
                  </a:lnTo>
                  <a:lnTo>
                    <a:pt x="2959158" y="3566440"/>
                  </a:lnTo>
                  <a:lnTo>
                    <a:pt x="2953825" y="3573808"/>
                  </a:lnTo>
                  <a:lnTo>
                    <a:pt x="2960099" y="3577011"/>
                  </a:lnTo>
                  <a:lnTo>
                    <a:pt x="2967001" y="3589825"/>
                  </a:lnTo>
                  <a:lnTo>
                    <a:pt x="2960727" y="3595271"/>
                  </a:lnTo>
                  <a:lnTo>
                    <a:pt x="2952257" y="3591106"/>
                  </a:lnTo>
                  <a:lnTo>
                    <a:pt x="2943787" y="3589825"/>
                  </a:lnTo>
                  <a:lnTo>
                    <a:pt x="2939709" y="3595591"/>
                  </a:lnTo>
                  <a:lnTo>
                    <a:pt x="2936572" y="3600397"/>
                  </a:lnTo>
                  <a:lnTo>
                    <a:pt x="2933435" y="3603920"/>
                  </a:lnTo>
                  <a:lnTo>
                    <a:pt x="2932180" y="3604882"/>
                  </a:lnTo>
                  <a:lnTo>
                    <a:pt x="2931239" y="3605202"/>
                  </a:lnTo>
                  <a:lnTo>
                    <a:pt x="2930612" y="3605202"/>
                  </a:lnTo>
                  <a:lnTo>
                    <a:pt x="2929357" y="3605202"/>
                  </a:lnTo>
                  <a:lnTo>
                    <a:pt x="2928416" y="3604561"/>
                  </a:lnTo>
                  <a:lnTo>
                    <a:pt x="2928102" y="3603920"/>
                  </a:lnTo>
                  <a:lnTo>
                    <a:pt x="2914613" y="3592388"/>
                  </a:lnTo>
                  <a:lnTo>
                    <a:pt x="2918691" y="3582777"/>
                  </a:lnTo>
                  <a:lnTo>
                    <a:pt x="2924024" y="3576370"/>
                  </a:lnTo>
                  <a:lnTo>
                    <a:pt x="2919318" y="3566760"/>
                  </a:lnTo>
                  <a:lnTo>
                    <a:pt x="2925592" y="3562595"/>
                  </a:lnTo>
                  <a:lnTo>
                    <a:pt x="2936258" y="3572206"/>
                  </a:lnTo>
                  <a:lnTo>
                    <a:pt x="2945669" y="3569002"/>
                  </a:lnTo>
                  <a:lnTo>
                    <a:pt x="2946610" y="3561314"/>
                  </a:lnTo>
                  <a:lnTo>
                    <a:pt x="2931866" y="3551703"/>
                  </a:lnTo>
                  <a:lnTo>
                    <a:pt x="2918377" y="3550102"/>
                  </a:lnTo>
                  <a:lnTo>
                    <a:pt x="2917122" y="3541452"/>
                  </a:lnTo>
                  <a:close/>
                  <a:moveTo>
                    <a:pt x="2474421" y="3527414"/>
                  </a:moveTo>
                  <a:lnTo>
                    <a:pt x="2483607" y="3527414"/>
                  </a:lnTo>
                  <a:lnTo>
                    <a:pt x="2485988" y="3538409"/>
                  </a:lnTo>
                  <a:lnTo>
                    <a:pt x="2479524" y="3544877"/>
                  </a:lnTo>
                  <a:lnTo>
                    <a:pt x="2471700" y="3536145"/>
                  </a:lnTo>
                  <a:close/>
                  <a:moveTo>
                    <a:pt x="2643150" y="3494076"/>
                  </a:moveTo>
                  <a:lnTo>
                    <a:pt x="2665375" y="3502206"/>
                  </a:lnTo>
                  <a:lnTo>
                    <a:pt x="2662200" y="3514714"/>
                  </a:lnTo>
                  <a:lnTo>
                    <a:pt x="2649500" y="3510649"/>
                  </a:lnTo>
                  <a:close/>
                  <a:moveTo>
                    <a:pt x="2724430" y="3492489"/>
                  </a:moveTo>
                  <a:lnTo>
                    <a:pt x="2735543" y="3498204"/>
                  </a:lnTo>
                  <a:lnTo>
                    <a:pt x="2744115" y="3502331"/>
                  </a:lnTo>
                  <a:lnTo>
                    <a:pt x="2748878" y="3504871"/>
                  </a:lnTo>
                  <a:lnTo>
                    <a:pt x="2751100" y="3505189"/>
                  </a:lnTo>
                  <a:lnTo>
                    <a:pt x="2753958" y="3505189"/>
                  </a:lnTo>
                  <a:lnTo>
                    <a:pt x="2761260" y="3505189"/>
                  </a:lnTo>
                  <a:lnTo>
                    <a:pt x="2768880" y="3505506"/>
                  </a:lnTo>
                  <a:lnTo>
                    <a:pt x="2771738" y="3505824"/>
                  </a:lnTo>
                  <a:lnTo>
                    <a:pt x="2773325" y="3506776"/>
                  </a:lnTo>
                  <a:lnTo>
                    <a:pt x="2774595" y="3508046"/>
                  </a:lnTo>
                  <a:lnTo>
                    <a:pt x="2775548" y="3510269"/>
                  </a:lnTo>
                  <a:lnTo>
                    <a:pt x="2776183" y="3512809"/>
                  </a:lnTo>
                  <a:lnTo>
                    <a:pt x="2776818" y="3515349"/>
                  </a:lnTo>
                  <a:lnTo>
                    <a:pt x="2777770" y="3520429"/>
                  </a:lnTo>
                  <a:lnTo>
                    <a:pt x="2778088" y="3522651"/>
                  </a:lnTo>
                  <a:lnTo>
                    <a:pt x="2784438" y="3536939"/>
                  </a:lnTo>
                  <a:lnTo>
                    <a:pt x="2762213" y="3536304"/>
                  </a:lnTo>
                  <a:lnTo>
                    <a:pt x="2744115" y="3536304"/>
                  </a:lnTo>
                  <a:lnTo>
                    <a:pt x="2737765" y="3529319"/>
                  </a:lnTo>
                  <a:lnTo>
                    <a:pt x="2713317" y="3520746"/>
                  </a:lnTo>
                  <a:lnTo>
                    <a:pt x="2713317" y="3513761"/>
                  </a:lnTo>
                  <a:lnTo>
                    <a:pt x="2728240" y="3512174"/>
                  </a:lnTo>
                  <a:lnTo>
                    <a:pt x="2713317" y="3502014"/>
                  </a:lnTo>
                  <a:cubicBezTo>
                    <a:pt x="2713211" y="3499897"/>
                    <a:pt x="2713106" y="3497781"/>
                    <a:pt x="2713000" y="3495664"/>
                  </a:cubicBezTo>
                  <a:close/>
                  <a:moveTo>
                    <a:pt x="2782388" y="3486139"/>
                  </a:moveTo>
                  <a:lnTo>
                    <a:pt x="2791163" y="3498169"/>
                  </a:lnTo>
                  <a:lnTo>
                    <a:pt x="2801888" y="3491666"/>
                  </a:lnTo>
                  <a:lnTo>
                    <a:pt x="2816188" y="3506623"/>
                  </a:lnTo>
                  <a:lnTo>
                    <a:pt x="2806113" y="3520605"/>
                  </a:lnTo>
                  <a:lnTo>
                    <a:pt x="2798963" y="3530359"/>
                  </a:lnTo>
                  <a:lnTo>
                    <a:pt x="2791488" y="3540114"/>
                  </a:lnTo>
                  <a:lnTo>
                    <a:pt x="2784663" y="3519955"/>
                  </a:lnTo>
                  <a:lnTo>
                    <a:pt x="2787913" y="3512151"/>
                  </a:lnTo>
                  <a:lnTo>
                    <a:pt x="2774913" y="3487765"/>
                  </a:lnTo>
                  <a:close/>
                  <a:moveTo>
                    <a:pt x="2829351" y="3475026"/>
                  </a:moveTo>
                  <a:lnTo>
                    <a:pt x="2856571" y="3483401"/>
                  </a:lnTo>
                  <a:lnTo>
                    <a:pt x="2860638" y="3490226"/>
                  </a:lnTo>
                  <a:lnTo>
                    <a:pt x="2848123" y="3488675"/>
                  </a:lnTo>
                  <a:lnTo>
                    <a:pt x="2837798" y="3492708"/>
                  </a:lnTo>
                  <a:lnTo>
                    <a:pt x="2828725" y="3502014"/>
                  </a:lnTo>
                  <a:lnTo>
                    <a:pt x="2817775" y="3492708"/>
                  </a:lnTo>
                  <a:lnTo>
                    <a:pt x="2834670" y="3485573"/>
                  </a:lnTo>
                  <a:close/>
                  <a:moveTo>
                    <a:pt x="2682838" y="3473439"/>
                  </a:moveTo>
                  <a:lnTo>
                    <a:pt x="2673630" y="3492489"/>
                  </a:lnTo>
                  <a:lnTo>
                    <a:pt x="2670138" y="3482964"/>
                  </a:lnTo>
                  <a:close/>
                  <a:moveTo>
                    <a:pt x="2591080" y="3467089"/>
                  </a:moveTo>
                  <a:lnTo>
                    <a:pt x="2613622" y="3486353"/>
                  </a:lnTo>
                  <a:cubicBezTo>
                    <a:pt x="2613940" y="3489509"/>
                    <a:pt x="2614257" y="3492666"/>
                    <a:pt x="2614575" y="3495822"/>
                  </a:cubicBezTo>
                  <a:lnTo>
                    <a:pt x="2607590" y="3513127"/>
                  </a:lnTo>
                  <a:lnTo>
                    <a:pt x="2592667" y="3501699"/>
                  </a:lnTo>
                  <a:cubicBezTo>
                    <a:pt x="2592879" y="3499522"/>
                    <a:pt x="2593090" y="3497346"/>
                    <a:pt x="2593302" y="3495169"/>
                  </a:cubicBezTo>
                  <a:lnTo>
                    <a:pt x="2589175" y="3480802"/>
                  </a:lnTo>
                  <a:lnTo>
                    <a:pt x="2594255" y="3479823"/>
                  </a:lnTo>
                  <a:close/>
                  <a:moveTo>
                    <a:pt x="2706015" y="3457564"/>
                  </a:moveTo>
                  <a:cubicBezTo>
                    <a:pt x="2706227" y="3462094"/>
                    <a:pt x="2706438" y="3466623"/>
                    <a:pt x="2706650" y="3471153"/>
                  </a:cubicBezTo>
                  <a:lnTo>
                    <a:pt x="2699030" y="3490747"/>
                  </a:lnTo>
                  <a:lnTo>
                    <a:pt x="2687917" y="3516346"/>
                  </a:lnTo>
                  <a:lnTo>
                    <a:pt x="2680297" y="3525827"/>
                  </a:lnTo>
                  <a:lnTo>
                    <a:pt x="2678075" y="3512237"/>
                  </a:lnTo>
                  <a:lnTo>
                    <a:pt x="2680297" y="3496436"/>
                  </a:lnTo>
                  <a:lnTo>
                    <a:pt x="2688552" y="3480634"/>
                  </a:lnTo>
                  <a:close/>
                  <a:moveTo>
                    <a:pt x="2475289" y="3449626"/>
                  </a:moveTo>
                  <a:lnTo>
                    <a:pt x="2478050" y="3458932"/>
                  </a:lnTo>
                  <a:lnTo>
                    <a:pt x="2477222" y="3468238"/>
                  </a:lnTo>
                  <a:lnTo>
                    <a:pt x="2471700" y="3476614"/>
                  </a:lnTo>
                  <a:lnTo>
                    <a:pt x="2471700" y="3466377"/>
                  </a:lnTo>
                  <a:close/>
                  <a:moveTo>
                    <a:pt x="967714" y="3435339"/>
                  </a:moveTo>
                  <a:lnTo>
                    <a:pt x="989940" y="3455054"/>
                  </a:lnTo>
                  <a:lnTo>
                    <a:pt x="985812" y="3462368"/>
                  </a:lnTo>
                  <a:lnTo>
                    <a:pt x="968032" y="3473180"/>
                  </a:lnTo>
                  <a:lnTo>
                    <a:pt x="962634" y="3489079"/>
                  </a:lnTo>
                  <a:lnTo>
                    <a:pt x="967080" y="3491305"/>
                  </a:lnTo>
                  <a:lnTo>
                    <a:pt x="958824" y="3496075"/>
                  </a:lnTo>
                  <a:cubicBezTo>
                    <a:pt x="959036" y="3502011"/>
                    <a:pt x="959247" y="3507947"/>
                    <a:pt x="959459" y="3513883"/>
                  </a:cubicBezTo>
                  <a:lnTo>
                    <a:pt x="958921" y="3514329"/>
                  </a:lnTo>
                  <a:lnTo>
                    <a:pt x="960134" y="3514827"/>
                  </a:lnTo>
                  <a:cubicBezTo>
                    <a:pt x="960095" y="3508757"/>
                    <a:pt x="960057" y="3502686"/>
                    <a:pt x="960018" y="3496616"/>
                  </a:cubicBezTo>
                  <a:lnTo>
                    <a:pt x="968262" y="3491854"/>
                  </a:lnTo>
                  <a:lnTo>
                    <a:pt x="983166" y="3482329"/>
                  </a:lnTo>
                  <a:lnTo>
                    <a:pt x="991410" y="3468359"/>
                  </a:lnTo>
                  <a:lnTo>
                    <a:pt x="995838" y="3472804"/>
                  </a:lnTo>
                  <a:lnTo>
                    <a:pt x="1009154" y="3465819"/>
                  </a:lnTo>
                  <a:lnTo>
                    <a:pt x="1019621" y="3457564"/>
                  </a:lnTo>
                  <a:lnTo>
                    <a:pt x="1064328" y="3458199"/>
                  </a:lnTo>
                  <a:lnTo>
                    <a:pt x="1077011" y="3466771"/>
                  </a:lnTo>
                  <a:lnTo>
                    <a:pt x="1089060" y="3499156"/>
                  </a:lnTo>
                  <a:lnTo>
                    <a:pt x="1101744" y="3523287"/>
                  </a:lnTo>
                  <a:lnTo>
                    <a:pt x="1111257" y="3532494"/>
                  </a:lnTo>
                  <a:lnTo>
                    <a:pt x="1110306" y="3537892"/>
                  </a:lnTo>
                  <a:lnTo>
                    <a:pt x="1099842" y="3546147"/>
                  </a:lnTo>
                  <a:lnTo>
                    <a:pt x="1088427" y="3560434"/>
                  </a:lnTo>
                  <a:lnTo>
                    <a:pt x="1092549" y="3570594"/>
                  </a:lnTo>
                  <a:lnTo>
                    <a:pt x="1097939" y="3561069"/>
                  </a:lnTo>
                  <a:lnTo>
                    <a:pt x="1113794" y="3549322"/>
                  </a:lnTo>
                  <a:lnTo>
                    <a:pt x="1125526" y="3549322"/>
                  </a:lnTo>
                  <a:lnTo>
                    <a:pt x="1138210" y="3559799"/>
                  </a:lnTo>
                  <a:lnTo>
                    <a:pt x="1135990" y="3569324"/>
                  </a:lnTo>
                  <a:lnTo>
                    <a:pt x="1141381" y="3587422"/>
                  </a:lnTo>
                  <a:lnTo>
                    <a:pt x="1135356" y="3594724"/>
                  </a:lnTo>
                  <a:lnTo>
                    <a:pt x="1125843" y="3590597"/>
                  </a:lnTo>
                  <a:lnTo>
                    <a:pt x="1123306" y="3571229"/>
                  </a:lnTo>
                  <a:lnTo>
                    <a:pt x="1117916" y="3574404"/>
                  </a:lnTo>
                  <a:lnTo>
                    <a:pt x="1120453" y="3597899"/>
                  </a:lnTo>
                  <a:lnTo>
                    <a:pt x="1129014" y="3601074"/>
                  </a:lnTo>
                  <a:lnTo>
                    <a:pt x="1126794" y="3611234"/>
                  </a:lnTo>
                  <a:lnTo>
                    <a:pt x="1120453" y="3622029"/>
                  </a:lnTo>
                  <a:lnTo>
                    <a:pt x="1102696" y="3624569"/>
                  </a:lnTo>
                  <a:lnTo>
                    <a:pt x="1099525" y="3629649"/>
                  </a:lnTo>
                  <a:lnTo>
                    <a:pt x="1099525" y="3643619"/>
                  </a:lnTo>
                  <a:lnTo>
                    <a:pt x="1098252" y="3643570"/>
                  </a:lnTo>
                  <a:lnTo>
                    <a:pt x="1091214" y="3650619"/>
                  </a:lnTo>
                  <a:lnTo>
                    <a:pt x="1084229" y="3656978"/>
                  </a:lnTo>
                  <a:lnTo>
                    <a:pt x="1075656" y="3662384"/>
                  </a:lnTo>
                  <a:lnTo>
                    <a:pt x="1075339" y="3663020"/>
                  </a:lnTo>
                  <a:lnTo>
                    <a:pt x="1075022" y="3663338"/>
                  </a:lnTo>
                  <a:lnTo>
                    <a:pt x="1074069" y="3663974"/>
                  </a:lnTo>
                  <a:lnTo>
                    <a:pt x="1073116" y="3664928"/>
                  </a:lnTo>
                  <a:lnTo>
                    <a:pt x="1071846" y="3664928"/>
                  </a:lnTo>
                  <a:lnTo>
                    <a:pt x="1069624" y="3664928"/>
                  </a:lnTo>
                  <a:lnTo>
                    <a:pt x="1067084" y="3664610"/>
                  </a:lnTo>
                  <a:lnTo>
                    <a:pt x="1062322" y="3663020"/>
                  </a:lnTo>
                  <a:lnTo>
                    <a:pt x="1058829" y="3661748"/>
                  </a:lnTo>
                  <a:lnTo>
                    <a:pt x="1056608" y="3660158"/>
                  </a:lnTo>
                  <a:lnTo>
                    <a:pt x="1053430" y="3671924"/>
                  </a:lnTo>
                  <a:lnTo>
                    <a:pt x="1058829" y="3705631"/>
                  </a:lnTo>
                  <a:lnTo>
                    <a:pt x="1075339" y="3726618"/>
                  </a:lnTo>
                  <a:lnTo>
                    <a:pt x="1065813" y="3745698"/>
                  </a:lnTo>
                  <a:lnTo>
                    <a:pt x="1071211" y="3771137"/>
                  </a:lnTo>
                  <a:lnTo>
                    <a:pt x="1085499" y="3832191"/>
                  </a:lnTo>
                  <a:lnTo>
                    <a:pt x="1076291" y="3856359"/>
                  </a:lnTo>
                  <a:lnTo>
                    <a:pt x="1058512" y="3904057"/>
                  </a:lnTo>
                  <a:lnTo>
                    <a:pt x="1054703" y="3919957"/>
                  </a:lnTo>
                  <a:lnTo>
                    <a:pt x="1045176" y="3919957"/>
                  </a:lnTo>
                  <a:lnTo>
                    <a:pt x="1047398" y="3927271"/>
                  </a:lnTo>
                  <a:lnTo>
                    <a:pt x="1061051" y="3946032"/>
                  </a:lnTo>
                  <a:lnTo>
                    <a:pt x="1047398" y="3948576"/>
                  </a:lnTo>
                  <a:lnTo>
                    <a:pt x="1026443" y="3943170"/>
                  </a:lnTo>
                  <a:lnTo>
                    <a:pt x="1005171" y="3951120"/>
                  </a:lnTo>
                  <a:lnTo>
                    <a:pt x="1001043" y="3935220"/>
                  </a:lnTo>
                  <a:lnTo>
                    <a:pt x="993433" y="3940308"/>
                  </a:lnTo>
                  <a:lnTo>
                    <a:pt x="987082" y="3954300"/>
                  </a:lnTo>
                  <a:lnTo>
                    <a:pt x="955649" y="3964157"/>
                  </a:lnTo>
                  <a:lnTo>
                    <a:pt x="934376" y="3975923"/>
                  </a:lnTo>
                  <a:lnTo>
                    <a:pt x="925169" y="3988643"/>
                  </a:lnTo>
                  <a:lnTo>
                    <a:pt x="913738" y="3985463"/>
                  </a:lnTo>
                  <a:lnTo>
                    <a:pt x="907071" y="3998182"/>
                  </a:lnTo>
                  <a:lnTo>
                    <a:pt x="893418" y="4000726"/>
                  </a:lnTo>
                  <a:lnTo>
                    <a:pt x="882940" y="4010266"/>
                  </a:lnTo>
                  <a:lnTo>
                    <a:pt x="873098" y="4001680"/>
                  </a:lnTo>
                  <a:lnTo>
                    <a:pt x="877543" y="3986735"/>
                  </a:lnTo>
                  <a:lnTo>
                    <a:pt x="869922" y="3993095"/>
                  </a:lnTo>
                  <a:lnTo>
                    <a:pt x="862620" y="3992459"/>
                  </a:lnTo>
                  <a:lnTo>
                    <a:pt x="859762" y="4004224"/>
                  </a:lnTo>
                  <a:lnTo>
                    <a:pt x="865795" y="4004860"/>
                  </a:lnTo>
                  <a:lnTo>
                    <a:pt x="864208" y="4013446"/>
                  </a:lnTo>
                  <a:lnTo>
                    <a:pt x="867382" y="4022986"/>
                  </a:lnTo>
                  <a:lnTo>
                    <a:pt x="849285" y="4022032"/>
                  </a:lnTo>
                  <a:lnTo>
                    <a:pt x="843888" y="4031571"/>
                  </a:lnTo>
                  <a:lnTo>
                    <a:pt x="832140" y="4031889"/>
                  </a:lnTo>
                  <a:lnTo>
                    <a:pt x="825155" y="4042383"/>
                  </a:lnTo>
                  <a:lnTo>
                    <a:pt x="813407" y="4045563"/>
                  </a:lnTo>
                  <a:lnTo>
                    <a:pt x="799754" y="4050015"/>
                  </a:lnTo>
                  <a:lnTo>
                    <a:pt x="769909" y="4045881"/>
                  </a:lnTo>
                  <a:lnTo>
                    <a:pt x="762607" y="4042701"/>
                  </a:lnTo>
                  <a:lnTo>
                    <a:pt x="756575" y="4048107"/>
                  </a:lnTo>
                  <a:lnTo>
                    <a:pt x="737526" y="4052877"/>
                  </a:lnTo>
                  <a:lnTo>
                    <a:pt x="737526" y="4045245"/>
                  </a:lnTo>
                  <a:lnTo>
                    <a:pt x="725779" y="4042065"/>
                  </a:lnTo>
                  <a:lnTo>
                    <a:pt x="735938" y="4033479"/>
                  </a:lnTo>
                  <a:lnTo>
                    <a:pt x="743558" y="4033479"/>
                  </a:lnTo>
                  <a:lnTo>
                    <a:pt x="764512" y="4022986"/>
                  </a:lnTo>
                  <a:lnTo>
                    <a:pt x="750860" y="4020760"/>
                  </a:lnTo>
                  <a:lnTo>
                    <a:pt x="758162" y="4013446"/>
                  </a:lnTo>
                  <a:lnTo>
                    <a:pt x="735938" y="4019806"/>
                  </a:lnTo>
                  <a:lnTo>
                    <a:pt x="724191" y="4021396"/>
                  </a:lnTo>
                  <a:lnTo>
                    <a:pt x="714667" y="4031889"/>
                  </a:lnTo>
                  <a:lnTo>
                    <a:pt x="704507" y="4040475"/>
                  </a:lnTo>
                  <a:lnTo>
                    <a:pt x="691809" y="4039203"/>
                  </a:lnTo>
                  <a:lnTo>
                    <a:pt x="707683" y="4032843"/>
                  </a:lnTo>
                  <a:lnTo>
                    <a:pt x="716889" y="4012810"/>
                  </a:lnTo>
                  <a:lnTo>
                    <a:pt x="739113" y="4005178"/>
                  </a:lnTo>
                  <a:lnTo>
                    <a:pt x="744193" y="4001044"/>
                  </a:lnTo>
                  <a:lnTo>
                    <a:pt x="733399" y="3994685"/>
                  </a:lnTo>
                  <a:lnTo>
                    <a:pt x="710540" y="4005178"/>
                  </a:lnTo>
                  <a:lnTo>
                    <a:pt x="703238" y="4010584"/>
                  </a:lnTo>
                  <a:lnTo>
                    <a:pt x="693396" y="3999136"/>
                  </a:lnTo>
                  <a:lnTo>
                    <a:pt x="673394" y="4000408"/>
                  </a:lnTo>
                  <a:lnTo>
                    <a:pt x="686093" y="3986417"/>
                  </a:lnTo>
                  <a:lnTo>
                    <a:pt x="703873" y="3973697"/>
                  </a:lnTo>
                  <a:lnTo>
                    <a:pt x="712444" y="3970517"/>
                  </a:lnTo>
                  <a:lnTo>
                    <a:pt x="728319" y="3965111"/>
                  </a:lnTo>
                  <a:lnTo>
                    <a:pt x="726097" y="3960978"/>
                  </a:lnTo>
                  <a:lnTo>
                    <a:pt x="713397" y="3960978"/>
                  </a:lnTo>
                  <a:lnTo>
                    <a:pt x="697523" y="3959388"/>
                  </a:lnTo>
                  <a:lnTo>
                    <a:pt x="671807" y="3958116"/>
                  </a:lnTo>
                  <a:lnTo>
                    <a:pt x="666727" y="3950166"/>
                  </a:lnTo>
                  <a:lnTo>
                    <a:pt x="671489" y="3936174"/>
                  </a:lnTo>
                  <a:lnTo>
                    <a:pt x="679109" y="3935220"/>
                  </a:lnTo>
                  <a:lnTo>
                    <a:pt x="702286" y="3929496"/>
                  </a:lnTo>
                  <a:lnTo>
                    <a:pt x="695936" y="3944442"/>
                  </a:lnTo>
                  <a:lnTo>
                    <a:pt x="708635" y="3933630"/>
                  </a:lnTo>
                  <a:lnTo>
                    <a:pt x="714032" y="3941898"/>
                  </a:lnTo>
                  <a:lnTo>
                    <a:pt x="723556" y="3945078"/>
                  </a:lnTo>
                  <a:lnTo>
                    <a:pt x="744828" y="3944124"/>
                  </a:lnTo>
                  <a:lnTo>
                    <a:pt x="729906" y="3937764"/>
                  </a:lnTo>
                  <a:lnTo>
                    <a:pt x="721335" y="3924091"/>
                  </a:lnTo>
                  <a:lnTo>
                    <a:pt x="735938" y="3917413"/>
                  </a:lnTo>
                  <a:lnTo>
                    <a:pt x="738161" y="3899605"/>
                  </a:lnTo>
                  <a:lnTo>
                    <a:pt x="748638" y="3896425"/>
                  </a:lnTo>
                  <a:lnTo>
                    <a:pt x="772766" y="3895153"/>
                  </a:lnTo>
                  <a:lnTo>
                    <a:pt x="801341" y="3884024"/>
                  </a:lnTo>
                  <a:lnTo>
                    <a:pt x="818487" y="3880844"/>
                  </a:lnTo>
                  <a:lnTo>
                    <a:pt x="842936" y="3884978"/>
                  </a:lnTo>
                  <a:lnTo>
                    <a:pt x="838491" y="3879890"/>
                  </a:lnTo>
                  <a:lnTo>
                    <a:pt x="818487" y="3875756"/>
                  </a:lnTo>
                  <a:lnTo>
                    <a:pt x="806739" y="3872576"/>
                  </a:lnTo>
                  <a:lnTo>
                    <a:pt x="809597" y="3861128"/>
                  </a:lnTo>
                  <a:lnTo>
                    <a:pt x="815947" y="3846183"/>
                  </a:lnTo>
                  <a:lnTo>
                    <a:pt x="805469" y="3851589"/>
                  </a:lnTo>
                  <a:lnTo>
                    <a:pt x="790863" y="3871622"/>
                  </a:lnTo>
                  <a:lnTo>
                    <a:pt x="780068" y="3876074"/>
                  </a:lnTo>
                  <a:lnTo>
                    <a:pt x="761019" y="3880526"/>
                  </a:lnTo>
                  <a:lnTo>
                    <a:pt x="753717" y="3881798"/>
                  </a:lnTo>
                  <a:lnTo>
                    <a:pt x="755940" y="3886568"/>
                  </a:lnTo>
                  <a:lnTo>
                    <a:pt x="738161" y="3886886"/>
                  </a:lnTo>
                  <a:lnTo>
                    <a:pt x="719112" y="3895471"/>
                  </a:lnTo>
                  <a:lnTo>
                    <a:pt x="715937" y="3888476"/>
                  </a:lnTo>
                  <a:lnTo>
                    <a:pt x="752765" y="3870032"/>
                  </a:lnTo>
                  <a:lnTo>
                    <a:pt x="760702" y="3848727"/>
                  </a:lnTo>
                  <a:lnTo>
                    <a:pt x="776576" y="3837915"/>
                  </a:lnTo>
                  <a:lnTo>
                    <a:pt x="774672" y="3832827"/>
                  </a:lnTo>
                  <a:lnTo>
                    <a:pt x="762925" y="3833781"/>
                  </a:lnTo>
                  <a:lnTo>
                    <a:pt x="774037" y="3807706"/>
                  </a:lnTo>
                  <a:lnTo>
                    <a:pt x="792133" y="3795622"/>
                  </a:lnTo>
                  <a:lnTo>
                    <a:pt x="816582" y="3799756"/>
                  </a:lnTo>
                  <a:lnTo>
                    <a:pt x="808962" y="3783857"/>
                  </a:lnTo>
                  <a:lnTo>
                    <a:pt x="810867" y="3772091"/>
                  </a:lnTo>
                  <a:lnTo>
                    <a:pt x="796261" y="3781949"/>
                  </a:lnTo>
                  <a:lnTo>
                    <a:pt x="754035" y="3782585"/>
                  </a:lnTo>
                  <a:lnTo>
                    <a:pt x="746733" y="3776225"/>
                  </a:lnTo>
                  <a:cubicBezTo>
                    <a:pt x="746521" y="3770819"/>
                    <a:pt x="746310" y="3765413"/>
                    <a:pt x="746098" y="3760007"/>
                  </a:cubicBezTo>
                  <a:lnTo>
                    <a:pt x="733716" y="3772727"/>
                  </a:lnTo>
                  <a:lnTo>
                    <a:pt x="725462" y="3773363"/>
                  </a:lnTo>
                  <a:lnTo>
                    <a:pt x="722922" y="3762551"/>
                  </a:lnTo>
                  <a:lnTo>
                    <a:pt x="708317" y="3761597"/>
                  </a:lnTo>
                  <a:lnTo>
                    <a:pt x="703873" y="3755238"/>
                  </a:lnTo>
                  <a:lnTo>
                    <a:pt x="689903" y="3743790"/>
                  </a:lnTo>
                  <a:lnTo>
                    <a:pt x="702603" y="3727890"/>
                  </a:lnTo>
                  <a:lnTo>
                    <a:pt x="717207" y="3722484"/>
                  </a:lnTo>
                  <a:lnTo>
                    <a:pt x="723556" y="3704359"/>
                  </a:lnTo>
                  <a:lnTo>
                    <a:pt x="752130" y="3696727"/>
                  </a:lnTo>
                  <a:lnTo>
                    <a:pt x="745463" y="3691639"/>
                  </a:lnTo>
                  <a:cubicBezTo>
                    <a:pt x="745146" y="3688459"/>
                    <a:pt x="744828" y="3685280"/>
                    <a:pt x="744511" y="3682100"/>
                  </a:cubicBezTo>
                  <a:lnTo>
                    <a:pt x="727366" y="3684326"/>
                  </a:lnTo>
                  <a:lnTo>
                    <a:pt x="719429" y="3690685"/>
                  </a:lnTo>
                  <a:lnTo>
                    <a:pt x="711492" y="3679238"/>
                  </a:lnTo>
                  <a:lnTo>
                    <a:pt x="713137" y="3667467"/>
                  </a:lnTo>
                  <a:lnTo>
                    <a:pt x="709077" y="3678226"/>
                  </a:lnTo>
                  <a:lnTo>
                    <a:pt x="687363" y="3666796"/>
                  </a:lnTo>
                  <a:lnTo>
                    <a:pt x="708146" y="3662351"/>
                  </a:lnTo>
                  <a:lnTo>
                    <a:pt x="713618" y="3664031"/>
                  </a:lnTo>
                  <a:cubicBezTo>
                    <a:pt x="713650" y="3663800"/>
                    <a:pt x="713683" y="3663569"/>
                    <a:pt x="713715" y="3663338"/>
                  </a:cubicBezTo>
                  <a:lnTo>
                    <a:pt x="731811" y="3667790"/>
                  </a:lnTo>
                  <a:lnTo>
                    <a:pt x="728637" y="3656978"/>
                  </a:lnTo>
                  <a:lnTo>
                    <a:pt x="717842" y="3653798"/>
                  </a:lnTo>
                  <a:lnTo>
                    <a:pt x="713397" y="3637263"/>
                  </a:lnTo>
                  <a:lnTo>
                    <a:pt x="731493" y="3629313"/>
                  </a:lnTo>
                  <a:lnTo>
                    <a:pt x="734351" y="3608644"/>
                  </a:lnTo>
                  <a:lnTo>
                    <a:pt x="756575" y="3612460"/>
                  </a:lnTo>
                  <a:lnTo>
                    <a:pt x="769274" y="3610234"/>
                  </a:lnTo>
                  <a:lnTo>
                    <a:pt x="781974" y="3619456"/>
                  </a:lnTo>
                  <a:lnTo>
                    <a:pt x="783244" y="3628995"/>
                  </a:lnTo>
                  <a:lnTo>
                    <a:pt x="797214" y="3634401"/>
                  </a:lnTo>
                  <a:lnTo>
                    <a:pt x="792451" y="3621681"/>
                  </a:lnTo>
                  <a:lnTo>
                    <a:pt x="805469" y="3610870"/>
                  </a:lnTo>
                  <a:lnTo>
                    <a:pt x="823250" y="3618184"/>
                  </a:lnTo>
                  <a:lnTo>
                    <a:pt x="839443" y="3627723"/>
                  </a:lnTo>
                  <a:lnTo>
                    <a:pt x="845792" y="3628359"/>
                  </a:lnTo>
                  <a:lnTo>
                    <a:pt x="846428" y="3609598"/>
                  </a:lnTo>
                  <a:lnTo>
                    <a:pt x="837855" y="3592426"/>
                  </a:lnTo>
                  <a:lnTo>
                    <a:pt x="850555" y="3578753"/>
                  </a:lnTo>
                  <a:lnTo>
                    <a:pt x="867382" y="3578753"/>
                  </a:lnTo>
                  <a:lnTo>
                    <a:pt x="877860" y="3557447"/>
                  </a:lnTo>
                  <a:lnTo>
                    <a:pt x="861985" y="3554267"/>
                  </a:lnTo>
                  <a:lnTo>
                    <a:pt x="841666" y="3559991"/>
                  </a:lnTo>
                  <a:lnTo>
                    <a:pt x="823567" y="3549180"/>
                  </a:lnTo>
                  <a:lnTo>
                    <a:pt x="830235" y="3539004"/>
                  </a:lnTo>
                  <a:lnTo>
                    <a:pt x="840396" y="3528192"/>
                  </a:lnTo>
                  <a:lnTo>
                    <a:pt x="862620" y="3519606"/>
                  </a:lnTo>
                  <a:lnTo>
                    <a:pt x="858492" y="3510067"/>
                  </a:lnTo>
                  <a:lnTo>
                    <a:pt x="855318" y="3497665"/>
                  </a:lnTo>
                  <a:lnTo>
                    <a:pt x="870875" y="3480494"/>
                  </a:lnTo>
                  <a:lnTo>
                    <a:pt x="886750" y="3474770"/>
                  </a:lnTo>
                  <a:lnTo>
                    <a:pt x="892783" y="3461096"/>
                  </a:lnTo>
                  <a:lnTo>
                    <a:pt x="911833" y="3464276"/>
                  </a:lnTo>
                  <a:lnTo>
                    <a:pt x="908658" y="3456962"/>
                  </a:lnTo>
                  <a:lnTo>
                    <a:pt x="924533" y="3451556"/>
                  </a:lnTo>
                  <a:lnTo>
                    <a:pt x="941679" y="3470318"/>
                  </a:lnTo>
                  <a:lnTo>
                    <a:pt x="931201" y="3495757"/>
                  </a:lnTo>
                  <a:lnTo>
                    <a:pt x="943901" y="3496393"/>
                  </a:lnTo>
                  <a:lnTo>
                    <a:pt x="952157" y="3479858"/>
                  </a:lnTo>
                  <a:lnTo>
                    <a:pt x="948029" y="3453464"/>
                  </a:lnTo>
                  <a:lnTo>
                    <a:pt x="961364" y="3453464"/>
                  </a:lnTo>
                  <a:close/>
                  <a:moveTo>
                    <a:pt x="3068524" y="3432164"/>
                  </a:moveTo>
                  <a:lnTo>
                    <a:pt x="3099111" y="3458846"/>
                  </a:lnTo>
                  <a:lnTo>
                    <a:pt x="3103526" y="3464378"/>
                  </a:lnTo>
                  <a:lnTo>
                    <a:pt x="3097535" y="3484552"/>
                  </a:lnTo>
                  <a:lnTo>
                    <a:pt x="3057488" y="3462425"/>
                  </a:lnTo>
                  <a:lnTo>
                    <a:pt x="3059065" y="3441926"/>
                  </a:lnTo>
                  <a:close/>
                  <a:moveTo>
                    <a:pt x="2463763" y="3408351"/>
                  </a:moveTo>
                  <a:lnTo>
                    <a:pt x="2474876" y="3421051"/>
                  </a:lnTo>
                  <a:lnTo>
                    <a:pt x="2466303" y="3420165"/>
                  </a:lnTo>
                  <a:lnTo>
                    <a:pt x="2454238" y="3410123"/>
                  </a:lnTo>
                  <a:close/>
                  <a:moveTo>
                    <a:pt x="2674737" y="3390889"/>
                  </a:moveTo>
                  <a:lnTo>
                    <a:pt x="2681250" y="3409169"/>
                  </a:lnTo>
                  <a:lnTo>
                    <a:pt x="2674086" y="3422639"/>
                  </a:lnTo>
                  <a:lnTo>
                    <a:pt x="2668550" y="3409169"/>
                  </a:lnTo>
                  <a:lnTo>
                    <a:pt x="2669201" y="3392172"/>
                  </a:lnTo>
                  <a:close/>
                  <a:moveTo>
                    <a:pt x="2629274" y="3381364"/>
                  </a:moveTo>
                  <a:lnTo>
                    <a:pt x="2653567" y="3390766"/>
                  </a:lnTo>
                  <a:lnTo>
                    <a:pt x="2656722" y="3399854"/>
                  </a:lnTo>
                  <a:lnTo>
                    <a:pt x="2660193" y="3406122"/>
                  </a:lnTo>
                  <a:lnTo>
                    <a:pt x="2664610" y="3411449"/>
                  </a:lnTo>
                  <a:lnTo>
                    <a:pt x="2668711" y="3422732"/>
                  </a:lnTo>
                  <a:lnTo>
                    <a:pt x="2689849" y="3430880"/>
                  </a:lnTo>
                  <a:lnTo>
                    <a:pt x="2693951" y="3446236"/>
                  </a:lnTo>
                  <a:lnTo>
                    <a:pt x="2687956" y="3460025"/>
                  </a:lnTo>
                  <a:lnTo>
                    <a:pt x="2677545" y="3468173"/>
                  </a:lnTo>
                  <a:lnTo>
                    <a:pt x="2660508" y="3478202"/>
                  </a:lnTo>
                  <a:lnTo>
                    <a:pt x="2640001" y="3476008"/>
                  </a:lnTo>
                  <a:lnTo>
                    <a:pt x="2627065" y="3461592"/>
                  </a:lnTo>
                  <a:lnTo>
                    <a:pt x="2634322" y="3455324"/>
                  </a:lnTo>
                  <a:lnTo>
                    <a:pt x="2622648" y="3453131"/>
                  </a:lnTo>
                  <a:lnTo>
                    <a:pt x="2620440" y="3436834"/>
                  </a:lnTo>
                  <a:lnTo>
                    <a:pt x="2603718" y="3425239"/>
                  </a:lnTo>
                  <a:lnTo>
                    <a:pt x="2593938" y="3412076"/>
                  </a:lnTo>
                  <a:lnTo>
                    <a:pt x="2595831" y="3394213"/>
                  </a:lnTo>
                  <a:lnTo>
                    <a:pt x="2608766" y="3400481"/>
                  </a:lnTo>
                  <a:lnTo>
                    <a:pt x="2620124" y="3397033"/>
                  </a:lnTo>
                  <a:close/>
                  <a:moveTo>
                    <a:pt x="1157482" y="3378189"/>
                  </a:moveTo>
                  <a:lnTo>
                    <a:pt x="1165647" y="3378189"/>
                  </a:lnTo>
                  <a:lnTo>
                    <a:pt x="1168671" y="3387857"/>
                  </a:lnTo>
                  <a:lnTo>
                    <a:pt x="1174719" y="3404938"/>
                  </a:lnTo>
                  <a:lnTo>
                    <a:pt x="1171090" y="3417829"/>
                  </a:lnTo>
                  <a:lnTo>
                    <a:pt x="1165949" y="3421052"/>
                  </a:lnTo>
                  <a:lnTo>
                    <a:pt x="1153854" y="3413639"/>
                  </a:lnTo>
                  <a:lnTo>
                    <a:pt x="1149318" y="3400748"/>
                  </a:lnTo>
                  <a:lnTo>
                    <a:pt x="1151435" y="3387857"/>
                  </a:lnTo>
                  <a:close/>
                  <a:moveTo>
                    <a:pt x="1072072" y="3340094"/>
                  </a:moveTo>
                  <a:lnTo>
                    <a:pt x="1080383" y="3351711"/>
                  </a:lnTo>
                  <a:lnTo>
                    <a:pt x="1080383" y="3364272"/>
                  </a:lnTo>
                  <a:lnTo>
                    <a:pt x="1085817" y="3378398"/>
                  </a:lnTo>
                  <a:lnTo>
                    <a:pt x="1073351" y="3387819"/>
                  </a:lnTo>
                  <a:lnTo>
                    <a:pt x="1067917" y="3397239"/>
                  </a:lnTo>
                  <a:lnTo>
                    <a:pt x="1057373" y="3394727"/>
                  </a:lnTo>
                  <a:lnTo>
                    <a:pt x="1055132" y="3384992"/>
                  </a:lnTo>
                  <a:lnTo>
                    <a:pt x="1061206" y="3368354"/>
                  </a:lnTo>
                  <a:lnTo>
                    <a:pt x="1051616" y="3368354"/>
                  </a:lnTo>
                  <a:lnTo>
                    <a:pt x="1043305" y="3377770"/>
                  </a:lnTo>
                  <a:lnTo>
                    <a:pt x="1039151" y="3384050"/>
                  </a:lnTo>
                  <a:lnTo>
                    <a:pt x="1038191" y="3371807"/>
                  </a:lnTo>
                  <a:lnTo>
                    <a:pt x="1047461" y="3350769"/>
                  </a:lnTo>
                  <a:lnTo>
                    <a:pt x="1055772" y="3356735"/>
                  </a:lnTo>
                  <a:lnTo>
                    <a:pt x="1062484" y="3348571"/>
                  </a:lnTo>
                  <a:close/>
                  <a:moveTo>
                    <a:pt x="2665169" y="3319452"/>
                  </a:moveTo>
                  <a:lnTo>
                    <a:pt x="2676488" y="3339638"/>
                  </a:lnTo>
                  <a:lnTo>
                    <a:pt x="2670990" y="3354377"/>
                  </a:lnTo>
                  <a:lnTo>
                    <a:pt x="2659025" y="3347008"/>
                  </a:lnTo>
                  <a:lnTo>
                    <a:pt x="2670990" y="3338356"/>
                  </a:lnTo>
                  <a:close/>
                  <a:moveTo>
                    <a:pt x="1084228" y="3309929"/>
                  </a:moveTo>
                  <a:lnTo>
                    <a:pt x="1082061" y="3317834"/>
                  </a:lnTo>
                  <a:lnTo>
                    <a:pt x="1071529" y="3324217"/>
                  </a:lnTo>
                  <a:lnTo>
                    <a:pt x="1074936" y="3316010"/>
                  </a:lnTo>
                  <a:close/>
                  <a:moveTo>
                    <a:pt x="1113472" y="3303579"/>
                  </a:moveTo>
                  <a:lnTo>
                    <a:pt x="1114392" y="3311286"/>
                  </a:lnTo>
                  <a:lnTo>
                    <a:pt x="1103653" y="3330557"/>
                  </a:lnTo>
                  <a:lnTo>
                    <a:pt x="1101505" y="3345010"/>
                  </a:lnTo>
                  <a:lnTo>
                    <a:pt x="1089538" y="3359143"/>
                  </a:lnTo>
                  <a:lnTo>
                    <a:pt x="1082481" y="3355288"/>
                  </a:lnTo>
                  <a:lnTo>
                    <a:pt x="1083095" y="3352398"/>
                  </a:lnTo>
                  <a:lnTo>
                    <a:pt x="1077879" y="3344048"/>
                  </a:lnTo>
                  <a:lnTo>
                    <a:pt x="1094448" y="3331521"/>
                  </a:lnTo>
                  <a:lnTo>
                    <a:pt x="1089232" y="3330557"/>
                  </a:lnTo>
                  <a:lnTo>
                    <a:pt x="1102425" y="3314499"/>
                  </a:lnTo>
                  <a:close/>
                  <a:moveTo>
                    <a:pt x="2832915" y="3290876"/>
                  </a:moveTo>
                  <a:lnTo>
                    <a:pt x="2848659" y="3298814"/>
                  </a:lnTo>
                  <a:lnTo>
                    <a:pt x="2852437" y="3323262"/>
                  </a:lnTo>
                  <a:lnTo>
                    <a:pt x="2858735" y="3340090"/>
                  </a:lnTo>
                  <a:lnTo>
                    <a:pt x="2859050" y="3355965"/>
                  </a:lnTo>
                  <a:lnTo>
                    <a:pt x="2825673" y="3386761"/>
                  </a:lnTo>
                  <a:lnTo>
                    <a:pt x="2826618" y="3404859"/>
                  </a:lnTo>
                  <a:lnTo>
                    <a:pt x="2846770" y="3426766"/>
                  </a:lnTo>
                  <a:lnTo>
                    <a:pt x="2831341" y="3449944"/>
                  </a:lnTo>
                  <a:lnTo>
                    <a:pt x="2814337" y="3447721"/>
                  </a:lnTo>
                  <a:lnTo>
                    <a:pt x="2814652" y="3457564"/>
                  </a:lnTo>
                  <a:lnTo>
                    <a:pt x="2807095" y="3449944"/>
                  </a:lnTo>
                  <a:lnTo>
                    <a:pt x="2805206" y="3460739"/>
                  </a:lnTo>
                  <a:lnTo>
                    <a:pt x="2820005" y="3480741"/>
                  </a:lnTo>
                  <a:lnTo>
                    <a:pt x="2804261" y="3482964"/>
                  </a:lnTo>
                  <a:lnTo>
                    <a:pt x="2793871" y="3473439"/>
                  </a:lnTo>
                  <a:lnTo>
                    <a:pt x="2782220" y="3471534"/>
                  </a:lnTo>
                  <a:lnTo>
                    <a:pt x="2775923" y="3459786"/>
                  </a:lnTo>
                  <a:lnTo>
                    <a:pt x="2790722" y="3456611"/>
                  </a:lnTo>
                  <a:lnTo>
                    <a:pt x="2777497" y="3440736"/>
                  </a:lnTo>
                  <a:lnTo>
                    <a:pt x="2776237" y="3442641"/>
                  </a:lnTo>
                  <a:lnTo>
                    <a:pt x="2772774" y="3445816"/>
                  </a:lnTo>
                  <a:lnTo>
                    <a:pt x="2770570" y="3447086"/>
                  </a:lnTo>
                  <a:lnTo>
                    <a:pt x="2768366" y="3448674"/>
                  </a:lnTo>
                  <a:lnTo>
                    <a:pt x="2766791" y="3449309"/>
                  </a:lnTo>
                  <a:lnTo>
                    <a:pt x="2766161" y="3449626"/>
                  </a:lnTo>
                  <a:lnTo>
                    <a:pt x="2765217" y="3449626"/>
                  </a:lnTo>
                  <a:lnTo>
                    <a:pt x="2761438" y="3447721"/>
                  </a:lnTo>
                  <a:lnTo>
                    <a:pt x="2756400" y="3445499"/>
                  </a:lnTo>
                  <a:lnTo>
                    <a:pt x="2750733" y="3442324"/>
                  </a:lnTo>
                  <a:lnTo>
                    <a:pt x="2739082" y="3445499"/>
                  </a:lnTo>
                  <a:lnTo>
                    <a:pt x="2730580" y="3434069"/>
                  </a:lnTo>
                  <a:lnTo>
                    <a:pt x="2726172" y="3419146"/>
                  </a:lnTo>
                  <a:lnTo>
                    <a:pt x="2732470" y="3410574"/>
                  </a:lnTo>
                  <a:lnTo>
                    <a:pt x="2721764" y="3395016"/>
                  </a:lnTo>
                  <a:lnTo>
                    <a:pt x="2728691" y="3382316"/>
                  </a:lnTo>
                  <a:lnTo>
                    <a:pt x="2706650" y="3359457"/>
                  </a:lnTo>
                  <a:lnTo>
                    <a:pt x="2712003" y="3352155"/>
                  </a:lnTo>
                  <a:lnTo>
                    <a:pt x="2742546" y="3359140"/>
                  </a:lnTo>
                  <a:lnTo>
                    <a:pt x="2751677" y="3348344"/>
                  </a:lnTo>
                  <a:lnTo>
                    <a:pt x="2760179" y="3334692"/>
                  </a:lnTo>
                  <a:lnTo>
                    <a:pt x="2739082" y="3323262"/>
                  </a:lnTo>
                  <a:lnTo>
                    <a:pt x="2739082" y="3315959"/>
                  </a:lnTo>
                  <a:lnTo>
                    <a:pt x="2755771" y="3325166"/>
                  </a:lnTo>
                  <a:lnTo>
                    <a:pt x="2785054" y="3317547"/>
                  </a:lnTo>
                  <a:lnTo>
                    <a:pt x="2767421" y="3335644"/>
                  </a:lnTo>
                  <a:lnTo>
                    <a:pt x="2773718" y="3341677"/>
                  </a:lnTo>
                  <a:lnTo>
                    <a:pt x="2771514" y="3351202"/>
                  </a:lnTo>
                  <a:lnTo>
                    <a:pt x="2790722" y="3363903"/>
                  </a:lnTo>
                  <a:lnTo>
                    <a:pt x="2795760" y="3341677"/>
                  </a:lnTo>
                  <a:lnTo>
                    <a:pt x="2802057" y="3337549"/>
                  </a:lnTo>
                  <a:lnTo>
                    <a:pt x="2811504" y="3346757"/>
                  </a:lnTo>
                  <a:lnTo>
                    <a:pt x="2811189" y="3334374"/>
                  </a:lnTo>
                  <a:lnTo>
                    <a:pt x="2803002" y="3321674"/>
                  </a:lnTo>
                  <a:close/>
                  <a:moveTo>
                    <a:pt x="1020731" y="3233728"/>
                  </a:moveTo>
                  <a:lnTo>
                    <a:pt x="1016076" y="3241030"/>
                  </a:lnTo>
                  <a:lnTo>
                    <a:pt x="1012090" y="3246428"/>
                  </a:lnTo>
                  <a:lnTo>
                    <a:pt x="1006440" y="3243253"/>
                  </a:lnTo>
                  <a:lnTo>
                    <a:pt x="1012755" y="3234680"/>
                  </a:lnTo>
                  <a:close/>
                  <a:moveTo>
                    <a:pt x="1074260" y="3214677"/>
                  </a:moveTo>
                  <a:lnTo>
                    <a:pt x="1089658" y="3239024"/>
                  </a:lnTo>
                  <a:lnTo>
                    <a:pt x="1106981" y="3246073"/>
                  </a:lnTo>
                  <a:lnTo>
                    <a:pt x="1103774" y="3257926"/>
                  </a:lnTo>
                  <a:lnTo>
                    <a:pt x="1117568" y="3267537"/>
                  </a:lnTo>
                  <a:lnTo>
                    <a:pt x="1101849" y="3281632"/>
                  </a:lnTo>
                  <a:lnTo>
                    <a:pt x="1099603" y="3275225"/>
                  </a:lnTo>
                  <a:lnTo>
                    <a:pt x="1084526" y="3280350"/>
                  </a:lnTo>
                  <a:lnTo>
                    <a:pt x="1077147" y="3285797"/>
                  </a:lnTo>
                  <a:lnTo>
                    <a:pt x="1063353" y="3286117"/>
                  </a:lnTo>
                  <a:lnTo>
                    <a:pt x="1055655" y="3277467"/>
                  </a:lnTo>
                  <a:lnTo>
                    <a:pt x="1067523" y="3266897"/>
                  </a:lnTo>
                  <a:lnTo>
                    <a:pt x="1082601" y="3267856"/>
                  </a:lnTo>
                  <a:lnTo>
                    <a:pt x="1082280" y="3262730"/>
                  </a:lnTo>
                  <a:lnTo>
                    <a:pt x="1070732" y="3261449"/>
                  </a:lnTo>
                  <a:lnTo>
                    <a:pt x="1073618" y="3254081"/>
                  </a:lnTo>
                  <a:lnTo>
                    <a:pt x="1082280" y="3253121"/>
                  </a:lnTo>
                  <a:lnTo>
                    <a:pt x="1087412" y="3242227"/>
                  </a:lnTo>
                  <a:lnTo>
                    <a:pt x="1073618" y="3243190"/>
                  </a:lnTo>
                  <a:lnTo>
                    <a:pt x="1059505" y="3236141"/>
                  </a:lnTo>
                  <a:lnTo>
                    <a:pt x="1056296" y="3224288"/>
                  </a:lnTo>
                  <a:lnTo>
                    <a:pt x="1068165" y="3226530"/>
                  </a:lnTo>
                  <a:lnTo>
                    <a:pt x="1064636" y="3217881"/>
                  </a:lnTo>
                  <a:close/>
                  <a:moveTo>
                    <a:pt x="1036556" y="3211501"/>
                  </a:moveTo>
                  <a:lnTo>
                    <a:pt x="1042954" y="3212454"/>
                  </a:lnTo>
                  <a:lnTo>
                    <a:pt x="1032178" y="3225472"/>
                  </a:lnTo>
                  <a:lnTo>
                    <a:pt x="1020731" y="3227377"/>
                  </a:lnTo>
                  <a:lnTo>
                    <a:pt x="1025442" y="3219122"/>
                  </a:lnTo>
                  <a:close/>
                  <a:moveTo>
                    <a:pt x="1065497" y="3170226"/>
                  </a:moveTo>
                  <a:lnTo>
                    <a:pt x="1066766" y="3176576"/>
                  </a:lnTo>
                  <a:lnTo>
                    <a:pt x="1060416" y="3174354"/>
                  </a:lnTo>
                  <a:close/>
                  <a:moveTo>
                    <a:pt x="2496621" y="3159114"/>
                  </a:moveTo>
                  <a:lnTo>
                    <a:pt x="2512976" y="3161291"/>
                  </a:lnTo>
                  <a:lnTo>
                    <a:pt x="2507000" y="3179948"/>
                  </a:lnTo>
                  <a:lnTo>
                    <a:pt x="2488130" y="3189277"/>
                  </a:lnTo>
                  <a:lnTo>
                    <a:pt x="2479638" y="3174662"/>
                  </a:lnTo>
                  <a:lnTo>
                    <a:pt x="2481839" y="3166888"/>
                  </a:lnTo>
                  <a:lnTo>
                    <a:pt x="2494420" y="3169687"/>
                  </a:lnTo>
                  <a:close/>
                  <a:moveTo>
                    <a:pt x="949493" y="3151177"/>
                  </a:moveTo>
                  <a:lnTo>
                    <a:pt x="957238" y="3156257"/>
                  </a:lnTo>
                  <a:lnTo>
                    <a:pt x="946125" y="3170226"/>
                  </a:lnTo>
                  <a:close/>
                  <a:moveTo>
                    <a:pt x="1053951" y="3149590"/>
                  </a:moveTo>
                  <a:lnTo>
                    <a:pt x="1060416" y="3156763"/>
                  </a:lnTo>
                  <a:lnTo>
                    <a:pt x="1060416" y="3162999"/>
                  </a:lnTo>
                  <a:lnTo>
                    <a:pt x="1052656" y="3167053"/>
                  </a:lnTo>
                  <a:lnTo>
                    <a:pt x="1043924" y="3161127"/>
                  </a:lnTo>
                  <a:lnTo>
                    <a:pt x="1042953" y="3151773"/>
                  </a:lnTo>
                  <a:close/>
                  <a:moveTo>
                    <a:pt x="957696" y="3089266"/>
                  </a:moveTo>
                  <a:lnTo>
                    <a:pt x="969937" y="3097932"/>
                  </a:lnTo>
                  <a:lnTo>
                    <a:pt x="966877" y="3107561"/>
                  </a:lnTo>
                  <a:lnTo>
                    <a:pt x="958002" y="3112696"/>
                  </a:lnTo>
                  <a:lnTo>
                    <a:pt x="965041" y="3133881"/>
                  </a:lnTo>
                  <a:lnTo>
                    <a:pt x="960144" y="3148003"/>
                  </a:lnTo>
                  <a:lnTo>
                    <a:pt x="950657" y="3139337"/>
                  </a:lnTo>
                  <a:lnTo>
                    <a:pt x="946679" y="3129066"/>
                  </a:lnTo>
                  <a:lnTo>
                    <a:pt x="944536" y="3110771"/>
                  </a:lnTo>
                  <a:lnTo>
                    <a:pt x="945148" y="3090550"/>
                  </a:lnTo>
                  <a:close/>
                  <a:moveTo>
                    <a:pt x="2717252" y="3084501"/>
                  </a:moveTo>
                  <a:lnTo>
                    <a:pt x="2722526" y="3100947"/>
                  </a:lnTo>
                  <a:lnTo>
                    <a:pt x="2711048" y="3096433"/>
                  </a:lnTo>
                  <a:lnTo>
                    <a:pt x="2700501" y="3105139"/>
                  </a:lnTo>
                  <a:lnTo>
                    <a:pt x="2695538" y="3099658"/>
                  </a:lnTo>
                  <a:lnTo>
                    <a:pt x="2702673" y="3089016"/>
                  </a:lnTo>
                  <a:close/>
                  <a:moveTo>
                    <a:pt x="1081056" y="3082917"/>
                  </a:moveTo>
                  <a:lnTo>
                    <a:pt x="1085552" y="3084822"/>
                  </a:lnTo>
                  <a:lnTo>
                    <a:pt x="1087404" y="3093394"/>
                  </a:lnTo>
                  <a:lnTo>
                    <a:pt x="1083700" y="3105141"/>
                  </a:lnTo>
                  <a:lnTo>
                    <a:pt x="1081056" y="3095617"/>
                  </a:lnTo>
                  <a:close/>
                  <a:moveTo>
                    <a:pt x="3278151" y="3081329"/>
                  </a:moveTo>
                  <a:lnTo>
                    <a:pt x="3281326" y="3085759"/>
                  </a:lnTo>
                  <a:lnTo>
                    <a:pt x="3275928" y="3099048"/>
                  </a:lnTo>
                  <a:lnTo>
                    <a:pt x="3272118" y="3137019"/>
                  </a:lnTo>
                  <a:lnTo>
                    <a:pt x="3272436" y="3161067"/>
                  </a:lnTo>
                  <a:lnTo>
                    <a:pt x="3256561" y="3174673"/>
                  </a:lnTo>
                  <a:lnTo>
                    <a:pt x="3251481" y="3207581"/>
                  </a:lnTo>
                  <a:lnTo>
                    <a:pt x="3245448" y="3235745"/>
                  </a:lnTo>
                  <a:lnTo>
                    <a:pt x="3232113" y="3264226"/>
                  </a:lnTo>
                  <a:lnTo>
                    <a:pt x="3220365" y="3268655"/>
                  </a:lnTo>
                  <a:cubicBezTo>
                    <a:pt x="3220048" y="3264119"/>
                    <a:pt x="3219730" y="3259584"/>
                    <a:pt x="3219413" y="3255048"/>
                  </a:cubicBezTo>
                  <a:lnTo>
                    <a:pt x="3232430" y="3179419"/>
                  </a:lnTo>
                  <a:lnTo>
                    <a:pt x="3249258" y="3154106"/>
                  </a:lnTo>
                  <a:lnTo>
                    <a:pt x="3259418" y="3133854"/>
                  </a:lnTo>
                  <a:lnTo>
                    <a:pt x="3265768" y="3118034"/>
                  </a:lnTo>
                  <a:lnTo>
                    <a:pt x="3264498" y="3103479"/>
                  </a:lnTo>
                  <a:close/>
                  <a:moveTo>
                    <a:pt x="963890" y="3071804"/>
                  </a:moveTo>
                  <a:lnTo>
                    <a:pt x="974701" y="3076971"/>
                  </a:lnTo>
                  <a:lnTo>
                    <a:pt x="969132" y="3086091"/>
                  </a:lnTo>
                  <a:lnTo>
                    <a:pt x="961597" y="3083963"/>
                  </a:lnTo>
                  <a:lnTo>
                    <a:pt x="954063" y="3080315"/>
                  </a:lnTo>
                  <a:lnTo>
                    <a:pt x="955045" y="3073020"/>
                  </a:lnTo>
                  <a:close/>
                  <a:moveTo>
                    <a:pt x="960350" y="3040054"/>
                  </a:moveTo>
                  <a:lnTo>
                    <a:pt x="976288" y="3041016"/>
                  </a:lnTo>
                  <a:lnTo>
                    <a:pt x="974100" y="3051920"/>
                  </a:lnTo>
                  <a:lnTo>
                    <a:pt x="968788" y="3050637"/>
                  </a:lnTo>
                  <a:lnTo>
                    <a:pt x="970975" y="3059296"/>
                  </a:lnTo>
                  <a:lnTo>
                    <a:pt x="974100" y="3058975"/>
                  </a:lnTo>
                  <a:cubicBezTo>
                    <a:pt x="974413" y="3063251"/>
                    <a:pt x="974725" y="3067528"/>
                    <a:pt x="975038" y="3071804"/>
                  </a:cubicBezTo>
                  <a:lnTo>
                    <a:pt x="960350" y="3064748"/>
                  </a:lnTo>
                  <a:cubicBezTo>
                    <a:pt x="960037" y="3061862"/>
                    <a:pt x="959725" y="3058975"/>
                    <a:pt x="959412" y="3056089"/>
                  </a:cubicBezTo>
                  <a:lnTo>
                    <a:pt x="941600" y="3052882"/>
                  </a:lnTo>
                  <a:lnTo>
                    <a:pt x="936599" y="3043582"/>
                  </a:lnTo>
                  <a:close/>
                  <a:moveTo>
                    <a:pt x="1047716" y="3033705"/>
                  </a:moveTo>
                  <a:lnTo>
                    <a:pt x="1067084" y="3048347"/>
                  </a:lnTo>
                  <a:lnTo>
                    <a:pt x="1069307" y="3077949"/>
                  </a:lnTo>
                  <a:lnTo>
                    <a:pt x="1066132" y="3087498"/>
                  </a:lnTo>
                  <a:lnTo>
                    <a:pt x="1076926" y="3092590"/>
                  </a:lnTo>
                  <a:lnTo>
                    <a:pt x="1079466" y="3109460"/>
                  </a:lnTo>
                  <a:lnTo>
                    <a:pt x="1084229" y="3109460"/>
                  </a:lnTo>
                  <a:lnTo>
                    <a:pt x="1082642" y="3121874"/>
                  </a:lnTo>
                  <a:lnTo>
                    <a:pt x="1108678" y="3115508"/>
                  </a:lnTo>
                  <a:lnTo>
                    <a:pt x="1111218" y="3125057"/>
                  </a:lnTo>
                  <a:lnTo>
                    <a:pt x="1097247" y="3135879"/>
                  </a:lnTo>
                  <a:lnTo>
                    <a:pt x="1089310" y="3154022"/>
                  </a:lnTo>
                  <a:lnTo>
                    <a:pt x="1080737" y="3159115"/>
                  </a:lnTo>
                  <a:lnTo>
                    <a:pt x="1079784" y="3152749"/>
                  </a:lnTo>
                  <a:lnTo>
                    <a:pt x="1081372" y="3135879"/>
                  </a:lnTo>
                  <a:lnTo>
                    <a:pt x="1066766" y="3136198"/>
                  </a:lnTo>
                  <a:lnTo>
                    <a:pt x="1059148" y="3139381"/>
                  </a:lnTo>
                  <a:lnTo>
                    <a:pt x="1055971" y="3132060"/>
                  </a:lnTo>
                  <a:lnTo>
                    <a:pt x="1045494" y="3119009"/>
                  </a:lnTo>
                  <a:lnTo>
                    <a:pt x="1046446" y="3112006"/>
                  </a:lnTo>
                  <a:lnTo>
                    <a:pt x="1044224" y="3098320"/>
                  </a:lnTo>
                  <a:lnTo>
                    <a:pt x="1032158" y="3089726"/>
                  </a:lnTo>
                  <a:cubicBezTo>
                    <a:pt x="1032370" y="3093970"/>
                    <a:pt x="1032581" y="3098213"/>
                    <a:pt x="1032793" y="3102457"/>
                  </a:cubicBezTo>
                  <a:lnTo>
                    <a:pt x="1019777" y="3099275"/>
                  </a:lnTo>
                  <a:lnTo>
                    <a:pt x="1012474" y="3087816"/>
                  </a:lnTo>
                  <a:lnTo>
                    <a:pt x="1008027" y="3077312"/>
                  </a:lnTo>
                  <a:lnTo>
                    <a:pt x="1015331" y="3068718"/>
                  </a:lnTo>
                  <a:lnTo>
                    <a:pt x="1023904" y="3075084"/>
                  </a:lnTo>
                  <a:lnTo>
                    <a:pt x="1028031" y="3071901"/>
                  </a:lnTo>
                  <a:lnTo>
                    <a:pt x="1023904" y="3055031"/>
                  </a:lnTo>
                  <a:lnTo>
                    <a:pt x="1025491" y="3045482"/>
                  </a:lnTo>
                  <a:lnTo>
                    <a:pt x="1032158" y="3060123"/>
                  </a:lnTo>
                  <a:lnTo>
                    <a:pt x="1049304" y="3065217"/>
                  </a:lnTo>
                  <a:lnTo>
                    <a:pt x="1039462" y="3043254"/>
                  </a:lnTo>
                  <a:close/>
                  <a:moveTo>
                    <a:pt x="2663477" y="3014652"/>
                  </a:moveTo>
                  <a:lnTo>
                    <a:pt x="2668550" y="3015608"/>
                  </a:lnTo>
                  <a:lnTo>
                    <a:pt x="2660624" y="3025162"/>
                  </a:lnTo>
                  <a:lnTo>
                    <a:pt x="2651113" y="3049369"/>
                  </a:lnTo>
                  <a:lnTo>
                    <a:pt x="2659673" y="3062110"/>
                  </a:lnTo>
                  <a:lnTo>
                    <a:pt x="2667282" y="3079946"/>
                  </a:lnTo>
                  <a:lnTo>
                    <a:pt x="2665379" y="3098101"/>
                  </a:lnTo>
                  <a:lnTo>
                    <a:pt x="2651747" y="3118168"/>
                  </a:lnTo>
                  <a:lnTo>
                    <a:pt x="2641284" y="3138552"/>
                  </a:lnTo>
                  <a:lnTo>
                    <a:pt x="2639382" y="3148107"/>
                  </a:lnTo>
                  <a:lnTo>
                    <a:pt x="2633992" y="3144922"/>
                  </a:lnTo>
                  <a:lnTo>
                    <a:pt x="2624481" y="3135367"/>
                  </a:lnTo>
                  <a:lnTo>
                    <a:pt x="2607361" y="3133456"/>
                  </a:lnTo>
                  <a:lnTo>
                    <a:pt x="2591509" y="3129315"/>
                  </a:lnTo>
                  <a:lnTo>
                    <a:pt x="2583266" y="3137596"/>
                  </a:lnTo>
                  <a:lnTo>
                    <a:pt x="2569316" y="3133775"/>
                  </a:lnTo>
                  <a:lnTo>
                    <a:pt x="2548392" y="3148744"/>
                  </a:lnTo>
                  <a:lnTo>
                    <a:pt x="2533808" y="3141738"/>
                  </a:lnTo>
                  <a:lnTo>
                    <a:pt x="2530003" y="3127723"/>
                  </a:lnTo>
                  <a:lnTo>
                    <a:pt x="2504006" y="3142693"/>
                  </a:lnTo>
                  <a:lnTo>
                    <a:pt x="2496714" y="3155433"/>
                  </a:lnTo>
                  <a:lnTo>
                    <a:pt x="2471351" y="3164352"/>
                  </a:lnTo>
                  <a:lnTo>
                    <a:pt x="2468180" y="3181551"/>
                  </a:lnTo>
                  <a:lnTo>
                    <a:pt x="2479277" y="3189514"/>
                  </a:lnTo>
                  <a:lnTo>
                    <a:pt x="2479277" y="3193973"/>
                  </a:lnTo>
                  <a:lnTo>
                    <a:pt x="2485617" y="3200343"/>
                  </a:lnTo>
                  <a:lnTo>
                    <a:pt x="2484666" y="3214677"/>
                  </a:lnTo>
                  <a:lnTo>
                    <a:pt x="2473887" y="3211809"/>
                  </a:lnTo>
                  <a:lnTo>
                    <a:pt x="2477057" y="3200343"/>
                  </a:lnTo>
                  <a:lnTo>
                    <a:pt x="2468814" y="3205439"/>
                  </a:lnTo>
                  <a:lnTo>
                    <a:pt x="2458986" y="3192062"/>
                  </a:lnTo>
                  <a:lnTo>
                    <a:pt x="2449475" y="3187921"/>
                  </a:lnTo>
                  <a:lnTo>
                    <a:pt x="2452328" y="3178047"/>
                  </a:lnTo>
                  <a:lnTo>
                    <a:pt x="2456767" y="3149381"/>
                  </a:lnTo>
                  <a:lnTo>
                    <a:pt x="2481813" y="3128041"/>
                  </a:lnTo>
                  <a:lnTo>
                    <a:pt x="2509396" y="3122945"/>
                  </a:lnTo>
                  <a:lnTo>
                    <a:pt x="2521760" y="3114345"/>
                  </a:lnTo>
                  <a:lnTo>
                    <a:pt x="2562024" y="3109568"/>
                  </a:lnTo>
                  <a:lnTo>
                    <a:pt x="2582632" y="3077717"/>
                  </a:lnTo>
                  <a:lnTo>
                    <a:pt x="2602605" y="3055421"/>
                  </a:lnTo>
                  <a:lnTo>
                    <a:pt x="2615287" y="3047459"/>
                  </a:lnTo>
                  <a:lnTo>
                    <a:pt x="2630188" y="3047459"/>
                  </a:lnTo>
                  <a:lnTo>
                    <a:pt x="2642553" y="3036947"/>
                  </a:lnTo>
                  <a:close/>
                  <a:moveTo>
                    <a:pt x="3448413" y="2979732"/>
                  </a:moveTo>
                  <a:lnTo>
                    <a:pt x="3453791" y="2990488"/>
                  </a:lnTo>
                  <a:lnTo>
                    <a:pt x="3465498" y="2979732"/>
                  </a:lnTo>
                  <a:lnTo>
                    <a:pt x="3471826" y="2991437"/>
                  </a:lnTo>
                  <a:lnTo>
                    <a:pt x="3467396" y="3010102"/>
                  </a:lnTo>
                  <a:lnTo>
                    <a:pt x="3453159" y="3013582"/>
                  </a:lnTo>
                  <a:lnTo>
                    <a:pt x="3450311" y="3061035"/>
                  </a:lnTo>
                  <a:lnTo>
                    <a:pt x="3458537" y="3074321"/>
                  </a:lnTo>
                  <a:lnTo>
                    <a:pt x="3441769" y="3080016"/>
                  </a:lnTo>
                  <a:cubicBezTo>
                    <a:pt x="3441874" y="3085816"/>
                    <a:pt x="3441980" y="3091615"/>
                    <a:pt x="3442085" y="3097415"/>
                  </a:cubicBezTo>
                  <a:lnTo>
                    <a:pt x="3430378" y="3099630"/>
                  </a:lnTo>
                  <a:lnTo>
                    <a:pt x="3407598" y="3133480"/>
                  </a:lnTo>
                  <a:cubicBezTo>
                    <a:pt x="3407914" y="3138752"/>
                    <a:pt x="3408231" y="3144024"/>
                    <a:pt x="3408547" y="3149296"/>
                  </a:cubicBezTo>
                  <a:lnTo>
                    <a:pt x="3381338" y="3155940"/>
                  </a:lnTo>
                  <a:lnTo>
                    <a:pt x="3399056" y="3131898"/>
                  </a:lnTo>
                  <a:lnTo>
                    <a:pt x="3405384" y="3121142"/>
                  </a:lnTo>
                  <a:lnTo>
                    <a:pt x="3388615" y="3129683"/>
                  </a:lnTo>
                  <a:lnTo>
                    <a:pt x="3390197" y="3106272"/>
                  </a:lnTo>
                  <a:lnTo>
                    <a:pt x="3384818" y="3092037"/>
                  </a:lnTo>
                  <a:lnTo>
                    <a:pt x="3394626" y="3078118"/>
                  </a:lnTo>
                  <a:lnTo>
                    <a:pt x="3384502" y="3050912"/>
                  </a:lnTo>
                  <a:lnTo>
                    <a:pt x="3412977" y="3012000"/>
                  </a:lnTo>
                  <a:lnTo>
                    <a:pt x="3414559" y="2994917"/>
                  </a:lnTo>
                  <a:lnTo>
                    <a:pt x="3442085" y="2991437"/>
                  </a:lnTo>
                  <a:close/>
                  <a:moveTo>
                    <a:pt x="3493415" y="2962270"/>
                  </a:moveTo>
                  <a:lnTo>
                    <a:pt x="3495638" y="2975755"/>
                  </a:lnTo>
                  <a:lnTo>
                    <a:pt x="3483890" y="2974150"/>
                  </a:lnTo>
                  <a:lnTo>
                    <a:pt x="3475318" y="2990845"/>
                  </a:lnTo>
                  <a:lnTo>
                    <a:pt x="3473413" y="2976076"/>
                  </a:lnTo>
                  <a:close/>
                  <a:moveTo>
                    <a:pt x="2769847" y="2960682"/>
                  </a:moveTo>
                  <a:lnTo>
                    <a:pt x="2770150" y="2978807"/>
                  </a:lnTo>
                  <a:lnTo>
                    <a:pt x="2761986" y="2994019"/>
                  </a:lnTo>
                  <a:lnTo>
                    <a:pt x="2751100" y="2971363"/>
                  </a:lnTo>
                  <a:lnTo>
                    <a:pt x="2754728" y="2961977"/>
                  </a:lnTo>
                  <a:close/>
                  <a:moveTo>
                    <a:pt x="1053114" y="2895591"/>
                  </a:moveTo>
                  <a:lnTo>
                    <a:pt x="1060733" y="2896547"/>
                  </a:lnTo>
                  <a:lnTo>
                    <a:pt x="1066448" y="2921057"/>
                  </a:lnTo>
                  <a:lnTo>
                    <a:pt x="1051527" y="2933787"/>
                  </a:lnTo>
                  <a:lnTo>
                    <a:pt x="1053749" y="2941110"/>
                  </a:lnTo>
                  <a:lnTo>
                    <a:pt x="1068353" y="2926149"/>
                  </a:lnTo>
                  <a:lnTo>
                    <a:pt x="1071528" y="2931239"/>
                  </a:lnTo>
                  <a:lnTo>
                    <a:pt x="1063274" y="2946204"/>
                  </a:lnTo>
                  <a:lnTo>
                    <a:pt x="1051844" y="2947478"/>
                  </a:lnTo>
                  <a:lnTo>
                    <a:pt x="1042318" y="2957981"/>
                  </a:lnTo>
                  <a:lnTo>
                    <a:pt x="1030571" y="2965621"/>
                  </a:lnTo>
                  <a:lnTo>
                    <a:pt x="1041365" y="2967849"/>
                  </a:lnTo>
                  <a:lnTo>
                    <a:pt x="1043271" y="2977080"/>
                  </a:lnTo>
                  <a:lnTo>
                    <a:pt x="1040413" y="2983446"/>
                  </a:lnTo>
                  <a:lnTo>
                    <a:pt x="1028983" y="2991722"/>
                  </a:lnTo>
                  <a:lnTo>
                    <a:pt x="1020413" y="2991085"/>
                  </a:lnTo>
                  <a:lnTo>
                    <a:pt x="1010885" y="2990130"/>
                  </a:lnTo>
                  <a:lnTo>
                    <a:pt x="1009614" y="2997451"/>
                  </a:lnTo>
                  <a:lnTo>
                    <a:pt x="1004853" y="3013366"/>
                  </a:lnTo>
                  <a:lnTo>
                    <a:pt x="987717" y="3021006"/>
                  </a:lnTo>
                  <a:lnTo>
                    <a:pt x="976287" y="3013366"/>
                  </a:lnTo>
                  <a:lnTo>
                    <a:pt x="986765" y="3006045"/>
                  </a:lnTo>
                  <a:lnTo>
                    <a:pt x="995010" y="2991085"/>
                  </a:lnTo>
                  <a:lnTo>
                    <a:pt x="986447" y="2987266"/>
                  </a:lnTo>
                  <a:lnTo>
                    <a:pt x="983272" y="2980900"/>
                  </a:lnTo>
                  <a:lnTo>
                    <a:pt x="991845" y="2974534"/>
                  </a:lnTo>
                  <a:lnTo>
                    <a:pt x="980097" y="2974534"/>
                  </a:lnTo>
                  <a:lnTo>
                    <a:pt x="976605" y="2955434"/>
                  </a:lnTo>
                  <a:lnTo>
                    <a:pt x="989305" y="2938244"/>
                  </a:lnTo>
                  <a:lnTo>
                    <a:pt x="995645" y="2945568"/>
                  </a:lnTo>
                  <a:lnTo>
                    <a:pt x="996597" y="2940473"/>
                  </a:lnTo>
                  <a:lnTo>
                    <a:pt x="1009297" y="2942384"/>
                  </a:lnTo>
                  <a:lnTo>
                    <a:pt x="1012473" y="2950025"/>
                  </a:lnTo>
                  <a:lnTo>
                    <a:pt x="1012473" y="2939200"/>
                  </a:lnTo>
                  <a:lnTo>
                    <a:pt x="1014377" y="2930921"/>
                  </a:lnTo>
                  <a:lnTo>
                    <a:pt x="1042000" y="2909597"/>
                  </a:lnTo>
                  <a:lnTo>
                    <a:pt x="1051209" y="2904186"/>
                  </a:lnTo>
                  <a:close/>
                  <a:moveTo>
                    <a:pt x="1350059" y="2857495"/>
                  </a:moveTo>
                  <a:lnTo>
                    <a:pt x="1357674" y="2864802"/>
                  </a:lnTo>
                  <a:lnTo>
                    <a:pt x="1355452" y="2876239"/>
                  </a:lnTo>
                  <a:lnTo>
                    <a:pt x="1359577" y="2883863"/>
                  </a:lnTo>
                  <a:lnTo>
                    <a:pt x="1370365" y="2885769"/>
                  </a:lnTo>
                  <a:lnTo>
                    <a:pt x="1361164" y="2908962"/>
                  </a:lnTo>
                  <a:lnTo>
                    <a:pt x="1339906" y="2921989"/>
                  </a:lnTo>
                  <a:lnTo>
                    <a:pt x="1307551" y="2950584"/>
                  </a:lnTo>
                  <a:lnTo>
                    <a:pt x="1298350" y="2965517"/>
                  </a:lnTo>
                  <a:lnTo>
                    <a:pt x="1284393" y="2971871"/>
                  </a:lnTo>
                  <a:lnTo>
                    <a:pt x="1283441" y="2979495"/>
                  </a:lnTo>
                  <a:lnTo>
                    <a:pt x="1266628" y="2996334"/>
                  </a:lnTo>
                  <a:lnTo>
                    <a:pt x="1259332" y="2995381"/>
                  </a:lnTo>
                  <a:lnTo>
                    <a:pt x="1243469" y="2999829"/>
                  </a:lnTo>
                  <a:lnTo>
                    <a:pt x="1258381" y="3002688"/>
                  </a:lnTo>
                  <a:lnTo>
                    <a:pt x="1261553" y="3008089"/>
                  </a:lnTo>
                  <a:lnTo>
                    <a:pt x="1290103" y="2999193"/>
                  </a:lnTo>
                  <a:lnTo>
                    <a:pt x="1295496" y="3001417"/>
                  </a:lnTo>
                  <a:lnTo>
                    <a:pt x="1278683" y="3023657"/>
                  </a:lnTo>
                  <a:lnTo>
                    <a:pt x="1272973" y="3016667"/>
                  </a:lnTo>
                  <a:lnTo>
                    <a:pt x="1246006" y="3027152"/>
                  </a:lnTo>
                  <a:lnTo>
                    <a:pt x="1232366" y="3043037"/>
                  </a:lnTo>
                  <a:lnTo>
                    <a:pt x="1233635" y="3047167"/>
                  </a:lnTo>
                  <a:lnTo>
                    <a:pt x="1246006" y="3037636"/>
                  </a:lnTo>
                  <a:lnTo>
                    <a:pt x="1261870" y="3031282"/>
                  </a:lnTo>
                  <a:lnTo>
                    <a:pt x="1267262" y="3030964"/>
                  </a:lnTo>
                  <a:lnTo>
                    <a:pt x="1261870" y="3052251"/>
                  </a:lnTo>
                  <a:lnTo>
                    <a:pt x="1251719" y="3057652"/>
                  </a:lnTo>
                  <a:lnTo>
                    <a:pt x="1240931" y="3060193"/>
                  </a:lnTo>
                  <a:lnTo>
                    <a:pt x="1234586" y="3058923"/>
                  </a:lnTo>
                  <a:lnTo>
                    <a:pt x="1231415" y="3062099"/>
                  </a:lnTo>
                  <a:lnTo>
                    <a:pt x="1248227" y="3072584"/>
                  </a:lnTo>
                  <a:lnTo>
                    <a:pt x="1255844" y="3071313"/>
                  </a:lnTo>
                  <a:lnTo>
                    <a:pt x="1272656" y="3057652"/>
                  </a:lnTo>
                  <a:lnTo>
                    <a:pt x="1267262" y="3051297"/>
                  </a:lnTo>
                  <a:lnTo>
                    <a:pt x="1289468" y="3046849"/>
                  </a:lnTo>
                  <a:lnTo>
                    <a:pt x="1293592" y="3042719"/>
                  </a:lnTo>
                  <a:lnTo>
                    <a:pt x="1308502" y="3041448"/>
                  </a:lnTo>
                  <a:lnTo>
                    <a:pt x="1318970" y="3038271"/>
                  </a:lnTo>
                  <a:lnTo>
                    <a:pt x="1327217" y="3031599"/>
                  </a:lnTo>
                  <a:lnTo>
                    <a:pt x="1342126" y="3025245"/>
                  </a:lnTo>
                  <a:lnTo>
                    <a:pt x="1358942" y="3031282"/>
                  </a:lnTo>
                  <a:lnTo>
                    <a:pt x="1371634" y="3035730"/>
                  </a:lnTo>
                  <a:lnTo>
                    <a:pt x="1382421" y="3030011"/>
                  </a:lnTo>
                  <a:lnTo>
                    <a:pt x="1401459" y="3024610"/>
                  </a:lnTo>
                  <a:lnTo>
                    <a:pt x="1414150" y="3030964"/>
                  </a:lnTo>
                  <a:lnTo>
                    <a:pt x="1437305" y="3028423"/>
                  </a:lnTo>
                  <a:lnTo>
                    <a:pt x="1461412" y="3029375"/>
                  </a:lnTo>
                  <a:lnTo>
                    <a:pt x="1474101" y="3033506"/>
                  </a:lnTo>
                  <a:lnTo>
                    <a:pt x="1481080" y="3052568"/>
                  </a:lnTo>
                  <a:lnTo>
                    <a:pt x="1479176" y="3086245"/>
                  </a:lnTo>
                  <a:lnTo>
                    <a:pt x="1459192" y="3112932"/>
                  </a:lnTo>
                  <a:lnTo>
                    <a:pt x="1455069" y="3142162"/>
                  </a:lnTo>
                  <a:lnTo>
                    <a:pt x="1440795" y="3172026"/>
                  </a:lnTo>
                  <a:lnTo>
                    <a:pt x="1437940" y="3193312"/>
                  </a:lnTo>
                  <a:lnTo>
                    <a:pt x="1422080" y="3203797"/>
                  </a:lnTo>
                  <a:lnTo>
                    <a:pt x="1420812" y="3217460"/>
                  </a:lnTo>
                  <a:lnTo>
                    <a:pt x="1406535" y="3226990"/>
                  </a:lnTo>
                  <a:lnTo>
                    <a:pt x="1402092" y="3238747"/>
                  </a:lnTo>
                  <a:lnTo>
                    <a:pt x="1394161" y="3252727"/>
                  </a:lnTo>
                  <a:lnTo>
                    <a:pt x="1371634" y="3245102"/>
                  </a:lnTo>
                  <a:lnTo>
                    <a:pt x="1358942" y="3257175"/>
                  </a:lnTo>
                  <a:lnTo>
                    <a:pt x="1361164" y="3262260"/>
                  </a:lnTo>
                  <a:lnTo>
                    <a:pt x="1370682" y="3255904"/>
                  </a:lnTo>
                  <a:lnTo>
                    <a:pt x="1383373" y="3254634"/>
                  </a:lnTo>
                  <a:lnTo>
                    <a:pt x="1391940" y="3260035"/>
                  </a:lnTo>
                  <a:lnTo>
                    <a:pt x="1389718" y="3266390"/>
                  </a:lnTo>
                  <a:lnTo>
                    <a:pt x="1401459" y="3270203"/>
                  </a:lnTo>
                  <a:lnTo>
                    <a:pt x="1404631" y="3277827"/>
                  </a:lnTo>
                  <a:lnTo>
                    <a:pt x="1403679" y="3283230"/>
                  </a:lnTo>
                  <a:lnTo>
                    <a:pt x="1399237" y="3289581"/>
                  </a:lnTo>
                  <a:lnTo>
                    <a:pt x="1385911" y="3289581"/>
                  </a:lnTo>
                  <a:lnTo>
                    <a:pt x="1374172" y="3288629"/>
                  </a:lnTo>
                  <a:lnTo>
                    <a:pt x="1371000" y="3297844"/>
                  </a:lnTo>
                  <a:lnTo>
                    <a:pt x="1363702" y="3307374"/>
                  </a:lnTo>
                  <a:lnTo>
                    <a:pt x="1348790" y="3314363"/>
                  </a:lnTo>
                  <a:lnTo>
                    <a:pt x="1338636" y="3312140"/>
                  </a:lnTo>
                  <a:lnTo>
                    <a:pt x="1312944" y="3312457"/>
                  </a:lnTo>
                  <a:lnTo>
                    <a:pt x="1288834" y="3314682"/>
                  </a:lnTo>
                  <a:lnTo>
                    <a:pt x="1288834" y="3319766"/>
                  </a:lnTo>
                  <a:lnTo>
                    <a:pt x="1303426" y="3317859"/>
                  </a:lnTo>
                  <a:lnTo>
                    <a:pt x="1319287" y="3319448"/>
                  </a:lnTo>
                  <a:lnTo>
                    <a:pt x="1331022" y="3323896"/>
                  </a:lnTo>
                  <a:lnTo>
                    <a:pt x="1346886" y="3328663"/>
                  </a:lnTo>
                  <a:lnTo>
                    <a:pt x="1369412" y="3330886"/>
                  </a:lnTo>
                  <a:lnTo>
                    <a:pt x="1377662" y="3328663"/>
                  </a:lnTo>
                  <a:lnTo>
                    <a:pt x="1392257" y="3315000"/>
                  </a:lnTo>
                  <a:lnTo>
                    <a:pt x="1403996" y="3315635"/>
                  </a:lnTo>
                  <a:lnTo>
                    <a:pt x="1415736" y="3321989"/>
                  </a:lnTo>
                  <a:lnTo>
                    <a:pt x="1426204" y="3333427"/>
                  </a:lnTo>
                  <a:lnTo>
                    <a:pt x="1441112" y="3338512"/>
                  </a:lnTo>
                  <a:lnTo>
                    <a:pt x="1459192" y="3345818"/>
                  </a:lnTo>
                  <a:lnTo>
                    <a:pt x="1482666" y="3379492"/>
                  </a:lnTo>
                  <a:lnTo>
                    <a:pt x="1484252" y="3380763"/>
                  </a:lnTo>
                  <a:lnTo>
                    <a:pt x="1486474" y="3382034"/>
                  </a:lnTo>
                  <a:lnTo>
                    <a:pt x="1492503" y="3385847"/>
                  </a:lnTo>
                  <a:lnTo>
                    <a:pt x="1500748" y="3389659"/>
                  </a:lnTo>
                  <a:lnTo>
                    <a:pt x="1512809" y="3414758"/>
                  </a:lnTo>
                  <a:lnTo>
                    <a:pt x="1502335" y="3420477"/>
                  </a:lnTo>
                  <a:lnTo>
                    <a:pt x="1497895" y="3429056"/>
                  </a:lnTo>
                  <a:lnTo>
                    <a:pt x="1508679" y="3433821"/>
                  </a:lnTo>
                  <a:lnTo>
                    <a:pt x="1515344" y="3449707"/>
                  </a:lnTo>
                  <a:lnTo>
                    <a:pt x="1519468" y="3486562"/>
                  </a:lnTo>
                  <a:lnTo>
                    <a:pt x="1529300" y="3508484"/>
                  </a:lnTo>
                  <a:lnTo>
                    <a:pt x="1526130" y="3514838"/>
                  </a:lnTo>
                  <a:lnTo>
                    <a:pt x="1538820" y="3520239"/>
                  </a:lnTo>
                  <a:lnTo>
                    <a:pt x="1544213" y="3527229"/>
                  </a:lnTo>
                  <a:lnTo>
                    <a:pt x="1553094" y="3538031"/>
                  </a:lnTo>
                  <a:lnTo>
                    <a:pt x="1546752" y="3549469"/>
                  </a:lnTo>
                  <a:lnTo>
                    <a:pt x="1540406" y="3565672"/>
                  </a:lnTo>
                  <a:lnTo>
                    <a:pt x="1546752" y="3559318"/>
                  </a:lnTo>
                  <a:lnTo>
                    <a:pt x="1557220" y="3557730"/>
                  </a:lnTo>
                  <a:lnTo>
                    <a:pt x="1560393" y="3552328"/>
                  </a:lnTo>
                  <a:lnTo>
                    <a:pt x="1569910" y="3552328"/>
                  </a:lnTo>
                  <a:lnTo>
                    <a:pt x="1578475" y="3560907"/>
                  </a:lnTo>
                  <a:lnTo>
                    <a:pt x="1594337" y="3572344"/>
                  </a:lnTo>
                  <a:lnTo>
                    <a:pt x="1618764" y="3594267"/>
                  </a:lnTo>
                  <a:lnTo>
                    <a:pt x="1629867" y="3618413"/>
                  </a:lnTo>
                  <a:lnTo>
                    <a:pt x="1648901" y="3631121"/>
                  </a:lnTo>
                  <a:lnTo>
                    <a:pt x="1640335" y="3642559"/>
                  </a:lnTo>
                  <a:lnTo>
                    <a:pt x="1655563" y="3681320"/>
                  </a:lnTo>
                  <a:lnTo>
                    <a:pt x="1679355" y="3704196"/>
                  </a:lnTo>
                  <a:lnTo>
                    <a:pt x="1685700" y="3721352"/>
                  </a:lnTo>
                  <a:lnTo>
                    <a:pt x="1674914" y="3709597"/>
                  </a:lnTo>
                  <a:lnTo>
                    <a:pt x="1654928" y="3713092"/>
                  </a:lnTo>
                  <a:lnTo>
                    <a:pt x="1649535" y="3708961"/>
                  </a:lnTo>
                  <a:lnTo>
                    <a:pt x="1635894" y="3708961"/>
                  </a:lnTo>
                  <a:lnTo>
                    <a:pt x="1620032" y="3699748"/>
                  </a:lnTo>
                  <a:lnTo>
                    <a:pt x="1602902" y="3700701"/>
                  </a:lnTo>
                  <a:lnTo>
                    <a:pt x="1589261" y="3700065"/>
                  </a:lnTo>
                  <a:lnTo>
                    <a:pt x="1586406" y="3706420"/>
                  </a:lnTo>
                  <a:lnTo>
                    <a:pt x="1599730" y="3705149"/>
                  </a:lnTo>
                  <a:lnTo>
                    <a:pt x="1612419" y="3705149"/>
                  </a:lnTo>
                  <a:lnTo>
                    <a:pt x="1620984" y="3712456"/>
                  </a:lnTo>
                  <a:lnTo>
                    <a:pt x="1633674" y="3713092"/>
                  </a:lnTo>
                  <a:lnTo>
                    <a:pt x="1646363" y="3712138"/>
                  </a:lnTo>
                  <a:lnTo>
                    <a:pt x="1653976" y="3722623"/>
                  </a:lnTo>
                  <a:lnTo>
                    <a:pt x="1668569" y="3729930"/>
                  </a:lnTo>
                  <a:lnTo>
                    <a:pt x="1683796" y="3745498"/>
                  </a:lnTo>
                  <a:lnTo>
                    <a:pt x="1692361" y="3760113"/>
                  </a:lnTo>
                  <a:lnTo>
                    <a:pt x="1694899" y="3787436"/>
                  </a:lnTo>
                  <a:lnTo>
                    <a:pt x="1687286" y="3799192"/>
                  </a:lnTo>
                  <a:lnTo>
                    <a:pt x="1673962" y="3811900"/>
                  </a:lnTo>
                  <a:lnTo>
                    <a:pt x="1665397" y="3830963"/>
                  </a:lnTo>
                  <a:lnTo>
                    <a:pt x="1673962" y="3841766"/>
                  </a:lnTo>
                  <a:lnTo>
                    <a:pt x="1692044" y="3848755"/>
                  </a:lnTo>
                  <a:lnTo>
                    <a:pt x="1697437" y="3846531"/>
                  </a:lnTo>
                  <a:lnTo>
                    <a:pt x="1701561" y="3831599"/>
                  </a:lnTo>
                  <a:lnTo>
                    <a:pt x="1705368" y="3820161"/>
                  </a:lnTo>
                  <a:lnTo>
                    <a:pt x="1720278" y="3816984"/>
                  </a:lnTo>
                  <a:lnTo>
                    <a:pt x="1733918" y="3814760"/>
                  </a:lnTo>
                  <a:lnTo>
                    <a:pt x="1755173" y="3818572"/>
                  </a:lnTo>
                  <a:lnTo>
                    <a:pt x="1800854" y="3826833"/>
                  </a:lnTo>
                  <a:lnTo>
                    <a:pt x="1812592" y="3845578"/>
                  </a:lnTo>
                  <a:lnTo>
                    <a:pt x="1835115" y="3887516"/>
                  </a:lnTo>
                  <a:lnTo>
                    <a:pt x="1831308" y="3910709"/>
                  </a:lnTo>
                  <a:lnTo>
                    <a:pt x="1824964" y="3936126"/>
                  </a:lnTo>
                  <a:lnTo>
                    <a:pt x="1809419" y="3962814"/>
                  </a:lnTo>
                  <a:lnTo>
                    <a:pt x="1796730" y="3960590"/>
                  </a:lnTo>
                  <a:lnTo>
                    <a:pt x="1785310" y="3966945"/>
                  </a:lnTo>
                  <a:lnTo>
                    <a:pt x="1785310" y="3980606"/>
                  </a:lnTo>
                  <a:lnTo>
                    <a:pt x="1791655" y="3986007"/>
                  </a:lnTo>
                  <a:lnTo>
                    <a:pt x="1788482" y="3996810"/>
                  </a:lnTo>
                  <a:lnTo>
                    <a:pt x="1776745" y="3999987"/>
                  </a:lnTo>
                  <a:lnTo>
                    <a:pt x="1765642" y="3998716"/>
                  </a:lnTo>
                  <a:lnTo>
                    <a:pt x="1759297" y="3994903"/>
                  </a:lnTo>
                  <a:lnTo>
                    <a:pt x="1753904" y="4003482"/>
                  </a:lnTo>
                  <a:lnTo>
                    <a:pt x="1741215" y="4002211"/>
                  </a:lnTo>
                  <a:lnTo>
                    <a:pt x="1734870" y="4005388"/>
                  </a:lnTo>
                  <a:lnTo>
                    <a:pt x="1750732" y="4014602"/>
                  </a:lnTo>
                  <a:lnTo>
                    <a:pt x="1749780" y="4023180"/>
                  </a:lnTo>
                  <a:lnTo>
                    <a:pt x="1741532" y="4031758"/>
                  </a:lnTo>
                  <a:lnTo>
                    <a:pt x="1737408" y="4046691"/>
                  </a:lnTo>
                  <a:lnTo>
                    <a:pt x="1728843" y="4053998"/>
                  </a:lnTo>
                  <a:lnTo>
                    <a:pt x="1712981" y="4047962"/>
                  </a:lnTo>
                  <a:lnTo>
                    <a:pt x="1726622" y="4058128"/>
                  </a:lnTo>
                  <a:lnTo>
                    <a:pt x="1714250" y="4069884"/>
                  </a:lnTo>
                  <a:lnTo>
                    <a:pt x="1719643" y="4075285"/>
                  </a:lnTo>
                  <a:lnTo>
                    <a:pt x="1730112" y="4063530"/>
                  </a:lnTo>
                  <a:lnTo>
                    <a:pt x="1740898" y="4072743"/>
                  </a:lnTo>
                  <a:lnTo>
                    <a:pt x="1762152" y="4075920"/>
                  </a:lnTo>
                  <a:lnTo>
                    <a:pt x="1773255" y="4070519"/>
                  </a:lnTo>
                  <a:lnTo>
                    <a:pt x="1794510" y="4063847"/>
                  </a:lnTo>
                  <a:lnTo>
                    <a:pt x="1804027" y="4065118"/>
                  </a:lnTo>
                  <a:lnTo>
                    <a:pt x="1797682" y="4074650"/>
                  </a:lnTo>
                  <a:lnTo>
                    <a:pt x="1801171" y="4096572"/>
                  </a:lnTo>
                  <a:lnTo>
                    <a:pt x="1793875" y="4105150"/>
                  </a:lnTo>
                  <a:lnTo>
                    <a:pt x="1761200" y="4113728"/>
                  </a:lnTo>
                  <a:lnTo>
                    <a:pt x="1756125" y="4134062"/>
                  </a:lnTo>
                  <a:lnTo>
                    <a:pt x="1726622" y="4139463"/>
                  </a:lnTo>
                  <a:lnTo>
                    <a:pt x="1673010" y="4158844"/>
                  </a:lnTo>
                  <a:lnTo>
                    <a:pt x="1660956" y="4150583"/>
                  </a:lnTo>
                  <a:lnTo>
                    <a:pt x="1611468" y="4149948"/>
                  </a:lnTo>
                  <a:lnTo>
                    <a:pt x="1601950" y="4165833"/>
                  </a:lnTo>
                  <a:lnTo>
                    <a:pt x="1583868" y="4158844"/>
                  </a:lnTo>
                  <a:lnTo>
                    <a:pt x="1579744" y="4148041"/>
                  </a:lnTo>
                  <a:lnTo>
                    <a:pt x="1568958" y="4147088"/>
                  </a:lnTo>
                  <a:lnTo>
                    <a:pt x="1564834" y="4144229"/>
                  </a:lnTo>
                  <a:lnTo>
                    <a:pt x="1557220" y="4153760"/>
                  </a:lnTo>
                  <a:lnTo>
                    <a:pt x="1548972" y="4149630"/>
                  </a:lnTo>
                  <a:lnTo>
                    <a:pt x="1535013" y="4131838"/>
                  </a:lnTo>
                  <a:lnTo>
                    <a:pt x="1520103" y="4131838"/>
                  </a:lnTo>
                  <a:lnTo>
                    <a:pt x="1528668" y="4139463"/>
                  </a:lnTo>
                  <a:lnTo>
                    <a:pt x="1532792" y="4145500"/>
                  </a:lnTo>
                  <a:lnTo>
                    <a:pt x="1530254" y="4151854"/>
                  </a:lnTo>
                  <a:lnTo>
                    <a:pt x="1514075" y="4162656"/>
                  </a:lnTo>
                  <a:lnTo>
                    <a:pt x="1509948" y="4168057"/>
                  </a:lnTo>
                  <a:lnTo>
                    <a:pt x="1494090" y="4165833"/>
                  </a:lnTo>
                  <a:lnTo>
                    <a:pt x="1478224" y="4159479"/>
                  </a:lnTo>
                  <a:lnTo>
                    <a:pt x="1472832" y="4168057"/>
                  </a:lnTo>
                  <a:lnTo>
                    <a:pt x="1485838" y="4176636"/>
                  </a:lnTo>
                  <a:lnTo>
                    <a:pt x="1474101" y="4191250"/>
                  </a:lnTo>
                  <a:lnTo>
                    <a:pt x="1469977" y="4187120"/>
                  </a:lnTo>
                  <a:lnTo>
                    <a:pt x="1450946" y="4184261"/>
                  </a:lnTo>
                  <a:lnTo>
                    <a:pt x="1430645" y="4191886"/>
                  </a:lnTo>
                  <a:lnTo>
                    <a:pt x="1416053" y="4168693"/>
                  </a:lnTo>
                  <a:lnTo>
                    <a:pt x="1375758" y="4165833"/>
                  </a:lnTo>
                  <a:lnTo>
                    <a:pt x="1351645" y="4183943"/>
                  </a:lnTo>
                  <a:lnTo>
                    <a:pt x="1339906" y="4182037"/>
                  </a:lnTo>
                  <a:lnTo>
                    <a:pt x="1335781" y="4172505"/>
                  </a:lnTo>
                  <a:lnTo>
                    <a:pt x="1324997" y="4196969"/>
                  </a:lnTo>
                  <a:cubicBezTo>
                    <a:pt x="1325525" y="4208513"/>
                    <a:pt x="1326054" y="4220056"/>
                    <a:pt x="1326582" y="4231600"/>
                  </a:cubicBezTo>
                  <a:lnTo>
                    <a:pt x="1311992" y="4234777"/>
                  </a:lnTo>
                  <a:lnTo>
                    <a:pt x="1296130" y="4227787"/>
                  </a:lnTo>
                  <a:lnTo>
                    <a:pt x="1271704" y="4224928"/>
                  </a:lnTo>
                  <a:lnTo>
                    <a:pt x="1243152" y="4215397"/>
                  </a:lnTo>
                  <a:lnTo>
                    <a:pt x="1218725" y="4217938"/>
                  </a:lnTo>
                  <a:lnTo>
                    <a:pt x="1211112" y="4233824"/>
                  </a:lnTo>
                  <a:lnTo>
                    <a:pt x="1181926" y="4251934"/>
                  </a:lnTo>
                  <a:lnTo>
                    <a:pt x="1187319" y="4266866"/>
                  </a:lnTo>
                  <a:lnTo>
                    <a:pt x="1184464" y="4275127"/>
                  </a:lnTo>
                  <a:lnTo>
                    <a:pt x="1171774" y="4270043"/>
                  </a:lnTo>
                  <a:lnTo>
                    <a:pt x="1150519" y="4257653"/>
                  </a:lnTo>
                  <a:lnTo>
                    <a:pt x="1135608" y="4262736"/>
                  </a:lnTo>
                  <a:lnTo>
                    <a:pt x="1134657" y="4274491"/>
                  </a:lnTo>
                  <a:lnTo>
                    <a:pt x="1120698" y="4263371"/>
                  </a:lnTo>
                  <a:lnTo>
                    <a:pt x="1125139" y="4249392"/>
                  </a:lnTo>
                  <a:lnTo>
                    <a:pt x="1137512" y="4250027"/>
                  </a:lnTo>
                  <a:lnTo>
                    <a:pt x="1141636" y="4243038"/>
                  </a:lnTo>
                  <a:lnTo>
                    <a:pt x="1175264" y="4223657"/>
                  </a:lnTo>
                  <a:lnTo>
                    <a:pt x="1200326" y="4180130"/>
                  </a:lnTo>
                  <a:lnTo>
                    <a:pt x="1230146" y="4169328"/>
                  </a:lnTo>
                  <a:lnTo>
                    <a:pt x="1238711" y="4117541"/>
                  </a:lnTo>
                  <a:lnTo>
                    <a:pt x="1249498" y="4116270"/>
                  </a:lnTo>
                  <a:lnTo>
                    <a:pt x="1262187" y="4123895"/>
                  </a:lnTo>
                  <a:lnTo>
                    <a:pt x="1279000" y="4109916"/>
                  </a:lnTo>
                  <a:lnTo>
                    <a:pt x="1263138" y="4114364"/>
                  </a:lnTo>
                  <a:lnTo>
                    <a:pt x="1259967" y="4107692"/>
                  </a:lnTo>
                  <a:lnTo>
                    <a:pt x="1264090" y="4094030"/>
                  </a:lnTo>
                  <a:lnTo>
                    <a:pt x="1306282" y="4087358"/>
                  </a:lnTo>
                  <a:lnTo>
                    <a:pt x="1355135" y="4095301"/>
                  </a:lnTo>
                  <a:lnTo>
                    <a:pt x="1376076" y="4093077"/>
                  </a:lnTo>
                  <a:lnTo>
                    <a:pt x="1382421" y="4064800"/>
                  </a:lnTo>
                  <a:lnTo>
                    <a:pt x="1413832" y="4045102"/>
                  </a:lnTo>
                  <a:lnTo>
                    <a:pt x="1418908" y="4026357"/>
                  </a:lnTo>
                  <a:lnTo>
                    <a:pt x="1444918" y="4000622"/>
                  </a:lnTo>
                  <a:lnTo>
                    <a:pt x="1447139" y="3991409"/>
                  </a:lnTo>
                  <a:lnTo>
                    <a:pt x="1438574" y="4001893"/>
                  </a:lnTo>
                  <a:lnTo>
                    <a:pt x="1418908" y="4017779"/>
                  </a:lnTo>
                  <a:lnTo>
                    <a:pt x="1405900" y="4024451"/>
                  </a:lnTo>
                  <a:lnTo>
                    <a:pt x="1392575" y="4039066"/>
                  </a:lnTo>
                  <a:lnTo>
                    <a:pt x="1376711" y="4041290"/>
                  </a:lnTo>
                  <a:lnTo>
                    <a:pt x="1358942" y="4059717"/>
                  </a:lnTo>
                  <a:lnTo>
                    <a:pt x="1334512" y="4065118"/>
                  </a:lnTo>
                  <a:lnTo>
                    <a:pt x="1314530" y="4043196"/>
                  </a:lnTo>
                  <a:lnTo>
                    <a:pt x="1297082" y="4025404"/>
                  </a:lnTo>
                  <a:lnTo>
                    <a:pt x="1281538" y="4039066"/>
                  </a:lnTo>
                  <a:lnTo>
                    <a:pt x="1257112" y="4038430"/>
                  </a:lnTo>
                  <a:lnTo>
                    <a:pt x="1242517" y="4032076"/>
                  </a:lnTo>
                  <a:lnTo>
                    <a:pt x="1272656" y="4013966"/>
                  </a:lnTo>
                  <a:lnTo>
                    <a:pt x="1243152" y="4013013"/>
                  </a:lnTo>
                  <a:lnTo>
                    <a:pt x="1243152" y="4002846"/>
                  </a:lnTo>
                  <a:lnTo>
                    <a:pt x="1227608" y="4016508"/>
                  </a:lnTo>
                  <a:lnTo>
                    <a:pt x="1206353" y="4023815"/>
                  </a:lnTo>
                  <a:lnTo>
                    <a:pt x="1200008" y="4034618"/>
                  </a:lnTo>
                  <a:lnTo>
                    <a:pt x="1184464" y="4034935"/>
                  </a:lnTo>
                  <a:lnTo>
                    <a:pt x="1178754" y="4020003"/>
                  </a:lnTo>
                  <a:lnTo>
                    <a:pt x="1165112" y="4013649"/>
                  </a:lnTo>
                  <a:lnTo>
                    <a:pt x="1165112" y="4005388"/>
                  </a:lnTo>
                  <a:lnTo>
                    <a:pt x="1175580" y="3994903"/>
                  </a:lnTo>
                  <a:lnTo>
                    <a:pt x="1156546" y="3991726"/>
                  </a:lnTo>
                  <a:lnTo>
                    <a:pt x="1155277" y="3988549"/>
                  </a:lnTo>
                  <a:lnTo>
                    <a:pt x="1166064" y="3989502"/>
                  </a:lnTo>
                  <a:lnTo>
                    <a:pt x="1170823" y="3982195"/>
                  </a:lnTo>
                  <a:lnTo>
                    <a:pt x="1182560" y="3972663"/>
                  </a:lnTo>
                  <a:lnTo>
                    <a:pt x="1204767" y="3971075"/>
                  </a:lnTo>
                  <a:lnTo>
                    <a:pt x="1220312" y="3958366"/>
                  </a:lnTo>
                  <a:lnTo>
                    <a:pt x="1239663" y="3944705"/>
                  </a:lnTo>
                  <a:lnTo>
                    <a:pt x="1261553" y="3933902"/>
                  </a:lnTo>
                  <a:lnTo>
                    <a:pt x="1274242" y="3911662"/>
                  </a:lnTo>
                  <a:lnTo>
                    <a:pt x="1288834" y="3879891"/>
                  </a:lnTo>
                  <a:lnTo>
                    <a:pt x="1275828" y="3878938"/>
                  </a:lnTo>
                  <a:lnTo>
                    <a:pt x="1278683" y="3858922"/>
                  </a:lnTo>
                  <a:lnTo>
                    <a:pt x="1269166" y="3851615"/>
                  </a:lnTo>
                  <a:lnTo>
                    <a:pt x="1267262" y="3837635"/>
                  </a:lnTo>
                  <a:lnTo>
                    <a:pt x="1269801" y="3828104"/>
                  </a:lnTo>
                  <a:lnTo>
                    <a:pt x="1259650" y="3833823"/>
                  </a:lnTo>
                  <a:lnTo>
                    <a:pt x="1237441" y="3837953"/>
                  </a:lnTo>
                  <a:lnTo>
                    <a:pt x="1234269" y="3848755"/>
                  </a:lnTo>
                  <a:lnTo>
                    <a:pt x="1227925" y="3852885"/>
                  </a:lnTo>
                  <a:lnTo>
                    <a:pt x="1213967" y="3846849"/>
                  </a:lnTo>
                  <a:lnTo>
                    <a:pt x="1201594" y="3857651"/>
                  </a:lnTo>
                  <a:lnTo>
                    <a:pt x="1196519" y="3853203"/>
                  </a:lnTo>
                  <a:lnTo>
                    <a:pt x="1221580" y="3825562"/>
                  </a:lnTo>
                  <a:lnTo>
                    <a:pt x="1232049" y="3823656"/>
                  </a:lnTo>
                  <a:lnTo>
                    <a:pt x="1243469" y="3817937"/>
                  </a:lnTo>
                  <a:lnTo>
                    <a:pt x="1256160" y="3805228"/>
                  </a:lnTo>
                  <a:cubicBezTo>
                    <a:pt x="1255843" y="3799721"/>
                    <a:pt x="1255527" y="3794214"/>
                    <a:pt x="1255210" y="3788707"/>
                  </a:cubicBezTo>
                  <a:lnTo>
                    <a:pt x="1266312" y="3780129"/>
                  </a:lnTo>
                  <a:lnTo>
                    <a:pt x="1297082" y="3762655"/>
                  </a:lnTo>
                  <a:lnTo>
                    <a:pt x="1311992" y="3769009"/>
                  </a:lnTo>
                  <a:lnTo>
                    <a:pt x="1329120" y="3774093"/>
                  </a:lnTo>
                  <a:lnTo>
                    <a:pt x="1342444" y="3764561"/>
                  </a:lnTo>
                  <a:lnTo>
                    <a:pt x="1351962" y="3769645"/>
                  </a:lnTo>
                  <a:lnTo>
                    <a:pt x="1376393" y="3774728"/>
                  </a:lnTo>
                  <a:lnTo>
                    <a:pt x="1355135" y="3762337"/>
                  </a:lnTo>
                  <a:lnTo>
                    <a:pt x="1359260" y="3755030"/>
                  </a:lnTo>
                  <a:lnTo>
                    <a:pt x="1373855" y="3742957"/>
                  </a:lnTo>
                  <a:lnTo>
                    <a:pt x="1377345" y="3759795"/>
                  </a:lnTo>
                  <a:lnTo>
                    <a:pt x="1390036" y="3766150"/>
                  </a:lnTo>
                  <a:lnTo>
                    <a:pt x="1398602" y="3760431"/>
                  </a:lnTo>
                  <a:lnTo>
                    <a:pt x="1383691" y="3752488"/>
                  </a:lnTo>
                  <a:lnTo>
                    <a:pt x="1373855" y="3737873"/>
                  </a:lnTo>
                  <a:lnTo>
                    <a:pt x="1371634" y="3718810"/>
                  </a:lnTo>
                  <a:lnTo>
                    <a:pt x="1379883" y="3698794"/>
                  </a:lnTo>
                  <a:lnTo>
                    <a:pt x="1391622" y="3694346"/>
                  </a:lnTo>
                  <a:lnTo>
                    <a:pt x="1377662" y="3693393"/>
                  </a:lnTo>
                  <a:lnTo>
                    <a:pt x="1375758" y="3673377"/>
                  </a:lnTo>
                  <a:lnTo>
                    <a:pt x="1384960" y="3665117"/>
                  </a:lnTo>
                  <a:lnTo>
                    <a:pt x="1394478" y="3663846"/>
                  </a:lnTo>
                  <a:lnTo>
                    <a:pt x="1396382" y="3656539"/>
                  </a:lnTo>
                  <a:lnTo>
                    <a:pt x="1383691" y="3640653"/>
                  </a:lnTo>
                  <a:lnTo>
                    <a:pt x="1380201" y="3632392"/>
                  </a:lnTo>
                  <a:lnTo>
                    <a:pt x="1392891" y="3621590"/>
                  </a:lnTo>
                  <a:lnTo>
                    <a:pt x="1387815" y="3614283"/>
                  </a:lnTo>
                  <a:lnTo>
                    <a:pt x="1382421" y="3623814"/>
                  </a:lnTo>
                  <a:lnTo>
                    <a:pt x="1372902" y="3629215"/>
                  </a:lnTo>
                  <a:lnTo>
                    <a:pt x="1371634" y="3623814"/>
                  </a:lnTo>
                  <a:lnTo>
                    <a:pt x="1364653" y="3633663"/>
                  </a:lnTo>
                  <a:lnTo>
                    <a:pt x="1360529" y="3640017"/>
                  </a:lnTo>
                  <a:lnTo>
                    <a:pt x="1351645" y="3622861"/>
                  </a:lnTo>
                  <a:lnTo>
                    <a:pt x="1353866" y="3611423"/>
                  </a:lnTo>
                  <a:lnTo>
                    <a:pt x="1343079" y="3620001"/>
                  </a:lnTo>
                  <a:lnTo>
                    <a:pt x="1332609" y="3615871"/>
                  </a:lnTo>
                  <a:lnTo>
                    <a:pt x="1326265" y="3603480"/>
                  </a:lnTo>
                  <a:lnTo>
                    <a:pt x="1317384" y="3570438"/>
                  </a:lnTo>
                  <a:lnTo>
                    <a:pt x="1325948" y="3541208"/>
                  </a:lnTo>
                  <a:lnTo>
                    <a:pt x="1334830" y="3527229"/>
                  </a:lnTo>
                  <a:lnTo>
                    <a:pt x="1341492" y="3513567"/>
                  </a:lnTo>
                  <a:lnTo>
                    <a:pt x="1352597" y="3504989"/>
                  </a:lnTo>
                  <a:lnTo>
                    <a:pt x="1372902" y="3506895"/>
                  </a:lnTo>
                  <a:lnTo>
                    <a:pt x="1381152" y="3499270"/>
                  </a:lnTo>
                  <a:lnTo>
                    <a:pt x="1371634" y="3502447"/>
                  </a:lnTo>
                  <a:lnTo>
                    <a:pt x="1363385" y="3497682"/>
                  </a:lnTo>
                  <a:lnTo>
                    <a:pt x="1351645" y="3495458"/>
                  </a:lnTo>
                  <a:lnTo>
                    <a:pt x="1335781" y="3492281"/>
                  </a:lnTo>
                  <a:lnTo>
                    <a:pt x="1330388" y="3484020"/>
                  </a:lnTo>
                  <a:lnTo>
                    <a:pt x="1324045" y="3498953"/>
                  </a:lnTo>
                  <a:lnTo>
                    <a:pt x="1315799" y="3512932"/>
                  </a:lnTo>
                  <a:lnTo>
                    <a:pt x="1295812" y="3513885"/>
                  </a:lnTo>
                  <a:lnTo>
                    <a:pt x="1292640" y="3508484"/>
                  </a:lnTo>
                  <a:lnTo>
                    <a:pt x="1283124" y="3520239"/>
                  </a:lnTo>
                  <a:lnTo>
                    <a:pt x="1262187" y="3526911"/>
                  </a:lnTo>
                  <a:lnTo>
                    <a:pt x="1251719" y="3515156"/>
                  </a:lnTo>
                  <a:lnTo>
                    <a:pt x="1249180" y="3506895"/>
                  </a:lnTo>
                  <a:lnTo>
                    <a:pt x="1243152" y="3514203"/>
                  </a:lnTo>
                  <a:lnTo>
                    <a:pt x="1253623" y="3533266"/>
                  </a:lnTo>
                  <a:lnTo>
                    <a:pt x="1245054" y="3545021"/>
                  </a:lnTo>
                  <a:lnTo>
                    <a:pt x="1230463" y="3544068"/>
                  </a:lnTo>
                  <a:lnTo>
                    <a:pt x="1221898" y="3539620"/>
                  </a:lnTo>
                  <a:lnTo>
                    <a:pt x="1210160" y="3515474"/>
                  </a:lnTo>
                  <a:lnTo>
                    <a:pt x="1191125" y="3522463"/>
                  </a:lnTo>
                  <a:lnTo>
                    <a:pt x="1193663" y="3538984"/>
                  </a:lnTo>
                  <a:lnTo>
                    <a:pt x="1203181" y="3547563"/>
                  </a:lnTo>
                  <a:lnTo>
                    <a:pt x="1203181" y="3554870"/>
                  </a:lnTo>
                  <a:lnTo>
                    <a:pt x="1189222" y="3547563"/>
                  </a:lnTo>
                  <a:lnTo>
                    <a:pt x="1181609" y="3526594"/>
                  </a:lnTo>
                  <a:lnTo>
                    <a:pt x="1165747" y="3516109"/>
                  </a:lnTo>
                  <a:lnTo>
                    <a:pt x="1162574" y="3505625"/>
                  </a:lnTo>
                  <a:lnTo>
                    <a:pt x="1169871" y="3495140"/>
                  </a:lnTo>
                  <a:lnTo>
                    <a:pt x="1177485" y="3496729"/>
                  </a:lnTo>
                  <a:lnTo>
                    <a:pt x="1183830" y="3510708"/>
                  </a:lnTo>
                  <a:lnTo>
                    <a:pt x="1187002" y="3507531"/>
                  </a:lnTo>
                  <a:lnTo>
                    <a:pt x="1180022" y="3484338"/>
                  </a:lnTo>
                  <a:lnTo>
                    <a:pt x="1186367" y="3466546"/>
                  </a:lnTo>
                  <a:lnTo>
                    <a:pt x="1202229" y="3426196"/>
                  </a:lnTo>
                  <a:lnTo>
                    <a:pt x="1207939" y="3419842"/>
                  </a:lnTo>
                  <a:lnTo>
                    <a:pt x="1212381" y="3402685"/>
                  </a:lnTo>
                  <a:lnTo>
                    <a:pt x="1199691" y="3396649"/>
                  </a:lnTo>
                  <a:lnTo>
                    <a:pt x="1198422" y="3388071"/>
                  </a:lnTo>
                  <a:lnTo>
                    <a:pt x="1190809" y="3370600"/>
                  </a:lnTo>
                  <a:lnTo>
                    <a:pt x="1190809" y="3354714"/>
                  </a:lnTo>
                  <a:lnTo>
                    <a:pt x="1203181" y="3331203"/>
                  </a:lnTo>
                  <a:lnTo>
                    <a:pt x="1212698" y="3335335"/>
                  </a:lnTo>
                  <a:lnTo>
                    <a:pt x="1223166" y="3330249"/>
                  </a:lnTo>
                  <a:lnTo>
                    <a:pt x="1224436" y="3327073"/>
                  </a:lnTo>
                  <a:lnTo>
                    <a:pt x="1198739" y="3324849"/>
                  </a:lnTo>
                  <a:lnTo>
                    <a:pt x="1188905" y="3297525"/>
                  </a:lnTo>
                  <a:cubicBezTo>
                    <a:pt x="1189011" y="3305362"/>
                    <a:pt x="1189116" y="3313200"/>
                    <a:pt x="1189222" y="3321037"/>
                  </a:cubicBezTo>
                  <a:lnTo>
                    <a:pt x="1187319" y="3331521"/>
                  </a:lnTo>
                  <a:lnTo>
                    <a:pt x="1176850" y="3334699"/>
                  </a:lnTo>
                  <a:lnTo>
                    <a:pt x="1170506" y="3332474"/>
                  </a:lnTo>
                  <a:lnTo>
                    <a:pt x="1166381" y="3340101"/>
                  </a:lnTo>
                  <a:lnTo>
                    <a:pt x="1157816" y="3331521"/>
                  </a:lnTo>
                  <a:lnTo>
                    <a:pt x="1157498" y="3321037"/>
                  </a:lnTo>
                  <a:lnTo>
                    <a:pt x="1173995" y="3287358"/>
                  </a:lnTo>
                  <a:lnTo>
                    <a:pt x="1175264" y="3277827"/>
                  </a:lnTo>
                  <a:lnTo>
                    <a:pt x="1148933" y="3315000"/>
                  </a:lnTo>
                  <a:lnTo>
                    <a:pt x="1144808" y="3311823"/>
                  </a:lnTo>
                  <a:lnTo>
                    <a:pt x="1139733" y="3326755"/>
                  </a:lnTo>
                  <a:lnTo>
                    <a:pt x="1147346" y="3336923"/>
                  </a:lnTo>
                  <a:lnTo>
                    <a:pt x="1154643" y="3346454"/>
                  </a:lnTo>
                  <a:lnTo>
                    <a:pt x="1151471" y="3362341"/>
                  </a:lnTo>
                  <a:lnTo>
                    <a:pt x="1143540" y="3374096"/>
                  </a:lnTo>
                  <a:lnTo>
                    <a:pt x="1137512" y="3404592"/>
                  </a:lnTo>
                  <a:lnTo>
                    <a:pt x="1134340" y="3421430"/>
                  </a:lnTo>
                  <a:lnTo>
                    <a:pt x="1128312" y="3441764"/>
                  </a:lnTo>
                  <a:lnTo>
                    <a:pt x="1117526" y="3446848"/>
                  </a:lnTo>
                  <a:lnTo>
                    <a:pt x="1105787" y="3446848"/>
                  </a:lnTo>
                  <a:lnTo>
                    <a:pt x="1101663" y="3432550"/>
                  </a:lnTo>
                  <a:lnTo>
                    <a:pt x="1107691" y="3416665"/>
                  </a:lnTo>
                  <a:lnTo>
                    <a:pt x="1118160" y="3395378"/>
                  </a:lnTo>
                  <a:lnTo>
                    <a:pt x="1128629" y="3369647"/>
                  </a:lnTo>
                  <a:lnTo>
                    <a:pt x="1128629" y="3362341"/>
                  </a:lnTo>
                  <a:lnTo>
                    <a:pt x="1117842" y="3365834"/>
                  </a:lnTo>
                  <a:lnTo>
                    <a:pt x="1115939" y="3358527"/>
                  </a:lnTo>
                  <a:lnTo>
                    <a:pt x="1122919" y="3348995"/>
                  </a:lnTo>
                  <a:lnTo>
                    <a:pt x="1127043" y="3328663"/>
                  </a:lnTo>
                  <a:lnTo>
                    <a:pt x="1117526" y="3330886"/>
                  </a:lnTo>
                  <a:lnTo>
                    <a:pt x="1124505" y="3315000"/>
                  </a:lnTo>
                  <a:lnTo>
                    <a:pt x="1133070" y="3302291"/>
                  </a:lnTo>
                  <a:lnTo>
                    <a:pt x="1138463" y="3290852"/>
                  </a:lnTo>
                  <a:lnTo>
                    <a:pt x="1126409" y="3277191"/>
                  </a:lnTo>
                  <a:lnTo>
                    <a:pt x="1126409" y="3265435"/>
                  </a:lnTo>
                  <a:lnTo>
                    <a:pt x="1142270" y="3262260"/>
                  </a:lnTo>
                  <a:lnTo>
                    <a:pt x="1141319" y="3252727"/>
                  </a:lnTo>
                  <a:lnTo>
                    <a:pt x="1146712" y="3254634"/>
                  </a:lnTo>
                  <a:lnTo>
                    <a:pt x="1145126" y="3241924"/>
                  </a:lnTo>
                  <a:lnTo>
                    <a:pt x="1162257" y="3228261"/>
                  </a:lnTo>
                  <a:lnTo>
                    <a:pt x="1159085" y="3221908"/>
                  </a:lnTo>
                  <a:lnTo>
                    <a:pt x="1162891" y="3213329"/>
                  </a:lnTo>
                  <a:lnTo>
                    <a:pt x="1158450" y="3202844"/>
                  </a:lnTo>
                  <a:lnTo>
                    <a:pt x="1156546" y="3201890"/>
                  </a:lnTo>
                  <a:lnTo>
                    <a:pt x="1145126" y="3210469"/>
                  </a:lnTo>
                  <a:lnTo>
                    <a:pt x="1145126" y="3224449"/>
                  </a:lnTo>
                  <a:lnTo>
                    <a:pt x="1130215" y="3234934"/>
                  </a:lnTo>
                  <a:lnTo>
                    <a:pt x="1125457" y="3243513"/>
                  </a:lnTo>
                  <a:lnTo>
                    <a:pt x="1113719" y="3242242"/>
                  </a:lnTo>
                  <a:lnTo>
                    <a:pt x="1103884" y="3231121"/>
                  </a:lnTo>
                  <a:lnTo>
                    <a:pt x="1091194" y="3223496"/>
                  </a:lnTo>
                  <a:lnTo>
                    <a:pt x="1092463" y="3210787"/>
                  </a:lnTo>
                  <a:lnTo>
                    <a:pt x="1108008" y="3205703"/>
                  </a:lnTo>
                  <a:lnTo>
                    <a:pt x="1091511" y="3203480"/>
                  </a:lnTo>
                  <a:cubicBezTo>
                    <a:pt x="1091300" y="3205492"/>
                    <a:pt x="1091088" y="3207504"/>
                    <a:pt x="1090877" y="3209516"/>
                  </a:cubicBezTo>
                  <a:lnTo>
                    <a:pt x="1082628" y="3212375"/>
                  </a:lnTo>
                  <a:lnTo>
                    <a:pt x="1066766" y="3204750"/>
                  </a:lnTo>
                  <a:lnTo>
                    <a:pt x="1067718" y="3197444"/>
                  </a:lnTo>
                  <a:lnTo>
                    <a:pt x="1088022" y="3193312"/>
                  </a:lnTo>
                  <a:lnTo>
                    <a:pt x="1098491" y="3195854"/>
                  </a:lnTo>
                  <a:lnTo>
                    <a:pt x="1107057" y="3194901"/>
                  </a:lnTo>
                  <a:lnTo>
                    <a:pt x="1108643" y="3183146"/>
                  </a:lnTo>
                  <a:lnTo>
                    <a:pt x="1099126" y="3170755"/>
                  </a:lnTo>
                  <a:lnTo>
                    <a:pt x="1103249" y="3157411"/>
                  </a:lnTo>
                  <a:lnTo>
                    <a:pt x="1123236" y="3154870"/>
                  </a:lnTo>
                  <a:lnTo>
                    <a:pt x="1104201" y="3145338"/>
                  </a:lnTo>
                  <a:lnTo>
                    <a:pt x="1119112" y="3135807"/>
                  </a:lnTo>
                  <a:lnTo>
                    <a:pt x="1131802" y="3142162"/>
                  </a:lnTo>
                  <a:lnTo>
                    <a:pt x="1116891" y="3125323"/>
                  </a:lnTo>
                  <a:lnTo>
                    <a:pt x="1122919" y="3116745"/>
                  </a:lnTo>
                  <a:lnTo>
                    <a:pt x="1139733" y="3113568"/>
                  </a:lnTo>
                  <a:lnTo>
                    <a:pt x="1141002" y="3108167"/>
                  </a:lnTo>
                  <a:lnTo>
                    <a:pt x="1123870" y="3102131"/>
                  </a:lnTo>
                  <a:lnTo>
                    <a:pt x="1147981" y="3086881"/>
                  </a:lnTo>
                  <a:lnTo>
                    <a:pt x="1126091" y="3094823"/>
                  </a:lnTo>
                  <a:lnTo>
                    <a:pt x="1126091" y="3086245"/>
                  </a:lnTo>
                  <a:lnTo>
                    <a:pt x="1114353" y="3102131"/>
                  </a:lnTo>
                  <a:lnTo>
                    <a:pt x="1100711" y="3083385"/>
                  </a:lnTo>
                  <a:lnTo>
                    <a:pt x="1095953" y="3062099"/>
                  </a:lnTo>
                  <a:lnTo>
                    <a:pt x="1104518" y="3057969"/>
                  </a:lnTo>
                  <a:lnTo>
                    <a:pt x="1122601" y="3068136"/>
                  </a:lnTo>
                  <a:lnTo>
                    <a:pt x="1134340" y="3067183"/>
                  </a:lnTo>
                  <a:lnTo>
                    <a:pt x="1121332" y="3062099"/>
                  </a:lnTo>
                  <a:lnTo>
                    <a:pt x="1101981" y="3038271"/>
                  </a:lnTo>
                  <a:lnTo>
                    <a:pt x="1106422" y="3031599"/>
                  </a:lnTo>
                  <a:lnTo>
                    <a:pt x="1114670" y="3030329"/>
                  </a:lnTo>
                  <a:lnTo>
                    <a:pt x="1100077" y="3010631"/>
                  </a:lnTo>
                  <a:lnTo>
                    <a:pt x="1108960" y="3001100"/>
                  </a:lnTo>
                  <a:lnTo>
                    <a:pt x="1121967" y="3001100"/>
                  </a:lnTo>
                  <a:lnTo>
                    <a:pt x="1145126" y="3001735"/>
                  </a:lnTo>
                  <a:lnTo>
                    <a:pt x="1141002" y="2996334"/>
                  </a:lnTo>
                  <a:lnTo>
                    <a:pt x="1144174" y="2992204"/>
                  </a:lnTo>
                  <a:lnTo>
                    <a:pt x="1156864" y="3000464"/>
                  </a:lnTo>
                  <a:lnTo>
                    <a:pt x="1160988" y="2996334"/>
                  </a:lnTo>
                  <a:lnTo>
                    <a:pt x="1150519" y="2978543"/>
                  </a:lnTo>
                  <a:lnTo>
                    <a:pt x="1136243" y="2967105"/>
                  </a:lnTo>
                  <a:lnTo>
                    <a:pt x="1136243" y="2960751"/>
                  </a:lnTo>
                  <a:lnTo>
                    <a:pt x="1143857" y="2958526"/>
                  </a:lnTo>
                  <a:lnTo>
                    <a:pt x="1153374" y="2963928"/>
                  </a:lnTo>
                  <a:lnTo>
                    <a:pt x="1155277" y="2958526"/>
                  </a:lnTo>
                  <a:lnTo>
                    <a:pt x="1147029" y="2943593"/>
                  </a:lnTo>
                  <a:lnTo>
                    <a:pt x="1156229" y="2935012"/>
                  </a:lnTo>
                  <a:lnTo>
                    <a:pt x="1166699" y="2928659"/>
                  </a:lnTo>
                  <a:lnTo>
                    <a:pt x="1181609" y="2937873"/>
                  </a:lnTo>
                  <a:lnTo>
                    <a:pt x="1181609" y="2931834"/>
                  </a:lnTo>
                  <a:lnTo>
                    <a:pt x="1163526" y="2922306"/>
                  </a:lnTo>
                  <a:lnTo>
                    <a:pt x="1161305" y="2911186"/>
                  </a:lnTo>
                  <a:cubicBezTo>
                    <a:pt x="1161622" y="2907267"/>
                    <a:pt x="1161940" y="2903349"/>
                    <a:pt x="1162257" y="2899430"/>
                  </a:cubicBezTo>
                  <a:lnTo>
                    <a:pt x="1174947" y="2882275"/>
                  </a:lnTo>
                  <a:lnTo>
                    <a:pt x="1176850" y="2869567"/>
                  </a:lnTo>
                  <a:lnTo>
                    <a:pt x="1181926" y="2869567"/>
                  </a:lnTo>
                  <a:lnTo>
                    <a:pt x="1192395" y="2865437"/>
                  </a:lnTo>
                  <a:lnTo>
                    <a:pt x="1202229" y="2871474"/>
                  </a:lnTo>
                  <a:lnTo>
                    <a:pt x="1213649" y="2881003"/>
                  </a:lnTo>
                  <a:lnTo>
                    <a:pt x="1216822" y="2874650"/>
                  </a:lnTo>
                  <a:lnTo>
                    <a:pt x="1224436" y="2874650"/>
                  </a:lnTo>
                  <a:lnTo>
                    <a:pt x="1233952" y="2881639"/>
                  </a:lnTo>
                  <a:lnTo>
                    <a:pt x="1241249" y="2885769"/>
                  </a:lnTo>
                  <a:lnTo>
                    <a:pt x="1253941" y="2879415"/>
                  </a:lnTo>
                  <a:lnTo>
                    <a:pt x="1279635" y="2869567"/>
                  </a:lnTo>
                  <a:lnTo>
                    <a:pt x="1295496" y="2879097"/>
                  </a:lnTo>
                  <a:lnTo>
                    <a:pt x="1311040" y="2868614"/>
                  </a:lnTo>
                  <a:close/>
                  <a:moveTo>
                    <a:pt x="3854360" y="2852734"/>
                  </a:moveTo>
                  <a:lnTo>
                    <a:pt x="3865180" y="2862282"/>
                  </a:lnTo>
                  <a:lnTo>
                    <a:pt x="3876638" y="2875649"/>
                  </a:lnTo>
                  <a:cubicBezTo>
                    <a:pt x="3876426" y="2878832"/>
                    <a:pt x="3876213" y="2882015"/>
                    <a:pt x="3876001" y="2885198"/>
                  </a:cubicBezTo>
                  <a:lnTo>
                    <a:pt x="3865499" y="2882333"/>
                  </a:lnTo>
                  <a:lnTo>
                    <a:pt x="3855951" y="2890927"/>
                  </a:lnTo>
                  <a:lnTo>
                    <a:pt x="3847358" y="2901431"/>
                  </a:lnTo>
                  <a:lnTo>
                    <a:pt x="3832718" y="2908115"/>
                  </a:lnTo>
                  <a:lnTo>
                    <a:pt x="3829536" y="2924031"/>
                  </a:lnTo>
                  <a:lnTo>
                    <a:pt x="3797710" y="2916709"/>
                  </a:lnTo>
                  <a:lnTo>
                    <a:pt x="3790390" y="2923077"/>
                  </a:lnTo>
                  <a:lnTo>
                    <a:pt x="3787526" y="2947269"/>
                  </a:lnTo>
                  <a:lnTo>
                    <a:pt x="3764293" y="2978145"/>
                  </a:lnTo>
                  <a:lnTo>
                    <a:pt x="3751562" y="2960319"/>
                  </a:lnTo>
                  <a:lnTo>
                    <a:pt x="3758564" y="2947588"/>
                  </a:lnTo>
                  <a:lnTo>
                    <a:pt x="3777978" y="2940264"/>
                  </a:lnTo>
                  <a:lnTo>
                    <a:pt x="3778933" y="2933896"/>
                  </a:lnTo>
                  <a:lnTo>
                    <a:pt x="3755063" y="2912890"/>
                  </a:lnTo>
                  <a:lnTo>
                    <a:pt x="3743288" y="2896019"/>
                  </a:lnTo>
                  <a:lnTo>
                    <a:pt x="3761428" y="2894747"/>
                  </a:lnTo>
                  <a:lnTo>
                    <a:pt x="3746152" y="2870875"/>
                  </a:lnTo>
                  <a:lnTo>
                    <a:pt x="3751562" y="2865465"/>
                  </a:lnTo>
                  <a:lnTo>
                    <a:pt x="3772886" y="2879787"/>
                  </a:lnTo>
                  <a:lnTo>
                    <a:pt x="3775114" y="2869284"/>
                  </a:lnTo>
                  <a:lnTo>
                    <a:pt x="3789753" y="2876604"/>
                  </a:lnTo>
                  <a:lnTo>
                    <a:pt x="3779251" y="2869284"/>
                  </a:lnTo>
                  <a:lnTo>
                    <a:pt x="3802165" y="2853370"/>
                  </a:lnTo>
                  <a:lnTo>
                    <a:pt x="3818397" y="2857190"/>
                  </a:lnTo>
                  <a:close/>
                  <a:moveTo>
                    <a:pt x="3881509" y="2838447"/>
                  </a:moveTo>
                  <a:lnTo>
                    <a:pt x="3889338" y="2856748"/>
                  </a:lnTo>
                  <a:lnTo>
                    <a:pt x="3879552" y="2865433"/>
                  </a:lnTo>
                  <a:lnTo>
                    <a:pt x="3866503" y="2857058"/>
                  </a:lnTo>
                  <a:lnTo>
                    <a:pt x="3865525" y="2845582"/>
                  </a:lnTo>
                  <a:close/>
                  <a:moveTo>
                    <a:pt x="1378190" y="2819397"/>
                  </a:moveTo>
                  <a:lnTo>
                    <a:pt x="1384271" y="2826202"/>
                  </a:lnTo>
                  <a:lnTo>
                    <a:pt x="1377514" y="2838446"/>
                  </a:lnTo>
                  <a:lnTo>
                    <a:pt x="1370758" y="2834024"/>
                  </a:lnTo>
                  <a:lnTo>
                    <a:pt x="1368393" y="2823820"/>
                  </a:lnTo>
                  <a:close/>
                  <a:moveTo>
                    <a:pt x="1342224" y="2803518"/>
                  </a:moveTo>
                  <a:lnTo>
                    <a:pt x="1357279" y="2821795"/>
                  </a:lnTo>
                  <a:lnTo>
                    <a:pt x="1344734" y="2828923"/>
                  </a:lnTo>
                  <a:lnTo>
                    <a:pt x="1331875" y="2819010"/>
                  </a:lnTo>
                  <a:lnTo>
                    <a:pt x="1331875" y="2809712"/>
                  </a:lnTo>
                  <a:close/>
                  <a:moveTo>
                    <a:pt x="3807906" y="2778119"/>
                  </a:moveTo>
                  <a:lnTo>
                    <a:pt x="3833399" y="2780025"/>
                  </a:lnTo>
                  <a:lnTo>
                    <a:pt x="3843278" y="2793676"/>
                  </a:lnTo>
                  <a:lnTo>
                    <a:pt x="3849651" y="2810504"/>
                  </a:lnTo>
                  <a:lnTo>
                    <a:pt x="3844552" y="2813998"/>
                  </a:lnTo>
                  <a:lnTo>
                    <a:pt x="3839135" y="2808599"/>
                  </a:lnTo>
                  <a:lnTo>
                    <a:pt x="3830531" y="2814950"/>
                  </a:lnTo>
                  <a:lnTo>
                    <a:pt x="3823521" y="2827653"/>
                  </a:lnTo>
                  <a:lnTo>
                    <a:pt x="3817147" y="2838447"/>
                  </a:lnTo>
                  <a:lnTo>
                    <a:pt x="3804401" y="2838447"/>
                  </a:lnTo>
                  <a:lnTo>
                    <a:pt x="3793566" y="2829241"/>
                  </a:lnTo>
                  <a:lnTo>
                    <a:pt x="3795478" y="2813362"/>
                  </a:lnTo>
                  <a:lnTo>
                    <a:pt x="3778908" y="2810187"/>
                  </a:lnTo>
                  <a:lnTo>
                    <a:pt x="3765843" y="2808281"/>
                  </a:lnTo>
                  <a:lnTo>
                    <a:pt x="3762338" y="2800976"/>
                  </a:lnTo>
                  <a:lnTo>
                    <a:pt x="3780501" y="2795579"/>
                  </a:lnTo>
                  <a:lnTo>
                    <a:pt x="3793248" y="2795262"/>
                  </a:lnTo>
                  <a:lnTo>
                    <a:pt x="3802808" y="2786692"/>
                  </a:lnTo>
                  <a:close/>
                  <a:moveTo>
                    <a:pt x="1396971" y="2773356"/>
                  </a:moveTo>
                  <a:lnTo>
                    <a:pt x="1389329" y="2781295"/>
                  </a:lnTo>
                  <a:lnTo>
                    <a:pt x="1382682" y="2776589"/>
                  </a:lnTo>
                  <a:close/>
                  <a:moveTo>
                    <a:pt x="2732096" y="2773211"/>
                  </a:moveTo>
                  <a:lnTo>
                    <a:pt x="2750156" y="2804578"/>
                  </a:lnTo>
                  <a:lnTo>
                    <a:pt x="2750581" y="2804292"/>
                  </a:lnTo>
                  <a:lnTo>
                    <a:pt x="2732780" y="2773363"/>
                  </a:lnTo>
                  <a:close/>
                  <a:moveTo>
                    <a:pt x="3884258" y="2770182"/>
                  </a:moveTo>
                  <a:lnTo>
                    <a:pt x="3886163" y="2783610"/>
                  </a:lnTo>
                  <a:lnTo>
                    <a:pt x="3875685" y="2782673"/>
                  </a:lnTo>
                  <a:cubicBezTo>
                    <a:pt x="3875579" y="2782985"/>
                    <a:pt x="3875474" y="2783298"/>
                    <a:pt x="3875368" y="2783610"/>
                  </a:cubicBezTo>
                  <a:lnTo>
                    <a:pt x="3874098" y="2785484"/>
                  </a:lnTo>
                  <a:lnTo>
                    <a:pt x="3872510" y="2787358"/>
                  </a:lnTo>
                  <a:lnTo>
                    <a:pt x="3871240" y="2788607"/>
                  </a:lnTo>
                  <a:lnTo>
                    <a:pt x="3870288" y="2788920"/>
                  </a:lnTo>
                  <a:lnTo>
                    <a:pt x="3869653" y="2789232"/>
                  </a:lnTo>
                  <a:lnTo>
                    <a:pt x="3869335" y="2788920"/>
                  </a:lnTo>
                  <a:lnTo>
                    <a:pt x="3868065" y="2787983"/>
                  </a:lnTo>
                  <a:lnTo>
                    <a:pt x="3866795" y="2786421"/>
                  </a:lnTo>
                  <a:lnTo>
                    <a:pt x="3866160" y="2784860"/>
                  </a:lnTo>
                  <a:lnTo>
                    <a:pt x="3864573" y="2781112"/>
                  </a:lnTo>
                  <a:lnTo>
                    <a:pt x="3863938" y="2779863"/>
                  </a:lnTo>
                  <a:lnTo>
                    <a:pt x="3866160" y="2771431"/>
                  </a:lnTo>
                  <a:close/>
                  <a:moveTo>
                    <a:pt x="1338644" y="2765421"/>
                  </a:moveTo>
                  <a:lnTo>
                    <a:pt x="1354715" y="2768237"/>
                  </a:lnTo>
                  <a:lnTo>
                    <a:pt x="1360499" y="2776688"/>
                  </a:lnTo>
                  <a:lnTo>
                    <a:pt x="1357286" y="2788270"/>
                  </a:lnTo>
                  <a:lnTo>
                    <a:pt x="1363714" y="2796720"/>
                  </a:lnTo>
                  <a:lnTo>
                    <a:pt x="1379783" y="2783575"/>
                  </a:lnTo>
                  <a:lnTo>
                    <a:pt x="1389426" y="2792027"/>
                  </a:lnTo>
                  <a:lnTo>
                    <a:pt x="1395855" y="2797346"/>
                  </a:lnTo>
                  <a:lnTo>
                    <a:pt x="1409674" y="2792965"/>
                  </a:lnTo>
                  <a:lnTo>
                    <a:pt x="1404532" y="2806422"/>
                  </a:lnTo>
                  <a:lnTo>
                    <a:pt x="1389426" y="2809869"/>
                  </a:lnTo>
                  <a:lnTo>
                    <a:pt x="1382998" y="2792027"/>
                  </a:lnTo>
                  <a:lnTo>
                    <a:pt x="1357286" y="2807990"/>
                  </a:lnTo>
                  <a:lnTo>
                    <a:pt x="1349572" y="2801727"/>
                  </a:lnTo>
                  <a:lnTo>
                    <a:pt x="1338965" y="2800786"/>
                  </a:lnTo>
                  <a:lnTo>
                    <a:pt x="1330289" y="2789522"/>
                  </a:lnTo>
                  <a:close/>
                  <a:moveTo>
                    <a:pt x="4266528" y="2764378"/>
                  </a:moveTo>
                  <a:lnTo>
                    <a:pt x="4255416" y="2776749"/>
                  </a:lnTo>
                  <a:lnTo>
                    <a:pt x="4246843" y="2786583"/>
                  </a:lnTo>
                  <a:lnTo>
                    <a:pt x="4240493" y="2794194"/>
                  </a:lnTo>
                  <a:lnTo>
                    <a:pt x="4238588" y="2797365"/>
                  </a:lnTo>
                  <a:lnTo>
                    <a:pt x="4237001" y="2801168"/>
                  </a:lnTo>
                  <a:lnTo>
                    <a:pt x="4236048" y="2805297"/>
                  </a:lnTo>
                  <a:cubicBezTo>
                    <a:pt x="4235836" y="2806776"/>
                    <a:pt x="4235625" y="2808256"/>
                    <a:pt x="4235413" y="2809735"/>
                  </a:cubicBezTo>
                  <a:cubicBezTo>
                    <a:pt x="4235201" y="2811957"/>
                    <a:pt x="4234990" y="2814178"/>
                    <a:pt x="4234778" y="2816400"/>
                  </a:cubicBezTo>
                  <a:cubicBezTo>
                    <a:pt x="4234672" y="2817457"/>
                    <a:pt x="4234567" y="2818515"/>
                    <a:pt x="4234461" y="2819572"/>
                  </a:cubicBezTo>
                  <a:lnTo>
                    <a:pt x="4254146" y="2828459"/>
                  </a:lnTo>
                  <a:lnTo>
                    <a:pt x="4251606" y="2849076"/>
                  </a:lnTo>
                  <a:lnTo>
                    <a:pt x="4262401" y="2891579"/>
                  </a:lnTo>
                  <a:lnTo>
                    <a:pt x="4276371" y="2915372"/>
                  </a:lnTo>
                  <a:lnTo>
                    <a:pt x="4285578" y="2923936"/>
                  </a:lnTo>
                  <a:lnTo>
                    <a:pt x="4290658" y="2940748"/>
                  </a:lnTo>
                  <a:lnTo>
                    <a:pt x="4301453" y="2941065"/>
                  </a:lnTo>
                  <a:lnTo>
                    <a:pt x="4301578" y="2941217"/>
                  </a:lnTo>
                  <a:lnTo>
                    <a:pt x="4306221" y="2941461"/>
                  </a:lnTo>
                  <a:lnTo>
                    <a:pt x="4319241" y="2956380"/>
                  </a:lnTo>
                  <a:lnTo>
                    <a:pt x="4323369" y="2975426"/>
                  </a:lnTo>
                  <a:lnTo>
                    <a:pt x="4340199" y="2977966"/>
                  </a:lnTo>
                  <a:lnTo>
                    <a:pt x="4348773" y="2967807"/>
                  </a:lnTo>
                  <a:cubicBezTo>
                    <a:pt x="4348667" y="2962093"/>
                    <a:pt x="4348562" y="2956380"/>
                    <a:pt x="4348456" y="2950666"/>
                  </a:cubicBezTo>
                  <a:lnTo>
                    <a:pt x="4341787" y="2924319"/>
                  </a:lnTo>
                  <a:lnTo>
                    <a:pt x="4330990" y="2916701"/>
                  </a:lnTo>
                  <a:lnTo>
                    <a:pt x="4315112" y="2924002"/>
                  </a:lnTo>
                  <a:lnTo>
                    <a:pt x="4298282" y="2924319"/>
                  </a:lnTo>
                  <a:lnTo>
                    <a:pt x="4287803" y="2904956"/>
                  </a:lnTo>
                  <a:lnTo>
                    <a:pt x="4291296" y="2892258"/>
                  </a:lnTo>
                  <a:lnTo>
                    <a:pt x="4296059" y="2881148"/>
                  </a:lnTo>
                  <a:lnTo>
                    <a:pt x="4313525" y="2869719"/>
                  </a:lnTo>
                  <a:cubicBezTo>
                    <a:pt x="4313313" y="2860302"/>
                    <a:pt x="4313102" y="2850885"/>
                    <a:pt x="4312890" y="2841468"/>
                  </a:cubicBezTo>
                  <a:lnTo>
                    <a:pt x="4309396" y="2811629"/>
                  </a:lnTo>
                  <a:lnTo>
                    <a:pt x="4314477" y="2787822"/>
                  </a:lnTo>
                  <a:lnTo>
                    <a:pt x="4313842" y="2784012"/>
                  </a:lnTo>
                  <a:lnTo>
                    <a:pt x="4314747" y="2782557"/>
                  </a:lnTo>
                  <a:lnTo>
                    <a:pt x="4312883" y="2774845"/>
                  </a:lnTo>
                  <a:lnTo>
                    <a:pt x="4295421" y="2783093"/>
                  </a:lnTo>
                  <a:lnTo>
                    <a:pt x="4293833" y="2772624"/>
                  </a:lnTo>
                  <a:close/>
                  <a:moveTo>
                    <a:pt x="1361090" y="2755895"/>
                  </a:moveTo>
                  <a:lnTo>
                    <a:pt x="1374745" y="2758673"/>
                  </a:lnTo>
                  <a:lnTo>
                    <a:pt x="1365217" y="2767009"/>
                  </a:lnTo>
                  <a:lnTo>
                    <a:pt x="1358867" y="2760834"/>
                  </a:lnTo>
                  <a:close/>
                  <a:moveTo>
                    <a:pt x="1409438" y="2754306"/>
                  </a:moveTo>
                  <a:lnTo>
                    <a:pt x="1411262" y="2765420"/>
                  </a:lnTo>
                  <a:lnTo>
                    <a:pt x="1396971" y="2761379"/>
                  </a:lnTo>
                  <a:close/>
                  <a:moveTo>
                    <a:pt x="1423961" y="2730494"/>
                  </a:moveTo>
                  <a:lnTo>
                    <a:pt x="1419616" y="2737694"/>
                  </a:lnTo>
                  <a:lnTo>
                    <a:pt x="1398559" y="2752719"/>
                  </a:lnTo>
                  <a:cubicBezTo>
                    <a:pt x="1398782" y="2748545"/>
                    <a:pt x="1399004" y="2744372"/>
                    <a:pt x="1399227" y="2740198"/>
                  </a:cubicBezTo>
                  <a:lnTo>
                    <a:pt x="1410592" y="2730808"/>
                  </a:lnTo>
                  <a:close/>
                  <a:moveTo>
                    <a:pt x="1377050" y="2728907"/>
                  </a:moveTo>
                  <a:lnTo>
                    <a:pt x="1374767" y="2734996"/>
                  </a:lnTo>
                  <a:lnTo>
                    <a:pt x="1385859" y="2743825"/>
                  </a:lnTo>
                  <a:lnTo>
                    <a:pt x="1382923" y="2751131"/>
                  </a:lnTo>
                  <a:lnTo>
                    <a:pt x="1372483" y="2741391"/>
                  </a:lnTo>
                  <a:lnTo>
                    <a:pt x="1362043" y="2739260"/>
                  </a:lnTo>
                  <a:lnTo>
                    <a:pt x="1368241" y="2731039"/>
                  </a:lnTo>
                  <a:close/>
                  <a:moveTo>
                    <a:pt x="2164892" y="2724151"/>
                  </a:moveTo>
                  <a:lnTo>
                    <a:pt x="2168495" y="2736589"/>
                  </a:lnTo>
                  <a:lnTo>
                    <a:pt x="2163389" y="2754314"/>
                  </a:lnTo>
                  <a:lnTo>
                    <a:pt x="2157383" y="2749028"/>
                  </a:lnTo>
                  <a:lnTo>
                    <a:pt x="2160986" y="2729437"/>
                  </a:lnTo>
                  <a:close/>
                  <a:moveTo>
                    <a:pt x="4327488" y="2719966"/>
                  </a:moveTo>
                  <a:lnTo>
                    <a:pt x="4324631" y="2731387"/>
                  </a:lnTo>
                  <a:lnTo>
                    <a:pt x="4318281" y="2738683"/>
                  </a:lnTo>
                  <a:lnTo>
                    <a:pt x="4321773" y="2741538"/>
                  </a:lnTo>
                  <a:lnTo>
                    <a:pt x="4328442" y="2741272"/>
                  </a:lnTo>
                  <a:cubicBezTo>
                    <a:pt x="4328445" y="2741234"/>
                    <a:pt x="4328447" y="2741196"/>
                    <a:pt x="4328450" y="2741158"/>
                  </a:cubicBezTo>
                  <a:lnTo>
                    <a:pt x="4334483" y="2740523"/>
                  </a:lnTo>
                  <a:lnTo>
                    <a:pt x="4337341" y="2744333"/>
                  </a:lnTo>
                  <a:lnTo>
                    <a:pt x="4332578" y="2758299"/>
                  </a:lnTo>
                  <a:lnTo>
                    <a:pt x="4344962" y="2741476"/>
                  </a:lnTo>
                  <a:lnTo>
                    <a:pt x="4339564" y="2735126"/>
                  </a:lnTo>
                  <a:lnTo>
                    <a:pt x="4346233" y="2732904"/>
                  </a:lnTo>
                  <a:lnTo>
                    <a:pt x="4338929" y="2726874"/>
                  </a:lnTo>
                  <a:lnTo>
                    <a:pt x="4330355" y="2721794"/>
                  </a:lnTo>
                  <a:cubicBezTo>
                    <a:pt x="4330371" y="2721633"/>
                    <a:pt x="4330388" y="2721471"/>
                    <a:pt x="4330404" y="2721310"/>
                  </a:cubicBezTo>
                  <a:close/>
                  <a:moveTo>
                    <a:pt x="3421026" y="2717795"/>
                  </a:moveTo>
                  <a:lnTo>
                    <a:pt x="3419502" y="2733233"/>
                  </a:lnTo>
                  <a:lnTo>
                    <a:pt x="3412190" y="2746371"/>
                  </a:lnTo>
                  <a:lnTo>
                    <a:pt x="3403050" y="2734218"/>
                  </a:lnTo>
                  <a:lnTo>
                    <a:pt x="3396042" y="2735861"/>
                  </a:lnTo>
                  <a:lnTo>
                    <a:pt x="3390863" y="2722724"/>
                  </a:lnTo>
                  <a:lnTo>
                    <a:pt x="3403050" y="2724693"/>
                  </a:lnTo>
                  <a:close/>
                  <a:moveTo>
                    <a:pt x="3342285" y="2709858"/>
                  </a:moveTo>
                  <a:lnTo>
                    <a:pt x="3349588" y="2718830"/>
                  </a:lnTo>
                  <a:lnTo>
                    <a:pt x="3337840" y="2725733"/>
                  </a:lnTo>
                  <a:lnTo>
                    <a:pt x="3327363" y="2714687"/>
                  </a:lnTo>
                  <a:close/>
                  <a:moveTo>
                    <a:pt x="3433725" y="2679697"/>
                  </a:moveTo>
                  <a:lnTo>
                    <a:pt x="3429527" y="2689174"/>
                  </a:lnTo>
                  <a:lnTo>
                    <a:pt x="3426298" y="2696367"/>
                  </a:lnTo>
                  <a:lnTo>
                    <a:pt x="3424361" y="2701596"/>
                  </a:lnTo>
                  <a:lnTo>
                    <a:pt x="3424038" y="2701922"/>
                  </a:lnTo>
                  <a:lnTo>
                    <a:pt x="3423715" y="2701922"/>
                  </a:lnTo>
                  <a:lnTo>
                    <a:pt x="3422101" y="2701268"/>
                  </a:lnTo>
                  <a:lnTo>
                    <a:pt x="3420809" y="2699306"/>
                  </a:lnTo>
                  <a:lnTo>
                    <a:pt x="3418872" y="2697020"/>
                  </a:lnTo>
                  <a:lnTo>
                    <a:pt x="3415643" y="2692771"/>
                  </a:lnTo>
                  <a:lnTo>
                    <a:pt x="3414675" y="2690483"/>
                  </a:lnTo>
                  <a:close/>
                  <a:moveTo>
                    <a:pt x="2171036" y="2678115"/>
                  </a:moveTo>
                  <a:lnTo>
                    <a:pt x="2181830" y="2678115"/>
                  </a:lnTo>
                  <a:lnTo>
                    <a:pt x="2174210" y="2694674"/>
                  </a:lnTo>
                  <a:lnTo>
                    <a:pt x="2185958" y="2700844"/>
                  </a:lnTo>
                  <a:lnTo>
                    <a:pt x="2190720" y="2708312"/>
                  </a:lnTo>
                  <a:lnTo>
                    <a:pt x="2182149" y="2715780"/>
                  </a:lnTo>
                  <a:lnTo>
                    <a:pt x="2188498" y="2735262"/>
                  </a:lnTo>
                  <a:lnTo>
                    <a:pt x="2181194" y="2732015"/>
                  </a:lnTo>
                  <a:lnTo>
                    <a:pt x="2166272" y="2715130"/>
                  </a:lnTo>
                  <a:lnTo>
                    <a:pt x="2163733" y="2692401"/>
                  </a:lnTo>
                  <a:close/>
                  <a:moveTo>
                    <a:pt x="2164568" y="2619379"/>
                  </a:moveTo>
                  <a:lnTo>
                    <a:pt x="2170249" y="2620019"/>
                  </a:lnTo>
                  <a:lnTo>
                    <a:pt x="2179607" y="2637322"/>
                  </a:lnTo>
                  <a:lnTo>
                    <a:pt x="2175263" y="2654303"/>
                  </a:lnTo>
                  <a:lnTo>
                    <a:pt x="2160558" y="2630913"/>
                  </a:lnTo>
                  <a:close/>
                  <a:moveTo>
                    <a:pt x="2201425" y="2586041"/>
                  </a:moveTo>
                  <a:lnTo>
                    <a:pt x="2209771" y="2586041"/>
                  </a:lnTo>
                  <a:lnTo>
                    <a:pt x="2207915" y="2605552"/>
                  </a:lnTo>
                  <a:lnTo>
                    <a:pt x="2181644" y="2628902"/>
                  </a:lnTo>
                  <a:lnTo>
                    <a:pt x="2174844" y="2611949"/>
                  </a:lnTo>
                  <a:lnTo>
                    <a:pt x="2180100" y="2596276"/>
                  </a:lnTo>
                  <a:close/>
                  <a:moveTo>
                    <a:pt x="2148426" y="2586041"/>
                  </a:moveTo>
                  <a:lnTo>
                    <a:pt x="2154587" y="2587629"/>
                  </a:lnTo>
                  <a:lnTo>
                    <a:pt x="2166908" y="2597153"/>
                  </a:lnTo>
                  <a:lnTo>
                    <a:pt x="2158593" y="2609854"/>
                  </a:lnTo>
                  <a:lnTo>
                    <a:pt x="2152430" y="2613028"/>
                  </a:lnTo>
                  <a:lnTo>
                    <a:pt x="2146270" y="2598423"/>
                  </a:lnTo>
                  <a:close/>
                  <a:moveTo>
                    <a:pt x="3682894" y="2570157"/>
                  </a:moveTo>
                  <a:lnTo>
                    <a:pt x="3694076" y="2582121"/>
                  </a:lnTo>
                  <a:lnTo>
                    <a:pt x="3689417" y="2587620"/>
                  </a:lnTo>
                  <a:lnTo>
                    <a:pt x="3679788" y="2582121"/>
                  </a:lnTo>
                  <a:close/>
                  <a:moveTo>
                    <a:pt x="3730905" y="2559046"/>
                  </a:moveTo>
                  <a:lnTo>
                    <a:pt x="3735350" y="2566983"/>
                  </a:lnTo>
                  <a:lnTo>
                    <a:pt x="3733445" y="2579682"/>
                  </a:lnTo>
                  <a:lnTo>
                    <a:pt x="3722650" y="2562220"/>
                  </a:lnTo>
                  <a:close/>
                  <a:moveTo>
                    <a:pt x="3713237" y="2559046"/>
                  </a:moveTo>
                  <a:lnTo>
                    <a:pt x="3716301" y="2571115"/>
                  </a:lnTo>
                  <a:lnTo>
                    <a:pt x="3704965" y="2582856"/>
                  </a:lnTo>
                  <a:lnTo>
                    <a:pt x="3698838" y="2569810"/>
                  </a:lnTo>
                  <a:lnTo>
                    <a:pt x="3699757" y="2564591"/>
                  </a:lnTo>
                  <a:close/>
                  <a:moveTo>
                    <a:pt x="3751833" y="2544760"/>
                  </a:moveTo>
                  <a:lnTo>
                    <a:pt x="3757575" y="2551108"/>
                  </a:lnTo>
                  <a:lnTo>
                    <a:pt x="3756224" y="2566981"/>
                  </a:lnTo>
                  <a:lnTo>
                    <a:pt x="3748793" y="2573332"/>
                  </a:lnTo>
                  <a:lnTo>
                    <a:pt x="3741700" y="2562855"/>
                  </a:lnTo>
                  <a:close/>
                  <a:moveTo>
                    <a:pt x="3826834" y="2541584"/>
                  </a:moveTo>
                  <a:lnTo>
                    <a:pt x="3829013" y="2550995"/>
                  </a:lnTo>
                  <a:lnTo>
                    <a:pt x="3819052" y="2563541"/>
                  </a:lnTo>
                  <a:lnTo>
                    <a:pt x="3813760" y="2568873"/>
                  </a:lnTo>
                  <a:lnTo>
                    <a:pt x="3810648" y="2582361"/>
                  </a:lnTo>
                  <a:lnTo>
                    <a:pt x="3808780" y="2593970"/>
                  </a:lnTo>
                  <a:lnTo>
                    <a:pt x="3795395" y="2588949"/>
                  </a:lnTo>
                  <a:lnTo>
                    <a:pt x="3790103" y="2582361"/>
                  </a:lnTo>
                  <a:lnTo>
                    <a:pt x="3781388" y="2570128"/>
                  </a:lnTo>
                  <a:lnTo>
                    <a:pt x="3787925" y="2563854"/>
                  </a:lnTo>
                  <a:lnTo>
                    <a:pt x="3815939" y="2550995"/>
                  </a:lnTo>
                  <a:close/>
                  <a:moveTo>
                    <a:pt x="2138139" y="2532068"/>
                  </a:moveTo>
                  <a:lnTo>
                    <a:pt x="2144896" y="2548103"/>
                  </a:lnTo>
                  <a:lnTo>
                    <a:pt x="2152621" y="2563818"/>
                  </a:lnTo>
                  <a:lnTo>
                    <a:pt x="2132025" y="2553556"/>
                  </a:lnTo>
                  <a:lnTo>
                    <a:pt x="2128806" y="2539442"/>
                  </a:lnTo>
                  <a:close/>
                  <a:moveTo>
                    <a:pt x="3770127" y="2525711"/>
                  </a:moveTo>
                  <a:lnTo>
                    <a:pt x="3779801" y="2530439"/>
                  </a:lnTo>
                  <a:lnTo>
                    <a:pt x="3779801" y="2539220"/>
                  </a:lnTo>
                  <a:lnTo>
                    <a:pt x="3769482" y="2541584"/>
                  </a:lnTo>
                  <a:lnTo>
                    <a:pt x="3759163" y="2530439"/>
                  </a:lnTo>
                  <a:close/>
                  <a:moveTo>
                    <a:pt x="1526042" y="2514597"/>
                  </a:moveTo>
                  <a:lnTo>
                    <a:pt x="1532424" y="2520947"/>
                  </a:lnTo>
                  <a:lnTo>
                    <a:pt x="1541994" y="2516503"/>
                  </a:lnTo>
                  <a:lnTo>
                    <a:pt x="1549652" y="2522534"/>
                  </a:lnTo>
                  <a:lnTo>
                    <a:pt x="1540399" y="2528884"/>
                  </a:lnTo>
                  <a:lnTo>
                    <a:pt x="1547738" y="2543806"/>
                  </a:lnTo>
                  <a:lnTo>
                    <a:pt x="1540399" y="2547933"/>
                  </a:lnTo>
                  <a:lnTo>
                    <a:pt x="1539123" y="2555552"/>
                  </a:lnTo>
                  <a:lnTo>
                    <a:pt x="1557308" y="2564759"/>
                  </a:lnTo>
                  <a:lnTo>
                    <a:pt x="1554436" y="2573331"/>
                  </a:lnTo>
                  <a:lnTo>
                    <a:pt x="1550289" y="2567934"/>
                  </a:lnTo>
                  <a:lnTo>
                    <a:pt x="1544866" y="2576505"/>
                  </a:lnTo>
                  <a:lnTo>
                    <a:pt x="1544866" y="2598732"/>
                  </a:lnTo>
                  <a:lnTo>
                    <a:pt x="1535614" y="2612385"/>
                  </a:lnTo>
                  <a:lnTo>
                    <a:pt x="1530190" y="2627309"/>
                  </a:lnTo>
                  <a:lnTo>
                    <a:pt x="1518705" y="2620005"/>
                  </a:lnTo>
                  <a:lnTo>
                    <a:pt x="1529870" y="2595556"/>
                  </a:lnTo>
                  <a:lnTo>
                    <a:pt x="1532104" y="2571426"/>
                  </a:lnTo>
                  <a:lnTo>
                    <a:pt x="1531147" y="2564124"/>
                  </a:lnTo>
                  <a:lnTo>
                    <a:pt x="1522534" y="2562855"/>
                  </a:lnTo>
                  <a:lnTo>
                    <a:pt x="1510728" y="2578728"/>
                  </a:lnTo>
                  <a:lnTo>
                    <a:pt x="1490631" y="2561267"/>
                  </a:lnTo>
                  <a:cubicBezTo>
                    <a:pt x="1490950" y="2557669"/>
                    <a:pt x="1491268" y="2554070"/>
                    <a:pt x="1491587" y="2550472"/>
                  </a:cubicBezTo>
                  <a:lnTo>
                    <a:pt x="1513604" y="2544123"/>
                  </a:lnTo>
                  <a:lnTo>
                    <a:pt x="1519023" y="2550472"/>
                  </a:lnTo>
                  <a:lnTo>
                    <a:pt x="1520938" y="2544123"/>
                  </a:lnTo>
                  <a:lnTo>
                    <a:pt x="1516791" y="2536822"/>
                  </a:lnTo>
                  <a:lnTo>
                    <a:pt x="1520938" y="2521900"/>
                  </a:lnTo>
                  <a:close/>
                  <a:moveTo>
                    <a:pt x="3554357" y="2513011"/>
                  </a:moveTo>
                  <a:lnTo>
                    <a:pt x="3581363" y="2544986"/>
                  </a:lnTo>
                  <a:lnTo>
                    <a:pt x="3565842" y="2543105"/>
                  </a:lnTo>
                  <a:lnTo>
                    <a:pt x="3567084" y="2558779"/>
                  </a:lnTo>
                  <a:lnTo>
                    <a:pt x="3559013" y="2560659"/>
                  </a:lnTo>
                  <a:cubicBezTo>
                    <a:pt x="3559324" y="2563794"/>
                    <a:pt x="3559634" y="2566929"/>
                    <a:pt x="3559945" y="2570064"/>
                  </a:cubicBezTo>
                  <a:lnTo>
                    <a:pt x="3575465" y="2578214"/>
                  </a:lnTo>
                  <a:lnTo>
                    <a:pt x="3568636" y="2587620"/>
                  </a:lnTo>
                  <a:lnTo>
                    <a:pt x="3559945" y="2574453"/>
                  </a:lnTo>
                  <a:lnTo>
                    <a:pt x="3542562" y="2576647"/>
                  </a:lnTo>
                  <a:lnTo>
                    <a:pt x="3533870" y="2561286"/>
                  </a:lnTo>
                  <a:lnTo>
                    <a:pt x="3525800" y="2545299"/>
                  </a:lnTo>
                  <a:lnTo>
                    <a:pt x="3525800" y="2535895"/>
                  </a:lnTo>
                  <a:lnTo>
                    <a:pt x="3538216" y="2547493"/>
                  </a:lnTo>
                  <a:lnTo>
                    <a:pt x="3542251" y="2538089"/>
                  </a:lnTo>
                  <a:lnTo>
                    <a:pt x="3544114" y="2526491"/>
                  </a:lnTo>
                  <a:lnTo>
                    <a:pt x="3553426" y="2531820"/>
                  </a:lnTo>
                  <a:lnTo>
                    <a:pt x="3555599" y="2521476"/>
                  </a:lnTo>
                  <a:lnTo>
                    <a:pt x="3550322" y="2514892"/>
                  </a:lnTo>
                  <a:close/>
                  <a:moveTo>
                    <a:pt x="3405150" y="2508248"/>
                  </a:moveTo>
                  <a:lnTo>
                    <a:pt x="3421025" y="2526734"/>
                  </a:lnTo>
                  <a:lnTo>
                    <a:pt x="3417850" y="2532062"/>
                  </a:lnTo>
                  <a:lnTo>
                    <a:pt x="3407372" y="2523916"/>
                  </a:lnTo>
                  <a:close/>
                  <a:moveTo>
                    <a:pt x="3729877" y="2501897"/>
                  </a:moveTo>
                  <a:lnTo>
                    <a:pt x="3742150" y="2505753"/>
                  </a:lnTo>
                  <a:lnTo>
                    <a:pt x="3746463" y="2525336"/>
                  </a:lnTo>
                  <a:lnTo>
                    <a:pt x="3731204" y="2530473"/>
                  </a:lnTo>
                  <a:lnTo>
                    <a:pt x="3724569" y="2524053"/>
                  </a:lnTo>
                  <a:cubicBezTo>
                    <a:pt x="3724459" y="2518167"/>
                    <a:pt x="3724348" y="2512280"/>
                    <a:pt x="3724238" y="2506394"/>
                  </a:cubicBezTo>
                  <a:close/>
                  <a:moveTo>
                    <a:pt x="1524271" y="2489194"/>
                  </a:moveTo>
                  <a:cubicBezTo>
                    <a:pt x="1524699" y="2495957"/>
                    <a:pt x="1525128" y="2502719"/>
                    <a:pt x="1525556" y="2509482"/>
                  </a:cubicBezTo>
                  <a:lnTo>
                    <a:pt x="1516234" y="2518173"/>
                  </a:lnTo>
                  <a:lnTo>
                    <a:pt x="1508511" y="2535234"/>
                  </a:lnTo>
                  <a:lnTo>
                    <a:pt x="1500155" y="2531049"/>
                  </a:lnTo>
                  <a:lnTo>
                    <a:pt x="1512699" y="2514954"/>
                  </a:lnTo>
                  <a:lnTo>
                    <a:pt x="1506262" y="2504322"/>
                  </a:lnTo>
                  <a:lnTo>
                    <a:pt x="1510444" y="2490483"/>
                  </a:lnTo>
                  <a:close/>
                  <a:moveTo>
                    <a:pt x="1565246" y="2471735"/>
                  </a:moveTo>
                  <a:lnTo>
                    <a:pt x="1558483" y="2484432"/>
                  </a:lnTo>
                  <a:lnTo>
                    <a:pt x="1557308" y="2473640"/>
                  </a:lnTo>
                  <a:close/>
                  <a:moveTo>
                    <a:pt x="2108170" y="2470155"/>
                  </a:moveTo>
                  <a:lnTo>
                    <a:pt x="2128143" y="2489058"/>
                  </a:lnTo>
                  <a:cubicBezTo>
                    <a:pt x="2128364" y="2494397"/>
                    <a:pt x="2128586" y="2499737"/>
                    <a:pt x="2128807" y="2505076"/>
                  </a:cubicBezTo>
                  <a:lnTo>
                    <a:pt x="2111832" y="2493538"/>
                  </a:lnTo>
                  <a:close/>
                  <a:moveTo>
                    <a:pt x="1542198" y="2470150"/>
                  </a:moveTo>
                  <a:lnTo>
                    <a:pt x="1550929" y="2477076"/>
                  </a:lnTo>
                  <a:lnTo>
                    <a:pt x="1552544" y="2495974"/>
                  </a:lnTo>
                  <a:lnTo>
                    <a:pt x="1548020" y="2504475"/>
                  </a:lnTo>
                  <a:lnTo>
                    <a:pt x="1537345" y="2509836"/>
                  </a:lnTo>
                  <a:lnTo>
                    <a:pt x="1535082" y="2498175"/>
                  </a:lnTo>
                  <a:lnTo>
                    <a:pt x="1538963" y="2477393"/>
                  </a:lnTo>
                  <a:close/>
                  <a:moveTo>
                    <a:pt x="2122457" y="2457455"/>
                  </a:moveTo>
                  <a:lnTo>
                    <a:pt x="2138153" y="2465247"/>
                  </a:lnTo>
                  <a:lnTo>
                    <a:pt x="2142234" y="2459012"/>
                  </a:lnTo>
                  <a:lnTo>
                    <a:pt x="2154791" y="2472733"/>
                  </a:lnTo>
                  <a:lnTo>
                    <a:pt x="2169545" y="2474291"/>
                  </a:lnTo>
                  <a:lnTo>
                    <a:pt x="2178021" y="2481772"/>
                  </a:lnTo>
                  <a:lnTo>
                    <a:pt x="2148512" y="2492376"/>
                  </a:lnTo>
                  <a:lnTo>
                    <a:pt x="2127481" y="2475850"/>
                  </a:lnTo>
                  <a:close/>
                  <a:moveTo>
                    <a:pt x="1550604" y="2444749"/>
                  </a:moveTo>
                  <a:lnTo>
                    <a:pt x="1557308" y="2453507"/>
                  </a:lnTo>
                  <a:lnTo>
                    <a:pt x="1550019" y="2466975"/>
                  </a:lnTo>
                  <a:lnTo>
                    <a:pt x="1543021" y="2460578"/>
                  </a:lnTo>
                  <a:close/>
                  <a:moveTo>
                    <a:pt x="2109853" y="2386019"/>
                  </a:moveTo>
                  <a:lnTo>
                    <a:pt x="2120870" y="2400025"/>
                  </a:lnTo>
                  <a:lnTo>
                    <a:pt x="2108936" y="2417767"/>
                  </a:lnTo>
                  <a:lnTo>
                    <a:pt x="2097918" y="2409675"/>
                  </a:lnTo>
                  <a:lnTo>
                    <a:pt x="2095470" y="2397535"/>
                  </a:lnTo>
                  <a:lnTo>
                    <a:pt x="2105570" y="2395357"/>
                  </a:lnTo>
                  <a:close/>
                  <a:moveTo>
                    <a:pt x="2152737" y="2320930"/>
                  </a:moveTo>
                  <a:lnTo>
                    <a:pt x="2168495" y="2326823"/>
                  </a:lnTo>
                  <a:lnTo>
                    <a:pt x="2162192" y="2336131"/>
                  </a:lnTo>
                  <a:lnTo>
                    <a:pt x="2146118" y="2334268"/>
                  </a:lnTo>
                  <a:lnTo>
                    <a:pt x="2127524" y="2347918"/>
                  </a:lnTo>
                  <a:lnTo>
                    <a:pt x="2125633" y="2341713"/>
                  </a:lnTo>
                  <a:close/>
                  <a:moveTo>
                    <a:pt x="2132312" y="2239963"/>
                  </a:moveTo>
                  <a:lnTo>
                    <a:pt x="2144684" y="2252345"/>
                  </a:lnTo>
                  <a:lnTo>
                    <a:pt x="2123344" y="2265364"/>
                  </a:lnTo>
                  <a:lnTo>
                    <a:pt x="2120870" y="2251711"/>
                  </a:lnTo>
                  <a:close/>
                  <a:moveTo>
                    <a:pt x="2164060" y="2190748"/>
                  </a:moveTo>
                  <a:lnTo>
                    <a:pt x="2173257" y="2205972"/>
                  </a:lnTo>
                  <a:lnTo>
                    <a:pt x="2159135" y="2212976"/>
                  </a:lnTo>
                  <a:lnTo>
                    <a:pt x="2150266" y="2203839"/>
                  </a:lnTo>
                  <a:lnTo>
                    <a:pt x="2144683" y="2191052"/>
                  </a:lnTo>
                  <a:close/>
                  <a:moveTo>
                    <a:pt x="2180785" y="2185982"/>
                  </a:moveTo>
                  <a:lnTo>
                    <a:pt x="2193581" y="2195133"/>
                  </a:lnTo>
                  <a:lnTo>
                    <a:pt x="2196141" y="2205858"/>
                  </a:lnTo>
                  <a:lnTo>
                    <a:pt x="2215976" y="2190085"/>
                  </a:lnTo>
                  <a:lnTo>
                    <a:pt x="2231972" y="2195762"/>
                  </a:lnTo>
                  <a:lnTo>
                    <a:pt x="2235170" y="2202388"/>
                  </a:lnTo>
                  <a:lnTo>
                    <a:pt x="2219175" y="2206490"/>
                  </a:lnTo>
                  <a:lnTo>
                    <a:pt x="2232931" y="2212798"/>
                  </a:lnTo>
                  <a:lnTo>
                    <a:pt x="2230372" y="2220054"/>
                  </a:lnTo>
                  <a:lnTo>
                    <a:pt x="2182064" y="2224786"/>
                  </a:lnTo>
                  <a:lnTo>
                    <a:pt x="2162230" y="2235198"/>
                  </a:lnTo>
                  <a:lnTo>
                    <a:pt x="2151032" y="2219738"/>
                  </a:lnTo>
                  <a:lnTo>
                    <a:pt x="2166069" y="2217846"/>
                  </a:lnTo>
                  <a:lnTo>
                    <a:pt x="2176626" y="2207119"/>
                  </a:lnTo>
                  <a:lnTo>
                    <a:pt x="2186223" y="2207750"/>
                  </a:lnTo>
                  <a:close/>
                  <a:moveTo>
                    <a:pt x="2198341" y="2157407"/>
                  </a:moveTo>
                  <a:lnTo>
                    <a:pt x="2201832" y="2171006"/>
                  </a:lnTo>
                  <a:lnTo>
                    <a:pt x="2185958" y="2179632"/>
                  </a:lnTo>
                  <a:lnTo>
                    <a:pt x="2188815" y="2160724"/>
                  </a:lnTo>
                  <a:close/>
                  <a:moveTo>
                    <a:pt x="5024403" y="2154231"/>
                  </a:moveTo>
                  <a:lnTo>
                    <a:pt x="5025991" y="2172774"/>
                  </a:lnTo>
                  <a:lnTo>
                    <a:pt x="5021228" y="2190992"/>
                  </a:lnTo>
                  <a:lnTo>
                    <a:pt x="5011703" y="2193919"/>
                  </a:lnTo>
                  <a:lnTo>
                    <a:pt x="5006941" y="2170172"/>
                  </a:lnTo>
                  <a:lnTo>
                    <a:pt x="5013608" y="2158460"/>
                  </a:lnTo>
                  <a:close/>
                  <a:moveTo>
                    <a:pt x="2249459" y="2125656"/>
                  </a:moveTo>
                  <a:lnTo>
                    <a:pt x="2249459" y="2130622"/>
                  </a:lnTo>
                  <a:lnTo>
                    <a:pt x="2228670" y="2146449"/>
                  </a:lnTo>
                  <a:lnTo>
                    <a:pt x="2227725" y="2156692"/>
                  </a:lnTo>
                  <a:lnTo>
                    <a:pt x="2218275" y="2166932"/>
                  </a:lnTo>
                  <a:lnTo>
                    <a:pt x="2210715" y="2153898"/>
                  </a:lnTo>
                  <a:cubicBezTo>
                    <a:pt x="2210400" y="2147691"/>
                    <a:pt x="2210086" y="2141484"/>
                    <a:pt x="2209771" y="2135277"/>
                  </a:cubicBezTo>
                  <a:lnTo>
                    <a:pt x="2222370" y="2136209"/>
                  </a:lnTo>
                  <a:close/>
                  <a:moveTo>
                    <a:pt x="2273905" y="2119307"/>
                  </a:moveTo>
                  <a:lnTo>
                    <a:pt x="2281208" y="2129645"/>
                  </a:lnTo>
                  <a:lnTo>
                    <a:pt x="2263110" y="2132006"/>
                  </a:lnTo>
                  <a:lnTo>
                    <a:pt x="2258983" y="2121079"/>
                  </a:lnTo>
                  <a:close/>
                  <a:moveTo>
                    <a:pt x="2280256" y="2095494"/>
                  </a:moveTo>
                  <a:lnTo>
                    <a:pt x="2287559" y="2097758"/>
                  </a:lnTo>
                  <a:lnTo>
                    <a:pt x="2274858" y="2112957"/>
                  </a:lnTo>
                  <a:lnTo>
                    <a:pt x="2258983" y="2108752"/>
                  </a:lnTo>
                  <a:lnTo>
                    <a:pt x="2261205" y="2097110"/>
                  </a:lnTo>
                  <a:close/>
                  <a:moveTo>
                    <a:pt x="2292002" y="2065330"/>
                  </a:moveTo>
                  <a:lnTo>
                    <a:pt x="2312959" y="2076808"/>
                  </a:lnTo>
                  <a:lnTo>
                    <a:pt x="2302798" y="2092318"/>
                  </a:lnTo>
                  <a:lnTo>
                    <a:pt x="2285972" y="2083011"/>
                  </a:lnTo>
                  <a:close/>
                  <a:moveTo>
                    <a:pt x="3672802" y="1939932"/>
                  </a:moveTo>
                  <a:lnTo>
                    <a:pt x="3695345" y="1940896"/>
                  </a:lnTo>
                  <a:lnTo>
                    <a:pt x="3700425" y="1952481"/>
                  </a:lnTo>
                  <a:lnTo>
                    <a:pt x="3688995" y="1950871"/>
                  </a:lnTo>
                  <a:lnTo>
                    <a:pt x="3692170" y="1959881"/>
                  </a:lnTo>
                  <a:lnTo>
                    <a:pt x="3677247" y="1963742"/>
                  </a:lnTo>
                  <a:lnTo>
                    <a:pt x="3668675" y="1946366"/>
                  </a:lnTo>
                  <a:close/>
                  <a:moveTo>
                    <a:pt x="2423473" y="1893885"/>
                  </a:moveTo>
                  <a:lnTo>
                    <a:pt x="2443134" y="1915792"/>
                  </a:lnTo>
                  <a:lnTo>
                    <a:pt x="2443134" y="1924364"/>
                  </a:lnTo>
                  <a:lnTo>
                    <a:pt x="2432836" y="1928810"/>
                  </a:lnTo>
                  <a:lnTo>
                    <a:pt x="2423473" y="1914204"/>
                  </a:lnTo>
                  <a:lnTo>
                    <a:pt x="2406622" y="1904997"/>
                  </a:lnTo>
                  <a:lnTo>
                    <a:pt x="2424410" y="1904679"/>
                  </a:lnTo>
                  <a:cubicBezTo>
                    <a:pt x="2424098" y="1901081"/>
                    <a:pt x="2423785" y="1897483"/>
                    <a:pt x="2423473" y="1893885"/>
                  </a:cubicBezTo>
                  <a:close/>
                  <a:moveTo>
                    <a:pt x="2486201" y="1830386"/>
                  </a:moveTo>
                  <a:lnTo>
                    <a:pt x="2497270" y="1855692"/>
                  </a:lnTo>
                  <a:lnTo>
                    <a:pt x="2519408" y="1854731"/>
                  </a:lnTo>
                  <a:lnTo>
                    <a:pt x="2519408" y="1862100"/>
                  </a:lnTo>
                  <a:lnTo>
                    <a:pt x="2538384" y="1871390"/>
                  </a:lnTo>
                  <a:lnTo>
                    <a:pt x="2526683" y="1872351"/>
                  </a:lnTo>
                  <a:lnTo>
                    <a:pt x="2515613" y="1886447"/>
                  </a:lnTo>
                  <a:lnTo>
                    <a:pt x="2494424" y="1884524"/>
                  </a:lnTo>
                  <a:lnTo>
                    <a:pt x="2481773" y="1899581"/>
                  </a:lnTo>
                  <a:lnTo>
                    <a:pt x="2466909" y="1901823"/>
                  </a:lnTo>
                  <a:lnTo>
                    <a:pt x="2457421" y="1886126"/>
                  </a:lnTo>
                  <a:lnTo>
                    <a:pt x="2465643" y="1873312"/>
                  </a:lnTo>
                  <a:lnTo>
                    <a:pt x="2489996" y="1878117"/>
                  </a:lnTo>
                  <a:lnTo>
                    <a:pt x="2480192" y="1861459"/>
                  </a:lnTo>
                  <a:lnTo>
                    <a:pt x="2492842" y="1857935"/>
                  </a:lnTo>
                  <a:lnTo>
                    <a:pt x="2459002" y="1847363"/>
                  </a:lnTo>
                  <a:lnTo>
                    <a:pt x="2482407" y="1843199"/>
                  </a:lnTo>
                  <a:close/>
                  <a:moveTo>
                    <a:pt x="3837960" y="1809756"/>
                  </a:moveTo>
                  <a:lnTo>
                    <a:pt x="3848063" y="1824547"/>
                  </a:lnTo>
                  <a:lnTo>
                    <a:pt x="3840654" y="1835157"/>
                  </a:lnTo>
                  <a:lnTo>
                    <a:pt x="3825838" y="1826797"/>
                  </a:lnTo>
                  <a:close/>
                  <a:moveTo>
                    <a:pt x="4013480" y="1541468"/>
                  </a:moveTo>
                  <a:lnTo>
                    <a:pt x="4030625" y="1544222"/>
                  </a:lnTo>
                  <a:lnTo>
                    <a:pt x="4046500" y="1546364"/>
                  </a:lnTo>
                  <a:lnTo>
                    <a:pt x="4042372" y="1550343"/>
                  </a:lnTo>
                  <a:lnTo>
                    <a:pt x="4030625" y="1554627"/>
                  </a:lnTo>
                  <a:lnTo>
                    <a:pt x="4032847" y="1564726"/>
                  </a:lnTo>
                  <a:lnTo>
                    <a:pt x="4027450" y="1566868"/>
                  </a:lnTo>
                  <a:lnTo>
                    <a:pt x="4018877" y="1554627"/>
                  </a:lnTo>
                  <a:lnTo>
                    <a:pt x="4016655" y="1563808"/>
                  </a:lnTo>
                  <a:lnTo>
                    <a:pt x="4005225" y="1557687"/>
                  </a:lnTo>
                  <a:lnTo>
                    <a:pt x="4005225" y="1546670"/>
                  </a:lnTo>
                  <a:close/>
                  <a:moveTo>
                    <a:pt x="5063053" y="1519232"/>
                  </a:moveTo>
                  <a:lnTo>
                    <a:pt x="5070842" y="1527746"/>
                  </a:lnTo>
                  <a:lnTo>
                    <a:pt x="5067414" y="1537522"/>
                  </a:lnTo>
                  <a:lnTo>
                    <a:pt x="5075204" y="1546351"/>
                  </a:lnTo>
                  <a:lnTo>
                    <a:pt x="5068349" y="1565270"/>
                  </a:lnTo>
                  <a:lnTo>
                    <a:pt x="5062741" y="1548243"/>
                  </a:lnTo>
                  <a:lnTo>
                    <a:pt x="5041866" y="1538152"/>
                  </a:lnTo>
                  <a:lnTo>
                    <a:pt x="5048720" y="1523332"/>
                  </a:lnTo>
                  <a:lnTo>
                    <a:pt x="5056198" y="1530584"/>
                  </a:lnTo>
                  <a:close/>
                  <a:moveTo>
                    <a:pt x="5070441" y="1517646"/>
                  </a:moveTo>
                  <a:lnTo>
                    <a:pt x="5086316" y="1521333"/>
                  </a:lnTo>
                  <a:lnTo>
                    <a:pt x="5074652" y="1527171"/>
                  </a:lnTo>
                  <a:close/>
                  <a:moveTo>
                    <a:pt x="2793654" y="1403349"/>
                  </a:moveTo>
                  <a:lnTo>
                    <a:pt x="2808259" y="1420428"/>
                  </a:lnTo>
                  <a:lnTo>
                    <a:pt x="2796829" y="1431595"/>
                  </a:lnTo>
                  <a:lnTo>
                    <a:pt x="2778096" y="1431924"/>
                  </a:lnTo>
                  <a:lnTo>
                    <a:pt x="2782859" y="1409918"/>
                  </a:lnTo>
                  <a:close/>
                  <a:moveTo>
                    <a:pt x="303818" y="1397948"/>
                  </a:moveTo>
                  <a:lnTo>
                    <a:pt x="310168" y="1402076"/>
                  </a:lnTo>
                  <a:lnTo>
                    <a:pt x="305088" y="1417633"/>
                  </a:lnTo>
                  <a:lnTo>
                    <a:pt x="309215" y="1431603"/>
                  </a:lnTo>
                  <a:lnTo>
                    <a:pt x="316518" y="1433826"/>
                  </a:lnTo>
                  <a:lnTo>
                    <a:pt x="315882" y="1449383"/>
                  </a:lnTo>
                  <a:lnTo>
                    <a:pt x="327630" y="1448113"/>
                  </a:lnTo>
                  <a:lnTo>
                    <a:pt x="329218" y="1426206"/>
                  </a:lnTo>
                  <a:lnTo>
                    <a:pt x="336838" y="1413506"/>
                  </a:lnTo>
                  <a:lnTo>
                    <a:pt x="350490" y="1432238"/>
                  </a:lnTo>
                  <a:cubicBezTo>
                    <a:pt x="350278" y="1437212"/>
                    <a:pt x="350067" y="1442187"/>
                    <a:pt x="349855" y="1447161"/>
                  </a:cubicBezTo>
                  <a:lnTo>
                    <a:pt x="367635" y="1441446"/>
                  </a:lnTo>
                  <a:lnTo>
                    <a:pt x="357158" y="1456368"/>
                  </a:lnTo>
                  <a:lnTo>
                    <a:pt x="368905" y="1466845"/>
                  </a:lnTo>
                  <a:lnTo>
                    <a:pt x="365095" y="1497326"/>
                  </a:lnTo>
                  <a:lnTo>
                    <a:pt x="350173" y="1511296"/>
                  </a:lnTo>
                  <a:lnTo>
                    <a:pt x="365095" y="1514471"/>
                  </a:lnTo>
                  <a:lnTo>
                    <a:pt x="368587" y="1537331"/>
                  </a:lnTo>
                  <a:lnTo>
                    <a:pt x="372397" y="1525583"/>
                  </a:lnTo>
                  <a:lnTo>
                    <a:pt x="385098" y="1524630"/>
                  </a:lnTo>
                  <a:lnTo>
                    <a:pt x="390495" y="1536378"/>
                  </a:lnTo>
                  <a:lnTo>
                    <a:pt x="372715" y="1545903"/>
                  </a:lnTo>
                  <a:lnTo>
                    <a:pt x="383510" y="1544633"/>
                  </a:lnTo>
                  <a:cubicBezTo>
                    <a:pt x="383193" y="1551300"/>
                    <a:pt x="382875" y="1557968"/>
                    <a:pt x="382558" y="1564635"/>
                  </a:cubicBezTo>
                  <a:lnTo>
                    <a:pt x="365413" y="1565905"/>
                  </a:lnTo>
                  <a:lnTo>
                    <a:pt x="352078" y="1579875"/>
                  </a:lnTo>
                  <a:lnTo>
                    <a:pt x="361603" y="1593210"/>
                  </a:lnTo>
                  <a:lnTo>
                    <a:pt x="349220" y="1608133"/>
                  </a:lnTo>
                  <a:lnTo>
                    <a:pt x="347950" y="1621785"/>
                  </a:lnTo>
                  <a:lnTo>
                    <a:pt x="336520" y="1623055"/>
                  </a:lnTo>
                  <a:lnTo>
                    <a:pt x="327313" y="1634485"/>
                  </a:lnTo>
                  <a:lnTo>
                    <a:pt x="318740" y="1639248"/>
                  </a:lnTo>
                  <a:lnTo>
                    <a:pt x="313025" y="1622103"/>
                  </a:lnTo>
                  <a:lnTo>
                    <a:pt x="298103" y="1602418"/>
                  </a:lnTo>
                  <a:lnTo>
                    <a:pt x="291753" y="1616388"/>
                  </a:lnTo>
                  <a:lnTo>
                    <a:pt x="300643" y="1628770"/>
                  </a:lnTo>
                  <a:lnTo>
                    <a:pt x="301913" y="1637025"/>
                  </a:lnTo>
                  <a:lnTo>
                    <a:pt x="286990" y="1645598"/>
                  </a:lnTo>
                  <a:lnTo>
                    <a:pt x="285085" y="1666870"/>
                  </a:lnTo>
                  <a:lnTo>
                    <a:pt x="313343" y="1651630"/>
                  </a:lnTo>
                  <a:lnTo>
                    <a:pt x="317788" y="1655758"/>
                  </a:lnTo>
                  <a:lnTo>
                    <a:pt x="295880" y="1676078"/>
                  </a:lnTo>
                  <a:lnTo>
                    <a:pt x="279053" y="1708781"/>
                  </a:lnTo>
                  <a:lnTo>
                    <a:pt x="255875" y="1711320"/>
                  </a:lnTo>
                  <a:lnTo>
                    <a:pt x="242223" y="1742753"/>
                  </a:lnTo>
                  <a:lnTo>
                    <a:pt x="220950" y="1748468"/>
                  </a:lnTo>
                  <a:lnTo>
                    <a:pt x="217775" y="1744340"/>
                  </a:lnTo>
                  <a:lnTo>
                    <a:pt x="228570" y="1739896"/>
                  </a:lnTo>
                  <a:lnTo>
                    <a:pt x="231745" y="1730370"/>
                  </a:lnTo>
                  <a:lnTo>
                    <a:pt x="224125" y="1722115"/>
                  </a:lnTo>
                  <a:cubicBezTo>
                    <a:pt x="223702" y="1715871"/>
                    <a:pt x="223278" y="1709627"/>
                    <a:pt x="222855" y="1703383"/>
                  </a:cubicBezTo>
                  <a:lnTo>
                    <a:pt x="207933" y="1701160"/>
                  </a:lnTo>
                  <a:lnTo>
                    <a:pt x="204123" y="1710685"/>
                  </a:lnTo>
                  <a:lnTo>
                    <a:pt x="207298" y="1720210"/>
                  </a:lnTo>
                  <a:lnTo>
                    <a:pt x="199995" y="1729736"/>
                  </a:lnTo>
                  <a:lnTo>
                    <a:pt x="175865" y="1737355"/>
                  </a:lnTo>
                  <a:lnTo>
                    <a:pt x="163165" y="1761486"/>
                  </a:lnTo>
                  <a:lnTo>
                    <a:pt x="110778" y="1815778"/>
                  </a:lnTo>
                  <a:lnTo>
                    <a:pt x="87283" y="1817048"/>
                  </a:lnTo>
                  <a:lnTo>
                    <a:pt x="63470" y="1831018"/>
                  </a:lnTo>
                  <a:lnTo>
                    <a:pt x="35848" y="1825938"/>
                  </a:lnTo>
                  <a:lnTo>
                    <a:pt x="40293" y="1849433"/>
                  </a:lnTo>
                  <a:lnTo>
                    <a:pt x="0" y="1865398"/>
                  </a:lnTo>
                  <a:lnTo>
                    <a:pt x="51895" y="1757672"/>
                  </a:lnTo>
                  <a:cubicBezTo>
                    <a:pt x="107924" y="1654532"/>
                    <a:pt x="168793" y="1554404"/>
                    <a:pt x="234199" y="1457591"/>
                  </a:cubicBezTo>
                  <a:lnTo>
                    <a:pt x="269276" y="1410682"/>
                  </a:lnTo>
                  <a:lnTo>
                    <a:pt x="273020" y="1407473"/>
                  </a:lnTo>
                  <a:close/>
                  <a:moveTo>
                    <a:pt x="3781388" y="1397007"/>
                  </a:moveTo>
                  <a:cubicBezTo>
                    <a:pt x="3781176" y="1404671"/>
                    <a:pt x="3780965" y="1412335"/>
                    <a:pt x="3780753" y="1419999"/>
                  </a:cubicBezTo>
                  <a:lnTo>
                    <a:pt x="3775672" y="1425582"/>
                  </a:lnTo>
                  <a:lnTo>
                    <a:pt x="3770275" y="1413431"/>
                  </a:lnTo>
                  <a:lnTo>
                    <a:pt x="3776308" y="1403577"/>
                  </a:lnTo>
                  <a:close/>
                  <a:moveTo>
                    <a:pt x="2893984" y="1212850"/>
                  </a:moveTo>
                  <a:lnTo>
                    <a:pt x="2912798" y="1234757"/>
                  </a:lnTo>
                  <a:lnTo>
                    <a:pt x="2919384" y="1260157"/>
                  </a:lnTo>
                  <a:lnTo>
                    <a:pt x="2902763" y="1260475"/>
                  </a:lnTo>
                  <a:lnTo>
                    <a:pt x="2904646" y="1246504"/>
                  </a:lnTo>
                  <a:lnTo>
                    <a:pt x="2894924" y="1231582"/>
                  </a:lnTo>
                  <a:cubicBezTo>
                    <a:pt x="2894611" y="1225338"/>
                    <a:pt x="2894297" y="1219094"/>
                    <a:pt x="2893984" y="1212850"/>
                  </a:cubicBezTo>
                  <a:close/>
                  <a:moveTo>
                    <a:pt x="5710203" y="1139822"/>
                  </a:moveTo>
                  <a:lnTo>
                    <a:pt x="5727666" y="1152205"/>
                  </a:lnTo>
                  <a:lnTo>
                    <a:pt x="5723382" y="1173160"/>
                  </a:lnTo>
                  <a:lnTo>
                    <a:pt x="5711521" y="1162048"/>
                  </a:lnTo>
                  <a:cubicBezTo>
                    <a:pt x="5711082" y="1154639"/>
                    <a:pt x="5710642" y="1147231"/>
                    <a:pt x="5710203" y="1139822"/>
                  </a:cubicBezTo>
                  <a:close/>
                  <a:moveTo>
                    <a:pt x="3040668" y="1009652"/>
                  </a:moveTo>
                  <a:lnTo>
                    <a:pt x="3052733" y="1019177"/>
                  </a:lnTo>
                  <a:lnTo>
                    <a:pt x="3020983" y="1028702"/>
                  </a:lnTo>
                  <a:lnTo>
                    <a:pt x="3017808" y="1020765"/>
                  </a:lnTo>
                  <a:close/>
                  <a:moveTo>
                    <a:pt x="3072139" y="911226"/>
                  </a:moveTo>
                  <a:lnTo>
                    <a:pt x="3073371" y="926933"/>
                  </a:lnTo>
                  <a:lnTo>
                    <a:pt x="3052733" y="930276"/>
                  </a:lnTo>
                  <a:close/>
                  <a:moveTo>
                    <a:pt x="3107021" y="901700"/>
                  </a:moveTo>
                  <a:lnTo>
                    <a:pt x="3120991" y="928449"/>
                  </a:lnTo>
                  <a:lnTo>
                    <a:pt x="3105116" y="944563"/>
                  </a:lnTo>
                  <a:lnTo>
                    <a:pt x="3098766" y="934895"/>
                  </a:lnTo>
                  <a:lnTo>
                    <a:pt x="3098766" y="925226"/>
                  </a:lnTo>
                  <a:lnTo>
                    <a:pt x="3105751" y="916525"/>
                  </a:lnTo>
                  <a:close/>
                  <a:moveTo>
                    <a:pt x="3099360" y="876300"/>
                  </a:moveTo>
                  <a:lnTo>
                    <a:pt x="3105116" y="884929"/>
                  </a:lnTo>
                  <a:lnTo>
                    <a:pt x="3093284" y="896433"/>
                  </a:lnTo>
                  <a:lnTo>
                    <a:pt x="3091365" y="914648"/>
                  </a:lnTo>
                  <a:lnTo>
                    <a:pt x="3079858" y="925513"/>
                  </a:lnTo>
                  <a:cubicBezTo>
                    <a:pt x="3079751" y="918696"/>
                    <a:pt x="3079645" y="911878"/>
                    <a:pt x="3079538" y="905061"/>
                  </a:cubicBezTo>
                  <a:lnTo>
                    <a:pt x="3060671" y="906659"/>
                  </a:lnTo>
                  <a:lnTo>
                    <a:pt x="3062270" y="893877"/>
                  </a:lnTo>
                  <a:lnTo>
                    <a:pt x="3082736" y="885248"/>
                  </a:lnTo>
                  <a:close/>
                  <a:moveTo>
                    <a:pt x="2895676" y="835022"/>
                  </a:moveTo>
                  <a:lnTo>
                    <a:pt x="2900080" y="843367"/>
                  </a:lnTo>
                  <a:lnTo>
                    <a:pt x="2899450" y="855243"/>
                  </a:lnTo>
                  <a:lnTo>
                    <a:pt x="2906370" y="852034"/>
                  </a:lnTo>
                  <a:cubicBezTo>
                    <a:pt x="2906475" y="854923"/>
                    <a:pt x="2906579" y="857811"/>
                    <a:pt x="2906684" y="860700"/>
                  </a:cubicBezTo>
                  <a:lnTo>
                    <a:pt x="2893160" y="863910"/>
                  </a:lnTo>
                  <a:lnTo>
                    <a:pt x="2884040" y="886378"/>
                  </a:lnTo>
                  <a:lnTo>
                    <a:pt x="2873346" y="893760"/>
                  </a:lnTo>
                  <a:lnTo>
                    <a:pt x="2879321" y="876748"/>
                  </a:lnTo>
                  <a:lnTo>
                    <a:pt x="2877121" y="857490"/>
                  </a:lnTo>
                  <a:lnTo>
                    <a:pt x="2890959" y="854280"/>
                  </a:lnTo>
                  <a:close/>
                  <a:moveTo>
                    <a:pt x="2912575" y="822322"/>
                  </a:moveTo>
                  <a:lnTo>
                    <a:pt x="2923896" y="829854"/>
                  </a:lnTo>
                  <a:lnTo>
                    <a:pt x="2925733" y="836130"/>
                  </a:lnTo>
                  <a:lnTo>
                    <a:pt x="2922673" y="849310"/>
                  </a:lnTo>
                  <a:lnTo>
                    <a:pt x="2912575" y="848682"/>
                  </a:lnTo>
                  <a:lnTo>
                    <a:pt x="2904312" y="841465"/>
                  </a:lnTo>
                  <a:lnTo>
                    <a:pt x="2900333" y="830795"/>
                  </a:lnTo>
                  <a:lnTo>
                    <a:pt x="2915634" y="832050"/>
                  </a:lnTo>
                  <a:close/>
                  <a:moveTo>
                    <a:pt x="3115497" y="820737"/>
                  </a:moveTo>
                  <a:lnTo>
                    <a:pt x="3128970" y="829700"/>
                  </a:lnTo>
                  <a:lnTo>
                    <a:pt x="3132104" y="840826"/>
                  </a:lnTo>
                  <a:lnTo>
                    <a:pt x="3125211" y="850098"/>
                  </a:lnTo>
                  <a:lnTo>
                    <a:pt x="3108291" y="855662"/>
                  </a:lnTo>
                  <a:lnTo>
                    <a:pt x="3112364" y="841135"/>
                  </a:lnTo>
                  <a:close/>
                  <a:moveTo>
                    <a:pt x="2986079" y="784222"/>
                  </a:moveTo>
                  <a:lnTo>
                    <a:pt x="2989234" y="792794"/>
                  </a:lnTo>
                  <a:lnTo>
                    <a:pt x="2950732" y="835022"/>
                  </a:lnTo>
                  <a:lnTo>
                    <a:pt x="2938108" y="829942"/>
                  </a:lnTo>
                  <a:lnTo>
                    <a:pt x="2936846" y="815337"/>
                  </a:lnTo>
                  <a:lnTo>
                    <a:pt x="2944104" y="803589"/>
                  </a:lnTo>
                  <a:lnTo>
                    <a:pt x="2956728" y="805494"/>
                  </a:lnTo>
                  <a:lnTo>
                    <a:pt x="2963040" y="796922"/>
                  </a:lnTo>
                  <a:lnTo>
                    <a:pt x="2969036" y="784539"/>
                  </a:lnTo>
                  <a:close/>
                  <a:moveTo>
                    <a:pt x="3181826" y="777876"/>
                  </a:moveTo>
                  <a:lnTo>
                    <a:pt x="3189253" y="786862"/>
                  </a:lnTo>
                  <a:lnTo>
                    <a:pt x="3181181" y="793751"/>
                  </a:lnTo>
                  <a:lnTo>
                    <a:pt x="3170203" y="787760"/>
                  </a:lnTo>
                  <a:close/>
                  <a:moveTo>
                    <a:pt x="2989234" y="760410"/>
                  </a:moveTo>
                  <a:lnTo>
                    <a:pt x="3000346" y="771020"/>
                  </a:lnTo>
                  <a:lnTo>
                    <a:pt x="2997078" y="785810"/>
                  </a:lnTo>
                  <a:lnTo>
                    <a:pt x="2989559" y="779380"/>
                  </a:lnTo>
                  <a:cubicBezTo>
                    <a:pt x="2989451" y="773057"/>
                    <a:pt x="2989342" y="766733"/>
                    <a:pt x="2989234" y="760410"/>
                  </a:cubicBezTo>
                  <a:close/>
                  <a:moveTo>
                    <a:pt x="3084673" y="733425"/>
                  </a:moveTo>
                  <a:lnTo>
                    <a:pt x="3095591" y="744629"/>
                  </a:lnTo>
                  <a:lnTo>
                    <a:pt x="3089491" y="761915"/>
                  </a:lnTo>
                  <a:lnTo>
                    <a:pt x="3078568" y="778881"/>
                  </a:lnTo>
                  <a:lnTo>
                    <a:pt x="3073427" y="784323"/>
                  </a:lnTo>
                  <a:lnTo>
                    <a:pt x="3061541" y="788805"/>
                  </a:lnTo>
                  <a:lnTo>
                    <a:pt x="3062825" y="799369"/>
                  </a:lnTo>
                  <a:lnTo>
                    <a:pt x="3065074" y="811213"/>
                  </a:lnTo>
                  <a:lnTo>
                    <a:pt x="3056400" y="808972"/>
                  </a:lnTo>
                  <a:lnTo>
                    <a:pt x="3054472" y="788805"/>
                  </a:lnTo>
                  <a:lnTo>
                    <a:pt x="3063789" y="766077"/>
                  </a:lnTo>
                  <a:lnTo>
                    <a:pt x="3045477" y="773119"/>
                  </a:lnTo>
                  <a:lnTo>
                    <a:pt x="3028448" y="802890"/>
                  </a:lnTo>
                  <a:lnTo>
                    <a:pt x="3016882" y="795527"/>
                  </a:lnTo>
                  <a:lnTo>
                    <a:pt x="3014633" y="784643"/>
                  </a:lnTo>
                  <a:lnTo>
                    <a:pt x="3028127" y="766397"/>
                  </a:lnTo>
                  <a:lnTo>
                    <a:pt x="3045477" y="749431"/>
                  </a:lnTo>
                  <a:lnTo>
                    <a:pt x="3065396" y="743989"/>
                  </a:lnTo>
                  <a:close/>
                  <a:moveTo>
                    <a:pt x="3205129" y="719138"/>
                  </a:moveTo>
                  <a:lnTo>
                    <a:pt x="3203253" y="736387"/>
                  </a:lnTo>
                  <a:lnTo>
                    <a:pt x="3189807" y="739776"/>
                  </a:lnTo>
                  <a:lnTo>
                    <a:pt x="3184491" y="726222"/>
                  </a:lnTo>
                  <a:close/>
                  <a:moveTo>
                    <a:pt x="3048002" y="700087"/>
                  </a:moveTo>
                  <a:lnTo>
                    <a:pt x="3055726" y="703262"/>
                  </a:lnTo>
                  <a:lnTo>
                    <a:pt x="3059084" y="711517"/>
                  </a:lnTo>
                  <a:lnTo>
                    <a:pt x="3057069" y="725170"/>
                  </a:lnTo>
                  <a:lnTo>
                    <a:pt x="3044980" y="725487"/>
                  </a:lnTo>
                  <a:lnTo>
                    <a:pt x="3041621" y="709612"/>
                  </a:lnTo>
                  <a:close/>
                  <a:moveTo>
                    <a:pt x="3147591" y="608011"/>
                  </a:moveTo>
                  <a:lnTo>
                    <a:pt x="3157047" y="609291"/>
                  </a:lnTo>
                  <a:lnTo>
                    <a:pt x="3163667" y="632651"/>
                  </a:lnTo>
                  <a:lnTo>
                    <a:pt x="3154210" y="648332"/>
                  </a:lnTo>
                  <a:lnTo>
                    <a:pt x="3165873" y="659212"/>
                  </a:lnTo>
                  <a:lnTo>
                    <a:pt x="3165873" y="666572"/>
                  </a:lnTo>
                  <a:lnTo>
                    <a:pt x="3150428" y="687053"/>
                  </a:lnTo>
                  <a:lnTo>
                    <a:pt x="3152319" y="699533"/>
                  </a:lnTo>
                  <a:lnTo>
                    <a:pt x="3167134" y="696333"/>
                  </a:lnTo>
                  <a:lnTo>
                    <a:pt x="3173439" y="675853"/>
                  </a:lnTo>
                  <a:lnTo>
                    <a:pt x="3178482" y="657932"/>
                  </a:lnTo>
                  <a:lnTo>
                    <a:pt x="3193298" y="651212"/>
                  </a:lnTo>
                  <a:lnTo>
                    <a:pt x="3183211" y="634571"/>
                  </a:lnTo>
                  <a:lnTo>
                    <a:pt x="3192983" y="621771"/>
                  </a:lnTo>
                  <a:lnTo>
                    <a:pt x="3196765" y="625611"/>
                  </a:lnTo>
                  <a:lnTo>
                    <a:pt x="3199602" y="629131"/>
                  </a:lnTo>
                  <a:lnTo>
                    <a:pt x="3200548" y="631051"/>
                  </a:lnTo>
                  <a:lnTo>
                    <a:pt x="3201178" y="632331"/>
                  </a:lnTo>
                  <a:lnTo>
                    <a:pt x="3202124" y="632971"/>
                  </a:lnTo>
                  <a:lnTo>
                    <a:pt x="3203070" y="633611"/>
                  </a:lnTo>
                  <a:lnTo>
                    <a:pt x="3204015" y="632971"/>
                  </a:lnTo>
                  <a:lnTo>
                    <a:pt x="3205592" y="632651"/>
                  </a:lnTo>
                  <a:lnTo>
                    <a:pt x="3207483" y="631691"/>
                  </a:lnTo>
                  <a:lnTo>
                    <a:pt x="3208744" y="631051"/>
                  </a:lnTo>
                  <a:lnTo>
                    <a:pt x="3220092" y="642572"/>
                  </a:lnTo>
                  <a:lnTo>
                    <a:pt x="3225766" y="654092"/>
                  </a:lnTo>
                  <a:lnTo>
                    <a:pt x="3206852" y="678093"/>
                  </a:lnTo>
                  <a:lnTo>
                    <a:pt x="3205276" y="700173"/>
                  </a:lnTo>
                  <a:lnTo>
                    <a:pt x="3185102" y="698253"/>
                  </a:lnTo>
                  <a:lnTo>
                    <a:pt x="3181319" y="716174"/>
                  </a:lnTo>
                  <a:lnTo>
                    <a:pt x="3173754" y="726734"/>
                  </a:lnTo>
                  <a:lnTo>
                    <a:pt x="3184472" y="743055"/>
                  </a:lnTo>
                  <a:lnTo>
                    <a:pt x="3173754" y="746255"/>
                  </a:lnTo>
                  <a:lnTo>
                    <a:pt x="3160199" y="738895"/>
                  </a:lnTo>
                  <a:lnTo>
                    <a:pt x="3157047" y="722894"/>
                  </a:lnTo>
                  <a:lnTo>
                    <a:pt x="3154525" y="730894"/>
                  </a:lnTo>
                  <a:lnTo>
                    <a:pt x="3152949" y="736974"/>
                  </a:lnTo>
                  <a:lnTo>
                    <a:pt x="3152004" y="739215"/>
                  </a:lnTo>
                  <a:cubicBezTo>
                    <a:pt x="3151899" y="739855"/>
                    <a:pt x="3151793" y="740495"/>
                    <a:pt x="3151688" y="741135"/>
                  </a:cubicBezTo>
                  <a:lnTo>
                    <a:pt x="3151373" y="743375"/>
                  </a:lnTo>
                  <a:lnTo>
                    <a:pt x="3149482" y="746895"/>
                  </a:lnTo>
                  <a:lnTo>
                    <a:pt x="3144123" y="756495"/>
                  </a:lnTo>
                  <a:lnTo>
                    <a:pt x="3136243" y="769935"/>
                  </a:lnTo>
                  <a:lnTo>
                    <a:pt x="3126786" y="760335"/>
                  </a:lnTo>
                  <a:lnTo>
                    <a:pt x="3129623" y="727694"/>
                  </a:lnTo>
                  <a:lnTo>
                    <a:pt x="3116384" y="740495"/>
                  </a:lnTo>
                  <a:lnTo>
                    <a:pt x="3105036" y="768975"/>
                  </a:lnTo>
                  <a:lnTo>
                    <a:pt x="3097785" y="767055"/>
                  </a:lnTo>
                  <a:lnTo>
                    <a:pt x="3107873" y="742415"/>
                  </a:lnTo>
                  <a:lnTo>
                    <a:pt x="3096209" y="740495"/>
                  </a:lnTo>
                  <a:lnTo>
                    <a:pt x="3094003" y="734094"/>
                  </a:lnTo>
                  <a:lnTo>
                    <a:pt x="3107557" y="727694"/>
                  </a:lnTo>
                  <a:lnTo>
                    <a:pt x="3099992" y="717134"/>
                  </a:lnTo>
                  <a:lnTo>
                    <a:pt x="3127101" y="687053"/>
                  </a:lnTo>
                  <a:lnTo>
                    <a:pt x="3127101" y="668172"/>
                  </a:lnTo>
                  <a:lnTo>
                    <a:pt x="3135297" y="656332"/>
                  </a:lnTo>
                  <a:lnTo>
                    <a:pt x="3128992" y="646732"/>
                  </a:lnTo>
                  <a:close/>
                  <a:moveTo>
                    <a:pt x="3086809" y="601662"/>
                  </a:moveTo>
                  <a:lnTo>
                    <a:pt x="3100900" y="618490"/>
                  </a:lnTo>
                  <a:lnTo>
                    <a:pt x="3095575" y="628967"/>
                  </a:lnTo>
                  <a:lnTo>
                    <a:pt x="3100274" y="649287"/>
                  </a:lnTo>
                  <a:lnTo>
                    <a:pt x="3095888" y="658812"/>
                  </a:lnTo>
                  <a:lnTo>
                    <a:pt x="3117816" y="663575"/>
                  </a:lnTo>
                  <a:lnTo>
                    <a:pt x="3107478" y="680720"/>
                  </a:lnTo>
                  <a:lnTo>
                    <a:pt x="3092755" y="682625"/>
                  </a:lnTo>
                  <a:lnTo>
                    <a:pt x="3067073" y="700087"/>
                  </a:lnTo>
                  <a:lnTo>
                    <a:pt x="3054544" y="696912"/>
                  </a:lnTo>
                  <a:lnTo>
                    <a:pt x="3082423" y="661987"/>
                  </a:lnTo>
                  <a:lnTo>
                    <a:pt x="3052351" y="679767"/>
                  </a:lnTo>
                  <a:lnTo>
                    <a:pt x="3042953" y="679132"/>
                  </a:lnTo>
                  <a:lnTo>
                    <a:pt x="3029170" y="697230"/>
                  </a:lnTo>
                  <a:lnTo>
                    <a:pt x="3024158" y="683577"/>
                  </a:lnTo>
                  <a:lnTo>
                    <a:pt x="3034495" y="675957"/>
                  </a:lnTo>
                  <a:lnTo>
                    <a:pt x="3031050" y="662305"/>
                  </a:lnTo>
                  <a:lnTo>
                    <a:pt x="3042640" y="652780"/>
                  </a:lnTo>
                  <a:lnTo>
                    <a:pt x="3057363" y="649605"/>
                  </a:lnTo>
                  <a:lnTo>
                    <a:pt x="3071460" y="629285"/>
                  </a:lnTo>
                  <a:lnTo>
                    <a:pt x="3083990" y="628332"/>
                  </a:lnTo>
                  <a:lnTo>
                    <a:pt x="3079917" y="611187"/>
                  </a:lnTo>
                  <a:close/>
                  <a:moveTo>
                    <a:pt x="3198778" y="596901"/>
                  </a:moveTo>
                  <a:lnTo>
                    <a:pt x="3208960" y="597864"/>
                  </a:lnTo>
                  <a:lnTo>
                    <a:pt x="3214215" y="603322"/>
                  </a:lnTo>
                  <a:lnTo>
                    <a:pt x="3219798" y="601074"/>
                  </a:lnTo>
                  <a:lnTo>
                    <a:pt x="3227353" y="611349"/>
                  </a:lnTo>
                  <a:lnTo>
                    <a:pt x="3217828" y="625476"/>
                  </a:lnTo>
                  <a:lnTo>
                    <a:pt x="3201405" y="609743"/>
                  </a:lnTo>
                  <a:close/>
                  <a:moveTo>
                    <a:pt x="3164907" y="504825"/>
                  </a:moveTo>
                  <a:lnTo>
                    <a:pt x="3188311" y="509905"/>
                  </a:lnTo>
                  <a:lnTo>
                    <a:pt x="3190841" y="523558"/>
                  </a:lnTo>
                  <a:lnTo>
                    <a:pt x="3182302" y="535305"/>
                  </a:lnTo>
                  <a:lnTo>
                    <a:pt x="3184516" y="554355"/>
                  </a:lnTo>
                  <a:lnTo>
                    <a:pt x="3172181" y="566103"/>
                  </a:lnTo>
                  <a:lnTo>
                    <a:pt x="3164591" y="582930"/>
                  </a:lnTo>
                  <a:lnTo>
                    <a:pt x="3136444" y="592455"/>
                  </a:lnTo>
                  <a:lnTo>
                    <a:pt x="3124110" y="622300"/>
                  </a:lnTo>
                  <a:lnTo>
                    <a:pt x="3119998" y="619125"/>
                  </a:lnTo>
                  <a:lnTo>
                    <a:pt x="3120631" y="611823"/>
                  </a:lnTo>
                  <a:lnTo>
                    <a:pt x="3109878" y="602615"/>
                  </a:lnTo>
                  <a:lnTo>
                    <a:pt x="3132965" y="578803"/>
                  </a:lnTo>
                  <a:lnTo>
                    <a:pt x="3136127" y="555943"/>
                  </a:lnTo>
                  <a:lnTo>
                    <a:pt x="3151941" y="553403"/>
                  </a:lnTo>
                  <a:lnTo>
                    <a:pt x="3155736" y="542925"/>
                  </a:lnTo>
                  <a:lnTo>
                    <a:pt x="3151624" y="531495"/>
                  </a:lnTo>
                  <a:lnTo>
                    <a:pt x="3157950" y="523875"/>
                  </a:lnTo>
                  <a:close/>
                  <a:moveTo>
                    <a:pt x="4364771" y="471424"/>
                  </a:moveTo>
                  <a:lnTo>
                    <a:pt x="4352063" y="473328"/>
                  </a:lnTo>
                  <a:lnTo>
                    <a:pt x="4349204" y="492370"/>
                  </a:lnTo>
                  <a:lnTo>
                    <a:pt x="4353334" y="505065"/>
                  </a:lnTo>
                  <a:lnTo>
                    <a:pt x="4345709" y="514269"/>
                  </a:lnTo>
                  <a:lnTo>
                    <a:pt x="4338402" y="505383"/>
                  </a:lnTo>
                  <a:lnTo>
                    <a:pt x="4341579" y="493005"/>
                  </a:lnTo>
                  <a:lnTo>
                    <a:pt x="4337131" y="479358"/>
                  </a:lnTo>
                  <a:lnTo>
                    <a:pt x="4322835" y="489514"/>
                  </a:lnTo>
                  <a:lnTo>
                    <a:pt x="4315210" y="501892"/>
                  </a:lnTo>
                  <a:lnTo>
                    <a:pt x="4319976" y="515538"/>
                  </a:lnTo>
                  <a:lnTo>
                    <a:pt x="4326647" y="515538"/>
                  </a:lnTo>
                  <a:lnTo>
                    <a:pt x="4334590" y="522203"/>
                  </a:lnTo>
                  <a:lnTo>
                    <a:pt x="4333319" y="536167"/>
                  </a:lnTo>
                  <a:lnTo>
                    <a:pt x="4321882" y="530455"/>
                  </a:lnTo>
                  <a:lnTo>
                    <a:pt x="4315210" y="539658"/>
                  </a:lnTo>
                  <a:lnTo>
                    <a:pt x="4297419" y="537119"/>
                  </a:lnTo>
                  <a:lnTo>
                    <a:pt x="4292971" y="550766"/>
                  </a:lnTo>
                  <a:lnTo>
                    <a:pt x="4282805" y="553940"/>
                  </a:lnTo>
                  <a:lnTo>
                    <a:pt x="4274862" y="552353"/>
                  </a:lnTo>
                  <a:lnTo>
                    <a:pt x="4260566" y="563778"/>
                  </a:lnTo>
                  <a:lnTo>
                    <a:pt x="4263425" y="579647"/>
                  </a:lnTo>
                  <a:lnTo>
                    <a:pt x="4256754" y="585677"/>
                  </a:lnTo>
                  <a:lnTo>
                    <a:pt x="4246270" y="586312"/>
                  </a:lnTo>
                  <a:lnTo>
                    <a:pt x="4233244" y="586946"/>
                  </a:lnTo>
                  <a:lnTo>
                    <a:pt x="4227843" y="601863"/>
                  </a:lnTo>
                  <a:lnTo>
                    <a:pt x="4232926" y="608210"/>
                  </a:lnTo>
                  <a:lnTo>
                    <a:pt x="4241504" y="605036"/>
                  </a:lnTo>
                  <a:lnTo>
                    <a:pt x="4247858" y="609797"/>
                  </a:lnTo>
                  <a:lnTo>
                    <a:pt x="4239280" y="612653"/>
                  </a:lnTo>
                  <a:lnTo>
                    <a:pt x="4244363" y="622174"/>
                  </a:lnTo>
                  <a:lnTo>
                    <a:pt x="4254530" y="624396"/>
                  </a:lnTo>
                  <a:lnTo>
                    <a:pt x="4259295" y="613288"/>
                  </a:lnTo>
                  <a:lnTo>
                    <a:pt x="4260248" y="619635"/>
                  </a:lnTo>
                  <a:lnTo>
                    <a:pt x="4269462" y="628204"/>
                  </a:lnTo>
                  <a:lnTo>
                    <a:pt x="4263108" y="631378"/>
                  </a:lnTo>
                  <a:lnTo>
                    <a:pt x="4252624" y="629791"/>
                  </a:lnTo>
                  <a:lnTo>
                    <a:pt x="4260566" y="643755"/>
                  </a:lnTo>
                  <a:lnTo>
                    <a:pt x="4275180" y="653594"/>
                  </a:lnTo>
                  <a:lnTo>
                    <a:pt x="4289477" y="646612"/>
                  </a:lnTo>
                  <a:lnTo>
                    <a:pt x="4287570" y="633599"/>
                  </a:lnTo>
                  <a:lnTo>
                    <a:pt x="4297101" y="628839"/>
                  </a:lnTo>
                  <a:lnTo>
                    <a:pt x="4302185" y="638360"/>
                  </a:lnTo>
                  <a:lnTo>
                    <a:pt x="4312669" y="637725"/>
                  </a:lnTo>
                  <a:lnTo>
                    <a:pt x="4312033" y="628204"/>
                  </a:lnTo>
                  <a:lnTo>
                    <a:pt x="4308221" y="616462"/>
                  </a:lnTo>
                  <a:lnTo>
                    <a:pt x="4317752" y="615827"/>
                  </a:lnTo>
                  <a:lnTo>
                    <a:pt x="4332048" y="624396"/>
                  </a:lnTo>
                  <a:lnTo>
                    <a:pt x="4339673" y="624396"/>
                  </a:lnTo>
                  <a:lnTo>
                    <a:pt x="4339547" y="624461"/>
                  </a:lnTo>
                  <a:lnTo>
                    <a:pt x="4339882" y="624461"/>
                  </a:lnTo>
                  <a:lnTo>
                    <a:pt x="4340199" y="623826"/>
                  </a:lnTo>
                  <a:lnTo>
                    <a:pt x="4341172" y="623340"/>
                  </a:lnTo>
                  <a:lnTo>
                    <a:pt x="4347298" y="612018"/>
                  </a:lnTo>
                  <a:lnTo>
                    <a:pt x="4332366" y="604402"/>
                  </a:lnTo>
                  <a:lnTo>
                    <a:pt x="4328236" y="605354"/>
                  </a:lnTo>
                  <a:lnTo>
                    <a:pt x="4317434" y="588216"/>
                  </a:lnTo>
                  <a:lnTo>
                    <a:pt x="4329189" y="567587"/>
                  </a:lnTo>
                  <a:lnTo>
                    <a:pt x="4344121" y="564731"/>
                  </a:lnTo>
                  <a:lnTo>
                    <a:pt x="4350793" y="555210"/>
                  </a:lnTo>
                  <a:lnTo>
                    <a:pt x="4348886" y="549814"/>
                  </a:lnTo>
                  <a:lnTo>
                    <a:pt x="4361912" y="539976"/>
                  </a:lnTo>
                  <a:lnTo>
                    <a:pt x="4359053" y="525059"/>
                  </a:lnTo>
                  <a:lnTo>
                    <a:pt x="4355876" y="522838"/>
                  </a:lnTo>
                  <a:lnTo>
                    <a:pt x="4355240" y="513634"/>
                  </a:lnTo>
                  <a:lnTo>
                    <a:pt x="4380021" y="502526"/>
                  </a:lnTo>
                  <a:lnTo>
                    <a:pt x="4384151" y="488879"/>
                  </a:lnTo>
                  <a:lnTo>
                    <a:pt x="4380339" y="476185"/>
                  </a:lnTo>
                  <a:lnTo>
                    <a:pt x="4369537" y="489514"/>
                  </a:lnTo>
                  <a:lnTo>
                    <a:pt x="4360959" y="501892"/>
                  </a:lnTo>
                  <a:lnTo>
                    <a:pt x="4359053" y="486023"/>
                  </a:lnTo>
                  <a:lnTo>
                    <a:pt x="4366360" y="478724"/>
                  </a:lnTo>
                  <a:close/>
                  <a:moveTo>
                    <a:pt x="3304349" y="431801"/>
                  </a:moveTo>
                  <a:lnTo>
                    <a:pt x="3318916" y="437795"/>
                  </a:lnTo>
                  <a:lnTo>
                    <a:pt x="3327783" y="453570"/>
                  </a:lnTo>
                  <a:lnTo>
                    <a:pt x="3334751" y="432432"/>
                  </a:lnTo>
                  <a:lnTo>
                    <a:pt x="3344568" y="440950"/>
                  </a:lnTo>
                  <a:lnTo>
                    <a:pt x="3340451" y="462719"/>
                  </a:lnTo>
                  <a:lnTo>
                    <a:pt x="3344885" y="472183"/>
                  </a:lnTo>
                  <a:lnTo>
                    <a:pt x="3354069" y="456409"/>
                  </a:lnTo>
                  <a:lnTo>
                    <a:pt x="3367053" y="470290"/>
                  </a:lnTo>
                  <a:lnTo>
                    <a:pt x="3355335" y="475338"/>
                  </a:lnTo>
                  <a:lnTo>
                    <a:pt x="3360719" y="488904"/>
                  </a:lnTo>
                  <a:lnTo>
                    <a:pt x="3347101" y="510988"/>
                  </a:lnTo>
                  <a:cubicBezTo>
                    <a:pt x="3346784" y="517298"/>
                    <a:pt x="3346468" y="523607"/>
                    <a:pt x="3346151" y="529917"/>
                  </a:cubicBezTo>
                  <a:lnTo>
                    <a:pt x="3358185" y="549477"/>
                  </a:lnTo>
                  <a:lnTo>
                    <a:pt x="3320183" y="551055"/>
                  </a:lnTo>
                  <a:lnTo>
                    <a:pt x="3317016" y="534649"/>
                  </a:lnTo>
                  <a:lnTo>
                    <a:pt x="3296748" y="556733"/>
                  </a:lnTo>
                  <a:lnTo>
                    <a:pt x="3274897" y="555471"/>
                  </a:lnTo>
                  <a:lnTo>
                    <a:pt x="3256845" y="581026"/>
                  </a:lnTo>
                  <a:lnTo>
                    <a:pt x="3243228" y="566513"/>
                  </a:lnTo>
                  <a:lnTo>
                    <a:pt x="3249562" y="556102"/>
                  </a:lnTo>
                  <a:lnTo>
                    <a:pt x="3270780" y="552317"/>
                  </a:lnTo>
                  <a:lnTo>
                    <a:pt x="3271413" y="539066"/>
                  </a:lnTo>
                  <a:lnTo>
                    <a:pt x="3255579" y="533703"/>
                  </a:lnTo>
                  <a:lnTo>
                    <a:pt x="3252412" y="523292"/>
                  </a:lnTo>
                  <a:lnTo>
                    <a:pt x="3267296" y="516036"/>
                  </a:lnTo>
                  <a:lnTo>
                    <a:pt x="3250828" y="500261"/>
                  </a:lnTo>
                  <a:lnTo>
                    <a:pt x="3264763" y="481332"/>
                  </a:lnTo>
                  <a:lnTo>
                    <a:pt x="3300548" y="488588"/>
                  </a:lnTo>
                  <a:lnTo>
                    <a:pt x="3308782" y="480070"/>
                  </a:lnTo>
                  <a:lnTo>
                    <a:pt x="3286614" y="469975"/>
                  </a:lnTo>
                  <a:lnTo>
                    <a:pt x="3288831" y="456093"/>
                  </a:lnTo>
                  <a:lnTo>
                    <a:pt x="3310999" y="462088"/>
                  </a:lnTo>
                  <a:close/>
                  <a:moveTo>
                    <a:pt x="3435951" y="361951"/>
                  </a:moveTo>
                  <a:lnTo>
                    <a:pt x="3459129" y="379352"/>
                  </a:lnTo>
                  <a:cubicBezTo>
                    <a:pt x="3458917" y="383993"/>
                    <a:pt x="3458706" y="388633"/>
                    <a:pt x="3458494" y="393274"/>
                  </a:cubicBezTo>
                  <a:lnTo>
                    <a:pt x="3438491" y="404980"/>
                  </a:lnTo>
                  <a:lnTo>
                    <a:pt x="3440714" y="424913"/>
                  </a:lnTo>
                  <a:lnTo>
                    <a:pt x="3394358" y="452439"/>
                  </a:lnTo>
                  <a:lnTo>
                    <a:pt x="3382928" y="442314"/>
                  </a:lnTo>
                  <a:lnTo>
                    <a:pt x="3371816" y="427444"/>
                  </a:lnTo>
                  <a:lnTo>
                    <a:pt x="3393088" y="427444"/>
                  </a:lnTo>
                  <a:lnTo>
                    <a:pt x="3385468" y="404031"/>
                  </a:lnTo>
                  <a:lnTo>
                    <a:pt x="3411821" y="400867"/>
                  </a:lnTo>
                  <a:lnTo>
                    <a:pt x="3418171" y="384098"/>
                  </a:lnTo>
                  <a:lnTo>
                    <a:pt x="3424521" y="395805"/>
                  </a:lnTo>
                  <a:lnTo>
                    <a:pt x="3429919" y="395488"/>
                  </a:lnTo>
                  <a:lnTo>
                    <a:pt x="3424521" y="373657"/>
                  </a:lnTo>
                  <a:close/>
                  <a:moveTo>
                    <a:pt x="3528661" y="334961"/>
                  </a:moveTo>
                  <a:lnTo>
                    <a:pt x="3536916" y="337252"/>
                  </a:lnTo>
                  <a:lnTo>
                    <a:pt x="3529613" y="364093"/>
                  </a:lnTo>
                  <a:lnTo>
                    <a:pt x="3509928" y="366711"/>
                  </a:lnTo>
                  <a:lnTo>
                    <a:pt x="3505166" y="354600"/>
                  </a:lnTo>
                  <a:lnTo>
                    <a:pt x="3523263" y="347072"/>
                  </a:lnTo>
                  <a:close/>
                  <a:moveTo>
                    <a:pt x="4276189" y="308170"/>
                  </a:moveTo>
                  <a:lnTo>
                    <a:pt x="4271925" y="310848"/>
                  </a:lnTo>
                  <a:cubicBezTo>
                    <a:pt x="4271963" y="310963"/>
                    <a:pt x="4272002" y="311077"/>
                    <a:pt x="4272040" y="311192"/>
                  </a:cubicBezTo>
                  <a:close/>
                  <a:moveTo>
                    <a:pt x="3488655" y="279400"/>
                  </a:moveTo>
                  <a:lnTo>
                    <a:pt x="3501355" y="287882"/>
                  </a:lnTo>
                  <a:lnTo>
                    <a:pt x="3495958" y="298248"/>
                  </a:lnTo>
                  <a:lnTo>
                    <a:pt x="3498180" y="309557"/>
                  </a:lnTo>
                  <a:lnTo>
                    <a:pt x="3516278" y="322123"/>
                  </a:lnTo>
                  <a:lnTo>
                    <a:pt x="3497545" y="345054"/>
                  </a:lnTo>
                  <a:lnTo>
                    <a:pt x="3490560" y="364845"/>
                  </a:lnTo>
                  <a:lnTo>
                    <a:pt x="3473415" y="368300"/>
                  </a:lnTo>
                  <a:lnTo>
                    <a:pt x="3448015" y="342541"/>
                  </a:lnTo>
                  <a:lnTo>
                    <a:pt x="3445475" y="316468"/>
                  </a:lnTo>
                  <a:lnTo>
                    <a:pt x="3433728" y="314269"/>
                  </a:lnTo>
                  <a:lnTo>
                    <a:pt x="3433728" y="302960"/>
                  </a:lnTo>
                  <a:lnTo>
                    <a:pt x="3438808" y="289138"/>
                  </a:lnTo>
                  <a:lnTo>
                    <a:pt x="3454683" y="296678"/>
                  </a:lnTo>
                  <a:lnTo>
                    <a:pt x="3479130" y="296364"/>
                  </a:lnTo>
                  <a:lnTo>
                    <a:pt x="3466748" y="317096"/>
                  </a:lnTo>
                  <a:lnTo>
                    <a:pt x="3478495" y="340028"/>
                  </a:lnTo>
                  <a:lnTo>
                    <a:pt x="3478495" y="328719"/>
                  </a:lnTo>
                  <a:lnTo>
                    <a:pt x="3494053" y="309557"/>
                  </a:lnTo>
                  <a:close/>
                  <a:moveTo>
                    <a:pt x="3621053" y="250824"/>
                  </a:moveTo>
                  <a:lnTo>
                    <a:pt x="3633753" y="259353"/>
                  </a:lnTo>
                  <a:lnTo>
                    <a:pt x="3618195" y="280201"/>
                  </a:lnTo>
                  <a:lnTo>
                    <a:pt x="3627720" y="304208"/>
                  </a:lnTo>
                  <a:lnTo>
                    <a:pt x="3615973" y="312737"/>
                  </a:lnTo>
                  <a:lnTo>
                    <a:pt x="3601050" y="303577"/>
                  </a:lnTo>
                  <a:lnTo>
                    <a:pt x="3603273" y="292837"/>
                  </a:lnTo>
                  <a:lnTo>
                    <a:pt x="3595653" y="274199"/>
                  </a:lnTo>
                  <a:lnTo>
                    <a:pt x="3604860" y="268830"/>
                  </a:lnTo>
                  <a:lnTo>
                    <a:pt x="3610258" y="258405"/>
                  </a:lnTo>
                  <a:close/>
                  <a:moveTo>
                    <a:pt x="3463697" y="247649"/>
                  </a:moveTo>
                  <a:lnTo>
                    <a:pt x="3468654" y="252812"/>
                  </a:lnTo>
                  <a:lnTo>
                    <a:pt x="3466904" y="273140"/>
                  </a:lnTo>
                  <a:lnTo>
                    <a:pt x="3463988" y="287337"/>
                  </a:lnTo>
                  <a:lnTo>
                    <a:pt x="3454366" y="273140"/>
                  </a:lnTo>
                  <a:close/>
                  <a:moveTo>
                    <a:pt x="3514243" y="244475"/>
                  </a:moveTo>
                  <a:lnTo>
                    <a:pt x="3523940" y="256388"/>
                  </a:lnTo>
                  <a:lnTo>
                    <a:pt x="3525232" y="268946"/>
                  </a:lnTo>
                  <a:lnTo>
                    <a:pt x="3543655" y="271200"/>
                  </a:lnTo>
                  <a:lnTo>
                    <a:pt x="3546887" y="284080"/>
                  </a:lnTo>
                  <a:lnTo>
                    <a:pt x="3557553" y="287944"/>
                  </a:lnTo>
                  <a:lnTo>
                    <a:pt x="3554644" y="304044"/>
                  </a:lnTo>
                  <a:lnTo>
                    <a:pt x="3540746" y="312737"/>
                  </a:lnTo>
                  <a:lnTo>
                    <a:pt x="3524586" y="294706"/>
                  </a:lnTo>
                  <a:lnTo>
                    <a:pt x="3514890" y="285046"/>
                  </a:lnTo>
                  <a:lnTo>
                    <a:pt x="3517476" y="269268"/>
                  </a:lnTo>
                  <a:lnTo>
                    <a:pt x="3503578" y="253168"/>
                  </a:lnTo>
                  <a:close/>
                  <a:moveTo>
                    <a:pt x="3570253" y="234949"/>
                  </a:moveTo>
                  <a:lnTo>
                    <a:pt x="3579778" y="251203"/>
                  </a:lnTo>
                  <a:lnTo>
                    <a:pt x="3571205" y="257174"/>
                  </a:lnTo>
                  <a:lnTo>
                    <a:pt x="3563903" y="249213"/>
                  </a:lnTo>
                  <a:lnTo>
                    <a:pt x="3564855" y="239261"/>
                  </a:lnTo>
                  <a:close/>
                  <a:moveTo>
                    <a:pt x="3805219" y="211137"/>
                  </a:moveTo>
                  <a:lnTo>
                    <a:pt x="3835518" y="224790"/>
                  </a:lnTo>
                  <a:lnTo>
                    <a:pt x="3846478" y="244792"/>
                  </a:lnTo>
                  <a:lnTo>
                    <a:pt x="3843254" y="252412"/>
                  </a:lnTo>
                  <a:lnTo>
                    <a:pt x="3818435" y="250190"/>
                  </a:lnTo>
                  <a:lnTo>
                    <a:pt x="3782978" y="229552"/>
                  </a:lnTo>
                  <a:close/>
                  <a:moveTo>
                    <a:pt x="3716499" y="206375"/>
                  </a:moveTo>
                  <a:lnTo>
                    <a:pt x="3732178" y="217487"/>
                  </a:lnTo>
                  <a:lnTo>
                    <a:pt x="3721516" y="233363"/>
                  </a:lnTo>
                  <a:lnTo>
                    <a:pt x="3706778" y="208280"/>
                  </a:lnTo>
                  <a:close/>
                  <a:moveTo>
                    <a:pt x="3892555" y="152400"/>
                  </a:moveTo>
                  <a:lnTo>
                    <a:pt x="3891607" y="170764"/>
                  </a:lnTo>
                  <a:lnTo>
                    <a:pt x="3900454" y="183652"/>
                  </a:lnTo>
                  <a:lnTo>
                    <a:pt x="3893187" y="195573"/>
                  </a:lnTo>
                  <a:lnTo>
                    <a:pt x="3880232" y="211682"/>
                  </a:lnTo>
                  <a:lnTo>
                    <a:pt x="3858431" y="239713"/>
                  </a:lnTo>
                  <a:lnTo>
                    <a:pt x="3847056" y="236491"/>
                  </a:lnTo>
                  <a:lnTo>
                    <a:pt x="3847056" y="209749"/>
                  </a:lnTo>
                  <a:lnTo>
                    <a:pt x="3835366" y="197184"/>
                  </a:lnTo>
                  <a:lnTo>
                    <a:pt x="3845477" y="175597"/>
                  </a:lnTo>
                  <a:lnTo>
                    <a:pt x="3859379" y="186230"/>
                  </a:lnTo>
                  <a:lnTo>
                    <a:pt x="3862538" y="172376"/>
                  </a:lnTo>
                  <a:lnTo>
                    <a:pt x="3883076" y="158199"/>
                  </a:lnTo>
                  <a:close/>
                  <a:moveTo>
                    <a:pt x="3911566" y="117476"/>
                  </a:moveTo>
                  <a:lnTo>
                    <a:pt x="3927580" y="122238"/>
                  </a:lnTo>
                  <a:lnTo>
                    <a:pt x="3940141" y="148591"/>
                  </a:lnTo>
                  <a:lnTo>
                    <a:pt x="3932918" y="162243"/>
                  </a:lnTo>
                  <a:lnTo>
                    <a:pt x="3918474" y="169864"/>
                  </a:lnTo>
                  <a:lnTo>
                    <a:pt x="3912822" y="142558"/>
                  </a:lnTo>
                  <a:cubicBezTo>
                    <a:pt x="3912403" y="134197"/>
                    <a:pt x="3911985" y="125837"/>
                    <a:pt x="3911566" y="117476"/>
                  </a:cubicBezTo>
                  <a:close/>
                  <a:moveTo>
                    <a:pt x="3882623" y="82550"/>
                  </a:moveTo>
                  <a:lnTo>
                    <a:pt x="3889341" y="101343"/>
                  </a:lnTo>
                  <a:lnTo>
                    <a:pt x="3872388" y="111216"/>
                  </a:lnTo>
                  <a:lnTo>
                    <a:pt x="3852236" y="124912"/>
                  </a:lnTo>
                  <a:lnTo>
                    <a:pt x="3842640" y="147527"/>
                  </a:lnTo>
                  <a:lnTo>
                    <a:pt x="3811932" y="167593"/>
                  </a:lnTo>
                  <a:lnTo>
                    <a:pt x="3800417" y="182563"/>
                  </a:lnTo>
                  <a:lnTo>
                    <a:pt x="3792740" y="163771"/>
                  </a:lnTo>
                  <a:lnTo>
                    <a:pt x="3782184" y="174282"/>
                  </a:lnTo>
                  <a:lnTo>
                    <a:pt x="3762352" y="178741"/>
                  </a:lnTo>
                  <a:lnTo>
                    <a:pt x="3763951" y="163771"/>
                  </a:lnTo>
                  <a:lnTo>
                    <a:pt x="3760753" y="144979"/>
                  </a:lnTo>
                  <a:lnTo>
                    <a:pt x="3783783" y="138290"/>
                  </a:lnTo>
                  <a:lnTo>
                    <a:pt x="3794659" y="121409"/>
                  </a:lnTo>
                  <a:lnTo>
                    <a:pt x="3808413" y="128735"/>
                  </a:lnTo>
                  <a:lnTo>
                    <a:pt x="3806494" y="142431"/>
                  </a:lnTo>
                  <a:lnTo>
                    <a:pt x="3826646" y="134468"/>
                  </a:lnTo>
                  <a:lnTo>
                    <a:pt x="3823447" y="118861"/>
                  </a:lnTo>
                  <a:lnTo>
                    <a:pt x="3858313" y="100706"/>
                  </a:lnTo>
                  <a:lnTo>
                    <a:pt x="3867909" y="104846"/>
                  </a:lnTo>
                  <a:lnTo>
                    <a:pt x="3873987" y="88921"/>
                  </a:lnTo>
                  <a:close/>
                  <a:moveTo>
                    <a:pt x="3954178" y="46037"/>
                  </a:moveTo>
                  <a:lnTo>
                    <a:pt x="3965541" y="53654"/>
                  </a:lnTo>
                  <a:cubicBezTo>
                    <a:pt x="3965095" y="60458"/>
                    <a:pt x="3964650" y="67263"/>
                    <a:pt x="3964204" y="74067"/>
                  </a:cubicBezTo>
                  <a:lnTo>
                    <a:pt x="3953175" y="76200"/>
                  </a:lnTo>
                  <a:lnTo>
                    <a:pt x="3955514" y="67974"/>
                  </a:lnTo>
                  <a:lnTo>
                    <a:pt x="3946491" y="64318"/>
                  </a:lnTo>
                  <a:close/>
                  <a:moveTo>
                    <a:pt x="4240178" y="42862"/>
                  </a:moveTo>
                  <a:lnTo>
                    <a:pt x="4253469" y="43488"/>
                  </a:lnTo>
                  <a:cubicBezTo>
                    <a:pt x="4253801" y="50159"/>
                    <a:pt x="4254134" y="56829"/>
                    <a:pt x="4254466" y="63500"/>
                  </a:cubicBezTo>
                  <a:close/>
                  <a:moveTo>
                    <a:pt x="4283567" y="2124"/>
                  </a:moveTo>
                  <a:lnTo>
                    <a:pt x="4289750" y="3880"/>
                  </a:lnTo>
                  <a:lnTo>
                    <a:pt x="4307921" y="26351"/>
                  </a:lnTo>
                  <a:lnTo>
                    <a:pt x="4311095" y="16826"/>
                  </a:lnTo>
                  <a:lnTo>
                    <a:pt x="4314150" y="10809"/>
                  </a:lnTo>
                  <a:lnTo>
                    <a:pt x="4334458" y="16576"/>
                  </a:lnTo>
                  <a:lnTo>
                    <a:pt x="4344797" y="20074"/>
                  </a:lnTo>
                  <a:lnTo>
                    <a:pt x="4331090" y="40956"/>
                  </a:lnTo>
                  <a:lnTo>
                    <a:pt x="4363145" y="29208"/>
                  </a:lnTo>
                  <a:lnTo>
                    <a:pt x="4366319" y="54291"/>
                  </a:lnTo>
                  <a:lnTo>
                    <a:pt x="4331407" y="89533"/>
                  </a:lnTo>
                  <a:lnTo>
                    <a:pt x="4304430" y="84453"/>
                  </a:lnTo>
                  <a:lnTo>
                    <a:pt x="4322203" y="103186"/>
                  </a:lnTo>
                  <a:lnTo>
                    <a:pt x="4318077" y="112711"/>
                  </a:lnTo>
                  <a:lnTo>
                    <a:pt x="4296178" y="128586"/>
                  </a:lnTo>
                  <a:lnTo>
                    <a:pt x="4289830" y="141603"/>
                  </a:lnTo>
                  <a:lnTo>
                    <a:pt x="4330772" y="120331"/>
                  </a:lnTo>
                  <a:lnTo>
                    <a:pt x="4344737" y="116838"/>
                  </a:lnTo>
                  <a:lnTo>
                    <a:pt x="4334263" y="162241"/>
                  </a:lnTo>
                  <a:lnTo>
                    <a:pt x="4311412" y="184466"/>
                  </a:lnTo>
                  <a:lnTo>
                    <a:pt x="4315538" y="192086"/>
                  </a:lnTo>
                  <a:lnTo>
                    <a:pt x="4331407" y="180338"/>
                  </a:lnTo>
                  <a:lnTo>
                    <a:pt x="4337755" y="183196"/>
                  </a:lnTo>
                  <a:lnTo>
                    <a:pt x="4336168" y="219391"/>
                  </a:lnTo>
                  <a:lnTo>
                    <a:pt x="4318712" y="285748"/>
                  </a:lnTo>
                  <a:lnTo>
                    <a:pt x="4278405" y="298766"/>
                  </a:lnTo>
                  <a:lnTo>
                    <a:pt x="4304430" y="295591"/>
                  </a:lnTo>
                  <a:lnTo>
                    <a:pt x="4326329" y="288606"/>
                  </a:lnTo>
                  <a:lnTo>
                    <a:pt x="4333946" y="251458"/>
                  </a:lnTo>
                  <a:lnTo>
                    <a:pt x="4359654" y="182561"/>
                  </a:lnTo>
                  <a:lnTo>
                    <a:pt x="4377109" y="186053"/>
                  </a:lnTo>
                  <a:lnTo>
                    <a:pt x="4357749" y="157796"/>
                  </a:lnTo>
                  <a:lnTo>
                    <a:pt x="4379331" y="98741"/>
                  </a:lnTo>
                  <a:lnTo>
                    <a:pt x="4394248" y="92391"/>
                  </a:lnTo>
                  <a:cubicBezTo>
                    <a:pt x="4394460" y="82443"/>
                    <a:pt x="4394671" y="72494"/>
                    <a:pt x="4394883" y="62546"/>
                  </a:cubicBezTo>
                  <a:lnTo>
                    <a:pt x="4419321" y="81278"/>
                  </a:lnTo>
                  <a:lnTo>
                    <a:pt x="4435189" y="79056"/>
                  </a:lnTo>
                  <a:lnTo>
                    <a:pt x="4449154" y="100011"/>
                  </a:lnTo>
                  <a:lnTo>
                    <a:pt x="4437729" y="117156"/>
                  </a:lnTo>
                  <a:lnTo>
                    <a:pt x="4451376" y="126681"/>
                  </a:lnTo>
                  <a:lnTo>
                    <a:pt x="4458675" y="120013"/>
                  </a:lnTo>
                  <a:lnTo>
                    <a:pt x="4482161" y="111441"/>
                  </a:lnTo>
                  <a:lnTo>
                    <a:pt x="4488509" y="142873"/>
                  </a:lnTo>
                  <a:lnTo>
                    <a:pt x="4505647" y="127951"/>
                  </a:lnTo>
                  <a:cubicBezTo>
                    <a:pt x="4505859" y="122342"/>
                    <a:pt x="4506070" y="116732"/>
                    <a:pt x="4506282" y="111123"/>
                  </a:cubicBezTo>
                  <a:lnTo>
                    <a:pt x="4521516" y="136523"/>
                  </a:lnTo>
                  <a:lnTo>
                    <a:pt x="4540559" y="139381"/>
                  </a:lnTo>
                  <a:cubicBezTo>
                    <a:pt x="4540242" y="142873"/>
                    <a:pt x="4539924" y="146366"/>
                    <a:pt x="4539607" y="149858"/>
                  </a:cubicBezTo>
                  <a:lnTo>
                    <a:pt x="4514217" y="161606"/>
                  </a:lnTo>
                  <a:lnTo>
                    <a:pt x="4529133" y="173353"/>
                  </a:lnTo>
                  <a:lnTo>
                    <a:pt x="4551032" y="160336"/>
                  </a:lnTo>
                  <a:lnTo>
                    <a:pt x="4578644" y="163511"/>
                  </a:lnTo>
                  <a:lnTo>
                    <a:pt x="4584357" y="186371"/>
                  </a:lnTo>
                  <a:lnTo>
                    <a:pt x="4600226" y="183196"/>
                  </a:lnTo>
                  <a:lnTo>
                    <a:pt x="4606891" y="226376"/>
                  </a:lnTo>
                  <a:lnTo>
                    <a:pt x="4574201" y="233678"/>
                  </a:lnTo>
                  <a:lnTo>
                    <a:pt x="4536116" y="270826"/>
                  </a:lnTo>
                  <a:lnTo>
                    <a:pt x="4517390" y="274318"/>
                  </a:lnTo>
                  <a:lnTo>
                    <a:pt x="4494222" y="287336"/>
                  </a:lnTo>
                  <a:lnTo>
                    <a:pt x="4451693" y="276223"/>
                  </a:lnTo>
                  <a:lnTo>
                    <a:pt x="4412656" y="272413"/>
                  </a:lnTo>
                  <a:lnTo>
                    <a:pt x="4376475" y="260031"/>
                  </a:lnTo>
                  <a:lnTo>
                    <a:pt x="4383140" y="276541"/>
                  </a:lnTo>
                  <a:lnTo>
                    <a:pt x="4374570" y="288288"/>
                  </a:lnTo>
                  <a:lnTo>
                    <a:pt x="4402182" y="287336"/>
                  </a:lnTo>
                  <a:lnTo>
                    <a:pt x="4435189" y="298131"/>
                  </a:lnTo>
                  <a:lnTo>
                    <a:pt x="4464706" y="321308"/>
                  </a:lnTo>
                  <a:lnTo>
                    <a:pt x="4459945" y="338135"/>
                  </a:lnTo>
                  <a:lnTo>
                    <a:pt x="4498665" y="340040"/>
                  </a:lnTo>
                  <a:lnTo>
                    <a:pt x="4507552" y="363853"/>
                  </a:lnTo>
                  <a:lnTo>
                    <a:pt x="4491048" y="379728"/>
                  </a:lnTo>
                  <a:lnTo>
                    <a:pt x="4511043" y="395920"/>
                  </a:lnTo>
                  <a:lnTo>
                    <a:pt x="4513582" y="424178"/>
                  </a:lnTo>
                  <a:lnTo>
                    <a:pt x="4502474" y="461325"/>
                  </a:lnTo>
                  <a:lnTo>
                    <a:pt x="4444711" y="494345"/>
                  </a:lnTo>
                  <a:lnTo>
                    <a:pt x="4432650" y="482915"/>
                  </a:lnTo>
                  <a:lnTo>
                    <a:pt x="4441220" y="501648"/>
                  </a:lnTo>
                  <a:lnTo>
                    <a:pt x="4435824" y="513078"/>
                  </a:lnTo>
                  <a:lnTo>
                    <a:pt x="4445346" y="501330"/>
                  </a:lnTo>
                  <a:lnTo>
                    <a:pt x="4506917" y="470533"/>
                  </a:lnTo>
                  <a:lnTo>
                    <a:pt x="4524373" y="436560"/>
                  </a:lnTo>
                  <a:lnTo>
                    <a:pt x="4529133" y="400683"/>
                  </a:lnTo>
                  <a:lnTo>
                    <a:pt x="4549445" y="412113"/>
                  </a:lnTo>
                  <a:lnTo>
                    <a:pt x="4552302" y="390205"/>
                  </a:lnTo>
                  <a:lnTo>
                    <a:pt x="4541511" y="379410"/>
                  </a:lnTo>
                  <a:lnTo>
                    <a:pt x="4532942" y="380680"/>
                  </a:lnTo>
                  <a:lnTo>
                    <a:pt x="4534211" y="355598"/>
                  </a:lnTo>
                  <a:lnTo>
                    <a:pt x="4555476" y="379410"/>
                  </a:lnTo>
                  <a:lnTo>
                    <a:pt x="4577692" y="375918"/>
                  </a:lnTo>
                  <a:lnTo>
                    <a:pt x="4584992" y="388618"/>
                  </a:lnTo>
                  <a:cubicBezTo>
                    <a:pt x="4586215" y="390732"/>
                    <a:pt x="4580951" y="388976"/>
                    <a:pt x="4585033" y="388603"/>
                  </a:cubicBezTo>
                  <a:lnTo>
                    <a:pt x="4609485" y="386381"/>
                  </a:lnTo>
                  <a:lnTo>
                    <a:pt x="4641240" y="393364"/>
                  </a:lnTo>
                  <a:lnTo>
                    <a:pt x="4647591" y="411458"/>
                  </a:lnTo>
                  <a:lnTo>
                    <a:pt x="4631078" y="429235"/>
                  </a:lnTo>
                  <a:lnTo>
                    <a:pt x="4635207" y="434631"/>
                  </a:lnTo>
                  <a:lnTo>
                    <a:pt x="4660611" y="409871"/>
                  </a:lnTo>
                  <a:lnTo>
                    <a:pt x="4681570" y="407649"/>
                  </a:lnTo>
                  <a:lnTo>
                    <a:pt x="4669820" y="397173"/>
                  </a:lnTo>
                  <a:lnTo>
                    <a:pt x="4676171" y="367969"/>
                  </a:lnTo>
                  <a:lnTo>
                    <a:pt x="4692049" y="374000"/>
                  </a:lnTo>
                  <a:lnTo>
                    <a:pt x="4702211" y="354002"/>
                  </a:lnTo>
                  <a:lnTo>
                    <a:pt x="4694907" y="338130"/>
                  </a:lnTo>
                  <a:lnTo>
                    <a:pt x="4696495" y="325432"/>
                  </a:lnTo>
                  <a:lnTo>
                    <a:pt x="4741270" y="344161"/>
                  </a:lnTo>
                  <a:lnTo>
                    <a:pt x="4764769" y="374318"/>
                  </a:lnTo>
                  <a:lnTo>
                    <a:pt x="4780646" y="374318"/>
                  </a:lnTo>
                  <a:lnTo>
                    <a:pt x="4789220" y="387968"/>
                  </a:lnTo>
                  <a:lnTo>
                    <a:pt x="4804145" y="387650"/>
                  </a:lnTo>
                  <a:lnTo>
                    <a:pt x="4778106" y="430187"/>
                  </a:lnTo>
                  <a:lnTo>
                    <a:pt x="4739999" y="424156"/>
                  </a:lnTo>
                  <a:lnTo>
                    <a:pt x="4711102" y="399078"/>
                  </a:lnTo>
                  <a:lnTo>
                    <a:pt x="4693319" y="422251"/>
                  </a:lnTo>
                  <a:lnTo>
                    <a:pt x="4699670" y="444472"/>
                  </a:lnTo>
                  <a:lnTo>
                    <a:pt x="4717771" y="429870"/>
                  </a:lnTo>
                  <a:lnTo>
                    <a:pt x="4725392" y="440028"/>
                  </a:lnTo>
                  <a:lnTo>
                    <a:pt x="4739047" y="444155"/>
                  </a:lnTo>
                  <a:lnTo>
                    <a:pt x="4718088" y="463201"/>
                  </a:lnTo>
                  <a:lnTo>
                    <a:pt x="4727615" y="474629"/>
                  </a:lnTo>
                  <a:lnTo>
                    <a:pt x="4751749" y="458757"/>
                  </a:lnTo>
                  <a:lnTo>
                    <a:pt x="4799700" y="462566"/>
                  </a:lnTo>
                  <a:lnTo>
                    <a:pt x="4782869" y="493358"/>
                  </a:lnTo>
                  <a:lnTo>
                    <a:pt x="4787315" y="502564"/>
                  </a:lnTo>
                  <a:lnTo>
                    <a:pt x="4815577" y="474946"/>
                  </a:lnTo>
                  <a:lnTo>
                    <a:pt x="4817800" y="502564"/>
                  </a:lnTo>
                  <a:lnTo>
                    <a:pt x="4839076" y="525420"/>
                  </a:lnTo>
                  <a:lnTo>
                    <a:pt x="4829867" y="551767"/>
                  </a:lnTo>
                  <a:lnTo>
                    <a:pt x="4808591" y="559386"/>
                  </a:lnTo>
                  <a:lnTo>
                    <a:pt x="4796207" y="572401"/>
                  </a:lnTo>
                  <a:lnTo>
                    <a:pt x="4795571" y="616525"/>
                  </a:lnTo>
                  <a:lnTo>
                    <a:pt x="4770485" y="639698"/>
                  </a:lnTo>
                  <a:lnTo>
                    <a:pt x="4779059" y="656523"/>
                  </a:lnTo>
                  <a:lnTo>
                    <a:pt x="4802240" y="643825"/>
                  </a:lnTo>
                  <a:lnTo>
                    <a:pt x="4812402" y="577162"/>
                  </a:lnTo>
                  <a:lnTo>
                    <a:pt x="4848920" y="563512"/>
                  </a:lnTo>
                  <a:lnTo>
                    <a:pt x="4858130" y="516849"/>
                  </a:lnTo>
                  <a:lnTo>
                    <a:pt x="4876230" y="514627"/>
                  </a:lnTo>
                  <a:lnTo>
                    <a:pt x="4887662" y="506056"/>
                  </a:lnTo>
                  <a:lnTo>
                    <a:pt x="4939741" y="519071"/>
                  </a:lnTo>
                  <a:lnTo>
                    <a:pt x="4983246" y="527324"/>
                  </a:lnTo>
                  <a:lnTo>
                    <a:pt x="4993090" y="547005"/>
                  </a:lnTo>
                  <a:lnTo>
                    <a:pt x="5003252" y="537482"/>
                  </a:lnTo>
                  <a:lnTo>
                    <a:pt x="5007697" y="519706"/>
                  </a:lnTo>
                  <a:lnTo>
                    <a:pt x="5044851" y="530816"/>
                  </a:lnTo>
                  <a:lnTo>
                    <a:pt x="5063904" y="545418"/>
                  </a:lnTo>
                  <a:lnTo>
                    <a:pt x="5070256" y="536847"/>
                  </a:lnTo>
                  <a:lnTo>
                    <a:pt x="5077559" y="557164"/>
                  </a:lnTo>
                  <a:lnTo>
                    <a:pt x="5105186" y="555576"/>
                  </a:lnTo>
                  <a:lnTo>
                    <a:pt x="5125510" y="567957"/>
                  </a:lnTo>
                  <a:lnTo>
                    <a:pt x="5144563" y="587955"/>
                  </a:lnTo>
                  <a:lnTo>
                    <a:pt x="5164569" y="596209"/>
                  </a:lnTo>
                  <a:lnTo>
                    <a:pt x="5181082" y="617160"/>
                  </a:lnTo>
                  <a:lnTo>
                    <a:pt x="5206486" y="626366"/>
                  </a:lnTo>
                  <a:lnTo>
                    <a:pt x="5212837" y="641285"/>
                  </a:lnTo>
                  <a:lnTo>
                    <a:pt x="5241417" y="661602"/>
                  </a:lnTo>
                  <a:lnTo>
                    <a:pt x="5311279" y="734930"/>
                  </a:lnTo>
                  <a:lnTo>
                    <a:pt x="5318583" y="756199"/>
                  </a:lnTo>
                  <a:lnTo>
                    <a:pt x="5332555" y="761278"/>
                  </a:lnTo>
                  <a:lnTo>
                    <a:pt x="5346210" y="775880"/>
                  </a:lnTo>
                  <a:lnTo>
                    <a:pt x="5352561" y="771436"/>
                  </a:lnTo>
                  <a:lnTo>
                    <a:pt x="5337636" y="755881"/>
                  </a:lnTo>
                  <a:lnTo>
                    <a:pt x="5337636" y="740009"/>
                  </a:lnTo>
                  <a:lnTo>
                    <a:pt x="5366533" y="765087"/>
                  </a:lnTo>
                  <a:lnTo>
                    <a:pt x="5366533" y="776832"/>
                  </a:lnTo>
                  <a:lnTo>
                    <a:pt x="5379553" y="795561"/>
                  </a:lnTo>
                  <a:lnTo>
                    <a:pt x="5431632" y="816195"/>
                  </a:lnTo>
                  <a:lnTo>
                    <a:pt x="5448462" y="830797"/>
                  </a:lnTo>
                  <a:lnTo>
                    <a:pt x="5444969" y="806354"/>
                  </a:lnTo>
                  <a:lnTo>
                    <a:pt x="5491014" y="852383"/>
                  </a:lnTo>
                  <a:lnTo>
                    <a:pt x="5494190" y="864129"/>
                  </a:lnTo>
                  <a:lnTo>
                    <a:pt x="5506257" y="873334"/>
                  </a:lnTo>
                  <a:lnTo>
                    <a:pt x="5503081" y="891429"/>
                  </a:lnTo>
                  <a:lnTo>
                    <a:pt x="5514513" y="906031"/>
                  </a:lnTo>
                  <a:lnTo>
                    <a:pt x="5526263" y="892381"/>
                  </a:lnTo>
                  <a:lnTo>
                    <a:pt x="5547539" y="910158"/>
                  </a:lnTo>
                  <a:lnTo>
                    <a:pt x="5572943" y="919363"/>
                  </a:lnTo>
                  <a:lnTo>
                    <a:pt x="5563734" y="963488"/>
                  </a:lnTo>
                  <a:lnTo>
                    <a:pt x="5578977" y="981264"/>
                  </a:lnTo>
                  <a:lnTo>
                    <a:pt x="5575166" y="1032056"/>
                  </a:lnTo>
                  <a:lnTo>
                    <a:pt x="5580565" y="1047610"/>
                  </a:lnTo>
                  <a:lnTo>
                    <a:pt x="5598348" y="1037135"/>
                  </a:lnTo>
                  <a:lnTo>
                    <a:pt x="5602158" y="1068561"/>
                  </a:lnTo>
                  <a:lnTo>
                    <a:pt x="5560241" y="1152366"/>
                  </a:lnTo>
                  <a:lnTo>
                    <a:pt x="5498636" y="1245376"/>
                  </a:lnTo>
                  <a:lnTo>
                    <a:pt x="5427186" y="1279660"/>
                  </a:lnTo>
                  <a:lnTo>
                    <a:pt x="5357642" y="1305690"/>
                  </a:lnTo>
                  <a:lnTo>
                    <a:pt x="5268727" y="1295849"/>
                  </a:lnTo>
                  <a:lnTo>
                    <a:pt x="5197277" y="1259661"/>
                  </a:lnTo>
                  <a:lnTo>
                    <a:pt x="5135037" y="1254900"/>
                  </a:lnTo>
                  <a:lnTo>
                    <a:pt x="5093119" y="1236488"/>
                  </a:lnTo>
                  <a:lnTo>
                    <a:pt x="5080735" y="1242837"/>
                  </a:lnTo>
                  <a:lnTo>
                    <a:pt x="5045804" y="1221886"/>
                  </a:lnTo>
                  <a:lnTo>
                    <a:pt x="5036277" y="1231409"/>
                  </a:lnTo>
                  <a:lnTo>
                    <a:pt x="5026433" y="1206331"/>
                  </a:lnTo>
                  <a:lnTo>
                    <a:pt x="5001346" y="1207918"/>
                  </a:lnTo>
                  <a:lnTo>
                    <a:pt x="4972131" y="1180618"/>
                  </a:lnTo>
                  <a:lnTo>
                    <a:pt x="4954666" y="1206966"/>
                  </a:lnTo>
                  <a:lnTo>
                    <a:pt x="4930214" y="1185063"/>
                  </a:lnTo>
                  <a:lnTo>
                    <a:pt x="4939423" y="1161889"/>
                  </a:lnTo>
                  <a:lnTo>
                    <a:pt x="4920053" y="1156810"/>
                  </a:lnTo>
                  <a:lnTo>
                    <a:pt x="4915924" y="1144113"/>
                  </a:lnTo>
                  <a:lnTo>
                    <a:pt x="4900047" y="1147604"/>
                  </a:lnTo>
                  <a:lnTo>
                    <a:pt x="4886074" y="1166651"/>
                  </a:lnTo>
                  <a:lnTo>
                    <a:pt x="4856542" y="1143795"/>
                  </a:lnTo>
                  <a:lnTo>
                    <a:pt x="4852414" y="1151096"/>
                  </a:lnTo>
                  <a:lnTo>
                    <a:pt x="4820341" y="1139986"/>
                  </a:lnTo>
                  <a:lnTo>
                    <a:pt x="4815260" y="1127288"/>
                  </a:lnTo>
                  <a:lnTo>
                    <a:pt x="4794936" y="1123161"/>
                  </a:lnTo>
                  <a:lnTo>
                    <a:pt x="4782869" y="1074910"/>
                  </a:lnTo>
                  <a:lnTo>
                    <a:pt x="4758418" y="1057134"/>
                  </a:lnTo>
                  <a:lnTo>
                    <a:pt x="4710785" y="1055229"/>
                  </a:lnTo>
                  <a:lnTo>
                    <a:pt x="4706339" y="1060626"/>
                  </a:lnTo>
                  <a:lnTo>
                    <a:pt x="4718088" y="1066022"/>
                  </a:lnTo>
                  <a:lnTo>
                    <a:pt x="4736506" y="1087926"/>
                  </a:lnTo>
                  <a:lnTo>
                    <a:pt x="4752067" y="1083799"/>
                  </a:lnTo>
                  <a:lnTo>
                    <a:pt x="4746033" y="1108877"/>
                  </a:lnTo>
                  <a:lnTo>
                    <a:pt x="4759053" y="1138081"/>
                  </a:lnTo>
                  <a:lnTo>
                    <a:pt x="4770802" y="1142526"/>
                  </a:lnTo>
                  <a:lnTo>
                    <a:pt x="4787950" y="1166334"/>
                  </a:lnTo>
                  <a:lnTo>
                    <a:pt x="4812402" y="1176809"/>
                  </a:lnTo>
                  <a:lnTo>
                    <a:pt x="4798747" y="1188237"/>
                  </a:lnTo>
                  <a:cubicBezTo>
                    <a:pt x="4799170" y="1193634"/>
                    <a:pt x="4799594" y="1199030"/>
                    <a:pt x="4800017" y="1204427"/>
                  </a:cubicBezTo>
                  <a:lnTo>
                    <a:pt x="4820976" y="1203157"/>
                  </a:lnTo>
                  <a:lnTo>
                    <a:pt x="4861305" y="1231092"/>
                  </a:lnTo>
                  <a:lnTo>
                    <a:pt x="4857494" y="1245059"/>
                  </a:lnTo>
                  <a:lnTo>
                    <a:pt x="4829867" y="1250138"/>
                  </a:lnTo>
                  <a:lnTo>
                    <a:pt x="4842569" y="1262836"/>
                  </a:lnTo>
                  <a:lnTo>
                    <a:pt x="4866068" y="1259344"/>
                  </a:lnTo>
                  <a:lnTo>
                    <a:pt x="4900047" y="1267597"/>
                  </a:lnTo>
                  <a:lnTo>
                    <a:pt x="4911796" y="1281247"/>
                  </a:lnTo>
                  <a:lnTo>
                    <a:pt x="4907668" y="1299976"/>
                  </a:lnTo>
                  <a:lnTo>
                    <a:pt x="4925769" y="1296802"/>
                  </a:lnTo>
                  <a:lnTo>
                    <a:pt x="4955619" y="1312356"/>
                  </a:lnTo>
                  <a:lnTo>
                    <a:pt x="4965145" y="1341878"/>
                  </a:lnTo>
                  <a:lnTo>
                    <a:pt x="4974989" y="1352354"/>
                  </a:lnTo>
                  <a:lnTo>
                    <a:pt x="4953078" y="1385050"/>
                  </a:lnTo>
                  <a:lnTo>
                    <a:pt x="4964828" y="1413620"/>
                  </a:lnTo>
                  <a:lnTo>
                    <a:pt x="4955301" y="1422191"/>
                  </a:lnTo>
                  <a:lnTo>
                    <a:pt x="4953396" y="1459966"/>
                  </a:lnTo>
                  <a:lnTo>
                    <a:pt x="4928309" y="1458061"/>
                  </a:lnTo>
                  <a:lnTo>
                    <a:pt x="4919735" y="1476155"/>
                  </a:lnTo>
                  <a:lnTo>
                    <a:pt x="4937836" y="1485361"/>
                  </a:lnTo>
                  <a:cubicBezTo>
                    <a:pt x="4937942" y="1490652"/>
                    <a:pt x="4938047" y="1495942"/>
                    <a:pt x="4938153" y="1501233"/>
                  </a:cubicBezTo>
                  <a:lnTo>
                    <a:pt x="4949903" y="1508534"/>
                  </a:lnTo>
                  <a:lnTo>
                    <a:pt x="4966415" y="1581863"/>
                  </a:lnTo>
                  <a:lnTo>
                    <a:pt x="4984198" y="1575514"/>
                  </a:lnTo>
                  <a:lnTo>
                    <a:pt x="4987692" y="1601862"/>
                  </a:lnTo>
                  <a:lnTo>
                    <a:pt x="4976260" y="1619956"/>
                  </a:lnTo>
                  <a:lnTo>
                    <a:pt x="4996583" y="1643764"/>
                  </a:lnTo>
                  <a:lnTo>
                    <a:pt x="4983881" y="1654557"/>
                  </a:lnTo>
                  <a:lnTo>
                    <a:pt x="4949267" y="1672968"/>
                  </a:lnTo>
                  <a:lnTo>
                    <a:pt x="4924498" y="1736139"/>
                  </a:lnTo>
                  <a:lnTo>
                    <a:pt x="4927991" y="1790104"/>
                  </a:lnTo>
                  <a:lnTo>
                    <a:pt x="4928309" y="1829785"/>
                  </a:lnTo>
                  <a:lnTo>
                    <a:pt x="4920053" y="1845973"/>
                  </a:lnTo>
                  <a:lnTo>
                    <a:pt x="4939423" y="1862481"/>
                  </a:lnTo>
                  <a:cubicBezTo>
                    <a:pt x="4939317" y="1855921"/>
                    <a:pt x="4939212" y="1849360"/>
                    <a:pt x="4939106" y="1842800"/>
                  </a:cubicBezTo>
                  <a:lnTo>
                    <a:pt x="4946410" y="1838354"/>
                  </a:lnTo>
                  <a:lnTo>
                    <a:pt x="4965145" y="1902478"/>
                  </a:lnTo>
                  <a:lnTo>
                    <a:pt x="4980070" y="1903113"/>
                  </a:lnTo>
                  <a:lnTo>
                    <a:pt x="4985786" y="1955808"/>
                  </a:lnTo>
                  <a:lnTo>
                    <a:pt x="4994043" y="1967553"/>
                  </a:lnTo>
                  <a:lnTo>
                    <a:pt x="4985151" y="1984060"/>
                  </a:lnTo>
                  <a:lnTo>
                    <a:pt x="4988009" y="1998028"/>
                  </a:lnTo>
                  <a:lnTo>
                    <a:pt x="4976895" y="1987870"/>
                  </a:lnTo>
                  <a:lnTo>
                    <a:pt x="4965780" y="1999297"/>
                  </a:lnTo>
                  <a:lnTo>
                    <a:pt x="4957206" y="1998028"/>
                  </a:lnTo>
                  <a:lnTo>
                    <a:pt x="4946727" y="1994853"/>
                  </a:lnTo>
                  <a:lnTo>
                    <a:pt x="4939423" y="2005011"/>
                  </a:lnTo>
                  <a:lnTo>
                    <a:pt x="4955936" y="2009455"/>
                  </a:lnTo>
                  <a:lnTo>
                    <a:pt x="4958477" y="2033898"/>
                  </a:lnTo>
                  <a:lnTo>
                    <a:pt x="4972131" y="2042785"/>
                  </a:lnTo>
                  <a:lnTo>
                    <a:pt x="4983881" y="2034851"/>
                  </a:lnTo>
                  <a:lnTo>
                    <a:pt x="4997218" y="2049452"/>
                  </a:lnTo>
                  <a:lnTo>
                    <a:pt x="5015319" y="2044054"/>
                  </a:lnTo>
                  <a:lnTo>
                    <a:pt x="5030244" y="2048499"/>
                  </a:lnTo>
                  <a:lnTo>
                    <a:pt x="5025798" y="2064052"/>
                  </a:lnTo>
                  <a:lnTo>
                    <a:pt x="5043581" y="2102463"/>
                  </a:lnTo>
                  <a:lnTo>
                    <a:pt x="5045169" y="2118018"/>
                  </a:lnTo>
                  <a:lnTo>
                    <a:pt x="5040405" y="2132937"/>
                  </a:lnTo>
                  <a:lnTo>
                    <a:pt x="5028974" y="2133890"/>
                  </a:lnTo>
                  <a:lnTo>
                    <a:pt x="5026751" y="2141191"/>
                  </a:lnTo>
                  <a:lnTo>
                    <a:pt x="5018177" y="2138652"/>
                  </a:lnTo>
                  <a:lnTo>
                    <a:pt x="5012143" y="2125955"/>
                  </a:lnTo>
                  <a:lnTo>
                    <a:pt x="5004204" y="2117065"/>
                  </a:lnTo>
                  <a:lnTo>
                    <a:pt x="4996583" y="2118018"/>
                  </a:lnTo>
                  <a:lnTo>
                    <a:pt x="4998488" y="2132937"/>
                  </a:lnTo>
                  <a:lnTo>
                    <a:pt x="5006427" y="2136113"/>
                  </a:lnTo>
                  <a:lnTo>
                    <a:pt x="5004204" y="2151032"/>
                  </a:lnTo>
                  <a:lnTo>
                    <a:pt x="5001981" y="2160238"/>
                  </a:lnTo>
                  <a:lnTo>
                    <a:pt x="5005792" y="2170080"/>
                  </a:lnTo>
                  <a:lnTo>
                    <a:pt x="4995313" y="2165635"/>
                  </a:lnTo>
                  <a:lnTo>
                    <a:pt x="4988009" y="2158969"/>
                  </a:lnTo>
                  <a:lnTo>
                    <a:pt x="4981976" y="2138652"/>
                  </a:lnTo>
                  <a:lnTo>
                    <a:pt x="4976260" y="2125002"/>
                  </a:lnTo>
                  <a:lnTo>
                    <a:pt x="4967051" y="2115479"/>
                  </a:lnTo>
                  <a:cubicBezTo>
                    <a:pt x="4967263" y="2108389"/>
                    <a:pt x="4967474" y="2101299"/>
                    <a:pt x="4967686" y="2094209"/>
                  </a:cubicBezTo>
                  <a:lnTo>
                    <a:pt x="4958477" y="2072941"/>
                  </a:lnTo>
                  <a:lnTo>
                    <a:pt x="4947362" y="2050720"/>
                  </a:lnTo>
                  <a:lnTo>
                    <a:pt x="4944822" y="2070402"/>
                  </a:lnTo>
                  <a:lnTo>
                    <a:pt x="4943552" y="2082147"/>
                  </a:lnTo>
                  <a:lnTo>
                    <a:pt x="4965145" y="2104685"/>
                  </a:lnTo>
                  <a:lnTo>
                    <a:pt x="4967051" y="2115479"/>
                  </a:lnTo>
                  <a:cubicBezTo>
                    <a:pt x="4967263" y="2121087"/>
                    <a:pt x="4967474" y="2126695"/>
                    <a:pt x="4967686" y="2132303"/>
                  </a:cubicBezTo>
                  <a:lnTo>
                    <a:pt x="4957206" y="2125637"/>
                  </a:lnTo>
                  <a:lnTo>
                    <a:pt x="4952443" y="2108495"/>
                  </a:lnTo>
                  <a:lnTo>
                    <a:pt x="4940058" y="2096748"/>
                  </a:lnTo>
                  <a:lnTo>
                    <a:pt x="4937518" y="2110399"/>
                  </a:lnTo>
                  <a:lnTo>
                    <a:pt x="4956889" y="2131033"/>
                  </a:lnTo>
                  <a:lnTo>
                    <a:pt x="4965145" y="2146905"/>
                  </a:lnTo>
                  <a:lnTo>
                    <a:pt x="4949267" y="2143413"/>
                  </a:lnTo>
                  <a:lnTo>
                    <a:pt x="4949903" y="2154842"/>
                  </a:lnTo>
                  <a:lnTo>
                    <a:pt x="4963240" y="2169127"/>
                  </a:lnTo>
                  <a:lnTo>
                    <a:pt x="4973402" y="2196745"/>
                  </a:lnTo>
                  <a:lnTo>
                    <a:pt x="4967051" y="2196428"/>
                  </a:lnTo>
                  <a:lnTo>
                    <a:pt x="4953396" y="2182460"/>
                  </a:lnTo>
                  <a:lnTo>
                    <a:pt x="4945457" y="2181190"/>
                  </a:lnTo>
                  <a:lnTo>
                    <a:pt x="4938153" y="2167222"/>
                  </a:lnTo>
                  <a:lnTo>
                    <a:pt x="4928626" y="2161826"/>
                  </a:lnTo>
                  <a:cubicBezTo>
                    <a:pt x="4928203" y="2168175"/>
                    <a:pt x="4927779" y="2174523"/>
                    <a:pt x="4927356" y="2180872"/>
                  </a:cubicBezTo>
                  <a:lnTo>
                    <a:pt x="4943869" y="2184364"/>
                  </a:lnTo>
                  <a:lnTo>
                    <a:pt x="4950855" y="2196110"/>
                  </a:lnTo>
                  <a:lnTo>
                    <a:pt x="4953713" y="2212935"/>
                  </a:lnTo>
                  <a:lnTo>
                    <a:pt x="4942599" y="2203094"/>
                  </a:lnTo>
                  <a:lnTo>
                    <a:pt x="4937836" y="2210394"/>
                  </a:lnTo>
                  <a:lnTo>
                    <a:pt x="4943234" y="2216745"/>
                  </a:lnTo>
                  <a:lnTo>
                    <a:pt x="4929262" y="2217696"/>
                  </a:lnTo>
                  <a:lnTo>
                    <a:pt x="4928944" y="2225950"/>
                  </a:lnTo>
                  <a:lnTo>
                    <a:pt x="4964510" y="2254202"/>
                  </a:lnTo>
                  <a:lnTo>
                    <a:pt x="5023893" y="2285313"/>
                  </a:lnTo>
                  <a:lnTo>
                    <a:pt x="5039770" y="2294200"/>
                  </a:lnTo>
                  <a:lnTo>
                    <a:pt x="5049297" y="2332612"/>
                  </a:lnTo>
                  <a:lnTo>
                    <a:pt x="5048979" y="2345945"/>
                  </a:lnTo>
                  <a:lnTo>
                    <a:pt x="5039770" y="2368801"/>
                  </a:lnTo>
                  <a:lnTo>
                    <a:pt x="5044851" y="2386896"/>
                  </a:lnTo>
                  <a:lnTo>
                    <a:pt x="5065492" y="2398325"/>
                  </a:lnTo>
                  <a:lnTo>
                    <a:pt x="5096612" y="2379912"/>
                  </a:lnTo>
                  <a:lnTo>
                    <a:pt x="5105822" y="2353882"/>
                  </a:lnTo>
                  <a:lnTo>
                    <a:pt x="5123922" y="2344994"/>
                  </a:lnTo>
                  <a:lnTo>
                    <a:pt x="5134719" y="2303725"/>
                  </a:lnTo>
                  <a:lnTo>
                    <a:pt x="5125510" y="2289122"/>
                  </a:lnTo>
                  <a:lnTo>
                    <a:pt x="5135037" y="2287218"/>
                  </a:lnTo>
                  <a:lnTo>
                    <a:pt x="5136307" y="2275472"/>
                  </a:lnTo>
                  <a:lnTo>
                    <a:pt x="5108362" y="2253568"/>
                  </a:lnTo>
                  <a:lnTo>
                    <a:pt x="5102011" y="2215792"/>
                  </a:lnTo>
                  <a:lnTo>
                    <a:pt x="5089626" y="2202777"/>
                  </a:lnTo>
                  <a:lnTo>
                    <a:pt x="5053743" y="2169127"/>
                  </a:lnTo>
                  <a:lnTo>
                    <a:pt x="5050885" y="2151985"/>
                  </a:lnTo>
                  <a:lnTo>
                    <a:pt x="5054378" y="2136430"/>
                  </a:lnTo>
                  <a:lnTo>
                    <a:pt x="5063269" y="2119922"/>
                  </a:lnTo>
                  <a:cubicBezTo>
                    <a:pt x="5062952" y="2116007"/>
                    <a:pt x="5062634" y="2112092"/>
                    <a:pt x="5062317" y="2108177"/>
                  </a:cubicBezTo>
                  <a:lnTo>
                    <a:pt x="5053108" y="2100558"/>
                  </a:lnTo>
                  <a:lnTo>
                    <a:pt x="5054378" y="2089131"/>
                  </a:lnTo>
                  <a:lnTo>
                    <a:pt x="5061046" y="2078655"/>
                  </a:lnTo>
                  <a:lnTo>
                    <a:pt x="5058506" y="2054530"/>
                  </a:lnTo>
                  <a:lnTo>
                    <a:pt x="5041993" y="2037070"/>
                  </a:lnTo>
                  <a:lnTo>
                    <a:pt x="5029291" y="2038023"/>
                  </a:lnTo>
                  <a:lnTo>
                    <a:pt x="5023575" y="2023105"/>
                  </a:lnTo>
                  <a:lnTo>
                    <a:pt x="5007697" y="2018344"/>
                  </a:lnTo>
                  <a:lnTo>
                    <a:pt x="4999123" y="2020248"/>
                  </a:lnTo>
                  <a:lnTo>
                    <a:pt x="4983246" y="2015487"/>
                  </a:lnTo>
                  <a:cubicBezTo>
                    <a:pt x="4983034" y="2013053"/>
                    <a:pt x="4982823" y="2010620"/>
                    <a:pt x="4982611" y="2008186"/>
                  </a:cubicBezTo>
                  <a:lnTo>
                    <a:pt x="4988009" y="1998028"/>
                  </a:lnTo>
                  <a:lnTo>
                    <a:pt x="5000076" y="1981203"/>
                  </a:lnTo>
                  <a:lnTo>
                    <a:pt x="4994043" y="1967553"/>
                  </a:lnTo>
                  <a:lnTo>
                    <a:pt x="5002617" y="1951682"/>
                  </a:lnTo>
                  <a:lnTo>
                    <a:pt x="4999123" y="1929461"/>
                  </a:lnTo>
                  <a:lnTo>
                    <a:pt x="4995630" y="1894542"/>
                  </a:lnTo>
                  <a:lnTo>
                    <a:pt x="5009285" y="1902161"/>
                  </a:lnTo>
                  <a:lnTo>
                    <a:pt x="5047709" y="1893273"/>
                  </a:lnTo>
                  <a:lnTo>
                    <a:pt x="5039135" y="1881527"/>
                  </a:lnTo>
                  <a:lnTo>
                    <a:pt x="5005157" y="1876766"/>
                  </a:lnTo>
                  <a:lnTo>
                    <a:pt x="5002617" y="1850418"/>
                  </a:lnTo>
                  <a:lnTo>
                    <a:pt x="4992137" y="1848195"/>
                  </a:lnTo>
                  <a:lnTo>
                    <a:pt x="4983563" y="1833911"/>
                  </a:lnTo>
                  <a:lnTo>
                    <a:pt x="4946092" y="1793913"/>
                  </a:lnTo>
                  <a:lnTo>
                    <a:pt x="4935295" y="1787882"/>
                  </a:lnTo>
                  <a:lnTo>
                    <a:pt x="4931167" y="1776771"/>
                  </a:lnTo>
                  <a:lnTo>
                    <a:pt x="4927674" y="1736774"/>
                  </a:lnTo>
                  <a:lnTo>
                    <a:pt x="4952125" y="1676460"/>
                  </a:lnTo>
                  <a:lnTo>
                    <a:pt x="4991820" y="1677730"/>
                  </a:lnTo>
                  <a:lnTo>
                    <a:pt x="4996901" y="1692332"/>
                  </a:lnTo>
                  <a:lnTo>
                    <a:pt x="5009603" y="1701855"/>
                  </a:lnTo>
                  <a:lnTo>
                    <a:pt x="5029926" y="1718680"/>
                  </a:lnTo>
                  <a:lnTo>
                    <a:pt x="5046757" y="1713283"/>
                  </a:lnTo>
                  <a:lnTo>
                    <a:pt x="5056283" y="1697411"/>
                  </a:lnTo>
                  <a:lnTo>
                    <a:pt x="5071208" y="1709791"/>
                  </a:lnTo>
                  <a:lnTo>
                    <a:pt x="5083910" y="1736774"/>
                  </a:lnTo>
                  <a:lnTo>
                    <a:pt x="5105504" y="1744075"/>
                  </a:lnTo>
                  <a:lnTo>
                    <a:pt x="5111855" y="1778041"/>
                  </a:lnTo>
                  <a:lnTo>
                    <a:pt x="5136307" y="1784072"/>
                  </a:lnTo>
                  <a:lnTo>
                    <a:pt x="5148056" y="1794230"/>
                  </a:lnTo>
                  <a:lnTo>
                    <a:pt x="5180129" y="1806611"/>
                  </a:lnTo>
                  <a:lnTo>
                    <a:pt x="5208709" y="1806293"/>
                  </a:lnTo>
                  <a:lnTo>
                    <a:pt x="5222364" y="1819944"/>
                  </a:lnTo>
                  <a:lnTo>
                    <a:pt x="5236019" y="1815817"/>
                  </a:lnTo>
                  <a:lnTo>
                    <a:pt x="5246815" y="1797723"/>
                  </a:lnTo>
                  <a:lnTo>
                    <a:pt x="5282381" y="1793278"/>
                  </a:lnTo>
                  <a:lnTo>
                    <a:pt x="5296671" y="1809785"/>
                  </a:lnTo>
                  <a:lnTo>
                    <a:pt x="5313184" y="1798040"/>
                  </a:lnTo>
                  <a:lnTo>
                    <a:pt x="5292226" y="1784707"/>
                  </a:lnTo>
                  <a:lnTo>
                    <a:pt x="5274760" y="1738361"/>
                  </a:lnTo>
                  <a:lnTo>
                    <a:pt x="5283969" y="1720267"/>
                  </a:lnTo>
                  <a:lnTo>
                    <a:pt x="5266821" y="1700585"/>
                  </a:lnTo>
                  <a:lnTo>
                    <a:pt x="5264598" y="1678682"/>
                  </a:lnTo>
                  <a:lnTo>
                    <a:pt x="5249038" y="1678682"/>
                  </a:lnTo>
                  <a:lnTo>
                    <a:pt x="5216013" y="1694871"/>
                  </a:lnTo>
                  <a:lnTo>
                    <a:pt x="5195689" y="1687253"/>
                  </a:lnTo>
                  <a:lnTo>
                    <a:pt x="5162346" y="1627892"/>
                  </a:lnTo>
                  <a:lnTo>
                    <a:pt x="5139482" y="1617734"/>
                  </a:lnTo>
                  <a:lnTo>
                    <a:pt x="5136307" y="1584085"/>
                  </a:lnTo>
                  <a:lnTo>
                    <a:pt x="5167745" y="1561229"/>
                  </a:lnTo>
                  <a:lnTo>
                    <a:pt x="5170920" y="1527581"/>
                  </a:lnTo>
                  <a:lnTo>
                    <a:pt x="5189021" y="1518057"/>
                  </a:lnTo>
                  <a:lnTo>
                    <a:pt x="5249673" y="1546944"/>
                  </a:lnTo>
                  <a:lnTo>
                    <a:pt x="5252214" y="1563769"/>
                  </a:lnTo>
                  <a:lnTo>
                    <a:pt x="5266821" y="1584402"/>
                  </a:lnTo>
                  <a:lnTo>
                    <a:pt x="5281746" y="1579323"/>
                  </a:lnTo>
                  <a:lnTo>
                    <a:pt x="5310326" y="1590434"/>
                  </a:lnTo>
                  <a:lnTo>
                    <a:pt x="5314772" y="1601227"/>
                  </a:lnTo>
                  <a:lnTo>
                    <a:pt x="5280794" y="1607893"/>
                  </a:lnTo>
                  <a:lnTo>
                    <a:pt x="5286510" y="1619003"/>
                  </a:lnTo>
                  <a:lnTo>
                    <a:pt x="5284287" y="1632971"/>
                  </a:lnTo>
                  <a:lnTo>
                    <a:pt x="5296036" y="1632971"/>
                  </a:lnTo>
                  <a:lnTo>
                    <a:pt x="5308421" y="1613924"/>
                  </a:lnTo>
                  <a:lnTo>
                    <a:pt x="5325251" y="1609163"/>
                  </a:lnTo>
                  <a:lnTo>
                    <a:pt x="5326521" y="1595830"/>
                  </a:lnTo>
                  <a:lnTo>
                    <a:pt x="5336048" y="1605988"/>
                  </a:lnTo>
                  <a:lnTo>
                    <a:pt x="5363675" y="1608845"/>
                  </a:lnTo>
                  <a:lnTo>
                    <a:pt x="5398606" y="1632971"/>
                  </a:lnTo>
                  <a:lnTo>
                    <a:pt x="5415437" y="1632971"/>
                  </a:lnTo>
                  <a:lnTo>
                    <a:pt x="5434807" y="1646303"/>
                  </a:lnTo>
                  <a:lnTo>
                    <a:pt x="5449415" y="1645351"/>
                  </a:lnTo>
                  <a:lnTo>
                    <a:pt x="5457036" y="1630431"/>
                  </a:lnTo>
                  <a:lnTo>
                    <a:pt x="5479265" y="1650112"/>
                  </a:lnTo>
                  <a:lnTo>
                    <a:pt x="5532296" y="1657096"/>
                  </a:lnTo>
                  <a:lnTo>
                    <a:pt x="5561829" y="1686618"/>
                  </a:lnTo>
                  <a:lnTo>
                    <a:pt x="5580247" y="1706299"/>
                  </a:lnTo>
                  <a:lnTo>
                    <a:pt x="5605016" y="1717410"/>
                  </a:lnTo>
                  <a:lnTo>
                    <a:pt x="5625975" y="1744710"/>
                  </a:lnTo>
                  <a:lnTo>
                    <a:pt x="5623117" y="1777089"/>
                  </a:lnTo>
                  <a:lnTo>
                    <a:pt x="5640265" y="1768836"/>
                  </a:lnTo>
                  <a:lnTo>
                    <a:pt x="5644075" y="1753915"/>
                  </a:lnTo>
                  <a:lnTo>
                    <a:pt x="5659000" y="1752963"/>
                  </a:lnTo>
                  <a:cubicBezTo>
                    <a:pt x="5658894" y="1735398"/>
                    <a:pt x="5658789" y="1717833"/>
                    <a:pt x="5658683" y="1700268"/>
                  </a:cubicBezTo>
                  <a:lnTo>
                    <a:pt x="5642805" y="1692967"/>
                  </a:lnTo>
                  <a:lnTo>
                    <a:pt x="5625657" y="1702490"/>
                  </a:lnTo>
                  <a:lnTo>
                    <a:pt x="5612955" y="1698364"/>
                  </a:lnTo>
                  <a:lnTo>
                    <a:pt x="5586598" y="1681856"/>
                  </a:lnTo>
                  <a:lnTo>
                    <a:pt x="5563099" y="1673603"/>
                  </a:lnTo>
                  <a:lnTo>
                    <a:pt x="5536107" y="1639954"/>
                  </a:lnTo>
                  <a:lnTo>
                    <a:pt x="5533884" y="1614877"/>
                  </a:lnTo>
                  <a:lnTo>
                    <a:pt x="5525310" y="1606306"/>
                  </a:lnTo>
                  <a:lnTo>
                    <a:pt x="5520864" y="1587577"/>
                  </a:lnTo>
                  <a:lnTo>
                    <a:pt x="5506892" y="1553928"/>
                  </a:lnTo>
                  <a:lnTo>
                    <a:pt x="5487839" y="1548849"/>
                  </a:lnTo>
                  <a:lnTo>
                    <a:pt x="5479265" y="1536469"/>
                  </a:lnTo>
                  <a:lnTo>
                    <a:pt x="5447510" y="1422825"/>
                  </a:lnTo>
                  <a:lnTo>
                    <a:pt x="5517689" y="1368543"/>
                  </a:lnTo>
                  <a:lnTo>
                    <a:pt x="5523087" y="1350766"/>
                  </a:lnTo>
                  <a:lnTo>
                    <a:pt x="5550397" y="1326958"/>
                  </a:lnTo>
                  <a:lnTo>
                    <a:pt x="5594537" y="1318070"/>
                  </a:lnTo>
                  <a:lnTo>
                    <a:pt x="5668209" y="1243789"/>
                  </a:lnTo>
                  <a:lnTo>
                    <a:pt x="5664081" y="1233314"/>
                  </a:lnTo>
                  <a:lnTo>
                    <a:pt x="5682817" y="1223790"/>
                  </a:lnTo>
                  <a:lnTo>
                    <a:pt x="5685992" y="1203474"/>
                  </a:lnTo>
                  <a:lnTo>
                    <a:pt x="5706633" y="1206649"/>
                  </a:lnTo>
                  <a:lnTo>
                    <a:pt x="5719971" y="1231726"/>
                  </a:lnTo>
                  <a:lnTo>
                    <a:pt x="5752361" y="1223156"/>
                  </a:lnTo>
                  <a:lnTo>
                    <a:pt x="5769827" y="1239662"/>
                  </a:lnTo>
                  <a:lnTo>
                    <a:pt x="5782211" y="1231092"/>
                  </a:lnTo>
                  <a:lnTo>
                    <a:pt x="5791103" y="1248233"/>
                  </a:lnTo>
                  <a:lnTo>
                    <a:pt x="5821906" y="1271724"/>
                  </a:lnTo>
                  <a:lnTo>
                    <a:pt x="5786975" y="1286961"/>
                  </a:lnTo>
                  <a:lnTo>
                    <a:pt x="5791738" y="1317435"/>
                  </a:lnTo>
                  <a:lnTo>
                    <a:pt x="5799994" y="1301563"/>
                  </a:lnTo>
                  <a:lnTo>
                    <a:pt x="5830162" y="1286644"/>
                  </a:lnTo>
                  <a:lnTo>
                    <a:pt x="5851756" y="1302198"/>
                  </a:lnTo>
                  <a:lnTo>
                    <a:pt x="5844452" y="1320292"/>
                  </a:lnTo>
                  <a:lnTo>
                    <a:pt x="5862870" y="1361242"/>
                  </a:lnTo>
                  <a:lnTo>
                    <a:pt x="5894943" y="1415842"/>
                  </a:lnTo>
                  <a:lnTo>
                    <a:pt x="5903517" y="1406319"/>
                  </a:lnTo>
                  <a:lnTo>
                    <a:pt x="5872397" y="1365051"/>
                  </a:lnTo>
                  <a:lnTo>
                    <a:pt x="5876842" y="1291723"/>
                  </a:lnTo>
                  <a:lnTo>
                    <a:pt x="5860965" y="1271406"/>
                  </a:lnTo>
                  <a:lnTo>
                    <a:pt x="5870174" y="1250455"/>
                  </a:lnTo>
                  <a:lnTo>
                    <a:pt x="5882558" y="1205061"/>
                  </a:lnTo>
                  <a:lnTo>
                    <a:pt x="5897166" y="1192364"/>
                  </a:lnTo>
                  <a:lnTo>
                    <a:pt x="5902882" y="1094274"/>
                  </a:lnTo>
                  <a:lnTo>
                    <a:pt x="5870491" y="1042849"/>
                  </a:lnTo>
                  <a:lnTo>
                    <a:pt x="5859059" y="1052689"/>
                  </a:lnTo>
                  <a:lnTo>
                    <a:pt x="5833337" y="1047610"/>
                  </a:lnTo>
                  <a:lnTo>
                    <a:pt x="5835878" y="979042"/>
                  </a:lnTo>
                  <a:lnTo>
                    <a:pt x="5853067" y="949041"/>
                  </a:lnTo>
                  <a:lnTo>
                    <a:pt x="6060620" y="1177406"/>
                  </a:lnTo>
                  <a:cubicBezTo>
                    <a:pt x="6579822" y="1806535"/>
                    <a:pt x="6891715" y="2613092"/>
                    <a:pt x="6891715" y="3492496"/>
                  </a:cubicBezTo>
                  <a:cubicBezTo>
                    <a:pt x="6891715" y="3869384"/>
                    <a:pt x="6834429" y="4232891"/>
                    <a:pt x="6728088" y="4574786"/>
                  </a:cubicBezTo>
                  <a:lnTo>
                    <a:pt x="6699847" y="4651948"/>
                  </a:lnTo>
                  <a:lnTo>
                    <a:pt x="6676768" y="4648009"/>
                  </a:lnTo>
                  <a:lnTo>
                    <a:pt x="6661525" y="4656897"/>
                  </a:lnTo>
                  <a:lnTo>
                    <a:pt x="6642472" y="4667056"/>
                  </a:lnTo>
                  <a:lnTo>
                    <a:pt x="6630405" y="4672135"/>
                  </a:lnTo>
                  <a:lnTo>
                    <a:pt x="6623101" y="4666421"/>
                  </a:lnTo>
                  <a:lnTo>
                    <a:pt x="6612622" y="4665151"/>
                  </a:lnTo>
                  <a:lnTo>
                    <a:pt x="6615162" y="4650548"/>
                  </a:lnTo>
                  <a:lnTo>
                    <a:pt x="6607541" y="4646104"/>
                  </a:lnTo>
                  <a:lnTo>
                    <a:pt x="6593251" y="4644517"/>
                  </a:lnTo>
                  <a:lnTo>
                    <a:pt x="6562448" y="4645787"/>
                  </a:lnTo>
                  <a:lnTo>
                    <a:pt x="6541172" y="4642295"/>
                  </a:lnTo>
                  <a:lnTo>
                    <a:pt x="6527200" y="4650548"/>
                  </a:lnTo>
                  <a:lnTo>
                    <a:pt x="6501161" y="4671818"/>
                  </a:lnTo>
                  <a:lnTo>
                    <a:pt x="6482743" y="4687373"/>
                  </a:lnTo>
                  <a:lnTo>
                    <a:pt x="6482425" y="4699753"/>
                  </a:lnTo>
                  <a:lnTo>
                    <a:pt x="6465277" y="4709912"/>
                  </a:lnTo>
                  <a:lnTo>
                    <a:pt x="6458926" y="4706737"/>
                  </a:lnTo>
                  <a:lnTo>
                    <a:pt x="6448447" y="4706420"/>
                  </a:lnTo>
                  <a:lnTo>
                    <a:pt x="6438920" y="4710229"/>
                  </a:lnTo>
                  <a:lnTo>
                    <a:pt x="6430346" y="4707689"/>
                  </a:lnTo>
                  <a:lnTo>
                    <a:pt x="6405895" y="4713403"/>
                  </a:lnTo>
                  <a:lnTo>
                    <a:pt x="6398591" y="4710229"/>
                  </a:lnTo>
                  <a:lnTo>
                    <a:pt x="6382714" y="4715308"/>
                  </a:lnTo>
                  <a:lnTo>
                    <a:pt x="6364296" y="4728324"/>
                  </a:lnTo>
                  <a:lnTo>
                    <a:pt x="6358897" y="4725149"/>
                  </a:lnTo>
                  <a:lnTo>
                    <a:pt x="6348418" y="4731181"/>
                  </a:lnTo>
                  <a:lnTo>
                    <a:pt x="6361755" y="4741022"/>
                  </a:lnTo>
                  <a:lnTo>
                    <a:pt x="6358580" y="4749275"/>
                  </a:lnTo>
                  <a:lnTo>
                    <a:pt x="6347783" y="4740704"/>
                  </a:lnTo>
                  <a:lnTo>
                    <a:pt x="6342702" y="4740387"/>
                  </a:lnTo>
                  <a:lnTo>
                    <a:pt x="6347783" y="4750863"/>
                  </a:lnTo>
                  <a:cubicBezTo>
                    <a:pt x="6348092" y="4754989"/>
                    <a:pt x="6348402" y="4759116"/>
                    <a:pt x="6348711" y="4763242"/>
                  </a:cubicBezTo>
                  <a:cubicBezTo>
                    <a:pt x="6348716" y="4763245"/>
                    <a:pt x="6348722" y="4763247"/>
                    <a:pt x="6348727" y="4763250"/>
                  </a:cubicBezTo>
                  <a:cubicBezTo>
                    <a:pt x="6348722" y="4763255"/>
                    <a:pt x="6348718" y="4763261"/>
                    <a:pt x="6348713" y="4763266"/>
                  </a:cubicBezTo>
                  <a:cubicBezTo>
                    <a:pt x="6348720" y="4763364"/>
                    <a:pt x="6348728" y="4763463"/>
                    <a:pt x="6348735" y="4763561"/>
                  </a:cubicBezTo>
                  <a:lnTo>
                    <a:pt x="6348545" y="4763458"/>
                  </a:lnTo>
                  <a:lnTo>
                    <a:pt x="6342059" y="4770869"/>
                  </a:lnTo>
                  <a:lnTo>
                    <a:pt x="6330309" y="4769282"/>
                  </a:lnTo>
                  <a:lnTo>
                    <a:pt x="6323958" y="4777535"/>
                  </a:lnTo>
                  <a:lnTo>
                    <a:pt x="6316337" y="4778488"/>
                  </a:lnTo>
                  <a:lnTo>
                    <a:pt x="6317925" y="4768964"/>
                  </a:lnTo>
                  <a:lnTo>
                    <a:pt x="6305858" y="4774043"/>
                  </a:lnTo>
                  <a:lnTo>
                    <a:pt x="6301094" y="4786424"/>
                  </a:lnTo>
                  <a:lnTo>
                    <a:pt x="6296013" y="4788328"/>
                  </a:lnTo>
                  <a:lnTo>
                    <a:pt x="6299189" y="4797852"/>
                  </a:lnTo>
                  <a:lnTo>
                    <a:pt x="6295696" y="4809597"/>
                  </a:lnTo>
                  <a:lnTo>
                    <a:pt x="6283946" y="4807057"/>
                  </a:lnTo>
                  <a:lnTo>
                    <a:pt x="6280771" y="4811184"/>
                  </a:lnTo>
                  <a:lnTo>
                    <a:pt x="6283629" y="4820707"/>
                  </a:lnTo>
                  <a:lnTo>
                    <a:pt x="6276008" y="4824834"/>
                  </a:lnTo>
                  <a:lnTo>
                    <a:pt x="6262353" y="4822294"/>
                  </a:lnTo>
                  <a:lnTo>
                    <a:pt x="6252826" y="4817850"/>
                  </a:lnTo>
                  <a:lnTo>
                    <a:pt x="6238219" y="4805788"/>
                  </a:lnTo>
                  <a:lnTo>
                    <a:pt x="6229645" y="4806740"/>
                  </a:lnTo>
                  <a:lnTo>
                    <a:pt x="6234090" y="4816263"/>
                  </a:lnTo>
                  <a:lnTo>
                    <a:pt x="6241077" y="4819437"/>
                  </a:lnTo>
                  <a:lnTo>
                    <a:pt x="6235678" y="4830230"/>
                  </a:lnTo>
                  <a:lnTo>
                    <a:pt x="6222023" y="4829913"/>
                  </a:lnTo>
                  <a:lnTo>
                    <a:pt x="6214402" y="4824199"/>
                  </a:lnTo>
                  <a:lnTo>
                    <a:pt x="6210274" y="4832770"/>
                  </a:lnTo>
                  <a:lnTo>
                    <a:pt x="6222659" y="4840389"/>
                  </a:lnTo>
                  <a:lnTo>
                    <a:pt x="6215990" y="4849594"/>
                  </a:lnTo>
                  <a:lnTo>
                    <a:pt x="6210591" y="4852769"/>
                  </a:lnTo>
                  <a:lnTo>
                    <a:pt x="6213767" y="4861340"/>
                  </a:lnTo>
                  <a:lnTo>
                    <a:pt x="6204558" y="4877847"/>
                  </a:lnTo>
                  <a:lnTo>
                    <a:pt x="6200747" y="4872133"/>
                  </a:lnTo>
                  <a:lnTo>
                    <a:pt x="6195666" y="4852134"/>
                  </a:lnTo>
                  <a:lnTo>
                    <a:pt x="6187410" y="4861657"/>
                  </a:lnTo>
                  <a:lnTo>
                    <a:pt x="6179154" y="4880386"/>
                  </a:lnTo>
                  <a:lnTo>
                    <a:pt x="6191538" y="4903877"/>
                  </a:lnTo>
                  <a:lnTo>
                    <a:pt x="6190268" y="4915305"/>
                  </a:lnTo>
                  <a:lnTo>
                    <a:pt x="6178201" y="4924510"/>
                  </a:lnTo>
                  <a:lnTo>
                    <a:pt x="6178519" y="4914035"/>
                  </a:lnTo>
                  <a:lnTo>
                    <a:pt x="6176296" y="4909591"/>
                  </a:lnTo>
                  <a:lnTo>
                    <a:pt x="6160418" y="4917844"/>
                  </a:lnTo>
                  <a:lnTo>
                    <a:pt x="6158830" y="4927050"/>
                  </a:lnTo>
                  <a:cubicBezTo>
                    <a:pt x="6158724" y="4929378"/>
                    <a:pt x="6158619" y="4931706"/>
                    <a:pt x="6158513" y="4934034"/>
                  </a:cubicBezTo>
                  <a:lnTo>
                    <a:pt x="6158513" y="4936891"/>
                  </a:lnTo>
                  <a:lnTo>
                    <a:pt x="6158513" y="4938795"/>
                  </a:lnTo>
                  <a:lnTo>
                    <a:pt x="6161688" y="4947366"/>
                  </a:lnTo>
                  <a:lnTo>
                    <a:pt x="6154067" y="4956572"/>
                  </a:lnTo>
                  <a:lnTo>
                    <a:pt x="6141365" y="4963556"/>
                  </a:lnTo>
                  <a:lnTo>
                    <a:pt x="6135649" y="4978475"/>
                  </a:lnTo>
                  <a:lnTo>
                    <a:pt x="6122312" y="4993712"/>
                  </a:lnTo>
                  <a:lnTo>
                    <a:pt x="6129933" y="5024187"/>
                  </a:lnTo>
                  <a:lnTo>
                    <a:pt x="6136919" y="5038472"/>
                  </a:lnTo>
                  <a:lnTo>
                    <a:pt x="6148668" y="5036250"/>
                  </a:lnTo>
                  <a:lnTo>
                    <a:pt x="6154384" y="5027044"/>
                  </a:lnTo>
                  <a:lnTo>
                    <a:pt x="6170897" y="5030853"/>
                  </a:lnTo>
                  <a:lnTo>
                    <a:pt x="6175661" y="5059423"/>
                  </a:lnTo>
                  <a:lnTo>
                    <a:pt x="6177248" y="5069898"/>
                  </a:lnTo>
                  <a:lnTo>
                    <a:pt x="6190268" y="5079739"/>
                  </a:lnTo>
                  <a:lnTo>
                    <a:pt x="6194396" y="5079739"/>
                  </a:lnTo>
                  <a:lnTo>
                    <a:pt x="6197254" y="5089262"/>
                  </a:lnTo>
                  <a:lnTo>
                    <a:pt x="6190586" y="5103864"/>
                  </a:lnTo>
                  <a:lnTo>
                    <a:pt x="6188680" y="5128307"/>
                  </a:lnTo>
                  <a:lnTo>
                    <a:pt x="6195031" y="5132434"/>
                  </a:lnTo>
                  <a:lnTo>
                    <a:pt x="6206146" y="5113705"/>
                  </a:lnTo>
                  <a:lnTo>
                    <a:pt x="6212814" y="5101325"/>
                  </a:lnTo>
                  <a:lnTo>
                    <a:pt x="6214085" y="5089897"/>
                  </a:lnTo>
                  <a:lnTo>
                    <a:pt x="6218213" y="5103547"/>
                  </a:lnTo>
                  <a:lnTo>
                    <a:pt x="6212179" y="5126403"/>
                  </a:lnTo>
                  <a:lnTo>
                    <a:pt x="6204240" y="5141957"/>
                  </a:lnTo>
                  <a:lnTo>
                    <a:pt x="6206146" y="5154972"/>
                  </a:lnTo>
                  <a:lnTo>
                    <a:pt x="6212814" y="5145767"/>
                  </a:lnTo>
                  <a:cubicBezTo>
                    <a:pt x="6213026" y="5149999"/>
                    <a:pt x="6213237" y="5154232"/>
                    <a:pt x="6213449" y="5158464"/>
                  </a:cubicBezTo>
                  <a:lnTo>
                    <a:pt x="6203605" y="5169575"/>
                  </a:lnTo>
                  <a:lnTo>
                    <a:pt x="6197889" y="5184177"/>
                  </a:lnTo>
                  <a:lnTo>
                    <a:pt x="6202970" y="5201319"/>
                  </a:lnTo>
                  <a:lnTo>
                    <a:pt x="6235678" y="5233698"/>
                  </a:lnTo>
                  <a:lnTo>
                    <a:pt x="6249333" y="5251157"/>
                  </a:lnTo>
                  <a:lnTo>
                    <a:pt x="6260130" y="5274330"/>
                  </a:lnTo>
                  <a:lnTo>
                    <a:pt x="6275690" y="5324168"/>
                  </a:lnTo>
                  <a:lnTo>
                    <a:pt x="6291250" y="5336232"/>
                  </a:lnTo>
                  <a:lnTo>
                    <a:pt x="6303952" y="5347977"/>
                  </a:lnTo>
                  <a:lnTo>
                    <a:pt x="6297190" y="5360853"/>
                  </a:lnTo>
                  <a:lnTo>
                    <a:pt x="6297448" y="5360940"/>
                  </a:lnTo>
                  <a:lnTo>
                    <a:pt x="6303928" y="5348597"/>
                  </a:lnTo>
                  <a:lnTo>
                    <a:pt x="6326471" y="5368282"/>
                  </a:lnTo>
                  <a:lnTo>
                    <a:pt x="6343298" y="5377172"/>
                  </a:lnTo>
                  <a:lnTo>
                    <a:pt x="6352738" y="5391437"/>
                  </a:lnTo>
                  <a:lnTo>
                    <a:pt x="6270138" y="5527402"/>
                  </a:lnTo>
                  <a:lnTo>
                    <a:pt x="6157685" y="5677783"/>
                  </a:lnTo>
                  <a:lnTo>
                    <a:pt x="6151028" y="5680333"/>
                  </a:lnTo>
                  <a:lnTo>
                    <a:pt x="6151528" y="5680898"/>
                  </a:lnTo>
                  <a:lnTo>
                    <a:pt x="6124790" y="5702235"/>
                  </a:lnTo>
                  <a:lnTo>
                    <a:pt x="6108874" y="5721342"/>
                  </a:lnTo>
                  <a:lnTo>
                    <a:pt x="6108664" y="5720387"/>
                  </a:lnTo>
                  <a:lnTo>
                    <a:pt x="6071278" y="5721342"/>
                  </a:lnTo>
                  <a:lnTo>
                    <a:pt x="6010443" y="5705105"/>
                  </a:lnTo>
                  <a:lnTo>
                    <a:pt x="5965134" y="5657668"/>
                  </a:lnTo>
                  <a:lnTo>
                    <a:pt x="5954821" y="5617474"/>
                  </a:lnTo>
                  <a:lnTo>
                    <a:pt x="5954631" y="5617583"/>
                  </a:lnTo>
                  <a:lnTo>
                    <a:pt x="5954678" y="5617604"/>
                  </a:lnTo>
                  <a:lnTo>
                    <a:pt x="5954550" y="5617629"/>
                  </a:lnTo>
                  <a:lnTo>
                    <a:pt x="5954176" y="5617843"/>
                  </a:lnTo>
                  <a:lnTo>
                    <a:pt x="5953959" y="5617746"/>
                  </a:lnTo>
                  <a:lnTo>
                    <a:pt x="5903234" y="5627755"/>
                  </a:lnTo>
                  <a:cubicBezTo>
                    <a:pt x="5903446" y="5629764"/>
                    <a:pt x="5903657" y="5631774"/>
                    <a:pt x="5903869" y="5633783"/>
                  </a:cubicBezTo>
                  <a:lnTo>
                    <a:pt x="5906092" y="5648375"/>
                  </a:lnTo>
                  <a:lnTo>
                    <a:pt x="5907044" y="5656623"/>
                  </a:lnTo>
                  <a:lnTo>
                    <a:pt x="5908632" y="5664871"/>
                  </a:lnTo>
                  <a:lnTo>
                    <a:pt x="5910220" y="5671850"/>
                  </a:lnTo>
                  <a:lnTo>
                    <a:pt x="5911808" y="5677243"/>
                  </a:lnTo>
                  <a:lnTo>
                    <a:pt x="5914031" y="5683270"/>
                  </a:lnTo>
                  <a:lnTo>
                    <a:pt x="5916253" y="5691835"/>
                  </a:lnTo>
                  <a:lnTo>
                    <a:pt x="5919111" y="5701987"/>
                  </a:lnTo>
                  <a:lnTo>
                    <a:pt x="5921017" y="5712772"/>
                  </a:lnTo>
                  <a:lnTo>
                    <a:pt x="5923240" y="5723558"/>
                  </a:lnTo>
                  <a:lnTo>
                    <a:pt x="5925145" y="5733075"/>
                  </a:lnTo>
                  <a:cubicBezTo>
                    <a:pt x="5925357" y="5735507"/>
                    <a:pt x="5925568" y="5737939"/>
                    <a:pt x="5925780" y="5740371"/>
                  </a:cubicBezTo>
                  <a:lnTo>
                    <a:pt x="5925780" y="5743226"/>
                  </a:lnTo>
                  <a:cubicBezTo>
                    <a:pt x="5925674" y="5743861"/>
                    <a:pt x="5925569" y="5744495"/>
                    <a:pt x="5925463" y="5745130"/>
                  </a:cubicBezTo>
                  <a:cubicBezTo>
                    <a:pt x="5925251" y="5746716"/>
                    <a:pt x="5925040" y="5748302"/>
                    <a:pt x="5924828" y="5749888"/>
                  </a:cubicBezTo>
                  <a:lnTo>
                    <a:pt x="5923875" y="5758453"/>
                  </a:lnTo>
                  <a:cubicBezTo>
                    <a:pt x="5923663" y="5762260"/>
                    <a:pt x="5923452" y="5766067"/>
                    <a:pt x="5923240" y="5769874"/>
                  </a:cubicBezTo>
                  <a:cubicBezTo>
                    <a:pt x="5923028" y="5774104"/>
                    <a:pt x="5922817" y="5778333"/>
                    <a:pt x="5922605" y="5782563"/>
                  </a:cubicBezTo>
                  <a:lnTo>
                    <a:pt x="5922605" y="5795252"/>
                  </a:lnTo>
                  <a:lnTo>
                    <a:pt x="5922287" y="5806989"/>
                  </a:lnTo>
                  <a:lnTo>
                    <a:pt x="5922605" y="5816189"/>
                  </a:lnTo>
                  <a:cubicBezTo>
                    <a:pt x="5922711" y="5817246"/>
                    <a:pt x="5922816" y="5818304"/>
                    <a:pt x="5922922" y="5819361"/>
                  </a:cubicBezTo>
                  <a:lnTo>
                    <a:pt x="5923240" y="5821899"/>
                  </a:lnTo>
                  <a:lnTo>
                    <a:pt x="5924192" y="5826975"/>
                  </a:lnTo>
                  <a:lnTo>
                    <a:pt x="5925463" y="5836175"/>
                  </a:lnTo>
                  <a:lnTo>
                    <a:pt x="5928321" y="5859015"/>
                  </a:lnTo>
                  <a:lnTo>
                    <a:pt x="5931496" y="5889786"/>
                  </a:lnTo>
                  <a:lnTo>
                    <a:pt x="5891802" y="5911675"/>
                  </a:lnTo>
                  <a:lnTo>
                    <a:pt x="5867985" y="5892007"/>
                  </a:lnTo>
                  <a:lnTo>
                    <a:pt x="5834006" y="5896131"/>
                  </a:lnTo>
                  <a:lnTo>
                    <a:pt x="5807014" y="5906282"/>
                  </a:lnTo>
                  <a:lnTo>
                    <a:pt x="5779387" y="5900572"/>
                  </a:lnTo>
                  <a:lnTo>
                    <a:pt x="5720956" y="5935467"/>
                  </a:lnTo>
                  <a:lnTo>
                    <a:pt x="5698092" y="5915164"/>
                  </a:lnTo>
                  <a:lnTo>
                    <a:pt x="5652047" y="5929440"/>
                  </a:lnTo>
                  <a:lnTo>
                    <a:pt x="5585360" y="5938322"/>
                  </a:lnTo>
                  <a:lnTo>
                    <a:pt x="5474215" y="5985272"/>
                  </a:lnTo>
                  <a:lnTo>
                    <a:pt x="5431027" y="5995741"/>
                  </a:lnTo>
                  <a:lnTo>
                    <a:pt x="5379583" y="5956721"/>
                  </a:lnTo>
                  <a:lnTo>
                    <a:pt x="5337983" y="5954818"/>
                  </a:lnTo>
                  <a:lnTo>
                    <a:pt x="5261452" y="5985907"/>
                  </a:lnTo>
                  <a:lnTo>
                    <a:pt x="5234142" y="5983369"/>
                  </a:lnTo>
                  <a:lnTo>
                    <a:pt x="5210961" y="5957356"/>
                  </a:lnTo>
                  <a:lnTo>
                    <a:pt x="5197623" y="5967824"/>
                  </a:lnTo>
                  <a:lnTo>
                    <a:pt x="5173489" y="5994154"/>
                  </a:lnTo>
                  <a:cubicBezTo>
                    <a:pt x="5173912" y="6006420"/>
                    <a:pt x="5174336" y="6018687"/>
                    <a:pt x="5174759" y="6030953"/>
                  </a:cubicBezTo>
                  <a:lnTo>
                    <a:pt x="5150625" y="6049987"/>
                  </a:lnTo>
                  <a:lnTo>
                    <a:pt x="5148720" y="6075682"/>
                  </a:lnTo>
                  <a:lnTo>
                    <a:pt x="5130619" y="6078855"/>
                  </a:lnTo>
                  <a:lnTo>
                    <a:pt x="5123633" y="6088054"/>
                  </a:lnTo>
                  <a:lnTo>
                    <a:pt x="5108708" y="6085834"/>
                  </a:lnTo>
                  <a:lnTo>
                    <a:pt x="5112518" y="6077903"/>
                  </a:lnTo>
                  <a:lnTo>
                    <a:pt x="5105214" y="6066483"/>
                  </a:lnTo>
                  <a:lnTo>
                    <a:pt x="5097911" y="6052842"/>
                  </a:lnTo>
                  <a:lnTo>
                    <a:pt x="5104897" y="6028415"/>
                  </a:lnTo>
                  <a:lnTo>
                    <a:pt x="5133159" y="6005257"/>
                  </a:lnTo>
                  <a:cubicBezTo>
                    <a:pt x="5133477" y="5998913"/>
                    <a:pt x="5133794" y="5992568"/>
                    <a:pt x="5134112" y="5986224"/>
                  </a:cubicBezTo>
                  <a:lnTo>
                    <a:pt x="5116329" y="5973852"/>
                  </a:lnTo>
                  <a:lnTo>
                    <a:pt x="5093782" y="5989713"/>
                  </a:lnTo>
                  <a:lnTo>
                    <a:pt x="5084573" y="6005575"/>
                  </a:lnTo>
                  <a:lnTo>
                    <a:pt x="5073141" y="6016043"/>
                  </a:lnTo>
                  <a:lnTo>
                    <a:pt x="5035987" y="6013505"/>
                  </a:lnTo>
                  <a:lnTo>
                    <a:pt x="5021062" y="5997644"/>
                  </a:lnTo>
                  <a:lnTo>
                    <a:pt x="4988036" y="5989713"/>
                  </a:lnTo>
                  <a:lnTo>
                    <a:pt x="4966125" y="6007795"/>
                  </a:lnTo>
                  <a:lnTo>
                    <a:pt x="4944848" y="6018264"/>
                  </a:lnTo>
                  <a:lnTo>
                    <a:pt x="4934687" y="6043642"/>
                  </a:lnTo>
                  <a:lnTo>
                    <a:pt x="4913410" y="6049035"/>
                  </a:lnTo>
                  <a:lnTo>
                    <a:pt x="4903249" y="6067117"/>
                  </a:lnTo>
                  <a:lnTo>
                    <a:pt x="4857520" y="6070607"/>
                  </a:lnTo>
                  <a:lnTo>
                    <a:pt x="4836562" y="6068703"/>
                  </a:lnTo>
                  <a:lnTo>
                    <a:pt x="4823859" y="6077268"/>
                  </a:lnTo>
                  <a:lnTo>
                    <a:pt x="4801630" y="6085199"/>
                  </a:lnTo>
                  <a:lnTo>
                    <a:pt x="4774003" y="6068386"/>
                  </a:lnTo>
                  <a:lnTo>
                    <a:pt x="4750821" y="6037932"/>
                  </a:lnTo>
                  <a:lnTo>
                    <a:pt x="4727957" y="6027781"/>
                  </a:lnTo>
                  <a:lnTo>
                    <a:pt x="4707951" y="6010968"/>
                  </a:lnTo>
                  <a:lnTo>
                    <a:pt x="4689851" y="6006844"/>
                  </a:lnTo>
                  <a:lnTo>
                    <a:pt x="4665399" y="5992568"/>
                  </a:lnTo>
                  <a:lnTo>
                    <a:pt x="4627292" y="5989713"/>
                  </a:lnTo>
                  <a:lnTo>
                    <a:pt x="4610462" y="6002402"/>
                  </a:lnTo>
                  <a:lnTo>
                    <a:pt x="4606333" y="6020484"/>
                  </a:lnTo>
                  <a:cubicBezTo>
                    <a:pt x="4606121" y="6025031"/>
                    <a:pt x="4605910" y="6029578"/>
                    <a:pt x="4605698" y="6034125"/>
                  </a:cubicBezTo>
                  <a:lnTo>
                    <a:pt x="4582517" y="6058552"/>
                  </a:lnTo>
                  <a:lnTo>
                    <a:pt x="4568862" y="6058552"/>
                  </a:lnTo>
                  <a:cubicBezTo>
                    <a:pt x="4569074" y="6056120"/>
                    <a:pt x="4569285" y="6053688"/>
                    <a:pt x="4569497" y="6051256"/>
                  </a:cubicBezTo>
                  <a:lnTo>
                    <a:pt x="4563463" y="6051256"/>
                  </a:lnTo>
                  <a:lnTo>
                    <a:pt x="4557112" y="6066165"/>
                  </a:lnTo>
                  <a:lnTo>
                    <a:pt x="4544410" y="6071241"/>
                  </a:lnTo>
                  <a:lnTo>
                    <a:pt x="4526309" y="6076951"/>
                  </a:lnTo>
                  <a:lnTo>
                    <a:pt x="4501222" y="6073144"/>
                  </a:lnTo>
                  <a:lnTo>
                    <a:pt x="4480581" y="6058235"/>
                  </a:lnTo>
                  <a:lnTo>
                    <a:pt x="4455176" y="6030319"/>
                  </a:lnTo>
                  <a:lnTo>
                    <a:pt x="4452636" y="6011285"/>
                  </a:lnTo>
                  <a:lnTo>
                    <a:pt x="4435805" y="6006209"/>
                  </a:lnTo>
                  <a:lnTo>
                    <a:pt x="4440251" y="6023974"/>
                  </a:lnTo>
                  <a:lnTo>
                    <a:pt x="4422151" y="6025243"/>
                  </a:lnTo>
                  <a:lnTo>
                    <a:pt x="4409448" y="6012554"/>
                  </a:lnTo>
                  <a:lnTo>
                    <a:pt x="4402144" y="5999230"/>
                  </a:lnTo>
                  <a:lnTo>
                    <a:pt x="4394841" y="6000182"/>
                  </a:lnTo>
                  <a:lnTo>
                    <a:pt x="4383091" y="5992886"/>
                  </a:lnTo>
                  <a:lnTo>
                    <a:pt x="4374517" y="6004623"/>
                  </a:lnTo>
                  <a:lnTo>
                    <a:pt x="4377693" y="6021436"/>
                  </a:lnTo>
                  <a:lnTo>
                    <a:pt x="4365308" y="6035394"/>
                  </a:lnTo>
                  <a:lnTo>
                    <a:pt x="4358957" y="6041739"/>
                  </a:lnTo>
                  <a:lnTo>
                    <a:pt x="4352606" y="6040470"/>
                  </a:lnTo>
                  <a:lnTo>
                    <a:pt x="4361180" y="6029050"/>
                  </a:lnTo>
                  <a:lnTo>
                    <a:pt x="4355781" y="6026829"/>
                  </a:lnTo>
                  <a:lnTo>
                    <a:pt x="4347207" y="6033174"/>
                  </a:lnTo>
                  <a:lnTo>
                    <a:pt x="4347207" y="6019850"/>
                  </a:lnTo>
                  <a:lnTo>
                    <a:pt x="4356416" y="6010016"/>
                  </a:lnTo>
                  <a:lnTo>
                    <a:pt x="4353241" y="6008113"/>
                  </a:lnTo>
                  <a:lnTo>
                    <a:pt x="4334187" y="6009064"/>
                  </a:lnTo>
                  <a:lnTo>
                    <a:pt x="4319580" y="6020802"/>
                  </a:lnTo>
                  <a:lnTo>
                    <a:pt x="4303702" y="6016995"/>
                  </a:lnTo>
                  <a:lnTo>
                    <a:pt x="4298304" y="6022071"/>
                  </a:lnTo>
                  <a:lnTo>
                    <a:pt x="4293223" y="6018898"/>
                  </a:lnTo>
                  <a:lnTo>
                    <a:pt x="4293223" y="6010650"/>
                  </a:lnTo>
                  <a:lnTo>
                    <a:pt x="4303384" y="6002085"/>
                  </a:lnTo>
                  <a:lnTo>
                    <a:pt x="4318310" y="6001134"/>
                  </a:lnTo>
                  <a:lnTo>
                    <a:pt x="4331965" y="6001768"/>
                  </a:lnTo>
                  <a:lnTo>
                    <a:pt x="4349113" y="6003671"/>
                  </a:lnTo>
                  <a:lnTo>
                    <a:pt x="4354511" y="5993203"/>
                  </a:lnTo>
                  <a:lnTo>
                    <a:pt x="4349113" y="5983686"/>
                  </a:lnTo>
                  <a:lnTo>
                    <a:pt x="4356099" y="5978293"/>
                  </a:lnTo>
                  <a:lnTo>
                    <a:pt x="4363720" y="5982734"/>
                  </a:lnTo>
                  <a:lnTo>
                    <a:pt x="4371977" y="5974169"/>
                  </a:lnTo>
                  <a:lnTo>
                    <a:pt x="4387854" y="5968776"/>
                  </a:lnTo>
                  <a:lnTo>
                    <a:pt x="4386902" y="5965604"/>
                  </a:lnTo>
                  <a:lnTo>
                    <a:pt x="4356099" y="5966556"/>
                  </a:lnTo>
                  <a:lnTo>
                    <a:pt x="4343397" y="5965921"/>
                  </a:lnTo>
                  <a:lnTo>
                    <a:pt x="4334823" y="5975438"/>
                  </a:lnTo>
                  <a:lnTo>
                    <a:pt x="4331012" y="5976707"/>
                  </a:lnTo>
                  <a:lnTo>
                    <a:pt x="4322438" y="5976707"/>
                  </a:lnTo>
                  <a:lnTo>
                    <a:pt x="4312911" y="5972266"/>
                  </a:lnTo>
                  <a:lnTo>
                    <a:pt x="4303384" y="5973852"/>
                  </a:lnTo>
                  <a:lnTo>
                    <a:pt x="4292905" y="5986541"/>
                  </a:lnTo>
                  <a:lnTo>
                    <a:pt x="4285284" y="5983369"/>
                  </a:lnTo>
                  <a:lnTo>
                    <a:pt x="4281156" y="5969411"/>
                  </a:lnTo>
                  <a:lnTo>
                    <a:pt x="4285919" y="5958942"/>
                  </a:lnTo>
                  <a:lnTo>
                    <a:pt x="4303067" y="5956721"/>
                  </a:lnTo>
                  <a:lnTo>
                    <a:pt x="4308465" y="5955770"/>
                  </a:lnTo>
                  <a:lnTo>
                    <a:pt x="4308465" y="5947205"/>
                  </a:lnTo>
                  <a:cubicBezTo>
                    <a:pt x="4308783" y="5944033"/>
                    <a:pt x="4309100" y="5940860"/>
                    <a:pt x="4309418" y="5937688"/>
                  </a:cubicBezTo>
                  <a:lnTo>
                    <a:pt x="4298939" y="5937688"/>
                  </a:lnTo>
                  <a:lnTo>
                    <a:pt x="4293540" y="5939274"/>
                  </a:lnTo>
                  <a:lnTo>
                    <a:pt x="4281791" y="5928488"/>
                  </a:lnTo>
                  <a:cubicBezTo>
                    <a:pt x="4281473" y="5925316"/>
                    <a:pt x="4281156" y="5922143"/>
                    <a:pt x="4280838" y="5918971"/>
                  </a:cubicBezTo>
                  <a:lnTo>
                    <a:pt x="4277345" y="5909772"/>
                  </a:lnTo>
                  <a:lnTo>
                    <a:pt x="4262420" y="5897082"/>
                  </a:lnTo>
                  <a:lnTo>
                    <a:pt x="4267818" y="5891690"/>
                  </a:lnTo>
                  <a:lnTo>
                    <a:pt x="4276075" y="5896131"/>
                  </a:lnTo>
                  <a:lnTo>
                    <a:pt x="4281473" y="5884393"/>
                  </a:lnTo>
                  <a:lnTo>
                    <a:pt x="4277027" y="5870435"/>
                  </a:lnTo>
                  <a:lnTo>
                    <a:pt x="4270359" y="5863456"/>
                  </a:lnTo>
                  <a:lnTo>
                    <a:pt x="4253528" y="5853939"/>
                  </a:lnTo>
                  <a:lnTo>
                    <a:pt x="4236380" y="5828878"/>
                  </a:lnTo>
                  <a:lnTo>
                    <a:pt x="4223678" y="5829195"/>
                  </a:lnTo>
                  <a:lnTo>
                    <a:pt x="4219550" y="5843788"/>
                  </a:lnTo>
                  <a:lnTo>
                    <a:pt x="4212246" y="5840933"/>
                  </a:lnTo>
                  <a:lnTo>
                    <a:pt x="4197321" y="5826975"/>
                  </a:lnTo>
                  <a:lnTo>
                    <a:pt x="4182395" y="5823168"/>
                  </a:lnTo>
                  <a:lnTo>
                    <a:pt x="4187476" y="5806355"/>
                  </a:lnTo>
                  <a:lnTo>
                    <a:pt x="4195733" y="5808258"/>
                  </a:lnTo>
                  <a:lnTo>
                    <a:pt x="4194145" y="5814603"/>
                  </a:lnTo>
                  <a:lnTo>
                    <a:pt x="4199226" y="5816506"/>
                  </a:lnTo>
                  <a:lnTo>
                    <a:pt x="4208435" y="5805721"/>
                  </a:lnTo>
                  <a:lnTo>
                    <a:pt x="4203354" y="5798742"/>
                  </a:lnTo>
                  <a:lnTo>
                    <a:pt x="4194780" y="5794618"/>
                  </a:lnTo>
                  <a:lnTo>
                    <a:pt x="4190652" y="5777487"/>
                  </a:lnTo>
                  <a:lnTo>
                    <a:pt x="4197956" y="5775584"/>
                  </a:lnTo>
                  <a:lnTo>
                    <a:pt x="4209388" y="5778756"/>
                  </a:lnTo>
                  <a:lnTo>
                    <a:pt x="4212881" y="5790176"/>
                  </a:lnTo>
                  <a:lnTo>
                    <a:pt x="4211611" y="5800645"/>
                  </a:lnTo>
                  <a:lnTo>
                    <a:pt x="4216056" y="5809210"/>
                  </a:lnTo>
                  <a:lnTo>
                    <a:pt x="4226536" y="5812382"/>
                  </a:lnTo>
                  <a:lnTo>
                    <a:pt x="4223360" y="5800645"/>
                  </a:lnTo>
                  <a:lnTo>
                    <a:pt x="4225583" y="5795252"/>
                  </a:lnTo>
                  <a:lnTo>
                    <a:pt x="4229711" y="5798424"/>
                  </a:lnTo>
                  <a:lnTo>
                    <a:pt x="4230982" y="5812382"/>
                  </a:lnTo>
                  <a:lnTo>
                    <a:pt x="4242414" y="5805403"/>
                  </a:lnTo>
                  <a:lnTo>
                    <a:pt x="4256386" y="5807624"/>
                  </a:lnTo>
                  <a:lnTo>
                    <a:pt x="4273217" y="5807624"/>
                  </a:lnTo>
                  <a:lnTo>
                    <a:pt x="4266865" y="5799059"/>
                  </a:lnTo>
                  <a:lnTo>
                    <a:pt x="4252258" y="5798107"/>
                  </a:lnTo>
                  <a:lnTo>
                    <a:pt x="4244637" y="5797473"/>
                  </a:lnTo>
                  <a:lnTo>
                    <a:pt x="4238285" y="5789859"/>
                  </a:lnTo>
                  <a:lnTo>
                    <a:pt x="4227488" y="5772412"/>
                  </a:lnTo>
                  <a:lnTo>
                    <a:pt x="4233840" y="5763846"/>
                  </a:lnTo>
                  <a:lnTo>
                    <a:pt x="4241143" y="5767653"/>
                  </a:lnTo>
                  <a:lnTo>
                    <a:pt x="4251623" y="5754964"/>
                  </a:lnTo>
                  <a:lnTo>
                    <a:pt x="4255751" y="5744495"/>
                  </a:lnTo>
                  <a:lnTo>
                    <a:pt x="4252575" y="5740371"/>
                  </a:lnTo>
                  <a:lnTo>
                    <a:pt x="4238603" y="5746716"/>
                  </a:lnTo>
                  <a:lnTo>
                    <a:pt x="4234475" y="5742592"/>
                  </a:lnTo>
                  <a:lnTo>
                    <a:pt x="4233204" y="5727682"/>
                  </a:lnTo>
                  <a:lnTo>
                    <a:pt x="4239873" y="5720386"/>
                  </a:lnTo>
                  <a:lnTo>
                    <a:pt x="4233204" y="5713407"/>
                  </a:lnTo>
                  <a:lnTo>
                    <a:pt x="4222725" y="5707062"/>
                  </a:lnTo>
                  <a:lnTo>
                    <a:pt x="4219232" y="5699449"/>
                  </a:lnTo>
                  <a:lnTo>
                    <a:pt x="4212881" y="5699449"/>
                  </a:lnTo>
                  <a:lnTo>
                    <a:pt x="4212881" y="5690249"/>
                  </a:lnTo>
                  <a:lnTo>
                    <a:pt x="4220185" y="5690884"/>
                  </a:lnTo>
                  <a:lnTo>
                    <a:pt x="4235110" y="5686760"/>
                  </a:lnTo>
                  <a:lnTo>
                    <a:pt x="4235110" y="5682636"/>
                  </a:lnTo>
                  <a:lnTo>
                    <a:pt x="4246859" y="5681367"/>
                  </a:lnTo>
                  <a:lnTo>
                    <a:pt x="4251623" y="5673119"/>
                  </a:lnTo>
                  <a:lnTo>
                    <a:pt x="4248447" y="5663285"/>
                  </a:lnTo>
                  <a:lnTo>
                    <a:pt x="4221455" y="5672167"/>
                  </a:lnTo>
                  <a:lnTo>
                    <a:pt x="4208435" y="5672167"/>
                  </a:lnTo>
                  <a:lnTo>
                    <a:pt x="4193827" y="5671216"/>
                  </a:lnTo>
                  <a:lnTo>
                    <a:pt x="4182078" y="5684856"/>
                  </a:lnTo>
                  <a:lnTo>
                    <a:pt x="4167153" y="5685491"/>
                  </a:lnTo>
                  <a:cubicBezTo>
                    <a:pt x="4167470" y="5681155"/>
                    <a:pt x="4167788" y="5676820"/>
                    <a:pt x="4168105" y="5672484"/>
                  </a:cubicBezTo>
                  <a:lnTo>
                    <a:pt x="4172551" y="5665188"/>
                  </a:lnTo>
                  <a:cubicBezTo>
                    <a:pt x="4172869" y="5660641"/>
                    <a:pt x="4173186" y="5656094"/>
                    <a:pt x="4173504" y="5651547"/>
                  </a:cubicBezTo>
                  <a:lnTo>
                    <a:pt x="4169058" y="5637906"/>
                  </a:lnTo>
                  <a:lnTo>
                    <a:pt x="4176362" y="5618873"/>
                  </a:lnTo>
                  <a:lnTo>
                    <a:pt x="4195098" y="5603011"/>
                  </a:lnTo>
                  <a:lnTo>
                    <a:pt x="4196050" y="5595715"/>
                  </a:lnTo>
                  <a:lnTo>
                    <a:pt x="4205260" y="5583978"/>
                  </a:lnTo>
                  <a:lnTo>
                    <a:pt x="4219232" y="5580805"/>
                  </a:lnTo>
                  <a:lnTo>
                    <a:pt x="4230982" y="5565896"/>
                  </a:lnTo>
                  <a:lnTo>
                    <a:pt x="4244637" y="5563358"/>
                  </a:lnTo>
                  <a:lnTo>
                    <a:pt x="4257021" y="5561454"/>
                  </a:lnTo>
                  <a:lnTo>
                    <a:pt x="4264643" y="5553841"/>
                  </a:lnTo>
                  <a:lnTo>
                    <a:pt x="4280520" y="5557013"/>
                  </a:lnTo>
                  <a:lnTo>
                    <a:pt x="4286872" y="5570337"/>
                  </a:lnTo>
                  <a:lnTo>
                    <a:pt x="4295128" y="5575730"/>
                  </a:lnTo>
                  <a:lnTo>
                    <a:pt x="4318627" y="5575412"/>
                  </a:lnTo>
                  <a:lnTo>
                    <a:pt x="4327201" y="5566847"/>
                  </a:lnTo>
                  <a:lnTo>
                    <a:pt x="4310053" y="5556696"/>
                  </a:lnTo>
                  <a:lnTo>
                    <a:pt x="4311323" y="5550351"/>
                  </a:lnTo>
                  <a:lnTo>
                    <a:pt x="4326884" y="5547813"/>
                  </a:lnTo>
                  <a:lnTo>
                    <a:pt x="4345937" y="5550034"/>
                  </a:lnTo>
                  <a:cubicBezTo>
                    <a:pt x="4345725" y="5552889"/>
                    <a:pt x="4345514" y="5555744"/>
                    <a:pt x="4345302" y="5558599"/>
                  </a:cubicBezTo>
                  <a:lnTo>
                    <a:pt x="4334505" y="5560503"/>
                  </a:lnTo>
                  <a:lnTo>
                    <a:pt x="4358957" y="5572875"/>
                  </a:lnTo>
                  <a:lnTo>
                    <a:pt x="4384361" y="5570971"/>
                  </a:lnTo>
                  <a:lnTo>
                    <a:pt x="4414847" y="5562089"/>
                  </a:lnTo>
                  <a:lnTo>
                    <a:pt x="4437076" y="5559551"/>
                  </a:lnTo>
                  <a:lnTo>
                    <a:pt x="4446602" y="5562723"/>
                  </a:lnTo>
                  <a:lnTo>
                    <a:pt x="4458352" y="5562723"/>
                  </a:lnTo>
                  <a:lnTo>
                    <a:pt x="4458034" y="5550034"/>
                  </a:lnTo>
                  <a:lnTo>
                    <a:pt x="4452636" y="5546862"/>
                  </a:lnTo>
                  <a:lnTo>
                    <a:pt x="4438346" y="5551303"/>
                  </a:lnTo>
                  <a:lnTo>
                    <a:pt x="4430725" y="5547179"/>
                  </a:lnTo>
                  <a:lnTo>
                    <a:pt x="4421198" y="5540834"/>
                  </a:lnTo>
                  <a:lnTo>
                    <a:pt x="4438981" y="5533221"/>
                  </a:lnTo>
                  <a:lnTo>
                    <a:pt x="4442157" y="5528145"/>
                  </a:lnTo>
                  <a:lnTo>
                    <a:pt x="4469784" y="5528780"/>
                  </a:lnTo>
                  <a:lnTo>
                    <a:pt x="4481534" y="5527828"/>
                  </a:lnTo>
                  <a:lnTo>
                    <a:pt x="4484074" y="5521483"/>
                  </a:lnTo>
                  <a:lnTo>
                    <a:pt x="4503445" y="5522118"/>
                  </a:lnTo>
                  <a:lnTo>
                    <a:pt x="4525674" y="5523070"/>
                  </a:lnTo>
                  <a:lnTo>
                    <a:pt x="4518053" y="5517677"/>
                  </a:lnTo>
                  <a:lnTo>
                    <a:pt x="4503445" y="5516091"/>
                  </a:lnTo>
                  <a:lnTo>
                    <a:pt x="4489473" y="5516091"/>
                  </a:lnTo>
                  <a:lnTo>
                    <a:pt x="4484074" y="5521483"/>
                  </a:lnTo>
                  <a:lnTo>
                    <a:pt x="4471372" y="5518311"/>
                  </a:lnTo>
                  <a:lnTo>
                    <a:pt x="4466291" y="5513236"/>
                  </a:lnTo>
                  <a:cubicBezTo>
                    <a:pt x="4466609" y="5509746"/>
                    <a:pt x="4466926" y="5506257"/>
                    <a:pt x="4467244" y="5502767"/>
                  </a:cubicBezTo>
                  <a:lnTo>
                    <a:pt x="4457717" y="5498326"/>
                  </a:lnTo>
                  <a:lnTo>
                    <a:pt x="4449143" y="5491030"/>
                  </a:lnTo>
                  <a:lnTo>
                    <a:pt x="4451366" y="5488174"/>
                  </a:lnTo>
                  <a:lnTo>
                    <a:pt x="4445967" y="5484050"/>
                  </a:lnTo>
                  <a:lnTo>
                    <a:pt x="4450413" y="5474216"/>
                  </a:lnTo>
                  <a:lnTo>
                    <a:pt x="4454224" y="5462796"/>
                  </a:lnTo>
                  <a:lnTo>
                    <a:pt x="4471054" y="5460576"/>
                  </a:lnTo>
                  <a:lnTo>
                    <a:pt x="4485979" y="5470727"/>
                  </a:lnTo>
                  <a:lnTo>
                    <a:pt x="4497729" y="5466603"/>
                  </a:lnTo>
                  <a:lnTo>
                    <a:pt x="4519005" y="5472630"/>
                  </a:lnTo>
                  <a:lnTo>
                    <a:pt x="4540282" y="5474216"/>
                  </a:lnTo>
                  <a:lnTo>
                    <a:pt x="4576801" y="5462796"/>
                  </a:lnTo>
                  <a:lnTo>
                    <a:pt x="4615225" y="5473899"/>
                  </a:lnTo>
                  <a:lnTo>
                    <a:pt x="4632055" y="5472630"/>
                  </a:lnTo>
                  <a:lnTo>
                    <a:pt x="4660635" y="5469141"/>
                  </a:lnTo>
                  <a:lnTo>
                    <a:pt x="4667939" y="5447252"/>
                  </a:lnTo>
                  <a:lnTo>
                    <a:pt x="4721606" y="5417115"/>
                  </a:lnTo>
                  <a:lnTo>
                    <a:pt x="4777179" y="5385075"/>
                  </a:lnTo>
                  <a:lnTo>
                    <a:pt x="4808934" y="5377144"/>
                  </a:lnTo>
                  <a:lnTo>
                    <a:pt x="4837197" y="5363504"/>
                  </a:lnTo>
                  <a:lnTo>
                    <a:pt x="4847994" y="5354938"/>
                  </a:lnTo>
                  <a:lnTo>
                    <a:pt x="4929288" y="5357476"/>
                  </a:lnTo>
                  <a:lnTo>
                    <a:pt x="4984543" y="5364138"/>
                  </a:lnTo>
                  <a:lnTo>
                    <a:pt x="5002644" y="5359697"/>
                  </a:lnTo>
                  <a:lnTo>
                    <a:pt x="5014076" y="5347008"/>
                  </a:lnTo>
                  <a:lnTo>
                    <a:pt x="5026778" y="5345104"/>
                  </a:lnTo>
                  <a:lnTo>
                    <a:pt x="5042021" y="5383489"/>
                  </a:lnTo>
                  <a:lnTo>
                    <a:pt x="5058851" y="5387613"/>
                  </a:lnTo>
                  <a:lnTo>
                    <a:pt x="5071553" y="5399033"/>
                  </a:lnTo>
                  <a:lnTo>
                    <a:pt x="5089654" y="5402205"/>
                  </a:lnTo>
                  <a:lnTo>
                    <a:pt x="5111883" y="5391420"/>
                  </a:lnTo>
                  <a:lnTo>
                    <a:pt x="5119504" y="5394592"/>
                  </a:lnTo>
                  <a:lnTo>
                    <a:pt x="5129031" y="5401888"/>
                  </a:lnTo>
                  <a:lnTo>
                    <a:pt x="5145227" y="5438687"/>
                  </a:lnTo>
                  <a:lnTo>
                    <a:pt x="5162057" y="5443445"/>
                  </a:lnTo>
                  <a:lnTo>
                    <a:pt x="5170313" y="5439321"/>
                  </a:lnTo>
                  <a:lnTo>
                    <a:pt x="5178570" y="5438687"/>
                  </a:lnTo>
                  <a:lnTo>
                    <a:pt x="5189049" y="5448204"/>
                  </a:lnTo>
                  <a:lnTo>
                    <a:pt x="5199211" y="5454548"/>
                  </a:lnTo>
                  <a:lnTo>
                    <a:pt x="5223345" y="5460576"/>
                  </a:lnTo>
                  <a:lnTo>
                    <a:pt x="5241129" y="5475168"/>
                  </a:lnTo>
                  <a:lnTo>
                    <a:pt x="5251608" y="5480561"/>
                  </a:lnTo>
                  <a:lnTo>
                    <a:pt x="5253831" y="5470727"/>
                  </a:lnTo>
                  <a:lnTo>
                    <a:pt x="5262087" y="5470727"/>
                  </a:lnTo>
                  <a:lnTo>
                    <a:pt x="5290032" y="5485954"/>
                  </a:lnTo>
                  <a:lnTo>
                    <a:pt x="5318930" y="5495471"/>
                  </a:lnTo>
                  <a:lnTo>
                    <a:pt x="5356084" y="5482464"/>
                  </a:lnTo>
                  <a:lnTo>
                    <a:pt x="5421501" y="5468824"/>
                  </a:lnTo>
                  <a:lnTo>
                    <a:pt x="5495174" y="5479927"/>
                  </a:lnTo>
                  <a:lnTo>
                    <a:pt x="5517720" y="5481830"/>
                  </a:lnTo>
                  <a:lnTo>
                    <a:pt x="5564401" y="5452645"/>
                  </a:lnTo>
                  <a:lnTo>
                    <a:pt x="5579961" y="5450424"/>
                  </a:lnTo>
                  <a:lnTo>
                    <a:pt x="5598062" y="5437735"/>
                  </a:lnTo>
                  <a:lnTo>
                    <a:pt x="5650459" y="5377144"/>
                  </a:lnTo>
                  <a:lnTo>
                    <a:pt x="5660621" y="5382854"/>
                  </a:lnTo>
                  <a:lnTo>
                    <a:pt x="5660866" y="5382796"/>
                  </a:lnTo>
                  <a:lnTo>
                    <a:pt x="5650740" y="5377092"/>
                  </a:lnTo>
                  <a:cubicBezTo>
                    <a:pt x="5650952" y="5367558"/>
                    <a:pt x="5651163" y="5358023"/>
                    <a:pt x="5651375" y="5348489"/>
                  </a:cubicBezTo>
                  <a:lnTo>
                    <a:pt x="5636460" y="5328467"/>
                  </a:lnTo>
                  <a:lnTo>
                    <a:pt x="5629479" y="5271897"/>
                  </a:lnTo>
                  <a:lnTo>
                    <a:pt x="5604092" y="5243611"/>
                  </a:lnTo>
                  <a:lnTo>
                    <a:pt x="5598380" y="5224543"/>
                  </a:lnTo>
                  <a:lnTo>
                    <a:pt x="5585686" y="5214373"/>
                  </a:lnTo>
                  <a:lnTo>
                    <a:pt x="5545384" y="5211513"/>
                  </a:lnTo>
                  <a:lnTo>
                    <a:pt x="5520949" y="5202296"/>
                  </a:lnTo>
                  <a:lnTo>
                    <a:pt x="5511429" y="5181956"/>
                  </a:lnTo>
                  <a:lnTo>
                    <a:pt x="5512381" y="5175600"/>
                  </a:lnTo>
                  <a:lnTo>
                    <a:pt x="5502861" y="5178142"/>
                  </a:lnTo>
                  <a:lnTo>
                    <a:pt x="5482869" y="5165430"/>
                  </a:lnTo>
                  <a:lnTo>
                    <a:pt x="5475253" y="5146997"/>
                  </a:lnTo>
                  <a:lnTo>
                    <a:pt x="5474184" y="5146401"/>
                  </a:lnTo>
                  <a:lnTo>
                    <a:pt x="5451638" y="5128307"/>
                  </a:lnTo>
                  <a:lnTo>
                    <a:pt x="5417342" y="5083548"/>
                  </a:lnTo>
                  <a:lnTo>
                    <a:pt x="5373837" y="5054026"/>
                  </a:lnTo>
                  <a:lnTo>
                    <a:pt x="5345257" y="5042598"/>
                  </a:lnTo>
                  <a:lnTo>
                    <a:pt x="5320806" y="5037837"/>
                  </a:lnTo>
                  <a:lnTo>
                    <a:pt x="5300482" y="5026409"/>
                  </a:lnTo>
                  <a:cubicBezTo>
                    <a:pt x="5300376" y="5023235"/>
                    <a:pt x="5300271" y="5020060"/>
                    <a:pt x="5300165" y="5016886"/>
                  </a:cubicBezTo>
                  <a:lnTo>
                    <a:pt x="5286510" y="5008632"/>
                  </a:lnTo>
                  <a:lnTo>
                    <a:pt x="5282381" y="5016886"/>
                  </a:lnTo>
                  <a:lnTo>
                    <a:pt x="5270950" y="5014029"/>
                  </a:lnTo>
                  <a:lnTo>
                    <a:pt x="5255072" y="5010854"/>
                  </a:lnTo>
                  <a:lnTo>
                    <a:pt x="5245228" y="5009267"/>
                  </a:lnTo>
                  <a:lnTo>
                    <a:pt x="5229032" y="4980697"/>
                  </a:lnTo>
                  <a:lnTo>
                    <a:pt x="5211885" y="4944192"/>
                  </a:lnTo>
                  <a:lnTo>
                    <a:pt x="5193784" y="4938795"/>
                  </a:lnTo>
                  <a:lnTo>
                    <a:pt x="5176636" y="4938160"/>
                  </a:lnTo>
                  <a:lnTo>
                    <a:pt x="5171555" y="4925145"/>
                  </a:lnTo>
                  <a:lnTo>
                    <a:pt x="5202358" y="4917844"/>
                  </a:lnTo>
                  <a:lnTo>
                    <a:pt x="5199817" y="4907369"/>
                  </a:lnTo>
                  <a:lnTo>
                    <a:pt x="5190291" y="4906099"/>
                  </a:lnTo>
                  <a:lnTo>
                    <a:pt x="5185210" y="4911495"/>
                  </a:lnTo>
                  <a:lnTo>
                    <a:pt x="5188068" y="4894671"/>
                  </a:lnTo>
                  <a:lnTo>
                    <a:pt x="5207121" y="4898798"/>
                  </a:lnTo>
                  <a:lnTo>
                    <a:pt x="5217918" y="4907051"/>
                  </a:lnTo>
                  <a:cubicBezTo>
                    <a:pt x="5217600" y="4909802"/>
                    <a:pt x="5217283" y="4912554"/>
                    <a:pt x="5216965" y="4915305"/>
                  </a:cubicBezTo>
                  <a:lnTo>
                    <a:pt x="5234748" y="4917527"/>
                  </a:lnTo>
                  <a:lnTo>
                    <a:pt x="5225222" y="4907051"/>
                  </a:lnTo>
                  <a:lnTo>
                    <a:pt x="5243322" y="4908956"/>
                  </a:lnTo>
                  <a:lnTo>
                    <a:pt x="5249673" y="4901655"/>
                  </a:lnTo>
                  <a:lnTo>
                    <a:pt x="5252531" y="4881338"/>
                  </a:lnTo>
                  <a:lnTo>
                    <a:pt x="5262058" y="4868641"/>
                  </a:lnTo>
                  <a:lnTo>
                    <a:pt x="5276983" y="4862292"/>
                  </a:lnTo>
                  <a:lnTo>
                    <a:pt x="5279841" y="4842293"/>
                  </a:lnTo>
                  <a:lnTo>
                    <a:pt x="5300482" y="4809279"/>
                  </a:lnTo>
                  <a:lnTo>
                    <a:pt x="5309056" y="4810232"/>
                  </a:lnTo>
                  <a:lnTo>
                    <a:pt x="5302705" y="4819755"/>
                  </a:lnTo>
                  <a:lnTo>
                    <a:pt x="5305245" y="4831500"/>
                  </a:lnTo>
                  <a:lnTo>
                    <a:pt x="5318900" y="4840706"/>
                  </a:lnTo>
                  <a:lnTo>
                    <a:pt x="5328109" y="4832135"/>
                  </a:lnTo>
                  <a:lnTo>
                    <a:pt x="5327157" y="4827056"/>
                  </a:lnTo>
                  <a:lnTo>
                    <a:pt x="5322711" y="4821660"/>
                  </a:lnTo>
                  <a:lnTo>
                    <a:pt x="5323981" y="4831183"/>
                  </a:lnTo>
                  <a:lnTo>
                    <a:pt x="5316360" y="4823882"/>
                  </a:lnTo>
                  <a:lnTo>
                    <a:pt x="5314454" y="4815628"/>
                  </a:lnTo>
                  <a:lnTo>
                    <a:pt x="5317630" y="4811501"/>
                  </a:lnTo>
                  <a:lnTo>
                    <a:pt x="5327157" y="4801978"/>
                  </a:lnTo>
                  <a:lnTo>
                    <a:pt x="5333508" y="4801661"/>
                  </a:lnTo>
                  <a:lnTo>
                    <a:pt x="5342082" y="4813089"/>
                  </a:lnTo>
                  <a:lnTo>
                    <a:pt x="5351608" y="4815311"/>
                  </a:lnTo>
                  <a:lnTo>
                    <a:pt x="5359547" y="4808010"/>
                  </a:lnTo>
                  <a:lnTo>
                    <a:pt x="5342717" y="4796264"/>
                  </a:lnTo>
                  <a:lnTo>
                    <a:pt x="5340494" y="4790868"/>
                  </a:lnTo>
                  <a:lnTo>
                    <a:pt x="5309691" y="4767060"/>
                  </a:lnTo>
                  <a:lnTo>
                    <a:pt x="5305563" y="4772456"/>
                  </a:lnTo>
                  <a:lnTo>
                    <a:pt x="5292861" y="4758806"/>
                  </a:lnTo>
                  <a:lnTo>
                    <a:pt x="5283969" y="4741030"/>
                  </a:lnTo>
                  <a:lnTo>
                    <a:pt x="5280794" y="4721983"/>
                  </a:lnTo>
                  <a:lnTo>
                    <a:pt x="5298894" y="4732459"/>
                  </a:lnTo>
                  <a:lnTo>
                    <a:pt x="5315725" y="4725792"/>
                  </a:lnTo>
                  <a:lnTo>
                    <a:pt x="5318900" y="4719444"/>
                  </a:lnTo>
                  <a:lnTo>
                    <a:pt x="5328427" y="4721666"/>
                  </a:lnTo>
                  <a:lnTo>
                    <a:pt x="5336048" y="4728967"/>
                  </a:lnTo>
                  <a:lnTo>
                    <a:pt x="5356689" y="4728649"/>
                  </a:lnTo>
                  <a:lnTo>
                    <a:pt x="5356689" y="4718491"/>
                  </a:lnTo>
                  <a:lnTo>
                    <a:pt x="5343987" y="4709920"/>
                  </a:lnTo>
                  <a:lnTo>
                    <a:pt x="5337636" y="4718491"/>
                  </a:lnTo>
                  <a:lnTo>
                    <a:pt x="5331285" y="4708968"/>
                  </a:lnTo>
                  <a:lnTo>
                    <a:pt x="5334460" y="4700397"/>
                  </a:lnTo>
                  <a:lnTo>
                    <a:pt x="5339859" y="4696270"/>
                  </a:lnTo>
                  <a:lnTo>
                    <a:pt x="5363358" y="4697223"/>
                  </a:lnTo>
                  <a:lnTo>
                    <a:pt x="5375742" y="4686430"/>
                  </a:lnTo>
                  <a:lnTo>
                    <a:pt x="5386222" y="4681986"/>
                  </a:lnTo>
                  <a:lnTo>
                    <a:pt x="5430362" y="4672462"/>
                  </a:lnTo>
                  <a:lnTo>
                    <a:pt x="5430362" y="4663892"/>
                  </a:lnTo>
                  <a:lnTo>
                    <a:pt x="5418612" y="4657543"/>
                  </a:lnTo>
                  <a:lnTo>
                    <a:pt x="5420835" y="4648019"/>
                  </a:lnTo>
                  <a:lnTo>
                    <a:pt x="5416707" y="4641036"/>
                  </a:lnTo>
                  <a:lnTo>
                    <a:pt x="5393208" y="4645163"/>
                  </a:lnTo>
                  <a:lnTo>
                    <a:pt x="5379553" y="4654686"/>
                  </a:lnTo>
                  <a:lnTo>
                    <a:pt x="5352243" y="4657225"/>
                  </a:lnTo>
                  <a:lnTo>
                    <a:pt x="5331230" y="4660361"/>
                  </a:lnTo>
                  <a:cubicBezTo>
                    <a:pt x="5331190" y="4660605"/>
                    <a:pt x="5331149" y="4660850"/>
                    <a:pt x="5331109" y="4661094"/>
                  </a:cubicBezTo>
                  <a:lnTo>
                    <a:pt x="5315234" y="4676033"/>
                  </a:lnTo>
                  <a:lnTo>
                    <a:pt x="5309836" y="4676351"/>
                  </a:lnTo>
                  <a:lnTo>
                    <a:pt x="5314281" y="4666816"/>
                  </a:lnTo>
                  <a:lnTo>
                    <a:pt x="5285389" y="4662366"/>
                  </a:lnTo>
                  <a:lnTo>
                    <a:pt x="5258401" y="4676669"/>
                  </a:lnTo>
                  <a:lnTo>
                    <a:pt x="5249829" y="4690337"/>
                  </a:lnTo>
                  <a:lnTo>
                    <a:pt x="5242844" y="4694787"/>
                  </a:lnTo>
                  <a:lnTo>
                    <a:pt x="5238399" y="4692562"/>
                  </a:lnTo>
                  <a:lnTo>
                    <a:pt x="5206649" y="4704640"/>
                  </a:lnTo>
                  <a:lnTo>
                    <a:pt x="5195219" y="4725936"/>
                  </a:lnTo>
                  <a:lnTo>
                    <a:pt x="5184741" y="4732293"/>
                  </a:lnTo>
                  <a:lnTo>
                    <a:pt x="5178391" y="4719579"/>
                  </a:lnTo>
                  <a:lnTo>
                    <a:pt x="5164421" y="4717672"/>
                  </a:lnTo>
                  <a:lnTo>
                    <a:pt x="5151721" y="4719897"/>
                  </a:lnTo>
                  <a:lnTo>
                    <a:pt x="5147594" y="4731657"/>
                  </a:lnTo>
                  <a:lnTo>
                    <a:pt x="5144736" y="4744053"/>
                  </a:lnTo>
                  <a:lnTo>
                    <a:pt x="5132036" y="4746596"/>
                  </a:lnTo>
                  <a:lnTo>
                    <a:pt x="5132036" y="4739921"/>
                  </a:lnTo>
                  <a:lnTo>
                    <a:pt x="5116161" y="4732611"/>
                  </a:lnTo>
                  <a:lnTo>
                    <a:pt x="5101239" y="4750728"/>
                  </a:lnTo>
                  <a:lnTo>
                    <a:pt x="5080284" y="4761535"/>
                  </a:lnTo>
                  <a:lnTo>
                    <a:pt x="5055836" y="4769164"/>
                  </a:lnTo>
                  <a:lnTo>
                    <a:pt x="5050756" y="4763124"/>
                  </a:lnTo>
                  <a:lnTo>
                    <a:pt x="5045994" y="4736425"/>
                  </a:lnTo>
                  <a:lnTo>
                    <a:pt x="5040914" y="4745960"/>
                  </a:lnTo>
                  <a:lnTo>
                    <a:pt x="5045359" y="4773296"/>
                  </a:lnTo>
                  <a:lnTo>
                    <a:pt x="5051709" y="4774567"/>
                  </a:lnTo>
                  <a:lnTo>
                    <a:pt x="5042501" y="4780924"/>
                  </a:lnTo>
                  <a:lnTo>
                    <a:pt x="5039961" y="4775838"/>
                  </a:lnTo>
                  <a:lnTo>
                    <a:pt x="5039009" y="4766303"/>
                  </a:lnTo>
                  <a:lnTo>
                    <a:pt x="5033611" y="4758992"/>
                  </a:lnTo>
                  <a:lnTo>
                    <a:pt x="5028531" y="4776792"/>
                  </a:lnTo>
                  <a:lnTo>
                    <a:pt x="5032976" y="4779017"/>
                  </a:lnTo>
                  <a:lnTo>
                    <a:pt x="5019006" y="4792684"/>
                  </a:lnTo>
                  <a:lnTo>
                    <a:pt x="5004401" y="4799359"/>
                  </a:lnTo>
                  <a:lnTo>
                    <a:pt x="4999004" y="4803491"/>
                  </a:lnTo>
                  <a:lnTo>
                    <a:pt x="4987574" y="4805716"/>
                  </a:lnTo>
                  <a:lnTo>
                    <a:pt x="4983446" y="4824787"/>
                  </a:lnTo>
                  <a:lnTo>
                    <a:pt x="4974874" y="4829873"/>
                  </a:lnTo>
                  <a:lnTo>
                    <a:pt x="4968524" y="4826694"/>
                  </a:lnTo>
                  <a:lnTo>
                    <a:pt x="4965349" y="4818748"/>
                  </a:lnTo>
                  <a:lnTo>
                    <a:pt x="4974874" y="4813980"/>
                  </a:lnTo>
                  <a:lnTo>
                    <a:pt x="4974874" y="4810166"/>
                  </a:lnTo>
                  <a:lnTo>
                    <a:pt x="4965349" y="4815570"/>
                  </a:lnTo>
                  <a:lnTo>
                    <a:pt x="4952649" y="4800631"/>
                  </a:lnTo>
                  <a:lnTo>
                    <a:pt x="4941854" y="4801902"/>
                  </a:lnTo>
                  <a:lnTo>
                    <a:pt x="4938679" y="4810166"/>
                  </a:lnTo>
                  <a:lnTo>
                    <a:pt x="4930424" y="4803173"/>
                  </a:lnTo>
                  <a:lnTo>
                    <a:pt x="4922804" y="4814934"/>
                  </a:lnTo>
                  <a:lnTo>
                    <a:pt x="4917724" y="4801902"/>
                  </a:lnTo>
                  <a:lnTo>
                    <a:pt x="4910104" y="4792684"/>
                  </a:lnTo>
                  <a:lnTo>
                    <a:pt x="4896451" y="4784420"/>
                  </a:lnTo>
                  <a:lnTo>
                    <a:pt x="4893276" y="4803491"/>
                  </a:lnTo>
                  <a:lnTo>
                    <a:pt x="4900896" y="4812709"/>
                  </a:lnTo>
                  <a:lnTo>
                    <a:pt x="4907246" y="4819066"/>
                  </a:lnTo>
                  <a:lnTo>
                    <a:pt x="4916771" y="4820020"/>
                  </a:lnTo>
                  <a:lnTo>
                    <a:pt x="4929471" y="4827330"/>
                  </a:lnTo>
                  <a:lnTo>
                    <a:pt x="4932646" y="4840044"/>
                  </a:lnTo>
                  <a:lnTo>
                    <a:pt x="4939314" y="4841951"/>
                  </a:lnTo>
                  <a:lnTo>
                    <a:pt x="4937091" y="4826059"/>
                  </a:lnTo>
                  <a:lnTo>
                    <a:pt x="4938679" y="4819702"/>
                  </a:lnTo>
                  <a:lnTo>
                    <a:pt x="4960269" y="4833051"/>
                  </a:lnTo>
                  <a:lnTo>
                    <a:pt x="4969794" y="4836548"/>
                  </a:lnTo>
                  <a:lnTo>
                    <a:pt x="4977414" y="4841633"/>
                  </a:lnTo>
                  <a:lnTo>
                    <a:pt x="4964714" y="4854347"/>
                  </a:lnTo>
                  <a:lnTo>
                    <a:pt x="4963444" y="4857526"/>
                  </a:lnTo>
                  <a:lnTo>
                    <a:pt x="4982811" y="4855301"/>
                  </a:lnTo>
                  <a:lnTo>
                    <a:pt x="4990114" y="4859433"/>
                  </a:lnTo>
                  <a:lnTo>
                    <a:pt x="4983764" y="4865790"/>
                  </a:lnTo>
                  <a:lnTo>
                    <a:pt x="4999639" y="4865790"/>
                  </a:lnTo>
                  <a:lnTo>
                    <a:pt x="5011386" y="4870876"/>
                  </a:lnTo>
                  <a:lnTo>
                    <a:pt x="5021864" y="4883590"/>
                  </a:lnTo>
                  <a:lnTo>
                    <a:pt x="5015831" y="4909653"/>
                  </a:lnTo>
                  <a:lnTo>
                    <a:pt x="5036151" y="4910607"/>
                  </a:lnTo>
                  <a:lnTo>
                    <a:pt x="5076474" y="4925228"/>
                  </a:lnTo>
                  <a:lnTo>
                    <a:pt x="5079649" y="4917917"/>
                  </a:lnTo>
                  <a:lnTo>
                    <a:pt x="5052979" y="4901071"/>
                  </a:lnTo>
                  <a:lnTo>
                    <a:pt x="5031389" y="4869604"/>
                  </a:lnTo>
                  <a:lnTo>
                    <a:pt x="5012974" y="4834005"/>
                  </a:lnTo>
                  <a:lnTo>
                    <a:pt x="5004719" y="4842269"/>
                  </a:lnTo>
                  <a:lnTo>
                    <a:pt x="4999321" y="4834005"/>
                  </a:lnTo>
                  <a:lnTo>
                    <a:pt x="4995194" y="4819384"/>
                  </a:lnTo>
                  <a:lnTo>
                    <a:pt x="5002496" y="4816205"/>
                  </a:lnTo>
                  <a:lnTo>
                    <a:pt x="5001544" y="4809848"/>
                  </a:lnTo>
                  <a:lnTo>
                    <a:pt x="5004719" y="4807623"/>
                  </a:lnTo>
                  <a:lnTo>
                    <a:pt x="5036786" y="4869604"/>
                  </a:lnTo>
                  <a:lnTo>
                    <a:pt x="5057106" y="4899164"/>
                  </a:lnTo>
                  <a:lnTo>
                    <a:pt x="5078696" y="4909335"/>
                  </a:lnTo>
                  <a:lnTo>
                    <a:pt x="5085999" y="4911560"/>
                  </a:lnTo>
                  <a:lnTo>
                    <a:pt x="5094254" y="4912196"/>
                  </a:lnTo>
                  <a:lnTo>
                    <a:pt x="5098381" y="4905839"/>
                  </a:lnTo>
                  <a:lnTo>
                    <a:pt x="5106954" y="4896304"/>
                  </a:lnTo>
                  <a:lnTo>
                    <a:pt x="5116479" y="4911243"/>
                  </a:lnTo>
                  <a:lnTo>
                    <a:pt x="5126004" y="4904886"/>
                  </a:lnTo>
                  <a:lnTo>
                    <a:pt x="5130131" y="4898211"/>
                  </a:lnTo>
                  <a:lnTo>
                    <a:pt x="5148864" y="4893761"/>
                  </a:lnTo>
                  <a:lnTo>
                    <a:pt x="5162834" y="4895986"/>
                  </a:lnTo>
                  <a:lnTo>
                    <a:pt x="5181249" y="4909335"/>
                  </a:lnTo>
                  <a:lnTo>
                    <a:pt x="5175534" y="4914739"/>
                  </a:lnTo>
                  <a:lnTo>
                    <a:pt x="5160929" y="4912832"/>
                  </a:lnTo>
                  <a:lnTo>
                    <a:pt x="5156801" y="4915057"/>
                  </a:lnTo>
                  <a:cubicBezTo>
                    <a:pt x="5156589" y="4921626"/>
                    <a:pt x="5156378" y="4928194"/>
                    <a:pt x="5156166" y="4934763"/>
                  </a:cubicBezTo>
                  <a:lnTo>
                    <a:pt x="5151721" y="4947477"/>
                  </a:lnTo>
                  <a:lnTo>
                    <a:pt x="5144419" y="4948749"/>
                  </a:lnTo>
                  <a:lnTo>
                    <a:pt x="5131719" y="4950974"/>
                  </a:lnTo>
                  <a:lnTo>
                    <a:pt x="5117114" y="4960827"/>
                  </a:lnTo>
                  <a:lnTo>
                    <a:pt x="5094571" y="4943028"/>
                  </a:lnTo>
                  <a:lnTo>
                    <a:pt x="5071076" y="4943981"/>
                  </a:lnTo>
                  <a:lnTo>
                    <a:pt x="5061869" y="4955742"/>
                  </a:lnTo>
                  <a:lnTo>
                    <a:pt x="5055519" y="4969409"/>
                  </a:lnTo>
                  <a:lnTo>
                    <a:pt x="5033611" y="4976402"/>
                  </a:lnTo>
                  <a:lnTo>
                    <a:pt x="5025039" y="4986891"/>
                  </a:lnTo>
                  <a:lnTo>
                    <a:pt x="5012339" y="4987845"/>
                  </a:lnTo>
                  <a:lnTo>
                    <a:pt x="5002814" y="4981488"/>
                  </a:lnTo>
                  <a:lnTo>
                    <a:pt x="4994241" y="4986255"/>
                  </a:lnTo>
                  <a:lnTo>
                    <a:pt x="4972334" y="5008505"/>
                  </a:lnTo>
                  <a:lnTo>
                    <a:pt x="4941854" y="5033933"/>
                  </a:lnTo>
                  <a:lnTo>
                    <a:pt x="4914866" y="5053004"/>
                  </a:lnTo>
                  <a:lnTo>
                    <a:pt x="4887879" y="5037429"/>
                  </a:lnTo>
                  <a:lnTo>
                    <a:pt x="4861526" y="5034568"/>
                  </a:lnTo>
                  <a:lnTo>
                    <a:pt x="4859304" y="5027258"/>
                  </a:lnTo>
                  <a:lnTo>
                    <a:pt x="4877401" y="5013590"/>
                  </a:lnTo>
                  <a:lnTo>
                    <a:pt x="4873909" y="4995473"/>
                  </a:lnTo>
                  <a:lnTo>
                    <a:pt x="4881211" y="4992294"/>
                  </a:lnTo>
                  <a:lnTo>
                    <a:pt x="4885339" y="4962734"/>
                  </a:lnTo>
                  <a:lnTo>
                    <a:pt x="4870099" y="4939849"/>
                  </a:lnTo>
                  <a:lnTo>
                    <a:pt x="4854224" y="4945253"/>
                  </a:lnTo>
                  <a:lnTo>
                    <a:pt x="4851049" y="4936671"/>
                  </a:lnTo>
                  <a:lnTo>
                    <a:pt x="4831046" y="4919825"/>
                  </a:lnTo>
                  <a:lnTo>
                    <a:pt x="4818029" y="4918871"/>
                  </a:lnTo>
                  <a:lnTo>
                    <a:pt x="4810726" y="4929678"/>
                  </a:lnTo>
                  <a:lnTo>
                    <a:pt x="4797074" y="4924592"/>
                  </a:lnTo>
                  <a:lnTo>
                    <a:pt x="4784056" y="4917282"/>
                  </a:lnTo>
                  <a:lnTo>
                    <a:pt x="4780881" y="4909018"/>
                  </a:lnTo>
                  <a:lnTo>
                    <a:pt x="4787549" y="4904250"/>
                  </a:lnTo>
                  <a:lnTo>
                    <a:pt x="4808186" y="4888357"/>
                  </a:lnTo>
                  <a:lnTo>
                    <a:pt x="4836444" y="4865154"/>
                  </a:lnTo>
                  <a:lnTo>
                    <a:pt x="4839619" y="4855619"/>
                  </a:lnTo>
                  <a:lnTo>
                    <a:pt x="4844064" y="4862929"/>
                  </a:lnTo>
                  <a:lnTo>
                    <a:pt x="4866289" y="4854030"/>
                  </a:lnTo>
                  <a:lnTo>
                    <a:pt x="4894546" y="4846719"/>
                  </a:lnTo>
                  <a:lnTo>
                    <a:pt x="4905341" y="4849897"/>
                  </a:lnTo>
                  <a:lnTo>
                    <a:pt x="4899944" y="4839091"/>
                  </a:lnTo>
                  <a:lnTo>
                    <a:pt x="4909469" y="4829555"/>
                  </a:lnTo>
                  <a:lnTo>
                    <a:pt x="4891371" y="4835912"/>
                  </a:lnTo>
                  <a:cubicBezTo>
                    <a:pt x="4891054" y="4832098"/>
                    <a:pt x="4890736" y="4828283"/>
                    <a:pt x="4890419" y="4824469"/>
                  </a:cubicBezTo>
                  <a:lnTo>
                    <a:pt x="4885021" y="4817159"/>
                  </a:lnTo>
                  <a:lnTo>
                    <a:pt x="4882481" y="4795863"/>
                  </a:lnTo>
                  <a:lnTo>
                    <a:pt x="4877719" y="4809848"/>
                  </a:lnTo>
                  <a:lnTo>
                    <a:pt x="4870099" y="4812073"/>
                  </a:lnTo>
                  <a:lnTo>
                    <a:pt x="4875496" y="4825741"/>
                  </a:lnTo>
                  <a:lnTo>
                    <a:pt x="4871369" y="4824787"/>
                  </a:lnTo>
                  <a:lnTo>
                    <a:pt x="4861526" y="4818430"/>
                  </a:lnTo>
                  <a:lnTo>
                    <a:pt x="4855176" y="4819384"/>
                  </a:lnTo>
                  <a:lnTo>
                    <a:pt x="4847874" y="4815570"/>
                  </a:lnTo>
                  <a:cubicBezTo>
                    <a:pt x="4847556" y="4811650"/>
                    <a:pt x="4847239" y="4807729"/>
                    <a:pt x="4846921" y="4803809"/>
                  </a:cubicBezTo>
                  <a:lnTo>
                    <a:pt x="4839301" y="4809213"/>
                  </a:lnTo>
                  <a:lnTo>
                    <a:pt x="4829776" y="4801584"/>
                  </a:lnTo>
                  <a:lnTo>
                    <a:pt x="4826601" y="4807941"/>
                  </a:lnTo>
                  <a:lnTo>
                    <a:pt x="4821204" y="4809213"/>
                  </a:lnTo>
                  <a:lnTo>
                    <a:pt x="4808504" y="4811755"/>
                  </a:lnTo>
                  <a:lnTo>
                    <a:pt x="4795169" y="4816841"/>
                  </a:lnTo>
                  <a:lnTo>
                    <a:pt x="4794216" y="4824469"/>
                  </a:lnTo>
                  <a:lnTo>
                    <a:pt x="4816441" y="4828284"/>
                  </a:lnTo>
                  <a:lnTo>
                    <a:pt x="4808821" y="4830509"/>
                  </a:lnTo>
                  <a:lnTo>
                    <a:pt x="4785644" y="4826377"/>
                  </a:lnTo>
                  <a:lnTo>
                    <a:pt x="4775166" y="4828602"/>
                  </a:lnTo>
                  <a:lnTo>
                    <a:pt x="4701824" y="4809530"/>
                  </a:lnTo>
                  <a:lnTo>
                    <a:pt x="4699601" y="4797770"/>
                  </a:lnTo>
                  <a:lnTo>
                    <a:pt x="4704999" y="4808259"/>
                  </a:lnTo>
                  <a:lnTo>
                    <a:pt x="4765324" y="4822562"/>
                  </a:lnTo>
                  <a:lnTo>
                    <a:pt x="4776119" y="4823198"/>
                  </a:lnTo>
                  <a:lnTo>
                    <a:pt x="4746274" y="4799677"/>
                  </a:lnTo>
                  <a:lnTo>
                    <a:pt x="4729446" y="4799677"/>
                  </a:lnTo>
                  <a:lnTo>
                    <a:pt x="4726271" y="4807941"/>
                  </a:lnTo>
                  <a:lnTo>
                    <a:pt x="4713571" y="4802856"/>
                  </a:lnTo>
                  <a:lnTo>
                    <a:pt x="4712301" y="4792367"/>
                  </a:lnTo>
                  <a:lnTo>
                    <a:pt x="4740559" y="4785692"/>
                  </a:lnTo>
                  <a:lnTo>
                    <a:pt x="4746909" y="4784738"/>
                  </a:lnTo>
                  <a:lnTo>
                    <a:pt x="4737384" y="4768846"/>
                  </a:lnTo>
                  <a:lnTo>
                    <a:pt x="4717381" y="4764714"/>
                  </a:lnTo>
                  <a:lnTo>
                    <a:pt x="4706586" y="4770117"/>
                  </a:lnTo>
                  <a:lnTo>
                    <a:pt x="4689759" y="4756767"/>
                  </a:lnTo>
                  <a:lnTo>
                    <a:pt x="4687536" y="4752317"/>
                  </a:lnTo>
                  <a:lnTo>
                    <a:pt x="4704681" y="4757721"/>
                  </a:lnTo>
                  <a:lnTo>
                    <a:pt x="4709761" y="4754225"/>
                  </a:lnTo>
                  <a:lnTo>
                    <a:pt x="4729129" y="4759628"/>
                  </a:lnTo>
                  <a:lnTo>
                    <a:pt x="4748179" y="4763442"/>
                  </a:lnTo>
                  <a:lnTo>
                    <a:pt x="4764054" y="4769799"/>
                  </a:lnTo>
                  <a:lnTo>
                    <a:pt x="4808821" y="4724982"/>
                  </a:lnTo>
                  <a:lnTo>
                    <a:pt x="4767864" y="4752953"/>
                  </a:lnTo>
                  <a:lnTo>
                    <a:pt x="4745956" y="4759310"/>
                  </a:lnTo>
                  <a:lnTo>
                    <a:pt x="4735161" y="4747868"/>
                  </a:lnTo>
                  <a:lnTo>
                    <a:pt x="4727541" y="4738332"/>
                  </a:lnTo>
                  <a:lnTo>
                    <a:pt x="4725636" y="4731339"/>
                  </a:lnTo>
                  <a:lnTo>
                    <a:pt x="4723414" y="4717354"/>
                  </a:lnTo>
                  <a:lnTo>
                    <a:pt x="4731351" y="4710043"/>
                  </a:lnTo>
                  <a:lnTo>
                    <a:pt x="4726271" y="4699236"/>
                  </a:lnTo>
                  <a:lnTo>
                    <a:pt x="4725001" y="4688747"/>
                  </a:lnTo>
                  <a:lnTo>
                    <a:pt x="4720874" y="4703686"/>
                  </a:lnTo>
                  <a:lnTo>
                    <a:pt x="4725001" y="4708772"/>
                  </a:lnTo>
                  <a:lnTo>
                    <a:pt x="4714841" y="4717354"/>
                  </a:lnTo>
                  <a:lnTo>
                    <a:pt x="4717064" y="4729114"/>
                  </a:lnTo>
                  <a:lnTo>
                    <a:pt x="4722144" y="4737378"/>
                  </a:lnTo>
                  <a:lnTo>
                    <a:pt x="4720239" y="4744689"/>
                  </a:lnTo>
                  <a:lnTo>
                    <a:pt x="4708809" y="4749139"/>
                  </a:lnTo>
                  <a:lnTo>
                    <a:pt x="4701189" y="4742782"/>
                  </a:lnTo>
                  <a:lnTo>
                    <a:pt x="4696109" y="4747232"/>
                  </a:lnTo>
                  <a:lnTo>
                    <a:pt x="4683409" y="4747232"/>
                  </a:lnTo>
                  <a:lnTo>
                    <a:pt x="4695791" y="4725936"/>
                  </a:lnTo>
                  <a:lnTo>
                    <a:pt x="4684044" y="4726254"/>
                  </a:lnTo>
                  <a:lnTo>
                    <a:pt x="4679916" y="4718943"/>
                  </a:lnTo>
                  <a:lnTo>
                    <a:pt x="4682456" y="4738650"/>
                  </a:lnTo>
                  <a:lnTo>
                    <a:pt x="4676106" y="4744371"/>
                  </a:lnTo>
                  <a:lnTo>
                    <a:pt x="4659914" y="4746596"/>
                  </a:lnTo>
                  <a:lnTo>
                    <a:pt x="4649436" y="4751682"/>
                  </a:lnTo>
                  <a:lnTo>
                    <a:pt x="4619591" y="4753271"/>
                  </a:lnTo>
                  <a:lnTo>
                    <a:pt x="4614829" y="4759628"/>
                  </a:lnTo>
                  <a:lnTo>
                    <a:pt x="4618956" y="4769799"/>
                  </a:lnTo>
                  <a:lnTo>
                    <a:pt x="4611654" y="4781560"/>
                  </a:lnTo>
                  <a:lnTo>
                    <a:pt x="4609749" y="4797452"/>
                  </a:lnTo>
                  <a:lnTo>
                    <a:pt x="4597049" y="4809213"/>
                  </a:lnTo>
                  <a:lnTo>
                    <a:pt x="4587524" y="4820655"/>
                  </a:lnTo>
                  <a:lnTo>
                    <a:pt x="4587524" y="4816523"/>
                  </a:lnTo>
                  <a:lnTo>
                    <a:pt x="4592921" y="4807941"/>
                  </a:lnTo>
                  <a:lnTo>
                    <a:pt x="4583396" y="4805081"/>
                  </a:lnTo>
                  <a:lnTo>
                    <a:pt x="4575776" y="4799995"/>
                  </a:lnTo>
                  <a:lnTo>
                    <a:pt x="4572601" y="4788235"/>
                  </a:lnTo>
                  <a:lnTo>
                    <a:pt x="4568474" y="4796816"/>
                  </a:lnTo>
                  <a:lnTo>
                    <a:pt x="4565299" y="4787599"/>
                  </a:lnTo>
                  <a:lnTo>
                    <a:pt x="4556726" y="4784420"/>
                  </a:lnTo>
                  <a:lnTo>
                    <a:pt x="4553551" y="4798088"/>
                  </a:lnTo>
                  <a:lnTo>
                    <a:pt x="4566251" y="4811755"/>
                  </a:lnTo>
                  <a:lnTo>
                    <a:pt x="4574824" y="4815887"/>
                  </a:lnTo>
                  <a:lnTo>
                    <a:pt x="4580539" y="4820020"/>
                  </a:lnTo>
                  <a:cubicBezTo>
                    <a:pt x="4580856" y="4824152"/>
                    <a:pt x="4581174" y="4828284"/>
                    <a:pt x="4581491" y="4832416"/>
                  </a:cubicBezTo>
                  <a:lnTo>
                    <a:pt x="4576094" y="4845130"/>
                  </a:lnTo>
                  <a:lnTo>
                    <a:pt x="4564664" y="4848308"/>
                  </a:lnTo>
                  <a:lnTo>
                    <a:pt x="4557361" y="4856890"/>
                  </a:lnTo>
                  <a:lnTo>
                    <a:pt x="4552281" y="4857844"/>
                  </a:lnTo>
                  <a:lnTo>
                    <a:pt x="4539264" y="4858479"/>
                  </a:lnTo>
                  <a:lnTo>
                    <a:pt x="4523388" y="4862611"/>
                  </a:lnTo>
                  <a:lnTo>
                    <a:pt x="4531961" y="4871193"/>
                  </a:lnTo>
                  <a:lnTo>
                    <a:pt x="4513228" y="4882636"/>
                  </a:lnTo>
                  <a:lnTo>
                    <a:pt x="4507831" y="4875325"/>
                  </a:lnTo>
                  <a:lnTo>
                    <a:pt x="4504338" y="4865154"/>
                  </a:lnTo>
                  <a:lnTo>
                    <a:pt x="4508466" y="4859751"/>
                  </a:lnTo>
                  <a:lnTo>
                    <a:pt x="4508466" y="4849262"/>
                  </a:lnTo>
                  <a:lnTo>
                    <a:pt x="4502116" y="4843858"/>
                  </a:lnTo>
                  <a:lnTo>
                    <a:pt x="4493861" y="4868333"/>
                  </a:lnTo>
                  <a:cubicBezTo>
                    <a:pt x="4493543" y="4873842"/>
                    <a:pt x="4493226" y="4879352"/>
                    <a:pt x="4492908" y="4884861"/>
                  </a:cubicBezTo>
                  <a:lnTo>
                    <a:pt x="4503703" y="4891218"/>
                  </a:lnTo>
                  <a:lnTo>
                    <a:pt x="4505926" y="4905203"/>
                  </a:lnTo>
                  <a:lnTo>
                    <a:pt x="4497671" y="4910289"/>
                  </a:lnTo>
                  <a:lnTo>
                    <a:pt x="4499868" y="4919360"/>
                  </a:lnTo>
                  <a:lnTo>
                    <a:pt x="4500840" y="4920286"/>
                  </a:lnTo>
                  <a:lnTo>
                    <a:pt x="4506875" y="4943464"/>
                  </a:lnTo>
                  <a:cubicBezTo>
                    <a:pt x="4506557" y="4951507"/>
                    <a:pt x="4506240" y="4959551"/>
                    <a:pt x="4505922" y="4967594"/>
                  </a:cubicBezTo>
                  <a:lnTo>
                    <a:pt x="4499570" y="4964736"/>
                  </a:lnTo>
                  <a:lnTo>
                    <a:pt x="4505922" y="4976166"/>
                  </a:lnTo>
                  <a:cubicBezTo>
                    <a:pt x="4505604" y="4979976"/>
                    <a:pt x="4505287" y="4983786"/>
                    <a:pt x="4504969" y="4987596"/>
                  </a:cubicBezTo>
                  <a:lnTo>
                    <a:pt x="4487183" y="4995216"/>
                  </a:lnTo>
                  <a:lnTo>
                    <a:pt x="4475749" y="5001884"/>
                  </a:lnTo>
                  <a:lnTo>
                    <a:pt x="4460821" y="5005059"/>
                  </a:lnTo>
                  <a:lnTo>
                    <a:pt x="4447164" y="5022204"/>
                  </a:lnTo>
                  <a:lnTo>
                    <a:pt x="4430330" y="5038079"/>
                  </a:lnTo>
                  <a:lnTo>
                    <a:pt x="4433506" y="5029506"/>
                  </a:lnTo>
                  <a:lnTo>
                    <a:pt x="4443988" y="5017759"/>
                  </a:lnTo>
                  <a:lnTo>
                    <a:pt x="4443988" y="5008234"/>
                  </a:lnTo>
                  <a:lnTo>
                    <a:pt x="4454469" y="5000931"/>
                  </a:lnTo>
                  <a:lnTo>
                    <a:pt x="4464950" y="4992359"/>
                  </a:lnTo>
                  <a:lnTo>
                    <a:pt x="4463997" y="4986961"/>
                  </a:lnTo>
                  <a:lnTo>
                    <a:pt x="4449069" y="4990136"/>
                  </a:lnTo>
                  <a:lnTo>
                    <a:pt x="4452245" y="4980929"/>
                  </a:lnTo>
                  <a:lnTo>
                    <a:pt x="4449069" y="4971404"/>
                  </a:lnTo>
                  <a:lnTo>
                    <a:pt x="4439223" y="4964101"/>
                  </a:lnTo>
                  <a:lnTo>
                    <a:pt x="4429060" y="4968229"/>
                  </a:lnTo>
                  <a:lnTo>
                    <a:pt x="4424613" y="4976801"/>
                  </a:lnTo>
                  <a:lnTo>
                    <a:pt x="4411909" y="4972991"/>
                  </a:lnTo>
                  <a:lnTo>
                    <a:pt x="4410956" y="4981246"/>
                  </a:lnTo>
                  <a:lnTo>
                    <a:pt x="4432236" y="4983151"/>
                  </a:lnTo>
                  <a:lnTo>
                    <a:pt x="4435412" y="4985374"/>
                  </a:lnTo>
                  <a:lnTo>
                    <a:pt x="4438588" y="4991724"/>
                  </a:lnTo>
                  <a:lnTo>
                    <a:pt x="4428107" y="5004424"/>
                  </a:lnTo>
                  <a:lnTo>
                    <a:pt x="4426201" y="5009821"/>
                  </a:lnTo>
                  <a:lnTo>
                    <a:pt x="4420802" y="5011726"/>
                  </a:lnTo>
                  <a:lnTo>
                    <a:pt x="4417626" y="5007599"/>
                  </a:lnTo>
                  <a:lnTo>
                    <a:pt x="4413497" y="5011726"/>
                  </a:lnTo>
                  <a:lnTo>
                    <a:pt x="4420802" y="5021251"/>
                  </a:lnTo>
                  <a:lnTo>
                    <a:pt x="4420802" y="5028554"/>
                  </a:lnTo>
                  <a:lnTo>
                    <a:pt x="4410638" y="5035221"/>
                  </a:lnTo>
                  <a:cubicBezTo>
                    <a:pt x="4410956" y="5038925"/>
                    <a:pt x="4411273" y="5042630"/>
                    <a:pt x="4411591" y="5046334"/>
                  </a:cubicBezTo>
                  <a:lnTo>
                    <a:pt x="4416673" y="5034904"/>
                  </a:lnTo>
                  <a:lnTo>
                    <a:pt x="4430330" y="5031729"/>
                  </a:lnTo>
                  <a:lnTo>
                    <a:pt x="4430330" y="5038079"/>
                  </a:lnTo>
                  <a:lnTo>
                    <a:pt x="4408415" y="5059351"/>
                  </a:lnTo>
                  <a:lnTo>
                    <a:pt x="4409368" y="5066654"/>
                  </a:lnTo>
                  <a:lnTo>
                    <a:pt x="4410956" y="5082529"/>
                  </a:lnTo>
                  <a:lnTo>
                    <a:pt x="4409050" y="5116184"/>
                  </a:lnTo>
                  <a:lnTo>
                    <a:pt x="4416673" y="5138091"/>
                  </a:lnTo>
                  <a:lnTo>
                    <a:pt x="4416388" y="5137963"/>
                  </a:lnTo>
                  <a:lnTo>
                    <a:pt x="4413532" y="5157060"/>
                  </a:lnTo>
                  <a:lnTo>
                    <a:pt x="4399569" y="5177430"/>
                  </a:lnTo>
                  <a:lnTo>
                    <a:pt x="4398617" y="5183796"/>
                  </a:lnTo>
                  <a:lnTo>
                    <a:pt x="4376721" y="5181886"/>
                  </a:lnTo>
                  <a:lnTo>
                    <a:pt x="4365932" y="5188252"/>
                  </a:lnTo>
                  <a:lnTo>
                    <a:pt x="4345306" y="5219125"/>
                  </a:lnTo>
                  <a:lnTo>
                    <a:pt x="4332930" y="5259229"/>
                  </a:lnTo>
                  <a:lnTo>
                    <a:pt x="4330709" y="5271960"/>
                  </a:lnTo>
                  <a:lnTo>
                    <a:pt x="4323093" y="5274188"/>
                  </a:lnTo>
                  <a:lnTo>
                    <a:pt x="4314207" y="5282782"/>
                  </a:lnTo>
                  <a:lnTo>
                    <a:pt x="4314207" y="5291057"/>
                  </a:lnTo>
                  <a:lnTo>
                    <a:pt x="4306591" y="5287874"/>
                  </a:lnTo>
                  <a:lnTo>
                    <a:pt x="4298024" y="5290102"/>
                  </a:lnTo>
                  <a:cubicBezTo>
                    <a:pt x="4297707" y="5292967"/>
                    <a:pt x="4297389" y="5295831"/>
                    <a:pt x="4297072" y="5298696"/>
                  </a:cubicBezTo>
                  <a:lnTo>
                    <a:pt x="4290725" y="5302834"/>
                  </a:lnTo>
                  <a:lnTo>
                    <a:pt x="4296437" y="5306016"/>
                  </a:lnTo>
                  <a:lnTo>
                    <a:pt x="4304370" y="5300606"/>
                  </a:lnTo>
                  <a:lnTo>
                    <a:pt x="4317381" y="5301879"/>
                  </a:lnTo>
                  <a:lnTo>
                    <a:pt x="4324679" y="5304743"/>
                  </a:lnTo>
                  <a:lnTo>
                    <a:pt x="4327853" y="5312064"/>
                  </a:lnTo>
                  <a:lnTo>
                    <a:pt x="4329122" y="5321612"/>
                  </a:lnTo>
                  <a:lnTo>
                    <a:pt x="4331343" y="5327023"/>
                  </a:lnTo>
                  <a:lnTo>
                    <a:pt x="4343084" y="5338163"/>
                  </a:lnTo>
                  <a:lnTo>
                    <a:pt x="4348479" y="5349939"/>
                  </a:lnTo>
                  <a:lnTo>
                    <a:pt x="4347949" y="5350022"/>
                  </a:lnTo>
                  <a:lnTo>
                    <a:pt x="4354478" y="5386173"/>
                  </a:lnTo>
                  <a:lnTo>
                    <a:pt x="4367495" y="5416728"/>
                  </a:lnTo>
                  <a:lnTo>
                    <a:pt x="4394165" y="5435506"/>
                  </a:lnTo>
                  <a:lnTo>
                    <a:pt x="4426868" y="5452056"/>
                  </a:lnTo>
                  <a:lnTo>
                    <a:pt x="4440838" y="5454920"/>
                  </a:lnTo>
                  <a:lnTo>
                    <a:pt x="4447188" y="5451738"/>
                  </a:lnTo>
                  <a:lnTo>
                    <a:pt x="4452903" y="5461604"/>
                  </a:lnTo>
                  <a:lnTo>
                    <a:pt x="4450680" y="5467969"/>
                  </a:lnTo>
                  <a:lnTo>
                    <a:pt x="4447505" y="5471470"/>
                  </a:lnTo>
                  <a:lnTo>
                    <a:pt x="4449093" y="5473380"/>
                  </a:lnTo>
                  <a:lnTo>
                    <a:pt x="4444330" y="5483883"/>
                  </a:lnTo>
                  <a:lnTo>
                    <a:pt x="4442108" y="5490248"/>
                  </a:lnTo>
                  <a:lnTo>
                    <a:pt x="4426233" y="5488021"/>
                  </a:lnTo>
                  <a:lnTo>
                    <a:pt x="4416708" y="5487066"/>
                  </a:lnTo>
                  <a:lnTo>
                    <a:pt x="4398610" y="5486111"/>
                  </a:lnTo>
                  <a:lnTo>
                    <a:pt x="4374163" y="5482292"/>
                  </a:lnTo>
                  <a:lnTo>
                    <a:pt x="4361463" y="5481337"/>
                  </a:lnTo>
                  <a:lnTo>
                    <a:pt x="4336380" y="5489612"/>
                  </a:lnTo>
                  <a:lnTo>
                    <a:pt x="4311933" y="5483883"/>
                  </a:lnTo>
                  <a:lnTo>
                    <a:pt x="4298280" y="5488021"/>
                  </a:lnTo>
                  <a:lnTo>
                    <a:pt x="4289073" y="5510300"/>
                  </a:lnTo>
                  <a:lnTo>
                    <a:pt x="4278278" y="5522076"/>
                  </a:lnTo>
                  <a:lnTo>
                    <a:pt x="4253195" y="5536080"/>
                  </a:lnTo>
                  <a:lnTo>
                    <a:pt x="4224620" y="5550084"/>
                  </a:lnTo>
                  <a:lnTo>
                    <a:pt x="4209063" y="5568225"/>
                  </a:lnTo>
                  <a:lnTo>
                    <a:pt x="4191283" y="5582866"/>
                  </a:lnTo>
                  <a:lnTo>
                    <a:pt x="4191283" y="5592732"/>
                  </a:lnTo>
                  <a:lnTo>
                    <a:pt x="4172233" y="5602280"/>
                  </a:lnTo>
                  <a:lnTo>
                    <a:pt x="4169058" y="5601007"/>
                  </a:lnTo>
                  <a:lnTo>
                    <a:pt x="4173185" y="5594642"/>
                  </a:lnTo>
                  <a:lnTo>
                    <a:pt x="4175408" y="5585412"/>
                  </a:lnTo>
                  <a:lnTo>
                    <a:pt x="4168105" y="5578092"/>
                  </a:lnTo>
                  <a:lnTo>
                    <a:pt x="4173820" y="5569498"/>
                  </a:lnTo>
                  <a:lnTo>
                    <a:pt x="4185568" y="5564088"/>
                  </a:lnTo>
                  <a:lnTo>
                    <a:pt x="4204618" y="5551357"/>
                  </a:lnTo>
                  <a:lnTo>
                    <a:pt x="4226843" y="5537353"/>
                  </a:lnTo>
                  <a:lnTo>
                    <a:pt x="4235098" y="5534170"/>
                  </a:lnTo>
                  <a:lnTo>
                    <a:pt x="4235098" y="5524622"/>
                  </a:lnTo>
                  <a:lnTo>
                    <a:pt x="4224620" y="5528123"/>
                  </a:lnTo>
                  <a:lnTo>
                    <a:pt x="4202395" y="5533215"/>
                  </a:lnTo>
                  <a:lnTo>
                    <a:pt x="4184615" y="5544036"/>
                  </a:lnTo>
                  <a:lnTo>
                    <a:pt x="4167470" y="5537989"/>
                  </a:lnTo>
                  <a:lnTo>
                    <a:pt x="4163025" y="5522076"/>
                  </a:lnTo>
                  <a:lnTo>
                    <a:pt x="4160928" y="5513064"/>
                  </a:lnTo>
                  <a:lnTo>
                    <a:pt x="4150640" y="5513376"/>
                  </a:lnTo>
                  <a:lnTo>
                    <a:pt x="4135718" y="5512423"/>
                  </a:lnTo>
                  <a:lnTo>
                    <a:pt x="4123970" y="5504168"/>
                  </a:lnTo>
                  <a:lnTo>
                    <a:pt x="4098570" y="5493373"/>
                  </a:lnTo>
                  <a:lnTo>
                    <a:pt x="4080473" y="5491786"/>
                  </a:lnTo>
                  <a:lnTo>
                    <a:pt x="4071900" y="5495913"/>
                  </a:lnTo>
                  <a:lnTo>
                    <a:pt x="4066820" y="5485436"/>
                  </a:lnTo>
                  <a:lnTo>
                    <a:pt x="4073170" y="5474641"/>
                  </a:lnTo>
                  <a:lnTo>
                    <a:pt x="4059200" y="5477181"/>
                  </a:lnTo>
                  <a:lnTo>
                    <a:pt x="4060470" y="5486706"/>
                  </a:lnTo>
                  <a:lnTo>
                    <a:pt x="4055073" y="5494326"/>
                  </a:lnTo>
                  <a:lnTo>
                    <a:pt x="4044913" y="5497501"/>
                  </a:lnTo>
                  <a:lnTo>
                    <a:pt x="4033165" y="5498453"/>
                  </a:lnTo>
                  <a:lnTo>
                    <a:pt x="4027768" y="5493056"/>
                  </a:lnTo>
                  <a:lnTo>
                    <a:pt x="3999193" y="5494643"/>
                  </a:lnTo>
                  <a:lnTo>
                    <a:pt x="3999193" y="5501946"/>
                  </a:lnTo>
                  <a:lnTo>
                    <a:pt x="3989668" y="5512741"/>
                  </a:lnTo>
                  <a:lnTo>
                    <a:pt x="3974110" y="5516868"/>
                  </a:lnTo>
                  <a:lnTo>
                    <a:pt x="3968713" y="5516868"/>
                  </a:lnTo>
                  <a:lnTo>
                    <a:pt x="3951885" y="5506708"/>
                  </a:lnTo>
                  <a:lnTo>
                    <a:pt x="3940138" y="5520361"/>
                  </a:lnTo>
                  <a:cubicBezTo>
                    <a:pt x="3940455" y="5524277"/>
                    <a:pt x="3940773" y="5528192"/>
                    <a:pt x="3941090" y="5532108"/>
                  </a:cubicBezTo>
                  <a:lnTo>
                    <a:pt x="3953790" y="5537188"/>
                  </a:lnTo>
                  <a:lnTo>
                    <a:pt x="3946805" y="5544491"/>
                  </a:lnTo>
                  <a:lnTo>
                    <a:pt x="3950933" y="5551793"/>
                  </a:lnTo>
                  <a:lnTo>
                    <a:pt x="3963950" y="5554016"/>
                  </a:lnTo>
                  <a:lnTo>
                    <a:pt x="3964903" y="5545443"/>
                  </a:lnTo>
                  <a:lnTo>
                    <a:pt x="3976650" y="5562271"/>
                  </a:lnTo>
                  <a:lnTo>
                    <a:pt x="3991255" y="5570526"/>
                  </a:lnTo>
                  <a:lnTo>
                    <a:pt x="4001098" y="5579733"/>
                  </a:lnTo>
                  <a:lnTo>
                    <a:pt x="3989350" y="5589258"/>
                  </a:lnTo>
                  <a:lnTo>
                    <a:pt x="3971253" y="5569573"/>
                  </a:lnTo>
                  <a:lnTo>
                    <a:pt x="3963950" y="5569573"/>
                  </a:lnTo>
                  <a:lnTo>
                    <a:pt x="3955378" y="5561318"/>
                  </a:lnTo>
                  <a:lnTo>
                    <a:pt x="3934105" y="5568938"/>
                  </a:lnTo>
                  <a:lnTo>
                    <a:pt x="3935375" y="5582591"/>
                  </a:lnTo>
                  <a:lnTo>
                    <a:pt x="3962045" y="5598148"/>
                  </a:lnTo>
                  <a:lnTo>
                    <a:pt x="3962045" y="5610848"/>
                  </a:lnTo>
                  <a:lnTo>
                    <a:pt x="3947123" y="5613071"/>
                  </a:lnTo>
                  <a:lnTo>
                    <a:pt x="3932200" y="5599736"/>
                  </a:lnTo>
                  <a:cubicBezTo>
                    <a:pt x="3931883" y="5595503"/>
                    <a:pt x="3931565" y="5591269"/>
                    <a:pt x="3931248" y="5587036"/>
                  </a:cubicBezTo>
                  <a:lnTo>
                    <a:pt x="3920770" y="5580686"/>
                  </a:lnTo>
                  <a:lnTo>
                    <a:pt x="3910928" y="5584813"/>
                  </a:lnTo>
                  <a:lnTo>
                    <a:pt x="3907753" y="5595291"/>
                  </a:lnTo>
                  <a:lnTo>
                    <a:pt x="3939185" y="5620373"/>
                  </a:lnTo>
                  <a:lnTo>
                    <a:pt x="3926168" y="5627041"/>
                  </a:lnTo>
                  <a:lnTo>
                    <a:pt x="3911563" y="5616563"/>
                  </a:lnTo>
                  <a:lnTo>
                    <a:pt x="3908388" y="5621961"/>
                  </a:lnTo>
                  <a:lnTo>
                    <a:pt x="3899815" y="5614658"/>
                  </a:lnTo>
                  <a:lnTo>
                    <a:pt x="3903625" y="5598466"/>
                  </a:lnTo>
                  <a:lnTo>
                    <a:pt x="3899498" y="5587353"/>
                  </a:lnTo>
                  <a:lnTo>
                    <a:pt x="3880448" y="5582908"/>
                  </a:lnTo>
                  <a:lnTo>
                    <a:pt x="3876003" y="5568621"/>
                  </a:lnTo>
                  <a:lnTo>
                    <a:pt x="3863303" y="5570526"/>
                  </a:lnTo>
                  <a:lnTo>
                    <a:pt x="3860128" y="5562271"/>
                  </a:lnTo>
                  <a:lnTo>
                    <a:pt x="3856953" y="5551793"/>
                  </a:lnTo>
                  <a:lnTo>
                    <a:pt x="3862033" y="5543538"/>
                  </a:lnTo>
                  <a:lnTo>
                    <a:pt x="3865208" y="5531791"/>
                  </a:lnTo>
                  <a:lnTo>
                    <a:pt x="3849015" y="5527346"/>
                  </a:lnTo>
                  <a:lnTo>
                    <a:pt x="3847110" y="5539093"/>
                  </a:lnTo>
                  <a:lnTo>
                    <a:pt x="3836633" y="5545443"/>
                  </a:lnTo>
                  <a:lnTo>
                    <a:pt x="3827108" y="5560366"/>
                  </a:lnTo>
                  <a:lnTo>
                    <a:pt x="3832505" y="5577511"/>
                  </a:lnTo>
                  <a:lnTo>
                    <a:pt x="3827743" y="5593068"/>
                  </a:lnTo>
                  <a:lnTo>
                    <a:pt x="3834410" y="5617198"/>
                  </a:lnTo>
                  <a:lnTo>
                    <a:pt x="3857588" y="5639423"/>
                  </a:lnTo>
                  <a:lnTo>
                    <a:pt x="3861080" y="5666411"/>
                  </a:lnTo>
                  <a:lnTo>
                    <a:pt x="3875050" y="5671808"/>
                  </a:lnTo>
                  <a:lnTo>
                    <a:pt x="3903625" y="5700701"/>
                  </a:lnTo>
                  <a:lnTo>
                    <a:pt x="3900768" y="5730546"/>
                  </a:lnTo>
                  <a:lnTo>
                    <a:pt x="3881718" y="5726418"/>
                  </a:lnTo>
                  <a:lnTo>
                    <a:pt x="3881718" y="5719116"/>
                  </a:lnTo>
                  <a:lnTo>
                    <a:pt x="3893465" y="5716893"/>
                  </a:lnTo>
                  <a:lnTo>
                    <a:pt x="3884575" y="5706416"/>
                  </a:lnTo>
                  <a:lnTo>
                    <a:pt x="3868700" y="5688318"/>
                  </a:lnTo>
                  <a:lnTo>
                    <a:pt x="3856953" y="5700383"/>
                  </a:lnTo>
                  <a:lnTo>
                    <a:pt x="3862668" y="5709591"/>
                  </a:lnTo>
                  <a:lnTo>
                    <a:pt x="3858223" y="5714988"/>
                  </a:lnTo>
                  <a:lnTo>
                    <a:pt x="3863620" y="5721338"/>
                  </a:lnTo>
                  <a:lnTo>
                    <a:pt x="3877590" y="5724513"/>
                  </a:lnTo>
                  <a:lnTo>
                    <a:pt x="3866795" y="5742293"/>
                  </a:lnTo>
                  <a:lnTo>
                    <a:pt x="3856635" y="5748008"/>
                  </a:lnTo>
                  <a:lnTo>
                    <a:pt x="3842665" y="5744833"/>
                  </a:lnTo>
                  <a:lnTo>
                    <a:pt x="3826790" y="5741341"/>
                  </a:lnTo>
                  <a:lnTo>
                    <a:pt x="3824885" y="5753088"/>
                  </a:lnTo>
                  <a:lnTo>
                    <a:pt x="3843935" y="5754358"/>
                  </a:lnTo>
                  <a:lnTo>
                    <a:pt x="3859810" y="5761343"/>
                  </a:lnTo>
                  <a:lnTo>
                    <a:pt x="3859810" y="5770868"/>
                  </a:lnTo>
                  <a:lnTo>
                    <a:pt x="3873463" y="5773091"/>
                  </a:lnTo>
                  <a:lnTo>
                    <a:pt x="3873463" y="5765471"/>
                  </a:lnTo>
                  <a:lnTo>
                    <a:pt x="3896958" y="5779123"/>
                  </a:lnTo>
                  <a:lnTo>
                    <a:pt x="3902673" y="5794681"/>
                  </a:lnTo>
                  <a:lnTo>
                    <a:pt x="3910928" y="5801031"/>
                  </a:lnTo>
                  <a:lnTo>
                    <a:pt x="3926803" y="5801983"/>
                  </a:lnTo>
                  <a:lnTo>
                    <a:pt x="3934423" y="5814366"/>
                  </a:lnTo>
                  <a:lnTo>
                    <a:pt x="3958870" y="5825796"/>
                  </a:lnTo>
                  <a:lnTo>
                    <a:pt x="3967443" y="5835321"/>
                  </a:lnTo>
                  <a:lnTo>
                    <a:pt x="3962045" y="5852148"/>
                  </a:lnTo>
                  <a:lnTo>
                    <a:pt x="3965538" y="5857546"/>
                  </a:lnTo>
                  <a:lnTo>
                    <a:pt x="3961410" y="5863896"/>
                  </a:lnTo>
                  <a:lnTo>
                    <a:pt x="3971888" y="5877231"/>
                  </a:lnTo>
                  <a:lnTo>
                    <a:pt x="3979508" y="5891201"/>
                  </a:lnTo>
                  <a:lnTo>
                    <a:pt x="3962680" y="5894376"/>
                  </a:lnTo>
                  <a:lnTo>
                    <a:pt x="3953790" y="5883581"/>
                  </a:lnTo>
                  <a:lnTo>
                    <a:pt x="3943313" y="5883898"/>
                  </a:lnTo>
                  <a:lnTo>
                    <a:pt x="3931565" y="5869293"/>
                  </a:lnTo>
                  <a:lnTo>
                    <a:pt x="3922993" y="5864213"/>
                  </a:lnTo>
                  <a:lnTo>
                    <a:pt x="3926168" y="5853736"/>
                  </a:lnTo>
                  <a:lnTo>
                    <a:pt x="3912515" y="5851513"/>
                  </a:lnTo>
                  <a:lnTo>
                    <a:pt x="3896640" y="5857863"/>
                  </a:lnTo>
                  <a:lnTo>
                    <a:pt x="3902038" y="5864213"/>
                  </a:lnTo>
                  <a:lnTo>
                    <a:pt x="3876638" y="5865801"/>
                  </a:lnTo>
                  <a:lnTo>
                    <a:pt x="3869676" y="5859999"/>
                  </a:lnTo>
                  <a:lnTo>
                    <a:pt x="3872889" y="5872612"/>
                  </a:lnTo>
                  <a:lnTo>
                    <a:pt x="3882402" y="5876432"/>
                  </a:lnTo>
                  <a:lnTo>
                    <a:pt x="3876060" y="5884073"/>
                  </a:lnTo>
                  <a:lnTo>
                    <a:pt x="3885572" y="5885983"/>
                  </a:lnTo>
                  <a:lnTo>
                    <a:pt x="3890012" y="5900946"/>
                  </a:lnTo>
                  <a:lnTo>
                    <a:pt x="3899524" y="5904766"/>
                  </a:lnTo>
                  <a:lnTo>
                    <a:pt x="3904597" y="5906039"/>
                  </a:lnTo>
                  <a:lnTo>
                    <a:pt x="3900475" y="5893623"/>
                  </a:lnTo>
                  <a:lnTo>
                    <a:pt x="3905865" y="5891076"/>
                  </a:lnTo>
                  <a:lnTo>
                    <a:pt x="3914109" y="5897444"/>
                  </a:lnTo>
                  <a:lnTo>
                    <a:pt x="3915378" y="5910178"/>
                  </a:lnTo>
                  <a:lnTo>
                    <a:pt x="3919500" y="5911133"/>
                  </a:lnTo>
                  <a:lnTo>
                    <a:pt x="3917914" y="5917500"/>
                  </a:lnTo>
                  <a:lnTo>
                    <a:pt x="3909353" y="5928325"/>
                  </a:lnTo>
                  <a:lnTo>
                    <a:pt x="3900792" y="5927370"/>
                  </a:lnTo>
                  <a:lnTo>
                    <a:pt x="3896670" y="5934692"/>
                  </a:lnTo>
                  <a:lnTo>
                    <a:pt x="3888109" y="5943288"/>
                  </a:lnTo>
                  <a:lnTo>
                    <a:pt x="3885255" y="5943288"/>
                  </a:lnTo>
                  <a:lnTo>
                    <a:pt x="3877646" y="5931508"/>
                  </a:lnTo>
                  <a:lnTo>
                    <a:pt x="3885890" y="5928325"/>
                  </a:lnTo>
                  <a:lnTo>
                    <a:pt x="3869084" y="5922276"/>
                  </a:lnTo>
                  <a:lnTo>
                    <a:pt x="3867816" y="5915909"/>
                  </a:lnTo>
                  <a:lnTo>
                    <a:pt x="3855133" y="5918137"/>
                  </a:lnTo>
                  <a:lnTo>
                    <a:pt x="3854182" y="5924504"/>
                  </a:lnTo>
                  <a:lnTo>
                    <a:pt x="3863060" y="5935010"/>
                  </a:lnTo>
                  <a:lnTo>
                    <a:pt x="3860840" y="5953794"/>
                  </a:lnTo>
                  <a:lnTo>
                    <a:pt x="3870353" y="5967801"/>
                  </a:lnTo>
                  <a:lnTo>
                    <a:pt x="3875109" y="5982128"/>
                  </a:lnTo>
                  <a:lnTo>
                    <a:pt x="3877011" y="6000274"/>
                  </a:lnTo>
                  <a:lnTo>
                    <a:pt x="3872255" y="6015237"/>
                  </a:lnTo>
                  <a:lnTo>
                    <a:pt x="3882719" y="6024470"/>
                  </a:lnTo>
                  <a:lnTo>
                    <a:pt x="3879548" y="6031792"/>
                  </a:lnTo>
                  <a:lnTo>
                    <a:pt x="3895402" y="6043571"/>
                  </a:lnTo>
                  <a:lnTo>
                    <a:pt x="3883987" y="6049938"/>
                  </a:lnTo>
                  <a:lnTo>
                    <a:pt x="3876377" y="6034975"/>
                  </a:lnTo>
                  <a:lnTo>
                    <a:pt x="3869084" y="6033384"/>
                  </a:lnTo>
                  <a:lnTo>
                    <a:pt x="3870987" y="6043571"/>
                  </a:lnTo>
                  <a:lnTo>
                    <a:pt x="3861475" y="6043890"/>
                  </a:lnTo>
                  <a:lnTo>
                    <a:pt x="3862743" y="6038477"/>
                  </a:lnTo>
                  <a:lnTo>
                    <a:pt x="3855133" y="6021604"/>
                  </a:lnTo>
                  <a:lnTo>
                    <a:pt x="3844352" y="6001866"/>
                  </a:lnTo>
                  <a:lnTo>
                    <a:pt x="3829767" y="6006960"/>
                  </a:lnTo>
                  <a:lnTo>
                    <a:pt x="3819303" y="6033702"/>
                  </a:lnTo>
                  <a:lnTo>
                    <a:pt x="3822791" y="6054714"/>
                  </a:lnTo>
                  <a:lnTo>
                    <a:pt x="3818352" y="6048665"/>
                  </a:lnTo>
                  <a:lnTo>
                    <a:pt x="3813279" y="6051849"/>
                  </a:lnTo>
                  <a:lnTo>
                    <a:pt x="3807889" y="6038796"/>
                  </a:lnTo>
                  <a:lnTo>
                    <a:pt x="3800279" y="5999956"/>
                  </a:lnTo>
                  <a:lnTo>
                    <a:pt x="3792669" y="5995817"/>
                  </a:lnTo>
                  <a:lnTo>
                    <a:pt x="3790132" y="5987540"/>
                  </a:lnTo>
                  <a:lnTo>
                    <a:pt x="3779986" y="5986585"/>
                  </a:lnTo>
                  <a:lnTo>
                    <a:pt x="3777449" y="5971622"/>
                  </a:lnTo>
                  <a:lnTo>
                    <a:pt x="3764132" y="5978944"/>
                  </a:lnTo>
                  <a:lnTo>
                    <a:pt x="3758742" y="6006641"/>
                  </a:lnTo>
                  <a:lnTo>
                    <a:pt x="3753351" y="5998046"/>
                  </a:lnTo>
                  <a:lnTo>
                    <a:pt x="3745107" y="6002503"/>
                  </a:lnTo>
                  <a:lnTo>
                    <a:pt x="3734327" y="5982446"/>
                  </a:lnTo>
                  <a:lnTo>
                    <a:pt x="3733058" y="5960479"/>
                  </a:lnTo>
                  <a:lnTo>
                    <a:pt x="3742571" y="5949973"/>
                  </a:lnTo>
                  <a:lnTo>
                    <a:pt x="3737814" y="5927688"/>
                  </a:lnTo>
                  <a:lnTo>
                    <a:pt x="3721961" y="5903493"/>
                  </a:lnTo>
                  <a:lnTo>
                    <a:pt x="3708326" y="5898080"/>
                  </a:lnTo>
                  <a:lnTo>
                    <a:pt x="3701985" y="5903493"/>
                  </a:lnTo>
                  <a:lnTo>
                    <a:pt x="3694375" y="5879297"/>
                  </a:lnTo>
                  <a:lnTo>
                    <a:pt x="3681692" y="5876432"/>
                  </a:lnTo>
                  <a:cubicBezTo>
                    <a:pt x="3681586" y="5871869"/>
                    <a:pt x="3681481" y="5867305"/>
                    <a:pt x="3681375" y="5862742"/>
                  </a:cubicBezTo>
                  <a:lnTo>
                    <a:pt x="3690887" y="5862742"/>
                  </a:lnTo>
                  <a:lnTo>
                    <a:pt x="3711814" y="5839820"/>
                  </a:lnTo>
                  <a:lnTo>
                    <a:pt x="3709595" y="5824221"/>
                  </a:lnTo>
                  <a:lnTo>
                    <a:pt x="3710863" y="5820082"/>
                  </a:lnTo>
                  <a:lnTo>
                    <a:pt x="3725448" y="5835682"/>
                  </a:lnTo>
                  <a:lnTo>
                    <a:pt x="3740351" y="5836637"/>
                  </a:lnTo>
                  <a:lnTo>
                    <a:pt x="3746693" y="5826131"/>
                  </a:lnTo>
                  <a:lnTo>
                    <a:pt x="3762547" y="5819764"/>
                  </a:lnTo>
                  <a:lnTo>
                    <a:pt x="3788230" y="5838547"/>
                  </a:lnTo>
                  <a:lnTo>
                    <a:pt x="3812328" y="5846824"/>
                  </a:lnTo>
                  <a:lnTo>
                    <a:pt x="3836426" y="5846506"/>
                  </a:lnTo>
                  <a:lnTo>
                    <a:pt x="3849426" y="5860196"/>
                  </a:lnTo>
                  <a:lnTo>
                    <a:pt x="3857036" y="5860832"/>
                  </a:lnTo>
                  <a:lnTo>
                    <a:pt x="3868367" y="5859082"/>
                  </a:lnTo>
                  <a:lnTo>
                    <a:pt x="3859493" y="5854053"/>
                  </a:lnTo>
                  <a:lnTo>
                    <a:pt x="3872193" y="5847703"/>
                  </a:lnTo>
                  <a:lnTo>
                    <a:pt x="3883940" y="5850878"/>
                  </a:lnTo>
                  <a:lnTo>
                    <a:pt x="3893465" y="5849608"/>
                  </a:lnTo>
                  <a:lnTo>
                    <a:pt x="3889020" y="5840083"/>
                  </a:lnTo>
                  <a:lnTo>
                    <a:pt x="3876320" y="5835003"/>
                  </a:lnTo>
                  <a:lnTo>
                    <a:pt x="3868065" y="5837226"/>
                  </a:lnTo>
                  <a:lnTo>
                    <a:pt x="3859493" y="5833098"/>
                  </a:lnTo>
                  <a:lnTo>
                    <a:pt x="3843618" y="5815318"/>
                  </a:lnTo>
                  <a:lnTo>
                    <a:pt x="3845523" y="5828971"/>
                  </a:lnTo>
                  <a:lnTo>
                    <a:pt x="3830918" y="5828018"/>
                  </a:lnTo>
                  <a:lnTo>
                    <a:pt x="3827743" y="5814366"/>
                  </a:lnTo>
                  <a:lnTo>
                    <a:pt x="3823298" y="5817541"/>
                  </a:lnTo>
                  <a:lnTo>
                    <a:pt x="3811550" y="5810556"/>
                  </a:lnTo>
                  <a:lnTo>
                    <a:pt x="3797898" y="5817858"/>
                  </a:lnTo>
                  <a:lnTo>
                    <a:pt x="3787420" y="5809286"/>
                  </a:lnTo>
                  <a:lnTo>
                    <a:pt x="3761703" y="5813096"/>
                  </a:lnTo>
                  <a:lnTo>
                    <a:pt x="3753765" y="5811826"/>
                  </a:lnTo>
                  <a:lnTo>
                    <a:pt x="3747415" y="5811191"/>
                  </a:lnTo>
                  <a:lnTo>
                    <a:pt x="3742653" y="5810873"/>
                  </a:lnTo>
                  <a:lnTo>
                    <a:pt x="3741383" y="5811191"/>
                  </a:lnTo>
                  <a:lnTo>
                    <a:pt x="3739478" y="5812461"/>
                  </a:lnTo>
                  <a:lnTo>
                    <a:pt x="3735985" y="5815636"/>
                  </a:lnTo>
                  <a:lnTo>
                    <a:pt x="3732810" y="5818811"/>
                  </a:lnTo>
                  <a:lnTo>
                    <a:pt x="3731223" y="5820398"/>
                  </a:lnTo>
                  <a:lnTo>
                    <a:pt x="3715348" y="5816588"/>
                  </a:lnTo>
                  <a:lnTo>
                    <a:pt x="3704553" y="5800713"/>
                  </a:lnTo>
                  <a:lnTo>
                    <a:pt x="3697250" y="5808968"/>
                  </a:lnTo>
                  <a:lnTo>
                    <a:pt x="3695345" y="5816588"/>
                  </a:lnTo>
                  <a:lnTo>
                    <a:pt x="3687725" y="5812461"/>
                  </a:lnTo>
                  <a:lnTo>
                    <a:pt x="3684550" y="5801031"/>
                  </a:lnTo>
                  <a:lnTo>
                    <a:pt x="3675978" y="5789283"/>
                  </a:lnTo>
                  <a:cubicBezTo>
                    <a:pt x="3676295" y="5785896"/>
                    <a:pt x="3676613" y="5782510"/>
                    <a:pt x="3676930" y="5779123"/>
                  </a:cubicBezTo>
                  <a:lnTo>
                    <a:pt x="3668358" y="5781028"/>
                  </a:lnTo>
                  <a:lnTo>
                    <a:pt x="3665183" y="5764201"/>
                  </a:lnTo>
                  <a:lnTo>
                    <a:pt x="3650260" y="5761343"/>
                  </a:lnTo>
                  <a:lnTo>
                    <a:pt x="3646133" y="5750548"/>
                  </a:lnTo>
                  <a:lnTo>
                    <a:pt x="3652165" y="5740071"/>
                  </a:lnTo>
                  <a:lnTo>
                    <a:pt x="3667088" y="5735943"/>
                  </a:lnTo>
                  <a:lnTo>
                    <a:pt x="3675343" y="5743881"/>
                  </a:lnTo>
                  <a:lnTo>
                    <a:pt x="3683915" y="5747056"/>
                  </a:lnTo>
                  <a:lnTo>
                    <a:pt x="3681693" y="5733403"/>
                  </a:lnTo>
                  <a:lnTo>
                    <a:pt x="3676613" y="5727371"/>
                  </a:lnTo>
                  <a:lnTo>
                    <a:pt x="3660738" y="5728323"/>
                  </a:lnTo>
                  <a:lnTo>
                    <a:pt x="3654388" y="5720068"/>
                  </a:lnTo>
                  <a:lnTo>
                    <a:pt x="3648990" y="5730546"/>
                  </a:lnTo>
                  <a:lnTo>
                    <a:pt x="3645815" y="5739118"/>
                  </a:lnTo>
                  <a:lnTo>
                    <a:pt x="3641370" y="5733721"/>
                  </a:lnTo>
                  <a:lnTo>
                    <a:pt x="3639465" y="5722291"/>
                  </a:lnTo>
                  <a:lnTo>
                    <a:pt x="3631845" y="5709591"/>
                  </a:lnTo>
                  <a:lnTo>
                    <a:pt x="3615018" y="5708956"/>
                  </a:lnTo>
                  <a:lnTo>
                    <a:pt x="3602000" y="5689906"/>
                  </a:lnTo>
                  <a:lnTo>
                    <a:pt x="3606128" y="5683556"/>
                  </a:lnTo>
                  <a:lnTo>
                    <a:pt x="3595968" y="5682286"/>
                  </a:lnTo>
                  <a:cubicBezTo>
                    <a:pt x="3595650" y="5676888"/>
                    <a:pt x="3595333" y="5671491"/>
                    <a:pt x="3595015" y="5666093"/>
                  </a:cubicBezTo>
                  <a:lnTo>
                    <a:pt x="3588665" y="5656886"/>
                  </a:lnTo>
                  <a:lnTo>
                    <a:pt x="3589618" y="5650536"/>
                  </a:lnTo>
                  <a:lnTo>
                    <a:pt x="3582315" y="5649583"/>
                  </a:lnTo>
                  <a:lnTo>
                    <a:pt x="3578188" y="5641963"/>
                  </a:lnTo>
                  <a:lnTo>
                    <a:pt x="3578378" y="5641929"/>
                  </a:lnTo>
                  <a:lnTo>
                    <a:pt x="3574656" y="5639745"/>
                  </a:lnTo>
                  <a:lnTo>
                    <a:pt x="3577496" y="5632442"/>
                  </a:lnTo>
                  <a:lnTo>
                    <a:pt x="3571816" y="5618155"/>
                  </a:lnTo>
                  <a:lnTo>
                    <a:pt x="3557613" y="5606090"/>
                  </a:lnTo>
                  <a:lnTo>
                    <a:pt x="3537414" y="5597200"/>
                  </a:lnTo>
                  <a:lnTo>
                    <a:pt x="3526999" y="5579420"/>
                  </a:lnTo>
                  <a:lnTo>
                    <a:pt x="3525737" y="5573387"/>
                  </a:lnTo>
                  <a:lnTo>
                    <a:pt x="3515006" y="5557830"/>
                  </a:lnTo>
                  <a:lnTo>
                    <a:pt x="3517847" y="5553067"/>
                  </a:lnTo>
                  <a:lnTo>
                    <a:pt x="3527946" y="5560052"/>
                  </a:lnTo>
                  <a:lnTo>
                    <a:pt x="3526684" y="5550845"/>
                  </a:lnTo>
                  <a:cubicBezTo>
                    <a:pt x="3526894" y="5549469"/>
                    <a:pt x="3527105" y="5548093"/>
                    <a:pt x="3527315" y="5546717"/>
                  </a:cubicBezTo>
                  <a:lnTo>
                    <a:pt x="3520372" y="5543860"/>
                  </a:lnTo>
                  <a:lnTo>
                    <a:pt x="3514691" y="5534970"/>
                  </a:lnTo>
                  <a:lnTo>
                    <a:pt x="3514691" y="5523540"/>
                  </a:lnTo>
                  <a:lnTo>
                    <a:pt x="3522581" y="5513062"/>
                  </a:lnTo>
                  <a:lnTo>
                    <a:pt x="3527946" y="5504490"/>
                  </a:lnTo>
                  <a:lnTo>
                    <a:pt x="3529840" y="5490202"/>
                  </a:lnTo>
                  <a:lnTo>
                    <a:pt x="3531418" y="5480995"/>
                  </a:lnTo>
                  <a:lnTo>
                    <a:pt x="3523843" y="5473057"/>
                  </a:lnTo>
                  <a:lnTo>
                    <a:pt x="3532365" y="5464485"/>
                  </a:lnTo>
                  <a:lnTo>
                    <a:pt x="3526053" y="5451784"/>
                  </a:lnTo>
                  <a:lnTo>
                    <a:pt x="3523212" y="5445434"/>
                  </a:lnTo>
                  <a:lnTo>
                    <a:pt x="3529524" y="5441307"/>
                  </a:lnTo>
                  <a:lnTo>
                    <a:pt x="3524159" y="5427337"/>
                  </a:lnTo>
                  <a:lnTo>
                    <a:pt x="3527946" y="5420352"/>
                  </a:lnTo>
                  <a:lnTo>
                    <a:pt x="3540570" y="5404794"/>
                  </a:lnTo>
                  <a:lnTo>
                    <a:pt x="3535836" y="5397809"/>
                  </a:lnTo>
                  <a:lnTo>
                    <a:pt x="3526053" y="5394952"/>
                  </a:lnTo>
                  <a:lnTo>
                    <a:pt x="3525643" y="5394317"/>
                  </a:lnTo>
                  <a:lnTo>
                    <a:pt x="3516101" y="5394317"/>
                  </a:lnTo>
                  <a:lnTo>
                    <a:pt x="3512284" y="5386716"/>
                  </a:lnTo>
                  <a:lnTo>
                    <a:pt x="3510694" y="5374048"/>
                  </a:lnTo>
                  <a:lnTo>
                    <a:pt x="3492882" y="5352511"/>
                  </a:lnTo>
                  <a:lnTo>
                    <a:pt x="3469663" y="5340159"/>
                  </a:lnTo>
                  <a:lnTo>
                    <a:pt x="3460121" y="5329707"/>
                  </a:lnTo>
                  <a:lnTo>
                    <a:pt x="3445809" y="5327807"/>
                  </a:lnTo>
                  <a:lnTo>
                    <a:pt x="3441674" y="5318622"/>
                  </a:lnTo>
                  <a:lnTo>
                    <a:pt x="3448671" y="5320839"/>
                  </a:lnTo>
                  <a:lnTo>
                    <a:pt x="3454396" y="5318939"/>
                  </a:lnTo>
                  <a:lnTo>
                    <a:pt x="3455032" y="5310071"/>
                  </a:lnTo>
                  <a:lnTo>
                    <a:pt x="3445596" y="5305079"/>
                  </a:lnTo>
                  <a:lnTo>
                    <a:pt x="3448013" y="5314939"/>
                  </a:lnTo>
                  <a:lnTo>
                    <a:pt x="3441636" y="5312732"/>
                  </a:lnTo>
                  <a:lnTo>
                    <a:pt x="3436217" y="5308949"/>
                  </a:lnTo>
                  <a:lnTo>
                    <a:pt x="3431434" y="5305166"/>
                  </a:lnTo>
                  <a:lnTo>
                    <a:pt x="3427927" y="5302014"/>
                  </a:lnTo>
                  <a:lnTo>
                    <a:pt x="3425696" y="5298861"/>
                  </a:lnTo>
                  <a:lnTo>
                    <a:pt x="3423145" y="5296654"/>
                  </a:lnTo>
                  <a:lnTo>
                    <a:pt x="3420913" y="5295078"/>
                  </a:lnTo>
                  <a:lnTo>
                    <a:pt x="3393814" y="5279000"/>
                  </a:lnTo>
                  <a:lnTo>
                    <a:pt x="3380105" y="5263238"/>
                  </a:lnTo>
                  <a:lnTo>
                    <a:pt x="3365758" y="5256303"/>
                  </a:lnTo>
                  <a:lnTo>
                    <a:pt x="3371178" y="5268913"/>
                  </a:lnTo>
                  <a:lnTo>
                    <a:pt x="3355875" y="5258509"/>
                  </a:lnTo>
                  <a:lnTo>
                    <a:pt x="3332601" y="5247476"/>
                  </a:lnTo>
                  <a:lnTo>
                    <a:pt x="3320486" y="5245269"/>
                  </a:lnTo>
                  <a:lnTo>
                    <a:pt x="3301995" y="5240855"/>
                  </a:lnTo>
                  <a:lnTo>
                    <a:pt x="3294025" y="5229506"/>
                  </a:lnTo>
                  <a:lnTo>
                    <a:pt x="3321124" y="5232974"/>
                  </a:lnTo>
                  <a:lnTo>
                    <a:pt x="3333877" y="5237072"/>
                  </a:lnTo>
                  <a:lnTo>
                    <a:pt x="3352368" y="5241171"/>
                  </a:lnTo>
                  <a:lnTo>
                    <a:pt x="3357469" y="5244954"/>
                  </a:lnTo>
                  <a:lnTo>
                    <a:pt x="3355237" y="5235496"/>
                  </a:lnTo>
                  <a:lnTo>
                    <a:pt x="3357761" y="5233854"/>
                  </a:lnTo>
                  <a:lnTo>
                    <a:pt x="3374251" y="5226890"/>
                  </a:lnTo>
                  <a:lnTo>
                    <a:pt x="3376538" y="5226649"/>
                  </a:lnTo>
                  <a:cubicBezTo>
                    <a:pt x="3376489" y="5226428"/>
                    <a:pt x="3376439" y="5226207"/>
                    <a:pt x="3376390" y="5225986"/>
                  </a:cubicBezTo>
                  <a:lnTo>
                    <a:pt x="3374251" y="5226890"/>
                  </a:lnTo>
                  <a:lnTo>
                    <a:pt x="3367352" y="5227615"/>
                  </a:lnTo>
                  <a:lnTo>
                    <a:pt x="3357761" y="5233854"/>
                  </a:lnTo>
                  <a:lnTo>
                    <a:pt x="3355306" y="5234891"/>
                  </a:lnTo>
                  <a:lnTo>
                    <a:pt x="3346733" y="5230124"/>
                  </a:lnTo>
                  <a:lnTo>
                    <a:pt x="3354671" y="5222815"/>
                  </a:lnTo>
                  <a:lnTo>
                    <a:pt x="3358798" y="5218366"/>
                  </a:lnTo>
                  <a:cubicBezTo>
                    <a:pt x="3359425" y="5217528"/>
                    <a:pt x="3359183" y="5217140"/>
                    <a:pt x="3358436" y="5217784"/>
                  </a:cubicBezTo>
                  <a:lnTo>
                    <a:pt x="3354315" y="5222229"/>
                  </a:lnTo>
                  <a:lnTo>
                    <a:pt x="3340052" y="5224452"/>
                  </a:lnTo>
                  <a:lnTo>
                    <a:pt x="3327374" y="5222547"/>
                  </a:lnTo>
                  <a:lnTo>
                    <a:pt x="3291558" y="5197464"/>
                  </a:lnTo>
                  <a:lnTo>
                    <a:pt x="3284585" y="5183177"/>
                  </a:lnTo>
                  <a:lnTo>
                    <a:pt x="3262715" y="5167619"/>
                  </a:lnTo>
                  <a:lnTo>
                    <a:pt x="3236724" y="5163492"/>
                  </a:lnTo>
                  <a:lnTo>
                    <a:pt x="3223095" y="5169842"/>
                  </a:lnTo>
                  <a:lnTo>
                    <a:pt x="3197105" y="5168889"/>
                  </a:lnTo>
                  <a:lnTo>
                    <a:pt x="3185694" y="5151744"/>
                  </a:lnTo>
                  <a:lnTo>
                    <a:pt x="3187913" y="5144442"/>
                  </a:lnTo>
                  <a:lnTo>
                    <a:pt x="3160338" y="5123804"/>
                  </a:lnTo>
                  <a:lnTo>
                    <a:pt x="3116598" y="5068242"/>
                  </a:lnTo>
                  <a:cubicBezTo>
                    <a:pt x="3116492" y="5066760"/>
                    <a:pt x="3116387" y="5065279"/>
                    <a:pt x="3116281" y="5063797"/>
                  </a:cubicBezTo>
                  <a:lnTo>
                    <a:pt x="3125790" y="5065067"/>
                  </a:lnTo>
                  <a:lnTo>
                    <a:pt x="3132129" y="5063797"/>
                  </a:lnTo>
                  <a:lnTo>
                    <a:pt x="3125790" y="5056494"/>
                  </a:lnTo>
                  <a:lnTo>
                    <a:pt x="3125790" y="5052049"/>
                  </a:lnTo>
                  <a:lnTo>
                    <a:pt x="3141637" y="5060622"/>
                  </a:lnTo>
                  <a:lnTo>
                    <a:pt x="3152097" y="5071099"/>
                  </a:lnTo>
                  <a:lnTo>
                    <a:pt x="3154316" y="5061257"/>
                  </a:lnTo>
                  <a:lnTo>
                    <a:pt x="3144807" y="5059669"/>
                  </a:lnTo>
                  <a:lnTo>
                    <a:pt x="3123571" y="5040937"/>
                  </a:lnTo>
                  <a:lnTo>
                    <a:pt x="3111844" y="5026014"/>
                  </a:lnTo>
                  <a:lnTo>
                    <a:pt x="3105187" y="5012679"/>
                  </a:lnTo>
                  <a:lnTo>
                    <a:pt x="3100750" y="4980612"/>
                  </a:lnTo>
                  <a:lnTo>
                    <a:pt x="3093143" y="4963149"/>
                  </a:lnTo>
                  <a:lnTo>
                    <a:pt x="3070005" y="4933621"/>
                  </a:lnTo>
                  <a:lnTo>
                    <a:pt x="3053524" y="4927589"/>
                  </a:lnTo>
                  <a:lnTo>
                    <a:pt x="3045283" y="4918064"/>
                  </a:lnTo>
                  <a:lnTo>
                    <a:pt x="3030703" y="4921239"/>
                  </a:lnTo>
                  <a:lnTo>
                    <a:pt x="3025314" y="4945686"/>
                  </a:lnTo>
                  <a:lnTo>
                    <a:pt x="3027850" y="4958386"/>
                  </a:lnTo>
                  <a:lnTo>
                    <a:pt x="3018341" y="4971086"/>
                  </a:lnTo>
                  <a:lnTo>
                    <a:pt x="3016123" y="4966006"/>
                  </a:lnTo>
                  <a:lnTo>
                    <a:pt x="3012953" y="4975531"/>
                  </a:lnTo>
                  <a:lnTo>
                    <a:pt x="3006931" y="4990137"/>
                  </a:lnTo>
                  <a:lnTo>
                    <a:pt x="3005980" y="4995217"/>
                  </a:lnTo>
                  <a:lnTo>
                    <a:pt x="2992351" y="4986962"/>
                  </a:lnTo>
                  <a:lnTo>
                    <a:pt x="2988547" y="4967276"/>
                  </a:lnTo>
                  <a:lnTo>
                    <a:pt x="2977137" y="4958704"/>
                  </a:lnTo>
                  <a:lnTo>
                    <a:pt x="2971749" y="4946004"/>
                  </a:lnTo>
                  <a:lnTo>
                    <a:pt x="2974601" y="4927271"/>
                  </a:lnTo>
                  <a:lnTo>
                    <a:pt x="2963825" y="4910444"/>
                  </a:lnTo>
                  <a:lnTo>
                    <a:pt x="2963825" y="4899649"/>
                  </a:lnTo>
                  <a:lnTo>
                    <a:pt x="2976186" y="4893299"/>
                  </a:lnTo>
                  <a:lnTo>
                    <a:pt x="2976672" y="4893377"/>
                  </a:lnTo>
                  <a:lnTo>
                    <a:pt x="2981824" y="4881196"/>
                  </a:lnTo>
                  <a:lnTo>
                    <a:pt x="2977710" y="4874199"/>
                  </a:lnTo>
                  <a:lnTo>
                    <a:pt x="2986888" y="4875471"/>
                  </a:lnTo>
                  <a:lnTo>
                    <a:pt x="2990656" y="4865568"/>
                  </a:lnTo>
                  <a:lnTo>
                    <a:pt x="2977241" y="4873821"/>
                  </a:lnTo>
                  <a:lnTo>
                    <a:pt x="2960110" y="4867464"/>
                  </a:lnTo>
                  <a:lnTo>
                    <a:pt x="2943297" y="4876364"/>
                  </a:lnTo>
                  <a:lnTo>
                    <a:pt x="2927436" y="4870960"/>
                  </a:lnTo>
                  <a:lnTo>
                    <a:pt x="2894761" y="4889077"/>
                  </a:lnTo>
                  <a:lnTo>
                    <a:pt x="2863038" y="4899884"/>
                  </a:lnTo>
                  <a:lnTo>
                    <a:pt x="2852887" y="4901155"/>
                  </a:lnTo>
                  <a:lnTo>
                    <a:pt x="2843053" y="4922132"/>
                  </a:lnTo>
                  <a:lnTo>
                    <a:pt x="2844639" y="4939296"/>
                  </a:lnTo>
                  <a:lnTo>
                    <a:pt x="2862721" y="4962180"/>
                  </a:lnTo>
                  <a:lnTo>
                    <a:pt x="2862721" y="4977118"/>
                  </a:lnTo>
                  <a:lnTo>
                    <a:pt x="2850349" y="4994282"/>
                  </a:lnTo>
                  <a:cubicBezTo>
                    <a:pt x="2850032" y="5004029"/>
                    <a:pt x="2849714" y="5013776"/>
                    <a:pt x="2849397" y="5023523"/>
                  </a:cubicBezTo>
                  <a:lnTo>
                    <a:pt x="2857011" y="5056260"/>
                  </a:lnTo>
                  <a:lnTo>
                    <a:pt x="2892223" y="5094718"/>
                  </a:lnTo>
                  <a:lnTo>
                    <a:pt x="2944566" y="5138580"/>
                  </a:lnTo>
                  <a:lnTo>
                    <a:pt x="2977558" y="5157332"/>
                  </a:lnTo>
                  <a:lnTo>
                    <a:pt x="3003571" y="5234249"/>
                  </a:lnTo>
                  <a:lnTo>
                    <a:pt x="3036880" y="5295274"/>
                  </a:lnTo>
                  <a:lnTo>
                    <a:pt x="3070189" y="5330554"/>
                  </a:lnTo>
                  <a:lnTo>
                    <a:pt x="3108256" y="5352485"/>
                  </a:lnTo>
                  <a:lnTo>
                    <a:pt x="3135855" y="5374416"/>
                  </a:lnTo>
                  <a:lnTo>
                    <a:pt x="3163454" y="5357252"/>
                  </a:lnTo>
                  <a:lnTo>
                    <a:pt x="3164406" y="5364563"/>
                  </a:lnTo>
                  <a:lnTo>
                    <a:pt x="3172019" y="5366787"/>
                  </a:lnTo>
                  <a:lnTo>
                    <a:pt x="3176778" y="5355981"/>
                  </a:lnTo>
                  <a:lnTo>
                    <a:pt x="3188515" y="5351849"/>
                  </a:lnTo>
                  <a:lnTo>
                    <a:pt x="3200252" y="5351531"/>
                  </a:lnTo>
                  <a:lnTo>
                    <a:pt x="3213259" y="5373780"/>
                  </a:lnTo>
                  <a:lnTo>
                    <a:pt x="3204694" y="5384269"/>
                  </a:lnTo>
                  <a:lnTo>
                    <a:pt x="3194225" y="5398253"/>
                  </a:lnTo>
                  <a:lnTo>
                    <a:pt x="3192322" y="5409696"/>
                  </a:lnTo>
                  <a:lnTo>
                    <a:pt x="3203108" y="5431944"/>
                  </a:lnTo>
                  <a:lnTo>
                    <a:pt x="3222141" y="5436712"/>
                  </a:lnTo>
                  <a:lnTo>
                    <a:pt x="3271946" y="5456418"/>
                  </a:lnTo>
                  <a:lnTo>
                    <a:pt x="3322703" y="5478349"/>
                  </a:lnTo>
                  <a:lnTo>
                    <a:pt x="3357281" y="5513629"/>
                  </a:lnTo>
                  <a:lnTo>
                    <a:pt x="3391224" y="5526024"/>
                  </a:lnTo>
                  <a:lnTo>
                    <a:pt x="3404865" y="5541598"/>
                  </a:lnTo>
                  <a:lnTo>
                    <a:pt x="3429609" y="5562576"/>
                  </a:lnTo>
                  <a:lnTo>
                    <a:pt x="3443250" y="5581646"/>
                  </a:lnTo>
                  <a:lnTo>
                    <a:pt x="3435319" y="5601352"/>
                  </a:lnTo>
                  <a:lnTo>
                    <a:pt x="3429926" y="5619469"/>
                  </a:lnTo>
                  <a:lnTo>
                    <a:pt x="3396934" y="5603894"/>
                  </a:lnTo>
                  <a:lnTo>
                    <a:pt x="3382976" y="5572429"/>
                  </a:lnTo>
                  <a:lnTo>
                    <a:pt x="3329999" y="5563529"/>
                  </a:lnTo>
                  <a:lnTo>
                    <a:pt x="3328730" y="5550816"/>
                  </a:lnTo>
                  <a:lnTo>
                    <a:pt x="3336344" y="5546684"/>
                  </a:lnTo>
                  <a:lnTo>
                    <a:pt x="3325558" y="5541280"/>
                  </a:lnTo>
                  <a:lnTo>
                    <a:pt x="3285270" y="5547955"/>
                  </a:lnTo>
                  <a:lnTo>
                    <a:pt x="3262429" y="5574653"/>
                  </a:lnTo>
                  <a:lnTo>
                    <a:pt x="3270043" y="5591499"/>
                  </a:lnTo>
                  <a:lnTo>
                    <a:pt x="3249423" y="5626779"/>
                  </a:lnTo>
                  <a:lnTo>
                    <a:pt x="3268457" y="5643306"/>
                  </a:lnTo>
                  <a:lnTo>
                    <a:pt x="3299228" y="5662059"/>
                  </a:lnTo>
                  <a:lnTo>
                    <a:pt x="3308110" y="5681765"/>
                  </a:lnTo>
                  <a:lnTo>
                    <a:pt x="3314455" y="5708145"/>
                  </a:lnTo>
                  <a:cubicBezTo>
                    <a:pt x="3314243" y="5713760"/>
                    <a:pt x="3314032" y="5719376"/>
                    <a:pt x="3313820" y="5724991"/>
                  </a:cubicBezTo>
                  <a:lnTo>
                    <a:pt x="3292566" y="5728487"/>
                  </a:lnTo>
                  <a:lnTo>
                    <a:pt x="3262112" y="5744697"/>
                  </a:lnTo>
                  <a:cubicBezTo>
                    <a:pt x="3262429" y="5752643"/>
                    <a:pt x="3262747" y="5760588"/>
                    <a:pt x="3263064" y="5768534"/>
                  </a:cubicBezTo>
                  <a:cubicBezTo>
                    <a:pt x="3262852" y="5778811"/>
                    <a:pt x="3262641" y="5789088"/>
                    <a:pt x="3262429" y="5799365"/>
                  </a:cubicBezTo>
                  <a:lnTo>
                    <a:pt x="3221824" y="5842909"/>
                  </a:lnTo>
                  <a:lnTo>
                    <a:pt x="3205963" y="5867382"/>
                  </a:lnTo>
                  <a:lnTo>
                    <a:pt x="3189149" y="5873739"/>
                  </a:lnTo>
                  <a:lnTo>
                    <a:pt x="3175509" y="5861343"/>
                  </a:lnTo>
                  <a:lnTo>
                    <a:pt x="3164406" y="5830831"/>
                  </a:lnTo>
                  <a:lnTo>
                    <a:pt x="3164406" y="5821296"/>
                  </a:lnTo>
                  <a:lnTo>
                    <a:pt x="3185343" y="5813985"/>
                  </a:lnTo>
                  <a:lnTo>
                    <a:pt x="3192639" y="5799047"/>
                  </a:lnTo>
                  <a:lnTo>
                    <a:pt x="3182805" y="5784109"/>
                  </a:lnTo>
                  <a:lnTo>
                    <a:pt x="3187246" y="5774573"/>
                  </a:lnTo>
                  <a:lnTo>
                    <a:pt x="3204059" y="5767263"/>
                  </a:lnTo>
                  <a:lnTo>
                    <a:pt x="3218017" y="5761860"/>
                  </a:lnTo>
                  <a:lnTo>
                    <a:pt x="3220555" y="5742790"/>
                  </a:lnTo>
                  <a:cubicBezTo>
                    <a:pt x="3220238" y="5738128"/>
                    <a:pt x="3219920" y="5733467"/>
                    <a:pt x="3219603" y="5728805"/>
                  </a:cubicBezTo>
                  <a:lnTo>
                    <a:pt x="3207549" y="5710052"/>
                  </a:lnTo>
                  <a:lnTo>
                    <a:pt x="3188198" y="5667144"/>
                  </a:lnTo>
                  <a:lnTo>
                    <a:pt x="3177095" y="5628050"/>
                  </a:lnTo>
                  <a:lnTo>
                    <a:pt x="3159330" y="5606119"/>
                  </a:lnTo>
                  <a:lnTo>
                    <a:pt x="3131731" y="5611840"/>
                  </a:lnTo>
                  <a:lnTo>
                    <a:pt x="3108256" y="5600398"/>
                  </a:lnTo>
                  <a:lnTo>
                    <a:pt x="3096519" y="5576243"/>
                  </a:lnTo>
                  <a:lnTo>
                    <a:pt x="3097788" y="5564800"/>
                  </a:lnTo>
                  <a:lnTo>
                    <a:pt x="3079388" y="5534288"/>
                  </a:lnTo>
                  <a:lnTo>
                    <a:pt x="3052741" y="5543823"/>
                  </a:lnTo>
                  <a:lnTo>
                    <a:pt x="3044176" y="5537784"/>
                  </a:lnTo>
                  <a:lnTo>
                    <a:pt x="3052741" y="5519667"/>
                  </a:lnTo>
                  <a:lnTo>
                    <a:pt x="3034659" y="5516489"/>
                  </a:lnTo>
                  <a:lnTo>
                    <a:pt x="3010232" y="5496783"/>
                  </a:lnTo>
                  <a:lnTo>
                    <a:pt x="2983585" y="5462457"/>
                  </a:lnTo>
                  <a:lnTo>
                    <a:pt x="2953766" y="5469767"/>
                  </a:lnTo>
                  <a:lnTo>
                    <a:pt x="2933780" y="5458325"/>
                  </a:lnTo>
                  <a:lnTo>
                    <a:pt x="2913478" y="5460867"/>
                  </a:lnTo>
                  <a:lnTo>
                    <a:pt x="2861452" y="5422409"/>
                  </a:lnTo>
                  <a:lnTo>
                    <a:pt x="2823067" y="5379501"/>
                  </a:lnTo>
                  <a:lnTo>
                    <a:pt x="2802765" y="5362338"/>
                  </a:lnTo>
                  <a:lnTo>
                    <a:pt x="2789758" y="5336275"/>
                  </a:lnTo>
                  <a:lnTo>
                    <a:pt x="2765332" y="5308941"/>
                  </a:lnTo>
                  <a:lnTo>
                    <a:pt x="2739953" y="5313709"/>
                  </a:lnTo>
                  <a:lnTo>
                    <a:pt x="2730437" y="5321972"/>
                  </a:lnTo>
                  <a:lnTo>
                    <a:pt x="2725044" y="5309259"/>
                  </a:lnTo>
                  <a:lnTo>
                    <a:pt x="2736781" y="5299724"/>
                  </a:lnTo>
                  <a:lnTo>
                    <a:pt x="2719968" y="5285103"/>
                  </a:lnTo>
                  <a:lnTo>
                    <a:pt x="2702838" y="5280336"/>
                  </a:lnTo>
                  <a:lnTo>
                    <a:pt x="2707913" y="5265397"/>
                  </a:lnTo>
                  <a:lnTo>
                    <a:pt x="2688880" y="5254909"/>
                  </a:lnTo>
                  <a:lnTo>
                    <a:pt x="2675873" y="5257133"/>
                  </a:lnTo>
                  <a:lnTo>
                    <a:pt x="2673970" y="5252048"/>
                  </a:lnTo>
                  <a:lnTo>
                    <a:pt x="2681266" y="5238063"/>
                  </a:lnTo>
                  <a:lnTo>
                    <a:pt x="2675556" y="5215179"/>
                  </a:lnTo>
                  <a:lnTo>
                    <a:pt x="2658426" y="5162418"/>
                  </a:lnTo>
                  <a:lnTo>
                    <a:pt x="2652716" y="5132859"/>
                  </a:lnTo>
                  <a:lnTo>
                    <a:pt x="2649543" y="5105207"/>
                  </a:lnTo>
                  <a:lnTo>
                    <a:pt x="2626068" y="5097261"/>
                  </a:lnTo>
                  <a:lnTo>
                    <a:pt x="2593394" y="5088997"/>
                  </a:lnTo>
                  <a:lnTo>
                    <a:pt x="2560085" y="5061027"/>
                  </a:lnTo>
                  <a:lnTo>
                    <a:pt x="2538830" y="5057849"/>
                  </a:lnTo>
                  <a:lnTo>
                    <a:pt x="2522017" y="5051810"/>
                  </a:lnTo>
                  <a:lnTo>
                    <a:pt x="2489343" y="5055306"/>
                  </a:lnTo>
                  <a:lnTo>
                    <a:pt x="2475702" y="5070245"/>
                  </a:lnTo>
                  <a:lnTo>
                    <a:pt x="2452544" y="5107432"/>
                  </a:lnTo>
                  <a:lnTo>
                    <a:pt x="2438269" y="5122370"/>
                  </a:lnTo>
                  <a:lnTo>
                    <a:pt x="2419235" y="5126502"/>
                  </a:lnTo>
                  <a:cubicBezTo>
                    <a:pt x="2419208" y="5126448"/>
                    <a:pt x="2419182" y="5126393"/>
                    <a:pt x="2419155" y="5126339"/>
                  </a:cubicBezTo>
                  <a:lnTo>
                    <a:pt x="2414212" y="5127883"/>
                  </a:lnTo>
                  <a:lnTo>
                    <a:pt x="2409765" y="5122167"/>
                  </a:lnTo>
                  <a:lnTo>
                    <a:pt x="2400235" y="5125343"/>
                  </a:lnTo>
                  <a:cubicBezTo>
                    <a:pt x="2400231" y="5125352"/>
                    <a:pt x="2400227" y="5125360"/>
                    <a:pt x="2400223" y="5125369"/>
                  </a:cubicBezTo>
                  <a:lnTo>
                    <a:pt x="2408524" y="5122854"/>
                  </a:lnTo>
                  <a:lnTo>
                    <a:pt x="2412969" y="5128049"/>
                  </a:lnTo>
                  <a:lnTo>
                    <a:pt x="2397053" y="5131996"/>
                  </a:lnTo>
                  <a:lnTo>
                    <a:pt x="2396741" y="5132647"/>
                  </a:lnTo>
                  <a:lnTo>
                    <a:pt x="2385305" y="5136458"/>
                  </a:lnTo>
                  <a:lnTo>
                    <a:pt x="2383717" y="5137411"/>
                  </a:lnTo>
                  <a:lnTo>
                    <a:pt x="2384034" y="5136458"/>
                  </a:lnTo>
                  <a:lnTo>
                    <a:pt x="2380858" y="5135823"/>
                  </a:lnTo>
                  <a:lnTo>
                    <a:pt x="2379587" y="5136458"/>
                  </a:lnTo>
                  <a:lnTo>
                    <a:pt x="2377999" y="5136458"/>
                  </a:lnTo>
                  <a:lnTo>
                    <a:pt x="2377046" y="5136776"/>
                  </a:lnTo>
                  <a:lnTo>
                    <a:pt x="2375775" y="5137411"/>
                  </a:lnTo>
                  <a:lnTo>
                    <a:pt x="2375140" y="5138046"/>
                  </a:lnTo>
                  <a:lnTo>
                    <a:pt x="2374822" y="5138999"/>
                  </a:lnTo>
                  <a:lnTo>
                    <a:pt x="2374187" y="5141857"/>
                  </a:lnTo>
                  <a:lnTo>
                    <a:pt x="2374504" y="5141857"/>
                  </a:lnTo>
                  <a:lnTo>
                    <a:pt x="2375140" y="5142175"/>
                  </a:lnTo>
                  <a:lnTo>
                    <a:pt x="2377363" y="5141540"/>
                  </a:lnTo>
                  <a:lnTo>
                    <a:pt x="2351950" y="5159642"/>
                  </a:lnTo>
                  <a:lnTo>
                    <a:pt x="2327490" y="5172345"/>
                  </a:lnTo>
                  <a:lnTo>
                    <a:pt x="2305572" y="5206327"/>
                  </a:lnTo>
                  <a:lnTo>
                    <a:pt x="2275076" y="5219348"/>
                  </a:lnTo>
                  <a:lnTo>
                    <a:pt x="2232509" y="5220936"/>
                  </a:lnTo>
                  <a:lnTo>
                    <a:pt x="2188037" y="5202198"/>
                  </a:lnTo>
                  <a:lnTo>
                    <a:pt x="2180413" y="5189812"/>
                  </a:lnTo>
                  <a:lnTo>
                    <a:pt x="2143246" y="5174251"/>
                  </a:lnTo>
                  <a:lnTo>
                    <a:pt x="2120057" y="5189177"/>
                  </a:lnTo>
                  <a:lnTo>
                    <a:pt x="2104174" y="5175521"/>
                  </a:lnTo>
                  <a:lnTo>
                    <a:pt x="2082891" y="5171710"/>
                  </a:lnTo>
                  <a:lnTo>
                    <a:pt x="2058431" y="5159324"/>
                  </a:lnTo>
                  <a:lnTo>
                    <a:pt x="2040324" y="5164723"/>
                  </a:lnTo>
                  <a:lnTo>
                    <a:pt x="2022535" y="5181555"/>
                  </a:lnTo>
                  <a:lnTo>
                    <a:pt x="2004746" y="5192353"/>
                  </a:lnTo>
                  <a:lnTo>
                    <a:pt x="1967897" y="5205374"/>
                  </a:lnTo>
                  <a:lnTo>
                    <a:pt x="1959638" y="5239356"/>
                  </a:lnTo>
                  <a:lnTo>
                    <a:pt x="1951061" y="5251106"/>
                  </a:lnTo>
                  <a:lnTo>
                    <a:pt x="1959638" y="5255870"/>
                  </a:lnTo>
                  <a:cubicBezTo>
                    <a:pt x="1959956" y="5252377"/>
                    <a:pt x="1960273" y="5248883"/>
                    <a:pt x="1960591" y="5245390"/>
                  </a:cubicBezTo>
                  <a:lnTo>
                    <a:pt x="1963767" y="5259046"/>
                  </a:lnTo>
                  <a:lnTo>
                    <a:pt x="1959955" y="5274925"/>
                  </a:lnTo>
                  <a:lnTo>
                    <a:pt x="1964720" y="5288899"/>
                  </a:lnTo>
                  <a:lnTo>
                    <a:pt x="1963974" y="5289811"/>
                  </a:lnTo>
                  <a:lnTo>
                    <a:pt x="1973866" y="5295679"/>
                  </a:lnTo>
                  <a:lnTo>
                    <a:pt x="1970058" y="5311533"/>
                  </a:lnTo>
                  <a:lnTo>
                    <a:pt x="1985925" y="5317557"/>
                  </a:lnTo>
                  <a:lnTo>
                    <a:pt x="1980530" y="5325801"/>
                  </a:lnTo>
                  <a:lnTo>
                    <a:pt x="1973232" y="5324216"/>
                  </a:lnTo>
                  <a:lnTo>
                    <a:pt x="1965616" y="5329606"/>
                  </a:lnTo>
                  <a:lnTo>
                    <a:pt x="1962760" y="5341972"/>
                  </a:lnTo>
                  <a:lnTo>
                    <a:pt x="1975770" y="5354655"/>
                  </a:lnTo>
                  <a:lnTo>
                    <a:pt x="1971328" y="5366070"/>
                  </a:lnTo>
                  <a:lnTo>
                    <a:pt x="1965298" y="5380022"/>
                  </a:lnTo>
                  <a:lnTo>
                    <a:pt x="1926267" y="5399046"/>
                  </a:lnTo>
                  <a:lnTo>
                    <a:pt x="1896755" y="5413315"/>
                  </a:lnTo>
                  <a:lnTo>
                    <a:pt x="1868513" y="5449144"/>
                  </a:lnTo>
                  <a:lnTo>
                    <a:pt x="1823135" y="5464364"/>
                  </a:lnTo>
                  <a:lnTo>
                    <a:pt x="1755543" y="5485925"/>
                  </a:lnTo>
                  <a:lnTo>
                    <a:pt x="1738090" y="5508121"/>
                  </a:lnTo>
                  <a:lnTo>
                    <a:pt x="1753957" y="5520487"/>
                  </a:lnTo>
                  <a:lnTo>
                    <a:pt x="1746341" y="5534438"/>
                  </a:lnTo>
                  <a:lnTo>
                    <a:pt x="1742215" y="5529048"/>
                  </a:lnTo>
                  <a:lnTo>
                    <a:pt x="1744437" y="5522706"/>
                  </a:lnTo>
                  <a:lnTo>
                    <a:pt x="1726666" y="5536975"/>
                  </a:lnTo>
                  <a:lnTo>
                    <a:pt x="1643844" y="5654293"/>
                  </a:lnTo>
                  <a:cubicBezTo>
                    <a:pt x="1643950" y="5664440"/>
                    <a:pt x="1644055" y="5674586"/>
                    <a:pt x="1644161" y="5684733"/>
                  </a:cubicBezTo>
                  <a:lnTo>
                    <a:pt x="1633689" y="5691391"/>
                  </a:lnTo>
                  <a:lnTo>
                    <a:pt x="1645748" y="5699318"/>
                  </a:lnTo>
                  <a:lnTo>
                    <a:pt x="1664787" y="5741490"/>
                  </a:lnTo>
                  <a:lnTo>
                    <a:pt x="1679702" y="5743392"/>
                  </a:lnTo>
                  <a:lnTo>
                    <a:pt x="1685413" y="5754807"/>
                  </a:lnTo>
                  <a:lnTo>
                    <a:pt x="1692712" y="5763368"/>
                  </a:lnTo>
                  <a:lnTo>
                    <a:pt x="1677798" y="5769709"/>
                  </a:lnTo>
                  <a:lnTo>
                    <a:pt x="1658124" y="5794124"/>
                  </a:lnTo>
                  <a:lnTo>
                    <a:pt x="1636862" y="5800783"/>
                  </a:lnTo>
                  <a:lnTo>
                    <a:pt x="1631785" y="5814100"/>
                  </a:lnTo>
                  <a:lnTo>
                    <a:pt x="1617188" y="5833125"/>
                  </a:lnTo>
                  <a:lnTo>
                    <a:pt x="1613063" y="5852467"/>
                  </a:lnTo>
                  <a:lnTo>
                    <a:pt x="1596562" y="5884174"/>
                  </a:lnTo>
                  <a:lnTo>
                    <a:pt x="1605130" y="5897809"/>
                  </a:lnTo>
                  <a:lnTo>
                    <a:pt x="1600687" y="5905101"/>
                  </a:lnTo>
                  <a:lnTo>
                    <a:pt x="1584820" y="5900979"/>
                  </a:lnTo>
                  <a:lnTo>
                    <a:pt x="1557530" y="5907638"/>
                  </a:lnTo>
                  <a:lnTo>
                    <a:pt x="1535317" y="5905736"/>
                  </a:lnTo>
                  <a:lnTo>
                    <a:pt x="1530239" y="5923809"/>
                  </a:lnTo>
                  <a:lnTo>
                    <a:pt x="1507072" y="5931102"/>
                  </a:lnTo>
                  <a:cubicBezTo>
                    <a:pt x="1506755" y="5939980"/>
                    <a:pt x="1506437" y="5948858"/>
                    <a:pt x="1506120" y="5957736"/>
                  </a:cubicBezTo>
                  <a:lnTo>
                    <a:pt x="1494697" y="5973590"/>
                  </a:lnTo>
                  <a:lnTo>
                    <a:pt x="1485495" y="5998956"/>
                  </a:lnTo>
                  <a:lnTo>
                    <a:pt x="1475974" y="6005298"/>
                  </a:lnTo>
                  <a:lnTo>
                    <a:pt x="1453762" y="5996737"/>
                  </a:lnTo>
                  <a:lnTo>
                    <a:pt x="1414731" y="6016396"/>
                  </a:lnTo>
                  <a:lnTo>
                    <a:pt x="1392517" y="6005932"/>
                  </a:lnTo>
                  <a:lnTo>
                    <a:pt x="1351261" y="6013859"/>
                  </a:lnTo>
                  <a:lnTo>
                    <a:pt x="1318258" y="6008786"/>
                  </a:lnTo>
                  <a:lnTo>
                    <a:pt x="1261457" y="6005932"/>
                  </a:lnTo>
                  <a:lnTo>
                    <a:pt x="1248764" y="6019883"/>
                  </a:lnTo>
                  <a:lnTo>
                    <a:pt x="1228772" y="6032884"/>
                  </a:lnTo>
                  <a:lnTo>
                    <a:pt x="1189741" y="6033835"/>
                  </a:lnTo>
                  <a:lnTo>
                    <a:pt x="1159276" y="6073152"/>
                  </a:lnTo>
                  <a:lnTo>
                    <a:pt x="1151026" y="6091226"/>
                  </a:lnTo>
                  <a:lnTo>
                    <a:pt x="1140553" y="6083933"/>
                  </a:lnTo>
                  <a:lnTo>
                    <a:pt x="1124369" y="6080762"/>
                  </a:lnTo>
                  <a:lnTo>
                    <a:pt x="1118023" y="6075689"/>
                  </a:lnTo>
                  <a:lnTo>
                    <a:pt x="1104377" y="6071567"/>
                  </a:lnTo>
                  <a:lnTo>
                    <a:pt x="1095809" y="6070616"/>
                  </a:lnTo>
                  <a:lnTo>
                    <a:pt x="1074230" y="6036054"/>
                  </a:lnTo>
                  <a:lnTo>
                    <a:pt x="1076453" y="6024640"/>
                  </a:lnTo>
                  <a:lnTo>
                    <a:pt x="1067884" y="6017347"/>
                  </a:lnTo>
                  <a:lnTo>
                    <a:pt x="1072961" y="5991981"/>
                  </a:lnTo>
                  <a:lnTo>
                    <a:pt x="1032343" y="5954565"/>
                  </a:lnTo>
                  <a:lnTo>
                    <a:pt x="1005051" y="5952663"/>
                  </a:lnTo>
                  <a:lnTo>
                    <a:pt x="995213" y="5944102"/>
                  </a:lnTo>
                  <a:lnTo>
                    <a:pt x="987921" y="5953614"/>
                  </a:lnTo>
                  <a:lnTo>
                    <a:pt x="984747" y="5946639"/>
                  </a:lnTo>
                  <a:lnTo>
                    <a:pt x="967371" y="5951909"/>
                  </a:lnTo>
                  <a:lnTo>
                    <a:pt x="967494" y="5953094"/>
                  </a:lnTo>
                  <a:lnTo>
                    <a:pt x="945223" y="5968032"/>
                  </a:lnTo>
                  <a:lnTo>
                    <a:pt x="924225" y="5969303"/>
                  </a:lnTo>
                  <a:lnTo>
                    <a:pt x="909272" y="5963900"/>
                  </a:lnTo>
                  <a:lnTo>
                    <a:pt x="887955" y="5962311"/>
                  </a:lnTo>
                  <a:lnTo>
                    <a:pt x="866639" y="5955955"/>
                  </a:lnTo>
                  <a:lnTo>
                    <a:pt x="841188" y="5968032"/>
                  </a:lnTo>
                  <a:lnTo>
                    <a:pt x="822417" y="5972164"/>
                  </a:lnTo>
                  <a:lnTo>
                    <a:pt x="813826" y="5968986"/>
                  </a:lnTo>
                  <a:lnTo>
                    <a:pt x="822099" y="5960404"/>
                  </a:lnTo>
                  <a:lnTo>
                    <a:pt x="832598" y="5933071"/>
                  </a:lnTo>
                  <a:lnTo>
                    <a:pt x="836416" y="5909870"/>
                  </a:lnTo>
                  <a:lnTo>
                    <a:pt x="829735" y="5863468"/>
                  </a:lnTo>
                  <a:lnTo>
                    <a:pt x="838007" y="5825647"/>
                  </a:lnTo>
                  <a:lnTo>
                    <a:pt x="826871" y="5806260"/>
                  </a:lnTo>
                  <a:lnTo>
                    <a:pt x="839598" y="5797996"/>
                  </a:lnTo>
                  <a:lnTo>
                    <a:pt x="847232" y="5804353"/>
                  </a:lnTo>
                  <a:lnTo>
                    <a:pt x="840870" y="5790369"/>
                  </a:lnTo>
                  <a:lnTo>
                    <a:pt x="822735" y="5790686"/>
                  </a:lnTo>
                  <a:lnTo>
                    <a:pt x="806827" y="5803717"/>
                  </a:lnTo>
                  <a:lnTo>
                    <a:pt x="795372" y="5810074"/>
                  </a:lnTo>
                  <a:lnTo>
                    <a:pt x="797281" y="5786873"/>
                  </a:lnTo>
                  <a:lnTo>
                    <a:pt x="790918" y="5777338"/>
                  </a:lnTo>
                  <a:lnTo>
                    <a:pt x="800463" y="5776384"/>
                  </a:lnTo>
                  <a:lnTo>
                    <a:pt x="817326" y="5773842"/>
                  </a:lnTo>
                  <a:lnTo>
                    <a:pt x="826553" y="5752548"/>
                  </a:lnTo>
                  <a:lnTo>
                    <a:pt x="839280" y="5740788"/>
                  </a:lnTo>
                  <a:lnTo>
                    <a:pt x="840234" y="5734432"/>
                  </a:lnTo>
                  <a:lnTo>
                    <a:pt x="820189" y="5748734"/>
                  </a:lnTo>
                  <a:lnTo>
                    <a:pt x="807462" y="5754137"/>
                  </a:lnTo>
                  <a:lnTo>
                    <a:pt x="799190" y="5764625"/>
                  </a:lnTo>
                  <a:lnTo>
                    <a:pt x="801418" y="5771935"/>
                  </a:lnTo>
                  <a:lnTo>
                    <a:pt x="783283" y="5770028"/>
                  </a:lnTo>
                  <a:lnTo>
                    <a:pt x="776921" y="5773206"/>
                  </a:lnTo>
                  <a:lnTo>
                    <a:pt x="768331" y="5770346"/>
                  </a:lnTo>
                  <a:lnTo>
                    <a:pt x="765150" y="5765896"/>
                  </a:lnTo>
                  <a:lnTo>
                    <a:pt x="782010" y="5735385"/>
                  </a:lnTo>
                  <a:lnTo>
                    <a:pt x="781692" y="5699471"/>
                  </a:lnTo>
                  <a:lnTo>
                    <a:pt x="807781" y="5671820"/>
                  </a:lnTo>
                  <a:lnTo>
                    <a:pt x="810008" y="5656883"/>
                  </a:lnTo>
                  <a:lnTo>
                    <a:pt x="820189" y="5642263"/>
                  </a:lnTo>
                  <a:lnTo>
                    <a:pt x="838643" y="5544691"/>
                  </a:lnTo>
                  <a:lnTo>
                    <a:pt x="846597" y="5489707"/>
                  </a:lnTo>
                  <a:lnTo>
                    <a:pt x="828780" y="5408662"/>
                  </a:lnTo>
                  <a:lnTo>
                    <a:pt x="828147" y="5385266"/>
                  </a:lnTo>
                  <a:cubicBezTo>
                    <a:pt x="828093" y="5385315"/>
                    <a:pt x="828038" y="5385363"/>
                    <a:pt x="827984" y="5385412"/>
                  </a:cubicBezTo>
                  <a:cubicBezTo>
                    <a:pt x="827667" y="5378859"/>
                    <a:pt x="827349" y="5372306"/>
                    <a:pt x="827032" y="5365753"/>
                  </a:cubicBezTo>
                  <a:lnTo>
                    <a:pt x="829888" y="5330240"/>
                  </a:lnTo>
                  <a:lnTo>
                    <a:pt x="841630" y="5324850"/>
                  </a:lnTo>
                  <a:lnTo>
                    <a:pt x="831157" y="5309947"/>
                  </a:lnTo>
                  <a:lnTo>
                    <a:pt x="820051" y="5303923"/>
                  </a:lnTo>
                  <a:lnTo>
                    <a:pt x="826397" y="5284898"/>
                  </a:lnTo>
                  <a:lnTo>
                    <a:pt x="807357" y="5286167"/>
                  </a:lnTo>
                  <a:lnTo>
                    <a:pt x="812434" y="5264288"/>
                  </a:lnTo>
                  <a:lnTo>
                    <a:pt x="795615" y="5265240"/>
                  </a:lnTo>
                  <a:cubicBezTo>
                    <a:pt x="795827" y="5261646"/>
                    <a:pt x="796038" y="5258053"/>
                    <a:pt x="796250" y="5254459"/>
                  </a:cubicBezTo>
                  <a:lnTo>
                    <a:pt x="789903" y="5247166"/>
                  </a:lnTo>
                  <a:lnTo>
                    <a:pt x="782604" y="5251922"/>
                  </a:lnTo>
                  <a:cubicBezTo>
                    <a:pt x="782921" y="5247272"/>
                    <a:pt x="783239" y="5242621"/>
                    <a:pt x="783556" y="5237971"/>
                  </a:cubicBezTo>
                  <a:lnTo>
                    <a:pt x="800375" y="5212605"/>
                  </a:lnTo>
                  <a:lnTo>
                    <a:pt x="813069" y="5212605"/>
                  </a:lnTo>
                  <a:lnTo>
                    <a:pt x="815290" y="5206263"/>
                  </a:lnTo>
                  <a:lnTo>
                    <a:pt x="825763" y="5193580"/>
                  </a:lnTo>
                  <a:lnTo>
                    <a:pt x="843851" y="5199605"/>
                  </a:lnTo>
                  <a:lnTo>
                    <a:pt x="862573" y="5188824"/>
                  </a:lnTo>
                  <a:lnTo>
                    <a:pt x="876218" y="5185653"/>
                  </a:lnTo>
                  <a:lnTo>
                    <a:pt x="877488" y="5192629"/>
                  </a:lnTo>
                  <a:lnTo>
                    <a:pt x="891133" y="5191678"/>
                  </a:lnTo>
                  <a:lnTo>
                    <a:pt x="884786" y="5183117"/>
                  </a:lnTo>
                  <a:lnTo>
                    <a:pt x="891133" y="5176775"/>
                  </a:lnTo>
                  <a:lnTo>
                    <a:pt x="881613" y="5179946"/>
                  </a:lnTo>
                  <a:lnTo>
                    <a:pt x="878122" y="5168848"/>
                  </a:lnTo>
                  <a:lnTo>
                    <a:pt x="890816" y="5159336"/>
                  </a:lnTo>
                  <a:lnTo>
                    <a:pt x="910808" y="5144116"/>
                  </a:lnTo>
                  <a:lnTo>
                    <a:pt x="926675" y="5140945"/>
                  </a:lnTo>
                  <a:lnTo>
                    <a:pt x="933974" y="5145067"/>
                  </a:lnTo>
                  <a:lnTo>
                    <a:pt x="936195" y="5138726"/>
                  </a:lnTo>
                  <a:lnTo>
                    <a:pt x="949841" y="5139677"/>
                  </a:lnTo>
                  <a:lnTo>
                    <a:pt x="959361" y="5151092"/>
                  </a:lnTo>
                  <a:lnTo>
                    <a:pt x="989190" y="5165677"/>
                  </a:lnTo>
                  <a:lnTo>
                    <a:pt x="1095809" y="5163458"/>
                  </a:lnTo>
                  <a:lnTo>
                    <a:pt x="1111676" y="5152994"/>
                  </a:lnTo>
                  <a:lnTo>
                    <a:pt x="1121196" y="5154897"/>
                  </a:lnTo>
                  <a:lnTo>
                    <a:pt x="1124369" y="5158067"/>
                  </a:lnTo>
                  <a:lnTo>
                    <a:pt x="1140553" y="5165360"/>
                  </a:lnTo>
                  <a:lnTo>
                    <a:pt x="1168162" y="5169165"/>
                  </a:lnTo>
                  <a:lnTo>
                    <a:pt x="1217983" y="5179312"/>
                  </a:lnTo>
                  <a:lnTo>
                    <a:pt x="1264313" y="5181214"/>
                  </a:lnTo>
                  <a:lnTo>
                    <a:pt x="1293825" y="5175507"/>
                  </a:lnTo>
                  <a:lnTo>
                    <a:pt x="1307788" y="5178677"/>
                  </a:lnTo>
                  <a:lnTo>
                    <a:pt x="1323653" y="5168848"/>
                  </a:lnTo>
                  <a:lnTo>
                    <a:pt x="1329999" y="5169799"/>
                  </a:lnTo>
                  <a:lnTo>
                    <a:pt x="1339519" y="5182482"/>
                  </a:lnTo>
                  <a:lnTo>
                    <a:pt x="1351261" y="5183117"/>
                  </a:lnTo>
                  <a:lnTo>
                    <a:pt x="1367129" y="5187556"/>
                  </a:lnTo>
                  <a:lnTo>
                    <a:pt x="1385853" y="5184068"/>
                  </a:lnTo>
                  <a:lnTo>
                    <a:pt x="1405846" y="5182799"/>
                  </a:lnTo>
                  <a:lnTo>
                    <a:pt x="1422030" y="5187873"/>
                  </a:lnTo>
                  <a:lnTo>
                    <a:pt x="1439800" y="5194214"/>
                  </a:lnTo>
                  <a:lnTo>
                    <a:pt x="1449320" y="5199288"/>
                  </a:lnTo>
                  <a:lnTo>
                    <a:pt x="1476608" y="5198336"/>
                  </a:lnTo>
                  <a:lnTo>
                    <a:pt x="1488033" y="5187873"/>
                  </a:lnTo>
                  <a:lnTo>
                    <a:pt x="1493746" y="5184702"/>
                  </a:lnTo>
                  <a:lnTo>
                    <a:pt x="1492160" y="5187556"/>
                  </a:lnTo>
                  <a:lnTo>
                    <a:pt x="1498188" y="5189141"/>
                  </a:lnTo>
                  <a:lnTo>
                    <a:pt x="1499774" y="5188190"/>
                  </a:lnTo>
                  <a:lnTo>
                    <a:pt x="1505485" y="5182165"/>
                  </a:lnTo>
                  <a:lnTo>
                    <a:pt x="1506437" y="5185019"/>
                  </a:lnTo>
                  <a:lnTo>
                    <a:pt x="1509292" y="5185336"/>
                  </a:lnTo>
                  <a:lnTo>
                    <a:pt x="1509613" y="5182165"/>
                  </a:lnTo>
                  <a:lnTo>
                    <a:pt x="1513104" y="5183117"/>
                  </a:lnTo>
                  <a:lnTo>
                    <a:pt x="1513644" y="5182190"/>
                  </a:lnTo>
                  <a:lnTo>
                    <a:pt x="1521585" y="5173933"/>
                  </a:lnTo>
                  <a:lnTo>
                    <a:pt x="1536516" y="5137729"/>
                  </a:lnTo>
                  <a:lnTo>
                    <a:pt x="1551446" y="5066590"/>
                  </a:lnTo>
                  <a:lnTo>
                    <a:pt x="1559070" y="5017364"/>
                  </a:lnTo>
                  <a:lnTo>
                    <a:pt x="1564788" y="5032291"/>
                  </a:lnTo>
                  <a:lnTo>
                    <a:pt x="1571141" y="5024351"/>
                  </a:lnTo>
                  <a:lnTo>
                    <a:pt x="1567011" y="5014506"/>
                  </a:lnTo>
                  <a:lnTo>
                    <a:pt x="1560022" y="5012600"/>
                  </a:lnTo>
                  <a:lnTo>
                    <a:pt x="1570506" y="4932569"/>
                  </a:lnTo>
                  <a:lnTo>
                    <a:pt x="1570188" y="4911609"/>
                  </a:lnTo>
                  <a:lnTo>
                    <a:pt x="1572094" y="4904939"/>
                  </a:lnTo>
                  <a:lnTo>
                    <a:pt x="1577177" y="4904939"/>
                  </a:lnTo>
                  <a:lnTo>
                    <a:pt x="1579082" y="4921136"/>
                  </a:lnTo>
                  <a:lnTo>
                    <a:pt x="1600683" y="4948448"/>
                  </a:lnTo>
                  <a:lnTo>
                    <a:pt x="1607672" y="4967186"/>
                  </a:lnTo>
                  <a:lnTo>
                    <a:pt x="1616884" y="4974173"/>
                  </a:lnTo>
                  <a:lnTo>
                    <a:pt x="1609895" y="4964963"/>
                  </a:lnTo>
                  <a:lnTo>
                    <a:pt x="1606719" y="4945908"/>
                  </a:lnTo>
                  <a:lnTo>
                    <a:pt x="1598142" y="4918595"/>
                  </a:lnTo>
                  <a:lnTo>
                    <a:pt x="1586706" y="4902081"/>
                  </a:lnTo>
                  <a:lnTo>
                    <a:pt x="1583847" y="4888425"/>
                  </a:lnTo>
                  <a:lnTo>
                    <a:pt x="1561293" y="4874769"/>
                  </a:lnTo>
                  <a:cubicBezTo>
                    <a:pt x="1560975" y="4871275"/>
                    <a:pt x="1560658" y="4867782"/>
                    <a:pt x="1560340" y="4864288"/>
                  </a:cubicBezTo>
                  <a:lnTo>
                    <a:pt x="1569552" y="4855714"/>
                  </a:lnTo>
                  <a:lnTo>
                    <a:pt x="1574953" y="4843963"/>
                  </a:lnTo>
                  <a:lnTo>
                    <a:pt x="1584483" y="4838882"/>
                  </a:lnTo>
                  <a:lnTo>
                    <a:pt x="1568282" y="4816651"/>
                  </a:lnTo>
                  <a:lnTo>
                    <a:pt x="1556528" y="4810299"/>
                  </a:lnTo>
                  <a:lnTo>
                    <a:pt x="1561929" y="4800136"/>
                  </a:lnTo>
                  <a:lnTo>
                    <a:pt x="1546999" y="4799184"/>
                  </a:lnTo>
                  <a:lnTo>
                    <a:pt x="1503477" y="4766790"/>
                  </a:lnTo>
                  <a:lnTo>
                    <a:pt x="1501253" y="4758533"/>
                  </a:lnTo>
                  <a:lnTo>
                    <a:pt x="1482828" y="4728998"/>
                  </a:lnTo>
                  <a:lnTo>
                    <a:pt x="1470123" y="4717565"/>
                  </a:lnTo>
                  <a:lnTo>
                    <a:pt x="1482512" y="4692158"/>
                  </a:lnTo>
                  <a:lnTo>
                    <a:pt x="1466629" y="4685806"/>
                  </a:lnTo>
                  <a:lnTo>
                    <a:pt x="1479018" y="4672150"/>
                  </a:lnTo>
                  <a:lnTo>
                    <a:pt x="1491724" y="4676279"/>
                  </a:lnTo>
                  <a:lnTo>
                    <a:pt x="1500301" y="4678502"/>
                  </a:lnTo>
                  <a:lnTo>
                    <a:pt x="1494902" y="4667704"/>
                  </a:lnTo>
                  <a:lnTo>
                    <a:pt x="1478064" y="4658494"/>
                  </a:lnTo>
                  <a:lnTo>
                    <a:pt x="1458688" y="4663893"/>
                  </a:lnTo>
                  <a:lnTo>
                    <a:pt x="1434865" y="4663258"/>
                  </a:lnTo>
                  <a:lnTo>
                    <a:pt x="1431053" y="4648331"/>
                  </a:lnTo>
                  <a:lnTo>
                    <a:pt x="1447253" y="4637851"/>
                  </a:lnTo>
                  <a:lnTo>
                    <a:pt x="1430100" y="4631499"/>
                  </a:lnTo>
                  <a:lnTo>
                    <a:pt x="1413264" y="4620066"/>
                  </a:lnTo>
                  <a:lnTo>
                    <a:pt x="1405640" y="4628641"/>
                  </a:lnTo>
                  <a:lnTo>
                    <a:pt x="1402464" y="4629594"/>
                  </a:lnTo>
                  <a:lnTo>
                    <a:pt x="1396110" y="4616890"/>
                  </a:lnTo>
                  <a:lnTo>
                    <a:pt x="1387533" y="4626735"/>
                  </a:lnTo>
                  <a:lnTo>
                    <a:pt x="1376095" y="4627688"/>
                  </a:lnTo>
                  <a:lnTo>
                    <a:pt x="1354811" y="4600694"/>
                  </a:lnTo>
                  <a:lnTo>
                    <a:pt x="1342103" y="4601646"/>
                  </a:lnTo>
                  <a:lnTo>
                    <a:pt x="1327174" y="4594659"/>
                  </a:lnTo>
                  <a:lnTo>
                    <a:pt x="1309068" y="4591484"/>
                  </a:lnTo>
                  <a:lnTo>
                    <a:pt x="1300491" y="4580051"/>
                  </a:lnTo>
                  <a:lnTo>
                    <a:pt x="1287785" y="4575922"/>
                  </a:lnTo>
                  <a:lnTo>
                    <a:pt x="1268726" y="4589578"/>
                  </a:lnTo>
                  <a:lnTo>
                    <a:pt x="1251889" y="4592119"/>
                  </a:lnTo>
                  <a:lnTo>
                    <a:pt x="1247443" y="4573064"/>
                  </a:lnTo>
                  <a:lnTo>
                    <a:pt x="1240136" y="4568618"/>
                  </a:lnTo>
                  <a:lnTo>
                    <a:pt x="1221077" y="4564807"/>
                  </a:lnTo>
                  <a:lnTo>
                    <a:pt x="1217899" y="4559408"/>
                  </a:lnTo>
                  <a:lnTo>
                    <a:pt x="1233465" y="4552103"/>
                  </a:lnTo>
                  <a:lnTo>
                    <a:pt x="1251254" y="4552103"/>
                  </a:lnTo>
                  <a:lnTo>
                    <a:pt x="1257608" y="4544481"/>
                  </a:lnTo>
                  <a:lnTo>
                    <a:pt x="1242994" y="4534001"/>
                  </a:lnTo>
                  <a:lnTo>
                    <a:pt x="1232194" y="4537177"/>
                  </a:lnTo>
                  <a:lnTo>
                    <a:pt x="1225841" y="4545751"/>
                  </a:lnTo>
                  <a:lnTo>
                    <a:pt x="1223618" y="4521615"/>
                  </a:lnTo>
                  <a:lnTo>
                    <a:pt x="1230288" y="4516534"/>
                  </a:lnTo>
                  <a:lnTo>
                    <a:pt x="1236642" y="4520345"/>
                  </a:lnTo>
                  <a:lnTo>
                    <a:pt x="1251254" y="4524473"/>
                  </a:lnTo>
                  <a:lnTo>
                    <a:pt x="1260784" y="4524473"/>
                  </a:lnTo>
                  <a:lnTo>
                    <a:pt x="1246807" y="4509547"/>
                  </a:lnTo>
                  <a:lnTo>
                    <a:pt x="1235053" y="4512088"/>
                  </a:lnTo>
                  <a:lnTo>
                    <a:pt x="1228700" y="4506689"/>
                  </a:lnTo>
                  <a:lnTo>
                    <a:pt x="1219488" y="4515263"/>
                  </a:lnTo>
                  <a:lnTo>
                    <a:pt x="1210911" y="4511135"/>
                  </a:lnTo>
                  <a:lnTo>
                    <a:pt x="1209640" y="4500972"/>
                  </a:lnTo>
                  <a:lnTo>
                    <a:pt x="1215040" y="4495573"/>
                  </a:lnTo>
                  <a:lnTo>
                    <a:pt x="1224570" y="4486681"/>
                  </a:lnTo>
                  <a:lnTo>
                    <a:pt x="1245219" y="4468578"/>
                  </a:lnTo>
                  <a:lnTo>
                    <a:pt x="1268726" y="4469531"/>
                  </a:lnTo>
                  <a:lnTo>
                    <a:pt x="1283656" y="4465085"/>
                  </a:lnTo>
                  <a:lnTo>
                    <a:pt x="1299538" y="4471437"/>
                  </a:lnTo>
                  <a:lnTo>
                    <a:pt x="1299538" y="4464132"/>
                  </a:lnTo>
                  <a:lnTo>
                    <a:pt x="1310974" y="4460956"/>
                  </a:lnTo>
                  <a:lnTo>
                    <a:pt x="1324633" y="4463815"/>
                  </a:lnTo>
                  <a:lnTo>
                    <a:pt x="1327809" y="4450159"/>
                  </a:lnTo>
                  <a:lnTo>
                    <a:pt x="1331938" y="4442854"/>
                  </a:lnTo>
                  <a:lnTo>
                    <a:pt x="1346869" y="4448888"/>
                  </a:lnTo>
                  <a:lnTo>
                    <a:pt x="1379908" y="4448571"/>
                  </a:lnTo>
                  <a:lnTo>
                    <a:pt x="1388485" y="4460004"/>
                  </a:lnTo>
                  <a:lnTo>
                    <a:pt x="1411675" y="4485093"/>
                  </a:lnTo>
                  <a:lnTo>
                    <a:pt x="1430735" y="4474295"/>
                  </a:lnTo>
                  <a:lnTo>
                    <a:pt x="1447570" y="4466991"/>
                  </a:lnTo>
                  <a:lnTo>
                    <a:pt x="1462817" y="4477471"/>
                  </a:lnTo>
                  <a:lnTo>
                    <a:pt x="1481559" y="4465403"/>
                  </a:lnTo>
                  <a:lnTo>
                    <a:pt x="1497442" y="4462227"/>
                  </a:lnTo>
                  <a:lnTo>
                    <a:pt x="1506018" y="4476836"/>
                  </a:lnTo>
                  <a:lnTo>
                    <a:pt x="1522855" y="4478741"/>
                  </a:lnTo>
                  <a:lnTo>
                    <a:pt x="1532386" y="4480964"/>
                  </a:lnTo>
                  <a:lnTo>
                    <a:pt x="1536516" y="4472389"/>
                  </a:lnTo>
                  <a:lnTo>
                    <a:pt x="1529209" y="4466038"/>
                  </a:lnTo>
                  <a:lnTo>
                    <a:pt x="1519361" y="4448571"/>
                  </a:lnTo>
                  <a:lnTo>
                    <a:pt x="1512690" y="4384101"/>
                  </a:lnTo>
                  <a:lnTo>
                    <a:pt x="1511104" y="4368222"/>
                  </a:lnTo>
                  <a:lnTo>
                    <a:pt x="1498395" y="4357742"/>
                  </a:lnTo>
                  <a:lnTo>
                    <a:pt x="1492996" y="4334875"/>
                  </a:lnTo>
                  <a:lnTo>
                    <a:pt x="1478064" y="4314550"/>
                  </a:lnTo>
                  <a:lnTo>
                    <a:pt x="1478064" y="4307563"/>
                  </a:lnTo>
                  <a:lnTo>
                    <a:pt x="1484418" y="4310422"/>
                  </a:lnTo>
                  <a:lnTo>
                    <a:pt x="1497125" y="4312645"/>
                  </a:lnTo>
                  <a:lnTo>
                    <a:pt x="1513961" y="4325030"/>
                  </a:lnTo>
                  <a:lnTo>
                    <a:pt x="1526668" y="4319631"/>
                  </a:lnTo>
                  <a:lnTo>
                    <a:pt x="1545728" y="4317408"/>
                  </a:lnTo>
                  <a:lnTo>
                    <a:pt x="1550175" y="4328841"/>
                  </a:lnTo>
                  <a:lnTo>
                    <a:pt x="1542551" y="4339322"/>
                  </a:lnTo>
                  <a:lnTo>
                    <a:pt x="1555893" y="4358694"/>
                  </a:lnTo>
                  <a:lnTo>
                    <a:pt x="1569552" y="4364728"/>
                  </a:lnTo>
                  <a:lnTo>
                    <a:pt x="1589565" y="4358377"/>
                  </a:lnTo>
                  <a:lnTo>
                    <a:pt x="1610531" y="4367269"/>
                  </a:lnTo>
                  <a:lnTo>
                    <a:pt x="1625460" y="4369492"/>
                  </a:lnTo>
                  <a:lnTo>
                    <a:pt x="1659450" y="4368222"/>
                  </a:lnTo>
                  <a:lnTo>
                    <a:pt x="1677556" y="4356154"/>
                  </a:lnTo>
                  <a:lnTo>
                    <a:pt x="1690898" y="4346626"/>
                  </a:lnTo>
                  <a:lnTo>
                    <a:pt x="1720758" y="4349484"/>
                  </a:lnTo>
                  <a:lnTo>
                    <a:pt x="1694075" y="4341227"/>
                  </a:lnTo>
                  <a:lnTo>
                    <a:pt x="1679463" y="4339322"/>
                  </a:lnTo>
                  <a:cubicBezTo>
                    <a:pt x="1679781" y="4335828"/>
                    <a:pt x="1680098" y="4332335"/>
                    <a:pt x="1680416" y="4328841"/>
                  </a:cubicBezTo>
                  <a:lnTo>
                    <a:pt x="1688675" y="4312009"/>
                  </a:lnTo>
                  <a:lnTo>
                    <a:pt x="1722347" y="4291684"/>
                  </a:lnTo>
                  <a:lnTo>
                    <a:pt x="1748712" y="4285015"/>
                  </a:lnTo>
                  <a:lnTo>
                    <a:pt x="1771901" y="4278663"/>
                  </a:lnTo>
                  <a:lnTo>
                    <a:pt x="1801444" y="4257067"/>
                  </a:lnTo>
                  <a:lnTo>
                    <a:pt x="1820186" y="4234836"/>
                  </a:lnTo>
                  <a:lnTo>
                    <a:pt x="1828762" y="4230390"/>
                  </a:lnTo>
                  <a:lnTo>
                    <a:pt x="1817962" y="4222451"/>
                  </a:lnTo>
                  <a:lnTo>
                    <a:pt x="1816056" y="4208477"/>
                  </a:lnTo>
                  <a:lnTo>
                    <a:pt x="1820821" y="4198949"/>
                  </a:lnTo>
                  <a:lnTo>
                    <a:pt x="1818280" y="4157981"/>
                  </a:lnTo>
                  <a:lnTo>
                    <a:pt x="1815103" y="4152582"/>
                  </a:lnTo>
                  <a:lnTo>
                    <a:pt x="1832892" y="4132574"/>
                  </a:lnTo>
                  <a:lnTo>
                    <a:pt x="1847822" y="4124952"/>
                  </a:lnTo>
                  <a:lnTo>
                    <a:pt x="1866881" y="4121459"/>
                  </a:lnTo>
                  <a:lnTo>
                    <a:pt x="1901506" y="4114790"/>
                  </a:lnTo>
                  <a:lnTo>
                    <a:pt x="1920566" y="4111614"/>
                  </a:lnTo>
                  <a:lnTo>
                    <a:pt x="1920836" y="4111854"/>
                  </a:lnTo>
                  <a:lnTo>
                    <a:pt x="1949386" y="4094630"/>
                  </a:lnTo>
                  <a:lnTo>
                    <a:pt x="1978517" y="4070064"/>
                  </a:lnTo>
                  <a:lnTo>
                    <a:pt x="1977988" y="4069704"/>
                  </a:lnTo>
                  <a:lnTo>
                    <a:pt x="1995753" y="4059226"/>
                  </a:lnTo>
                  <a:lnTo>
                    <a:pt x="2007174" y="4057321"/>
                  </a:lnTo>
                  <a:lnTo>
                    <a:pt x="2015422" y="4063036"/>
                  </a:lnTo>
                  <a:lnTo>
                    <a:pt x="2018911" y="4062084"/>
                  </a:lnTo>
                  <a:lnTo>
                    <a:pt x="2024622" y="4061449"/>
                  </a:lnTo>
                  <a:lnTo>
                    <a:pt x="2022084" y="4070339"/>
                  </a:lnTo>
                  <a:lnTo>
                    <a:pt x="2031283" y="4070339"/>
                  </a:lnTo>
                  <a:lnTo>
                    <a:pt x="2036676" y="4065894"/>
                  </a:lnTo>
                  <a:lnTo>
                    <a:pt x="2025890" y="4052876"/>
                  </a:lnTo>
                  <a:lnTo>
                    <a:pt x="2022084" y="4052876"/>
                  </a:lnTo>
                  <a:lnTo>
                    <a:pt x="2012567" y="4055099"/>
                  </a:lnTo>
                  <a:lnTo>
                    <a:pt x="2003049" y="4043351"/>
                  </a:lnTo>
                  <a:lnTo>
                    <a:pt x="2004318" y="4036049"/>
                  </a:lnTo>
                  <a:lnTo>
                    <a:pt x="2013518" y="4031604"/>
                  </a:lnTo>
                  <a:lnTo>
                    <a:pt x="2023035" y="4026206"/>
                  </a:lnTo>
                  <a:lnTo>
                    <a:pt x="2023987" y="4018904"/>
                  </a:lnTo>
                  <a:cubicBezTo>
                    <a:pt x="2023670" y="4015729"/>
                    <a:pt x="2023352" y="4012554"/>
                    <a:pt x="2023035" y="4009379"/>
                  </a:cubicBezTo>
                  <a:lnTo>
                    <a:pt x="2032235" y="4000806"/>
                  </a:lnTo>
                  <a:lnTo>
                    <a:pt x="2048097" y="3994456"/>
                  </a:lnTo>
                  <a:lnTo>
                    <a:pt x="2058566" y="4003029"/>
                  </a:lnTo>
                  <a:lnTo>
                    <a:pt x="2064910" y="3996679"/>
                  </a:lnTo>
                  <a:lnTo>
                    <a:pt x="2067131" y="3998266"/>
                  </a:lnTo>
                  <a:lnTo>
                    <a:pt x="2061421" y="4005569"/>
                  </a:lnTo>
                  <a:lnTo>
                    <a:pt x="2062690" y="4012554"/>
                  </a:lnTo>
                  <a:lnTo>
                    <a:pt x="2060469" y="4021761"/>
                  </a:lnTo>
                  <a:lnTo>
                    <a:pt x="2056028" y="4024619"/>
                  </a:lnTo>
                  <a:lnTo>
                    <a:pt x="2053807" y="4024619"/>
                  </a:lnTo>
                  <a:lnTo>
                    <a:pt x="2046511" y="4018269"/>
                  </a:lnTo>
                  <a:lnTo>
                    <a:pt x="2041752" y="4003346"/>
                  </a:lnTo>
                  <a:lnTo>
                    <a:pt x="2029697" y="4007474"/>
                  </a:lnTo>
                  <a:lnTo>
                    <a:pt x="2026842" y="4014776"/>
                  </a:lnTo>
                  <a:lnTo>
                    <a:pt x="2040166" y="4024619"/>
                  </a:lnTo>
                  <a:lnTo>
                    <a:pt x="2046511" y="4020491"/>
                  </a:lnTo>
                  <a:lnTo>
                    <a:pt x="2041118" y="4028111"/>
                  </a:lnTo>
                  <a:cubicBezTo>
                    <a:pt x="2040906" y="4030545"/>
                    <a:pt x="2040695" y="4032980"/>
                    <a:pt x="2040483" y="4035414"/>
                  </a:cubicBezTo>
                  <a:lnTo>
                    <a:pt x="2036042" y="4039859"/>
                  </a:lnTo>
                  <a:lnTo>
                    <a:pt x="2037311" y="4034144"/>
                  </a:lnTo>
                  <a:lnTo>
                    <a:pt x="2024939" y="4027159"/>
                  </a:lnTo>
                  <a:lnTo>
                    <a:pt x="2017325" y="4035414"/>
                  </a:lnTo>
                  <a:lnTo>
                    <a:pt x="2033187" y="4041764"/>
                  </a:lnTo>
                  <a:lnTo>
                    <a:pt x="2034139" y="4049066"/>
                  </a:lnTo>
                  <a:lnTo>
                    <a:pt x="2039214" y="4062084"/>
                  </a:lnTo>
                  <a:lnTo>
                    <a:pt x="2042387" y="4058909"/>
                  </a:lnTo>
                  <a:lnTo>
                    <a:pt x="2047780" y="4059861"/>
                  </a:lnTo>
                  <a:lnTo>
                    <a:pt x="2064593" y="4064941"/>
                  </a:lnTo>
                  <a:lnTo>
                    <a:pt x="2067766" y="4065894"/>
                  </a:lnTo>
                  <a:lnTo>
                    <a:pt x="2066497" y="4055416"/>
                  </a:lnTo>
                  <a:lnTo>
                    <a:pt x="2038263" y="4049384"/>
                  </a:lnTo>
                  <a:lnTo>
                    <a:pt x="2042069" y="4043034"/>
                  </a:lnTo>
                  <a:lnTo>
                    <a:pt x="2052538" y="4043034"/>
                  </a:lnTo>
                  <a:lnTo>
                    <a:pt x="2062055" y="4044939"/>
                  </a:lnTo>
                  <a:lnTo>
                    <a:pt x="2063324" y="4040811"/>
                  </a:lnTo>
                  <a:lnTo>
                    <a:pt x="2047462" y="4038589"/>
                  </a:lnTo>
                  <a:lnTo>
                    <a:pt x="2043021" y="4032239"/>
                  </a:lnTo>
                  <a:lnTo>
                    <a:pt x="2050635" y="4028111"/>
                  </a:lnTo>
                  <a:lnTo>
                    <a:pt x="2062055" y="4031286"/>
                  </a:lnTo>
                  <a:lnTo>
                    <a:pt x="2066497" y="4023984"/>
                  </a:lnTo>
                  <a:lnTo>
                    <a:pt x="2076648" y="4016364"/>
                  </a:lnTo>
                  <a:lnTo>
                    <a:pt x="2083945" y="4016364"/>
                  </a:lnTo>
                  <a:lnTo>
                    <a:pt x="2102027" y="4010649"/>
                  </a:lnTo>
                  <a:lnTo>
                    <a:pt x="2114716" y="4016999"/>
                  </a:lnTo>
                  <a:lnTo>
                    <a:pt x="2129627" y="4011919"/>
                  </a:lnTo>
                  <a:lnTo>
                    <a:pt x="2117889" y="4011919"/>
                  </a:lnTo>
                  <a:lnTo>
                    <a:pt x="2126454" y="4004299"/>
                  </a:lnTo>
                  <a:lnTo>
                    <a:pt x="2108372" y="4009696"/>
                  </a:lnTo>
                  <a:lnTo>
                    <a:pt x="2113765" y="3997949"/>
                  </a:lnTo>
                  <a:lnTo>
                    <a:pt x="2103296" y="4007474"/>
                  </a:lnTo>
                  <a:lnTo>
                    <a:pt x="2096951" y="4010014"/>
                  </a:lnTo>
                  <a:lnTo>
                    <a:pt x="2087434" y="4010014"/>
                  </a:lnTo>
                  <a:lnTo>
                    <a:pt x="2076648" y="4004616"/>
                  </a:lnTo>
                  <a:lnTo>
                    <a:pt x="2064910" y="3996679"/>
                  </a:lnTo>
                  <a:lnTo>
                    <a:pt x="2050318" y="3984931"/>
                  </a:lnTo>
                  <a:lnTo>
                    <a:pt x="2061421" y="3974454"/>
                  </a:lnTo>
                  <a:lnTo>
                    <a:pt x="2077600" y="3987154"/>
                  </a:lnTo>
                  <a:lnTo>
                    <a:pt x="2099806" y="3980486"/>
                  </a:lnTo>
                  <a:lnTo>
                    <a:pt x="2076648" y="3982709"/>
                  </a:lnTo>
                  <a:lnTo>
                    <a:pt x="2062690" y="3969056"/>
                  </a:lnTo>
                  <a:lnTo>
                    <a:pt x="2073159" y="3946831"/>
                  </a:lnTo>
                  <a:lnTo>
                    <a:pt x="2103296" y="3908414"/>
                  </a:lnTo>
                  <a:lnTo>
                    <a:pt x="2110275" y="3875076"/>
                  </a:lnTo>
                  <a:lnTo>
                    <a:pt x="2107103" y="3848406"/>
                  </a:lnTo>
                  <a:lnTo>
                    <a:pt x="2114082" y="3831896"/>
                  </a:lnTo>
                  <a:lnTo>
                    <a:pt x="2119475" y="3819196"/>
                  </a:lnTo>
                  <a:lnTo>
                    <a:pt x="2129944" y="3819196"/>
                  </a:lnTo>
                  <a:lnTo>
                    <a:pt x="2131213" y="3826181"/>
                  </a:lnTo>
                  <a:lnTo>
                    <a:pt x="2138509" y="3828403"/>
                  </a:lnTo>
                  <a:lnTo>
                    <a:pt x="2151199" y="3823958"/>
                  </a:lnTo>
                  <a:lnTo>
                    <a:pt x="2153419" y="3831578"/>
                  </a:lnTo>
                  <a:lnTo>
                    <a:pt x="2155640" y="3837293"/>
                  </a:lnTo>
                  <a:lnTo>
                    <a:pt x="2171502" y="3844913"/>
                  </a:lnTo>
                  <a:lnTo>
                    <a:pt x="2166426" y="3860789"/>
                  </a:lnTo>
                  <a:lnTo>
                    <a:pt x="2156909" y="3861741"/>
                  </a:lnTo>
                  <a:lnTo>
                    <a:pt x="2146440" y="3874441"/>
                  </a:lnTo>
                  <a:lnTo>
                    <a:pt x="2156909" y="3884284"/>
                  </a:lnTo>
                  <a:lnTo>
                    <a:pt x="2154688" y="3892221"/>
                  </a:lnTo>
                  <a:lnTo>
                    <a:pt x="2159447" y="3901746"/>
                  </a:lnTo>
                  <a:lnTo>
                    <a:pt x="2178481" y="3913176"/>
                  </a:lnTo>
                  <a:lnTo>
                    <a:pt x="2196563" y="3910954"/>
                  </a:lnTo>
                  <a:lnTo>
                    <a:pt x="2208935" y="3887776"/>
                  </a:lnTo>
                  <a:lnTo>
                    <a:pt x="2194343" y="3907779"/>
                  </a:lnTo>
                  <a:lnTo>
                    <a:pt x="2185777" y="3910954"/>
                  </a:lnTo>
                  <a:lnTo>
                    <a:pt x="2174357" y="3909366"/>
                  </a:lnTo>
                  <a:lnTo>
                    <a:pt x="2168329" y="3904921"/>
                  </a:lnTo>
                  <a:lnTo>
                    <a:pt x="2162302" y="3892221"/>
                  </a:lnTo>
                  <a:lnTo>
                    <a:pt x="2178164" y="3889046"/>
                  </a:lnTo>
                  <a:lnTo>
                    <a:pt x="2184508" y="3884919"/>
                  </a:lnTo>
                  <a:lnTo>
                    <a:pt x="2193074" y="3879521"/>
                  </a:lnTo>
                  <a:lnTo>
                    <a:pt x="2208935" y="3885871"/>
                  </a:lnTo>
                  <a:lnTo>
                    <a:pt x="2205763" y="3876981"/>
                  </a:lnTo>
                  <a:lnTo>
                    <a:pt x="2213694" y="3872854"/>
                  </a:lnTo>
                  <a:lnTo>
                    <a:pt x="2202591" y="3875394"/>
                  </a:lnTo>
                  <a:lnTo>
                    <a:pt x="2194025" y="3875394"/>
                  </a:lnTo>
                  <a:lnTo>
                    <a:pt x="2187681" y="3869044"/>
                  </a:lnTo>
                  <a:lnTo>
                    <a:pt x="2189584" y="3859519"/>
                  </a:lnTo>
                  <a:lnTo>
                    <a:pt x="2196880" y="3840151"/>
                  </a:lnTo>
                  <a:lnTo>
                    <a:pt x="2209570" y="3839198"/>
                  </a:lnTo>
                  <a:lnTo>
                    <a:pt x="2202273" y="3836023"/>
                  </a:lnTo>
                  <a:lnTo>
                    <a:pt x="2181970" y="3834118"/>
                  </a:lnTo>
                  <a:lnTo>
                    <a:pt x="2175626" y="3829038"/>
                  </a:lnTo>
                  <a:lnTo>
                    <a:pt x="2178798" y="3825863"/>
                  </a:lnTo>
                  <a:lnTo>
                    <a:pt x="2182605" y="3803638"/>
                  </a:lnTo>
                  <a:lnTo>
                    <a:pt x="2194977" y="3774111"/>
                  </a:lnTo>
                  <a:lnTo>
                    <a:pt x="2216866" y="3757918"/>
                  </a:lnTo>
                  <a:lnTo>
                    <a:pt x="2247638" y="3753473"/>
                  </a:lnTo>
                  <a:lnTo>
                    <a:pt x="2265721" y="3754426"/>
                  </a:lnTo>
                  <a:lnTo>
                    <a:pt x="2278410" y="3745853"/>
                  </a:lnTo>
                  <a:lnTo>
                    <a:pt x="2300299" y="3741726"/>
                  </a:lnTo>
                  <a:lnTo>
                    <a:pt x="2314258" y="3744266"/>
                  </a:lnTo>
                  <a:lnTo>
                    <a:pt x="2323775" y="3755061"/>
                  </a:lnTo>
                  <a:lnTo>
                    <a:pt x="2335830" y="3763316"/>
                  </a:lnTo>
                  <a:lnTo>
                    <a:pt x="2350422" y="3764268"/>
                  </a:lnTo>
                  <a:lnTo>
                    <a:pt x="2346298" y="3768396"/>
                  </a:lnTo>
                  <a:lnTo>
                    <a:pt x="2350740" y="3776016"/>
                  </a:lnTo>
                  <a:lnTo>
                    <a:pt x="2358988" y="3777603"/>
                  </a:lnTo>
                  <a:lnTo>
                    <a:pt x="2356026" y="3787144"/>
                  </a:lnTo>
                  <a:lnTo>
                    <a:pt x="2357058" y="3787213"/>
                  </a:lnTo>
                  <a:lnTo>
                    <a:pt x="2359897" y="3778078"/>
                  </a:lnTo>
                  <a:lnTo>
                    <a:pt x="2359579" y="3767923"/>
                  </a:lnTo>
                  <a:lnTo>
                    <a:pt x="2364975" y="3761577"/>
                  </a:lnTo>
                  <a:lnTo>
                    <a:pt x="2373544" y="3762211"/>
                  </a:lnTo>
                  <a:lnTo>
                    <a:pt x="2381796" y="3769510"/>
                  </a:lnTo>
                  <a:lnTo>
                    <a:pt x="2390683" y="3780299"/>
                  </a:lnTo>
                  <a:lnTo>
                    <a:pt x="2383066" y="3765384"/>
                  </a:lnTo>
                  <a:lnTo>
                    <a:pt x="2374496" y="3750787"/>
                  </a:lnTo>
                  <a:lnTo>
                    <a:pt x="2361801" y="3752057"/>
                  </a:lnTo>
                  <a:lnTo>
                    <a:pt x="2347836" y="3753961"/>
                  </a:lnTo>
                  <a:lnTo>
                    <a:pt x="2338315" y="3752374"/>
                  </a:lnTo>
                  <a:cubicBezTo>
                    <a:pt x="2337998" y="3746662"/>
                    <a:pt x="2337680" y="3740951"/>
                    <a:pt x="2337363" y="3735239"/>
                  </a:cubicBezTo>
                  <a:lnTo>
                    <a:pt x="2344662" y="3727940"/>
                  </a:lnTo>
                  <a:lnTo>
                    <a:pt x="2352279" y="3730161"/>
                  </a:lnTo>
                  <a:lnTo>
                    <a:pt x="2349740" y="3721593"/>
                  </a:lnTo>
                  <a:lnTo>
                    <a:pt x="2365610" y="3702554"/>
                  </a:lnTo>
                  <a:lnTo>
                    <a:pt x="2440512" y="3699698"/>
                  </a:lnTo>
                  <a:lnTo>
                    <a:pt x="2436386" y="3709218"/>
                  </a:lnTo>
                  <a:lnTo>
                    <a:pt x="2444321" y="3743806"/>
                  </a:lnTo>
                  <a:lnTo>
                    <a:pt x="2460190" y="3745710"/>
                  </a:lnTo>
                  <a:lnTo>
                    <a:pt x="2466537" y="3736508"/>
                  </a:lnTo>
                  <a:lnTo>
                    <a:pt x="2452572" y="3724767"/>
                  </a:lnTo>
                  <a:lnTo>
                    <a:pt x="2453525" y="3717468"/>
                  </a:lnTo>
                  <a:lnTo>
                    <a:pt x="2470346" y="3721593"/>
                  </a:lnTo>
                  <a:lnTo>
                    <a:pt x="2480185" y="3738094"/>
                  </a:lnTo>
                  <a:lnTo>
                    <a:pt x="2479233" y="3745710"/>
                  </a:lnTo>
                  <a:lnTo>
                    <a:pt x="2487802" y="3738094"/>
                  </a:lnTo>
                  <a:lnTo>
                    <a:pt x="2478915" y="3729844"/>
                  </a:lnTo>
                  <a:lnTo>
                    <a:pt x="2472568" y="3708900"/>
                  </a:lnTo>
                  <a:lnTo>
                    <a:pt x="2476376" y="3689861"/>
                  </a:lnTo>
                  <a:lnTo>
                    <a:pt x="2492245" y="3674947"/>
                  </a:lnTo>
                  <a:lnTo>
                    <a:pt x="2527157" y="3678754"/>
                  </a:lnTo>
                  <a:lnTo>
                    <a:pt x="2553818" y="3681610"/>
                  </a:lnTo>
                  <a:lnTo>
                    <a:pt x="2572861" y="3699698"/>
                  </a:lnTo>
                  <a:lnTo>
                    <a:pt x="2597299" y="3730161"/>
                  </a:lnTo>
                  <a:lnTo>
                    <a:pt x="2620785" y="3733017"/>
                  </a:lnTo>
                  <a:lnTo>
                    <a:pt x="2598251" y="3722228"/>
                  </a:lnTo>
                  <a:lnTo>
                    <a:pt x="2585873" y="3712391"/>
                  </a:lnTo>
                  <a:cubicBezTo>
                    <a:pt x="2585767" y="3706996"/>
                    <a:pt x="2585662" y="3701602"/>
                    <a:pt x="2585556" y="3696207"/>
                  </a:cubicBezTo>
                  <a:lnTo>
                    <a:pt x="2573495" y="3681610"/>
                  </a:lnTo>
                  <a:lnTo>
                    <a:pt x="2558896" y="3676216"/>
                  </a:lnTo>
                  <a:lnTo>
                    <a:pt x="2536362" y="3671456"/>
                  </a:lnTo>
                  <a:lnTo>
                    <a:pt x="2510971" y="3660032"/>
                  </a:lnTo>
                  <a:cubicBezTo>
                    <a:pt x="2511288" y="3655484"/>
                    <a:pt x="2511606" y="3650935"/>
                    <a:pt x="2511923" y="3646387"/>
                  </a:cubicBezTo>
                  <a:lnTo>
                    <a:pt x="2514145" y="3643214"/>
                  </a:lnTo>
                  <a:lnTo>
                    <a:pt x="2525888" y="3649560"/>
                  </a:lnTo>
                  <a:lnTo>
                    <a:pt x="2529062" y="3643214"/>
                  </a:lnTo>
                  <a:lnTo>
                    <a:pt x="2531283" y="3637819"/>
                  </a:lnTo>
                  <a:lnTo>
                    <a:pt x="2508749" y="3625444"/>
                  </a:lnTo>
                  <a:lnTo>
                    <a:pt x="2505258" y="3612751"/>
                  </a:lnTo>
                  <a:lnTo>
                    <a:pt x="2520175" y="3598788"/>
                  </a:lnTo>
                  <a:lnTo>
                    <a:pt x="2511606" y="3590538"/>
                  </a:lnTo>
                  <a:lnTo>
                    <a:pt x="2508432" y="3597836"/>
                  </a:lnTo>
                  <a:lnTo>
                    <a:pt x="2497006" y="3601010"/>
                  </a:lnTo>
                  <a:lnTo>
                    <a:pt x="2493832" y="3589586"/>
                  </a:lnTo>
                  <a:lnTo>
                    <a:pt x="2500815" y="3580066"/>
                  </a:lnTo>
                  <a:lnTo>
                    <a:pt x="2511288" y="3576893"/>
                  </a:lnTo>
                  <a:lnTo>
                    <a:pt x="2523031" y="3577527"/>
                  </a:lnTo>
                  <a:lnTo>
                    <a:pt x="2529379" y="3564834"/>
                  </a:lnTo>
                  <a:lnTo>
                    <a:pt x="2518906" y="3556901"/>
                  </a:lnTo>
                  <a:lnTo>
                    <a:pt x="2506845" y="3545160"/>
                  </a:lnTo>
                  <a:lnTo>
                    <a:pt x="2505575" y="3535958"/>
                  </a:lnTo>
                  <a:lnTo>
                    <a:pt x="2500497" y="3524217"/>
                  </a:lnTo>
                  <a:lnTo>
                    <a:pt x="2492880" y="3516918"/>
                  </a:lnTo>
                  <a:lnTo>
                    <a:pt x="2480185" y="3519457"/>
                  </a:lnTo>
                  <a:lnTo>
                    <a:pt x="2466537" y="3513110"/>
                  </a:lnTo>
                  <a:lnTo>
                    <a:pt x="2464316" y="3524534"/>
                  </a:lnTo>
                  <a:lnTo>
                    <a:pt x="2462094" y="3527707"/>
                  </a:lnTo>
                  <a:lnTo>
                    <a:pt x="2458920" y="3516283"/>
                  </a:lnTo>
                  <a:lnTo>
                    <a:pt x="2458920" y="3499148"/>
                  </a:lnTo>
                  <a:lnTo>
                    <a:pt x="2463046" y="3484551"/>
                  </a:lnTo>
                  <a:lnTo>
                    <a:pt x="2469394" y="3486455"/>
                  </a:lnTo>
                  <a:lnTo>
                    <a:pt x="2469394" y="3493753"/>
                  </a:lnTo>
                  <a:lnTo>
                    <a:pt x="2471615" y="3505494"/>
                  </a:lnTo>
                  <a:lnTo>
                    <a:pt x="2482406" y="3516283"/>
                  </a:lnTo>
                  <a:lnTo>
                    <a:pt x="2489706" y="3512476"/>
                  </a:lnTo>
                  <a:lnTo>
                    <a:pt x="2501882" y="3508519"/>
                  </a:lnTo>
                  <a:lnTo>
                    <a:pt x="2502823" y="3499157"/>
                  </a:lnTo>
                  <a:lnTo>
                    <a:pt x="2495167" y="3475027"/>
                  </a:lnTo>
                  <a:lnTo>
                    <a:pt x="2497081" y="3463279"/>
                  </a:lnTo>
                  <a:lnTo>
                    <a:pt x="2493891" y="3442642"/>
                  </a:lnTo>
                  <a:lnTo>
                    <a:pt x="2491339" y="3419147"/>
                  </a:lnTo>
                  <a:lnTo>
                    <a:pt x="2484002" y="3408034"/>
                  </a:lnTo>
                  <a:lnTo>
                    <a:pt x="2470923" y="3409939"/>
                  </a:lnTo>
                  <a:lnTo>
                    <a:pt x="2464543" y="3399462"/>
                  </a:lnTo>
                  <a:lnTo>
                    <a:pt x="2464543" y="3381682"/>
                  </a:lnTo>
                  <a:lnTo>
                    <a:pt x="2453059" y="3384857"/>
                  </a:lnTo>
                  <a:lnTo>
                    <a:pt x="2457206" y="3396604"/>
                  </a:lnTo>
                  <a:lnTo>
                    <a:pt x="2447636" y="3398827"/>
                  </a:lnTo>
                  <a:lnTo>
                    <a:pt x="2433600" y="3383904"/>
                  </a:lnTo>
                  <a:lnTo>
                    <a:pt x="2437109" y="3371523"/>
                  </a:lnTo>
                  <a:cubicBezTo>
                    <a:pt x="2437534" y="3355965"/>
                    <a:pt x="2437960" y="3340408"/>
                    <a:pt x="2438385" y="3324850"/>
                  </a:cubicBezTo>
                  <a:lnTo>
                    <a:pt x="2441575" y="3324850"/>
                  </a:lnTo>
                  <a:lnTo>
                    <a:pt x="2439661" y="3347075"/>
                  </a:lnTo>
                  <a:lnTo>
                    <a:pt x="2450507" y="3352472"/>
                  </a:lnTo>
                  <a:lnTo>
                    <a:pt x="2456887" y="3340725"/>
                  </a:lnTo>
                  <a:lnTo>
                    <a:pt x="2455292" y="3322627"/>
                  </a:lnTo>
                  <a:lnTo>
                    <a:pt x="2450188" y="3306117"/>
                  </a:lnTo>
                  <a:lnTo>
                    <a:pt x="2440618" y="3309292"/>
                  </a:lnTo>
                  <a:cubicBezTo>
                    <a:pt x="2440086" y="3293417"/>
                    <a:pt x="2439555" y="3277542"/>
                    <a:pt x="2439023" y="3261667"/>
                  </a:cubicBezTo>
                  <a:lnTo>
                    <a:pt x="2444446" y="3273097"/>
                  </a:lnTo>
                  <a:lnTo>
                    <a:pt x="2445403" y="3257540"/>
                  </a:lnTo>
                  <a:lnTo>
                    <a:pt x="2440937" y="3252143"/>
                  </a:lnTo>
                  <a:lnTo>
                    <a:pt x="2436471" y="3223884"/>
                  </a:lnTo>
                  <a:lnTo>
                    <a:pt x="2445722" y="3200706"/>
                  </a:lnTo>
                  <a:lnTo>
                    <a:pt x="2451145" y="3205469"/>
                  </a:lnTo>
                  <a:lnTo>
                    <a:pt x="2451145" y="3214042"/>
                  </a:lnTo>
                  <a:lnTo>
                    <a:pt x="2462310" y="3226742"/>
                  </a:lnTo>
                  <a:lnTo>
                    <a:pt x="2471880" y="3225789"/>
                  </a:lnTo>
                  <a:lnTo>
                    <a:pt x="2486235" y="3229599"/>
                  </a:lnTo>
                  <a:lnTo>
                    <a:pt x="2495167" y="3247697"/>
                  </a:lnTo>
                  <a:cubicBezTo>
                    <a:pt x="2495380" y="3241982"/>
                    <a:pt x="2495592" y="3236267"/>
                    <a:pt x="2495805" y="3230552"/>
                  </a:cubicBezTo>
                  <a:lnTo>
                    <a:pt x="2503461" y="3227377"/>
                  </a:lnTo>
                  <a:lnTo>
                    <a:pt x="2498038" y="3224202"/>
                  </a:lnTo>
                  <a:lnTo>
                    <a:pt x="2497081" y="3209597"/>
                  </a:lnTo>
                  <a:lnTo>
                    <a:pt x="2510479" y="3195626"/>
                  </a:lnTo>
                  <a:lnTo>
                    <a:pt x="2524515" y="3189277"/>
                  </a:lnTo>
                  <a:lnTo>
                    <a:pt x="2530895" y="3199754"/>
                  </a:lnTo>
                  <a:cubicBezTo>
                    <a:pt x="2531001" y="3205363"/>
                    <a:pt x="2531108" y="3210973"/>
                    <a:pt x="2531214" y="3216582"/>
                  </a:cubicBezTo>
                  <a:lnTo>
                    <a:pt x="2549397" y="3227059"/>
                  </a:lnTo>
                  <a:lnTo>
                    <a:pt x="2554182" y="3207056"/>
                  </a:lnTo>
                  <a:lnTo>
                    <a:pt x="2545569" y="3199436"/>
                  </a:lnTo>
                  <a:lnTo>
                    <a:pt x="2539189" y="3199436"/>
                  </a:lnTo>
                  <a:lnTo>
                    <a:pt x="2544612" y="3188959"/>
                  </a:lnTo>
                  <a:lnTo>
                    <a:pt x="2540465" y="3176577"/>
                  </a:lnTo>
                  <a:lnTo>
                    <a:pt x="2545250" y="3157527"/>
                  </a:lnTo>
                  <a:lnTo>
                    <a:pt x="2561200" y="3153082"/>
                  </a:lnTo>
                  <a:lnTo>
                    <a:pt x="2580659" y="3158162"/>
                  </a:lnTo>
                  <a:lnTo>
                    <a:pt x="2591824" y="3147684"/>
                  </a:lnTo>
                  <a:lnTo>
                    <a:pt x="2614474" y="3143239"/>
                  </a:lnTo>
                  <a:lnTo>
                    <a:pt x="2634571" y="3153399"/>
                  </a:lnTo>
                  <a:lnTo>
                    <a:pt x="2636804" y="3161972"/>
                  </a:lnTo>
                  <a:cubicBezTo>
                    <a:pt x="2636910" y="3170015"/>
                    <a:pt x="2637017" y="3178059"/>
                    <a:pt x="2637123" y="3186102"/>
                  </a:cubicBezTo>
                  <a:lnTo>
                    <a:pt x="2642546" y="3190229"/>
                  </a:lnTo>
                  <a:lnTo>
                    <a:pt x="2643503" y="3202929"/>
                  </a:lnTo>
                  <a:lnTo>
                    <a:pt x="2633295" y="3206421"/>
                  </a:lnTo>
                  <a:lnTo>
                    <a:pt x="2625639" y="3209597"/>
                  </a:lnTo>
                  <a:lnTo>
                    <a:pt x="2625639" y="3221027"/>
                  </a:lnTo>
                  <a:lnTo>
                    <a:pt x="2643822" y="3208326"/>
                  </a:lnTo>
                  <a:lnTo>
                    <a:pt x="2646055" y="3214359"/>
                  </a:lnTo>
                  <a:lnTo>
                    <a:pt x="2637442" y="3225154"/>
                  </a:lnTo>
                  <a:lnTo>
                    <a:pt x="2633614" y="3228329"/>
                  </a:lnTo>
                  <a:lnTo>
                    <a:pt x="2630424" y="3230870"/>
                  </a:lnTo>
                  <a:lnTo>
                    <a:pt x="2627872" y="3233410"/>
                  </a:lnTo>
                  <a:lnTo>
                    <a:pt x="2626277" y="3236584"/>
                  </a:lnTo>
                  <a:lnTo>
                    <a:pt x="2625001" y="3240712"/>
                  </a:lnTo>
                  <a:lnTo>
                    <a:pt x="2624044" y="3245157"/>
                  </a:lnTo>
                  <a:lnTo>
                    <a:pt x="2634571" y="3241029"/>
                  </a:lnTo>
                  <a:lnTo>
                    <a:pt x="2644779" y="3229282"/>
                  </a:lnTo>
                  <a:lnTo>
                    <a:pt x="2660729" y="3233410"/>
                  </a:lnTo>
                  <a:lnTo>
                    <a:pt x="2673808" y="3229917"/>
                  </a:lnTo>
                  <a:lnTo>
                    <a:pt x="2689758" y="3226742"/>
                  </a:lnTo>
                  <a:lnTo>
                    <a:pt x="2703475" y="3244522"/>
                  </a:lnTo>
                  <a:lnTo>
                    <a:pt x="2699647" y="3276273"/>
                  </a:lnTo>
                  <a:lnTo>
                    <a:pt x="2684654" y="3287068"/>
                  </a:lnTo>
                  <a:lnTo>
                    <a:pt x="2683059" y="3296592"/>
                  </a:lnTo>
                  <a:lnTo>
                    <a:pt x="2678593" y="3295322"/>
                  </a:lnTo>
                  <a:lnTo>
                    <a:pt x="2677317" y="3280400"/>
                  </a:lnTo>
                  <a:lnTo>
                    <a:pt x="2665514" y="3281669"/>
                  </a:lnTo>
                  <a:lnTo>
                    <a:pt x="2650840" y="3297862"/>
                  </a:lnTo>
                  <a:lnTo>
                    <a:pt x="2653711" y="3273415"/>
                  </a:lnTo>
                  <a:lnTo>
                    <a:pt x="2643184" y="3281035"/>
                  </a:lnTo>
                  <a:lnTo>
                    <a:pt x="2637123" y="3292465"/>
                  </a:lnTo>
                  <a:lnTo>
                    <a:pt x="2631700" y="3308340"/>
                  </a:lnTo>
                  <a:lnTo>
                    <a:pt x="2642546" y="3317547"/>
                  </a:lnTo>
                  <a:lnTo>
                    <a:pt x="2641589" y="3329295"/>
                  </a:lnTo>
                  <a:lnTo>
                    <a:pt x="2633295" y="3341995"/>
                  </a:lnTo>
                  <a:lnTo>
                    <a:pt x="2611922" y="3326437"/>
                  </a:lnTo>
                  <a:lnTo>
                    <a:pt x="2610646" y="3332788"/>
                  </a:lnTo>
                  <a:lnTo>
                    <a:pt x="2600118" y="3338185"/>
                  </a:lnTo>
                  <a:lnTo>
                    <a:pt x="2613836" y="3345487"/>
                  </a:lnTo>
                  <a:lnTo>
                    <a:pt x="2623406" y="3351521"/>
                  </a:lnTo>
                  <a:lnTo>
                    <a:pt x="2619578" y="3361362"/>
                  </a:lnTo>
                  <a:lnTo>
                    <a:pt x="2601394" y="3364538"/>
                  </a:lnTo>
                  <a:lnTo>
                    <a:pt x="2589910" y="3350885"/>
                  </a:lnTo>
                  <a:lnTo>
                    <a:pt x="2585444" y="3365808"/>
                  </a:lnTo>
                  <a:lnTo>
                    <a:pt x="2574917" y="3368983"/>
                  </a:lnTo>
                  <a:lnTo>
                    <a:pt x="2595014" y="3377237"/>
                  </a:lnTo>
                  <a:lnTo>
                    <a:pt x="2582573" y="3389937"/>
                  </a:lnTo>
                  <a:lnTo>
                    <a:pt x="2569813" y="3402954"/>
                  </a:lnTo>
                  <a:lnTo>
                    <a:pt x="2585763" y="3402637"/>
                  </a:lnTo>
                  <a:lnTo>
                    <a:pt x="2588953" y="3413114"/>
                  </a:lnTo>
                  <a:lnTo>
                    <a:pt x="2577788" y="3423909"/>
                  </a:lnTo>
                  <a:lnTo>
                    <a:pt x="2575874" y="3453119"/>
                  </a:lnTo>
                  <a:lnTo>
                    <a:pt x="2562157" y="3465819"/>
                  </a:lnTo>
                  <a:lnTo>
                    <a:pt x="2563114" y="3482964"/>
                  </a:lnTo>
                  <a:lnTo>
                    <a:pt x="2585444" y="3482964"/>
                  </a:lnTo>
                  <a:lnTo>
                    <a:pt x="2587996" y="3499474"/>
                  </a:lnTo>
                  <a:lnTo>
                    <a:pt x="2580659" y="3508999"/>
                  </a:lnTo>
                  <a:lnTo>
                    <a:pt x="2566623" y="3502967"/>
                  </a:lnTo>
                  <a:lnTo>
                    <a:pt x="2560243" y="3513762"/>
                  </a:lnTo>
                  <a:lnTo>
                    <a:pt x="2567491" y="3516467"/>
                  </a:lnTo>
                  <a:lnTo>
                    <a:pt x="2568100" y="3516283"/>
                  </a:lnTo>
                  <a:lnTo>
                    <a:pt x="2562070" y="3526755"/>
                  </a:lnTo>
                  <a:lnTo>
                    <a:pt x="2582699" y="3515014"/>
                  </a:lnTo>
                  <a:lnTo>
                    <a:pt x="2599838" y="3521043"/>
                  </a:lnTo>
                  <a:lnTo>
                    <a:pt x="2608407" y="3520091"/>
                  </a:lnTo>
                  <a:lnTo>
                    <a:pt x="2614755" y="3530563"/>
                  </a:lnTo>
                  <a:lnTo>
                    <a:pt x="2615707" y="3540083"/>
                  </a:lnTo>
                  <a:lnTo>
                    <a:pt x="2613803" y="3551507"/>
                  </a:lnTo>
                  <a:lnTo>
                    <a:pt x="2601108" y="3567373"/>
                  </a:lnTo>
                  <a:lnTo>
                    <a:pt x="2625546" y="3572768"/>
                  </a:lnTo>
                  <a:lnTo>
                    <a:pt x="2632211" y="3589268"/>
                  </a:lnTo>
                  <a:lnTo>
                    <a:pt x="2641415" y="3572450"/>
                  </a:lnTo>
                  <a:lnTo>
                    <a:pt x="2656332" y="3581970"/>
                  </a:lnTo>
                  <a:lnTo>
                    <a:pt x="2676645" y="3598471"/>
                  </a:lnTo>
                  <a:lnTo>
                    <a:pt x="2687118" y="3589903"/>
                  </a:lnTo>
                  <a:lnTo>
                    <a:pt x="2716952" y="3583239"/>
                  </a:lnTo>
                  <a:lnTo>
                    <a:pt x="2718857" y="3591807"/>
                  </a:lnTo>
                  <a:lnTo>
                    <a:pt x="2705527" y="3618462"/>
                  </a:lnTo>
                  <a:lnTo>
                    <a:pt x="2698227" y="3624809"/>
                  </a:lnTo>
                  <a:lnTo>
                    <a:pt x="2683310" y="3633059"/>
                  </a:lnTo>
                  <a:lnTo>
                    <a:pt x="2687753" y="3662571"/>
                  </a:lnTo>
                  <a:lnTo>
                    <a:pt x="2695370" y="3664792"/>
                  </a:lnTo>
                  <a:lnTo>
                    <a:pt x="2708066" y="3651782"/>
                  </a:lnTo>
                  <a:lnTo>
                    <a:pt x="2732187" y="3647339"/>
                  </a:lnTo>
                  <a:lnTo>
                    <a:pt x="2758530" y="3660032"/>
                  </a:lnTo>
                  <a:lnTo>
                    <a:pt x="2754404" y="3641945"/>
                  </a:lnTo>
                  <a:lnTo>
                    <a:pt x="2768051" y="3643214"/>
                  </a:lnTo>
                  <a:cubicBezTo>
                    <a:pt x="2768263" y="3639300"/>
                    <a:pt x="2768474" y="3635387"/>
                    <a:pt x="2768686" y="3631473"/>
                  </a:cubicBezTo>
                  <a:lnTo>
                    <a:pt x="2805820" y="3609895"/>
                  </a:lnTo>
                  <a:lnTo>
                    <a:pt x="2817563" y="3614020"/>
                  </a:lnTo>
                  <a:lnTo>
                    <a:pt x="2814389" y="3622588"/>
                  </a:lnTo>
                  <a:lnTo>
                    <a:pt x="2828989" y="3614020"/>
                  </a:lnTo>
                  <a:lnTo>
                    <a:pt x="2832162" y="3598154"/>
                  </a:lnTo>
                  <a:lnTo>
                    <a:pt x="2850888" y="3576893"/>
                  </a:lnTo>
                  <a:lnTo>
                    <a:pt x="2881674" y="3576575"/>
                  </a:lnTo>
                  <a:lnTo>
                    <a:pt x="2881674" y="3581970"/>
                  </a:lnTo>
                  <a:lnTo>
                    <a:pt x="2859457" y="3581335"/>
                  </a:lnTo>
                  <a:lnTo>
                    <a:pt x="2855331" y="3595615"/>
                  </a:lnTo>
                  <a:lnTo>
                    <a:pt x="2845810" y="3601010"/>
                  </a:lnTo>
                  <a:lnTo>
                    <a:pt x="2847079" y="3608308"/>
                  </a:lnTo>
                  <a:lnTo>
                    <a:pt x="2854379" y="3613703"/>
                  </a:lnTo>
                  <a:lnTo>
                    <a:pt x="2871518" y="3593711"/>
                  </a:lnTo>
                  <a:lnTo>
                    <a:pt x="2890243" y="3590538"/>
                  </a:lnTo>
                  <a:lnTo>
                    <a:pt x="2893417" y="3582922"/>
                  </a:lnTo>
                  <a:lnTo>
                    <a:pt x="2899765" y="3580383"/>
                  </a:lnTo>
                  <a:lnTo>
                    <a:pt x="2913412" y="3595298"/>
                  </a:lnTo>
                  <a:lnTo>
                    <a:pt x="2926425" y="3613068"/>
                  </a:lnTo>
                  <a:lnTo>
                    <a:pt x="2931821" y="3619414"/>
                  </a:lnTo>
                  <a:lnTo>
                    <a:pt x="2941342" y="3618462"/>
                  </a:lnTo>
                  <a:lnTo>
                    <a:pt x="2949911" y="3630838"/>
                  </a:lnTo>
                  <a:lnTo>
                    <a:pt x="2953085" y="3623222"/>
                  </a:lnTo>
                  <a:lnTo>
                    <a:pt x="2964828" y="3624492"/>
                  </a:lnTo>
                  <a:lnTo>
                    <a:pt x="2968954" y="3637185"/>
                  </a:lnTo>
                  <a:lnTo>
                    <a:pt x="2976572" y="3640041"/>
                  </a:lnTo>
                  <a:lnTo>
                    <a:pt x="2969907" y="3643214"/>
                  </a:lnTo>
                  <a:lnTo>
                    <a:pt x="2980698" y="3654638"/>
                  </a:lnTo>
                  <a:lnTo>
                    <a:pt x="2976572" y="3663205"/>
                  </a:lnTo>
                  <a:lnTo>
                    <a:pt x="2967368" y="3668600"/>
                  </a:lnTo>
                  <a:lnTo>
                    <a:pt x="2996884" y="3682880"/>
                  </a:lnTo>
                  <a:lnTo>
                    <a:pt x="3010849" y="3681928"/>
                  </a:lnTo>
                  <a:lnTo>
                    <a:pt x="3020370" y="3682562"/>
                  </a:lnTo>
                  <a:lnTo>
                    <a:pt x="3025449" y="3695255"/>
                  </a:lnTo>
                  <a:lnTo>
                    <a:pt x="3034018" y="3687957"/>
                  </a:lnTo>
                  <a:lnTo>
                    <a:pt x="3042587" y="3696525"/>
                  </a:lnTo>
                  <a:lnTo>
                    <a:pt x="3047983" y="3697477"/>
                  </a:lnTo>
                  <a:cubicBezTo>
                    <a:pt x="3048927" y="3697626"/>
                    <a:pt x="3047415" y="3699228"/>
                    <a:pt x="3048253" y="3697418"/>
                  </a:cubicBezTo>
                  <a:lnTo>
                    <a:pt x="3053010" y="3686615"/>
                  </a:lnTo>
                  <a:lnTo>
                    <a:pt x="3058403" y="3678990"/>
                  </a:lnTo>
                  <a:lnTo>
                    <a:pt x="3051107" y="3676130"/>
                  </a:lnTo>
                  <a:lnTo>
                    <a:pt x="3044446" y="3662468"/>
                  </a:lnTo>
                  <a:lnTo>
                    <a:pt x="3053010" y="3651665"/>
                  </a:lnTo>
                  <a:lnTo>
                    <a:pt x="3065698" y="3656113"/>
                  </a:lnTo>
                  <a:lnTo>
                    <a:pt x="3076165" y="3645310"/>
                  </a:lnTo>
                  <a:lnTo>
                    <a:pt x="3086632" y="3630695"/>
                  </a:lnTo>
                  <a:lnTo>
                    <a:pt x="3141504" y="3610996"/>
                  </a:lnTo>
                  <a:lnTo>
                    <a:pt x="3188765" y="3602099"/>
                  </a:lnTo>
                  <a:lnTo>
                    <a:pt x="3213822" y="3577316"/>
                  </a:lnTo>
                  <a:lnTo>
                    <a:pt x="3238880" y="3549991"/>
                  </a:lnTo>
                  <a:lnTo>
                    <a:pt x="3272818" y="3544590"/>
                  </a:lnTo>
                  <a:lnTo>
                    <a:pt x="3302317" y="3522031"/>
                  </a:lnTo>
                  <a:lnTo>
                    <a:pt x="3339110" y="3514088"/>
                  </a:lnTo>
                  <a:lnTo>
                    <a:pt x="3386687" y="3502014"/>
                  </a:lnTo>
                  <a:lnTo>
                    <a:pt x="3430776" y="3504873"/>
                  </a:lnTo>
                  <a:lnTo>
                    <a:pt x="3456785" y="3522666"/>
                  </a:lnTo>
                  <a:lnTo>
                    <a:pt x="3463129" y="3542683"/>
                  </a:lnTo>
                  <a:lnTo>
                    <a:pt x="3461860" y="3548085"/>
                  </a:lnTo>
                  <a:lnTo>
                    <a:pt x="3456785" y="3538553"/>
                  </a:lnTo>
                  <a:lnTo>
                    <a:pt x="3446001" y="3522031"/>
                  </a:lnTo>
                  <a:lnTo>
                    <a:pt x="3437754" y="3516629"/>
                  </a:lnTo>
                  <a:lnTo>
                    <a:pt x="3427921" y="3526161"/>
                  </a:lnTo>
                  <a:lnTo>
                    <a:pt x="3431093" y="3542048"/>
                  </a:lnTo>
                  <a:lnTo>
                    <a:pt x="3434899" y="3563971"/>
                  </a:lnTo>
                  <a:lnTo>
                    <a:pt x="3458054" y="3574139"/>
                  </a:lnTo>
                  <a:lnTo>
                    <a:pt x="3465666" y="3582718"/>
                  </a:lnTo>
                  <a:lnTo>
                    <a:pt x="3486600" y="3581447"/>
                  </a:lnTo>
                  <a:lnTo>
                    <a:pt x="3509120" y="3573821"/>
                  </a:lnTo>
                  <a:lnTo>
                    <a:pt x="3545596" y="3546178"/>
                  </a:lnTo>
                  <a:lnTo>
                    <a:pt x="3551623" y="3527115"/>
                  </a:lnTo>
                  <a:lnTo>
                    <a:pt x="3556063" y="3529339"/>
                  </a:lnTo>
                  <a:lnTo>
                    <a:pt x="3553843" y="3545861"/>
                  </a:lnTo>
                  <a:lnTo>
                    <a:pt x="3537350" y="3563018"/>
                  </a:lnTo>
                  <a:lnTo>
                    <a:pt x="3512292" y="3580176"/>
                  </a:lnTo>
                  <a:lnTo>
                    <a:pt x="3500556" y="3581447"/>
                  </a:lnTo>
                  <a:lnTo>
                    <a:pt x="3506900" y="3602099"/>
                  </a:lnTo>
                  <a:lnTo>
                    <a:pt x="3515464" y="3595744"/>
                  </a:lnTo>
                  <a:lnTo>
                    <a:pt x="3533226" y="3583035"/>
                  </a:lnTo>
                  <a:lnTo>
                    <a:pt x="3547817" y="3570008"/>
                  </a:lnTo>
                  <a:lnTo>
                    <a:pt x="3548486" y="3570035"/>
                  </a:lnTo>
                  <a:lnTo>
                    <a:pt x="3560714" y="3555040"/>
                  </a:lnTo>
                  <a:lnTo>
                    <a:pt x="3566741" y="3539165"/>
                  </a:lnTo>
                  <a:lnTo>
                    <a:pt x="3585771" y="3539165"/>
                  </a:lnTo>
                  <a:lnTo>
                    <a:pt x="3609241" y="3538847"/>
                  </a:lnTo>
                  <a:lnTo>
                    <a:pt x="3606704" y="3518845"/>
                  </a:lnTo>
                  <a:lnTo>
                    <a:pt x="3596555" y="3527417"/>
                  </a:lnTo>
                  <a:lnTo>
                    <a:pt x="3585771" y="3521067"/>
                  </a:lnTo>
                  <a:lnTo>
                    <a:pt x="3578159" y="3514717"/>
                  </a:lnTo>
                  <a:lnTo>
                    <a:pt x="3562617" y="3528370"/>
                  </a:lnTo>
                  <a:lnTo>
                    <a:pt x="3556274" y="3522655"/>
                  </a:lnTo>
                  <a:lnTo>
                    <a:pt x="3566424" y="3510907"/>
                  </a:lnTo>
                  <a:lnTo>
                    <a:pt x="3567375" y="3495032"/>
                  </a:lnTo>
                  <a:lnTo>
                    <a:pt x="3567375" y="3487412"/>
                  </a:lnTo>
                  <a:lnTo>
                    <a:pt x="3575939" y="3481062"/>
                  </a:lnTo>
                  <a:lnTo>
                    <a:pt x="3586722" y="3486460"/>
                  </a:lnTo>
                  <a:lnTo>
                    <a:pt x="3611779" y="3480745"/>
                  </a:lnTo>
                  <a:lnTo>
                    <a:pt x="3634932" y="3463917"/>
                  </a:lnTo>
                  <a:lnTo>
                    <a:pt x="3654914" y="3438200"/>
                  </a:lnTo>
                  <a:lnTo>
                    <a:pt x="3667283" y="3406449"/>
                  </a:lnTo>
                  <a:lnTo>
                    <a:pt x="3670138" y="3375969"/>
                  </a:lnTo>
                  <a:lnTo>
                    <a:pt x="3668869" y="3359142"/>
                  </a:lnTo>
                  <a:lnTo>
                    <a:pt x="3678384" y="3375969"/>
                  </a:lnTo>
                  <a:lnTo>
                    <a:pt x="3674578" y="3399147"/>
                  </a:lnTo>
                  <a:lnTo>
                    <a:pt x="3669186" y="3428675"/>
                  </a:lnTo>
                  <a:lnTo>
                    <a:pt x="3653645" y="3454392"/>
                  </a:lnTo>
                  <a:lnTo>
                    <a:pt x="3630809" y="3477570"/>
                  </a:lnTo>
                  <a:lnTo>
                    <a:pt x="3645716" y="3486777"/>
                  </a:lnTo>
                  <a:lnTo>
                    <a:pt x="3655231" y="3484555"/>
                  </a:lnTo>
                  <a:lnTo>
                    <a:pt x="3666966" y="3492810"/>
                  </a:lnTo>
                  <a:lnTo>
                    <a:pt x="3674261" y="3493762"/>
                  </a:lnTo>
                  <a:lnTo>
                    <a:pt x="3685996" y="3483285"/>
                  </a:lnTo>
                  <a:cubicBezTo>
                    <a:pt x="3685890" y="3468892"/>
                    <a:pt x="3685785" y="3454498"/>
                    <a:pt x="3685679" y="3440105"/>
                  </a:cubicBezTo>
                  <a:lnTo>
                    <a:pt x="3704392" y="3434707"/>
                  </a:lnTo>
                  <a:lnTo>
                    <a:pt x="3704870" y="3434453"/>
                  </a:lnTo>
                  <a:lnTo>
                    <a:pt x="3687725" y="3417674"/>
                  </a:lnTo>
                  <a:lnTo>
                    <a:pt x="3695980" y="3386333"/>
                  </a:lnTo>
                  <a:lnTo>
                    <a:pt x="3693757" y="3363862"/>
                  </a:lnTo>
                  <a:lnTo>
                    <a:pt x="3677565" y="3340116"/>
                  </a:lnTo>
                  <a:lnTo>
                    <a:pt x="3675025" y="3289461"/>
                  </a:lnTo>
                  <a:lnTo>
                    <a:pt x="3674090" y="3289477"/>
                  </a:lnTo>
                  <a:lnTo>
                    <a:pt x="3655659" y="3250015"/>
                  </a:lnTo>
                  <a:cubicBezTo>
                    <a:pt x="3655235" y="3234845"/>
                    <a:pt x="3654812" y="3219675"/>
                    <a:pt x="3654388" y="3204505"/>
                  </a:cubicBezTo>
                  <a:lnTo>
                    <a:pt x="3668688" y="3170454"/>
                  </a:lnTo>
                  <a:lnTo>
                    <a:pt x="3696652" y="3126857"/>
                  </a:lnTo>
                  <a:lnTo>
                    <a:pt x="3697606" y="3085805"/>
                  </a:lnTo>
                  <a:lnTo>
                    <a:pt x="3709046" y="3063529"/>
                  </a:lnTo>
                  <a:lnTo>
                    <a:pt x="3745590" y="3029479"/>
                  </a:lnTo>
                  <a:lnTo>
                    <a:pt x="3771013" y="3028842"/>
                  </a:lnTo>
                  <a:lnTo>
                    <a:pt x="3796753" y="3017386"/>
                  </a:lnTo>
                  <a:lnTo>
                    <a:pt x="3810100" y="3007203"/>
                  </a:lnTo>
                  <a:lnTo>
                    <a:pt x="3815502" y="3012612"/>
                  </a:lnTo>
                  <a:cubicBezTo>
                    <a:pt x="3815926" y="3019401"/>
                    <a:pt x="3816349" y="3026190"/>
                    <a:pt x="3816773" y="3032979"/>
                  </a:cubicBezTo>
                  <a:lnTo>
                    <a:pt x="3826307" y="3045390"/>
                  </a:lnTo>
                  <a:lnTo>
                    <a:pt x="3859673" y="3073712"/>
                  </a:lnTo>
                  <a:lnTo>
                    <a:pt x="3854271" y="3098216"/>
                  </a:lnTo>
                  <a:lnTo>
                    <a:pt x="3863805" y="3104262"/>
                  </a:lnTo>
                  <a:lnTo>
                    <a:pt x="3860627" y="3083260"/>
                  </a:lnTo>
                  <a:lnTo>
                    <a:pt x="3862851" y="3077850"/>
                  </a:lnTo>
                  <a:lnTo>
                    <a:pt x="3872385" y="3090261"/>
                  </a:lnTo>
                  <a:lnTo>
                    <a:pt x="3874609" y="3098853"/>
                  </a:lnTo>
                  <a:lnTo>
                    <a:pt x="3877787" y="3109354"/>
                  </a:lnTo>
                  <a:lnTo>
                    <a:pt x="3882236" y="3117628"/>
                  </a:lnTo>
                  <a:lnTo>
                    <a:pt x="3891769" y="3131312"/>
                  </a:lnTo>
                  <a:lnTo>
                    <a:pt x="3922594" y="3142768"/>
                  </a:lnTo>
                  <a:lnTo>
                    <a:pt x="3948969" y="3135131"/>
                  </a:lnTo>
                  <a:lnTo>
                    <a:pt x="3957232" y="3136085"/>
                  </a:lnTo>
                  <a:lnTo>
                    <a:pt x="3960410" y="3122083"/>
                  </a:lnTo>
                  <a:lnTo>
                    <a:pt x="3982654" y="3104262"/>
                  </a:lnTo>
                  <a:lnTo>
                    <a:pt x="3985832" y="3076895"/>
                  </a:lnTo>
                  <a:lnTo>
                    <a:pt x="3981383" y="2976653"/>
                  </a:lnTo>
                  <a:lnTo>
                    <a:pt x="3982501" y="2975985"/>
                  </a:lnTo>
                  <a:lnTo>
                    <a:pt x="3991573" y="2935037"/>
                  </a:lnTo>
                  <a:lnTo>
                    <a:pt x="3999828" y="2921399"/>
                  </a:lnTo>
                  <a:lnTo>
                    <a:pt x="4005225" y="2901414"/>
                  </a:lnTo>
                  <a:lnTo>
                    <a:pt x="3997605" y="2889994"/>
                  </a:lnTo>
                  <a:lnTo>
                    <a:pt x="3978555" y="2901414"/>
                  </a:lnTo>
                  <a:lnTo>
                    <a:pt x="3973475" y="2914104"/>
                  </a:lnTo>
                  <a:lnTo>
                    <a:pt x="3963950" y="2918545"/>
                  </a:lnTo>
                  <a:lnTo>
                    <a:pt x="3940455" y="2894434"/>
                  </a:lnTo>
                  <a:lnTo>
                    <a:pt x="3928073" y="2902364"/>
                  </a:lnTo>
                  <a:lnTo>
                    <a:pt x="3921723" y="2899193"/>
                  </a:lnTo>
                  <a:lnTo>
                    <a:pt x="3919500" y="2896020"/>
                  </a:lnTo>
                  <a:lnTo>
                    <a:pt x="3916960" y="2868741"/>
                  </a:lnTo>
                  <a:lnTo>
                    <a:pt x="3900133" y="2852882"/>
                  </a:lnTo>
                  <a:lnTo>
                    <a:pt x="3898545" y="2845269"/>
                  </a:lnTo>
                  <a:lnTo>
                    <a:pt x="3912515" y="2834801"/>
                  </a:lnTo>
                  <a:lnTo>
                    <a:pt x="3932518" y="2828459"/>
                  </a:lnTo>
                  <a:lnTo>
                    <a:pt x="3930295" y="2824018"/>
                  </a:lnTo>
                  <a:lnTo>
                    <a:pt x="3908070" y="2817036"/>
                  </a:lnTo>
                  <a:lnTo>
                    <a:pt x="3901403" y="2808469"/>
                  </a:lnTo>
                  <a:cubicBezTo>
                    <a:pt x="3901720" y="2801174"/>
                    <a:pt x="3902038" y="2793878"/>
                    <a:pt x="3902355" y="2786583"/>
                  </a:cubicBezTo>
                  <a:lnTo>
                    <a:pt x="3911880" y="2779921"/>
                  </a:lnTo>
                  <a:lnTo>
                    <a:pt x="3895688" y="2767550"/>
                  </a:lnTo>
                  <a:lnTo>
                    <a:pt x="3898863" y="2748515"/>
                  </a:lnTo>
                  <a:lnTo>
                    <a:pt x="3935693" y="2730435"/>
                  </a:lnTo>
                  <a:lnTo>
                    <a:pt x="3953790" y="2723772"/>
                  </a:lnTo>
                  <a:cubicBezTo>
                    <a:pt x="3954002" y="2718591"/>
                    <a:pt x="3954213" y="2713410"/>
                    <a:pt x="3954425" y="2708229"/>
                  </a:cubicBezTo>
                  <a:lnTo>
                    <a:pt x="3974745" y="2704740"/>
                  </a:lnTo>
                  <a:lnTo>
                    <a:pt x="3988398" y="2696176"/>
                  </a:lnTo>
                  <a:lnTo>
                    <a:pt x="4018878" y="2695858"/>
                  </a:lnTo>
                  <a:lnTo>
                    <a:pt x="4031578" y="2681900"/>
                  </a:lnTo>
                  <a:lnTo>
                    <a:pt x="4043325" y="2689514"/>
                  </a:lnTo>
                  <a:lnTo>
                    <a:pt x="4051898" y="2686343"/>
                  </a:lnTo>
                  <a:lnTo>
                    <a:pt x="4094125" y="2683804"/>
                  </a:lnTo>
                  <a:lnTo>
                    <a:pt x="4084283" y="2673338"/>
                  </a:lnTo>
                  <a:lnTo>
                    <a:pt x="4090633" y="2665722"/>
                  </a:lnTo>
                  <a:lnTo>
                    <a:pt x="4100158" y="2670164"/>
                  </a:lnTo>
                  <a:lnTo>
                    <a:pt x="4106508" y="2664770"/>
                  </a:lnTo>
                  <a:lnTo>
                    <a:pt x="4121431" y="2670800"/>
                  </a:lnTo>
                  <a:lnTo>
                    <a:pt x="4137306" y="2662232"/>
                  </a:lnTo>
                  <a:lnTo>
                    <a:pt x="4172548" y="2675557"/>
                  </a:lnTo>
                  <a:lnTo>
                    <a:pt x="4198583" y="2678411"/>
                  </a:lnTo>
                  <a:lnTo>
                    <a:pt x="4233826" y="2701568"/>
                  </a:lnTo>
                  <a:lnTo>
                    <a:pt x="4281451" y="2699030"/>
                  </a:lnTo>
                  <a:lnTo>
                    <a:pt x="4298278" y="2706010"/>
                  </a:lnTo>
                  <a:lnTo>
                    <a:pt x="4304311" y="2704740"/>
                  </a:lnTo>
                  <a:lnTo>
                    <a:pt x="4319503" y="2701170"/>
                  </a:lnTo>
                  <a:lnTo>
                    <a:pt x="4319241" y="2700844"/>
                  </a:lnTo>
                  <a:lnTo>
                    <a:pt x="4330673" y="2684654"/>
                  </a:lnTo>
                  <a:lnTo>
                    <a:pt x="4340199" y="2673226"/>
                  </a:lnTo>
                  <a:lnTo>
                    <a:pt x="4327179" y="2643387"/>
                  </a:lnTo>
                  <a:lnTo>
                    <a:pt x="4338929" y="2636086"/>
                  </a:lnTo>
                  <a:lnTo>
                    <a:pt x="4358935" y="2655767"/>
                  </a:lnTo>
                  <a:lnTo>
                    <a:pt x="4370684" y="2637673"/>
                  </a:lnTo>
                  <a:lnTo>
                    <a:pt x="4385609" y="2629102"/>
                  </a:lnTo>
                  <a:lnTo>
                    <a:pt x="4403710" y="2637673"/>
                  </a:lnTo>
                  <a:lnTo>
                    <a:pt x="4434830" y="2595137"/>
                  </a:lnTo>
                  <a:lnTo>
                    <a:pt x="4447532" y="2602438"/>
                  </a:lnTo>
                  <a:lnTo>
                    <a:pt x="4488814" y="2603073"/>
                  </a:lnTo>
                  <a:lnTo>
                    <a:pt x="4533589" y="2606882"/>
                  </a:lnTo>
                  <a:lnTo>
                    <a:pt x="4546292" y="2604978"/>
                  </a:lnTo>
                  <a:lnTo>
                    <a:pt x="4545974" y="2601803"/>
                  </a:lnTo>
                  <a:lnTo>
                    <a:pt x="4542799" y="2596406"/>
                  </a:lnTo>
                  <a:lnTo>
                    <a:pt x="4551055" y="2591010"/>
                  </a:lnTo>
                  <a:lnTo>
                    <a:pt x="4552325" y="2587835"/>
                  </a:lnTo>
                  <a:lnTo>
                    <a:pt x="4513901" y="2580852"/>
                  </a:lnTo>
                  <a:lnTo>
                    <a:pt x="4525651" y="2574503"/>
                  </a:lnTo>
                  <a:lnTo>
                    <a:pt x="4517077" y="2563711"/>
                  </a:lnTo>
                  <a:lnTo>
                    <a:pt x="4471666" y="2553870"/>
                  </a:lnTo>
                  <a:lnTo>
                    <a:pt x="4444992" y="2563393"/>
                  </a:lnTo>
                  <a:lnTo>
                    <a:pt x="4436418" y="2563393"/>
                  </a:lnTo>
                  <a:lnTo>
                    <a:pt x="4401487" y="2524983"/>
                  </a:lnTo>
                  <a:lnTo>
                    <a:pt x="4387832" y="2528158"/>
                  </a:lnTo>
                  <a:lnTo>
                    <a:pt x="4373860" y="2514506"/>
                  </a:lnTo>
                  <a:lnTo>
                    <a:pt x="4379893" y="2501808"/>
                  </a:lnTo>
                  <a:lnTo>
                    <a:pt x="4369414" y="2499904"/>
                  </a:lnTo>
                  <a:lnTo>
                    <a:pt x="4375765" y="2491335"/>
                  </a:lnTo>
                  <a:lnTo>
                    <a:pt x="4396724" y="2507842"/>
                  </a:lnTo>
                  <a:lnTo>
                    <a:pt x="4403392" y="2503713"/>
                  </a:lnTo>
                  <a:lnTo>
                    <a:pt x="4391325" y="2471016"/>
                  </a:lnTo>
                  <a:lnTo>
                    <a:pt x="4401805" y="2451021"/>
                  </a:lnTo>
                  <a:lnTo>
                    <a:pt x="4397676" y="2448164"/>
                  </a:lnTo>
                  <a:lnTo>
                    <a:pt x="4380528" y="2468480"/>
                  </a:lnTo>
                  <a:lnTo>
                    <a:pt x="4359570" y="2472606"/>
                  </a:lnTo>
                  <a:lnTo>
                    <a:pt x="4349091" y="2486252"/>
                  </a:lnTo>
                  <a:lnTo>
                    <a:pt x="4327179" y="2492603"/>
                  </a:lnTo>
                  <a:lnTo>
                    <a:pt x="4309714" y="2479268"/>
                  </a:lnTo>
                  <a:lnTo>
                    <a:pt x="4297606" y="2480204"/>
                  </a:lnTo>
                  <a:lnTo>
                    <a:pt x="4286617" y="2491790"/>
                  </a:lnTo>
                  <a:lnTo>
                    <a:pt x="4260884" y="2493060"/>
                  </a:lnTo>
                  <a:lnTo>
                    <a:pt x="4248176" y="2488934"/>
                  </a:lnTo>
                  <a:lnTo>
                    <a:pt x="4217677" y="2493380"/>
                  </a:lnTo>
                  <a:lnTo>
                    <a:pt x="4197662" y="2505443"/>
                  </a:lnTo>
                  <a:lnTo>
                    <a:pt x="4175423" y="2500996"/>
                  </a:lnTo>
                  <a:lnTo>
                    <a:pt x="4168116" y="2513693"/>
                  </a:lnTo>
                  <a:lnTo>
                    <a:pt x="4140793" y="2519406"/>
                  </a:lnTo>
                  <a:lnTo>
                    <a:pt x="4136028" y="2493060"/>
                  </a:lnTo>
                  <a:lnTo>
                    <a:pt x="4129674" y="2500363"/>
                  </a:lnTo>
                  <a:lnTo>
                    <a:pt x="4135393" y="2520675"/>
                  </a:lnTo>
                  <a:lnTo>
                    <a:pt x="4122685" y="2517183"/>
                  </a:lnTo>
                  <a:lnTo>
                    <a:pt x="4110930" y="2528926"/>
                  </a:lnTo>
                  <a:lnTo>
                    <a:pt x="4100446" y="2519722"/>
                  </a:lnTo>
                  <a:lnTo>
                    <a:pt x="4091232" y="2531465"/>
                  </a:lnTo>
                  <a:lnTo>
                    <a:pt x="4071853" y="2540033"/>
                  </a:lnTo>
                  <a:lnTo>
                    <a:pt x="4057556" y="2554947"/>
                  </a:lnTo>
                  <a:lnTo>
                    <a:pt x="4033093" y="2553995"/>
                  </a:lnTo>
                  <a:lnTo>
                    <a:pt x="4005454" y="2564786"/>
                  </a:lnTo>
                  <a:lnTo>
                    <a:pt x="3997193" y="2587000"/>
                  </a:lnTo>
                  <a:lnTo>
                    <a:pt x="3968601" y="2580018"/>
                  </a:lnTo>
                  <a:lnTo>
                    <a:pt x="3940325" y="2599060"/>
                  </a:lnTo>
                  <a:lnTo>
                    <a:pt x="3921263" y="2586682"/>
                  </a:lnTo>
                  <a:lnTo>
                    <a:pt x="3913639" y="2593030"/>
                  </a:lnTo>
                  <a:lnTo>
                    <a:pt x="3908555" y="2611121"/>
                  </a:lnTo>
                  <a:lnTo>
                    <a:pt x="3893624" y="2604774"/>
                  </a:lnTo>
                  <a:lnTo>
                    <a:pt x="3904108" y="2599378"/>
                  </a:lnTo>
                  <a:lnTo>
                    <a:pt x="3907285" y="2589856"/>
                  </a:lnTo>
                  <a:lnTo>
                    <a:pt x="3896801" y="2579699"/>
                  </a:lnTo>
                  <a:lnTo>
                    <a:pt x="3872655" y="2612391"/>
                  </a:lnTo>
                  <a:lnTo>
                    <a:pt x="3866301" y="2624133"/>
                  </a:lnTo>
                  <a:lnTo>
                    <a:pt x="3845016" y="2624133"/>
                  </a:lnTo>
                  <a:lnTo>
                    <a:pt x="3854547" y="2611439"/>
                  </a:lnTo>
                  <a:lnTo>
                    <a:pt x="3867255" y="2610486"/>
                  </a:lnTo>
                  <a:lnTo>
                    <a:pt x="3865984" y="2600647"/>
                  </a:lnTo>
                  <a:lnTo>
                    <a:pt x="3858359" y="2592712"/>
                  </a:lnTo>
                  <a:lnTo>
                    <a:pt x="3845651" y="2599060"/>
                  </a:lnTo>
                  <a:lnTo>
                    <a:pt x="3830084" y="2598109"/>
                  </a:lnTo>
                  <a:lnTo>
                    <a:pt x="3819600" y="2590809"/>
                  </a:lnTo>
                  <a:lnTo>
                    <a:pt x="3814834" y="2580335"/>
                  </a:lnTo>
                  <a:lnTo>
                    <a:pt x="3824365" y="2563198"/>
                  </a:lnTo>
                  <a:lnTo>
                    <a:pt x="3836120" y="2558122"/>
                  </a:lnTo>
                  <a:lnTo>
                    <a:pt x="3845333" y="2543206"/>
                  </a:lnTo>
                  <a:lnTo>
                    <a:pt x="3856135" y="2529243"/>
                  </a:lnTo>
                  <a:lnTo>
                    <a:pt x="3858994" y="2516550"/>
                  </a:lnTo>
                  <a:lnTo>
                    <a:pt x="3840250" y="2527339"/>
                  </a:lnTo>
                  <a:lnTo>
                    <a:pt x="3817694" y="2538129"/>
                  </a:lnTo>
                  <a:lnTo>
                    <a:pt x="3803079" y="2531782"/>
                  </a:lnTo>
                  <a:lnTo>
                    <a:pt x="3806256" y="2518136"/>
                  </a:lnTo>
                  <a:lnTo>
                    <a:pt x="3760508" y="2501630"/>
                  </a:lnTo>
                  <a:lnTo>
                    <a:pt x="3730326" y="2472435"/>
                  </a:lnTo>
                  <a:lnTo>
                    <a:pt x="3696650" y="2474972"/>
                  </a:lnTo>
                  <a:lnTo>
                    <a:pt x="3686802" y="2461331"/>
                  </a:lnTo>
                  <a:lnTo>
                    <a:pt x="3699509" y="2449589"/>
                  </a:lnTo>
                  <a:lnTo>
                    <a:pt x="3689978" y="2434032"/>
                  </a:lnTo>
                  <a:lnTo>
                    <a:pt x="3693791" y="2412762"/>
                  </a:lnTo>
                  <a:lnTo>
                    <a:pt x="3683942" y="2389600"/>
                  </a:lnTo>
                  <a:lnTo>
                    <a:pt x="3698874" y="2372780"/>
                  </a:lnTo>
                  <a:cubicBezTo>
                    <a:pt x="3699509" y="2359450"/>
                    <a:pt x="3700145" y="2346119"/>
                    <a:pt x="3700780" y="2332789"/>
                  </a:cubicBezTo>
                  <a:lnTo>
                    <a:pt x="3695062" y="2303276"/>
                  </a:lnTo>
                  <a:lnTo>
                    <a:pt x="3708723" y="2284230"/>
                  </a:lnTo>
                  <a:lnTo>
                    <a:pt x="3720478" y="2299784"/>
                  </a:lnTo>
                  <a:lnTo>
                    <a:pt x="3723655" y="2295656"/>
                  </a:lnTo>
                  <a:lnTo>
                    <a:pt x="3702051" y="2262014"/>
                  </a:lnTo>
                  <a:cubicBezTo>
                    <a:pt x="3702686" y="2250166"/>
                    <a:pt x="3703322" y="2238319"/>
                    <a:pt x="3703957" y="2226471"/>
                  </a:cubicBezTo>
                  <a:lnTo>
                    <a:pt x="3675047" y="2201079"/>
                  </a:lnTo>
                  <a:lnTo>
                    <a:pt x="3674729" y="2184258"/>
                  </a:lnTo>
                  <a:lnTo>
                    <a:pt x="3688390" y="2153791"/>
                  </a:lnTo>
                  <a:lnTo>
                    <a:pt x="3681718" y="2126176"/>
                  </a:lnTo>
                  <a:lnTo>
                    <a:pt x="3675364" y="2132525"/>
                  </a:lnTo>
                  <a:lnTo>
                    <a:pt x="3665833" y="2128717"/>
                  </a:lnTo>
                  <a:lnTo>
                    <a:pt x="3668693" y="2095708"/>
                  </a:lnTo>
                  <a:lnTo>
                    <a:pt x="3661068" y="2067465"/>
                  </a:lnTo>
                  <a:lnTo>
                    <a:pt x="3670281" y="2027488"/>
                  </a:lnTo>
                  <a:lnTo>
                    <a:pt x="3687119" y="2023045"/>
                  </a:lnTo>
                  <a:lnTo>
                    <a:pt x="3701733" y="1999556"/>
                  </a:lnTo>
                  <a:lnTo>
                    <a:pt x="3716665" y="1992256"/>
                  </a:lnTo>
                  <a:lnTo>
                    <a:pt x="3702686" y="1976706"/>
                  </a:lnTo>
                  <a:lnTo>
                    <a:pt x="3709676" y="1961792"/>
                  </a:lnTo>
                  <a:lnTo>
                    <a:pt x="3723655" y="1952272"/>
                  </a:lnTo>
                  <a:lnTo>
                    <a:pt x="3740493" y="1964647"/>
                  </a:lnTo>
                  <a:lnTo>
                    <a:pt x="3732232" y="1946877"/>
                  </a:lnTo>
                  <a:lnTo>
                    <a:pt x="3752248" y="1956080"/>
                  </a:lnTo>
                  <a:lnTo>
                    <a:pt x="3750341" y="1966869"/>
                  </a:lnTo>
                  <a:lnTo>
                    <a:pt x="3767815" y="1951955"/>
                  </a:lnTo>
                  <a:lnTo>
                    <a:pt x="3779570" y="1938309"/>
                  </a:lnTo>
                  <a:lnTo>
                    <a:pt x="3793231" y="1933549"/>
                  </a:lnTo>
                  <a:lnTo>
                    <a:pt x="3783382" y="1907526"/>
                  </a:lnTo>
                  <a:lnTo>
                    <a:pt x="3783382" y="1889437"/>
                  </a:lnTo>
                  <a:lnTo>
                    <a:pt x="3800538" y="1903083"/>
                  </a:lnTo>
                  <a:lnTo>
                    <a:pt x="3800220" y="1880866"/>
                  </a:lnTo>
                  <a:lnTo>
                    <a:pt x="3824365" y="1856429"/>
                  </a:lnTo>
                  <a:lnTo>
                    <a:pt x="3834849" y="1857380"/>
                  </a:lnTo>
                  <a:lnTo>
                    <a:pt x="3844380" y="1837386"/>
                  </a:lnTo>
                  <a:lnTo>
                    <a:pt x="3852958" y="1834212"/>
                  </a:lnTo>
                  <a:lnTo>
                    <a:pt x="3860901" y="1820246"/>
                  </a:lnTo>
                  <a:lnTo>
                    <a:pt x="3871702" y="1820246"/>
                  </a:lnTo>
                  <a:lnTo>
                    <a:pt x="3885999" y="1799300"/>
                  </a:lnTo>
                  <a:lnTo>
                    <a:pt x="3890447" y="1772641"/>
                  </a:lnTo>
                  <a:lnTo>
                    <a:pt x="3900931" y="1778037"/>
                  </a:lnTo>
                  <a:lnTo>
                    <a:pt x="3911097" y="1757726"/>
                  </a:lnTo>
                  <a:lnTo>
                    <a:pt x="3930477" y="1745031"/>
                  </a:lnTo>
                  <a:lnTo>
                    <a:pt x="3934289" y="1728211"/>
                  </a:lnTo>
                  <a:lnTo>
                    <a:pt x="3947950" y="1720594"/>
                  </a:lnTo>
                  <a:lnTo>
                    <a:pt x="3944773" y="1706947"/>
                  </a:lnTo>
                  <a:lnTo>
                    <a:pt x="3964788" y="1684730"/>
                  </a:lnTo>
                  <a:lnTo>
                    <a:pt x="3993699" y="1633635"/>
                  </a:lnTo>
                  <a:lnTo>
                    <a:pt x="4000688" y="1602214"/>
                  </a:lnTo>
                  <a:lnTo>
                    <a:pt x="4016891" y="1605070"/>
                  </a:lnTo>
                  <a:lnTo>
                    <a:pt x="4030552" y="1589202"/>
                  </a:lnTo>
                  <a:lnTo>
                    <a:pt x="4050885" y="1586029"/>
                  </a:lnTo>
                  <a:lnTo>
                    <a:pt x="4057239" y="1589837"/>
                  </a:lnTo>
                  <a:lnTo>
                    <a:pt x="4067723" y="1608878"/>
                  </a:lnTo>
                  <a:lnTo>
                    <a:pt x="4073124" y="1610149"/>
                  </a:lnTo>
                  <a:lnTo>
                    <a:pt x="4070900" y="1601579"/>
                  </a:lnTo>
                  <a:cubicBezTo>
                    <a:pt x="4071112" y="1594491"/>
                    <a:pt x="4071323" y="1587403"/>
                    <a:pt x="4071535" y="1580315"/>
                  </a:cubicBezTo>
                  <a:lnTo>
                    <a:pt x="4056603" y="1562543"/>
                  </a:lnTo>
                  <a:cubicBezTo>
                    <a:pt x="4056285" y="1558734"/>
                    <a:pt x="4055968" y="1554926"/>
                    <a:pt x="4055650" y="1551117"/>
                  </a:cubicBezTo>
                  <a:lnTo>
                    <a:pt x="4061051" y="1549848"/>
                  </a:lnTo>
                  <a:lnTo>
                    <a:pt x="4071535" y="1563813"/>
                  </a:lnTo>
                  <a:lnTo>
                    <a:pt x="4083290" y="1563495"/>
                  </a:lnTo>
                  <a:lnTo>
                    <a:pt x="4086149" y="1553656"/>
                  </a:lnTo>
                  <a:lnTo>
                    <a:pt x="4071217" y="1530806"/>
                  </a:lnTo>
                  <a:cubicBezTo>
                    <a:pt x="4071111" y="1521708"/>
                    <a:pt x="4071006" y="1512610"/>
                    <a:pt x="4070900" y="1503512"/>
                  </a:cubicBezTo>
                  <a:lnTo>
                    <a:pt x="4082655" y="1489865"/>
                  </a:lnTo>
                  <a:lnTo>
                    <a:pt x="4076936" y="1468601"/>
                  </a:lnTo>
                  <a:lnTo>
                    <a:pt x="4048343" y="1449877"/>
                  </a:lnTo>
                  <a:lnTo>
                    <a:pt x="4045801" y="1420361"/>
                  </a:lnTo>
                  <a:lnTo>
                    <a:pt x="4029916" y="1417505"/>
                  </a:lnTo>
                  <a:lnTo>
                    <a:pt x="4012761" y="1400684"/>
                  </a:lnTo>
                  <a:lnTo>
                    <a:pt x="4003865" y="1361648"/>
                  </a:lnTo>
                  <a:lnTo>
                    <a:pt x="3991157" y="1369582"/>
                  </a:lnTo>
                  <a:lnTo>
                    <a:pt x="3980038" y="1379104"/>
                  </a:lnTo>
                  <a:lnTo>
                    <a:pt x="3962882" y="1368630"/>
                  </a:lnTo>
                  <a:lnTo>
                    <a:pt x="3959387" y="1359427"/>
                  </a:lnTo>
                  <a:lnTo>
                    <a:pt x="3959188" y="1359168"/>
                  </a:lnTo>
                  <a:lnTo>
                    <a:pt x="3952201" y="1362344"/>
                  </a:lnTo>
                  <a:lnTo>
                    <a:pt x="3941403" y="1376002"/>
                  </a:lnTo>
                  <a:lnTo>
                    <a:pt x="3915044" y="1360439"/>
                  </a:lnTo>
                  <a:lnTo>
                    <a:pt x="3881063" y="1366791"/>
                  </a:lnTo>
                  <a:lnTo>
                    <a:pt x="3869312" y="1362979"/>
                  </a:lnTo>
                  <a:lnTo>
                    <a:pt x="3854704" y="1387435"/>
                  </a:lnTo>
                  <a:lnTo>
                    <a:pt x="3828344" y="1376954"/>
                  </a:lnTo>
                  <a:lnTo>
                    <a:pt x="3828344" y="1360121"/>
                  </a:lnTo>
                  <a:lnTo>
                    <a:pt x="3818817" y="1354721"/>
                  </a:lnTo>
                  <a:lnTo>
                    <a:pt x="3804843" y="1381400"/>
                  </a:lnTo>
                  <a:lnTo>
                    <a:pt x="3788964" y="1355040"/>
                  </a:lnTo>
                  <a:lnTo>
                    <a:pt x="3780390" y="1364568"/>
                  </a:lnTo>
                  <a:lnTo>
                    <a:pt x="3782930" y="1385847"/>
                  </a:lnTo>
                  <a:lnTo>
                    <a:pt x="3774356" y="1395375"/>
                  </a:lnTo>
                  <a:lnTo>
                    <a:pt x="3763240" y="1413479"/>
                  </a:lnTo>
                  <a:lnTo>
                    <a:pt x="3727036" y="1400138"/>
                  </a:lnTo>
                  <a:lnTo>
                    <a:pt x="3760064" y="1424912"/>
                  </a:lnTo>
                  <a:lnTo>
                    <a:pt x="3753713" y="1435393"/>
                  </a:lnTo>
                  <a:lnTo>
                    <a:pt x="3735611" y="1437934"/>
                  </a:lnTo>
                  <a:lnTo>
                    <a:pt x="3746408" y="1462072"/>
                  </a:lnTo>
                  <a:lnTo>
                    <a:pt x="3731800" y="1465249"/>
                  </a:lnTo>
                  <a:lnTo>
                    <a:pt x="3714650" y="1451909"/>
                  </a:lnTo>
                  <a:lnTo>
                    <a:pt x="3708616" y="1472871"/>
                  </a:lnTo>
                  <a:lnTo>
                    <a:pt x="3682257" y="1485893"/>
                  </a:lnTo>
                  <a:lnTo>
                    <a:pt x="3708934" y="1518288"/>
                  </a:lnTo>
                  <a:lnTo>
                    <a:pt x="3705123" y="1556084"/>
                  </a:lnTo>
                  <a:lnTo>
                    <a:pt x="3694643" y="1561483"/>
                  </a:lnTo>
                  <a:lnTo>
                    <a:pt x="3684798" y="1576411"/>
                  </a:lnTo>
                  <a:lnTo>
                    <a:pt x="3671459" y="1575775"/>
                  </a:lnTo>
                  <a:lnTo>
                    <a:pt x="3657803" y="1604995"/>
                  </a:lnTo>
                  <a:lnTo>
                    <a:pt x="3676223" y="1623099"/>
                  </a:lnTo>
                  <a:lnTo>
                    <a:pt x="3670824" y="1633580"/>
                  </a:lnTo>
                  <a:lnTo>
                    <a:pt x="3659074" y="1627227"/>
                  </a:lnTo>
                  <a:lnTo>
                    <a:pt x="3678446" y="1657718"/>
                  </a:lnTo>
                  <a:lnTo>
                    <a:pt x="3698771" y="1661529"/>
                  </a:lnTo>
                  <a:lnTo>
                    <a:pt x="3700994" y="1676457"/>
                  </a:lnTo>
                  <a:lnTo>
                    <a:pt x="3693372" y="1683761"/>
                  </a:lnTo>
                  <a:lnTo>
                    <a:pt x="3693372" y="1695513"/>
                  </a:lnTo>
                  <a:lnTo>
                    <a:pt x="3710522" y="1688843"/>
                  </a:lnTo>
                  <a:lnTo>
                    <a:pt x="3714650" y="1694243"/>
                  </a:lnTo>
                  <a:lnTo>
                    <a:pt x="3704488" y="1702501"/>
                  </a:lnTo>
                  <a:lnTo>
                    <a:pt x="3694960" y="1705995"/>
                  </a:lnTo>
                  <a:lnTo>
                    <a:pt x="3682257" y="1708218"/>
                  </a:lnTo>
                  <a:lnTo>
                    <a:pt x="3671777" y="1729497"/>
                  </a:lnTo>
                  <a:lnTo>
                    <a:pt x="3652087" y="1779996"/>
                  </a:lnTo>
                  <a:lnTo>
                    <a:pt x="3576820" y="1860986"/>
                  </a:lnTo>
                  <a:lnTo>
                    <a:pt x="3567928" y="1845105"/>
                  </a:lnTo>
                  <a:lnTo>
                    <a:pt x="3546015" y="1867657"/>
                  </a:lnTo>
                  <a:cubicBezTo>
                    <a:pt x="3545697" y="1874327"/>
                    <a:pt x="3545380" y="1880998"/>
                    <a:pt x="3545062" y="1887668"/>
                  </a:cubicBezTo>
                  <a:lnTo>
                    <a:pt x="3531406" y="1901641"/>
                  </a:lnTo>
                  <a:lnTo>
                    <a:pt x="3510128" y="1879726"/>
                  </a:lnTo>
                  <a:lnTo>
                    <a:pt x="3503776" y="1895608"/>
                  </a:lnTo>
                  <a:lnTo>
                    <a:pt x="3498377" y="1891162"/>
                  </a:lnTo>
                  <a:lnTo>
                    <a:pt x="3488850" y="1898783"/>
                  </a:lnTo>
                  <a:lnTo>
                    <a:pt x="3484086" y="1927049"/>
                  </a:lnTo>
                  <a:lnTo>
                    <a:pt x="3467254" y="1937846"/>
                  </a:lnTo>
                  <a:lnTo>
                    <a:pt x="3438672" y="1937846"/>
                  </a:lnTo>
                  <a:lnTo>
                    <a:pt x="3429462" y="1971827"/>
                  </a:lnTo>
                  <a:lnTo>
                    <a:pt x="3416759" y="1980402"/>
                  </a:lnTo>
                  <a:lnTo>
                    <a:pt x="3401198" y="2000727"/>
                  </a:lnTo>
                  <a:lnTo>
                    <a:pt x="3407549" y="2019785"/>
                  </a:lnTo>
                  <a:lnTo>
                    <a:pt x="3399292" y="2032491"/>
                  </a:lnTo>
                  <a:lnTo>
                    <a:pt x="3382460" y="2026138"/>
                  </a:lnTo>
                  <a:lnTo>
                    <a:pt x="3379284" y="2046137"/>
                  </a:lnTo>
                  <a:lnTo>
                    <a:pt x="3369757" y="2047409"/>
                  </a:lnTo>
                  <a:lnTo>
                    <a:pt x="3368487" y="2035657"/>
                  </a:lnTo>
                  <a:lnTo>
                    <a:pt x="3358959" y="2035031"/>
                  </a:lnTo>
                  <a:lnTo>
                    <a:pt x="3346256" y="2020103"/>
                  </a:lnTo>
                  <a:lnTo>
                    <a:pt x="3350702" y="2042326"/>
                  </a:lnTo>
                  <a:lnTo>
                    <a:pt x="3359277" y="2063286"/>
                  </a:lnTo>
                  <a:lnTo>
                    <a:pt x="3352290" y="2095679"/>
                  </a:lnTo>
                  <a:lnTo>
                    <a:pt x="3334188" y="2104571"/>
                  </a:lnTo>
                  <a:lnTo>
                    <a:pt x="3326248" y="2118549"/>
                  </a:lnTo>
                  <a:lnTo>
                    <a:pt x="3308781" y="2102349"/>
                  </a:lnTo>
                  <a:lnTo>
                    <a:pt x="3299572" y="2113148"/>
                  </a:lnTo>
                  <a:lnTo>
                    <a:pt x="3301795" y="2136336"/>
                  </a:lnTo>
                  <a:lnTo>
                    <a:pt x="3327201" y="2150945"/>
                  </a:lnTo>
                  <a:cubicBezTo>
                    <a:pt x="3326989" y="2156662"/>
                    <a:pt x="3326778" y="2162379"/>
                    <a:pt x="3326566" y="2168096"/>
                  </a:cubicBezTo>
                  <a:lnTo>
                    <a:pt x="3313863" y="2182708"/>
                  </a:lnTo>
                  <a:lnTo>
                    <a:pt x="3304653" y="2213199"/>
                  </a:lnTo>
                  <a:lnTo>
                    <a:pt x="3297349" y="2224950"/>
                  </a:lnTo>
                  <a:lnTo>
                    <a:pt x="3303700" y="2239878"/>
                  </a:lnTo>
                  <a:lnTo>
                    <a:pt x="3303700" y="2260838"/>
                  </a:lnTo>
                  <a:lnTo>
                    <a:pt x="3315768" y="2269099"/>
                  </a:lnTo>
                  <a:lnTo>
                    <a:pt x="3311640" y="2280851"/>
                  </a:lnTo>
                  <a:lnTo>
                    <a:pt x="3304335" y="2265921"/>
                  </a:lnTo>
                  <a:lnTo>
                    <a:pt x="3280834" y="2265288"/>
                  </a:lnTo>
                  <a:cubicBezTo>
                    <a:pt x="3281258" y="2283921"/>
                    <a:pt x="3281681" y="2302554"/>
                    <a:pt x="3282105" y="2321187"/>
                  </a:cubicBezTo>
                  <a:lnTo>
                    <a:pt x="3290044" y="2339928"/>
                  </a:lnTo>
                  <a:lnTo>
                    <a:pt x="3280517" y="2351672"/>
                  </a:lnTo>
                  <a:lnTo>
                    <a:pt x="3293538" y="2394871"/>
                  </a:lnTo>
                  <a:lnTo>
                    <a:pt x="3286233" y="2412969"/>
                  </a:lnTo>
                  <a:lnTo>
                    <a:pt x="3305606" y="2448552"/>
                  </a:lnTo>
                  <a:lnTo>
                    <a:pt x="3306876" y="2458715"/>
                  </a:lnTo>
                  <a:lnTo>
                    <a:pt x="3290044" y="2459350"/>
                  </a:lnTo>
                  <a:lnTo>
                    <a:pt x="3285916" y="2469829"/>
                  </a:lnTo>
                  <a:lnTo>
                    <a:pt x="3305923" y="2474908"/>
                  </a:lnTo>
                  <a:lnTo>
                    <a:pt x="3300524" y="2492694"/>
                  </a:lnTo>
                  <a:lnTo>
                    <a:pt x="3306241" y="2501270"/>
                  </a:lnTo>
                  <a:lnTo>
                    <a:pt x="3317674" y="2484436"/>
                  </a:lnTo>
                  <a:lnTo>
                    <a:pt x="3328154" y="2477450"/>
                  </a:lnTo>
                  <a:lnTo>
                    <a:pt x="3340857" y="2495552"/>
                  </a:lnTo>
                  <a:lnTo>
                    <a:pt x="3355783" y="2490468"/>
                  </a:lnTo>
                  <a:lnTo>
                    <a:pt x="3365311" y="2502854"/>
                  </a:lnTo>
                  <a:lnTo>
                    <a:pt x="3383413" y="2519375"/>
                  </a:lnTo>
                  <a:lnTo>
                    <a:pt x="3390082" y="2533030"/>
                  </a:lnTo>
                  <a:lnTo>
                    <a:pt x="3401833" y="2529855"/>
                  </a:lnTo>
                  <a:lnTo>
                    <a:pt x="3408184" y="2535889"/>
                  </a:lnTo>
                  <a:lnTo>
                    <a:pt x="3414536" y="2547640"/>
                  </a:lnTo>
                  <a:lnTo>
                    <a:pt x="3404056" y="2554944"/>
                  </a:lnTo>
                  <a:lnTo>
                    <a:pt x="3411360" y="2563519"/>
                  </a:lnTo>
                  <a:lnTo>
                    <a:pt x="3432638" y="2574950"/>
                  </a:lnTo>
                  <a:lnTo>
                    <a:pt x="3442483" y="2593690"/>
                  </a:lnTo>
                  <a:lnTo>
                    <a:pt x="3448200" y="2629264"/>
                  </a:lnTo>
                  <a:lnTo>
                    <a:pt x="3440895" y="2640062"/>
                  </a:lnTo>
                  <a:lnTo>
                    <a:pt x="3445024" y="2649591"/>
                  </a:lnTo>
                  <a:lnTo>
                    <a:pt x="3433591" y="2663247"/>
                  </a:lnTo>
                  <a:lnTo>
                    <a:pt x="3429462" y="2674998"/>
                  </a:lnTo>
                  <a:lnTo>
                    <a:pt x="3405326" y="2690880"/>
                  </a:lnTo>
                  <a:lnTo>
                    <a:pt x="3380872" y="2699772"/>
                  </a:lnTo>
                  <a:lnTo>
                    <a:pt x="3372615" y="2697548"/>
                  </a:lnTo>
                  <a:lnTo>
                    <a:pt x="3361182" y="2712475"/>
                  </a:lnTo>
                  <a:lnTo>
                    <a:pt x="3352290" y="2706124"/>
                  </a:lnTo>
                  <a:lnTo>
                    <a:pt x="3351972" y="2658801"/>
                  </a:lnTo>
                  <a:lnTo>
                    <a:pt x="3336093" y="2656896"/>
                  </a:lnTo>
                  <a:lnTo>
                    <a:pt x="3317991" y="2636251"/>
                  </a:lnTo>
                  <a:lnTo>
                    <a:pt x="3311640" y="2649591"/>
                  </a:lnTo>
                  <a:lnTo>
                    <a:pt x="3338634" y="2676905"/>
                  </a:lnTo>
                  <a:lnTo>
                    <a:pt x="3342763" y="2698183"/>
                  </a:lnTo>
                  <a:lnTo>
                    <a:pt x="3334506" y="2708664"/>
                  </a:lnTo>
                  <a:lnTo>
                    <a:pt x="3330377" y="2702315"/>
                  </a:lnTo>
                  <a:lnTo>
                    <a:pt x="3303383" y="2671824"/>
                  </a:lnTo>
                  <a:lnTo>
                    <a:pt x="3311322" y="2696279"/>
                  </a:lnTo>
                  <a:lnTo>
                    <a:pt x="3300524" y="2698501"/>
                  </a:lnTo>
                  <a:lnTo>
                    <a:pt x="3272577" y="2674366"/>
                  </a:lnTo>
                  <a:lnTo>
                    <a:pt x="3251934" y="2684845"/>
                  </a:lnTo>
                  <a:lnTo>
                    <a:pt x="3231609" y="2677858"/>
                  </a:lnTo>
                  <a:lnTo>
                    <a:pt x="3228433" y="2691833"/>
                  </a:lnTo>
                  <a:lnTo>
                    <a:pt x="3195405" y="2684527"/>
                  </a:lnTo>
                  <a:lnTo>
                    <a:pt x="3179843" y="2692150"/>
                  </a:lnTo>
                  <a:lnTo>
                    <a:pt x="3196993" y="2705488"/>
                  </a:lnTo>
                  <a:lnTo>
                    <a:pt x="3237008" y="2701043"/>
                  </a:lnTo>
                  <a:lnTo>
                    <a:pt x="3247488" y="2695643"/>
                  </a:lnTo>
                  <a:lnTo>
                    <a:pt x="3257016" y="2707394"/>
                  </a:lnTo>
                  <a:lnTo>
                    <a:pt x="3280517" y="2717556"/>
                  </a:lnTo>
                  <a:lnTo>
                    <a:pt x="3284645" y="2705806"/>
                  </a:lnTo>
                  <a:lnTo>
                    <a:pt x="3293220" y="2720734"/>
                  </a:lnTo>
                  <a:lnTo>
                    <a:pt x="3289409" y="2735344"/>
                  </a:lnTo>
                  <a:lnTo>
                    <a:pt x="3297666" y="2743602"/>
                  </a:lnTo>
                  <a:lnTo>
                    <a:pt x="3308464" y="2732167"/>
                  </a:lnTo>
                  <a:lnTo>
                    <a:pt x="3338952" y="2737884"/>
                  </a:lnTo>
                  <a:lnTo>
                    <a:pt x="3361182" y="2733755"/>
                  </a:lnTo>
                  <a:lnTo>
                    <a:pt x="3380237" y="2723910"/>
                  </a:lnTo>
                  <a:lnTo>
                    <a:pt x="3392940" y="2732485"/>
                  </a:lnTo>
                  <a:lnTo>
                    <a:pt x="3391035" y="2745190"/>
                  </a:lnTo>
                  <a:lnTo>
                    <a:pt x="3398339" y="2753129"/>
                  </a:lnTo>
                  <a:lnTo>
                    <a:pt x="3411360" y="2767104"/>
                  </a:lnTo>
                  <a:lnTo>
                    <a:pt x="3411360" y="2775043"/>
                  </a:lnTo>
                  <a:lnTo>
                    <a:pt x="3405009" y="2786794"/>
                  </a:lnTo>
                  <a:lnTo>
                    <a:pt x="3396434" y="2782031"/>
                  </a:lnTo>
                  <a:lnTo>
                    <a:pt x="3385954" y="2773455"/>
                  </a:lnTo>
                  <a:lnTo>
                    <a:pt x="3390082" y="2764880"/>
                  </a:lnTo>
                  <a:lnTo>
                    <a:pt x="3384366" y="2753764"/>
                  </a:lnTo>
                  <a:lnTo>
                    <a:pt x="3380555" y="2772502"/>
                  </a:lnTo>
                  <a:lnTo>
                    <a:pt x="3370075" y="2775678"/>
                  </a:lnTo>
                  <a:lnTo>
                    <a:pt x="3363088" y="2799814"/>
                  </a:lnTo>
                  <a:lnTo>
                    <a:pt x="3346891" y="2801402"/>
                  </a:lnTo>
                  <a:lnTo>
                    <a:pt x="3344986" y="2785525"/>
                  </a:lnTo>
                  <a:lnTo>
                    <a:pt x="3337046" y="2777904"/>
                  </a:lnTo>
                  <a:lnTo>
                    <a:pt x="3329107" y="2802355"/>
                  </a:lnTo>
                  <a:lnTo>
                    <a:pt x="3309099" y="2823640"/>
                  </a:lnTo>
                  <a:lnTo>
                    <a:pt x="3280517" y="2828405"/>
                  </a:lnTo>
                  <a:cubicBezTo>
                    <a:pt x="3280305" y="2833909"/>
                    <a:pt x="3280094" y="2839413"/>
                    <a:pt x="3279882" y="2844917"/>
                  </a:cubicBezTo>
                  <a:lnTo>
                    <a:pt x="3262732" y="2853812"/>
                  </a:lnTo>
                  <a:lnTo>
                    <a:pt x="3207473" y="2844601"/>
                  </a:lnTo>
                  <a:lnTo>
                    <a:pt x="3193182" y="2851905"/>
                  </a:lnTo>
                  <a:lnTo>
                    <a:pt x="3204615" y="2865880"/>
                  </a:lnTo>
                  <a:lnTo>
                    <a:pt x="3250029" y="2864292"/>
                  </a:lnTo>
                  <a:lnTo>
                    <a:pt x="3257968" y="2884298"/>
                  </a:lnTo>
                  <a:lnTo>
                    <a:pt x="3247171" y="2891602"/>
                  </a:lnTo>
                  <a:lnTo>
                    <a:pt x="3222717" y="2881440"/>
                  </a:lnTo>
                  <a:lnTo>
                    <a:pt x="3221764" y="2888744"/>
                  </a:lnTo>
                  <a:lnTo>
                    <a:pt x="3210014" y="2894461"/>
                  </a:lnTo>
                  <a:lnTo>
                    <a:pt x="3195087" y="2897319"/>
                  </a:lnTo>
                  <a:lnTo>
                    <a:pt x="3184607" y="2891602"/>
                  </a:lnTo>
                  <a:lnTo>
                    <a:pt x="3176032" y="2895731"/>
                  </a:lnTo>
                  <a:lnTo>
                    <a:pt x="3178891" y="2903354"/>
                  </a:lnTo>
                  <a:lnTo>
                    <a:pt x="3189053" y="2912884"/>
                  </a:lnTo>
                  <a:lnTo>
                    <a:pt x="3200169" y="2910024"/>
                  </a:lnTo>
                  <a:lnTo>
                    <a:pt x="3207155" y="2911295"/>
                  </a:lnTo>
                  <a:lnTo>
                    <a:pt x="3213507" y="2921142"/>
                  </a:lnTo>
                  <a:lnTo>
                    <a:pt x="3219541" y="2924316"/>
                  </a:lnTo>
                  <a:lnTo>
                    <a:pt x="3223034" y="2920189"/>
                  </a:lnTo>
                  <a:lnTo>
                    <a:pt x="3219859" y="2909707"/>
                  </a:lnTo>
                  <a:lnTo>
                    <a:pt x="3216048" y="2903038"/>
                  </a:lnTo>
                  <a:lnTo>
                    <a:pt x="3221447" y="2895731"/>
                  </a:lnTo>
                  <a:cubicBezTo>
                    <a:pt x="3221553" y="2893402"/>
                    <a:pt x="3221658" y="2891073"/>
                    <a:pt x="3221764" y="2888744"/>
                  </a:cubicBezTo>
                  <a:lnTo>
                    <a:pt x="3253840" y="2909707"/>
                  </a:lnTo>
                  <a:lnTo>
                    <a:pt x="3257016" y="2929395"/>
                  </a:lnTo>
                  <a:lnTo>
                    <a:pt x="3243360" y="2931935"/>
                  </a:lnTo>
                  <a:lnTo>
                    <a:pt x="3250982" y="2947504"/>
                  </a:lnTo>
                  <a:lnTo>
                    <a:pt x="3239549" y="2962430"/>
                  </a:lnTo>
                  <a:lnTo>
                    <a:pt x="3252252" y="2975770"/>
                  </a:lnTo>
                  <a:lnTo>
                    <a:pt x="3240819" y="2987839"/>
                  </a:lnTo>
                  <a:lnTo>
                    <a:pt x="3227163" y="2976087"/>
                  </a:lnTo>
                  <a:lnTo>
                    <a:pt x="3220811" y="2995144"/>
                  </a:lnTo>
                  <a:lnTo>
                    <a:pt x="3241772" y="3009753"/>
                  </a:lnTo>
                  <a:lnTo>
                    <a:pt x="3246536" y="3023727"/>
                  </a:lnTo>
                  <a:lnTo>
                    <a:pt x="3232562" y="3038337"/>
                  </a:lnTo>
                  <a:lnTo>
                    <a:pt x="3243360" y="3047547"/>
                  </a:lnTo>
                  <a:cubicBezTo>
                    <a:pt x="3243148" y="3054322"/>
                    <a:pt x="3242937" y="3061098"/>
                    <a:pt x="3242725" y="3067873"/>
                  </a:cubicBezTo>
                  <a:lnTo>
                    <a:pt x="3223352" y="3086930"/>
                  </a:lnTo>
                  <a:cubicBezTo>
                    <a:pt x="3223140" y="3091906"/>
                    <a:pt x="3222929" y="3096881"/>
                    <a:pt x="3222717" y="3101857"/>
                  </a:cubicBezTo>
                  <a:lnTo>
                    <a:pt x="3229069" y="3125994"/>
                  </a:lnTo>
                  <a:lnTo>
                    <a:pt x="3217953" y="3149179"/>
                  </a:lnTo>
                  <a:lnTo>
                    <a:pt x="3218271" y="3179668"/>
                  </a:lnTo>
                  <a:lnTo>
                    <a:pt x="3203662" y="3231756"/>
                  </a:lnTo>
                  <a:lnTo>
                    <a:pt x="3173492" y="3297185"/>
                  </a:lnTo>
                  <a:lnTo>
                    <a:pt x="3148085" y="3285752"/>
                  </a:lnTo>
                  <a:lnTo>
                    <a:pt x="3114422" y="3290515"/>
                  </a:lnTo>
                  <a:lnTo>
                    <a:pt x="3104577" y="3278763"/>
                  </a:lnTo>
                  <a:lnTo>
                    <a:pt x="3065832" y="3286386"/>
                  </a:lnTo>
                  <a:lnTo>
                    <a:pt x="3055352" y="3310842"/>
                  </a:lnTo>
                  <a:lnTo>
                    <a:pt x="3036297" y="3305761"/>
                  </a:lnTo>
                  <a:lnTo>
                    <a:pt x="3032168" y="3332122"/>
                  </a:lnTo>
                  <a:lnTo>
                    <a:pt x="3008985" y="3359754"/>
                  </a:lnTo>
                  <a:lnTo>
                    <a:pt x="3025499" y="3391193"/>
                  </a:lnTo>
                  <a:lnTo>
                    <a:pt x="3022641" y="3416601"/>
                  </a:lnTo>
                  <a:lnTo>
                    <a:pt x="3009620" y="3418824"/>
                  </a:lnTo>
                  <a:lnTo>
                    <a:pt x="2977862" y="3411837"/>
                  </a:lnTo>
                  <a:lnTo>
                    <a:pt x="2930542" y="3432164"/>
                  </a:lnTo>
                  <a:lnTo>
                    <a:pt x="2918792" y="3423906"/>
                  </a:lnTo>
                  <a:lnTo>
                    <a:pt x="2882588" y="3426447"/>
                  </a:lnTo>
                  <a:cubicBezTo>
                    <a:pt x="2883011" y="3420413"/>
                    <a:pt x="2883435" y="3414378"/>
                    <a:pt x="2883858" y="3408344"/>
                  </a:cubicBezTo>
                  <a:lnTo>
                    <a:pt x="2899419" y="3403897"/>
                  </a:lnTo>
                  <a:lnTo>
                    <a:pt x="2893068" y="3392463"/>
                  </a:lnTo>
                  <a:lnTo>
                    <a:pt x="2903230" y="3368330"/>
                  </a:lnTo>
                  <a:lnTo>
                    <a:pt x="2852100" y="3293691"/>
                  </a:lnTo>
                  <a:lnTo>
                    <a:pt x="2857181" y="3281306"/>
                  </a:lnTo>
                  <a:lnTo>
                    <a:pt x="2867979" y="3290515"/>
                  </a:lnTo>
                  <a:lnTo>
                    <a:pt x="2875283" y="3289244"/>
                  </a:lnTo>
                  <a:lnTo>
                    <a:pt x="2882270" y="3276541"/>
                  </a:lnTo>
                  <a:lnTo>
                    <a:pt x="2867661" y="3252402"/>
                  </a:lnTo>
                  <a:lnTo>
                    <a:pt x="2867661" y="3241921"/>
                  </a:lnTo>
                  <a:lnTo>
                    <a:pt x="2890527" y="3243826"/>
                  </a:lnTo>
                  <a:lnTo>
                    <a:pt x="2892750" y="3222863"/>
                  </a:lnTo>
                  <a:lnTo>
                    <a:pt x="2821930" y="3147590"/>
                  </a:lnTo>
                  <a:lnTo>
                    <a:pt x="2812084" y="3089788"/>
                  </a:lnTo>
                  <a:lnTo>
                    <a:pt x="2795888" y="3080260"/>
                  </a:lnTo>
                  <a:lnTo>
                    <a:pt x="2787313" y="3042465"/>
                  </a:lnTo>
                  <a:lnTo>
                    <a:pt x="2772387" y="3022457"/>
                  </a:lnTo>
                  <a:lnTo>
                    <a:pt x="2790171" y="3018328"/>
                  </a:lnTo>
                  <a:lnTo>
                    <a:pt x="2793347" y="3008801"/>
                  </a:lnTo>
                  <a:lnTo>
                    <a:pt x="2779374" y="2996097"/>
                  </a:lnTo>
                  <a:lnTo>
                    <a:pt x="2775245" y="2979263"/>
                  </a:lnTo>
                  <a:lnTo>
                    <a:pt x="2779056" y="2969736"/>
                  </a:lnTo>
                  <a:lnTo>
                    <a:pt x="2779056" y="2956077"/>
                  </a:lnTo>
                  <a:lnTo>
                    <a:pt x="2768576" y="2951632"/>
                  </a:lnTo>
                  <a:lnTo>
                    <a:pt x="2756825" y="2957348"/>
                  </a:lnTo>
                  <a:lnTo>
                    <a:pt x="2739676" y="2952267"/>
                  </a:lnTo>
                  <a:lnTo>
                    <a:pt x="2741899" y="2941467"/>
                  </a:lnTo>
                  <a:lnTo>
                    <a:pt x="2779691" y="2919236"/>
                  </a:lnTo>
                  <a:lnTo>
                    <a:pt x="2763812" y="2902720"/>
                  </a:lnTo>
                  <a:lnTo>
                    <a:pt x="2759684" y="2902720"/>
                  </a:lnTo>
                  <a:lnTo>
                    <a:pt x="2756190" y="2903038"/>
                  </a:lnTo>
                  <a:lnTo>
                    <a:pt x="2753332" y="2903672"/>
                  </a:lnTo>
                  <a:lnTo>
                    <a:pt x="2752379" y="2903989"/>
                  </a:lnTo>
                  <a:lnTo>
                    <a:pt x="2752062" y="2904623"/>
                  </a:lnTo>
                  <a:lnTo>
                    <a:pt x="2751426" y="2906529"/>
                  </a:lnTo>
                  <a:cubicBezTo>
                    <a:pt x="2751320" y="2907377"/>
                    <a:pt x="2751215" y="2908224"/>
                    <a:pt x="2751109" y="2909072"/>
                  </a:cubicBezTo>
                  <a:lnTo>
                    <a:pt x="2751109" y="2911930"/>
                  </a:lnTo>
                  <a:lnTo>
                    <a:pt x="2751109" y="2917011"/>
                  </a:lnTo>
                  <a:lnTo>
                    <a:pt x="2751109" y="2919236"/>
                  </a:lnTo>
                  <a:lnTo>
                    <a:pt x="2745710" y="2915423"/>
                  </a:lnTo>
                  <a:cubicBezTo>
                    <a:pt x="2746133" y="2909706"/>
                    <a:pt x="2746557" y="2903989"/>
                    <a:pt x="2746980" y="2898272"/>
                  </a:cubicBezTo>
                  <a:lnTo>
                    <a:pt x="2733642" y="2887156"/>
                  </a:lnTo>
                  <a:lnTo>
                    <a:pt x="2729513" y="2872231"/>
                  </a:lnTo>
                  <a:lnTo>
                    <a:pt x="2720621" y="2826815"/>
                  </a:lnTo>
                  <a:lnTo>
                    <a:pt x="2717763" y="2769962"/>
                  </a:lnTo>
                  <a:lnTo>
                    <a:pt x="2718432" y="2770111"/>
                  </a:lnTo>
                  <a:lnTo>
                    <a:pt x="2705803" y="2755583"/>
                  </a:lnTo>
                  <a:lnTo>
                    <a:pt x="2681365" y="2751773"/>
                  </a:lnTo>
                  <a:lnTo>
                    <a:pt x="2680413" y="2744153"/>
                  </a:lnTo>
                  <a:lnTo>
                    <a:pt x="2666449" y="2735898"/>
                  </a:lnTo>
                  <a:lnTo>
                    <a:pt x="2677874" y="2696847"/>
                  </a:lnTo>
                  <a:lnTo>
                    <a:pt x="2668353" y="2675893"/>
                  </a:lnTo>
                  <a:cubicBezTo>
                    <a:pt x="2668565" y="2666050"/>
                    <a:pt x="2668776" y="2656208"/>
                    <a:pt x="2668988" y="2646365"/>
                  </a:cubicBezTo>
                  <a:lnTo>
                    <a:pt x="2675335" y="2662240"/>
                  </a:lnTo>
                  <a:lnTo>
                    <a:pt x="2678509" y="2640968"/>
                  </a:lnTo>
                  <a:lnTo>
                    <a:pt x="2676288" y="2617791"/>
                  </a:lnTo>
                  <a:lnTo>
                    <a:pt x="2655976" y="2621282"/>
                  </a:lnTo>
                  <a:lnTo>
                    <a:pt x="2646771" y="2635889"/>
                  </a:lnTo>
                  <a:lnTo>
                    <a:pt x="2659784" y="2674939"/>
                  </a:lnTo>
                  <a:lnTo>
                    <a:pt x="2657879" y="2686687"/>
                  </a:lnTo>
                  <a:lnTo>
                    <a:pt x="2649310" y="2693036"/>
                  </a:lnTo>
                  <a:lnTo>
                    <a:pt x="2646136" y="2672717"/>
                  </a:lnTo>
                  <a:lnTo>
                    <a:pt x="2642962" y="2665414"/>
                  </a:lnTo>
                  <a:cubicBezTo>
                    <a:pt x="2643174" y="2662662"/>
                    <a:pt x="2643385" y="2659911"/>
                    <a:pt x="2643597" y="2657159"/>
                  </a:cubicBezTo>
                  <a:lnTo>
                    <a:pt x="2631854" y="2658430"/>
                  </a:lnTo>
                  <a:lnTo>
                    <a:pt x="2637567" y="2679067"/>
                  </a:lnTo>
                  <a:lnTo>
                    <a:pt x="2632489" y="2705737"/>
                  </a:lnTo>
                  <a:lnTo>
                    <a:pt x="2650579" y="2720341"/>
                  </a:lnTo>
                  <a:lnTo>
                    <a:pt x="2647722" y="2746693"/>
                  </a:lnTo>
                  <a:lnTo>
                    <a:pt x="2636298" y="2747963"/>
                  </a:lnTo>
                  <a:lnTo>
                    <a:pt x="2633124" y="2773998"/>
                  </a:lnTo>
                  <a:lnTo>
                    <a:pt x="2623920" y="2784475"/>
                  </a:lnTo>
                  <a:lnTo>
                    <a:pt x="2600434" y="2781934"/>
                  </a:lnTo>
                  <a:lnTo>
                    <a:pt x="2586787" y="2789236"/>
                  </a:lnTo>
                  <a:lnTo>
                    <a:pt x="2571870" y="2774633"/>
                  </a:lnTo>
                  <a:lnTo>
                    <a:pt x="2577583" y="2799714"/>
                  </a:lnTo>
                  <a:lnTo>
                    <a:pt x="2549970" y="2818130"/>
                  </a:lnTo>
                  <a:lnTo>
                    <a:pt x="2544893" y="2839084"/>
                  </a:lnTo>
                  <a:lnTo>
                    <a:pt x="2529023" y="2837179"/>
                  </a:lnTo>
                  <a:lnTo>
                    <a:pt x="2524898" y="2843846"/>
                  </a:lnTo>
                  <a:lnTo>
                    <a:pt x="2536322" y="2852736"/>
                  </a:lnTo>
                  <a:lnTo>
                    <a:pt x="2528389" y="2862578"/>
                  </a:lnTo>
                  <a:lnTo>
                    <a:pt x="2517598" y="2864483"/>
                  </a:lnTo>
                  <a:lnTo>
                    <a:pt x="2509981" y="2866389"/>
                  </a:lnTo>
                  <a:lnTo>
                    <a:pt x="2506807" y="2867023"/>
                  </a:lnTo>
                  <a:lnTo>
                    <a:pt x="2504903" y="2867975"/>
                  </a:lnTo>
                  <a:lnTo>
                    <a:pt x="2504268" y="2868928"/>
                  </a:lnTo>
                  <a:lnTo>
                    <a:pt x="2503952" y="2869563"/>
                  </a:lnTo>
                  <a:lnTo>
                    <a:pt x="2502999" y="2872103"/>
                  </a:lnTo>
                  <a:lnTo>
                    <a:pt x="2501730" y="2875277"/>
                  </a:lnTo>
                  <a:lnTo>
                    <a:pt x="2500777" y="2879088"/>
                  </a:lnTo>
                  <a:lnTo>
                    <a:pt x="2499190" y="2885437"/>
                  </a:lnTo>
                  <a:cubicBezTo>
                    <a:pt x="2499084" y="2886390"/>
                    <a:pt x="2498979" y="2887342"/>
                    <a:pt x="2498873" y="2888295"/>
                  </a:cubicBezTo>
                  <a:lnTo>
                    <a:pt x="2479196" y="2919092"/>
                  </a:lnTo>
                  <a:lnTo>
                    <a:pt x="2452536" y="2925442"/>
                  </a:lnTo>
                  <a:lnTo>
                    <a:pt x="2434445" y="2941316"/>
                  </a:lnTo>
                  <a:lnTo>
                    <a:pt x="2412546" y="2943856"/>
                  </a:lnTo>
                  <a:lnTo>
                    <a:pt x="2406199" y="2961954"/>
                  </a:lnTo>
                  <a:lnTo>
                    <a:pt x="2358910" y="2965446"/>
                  </a:lnTo>
                  <a:lnTo>
                    <a:pt x="2325902" y="2956239"/>
                  </a:lnTo>
                  <a:lnTo>
                    <a:pt x="2291942" y="2950206"/>
                  </a:lnTo>
                  <a:lnTo>
                    <a:pt x="2297020" y="2924807"/>
                  </a:lnTo>
                  <a:lnTo>
                    <a:pt x="2267822" y="2929252"/>
                  </a:lnTo>
                  <a:lnTo>
                    <a:pt x="2226879" y="2886389"/>
                  </a:lnTo>
                  <a:lnTo>
                    <a:pt x="2197364" y="2883216"/>
                  </a:lnTo>
                  <a:lnTo>
                    <a:pt x="2191016" y="2862578"/>
                  </a:lnTo>
                  <a:lnTo>
                    <a:pt x="2178955" y="2853371"/>
                  </a:lnTo>
                  <a:lnTo>
                    <a:pt x="2188477" y="2836226"/>
                  </a:lnTo>
                  <a:lnTo>
                    <a:pt x="2197681" y="2806700"/>
                  </a:lnTo>
                  <a:lnTo>
                    <a:pt x="2216723" y="2820034"/>
                  </a:lnTo>
                  <a:lnTo>
                    <a:pt x="2224022" y="2809240"/>
                  </a:lnTo>
                  <a:lnTo>
                    <a:pt x="2253857" y="2822891"/>
                  </a:lnTo>
                  <a:lnTo>
                    <a:pt x="2244334" y="2811462"/>
                  </a:lnTo>
                  <a:lnTo>
                    <a:pt x="2243066" y="2799714"/>
                  </a:lnTo>
                  <a:lnTo>
                    <a:pt x="2283373" y="2782569"/>
                  </a:lnTo>
                  <a:lnTo>
                    <a:pt x="2235450" y="2793365"/>
                  </a:lnTo>
                  <a:lnTo>
                    <a:pt x="2224976" y="2773679"/>
                  </a:lnTo>
                  <a:lnTo>
                    <a:pt x="2235132" y="2752408"/>
                  </a:lnTo>
                  <a:lnTo>
                    <a:pt x="2251001" y="2748280"/>
                  </a:lnTo>
                  <a:lnTo>
                    <a:pt x="2258618" y="2737486"/>
                  </a:lnTo>
                  <a:lnTo>
                    <a:pt x="2242432" y="2730184"/>
                  </a:lnTo>
                  <a:lnTo>
                    <a:pt x="2245287" y="2720658"/>
                  </a:lnTo>
                  <a:lnTo>
                    <a:pt x="2261156" y="2707958"/>
                  </a:lnTo>
                  <a:lnTo>
                    <a:pt x="2261156" y="2703514"/>
                  </a:lnTo>
                  <a:lnTo>
                    <a:pt x="2245287" y="2694307"/>
                  </a:lnTo>
                  <a:lnTo>
                    <a:pt x="2232909" y="2720024"/>
                  </a:lnTo>
                  <a:lnTo>
                    <a:pt x="2214502" y="2707641"/>
                  </a:lnTo>
                  <a:lnTo>
                    <a:pt x="2211646" y="2733675"/>
                  </a:lnTo>
                  <a:lnTo>
                    <a:pt x="2197998" y="2725421"/>
                  </a:lnTo>
                  <a:cubicBezTo>
                    <a:pt x="2197681" y="2720870"/>
                    <a:pt x="2197363" y="2716319"/>
                    <a:pt x="2197046" y="2711768"/>
                  </a:cubicBezTo>
                  <a:lnTo>
                    <a:pt x="2191333" y="2703196"/>
                  </a:lnTo>
                  <a:lnTo>
                    <a:pt x="2204980" y="2676845"/>
                  </a:lnTo>
                  <a:lnTo>
                    <a:pt x="2223072" y="2685099"/>
                  </a:lnTo>
                  <a:lnTo>
                    <a:pt x="2224976" y="2659700"/>
                  </a:lnTo>
                  <a:lnTo>
                    <a:pt x="2227833" y="2657478"/>
                  </a:lnTo>
                  <a:lnTo>
                    <a:pt x="2233862" y="2652715"/>
                  </a:lnTo>
                  <a:lnTo>
                    <a:pt x="2237035" y="2649540"/>
                  </a:lnTo>
                  <a:lnTo>
                    <a:pt x="2239257" y="2646683"/>
                  </a:lnTo>
                  <a:lnTo>
                    <a:pt x="2241161" y="2644460"/>
                  </a:lnTo>
                  <a:lnTo>
                    <a:pt x="2241479" y="2643508"/>
                  </a:lnTo>
                  <a:lnTo>
                    <a:pt x="2241479" y="2642873"/>
                  </a:lnTo>
                  <a:lnTo>
                    <a:pt x="2241479" y="2642555"/>
                  </a:lnTo>
                  <a:lnTo>
                    <a:pt x="2241798" y="2642555"/>
                  </a:lnTo>
                  <a:lnTo>
                    <a:pt x="2243702" y="2642873"/>
                  </a:lnTo>
                  <a:lnTo>
                    <a:pt x="2248461" y="2646048"/>
                  </a:lnTo>
                  <a:lnTo>
                    <a:pt x="2256713" y="2651127"/>
                  </a:lnTo>
                  <a:lnTo>
                    <a:pt x="2264966" y="2632078"/>
                  </a:lnTo>
                  <a:lnTo>
                    <a:pt x="2259571" y="2626999"/>
                  </a:lnTo>
                  <a:lnTo>
                    <a:pt x="2242432" y="2639698"/>
                  </a:lnTo>
                  <a:lnTo>
                    <a:pt x="2232909" y="2632395"/>
                  </a:lnTo>
                  <a:lnTo>
                    <a:pt x="2216406" y="2645095"/>
                  </a:lnTo>
                  <a:lnTo>
                    <a:pt x="2211646" y="2633665"/>
                  </a:lnTo>
                  <a:lnTo>
                    <a:pt x="2225609" y="2614615"/>
                  </a:lnTo>
                  <a:lnTo>
                    <a:pt x="2237035" y="2592073"/>
                  </a:lnTo>
                  <a:lnTo>
                    <a:pt x="2260205" y="2583819"/>
                  </a:lnTo>
                  <a:lnTo>
                    <a:pt x="2263060" y="2568896"/>
                  </a:lnTo>
                  <a:lnTo>
                    <a:pt x="2245287" y="2569214"/>
                  </a:lnTo>
                  <a:lnTo>
                    <a:pt x="2264013" y="2548576"/>
                  </a:lnTo>
                  <a:lnTo>
                    <a:pt x="2274486" y="2524764"/>
                  </a:lnTo>
                  <a:lnTo>
                    <a:pt x="2276390" y="2521589"/>
                  </a:lnTo>
                  <a:lnTo>
                    <a:pt x="2288133" y="2517779"/>
                  </a:lnTo>
                  <a:lnTo>
                    <a:pt x="2285278" y="2560324"/>
                  </a:lnTo>
                  <a:lnTo>
                    <a:pt x="2292893" y="2570485"/>
                  </a:lnTo>
                  <a:lnTo>
                    <a:pt x="2297656" y="2512700"/>
                  </a:lnTo>
                  <a:lnTo>
                    <a:pt x="2328123" y="2498726"/>
                  </a:lnTo>
                  <a:lnTo>
                    <a:pt x="2315429" y="2494594"/>
                  </a:lnTo>
                  <a:lnTo>
                    <a:pt x="2290038" y="2503489"/>
                  </a:lnTo>
                  <a:lnTo>
                    <a:pt x="2293212" y="2487610"/>
                  </a:lnTo>
                  <a:lnTo>
                    <a:pt x="2278612" y="2503489"/>
                  </a:lnTo>
                  <a:lnTo>
                    <a:pt x="2250048" y="2517144"/>
                  </a:lnTo>
                  <a:lnTo>
                    <a:pt x="2241798" y="2546990"/>
                  </a:lnTo>
                  <a:lnTo>
                    <a:pt x="2213550" y="2566039"/>
                  </a:lnTo>
                  <a:lnTo>
                    <a:pt x="2206249" y="2575564"/>
                  </a:lnTo>
                  <a:lnTo>
                    <a:pt x="2183715" y="2563182"/>
                  </a:lnTo>
                  <a:lnTo>
                    <a:pt x="2169117" y="2573658"/>
                  </a:lnTo>
                  <a:lnTo>
                    <a:pt x="2149756" y="2544449"/>
                  </a:lnTo>
                  <a:cubicBezTo>
                    <a:pt x="2149650" y="2541380"/>
                    <a:pt x="2149545" y="2538311"/>
                    <a:pt x="2149439" y="2535242"/>
                  </a:cubicBezTo>
                  <a:lnTo>
                    <a:pt x="2166578" y="2537146"/>
                  </a:lnTo>
                  <a:lnTo>
                    <a:pt x="2168800" y="2516191"/>
                  </a:lnTo>
                  <a:lnTo>
                    <a:pt x="2183399" y="2530480"/>
                  </a:lnTo>
                  <a:lnTo>
                    <a:pt x="2216088" y="2509202"/>
                  </a:lnTo>
                  <a:lnTo>
                    <a:pt x="2187842" y="2511428"/>
                  </a:lnTo>
                  <a:lnTo>
                    <a:pt x="2178955" y="2506347"/>
                  </a:lnTo>
                  <a:lnTo>
                    <a:pt x="2176734" y="2489517"/>
                  </a:lnTo>
                  <a:lnTo>
                    <a:pt x="2203076" y="2475554"/>
                  </a:lnTo>
                  <a:lnTo>
                    <a:pt x="2181178" y="2477773"/>
                  </a:lnTo>
                  <a:cubicBezTo>
                    <a:pt x="2181390" y="2473540"/>
                    <a:pt x="2181601" y="2469306"/>
                    <a:pt x="2181813" y="2465073"/>
                  </a:cubicBezTo>
                  <a:lnTo>
                    <a:pt x="2169117" y="2453962"/>
                  </a:lnTo>
                  <a:lnTo>
                    <a:pt x="2180543" y="2439040"/>
                  </a:lnTo>
                  <a:lnTo>
                    <a:pt x="2172290" y="2438087"/>
                  </a:lnTo>
                  <a:lnTo>
                    <a:pt x="2159594" y="2444438"/>
                  </a:lnTo>
                  <a:lnTo>
                    <a:pt x="2141505" y="2433007"/>
                  </a:lnTo>
                  <a:lnTo>
                    <a:pt x="2149756" y="2422530"/>
                  </a:lnTo>
                  <a:lnTo>
                    <a:pt x="2138331" y="2421258"/>
                  </a:lnTo>
                  <a:lnTo>
                    <a:pt x="2143091" y="2403163"/>
                  </a:lnTo>
                  <a:lnTo>
                    <a:pt x="2158959" y="2402208"/>
                  </a:lnTo>
                  <a:lnTo>
                    <a:pt x="2184669" y="2408243"/>
                  </a:lnTo>
                  <a:lnTo>
                    <a:pt x="2209741" y="2392366"/>
                  </a:lnTo>
                  <a:lnTo>
                    <a:pt x="2253223" y="2401575"/>
                  </a:lnTo>
                  <a:lnTo>
                    <a:pt x="2274486" y="2389510"/>
                  </a:lnTo>
                  <a:lnTo>
                    <a:pt x="2317968" y="2416815"/>
                  </a:lnTo>
                  <a:lnTo>
                    <a:pt x="2312891" y="2438722"/>
                  </a:lnTo>
                  <a:lnTo>
                    <a:pt x="2328441" y="2426022"/>
                  </a:lnTo>
                  <a:lnTo>
                    <a:pt x="2341136" y="2440627"/>
                  </a:lnTo>
                  <a:lnTo>
                    <a:pt x="2347484" y="2426022"/>
                  </a:lnTo>
                  <a:lnTo>
                    <a:pt x="2329710" y="2412053"/>
                  </a:lnTo>
                  <a:lnTo>
                    <a:pt x="2325902" y="2398716"/>
                  </a:lnTo>
                  <a:lnTo>
                    <a:pt x="2386204" y="2376172"/>
                  </a:lnTo>
                  <a:lnTo>
                    <a:pt x="2384935" y="2359030"/>
                  </a:lnTo>
                  <a:lnTo>
                    <a:pt x="2353197" y="2371094"/>
                  </a:lnTo>
                  <a:lnTo>
                    <a:pt x="2361765" y="2356172"/>
                  </a:lnTo>
                  <a:cubicBezTo>
                    <a:pt x="2361659" y="2348023"/>
                    <a:pt x="2361554" y="2339874"/>
                    <a:pt x="2361448" y="2331725"/>
                  </a:cubicBezTo>
                  <a:lnTo>
                    <a:pt x="2383348" y="2299021"/>
                  </a:lnTo>
                  <a:lnTo>
                    <a:pt x="2345898" y="2332040"/>
                  </a:lnTo>
                  <a:lnTo>
                    <a:pt x="2345898" y="2368872"/>
                  </a:lnTo>
                  <a:lnTo>
                    <a:pt x="2330346" y="2378397"/>
                  </a:lnTo>
                  <a:lnTo>
                    <a:pt x="2320824" y="2367285"/>
                  </a:lnTo>
                  <a:lnTo>
                    <a:pt x="2313208" y="2374587"/>
                  </a:lnTo>
                  <a:lnTo>
                    <a:pt x="2271948" y="2374904"/>
                  </a:lnTo>
                  <a:lnTo>
                    <a:pt x="2271948" y="2363157"/>
                  </a:lnTo>
                  <a:lnTo>
                    <a:pt x="2287500" y="2339979"/>
                  </a:lnTo>
                  <a:lnTo>
                    <a:pt x="2263378" y="2359030"/>
                  </a:lnTo>
                  <a:lnTo>
                    <a:pt x="2263378" y="2376172"/>
                  </a:lnTo>
                  <a:lnTo>
                    <a:pt x="2245605" y="2379350"/>
                  </a:lnTo>
                  <a:lnTo>
                    <a:pt x="2210694" y="2377443"/>
                  </a:lnTo>
                  <a:lnTo>
                    <a:pt x="2176100" y="2399987"/>
                  </a:lnTo>
                  <a:lnTo>
                    <a:pt x="2153882" y="2391732"/>
                  </a:lnTo>
                  <a:lnTo>
                    <a:pt x="2145948" y="2379350"/>
                  </a:lnTo>
                  <a:lnTo>
                    <a:pt x="2160864" y="2371729"/>
                  </a:lnTo>
                  <a:lnTo>
                    <a:pt x="2136427" y="2362204"/>
                  </a:lnTo>
                  <a:lnTo>
                    <a:pt x="2178639" y="2342201"/>
                  </a:lnTo>
                  <a:lnTo>
                    <a:pt x="2167847" y="2339979"/>
                  </a:lnTo>
                  <a:lnTo>
                    <a:pt x="2173243" y="2326326"/>
                  </a:lnTo>
                  <a:lnTo>
                    <a:pt x="2188160" y="2322834"/>
                  </a:lnTo>
                  <a:lnTo>
                    <a:pt x="2158008" y="2303150"/>
                  </a:lnTo>
                  <a:lnTo>
                    <a:pt x="2166578" y="2294574"/>
                  </a:lnTo>
                  <a:lnTo>
                    <a:pt x="2133571" y="2274889"/>
                  </a:lnTo>
                  <a:lnTo>
                    <a:pt x="2157057" y="2271715"/>
                  </a:lnTo>
                  <a:lnTo>
                    <a:pt x="2154518" y="2256790"/>
                  </a:lnTo>
                  <a:lnTo>
                    <a:pt x="2160864" y="2256790"/>
                  </a:lnTo>
                  <a:lnTo>
                    <a:pt x="2173560" y="2244090"/>
                  </a:lnTo>
                  <a:lnTo>
                    <a:pt x="2187525" y="2258697"/>
                  </a:lnTo>
                  <a:lnTo>
                    <a:pt x="2200219" y="2265998"/>
                  </a:lnTo>
                  <a:lnTo>
                    <a:pt x="2203395" y="2253298"/>
                  </a:lnTo>
                  <a:lnTo>
                    <a:pt x="2226246" y="2245361"/>
                  </a:lnTo>
                  <a:lnTo>
                    <a:pt x="2252906" y="2258377"/>
                  </a:lnTo>
                  <a:lnTo>
                    <a:pt x="2266552" y="2244090"/>
                  </a:lnTo>
                  <a:lnTo>
                    <a:pt x="2266552" y="2235835"/>
                  </a:lnTo>
                  <a:lnTo>
                    <a:pt x="2213550" y="2243773"/>
                  </a:lnTo>
                  <a:lnTo>
                    <a:pt x="2197681" y="2239644"/>
                  </a:lnTo>
                  <a:lnTo>
                    <a:pt x="2204029" y="2231072"/>
                  </a:lnTo>
                  <a:lnTo>
                    <a:pt x="2233862" y="2227898"/>
                  </a:lnTo>
                  <a:lnTo>
                    <a:pt x="2254492" y="2222181"/>
                  </a:lnTo>
                  <a:lnTo>
                    <a:pt x="2236401" y="2212020"/>
                  </a:lnTo>
                  <a:lnTo>
                    <a:pt x="2249414" y="2203448"/>
                  </a:lnTo>
                  <a:lnTo>
                    <a:pt x="2244970" y="2194876"/>
                  </a:lnTo>
                  <a:lnTo>
                    <a:pt x="2230053" y="2187889"/>
                  </a:lnTo>
                  <a:lnTo>
                    <a:pt x="2238304" y="2165664"/>
                  </a:lnTo>
                  <a:lnTo>
                    <a:pt x="2261791" y="2150423"/>
                  </a:lnTo>
                  <a:lnTo>
                    <a:pt x="2278612" y="2184079"/>
                  </a:lnTo>
                  <a:lnTo>
                    <a:pt x="2285912" y="2178682"/>
                  </a:lnTo>
                  <a:lnTo>
                    <a:pt x="2279565" y="2166298"/>
                  </a:lnTo>
                  <a:lnTo>
                    <a:pt x="2281469" y="2138677"/>
                  </a:lnTo>
                  <a:lnTo>
                    <a:pt x="2300512" y="2135500"/>
                  </a:lnTo>
                  <a:lnTo>
                    <a:pt x="2314476" y="2151058"/>
                  </a:lnTo>
                  <a:lnTo>
                    <a:pt x="2307177" y="2195194"/>
                  </a:lnTo>
                  <a:lnTo>
                    <a:pt x="2318920" y="2195194"/>
                  </a:lnTo>
                  <a:lnTo>
                    <a:pt x="2329076" y="2158361"/>
                  </a:lnTo>
                  <a:lnTo>
                    <a:pt x="2356688" y="2158044"/>
                  </a:lnTo>
                  <a:lnTo>
                    <a:pt x="2361131" y="2146612"/>
                  </a:lnTo>
                  <a:lnTo>
                    <a:pt x="2321776" y="2142486"/>
                  </a:lnTo>
                  <a:lnTo>
                    <a:pt x="2319237" y="2125021"/>
                  </a:lnTo>
                  <a:lnTo>
                    <a:pt x="2297020" y="2113274"/>
                  </a:lnTo>
                  <a:lnTo>
                    <a:pt x="2285594" y="2125021"/>
                  </a:lnTo>
                  <a:lnTo>
                    <a:pt x="2278294" y="2118988"/>
                  </a:lnTo>
                  <a:lnTo>
                    <a:pt x="2283373" y="2109465"/>
                  </a:lnTo>
                  <a:lnTo>
                    <a:pt x="2297973" y="2100891"/>
                  </a:lnTo>
                  <a:lnTo>
                    <a:pt x="2310667" y="2099304"/>
                  </a:lnTo>
                  <a:lnTo>
                    <a:pt x="2326855" y="2092953"/>
                  </a:lnTo>
                  <a:lnTo>
                    <a:pt x="2344627" y="2103432"/>
                  </a:lnTo>
                  <a:lnTo>
                    <a:pt x="2352880" y="2098033"/>
                  </a:lnTo>
                  <a:lnTo>
                    <a:pt x="2373509" y="2117719"/>
                  </a:lnTo>
                  <a:lnTo>
                    <a:pt x="2388426" y="2113591"/>
                  </a:lnTo>
                  <a:lnTo>
                    <a:pt x="2390965" y="2100891"/>
                  </a:lnTo>
                  <a:lnTo>
                    <a:pt x="2364623" y="2097082"/>
                  </a:lnTo>
                  <a:lnTo>
                    <a:pt x="2364623" y="2087237"/>
                  </a:lnTo>
                  <a:lnTo>
                    <a:pt x="2392868" y="2073585"/>
                  </a:lnTo>
                  <a:lnTo>
                    <a:pt x="2361131" y="2063426"/>
                  </a:lnTo>
                  <a:lnTo>
                    <a:pt x="2344309" y="2067553"/>
                  </a:lnTo>
                  <a:lnTo>
                    <a:pt x="2321141" y="2069141"/>
                  </a:lnTo>
                  <a:lnTo>
                    <a:pt x="2338915" y="2050726"/>
                  </a:lnTo>
                  <a:lnTo>
                    <a:pt x="2320824" y="2045646"/>
                  </a:lnTo>
                  <a:lnTo>
                    <a:pt x="2318602" y="2029776"/>
                  </a:lnTo>
                  <a:lnTo>
                    <a:pt x="2346849" y="2010726"/>
                  </a:lnTo>
                  <a:lnTo>
                    <a:pt x="2363987" y="2025013"/>
                  </a:lnTo>
                  <a:lnTo>
                    <a:pt x="2377953" y="2033586"/>
                  </a:lnTo>
                  <a:lnTo>
                    <a:pt x="2390330" y="2019933"/>
                  </a:lnTo>
                  <a:lnTo>
                    <a:pt x="2395725" y="2026918"/>
                  </a:lnTo>
                  <a:lnTo>
                    <a:pt x="2422068" y="2016441"/>
                  </a:lnTo>
                  <a:lnTo>
                    <a:pt x="2401756" y="1998661"/>
                  </a:lnTo>
                  <a:lnTo>
                    <a:pt x="2384935" y="2011360"/>
                  </a:lnTo>
                  <a:lnTo>
                    <a:pt x="2370336" y="2004376"/>
                  </a:lnTo>
                  <a:lnTo>
                    <a:pt x="2373191" y="1984056"/>
                  </a:lnTo>
                  <a:lnTo>
                    <a:pt x="2394138" y="1977706"/>
                  </a:lnTo>
                  <a:lnTo>
                    <a:pt x="2409055" y="1966911"/>
                  </a:lnTo>
                  <a:lnTo>
                    <a:pt x="2423655" y="1967864"/>
                  </a:lnTo>
                  <a:cubicBezTo>
                    <a:pt x="2423973" y="1963631"/>
                    <a:pt x="2424290" y="1959397"/>
                    <a:pt x="2424608" y="1955164"/>
                  </a:cubicBezTo>
                  <a:lnTo>
                    <a:pt x="2438570" y="1958338"/>
                  </a:lnTo>
                  <a:lnTo>
                    <a:pt x="2445870" y="1965324"/>
                  </a:lnTo>
                  <a:lnTo>
                    <a:pt x="2460787" y="1944051"/>
                  </a:lnTo>
                  <a:lnTo>
                    <a:pt x="2480465" y="1914841"/>
                  </a:lnTo>
                  <a:lnTo>
                    <a:pt x="2502364" y="1913254"/>
                  </a:lnTo>
                  <a:lnTo>
                    <a:pt x="2520455" y="1906904"/>
                  </a:lnTo>
                  <a:lnTo>
                    <a:pt x="2529341" y="1928811"/>
                  </a:lnTo>
                  <a:lnTo>
                    <a:pt x="2553461" y="1919286"/>
                  </a:lnTo>
                  <a:lnTo>
                    <a:pt x="2543941" y="1902459"/>
                  </a:lnTo>
                  <a:lnTo>
                    <a:pt x="2538228" y="1886901"/>
                  </a:lnTo>
                  <a:lnTo>
                    <a:pt x="2585518" y="1865312"/>
                  </a:lnTo>
                  <a:lnTo>
                    <a:pt x="2609319" y="1891347"/>
                  </a:lnTo>
                  <a:lnTo>
                    <a:pt x="2603925" y="1913254"/>
                  </a:lnTo>
                  <a:lnTo>
                    <a:pt x="2607415" y="1925954"/>
                  </a:lnTo>
                  <a:lnTo>
                    <a:pt x="2630902" y="1923731"/>
                  </a:lnTo>
                  <a:lnTo>
                    <a:pt x="2619793" y="1910079"/>
                  </a:lnTo>
                  <a:lnTo>
                    <a:pt x="2626141" y="1900554"/>
                  </a:lnTo>
                  <a:lnTo>
                    <a:pt x="2665497" y="1901189"/>
                  </a:lnTo>
                  <a:lnTo>
                    <a:pt x="2678826" y="1889759"/>
                  </a:lnTo>
                  <a:lnTo>
                    <a:pt x="2665179" y="1871979"/>
                  </a:lnTo>
                  <a:lnTo>
                    <a:pt x="2684856" y="1851658"/>
                  </a:lnTo>
                  <a:lnTo>
                    <a:pt x="2739762" y="1824989"/>
                  </a:lnTo>
                  <a:lnTo>
                    <a:pt x="2727702" y="1843086"/>
                  </a:lnTo>
                  <a:lnTo>
                    <a:pt x="2755314" y="1832928"/>
                  </a:lnTo>
                  <a:lnTo>
                    <a:pt x="2757853" y="1817369"/>
                  </a:lnTo>
                  <a:lnTo>
                    <a:pt x="2733732" y="1816734"/>
                  </a:lnTo>
                  <a:lnTo>
                    <a:pt x="2743254" y="1805304"/>
                  </a:lnTo>
                  <a:cubicBezTo>
                    <a:pt x="2743360" y="1802129"/>
                    <a:pt x="2743465" y="1798954"/>
                    <a:pt x="2743571" y="1795779"/>
                  </a:cubicBezTo>
                  <a:lnTo>
                    <a:pt x="2735636" y="1791334"/>
                  </a:lnTo>
                  <a:lnTo>
                    <a:pt x="2750553" y="1786571"/>
                  </a:lnTo>
                  <a:lnTo>
                    <a:pt x="2749283" y="1782443"/>
                  </a:lnTo>
                  <a:lnTo>
                    <a:pt x="2732463" y="1785936"/>
                  </a:lnTo>
                  <a:lnTo>
                    <a:pt x="2723576" y="1801494"/>
                  </a:lnTo>
                  <a:lnTo>
                    <a:pt x="2655341" y="1817686"/>
                  </a:lnTo>
                  <a:lnTo>
                    <a:pt x="2652167" y="1822131"/>
                  </a:lnTo>
                  <a:lnTo>
                    <a:pt x="2724211" y="1806891"/>
                  </a:lnTo>
                  <a:lnTo>
                    <a:pt x="2726114" y="1817369"/>
                  </a:lnTo>
                  <a:lnTo>
                    <a:pt x="2673431" y="1835784"/>
                  </a:lnTo>
                  <a:lnTo>
                    <a:pt x="2648041" y="1871979"/>
                  </a:lnTo>
                  <a:lnTo>
                    <a:pt x="2615668" y="1886267"/>
                  </a:lnTo>
                  <a:lnTo>
                    <a:pt x="2597261" y="1856739"/>
                  </a:lnTo>
                  <a:lnTo>
                    <a:pt x="2607415" y="1833245"/>
                  </a:lnTo>
                  <a:lnTo>
                    <a:pt x="2587739" y="1846261"/>
                  </a:lnTo>
                  <a:lnTo>
                    <a:pt x="2578217" y="1843086"/>
                  </a:lnTo>
                  <a:cubicBezTo>
                    <a:pt x="2578111" y="1832503"/>
                    <a:pt x="2578006" y="1821919"/>
                    <a:pt x="2577900" y="1811336"/>
                  </a:cubicBezTo>
                  <a:lnTo>
                    <a:pt x="2599165" y="1807209"/>
                  </a:lnTo>
                  <a:lnTo>
                    <a:pt x="2622967" y="1785619"/>
                  </a:lnTo>
                  <a:lnTo>
                    <a:pt x="2598530" y="1780538"/>
                  </a:lnTo>
                  <a:lnTo>
                    <a:pt x="2596625" y="1767839"/>
                  </a:lnTo>
                  <a:lnTo>
                    <a:pt x="2627094" y="1760536"/>
                  </a:lnTo>
                  <a:lnTo>
                    <a:pt x="2619476" y="1751963"/>
                  </a:lnTo>
                  <a:lnTo>
                    <a:pt x="2625823" y="1733866"/>
                  </a:lnTo>
                  <a:lnTo>
                    <a:pt x="2644550" y="1726564"/>
                  </a:lnTo>
                  <a:lnTo>
                    <a:pt x="2656927" y="1685606"/>
                  </a:lnTo>
                  <a:lnTo>
                    <a:pt x="2672796" y="1686241"/>
                  </a:lnTo>
                  <a:lnTo>
                    <a:pt x="2677239" y="1672588"/>
                  </a:lnTo>
                  <a:lnTo>
                    <a:pt x="2695013" y="1652269"/>
                  </a:lnTo>
                  <a:lnTo>
                    <a:pt x="2703264" y="1658619"/>
                  </a:lnTo>
                  <a:lnTo>
                    <a:pt x="2721355" y="1676398"/>
                  </a:lnTo>
                  <a:lnTo>
                    <a:pt x="2735320" y="1675128"/>
                  </a:lnTo>
                  <a:lnTo>
                    <a:pt x="2719133" y="1659253"/>
                  </a:lnTo>
                  <a:lnTo>
                    <a:pt x="2721355" y="1651316"/>
                  </a:lnTo>
                  <a:lnTo>
                    <a:pt x="2745793" y="1659253"/>
                  </a:lnTo>
                  <a:lnTo>
                    <a:pt x="2749918" y="1656079"/>
                  </a:lnTo>
                  <a:lnTo>
                    <a:pt x="2743254" y="1642426"/>
                  </a:lnTo>
                  <a:lnTo>
                    <a:pt x="2741349" y="1624646"/>
                  </a:lnTo>
                  <a:lnTo>
                    <a:pt x="2750870" y="1620201"/>
                  </a:lnTo>
                  <a:lnTo>
                    <a:pt x="2771499" y="1600833"/>
                  </a:lnTo>
                  <a:lnTo>
                    <a:pt x="2763248" y="1591944"/>
                  </a:lnTo>
                  <a:lnTo>
                    <a:pt x="2742936" y="1608771"/>
                  </a:lnTo>
                  <a:lnTo>
                    <a:pt x="2733732" y="1609723"/>
                  </a:lnTo>
                  <a:lnTo>
                    <a:pt x="2730241" y="1603374"/>
                  </a:lnTo>
                  <a:lnTo>
                    <a:pt x="2741983" y="1579561"/>
                  </a:lnTo>
                  <a:lnTo>
                    <a:pt x="2752459" y="1580196"/>
                  </a:lnTo>
                  <a:lnTo>
                    <a:pt x="2769278" y="1572576"/>
                  </a:lnTo>
                  <a:lnTo>
                    <a:pt x="2766105" y="1549399"/>
                  </a:lnTo>
                  <a:lnTo>
                    <a:pt x="2779435" y="1533524"/>
                  </a:lnTo>
                  <a:lnTo>
                    <a:pt x="2799430" y="1528127"/>
                  </a:lnTo>
                  <a:lnTo>
                    <a:pt x="2804825" y="1517649"/>
                  </a:lnTo>
                  <a:lnTo>
                    <a:pt x="2813077" y="1509077"/>
                  </a:lnTo>
                  <a:lnTo>
                    <a:pt x="2818790" y="1531937"/>
                  </a:lnTo>
                  <a:lnTo>
                    <a:pt x="2830215" y="1541461"/>
                  </a:lnTo>
                  <a:lnTo>
                    <a:pt x="2842592" y="1520189"/>
                  </a:lnTo>
                  <a:lnTo>
                    <a:pt x="2837515" y="1515109"/>
                  </a:lnTo>
                  <a:lnTo>
                    <a:pt x="2855288" y="1505584"/>
                  </a:lnTo>
                  <a:lnTo>
                    <a:pt x="2863540" y="1493836"/>
                  </a:lnTo>
                  <a:lnTo>
                    <a:pt x="2859414" y="1486534"/>
                  </a:lnTo>
                  <a:lnTo>
                    <a:pt x="2845767" y="1504314"/>
                  </a:lnTo>
                  <a:lnTo>
                    <a:pt x="2832120" y="1513204"/>
                  </a:lnTo>
                  <a:lnTo>
                    <a:pt x="2828945" y="1481137"/>
                  </a:lnTo>
                  <a:cubicBezTo>
                    <a:pt x="2828839" y="1480502"/>
                    <a:pt x="2828734" y="1479867"/>
                    <a:pt x="2828628" y="1479232"/>
                  </a:cubicBezTo>
                  <a:lnTo>
                    <a:pt x="2825772" y="1481137"/>
                  </a:lnTo>
                  <a:lnTo>
                    <a:pt x="2819425" y="1484629"/>
                  </a:lnTo>
                  <a:lnTo>
                    <a:pt x="2806729" y="1509077"/>
                  </a:lnTo>
                  <a:lnTo>
                    <a:pt x="2794987" y="1503996"/>
                  </a:lnTo>
                  <a:lnTo>
                    <a:pt x="2801335" y="1488122"/>
                  </a:lnTo>
                  <a:lnTo>
                    <a:pt x="2807047" y="1481137"/>
                  </a:lnTo>
                  <a:lnTo>
                    <a:pt x="2815933" y="1470024"/>
                  </a:lnTo>
                  <a:lnTo>
                    <a:pt x="2827359" y="1465897"/>
                  </a:lnTo>
                  <a:lnTo>
                    <a:pt x="2821012" y="1454149"/>
                  </a:lnTo>
                  <a:lnTo>
                    <a:pt x="2825137" y="1438274"/>
                  </a:lnTo>
                  <a:lnTo>
                    <a:pt x="2832436" y="1441449"/>
                  </a:lnTo>
                  <a:cubicBezTo>
                    <a:pt x="2832859" y="1448011"/>
                    <a:pt x="2833283" y="1454572"/>
                    <a:pt x="2833706" y="1461134"/>
                  </a:cubicBezTo>
                  <a:lnTo>
                    <a:pt x="2840371" y="1467484"/>
                  </a:lnTo>
                  <a:lnTo>
                    <a:pt x="2859414" y="1481137"/>
                  </a:lnTo>
                  <a:lnTo>
                    <a:pt x="2862588" y="1483042"/>
                  </a:lnTo>
                  <a:cubicBezTo>
                    <a:pt x="2862482" y="1482407"/>
                    <a:pt x="2862377" y="1481772"/>
                    <a:pt x="2862271" y="1481137"/>
                  </a:cubicBezTo>
                  <a:lnTo>
                    <a:pt x="2860366" y="1474152"/>
                  </a:lnTo>
                  <a:lnTo>
                    <a:pt x="2854653" y="1441132"/>
                  </a:lnTo>
                  <a:lnTo>
                    <a:pt x="2836563" y="1430972"/>
                  </a:lnTo>
                  <a:lnTo>
                    <a:pt x="2833072" y="1410017"/>
                  </a:lnTo>
                  <a:lnTo>
                    <a:pt x="2847036" y="1405255"/>
                  </a:lnTo>
                  <a:lnTo>
                    <a:pt x="2852749" y="1426527"/>
                  </a:lnTo>
                  <a:lnTo>
                    <a:pt x="2864174" y="1423987"/>
                  </a:lnTo>
                  <a:lnTo>
                    <a:pt x="2868300" y="1403350"/>
                  </a:lnTo>
                  <a:lnTo>
                    <a:pt x="2848941" y="1392554"/>
                  </a:lnTo>
                  <a:lnTo>
                    <a:pt x="2854970" y="1378267"/>
                  </a:lnTo>
                  <a:lnTo>
                    <a:pt x="2874013" y="1375727"/>
                  </a:lnTo>
                  <a:lnTo>
                    <a:pt x="2865761" y="1360170"/>
                  </a:lnTo>
                  <a:lnTo>
                    <a:pt x="2872744" y="1346200"/>
                  </a:lnTo>
                  <a:lnTo>
                    <a:pt x="2899721" y="1361757"/>
                  </a:lnTo>
                  <a:lnTo>
                    <a:pt x="2904482" y="1355407"/>
                  </a:lnTo>
                  <a:lnTo>
                    <a:pt x="2886390" y="1337945"/>
                  </a:lnTo>
                  <a:cubicBezTo>
                    <a:pt x="2886813" y="1332547"/>
                    <a:pt x="2887237" y="1327150"/>
                    <a:pt x="2887660" y="1321752"/>
                  </a:cubicBezTo>
                  <a:lnTo>
                    <a:pt x="2864174" y="1337945"/>
                  </a:lnTo>
                  <a:lnTo>
                    <a:pt x="2844496" y="1366519"/>
                  </a:lnTo>
                  <a:lnTo>
                    <a:pt x="2834976" y="1356360"/>
                  </a:lnTo>
                  <a:lnTo>
                    <a:pt x="2854970" y="1345247"/>
                  </a:lnTo>
                  <a:lnTo>
                    <a:pt x="2850527" y="1331912"/>
                  </a:lnTo>
                  <a:lnTo>
                    <a:pt x="2827041" y="1327467"/>
                  </a:lnTo>
                  <a:lnTo>
                    <a:pt x="2834659" y="1308735"/>
                  </a:lnTo>
                  <a:lnTo>
                    <a:pt x="2850527" y="1323340"/>
                  </a:lnTo>
                  <a:lnTo>
                    <a:pt x="2888296" y="1308100"/>
                  </a:lnTo>
                  <a:lnTo>
                    <a:pt x="2890518" y="1278890"/>
                  </a:lnTo>
                  <a:lnTo>
                    <a:pt x="2898768" y="1278255"/>
                  </a:lnTo>
                  <a:lnTo>
                    <a:pt x="2925112" y="1271905"/>
                  </a:lnTo>
                  <a:lnTo>
                    <a:pt x="2936854" y="1286510"/>
                  </a:lnTo>
                  <a:lnTo>
                    <a:pt x="2945741" y="1306830"/>
                  </a:lnTo>
                  <a:lnTo>
                    <a:pt x="2953675" y="1290637"/>
                  </a:lnTo>
                  <a:lnTo>
                    <a:pt x="2975891" y="1279843"/>
                  </a:lnTo>
                  <a:lnTo>
                    <a:pt x="2984143" y="1264285"/>
                  </a:lnTo>
                  <a:lnTo>
                    <a:pt x="2954945" y="1267460"/>
                  </a:lnTo>
                  <a:lnTo>
                    <a:pt x="2946376" y="1276033"/>
                  </a:lnTo>
                  <a:lnTo>
                    <a:pt x="2925746" y="1242377"/>
                  </a:lnTo>
                  <a:lnTo>
                    <a:pt x="2918447" y="1238250"/>
                  </a:lnTo>
                  <a:lnTo>
                    <a:pt x="2920351" y="1219200"/>
                  </a:lnTo>
                  <a:lnTo>
                    <a:pt x="2935267" y="1221423"/>
                  </a:lnTo>
                  <a:lnTo>
                    <a:pt x="2941297" y="1202373"/>
                  </a:lnTo>
                  <a:lnTo>
                    <a:pt x="2907338" y="1198563"/>
                  </a:lnTo>
                  <a:lnTo>
                    <a:pt x="2908607" y="1184593"/>
                  </a:lnTo>
                  <a:lnTo>
                    <a:pt x="2939394" y="1183323"/>
                  </a:lnTo>
                  <a:lnTo>
                    <a:pt x="2919081" y="1175068"/>
                  </a:lnTo>
                  <a:lnTo>
                    <a:pt x="2926063" y="1166495"/>
                  </a:lnTo>
                  <a:lnTo>
                    <a:pt x="2943202" y="1173798"/>
                  </a:lnTo>
                  <a:lnTo>
                    <a:pt x="2948280" y="1164273"/>
                  </a:lnTo>
                  <a:lnTo>
                    <a:pt x="2940980" y="1155065"/>
                  </a:lnTo>
                  <a:lnTo>
                    <a:pt x="2943202" y="1143318"/>
                  </a:lnTo>
                  <a:lnTo>
                    <a:pt x="2968273" y="1139825"/>
                  </a:lnTo>
                  <a:lnTo>
                    <a:pt x="2953358" y="1131570"/>
                  </a:lnTo>
                  <a:lnTo>
                    <a:pt x="2942884" y="1119187"/>
                  </a:lnTo>
                  <a:lnTo>
                    <a:pt x="2946058" y="1109662"/>
                  </a:lnTo>
                  <a:lnTo>
                    <a:pt x="2965102" y="1113473"/>
                  </a:lnTo>
                  <a:lnTo>
                    <a:pt x="2969862" y="1100772"/>
                  </a:lnTo>
                  <a:lnTo>
                    <a:pt x="2984778" y="1106170"/>
                  </a:lnTo>
                  <a:lnTo>
                    <a:pt x="2996522" y="1093470"/>
                  </a:lnTo>
                  <a:lnTo>
                    <a:pt x="3010169" y="1094105"/>
                  </a:lnTo>
                  <a:lnTo>
                    <a:pt x="3014294" y="1066800"/>
                  </a:lnTo>
                  <a:lnTo>
                    <a:pt x="3027942" y="1062355"/>
                  </a:lnTo>
                  <a:lnTo>
                    <a:pt x="3034289" y="1054735"/>
                  </a:lnTo>
                  <a:lnTo>
                    <a:pt x="3062536" y="1052830"/>
                  </a:lnTo>
                  <a:lnTo>
                    <a:pt x="3082848" y="1044892"/>
                  </a:lnTo>
                  <a:lnTo>
                    <a:pt x="3104107" y="1064577"/>
                  </a:lnTo>
                  <a:lnTo>
                    <a:pt x="3119976" y="1045527"/>
                  </a:lnTo>
                  <a:lnTo>
                    <a:pt x="3102520" y="1029017"/>
                  </a:lnTo>
                  <a:lnTo>
                    <a:pt x="3083799" y="1030287"/>
                  </a:lnTo>
                  <a:lnTo>
                    <a:pt x="3074913" y="1017587"/>
                  </a:lnTo>
                  <a:lnTo>
                    <a:pt x="3058410" y="1028382"/>
                  </a:lnTo>
                  <a:lnTo>
                    <a:pt x="3052697" y="1010602"/>
                  </a:lnTo>
                  <a:lnTo>
                    <a:pt x="3043175" y="1005204"/>
                  </a:lnTo>
                  <a:lnTo>
                    <a:pt x="3049206" y="973770"/>
                  </a:lnTo>
                  <a:lnTo>
                    <a:pt x="3072057" y="948370"/>
                  </a:lnTo>
                  <a:lnTo>
                    <a:pt x="3079991" y="969325"/>
                  </a:lnTo>
                  <a:lnTo>
                    <a:pt x="3093634" y="972500"/>
                  </a:lnTo>
                  <a:lnTo>
                    <a:pt x="3099029" y="980437"/>
                  </a:lnTo>
                  <a:lnTo>
                    <a:pt x="3110772" y="974087"/>
                  </a:lnTo>
                  <a:lnTo>
                    <a:pt x="3125689" y="985517"/>
                  </a:lnTo>
                  <a:lnTo>
                    <a:pt x="3140605" y="979167"/>
                  </a:lnTo>
                  <a:lnTo>
                    <a:pt x="3133623" y="967737"/>
                  </a:lnTo>
                  <a:lnTo>
                    <a:pt x="3150762" y="948687"/>
                  </a:lnTo>
                  <a:lnTo>
                    <a:pt x="3128545" y="959165"/>
                  </a:lnTo>
                  <a:lnTo>
                    <a:pt x="3107598" y="961387"/>
                  </a:lnTo>
                  <a:lnTo>
                    <a:pt x="3100933" y="952180"/>
                  </a:lnTo>
                  <a:lnTo>
                    <a:pt x="3120928" y="940432"/>
                  </a:lnTo>
                  <a:lnTo>
                    <a:pt x="3136480" y="921065"/>
                  </a:lnTo>
                  <a:lnTo>
                    <a:pt x="3125054" y="914080"/>
                  </a:lnTo>
                  <a:lnTo>
                    <a:pt x="3137749" y="903285"/>
                  </a:lnTo>
                  <a:lnTo>
                    <a:pt x="3126006" y="895982"/>
                  </a:lnTo>
                  <a:lnTo>
                    <a:pt x="3117437" y="886775"/>
                  </a:lnTo>
                  <a:lnTo>
                    <a:pt x="3130767" y="865502"/>
                  </a:lnTo>
                  <a:lnTo>
                    <a:pt x="3139971" y="846453"/>
                  </a:lnTo>
                  <a:lnTo>
                    <a:pt x="3158061" y="839150"/>
                  </a:lnTo>
                  <a:lnTo>
                    <a:pt x="3169487" y="806130"/>
                  </a:lnTo>
                  <a:lnTo>
                    <a:pt x="3179008" y="806130"/>
                  </a:lnTo>
                  <a:lnTo>
                    <a:pt x="3174882" y="816607"/>
                  </a:lnTo>
                  <a:lnTo>
                    <a:pt x="3180278" y="839785"/>
                  </a:lnTo>
                  <a:lnTo>
                    <a:pt x="3190116" y="854390"/>
                  </a:lnTo>
                  <a:lnTo>
                    <a:pt x="3192021" y="868995"/>
                  </a:lnTo>
                  <a:lnTo>
                    <a:pt x="3200590" y="852167"/>
                  </a:lnTo>
                  <a:lnTo>
                    <a:pt x="3218680" y="858518"/>
                  </a:lnTo>
                  <a:lnTo>
                    <a:pt x="3225028" y="849945"/>
                  </a:lnTo>
                  <a:lnTo>
                    <a:pt x="3219315" y="840420"/>
                  </a:lnTo>
                  <a:lnTo>
                    <a:pt x="3191069" y="848357"/>
                  </a:lnTo>
                  <a:lnTo>
                    <a:pt x="3195194" y="835340"/>
                  </a:lnTo>
                  <a:lnTo>
                    <a:pt x="3209794" y="835023"/>
                  </a:lnTo>
                  <a:lnTo>
                    <a:pt x="3217094" y="827720"/>
                  </a:lnTo>
                  <a:lnTo>
                    <a:pt x="3204398" y="809940"/>
                  </a:lnTo>
                  <a:lnTo>
                    <a:pt x="3218046" y="803590"/>
                  </a:lnTo>
                  <a:lnTo>
                    <a:pt x="3208207" y="786762"/>
                  </a:lnTo>
                  <a:lnTo>
                    <a:pt x="3190434" y="777555"/>
                  </a:lnTo>
                  <a:lnTo>
                    <a:pt x="3204716" y="760410"/>
                  </a:lnTo>
                  <a:lnTo>
                    <a:pt x="3237723" y="746440"/>
                  </a:lnTo>
                  <a:lnTo>
                    <a:pt x="3256766" y="757870"/>
                  </a:lnTo>
                  <a:lnTo>
                    <a:pt x="3273904" y="744853"/>
                  </a:lnTo>
                  <a:lnTo>
                    <a:pt x="3287551" y="776285"/>
                  </a:lnTo>
                  <a:lnTo>
                    <a:pt x="3305642" y="776285"/>
                  </a:lnTo>
                  <a:lnTo>
                    <a:pt x="3294851" y="757553"/>
                  </a:lnTo>
                  <a:lnTo>
                    <a:pt x="3315798" y="744535"/>
                  </a:lnTo>
                  <a:lnTo>
                    <a:pt x="3326589" y="729613"/>
                  </a:lnTo>
                  <a:lnTo>
                    <a:pt x="3312624" y="723580"/>
                  </a:lnTo>
                  <a:lnTo>
                    <a:pt x="3320876" y="705800"/>
                  </a:lnTo>
                  <a:lnTo>
                    <a:pt x="3310085" y="703578"/>
                  </a:lnTo>
                  <a:lnTo>
                    <a:pt x="3281839" y="732470"/>
                  </a:lnTo>
                  <a:lnTo>
                    <a:pt x="3269143" y="728343"/>
                  </a:lnTo>
                  <a:lnTo>
                    <a:pt x="3263748" y="710245"/>
                  </a:lnTo>
                  <a:lnTo>
                    <a:pt x="3249149" y="709610"/>
                  </a:lnTo>
                  <a:lnTo>
                    <a:pt x="3244705" y="728660"/>
                  </a:lnTo>
                  <a:lnTo>
                    <a:pt x="3220267" y="720088"/>
                  </a:lnTo>
                  <a:cubicBezTo>
                    <a:pt x="3219950" y="715643"/>
                    <a:pt x="3219632" y="711198"/>
                    <a:pt x="3219315" y="706753"/>
                  </a:cubicBezTo>
                  <a:lnTo>
                    <a:pt x="3252005" y="666430"/>
                  </a:lnTo>
                  <a:lnTo>
                    <a:pt x="3262161" y="634680"/>
                  </a:lnTo>
                  <a:lnTo>
                    <a:pt x="3284060" y="628330"/>
                  </a:lnTo>
                  <a:lnTo>
                    <a:pt x="3281839" y="615313"/>
                  </a:lnTo>
                  <a:lnTo>
                    <a:pt x="3314529" y="598168"/>
                  </a:lnTo>
                  <a:lnTo>
                    <a:pt x="3322780" y="579435"/>
                  </a:lnTo>
                  <a:lnTo>
                    <a:pt x="3375782" y="550225"/>
                  </a:lnTo>
                  <a:lnTo>
                    <a:pt x="3368800" y="538795"/>
                  </a:lnTo>
                  <a:lnTo>
                    <a:pt x="3365626" y="509268"/>
                  </a:lnTo>
                  <a:lnTo>
                    <a:pt x="3383082" y="459420"/>
                  </a:lnTo>
                  <a:lnTo>
                    <a:pt x="3397999" y="475295"/>
                  </a:lnTo>
                  <a:lnTo>
                    <a:pt x="3382447" y="500695"/>
                  </a:lnTo>
                  <a:lnTo>
                    <a:pt x="3392921" y="506728"/>
                  </a:lnTo>
                  <a:lnTo>
                    <a:pt x="3396095" y="496250"/>
                  </a:lnTo>
                  <a:lnTo>
                    <a:pt x="3407838" y="499425"/>
                  </a:lnTo>
                  <a:lnTo>
                    <a:pt x="3415137" y="518158"/>
                  </a:lnTo>
                  <a:lnTo>
                    <a:pt x="3420533" y="500378"/>
                  </a:lnTo>
                  <a:lnTo>
                    <a:pt x="3437671" y="512760"/>
                  </a:lnTo>
                  <a:lnTo>
                    <a:pt x="3449097" y="499108"/>
                  </a:lnTo>
                  <a:lnTo>
                    <a:pt x="3423389" y="483550"/>
                  </a:lnTo>
                  <a:cubicBezTo>
                    <a:pt x="3423072" y="477518"/>
                    <a:pt x="3422754" y="471485"/>
                    <a:pt x="3422437" y="465453"/>
                  </a:cubicBezTo>
                  <a:lnTo>
                    <a:pt x="3417042" y="452118"/>
                  </a:lnTo>
                  <a:lnTo>
                    <a:pt x="3442114" y="451800"/>
                  </a:lnTo>
                  <a:lnTo>
                    <a:pt x="3461792" y="498155"/>
                  </a:lnTo>
                  <a:lnTo>
                    <a:pt x="3488452" y="508315"/>
                  </a:lnTo>
                  <a:lnTo>
                    <a:pt x="3491625" y="528000"/>
                  </a:lnTo>
                  <a:lnTo>
                    <a:pt x="3516063" y="538478"/>
                  </a:lnTo>
                  <a:lnTo>
                    <a:pt x="3518285" y="524825"/>
                  </a:lnTo>
                  <a:lnTo>
                    <a:pt x="3488134" y="483868"/>
                  </a:lnTo>
                  <a:lnTo>
                    <a:pt x="3477343" y="482915"/>
                  </a:lnTo>
                  <a:lnTo>
                    <a:pt x="3464648" y="467358"/>
                  </a:lnTo>
                  <a:lnTo>
                    <a:pt x="3469726" y="443863"/>
                  </a:lnTo>
                  <a:lnTo>
                    <a:pt x="3455762" y="430528"/>
                  </a:lnTo>
                  <a:lnTo>
                    <a:pt x="3478930" y="391158"/>
                  </a:lnTo>
                  <a:lnTo>
                    <a:pt x="3499877" y="392110"/>
                  </a:lnTo>
                  <a:lnTo>
                    <a:pt x="3504955" y="382586"/>
                  </a:lnTo>
                  <a:lnTo>
                    <a:pt x="3519872" y="382268"/>
                  </a:lnTo>
                  <a:lnTo>
                    <a:pt x="3513842" y="401318"/>
                  </a:lnTo>
                  <a:lnTo>
                    <a:pt x="3521459" y="416240"/>
                  </a:lnTo>
                  <a:cubicBezTo>
                    <a:pt x="3521565" y="435819"/>
                    <a:pt x="3521670" y="455399"/>
                    <a:pt x="3521776" y="474978"/>
                  </a:cubicBezTo>
                  <a:lnTo>
                    <a:pt x="3539232" y="441323"/>
                  </a:lnTo>
                  <a:lnTo>
                    <a:pt x="3545262" y="385443"/>
                  </a:lnTo>
                  <a:lnTo>
                    <a:pt x="3559862" y="374013"/>
                  </a:lnTo>
                  <a:cubicBezTo>
                    <a:pt x="3560179" y="367980"/>
                    <a:pt x="3560497" y="361948"/>
                    <a:pt x="3560814" y="355915"/>
                  </a:cubicBezTo>
                  <a:lnTo>
                    <a:pt x="3577000" y="346390"/>
                  </a:lnTo>
                  <a:lnTo>
                    <a:pt x="3584934" y="337818"/>
                  </a:lnTo>
                  <a:lnTo>
                    <a:pt x="3583347" y="378775"/>
                  </a:lnTo>
                  <a:lnTo>
                    <a:pt x="3572874" y="405445"/>
                  </a:lnTo>
                  <a:lnTo>
                    <a:pt x="3584934" y="431480"/>
                  </a:lnTo>
                  <a:lnTo>
                    <a:pt x="3584934" y="456563"/>
                  </a:lnTo>
                  <a:lnTo>
                    <a:pt x="3565574" y="494980"/>
                  </a:lnTo>
                  <a:lnTo>
                    <a:pt x="3565574" y="505458"/>
                  </a:lnTo>
                  <a:lnTo>
                    <a:pt x="3590647" y="478788"/>
                  </a:lnTo>
                  <a:lnTo>
                    <a:pt x="3597629" y="443863"/>
                  </a:lnTo>
                  <a:lnTo>
                    <a:pt x="3607151" y="440688"/>
                  </a:lnTo>
                  <a:lnTo>
                    <a:pt x="3619846" y="457198"/>
                  </a:lnTo>
                  <a:lnTo>
                    <a:pt x="3627463" y="443545"/>
                  </a:lnTo>
                  <a:lnTo>
                    <a:pt x="3610007" y="428940"/>
                  </a:lnTo>
                  <a:lnTo>
                    <a:pt x="3605881" y="393380"/>
                  </a:lnTo>
                  <a:lnTo>
                    <a:pt x="3626828" y="379410"/>
                  </a:lnTo>
                  <a:lnTo>
                    <a:pt x="3629685" y="350835"/>
                  </a:lnTo>
                  <a:lnTo>
                    <a:pt x="3642380" y="337183"/>
                  </a:lnTo>
                  <a:lnTo>
                    <a:pt x="3652853" y="342263"/>
                  </a:lnTo>
                  <a:lnTo>
                    <a:pt x="3641428" y="366710"/>
                  </a:lnTo>
                  <a:lnTo>
                    <a:pt x="3662692" y="378140"/>
                  </a:lnTo>
                  <a:lnTo>
                    <a:pt x="3668722" y="349565"/>
                  </a:lnTo>
                  <a:lnTo>
                    <a:pt x="3689986" y="351471"/>
                  </a:lnTo>
                  <a:lnTo>
                    <a:pt x="3669357" y="331785"/>
                  </a:lnTo>
                  <a:lnTo>
                    <a:pt x="3676974" y="316863"/>
                  </a:lnTo>
                  <a:lnTo>
                    <a:pt x="3692843" y="327023"/>
                  </a:lnTo>
                  <a:lnTo>
                    <a:pt x="3703951" y="353375"/>
                  </a:lnTo>
                  <a:lnTo>
                    <a:pt x="3718550" y="355598"/>
                  </a:lnTo>
                  <a:lnTo>
                    <a:pt x="3728072" y="377505"/>
                  </a:lnTo>
                  <a:lnTo>
                    <a:pt x="3747432" y="396238"/>
                  </a:lnTo>
                  <a:lnTo>
                    <a:pt x="3742671" y="347660"/>
                  </a:lnTo>
                  <a:lnTo>
                    <a:pt x="3755366" y="329563"/>
                  </a:lnTo>
                  <a:lnTo>
                    <a:pt x="3741402" y="310831"/>
                  </a:lnTo>
                  <a:lnTo>
                    <a:pt x="3754097" y="299083"/>
                  </a:lnTo>
                  <a:lnTo>
                    <a:pt x="3732832" y="284796"/>
                  </a:lnTo>
                  <a:lnTo>
                    <a:pt x="3722042" y="307020"/>
                  </a:lnTo>
                  <a:lnTo>
                    <a:pt x="3702047" y="286066"/>
                  </a:lnTo>
                  <a:cubicBezTo>
                    <a:pt x="3702259" y="278340"/>
                    <a:pt x="3702470" y="270614"/>
                    <a:pt x="3702682" y="262888"/>
                  </a:cubicBezTo>
                  <a:lnTo>
                    <a:pt x="3679830" y="270191"/>
                  </a:lnTo>
                  <a:lnTo>
                    <a:pt x="3669992" y="254633"/>
                  </a:lnTo>
                  <a:lnTo>
                    <a:pt x="3686813" y="249236"/>
                  </a:lnTo>
                  <a:lnTo>
                    <a:pt x="3699508" y="257491"/>
                  </a:lnTo>
                  <a:lnTo>
                    <a:pt x="3701729" y="235583"/>
                  </a:lnTo>
                  <a:lnTo>
                    <a:pt x="3716646" y="253363"/>
                  </a:lnTo>
                  <a:lnTo>
                    <a:pt x="3718550" y="269238"/>
                  </a:lnTo>
                  <a:lnTo>
                    <a:pt x="3734419" y="275271"/>
                  </a:lnTo>
                  <a:lnTo>
                    <a:pt x="3730293" y="265746"/>
                  </a:lnTo>
                  <a:lnTo>
                    <a:pt x="3744893" y="235266"/>
                  </a:lnTo>
                  <a:lnTo>
                    <a:pt x="3771235" y="242251"/>
                  </a:lnTo>
                  <a:lnTo>
                    <a:pt x="3769648" y="285431"/>
                  </a:lnTo>
                  <a:lnTo>
                    <a:pt x="3794086" y="289241"/>
                  </a:lnTo>
                  <a:lnTo>
                    <a:pt x="3783295" y="269556"/>
                  </a:lnTo>
                  <a:lnTo>
                    <a:pt x="3790913" y="260031"/>
                  </a:lnTo>
                  <a:lnTo>
                    <a:pt x="3798212" y="266381"/>
                  </a:lnTo>
                  <a:lnTo>
                    <a:pt x="3841376" y="274001"/>
                  </a:lnTo>
                  <a:lnTo>
                    <a:pt x="3828998" y="295273"/>
                  </a:lnTo>
                  <a:lnTo>
                    <a:pt x="3855658" y="294321"/>
                  </a:lnTo>
                  <a:lnTo>
                    <a:pt x="3838837" y="314323"/>
                  </a:lnTo>
                  <a:lnTo>
                    <a:pt x="3855975" y="341628"/>
                  </a:lnTo>
                  <a:lnTo>
                    <a:pt x="3871844" y="335913"/>
                  </a:lnTo>
                  <a:lnTo>
                    <a:pt x="3865179" y="301306"/>
                  </a:lnTo>
                  <a:lnTo>
                    <a:pt x="3879461" y="284478"/>
                  </a:lnTo>
                  <a:lnTo>
                    <a:pt x="3862640" y="279398"/>
                  </a:lnTo>
                  <a:lnTo>
                    <a:pt x="3866766" y="252728"/>
                  </a:lnTo>
                  <a:lnTo>
                    <a:pt x="3885809" y="256856"/>
                  </a:lnTo>
                  <a:lnTo>
                    <a:pt x="3891839" y="239076"/>
                  </a:lnTo>
                  <a:lnTo>
                    <a:pt x="3894060" y="225423"/>
                  </a:lnTo>
                  <a:lnTo>
                    <a:pt x="3904534" y="220978"/>
                  </a:lnTo>
                  <a:lnTo>
                    <a:pt x="3929289" y="187006"/>
                  </a:lnTo>
                  <a:lnTo>
                    <a:pt x="3943254" y="185736"/>
                  </a:lnTo>
                  <a:lnTo>
                    <a:pt x="3965470" y="200658"/>
                  </a:lnTo>
                  <a:lnTo>
                    <a:pt x="3976261" y="187641"/>
                  </a:lnTo>
                  <a:lnTo>
                    <a:pt x="3960075" y="171766"/>
                  </a:lnTo>
                  <a:lnTo>
                    <a:pt x="3972453" y="131761"/>
                  </a:lnTo>
                  <a:lnTo>
                    <a:pt x="3994986" y="144143"/>
                  </a:lnTo>
                  <a:lnTo>
                    <a:pt x="3999747" y="129538"/>
                  </a:lnTo>
                  <a:lnTo>
                    <a:pt x="3988004" y="110806"/>
                  </a:lnTo>
                  <a:lnTo>
                    <a:pt x="3959440" y="105726"/>
                  </a:lnTo>
                  <a:lnTo>
                    <a:pt x="3959440" y="84453"/>
                  </a:lnTo>
                  <a:lnTo>
                    <a:pt x="3967692" y="78103"/>
                  </a:lnTo>
                  <a:lnTo>
                    <a:pt x="3995621" y="102233"/>
                  </a:lnTo>
                  <a:lnTo>
                    <a:pt x="4004825" y="96836"/>
                  </a:lnTo>
                  <a:lnTo>
                    <a:pt x="3998478" y="80008"/>
                  </a:lnTo>
                  <a:lnTo>
                    <a:pt x="4002286" y="45083"/>
                  </a:lnTo>
                  <a:lnTo>
                    <a:pt x="4010855" y="49211"/>
                  </a:lnTo>
                  <a:lnTo>
                    <a:pt x="4021646" y="71436"/>
                  </a:lnTo>
                  <a:lnTo>
                    <a:pt x="4027676" y="42861"/>
                  </a:lnTo>
                  <a:lnTo>
                    <a:pt x="4035293" y="40638"/>
                  </a:lnTo>
                  <a:lnTo>
                    <a:pt x="4041641" y="66673"/>
                  </a:lnTo>
                  <a:lnTo>
                    <a:pt x="4054336" y="69848"/>
                  </a:lnTo>
                  <a:lnTo>
                    <a:pt x="4064175" y="95248"/>
                  </a:lnTo>
                  <a:lnTo>
                    <a:pt x="4079726" y="78103"/>
                  </a:lnTo>
                  <a:lnTo>
                    <a:pt x="4104164" y="67626"/>
                  </a:lnTo>
                  <a:lnTo>
                    <a:pt x="4108290" y="85088"/>
                  </a:lnTo>
                  <a:lnTo>
                    <a:pt x="4059097" y="155256"/>
                  </a:lnTo>
                  <a:lnTo>
                    <a:pt x="4042276" y="238758"/>
                  </a:lnTo>
                  <a:lnTo>
                    <a:pt x="4027676" y="261936"/>
                  </a:lnTo>
                  <a:lnTo>
                    <a:pt x="4034024" y="290510"/>
                  </a:lnTo>
                  <a:lnTo>
                    <a:pt x="4046719" y="293685"/>
                  </a:lnTo>
                  <a:lnTo>
                    <a:pt x="4057510" y="275588"/>
                  </a:lnTo>
                  <a:lnTo>
                    <a:pt x="4081631" y="245743"/>
                  </a:lnTo>
                  <a:lnTo>
                    <a:pt x="4063540" y="247013"/>
                  </a:lnTo>
                  <a:cubicBezTo>
                    <a:pt x="4063752" y="242039"/>
                    <a:pt x="4063963" y="237065"/>
                    <a:pt x="4064175" y="232091"/>
                  </a:cubicBezTo>
                  <a:lnTo>
                    <a:pt x="4126063" y="154621"/>
                  </a:lnTo>
                  <a:lnTo>
                    <a:pt x="4140663" y="113663"/>
                  </a:lnTo>
                  <a:lnTo>
                    <a:pt x="4166688" y="90168"/>
                  </a:lnTo>
                  <a:lnTo>
                    <a:pt x="4171766" y="66673"/>
                  </a:lnTo>
                  <a:lnTo>
                    <a:pt x="4189856" y="50798"/>
                  </a:lnTo>
                  <a:lnTo>
                    <a:pt x="4187635" y="75881"/>
                  </a:lnTo>
                  <a:lnTo>
                    <a:pt x="4197473" y="93026"/>
                  </a:lnTo>
                  <a:lnTo>
                    <a:pt x="4195252" y="106678"/>
                  </a:lnTo>
                  <a:lnTo>
                    <a:pt x="4179383" y="116203"/>
                  </a:lnTo>
                  <a:lnTo>
                    <a:pt x="4170179" y="139381"/>
                  </a:lnTo>
                  <a:lnTo>
                    <a:pt x="4197791" y="131761"/>
                  </a:lnTo>
                  <a:lnTo>
                    <a:pt x="4185731" y="200658"/>
                  </a:lnTo>
                  <a:lnTo>
                    <a:pt x="4200330" y="201293"/>
                  </a:lnTo>
                  <a:lnTo>
                    <a:pt x="4222546" y="187323"/>
                  </a:lnTo>
                  <a:lnTo>
                    <a:pt x="4238098" y="143191"/>
                  </a:lnTo>
                  <a:lnTo>
                    <a:pt x="4246667" y="155573"/>
                  </a:lnTo>
                  <a:lnTo>
                    <a:pt x="4250476" y="141921"/>
                  </a:lnTo>
                  <a:lnTo>
                    <a:pt x="4236828" y="126363"/>
                  </a:lnTo>
                  <a:lnTo>
                    <a:pt x="4240954" y="106043"/>
                  </a:lnTo>
                  <a:lnTo>
                    <a:pt x="4258727" y="101916"/>
                  </a:lnTo>
                  <a:lnTo>
                    <a:pt x="4264123" y="93343"/>
                  </a:lnTo>
                  <a:lnTo>
                    <a:pt x="4277770" y="74293"/>
                  </a:lnTo>
                  <a:lnTo>
                    <a:pt x="4268884" y="63498"/>
                  </a:lnTo>
                  <a:lnTo>
                    <a:pt x="4274279" y="39686"/>
                  </a:lnTo>
                  <a:lnTo>
                    <a:pt x="4286657" y="33336"/>
                  </a:lnTo>
                  <a:lnTo>
                    <a:pt x="4277135" y="19366"/>
                  </a:lnTo>
                  <a:close/>
                  <a:moveTo>
                    <a:pt x="4105211" y="0"/>
                  </a:moveTo>
                  <a:lnTo>
                    <a:pt x="4132404" y="29210"/>
                  </a:lnTo>
                  <a:lnTo>
                    <a:pt x="4151279" y="20320"/>
                  </a:lnTo>
                  <a:lnTo>
                    <a:pt x="4142001" y="37465"/>
                  </a:lnTo>
                  <a:lnTo>
                    <a:pt x="4118327" y="43180"/>
                  </a:lnTo>
                  <a:lnTo>
                    <a:pt x="4092734" y="44133"/>
                  </a:lnTo>
                  <a:lnTo>
                    <a:pt x="4070660" y="57150"/>
                  </a:lnTo>
                  <a:lnTo>
                    <a:pt x="4067141" y="41275"/>
                  </a:lnTo>
                  <a:lnTo>
                    <a:pt x="4088575" y="39370"/>
                  </a:lnTo>
                  <a:lnTo>
                    <a:pt x="4087295" y="29528"/>
                  </a:lnTo>
                  <a:lnTo>
                    <a:pt x="4068100" y="26353"/>
                  </a:lnTo>
                  <a:lnTo>
                    <a:pt x="4072259" y="12065"/>
                  </a:lnTo>
                  <a:lnTo>
                    <a:pt x="4098812" y="10478"/>
                  </a:lnTo>
                  <a:close/>
                </a:path>
              </a:pathLst>
            </a:custGeom>
            <a:solidFill>
              <a:srgbClr val="D2D2D4"/>
            </a:solidFill>
            <a:ln w="19050"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24" name="Oval 23"/>
            <p:cNvSpPr/>
            <p:nvPr/>
          </p:nvSpPr>
          <p:spPr>
            <a:xfrm>
              <a:off x="187854" y="1231952"/>
              <a:ext cx="4389120" cy="4389120"/>
            </a:xfrm>
            <a:prstGeom prst="ellipse">
              <a:avLst/>
            </a:prstGeom>
            <a:noFill/>
            <a:ln w="285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5" name="Group 24"/>
            <p:cNvGrpSpPr/>
            <p:nvPr/>
          </p:nvGrpSpPr>
          <p:grpSpPr>
            <a:xfrm>
              <a:off x="1150823" y="3799830"/>
              <a:ext cx="828957" cy="807898"/>
              <a:chOff x="2312988" y="4173538"/>
              <a:chExt cx="1374775" cy="1339850"/>
            </a:xfrm>
            <a:solidFill>
              <a:srgbClr val="9FD55B"/>
            </a:solidFill>
          </p:grpSpPr>
          <p:grpSp>
            <p:nvGrpSpPr>
              <p:cNvPr id="26" name="Group 25"/>
              <p:cNvGrpSpPr/>
              <p:nvPr/>
            </p:nvGrpSpPr>
            <p:grpSpPr>
              <a:xfrm>
                <a:off x="2312988" y="4173538"/>
                <a:ext cx="1246188" cy="1198563"/>
                <a:chOff x="2312988" y="4173538"/>
                <a:chExt cx="1246188" cy="1198563"/>
              </a:xfrm>
              <a:grpFill/>
            </p:grpSpPr>
            <p:sp>
              <p:nvSpPr>
                <p:cNvPr id="28" name="Freeform 261"/>
                <p:cNvSpPr>
                  <a:spLocks/>
                </p:cNvSpPr>
                <p:nvPr/>
              </p:nvSpPr>
              <p:spPr bwMode="auto">
                <a:xfrm>
                  <a:off x="2646363" y="4870450"/>
                  <a:ext cx="12700" cy="15875"/>
                </a:xfrm>
                <a:custGeom>
                  <a:avLst/>
                  <a:gdLst>
                    <a:gd name="T0" fmla="*/ 24 w 38"/>
                    <a:gd name="T1" fmla="*/ 23 h 49"/>
                    <a:gd name="T2" fmla="*/ 38 w 38"/>
                    <a:gd name="T3" fmla="*/ 49 h 49"/>
                    <a:gd name="T4" fmla="*/ 1 w 38"/>
                    <a:gd name="T5" fmla="*/ 23 h 49"/>
                    <a:gd name="T6" fmla="*/ 0 w 38"/>
                    <a:gd name="T7" fmla="*/ 0 h 49"/>
                    <a:gd name="T8" fmla="*/ 24 w 38"/>
                    <a:gd name="T9" fmla="*/ 23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8" h="49">
                      <a:moveTo>
                        <a:pt x="24" y="23"/>
                      </a:moveTo>
                      <a:lnTo>
                        <a:pt x="38" y="49"/>
                      </a:lnTo>
                      <a:lnTo>
                        <a:pt x="1" y="23"/>
                      </a:lnTo>
                      <a:lnTo>
                        <a:pt x="0" y="0"/>
                      </a:lnTo>
                      <a:lnTo>
                        <a:pt x="24" y="23"/>
                      </a:lnTo>
                      <a:close/>
                    </a:path>
                  </a:pathLst>
                </a:custGeom>
                <a:grpFill/>
                <a:ln w="3175">
                  <a:solidFill>
                    <a:srgbClr val="80AB49"/>
                  </a:solidFill>
                  <a:round/>
                  <a:headEnd/>
                  <a:tailEnd/>
                </a:ln>
                <a:ex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29" name="Freeform 262"/>
                <p:cNvSpPr>
                  <a:spLocks/>
                </p:cNvSpPr>
                <p:nvPr/>
              </p:nvSpPr>
              <p:spPr bwMode="auto">
                <a:xfrm>
                  <a:off x="2312988" y="4173538"/>
                  <a:ext cx="1246188" cy="1198563"/>
                </a:xfrm>
                <a:custGeom>
                  <a:avLst/>
                  <a:gdLst>
                    <a:gd name="T0" fmla="*/ 3773 w 3923"/>
                    <a:gd name="T1" fmla="*/ 862 h 3774"/>
                    <a:gd name="T2" fmla="*/ 3285 w 3923"/>
                    <a:gd name="T3" fmla="*/ 741 h 3774"/>
                    <a:gd name="T4" fmla="*/ 2940 w 3923"/>
                    <a:gd name="T5" fmla="*/ 545 h 3774"/>
                    <a:gd name="T6" fmla="*/ 2672 w 3923"/>
                    <a:gd name="T7" fmla="*/ 381 h 3774"/>
                    <a:gd name="T8" fmla="*/ 2367 w 3923"/>
                    <a:gd name="T9" fmla="*/ 138 h 3774"/>
                    <a:gd name="T10" fmla="*/ 2178 w 3923"/>
                    <a:gd name="T11" fmla="*/ 10 h 3774"/>
                    <a:gd name="T12" fmla="*/ 1916 w 3923"/>
                    <a:gd name="T13" fmla="*/ 146 h 3774"/>
                    <a:gd name="T14" fmla="*/ 1922 w 3923"/>
                    <a:gd name="T15" fmla="*/ 388 h 3774"/>
                    <a:gd name="T16" fmla="*/ 1508 w 3923"/>
                    <a:gd name="T17" fmla="*/ 631 h 3774"/>
                    <a:gd name="T18" fmla="*/ 1515 w 3923"/>
                    <a:gd name="T19" fmla="*/ 740 h 3774"/>
                    <a:gd name="T20" fmla="*/ 1196 w 3923"/>
                    <a:gd name="T21" fmla="*/ 777 h 3774"/>
                    <a:gd name="T22" fmla="*/ 1058 w 3923"/>
                    <a:gd name="T23" fmla="*/ 648 h 3774"/>
                    <a:gd name="T24" fmla="*/ 845 w 3923"/>
                    <a:gd name="T25" fmla="*/ 617 h 3774"/>
                    <a:gd name="T26" fmla="*/ 954 w 3923"/>
                    <a:gd name="T27" fmla="*/ 858 h 3774"/>
                    <a:gd name="T28" fmla="*/ 986 w 3923"/>
                    <a:gd name="T29" fmla="*/ 1156 h 3774"/>
                    <a:gd name="T30" fmla="*/ 749 w 3923"/>
                    <a:gd name="T31" fmla="*/ 1119 h 3774"/>
                    <a:gd name="T32" fmla="*/ 432 w 3923"/>
                    <a:gd name="T33" fmla="*/ 1062 h 3774"/>
                    <a:gd name="T34" fmla="*/ 283 w 3923"/>
                    <a:gd name="T35" fmla="*/ 1110 h 3774"/>
                    <a:gd name="T36" fmla="*/ 47 w 3923"/>
                    <a:gd name="T37" fmla="*/ 1181 h 3774"/>
                    <a:gd name="T38" fmla="*/ 60 w 3923"/>
                    <a:gd name="T39" fmla="*/ 1244 h 3774"/>
                    <a:gd name="T40" fmla="*/ 85 w 3923"/>
                    <a:gd name="T41" fmla="*/ 1287 h 3774"/>
                    <a:gd name="T42" fmla="*/ 105 w 3923"/>
                    <a:gd name="T43" fmla="*/ 1330 h 3774"/>
                    <a:gd name="T44" fmla="*/ 36 w 3923"/>
                    <a:gd name="T45" fmla="*/ 1427 h 3774"/>
                    <a:gd name="T46" fmla="*/ 246 w 3923"/>
                    <a:gd name="T47" fmla="*/ 1462 h 3774"/>
                    <a:gd name="T48" fmla="*/ 457 w 3923"/>
                    <a:gd name="T49" fmla="*/ 1540 h 3774"/>
                    <a:gd name="T50" fmla="*/ 617 w 3923"/>
                    <a:gd name="T51" fmla="*/ 1628 h 3774"/>
                    <a:gd name="T52" fmla="*/ 709 w 3923"/>
                    <a:gd name="T53" fmla="*/ 1737 h 3774"/>
                    <a:gd name="T54" fmla="*/ 888 w 3923"/>
                    <a:gd name="T55" fmla="*/ 1778 h 3774"/>
                    <a:gd name="T56" fmla="*/ 860 w 3923"/>
                    <a:gd name="T57" fmla="*/ 1944 h 3774"/>
                    <a:gd name="T58" fmla="*/ 1092 w 3923"/>
                    <a:gd name="T59" fmla="*/ 2200 h 3774"/>
                    <a:gd name="T60" fmla="*/ 1104 w 3923"/>
                    <a:gd name="T61" fmla="*/ 2370 h 3774"/>
                    <a:gd name="T62" fmla="*/ 1250 w 3923"/>
                    <a:gd name="T63" fmla="*/ 2627 h 3774"/>
                    <a:gd name="T64" fmla="*/ 1163 w 3923"/>
                    <a:gd name="T65" fmla="*/ 2549 h 3774"/>
                    <a:gd name="T66" fmla="*/ 1103 w 3923"/>
                    <a:gd name="T67" fmla="*/ 2837 h 3774"/>
                    <a:gd name="T68" fmla="*/ 1076 w 3923"/>
                    <a:gd name="T69" fmla="*/ 3007 h 3774"/>
                    <a:gd name="T70" fmla="*/ 989 w 3923"/>
                    <a:gd name="T71" fmla="*/ 3394 h 3774"/>
                    <a:gd name="T72" fmla="*/ 1355 w 3923"/>
                    <a:gd name="T73" fmla="*/ 3573 h 3774"/>
                    <a:gd name="T74" fmla="*/ 1792 w 3923"/>
                    <a:gd name="T75" fmla="*/ 3599 h 3774"/>
                    <a:gd name="T76" fmla="*/ 2069 w 3923"/>
                    <a:gd name="T77" fmla="*/ 3739 h 3774"/>
                    <a:gd name="T78" fmla="*/ 2377 w 3923"/>
                    <a:gd name="T79" fmla="*/ 3707 h 3774"/>
                    <a:gd name="T80" fmla="*/ 2334 w 3923"/>
                    <a:gd name="T81" fmla="*/ 3588 h 3774"/>
                    <a:gd name="T82" fmla="*/ 2615 w 3923"/>
                    <a:gd name="T83" fmla="*/ 3316 h 3774"/>
                    <a:gd name="T84" fmla="*/ 2939 w 3923"/>
                    <a:gd name="T85" fmla="*/ 3346 h 3774"/>
                    <a:gd name="T86" fmla="*/ 3450 w 3923"/>
                    <a:gd name="T87" fmla="*/ 3447 h 3774"/>
                    <a:gd name="T88" fmla="*/ 3669 w 3923"/>
                    <a:gd name="T89" fmla="*/ 3245 h 3774"/>
                    <a:gd name="T90" fmla="*/ 3668 w 3923"/>
                    <a:gd name="T91" fmla="*/ 3235 h 3774"/>
                    <a:gd name="T92" fmla="*/ 3678 w 3923"/>
                    <a:gd name="T93" fmla="*/ 3227 h 3774"/>
                    <a:gd name="T94" fmla="*/ 3696 w 3923"/>
                    <a:gd name="T95" fmla="*/ 3230 h 3774"/>
                    <a:gd name="T96" fmla="*/ 3792 w 3923"/>
                    <a:gd name="T97" fmla="*/ 3200 h 3774"/>
                    <a:gd name="T98" fmla="*/ 3779 w 3923"/>
                    <a:gd name="T99" fmla="*/ 3089 h 3774"/>
                    <a:gd name="T100" fmla="*/ 3603 w 3923"/>
                    <a:gd name="T101" fmla="*/ 2799 h 3774"/>
                    <a:gd name="T102" fmla="*/ 3600 w 3923"/>
                    <a:gd name="T103" fmla="*/ 2421 h 3774"/>
                    <a:gd name="T104" fmla="*/ 3514 w 3923"/>
                    <a:gd name="T105" fmla="*/ 2125 h 3774"/>
                    <a:gd name="T106" fmla="*/ 3281 w 3923"/>
                    <a:gd name="T107" fmla="*/ 2208 h 3774"/>
                    <a:gd name="T108" fmla="*/ 3415 w 3923"/>
                    <a:gd name="T109" fmla="*/ 1852 h 3774"/>
                    <a:gd name="T110" fmla="*/ 3573 w 3923"/>
                    <a:gd name="T111" fmla="*/ 1601 h 3774"/>
                    <a:gd name="T112" fmla="*/ 3756 w 3923"/>
                    <a:gd name="T113" fmla="*/ 1265 h 37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3923" h="3774">
                      <a:moveTo>
                        <a:pt x="3785" y="1092"/>
                      </a:moveTo>
                      <a:lnTo>
                        <a:pt x="3861" y="985"/>
                      </a:lnTo>
                      <a:lnTo>
                        <a:pt x="3923" y="930"/>
                      </a:lnTo>
                      <a:lnTo>
                        <a:pt x="3907" y="905"/>
                      </a:lnTo>
                      <a:lnTo>
                        <a:pt x="3773" y="862"/>
                      </a:lnTo>
                      <a:lnTo>
                        <a:pt x="3713" y="870"/>
                      </a:lnTo>
                      <a:lnTo>
                        <a:pt x="3626" y="833"/>
                      </a:lnTo>
                      <a:lnTo>
                        <a:pt x="3486" y="826"/>
                      </a:lnTo>
                      <a:lnTo>
                        <a:pt x="3372" y="710"/>
                      </a:lnTo>
                      <a:lnTo>
                        <a:pt x="3285" y="741"/>
                      </a:lnTo>
                      <a:lnTo>
                        <a:pt x="3238" y="731"/>
                      </a:lnTo>
                      <a:lnTo>
                        <a:pt x="3205" y="692"/>
                      </a:lnTo>
                      <a:lnTo>
                        <a:pt x="3105" y="706"/>
                      </a:lnTo>
                      <a:lnTo>
                        <a:pt x="2994" y="641"/>
                      </a:lnTo>
                      <a:lnTo>
                        <a:pt x="2940" y="545"/>
                      </a:lnTo>
                      <a:lnTo>
                        <a:pt x="2926" y="446"/>
                      </a:lnTo>
                      <a:lnTo>
                        <a:pt x="2896" y="426"/>
                      </a:lnTo>
                      <a:lnTo>
                        <a:pt x="2833" y="512"/>
                      </a:lnTo>
                      <a:lnTo>
                        <a:pt x="2727" y="487"/>
                      </a:lnTo>
                      <a:lnTo>
                        <a:pt x="2672" y="381"/>
                      </a:lnTo>
                      <a:lnTo>
                        <a:pt x="2617" y="268"/>
                      </a:lnTo>
                      <a:lnTo>
                        <a:pt x="2498" y="273"/>
                      </a:lnTo>
                      <a:lnTo>
                        <a:pt x="2448" y="244"/>
                      </a:lnTo>
                      <a:lnTo>
                        <a:pt x="2420" y="158"/>
                      </a:lnTo>
                      <a:lnTo>
                        <a:pt x="2367" y="138"/>
                      </a:lnTo>
                      <a:lnTo>
                        <a:pt x="2273" y="169"/>
                      </a:lnTo>
                      <a:lnTo>
                        <a:pt x="2260" y="112"/>
                      </a:lnTo>
                      <a:lnTo>
                        <a:pt x="2233" y="63"/>
                      </a:lnTo>
                      <a:lnTo>
                        <a:pt x="2238" y="0"/>
                      </a:lnTo>
                      <a:lnTo>
                        <a:pt x="2178" y="10"/>
                      </a:lnTo>
                      <a:lnTo>
                        <a:pt x="2069" y="31"/>
                      </a:lnTo>
                      <a:lnTo>
                        <a:pt x="2009" y="42"/>
                      </a:lnTo>
                      <a:lnTo>
                        <a:pt x="1962" y="66"/>
                      </a:lnTo>
                      <a:lnTo>
                        <a:pt x="1906" y="129"/>
                      </a:lnTo>
                      <a:lnTo>
                        <a:pt x="1916" y="146"/>
                      </a:lnTo>
                      <a:lnTo>
                        <a:pt x="1924" y="275"/>
                      </a:lnTo>
                      <a:lnTo>
                        <a:pt x="1909" y="305"/>
                      </a:lnTo>
                      <a:lnTo>
                        <a:pt x="1915" y="349"/>
                      </a:lnTo>
                      <a:lnTo>
                        <a:pt x="1949" y="374"/>
                      </a:lnTo>
                      <a:lnTo>
                        <a:pt x="1922" y="388"/>
                      </a:lnTo>
                      <a:lnTo>
                        <a:pt x="1863" y="458"/>
                      </a:lnTo>
                      <a:lnTo>
                        <a:pt x="1770" y="526"/>
                      </a:lnTo>
                      <a:lnTo>
                        <a:pt x="1697" y="546"/>
                      </a:lnTo>
                      <a:lnTo>
                        <a:pt x="1614" y="567"/>
                      </a:lnTo>
                      <a:lnTo>
                        <a:pt x="1508" y="631"/>
                      </a:lnTo>
                      <a:lnTo>
                        <a:pt x="1482" y="684"/>
                      </a:lnTo>
                      <a:lnTo>
                        <a:pt x="1479" y="717"/>
                      </a:lnTo>
                      <a:lnTo>
                        <a:pt x="1525" y="723"/>
                      </a:lnTo>
                      <a:lnTo>
                        <a:pt x="1609" y="749"/>
                      </a:lnTo>
                      <a:lnTo>
                        <a:pt x="1515" y="740"/>
                      </a:lnTo>
                      <a:lnTo>
                        <a:pt x="1473" y="770"/>
                      </a:lnTo>
                      <a:lnTo>
                        <a:pt x="1416" y="808"/>
                      </a:lnTo>
                      <a:lnTo>
                        <a:pt x="1309" y="812"/>
                      </a:lnTo>
                      <a:lnTo>
                        <a:pt x="1262" y="805"/>
                      </a:lnTo>
                      <a:lnTo>
                        <a:pt x="1196" y="777"/>
                      </a:lnTo>
                      <a:lnTo>
                        <a:pt x="1133" y="797"/>
                      </a:lnTo>
                      <a:lnTo>
                        <a:pt x="1090" y="778"/>
                      </a:lnTo>
                      <a:lnTo>
                        <a:pt x="1048" y="717"/>
                      </a:lnTo>
                      <a:lnTo>
                        <a:pt x="1072" y="684"/>
                      </a:lnTo>
                      <a:lnTo>
                        <a:pt x="1058" y="648"/>
                      </a:lnTo>
                      <a:lnTo>
                        <a:pt x="998" y="655"/>
                      </a:lnTo>
                      <a:lnTo>
                        <a:pt x="958" y="672"/>
                      </a:lnTo>
                      <a:lnTo>
                        <a:pt x="905" y="633"/>
                      </a:lnTo>
                      <a:lnTo>
                        <a:pt x="865" y="626"/>
                      </a:lnTo>
                      <a:lnTo>
                        <a:pt x="845" y="617"/>
                      </a:lnTo>
                      <a:lnTo>
                        <a:pt x="845" y="639"/>
                      </a:lnTo>
                      <a:lnTo>
                        <a:pt x="892" y="703"/>
                      </a:lnTo>
                      <a:lnTo>
                        <a:pt x="909" y="775"/>
                      </a:lnTo>
                      <a:lnTo>
                        <a:pt x="949" y="808"/>
                      </a:lnTo>
                      <a:lnTo>
                        <a:pt x="954" y="858"/>
                      </a:lnTo>
                      <a:lnTo>
                        <a:pt x="975" y="1061"/>
                      </a:lnTo>
                      <a:lnTo>
                        <a:pt x="1006" y="1116"/>
                      </a:lnTo>
                      <a:lnTo>
                        <a:pt x="1029" y="1136"/>
                      </a:lnTo>
                      <a:lnTo>
                        <a:pt x="1016" y="1163"/>
                      </a:lnTo>
                      <a:lnTo>
                        <a:pt x="986" y="1156"/>
                      </a:lnTo>
                      <a:lnTo>
                        <a:pt x="933" y="1150"/>
                      </a:lnTo>
                      <a:lnTo>
                        <a:pt x="906" y="1104"/>
                      </a:lnTo>
                      <a:lnTo>
                        <a:pt x="856" y="1114"/>
                      </a:lnTo>
                      <a:lnTo>
                        <a:pt x="797" y="1152"/>
                      </a:lnTo>
                      <a:lnTo>
                        <a:pt x="749" y="1119"/>
                      </a:lnTo>
                      <a:lnTo>
                        <a:pt x="696" y="1142"/>
                      </a:lnTo>
                      <a:lnTo>
                        <a:pt x="636" y="1176"/>
                      </a:lnTo>
                      <a:lnTo>
                        <a:pt x="563" y="1097"/>
                      </a:lnTo>
                      <a:lnTo>
                        <a:pt x="536" y="1061"/>
                      </a:lnTo>
                      <a:lnTo>
                        <a:pt x="432" y="1062"/>
                      </a:lnTo>
                      <a:lnTo>
                        <a:pt x="385" y="1043"/>
                      </a:lnTo>
                      <a:lnTo>
                        <a:pt x="372" y="1066"/>
                      </a:lnTo>
                      <a:lnTo>
                        <a:pt x="362" y="1109"/>
                      </a:lnTo>
                      <a:lnTo>
                        <a:pt x="319" y="1100"/>
                      </a:lnTo>
                      <a:lnTo>
                        <a:pt x="283" y="1110"/>
                      </a:lnTo>
                      <a:lnTo>
                        <a:pt x="283" y="1133"/>
                      </a:lnTo>
                      <a:lnTo>
                        <a:pt x="233" y="1113"/>
                      </a:lnTo>
                      <a:lnTo>
                        <a:pt x="186" y="1127"/>
                      </a:lnTo>
                      <a:lnTo>
                        <a:pt x="112" y="1124"/>
                      </a:lnTo>
                      <a:lnTo>
                        <a:pt x="47" y="1181"/>
                      </a:lnTo>
                      <a:lnTo>
                        <a:pt x="17" y="1209"/>
                      </a:lnTo>
                      <a:lnTo>
                        <a:pt x="0" y="1226"/>
                      </a:lnTo>
                      <a:lnTo>
                        <a:pt x="4" y="1258"/>
                      </a:lnTo>
                      <a:lnTo>
                        <a:pt x="31" y="1271"/>
                      </a:lnTo>
                      <a:lnTo>
                        <a:pt x="60" y="1244"/>
                      </a:lnTo>
                      <a:lnTo>
                        <a:pt x="80" y="1261"/>
                      </a:lnTo>
                      <a:lnTo>
                        <a:pt x="117" y="1253"/>
                      </a:lnTo>
                      <a:lnTo>
                        <a:pt x="161" y="1300"/>
                      </a:lnTo>
                      <a:lnTo>
                        <a:pt x="131" y="1300"/>
                      </a:lnTo>
                      <a:lnTo>
                        <a:pt x="85" y="1287"/>
                      </a:lnTo>
                      <a:lnTo>
                        <a:pt x="65" y="1275"/>
                      </a:lnTo>
                      <a:lnTo>
                        <a:pt x="44" y="1291"/>
                      </a:lnTo>
                      <a:lnTo>
                        <a:pt x="51" y="1367"/>
                      </a:lnTo>
                      <a:lnTo>
                        <a:pt x="71" y="1340"/>
                      </a:lnTo>
                      <a:lnTo>
                        <a:pt x="105" y="1330"/>
                      </a:lnTo>
                      <a:lnTo>
                        <a:pt x="151" y="1363"/>
                      </a:lnTo>
                      <a:lnTo>
                        <a:pt x="131" y="1387"/>
                      </a:lnTo>
                      <a:lnTo>
                        <a:pt x="75" y="1387"/>
                      </a:lnTo>
                      <a:lnTo>
                        <a:pt x="26" y="1410"/>
                      </a:lnTo>
                      <a:lnTo>
                        <a:pt x="36" y="1427"/>
                      </a:lnTo>
                      <a:lnTo>
                        <a:pt x="96" y="1439"/>
                      </a:lnTo>
                      <a:lnTo>
                        <a:pt x="119" y="1453"/>
                      </a:lnTo>
                      <a:lnTo>
                        <a:pt x="133" y="1513"/>
                      </a:lnTo>
                      <a:lnTo>
                        <a:pt x="186" y="1505"/>
                      </a:lnTo>
                      <a:lnTo>
                        <a:pt x="246" y="1462"/>
                      </a:lnTo>
                      <a:lnTo>
                        <a:pt x="286" y="1475"/>
                      </a:lnTo>
                      <a:lnTo>
                        <a:pt x="313" y="1511"/>
                      </a:lnTo>
                      <a:lnTo>
                        <a:pt x="370" y="1521"/>
                      </a:lnTo>
                      <a:lnTo>
                        <a:pt x="417" y="1543"/>
                      </a:lnTo>
                      <a:lnTo>
                        <a:pt x="457" y="1540"/>
                      </a:lnTo>
                      <a:lnTo>
                        <a:pt x="524" y="1625"/>
                      </a:lnTo>
                      <a:lnTo>
                        <a:pt x="560" y="1622"/>
                      </a:lnTo>
                      <a:lnTo>
                        <a:pt x="587" y="1591"/>
                      </a:lnTo>
                      <a:lnTo>
                        <a:pt x="607" y="1631"/>
                      </a:lnTo>
                      <a:lnTo>
                        <a:pt x="617" y="1628"/>
                      </a:lnTo>
                      <a:lnTo>
                        <a:pt x="641" y="1601"/>
                      </a:lnTo>
                      <a:lnTo>
                        <a:pt x="694" y="1637"/>
                      </a:lnTo>
                      <a:lnTo>
                        <a:pt x="748" y="1657"/>
                      </a:lnTo>
                      <a:lnTo>
                        <a:pt x="697" y="1690"/>
                      </a:lnTo>
                      <a:lnTo>
                        <a:pt x="709" y="1737"/>
                      </a:lnTo>
                      <a:lnTo>
                        <a:pt x="784" y="1739"/>
                      </a:lnTo>
                      <a:lnTo>
                        <a:pt x="845" y="1722"/>
                      </a:lnTo>
                      <a:lnTo>
                        <a:pt x="898" y="1751"/>
                      </a:lnTo>
                      <a:lnTo>
                        <a:pt x="915" y="1785"/>
                      </a:lnTo>
                      <a:lnTo>
                        <a:pt x="888" y="1778"/>
                      </a:lnTo>
                      <a:lnTo>
                        <a:pt x="848" y="1765"/>
                      </a:lnTo>
                      <a:lnTo>
                        <a:pt x="809" y="1808"/>
                      </a:lnTo>
                      <a:lnTo>
                        <a:pt x="859" y="1828"/>
                      </a:lnTo>
                      <a:lnTo>
                        <a:pt x="820" y="1908"/>
                      </a:lnTo>
                      <a:lnTo>
                        <a:pt x="860" y="1944"/>
                      </a:lnTo>
                      <a:lnTo>
                        <a:pt x="918" y="2037"/>
                      </a:lnTo>
                      <a:lnTo>
                        <a:pt x="925" y="2063"/>
                      </a:lnTo>
                      <a:lnTo>
                        <a:pt x="1062" y="2165"/>
                      </a:lnTo>
                      <a:lnTo>
                        <a:pt x="1109" y="2168"/>
                      </a:lnTo>
                      <a:lnTo>
                        <a:pt x="1092" y="2200"/>
                      </a:lnTo>
                      <a:lnTo>
                        <a:pt x="1129" y="2220"/>
                      </a:lnTo>
                      <a:lnTo>
                        <a:pt x="1180" y="2290"/>
                      </a:lnTo>
                      <a:lnTo>
                        <a:pt x="1150" y="2306"/>
                      </a:lnTo>
                      <a:lnTo>
                        <a:pt x="1133" y="2343"/>
                      </a:lnTo>
                      <a:lnTo>
                        <a:pt x="1104" y="2370"/>
                      </a:lnTo>
                      <a:lnTo>
                        <a:pt x="1107" y="2403"/>
                      </a:lnTo>
                      <a:lnTo>
                        <a:pt x="1178" y="2446"/>
                      </a:lnTo>
                      <a:lnTo>
                        <a:pt x="1187" y="2489"/>
                      </a:lnTo>
                      <a:lnTo>
                        <a:pt x="1223" y="2541"/>
                      </a:lnTo>
                      <a:lnTo>
                        <a:pt x="1250" y="2627"/>
                      </a:lnTo>
                      <a:lnTo>
                        <a:pt x="1260" y="2687"/>
                      </a:lnTo>
                      <a:lnTo>
                        <a:pt x="1282" y="2716"/>
                      </a:lnTo>
                      <a:lnTo>
                        <a:pt x="1253" y="2694"/>
                      </a:lnTo>
                      <a:lnTo>
                        <a:pt x="1231" y="2635"/>
                      </a:lnTo>
                      <a:lnTo>
                        <a:pt x="1163" y="2549"/>
                      </a:lnTo>
                      <a:lnTo>
                        <a:pt x="1157" y="2498"/>
                      </a:lnTo>
                      <a:lnTo>
                        <a:pt x="1141" y="2498"/>
                      </a:lnTo>
                      <a:lnTo>
                        <a:pt x="1135" y="2519"/>
                      </a:lnTo>
                      <a:lnTo>
                        <a:pt x="1136" y="2585"/>
                      </a:lnTo>
                      <a:lnTo>
                        <a:pt x="1103" y="2837"/>
                      </a:lnTo>
                      <a:lnTo>
                        <a:pt x="1125" y="2843"/>
                      </a:lnTo>
                      <a:lnTo>
                        <a:pt x="1138" y="2874"/>
                      </a:lnTo>
                      <a:lnTo>
                        <a:pt x="1118" y="2899"/>
                      </a:lnTo>
                      <a:lnTo>
                        <a:pt x="1100" y="2852"/>
                      </a:lnTo>
                      <a:lnTo>
                        <a:pt x="1076" y="3007"/>
                      </a:lnTo>
                      <a:lnTo>
                        <a:pt x="1029" y="3231"/>
                      </a:lnTo>
                      <a:lnTo>
                        <a:pt x="982" y="3345"/>
                      </a:lnTo>
                      <a:lnTo>
                        <a:pt x="957" y="3371"/>
                      </a:lnTo>
                      <a:lnTo>
                        <a:pt x="957" y="3394"/>
                      </a:lnTo>
                      <a:lnTo>
                        <a:pt x="989" y="3394"/>
                      </a:lnTo>
                      <a:lnTo>
                        <a:pt x="1024" y="3436"/>
                      </a:lnTo>
                      <a:lnTo>
                        <a:pt x="1024" y="3473"/>
                      </a:lnTo>
                      <a:lnTo>
                        <a:pt x="1148" y="3498"/>
                      </a:lnTo>
                      <a:lnTo>
                        <a:pt x="1208" y="3551"/>
                      </a:lnTo>
                      <a:lnTo>
                        <a:pt x="1355" y="3573"/>
                      </a:lnTo>
                      <a:lnTo>
                        <a:pt x="1479" y="3634"/>
                      </a:lnTo>
                      <a:lnTo>
                        <a:pt x="1596" y="3640"/>
                      </a:lnTo>
                      <a:lnTo>
                        <a:pt x="1652" y="3643"/>
                      </a:lnTo>
                      <a:lnTo>
                        <a:pt x="1695" y="3593"/>
                      </a:lnTo>
                      <a:lnTo>
                        <a:pt x="1792" y="3599"/>
                      </a:lnTo>
                      <a:lnTo>
                        <a:pt x="1889" y="3668"/>
                      </a:lnTo>
                      <a:lnTo>
                        <a:pt x="1952" y="3650"/>
                      </a:lnTo>
                      <a:lnTo>
                        <a:pt x="1999" y="3687"/>
                      </a:lnTo>
                      <a:lnTo>
                        <a:pt x="1999" y="3732"/>
                      </a:lnTo>
                      <a:lnTo>
                        <a:pt x="2069" y="3739"/>
                      </a:lnTo>
                      <a:lnTo>
                        <a:pt x="2136" y="3768"/>
                      </a:lnTo>
                      <a:lnTo>
                        <a:pt x="2199" y="3774"/>
                      </a:lnTo>
                      <a:lnTo>
                        <a:pt x="2276" y="3733"/>
                      </a:lnTo>
                      <a:lnTo>
                        <a:pt x="2359" y="3729"/>
                      </a:lnTo>
                      <a:lnTo>
                        <a:pt x="2377" y="3707"/>
                      </a:lnTo>
                      <a:lnTo>
                        <a:pt x="2362" y="3663"/>
                      </a:lnTo>
                      <a:lnTo>
                        <a:pt x="2374" y="3613"/>
                      </a:lnTo>
                      <a:lnTo>
                        <a:pt x="2364" y="3570"/>
                      </a:lnTo>
                      <a:lnTo>
                        <a:pt x="2361" y="3603"/>
                      </a:lnTo>
                      <a:lnTo>
                        <a:pt x="2334" y="3588"/>
                      </a:lnTo>
                      <a:lnTo>
                        <a:pt x="2361" y="3551"/>
                      </a:lnTo>
                      <a:lnTo>
                        <a:pt x="2387" y="3444"/>
                      </a:lnTo>
                      <a:lnTo>
                        <a:pt x="2503" y="3403"/>
                      </a:lnTo>
                      <a:lnTo>
                        <a:pt x="2559" y="3369"/>
                      </a:lnTo>
                      <a:lnTo>
                        <a:pt x="2615" y="3316"/>
                      </a:lnTo>
                      <a:lnTo>
                        <a:pt x="2672" y="3299"/>
                      </a:lnTo>
                      <a:lnTo>
                        <a:pt x="2749" y="3338"/>
                      </a:lnTo>
                      <a:lnTo>
                        <a:pt x="2816" y="3350"/>
                      </a:lnTo>
                      <a:lnTo>
                        <a:pt x="2866" y="3393"/>
                      </a:lnTo>
                      <a:lnTo>
                        <a:pt x="2939" y="3346"/>
                      </a:lnTo>
                      <a:lnTo>
                        <a:pt x="3056" y="3395"/>
                      </a:lnTo>
                      <a:lnTo>
                        <a:pt x="3080" y="3434"/>
                      </a:lnTo>
                      <a:lnTo>
                        <a:pt x="3220" y="3493"/>
                      </a:lnTo>
                      <a:lnTo>
                        <a:pt x="3354" y="3488"/>
                      </a:lnTo>
                      <a:lnTo>
                        <a:pt x="3450" y="3447"/>
                      </a:lnTo>
                      <a:lnTo>
                        <a:pt x="3519" y="3340"/>
                      </a:lnTo>
                      <a:lnTo>
                        <a:pt x="3596" y="3300"/>
                      </a:lnTo>
                      <a:lnTo>
                        <a:pt x="3676" y="3243"/>
                      </a:lnTo>
                      <a:lnTo>
                        <a:pt x="3676" y="3243"/>
                      </a:lnTo>
                      <a:lnTo>
                        <a:pt x="3669" y="3245"/>
                      </a:lnTo>
                      <a:lnTo>
                        <a:pt x="3667" y="3244"/>
                      </a:lnTo>
                      <a:lnTo>
                        <a:pt x="3666" y="3244"/>
                      </a:lnTo>
                      <a:lnTo>
                        <a:pt x="3666" y="3244"/>
                      </a:lnTo>
                      <a:lnTo>
                        <a:pt x="3668" y="3235"/>
                      </a:lnTo>
                      <a:lnTo>
                        <a:pt x="3668" y="3235"/>
                      </a:lnTo>
                      <a:lnTo>
                        <a:pt x="3669" y="3232"/>
                      </a:lnTo>
                      <a:lnTo>
                        <a:pt x="3671" y="3230"/>
                      </a:lnTo>
                      <a:lnTo>
                        <a:pt x="3675" y="3228"/>
                      </a:lnTo>
                      <a:lnTo>
                        <a:pt x="3678" y="3227"/>
                      </a:lnTo>
                      <a:lnTo>
                        <a:pt x="3678" y="3227"/>
                      </a:lnTo>
                      <a:lnTo>
                        <a:pt x="3683" y="3227"/>
                      </a:lnTo>
                      <a:lnTo>
                        <a:pt x="3687" y="3225"/>
                      </a:lnTo>
                      <a:lnTo>
                        <a:pt x="3697" y="3227"/>
                      </a:lnTo>
                      <a:lnTo>
                        <a:pt x="3697" y="3227"/>
                      </a:lnTo>
                      <a:lnTo>
                        <a:pt x="3696" y="3230"/>
                      </a:lnTo>
                      <a:lnTo>
                        <a:pt x="3701" y="3227"/>
                      </a:lnTo>
                      <a:lnTo>
                        <a:pt x="3737" y="3215"/>
                      </a:lnTo>
                      <a:lnTo>
                        <a:pt x="3748" y="3192"/>
                      </a:lnTo>
                      <a:lnTo>
                        <a:pt x="3778" y="3182"/>
                      </a:lnTo>
                      <a:lnTo>
                        <a:pt x="3792" y="3200"/>
                      </a:lnTo>
                      <a:lnTo>
                        <a:pt x="3808" y="3195"/>
                      </a:lnTo>
                      <a:lnTo>
                        <a:pt x="3787" y="3152"/>
                      </a:lnTo>
                      <a:lnTo>
                        <a:pt x="3814" y="3125"/>
                      </a:lnTo>
                      <a:lnTo>
                        <a:pt x="3810" y="3100"/>
                      </a:lnTo>
                      <a:lnTo>
                        <a:pt x="3779" y="3089"/>
                      </a:lnTo>
                      <a:lnTo>
                        <a:pt x="3753" y="3024"/>
                      </a:lnTo>
                      <a:lnTo>
                        <a:pt x="3679" y="3010"/>
                      </a:lnTo>
                      <a:lnTo>
                        <a:pt x="3576" y="2968"/>
                      </a:lnTo>
                      <a:lnTo>
                        <a:pt x="3595" y="2869"/>
                      </a:lnTo>
                      <a:lnTo>
                        <a:pt x="3603" y="2799"/>
                      </a:lnTo>
                      <a:lnTo>
                        <a:pt x="3587" y="2766"/>
                      </a:lnTo>
                      <a:lnTo>
                        <a:pt x="3523" y="2696"/>
                      </a:lnTo>
                      <a:lnTo>
                        <a:pt x="3556" y="2627"/>
                      </a:lnTo>
                      <a:lnTo>
                        <a:pt x="3631" y="2534"/>
                      </a:lnTo>
                      <a:lnTo>
                        <a:pt x="3600" y="2421"/>
                      </a:lnTo>
                      <a:lnTo>
                        <a:pt x="3573" y="2357"/>
                      </a:lnTo>
                      <a:lnTo>
                        <a:pt x="3599" y="2287"/>
                      </a:lnTo>
                      <a:lnTo>
                        <a:pt x="3524" y="2122"/>
                      </a:lnTo>
                      <a:lnTo>
                        <a:pt x="3521" y="2119"/>
                      </a:lnTo>
                      <a:lnTo>
                        <a:pt x="3514" y="2125"/>
                      </a:lnTo>
                      <a:lnTo>
                        <a:pt x="3442" y="2101"/>
                      </a:lnTo>
                      <a:lnTo>
                        <a:pt x="3383" y="2132"/>
                      </a:lnTo>
                      <a:lnTo>
                        <a:pt x="3347" y="2134"/>
                      </a:lnTo>
                      <a:lnTo>
                        <a:pt x="3301" y="2204"/>
                      </a:lnTo>
                      <a:lnTo>
                        <a:pt x="3281" y="2208"/>
                      </a:lnTo>
                      <a:lnTo>
                        <a:pt x="3285" y="2098"/>
                      </a:lnTo>
                      <a:lnTo>
                        <a:pt x="3327" y="2041"/>
                      </a:lnTo>
                      <a:lnTo>
                        <a:pt x="3333" y="1982"/>
                      </a:lnTo>
                      <a:lnTo>
                        <a:pt x="3406" y="1898"/>
                      </a:lnTo>
                      <a:lnTo>
                        <a:pt x="3415" y="1852"/>
                      </a:lnTo>
                      <a:lnTo>
                        <a:pt x="3469" y="1815"/>
                      </a:lnTo>
                      <a:lnTo>
                        <a:pt x="3484" y="1765"/>
                      </a:lnTo>
                      <a:lnTo>
                        <a:pt x="3593" y="1697"/>
                      </a:lnTo>
                      <a:lnTo>
                        <a:pt x="3570" y="1661"/>
                      </a:lnTo>
                      <a:lnTo>
                        <a:pt x="3573" y="1601"/>
                      </a:lnTo>
                      <a:lnTo>
                        <a:pt x="3622" y="1598"/>
                      </a:lnTo>
                      <a:lnTo>
                        <a:pt x="3657" y="1617"/>
                      </a:lnTo>
                      <a:lnTo>
                        <a:pt x="3703" y="1570"/>
                      </a:lnTo>
                      <a:lnTo>
                        <a:pt x="3688" y="1457"/>
                      </a:lnTo>
                      <a:lnTo>
                        <a:pt x="3756" y="1265"/>
                      </a:lnTo>
                      <a:lnTo>
                        <a:pt x="3785" y="1092"/>
                      </a:lnTo>
                      <a:close/>
                    </a:path>
                  </a:pathLst>
                </a:custGeom>
                <a:grpFill/>
                <a:ln w="3175">
                  <a:solidFill>
                    <a:srgbClr val="80AB49"/>
                  </a:solidFill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30" name="Freeform 263"/>
                <p:cNvSpPr>
                  <a:spLocks/>
                </p:cNvSpPr>
                <p:nvPr/>
              </p:nvSpPr>
              <p:spPr bwMode="auto">
                <a:xfrm>
                  <a:off x="2647950" y="4902200"/>
                  <a:ext cx="19050" cy="20638"/>
                </a:xfrm>
                <a:custGeom>
                  <a:avLst/>
                  <a:gdLst>
                    <a:gd name="T0" fmla="*/ 63 w 63"/>
                    <a:gd name="T1" fmla="*/ 39 h 65"/>
                    <a:gd name="T2" fmla="*/ 37 w 63"/>
                    <a:gd name="T3" fmla="*/ 0 h 65"/>
                    <a:gd name="T4" fmla="*/ 0 w 63"/>
                    <a:gd name="T5" fmla="*/ 3 h 65"/>
                    <a:gd name="T6" fmla="*/ 51 w 63"/>
                    <a:gd name="T7" fmla="*/ 65 h 65"/>
                    <a:gd name="T8" fmla="*/ 63 w 63"/>
                    <a:gd name="T9" fmla="*/ 39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3" h="65">
                      <a:moveTo>
                        <a:pt x="63" y="39"/>
                      </a:moveTo>
                      <a:lnTo>
                        <a:pt x="37" y="0"/>
                      </a:lnTo>
                      <a:lnTo>
                        <a:pt x="0" y="3"/>
                      </a:lnTo>
                      <a:lnTo>
                        <a:pt x="51" y="65"/>
                      </a:lnTo>
                      <a:lnTo>
                        <a:pt x="63" y="39"/>
                      </a:lnTo>
                      <a:close/>
                    </a:path>
                  </a:pathLst>
                </a:custGeom>
                <a:grpFill/>
                <a:ln w="3175">
                  <a:solidFill>
                    <a:srgbClr val="80AB49"/>
                  </a:solidFill>
                  <a:round/>
                  <a:headEnd/>
                  <a:tailEnd/>
                </a:ln>
                <a:ex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  <p:sp>
            <p:nvSpPr>
              <p:cNvPr id="27" name="Freeform 264"/>
              <p:cNvSpPr>
                <a:spLocks/>
              </p:cNvSpPr>
              <p:nvPr/>
            </p:nvSpPr>
            <p:spPr bwMode="auto">
              <a:xfrm>
                <a:off x="3594100" y="5294313"/>
                <a:ext cx="93663" cy="219075"/>
              </a:xfrm>
              <a:custGeom>
                <a:avLst/>
                <a:gdLst>
                  <a:gd name="T0" fmla="*/ 252 w 293"/>
                  <a:gd name="T1" fmla="*/ 176 h 691"/>
                  <a:gd name="T2" fmla="*/ 262 w 293"/>
                  <a:gd name="T3" fmla="*/ 129 h 691"/>
                  <a:gd name="T4" fmla="*/ 256 w 293"/>
                  <a:gd name="T5" fmla="*/ 0 h 691"/>
                  <a:gd name="T6" fmla="*/ 224 w 293"/>
                  <a:gd name="T7" fmla="*/ 10 h 691"/>
                  <a:gd name="T8" fmla="*/ 200 w 293"/>
                  <a:gd name="T9" fmla="*/ 74 h 691"/>
                  <a:gd name="T10" fmla="*/ 212 w 293"/>
                  <a:gd name="T11" fmla="*/ 124 h 691"/>
                  <a:gd name="T12" fmla="*/ 188 w 293"/>
                  <a:gd name="T13" fmla="*/ 147 h 691"/>
                  <a:gd name="T14" fmla="*/ 148 w 293"/>
                  <a:gd name="T15" fmla="*/ 127 h 691"/>
                  <a:gd name="T16" fmla="*/ 105 w 293"/>
                  <a:gd name="T17" fmla="*/ 161 h 691"/>
                  <a:gd name="T18" fmla="*/ 92 w 293"/>
                  <a:gd name="T19" fmla="*/ 197 h 691"/>
                  <a:gd name="T20" fmla="*/ 29 w 293"/>
                  <a:gd name="T21" fmla="*/ 231 h 691"/>
                  <a:gd name="T22" fmla="*/ 33 w 293"/>
                  <a:gd name="T23" fmla="*/ 301 h 691"/>
                  <a:gd name="T24" fmla="*/ 3 w 293"/>
                  <a:gd name="T25" fmla="*/ 308 h 691"/>
                  <a:gd name="T26" fmla="*/ 0 w 293"/>
                  <a:gd name="T27" fmla="*/ 348 h 691"/>
                  <a:gd name="T28" fmla="*/ 20 w 293"/>
                  <a:gd name="T29" fmla="*/ 390 h 691"/>
                  <a:gd name="T30" fmla="*/ 34 w 293"/>
                  <a:gd name="T31" fmla="*/ 424 h 691"/>
                  <a:gd name="T32" fmla="*/ 34 w 293"/>
                  <a:gd name="T33" fmla="*/ 470 h 691"/>
                  <a:gd name="T34" fmla="*/ 44 w 293"/>
                  <a:gd name="T35" fmla="*/ 480 h 691"/>
                  <a:gd name="T36" fmla="*/ 41 w 293"/>
                  <a:gd name="T37" fmla="*/ 509 h 691"/>
                  <a:gd name="T38" fmla="*/ 28 w 293"/>
                  <a:gd name="T39" fmla="*/ 529 h 691"/>
                  <a:gd name="T40" fmla="*/ 64 w 293"/>
                  <a:gd name="T41" fmla="*/ 546 h 691"/>
                  <a:gd name="T42" fmla="*/ 86 w 293"/>
                  <a:gd name="T43" fmla="*/ 556 h 691"/>
                  <a:gd name="T44" fmla="*/ 62 w 293"/>
                  <a:gd name="T45" fmla="*/ 613 h 691"/>
                  <a:gd name="T46" fmla="*/ 96 w 293"/>
                  <a:gd name="T47" fmla="*/ 639 h 691"/>
                  <a:gd name="T48" fmla="*/ 126 w 293"/>
                  <a:gd name="T49" fmla="*/ 652 h 691"/>
                  <a:gd name="T50" fmla="*/ 129 w 293"/>
                  <a:gd name="T51" fmla="*/ 669 h 691"/>
                  <a:gd name="T52" fmla="*/ 153 w 293"/>
                  <a:gd name="T53" fmla="*/ 675 h 691"/>
                  <a:gd name="T54" fmla="*/ 179 w 293"/>
                  <a:gd name="T55" fmla="*/ 691 h 691"/>
                  <a:gd name="T56" fmla="*/ 183 w 293"/>
                  <a:gd name="T57" fmla="*/ 671 h 691"/>
                  <a:gd name="T58" fmla="*/ 209 w 293"/>
                  <a:gd name="T59" fmla="*/ 611 h 691"/>
                  <a:gd name="T60" fmla="*/ 238 w 293"/>
                  <a:gd name="T61" fmla="*/ 538 h 691"/>
                  <a:gd name="T62" fmla="*/ 248 w 293"/>
                  <a:gd name="T63" fmla="*/ 492 h 691"/>
                  <a:gd name="T64" fmla="*/ 284 w 293"/>
                  <a:gd name="T65" fmla="*/ 401 h 691"/>
                  <a:gd name="T66" fmla="*/ 293 w 293"/>
                  <a:gd name="T67" fmla="*/ 262 h 691"/>
                  <a:gd name="T68" fmla="*/ 252 w 293"/>
                  <a:gd name="T69" fmla="*/ 176 h 6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93" h="691">
                    <a:moveTo>
                      <a:pt x="252" y="176"/>
                    </a:moveTo>
                    <a:lnTo>
                      <a:pt x="262" y="129"/>
                    </a:lnTo>
                    <a:lnTo>
                      <a:pt x="256" y="0"/>
                    </a:lnTo>
                    <a:lnTo>
                      <a:pt x="224" y="10"/>
                    </a:lnTo>
                    <a:lnTo>
                      <a:pt x="200" y="74"/>
                    </a:lnTo>
                    <a:lnTo>
                      <a:pt x="212" y="124"/>
                    </a:lnTo>
                    <a:lnTo>
                      <a:pt x="188" y="147"/>
                    </a:lnTo>
                    <a:lnTo>
                      <a:pt x="148" y="127"/>
                    </a:lnTo>
                    <a:lnTo>
                      <a:pt x="105" y="161"/>
                    </a:lnTo>
                    <a:lnTo>
                      <a:pt x="92" y="197"/>
                    </a:lnTo>
                    <a:lnTo>
                      <a:pt x="29" y="231"/>
                    </a:lnTo>
                    <a:lnTo>
                      <a:pt x="33" y="301"/>
                    </a:lnTo>
                    <a:lnTo>
                      <a:pt x="3" y="308"/>
                    </a:lnTo>
                    <a:lnTo>
                      <a:pt x="0" y="348"/>
                    </a:lnTo>
                    <a:lnTo>
                      <a:pt x="20" y="390"/>
                    </a:lnTo>
                    <a:lnTo>
                      <a:pt x="34" y="424"/>
                    </a:lnTo>
                    <a:lnTo>
                      <a:pt x="34" y="470"/>
                    </a:lnTo>
                    <a:lnTo>
                      <a:pt x="44" y="480"/>
                    </a:lnTo>
                    <a:lnTo>
                      <a:pt x="41" y="509"/>
                    </a:lnTo>
                    <a:lnTo>
                      <a:pt x="28" y="529"/>
                    </a:lnTo>
                    <a:lnTo>
                      <a:pt x="64" y="546"/>
                    </a:lnTo>
                    <a:lnTo>
                      <a:pt x="86" y="556"/>
                    </a:lnTo>
                    <a:lnTo>
                      <a:pt x="62" y="613"/>
                    </a:lnTo>
                    <a:lnTo>
                      <a:pt x="96" y="639"/>
                    </a:lnTo>
                    <a:lnTo>
                      <a:pt x="126" y="652"/>
                    </a:lnTo>
                    <a:lnTo>
                      <a:pt x="129" y="669"/>
                    </a:lnTo>
                    <a:lnTo>
                      <a:pt x="153" y="675"/>
                    </a:lnTo>
                    <a:lnTo>
                      <a:pt x="179" y="691"/>
                    </a:lnTo>
                    <a:lnTo>
                      <a:pt x="183" y="671"/>
                    </a:lnTo>
                    <a:lnTo>
                      <a:pt x="209" y="611"/>
                    </a:lnTo>
                    <a:lnTo>
                      <a:pt x="238" y="538"/>
                    </a:lnTo>
                    <a:lnTo>
                      <a:pt x="248" y="492"/>
                    </a:lnTo>
                    <a:lnTo>
                      <a:pt x="284" y="401"/>
                    </a:lnTo>
                    <a:lnTo>
                      <a:pt x="293" y="262"/>
                    </a:lnTo>
                    <a:lnTo>
                      <a:pt x="252" y="176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18" name="Group 17"/>
          <p:cNvGrpSpPr/>
          <p:nvPr/>
        </p:nvGrpSpPr>
        <p:grpSpPr>
          <a:xfrm>
            <a:off x="1751134" y="5753353"/>
            <a:ext cx="1510026" cy="336307"/>
            <a:chOff x="227134" y="5683432"/>
            <a:chExt cx="1510026" cy="336307"/>
          </a:xfrm>
        </p:grpSpPr>
        <p:sp>
          <p:nvSpPr>
            <p:cNvPr id="19" name="Oval 18"/>
            <p:cNvSpPr/>
            <p:nvPr/>
          </p:nvSpPr>
          <p:spPr>
            <a:xfrm>
              <a:off x="227134" y="5683432"/>
              <a:ext cx="336307" cy="336307"/>
            </a:xfrm>
            <a:prstGeom prst="ellipse">
              <a:avLst/>
            </a:prstGeom>
            <a:blipFill>
              <a:blip r:embed="rId4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" name="Rectangle 19"/>
            <p:cNvSpPr/>
            <p:nvPr/>
          </p:nvSpPr>
          <p:spPr>
            <a:xfrm>
              <a:off x="563441" y="5720779"/>
              <a:ext cx="1173719" cy="261610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lang="en-US" sz="1100" i="1" dirty="0">
                  <a:solidFill>
                    <a:schemeClr val="accent1"/>
                  </a:solidFill>
                </a:rPr>
                <a:t>EU member state</a:t>
              </a:r>
              <a:endParaRPr lang="en-US" sz="1100" i="1" dirty="0">
                <a:solidFill>
                  <a:schemeClr val="accent1"/>
                </a:solidFill>
              </a:endParaRPr>
            </a:p>
          </p:txBody>
        </p:sp>
      </p:grp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36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2877235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 smtClean="0"/>
              <a:t>Georgia</a:t>
            </a:r>
            <a:endParaRPr lang="en-US" dirty="0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Editable Pins for Maps</a:t>
            </a:r>
            <a:endParaRPr lang="en-US" dirty="0"/>
          </a:p>
        </p:txBody>
      </p:sp>
      <p:grpSp>
        <p:nvGrpSpPr>
          <p:cNvPr id="35" name="Group 34"/>
          <p:cNvGrpSpPr/>
          <p:nvPr/>
        </p:nvGrpSpPr>
        <p:grpSpPr>
          <a:xfrm>
            <a:off x="2628801" y="1628801"/>
            <a:ext cx="1316895" cy="2235991"/>
            <a:chOff x="4381388" y="1557338"/>
            <a:chExt cx="1676624" cy="2846784"/>
          </a:xfrm>
        </p:grpSpPr>
        <p:sp>
          <p:nvSpPr>
            <p:cNvPr id="56" name="Freeform 5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Oval 5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Oval 5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Freeform 5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4033721" y="1628801"/>
            <a:ext cx="1316895" cy="2235991"/>
            <a:chOff x="4381388" y="1557338"/>
            <a:chExt cx="1676624" cy="2846784"/>
          </a:xfrm>
        </p:grpSpPr>
        <p:sp>
          <p:nvSpPr>
            <p:cNvPr id="52" name="Freeform 5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Oval 5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Oval 5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Freeform 5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5438641" y="1628801"/>
            <a:ext cx="1316895" cy="2235991"/>
            <a:chOff x="4381388" y="1557338"/>
            <a:chExt cx="1676624" cy="2846784"/>
          </a:xfrm>
        </p:grpSpPr>
        <p:sp>
          <p:nvSpPr>
            <p:cNvPr id="48" name="Freeform 4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Oval 4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Oval 4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Freeform 5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6843561" y="1628801"/>
            <a:ext cx="1316895" cy="2235991"/>
            <a:chOff x="4381388" y="1557338"/>
            <a:chExt cx="1676624" cy="2846784"/>
          </a:xfrm>
        </p:grpSpPr>
        <p:sp>
          <p:nvSpPr>
            <p:cNvPr id="44" name="Freeform 4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Oval 4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Oval 4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Freeform 4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8248482" y="1628801"/>
            <a:ext cx="1316895" cy="2235991"/>
            <a:chOff x="4381388" y="1557338"/>
            <a:chExt cx="1676624" cy="2846784"/>
          </a:xfrm>
        </p:grpSpPr>
        <p:sp>
          <p:nvSpPr>
            <p:cNvPr id="40" name="Freeform 3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Oval 4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Oval 4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Freeform 4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6" name="Group 65"/>
          <p:cNvGrpSpPr/>
          <p:nvPr/>
        </p:nvGrpSpPr>
        <p:grpSpPr>
          <a:xfrm>
            <a:off x="2628800" y="3999733"/>
            <a:ext cx="1987436" cy="2281887"/>
            <a:chOff x="4381388" y="1557338"/>
            <a:chExt cx="2528210" cy="2902781"/>
          </a:xfrm>
        </p:grpSpPr>
        <p:pic>
          <p:nvPicPr>
            <p:cNvPr id="67" name="Picture 66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68" name="Freeform 6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rgbClr val="3F4855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69" name="Oval 6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0" name="Oval 6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1" name="Freeform 7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90" name="Group 89"/>
          <p:cNvGrpSpPr/>
          <p:nvPr/>
        </p:nvGrpSpPr>
        <p:grpSpPr>
          <a:xfrm>
            <a:off x="4032209" y="3999733"/>
            <a:ext cx="1987436" cy="2281887"/>
            <a:chOff x="4381388" y="1557338"/>
            <a:chExt cx="2528210" cy="2902781"/>
          </a:xfrm>
        </p:grpSpPr>
        <p:pic>
          <p:nvPicPr>
            <p:cNvPr id="91" name="Picture 90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92" name="Freeform 9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3" name="Oval 9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4" name="Oval 9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5" name="Freeform 9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5435618" y="3999733"/>
            <a:ext cx="1987436" cy="2281887"/>
            <a:chOff x="4381388" y="1557338"/>
            <a:chExt cx="2528210" cy="2902781"/>
          </a:xfrm>
        </p:grpSpPr>
        <p:pic>
          <p:nvPicPr>
            <p:cNvPr id="85" name="Picture 84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6" name="Freeform 8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7" name="Oval 8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8" name="Oval 8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9" name="Freeform 8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8" name="Group 77"/>
          <p:cNvGrpSpPr/>
          <p:nvPr/>
        </p:nvGrpSpPr>
        <p:grpSpPr>
          <a:xfrm>
            <a:off x="6839027" y="3999733"/>
            <a:ext cx="1987436" cy="2281887"/>
            <a:chOff x="4381388" y="1557338"/>
            <a:chExt cx="2528210" cy="2902781"/>
          </a:xfrm>
        </p:grpSpPr>
        <p:pic>
          <p:nvPicPr>
            <p:cNvPr id="79" name="Picture 78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0" name="Freeform 7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1" name="Oval 8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2" name="Oval 8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3" name="Freeform 8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8242434" y="3999733"/>
            <a:ext cx="1987436" cy="2281887"/>
            <a:chOff x="4381388" y="1557338"/>
            <a:chExt cx="2528210" cy="2902781"/>
          </a:xfrm>
        </p:grpSpPr>
        <p:pic>
          <p:nvPicPr>
            <p:cNvPr id="73" name="Picture 72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74" name="Freeform 7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5" name="Oval 7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6" name="Oval 7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7" name="Freeform 7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sp>
        <p:nvSpPr>
          <p:cNvPr id="60" name="TextBox 59"/>
          <p:cNvSpPr txBox="1"/>
          <p:nvPr/>
        </p:nvSpPr>
        <p:spPr>
          <a:xfrm>
            <a:off x="1539465" y="3893286"/>
            <a:ext cx="110117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With shadow:</a:t>
            </a:r>
            <a:endParaRPr lang="en-US" dirty="0"/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37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3438354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ubtitle 4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Your Subtitle Here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Georgia</a:t>
            </a:r>
            <a:endParaRPr lang="en-US" dirty="0"/>
          </a:p>
        </p:txBody>
      </p:sp>
      <p:sp>
        <p:nvSpPr>
          <p:cNvPr id="716" name="TextBox 715"/>
          <p:cNvSpPr txBox="1"/>
          <p:nvPr/>
        </p:nvSpPr>
        <p:spPr>
          <a:xfrm>
            <a:off x="6657106" y="1436822"/>
            <a:ext cx="368042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fr-FR"/>
            </a:defPPr>
          </a:lstStyle>
          <a:p>
            <a:r>
              <a:rPr lang="en-US" sz="28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Lorem Ipsum</a:t>
            </a:r>
          </a:p>
        </p:txBody>
      </p:sp>
      <p:sp>
        <p:nvSpPr>
          <p:cNvPr id="11" name="Rectangle 10"/>
          <p:cNvSpPr/>
          <p:nvPr/>
        </p:nvSpPr>
        <p:spPr>
          <a:xfrm>
            <a:off x="6657106" y="2060849"/>
            <a:ext cx="3680420" cy="36933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lorem ipsum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fui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tristique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tortor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turpis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dui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nunciti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eros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mauris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donec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odio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itsup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sodales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magna dolor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Id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evedin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venenatis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lacus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magnis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Felis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arcu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in tempus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praesent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est. 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enim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risunit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quisque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vitae, dolor magna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phasellus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Vestibulum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est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vinee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platea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tempor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dis.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Curabitur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interdum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placerat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luctus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ut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a,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orci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nam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mattis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loremi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tincidunt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aptent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malesuada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6722988" y="2102125"/>
            <a:ext cx="833628" cy="833628"/>
            <a:chOff x="5198988" y="2102125"/>
            <a:chExt cx="833628" cy="833628"/>
          </a:xfrm>
        </p:grpSpPr>
        <p:sp>
          <p:nvSpPr>
            <p:cNvPr id="13" name="Oval 12"/>
            <p:cNvSpPr/>
            <p:nvPr/>
          </p:nvSpPr>
          <p:spPr>
            <a:xfrm>
              <a:off x="5198988" y="2102125"/>
              <a:ext cx="833628" cy="833628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Freeform 9"/>
            <p:cNvSpPr/>
            <p:nvPr/>
          </p:nvSpPr>
          <p:spPr>
            <a:xfrm>
              <a:off x="5615793" y="2102125"/>
              <a:ext cx="416823" cy="833628"/>
            </a:xfrm>
            <a:custGeom>
              <a:avLst/>
              <a:gdLst>
                <a:gd name="connsiteX0" fmla="*/ 9 w 416823"/>
                <a:gd name="connsiteY0" fmla="*/ 0 h 833628"/>
                <a:gd name="connsiteX1" fmla="*/ 416823 w 416823"/>
                <a:gd name="connsiteY1" fmla="*/ 416814 h 833628"/>
                <a:gd name="connsiteX2" fmla="*/ 9 w 416823"/>
                <a:gd name="connsiteY2" fmla="*/ 833628 h 833628"/>
                <a:gd name="connsiteX3" fmla="*/ 0 w 416823"/>
                <a:gd name="connsiteY3" fmla="*/ 833627 h 833628"/>
                <a:gd name="connsiteX4" fmla="*/ 0 w 416823"/>
                <a:gd name="connsiteY4" fmla="*/ 1 h 833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6823" h="833628">
                  <a:moveTo>
                    <a:pt x="9" y="0"/>
                  </a:moveTo>
                  <a:cubicBezTo>
                    <a:pt x="230209" y="0"/>
                    <a:pt x="416823" y="186614"/>
                    <a:pt x="416823" y="416814"/>
                  </a:cubicBezTo>
                  <a:cubicBezTo>
                    <a:pt x="416823" y="647014"/>
                    <a:pt x="230209" y="833628"/>
                    <a:pt x="9" y="833628"/>
                  </a:cubicBezTo>
                  <a:lnTo>
                    <a:pt x="0" y="83362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tx1">
                <a:alpha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1711854" y="1236927"/>
            <a:ext cx="4389120" cy="4389120"/>
            <a:chOff x="187854" y="1236927"/>
            <a:chExt cx="4389120" cy="4389120"/>
          </a:xfrm>
        </p:grpSpPr>
        <p:sp>
          <p:nvSpPr>
            <p:cNvPr id="18" name="Freeform 17"/>
            <p:cNvSpPr/>
            <p:nvPr/>
          </p:nvSpPr>
          <p:spPr>
            <a:xfrm>
              <a:off x="421434" y="1325596"/>
              <a:ext cx="4155540" cy="3839423"/>
            </a:xfrm>
            <a:custGeom>
              <a:avLst/>
              <a:gdLst>
                <a:gd name="connsiteX0" fmla="*/ 2683163 w 6891715"/>
                <a:gd name="connsiteY0" fmla="*/ 6337292 h 6367455"/>
                <a:gd name="connsiteX1" fmla="*/ 2693958 w 6891715"/>
                <a:gd name="connsiteY1" fmla="*/ 6353978 h 6367455"/>
                <a:gd name="connsiteX2" fmla="*/ 2680624 w 6891715"/>
                <a:gd name="connsiteY2" fmla="*/ 6366813 h 6367455"/>
                <a:gd name="connsiteX3" fmla="*/ 2668876 w 6891715"/>
                <a:gd name="connsiteY3" fmla="*/ 6367455 h 6367455"/>
                <a:gd name="connsiteX4" fmla="*/ 2665383 w 6891715"/>
                <a:gd name="connsiteY4" fmla="*/ 6352695 h 6367455"/>
                <a:gd name="connsiteX5" fmla="*/ 2700308 w 6891715"/>
                <a:gd name="connsiteY5" fmla="*/ 6256329 h 6367455"/>
                <a:gd name="connsiteX6" fmla="*/ 2695228 w 6891715"/>
                <a:gd name="connsiteY6" fmla="*/ 6265854 h 6367455"/>
                <a:gd name="connsiteX7" fmla="*/ 2687608 w 6891715"/>
                <a:gd name="connsiteY7" fmla="*/ 6263949 h 6367455"/>
                <a:gd name="connsiteX8" fmla="*/ 2690784 w 6891715"/>
                <a:gd name="connsiteY8" fmla="*/ 6256647 h 6367455"/>
                <a:gd name="connsiteX9" fmla="*/ 2722533 w 6891715"/>
                <a:gd name="connsiteY9" fmla="*/ 6238867 h 6367455"/>
                <a:gd name="connsiteX10" fmla="*/ 2720891 w 6891715"/>
                <a:gd name="connsiteY10" fmla="*/ 6254742 h 6367455"/>
                <a:gd name="connsiteX11" fmla="*/ 2713008 w 6891715"/>
                <a:gd name="connsiteY11" fmla="*/ 6251567 h 6367455"/>
                <a:gd name="connsiteX12" fmla="*/ 2714322 w 6891715"/>
                <a:gd name="connsiteY12" fmla="*/ 6242360 h 6367455"/>
                <a:gd name="connsiteX13" fmla="*/ 4255139 w 6891715"/>
                <a:gd name="connsiteY13" fmla="*/ 6154726 h 6367455"/>
                <a:gd name="connsiteX14" fmla="*/ 4256051 w 6891715"/>
                <a:gd name="connsiteY14" fmla="*/ 6161076 h 6367455"/>
                <a:gd name="connsiteX15" fmla="*/ 4243891 w 6891715"/>
                <a:gd name="connsiteY15" fmla="*/ 6173776 h 6367455"/>
                <a:gd name="connsiteX16" fmla="*/ 4241763 w 6891715"/>
                <a:gd name="connsiteY16" fmla="*/ 6166474 h 6367455"/>
                <a:gd name="connsiteX17" fmla="*/ 4245715 w 6891715"/>
                <a:gd name="connsiteY17" fmla="*/ 6156949 h 6367455"/>
                <a:gd name="connsiteX18" fmla="*/ 4249971 w 6891715"/>
                <a:gd name="connsiteY18" fmla="*/ 6160124 h 6367455"/>
                <a:gd name="connsiteX19" fmla="*/ 3939210 w 6891715"/>
                <a:gd name="connsiteY19" fmla="*/ 6130914 h 6367455"/>
                <a:gd name="connsiteX20" fmla="*/ 3946521 w 6891715"/>
                <a:gd name="connsiteY20" fmla="*/ 6130914 h 6367455"/>
                <a:gd name="connsiteX21" fmla="*/ 3948746 w 6891715"/>
                <a:gd name="connsiteY21" fmla="*/ 6144521 h 6367455"/>
                <a:gd name="connsiteX22" fmla="*/ 3956057 w 6891715"/>
                <a:gd name="connsiteY22" fmla="*/ 6150849 h 6367455"/>
                <a:gd name="connsiteX23" fmla="*/ 3965594 w 6891715"/>
                <a:gd name="connsiteY23" fmla="*/ 6141356 h 6367455"/>
                <a:gd name="connsiteX24" fmla="*/ 3975130 w 6891715"/>
                <a:gd name="connsiteY24" fmla="*/ 6138192 h 6367455"/>
                <a:gd name="connsiteX25" fmla="*/ 3984666 w 6891715"/>
                <a:gd name="connsiteY25" fmla="*/ 6141989 h 6367455"/>
                <a:gd name="connsiteX26" fmla="*/ 3987845 w 6891715"/>
                <a:gd name="connsiteY26" fmla="*/ 6149267 h 6367455"/>
                <a:gd name="connsiteX27" fmla="*/ 3978309 w 6891715"/>
                <a:gd name="connsiteY27" fmla="*/ 6154646 h 6367455"/>
                <a:gd name="connsiteX28" fmla="*/ 3978309 w 6891715"/>
                <a:gd name="connsiteY28" fmla="*/ 6160026 h 6367455"/>
                <a:gd name="connsiteX29" fmla="*/ 3992295 w 6891715"/>
                <a:gd name="connsiteY29" fmla="*/ 6161924 h 6367455"/>
                <a:gd name="connsiteX30" fmla="*/ 3996427 w 6891715"/>
                <a:gd name="connsiteY30" fmla="*/ 6160975 h 6367455"/>
                <a:gd name="connsiteX31" fmla="*/ 4004056 w 6891715"/>
                <a:gd name="connsiteY31" fmla="*/ 6173316 h 6367455"/>
                <a:gd name="connsiteX32" fmla="*/ 4011367 w 6891715"/>
                <a:gd name="connsiteY32" fmla="*/ 6170151 h 6367455"/>
                <a:gd name="connsiteX33" fmla="*/ 4028214 w 6891715"/>
                <a:gd name="connsiteY33" fmla="*/ 6170151 h 6367455"/>
                <a:gd name="connsiteX34" fmla="*/ 4038069 w 6891715"/>
                <a:gd name="connsiteY34" fmla="*/ 6164772 h 6367455"/>
                <a:gd name="connsiteX35" fmla="*/ 4054916 w 6891715"/>
                <a:gd name="connsiteY35" fmla="*/ 6162557 h 6367455"/>
                <a:gd name="connsiteX36" fmla="*/ 4060320 w 6891715"/>
                <a:gd name="connsiteY36" fmla="*/ 6158127 h 6367455"/>
                <a:gd name="connsiteX37" fmla="*/ 4068584 w 6891715"/>
                <a:gd name="connsiteY37" fmla="*/ 6161291 h 6367455"/>
                <a:gd name="connsiteX38" fmla="*/ 4073988 w 6891715"/>
                <a:gd name="connsiteY38" fmla="*/ 6169835 h 6367455"/>
                <a:gd name="connsiteX39" fmla="*/ 4082571 w 6891715"/>
                <a:gd name="connsiteY39" fmla="*/ 6170468 h 6367455"/>
                <a:gd name="connsiteX40" fmla="*/ 4100371 w 6891715"/>
                <a:gd name="connsiteY40" fmla="*/ 6165089 h 6367455"/>
                <a:gd name="connsiteX41" fmla="*/ 4109908 w 6891715"/>
                <a:gd name="connsiteY41" fmla="*/ 6170468 h 6367455"/>
                <a:gd name="connsiteX42" fmla="*/ 4119444 w 6891715"/>
                <a:gd name="connsiteY42" fmla="*/ 6170151 h 6367455"/>
                <a:gd name="connsiteX43" fmla="*/ 4128980 w 6891715"/>
                <a:gd name="connsiteY43" fmla="*/ 6163823 h 6367455"/>
                <a:gd name="connsiteX44" fmla="*/ 4137563 w 6891715"/>
                <a:gd name="connsiteY44" fmla="*/ 6166038 h 6367455"/>
                <a:gd name="connsiteX45" fmla="*/ 4135337 w 6891715"/>
                <a:gd name="connsiteY45" fmla="*/ 6172366 h 6367455"/>
                <a:gd name="connsiteX46" fmla="*/ 4137563 w 6891715"/>
                <a:gd name="connsiteY46" fmla="*/ 6180594 h 6367455"/>
                <a:gd name="connsiteX47" fmla="*/ 4142013 w 6891715"/>
                <a:gd name="connsiteY47" fmla="*/ 6188821 h 6367455"/>
                <a:gd name="connsiteX48" fmla="*/ 4149324 w 6891715"/>
                <a:gd name="connsiteY48" fmla="*/ 6191985 h 6367455"/>
                <a:gd name="connsiteX49" fmla="*/ 4156635 w 6891715"/>
                <a:gd name="connsiteY49" fmla="*/ 6184707 h 6367455"/>
                <a:gd name="connsiteX50" fmla="*/ 4163946 w 6891715"/>
                <a:gd name="connsiteY50" fmla="*/ 6181543 h 6367455"/>
                <a:gd name="connsiteX51" fmla="*/ 4175707 w 6891715"/>
                <a:gd name="connsiteY51" fmla="*/ 6184707 h 6367455"/>
                <a:gd name="connsiteX52" fmla="*/ 4179840 w 6891715"/>
                <a:gd name="connsiteY52" fmla="*/ 6177113 h 6367455"/>
                <a:gd name="connsiteX53" fmla="*/ 4181111 w 6891715"/>
                <a:gd name="connsiteY53" fmla="*/ 6169835 h 6367455"/>
                <a:gd name="connsiteX54" fmla="*/ 4185243 w 6891715"/>
                <a:gd name="connsiteY54" fmla="*/ 6167620 h 6367455"/>
                <a:gd name="connsiteX55" fmla="*/ 4184290 w 6891715"/>
                <a:gd name="connsiteY55" fmla="*/ 6176164 h 6367455"/>
                <a:gd name="connsiteX56" fmla="*/ 4189376 w 6891715"/>
                <a:gd name="connsiteY56" fmla="*/ 6184391 h 6367455"/>
                <a:gd name="connsiteX57" fmla="*/ 4188422 w 6891715"/>
                <a:gd name="connsiteY57" fmla="*/ 6188504 h 6367455"/>
                <a:gd name="connsiteX58" fmla="*/ 4186197 w 6891715"/>
                <a:gd name="connsiteY58" fmla="*/ 6195782 h 6367455"/>
                <a:gd name="connsiteX59" fmla="*/ 4179204 w 6891715"/>
                <a:gd name="connsiteY59" fmla="*/ 6206541 h 6367455"/>
                <a:gd name="connsiteX60" fmla="*/ 4170621 w 6891715"/>
                <a:gd name="connsiteY60" fmla="*/ 6210654 h 6367455"/>
                <a:gd name="connsiteX61" fmla="*/ 4164264 w 6891715"/>
                <a:gd name="connsiteY61" fmla="*/ 6205908 h 6367455"/>
                <a:gd name="connsiteX62" fmla="*/ 4152820 w 6891715"/>
                <a:gd name="connsiteY62" fmla="*/ 6212237 h 6367455"/>
                <a:gd name="connsiteX63" fmla="*/ 4144238 w 6891715"/>
                <a:gd name="connsiteY63" fmla="*/ 6213186 h 6367455"/>
                <a:gd name="connsiteX64" fmla="*/ 4128344 w 6891715"/>
                <a:gd name="connsiteY64" fmla="*/ 6207807 h 6367455"/>
                <a:gd name="connsiteX65" fmla="*/ 4114358 w 6891715"/>
                <a:gd name="connsiteY65" fmla="*/ 6212553 h 6367455"/>
                <a:gd name="connsiteX66" fmla="*/ 4103232 w 6891715"/>
                <a:gd name="connsiteY66" fmla="*/ 6208123 h 6367455"/>
                <a:gd name="connsiteX67" fmla="*/ 4085114 w 6891715"/>
                <a:gd name="connsiteY67" fmla="*/ 6208756 h 6367455"/>
                <a:gd name="connsiteX68" fmla="*/ 4074306 w 6891715"/>
                <a:gd name="connsiteY68" fmla="*/ 6218249 h 6367455"/>
                <a:gd name="connsiteX69" fmla="*/ 4066995 w 6891715"/>
                <a:gd name="connsiteY69" fmla="*/ 6221413 h 6367455"/>
                <a:gd name="connsiteX70" fmla="*/ 4051101 w 6891715"/>
                <a:gd name="connsiteY70" fmla="*/ 6221413 h 6367455"/>
                <a:gd name="connsiteX71" fmla="*/ 4045697 w 6891715"/>
                <a:gd name="connsiteY71" fmla="*/ 6224577 h 6367455"/>
                <a:gd name="connsiteX72" fmla="*/ 4041565 w 6891715"/>
                <a:gd name="connsiteY72" fmla="*/ 6222362 h 6367455"/>
                <a:gd name="connsiteX73" fmla="*/ 4045697 w 6891715"/>
                <a:gd name="connsiteY73" fmla="*/ 6211920 h 6367455"/>
                <a:gd name="connsiteX74" fmla="*/ 4037115 w 6891715"/>
                <a:gd name="connsiteY74" fmla="*/ 6202744 h 6367455"/>
                <a:gd name="connsiteX75" fmla="*/ 4024400 w 6891715"/>
                <a:gd name="connsiteY75" fmla="*/ 6194200 h 6367455"/>
                <a:gd name="connsiteX76" fmla="*/ 4014864 w 6891715"/>
                <a:gd name="connsiteY76" fmla="*/ 6197681 h 6367455"/>
                <a:gd name="connsiteX77" fmla="*/ 4003103 w 6891715"/>
                <a:gd name="connsiteY77" fmla="*/ 6194516 h 6367455"/>
                <a:gd name="connsiteX78" fmla="*/ 3992613 w 6891715"/>
                <a:gd name="connsiteY78" fmla="*/ 6191352 h 6367455"/>
                <a:gd name="connsiteX79" fmla="*/ 3979898 w 6891715"/>
                <a:gd name="connsiteY79" fmla="*/ 6192618 h 6367455"/>
                <a:gd name="connsiteX80" fmla="*/ 3970362 w 6891715"/>
                <a:gd name="connsiteY80" fmla="*/ 6184391 h 6367455"/>
                <a:gd name="connsiteX81" fmla="*/ 3954468 w 6891715"/>
                <a:gd name="connsiteY81" fmla="*/ 6179961 h 6367455"/>
                <a:gd name="connsiteX82" fmla="*/ 3944614 w 6891715"/>
                <a:gd name="connsiteY82" fmla="*/ 6184707 h 6367455"/>
                <a:gd name="connsiteX83" fmla="*/ 3933171 w 6891715"/>
                <a:gd name="connsiteY83" fmla="*/ 6188821 h 6367455"/>
                <a:gd name="connsiteX84" fmla="*/ 3925542 w 6891715"/>
                <a:gd name="connsiteY84" fmla="*/ 6178379 h 6367455"/>
                <a:gd name="connsiteX85" fmla="*/ 3923634 w 6891715"/>
                <a:gd name="connsiteY85" fmla="*/ 6167620 h 6367455"/>
                <a:gd name="connsiteX86" fmla="*/ 3924588 w 6891715"/>
                <a:gd name="connsiteY86" fmla="*/ 6157494 h 6367455"/>
                <a:gd name="connsiteX87" fmla="*/ 3919184 w 6891715"/>
                <a:gd name="connsiteY87" fmla="*/ 6148951 h 6367455"/>
                <a:gd name="connsiteX88" fmla="*/ 3919820 w 6891715"/>
                <a:gd name="connsiteY88" fmla="*/ 6142622 h 6367455"/>
                <a:gd name="connsiteX89" fmla="*/ 3917913 w 6891715"/>
                <a:gd name="connsiteY89" fmla="*/ 6136294 h 6367455"/>
                <a:gd name="connsiteX90" fmla="*/ 3925224 w 6891715"/>
                <a:gd name="connsiteY90" fmla="*/ 6139458 h 6367455"/>
                <a:gd name="connsiteX91" fmla="*/ 3932853 w 6891715"/>
                <a:gd name="connsiteY91" fmla="*/ 6150216 h 6367455"/>
                <a:gd name="connsiteX92" fmla="*/ 3938257 w 6891715"/>
                <a:gd name="connsiteY92" fmla="*/ 6154014 h 6367455"/>
                <a:gd name="connsiteX93" fmla="*/ 3943343 w 6891715"/>
                <a:gd name="connsiteY93" fmla="*/ 6148634 h 6367455"/>
                <a:gd name="connsiteX94" fmla="*/ 3934760 w 6891715"/>
                <a:gd name="connsiteY94" fmla="*/ 6140407 h 6367455"/>
                <a:gd name="connsiteX95" fmla="*/ 4979304 w 6891715"/>
                <a:gd name="connsiteY95" fmla="*/ 6116626 h 6367455"/>
                <a:gd name="connsiteX96" fmla="*/ 4987888 w 6891715"/>
                <a:gd name="connsiteY96" fmla="*/ 6116626 h 6367455"/>
                <a:gd name="connsiteX97" fmla="*/ 4983755 w 6891715"/>
                <a:gd name="connsiteY97" fmla="*/ 6126107 h 6367455"/>
                <a:gd name="connsiteX98" fmla="*/ 4969765 w 6891715"/>
                <a:gd name="connsiteY98" fmla="*/ 6130216 h 6367455"/>
                <a:gd name="connsiteX99" fmla="*/ 4970719 w 6891715"/>
                <a:gd name="connsiteY99" fmla="*/ 6138748 h 6367455"/>
                <a:gd name="connsiteX100" fmla="*/ 4955140 w 6891715"/>
                <a:gd name="connsiteY100" fmla="*/ 6149177 h 6367455"/>
                <a:gd name="connsiteX101" fmla="*/ 4944648 w 6891715"/>
                <a:gd name="connsiteY101" fmla="*/ 6155498 h 6367455"/>
                <a:gd name="connsiteX102" fmla="*/ 4934155 w 6891715"/>
                <a:gd name="connsiteY102" fmla="*/ 6168139 h 6367455"/>
                <a:gd name="connsiteX103" fmla="*/ 4919530 w 6891715"/>
                <a:gd name="connsiteY103" fmla="*/ 6180148 h 6367455"/>
                <a:gd name="connsiteX104" fmla="*/ 4919848 w 6891715"/>
                <a:gd name="connsiteY104" fmla="*/ 6181412 h 6367455"/>
                <a:gd name="connsiteX105" fmla="*/ 4922709 w 6891715"/>
                <a:gd name="connsiteY105" fmla="*/ 6190577 h 6367455"/>
                <a:gd name="connsiteX106" fmla="*/ 4925889 w 6891715"/>
                <a:gd name="connsiteY106" fmla="*/ 6194370 h 6367455"/>
                <a:gd name="connsiteX107" fmla="*/ 4932248 w 6891715"/>
                <a:gd name="connsiteY107" fmla="*/ 6201954 h 6367455"/>
                <a:gd name="connsiteX108" fmla="*/ 4934473 w 6891715"/>
                <a:gd name="connsiteY108" fmla="*/ 6211435 h 6367455"/>
                <a:gd name="connsiteX109" fmla="*/ 4927161 w 6891715"/>
                <a:gd name="connsiteY109" fmla="*/ 6212699 h 6367455"/>
                <a:gd name="connsiteX110" fmla="*/ 4924935 w 6891715"/>
                <a:gd name="connsiteY110" fmla="*/ 6206379 h 6367455"/>
                <a:gd name="connsiteX111" fmla="*/ 4916351 w 6891715"/>
                <a:gd name="connsiteY111" fmla="*/ 6206379 h 6367455"/>
                <a:gd name="connsiteX112" fmla="*/ 4909356 w 6891715"/>
                <a:gd name="connsiteY112" fmla="*/ 6208275 h 6367455"/>
                <a:gd name="connsiteX113" fmla="*/ 4902997 w 6891715"/>
                <a:gd name="connsiteY113" fmla="*/ 6214596 h 6367455"/>
                <a:gd name="connsiteX114" fmla="*/ 4892187 w 6891715"/>
                <a:gd name="connsiteY114" fmla="*/ 6226289 h 6367455"/>
                <a:gd name="connsiteX115" fmla="*/ 4871202 w 6891715"/>
                <a:gd name="connsiteY115" fmla="*/ 6238298 h 6367455"/>
                <a:gd name="connsiteX116" fmla="*/ 4851172 w 6891715"/>
                <a:gd name="connsiteY116" fmla="*/ 6240510 h 6367455"/>
                <a:gd name="connsiteX117" fmla="*/ 4835274 w 6891715"/>
                <a:gd name="connsiteY117" fmla="*/ 6238614 h 6367455"/>
                <a:gd name="connsiteX118" fmla="*/ 4826690 w 6891715"/>
                <a:gd name="connsiteY118" fmla="*/ 6246199 h 6367455"/>
                <a:gd name="connsiteX119" fmla="*/ 4828916 w 6891715"/>
                <a:gd name="connsiteY119" fmla="*/ 6253151 h 6367455"/>
                <a:gd name="connsiteX120" fmla="*/ 4821285 w 6891715"/>
                <a:gd name="connsiteY120" fmla="*/ 6251255 h 6367455"/>
                <a:gd name="connsiteX121" fmla="*/ 4806341 w 6891715"/>
                <a:gd name="connsiteY121" fmla="*/ 6248095 h 6367455"/>
                <a:gd name="connsiteX122" fmla="*/ 4781224 w 6891715"/>
                <a:gd name="connsiteY122" fmla="*/ 6246515 h 6367455"/>
                <a:gd name="connsiteX123" fmla="*/ 4776773 w 6891715"/>
                <a:gd name="connsiteY123" fmla="*/ 6237982 h 6367455"/>
                <a:gd name="connsiteX124" fmla="*/ 4773593 w 6891715"/>
                <a:gd name="connsiteY124" fmla="*/ 6228501 h 6367455"/>
                <a:gd name="connsiteX125" fmla="*/ 4764055 w 6891715"/>
                <a:gd name="connsiteY125" fmla="*/ 6220284 h 6367455"/>
                <a:gd name="connsiteX126" fmla="*/ 4762783 w 6891715"/>
                <a:gd name="connsiteY126" fmla="*/ 6209855 h 6367455"/>
                <a:gd name="connsiteX127" fmla="*/ 4760875 w 6891715"/>
                <a:gd name="connsiteY127" fmla="*/ 6201322 h 6367455"/>
                <a:gd name="connsiteX128" fmla="*/ 4772321 w 6891715"/>
                <a:gd name="connsiteY128" fmla="*/ 6203535 h 6367455"/>
                <a:gd name="connsiteX129" fmla="*/ 4778998 w 6891715"/>
                <a:gd name="connsiteY129" fmla="*/ 6206695 h 6367455"/>
                <a:gd name="connsiteX130" fmla="*/ 4789172 w 6891715"/>
                <a:gd name="connsiteY130" fmla="*/ 6189629 h 6367455"/>
                <a:gd name="connsiteX131" fmla="*/ 4796803 w 6891715"/>
                <a:gd name="connsiteY131" fmla="*/ 6186469 h 6367455"/>
                <a:gd name="connsiteX132" fmla="*/ 4806023 w 6891715"/>
                <a:gd name="connsiteY132" fmla="*/ 6182993 h 6367455"/>
                <a:gd name="connsiteX133" fmla="*/ 4826372 w 6891715"/>
                <a:gd name="connsiteY133" fmla="*/ 6185205 h 6367455"/>
                <a:gd name="connsiteX134" fmla="*/ 4827008 w 6891715"/>
                <a:gd name="connsiteY134" fmla="*/ 6177620 h 6367455"/>
                <a:gd name="connsiteX135" fmla="*/ 4827008 w 6891715"/>
                <a:gd name="connsiteY135" fmla="*/ 6175724 h 6367455"/>
                <a:gd name="connsiteX136" fmla="*/ 4826054 w 6891715"/>
                <a:gd name="connsiteY136" fmla="*/ 6164031 h 6367455"/>
                <a:gd name="connsiteX137" fmla="*/ 4837500 w 6891715"/>
                <a:gd name="connsiteY137" fmla="*/ 6164979 h 6367455"/>
                <a:gd name="connsiteX138" fmla="*/ 4845131 w 6891715"/>
                <a:gd name="connsiteY138" fmla="*/ 6171299 h 6367455"/>
                <a:gd name="connsiteX139" fmla="*/ 4864207 w 6891715"/>
                <a:gd name="connsiteY139" fmla="*/ 6173196 h 6367455"/>
                <a:gd name="connsiteX140" fmla="*/ 4882330 w 6891715"/>
                <a:gd name="connsiteY140" fmla="*/ 6165927 h 6367455"/>
                <a:gd name="connsiteX141" fmla="*/ 4914761 w 6891715"/>
                <a:gd name="connsiteY141" fmla="*/ 6154866 h 6367455"/>
                <a:gd name="connsiteX142" fmla="*/ 4939243 w 6891715"/>
                <a:gd name="connsiteY142" fmla="*/ 6145385 h 6367455"/>
                <a:gd name="connsiteX143" fmla="*/ 4957048 w 6891715"/>
                <a:gd name="connsiteY143" fmla="*/ 6130532 h 6367455"/>
                <a:gd name="connsiteX144" fmla="*/ 4970719 w 6891715"/>
                <a:gd name="connsiteY144" fmla="*/ 6126107 h 6367455"/>
                <a:gd name="connsiteX145" fmla="*/ 4269809 w 6891715"/>
                <a:gd name="connsiteY145" fmla="*/ 6099164 h 6367455"/>
                <a:gd name="connsiteX146" fmla="*/ 4278081 w 6891715"/>
                <a:gd name="connsiteY146" fmla="*/ 6107690 h 6367455"/>
                <a:gd name="connsiteX147" fmla="*/ 4273179 w 6891715"/>
                <a:gd name="connsiteY147" fmla="*/ 6110848 h 6367455"/>
                <a:gd name="connsiteX148" fmla="*/ 4273179 w 6891715"/>
                <a:gd name="connsiteY148" fmla="*/ 6119059 h 6367455"/>
                <a:gd name="connsiteX149" fmla="*/ 4271341 w 6891715"/>
                <a:gd name="connsiteY149" fmla="*/ 6131691 h 6367455"/>
                <a:gd name="connsiteX150" fmla="*/ 4281451 w 6891715"/>
                <a:gd name="connsiteY150" fmla="*/ 6138955 h 6367455"/>
                <a:gd name="connsiteX151" fmla="*/ 4275630 w 6891715"/>
                <a:gd name="connsiteY151" fmla="*/ 6154744 h 6367455"/>
                <a:gd name="connsiteX152" fmla="*/ 4266439 w 6891715"/>
                <a:gd name="connsiteY152" fmla="*/ 6157902 h 6367455"/>
                <a:gd name="connsiteX153" fmla="*/ 4265520 w 6891715"/>
                <a:gd name="connsiteY153" fmla="*/ 6154744 h 6367455"/>
                <a:gd name="connsiteX154" fmla="*/ 4271341 w 6891715"/>
                <a:gd name="connsiteY154" fmla="*/ 6143376 h 6367455"/>
                <a:gd name="connsiteX155" fmla="*/ 4263988 w 6891715"/>
                <a:gd name="connsiteY155" fmla="*/ 6135797 h 6367455"/>
                <a:gd name="connsiteX156" fmla="*/ 4265213 w 6891715"/>
                <a:gd name="connsiteY156" fmla="*/ 6129481 h 6367455"/>
                <a:gd name="connsiteX157" fmla="*/ 4267051 w 6891715"/>
                <a:gd name="connsiteY157" fmla="*/ 6122533 h 6367455"/>
                <a:gd name="connsiteX158" fmla="*/ 4267051 w 6891715"/>
                <a:gd name="connsiteY158" fmla="*/ 6114954 h 6367455"/>
                <a:gd name="connsiteX159" fmla="*/ 4271953 w 6891715"/>
                <a:gd name="connsiteY159" fmla="*/ 6107690 h 6367455"/>
                <a:gd name="connsiteX160" fmla="*/ 3049239 w 6891715"/>
                <a:gd name="connsiteY160" fmla="*/ 6092814 h 6367455"/>
                <a:gd name="connsiteX161" fmla="*/ 3061023 w 6891715"/>
                <a:gd name="connsiteY161" fmla="*/ 6092814 h 6367455"/>
                <a:gd name="connsiteX162" fmla="*/ 3070188 w 6891715"/>
                <a:gd name="connsiteY162" fmla="*/ 6099703 h 6367455"/>
                <a:gd name="connsiteX163" fmla="*/ 3064623 w 6891715"/>
                <a:gd name="connsiteY163" fmla="*/ 6107790 h 6367455"/>
                <a:gd name="connsiteX164" fmla="*/ 3052513 w 6891715"/>
                <a:gd name="connsiteY164" fmla="*/ 6108689 h 6367455"/>
                <a:gd name="connsiteX165" fmla="*/ 3048257 w 6891715"/>
                <a:gd name="connsiteY165" fmla="*/ 6107790 h 6367455"/>
                <a:gd name="connsiteX166" fmla="*/ 3038438 w 6891715"/>
                <a:gd name="connsiteY166" fmla="*/ 6097007 h 6367455"/>
                <a:gd name="connsiteX167" fmla="*/ 3038243 w 6891715"/>
                <a:gd name="connsiteY167" fmla="*/ 6081701 h 6367455"/>
                <a:gd name="connsiteX168" fmla="*/ 3041613 w 6891715"/>
                <a:gd name="connsiteY168" fmla="*/ 6088628 h 6367455"/>
                <a:gd name="connsiteX169" fmla="*/ 3032422 w 6891715"/>
                <a:gd name="connsiteY169" fmla="*/ 6094401 h 6367455"/>
                <a:gd name="connsiteX170" fmla="*/ 3024150 w 6891715"/>
                <a:gd name="connsiteY170" fmla="*/ 6082855 h 6367455"/>
                <a:gd name="connsiteX171" fmla="*/ 3863987 w 6891715"/>
                <a:gd name="connsiteY171" fmla="*/ 6053126 h 6367455"/>
                <a:gd name="connsiteX172" fmla="*/ 3875919 w 6891715"/>
                <a:gd name="connsiteY172" fmla="*/ 6056271 h 6367455"/>
                <a:gd name="connsiteX173" fmla="*/ 3881401 w 6891715"/>
                <a:gd name="connsiteY173" fmla="*/ 6066964 h 6367455"/>
                <a:gd name="connsiteX174" fmla="*/ 3875919 w 6891715"/>
                <a:gd name="connsiteY174" fmla="*/ 6067908 h 6367455"/>
                <a:gd name="connsiteX175" fmla="*/ 3880111 w 6891715"/>
                <a:gd name="connsiteY175" fmla="*/ 6079230 h 6367455"/>
                <a:gd name="connsiteX176" fmla="*/ 3876886 w 6891715"/>
                <a:gd name="connsiteY176" fmla="*/ 6086464 h 6367455"/>
                <a:gd name="connsiteX177" fmla="*/ 3865277 w 6891715"/>
                <a:gd name="connsiteY177" fmla="*/ 6084891 h 6367455"/>
                <a:gd name="connsiteX178" fmla="*/ 3860763 w 6891715"/>
                <a:gd name="connsiteY178" fmla="*/ 6066021 h 6367455"/>
                <a:gd name="connsiteX179" fmla="*/ 4100970 w 6891715"/>
                <a:gd name="connsiteY179" fmla="*/ 6043601 h 6367455"/>
                <a:gd name="connsiteX180" fmla="*/ 4111588 w 6891715"/>
                <a:gd name="connsiteY180" fmla="*/ 6057374 h 6367455"/>
                <a:gd name="connsiteX181" fmla="*/ 4101282 w 6891715"/>
                <a:gd name="connsiteY181" fmla="*/ 6065826 h 6367455"/>
                <a:gd name="connsiteX182" fmla="*/ 4103156 w 6891715"/>
                <a:gd name="connsiteY182" fmla="*/ 6054244 h 6367455"/>
                <a:gd name="connsiteX183" fmla="*/ 4098784 w 6891715"/>
                <a:gd name="connsiteY183" fmla="*/ 6049861 h 6367455"/>
                <a:gd name="connsiteX184" fmla="*/ 4092850 w 6891715"/>
                <a:gd name="connsiteY184" fmla="*/ 6051113 h 6367455"/>
                <a:gd name="connsiteX185" fmla="*/ 4092538 w 6891715"/>
                <a:gd name="connsiteY185" fmla="*/ 6046105 h 6367455"/>
                <a:gd name="connsiteX186" fmla="*/ 4379876 w 6891715"/>
                <a:gd name="connsiteY186" fmla="*/ 6040426 h 6367455"/>
                <a:gd name="connsiteX187" fmla="*/ 4379876 w 6891715"/>
                <a:gd name="connsiteY187" fmla="*/ 6051117 h 6367455"/>
                <a:gd name="connsiteX188" fmla="*/ 4366858 w 6891715"/>
                <a:gd name="connsiteY188" fmla="*/ 6060550 h 6367455"/>
                <a:gd name="connsiteX189" fmla="*/ 4364318 w 6891715"/>
                <a:gd name="connsiteY189" fmla="*/ 6075014 h 6367455"/>
                <a:gd name="connsiteX190" fmla="*/ 4352888 w 6891715"/>
                <a:gd name="connsiteY190" fmla="*/ 6098282 h 6367455"/>
                <a:gd name="connsiteX191" fmla="*/ 4333838 w 6891715"/>
                <a:gd name="connsiteY191" fmla="*/ 6105514 h 6367455"/>
                <a:gd name="connsiteX192" fmla="*/ 4335425 w 6891715"/>
                <a:gd name="connsiteY192" fmla="*/ 6088849 h 6367455"/>
                <a:gd name="connsiteX193" fmla="*/ 4324313 w 6891715"/>
                <a:gd name="connsiteY193" fmla="*/ 6089163 h 6367455"/>
                <a:gd name="connsiteX194" fmla="*/ 4328123 w 6891715"/>
                <a:gd name="connsiteY194" fmla="*/ 6083818 h 6367455"/>
                <a:gd name="connsiteX195" fmla="*/ 4333520 w 6891715"/>
                <a:gd name="connsiteY195" fmla="*/ 6070297 h 6367455"/>
                <a:gd name="connsiteX196" fmla="*/ 4345903 w 6891715"/>
                <a:gd name="connsiteY196" fmla="*/ 6053318 h 6367455"/>
                <a:gd name="connsiteX197" fmla="*/ 4360508 w 6891715"/>
                <a:gd name="connsiteY197" fmla="*/ 6048287 h 6367455"/>
                <a:gd name="connsiteX198" fmla="*/ 4333108 w 6891715"/>
                <a:gd name="connsiteY198" fmla="*/ 6021376 h 6367455"/>
                <a:gd name="connsiteX199" fmla="*/ 4337013 w 6891715"/>
                <a:gd name="connsiteY199" fmla="*/ 6023281 h 6367455"/>
                <a:gd name="connsiteX200" fmla="*/ 4334610 w 6891715"/>
                <a:gd name="connsiteY200" fmla="*/ 6030266 h 6367455"/>
                <a:gd name="connsiteX201" fmla="*/ 4325900 w 6891715"/>
                <a:gd name="connsiteY201" fmla="*/ 6030901 h 6367455"/>
                <a:gd name="connsiteX202" fmla="*/ 4191713 w 6891715"/>
                <a:gd name="connsiteY202" fmla="*/ 6019789 h 6367455"/>
                <a:gd name="connsiteX203" fmla="*/ 4195726 w 6891715"/>
                <a:gd name="connsiteY203" fmla="*/ 6021376 h 6367455"/>
                <a:gd name="connsiteX204" fmla="*/ 4187700 w 6891715"/>
                <a:gd name="connsiteY204" fmla="*/ 6034077 h 6367455"/>
                <a:gd name="connsiteX205" fmla="*/ 4184613 w 6891715"/>
                <a:gd name="connsiteY205" fmla="*/ 6029314 h 6367455"/>
                <a:gd name="connsiteX206" fmla="*/ 3752636 w 6891715"/>
                <a:gd name="connsiteY206" fmla="*/ 6002326 h 6367455"/>
                <a:gd name="connsiteX207" fmla="*/ 3754400 w 6891715"/>
                <a:gd name="connsiteY207" fmla="*/ 6015026 h 6367455"/>
                <a:gd name="connsiteX208" fmla="*/ 3748050 w 6891715"/>
                <a:gd name="connsiteY208" fmla="*/ 6006165 h 6367455"/>
                <a:gd name="connsiteX209" fmla="*/ 4012798 w 6891715"/>
                <a:gd name="connsiteY209" fmla="*/ 5995976 h 6367455"/>
                <a:gd name="connsiteX210" fmla="*/ 4024276 w 6891715"/>
                <a:gd name="connsiteY210" fmla="*/ 6005183 h 6367455"/>
                <a:gd name="connsiteX211" fmla="*/ 4014970 w 6891715"/>
                <a:gd name="connsiteY211" fmla="*/ 6022011 h 6367455"/>
                <a:gd name="connsiteX212" fmla="*/ 4008145 w 6891715"/>
                <a:gd name="connsiteY212" fmla="*/ 6026139 h 6367455"/>
                <a:gd name="connsiteX213" fmla="*/ 4001941 w 6891715"/>
                <a:gd name="connsiteY213" fmla="*/ 6024234 h 6367455"/>
                <a:gd name="connsiteX214" fmla="*/ 3997288 w 6891715"/>
                <a:gd name="connsiteY214" fmla="*/ 6018201 h 6367455"/>
                <a:gd name="connsiteX215" fmla="*/ 4005663 w 6891715"/>
                <a:gd name="connsiteY215" fmla="*/ 6015661 h 6367455"/>
                <a:gd name="connsiteX216" fmla="*/ 3998218 w 6891715"/>
                <a:gd name="connsiteY216" fmla="*/ 6010581 h 6367455"/>
                <a:gd name="connsiteX217" fmla="*/ 4001320 w 6891715"/>
                <a:gd name="connsiteY217" fmla="*/ 6007406 h 6367455"/>
                <a:gd name="connsiteX218" fmla="*/ 4011867 w 6891715"/>
                <a:gd name="connsiteY218" fmla="*/ 6008358 h 6367455"/>
                <a:gd name="connsiteX219" fmla="*/ 4015900 w 6891715"/>
                <a:gd name="connsiteY219" fmla="*/ 6008358 h 6367455"/>
                <a:gd name="connsiteX220" fmla="*/ 4011867 w 6891715"/>
                <a:gd name="connsiteY220" fmla="*/ 6001056 h 6367455"/>
                <a:gd name="connsiteX221" fmla="*/ 4097132 w 6891715"/>
                <a:gd name="connsiteY221" fmla="*/ 5994389 h 6367455"/>
                <a:gd name="connsiteX222" fmla="*/ 4100476 w 6891715"/>
                <a:gd name="connsiteY222" fmla="*/ 6005330 h 6367455"/>
                <a:gd name="connsiteX223" fmla="*/ 4097740 w 6891715"/>
                <a:gd name="connsiteY223" fmla="*/ 6018202 h 6367455"/>
                <a:gd name="connsiteX224" fmla="*/ 4086188 w 6891715"/>
                <a:gd name="connsiteY224" fmla="*/ 6005652 h 6367455"/>
                <a:gd name="connsiteX225" fmla="*/ 4086188 w 6891715"/>
                <a:gd name="connsiteY225" fmla="*/ 5997929 h 6367455"/>
                <a:gd name="connsiteX226" fmla="*/ 4278593 w 6891715"/>
                <a:gd name="connsiteY226" fmla="*/ 5988039 h 6367455"/>
                <a:gd name="connsiteX227" fmla="*/ 4284943 w 6891715"/>
                <a:gd name="connsiteY227" fmla="*/ 5988039 h 6367455"/>
                <a:gd name="connsiteX228" fmla="*/ 4292563 w 6891715"/>
                <a:gd name="connsiteY228" fmla="*/ 5991214 h 6367455"/>
                <a:gd name="connsiteX229" fmla="*/ 4286213 w 6891715"/>
                <a:gd name="connsiteY229" fmla="*/ 5994389 h 6367455"/>
                <a:gd name="connsiteX230" fmla="*/ 4282085 w 6891715"/>
                <a:gd name="connsiteY230" fmla="*/ 5999786 h 6367455"/>
                <a:gd name="connsiteX231" fmla="*/ 4270655 w 6891715"/>
                <a:gd name="connsiteY231" fmla="*/ 5997564 h 6367455"/>
                <a:gd name="connsiteX232" fmla="*/ 4256685 w 6891715"/>
                <a:gd name="connsiteY232" fmla="*/ 6003914 h 6367455"/>
                <a:gd name="connsiteX233" fmla="*/ 4258908 w 6891715"/>
                <a:gd name="connsiteY233" fmla="*/ 6019789 h 6367455"/>
                <a:gd name="connsiteX234" fmla="*/ 4251288 w 6891715"/>
                <a:gd name="connsiteY234" fmla="*/ 6013439 h 6367455"/>
                <a:gd name="connsiteX235" fmla="*/ 4253510 w 6891715"/>
                <a:gd name="connsiteY235" fmla="*/ 6000739 h 6367455"/>
                <a:gd name="connsiteX236" fmla="*/ 4262718 w 6891715"/>
                <a:gd name="connsiteY236" fmla="*/ 5989309 h 6367455"/>
                <a:gd name="connsiteX237" fmla="*/ 4044769 w 6891715"/>
                <a:gd name="connsiteY237" fmla="*/ 5988039 h 6367455"/>
                <a:gd name="connsiteX238" fmla="*/ 4050157 w 6891715"/>
                <a:gd name="connsiteY238" fmla="*/ 5994389 h 6367455"/>
                <a:gd name="connsiteX239" fmla="*/ 4052851 w 6891715"/>
                <a:gd name="connsiteY239" fmla="*/ 6001691 h 6367455"/>
                <a:gd name="connsiteX240" fmla="*/ 4042748 w 6891715"/>
                <a:gd name="connsiteY240" fmla="*/ 6007089 h 6367455"/>
                <a:gd name="connsiteX241" fmla="*/ 4041738 w 6891715"/>
                <a:gd name="connsiteY241" fmla="*/ 6002009 h 6367455"/>
                <a:gd name="connsiteX242" fmla="*/ 2784354 w 6891715"/>
                <a:gd name="connsiteY242" fmla="*/ 5988039 h 6367455"/>
                <a:gd name="connsiteX243" fmla="*/ 2798725 w 6891715"/>
                <a:gd name="connsiteY243" fmla="*/ 5999034 h 6367455"/>
                <a:gd name="connsiteX244" fmla="*/ 2788699 w 6891715"/>
                <a:gd name="connsiteY244" fmla="*/ 6005502 h 6367455"/>
                <a:gd name="connsiteX245" fmla="*/ 2779675 w 6891715"/>
                <a:gd name="connsiteY245" fmla="*/ 5992566 h 6367455"/>
                <a:gd name="connsiteX246" fmla="*/ 4162388 w 6891715"/>
                <a:gd name="connsiteY246" fmla="*/ 5973751 h 6367455"/>
                <a:gd name="connsiteX247" fmla="*/ 4157943 w 6891715"/>
                <a:gd name="connsiteY247" fmla="*/ 5978006 h 6367455"/>
                <a:gd name="connsiteX248" fmla="*/ 4156038 w 6891715"/>
                <a:gd name="connsiteY248" fmla="*/ 5991099 h 6367455"/>
                <a:gd name="connsiteX249" fmla="*/ 4147783 w 6891715"/>
                <a:gd name="connsiteY249" fmla="*/ 6000918 h 6367455"/>
                <a:gd name="connsiteX250" fmla="*/ 4133813 w 6891715"/>
                <a:gd name="connsiteY250" fmla="*/ 6005501 h 6367455"/>
                <a:gd name="connsiteX251" fmla="*/ 4136035 w 6891715"/>
                <a:gd name="connsiteY251" fmla="*/ 5994372 h 6367455"/>
                <a:gd name="connsiteX252" fmla="*/ 4150640 w 6891715"/>
                <a:gd name="connsiteY252" fmla="*/ 5986844 h 6367455"/>
                <a:gd name="connsiteX253" fmla="*/ 4151593 w 6891715"/>
                <a:gd name="connsiteY253" fmla="*/ 5974733 h 6367455"/>
                <a:gd name="connsiteX254" fmla="*/ 4248322 w 6891715"/>
                <a:gd name="connsiteY254" fmla="*/ 5964226 h 6367455"/>
                <a:gd name="connsiteX255" fmla="*/ 4257308 w 6891715"/>
                <a:gd name="connsiteY255" fmla="*/ 5967568 h 6367455"/>
                <a:gd name="connsiteX256" fmla="*/ 4262400 w 6891715"/>
                <a:gd name="connsiteY256" fmla="*/ 5977594 h 6367455"/>
                <a:gd name="connsiteX257" fmla="*/ 4250419 w 6891715"/>
                <a:gd name="connsiteY257" fmla="*/ 5983276 h 6367455"/>
                <a:gd name="connsiteX258" fmla="*/ 4248322 w 6891715"/>
                <a:gd name="connsiteY258" fmla="*/ 5979934 h 6367455"/>
                <a:gd name="connsiteX259" fmla="*/ 4252515 w 6891715"/>
                <a:gd name="connsiteY259" fmla="*/ 5971913 h 6367455"/>
                <a:gd name="connsiteX260" fmla="*/ 4246525 w 6891715"/>
                <a:gd name="connsiteY260" fmla="*/ 5970910 h 6367455"/>
                <a:gd name="connsiteX261" fmla="*/ 4031293 w 6891715"/>
                <a:gd name="connsiteY261" fmla="*/ 5961051 h 6367455"/>
                <a:gd name="connsiteX262" fmla="*/ 4036975 w 6891715"/>
                <a:gd name="connsiteY262" fmla="*/ 5972352 h 6367455"/>
                <a:gd name="connsiteX263" fmla="*/ 4031293 w 6891715"/>
                <a:gd name="connsiteY263" fmla="*/ 5980101 h 6367455"/>
                <a:gd name="connsiteX264" fmla="*/ 4020264 w 6891715"/>
                <a:gd name="connsiteY264" fmla="*/ 5978163 h 6367455"/>
                <a:gd name="connsiteX265" fmla="*/ 4017925 w 6891715"/>
                <a:gd name="connsiteY265" fmla="*/ 5969446 h 6367455"/>
                <a:gd name="connsiteX266" fmla="*/ 4020264 w 6891715"/>
                <a:gd name="connsiteY266" fmla="*/ 5964280 h 6367455"/>
                <a:gd name="connsiteX267" fmla="*/ 4088954 w 6891715"/>
                <a:gd name="connsiteY267" fmla="*/ 5956289 h 6367455"/>
                <a:gd name="connsiteX268" fmla="*/ 4090951 w 6891715"/>
                <a:gd name="connsiteY268" fmla="*/ 5968530 h 6367455"/>
                <a:gd name="connsiteX269" fmla="*/ 4086956 w 6891715"/>
                <a:gd name="connsiteY269" fmla="*/ 5976792 h 6367455"/>
                <a:gd name="connsiteX270" fmla="*/ 4079300 w 6891715"/>
                <a:gd name="connsiteY270" fmla="*/ 5981689 h 6367455"/>
                <a:gd name="connsiteX271" fmla="*/ 4070313 w 6891715"/>
                <a:gd name="connsiteY271" fmla="*/ 5972814 h 6367455"/>
                <a:gd name="connsiteX272" fmla="*/ 4074307 w 6891715"/>
                <a:gd name="connsiteY272" fmla="*/ 5961797 h 6367455"/>
                <a:gd name="connsiteX273" fmla="*/ 4116516 w 6891715"/>
                <a:gd name="connsiteY273" fmla="*/ 5949939 h 6367455"/>
                <a:gd name="connsiteX274" fmla="*/ 4121773 w 6891715"/>
                <a:gd name="connsiteY274" fmla="*/ 5953928 h 6367455"/>
                <a:gd name="connsiteX275" fmla="*/ 4122701 w 6891715"/>
                <a:gd name="connsiteY275" fmla="*/ 5968962 h 6367455"/>
                <a:gd name="connsiteX276" fmla="*/ 4112804 w 6891715"/>
                <a:gd name="connsiteY276" fmla="*/ 5983383 h 6367455"/>
                <a:gd name="connsiteX277" fmla="*/ 4107547 w 6891715"/>
                <a:gd name="connsiteY277" fmla="*/ 5986452 h 6367455"/>
                <a:gd name="connsiteX278" fmla="*/ 4098888 w 6891715"/>
                <a:gd name="connsiteY278" fmla="*/ 5969269 h 6367455"/>
                <a:gd name="connsiteX279" fmla="*/ 4104145 w 6891715"/>
                <a:gd name="connsiteY279" fmla="*/ 5953928 h 6367455"/>
                <a:gd name="connsiteX280" fmla="*/ 3879813 w 6891715"/>
                <a:gd name="connsiteY280" fmla="*/ 5943589 h 6367455"/>
                <a:gd name="connsiteX281" fmla="*/ 3887751 w 6891715"/>
                <a:gd name="connsiteY281" fmla="*/ 5947117 h 6367455"/>
                <a:gd name="connsiteX282" fmla="*/ 3881136 w 6891715"/>
                <a:gd name="connsiteY282" fmla="*/ 5953114 h 6367455"/>
                <a:gd name="connsiteX283" fmla="*/ 4230772 w 6891715"/>
                <a:gd name="connsiteY283" fmla="*/ 5937239 h 6367455"/>
                <a:gd name="connsiteX284" fmla="*/ 4237000 w 6891715"/>
                <a:gd name="connsiteY284" fmla="*/ 5943884 h 6367455"/>
                <a:gd name="connsiteX285" fmla="*/ 4235901 w 6891715"/>
                <a:gd name="connsiteY285" fmla="*/ 5950530 h 6367455"/>
                <a:gd name="connsiteX286" fmla="*/ 4228574 w 6891715"/>
                <a:gd name="connsiteY286" fmla="*/ 5951527 h 6367455"/>
                <a:gd name="connsiteX287" fmla="*/ 4227475 w 6891715"/>
                <a:gd name="connsiteY287" fmla="*/ 5946210 h 6367455"/>
                <a:gd name="connsiteX288" fmla="*/ 4015702 w 6891715"/>
                <a:gd name="connsiteY288" fmla="*/ 5929301 h 6367455"/>
                <a:gd name="connsiteX289" fmla="*/ 4021100 w 6891715"/>
                <a:gd name="connsiteY289" fmla="*/ 5932476 h 6367455"/>
                <a:gd name="connsiteX290" fmla="*/ 4020147 w 6891715"/>
                <a:gd name="connsiteY290" fmla="*/ 5942001 h 6367455"/>
                <a:gd name="connsiteX291" fmla="*/ 4015067 w 6891715"/>
                <a:gd name="connsiteY291" fmla="*/ 5948351 h 6367455"/>
                <a:gd name="connsiteX292" fmla="*/ 4011575 w 6891715"/>
                <a:gd name="connsiteY292" fmla="*/ 5945176 h 6367455"/>
                <a:gd name="connsiteX293" fmla="*/ 4011575 w 6891715"/>
                <a:gd name="connsiteY293" fmla="*/ 5932476 h 6367455"/>
                <a:gd name="connsiteX294" fmla="*/ 3920838 w 6891715"/>
                <a:gd name="connsiteY294" fmla="*/ 5926126 h 6367455"/>
                <a:gd name="connsiteX295" fmla="*/ 3922676 w 6891715"/>
                <a:gd name="connsiteY295" fmla="*/ 5931232 h 6367455"/>
                <a:gd name="connsiteX296" fmla="*/ 3912566 w 6891715"/>
                <a:gd name="connsiteY296" fmla="*/ 5937239 h 6367455"/>
                <a:gd name="connsiteX297" fmla="*/ 3905213 w 6891715"/>
                <a:gd name="connsiteY297" fmla="*/ 5935437 h 6367455"/>
                <a:gd name="connsiteX298" fmla="*/ 3909502 w 6891715"/>
                <a:gd name="connsiteY298" fmla="*/ 5932433 h 6367455"/>
                <a:gd name="connsiteX299" fmla="*/ 4101110 w 6891715"/>
                <a:gd name="connsiteY299" fmla="*/ 5921364 h 6367455"/>
                <a:gd name="connsiteX300" fmla="*/ 4111588 w 6891715"/>
                <a:gd name="connsiteY300" fmla="*/ 5922290 h 6367455"/>
                <a:gd name="connsiteX301" fmla="*/ 4111588 w 6891715"/>
                <a:gd name="connsiteY301" fmla="*/ 5927229 h 6367455"/>
                <a:gd name="connsiteX302" fmla="*/ 4102063 w 6891715"/>
                <a:gd name="connsiteY302" fmla="*/ 5932477 h 6367455"/>
                <a:gd name="connsiteX303" fmla="*/ 4092538 w 6891715"/>
                <a:gd name="connsiteY303" fmla="*/ 5930625 h 6367455"/>
                <a:gd name="connsiteX304" fmla="*/ 4052850 w 6891715"/>
                <a:gd name="connsiteY304" fmla="*/ 5919776 h 6367455"/>
                <a:gd name="connsiteX305" fmla="*/ 4063963 w 6891715"/>
                <a:gd name="connsiteY305" fmla="*/ 5927797 h 6367455"/>
                <a:gd name="connsiteX306" fmla="*/ 4054952 w 6891715"/>
                <a:gd name="connsiteY306" fmla="*/ 5938826 h 6367455"/>
                <a:gd name="connsiteX307" fmla="*/ 4052850 w 6891715"/>
                <a:gd name="connsiteY307" fmla="*/ 5932142 h 6367455"/>
                <a:gd name="connsiteX308" fmla="*/ 4071020 w 6891715"/>
                <a:gd name="connsiteY308" fmla="*/ 5907076 h 6367455"/>
                <a:gd name="connsiteX309" fmla="*/ 4081640 w 6891715"/>
                <a:gd name="connsiteY309" fmla="*/ 5907076 h 6367455"/>
                <a:gd name="connsiteX310" fmla="*/ 4089363 w 6891715"/>
                <a:gd name="connsiteY310" fmla="*/ 5911287 h 6367455"/>
                <a:gd name="connsiteX311" fmla="*/ 4088397 w 6891715"/>
                <a:gd name="connsiteY311" fmla="*/ 5919711 h 6367455"/>
                <a:gd name="connsiteX312" fmla="*/ 4079709 w 6891715"/>
                <a:gd name="connsiteY312" fmla="*/ 5922951 h 6367455"/>
                <a:gd name="connsiteX313" fmla="*/ 4065550 w 6891715"/>
                <a:gd name="connsiteY313" fmla="*/ 5910316 h 6367455"/>
                <a:gd name="connsiteX314" fmla="*/ 4007267 w 6891715"/>
                <a:gd name="connsiteY314" fmla="*/ 5895964 h 6367455"/>
                <a:gd name="connsiteX315" fmla="*/ 4014411 w 6891715"/>
                <a:gd name="connsiteY315" fmla="*/ 5903050 h 6367455"/>
                <a:gd name="connsiteX316" fmla="*/ 4014751 w 6891715"/>
                <a:gd name="connsiteY316" fmla="*/ 5910458 h 6367455"/>
                <a:gd name="connsiteX317" fmla="*/ 4005566 w 6891715"/>
                <a:gd name="connsiteY317" fmla="*/ 5918189 h 6367455"/>
                <a:gd name="connsiteX318" fmla="*/ 4005566 w 6891715"/>
                <a:gd name="connsiteY318" fmla="*/ 5907559 h 6367455"/>
                <a:gd name="connsiteX319" fmla="*/ 4000463 w 6891715"/>
                <a:gd name="connsiteY319" fmla="*/ 5900151 h 6367455"/>
                <a:gd name="connsiteX320" fmla="*/ 4201841 w 6891715"/>
                <a:gd name="connsiteY320" fmla="*/ 5892789 h 6367455"/>
                <a:gd name="connsiteX321" fmla="*/ 4210013 w 6891715"/>
                <a:gd name="connsiteY321" fmla="*/ 5899073 h 6367455"/>
                <a:gd name="connsiteX322" fmla="*/ 4198900 w 6891715"/>
                <a:gd name="connsiteY322" fmla="*/ 5900727 h 6367455"/>
                <a:gd name="connsiteX323" fmla="*/ 4190963 w 6891715"/>
                <a:gd name="connsiteY323" fmla="*/ 5889614 h 6367455"/>
                <a:gd name="connsiteX324" fmla="*/ 4183660 w 6891715"/>
                <a:gd name="connsiteY324" fmla="*/ 5905999 h 6367455"/>
                <a:gd name="connsiteX325" fmla="*/ 4173818 w 6891715"/>
                <a:gd name="connsiteY325" fmla="*/ 5905999 h 6367455"/>
                <a:gd name="connsiteX326" fmla="*/ 4159213 w 6891715"/>
                <a:gd name="connsiteY326" fmla="*/ 5916602 h 6367455"/>
                <a:gd name="connsiteX327" fmla="*/ 4163340 w 6891715"/>
                <a:gd name="connsiteY327" fmla="*/ 5901823 h 6367455"/>
                <a:gd name="connsiteX328" fmla="*/ 4173818 w 6891715"/>
                <a:gd name="connsiteY328" fmla="*/ 5899574 h 6367455"/>
                <a:gd name="connsiteX329" fmla="*/ 3983882 w 6891715"/>
                <a:gd name="connsiteY329" fmla="*/ 5889614 h 6367455"/>
                <a:gd name="connsiteX330" fmla="*/ 3990938 w 6891715"/>
                <a:gd name="connsiteY330" fmla="*/ 5892617 h 6367455"/>
                <a:gd name="connsiteX331" fmla="*/ 3980707 w 6891715"/>
                <a:gd name="connsiteY331" fmla="*/ 5900727 h 6367455"/>
                <a:gd name="connsiteX332" fmla="*/ 3978238 w 6891715"/>
                <a:gd name="connsiteY332" fmla="*/ 5897723 h 6367455"/>
                <a:gd name="connsiteX333" fmla="*/ 4234460 w 6891715"/>
                <a:gd name="connsiteY333" fmla="*/ 5870564 h 6367455"/>
                <a:gd name="connsiteX334" fmla="*/ 4239858 w 6891715"/>
                <a:gd name="connsiteY334" fmla="*/ 5870564 h 6367455"/>
                <a:gd name="connsiteX335" fmla="*/ 4244938 w 6891715"/>
                <a:gd name="connsiteY335" fmla="*/ 5873567 h 6367455"/>
                <a:gd name="connsiteX336" fmla="*/ 4253510 w 6891715"/>
                <a:gd name="connsiteY336" fmla="*/ 5873567 h 6367455"/>
                <a:gd name="connsiteX337" fmla="*/ 4254463 w 6891715"/>
                <a:gd name="connsiteY337" fmla="*/ 5881676 h 6367455"/>
                <a:gd name="connsiteX338" fmla="*/ 4238588 w 6891715"/>
                <a:gd name="connsiteY338" fmla="*/ 5880775 h 6367455"/>
                <a:gd name="connsiteX339" fmla="*/ 4239858 w 6891715"/>
                <a:gd name="connsiteY339" fmla="*/ 5888584 h 6367455"/>
                <a:gd name="connsiteX340" fmla="*/ 4232238 w 6891715"/>
                <a:gd name="connsiteY340" fmla="*/ 5892789 h 6367455"/>
                <a:gd name="connsiteX341" fmla="*/ 4225888 w 6891715"/>
                <a:gd name="connsiteY341" fmla="*/ 5886782 h 6367455"/>
                <a:gd name="connsiteX342" fmla="*/ 4213188 w 6891715"/>
                <a:gd name="connsiteY342" fmla="*/ 5887082 h 6367455"/>
                <a:gd name="connsiteX343" fmla="*/ 4218585 w 6891715"/>
                <a:gd name="connsiteY343" fmla="*/ 5875069 h 6367455"/>
                <a:gd name="connsiteX344" fmla="*/ 3641967 w 6891715"/>
                <a:gd name="connsiteY344" fmla="*/ 5862626 h 6367455"/>
                <a:gd name="connsiteX345" fmla="*/ 3650372 w 6891715"/>
                <a:gd name="connsiteY345" fmla="*/ 5864489 h 6367455"/>
                <a:gd name="connsiteX346" fmla="*/ 3649127 w 6891715"/>
                <a:gd name="connsiteY346" fmla="*/ 5869770 h 6367455"/>
                <a:gd name="connsiteX347" fmla="*/ 3663757 w 6891715"/>
                <a:gd name="connsiteY347" fmla="*/ 5872565 h 6367455"/>
                <a:gd name="connsiteX348" fmla="*/ 3671850 w 6891715"/>
                <a:gd name="connsiteY348" fmla="*/ 5887784 h 6367455"/>
                <a:gd name="connsiteX349" fmla="*/ 3659399 w 6891715"/>
                <a:gd name="connsiteY349" fmla="*/ 5883746 h 6367455"/>
                <a:gd name="connsiteX350" fmla="*/ 3656597 w 6891715"/>
                <a:gd name="connsiteY350" fmla="*/ 5891201 h 6367455"/>
                <a:gd name="connsiteX351" fmla="*/ 3647570 w 6891715"/>
                <a:gd name="connsiteY351" fmla="*/ 5884989 h 6367455"/>
                <a:gd name="connsiteX352" fmla="*/ 3640100 w 6891715"/>
                <a:gd name="connsiteY352" fmla="*/ 5873497 h 6367455"/>
                <a:gd name="connsiteX353" fmla="*/ 4038979 w 6891715"/>
                <a:gd name="connsiteY353" fmla="*/ 5856276 h 6367455"/>
                <a:gd name="connsiteX354" fmla="*/ 4043930 w 6891715"/>
                <a:gd name="connsiteY354" fmla="*/ 5866368 h 6367455"/>
                <a:gd name="connsiteX355" fmla="*/ 4048262 w 6891715"/>
                <a:gd name="connsiteY355" fmla="*/ 5865422 h 6367455"/>
                <a:gd name="connsiteX356" fmla="*/ 4057545 w 6891715"/>
                <a:gd name="connsiteY356" fmla="*/ 5871730 h 6367455"/>
                <a:gd name="connsiteX357" fmla="*/ 4057545 w 6891715"/>
                <a:gd name="connsiteY357" fmla="*/ 5878038 h 6367455"/>
                <a:gd name="connsiteX358" fmla="*/ 4063734 w 6891715"/>
                <a:gd name="connsiteY358" fmla="*/ 5884346 h 6367455"/>
                <a:gd name="connsiteX359" fmla="*/ 4064972 w 6891715"/>
                <a:gd name="connsiteY359" fmla="*/ 5897593 h 6367455"/>
                <a:gd name="connsiteX360" fmla="*/ 4067138 w 6891715"/>
                <a:gd name="connsiteY360" fmla="*/ 5902955 h 6367455"/>
                <a:gd name="connsiteX361" fmla="*/ 4060949 w 6891715"/>
                <a:gd name="connsiteY361" fmla="*/ 5903901 h 6367455"/>
                <a:gd name="connsiteX362" fmla="*/ 4049500 w 6891715"/>
                <a:gd name="connsiteY362" fmla="*/ 5894754 h 6367455"/>
                <a:gd name="connsiteX363" fmla="*/ 4049500 w 6891715"/>
                <a:gd name="connsiteY363" fmla="*/ 5884346 h 6367455"/>
                <a:gd name="connsiteX364" fmla="*/ 4038051 w 6891715"/>
                <a:gd name="connsiteY364" fmla="*/ 5879931 h 6367455"/>
                <a:gd name="connsiteX365" fmla="*/ 4030625 w 6891715"/>
                <a:gd name="connsiteY365" fmla="*/ 5872046 h 6367455"/>
                <a:gd name="connsiteX366" fmla="*/ 4033719 w 6891715"/>
                <a:gd name="connsiteY366" fmla="*/ 5860376 h 6367455"/>
                <a:gd name="connsiteX367" fmla="*/ 3149881 w 6891715"/>
                <a:gd name="connsiteY367" fmla="*/ 5826114 h 6367455"/>
                <a:gd name="connsiteX368" fmla="*/ 3157501 w 6891715"/>
                <a:gd name="connsiteY368" fmla="*/ 5826114 h 6367455"/>
                <a:gd name="connsiteX369" fmla="*/ 3153373 w 6891715"/>
                <a:gd name="connsiteY369" fmla="*/ 5832443 h 6367455"/>
                <a:gd name="connsiteX370" fmla="*/ 3156548 w 6891715"/>
                <a:gd name="connsiteY370" fmla="*/ 5844152 h 6367455"/>
                <a:gd name="connsiteX371" fmla="*/ 3139721 w 6891715"/>
                <a:gd name="connsiteY371" fmla="*/ 5873583 h 6367455"/>
                <a:gd name="connsiteX372" fmla="*/ 3130831 w 6891715"/>
                <a:gd name="connsiteY372" fmla="*/ 5891938 h 6367455"/>
                <a:gd name="connsiteX373" fmla="*/ 3124798 w 6891715"/>
                <a:gd name="connsiteY373" fmla="*/ 5905229 h 6367455"/>
                <a:gd name="connsiteX374" fmla="*/ 3122893 w 6891715"/>
                <a:gd name="connsiteY374" fmla="*/ 5909976 h 6367455"/>
                <a:gd name="connsiteX375" fmla="*/ 3121941 w 6891715"/>
                <a:gd name="connsiteY375" fmla="*/ 5912508 h 6367455"/>
                <a:gd name="connsiteX376" fmla="*/ 3123528 w 6891715"/>
                <a:gd name="connsiteY376" fmla="*/ 5936876 h 6367455"/>
                <a:gd name="connsiteX377" fmla="*/ 3137181 w 6891715"/>
                <a:gd name="connsiteY377" fmla="*/ 5954597 h 6367455"/>
                <a:gd name="connsiteX378" fmla="*/ 3133371 w 6891715"/>
                <a:gd name="connsiteY378" fmla="*/ 5977699 h 6367455"/>
                <a:gd name="connsiteX379" fmla="*/ 3117813 w 6891715"/>
                <a:gd name="connsiteY379" fmla="*/ 5997953 h 6367455"/>
                <a:gd name="connsiteX380" fmla="*/ 3124163 w 6891715"/>
                <a:gd name="connsiteY380" fmla="*/ 6015358 h 6367455"/>
                <a:gd name="connsiteX381" fmla="*/ 3115591 w 6891715"/>
                <a:gd name="connsiteY381" fmla="*/ 6019789 h 6367455"/>
                <a:gd name="connsiteX382" fmla="*/ 3102891 w 6891715"/>
                <a:gd name="connsiteY382" fmla="*/ 6012510 h 6367455"/>
                <a:gd name="connsiteX383" fmla="*/ 3079713 w 6891715"/>
                <a:gd name="connsiteY383" fmla="*/ 6004282 h 6367455"/>
                <a:gd name="connsiteX384" fmla="*/ 3056218 w 6891715"/>
                <a:gd name="connsiteY384" fmla="*/ 5995105 h 6367455"/>
                <a:gd name="connsiteX385" fmla="*/ 3026691 w 6891715"/>
                <a:gd name="connsiteY385" fmla="*/ 5965990 h 6367455"/>
                <a:gd name="connsiteX386" fmla="*/ 2989543 w 6891715"/>
                <a:gd name="connsiteY386" fmla="*/ 5965357 h 6367455"/>
                <a:gd name="connsiteX387" fmla="*/ 2947633 w 6891715"/>
                <a:gd name="connsiteY387" fmla="*/ 5933078 h 6367455"/>
                <a:gd name="connsiteX388" fmla="*/ 2912708 w 6891715"/>
                <a:gd name="connsiteY388" fmla="*/ 5916622 h 6367455"/>
                <a:gd name="connsiteX389" fmla="*/ 2905088 w 6891715"/>
                <a:gd name="connsiteY389" fmla="*/ 5909343 h 6367455"/>
                <a:gd name="connsiteX390" fmla="*/ 2869210 w 6891715"/>
                <a:gd name="connsiteY390" fmla="*/ 5903331 h 6367455"/>
                <a:gd name="connsiteX391" fmla="*/ 2860638 w 6891715"/>
                <a:gd name="connsiteY391" fmla="*/ 5874216 h 6367455"/>
                <a:gd name="connsiteX392" fmla="*/ 2873973 w 6891715"/>
                <a:gd name="connsiteY392" fmla="*/ 5853962 h 6367455"/>
                <a:gd name="connsiteX393" fmla="*/ 2885720 w 6891715"/>
                <a:gd name="connsiteY393" fmla="*/ 5848583 h 6367455"/>
                <a:gd name="connsiteX394" fmla="*/ 2885403 w 6891715"/>
                <a:gd name="connsiteY394" fmla="*/ 5838139 h 6367455"/>
                <a:gd name="connsiteX395" fmla="*/ 2894928 w 6891715"/>
                <a:gd name="connsiteY395" fmla="*/ 5839722 h 6367455"/>
                <a:gd name="connsiteX396" fmla="*/ 2898420 w 6891715"/>
                <a:gd name="connsiteY396" fmla="*/ 5846367 h 6367455"/>
                <a:gd name="connsiteX397" fmla="*/ 2907945 w 6891715"/>
                <a:gd name="connsiteY397" fmla="*/ 5857760 h 6367455"/>
                <a:gd name="connsiteX398" fmla="*/ 2917470 w 6891715"/>
                <a:gd name="connsiteY398" fmla="*/ 5854595 h 6367455"/>
                <a:gd name="connsiteX399" fmla="*/ 2933028 w 6891715"/>
                <a:gd name="connsiteY399" fmla="*/ 5839722 h 6367455"/>
                <a:gd name="connsiteX400" fmla="*/ 2946046 w 6891715"/>
                <a:gd name="connsiteY400" fmla="*/ 5847000 h 6367455"/>
                <a:gd name="connsiteX401" fmla="*/ 2958746 w 6891715"/>
                <a:gd name="connsiteY401" fmla="*/ 5847950 h 6367455"/>
                <a:gd name="connsiteX402" fmla="*/ 2968271 w 6891715"/>
                <a:gd name="connsiteY402" fmla="*/ 5862507 h 6367455"/>
                <a:gd name="connsiteX403" fmla="*/ 2990496 w 6891715"/>
                <a:gd name="connsiteY403" fmla="*/ 5860292 h 6367455"/>
                <a:gd name="connsiteX404" fmla="*/ 3014943 w 6891715"/>
                <a:gd name="connsiteY404" fmla="*/ 5851431 h 6367455"/>
                <a:gd name="connsiteX405" fmla="*/ 3037168 w 6891715"/>
                <a:gd name="connsiteY405" fmla="*/ 5857444 h 6367455"/>
                <a:gd name="connsiteX406" fmla="*/ 3064473 w 6891715"/>
                <a:gd name="connsiteY406" fmla="*/ 5851114 h 6367455"/>
                <a:gd name="connsiteX407" fmla="*/ 3086698 w 6891715"/>
                <a:gd name="connsiteY407" fmla="*/ 5839405 h 6367455"/>
                <a:gd name="connsiteX408" fmla="*/ 3113368 w 6891715"/>
                <a:gd name="connsiteY408" fmla="*/ 5842253 h 6367455"/>
                <a:gd name="connsiteX409" fmla="*/ 3123528 w 6891715"/>
                <a:gd name="connsiteY409" fmla="*/ 5834975 h 6367455"/>
                <a:gd name="connsiteX410" fmla="*/ 3141626 w 6891715"/>
                <a:gd name="connsiteY410" fmla="*/ 5833392 h 6367455"/>
                <a:gd name="connsiteX411" fmla="*/ 3635338 w 6891715"/>
                <a:gd name="connsiteY411" fmla="*/ 5800714 h 6367455"/>
                <a:gd name="connsiteX412" fmla="*/ 3644716 w 6891715"/>
                <a:gd name="connsiteY412" fmla="*/ 5802964 h 6367455"/>
                <a:gd name="connsiteX413" fmla="*/ 3643422 w 6891715"/>
                <a:gd name="connsiteY413" fmla="*/ 5813575 h 6367455"/>
                <a:gd name="connsiteX414" fmla="*/ 3652801 w 6891715"/>
                <a:gd name="connsiteY414" fmla="*/ 5819040 h 6367455"/>
                <a:gd name="connsiteX415" fmla="*/ 3652477 w 6891715"/>
                <a:gd name="connsiteY415" fmla="*/ 5826114 h 6367455"/>
                <a:gd name="connsiteX416" fmla="*/ 3643422 w 6891715"/>
                <a:gd name="connsiteY416" fmla="*/ 5820648 h 6367455"/>
                <a:gd name="connsiteX417" fmla="*/ 3636308 w 6891715"/>
                <a:gd name="connsiteY417" fmla="*/ 5816468 h 6367455"/>
                <a:gd name="connsiteX418" fmla="*/ 3635338 w 6891715"/>
                <a:gd name="connsiteY418" fmla="*/ 5800714 h 6367455"/>
                <a:gd name="connsiteX419" fmla="*/ 3630817 w 6891715"/>
                <a:gd name="connsiteY419" fmla="*/ 5799126 h 6367455"/>
                <a:gd name="connsiteX420" fmla="*/ 3632059 w 6891715"/>
                <a:gd name="connsiteY420" fmla="*/ 5810705 h 6367455"/>
                <a:gd name="connsiteX421" fmla="*/ 3632370 w 6891715"/>
                <a:gd name="connsiteY421" fmla="*/ 5819390 h 6367455"/>
                <a:gd name="connsiteX422" fmla="*/ 3635787 w 6891715"/>
                <a:gd name="connsiteY422" fmla="*/ 5830004 h 6367455"/>
                <a:gd name="connsiteX423" fmla="*/ 3639514 w 6891715"/>
                <a:gd name="connsiteY423" fmla="*/ 5825180 h 6367455"/>
                <a:gd name="connsiteX424" fmla="*/ 3655976 w 6891715"/>
                <a:gd name="connsiteY424" fmla="*/ 5833221 h 6367455"/>
                <a:gd name="connsiteX425" fmla="*/ 3655355 w 6891715"/>
                <a:gd name="connsiteY425" fmla="*/ 5847052 h 6367455"/>
                <a:gd name="connsiteX426" fmla="*/ 3644794 w 6891715"/>
                <a:gd name="connsiteY426" fmla="*/ 5844801 h 6367455"/>
                <a:gd name="connsiteX427" fmla="*/ 3642309 w 6891715"/>
                <a:gd name="connsiteY427" fmla="*/ 5848339 h 6367455"/>
                <a:gd name="connsiteX428" fmla="*/ 3630506 w 6891715"/>
                <a:gd name="connsiteY428" fmla="*/ 5843514 h 6367455"/>
                <a:gd name="connsiteX429" fmla="*/ 3629575 w 6891715"/>
                <a:gd name="connsiteY429" fmla="*/ 5835794 h 6367455"/>
                <a:gd name="connsiteX430" fmla="*/ 3624294 w 6891715"/>
                <a:gd name="connsiteY430" fmla="*/ 5825823 h 6367455"/>
                <a:gd name="connsiteX431" fmla="*/ 3622741 w 6891715"/>
                <a:gd name="connsiteY431" fmla="*/ 5836438 h 6367455"/>
                <a:gd name="connsiteX432" fmla="*/ 3613113 w 6891715"/>
                <a:gd name="connsiteY432" fmla="*/ 5827110 h 6367455"/>
                <a:gd name="connsiteX433" fmla="*/ 3616840 w 6891715"/>
                <a:gd name="connsiteY433" fmla="*/ 5811349 h 6367455"/>
                <a:gd name="connsiteX434" fmla="*/ 3624294 w 6891715"/>
                <a:gd name="connsiteY434" fmla="*/ 5817782 h 6367455"/>
                <a:gd name="connsiteX435" fmla="*/ 3095553 w 6891715"/>
                <a:gd name="connsiteY435" fmla="*/ 5791189 h 6367455"/>
                <a:gd name="connsiteX436" fmla="*/ 3106700 w 6891715"/>
                <a:gd name="connsiteY436" fmla="*/ 5794813 h 6367455"/>
                <a:gd name="connsiteX437" fmla="*/ 3099944 w 6891715"/>
                <a:gd name="connsiteY437" fmla="*/ 5808652 h 6367455"/>
                <a:gd name="connsiteX438" fmla="*/ 3090825 w 6891715"/>
                <a:gd name="connsiteY438" fmla="*/ 5795472 h 6367455"/>
                <a:gd name="connsiteX439" fmla="*/ 4154133 w 6891715"/>
                <a:gd name="connsiteY439" fmla="*/ 5781664 h 6367455"/>
                <a:gd name="connsiteX440" fmla="*/ 4166833 w 6891715"/>
                <a:gd name="connsiteY440" fmla="*/ 5782604 h 6367455"/>
                <a:gd name="connsiteX441" fmla="*/ 4171913 w 6891715"/>
                <a:gd name="connsiteY441" fmla="*/ 5800150 h 6367455"/>
                <a:gd name="connsiteX442" fmla="*/ 4173501 w 6891715"/>
                <a:gd name="connsiteY442" fmla="*/ 5810489 h 6367455"/>
                <a:gd name="connsiteX443" fmla="*/ 4166198 w 6891715"/>
                <a:gd name="connsiteY443" fmla="*/ 5815816 h 6367455"/>
                <a:gd name="connsiteX444" fmla="*/ 4161753 w 6891715"/>
                <a:gd name="connsiteY444" fmla="*/ 5829289 h 6367455"/>
                <a:gd name="connsiteX445" fmla="*/ 4149053 w 6891715"/>
                <a:gd name="connsiteY445" fmla="*/ 5818009 h 6367455"/>
                <a:gd name="connsiteX446" fmla="*/ 4157625 w 6891715"/>
                <a:gd name="connsiteY446" fmla="*/ 5803596 h 6367455"/>
                <a:gd name="connsiteX447" fmla="*/ 4143338 w 6891715"/>
                <a:gd name="connsiteY447" fmla="*/ 5794197 h 6367455"/>
                <a:gd name="connsiteX448" fmla="*/ 4144608 w 6891715"/>
                <a:gd name="connsiteY448" fmla="*/ 5783544 h 6367455"/>
                <a:gd name="connsiteX449" fmla="*/ 3652252 w 6891715"/>
                <a:gd name="connsiteY449" fmla="*/ 5780076 h 6367455"/>
                <a:gd name="connsiteX450" fmla="*/ 3658821 w 6891715"/>
                <a:gd name="connsiteY450" fmla="*/ 5780076 h 6367455"/>
                <a:gd name="connsiteX451" fmla="*/ 3654223 w 6891715"/>
                <a:gd name="connsiteY451" fmla="*/ 5787061 h 6367455"/>
                <a:gd name="connsiteX452" fmla="*/ 3659150 w 6891715"/>
                <a:gd name="connsiteY452" fmla="*/ 5794364 h 6367455"/>
                <a:gd name="connsiteX453" fmla="*/ 3649625 w 6891715"/>
                <a:gd name="connsiteY453" fmla="*/ 5789919 h 6367455"/>
                <a:gd name="connsiteX454" fmla="*/ 1810406 w 6891715"/>
                <a:gd name="connsiteY454" fmla="*/ 5757851 h 6367455"/>
                <a:gd name="connsiteX455" fmla="*/ 1816824 w 6891715"/>
                <a:gd name="connsiteY455" fmla="*/ 5766824 h 6367455"/>
                <a:gd name="connsiteX456" fmla="*/ 1832868 w 6891715"/>
                <a:gd name="connsiteY456" fmla="*/ 5767422 h 6367455"/>
                <a:gd name="connsiteX457" fmla="*/ 1835114 w 6891715"/>
                <a:gd name="connsiteY457" fmla="*/ 5778489 h 6367455"/>
                <a:gd name="connsiteX458" fmla="*/ 1829659 w 6891715"/>
                <a:gd name="connsiteY458" fmla="*/ 5772507 h 6367455"/>
                <a:gd name="connsiteX459" fmla="*/ 1816824 w 6891715"/>
                <a:gd name="connsiteY459" fmla="*/ 5771909 h 6367455"/>
                <a:gd name="connsiteX460" fmla="*/ 1809444 w 6891715"/>
                <a:gd name="connsiteY460" fmla="*/ 5775797 h 6367455"/>
                <a:gd name="connsiteX461" fmla="*/ 1804951 w 6891715"/>
                <a:gd name="connsiteY461" fmla="*/ 5768918 h 6367455"/>
                <a:gd name="connsiteX462" fmla="*/ 3645223 w 6891715"/>
                <a:gd name="connsiteY462" fmla="*/ 5754676 h 6367455"/>
                <a:gd name="connsiteX463" fmla="*/ 3645223 w 6891715"/>
                <a:gd name="connsiteY463" fmla="*/ 5762230 h 6367455"/>
                <a:gd name="connsiteX464" fmla="*/ 3648038 w 6891715"/>
                <a:gd name="connsiteY464" fmla="*/ 5769470 h 6367455"/>
                <a:gd name="connsiteX465" fmla="*/ 3646162 w 6891715"/>
                <a:gd name="connsiteY465" fmla="*/ 5785838 h 6367455"/>
                <a:gd name="connsiteX466" fmla="*/ 3640533 w 6891715"/>
                <a:gd name="connsiteY466" fmla="*/ 5785838 h 6367455"/>
                <a:gd name="connsiteX467" fmla="*/ 3639595 w 6891715"/>
                <a:gd name="connsiteY467" fmla="*/ 5781746 h 6367455"/>
                <a:gd name="connsiteX468" fmla="*/ 3630839 w 6891715"/>
                <a:gd name="connsiteY468" fmla="*/ 5791189 h 6367455"/>
                <a:gd name="connsiteX469" fmla="*/ 3627400 w 6891715"/>
                <a:gd name="connsiteY469" fmla="*/ 5788356 h 6367455"/>
                <a:gd name="connsiteX470" fmla="*/ 3628025 w 6891715"/>
                <a:gd name="connsiteY470" fmla="*/ 5779857 h 6367455"/>
                <a:gd name="connsiteX471" fmla="*/ 3632716 w 6891715"/>
                <a:gd name="connsiteY471" fmla="*/ 5772303 h 6367455"/>
                <a:gd name="connsiteX472" fmla="*/ 3633966 w 6891715"/>
                <a:gd name="connsiteY472" fmla="*/ 5761601 h 6367455"/>
                <a:gd name="connsiteX473" fmla="*/ 4003575 w 6891715"/>
                <a:gd name="connsiteY473" fmla="*/ 5735626 h 6367455"/>
                <a:gd name="connsiteX474" fmla="*/ 4014159 w 6891715"/>
                <a:gd name="connsiteY474" fmla="*/ 5735626 h 6367455"/>
                <a:gd name="connsiteX475" fmla="*/ 4019139 w 6891715"/>
                <a:gd name="connsiteY475" fmla="*/ 5746117 h 6367455"/>
                <a:gd name="connsiteX476" fmla="*/ 4029723 w 6891715"/>
                <a:gd name="connsiteY476" fmla="*/ 5752674 h 6367455"/>
                <a:gd name="connsiteX477" fmla="*/ 4032213 w 6891715"/>
                <a:gd name="connsiteY477" fmla="*/ 5759232 h 6367455"/>
                <a:gd name="connsiteX478" fmla="*/ 4021629 w 6891715"/>
                <a:gd name="connsiteY478" fmla="*/ 5765789 h 6367455"/>
                <a:gd name="connsiteX479" fmla="*/ 4014470 w 6891715"/>
                <a:gd name="connsiteY479" fmla="*/ 5761527 h 6367455"/>
                <a:gd name="connsiteX480" fmla="*/ 4017583 w 6891715"/>
                <a:gd name="connsiteY480" fmla="*/ 5753986 h 6367455"/>
                <a:gd name="connsiteX481" fmla="*/ 4002953 w 6891715"/>
                <a:gd name="connsiteY481" fmla="*/ 5749724 h 6367455"/>
                <a:gd name="connsiteX482" fmla="*/ 4000463 w 6891715"/>
                <a:gd name="connsiteY482" fmla="*/ 5742183 h 6367455"/>
                <a:gd name="connsiteX483" fmla="*/ 3888209 w 6891715"/>
                <a:gd name="connsiteY483" fmla="*/ 5732451 h 6367455"/>
                <a:gd name="connsiteX484" fmla="*/ 3904177 w 6891715"/>
                <a:gd name="connsiteY484" fmla="*/ 5735657 h 6367455"/>
                <a:gd name="connsiteX485" fmla="*/ 3915036 w 6891715"/>
                <a:gd name="connsiteY485" fmla="*/ 5750404 h 6367455"/>
                <a:gd name="connsiteX486" fmla="*/ 3923658 w 6891715"/>
                <a:gd name="connsiteY486" fmla="*/ 5764189 h 6367455"/>
                <a:gd name="connsiteX487" fmla="*/ 3940904 w 6891715"/>
                <a:gd name="connsiteY487" fmla="*/ 5769319 h 6367455"/>
                <a:gd name="connsiteX488" fmla="*/ 3947291 w 6891715"/>
                <a:gd name="connsiteY488" fmla="*/ 5776692 h 6367455"/>
                <a:gd name="connsiteX489" fmla="*/ 3975714 w 6891715"/>
                <a:gd name="connsiteY489" fmla="*/ 5776372 h 6367455"/>
                <a:gd name="connsiteX490" fmla="*/ 3978269 w 6891715"/>
                <a:gd name="connsiteY490" fmla="*/ 5781822 h 6367455"/>
                <a:gd name="connsiteX491" fmla="*/ 3978269 w 6891715"/>
                <a:gd name="connsiteY491" fmla="*/ 5793684 h 6367455"/>
                <a:gd name="connsiteX492" fmla="*/ 3983698 w 6891715"/>
                <a:gd name="connsiteY492" fmla="*/ 5799454 h 6367455"/>
                <a:gd name="connsiteX493" fmla="*/ 3981463 w 6891715"/>
                <a:gd name="connsiteY493" fmla="*/ 5809393 h 6367455"/>
                <a:gd name="connsiteX494" fmla="*/ 3986892 w 6891715"/>
                <a:gd name="connsiteY494" fmla="*/ 5816766 h 6367455"/>
                <a:gd name="connsiteX495" fmla="*/ 3999986 w 6891715"/>
                <a:gd name="connsiteY495" fmla="*/ 5826063 h 6367455"/>
                <a:gd name="connsiteX496" fmla="*/ 4010205 w 6891715"/>
                <a:gd name="connsiteY496" fmla="*/ 5829269 h 6367455"/>
                <a:gd name="connsiteX497" fmla="*/ 4027451 w 6891715"/>
                <a:gd name="connsiteY497" fmla="*/ 5832475 h 6367455"/>
                <a:gd name="connsiteX498" fmla="*/ 4026812 w 6891715"/>
                <a:gd name="connsiteY498" fmla="*/ 5854596 h 6367455"/>
                <a:gd name="connsiteX499" fmla="*/ 4015954 w 6891715"/>
                <a:gd name="connsiteY499" fmla="*/ 5864214 h 6367455"/>
                <a:gd name="connsiteX500" fmla="*/ 4000944 w 6891715"/>
                <a:gd name="connsiteY500" fmla="*/ 5860367 h 6367455"/>
                <a:gd name="connsiteX501" fmla="*/ 3993598 w 6891715"/>
                <a:gd name="connsiteY501" fmla="*/ 5852672 h 6367455"/>
                <a:gd name="connsiteX502" fmla="*/ 3991363 w 6891715"/>
                <a:gd name="connsiteY502" fmla="*/ 5839849 h 6367455"/>
                <a:gd name="connsiteX503" fmla="*/ 3975395 w 6891715"/>
                <a:gd name="connsiteY503" fmla="*/ 5831834 h 6367455"/>
                <a:gd name="connsiteX504" fmla="*/ 3976353 w 6891715"/>
                <a:gd name="connsiteY504" fmla="*/ 5820934 h 6367455"/>
                <a:gd name="connsiteX505" fmla="*/ 3963259 w 6891715"/>
                <a:gd name="connsiteY505" fmla="*/ 5812919 h 6367455"/>
                <a:gd name="connsiteX506" fmla="*/ 3959107 w 6891715"/>
                <a:gd name="connsiteY506" fmla="*/ 5804263 h 6367455"/>
                <a:gd name="connsiteX507" fmla="*/ 3927171 w 6891715"/>
                <a:gd name="connsiteY507" fmla="*/ 5801378 h 6367455"/>
                <a:gd name="connsiteX508" fmla="*/ 3922700 w 6891715"/>
                <a:gd name="connsiteY508" fmla="*/ 5794004 h 6367455"/>
                <a:gd name="connsiteX509" fmla="*/ 3923658 w 6891715"/>
                <a:gd name="connsiteY509" fmla="*/ 5782142 h 6367455"/>
                <a:gd name="connsiteX510" fmla="*/ 3914077 w 6891715"/>
                <a:gd name="connsiteY510" fmla="*/ 5772845 h 6367455"/>
                <a:gd name="connsiteX511" fmla="*/ 3881183 w 6891715"/>
                <a:gd name="connsiteY511" fmla="*/ 5751686 h 6367455"/>
                <a:gd name="connsiteX512" fmla="*/ 3881183 w 6891715"/>
                <a:gd name="connsiteY512" fmla="*/ 5747519 h 6367455"/>
                <a:gd name="connsiteX513" fmla="*/ 3876712 w 6891715"/>
                <a:gd name="connsiteY513" fmla="*/ 5749442 h 6367455"/>
                <a:gd name="connsiteX514" fmla="*/ 3863938 w 6891715"/>
                <a:gd name="connsiteY514" fmla="*/ 5752648 h 6367455"/>
                <a:gd name="connsiteX515" fmla="*/ 3873199 w 6891715"/>
                <a:gd name="connsiteY515" fmla="*/ 5742068 h 6367455"/>
                <a:gd name="connsiteX516" fmla="*/ 3880864 w 6891715"/>
                <a:gd name="connsiteY516" fmla="*/ 5741107 h 6367455"/>
                <a:gd name="connsiteX517" fmla="*/ 1831939 w 6891715"/>
                <a:gd name="connsiteY517" fmla="*/ 5713401 h 6367455"/>
                <a:gd name="connsiteX518" fmla="*/ 1830972 w 6891715"/>
                <a:gd name="connsiteY518" fmla="*/ 5721851 h 6367455"/>
                <a:gd name="connsiteX519" fmla="*/ 1812925 w 6891715"/>
                <a:gd name="connsiteY519" fmla="*/ 5752401 h 6367455"/>
                <a:gd name="connsiteX520" fmla="*/ 1808736 w 6891715"/>
                <a:gd name="connsiteY520" fmla="*/ 5754676 h 6367455"/>
                <a:gd name="connsiteX521" fmla="*/ 1805191 w 6891715"/>
                <a:gd name="connsiteY521" fmla="*/ 5748176 h 6367455"/>
                <a:gd name="connsiteX522" fmla="*/ 1794877 w 6891715"/>
                <a:gd name="connsiteY522" fmla="*/ 5751751 h 6367455"/>
                <a:gd name="connsiteX523" fmla="*/ 1789076 w 6891715"/>
                <a:gd name="connsiteY523" fmla="*/ 5743951 h 6367455"/>
                <a:gd name="connsiteX524" fmla="*/ 1796489 w 6891715"/>
                <a:gd name="connsiteY524" fmla="*/ 5727701 h 6367455"/>
                <a:gd name="connsiteX525" fmla="*/ 1813892 w 6891715"/>
                <a:gd name="connsiteY525" fmla="*/ 5714701 h 6367455"/>
                <a:gd name="connsiteX526" fmla="*/ 3909022 w 6891715"/>
                <a:gd name="connsiteY526" fmla="*/ 5707051 h 6367455"/>
                <a:gd name="connsiteX527" fmla="*/ 3919500 w 6891715"/>
                <a:gd name="connsiteY527" fmla="*/ 5708956 h 6367455"/>
                <a:gd name="connsiteX528" fmla="*/ 3906800 w 6891715"/>
                <a:gd name="connsiteY528" fmla="*/ 5716576 h 6367455"/>
                <a:gd name="connsiteX529" fmla="*/ 3933152 w 6891715"/>
                <a:gd name="connsiteY529" fmla="*/ 5702289 h 6367455"/>
                <a:gd name="connsiteX530" fmla="*/ 3938550 w 6891715"/>
                <a:gd name="connsiteY530" fmla="*/ 5710397 h 6367455"/>
                <a:gd name="connsiteX531" fmla="*/ 3943947 w 6891715"/>
                <a:gd name="connsiteY531" fmla="*/ 5710397 h 6367455"/>
                <a:gd name="connsiteX532" fmla="*/ 3944900 w 6891715"/>
                <a:gd name="connsiteY532" fmla="*/ 5717569 h 6367455"/>
                <a:gd name="connsiteX533" fmla="*/ 3936327 w 6891715"/>
                <a:gd name="connsiteY533" fmla="*/ 5719752 h 6367455"/>
                <a:gd name="connsiteX534" fmla="*/ 3929025 w 6891715"/>
                <a:gd name="connsiteY534" fmla="*/ 5713515 h 6367455"/>
                <a:gd name="connsiteX535" fmla="*/ 3925850 w 6891715"/>
                <a:gd name="connsiteY535" fmla="*/ 5706343 h 6367455"/>
                <a:gd name="connsiteX536" fmla="*/ 3950898 w 6891715"/>
                <a:gd name="connsiteY536" fmla="*/ 5691176 h 6367455"/>
                <a:gd name="connsiteX537" fmla="*/ 3954426 w 6891715"/>
                <a:gd name="connsiteY537" fmla="*/ 5700557 h 6367455"/>
                <a:gd name="connsiteX538" fmla="*/ 3948252 w 6891715"/>
                <a:gd name="connsiteY538" fmla="*/ 5711814 h 6367455"/>
                <a:gd name="connsiteX539" fmla="*/ 3946488 w 6891715"/>
                <a:gd name="connsiteY539" fmla="*/ 5707749 h 6367455"/>
                <a:gd name="connsiteX540" fmla="*/ 3949428 w 6891715"/>
                <a:gd name="connsiteY540" fmla="*/ 5700557 h 6367455"/>
                <a:gd name="connsiteX541" fmla="*/ 4188559 w 6891715"/>
                <a:gd name="connsiteY541" fmla="*/ 5689589 h 6367455"/>
                <a:gd name="connsiteX542" fmla="*/ 4200260 w 6891715"/>
                <a:gd name="connsiteY542" fmla="*/ 5693688 h 6367455"/>
                <a:gd name="connsiteX543" fmla="*/ 4201525 w 6891715"/>
                <a:gd name="connsiteY543" fmla="*/ 5703148 h 6367455"/>
                <a:gd name="connsiteX544" fmla="*/ 4222713 w 6891715"/>
                <a:gd name="connsiteY544" fmla="*/ 5713554 h 6367455"/>
                <a:gd name="connsiteX545" fmla="*/ 4207850 w 6891715"/>
                <a:gd name="connsiteY545" fmla="*/ 5720806 h 6367455"/>
                <a:gd name="connsiteX546" fmla="*/ 4198363 w 6891715"/>
                <a:gd name="connsiteY546" fmla="*/ 5712608 h 6367455"/>
                <a:gd name="connsiteX547" fmla="*/ 4203739 w 6891715"/>
                <a:gd name="connsiteY547" fmla="*/ 5728059 h 6367455"/>
                <a:gd name="connsiteX548" fmla="*/ 4197414 w 6891715"/>
                <a:gd name="connsiteY548" fmla="*/ 5735627 h 6367455"/>
                <a:gd name="connsiteX549" fmla="*/ 4179705 w 6891715"/>
                <a:gd name="connsiteY549" fmla="*/ 5734996 h 6367455"/>
                <a:gd name="connsiteX550" fmla="*/ 4168953 w 6891715"/>
                <a:gd name="connsiteY550" fmla="*/ 5725221 h 6367455"/>
                <a:gd name="connsiteX551" fmla="*/ 4186662 w 6891715"/>
                <a:gd name="connsiteY551" fmla="*/ 5713869 h 6367455"/>
                <a:gd name="connsiteX552" fmla="*/ 4173064 w 6891715"/>
                <a:gd name="connsiteY552" fmla="*/ 5710716 h 6367455"/>
                <a:gd name="connsiteX553" fmla="*/ 4164525 w 6891715"/>
                <a:gd name="connsiteY553" fmla="*/ 5723329 h 6367455"/>
                <a:gd name="connsiteX554" fmla="*/ 4144603 w 6891715"/>
                <a:gd name="connsiteY554" fmla="*/ 5715130 h 6367455"/>
                <a:gd name="connsiteX555" fmla="*/ 4143338 w 6891715"/>
                <a:gd name="connsiteY555" fmla="*/ 5702517 h 6367455"/>
                <a:gd name="connsiteX556" fmla="*/ 4165790 w 6891715"/>
                <a:gd name="connsiteY556" fmla="*/ 5703463 h 6367455"/>
                <a:gd name="connsiteX557" fmla="*/ 4167688 w 6891715"/>
                <a:gd name="connsiteY557" fmla="*/ 5696211 h 6367455"/>
                <a:gd name="connsiteX558" fmla="*/ 4181602 w 6891715"/>
                <a:gd name="connsiteY558" fmla="*/ 5695895 h 6367455"/>
                <a:gd name="connsiteX559" fmla="*/ 3560407 w 6891715"/>
                <a:gd name="connsiteY559" fmla="*/ 5638789 h 6367455"/>
                <a:gd name="connsiteX560" fmla="*/ 3566757 w 6891715"/>
                <a:gd name="connsiteY560" fmla="*/ 5641629 h 6367455"/>
                <a:gd name="connsiteX561" fmla="*/ 3572790 w 6891715"/>
                <a:gd name="connsiteY561" fmla="*/ 5648572 h 6367455"/>
                <a:gd name="connsiteX562" fmla="*/ 3560725 w 6891715"/>
                <a:gd name="connsiteY562" fmla="*/ 5652675 h 6367455"/>
                <a:gd name="connsiteX563" fmla="*/ 3562312 w 6891715"/>
                <a:gd name="connsiteY563" fmla="*/ 5664667 h 6367455"/>
                <a:gd name="connsiteX564" fmla="*/ 3572155 w 6891715"/>
                <a:gd name="connsiteY564" fmla="*/ 5670663 h 6367455"/>
                <a:gd name="connsiteX565" fmla="*/ 3571520 w 6891715"/>
                <a:gd name="connsiteY565" fmla="*/ 5679815 h 6367455"/>
                <a:gd name="connsiteX566" fmla="*/ 3582950 w 6891715"/>
                <a:gd name="connsiteY566" fmla="*/ 5680447 h 6367455"/>
                <a:gd name="connsiteX567" fmla="*/ 3581680 w 6891715"/>
                <a:gd name="connsiteY567" fmla="*/ 5691177 h 6367455"/>
                <a:gd name="connsiteX568" fmla="*/ 3563265 w 6891715"/>
                <a:gd name="connsiteY568" fmla="*/ 5680447 h 6367455"/>
                <a:gd name="connsiteX569" fmla="*/ 3561677 w 6891715"/>
                <a:gd name="connsiteY569" fmla="*/ 5668770 h 6367455"/>
                <a:gd name="connsiteX570" fmla="*/ 3541675 w 6891715"/>
                <a:gd name="connsiteY570" fmla="*/ 5647310 h 6367455"/>
                <a:gd name="connsiteX571" fmla="*/ 3543262 w 6891715"/>
                <a:gd name="connsiteY571" fmla="*/ 5640367 h 6367455"/>
                <a:gd name="connsiteX572" fmla="*/ 3558185 w 6891715"/>
                <a:gd name="connsiteY572" fmla="*/ 5642891 h 6367455"/>
                <a:gd name="connsiteX573" fmla="*/ 1988465 w 6891715"/>
                <a:gd name="connsiteY573" fmla="*/ 5605451 h 6367455"/>
                <a:gd name="connsiteX574" fmla="*/ 1990687 w 6891715"/>
                <a:gd name="connsiteY574" fmla="*/ 5609261 h 6367455"/>
                <a:gd name="connsiteX575" fmla="*/ 1976082 w 6891715"/>
                <a:gd name="connsiteY575" fmla="*/ 5621326 h 6367455"/>
                <a:gd name="connsiteX576" fmla="*/ 1975130 w 6891715"/>
                <a:gd name="connsiteY576" fmla="*/ 5626406 h 6367455"/>
                <a:gd name="connsiteX577" fmla="*/ 1985607 w 6891715"/>
                <a:gd name="connsiteY577" fmla="*/ 5621008 h 6367455"/>
                <a:gd name="connsiteX578" fmla="*/ 1979257 w 6891715"/>
                <a:gd name="connsiteY578" fmla="*/ 5631486 h 6367455"/>
                <a:gd name="connsiteX579" fmla="*/ 1981480 w 6891715"/>
                <a:gd name="connsiteY579" fmla="*/ 5638153 h 6367455"/>
                <a:gd name="connsiteX580" fmla="*/ 1998307 w 6891715"/>
                <a:gd name="connsiteY580" fmla="*/ 5636883 h 6367455"/>
                <a:gd name="connsiteX581" fmla="*/ 2005927 w 6891715"/>
                <a:gd name="connsiteY581" fmla="*/ 5638788 h 6367455"/>
                <a:gd name="connsiteX582" fmla="*/ 2008150 w 6891715"/>
                <a:gd name="connsiteY582" fmla="*/ 5651488 h 6367455"/>
                <a:gd name="connsiteX583" fmla="*/ 1999895 w 6891715"/>
                <a:gd name="connsiteY583" fmla="*/ 5666411 h 6367455"/>
                <a:gd name="connsiteX584" fmla="*/ 1993545 w 6891715"/>
                <a:gd name="connsiteY584" fmla="*/ 5677841 h 6367455"/>
                <a:gd name="connsiteX585" fmla="*/ 1987195 w 6891715"/>
                <a:gd name="connsiteY585" fmla="*/ 5690859 h 6367455"/>
                <a:gd name="connsiteX586" fmla="*/ 1965287 w 6891715"/>
                <a:gd name="connsiteY586" fmla="*/ 5699114 h 6367455"/>
                <a:gd name="connsiteX587" fmla="*/ 1965287 w 6891715"/>
                <a:gd name="connsiteY587" fmla="*/ 5694986 h 6367455"/>
                <a:gd name="connsiteX588" fmla="*/ 1954492 w 6891715"/>
                <a:gd name="connsiteY588" fmla="*/ 5688954 h 6367455"/>
                <a:gd name="connsiteX589" fmla="*/ 1937665 w 6891715"/>
                <a:gd name="connsiteY589" fmla="*/ 5683556 h 6367455"/>
                <a:gd name="connsiteX590" fmla="*/ 1938300 w 6891715"/>
                <a:gd name="connsiteY590" fmla="*/ 5667999 h 6367455"/>
                <a:gd name="connsiteX591" fmla="*/ 1928775 w 6891715"/>
                <a:gd name="connsiteY591" fmla="*/ 5660696 h 6367455"/>
                <a:gd name="connsiteX592" fmla="*/ 1912900 w 6891715"/>
                <a:gd name="connsiteY592" fmla="*/ 5662601 h 6367455"/>
                <a:gd name="connsiteX593" fmla="*/ 1912265 w 6891715"/>
                <a:gd name="connsiteY593" fmla="*/ 5676571 h 6367455"/>
                <a:gd name="connsiteX594" fmla="*/ 1902740 w 6891715"/>
                <a:gd name="connsiteY594" fmla="*/ 5674349 h 6367455"/>
                <a:gd name="connsiteX595" fmla="*/ 1900200 w 6891715"/>
                <a:gd name="connsiteY595" fmla="*/ 5650536 h 6367455"/>
                <a:gd name="connsiteX596" fmla="*/ 1917027 w 6891715"/>
                <a:gd name="connsiteY596" fmla="*/ 5641963 h 6367455"/>
                <a:gd name="connsiteX597" fmla="*/ 1937982 w 6891715"/>
                <a:gd name="connsiteY597" fmla="*/ 5626723 h 6367455"/>
                <a:gd name="connsiteX598" fmla="*/ 1952905 w 6891715"/>
                <a:gd name="connsiteY598" fmla="*/ 5619103 h 6367455"/>
                <a:gd name="connsiteX599" fmla="*/ 4089680 w 6891715"/>
                <a:gd name="connsiteY599" fmla="*/ 5599101 h 6367455"/>
                <a:gd name="connsiteX600" fmla="*/ 4100475 w 6891715"/>
                <a:gd name="connsiteY600" fmla="*/ 5606038 h 6367455"/>
                <a:gd name="connsiteX601" fmla="*/ 4089045 w 6891715"/>
                <a:gd name="connsiteY601" fmla="*/ 5624958 h 6367455"/>
                <a:gd name="connsiteX602" fmla="*/ 4092220 w 6891715"/>
                <a:gd name="connsiteY602" fmla="*/ 5642931 h 6367455"/>
                <a:gd name="connsiteX603" fmla="*/ 4079520 w 6891715"/>
                <a:gd name="connsiteY603" fmla="*/ 5637571 h 6367455"/>
                <a:gd name="connsiteX604" fmla="*/ 4081742 w 6891715"/>
                <a:gd name="connsiteY604" fmla="*/ 5630318 h 6367455"/>
                <a:gd name="connsiteX605" fmla="*/ 4076345 w 6891715"/>
                <a:gd name="connsiteY605" fmla="*/ 5630318 h 6367455"/>
                <a:gd name="connsiteX606" fmla="*/ 4069042 w 6891715"/>
                <a:gd name="connsiteY606" fmla="*/ 5645139 h 6367455"/>
                <a:gd name="connsiteX607" fmla="*/ 4060470 w 6891715"/>
                <a:gd name="connsiteY607" fmla="*/ 5631580 h 6367455"/>
                <a:gd name="connsiteX608" fmla="*/ 4056025 w 6891715"/>
                <a:gd name="connsiteY608" fmla="*/ 5615813 h 6367455"/>
                <a:gd name="connsiteX609" fmla="*/ 4073805 w 6891715"/>
                <a:gd name="connsiteY609" fmla="*/ 5615813 h 6367455"/>
                <a:gd name="connsiteX610" fmla="*/ 4084600 w 6891715"/>
                <a:gd name="connsiteY610" fmla="*/ 5619597 h 6367455"/>
                <a:gd name="connsiteX611" fmla="*/ 2070698 w 6891715"/>
                <a:gd name="connsiteY611" fmla="*/ 5599101 h 6367455"/>
                <a:gd name="connsiteX612" fmla="*/ 2091018 w 6891715"/>
                <a:gd name="connsiteY612" fmla="*/ 5613433 h 6367455"/>
                <a:gd name="connsiteX613" fmla="*/ 2092288 w 6891715"/>
                <a:gd name="connsiteY613" fmla="*/ 5624649 h 6367455"/>
                <a:gd name="connsiteX614" fmla="*/ 2079588 w 6891715"/>
                <a:gd name="connsiteY614" fmla="*/ 5632439 h 6367455"/>
                <a:gd name="connsiteX615" fmla="*/ 2067840 w 6891715"/>
                <a:gd name="connsiteY615" fmla="*/ 5622780 h 6367455"/>
                <a:gd name="connsiteX616" fmla="*/ 2041488 w 6891715"/>
                <a:gd name="connsiteY616" fmla="*/ 5624338 h 6367455"/>
                <a:gd name="connsiteX617" fmla="*/ 2040218 w 6891715"/>
                <a:gd name="connsiteY617" fmla="*/ 5614056 h 6367455"/>
                <a:gd name="connsiteX618" fmla="*/ 2033868 w 6891715"/>
                <a:gd name="connsiteY618" fmla="*/ 5614056 h 6367455"/>
                <a:gd name="connsiteX619" fmla="*/ 2031963 w 6891715"/>
                <a:gd name="connsiteY619" fmla="*/ 5604397 h 6367455"/>
                <a:gd name="connsiteX620" fmla="*/ 4138765 w 6891715"/>
                <a:gd name="connsiteY620" fmla="*/ 5576879 h 6367455"/>
                <a:gd name="connsiteX621" fmla="*/ 4144990 w 6891715"/>
                <a:gd name="connsiteY621" fmla="*/ 5580100 h 6367455"/>
                <a:gd name="connsiteX622" fmla="*/ 4148103 w 6891715"/>
                <a:gd name="connsiteY622" fmla="*/ 5590408 h 6367455"/>
                <a:gd name="connsiteX623" fmla="*/ 4140943 w 6891715"/>
                <a:gd name="connsiteY623" fmla="*/ 5599104 h 6367455"/>
                <a:gd name="connsiteX624" fmla="*/ 4116353 w 6891715"/>
                <a:gd name="connsiteY624" fmla="*/ 5598138 h 6367455"/>
                <a:gd name="connsiteX625" fmla="*/ 4121956 w 6891715"/>
                <a:gd name="connsiteY625" fmla="*/ 5588475 h 6367455"/>
                <a:gd name="connsiteX626" fmla="*/ 4302091 w 6891715"/>
                <a:gd name="connsiteY626" fmla="*/ 5553067 h 6367455"/>
                <a:gd name="connsiteX627" fmla="*/ 4302091 w 6891715"/>
                <a:gd name="connsiteY627" fmla="*/ 5561005 h 6367455"/>
                <a:gd name="connsiteX628" fmla="*/ 4297328 w 6891715"/>
                <a:gd name="connsiteY628" fmla="*/ 5558934 h 6367455"/>
                <a:gd name="connsiteX629" fmla="*/ 4108553 w 6891715"/>
                <a:gd name="connsiteY629" fmla="*/ 5551476 h 6367455"/>
                <a:gd name="connsiteX630" fmla="*/ 4122700 w 6891715"/>
                <a:gd name="connsiteY630" fmla="*/ 5555898 h 6367455"/>
                <a:gd name="connsiteX631" fmla="*/ 4121735 w 6891715"/>
                <a:gd name="connsiteY631" fmla="*/ 5565764 h 6367455"/>
                <a:gd name="connsiteX632" fmla="*/ 4108874 w 6891715"/>
                <a:gd name="connsiteY632" fmla="*/ 5563723 h 6367455"/>
                <a:gd name="connsiteX633" fmla="*/ 4097300 w 6891715"/>
                <a:gd name="connsiteY633" fmla="*/ 5562702 h 6367455"/>
                <a:gd name="connsiteX634" fmla="*/ 4099229 w 6891715"/>
                <a:gd name="connsiteY634" fmla="*/ 5556919 h 6367455"/>
                <a:gd name="connsiteX635" fmla="*/ 4289391 w 6891715"/>
                <a:gd name="connsiteY635" fmla="*/ 5540367 h 6367455"/>
                <a:gd name="connsiteX636" fmla="*/ 4308441 w 6891715"/>
                <a:gd name="connsiteY636" fmla="*/ 5541002 h 6367455"/>
                <a:gd name="connsiteX637" fmla="*/ 4301337 w 6891715"/>
                <a:gd name="connsiteY637" fmla="*/ 5548305 h 6367455"/>
                <a:gd name="connsiteX638" fmla="*/ 4292620 w 6891715"/>
                <a:gd name="connsiteY638" fmla="*/ 5551480 h 6367455"/>
                <a:gd name="connsiteX639" fmla="*/ 4289391 w 6891715"/>
                <a:gd name="connsiteY639" fmla="*/ 5548305 h 6367455"/>
                <a:gd name="connsiteX640" fmla="*/ 4022925 w 6891715"/>
                <a:gd name="connsiteY640" fmla="*/ 5514964 h 6367455"/>
                <a:gd name="connsiteX641" fmla="*/ 4031881 w 6891715"/>
                <a:gd name="connsiteY641" fmla="*/ 5519920 h 6367455"/>
                <a:gd name="connsiteX642" fmla="*/ 4032213 w 6891715"/>
                <a:gd name="connsiteY642" fmla="*/ 5533239 h 6367455"/>
                <a:gd name="connsiteX643" fmla="*/ 4022261 w 6891715"/>
                <a:gd name="connsiteY643" fmla="*/ 5540364 h 6367455"/>
                <a:gd name="connsiteX644" fmla="*/ 4009988 w 6891715"/>
                <a:gd name="connsiteY644" fmla="*/ 5532310 h 6367455"/>
                <a:gd name="connsiteX645" fmla="*/ 4011315 w 6891715"/>
                <a:gd name="connsiteY645" fmla="*/ 5525186 h 6367455"/>
                <a:gd name="connsiteX646" fmla="*/ 2542105 w 6891715"/>
                <a:gd name="connsiteY646" fmla="*/ 5470514 h 6367455"/>
                <a:gd name="connsiteX647" fmla="*/ 2547481 w 6891715"/>
                <a:gd name="connsiteY647" fmla="*/ 5470514 h 6367455"/>
                <a:gd name="connsiteX648" fmla="*/ 2566456 w 6891715"/>
                <a:gd name="connsiteY648" fmla="*/ 5478769 h 6367455"/>
                <a:gd name="connsiteX649" fmla="*/ 2578157 w 6891715"/>
                <a:gd name="connsiteY649" fmla="*/ 5478769 h 6367455"/>
                <a:gd name="connsiteX650" fmla="*/ 2586696 w 6891715"/>
                <a:gd name="connsiteY650" fmla="*/ 5503851 h 6367455"/>
                <a:gd name="connsiteX651" fmla="*/ 2585747 w 6891715"/>
                <a:gd name="connsiteY651" fmla="*/ 5520679 h 6367455"/>
                <a:gd name="connsiteX652" fmla="*/ 2601876 w 6891715"/>
                <a:gd name="connsiteY652" fmla="*/ 5547031 h 6367455"/>
                <a:gd name="connsiteX653" fmla="*/ 2600927 w 6891715"/>
                <a:gd name="connsiteY653" fmla="*/ 5575289 h 6367455"/>
                <a:gd name="connsiteX654" fmla="*/ 2590491 w 6891715"/>
                <a:gd name="connsiteY654" fmla="*/ 5584814 h 6367455"/>
                <a:gd name="connsiteX655" fmla="*/ 2586696 w 6891715"/>
                <a:gd name="connsiteY655" fmla="*/ 5599736 h 6367455"/>
                <a:gd name="connsiteX656" fmla="*/ 2600295 w 6891715"/>
                <a:gd name="connsiteY656" fmla="*/ 5611484 h 6367455"/>
                <a:gd name="connsiteX657" fmla="*/ 2592388 w 6891715"/>
                <a:gd name="connsiteY657" fmla="*/ 5641646 h 6367455"/>
                <a:gd name="connsiteX658" fmla="*/ 2584166 w 6891715"/>
                <a:gd name="connsiteY658" fmla="*/ 5676889 h 6367455"/>
                <a:gd name="connsiteX659" fmla="*/ 2584482 w 6891715"/>
                <a:gd name="connsiteY659" fmla="*/ 5711496 h 6367455"/>
                <a:gd name="connsiteX660" fmla="*/ 2570884 w 6891715"/>
                <a:gd name="connsiteY660" fmla="*/ 5732769 h 6367455"/>
                <a:gd name="connsiteX661" fmla="*/ 2561080 w 6891715"/>
                <a:gd name="connsiteY661" fmla="*/ 5721974 h 6367455"/>
                <a:gd name="connsiteX662" fmla="*/ 2550644 w 6891715"/>
                <a:gd name="connsiteY662" fmla="*/ 5711814 h 6367455"/>
                <a:gd name="connsiteX663" fmla="*/ 2532934 w 6891715"/>
                <a:gd name="connsiteY663" fmla="*/ 5723561 h 6367455"/>
                <a:gd name="connsiteX664" fmla="*/ 2531985 w 6891715"/>
                <a:gd name="connsiteY664" fmla="*/ 5743564 h 6367455"/>
                <a:gd name="connsiteX665" fmla="*/ 2523446 w 6891715"/>
                <a:gd name="connsiteY665" fmla="*/ 5752136 h 6367455"/>
                <a:gd name="connsiteX666" fmla="*/ 2510796 w 6891715"/>
                <a:gd name="connsiteY666" fmla="*/ 5753089 h 6367455"/>
                <a:gd name="connsiteX667" fmla="*/ 2496249 w 6891715"/>
                <a:gd name="connsiteY667" fmla="*/ 5756264 h 6367455"/>
                <a:gd name="connsiteX668" fmla="*/ 2484864 w 6891715"/>
                <a:gd name="connsiteY668" fmla="*/ 5748326 h 6367455"/>
                <a:gd name="connsiteX669" fmla="*/ 2476325 w 6891715"/>
                <a:gd name="connsiteY669" fmla="*/ 5751501 h 6367455"/>
                <a:gd name="connsiteX670" fmla="*/ 2472846 w 6891715"/>
                <a:gd name="connsiteY670" fmla="*/ 5740706 h 6367455"/>
                <a:gd name="connsiteX671" fmla="*/ 2481385 w 6891715"/>
                <a:gd name="connsiteY671" fmla="*/ 5740706 h 6367455"/>
                <a:gd name="connsiteX672" fmla="*/ 2474744 w 6891715"/>
                <a:gd name="connsiteY672" fmla="*/ 5735626 h 6367455"/>
                <a:gd name="connsiteX673" fmla="*/ 2473795 w 6891715"/>
                <a:gd name="connsiteY673" fmla="*/ 5710544 h 6367455"/>
                <a:gd name="connsiteX674" fmla="*/ 2460829 w 6891715"/>
                <a:gd name="connsiteY674" fmla="*/ 5693716 h 6367455"/>
                <a:gd name="connsiteX675" fmla="*/ 2477274 w 6891715"/>
                <a:gd name="connsiteY675" fmla="*/ 5644821 h 6367455"/>
                <a:gd name="connsiteX676" fmla="*/ 2481701 w 6891715"/>
                <a:gd name="connsiteY676" fmla="*/ 5631169 h 6367455"/>
                <a:gd name="connsiteX677" fmla="*/ 2467470 w 6891715"/>
                <a:gd name="connsiteY677" fmla="*/ 5619739 h 6367455"/>
                <a:gd name="connsiteX678" fmla="*/ 2476009 w 6891715"/>
                <a:gd name="connsiteY678" fmla="*/ 5598466 h 6367455"/>
                <a:gd name="connsiteX679" fmla="*/ 2469684 w 6891715"/>
                <a:gd name="connsiteY679" fmla="*/ 5588941 h 6367455"/>
                <a:gd name="connsiteX680" fmla="*/ 2475693 w 6891715"/>
                <a:gd name="connsiteY680" fmla="*/ 5575606 h 6367455"/>
                <a:gd name="connsiteX681" fmla="*/ 2466205 w 6891715"/>
                <a:gd name="connsiteY681" fmla="*/ 5557509 h 6367455"/>
                <a:gd name="connsiteX682" fmla="*/ 2450393 w 6891715"/>
                <a:gd name="connsiteY682" fmla="*/ 5547349 h 6367455"/>
                <a:gd name="connsiteX683" fmla="*/ 2445965 w 6891715"/>
                <a:gd name="connsiteY683" fmla="*/ 5556874 h 6367455"/>
                <a:gd name="connsiteX684" fmla="*/ 2441538 w 6891715"/>
                <a:gd name="connsiteY684" fmla="*/ 5535601 h 6367455"/>
                <a:gd name="connsiteX685" fmla="*/ 2447863 w 6891715"/>
                <a:gd name="connsiteY685" fmla="*/ 5521949 h 6367455"/>
                <a:gd name="connsiteX686" fmla="*/ 2442170 w 6891715"/>
                <a:gd name="connsiteY686" fmla="*/ 5497819 h 6367455"/>
                <a:gd name="connsiteX687" fmla="*/ 2450709 w 6891715"/>
                <a:gd name="connsiteY687" fmla="*/ 5492421 h 6367455"/>
                <a:gd name="connsiteX688" fmla="*/ 2454820 w 6891715"/>
                <a:gd name="connsiteY688" fmla="*/ 5477499 h 6367455"/>
                <a:gd name="connsiteX689" fmla="*/ 2461145 w 6891715"/>
                <a:gd name="connsiteY689" fmla="*/ 5482896 h 6367455"/>
                <a:gd name="connsiteX690" fmla="*/ 2451658 w 6891715"/>
                <a:gd name="connsiteY690" fmla="*/ 5497819 h 6367455"/>
                <a:gd name="connsiteX691" fmla="*/ 2459248 w 6891715"/>
                <a:gd name="connsiteY691" fmla="*/ 5509249 h 6367455"/>
                <a:gd name="connsiteX692" fmla="*/ 2476325 w 6891715"/>
                <a:gd name="connsiteY692" fmla="*/ 5517504 h 6367455"/>
                <a:gd name="connsiteX693" fmla="*/ 2496249 w 6891715"/>
                <a:gd name="connsiteY693" fmla="*/ 5519409 h 6367455"/>
                <a:gd name="connsiteX694" fmla="*/ 2503523 w 6891715"/>
                <a:gd name="connsiteY694" fmla="*/ 5503534 h 6367455"/>
                <a:gd name="connsiteX695" fmla="*/ 2524711 w 6891715"/>
                <a:gd name="connsiteY695" fmla="*/ 5490834 h 6367455"/>
                <a:gd name="connsiteX696" fmla="*/ 2537994 w 6891715"/>
                <a:gd name="connsiteY696" fmla="*/ 5481309 h 6367455"/>
                <a:gd name="connsiteX697" fmla="*/ 3282913 w 6891715"/>
                <a:gd name="connsiteY697" fmla="*/ 5260964 h 6367455"/>
                <a:gd name="connsiteX698" fmla="*/ 3294026 w 6891715"/>
                <a:gd name="connsiteY698" fmla="*/ 5262084 h 6367455"/>
                <a:gd name="connsiteX699" fmla="*/ 3287964 w 6891715"/>
                <a:gd name="connsiteY699" fmla="*/ 5265727 h 6367455"/>
                <a:gd name="connsiteX700" fmla="*/ 3328248 w 6891715"/>
                <a:gd name="connsiteY700" fmla="*/ 5257789 h 6367455"/>
                <a:gd name="connsiteX701" fmla="*/ 3340739 w 6891715"/>
                <a:gd name="connsiteY701" fmla="*/ 5264892 h 6367455"/>
                <a:gd name="connsiteX702" fmla="*/ 3362288 w 6891715"/>
                <a:gd name="connsiteY702" fmla="*/ 5271027 h 6367455"/>
                <a:gd name="connsiteX703" fmla="*/ 3361039 w 6891715"/>
                <a:gd name="connsiteY703" fmla="*/ 5276839 h 6367455"/>
                <a:gd name="connsiteX704" fmla="*/ 3336680 w 6891715"/>
                <a:gd name="connsiteY704" fmla="*/ 5270704 h 6367455"/>
                <a:gd name="connsiteX705" fmla="*/ 3324188 w 6891715"/>
                <a:gd name="connsiteY705" fmla="*/ 5259726 h 6367455"/>
                <a:gd name="connsiteX706" fmla="*/ 2671407 w 6891715"/>
                <a:gd name="connsiteY706" fmla="*/ 5257789 h 6367455"/>
                <a:gd name="connsiteX707" fmla="*/ 2674900 w 6891715"/>
                <a:gd name="connsiteY707" fmla="*/ 5266657 h 6367455"/>
                <a:gd name="connsiteX708" fmla="*/ 2673947 w 6891715"/>
                <a:gd name="connsiteY708" fmla="*/ 5273226 h 6367455"/>
                <a:gd name="connsiteX709" fmla="*/ 2667597 w 6891715"/>
                <a:gd name="connsiteY709" fmla="*/ 5275197 h 6367455"/>
                <a:gd name="connsiteX710" fmla="*/ 2671725 w 6891715"/>
                <a:gd name="connsiteY710" fmla="*/ 5284722 h 6367455"/>
                <a:gd name="connsiteX711" fmla="*/ 2664422 w 6891715"/>
                <a:gd name="connsiteY711" fmla="*/ 5286364 h 6367455"/>
                <a:gd name="connsiteX712" fmla="*/ 2659977 w 6891715"/>
                <a:gd name="connsiteY712" fmla="*/ 5276510 h 6367455"/>
                <a:gd name="connsiteX713" fmla="*/ 2643150 w 6891715"/>
                <a:gd name="connsiteY713" fmla="*/ 5278481 h 6367455"/>
                <a:gd name="connsiteX714" fmla="*/ 2636800 w 6891715"/>
                <a:gd name="connsiteY714" fmla="*/ 5268956 h 6367455"/>
                <a:gd name="connsiteX715" fmla="*/ 2659977 w 6891715"/>
                <a:gd name="connsiteY715" fmla="*/ 5266657 h 6367455"/>
                <a:gd name="connsiteX716" fmla="*/ 3264815 w 6891715"/>
                <a:gd name="connsiteY716" fmla="*/ 5237151 h 6367455"/>
                <a:gd name="connsiteX717" fmla="*/ 3282277 w 6891715"/>
                <a:gd name="connsiteY717" fmla="*/ 5247144 h 6367455"/>
                <a:gd name="connsiteX718" fmla="*/ 3295930 w 6891715"/>
                <a:gd name="connsiteY718" fmla="*/ 5244334 h 6367455"/>
                <a:gd name="connsiteX719" fmla="*/ 3316250 w 6891715"/>
                <a:gd name="connsiteY719" fmla="*/ 5251204 h 6367455"/>
                <a:gd name="connsiteX720" fmla="*/ 3295930 w 6891715"/>
                <a:gd name="connsiteY720" fmla="*/ 5249955 h 6367455"/>
                <a:gd name="connsiteX721" fmla="*/ 3283865 w 6891715"/>
                <a:gd name="connsiteY721" fmla="*/ 5256201 h 6367455"/>
                <a:gd name="connsiteX722" fmla="*/ 3252750 w 6891715"/>
                <a:gd name="connsiteY722" fmla="*/ 5239337 h 6367455"/>
                <a:gd name="connsiteX723" fmla="*/ 2572585 w 6891715"/>
                <a:gd name="connsiteY723" fmla="*/ 5232389 h 6367455"/>
                <a:gd name="connsiteX724" fmla="*/ 2574503 w 6891715"/>
                <a:gd name="connsiteY724" fmla="*/ 5273287 h 6367455"/>
                <a:gd name="connsiteX725" fmla="*/ 2571306 w 6891715"/>
                <a:gd name="connsiteY725" fmla="*/ 5288188 h 6367455"/>
                <a:gd name="connsiteX726" fmla="*/ 2584413 w 6891715"/>
                <a:gd name="connsiteY726" fmla="*/ 5315453 h 6367455"/>
                <a:gd name="connsiteX727" fmla="*/ 2581536 w 6891715"/>
                <a:gd name="connsiteY727" fmla="*/ 5359522 h 6367455"/>
                <a:gd name="connsiteX728" fmla="*/ 2570028 w 6891715"/>
                <a:gd name="connsiteY728" fmla="*/ 5388373 h 6367455"/>
                <a:gd name="connsiteX729" fmla="*/ 2566831 w 6891715"/>
                <a:gd name="connsiteY729" fmla="*/ 5402957 h 6367455"/>
                <a:gd name="connsiteX730" fmla="*/ 2557561 w 6891715"/>
                <a:gd name="connsiteY730" fmla="*/ 5426101 h 6367455"/>
                <a:gd name="connsiteX731" fmla="*/ 2549249 w 6891715"/>
                <a:gd name="connsiteY731" fmla="*/ 5445123 h 6367455"/>
                <a:gd name="connsiteX732" fmla="*/ 2547971 w 6891715"/>
                <a:gd name="connsiteY732" fmla="*/ 5451464 h 6367455"/>
                <a:gd name="connsiteX733" fmla="*/ 2539659 w 6891715"/>
                <a:gd name="connsiteY733" fmla="*/ 5446391 h 6367455"/>
                <a:gd name="connsiteX734" fmla="*/ 2531987 w 6891715"/>
                <a:gd name="connsiteY734" fmla="*/ 5444489 h 6367455"/>
                <a:gd name="connsiteX735" fmla="*/ 2531028 w 6891715"/>
                <a:gd name="connsiteY735" fmla="*/ 5439099 h 6367455"/>
                <a:gd name="connsiteX736" fmla="*/ 2521438 w 6891715"/>
                <a:gd name="connsiteY736" fmla="*/ 5434978 h 6367455"/>
                <a:gd name="connsiteX737" fmla="*/ 2510569 w 6891715"/>
                <a:gd name="connsiteY737" fmla="*/ 5426735 h 6367455"/>
                <a:gd name="connsiteX738" fmla="*/ 2518241 w 6891715"/>
                <a:gd name="connsiteY738" fmla="*/ 5408663 h 6367455"/>
                <a:gd name="connsiteX739" fmla="*/ 2511209 w 6891715"/>
                <a:gd name="connsiteY739" fmla="*/ 5405493 h 6367455"/>
                <a:gd name="connsiteX740" fmla="*/ 2499701 w 6891715"/>
                <a:gd name="connsiteY740" fmla="*/ 5400103 h 6367455"/>
                <a:gd name="connsiteX741" fmla="*/ 2503856 w 6891715"/>
                <a:gd name="connsiteY741" fmla="*/ 5393762 h 6367455"/>
                <a:gd name="connsiteX742" fmla="*/ 2504815 w 6891715"/>
                <a:gd name="connsiteY742" fmla="*/ 5384568 h 6367455"/>
                <a:gd name="connsiteX743" fmla="*/ 2501619 w 6891715"/>
                <a:gd name="connsiteY743" fmla="*/ 5381398 h 6367455"/>
                <a:gd name="connsiteX744" fmla="*/ 2501619 w 6891715"/>
                <a:gd name="connsiteY744" fmla="*/ 5366814 h 6367455"/>
                <a:gd name="connsiteX745" fmla="*/ 2497143 w 6891715"/>
                <a:gd name="connsiteY745" fmla="*/ 5356035 h 6367455"/>
                <a:gd name="connsiteX746" fmla="*/ 2490750 w 6891715"/>
                <a:gd name="connsiteY746" fmla="*/ 5342719 h 6367455"/>
                <a:gd name="connsiteX747" fmla="*/ 2491709 w 6891715"/>
                <a:gd name="connsiteY747" fmla="*/ 5330037 h 6367455"/>
                <a:gd name="connsiteX748" fmla="*/ 2501299 w 6891715"/>
                <a:gd name="connsiteY748" fmla="*/ 5327818 h 6367455"/>
                <a:gd name="connsiteX749" fmla="*/ 2500020 w 6891715"/>
                <a:gd name="connsiteY749" fmla="*/ 5305625 h 6367455"/>
                <a:gd name="connsiteX750" fmla="*/ 2520159 w 6891715"/>
                <a:gd name="connsiteY750" fmla="*/ 5294846 h 6367455"/>
                <a:gd name="connsiteX751" fmla="*/ 2524315 w 6891715"/>
                <a:gd name="connsiteY751" fmla="*/ 5283432 h 6367455"/>
                <a:gd name="connsiteX752" fmla="*/ 2538061 w 6891715"/>
                <a:gd name="connsiteY752" fmla="*/ 5272653 h 6367455"/>
                <a:gd name="connsiteX753" fmla="*/ 2550848 w 6891715"/>
                <a:gd name="connsiteY753" fmla="*/ 5278994 h 6367455"/>
                <a:gd name="connsiteX754" fmla="*/ 2558520 w 6891715"/>
                <a:gd name="connsiteY754" fmla="*/ 5271702 h 6367455"/>
                <a:gd name="connsiteX755" fmla="*/ 2554684 w 6891715"/>
                <a:gd name="connsiteY755" fmla="*/ 5255850 h 6367455"/>
                <a:gd name="connsiteX756" fmla="*/ 2562356 w 6891715"/>
                <a:gd name="connsiteY756" fmla="*/ 5235559 h 6367455"/>
                <a:gd name="connsiteX757" fmla="*/ 3216274 w 6891715"/>
                <a:gd name="connsiteY757" fmla="*/ 5219689 h 6367455"/>
                <a:gd name="connsiteX758" fmla="*/ 3221000 w 6891715"/>
                <a:gd name="connsiteY758" fmla="*/ 5221547 h 6367455"/>
                <a:gd name="connsiteX759" fmla="*/ 3210958 w 6891715"/>
                <a:gd name="connsiteY759" fmla="*/ 5232389 h 6367455"/>
                <a:gd name="connsiteX760" fmla="*/ 3210367 w 6891715"/>
                <a:gd name="connsiteY760" fmla="*/ 5228052 h 6367455"/>
                <a:gd name="connsiteX761" fmla="*/ 3208300 w 6891715"/>
                <a:gd name="connsiteY761" fmla="*/ 5222477 h 6367455"/>
                <a:gd name="connsiteX762" fmla="*/ 3236875 w 6891715"/>
                <a:gd name="connsiteY762" fmla="*/ 5199051 h 6367455"/>
                <a:gd name="connsiteX763" fmla="*/ 3266104 w 6891715"/>
                <a:gd name="connsiteY763" fmla="*/ 5206144 h 6367455"/>
                <a:gd name="connsiteX764" fmla="*/ 3297200 w 6891715"/>
                <a:gd name="connsiteY764" fmla="*/ 5210197 h 6367455"/>
                <a:gd name="connsiteX765" fmla="*/ 3297200 w 6891715"/>
                <a:gd name="connsiteY765" fmla="*/ 5214926 h 6367455"/>
                <a:gd name="connsiteX766" fmla="*/ 3266726 w 6891715"/>
                <a:gd name="connsiteY766" fmla="*/ 5213912 h 6367455"/>
                <a:gd name="connsiteX767" fmla="*/ 3239673 w 6891715"/>
                <a:gd name="connsiteY767" fmla="*/ 5206819 h 6367455"/>
                <a:gd name="connsiteX768" fmla="*/ 3261468 w 6891715"/>
                <a:gd name="connsiteY768" fmla="*/ 5180001 h 6367455"/>
                <a:gd name="connsiteX769" fmla="*/ 3278151 w 6891715"/>
                <a:gd name="connsiteY769" fmla="*/ 5188077 h 6367455"/>
                <a:gd name="connsiteX770" fmla="*/ 3274688 w 6891715"/>
                <a:gd name="connsiteY770" fmla="*/ 5194289 h 6367455"/>
                <a:gd name="connsiteX771" fmla="*/ 3257376 w 6891715"/>
                <a:gd name="connsiteY771" fmla="*/ 5193046 h 6367455"/>
                <a:gd name="connsiteX772" fmla="*/ 3245415 w 6891715"/>
                <a:gd name="connsiteY772" fmla="*/ 5189630 h 6367455"/>
                <a:gd name="connsiteX773" fmla="*/ 3241953 w 6891715"/>
                <a:gd name="connsiteY773" fmla="*/ 5184970 h 6367455"/>
                <a:gd name="connsiteX774" fmla="*/ 3241638 w 6891715"/>
                <a:gd name="connsiteY774" fmla="*/ 5180311 h 6367455"/>
                <a:gd name="connsiteX775" fmla="*/ 3220023 w 6891715"/>
                <a:gd name="connsiteY775" fmla="*/ 5175239 h 6367455"/>
                <a:gd name="connsiteX776" fmla="*/ 3235288 w 6891715"/>
                <a:gd name="connsiteY776" fmla="*/ 5184764 h 6367455"/>
                <a:gd name="connsiteX777" fmla="*/ 3225824 w 6891715"/>
                <a:gd name="connsiteY777" fmla="*/ 5183535 h 6367455"/>
                <a:gd name="connsiteX778" fmla="*/ 3211475 w 6891715"/>
                <a:gd name="connsiteY778" fmla="*/ 5175546 h 6367455"/>
                <a:gd name="connsiteX779" fmla="*/ 2421121 w 6891715"/>
                <a:gd name="connsiteY779" fmla="*/ 5104145 h 6367455"/>
                <a:gd name="connsiteX780" fmla="*/ 2412624 w 6891715"/>
                <a:gd name="connsiteY780" fmla="*/ 5112639 h 6367455"/>
                <a:gd name="connsiteX781" fmla="*/ 2412672 w 6891715"/>
                <a:gd name="connsiteY781" fmla="*/ 5112737 h 6367455"/>
                <a:gd name="connsiteX782" fmla="*/ 2421138 w 6891715"/>
                <a:gd name="connsiteY782" fmla="*/ 5104253 h 6367455"/>
                <a:gd name="connsiteX783" fmla="*/ 2421121 w 6891715"/>
                <a:gd name="connsiteY783" fmla="*/ 5104145 h 6367455"/>
                <a:gd name="connsiteX784" fmla="*/ 3071775 w 6891715"/>
                <a:gd name="connsiteY784" fmla="*/ 5056176 h 6367455"/>
                <a:gd name="connsiteX785" fmla="*/ 3095705 w 6891715"/>
                <a:gd name="connsiteY785" fmla="*/ 5079407 h 6367455"/>
                <a:gd name="connsiteX786" fmla="*/ 3109875 w 6891715"/>
                <a:gd name="connsiteY786" fmla="*/ 5094276 h 6367455"/>
                <a:gd name="connsiteX787" fmla="*/ 3092242 w 6891715"/>
                <a:gd name="connsiteY787" fmla="*/ 5084364 h 6367455"/>
                <a:gd name="connsiteX788" fmla="*/ 3080277 w 6891715"/>
                <a:gd name="connsiteY788" fmla="*/ 5069805 h 6367455"/>
                <a:gd name="connsiteX789" fmla="*/ 3087650 w 6891715"/>
                <a:gd name="connsiteY789" fmla="*/ 5051414 h 6367455"/>
                <a:gd name="connsiteX790" fmla="*/ 3115887 w 6891715"/>
                <a:gd name="connsiteY790" fmla="*/ 5070981 h 6367455"/>
                <a:gd name="connsiteX791" fmla="*/ 3117813 w 6891715"/>
                <a:gd name="connsiteY791" fmla="*/ 5079989 h 6367455"/>
                <a:gd name="connsiteX792" fmla="*/ 3100350 w 6891715"/>
                <a:gd name="connsiteY792" fmla="*/ 5049826 h 6367455"/>
                <a:gd name="connsiteX793" fmla="*/ 3114638 w 6891715"/>
                <a:gd name="connsiteY793" fmla="*/ 5056224 h 6367455"/>
                <a:gd name="connsiteX794" fmla="*/ 3110215 w 6891715"/>
                <a:gd name="connsiteY794" fmla="*/ 5060939 h 6367455"/>
                <a:gd name="connsiteX795" fmla="*/ 3085812 w 6891715"/>
                <a:gd name="connsiteY795" fmla="*/ 5013314 h 6367455"/>
                <a:gd name="connsiteX796" fmla="*/ 3107082 w 6891715"/>
                <a:gd name="connsiteY796" fmla="*/ 5026331 h 6367455"/>
                <a:gd name="connsiteX797" fmla="*/ 3109016 w 6891715"/>
                <a:gd name="connsiteY797" fmla="*/ 5031411 h 6367455"/>
                <a:gd name="connsiteX798" fmla="*/ 3102570 w 6891715"/>
                <a:gd name="connsiteY798" fmla="*/ 5029824 h 6367455"/>
                <a:gd name="connsiteX799" fmla="*/ 3115461 w 6891715"/>
                <a:gd name="connsiteY799" fmla="*/ 5041254 h 6367455"/>
                <a:gd name="connsiteX800" fmla="*/ 3124163 w 6891715"/>
                <a:gd name="connsiteY800" fmla="*/ 5047921 h 6367455"/>
                <a:gd name="connsiteX801" fmla="*/ 3122874 w 6891715"/>
                <a:gd name="connsiteY801" fmla="*/ 5051414 h 6367455"/>
                <a:gd name="connsiteX802" fmla="*/ 3104182 w 6891715"/>
                <a:gd name="connsiteY802" fmla="*/ 5037126 h 6367455"/>
                <a:gd name="connsiteX803" fmla="*/ 3105471 w 6891715"/>
                <a:gd name="connsiteY803" fmla="*/ 5045381 h 6367455"/>
                <a:gd name="connsiteX804" fmla="*/ 3093224 w 6891715"/>
                <a:gd name="connsiteY804" fmla="*/ 5033316 h 6367455"/>
                <a:gd name="connsiteX805" fmla="*/ 3084523 w 6891715"/>
                <a:gd name="connsiteY805" fmla="*/ 5021886 h 6367455"/>
                <a:gd name="connsiteX806" fmla="*/ 3081300 w 6891715"/>
                <a:gd name="connsiteY806" fmla="*/ 5013949 h 6367455"/>
                <a:gd name="connsiteX807" fmla="*/ 3043982 w 6891715"/>
                <a:gd name="connsiteY807" fmla="*/ 5011726 h 6367455"/>
                <a:gd name="connsiteX808" fmla="*/ 3058460 w 6891715"/>
                <a:gd name="connsiteY808" fmla="*/ 5028318 h 6367455"/>
                <a:gd name="connsiteX809" fmla="*/ 3059076 w 6891715"/>
                <a:gd name="connsiteY809" fmla="*/ 5039379 h 6367455"/>
                <a:gd name="connsiteX810" fmla="*/ 3055071 w 6891715"/>
                <a:gd name="connsiteY810" fmla="*/ 5040301 h 6367455"/>
                <a:gd name="connsiteX811" fmla="*/ 3052299 w 6891715"/>
                <a:gd name="connsiteY811" fmla="*/ 5032927 h 6367455"/>
                <a:gd name="connsiteX812" fmla="*/ 3046139 w 6891715"/>
                <a:gd name="connsiteY812" fmla="*/ 5030161 h 6367455"/>
                <a:gd name="connsiteX813" fmla="*/ 3039978 w 6891715"/>
                <a:gd name="connsiteY813" fmla="*/ 5022173 h 6367455"/>
                <a:gd name="connsiteX814" fmla="*/ 3038438 w 6891715"/>
                <a:gd name="connsiteY814" fmla="*/ 5013877 h 6367455"/>
                <a:gd name="connsiteX815" fmla="*/ 3081196 w 6891715"/>
                <a:gd name="connsiteY815" fmla="*/ 4995851 h 6367455"/>
                <a:gd name="connsiteX816" fmla="*/ 3089628 w 6891715"/>
                <a:gd name="connsiteY816" fmla="*/ 5007599 h 6367455"/>
                <a:gd name="connsiteX817" fmla="*/ 3094000 w 6891715"/>
                <a:gd name="connsiteY817" fmla="*/ 5013314 h 6367455"/>
                <a:gd name="connsiteX818" fmla="*/ 3077761 w 6891715"/>
                <a:gd name="connsiteY818" fmla="*/ 5004106 h 6367455"/>
                <a:gd name="connsiteX819" fmla="*/ 3074950 w 6891715"/>
                <a:gd name="connsiteY819" fmla="*/ 4998708 h 6367455"/>
                <a:gd name="connsiteX820" fmla="*/ 6495127 w 6891715"/>
                <a:gd name="connsiteY820" fmla="*/ 4986728 h 6367455"/>
                <a:gd name="connsiteX821" fmla="*/ 6506559 w 6891715"/>
                <a:gd name="connsiteY821" fmla="*/ 4995299 h 6367455"/>
                <a:gd name="connsiteX822" fmla="*/ 6517991 w 6891715"/>
                <a:gd name="connsiteY822" fmla="*/ 4992442 h 6367455"/>
                <a:gd name="connsiteX823" fmla="*/ 6525612 w 6891715"/>
                <a:gd name="connsiteY823" fmla="*/ 4997204 h 6367455"/>
                <a:gd name="connsiteX824" fmla="*/ 6540537 w 6891715"/>
                <a:gd name="connsiteY824" fmla="*/ 4999426 h 6367455"/>
                <a:gd name="connsiteX825" fmla="*/ 6557050 w 6891715"/>
                <a:gd name="connsiteY825" fmla="*/ 5002918 h 6367455"/>
                <a:gd name="connsiteX826" fmla="*/ 6561450 w 6891715"/>
                <a:gd name="connsiteY826" fmla="*/ 5001033 h 6367455"/>
                <a:gd name="connsiteX827" fmla="*/ 6527292 w 6891715"/>
                <a:gd name="connsiteY827" fmla="*/ 5071939 h 6367455"/>
                <a:gd name="connsiteX828" fmla="*/ 6524977 w 6891715"/>
                <a:gd name="connsiteY828" fmla="*/ 5069582 h 6367455"/>
                <a:gd name="connsiteX829" fmla="*/ 6514815 w 6891715"/>
                <a:gd name="connsiteY829" fmla="*/ 5041964 h 6367455"/>
                <a:gd name="connsiteX830" fmla="*/ 6504336 w 6891715"/>
                <a:gd name="connsiteY830" fmla="*/ 5039424 h 6367455"/>
                <a:gd name="connsiteX831" fmla="*/ 6495762 w 6891715"/>
                <a:gd name="connsiteY831" fmla="*/ 5044821 h 6367455"/>
                <a:gd name="connsiteX832" fmla="*/ 6487506 w 6891715"/>
                <a:gd name="connsiteY832" fmla="*/ 5041329 h 6367455"/>
                <a:gd name="connsiteX833" fmla="*/ 6486553 w 6891715"/>
                <a:gd name="connsiteY833" fmla="*/ 5030536 h 6367455"/>
                <a:gd name="connsiteX834" fmla="*/ 6470993 w 6891715"/>
                <a:gd name="connsiteY834" fmla="*/ 5017520 h 6367455"/>
                <a:gd name="connsiteX835" fmla="*/ 6473534 w 6891715"/>
                <a:gd name="connsiteY835" fmla="*/ 4998791 h 6367455"/>
                <a:gd name="connsiteX836" fmla="*/ 6484648 w 6891715"/>
                <a:gd name="connsiteY836" fmla="*/ 4994981 h 6367455"/>
                <a:gd name="connsiteX837" fmla="*/ 3034945 w 6891715"/>
                <a:gd name="connsiteY837" fmla="*/ 4948226 h 6367455"/>
                <a:gd name="connsiteX838" fmla="*/ 3042883 w 6891715"/>
                <a:gd name="connsiteY838" fmla="*/ 4949174 h 6367455"/>
                <a:gd name="connsiteX839" fmla="*/ 3044153 w 6891715"/>
                <a:gd name="connsiteY839" fmla="*/ 4962446 h 6367455"/>
                <a:gd name="connsiteX840" fmla="*/ 3048915 w 6891715"/>
                <a:gd name="connsiteY840" fmla="*/ 4968133 h 6367455"/>
                <a:gd name="connsiteX841" fmla="*/ 3055265 w 6891715"/>
                <a:gd name="connsiteY841" fmla="*/ 4979509 h 6367455"/>
                <a:gd name="connsiteX842" fmla="*/ 3060663 w 6891715"/>
                <a:gd name="connsiteY842" fmla="*/ 5014901 h 6367455"/>
                <a:gd name="connsiteX843" fmla="*/ 3054313 w 6891715"/>
                <a:gd name="connsiteY843" fmla="*/ 5014269 h 6367455"/>
                <a:gd name="connsiteX844" fmla="*/ 3049868 w 6891715"/>
                <a:gd name="connsiteY844" fmla="*/ 5008581 h 6367455"/>
                <a:gd name="connsiteX845" fmla="*/ 3040342 w 6891715"/>
                <a:gd name="connsiteY845" fmla="*/ 4999101 h 6367455"/>
                <a:gd name="connsiteX846" fmla="*/ 3036850 w 6891715"/>
                <a:gd name="connsiteY846" fmla="*/ 4987725 h 6367455"/>
                <a:gd name="connsiteX847" fmla="*/ 3039072 w 6891715"/>
                <a:gd name="connsiteY847" fmla="*/ 4981405 h 6367455"/>
                <a:gd name="connsiteX848" fmla="*/ 3044788 w 6891715"/>
                <a:gd name="connsiteY848" fmla="*/ 4985829 h 6367455"/>
                <a:gd name="connsiteX849" fmla="*/ 3046058 w 6891715"/>
                <a:gd name="connsiteY849" fmla="*/ 4981405 h 6367455"/>
                <a:gd name="connsiteX850" fmla="*/ 3046058 w 6891715"/>
                <a:gd name="connsiteY850" fmla="*/ 4972241 h 6367455"/>
                <a:gd name="connsiteX851" fmla="*/ 3033675 w 6891715"/>
                <a:gd name="connsiteY851" fmla="*/ 4958022 h 6367455"/>
                <a:gd name="connsiteX852" fmla="*/ 3060662 w 6891715"/>
                <a:gd name="connsiteY852" fmla="*/ 4941876 h 6367455"/>
                <a:gd name="connsiteX853" fmla="*/ 3066377 w 6891715"/>
                <a:gd name="connsiteY853" fmla="*/ 4941876 h 6367455"/>
                <a:gd name="connsiteX854" fmla="*/ 3081300 w 6891715"/>
                <a:gd name="connsiteY854" fmla="*/ 4964101 h 6367455"/>
                <a:gd name="connsiteX855" fmla="*/ 3086062 w 6891715"/>
                <a:gd name="connsiteY855" fmla="*/ 4968228 h 6367455"/>
                <a:gd name="connsiteX856" fmla="*/ 3081935 w 6891715"/>
                <a:gd name="connsiteY856" fmla="*/ 4974578 h 6367455"/>
                <a:gd name="connsiteX857" fmla="*/ 3089872 w 6891715"/>
                <a:gd name="connsiteY857" fmla="*/ 4983786 h 6367455"/>
                <a:gd name="connsiteX858" fmla="*/ 3097175 w 6891715"/>
                <a:gd name="connsiteY858" fmla="*/ 4999026 h 6367455"/>
                <a:gd name="connsiteX859" fmla="*/ 3094317 w 6891715"/>
                <a:gd name="connsiteY859" fmla="*/ 4994263 h 6367455"/>
                <a:gd name="connsiteX860" fmla="*/ 3087967 w 6891715"/>
                <a:gd name="connsiteY860" fmla="*/ 4991406 h 6367455"/>
                <a:gd name="connsiteX861" fmla="*/ 3075902 w 6891715"/>
                <a:gd name="connsiteY861" fmla="*/ 4984738 h 6367455"/>
                <a:gd name="connsiteX862" fmla="*/ 3072092 w 6891715"/>
                <a:gd name="connsiteY862" fmla="*/ 4972673 h 6367455"/>
                <a:gd name="connsiteX863" fmla="*/ 3068917 w 6891715"/>
                <a:gd name="connsiteY863" fmla="*/ 4972038 h 6367455"/>
                <a:gd name="connsiteX864" fmla="*/ 3054312 w 6891715"/>
                <a:gd name="connsiteY864" fmla="*/ 4962196 h 6367455"/>
                <a:gd name="connsiteX865" fmla="*/ 3052725 w 6891715"/>
                <a:gd name="connsiteY865" fmla="*/ 4951083 h 6367455"/>
                <a:gd name="connsiteX866" fmla="*/ 3060662 w 6891715"/>
                <a:gd name="connsiteY866" fmla="*/ 4950448 h 6367455"/>
                <a:gd name="connsiteX867" fmla="*/ 6600872 w 6891715"/>
                <a:gd name="connsiteY867" fmla="*/ 4906095 h 6367455"/>
                <a:gd name="connsiteX868" fmla="*/ 6598649 w 6891715"/>
                <a:gd name="connsiteY868" fmla="*/ 4911492 h 6367455"/>
                <a:gd name="connsiteX869" fmla="*/ 6602058 w 6891715"/>
                <a:gd name="connsiteY869" fmla="*/ 4916735 h 6367455"/>
                <a:gd name="connsiteX870" fmla="*/ 6570401 w 6891715"/>
                <a:gd name="connsiteY870" fmla="*/ 4982451 h 6367455"/>
                <a:gd name="connsiteX871" fmla="*/ 6569434 w 6891715"/>
                <a:gd name="connsiteY871" fmla="*/ 4982283 h 6367455"/>
                <a:gd name="connsiteX872" fmla="*/ 6564036 w 6891715"/>
                <a:gd name="connsiteY872" fmla="*/ 4977839 h 6367455"/>
                <a:gd name="connsiteX873" fmla="*/ 6564354 w 6891715"/>
                <a:gd name="connsiteY873" fmla="*/ 4967363 h 6367455"/>
                <a:gd name="connsiteX874" fmla="*/ 6569752 w 6891715"/>
                <a:gd name="connsiteY874" fmla="*/ 4961332 h 6367455"/>
                <a:gd name="connsiteX875" fmla="*/ 6573563 w 6891715"/>
                <a:gd name="connsiteY875" fmla="*/ 4943237 h 6367455"/>
                <a:gd name="connsiteX876" fmla="*/ 6567212 w 6891715"/>
                <a:gd name="connsiteY876" fmla="*/ 4935936 h 6367455"/>
                <a:gd name="connsiteX877" fmla="*/ 6568799 w 6891715"/>
                <a:gd name="connsiteY877" fmla="*/ 4924190 h 6367455"/>
                <a:gd name="connsiteX878" fmla="*/ 6582772 w 6891715"/>
                <a:gd name="connsiteY878" fmla="*/ 4909905 h 6367455"/>
                <a:gd name="connsiteX879" fmla="*/ 4951102 w 6891715"/>
                <a:gd name="connsiteY879" fmla="*/ 4806942 h 6367455"/>
                <a:gd name="connsiteX880" fmla="*/ 4954554 w 6891715"/>
                <a:gd name="connsiteY880" fmla="*/ 4813479 h 6367455"/>
                <a:gd name="connsiteX881" fmla="*/ 4953518 w 6891715"/>
                <a:gd name="connsiteY881" fmla="*/ 4818055 h 6367455"/>
                <a:gd name="connsiteX882" fmla="*/ 4946616 w 6891715"/>
                <a:gd name="connsiteY882" fmla="*/ 4810210 h 6367455"/>
                <a:gd name="connsiteX883" fmla="*/ 5054566 w 6891715"/>
                <a:gd name="connsiteY883" fmla="*/ 4779954 h 6367455"/>
                <a:gd name="connsiteX884" fmla="*/ 5046311 w 6891715"/>
                <a:gd name="connsiteY884" fmla="*/ 4792539 h 6367455"/>
                <a:gd name="connsiteX885" fmla="*/ 5039961 w 6891715"/>
                <a:gd name="connsiteY885" fmla="*/ 4814879 h 6367455"/>
                <a:gd name="connsiteX886" fmla="*/ 5029166 w 6891715"/>
                <a:gd name="connsiteY886" fmla="*/ 4805125 h 6367455"/>
                <a:gd name="connsiteX887" fmla="*/ 5032341 w 6891715"/>
                <a:gd name="connsiteY887" fmla="*/ 4797888 h 6367455"/>
                <a:gd name="connsiteX888" fmla="*/ 5048533 w 6891715"/>
                <a:gd name="connsiteY888" fmla="*/ 4785303 h 6367455"/>
                <a:gd name="connsiteX889" fmla="*/ 4546749 w 6891715"/>
                <a:gd name="connsiteY889" fmla="*/ 4760722 h 6367455"/>
                <a:gd name="connsiteX890" fmla="*/ 4546260 w 6891715"/>
                <a:gd name="connsiteY890" fmla="*/ 4761212 h 6367455"/>
                <a:gd name="connsiteX891" fmla="*/ 4546884 w 6891715"/>
                <a:gd name="connsiteY891" fmla="*/ 4760899 h 6367455"/>
                <a:gd name="connsiteX892" fmla="*/ 5140291 w 6891715"/>
                <a:gd name="connsiteY892" fmla="*/ 4749792 h 6367455"/>
                <a:gd name="connsiteX893" fmla="*/ 5127591 w 6891715"/>
                <a:gd name="connsiteY893" fmla="*/ 4759317 h 6367455"/>
                <a:gd name="connsiteX894" fmla="*/ 5130477 w 6891715"/>
                <a:gd name="connsiteY894" fmla="*/ 4751021 h 6367455"/>
                <a:gd name="connsiteX895" fmla="*/ 6342270 w 6891715"/>
                <a:gd name="connsiteY895" fmla="*/ 4710093 h 6367455"/>
                <a:gd name="connsiteX896" fmla="*/ 6339836 w 6891715"/>
                <a:gd name="connsiteY896" fmla="*/ 4714047 h 6367455"/>
                <a:gd name="connsiteX897" fmla="*/ 6301729 w 6891715"/>
                <a:gd name="connsiteY897" fmla="*/ 4718809 h 6367455"/>
                <a:gd name="connsiteX898" fmla="*/ 6300459 w 6891715"/>
                <a:gd name="connsiteY898" fmla="*/ 4737220 h 6367455"/>
                <a:gd name="connsiteX899" fmla="*/ 6300488 w 6891715"/>
                <a:gd name="connsiteY899" fmla="*/ 4737235 h 6367455"/>
                <a:gd name="connsiteX900" fmla="*/ 6301738 w 6891715"/>
                <a:gd name="connsiteY900" fmla="*/ 4719118 h 6367455"/>
                <a:gd name="connsiteX901" fmla="*/ 6339844 w 6891715"/>
                <a:gd name="connsiteY901" fmla="*/ 4714356 h 6367455"/>
                <a:gd name="connsiteX902" fmla="*/ 6342384 w 6891715"/>
                <a:gd name="connsiteY902" fmla="*/ 4710229 h 6367455"/>
                <a:gd name="connsiteX903" fmla="*/ 1472534 w 6891715"/>
                <a:gd name="connsiteY903" fmla="*/ 4375142 h 6367455"/>
                <a:gd name="connsiteX904" fmla="*/ 1482060 w 6891715"/>
                <a:gd name="connsiteY904" fmla="*/ 4376139 h 6367455"/>
                <a:gd name="connsiteX905" fmla="*/ 1487457 w 6891715"/>
                <a:gd name="connsiteY905" fmla="*/ 4385110 h 6367455"/>
                <a:gd name="connsiteX906" fmla="*/ 1484282 w 6891715"/>
                <a:gd name="connsiteY906" fmla="*/ 4388433 h 6367455"/>
                <a:gd name="connsiteX907" fmla="*/ 1476662 w 6891715"/>
                <a:gd name="connsiteY907" fmla="*/ 4385110 h 6367455"/>
                <a:gd name="connsiteX908" fmla="*/ 1467137 w 6891715"/>
                <a:gd name="connsiteY908" fmla="*/ 4389430 h 6367455"/>
                <a:gd name="connsiteX909" fmla="*/ 1465232 w 6891715"/>
                <a:gd name="connsiteY909" fmla="*/ 4381787 h 6367455"/>
                <a:gd name="connsiteX910" fmla="*/ 1435070 w 6891715"/>
                <a:gd name="connsiteY910" fmla="*/ 4357679 h 6367455"/>
                <a:gd name="connsiteX911" fmla="*/ 1446184 w 6891715"/>
                <a:gd name="connsiteY911" fmla="*/ 4359584 h 6367455"/>
                <a:gd name="connsiteX912" fmla="*/ 1443096 w 6891715"/>
                <a:gd name="connsiteY912" fmla="*/ 4363711 h 6367455"/>
                <a:gd name="connsiteX913" fmla="*/ 1435996 w 6891715"/>
                <a:gd name="connsiteY913" fmla="*/ 4364029 h 6367455"/>
                <a:gd name="connsiteX914" fmla="*/ 1538093 w 6891715"/>
                <a:gd name="connsiteY914" fmla="*/ 4154476 h 6367455"/>
                <a:gd name="connsiteX915" fmla="*/ 1543523 w 6891715"/>
                <a:gd name="connsiteY915" fmla="*/ 4158725 h 6367455"/>
                <a:gd name="connsiteX916" fmla="*/ 1561405 w 6891715"/>
                <a:gd name="connsiteY916" fmla="*/ 4162647 h 6367455"/>
                <a:gd name="connsiteX917" fmla="*/ 1566834 w 6891715"/>
                <a:gd name="connsiteY917" fmla="*/ 4170491 h 6367455"/>
                <a:gd name="connsiteX918" fmla="*/ 1564918 w 6891715"/>
                <a:gd name="connsiteY918" fmla="*/ 4178008 h 6367455"/>
                <a:gd name="connsiteX919" fmla="*/ 1557251 w 6891715"/>
                <a:gd name="connsiteY919" fmla="*/ 4185526 h 6367455"/>
                <a:gd name="connsiteX920" fmla="*/ 1549910 w 6891715"/>
                <a:gd name="connsiteY920" fmla="*/ 4187814 h 6367455"/>
                <a:gd name="connsiteX921" fmla="*/ 1525320 w 6891715"/>
                <a:gd name="connsiteY921" fmla="*/ 4175067 h 6367455"/>
                <a:gd name="connsiteX922" fmla="*/ 1511272 w 6891715"/>
                <a:gd name="connsiteY922" fmla="*/ 4175067 h 6367455"/>
                <a:gd name="connsiteX923" fmla="*/ 1515740 w 6891715"/>
                <a:gd name="connsiteY923" fmla="*/ 4171798 h 6367455"/>
                <a:gd name="connsiteX924" fmla="*/ 2133803 w 6891715"/>
                <a:gd name="connsiteY924" fmla="*/ 3771889 h 6367455"/>
                <a:gd name="connsiteX925" fmla="*/ 2135150 w 6891715"/>
                <a:gd name="connsiteY925" fmla="*/ 3783636 h 6367455"/>
                <a:gd name="connsiteX926" fmla="*/ 2131782 w 6891715"/>
                <a:gd name="connsiteY926" fmla="*/ 3794114 h 6367455"/>
                <a:gd name="connsiteX927" fmla="*/ 2129762 w 6891715"/>
                <a:gd name="connsiteY927" fmla="*/ 3813164 h 6367455"/>
                <a:gd name="connsiteX928" fmla="*/ 2112925 w 6891715"/>
                <a:gd name="connsiteY928" fmla="*/ 3813164 h 6367455"/>
                <a:gd name="connsiteX929" fmla="*/ 2114609 w 6891715"/>
                <a:gd name="connsiteY929" fmla="*/ 3788081 h 6367455"/>
                <a:gd name="connsiteX930" fmla="*/ 2124711 w 6891715"/>
                <a:gd name="connsiteY930" fmla="*/ 3775381 h 6367455"/>
                <a:gd name="connsiteX931" fmla="*/ 2166583 w 6891715"/>
                <a:gd name="connsiteY931" fmla="*/ 3746489 h 6367455"/>
                <a:gd name="connsiteX932" fmla="*/ 2171663 w 6891715"/>
                <a:gd name="connsiteY932" fmla="*/ 3748735 h 6367455"/>
                <a:gd name="connsiteX933" fmla="*/ 2153883 w 6891715"/>
                <a:gd name="connsiteY933" fmla="*/ 3759324 h 6367455"/>
                <a:gd name="connsiteX934" fmla="*/ 2146263 w 6891715"/>
                <a:gd name="connsiteY934" fmla="*/ 3767988 h 6367455"/>
                <a:gd name="connsiteX935" fmla="*/ 2140230 w 6891715"/>
                <a:gd name="connsiteY935" fmla="*/ 3776652 h 6367455"/>
                <a:gd name="connsiteX936" fmla="*/ 2136738 w 6891715"/>
                <a:gd name="connsiteY936" fmla="*/ 3766705 h 6367455"/>
                <a:gd name="connsiteX937" fmla="*/ 2146263 w 6891715"/>
                <a:gd name="connsiteY937" fmla="*/ 3757078 h 6367455"/>
                <a:gd name="connsiteX938" fmla="*/ 1246315 w 6891715"/>
                <a:gd name="connsiteY938" fmla="*/ 3744901 h 6367455"/>
                <a:gd name="connsiteX939" fmla="*/ 1253753 w 6891715"/>
                <a:gd name="connsiteY939" fmla="*/ 3753473 h 6367455"/>
                <a:gd name="connsiteX940" fmla="*/ 1263448 w 6891715"/>
                <a:gd name="connsiteY940" fmla="*/ 3760458 h 6367455"/>
                <a:gd name="connsiteX941" fmla="*/ 1273144 w 6891715"/>
                <a:gd name="connsiteY941" fmla="*/ 3759506 h 6367455"/>
                <a:gd name="connsiteX942" fmla="*/ 1263448 w 6891715"/>
                <a:gd name="connsiteY942" fmla="*/ 3772206 h 6367455"/>
                <a:gd name="connsiteX943" fmla="*/ 1258277 w 6891715"/>
                <a:gd name="connsiteY943" fmla="*/ 3783953 h 6367455"/>
                <a:gd name="connsiteX944" fmla="*/ 1250844 w 6891715"/>
                <a:gd name="connsiteY944" fmla="*/ 3789351 h 6367455"/>
                <a:gd name="connsiteX945" fmla="*/ 1222724 w 6891715"/>
                <a:gd name="connsiteY945" fmla="*/ 3780143 h 6367455"/>
                <a:gd name="connsiteX946" fmla="*/ 1219167 w 6891715"/>
                <a:gd name="connsiteY946" fmla="*/ 3767443 h 6367455"/>
                <a:gd name="connsiteX947" fmla="*/ 1225632 w 6891715"/>
                <a:gd name="connsiteY947" fmla="*/ 3765221 h 6367455"/>
                <a:gd name="connsiteX948" fmla="*/ 1222400 w 6891715"/>
                <a:gd name="connsiteY948" fmla="*/ 3762046 h 6367455"/>
                <a:gd name="connsiteX949" fmla="*/ 1220461 w 6891715"/>
                <a:gd name="connsiteY949" fmla="*/ 3748393 h 6367455"/>
                <a:gd name="connsiteX950" fmla="*/ 2215160 w 6891715"/>
                <a:gd name="connsiteY950" fmla="*/ 3730614 h 6367455"/>
                <a:gd name="connsiteX951" fmla="*/ 2216113 w 6891715"/>
                <a:gd name="connsiteY951" fmla="*/ 3734660 h 6367455"/>
                <a:gd name="connsiteX952" fmla="*/ 2207540 w 6891715"/>
                <a:gd name="connsiteY952" fmla="*/ 3735594 h 6367455"/>
                <a:gd name="connsiteX953" fmla="*/ 2194840 w 6891715"/>
                <a:gd name="connsiteY953" fmla="*/ 3739952 h 6367455"/>
                <a:gd name="connsiteX954" fmla="*/ 2188490 w 6891715"/>
                <a:gd name="connsiteY954" fmla="*/ 3744933 h 6367455"/>
                <a:gd name="connsiteX955" fmla="*/ 2178330 w 6891715"/>
                <a:gd name="connsiteY955" fmla="*/ 3746489 h 6367455"/>
                <a:gd name="connsiteX956" fmla="*/ 2171663 w 6891715"/>
                <a:gd name="connsiteY956" fmla="*/ 3739330 h 6367455"/>
                <a:gd name="connsiteX957" fmla="*/ 2200238 w 6891715"/>
                <a:gd name="connsiteY957" fmla="*/ 3732482 h 6367455"/>
                <a:gd name="connsiteX958" fmla="*/ 2265326 w 6891715"/>
                <a:gd name="connsiteY958" fmla="*/ 3727439 h 6367455"/>
                <a:gd name="connsiteX959" fmla="*/ 2248622 w 6891715"/>
                <a:gd name="connsiteY959" fmla="*/ 3736964 h 6367455"/>
                <a:gd name="connsiteX960" fmla="*/ 2235070 w 6891715"/>
                <a:gd name="connsiteY960" fmla="*/ 3735232 h 6367455"/>
                <a:gd name="connsiteX961" fmla="*/ 2222463 w 6891715"/>
                <a:gd name="connsiteY961" fmla="*/ 3736387 h 6367455"/>
                <a:gd name="connsiteX962" fmla="*/ 2227821 w 6891715"/>
                <a:gd name="connsiteY962" fmla="*/ 3730614 h 6367455"/>
                <a:gd name="connsiteX963" fmla="*/ 2243579 w 6891715"/>
                <a:gd name="connsiteY963" fmla="*/ 3730325 h 6367455"/>
                <a:gd name="connsiteX964" fmla="*/ 2256816 w 6891715"/>
                <a:gd name="connsiteY964" fmla="*/ 3729171 h 6367455"/>
                <a:gd name="connsiteX965" fmla="*/ 2293901 w 6891715"/>
                <a:gd name="connsiteY965" fmla="*/ 3721089 h 6367455"/>
                <a:gd name="connsiteX966" fmla="*/ 2284247 w 6891715"/>
                <a:gd name="connsiteY966" fmla="*/ 3726436 h 6367455"/>
                <a:gd name="connsiteX967" fmla="*/ 2270088 w 6891715"/>
                <a:gd name="connsiteY967" fmla="*/ 3733789 h 6367455"/>
                <a:gd name="connsiteX968" fmla="*/ 2275558 w 6891715"/>
                <a:gd name="connsiteY968" fmla="*/ 3723763 h 6367455"/>
                <a:gd name="connsiteX969" fmla="*/ 2314928 w 6891715"/>
                <a:gd name="connsiteY969" fmla="*/ 3706801 h 6367455"/>
                <a:gd name="connsiteX970" fmla="*/ 2327813 w 6891715"/>
                <a:gd name="connsiteY970" fmla="*/ 3706801 h 6367455"/>
                <a:gd name="connsiteX971" fmla="*/ 2332000 w 6891715"/>
                <a:gd name="connsiteY971" fmla="*/ 3711192 h 6367455"/>
                <a:gd name="connsiteX972" fmla="*/ 2322337 w 6891715"/>
                <a:gd name="connsiteY972" fmla="*/ 3713556 h 6367455"/>
                <a:gd name="connsiteX973" fmla="*/ 2315251 w 6891715"/>
                <a:gd name="connsiteY973" fmla="*/ 3722676 h 6367455"/>
                <a:gd name="connsiteX974" fmla="*/ 2309775 w 6891715"/>
                <a:gd name="connsiteY974" fmla="*/ 3715921 h 6367455"/>
                <a:gd name="connsiteX975" fmla="*/ 2362163 w 6891715"/>
                <a:gd name="connsiteY975" fmla="*/ 3689339 h 6367455"/>
                <a:gd name="connsiteX976" fmla="*/ 2358194 w 6891715"/>
                <a:gd name="connsiteY976" fmla="*/ 3694310 h 6367455"/>
                <a:gd name="connsiteX977" fmla="*/ 2338350 w 6891715"/>
                <a:gd name="connsiteY977" fmla="*/ 3700452 h 6367455"/>
                <a:gd name="connsiteX978" fmla="*/ 2351579 w 6891715"/>
                <a:gd name="connsiteY978" fmla="*/ 3693433 h 6367455"/>
                <a:gd name="connsiteX979" fmla="*/ 2392325 w 6891715"/>
                <a:gd name="connsiteY979" fmla="*/ 3682989 h 6367455"/>
                <a:gd name="connsiteX980" fmla="*/ 2388983 w 6891715"/>
                <a:gd name="connsiteY980" fmla="*/ 3687752 h 6367455"/>
                <a:gd name="connsiteX981" fmla="*/ 2373275 w 6891715"/>
                <a:gd name="connsiteY981" fmla="*/ 3685187 h 6367455"/>
                <a:gd name="connsiteX982" fmla="*/ 2415017 w 6891715"/>
                <a:gd name="connsiteY982" fmla="*/ 3681401 h 6367455"/>
                <a:gd name="connsiteX983" fmla="*/ 2422488 w 6891715"/>
                <a:gd name="connsiteY983" fmla="*/ 3682866 h 6367455"/>
                <a:gd name="connsiteX984" fmla="*/ 2406613 w 6891715"/>
                <a:gd name="connsiteY984" fmla="*/ 3684576 h 6367455"/>
                <a:gd name="connsiteX985" fmla="*/ 2985194 w 6891715"/>
                <a:gd name="connsiteY985" fmla="*/ 3619489 h 6367455"/>
                <a:gd name="connsiteX986" fmla="*/ 3001933 w 6891715"/>
                <a:gd name="connsiteY986" fmla="*/ 3643179 h 6367455"/>
                <a:gd name="connsiteX987" fmla="*/ 3012555 w 6891715"/>
                <a:gd name="connsiteY987" fmla="*/ 3653563 h 6367455"/>
                <a:gd name="connsiteX988" fmla="*/ 3031868 w 6891715"/>
                <a:gd name="connsiteY988" fmla="*/ 3655835 h 6367455"/>
                <a:gd name="connsiteX989" fmla="*/ 3043778 w 6891715"/>
                <a:gd name="connsiteY989" fmla="*/ 3654212 h 6367455"/>
                <a:gd name="connsiteX990" fmla="*/ 3041525 w 6891715"/>
                <a:gd name="connsiteY990" fmla="*/ 3658756 h 6367455"/>
                <a:gd name="connsiteX991" fmla="*/ 3047963 w 6891715"/>
                <a:gd name="connsiteY991" fmla="*/ 3678227 h 6367455"/>
                <a:gd name="connsiteX992" fmla="*/ 3036375 w 6891715"/>
                <a:gd name="connsiteY992" fmla="*/ 3670438 h 6367455"/>
                <a:gd name="connsiteX993" fmla="*/ 3022212 w 6891715"/>
                <a:gd name="connsiteY993" fmla="*/ 3667518 h 6367455"/>
                <a:gd name="connsiteX994" fmla="*/ 3011589 w 6891715"/>
                <a:gd name="connsiteY994" fmla="*/ 3675306 h 6367455"/>
                <a:gd name="connsiteX995" fmla="*/ 3000645 w 6891715"/>
                <a:gd name="connsiteY995" fmla="*/ 3667518 h 6367455"/>
                <a:gd name="connsiteX996" fmla="*/ 3000001 w 6891715"/>
                <a:gd name="connsiteY996" fmla="*/ 3667193 h 6367455"/>
                <a:gd name="connsiteX997" fmla="*/ 2997426 w 6891715"/>
                <a:gd name="connsiteY997" fmla="*/ 3665895 h 6367455"/>
                <a:gd name="connsiteX998" fmla="*/ 2995495 w 6891715"/>
                <a:gd name="connsiteY998" fmla="*/ 3663624 h 6367455"/>
                <a:gd name="connsiteX999" fmla="*/ 2994529 w 6891715"/>
                <a:gd name="connsiteY999" fmla="*/ 3662650 h 6367455"/>
                <a:gd name="connsiteX1000" fmla="*/ 2994207 w 6891715"/>
                <a:gd name="connsiteY1000" fmla="*/ 3661027 h 6367455"/>
                <a:gd name="connsiteX1001" fmla="*/ 2995173 w 6891715"/>
                <a:gd name="connsiteY1001" fmla="*/ 3651292 h 6367455"/>
                <a:gd name="connsiteX1002" fmla="*/ 2995495 w 6891715"/>
                <a:gd name="connsiteY1002" fmla="*/ 3644152 h 6367455"/>
                <a:gd name="connsiteX1003" fmla="*/ 2987770 w 6891715"/>
                <a:gd name="connsiteY1003" fmla="*/ 3639934 h 6367455"/>
                <a:gd name="connsiteX1004" fmla="*/ 2978113 w 6891715"/>
                <a:gd name="connsiteY1004" fmla="*/ 3632145 h 6367455"/>
                <a:gd name="connsiteX1005" fmla="*/ 720699 w 6891715"/>
                <a:gd name="connsiteY1005" fmla="*/ 3606789 h 6367455"/>
                <a:gd name="connsiteX1006" fmla="*/ 731812 w 6891715"/>
                <a:gd name="connsiteY1006" fmla="*/ 3609057 h 6367455"/>
                <a:gd name="connsiteX1007" fmla="*/ 730831 w 6891715"/>
                <a:gd name="connsiteY1007" fmla="*/ 3622664 h 6367455"/>
                <a:gd name="connsiteX1008" fmla="*/ 721027 w 6891715"/>
                <a:gd name="connsiteY1008" fmla="*/ 3617480 h 6367455"/>
                <a:gd name="connsiteX1009" fmla="*/ 720699 w 6891715"/>
                <a:gd name="connsiteY1009" fmla="*/ 3606789 h 6367455"/>
                <a:gd name="connsiteX1010" fmla="*/ 1246157 w 6891715"/>
                <a:gd name="connsiteY1010" fmla="*/ 3590917 h 6367455"/>
                <a:gd name="connsiteX1011" fmla="*/ 1252507 w 6891715"/>
                <a:gd name="connsiteY1011" fmla="*/ 3593139 h 6367455"/>
                <a:gd name="connsiteX1012" fmla="*/ 1244887 w 6891715"/>
                <a:gd name="connsiteY1012" fmla="*/ 3604569 h 6367455"/>
                <a:gd name="connsiteX1013" fmla="*/ 1247109 w 6891715"/>
                <a:gd name="connsiteY1013" fmla="*/ 3615999 h 6367455"/>
                <a:gd name="connsiteX1014" fmla="*/ 1242030 w 6891715"/>
                <a:gd name="connsiteY1014" fmla="*/ 3631874 h 6367455"/>
                <a:gd name="connsiteX1015" fmla="*/ 1231552 w 6891715"/>
                <a:gd name="connsiteY1015" fmla="*/ 3641399 h 6367455"/>
                <a:gd name="connsiteX1016" fmla="*/ 1216630 w 6891715"/>
                <a:gd name="connsiteY1016" fmla="*/ 3640764 h 6367455"/>
                <a:gd name="connsiteX1017" fmla="*/ 1208057 w 6891715"/>
                <a:gd name="connsiteY1017" fmla="*/ 3644892 h 6367455"/>
                <a:gd name="connsiteX1018" fmla="*/ 1208057 w 6891715"/>
                <a:gd name="connsiteY1018" fmla="*/ 3636637 h 6367455"/>
                <a:gd name="connsiteX1019" fmla="*/ 1218852 w 6891715"/>
                <a:gd name="connsiteY1019" fmla="*/ 3627112 h 6367455"/>
                <a:gd name="connsiteX1020" fmla="*/ 1229012 w 6891715"/>
                <a:gd name="connsiteY1020" fmla="*/ 3599489 h 6367455"/>
                <a:gd name="connsiteX1021" fmla="*/ 2722963 w 6891715"/>
                <a:gd name="connsiteY1021" fmla="*/ 3559164 h 6367455"/>
                <a:gd name="connsiteX1022" fmla="*/ 2736813 w 6891715"/>
                <a:gd name="connsiteY1022" fmla="*/ 3571070 h 6367455"/>
                <a:gd name="connsiteX1023" fmla="*/ 2734558 w 6891715"/>
                <a:gd name="connsiteY1023" fmla="*/ 3579759 h 6367455"/>
                <a:gd name="connsiteX1024" fmla="*/ 2724251 w 6891715"/>
                <a:gd name="connsiteY1024" fmla="*/ 3582977 h 6367455"/>
                <a:gd name="connsiteX1025" fmla="*/ 2714588 w 6891715"/>
                <a:gd name="connsiteY1025" fmla="*/ 3577506 h 6367455"/>
                <a:gd name="connsiteX1026" fmla="*/ 2715232 w 6891715"/>
                <a:gd name="connsiteY1026" fmla="*/ 3560773 h 6367455"/>
                <a:gd name="connsiteX1027" fmla="*/ 2492338 w 6891715"/>
                <a:gd name="connsiteY1027" fmla="*/ 3549639 h 6367455"/>
                <a:gd name="connsiteX1028" fmla="*/ 2485435 w 6891715"/>
                <a:gd name="connsiteY1028" fmla="*/ 3560752 h 6367455"/>
                <a:gd name="connsiteX1029" fmla="*/ 2484400 w 6891715"/>
                <a:gd name="connsiteY1029" fmla="*/ 3551741 h 6367455"/>
                <a:gd name="connsiteX1030" fmla="*/ 2463763 w 6891715"/>
                <a:gd name="connsiteY1030" fmla="*/ 3543289 h 6367455"/>
                <a:gd name="connsiteX1031" fmla="*/ 2473288 w 6891715"/>
                <a:gd name="connsiteY1031" fmla="*/ 3549484 h 6367455"/>
                <a:gd name="connsiteX1032" fmla="*/ 2469760 w 6891715"/>
                <a:gd name="connsiteY1032" fmla="*/ 3555989 h 6367455"/>
                <a:gd name="connsiteX1033" fmla="*/ 2922455 w 6891715"/>
                <a:gd name="connsiteY1033" fmla="*/ 3533764 h 6367455"/>
                <a:gd name="connsiteX1034" fmla="*/ 2937199 w 6891715"/>
                <a:gd name="connsiteY1034" fmla="*/ 3536647 h 6367455"/>
                <a:gd name="connsiteX1035" fmla="*/ 2937199 w 6891715"/>
                <a:gd name="connsiteY1035" fmla="*/ 3548500 h 6367455"/>
                <a:gd name="connsiteX1036" fmla="*/ 2943473 w 6891715"/>
                <a:gd name="connsiteY1036" fmla="*/ 3553946 h 6367455"/>
                <a:gd name="connsiteX1037" fmla="*/ 2956021 w 6891715"/>
                <a:gd name="connsiteY1037" fmla="*/ 3552665 h 6367455"/>
                <a:gd name="connsiteX1038" fmla="*/ 2961354 w 6891715"/>
                <a:gd name="connsiteY1038" fmla="*/ 3560033 h 6367455"/>
                <a:gd name="connsiteX1039" fmla="*/ 2959158 w 6891715"/>
                <a:gd name="connsiteY1039" fmla="*/ 3566440 h 6367455"/>
                <a:gd name="connsiteX1040" fmla="*/ 2953825 w 6891715"/>
                <a:gd name="connsiteY1040" fmla="*/ 3573808 h 6367455"/>
                <a:gd name="connsiteX1041" fmla="*/ 2960099 w 6891715"/>
                <a:gd name="connsiteY1041" fmla="*/ 3577011 h 6367455"/>
                <a:gd name="connsiteX1042" fmla="*/ 2967001 w 6891715"/>
                <a:gd name="connsiteY1042" fmla="*/ 3589825 h 6367455"/>
                <a:gd name="connsiteX1043" fmla="*/ 2960727 w 6891715"/>
                <a:gd name="connsiteY1043" fmla="*/ 3595271 h 6367455"/>
                <a:gd name="connsiteX1044" fmla="*/ 2952257 w 6891715"/>
                <a:gd name="connsiteY1044" fmla="*/ 3591106 h 6367455"/>
                <a:gd name="connsiteX1045" fmla="*/ 2943787 w 6891715"/>
                <a:gd name="connsiteY1045" fmla="*/ 3589825 h 6367455"/>
                <a:gd name="connsiteX1046" fmla="*/ 2939709 w 6891715"/>
                <a:gd name="connsiteY1046" fmla="*/ 3595591 h 6367455"/>
                <a:gd name="connsiteX1047" fmla="*/ 2936572 w 6891715"/>
                <a:gd name="connsiteY1047" fmla="*/ 3600397 h 6367455"/>
                <a:gd name="connsiteX1048" fmla="*/ 2933435 w 6891715"/>
                <a:gd name="connsiteY1048" fmla="*/ 3603920 h 6367455"/>
                <a:gd name="connsiteX1049" fmla="*/ 2932180 w 6891715"/>
                <a:gd name="connsiteY1049" fmla="*/ 3604882 h 6367455"/>
                <a:gd name="connsiteX1050" fmla="*/ 2931239 w 6891715"/>
                <a:gd name="connsiteY1050" fmla="*/ 3605202 h 6367455"/>
                <a:gd name="connsiteX1051" fmla="*/ 2930612 w 6891715"/>
                <a:gd name="connsiteY1051" fmla="*/ 3605202 h 6367455"/>
                <a:gd name="connsiteX1052" fmla="*/ 2929357 w 6891715"/>
                <a:gd name="connsiteY1052" fmla="*/ 3605202 h 6367455"/>
                <a:gd name="connsiteX1053" fmla="*/ 2928416 w 6891715"/>
                <a:gd name="connsiteY1053" fmla="*/ 3604561 h 6367455"/>
                <a:gd name="connsiteX1054" fmla="*/ 2928102 w 6891715"/>
                <a:gd name="connsiteY1054" fmla="*/ 3603920 h 6367455"/>
                <a:gd name="connsiteX1055" fmla="*/ 2914613 w 6891715"/>
                <a:gd name="connsiteY1055" fmla="*/ 3592388 h 6367455"/>
                <a:gd name="connsiteX1056" fmla="*/ 2918691 w 6891715"/>
                <a:gd name="connsiteY1056" fmla="*/ 3582777 h 6367455"/>
                <a:gd name="connsiteX1057" fmla="*/ 2924024 w 6891715"/>
                <a:gd name="connsiteY1057" fmla="*/ 3576370 h 6367455"/>
                <a:gd name="connsiteX1058" fmla="*/ 2919318 w 6891715"/>
                <a:gd name="connsiteY1058" fmla="*/ 3566760 h 6367455"/>
                <a:gd name="connsiteX1059" fmla="*/ 2925592 w 6891715"/>
                <a:gd name="connsiteY1059" fmla="*/ 3562595 h 6367455"/>
                <a:gd name="connsiteX1060" fmla="*/ 2936258 w 6891715"/>
                <a:gd name="connsiteY1060" fmla="*/ 3572206 h 6367455"/>
                <a:gd name="connsiteX1061" fmla="*/ 2945669 w 6891715"/>
                <a:gd name="connsiteY1061" fmla="*/ 3569002 h 6367455"/>
                <a:gd name="connsiteX1062" fmla="*/ 2946610 w 6891715"/>
                <a:gd name="connsiteY1062" fmla="*/ 3561314 h 6367455"/>
                <a:gd name="connsiteX1063" fmla="*/ 2931866 w 6891715"/>
                <a:gd name="connsiteY1063" fmla="*/ 3551703 h 6367455"/>
                <a:gd name="connsiteX1064" fmla="*/ 2918377 w 6891715"/>
                <a:gd name="connsiteY1064" fmla="*/ 3550102 h 6367455"/>
                <a:gd name="connsiteX1065" fmla="*/ 2917122 w 6891715"/>
                <a:gd name="connsiteY1065" fmla="*/ 3541452 h 6367455"/>
                <a:gd name="connsiteX1066" fmla="*/ 2474421 w 6891715"/>
                <a:gd name="connsiteY1066" fmla="*/ 3527414 h 6367455"/>
                <a:gd name="connsiteX1067" fmla="*/ 2483607 w 6891715"/>
                <a:gd name="connsiteY1067" fmla="*/ 3527414 h 6367455"/>
                <a:gd name="connsiteX1068" fmla="*/ 2485988 w 6891715"/>
                <a:gd name="connsiteY1068" fmla="*/ 3538409 h 6367455"/>
                <a:gd name="connsiteX1069" fmla="*/ 2479524 w 6891715"/>
                <a:gd name="connsiteY1069" fmla="*/ 3544877 h 6367455"/>
                <a:gd name="connsiteX1070" fmla="*/ 2471700 w 6891715"/>
                <a:gd name="connsiteY1070" fmla="*/ 3536145 h 6367455"/>
                <a:gd name="connsiteX1071" fmla="*/ 2643150 w 6891715"/>
                <a:gd name="connsiteY1071" fmla="*/ 3494076 h 6367455"/>
                <a:gd name="connsiteX1072" fmla="*/ 2665375 w 6891715"/>
                <a:gd name="connsiteY1072" fmla="*/ 3502206 h 6367455"/>
                <a:gd name="connsiteX1073" fmla="*/ 2662200 w 6891715"/>
                <a:gd name="connsiteY1073" fmla="*/ 3514714 h 6367455"/>
                <a:gd name="connsiteX1074" fmla="*/ 2649500 w 6891715"/>
                <a:gd name="connsiteY1074" fmla="*/ 3510649 h 6367455"/>
                <a:gd name="connsiteX1075" fmla="*/ 2724430 w 6891715"/>
                <a:gd name="connsiteY1075" fmla="*/ 3492489 h 6367455"/>
                <a:gd name="connsiteX1076" fmla="*/ 2735543 w 6891715"/>
                <a:gd name="connsiteY1076" fmla="*/ 3498204 h 6367455"/>
                <a:gd name="connsiteX1077" fmla="*/ 2744115 w 6891715"/>
                <a:gd name="connsiteY1077" fmla="*/ 3502331 h 6367455"/>
                <a:gd name="connsiteX1078" fmla="*/ 2748878 w 6891715"/>
                <a:gd name="connsiteY1078" fmla="*/ 3504871 h 6367455"/>
                <a:gd name="connsiteX1079" fmla="*/ 2751100 w 6891715"/>
                <a:gd name="connsiteY1079" fmla="*/ 3505189 h 6367455"/>
                <a:gd name="connsiteX1080" fmla="*/ 2753958 w 6891715"/>
                <a:gd name="connsiteY1080" fmla="*/ 3505189 h 6367455"/>
                <a:gd name="connsiteX1081" fmla="*/ 2761260 w 6891715"/>
                <a:gd name="connsiteY1081" fmla="*/ 3505189 h 6367455"/>
                <a:gd name="connsiteX1082" fmla="*/ 2768880 w 6891715"/>
                <a:gd name="connsiteY1082" fmla="*/ 3505506 h 6367455"/>
                <a:gd name="connsiteX1083" fmla="*/ 2771738 w 6891715"/>
                <a:gd name="connsiteY1083" fmla="*/ 3505824 h 6367455"/>
                <a:gd name="connsiteX1084" fmla="*/ 2773325 w 6891715"/>
                <a:gd name="connsiteY1084" fmla="*/ 3506776 h 6367455"/>
                <a:gd name="connsiteX1085" fmla="*/ 2774595 w 6891715"/>
                <a:gd name="connsiteY1085" fmla="*/ 3508046 h 6367455"/>
                <a:gd name="connsiteX1086" fmla="*/ 2775548 w 6891715"/>
                <a:gd name="connsiteY1086" fmla="*/ 3510269 h 6367455"/>
                <a:gd name="connsiteX1087" fmla="*/ 2776183 w 6891715"/>
                <a:gd name="connsiteY1087" fmla="*/ 3512809 h 6367455"/>
                <a:gd name="connsiteX1088" fmla="*/ 2776818 w 6891715"/>
                <a:gd name="connsiteY1088" fmla="*/ 3515349 h 6367455"/>
                <a:gd name="connsiteX1089" fmla="*/ 2777770 w 6891715"/>
                <a:gd name="connsiteY1089" fmla="*/ 3520429 h 6367455"/>
                <a:gd name="connsiteX1090" fmla="*/ 2778088 w 6891715"/>
                <a:gd name="connsiteY1090" fmla="*/ 3522651 h 6367455"/>
                <a:gd name="connsiteX1091" fmla="*/ 2784438 w 6891715"/>
                <a:gd name="connsiteY1091" fmla="*/ 3536939 h 6367455"/>
                <a:gd name="connsiteX1092" fmla="*/ 2762213 w 6891715"/>
                <a:gd name="connsiteY1092" fmla="*/ 3536304 h 6367455"/>
                <a:gd name="connsiteX1093" fmla="*/ 2744115 w 6891715"/>
                <a:gd name="connsiteY1093" fmla="*/ 3536304 h 6367455"/>
                <a:gd name="connsiteX1094" fmla="*/ 2737765 w 6891715"/>
                <a:gd name="connsiteY1094" fmla="*/ 3529319 h 6367455"/>
                <a:gd name="connsiteX1095" fmla="*/ 2713317 w 6891715"/>
                <a:gd name="connsiteY1095" fmla="*/ 3520746 h 6367455"/>
                <a:gd name="connsiteX1096" fmla="*/ 2713317 w 6891715"/>
                <a:gd name="connsiteY1096" fmla="*/ 3513761 h 6367455"/>
                <a:gd name="connsiteX1097" fmla="*/ 2728240 w 6891715"/>
                <a:gd name="connsiteY1097" fmla="*/ 3512174 h 6367455"/>
                <a:gd name="connsiteX1098" fmla="*/ 2713317 w 6891715"/>
                <a:gd name="connsiteY1098" fmla="*/ 3502014 h 6367455"/>
                <a:gd name="connsiteX1099" fmla="*/ 2713000 w 6891715"/>
                <a:gd name="connsiteY1099" fmla="*/ 3495664 h 6367455"/>
                <a:gd name="connsiteX1100" fmla="*/ 2782388 w 6891715"/>
                <a:gd name="connsiteY1100" fmla="*/ 3486139 h 6367455"/>
                <a:gd name="connsiteX1101" fmla="*/ 2791163 w 6891715"/>
                <a:gd name="connsiteY1101" fmla="*/ 3498169 h 6367455"/>
                <a:gd name="connsiteX1102" fmla="*/ 2801888 w 6891715"/>
                <a:gd name="connsiteY1102" fmla="*/ 3491666 h 6367455"/>
                <a:gd name="connsiteX1103" fmla="*/ 2816188 w 6891715"/>
                <a:gd name="connsiteY1103" fmla="*/ 3506623 h 6367455"/>
                <a:gd name="connsiteX1104" fmla="*/ 2806113 w 6891715"/>
                <a:gd name="connsiteY1104" fmla="*/ 3520605 h 6367455"/>
                <a:gd name="connsiteX1105" fmla="*/ 2798963 w 6891715"/>
                <a:gd name="connsiteY1105" fmla="*/ 3530359 h 6367455"/>
                <a:gd name="connsiteX1106" fmla="*/ 2791488 w 6891715"/>
                <a:gd name="connsiteY1106" fmla="*/ 3540114 h 6367455"/>
                <a:gd name="connsiteX1107" fmla="*/ 2784663 w 6891715"/>
                <a:gd name="connsiteY1107" fmla="*/ 3519955 h 6367455"/>
                <a:gd name="connsiteX1108" fmla="*/ 2787913 w 6891715"/>
                <a:gd name="connsiteY1108" fmla="*/ 3512151 h 6367455"/>
                <a:gd name="connsiteX1109" fmla="*/ 2774913 w 6891715"/>
                <a:gd name="connsiteY1109" fmla="*/ 3487765 h 6367455"/>
                <a:gd name="connsiteX1110" fmla="*/ 2829351 w 6891715"/>
                <a:gd name="connsiteY1110" fmla="*/ 3475026 h 6367455"/>
                <a:gd name="connsiteX1111" fmla="*/ 2856571 w 6891715"/>
                <a:gd name="connsiteY1111" fmla="*/ 3483401 h 6367455"/>
                <a:gd name="connsiteX1112" fmla="*/ 2860638 w 6891715"/>
                <a:gd name="connsiteY1112" fmla="*/ 3490226 h 6367455"/>
                <a:gd name="connsiteX1113" fmla="*/ 2848123 w 6891715"/>
                <a:gd name="connsiteY1113" fmla="*/ 3488675 h 6367455"/>
                <a:gd name="connsiteX1114" fmla="*/ 2837798 w 6891715"/>
                <a:gd name="connsiteY1114" fmla="*/ 3492708 h 6367455"/>
                <a:gd name="connsiteX1115" fmla="*/ 2828725 w 6891715"/>
                <a:gd name="connsiteY1115" fmla="*/ 3502014 h 6367455"/>
                <a:gd name="connsiteX1116" fmla="*/ 2817775 w 6891715"/>
                <a:gd name="connsiteY1116" fmla="*/ 3492708 h 6367455"/>
                <a:gd name="connsiteX1117" fmla="*/ 2834670 w 6891715"/>
                <a:gd name="connsiteY1117" fmla="*/ 3485573 h 6367455"/>
                <a:gd name="connsiteX1118" fmla="*/ 2682838 w 6891715"/>
                <a:gd name="connsiteY1118" fmla="*/ 3473439 h 6367455"/>
                <a:gd name="connsiteX1119" fmla="*/ 2673630 w 6891715"/>
                <a:gd name="connsiteY1119" fmla="*/ 3492489 h 6367455"/>
                <a:gd name="connsiteX1120" fmla="*/ 2670138 w 6891715"/>
                <a:gd name="connsiteY1120" fmla="*/ 3482964 h 6367455"/>
                <a:gd name="connsiteX1121" fmla="*/ 2591080 w 6891715"/>
                <a:gd name="connsiteY1121" fmla="*/ 3467089 h 6367455"/>
                <a:gd name="connsiteX1122" fmla="*/ 2613622 w 6891715"/>
                <a:gd name="connsiteY1122" fmla="*/ 3486353 h 6367455"/>
                <a:gd name="connsiteX1123" fmla="*/ 2614575 w 6891715"/>
                <a:gd name="connsiteY1123" fmla="*/ 3495822 h 6367455"/>
                <a:gd name="connsiteX1124" fmla="*/ 2607590 w 6891715"/>
                <a:gd name="connsiteY1124" fmla="*/ 3513127 h 6367455"/>
                <a:gd name="connsiteX1125" fmla="*/ 2592667 w 6891715"/>
                <a:gd name="connsiteY1125" fmla="*/ 3501699 h 6367455"/>
                <a:gd name="connsiteX1126" fmla="*/ 2593302 w 6891715"/>
                <a:gd name="connsiteY1126" fmla="*/ 3495169 h 6367455"/>
                <a:gd name="connsiteX1127" fmla="*/ 2589175 w 6891715"/>
                <a:gd name="connsiteY1127" fmla="*/ 3480802 h 6367455"/>
                <a:gd name="connsiteX1128" fmla="*/ 2594255 w 6891715"/>
                <a:gd name="connsiteY1128" fmla="*/ 3479823 h 6367455"/>
                <a:gd name="connsiteX1129" fmla="*/ 2706015 w 6891715"/>
                <a:gd name="connsiteY1129" fmla="*/ 3457564 h 6367455"/>
                <a:gd name="connsiteX1130" fmla="*/ 2706650 w 6891715"/>
                <a:gd name="connsiteY1130" fmla="*/ 3471153 h 6367455"/>
                <a:gd name="connsiteX1131" fmla="*/ 2699030 w 6891715"/>
                <a:gd name="connsiteY1131" fmla="*/ 3490747 h 6367455"/>
                <a:gd name="connsiteX1132" fmla="*/ 2687917 w 6891715"/>
                <a:gd name="connsiteY1132" fmla="*/ 3516346 h 6367455"/>
                <a:gd name="connsiteX1133" fmla="*/ 2680297 w 6891715"/>
                <a:gd name="connsiteY1133" fmla="*/ 3525827 h 6367455"/>
                <a:gd name="connsiteX1134" fmla="*/ 2678075 w 6891715"/>
                <a:gd name="connsiteY1134" fmla="*/ 3512237 h 6367455"/>
                <a:gd name="connsiteX1135" fmla="*/ 2680297 w 6891715"/>
                <a:gd name="connsiteY1135" fmla="*/ 3496436 h 6367455"/>
                <a:gd name="connsiteX1136" fmla="*/ 2688552 w 6891715"/>
                <a:gd name="connsiteY1136" fmla="*/ 3480634 h 6367455"/>
                <a:gd name="connsiteX1137" fmla="*/ 2475289 w 6891715"/>
                <a:gd name="connsiteY1137" fmla="*/ 3449626 h 6367455"/>
                <a:gd name="connsiteX1138" fmla="*/ 2478050 w 6891715"/>
                <a:gd name="connsiteY1138" fmla="*/ 3458932 h 6367455"/>
                <a:gd name="connsiteX1139" fmla="*/ 2477222 w 6891715"/>
                <a:gd name="connsiteY1139" fmla="*/ 3468238 h 6367455"/>
                <a:gd name="connsiteX1140" fmla="*/ 2471700 w 6891715"/>
                <a:gd name="connsiteY1140" fmla="*/ 3476614 h 6367455"/>
                <a:gd name="connsiteX1141" fmla="*/ 2471700 w 6891715"/>
                <a:gd name="connsiteY1141" fmla="*/ 3466377 h 6367455"/>
                <a:gd name="connsiteX1142" fmla="*/ 967714 w 6891715"/>
                <a:gd name="connsiteY1142" fmla="*/ 3435339 h 6367455"/>
                <a:gd name="connsiteX1143" fmla="*/ 989940 w 6891715"/>
                <a:gd name="connsiteY1143" fmla="*/ 3455054 h 6367455"/>
                <a:gd name="connsiteX1144" fmla="*/ 985812 w 6891715"/>
                <a:gd name="connsiteY1144" fmla="*/ 3462368 h 6367455"/>
                <a:gd name="connsiteX1145" fmla="*/ 968032 w 6891715"/>
                <a:gd name="connsiteY1145" fmla="*/ 3473180 h 6367455"/>
                <a:gd name="connsiteX1146" fmla="*/ 962634 w 6891715"/>
                <a:gd name="connsiteY1146" fmla="*/ 3489079 h 6367455"/>
                <a:gd name="connsiteX1147" fmla="*/ 967080 w 6891715"/>
                <a:gd name="connsiteY1147" fmla="*/ 3491305 h 6367455"/>
                <a:gd name="connsiteX1148" fmla="*/ 958824 w 6891715"/>
                <a:gd name="connsiteY1148" fmla="*/ 3496075 h 6367455"/>
                <a:gd name="connsiteX1149" fmla="*/ 959459 w 6891715"/>
                <a:gd name="connsiteY1149" fmla="*/ 3513883 h 6367455"/>
                <a:gd name="connsiteX1150" fmla="*/ 958921 w 6891715"/>
                <a:gd name="connsiteY1150" fmla="*/ 3514329 h 6367455"/>
                <a:gd name="connsiteX1151" fmla="*/ 960134 w 6891715"/>
                <a:gd name="connsiteY1151" fmla="*/ 3514827 h 6367455"/>
                <a:gd name="connsiteX1152" fmla="*/ 960018 w 6891715"/>
                <a:gd name="connsiteY1152" fmla="*/ 3496616 h 6367455"/>
                <a:gd name="connsiteX1153" fmla="*/ 968262 w 6891715"/>
                <a:gd name="connsiteY1153" fmla="*/ 3491854 h 6367455"/>
                <a:gd name="connsiteX1154" fmla="*/ 983166 w 6891715"/>
                <a:gd name="connsiteY1154" fmla="*/ 3482329 h 6367455"/>
                <a:gd name="connsiteX1155" fmla="*/ 991410 w 6891715"/>
                <a:gd name="connsiteY1155" fmla="*/ 3468359 h 6367455"/>
                <a:gd name="connsiteX1156" fmla="*/ 995838 w 6891715"/>
                <a:gd name="connsiteY1156" fmla="*/ 3472804 h 6367455"/>
                <a:gd name="connsiteX1157" fmla="*/ 1009154 w 6891715"/>
                <a:gd name="connsiteY1157" fmla="*/ 3465819 h 6367455"/>
                <a:gd name="connsiteX1158" fmla="*/ 1019621 w 6891715"/>
                <a:gd name="connsiteY1158" fmla="*/ 3457564 h 6367455"/>
                <a:gd name="connsiteX1159" fmla="*/ 1064328 w 6891715"/>
                <a:gd name="connsiteY1159" fmla="*/ 3458199 h 6367455"/>
                <a:gd name="connsiteX1160" fmla="*/ 1077011 w 6891715"/>
                <a:gd name="connsiteY1160" fmla="*/ 3466771 h 6367455"/>
                <a:gd name="connsiteX1161" fmla="*/ 1089060 w 6891715"/>
                <a:gd name="connsiteY1161" fmla="*/ 3499156 h 6367455"/>
                <a:gd name="connsiteX1162" fmla="*/ 1101744 w 6891715"/>
                <a:gd name="connsiteY1162" fmla="*/ 3523287 h 6367455"/>
                <a:gd name="connsiteX1163" fmla="*/ 1111257 w 6891715"/>
                <a:gd name="connsiteY1163" fmla="*/ 3532494 h 6367455"/>
                <a:gd name="connsiteX1164" fmla="*/ 1110306 w 6891715"/>
                <a:gd name="connsiteY1164" fmla="*/ 3537892 h 6367455"/>
                <a:gd name="connsiteX1165" fmla="*/ 1099842 w 6891715"/>
                <a:gd name="connsiteY1165" fmla="*/ 3546147 h 6367455"/>
                <a:gd name="connsiteX1166" fmla="*/ 1088427 w 6891715"/>
                <a:gd name="connsiteY1166" fmla="*/ 3560434 h 6367455"/>
                <a:gd name="connsiteX1167" fmla="*/ 1092549 w 6891715"/>
                <a:gd name="connsiteY1167" fmla="*/ 3570594 h 6367455"/>
                <a:gd name="connsiteX1168" fmla="*/ 1097939 w 6891715"/>
                <a:gd name="connsiteY1168" fmla="*/ 3561069 h 6367455"/>
                <a:gd name="connsiteX1169" fmla="*/ 1113794 w 6891715"/>
                <a:gd name="connsiteY1169" fmla="*/ 3549322 h 6367455"/>
                <a:gd name="connsiteX1170" fmla="*/ 1125526 w 6891715"/>
                <a:gd name="connsiteY1170" fmla="*/ 3549322 h 6367455"/>
                <a:gd name="connsiteX1171" fmla="*/ 1138210 w 6891715"/>
                <a:gd name="connsiteY1171" fmla="*/ 3559799 h 6367455"/>
                <a:gd name="connsiteX1172" fmla="*/ 1135990 w 6891715"/>
                <a:gd name="connsiteY1172" fmla="*/ 3569324 h 6367455"/>
                <a:gd name="connsiteX1173" fmla="*/ 1141381 w 6891715"/>
                <a:gd name="connsiteY1173" fmla="*/ 3587422 h 6367455"/>
                <a:gd name="connsiteX1174" fmla="*/ 1135356 w 6891715"/>
                <a:gd name="connsiteY1174" fmla="*/ 3594724 h 6367455"/>
                <a:gd name="connsiteX1175" fmla="*/ 1125843 w 6891715"/>
                <a:gd name="connsiteY1175" fmla="*/ 3590597 h 6367455"/>
                <a:gd name="connsiteX1176" fmla="*/ 1123306 w 6891715"/>
                <a:gd name="connsiteY1176" fmla="*/ 3571229 h 6367455"/>
                <a:gd name="connsiteX1177" fmla="*/ 1117916 w 6891715"/>
                <a:gd name="connsiteY1177" fmla="*/ 3574404 h 6367455"/>
                <a:gd name="connsiteX1178" fmla="*/ 1120453 w 6891715"/>
                <a:gd name="connsiteY1178" fmla="*/ 3597899 h 6367455"/>
                <a:gd name="connsiteX1179" fmla="*/ 1129014 w 6891715"/>
                <a:gd name="connsiteY1179" fmla="*/ 3601074 h 6367455"/>
                <a:gd name="connsiteX1180" fmla="*/ 1126794 w 6891715"/>
                <a:gd name="connsiteY1180" fmla="*/ 3611234 h 6367455"/>
                <a:gd name="connsiteX1181" fmla="*/ 1120453 w 6891715"/>
                <a:gd name="connsiteY1181" fmla="*/ 3622029 h 6367455"/>
                <a:gd name="connsiteX1182" fmla="*/ 1102696 w 6891715"/>
                <a:gd name="connsiteY1182" fmla="*/ 3624569 h 6367455"/>
                <a:gd name="connsiteX1183" fmla="*/ 1099525 w 6891715"/>
                <a:gd name="connsiteY1183" fmla="*/ 3629649 h 6367455"/>
                <a:gd name="connsiteX1184" fmla="*/ 1099525 w 6891715"/>
                <a:gd name="connsiteY1184" fmla="*/ 3643619 h 6367455"/>
                <a:gd name="connsiteX1185" fmla="*/ 1098252 w 6891715"/>
                <a:gd name="connsiteY1185" fmla="*/ 3643570 h 6367455"/>
                <a:gd name="connsiteX1186" fmla="*/ 1091214 w 6891715"/>
                <a:gd name="connsiteY1186" fmla="*/ 3650619 h 6367455"/>
                <a:gd name="connsiteX1187" fmla="*/ 1084229 w 6891715"/>
                <a:gd name="connsiteY1187" fmla="*/ 3656978 h 6367455"/>
                <a:gd name="connsiteX1188" fmla="*/ 1075656 w 6891715"/>
                <a:gd name="connsiteY1188" fmla="*/ 3662384 h 6367455"/>
                <a:gd name="connsiteX1189" fmla="*/ 1075339 w 6891715"/>
                <a:gd name="connsiteY1189" fmla="*/ 3663020 h 6367455"/>
                <a:gd name="connsiteX1190" fmla="*/ 1075022 w 6891715"/>
                <a:gd name="connsiteY1190" fmla="*/ 3663338 h 6367455"/>
                <a:gd name="connsiteX1191" fmla="*/ 1074069 w 6891715"/>
                <a:gd name="connsiteY1191" fmla="*/ 3663974 h 6367455"/>
                <a:gd name="connsiteX1192" fmla="*/ 1073116 w 6891715"/>
                <a:gd name="connsiteY1192" fmla="*/ 3664928 h 6367455"/>
                <a:gd name="connsiteX1193" fmla="*/ 1071846 w 6891715"/>
                <a:gd name="connsiteY1193" fmla="*/ 3664928 h 6367455"/>
                <a:gd name="connsiteX1194" fmla="*/ 1069624 w 6891715"/>
                <a:gd name="connsiteY1194" fmla="*/ 3664928 h 6367455"/>
                <a:gd name="connsiteX1195" fmla="*/ 1067084 w 6891715"/>
                <a:gd name="connsiteY1195" fmla="*/ 3664610 h 6367455"/>
                <a:gd name="connsiteX1196" fmla="*/ 1062322 w 6891715"/>
                <a:gd name="connsiteY1196" fmla="*/ 3663020 h 6367455"/>
                <a:gd name="connsiteX1197" fmla="*/ 1058829 w 6891715"/>
                <a:gd name="connsiteY1197" fmla="*/ 3661748 h 6367455"/>
                <a:gd name="connsiteX1198" fmla="*/ 1056608 w 6891715"/>
                <a:gd name="connsiteY1198" fmla="*/ 3660158 h 6367455"/>
                <a:gd name="connsiteX1199" fmla="*/ 1053430 w 6891715"/>
                <a:gd name="connsiteY1199" fmla="*/ 3671924 h 6367455"/>
                <a:gd name="connsiteX1200" fmla="*/ 1058829 w 6891715"/>
                <a:gd name="connsiteY1200" fmla="*/ 3705631 h 6367455"/>
                <a:gd name="connsiteX1201" fmla="*/ 1075339 w 6891715"/>
                <a:gd name="connsiteY1201" fmla="*/ 3726618 h 6367455"/>
                <a:gd name="connsiteX1202" fmla="*/ 1065813 w 6891715"/>
                <a:gd name="connsiteY1202" fmla="*/ 3745698 h 6367455"/>
                <a:gd name="connsiteX1203" fmla="*/ 1071211 w 6891715"/>
                <a:gd name="connsiteY1203" fmla="*/ 3771137 h 6367455"/>
                <a:gd name="connsiteX1204" fmla="*/ 1085499 w 6891715"/>
                <a:gd name="connsiteY1204" fmla="*/ 3832191 h 6367455"/>
                <a:gd name="connsiteX1205" fmla="*/ 1076291 w 6891715"/>
                <a:gd name="connsiteY1205" fmla="*/ 3856359 h 6367455"/>
                <a:gd name="connsiteX1206" fmla="*/ 1058512 w 6891715"/>
                <a:gd name="connsiteY1206" fmla="*/ 3904057 h 6367455"/>
                <a:gd name="connsiteX1207" fmla="*/ 1054703 w 6891715"/>
                <a:gd name="connsiteY1207" fmla="*/ 3919957 h 6367455"/>
                <a:gd name="connsiteX1208" fmla="*/ 1045176 w 6891715"/>
                <a:gd name="connsiteY1208" fmla="*/ 3919957 h 6367455"/>
                <a:gd name="connsiteX1209" fmla="*/ 1047398 w 6891715"/>
                <a:gd name="connsiteY1209" fmla="*/ 3927271 h 6367455"/>
                <a:gd name="connsiteX1210" fmla="*/ 1061051 w 6891715"/>
                <a:gd name="connsiteY1210" fmla="*/ 3946032 h 6367455"/>
                <a:gd name="connsiteX1211" fmla="*/ 1047398 w 6891715"/>
                <a:gd name="connsiteY1211" fmla="*/ 3948576 h 6367455"/>
                <a:gd name="connsiteX1212" fmla="*/ 1026443 w 6891715"/>
                <a:gd name="connsiteY1212" fmla="*/ 3943170 h 6367455"/>
                <a:gd name="connsiteX1213" fmla="*/ 1005171 w 6891715"/>
                <a:gd name="connsiteY1213" fmla="*/ 3951120 h 6367455"/>
                <a:gd name="connsiteX1214" fmla="*/ 1001043 w 6891715"/>
                <a:gd name="connsiteY1214" fmla="*/ 3935220 h 6367455"/>
                <a:gd name="connsiteX1215" fmla="*/ 993433 w 6891715"/>
                <a:gd name="connsiteY1215" fmla="*/ 3940308 h 6367455"/>
                <a:gd name="connsiteX1216" fmla="*/ 987082 w 6891715"/>
                <a:gd name="connsiteY1216" fmla="*/ 3954300 h 6367455"/>
                <a:gd name="connsiteX1217" fmla="*/ 955649 w 6891715"/>
                <a:gd name="connsiteY1217" fmla="*/ 3964157 h 6367455"/>
                <a:gd name="connsiteX1218" fmla="*/ 934376 w 6891715"/>
                <a:gd name="connsiteY1218" fmla="*/ 3975923 h 6367455"/>
                <a:gd name="connsiteX1219" fmla="*/ 925169 w 6891715"/>
                <a:gd name="connsiteY1219" fmla="*/ 3988643 h 6367455"/>
                <a:gd name="connsiteX1220" fmla="*/ 913738 w 6891715"/>
                <a:gd name="connsiteY1220" fmla="*/ 3985463 h 6367455"/>
                <a:gd name="connsiteX1221" fmla="*/ 907071 w 6891715"/>
                <a:gd name="connsiteY1221" fmla="*/ 3998182 h 6367455"/>
                <a:gd name="connsiteX1222" fmla="*/ 893418 w 6891715"/>
                <a:gd name="connsiteY1222" fmla="*/ 4000726 h 6367455"/>
                <a:gd name="connsiteX1223" fmla="*/ 882940 w 6891715"/>
                <a:gd name="connsiteY1223" fmla="*/ 4010266 h 6367455"/>
                <a:gd name="connsiteX1224" fmla="*/ 873098 w 6891715"/>
                <a:gd name="connsiteY1224" fmla="*/ 4001680 h 6367455"/>
                <a:gd name="connsiteX1225" fmla="*/ 877543 w 6891715"/>
                <a:gd name="connsiteY1225" fmla="*/ 3986735 h 6367455"/>
                <a:gd name="connsiteX1226" fmla="*/ 869922 w 6891715"/>
                <a:gd name="connsiteY1226" fmla="*/ 3993095 h 6367455"/>
                <a:gd name="connsiteX1227" fmla="*/ 862620 w 6891715"/>
                <a:gd name="connsiteY1227" fmla="*/ 3992459 h 6367455"/>
                <a:gd name="connsiteX1228" fmla="*/ 859762 w 6891715"/>
                <a:gd name="connsiteY1228" fmla="*/ 4004224 h 6367455"/>
                <a:gd name="connsiteX1229" fmla="*/ 865795 w 6891715"/>
                <a:gd name="connsiteY1229" fmla="*/ 4004860 h 6367455"/>
                <a:gd name="connsiteX1230" fmla="*/ 864208 w 6891715"/>
                <a:gd name="connsiteY1230" fmla="*/ 4013446 h 6367455"/>
                <a:gd name="connsiteX1231" fmla="*/ 867382 w 6891715"/>
                <a:gd name="connsiteY1231" fmla="*/ 4022986 h 6367455"/>
                <a:gd name="connsiteX1232" fmla="*/ 849285 w 6891715"/>
                <a:gd name="connsiteY1232" fmla="*/ 4022032 h 6367455"/>
                <a:gd name="connsiteX1233" fmla="*/ 843888 w 6891715"/>
                <a:gd name="connsiteY1233" fmla="*/ 4031571 h 6367455"/>
                <a:gd name="connsiteX1234" fmla="*/ 832140 w 6891715"/>
                <a:gd name="connsiteY1234" fmla="*/ 4031889 h 6367455"/>
                <a:gd name="connsiteX1235" fmla="*/ 825155 w 6891715"/>
                <a:gd name="connsiteY1235" fmla="*/ 4042383 h 6367455"/>
                <a:gd name="connsiteX1236" fmla="*/ 813407 w 6891715"/>
                <a:gd name="connsiteY1236" fmla="*/ 4045563 h 6367455"/>
                <a:gd name="connsiteX1237" fmla="*/ 799754 w 6891715"/>
                <a:gd name="connsiteY1237" fmla="*/ 4050015 h 6367455"/>
                <a:gd name="connsiteX1238" fmla="*/ 769909 w 6891715"/>
                <a:gd name="connsiteY1238" fmla="*/ 4045881 h 6367455"/>
                <a:gd name="connsiteX1239" fmla="*/ 762607 w 6891715"/>
                <a:gd name="connsiteY1239" fmla="*/ 4042701 h 6367455"/>
                <a:gd name="connsiteX1240" fmla="*/ 756575 w 6891715"/>
                <a:gd name="connsiteY1240" fmla="*/ 4048107 h 6367455"/>
                <a:gd name="connsiteX1241" fmla="*/ 737526 w 6891715"/>
                <a:gd name="connsiteY1241" fmla="*/ 4052877 h 6367455"/>
                <a:gd name="connsiteX1242" fmla="*/ 737526 w 6891715"/>
                <a:gd name="connsiteY1242" fmla="*/ 4045245 h 6367455"/>
                <a:gd name="connsiteX1243" fmla="*/ 725779 w 6891715"/>
                <a:gd name="connsiteY1243" fmla="*/ 4042065 h 6367455"/>
                <a:gd name="connsiteX1244" fmla="*/ 735938 w 6891715"/>
                <a:gd name="connsiteY1244" fmla="*/ 4033479 h 6367455"/>
                <a:gd name="connsiteX1245" fmla="*/ 743558 w 6891715"/>
                <a:gd name="connsiteY1245" fmla="*/ 4033479 h 6367455"/>
                <a:gd name="connsiteX1246" fmla="*/ 764512 w 6891715"/>
                <a:gd name="connsiteY1246" fmla="*/ 4022986 h 6367455"/>
                <a:gd name="connsiteX1247" fmla="*/ 750860 w 6891715"/>
                <a:gd name="connsiteY1247" fmla="*/ 4020760 h 6367455"/>
                <a:gd name="connsiteX1248" fmla="*/ 758162 w 6891715"/>
                <a:gd name="connsiteY1248" fmla="*/ 4013446 h 6367455"/>
                <a:gd name="connsiteX1249" fmla="*/ 735938 w 6891715"/>
                <a:gd name="connsiteY1249" fmla="*/ 4019806 h 6367455"/>
                <a:gd name="connsiteX1250" fmla="*/ 724191 w 6891715"/>
                <a:gd name="connsiteY1250" fmla="*/ 4021396 h 6367455"/>
                <a:gd name="connsiteX1251" fmla="*/ 714667 w 6891715"/>
                <a:gd name="connsiteY1251" fmla="*/ 4031889 h 6367455"/>
                <a:gd name="connsiteX1252" fmla="*/ 704507 w 6891715"/>
                <a:gd name="connsiteY1252" fmla="*/ 4040475 h 6367455"/>
                <a:gd name="connsiteX1253" fmla="*/ 691809 w 6891715"/>
                <a:gd name="connsiteY1253" fmla="*/ 4039203 h 6367455"/>
                <a:gd name="connsiteX1254" fmla="*/ 707683 w 6891715"/>
                <a:gd name="connsiteY1254" fmla="*/ 4032843 h 6367455"/>
                <a:gd name="connsiteX1255" fmla="*/ 716889 w 6891715"/>
                <a:gd name="connsiteY1255" fmla="*/ 4012810 h 6367455"/>
                <a:gd name="connsiteX1256" fmla="*/ 739113 w 6891715"/>
                <a:gd name="connsiteY1256" fmla="*/ 4005178 h 6367455"/>
                <a:gd name="connsiteX1257" fmla="*/ 744193 w 6891715"/>
                <a:gd name="connsiteY1257" fmla="*/ 4001044 h 6367455"/>
                <a:gd name="connsiteX1258" fmla="*/ 733399 w 6891715"/>
                <a:gd name="connsiteY1258" fmla="*/ 3994685 h 6367455"/>
                <a:gd name="connsiteX1259" fmla="*/ 710540 w 6891715"/>
                <a:gd name="connsiteY1259" fmla="*/ 4005178 h 6367455"/>
                <a:gd name="connsiteX1260" fmla="*/ 703238 w 6891715"/>
                <a:gd name="connsiteY1260" fmla="*/ 4010584 h 6367455"/>
                <a:gd name="connsiteX1261" fmla="*/ 693396 w 6891715"/>
                <a:gd name="connsiteY1261" fmla="*/ 3999136 h 6367455"/>
                <a:gd name="connsiteX1262" fmla="*/ 673394 w 6891715"/>
                <a:gd name="connsiteY1262" fmla="*/ 4000408 h 6367455"/>
                <a:gd name="connsiteX1263" fmla="*/ 686093 w 6891715"/>
                <a:gd name="connsiteY1263" fmla="*/ 3986417 h 6367455"/>
                <a:gd name="connsiteX1264" fmla="*/ 703873 w 6891715"/>
                <a:gd name="connsiteY1264" fmla="*/ 3973697 h 6367455"/>
                <a:gd name="connsiteX1265" fmla="*/ 712444 w 6891715"/>
                <a:gd name="connsiteY1265" fmla="*/ 3970517 h 6367455"/>
                <a:gd name="connsiteX1266" fmla="*/ 728319 w 6891715"/>
                <a:gd name="connsiteY1266" fmla="*/ 3965111 h 6367455"/>
                <a:gd name="connsiteX1267" fmla="*/ 726097 w 6891715"/>
                <a:gd name="connsiteY1267" fmla="*/ 3960978 h 6367455"/>
                <a:gd name="connsiteX1268" fmla="*/ 713397 w 6891715"/>
                <a:gd name="connsiteY1268" fmla="*/ 3960978 h 6367455"/>
                <a:gd name="connsiteX1269" fmla="*/ 697523 w 6891715"/>
                <a:gd name="connsiteY1269" fmla="*/ 3959388 h 6367455"/>
                <a:gd name="connsiteX1270" fmla="*/ 671807 w 6891715"/>
                <a:gd name="connsiteY1270" fmla="*/ 3958116 h 6367455"/>
                <a:gd name="connsiteX1271" fmla="*/ 666727 w 6891715"/>
                <a:gd name="connsiteY1271" fmla="*/ 3950166 h 6367455"/>
                <a:gd name="connsiteX1272" fmla="*/ 671489 w 6891715"/>
                <a:gd name="connsiteY1272" fmla="*/ 3936174 h 6367455"/>
                <a:gd name="connsiteX1273" fmla="*/ 679109 w 6891715"/>
                <a:gd name="connsiteY1273" fmla="*/ 3935220 h 6367455"/>
                <a:gd name="connsiteX1274" fmla="*/ 702286 w 6891715"/>
                <a:gd name="connsiteY1274" fmla="*/ 3929496 h 6367455"/>
                <a:gd name="connsiteX1275" fmla="*/ 695936 w 6891715"/>
                <a:gd name="connsiteY1275" fmla="*/ 3944442 h 6367455"/>
                <a:gd name="connsiteX1276" fmla="*/ 708635 w 6891715"/>
                <a:gd name="connsiteY1276" fmla="*/ 3933630 h 6367455"/>
                <a:gd name="connsiteX1277" fmla="*/ 714032 w 6891715"/>
                <a:gd name="connsiteY1277" fmla="*/ 3941898 h 6367455"/>
                <a:gd name="connsiteX1278" fmla="*/ 723556 w 6891715"/>
                <a:gd name="connsiteY1278" fmla="*/ 3945078 h 6367455"/>
                <a:gd name="connsiteX1279" fmla="*/ 744828 w 6891715"/>
                <a:gd name="connsiteY1279" fmla="*/ 3944124 h 6367455"/>
                <a:gd name="connsiteX1280" fmla="*/ 729906 w 6891715"/>
                <a:gd name="connsiteY1280" fmla="*/ 3937764 h 6367455"/>
                <a:gd name="connsiteX1281" fmla="*/ 721335 w 6891715"/>
                <a:gd name="connsiteY1281" fmla="*/ 3924091 h 6367455"/>
                <a:gd name="connsiteX1282" fmla="*/ 735938 w 6891715"/>
                <a:gd name="connsiteY1282" fmla="*/ 3917413 h 6367455"/>
                <a:gd name="connsiteX1283" fmla="*/ 738161 w 6891715"/>
                <a:gd name="connsiteY1283" fmla="*/ 3899605 h 6367455"/>
                <a:gd name="connsiteX1284" fmla="*/ 748638 w 6891715"/>
                <a:gd name="connsiteY1284" fmla="*/ 3896425 h 6367455"/>
                <a:gd name="connsiteX1285" fmla="*/ 772766 w 6891715"/>
                <a:gd name="connsiteY1285" fmla="*/ 3895153 h 6367455"/>
                <a:gd name="connsiteX1286" fmla="*/ 801341 w 6891715"/>
                <a:gd name="connsiteY1286" fmla="*/ 3884024 h 6367455"/>
                <a:gd name="connsiteX1287" fmla="*/ 818487 w 6891715"/>
                <a:gd name="connsiteY1287" fmla="*/ 3880844 h 6367455"/>
                <a:gd name="connsiteX1288" fmla="*/ 842936 w 6891715"/>
                <a:gd name="connsiteY1288" fmla="*/ 3884978 h 6367455"/>
                <a:gd name="connsiteX1289" fmla="*/ 838491 w 6891715"/>
                <a:gd name="connsiteY1289" fmla="*/ 3879890 h 6367455"/>
                <a:gd name="connsiteX1290" fmla="*/ 818487 w 6891715"/>
                <a:gd name="connsiteY1290" fmla="*/ 3875756 h 6367455"/>
                <a:gd name="connsiteX1291" fmla="*/ 806739 w 6891715"/>
                <a:gd name="connsiteY1291" fmla="*/ 3872576 h 6367455"/>
                <a:gd name="connsiteX1292" fmla="*/ 809597 w 6891715"/>
                <a:gd name="connsiteY1292" fmla="*/ 3861128 h 6367455"/>
                <a:gd name="connsiteX1293" fmla="*/ 815947 w 6891715"/>
                <a:gd name="connsiteY1293" fmla="*/ 3846183 h 6367455"/>
                <a:gd name="connsiteX1294" fmla="*/ 805469 w 6891715"/>
                <a:gd name="connsiteY1294" fmla="*/ 3851589 h 6367455"/>
                <a:gd name="connsiteX1295" fmla="*/ 790863 w 6891715"/>
                <a:gd name="connsiteY1295" fmla="*/ 3871622 h 6367455"/>
                <a:gd name="connsiteX1296" fmla="*/ 780068 w 6891715"/>
                <a:gd name="connsiteY1296" fmla="*/ 3876074 h 6367455"/>
                <a:gd name="connsiteX1297" fmla="*/ 761019 w 6891715"/>
                <a:gd name="connsiteY1297" fmla="*/ 3880526 h 6367455"/>
                <a:gd name="connsiteX1298" fmla="*/ 753717 w 6891715"/>
                <a:gd name="connsiteY1298" fmla="*/ 3881798 h 6367455"/>
                <a:gd name="connsiteX1299" fmla="*/ 755940 w 6891715"/>
                <a:gd name="connsiteY1299" fmla="*/ 3886568 h 6367455"/>
                <a:gd name="connsiteX1300" fmla="*/ 738161 w 6891715"/>
                <a:gd name="connsiteY1300" fmla="*/ 3886886 h 6367455"/>
                <a:gd name="connsiteX1301" fmla="*/ 719112 w 6891715"/>
                <a:gd name="connsiteY1301" fmla="*/ 3895471 h 6367455"/>
                <a:gd name="connsiteX1302" fmla="*/ 715937 w 6891715"/>
                <a:gd name="connsiteY1302" fmla="*/ 3888476 h 6367455"/>
                <a:gd name="connsiteX1303" fmla="*/ 752765 w 6891715"/>
                <a:gd name="connsiteY1303" fmla="*/ 3870032 h 6367455"/>
                <a:gd name="connsiteX1304" fmla="*/ 760702 w 6891715"/>
                <a:gd name="connsiteY1304" fmla="*/ 3848727 h 6367455"/>
                <a:gd name="connsiteX1305" fmla="*/ 776576 w 6891715"/>
                <a:gd name="connsiteY1305" fmla="*/ 3837915 h 6367455"/>
                <a:gd name="connsiteX1306" fmla="*/ 774672 w 6891715"/>
                <a:gd name="connsiteY1306" fmla="*/ 3832827 h 6367455"/>
                <a:gd name="connsiteX1307" fmla="*/ 762925 w 6891715"/>
                <a:gd name="connsiteY1307" fmla="*/ 3833781 h 6367455"/>
                <a:gd name="connsiteX1308" fmla="*/ 774037 w 6891715"/>
                <a:gd name="connsiteY1308" fmla="*/ 3807706 h 6367455"/>
                <a:gd name="connsiteX1309" fmla="*/ 792133 w 6891715"/>
                <a:gd name="connsiteY1309" fmla="*/ 3795622 h 6367455"/>
                <a:gd name="connsiteX1310" fmla="*/ 816582 w 6891715"/>
                <a:gd name="connsiteY1310" fmla="*/ 3799756 h 6367455"/>
                <a:gd name="connsiteX1311" fmla="*/ 808962 w 6891715"/>
                <a:gd name="connsiteY1311" fmla="*/ 3783857 h 6367455"/>
                <a:gd name="connsiteX1312" fmla="*/ 810867 w 6891715"/>
                <a:gd name="connsiteY1312" fmla="*/ 3772091 h 6367455"/>
                <a:gd name="connsiteX1313" fmla="*/ 796261 w 6891715"/>
                <a:gd name="connsiteY1313" fmla="*/ 3781949 h 6367455"/>
                <a:gd name="connsiteX1314" fmla="*/ 754035 w 6891715"/>
                <a:gd name="connsiteY1314" fmla="*/ 3782585 h 6367455"/>
                <a:gd name="connsiteX1315" fmla="*/ 746733 w 6891715"/>
                <a:gd name="connsiteY1315" fmla="*/ 3776225 h 6367455"/>
                <a:gd name="connsiteX1316" fmla="*/ 746098 w 6891715"/>
                <a:gd name="connsiteY1316" fmla="*/ 3760007 h 6367455"/>
                <a:gd name="connsiteX1317" fmla="*/ 733716 w 6891715"/>
                <a:gd name="connsiteY1317" fmla="*/ 3772727 h 6367455"/>
                <a:gd name="connsiteX1318" fmla="*/ 725462 w 6891715"/>
                <a:gd name="connsiteY1318" fmla="*/ 3773363 h 6367455"/>
                <a:gd name="connsiteX1319" fmla="*/ 722922 w 6891715"/>
                <a:gd name="connsiteY1319" fmla="*/ 3762551 h 6367455"/>
                <a:gd name="connsiteX1320" fmla="*/ 708317 w 6891715"/>
                <a:gd name="connsiteY1320" fmla="*/ 3761597 h 6367455"/>
                <a:gd name="connsiteX1321" fmla="*/ 703873 w 6891715"/>
                <a:gd name="connsiteY1321" fmla="*/ 3755238 h 6367455"/>
                <a:gd name="connsiteX1322" fmla="*/ 689903 w 6891715"/>
                <a:gd name="connsiteY1322" fmla="*/ 3743790 h 6367455"/>
                <a:gd name="connsiteX1323" fmla="*/ 702603 w 6891715"/>
                <a:gd name="connsiteY1323" fmla="*/ 3727890 h 6367455"/>
                <a:gd name="connsiteX1324" fmla="*/ 717207 w 6891715"/>
                <a:gd name="connsiteY1324" fmla="*/ 3722484 h 6367455"/>
                <a:gd name="connsiteX1325" fmla="*/ 723556 w 6891715"/>
                <a:gd name="connsiteY1325" fmla="*/ 3704359 h 6367455"/>
                <a:gd name="connsiteX1326" fmla="*/ 752130 w 6891715"/>
                <a:gd name="connsiteY1326" fmla="*/ 3696727 h 6367455"/>
                <a:gd name="connsiteX1327" fmla="*/ 745463 w 6891715"/>
                <a:gd name="connsiteY1327" fmla="*/ 3691639 h 6367455"/>
                <a:gd name="connsiteX1328" fmla="*/ 744511 w 6891715"/>
                <a:gd name="connsiteY1328" fmla="*/ 3682100 h 6367455"/>
                <a:gd name="connsiteX1329" fmla="*/ 727366 w 6891715"/>
                <a:gd name="connsiteY1329" fmla="*/ 3684326 h 6367455"/>
                <a:gd name="connsiteX1330" fmla="*/ 719429 w 6891715"/>
                <a:gd name="connsiteY1330" fmla="*/ 3690685 h 6367455"/>
                <a:gd name="connsiteX1331" fmla="*/ 711492 w 6891715"/>
                <a:gd name="connsiteY1331" fmla="*/ 3679238 h 6367455"/>
                <a:gd name="connsiteX1332" fmla="*/ 713137 w 6891715"/>
                <a:gd name="connsiteY1332" fmla="*/ 3667467 h 6367455"/>
                <a:gd name="connsiteX1333" fmla="*/ 709077 w 6891715"/>
                <a:gd name="connsiteY1333" fmla="*/ 3678226 h 6367455"/>
                <a:gd name="connsiteX1334" fmla="*/ 687363 w 6891715"/>
                <a:gd name="connsiteY1334" fmla="*/ 3666796 h 6367455"/>
                <a:gd name="connsiteX1335" fmla="*/ 708146 w 6891715"/>
                <a:gd name="connsiteY1335" fmla="*/ 3662351 h 6367455"/>
                <a:gd name="connsiteX1336" fmla="*/ 713618 w 6891715"/>
                <a:gd name="connsiteY1336" fmla="*/ 3664031 h 6367455"/>
                <a:gd name="connsiteX1337" fmla="*/ 713715 w 6891715"/>
                <a:gd name="connsiteY1337" fmla="*/ 3663338 h 6367455"/>
                <a:gd name="connsiteX1338" fmla="*/ 731811 w 6891715"/>
                <a:gd name="connsiteY1338" fmla="*/ 3667790 h 6367455"/>
                <a:gd name="connsiteX1339" fmla="*/ 728637 w 6891715"/>
                <a:gd name="connsiteY1339" fmla="*/ 3656978 h 6367455"/>
                <a:gd name="connsiteX1340" fmla="*/ 717842 w 6891715"/>
                <a:gd name="connsiteY1340" fmla="*/ 3653798 h 6367455"/>
                <a:gd name="connsiteX1341" fmla="*/ 713397 w 6891715"/>
                <a:gd name="connsiteY1341" fmla="*/ 3637263 h 6367455"/>
                <a:gd name="connsiteX1342" fmla="*/ 731493 w 6891715"/>
                <a:gd name="connsiteY1342" fmla="*/ 3629313 h 6367455"/>
                <a:gd name="connsiteX1343" fmla="*/ 734351 w 6891715"/>
                <a:gd name="connsiteY1343" fmla="*/ 3608644 h 6367455"/>
                <a:gd name="connsiteX1344" fmla="*/ 756575 w 6891715"/>
                <a:gd name="connsiteY1344" fmla="*/ 3612460 h 6367455"/>
                <a:gd name="connsiteX1345" fmla="*/ 769274 w 6891715"/>
                <a:gd name="connsiteY1345" fmla="*/ 3610234 h 6367455"/>
                <a:gd name="connsiteX1346" fmla="*/ 781974 w 6891715"/>
                <a:gd name="connsiteY1346" fmla="*/ 3619456 h 6367455"/>
                <a:gd name="connsiteX1347" fmla="*/ 783244 w 6891715"/>
                <a:gd name="connsiteY1347" fmla="*/ 3628995 h 6367455"/>
                <a:gd name="connsiteX1348" fmla="*/ 797214 w 6891715"/>
                <a:gd name="connsiteY1348" fmla="*/ 3634401 h 6367455"/>
                <a:gd name="connsiteX1349" fmla="*/ 792451 w 6891715"/>
                <a:gd name="connsiteY1349" fmla="*/ 3621681 h 6367455"/>
                <a:gd name="connsiteX1350" fmla="*/ 805469 w 6891715"/>
                <a:gd name="connsiteY1350" fmla="*/ 3610870 h 6367455"/>
                <a:gd name="connsiteX1351" fmla="*/ 823250 w 6891715"/>
                <a:gd name="connsiteY1351" fmla="*/ 3618184 h 6367455"/>
                <a:gd name="connsiteX1352" fmla="*/ 839443 w 6891715"/>
                <a:gd name="connsiteY1352" fmla="*/ 3627723 h 6367455"/>
                <a:gd name="connsiteX1353" fmla="*/ 845792 w 6891715"/>
                <a:gd name="connsiteY1353" fmla="*/ 3628359 h 6367455"/>
                <a:gd name="connsiteX1354" fmla="*/ 846428 w 6891715"/>
                <a:gd name="connsiteY1354" fmla="*/ 3609598 h 6367455"/>
                <a:gd name="connsiteX1355" fmla="*/ 837855 w 6891715"/>
                <a:gd name="connsiteY1355" fmla="*/ 3592426 h 6367455"/>
                <a:gd name="connsiteX1356" fmla="*/ 850555 w 6891715"/>
                <a:gd name="connsiteY1356" fmla="*/ 3578753 h 6367455"/>
                <a:gd name="connsiteX1357" fmla="*/ 867382 w 6891715"/>
                <a:gd name="connsiteY1357" fmla="*/ 3578753 h 6367455"/>
                <a:gd name="connsiteX1358" fmla="*/ 877860 w 6891715"/>
                <a:gd name="connsiteY1358" fmla="*/ 3557447 h 6367455"/>
                <a:gd name="connsiteX1359" fmla="*/ 861985 w 6891715"/>
                <a:gd name="connsiteY1359" fmla="*/ 3554267 h 6367455"/>
                <a:gd name="connsiteX1360" fmla="*/ 841666 w 6891715"/>
                <a:gd name="connsiteY1360" fmla="*/ 3559991 h 6367455"/>
                <a:gd name="connsiteX1361" fmla="*/ 823567 w 6891715"/>
                <a:gd name="connsiteY1361" fmla="*/ 3549180 h 6367455"/>
                <a:gd name="connsiteX1362" fmla="*/ 830235 w 6891715"/>
                <a:gd name="connsiteY1362" fmla="*/ 3539004 h 6367455"/>
                <a:gd name="connsiteX1363" fmla="*/ 840396 w 6891715"/>
                <a:gd name="connsiteY1363" fmla="*/ 3528192 h 6367455"/>
                <a:gd name="connsiteX1364" fmla="*/ 862620 w 6891715"/>
                <a:gd name="connsiteY1364" fmla="*/ 3519606 h 6367455"/>
                <a:gd name="connsiteX1365" fmla="*/ 858492 w 6891715"/>
                <a:gd name="connsiteY1365" fmla="*/ 3510067 h 6367455"/>
                <a:gd name="connsiteX1366" fmla="*/ 855318 w 6891715"/>
                <a:gd name="connsiteY1366" fmla="*/ 3497665 h 6367455"/>
                <a:gd name="connsiteX1367" fmla="*/ 870875 w 6891715"/>
                <a:gd name="connsiteY1367" fmla="*/ 3480494 h 6367455"/>
                <a:gd name="connsiteX1368" fmla="*/ 886750 w 6891715"/>
                <a:gd name="connsiteY1368" fmla="*/ 3474770 h 6367455"/>
                <a:gd name="connsiteX1369" fmla="*/ 892783 w 6891715"/>
                <a:gd name="connsiteY1369" fmla="*/ 3461096 h 6367455"/>
                <a:gd name="connsiteX1370" fmla="*/ 911833 w 6891715"/>
                <a:gd name="connsiteY1370" fmla="*/ 3464276 h 6367455"/>
                <a:gd name="connsiteX1371" fmla="*/ 908658 w 6891715"/>
                <a:gd name="connsiteY1371" fmla="*/ 3456962 h 6367455"/>
                <a:gd name="connsiteX1372" fmla="*/ 924533 w 6891715"/>
                <a:gd name="connsiteY1372" fmla="*/ 3451556 h 6367455"/>
                <a:gd name="connsiteX1373" fmla="*/ 941679 w 6891715"/>
                <a:gd name="connsiteY1373" fmla="*/ 3470318 h 6367455"/>
                <a:gd name="connsiteX1374" fmla="*/ 931201 w 6891715"/>
                <a:gd name="connsiteY1374" fmla="*/ 3495757 h 6367455"/>
                <a:gd name="connsiteX1375" fmla="*/ 943901 w 6891715"/>
                <a:gd name="connsiteY1375" fmla="*/ 3496393 h 6367455"/>
                <a:gd name="connsiteX1376" fmla="*/ 952157 w 6891715"/>
                <a:gd name="connsiteY1376" fmla="*/ 3479858 h 6367455"/>
                <a:gd name="connsiteX1377" fmla="*/ 948029 w 6891715"/>
                <a:gd name="connsiteY1377" fmla="*/ 3453464 h 6367455"/>
                <a:gd name="connsiteX1378" fmla="*/ 961364 w 6891715"/>
                <a:gd name="connsiteY1378" fmla="*/ 3453464 h 6367455"/>
                <a:gd name="connsiteX1379" fmla="*/ 3068524 w 6891715"/>
                <a:gd name="connsiteY1379" fmla="*/ 3432164 h 6367455"/>
                <a:gd name="connsiteX1380" fmla="*/ 3099111 w 6891715"/>
                <a:gd name="connsiteY1380" fmla="*/ 3458846 h 6367455"/>
                <a:gd name="connsiteX1381" fmla="*/ 3103526 w 6891715"/>
                <a:gd name="connsiteY1381" fmla="*/ 3464378 h 6367455"/>
                <a:gd name="connsiteX1382" fmla="*/ 3097535 w 6891715"/>
                <a:gd name="connsiteY1382" fmla="*/ 3484552 h 6367455"/>
                <a:gd name="connsiteX1383" fmla="*/ 3057488 w 6891715"/>
                <a:gd name="connsiteY1383" fmla="*/ 3462425 h 6367455"/>
                <a:gd name="connsiteX1384" fmla="*/ 3059065 w 6891715"/>
                <a:gd name="connsiteY1384" fmla="*/ 3441926 h 6367455"/>
                <a:gd name="connsiteX1385" fmla="*/ 2463763 w 6891715"/>
                <a:gd name="connsiteY1385" fmla="*/ 3408351 h 6367455"/>
                <a:gd name="connsiteX1386" fmla="*/ 2474876 w 6891715"/>
                <a:gd name="connsiteY1386" fmla="*/ 3421051 h 6367455"/>
                <a:gd name="connsiteX1387" fmla="*/ 2466303 w 6891715"/>
                <a:gd name="connsiteY1387" fmla="*/ 3420165 h 6367455"/>
                <a:gd name="connsiteX1388" fmla="*/ 2454238 w 6891715"/>
                <a:gd name="connsiteY1388" fmla="*/ 3410123 h 6367455"/>
                <a:gd name="connsiteX1389" fmla="*/ 2674737 w 6891715"/>
                <a:gd name="connsiteY1389" fmla="*/ 3390889 h 6367455"/>
                <a:gd name="connsiteX1390" fmla="*/ 2681250 w 6891715"/>
                <a:gd name="connsiteY1390" fmla="*/ 3409169 h 6367455"/>
                <a:gd name="connsiteX1391" fmla="*/ 2674086 w 6891715"/>
                <a:gd name="connsiteY1391" fmla="*/ 3422639 h 6367455"/>
                <a:gd name="connsiteX1392" fmla="*/ 2668550 w 6891715"/>
                <a:gd name="connsiteY1392" fmla="*/ 3409169 h 6367455"/>
                <a:gd name="connsiteX1393" fmla="*/ 2669201 w 6891715"/>
                <a:gd name="connsiteY1393" fmla="*/ 3392172 h 6367455"/>
                <a:gd name="connsiteX1394" fmla="*/ 2629274 w 6891715"/>
                <a:gd name="connsiteY1394" fmla="*/ 3381364 h 6367455"/>
                <a:gd name="connsiteX1395" fmla="*/ 2653567 w 6891715"/>
                <a:gd name="connsiteY1395" fmla="*/ 3390766 h 6367455"/>
                <a:gd name="connsiteX1396" fmla="*/ 2656722 w 6891715"/>
                <a:gd name="connsiteY1396" fmla="*/ 3399854 h 6367455"/>
                <a:gd name="connsiteX1397" fmla="*/ 2660193 w 6891715"/>
                <a:gd name="connsiteY1397" fmla="*/ 3406122 h 6367455"/>
                <a:gd name="connsiteX1398" fmla="*/ 2664610 w 6891715"/>
                <a:gd name="connsiteY1398" fmla="*/ 3411449 h 6367455"/>
                <a:gd name="connsiteX1399" fmla="*/ 2668711 w 6891715"/>
                <a:gd name="connsiteY1399" fmla="*/ 3422732 h 6367455"/>
                <a:gd name="connsiteX1400" fmla="*/ 2689849 w 6891715"/>
                <a:gd name="connsiteY1400" fmla="*/ 3430880 h 6367455"/>
                <a:gd name="connsiteX1401" fmla="*/ 2693951 w 6891715"/>
                <a:gd name="connsiteY1401" fmla="*/ 3446236 h 6367455"/>
                <a:gd name="connsiteX1402" fmla="*/ 2687956 w 6891715"/>
                <a:gd name="connsiteY1402" fmla="*/ 3460025 h 6367455"/>
                <a:gd name="connsiteX1403" fmla="*/ 2677545 w 6891715"/>
                <a:gd name="connsiteY1403" fmla="*/ 3468173 h 6367455"/>
                <a:gd name="connsiteX1404" fmla="*/ 2660508 w 6891715"/>
                <a:gd name="connsiteY1404" fmla="*/ 3478202 h 6367455"/>
                <a:gd name="connsiteX1405" fmla="*/ 2640001 w 6891715"/>
                <a:gd name="connsiteY1405" fmla="*/ 3476008 h 6367455"/>
                <a:gd name="connsiteX1406" fmla="*/ 2627065 w 6891715"/>
                <a:gd name="connsiteY1406" fmla="*/ 3461592 h 6367455"/>
                <a:gd name="connsiteX1407" fmla="*/ 2634322 w 6891715"/>
                <a:gd name="connsiteY1407" fmla="*/ 3455324 h 6367455"/>
                <a:gd name="connsiteX1408" fmla="*/ 2622648 w 6891715"/>
                <a:gd name="connsiteY1408" fmla="*/ 3453131 h 6367455"/>
                <a:gd name="connsiteX1409" fmla="*/ 2620440 w 6891715"/>
                <a:gd name="connsiteY1409" fmla="*/ 3436834 h 6367455"/>
                <a:gd name="connsiteX1410" fmla="*/ 2603718 w 6891715"/>
                <a:gd name="connsiteY1410" fmla="*/ 3425239 h 6367455"/>
                <a:gd name="connsiteX1411" fmla="*/ 2593938 w 6891715"/>
                <a:gd name="connsiteY1411" fmla="*/ 3412076 h 6367455"/>
                <a:gd name="connsiteX1412" fmla="*/ 2595831 w 6891715"/>
                <a:gd name="connsiteY1412" fmla="*/ 3394213 h 6367455"/>
                <a:gd name="connsiteX1413" fmla="*/ 2608766 w 6891715"/>
                <a:gd name="connsiteY1413" fmla="*/ 3400481 h 6367455"/>
                <a:gd name="connsiteX1414" fmla="*/ 2620124 w 6891715"/>
                <a:gd name="connsiteY1414" fmla="*/ 3397033 h 6367455"/>
                <a:gd name="connsiteX1415" fmla="*/ 1157482 w 6891715"/>
                <a:gd name="connsiteY1415" fmla="*/ 3378189 h 6367455"/>
                <a:gd name="connsiteX1416" fmla="*/ 1165647 w 6891715"/>
                <a:gd name="connsiteY1416" fmla="*/ 3378189 h 6367455"/>
                <a:gd name="connsiteX1417" fmla="*/ 1168671 w 6891715"/>
                <a:gd name="connsiteY1417" fmla="*/ 3387857 h 6367455"/>
                <a:gd name="connsiteX1418" fmla="*/ 1174719 w 6891715"/>
                <a:gd name="connsiteY1418" fmla="*/ 3404938 h 6367455"/>
                <a:gd name="connsiteX1419" fmla="*/ 1171090 w 6891715"/>
                <a:gd name="connsiteY1419" fmla="*/ 3417829 h 6367455"/>
                <a:gd name="connsiteX1420" fmla="*/ 1165949 w 6891715"/>
                <a:gd name="connsiteY1420" fmla="*/ 3421052 h 6367455"/>
                <a:gd name="connsiteX1421" fmla="*/ 1153854 w 6891715"/>
                <a:gd name="connsiteY1421" fmla="*/ 3413639 h 6367455"/>
                <a:gd name="connsiteX1422" fmla="*/ 1149318 w 6891715"/>
                <a:gd name="connsiteY1422" fmla="*/ 3400748 h 6367455"/>
                <a:gd name="connsiteX1423" fmla="*/ 1151435 w 6891715"/>
                <a:gd name="connsiteY1423" fmla="*/ 3387857 h 6367455"/>
                <a:gd name="connsiteX1424" fmla="*/ 1072072 w 6891715"/>
                <a:gd name="connsiteY1424" fmla="*/ 3340094 h 6367455"/>
                <a:gd name="connsiteX1425" fmla="*/ 1080383 w 6891715"/>
                <a:gd name="connsiteY1425" fmla="*/ 3351711 h 6367455"/>
                <a:gd name="connsiteX1426" fmla="*/ 1080383 w 6891715"/>
                <a:gd name="connsiteY1426" fmla="*/ 3364272 h 6367455"/>
                <a:gd name="connsiteX1427" fmla="*/ 1085817 w 6891715"/>
                <a:gd name="connsiteY1427" fmla="*/ 3378398 h 6367455"/>
                <a:gd name="connsiteX1428" fmla="*/ 1073351 w 6891715"/>
                <a:gd name="connsiteY1428" fmla="*/ 3387819 h 6367455"/>
                <a:gd name="connsiteX1429" fmla="*/ 1067917 w 6891715"/>
                <a:gd name="connsiteY1429" fmla="*/ 3397239 h 6367455"/>
                <a:gd name="connsiteX1430" fmla="*/ 1057373 w 6891715"/>
                <a:gd name="connsiteY1430" fmla="*/ 3394727 h 6367455"/>
                <a:gd name="connsiteX1431" fmla="*/ 1055132 w 6891715"/>
                <a:gd name="connsiteY1431" fmla="*/ 3384992 h 6367455"/>
                <a:gd name="connsiteX1432" fmla="*/ 1061206 w 6891715"/>
                <a:gd name="connsiteY1432" fmla="*/ 3368354 h 6367455"/>
                <a:gd name="connsiteX1433" fmla="*/ 1051616 w 6891715"/>
                <a:gd name="connsiteY1433" fmla="*/ 3368354 h 6367455"/>
                <a:gd name="connsiteX1434" fmla="*/ 1043305 w 6891715"/>
                <a:gd name="connsiteY1434" fmla="*/ 3377770 h 6367455"/>
                <a:gd name="connsiteX1435" fmla="*/ 1039151 w 6891715"/>
                <a:gd name="connsiteY1435" fmla="*/ 3384050 h 6367455"/>
                <a:gd name="connsiteX1436" fmla="*/ 1038191 w 6891715"/>
                <a:gd name="connsiteY1436" fmla="*/ 3371807 h 6367455"/>
                <a:gd name="connsiteX1437" fmla="*/ 1047461 w 6891715"/>
                <a:gd name="connsiteY1437" fmla="*/ 3350769 h 6367455"/>
                <a:gd name="connsiteX1438" fmla="*/ 1055772 w 6891715"/>
                <a:gd name="connsiteY1438" fmla="*/ 3356735 h 6367455"/>
                <a:gd name="connsiteX1439" fmla="*/ 1062484 w 6891715"/>
                <a:gd name="connsiteY1439" fmla="*/ 3348571 h 6367455"/>
                <a:gd name="connsiteX1440" fmla="*/ 2665169 w 6891715"/>
                <a:gd name="connsiteY1440" fmla="*/ 3319452 h 6367455"/>
                <a:gd name="connsiteX1441" fmla="*/ 2676488 w 6891715"/>
                <a:gd name="connsiteY1441" fmla="*/ 3339638 h 6367455"/>
                <a:gd name="connsiteX1442" fmla="*/ 2670990 w 6891715"/>
                <a:gd name="connsiteY1442" fmla="*/ 3354377 h 6367455"/>
                <a:gd name="connsiteX1443" fmla="*/ 2659025 w 6891715"/>
                <a:gd name="connsiteY1443" fmla="*/ 3347008 h 6367455"/>
                <a:gd name="connsiteX1444" fmla="*/ 2670990 w 6891715"/>
                <a:gd name="connsiteY1444" fmla="*/ 3338356 h 6367455"/>
                <a:gd name="connsiteX1445" fmla="*/ 1084228 w 6891715"/>
                <a:gd name="connsiteY1445" fmla="*/ 3309929 h 6367455"/>
                <a:gd name="connsiteX1446" fmla="*/ 1082061 w 6891715"/>
                <a:gd name="connsiteY1446" fmla="*/ 3317834 h 6367455"/>
                <a:gd name="connsiteX1447" fmla="*/ 1071529 w 6891715"/>
                <a:gd name="connsiteY1447" fmla="*/ 3324217 h 6367455"/>
                <a:gd name="connsiteX1448" fmla="*/ 1074936 w 6891715"/>
                <a:gd name="connsiteY1448" fmla="*/ 3316010 h 6367455"/>
                <a:gd name="connsiteX1449" fmla="*/ 1113472 w 6891715"/>
                <a:gd name="connsiteY1449" fmla="*/ 3303579 h 6367455"/>
                <a:gd name="connsiteX1450" fmla="*/ 1114392 w 6891715"/>
                <a:gd name="connsiteY1450" fmla="*/ 3311286 h 6367455"/>
                <a:gd name="connsiteX1451" fmla="*/ 1103653 w 6891715"/>
                <a:gd name="connsiteY1451" fmla="*/ 3330557 h 6367455"/>
                <a:gd name="connsiteX1452" fmla="*/ 1101505 w 6891715"/>
                <a:gd name="connsiteY1452" fmla="*/ 3345010 h 6367455"/>
                <a:gd name="connsiteX1453" fmla="*/ 1089538 w 6891715"/>
                <a:gd name="connsiteY1453" fmla="*/ 3359143 h 6367455"/>
                <a:gd name="connsiteX1454" fmla="*/ 1082481 w 6891715"/>
                <a:gd name="connsiteY1454" fmla="*/ 3355288 h 6367455"/>
                <a:gd name="connsiteX1455" fmla="*/ 1083095 w 6891715"/>
                <a:gd name="connsiteY1455" fmla="*/ 3352398 h 6367455"/>
                <a:gd name="connsiteX1456" fmla="*/ 1077879 w 6891715"/>
                <a:gd name="connsiteY1456" fmla="*/ 3344048 h 6367455"/>
                <a:gd name="connsiteX1457" fmla="*/ 1094448 w 6891715"/>
                <a:gd name="connsiteY1457" fmla="*/ 3331521 h 6367455"/>
                <a:gd name="connsiteX1458" fmla="*/ 1089232 w 6891715"/>
                <a:gd name="connsiteY1458" fmla="*/ 3330557 h 6367455"/>
                <a:gd name="connsiteX1459" fmla="*/ 1102425 w 6891715"/>
                <a:gd name="connsiteY1459" fmla="*/ 3314499 h 6367455"/>
                <a:gd name="connsiteX1460" fmla="*/ 2832915 w 6891715"/>
                <a:gd name="connsiteY1460" fmla="*/ 3290876 h 6367455"/>
                <a:gd name="connsiteX1461" fmla="*/ 2848659 w 6891715"/>
                <a:gd name="connsiteY1461" fmla="*/ 3298814 h 6367455"/>
                <a:gd name="connsiteX1462" fmla="*/ 2852437 w 6891715"/>
                <a:gd name="connsiteY1462" fmla="*/ 3323262 h 6367455"/>
                <a:gd name="connsiteX1463" fmla="*/ 2858735 w 6891715"/>
                <a:gd name="connsiteY1463" fmla="*/ 3340090 h 6367455"/>
                <a:gd name="connsiteX1464" fmla="*/ 2859050 w 6891715"/>
                <a:gd name="connsiteY1464" fmla="*/ 3355965 h 6367455"/>
                <a:gd name="connsiteX1465" fmla="*/ 2825673 w 6891715"/>
                <a:gd name="connsiteY1465" fmla="*/ 3386761 h 6367455"/>
                <a:gd name="connsiteX1466" fmla="*/ 2826618 w 6891715"/>
                <a:gd name="connsiteY1466" fmla="*/ 3404859 h 6367455"/>
                <a:gd name="connsiteX1467" fmla="*/ 2846770 w 6891715"/>
                <a:gd name="connsiteY1467" fmla="*/ 3426766 h 6367455"/>
                <a:gd name="connsiteX1468" fmla="*/ 2831341 w 6891715"/>
                <a:gd name="connsiteY1468" fmla="*/ 3449944 h 6367455"/>
                <a:gd name="connsiteX1469" fmla="*/ 2814337 w 6891715"/>
                <a:gd name="connsiteY1469" fmla="*/ 3447721 h 6367455"/>
                <a:gd name="connsiteX1470" fmla="*/ 2814652 w 6891715"/>
                <a:gd name="connsiteY1470" fmla="*/ 3457564 h 6367455"/>
                <a:gd name="connsiteX1471" fmla="*/ 2807095 w 6891715"/>
                <a:gd name="connsiteY1471" fmla="*/ 3449944 h 6367455"/>
                <a:gd name="connsiteX1472" fmla="*/ 2805206 w 6891715"/>
                <a:gd name="connsiteY1472" fmla="*/ 3460739 h 6367455"/>
                <a:gd name="connsiteX1473" fmla="*/ 2820005 w 6891715"/>
                <a:gd name="connsiteY1473" fmla="*/ 3480741 h 6367455"/>
                <a:gd name="connsiteX1474" fmla="*/ 2804261 w 6891715"/>
                <a:gd name="connsiteY1474" fmla="*/ 3482964 h 6367455"/>
                <a:gd name="connsiteX1475" fmla="*/ 2793871 w 6891715"/>
                <a:gd name="connsiteY1475" fmla="*/ 3473439 h 6367455"/>
                <a:gd name="connsiteX1476" fmla="*/ 2782220 w 6891715"/>
                <a:gd name="connsiteY1476" fmla="*/ 3471534 h 6367455"/>
                <a:gd name="connsiteX1477" fmla="*/ 2775923 w 6891715"/>
                <a:gd name="connsiteY1477" fmla="*/ 3459786 h 6367455"/>
                <a:gd name="connsiteX1478" fmla="*/ 2790722 w 6891715"/>
                <a:gd name="connsiteY1478" fmla="*/ 3456611 h 6367455"/>
                <a:gd name="connsiteX1479" fmla="*/ 2777497 w 6891715"/>
                <a:gd name="connsiteY1479" fmla="*/ 3440736 h 6367455"/>
                <a:gd name="connsiteX1480" fmla="*/ 2776237 w 6891715"/>
                <a:gd name="connsiteY1480" fmla="*/ 3442641 h 6367455"/>
                <a:gd name="connsiteX1481" fmla="*/ 2772774 w 6891715"/>
                <a:gd name="connsiteY1481" fmla="*/ 3445816 h 6367455"/>
                <a:gd name="connsiteX1482" fmla="*/ 2770570 w 6891715"/>
                <a:gd name="connsiteY1482" fmla="*/ 3447086 h 6367455"/>
                <a:gd name="connsiteX1483" fmla="*/ 2768366 w 6891715"/>
                <a:gd name="connsiteY1483" fmla="*/ 3448674 h 6367455"/>
                <a:gd name="connsiteX1484" fmla="*/ 2766791 w 6891715"/>
                <a:gd name="connsiteY1484" fmla="*/ 3449309 h 6367455"/>
                <a:gd name="connsiteX1485" fmla="*/ 2766161 w 6891715"/>
                <a:gd name="connsiteY1485" fmla="*/ 3449626 h 6367455"/>
                <a:gd name="connsiteX1486" fmla="*/ 2765217 w 6891715"/>
                <a:gd name="connsiteY1486" fmla="*/ 3449626 h 6367455"/>
                <a:gd name="connsiteX1487" fmla="*/ 2761438 w 6891715"/>
                <a:gd name="connsiteY1487" fmla="*/ 3447721 h 6367455"/>
                <a:gd name="connsiteX1488" fmla="*/ 2756400 w 6891715"/>
                <a:gd name="connsiteY1488" fmla="*/ 3445499 h 6367455"/>
                <a:gd name="connsiteX1489" fmla="*/ 2750733 w 6891715"/>
                <a:gd name="connsiteY1489" fmla="*/ 3442324 h 6367455"/>
                <a:gd name="connsiteX1490" fmla="*/ 2739082 w 6891715"/>
                <a:gd name="connsiteY1490" fmla="*/ 3445499 h 6367455"/>
                <a:gd name="connsiteX1491" fmla="*/ 2730580 w 6891715"/>
                <a:gd name="connsiteY1491" fmla="*/ 3434069 h 6367455"/>
                <a:gd name="connsiteX1492" fmla="*/ 2726172 w 6891715"/>
                <a:gd name="connsiteY1492" fmla="*/ 3419146 h 6367455"/>
                <a:gd name="connsiteX1493" fmla="*/ 2732470 w 6891715"/>
                <a:gd name="connsiteY1493" fmla="*/ 3410574 h 6367455"/>
                <a:gd name="connsiteX1494" fmla="*/ 2721764 w 6891715"/>
                <a:gd name="connsiteY1494" fmla="*/ 3395016 h 6367455"/>
                <a:gd name="connsiteX1495" fmla="*/ 2728691 w 6891715"/>
                <a:gd name="connsiteY1495" fmla="*/ 3382316 h 6367455"/>
                <a:gd name="connsiteX1496" fmla="*/ 2706650 w 6891715"/>
                <a:gd name="connsiteY1496" fmla="*/ 3359457 h 6367455"/>
                <a:gd name="connsiteX1497" fmla="*/ 2712003 w 6891715"/>
                <a:gd name="connsiteY1497" fmla="*/ 3352155 h 6367455"/>
                <a:gd name="connsiteX1498" fmla="*/ 2742546 w 6891715"/>
                <a:gd name="connsiteY1498" fmla="*/ 3359140 h 6367455"/>
                <a:gd name="connsiteX1499" fmla="*/ 2751677 w 6891715"/>
                <a:gd name="connsiteY1499" fmla="*/ 3348344 h 6367455"/>
                <a:gd name="connsiteX1500" fmla="*/ 2760179 w 6891715"/>
                <a:gd name="connsiteY1500" fmla="*/ 3334692 h 6367455"/>
                <a:gd name="connsiteX1501" fmla="*/ 2739082 w 6891715"/>
                <a:gd name="connsiteY1501" fmla="*/ 3323262 h 6367455"/>
                <a:gd name="connsiteX1502" fmla="*/ 2739082 w 6891715"/>
                <a:gd name="connsiteY1502" fmla="*/ 3315959 h 6367455"/>
                <a:gd name="connsiteX1503" fmla="*/ 2755771 w 6891715"/>
                <a:gd name="connsiteY1503" fmla="*/ 3325166 h 6367455"/>
                <a:gd name="connsiteX1504" fmla="*/ 2785054 w 6891715"/>
                <a:gd name="connsiteY1504" fmla="*/ 3317547 h 6367455"/>
                <a:gd name="connsiteX1505" fmla="*/ 2767421 w 6891715"/>
                <a:gd name="connsiteY1505" fmla="*/ 3335644 h 6367455"/>
                <a:gd name="connsiteX1506" fmla="*/ 2773718 w 6891715"/>
                <a:gd name="connsiteY1506" fmla="*/ 3341677 h 6367455"/>
                <a:gd name="connsiteX1507" fmla="*/ 2771514 w 6891715"/>
                <a:gd name="connsiteY1507" fmla="*/ 3351202 h 6367455"/>
                <a:gd name="connsiteX1508" fmla="*/ 2790722 w 6891715"/>
                <a:gd name="connsiteY1508" fmla="*/ 3363903 h 6367455"/>
                <a:gd name="connsiteX1509" fmla="*/ 2795760 w 6891715"/>
                <a:gd name="connsiteY1509" fmla="*/ 3341677 h 6367455"/>
                <a:gd name="connsiteX1510" fmla="*/ 2802057 w 6891715"/>
                <a:gd name="connsiteY1510" fmla="*/ 3337549 h 6367455"/>
                <a:gd name="connsiteX1511" fmla="*/ 2811504 w 6891715"/>
                <a:gd name="connsiteY1511" fmla="*/ 3346757 h 6367455"/>
                <a:gd name="connsiteX1512" fmla="*/ 2811189 w 6891715"/>
                <a:gd name="connsiteY1512" fmla="*/ 3334374 h 6367455"/>
                <a:gd name="connsiteX1513" fmla="*/ 2803002 w 6891715"/>
                <a:gd name="connsiteY1513" fmla="*/ 3321674 h 6367455"/>
                <a:gd name="connsiteX1514" fmla="*/ 1020731 w 6891715"/>
                <a:gd name="connsiteY1514" fmla="*/ 3233728 h 6367455"/>
                <a:gd name="connsiteX1515" fmla="*/ 1016076 w 6891715"/>
                <a:gd name="connsiteY1515" fmla="*/ 3241030 h 6367455"/>
                <a:gd name="connsiteX1516" fmla="*/ 1012090 w 6891715"/>
                <a:gd name="connsiteY1516" fmla="*/ 3246428 h 6367455"/>
                <a:gd name="connsiteX1517" fmla="*/ 1006440 w 6891715"/>
                <a:gd name="connsiteY1517" fmla="*/ 3243253 h 6367455"/>
                <a:gd name="connsiteX1518" fmla="*/ 1012755 w 6891715"/>
                <a:gd name="connsiteY1518" fmla="*/ 3234680 h 6367455"/>
                <a:gd name="connsiteX1519" fmla="*/ 1074260 w 6891715"/>
                <a:gd name="connsiteY1519" fmla="*/ 3214677 h 6367455"/>
                <a:gd name="connsiteX1520" fmla="*/ 1089658 w 6891715"/>
                <a:gd name="connsiteY1520" fmla="*/ 3239024 h 6367455"/>
                <a:gd name="connsiteX1521" fmla="*/ 1106981 w 6891715"/>
                <a:gd name="connsiteY1521" fmla="*/ 3246073 h 6367455"/>
                <a:gd name="connsiteX1522" fmla="*/ 1103774 w 6891715"/>
                <a:gd name="connsiteY1522" fmla="*/ 3257926 h 6367455"/>
                <a:gd name="connsiteX1523" fmla="*/ 1117568 w 6891715"/>
                <a:gd name="connsiteY1523" fmla="*/ 3267537 h 6367455"/>
                <a:gd name="connsiteX1524" fmla="*/ 1101849 w 6891715"/>
                <a:gd name="connsiteY1524" fmla="*/ 3281632 h 6367455"/>
                <a:gd name="connsiteX1525" fmla="*/ 1099603 w 6891715"/>
                <a:gd name="connsiteY1525" fmla="*/ 3275225 h 6367455"/>
                <a:gd name="connsiteX1526" fmla="*/ 1084526 w 6891715"/>
                <a:gd name="connsiteY1526" fmla="*/ 3280350 h 6367455"/>
                <a:gd name="connsiteX1527" fmla="*/ 1077147 w 6891715"/>
                <a:gd name="connsiteY1527" fmla="*/ 3285797 h 6367455"/>
                <a:gd name="connsiteX1528" fmla="*/ 1063353 w 6891715"/>
                <a:gd name="connsiteY1528" fmla="*/ 3286117 h 6367455"/>
                <a:gd name="connsiteX1529" fmla="*/ 1055655 w 6891715"/>
                <a:gd name="connsiteY1529" fmla="*/ 3277467 h 6367455"/>
                <a:gd name="connsiteX1530" fmla="*/ 1067523 w 6891715"/>
                <a:gd name="connsiteY1530" fmla="*/ 3266897 h 6367455"/>
                <a:gd name="connsiteX1531" fmla="*/ 1082601 w 6891715"/>
                <a:gd name="connsiteY1531" fmla="*/ 3267856 h 6367455"/>
                <a:gd name="connsiteX1532" fmla="*/ 1082280 w 6891715"/>
                <a:gd name="connsiteY1532" fmla="*/ 3262730 h 6367455"/>
                <a:gd name="connsiteX1533" fmla="*/ 1070732 w 6891715"/>
                <a:gd name="connsiteY1533" fmla="*/ 3261449 h 6367455"/>
                <a:gd name="connsiteX1534" fmla="*/ 1073618 w 6891715"/>
                <a:gd name="connsiteY1534" fmla="*/ 3254081 h 6367455"/>
                <a:gd name="connsiteX1535" fmla="*/ 1082280 w 6891715"/>
                <a:gd name="connsiteY1535" fmla="*/ 3253121 h 6367455"/>
                <a:gd name="connsiteX1536" fmla="*/ 1087412 w 6891715"/>
                <a:gd name="connsiteY1536" fmla="*/ 3242227 h 6367455"/>
                <a:gd name="connsiteX1537" fmla="*/ 1073618 w 6891715"/>
                <a:gd name="connsiteY1537" fmla="*/ 3243190 h 6367455"/>
                <a:gd name="connsiteX1538" fmla="*/ 1059505 w 6891715"/>
                <a:gd name="connsiteY1538" fmla="*/ 3236141 h 6367455"/>
                <a:gd name="connsiteX1539" fmla="*/ 1056296 w 6891715"/>
                <a:gd name="connsiteY1539" fmla="*/ 3224288 h 6367455"/>
                <a:gd name="connsiteX1540" fmla="*/ 1068165 w 6891715"/>
                <a:gd name="connsiteY1540" fmla="*/ 3226530 h 6367455"/>
                <a:gd name="connsiteX1541" fmla="*/ 1064636 w 6891715"/>
                <a:gd name="connsiteY1541" fmla="*/ 3217881 h 6367455"/>
                <a:gd name="connsiteX1542" fmla="*/ 1036556 w 6891715"/>
                <a:gd name="connsiteY1542" fmla="*/ 3211501 h 6367455"/>
                <a:gd name="connsiteX1543" fmla="*/ 1042954 w 6891715"/>
                <a:gd name="connsiteY1543" fmla="*/ 3212454 h 6367455"/>
                <a:gd name="connsiteX1544" fmla="*/ 1032178 w 6891715"/>
                <a:gd name="connsiteY1544" fmla="*/ 3225472 h 6367455"/>
                <a:gd name="connsiteX1545" fmla="*/ 1020731 w 6891715"/>
                <a:gd name="connsiteY1545" fmla="*/ 3227377 h 6367455"/>
                <a:gd name="connsiteX1546" fmla="*/ 1025442 w 6891715"/>
                <a:gd name="connsiteY1546" fmla="*/ 3219122 h 6367455"/>
                <a:gd name="connsiteX1547" fmla="*/ 1065497 w 6891715"/>
                <a:gd name="connsiteY1547" fmla="*/ 3170226 h 6367455"/>
                <a:gd name="connsiteX1548" fmla="*/ 1066766 w 6891715"/>
                <a:gd name="connsiteY1548" fmla="*/ 3176576 h 6367455"/>
                <a:gd name="connsiteX1549" fmla="*/ 1060416 w 6891715"/>
                <a:gd name="connsiteY1549" fmla="*/ 3174354 h 6367455"/>
                <a:gd name="connsiteX1550" fmla="*/ 2496621 w 6891715"/>
                <a:gd name="connsiteY1550" fmla="*/ 3159114 h 6367455"/>
                <a:gd name="connsiteX1551" fmla="*/ 2512976 w 6891715"/>
                <a:gd name="connsiteY1551" fmla="*/ 3161291 h 6367455"/>
                <a:gd name="connsiteX1552" fmla="*/ 2507000 w 6891715"/>
                <a:gd name="connsiteY1552" fmla="*/ 3179948 h 6367455"/>
                <a:gd name="connsiteX1553" fmla="*/ 2488130 w 6891715"/>
                <a:gd name="connsiteY1553" fmla="*/ 3189277 h 6367455"/>
                <a:gd name="connsiteX1554" fmla="*/ 2479638 w 6891715"/>
                <a:gd name="connsiteY1554" fmla="*/ 3174662 h 6367455"/>
                <a:gd name="connsiteX1555" fmla="*/ 2481839 w 6891715"/>
                <a:gd name="connsiteY1555" fmla="*/ 3166888 h 6367455"/>
                <a:gd name="connsiteX1556" fmla="*/ 2494420 w 6891715"/>
                <a:gd name="connsiteY1556" fmla="*/ 3169687 h 6367455"/>
                <a:gd name="connsiteX1557" fmla="*/ 949493 w 6891715"/>
                <a:gd name="connsiteY1557" fmla="*/ 3151177 h 6367455"/>
                <a:gd name="connsiteX1558" fmla="*/ 957238 w 6891715"/>
                <a:gd name="connsiteY1558" fmla="*/ 3156257 h 6367455"/>
                <a:gd name="connsiteX1559" fmla="*/ 946125 w 6891715"/>
                <a:gd name="connsiteY1559" fmla="*/ 3170226 h 6367455"/>
                <a:gd name="connsiteX1560" fmla="*/ 1053951 w 6891715"/>
                <a:gd name="connsiteY1560" fmla="*/ 3149590 h 6367455"/>
                <a:gd name="connsiteX1561" fmla="*/ 1060416 w 6891715"/>
                <a:gd name="connsiteY1561" fmla="*/ 3156763 h 6367455"/>
                <a:gd name="connsiteX1562" fmla="*/ 1060416 w 6891715"/>
                <a:gd name="connsiteY1562" fmla="*/ 3162999 h 6367455"/>
                <a:gd name="connsiteX1563" fmla="*/ 1052656 w 6891715"/>
                <a:gd name="connsiteY1563" fmla="*/ 3167053 h 6367455"/>
                <a:gd name="connsiteX1564" fmla="*/ 1043924 w 6891715"/>
                <a:gd name="connsiteY1564" fmla="*/ 3161127 h 6367455"/>
                <a:gd name="connsiteX1565" fmla="*/ 1042953 w 6891715"/>
                <a:gd name="connsiteY1565" fmla="*/ 3151773 h 6367455"/>
                <a:gd name="connsiteX1566" fmla="*/ 957696 w 6891715"/>
                <a:gd name="connsiteY1566" fmla="*/ 3089266 h 6367455"/>
                <a:gd name="connsiteX1567" fmla="*/ 969937 w 6891715"/>
                <a:gd name="connsiteY1567" fmla="*/ 3097932 h 6367455"/>
                <a:gd name="connsiteX1568" fmla="*/ 966877 w 6891715"/>
                <a:gd name="connsiteY1568" fmla="*/ 3107561 h 6367455"/>
                <a:gd name="connsiteX1569" fmla="*/ 958002 w 6891715"/>
                <a:gd name="connsiteY1569" fmla="*/ 3112696 h 6367455"/>
                <a:gd name="connsiteX1570" fmla="*/ 965041 w 6891715"/>
                <a:gd name="connsiteY1570" fmla="*/ 3133881 h 6367455"/>
                <a:gd name="connsiteX1571" fmla="*/ 960144 w 6891715"/>
                <a:gd name="connsiteY1571" fmla="*/ 3148003 h 6367455"/>
                <a:gd name="connsiteX1572" fmla="*/ 950657 w 6891715"/>
                <a:gd name="connsiteY1572" fmla="*/ 3139337 h 6367455"/>
                <a:gd name="connsiteX1573" fmla="*/ 946679 w 6891715"/>
                <a:gd name="connsiteY1573" fmla="*/ 3129066 h 6367455"/>
                <a:gd name="connsiteX1574" fmla="*/ 944536 w 6891715"/>
                <a:gd name="connsiteY1574" fmla="*/ 3110771 h 6367455"/>
                <a:gd name="connsiteX1575" fmla="*/ 945148 w 6891715"/>
                <a:gd name="connsiteY1575" fmla="*/ 3090550 h 6367455"/>
                <a:gd name="connsiteX1576" fmla="*/ 2717252 w 6891715"/>
                <a:gd name="connsiteY1576" fmla="*/ 3084501 h 6367455"/>
                <a:gd name="connsiteX1577" fmla="*/ 2722526 w 6891715"/>
                <a:gd name="connsiteY1577" fmla="*/ 3100947 h 6367455"/>
                <a:gd name="connsiteX1578" fmla="*/ 2711048 w 6891715"/>
                <a:gd name="connsiteY1578" fmla="*/ 3096433 h 6367455"/>
                <a:gd name="connsiteX1579" fmla="*/ 2700501 w 6891715"/>
                <a:gd name="connsiteY1579" fmla="*/ 3105139 h 6367455"/>
                <a:gd name="connsiteX1580" fmla="*/ 2695538 w 6891715"/>
                <a:gd name="connsiteY1580" fmla="*/ 3099658 h 6367455"/>
                <a:gd name="connsiteX1581" fmla="*/ 2702673 w 6891715"/>
                <a:gd name="connsiteY1581" fmla="*/ 3089016 h 6367455"/>
                <a:gd name="connsiteX1582" fmla="*/ 1081056 w 6891715"/>
                <a:gd name="connsiteY1582" fmla="*/ 3082917 h 6367455"/>
                <a:gd name="connsiteX1583" fmla="*/ 1085552 w 6891715"/>
                <a:gd name="connsiteY1583" fmla="*/ 3084822 h 6367455"/>
                <a:gd name="connsiteX1584" fmla="*/ 1087404 w 6891715"/>
                <a:gd name="connsiteY1584" fmla="*/ 3093394 h 6367455"/>
                <a:gd name="connsiteX1585" fmla="*/ 1083700 w 6891715"/>
                <a:gd name="connsiteY1585" fmla="*/ 3105141 h 6367455"/>
                <a:gd name="connsiteX1586" fmla="*/ 1081056 w 6891715"/>
                <a:gd name="connsiteY1586" fmla="*/ 3095617 h 6367455"/>
                <a:gd name="connsiteX1587" fmla="*/ 3278151 w 6891715"/>
                <a:gd name="connsiteY1587" fmla="*/ 3081329 h 6367455"/>
                <a:gd name="connsiteX1588" fmla="*/ 3281326 w 6891715"/>
                <a:gd name="connsiteY1588" fmla="*/ 3085759 h 6367455"/>
                <a:gd name="connsiteX1589" fmla="*/ 3275928 w 6891715"/>
                <a:gd name="connsiteY1589" fmla="*/ 3099048 h 6367455"/>
                <a:gd name="connsiteX1590" fmla="*/ 3272118 w 6891715"/>
                <a:gd name="connsiteY1590" fmla="*/ 3137019 h 6367455"/>
                <a:gd name="connsiteX1591" fmla="*/ 3272436 w 6891715"/>
                <a:gd name="connsiteY1591" fmla="*/ 3161067 h 6367455"/>
                <a:gd name="connsiteX1592" fmla="*/ 3256561 w 6891715"/>
                <a:gd name="connsiteY1592" fmla="*/ 3174673 h 6367455"/>
                <a:gd name="connsiteX1593" fmla="*/ 3251481 w 6891715"/>
                <a:gd name="connsiteY1593" fmla="*/ 3207581 h 6367455"/>
                <a:gd name="connsiteX1594" fmla="*/ 3245448 w 6891715"/>
                <a:gd name="connsiteY1594" fmla="*/ 3235745 h 6367455"/>
                <a:gd name="connsiteX1595" fmla="*/ 3232113 w 6891715"/>
                <a:gd name="connsiteY1595" fmla="*/ 3264226 h 6367455"/>
                <a:gd name="connsiteX1596" fmla="*/ 3220365 w 6891715"/>
                <a:gd name="connsiteY1596" fmla="*/ 3268655 h 6367455"/>
                <a:gd name="connsiteX1597" fmla="*/ 3219413 w 6891715"/>
                <a:gd name="connsiteY1597" fmla="*/ 3255048 h 6367455"/>
                <a:gd name="connsiteX1598" fmla="*/ 3232430 w 6891715"/>
                <a:gd name="connsiteY1598" fmla="*/ 3179419 h 6367455"/>
                <a:gd name="connsiteX1599" fmla="*/ 3249258 w 6891715"/>
                <a:gd name="connsiteY1599" fmla="*/ 3154106 h 6367455"/>
                <a:gd name="connsiteX1600" fmla="*/ 3259418 w 6891715"/>
                <a:gd name="connsiteY1600" fmla="*/ 3133854 h 6367455"/>
                <a:gd name="connsiteX1601" fmla="*/ 3265768 w 6891715"/>
                <a:gd name="connsiteY1601" fmla="*/ 3118034 h 6367455"/>
                <a:gd name="connsiteX1602" fmla="*/ 3264498 w 6891715"/>
                <a:gd name="connsiteY1602" fmla="*/ 3103479 h 6367455"/>
                <a:gd name="connsiteX1603" fmla="*/ 963890 w 6891715"/>
                <a:gd name="connsiteY1603" fmla="*/ 3071804 h 6367455"/>
                <a:gd name="connsiteX1604" fmla="*/ 974701 w 6891715"/>
                <a:gd name="connsiteY1604" fmla="*/ 3076971 h 6367455"/>
                <a:gd name="connsiteX1605" fmla="*/ 969132 w 6891715"/>
                <a:gd name="connsiteY1605" fmla="*/ 3086091 h 6367455"/>
                <a:gd name="connsiteX1606" fmla="*/ 961597 w 6891715"/>
                <a:gd name="connsiteY1606" fmla="*/ 3083963 h 6367455"/>
                <a:gd name="connsiteX1607" fmla="*/ 954063 w 6891715"/>
                <a:gd name="connsiteY1607" fmla="*/ 3080315 h 6367455"/>
                <a:gd name="connsiteX1608" fmla="*/ 955045 w 6891715"/>
                <a:gd name="connsiteY1608" fmla="*/ 3073020 h 6367455"/>
                <a:gd name="connsiteX1609" fmla="*/ 960350 w 6891715"/>
                <a:gd name="connsiteY1609" fmla="*/ 3040054 h 6367455"/>
                <a:gd name="connsiteX1610" fmla="*/ 976288 w 6891715"/>
                <a:gd name="connsiteY1610" fmla="*/ 3041016 h 6367455"/>
                <a:gd name="connsiteX1611" fmla="*/ 974100 w 6891715"/>
                <a:gd name="connsiteY1611" fmla="*/ 3051920 h 6367455"/>
                <a:gd name="connsiteX1612" fmla="*/ 968788 w 6891715"/>
                <a:gd name="connsiteY1612" fmla="*/ 3050637 h 6367455"/>
                <a:gd name="connsiteX1613" fmla="*/ 970975 w 6891715"/>
                <a:gd name="connsiteY1613" fmla="*/ 3059296 h 6367455"/>
                <a:gd name="connsiteX1614" fmla="*/ 974100 w 6891715"/>
                <a:gd name="connsiteY1614" fmla="*/ 3058975 h 6367455"/>
                <a:gd name="connsiteX1615" fmla="*/ 975038 w 6891715"/>
                <a:gd name="connsiteY1615" fmla="*/ 3071804 h 6367455"/>
                <a:gd name="connsiteX1616" fmla="*/ 960350 w 6891715"/>
                <a:gd name="connsiteY1616" fmla="*/ 3064748 h 6367455"/>
                <a:gd name="connsiteX1617" fmla="*/ 959412 w 6891715"/>
                <a:gd name="connsiteY1617" fmla="*/ 3056089 h 6367455"/>
                <a:gd name="connsiteX1618" fmla="*/ 941600 w 6891715"/>
                <a:gd name="connsiteY1618" fmla="*/ 3052882 h 6367455"/>
                <a:gd name="connsiteX1619" fmla="*/ 936599 w 6891715"/>
                <a:gd name="connsiteY1619" fmla="*/ 3043582 h 6367455"/>
                <a:gd name="connsiteX1620" fmla="*/ 1047716 w 6891715"/>
                <a:gd name="connsiteY1620" fmla="*/ 3033705 h 6367455"/>
                <a:gd name="connsiteX1621" fmla="*/ 1067084 w 6891715"/>
                <a:gd name="connsiteY1621" fmla="*/ 3048347 h 6367455"/>
                <a:gd name="connsiteX1622" fmla="*/ 1069307 w 6891715"/>
                <a:gd name="connsiteY1622" fmla="*/ 3077949 h 6367455"/>
                <a:gd name="connsiteX1623" fmla="*/ 1066132 w 6891715"/>
                <a:gd name="connsiteY1623" fmla="*/ 3087498 h 6367455"/>
                <a:gd name="connsiteX1624" fmla="*/ 1076926 w 6891715"/>
                <a:gd name="connsiteY1624" fmla="*/ 3092590 h 6367455"/>
                <a:gd name="connsiteX1625" fmla="*/ 1079466 w 6891715"/>
                <a:gd name="connsiteY1625" fmla="*/ 3109460 h 6367455"/>
                <a:gd name="connsiteX1626" fmla="*/ 1084229 w 6891715"/>
                <a:gd name="connsiteY1626" fmla="*/ 3109460 h 6367455"/>
                <a:gd name="connsiteX1627" fmla="*/ 1082642 w 6891715"/>
                <a:gd name="connsiteY1627" fmla="*/ 3121874 h 6367455"/>
                <a:gd name="connsiteX1628" fmla="*/ 1108678 w 6891715"/>
                <a:gd name="connsiteY1628" fmla="*/ 3115508 h 6367455"/>
                <a:gd name="connsiteX1629" fmla="*/ 1111218 w 6891715"/>
                <a:gd name="connsiteY1629" fmla="*/ 3125057 h 6367455"/>
                <a:gd name="connsiteX1630" fmla="*/ 1097247 w 6891715"/>
                <a:gd name="connsiteY1630" fmla="*/ 3135879 h 6367455"/>
                <a:gd name="connsiteX1631" fmla="*/ 1089310 w 6891715"/>
                <a:gd name="connsiteY1631" fmla="*/ 3154022 h 6367455"/>
                <a:gd name="connsiteX1632" fmla="*/ 1080737 w 6891715"/>
                <a:gd name="connsiteY1632" fmla="*/ 3159115 h 6367455"/>
                <a:gd name="connsiteX1633" fmla="*/ 1079784 w 6891715"/>
                <a:gd name="connsiteY1633" fmla="*/ 3152749 h 6367455"/>
                <a:gd name="connsiteX1634" fmla="*/ 1081372 w 6891715"/>
                <a:gd name="connsiteY1634" fmla="*/ 3135879 h 6367455"/>
                <a:gd name="connsiteX1635" fmla="*/ 1066766 w 6891715"/>
                <a:gd name="connsiteY1635" fmla="*/ 3136198 h 6367455"/>
                <a:gd name="connsiteX1636" fmla="*/ 1059148 w 6891715"/>
                <a:gd name="connsiteY1636" fmla="*/ 3139381 h 6367455"/>
                <a:gd name="connsiteX1637" fmla="*/ 1055971 w 6891715"/>
                <a:gd name="connsiteY1637" fmla="*/ 3132060 h 6367455"/>
                <a:gd name="connsiteX1638" fmla="*/ 1045494 w 6891715"/>
                <a:gd name="connsiteY1638" fmla="*/ 3119009 h 6367455"/>
                <a:gd name="connsiteX1639" fmla="*/ 1046446 w 6891715"/>
                <a:gd name="connsiteY1639" fmla="*/ 3112006 h 6367455"/>
                <a:gd name="connsiteX1640" fmla="*/ 1044224 w 6891715"/>
                <a:gd name="connsiteY1640" fmla="*/ 3098320 h 6367455"/>
                <a:gd name="connsiteX1641" fmla="*/ 1032158 w 6891715"/>
                <a:gd name="connsiteY1641" fmla="*/ 3089726 h 6367455"/>
                <a:gd name="connsiteX1642" fmla="*/ 1032793 w 6891715"/>
                <a:gd name="connsiteY1642" fmla="*/ 3102457 h 6367455"/>
                <a:gd name="connsiteX1643" fmla="*/ 1019777 w 6891715"/>
                <a:gd name="connsiteY1643" fmla="*/ 3099275 h 6367455"/>
                <a:gd name="connsiteX1644" fmla="*/ 1012474 w 6891715"/>
                <a:gd name="connsiteY1644" fmla="*/ 3087816 h 6367455"/>
                <a:gd name="connsiteX1645" fmla="*/ 1008027 w 6891715"/>
                <a:gd name="connsiteY1645" fmla="*/ 3077312 h 6367455"/>
                <a:gd name="connsiteX1646" fmla="*/ 1015331 w 6891715"/>
                <a:gd name="connsiteY1646" fmla="*/ 3068718 h 6367455"/>
                <a:gd name="connsiteX1647" fmla="*/ 1023904 w 6891715"/>
                <a:gd name="connsiteY1647" fmla="*/ 3075084 h 6367455"/>
                <a:gd name="connsiteX1648" fmla="*/ 1028031 w 6891715"/>
                <a:gd name="connsiteY1648" fmla="*/ 3071901 h 6367455"/>
                <a:gd name="connsiteX1649" fmla="*/ 1023904 w 6891715"/>
                <a:gd name="connsiteY1649" fmla="*/ 3055031 h 6367455"/>
                <a:gd name="connsiteX1650" fmla="*/ 1025491 w 6891715"/>
                <a:gd name="connsiteY1650" fmla="*/ 3045482 h 6367455"/>
                <a:gd name="connsiteX1651" fmla="*/ 1032158 w 6891715"/>
                <a:gd name="connsiteY1651" fmla="*/ 3060123 h 6367455"/>
                <a:gd name="connsiteX1652" fmla="*/ 1049304 w 6891715"/>
                <a:gd name="connsiteY1652" fmla="*/ 3065217 h 6367455"/>
                <a:gd name="connsiteX1653" fmla="*/ 1039462 w 6891715"/>
                <a:gd name="connsiteY1653" fmla="*/ 3043254 h 6367455"/>
                <a:gd name="connsiteX1654" fmla="*/ 2663477 w 6891715"/>
                <a:gd name="connsiteY1654" fmla="*/ 3014652 h 6367455"/>
                <a:gd name="connsiteX1655" fmla="*/ 2668550 w 6891715"/>
                <a:gd name="connsiteY1655" fmla="*/ 3015608 h 6367455"/>
                <a:gd name="connsiteX1656" fmla="*/ 2660624 w 6891715"/>
                <a:gd name="connsiteY1656" fmla="*/ 3025162 h 6367455"/>
                <a:gd name="connsiteX1657" fmla="*/ 2651113 w 6891715"/>
                <a:gd name="connsiteY1657" fmla="*/ 3049369 h 6367455"/>
                <a:gd name="connsiteX1658" fmla="*/ 2659673 w 6891715"/>
                <a:gd name="connsiteY1658" fmla="*/ 3062110 h 6367455"/>
                <a:gd name="connsiteX1659" fmla="*/ 2667282 w 6891715"/>
                <a:gd name="connsiteY1659" fmla="*/ 3079946 h 6367455"/>
                <a:gd name="connsiteX1660" fmla="*/ 2665379 w 6891715"/>
                <a:gd name="connsiteY1660" fmla="*/ 3098101 h 6367455"/>
                <a:gd name="connsiteX1661" fmla="*/ 2651747 w 6891715"/>
                <a:gd name="connsiteY1661" fmla="*/ 3118168 h 6367455"/>
                <a:gd name="connsiteX1662" fmla="*/ 2641284 w 6891715"/>
                <a:gd name="connsiteY1662" fmla="*/ 3138552 h 6367455"/>
                <a:gd name="connsiteX1663" fmla="*/ 2639382 w 6891715"/>
                <a:gd name="connsiteY1663" fmla="*/ 3148107 h 6367455"/>
                <a:gd name="connsiteX1664" fmla="*/ 2633992 w 6891715"/>
                <a:gd name="connsiteY1664" fmla="*/ 3144922 h 6367455"/>
                <a:gd name="connsiteX1665" fmla="*/ 2624481 w 6891715"/>
                <a:gd name="connsiteY1665" fmla="*/ 3135367 h 6367455"/>
                <a:gd name="connsiteX1666" fmla="*/ 2607361 w 6891715"/>
                <a:gd name="connsiteY1666" fmla="*/ 3133456 h 6367455"/>
                <a:gd name="connsiteX1667" fmla="*/ 2591509 w 6891715"/>
                <a:gd name="connsiteY1667" fmla="*/ 3129315 h 6367455"/>
                <a:gd name="connsiteX1668" fmla="*/ 2583266 w 6891715"/>
                <a:gd name="connsiteY1668" fmla="*/ 3137596 h 6367455"/>
                <a:gd name="connsiteX1669" fmla="*/ 2569316 w 6891715"/>
                <a:gd name="connsiteY1669" fmla="*/ 3133775 h 6367455"/>
                <a:gd name="connsiteX1670" fmla="*/ 2548392 w 6891715"/>
                <a:gd name="connsiteY1670" fmla="*/ 3148744 h 6367455"/>
                <a:gd name="connsiteX1671" fmla="*/ 2533808 w 6891715"/>
                <a:gd name="connsiteY1671" fmla="*/ 3141738 h 6367455"/>
                <a:gd name="connsiteX1672" fmla="*/ 2530003 w 6891715"/>
                <a:gd name="connsiteY1672" fmla="*/ 3127723 h 6367455"/>
                <a:gd name="connsiteX1673" fmla="*/ 2504006 w 6891715"/>
                <a:gd name="connsiteY1673" fmla="*/ 3142693 h 6367455"/>
                <a:gd name="connsiteX1674" fmla="*/ 2496714 w 6891715"/>
                <a:gd name="connsiteY1674" fmla="*/ 3155433 h 6367455"/>
                <a:gd name="connsiteX1675" fmla="*/ 2471351 w 6891715"/>
                <a:gd name="connsiteY1675" fmla="*/ 3164352 h 6367455"/>
                <a:gd name="connsiteX1676" fmla="*/ 2468180 w 6891715"/>
                <a:gd name="connsiteY1676" fmla="*/ 3181551 h 6367455"/>
                <a:gd name="connsiteX1677" fmla="*/ 2479277 w 6891715"/>
                <a:gd name="connsiteY1677" fmla="*/ 3189514 h 6367455"/>
                <a:gd name="connsiteX1678" fmla="*/ 2479277 w 6891715"/>
                <a:gd name="connsiteY1678" fmla="*/ 3193973 h 6367455"/>
                <a:gd name="connsiteX1679" fmla="*/ 2485617 w 6891715"/>
                <a:gd name="connsiteY1679" fmla="*/ 3200343 h 6367455"/>
                <a:gd name="connsiteX1680" fmla="*/ 2484666 w 6891715"/>
                <a:gd name="connsiteY1680" fmla="*/ 3214677 h 6367455"/>
                <a:gd name="connsiteX1681" fmla="*/ 2473887 w 6891715"/>
                <a:gd name="connsiteY1681" fmla="*/ 3211809 h 6367455"/>
                <a:gd name="connsiteX1682" fmla="*/ 2477057 w 6891715"/>
                <a:gd name="connsiteY1682" fmla="*/ 3200343 h 6367455"/>
                <a:gd name="connsiteX1683" fmla="*/ 2468814 w 6891715"/>
                <a:gd name="connsiteY1683" fmla="*/ 3205439 h 6367455"/>
                <a:gd name="connsiteX1684" fmla="*/ 2458986 w 6891715"/>
                <a:gd name="connsiteY1684" fmla="*/ 3192062 h 6367455"/>
                <a:gd name="connsiteX1685" fmla="*/ 2449475 w 6891715"/>
                <a:gd name="connsiteY1685" fmla="*/ 3187921 h 6367455"/>
                <a:gd name="connsiteX1686" fmla="*/ 2452328 w 6891715"/>
                <a:gd name="connsiteY1686" fmla="*/ 3178047 h 6367455"/>
                <a:gd name="connsiteX1687" fmla="*/ 2456767 w 6891715"/>
                <a:gd name="connsiteY1687" fmla="*/ 3149381 h 6367455"/>
                <a:gd name="connsiteX1688" fmla="*/ 2481813 w 6891715"/>
                <a:gd name="connsiteY1688" fmla="*/ 3128041 h 6367455"/>
                <a:gd name="connsiteX1689" fmla="*/ 2509396 w 6891715"/>
                <a:gd name="connsiteY1689" fmla="*/ 3122945 h 6367455"/>
                <a:gd name="connsiteX1690" fmla="*/ 2521760 w 6891715"/>
                <a:gd name="connsiteY1690" fmla="*/ 3114345 h 6367455"/>
                <a:gd name="connsiteX1691" fmla="*/ 2562024 w 6891715"/>
                <a:gd name="connsiteY1691" fmla="*/ 3109568 h 6367455"/>
                <a:gd name="connsiteX1692" fmla="*/ 2582632 w 6891715"/>
                <a:gd name="connsiteY1692" fmla="*/ 3077717 h 6367455"/>
                <a:gd name="connsiteX1693" fmla="*/ 2602605 w 6891715"/>
                <a:gd name="connsiteY1693" fmla="*/ 3055421 h 6367455"/>
                <a:gd name="connsiteX1694" fmla="*/ 2615287 w 6891715"/>
                <a:gd name="connsiteY1694" fmla="*/ 3047459 h 6367455"/>
                <a:gd name="connsiteX1695" fmla="*/ 2630188 w 6891715"/>
                <a:gd name="connsiteY1695" fmla="*/ 3047459 h 6367455"/>
                <a:gd name="connsiteX1696" fmla="*/ 2642553 w 6891715"/>
                <a:gd name="connsiteY1696" fmla="*/ 3036947 h 6367455"/>
                <a:gd name="connsiteX1697" fmla="*/ 3448413 w 6891715"/>
                <a:gd name="connsiteY1697" fmla="*/ 2979732 h 6367455"/>
                <a:gd name="connsiteX1698" fmla="*/ 3453791 w 6891715"/>
                <a:gd name="connsiteY1698" fmla="*/ 2990488 h 6367455"/>
                <a:gd name="connsiteX1699" fmla="*/ 3465498 w 6891715"/>
                <a:gd name="connsiteY1699" fmla="*/ 2979732 h 6367455"/>
                <a:gd name="connsiteX1700" fmla="*/ 3471826 w 6891715"/>
                <a:gd name="connsiteY1700" fmla="*/ 2991437 h 6367455"/>
                <a:gd name="connsiteX1701" fmla="*/ 3467396 w 6891715"/>
                <a:gd name="connsiteY1701" fmla="*/ 3010102 h 6367455"/>
                <a:gd name="connsiteX1702" fmla="*/ 3453159 w 6891715"/>
                <a:gd name="connsiteY1702" fmla="*/ 3013582 h 6367455"/>
                <a:gd name="connsiteX1703" fmla="*/ 3450311 w 6891715"/>
                <a:gd name="connsiteY1703" fmla="*/ 3061035 h 6367455"/>
                <a:gd name="connsiteX1704" fmla="*/ 3458537 w 6891715"/>
                <a:gd name="connsiteY1704" fmla="*/ 3074321 h 6367455"/>
                <a:gd name="connsiteX1705" fmla="*/ 3441769 w 6891715"/>
                <a:gd name="connsiteY1705" fmla="*/ 3080016 h 6367455"/>
                <a:gd name="connsiteX1706" fmla="*/ 3442085 w 6891715"/>
                <a:gd name="connsiteY1706" fmla="*/ 3097415 h 6367455"/>
                <a:gd name="connsiteX1707" fmla="*/ 3430378 w 6891715"/>
                <a:gd name="connsiteY1707" fmla="*/ 3099630 h 6367455"/>
                <a:gd name="connsiteX1708" fmla="*/ 3407598 w 6891715"/>
                <a:gd name="connsiteY1708" fmla="*/ 3133480 h 6367455"/>
                <a:gd name="connsiteX1709" fmla="*/ 3408547 w 6891715"/>
                <a:gd name="connsiteY1709" fmla="*/ 3149296 h 6367455"/>
                <a:gd name="connsiteX1710" fmla="*/ 3381338 w 6891715"/>
                <a:gd name="connsiteY1710" fmla="*/ 3155940 h 6367455"/>
                <a:gd name="connsiteX1711" fmla="*/ 3399056 w 6891715"/>
                <a:gd name="connsiteY1711" fmla="*/ 3131898 h 6367455"/>
                <a:gd name="connsiteX1712" fmla="*/ 3405384 w 6891715"/>
                <a:gd name="connsiteY1712" fmla="*/ 3121142 h 6367455"/>
                <a:gd name="connsiteX1713" fmla="*/ 3388615 w 6891715"/>
                <a:gd name="connsiteY1713" fmla="*/ 3129683 h 6367455"/>
                <a:gd name="connsiteX1714" fmla="*/ 3390197 w 6891715"/>
                <a:gd name="connsiteY1714" fmla="*/ 3106272 h 6367455"/>
                <a:gd name="connsiteX1715" fmla="*/ 3384818 w 6891715"/>
                <a:gd name="connsiteY1715" fmla="*/ 3092037 h 6367455"/>
                <a:gd name="connsiteX1716" fmla="*/ 3394626 w 6891715"/>
                <a:gd name="connsiteY1716" fmla="*/ 3078118 h 6367455"/>
                <a:gd name="connsiteX1717" fmla="*/ 3384502 w 6891715"/>
                <a:gd name="connsiteY1717" fmla="*/ 3050912 h 6367455"/>
                <a:gd name="connsiteX1718" fmla="*/ 3412977 w 6891715"/>
                <a:gd name="connsiteY1718" fmla="*/ 3012000 h 6367455"/>
                <a:gd name="connsiteX1719" fmla="*/ 3414559 w 6891715"/>
                <a:gd name="connsiteY1719" fmla="*/ 2994917 h 6367455"/>
                <a:gd name="connsiteX1720" fmla="*/ 3442085 w 6891715"/>
                <a:gd name="connsiteY1720" fmla="*/ 2991437 h 6367455"/>
                <a:gd name="connsiteX1721" fmla="*/ 3493415 w 6891715"/>
                <a:gd name="connsiteY1721" fmla="*/ 2962270 h 6367455"/>
                <a:gd name="connsiteX1722" fmla="*/ 3495638 w 6891715"/>
                <a:gd name="connsiteY1722" fmla="*/ 2975755 h 6367455"/>
                <a:gd name="connsiteX1723" fmla="*/ 3483890 w 6891715"/>
                <a:gd name="connsiteY1723" fmla="*/ 2974150 h 6367455"/>
                <a:gd name="connsiteX1724" fmla="*/ 3475318 w 6891715"/>
                <a:gd name="connsiteY1724" fmla="*/ 2990845 h 6367455"/>
                <a:gd name="connsiteX1725" fmla="*/ 3473413 w 6891715"/>
                <a:gd name="connsiteY1725" fmla="*/ 2976076 h 6367455"/>
                <a:gd name="connsiteX1726" fmla="*/ 2769847 w 6891715"/>
                <a:gd name="connsiteY1726" fmla="*/ 2960682 h 6367455"/>
                <a:gd name="connsiteX1727" fmla="*/ 2770150 w 6891715"/>
                <a:gd name="connsiteY1727" fmla="*/ 2978807 h 6367455"/>
                <a:gd name="connsiteX1728" fmla="*/ 2761986 w 6891715"/>
                <a:gd name="connsiteY1728" fmla="*/ 2994019 h 6367455"/>
                <a:gd name="connsiteX1729" fmla="*/ 2751100 w 6891715"/>
                <a:gd name="connsiteY1729" fmla="*/ 2971363 h 6367455"/>
                <a:gd name="connsiteX1730" fmla="*/ 2754728 w 6891715"/>
                <a:gd name="connsiteY1730" fmla="*/ 2961977 h 6367455"/>
                <a:gd name="connsiteX1731" fmla="*/ 1053114 w 6891715"/>
                <a:gd name="connsiteY1731" fmla="*/ 2895591 h 6367455"/>
                <a:gd name="connsiteX1732" fmla="*/ 1060733 w 6891715"/>
                <a:gd name="connsiteY1732" fmla="*/ 2896547 h 6367455"/>
                <a:gd name="connsiteX1733" fmla="*/ 1066448 w 6891715"/>
                <a:gd name="connsiteY1733" fmla="*/ 2921057 h 6367455"/>
                <a:gd name="connsiteX1734" fmla="*/ 1051527 w 6891715"/>
                <a:gd name="connsiteY1734" fmla="*/ 2933787 h 6367455"/>
                <a:gd name="connsiteX1735" fmla="*/ 1053749 w 6891715"/>
                <a:gd name="connsiteY1735" fmla="*/ 2941110 h 6367455"/>
                <a:gd name="connsiteX1736" fmla="*/ 1068353 w 6891715"/>
                <a:gd name="connsiteY1736" fmla="*/ 2926149 h 6367455"/>
                <a:gd name="connsiteX1737" fmla="*/ 1071528 w 6891715"/>
                <a:gd name="connsiteY1737" fmla="*/ 2931239 h 6367455"/>
                <a:gd name="connsiteX1738" fmla="*/ 1063274 w 6891715"/>
                <a:gd name="connsiteY1738" fmla="*/ 2946204 h 6367455"/>
                <a:gd name="connsiteX1739" fmla="*/ 1051844 w 6891715"/>
                <a:gd name="connsiteY1739" fmla="*/ 2947478 h 6367455"/>
                <a:gd name="connsiteX1740" fmla="*/ 1042318 w 6891715"/>
                <a:gd name="connsiteY1740" fmla="*/ 2957981 h 6367455"/>
                <a:gd name="connsiteX1741" fmla="*/ 1030571 w 6891715"/>
                <a:gd name="connsiteY1741" fmla="*/ 2965621 h 6367455"/>
                <a:gd name="connsiteX1742" fmla="*/ 1041365 w 6891715"/>
                <a:gd name="connsiteY1742" fmla="*/ 2967849 h 6367455"/>
                <a:gd name="connsiteX1743" fmla="*/ 1043271 w 6891715"/>
                <a:gd name="connsiteY1743" fmla="*/ 2977080 h 6367455"/>
                <a:gd name="connsiteX1744" fmla="*/ 1040413 w 6891715"/>
                <a:gd name="connsiteY1744" fmla="*/ 2983446 h 6367455"/>
                <a:gd name="connsiteX1745" fmla="*/ 1028983 w 6891715"/>
                <a:gd name="connsiteY1745" fmla="*/ 2991722 h 6367455"/>
                <a:gd name="connsiteX1746" fmla="*/ 1020413 w 6891715"/>
                <a:gd name="connsiteY1746" fmla="*/ 2991085 h 6367455"/>
                <a:gd name="connsiteX1747" fmla="*/ 1010885 w 6891715"/>
                <a:gd name="connsiteY1747" fmla="*/ 2990130 h 6367455"/>
                <a:gd name="connsiteX1748" fmla="*/ 1009614 w 6891715"/>
                <a:gd name="connsiteY1748" fmla="*/ 2997451 h 6367455"/>
                <a:gd name="connsiteX1749" fmla="*/ 1004853 w 6891715"/>
                <a:gd name="connsiteY1749" fmla="*/ 3013366 h 6367455"/>
                <a:gd name="connsiteX1750" fmla="*/ 987717 w 6891715"/>
                <a:gd name="connsiteY1750" fmla="*/ 3021006 h 6367455"/>
                <a:gd name="connsiteX1751" fmla="*/ 976287 w 6891715"/>
                <a:gd name="connsiteY1751" fmla="*/ 3013366 h 6367455"/>
                <a:gd name="connsiteX1752" fmla="*/ 986765 w 6891715"/>
                <a:gd name="connsiteY1752" fmla="*/ 3006045 h 6367455"/>
                <a:gd name="connsiteX1753" fmla="*/ 995010 w 6891715"/>
                <a:gd name="connsiteY1753" fmla="*/ 2991085 h 6367455"/>
                <a:gd name="connsiteX1754" fmla="*/ 986447 w 6891715"/>
                <a:gd name="connsiteY1754" fmla="*/ 2987266 h 6367455"/>
                <a:gd name="connsiteX1755" fmla="*/ 983272 w 6891715"/>
                <a:gd name="connsiteY1755" fmla="*/ 2980900 h 6367455"/>
                <a:gd name="connsiteX1756" fmla="*/ 991845 w 6891715"/>
                <a:gd name="connsiteY1756" fmla="*/ 2974534 h 6367455"/>
                <a:gd name="connsiteX1757" fmla="*/ 980097 w 6891715"/>
                <a:gd name="connsiteY1757" fmla="*/ 2974534 h 6367455"/>
                <a:gd name="connsiteX1758" fmla="*/ 976605 w 6891715"/>
                <a:gd name="connsiteY1758" fmla="*/ 2955434 h 6367455"/>
                <a:gd name="connsiteX1759" fmla="*/ 989305 w 6891715"/>
                <a:gd name="connsiteY1759" fmla="*/ 2938244 h 6367455"/>
                <a:gd name="connsiteX1760" fmla="*/ 995645 w 6891715"/>
                <a:gd name="connsiteY1760" fmla="*/ 2945568 h 6367455"/>
                <a:gd name="connsiteX1761" fmla="*/ 996597 w 6891715"/>
                <a:gd name="connsiteY1761" fmla="*/ 2940473 h 6367455"/>
                <a:gd name="connsiteX1762" fmla="*/ 1009297 w 6891715"/>
                <a:gd name="connsiteY1762" fmla="*/ 2942384 h 6367455"/>
                <a:gd name="connsiteX1763" fmla="*/ 1012473 w 6891715"/>
                <a:gd name="connsiteY1763" fmla="*/ 2950025 h 6367455"/>
                <a:gd name="connsiteX1764" fmla="*/ 1012473 w 6891715"/>
                <a:gd name="connsiteY1764" fmla="*/ 2939200 h 6367455"/>
                <a:gd name="connsiteX1765" fmla="*/ 1014377 w 6891715"/>
                <a:gd name="connsiteY1765" fmla="*/ 2930921 h 6367455"/>
                <a:gd name="connsiteX1766" fmla="*/ 1042000 w 6891715"/>
                <a:gd name="connsiteY1766" fmla="*/ 2909597 h 6367455"/>
                <a:gd name="connsiteX1767" fmla="*/ 1051209 w 6891715"/>
                <a:gd name="connsiteY1767" fmla="*/ 2904186 h 6367455"/>
                <a:gd name="connsiteX1768" fmla="*/ 1350059 w 6891715"/>
                <a:gd name="connsiteY1768" fmla="*/ 2857495 h 6367455"/>
                <a:gd name="connsiteX1769" fmla="*/ 1357674 w 6891715"/>
                <a:gd name="connsiteY1769" fmla="*/ 2864802 h 6367455"/>
                <a:gd name="connsiteX1770" fmla="*/ 1355452 w 6891715"/>
                <a:gd name="connsiteY1770" fmla="*/ 2876239 h 6367455"/>
                <a:gd name="connsiteX1771" fmla="*/ 1359577 w 6891715"/>
                <a:gd name="connsiteY1771" fmla="*/ 2883863 h 6367455"/>
                <a:gd name="connsiteX1772" fmla="*/ 1370365 w 6891715"/>
                <a:gd name="connsiteY1772" fmla="*/ 2885769 h 6367455"/>
                <a:gd name="connsiteX1773" fmla="*/ 1361164 w 6891715"/>
                <a:gd name="connsiteY1773" fmla="*/ 2908962 h 6367455"/>
                <a:gd name="connsiteX1774" fmla="*/ 1339906 w 6891715"/>
                <a:gd name="connsiteY1774" fmla="*/ 2921989 h 6367455"/>
                <a:gd name="connsiteX1775" fmla="*/ 1307551 w 6891715"/>
                <a:gd name="connsiteY1775" fmla="*/ 2950584 h 6367455"/>
                <a:gd name="connsiteX1776" fmla="*/ 1298350 w 6891715"/>
                <a:gd name="connsiteY1776" fmla="*/ 2965517 h 6367455"/>
                <a:gd name="connsiteX1777" fmla="*/ 1284393 w 6891715"/>
                <a:gd name="connsiteY1777" fmla="*/ 2971871 h 6367455"/>
                <a:gd name="connsiteX1778" fmla="*/ 1283441 w 6891715"/>
                <a:gd name="connsiteY1778" fmla="*/ 2979495 h 6367455"/>
                <a:gd name="connsiteX1779" fmla="*/ 1266628 w 6891715"/>
                <a:gd name="connsiteY1779" fmla="*/ 2996334 h 6367455"/>
                <a:gd name="connsiteX1780" fmla="*/ 1259332 w 6891715"/>
                <a:gd name="connsiteY1780" fmla="*/ 2995381 h 6367455"/>
                <a:gd name="connsiteX1781" fmla="*/ 1243469 w 6891715"/>
                <a:gd name="connsiteY1781" fmla="*/ 2999829 h 6367455"/>
                <a:gd name="connsiteX1782" fmla="*/ 1258381 w 6891715"/>
                <a:gd name="connsiteY1782" fmla="*/ 3002688 h 6367455"/>
                <a:gd name="connsiteX1783" fmla="*/ 1261553 w 6891715"/>
                <a:gd name="connsiteY1783" fmla="*/ 3008089 h 6367455"/>
                <a:gd name="connsiteX1784" fmla="*/ 1290103 w 6891715"/>
                <a:gd name="connsiteY1784" fmla="*/ 2999193 h 6367455"/>
                <a:gd name="connsiteX1785" fmla="*/ 1295496 w 6891715"/>
                <a:gd name="connsiteY1785" fmla="*/ 3001417 h 6367455"/>
                <a:gd name="connsiteX1786" fmla="*/ 1278683 w 6891715"/>
                <a:gd name="connsiteY1786" fmla="*/ 3023657 h 6367455"/>
                <a:gd name="connsiteX1787" fmla="*/ 1272973 w 6891715"/>
                <a:gd name="connsiteY1787" fmla="*/ 3016667 h 6367455"/>
                <a:gd name="connsiteX1788" fmla="*/ 1246006 w 6891715"/>
                <a:gd name="connsiteY1788" fmla="*/ 3027152 h 6367455"/>
                <a:gd name="connsiteX1789" fmla="*/ 1232366 w 6891715"/>
                <a:gd name="connsiteY1789" fmla="*/ 3043037 h 6367455"/>
                <a:gd name="connsiteX1790" fmla="*/ 1233635 w 6891715"/>
                <a:gd name="connsiteY1790" fmla="*/ 3047167 h 6367455"/>
                <a:gd name="connsiteX1791" fmla="*/ 1246006 w 6891715"/>
                <a:gd name="connsiteY1791" fmla="*/ 3037636 h 6367455"/>
                <a:gd name="connsiteX1792" fmla="*/ 1261870 w 6891715"/>
                <a:gd name="connsiteY1792" fmla="*/ 3031282 h 6367455"/>
                <a:gd name="connsiteX1793" fmla="*/ 1267262 w 6891715"/>
                <a:gd name="connsiteY1793" fmla="*/ 3030964 h 6367455"/>
                <a:gd name="connsiteX1794" fmla="*/ 1261870 w 6891715"/>
                <a:gd name="connsiteY1794" fmla="*/ 3052251 h 6367455"/>
                <a:gd name="connsiteX1795" fmla="*/ 1251719 w 6891715"/>
                <a:gd name="connsiteY1795" fmla="*/ 3057652 h 6367455"/>
                <a:gd name="connsiteX1796" fmla="*/ 1240931 w 6891715"/>
                <a:gd name="connsiteY1796" fmla="*/ 3060193 h 6367455"/>
                <a:gd name="connsiteX1797" fmla="*/ 1234586 w 6891715"/>
                <a:gd name="connsiteY1797" fmla="*/ 3058923 h 6367455"/>
                <a:gd name="connsiteX1798" fmla="*/ 1231415 w 6891715"/>
                <a:gd name="connsiteY1798" fmla="*/ 3062099 h 6367455"/>
                <a:gd name="connsiteX1799" fmla="*/ 1248227 w 6891715"/>
                <a:gd name="connsiteY1799" fmla="*/ 3072584 h 6367455"/>
                <a:gd name="connsiteX1800" fmla="*/ 1255844 w 6891715"/>
                <a:gd name="connsiteY1800" fmla="*/ 3071313 h 6367455"/>
                <a:gd name="connsiteX1801" fmla="*/ 1272656 w 6891715"/>
                <a:gd name="connsiteY1801" fmla="*/ 3057652 h 6367455"/>
                <a:gd name="connsiteX1802" fmla="*/ 1267262 w 6891715"/>
                <a:gd name="connsiteY1802" fmla="*/ 3051297 h 6367455"/>
                <a:gd name="connsiteX1803" fmla="*/ 1289468 w 6891715"/>
                <a:gd name="connsiteY1803" fmla="*/ 3046849 h 6367455"/>
                <a:gd name="connsiteX1804" fmla="*/ 1293592 w 6891715"/>
                <a:gd name="connsiteY1804" fmla="*/ 3042719 h 6367455"/>
                <a:gd name="connsiteX1805" fmla="*/ 1308502 w 6891715"/>
                <a:gd name="connsiteY1805" fmla="*/ 3041448 h 6367455"/>
                <a:gd name="connsiteX1806" fmla="*/ 1318970 w 6891715"/>
                <a:gd name="connsiteY1806" fmla="*/ 3038271 h 6367455"/>
                <a:gd name="connsiteX1807" fmla="*/ 1327217 w 6891715"/>
                <a:gd name="connsiteY1807" fmla="*/ 3031599 h 6367455"/>
                <a:gd name="connsiteX1808" fmla="*/ 1342126 w 6891715"/>
                <a:gd name="connsiteY1808" fmla="*/ 3025245 h 6367455"/>
                <a:gd name="connsiteX1809" fmla="*/ 1358942 w 6891715"/>
                <a:gd name="connsiteY1809" fmla="*/ 3031282 h 6367455"/>
                <a:gd name="connsiteX1810" fmla="*/ 1371634 w 6891715"/>
                <a:gd name="connsiteY1810" fmla="*/ 3035730 h 6367455"/>
                <a:gd name="connsiteX1811" fmla="*/ 1382421 w 6891715"/>
                <a:gd name="connsiteY1811" fmla="*/ 3030011 h 6367455"/>
                <a:gd name="connsiteX1812" fmla="*/ 1401459 w 6891715"/>
                <a:gd name="connsiteY1812" fmla="*/ 3024610 h 6367455"/>
                <a:gd name="connsiteX1813" fmla="*/ 1414150 w 6891715"/>
                <a:gd name="connsiteY1813" fmla="*/ 3030964 h 6367455"/>
                <a:gd name="connsiteX1814" fmla="*/ 1437305 w 6891715"/>
                <a:gd name="connsiteY1814" fmla="*/ 3028423 h 6367455"/>
                <a:gd name="connsiteX1815" fmla="*/ 1461412 w 6891715"/>
                <a:gd name="connsiteY1815" fmla="*/ 3029375 h 6367455"/>
                <a:gd name="connsiteX1816" fmla="*/ 1474101 w 6891715"/>
                <a:gd name="connsiteY1816" fmla="*/ 3033506 h 6367455"/>
                <a:gd name="connsiteX1817" fmla="*/ 1481080 w 6891715"/>
                <a:gd name="connsiteY1817" fmla="*/ 3052568 h 6367455"/>
                <a:gd name="connsiteX1818" fmla="*/ 1479176 w 6891715"/>
                <a:gd name="connsiteY1818" fmla="*/ 3086245 h 6367455"/>
                <a:gd name="connsiteX1819" fmla="*/ 1459192 w 6891715"/>
                <a:gd name="connsiteY1819" fmla="*/ 3112932 h 6367455"/>
                <a:gd name="connsiteX1820" fmla="*/ 1455069 w 6891715"/>
                <a:gd name="connsiteY1820" fmla="*/ 3142162 h 6367455"/>
                <a:gd name="connsiteX1821" fmla="*/ 1440795 w 6891715"/>
                <a:gd name="connsiteY1821" fmla="*/ 3172026 h 6367455"/>
                <a:gd name="connsiteX1822" fmla="*/ 1437940 w 6891715"/>
                <a:gd name="connsiteY1822" fmla="*/ 3193312 h 6367455"/>
                <a:gd name="connsiteX1823" fmla="*/ 1422080 w 6891715"/>
                <a:gd name="connsiteY1823" fmla="*/ 3203797 h 6367455"/>
                <a:gd name="connsiteX1824" fmla="*/ 1420812 w 6891715"/>
                <a:gd name="connsiteY1824" fmla="*/ 3217460 h 6367455"/>
                <a:gd name="connsiteX1825" fmla="*/ 1406535 w 6891715"/>
                <a:gd name="connsiteY1825" fmla="*/ 3226990 h 6367455"/>
                <a:gd name="connsiteX1826" fmla="*/ 1402092 w 6891715"/>
                <a:gd name="connsiteY1826" fmla="*/ 3238747 h 6367455"/>
                <a:gd name="connsiteX1827" fmla="*/ 1394161 w 6891715"/>
                <a:gd name="connsiteY1827" fmla="*/ 3252727 h 6367455"/>
                <a:gd name="connsiteX1828" fmla="*/ 1371634 w 6891715"/>
                <a:gd name="connsiteY1828" fmla="*/ 3245102 h 6367455"/>
                <a:gd name="connsiteX1829" fmla="*/ 1358942 w 6891715"/>
                <a:gd name="connsiteY1829" fmla="*/ 3257175 h 6367455"/>
                <a:gd name="connsiteX1830" fmla="*/ 1361164 w 6891715"/>
                <a:gd name="connsiteY1830" fmla="*/ 3262260 h 6367455"/>
                <a:gd name="connsiteX1831" fmla="*/ 1370682 w 6891715"/>
                <a:gd name="connsiteY1831" fmla="*/ 3255904 h 6367455"/>
                <a:gd name="connsiteX1832" fmla="*/ 1383373 w 6891715"/>
                <a:gd name="connsiteY1832" fmla="*/ 3254634 h 6367455"/>
                <a:gd name="connsiteX1833" fmla="*/ 1391940 w 6891715"/>
                <a:gd name="connsiteY1833" fmla="*/ 3260035 h 6367455"/>
                <a:gd name="connsiteX1834" fmla="*/ 1389718 w 6891715"/>
                <a:gd name="connsiteY1834" fmla="*/ 3266390 h 6367455"/>
                <a:gd name="connsiteX1835" fmla="*/ 1401459 w 6891715"/>
                <a:gd name="connsiteY1835" fmla="*/ 3270203 h 6367455"/>
                <a:gd name="connsiteX1836" fmla="*/ 1404631 w 6891715"/>
                <a:gd name="connsiteY1836" fmla="*/ 3277827 h 6367455"/>
                <a:gd name="connsiteX1837" fmla="*/ 1403679 w 6891715"/>
                <a:gd name="connsiteY1837" fmla="*/ 3283230 h 6367455"/>
                <a:gd name="connsiteX1838" fmla="*/ 1399237 w 6891715"/>
                <a:gd name="connsiteY1838" fmla="*/ 3289581 h 6367455"/>
                <a:gd name="connsiteX1839" fmla="*/ 1385911 w 6891715"/>
                <a:gd name="connsiteY1839" fmla="*/ 3289581 h 6367455"/>
                <a:gd name="connsiteX1840" fmla="*/ 1374172 w 6891715"/>
                <a:gd name="connsiteY1840" fmla="*/ 3288629 h 6367455"/>
                <a:gd name="connsiteX1841" fmla="*/ 1371000 w 6891715"/>
                <a:gd name="connsiteY1841" fmla="*/ 3297844 h 6367455"/>
                <a:gd name="connsiteX1842" fmla="*/ 1363702 w 6891715"/>
                <a:gd name="connsiteY1842" fmla="*/ 3307374 h 6367455"/>
                <a:gd name="connsiteX1843" fmla="*/ 1348790 w 6891715"/>
                <a:gd name="connsiteY1843" fmla="*/ 3314363 h 6367455"/>
                <a:gd name="connsiteX1844" fmla="*/ 1338636 w 6891715"/>
                <a:gd name="connsiteY1844" fmla="*/ 3312140 h 6367455"/>
                <a:gd name="connsiteX1845" fmla="*/ 1312944 w 6891715"/>
                <a:gd name="connsiteY1845" fmla="*/ 3312457 h 6367455"/>
                <a:gd name="connsiteX1846" fmla="*/ 1288834 w 6891715"/>
                <a:gd name="connsiteY1846" fmla="*/ 3314682 h 6367455"/>
                <a:gd name="connsiteX1847" fmla="*/ 1288834 w 6891715"/>
                <a:gd name="connsiteY1847" fmla="*/ 3319766 h 6367455"/>
                <a:gd name="connsiteX1848" fmla="*/ 1303426 w 6891715"/>
                <a:gd name="connsiteY1848" fmla="*/ 3317859 h 6367455"/>
                <a:gd name="connsiteX1849" fmla="*/ 1319287 w 6891715"/>
                <a:gd name="connsiteY1849" fmla="*/ 3319448 h 6367455"/>
                <a:gd name="connsiteX1850" fmla="*/ 1331022 w 6891715"/>
                <a:gd name="connsiteY1850" fmla="*/ 3323896 h 6367455"/>
                <a:gd name="connsiteX1851" fmla="*/ 1346886 w 6891715"/>
                <a:gd name="connsiteY1851" fmla="*/ 3328663 h 6367455"/>
                <a:gd name="connsiteX1852" fmla="*/ 1369412 w 6891715"/>
                <a:gd name="connsiteY1852" fmla="*/ 3330886 h 6367455"/>
                <a:gd name="connsiteX1853" fmla="*/ 1377662 w 6891715"/>
                <a:gd name="connsiteY1853" fmla="*/ 3328663 h 6367455"/>
                <a:gd name="connsiteX1854" fmla="*/ 1392257 w 6891715"/>
                <a:gd name="connsiteY1854" fmla="*/ 3315000 h 6367455"/>
                <a:gd name="connsiteX1855" fmla="*/ 1403996 w 6891715"/>
                <a:gd name="connsiteY1855" fmla="*/ 3315635 h 6367455"/>
                <a:gd name="connsiteX1856" fmla="*/ 1415736 w 6891715"/>
                <a:gd name="connsiteY1856" fmla="*/ 3321989 h 6367455"/>
                <a:gd name="connsiteX1857" fmla="*/ 1426204 w 6891715"/>
                <a:gd name="connsiteY1857" fmla="*/ 3333427 h 6367455"/>
                <a:gd name="connsiteX1858" fmla="*/ 1441112 w 6891715"/>
                <a:gd name="connsiteY1858" fmla="*/ 3338512 h 6367455"/>
                <a:gd name="connsiteX1859" fmla="*/ 1459192 w 6891715"/>
                <a:gd name="connsiteY1859" fmla="*/ 3345818 h 6367455"/>
                <a:gd name="connsiteX1860" fmla="*/ 1482666 w 6891715"/>
                <a:gd name="connsiteY1860" fmla="*/ 3379492 h 6367455"/>
                <a:gd name="connsiteX1861" fmla="*/ 1484252 w 6891715"/>
                <a:gd name="connsiteY1861" fmla="*/ 3380763 h 6367455"/>
                <a:gd name="connsiteX1862" fmla="*/ 1486474 w 6891715"/>
                <a:gd name="connsiteY1862" fmla="*/ 3382034 h 6367455"/>
                <a:gd name="connsiteX1863" fmla="*/ 1492503 w 6891715"/>
                <a:gd name="connsiteY1863" fmla="*/ 3385847 h 6367455"/>
                <a:gd name="connsiteX1864" fmla="*/ 1500748 w 6891715"/>
                <a:gd name="connsiteY1864" fmla="*/ 3389659 h 6367455"/>
                <a:gd name="connsiteX1865" fmla="*/ 1512809 w 6891715"/>
                <a:gd name="connsiteY1865" fmla="*/ 3414758 h 6367455"/>
                <a:gd name="connsiteX1866" fmla="*/ 1502335 w 6891715"/>
                <a:gd name="connsiteY1866" fmla="*/ 3420477 h 6367455"/>
                <a:gd name="connsiteX1867" fmla="*/ 1497895 w 6891715"/>
                <a:gd name="connsiteY1867" fmla="*/ 3429056 h 6367455"/>
                <a:gd name="connsiteX1868" fmla="*/ 1508679 w 6891715"/>
                <a:gd name="connsiteY1868" fmla="*/ 3433821 h 6367455"/>
                <a:gd name="connsiteX1869" fmla="*/ 1515344 w 6891715"/>
                <a:gd name="connsiteY1869" fmla="*/ 3449707 h 6367455"/>
                <a:gd name="connsiteX1870" fmla="*/ 1519468 w 6891715"/>
                <a:gd name="connsiteY1870" fmla="*/ 3486562 h 6367455"/>
                <a:gd name="connsiteX1871" fmla="*/ 1529300 w 6891715"/>
                <a:gd name="connsiteY1871" fmla="*/ 3508484 h 6367455"/>
                <a:gd name="connsiteX1872" fmla="*/ 1526130 w 6891715"/>
                <a:gd name="connsiteY1872" fmla="*/ 3514838 h 6367455"/>
                <a:gd name="connsiteX1873" fmla="*/ 1538820 w 6891715"/>
                <a:gd name="connsiteY1873" fmla="*/ 3520239 h 6367455"/>
                <a:gd name="connsiteX1874" fmla="*/ 1544213 w 6891715"/>
                <a:gd name="connsiteY1874" fmla="*/ 3527229 h 6367455"/>
                <a:gd name="connsiteX1875" fmla="*/ 1553094 w 6891715"/>
                <a:gd name="connsiteY1875" fmla="*/ 3538031 h 6367455"/>
                <a:gd name="connsiteX1876" fmla="*/ 1546752 w 6891715"/>
                <a:gd name="connsiteY1876" fmla="*/ 3549469 h 6367455"/>
                <a:gd name="connsiteX1877" fmla="*/ 1540406 w 6891715"/>
                <a:gd name="connsiteY1877" fmla="*/ 3565672 h 6367455"/>
                <a:gd name="connsiteX1878" fmla="*/ 1546752 w 6891715"/>
                <a:gd name="connsiteY1878" fmla="*/ 3559318 h 6367455"/>
                <a:gd name="connsiteX1879" fmla="*/ 1557220 w 6891715"/>
                <a:gd name="connsiteY1879" fmla="*/ 3557730 h 6367455"/>
                <a:gd name="connsiteX1880" fmla="*/ 1560393 w 6891715"/>
                <a:gd name="connsiteY1880" fmla="*/ 3552328 h 6367455"/>
                <a:gd name="connsiteX1881" fmla="*/ 1569910 w 6891715"/>
                <a:gd name="connsiteY1881" fmla="*/ 3552328 h 6367455"/>
                <a:gd name="connsiteX1882" fmla="*/ 1578475 w 6891715"/>
                <a:gd name="connsiteY1882" fmla="*/ 3560907 h 6367455"/>
                <a:gd name="connsiteX1883" fmla="*/ 1594337 w 6891715"/>
                <a:gd name="connsiteY1883" fmla="*/ 3572344 h 6367455"/>
                <a:gd name="connsiteX1884" fmla="*/ 1618764 w 6891715"/>
                <a:gd name="connsiteY1884" fmla="*/ 3594267 h 6367455"/>
                <a:gd name="connsiteX1885" fmla="*/ 1629867 w 6891715"/>
                <a:gd name="connsiteY1885" fmla="*/ 3618413 h 6367455"/>
                <a:gd name="connsiteX1886" fmla="*/ 1648901 w 6891715"/>
                <a:gd name="connsiteY1886" fmla="*/ 3631121 h 6367455"/>
                <a:gd name="connsiteX1887" fmla="*/ 1640335 w 6891715"/>
                <a:gd name="connsiteY1887" fmla="*/ 3642559 h 6367455"/>
                <a:gd name="connsiteX1888" fmla="*/ 1655563 w 6891715"/>
                <a:gd name="connsiteY1888" fmla="*/ 3681320 h 6367455"/>
                <a:gd name="connsiteX1889" fmla="*/ 1679355 w 6891715"/>
                <a:gd name="connsiteY1889" fmla="*/ 3704196 h 6367455"/>
                <a:gd name="connsiteX1890" fmla="*/ 1685700 w 6891715"/>
                <a:gd name="connsiteY1890" fmla="*/ 3721352 h 6367455"/>
                <a:gd name="connsiteX1891" fmla="*/ 1674914 w 6891715"/>
                <a:gd name="connsiteY1891" fmla="*/ 3709597 h 6367455"/>
                <a:gd name="connsiteX1892" fmla="*/ 1654928 w 6891715"/>
                <a:gd name="connsiteY1892" fmla="*/ 3713092 h 6367455"/>
                <a:gd name="connsiteX1893" fmla="*/ 1649535 w 6891715"/>
                <a:gd name="connsiteY1893" fmla="*/ 3708961 h 6367455"/>
                <a:gd name="connsiteX1894" fmla="*/ 1635894 w 6891715"/>
                <a:gd name="connsiteY1894" fmla="*/ 3708961 h 6367455"/>
                <a:gd name="connsiteX1895" fmla="*/ 1620032 w 6891715"/>
                <a:gd name="connsiteY1895" fmla="*/ 3699748 h 6367455"/>
                <a:gd name="connsiteX1896" fmla="*/ 1602902 w 6891715"/>
                <a:gd name="connsiteY1896" fmla="*/ 3700701 h 6367455"/>
                <a:gd name="connsiteX1897" fmla="*/ 1589261 w 6891715"/>
                <a:gd name="connsiteY1897" fmla="*/ 3700065 h 6367455"/>
                <a:gd name="connsiteX1898" fmla="*/ 1586406 w 6891715"/>
                <a:gd name="connsiteY1898" fmla="*/ 3706420 h 6367455"/>
                <a:gd name="connsiteX1899" fmla="*/ 1599730 w 6891715"/>
                <a:gd name="connsiteY1899" fmla="*/ 3705149 h 6367455"/>
                <a:gd name="connsiteX1900" fmla="*/ 1612419 w 6891715"/>
                <a:gd name="connsiteY1900" fmla="*/ 3705149 h 6367455"/>
                <a:gd name="connsiteX1901" fmla="*/ 1620984 w 6891715"/>
                <a:gd name="connsiteY1901" fmla="*/ 3712456 h 6367455"/>
                <a:gd name="connsiteX1902" fmla="*/ 1633674 w 6891715"/>
                <a:gd name="connsiteY1902" fmla="*/ 3713092 h 6367455"/>
                <a:gd name="connsiteX1903" fmla="*/ 1646363 w 6891715"/>
                <a:gd name="connsiteY1903" fmla="*/ 3712138 h 6367455"/>
                <a:gd name="connsiteX1904" fmla="*/ 1653976 w 6891715"/>
                <a:gd name="connsiteY1904" fmla="*/ 3722623 h 6367455"/>
                <a:gd name="connsiteX1905" fmla="*/ 1668569 w 6891715"/>
                <a:gd name="connsiteY1905" fmla="*/ 3729930 h 6367455"/>
                <a:gd name="connsiteX1906" fmla="*/ 1683796 w 6891715"/>
                <a:gd name="connsiteY1906" fmla="*/ 3745498 h 6367455"/>
                <a:gd name="connsiteX1907" fmla="*/ 1692361 w 6891715"/>
                <a:gd name="connsiteY1907" fmla="*/ 3760113 h 6367455"/>
                <a:gd name="connsiteX1908" fmla="*/ 1694899 w 6891715"/>
                <a:gd name="connsiteY1908" fmla="*/ 3787436 h 6367455"/>
                <a:gd name="connsiteX1909" fmla="*/ 1687286 w 6891715"/>
                <a:gd name="connsiteY1909" fmla="*/ 3799192 h 6367455"/>
                <a:gd name="connsiteX1910" fmla="*/ 1673962 w 6891715"/>
                <a:gd name="connsiteY1910" fmla="*/ 3811900 h 6367455"/>
                <a:gd name="connsiteX1911" fmla="*/ 1665397 w 6891715"/>
                <a:gd name="connsiteY1911" fmla="*/ 3830963 h 6367455"/>
                <a:gd name="connsiteX1912" fmla="*/ 1673962 w 6891715"/>
                <a:gd name="connsiteY1912" fmla="*/ 3841766 h 6367455"/>
                <a:gd name="connsiteX1913" fmla="*/ 1692044 w 6891715"/>
                <a:gd name="connsiteY1913" fmla="*/ 3848755 h 6367455"/>
                <a:gd name="connsiteX1914" fmla="*/ 1697437 w 6891715"/>
                <a:gd name="connsiteY1914" fmla="*/ 3846531 h 6367455"/>
                <a:gd name="connsiteX1915" fmla="*/ 1701561 w 6891715"/>
                <a:gd name="connsiteY1915" fmla="*/ 3831599 h 6367455"/>
                <a:gd name="connsiteX1916" fmla="*/ 1705368 w 6891715"/>
                <a:gd name="connsiteY1916" fmla="*/ 3820161 h 6367455"/>
                <a:gd name="connsiteX1917" fmla="*/ 1720278 w 6891715"/>
                <a:gd name="connsiteY1917" fmla="*/ 3816984 h 6367455"/>
                <a:gd name="connsiteX1918" fmla="*/ 1733918 w 6891715"/>
                <a:gd name="connsiteY1918" fmla="*/ 3814760 h 6367455"/>
                <a:gd name="connsiteX1919" fmla="*/ 1755173 w 6891715"/>
                <a:gd name="connsiteY1919" fmla="*/ 3818572 h 6367455"/>
                <a:gd name="connsiteX1920" fmla="*/ 1800854 w 6891715"/>
                <a:gd name="connsiteY1920" fmla="*/ 3826833 h 6367455"/>
                <a:gd name="connsiteX1921" fmla="*/ 1812592 w 6891715"/>
                <a:gd name="connsiteY1921" fmla="*/ 3845578 h 6367455"/>
                <a:gd name="connsiteX1922" fmla="*/ 1835115 w 6891715"/>
                <a:gd name="connsiteY1922" fmla="*/ 3887516 h 6367455"/>
                <a:gd name="connsiteX1923" fmla="*/ 1831308 w 6891715"/>
                <a:gd name="connsiteY1923" fmla="*/ 3910709 h 6367455"/>
                <a:gd name="connsiteX1924" fmla="*/ 1824964 w 6891715"/>
                <a:gd name="connsiteY1924" fmla="*/ 3936126 h 6367455"/>
                <a:gd name="connsiteX1925" fmla="*/ 1809419 w 6891715"/>
                <a:gd name="connsiteY1925" fmla="*/ 3962814 h 6367455"/>
                <a:gd name="connsiteX1926" fmla="*/ 1796730 w 6891715"/>
                <a:gd name="connsiteY1926" fmla="*/ 3960590 h 6367455"/>
                <a:gd name="connsiteX1927" fmla="*/ 1785310 w 6891715"/>
                <a:gd name="connsiteY1927" fmla="*/ 3966945 h 6367455"/>
                <a:gd name="connsiteX1928" fmla="*/ 1785310 w 6891715"/>
                <a:gd name="connsiteY1928" fmla="*/ 3980606 h 6367455"/>
                <a:gd name="connsiteX1929" fmla="*/ 1791655 w 6891715"/>
                <a:gd name="connsiteY1929" fmla="*/ 3986007 h 6367455"/>
                <a:gd name="connsiteX1930" fmla="*/ 1788482 w 6891715"/>
                <a:gd name="connsiteY1930" fmla="*/ 3996810 h 6367455"/>
                <a:gd name="connsiteX1931" fmla="*/ 1776745 w 6891715"/>
                <a:gd name="connsiteY1931" fmla="*/ 3999987 h 6367455"/>
                <a:gd name="connsiteX1932" fmla="*/ 1765642 w 6891715"/>
                <a:gd name="connsiteY1932" fmla="*/ 3998716 h 6367455"/>
                <a:gd name="connsiteX1933" fmla="*/ 1759297 w 6891715"/>
                <a:gd name="connsiteY1933" fmla="*/ 3994903 h 6367455"/>
                <a:gd name="connsiteX1934" fmla="*/ 1753904 w 6891715"/>
                <a:gd name="connsiteY1934" fmla="*/ 4003482 h 6367455"/>
                <a:gd name="connsiteX1935" fmla="*/ 1741215 w 6891715"/>
                <a:gd name="connsiteY1935" fmla="*/ 4002211 h 6367455"/>
                <a:gd name="connsiteX1936" fmla="*/ 1734870 w 6891715"/>
                <a:gd name="connsiteY1936" fmla="*/ 4005388 h 6367455"/>
                <a:gd name="connsiteX1937" fmla="*/ 1750732 w 6891715"/>
                <a:gd name="connsiteY1937" fmla="*/ 4014602 h 6367455"/>
                <a:gd name="connsiteX1938" fmla="*/ 1749780 w 6891715"/>
                <a:gd name="connsiteY1938" fmla="*/ 4023180 h 6367455"/>
                <a:gd name="connsiteX1939" fmla="*/ 1741532 w 6891715"/>
                <a:gd name="connsiteY1939" fmla="*/ 4031758 h 6367455"/>
                <a:gd name="connsiteX1940" fmla="*/ 1737408 w 6891715"/>
                <a:gd name="connsiteY1940" fmla="*/ 4046691 h 6367455"/>
                <a:gd name="connsiteX1941" fmla="*/ 1728843 w 6891715"/>
                <a:gd name="connsiteY1941" fmla="*/ 4053998 h 6367455"/>
                <a:gd name="connsiteX1942" fmla="*/ 1712981 w 6891715"/>
                <a:gd name="connsiteY1942" fmla="*/ 4047962 h 6367455"/>
                <a:gd name="connsiteX1943" fmla="*/ 1726622 w 6891715"/>
                <a:gd name="connsiteY1943" fmla="*/ 4058128 h 6367455"/>
                <a:gd name="connsiteX1944" fmla="*/ 1714250 w 6891715"/>
                <a:gd name="connsiteY1944" fmla="*/ 4069884 h 6367455"/>
                <a:gd name="connsiteX1945" fmla="*/ 1719643 w 6891715"/>
                <a:gd name="connsiteY1945" fmla="*/ 4075285 h 6367455"/>
                <a:gd name="connsiteX1946" fmla="*/ 1730112 w 6891715"/>
                <a:gd name="connsiteY1946" fmla="*/ 4063530 h 6367455"/>
                <a:gd name="connsiteX1947" fmla="*/ 1740898 w 6891715"/>
                <a:gd name="connsiteY1947" fmla="*/ 4072743 h 6367455"/>
                <a:gd name="connsiteX1948" fmla="*/ 1762152 w 6891715"/>
                <a:gd name="connsiteY1948" fmla="*/ 4075920 h 6367455"/>
                <a:gd name="connsiteX1949" fmla="*/ 1773255 w 6891715"/>
                <a:gd name="connsiteY1949" fmla="*/ 4070519 h 6367455"/>
                <a:gd name="connsiteX1950" fmla="*/ 1794510 w 6891715"/>
                <a:gd name="connsiteY1950" fmla="*/ 4063847 h 6367455"/>
                <a:gd name="connsiteX1951" fmla="*/ 1804027 w 6891715"/>
                <a:gd name="connsiteY1951" fmla="*/ 4065118 h 6367455"/>
                <a:gd name="connsiteX1952" fmla="*/ 1797682 w 6891715"/>
                <a:gd name="connsiteY1952" fmla="*/ 4074650 h 6367455"/>
                <a:gd name="connsiteX1953" fmla="*/ 1801171 w 6891715"/>
                <a:gd name="connsiteY1953" fmla="*/ 4096572 h 6367455"/>
                <a:gd name="connsiteX1954" fmla="*/ 1793875 w 6891715"/>
                <a:gd name="connsiteY1954" fmla="*/ 4105150 h 6367455"/>
                <a:gd name="connsiteX1955" fmla="*/ 1761200 w 6891715"/>
                <a:gd name="connsiteY1955" fmla="*/ 4113728 h 6367455"/>
                <a:gd name="connsiteX1956" fmla="*/ 1756125 w 6891715"/>
                <a:gd name="connsiteY1956" fmla="*/ 4134062 h 6367455"/>
                <a:gd name="connsiteX1957" fmla="*/ 1726622 w 6891715"/>
                <a:gd name="connsiteY1957" fmla="*/ 4139463 h 6367455"/>
                <a:gd name="connsiteX1958" fmla="*/ 1673010 w 6891715"/>
                <a:gd name="connsiteY1958" fmla="*/ 4158844 h 6367455"/>
                <a:gd name="connsiteX1959" fmla="*/ 1660956 w 6891715"/>
                <a:gd name="connsiteY1959" fmla="*/ 4150583 h 6367455"/>
                <a:gd name="connsiteX1960" fmla="*/ 1611468 w 6891715"/>
                <a:gd name="connsiteY1960" fmla="*/ 4149948 h 6367455"/>
                <a:gd name="connsiteX1961" fmla="*/ 1601950 w 6891715"/>
                <a:gd name="connsiteY1961" fmla="*/ 4165833 h 6367455"/>
                <a:gd name="connsiteX1962" fmla="*/ 1583868 w 6891715"/>
                <a:gd name="connsiteY1962" fmla="*/ 4158844 h 6367455"/>
                <a:gd name="connsiteX1963" fmla="*/ 1579744 w 6891715"/>
                <a:gd name="connsiteY1963" fmla="*/ 4148041 h 6367455"/>
                <a:gd name="connsiteX1964" fmla="*/ 1568958 w 6891715"/>
                <a:gd name="connsiteY1964" fmla="*/ 4147088 h 6367455"/>
                <a:gd name="connsiteX1965" fmla="*/ 1564834 w 6891715"/>
                <a:gd name="connsiteY1965" fmla="*/ 4144229 h 6367455"/>
                <a:gd name="connsiteX1966" fmla="*/ 1557220 w 6891715"/>
                <a:gd name="connsiteY1966" fmla="*/ 4153760 h 6367455"/>
                <a:gd name="connsiteX1967" fmla="*/ 1548972 w 6891715"/>
                <a:gd name="connsiteY1967" fmla="*/ 4149630 h 6367455"/>
                <a:gd name="connsiteX1968" fmla="*/ 1535013 w 6891715"/>
                <a:gd name="connsiteY1968" fmla="*/ 4131838 h 6367455"/>
                <a:gd name="connsiteX1969" fmla="*/ 1520103 w 6891715"/>
                <a:gd name="connsiteY1969" fmla="*/ 4131838 h 6367455"/>
                <a:gd name="connsiteX1970" fmla="*/ 1528668 w 6891715"/>
                <a:gd name="connsiteY1970" fmla="*/ 4139463 h 6367455"/>
                <a:gd name="connsiteX1971" fmla="*/ 1532792 w 6891715"/>
                <a:gd name="connsiteY1971" fmla="*/ 4145500 h 6367455"/>
                <a:gd name="connsiteX1972" fmla="*/ 1530254 w 6891715"/>
                <a:gd name="connsiteY1972" fmla="*/ 4151854 h 6367455"/>
                <a:gd name="connsiteX1973" fmla="*/ 1514075 w 6891715"/>
                <a:gd name="connsiteY1973" fmla="*/ 4162656 h 6367455"/>
                <a:gd name="connsiteX1974" fmla="*/ 1509948 w 6891715"/>
                <a:gd name="connsiteY1974" fmla="*/ 4168057 h 6367455"/>
                <a:gd name="connsiteX1975" fmla="*/ 1494090 w 6891715"/>
                <a:gd name="connsiteY1975" fmla="*/ 4165833 h 6367455"/>
                <a:gd name="connsiteX1976" fmla="*/ 1478224 w 6891715"/>
                <a:gd name="connsiteY1976" fmla="*/ 4159479 h 6367455"/>
                <a:gd name="connsiteX1977" fmla="*/ 1472832 w 6891715"/>
                <a:gd name="connsiteY1977" fmla="*/ 4168057 h 6367455"/>
                <a:gd name="connsiteX1978" fmla="*/ 1485838 w 6891715"/>
                <a:gd name="connsiteY1978" fmla="*/ 4176636 h 6367455"/>
                <a:gd name="connsiteX1979" fmla="*/ 1474101 w 6891715"/>
                <a:gd name="connsiteY1979" fmla="*/ 4191250 h 6367455"/>
                <a:gd name="connsiteX1980" fmla="*/ 1469977 w 6891715"/>
                <a:gd name="connsiteY1980" fmla="*/ 4187120 h 6367455"/>
                <a:gd name="connsiteX1981" fmla="*/ 1450946 w 6891715"/>
                <a:gd name="connsiteY1981" fmla="*/ 4184261 h 6367455"/>
                <a:gd name="connsiteX1982" fmla="*/ 1430645 w 6891715"/>
                <a:gd name="connsiteY1982" fmla="*/ 4191886 h 6367455"/>
                <a:gd name="connsiteX1983" fmla="*/ 1416053 w 6891715"/>
                <a:gd name="connsiteY1983" fmla="*/ 4168693 h 6367455"/>
                <a:gd name="connsiteX1984" fmla="*/ 1375758 w 6891715"/>
                <a:gd name="connsiteY1984" fmla="*/ 4165833 h 6367455"/>
                <a:gd name="connsiteX1985" fmla="*/ 1351645 w 6891715"/>
                <a:gd name="connsiteY1985" fmla="*/ 4183943 h 6367455"/>
                <a:gd name="connsiteX1986" fmla="*/ 1339906 w 6891715"/>
                <a:gd name="connsiteY1986" fmla="*/ 4182037 h 6367455"/>
                <a:gd name="connsiteX1987" fmla="*/ 1335781 w 6891715"/>
                <a:gd name="connsiteY1987" fmla="*/ 4172505 h 6367455"/>
                <a:gd name="connsiteX1988" fmla="*/ 1324997 w 6891715"/>
                <a:gd name="connsiteY1988" fmla="*/ 4196969 h 6367455"/>
                <a:gd name="connsiteX1989" fmla="*/ 1326582 w 6891715"/>
                <a:gd name="connsiteY1989" fmla="*/ 4231600 h 6367455"/>
                <a:gd name="connsiteX1990" fmla="*/ 1311992 w 6891715"/>
                <a:gd name="connsiteY1990" fmla="*/ 4234777 h 6367455"/>
                <a:gd name="connsiteX1991" fmla="*/ 1296130 w 6891715"/>
                <a:gd name="connsiteY1991" fmla="*/ 4227787 h 6367455"/>
                <a:gd name="connsiteX1992" fmla="*/ 1271704 w 6891715"/>
                <a:gd name="connsiteY1992" fmla="*/ 4224928 h 6367455"/>
                <a:gd name="connsiteX1993" fmla="*/ 1243152 w 6891715"/>
                <a:gd name="connsiteY1993" fmla="*/ 4215397 h 6367455"/>
                <a:gd name="connsiteX1994" fmla="*/ 1218725 w 6891715"/>
                <a:gd name="connsiteY1994" fmla="*/ 4217938 h 6367455"/>
                <a:gd name="connsiteX1995" fmla="*/ 1211112 w 6891715"/>
                <a:gd name="connsiteY1995" fmla="*/ 4233824 h 6367455"/>
                <a:gd name="connsiteX1996" fmla="*/ 1181926 w 6891715"/>
                <a:gd name="connsiteY1996" fmla="*/ 4251934 h 6367455"/>
                <a:gd name="connsiteX1997" fmla="*/ 1187319 w 6891715"/>
                <a:gd name="connsiteY1997" fmla="*/ 4266866 h 6367455"/>
                <a:gd name="connsiteX1998" fmla="*/ 1184464 w 6891715"/>
                <a:gd name="connsiteY1998" fmla="*/ 4275127 h 6367455"/>
                <a:gd name="connsiteX1999" fmla="*/ 1171774 w 6891715"/>
                <a:gd name="connsiteY1999" fmla="*/ 4270043 h 6367455"/>
                <a:gd name="connsiteX2000" fmla="*/ 1150519 w 6891715"/>
                <a:gd name="connsiteY2000" fmla="*/ 4257653 h 6367455"/>
                <a:gd name="connsiteX2001" fmla="*/ 1135608 w 6891715"/>
                <a:gd name="connsiteY2001" fmla="*/ 4262736 h 6367455"/>
                <a:gd name="connsiteX2002" fmla="*/ 1134657 w 6891715"/>
                <a:gd name="connsiteY2002" fmla="*/ 4274491 h 6367455"/>
                <a:gd name="connsiteX2003" fmla="*/ 1120698 w 6891715"/>
                <a:gd name="connsiteY2003" fmla="*/ 4263371 h 6367455"/>
                <a:gd name="connsiteX2004" fmla="*/ 1125139 w 6891715"/>
                <a:gd name="connsiteY2004" fmla="*/ 4249392 h 6367455"/>
                <a:gd name="connsiteX2005" fmla="*/ 1137512 w 6891715"/>
                <a:gd name="connsiteY2005" fmla="*/ 4250027 h 6367455"/>
                <a:gd name="connsiteX2006" fmla="*/ 1141636 w 6891715"/>
                <a:gd name="connsiteY2006" fmla="*/ 4243038 h 6367455"/>
                <a:gd name="connsiteX2007" fmla="*/ 1175264 w 6891715"/>
                <a:gd name="connsiteY2007" fmla="*/ 4223657 h 6367455"/>
                <a:gd name="connsiteX2008" fmla="*/ 1200326 w 6891715"/>
                <a:gd name="connsiteY2008" fmla="*/ 4180130 h 6367455"/>
                <a:gd name="connsiteX2009" fmla="*/ 1230146 w 6891715"/>
                <a:gd name="connsiteY2009" fmla="*/ 4169328 h 6367455"/>
                <a:gd name="connsiteX2010" fmla="*/ 1238711 w 6891715"/>
                <a:gd name="connsiteY2010" fmla="*/ 4117541 h 6367455"/>
                <a:gd name="connsiteX2011" fmla="*/ 1249498 w 6891715"/>
                <a:gd name="connsiteY2011" fmla="*/ 4116270 h 6367455"/>
                <a:gd name="connsiteX2012" fmla="*/ 1262187 w 6891715"/>
                <a:gd name="connsiteY2012" fmla="*/ 4123895 h 6367455"/>
                <a:gd name="connsiteX2013" fmla="*/ 1279000 w 6891715"/>
                <a:gd name="connsiteY2013" fmla="*/ 4109916 h 6367455"/>
                <a:gd name="connsiteX2014" fmla="*/ 1263138 w 6891715"/>
                <a:gd name="connsiteY2014" fmla="*/ 4114364 h 6367455"/>
                <a:gd name="connsiteX2015" fmla="*/ 1259967 w 6891715"/>
                <a:gd name="connsiteY2015" fmla="*/ 4107692 h 6367455"/>
                <a:gd name="connsiteX2016" fmla="*/ 1264090 w 6891715"/>
                <a:gd name="connsiteY2016" fmla="*/ 4094030 h 6367455"/>
                <a:gd name="connsiteX2017" fmla="*/ 1306282 w 6891715"/>
                <a:gd name="connsiteY2017" fmla="*/ 4087358 h 6367455"/>
                <a:gd name="connsiteX2018" fmla="*/ 1355135 w 6891715"/>
                <a:gd name="connsiteY2018" fmla="*/ 4095301 h 6367455"/>
                <a:gd name="connsiteX2019" fmla="*/ 1376076 w 6891715"/>
                <a:gd name="connsiteY2019" fmla="*/ 4093077 h 6367455"/>
                <a:gd name="connsiteX2020" fmla="*/ 1382421 w 6891715"/>
                <a:gd name="connsiteY2020" fmla="*/ 4064800 h 6367455"/>
                <a:gd name="connsiteX2021" fmla="*/ 1413832 w 6891715"/>
                <a:gd name="connsiteY2021" fmla="*/ 4045102 h 6367455"/>
                <a:gd name="connsiteX2022" fmla="*/ 1418908 w 6891715"/>
                <a:gd name="connsiteY2022" fmla="*/ 4026357 h 6367455"/>
                <a:gd name="connsiteX2023" fmla="*/ 1444918 w 6891715"/>
                <a:gd name="connsiteY2023" fmla="*/ 4000622 h 6367455"/>
                <a:gd name="connsiteX2024" fmla="*/ 1447139 w 6891715"/>
                <a:gd name="connsiteY2024" fmla="*/ 3991409 h 6367455"/>
                <a:gd name="connsiteX2025" fmla="*/ 1438574 w 6891715"/>
                <a:gd name="connsiteY2025" fmla="*/ 4001893 h 6367455"/>
                <a:gd name="connsiteX2026" fmla="*/ 1418908 w 6891715"/>
                <a:gd name="connsiteY2026" fmla="*/ 4017779 h 6367455"/>
                <a:gd name="connsiteX2027" fmla="*/ 1405900 w 6891715"/>
                <a:gd name="connsiteY2027" fmla="*/ 4024451 h 6367455"/>
                <a:gd name="connsiteX2028" fmla="*/ 1392575 w 6891715"/>
                <a:gd name="connsiteY2028" fmla="*/ 4039066 h 6367455"/>
                <a:gd name="connsiteX2029" fmla="*/ 1376711 w 6891715"/>
                <a:gd name="connsiteY2029" fmla="*/ 4041290 h 6367455"/>
                <a:gd name="connsiteX2030" fmla="*/ 1358942 w 6891715"/>
                <a:gd name="connsiteY2030" fmla="*/ 4059717 h 6367455"/>
                <a:gd name="connsiteX2031" fmla="*/ 1334512 w 6891715"/>
                <a:gd name="connsiteY2031" fmla="*/ 4065118 h 6367455"/>
                <a:gd name="connsiteX2032" fmla="*/ 1314530 w 6891715"/>
                <a:gd name="connsiteY2032" fmla="*/ 4043196 h 6367455"/>
                <a:gd name="connsiteX2033" fmla="*/ 1297082 w 6891715"/>
                <a:gd name="connsiteY2033" fmla="*/ 4025404 h 6367455"/>
                <a:gd name="connsiteX2034" fmla="*/ 1281538 w 6891715"/>
                <a:gd name="connsiteY2034" fmla="*/ 4039066 h 6367455"/>
                <a:gd name="connsiteX2035" fmla="*/ 1257112 w 6891715"/>
                <a:gd name="connsiteY2035" fmla="*/ 4038430 h 6367455"/>
                <a:gd name="connsiteX2036" fmla="*/ 1242517 w 6891715"/>
                <a:gd name="connsiteY2036" fmla="*/ 4032076 h 6367455"/>
                <a:gd name="connsiteX2037" fmla="*/ 1272656 w 6891715"/>
                <a:gd name="connsiteY2037" fmla="*/ 4013966 h 6367455"/>
                <a:gd name="connsiteX2038" fmla="*/ 1243152 w 6891715"/>
                <a:gd name="connsiteY2038" fmla="*/ 4013013 h 6367455"/>
                <a:gd name="connsiteX2039" fmla="*/ 1243152 w 6891715"/>
                <a:gd name="connsiteY2039" fmla="*/ 4002846 h 6367455"/>
                <a:gd name="connsiteX2040" fmla="*/ 1227608 w 6891715"/>
                <a:gd name="connsiteY2040" fmla="*/ 4016508 h 6367455"/>
                <a:gd name="connsiteX2041" fmla="*/ 1206353 w 6891715"/>
                <a:gd name="connsiteY2041" fmla="*/ 4023815 h 6367455"/>
                <a:gd name="connsiteX2042" fmla="*/ 1200008 w 6891715"/>
                <a:gd name="connsiteY2042" fmla="*/ 4034618 h 6367455"/>
                <a:gd name="connsiteX2043" fmla="*/ 1184464 w 6891715"/>
                <a:gd name="connsiteY2043" fmla="*/ 4034935 h 6367455"/>
                <a:gd name="connsiteX2044" fmla="*/ 1178754 w 6891715"/>
                <a:gd name="connsiteY2044" fmla="*/ 4020003 h 6367455"/>
                <a:gd name="connsiteX2045" fmla="*/ 1165112 w 6891715"/>
                <a:gd name="connsiteY2045" fmla="*/ 4013649 h 6367455"/>
                <a:gd name="connsiteX2046" fmla="*/ 1165112 w 6891715"/>
                <a:gd name="connsiteY2046" fmla="*/ 4005388 h 6367455"/>
                <a:gd name="connsiteX2047" fmla="*/ 1175580 w 6891715"/>
                <a:gd name="connsiteY2047" fmla="*/ 3994903 h 6367455"/>
                <a:gd name="connsiteX2048" fmla="*/ 1156546 w 6891715"/>
                <a:gd name="connsiteY2048" fmla="*/ 3991726 h 6367455"/>
                <a:gd name="connsiteX2049" fmla="*/ 1155277 w 6891715"/>
                <a:gd name="connsiteY2049" fmla="*/ 3988549 h 6367455"/>
                <a:gd name="connsiteX2050" fmla="*/ 1166064 w 6891715"/>
                <a:gd name="connsiteY2050" fmla="*/ 3989502 h 6367455"/>
                <a:gd name="connsiteX2051" fmla="*/ 1170823 w 6891715"/>
                <a:gd name="connsiteY2051" fmla="*/ 3982195 h 6367455"/>
                <a:gd name="connsiteX2052" fmla="*/ 1182560 w 6891715"/>
                <a:gd name="connsiteY2052" fmla="*/ 3972663 h 6367455"/>
                <a:gd name="connsiteX2053" fmla="*/ 1204767 w 6891715"/>
                <a:gd name="connsiteY2053" fmla="*/ 3971075 h 6367455"/>
                <a:gd name="connsiteX2054" fmla="*/ 1220312 w 6891715"/>
                <a:gd name="connsiteY2054" fmla="*/ 3958366 h 6367455"/>
                <a:gd name="connsiteX2055" fmla="*/ 1239663 w 6891715"/>
                <a:gd name="connsiteY2055" fmla="*/ 3944705 h 6367455"/>
                <a:gd name="connsiteX2056" fmla="*/ 1261553 w 6891715"/>
                <a:gd name="connsiteY2056" fmla="*/ 3933902 h 6367455"/>
                <a:gd name="connsiteX2057" fmla="*/ 1274242 w 6891715"/>
                <a:gd name="connsiteY2057" fmla="*/ 3911662 h 6367455"/>
                <a:gd name="connsiteX2058" fmla="*/ 1288834 w 6891715"/>
                <a:gd name="connsiteY2058" fmla="*/ 3879891 h 6367455"/>
                <a:gd name="connsiteX2059" fmla="*/ 1275828 w 6891715"/>
                <a:gd name="connsiteY2059" fmla="*/ 3878938 h 6367455"/>
                <a:gd name="connsiteX2060" fmla="*/ 1278683 w 6891715"/>
                <a:gd name="connsiteY2060" fmla="*/ 3858922 h 6367455"/>
                <a:gd name="connsiteX2061" fmla="*/ 1269166 w 6891715"/>
                <a:gd name="connsiteY2061" fmla="*/ 3851615 h 6367455"/>
                <a:gd name="connsiteX2062" fmla="*/ 1267262 w 6891715"/>
                <a:gd name="connsiteY2062" fmla="*/ 3837635 h 6367455"/>
                <a:gd name="connsiteX2063" fmla="*/ 1269801 w 6891715"/>
                <a:gd name="connsiteY2063" fmla="*/ 3828104 h 6367455"/>
                <a:gd name="connsiteX2064" fmla="*/ 1259650 w 6891715"/>
                <a:gd name="connsiteY2064" fmla="*/ 3833823 h 6367455"/>
                <a:gd name="connsiteX2065" fmla="*/ 1237441 w 6891715"/>
                <a:gd name="connsiteY2065" fmla="*/ 3837953 h 6367455"/>
                <a:gd name="connsiteX2066" fmla="*/ 1234269 w 6891715"/>
                <a:gd name="connsiteY2066" fmla="*/ 3848755 h 6367455"/>
                <a:gd name="connsiteX2067" fmla="*/ 1227925 w 6891715"/>
                <a:gd name="connsiteY2067" fmla="*/ 3852885 h 6367455"/>
                <a:gd name="connsiteX2068" fmla="*/ 1213967 w 6891715"/>
                <a:gd name="connsiteY2068" fmla="*/ 3846849 h 6367455"/>
                <a:gd name="connsiteX2069" fmla="*/ 1201594 w 6891715"/>
                <a:gd name="connsiteY2069" fmla="*/ 3857651 h 6367455"/>
                <a:gd name="connsiteX2070" fmla="*/ 1196519 w 6891715"/>
                <a:gd name="connsiteY2070" fmla="*/ 3853203 h 6367455"/>
                <a:gd name="connsiteX2071" fmla="*/ 1221580 w 6891715"/>
                <a:gd name="connsiteY2071" fmla="*/ 3825562 h 6367455"/>
                <a:gd name="connsiteX2072" fmla="*/ 1232049 w 6891715"/>
                <a:gd name="connsiteY2072" fmla="*/ 3823656 h 6367455"/>
                <a:gd name="connsiteX2073" fmla="*/ 1243469 w 6891715"/>
                <a:gd name="connsiteY2073" fmla="*/ 3817937 h 6367455"/>
                <a:gd name="connsiteX2074" fmla="*/ 1256160 w 6891715"/>
                <a:gd name="connsiteY2074" fmla="*/ 3805228 h 6367455"/>
                <a:gd name="connsiteX2075" fmla="*/ 1255210 w 6891715"/>
                <a:gd name="connsiteY2075" fmla="*/ 3788707 h 6367455"/>
                <a:gd name="connsiteX2076" fmla="*/ 1266312 w 6891715"/>
                <a:gd name="connsiteY2076" fmla="*/ 3780129 h 6367455"/>
                <a:gd name="connsiteX2077" fmla="*/ 1297082 w 6891715"/>
                <a:gd name="connsiteY2077" fmla="*/ 3762655 h 6367455"/>
                <a:gd name="connsiteX2078" fmla="*/ 1311992 w 6891715"/>
                <a:gd name="connsiteY2078" fmla="*/ 3769009 h 6367455"/>
                <a:gd name="connsiteX2079" fmla="*/ 1329120 w 6891715"/>
                <a:gd name="connsiteY2079" fmla="*/ 3774093 h 6367455"/>
                <a:gd name="connsiteX2080" fmla="*/ 1342444 w 6891715"/>
                <a:gd name="connsiteY2080" fmla="*/ 3764561 h 6367455"/>
                <a:gd name="connsiteX2081" fmla="*/ 1351962 w 6891715"/>
                <a:gd name="connsiteY2081" fmla="*/ 3769645 h 6367455"/>
                <a:gd name="connsiteX2082" fmla="*/ 1376393 w 6891715"/>
                <a:gd name="connsiteY2082" fmla="*/ 3774728 h 6367455"/>
                <a:gd name="connsiteX2083" fmla="*/ 1355135 w 6891715"/>
                <a:gd name="connsiteY2083" fmla="*/ 3762337 h 6367455"/>
                <a:gd name="connsiteX2084" fmla="*/ 1359260 w 6891715"/>
                <a:gd name="connsiteY2084" fmla="*/ 3755030 h 6367455"/>
                <a:gd name="connsiteX2085" fmla="*/ 1373855 w 6891715"/>
                <a:gd name="connsiteY2085" fmla="*/ 3742957 h 6367455"/>
                <a:gd name="connsiteX2086" fmla="*/ 1377345 w 6891715"/>
                <a:gd name="connsiteY2086" fmla="*/ 3759795 h 6367455"/>
                <a:gd name="connsiteX2087" fmla="*/ 1390036 w 6891715"/>
                <a:gd name="connsiteY2087" fmla="*/ 3766150 h 6367455"/>
                <a:gd name="connsiteX2088" fmla="*/ 1398602 w 6891715"/>
                <a:gd name="connsiteY2088" fmla="*/ 3760431 h 6367455"/>
                <a:gd name="connsiteX2089" fmla="*/ 1383691 w 6891715"/>
                <a:gd name="connsiteY2089" fmla="*/ 3752488 h 6367455"/>
                <a:gd name="connsiteX2090" fmla="*/ 1373855 w 6891715"/>
                <a:gd name="connsiteY2090" fmla="*/ 3737873 h 6367455"/>
                <a:gd name="connsiteX2091" fmla="*/ 1371634 w 6891715"/>
                <a:gd name="connsiteY2091" fmla="*/ 3718810 h 6367455"/>
                <a:gd name="connsiteX2092" fmla="*/ 1379883 w 6891715"/>
                <a:gd name="connsiteY2092" fmla="*/ 3698794 h 6367455"/>
                <a:gd name="connsiteX2093" fmla="*/ 1391622 w 6891715"/>
                <a:gd name="connsiteY2093" fmla="*/ 3694346 h 6367455"/>
                <a:gd name="connsiteX2094" fmla="*/ 1377662 w 6891715"/>
                <a:gd name="connsiteY2094" fmla="*/ 3693393 h 6367455"/>
                <a:gd name="connsiteX2095" fmla="*/ 1375758 w 6891715"/>
                <a:gd name="connsiteY2095" fmla="*/ 3673377 h 6367455"/>
                <a:gd name="connsiteX2096" fmla="*/ 1384960 w 6891715"/>
                <a:gd name="connsiteY2096" fmla="*/ 3665117 h 6367455"/>
                <a:gd name="connsiteX2097" fmla="*/ 1394478 w 6891715"/>
                <a:gd name="connsiteY2097" fmla="*/ 3663846 h 6367455"/>
                <a:gd name="connsiteX2098" fmla="*/ 1396382 w 6891715"/>
                <a:gd name="connsiteY2098" fmla="*/ 3656539 h 6367455"/>
                <a:gd name="connsiteX2099" fmla="*/ 1383691 w 6891715"/>
                <a:gd name="connsiteY2099" fmla="*/ 3640653 h 6367455"/>
                <a:gd name="connsiteX2100" fmla="*/ 1380201 w 6891715"/>
                <a:gd name="connsiteY2100" fmla="*/ 3632392 h 6367455"/>
                <a:gd name="connsiteX2101" fmla="*/ 1392891 w 6891715"/>
                <a:gd name="connsiteY2101" fmla="*/ 3621590 h 6367455"/>
                <a:gd name="connsiteX2102" fmla="*/ 1387815 w 6891715"/>
                <a:gd name="connsiteY2102" fmla="*/ 3614283 h 6367455"/>
                <a:gd name="connsiteX2103" fmla="*/ 1382421 w 6891715"/>
                <a:gd name="connsiteY2103" fmla="*/ 3623814 h 6367455"/>
                <a:gd name="connsiteX2104" fmla="*/ 1372902 w 6891715"/>
                <a:gd name="connsiteY2104" fmla="*/ 3629215 h 6367455"/>
                <a:gd name="connsiteX2105" fmla="*/ 1371634 w 6891715"/>
                <a:gd name="connsiteY2105" fmla="*/ 3623814 h 6367455"/>
                <a:gd name="connsiteX2106" fmla="*/ 1364653 w 6891715"/>
                <a:gd name="connsiteY2106" fmla="*/ 3633663 h 6367455"/>
                <a:gd name="connsiteX2107" fmla="*/ 1360529 w 6891715"/>
                <a:gd name="connsiteY2107" fmla="*/ 3640017 h 6367455"/>
                <a:gd name="connsiteX2108" fmla="*/ 1351645 w 6891715"/>
                <a:gd name="connsiteY2108" fmla="*/ 3622861 h 6367455"/>
                <a:gd name="connsiteX2109" fmla="*/ 1353866 w 6891715"/>
                <a:gd name="connsiteY2109" fmla="*/ 3611423 h 6367455"/>
                <a:gd name="connsiteX2110" fmla="*/ 1343079 w 6891715"/>
                <a:gd name="connsiteY2110" fmla="*/ 3620001 h 6367455"/>
                <a:gd name="connsiteX2111" fmla="*/ 1332609 w 6891715"/>
                <a:gd name="connsiteY2111" fmla="*/ 3615871 h 6367455"/>
                <a:gd name="connsiteX2112" fmla="*/ 1326265 w 6891715"/>
                <a:gd name="connsiteY2112" fmla="*/ 3603480 h 6367455"/>
                <a:gd name="connsiteX2113" fmla="*/ 1317384 w 6891715"/>
                <a:gd name="connsiteY2113" fmla="*/ 3570438 h 6367455"/>
                <a:gd name="connsiteX2114" fmla="*/ 1325948 w 6891715"/>
                <a:gd name="connsiteY2114" fmla="*/ 3541208 h 6367455"/>
                <a:gd name="connsiteX2115" fmla="*/ 1334830 w 6891715"/>
                <a:gd name="connsiteY2115" fmla="*/ 3527229 h 6367455"/>
                <a:gd name="connsiteX2116" fmla="*/ 1341492 w 6891715"/>
                <a:gd name="connsiteY2116" fmla="*/ 3513567 h 6367455"/>
                <a:gd name="connsiteX2117" fmla="*/ 1352597 w 6891715"/>
                <a:gd name="connsiteY2117" fmla="*/ 3504989 h 6367455"/>
                <a:gd name="connsiteX2118" fmla="*/ 1372902 w 6891715"/>
                <a:gd name="connsiteY2118" fmla="*/ 3506895 h 6367455"/>
                <a:gd name="connsiteX2119" fmla="*/ 1381152 w 6891715"/>
                <a:gd name="connsiteY2119" fmla="*/ 3499270 h 6367455"/>
                <a:gd name="connsiteX2120" fmla="*/ 1371634 w 6891715"/>
                <a:gd name="connsiteY2120" fmla="*/ 3502447 h 6367455"/>
                <a:gd name="connsiteX2121" fmla="*/ 1363385 w 6891715"/>
                <a:gd name="connsiteY2121" fmla="*/ 3497682 h 6367455"/>
                <a:gd name="connsiteX2122" fmla="*/ 1351645 w 6891715"/>
                <a:gd name="connsiteY2122" fmla="*/ 3495458 h 6367455"/>
                <a:gd name="connsiteX2123" fmla="*/ 1335781 w 6891715"/>
                <a:gd name="connsiteY2123" fmla="*/ 3492281 h 6367455"/>
                <a:gd name="connsiteX2124" fmla="*/ 1330388 w 6891715"/>
                <a:gd name="connsiteY2124" fmla="*/ 3484020 h 6367455"/>
                <a:gd name="connsiteX2125" fmla="*/ 1324045 w 6891715"/>
                <a:gd name="connsiteY2125" fmla="*/ 3498953 h 6367455"/>
                <a:gd name="connsiteX2126" fmla="*/ 1315799 w 6891715"/>
                <a:gd name="connsiteY2126" fmla="*/ 3512932 h 6367455"/>
                <a:gd name="connsiteX2127" fmla="*/ 1295812 w 6891715"/>
                <a:gd name="connsiteY2127" fmla="*/ 3513885 h 6367455"/>
                <a:gd name="connsiteX2128" fmla="*/ 1292640 w 6891715"/>
                <a:gd name="connsiteY2128" fmla="*/ 3508484 h 6367455"/>
                <a:gd name="connsiteX2129" fmla="*/ 1283124 w 6891715"/>
                <a:gd name="connsiteY2129" fmla="*/ 3520239 h 6367455"/>
                <a:gd name="connsiteX2130" fmla="*/ 1262187 w 6891715"/>
                <a:gd name="connsiteY2130" fmla="*/ 3526911 h 6367455"/>
                <a:gd name="connsiteX2131" fmla="*/ 1251719 w 6891715"/>
                <a:gd name="connsiteY2131" fmla="*/ 3515156 h 6367455"/>
                <a:gd name="connsiteX2132" fmla="*/ 1249180 w 6891715"/>
                <a:gd name="connsiteY2132" fmla="*/ 3506895 h 6367455"/>
                <a:gd name="connsiteX2133" fmla="*/ 1243152 w 6891715"/>
                <a:gd name="connsiteY2133" fmla="*/ 3514203 h 6367455"/>
                <a:gd name="connsiteX2134" fmla="*/ 1253623 w 6891715"/>
                <a:gd name="connsiteY2134" fmla="*/ 3533266 h 6367455"/>
                <a:gd name="connsiteX2135" fmla="*/ 1245054 w 6891715"/>
                <a:gd name="connsiteY2135" fmla="*/ 3545021 h 6367455"/>
                <a:gd name="connsiteX2136" fmla="*/ 1230463 w 6891715"/>
                <a:gd name="connsiteY2136" fmla="*/ 3544068 h 6367455"/>
                <a:gd name="connsiteX2137" fmla="*/ 1221898 w 6891715"/>
                <a:gd name="connsiteY2137" fmla="*/ 3539620 h 6367455"/>
                <a:gd name="connsiteX2138" fmla="*/ 1210160 w 6891715"/>
                <a:gd name="connsiteY2138" fmla="*/ 3515474 h 6367455"/>
                <a:gd name="connsiteX2139" fmla="*/ 1191125 w 6891715"/>
                <a:gd name="connsiteY2139" fmla="*/ 3522463 h 6367455"/>
                <a:gd name="connsiteX2140" fmla="*/ 1193663 w 6891715"/>
                <a:gd name="connsiteY2140" fmla="*/ 3538984 h 6367455"/>
                <a:gd name="connsiteX2141" fmla="*/ 1203181 w 6891715"/>
                <a:gd name="connsiteY2141" fmla="*/ 3547563 h 6367455"/>
                <a:gd name="connsiteX2142" fmla="*/ 1203181 w 6891715"/>
                <a:gd name="connsiteY2142" fmla="*/ 3554870 h 6367455"/>
                <a:gd name="connsiteX2143" fmla="*/ 1189222 w 6891715"/>
                <a:gd name="connsiteY2143" fmla="*/ 3547563 h 6367455"/>
                <a:gd name="connsiteX2144" fmla="*/ 1181609 w 6891715"/>
                <a:gd name="connsiteY2144" fmla="*/ 3526594 h 6367455"/>
                <a:gd name="connsiteX2145" fmla="*/ 1165747 w 6891715"/>
                <a:gd name="connsiteY2145" fmla="*/ 3516109 h 6367455"/>
                <a:gd name="connsiteX2146" fmla="*/ 1162574 w 6891715"/>
                <a:gd name="connsiteY2146" fmla="*/ 3505625 h 6367455"/>
                <a:gd name="connsiteX2147" fmla="*/ 1169871 w 6891715"/>
                <a:gd name="connsiteY2147" fmla="*/ 3495140 h 6367455"/>
                <a:gd name="connsiteX2148" fmla="*/ 1177485 w 6891715"/>
                <a:gd name="connsiteY2148" fmla="*/ 3496729 h 6367455"/>
                <a:gd name="connsiteX2149" fmla="*/ 1183830 w 6891715"/>
                <a:gd name="connsiteY2149" fmla="*/ 3510708 h 6367455"/>
                <a:gd name="connsiteX2150" fmla="*/ 1187002 w 6891715"/>
                <a:gd name="connsiteY2150" fmla="*/ 3507531 h 6367455"/>
                <a:gd name="connsiteX2151" fmla="*/ 1180022 w 6891715"/>
                <a:gd name="connsiteY2151" fmla="*/ 3484338 h 6367455"/>
                <a:gd name="connsiteX2152" fmla="*/ 1186367 w 6891715"/>
                <a:gd name="connsiteY2152" fmla="*/ 3466546 h 6367455"/>
                <a:gd name="connsiteX2153" fmla="*/ 1202229 w 6891715"/>
                <a:gd name="connsiteY2153" fmla="*/ 3426196 h 6367455"/>
                <a:gd name="connsiteX2154" fmla="*/ 1207939 w 6891715"/>
                <a:gd name="connsiteY2154" fmla="*/ 3419842 h 6367455"/>
                <a:gd name="connsiteX2155" fmla="*/ 1212381 w 6891715"/>
                <a:gd name="connsiteY2155" fmla="*/ 3402685 h 6367455"/>
                <a:gd name="connsiteX2156" fmla="*/ 1199691 w 6891715"/>
                <a:gd name="connsiteY2156" fmla="*/ 3396649 h 6367455"/>
                <a:gd name="connsiteX2157" fmla="*/ 1198422 w 6891715"/>
                <a:gd name="connsiteY2157" fmla="*/ 3388071 h 6367455"/>
                <a:gd name="connsiteX2158" fmla="*/ 1190809 w 6891715"/>
                <a:gd name="connsiteY2158" fmla="*/ 3370600 h 6367455"/>
                <a:gd name="connsiteX2159" fmla="*/ 1190809 w 6891715"/>
                <a:gd name="connsiteY2159" fmla="*/ 3354714 h 6367455"/>
                <a:gd name="connsiteX2160" fmla="*/ 1203181 w 6891715"/>
                <a:gd name="connsiteY2160" fmla="*/ 3331203 h 6367455"/>
                <a:gd name="connsiteX2161" fmla="*/ 1212698 w 6891715"/>
                <a:gd name="connsiteY2161" fmla="*/ 3335335 h 6367455"/>
                <a:gd name="connsiteX2162" fmla="*/ 1223166 w 6891715"/>
                <a:gd name="connsiteY2162" fmla="*/ 3330249 h 6367455"/>
                <a:gd name="connsiteX2163" fmla="*/ 1224436 w 6891715"/>
                <a:gd name="connsiteY2163" fmla="*/ 3327073 h 6367455"/>
                <a:gd name="connsiteX2164" fmla="*/ 1198739 w 6891715"/>
                <a:gd name="connsiteY2164" fmla="*/ 3324849 h 6367455"/>
                <a:gd name="connsiteX2165" fmla="*/ 1188905 w 6891715"/>
                <a:gd name="connsiteY2165" fmla="*/ 3297525 h 6367455"/>
                <a:gd name="connsiteX2166" fmla="*/ 1189222 w 6891715"/>
                <a:gd name="connsiteY2166" fmla="*/ 3321037 h 6367455"/>
                <a:gd name="connsiteX2167" fmla="*/ 1187319 w 6891715"/>
                <a:gd name="connsiteY2167" fmla="*/ 3331521 h 6367455"/>
                <a:gd name="connsiteX2168" fmla="*/ 1176850 w 6891715"/>
                <a:gd name="connsiteY2168" fmla="*/ 3334699 h 6367455"/>
                <a:gd name="connsiteX2169" fmla="*/ 1170506 w 6891715"/>
                <a:gd name="connsiteY2169" fmla="*/ 3332474 h 6367455"/>
                <a:gd name="connsiteX2170" fmla="*/ 1166381 w 6891715"/>
                <a:gd name="connsiteY2170" fmla="*/ 3340101 h 6367455"/>
                <a:gd name="connsiteX2171" fmla="*/ 1157816 w 6891715"/>
                <a:gd name="connsiteY2171" fmla="*/ 3331521 h 6367455"/>
                <a:gd name="connsiteX2172" fmla="*/ 1157498 w 6891715"/>
                <a:gd name="connsiteY2172" fmla="*/ 3321037 h 6367455"/>
                <a:gd name="connsiteX2173" fmla="*/ 1173995 w 6891715"/>
                <a:gd name="connsiteY2173" fmla="*/ 3287358 h 6367455"/>
                <a:gd name="connsiteX2174" fmla="*/ 1175264 w 6891715"/>
                <a:gd name="connsiteY2174" fmla="*/ 3277827 h 6367455"/>
                <a:gd name="connsiteX2175" fmla="*/ 1148933 w 6891715"/>
                <a:gd name="connsiteY2175" fmla="*/ 3315000 h 6367455"/>
                <a:gd name="connsiteX2176" fmla="*/ 1144808 w 6891715"/>
                <a:gd name="connsiteY2176" fmla="*/ 3311823 h 6367455"/>
                <a:gd name="connsiteX2177" fmla="*/ 1139733 w 6891715"/>
                <a:gd name="connsiteY2177" fmla="*/ 3326755 h 6367455"/>
                <a:gd name="connsiteX2178" fmla="*/ 1147346 w 6891715"/>
                <a:gd name="connsiteY2178" fmla="*/ 3336923 h 6367455"/>
                <a:gd name="connsiteX2179" fmla="*/ 1154643 w 6891715"/>
                <a:gd name="connsiteY2179" fmla="*/ 3346454 h 6367455"/>
                <a:gd name="connsiteX2180" fmla="*/ 1151471 w 6891715"/>
                <a:gd name="connsiteY2180" fmla="*/ 3362341 h 6367455"/>
                <a:gd name="connsiteX2181" fmla="*/ 1143540 w 6891715"/>
                <a:gd name="connsiteY2181" fmla="*/ 3374096 h 6367455"/>
                <a:gd name="connsiteX2182" fmla="*/ 1137512 w 6891715"/>
                <a:gd name="connsiteY2182" fmla="*/ 3404592 h 6367455"/>
                <a:gd name="connsiteX2183" fmla="*/ 1134340 w 6891715"/>
                <a:gd name="connsiteY2183" fmla="*/ 3421430 h 6367455"/>
                <a:gd name="connsiteX2184" fmla="*/ 1128312 w 6891715"/>
                <a:gd name="connsiteY2184" fmla="*/ 3441764 h 6367455"/>
                <a:gd name="connsiteX2185" fmla="*/ 1117526 w 6891715"/>
                <a:gd name="connsiteY2185" fmla="*/ 3446848 h 6367455"/>
                <a:gd name="connsiteX2186" fmla="*/ 1105787 w 6891715"/>
                <a:gd name="connsiteY2186" fmla="*/ 3446848 h 6367455"/>
                <a:gd name="connsiteX2187" fmla="*/ 1101663 w 6891715"/>
                <a:gd name="connsiteY2187" fmla="*/ 3432550 h 6367455"/>
                <a:gd name="connsiteX2188" fmla="*/ 1107691 w 6891715"/>
                <a:gd name="connsiteY2188" fmla="*/ 3416665 h 6367455"/>
                <a:gd name="connsiteX2189" fmla="*/ 1118160 w 6891715"/>
                <a:gd name="connsiteY2189" fmla="*/ 3395378 h 6367455"/>
                <a:gd name="connsiteX2190" fmla="*/ 1128629 w 6891715"/>
                <a:gd name="connsiteY2190" fmla="*/ 3369647 h 6367455"/>
                <a:gd name="connsiteX2191" fmla="*/ 1128629 w 6891715"/>
                <a:gd name="connsiteY2191" fmla="*/ 3362341 h 6367455"/>
                <a:gd name="connsiteX2192" fmla="*/ 1117842 w 6891715"/>
                <a:gd name="connsiteY2192" fmla="*/ 3365834 h 6367455"/>
                <a:gd name="connsiteX2193" fmla="*/ 1115939 w 6891715"/>
                <a:gd name="connsiteY2193" fmla="*/ 3358527 h 6367455"/>
                <a:gd name="connsiteX2194" fmla="*/ 1122919 w 6891715"/>
                <a:gd name="connsiteY2194" fmla="*/ 3348995 h 6367455"/>
                <a:gd name="connsiteX2195" fmla="*/ 1127043 w 6891715"/>
                <a:gd name="connsiteY2195" fmla="*/ 3328663 h 6367455"/>
                <a:gd name="connsiteX2196" fmla="*/ 1117526 w 6891715"/>
                <a:gd name="connsiteY2196" fmla="*/ 3330886 h 6367455"/>
                <a:gd name="connsiteX2197" fmla="*/ 1124505 w 6891715"/>
                <a:gd name="connsiteY2197" fmla="*/ 3315000 h 6367455"/>
                <a:gd name="connsiteX2198" fmla="*/ 1133070 w 6891715"/>
                <a:gd name="connsiteY2198" fmla="*/ 3302291 h 6367455"/>
                <a:gd name="connsiteX2199" fmla="*/ 1138463 w 6891715"/>
                <a:gd name="connsiteY2199" fmla="*/ 3290852 h 6367455"/>
                <a:gd name="connsiteX2200" fmla="*/ 1126409 w 6891715"/>
                <a:gd name="connsiteY2200" fmla="*/ 3277191 h 6367455"/>
                <a:gd name="connsiteX2201" fmla="*/ 1126409 w 6891715"/>
                <a:gd name="connsiteY2201" fmla="*/ 3265435 h 6367455"/>
                <a:gd name="connsiteX2202" fmla="*/ 1142270 w 6891715"/>
                <a:gd name="connsiteY2202" fmla="*/ 3262260 h 6367455"/>
                <a:gd name="connsiteX2203" fmla="*/ 1141319 w 6891715"/>
                <a:gd name="connsiteY2203" fmla="*/ 3252727 h 6367455"/>
                <a:gd name="connsiteX2204" fmla="*/ 1146712 w 6891715"/>
                <a:gd name="connsiteY2204" fmla="*/ 3254634 h 6367455"/>
                <a:gd name="connsiteX2205" fmla="*/ 1145126 w 6891715"/>
                <a:gd name="connsiteY2205" fmla="*/ 3241924 h 6367455"/>
                <a:gd name="connsiteX2206" fmla="*/ 1162257 w 6891715"/>
                <a:gd name="connsiteY2206" fmla="*/ 3228261 h 6367455"/>
                <a:gd name="connsiteX2207" fmla="*/ 1159085 w 6891715"/>
                <a:gd name="connsiteY2207" fmla="*/ 3221908 h 6367455"/>
                <a:gd name="connsiteX2208" fmla="*/ 1162891 w 6891715"/>
                <a:gd name="connsiteY2208" fmla="*/ 3213329 h 6367455"/>
                <a:gd name="connsiteX2209" fmla="*/ 1158450 w 6891715"/>
                <a:gd name="connsiteY2209" fmla="*/ 3202844 h 6367455"/>
                <a:gd name="connsiteX2210" fmla="*/ 1156546 w 6891715"/>
                <a:gd name="connsiteY2210" fmla="*/ 3201890 h 6367455"/>
                <a:gd name="connsiteX2211" fmla="*/ 1145126 w 6891715"/>
                <a:gd name="connsiteY2211" fmla="*/ 3210469 h 6367455"/>
                <a:gd name="connsiteX2212" fmla="*/ 1145126 w 6891715"/>
                <a:gd name="connsiteY2212" fmla="*/ 3224449 h 6367455"/>
                <a:gd name="connsiteX2213" fmla="*/ 1130215 w 6891715"/>
                <a:gd name="connsiteY2213" fmla="*/ 3234934 h 6367455"/>
                <a:gd name="connsiteX2214" fmla="*/ 1125457 w 6891715"/>
                <a:gd name="connsiteY2214" fmla="*/ 3243513 h 6367455"/>
                <a:gd name="connsiteX2215" fmla="*/ 1113719 w 6891715"/>
                <a:gd name="connsiteY2215" fmla="*/ 3242242 h 6367455"/>
                <a:gd name="connsiteX2216" fmla="*/ 1103884 w 6891715"/>
                <a:gd name="connsiteY2216" fmla="*/ 3231121 h 6367455"/>
                <a:gd name="connsiteX2217" fmla="*/ 1091194 w 6891715"/>
                <a:gd name="connsiteY2217" fmla="*/ 3223496 h 6367455"/>
                <a:gd name="connsiteX2218" fmla="*/ 1092463 w 6891715"/>
                <a:gd name="connsiteY2218" fmla="*/ 3210787 h 6367455"/>
                <a:gd name="connsiteX2219" fmla="*/ 1108008 w 6891715"/>
                <a:gd name="connsiteY2219" fmla="*/ 3205703 h 6367455"/>
                <a:gd name="connsiteX2220" fmla="*/ 1091511 w 6891715"/>
                <a:gd name="connsiteY2220" fmla="*/ 3203480 h 6367455"/>
                <a:gd name="connsiteX2221" fmla="*/ 1090877 w 6891715"/>
                <a:gd name="connsiteY2221" fmla="*/ 3209516 h 6367455"/>
                <a:gd name="connsiteX2222" fmla="*/ 1082628 w 6891715"/>
                <a:gd name="connsiteY2222" fmla="*/ 3212375 h 6367455"/>
                <a:gd name="connsiteX2223" fmla="*/ 1066766 w 6891715"/>
                <a:gd name="connsiteY2223" fmla="*/ 3204750 h 6367455"/>
                <a:gd name="connsiteX2224" fmla="*/ 1067718 w 6891715"/>
                <a:gd name="connsiteY2224" fmla="*/ 3197444 h 6367455"/>
                <a:gd name="connsiteX2225" fmla="*/ 1088022 w 6891715"/>
                <a:gd name="connsiteY2225" fmla="*/ 3193312 h 6367455"/>
                <a:gd name="connsiteX2226" fmla="*/ 1098491 w 6891715"/>
                <a:gd name="connsiteY2226" fmla="*/ 3195854 h 6367455"/>
                <a:gd name="connsiteX2227" fmla="*/ 1107057 w 6891715"/>
                <a:gd name="connsiteY2227" fmla="*/ 3194901 h 6367455"/>
                <a:gd name="connsiteX2228" fmla="*/ 1108643 w 6891715"/>
                <a:gd name="connsiteY2228" fmla="*/ 3183146 h 6367455"/>
                <a:gd name="connsiteX2229" fmla="*/ 1099126 w 6891715"/>
                <a:gd name="connsiteY2229" fmla="*/ 3170755 h 6367455"/>
                <a:gd name="connsiteX2230" fmla="*/ 1103249 w 6891715"/>
                <a:gd name="connsiteY2230" fmla="*/ 3157411 h 6367455"/>
                <a:gd name="connsiteX2231" fmla="*/ 1123236 w 6891715"/>
                <a:gd name="connsiteY2231" fmla="*/ 3154870 h 6367455"/>
                <a:gd name="connsiteX2232" fmla="*/ 1104201 w 6891715"/>
                <a:gd name="connsiteY2232" fmla="*/ 3145338 h 6367455"/>
                <a:gd name="connsiteX2233" fmla="*/ 1119112 w 6891715"/>
                <a:gd name="connsiteY2233" fmla="*/ 3135807 h 6367455"/>
                <a:gd name="connsiteX2234" fmla="*/ 1131802 w 6891715"/>
                <a:gd name="connsiteY2234" fmla="*/ 3142162 h 6367455"/>
                <a:gd name="connsiteX2235" fmla="*/ 1116891 w 6891715"/>
                <a:gd name="connsiteY2235" fmla="*/ 3125323 h 6367455"/>
                <a:gd name="connsiteX2236" fmla="*/ 1122919 w 6891715"/>
                <a:gd name="connsiteY2236" fmla="*/ 3116745 h 6367455"/>
                <a:gd name="connsiteX2237" fmla="*/ 1139733 w 6891715"/>
                <a:gd name="connsiteY2237" fmla="*/ 3113568 h 6367455"/>
                <a:gd name="connsiteX2238" fmla="*/ 1141002 w 6891715"/>
                <a:gd name="connsiteY2238" fmla="*/ 3108167 h 6367455"/>
                <a:gd name="connsiteX2239" fmla="*/ 1123870 w 6891715"/>
                <a:gd name="connsiteY2239" fmla="*/ 3102131 h 6367455"/>
                <a:gd name="connsiteX2240" fmla="*/ 1147981 w 6891715"/>
                <a:gd name="connsiteY2240" fmla="*/ 3086881 h 6367455"/>
                <a:gd name="connsiteX2241" fmla="*/ 1126091 w 6891715"/>
                <a:gd name="connsiteY2241" fmla="*/ 3094823 h 6367455"/>
                <a:gd name="connsiteX2242" fmla="*/ 1126091 w 6891715"/>
                <a:gd name="connsiteY2242" fmla="*/ 3086245 h 6367455"/>
                <a:gd name="connsiteX2243" fmla="*/ 1114353 w 6891715"/>
                <a:gd name="connsiteY2243" fmla="*/ 3102131 h 6367455"/>
                <a:gd name="connsiteX2244" fmla="*/ 1100711 w 6891715"/>
                <a:gd name="connsiteY2244" fmla="*/ 3083385 h 6367455"/>
                <a:gd name="connsiteX2245" fmla="*/ 1095953 w 6891715"/>
                <a:gd name="connsiteY2245" fmla="*/ 3062099 h 6367455"/>
                <a:gd name="connsiteX2246" fmla="*/ 1104518 w 6891715"/>
                <a:gd name="connsiteY2246" fmla="*/ 3057969 h 6367455"/>
                <a:gd name="connsiteX2247" fmla="*/ 1122601 w 6891715"/>
                <a:gd name="connsiteY2247" fmla="*/ 3068136 h 6367455"/>
                <a:gd name="connsiteX2248" fmla="*/ 1134340 w 6891715"/>
                <a:gd name="connsiteY2248" fmla="*/ 3067183 h 6367455"/>
                <a:gd name="connsiteX2249" fmla="*/ 1121332 w 6891715"/>
                <a:gd name="connsiteY2249" fmla="*/ 3062099 h 6367455"/>
                <a:gd name="connsiteX2250" fmla="*/ 1101981 w 6891715"/>
                <a:gd name="connsiteY2250" fmla="*/ 3038271 h 6367455"/>
                <a:gd name="connsiteX2251" fmla="*/ 1106422 w 6891715"/>
                <a:gd name="connsiteY2251" fmla="*/ 3031599 h 6367455"/>
                <a:gd name="connsiteX2252" fmla="*/ 1114670 w 6891715"/>
                <a:gd name="connsiteY2252" fmla="*/ 3030329 h 6367455"/>
                <a:gd name="connsiteX2253" fmla="*/ 1100077 w 6891715"/>
                <a:gd name="connsiteY2253" fmla="*/ 3010631 h 6367455"/>
                <a:gd name="connsiteX2254" fmla="*/ 1108960 w 6891715"/>
                <a:gd name="connsiteY2254" fmla="*/ 3001100 h 6367455"/>
                <a:gd name="connsiteX2255" fmla="*/ 1121967 w 6891715"/>
                <a:gd name="connsiteY2255" fmla="*/ 3001100 h 6367455"/>
                <a:gd name="connsiteX2256" fmla="*/ 1145126 w 6891715"/>
                <a:gd name="connsiteY2256" fmla="*/ 3001735 h 6367455"/>
                <a:gd name="connsiteX2257" fmla="*/ 1141002 w 6891715"/>
                <a:gd name="connsiteY2257" fmla="*/ 2996334 h 6367455"/>
                <a:gd name="connsiteX2258" fmla="*/ 1144174 w 6891715"/>
                <a:gd name="connsiteY2258" fmla="*/ 2992204 h 6367455"/>
                <a:gd name="connsiteX2259" fmla="*/ 1156864 w 6891715"/>
                <a:gd name="connsiteY2259" fmla="*/ 3000464 h 6367455"/>
                <a:gd name="connsiteX2260" fmla="*/ 1160988 w 6891715"/>
                <a:gd name="connsiteY2260" fmla="*/ 2996334 h 6367455"/>
                <a:gd name="connsiteX2261" fmla="*/ 1150519 w 6891715"/>
                <a:gd name="connsiteY2261" fmla="*/ 2978543 h 6367455"/>
                <a:gd name="connsiteX2262" fmla="*/ 1136243 w 6891715"/>
                <a:gd name="connsiteY2262" fmla="*/ 2967105 h 6367455"/>
                <a:gd name="connsiteX2263" fmla="*/ 1136243 w 6891715"/>
                <a:gd name="connsiteY2263" fmla="*/ 2960751 h 6367455"/>
                <a:gd name="connsiteX2264" fmla="*/ 1143857 w 6891715"/>
                <a:gd name="connsiteY2264" fmla="*/ 2958526 h 6367455"/>
                <a:gd name="connsiteX2265" fmla="*/ 1153374 w 6891715"/>
                <a:gd name="connsiteY2265" fmla="*/ 2963928 h 6367455"/>
                <a:gd name="connsiteX2266" fmla="*/ 1155277 w 6891715"/>
                <a:gd name="connsiteY2266" fmla="*/ 2958526 h 6367455"/>
                <a:gd name="connsiteX2267" fmla="*/ 1147029 w 6891715"/>
                <a:gd name="connsiteY2267" fmla="*/ 2943593 h 6367455"/>
                <a:gd name="connsiteX2268" fmla="*/ 1156229 w 6891715"/>
                <a:gd name="connsiteY2268" fmla="*/ 2935012 h 6367455"/>
                <a:gd name="connsiteX2269" fmla="*/ 1166699 w 6891715"/>
                <a:gd name="connsiteY2269" fmla="*/ 2928659 h 6367455"/>
                <a:gd name="connsiteX2270" fmla="*/ 1181609 w 6891715"/>
                <a:gd name="connsiteY2270" fmla="*/ 2937873 h 6367455"/>
                <a:gd name="connsiteX2271" fmla="*/ 1181609 w 6891715"/>
                <a:gd name="connsiteY2271" fmla="*/ 2931834 h 6367455"/>
                <a:gd name="connsiteX2272" fmla="*/ 1163526 w 6891715"/>
                <a:gd name="connsiteY2272" fmla="*/ 2922306 h 6367455"/>
                <a:gd name="connsiteX2273" fmla="*/ 1161305 w 6891715"/>
                <a:gd name="connsiteY2273" fmla="*/ 2911186 h 6367455"/>
                <a:gd name="connsiteX2274" fmla="*/ 1162257 w 6891715"/>
                <a:gd name="connsiteY2274" fmla="*/ 2899430 h 6367455"/>
                <a:gd name="connsiteX2275" fmla="*/ 1174947 w 6891715"/>
                <a:gd name="connsiteY2275" fmla="*/ 2882275 h 6367455"/>
                <a:gd name="connsiteX2276" fmla="*/ 1176850 w 6891715"/>
                <a:gd name="connsiteY2276" fmla="*/ 2869567 h 6367455"/>
                <a:gd name="connsiteX2277" fmla="*/ 1181926 w 6891715"/>
                <a:gd name="connsiteY2277" fmla="*/ 2869567 h 6367455"/>
                <a:gd name="connsiteX2278" fmla="*/ 1192395 w 6891715"/>
                <a:gd name="connsiteY2278" fmla="*/ 2865437 h 6367455"/>
                <a:gd name="connsiteX2279" fmla="*/ 1202229 w 6891715"/>
                <a:gd name="connsiteY2279" fmla="*/ 2871474 h 6367455"/>
                <a:gd name="connsiteX2280" fmla="*/ 1213649 w 6891715"/>
                <a:gd name="connsiteY2280" fmla="*/ 2881003 h 6367455"/>
                <a:gd name="connsiteX2281" fmla="*/ 1216822 w 6891715"/>
                <a:gd name="connsiteY2281" fmla="*/ 2874650 h 6367455"/>
                <a:gd name="connsiteX2282" fmla="*/ 1224436 w 6891715"/>
                <a:gd name="connsiteY2282" fmla="*/ 2874650 h 6367455"/>
                <a:gd name="connsiteX2283" fmla="*/ 1233952 w 6891715"/>
                <a:gd name="connsiteY2283" fmla="*/ 2881639 h 6367455"/>
                <a:gd name="connsiteX2284" fmla="*/ 1241249 w 6891715"/>
                <a:gd name="connsiteY2284" fmla="*/ 2885769 h 6367455"/>
                <a:gd name="connsiteX2285" fmla="*/ 1253941 w 6891715"/>
                <a:gd name="connsiteY2285" fmla="*/ 2879415 h 6367455"/>
                <a:gd name="connsiteX2286" fmla="*/ 1279635 w 6891715"/>
                <a:gd name="connsiteY2286" fmla="*/ 2869567 h 6367455"/>
                <a:gd name="connsiteX2287" fmla="*/ 1295496 w 6891715"/>
                <a:gd name="connsiteY2287" fmla="*/ 2879097 h 6367455"/>
                <a:gd name="connsiteX2288" fmla="*/ 1311040 w 6891715"/>
                <a:gd name="connsiteY2288" fmla="*/ 2868614 h 6367455"/>
                <a:gd name="connsiteX2289" fmla="*/ 3854360 w 6891715"/>
                <a:gd name="connsiteY2289" fmla="*/ 2852734 h 6367455"/>
                <a:gd name="connsiteX2290" fmla="*/ 3865180 w 6891715"/>
                <a:gd name="connsiteY2290" fmla="*/ 2862282 h 6367455"/>
                <a:gd name="connsiteX2291" fmla="*/ 3876638 w 6891715"/>
                <a:gd name="connsiteY2291" fmla="*/ 2875649 h 6367455"/>
                <a:gd name="connsiteX2292" fmla="*/ 3876001 w 6891715"/>
                <a:gd name="connsiteY2292" fmla="*/ 2885198 h 6367455"/>
                <a:gd name="connsiteX2293" fmla="*/ 3865499 w 6891715"/>
                <a:gd name="connsiteY2293" fmla="*/ 2882333 h 6367455"/>
                <a:gd name="connsiteX2294" fmla="*/ 3855951 w 6891715"/>
                <a:gd name="connsiteY2294" fmla="*/ 2890927 h 6367455"/>
                <a:gd name="connsiteX2295" fmla="*/ 3847358 w 6891715"/>
                <a:gd name="connsiteY2295" fmla="*/ 2901431 h 6367455"/>
                <a:gd name="connsiteX2296" fmla="*/ 3832718 w 6891715"/>
                <a:gd name="connsiteY2296" fmla="*/ 2908115 h 6367455"/>
                <a:gd name="connsiteX2297" fmla="*/ 3829536 w 6891715"/>
                <a:gd name="connsiteY2297" fmla="*/ 2924031 h 6367455"/>
                <a:gd name="connsiteX2298" fmla="*/ 3797710 w 6891715"/>
                <a:gd name="connsiteY2298" fmla="*/ 2916709 h 6367455"/>
                <a:gd name="connsiteX2299" fmla="*/ 3790390 w 6891715"/>
                <a:gd name="connsiteY2299" fmla="*/ 2923077 h 6367455"/>
                <a:gd name="connsiteX2300" fmla="*/ 3787526 w 6891715"/>
                <a:gd name="connsiteY2300" fmla="*/ 2947269 h 6367455"/>
                <a:gd name="connsiteX2301" fmla="*/ 3764293 w 6891715"/>
                <a:gd name="connsiteY2301" fmla="*/ 2978145 h 6367455"/>
                <a:gd name="connsiteX2302" fmla="*/ 3751562 w 6891715"/>
                <a:gd name="connsiteY2302" fmla="*/ 2960319 h 6367455"/>
                <a:gd name="connsiteX2303" fmla="*/ 3758564 w 6891715"/>
                <a:gd name="connsiteY2303" fmla="*/ 2947588 h 6367455"/>
                <a:gd name="connsiteX2304" fmla="*/ 3777978 w 6891715"/>
                <a:gd name="connsiteY2304" fmla="*/ 2940264 h 6367455"/>
                <a:gd name="connsiteX2305" fmla="*/ 3778933 w 6891715"/>
                <a:gd name="connsiteY2305" fmla="*/ 2933896 h 6367455"/>
                <a:gd name="connsiteX2306" fmla="*/ 3755063 w 6891715"/>
                <a:gd name="connsiteY2306" fmla="*/ 2912890 h 6367455"/>
                <a:gd name="connsiteX2307" fmla="*/ 3743288 w 6891715"/>
                <a:gd name="connsiteY2307" fmla="*/ 2896019 h 6367455"/>
                <a:gd name="connsiteX2308" fmla="*/ 3761428 w 6891715"/>
                <a:gd name="connsiteY2308" fmla="*/ 2894747 h 6367455"/>
                <a:gd name="connsiteX2309" fmla="*/ 3746152 w 6891715"/>
                <a:gd name="connsiteY2309" fmla="*/ 2870875 h 6367455"/>
                <a:gd name="connsiteX2310" fmla="*/ 3751562 w 6891715"/>
                <a:gd name="connsiteY2310" fmla="*/ 2865465 h 6367455"/>
                <a:gd name="connsiteX2311" fmla="*/ 3772886 w 6891715"/>
                <a:gd name="connsiteY2311" fmla="*/ 2879787 h 6367455"/>
                <a:gd name="connsiteX2312" fmla="*/ 3775114 w 6891715"/>
                <a:gd name="connsiteY2312" fmla="*/ 2869284 h 6367455"/>
                <a:gd name="connsiteX2313" fmla="*/ 3789753 w 6891715"/>
                <a:gd name="connsiteY2313" fmla="*/ 2876604 h 6367455"/>
                <a:gd name="connsiteX2314" fmla="*/ 3779251 w 6891715"/>
                <a:gd name="connsiteY2314" fmla="*/ 2869284 h 6367455"/>
                <a:gd name="connsiteX2315" fmla="*/ 3802165 w 6891715"/>
                <a:gd name="connsiteY2315" fmla="*/ 2853370 h 6367455"/>
                <a:gd name="connsiteX2316" fmla="*/ 3818397 w 6891715"/>
                <a:gd name="connsiteY2316" fmla="*/ 2857190 h 6367455"/>
                <a:gd name="connsiteX2317" fmla="*/ 3881509 w 6891715"/>
                <a:gd name="connsiteY2317" fmla="*/ 2838447 h 6367455"/>
                <a:gd name="connsiteX2318" fmla="*/ 3889338 w 6891715"/>
                <a:gd name="connsiteY2318" fmla="*/ 2856748 h 6367455"/>
                <a:gd name="connsiteX2319" fmla="*/ 3879552 w 6891715"/>
                <a:gd name="connsiteY2319" fmla="*/ 2865433 h 6367455"/>
                <a:gd name="connsiteX2320" fmla="*/ 3866503 w 6891715"/>
                <a:gd name="connsiteY2320" fmla="*/ 2857058 h 6367455"/>
                <a:gd name="connsiteX2321" fmla="*/ 3865525 w 6891715"/>
                <a:gd name="connsiteY2321" fmla="*/ 2845582 h 6367455"/>
                <a:gd name="connsiteX2322" fmla="*/ 1378190 w 6891715"/>
                <a:gd name="connsiteY2322" fmla="*/ 2819397 h 6367455"/>
                <a:gd name="connsiteX2323" fmla="*/ 1384271 w 6891715"/>
                <a:gd name="connsiteY2323" fmla="*/ 2826202 h 6367455"/>
                <a:gd name="connsiteX2324" fmla="*/ 1377514 w 6891715"/>
                <a:gd name="connsiteY2324" fmla="*/ 2838446 h 6367455"/>
                <a:gd name="connsiteX2325" fmla="*/ 1370758 w 6891715"/>
                <a:gd name="connsiteY2325" fmla="*/ 2834024 h 6367455"/>
                <a:gd name="connsiteX2326" fmla="*/ 1368393 w 6891715"/>
                <a:gd name="connsiteY2326" fmla="*/ 2823820 h 6367455"/>
                <a:gd name="connsiteX2327" fmla="*/ 1342224 w 6891715"/>
                <a:gd name="connsiteY2327" fmla="*/ 2803518 h 6367455"/>
                <a:gd name="connsiteX2328" fmla="*/ 1357279 w 6891715"/>
                <a:gd name="connsiteY2328" fmla="*/ 2821795 h 6367455"/>
                <a:gd name="connsiteX2329" fmla="*/ 1344734 w 6891715"/>
                <a:gd name="connsiteY2329" fmla="*/ 2828923 h 6367455"/>
                <a:gd name="connsiteX2330" fmla="*/ 1331875 w 6891715"/>
                <a:gd name="connsiteY2330" fmla="*/ 2819010 h 6367455"/>
                <a:gd name="connsiteX2331" fmla="*/ 1331875 w 6891715"/>
                <a:gd name="connsiteY2331" fmla="*/ 2809712 h 6367455"/>
                <a:gd name="connsiteX2332" fmla="*/ 3807906 w 6891715"/>
                <a:gd name="connsiteY2332" fmla="*/ 2778119 h 6367455"/>
                <a:gd name="connsiteX2333" fmla="*/ 3833399 w 6891715"/>
                <a:gd name="connsiteY2333" fmla="*/ 2780025 h 6367455"/>
                <a:gd name="connsiteX2334" fmla="*/ 3843278 w 6891715"/>
                <a:gd name="connsiteY2334" fmla="*/ 2793676 h 6367455"/>
                <a:gd name="connsiteX2335" fmla="*/ 3849651 w 6891715"/>
                <a:gd name="connsiteY2335" fmla="*/ 2810504 h 6367455"/>
                <a:gd name="connsiteX2336" fmla="*/ 3844552 w 6891715"/>
                <a:gd name="connsiteY2336" fmla="*/ 2813998 h 6367455"/>
                <a:gd name="connsiteX2337" fmla="*/ 3839135 w 6891715"/>
                <a:gd name="connsiteY2337" fmla="*/ 2808599 h 6367455"/>
                <a:gd name="connsiteX2338" fmla="*/ 3830531 w 6891715"/>
                <a:gd name="connsiteY2338" fmla="*/ 2814950 h 6367455"/>
                <a:gd name="connsiteX2339" fmla="*/ 3823521 w 6891715"/>
                <a:gd name="connsiteY2339" fmla="*/ 2827653 h 6367455"/>
                <a:gd name="connsiteX2340" fmla="*/ 3817147 w 6891715"/>
                <a:gd name="connsiteY2340" fmla="*/ 2838447 h 6367455"/>
                <a:gd name="connsiteX2341" fmla="*/ 3804401 w 6891715"/>
                <a:gd name="connsiteY2341" fmla="*/ 2838447 h 6367455"/>
                <a:gd name="connsiteX2342" fmla="*/ 3793566 w 6891715"/>
                <a:gd name="connsiteY2342" fmla="*/ 2829241 h 6367455"/>
                <a:gd name="connsiteX2343" fmla="*/ 3795478 w 6891715"/>
                <a:gd name="connsiteY2343" fmla="*/ 2813362 h 6367455"/>
                <a:gd name="connsiteX2344" fmla="*/ 3778908 w 6891715"/>
                <a:gd name="connsiteY2344" fmla="*/ 2810187 h 6367455"/>
                <a:gd name="connsiteX2345" fmla="*/ 3765843 w 6891715"/>
                <a:gd name="connsiteY2345" fmla="*/ 2808281 h 6367455"/>
                <a:gd name="connsiteX2346" fmla="*/ 3762338 w 6891715"/>
                <a:gd name="connsiteY2346" fmla="*/ 2800976 h 6367455"/>
                <a:gd name="connsiteX2347" fmla="*/ 3780501 w 6891715"/>
                <a:gd name="connsiteY2347" fmla="*/ 2795579 h 6367455"/>
                <a:gd name="connsiteX2348" fmla="*/ 3793248 w 6891715"/>
                <a:gd name="connsiteY2348" fmla="*/ 2795262 h 6367455"/>
                <a:gd name="connsiteX2349" fmla="*/ 3802808 w 6891715"/>
                <a:gd name="connsiteY2349" fmla="*/ 2786692 h 6367455"/>
                <a:gd name="connsiteX2350" fmla="*/ 1396971 w 6891715"/>
                <a:gd name="connsiteY2350" fmla="*/ 2773356 h 6367455"/>
                <a:gd name="connsiteX2351" fmla="*/ 1389329 w 6891715"/>
                <a:gd name="connsiteY2351" fmla="*/ 2781295 h 6367455"/>
                <a:gd name="connsiteX2352" fmla="*/ 1382682 w 6891715"/>
                <a:gd name="connsiteY2352" fmla="*/ 2776589 h 6367455"/>
                <a:gd name="connsiteX2353" fmla="*/ 2732096 w 6891715"/>
                <a:gd name="connsiteY2353" fmla="*/ 2773211 h 6367455"/>
                <a:gd name="connsiteX2354" fmla="*/ 2750156 w 6891715"/>
                <a:gd name="connsiteY2354" fmla="*/ 2804578 h 6367455"/>
                <a:gd name="connsiteX2355" fmla="*/ 2750581 w 6891715"/>
                <a:gd name="connsiteY2355" fmla="*/ 2804292 h 6367455"/>
                <a:gd name="connsiteX2356" fmla="*/ 2732780 w 6891715"/>
                <a:gd name="connsiteY2356" fmla="*/ 2773363 h 6367455"/>
                <a:gd name="connsiteX2357" fmla="*/ 3884258 w 6891715"/>
                <a:gd name="connsiteY2357" fmla="*/ 2770182 h 6367455"/>
                <a:gd name="connsiteX2358" fmla="*/ 3886163 w 6891715"/>
                <a:gd name="connsiteY2358" fmla="*/ 2783610 h 6367455"/>
                <a:gd name="connsiteX2359" fmla="*/ 3875685 w 6891715"/>
                <a:gd name="connsiteY2359" fmla="*/ 2782673 h 6367455"/>
                <a:gd name="connsiteX2360" fmla="*/ 3875368 w 6891715"/>
                <a:gd name="connsiteY2360" fmla="*/ 2783610 h 6367455"/>
                <a:gd name="connsiteX2361" fmla="*/ 3874098 w 6891715"/>
                <a:gd name="connsiteY2361" fmla="*/ 2785484 h 6367455"/>
                <a:gd name="connsiteX2362" fmla="*/ 3872510 w 6891715"/>
                <a:gd name="connsiteY2362" fmla="*/ 2787358 h 6367455"/>
                <a:gd name="connsiteX2363" fmla="*/ 3871240 w 6891715"/>
                <a:gd name="connsiteY2363" fmla="*/ 2788607 h 6367455"/>
                <a:gd name="connsiteX2364" fmla="*/ 3870288 w 6891715"/>
                <a:gd name="connsiteY2364" fmla="*/ 2788920 h 6367455"/>
                <a:gd name="connsiteX2365" fmla="*/ 3869653 w 6891715"/>
                <a:gd name="connsiteY2365" fmla="*/ 2789232 h 6367455"/>
                <a:gd name="connsiteX2366" fmla="*/ 3869335 w 6891715"/>
                <a:gd name="connsiteY2366" fmla="*/ 2788920 h 6367455"/>
                <a:gd name="connsiteX2367" fmla="*/ 3868065 w 6891715"/>
                <a:gd name="connsiteY2367" fmla="*/ 2787983 h 6367455"/>
                <a:gd name="connsiteX2368" fmla="*/ 3866795 w 6891715"/>
                <a:gd name="connsiteY2368" fmla="*/ 2786421 h 6367455"/>
                <a:gd name="connsiteX2369" fmla="*/ 3866160 w 6891715"/>
                <a:gd name="connsiteY2369" fmla="*/ 2784860 h 6367455"/>
                <a:gd name="connsiteX2370" fmla="*/ 3864573 w 6891715"/>
                <a:gd name="connsiteY2370" fmla="*/ 2781112 h 6367455"/>
                <a:gd name="connsiteX2371" fmla="*/ 3863938 w 6891715"/>
                <a:gd name="connsiteY2371" fmla="*/ 2779863 h 6367455"/>
                <a:gd name="connsiteX2372" fmla="*/ 3866160 w 6891715"/>
                <a:gd name="connsiteY2372" fmla="*/ 2771431 h 6367455"/>
                <a:gd name="connsiteX2373" fmla="*/ 1338644 w 6891715"/>
                <a:gd name="connsiteY2373" fmla="*/ 2765421 h 6367455"/>
                <a:gd name="connsiteX2374" fmla="*/ 1354715 w 6891715"/>
                <a:gd name="connsiteY2374" fmla="*/ 2768237 h 6367455"/>
                <a:gd name="connsiteX2375" fmla="*/ 1360499 w 6891715"/>
                <a:gd name="connsiteY2375" fmla="*/ 2776688 h 6367455"/>
                <a:gd name="connsiteX2376" fmla="*/ 1357286 w 6891715"/>
                <a:gd name="connsiteY2376" fmla="*/ 2788270 h 6367455"/>
                <a:gd name="connsiteX2377" fmla="*/ 1363714 w 6891715"/>
                <a:gd name="connsiteY2377" fmla="*/ 2796720 h 6367455"/>
                <a:gd name="connsiteX2378" fmla="*/ 1379783 w 6891715"/>
                <a:gd name="connsiteY2378" fmla="*/ 2783575 h 6367455"/>
                <a:gd name="connsiteX2379" fmla="*/ 1389426 w 6891715"/>
                <a:gd name="connsiteY2379" fmla="*/ 2792027 h 6367455"/>
                <a:gd name="connsiteX2380" fmla="*/ 1395855 w 6891715"/>
                <a:gd name="connsiteY2380" fmla="*/ 2797346 h 6367455"/>
                <a:gd name="connsiteX2381" fmla="*/ 1409674 w 6891715"/>
                <a:gd name="connsiteY2381" fmla="*/ 2792965 h 6367455"/>
                <a:gd name="connsiteX2382" fmla="*/ 1404532 w 6891715"/>
                <a:gd name="connsiteY2382" fmla="*/ 2806422 h 6367455"/>
                <a:gd name="connsiteX2383" fmla="*/ 1389426 w 6891715"/>
                <a:gd name="connsiteY2383" fmla="*/ 2809869 h 6367455"/>
                <a:gd name="connsiteX2384" fmla="*/ 1382998 w 6891715"/>
                <a:gd name="connsiteY2384" fmla="*/ 2792027 h 6367455"/>
                <a:gd name="connsiteX2385" fmla="*/ 1357286 w 6891715"/>
                <a:gd name="connsiteY2385" fmla="*/ 2807990 h 6367455"/>
                <a:gd name="connsiteX2386" fmla="*/ 1349572 w 6891715"/>
                <a:gd name="connsiteY2386" fmla="*/ 2801727 h 6367455"/>
                <a:gd name="connsiteX2387" fmla="*/ 1338965 w 6891715"/>
                <a:gd name="connsiteY2387" fmla="*/ 2800786 h 6367455"/>
                <a:gd name="connsiteX2388" fmla="*/ 1330289 w 6891715"/>
                <a:gd name="connsiteY2388" fmla="*/ 2789522 h 6367455"/>
                <a:gd name="connsiteX2389" fmla="*/ 4266528 w 6891715"/>
                <a:gd name="connsiteY2389" fmla="*/ 2764378 h 6367455"/>
                <a:gd name="connsiteX2390" fmla="*/ 4255416 w 6891715"/>
                <a:gd name="connsiteY2390" fmla="*/ 2776749 h 6367455"/>
                <a:gd name="connsiteX2391" fmla="*/ 4246843 w 6891715"/>
                <a:gd name="connsiteY2391" fmla="*/ 2786583 h 6367455"/>
                <a:gd name="connsiteX2392" fmla="*/ 4240493 w 6891715"/>
                <a:gd name="connsiteY2392" fmla="*/ 2794194 h 6367455"/>
                <a:gd name="connsiteX2393" fmla="*/ 4238588 w 6891715"/>
                <a:gd name="connsiteY2393" fmla="*/ 2797365 h 6367455"/>
                <a:gd name="connsiteX2394" fmla="*/ 4237001 w 6891715"/>
                <a:gd name="connsiteY2394" fmla="*/ 2801168 h 6367455"/>
                <a:gd name="connsiteX2395" fmla="*/ 4236048 w 6891715"/>
                <a:gd name="connsiteY2395" fmla="*/ 2805297 h 6367455"/>
                <a:gd name="connsiteX2396" fmla="*/ 4235413 w 6891715"/>
                <a:gd name="connsiteY2396" fmla="*/ 2809735 h 6367455"/>
                <a:gd name="connsiteX2397" fmla="*/ 4234778 w 6891715"/>
                <a:gd name="connsiteY2397" fmla="*/ 2816400 h 6367455"/>
                <a:gd name="connsiteX2398" fmla="*/ 4234461 w 6891715"/>
                <a:gd name="connsiteY2398" fmla="*/ 2819572 h 6367455"/>
                <a:gd name="connsiteX2399" fmla="*/ 4254146 w 6891715"/>
                <a:gd name="connsiteY2399" fmla="*/ 2828459 h 6367455"/>
                <a:gd name="connsiteX2400" fmla="*/ 4251606 w 6891715"/>
                <a:gd name="connsiteY2400" fmla="*/ 2849076 h 6367455"/>
                <a:gd name="connsiteX2401" fmla="*/ 4262401 w 6891715"/>
                <a:gd name="connsiteY2401" fmla="*/ 2891579 h 6367455"/>
                <a:gd name="connsiteX2402" fmla="*/ 4276371 w 6891715"/>
                <a:gd name="connsiteY2402" fmla="*/ 2915372 h 6367455"/>
                <a:gd name="connsiteX2403" fmla="*/ 4285578 w 6891715"/>
                <a:gd name="connsiteY2403" fmla="*/ 2923936 h 6367455"/>
                <a:gd name="connsiteX2404" fmla="*/ 4290658 w 6891715"/>
                <a:gd name="connsiteY2404" fmla="*/ 2940748 h 6367455"/>
                <a:gd name="connsiteX2405" fmla="*/ 4301453 w 6891715"/>
                <a:gd name="connsiteY2405" fmla="*/ 2941065 h 6367455"/>
                <a:gd name="connsiteX2406" fmla="*/ 4301578 w 6891715"/>
                <a:gd name="connsiteY2406" fmla="*/ 2941217 h 6367455"/>
                <a:gd name="connsiteX2407" fmla="*/ 4306221 w 6891715"/>
                <a:gd name="connsiteY2407" fmla="*/ 2941461 h 6367455"/>
                <a:gd name="connsiteX2408" fmla="*/ 4319241 w 6891715"/>
                <a:gd name="connsiteY2408" fmla="*/ 2956380 h 6367455"/>
                <a:gd name="connsiteX2409" fmla="*/ 4323369 w 6891715"/>
                <a:gd name="connsiteY2409" fmla="*/ 2975426 h 6367455"/>
                <a:gd name="connsiteX2410" fmla="*/ 4340199 w 6891715"/>
                <a:gd name="connsiteY2410" fmla="*/ 2977966 h 6367455"/>
                <a:gd name="connsiteX2411" fmla="*/ 4348773 w 6891715"/>
                <a:gd name="connsiteY2411" fmla="*/ 2967807 h 6367455"/>
                <a:gd name="connsiteX2412" fmla="*/ 4348456 w 6891715"/>
                <a:gd name="connsiteY2412" fmla="*/ 2950666 h 6367455"/>
                <a:gd name="connsiteX2413" fmla="*/ 4341787 w 6891715"/>
                <a:gd name="connsiteY2413" fmla="*/ 2924319 h 6367455"/>
                <a:gd name="connsiteX2414" fmla="*/ 4330990 w 6891715"/>
                <a:gd name="connsiteY2414" fmla="*/ 2916701 h 6367455"/>
                <a:gd name="connsiteX2415" fmla="*/ 4315112 w 6891715"/>
                <a:gd name="connsiteY2415" fmla="*/ 2924002 h 6367455"/>
                <a:gd name="connsiteX2416" fmla="*/ 4298282 w 6891715"/>
                <a:gd name="connsiteY2416" fmla="*/ 2924319 h 6367455"/>
                <a:gd name="connsiteX2417" fmla="*/ 4287803 w 6891715"/>
                <a:gd name="connsiteY2417" fmla="*/ 2904956 h 6367455"/>
                <a:gd name="connsiteX2418" fmla="*/ 4291296 w 6891715"/>
                <a:gd name="connsiteY2418" fmla="*/ 2892258 h 6367455"/>
                <a:gd name="connsiteX2419" fmla="*/ 4296059 w 6891715"/>
                <a:gd name="connsiteY2419" fmla="*/ 2881148 h 6367455"/>
                <a:gd name="connsiteX2420" fmla="*/ 4313525 w 6891715"/>
                <a:gd name="connsiteY2420" fmla="*/ 2869719 h 6367455"/>
                <a:gd name="connsiteX2421" fmla="*/ 4312890 w 6891715"/>
                <a:gd name="connsiteY2421" fmla="*/ 2841468 h 6367455"/>
                <a:gd name="connsiteX2422" fmla="*/ 4309396 w 6891715"/>
                <a:gd name="connsiteY2422" fmla="*/ 2811629 h 6367455"/>
                <a:gd name="connsiteX2423" fmla="*/ 4314477 w 6891715"/>
                <a:gd name="connsiteY2423" fmla="*/ 2787822 h 6367455"/>
                <a:gd name="connsiteX2424" fmla="*/ 4313842 w 6891715"/>
                <a:gd name="connsiteY2424" fmla="*/ 2784012 h 6367455"/>
                <a:gd name="connsiteX2425" fmla="*/ 4314747 w 6891715"/>
                <a:gd name="connsiteY2425" fmla="*/ 2782557 h 6367455"/>
                <a:gd name="connsiteX2426" fmla="*/ 4312883 w 6891715"/>
                <a:gd name="connsiteY2426" fmla="*/ 2774845 h 6367455"/>
                <a:gd name="connsiteX2427" fmla="*/ 4295421 w 6891715"/>
                <a:gd name="connsiteY2427" fmla="*/ 2783093 h 6367455"/>
                <a:gd name="connsiteX2428" fmla="*/ 4293833 w 6891715"/>
                <a:gd name="connsiteY2428" fmla="*/ 2772624 h 6367455"/>
                <a:gd name="connsiteX2429" fmla="*/ 1361090 w 6891715"/>
                <a:gd name="connsiteY2429" fmla="*/ 2755895 h 6367455"/>
                <a:gd name="connsiteX2430" fmla="*/ 1374745 w 6891715"/>
                <a:gd name="connsiteY2430" fmla="*/ 2758673 h 6367455"/>
                <a:gd name="connsiteX2431" fmla="*/ 1365217 w 6891715"/>
                <a:gd name="connsiteY2431" fmla="*/ 2767009 h 6367455"/>
                <a:gd name="connsiteX2432" fmla="*/ 1358867 w 6891715"/>
                <a:gd name="connsiteY2432" fmla="*/ 2760834 h 6367455"/>
                <a:gd name="connsiteX2433" fmla="*/ 1409438 w 6891715"/>
                <a:gd name="connsiteY2433" fmla="*/ 2754306 h 6367455"/>
                <a:gd name="connsiteX2434" fmla="*/ 1411262 w 6891715"/>
                <a:gd name="connsiteY2434" fmla="*/ 2765420 h 6367455"/>
                <a:gd name="connsiteX2435" fmla="*/ 1396971 w 6891715"/>
                <a:gd name="connsiteY2435" fmla="*/ 2761379 h 6367455"/>
                <a:gd name="connsiteX2436" fmla="*/ 1423961 w 6891715"/>
                <a:gd name="connsiteY2436" fmla="*/ 2730494 h 6367455"/>
                <a:gd name="connsiteX2437" fmla="*/ 1419616 w 6891715"/>
                <a:gd name="connsiteY2437" fmla="*/ 2737694 h 6367455"/>
                <a:gd name="connsiteX2438" fmla="*/ 1398559 w 6891715"/>
                <a:gd name="connsiteY2438" fmla="*/ 2752719 h 6367455"/>
                <a:gd name="connsiteX2439" fmla="*/ 1399227 w 6891715"/>
                <a:gd name="connsiteY2439" fmla="*/ 2740198 h 6367455"/>
                <a:gd name="connsiteX2440" fmla="*/ 1410592 w 6891715"/>
                <a:gd name="connsiteY2440" fmla="*/ 2730808 h 6367455"/>
                <a:gd name="connsiteX2441" fmla="*/ 1377050 w 6891715"/>
                <a:gd name="connsiteY2441" fmla="*/ 2728907 h 6367455"/>
                <a:gd name="connsiteX2442" fmla="*/ 1374767 w 6891715"/>
                <a:gd name="connsiteY2442" fmla="*/ 2734996 h 6367455"/>
                <a:gd name="connsiteX2443" fmla="*/ 1385859 w 6891715"/>
                <a:gd name="connsiteY2443" fmla="*/ 2743825 h 6367455"/>
                <a:gd name="connsiteX2444" fmla="*/ 1382923 w 6891715"/>
                <a:gd name="connsiteY2444" fmla="*/ 2751131 h 6367455"/>
                <a:gd name="connsiteX2445" fmla="*/ 1372483 w 6891715"/>
                <a:gd name="connsiteY2445" fmla="*/ 2741391 h 6367455"/>
                <a:gd name="connsiteX2446" fmla="*/ 1362043 w 6891715"/>
                <a:gd name="connsiteY2446" fmla="*/ 2739260 h 6367455"/>
                <a:gd name="connsiteX2447" fmla="*/ 1368241 w 6891715"/>
                <a:gd name="connsiteY2447" fmla="*/ 2731039 h 6367455"/>
                <a:gd name="connsiteX2448" fmla="*/ 2164892 w 6891715"/>
                <a:gd name="connsiteY2448" fmla="*/ 2724151 h 6367455"/>
                <a:gd name="connsiteX2449" fmla="*/ 2168495 w 6891715"/>
                <a:gd name="connsiteY2449" fmla="*/ 2736589 h 6367455"/>
                <a:gd name="connsiteX2450" fmla="*/ 2163389 w 6891715"/>
                <a:gd name="connsiteY2450" fmla="*/ 2754314 h 6367455"/>
                <a:gd name="connsiteX2451" fmla="*/ 2157383 w 6891715"/>
                <a:gd name="connsiteY2451" fmla="*/ 2749028 h 6367455"/>
                <a:gd name="connsiteX2452" fmla="*/ 2160986 w 6891715"/>
                <a:gd name="connsiteY2452" fmla="*/ 2729437 h 6367455"/>
                <a:gd name="connsiteX2453" fmla="*/ 4327488 w 6891715"/>
                <a:gd name="connsiteY2453" fmla="*/ 2719966 h 6367455"/>
                <a:gd name="connsiteX2454" fmla="*/ 4324631 w 6891715"/>
                <a:gd name="connsiteY2454" fmla="*/ 2731387 h 6367455"/>
                <a:gd name="connsiteX2455" fmla="*/ 4318281 w 6891715"/>
                <a:gd name="connsiteY2455" fmla="*/ 2738683 h 6367455"/>
                <a:gd name="connsiteX2456" fmla="*/ 4321773 w 6891715"/>
                <a:gd name="connsiteY2456" fmla="*/ 2741538 h 6367455"/>
                <a:gd name="connsiteX2457" fmla="*/ 4328442 w 6891715"/>
                <a:gd name="connsiteY2457" fmla="*/ 2741272 h 6367455"/>
                <a:gd name="connsiteX2458" fmla="*/ 4328450 w 6891715"/>
                <a:gd name="connsiteY2458" fmla="*/ 2741158 h 6367455"/>
                <a:gd name="connsiteX2459" fmla="*/ 4334483 w 6891715"/>
                <a:gd name="connsiteY2459" fmla="*/ 2740523 h 6367455"/>
                <a:gd name="connsiteX2460" fmla="*/ 4337341 w 6891715"/>
                <a:gd name="connsiteY2460" fmla="*/ 2744333 h 6367455"/>
                <a:gd name="connsiteX2461" fmla="*/ 4332578 w 6891715"/>
                <a:gd name="connsiteY2461" fmla="*/ 2758299 h 6367455"/>
                <a:gd name="connsiteX2462" fmla="*/ 4344962 w 6891715"/>
                <a:gd name="connsiteY2462" fmla="*/ 2741476 h 6367455"/>
                <a:gd name="connsiteX2463" fmla="*/ 4339564 w 6891715"/>
                <a:gd name="connsiteY2463" fmla="*/ 2735126 h 6367455"/>
                <a:gd name="connsiteX2464" fmla="*/ 4346233 w 6891715"/>
                <a:gd name="connsiteY2464" fmla="*/ 2732904 h 6367455"/>
                <a:gd name="connsiteX2465" fmla="*/ 4338929 w 6891715"/>
                <a:gd name="connsiteY2465" fmla="*/ 2726874 h 6367455"/>
                <a:gd name="connsiteX2466" fmla="*/ 4330355 w 6891715"/>
                <a:gd name="connsiteY2466" fmla="*/ 2721794 h 6367455"/>
                <a:gd name="connsiteX2467" fmla="*/ 4330404 w 6891715"/>
                <a:gd name="connsiteY2467" fmla="*/ 2721310 h 6367455"/>
                <a:gd name="connsiteX2468" fmla="*/ 3421026 w 6891715"/>
                <a:gd name="connsiteY2468" fmla="*/ 2717795 h 6367455"/>
                <a:gd name="connsiteX2469" fmla="*/ 3419502 w 6891715"/>
                <a:gd name="connsiteY2469" fmla="*/ 2733233 h 6367455"/>
                <a:gd name="connsiteX2470" fmla="*/ 3412190 w 6891715"/>
                <a:gd name="connsiteY2470" fmla="*/ 2746371 h 6367455"/>
                <a:gd name="connsiteX2471" fmla="*/ 3403050 w 6891715"/>
                <a:gd name="connsiteY2471" fmla="*/ 2734218 h 6367455"/>
                <a:gd name="connsiteX2472" fmla="*/ 3396042 w 6891715"/>
                <a:gd name="connsiteY2472" fmla="*/ 2735861 h 6367455"/>
                <a:gd name="connsiteX2473" fmla="*/ 3390863 w 6891715"/>
                <a:gd name="connsiteY2473" fmla="*/ 2722724 h 6367455"/>
                <a:gd name="connsiteX2474" fmla="*/ 3403050 w 6891715"/>
                <a:gd name="connsiteY2474" fmla="*/ 2724693 h 6367455"/>
                <a:gd name="connsiteX2475" fmla="*/ 3342285 w 6891715"/>
                <a:gd name="connsiteY2475" fmla="*/ 2709858 h 6367455"/>
                <a:gd name="connsiteX2476" fmla="*/ 3349588 w 6891715"/>
                <a:gd name="connsiteY2476" fmla="*/ 2718830 h 6367455"/>
                <a:gd name="connsiteX2477" fmla="*/ 3337840 w 6891715"/>
                <a:gd name="connsiteY2477" fmla="*/ 2725733 h 6367455"/>
                <a:gd name="connsiteX2478" fmla="*/ 3327363 w 6891715"/>
                <a:gd name="connsiteY2478" fmla="*/ 2714687 h 6367455"/>
                <a:gd name="connsiteX2479" fmla="*/ 3433725 w 6891715"/>
                <a:gd name="connsiteY2479" fmla="*/ 2679697 h 6367455"/>
                <a:gd name="connsiteX2480" fmla="*/ 3429527 w 6891715"/>
                <a:gd name="connsiteY2480" fmla="*/ 2689174 h 6367455"/>
                <a:gd name="connsiteX2481" fmla="*/ 3426298 w 6891715"/>
                <a:gd name="connsiteY2481" fmla="*/ 2696367 h 6367455"/>
                <a:gd name="connsiteX2482" fmla="*/ 3424361 w 6891715"/>
                <a:gd name="connsiteY2482" fmla="*/ 2701596 h 6367455"/>
                <a:gd name="connsiteX2483" fmla="*/ 3424038 w 6891715"/>
                <a:gd name="connsiteY2483" fmla="*/ 2701922 h 6367455"/>
                <a:gd name="connsiteX2484" fmla="*/ 3423715 w 6891715"/>
                <a:gd name="connsiteY2484" fmla="*/ 2701922 h 6367455"/>
                <a:gd name="connsiteX2485" fmla="*/ 3422101 w 6891715"/>
                <a:gd name="connsiteY2485" fmla="*/ 2701268 h 6367455"/>
                <a:gd name="connsiteX2486" fmla="*/ 3420809 w 6891715"/>
                <a:gd name="connsiteY2486" fmla="*/ 2699306 h 6367455"/>
                <a:gd name="connsiteX2487" fmla="*/ 3418872 w 6891715"/>
                <a:gd name="connsiteY2487" fmla="*/ 2697020 h 6367455"/>
                <a:gd name="connsiteX2488" fmla="*/ 3415643 w 6891715"/>
                <a:gd name="connsiteY2488" fmla="*/ 2692771 h 6367455"/>
                <a:gd name="connsiteX2489" fmla="*/ 3414675 w 6891715"/>
                <a:gd name="connsiteY2489" fmla="*/ 2690483 h 6367455"/>
                <a:gd name="connsiteX2490" fmla="*/ 2171036 w 6891715"/>
                <a:gd name="connsiteY2490" fmla="*/ 2678115 h 6367455"/>
                <a:gd name="connsiteX2491" fmla="*/ 2181830 w 6891715"/>
                <a:gd name="connsiteY2491" fmla="*/ 2678115 h 6367455"/>
                <a:gd name="connsiteX2492" fmla="*/ 2174210 w 6891715"/>
                <a:gd name="connsiteY2492" fmla="*/ 2694674 h 6367455"/>
                <a:gd name="connsiteX2493" fmla="*/ 2185958 w 6891715"/>
                <a:gd name="connsiteY2493" fmla="*/ 2700844 h 6367455"/>
                <a:gd name="connsiteX2494" fmla="*/ 2190720 w 6891715"/>
                <a:gd name="connsiteY2494" fmla="*/ 2708312 h 6367455"/>
                <a:gd name="connsiteX2495" fmla="*/ 2182149 w 6891715"/>
                <a:gd name="connsiteY2495" fmla="*/ 2715780 h 6367455"/>
                <a:gd name="connsiteX2496" fmla="*/ 2188498 w 6891715"/>
                <a:gd name="connsiteY2496" fmla="*/ 2735262 h 6367455"/>
                <a:gd name="connsiteX2497" fmla="*/ 2181194 w 6891715"/>
                <a:gd name="connsiteY2497" fmla="*/ 2732015 h 6367455"/>
                <a:gd name="connsiteX2498" fmla="*/ 2166272 w 6891715"/>
                <a:gd name="connsiteY2498" fmla="*/ 2715130 h 6367455"/>
                <a:gd name="connsiteX2499" fmla="*/ 2163733 w 6891715"/>
                <a:gd name="connsiteY2499" fmla="*/ 2692401 h 6367455"/>
                <a:gd name="connsiteX2500" fmla="*/ 2164568 w 6891715"/>
                <a:gd name="connsiteY2500" fmla="*/ 2619379 h 6367455"/>
                <a:gd name="connsiteX2501" fmla="*/ 2170249 w 6891715"/>
                <a:gd name="connsiteY2501" fmla="*/ 2620019 h 6367455"/>
                <a:gd name="connsiteX2502" fmla="*/ 2179607 w 6891715"/>
                <a:gd name="connsiteY2502" fmla="*/ 2637322 h 6367455"/>
                <a:gd name="connsiteX2503" fmla="*/ 2175263 w 6891715"/>
                <a:gd name="connsiteY2503" fmla="*/ 2654303 h 6367455"/>
                <a:gd name="connsiteX2504" fmla="*/ 2160558 w 6891715"/>
                <a:gd name="connsiteY2504" fmla="*/ 2630913 h 6367455"/>
                <a:gd name="connsiteX2505" fmla="*/ 2201425 w 6891715"/>
                <a:gd name="connsiteY2505" fmla="*/ 2586041 h 6367455"/>
                <a:gd name="connsiteX2506" fmla="*/ 2209771 w 6891715"/>
                <a:gd name="connsiteY2506" fmla="*/ 2586041 h 6367455"/>
                <a:gd name="connsiteX2507" fmla="*/ 2207915 w 6891715"/>
                <a:gd name="connsiteY2507" fmla="*/ 2605552 h 6367455"/>
                <a:gd name="connsiteX2508" fmla="*/ 2181644 w 6891715"/>
                <a:gd name="connsiteY2508" fmla="*/ 2628902 h 6367455"/>
                <a:gd name="connsiteX2509" fmla="*/ 2174844 w 6891715"/>
                <a:gd name="connsiteY2509" fmla="*/ 2611949 h 6367455"/>
                <a:gd name="connsiteX2510" fmla="*/ 2180100 w 6891715"/>
                <a:gd name="connsiteY2510" fmla="*/ 2596276 h 6367455"/>
                <a:gd name="connsiteX2511" fmla="*/ 2148426 w 6891715"/>
                <a:gd name="connsiteY2511" fmla="*/ 2586041 h 6367455"/>
                <a:gd name="connsiteX2512" fmla="*/ 2154587 w 6891715"/>
                <a:gd name="connsiteY2512" fmla="*/ 2587629 h 6367455"/>
                <a:gd name="connsiteX2513" fmla="*/ 2166908 w 6891715"/>
                <a:gd name="connsiteY2513" fmla="*/ 2597153 h 6367455"/>
                <a:gd name="connsiteX2514" fmla="*/ 2158593 w 6891715"/>
                <a:gd name="connsiteY2514" fmla="*/ 2609854 h 6367455"/>
                <a:gd name="connsiteX2515" fmla="*/ 2152430 w 6891715"/>
                <a:gd name="connsiteY2515" fmla="*/ 2613028 h 6367455"/>
                <a:gd name="connsiteX2516" fmla="*/ 2146270 w 6891715"/>
                <a:gd name="connsiteY2516" fmla="*/ 2598423 h 6367455"/>
                <a:gd name="connsiteX2517" fmla="*/ 3682894 w 6891715"/>
                <a:gd name="connsiteY2517" fmla="*/ 2570157 h 6367455"/>
                <a:gd name="connsiteX2518" fmla="*/ 3694076 w 6891715"/>
                <a:gd name="connsiteY2518" fmla="*/ 2582121 h 6367455"/>
                <a:gd name="connsiteX2519" fmla="*/ 3689417 w 6891715"/>
                <a:gd name="connsiteY2519" fmla="*/ 2587620 h 6367455"/>
                <a:gd name="connsiteX2520" fmla="*/ 3679788 w 6891715"/>
                <a:gd name="connsiteY2520" fmla="*/ 2582121 h 6367455"/>
                <a:gd name="connsiteX2521" fmla="*/ 3730905 w 6891715"/>
                <a:gd name="connsiteY2521" fmla="*/ 2559046 h 6367455"/>
                <a:gd name="connsiteX2522" fmla="*/ 3735350 w 6891715"/>
                <a:gd name="connsiteY2522" fmla="*/ 2566983 h 6367455"/>
                <a:gd name="connsiteX2523" fmla="*/ 3733445 w 6891715"/>
                <a:gd name="connsiteY2523" fmla="*/ 2579682 h 6367455"/>
                <a:gd name="connsiteX2524" fmla="*/ 3722650 w 6891715"/>
                <a:gd name="connsiteY2524" fmla="*/ 2562220 h 6367455"/>
                <a:gd name="connsiteX2525" fmla="*/ 3713237 w 6891715"/>
                <a:gd name="connsiteY2525" fmla="*/ 2559046 h 6367455"/>
                <a:gd name="connsiteX2526" fmla="*/ 3716301 w 6891715"/>
                <a:gd name="connsiteY2526" fmla="*/ 2571115 h 6367455"/>
                <a:gd name="connsiteX2527" fmla="*/ 3704965 w 6891715"/>
                <a:gd name="connsiteY2527" fmla="*/ 2582856 h 6367455"/>
                <a:gd name="connsiteX2528" fmla="*/ 3698838 w 6891715"/>
                <a:gd name="connsiteY2528" fmla="*/ 2569810 h 6367455"/>
                <a:gd name="connsiteX2529" fmla="*/ 3699757 w 6891715"/>
                <a:gd name="connsiteY2529" fmla="*/ 2564591 h 6367455"/>
                <a:gd name="connsiteX2530" fmla="*/ 3751833 w 6891715"/>
                <a:gd name="connsiteY2530" fmla="*/ 2544760 h 6367455"/>
                <a:gd name="connsiteX2531" fmla="*/ 3757575 w 6891715"/>
                <a:gd name="connsiteY2531" fmla="*/ 2551108 h 6367455"/>
                <a:gd name="connsiteX2532" fmla="*/ 3756224 w 6891715"/>
                <a:gd name="connsiteY2532" fmla="*/ 2566981 h 6367455"/>
                <a:gd name="connsiteX2533" fmla="*/ 3748793 w 6891715"/>
                <a:gd name="connsiteY2533" fmla="*/ 2573332 h 6367455"/>
                <a:gd name="connsiteX2534" fmla="*/ 3741700 w 6891715"/>
                <a:gd name="connsiteY2534" fmla="*/ 2562855 h 6367455"/>
                <a:gd name="connsiteX2535" fmla="*/ 3826834 w 6891715"/>
                <a:gd name="connsiteY2535" fmla="*/ 2541584 h 6367455"/>
                <a:gd name="connsiteX2536" fmla="*/ 3829013 w 6891715"/>
                <a:gd name="connsiteY2536" fmla="*/ 2550995 h 6367455"/>
                <a:gd name="connsiteX2537" fmla="*/ 3819052 w 6891715"/>
                <a:gd name="connsiteY2537" fmla="*/ 2563541 h 6367455"/>
                <a:gd name="connsiteX2538" fmla="*/ 3813760 w 6891715"/>
                <a:gd name="connsiteY2538" fmla="*/ 2568873 h 6367455"/>
                <a:gd name="connsiteX2539" fmla="*/ 3810648 w 6891715"/>
                <a:gd name="connsiteY2539" fmla="*/ 2582361 h 6367455"/>
                <a:gd name="connsiteX2540" fmla="*/ 3808780 w 6891715"/>
                <a:gd name="connsiteY2540" fmla="*/ 2593970 h 6367455"/>
                <a:gd name="connsiteX2541" fmla="*/ 3795395 w 6891715"/>
                <a:gd name="connsiteY2541" fmla="*/ 2588949 h 6367455"/>
                <a:gd name="connsiteX2542" fmla="*/ 3790103 w 6891715"/>
                <a:gd name="connsiteY2542" fmla="*/ 2582361 h 6367455"/>
                <a:gd name="connsiteX2543" fmla="*/ 3781388 w 6891715"/>
                <a:gd name="connsiteY2543" fmla="*/ 2570128 h 6367455"/>
                <a:gd name="connsiteX2544" fmla="*/ 3787925 w 6891715"/>
                <a:gd name="connsiteY2544" fmla="*/ 2563854 h 6367455"/>
                <a:gd name="connsiteX2545" fmla="*/ 3815939 w 6891715"/>
                <a:gd name="connsiteY2545" fmla="*/ 2550995 h 6367455"/>
                <a:gd name="connsiteX2546" fmla="*/ 2138139 w 6891715"/>
                <a:gd name="connsiteY2546" fmla="*/ 2532068 h 6367455"/>
                <a:gd name="connsiteX2547" fmla="*/ 2144896 w 6891715"/>
                <a:gd name="connsiteY2547" fmla="*/ 2548103 h 6367455"/>
                <a:gd name="connsiteX2548" fmla="*/ 2152621 w 6891715"/>
                <a:gd name="connsiteY2548" fmla="*/ 2563818 h 6367455"/>
                <a:gd name="connsiteX2549" fmla="*/ 2132025 w 6891715"/>
                <a:gd name="connsiteY2549" fmla="*/ 2553556 h 6367455"/>
                <a:gd name="connsiteX2550" fmla="*/ 2128806 w 6891715"/>
                <a:gd name="connsiteY2550" fmla="*/ 2539442 h 6367455"/>
                <a:gd name="connsiteX2551" fmla="*/ 3770127 w 6891715"/>
                <a:gd name="connsiteY2551" fmla="*/ 2525711 h 6367455"/>
                <a:gd name="connsiteX2552" fmla="*/ 3779801 w 6891715"/>
                <a:gd name="connsiteY2552" fmla="*/ 2530439 h 6367455"/>
                <a:gd name="connsiteX2553" fmla="*/ 3779801 w 6891715"/>
                <a:gd name="connsiteY2553" fmla="*/ 2539220 h 6367455"/>
                <a:gd name="connsiteX2554" fmla="*/ 3769482 w 6891715"/>
                <a:gd name="connsiteY2554" fmla="*/ 2541584 h 6367455"/>
                <a:gd name="connsiteX2555" fmla="*/ 3759163 w 6891715"/>
                <a:gd name="connsiteY2555" fmla="*/ 2530439 h 6367455"/>
                <a:gd name="connsiteX2556" fmla="*/ 1526042 w 6891715"/>
                <a:gd name="connsiteY2556" fmla="*/ 2514597 h 6367455"/>
                <a:gd name="connsiteX2557" fmla="*/ 1532424 w 6891715"/>
                <a:gd name="connsiteY2557" fmla="*/ 2520947 h 6367455"/>
                <a:gd name="connsiteX2558" fmla="*/ 1541994 w 6891715"/>
                <a:gd name="connsiteY2558" fmla="*/ 2516503 h 6367455"/>
                <a:gd name="connsiteX2559" fmla="*/ 1549652 w 6891715"/>
                <a:gd name="connsiteY2559" fmla="*/ 2522534 h 6367455"/>
                <a:gd name="connsiteX2560" fmla="*/ 1540399 w 6891715"/>
                <a:gd name="connsiteY2560" fmla="*/ 2528884 h 6367455"/>
                <a:gd name="connsiteX2561" fmla="*/ 1547738 w 6891715"/>
                <a:gd name="connsiteY2561" fmla="*/ 2543806 h 6367455"/>
                <a:gd name="connsiteX2562" fmla="*/ 1540399 w 6891715"/>
                <a:gd name="connsiteY2562" fmla="*/ 2547933 h 6367455"/>
                <a:gd name="connsiteX2563" fmla="*/ 1539123 w 6891715"/>
                <a:gd name="connsiteY2563" fmla="*/ 2555552 h 6367455"/>
                <a:gd name="connsiteX2564" fmla="*/ 1557308 w 6891715"/>
                <a:gd name="connsiteY2564" fmla="*/ 2564759 h 6367455"/>
                <a:gd name="connsiteX2565" fmla="*/ 1554436 w 6891715"/>
                <a:gd name="connsiteY2565" fmla="*/ 2573331 h 6367455"/>
                <a:gd name="connsiteX2566" fmla="*/ 1550289 w 6891715"/>
                <a:gd name="connsiteY2566" fmla="*/ 2567934 h 6367455"/>
                <a:gd name="connsiteX2567" fmla="*/ 1544866 w 6891715"/>
                <a:gd name="connsiteY2567" fmla="*/ 2576505 h 6367455"/>
                <a:gd name="connsiteX2568" fmla="*/ 1544866 w 6891715"/>
                <a:gd name="connsiteY2568" fmla="*/ 2598732 h 6367455"/>
                <a:gd name="connsiteX2569" fmla="*/ 1535614 w 6891715"/>
                <a:gd name="connsiteY2569" fmla="*/ 2612385 h 6367455"/>
                <a:gd name="connsiteX2570" fmla="*/ 1530190 w 6891715"/>
                <a:gd name="connsiteY2570" fmla="*/ 2627309 h 6367455"/>
                <a:gd name="connsiteX2571" fmla="*/ 1518705 w 6891715"/>
                <a:gd name="connsiteY2571" fmla="*/ 2620005 h 6367455"/>
                <a:gd name="connsiteX2572" fmla="*/ 1529870 w 6891715"/>
                <a:gd name="connsiteY2572" fmla="*/ 2595556 h 6367455"/>
                <a:gd name="connsiteX2573" fmla="*/ 1532104 w 6891715"/>
                <a:gd name="connsiteY2573" fmla="*/ 2571426 h 6367455"/>
                <a:gd name="connsiteX2574" fmla="*/ 1531147 w 6891715"/>
                <a:gd name="connsiteY2574" fmla="*/ 2564124 h 6367455"/>
                <a:gd name="connsiteX2575" fmla="*/ 1522534 w 6891715"/>
                <a:gd name="connsiteY2575" fmla="*/ 2562855 h 6367455"/>
                <a:gd name="connsiteX2576" fmla="*/ 1510728 w 6891715"/>
                <a:gd name="connsiteY2576" fmla="*/ 2578728 h 6367455"/>
                <a:gd name="connsiteX2577" fmla="*/ 1490631 w 6891715"/>
                <a:gd name="connsiteY2577" fmla="*/ 2561267 h 6367455"/>
                <a:gd name="connsiteX2578" fmla="*/ 1491587 w 6891715"/>
                <a:gd name="connsiteY2578" fmla="*/ 2550472 h 6367455"/>
                <a:gd name="connsiteX2579" fmla="*/ 1513604 w 6891715"/>
                <a:gd name="connsiteY2579" fmla="*/ 2544123 h 6367455"/>
                <a:gd name="connsiteX2580" fmla="*/ 1519023 w 6891715"/>
                <a:gd name="connsiteY2580" fmla="*/ 2550472 h 6367455"/>
                <a:gd name="connsiteX2581" fmla="*/ 1520938 w 6891715"/>
                <a:gd name="connsiteY2581" fmla="*/ 2544123 h 6367455"/>
                <a:gd name="connsiteX2582" fmla="*/ 1516791 w 6891715"/>
                <a:gd name="connsiteY2582" fmla="*/ 2536822 h 6367455"/>
                <a:gd name="connsiteX2583" fmla="*/ 1520938 w 6891715"/>
                <a:gd name="connsiteY2583" fmla="*/ 2521900 h 6367455"/>
                <a:gd name="connsiteX2584" fmla="*/ 3554357 w 6891715"/>
                <a:gd name="connsiteY2584" fmla="*/ 2513011 h 6367455"/>
                <a:gd name="connsiteX2585" fmla="*/ 3581363 w 6891715"/>
                <a:gd name="connsiteY2585" fmla="*/ 2544986 h 6367455"/>
                <a:gd name="connsiteX2586" fmla="*/ 3565842 w 6891715"/>
                <a:gd name="connsiteY2586" fmla="*/ 2543105 h 6367455"/>
                <a:gd name="connsiteX2587" fmla="*/ 3567084 w 6891715"/>
                <a:gd name="connsiteY2587" fmla="*/ 2558779 h 6367455"/>
                <a:gd name="connsiteX2588" fmla="*/ 3559013 w 6891715"/>
                <a:gd name="connsiteY2588" fmla="*/ 2560659 h 6367455"/>
                <a:gd name="connsiteX2589" fmla="*/ 3559945 w 6891715"/>
                <a:gd name="connsiteY2589" fmla="*/ 2570064 h 6367455"/>
                <a:gd name="connsiteX2590" fmla="*/ 3575465 w 6891715"/>
                <a:gd name="connsiteY2590" fmla="*/ 2578214 h 6367455"/>
                <a:gd name="connsiteX2591" fmla="*/ 3568636 w 6891715"/>
                <a:gd name="connsiteY2591" fmla="*/ 2587620 h 6367455"/>
                <a:gd name="connsiteX2592" fmla="*/ 3559945 w 6891715"/>
                <a:gd name="connsiteY2592" fmla="*/ 2574453 h 6367455"/>
                <a:gd name="connsiteX2593" fmla="*/ 3542562 w 6891715"/>
                <a:gd name="connsiteY2593" fmla="*/ 2576647 h 6367455"/>
                <a:gd name="connsiteX2594" fmla="*/ 3533870 w 6891715"/>
                <a:gd name="connsiteY2594" fmla="*/ 2561286 h 6367455"/>
                <a:gd name="connsiteX2595" fmla="*/ 3525800 w 6891715"/>
                <a:gd name="connsiteY2595" fmla="*/ 2545299 h 6367455"/>
                <a:gd name="connsiteX2596" fmla="*/ 3525800 w 6891715"/>
                <a:gd name="connsiteY2596" fmla="*/ 2535895 h 6367455"/>
                <a:gd name="connsiteX2597" fmla="*/ 3538216 w 6891715"/>
                <a:gd name="connsiteY2597" fmla="*/ 2547493 h 6367455"/>
                <a:gd name="connsiteX2598" fmla="*/ 3542251 w 6891715"/>
                <a:gd name="connsiteY2598" fmla="*/ 2538089 h 6367455"/>
                <a:gd name="connsiteX2599" fmla="*/ 3544114 w 6891715"/>
                <a:gd name="connsiteY2599" fmla="*/ 2526491 h 6367455"/>
                <a:gd name="connsiteX2600" fmla="*/ 3553426 w 6891715"/>
                <a:gd name="connsiteY2600" fmla="*/ 2531820 h 6367455"/>
                <a:gd name="connsiteX2601" fmla="*/ 3555599 w 6891715"/>
                <a:gd name="connsiteY2601" fmla="*/ 2521476 h 6367455"/>
                <a:gd name="connsiteX2602" fmla="*/ 3550322 w 6891715"/>
                <a:gd name="connsiteY2602" fmla="*/ 2514892 h 6367455"/>
                <a:gd name="connsiteX2603" fmla="*/ 3405150 w 6891715"/>
                <a:gd name="connsiteY2603" fmla="*/ 2508248 h 6367455"/>
                <a:gd name="connsiteX2604" fmla="*/ 3421025 w 6891715"/>
                <a:gd name="connsiteY2604" fmla="*/ 2526734 h 6367455"/>
                <a:gd name="connsiteX2605" fmla="*/ 3417850 w 6891715"/>
                <a:gd name="connsiteY2605" fmla="*/ 2532062 h 6367455"/>
                <a:gd name="connsiteX2606" fmla="*/ 3407372 w 6891715"/>
                <a:gd name="connsiteY2606" fmla="*/ 2523916 h 6367455"/>
                <a:gd name="connsiteX2607" fmla="*/ 3729877 w 6891715"/>
                <a:gd name="connsiteY2607" fmla="*/ 2501897 h 6367455"/>
                <a:gd name="connsiteX2608" fmla="*/ 3742150 w 6891715"/>
                <a:gd name="connsiteY2608" fmla="*/ 2505753 h 6367455"/>
                <a:gd name="connsiteX2609" fmla="*/ 3746463 w 6891715"/>
                <a:gd name="connsiteY2609" fmla="*/ 2525336 h 6367455"/>
                <a:gd name="connsiteX2610" fmla="*/ 3731204 w 6891715"/>
                <a:gd name="connsiteY2610" fmla="*/ 2530473 h 6367455"/>
                <a:gd name="connsiteX2611" fmla="*/ 3724569 w 6891715"/>
                <a:gd name="connsiteY2611" fmla="*/ 2524053 h 6367455"/>
                <a:gd name="connsiteX2612" fmla="*/ 3724238 w 6891715"/>
                <a:gd name="connsiteY2612" fmla="*/ 2506394 h 6367455"/>
                <a:gd name="connsiteX2613" fmla="*/ 1524271 w 6891715"/>
                <a:gd name="connsiteY2613" fmla="*/ 2489194 h 6367455"/>
                <a:gd name="connsiteX2614" fmla="*/ 1525556 w 6891715"/>
                <a:gd name="connsiteY2614" fmla="*/ 2509482 h 6367455"/>
                <a:gd name="connsiteX2615" fmla="*/ 1516234 w 6891715"/>
                <a:gd name="connsiteY2615" fmla="*/ 2518173 h 6367455"/>
                <a:gd name="connsiteX2616" fmla="*/ 1508511 w 6891715"/>
                <a:gd name="connsiteY2616" fmla="*/ 2535234 h 6367455"/>
                <a:gd name="connsiteX2617" fmla="*/ 1500155 w 6891715"/>
                <a:gd name="connsiteY2617" fmla="*/ 2531049 h 6367455"/>
                <a:gd name="connsiteX2618" fmla="*/ 1512699 w 6891715"/>
                <a:gd name="connsiteY2618" fmla="*/ 2514954 h 6367455"/>
                <a:gd name="connsiteX2619" fmla="*/ 1506262 w 6891715"/>
                <a:gd name="connsiteY2619" fmla="*/ 2504322 h 6367455"/>
                <a:gd name="connsiteX2620" fmla="*/ 1510444 w 6891715"/>
                <a:gd name="connsiteY2620" fmla="*/ 2490483 h 6367455"/>
                <a:gd name="connsiteX2621" fmla="*/ 1565246 w 6891715"/>
                <a:gd name="connsiteY2621" fmla="*/ 2471735 h 6367455"/>
                <a:gd name="connsiteX2622" fmla="*/ 1558483 w 6891715"/>
                <a:gd name="connsiteY2622" fmla="*/ 2484432 h 6367455"/>
                <a:gd name="connsiteX2623" fmla="*/ 1557308 w 6891715"/>
                <a:gd name="connsiteY2623" fmla="*/ 2473640 h 6367455"/>
                <a:gd name="connsiteX2624" fmla="*/ 2108170 w 6891715"/>
                <a:gd name="connsiteY2624" fmla="*/ 2470155 h 6367455"/>
                <a:gd name="connsiteX2625" fmla="*/ 2128143 w 6891715"/>
                <a:gd name="connsiteY2625" fmla="*/ 2489058 h 6367455"/>
                <a:gd name="connsiteX2626" fmla="*/ 2128807 w 6891715"/>
                <a:gd name="connsiteY2626" fmla="*/ 2505076 h 6367455"/>
                <a:gd name="connsiteX2627" fmla="*/ 2111832 w 6891715"/>
                <a:gd name="connsiteY2627" fmla="*/ 2493538 h 6367455"/>
                <a:gd name="connsiteX2628" fmla="*/ 1542198 w 6891715"/>
                <a:gd name="connsiteY2628" fmla="*/ 2470150 h 6367455"/>
                <a:gd name="connsiteX2629" fmla="*/ 1550929 w 6891715"/>
                <a:gd name="connsiteY2629" fmla="*/ 2477076 h 6367455"/>
                <a:gd name="connsiteX2630" fmla="*/ 1552544 w 6891715"/>
                <a:gd name="connsiteY2630" fmla="*/ 2495974 h 6367455"/>
                <a:gd name="connsiteX2631" fmla="*/ 1548020 w 6891715"/>
                <a:gd name="connsiteY2631" fmla="*/ 2504475 h 6367455"/>
                <a:gd name="connsiteX2632" fmla="*/ 1537345 w 6891715"/>
                <a:gd name="connsiteY2632" fmla="*/ 2509836 h 6367455"/>
                <a:gd name="connsiteX2633" fmla="*/ 1535082 w 6891715"/>
                <a:gd name="connsiteY2633" fmla="*/ 2498175 h 6367455"/>
                <a:gd name="connsiteX2634" fmla="*/ 1538963 w 6891715"/>
                <a:gd name="connsiteY2634" fmla="*/ 2477393 h 6367455"/>
                <a:gd name="connsiteX2635" fmla="*/ 2122457 w 6891715"/>
                <a:gd name="connsiteY2635" fmla="*/ 2457455 h 6367455"/>
                <a:gd name="connsiteX2636" fmla="*/ 2138153 w 6891715"/>
                <a:gd name="connsiteY2636" fmla="*/ 2465247 h 6367455"/>
                <a:gd name="connsiteX2637" fmla="*/ 2142234 w 6891715"/>
                <a:gd name="connsiteY2637" fmla="*/ 2459012 h 6367455"/>
                <a:gd name="connsiteX2638" fmla="*/ 2154791 w 6891715"/>
                <a:gd name="connsiteY2638" fmla="*/ 2472733 h 6367455"/>
                <a:gd name="connsiteX2639" fmla="*/ 2169545 w 6891715"/>
                <a:gd name="connsiteY2639" fmla="*/ 2474291 h 6367455"/>
                <a:gd name="connsiteX2640" fmla="*/ 2178021 w 6891715"/>
                <a:gd name="connsiteY2640" fmla="*/ 2481772 h 6367455"/>
                <a:gd name="connsiteX2641" fmla="*/ 2148512 w 6891715"/>
                <a:gd name="connsiteY2641" fmla="*/ 2492376 h 6367455"/>
                <a:gd name="connsiteX2642" fmla="*/ 2127481 w 6891715"/>
                <a:gd name="connsiteY2642" fmla="*/ 2475850 h 6367455"/>
                <a:gd name="connsiteX2643" fmla="*/ 1550604 w 6891715"/>
                <a:gd name="connsiteY2643" fmla="*/ 2444749 h 6367455"/>
                <a:gd name="connsiteX2644" fmla="*/ 1557308 w 6891715"/>
                <a:gd name="connsiteY2644" fmla="*/ 2453507 h 6367455"/>
                <a:gd name="connsiteX2645" fmla="*/ 1550019 w 6891715"/>
                <a:gd name="connsiteY2645" fmla="*/ 2466975 h 6367455"/>
                <a:gd name="connsiteX2646" fmla="*/ 1543021 w 6891715"/>
                <a:gd name="connsiteY2646" fmla="*/ 2460578 h 6367455"/>
                <a:gd name="connsiteX2647" fmla="*/ 2109853 w 6891715"/>
                <a:gd name="connsiteY2647" fmla="*/ 2386019 h 6367455"/>
                <a:gd name="connsiteX2648" fmla="*/ 2120870 w 6891715"/>
                <a:gd name="connsiteY2648" fmla="*/ 2400025 h 6367455"/>
                <a:gd name="connsiteX2649" fmla="*/ 2108936 w 6891715"/>
                <a:gd name="connsiteY2649" fmla="*/ 2417767 h 6367455"/>
                <a:gd name="connsiteX2650" fmla="*/ 2097918 w 6891715"/>
                <a:gd name="connsiteY2650" fmla="*/ 2409675 h 6367455"/>
                <a:gd name="connsiteX2651" fmla="*/ 2095470 w 6891715"/>
                <a:gd name="connsiteY2651" fmla="*/ 2397535 h 6367455"/>
                <a:gd name="connsiteX2652" fmla="*/ 2105570 w 6891715"/>
                <a:gd name="connsiteY2652" fmla="*/ 2395357 h 6367455"/>
                <a:gd name="connsiteX2653" fmla="*/ 2152737 w 6891715"/>
                <a:gd name="connsiteY2653" fmla="*/ 2320930 h 6367455"/>
                <a:gd name="connsiteX2654" fmla="*/ 2168495 w 6891715"/>
                <a:gd name="connsiteY2654" fmla="*/ 2326823 h 6367455"/>
                <a:gd name="connsiteX2655" fmla="*/ 2162192 w 6891715"/>
                <a:gd name="connsiteY2655" fmla="*/ 2336131 h 6367455"/>
                <a:gd name="connsiteX2656" fmla="*/ 2146118 w 6891715"/>
                <a:gd name="connsiteY2656" fmla="*/ 2334268 h 6367455"/>
                <a:gd name="connsiteX2657" fmla="*/ 2127524 w 6891715"/>
                <a:gd name="connsiteY2657" fmla="*/ 2347918 h 6367455"/>
                <a:gd name="connsiteX2658" fmla="*/ 2125633 w 6891715"/>
                <a:gd name="connsiteY2658" fmla="*/ 2341713 h 6367455"/>
                <a:gd name="connsiteX2659" fmla="*/ 2132312 w 6891715"/>
                <a:gd name="connsiteY2659" fmla="*/ 2239963 h 6367455"/>
                <a:gd name="connsiteX2660" fmla="*/ 2144684 w 6891715"/>
                <a:gd name="connsiteY2660" fmla="*/ 2252345 h 6367455"/>
                <a:gd name="connsiteX2661" fmla="*/ 2123344 w 6891715"/>
                <a:gd name="connsiteY2661" fmla="*/ 2265364 h 6367455"/>
                <a:gd name="connsiteX2662" fmla="*/ 2120870 w 6891715"/>
                <a:gd name="connsiteY2662" fmla="*/ 2251711 h 6367455"/>
                <a:gd name="connsiteX2663" fmla="*/ 2164060 w 6891715"/>
                <a:gd name="connsiteY2663" fmla="*/ 2190748 h 6367455"/>
                <a:gd name="connsiteX2664" fmla="*/ 2173257 w 6891715"/>
                <a:gd name="connsiteY2664" fmla="*/ 2205972 h 6367455"/>
                <a:gd name="connsiteX2665" fmla="*/ 2159135 w 6891715"/>
                <a:gd name="connsiteY2665" fmla="*/ 2212976 h 6367455"/>
                <a:gd name="connsiteX2666" fmla="*/ 2150266 w 6891715"/>
                <a:gd name="connsiteY2666" fmla="*/ 2203839 h 6367455"/>
                <a:gd name="connsiteX2667" fmla="*/ 2144683 w 6891715"/>
                <a:gd name="connsiteY2667" fmla="*/ 2191052 h 6367455"/>
                <a:gd name="connsiteX2668" fmla="*/ 2180785 w 6891715"/>
                <a:gd name="connsiteY2668" fmla="*/ 2185982 h 6367455"/>
                <a:gd name="connsiteX2669" fmla="*/ 2193581 w 6891715"/>
                <a:gd name="connsiteY2669" fmla="*/ 2195133 h 6367455"/>
                <a:gd name="connsiteX2670" fmla="*/ 2196141 w 6891715"/>
                <a:gd name="connsiteY2670" fmla="*/ 2205858 h 6367455"/>
                <a:gd name="connsiteX2671" fmla="*/ 2215976 w 6891715"/>
                <a:gd name="connsiteY2671" fmla="*/ 2190085 h 6367455"/>
                <a:gd name="connsiteX2672" fmla="*/ 2231972 w 6891715"/>
                <a:gd name="connsiteY2672" fmla="*/ 2195762 h 6367455"/>
                <a:gd name="connsiteX2673" fmla="*/ 2235170 w 6891715"/>
                <a:gd name="connsiteY2673" fmla="*/ 2202388 h 6367455"/>
                <a:gd name="connsiteX2674" fmla="*/ 2219175 w 6891715"/>
                <a:gd name="connsiteY2674" fmla="*/ 2206490 h 6367455"/>
                <a:gd name="connsiteX2675" fmla="*/ 2232931 w 6891715"/>
                <a:gd name="connsiteY2675" fmla="*/ 2212798 h 6367455"/>
                <a:gd name="connsiteX2676" fmla="*/ 2230372 w 6891715"/>
                <a:gd name="connsiteY2676" fmla="*/ 2220054 h 6367455"/>
                <a:gd name="connsiteX2677" fmla="*/ 2182064 w 6891715"/>
                <a:gd name="connsiteY2677" fmla="*/ 2224786 h 6367455"/>
                <a:gd name="connsiteX2678" fmla="*/ 2162230 w 6891715"/>
                <a:gd name="connsiteY2678" fmla="*/ 2235198 h 6367455"/>
                <a:gd name="connsiteX2679" fmla="*/ 2151032 w 6891715"/>
                <a:gd name="connsiteY2679" fmla="*/ 2219738 h 6367455"/>
                <a:gd name="connsiteX2680" fmla="*/ 2166069 w 6891715"/>
                <a:gd name="connsiteY2680" fmla="*/ 2217846 h 6367455"/>
                <a:gd name="connsiteX2681" fmla="*/ 2176626 w 6891715"/>
                <a:gd name="connsiteY2681" fmla="*/ 2207119 h 6367455"/>
                <a:gd name="connsiteX2682" fmla="*/ 2186223 w 6891715"/>
                <a:gd name="connsiteY2682" fmla="*/ 2207750 h 6367455"/>
                <a:gd name="connsiteX2683" fmla="*/ 2198341 w 6891715"/>
                <a:gd name="connsiteY2683" fmla="*/ 2157407 h 6367455"/>
                <a:gd name="connsiteX2684" fmla="*/ 2201832 w 6891715"/>
                <a:gd name="connsiteY2684" fmla="*/ 2171006 h 6367455"/>
                <a:gd name="connsiteX2685" fmla="*/ 2185958 w 6891715"/>
                <a:gd name="connsiteY2685" fmla="*/ 2179632 h 6367455"/>
                <a:gd name="connsiteX2686" fmla="*/ 2188815 w 6891715"/>
                <a:gd name="connsiteY2686" fmla="*/ 2160724 h 6367455"/>
                <a:gd name="connsiteX2687" fmla="*/ 5024403 w 6891715"/>
                <a:gd name="connsiteY2687" fmla="*/ 2154231 h 6367455"/>
                <a:gd name="connsiteX2688" fmla="*/ 5025991 w 6891715"/>
                <a:gd name="connsiteY2688" fmla="*/ 2172774 h 6367455"/>
                <a:gd name="connsiteX2689" fmla="*/ 5021228 w 6891715"/>
                <a:gd name="connsiteY2689" fmla="*/ 2190992 h 6367455"/>
                <a:gd name="connsiteX2690" fmla="*/ 5011703 w 6891715"/>
                <a:gd name="connsiteY2690" fmla="*/ 2193919 h 6367455"/>
                <a:gd name="connsiteX2691" fmla="*/ 5006941 w 6891715"/>
                <a:gd name="connsiteY2691" fmla="*/ 2170172 h 6367455"/>
                <a:gd name="connsiteX2692" fmla="*/ 5013608 w 6891715"/>
                <a:gd name="connsiteY2692" fmla="*/ 2158460 h 6367455"/>
                <a:gd name="connsiteX2693" fmla="*/ 2249459 w 6891715"/>
                <a:gd name="connsiteY2693" fmla="*/ 2125656 h 6367455"/>
                <a:gd name="connsiteX2694" fmla="*/ 2249459 w 6891715"/>
                <a:gd name="connsiteY2694" fmla="*/ 2130622 h 6367455"/>
                <a:gd name="connsiteX2695" fmla="*/ 2228670 w 6891715"/>
                <a:gd name="connsiteY2695" fmla="*/ 2146449 h 6367455"/>
                <a:gd name="connsiteX2696" fmla="*/ 2227725 w 6891715"/>
                <a:gd name="connsiteY2696" fmla="*/ 2156692 h 6367455"/>
                <a:gd name="connsiteX2697" fmla="*/ 2218275 w 6891715"/>
                <a:gd name="connsiteY2697" fmla="*/ 2166932 h 6367455"/>
                <a:gd name="connsiteX2698" fmla="*/ 2210715 w 6891715"/>
                <a:gd name="connsiteY2698" fmla="*/ 2153898 h 6367455"/>
                <a:gd name="connsiteX2699" fmla="*/ 2209771 w 6891715"/>
                <a:gd name="connsiteY2699" fmla="*/ 2135277 h 6367455"/>
                <a:gd name="connsiteX2700" fmla="*/ 2222370 w 6891715"/>
                <a:gd name="connsiteY2700" fmla="*/ 2136209 h 6367455"/>
                <a:gd name="connsiteX2701" fmla="*/ 2273905 w 6891715"/>
                <a:gd name="connsiteY2701" fmla="*/ 2119307 h 6367455"/>
                <a:gd name="connsiteX2702" fmla="*/ 2281208 w 6891715"/>
                <a:gd name="connsiteY2702" fmla="*/ 2129645 h 6367455"/>
                <a:gd name="connsiteX2703" fmla="*/ 2263110 w 6891715"/>
                <a:gd name="connsiteY2703" fmla="*/ 2132006 h 6367455"/>
                <a:gd name="connsiteX2704" fmla="*/ 2258983 w 6891715"/>
                <a:gd name="connsiteY2704" fmla="*/ 2121079 h 6367455"/>
                <a:gd name="connsiteX2705" fmla="*/ 2280256 w 6891715"/>
                <a:gd name="connsiteY2705" fmla="*/ 2095494 h 6367455"/>
                <a:gd name="connsiteX2706" fmla="*/ 2287559 w 6891715"/>
                <a:gd name="connsiteY2706" fmla="*/ 2097758 h 6367455"/>
                <a:gd name="connsiteX2707" fmla="*/ 2274858 w 6891715"/>
                <a:gd name="connsiteY2707" fmla="*/ 2112957 h 6367455"/>
                <a:gd name="connsiteX2708" fmla="*/ 2258983 w 6891715"/>
                <a:gd name="connsiteY2708" fmla="*/ 2108752 h 6367455"/>
                <a:gd name="connsiteX2709" fmla="*/ 2261205 w 6891715"/>
                <a:gd name="connsiteY2709" fmla="*/ 2097110 h 6367455"/>
                <a:gd name="connsiteX2710" fmla="*/ 2292002 w 6891715"/>
                <a:gd name="connsiteY2710" fmla="*/ 2065330 h 6367455"/>
                <a:gd name="connsiteX2711" fmla="*/ 2312959 w 6891715"/>
                <a:gd name="connsiteY2711" fmla="*/ 2076808 h 6367455"/>
                <a:gd name="connsiteX2712" fmla="*/ 2302798 w 6891715"/>
                <a:gd name="connsiteY2712" fmla="*/ 2092318 h 6367455"/>
                <a:gd name="connsiteX2713" fmla="*/ 2285972 w 6891715"/>
                <a:gd name="connsiteY2713" fmla="*/ 2083011 h 6367455"/>
                <a:gd name="connsiteX2714" fmla="*/ 3672802 w 6891715"/>
                <a:gd name="connsiteY2714" fmla="*/ 1939932 h 6367455"/>
                <a:gd name="connsiteX2715" fmla="*/ 3695345 w 6891715"/>
                <a:gd name="connsiteY2715" fmla="*/ 1940896 h 6367455"/>
                <a:gd name="connsiteX2716" fmla="*/ 3700425 w 6891715"/>
                <a:gd name="connsiteY2716" fmla="*/ 1952481 h 6367455"/>
                <a:gd name="connsiteX2717" fmla="*/ 3688995 w 6891715"/>
                <a:gd name="connsiteY2717" fmla="*/ 1950871 h 6367455"/>
                <a:gd name="connsiteX2718" fmla="*/ 3692170 w 6891715"/>
                <a:gd name="connsiteY2718" fmla="*/ 1959881 h 6367455"/>
                <a:gd name="connsiteX2719" fmla="*/ 3677247 w 6891715"/>
                <a:gd name="connsiteY2719" fmla="*/ 1963742 h 6367455"/>
                <a:gd name="connsiteX2720" fmla="*/ 3668675 w 6891715"/>
                <a:gd name="connsiteY2720" fmla="*/ 1946366 h 6367455"/>
                <a:gd name="connsiteX2721" fmla="*/ 2423473 w 6891715"/>
                <a:gd name="connsiteY2721" fmla="*/ 1893885 h 6367455"/>
                <a:gd name="connsiteX2722" fmla="*/ 2443134 w 6891715"/>
                <a:gd name="connsiteY2722" fmla="*/ 1915792 h 6367455"/>
                <a:gd name="connsiteX2723" fmla="*/ 2443134 w 6891715"/>
                <a:gd name="connsiteY2723" fmla="*/ 1924364 h 6367455"/>
                <a:gd name="connsiteX2724" fmla="*/ 2432836 w 6891715"/>
                <a:gd name="connsiteY2724" fmla="*/ 1928810 h 6367455"/>
                <a:gd name="connsiteX2725" fmla="*/ 2423473 w 6891715"/>
                <a:gd name="connsiteY2725" fmla="*/ 1914204 h 6367455"/>
                <a:gd name="connsiteX2726" fmla="*/ 2406622 w 6891715"/>
                <a:gd name="connsiteY2726" fmla="*/ 1904997 h 6367455"/>
                <a:gd name="connsiteX2727" fmla="*/ 2424410 w 6891715"/>
                <a:gd name="connsiteY2727" fmla="*/ 1904679 h 6367455"/>
                <a:gd name="connsiteX2728" fmla="*/ 2423473 w 6891715"/>
                <a:gd name="connsiteY2728" fmla="*/ 1893885 h 6367455"/>
                <a:gd name="connsiteX2729" fmla="*/ 2486201 w 6891715"/>
                <a:gd name="connsiteY2729" fmla="*/ 1830386 h 6367455"/>
                <a:gd name="connsiteX2730" fmla="*/ 2497270 w 6891715"/>
                <a:gd name="connsiteY2730" fmla="*/ 1855692 h 6367455"/>
                <a:gd name="connsiteX2731" fmla="*/ 2519408 w 6891715"/>
                <a:gd name="connsiteY2731" fmla="*/ 1854731 h 6367455"/>
                <a:gd name="connsiteX2732" fmla="*/ 2519408 w 6891715"/>
                <a:gd name="connsiteY2732" fmla="*/ 1862100 h 6367455"/>
                <a:gd name="connsiteX2733" fmla="*/ 2538384 w 6891715"/>
                <a:gd name="connsiteY2733" fmla="*/ 1871390 h 6367455"/>
                <a:gd name="connsiteX2734" fmla="*/ 2526683 w 6891715"/>
                <a:gd name="connsiteY2734" fmla="*/ 1872351 h 6367455"/>
                <a:gd name="connsiteX2735" fmla="*/ 2515613 w 6891715"/>
                <a:gd name="connsiteY2735" fmla="*/ 1886447 h 6367455"/>
                <a:gd name="connsiteX2736" fmla="*/ 2494424 w 6891715"/>
                <a:gd name="connsiteY2736" fmla="*/ 1884524 h 6367455"/>
                <a:gd name="connsiteX2737" fmla="*/ 2481773 w 6891715"/>
                <a:gd name="connsiteY2737" fmla="*/ 1899581 h 6367455"/>
                <a:gd name="connsiteX2738" fmla="*/ 2466909 w 6891715"/>
                <a:gd name="connsiteY2738" fmla="*/ 1901823 h 6367455"/>
                <a:gd name="connsiteX2739" fmla="*/ 2457421 w 6891715"/>
                <a:gd name="connsiteY2739" fmla="*/ 1886126 h 6367455"/>
                <a:gd name="connsiteX2740" fmla="*/ 2465643 w 6891715"/>
                <a:gd name="connsiteY2740" fmla="*/ 1873312 h 6367455"/>
                <a:gd name="connsiteX2741" fmla="*/ 2489996 w 6891715"/>
                <a:gd name="connsiteY2741" fmla="*/ 1878117 h 6367455"/>
                <a:gd name="connsiteX2742" fmla="*/ 2480192 w 6891715"/>
                <a:gd name="connsiteY2742" fmla="*/ 1861459 h 6367455"/>
                <a:gd name="connsiteX2743" fmla="*/ 2492842 w 6891715"/>
                <a:gd name="connsiteY2743" fmla="*/ 1857935 h 6367455"/>
                <a:gd name="connsiteX2744" fmla="*/ 2459002 w 6891715"/>
                <a:gd name="connsiteY2744" fmla="*/ 1847363 h 6367455"/>
                <a:gd name="connsiteX2745" fmla="*/ 2482407 w 6891715"/>
                <a:gd name="connsiteY2745" fmla="*/ 1843199 h 6367455"/>
                <a:gd name="connsiteX2746" fmla="*/ 3837960 w 6891715"/>
                <a:gd name="connsiteY2746" fmla="*/ 1809756 h 6367455"/>
                <a:gd name="connsiteX2747" fmla="*/ 3848063 w 6891715"/>
                <a:gd name="connsiteY2747" fmla="*/ 1824547 h 6367455"/>
                <a:gd name="connsiteX2748" fmla="*/ 3840654 w 6891715"/>
                <a:gd name="connsiteY2748" fmla="*/ 1835157 h 6367455"/>
                <a:gd name="connsiteX2749" fmla="*/ 3825838 w 6891715"/>
                <a:gd name="connsiteY2749" fmla="*/ 1826797 h 6367455"/>
                <a:gd name="connsiteX2750" fmla="*/ 4013480 w 6891715"/>
                <a:gd name="connsiteY2750" fmla="*/ 1541468 h 6367455"/>
                <a:gd name="connsiteX2751" fmla="*/ 4030625 w 6891715"/>
                <a:gd name="connsiteY2751" fmla="*/ 1544222 h 6367455"/>
                <a:gd name="connsiteX2752" fmla="*/ 4046500 w 6891715"/>
                <a:gd name="connsiteY2752" fmla="*/ 1546364 h 6367455"/>
                <a:gd name="connsiteX2753" fmla="*/ 4042372 w 6891715"/>
                <a:gd name="connsiteY2753" fmla="*/ 1550343 h 6367455"/>
                <a:gd name="connsiteX2754" fmla="*/ 4030625 w 6891715"/>
                <a:gd name="connsiteY2754" fmla="*/ 1554627 h 6367455"/>
                <a:gd name="connsiteX2755" fmla="*/ 4032847 w 6891715"/>
                <a:gd name="connsiteY2755" fmla="*/ 1564726 h 6367455"/>
                <a:gd name="connsiteX2756" fmla="*/ 4027450 w 6891715"/>
                <a:gd name="connsiteY2756" fmla="*/ 1566868 h 6367455"/>
                <a:gd name="connsiteX2757" fmla="*/ 4018877 w 6891715"/>
                <a:gd name="connsiteY2757" fmla="*/ 1554627 h 6367455"/>
                <a:gd name="connsiteX2758" fmla="*/ 4016655 w 6891715"/>
                <a:gd name="connsiteY2758" fmla="*/ 1563808 h 6367455"/>
                <a:gd name="connsiteX2759" fmla="*/ 4005225 w 6891715"/>
                <a:gd name="connsiteY2759" fmla="*/ 1557687 h 6367455"/>
                <a:gd name="connsiteX2760" fmla="*/ 4005225 w 6891715"/>
                <a:gd name="connsiteY2760" fmla="*/ 1546670 h 6367455"/>
                <a:gd name="connsiteX2761" fmla="*/ 5063053 w 6891715"/>
                <a:gd name="connsiteY2761" fmla="*/ 1519232 h 6367455"/>
                <a:gd name="connsiteX2762" fmla="*/ 5070842 w 6891715"/>
                <a:gd name="connsiteY2762" fmla="*/ 1527746 h 6367455"/>
                <a:gd name="connsiteX2763" fmla="*/ 5067414 w 6891715"/>
                <a:gd name="connsiteY2763" fmla="*/ 1537522 h 6367455"/>
                <a:gd name="connsiteX2764" fmla="*/ 5075204 w 6891715"/>
                <a:gd name="connsiteY2764" fmla="*/ 1546351 h 6367455"/>
                <a:gd name="connsiteX2765" fmla="*/ 5068349 w 6891715"/>
                <a:gd name="connsiteY2765" fmla="*/ 1565270 h 6367455"/>
                <a:gd name="connsiteX2766" fmla="*/ 5062741 w 6891715"/>
                <a:gd name="connsiteY2766" fmla="*/ 1548243 h 6367455"/>
                <a:gd name="connsiteX2767" fmla="*/ 5041866 w 6891715"/>
                <a:gd name="connsiteY2767" fmla="*/ 1538152 h 6367455"/>
                <a:gd name="connsiteX2768" fmla="*/ 5048720 w 6891715"/>
                <a:gd name="connsiteY2768" fmla="*/ 1523332 h 6367455"/>
                <a:gd name="connsiteX2769" fmla="*/ 5056198 w 6891715"/>
                <a:gd name="connsiteY2769" fmla="*/ 1530584 h 6367455"/>
                <a:gd name="connsiteX2770" fmla="*/ 5070441 w 6891715"/>
                <a:gd name="connsiteY2770" fmla="*/ 1517646 h 6367455"/>
                <a:gd name="connsiteX2771" fmla="*/ 5086316 w 6891715"/>
                <a:gd name="connsiteY2771" fmla="*/ 1521333 h 6367455"/>
                <a:gd name="connsiteX2772" fmla="*/ 5074652 w 6891715"/>
                <a:gd name="connsiteY2772" fmla="*/ 1527171 h 6367455"/>
                <a:gd name="connsiteX2773" fmla="*/ 2793654 w 6891715"/>
                <a:gd name="connsiteY2773" fmla="*/ 1403349 h 6367455"/>
                <a:gd name="connsiteX2774" fmla="*/ 2808259 w 6891715"/>
                <a:gd name="connsiteY2774" fmla="*/ 1420428 h 6367455"/>
                <a:gd name="connsiteX2775" fmla="*/ 2796829 w 6891715"/>
                <a:gd name="connsiteY2775" fmla="*/ 1431595 h 6367455"/>
                <a:gd name="connsiteX2776" fmla="*/ 2778096 w 6891715"/>
                <a:gd name="connsiteY2776" fmla="*/ 1431924 h 6367455"/>
                <a:gd name="connsiteX2777" fmla="*/ 2782859 w 6891715"/>
                <a:gd name="connsiteY2777" fmla="*/ 1409918 h 6367455"/>
                <a:gd name="connsiteX2778" fmla="*/ 303818 w 6891715"/>
                <a:gd name="connsiteY2778" fmla="*/ 1397948 h 6367455"/>
                <a:gd name="connsiteX2779" fmla="*/ 310168 w 6891715"/>
                <a:gd name="connsiteY2779" fmla="*/ 1402076 h 6367455"/>
                <a:gd name="connsiteX2780" fmla="*/ 305088 w 6891715"/>
                <a:gd name="connsiteY2780" fmla="*/ 1417633 h 6367455"/>
                <a:gd name="connsiteX2781" fmla="*/ 309215 w 6891715"/>
                <a:gd name="connsiteY2781" fmla="*/ 1431603 h 6367455"/>
                <a:gd name="connsiteX2782" fmla="*/ 316518 w 6891715"/>
                <a:gd name="connsiteY2782" fmla="*/ 1433826 h 6367455"/>
                <a:gd name="connsiteX2783" fmla="*/ 315882 w 6891715"/>
                <a:gd name="connsiteY2783" fmla="*/ 1449383 h 6367455"/>
                <a:gd name="connsiteX2784" fmla="*/ 327630 w 6891715"/>
                <a:gd name="connsiteY2784" fmla="*/ 1448113 h 6367455"/>
                <a:gd name="connsiteX2785" fmla="*/ 329218 w 6891715"/>
                <a:gd name="connsiteY2785" fmla="*/ 1426206 h 6367455"/>
                <a:gd name="connsiteX2786" fmla="*/ 336838 w 6891715"/>
                <a:gd name="connsiteY2786" fmla="*/ 1413506 h 6367455"/>
                <a:gd name="connsiteX2787" fmla="*/ 350490 w 6891715"/>
                <a:gd name="connsiteY2787" fmla="*/ 1432238 h 6367455"/>
                <a:gd name="connsiteX2788" fmla="*/ 349855 w 6891715"/>
                <a:gd name="connsiteY2788" fmla="*/ 1447161 h 6367455"/>
                <a:gd name="connsiteX2789" fmla="*/ 367635 w 6891715"/>
                <a:gd name="connsiteY2789" fmla="*/ 1441446 h 6367455"/>
                <a:gd name="connsiteX2790" fmla="*/ 357158 w 6891715"/>
                <a:gd name="connsiteY2790" fmla="*/ 1456368 h 6367455"/>
                <a:gd name="connsiteX2791" fmla="*/ 368905 w 6891715"/>
                <a:gd name="connsiteY2791" fmla="*/ 1466845 h 6367455"/>
                <a:gd name="connsiteX2792" fmla="*/ 365095 w 6891715"/>
                <a:gd name="connsiteY2792" fmla="*/ 1497326 h 6367455"/>
                <a:gd name="connsiteX2793" fmla="*/ 350173 w 6891715"/>
                <a:gd name="connsiteY2793" fmla="*/ 1511296 h 6367455"/>
                <a:gd name="connsiteX2794" fmla="*/ 365095 w 6891715"/>
                <a:gd name="connsiteY2794" fmla="*/ 1514471 h 6367455"/>
                <a:gd name="connsiteX2795" fmla="*/ 368587 w 6891715"/>
                <a:gd name="connsiteY2795" fmla="*/ 1537331 h 6367455"/>
                <a:gd name="connsiteX2796" fmla="*/ 372397 w 6891715"/>
                <a:gd name="connsiteY2796" fmla="*/ 1525583 h 6367455"/>
                <a:gd name="connsiteX2797" fmla="*/ 385098 w 6891715"/>
                <a:gd name="connsiteY2797" fmla="*/ 1524630 h 6367455"/>
                <a:gd name="connsiteX2798" fmla="*/ 390495 w 6891715"/>
                <a:gd name="connsiteY2798" fmla="*/ 1536378 h 6367455"/>
                <a:gd name="connsiteX2799" fmla="*/ 372715 w 6891715"/>
                <a:gd name="connsiteY2799" fmla="*/ 1545903 h 6367455"/>
                <a:gd name="connsiteX2800" fmla="*/ 383510 w 6891715"/>
                <a:gd name="connsiteY2800" fmla="*/ 1544633 h 6367455"/>
                <a:gd name="connsiteX2801" fmla="*/ 382558 w 6891715"/>
                <a:gd name="connsiteY2801" fmla="*/ 1564635 h 6367455"/>
                <a:gd name="connsiteX2802" fmla="*/ 365413 w 6891715"/>
                <a:gd name="connsiteY2802" fmla="*/ 1565905 h 6367455"/>
                <a:gd name="connsiteX2803" fmla="*/ 352078 w 6891715"/>
                <a:gd name="connsiteY2803" fmla="*/ 1579875 h 6367455"/>
                <a:gd name="connsiteX2804" fmla="*/ 361603 w 6891715"/>
                <a:gd name="connsiteY2804" fmla="*/ 1593210 h 6367455"/>
                <a:gd name="connsiteX2805" fmla="*/ 349220 w 6891715"/>
                <a:gd name="connsiteY2805" fmla="*/ 1608133 h 6367455"/>
                <a:gd name="connsiteX2806" fmla="*/ 347950 w 6891715"/>
                <a:gd name="connsiteY2806" fmla="*/ 1621785 h 6367455"/>
                <a:gd name="connsiteX2807" fmla="*/ 336520 w 6891715"/>
                <a:gd name="connsiteY2807" fmla="*/ 1623055 h 6367455"/>
                <a:gd name="connsiteX2808" fmla="*/ 327313 w 6891715"/>
                <a:gd name="connsiteY2808" fmla="*/ 1634485 h 6367455"/>
                <a:gd name="connsiteX2809" fmla="*/ 318740 w 6891715"/>
                <a:gd name="connsiteY2809" fmla="*/ 1639248 h 6367455"/>
                <a:gd name="connsiteX2810" fmla="*/ 313025 w 6891715"/>
                <a:gd name="connsiteY2810" fmla="*/ 1622103 h 6367455"/>
                <a:gd name="connsiteX2811" fmla="*/ 298103 w 6891715"/>
                <a:gd name="connsiteY2811" fmla="*/ 1602418 h 6367455"/>
                <a:gd name="connsiteX2812" fmla="*/ 291753 w 6891715"/>
                <a:gd name="connsiteY2812" fmla="*/ 1616388 h 6367455"/>
                <a:gd name="connsiteX2813" fmla="*/ 300643 w 6891715"/>
                <a:gd name="connsiteY2813" fmla="*/ 1628770 h 6367455"/>
                <a:gd name="connsiteX2814" fmla="*/ 301913 w 6891715"/>
                <a:gd name="connsiteY2814" fmla="*/ 1637025 h 6367455"/>
                <a:gd name="connsiteX2815" fmla="*/ 286990 w 6891715"/>
                <a:gd name="connsiteY2815" fmla="*/ 1645598 h 6367455"/>
                <a:gd name="connsiteX2816" fmla="*/ 285085 w 6891715"/>
                <a:gd name="connsiteY2816" fmla="*/ 1666870 h 6367455"/>
                <a:gd name="connsiteX2817" fmla="*/ 313343 w 6891715"/>
                <a:gd name="connsiteY2817" fmla="*/ 1651630 h 6367455"/>
                <a:gd name="connsiteX2818" fmla="*/ 317788 w 6891715"/>
                <a:gd name="connsiteY2818" fmla="*/ 1655758 h 6367455"/>
                <a:gd name="connsiteX2819" fmla="*/ 295880 w 6891715"/>
                <a:gd name="connsiteY2819" fmla="*/ 1676078 h 6367455"/>
                <a:gd name="connsiteX2820" fmla="*/ 279053 w 6891715"/>
                <a:gd name="connsiteY2820" fmla="*/ 1708781 h 6367455"/>
                <a:gd name="connsiteX2821" fmla="*/ 255875 w 6891715"/>
                <a:gd name="connsiteY2821" fmla="*/ 1711320 h 6367455"/>
                <a:gd name="connsiteX2822" fmla="*/ 242223 w 6891715"/>
                <a:gd name="connsiteY2822" fmla="*/ 1742753 h 6367455"/>
                <a:gd name="connsiteX2823" fmla="*/ 220950 w 6891715"/>
                <a:gd name="connsiteY2823" fmla="*/ 1748468 h 6367455"/>
                <a:gd name="connsiteX2824" fmla="*/ 217775 w 6891715"/>
                <a:gd name="connsiteY2824" fmla="*/ 1744340 h 6367455"/>
                <a:gd name="connsiteX2825" fmla="*/ 228570 w 6891715"/>
                <a:gd name="connsiteY2825" fmla="*/ 1739896 h 6367455"/>
                <a:gd name="connsiteX2826" fmla="*/ 231745 w 6891715"/>
                <a:gd name="connsiteY2826" fmla="*/ 1730370 h 6367455"/>
                <a:gd name="connsiteX2827" fmla="*/ 224125 w 6891715"/>
                <a:gd name="connsiteY2827" fmla="*/ 1722115 h 6367455"/>
                <a:gd name="connsiteX2828" fmla="*/ 222855 w 6891715"/>
                <a:gd name="connsiteY2828" fmla="*/ 1703383 h 6367455"/>
                <a:gd name="connsiteX2829" fmla="*/ 207933 w 6891715"/>
                <a:gd name="connsiteY2829" fmla="*/ 1701160 h 6367455"/>
                <a:gd name="connsiteX2830" fmla="*/ 204123 w 6891715"/>
                <a:gd name="connsiteY2830" fmla="*/ 1710685 h 6367455"/>
                <a:gd name="connsiteX2831" fmla="*/ 207298 w 6891715"/>
                <a:gd name="connsiteY2831" fmla="*/ 1720210 h 6367455"/>
                <a:gd name="connsiteX2832" fmla="*/ 199995 w 6891715"/>
                <a:gd name="connsiteY2832" fmla="*/ 1729736 h 6367455"/>
                <a:gd name="connsiteX2833" fmla="*/ 175865 w 6891715"/>
                <a:gd name="connsiteY2833" fmla="*/ 1737355 h 6367455"/>
                <a:gd name="connsiteX2834" fmla="*/ 163165 w 6891715"/>
                <a:gd name="connsiteY2834" fmla="*/ 1761486 h 6367455"/>
                <a:gd name="connsiteX2835" fmla="*/ 110778 w 6891715"/>
                <a:gd name="connsiteY2835" fmla="*/ 1815778 h 6367455"/>
                <a:gd name="connsiteX2836" fmla="*/ 87283 w 6891715"/>
                <a:gd name="connsiteY2836" fmla="*/ 1817048 h 6367455"/>
                <a:gd name="connsiteX2837" fmla="*/ 63470 w 6891715"/>
                <a:gd name="connsiteY2837" fmla="*/ 1831018 h 6367455"/>
                <a:gd name="connsiteX2838" fmla="*/ 35848 w 6891715"/>
                <a:gd name="connsiteY2838" fmla="*/ 1825938 h 6367455"/>
                <a:gd name="connsiteX2839" fmla="*/ 40293 w 6891715"/>
                <a:gd name="connsiteY2839" fmla="*/ 1849433 h 6367455"/>
                <a:gd name="connsiteX2840" fmla="*/ 0 w 6891715"/>
                <a:gd name="connsiteY2840" fmla="*/ 1865398 h 6367455"/>
                <a:gd name="connsiteX2841" fmla="*/ 51895 w 6891715"/>
                <a:gd name="connsiteY2841" fmla="*/ 1757672 h 6367455"/>
                <a:gd name="connsiteX2842" fmla="*/ 234199 w 6891715"/>
                <a:gd name="connsiteY2842" fmla="*/ 1457591 h 6367455"/>
                <a:gd name="connsiteX2843" fmla="*/ 269276 w 6891715"/>
                <a:gd name="connsiteY2843" fmla="*/ 1410682 h 6367455"/>
                <a:gd name="connsiteX2844" fmla="*/ 273020 w 6891715"/>
                <a:gd name="connsiteY2844" fmla="*/ 1407473 h 6367455"/>
                <a:gd name="connsiteX2845" fmla="*/ 3781388 w 6891715"/>
                <a:gd name="connsiteY2845" fmla="*/ 1397007 h 6367455"/>
                <a:gd name="connsiteX2846" fmla="*/ 3780753 w 6891715"/>
                <a:gd name="connsiteY2846" fmla="*/ 1419999 h 6367455"/>
                <a:gd name="connsiteX2847" fmla="*/ 3775672 w 6891715"/>
                <a:gd name="connsiteY2847" fmla="*/ 1425582 h 6367455"/>
                <a:gd name="connsiteX2848" fmla="*/ 3770275 w 6891715"/>
                <a:gd name="connsiteY2848" fmla="*/ 1413431 h 6367455"/>
                <a:gd name="connsiteX2849" fmla="*/ 3776308 w 6891715"/>
                <a:gd name="connsiteY2849" fmla="*/ 1403577 h 6367455"/>
                <a:gd name="connsiteX2850" fmla="*/ 2893984 w 6891715"/>
                <a:gd name="connsiteY2850" fmla="*/ 1212850 h 6367455"/>
                <a:gd name="connsiteX2851" fmla="*/ 2912798 w 6891715"/>
                <a:gd name="connsiteY2851" fmla="*/ 1234757 h 6367455"/>
                <a:gd name="connsiteX2852" fmla="*/ 2919384 w 6891715"/>
                <a:gd name="connsiteY2852" fmla="*/ 1260157 h 6367455"/>
                <a:gd name="connsiteX2853" fmla="*/ 2902763 w 6891715"/>
                <a:gd name="connsiteY2853" fmla="*/ 1260475 h 6367455"/>
                <a:gd name="connsiteX2854" fmla="*/ 2904646 w 6891715"/>
                <a:gd name="connsiteY2854" fmla="*/ 1246504 h 6367455"/>
                <a:gd name="connsiteX2855" fmla="*/ 2894924 w 6891715"/>
                <a:gd name="connsiteY2855" fmla="*/ 1231582 h 6367455"/>
                <a:gd name="connsiteX2856" fmla="*/ 2893984 w 6891715"/>
                <a:gd name="connsiteY2856" fmla="*/ 1212850 h 6367455"/>
                <a:gd name="connsiteX2857" fmla="*/ 5710203 w 6891715"/>
                <a:gd name="connsiteY2857" fmla="*/ 1139822 h 6367455"/>
                <a:gd name="connsiteX2858" fmla="*/ 5727666 w 6891715"/>
                <a:gd name="connsiteY2858" fmla="*/ 1152205 h 6367455"/>
                <a:gd name="connsiteX2859" fmla="*/ 5723382 w 6891715"/>
                <a:gd name="connsiteY2859" fmla="*/ 1173160 h 6367455"/>
                <a:gd name="connsiteX2860" fmla="*/ 5711521 w 6891715"/>
                <a:gd name="connsiteY2860" fmla="*/ 1162048 h 6367455"/>
                <a:gd name="connsiteX2861" fmla="*/ 5710203 w 6891715"/>
                <a:gd name="connsiteY2861" fmla="*/ 1139822 h 6367455"/>
                <a:gd name="connsiteX2862" fmla="*/ 3040668 w 6891715"/>
                <a:gd name="connsiteY2862" fmla="*/ 1009652 h 6367455"/>
                <a:gd name="connsiteX2863" fmla="*/ 3052733 w 6891715"/>
                <a:gd name="connsiteY2863" fmla="*/ 1019177 h 6367455"/>
                <a:gd name="connsiteX2864" fmla="*/ 3020983 w 6891715"/>
                <a:gd name="connsiteY2864" fmla="*/ 1028702 h 6367455"/>
                <a:gd name="connsiteX2865" fmla="*/ 3017808 w 6891715"/>
                <a:gd name="connsiteY2865" fmla="*/ 1020765 h 6367455"/>
                <a:gd name="connsiteX2866" fmla="*/ 3072139 w 6891715"/>
                <a:gd name="connsiteY2866" fmla="*/ 911226 h 6367455"/>
                <a:gd name="connsiteX2867" fmla="*/ 3073371 w 6891715"/>
                <a:gd name="connsiteY2867" fmla="*/ 926933 h 6367455"/>
                <a:gd name="connsiteX2868" fmla="*/ 3052733 w 6891715"/>
                <a:gd name="connsiteY2868" fmla="*/ 930276 h 6367455"/>
                <a:gd name="connsiteX2869" fmla="*/ 3107021 w 6891715"/>
                <a:gd name="connsiteY2869" fmla="*/ 901700 h 6367455"/>
                <a:gd name="connsiteX2870" fmla="*/ 3120991 w 6891715"/>
                <a:gd name="connsiteY2870" fmla="*/ 928449 h 6367455"/>
                <a:gd name="connsiteX2871" fmla="*/ 3105116 w 6891715"/>
                <a:gd name="connsiteY2871" fmla="*/ 944563 h 6367455"/>
                <a:gd name="connsiteX2872" fmla="*/ 3098766 w 6891715"/>
                <a:gd name="connsiteY2872" fmla="*/ 934895 h 6367455"/>
                <a:gd name="connsiteX2873" fmla="*/ 3098766 w 6891715"/>
                <a:gd name="connsiteY2873" fmla="*/ 925226 h 6367455"/>
                <a:gd name="connsiteX2874" fmla="*/ 3105751 w 6891715"/>
                <a:gd name="connsiteY2874" fmla="*/ 916525 h 6367455"/>
                <a:gd name="connsiteX2875" fmla="*/ 3099360 w 6891715"/>
                <a:gd name="connsiteY2875" fmla="*/ 876300 h 6367455"/>
                <a:gd name="connsiteX2876" fmla="*/ 3105116 w 6891715"/>
                <a:gd name="connsiteY2876" fmla="*/ 884929 h 6367455"/>
                <a:gd name="connsiteX2877" fmla="*/ 3093284 w 6891715"/>
                <a:gd name="connsiteY2877" fmla="*/ 896433 h 6367455"/>
                <a:gd name="connsiteX2878" fmla="*/ 3091365 w 6891715"/>
                <a:gd name="connsiteY2878" fmla="*/ 914648 h 6367455"/>
                <a:gd name="connsiteX2879" fmla="*/ 3079858 w 6891715"/>
                <a:gd name="connsiteY2879" fmla="*/ 925513 h 6367455"/>
                <a:gd name="connsiteX2880" fmla="*/ 3079538 w 6891715"/>
                <a:gd name="connsiteY2880" fmla="*/ 905061 h 6367455"/>
                <a:gd name="connsiteX2881" fmla="*/ 3060671 w 6891715"/>
                <a:gd name="connsiteY2881" fmla="*/ 906659 h 6367455"/>
                <a:gd name="connsiteX2882" fmla="*/ 3062270 w 6891715"/>
                <a:gd name="connsiteY2882" fmla="*/ 893877 h 6367455"/>
                <a:gd name="connsiteX2883" fmla="*/ 3082736 w 6891715"/>
                <a:gd name="connsiteY2883" fmla="*/ 885248 h 6367455"/>
                <a:gd name="connsiteX2884" fmla="*/ 2895676 w 6891715"/>
                <a:gd name="connsiteY2884" fmla="*/ 835022 h 6367455"/>
                <a:gd name="connsiteX2885" fmla="*/ 2900080 w 6891715"/>
                <a:gd name="connsiteY2885" fmla="*/ 843367 h 6367455"/>
                <a:gd name="connsiteX2886" fmla="*/ 2899450 w 6891715"/>
                <a:gd name="connsiteY2886" fmla="*/ 855243 h 6367455"/>
                <a:gd name="connsiteX2887" fmla="*/ 2906370 w 6891715"/>
                <a:gd name="connsiteY2887" fmla="*/ 852034 h 6367455"/>
                <a:gd name="connsiteX2888" fmla="*/ 2906684 w 6891715"/>
                <a:gd name="connsiteY2888" fmla="*/ 860700 h 6367455"/>
                <a:gd name="connsiteX2889" fmla="*/ 2893160 w 6891715"/>
                <a:gd name="connsiteY2889" fmla="*/ 863910 h 6367455"/>
                <a:gd name="connsiteX2890" fmla="*/ 2884040 w 6891715"/>
                <a:gd name="connsiteY2890" fmla="*/ 886378 h 6367455"/>
                <a:gd name="connsiteX2891" fmla="*/ 2873346 w 6891715"/>
                <a:gd name="connsiteY2891" fmla="*/ 893760 h 6367455"/>
                <a:gd name="connsiteX2892" fmla="*/ 2879321 w 6891715"/>
                <a:gd name="connsiteY2892" fmla="*/ 876748 h 6367455"/>
                <a:gd name="connsiteX2893" fmla="*/ 2877121 w 6891715"/>
                <a:gd name="connsiteY2893" fmla="*/ 857490 h 6367455"/>
                <a:gd name="connsiteX2894" fmla="*/ 2890959 w 6891715"/>
                <a:gd name="connsiteY2894" fmla="*/ 854280 h 6367455"/>
                <a:gd name="connsiteX2895" fmla="*/ 2912575 w 6891715"/>
                <a:gd name="connsiteY2895" fmla="*/ 822322 h 6367455"/>
                <a:gd name="connsiteX2896" fmla="*/ 2923896 w 6891715"/>
                <a:gd name="connsiteY2896" fmla="*/ 829854 h 6367455"/>
                <a:gd name="connsiteX2897" fmla="*/ 2925733 w 6891715"/>
                <a:gd name="connsiteY2897" fmla="*/ 836130 h 6367455"/>
                <a:gd name="connsiteX2898" fmla="*/ 2922673 w 6891715"/>
                <a:gd name="connsiteY2898" fmla="*/ 849310 h 6367455"/>
                <a:gd name="connsiteX2899" fmla="*/ 2912575 w 6891715"/>
                <a:gd name="connsiteY2899" fmla="*/ 848682 h 6367455"/>
                <a:gd name="connsiteX2900" fmla="*/ 2904312 w 6891715"/>
                <a:gd name="connsiteY2900" fmla="*/ 841465 h 6367455"/>
                <a:gd name="connsiteX2901" fmla="*/ 2900333 w 6891715"/>
                <a:gd name="connsiteY2901" fmla="*/ 830795 h 6367455"/>
                <a:gd name="connsiteX2902" fmla="*/ 2915634 w 6891715"/>
                <a:gd name="connsiteY2902" fmla="*/ 832050 h 6367455"/>
                <a:gd name="connsiteX2903" fmla="*/ 3115497 w 6891715"/>
                <a:gd name="connsiteY2903" fmla="*/ 820737 h 6367455"/>
                <a:gd name="connsiteX2904" fmla="*/ 3128970 w 6891715"/>
                <a:gd name="connsiteY2904" fmla="*/ 829700 h 6367455"/>
                <a:gd name="connsiteX2905" fmla="*/ 3132104 w 6891715"/>
                <a:gd name="connsiteY2905" fmla="*/ 840826 h 6367455"/>
                <a:gd name="connsiteX2906" fmla="*/ 3125211 w 6891715"/>
                <a:gd name="connsiteY2906" fmla="*/ 850098 h 6367455"/>
                <a:gd name="connsiteX2907" fmla="*/ 3108291 w 6891715"/>
                <a:gd name="connsiteY2907" fmla="*/ 855662 h 6367455"/>
                <a:gd name="connsiteX2908" fmla="*/ 3112364 w 6891715"/>
                <a:gd name="connsiteY2908" fmla="*/ 841135 h 6367455"/>
                <a:gd name="connsiteX2909" fmla="*/ 2986079 w 6891715"/>
                <a:gd name="connsiteY2909" fmla="*/ 784222 h 6367455"/>
                <a:gd name="connsiteX2910" fmla="*/ 2989234 w 6891715"/>
                <a:gd name="connsiteY2910" fmla="*/ 792794 h 6367455"/>
                <a:gd name="connsiteX2911" fmla="*/ 2950732 w 6891715"/>
                <a:gd name="connsiteY2911" fmla="*/ 835022 h 6367455"/>
                <a:gd name="connsiteX2912" fmla="*/ 2938108 w 6891715"/>
                <a:gd name="connsiteY2912" fmla="*/ 829942 h 6367455"/>
                <a:gd name="connsiteX2913" fmla="*/ 2936846 w 6891715"/>
                <a:gd name="connsiteY2913" fmla="*/ 815337 h 6367455"/>
                <a:gd name="connsiteX2914" fmla="*/ 2944104 w 6891715"/>
                <a:gd name="connsiteY2914" fmla="*/ 803589 h 6367455"/>
                <a:gd name="connsiteX2915" fmla="*/ 2956728 w 6891715"/>
                <a:gd name="connsiteY2915" fmla="*/ 805494 h 6367455"/>
                <a:gd name="connsiteX2916" fmla="*/ 2963040 w 6891715"/>
                <a:gd name="connsiteY2916" fmla="*/ 796922 h 6367455"/>
                <a:gd name="connsiteX2917" fmla="*/ 2969036 w 6891715"/>
                <a:gd name="connsiteY2917" fmla="*/ 784539 h 6367455"/>
                <a:gd name="connsiteX2918" fmla="*/ 3181826 w 6891715"/>
                <a:gd name="connsiteY2918" fmla="*/ 777876 h 6367455"/>
                <a:gd name="connsiteX2919" fmla="*/ 3189253 w 6891715"/>
                <a:gd name="connsiteY2919" fmla="*/ 786862 h 6367455"/>
                <a:gd name="connsiteX2920" fmla="*/ 3181181 w 6891715"/>
                <a:gd name="connsiteY2920" fmla="*/ 793751 h 6367455"/>
                <a:gd name="connsiteX2921" fmla="*/ 3170203 w 6891715"/>
                <a:gd name="connsiteY2921" fmla="*/ 787760 h 6367455"/>
                <a:gd name="connsiteX2922" fmla="*/ 2989234 w 6891715"/>
                <a:gd name="connsiteY2922" fmla="*/ 760410 h 6367455"/>
                <a:gd name="connsiteX2923" fmla="*/ 3000346 w 6891715"/>
                <a:gd name="connsiteY2923" fmla="*/ 771020 h 6367455"/>
                <a:gd name="connsiteX2924" fmla="*/ 2997078 w 6891715"/>
                <a:gd name="connsiteY2924" fmla="*/ 785810 h 6367455"/>
                <a:gd name="connsiteX2925" fmla="*/ 2989559 w 6891715"/>
                <a:gd name="connsiteY2925" fmla="*/ 779380 h 6367455"/>
                <a:gd name="connsiteX2926" fmla="*/ 2989234 w 6891715"/>
                <a:gd name="connsiteY2926" fmla="*/ 760410 h 6367455"/>
                <a:gd name="connsiteX2927" fmla="*/ 3084673 w 6891715"/>
                <a:gd name="connsiteY2927" fmla="*/ 733425 h 6367455"/>
                <a:gd name="connsiteX2928" fmla="*/ 3095591 w 6891715"/>
                <a:gd name="connsiteY2928" fmla="*/ 744629 h 6367455"/>
                <a:gd name="connsiteX2929" fmla="*/ 3089491 w 6891715"/>
                <a:gd name="connsiteY2929" fmla="*/ 761915 h 6367455"/>
                <a:gd name="connsiteX2930" fmla="*/ 3078568 w 6891715"/>
                <a:gd name="connsiteY2930" fmla="*/ 778881 h 6367455"/>
                <a:gd name="connsiteX2931" fmla="*/ 3073427 w 6891715"/>
                <a:gd name="connsiteY2931" fmla="*/ 784323 h 6367455"/>
                <a:gd name="connsiteX2932" fmla="*/ 3061541 w 6891715"/>
                <a:gd name="connsiteY2932" fmla="*/ 788805 h 6367455"/>
                <a:gd name="connsiteX2933" fmla="*/ 3062825 w 6891715"/>
                <a:gd name="connsiteY2933" fmla="*/ 799369 h 6367455"/>
                <a:gd name="connsiteX2934" fmla="*/ 3065074 w 6891715"/>
                <a:gd name="connsiteY2934" fmla="*/ 811213 h 6367455"/>
                <a:gd name="connsiteX2935" fmla="*/ 3056400 w 6891715"/>
                <a:gd name="connsiteY2935" fmla="*/ 808972 h 6367455"/>
                <a:gd name="connsiteX2936" fmla="*/ 3054472 w 6891715"/>
                <a:gd name="connsiteY2936" fmla="*/ 788805 h 6367455"/>
                <a:gd name="connsiteX2937" fmla="*/ 3063789 w 6891715"/>
                <a:gd name="connsiteY2937" fmla="*/ 766077 h 6367455"/>
                <a:gd name="connsiteX2938" fmla="*/ 3045477 w 6891715"/>
                <a:gd name="connsiteY2938" fmla="*/ 773119 h 6367455"/>
                <a:gd name="connsiteX2939" fmla="*/ 3028448 w 6891715"/>
                <a:gd name="connsiteY2939" fmla="*/ 802890 h 6367455"/>
                <a:gd name="connsiteX2940" fmla="*/ 3016882 w 6891715"/>
                <a:gd name="connsiteY2940" fmla="*/ 795527 h 6367455"/>
                <a:gd name="connsiteX2941" fmla="*/ 3014633 w 6891715"/>
                <a:gd name="connsiteY2941" fmla="*/ 784643 h 6367455"/>
                <a:gd name="connsiteX2942" fmla="*/ 3028127 w 6891715"/>
                <a:gd name="connsiteY2942" fmla="*/ 766397 h 6367455"/>
                <a:gd name="connsiteX2943" fmla="*/ 3045477 w 6891715"/>
                <a:gd name="connsiteY2943" fmla="*/ 749431 h 6367455"/>
                <a:gd name="connsiteX2944" fmla="*/ 3065396 w 6891715"/>
                <a:gd name="connsiteY2944" fmla="*/ 743989 h 6367455"/>
                <a:gd name="connsiteX2945" fmla="*/ 3205129 w 6891715"/>
                <a:gd name="connsiteY2945" fmla="*/ 719138 h 6367455"/>
                <a:gd name="connsiteX2946" fmla="*/ 3203253 w 6891715"/>
                <a:gd name="connsiteY2946" fmla="*/ 736387 h 6367455"/>
                <a:gd name="connsiteX2947" fmla="*/ 3189807 w 6891715"/>
                <a:gd name="connsiteY2947" fmla="*/ 739776 h 6367455"/>
                <a:gd name="connsiteX2948" fmla="*/ 3184491 w 6891715"/>
                <a:gd name="connsiteY2948" fmla="*/ 726222 h 6367455"/>
                <a:gd name="connsiteX2949" fmla="*/ 3048002 w 6891715"/>
                <a:gd name="connsiteY2949" fmla="*/ 700087 h 6367455"/>
                <a:gd name="connsiteX2950" fmla="*/ 3055726 w 6891715"/>
                <a:gd name="connsiteY2950" fmla="*/ 703262 h 6367455"/>
                <a:gd name="connsiteX2951" fmla="*/ 3059084 w 6891715"/>
                <a:gd name="connsiteY2951" fmla="*/ 711517 h 6367455"/>
                <a:gd name="connsiteX2952" fmla="*/ 3057069 w 6891715"/>
                <a:gd name="connsiteY2952" fmla="*/ 725170 h 6367455"/>
                <a:gd name="connsiteX2953" fmla="*/ 3044980 w 6891715"/>
                <a:gd name="connsiteY2953" fmla="*/ 725487 h 6367455"/>
                <a:gd name="connsiteX2954" fmla="*/ 3041621 w 6891715"/>
                <a:gd name="connsiteY2954" fmla="*/ 709612 h 6367455"/>
                <a:gd name="connsiteX2955" fmla="*/ 3147591 w 6891715"/>
                <a:gd name="connsiteY2955" fmla="*/ 608011 h 6367455"/>
                <a:gd name="connsiteX2956" fmla="*/ 3157047 w 6891715"/>
                <a:gd name="connsiteY2956" fmla="*/ 609291 h 6367455"/>
                <a:gd name="connsiteX2957" fmla="*/ 3163667 w 6891715"/>
                <a:gd name="connsiteY2957" fmla="*/ 632651 h 6367455"/>
                <a:gd name="connsiteX2958" fmla="*/ 3154210 w 6891715"/>
                <a:gd name="connsiteY2958" fmla="*/ 648332 h 6367455"/>
                <a:gd name="connsiteX2959" fmla="*/ 3165873 w 6891715"/>
                <a:gd name="connsiteY2959" fmla="*/ 659212 h 6367455"/>
                <a:gd name="connsiteX2960" fmla="*/ 3165873 w 6891715"/>
                <a:gd name="connsiteY2960" fmla="*/ 666572 h 6367455"/>
                <a:gd name="connsiteX2961" fmla="*/ 3150428 w 6891715"/>
                <a:gd name="connsiteY2961" fmla="*/ 687053 h 6367455"/>
                <a:gd name="connsiteX2962" fmla="*/ 3152319 w 6891715"/>
                <a:gd name="connsiteY2962" fmla="*/ 699533 h 6367455"/>
                <a:gd name="connsiteX2963" fmla="*/ 3167134 w 6891715"/>
                <a:gd name="connsiteY2963" fmla="*/ 696333 h 6367455"/>
                <a:gd name="connsiteX2964" fmla="*/ 3173439 w 6891715"/>
                <a:gd name="connsiteY2964" fmla="*/ 675853 h 6367455"/>
                <a:gd name="connsiteX2965" fmla="*/ 3178482 w 6891715"/>
                <a:gd name="connsiteY2965" fmla="*/ 657932 h 6367455"/>
                <a:gd name="connsiteX2966" fmla="*/ 3193298 w 6891715"/>
                <a:gd name="connsiteY2966" fmla="*/ 651212 h 6367455"/>
                <a:gd name="connsiteX2967" fmla="*/ 3183211 w 6891715"/>
                <a:gd name="connsiteY2967" fmla="*/ 634571 h 6367455"/>
                <a:gd name="connsiteX2968" fmla="*/ 3192983 w 6891715"/>
                <a:gd name="connsiteY2968" fmla="*/ 621771 h 6367455"/>
                <a:gd name="connsiteX2969" fmla="*/ 3196765 w 6891715"/>
                <a:gd name="connsiteY2969" fmla="*/ 625611 h 6367455"/>
                <a:gd name="connsiteX2970" fmla="*/ 3199602 w 6891715"/>
                <a:gd name="connsiteY2970" fmla="*/ 629131 h 6367455"/>
                <a:gd name="connsiteX2971" fmla="*/ 3200548 w 6891715"/>
                <a:gd name="connsiteY2971" fmla="*/ 631051 h 6367455"/>
                <a:gd name="connsiteX2972" fmla="*/ 3201178 w 6891715"/>
                <a:gd name="connsiteY2972" fmla="*/ 632331 h 6367455"/>
                <a:gd name="connsiteX2973" fmla="*/ 3202124 w 6891715"/>
                <a:gd name="connsiteY2973" fmla="*/ 632971 h 6367455"/>
                <a:gd name="connsiteX2974" fmla="*/ 3203070 w 6891715"/>
                <a:gd name="connsiteY2974" fmla="*/ 633611 h 6367455"/>
                <a:gd name="connsiteX2975" fmla="*/ 3204015 w 6891715"/>
                <a:gd name="connsiteY2975" fmla="*/ 632971 h 6367455"/>
                <a:gd name="connsiteX2976" fmla="*/ 3205592 w 6891715"/>
                <a:gd name="connsiteY2976" fmla="*/ 632651 h 6367455"/>
                <a:gd name="connsiteX2977" fmla="*/ 3207483 w 6891715"/>
                <a:gd name="connsiteY2977" fmla="*/ 631691 h 6367455"/>
                <a:gd name="connsiteX2978" fmla="*/ 3208744 w 6891715"/>
                <a:gd name="connsiteY2978" fmla="*/ 631051 h 6367455"/>
                <a:gd name="connsiteX2979" fmla="*/ 3220092 w 6891715"/>
                <a:gd name="connsiteY2979" fmla="*/ 642572 h 6367455"/>
                <a:gd name="connsiteX2980" fmla="*/ 3225766 w 6891715"/>
                <a:gd name="connsiteY2980" fmla="*/ 654092 h 6367455"/>
                <a:gd name="connsiteX2981" fmla="*/ 3206852 w 6891715"/>
                <a:gd name="connsiteY2981" fmla="*/ 678093 h 6367455"/>
                <a:gd name="connsiteX2982" fmla="*/ 3205276 w 6891715"/>
                <a:gd name="connsiteY2982" fmla="*/ 700173 h 6367455"/>
                <a:gd name="connsiteX2983" fmla="*/ 3185102 w 6891715"/>
                <a:gd name="connsiteY2983" fmla="*/ 698253 h 6367455"/>
                <a:gd name="connsiteX2984" fmla="*/ 3181319 w 6891715"/>
                <a:gd name="connsiteY2984" fmla="*/ 716174 h 6367455"/>
                <a:gd name="connsiteX2985" fmla="*/ 3173754 w 6891715"/>
                <a:gd name="connsiteY2985" fmla="*/ 726734 h 6367455"/>
                <a:gd name="connsiteX2986" fmla="*/ 3184472 w 6891715"/>
                <a:gd name="connsiteY2986" fmla="*/ 743055 h 6367455"/>
                <a:gd name="connsiteX2987" fmla="*/ 3173754 w 6891715"/>
                <a:gd name="connsiteY2987" fmla="*/ 746255 h 6367455"/>
                <a:gd name="connsiteX2988" fmla="*/ 3160199 w 6891715"/>
                <a:gd name="connsiteY2988" fmla="*/ 738895 h 6367455"/>
                <a:gd name="connsiteX2989" fmla="*/ 3157047 w 6891715"/>
                <a:gd name="connsiteY2989" fmla="*/ 722894 h 6367455"/>
                <a:gd name="connsiteX2990" fmla="*/ 3154525 w 6891715"/>
                <a:gd name="connsiteY2990" fmla="*/ 730894 h 6367455"/>
                <a:gd name="connsiteX2991" fmla="*/ 3152949 w 6891715"/>
                <a:gd name="connsiteY2991" fmla="*/ 736974 h 6367455"/>
                <a:gd name="connsiteX2992" fmla="*/ 3152004 w 6891715"/>
                <a:gd name="connsiteY2992" fmla="*/ 739215 h 6367455"/>
                <a:gd name="connsiteX2993" fmla="*/ 3151688 w 6891715"/>
                <a:gd name="connsiteY2993" fmla="*/ 741135 h 6367455"/>
                <a:gd name="connsiteX2994" fmla="*/ 3151373 w 6891715"/>
                <a:gd name="connsiteY2994" fmla="*/ 743375 h 6367455"/>
                <a:gd name="connsiteX2995" fmla="*/ 3149482 w 6891715"/>
                <a:gd name="connsiteY2995" fmla="*/ 746895 h 6367455"/>
                <a:gd name="connsiteX2996" fmla="*/ 3144123 w 6891715"/>
                <a:gd name="connsiteY2996" fmla="*/ 756495 h 6367455"/>
                <a:gd name="connsiteX2997" fmla="*/ 3136243 w 6891715"/>
                <a:gd name="connsiteY2997" fmla="*/ 769935 h 6367455"/>
                <a:gd name="connsiteX2998" fmla="*/ 3126786 w 6891715"/>
                <a:gd name="connsiteY2998" fmla="*/ 760335 h 6367455"/>
                <a:gd name="connsiteX2999" fmla="*/ 3129623 w 6891715"/>
                <a:gd name="connsiteY2999" fmla="*/ 727694 h 6367455"/>
                <a:gd name="connsiteX3000" fmla="*/ 3116384 w 6891715"/>
                <a:gd name="connsiteY3000" fmla="*/ 740495 h 6367455"/>
                <a:gd name="connsiteX3001" fmla="*/ 3105036 w 6891715"/>
                <a:gd name="connsiteY3001" fmla="*/ 768975 h 6367455"/>
                <a:gd name="connsiteX3002" fmla="*/ 3097785 w 6891715"/>
                <a:gd name="connsiteY3002" fmla="*/ 767055 h 6367455"/>
                <a:gd name="connsiteX3003" fmla="*/ 3107873 w 6891715"/>
                <a:gd name="connsiteY3003" fmla="*/ 742415 h 6367455"/>
                <a:gd name="connsiteX3004" fmla="*/ 3096209 w 6891715"/>
                <a:gd name="connsiteY3004" fmla="*/ 740495 h 6367455"/>
                <a:gd name="connsiteX3005" fmla="*/ 3094003 w 6891715"/>
                <a:gd name="connsiteY3005" fmla="*/ 734094 h 6367455"/>
                <a:gd name="connsiteX3006" fmla="*/ 3107557 w 6891715"/>
                <a:gd name="connsiteY3006" fmla="*/ 727694 h 6367455"/>
                <a:gd name="connsiteX3007" fmla="*/ 3099992 w 6891715"/>
                <a:gd name="connsiteY3007" fmla="*/ 717134 h 6367455"/>
                <a:gd name="connsiteX3008" fmla="*/ 3127101 w 6891715"/>
                <a:gd name="connsiteY3008" fmla="*/ 687053 h 6367455"/>
                <a:gd name="connsiteX3009" fmla="*/ 3127101 w 6891715"/>
                <a:gd name="connsiteY3009" fmla="*/ 668172 h 6367455"/>
                <a:gd name="connsiteX3010" fmla="*/ 3135297 w 6891715"/>
                <a:gd name="connsiteY3010" fmla="*/ 656332 h 6367455"/>
                <a:gd name="connsiteX3011" fmla="*/ 3128992 w 6891715"/>
                <a:gd name="connsiteY3011" fmla="*/ 646732 h 6367455"/>
                <a:gd name="connsiteX3012" fmla="*/ 3086809 w 6891715"/>
                <a:gd name="connsiteY3012" fmla="*/ 601662 h 6367455"/>
                <a:gd name="connsiteX3013" fmla="*/ 3100900 w 6891715"/>
                <a:gd name="connsiteY3013" fmla="*/ 618490 h 6367455"/>
                <a:gd name="connsiteX3014" fmla="*/ 3095575 w 6891715"/>
                <a:gd name="connsiteY3014" fmla="*/ 628967 h 6367455"/>
                <a:gd name="connsiteX3015" fmla="*/ 3100274 w 6891715"/>
                <a:gd name="connsiteY3015" fmla="*/ 649287 h 6367455"/>
                <a:gd name="connsiteX3016" fmla="*/ 3095888 w 6891715"/>
                <a:gd name="connsiteY3016" fmla="*/ 658812 h 6367455"/>
                <a:gd name="connsiteX3017" fmla="*/ 3117816 w 6891715"/>
                <a:gd name="connsiteY3017" fmla="*/ 663575 h 6367455"/>
                <a:gd name="connsiteX3018" fmla="*/ 3107478 w 6891715"/>
                <a:gd name="connsiteY3018" fmla="*/ 680720 h 6367455"/>
                <a:gd name="connsiteX3019" fmla="*/ 3092755 w 6891715"/>
                <a:gd name="connsiteY3019" fmla="*/ 682625 h 6367455"/>
                <a:gd name="connsiteX3020" fmla="*/ 3067073 w 6891715"/>
                <a:gd name="connsiteY3020" fmla="*/ 700087 h 6367455"/>
                <a:gd name="connsiteX3021" fmla="*/ 3054544 w 6891715"/>
                <a:gd name="connsiteY3021" fmla="*/ 696912 h 6367455"/>
                <a:gd name="connsiteX3022" fmla="*/ 3082423 w 6891715"/>
                <a:gd name="connsiteY3022" fmla="*/ 661987 h 6367455"/>
                <a:gd name="connsiteX3023" fmla="*/ 3052351 w 6891715"/>
                <a:gd name="connsiteY3023" fmla="*/ 679767 h 6367455"/>
                <a:gd name="connsiteX3024" fmla="*/ 3042953 w 6891715"/>
                <a:gd name="connsiteY3024" fmla="*/ 679132 h 6367455"/>
                <a:gd name="connsiteX3025" fmla="*/ 3029170 w 6891715"/>
                <a:gd name="connsiteY3025" fmla="*/ 697230 h 6367455"/>
                <a:gd name="connsiteX3026" fmla="*/ 3024158 w 6891715"/>
                <a:gd name="connsiteY3026" fmla="*/ 683577 h 6367455"/>
                <a:gd name="connsiteX3027" fmla="*/ 3034495 w 6891715"/>
                <a:gd name="connsiteY3027" fmla="*/ 675957 h 6367455"/>
                <a:gd name="connsiteX3028" fmla="*/ 3031050 w 6891715"/>
                <a:gd name="connsiteY3028" fmla="*/ 662305 h 6367455"/>
                <a:gd name="connsiteX3029" fmla="*/ 3042640 w 6891715"/>
                <a:gd name="connsiteY3029" fmla="*/ 652780 h 6367455"/>
                <a:gd name="connsiteX3030" fmla="*/ 3057363 w 6891715"/>
                <a:gd name="connsiteY3030" fmla="*/ 649605 h 6367455"/>
                <a:gd name="connsiteX3031" fmla="*/ 3071460 w 6891715"/>
                <a:gd name="connsiteY3031" fmla="*/ 629285 h 6367455"/>
                <a:gd name="connsiteX3032" fmla="*/ 3083990 w 6891715"/>
                <a:gd name="connsiteY3032" fmla="*/ 628332 h 6367455"/>
                <a:gd name="connsiteX3033" fmla="*/ 3079917 w 6891715"/>
                <a:gd name="connsiteY3033" fmla="*/ 611187 h 6367455"/>
                <a:gd name="connsiteX3034" fmla="*/ 3198778 w 6891715"/>
                <a:gd name="connsiteY3034" fmla="*/ 596901 h 6367455"/>
                <a:gd name="connsiteX3035" fmla="*/ 3208960 w 6891715"/>
                <a:gd name="connsiteY3035" fmla="*/ 597864 h 6367455"/>
                <a:gd name="connsiteX3036" fmla="*/ 3214215 w 6891715"/>
                <a:gd name="connsiteY3036" fmla="*/ 603322 h 6367455"/>
                <a:gd name="connsiteX3037" fmla="*/ 3219798 w 6891715"/>
                <a:gd name="connsiteY3037" fmla="*/ 601074 h 6367455"/>
                <a:gd name="connsiteX3038" fmla="*/ 3227353 w 6891715"/>
                <a:gd name="connsiteY3038" fmla="*/ 611349 h 6367455"/>
                <a:gd name="connsiteX3039" fmla="*/ 3217828 w 6891715"/>
                <a:gd name="connsiteY3039" fmla="*/ 625476 h 6367455"/>
                <a:gd name="connsiteX3040" fmla="*/ 3201405 w 6891715"/>
                <a:gd name="connsiteY3040" fmla="*/ 609743 h 6367455"/>
                <a:gd name="connsiteX3041" fmla="*/ 3164907 w 6891715"/>
                <a:gd name="connsiteY3041" fmla="*/ 504825 h 6367455"/>
                <a:gd name="connsiteX3042" fmla="*/ 3188311 w 6891715"/>
                <a:gd name="connsiteY3042" fmla="*/ 509905 h 6367455"/>
                <a:gd name="connsiteX3043" fmla="*/ 3190841 w 6891715"/>
                <a:gd name="connsiteY3043" fmla="*/ 523558 h 6367455"/>
                <a:gd name="connsiteX3044" fmla="*/ 3182302 w 6891715"/>
                <a:gd name="connsiteY3044" fmla="*/ 535305 h 6367455"/>
                <a:gd name="connsiteX3045" fmla="*/ 3184516 w 6891715"/>
                <a:gd name="connsiteY3045" fmla="*/ 554355 h 6367455"/>
                <a:gd name="connsiteX3046" fmla="*/ 3172181 w 6891715"/>
                <a:gd name="connsiteY3046" fmla="*/ 566103 h 6367455"/>
                <a:gd name="connsiteX3047" fmla="*/ 3164591 w 6891715"/>
                <a:gd name="connsiteY3047" fmla="*/ 582930 h 6367455"/>
                <a:gd name="connsiteX3048" fmla="*/ 3136444 w 6891715"/>
                <a:gd name="connsiteY3048" fmla="*/ 592455 h 6367455"/>
                <a:gd name="connsiteX3049" fmla="*/ 3124110 w 6891715"/>
                <a:gd name="connsiteY3049" fmla="*/ 622300 h 6367455"/>
                <a:gd name="connsiteX3050" fmla="*/ 3119998 w 6891715"/>
                <a:gd name="connsiteY3050" fmla="*/ 619125 h 6367455"/>
                <a:gd name="connsiteX3051" fmla="*/ 3120631 w 6891715"/>
                <a:gd name="connsiteY3051" fmla="*/ 611823 h 6367455"/>
                <a:gd name="connsiteX3052" fmla="*/ 3109878 w 6891715"/>
                <a:gd name="connsiteY3052" fmla="*/ 602615 h 6367455"/>
                <a:gd name="connsiteX3053" fmla="*/ 3132965 w 6891715"/>
                <a:gd name="connsiteY3053" fmla="*/ 578803 h 6367455"/>
                <a:gd name="connsiteX3054" fmla="*/ 3136127 w 6891715"/>
                <a:gd name="connsiteY3054" fmla="*/ 555943 h 6367455"/>
                <a:gd name="connsiteX3055" fmla="*/ 3151941 w 6891715"/>
                <a:gd name="connsiteY3055" fmla="*/ 553403 h 6367455"/>
                <a:gd name="connsiteX3056" fmla="*/ 3155736 w 6891715"/>
                <a:gd name="connsiteY3056" fmla="*/ 542925 h 6367455"/>
                <a:gd name="connsiteX3057" fmla="*/ 3151624 w 6891715"/>
                <a:gd name="connsiteY3057" fmla="*/ 531495 h 6367455"/>
                <a:gd name="connsiteX3058" fmla="*/ 3157950 w 6891715"/>
                <a:gd name="connsiteY3058" fmla="*/ 523875 h 6367455"/>
                <a:gd name="connsiteX3059" fmla="*/ 4364771 w 6891715"/>
                <a:gd name="connsiteY3059" fmla="*/ 471424 h 6367455"/>
                <a:gd name="connsiteX3060" fmla="*/ 4352063 w 6891715"/>
                <a:gd name="connsiteY3060" fmla="*/ 473328 h 6367455"/>
                <a:gd name="connsiteX3061" fmla="*/ 4349204 w 6891715"/>
                <a:gd name="connsiteY3061" fmla="*/ 492370 h 6367455"/>
                <a:gd name="connsiteX3062" fmla="*/ 4353334 w 6891715"/>
                <a:gd name="connsiteY3062" fmla="*/ 505065 h 6367455"/>
                <a:gd name="connsiteX3063" fmla="*/ 4345709 w 6891715"/>
                <a:gd name="connsiteY3063" fmla="*/ 514269 h 6367455"/>
                <a:gd name="connsiteX3064" fmla="*/ 4338402 w 6891715"/>
                <a:gd name="connsiteY3064" fmla="*/ 505383 h 6367455"/>
                <a:gd name="connsiteX3065" fmla="*/ 4341579 w 6891715"/>
                <a:gd name="connsiteY3065" fmla="*/ 493005 h 6367455"/>
                <a:gd name="connsiteX3066" fmla="*/ 4337131 w 6891715"/>
                <a:gd name="connsiteY3066" fmla="*/ 479358 h 6367455"/>
                <a:gd name="connsiteX3067" fmla="*/ 4322835 w 6891715"/>
                <a:gd name="connsiteY3067" fmla="*/ 489514 h 6367455"/>
                <a:gd name="connsiteX3068" fmla="*/ 4315210 w 6891715"/>
                <a:gd name="connsiteY3068" fmla="*/ 501892 h 6367455"/>
                <a:gd name="connsiteX3069" fmla="*/ 4319976 w 6891715"/>
                <a:gd name="connsiteY3069" fmla="*/ 515538 h 6367455"/>
                <a:gd name="connsiteX3070" fmla="*/ 4326647 w 6891715"/>
                <a:gd name="connsiteY3070" fmla="*/ 515538 h 6367455"/>
                <a:gd name="connsiteX3071" fmla="*/ 4334590 w 6891715"/>
                <a:gd name="connsiteY3071" fmla="*/ 522203 h 6367455"/>
                <a:gd name="connsiteX3072" fmla="*/ 4333319 w 6891715"/>
                <a:gd name="connsiteY3072" fmla="*/ 536167 h 6367455"/>
                <a:gd name="connsiteX3073" fmla="*/ 4321882 w 6891715"/>
                <a:gd name="connsiteY3073" fmla="*/ 530455 h 6367455"/>
                <a:gd name="connsiteX3074" fmla="*/ 4315210 w 6891715"/>
                <a:gd name="connsiteY3074" fmla="*/ 539658 h 6367455"/>
                <a:gd name="connsiteX3075" fmla="*/ 4297419 w 6891715"/>
                <a:gd name="connsiteY3075" fmla="*/ 537119 h 6367455"/>
                <a:gd name="connsiteX3076" fmla="*/ 4292971 w 6891715"/>
                <a:gd name="connsiteY3076" fmla="*/ 550766 h 6367455"/>
                <a:gd name="connsiteX3077" fmla="*/ 4282805 w 6891715"/>
                <a:gd name="connsiteY3077" fmla="*/ 553940 h 6367455"/>
                <a:gd name="connsiteX3078" fmla="*/ 4274862 w 6891715"/>
                <a:gd name="connsiteY3078" fmla="*/ 552353 h 6367455"/>
                <a:gd name="connsiteX3079" fmla="*/ 4260566 w 6891715"/>
                <a:gd name="connsiteY3079" fmla="*/ 563778 h 6367455"/>
                <a:gd name="connsiteX3080" fmla="*/ 4263425 w 6891715"/>
                <a:gd name="connsiteY3080" fmla="*/ 579647 h 6367455"/>
                <a:gd name="connsiteX3081" fmla="*/ 4256754 w 6891715"/>
                <a:gd name="connsiteY3081" fmla="*/ 585677 h 6367455"/>
                <a:gd name="connsiteX3082" fmla="*/ 4246270 w 6891715"/>
                <a:gd name="connsiteY3082" fmla="*/ 586312 h 6367455"/>
                <a:gd name="connsiteX3083" fmla="*/ 4233244 w 6891715"/>
                <a:gd name="connsiteY3083" fmla="*/ 586946 h 6367455"/>
                <a:gd name="connsiteX3084" fmla="*/ 4227843 w 6891715"/>
                <a:gd name="connsiteY3084" fmla="*/ 601863 h 6367455"/>
                <a:gd name="connsiteX3085" fmla="*/ 4232926 w 6891715"/>
                <a:gd name="connsiteY3085" fmla="*/ 608210 h 6367455"/>
                <a:gd name="connsiteX3086" fmla="*/ 4241504 w 6891715"/>
                <a:gd name="connsiteY3086" fmla="*/ 605036 h 6367455"/>
                <a:gd name="connsiteX3087" fmla="*/ 4247858 w 6891715"/>
                <a:gd name="connsiteY3087" fmla="*/ 609797 h 6367455"/>
                <a:gd name="connsiteX3088" fmla="*/ 4239280 w 6891715"/>
                <a:gd name="connsiteY3088" fmla="*/ 612653 h 6367455"/>
                <a:gd name="connsiteX3089" fmla="*/ 4244363 w 6891715"/>
                <a:gd name="connsiteY3089" fmla="*/ 622174 h 6367455"/>
                <a:gd name="connsiteX3090" fmla="*/ 4254530 w 6891715"/>
                <a:gd name="connsiteY3090" fmla="*/ 624396 h 6367455"/>
                <a:gd name="connsiteX3091" fmla="*/ 4259295 w 6891715"/>
                <a:gd name="connsiteY3091" fmla="*/ 613288 h 6367455"/>
                <a:gd name="connsiteX3092" fmla="*/ 4260248 w 6891715"/>
                <a:gd name="connsiteY3092" fmla="*/ 619635 h 6367455"/>
                <a:gd name="connsiteX3093" fmla="*/ 4269462 w 6891715"/>
                <a:gd name="connsiteY3093" fmla="*/ 628204 h 6367455"/>
                <a:gd name="connsiteX3094" fmla="*/ 4263108 w 6891715"/>
                <a:gd name="connsiteY3094" fmla="*/ 631378 h 6367455"/>
                <a:gd name="connsiteX3095" fmla="*/ 4252624 w 6891715"/>
                <a:gd name="connsiteY3095" fmla="*/ 629791 h 6367455"/>
                <a:gd name="connsiteX3096" fmla="*/ 4260566 w 6891715"/>
                <a:gd name="connsiteY3096" fmla="*/ 643755 h 6367455"/>
                <a:gd name="connsiteX3097" fmla="*/ 4275180 w 6891715"/>
                <a:gd name="connsiteY3097" fmla="*/ 653594 h 6367455"/>
                <a:gd name="connsiteX3098" fmla="*/ 4289477 w 6891715"/>
                <a:gd name="connsiteY3098" fmla="*/ 646612 h 6367455"/>
                <a:gd name="connsiteX3099" fmla="*/ 4287570 w 6891715"/>
                <a:gd name="connsiteY3099" fmla="*/ 633599 h 6367455"/>
                <a:gd name="connsiteX3100" fmla="*/ 4297101 w 6891715"/>
                <a:gd name="connsiteY3100" fmla="*/ 628839 h 6367455"/>
                <a:gd name="connsiteX3101" fmla="*/ 4302185 w 6891715"/>
                <a:gd name="connsiteY3101" fmla="*/ 638360 h 6367455"/>
                <a:gd name="connsiteX3102" fmla="*/ 4312669 w 6891715"/>
                <a:gd name="connsiteY3102" fmla="*/ 637725 h 6367455"/>
                <a:gd name="connsiteX3103" fmla="*/ 4312033 w 6891715"/>
                <a:gd name="connsiteY3103" fmla="*/ 628204 h 6367455"/>
                <a:gd name="connsiteX3104" fmla="*/ 4308221 w 6891715"/>
                <a:gd name="connsiteY3104" fmla="*/ 616462 h 6367455"/>
                <a:gd name="connsiteX3105" fmla="*/ 4317752 w 6891715"/>
                <a:gd name="connsiteY3105" fmla="*/ 615827 h 6367455"/>
                <a:gd name="connsiteX3106" fmla="*/ 4332048 w 6891715"/>
                <a:gd name="connsiteY3106" fmla="*/ 624396 h 6367455"/>
                <a:gd name="connsiteX3107" fmla="*/ 4339673 w 6891715"/>
                <a:gd name="connsiteY3107" fmla="*/ 624396 h 6367455"/>
                <a:gd name="connsiteX3108" fmla="*/ 4339547 w 6891715"/>
                <a:gd name="connsiteY3108" fmla="*/ 624461 h 6367455"/>
                <a:gd name="connsiteX3109" fmla="*/ 4339882 w 6891715"/>
                <a:gd name="connsiteY3109" fmla="*/ 624461 h 6367455"/>
                <a:gd name="connsiteX3110" fmla="*/ 4340199 w 6891715"/>
                <a:gd name="connsiteY3110" fmla="*/ 623826 h 6367455"/>
                <a:gd name="connsiteX3111" fmla="*/ 4341172 w 6891715"/>
                <a:gd name="connsiteY3111" fmla="*/ 623340 h 6367455"/>
                <a:gd name="connsiteX3112" fmla="*/ 4347298 w 6891715"/>
                <a:gd name="connsiteY3112" fmla="*/ 612018 h 6367455"/>
                <a:gd name="connsiteX3113" fmla="*/ 4332366 w 6891715"/>
                <a:gd name="connsiteY3113" fmla="*/ 604402 h 6367455"/>
                <a:gd name="connsiteX3114" fmla="*/ 4328236 w 6891715"/>
                <a:gd name="connsiteY3114" fmla="*/ 605354 h 6367455"/>
                <a:gd name="connsiteX3115" fmla="*/ 4317434 w 6891715"/>
                <a:gd name="connsiteY3115" fmla="*/ 588216 h 6367455"/>
                <a:gd name="connsiteX3116" fmla="*/ 4329189 w 6891715"/>
                <a:gd name="connsiteY3116" fmla="*/ 567587 h 6367455"/>
                <a:gd name="connsiteX3117" fmla="*/ 4344121 w 6891715"/>
                <a:gd name="connsiteY3117" fmla="*/ 564731 h 6367455"/>
                <a:gd name="connsiteX3118" fmla="*/ 4350793 w 6891715"/>
                <a:gd name="connsiteY3118" fmla="*/ 555210 h 6367455"/>
                <a:gd name="connsiteX3119" fmla="*/ 4348886 w 6891715"/>
                <a:gd name="connsiteY3119" fmla="*/ 549814 h 6367455"/>
                <a:gd name="connsiteX3120" fmla="*/ 4361912 w 6891715"/>
                <a:gd name="connsiteY3120" fmla="*/ 539976 h 6367455"/>
                <a:gd name="connsiteX3121" fmla="*/ 4359053 w 6891715"/>
                <a:gd name="connsiteY3121" fmla="*/ 525059 h 6367455"/>
                <a:gd name="connsiteX3122" fmla="*/ 4355876 w 6891715"/>
                <a:gd name="connsiteY3122" fmla="*/ 522838 h 6367455"/>
                <a:gd name="connsiteX3123" fmla="*/ 4355240 w 6891715"/>
                <a:gd name="connsiteY3123" fmla="*/ 513634 h 6367455"/>
                <a:gd name="connsiteX3124" fmla="*/ 4380021 w 6891715"/>
                <a:gd name="connsiteY3124" fmla="*/ 502526 h 6367455"/>
                <a:gd name="connsiteX3125" fmla="*/ 4384151 w 6891715"/>
                <a:gd name="connsiteY3125" fmla="*/ 488879 h 6367455"/>
                <a:gd name="connsiteX3126" fmla="*/ 4380339 w 6891715"/>
                <a:gd name="connsiteY3126" fmla="*/ 476185 h 6367455"/>
                <a:gd name="connsiteX3127" fmla="*/ 4369537 w 6891715"/>
                <a:gd name="connsiteY3127" fmla="*/ 489514 h 6367455"/>
                <a:gd name="connsiteX3128" fmla="*/ 4360959 w 6891715"/>
                <a:gd name="connsiteY3128" fmla="*/ 501892 h 6367455"/>
                <a:gd name="connsiteX3129" fmla="*/ 4359053 w 6891715"/>
                <a:gd name="connsiteY3129" fmla="*/ 486023 h 6367455"/>
                <a:gd name="connsiteX3130" fmla="*/ 4366360 w 6891715"/>
                <a:gd name="connsiteY3130" fmla="*/ 478724 h 6367455"/>
                <a:gd name="connsiteX3131" fmla="*/ 3304349 w 6891715"/>
                <a:gd name="connsiteY3131" fmla="*/ 431801 h 6367455"/>
                <a:gd name="connsiteX3132" fmla="*/ 3318916 w 6891715"/>
                <a:gd name="connsiteY3132" fmla="*/ 437795 h 6367455"/>
                <a:gd name="connsiteX3133" fmla="*/ 3327783 w 6891715"/>
                <a:gd name="connsiteY3133" fmla="*/ 453570 h 6367455"/>
                <a:gd name="connsiteX3134" fmla="*/ 3334751 w 6891715"/>
                <a:gd name="connsiteY3134" fmla="*/ 432432 h 6367455"/>
                <a:gd name="connsiteX3135" fmla="*/ 3344568 w 6891715"/>
                <a:gd name="connsiteY3135" fmla="*/ 440950 h 6367455"/>
                <a:gd name="connsiteX3136" fmla="*/ 3340451 w 6891715"/>
                <a:gd name="connsiteY3136" fmla="*/ 462719 h 6367455"/>
                <a:gd name="connsiteX3137" fmla="*/ 3344885 w 6891715"/>
                <a:gd name="connsiteY3137" fmla="*/ 472183 h 6367455"/>
                <a:gd name="connsiteX3138" fmla="*/ 3354069 w 6891715"/>
                <a:gd name="connsiteY3138" fmla="*/ 456409 h 6367455"/>
                <a:gd name="connsiteX3139" fmla="*/ 3367053 w 6891715"/>
                <a:gd name="connsiteY3139" fmla="*/ 470290 h 6367455"/>
                <a:gd name="connsiteX3140" fmla="*/ 3355335 w 6891715"/>
                <a:gd name="connsiteY3140" fmla="*/ 475338 h 6367455"/>
                <a:gd name="connsiteX3141" fmla="*/ 3360719 w 6891715"/>
                <a:gd name="connsiteY3141" fmla="*/ 488904 h 6367455"/>
                <a:gd name="connsiteX3142" fmla="*/ 3347101 w 6891715"/>
                <a:gd name="connsiteY3142" fmla="*/ 510988 h 6367455"/>
                <a:gd name="connsiteX3143" fmla="*/ 3346151 w 6891715"/>
                <a:gd name="connsiteY3143" fmla="*/ 529917 h 6367455"/>
                <a:gd name="connsiteX3144" fmla="*/ 3358185 w 6891715"/>
                <a:gd name="connsiteY3144" fmla="*/ 549477 h 6367455"/>
                <a:gd name="connsiteX3145" fmla="*/ 3320183 w 6891715"/>
                <a:gd name="connsiteY3145" fmla="*/ 551055 h 6367455"/>
                <a:gd name="connsiteX3146" fmla="*/ 3317016 w 6891715"/>
                <a:gd name="connsiteY3146" fmla="*/ 534649 h 6367455"/>
                <a:gd name="connsiteX3147" fmla="*/ 3296748 w 6891715"/>
                <a:gd name="connsiteY3147" fmla="*/ 556733 h 6367455"/>
                <a:gd name="connsiteX3148" fmla="*/ 3274897 w 6891715"/>
                <a:gd name="connsiteY3148" fmla="*/ 555471 h 6367455"/>
                <a:gd name="connsiteX3149" fmla="*/ 3256845 w 6891715"/>
                <a:gd name="connsiteY3149" fmla="*/ 581026 h 6367455"/>
                <a:gd name="connsiteX3150" fmla="*/ 3243228 w 6891715"/>
                <a:gd name="connsiteY3150" fmla="*/ 566513 h 6367455"/>
                <a:gd name="connsiteX3151" fmla="*/ 3249562 w 6891715"/>
                <a:gd name="connsiteY3151" fmla="*/ 556102 h 6367455"/>
                <a:gd name="connsiteX3152" fmla="*/ 3270780 w 6891715"/>
                <a:gd name="connsiteY3152" fmla="*/ 552317 h 6367455"/>
                <a:gd name="connsiteX3153" fmla="*/ 3271413 w 6891715"/>
                <a:gd name="connsiteY3153" fmla="*/ 539066 h 6367455"/>
                <a:gd name="connsiteX3154" fmla="*/ 3255579 w 6891715"/>
                <a:gd name="connsiteY3154" fmla="*/ 533703 h 6367455"/>
                <a:gd name="connsiteX3155" fmla="*/ 3252412 w 6891715"/>
                <a:gd name="connsiteY3155" fmla="*/ 523292 h 6367455"/>
                <a:gd name="connsiteX3156" fmla="*/ 3267296 w 6891715"/>
                <a:gd name="connsiteY3156" fmla="*/ 516036 h 6367455"/>
                <a:gd name="connsiteX3157" fmla="*/ 3250828 w 6891715"/>
                <a:gd name="connsiteY3157" fmla="*/ 500261 h 6367455"/>
                <a:gd name="connsiteX3158" fmla="*/ 3264763 w 6891715"/>
                <a:gd name="connsiteY3158" fmla="*/ 481332 h 6367455"/>
                <a:gd name="connsiteX3159" fmla="*/ 3300548 w 6891715"/>
                <a:gd name="connsiteY3159" fmla="*/ 488588 h 6367455"/>
                <a:gd name="connsiteX3160" fmla="*/ 3308782 w 6891715"/>
                <a:gd name="connsiteY3160" fmla="*/ 480070 h 6367455"/>
                <a:gd name="connsiteX3161" fmla="*/ 3286614 w 6891715"/>
                <a:gd name="connsiteY3161" fmla="*/ 469975 h 6367455"/>
                <a:gd name="connsiteX3162" fmla="*/ 3288831 w 6891715"/>
                <a:gd name="connsiteY3162" fmla="*/ 456093 h 6367455"/>
                <a:gd name="connsiteX3163" fmla="*/ 3310999 w 6891715"/>
                <a:gd name="connsiteY3163" fmla="*/ 462088 h 6367455"/>
                <a:gd name="connsiteX3164" fmla="*/ 3435951 w 6891715"/>
                <a:gd name="connsiteY3164" fmla="*/ 361951 h 6367455"/>
                <a:gd name="connsiteX3165" fmla="*/ 3459129 w 6891715"/>
                <a:gd name="connsiteY3165" fmla="*/ 379352 h 6367455"/>
                <a:gd name="connsiteX3166" fmla="*/ 3458494 w 6891715"/>
                <a:gd name="connsiteY3166" fmla="*/ 393274 h 6367455"/>
                <a:gd name="connsiteX3167" fmla="*/ 3438491 w 6891715"/>
                <a:gd name="connsiteY3167" fmla="*/ 404980 h 6367455"/>
                <a:gd name="connsiteX3168" fmla="*/ 3440714 w 6891715"/>
                <a:gd name="connsiteY3168" fmla="*/ 424913 h 6367455"/>
                <a:gd name="connsiteX3169" fmla="*/ 3394358 w 6891715"/>
                <a:gd name="connsiteY3169" fmla="*/ 452439 h 6367455"/>
                <a:gd name="connsiteX3170" fmla="*/ 3382928 w 6891715"/>
                <a:gd name="connsiteY3170" fmla="*/ 442314 h 6367455"/>
                <a:gd name="connsiteX3171" fmla="*/ 3371816 w 6891715"/>
                <a:gd name="connsiteY3171" fmla="*/ 427444 h 6367455"/>
                <a:gd name="connsiteX3172" fmla="*/ 3393088 w 6891715"/>
                <a:gd name="connsiteY3172" fmla="*/ 427444 h 6367455"/>
                <a:gd name="connsiteX3173" fmla="*/ 3385468 w 6891715"/>
                <a:gd name="connsiteY3173" fmla="*/ 404031 h 6367455"/>
                <a:gd name="connsiteX3174" fmla="*/ 3411821 w 6891715"/>
                <a:gd name="connsiteY3174" fmla="*/ 400867 h 6367455"/>
                <a:gd name="connsiteX3175" fmla="*/ 3418171 w 6891715"/>
                <a:gd name="connsiteY3175" fmla="*/ 384098 h 6367455"/>
                <a:gd name="connsiteX3176" fmla="*/ 3424521 w 6891715"/>
                <a:gd name="connsiteY3176" fmla="*/ 395805 h 6367455"/>
                <a:gd name="connsiteX3177" fmla="*/ 3429919 w 6891715"/>
                <a:gd name="connsiteY3177" fmla="*/ 395488 h 6367455"/>
                <a:gd name="connsiteX3178" fmla="*/ 3424521 w 6891715"/>
                <a:gd name="connsiteY3178" fmla="*/ 373657 h 6367455"/>
                <a:gd name="connsiteX3179" fmla="*/ 3528661 w 6891715"/>
                <a:gd name="connsiteY3179" fmla="*/ 334961 h 6367455"/>
                <a:gd name="connsiteX3180" fmla="*/ 3536916 w 6891715"/>
                <a:gd name="connsiteY3180" fmla="*/ 337252 h 6367455"/>
                <a:gd name="connsiteX3181" fmla="*/ 3529613 w 6891715"/>
                <a:gd name="connsiteY3181" fmla="*/ 364093 h 6367455"/>
                <a:gd name="connsiteX3182" fmla="*/ 3509928 w 6891715"/>
                <a:gd name="connsiteY3182" fmla="*/ 366711 h 6367455"/>
                <a:gd name="connsiteX3183" fmla="*/ 3505166 w 6891715"/>
                <a:gd name="connsiteY3183" fmla="*/ 354600 h 6367455"/>
                <a:gd name="connsiteX3184" fmla="*/ 3523263 w 6891715"/>
                <a:gd name="connsiteY3184" fmla="*/ 347072 h 6367455"/>
                <a:gd name="connsiteX3185" fmla="*/ 4276189 w 6891715"/>
                <a:gd name="connsiteY3185" fmla="*/ 308170 h 6367455"/>
                <a:gd name="connsiteX3186" fmla="*/ 4271925 w 6891715"/>
                <a:gd name="connsiteY3186" fmla="*/ 310848 h 6367455"/>
                <a:gd name="connsiteX3187" fmla="*/ 4272040 w 6891715"/>
                <a:gd name="connsiteY3187" fmla="*/ 311192 h 6367455"/>
                <a:gd name="connsiteX3188" fmla="*/ 3488655 w 6891715"/>
                <a:gd name="connsiteY3188" fmla="*/ 279400 h 6367455"/>
                <a:gd name="connsiteX3189" fmla="*/ 3501355 w 6891715"/>
                <a:gd name="connsiteY3189" fmla="*/ 287882 h 6367455"/>
                <a:gd name="connsiteX3190" fmla="*/ 3495958 w 6891715"/>
                <a:gd name="connsiteY3190" fmla="*/ 298248 h 6367455"/>
                <a:gd name="connsiteX3191" fmla="*/ 3498180 w 6891715"/>
                <a:gd name="connsiteY3191" fmla="*/ 309557 h 6367455"/>
                <a:gd name="connsiteX3192" fmla="*/ 3516278 w 6891715"/>
                <a:gd name="connsiteY3192" fmla="*/ 322123 h 6367455"/>
                <a:gd name="connsiteX3193" fmla="*/ 3497545 w 6891715"/>
                <a:gd name="connsiteY3193" fmla="*/ 345054 h 6367455"/>
                <a:gd name="connsiteX3194" fmla="*/ 3490560 w 6891715"/>
                <a:gd name="connsiteY3194" fmla="*/ 364845 h 6367455"/>
                <a:gd name="connsiteX3195" fmla="*/ 3473415 w 6891715"/>
                <a:gd name="connsiteY3195" fmla="*/ 368300 h 6367455"/>
                <a:gd name="connsiteX3196" fmla="*/ 3448015 w 6891715"/>
                <a:gd name="connsiteY3196" fmla="*/ 342541 h 6367455"/>
                <a:gd name="connsiteX3197" fmla="*/ 3445475 w 6891715"/>
                <a:gd name="connsiteY3197" fmla="*/ 316468 h 6367455"/>
                <a:gd name="connsiteX3198" fmla="*/ 3433728 w 6891715"/>
                <a:gd name="connsiteY3198" fmla="*/ 314269 h 6367455"/>
                <a:gd name="connsiteX3199" fmla="*/ 3433728 w 6891715"/>
                <a:gd name="connsiteY3199" fmla="*/ 302960 h 6367455"/>
                <a:gd name="connsiteX3200" fmla="*/ 3438808 w 6891715"/>
                <a:gd name="connsiteY3200" fmla="*/ 289138 h 6367455"/>
                <a:gd name="connsiteX3201" fmla="*/ 3454683 w 6891715"/>
                <a:gd name="connsiteY3201" fmla="*/ 296678 h 6367455"/>
                <a:gd name="connsiteX3202" fmla="*/ 3479130 w 6891715"/>
                <a:gd name="connsiteY3202" fmla="*/ 296364 h 6367455"/>
                <a:gd name="connsiteX3203" fmla="*/ 3466748 w 6891715"/>
                <a:gd name="connsiteY3203" fmla="*/ 317096 h 6367455"/>
                <a:gd name="connsiteX3204" fmla="*/ 3478495 w 6891715"/>
                <a:gd name="connsiteY3204" fmla="*/ 340028 h 6367455"/>
                <a:gd name="connsiteX3205" fmla="*/ 3478495 w 6891715"/>
                <a:gd name="connsiteY3205" fmla="*/ 328719 h 6367455"/>
                <a:gd name="connsiteX3206" fmla="*/ 3494053 w 6891715"/>
                <a:gd name="connsiteY3206" fmla="*/ 309557 h 6367455"/>
                <a:gd name="connsiteX3207" fmla="*/ 3621053 w 6891715"/>
                <a:gd name="connsiteY3207" fmla="*/ 250824 h 6367455"/>
                <a:gd name="connsiteX3208" fmla="*/ 3633753 w 6891715"/>
                <a:gd name="connsiteY3208" fmla="*/ 259353 h 6367455"/>
                <a:gd name="connsiteX3209" fmla="*/ 3618195 w 6891715"/>
                <a:gd name="connsiteY3209" fmla="*/ 280201 h 6367455"/>
                <a:gd name="connsiteX3210" fmla="*/ 3627720 w 6891715"/>
                <a:gd name="connsiteY3210" fmla="*/ 304208 h 6367455"/>
                <a:gd name="connsiteX3211" fmla="*/ 3615973 w 6891715"/>
                <a:gd name="connsiteY3211" fmla="*/ 312737 h 6367455"/>
                <a:gd name="connsiteX3212" fmla="*/ 3601050 w 6891715"/>
                <a:gd name="connsiteY3212" fmla="*/ 303577 h 6367455"/>
                <a:gd name="connsiteX3213" fmla="*/ 3603273 w 6891715"/>
                <a:gd name="connsiteY3213" fmla="*/ 292837 h 6367455"/>
                <a:gd name="connsiteX3214" fmla="*/ 3595653 w 6891715"/>
                <a:gd name="connsiteY3214" fmla="*/ 274199 h 6367455"/>
                <a:gd name="connsiteX3215" fmla="*/ 3604860 w 6891715"/>
                <a:gd name="connsiteY3215" fmla="*/ 268830 h 6367455"/>
                <a:gd name="connsiteX3216" fmla="*/ 3610258 w 6891715"/>
                <a:gd name="connsiteY3216" fmla="*/ 258405 h 6367455"/>
                <a:gd name="connsiteX3217" fmla="*/ 3463697 w 6891715"/>
                <a:gd name="connsiteY3217" fmla="*/ 247649 h 6367455"/>
                <a:gd name="connsiteX3218" fmla="*/ 3468654 w 6891715"/>
                <a:gd name="connsiteY3218" fmla="*/ 252812 h 6367455"/>
                <a:gd name="connsiteX3219" fmla="*/ 3466904 w 6891715"/>
                <a:gd name="connsiteY3219" fmla="*/ 273140 h 6367455"/>
                <a:gd name="connsiteX3220" fmla="*/ 3463988 w 6891715"/>
                <a:gd name="connsiteY3220" fmla="*/ 287337 h 6367455"/>
                <a:gd name="connsiteX3221" fmla="*/ 3454366 w 6891715"/>
                <a:gd name="connsiteY3221" fmla="*/ 273140 h 6367455"/>
                <a:gd name="connsiteX3222" fmla="*/ 3514243 w 6891715"/>
                <a:gd name="connsiteY3222" fmla="*/ 244475 h 6367455"/>
                <a:gd name="connsiteX3223" fmla="*/ 3523940 w 6891715"/>
                <a:gd name="connsiteY3223" fmla="*/ 256388 h 6367455"/>
                <a:gd name="connsiteX3224" fmla="*/ 3525232 w 6891715"/>
                <a:gd name="connsiteY3224" fmla="*/ 268946 h 6367455"/>
                <a:gd name="connsiteX3225" fmla="*/ 3543655 w 6891715"/>
                <a:gd name="connsiteY3225" fmla="*/ 271200 h 6367455"/>
                <a:gd name="connsiteX3226" fmla="*/ 3546887 w 6891715"/>
                <a:gd name="connsiteY3226" fmla="*/ 284080 h 6367455"/>
                <a:gd name="connsiteX3227" fmla="*/ 3557553 w 6891715"/>
                <a:gd name="connsiteY3227" fmla="*/ 287944 h 6367455"/>
                <a:gd name="connsiteX3228" fmla="*/ 3554644 w 6891715"/>
                <a:gd name="connsiteY3228" fmla="*/ 304044 h 6367455"/>
                <a:gd name="connsiteX3229" fmla="*/ 3540746 w 6891715"/>
                <a:gd name="connsiteY3229" fmla="*/ 312737 h 6367455"/>
                <a:gd name="connsiteX3230" fmla="*/ 3524586 w 6891715"/>
                <a:gd name="connsiteY3230" fmla="*/ 294706 h 6367455"/>
                <a:gd name="connsiteX3231" fmla="*/ 3514890 w 6891715"/>
                <a:gd name="connsiteY3231" fmla="*/ 285046 h 6367455"/>
                <a:gd name="connsiteX3232" fmla="*/ 3517476 w 6891715"/>
                <a:gd name="connsiteY3232" fmla="*/ 269268 h 6367455"/>
                <a:gd name="connsiteX3233" fmla="*/ 3503578 w 6891715"/>
                <a:gd name="connsiteY3233" fmla="*/ 253168 h 6367455"/>
                <a:gd name="connsiteX3234" fmla="*/ 3570253 w 6891715"/>
                <a:gd name="connsiteY3234" fmla="*/ 234949 h 6367455"/>
                <a:gd name="connsiteX3235" fmla="*/ 3579778 w 6891715"/>
                <a:gd name="connsiteY3235" fmla="*/ 251203 h 6367455"/>
                <a:gd name="connsiteX3236" fmla="*/ 3571205 w 6891715"/>
                <a:gd name="connsiteY3236" fmla="*/ 257174 h 6367455"/>
                <a:gd name="connsiteX3237" fmla="*/ 3563903 w 6891715"/>
                <a:gd name="connsiteY3237" fmla="*/ 249213 h 6367455"/>
                <a:gd name="connsiteX3238" fmla="*/ 3564855 w 6891715"/>
                <a:gd name="connsiteY3238" fmla="*/ 239261 h 6367455"/>
                <a:gd name="connsiteX3239" fmla="*/ 3805219 w 6891715"/>
                <a:gd name="connsiteY3239" fmla="*/ 211137 h 6367455"/>
                <a:gd name="connsiteX3240" fmla="*/ 3835518 w 6891715"/>
                <a:gd name="connsiteY3240" fmla="*/ 224790 h 6367455"/>
                <a:gd name="connsiteX3241" fmla="*/ 3846478 w 6891715"/>
                <a:gd name="connsiteY3241" fmla="*/ 244792 h 6367455"/>
                <a:gd name="connsiteX3242" fmla="*/ 3843254 w 6891715"/>
                <a:gd name="connsiteY3242" fmla="*/ 252412 h 6367455"/>
                <a:gd name="connsiteX3243" fmla="*/ 3818435 w 6891715"/>
                <a:gd name="connsiteY3243" fmla="*/ 250190 h 6367455"/>
                <a:gd name="connsiteX3244" fmla="*/ 3782978 w 6891715"/>
                <a:gd name="connsiteY3244" fmla="*/ 229552 h 6367455"/>
                <a:gd name="connsiteX3245" fmla="*/ 3716499 w 6891715"/>
                <a:gd name="connsiteY3245" fmla="*/ 206375 h 6367455"/>
                <a:gd name="connsiteX3246" fmla="*/ 3732178 w 6891715"/>
                <a:gd name="connsiteY3246" fmla="*/ 217487 h 6367455"/>
                <a:gd name="connsiteX3247" fmla="*/ 3721516 w 6891715"/>
                <a:gd name="connsiteY3247" fmla="*/ 233363 h 6367455"/>
                <a:gd name="connsiteX3248" fmla="*/ 3706778 w 6891715"/>
                <a:gd name="connsiteY3248" fmla="*/ 208280 h 6367455"/>
                <a:gd name="connsiteX3249" fmla="*/ 3892555 w 6891715"/>
                <a:gd name="connsiteY3249" fmla="*/ 152400 h 6367455"/>
                <a:gd name="connsiteX3250" fmla="*/ 3891607 w 6891715"/>
                <a:gd name="connsiteY3250" fmla="*/ 170764 h 6367455"/>
                <a:gd name="connsiteX3251" fmla="*/ 3900454 w 6891715"/>
                <a:gd name="connsiteY3251" fmla="*/ 183652 h 6367455"/>
                <a:gd name="connsiteX3252" fmla="*/ 3893187 w 6891715"/>
                <a:gd name="connsiteY3252" fmla="*/ 195573 h 6367455"/>
                <a:gd name="connsiteX3253" fmla="*/ 3880232 w 6891715"/>
                <a:gd name="connsiteY3253" fmla="*/ 211682 h 6367455"/>
                <a:gd name="connsiteX3254" fmla="*/ 3858431 w 6891715"/>
                <a:gd name="connsiteY3254" fmla="*/ 239713 h 6367455"/>
                <a:gd name="connsiteX3255" fmla="*/ 3847056 w 6891715"/>
                <a:gd name="connsiteY3255" fmla="*/ 236491 h 6367455"/>
                <a:gd name="connsiteX3256" fmla="*/ 3847056 w 6891715"/>
                <a:gd name="connsiteY3256" fmla="*/ 209749 h 6367455"/>
                <a:gd name="connsiteX3257" fmla="*/ 3835366 w 6891715"/>
                <a:gd name="connsiteY3257" fmla="*/ 197184 h 6367455"/>
                <a:gd name="connsiteX3258" fmla="*/ 3845477 w 6891715"/>
                <a:gd name="connsiteY3258" fmla="*/ 175597 h 6367455"/>
                <a:gd name="connsiteX3259" fmla="*/ 3859379 w 6891715"/>
                <a:gd name="connsiteY3259" fmla="*/ 186230 h 6367455"/>
                <a:gd name="connsiteX3260" fmla="*/ 3862538 w 6891715"/>
                <a:gd name="connsiteY3260" fmla="*/ 172376 h 6367455"/>
                <a:gd name="connsiteX3261" fmla="*/ 3883076 w 6891715"/>
                <a:gd name="connsiteY3261" fmla="*/ 158199 h 6367455"/>
                <a:gd name="connsiteX3262" fmla="*/ 3911566 w 6891715"/>
                <a:gd name="connsiteY3262" fmla="*/ 117476 h 6367455"/>
                <a:gd name="connsiteX3263" fmla="*/ 3927580 w 6891715"/>
                <a:gd name="connsiteY3263" fmla="*/ 122238 h 6367455"/>
                <a:gd name="connsiteX3264" fmla="*/ 3940141 w 6891715"/>
                <a:gd name="connsiteY3264" fmla="*/ 148591 h 6367455"/>
                <a:gd name="connsiteX3265" fmla="*/ 3932918 w 6891715"/>
                <a:gd name="connsiteY3265" fmla="*/ 162243 h 6367455"/>
                <a:gd name="connsiteX3266" fmla="*/ 3918474 w 6891715"/>
                <a:gd name="connsiteY3266" fmla="*/ 169864 h 6367455"/>
                <a:gd name="connsiteX3267" fmla="*/ 3912822 w 6891715"/>
                <a:gd name="connsiteY3267" fmla="*/ 142558 h 6367455"/>
                <a:gd name="connsiteX3268" fmla="*/ 3911566 w 6891715"/>
                <a:gd name="connsiteY3268" fmla="*/ 117476 h 6367455"/>
                <a:gd name="connsiteX3269" fmla="*/ 3882623 w 6891715"/>
                <a:gd name="connsiteY3269" fmla="*/ 82550 h 6367455"/>
                <a:gd name="connsiteX3270" fmla="*/ 3889341 w 6891715"/>
                <a:gd name="connsiteY3270" fmla="*/ 101343 h 6367455"/>
                <a:gd name="connsiteX3271" fmla="*/ 3872388 w 6891715"/>
                <a:gd name="connsiteY3271" fmla="*/ 111216 h 6367455"/>
                <a:gd name="connsiteX3272" fmla="*/ 3852236 w 6891715"/>
                <a:gd name="connsiteY3272" fmla="*/ 124912 h 6367455"/>
                <a:gd name="connsiteX3273" fmla="*/ 3842640 w 6891715"/>
                <a:gd name="connsiteY3273" fmla="*/ 147527 h 6367455"/>
                <a:gd name="connsiteX3274" fmla="*/ 3811932 w 6891715"/>
                <a:gd name="connsiteY3274" fmla="*/ 167593 h 6367455"/>
                <a:gd name="connsiteX3275" fmla="*/ 3800417 w 6891715"/>
                <a:gd name="connsiteY3275" fmla="*/ 182563 h 6367455"/>
                <a:gd name="connsiteX3276" fmla="*/ 3792740 w 6891715"/>
                <a:gd name="connsiteY3276" fmla="*/ 163771 h 6367455"/>
                <a:gd name="connsiteX3277" fmla="*/ 3782184 w 6891715"/>
                <a:gd name="connsiteY3277" fmla="*/ 174282 h 6367455"/>
                <a:gd name="connsiteX3278" fmla="*/ 3762352 w 6891715"/>
                <a:gd name="connsiteY3278" fmla="*/ 178741 h 6367455"/>
                <a:gd name="connsiteX3279" fmla="*/ 3763951 w 6891715"/>
                <a:gd name="connsiteY3279" fmla="*/ 163771 h 6367455"/>
                <a:gd name="connsiteX3280" fmla="*/ 3760753 w 6891715"/>
                <a:gd name="connsiteY3280" fmla="*/ 144979 h 6367455"/>
                <a:gd name="connsiteX3281" fmla="*/ 3783783 w 6891715"/>
                <a:gd name="connsiteY3281" fmla="*/ 138290 h 6367455"/>
                <a:gd name="connsiteX3282" fmla="*/ 3794659 w 6891715"/>
                <a:gd name="connsiteY3282" fmla="*/ 121409 h 6367455"/>
                <a:gd name="connsiteX3283" fmla="*/ 3808413 w 6891715"/>
                <a:gd name="connsiteY3283" fmla="*/ 128735 h 6367455"/>
                <a:gd name="connsiteX3284" fmla="*/ 3806494 w 6891715"/>
                <a:gd name="connsiteY3284" fmla="*/ 142431 h 6367455"/>
                <a:gd name="connsiteX3285" fmla="*/ 3826646 w 6891715"/>
                <a:gd name="connsiteY3285" fmla="*/ 134468 h 6367455"/>
                <a:gd name="connsiteX3286" fmla="*/ 3823447 w 6891715"/>
                <a:gd name="connsiteY3286" fmla="*/ 118861 h 6367455"/>
                <a:gd name="connsiteX3287" fmla="*/ 3858313 w 6891715"/>
                <a:gd name="connsiteY3287" fmla="*/ 100706 h 6367455"/>
                <a:gd name="connsiteX3288" fmla="*/ 3867909 w 6891715"/>
                <a:gd name="connsiteY3288" fmla="*/ 104846 h 6367455"/>
                <a:gd name="connsiteX3289" fmla="*/ 3873987 w 6891715"/>
                <a:gd name="connsiteY3289" fmla="*/ 88921 h 6367455"/>
                <a:gd name="connsiteX3290" fmla="*/ 3954178 w 6891715"/>
                <a:gd name="connsiteY3290" fmla="*/ 46037 h 6367455"/>
                <a:gd name="connsiteX3291" fmla="*/ 3965541 w 6891715"/>
                <a:gd name="connsiteY3291" fmla="*/ 53654 h 6367455"/>
                <a:gd name="connsiteX3292" fmla="*/ 3964204 w 6891715"/>
                <a:gd name="connsiteY3292" fmla="*/ 74067 h 6367455"/>
                <a:gd name="connsiteX3293" fmla="*/ 3953175 w 6891715"/>
                <a:gd name="connsiteY3293" fmla="*/ 76200 h 6367455"/>
                <a:gd name="connsiteX3294" fmla="*/ 3955514 w 6891715"/>
                <a:gd name="connsiteY3294" fmla="*/ 67974 h 6367455"/>
                <a:gd name="connsiteX3295" fmla="*/ 3946491 w 6891715"/>
                <a:gd name="connsiteY3295" fmla="*/ 64318 h 6367455"/>
                <a:gd name="connsiteX3296" fmla="*/ 4240178 w 6891715"/>
                <a:gd name="connsiteY3296" fmla="*/ 42862 h 6367455"/>
                <a:gd name="connsiteX3297" fmla="*/ 4253469 w 6891715"/>
                <a:gd name="connsiteY3297" fmla="*/ 43488 h 6367455"/>
                <a:gd name="connsiteX3298" fmla="*/ 4254466 w 6891715"/>
                <a:gd name="connsiteY3298" fmla="*/ 63500 h 6367455"/>
                <a:gd name="connsiteX3299" fmla="*/ 4283567 w 6891715"/>
                <a:gd name="connsiteY3299" fmla="*/ 2124 h 6367455"/>
                <a:gd name="connsiteX3300" fmla="*/ 4289750 w 6891715"/>
                <a:gd name="connsiteY3300" fmla="*/ 3880 h 6367455"/>
                <a:gd name="connsiteX3301" fmla="*/ 4307921 w 6891715"/>
                <a:gd name="connsiteY3301" fmla="*/ 26351 h 6367455"/>
                <a:gd name="connsiteX3302" fmla="*/ 4311095 w 6891715"/>
                <a:gd name="connsiteY3302" fmla="*/ 16826 h 6367455"/>
                <a:gd name="connsiteX3303" fmla="*/ 4314150 w 6891715"/>
                <a:gd name="connsiteY3303" fmla="*/ 10809 h 6367455"/>
                <a:gd name="connsiteX3304" fmla="*/ 4334458 w 6891715"/>
                <a:gd name="connsiteY3304" fmla="*/ 16576 h 6367455"/>
                <a:gd name="connsiteX3305" fmla="*/ 4344797 w 6891715"/>
                <a:gd name="connsiteY3305" fmla="*/ 20074 h 6367455"/>
                <a:gd name="connsiteX3306" fmla="*/ 4331090 w 6891715"/>
                <a:gd name="connsiteY3306" fmla="*/ 40956 h 6367455"/>
                <a:gd name="connsiteX3307" fmla="*/ 4363145 w 6891715"/>
                <a:gd name="connsiteY3307" fmla="*/ 29208 h 6367455"/>
                <a:gd name="connsiteX3308" fmla="*/ 4366319 w 6891715"/>
                <a:gd name="connsiteY3308" fmla="*/ 54291 h 6367455"/>
                <a:gd name="connsiteX3309" fmla="*/ 4331407 w 6891715"/>
                <a:gd name="connsiteY3309" fmla="*/ 89533 h 6367455"/>
                <a:gd name="connsiteX3310" fmla="*/ 4304430 w 6891715"/>
                <a:gd name="connsiteY3310" fmla="*/ 84453 h 6367455"/>
                <a:gd name="connsiteX3311" fmla="*/ 4322203 w 6891715"/>
                <a:gd name="connsiteY3311" fmla="*/ 103186 h 6367455"/>
                <a:gd name="connsiteX3312" fmla="*/ 4318077 w 6891715"/>
                <a:gd name="connsiteY3312" fmla="*/ 112711 h 6367455"/>
                <a:gd name="connsiteX3313" fmla="*/ 4296178 w 6891715"/>
                <a:gd name="connsiteY3313" fmla="*/ 128586 h 6367455"/>
                <a:gd name="connsiteX3314" fmla="*/ 4289830 w 6891715"/>
                <a:gd name="connsiteY3314" fmla="*/ 141603 h 6367455"/>
                <a:gd name="connsiteX3315" fmla="*/ 4330772 w 6891715"/>
                <a:gd name="connsiteY3315" fmla="*/ 120331 h 6367455"/>
                <a:gd name="connsiteX3316" fmla="*/ 4344737 w 6891715"/>
                <a:gd name="connsiteY3316" fmla="*/ 116838 h 6367455"/>
                <a:gd name="connsiteX3317" fmla="*/ 4334263 w 6891715"/>
                <a:gd name="connsiteY3317" fmla="*/ 162241 h 6367455"/>
                <a:gd name="connsiteX3318" fmla="*/ 4311412 w 6891715"/>
                <a:gd name="connsiteY3318" fmla="*/ 184466 h 6367455"/>
                <a:gd name="connsiteX3319" fmla="*/ 4315538 w 6891715"/>
                <a:gd name="connsiteY3319" fmla="*/ 192086 h 6367455"/>
                <a:gd name="connsiteX3320" fmla="*/ 4331407 w 6891715"/>
                <a:gd name="connsiteY3320" fmla="*/ 180338 h 6367455"/>
                <a:gd name="connsiteX3321" fmla="*/ 4337755 w 6891715"/>
                <a:gd name="connsiteY3321" fmla="*/ 183196 h 6367455"/>
                <a:gd name="connsiteX3322" fmla="*/ 4336168 w 6891715"/>
                <a:gd name="connsiteY3322" fmla="*/ 219391 h 6367455"/>
                <a:gd name="connsiteX3323" fmla="*/ 4318712 w 6891715"/>
                <a:gd name="connsiteY3323" fmla="*/ 285748 h 6367455"/>
                <a:gd name="connsiteX3324" fmla="*/ 4278405 w 6891715"/>
                <a:gd name="connsiteY3324" fmla="*/ 298766 h 6367455"/>
                <a:gd name="connsiteX3325" fmla="*/ 4304430 w 6891715"/>
                <a:gd name="connsiteY3325" fmla="*/ 295591 h 6367455"/>
                <a:gd name="connsiteX3326" fmla="*/ 4326329 w 6891715"/>
                <a:gd name="connsiteY3326" fmla="*/ 288606 h 6367455"/>
                <a:gd name="connsiteX3327" fmla="*/ 4333946 w 6891715"/>
                <a:gd name="connsiteY3327" fmla="*/ 251458 h 6367455"/>
                <a:gd name="connsiteX3328" fmla="*/ 4359654 w 6891715"/>
                <a:gd name="connsiteY3328" fmla="*/ 182561 h 6367455"/>
                <a:gd name="connsiteX3329" fmla="*/ 4377109 w 6891715"/>
                <a:gd name="connsiteY3329" fmla="*/ 186053 h 6367455"/>
                <a:gd name="connsiteX3330" fmla="*/ 4357749 w 6891715"/>
                <a:gd name="connsiteY3330" fmla="*/ 157796 h 6367455"/>
                <a:gd name="connsiteX3331" fmla="*/ 4379331 w 6891715"/>
                <a:gd name="connsiteY3331" fmla="*/ 98741 h 6367455"/>
                <a:gd name="connsiteX3332" fmla="*/ 4394248 w 6891715"/>
                <a:gd name="connsiteY3332" fmla="*/ 92391 h 6367455"/>
                <a:gd name="connsiteX3333" fmla="*/ 4394883 w 6891715"/>
                <a:gd name="connsiteY3333" fmla="*/ 62546 h 6367455"/>
                <a:gd name="connsiteX3334" fmla="*/ 4419321 w 6891715"/>
                <a:gd name="connsiteY3334" fmla="*/ 81278 h 6367455"/>
                <a:gd name="connsiteX3335" fmla="*/ 4435189 w 6891715"/>
                <a:gd name="connsiteY3335" fmla="*/ 79056 h 6367455"/>
                <a:gd name="connsiteX3336" fmla="*/ 4449154 w 6891715"/>
                <a:gd name="connsiteY3336" fmla="*/ 100011 h 6367455"/>
                <a:gd name="connsiteX3337" fmla="*/ 4437729 w 6891715"/>
                <a:gd name="connsiteY3337" fmla="*/ 117156 h 6367455"/>
                <a:gd name="connsiteX3338" fmla="*/ 4451376 w 6891715"/>
                <a:gd name="connsiteY3338" fmla="*/ 126681 h 6367455"/>
                <a:gd name="connsiteX3339" fmla="*/ 4458675 w 6891715"/>
                <a:gd name="connsiteY3339" fmla="*/ 120013 h 6367455"/>
                <a:gd name="connsiteX3340" fmla="*/ 4482161 w 6891715"/>
                <a:gd name="connsiteY3340" fmla="*/ 111441 h 6367455"/>
                <a:gd name="connsiteX3341" fmla="*/ 4488509 w 6891715"/>
                <a:gd name="connsiteY3341" fmla="*/ 142873 h 6367455"/>
                <a:gd name="connsiteX3342" fmla="*/ 4505647 w 6891715"/>
                <a:gd name="connsiteY3342" fmla="*/ 127951 h 6367455"/>
                <a:gd name="connsiteX3343" fmla="*/ 4506282 w 6891715"/>
                <a:gd name="connsiteY3343" fmla="*/ 111123 h 6367455"/>
                <a:gd name="connsiteX3344" fmla="*/ 4521516 w 6891715"/>
                <a:gd name="connsiteY3344" fmla="*/ 136523 h 6367455"/>
                <a:gd name="connsiteX3345" fmla="*/ 4540559 w 6891715"/>
                <a:gd name="connsiteY3345" fmla="*/ 139381 h 6367455"/>
                <a:gd name="connsiteX3346" fmla="*/ 4539607 w 6891715"/>
                <a:gd name="connsiteY3346" fmla="*/ 149858 h 6367455"/>
                <a:gd name="connsiteX3347" fmla="*/ 4514217 w 6891715"/>
                <a:gd name="connsiteY3347" fmla="*/ 161606 h 6367455"/>
                <a:gd name="connsiteX3348" fmla="*/ 4529133 w 6891715"/>
                <a:gd name="connsiteY3348" fmla="*/ 173353 h 6367455"/>
                <a:gd name="connsiteX3349" fmla="*/ 4551032 w 6891715"/>
                <a:gd name="connsiteY3349" fmla="*/ 160336 h 6367455"/>
                <a:gd name="connsiteX3350" fmla="*/ 4578644 w 6891715"/>
                <a:gd name="connsiteY3350" fmla="*/ 163511 h 6367455"/>
                <a:gd name="connsiteX3351" fmla="*/ 4584357 w 6891715"/>
                <a:gd name="connsiteY3351" fmla="*/ 186371 h 6367455"/>
                <a:gd name="connsiteX3352" fmla="*/ 4600226 w 6891715"/>
                <a:gd name="connsiteY3352" fmla="*/ 183196 h 6367455"/>
                <a:gd name="connsiteX3353" fmla="*/ 4606891 w 6891715"/>
                <a:gd name="connsiteY3353" fmla="*/ 226376 h 6367455"/>
                <a:gd name="connsiteX3354" fmla="*/ 4574201 w 6891715"/>
                <a:gd name="connsiteY3354" fmla="*/ 233678 h 6367455"/>
                <a:gd name="connsiteX3355" fmla="*/ 4536116 w 6891715"/>
                <a:gd name="connsiteY3355" fmla="*/ 270826 h 6367455"/>
                <a:gd name="connsiteX3356" fmla="*/ 4517390 w 6891715"/>
                <a:gd name="connsiteY3356" fmla="*/ 274318 h 6367455"/>
                <a:gd name="connsiteX3357" fmla="*/ 4494222 w 6891715"/>
                <a:gd name="connsiteY3357" fmla="*/ 287336 h 6367455"/>
                <a:gd name="connsiteX3358" fmla="*/ 4451693 w 6891715"/>
                <a:gd name="connsiteY3358" fmla="*/ 276223 h 6367455"/>
                <a:gd name="connsiteX3359" fmla="*/ 4412656 w 6891715"/>
                <a:gd name="connsiteY3359" fmla="*/ 272413 h 6367455"/>
                <a:gd name="connsiteX3360" fmla="*/ 4376475 w 6891715"/>
                <a:gd name="connsiteY3360" fmla="*/ 260031 h 6367455"/>
                <a:gd name="connsiteX3361" fmla="*/ 4383140 w 6891715"/>
                <a:gd name="connsiteY3361" fmla="*/ 276541 h 6367455"/>
                <a:gd name="connsiteX3362" fmla="*/ 4374570 w 6891715"/>
                <a:gd name="connsiteY3362" fmla="*/ 288288 h 6367455"/>
                <a:gd name="connsiteX3363" fmla="*/ 4402182 w 6891715"/>
                <a:gd name="connsiteY3363" fmla="*/ 287336 h 6367455"/>
                <a:gd name="connsiteX3364" fmla="*/ 4435189 w 6891715"/>
                <a:gd name="connsiteY3364" fmla="*/ 298131 h 6367455"/>
                <a:gd name="connsiteX3365" fmla="*/ 4464706 w 6891715"/>
                <a:gd name="connsiteY3365" fmla="*/ 321308 h 6367455"/>
                <a:gd name="connsiteX3366" fmla="*/ 4459945 w 6891715"/>
                <a:gd name="connsiteY3366" fmla="*/ 338135 h 6367455"/>
                <a:gd name="connsiteX3367" fmla="*/ 4498665 w 6891715"/>
                <a:gd name="connsiteY3367" fmla="*/ 340040 h 6367455"/>
                <a:gd name="connsiteX3368" fmla="*/ 4507552 w 6891715"/>
                <a:gd name="connsiteY3368" fmla="*/ 363853 h 6367455"/>
                <a:gd name="connsiteX3369" fmla="*/ 4491048 w 6891715"/>
                <a:gd name="connsiteY3369" fmla="*/ 379728 h 6367455"/>
                <a:gd name="connsiteX3370" fmla="*/ 4511043 w 6891715"/>
                <a:gd name="connsiteY3370" fmla="*/ 395920 h 6367455"/>
                <a:gd name="connsiteX3371" fmla="*/ 4513582 w 6891715"/>
                <a:gd name="connsiteY3371" fmla="*/ 424178 h 6367455"/>
                <a:gd name="connsiteX3372" fmla="*/ 4502474 w 6891715"/>
                <a:gd name="connsiteY3372" fmla="*/ 461325 h 6367455"/>
                <a:gd name="connsiteX3373" fmla="*/ 4444711 w 6891715"/>
                <a:gd name="connsiteY3373" fmla="*/ 494345 h 6367455"/>
                <a:gd name="connsiteX3374" fmla="*/ 4432650 w 6891715"/>
                <a:gd name="connsiteY3374" fmla="*/ 482915 h 6367455"/>
                <a:gd name="connsiteX3375" fmla="*/ 4441220 w 6891715"/>
                <a:gd name="connsiteY3375" fmla="*/ 501648 h 6367455"/>
                <a:gd name="connsiteX3376" fmla="*/ 4435824 w 6891715"/>
                <a:gd name="connsiteY3376" fmla="*/ 513078 h 6367455"/>
                <a:gd name="connsiteX3377" fmla="*/ 4445346 w 6891715"/>
                <a:gd name="connsiteY3377" fmla="*/ 501330 h 6367455"/>
                <a:gd name="connsiteX3378" fmla="*/ 4506917 w 6891715"/>
                <a:gd name="connsiteY3378" fmla="*/ 470533 h 6367455"/>
                <a:gd name="connsiteX3379" fmla="*/ 4524373 w 6891715"/>
                <a:gd name="connsiteY3379" fmla="*/ 436560 h 6367455"/>
                <a:gd name="connsiteX3380" fmla="*/ 4529133 w 6891715"/>
                <a:gd name="connsiteY3380" fmla="*/ 400683 h 6367455"/>
                <a:gd name="connsiteX3381" fmla="*/ 4549445 w 6891715"/>
                <a:gd name="connsiteY3381" fmla="*/ 412113 h 6367455"/>
                <a:gd name="connsiteX3382" fmla="*/ 4552302 w 6891715"/>
                <a:gd name="connsiteY3382" fmla="*/ 390205 h 6367455"/>
                <a:gd name="connsiteX3383" fmla="*/ 4541511 w 6891715"/>
                <a:gd name="connsiteY3383" fmla="*/ 379410 h 6367455"/>
                <a:gd name="connsiteX3384" fmla="*/ 4532942 w 6891715"/>
                <a:gd name="connsiteY3384" fmla="*/ 380680 h 6367455"/>
                <a:gd name="connsiteX3385" fmla="*/ 4534211 w 6891715"/>
                <a:gd name="connsiteY3385" fmla="*/ 355598 h 6367455"/>
                <a:gd name="connsiteX3386" fmla="*/ 4555476 w 6891715"/>
                <a:gd name="connsiteY3386" fmla="*/ 379410 h 6367455"/>
                <a:gd name="connsiteX3387" fmla="*/ 4577692 w 6891715"/>
                <a:gd name="connsiteY3387" fmla="*/ 375918 h 6367455"/>
                <a:gd name="connsiteX3388" fmla="*/ 4584992 w 6891715"/>
                <a:gd name="connsiteY3388" fmla="*/ 388618 h 6367455"/>
                <a:gd name="connsiteX3389" fmla="*/ 4585033 w 6891715"/>
                <a:gd name="connsiteY3389" fmla="*/ 388603 h 6367455"/>
                <a:gd name="connsiteX3390" fmla="*/ 4609485 w 6891715"/>
                <a:gd name="connsiteY3390" fmla="*/ 386381 h 6367455"/>
                <a:gd name="connsiteX3391" fmla="*/ 4641240 w 6891715"/>
                <a:gd name="connsiteY3391" fmla="*/ 393364 h 6367455"/>
                <a:gd name="connsiteX3392" fmla="*/ 4647591 w 6891715"/>
                <a:gd name="connsiteY3392" fmla="*/ 411458 h 6367455"/>
                <a:gd name="connsiteX3393" fmla="*/ 4631078 w 6891715"/>
                <a:gd name="connsiteY3393" fmla="*/ 429235 h 6367455"/>
                <a:gd name="connsiteX3394" fmla="*/ 4635207 w 6891715"/>
                <a:gd name="connsiteY3394" fmla="*/ 434631 h 6367455"/>
                <a:gd name="connsiteX3395" fmla="*/ 4660611 w 6891715"/>
                <a:gd name="connsiteY3395" fmla="*/ 409871 h 6367455"/>
                <a:gd name="connsiteX3396" fmla="*/ 4681570 w 6891715"/>
                <a:gd name="connsiteY3396" fmla="*/ 407649 h 6367455"/>
                <a:gd name="connsiteX3397" fmla="*/ 4669820 w 6891715"/>
                <a:gd name="connsiteY3397" fmla="*/ 397173 h 6367455"/>
                <a:gd name="connsiteX3398" fmla="*/ 4676171 w 6891715"/>
                <a:gd name="connsiteY3398" fmla="*/ 367969 h 6367455"/>
                <a:gd name="connsiteX3399" fmla="*/ 4692049 w 6891715"/>
                <a:gd name="connsiteY3399" fmla="*/ 374000 h 6367455"/>
                <a:gd name="connsiteX3400" fmla="*/ 4702211 w 6891715"/>
                <a:gd name="connsiteY3400" fmla="*/ 354002 h 6367455"/>
                <a:gd name="connsiteX3401" fmla="*/ 4694907 w 6891715"/>
                <a:gd name="connsiteY3401" fmla="*/ 338130 h 6367455"/>
                <a:gd name="connsiteX3402" fmla="*/ 4696495 w 6891715"/>
                <a:gd name="connsiteY3402" fmla="*/ 325432 h 6367455"/>
                <a:gd name="connsiteX3403" fmla="*/ 4741270 w 6891715"/>
                <a:gd name="connsiteY3403" fmla="*/ 344161 h 6367455"/>
                <a:gd name="connsiteX3404" fmla="*/ 4764769 w 6891715"/>
                <a:gd name="connsiteY3404" fmla="*/ 374318 h 6367455"/>
                <a:gd name="connsiteX3405" fmla="*/ 4780646 w 6891715"/>
                <a:gd name="connsiteY3405" fmla="*/ 374318 h 6367455"/>
                <a:gd name="connsiteX3406" fmla="*/ 4789220 w 6891715"/>
                <a:gd name="connsiteY3406" fmla="*/ 387968 h 6367455"/>
                <a:gd name="connsiteX3407" fmla="*/ 4804145 w 6891715"/>
                <a:gd name="connsiteY3407" fmla="*/ 387650 h 6367455"/>
                <a:gd name="connsiteX3408" fmla="*/ 4778106 w 6891715"/>
                <a:gd name="connsiteY3408" fmla="*/ 430187 h 6367455"/>
                <a:gd name="connsiteX3409" fmla="*/ 4739999 w 6891715"/>
                <a:gd name="connsiteY3409" fmla="*/ 424156 h 6367455"/>
                <a:gd name="connsiteX3410" fmla="*/ 4711102 w 6891715"/>
                <a:gd name="connsiteY3410" fmla="*/ 399078 h 6367455"/>
                <a:gd name="connsiteX3411" fmla="*/ 4693319 w 6891715"/>
                <a:gd name="connsiteY3411" fmla="*/ 422251 h 6367455"/>
                <a:gd name="connsiteX3412" fmla="*/ 4699670 w 6891715"/>
                <a:gd name="connsiteY3412" fmla="*/ 444472 h 6367455"/>
                <a:gd name="connsiteX3413" fmla="*/ 4717771 w 6891715"/>
                <a:gd name="connsiteY3413" fmla="*/ 429870 h 6367455"/>
                <a:gd name="connsiteX3414" fmla="*/ 4725392 w 6891715"/>
                <a:gd name="connsiteY3414" fmla="*/ 440028 h 6367455"/>
                <a:gd name="connsiteX3415" fmla="*/ 4739047 w 6891715"/>
                <a:gd name="connsiteY3415" fmla="*/ 444155 h 6367455"/>
                <a:gd name="connsiteX3416" fmla="*/ 4718088 w 6891715"/>
                <a:gd name="connsiteY3416" fmla="*/ 463201 h 6367455"/>
                <a:gd name="connsiteX3417" fmla="*/ 4727615 w 6891715"/>
                <a:gd name="connsiteY3417" fmla="*/ 474629 h 6367455"/>
                <a:gd name="connsiteX3418" fmla="*/ 4751749 w 6891715"/>
                <a:gd name="connsiteY3418" fmla="*/ 458757 h 6367455"/>
                <a:gd name="connsiteX3419" fmla="*/ 4799700 w 6891715"/>
                <a:gd name="connsiteY3419" fmla="*/ 462566 h 6367455"/>
                <a:gd name="connsiteX3420" fmla="*/ 4782869 w 6891715"/>
                <a:gd name="connsiteY3420" fmla="*/ 493358 h 6367455"/>
                <a:gd name="connsiteX3421" fmla="*/ 4787315 w 6891715"/>
                <a:gd name="connsiteY3421" fmla="*/ 502564 h 6367455"/>
                <a:gd name="connsiteX3422" fmla="*/ 4815577 w 6891715"/>
                <a:gd name="connsiteY3422" fmla="*/ 474946 h 6367455"/>
                <a:gd name="connsiteX3423" fmla="*/ 4817800 w 6891715"/>
                <a:gd name="connsiteY3423" fmla="*/ 502564 h 6367455"/>
                <a:gd name="connsiteX3424" fmla="*/ 4839076 w 6891715"/>
                <a:gd name="connsiteY3424" fmla="*/ 525420 h 6367455"/>
                <a:gd name="connsiteX3425" fmla="*/ 4829867 w 6891715"/>
                <a:gd name="connsiteY3425" fmla="*/ 551767 h 6367455"/>
                <a:gd name="connsiteX3426" fmla="*/ 4808591 w 6891715"/>
                <a:gd name="connsiteY3426" fmla="*/ 559386 h 6367455"/>
                <a:gd name="connsiteX3427" fmla="*/ 4796207 w 6891715"/>
                <a:gd name="connsiteY3427" fmla="*/ 572401 h 6367455"/>
                <a:gd name="connsiteX3428" fmla="*/ 4795571 w 6891715"/>
                <a:gd name="connsiteY3428" fmla="*/ 616525 h 6367455"/>
                <a:gd name="connsiteX3429" fmla="*/ 4770485 w 6891715"/>
                <a:gd name="connsiteY3429" fmla="*/ 639698 h 6367455"/>
                <a:gd name="connsiteX3430" fmla="*/ 4779059 w 6891715"/>
                <a:gd name="connsiteY3430" fmla="*/ 656523 h 6367455"/>
                <a:gd name="connsiteX3431" fmla="*/ 4802240 w 6891715"/>
                <a:gd name="connsiteY3431" fmla="*/ 643825 h 6367455"/>
                <a:gd name="connsiteX3432" fmla="*/ 4812402 w 6891715"/>
                <a:gd name="connsiteY3432" fmla="*/ 577162 h 6367455"/>
                <a:gd name="connsiteX3433" fmla="*/ 4848920 w 6891715"/>
                <a:gd name="connsiteY3433" fmla="*/ 563512 h 6367455"/>
                <a:gd name="connsiteX3434" fmla="*/ 4858130 w 6891715"/>
                <a:gd name="connsiteY3434" fmla="*/ 516849 h 6367455"/>
                <a:gd name="connsiteX3435" fmla="*/ 4876230 w 6891715"/>
                <a:gd name="connsiteY3435" fmla="*/ 514627 h 6367455"/>
                <a:gd name="connsiteX3436" fmla="*/ 4887662 w 6891715"/>
                <a:gd name="connsiteY3436" fmla="*/ 506056 h 6367455"/>
                <a:gd name="connsiteX3437" fmla="*/ 4939741 w 6891715"/>
                <a:gd name="connsiteY3437" fmla="*/ 519071 h 6367455"/>
                <a:gd name="connsiteX3438" fmla="*/ 4983246 w 6891715"/>
                <a:gd name="connsiteY3438" fmla="*/ 527324 h 6367455"/>
                <a:gd name="connsiteX3439" fmla="*/ 4993090 w 6891715"/>
                <a:gd name="connsiteY3439" fmla="*/ 547005 h 6367455"/>
                <a:gd name="connsiteX3440" fmla="*/ 5003252 w 6891715"/>
                <a:gd name="connsiteY3440" fmla="*/ 537482 h 6367455"/>
                <a:gd name="connsiteX3441" fmla="*/ 5007697 w 6891715"/>
                <a:gd name="connsiteY3441" fmla="*/ 519706 h 6367455"/>
                <a:gd name="connsiteX3442" fmla="*/ 5044851 w 6891715"/>
                <a:gd name="connsiteY3442" fmla="*/ 530816 h 6367455"/>
                <a:gd name="connsiteX3443" fmla="*/ 5063904 w 6891715"/>
                <a:gd name="connsiteY3443" fmla="*/ 545418 h 6367455"/>
                <a:gd name="connsiteX3444" fmla="*/ 5070256 w 6891715"/>
                <a:gd name="connsiteY3444" fmla="*/ 536847 h 6367455"/>
                <a:gd name="connsiteX3445" fmla="*/ 5077559 w 6891715"/>
                <a:gd name="connsiteY3445" fmla="*/ 557164 h 6367455"/>
                <a:gd name="connsiteX3446" fmla="*/ 5105186 w 6891715"/>
                <a:gd name="connsiteY3446" fmla="*/ 555576 h 6367455"/>
                <a:gd name="connsiteX3447" fmla="*/ 5125510 w 6891715"/>
                <a:gd name="connsiteY3447" fmla="*/ 567957 h 6367455"/>
                <a:gd name="connsiteX3448" fmla="*/ 5144563 w 6891715"/>
                <a:gd name="connsiteY3448" fmla="*/ 587955 h 6367455"/>
                <a:gd name="connsiteX3449" fmla="*/ 5164569 w 6891715"/>
                <a:gd name="connsiteY3449" fmla="*/ 596209 h 6367455"/>
                <a:gd name="connsiteX3450" fmla="*/ 5181082 w 6891715"/>
                <a:gd name="connsiteY3450" fmla="*/ 617160 h 6367455"/>
                <a:gd name="connsiteX3451" fmla="*/ 5206486 w 6891715"/>
                <a:gd name="connsiteY3451" fmla="*/ 626366 h 6367455"/>
                <a:gd name="connsiteX3452" fmla="*/ 5212837 w 6891715"/>
                <a:gd name="connsiteY3452" fmla="*/ 641285 h 6367455"/>
                <a:gd name="connsiteX3453" fmla="*/ 5241417 w 6891715"/>
                <a:gd name="connsiteY3453" fmla="*/ 661602 h 6367455"/>
                <a:gd name="connsiteX3454" fmla="*/ 5311279 w 6891715"/>
                <a:gd name="connsiteY3454" fmla="*/ 734930 h 6367455"/>
                <a:gd name="connsiteX3455" fmla="*/ 5318583 w 6891715"/>
                <a:gd name="connsiteY3455" fmla="*/ 756199 h 6367455"/>
                <a:gd name="connsiteX3456" fmla="*/ 5332555 w 6891715"/>
                <a:gd name="connsiteY3456" fmla="*/ 761278 h 6367455"/>
                <a:gd name="connsiteX3457" fmla="*/ 5346210 w 6891715"/>
                <a:gd name="connsiteY3457" fmla="*/ 775880 h 6367455"/>
                <a:gd name="connsiteX3458" fmla="*/ 5352561 w 6891715"/>
                <a:gd name="connsiteY3458" fmla="*/ 771436 h 6367455"/>
                <a:gd name="connsiteX3459" fmla="*/ 5337636 w 6891715"/>
                <a:gd name="connsiteY3459" fmla="*/ 755881 h 6367455"/>
                <a:gd name="connsiteX3460" fmla="*/ 5337636 w 6891715"/>
                <a:gd name="connsiteY3460" fmla="*/ 740009 h 6367455"/>
                <a:gd name="connsiteX3461" fmla="*/ 5366533 w 6891715"/>
                <a:gd name="connsiteY3461" fmla="*/ 765087 h 6367455"/>
                <a:gd name="connsiteX3462" fmla="*/ 5366533 w 6891715"/>
                <a:gd name="connsiteY3462" fmla="*/ 776832 h 6367455"/>
                <a:gd name="connsiteX3463" fmla="*/ 5379553 w 6891715"/>
                <a:gd name="connsiteY3463" fmla="*/ 795561 h 6367455"/>
                <a:gd name="connsiteX3464" fmla="*/ 5431632 w 6891715"/>
                <a:gd name="connsiteY3464" fmla="*/ 816195 h 6367455"/>
                <a:gd name="connsiteX3465" fmla="*/ 5448462 w 6891715"/>
                <a:gd name="connsiteY3465" fmla="*/ 830797 h 6367455"/>
                <a:gd name="connsiteX3466" fmla="*/ 5444969 w 6891715"/>
                <a:gd name="connsiteY3466" fmla="*/ 806354 h 6367455"/>
                <a:gd name="connsiteX3467" fmla="*/ 5491014 w 6891715"/>
                <a:gd name="connsiteY3467" fmla="*/ 852383 h 6367455"/>
                <a:gd name="connsiteX3468" fmla="*/ 5494190 w 6891715"/>
                <a:gd name="connsiteY3468" fmla="*/ 864129 h 6367455"/>
                <a:gd name="connsiteX3469" fmla="*/ 5506257 w 6891715"/>
                <a:gd name="connsiteY3469" fmla="*/ 873334 h 6367455"/>
                <a:gd name="connsiteX3470" fmla="*/ 5503081 w 6891715"/>
                <a:gd name="connsiteY3470" fmla="*/ 891429 h 6367455"/>
                <a:gd name="connsiteX3471" fmla="*/ 5514513 w 6891715"/>
                <a:gd name="connsiteY3471" fmla="*/ 906031 h 6367455"/>
                <a:gd name="connsiteX3472" fmla="*/ 5526263 w 6891715"/>
                <a:gd name="connsiteY3472" fmla="*/ 892381 h 6367455"/>
                <a:gd name="connsiteX3473" fmla="*/ 5547539 w 6891715"/>
                <a:gd name="connsiteY3473" fmla="*/ 910158 h 6367455"/>
                <a:gd name="connsiteX3474" fmla="*/ 5572943 w 6891715"/>
                <a:gd name="connsiteY3474" fmla="*/ 919363 h 6367455"/>
                <a:gd name="connsiteX3475" fmla="*/ 5563734 w 6891715"/>
                <a:gd name="connsiteY3475" fmla="*/ 963488 h 6367455"/>
                <a:gd name="connsiteX3476" fmla="*/ 5578977 w 6891715"/>
                <a:gd name="connsiteY3476" fmla="*/ 981264 h 6367455"/>
                <a:gd name="connsiteX3477" fmla="*/ 5575166 w 6891715"/>
                <a:gd name="connsiteY3477" fmla="*/ 1032056 h 6367455"/>
                <a:gd name="connsiteX3478" fmla="*/ 5580565 w 6891715"/>
                <a:gd name="connsiteY3478" fmla="*/ 1047610 h 6367455"/>
                <a:gd name="connsiteX3479" fmla="*/ 5598348 w 6891715"/>
                <a:gd name="connsiteY3479" fmla="*/ 1037135 h 6367455"/>
                <a:gd name="connsiteX3480" fmla="*/ 5602158 w 6891715"/>
                <a:gd name="connsiteY3480" fmla="*/ 1068561 h 6367455"/>
                <a:gd name="connsiteX3481" fmla="*/ 5560241 w 6891715"/>
                <a:gd name="connsiteY3481" fmla="*/ 1152366 h 6367455"/>
                <a:gd name="connsiteX3482" fmla="*/ 5498636 w 6891715"/>
                <a:gd name="connsiteY3482" fmla="*/ 1245376 h 6367455"/>
                <a:gd name="connsiteX3483" fmla="*/ 5427186 w 6891715"/>
                <a:gd name="connsiteY3483" fmla="*/ 1279660 h 6367455"/>
                <a:gd name="connsiteX3484" fmla="*/ 5357642 w 6891715"/>
                <a:gd name="connsiteY3484" fmla="*/ 1305690 h 6367455"/>
                <a:gd name="connsiteX3485" fmla="*/ 5268727 w 6891715"/>
                <a:gd name="connsiteY3485" fmla="*/ 1295849 h 6367455"/>
                <a:gd name="connsiteX3486" fmla="*/ 5197277 w 6891715"/>
                <a:gd name="connsiteY3486" fmla="*/ 1259661 h 6367455"/>
                <a:gd name="connsiteX3487" fmla="*/ 5135037 w 6891715"/>
                <a:gd name="connsiteY3487" fmla="*/ 1254900 h 6367455"/>
                <a:gd name="connsiteX3488" fmla="*/ 5093119 w 6891715"/>
                <a:gd name="connsiteY3488" fmla="*/ 1236488 h 6367455"/>
                <a:gd name="connsiteX3489" fmla="*/ 5080735 w 6891715"/>
                <a:gd name="connsiteY3489" fmla="*/ 1242837 h 6367455"/>
                <a:gd name="connsiteX3490" fmla="*/ 5045804 w 6891715"/>
                <a:gd name="connsiteY3490" fmla="*/ 1221886 h 6367455"/>
                <a:gd name="connsiteX3491" fmla="*/ 5036277 w 6891715"/>
                <a:gd name="connsiteY3491" fmla="*/ 1231409 h 6367455"/>
                <a:gd name="connsiteX3492" fmla="*/ 5026433 w 6891715"/>
                <a:gd name="connsiteY3492" fmla="*/ 1206331 h 6367455"/>
                <a:gd name="connsiteX3493" fmla="*/ 5001346 w 6891715"/>
                <a:gd name="connsiteY3493" fmla="*/ 1207918 h 6367455"/>
                <a:gd name="connsiteX3494" fmla="*/ 4972131 w 6891715"/>
                <a:gd name="connsiteY3494" fmla="*/ 1180618 h 6367455"/>
                <a:gd name="connsiteX3495" fmla="*/ 4954666 w 6891715"/>
                <a:gd name="connsiteY3495" fmla="*/ 1206966 h 6367455"/>
                <a:gd name="connsiteX3496" fmla="*/ 4930214 w 6891715"/>
                <a:gd name="connsiteY3496" fmla="*/ 1185063 h 6367455"/>
                <a:gd name="connsiteX3497" fmla="*/ 4939423 w 6891715"/>
                <a:gd name="connsiteY3497" fmla="*/ 1161889 h 6367455"/>
                <a:gd name="connsiteX3498" fmla="*/ 4920053 w 6891715"/>
                <a:gd name="connsiteY3498" fmla="*/ 1156810 h 6367455"/>
                <a:gd name="connsiteX3499" fmla="*/ 4915924 w 6891715"/>
                <a:gd name="connsiteY3499" fmla="*/ 1144113 h 6367455"/>
                <a:gd name="connsiteX3500" fmla="*/ 4900047 w 6891715"/>
                <a:gd name="connsiteY3500" fmla="*/ 1147604 h 6367455"/>
                <a:gd name="connsiteX3501" fmla="*/ 4886074 w 6891715"/>
                <a:gd name="connsiteY3501" fmla="*/ 1166651 h 6367455"/>
                <a:gd name="connsiteX3502" fmla="*/ 4856542 w 6891715"/>
                <a:gd name="connsiteY3502" fmla="*/ 1143795 h 6367455"/>
                <a:gd name="connsiteX3503" fmla="*/ 4852414 w 6891715"/>
                <a:gd name="connsiteY3503" fmla="*/ 1151096 h 6367455"/>
                <a:gd name="connsiteX3504" fmla="*/ 4820341 w 6891715"/>
                <a:gd name="connsiteY3504" fmla="*/ 1139986 h 6367455"/>
                <a:gd name="connsiteX3505" fmla="*/ 4815260 w 6891715"/>
                <a:gd name="connsiteY3505" fmla="*/ 1127288 h 6367455"/>
                <a:gd name="connsiteX3506" fmla="*/ 4794936 w 6891715"/>
                <a:gd name="connsiteY3506" fmla="*/ 1123161 h 6367455"/>
                <a:gd name="connsiteX3507" fmla="*/ 4782869 w 6891715"/>
                <a:gd name="connsiteY3507" fmla="*/ 1074910 h 6367455"/>
                <a:gd name="connsiteX3508" fmla="*/ 4758418 w 6891715"/>
                <a:gd name="connsiteY3508" fmla="*/ 1057134 h 6367455"/>
                <a:gd name="connsiteX3509" fmla="*/ 4710785 w 6891715"/>
                <a:gd name="connsiteY3509" fmla="*/ 1055229 h 6367455"/>
                <a:gd name="connsiteX3510" fmla="*/ 4706339 w 6891715"/>
                <a:gd name="connsiteY3510" fmla="*/ 1060626 h 6367455"/>
                <a:gd name="connsiteX3511" fmla="*/ 4718088 w 6891715"/>
                <a:gd name="connsiteY3511" fmla="*/ 1066022 h 6367455"/>
                <a:gd name="connsiteX3512" fmla="*/ 4736506 w 6891715"/>
                <a:gd name="connsiteY3512" fmla="*/ 1087926 h 6367455"/>
                <a:gd name="connsiteX3513" fmla="*/ 4752067 w 6891715"/>
                <a:gd name="connsiteY3513" fmla="*/ 1083799 h 6367455"/>
                <a:gd name="connsiteX3514" fmla="*/ 4746033 w 6891715"/>
                <a:gd name="connsiteY3514" fmla="*/ 1108877 h 6367455"/>
                <a:gd name="connsiteX3515" fmla="*/ 4759053 w 6891715"/>
                <a:gd name="connsiteY3515" fmla="*/ 1138081 h 6367455"/>
                <a:gd name="connsiteX3516" fmla="*/ 4770802 w 6891715"/>
                <a:gd name="connsiteY3516" fmla="*/ 1142526 h 6367455"/>
                <a:gd name="connsiteX3517" fmla="*/ 4787950 w 6891715"/>
                <a:gd name="connsiteY3517" fmla="*/ 1166334 h 6367455"/>
                <a:gd name="connsiteX3518" fmla="*/ 4812402 w 6891715"/>
                <a:gd name="connsiteY3518" fmla="*/ 1176809 h 6367455"/>
                <a:gd name="connsiteX3519" fmla="*/ 4798747 w 6891715"/>
                <a:gd name="connsiteY3519" fmla="*/ 1188237 h 6367455"/>
                <a:gd name="connsiteX3520" fmla="*/ 4800017 w 6891715"/>
                <a:gd name="connsiteY3520" fmla="*/ 1204427 h 6367455"/>
                <a:gd name="connsiteX3521" fmla="*/ 4820976 w 6891715"/>
                <a:gd name="connsiteY3521" fmla="*/ 1203157 h 6367455"/>
                <a:gd name="connsiteX3522" fmla="*/ 4861305 w 6891715"/>
                <a:gd name="connsiteY3522" fmla="*/ 1231092 h 6367455"/>
                <a:gd name="connsiteX3523" fmla="*/ 4857494 w 6891715"/>
                <a:gd name="connsiteY3523" fmla="*/ 1245059 h 6367455"/>
                <a:gd name="connsiteX3524" fmla="*/ 4829867 w 6891715"/>
                <a:gd name="connsiteY3524" fmla="*/ 1250138 h 6367455"/>
                <a:gd name="connsiteX3525" fmla="*/ 4842569 w 6891715"/>
                <a:gd name="connsiteY3525" fmla="*/ 1262836 h 6367455"/>
                <a:gd name="connsiteX3526" fmla="*/ 4866068 w 6891715"/>
                <a:gd name="connsiteY3526" fmla="*/ 1259344 h 6367455"/>
                <a:gd name="connsiteX3527" fmla="*/ 4900047 w 6891715"/>
                <a:gd name="connsiteY3527" fmla="*/ 1267597 h 6367455"/>
                <a:gd name="connsiteX3528" fmla="*/ 4911796 w 6891715"/>
                <a:gd name="connsiteY3528" fmla="*/ 1281247 h 6367455"/>
                <a:gd name="connsiteX3529" fmla="*/ 4907668 w 6891715"/>
                <a:gd name="connsiteY3529" fmla="*/ 1299976 h 6367455"/>
                <a:gd name="connsiteX3530" fmla="*/ 4925769 w 6891715"/>
                <a:gd name="connsiteY3530" fmla="*/ 1296802 h 6367455"/>
                <a:gd name="connsiteX3531" fmla="*/ 4955619 w 6891715"/>
                <a:gd name="connsiteY3531" fmla="*/ 1312356 h 6367455"/>
                <a:gd name="connsiteX3532" fmla="*/ 4965145 w 6891715"/>
                <a:gd name="connsiteY3532" fmla="*/ 1341878 h 6367455"/>
                <a:gd name="connsiteX3533" fmla="*/ 4974989 w 6891715"/>
                <a:gd name="connsiteY3533" fmla="*/ 1352354 h 6367455"/>
                <a:gd name="connsiteX3534" fmla="*/ 4953078 w 6891715"/>
                <a:gd name="connsiteY3534" fmla="*/ 1385050 h 6367455"/>
                <a:gd name="connsiteX3535" fmla="*/ 4964828 w 6891715"/>
                <a:gd name="connsiteY3535" fmla="*/ 1413620 h 6367455"/>
                <a:gd name="connsiteX3536" fmla="*/ 4955301 w 6891715"/>
                <a:gd name="connsiteY3536" fmla="*/ 1422191 h 6367455"/>
                <a:gd name="connsiteX3537" fmla="*/ 4953396 w 6891715"/>
                <a:gd name="connsiteY3537" fmla="*/ 1459966 h 6367455"/>
                <a:gd name="connsiteX3538" fmla="*/ 4928309 w 6891715"/>
                <a:gd name="connsiteY3538" fmla="*/ 1458061 h 6367455"/>
                <a:gd name="connsiteX3539" fmla="*/ 4919735 w 6891715"/>
                <a:gd name="connsiteY3539" fmla="*/ 1476155 h 6367455"/>
                <a:gd name="connsiteX3540" fmla="*/ 4937836 w 6891715"/>
                <a:gd name="connsiteY3540" fmla="*/ 1485361 h 6367455"/>
                <a:gd name="connsiteX3541" fmla="*/ 4938153 w 6891715"/>
                <a:gd name="connsiteY3541" fmla="*/ 1501233 h 6367455"/>
                <a:gd name="connsiteX3542" fmla="*/ 4949903 w 6891715"/>
                <a:gd name="connsiteY3542" fmla="*/ 1508534 h 6367455"/>
                <a:gd name="connsiteX3543" fmla="*/ 4966415 w 6891715"/>
                <a:gd name="connsiteY3543" fmla="*/ 1581863 h 6367455"/>
                <a:gd name="connsiteX3544" fmla="*/ 4984198 w 6891715"/>
                <a:gd name="connsiteY3544" fmla="*/ 1575514 h 6367455"/>
                <a:gd name="connsiteX3545" fmla="*/ 4987692 w 6891715"/>
                <a:gd name="connsiteY3545" fmla="*/ 1601862 h 6367455"/>
                <a:gd name="connsiteX3546" fmla="*/ 4976260 w 6891715"/>
                <a:gd name="connsiteY3546" fmla="*/ 1619956 h 6367455"/>
                <a:gd name="connsiteX3547" fmla="*/ 4996583 w 6891715"/>
                <a:gd name="connsiteY3547" fmla="*/ 1643764 h 6367455"/>
                <a:gd name="connsiteX3548" fmla="*/ 4983881 w 6891715"/>
                <a:gd name="connsiteY3548" fmla="*/ 1654557 h 6367455"/>
                <a:gd name="connsiteX3549" fmla="*/ 4949267 w 6891715"/>
                <a:gd name="connsiteY3549" fmla="*/ 1672968 h 6367455"/>
                <a:gd name="connsiteX3550" fmla="*/ 4924498 w 6891715"/>
                <a:gd name="connsiteY3550" fmla="*/ 1736139 h 6367455"/>
                <a:gd name="connsiteX3551" fmla="*/ 4927991 w 6891715"/>
                <a:gd name="connsiteY3551" fmla="*/ 1790104 h 6367455"/>
                <a:gd name="connsiteX3552" fmla="*/ 4928309 w 6891715"/>
                <a:gd name="connsiteY3552" fmla="*/ 1829785 h 6367455"/>
                <a:gd name="connsiteX3553" fmla="*/ 4920053 w 6891715"/>
                <a:gd name="connsiteY3553" fmla="*/ 1845973 h 6367455"/>
                <a:gd name="connsiteX3554" fmla="*/ 4939423 w 6891715"/>
                <a:gd name="connsiteY3554" fmla="*/ 1862481 h 6367455"/>
                <a:gd name="connsiteX3555" fmla="*/ 4939106 w 6891715"/>
                <a:gd name="connsiteY3555" fmla="*/ 1842800 h 6367455"/>
                <a:gd name="connsiteX3556" fmla="*/ 4946410 w 6891715"/>
                <a:gd name="connsiteY3556" fmla="*/ 1838354 h 6367455"/>
                <a:gd name="connsiteX3557" fmla="*/ 4965145 w 6891715"/>
                <a:gd name="connsiteY3557" fmla="*/ 1902478 h 6367455"/>
                <a:gd name="connsiteX3558" fmla="*/ 4980070 w 6891715"/>
                <a:gd name="connsiteY3558" fmla="*/ 1903113 h 6367455"/>
                <a:gd name="connsiteX3559" fmla="*/ 4985786 w 6891715"/>
                <a:gd name="connsiteY3559" fmla="*/ 1955808 h 6367455"/>
                <a:gd name="connsiteX3560" fmla="*/ 4994043 w 6891715"/>
                <a:gd name="connsiteY3560" fmla="*/ 1967553 h 6367455"/>
                <a:gd name="connsiteX3561" fmla="*/ 4985151 w 6891715"/>
                <a:gd name="connsiteY3561" fmla="*/ 1984060 h 6367455"/>
                <a:gd name="connsiteX3562" fmla="*/ 4988009 w 6891715"/>
                <a:gd name="connsiteY3562" fmla="*/ 1998028 h 6367455"/>
                <a:gd name="connsiteX3563" fmla="*/ 4976895 w 6891715"/>
                <a:gd name="connsiteY3563" fmla="*/ 1987870 h 6367455"/>
                <a:gd name="connsiteX3564" fmla="*/ 4965780 w 6891715"/>
                <a:gd name="connsiteY3564" fmla="*/ 1999297 h 6367455"/>
                <a:gd name="connsiteX3565" fmla="*/ 4957206 w 6891715"/>
                <a:gd name="connsiteY3565" fmla="*/ 1998028 h 6367455"/>
                <a:gd name="connsiteX3566" fmla="*/ 4946727 w 6891715"/>
                <a:gd name="connsiteY3566" fmla="*/ 1994853 h 6367455"/>
                <a:gd name="connsiteX3567" fmla="*/ 4939423 w 6891715"/>
                <a:gd name="connsiteY3567" fmla="*/ 2005011 h 6367455"/>
                <a:gd name="connsiteX3568" fmla="*/ 4955936 w 6891715"/>
                <a:gd name="connsiteY3568" fmla="*/ 2009455 h 6367455"/>
                <a:gd name="connsiteX3569" fmla="*/ 4958477 w 6891715"/>
                <a:gd name="connsiteY3569" fmla="*/ 2033898 h 6367455"/>
                <a:gd name="connsiteX3570" fmla="*/ 4972131 w 6891715"/>
                <a:gd name="connsiteY3570" fmla="*/ 2042785 h 6367455"/>
                <a:gd name="connsiteX3571" fmla="*/ 4983881 w 6891715"/>
                <a:gd name="connsiteY3571" fmla="*/ 2034851 h 6367455"/>
                <a:gd name="connsiteX3572" fmla="*/ 4997218 w 6891715"/>
                <a:gd name="connsiteY3572" fmla="*/ 2049452 h 6367455"/>
                <a:gd name="connsiteX3573" fmla="*/ 5015319 w 6891715"/>
                <a:gd name="connsiteY3573" fmla="*/ 2044054 h 6367455"/>
                <a:gd name="connsiteX3574" fmla="*/ 5030244 w 6891715"/>
                <a:gd name="connsiteY3574" fmla="*/ 2048499 h 6367455"/>
                <a:gd name="connsiteX3575" fmla="*/ 5025798 w 6891715"/>
                <a:gd name="connsiteY3575" fmla="*/ 2064052 h 6367455"/>
                <a:gd name="connsiteX3576" fmla="*/ 5043581 w 6891715"/>
                <a:gd name="connsiteY3576" fmla="*/ 2102463 h 6367455"/>
                <a:gd name="connsiteX3577" fmla="*/ 5045169 w 6891715"/>
                <a:gd name="connsiteY3577" fmla="*/ 2118018 h 6367455"/>
                <a:gd name="connsiteX3578" fmla="*/ 5040405 w 6891715"/>
                <a:gd name="connsiteY3578" fmla="*/ 2132937 h 6367455"/>
                <a:gd name="connsiteX3579" fmla="*/ 5028974 w 6891715"/>
                <a:gd name="connsiteY3579" fmla="*/ 2133890 h 6367455"/>
                <a:gd name="connsiteX3580" fmla="*/ 5026751 w 6891715"/>
                <a:gd name="connsiteY3580" fmla="*/ 2141191 h 6367455"/>
                <a:gd name="connsiteX3581" fmla="*/ 5018177 w 6891715"/>
                <a:gd name="connsiteY3581" fmla="*/ 2138652 h 6367455"/>
                <a:gd name="connsiteX3582" fmla="*/ 5012143 w 6891715"/>
                <a:gd name="connsiteY3582" fmla="*/ 2125955 h 6367455"/>
                <a:gd name="connsiteX3583" fmla="*/ 5004204 w 6891715"/>
                <a:gd name="connsiteY3583" fmla="*/ 2117065 h 6367455"/>
                <a:gd name="connsiteX3584" fmla="*/ 4996583 w 6891715"/>
                <a:gd name="connsiteY3584" fmla="*/ 2118018 h 6367455"/>
                <a:gd name="connsiteX3585" fmla="*/ 4998488 w 6891715"/>
                <a:gd name="connsiteY3585" fmla="*/ 2132937 h 6367455"/>
                <a:gd name="connsiteX3586" fmla="*/ 5006427 w 6891715"/>
                <a:gd name="connsiteY3586" fmla="*/ 2136113 h 6367455"/>
                <a:gd name="connsiteX3587" fmla="*/ 5004204 w 6891715"/>
                <a:gd name="connsiteY3587" fmla="*/ 2151032 h 6367455"/>
                <a:gd name="connsiteX3588" fmla="*/ 5001981 w 6891715"/>
                <a:gd name="connsiteY3588" fmla="*/ 2160238 h 6367455"/>
                <a:gd name="connsiteX3589" fmla="*/ 5005792 w 6891715"/>
                <a:gd name="connsiteY3589" fmla="*/ 2170080 h 6367455"/>
                <a:gd name="connsiteX3590" fmla="*/ 4995313 w 6891715"/>
                <a:gd name="connsiteY3590" fmla="*/ 2165635 h 6367455"/>
                <a:gd name="connsiteX3591" fmla="*/ 4988009 w 6891715"/>
                <a:gd name="connsiteY3591" fmla="*/ 2158969 h 6367455"/>
                <a:gd name="connsiteX3592" fmla="*/ 4981976 w 6891715"/>
                <a:gd name="connsiteY3592" fmla="*/ 2138652 h 6367455"/>
                <a:gd name="connsiteX3593" fmla="*/ 4976260 w 6891715"/>
                <a:gd name="connsiteY3593" fmla="*/ 2125002 h 6367455"/>
                <a:gd name="connsiteX3594" fmla="*/ 4967051 w 6891715"/>
                <a:gd name="connsiteY3594" fmla="*/ 2115479 h 6367455"/>
                <a:gd name="connsiteX3595" fmla="*/ 4967686 w 6891715"/>
                <a:gd name="connsiteY3595" fmla="*/ 2094209 h 6367455"/>
                <a:gd name="connsiteX3596" fmla="*/ 4958477 w 6891715"/>
                <a:gd name="connsiteY3596" fmla="*/ 2072941 h 6367455"/>
                <a:gd name="connsiteX3597" fmla="*/ 4947362 w 6891715"/>
                <a:gd name="connsiteY3597" fmla="*/ 2050720 h 6367455"/>
                <a:gd name="connsiteX3598" fmla="*/ 4944822 w 6891715"/>
                <a:gd name="connsiteY3598" fmla="*/ 2070402 h 6367455"/>
                <a:gd name="connsiteX3599" fmla="*/ 4943552 w 6891715"/>
                <a:gd name="connsiteY3599" fmla="*/ 2082147 h 6367455"/>
                <a:gd name="connsiteX3600" fmla="*/ 4965145 w 6891715"/>
                <a:gd name="connsiteY3600" fmla="*/ 2104685 h 6367455"/>
                <a:gd name="connsiteX3601" fmla="*/ 4967051 w 6891715"/>
                <a:gd name="connsiteY3601" fmla="*/ 2115479 h 6367455"/>
                <a:gd name="connsiteX3602" fmla="*/ 4967686 w 6891715"/>
                <a:gd name="connsiteY3602" fmla="*/ 2132303 h 6367455"/>
                <a:gd name="connsiteX3603" fmla="*/ 4957206 w 6891715"/>
                <a:gd name="connsiteY3603" fmla="*/ 2125637 h 6367455"/>
                <a:gd name="connsiteX3604" fmla="*/ 4952443 w 6891715"/>
                <a:gd name="connsiteY3604" fmla="*/ 2108495 h 6367455"/>
                <a:gd name="connsiteX3605" fmla="*/ 4940058 w 6891715"/>
                <a:gd name="connsiteY3605" fmla="*/ 2096748 h 6367455"/>
                <a:gd name="connsiteX3606" fmla="*/ 4937518 w 6891715"/>
                <a:gd name="connsiteY3606" fmla="*/ 2110399 h 6367455"/>
                <a:gd name="connsiteX3607" fmla="*/ 4956889 w 6891715"/>
                <a:gd name="connsiteY3607" fmla="*/ 2131033 h 6367455"/>
                <a:gd name="connsiteX3608" fmla="*/ 4965145 w 6891715"/>
                <a:gd name="connsiteY3608" fmla="*/ 2146905 h 6367455"/>
                <a:gd name="connsiteX3609" fmla="*/ 4949267 w 6891715"/>
                <a:gd name="connsiteY3609" fmla="*/ 2143413 h 6367455"/>
                <a:gd name="connsiteX3610" fmla="*/ 4949903 w 6891715"/>
                <a:gd name="connsiteY3610" fmla="*/ 2154842 h 6367455"/>
                <a:gd name="connsiteX3611" fmla="*/ 4963240 w 6891715"/>
                <a:gd name="connsiteY3611" fmla="*/ 2169127 h 6367455"/>
                <a:gd name="connsiteX3612" fmla="*/ 4973402 w 6891715"/>
                <a:gd name="connsiteY3612" fmla="*/ 2196745 h 6367455"/>
                <a:gd name="connsiteX3613" fmla="*/ 4967051 w 6891715"/>
                <a:gd name="connsiteY3613" fmla="*/ 2196428 h 6367455"/>
                <a:gd name="connsiteX3614" fmla="*/ 4953396 w 6891715"/>
                <a:gd name="connsiteY3614" fmla="*/ 2182460 h 6367455"/>
                <a:gd name="connsiteX3615" fmla="*/ 4945457 w 6891715"/>
                <a:gd name="connsiteY3615" fmla="*/ 2181190 h 6367455"/>
                <a:gd name="connsiteX3616" fmla="*/ 4938153 w 6891715"/>
                <a:gd name="connsiteY3616" fmla="*/ 2167222 h 6367455"/>
                <a:gd name="connsiteX3617" fmla="*/ 4928626 w 6891715"/>
                <a:gd name="connsiteY3617" fmla="*/ 2161826 h 6367455"/>
                <a:gd name="connsiteX3618" fmla="*/ 4927356 w 6891715"/>
                <a:gd name="connsiteY3618" fmla="*/ 2180872 h 6367455"/>
                <a:gd name="connsiteX3619" fmla="*/ 4943869 w 6891715"/>
                <a:gd name="connsiteY3619" fmla="*/ 2184364 h 6367455"/>
                <a:gd name="connsiteX3620" fmla="*/ 4950855 w 6891715"/>
                <a:gd name="connsiteY3620" fmla="*/ 2196110 h 6367455"/>
                <a:gd name="connsiteX3621" fmla="*/ 4953713 w 6891715"/>
                <a:gd name="connsiteY3621" fmla="*/ 2212935 h 6367455"/>
                <a:gd name="connsiteX3622" fmla="*/ 4942599 w 6891715"/>
                <a:gd name="connsiteY3622" fmla="*/ 2203094 h 6367455"/>
                <a:gd name="connsiteX3623" fmla="*/ 4937836 w 6891715"/>
                <a:gd name="connsiteY3623" fmla="*/ 2210394 h 6367455"/>
                <a:gd name="connsiteX3624" fmla="*/ 4943234 w 6891715"/>
                <a:gd name="connsiteY3624" fmla="*/ 2216745 h 6367455"/>
                <a:gd name="connsiteX3625" fmla="*/ 4929262 w 6891715"/>
                <a:gd name="connsiteY3625" fmla="*/ 2217696 h 6367455"/>
                <a:gd name="connsiteX3626" fmla="*/ 4928944 w 6891715"/>
                <a:gd name="connsiteY3626" fmla="*/ 2225950 h 6367455"/>
                <a:gd name="connsiteX3627" fmla="*/ 4964510 w 6891715"/>
                <a:gd name="connsiteY3627" fmla="*/ 2254202 h 6367455"/>
                <a:gd name="connsiteX3628" fmla="*/ 5023893 w 6891715"/>
                <a:gd name="connsiteY3628" fmla="*/ 2285313 h 6367455"/>
                <a:gd name="connsiteX3629" fmla="*/ 5039770 w 6891715"/>
                <a:gd name="connsiteY3629" fmla="*/ 2294200 h 6367455"/>
                <a:gd name="connsiteX3630" fmla="*/ 5049297 w 6891715"/>
                <a:gd name="connsiteY3630" fmla="*/ 2332612 h 6367455"/>
                <a:gd name="connsiteX3631" fmla="*/ 5048979 w 6891715"/>
                <a:gd name="connsiteY3631" fmla="*/ 2345945 h 6367455"/>
                <a:gd name="connsiteX3632" fmla="*/ 5039770 w 6891715"/>
                <a:gd name="connsiteY3632" fmla="*/ 2368801 h 6367455"/>
                <a:gd name="connsiteX3633" fmla="*/ 5044851 w 6891715"/>
                <a:gd name="connsiteY3633" fmla="*/ 2386896 h 6367455"/>
                <a:gd name="connsiteX3634" fmla="*/ 5065492 w 6891715"/>
                <a:gd name="connsiteY3634" fmla="*/ 2398325 h 6367455"/>
                <a:gd name="connsiteX3635" fmla="*/ 5096612 w 6891715"/>
                <a:gd name="connsiteY3635" fmla="*/ 2379912 h 6367455"/>
                <a:gd name="connsiteX3636" fmla="*/ 5105822 w 6891715"/>
                <a:gd name="connsiteY3636" fmla="*/ 2353882 h 6367455"/>
                <a:gd name="connsiteX3637" fmla="*/ 5123922 w 6891715"/>
                <a:gd name="connsiteY3637" fmla="*/ 2344994 h 6367455"/>
                <a:gd name="connsiteX3638" fmla="*/ 5134719 w 6891715"/>
                <a:gd name="connsiteY3638" fmla="*/ 2303725 h 6367455"/>
                <a:gd name="connsiteX3639" fmla="*/ 5125510 w 6891715"/>
                <a:gd name="connsiteY3639" fmla="*/ 2289122 h 6367455"/>
                <a:gd name="connsiteX3640" fmla="*/ 5135037 w 6891715"/>
                <a:gd name="connsiteY3640" fmla="*/ 2287218 h 6367455"/>
                <a:gd name="connsiteX3641" fmla="*/ 5136307 w 6891715"/>
                <a:gd name="connsiteY3641" fmla="*/ 2275472 h 6367455"/>
                <a:gd name="connsiteX3642" fmla="*/ 5108362 w 6891715"/>
                <a:gd name="connsiteY3642" fmla="*/ 2253568 h 6367455"/>
                <a:gd name="connsiteX3643" fmla="*/ 5102011 w 6891715"/>
                <a:gd name="connsiteY3643" fmla="*/ 2215792 h 6367455"/>
                <a:gd name="connsiteX3644" fmla="*/ 5089626 w 6891715"/>
                <a:gd name="connsiteY3644" fmla="*/ 2202777 h 6367455"/>
                <a:gd name="connsiteX3645" fmla="*/ 5053743 w 6891715"/>
                <a:gd name="connsiteY3645" fmla="*/ 2169127 h 6367455"/>
                <a:gd name="connsiteX3646" fmla="*/ 5050885 w 6891715"/>
                <a:gd name="connsiteY3646" fmla="*/ 2151985 h 6367455"/>
                <a:gd name="connsiteX3647" fmla="*/ 5054378 w 6891715"/>
                <a:gd name="connsiteY3647" fmla="*/ 2136430 h 6367455"/>
                <a:gd name="connsiteX3648" fmla="*/ 5063269 w 6891715"/>
                <a:gd name="connsiteY3648" fmla="*/ 2119922 h 6367455"/>
                <a:gd name="connsiteX3649" fmla="*/ 5062317 w 6891715"/>
                <a:gd name="connsiteY3649" fmla="*/ 2108177 h 6367455"/>
                <a:gd name="connsiteX3650" fmla="*/ 5053108 w 6891715"/>
                <a:gd name="connsiteY3650" fmla="*/ 2100558 h 6367455"/>
                <a:gd name="connsiteX3651" fmla="*/ 5054378 w 6891715"/>
                <a:gd name="connsiteY3651" fmla="*/ 2089131 h 6367455"/>
                <a:gd name="connsiteX3652" fmla="*/ 5061046 w 6891715"/>
                <a:gd name="connsiteY3652" fmla="*/ 2078655 h 6367455"/>
                <a:gd name="connsiteX3653" fmla="*/ 5058506 w 6891715"/>
                <a:gd name="connsiteY3653" fmla="*/ 2054530 h 6367455"/>
                <a:gd name="connsiteX3654" fmla="*/ 5041993 w 6891715"/>
                <a:gd name="connsiteY3654" fmla="*/ 2037070 h 6367455"/>
                <a:gd name="connsiteX3655" fmla="*/ 5029291 w 6891715"/>
                <a:gd name="connsiteY3655" fmla="*/ 2038023 h 6367455"/>
                <a:gd name="connsiteX3656" fmla="*/ 5023575 w 6891715"/>
                <a:gd name="connsiteY3656" fmla="*/ 2023105 h 6367455"/>
                <a:gd name="connsiteX3657" fmla="*/ 5007697 w 6891715"/>
                <a:gd name="connsiteY3657" fmla="*/ 2018344 h 6367455"/>
                <a:gd name="connsiteX3658" fmla="*/ 4999123 w 6891715"/>
                <a:gd name="connsiteY3658" fmla="*/ 2020248 h 6367455"/>
                <a:gd name="connsiteX3659" fmla="*/ 4983246 w 6891715"/>
                <a:gd name="connsiteY3659" fmla="*/ 2015487 h 6367455"/>
                <a:gd name="connsiteX3660" fmla="*/ 4982611 w 6891715"/>
                <a:gd name="connsiteY3660" fmla="*/ 2008186 h 6367455"/>
                <a:gd name="connsiteX3661" fmla="*/ 4988009 w 6891715"/>
                <a:gd name="connsiteY3661" fmla="*/ 1998028 h 6367455"/>
                <a:gd name="connsiteX3662" fmla="*/ 5000076 w 6891715"/>
                <a:gd name="connsiteY3662" fmla="*/ 1981203 h 6367455"/>
                <a:gd name="connsiteX3663" fmla="*/ 4994043 w 6891715"/>
                <a:gd name="connsiteY3663" fmla="*/ 1967553 h 6367455"/>
                <a:gd name="connsiteX3664" fmla="*/ 5002617 w 6891715"/>
                <a:gd name="connsiteY3664" fmla="*/ 1951682 h 6367455"/>
                <a:gd name="connsiteX3665" fmla="*/ 4999123 w 6891715"/>
                <a:gd name="connsiteY3665" fmla="*/ 1929461 h 6367455"/>
                <a:gd name="connsiteX3666" fmla="*/ 4995630 w 6891715"/>
                <a:gd name="connsiteY3666" fmla="*/ 1894542 h 6367455"/>
                <a:gd name="connsiteX3667" fmla="*/ 5009285 w 6891715"/>
                <a:gd name="connsiteY3667" fmla="*/ 1902161 h 6367455"/>
                <a:gd name="connsiteX3668" fmla="*/ 5047709 w 6891715"/>
                <a:gd name="connsiteY3668" fmla="*/ 1893273 h 6367455"/>
                <a:gd name="connsiteX3669" fmla="*/ 5039135 w 6891715"/>
                <a:gd name="connsiteY3669" fmla="*/ 1881527 h 6367455"/>
                <a:gd name="connsiteX3670" fmla="*/ 5005157 w 6891715"/>
                <a:gd name="connsiteY3670" fmla="*/ 1876766 h 6367455"/>
                <a:gd name="connsiteX3671" fmla="*/ 5002617 w 6891715"/>
                <a:gd name="connsiteY3671" fmla="*/ 1850418 h 6367455"/>
                <a:gd name="connsiteX3672" fmla="*/ 4992137 w 6891715"/>
                <a:gd name="connsiteY3672" fmla="*/ 1848195 h 6367455"/>
                <a:gd name="connsiteX3673" fmla="*/ 4983563 w 6891715"/>
                <a:gd name="connsiteY3673" fmla="*/ 1833911 h 6367455"/>
                <a:gd name="connsiteX3674" fmla="*/ 4946092 w 6891715"/>
                <a:gd name="connsiteY3674" fmla="*/ 1793913 h 6367455"/>
                <a:gd name="connsiteX3675" fmla="*/ 4935295 w 6891715"/>
                <a:gd name="connsiteY3675" fmla="*/ 1787882 h 6367455"/>
                <a:gd name="connsiteX3676" fmla="*/ 4931167 w 6891715"/>
                <a:gd name="connsiteY3676" fmla="*/ 1776771 h 6367455"/>
                <a:gd name="connsiteX3677" fmla="*/ 4927674 w 6891715"/>
                <a:gd name="connsiteY3677" fmla="*/ 1736774 h 6367455"/>
                <a:gd name="connsiteX3678" fmla="*/ 4952125 w 6891715"/>
                <a:gd name="connsiteY3678" fmla="*/ 1676460 h 6367455"/>
                <a:gd name="connsiteX3679" fmla="*/ 4991820 w 6891715"/>
                <a:gd name="connsiteY3679" fmla="*/ 1677730 h 6367455"/>
                <a:gd name="connsiteX3680" fmla="*/ 4996901 w 6891715"/>
                <a:gd name="connsiteY3680" fmla="*/ 1692332 h 6367455"/>
                <a:gd name="connsiteX3681" fmla="*/ 5009603 w 6891715"/>
                <a:gd name="connsiteY3681" fmla="*/ 1701855 h 6367455"/>
                <a:gd name="connsiteX3682" fmla="*/ 5029926 w 6891715"/>
                <a:gd name="connsiteY3682" fmla="*/ 1718680 h 6367455"/>
                <a:gd name="connsiteX3683" fmla="*/ 5046757 w 6891715"/>
                <a:gd name="connsiteY3683" fmla="*/ 1713283 h 6367455"/>
                <a:gd name="connsiteX3684" fmla="*/ 5056283 w 6891715"/>
                <a:gd name="connsiteY3684" fmla="*/ 1697411 h 6367455"/>
                <a:gd name="connsiteX3685" fmla="*/ 5071208 w 6891715"/>
                <a:gd name="connsiteY3685" fmla="*/ 1709791 h 6367455"/>
                <a:gd name="connsiteX3686" fmla="*/ 5083910 w 6891715"/>
                <a:gd name="connsiteY3686" fmla="*/ 1736774 h 6367455"/>
                <a:gd name="connsiteX3687" fmla="*/ 5105504 w 6891715"/>
                <a:gd name="connsiteY3687" fmla="*/ 1744075 h 6367455"/>
                <a:gd name="connsiteX3688" fmla="*/ 5111855 w 6891715"/>
                <a:gd name="connsiteY3688" fmla="*/ 1778041 h 6367455"/>
                <a:gd name="connsiteX3689" fmla="*/ 5136307 w 6891715"/>
                <a:gd name="connsiteY3689" fmla="*/ 1784072 h 6367455"/>
                <a:gd name="connsiteX3690" fmla="*/ 5148056 w 6891715"/>
                <a:gd name="connsiteY3690" fmla="*/ 1794230 h 6367455"/>
                <a:gd name="connsiteX3691" fmla="*/ 5180129 w 6891715"/>
                <a:gd name="connsiteY3691" fmla="*/ 1806611 h 6367455"/>
                <a:gd name="connsiteX3692" fmla="*/ 5208709 w 6891715"/>
                <a:gd name="connsiteY3692" fmla="*/ 1806293 h 6367455"/>
                <a:gd name="connsiteX3693" fmla="*/ 5222364 w 6891715"/>
                <a:gd name="connsiteY3693" fmla="*/ 1819944 h 6367455"/>
                <a:gd name="connsiteX3694" fmla="*/ 5236019 w 6891715"/>
                <a:gd name="connsiteY3694" fmla="*/ 1815817 h 6367455"/>
                <a:gd name="connsiteX3695" fmla="*/ 5246815 w 6891715"/>
                <a:gd name="connsiteY3695" fmla="*/ 1797723 h 6367455"/>
                <a:gd name="connsiteX3696" fmla="*/ 5282381 w 6891715"/>
                <a:gd name="connsiteY3696" fmla="*/ 1793278 h 6367455"/>
                <a:gd name="connsiteX3697" fmla="*/ 5296671 w 6891715"/>
                <a:gd name="connsiteY3697" fmla="*/ 1809785 h 6367455"/>
                <a:gd name="connsiteX3698" fmla="*/ 5313184 w 6891715"/>
                <a:gd name="connsiteY3698" fmla="*/ 1798040 h 6367455"/>
                <a:gd name="connsiteX3699" fmla="*/ 5292226 w 6891715"/>
                <a:gd name="connsiteY3699" fmla="*/ 1784707 h 6367455"/>
                <a:gd name="connsiteX3700" fmla="*/ 5274760 w 6891715"/>
                <a:gd name="connsiteY3700" fmla="*/ 1738361 h 6367455"/>
                <a:gd name="connsiteX3701" fmla="*/ 5283969 w 6891715"/>
                <a:gd name="connsiteY3701" fmla="*/ 1720267 h 6367455"/>
                <a:gd name="connsiteX3702" fmla="*/ 5266821 w 6891715"/>
                <a:gd name="connsiteY3702" fmla="*/ 1700585 h 6367455"/>
                <a:gd name="connsiteX3703" fmla="*/ 5264598 w 6891715"/>
                <a:gd name="connsiteY3703" fmla="*/ 1678682 h 6367455"/>
                <a:gd name="connsiteX3704" fmla="*/ 5249038 w 6891715"/>
                <a:gd name="connsiteY3704" fmla="*/ 1678682 h 6367455"/>
                <a:gd name="connsiteX3705" fmla="*/ 5216013 w 6891715"/>
                <a:gd name="connsiteY3705" fmla="*/ 1694871 h 6367455"/>
                <a:gd name="connsiteX3706" fmla="*/ 5195689 w 6891715"/>
                <a:gd name="connsiteY3706" fmla="*/ 1687253 h 6367455"/>
                <a:gd name="connsiteX3707" fmla="*/ 5162346 w 6891715"/>
                <a:gd name="connsiteY3707" fmla="*/ 1627892 h 6367455"/>
                <a:gd name="connsiteX3708" fmla="*/ 5139482 w 6891715"/>
                <a:gd name="connsiteY3708" fmla="*/ 1617734 h 6367455"/>
                <a:gd name="connsiteX3709" fmla="*/ 5136307 w 6891715"/>
                <a:gd name="connsiteY3709" fmla="*/ 1584085 h 6367455"/>
                <a:gd name="connsiteX3710" fmla="*/ 5167745 w 6891715"/>
                <a:gd name="connsiteY3710" fmla="*/ 1561229 h 6367455"/>
                <a:gd name="connsiteX3711" fmla="*/ 5170920 w 6891715"/>
                <a:gd name="connsiteY3711" fmla="*/ 1527581 h 6367455"/>
                <a:gd name="connsiteX3712" fmla="*/ 5189021 w 6891715"/>
                <a:gd name="connsiteY3712" fmla="*/ 1518057 h 6367455"/>
                <a:gd name="connsiteX3713" fmla="*/ 5249673 w 6891715"/>
                <a:gd name="connsiteY3713" fmla="*/ 1546944 h 6367455"/>
                <a:gd name="connsiteX3714" fmla="*/ 5252214 w 6891715"/>
                <a:gd name="connsiteY3714" fmla="*/ 1563769 h 6367455"/>
                <a:gd name="connsiteX3715" fmla="*/ 5266821 w 6891715"/>
                <a:gd name="connsiteY3715" fmla="*/ 1584402 h 6367455"/>
                <a:gd name="connsiteX3716" fmla="*/ 5281746 w 6891715"/>
                <a:gd name="connsiteY3716" fmla="*/ 1579323 h 6367455"/>
                <a:gd name="connsiteX3717" fmla="*/ 5310326 w 6891715"/>
                <a:gd name="connsiteY3717" fmla="*/ 1590434 h 6367455"/>
                <a:gd name="connsiteX3718" fmla="*/ 5314772 w 6891715"/>
                <a:gd name="connsiteY3718" fmla="*/ 1601227 h 6367455"/>
                <a:gd name="connsiteX3719" fmla="*/ 5280794 w 6891715"/>
                <a:gd name="connsiteY3719" fmla="*/ 1607893 h 6367455"/>
                <a:gd name="connsiteX3720" fmla="*/ 5286510 w 6891715"/>
                <a:gd name="connsiteY3720" fmla="*/ 1619003 h 6367455"/>
                <a:gd name="connsiteX3721" fmla="*/ 5284287 w 6891715"/>
                <a:gd name="connsiteY3721" fmla="*/ 1632971 h 6367455"/>
                <a:gd name="connsiteX3722" fmla="*/ 5296036 w 6891715"/>
                <a:gd name="connsiteY3722" fmla="*/ 1632971 h 6367455"/>
                <a:gd name="connsiteX3723" fmla="*/ 5308421 w 6891715"/>
                <a:gd name="connsiteY3723" fmla="*/ 1613924 h 6367455"/>
                <a:gd name="connsiteX3724" fmla="*/ 5325251 w 6891715"/>
                <a:gd name="connsiteY3724" fmla="*/ 1609163 h 6367455"/>
                <a:gd name="connsiteX3725" fmla="*/ 5326521 w 6891715"/>
                <a:gd name="connsiteY3725" fmla="*/ 1595830 h 6367455"/>
                <a:gd name="connsiteX3726" fmla="*/ 5336048 w 6891715"/>
                <a:gd name="connsiteY3726" fmla="*/ 1605988 h 6367455"/>
                <a:gd name="connsiteX3727" fmla="*/ 5363675 w 6891715"/>
                <a:gd name="connsiteY3727" fmla="*/ 1608845 h 6367455"/>
                <a:gd name="connsiteX3728" fmla="*/ 5398606 w 6891715"/>
                <a:gd name="connsiteY3728" fmla="*/ 1632971 h 6367455"/>
                <a:gd name="connsiteX3729" fmla="*/ 5415437 w 6891715"/>
                <a:gd name="connsiteY3729" fmla="*/ 1632971 h 6367455"/>
                <a:gd name="connsiteX3730" fmla="*/ 5434807 w 6891715"/>
                <a:gd name="connsiteY3730" fmla="*/ 1646303 h 6367455"/>
                <a:gd name="connsiteX3731" fmla="*/ 5449415 w 6891715"/>
                <a:gd name="connsiteY3731" fmla="*/ 1645351 h 6367455"/>
                <a:gd name="connsiteX3732" fmla="*/ 5457036 w 6891715"/>
                <a:gd name="connsiteY3732" fmla="*/ 1630431 h 6367455"/>
                <a:gd name="connsiteX3733" fmla="*/ 5479265 w 6891715"/>
                <a:gd name="connsiteY3733" fmla="*/ 1650112 h 6367455"/>
                <a:gd name="connsiteX3734" fmla="*/ 5532296 w 6891715"/>
                <a:gd name="connsiteY3734" fmla="*/ 1657096 h 6367455"/>
                <a:gd name="connsiteX3735" fmla="*/ 5561829 w 6891715"/>
                <a:gd name="connsiteY3735" fmla="*/ 1686618 h 6367455"/>
                <a:gd name="connsiteX3736" fmla="*/ 5580247 w 6891715"/>
                <a:gd name="connsiteY3736" fmla="*/ 1706299 h 6367455"/>
                <a:gd name="connsiteX3737" fmla="*/ 5605016 w 6891715"/>
                <a:gd name="connsiteY3737" fmla="*/ 1717410 h 6367455"/>
                <a:gd name="connsiteX3738" fmla="*/ 5625975 w 6891715"/>
                <a:gd name="connsiteY3738" fmla="*/ 1744710 h 6367455"/>
                <a:gd name="connsiteX3739" fmla="*/ 5623117 w 6891715"/>
                <a:gd name="connsiteY3739" fmla="*/ 1777089 h 6367455"/>
                <a:gd name="connsiteX3740" fmla="*/ 5640265 w 6891715"/>
                <a:gd name="connsiteY3740" fmla="*/ 1768836 h 6367455"/>
                <a:gd name="connsiteX3741" fmla="*/ 5644075 w 6891715"/>
                <a:gd name="connsiteY3741" fmla="*/ 1753915 h 6367455"/>
                <a:gd name="connsiteX3742" fmla="*/ 5659000 w 6891715"/>
                <a:gd name="connsiteY3742" fmla="*/ 1752963 h 6367455"/>
                <a:gd name="connsiteX3743" fmla="*/ 5658683 w 6891715"/>
                <a:gd name="connsiteY3743" fmla="*/ 1700268 h 6367455"/>
                <a:gd name="connsiteX3744" fmla="*/ 5642805 w 6891715"/>
                <a:gd name="connsiteY3744" fmla="*/ 1692967 h 6367455"/>
                <a:gd name="connsiteX3745" fmla="*/ 5625657 w 6891715"/>
                <a:gd name="connsiteY3745" fmla="*/ 1702490 h 6367455"/>
                <a:gd name="connsiteX3746" fmla="*/ 5612955 w 6891715"/>
                <a:gd name="connsiteY3746" fmla="*/ 1698364 h 6367455"/>
                <a:gd name="connsiteX3747" fmla="*/ 5586598 w 6891715"/>
                <a:gd name="connsiteY3747" fmla="*/ 1681856 h 6367455"/>
                <a:gd name="connsiteX3748" fmla="*/ 5563099 w 6891715"/>
                <a:gd name="connsiteY3748" fmla="*/ 1673603 h 6367455"/>
                <a:gd name="connsiteX3749" fmla="*/ 5536107 w 6891715"/>
                <a:gd name="connsiteY3749" fmla="*/ 1639954 h 6367455"/>
                <a:gd name="connsiteX3750" fmla="*/ 5533884 w 6891715"/>
                <a:gd name="connsiteY3750" fmla="*/ 1614877 h 6367455"/>
                <a:gd name="connsiteX3751" fmla="*/ 5525310 w 6891715"/>
                <a:gd name="connsiteY3751" fmla="*/ 1606306 h 6367455"/>
                <a:gd name="connsiteX3752" fmla="*/ 5520864 w 6891715"/>
                <a:gd name="connsiteY3752" fmla="*/ 1587577 h 6367455"/>
                <a:gd name="connsiteX3753" fmla="*/ 5506892 w 6891715"/>
                <a:gd name="connsiteY3753" fmla="*/ 1553928 h 6367455"/>
                <a:gd name="connsiteX3754" fmla="*/ 5487839 w 6891715"/>
                <a:gd name="connsiteY3754" fmla="*/ 1548849 h 6367455"/>
                <a:gd name="connsiteX3755" fmla="*/ 5479265 w 6891715"/>
                <a:gd name="connsiteY3755" fmla="*/ 1536469 h 6367455"/>
                <a:gd name="connsiteX3756" fmla="*/ 5447510 w 6891715"/>
                <a:gd name="connsiteY3756" fmla="*/ 1422825 h 6367455"/>
                <a:gd name="connsiteX3757" fmla="*/ 5517689 w 6891715"/>
                <a:gd name="connsiteY3757" fmla="*/ 1368543 h 6367455"/>
                <a:gd name="connsiteX3758" fmla="*/ 5523087 w 6891715"/>
                <a:gd name="connsiteY3758" fmla="*/ 1350766 h 6367455"/>
                <a:gd name="connsiteX3759" fmla="*/ 5550397 w 6891715"/>
                <a:gd name="connsiteY3759" fmla="*/ 1326958 h 6367455"/>
                <a:gd name="connsiteX3760" fmla="*/ 5594537 w 6891715"/>
                <a:gd name="connsiteY3760" fmla="*/ 1318070 h 6367455"/>
                <a:gd name="connsiteX3761" fmla="*/ 5668209 w 6891715"/>
                <a:gd name="connsiteY3761" fmla="*/ 1243789 h 6367455"/>
                <a:gd name="connsiteX3762" fmla="*/ 5664081 w 6891715"/>
                <a:gd name="connsiteY3762" fmla="*/ 1233314 h 6367455"/>
                <a:gd name="connsiteX3763" fmla="*/ 5682817 w 6891715"/>
                <a:gd name="connsiteY3763" fmla="*/ 1223790 h 6367455"/>
                <a:gd name="connsiteX3764" fmla="*/ 5685992 w 6891715"/>
                <a:gd name="connsiteY3764" fmla="*/ 1203474 h 6367455"/>
                <a:gd name="connsiteX3765" fmla="*/ 5706633 w 6891715"/>
                <a:gd name="connsiteY3765" fmla="*/ 1206649 h 6367455"/>
                <a:gd name="connsiteX3766" fmla="*/ 5719971 w 6891715"/>
                <a:gd name="connsiteY3766" fmla="*/ 1231726 h 6367455"/>
                <a:gd name="connsiteX3767" fmla="*/ 5752361 w 6891715"/>
                <a:gd name="connsiteY3767" fmla="*/ 1223156 h 6367455"/>
                <a:gd name="connsiteX3768" fmla="*/ 5769827 w 6891715"/>
                <a:gd name="connsiteY3768" fmla="*/ 1239662 h 6367455"/>
                <a:gd name="connsiteX3769" fmla="*/ 5782211 w 6891715"/>
                <a:gd name="connsiteY3769" fmla="*/ 1231092 h 6367455"/>
                <a:gd name="connsiteX3770" fmla="*/ 5791103 w 6891715"/>
                <a:gd name="connsiteY3770" fmla="*/ 1248233 h 6367455"/>
                <a:gd name="connsiteX3771" fmla="*/ 5821906 w 6891715"/>
                <a:gd name="connsiteY3771" fmla="*/ 1271724 h 6367455"/>
                <a:gd name="connsiteX3772" fmla="*/ 5786975 w 6891715"/>
                <a:gd name="connsiteY3772" fmla="*/ 1286961 h 6367455"/>
                <a:gd name="connsiteX3773" fmla="*/ 5791738 w 6891715"/>
                <a:gd name="connsiteY3773" fmla="*/ 1317435 h 6367455"/>
                <a:gd name="connsiteX3774" fmla="*/ 5799994 w 6891715"/>
                <a:gd name="connsiteY3774" fmla="*/ 1301563 h 6367455"/>
                <a:gd name="connsiteX3775" fmla="*/ 5830162 w 6891715"/>
                <a:gd name="connsiteY3775" fmla="*/ 1286644 h 6367455"/>
                <a:gd name="connsiteX3776" fmla="*/ 5851756 w 6891715"/>
                <a:gd name="connsiteY3776" fmla="*/ 1302198 h 6367455"/>
                <a:gd name="connsiteX3777" fmla="*/ 5844452 w 6891715"/>
                <a:gd name="connsiteY3777" fmla="*/ 1320292 h 6367455"/>
                <a:gd name="connsiteX3778" fmla="*/ 5862870 w 6891715"/>
                <a:gd name="connsiteY3778" fmla="*/ 1361242 h 6367455"/>
                <a:gd name="connsiteX3779" fmla="*/ 5894943 w 6891715"/>
                <a:gd name="connsiteY3779" fmla="*/ 1415842 h 6367455"/>
                <a:gd name="connsiteX3780" fmla="*/ 5903517 w 6891715"/>
                <a:gd name="connsiteY3780" fmla="*/ 1406319 h 6367455"/>
                <a:gd name="connsiteX3781" fmla="*/ 5872397 w 6891715"/>
                <a:gd name="connsiteY3781" fmla="*/ 1365051 h 6367455"/>
                <a:gd name="connsiteX3782" fmla="*/ 5876842 w 6891715"/>
                <a:gd name="connsiteY3782" fmla="*/ 1291723 h 6367455"/>
                <a:gd name="connsiteX3783" fmla="*/ 5860965 w 6891715"/>
                <a:gd name="connsiteY3783" fmla="*/ 1271406 h 6367455"/>
                <a:gd name="connsiteX3784" fmla="*/ 5870174 w 6891715"/>
                <a:gd name="connsiteY3784" fmla="*/ 1250455 h 6367455"/>
                <a:gd name="connsiteX3785" fmla="*/ 5882558 w 6891715"/>
                <a:gd name="connsiteY3785" fmla="*/ 1205061 h 6367455"/>
                <a:gd name="connsiteX3786" fmla="*/ 5897166 w 6891715"/>
                <a:gd name="connsiteY3786" fmla="*/ 1192364 h 6367455"/>
                <a:gd name="connsiteX3787" fmla="*/ 5902882 w 6891715"/>
                <a:gd name="connsiteY3787" fmla="*/ 1094274 h 6367455"/>
                <a:gd name="connsiteX3788" fmla="*/ 5870491 w 6891715"/>
                <a:gd name="connsiteY3788" fmla="*/ 1042849 h 6367455"/>
                <a:gd name="connsiteX3789" fmla="*/ 5859059 w 6891715"/>
                <a:gd name="connsiteY3789" fmla="*/ 1052689 h 6367455"/>
                <a:gd name="connsiteX3790" fmla="*/ 5833337 w 6891715"/>
                <a:gd name="connsiteY3790" fmla="*/ 1047610 h 6367455"/>
                <a:gd name="connsiteX3791" fmla="*/ 5835878 w 6891715"/>
                <a:gd name="connsiteY3791" fmla="*/ 979042 h 6367455"/>
                <a:gd name="connsiteX3792" fmla="*/ 5853067 w 6891715"/>
                <a:gd name="connsiteY3792" fmla="*/ 949041 h 6367455"/>
                <a:gd name="connsiteX3793" fmla="*/ 6060620 w 6891715"/>
                <a:gd name="connsiteY3793" fmla="*/ 1177406 h 6367455"/>
                <a:gd name="connsiteX3794" fmla="*/ 6891715 w 6891715"/>
                <a:gd name="connsiteY3794" fmla="*/ 3492496 h 6367455"/>
                <a:gd name="connsiteX3795" fmla="*/ 6728088 w 6891715"/>
                <a:gd name="connsiteY3795" fmla="*/ 4574786 h 6367455"/>
                <a:gd name="connsiteX3796" fmla="*/ 6699847 w 6891715"/>
                <a:gd name="connsiteY3796" fmla="*/ 4651948 h 6367455"/>
                <a:gd name="connsiteX3797" fmla="*/ 6676768 w 6891715"/>
                <a:gd name="connsiteY3797" fmla="*/ 4648009 h 6367455"/>
                <a:gd name="connsiteX3798" fmla="*/ 6661525 w 6891715"/>
                <a:gd name="connsiteY3798" fmla="*/ 4656897 h 6367455"/>
                <a:gd name="connsiteX3799" fmla="*/ 6642472 w 6891715"/>
                <a:gd name="connsiteY3799" fmla="*/ 4667056 h 6367455"/>
                <a:gd name="connsiteX3800" fmla="*/ 6630405 w 6891715"/>
                <a:gd name="connsiteY3800" fmla="*/ 4672135 h 6367455"/>
                <a:gd name="connsiteX3801" fmla="*/ 6623101 w 6891715"/>
                <a:gd name="connsiteY3801" fmla="*/ 4666421 h 6367455"/>
                <a:gd name="connsiteX3802" fmla="*/ 6612622 w 6891715"/>
                <a:gd name="connsiteY3802" fmla="*/ 4665151 h 6367455"/>
                <a:gd name="connsiteX3803" fmla="*/ 6615162 w 6891715"/>
                <a:gd name="connsiteY3803" fmla="*/ 4650548 h 6367455"/>
                <a:gd name="connsiteX3804" fmla="*/ 6607541 w 6891715"/>
                <a:gd name="connsiteY3804" fmla="*/ 4646104 h 6367455"/>
                <a:gd name="connsiteX3805" fmla="*/ 6593251 w 6891715"/>
                <a:gd name="connsiteY3805" fmla="*/ 4644517 h 6367455"/>
                <a:gd name="connsiteX3806" fmla="*/ 6562448 w 6891715"/>
                <a:gd name="connsiteY3806" fmla="*/ 4645787 h 6367455"/>
                <a:gd name="connsiteX3807" fmla="*/ 6541172 w 6891715"/>
                <a:gd name="connsiteY3807" fmla="*/ 4642295 h 6367455"/>
                <a:gd name="connsiteX3808" fmla="*/ 6527200 w 6891715"/>
                <a:gd name="connsiteY3808" fmla="*/ 4650548 h 6367455"/>
                <a:gd name="connsiteX3809" fmla="*/ 6501161 w 6891715"/>
                <a:gd name="connsiteY3809" fmla="*/ 4671818 h 6367455"/>
                <a:gd name="connsiteX3810" fmla="*/ 6482743 w 6891715"/>
                <a:gd name="connsiteY3810" fmla="*/ 4687373 h 6367455"/>
                <a:gd name="connsiteX3811" fmla="*/ 6482425 w 6891715"/>
                <a:gd name="connsiteY3811" fmla="*/ 4699753 h 6367455"/>
                <a:gd name="connsiteX3812" fmla="*/ 6465277 w 6891715"/>
                <a:gd name="connsiteY3812" fmla="*/ 4709912 h 6367455"/>
                <a:gd name="connsiteX3813" fmla="*/ 6458926 w 6891715"/>
                <a:gd name="connsiteY3813" fmla="*/ 4706737 h 6367455"/>
                <a:gd name="connsiteX3814" fmla="*/ 6448447 w 6891715"/>
                <a:gd name="connsiteY3814" fmla="*/ 4706420 h 6367455"/>
                <a:gd name="connsiteX3815" fmla="*/ 6438920 w 6891715"/>
                <a:gd name="connsiteY3815" fmla="*/ 4710229 h 6367455"/>
                <a:gd name="connsiteX3816" fmla="*/ 6430346 w 6891715"/>
                <a:gd name="connsiteY3816" fmla="*/ 4707689 h 6367455"/>
                <a:gd name="connsiteX3817" fmla="*/ 6405895 w 6891715"/>
                <a:gd name="connsiteY3817" fmla="*/ 4713403 h 6367455"/>
                <a:gd name="connsiteX3818" fmla="*/ 6398591 w 6891715"/>
                <a:gd name="connsiteY3818" fmla="*/ 4710229 h 6367455"/>
                <a:gd name="connsiteX3819" fmla="*/ 6382714 w 6891715"/>
                <a:gd name="connsiteY3819" fmla="*/ 4715308 h 6367455"/>
                <a:gd name="connsiteX3820" fmla="*/ 6364296 w 6891715"/>
                <a:gd name="connsiteY3820" fmla="*/ 4728324 h 6367455"/>
                <a:gd name="connsiteX3821" fmla="*/ 6358897 w 6891715"/>
                <a:gd name="connsiteY3821" fmla="*/ 4725149 h 6367455"/>
                <a:gd name="connsiteX3822" fmla="*/ 6348418 w 6891715"/>
                <a:gd name="connsiteY3822" fmla="*/ 4731181 h 6367455"/>
                <a:gd name="connsiteX3823" fmla="*/ 6361755 w 6891715"/>
                <a:gd name="connsiteY3823" fmla="*/ 4741022 h 6367455"/>
                <a:gd name="connsiteX3824" fmla="*/ 6358580 w 6891715"/>
                <a:gd name="connsiteY3824" fmla="*/ 4749275 h 6367455"/>
                <a:gd name="connsiteX3825" fmla="*/ 6347783 w 6891715"/>
                <a:gd name="connsiteY3825" fmla="*/ 4740704 h 6367455"/>
                <a:gd name="connsiteX3826" fmla="*/ 6342702 w 6891715"/>
                <a:gd name="connsiteY3826" fmla="*/ 4740387 h 6367455"/>
                <a:gd name="connsiteX3827" fmla="*/ 6347783 w 6891715"/>
                <a:gd name="connsiteY3827" fmla="*/ 4750863 h 6367455"/>
                <a:gd name="connsiteX3828" fmla="*/ 6348711 w 6891715"/>
                <a:gd name="connsiteY3828" fmla="*/ 4763242 h 6367455"/>
                <a:gd name="connsiteX3829" fmla="*/ 6348727 w 6891715"/>
                <a:gd name="connsiteY3829" fmla="*/ 4763250 h 6367455"/>
                <a:gd name="connsiteX3830" fmla="*/ 6348713 w 6891715"/>
                <a:gd name="connsiteY3830" fmla="*/ 4763266 h 6367455"/>
                <a:gd name="connsiteX3831" fmla="*/ 6348735 w 6891715"/>
                <a:gd name="connsiteY3831" fmla="*/ 4763561 h 6367455"/>
                <a:gd name="connsiteX3832" fmla="*/ 6348545 w 6891715"/>
                <a:gd name="connsiteY3832" fmla="*/ 4763458 h 6367455"/>
                <a:gd name="connsiteX3833" fmla="*/ 6342059 w 6891715"/>
                <a:gd name="connsiteY3833" fmla="*/ 4770869 h 6367455"/>
                <a:gd name="connsiteX3834" fmla="*/ 6330309 w 6891715"/>
                <a:gd name="connsiteY3834" fmla="*/ 4769282 h 6367455"/>
                <a:gd name="connsiteX3835" fmla="*/ 6323958 w 6891715"/>
                <a:gd name="connsiteY3835" fmla="*/ 4777535 h 6367455"/>
                <a:gd name="connsiteX3836" fmla="*/ 6316337 w 6891715"/>
                <a:gd name="connsiteY3836" fmla="*/ 4778488 h 6367455"/>
                <a:gd name="connsiteX3837" fmla="*/ 6317925 w 6891715"/>
                <a:gd name="connsiteY3837" fmla="*/ 4768964 h 6367455"/>
                <a:gd name="connsiteX3838" fmla="*/ 6305858 w 6891715"/>
                <a:gd name="connsiteY3838" fmla="*/ 4774043 h 6367455"/>
                <a:gd name="connsiteX3839" fmla="*/ 6301094 w 6891715"/>
                <a:gd name="connsiteY3839" fmla="*/ 4786424 h 6367455"/>
                <a:gd name="connsiteX3840" fmla="*/ 6296013 w 6891715"/>
                <a:gd name="connsiteY3840" fmla="*/ 4788328 h 6367455"/>
                <a:gd name="connsiteX3841" fmla="*/ 6299189 w 6891715"/>
                <a:gd name="connsiteY3841" fmla="*/ 4797852 h 6367455"/>
                <a:gd name="connsiteX3842" fmla="*/ 6295696 w 6891715"/>
                <a:gd name="connsiteY3842" fmla="*/ 4809597 h 6367455"/>
                <a:gd name="connsiteX3843" fmla="*/ 6283946 w 6891715"/>
                <a:gd name="connsiteY3843" fmla="*/ 4807057 h 6367455"/>
                <a:gd name="connsiteX3844" fmla="*/ 6280771 w 6891715"/>
                <a:gd name="connsiteY3844" fmla="*/ 4811184 h 6367455"/>
                <a:gd name="connsiteX3845" fmla="*/ 6283629 w 6891715"/>
                <a:gd name="connsiteY3845" fmla="*/ 4820707 h 6367455"/>
                <a:gd name="connsiteX3846" fmla="*/ 6276008 w 6891715"/>
                <a:gd name="connsiteY3846" fmla="*/ 4824834 h 6367455"/>
                <a:gd name="connsiteX3847" fmla="*/ 6262353 w 6891715"/>
                <a:gd name="connsiteY3847" fmla="*/ 4822294 h 6367455"/>
                <a:gd name="connsiteX3848" fmla="*/ 6252826 w 6891715"/>
                <a:gd name="connsiteY3848" fmla="*/ 4817850 h 6367455"/>
                <a:gd name="connsiteX3849" fmla="*/ 6238219 w 6891715"/>
                <a:gd name="connsiteY3849" fmla="*/ 4805788 h 6367455"/>
                <a:gd name="connsiteX3850" fmla="*/ 6229645 w 6891715"/>
                <a:gd name="connsiteY3850" fmla="*/ 4806740 h 6367455"/>
                <a:gd name="connsiteX3851" fmla="*/ 6234090 w 6891715"/>
                <a:gd name="connsiteY3851" fmla="*/ 4816263 h 6367455"/>
                <a:gd name="connsiteX3852" fmla="*/ 6241077 w 6891715"/>
                <a:gd name="connsiteY3852" fmla="*/ 4819437 h 6367455"/>
                <a:gd name="connsiteX3853" fmla="*/ 6235678 w 6891715"/>
                <a:gd name="connsiteY3853" fmla="*/ 4830230 h 6367455"/>
                <a:gd name="connsiteX3854" fmla="*/ 6222023 w 6891715"/>
                <a:gd name="connsiteY3854" fmla="*/ 4829913 h 6367455"/>
                <a:gd name="connsiteX3855" fmla="*/ 6214402 w 6891715"/>
                <a:gd name="connsiteY3855" fmla="*/ 4824199 h 6367455"/>
                <a:gd name="connsiteX3856" fmla="*/ 6210274 w 6891715"/>
                <a:gd name="connsiteY3856" fmla="*/ 4832770 h 6367455"/>
                <a:gd name="connsiteX3857" fmla="*/ 6222659 w 6891715"/>
                <a:gd name="connsiteY3857" fmla="*/ 4840389 h 6367455"/>
                <a:gd name="connsiteX3858" fmla="*/ 6215990 w 6891715"/>
                <a:gd name="connsiteY3858" fmla="*/ 4849594 h 6367455"/>
                <a:gd name="connsiteX3859" fmla="*/ 6210591 w 6891715"/>
                <a:gd name="connsiteY3859" fmla="*/ 4852769 h 6367455"/>
                <a:gd name="connsiteX3860" fmla="*/ 6213767 w 6891715"/>
                <a:gd name="connsiteY3860" fmla="*/ 4861340 h 6367455"/>
                <a:gd name="connsiteX3861" fmla="*/ 6204558 w 6891715"/>
                <a:gd name="connsiteY3861" fmla="*/ 4877847 h 6367455"/>
                <a:gd name="connsiteX3862" fmla="*/ 6200747 w 6891715"/>
                <a:gd name="connsiteY3862" fmla="*/ 4872133 h 6367455"/>
                <a:gd name="connsiteX3863" fmla="*/ 6195666 w 6891715"/>
                <a:gd name="connsiteY3863" fmla="*/ 4852134 h 6367455"/>
                <a:gd name="connsiteX3864" fmla="*/ 6187410 w 6891715"/>
                <a:gd name="connsiteY3864" fmla="*/ 4861657 h 6367455"/>
                <a:gd name="connsiteX3865" fmla="*/ 6179154 w 6891715"/>
                <a:gd name="connsiteY3865" fmla="*/ 4880386 h 6367455"/>
                <a:gd name="connsiteX3866" fmla="*/ 6191538 w 6891715"/>
                <a:gd name="connsiteY3866" fmla="*/ 4903877 h 6367455"/>
                <a:gd name="connsiteX3867" fmla="*/ 6190268 w 6891715"/>
                <a:gd name="connsiteY3867" fmla="*/ 4915305 h 6367455"/>
                <a:gd name="connsiteX3868" fmla="*/ 6178201 w 6891715"/>
                <a:gd name="connsiteY3868" fmla="*/ 4924510 h 6367455"/>
                <a:gd name="connsiteX3869" fmla="*/ 6178519 w 6891715"/>
                <a:gd name="connsiteY3869" fmla="*/ 4914035 h 6367455"/>
                <a:gd name="connsiteX3870" fmla="*/ 6176296 w 6891715"/>
                <a:gd name="connsiteY3870" fmla="*/ 4909591 h 6367455"/>
                <a:gd name="connsiteX3871" fmla="*/ 6160418 w 6891715"/>
                <a:gd name="connsiteY3871" fmla="*/ 4917844 h 6367455"/>
                <a:gd name="connsiteX3872" fmla="*/ 6158830 w 6891715"/>
                <a:gd name="connsiteY3872" fmla="*/ 4927050 h 6367455"/>
                <a:gd name="connsiteX3873" fmla="*/ 6158513 w 6891715"/>
                <a:gd name="connsiteY3873" fmla="*/ 4934034 h 6367455"/>
                <a:gd name="connsiteX3874" fmla="*/ 6158513 w 6891715"/>
                <a:gd name="connsiteY3874" fmla="*/ 4936891 h 6367455"/>
                <a:gd name="connsiteX3875" fmla="*/ 6158513 w 6891715"/>
                <a:gd name="connsiteY3875" fmla="*/ 4938795 h 6367455"/>
                <a:gd name="connsiteX3876" fmla="*/ 6161688 w 6891715"/>
                <a:gd name="connsiteY3876" fmla="*/ 4947366 h 6367455"/>
                <a:gd name="connsiteX3877" fmla="*/ 6154067 w 6891715"/>
                <a:gd name="connsiteY3877" fmla="*/ 4956572 h 6367455"/>
                <a:gd name="connsiteX3878" fmla="*/ 6141365 w 6891715"/>
                <a:gd name="connsiteY3878" fmla="*/ 4963556 h 6367455"/>
                <a:gd name="connsiteX3879" fmla="*/ 6135649 w 6891715"/>
                <a:gd name="connsiteY3879" fmla="*/ 4978475 h 6367455"/>
                <a:gd name="connsiteX3880" fmla="*/ 6122312 w 6891715"/>
                <a:gd name="connsiteY3880" fmla="*/ 4993712 h 6367455"/>
                <a:gd name="connsiteX3881" fmla="*/ 6129933 w 6891715"/>
                <a:gd name="connsiteY3881" fmla="*/ 5024187 h 6367455"/>
                <a:gd name="connsiteX3882" fmla="*/ 6136919 w 6891715"/>
                <a:gd name="connsiteY3882" fmla="*/ 5038472 h 6367455"/>
                <a:gd name="connsiteX3883" fmla="*/ 6148668 w 6891715"/>
                <a:gd name="connsiteY3883" fmla="*/ 5036250 h 6367455"/>
                <a:gd name="connsiteX3884" fmla="*/ 6154384 w 6891715"/>
                <a:gd name="connsiteY3884" fmla="*/ 5027044 h 6367455"/>
                <a:gd name="connsiteX3885" fmla="*/ 6170897 w 6891715"/>
                <a:gd name="connsiteY3885" fmla="*/ 5030853 h 6367455"/>
                <a:gd name="connsiteX3886" fmla="*/ 6175661 w 6891715"/>
                <a:gd name="connsiteY3886" fmla="*/ 5059423 h 6367455"/>
                <a:gd name="connsiteX3887" fmla="*/ 6177248 w 6891715"/>
                <a:gd name="connsiteY3887" fmla="*/ 5069898 h 6367455"/>
                <a:gd name="connsiteX3888" fmla="*/ 6190268 w 6891715"/>
                <a:gd name="connsiteY3888" fmla="*/ 5079739 h 6367455"/>
                <a:gd name="connsiteX3889" fmla="*/ 6194396 w 6891715"/>
                <a:gd name="connsiteY3889" fmla="*/ 5079739 h 6367455"/>
                <a:gd name="connsiteX3890" fmla="*/ 6197254 w 6891715"/>
                <a:gd name="connsiteY3890" fmla="*/ 5089262 h 6367455"/>
                <a:gd name="connsiteX3891" fmla="*/ 6190586 w 6891715"/>
                <a:gd name="connsiteY3891" fmla="*/ 5103864 h 6367455"/>
                <a:gd name="connsiteX3892" fmla="*/ 6188680 w 6891715"/>
                <a:gd name="connsiteY3892" fmla="*/ 5128307 h 6367455"/>
                <a:gd name="connsiteX3893" fmla="*/ 6195031 w 6891715"/>
                <a:gd name="connsiteY3893" fmla="*/ 5132434 h 6367455"/>
                <a:gd name="connsiteX3894" fmla="*/ 6206146 w 6891715"/>
                <a:gd name="connsiteY3894" fmla="*/ 5113705 h 6367455"/>
                <a:gd name="connsiteX3895" fmla="*/ 6212814 w 6891715"/>
                <a:gd name="connsiteY3895" fmla="*/ 5101325 h 6367455"/>
                <a:gd name="connsiteX3896" fmla="*/ 6214085 w 6891715"/>
                <a:gd name="connsiteY3896" fmla="*/ 5089897 h 6367455"/>
                <a:gd name="connsiteX3897" fmla="*/ 6218213 w 6891715"/>
                <a:gd name="connsiteY3897" fmla="*/ 5103547 h 6367455"/>
                <a:gd name="connsiteX3898" fmla="*/ 6212179 w 6891715"/>
                <a:gd name="connsiteY3898" fmla="*/ 5126403 h 6367455"/>
                <a:gd name="connsiteX3899" fmla="*/ 6204240 w 6891715"/>
                <a:gd name="connsiteY3899" fmla="*/ 5141957 h 6367455"/>
                <a:gd name="connsiteX3900" fmla="*/ 6206146 w 6891715"/>
                <a:gd name="connsiteY3900" fmla="*/ 5154972 h 6367455"/>
                <a:gd name="connsiteX3901" fmla="*/ 6212814 w 6891715"/>
                <a:gd name="connsiteY3901" fmla="*/ 5145767 h 6367455"/>
                <a:gd name="connsiteX3902" fmla="*/ 6213449 w 6891715"/>
                <a:gd name="connsiteY3902" fmla="*/ 5158464 h 6367455"/>
                <a:gd name="connsiteX3903" fmla="*/ 6203605 w 6891715"/>
                <a:gd name="connsiteY3903" fmla="*/ 5169575 h 6367455"/>
                <a:gd name="connsiteX3904" fmla="*/ 6197889 w 6891715"/>
                <a:gd name="connsiteY3904" fmla="*/ 5184177 h 6367455"/>
                <a:gd name="connsiteX3905" fmla="*/ 6202970 w 6891715"/>
                <a:gd name="connsiteY3905" fmla="*/ 5201319 h 6367455"/>
                <a:gd name="connsiteX3906" fmla="*/ 6235678 w 6891715"/>
                <a:gd name="connsiteY3906" fmla="*/ 5233698 h 6367455"/>
                <a:gd name="connsiteX3907" fmla="*/ 6249333 w 6891715"/>
                <a:gd name="connsiteY3907" fmla="*/ 5251157 h 6367455"/>
                <a:gd name="connsiteX3908" fmla="*/ 6260130 w 6891715"/>
                <a:gd name="connsiteY3908" fmla="*/ 5274330 h 6367455"/>
                <a:gd name="connsiteX3909" fmla="*/ 6275690 w 6891715"/>
                <a:gd name="connsiteY3909" fmla="*/ 5324168 h 6367455"/>
                <a:gd name="connsiteX3910" fmla="*/ 6291250 w 6891715"/>
                <a:gd name="connsiteY3910" fmla="*/ 5336232 h 6367455"/>
                <a:gd name="connsiteX3911" fmla="*/ 6303952 w 6891715"/>
                <a:gd name="connsiteY3911" fmla="*/ 5347977 h 6367455"/>
                <a:gd name="connsiteX3912" fmla="*/ 6297190 w 6891715"/>
                <a:gd name="connsiteY3912" fmla="*/ 5360853 h 6367455"/>
                <a:gd name="connsiteX3913" fmla="*/ 6297448 w 6891715"/>
                <a:gd name="connsiteY3913" fmla="*/ 5360940 h 6367455"/>
                <a:gd name="connsiteX3914" fmla="*/ 6303928 w 6891715"/>
                <a:gd name="connsiteY3914" fmla="*/ 5348597 h 6367455"/>
                <a:gd name="connsiteX3915" fmla="*/ 6326471 w 6891715"/>
                <a:gd name="connsiteY3915" fmla="*/ 5368282 h 6367455"/>
                <a:gd name="connsiteX3916" fmla="*/ 6343298 w 6891715"/>
                <a:gd name="connsiteY3916" fmla="*/ 5377172 h 6367455"/>
                <a:gd name="connsiteX3917" fmla="*/ 6352738 w 6891715"/>
                <a:gd name="connsiteY3917" fmla="*/ 5391437 h 6367455"/>
                <a:gd name="connsiteX3918" fmla="*/ 6270138 w 6891715"/>
                <a:gd name="connsiteY3918" fmla="*/ 5527402 h 6367455"/>
                <a:gd name="connsiteX3919" fmla="*/ 6157685 w 6891715"/>
                <a:gd name="connsiteY3919" fmla="*/ 5677783 h 6367455"/>
                <a:gd name="connsiteX3920" fmla="*/ 6151028 w 6891715"/>
                <a:gd name="connsiteY3920" fmla="*/ 5680333 h 6367455"/>
                <a:gd name="connsiteX3921" fmla="*/ 6151528 w 6891715"/>
                <a:gd name="connsiteY3921" fmla="*/ 5680898 h 6367455"/>
                <a:gd name="connsiteX3922" fmla="*/ 6124790 w 6891715"/>
                <a:gd name="connsiteY3922" fmla="*/ 5702235 h 6367455"/>
                <a:gd name="connsiteX3923" fmla="*/ 6108874 w 6891715"/>
                <a:gd name="connsiteY3923" fmla="*/ 5721342 h 6367455"/>
                <a:gd name="connsiteX3924" fmla="*/ 6108664 w 6891715"/>
                <a:gd name="connsiteY3924" fmla="*/ 5720387 h 6367455"/>
                <a:gd name="connsiteX3925" fmla="*/ 6071278 w 6891715"/>
                <a:gd name="connsiteY3925" fmla="*/ 5721342 h 6367455"/>
                <a:gd name="connsiteX3926" fmla="*/ 6010443 w 6891715"/>
                <a:gd name="connsiteY3926" fmla="*/ 5705105 h 6367455"/>
                <a:gd name="connsiteX3927" fmla="*/ 5965134 w 6891715"/>
                <a:gd name="connsiteY3927" fmla="*/ 5657668 h 6367455"/>
                <a:gd name="connsiteX3928" fmla="*/ 5954821 w 6891715"/>
                <a:gd name="connsiteY3928" fmla="*/ 5617474 h 6367455"/>
                <a:gd name="connsiteX3929" fmla="*/ 5954631 w 6891715"/>
                <a:gd name="connsiteY3929" fmla="*/ 5617583 h 6367455"/>
                <a:gd name="connsiteX3930" fmla="*/ 5954678 w 6891715"/>
                <a:gd name="connsiteY3930" fmla="*/ 5617604 h 6367455"/>
                <a:gd name="connsiteX3931" fmla="*/ 5954550 w 6891715"/>
                <a:gd name="connsiteY3931" fmla="*/ 5617629 h 6367455"/>
                <a:gd name="connsiteX3932" fmla="*/ 5954176 w 6891715"/>
                <a:gd name="connsiteY3932" fmla="*/ 5617843 h 6367455"/>
                <a:gd name="connsiteX3933" fmla="*/ 5953959 w 6891715"/>
                <a:gd name="connsiteY3933" fmla="*/ 5617746 h 6367455"/>
                <a:gd name="connsiteX3934" fmla="*/ 5903234 w 6891715"/>
                <a:gd name="connsiteY3934" fmla="*/ 5627755 h 6367455"/>
                <a:gd name="connsiteX3935" fmla="*/ 5903869 w 6891715"/>
                <a:gd name="connsiteY3935" fmla="*/ 5633783 h 6367455"/>
                <a:gd name="connsiteX3936" fmla="*/ 5906092 w 6891715"/>
                <a:gd name="connsiteY3936" fmla="*/ 5648375 h 6367455"/>
                <a:gd name="connsiteX3937" fmla="*/ 5907044 w 6891715"/>
                <a:gd name="connsiteY3937" fmla="*/ 5656623 h 6367455"/>
                <a:gd name="connsiteX3938" fmla="*/ 5908632 w 6891715"/>
                <a:gd name="connsiteY3938" fmla="*/ 5664871 h 6367455"/>
                <a:gd name="connsiteX3939" fmla="*/ 5910220 w 6891715"/>
                <a:gd name="connsiteY3939" fmla="*/ 5671850 h 6367455"/>
                <a:gd name="connsiteX3940" fmla="*/ 5911808 w 6891715"/>
                <a:gd name="connsiteY3940" fmla="*/ 5677243 h 6367455"/>
                <a:gd name="connsiteX3941" fmla="*/ 5914031 w 6891715"/>
                <a:gd name="connsiteY3941" fmla="*/ 5683270 h 6367455"/>
                <a:gd name="connsiteX3942" fmla="*/ 5916253 w 6891715"/>
                <a:gd name="connsiteY3942" fmla="*/ 5691835 h 6367455"/>
                <a:gd name="connsiteX3943" fmla="*/ 5919111 w 6891715"/>
                <a:gd name="connsiteY3943" fmla="*/ 5701987 h 6367455"/>
                <a:gd name="connsiteX3944" fmla="*/ 5921017 w 6891715"/>
                <a:gd name="connsiteY3944" fmla="*/ 5712772 h 6367455"/>
                <a:gd name="connsiteX3945" fmla="*/ 5923240 w 6891715"/>
                <a:gd name="connsiteY3945" fmla="*/ 5723558 h 6367455"/>
                <a:gd name="connsiteX3946" fmla="*/ 5925145 w 6891715"/>
                <a:gd name="connsiteY3946" fmla="*/ 5733075 h 6367455"/>
                <a:gd name="connsiteX3947" fmla="*/ 5925780 w 6891715"/>
                <a:gd name="connsiteY3947" fmla="*/ 5740371 h 6367455"/>
                <a:gd name="connsiteX3948" fmla="*/ 5925780 w 6891715"/>
                <a:gd name="connsiteY3948" fmla="*/ 5743226 h 6367455"/>
                <a:gd name="connsiteX3949" fmla="*/ 5925463 w 6891715"/>
                <a:gd name="connsiteY3949" fmla="*/ 5745130 h 6367455"/>
                <a:gd name="connsiteX3950" fmla="*/ 5924828 w 6891715"/>
                <a:gd name="connsiteY3950" fmla="*/ 5749888 h 6367455"/>
                <a:gd name="connsiteX3951" fmla="*/ 5923875 w 6891715"/>
                <a:gd name="connsiteY3951" fmla="*/ 5758453 h 6367455"/>
                <a:gd name="connsiteX3952" fmla="*/ 5923240 w 6891715"/>
                <a:gd name="connsiteY3952" fmla="*/ 5769874 h 6367455"/>
                <a:gd name="connsiteX3953" fmla="*/ 5922605 w 6891715"/>
                <a:gd name="connsiteY3953" fmla="*/ 5782563 h 6367455"/>
                <a:gd name="connsiteX3954" fmla="*/ 5922605 w 6891715"/>
                <a:gd name="connsiteY3954" fmla="*/ 5795252 h 6367455"/>
                <a:gd name="connsiteX3955" fmla="*/ 5922287 w 6891715"/>
                <a:gd name="connsiteY3955" fmla="*/ 5806989 h 6367455"/>
                <a:gd name="connsiteX3956" fmla="*/ 5922605 w 6891715"/>
                <a:gd name="connsiteY3956" fmla="*/ 5816189 h 6367455"/>
                <a:gd name="connsiteX3957" fmla="*/ 5922922 w 6891715"/>
                <a:gd name="connsiteY3957" fmla="*/ 5819361 h 6367455"/>
                <a:gd name="connsiteX3958" fmla="*/ 5923240 w 6891715"/>
                <a:gd name="connsiteY3958" fmla="*/ 5821899 h 6367455"/>
                <a:gd name="connsiteX3959" fmla="*/ 5924192 w 6891715"/>
                <a:gd name="connsiteY3959" fmla="*/ 5826975 h 6367455"/>
                <a:gd name="connsiteX3960" fmla="*/ 5925463 w 6891715"/>
                <a:gd name="connsiteY3960" fmla="*/ 5836175 h 6367455"/>
                <a:gd name="connsiteX3961" fmla="*/ 5928321 w 6891715"/>
                <a:gd name="connsiteY3961" fmla="*/ 5859015 h 6367455"/>
                <a:gd name="connsiteX3962" fmla="*/ 5931496 w 6891715"/>
                <a:gd name="connsiteY3962" fmla="*/ 5889786 h 6367455"/>
                <a:gd name="connsiteX3963" fmla="*/ 5891802 w 6891715"/>
                <a:gd name="connsiteY3963" fmla="*/ 5911675 h 6367455"/>
                <a:gd name="connsiteX3964" fmla="*/ 5867985 w 6891715"/>
                <a:gd name="connsiteY3964" fmla="*/ 5892007 h 6367455"/>
                <a:gd name="connsiteX3965" fmla="*/ 5834006 w 6891715"/>
                <a:gd name="connsiteY3965" fmla="*/ 5896131 h 6367455"/>
                <a:gd name="connsiteX3966" fmla="*/ 5807014 w 6891715"/>
                <a:gd name="connsiteY3966" fmla="*/ 5906282 h 6367455"/>
                <a:gd name="connsiteX3967" fmla="*/ 5779387 w 6891715"/>
                <a:gd name="connsiteY3967" fmla="*/ 5900572 h 6367455"/>
                <a:gd name="connsiteX3968" fmla="*/ 5720956 w 6891715"/>
                <a:gd name="connsiteY3968" fmla="*/ 5935467 h 6367455"/>
                <a:gd name="connsiteX3969" fmla="*/ 5698092 w 6891715"/>
                <a:gd name="connsiteY3969" fmla="*/ 5915164 h 6367455"/>
                <a:gd name="connsiteX3970" fmla="*/ 5652047 w 6891715"/>
                <a:gd name="connsiteY3970" fmla="*/ 5929440 h 6367455"/>
                <a:gd name="connsiteX3971" fmla="*/ 5585360 w 6891715"/>
                <a:gd name="connsiteY3971" fmla="*/ 5938322 h 6367455"/>
                <a:gd name="connsiteX3972" fmla="*/ 5474215 w 6891715"/>
                <a:gd name="connsiteY3972" fmla="*/ 5985272 h 6367455"/>
                <a:gd name="connsiteX3973" fmla="*/ 5431027 w 6891715"/>
                <a:gd name="connsiteY3973" fmla="*/ 5995741 h 6367455"/>
                <a:gd name="connsiteX3974" fmla="*/ 5379583 w 6891715"/>
                <a:gd name="connsiteY3974" fmla="*/ 5956721 h 6367455"/>
                <a:gd name="connsiteX3975" fmla="*/ 5337983 w 6891715"/>
                <a:gd name="connsiteY3975" fmla="*/ 5954818 h 6367455"/>
                <a:gd name="connsiteX3976" fmla="*/ 5261452 w 6891715"/>
                <a:gd name="connsiteY3976" fmla="*/ 5985907 h 6367455"/>
                <a:gd name="connsiteX3977" fmla="*/ 5234142 w 6891715"/>
                <a:gd name="connsiteY3977" fmla="*/ 5983369 h 6367455"/>
                <a:gd name="connsiteX3978" fmla="*/ 5210961 w 6891715"/>
                <a:gd name="connsiteY3978" fmla="*/ 5957356 h 6367455"/>
                <a:gd name="connsiteX3979" fmla="*/ 5197623 w 6891715"/>
                <a:gd name="connsiteY3979" fmla="*/ 5967824 h 6367455"/>
                <a:gd name="connsiteX3980" fmla="*/ 5173489 w 6891715"/>
                <a:gd name="connsiteY3980" fmla="*/ 5994154 h 6367455"/>
                <a:gd name="connsiteX3981" fmla="*/ 5174759 w 6891715"/>
                <a:gd name="connsiteY3981" fmla="*/ 6030953 h 6367455"/>
                <a:gd name="connsiteX3982" fmla="*/ 5150625 w 6891715"/>
                <a:gd name="connsiteY3982" fmla="*/ 6049987 h 6367455"/>
                <a:gd name="connsiteX3983" fmla="*/ 5148720 w 6891715"/>
                <a:gd name="connsiteY3983" fmla="*/ 6075682 h 6367455"/>
                <a:gd name="connsiteX3984" fmla="*/ 5130619 w 6891715"/>
                <a:gd name="connsiteY3984" fmla="*/ 6078855 h 6367455"/>
                <a:gd name="connsiteX3985" fmla="*/ 5123633 w 6891715"/>
                <a:gd name="connsiteY3985" fmla="*/ 6088054 h 6367455"/>
                <a:gd name="connsiteX3986" fmla="*/ 5108708 w 6891715"/>
                <a:gd name="connsiteY3986" fmla="*/ 6085834 h 6367455"/>
                <a:gd name="connsiteX3987" fmla="*/ 5112518 w 6891715"/>
                <a:gd name="connsiteY3987" fmla="*/ 6077903 h 6367455"/>
                <a:gd name="connsiteX3988" fmla="*/ 5105214 w 6891715"/>
                <a:gd name="connsiteY3988" fmla="*/ 6066483 h 6367455"/>
                <a:gd name="connsiteX3989" fmla="*/ 5097911 w 6891715"/>
                <a:gd name="connsiteY3989" fmla="*/ 6052842 h 6367455"/>
                <a:gd name="connsiteX3990" fmla="*/ 5104897 w 6891715"/>
                <a:gd name="connsiteY3990" fmla="*/ 6028415 h 6367455"/>
                <a:gd name="connsiteX3991" fmla="*/ 5133159 w 6891715"/>
                <a:gd name="connsiteY3991" fmla="*/ 6005257 h 6367455"/>
                <a:gd name="connsiteX3992" fmla="*/ 5134112 w 6891715"/>
                <a:gd name="connsiteY3992" fmla="*/ 5986224 h 6367455"/>
                <a:gd name="connsiteX3993" fmla="*/ 5116329 w 6891715"/>
                <a:gd name="connsiteY3993" fmla="*/ 5973852 h 6367455"/>
                <a:gd name="connsiteX3994" fmla="*/ 5093782 w 6891715"/>
                <a:gd name="connsiteY3994" fmla="*/ 5989713 h 6367455"/>
                <a:gd name="connsiteX3995" fmla="*/ 5084573 w 6891715"/>
                <a:gd name="connsiteY3995" fmla="*/ 6005575 h 6367455"/>
                <a:gd name="connsiteX3996" fmla="*/ 5073141 w 6891715"/>
                <a:gd name="connsiteY3996" fmla="*/ 6016043 h 6367455"/>
                <a:gd name="connsiteX3997" fmla="*/ 5035987 w 6891715"/>
                <a:gd name="connsiteY3997" fmla="*/ 6013505 h 6367455"/>
                <a:gd name="connsiteX3998" fmla="*/ 5021062 w 6891715"/>
                <a:gd name="connsiteY3998" fmla="*/ 5997644 h 6367455"/>
                <a:gd name="connsiteX3999" fmla="*/ 4988036 w 6891715"/>
                <a:gd name="connsiteY3999" fmla="*/ 5989713 h 6367455"/>
                <a:gd name="connsiteX4000" fmla="*/ 4966125 w 6891715"/>
                <a:gd name="connsiteY4000" fmla="*/ 6007795 h 6367455"/>
                <a:gd name="connsiteX4001" fmla="*/ 4944848 w 6891715"/>
                <a:gd name="connsiteY4001" fmla="*/ 6018264 h 6367455"/>
                <a:gd name="connsiteX4002" fmla="*/ 4934687 w 6891715"/>
                <a:gd name="connsiteY4002" fmla="*/ 6043642 h 6367455"/>
                <a:gd name="connsiteX4003" fmla="*/ 4913410 w 6891715"/>
                <a:gd name="connsiteY4003" fmla="*/ 6049035 h 6367455"/>
                <a:gd name="connsiteX4004" fmla="*/ 4903249 w 6891715"/>
                <a:gd name="connsiteY4004" fmla="*/ 6067117 h 6367455"/>
                <a:gd name="connsiteX4005" fmla="*/ 4857520 w 6891715"/>
                <a:gd name="connsiteY4005" fmla="*/ 6070607 h 6367455"/>
                <a:gd name="connsiteX4006" fmla="*/ 4836562 w 6891715"/>
                <a:gd name="connsiteY4006" fmla="*/ 6068703 h 6367455"/>
                <a:gd name="connsiteX4007" fmla="*/ 4823859 w 6891715"/>
                <a:gd name="connsiteY4007" fmla="*/ 6077268 h 6367455"/>
                <a:gd name="connsiteX4008" fmla="*/ 4801630 w 6891715"/>
                <a:gd name="connsiteY4008" fmla="*/ 6085199 h 6367455"/>
                <a:gd name="connsiteX4009" fmla="*/ 4774003 w 6891715"/>
                <a:gd name="connsiteY4009" fmla="*/ 6068386 h 6367455"/>
                <a:gd name="connsiteX4010" fmla="*/ 4750821 w 6891715"/>
                <a:gd name="connsiteY4010" fmla="*/ 6037932 h 6367455"/>
                <a:gd name="connsiteX4011" fmla="*/ 4727957 w 6891715"/>
                <a:gd name="connsiteY4011" fmla="*/ 6027781 h 6367455"/>
                <a:gd name="connsiteX4012" fmla="*/ 4707951 w 6891715"/>
                <a:gd name="connsiteY4012" fmla="*/ 6010968 h 6367455"/>
                <a:gd name="connsiteX4013" fmla="*/ 4689851 w 6891715"/>
                <a:gd name="connsiteY4013" fmla="*/ 6006844 h 6367455"/>
                <a:gd name="connsiteX4014" fmla="*/ 4665399 w 6891715"/>
                <a:gd name="connsiteY4014" fmla="*/ 5992568 h 6367455"/>
                <a:gd name="connsiteX4015" fmla="*/ 4627292 w 6891715"/>
                <a:gd name="connsiteY4015" fmla="*/ 5989713 h 6367455"/>
                <a:gd name="connsiteX4016" fmla="*/ 4610462 w 6891715"/>
                <a:gd name="connsiteY4016" fmla="*/ 6002402 h 6367455"/>
                <a:gd name="connsiteX4017" fmla="*/ 4606333 w 6891715"/>
                <a:gd name="connsiteY4017" fmla="*/ 6020484 h 6367455"/>
                <a:gd name="connsiteX4018" fmla="*/ 4605698 w 6891715"/>
                <a:gd name="connsiteY4018" fmla="*/ 6034125 h 6367455"/>
                <a:gd name="connsiteX4019" fmla="*/ 4582517 w 6891715"/>
                <a:gd name="connsiteY4019" fmla="*/ 6058552 h 6367455"/>
                <a:gd name="connsiteX4020" fmla="*/ 4568862 w 6891715"/>
                <a:gd name="connsiteY4020" fmla="*/ 6058552 h 6367455"/>
                <a:gd name="connsiteX4021" fmla="*/ 4569497 w 6891715"/>
                <a:gd name="connsiteY4021" fmla="*/ 6051256 h 6367455"/>
                <a:gd name="connsiteX4022" fmla="*/ 4563463 w 6891715"/>
                <a:gd name="connsiteY4022" fmla="*/ 6051256 h 6367455"/>
                <a:gd name="connsiteX4023" fmla="*/ 4557112 w 6891715"/>
                <a:gd name="connsiteY4023" fmla="*/ 6066165 h 6367455"/>
                <a:gd name="connsiteX4024" fmla="*/ 4544410 w 6891715"/>
                <a:gd name="connsiteY4024" fmla="*/ 6071241 h 6367455"/>
                <a:gd name="connsiteX4025" fmla="*/ 4526309 w 6891715"/>
                <a:gd name="connsiteY4025" fmla="*/ 6076951 h 6367455"/>
                <a:gd name="connsiteX4026" fmla="*/ 4501222 w 6891715"/>
                <a:gd name="connsiteY4026" fmla="*/ 6073144 h 6367455"/>
                <a:gd name="connsiteX4027" fmla="*/ 4480581 w 6891715"/>
                <a:gd name="connsiteY4027" fmla="*/ 6058235 h 6367455"/>
                <a:gd name="connsiteX4028" fmla="*/ 4455176 w 6891715"/>
                <a:gd name="connsiteY4028" fmla="*/ 6030319 h 6367455"/>
                <a:gd name="connsiteX4029" fmla="*/ 4452636 w 6891715"/>
                <a:gd name="connsiteY4029" fmla="*/ 6011285 h 6367455"/>
                <a:gd name="connsiteX4030" fmla="*/ 4435805 w 6891715"/>
                <a:gd name="connsiteY4030" fmla="*/ 6006209 h 6367455"/>
                <a:gd name="connsiteX4031" fmla="*/ 4440251 w 6891715"/>
                <a:gd name="connsiteY4031" fmla="*/ 6023974 h 6367455"/>
                <a:gd name="connsiteX4032" fmla="*/ 4422151 w 6891715"/>
                <a:gd name="connsiteY4032" fmla="*/ 6025243 h 6367455"/>
                <a:gd name="connsiteX4033" fmla="*/ 4409448 w 6891715"/>
                <a:gd name="connsiteY4033" fmla="*/ 6012554 h 6367455"/>
                <a:gd name="connsiteX4034" fmla="*/ 4402144 w 6891715"/>
                <a:gd name="connsiteY4034" fmla="*/ 5999230 h 6367455"/>
                <a:gd name="connsiteX4035" fmla="*/ 4394841 w 6891715"/>
                <a:gd name="connsiteY4035" fmla="*/ 6000182 h 6367455"/>
                <a:gd name="connsiteX4036" fmla="*/ 4383091 w 6891715"/>
                <a:gd name="connsiteY4036" fmla="*/ 5992886 h 6367455"/>
                <a:gd name="connsiteX4037" fmla="*/ 4374517 w 6891715"/>
                <a:gd name="connsiteY4037" fmla="*/ 6004623 h 6367455"/>
                <a:gd name="connsiteX4038" fmla="*/ 4377693 w 6891715"/>
                <a:gd name="connsiteY4038" fmla="*/ 6021436 h 6367455"/>
                <a:gd name="connsiteX4039" fmla="*/ 4365308 w 6891715"/>
                <a:gd name="connsiteY4039" fmla="*/ 6035394 h 6367455"/>
                <a:gd name="connsiteX4040" fmla="*/ 4358957 w 6891715"/>
                <a:gd name="connsiteY4040" fmla="*/ 6041739 h 6367455"/>
                <a:gd name="connsiteX4041" fmla="*/ 4352606 w 6891715"/>
                <a:gd name="connsiteY4041" fmla="*/ 6040470 h 6367455"/>
                <a:gd name="connsiteX4042" fmla="*/ 4361180 w 6891715"/>
                <a:gd name="connsiteY4042" fmla="*/ 6029050 h 6367455"/>
                <a:gd name="connsiteX4043" fmla="*/ 4355781 w 6891715"/>
                <a:gd name="connsiteY4043" fmla="*/ 6026829 h 6367455"/>
                <a:gd name="connsiteX4044" fmla="*/ 4347207 w 6891715"/>
                <a:gd name="connsiteY4044" fmla="*/ 6033174 h 6367455"/>
                <a:gd name="connsiteX4045" fmla="*/ 4347207 w 6891715"/>
                <a:gd name="connsiteY4045" fmla="*/ 6019850 h 6367455"/>
                <a:gd name="connsiteX4046" fmla="*/ 4356416 w 6891715"/>
                <a:gd name="connsiteY4046" fmla="*/ 6010016 h 6367455"/>
                <a:gd name="connsiteX4047" fmla="*/ 4353241 w 6891715"/>
                <a:gd name="connsiteY4047" fmla="*/ 6008113 h 6367455"/>
                <a:gd name="connsiteX4048" fmla="*/ 4334187 w 6891715"/>
                <a:gd name="connsiteY4048" fmla="*/ 6009064 h 6367455"/>
                <a:gd name="connsiteX4049" fmla="*/ 4319580 w 6891715"/>
                <a:gd name="connsiteY4049" fmla="*/ 6020802 h 6367455"/>
                <a:gd name="connsiteX4050" fmla="*/ 4303702 w 6891715"/>
                <a:gd name="connsiteY4050" fmla="*/ 6016995 h 6367455"/>
                <a:gd name="connsiteX4051" fmla="*/ 4298304 w 6891715"/>
                <a:gd name="connsiteY4051" fmla="*/ 6022071 h 6367455"/>
                <a:gd name="connsiteX4052" fmla="*/ 4293223 w 6891715"/>
                <a:gd name="connsiteY4052" fmla="*/ 6018898 h 6367455"/>
                <a:gd name="connsiteX4053" fmla="*/ 4293223 w 6891715"/>
                <a:gd name="connsiteY4053" fmla="*/ 6010650 h 6367455"/>
                <a:gd name="connsiteX4054" fmla="*/ 4303384 w 6891715"/>
                <a:gd name="connsiteY4054" fmla="*/ 6002085 h 6367455"/>
                <a:gd name="connsiteX4055" fmla="*/ 4318310 w 6891715"/>
                <a:gd name="connsiteY4055" fmla="*/ 6001134 h 6367455"/>
                <a:gd name="connsiteX4056" fmla="*/ 4331965 w 6891715"/>
                <a:gd name="connsiteY4056" fmla="*/ 6001768 h 6367455"/>
                <a:gd name="connsiteX4057" fmla="*/ 4349113 w 6891715"/>
                <a:gd name="connsiteY4057" fmla="*/ 6003671 h 6367455"/>
                <a:gd name="connsiteX4058" fmla="*/ 4354511 w 6891715"/>
                <a:gd name="connsiteY4058" fmla="*/ 5993203 h 6367455"/>
                <a:gd name="connsiteX4059" fmla="*/ 4349113 w 6891715"/>
                <a:gd name="connsiteY4059" fmla="*/ 5983686 h 6367455"/>
                <a:gd name="connsiteX4060" fmla="*/ 4356099 w 6891715"/>
                <a:gd name="connsiteY4060" fmla="*/ 5978293 h 6367455"/>
                <a:gd name="connsiteX4061" fmla="*/ 4363720 w 6891715"/>
                <a:gd name="connsiteY4061" fmla="*/ 5982734 h 6367455"/>
                <a:gd name="connsiteX4062" fmla="*/ 4371977 w 6891715"/>
                <a:gd name="connsiteY4062" fmla="*/ 5974169 h 6367455"/>
                <a:gd name="connsiteX4063" fmla="*/ 4387854 w 6891715"/>
                <a:gd name="connsiteY4063" fmla="*/ 5968776 h 6367455"/>
                <a:gd name="connsiteX4064" fmla="*/ 4386902 w 6891715"/>
                <a:gd name="connsiteY4064" fmla="*/ 5965604 h 6367455"/>
                <a:gd name="connsiteX4065" fmla="*/ 4356099 w 6891715"/>
                <a:gd name="connsiteY4065" fmla="*/ 5966556 h 6367455"/>
                <a:gd name="connsiteX4066" fmla="*/ 4343397 w 6891715"/>
                <a:gd name="connsiteY4066" fmla="*/ 5965921 h 6367455"/>
                <a:gd name="connsiteX4067" fmla="*/ 4334823 w 6891715"/>
                <a:gd name="connsiteY4067" fmla="*/ 5975438 h 6367455"/>
                <a:gd name="connsiteX4068" fmla="*/ 4331012 w 6891715"/>
                <a:gd name="connsiteY4068" fmla="*/ 5976707 h 6367455"/>
                <a:gd name="connsiteX4069" fmla="*/ 4322438 w 6891715"/>
                <a:gd name="connsiteY4069" fmla="*/ 5976707 h 6367455"/>
                <a:gd name="connsiteX4070" fmla="*/ 4312911 w 6891715"/>
                <a:gd name="connsiteY4070" fmla="*/ 5972266 h 6367455"/>
                <a:gd name="connsiteX4071" fmla="*/ 4303384 w 6891715"/>
                <a:gd name="connsiteY4071" fmla="*/ 5973852 h 6367455"/>
                <a:gd name="connsiteX4072" fmla="*/ 4292905 w 6891715"/>
                <a:gd name="connsiteY4072" fmla="*/ 5986541 h 6367455"/>
                <a:gd name="connsiteX4073" fmla="*/ 4285284 w 6891715"/>
                <a:gd name="connsiteY4073" fmla="*/ 5983369 h 6367455"/>
                <a:gd name="connsiteX4074" fmla="*/ 4281156 w 6891715"/>
                <a:gd name="connsiteY4074" fmla="*/ 5969411 h 6367455"/>
                <a:gd name="connsiteX4075" fmla="*/ 4285919 w 6891715"/>
                <a:gd name="connsiteY4075" fmla="*/ 5958942 h 6367455"/>
                <a:gd name="connsiteX4076" fmla="*/ 4303067 w 6891715"/>
                <a:gd name="connsiteY4076" fmla="*/ 5956721 h 6367455"/>
                <a:gd name="connsiteX4077" fmla="*/ 4308465 w 6891715"/>
                <a:gd name="connsiteY4077" fmla="*/ 5955770 h 6367455"/>
                <a:gd name="connsiteX4078" fmla="*/ 4308465 w 6891715"/>
                <a:gd name="connsiteY4078" fmla="*/ 5947205 h 6367455"/>
                <a:gd name="connsiteX4079" fmla="*/ 4309418 w 6891715"/>
                <a:gd name="connsiteY4079" fmla="*/ 5937688 h 6367455"/>
                <a:gd name="connsiteX4080" fmla="*/ 4298939 w 6891715"/>
                <a:gd name="connsiteY4080" fmla="*/ 5937688 h 6367455"/>
                <a:gd name="connsiteX4081" fmla="*/ 4293540 w 6891715"/>
                <a:gd name="connsiteY4081" fmla="*/ 5939274 h 6367455"/>
                <a:gd name="connsiteX4082" fmla="*/ 4281791 w 6891715"/>
                <a:gd name="connsiteY4082" fmla="*/ 5928488 h 6367455"/>
                <a:gd name="connsiteX4083" fmla="*/ 4280838 w 6891715"/>
                <a:gd name="connsiteY4083" fmla="*/ 5918971 h 6367455"/>
                <a:gd name="connsiteX4084" fmla="*/ 4277345 w 6891715"/>
                <a:gd name="connsiteY4084" fmla="*/ 5909772 h 6367455"/>
                <a:gd name="connsiteX4085" fmla="*/ 4262420 w 6891715"/>
                <a:gd name="connsiteY4085" fmla="*/ 5897082 h 6367455"/>
                <a:gd name="connsiteX4086" fmla="*/ 4267818 w 6891715"/>
                <a:gd name="connsiteY4086" fmla="*/ 5891690 h 6367455"/>
                <a:gd name="connsiteX4087" fmla="*/ 4276075 w 6891715"/>
                <a:gd name="connsiteY4087" fmla="*/ 5896131 h 6367455"/>
                <a:gd name="connsiteX4088" fmla="*/ 4281473 w 6891715"/>
                <a:gd name="connsiteY4088" fmla="*/ 5884393 h 6367455"/>
                <a:gd name="connsiteX4089" fmla="*/ 4277027 w 6891715"/>
                <a:gd name="connsiteY4089" fmla="*/ 5870435 h 6367455"/>
                <a:gd name="connsiteX4090" fmla="*/ 4270359 w 6891715"/>
                <a:gd name="connsiteY4090" fmla="*/ 5863456 h 6367455"/>
                <a:gd name="connsiteX4091" fmla="*/ 4253528 w 6891715"/>
                <a:gd name="connsiteY4091" fmla="*/ 5853939 h 6367455"/>
                <a:gd name="connsiteX4092" fmla="*/ 4236380 w 6891715"/>
                <a:gd name="connsiteY4092" fmla="*/ 5828878 h 6367455"/>
                <a:gd name="connsiteX4093" fmla="*/ 4223678 w 6891715"/>
                <a:gd name="connsiteY4093" fmla="*/ 5829195 h 6367455"/>
                <a:gd name="connsiteX4094" fmla="*/ 4219550 w 6891715"/>
                <a:gd name="connsiteY4094" fmla="*/ 5843788 h 6367455"/>
                <a:gd name="connsiteX4095" fmla="*/ 4212246 w 6891715"/>
                <a:gd name="connsiteY4095" fmla="*/ 5840933 h 6367455"/>
                <a:gd name="connsiteX4096" fmla="*/ 4197321 w 6891715"/>
                <a:gd name="connsiteY4096" fmla="*/ 5826975 h 6367455"/>
                <a:gd name="connsiteX4097" fmla="*/ 4182395 w 6891715"/>
                <a:gd name="connsiteY4097" fmla="*/ 5823168 h 6367455"/>
                <a:gd name="connsiteX4098" fmla="*/ 4187476 w 6891715"/>
                <a:gd name="connsiteY4098" fmla="*/ 5806355 h 6367455"/>
                <a:gd name="connsiteX4099" fmla="*/ 4195733 w 6891715"/>
                <a:gd name="connsiteY4099" fmla="*/ 5808258 h 6367455"/>
                <a:gd name="connsiteX4100" fmla="*/ 4194145 w 6891715"/>
                <a:gd name="connsiteY4100" fmla="*/ 5814603 h 6367455"/>
                <a:gd name="connsiteX4101" fmla="*/ 4199226 w 6891715"/>
                <a:gd name="connsiteY4101" fmla="*/ 5816506 h 6367455"/>
                <a:gd name="connsiteX4102" fmla="*/ 4208435 w 6891715"/>
                <a:gd name="connsiteY4102" fmla="*/ 5805721 h 6367455"/>
                <a:gd name="connsiteX4103" fmla="*/ 4203354 w 6891715"/>
                <a:gd name="connsiteY4103" fmla="*/ 5798742 h 6367455"/>
                <a:gd name="connsiteX4104" fmla="*/ 4194780 w 6891715"/>
                <a:gd name="connsiteY4104" fmla="*/ 5794618 h 6367455"/>
                <a:gd name="connsiteX4105" fmla="*/ 4190652 w 6891715"/>
                <a:gd name="connsiteY4105" fmla="*/ 5777487 h 6367455"/>
                <a:gd name="connsiteX4106" fmla="*/ 4197956 w 6891715"/>
                <a:gd name="connsiteY4106" fmla="*/ 5775584 h 6367455"/>
                <a:gd name="connsiteX4107" fmla="*/ 4209388 w 6891715"/>
                <a:gd name="connsiteY4107" fmla="*/ 5778756 h 6367455"/>
                <a:gd name="connsiteX4108" fmla="*/ 4212881 w 6891715"/>
                <a:gd name="connsiteY4108" fmla="*/ 5790176 h 6367455"/>
                <a:gd name="connsiteX4109" fmla="*/ 4211611 w 6891715"/>
                <a:gd name="connsiteY4109" fmla="*/ 5800645 h 6367455"/>
                <a:gd name="connsiteX4110" fmla="*/ 4216056 w 6891715"/>
                <a:gd name="connsiteY4110" fmla="*/ 5809210 h 6367455"/>
                <a:gd name="connsiteX4111" fmla="*/ 4226536 w 6891715"/>
                <a:gd name="connsiteY4111" fmla="*/ 5812382 h 6367455"/>
                <a:gd name="connsiteX4112" fmla="*/ 4223360 w 6891715"/>
                <a:gd name="connsiteY4112" fmla="*/ 5800645 h 6367455"/>
                <a:gd name="connsiteX4113" fmla="*/ 4225583 w 6891715"/>
                <a:gd name="connsiteY4113" fmla="*/ 5795252 h 6367455"/>
                <a:gd name="connsiteX4114" fmla="*/ 4229711 w 6891715"/>
                <a:gd name="connsiteY4114" fmla="*/ 5798424 h 6367455"/>
                <a:gd name="connsiteX4115" fmla="*/ 4230982 w 6891715"/>
                <a:gd name="connsiteY4115" fmla="*/ 5812382 h 6367455"/>
                <a:gd name="connsiteX4116" fmla="*/ 4242414 w 6891715"/>
                <a:gd name="connsiteY4116" fmla="*/ 5805403 h 6367455"/>
                <a:gd name="connsiteX4117" fmla="*/ 4256386 w 6891715"/>
                <a:gd name="connsiteY4117" fmla="*/ 5807624 h 6367455"/>
                <a:gd name="connsiteX4118" fmla="*/ 4273217 w 6891715"/>
                <a:gd name="connsiteY4118" fmla="*/ 5807624 h 6367455"/>
                <a:gd name="connsiteX4119" fmla="*/ 4266865 w 6891715"/>
                <a:gd name="connsiteY4119" fmla="*/ 5799059 h 6367455"/>
                <a:gd name="connsiteX4120" fmla="*/ 4252258 w 6891715"/>
                <a:gd name="connsiteY4120" fmla="*/ 5798107 h 6367455"/>
                <a:gd name="connsiteX4121" fmla="*/ 4244637 w 6891715"/>
                <a:gd name="connsiteY4121" fmla="*/ 5797473 h 6367455"/>
                <a:gd name="connsiteX4122" fmla="*/ 4238285 w 6891715"/>
                <a:gd name="connsiteY4122" fmla="*/ 5789859 h 6367455"/>
                <a:gd name="connsiteX4123" fmla="*/ 4227488 w 6891715"/>
                <a:gd name="connsiteY4123" fmla="*/ 5772412 h 6367455"/>
                <a:gd name="connsiteX4124" fmla="*/ 4233840 w 6891715"/>
                <a:gd name="connsiteY4124" fmla="*/ 5763846 h 6367455"/>
                <a:gd name="connsiteX4125" fmla="*/ 4241143 w 6891715"/>
                <a:gd name="connsiteY4125" fmla="*/ 5767653 h 6367455"/>
                <a:gd name="connsiteX4126" fmla="*/ 4251623 w 6891715"/>
                <a:gd name="connsiteY4126" fmla="*/ 5754964 h 6367455"/>
                <a:gd name="connsiteX4127" fmla="*/ 4255751 w 6891715"/>
                <a:gd name="connsiteY4127" fmla="*/ 5744495 h 6367455"/>
                <a:gd name="connsiteX4128" fmla="*/ 4252575 w 6891715"/>
                <a:gd name="connsiteY4128" fmla="*/ 5740371 h 6367455"/>
                <a:gd name="connsiteX4129" fmla="*/ 4238603 w 6891715"/>
                <a:gd name="connsiteY4129" fmla="*/ 5746716 h 6367455"/>
                <a:gd name="connsiteX4130" fmla="*/ 4234475 w 6891715"/>
                <a:gd name="connsiteY4130" fmla="*/ 5742592 h 6367455"/>
                <a:gd name="connsiteX4131" fmla="*/ 4233204 w 6891715"/>
                <a:gd name="connsiteY4131" fmla="*/ 5727682 h 6367455"/>
                <a:gd name="connsiteX4132" fmla="*/ 4239873 w 6891715"/>
                <a:gd name="connsiteY4132" fmla="*/ 5720386 h 6367455"/>
                <a:gd name="connsiteX4133" fmla="*/ 4233204 w 6891715"/>
                <a:gd name="connsiteY4133" fmla="*/ 5713407 h 6367455"/>
                <a:gd name="connsiteX4134" fmla="*/ 4222725 w 6891715"/>
                <a:gd name="connsiteY4134" fmla="*/ 5707062 h 6367455"/>
                <a:gd name="connsiteX4135" fmla="*/ 4219232 w 6891715"/>
                <a:gd name="connsiteY4135" fmla="*/ 5699449 h 6367455"/>
                <a:gd name="connsiteX4136" fmla="*/ 4212881 w 6891715"/>
                <a:gd name="connsiteY4136" fmla="*/ 5699449 h 6367455"/>
                <a:gd name="connsiteX4137" fmla="*/ 4212881 w 6891715"/>
                <a:gd name="connsiteY4137" fmla="*/ 5690249 h 6367455"/>
                <a:gd name="connsiteX4138" fmla="*/ 4220185 w 6891715"/>
                <a:gd name="connsiteY4138" fmla="*/ 5690884 h 6367455"/>
                <a:gd name="connsiteX4139" fmla="*/ 4235110 w 6891715"/>
                <a:gd name="connsiteY4139" fmla="*/ 5686760 h 6367455"/>
                <a:gd name="connsiteX4140" fmla="*/ 4235110 w 6891715"/>
                <a:gd name="connsiteY4140" fmla="*/ 5682636 h 6367455"/>
                <a:gd name="connsiteX4141" fmla="*/ 4246859 w 6891715"/>
                <a:gd name="connsiteY4141" fmla="*/ 5681367 h 6367455"/>
                <a:gd name="connsiteX4142" fmla="*/ 4251623 w 6891715"/>
                <a:gd name="connsiteY4142" fmla="*/ 5673119 h 6367455"/>
                <a:gd name="connsiteX4143" fmla="*/ 4248447 w 6891715"/>
                <a:gd name="connsiteY4143" fmla="*/ 5663285 h 6367455"/>
                <a:gd name="connsiteX4144" fmla="*/ 4221455 w 6891715"/>
                <a:gd name="connsiteY4144" fmla="*/ 5672167 h 6367455"/>
                <a:gd name="connsiteX4145" fmla="*/ 4208435 w 6891715"/>
                <a:gd name="connsiteY4145" fmla="*/ 5672167 h 6367455"/>
                <a:gd name="connsiteX4146" fmla="*/ 4193827 w 6891715"/>
                <a:gd name="connsiteY4146" fmla="*/ 5671216 h 6367455"/>
                <a:gd name="connsiteX4147" fmla="*/ 4182078 w 6891715"/>
                <a:gd name="connsiteY4147" fmla="*/ 5684856 h 6367455"/>
                <a:gd name="connsiteX4148" fmla="*/ 4167153 w 6891715"/>
                <a:gd name="connsiteY4148" fmla="*/ 5685491 h 6367455"/>
                <a:gd name="connsiteX4149" fmla="*/ 4168105 w 6891715"/>
                <a:gd name="connsiteY4149" fmla="*/ 5672484 h 6367455"/>
                <a:gd name="connsiteX4150" fmla="*/ 4172551 w 6891715"/>
                <a:gd name="connsiteY4150" fmla="*/ 5665188 h 6367455"/>
                <a:gd name="connsiteX4151" fmla="*/ 4173504 w 6891715"/>
                <a:gd name="connsiteY4151" fmla="*/ 5651547 h 6367455"/>
                <a:gd name="connsiteX4152" fmla="*/ 4169058 w 6891715"/>
                <a:gd name="connsiteY4152" fmla="*/ 5637906 h 6367455"/>
                <a:gd name="connsiteX4153" fmla="*/ 4176362 w 6891715"/>
                <a:gd name="connsiteY4153" fmla="*/ 5618873 h 6367455"/>
                <a:gd name="connsiteX4154" fmla="*/ 4195098 w 6891715"/>
                <a:gd name="connsiteY4154" fmla="*/ 5603011 h 6367455"/>
                <a:gd name="connsiteX4155" fmla="*/ 4196050 w 6891715"/>
                <a:gd name="connsiteY4155" fmla="*/ 5595715 h 6367455"/>
                <a:gd name="connsiteX4156" fmla="*/ 4205260 w 6891715"/>
                <a:gd name="connsiteY4156" fmla="*/ 5583978 h 6367455"/>
                <a:gd name="connsiteX4157" fmla="*/ 4219232 w 6891715"/>
                <a:gd name="connsiteY4157" fmla="*/ 5580805 h 6367455"/>
                <a:gd name="connsiteX4158" fmla="*/ 4230982 w 6891715"/>
                <a:gd name="connsiteY4158" fmla="*/ 5565896 h 6367455"/>
                <a:gd name="connsiteX4159" fmla="*/ 4244637 w 6891715"/>
                <a:gd name="connsiteY4159" fmla="*/ 5563358 h 6367455"/>
                <a:gd name="connsiteX4160" fmla="*/ 4257021 w 6891715"/>
                <a:gd name="connsiteY4160" fmla="*/ 5561454 h 6367455"/>
                <a:gd name="connsiteX4161" fmla="*/ 4264643 w 6891715"/>
                <a:gd name="connsiteY4161" fmla="*/ 5553841 h 6367455"/>
                <a:gd name="connsiteX4162" fmla="*/ 4280520 w 6891715"/>
                <a:gd name="connsiteY4162" fmla="*/ 5557013 h 6367455"/>
                <a:gd name="connsiteX4163" fmla="*/ 4286872 w 6891715"/>
                <a:gd name="connsiteY4163" fmla="*/ 5570337 h 6367455"/>
                <a:gd name="connsiteX4164" fmla="*/ 4295128 w 6891715"/>
                <a:gd name="connsiteY4164" fmla="*/ 5575730 h 6367455"/>
                <a:gd name="connsiteX4165" fmla="*/ 4318627 w 6891715"/>
                <a:gd name="connsiteY4165" fmla="*/ 5575412 h 6367455"/>
                <a:gd name="connsiteX4166" fmla="*/ 4327201 w 6891715"/>
                <a:gd name="connsiteY4166" fmla="*/ 5566847 h 6367455"/>
                <a:gd name="connsiteX4167" fmla="*/ 4310053 w 6891715"/>
                <a:gd name="connsiteY4167" fmla="*/ 5556696 h 6367455"/>
                <a:gd name="connsiteX4168" fmla="*/ 4311323 w 6891715"/>
                <a:gd name="connsiteY4168" fmla="*/ 5550351 h 6367455"/>
                <a:gd name="connsiteX4169" fmla="*/ 4326884 w 6891715"/>
                <a:gd name="connsiteY4169" fmla="*/ 5547813 h 6367455"/>
                <a:gd name="connsiteX4170" fmla="*/ 4345937 w 6891715"/>
                <a:gd name="connsiteY4170" fmla="*/ 5550034 h 6367455"/>
                <a:gd name="connsiteX4171" fmla="*/ 4345302 w 6891715"/>
                <a:gd name="connsiteY4171" fmla="*/ 5558599 h 6367455"/>
                <a:gd name="connsiteX4172" fmla="*/ 4334505 w 6891715"/>
                <a:gd name="connsiteY4172" fmla="*/ 5560503 h 6367455"/>
                <a:gd name="connsiteX4173" fmla="*/ 4358957 w 6891715"/>
                <a:gd name="connsiteY4173" fmla="*/ 5572875 h 6367455"/>
                <a:gd name="connsiteX4174" fmla="*/ 4384361 w 6891715"/>
                <a:gd name="connsiteY4174" fmla="*/ 5570971 h 6367455"/>
                <a:gd name="connsiteX4175" fmla="*/ 4414847 w 6891715"/>
                <a:gd name="connsiteY4175" fmla="*/ 5562089 h 6367455"/>
                <a:gd name="connsiteX4176" fmla="*/ 4437076 w 6891715"/>
                <a:gd name="connsiteY4176" fmla="*/ 5559551 h 6367455"/>
                <a:gd name="connsiteX4177" fmla="*/ 4446602 w 6891715"/>
                <a:gd name="connsiteY4177" fmla="*/ 5562723 h 6367455"/>
                <a:gd name="connsiteX4178" fmla="*/ 4458352 w 6891715"/>
                <a:gd name="connsiteY4178" fmla="*/ 5562723 h 6367455"/>
                <a:gd name="connsiteX4179" fmla="*/ 4458034 w 6891715"/>
                <a:gd name="connsiteY4179" fmla="*/ 5550034 h 6367455"/>
                <a:gd name="connsiteX4180" fmla="*/ 4452636 w 6891715"/>
                <a:gd name="connsiteY4180" fmla="*/ 5546862 h 6367455"/>
                <a:gd name="connsiteX4181" fmla="*/ 4438346 w 6891715"/>
                <a:gd name="connsiteY4181" fmla="*/ 5551303 h 6367455"/>
                <a:gd name="connsiteX4182" fmla="*/ 4430725 w 6891715"/>
                <a:gd name="connsiteY4182" fmla="*/ 5547179 h 6367455"/>
                <a:gd name="connsiteX4183" fmla="*/ 4421198 w 6891715"/>
                <a:gd name="connsiteY4183" fmla="*/ 5540834 h 6367455"/>
                <a:gd name="connsiteX4184" fmla="*/ 4438981 w 6891715"/>
                <a:gd name="connsiteY4184" fmla="*/ 5533221 h 6367455"/>
                <a:gd name="connsiteX4185" fmla="*/ 4442157 w 6891715"/>
                <a:gd name="connsiteY4185" fmla="*/ 5528145 h 6367455"/>
                <a:gd name="connsiteX4186" fmla="*/ 4469784 w 6891715"/>
                <a:gd name="connsiteY4186" fmla="*/ 5528780 h 6367455"/>
                <a:gd name="connsiteX4187" fmla="*/ 4481534 w 6891715"/>
                <a:gd name="connsiteY4187" fmla="*/ 5527828 h 6367455"/>
                <a:gd name="connsiteX4188" fmla="*/ 4484074 w 6891715"/>
                <a:gd name="connsiteY4188" fmla="*/ 5521483 h 6367455"/>
                <a:gd name="connsiteX4189" fmla="*/ 4503445 w 6891715"/>
                <a:gd name="connsiteY4189" fmla="*/ 5522118 h 6367455"/>
                <a:gd name="connsiteX4190" fmla="*/ 4525674 w 6891715"/>
                <a:gd name="connsiteY4190" fmla="*/ 5523070 h 6367455"/>
                <a:gd name="connsiteX4191" fmla="*/ 4518053 w 6891715"/>
                <a:gd name="connsiteY4191" fmla="*/ 5517677 h 6367455"/>
                <a:gd name="connsiteX4192" fmla="*/ 4503445 w 6891715"/>
                <a:gd name="connsiteY4192" fmla="*/ 5516091 h 6367455"/>
                <a:gd name="connsiteX4193" fmla="*/ 4489473 w 6891715"/>
                <a:gd name="connsiteY4193" fmla="*/ 5516091 h 6367455"/>
                <a:gd name="connsiteX4194" fmla="*/ 4484074 w 6891715"/>
                <a:gd name="connsiteY4194" fmla="*/ 5521483 h 6367455"/>
                <a:gd name="connsiteX4195" fmla="*/ 4471372 w 6891715"/>
                <a:gd name="connsiteY4195" fmla="*/ 5518311 h 6367455"/>
                <a:gd name="connsiteX4196" fmla="*/ 4466291 w 6891715"/>
                <a:gd name="connsiteY4196" fmla="*/ 5513236 h 6367455"/>
                <a:gd name="connsiteX4197" fmla="*/ 4467244 w 6891715"/>
                <a:gd name="connsiteY4197" fmla="*/ 5502767 h 6367455"/>
                <a:gd name="connsiteX4198" fmla="*/ 4457717 w 6891715"/>
                <a:gd name="connsiteY4198" fmla="*/ 5498326 h 6367455"/>
                <a:gd name="connsiteX4199" fmla="*/ 4449143 w 6891715"/>
                <a:gd name="connsiteY4199" fmla="*/ 5491030 h 6367455"/>
                <a:gd name="connsiteX4200" fmla="*/ 4451366 w 6891715"/>
                <a:gd name="connsiteY4200" fmla="*/ 5488174 h 6367455"/>
                <a:gd name="connsiteX4201" fmla="*/ 4445967 w 6891715"/>
                <a:gd name="connsiteY4201" fmla="*/ 5484050 h 6367455"/>
                <a:gd name="connsiteX4202" fmla="*/ 4450413 w 6891715"/>
                <a:gd name="connsiteY4202" fmla="*/ 5474216 h 6367455"/>
                <a:gd name="connsiteX4203" fmla="*/ 4454224 w 6891715"/>
                <a:gd name="connsiteY4203" fmla="*/ 5462796 h 6367455"/>
                <a:gd name="connsiteX4204" fmla="*/ 4471054 w 6891715"/>
                <a:gd name="connsiteY4204" fmla="*/ 5460576 h 6367455"/>
                <a:gd name="connsiteX4205" fmla="*/ 4485979 w 6891715"/>
                <a:gd name="connsiteY4205" fmla="*/ 5470727 h 6367455"/>
                <a:gd name="connsiteX4206" fmla="*/ 4497729 w 6891715"/>
                <a:gd name="connsiteY4206" fmla="*/ 5466603 h 6367455"/>
                <a:gd name="connsiteX4207" fmla="*/ 4519005 w 6891715"/>
                <a:gd name="connsiteY4207" fmla="*/ 5472630 h 6367455"/>
                <a:gd name="connsiteX4208" fmla="*/ 4540282 w 6891715"/>
                <a:gd name="connsiteY4208" fmla="*/ 5474216 h 6367455"/>
                <a:gd name="connsiteX4209" fmla="*/ 4576801 w 6891715"/>
                <a:gd name="connsiteY4209" fmla="*/ 5462796 h 6367455"/>
                <a:gd name="connsiteX4210" fmla="*/ 4615225 w 6891715"/>
                <a:gd name="connsiteY4210" fmla="*/ 5473899 h 6367455"/>
                <a:gd name="connsiteX4211" fmla="*/ 4632055 w 6891715"/>
                <a:gd name="connsiteY4211" fmla="*/ 5472630 h 6367455"/>
                <a:gd name="connsiteX4212" fmla="*/ 4660635 w 6891715"/>
                <a:gd name="connsiteY4212" fmla="*/ 5469141 h 6367455"/>
                <a:gd name="connsiteX4213" fmla="*/ 4667939 w 6891715"/>
                <a:gd name="connsiteY4213" fmla="*/ 5447252 h 6367455"/>
                <a:gd name="connsiteX4214" fmla="*/ 4721606 w 6891715"/>
                <a:gd name="connsiteY4214" fmla="*/ 5417115 h 6367455"/>
                <a:gd name="connsiteX4215" fmla="*/ 4777179 w 6891715"/>
                <a:gd name="connsiteY4215" fmla="*/ 5385075 h 6367455"/>
                <a:gd name="connsiteX4216" fmla="*/ 4808934 w 6891715"/>
                <a:gd name="connsiteY4216" fmla="*/ 5377144 h 6367455"/>
                <a:gd name="connsiteX4217" fmla="*/ 4837197 w 6891715"/>
                <a:gd name="connsiteY4217" fmla="*/ 5363504 h 6367455"/>
                <a:gd name="connsiteX4218" fmla="*/ 4847994 w 6891715"/>
                <a:gd name="connsiteY4218" fmla="*/ 5354938 h 6367455"/>
                <a:gd name="connsiteX4219" fmla="*/ 4929288 w 6891715"/>
                <a:gd name="connsiteY4219" fmla="*/ 5357476 h 6367455"/>
                <a:gd name="connsiteX4220" fmla="*/ 4984543 w 6891715"/>
                <a:gd name="connsiteY4220" fmla="*/ 5364138 h 6367455"/>
                <a:gd name="connsiteX4221" fmla="*/ 5002644 w 6891715"/>
                <a:gd name="connsiteY4221" fmla="*/ 5359697 h 6367455"/>
                <a:gd name="connsiteX4222" fmla="*/ 5014076 w 6891715"/>
                <a:gd name="connsiteY4222" fmla="*/ 5347008 h 6367455"/>
                <a:gd name="connsiteX4223" fmla="*/ 5026778 w 6891715"/>
                <a:gd name="connsiteY4223" fmla="*/ 5345104 h 6367455"/>
                <a:gd name="connsiteX4224" fmla="*/ 5042021 w 6891715"/>
                <a:gd name="connsiteY4224" fmla="*/ 5383489 h 6367455"/>
                <a:gd name="connsiteX4225" fmla="*/ 5058851 w 6891715"/>
                <a:gd name="connsiteY4225" fmla="*/ 5387613 h 6367455"/>
                <a:gd name="connsiteX4226" fmla="*/ 5071553 w 6891715"/>
                <a:gd name="connsiteY4226" fmla="*/ 5399033 h 6367455"/>
                <a:gd name="connsiteX4227" fmla="*/ 5089654 w 6891715"/>
                <a:gd name="connsiteY4227" fmla="*/ 5402205 h 6367455"/>
                <a:gd name="connsiteX4228" fmla="*/ 5111883 w 6891715"/>
                <a:gd name="connsiteY4228" fmla="*/ 5391420 h 6367455"/>
                <a:gd name="connsiteX4229" fmla="*/ 5119504 w 6891715"/>
                <a:gd name="connsiteY4229" fmla="*/ 5394592 h 6367455"/>
                <a:gd name="connsiteX4230" fmla="*/ 5129031 w 6891715"/>
                <a:gd name="connsiteY4230" fmla="*/ 5401888 h 6367455"/>
                <a:gd name="connsiteX4231" fmla="*/ 5145227 w 6891715"/>
                <a:gd name="connsiteY4231" fmla="*/ 5438687 h 6367455"/>
                <a:gd name="connsiteX4232" fmla="*/ 5162057 w 6891715"/>
                <a:gd name="connsiteY4232" fmla="*/ 5443445 h 6367455"/>
                <a:gd name="connsiteX4233" fmla="*/ 5170313 w 6891715"/>
                <a:gd name="connsiteY4233" fmla="*/ 5439321 h 6367455"/>
                <a:gd name="connsiteX4234" fmla="*/ 5178570 w 6891715"/>
                <a:gd name="connsiteY4234" fmla="*/ 5438687 h 6367455"/>
                <a:gd name="connsiteX4235" fmla="*/ 5189049 w 6891715"/>
                <a:gd name="connsiteY4235" fmla="*/ 5448204 h 6367455"/>
                <a:gd name="connsiteX4236" fmla="*/ 5199211 w 6891715"/>
                <a:gd name="connsiteY4236" fmla="*/ 5454548 h 6367455"/>
                <a:gd name="connsiteX4237" fmla="*/ 5223345 w 6891715"/>
                <a:gd name="connsiteY4237" fmla="*/ 5460576 h 6367455"/>
                <a:gd name="connsiteX4238" fmla="*/ 5241129 w 6891715"/>
                <a:gd name="connsiteY4238" fmla="*/ 5475168 h 6367455"/>
                <a:gd name="connsiteX4239" fmla="*/ 5251608 w 6891715"/>
                <a:gd name="connsiteY4239" fmla="*/ 5480561 h 6367455"/>
                <a:gd name="connsiteX4240" fmla="*/ 5253831 w 6891715"/>
                <a:gd name="connsiteY4240" fmla="*/ 5470727 h 6367455"/>
                <a:gd name="connsiteX4241" fmla="*/ 5262087 w 6891715"/>
                <a:gd name="connsiteY4241" fmla="*/ 5470727 h 6367455"/>
                <a:gd name="connsiteX4242" fmla="*/ 5290032 w 6891715"/>
                <a:gd name="connsiteY4242" fmla="*/ 5485954 h 6367455"/>
                <a:gd name="connsiteX4243" fmla="*/ 5318930 w 6891715"/>
                <a:gd name="connsiteY4243" fmla="*/ 5495471 h 6367455"/>
                <a:gd name="connsiteX4244" fmla="*/ 5356084 w 6891715"/>
                <a:gd name="connsiteY4244" fmla="*/ 5482464 h 6367455"/>
                <a:gd name="connsiteX4245" fmla="*/ 5421501 w 6891715"/>
                <a:gd name="connsiteY4245" fmla="*/ 5468824 h 6367455"/>
                <a:gd name="connsiteX4246" fmla="*/ 5495174 w 6891715"/>
                <a:gd name="connsiteY4246" fmla="*/ 5479927 h 6367455"/>
                <a:gd name="connsiteX4247" fmla="*/ 5517720 w 6891715"/>
                <a:gd name="connsiteY4247" fmla="*/ 5481830 h 6367455"/>
                <a:gd name="connsiteX4248" fmla="*/ 5564401 w 6891715"/>
                <a:gd name="connsiteY4248" fmla="*/ 5452645 h 6367455"/>
                <a:gd name="connsiteX4249" fmla="*/ 5579961 w 6891715"/>
                <a:gd name="connsiteY4249" fmla="*/ 5450424 h 6367455"/>
                <a:gd name="connsiteX4250" fmla="*/ 5598062 w 6891715"/>
                <a:gd name="connsiteY4250" fmla="*/ 5437735 h 6367455"/>
                <a:gd name="connsiteX4251" fmla="*/ 5650459 w 6891715"/>
                <a:gd name="connsiteY4251" fmla="*/ 5377144 h 6367455"/>
                <a:gd name="connsiteX4252" fmla="*/ 5660621 w 6891715"/>
                <a:gd name="connsiteY4252" fmla="*/ 5382854 h 6367455"/>
                <a:gd name="connsiteX4253" fmla="*/ 5660866 w 6891715"/>
                <a:gd name="connsiteY4253" fmla="*/ 5382796 h 6367455"/>
                <a:gd name="connsiteX4254" fmla="*/ 5650740 w 6891715"/>
                <a:gd name="connsiteY4254" fmla="*/ 5377092 h 6367455"/>
                <a:gd name="connsiteX4255" fmla="*/ 5651375 w 6891715"/>
                <a:gd name="connsiteY4255" fmla="*/ 5348489 h 6367455"/>
                <a:gd name="connsiteX4256" fmla="*/ 5636460 w 6891715"/>
                <a:gd name="connsiteY4256" fmla="*/ 5328467 h 6367455"/>
                <a:gd name="connsiteX4257" fmla="*/ 5629479 w 6891715"/>
                <a:gd name="connsiteY4257" fmla="*/ 5271897 h 6367455"/>
                <a:gd name="connsiteX4258" fmla="*/ 5604092 w 6891715"/>
                <a:gd name="connsiteY4258" fmla="*/ 5243611 h 6367455"/>
                <a:gd name="connsiteX4259" fmla="*/ 5598380 w 6891715"/>
                <a:gd name="connsiteY4259" fmla="*/ 5224543 h 6367455"/>
                <a:gd name="connsiteX4260" fmla="*/ 5585686 w 6891715"/>
                <a:gd name="connsiteY4260" fmla="*/ 5214373 h 6367455"/>
                <a:gd name="connsiteX4261" fmla="*/ 5545384 w 6891715"/>
                <a:gd name="connsiteY4261" fmla="*/ 5211513 h 6367455"/>
                <a:gd name="connsiteX4262" fmla="*/ 5520949 w 6891715"/>
                <a:gd name="connsiteY4262" fmla="*/ 5202296 h 6367455"/>
                <a:gd name="connsiteX4263" fmla="*/ 5511429 w 6891715"/>
                <a:gd name="connsiteY4263" fmla="*/ 5181956 h 6367455"/>
                <a:gd name="connsiteX4264" fmla="*/ 5512381 w 6891715"/>
                <a:gd name="connsiteY4264" fmla="*/ 5175600 h 6367455"/>
                <a:gd name="connsiteX4265" fmla="*/ 5502861 w 6891715"/>
                <a:gd name="connsiteY4265" fmla="*/ 5178142 h 6367455"/>
                <a:gd name="connsiteX4266" fmla="*/ 5482869 w 6891715"/>
                <a:gd name="connsiteY4266" fmla="*/ 5165430 h 6367455"/>
                <a:gd name="connsiteX4267" fmla="*/ 5475253 w 6891715"/>
                <a:gd name="connsiteY4267" fmla="*/ 5146997 h 6367455"/>
                <a:gd name="connsiteX4268" fmla="*/ 5474184 w 6891715"/>
                <a:gd name="connsiteY4268" fmla="*/ 5146401 h 6367455"/>
                <a:gd name="connsiteX4269" fmla="*/ 5451638 w 6891715"/>
                <a:gd name="connsiteY4269" fmla="*/ 5128307 h 6367455"/>
                <a:gd name="connsiteX4270" fmla="*/ 5417342 w 6891715"/>
                <a:gd name="connsiteY4270" fmla="*/ 5083548 h 6367455"/>
                <a:gd name="connsiteX4271" fmla="*/ 5373837 w 6891715"/>
                <a:gd name="connsiteY4271" fmla="*/ 5054026 h 6367455"/>
                <a:gd name="connsiteX4272" fmla="*/ 5345257 w 6891715"/>
                <a:gd name="connsiteY4272" fmla="*/ 5042598 h 6367455"/>
                <a:gd name="connsiteX4273" fmla="*/ 5320806 w 6891715"/>
                <a:gd name="connsiteY4273" fmla="*/ 5037837 h 6367455"/>
                <a:gd name="connsiteX4274" fmla="*/ 5300482 w 6891715"/>
                <a:gd name="connsiteY4274" fmla="*/ 5026409 h 6367455"/>
                <a:gd name="connsiteX4275" fmla="*/ 5300165 w 6891715"/>
                <a:gd name="connsiteY4275" fmla="*/ 5016886 h 6367455"/>
                <a:gd name="connsiteX4276" fmla="*/ 5286510 w 6891715"/>
                <a:gd name="connsiteY4276" fmla="*/ 5008632 h 6367455"/>
                <a:gd name="connsiteX4277" fmla="*/ 5282381 w 6891715"/>
                <a:gd name="connsiteY4277" fmla="*/ 5016886 h 6367455"/>
                <a:gd name="connsiteX4278" fmla="*/ 5270950 w 6891715"/>
                <a:gd name="connsiteY4278" fmla="*/ 5014029 h 6367455"/>
                <a:gd name="connsiteX4279" fmla="*/ 5255072 w 6891715"/>
                <a:gd name="connsiteY4279" fmla="*/ 5010854 h 6367455"/>
                <a:gd name="connsiteX4280" fmla="*/ 5245228 w 6891715"/>
                <a:gd name="connsiteY4280" fmla="*/ 5009267 h 6367455"/>
                <a:gd name="connsiteX4281" fmla="*/ 5229032 w 6891715"/>
                <a:gd name="connsiteY4281" fmla="*/ 4980697 h 6367455"/>
                <a:gd name="connsiteX4282" fmla="*/ 5211885 w 6891715"/>
                <a:gd name="connsiteY4282" fmla="*/ 4944192 h 6367455"/>
                <a:gd name="connsiteX4283" fmla="*/ 5193784 w 6891715"/>
                <a:gd name="connsiteY4283" fmla="*/ 4938795 h 6367455"/>
                <a:gd name="connsiteX4284" fmla="*/ 5176636 w 6891715"/>
                <a:gd name="connsiteY4284" fmla="*/ 4938160 h 6367455"/>
                <a:gd name="connsiteX4285" fmla="*/ 5171555 w 6891715"/>
                <a:gd name="connsiteY4285" fmla="*/ 4925145 h 6367455"/>
                <a:gd name="connsiteX4286" fmla="*/ 5202358 w 6891715"/>
                <a:gd name="connsiteY4286" fmla="*/ 4917844 h 6367455"/>
                <a:gd name="connsiteX4287" fmla="*/ 5199817 w 6891715"/>
                <a:gd name="connsiteY4287" fmla="*/ 4907369 h 6367455"/>
                <a:gd name="connsiteX4288" fmla="*/ 5190291 w 6891715"/>
                <a:gd name="connsiteY4288" fmla="*/ 4906099 h 6367455"/>
                <a:gd name="connsiteX4289" fmla="*/ 5185210 w 6891715"/>
                <a:gd name="connsiteY4289" fmla="*/ 4911495 h 6367455"/>
                <a:gd name="connsiteX4290" fmla="*/ 5188068 w 6891715"/>
                <a:gd name="connsiteY4290" fmla="*/ 4894671 h 6367455"/>
                <a:gd name="connsiteX4291" fmla="*/ 5207121 w 6891715"/>
                <a:gd name="connsiteY4291" fmla="*/ 4898798 h 6367455"/>
                <a:gd name="connsiteX4292" fmla="*/ 5217918 w 6891715"/>
                <a:gd name="connsiteY4292" fmla="*/ 4907051 h 6367455"/>
                <a:gd name="connsiteX4293" fmla="*/ 5216965 w 6891715"/>
                <a:gd name="connsiteY4293" fmla="*/ 4915305 h 6367455"/>
                <a:gd name="connsiteX4294" fmla="*/ 5234748 w 6891715"/>
                <a:gd name="connsiteY4294" fmla="*/ 4917527 h 6367455"/>
                <a:gd name="connsiteX4295" fmla="*/ 5225222 w 6891715"/>
                <a:gd name="connsiteY4295" fmla="*/ 4907051 h 6367455"/>
                <a:gd name="connsiteX4296" fmla="*/ 5243322 w 6891715"/>
                <a:gd name="connsiteY4296" fmla="*/ 4908956 h 6367455"/>
                <a:gd name="connsiteX4297" fmla="*/ 5249673 w 6891715"/>
                <a:gd name="connsiteY4297" fmla="*/ 4901655 h 6367455"/>
                <a:gd name="connsiteX4298" fmla="*/ 5252531 w 6891715"/>
                <a:gd name="connsiteY4298" fmla="*/ 4881338 h 6367455"/>
                <a:gd name="connsiteX4299" fmla="*/ 5262058 w 6891715"/>
                <a:gd name="connsiteY4299" fmla="*/ 4868641 h 6367455"/>
                <a:gd name="connsiteX4300" fmla="*/ 5276983 w 6891715"/>
                <a:gd name="connsiteY4300" fmla="*/ 4862292 h 6367455"/>
                <a:gd name="connsiteX4301" fmla="*/ 5279841 w 6891715"/>
                <a:gd name="connsiteY4301" fmla="*/ 4842293 h 6367455"/>
                <a:gd name="connsiteX4302" fmla="*/ 5300482 w 6891715"/>
                <a:gd name="connsiteY4302" fmla="*/ 4809279 h 6367455"/>
                <a:gd name="connsiteX4303" fmla="*/ 5309056 w 6891715"/>
                <a:gd name="connsiteY4303" fmla="*/ 4810232 h 6367455"/>
                <a:gd name="connsiteX4304" fmla="*/ 5302705 w 6891715"/>
                <a:gd name="connsiteY4304" fmla="*/ 4819755 h 6367455"/>
                <a:gd name="connsiteX4305" fmla="*/ 5305245 w 6891715"/>
                <a:gd name="connsiteY4305" fmla="*/ 4831500 h 6367455"/>
                <a:gd name="connsiteX4306" fmla="*/ 5318900 w 6891715"/>
                <a:gd name="connsiteY4306" fmla="*/ 4840706 h 6367455"/>
                <a:gd name="connsiteX4307" fmla="*/ 5328109 w 6891715"/>
                <a:gd name="connsiteY4307" fmla="*/ 4832135 h 6367455"/>
                <a:gd name="connsiteX4308" fmla="*/ 5327157 w 6891715"/>
                <a:gd name="connsiteY4308" fmla="*/ 4827056 h 6367455"/>
                <a:gd name="connsiteX4309" fmla="*/ 5322711 w 6891715"/>
                <a:gd name="connsiteY4309" fmla="*/ 4821660 h 6367455"/>
                <a:gd name="connsiteX4310" fmla="*/ 5323981 w 6891715"/>
                <a:gd name="connsiteY4310" fmla="*/ 4831183 h 6367455"/>
                <a:gd name="connsiteX4311" fmla="*/ 5316360 w 6891715"/>
                <a:gd name="connsiteY4311" fmla="*/ 4823882 h 6367455"/>
                <a:gd name="connsiteX4312" fmla="*/ 5314454 w 6891715"/>
                <a:gd name="connsiteY4312" fmla="*/ 4815628 h 6367455"/>
                <a:gd name="connsiteX4313" fmla="*/ 5317630 w 6891715"/>
                <a:gd name="connsiteY4313" fmla="*/ 4811501 h 6367455"/>
                <a:gd name="connsiteX4314" fmla="*/ 5327157 w 6891715"/>
                <a:gd name="connsiteY4314" fmla="*/ 4801978 h 6367455"/>
                <a:gd name="connsiteX4315" fmla="*/ 5333508 w 6891715"/>
                <a:gd name="connsiteY4315" fmla="*/ 4801661 h 6367455"/>
                <a:gd name="connsiteX4316" fmla="*/ 5342082 w 6891715"/>
                <a:gd name="connsiteY4316" fmla="*/ 4813089 h 6367455"/>
                <a:gd name="connsiteX4317" fmla="*/ 5351608 w 6891715"/>
                <a:gd name="connsiteY4317" fmla="*/ 4815311 h 6367455"/>
                <a:gd name="connsiteX4318" fmla="*/ 5359547 w 6891715"/>
                <a:gd name="connsiteY4318" fmla="*/ 4808010 h 6367455"/>
                <a:gd name="connsiteX4319" fmla="*/ 5342717 w 6891715"/>
                <a:gd name="connsiteY4319" fmla="*/ 4796264 h 6367455"/>
                <a:gd name="connsiteX4320" fmla="*/ 5340494 w 6891715"/>
                <a:gd name="connsiteY4320" fmla="*/ 4790868 h 6367455"/>
                <a:gd name="connsiteX4321" fmla="*/ 5309691 w 6891715"/>
                <a:gd name="connsiteY4321" fmla="*/ 4767060 h 6367455"/>
                <a:gd name="connsiteX4322" fmla="*/ 5305563 w 6891715"/>
                <a:gd name="connsiteY4322" fmla="*/ 4772456 h 6367455"/>
                <a:gd name="connsiteX4323" fmla="*/ 5292861 w 6891715"/>
                <a:gd name="connsiteY4323" fmla="*/ 4758806 h 6367455"/>
                <a:gd name="connsiteX4324" fmla="*/ 5283969 w 6891715"/>
                <a:gd name="connsiteY4324" fmla="*/ 4741030 h 6367455"/>
                <a:gd name="connsiteX4325" fmla="*/ 5280794 w 6891715"/>
                <a:gd name="connsiteY4325" fmla="*/ 4721983 h 6367455"/>
                <a:gd name="connsiteX4326" fmla="*/ 5298894 w 6891715"/>
                <a:gd name="connsiteY4326" fmla="*/ 4732459 h 6367455"/>
                <a:gd name="connsiteX4327" fmla="*/ 5315725 w 6891715"/>
                <a:gd name="connsiteY4327" fmla="*/ 4725792 h 6367455"/>
                <a:gd name="connsiteX4328" fmla="*/ 5318900 w 6891715"/>
                <a:gd name="connsiteY4328" fmla="*/ 4719444 h 6367455"/>
                <a:gd name="connsiteX4329" fmla="*/ 5328427 w 6891715"/>
                <a:gd name="connsiteY4329" fmla="*/ 4721666 h 6367455"/>
                <a:gd name="connsiteX4330" fmla="*/ 5336048 w 6891715"/>
                <a:gd name="connsiteY4330" fmla="*/ 4728967 h 6367455"/>
                <a:gd name="connsiteX4331" fmla="*/ 5356689 w 6891715"/>
                <a:gd name="connsiteY4331" fmla="*/ 4728649 h 6367455"/>
                <a:gd name="connsiteX4332" fmla="*/ 5356689 w 6891715"/>
                <a:gd name="connsiteY4332" fmla="*/ 4718491 h 6367455"/>
                <a:gd name="connsiteX4333" fmla="*/ 5343987 w 6891715"/>
                <a:gd name="connsiteY4333" fmla="*/ 4709920 h 6367455"/>
                <a:gd name="connsiteX4334" fmla="*/ 5337636 w 6891715"/>
                <a:gd name="connsiteY4334" fmla="*/ 4718491 h 6367455"/>
                <a:gd name="connsiteX4335" fmla="*/ 5331285 w 6891715"/>
                <a:gd name="connsiteY4335" fmla="*/ 4708968 h 6367455"/>
                <a:gd name="connsiteX4336" fmla="*/ 5334460 w 6891715"/>
                <a:gd name="connsiteY4336" fmla="*/ 4700397 h 6367455"/>
                <a:gd name="connsiteX4337" fmla="*/ 5339859 w 6891715"/>
                <a:gd name="connsiteY4337" fmla="*/ 4696270 h 6367455"/>
                <a:gd name="connsiteX4338" fmla="*/ 5363358 w 6891715"/>
                <a:gd name="connsiteY4338" fmla="*/ 4697223 h 6367455"/>
                <a:gd name="connsiteX4339" fmla="*/ 5375742 w 6891715"/>
                <a:gd name="connsiteY4339" fmla="*/ 4686430 h 6367455"/>
                <a:gd name="connsiteX4340" fmla="*/ 5386222 w 6891715"/>
                <a:gd name="connsiteY4340" fmla="*/ 4681986 h 6367455"/>
                <a:gd name="connsiteX4341" fmla="*/ 5430362 w 6891715"/>
                <a:gd name="connsiteY4341" fmla="*/ 4672462 h 6367455"/>
                <a:gd name="connsiteX4342" fmla="*/ 5430362 w 6891715"/>
                <a:gd name="connsiteY4342" fmla="*/ 4663892 h 6367455"/>
                <a:gd name="connsiteX4343" fmla="*/ 5418612 w 6891715"/>
                <a:gd name="connsiteY4343" fmla="*/ 4657543 h 6367455"/>
                <a:gd name="connsiteX4344" fmla="*/ 5420835 w 6891715"/>
                <a:gd name="connsiteY4344" fmla="*/ 4648019 h 6367455"/>
                <a:gd name="connsiteX4345" fmla="*/ 5416707 w 6891715"/>
                <a:gd name="connsiteY4345" fmla="*/ 4641036 h 6367455"/>
                <a:gd name="connsiteX4346" fmla="*/ 5393208 w 6891715"/>
                <a:gd name="connsiteY4346" fmla="*/ 4645163 h 6367455"/>
                <a:gd name="connsiteX4347" fmla="*/ 5379553 w 6891715"/>
                <a:gd name="connsiteY4347" fmla="*/ 4654686 h 6367455"/>
                <a:gd name="connsiteX4348" fmla="*/ 5352243 w 6891715"/>
                <a:gd name="connsiteY4348" fmla="*/ 4657225 h 6367455"/>
                <a:gd name="connsiteX4349" fmla="*/ 5331230 w 6891715"/>
                <a:gd name="connsiteY4349" fmla="*/ 4660361 h 6367455"/>
                <a:gd name="connsiteX4350" fmla="*/ 5331109 w 6891715"/>
                <a:gd name="connsiteY4350" fmla="*/ 4661094 h 6367455"/>
                <a:gd name="connsiteX4351" fmla="*/ 5315234 w 6891715"/>
                <a:gd name="connsiteY4351" fmla="*/ 4676033 h 6367455"/>
                <a:gd name="connsiteX4352" fmla="*/ 5309836 w 6891715"/>
                <a:gd name="connsiteY4352" fmla="*/ 4676351 h 6367455"/>
                <a:gd name="connsiteX4353" fmla="*/ 5314281 w 6891715"/>
                <a:gd name="connsiteY4353" fmla="*/ 4666816 h 6367455"/>
                <a:gd name="connsiteX4354" fmla="*/ 5285389 w 6891715"/>
                <a:gd name="connsiteY4354" fmla="*/ 4662366 h 6367455"/>
                <a:gd name="connsiteX4355" fmla="*/ 5258401 w 6891715"/>
                <a:gd name="connsiteY4355" fmla="*/ 4676669 h 6367455"/>
                <a:gd name="connsiteX4356" fmla="*/ 5249829 w 6891715"/>
                <a:gd name="connsiteY4356" fmla="*/ 4690337 h 6367455"/>
                <a:gd name="connsiteX4357" fmla="*/ 5242844 w 6891715"/>
                <a:gd name="connsiteY4357" fmla="*/ 4694787 h 6367455"/>
                <a:gd name="connsiteX4358" fmla="*/ 5238399 w 6891715"/>
                <a:gd name="connsiteY4358" fmla="*/ 4692562 h 6367455"/>
                <a:gd name="connsiteX4359" fmla="*/ 5206649 w 6891715"/>
                <a:gd name="connsiteY4359" fmla="*/ 4704640 h 6367455"/>
                <a:gd name="connsiteX4360" fmla="*/ 5195219 w 6891715"/>
                <a:gd name="connsiteY4360" fmla="*/ 4725936 h 6367455"/>
                <a:gd name="connsiteX4361" fmla="*/ 5184741 w 6891715"/>
                <a:gd name="connsiteY4361" fmla="*/ 4732293 h 6367455"/>
                <a:gd name="connsiteX4362" fmla="*/ 5178391 w 6891715"/>
                <a:gd name="connsiteY4362" fmla="*/ 4719579 h 6367455"/>
                <a:gd name="connsiteX4363" fmla="*/ 5164421 w 6891715"/>
                <a:gd name="connsiteY4363" fmla="*/ 4717672 h 6367455"/>
                <a:gd name="connsiteX4364" fmla="*/ 5151721 w 6891715"/>
                <a:gd name="connsiteY4364" fmla="*/ 4719897 h 6367455"/>
                <a:gd name="connsiteX4365" fmla="*/ 5147594 w 6891715"/>
                <a:gd name="connsiteY4365" fmla="*/ 4731657 h 6367455"/>
                <a:gd name="connsiteX4366" fmla="*/ 5144736 w 6891715"/>
                <a:gd name="connsiteY4366" fmla="*/ 4744053 h 6367455"/>
                <a:gd name="connsiteX4367" fmla="*/ 5132036 w 6891715"/>
                <a:gd name="connsiteY4367" fmla="*/ 4746596 h 6367455"/>
                <a:gd name="connsiteX4368" fmla="*/ 5132036 w 6891715"/>
                <a:gd name="connsiteY4368" fmla="*/ 4739921 h 6367455"/>
                <a:gd name="connsiteX4369" fmla="*/ 5116161 w 6891715"/>
                <a:gd name="connsiteY4369" fmla="*/ 4732611 h 6367455"/>
                <a:gd name="connsiteX4370" fmla="*/ 5101239 w 6891715"/>
                <a:gd name="connsiteY4370" fmla="*/ 4750728 h 6367455"/>
                <a:gd name="connsiteX4371" fmla="*/ 5080284 w 6891715"/>
                <a:gd name="connsiteY4371" fmla="*/ 4761535 h 6367455"/>
                <a:gd name="connsiteX4372" fmla="*/ 5055836 w 6891715"/>
                <a:gd name="connsiteY4372" fmla="*/ 4769164 h 6367455"/>
                <a:gd name="connsiteX4373" fmla="*/ 5050756 w 6891715"/>
                <a:gd name="connsiteY4373" fmla="*/ 4763124 h 6367455"/>
                <a:gd name="connsiteX4374" fmla="*/ 5045994 w 6891715"/>
                <a:gd name="connsiteY4374" fmla="*/ 4736425 h 6367455"/>
                <a:gd name="connsiteX4375" fmla="*/ 5040914 w 6891715"/>
                <a:gd name="connsiteY4375" fmla="*/ 4745960 h 6367455"/>
                <a:gd name="connsiteX4376" fmla="*/ 5045359 w 6891715"/>
                <a:gd name="connsiteY4376" fmla="*/ 4773296 h 6367455"/>
                <a:gd name="connsiteX4377" fmla="*/ 5051709 w 6891715"/>
                <a:gd name="connsiteY4377" fmla="*/ 4774567 h 6367455"/>
                <a:gd name="connsiteX4378" fmla="*/ 5042501 w 6891715"/>
                <a:gd name="connsiteY4378" fmla="*/ 4780924 h 6367455"/>
                <a:gd name="connsiteX4379" fmla="*/ 5039961 w 6891715"/>
                <a:gd name="connsiteY4379" fmla="*/ 4775838 h 6367455"/>
                <a:gd name="connsiteX4380" fmla="*/ 5039009 w 6891715"/>
                <a:gd name="connsiteY4380" fmla="*/ 4766303 h 6367455"/>
                <a:gd name="connsiteX4381" fmla="*/ 5033611 w 6891715"/>
                <a:gd name="connsiteY4381" fmla="*/ 4758992 h 6367455"/>
                <a:gd name="connsiteX4382" fmla="*/ 5028531 w 6891715"/>
                <a:gd name="connsiteY4382" fmla="*/ 4776792 h 6367455"/>
                <a:gd name="connsiteX4383" fmla="*/ 5032976 w 6891715"/>
                <a:gd name="connsiteY4383" fmla="*/ 4779017 h 6367455"/>
                <a:gd name="connsiteX4384" fmla="*/ 5019006 w 6891715"/>
                <a:gd name="connsiteY4384" fmla="*/ 4792684 h 6367455"/>
                <a:gd name="connsiteX4385" fmla="*/ 5004401 w 6891715"/>
                <a:gd name="connsiteY4385" fmla="*/ 4799359 h 6367455"/>
                <a:gd name="connsiteX4386" fmla="*/ 4999004 w 6891715"/>
                <a:gd name="connsiteY4386" fmla="*/ 4803491 h 6367455"/>
                <a:gd name="connsiteX4387" fmla="*/ 4987574 w 6891715"/>
                <a:gd name="connsiteY4387" fmla="*/ 4805716 h 6367455"/>
                <a:gd name="connsiteX4388" fmla="*/ 4983446 w 6891715"/>
                <a:gd name="connsiteY4388" fmla="*/ 4824787 h 6367455"/>
                <a:gd name="connsiteX4389" fmla="*/ 4974874 w 6891715"/>
                <a:gd name="connsiteY4389" fmla="*/ 4829873 h 6367455"/>
                <a:gd name="connsiteX4390" fmla="*/ 4968524 w 6891715"/>
                <a:gd name="connsiteY4390" fmla="*/ 4826694 h 6367455"/>
                <a:gd name="connsiteX4391" fmla="*/ 4965349 w 6891715"/>
                <a:gd name="connsiteY4391" fmla="*/ 4818748 h 6367455"/>
                <a:gd name="connsiteX4392" fmla="*/ 4974874 w 6891715"/>
                <a:gd name="connsiteY4392" fmla="*/ 4813980 h 6367455"/>
                <a:gd name="connsiteX4393" fmla="*/ 4974874 w 6891715"/>
                <a:gd name="connsiteY4393" fmla="*/ 4810166 h 6367455"/>
                <a:gd name="connsiteX4394" fmla="*/ 4965349 w 6891715"/>
                <a:gd name="connsiteY4394" fmla="*/ 4815570 h 6367455"/>
                <a:gd name="connsiteX4395" fmla="*/ 4952649 w 6891715"/>
                <a:gd name="connsiteY4395" fmla="*/ 4800631 h 6367455"/>
                <a:gd name="connsiteX4396" fmla="*/ 4941854 w 6891715"/>
                <a:gd name="connsiteY4396" fmla="*/ 4801902 h 6367455"/>
                <a:gd name="connsiteX4397" fmla="*/ 4938679 w 6891715"/>
                <a:gd name="connsiteY4397" fmla="*/ 4810166 h 6367455"/>
                <a:gd name="connsiteX4398" fmla="*/ 4930424 w 6891715"/>
                <a:gd name="connsiteY4398" fmla="*/ 4803173 h 6367455"/>
                <a:gd name="connsiteX4399" fmla="*/ 4922804 w 6891715"/>
                <a:gd name="connsiteY4399" fmla="*/ 4814934 h 6367455"/>
                <a:gd name="connsiteX4400" fmla="*/ 4917724 w 6891715"/>
                <a:gd name="connsiteY4400" fmla="*/ 4801902 h 6367455"/>
                <a:gd name="connsiteX4401" fmla="*/ 4910104 w 6891715"/>
                <a:gd name="connsiteY4401" fmla="*/ 4792684 h 6367455"/>
                <a:gd name="connsiteX4402" fmla="*/ 4896451 w 6891715"/>
                <a:gd name="connsiteY4402" fmla="*/ 4784420 h 6367455"/>
                <a:gd name="connsiteX4403" fmla="*/ 4893276 w 6891715"/>
                <a:gd name="connsiteY4403" fmla="*/ 4803491 h 6367455"/>
                <a:gd name="connsiteX4404" fmla="*/ 4900896 w 6891715"/>
                <a:gd name="connsiteY4404" fmla="*/ 4812709 h 6367455"/>
                <a:gd name="connsiteX4405" fmla="*/ 4907246 w 6891715"/>
                <a:gd name="connsiteY4405" fmla="*/ 4819066 h 6367455"/>
                <a:gd name="connsiteX4406" fmla="*/ 4916771 w 6891715"/>
                <a:gd name="connsiteY4406" fmla="*/ 4820020 h 6367455"/>
                <a:gd name="connsiteX4407" fmla="*/ 4929471 w 6891715"/>
                <a:gd name="connsiteY4407" fmla="*/ 4827330 h 6367455"/>
                <a:gd name="connsiteX4408" fmla="*/ 4932646 w 6891715"/>
                <a:gd name="connsiteY4408" fmla="*/ 4840044 h 6367455"/>
                <a:gd name="connsiteX4409" fmla="*/ 4939314 w 6891715"/>
                <a:gd name="connsiteY4409" fmla="*/ 4841951 h 6367455"/>
                <a:gd name="connsiteX4410" fmla="*/ 4937091 w 6891715"/>
                <a:gd name="connsiteY4410" fmla="*/ 4826059 h 6367455"/>
                <a:gd name="connsiteX4411" fmla="*/ 4938679 w 6891715"/>
                <a:gd name="connsiteY4411" fmla="*/ 4819702 h 6367455"/>
                <a:gd name="connsiteX4412" fmla="*/ 4960269 w 6891715"/>
                <a:gd name="connsiteY4412" fmla="*/ 4833051 h 6367455"/>
                <a:gd name="connsiteX4413" fmla="*/ 4969794 w 6891715"/>
                <a:gd name="connsiteY4413" fmla="*/ 4836548 h 6367455"/>
                <a:gd name="connsiteX4414" fmla="*/ 4977414 w 6891715"/>
                <a:gd name="connsiteY4414" fmla="*/ 4841633 h 6367455"/>
                <a:gd name="connsiteX4415" fmla="*/ 4964714 w 6891715"/>
                <a:gd name="connsiteY4415" fmla="*/ 4854347 h 6367455"/>
                <a:gd name="connsiteX4416" fmla="*/ 4963444 w 6891715"/>
                <a:gd name="connsiteY4416" fmla="*/ 4857526 h 6367455"/>
                <a:gd name="connsiteX4417" fmla="*/ 4982811 w 6891715"/>
                <a:gd name="connsiteY4417" fmla="*/ 4855301 h 6367455"/>
                <a:gd name="connsiteX4418" fmla="*/ 4990114 w 6891715"/>
                <a:gd name="connsiteY4418" fmla="*/ 4859433 h 6367455"/>
                <a:gd name="connsiteX4419" fmla="*/ 4983764 w 6891715"/>
                <a:gd name="connsiteY4419" fmla="*/ 4865790 h 6367455"/>
                <a:gd name="connsiteX4420" fmla="*/ 4999639 w 6891715"/>
                <a:gd name="connsiteY4420" fmla="*/ 4865790 h 6367455"/>
                <a:gd name="connsiteX4421" fmla="*/ 5011386 w 6891715"/>
                <a:gd name="connsiteY4421" fmla="*/ 4870876 h 6367455"/>
                <a:gd name="connsiteX4422" fmla="*/ 5021864 w 6891715"/>
                <a:gd name="connsiteY4422" fmla="*/ 4883590 h 6367455"/>
                <a:gd name="connsiteX4423" fmla="*/ 5015831 w 6891715"/>
                <a:gd name="connsiteY4423" fmla="*/ 4909653 h 6367455"/>
                <a:gd name="connsiteX4424" fmla="*/ 5036151 w 6891715"/>
                <a:gd name="connsiteY4424" fmla="*/ 4910607 h 6367455"/>
                <a:gd name="connsiteX4425" fmla="*/ 5076474 w 6891715"/>
                <a:gd name="connsiteY4425" fmla="*/ 4925228 h 6367455"/>
                <a:gd name="connsiteX4426" fmla="*/ 5079649 w 6891715"/>
                <a:gd name="connsiteY4426" fmla="*/ 4917917 h 6367455"/>
                <a:gd name="connsiteX4427" fmla="*/ 5052979 w 6891715"/>
                <a:gd name="connsiteY4427" fmla="*/ 4901071 h 6367455"/>
                <a:gd name="connsiteX4428" fmla="*/ 5031389 w 6891715"/>
                <a:gd name="connsiteY4428" fmla="*/ 4869604 h 6367455"/>
                <a:gd name="connsiteX4429" fmla="*/ 5012974 w 6891715"/>
                <a:gd name="connsiteY4429" fmla="*/ 4834005 h 6367455"/>
                <a:gd name="connsiteX4430" fmla="*/ 5004719 w 6891715"/>
                <a:gd name="connsiteY4430" fmla="*/ 4842269 h 6367455"/>
                <a:gd name="connsiteX4431" fmla="*/ 4999321 w 6891715"/>
                <a:gd name="connsiteY4431" fmla="*/ 4834005 h 6367455"/>
                <a:gd name="connsiteX4432" fmla="*/ 4995194 w 6891715"/>
                <a:gd name="connsiteY4432" fmla="*/ 4819384 h 6367455"/>
                <a:gd name="connsiteX4433" fmla="*/ 5002496 w 6891715"/>
                <a:gd name="connsiteY4433" fmla="*/ 4816205 h 6367455"/>
                <a:gd name="connsiteX4434" fmla="*/ 5001544 w 6891715"/>
                <a:gd name="connsiteY4434" fmla="*/ 4809848 h 6367455"/>
                <a:gd name="connsiteX4435" fmla="*/ 5004719 w 6891715"/>
                <a:gd name="connsiteY4435" fmla="*/ 4807623 h 6367455"/>
                <a:gd name="connsiteX4436" fmla="*/ 5036786 w 6891715"/>
                <a:gd name="connsiteY4436" fmla="*/ 4869604 h 6367455"/>
                <a:gd name="connsiteX4437" fmla="*/ 5057106 w 6891715"/>
                <a:gd name="connsiteY4437" fmla="*/ 4899164 h 6367455"/>
                <a:gd name="connsiteX4438" fmla="*/ 5078696 w 6891715"/>
                <a:gd name="connsiteY4438" fmla="*/ 4909335 h 6367455"/>
                <a:gd name="connsiteX4439" fmla="*/ 5085999 w 6891715"/>
                <a:gd name="connsiteY4439" fmla="*/ 4911560 h 6367455"/>
                <a:gd name="connsiteX4440" fmla="*/ 5094254 w 6891715"/>
                <a:gd name="connsiteY4440" fmla="*/ 4912196 h 6367455"/>
                <a:gd name="connsiteX4441" fmla="*/ 5098381 w 6891715"/>
                <a:gd name="connsiteY4441" fmla="*/ 4905839 h 6367455"/>
                <a:gd name="connsiteX4442" fmla="*/ 5106954 w 6891715"/>
                <a:gd name="connsiteY4442" fmla="*/ 4896304 h 6367455"/>
                <a:gd name="connsiteX4443" fmla="*/ 5116479 w 6891715"/>
                <a:gd name="connsiteY4443" fmla="*/ 4911243 h 6367455"/>
                <a:gd name="connsiteX4444" fmla="*/ 5126004 w 6891715"/>
                <a:gd name="connsiteY4444" fmla="*/ 4904886 h 6367455"/>
                <a:gd name="connsiteX4445" fmla="*/ 5130131 w 6891715"/>
                <a:gd name="connsiteY4445" fmla="*/ 4898211 h 6367455"/>
                <a:gd name="connsiteX4446" fmla="*/ 5148864 w 6891715"/>
                <a:gd name="connsiteY4446" fmla="*/ 4893761 h 6367455"/>
                <a:gd name="connsiteX4447" fmla="*/ 5162834 w 6891715"/>
                <a:gd name="connsiteY4447" fmla="*/ 4895986 h 6367455"/>
                <a:gd name="connsiteX4448" fmla="*/ 5181249 w 6891715"/>
                <a:gd name="connsiteY4448" fmla="*/ 4909335 h 6367455"/>
                <a:gd name="connsiteX4449" fmla="*/ 5175534 w 6891715"/>
                <a:gd name="connsiteY4449" fmla="*/ 4914739 h 6367455"/>
                <a:gd name="connsiteX4450" fmla="*/ 5160929 w 6891715"/>
                <a:gd name="connsiteY4450" fmla="*/ 4912832 h 6367455"/>
                <a:gd name="connsiteX4451" fmla="*/ 5156801 w 6891715"/>
                <a:gd name="connsiteY4451" fmla="*/ 4915057 h 6367455"/>
                <a:gd name="connsiteX4452" fmla="*/ 5156166 w 6891715"/>
                <a:gd name="connsiteY4452" fmla="*/ 4934763 h 6367455"/>
                <a:gd name="connsiteX4453" fmla="*/ 5151721 w 6891715"/>
                <a:gd name="connsiteY4453" fmla="*/ 4947477 h 6367455"/>
                <a:gd name="connsiteX4454" fmla="*/ 5144419 w 6891715"/>
                <a:gd name="connsiteY4454" fmla="*/ 4948749 h 6367455"/>
                <a:gd name="connsiteX4455" fmla="*/ 5131719 w 6891715"/>
                <a:gd name="connsiteY4455" fmla="*/ 4950974 h 6367455"/>
                <a:gd name="connsiteX4456" fmla="*/ 5117114 w 6891715"/>
                <a:gd name="connsiteY4456" fmla="*/ 4960827 h 6367455"/>
                <a:gd name="connsiteX4457" fmla="*/ 5094571 w 6891715"/>
                <a:gd name="connsiteY4457" fmla="*/ 4943028 h 6367455"/>
                <a:gd name="connsiteX4458" fmla="*/ 5071076 w 6891715"/>
                <a:gd name="connsiteY4458" fmla="*/ 4943981 h 6367455"/>
                <a:gd name="connsiteX4459" fmla="*/ 5061869 w 6891715"/>
                <a:gd name="connsiteY4459" fmla="*/ 4955742 h 6367455"/>
                <a:gd name="connsiteX4460" fmla="*/ 5055519 w 6891715"/>
                <a:gd name="connsiteY4460" fmla="*/ 4969409 h 6367455"/>
                <a:gd name="connsiteX4461" fmla="*/ 5033611 w 6891715"/>
                <a:gd name="connsiteY4461" fmla="*/ 4976402 h 6367455"/>
                <a:gd name="connsiteX4462" fmla="*/ 5025039 w 6891715"/>
                <a:gd name="connsiteY4462" fmla="*/ 4986891 h 6367455"/>
                <a:gd name="connsiteX4463" fmla="*/ 5012339 w 6891715"/>
                <a:gd name="connsiteY4463" fmla="*/ 4987845 h 6367455"/>
                <a:gd name="connsiteX4464" fmla="*/ 5002814 w 6891715"/>
                <a:gd name="connsiteY4464" fmla="*/ 4981488 h 6367455"/>
                <a:gd name="connsiteX4465" fmla="*/ 4994241 w 6891715"/>
                <a:gd name="connsiteY4465" fmla="*/ 4986255 h 6367455"/>
                <a:gd name="connsiteX4466" fmla="*/ 4972334 w 6891715"/>
                <a:gd name="connsiteY4466" fmla="*/ 5008505 h 6367455"/>
                <a:gd name="connsiteX4467" fmla="*/ 4941854 w 6891715"/>
                <a:gd name="connsiteY4467" fmla="*/ 5033933 h 6367455"/>
                <a:gd name="connsiteX4468" fmla="*/ 4914866 w 6891715"/>
                <a:gd name="connsiteY4468" fmla="*/ 5053004 h 6367455"/>
                <a:gd name="connsiteX4469" fmla="*/ 4887879 w 6891715"/>
                <a:gd name="connsiteY4469" fmla="*/ 5037429 h 6367455"/>
                <a:gd name="connsiteX4470" fmla="*/ 4861526 w 6891715"/>
                <a:gd name="connsiteY4470" fmla="*/ 5034568 h 6367455"/>
                <a:gd name="connsiteX4471" fmla="*/ 4859304 w 6891715"/>
                <a:gd name="connsiteY4471" fmla="*/ 5027258 h 6367455"/>
                <a:gd name="connsiteX4472" fmla="*/ 4877401 w 6891715"/>
                <a:gd name="connsiteY4472" fmla="*/ 5013590 h 6367455"/>
                <a:gd name="connsiteX4473" fmla="*/ 4873909 w 6891715"/>
                <a:gd name="connsiteY4473" fmla="*/ 4995473 h 6367455"/>
                <a:gd name="connsiteX4474" fmla="*/ 4881211 w 6891715"/>
                <a:gd name="connsiteY4474" fmla="*/ 4992294 h 6367455"/>
                <a:gd name="connsiteX4475" fmla="*/ 4885339 w 6891715"/>
                <a:gd name="connsiteY4475" fmla="*/ 4962734 h 6367455"/>
                <a:gd name="connsiteX4476" fmla="*/ 4870099 w 6891715"/>
                <a:gd name="connsiteY4476" fmla="*/ 4939849 h 6367455"/>
                <a:gd name="connsiteX4477" fmla="*/ 4854224 w 6891715"/>
                <a:gd name="connsiteY4477" fmla="*/ 4945253 h 6367455"/>
                <a:gd name="connsiteX4478" fmla="*/ 4851049 w 6891715"/>
                <a:gd name="connsiteY4478" fmla="*/ 4936671 h 6367455"/>
                <a:gd name="connsiteX4479" fmla="*/ 4831046 w 6891715"/>
                <a:gd name="connsiteY4479" fmla="*/ 4919825 h 6367455"/>
                <a:gd name="connsiteX4480" fmla="*/ 4818029 w 6891715"/>
                <a:gd name="connsiteY4480" fmla="*/ 4918871 h 6367455"/>
                <a:gd name="connsiteX4481" fmla="*/ 4810726 w 6891715"/>
                <a:gd name="connsiteY4481" fmla="*/ 4929678 h 6367455"/>
                <a:gd name="connsiteX4482" fmla="*/ 4797074 w 6891715"/>
                <a:gd name="connsiteY4482" fmla="*/ 4924592 h 6367455"/>
                <a:gd name="connsiteX4483" fmla="*/ 4784056 w 6891715"/>
                <a:gd name="connsiteY4483" fmla="*/ 4917282 h 6367455"/>
                <a:gd name="connsiteX4484" fmla="*/ 4780881 w 6891715"/>
                <a:gd name="connsiteY4484" fmla="*/ 4909018 h 6367455"/>
                <a:gd name="connsiteX4485" fmla="*/ 4787549 w 6891715"/>
                <a:gd name="connsiteY4485" fmla="*/ 4904250 h 6367455"/>
                <a:gd name="connsiteX4486" fmla="*/ 4808186 w 6891715"/>
                <a:gd name="connsiteY4486" fmla="*/ 4888357 h 6367455"/>
                <a:gd name="connsiteX4487" fmla="*/ 4836444 w 6891715"/>
                <a:gd name="connsiteY4487" fmla="*/ 4865154 h 6367455"/>
                <a:gd name="connsiteX4488" fmla="*/ 4839619 w 6891715"/>
                <a:gd name="connsiteY4488" fmla="*/ 4855619 h 6367455"/>
                <a:gd name="connsiteX4489" fmla="*/ 4844064 w 6891715"/>
                <a:gd name="connsiteY4489" fmla="*/ 4862929 h 6367455"/>
                <a:gd name="connsiteX4490" fmla="*/ 4866289 w 6891715"/>
                <a:gd name="connsiteY4490" fmla="*/ 4854030 h 6367455"/>
                <a:gd name="connsiteX4491" fmla="*/ 4894546 w 6891715"/>
                <a:gd name="connsiteY4491" fmla="*/ 4846719 h 6367455"/>
                <a:gd name="connsiteX4492" fmla="*/ 4905341 w 6891715"/>
                <a:gd name="connsiteY4492" fmla="*/ 4849897 h 6367455"/>
                <a:gd name="connsiteX4493" fmla="*/ 4899944 w 6891715"/>
                <a:gd name="connsiteY4493" fmla="*/ 4839091 h 6367455"/>
                <a:gd name="connsiteX4494" fmla="*/ 4909469 w 6891715"/>
                <a:gd name="connsiteY4494" fmla="*/ 4829555 h 6367455"/>
                <a:gd name="connsiteX4495" fmla="*/ 4891371 w 6891715"/>
                <a:gd name="connsiteY4495" fmla="*/ 4835912 h 6367455"/>
                <a:gd name="connsiteX4496" fmla="*/ 4890419 w 6891715"/>
                <a:gd name="connsiteY4496" fmla="*/ 4824469 h 6367455"/>
                <a:gd name="connsiteX4497" fmla="*/ 4885021 w 6891715"/>
                <a:gd name="connsiteY4497" fmla="*/ 4817159 h 6367455"/>
                <a:gd name="connsiteX4498" fmla="*/ 4882481 w 6891715"/>
                <a:gd name="connsiteY4498" fmla="*/ 4795863 h 6367455"/>
                <a:gd name="connsiteX4499" fmla="*/ 4877719 w 6891715"/>
                <a:gd name="connsiteY4499" fmla="*/ 4809848 h 6367455"/>
                <a:gd name="connsiteX4500" fmla="*/ 4870099 w 6891715"/>
                <a:gd name="connsiteY4500" fmla="*/ 4812073 h 6367455"/>
                <a:gd name="connsiteX4501" fmla="*/ 4875496 w 6891715"/>
                <a:gd name="connsiteY4501" fmla="*/ 4825741 h 6367455"/>
                <a:gd name="connsiteX4502" fmla="*/ 4871369 w 6891715"/>
                <a:gd name="connsiteY4502" fmla="*/ 4824787 h 6367455"/>
                <a:gd name="connsiteX4503" fmla="*/ 4861526 w 6891715"/>
                <a:gd name="connsiteY4503" fmla="*/ 4818430 h 6367455"/>
                <a:gd name="connsiteX4504" fmla="*/ 4855176 w 6891715"/>
                <a:gd name="connsiteY4504" fmla="*/ 4819384 h 6367455"/>
                <a:gd name="connsiteX4505" fmla="*/ 4847874 w 6891715"/>
                <a:gd name="connsiteY4505" fmla="*/ 4815570 h 6367455"/>
                <a:gd name="connsiteX4506" fmla="*/ 4846921 w 6891715"/>
                <a:gd name="connsiteY4506" fmla="*/ 4803809 h 6367455"/>
                <a:gd name="connsiteX4507" fmla="*/ 4839301 w 6891715"/>
                <a:gd name="connsiteY4507" fmla="*/ 4809213 h 6367455"/>
                <a:gd name="connsiteX4508" fmla="*/ 4829776 w 6891715"/>
                <a:gd name="connsiteY4508" fmla="*/ 4801584 h 6367455"/>
                <a:gd name="connsiteX4509" fmla="*/ 4826601 w 6891715"/>
                <a:gd name="connsiteY4509" fmla="*/ 4807941 h 6367455"/>
                <a:gd name="connsiteX4510" fmla="*/ 4821204 w 6891715"/>
                <a:gd name="connsiteY4510" fmla="*/ 4809213 h 6367455"/>
                <a:gd name="connsiteX4511" fmla="*/ 4808504 w 6891715"/>
                <a:gd name="connsiteY4511" fmla="*/ 4811755 h 6367455"/>
                <a:gd name="connsiteX4512" fmla="*/ 4795169 w 6891715"/>
                <a:gd name="connsiteY4512" fmla="*/ 4816841 h 6367455"/>
                <a:gd name="connsiteX4513" fmla="*/ 4794216 w 6891715"/>
                <a:gd name="connsiteY4513" fmla="*/ 4824469 h 6367455"/>
                <a:gd name="connsiteX4514" fmla="*/ 4816441 w 6891715"/>
                <a:gd name="connsiteY4514" fmla="*/ 4828284 h 6367455"/>
                <a:gd name="connsiteX4515" fmla="*/ 4808821 w 6891715"/>
                <a:gd name="connsiteY4515" fmla="*/ 4830509 h 6367455"/>
                <a:gd name="connsiteX4516" fmla="*/ 4785644 w 6891715"/>
                <a:gd name="connsiteY4516" fmla="*/ 4826377 h 6367455"/>
                <a:gd name="connsiteX4517" fmla="*/ 4775166 w 6891715"/>
                <a:gd name="connsiteY4517" fmla="*/ 4828602 h 6367455"/>
                <a:gd name="connsiteX4518" fmla="*/ 4701824 w 6891715"/>
                <a:gd name="connsiteY4518" fmla="*/ 4809530 h 6367455"/>
                <a:gd name="connsiteX4519" fmla="*/ 4699601 w 6891715"/>
                <a:gd name="connsiteY4519" fmla="*/ 4797770 h 6367455"/>
                <a:gd name="connsiteX4520" fmla="*/ 4704999 w 6891715"/>
                <a:gd name="connsiteY4520" fmla="*/ 4808259 h 6367455"/>
                <a:gd name="connsiteX4521" fmla="*/ 4765324 w 6891715"/>
                <a:gd name="connsiteY4521" fmla="*/ 4822562 h 6367455"/>
                <a:gd name="connsiteX4522" fmla="*/ 4776119 w 6891715"/>
                <a:gd name="connsiteY4522" fmla="*/ 4823198 h 6367455"/>
                <a:gd name="connsiteX4523" fmla="*/ 4746274 w 6891715"/>
                <a:gd name="connsiteY4523" fmla="*/ 4799677 h 6367455"/>
                <a:gd name="connsiteX4524" fmla="*/ 4729446 w 6891715"/>
                <a:gd name="connsiteY4524" fmla="*/ 4799677 h 6367455"/>
                <a:gd name="connsiteX4525" fmla="*/ 4726271 w 6891715"/>
                <a:gd name="connsiteY4525" fmla="*/ 4807941 h 6367455"/>
                <a:gd name="connsiteX4526" fmla="*/ 4713571 w 6891715"/>
                <a:gd name="connsiteY4526" fmla="*/ 4802856 h 6367455"/>
                <a:gd name="connsiteX4527" fmla="*/ 4712301 w 6891715"/>
                <a:gd name="connsiteY4527" fmla="*/ 4792367 h 6367455"/>
                <a:gd name="connsiteX4528" fmla="*/ 4740559 w 6891715"/>
                <a:gd name="connsiteY4528" fmla="*/ 4785692 h 6367455"/>
                <a:gd name="connsiteX4529" fmla="*/ 4746909 w 6891715"/>
                <a:gd name="connsiteY4529" fmla="*/ 4784738 h 6367455"/>
                <a:gd name="connsiteX4530" fmla="*/ 4737384 w 6891715"/>
                <a:gd name="connsiteY4530" fmla="*/ 4768846 h 6367455"/>
                <a:gd name="connsiteX4531" fmla="*/ 4717381 w 6891715"/>
                <a:gd name="connsiteY4531" fmla="*/ 4764714 h 6367455"/>
                <a:gd name="connsiteX4532" fmla="*/ 4706586 w 6891715"/>
                <a:gd name="connsiteY4532" fmla="*/ 4770117 h 6367455"/>
                <a:gd name="connsiteX4533" fmla="*/ 4689759 w 6891715"/>
                <a:gd name="connsiteY4533" fmla="*/ 4756767 h 6367455"/>
                <a:gd name="connsiteX4534" fmla="*/ 4687536 w 6891715"/>
                <a:gd name="connsiteY4534" fmla="*/ 4752317 h 6367455"/>
                <a:gd name="connsiteX4535" fmla="*/ 4704681 w 6891715"/>
                <a:gd name="connsiteY4535" fmla="*/ 4757721 h 6367455"/>
                <a:gd name="connsiteX4536" fmla="*/ 4709761 w 6891715"/>
                <a:gd name="connsiteY4536" fmla="*/ 4754225 h 6367455"/>
                <a:gd name="connsiteX4537" fmla="*/ 4729129 w 6891715"/>
                <a:gd name="connsiteY4537" fmla="*/ 4759628 h 6367455"/>
                <a:gd name="connsiteX4538" fmla="*/ 4748179 w 6891715"/>
                <a:gd name="connsiteY4538" fmla="*/ 4763442 h 6367455"/>
                <a:gd name="connsiteX4539" fmla="*/ 4764054 w 6891715"/>
                <a:gd name="connsiteY4539" fmla="*/ 4769799 h 6367455"/>
                <a:gd name="connsiteX4540" fmla="*/ 4808821 w 6891715"/>
                <a:gd name="connsiteY4540" fmla="*/ 4724982 h 6367455"/>
                <a:gd name="connsiteX4541" fmla="*/ 4767864 w 6891715"/>
                <a:gd name="connsiteY4541" fmla="*/ 4752953 h 6367455"/>
                <a:gd name="connsiteX4542" fmla="*/ 4745956 w 6891715"/>
                <a:gd name="connsiteY4542" fmla="*/ 4759310 h 6367455"/>
                <a:gd name="connsiteX4543" fmla="*/ 4735161 w 6891715"/>
                <a:gd name="connsiteY4543" fmla="*/ 4747868 h 6367455"/>
                <a:gd name="connsiteX4544" fmla="*/ 4727541 w 6891715"/>
                <a:gd name="connsiteY4544" fmla="*/ 4738332 h 6367455"/>
                <a:gd name="connsiteX4545" fmla="*/ 4725636 w 6891715"/>
                <a:gd name="connsiteY4545" fmla="*/ 4731339 h 6367455"/>
                <a:gd name="connsiteX4546" fmla="*/ 4723414 w 6891715"/>
                <a:gd name="connsiteY4546" fmla="*/ 4717354 h 6367455"/>
                <a:gd name="connsiteX4547" fmla="*/ 4731351 w 6891715"/>
                <a:gd name="connsiteY4547" fmla="*/ 4710043 h 6367455"/>
                <a:gd name="connsiteX4548" fmla="*/ 4726271 w 6891715"/>
                <a:gd name="connsiteY4548" fmla="*/ 4699236 h 6367455"/>
                <a:gd name="connsiteX4549" fmla="*/ 4725001 w 6891715"/>
                <a:gd name="connsiteY4549" fmla="*/ 4688747 h 6367455"/>
                <a:gd name="connsiteX4550" fmla="*/ 4720874 w 6891715"/>
                <a:gd name="connsiteY4550" fmla="*/ 4703686 h 6367455"/>
                <a:gd name="connsiteX4551" fmla="*/ 4725001 w 6891715"/>
                <a:gd name="connsiteY4551" fmla="*/ 4708772 h 6367455"/>
                <a:gd name="connsiteX4552" fmla="*/ 4714841 w 6891715"/>
                <a:gd name="connsiteY4552" fmla="*/ 4717354 h 6367455"/>
                <a:gd name="connsiteX4553" fmla="*/ 4717064 w 6891715"/>
                <a:gd name="connsiteY4553" fmla="*/ 4729114 h 6367455"/>
                <a:gd name="connsiteX4554" fmla="*/ 4722144 w 6891715"/>
                <a:gd name="connsiteY4554" fmla="*/ 4737378 h 6367455"/>
                <a:gd name="connsiteX4555" fmla="*/ 4720239 w 6891715"/>
                <a:gd name="connsiteY4555" fmla="*/ 4744689 h 6367455"/>
                <a:gd name="connsiteX4556" fmla="*/ 4708809 w 6891715"/>
                <a:gd name="connsiteY4556" fmla="*/ 4749139 h 6367455"/>
                <a:gd name="connsiteX4557" fmla="*/ 4701189 w 6891715"/>
                <a:gd name="connsiteY4557" fmla="*/ 4742782 h 6367455"/>
                <a:gd name="connsiteX4558" fmla="*/ 4696109 w 6891715"/>
                <a:gd name="connsiteY4558" fmla="*/ 4747232 h 6367455"/>
                <a:gd name="connsiteX4559" fmla="*/ 4683409 w 6891715"/>
                <a:gd name="connsiteY4559" fmla="*/ 4747232 h 6367455"/>
                <a:gd name="connsiteX4560" fmla="*/ 4695791 w 6891715"/>
                <a:gd name="connsiteY4560" fmla="*/ 4725936 h 6367455"/>
                <a:gd name="connsiteX4561" fmla="*/ 4684044 w 6891715"/>
                <a:gd name="connsiteY4561" fmla="*/ 4726254 h 6367455"/>
                <a:gd name="connsiteX4562" fmla="*/ 4679916 w 6891715"/>
                <a:gd name="connsiteY4562" fmla="*/ 4718943 h 6367455"/>
                <a:gd name="connsiteX4563" fmla="*/ 4682456 w 6891715"/>
                <a:gd name="connsiteY4563" fmla="*/ 4738650 h 6367455"/>
                <a:gd name="connsiteX4564" fmla="*/ 4676106 w 6891715"/>
                <a:gd name="connsiteY4564" fmla="*/ 4744371 h 6367455"/>
                <a:gd name="connsiteX4565" fmla="*/ 4659914 w 6891715"/>
                <a:gd name="connsiteY4565" fmla="*/ 4746596 h 6367455"/>
                <a:gd name="connsiteX4566" fmla="*/ 4649436 w 6891715"/>
                <a:gd name="connsiteY4566" fmla="*/ 4751682 h 6367455"/>
                <a:gd name="connsiteX4567" fmla="*/ 4619591 w 6891715"/>
                <a:gd name="connsiteY4567" fmla="*/ 4753271 h 6367455"/>
                <a:gd name="connsiteX4568" fmla="*/ 4614829 w 6891715"/>
                <a:gd name="connsiteY4568" fmla="*/ 4759628 h 6367455"/>
                <a:gd name="connsiteX4569" fmla="*/ 4618956 w 6891715"/>
                <a:gd name="connsiteY4569" fmla="*/ 4769799 h 6367455"/>
                <a:gd name="connsiteX4570" fmla="*/ 4611654 w 6891715"/>
                <a:gd name="connsiteY4570" fmla="*/ 4781560 h 6367455"/>
                <a:gd name="connsiteX4571" fmla="*/ 4609749 w 6891715"/>
                <a:gd name="connsiteY4571" fmla="*/ 4797452 h 6367455"/>
                <a:gd name="connsiteX4572" fmla="*/ 4597049 w 6891715"/>
                <a:gd name="connsiteY4572" fmla="*/ 4809213 h 6367455"/>
                <a:gd name="connsiteX4573" fmla="*/ 4587524 w 6891715"/>
                <a:gd name="connsiteY4573" fmla="*/ 4820655 h 6367455"/>
                <a:gd name="connsiteX4574" fmla="*/ 4587524 w 6891715"/>
                <a:gd name="connsiteY4574" fmla="*/ 4816523 h 6367455"/>
                <a:gd name="connsiteX4575" fmla="*/ 4592921 w 6891715"/>
                <a:gd name="connsiteY4575" fmla="*/ 4807941 h 6367455"/>
                <a:gd name="connsiteX4576" fmla="*/ 4583396 w 6891715"/>
                <a:gd name="connsiteY4576" fmla="*/ 4805081 h 6367455"/>
                <a:gd name="connsiteX4577" fmla="*/ 4575776 w 6891715"/>
                <a:gd name="connsiteY4577" fmla="*/ 4799995 h 6367455"/>
                <a:gd name="connsiteX4578" fmla="*/ 4572601 w 6891715"/>
                <a:gd name="connsiteY4578" fmla="*/ 4788235 h 6367455"/>
                <a:gd name="connsiteX4579" fmla="*/ 4568474 w 6891715"/>
                <a:gd name="connsiteY4579" fmla="*/ 4796816 h 6367455"/>
                <a:gd name="connsiteX4580" fmla="*/ 4565299 w 6891715"/>
                <a:gd name="connsiteY4580" fmla="*/ 4787599 h 6367455"/>
                <a:gd name="connsiteX4581" fmla="*/ 4556726 w 6891715"/>
                <a:gd name="connsiteY4581" fmla="*/ 4784420 h 6367455"/>
                <a:gd name="connsiteX4582" fmla="*/ 4553551 w 6891715"/>
                <a:gd name="connsiteY4582" fmla="*/ 4798088 h 6367455"/>
                <a:gd name="connsiteX4583" fmla="*/ 4566251 w 6891715"/>
                <a:gd name="connsiteY4583" fmla="*/ 4811755 h 6367455"/>
                <a:gd name="connsiteX4584" fmla="*/ 4574824 w 6891715"/>
                <a:gd name="connsiteY4584" fmla="*/ 4815887 h 6367455"/>
                <a:gd name="connsiteX4585" fmla="*/ 4580539 w 6891715"/>
                <a:gd name="connsiteY4585" fmla="*/ 4820020 h 6367455"/>
                <a:gd name="connsiteX4586" fmla="*/ 4581491 w 6891715"/>
                <a:gd name="connsiteY4586" fmla="*/ 4832416 h 6367455"/>
                <a:gd name="connsiteX4587" fmla="*/ 4576094 w 6891715"/>
                <a:gd name="connsiteY4587" fmla="*/ 4845130 h 6367455"/>
                <a:gd name="connsiteX4588" fmla="*/ 4564664 w 6891715"/>
                <a:gd name="connsiteY4588" fmla="*/ 4848308 h 6367455"/>
                <a:gd name="connsiteX4589" fmla="*/ 4557361 w 6891715"/>
                <a:gd name="connsiteY4589" fmla="*/ 4856890 h 6367455"/>
                <a:gd name="connsiteX4590" fmla="*/ 4552281 w 6891715"/>
                <a:gd name="connsiteY4590" fmla="*/ 4857844 h 6367455"/>
                <a:gd name="connsiteX4591" fmla="*/ 4539264 w 6891715"/>
                <a:gd name="connsiteY4591" fmla="*/ 4858479 h 6367455"/>
                <a:gd name="connsiteX4592" fmla="*/ 4523388 w 6891715"/>
                <a:gd name="connsiteY4592" fmla="*/ 4862611 h 6367455"/>
                <a:gd name="connsiteX4593" fmla="*/ 4531961 w 6891715"/>
                <a:gd name="connsiteY4593" fmla="*/ 4871193 h 6367455"/>
                <a:gd name="connsiteX4594" fmla="*/ 4513228 w 6891715"/>
                <a:gd name="connsiteY4594" fmla="*/ 4882636 h 6367455"/>
                <a:gd name="connsiteX4595" fmla="*/ 4507831 w 6891715"/>
                <a:gd name="connsiteY4595" fmla="*/ 4875325 h 6367455"/>
                <a:gd name="connsiteX4596" fmla="*/ 4504338 w 6891715"/>
                <a:gd name="connsiteY4596" fmla="*/ 4865154 h 6367455"/>
                <a:gd name="connsiteX4597" fmla="*/ 4508466 w 6891715"/>
                <a:gd name="connsiteY4597" fmla="*/ 4859751 h 6367455"/>
                <a:gd name="connsiteX4598" fmla="*/ 4508466 w 6891715"/>
                <a:gd name="connsiteY4598" fmla="*/ 4849262 h 6367455"/>
                <a:gd name="connsiteX4599" fmla="*/ 4502116 w 6891715"/>
                <a:gd name="connsiteY4599" fmla="*/ 4843858 h 6367455"/>
                <a:gd name="connsiteX4600" fmla="*/ 4493861 w 6891715"/>
                <a:gd name="connsiteY4600" fmla="*/ 4868333 h 6367455"/>
                <a:gd name="connsiteX4601" fmla="*/ 4492908 w 6891715"/>
                <a:gd name="connsiteY4601" fmla="*/ 4884861 h 6367455"/>
                <a:gd name="connsiteX4602" fmla="*/ 4503703 w 6891715"/>
                <a:gd name="connsiteY4602" fmla="*/ 4891218 h 6367455"/>
                <a:gd name="connsiteX4603" fmla="*/ 4505926 w 6891715"/>
                <a:gd name="connsiteY4603" fmla="*/ 4905203 h 6367455"/>
                <a:gd name="connsiteX4604" fmla="*/ 4497671 w 6891715"/>
                <a:gd name="connsiteY4604" fmla="*/ 4910289 h 6367455"/>
                <a:gd name="connsiteX4605" fmla="*/ 4499868 w 6891715"/>
                <a:gd name="connsiteY4605" fmla="*/ 4919360 h 6367455"/>
                <a:gd name="connsiteX4606" fmla="*/ 4500840 w 6891715"/>
                <a:gd name="connsiteY4606" fmla="*/ 4920286 h 6367455"/>
                <a:gd name="connsiteX4607" fmla="*/ 4506875 w 6891715"/>
                <a:gd name="connsiteY4607" fmla="*/ 4943464 h 6367455"/>
                <a:gd name="connsiteX4608" fmla="*/ 4505922 w 6891715"/>
                <a:gd name="connsiteY4608" fmla="*/ 4967594 h 6367455"/>
                <a:gd name="connsiteX4609" fmla="*/ 4499570 w 6891715"/>
                <a:gd name="connsiteY4609" fmla="*/ 4964736 h 6367455"/>
                <a:gd name="connsiteX4610" fmla="*/ 4505922 w 6891715"/>
                <a:gd name="connsiteY4610" fmla="*/ 4976166 h 6367455"/>
                <a:gd name="connsiteX4611" fmla="*/ 4504969 w 6891715"/>
                <a:gd name="connsiteY4611" fmla="*/ 4987596 h 6367455"/>
                <a:gd name="connsiteX4612" fmla="*/ 4487183 w 6891715"/>
                <a:gd name="connsiteY4612" fmla="*/ 4995216 h 6367455"/>
                <a:gd name="connsiteX4613" fmla="*/ 4475749 w 6891715"/>
                <a:gd name="connsiteY4613" fmla="*/ 5001884 h 6367455"/>
                <a:gd name="connsiteX4614" fmla="*/ 4460821 w 6891715"/>
                <a:gd name="connsiteY4614" fmla="*/ 5005059 h 6367455"/>
                <a:gd name="connsiteX4615" fmla="*/ 4447164 w 6891715"/>
                <a:gd name="connsiteY4615" fmla="*/ 5022204 h 6367455"/>
                <a:gd name="connsiteX4616" fmla="*/ 4430330 w 6891715"/>
                <a:gd name="connsiteY4616" fmla="*/ 5038079 h 6367455"/>
                <a:gd name="connsiteX4617" fmla="*/ 4433506 w 6891715"/>
                <a:gd name="connsiteY4617" fmla="*/ 5029506 h 6367455"/>
                <a:gd name="connsiteX4618" fmla="*/ 4443988 w 6891715"/>
                <a:gd name="connsiteY4618" fmla="*/ 5017759 h 6367455"/>
                <a:gd name="connsiteX4619" fmla="*/ 4443988 w 6891715"/>
                <a:gd name="connsiteY4619" fmla="*/ 5008234 h 6367455"/>
                <a:gd name="connsiteX4620" fmla="*/ 4454469 w 6891715"/>
                <a:gd name="connsiteY4620" fmla="*/ 5000931 h 6367455"/>
                <a:gd name="connsiteX4621" fmla="*/ 4464950 w 6891715"/>
                <a:gd name="connsiteY4621" fmla="*/ 4992359 h 6367455"/>
                <a:gd name="connsiteX4622" fmla="*/ 4463997 w 6891715"/>
                <a:gd name="connsiteY4622" fmla="*/ 4986961 h 6367455"/>
                <a:gd name="connsiteX4623" fmla="*/ 4449069 w 6891715"/>
                <a:gd name="connsiteY4623" fmla="*/ 4990136 h 6367455"/>
                <a:gd name="connsiteX4624" fmla="*/ 4452245 w 6891715"/>
                <a:gd name="connsiteY4624" fmla="*/ 4980929 h 6367455"/>
                <a:gd name="connsiteX4625" fmla="*/ 4449069 w 6891715"/>
                <a:gd name="connsiteY4625" fmla="*/ 4971404 h 6367455"/>
                <a:gd name="connsiteX4626" fmla="*/ 4439223 w 6891715"/>
                <a:gd name="connsiteY4626" fmla="*/ 4964101 h 6367455"/>
                <a:gd name="connsiteX4627" fmla="*/ 4429060 w 6891715"/>
                <a:gd name="connsiteY4627" fmla="*/ 4968229 h 6367455"/>
                <a:gd name="connsiteX4628" fmla="*/ 4424613 w 6891715"/>
                <a:gd name="connsiteY4628" fmla="*/ 4976801 h 6367455"/>
                <a:gd name="connsiteX4629" fmla="*/ 4411909 w 6891715"/>
                <a:gd name="connsiteY4629" fmla="*/ 4972991 h 6367455"/>
                <a:gd name="connsiteX4630" fmla="*/ 4410956 w 6891715"/>
                <a:gd name="connsiteY4630" fmla="*/ 4981246 h 6367455"/>
                <a:gd name="connsiteX4631" fmla="*/ 4432236 w 6891715"/>
                <a:gd name="connsiteY4631" fmla="*/ 4983151 h 6367455"/>
                <a:gd name="connsiteX4632" fmla="*/ 4435412 w 6891715"/>
                <a:gd name="connsiteY4632" fmla="*/ 4985374 h 6367455"/>
                <a:gd name="connsiteX4633" fmla="*/ 4438588 w 6891715"/>
                <a:gd name="connsiteY4633" fmla="*/ 4991724 h 6367455"/>
                <a:gd name="connsiteX4634" fmla="*/ 4428107 w 6891715"/>
                <a:gd name="connsiteY4634" fmla="*/ 5004424 h 6367455"/>
                <a:gd name="connsiteX4635" fmla="*/ 4426201 w 6891715"/>
                <a:gd name="connsiteY4635" fmla="*/ 5009821 h 6367455"/>
                <a:gd name="connsiteX4636" fmla="*/ 4420802 w 6891715"/>
                <a:gd name="connsiteY4636" fmla="*/ 5011726 h 6367455"/>
                <a:gd name="connsiteX4637" fmla="*/ 4417626 w 6891715"/>
                <a:gd name="connsiteY4637" fmla="*/ 5007599 h 6367455"/>
                <a:gd name="connsiteX4638" fmla="*/ 4413497 w 6891715"/>
                <a:gd name="connsiteY4638" fmla="*/ 5011726 h 6367455"/>
                <a:gd name="connsiteX4639" fmla="*/ 4420802 w 6891715"/>
                <a:gd name="connsiteY4639" fmla="*/ 5021251 h 6367455"/>
                <a:gd name="connsiteX4640" fmla="*/ 4420802 w 6891715"/>
                <a:gd name="connsiteY4640" fmla="*/ 5028554 h 6367455"/>
                <a:gd name="connsiteX4641" fmla="*/ 4410638 w 6891715"/>
                <a:gd name="connsiteY4641" fmla="*/ 5035221 h 6367455"/>
                <a:gd name="connsiteX4642" fmla="*/ 4411591 w 6891715"/>
                <a:gd name="connsiteY4642" fmla="*/ 5046334 h 6367455"/>
                <a:gd name="connsiteX4643" fmla="*/ 4416673 w 6891715"/>
                <a:gd name="connsiteY4643" fmla="*/ 5034904 h 6367455"/>
                <a:gd name="connsiteX4644" fmla="*/ 4430330 w 6891715"/>
                <a:gd name="connsiteY4644" fmla="*/ 5031729 h 6367455"/>
                <a:gd name="connsiteX4645" fmla="*/ 4430330 w 6891715"/>
                <a:gd name="connsiteY4645" fmla="*/ 5038079 h 6367455"/>
                <a:gd name="connsiteX4646" fmla="*/ 4408415 w 6891715"/>
                <a:gd name="connsiteY4646" fmla="*/ 5059351 h 6367455"/>
                <a:gd name="connsiteX4647" fmla="*/ 4409368 w 6891715"/>
                <a:gd name="connsiteY4647" fmla="*/ 5066654 h 6367455"/>
                <a:gd name="connsiteX4648" fmla="*/ 4410956 w 6891715"/>
                <a:gd name="connsiteY4648" fmla="*/ 5082529 h 6367455"/>
                <a:gd name="connsiteX4649" fmla="*/ 4409050 w 6891715"/>
                <a:gd name="connsiteY4649" fmla="*/ 5116184 h 6367455"/>
                <a:gd name="connsiteX4650" fmla="*/ 4416673 w 6891715"/>
                <a:gd name="connsiteY4650" fmla="*/ 5138091 h 6367455"/>
                <a:gd name="connsiteX4651" fmla="*/ 4416388 w 6891715"/>
                <a:gd name="connsiteY4651" fmla="*/ 5137963 h 6367455"/>
                <a:gd name="connsiteX4652" fmla="*/ 4413532 w 6891715"/>
                <a:gd name="connsiteY4652" fmla="*/ 5157060 h 6367455"/>
                <a:gd name="connsiteX4653" fmla="*/ 4399569 w 6891715"/>
                <a:gd name="connsiteY4653" fmla="*/ 5177430 h 6367455"/>
                <a:gd name="connsiteX4654" fmla="*/ 4398617 w 6891715"/>
                <a:gd name="connsiteY4654" fmla="*/ 5183796 h 6367455"/>
                <a:gd name="connsiteX4655" fmla="*/ 4376721 w 6891715"/>
                <a:gd name="connsiteY4655" fmla="*/ 5181886 h 6367455"/>
                <a:gd name="connsiteX4656" fmla="*/ 4365932 w 6891715"/>
                <a:gd name="connsiteY4656" fmla="*/ 5188252 h 6367455"/>
                <a:gd name="connsiteX4657" fmla="*/ 4345306 w 6891715"/>
                <a:gd name="connsiteY4657" fmla="*/ 5219125 h 6367455"/>
                <a:gd name="connsiteX4658" fmla="*/ 4332930 w 6891715"/>
                <a:gd name="connsiteY4658" fmla="*/ 5259229 h 6367455"/>
                <a:gd name="connsiteX4659" fmla="*/ 4330709 w 6891715"/>
                <a:gd name="connsiteY4659" fmla="*/ 5271960 h 6367455"/>
                <a:gd name="connsiteX4660" fmla="*/ 4323093 w 6891715"/>
                <a:gd name="connsiteY4660" fmla="*/ 5274188 h 6367455"/>
                <a:gd name="connsiteX4661" fmla="*/ 4314207 w 6891715"/>
                <a:gd name="connsiteY4661" fmla="*/ 5282782 h 6367455"/>
                <a:gd name="connsiteX4662" fmla="*/ 4314207 w 6891715"/>
                <a:gd name="connsiteY4662" fmla="*/ 5291057 h 6367455"/>
                <a:gd name="connsiteX4663" fmla="*/ 4306591 w 6891715"/>
                <a:gd name="connsiteY4663" fmla="*/ 5287874 h 6367455"/>
                <a:gd name="connsiteX4664" fmla="*/ 4298024 w 6891715"/>
                <a:gd name="connsiteY4664" fmla="*/ 5290102 h 6367455"/>
                <a:gd name="connsiteX4665" fmla="*/ 4297072 w 6891715"/>
                <a:gd name="connsiteY4665" fmla="*/ 5298696 h 6367455"/>
                <a:gd name="connsiteX4666" fmla="*/ 4290725 w 6891715"/>
                <a:gd name="connsiteY4666" fmla="*/ 5302834 h 6367455"/>
                <a:gd name="connsiteX4667" fmla="*/ 4296437 w 6891715"/>
                <a:gd name="connsiteY4667" fmla="*/ 5306016 h 6367455"/>
                <a:gd name="connsiteX4668" fmla="*/ 4304370 w 6891715"/>
                <a:gd name="connsiteY4668" fmla="*/ 5300606 h 6367455"/>
                <a:gd name="connsiteX4669" fmla="*/ 4317381 w 6891715"/>
                <a:gd name="connsiteY4669" fmla="*/ 5301879 h 6367455"/>
                <a:gd name="connsiteX4670" fmla="*/ 4324679 w 6891715"/>
                <a:gd name="connsiteY4670" fmla="*/ 5304743 h 6367455"/>
                <a:gd name="connsiteX4671" fmla="*/ 4327853 w 6891715"/>
                <a:gd name="connsiteY4671" fmla="*/ 5312064 h 6367455"/>
                <a:gd name="connsiteX4672" fmla="*/ 4329122 w 6891715"/>
                <a:gd name="connsiteY4672" fmla="*/ 5321612 h 6367455"/>
                <a:gd name="connsiteX4673" fmla="*/ 4331343 w 6891715"/>
                <a:gd name="connsiteY4673" fmla="*/ 5327023 h 6367455"/>
                <a:gd name="connsiteX4674" fmla="*/ 4343084 w 6891715"/>
                <a:gd name="connsiteY4674" fmla="*/ 5338163 h 6367455"/>
                <a:gd name="connsiteX4675" fmla="*/ 4348479 w 6891715"/>
                <a:gd name="connsiteY4675" fmla="*/ 5349939 h 6367455"/>
                <a:gd name="connsiteX4676" fmla="*/ 4347949 w 6891715"/>
                <a:gd name="connsiteY4676" fmla="*/ 5350022 h 6367455"/>
                <a:gd name="connsiteX4677" fmla="*/ 4354478 w 6891715"/>
                <a:gd name="connsiteY4677" fmla="*/ 5386173 h 6367455"/>
                <a:gd name="connsiteX4678" fmla="*/ 4367495 w 6891715"/>
                <a:gd name="connsiteY4678" fmla="*/ 5416728 h 6367455"/>
                <a:gd name="connsiteX4679" fmla="*/ 4394165 w 6891715"/>
                <a:gd name="connsiteY4679" fmla="*/ 5435506 h 6367455"/>
                <a:gd name="connsiteX4680" fmla="*/ 4426868 w 6891715"/>
                <a:gd name="connsiteY4680" fmla="*/ 5452056 h 6367455"/>
                <a:gd name="connsiteX4681" fmla="*/ 4440838 w 6891715"/>
                <a:gd name="connsiteY4681" fmla="*/ 5454920 h 6367455"/>
                <a:gd name="connsiteX4682" fmla="*/ 4447188 w 6891715"/>
                <a:gd name="connsiteY4682" fmla="*/ 5451738 h 6367455"/>
                <a:gd name="connsiteX4683" fmla="*/ 4452903 w 6891715"/>
                <a:gd name="connsiteY4683" fmla="*/ 5461604 h 6367455"/>
                <a:gd name="connsiteX4684" fmla="*/ 4450680 w 6891715"/>
                <a:gd name="connsiteY4684" fmla="*/ 5467969 h 6367455"/>
                <a:gd name="connsiteX4685" fmla="*/ 4447505 w 6891715"/>
                <a:gd name="connsiteY4685" fmla="*/ 5471470 h 6367455"/>
                <a:gd name="connsiteX4686" fmla="*/ 4449093 w 6891715"/>
                <a:gd name="connsiteY4686" fmla="*/ 5473380 h 6367455"/>
                <a:gd name="connsiteX4687" fmla="*/ 4444330 w 6891715"/>
                <a:gd name="connsiteY4687" fmla="*/ 5483883 h 6367455"/>
                <a:gd name="connsiteX4688" fmla="*/ 4442108 w 6891715"/>
                <a:gd name="connsiteY4688" fmla="*/ 5490248 h 6367455"/>
                <a:gd name="connsiteX4689" fmla="*/ 4426233 w 6891715"/>
                <a:gd name="connsiteY4689" fmla="*/ 5488021 h 6367455"/>
                <a:gd name="connsiteX4690" fmla="*/ 4416708 w 6891715"/>
                <a:gd name="connsiteY4690" fmla="*/ 5487066 h 6367455"/>
                <a:gd name="connsiteX4691" fmla="*/ 4398610 w 6891715"/>
                <a:gd name="connsiteY4691" fmla="*/ 5486111 h 6367455"/>
                <a:gd name="connsiteX4692" fmla="*/ 4374163 w 6891715"/>
                <a:gd name="connsiteY4692" fmla="*/ 5482292 h 6367455"/>
                <a:gd name="connsiteX4693" fmla="*/ 4361463 w 6891715"/>
                <a:gd name="connsiteY4693" fmla="*/ 5481337 h 6367455"/>
                <a:gd name="connsiteX4694" fmla="*/ 4336380 w 6891715"/>
                <a:gd name="connsiteY4694" fmla="*/ 5489612 h 6367455"/>
                <a:gd name="connsiteX4695" fmla="*/ 4311933 w 6891715"/>
                <a:gd name="connsiteY4695" fmla="*/ 5483883 h 6367455"/>
                <a:gd name="connsiteX4696" fmla="*/ 4298280 w 6891715"/>
                <a:gd name="connsiteY4696" fmla="*/ 5488021 h 6367455"/>
                <a:gd name="connsiteX4697" fmla="*/ 4289073 w 6891715"/>
                <a:gd name="connsiteY4697" fmla="*/ 5510300 h 6367455"/>
                <a:gd name="connsiteX4698" fmla="*/ 4278278 w 6891715"/>
                <a:gd name="connsiteY4698" fmla="*/ 5522076 h 6367455"/>
                <a:gd name="connsiteX4699" fmla="*/ 4253195 w 6891715"/>
                <a:gd name="connsiteY4699" fmla="*/ 5536080 h 6367455"/>
                <a:gd name="connsiteX4700" fmla="*/ 4224620 w 6891715"/>
                <a:gd name="connsiteY4700" fmla="*/ 5550084 h 6367455"/>
                <a:gd name="connsiteX4701" fmla="*/ 4209063 w 6891715"/>
                <a:gd name="connsiteY4701" fmla="*/ 5568225 h 6367455"/>
                <a:gd name="connsiteX4702" fmla="*/ 4191283 w 6891715"/>
                <a:gd name="connsiteY4702" fmla="*/ 5582866 h 6367455"/>
                <a:gd name="connsiteX4703" fmla="*/ 4191283 w 6891715"/>
                <a:gd name="connsiteY4703" fmla="*/ 5592732 h 6367455"/>
                <a:gd name="connsiteX4704" fmla="*/ 4172233 w 6891715"/>
                <a:gd name="connsiteY4704" fmla="*/ 5602280 h 6367455"/>
                <a:gd name="connsiteX4705" fmla="*/ 4169058 w 6891715"/>
                <a:gd name="connsiteY4705" fmla="*/ 5601007 h 6367455"/>
                <a:gd name="connsiteX4706" fmla="*/ 4173185 w 6891715"/>
                <a:gd name="connsiteY4706" fmla="*/ 5594642 h 6367455"/>
                <a:gd name="connsiteX4707" fmla="*/ 4175408 w 6891715"/>
                <a:gd name="connsiteY4707" fmla="*/ 5585412 h 6367455"/>
                <a:gd name="connsiteX4708" fmla="*/ 4168105 w 6891715"/>
                <a:gd name="connsiteY4708" fmla="*/ 5578092 h 6367455"/>
                <a:gd name="connsiteX4709" fmla="*/ 4173820 w 6891715"/>
                <a:gd name="connsiteY4709" fmla="*/ 5569498 h 6367455"/>
                <a:gd name="connsiteX4710" fmla="*/ 4185568 w 6891715"/>
                <a:gd name="connsiteY4710" fmla="*/ 5564088 h 6367455"/>
                <a:gd name="connsiteX4711" fmla="*/ 4204618 w 6891715"/>
                <a:gd name="connsiteY4711" fmla="*/ 5551357 h 6367455"/>
                <a:gd name="connsiteX4712" fmla="*/ 4226843 w 6891715"/>
                <a:gd name="connsiteY4712" fmla="*/ 5537353 h 6367455"/>
                <a:gd name="connsiteX4713" fmla="*/ 4235098 w 6891715"/>
                <a:gd name="connsiteY4713" fmla="*/ 5534170 h 6367455"/>
                <a:gd name="connsiteX4714" fmla="*/ 4235098 w 6891715"/>
                <a:gd name="connsiteY4714" fmla="*/ 5524622 h 6367455"/>
                <a:gd name="connsiteX4715" fmla="*/ 4224620 w 6891715"/>
                <a:gd name="connsiteY4715" fmla="*/ 5528123 h 6367455"/>
                <a:gd name="connsiteX4716" fmla="*/ 4202395 w 6891715"/>
                <a:gd name="connsiteY4716" fmla="*/ 5533215 h 6367455"/>
                <a:gd name="connsiteX4717" fmla="*/ 4184615 w 6891715"/>
                <a:gd name="connsiteY4717" fmla="*/ 5544036 h 6367455"/>
                <a:gd name="connsiteX4718" fmla="*/ 4167470 w 6891715"/>
                <a:gd name="connsiteY4718" fmla="*/ 5537989 h 6367455"/>
                <a:gd name="connsiteX4719" fmla="*/ 4163025 w 6891715"/>
                <a:gd name="connsiteY4719" fmla="*/ 5522076 h 6367455"/>
                <a:gd name="connsiteX4720" fmla="*/ 4160928 w 6891715"/>
                <a:gd name="connsiteY4720" fmla="*/ 5513064 h 6367455"/>
                <a:gd name="connsiteX4721" fmla="*/ 4150640 w 6891715"/>
                <a:gd name="connsiteY4721" fmla="*/ 5513376 h 6367455"/>
                <a:gd name="connsiteX4722" fmla="*/ 4135718 w 6891715"/>
                <a:gd name="connsiteY4722" fmla="*/ 5512423 h 6367455"/>
                <a:gd name="connsiteX4723" fmla="*/ 4123970 w 6891715"/>
                <a:gd name="connsiteY4723" fmla="*/ 5504168 h 6367455"/>
                <a:gd name="connsiteX4724" fmla="*/ 4098570 w 6891715"/>
                <a:gd name="connsiteY4724" fmla="*/ 5493373 h 6367455"/>
                <a:gd name="connsiteX4725" fmla="*/ 4080473 w 6891715"/>
                <a:gd name="connsiteY4725" fmla="*/ 5491786 h 6367455"/>
                <a:gd name="connsiteX4726" fmla="*/ 4071900 w 6891715"/>
                <a:gd name="connsiteY4726" fmla="*/ 5495913 h 6367455"/>
                <a:gd name="connsiteX4727" fmla="*/ 4066820 w 6891715"/>
                <a:gd name="connsiteY4727" fmla="*/ 5485436 h 6367455"/>
                <a:gd name="connsiteX4728" fmla="*/ 4073170 w 6891715"/>
                <a:gd name="connsiteY4728" fmla="*/ 5474641 h 6367455"/>
                <a:gd name="connsiteX4729" fmla="*/ 4059200 w 6891715"/>
                <a:gd name="connsiteY4729" fmla="*/ 5477181 h 6367455"/>
                <a:gd name="connsiteX4730" fmla="*/ 4060470 w 6891715"/>
                <a:gd name="connsiteY4730" fmla="*/ 5486706 h 6367455"/>
                <a:gd name="connsiteX4731" fmla="*/ 4055073 w 6891715"/>
                <a:gd name="connsiteY4731" fmla="*/ 5494326 h 6367455"/>
                <a:gd name="connsiteX4732" fmla="*/ 4044913 w 6891715"/>
                <a:gd name="connsiteY4732" fmla="*/ 5497501 h 6367455"/>
                <a:gd name="connsiteX4733" fmla="*/ 4033165 w 6891715"/>
                <a:gd name="connsiteY4733" fmla="*/ 5498453 h 6367455"/>
                <a:gd name="connsiteX4734" fmla="*/ 4027768 w 6891715"/>
                <a:gd name="connsiteY4734" fmla="*/ 5493056 h 6367455"/>
                <a:gd name="connsiteX4735" fmla="*/ 3999193 w 6891715"/>
                <a:gd name="connsiteY4735" fmla="*/ 5494643 h 6367455"/>
                <a:gd name="connsiteX4736" fmla="*/ 3999193 w 6891715"/>
                <a:gd name="connsiteY4736" fmla="*/ 5501946 h 6367455"/>
                <a:gd name="connsiteX4737" fmla="*/ 3989668 w 6891715"/>
                <a:gd name="connsiteY4737" fmla="*/ 5512741 h 6367455"/>
                <a:gd name="connsiteX4738" fmla="*/ 3974110 w 6891715"/>
                <a:gd name="connsiteY4738" fmla="*/ 5516868 h 6367455"/>
                <a:gd name="connsiteX4739" fmla="*/ 3968713 w 6891715"/>
                <a:gd name="connsiteY4739" fmla="*/ 5516868 h 6367455"/>
                <a:gd name="connsiteX4740" fmla="*/ 3951885 w 6891715"/>
                <a:gd name="connsiteY4740" fmla="*/ 5506708 h 6367455"/>
                <a:gd name="connsiteX4741" fmla="*/ 3940138 w 6891715"/>
                <a:gd name="connsiteY4741" fmla="*/ 5520361 h 6367455"/>
                <a:gd name="connsiteX4742" fmla="*/ 3941090 w 6891715"/>
                <a:gd name="connsiteY4742" fmla="*/ 5532108 h 6367455"/>
                <a:gd name="connsiteX4743" fmla="*/ 3953790 w 6891715"/>
                <a:gd name="connsiteY4743" fmla="*/ 5537188 h 6367455"/>
                <a:gd name="connsiteX4744" fmla="*/ 3946805 w 6891715"/>
                <a:gd name="connsiteY4744" fmla="*/ 5544491 h 6367455"/>
                <a:gd name="connsiteX4745" fmla="*/ 3950933 w 6891715"/>
                <a:gd name="connsiteY4745" fmla="*/ 5551793 h 6367455"/>
                <a:gd name="connsiteX4746" fmla="*/ 3963950 w 6891715"/>
                <a:gd name="connsiteY4746" fmla="*/ 5554016 h 6367455"/>
                <a:gd name="connsiteX4747" fmla="*/ 3964903 w 6891715"/>
                <a:gd name="connsiteY4747" fmla="*/ 5545443 h 6367455"/>
                <a:gd name="connsiteX4748" fmla="*/ 3976650 w 6891715"/>
                <a:gd name="connsiteY4748" fmla="*/ 5562271 h 6367455"/>
                <a:gd name="connsiteX4749" fmla="*/ 3991255 w 6891715"/>
                <a:gd name="connsiteY4749" fmla="*/ 5570526 h 6367455"/>
                <a:gd name="connsiteX4750" fmla="*/ 4001098 w 6891715"/>
                <a:gd name="connsiteY4750" fmla="*/ 5579733 h 6367455"/>
                <a:gd name="connsiteX4751" fmla="*/ 3989350 w 6891715"/>
                <a:gd name="connsiteY4751" fmla="*/ 5589258 h 6367455"/>
                <a:gd name="connsiteX4752" fmla="*/ 3971253 w 6891715"/>
                <a:gd name="connsiteY4752" fmla="*/ 5569573 h 6367455"/>
                <a:gd name="connsiteX4753" fmla="*/ 3963950 w 6891715"/>
                <a:gd name="connsiteY4753" fmla="*/ 5569573 h 6367455"/>
                <a:gd name="connsiteX4754" fmla="*/ 3955378 w 6891715"/>
                <a:gd name="connsiteY4754" fmla="*/ 5561318 h 6367455"/>
                <a:gd name="connsiteX4755" fmla="*/ 3934105 w 6891715"/>
                <a:gd name="connsiteY4755" fmla="*/ 5568938 h 6367455"/>
                <a:gd name="connsiteX4756" fmla="*/ 3935375 w 6891715"/>
                <a:gd name="connsiteY4756" fmla="*/ 5582591 h 6367455"/>
                <a:gd name="connsiteX4757" fmla="*/ 3962045 w 6891715"/>
                <a:gd name="connsiteY4757" fmla="*/ 5598148 h 6367455"/>
                <a:gd name="connsiteX4758" fmla="*/ 3962045 w 6891715"/>
                <a:gd name="connsiteY4758" fmla="*/ 5610848 h 6367455"/>
                <a:gd name="connsiteX4759" fmla="*/ 3947123 w 6891715"/>
                <a:gd name="connsiteY4759" fmla="*/ 5613071 h 6367455"/>
                <a:gd name="connsiteX4760" fmla="*/ 3932200 w 6891715"/>
                <a:gd name="connsiteY4760" fmla="*/ 5599736 h 6367455"/>
                <a:gd name="connsiteX4761" fmla="*/ 3931248 w 6891715"/>
                <a:gd name="connsiteY4761" fmla="*/ 5587036 h 6367455"/>
                <a:gd name="connsiteX4762" fmla="*/ 3920770 w 6891715"/>
                <a:gd name="connsiteY4762" fmla="*/ 5580686 h 6367455"/>
                <a:gd name="connsiteX4763" fmla="*/ 3910928 w 6891715"/>
                <a:gd name="connsiteY4763" fmla="*/ 5584813 h 6367455"/>
                <a:gd name="connsiteX4764" fmla="*/ 3907753 w 6891715"/>
                <a:gd name="connsiteY4764" fmla="*/ 5595291 h 6367455"/>
                <a:gd name="connsiteX4765" fmla="*/ 3939185 w 6891715"/>
                <a:gd name="connsiteY4765" fmla="*/ 5620373 h 6367455"/>
                <a:gd name="connsiteX4766" fmla="*/ 3926168 w 6891715"/>
                <a:gd name="connsiteY4766" fmla="*/ 5627041 h 6367455"/>
                <a:gd name="connsiteX4767" fmla="*/ 3911563 w 6891715"/>
                <a:gd name="connsiteY4767" fmla="*/ 5616563 h 6367455"/>
                <a:gd name="connsiteX4768" fmla="*/ 3908388 w 6891715"/>
                <a:gd name="connsiteY4768" fmla="*/ 5621961 h 6367455"/>
                <a:gd name="connsiteX4769" fmla="*/ 3899815 w 6891715"/>
                <a:gd name="connsiteY4769" fmla="*/ 5614658 h 6367455"/>
                <a:gd name="connsiteX4770" fmla="*/ 3903625 w 6891715"/>
                <a:gd name="connsiteY4770" fmla="*/ 5598466 h 6367455"/>
                <a:gd name="connsiteX4771" fmla="*/ 3899498 w 6891715"/>
                <a:gd name="connsiteY4771" fmla="*/ 5587353 h 6367455"/>
                <a:gd name="connsiteX4772" fmla="*/ 3880448 w 6891715"/>
                <a:gd name="connsiteY4772" fmla="*/ 5582908 h 6367455"/>
                <a:gd name="connsiteX4773" fmla="*/ 3876003 w 6891715"/>
                <a:gd name="connsiteY4773" fmla="*/ 5568621 h 6367455"/>
                <a:gd name="connsiteX4774" fmla="*/ 3863303 w 6891715"/>
                <a:gd name="connsiteY4774" fmla="*/ 5570526 h 6367455"/>
                <a:gd name="connsiteX4775" fmla="*/ 3860128 w 6891715"/>
                <a:gd name="connsiteY4775" fmla="*/ 5562271 h 6367455"/>
                <a:gd name="connsiteX4776" fmla="*/ 3856953 w 6891715"/>
                <a:gd name="connsiteY4776" fmla="*/ 5551793 h 6367455"/>
                <a:gd name="connsiteX4777" fmla="*/ 3862033 w 6891715"/>
                <a:gd name="connsiteY4777" fmla="*/ 5543538 h 6367455"/>
                <a:gd name="connsiteX4778" fmla="*/ 3865208 w 6891715"/>
                <a:gd name="connsiteY4778" fmla="*/ 5531791 h 6367455"/>
                <a:gd name="connsiteX4779" fmla="*/ 3849015 w 6891715"/>
                <a:gd name="connsiteY4779" fmla="*/ 5527346 h 6367455"/>
                <a:gd name="connsiteX4780" fmla="*/ 3847110 w 6891715"/>
                <a:gd name="connsiteY4780" fmla="*/ 5539093 h 6367455"/>
                <a:gd name="connsiteX4781" fmla="*/ 3836633 w 6891715"/>
                <a:gd name="connsiteY4781" fmla="*/ 5545443 h 6367455"/>
                <a:gd name="connsiteX4782" fmla="*/ 3827108 w 6891715"/>
                <a:gd name="connsiteY4782" fmla="*/ 5560366 h 6367455"/>
                <a:gd name="connsiteX4783" fmla="*/ 3832505 w 6891715"/>
                <a:gd name="connsiteY4783" fmla="*/ 5577511 h 6367455"/>
                <a:gd name="connsiteX4784" fmla="*/ 3827743 w 6891715"/>
                <a:gd name="connsiteY4784" fmla="*/ 5593068 h 6367455"/>
                <a:gd name="connsiteX4785" fmla="*/ 3834410 w 6891715"/>
                <a:gd name="connsiteY4785" fmla="*/ 5617198 h 6367455"/>
                <a:gd name="connsiteX4786" fmla="*/ 3857588 w 6891715"/>
                <a:gd name="connsiteY4786" fmla="*/ 5639423 h 6367455"/>
                <a:gd name="connsiteX4787" fmla="*/ 3861080 w 6891715"/>
                <a:gd name="connsiteY4787" fmla="*/ 5666411 h 6367455"/>
                <a:gd name="connsiteX4788" fmla="*/ 3875050 w 6891715"/>
                <a:gd name="connsiteY4788" fmla="*/ 5671808 h 6367455"/>
                <a:gd name="connsiteX4789" fmla="*/ 3903625 w 6891715"/>
                <a:gd name="connsiteY4789" fmla="*/ 5700701 h 6367455"/>
                <a:gd name="connsiteX4790" fmla="*/ 3900768 w 6891715"/>
                <a:gd name="connsiteY4790" fmla="*/ 5730546 h 6367455"/>
                <a:gd name="connsiteX4791" fmla="*/ 3881718 w 6891715"/>
                <a:gd name="connsiteY4791" fmla="*/ 5726418 h 6367455"/>
                <a:gd name="connsiteX4792" fmla="*/ 3881718 w 6891715"/>
                <a:gd name="connsiteY4792" fmla="*/ 5719116 h 6367455"/>
                <a:gd name="connsiteX4793" fmla="*/ 3893465 w 6891715"/>
                <a:gd name="connsiteY4793" fmla="*/ 5716893 h 6367455"/>
                <a:gd name="connsiteX4794" fmla="*/ 3884575 w 6891715"/>
                <a:gd name="connsiteY4794" fmla="*/ 5706416 h 6367455"/>
                <a:gd name="connsiteX4795" fmla="*/ 3868700 w 6891715"/>
                <a:gd name="connsiteY4795" fmla="*/ 5688318 h 6367455"/>
                <a:gd name="connsiteX4796" fmla="*/ 3856953 w 6891715"/>
                <a:gd name="connsiteY4796" fmla="*/ 5700383 h 6367455"/>
                <a:gd name="connsiteX4797" fmla="*/ 3862668 w 6891715"/>
                <a:gd name="connsiteY4797" fmla="*/ 5709591 h 6367455"/>
                <a:gd name="connsiteX4798" fmla="*/ 3858223 w 6891715"/>
                <a:gd name="connsiteY4798" fmla="*/ 5714988 h 6367455"/>
                <a:gd name="connsiteX4799" fmla="*/ 3863620 w 6891715"/>
                <a:gd name="connsiteY4799" fmla="*/ 5721338 h 6367455"/>
                <a:gd name="connsiteX4800" fmla="*/ 3877590 w 6891715"/>
                <a:gd name="connsiteY4800" fmla="*/ 5724513 h 6367455"/>
                <a:gd name="connsiteX4801" fmla="*/ 3866795 w 6891715"/>
                <a:gd name="connsiteY4801" fmla="*/ 5742293 h 6367455"/>
                <a:gd name="connsiteX4802" fmla="*/ 3856635 w 6891715"/>
                <a:gd name="connsiteY4802" fmla="*/ 5748008 h 6367455"/>
                <a:gd name="connsiteX4803" fmla="*/ 3842665 w 6891715"/>
                <a:gd name="connsiteY4803" fmla="*/ 5744833 h 6367455"/>
                <a:gd name="connsiteX4804" fmla="*/ 3826790 w 6891715"/>
                <a:gd name="connsiteY4804" fmla="*/ 5741341 h 6367455"/>
                <a:gd name="connsiteX4805" fmla="*/ 3824885 w 6891715"/>
                <a:gd name="connsiteY4805" fmla="*/ 5753088 h 6367455"/>
                <a:gd name="connsiteX4806" fmla="*/ 3843935 w 6891715"/>
                <a:gd name="connsiteY4806" fmla="*/ 5754358 h 6367455"/>
                <a:gd name="connsiteX4807" fmla="*/ 3859810 w 6891715"/>
                <a:gd name="connsiteY4807" fmla="*/ 5761343 h 6367455"/>
                <a:gd name="connsiteX4808" fmla="*/ 3859810 w 6891715"/>
                <a:gd name="connsiteY4808" fmla="*/ 5770868 h 6367455"/>
                <a:gd name="connsiteX4809" fmla="*/ 3873463 w 6891715"/>
                <a:gd name="connsiteY4809" fmla="*/ 5773091 h 6367455"/>
                <a:gd name="connsiteX4810" fmla="*/ 3873463 w 6891715"/>
                <a:gd name="connsiteY4810" fmla="*/ 5765471 h 6367455"/>
                <a:gd name="connsiteX4811" fmla="*/ 3896958 w 6891715"/>
                <a:gd name="connsiteY4811" fmla="*/ 5779123 h 6367455"/>
                <a:gd name="connsiteX4812" fmla="*/ 3902673 w 6891715"/>
                <a:gd name="connsiteY4812" fmla="*/ 5794681 h 6367455"/>
                <a:gd name="connsiteX4813" fmla="*/ 3910928 w 6891715"/>
                <a:gd name="connsiteY4813" fmla="*/ 5801031 h 6367455"/>
                <a:gd name="connsiteX4814" fmla="*/ 3926803 w 6891715"/>
                <a:gd name="connsiteY4814" fmla="*/ 5801983 h 6367455"/>
                <a:gd name="connsiteX4815" fmla="*/ 3934423 w 6891715"/>
                <a:gd name="connsiteY4815" fmla="*/ 5814366 h 6367455"/>
                <a:gd name="connsiteX4816" fmla="*/ 3958870 w 6891715"/>
                <a:gd name="connsiteY4816" fmla="*/ 5825796 h 6367455"/>
                <a:gd name="connsiteX4817" fmla="*/ 3967443 w 6891715"/>
                <a:gd name="connsiteY4817" fmla="*/ 5835321 h 6367455"/>
                <a:gd name="connsiteX4818" fmla="*/ 3962045 w 6891715"/>
                <a:gd name="connsiteY4818" fmla="*/ 5852148 h 6367455"/>
                <a:gd name="connsiteX4819" fmla="*/ 3965538 w 6891715"/>
                <a:gd name="connsiteY4819" fmla="*/ 5857546 h 6367455"/>
                <a:gd name="connsiteX4820" fmla="*/ 3961410 w 6891715"/>
                <a:gd name="connsiteY4820" fmla="*/ 5863896 h 6367455"/>
                <a:gd name="connsiteX4821" fmla="*/ 3971888 w 6891715"/>
                <a:gd name="connsiteY4821" fmla="*/ 5877231 h 6367455"/>
                <a:gd name="connsiteX4822" fmla="*/ 3979508 w 6891715"/>
                <a:gd name="connsiteY4822" fmla="*/ 5891201 h 6367455"/>
                <a:gd name="connsiteX4823" fmla="*/ 3962680 w 6891715"/>
                <a:gd name="connsiteY4823" fmla="*/ 5894376 h 6367455"/>
                <a:gd name="connsiteX4824" fmla="*/ 3953790 w 6891715"/>
                <a:gd name="connsiteY4824" fmla="*/ 5883581 h 6367455"/>
                <a:gd name="connsiteX4825" fmla="*/ 3943313 w 6891715"/>
                <a:gd name="connsiteY4825" fmla="*/ 5883898 h 6367455"/>
                <a:gd name="connsiteX4826" fmla="*/ 3931565 w 6891715"/>
                <a:gd name="connsiteY4826" fmla="*/ 5869293 h 6367455"/>
                <a:gd name="connsiteX4827" fmla="*/ 3922993 w 6891715"/>
                <a:gd name="connsiteY4827" fmla="*/ 5864213 h 6367455"/>
                <a:gd name="connsiteX4828" fmla="*/ 3926168 w 6891715"/>
                <a:gd name="connsiteY4828" fmla="*/ 5853736 h 6367455"/>
                <a:gd name="connsiteX4829" fmla="*/ 3912515 w 6891715"/>
                <a:gd name="connsiteY4829" fmla="*/ 5851513 h 6367455"/>
                <a:gd name="connsiteX4830" fmla="*/ 3896640 w 6891715"/>
                <a:gd name="connsiteY4830" fmla="*/ 5857863 h 6367455"/>
                <a:gd name="connsiteX4831" fmla="*/ 3902038 w 6891715"/>
                <a:gd name="connsiteY4831" fmla="*/ 5864213 h 6367455"/>
                <a:gd name="connsiteX4832" fmla="*/ 3876638 w 6891715"/>
                <a:gd name="connsiteY4832" fmla="*/ 5865801 h 6367455"/>
                <a:gd name="connsiteX4833" fmla="*/ 3869676 w 6891715"/>
                <a:gd name="connsiteY4833" fmla="*/ 5859999 h 6367455"/>
                <a:gd name="connsiteX4834" fmla="*/ 3872889 w 6891715"/>
                <a:gd name="connsiteY4834" fmla="*/ 5872612 h 6367455"/>
                <a:gd name="connsiteX4835" fmla="*/ 3882402 w 6891715"/>
                <a:gd name="connsiteY4835" fmla="*/ 5876432 h 6367455"/>
                <a:gd name="connsiteX4836" fmla="*/ 3876060 w 6891715"/>
                <a:gd name="connsiteY4836" fmla="*/ 5884073 h 6367455"/>
                <a:gd name="connsiteX4837" fmla="*/ 3885572 w 6891715"/>
                <a:gd name="connsiteY4837" fmla="*/ 5885983 h 6367455"/>
                <a:gd name="connsiteX4838" fmla="*/ 3890012 w 6891715"/>
                <a:gd name="connsiteY4838" fmla="*/ 5900946 h 6367455"/>
                <a:gd name="connsiteX4839" fmla="*/ 3899524 w 6891715"/>
                <a:gd name="connsiteY4839" fmla="*/ 5904766 h 6367455"/>
                <a:gd name="connsiteX4840" fmla="*/ 3904597 w 6891715"/>
                <a:gd name="connsiteY4840" fmla="*/ 5906039 h 6367455"/>
                <a:gd name="connsiteX4841" fmla="*/ 3900475 w 6891715"/>
                <a:gd name="connsiteY4841" fmla="*/ 5893623 h 6367455"/>
                <a:gd name="connsiteX4842" fmla="*/ 3905865 w 6891715"/>
                <a:gd name="connsiteY4842" fmla="*/ 5891076 h 6367455"/>
                <a:gd name="connsiteX4843" fmla="*/ 3914109 w 6891715"/>
                <a:gd name="connsiteY4843" fmla="*/ 5897444 h 6367455"/>
                <a:gd name="connsiteX4844" fmla="*/ 3915378 w 6891715"/>
                <a:gd name="connsiteY4844" fmla="*/ 5910178 h 6367455"/>
                <a:gd name="connsiteX4845" fmla="*/ 3919500 w 6891715"/>
                <a:gd name="connsiteY4845" fmla="*/ 5911133 h 6367455"/>
                <a:gd name="connsiteX4846" fmla="*/ 3917914 w 6891715"/>
                <a:gd name="connsiteY4846" fmla="*/ 5917500 h 6367455"/>
                <a:gd name="connsiteX4847" fmla="*/ 3909353 w 6891715"/>
                <a:gd name="connsiteY4847" fmla="*/ 5928325 h 6367455"/>
                <a:gd name="connsiteX4848" fmla="*/ 3900792 w 6891715"/>
                <a:gd name="connsiteY4848" fmla="*/ 5927370 h 6367455"/>
                <a:gd name="connsiteX4849" fmla="*/ 3896670 w 6891715"/>
                <a:gd name="connsiteY4849" fmla="*/ 5934692 h 6367455"/>
                <a:gd name="connsiteX4850" fmla="*/ 3888109 w 6891715"/>
                <a:gd name="connsiteY4850" fmla="*/ 5943288 h 6367455"/>
                <a:gd name="connsiteX4851" fmla="*/ 3885255 w 6891715"/>
                <a:gd name="connsiteY4851" fmla="*/ 5943288 h 6367455"/>
                <a:gd name="connsiteX4852" fmla="*/ 3877646 w 6891715"/>
                <a:gd name="connsiteY4852" fmla="*/ 5931508 h 6367455"/>
                <a:gd name="connsiteX4853" fmla="*/ 3885890 w 6891715"/>
                <a:gd name="connsiteY4853" fmla="*/ 5928325 h 6367455"/>
                <a:gd name="connsiteX4854" fmla="*/ 3869084 w 6891715"/>
                <a:gd name="connsiteY4854" fmla="*/ 5922276 h 6367455"/>
                <a:gd name="connsiteX4855" fmla="*/ 3867816 w 6891715"/>
                <a:gd name="connsiteY4855" fmla="*/ 5915909 h 6367455"/>
                <a:gd name="connsiteX4856" fmla="*/ 3855133 w 6891715"/>
                <a:gd name="connsiteY4856" fmla="*/ 5918137 h 6367455"/>
                <a:gd name="connsiteX4857" fmla="*/ 3854182 w 6891715"/>
                <a:gd name="connsiteY4857" fmla="*/ 5924504 h 6367455"/>
                <a:gd name="connsiteX4858" fmla="*/ 3863060 w 6891715"/>
                <a:gd name="connsiteY4858" fmla="*/ 5935010 h 6367455"/>
                <a:gd name="connsiteX4859" fmla="*/ 3860840 w 6891715"/>
                <a:gd name="connsiteY4859" fmla="*/ 5953794 h 6367455"/>
                <a:gd name="connsiteX4860" fmla="*/ 3870353 w 6891715"/>
                <a:gd name="connsiteY4860" fmla="*/ 5967801 h 6367455"/>
                <a:gd name="connsiteX4861" fmla="*/ 3875109 w 6891715"/>
                <a:gd name="connsiteY4861" fmla="*/ 5982128 h 6367455"/>
                <a:gd name="connsiteX4862" fmla="*/ 3877011 w 6891715"/>
                <a:gd name="connsiteY4862" fmla="*/ 6000274 h 6367455"/>
                <a:gd name="connsiteX4863" fmla="*/ 3872255 w 6891715"/>
                <a:gd name="connsiteY4863" fmla="*/ 6015237 h 6367455"/>
                <a:gd name="connsiteX4864" fmla="*/ 3882719 w 6891715"/>
                <a:gd name="connsiteY4864" fmla="*/ 6024470 h 6367455"/>
                <a:gd name="connsiteX4865" fmla="*/ 3879548 w 6891715"/>
                <a:gd name="connsiteY4865" fmla="*/ 6031792 h 6367455"/>
                <a:gd name="connsiteX4866" fmla="*/ 3895402 w 6891715"/>
                <a:gd name="connsiteY4866" fmla="*/ 6043571 h 6367455"/>
                <a:gd name="connsiteX4867" fmla="*/ 3883987 w 6891715"/>
                <a:gd name="connsiteY4867" fmla="*/ 6049938 h 6367455"/>
                <a:gd name="connsiteX4868" fmla="*/ 3876377 w 6891715"/>
                <a:gd name="connsiteY4868" fmla="*/ 6034975 h 6367455"/>
                <a:gd name="connsiteX4869" fmla="*/ 3869084 w 6891715"/>
                <a:gd name="connsiteY4869" fmla="*/ 6033384 h 6367455"/>
                <a:gd name="connsiteX4870" fmla="*/ 3870987 w 6891715"/>
                <a:gd name="connsiteY4870" fmla="*/ 6043571 h 6367455"/>
                <a:gd name="connsiteX4871" fmla="*/ 3861475 w 6891715"/>
                <a:gd name="connsiteY4871" fmla="*/ 6043890 h 6367455"/>
                <a:gd name="connsiteX4872" fmla="*/ 3862743 w 6891715"/>
                <a:gd name="connsiteY4872" fmla="*/ 6038477 h 6367455"/>
                <a:gd name="connsiteX4873" fmla="*/ 3855133 w 6891715"/>
                <a:gd name="connsiteY4873" fmla="*/ 6021604 h 6367455"/>
                <a:gd name="connsiteX4874" fmla="*/ 3844352 w 6891715"/>
                <a:gd name="connsiteY4874" fmla="*/ 6001866 h 6367455"/>
                <a:gd name="connsiteX4875" fmla="*/ 3829767 w 6891715"/>
                <a:gd name="connsiteY4875" fmla="*/ 6006960 h 6367455"/>
                <a:gd name="connsiteX4876" fmla="*/ 3819303 w 6891715"/>
                <a:gd name="connsiteY4876" fmla="*/ 6033702 h 6367455"/>
                <a:gd name="connsiteX4877" fmla="*/ 3822791 w 6891715"/>
                <a:gd name="connsiteY4877" fmla="*/ 6054714 h 6367455"/>
                <a:gd name="connsiteX4878" fmla="*/ 3818352 w 6891715"/>
                <a:gd name="connsiteY4878" fmla="*/ 6048665 h 6367455"/>
                <a:gd name="connsiteX4879" fmla="*/ 3813279 w 6891715"/>
                <a:gd name="connsiteY4879" fmla="*/ 6051849 h 6367455"/>
                <a:gd name="connsiteX4880" fmla="*/ 3807889 w 6891715"/>
                <a:gd name="connsiteY4880" fmla="*/ 6038796 h 6367455"/>
                <a:gd name="connsiteX4881" fmla="*/ 3800279 w 6891715"/>
                <a:gd name="connsiteY4881" fmla="*/ 5999956 h 6367455"/>
                <a:gd name="connsiteX4882" fmla="*/ 3792669 w 6891715"/>
                <a:gd name="connsiteY4882" fmla="*/ 5995817 h 6367455"/>
                <a:gd name="connsiteX4883" fmla="*/ 3790132 w 6891715"/>
                <a:gd name="connsiteY4883" fmla="*/ 5987540 h 6367455"/>
                <a:gd name="connsiteX4884" fmla="*/ 3779986 w 6891715"/>
                <a:gd name="connsiteY4884" fmla="*/ 5986585 h 6367455"/>
                <a:gd name="connsiteX4885" fmla="*/ 3777449 w 6891715"/>
                <a:gd name="connsiteY4885" fmla="*/ 5971622 h 6367455"/>
                <a:gd name="connsiteX4886" fmla="*/ 3764132 w 6891715"/>
                <a:gd name="connsiteY4886" fmla="*/ 5978944 h 6367455"/>
                <a:gd name="connsiteX4887" fmla="*/ 3758742 w 6891715"/>
                <a:gd name="connsiteY4887" fmla="*/ 6006641 h 6367455"/>
                <a:gd name="connsiteX4888" fmla="*/ 3753351 w 6891715"/>
                <a:gd name="connsiteY4888" fmla="*/ 5998046 h 6367455"/>
                <a:gd name="connsiteX4889" fmla="*/ 3745107 w 6891715"/>
                <a:gd name="connsiteY4889" fmla="*/ 6002503 h 6367455"/>
                <a:gd name="connsiteX4890" fmla="*/ 3734327 w 6891715"/>
                <a:gd name="connsiteY4890" fmla="*/ 5982446 h 6367455"/>
                <a:gd name="connsiteX4891" fmla="*/ 3733058 w 6891715"/>
                <a:gd name="connsiteY4891" fmla="*/ 5960479 h 6367455"/>
                <a:gd name="connsiteX4892" fmla="*/ 3742571 w 6891715"/>
                <a:gd name="connsiteY4892" fmla="*/ 5949973 h 6367455"/>
                <a:gd name="connsiteX4893" fmla="*/ 3737814 w 6891715"/>
                <a:gd name="connsiteY4893" fmla="*/ 5927688 h 6367455"/>
                <a:gd name="connsiteX4894" fmla="*/ 3721961 w 6891715"/>
                <a:gd name="connsiteY4894" fmla="*/ 5903493 h 6367455"/>
                <a:gd name="connsiteX4895" fmla="*/ 3708326 w 6891715"/>
                <a:gd name="connsiteY4895" fmla="*/ 5898080 h 6367455"/>
                <a:gd name="connsiteX4896" fmla="*/ 3701985 w 6891715"/>
                <a:gd name="connsiteY4896" fmla="*/ 5903493 h 6367455"/>
                <a:gd name="connsiteX4897" fmla="*/ 3694375 w 6891715"/>
                <a:gd name="connsiteY4897" fmla="*/ 5879297 h 6367455"/>
                <a:gd name="connsiteX4898" fmla="*/ 3681692 w 6891715"/>
                <a:gd name="connsiteY4898" fmla="*/ 5876432 h 6367455"/>
                <a:gd name="connsiteX4899" fmla="*/ 3681375 w 6891715"/>
                <a:gd name="connsiteY4899" fmla="*/ 5862742 h 6367455"/>
                <a:gd name="connsiteX4900" fmla="*/ 3690887 w 6891715"/>
                <a:gd name="connsiteY4900" fmla="*/ 5862742 h 6367455"/>
                <a:gd name="connsiteX4901" fmla="*/ 3711814 w 6891715"/>
                <a:gd name="connsiteY4901" fmla="*/ 5839820 h 6367455"/>
                <a:gd name="connsiteX4902" fmla="*/ 3709595 w 6891715"/>
                <a:gd name="connsiteY4902" fmla="*/ 5824221 h 6367455"/>
                <a:gd name="connsiteX4903" fmla="*/ 3710863 w 6891715"/>
                <a:gd name="connsiteY4903" fmla="*/ 5820082 h 6367455"/>
                <a:gd name="connsiteX4904" fmla="*/ 3725448 w 6891715"/>
                <a:gd name="connsiteY4904" fmla="*/ 5835682 h 6367455"/>
                <a:gd name="connsiteX4905" fmla="*/ 3740351 w 6891715"/>
                <a:gd name="connsiteY4905" fmla="*/ 5836637 h 6367455"/>
                <a:gd name="connsiteX4906" fmla="*/ 3746693 w 6891715"/>
                <a:gd name="connsiteY4906" fmla="*/ 5826131 h 6367455"/>
                <a:gd name="connsiteX4907" fmla="*/ 3762547 w 6891715"/>
                <a:gd name="connsiteY4907" fmla="*/ 5819764 h 6367455"/>
                <a:gd name="connsiteX4908" fmla="*/ 3788230 w 6891715"/>
                <a:gd name="connsiteY4908" fmla="*/ 5838547 h 6367455"/>
                <a:gd name="connsiteX4909" fmla="*/ 3812328 w 6891715"/>
                <a:gd name="connsiteY4909" fmla="*/ 5846824 h 6367455"/>
                <a:gd name="connsiteX4910" fmla="*/ 3836426 w 6891715"/>
                <a:gd name="connsiteY4910" fmla="*/ 5846506 h 6367455"/>
                <a:gd name="connsiteX4911" fmla="*/ 3849426 w 6891715"/>
                <a:gd name="connsiteY4911" fmla="*/ 5860196 h 6367455"/>
                <a:gd name="connsiteX4912" fmla="*/ 3857036 w 6891715"/>
                <a:gd name="connsiteY4912" fmla="*/ 5860832 h 6367455"/>
                <a:gd name="connsiteX4913" fmla="*/ 3868367 w 6891715"/>
                <a:gd name="connsiteY4913" fmla="*/ 5859082 h 6367455"/>
                <a:gd name="connsiteX4914" fmla="*/ 3859493 w 6891715"/>
                <a:gd name="connsiteY4914" fmla="*/ 5854053 h 6367455"/>
                <a:gd name="connsiteX4915" fmla="*/ 3872193 w 6891715"/>
                <a:gd name="connsiteY4915" fmla="*/ 5847703 h 6367455"/>
                <a:gd name="connsiteX4916" fmla="*/ 3883940 w 6891715"/>
                <a:gd name="connsiteY4916" fmla="*/ 5850878 h 6367455"/>
                <a:gd name="connsiteX4917" fmla="*/ 3893465 w 6891715"/>
                <a:gd name="connsiteY4917" fmla="*/ 5849608 h 6367455"/>
                <a:gd name="connsiteX4918" fmla="*/ 3889020 w 6891715"/>
                <a:gd name="connsiteY4918" fmla="*/ 5840083 h 6367455"/>
                <a:gd name="connsiteX4919" fmla="*/ 3876320 w 6891715"/>
                <a:gd name="connsiteY4919" fmla="*/ 5835003 h 6367455"/>
                <a:gd name="connsiteX4920" fmla="*/ 3868065 w 6891715"/>
                <a:gd name="connsiteY4920" fmla="*/ 5837226 h 6367455"/>
                <a:gd name="connsiteX4921" fmla="*/ 3859493 w 6891715"/>
                <a:gd name="connsiteY4921" fmla="*/ 5833098 h 6367455"/>
                <a:gd name="connsiteX4922" fmla="*/ 3843618 w 6891715"/>
                <a:gd name="connsiteY4922" fmla="*/ 5815318 h 6367455"/>
                <a:gd name="connsiteX4923" fmla="*/ 3845523 w 6891715"/>
                <a:gd name="connsiteY4923" fmla="*/ 5828971 h 6367455"/>
                <a:gd name="connsiteX4924" fmla="*/ 3830918 w 6891715"/>
                <a:gd name="connsiteY4924" fmla="*/ 5828018 h 6367455"/>
                <a:gd name="connsiteX4925" fmla="*/ 3827743 w 6891715"/>
                <a:gd name="connsiteY4925" fmla="*/ 5814366 h 6367455"/>
                <a:gd name="connsiteX4926" fmla="*/ 3823298 w 6891715"/>
                <a:gd name="connsiteY4926" fmla="*/ 5817541 h 6367455"/>
                <a:gd name="connsiteX4927" fmla="*/ 3811550 w 6891715"/>
                <a:gd name="connsiteY4927" fmla="*/ 5810556 h 6367455"/>
                <a:gd name="connsiteX4928" fmla="*/ 3797898 w 6891715"/>
                <a:gd name="connsiteY4928" fmla="*/ 5817858 h 6367455"/>
                <a:gd name="connsiteX4929" fmla="*/ 3787420 w 6891715"/>
                <a:gd name="connsiteY4929" fmla="*/ 5809286 h 6367455"/>
                <a:gd name="connsiteX4930" fmla="*/ 3761703 w 6891715"/>
                <a:gd name="connsiteY4930" fmla="*/ 5813096 h 6367455"/>
                <a:gd name="connsiteX4931" fmla="*/ 3753765 w 6891715"/>
                <a:gd name="connsiteY4931" fmla="*/ 5811826 h 6367455"/>
                <a:gd name="connsiteX4932" fmla="*/ 3747415 w 6891715"/>
                <a:gd name="connsiteY4932" fmla="*/ 5811191 h 6367455"/>
                <a:gd name="connsiteX4933" fmla="*/ 3742653 w 6891715"/>
                <a:gd name="connsiteY4933" fmla="*/ 5810873 h 6367455"/>
                <a:gd name="connsiteX4934" fmla="*/ 3741383 w 6891715"/>
                <a:gd name="connsiteY4934" fmla="*/ 5811191 h 6367455"/>
                <a:gd name="connsiteX4935" fmla="*/ 3739478 w 6891715"/>
                <a:gd name="connsiteY4935" fmla="*/ 5812461 h 6367455"/>
                <a:gd name="connsiteX4936" fmla="*/ 3735985 w 6891715"/>
                <a:gd name="connsiteY4936" fmla="*/ 5815636 h 6367455"/>
                <a:gd name="connsiteX4937" fmla="*/ 3732810 w 6891715"/>
                <a:gd name="connsiteY4937" fmla="*/ 5818811 h 6367455"/>
                <a:gd name="connsiteX4938" fmla="*/ 3731223 w 6891715"/>
                <a:gd name="connsiteY4938" fmla="*/ 5820398 h 6367455"/>
                <a:gd name="connsiteX4939" fmla="*/ 3715348 w 6891715"/>
                <a:gd name="connsiteY4939" fmla="*/ 5816588 h 6367455"/>
                <a:gd name="connsiteX4940" fmla="*/ 3704553 w 6891715"/>
                <a:gd name="connsiteY4940" fmla="*/ 5800713 h 6367455"/>
                <a:gd name="connsiteX4941" fmla="*/ 3697250 w 6891715"/>
                <a:gd name="connsiteY4941" fmla="*/ 5808968 h 6367455"/>
                <a:gd name="connsiteX4942" fmla="*/ 3695345 w 6891715"/>
                <a:gd name="connsiteY4942" fmla="*/ 5816588 h 6367455"/>
                <a:gd name="connsiteX4943" fmla="*/ 3687725 w 6891715"/>
                <a:gd name="connsiteY4943" fmla="*/ 5812461 h 6367455"/>
                <a:gd name="connsiteX4944" fmla="*/ 3684550 w 6891715"/>
                <a:gd name="connsiteY4944" fmla="*/ 5801031 h 6367455"/>
                <a:gd name="connsiteX4945" fmla="*/ 3675978 w 6891715"/>
                <a:gd name="connsiteY4945" fmla="*/ 5789283 h 6367455"/>
                <a:gd name="connsiteX4946" fmla="*/ 3676930 w 6891715"/>
                <a:gd name="connsiteY4946" fmla="*/ 5779123 h 6367455"/>
                <a:gd name="connsiteX4947" fmla="*/ 3668358 w 6891715"/>
                <a:gd name="connsiteY4947" fmla="*/ 5781028 h 6367455"/>
                <a:gd name="connsiteX4948" fmla="*/ 3665183 w 6891715"/>
                <a:gd name="connsiteY4948" fmla="*/ 5764201 h 6367455"/>
                <a:gd name="connsiteX4949" fmla="*/ 3650260 w 6891715"/>
                <a:gd name="connsiteY4949" fmla="*/ 5761343 h 6367455"/>
                <a:gd name="connsiteX4950" fmla="*/ 3646133 w 6891715"/>
                <a:gd name="connsiteY4950" fmla="*/ 5750548 h 6367455"/>
                <a:gd name="connsiteX4951" fmla="*/ 3652165 w 6891715"/>
                <a:gd name="connsiteY4951" fmla="*/ 5740071 h 6367455"/>
                <a:gd name="connsiteX4952" fmla="*/ 3667088 w 6891715"/>
                <a:gd name="connsiteY4952" fmla="*/ 5735943 h 6367455"/>
                <a:gd name="connsiteX4953" fmla="*/ 3675343 w 6891715"/>
                <a:gd name="connsiteY4953" fmla="*/ 5743881 h 6367455"/>
                <a:gd name="connsiteX4954" fmla="*/ 3683915 w 6891715"/>
                <a:gd name="connsiteY4954" fmla="*/ 5747056 h 6367455"/>
                <a:gd name="connsiteX4955" fmla="*/ 3681693 w 6891715"/>
                <a:gd name="connsiteY4955" fmla="*/ 5733403 h 6367455"/>
                <a:gd name="connsiteX4956" fmla="*/ 3676613 w 6891715"/>
                <a:gd name="connsiteY4956" fmla="*/ 5727371 h 6367455"/>
                <a:gd name="connsiteX4957" fmla="*/ 3660738 w 6891715"/>
                <a:gd name="connsiteY4957" fmla="*/ 5728323 h 6367455"/>
                <a:gd name="connsiteX4958" fmla="*/ 3654388 w 6891715"/>
                <a:gd name="connsiteY4958" fmla="*/ 5720068 h 6367455"/>
                <a:gd name="connsiteX4959" fmla="*/ 3648990 w 6891715"/>
                <a:gd name="connsiteY4959" fmla="*/ 5730546 h 6367455"/>
                <a:gd name="connsiteX4960" fmla="*/ 3645815 w 6891715"/>
                <a:gd name="connsiteY4960" fmla="*/ 5739118 h 6367455"/>
                <a:gd name="connsiteX4961" fmla="*/ 3641370 w 6891715"/>
                <a:gd name="connsiteY4961" fmla="*/ 5733721 h 6367455"/>
                <a:gd name="connsiteX4962" fmla="*/ 3639465 w 6891715"/>
                <a:gd name="connsiteY4962" fmla="*/ 5722291 h 6367455"/>
                <a:gd name="connsiteX4963" fmla="*/ 3631845 w 6891715"/>
                <a:gd name="connsiteY4963" fmla="*/ 5709591 h 6367455"/>
                <a:gd name="connsiteX4964" fmla="*/ 3615018 w 6891715"/>
                <a:gd name="connsiteY4964" fmla="*/ 5708956 h 6367455"/>
                <a:gd name="connsiteX4965" fmla="*/ 3602000 w 6891715"/>
                <a:gd name="connsiteY4965" fmla="*/ 5689906 h 6367455"/>
                <a:gd name="connsiteX4966" fmla="*/ 3606128 w 6891715"/>
                <a:gd name="connsiteY4966" fmla="*/ 5683556 h 6367455"/>
                <a:gd name="connsiteX4967" fmla="*/ 3595968 w 6891715"/>
                <a:gd name="connsiteY4967" fmla="*/ 5682286 h 6367455"/>
                <a:gd name="connsiteX4968" fmla="*/ 3595015 w 6891715"/>
                <a:gd name="connsiteY4968" fmla="*/ 5666093 h 6367455"/>
                <a:gd name="connsiteX4969" fmla="*/ 3588665 w 6891715"/>
                <a:gd name="connsiteY4969" fmla="*/ 5656886 h 6367455"/>
                <a:gd name="connsiteX4970" fmla="*/ 3589618 w 6891715"/>
                <a:gd name="connsiteY4970" fmla="*/ 5650536 h 6367455"/>
                <a:gd name="connsiteX4971" fmla="*/ 3582315 w 6891715"/>
                <a:gd name="connsiteY4971" fmla="*/ 5649583 h 6367455"/>
                <a:gd name="connsiteX4972" fmla="*/ 3578188 w 6891715"/>
                <a:gd name="connsiteY4972" fmla="*/ 5641963 h 6367455"/>
                <a:gd name="connsiteX4973" fmla="*/ 3578378 w 6891715"/>
                <a:gd name="connsiteY4973" fmla="*/ 5641929 h 6367455"/>
                <a:gd name="connsiteX4974" fmla="*/ 3574656 w 6891715"/>
                <a:gd name="connsiteY4974" fmla="*/ 5639745 h 6367455"/>
                <a:gd name="connsiteX4975" fmla="*/ 3577496 w 6891715"/>
                <a:gd name="connsiteY4975" fmla="*/ 5632442 h 6367455"/>
                <a:gd name="connsiteX4976" fmla="*/ 3571816 w 6891715"/>
                <a:gd name="connsiteY4976" fmla="*/ 5618155 h 6367455"/>
                <a:gd name="connsiteX4977" fmla="*/ 3557613 w 6891715"/>
                <a:gd name="connsiteY4977" fmla="*/ 5606090 h 6367455"/>
                <a:gd name="connsiteX4978" fmla="*/ 3537414 w 6891715"/>
                <a:gd name="connsiteY4978" fmla="*/ 5597200 h 6367455"/>
                <a:gd name="connsiteX4979" fmla="*/ 3526999 w 6891715"/>
                <a:gd name="connsiteY4979" fmla="*/ 5579420 h 6367455"/>
                <a:gd name="connsiteX4980" fmla="*/ 3525737 w 6891715"/>
                <a:gd name="connsiteY4980" fmla="*/ 5573387 h 6367455"/>
                <a:gd name="connsiteX4981" fmla="*/ 3515006 w 6891715"/>
                <a:gd name="connsiteY4981" fmla="*/ 5557830 h 6367455"/>
                <a:gd name="connsiteX4982" fmla="*/ 3517847 w 6891715"/>
                <a:gd name="connsiteY4982" fmla="*/ 5553067 h 6367455"/>
                <a:gd name="connsiteX4983" fmla="*/ 3527946 w 6891715"/>
                <a:gd name="connsiteY4983" fmla="*/ 5560052 h 6367455"/>
                <a:gd name="connsiteX4984" fmla="*/ 3526684 w 6891715"/>
                <a:gd name="connsiteY4984" fmla="*/ 5550845 h 6367455"/>
                <a:gd name="connsiteX4985" fmla="*/ 3527315 w 6891715"/>
                <a:gd name="connsiteY4985" fmla="*/ 5546717 h 6367455"/>
                <a:gd name="connsiteX4986" fmla="*/ 3520372 w 6891715"/>
                <a:gd name="connsiteY4986" fmla="*/ 5543860 h 6367455"/>
                <a:gd name="connsiteX4987" fmla="*/ 3514691 w 6891715"/>
                <a:gd name="connsiteY4987" fmla="*/ 5534970 h 6367455"/>
                <a:gd name="connsiteX4988" fmla="*/ 3514691 w 6891715"/>
                <a:gd name="connsiteY4988" fmla="*/ 5523540 h 6367455"/>
                <a:gd name="connsiteX4989" fmla="*/ 3522581 w 6891715"/>
                <a:gd name="connsiteY4989" fmla="*/ 5513062 h 6367455"/>
                <a:gd name="connsiteX4990" fmla="*/ 3527946 w 6891715"/>
                <a:gd name="connsiteY4990" fmla="*/ 5504490 h 6367455"/>
                <a:gd name="connsiteX4991" fmla="*/ 3529840 w 6891715"/>
                <a:gd name="connsiteY4991" fmla="*/ 5490202 h 6367455"/>
                <a:gd name="connsiteX4992" fmla="*/ 3531418 w 6891715"/>
                <a:gd name="connsiteY4992" fmla="*/ 5480995 h 6367455"/>
                <a:gd name="connsiteX4993" fmla="*/ 3523843 w 6891715"/>
                <a:gd name="connsiteY4993" fmla="*/ 5473057 h 6367455"/>
                <a:gd name="connsiteX4994" fmla="*/ 3532365 w 6891715"/>
                <a:gd name="connsiteY4994" fmla="*/ 5464485 h 6367455"/>
                <a:gd name="connsiteX4995" fmla="*/ 3526053 w 6891715"/>
                <a:gd name="connsiteY4995" fmla="*/ 5451784 h 6367455"/>
                <a:gd name="connsiteX4996" fmla="*/ 3523212 w 6891715"/>
                <a:gd name="connsiteY4996" fmla="*/ 5445434 h 6367455"/>
                <a:gd name="connsiteX4997" fmla="*/ 3529524 w 6891715"/>
                <a:gd name="connsiteY4997" fmla="*/ 5441307 h 6367455"/>
                <a:gd name="connsiteX4998" fmla="*/ 3524159 w 6891715"/>
                <a:gd name="connsiteY4998" fmla="*/ 5427337 h 6367455"/>
                <a:gd name="connsiteX4999" fmla="*/ 3527946 w 6891715"/>
                <a:gd name="connsiteY4999" fmla="*/ 5420352 h 6367455"/>
                <a:gd name="connsiteX5000" fmla="*/ 3540570 w 6891715"/>
                <a:gd name="connsiteY5000" fmla="*/ 5404794 h 6367455"/>
                <a:gd name="connsiteX5001" fmla="*/ 3535836 w 6891715"/>
                <a:gd name="connsiteY5001" fmla="*/ 5397809 h 6367455"/>
                <a:gd name="connsiteX5002" fmla="*/ 3526053 w 6891715"/>
                <a:gd name="connsiteY5002" fmla="*/ 5394952 h 6367455"/>
                <a:gd name="connsiteX5003" fmla="*/ 3525643 w 6891715"/>
                <a:gd name="connsiteY5003" fmla="*/ 5394317 h 6367455"/>
                <a:gd name="connsiteX5004" fmla="*/ 3516101 w 6891715"/>
                <a:gd name="connsiteY5004" fmla="*/ 5394317 h 6367455"/>
                <a:gd name="connsiteX5005" fmla="*/ 3512284 w 6891715"/>
                <a:gd name="connsiteY5005" fmla="*/ 5386716 h 6367455"/>
                <a:gd name="connsiteX5006" fmla="*/ 3510694 w 6891715"/>
                <a:gd name="connsiteY5006" fmla="*/ 5374048 h 6367455"/>
                <a:gd name="connsiteX5007" fmla="*/ 3492882 w 6891715"/>
                <a:gd name="connsiteY5007" fmla="*/ 5352511 h 6367455"/>
                <a:gd name="connsiteX5008" fmla="*/ 3469663 w 6891715"/>
                <a:gd name="connsiteY5008" fmla="*/ 5340159 h 6367455"/>
                <a:gd name="connsiteX5009" fmla="*/ 3460121 w 6891715"/>
                <a:gd name="connsiteY5009" fmla="*/ 5329707 h 6367455"/>
                <a:gd name="connsiteX5010" fmla="*/ 3445809 w 6891715"/>
                <a:gd name="connsiteY5010" fmla="*/ 5327807 h 6367455"/>
                <a:gd name="connsiteX5011" fmla="*/ 3441674 w 6891715"/>
                <a:gd name="connsiteY5011" fmla="*/ 5318622 h 6367455"/>
                <a:gd name="connsiteX5012" fmla="*/ 3448671 w 6891715"/>
                <a:gd name="connsiteY5012" fmla="*/ 5320839 h 6367455"/>
                <a:gd name="connsiteX5013" fmla="*/ 3454396 w 6891715"/>
                <a:gd name="connsiteY5013" fmla="*/ 5318939 h 6367455"/>
                <a:gd name="connsiteX5014" fmla="*/ 3455032 w 6891715"/>
                <a:gd name="connsiteY5014" fmla="*/ 5310071 h 6367455"/>
                <a:gd name="connsiteX5015" fmla="*/ 3445596 w 6891715"/>
                <a:gd name="connsiteY5015" fmla="*/ 5305079 h 6367455"/>
                <a:gd name="connsiteX5016" fmla="*/ 3448013 w 6891715"/>
                <a:gd name="connsiteY5016" fmla="*/ 5314939 h 6367455"/>
                <a:gd name="connsiteX5017" fmla="*/ 3441636 w 6891715"/>
                <a:gd name="connsiteY5017" fmla="*/ 5312732 h 6367455"/>
                <a:gd name="connsiteX5018" fmla="*/ 3436217 w 6891715"/>
                <a:gd name="connsiteY5018" fmla="*/ 5308949 h 6367455"/>
                <a:gd name="connsiteX5019" fmla="*/ 3431434 w 6891715"/>
                <a:gd name="connsiteY5019" fmla="*/ 5305166 h 6367455"/>
                <a:gd name="connsiteX5020" fmla="*/ 3427927 w 6891715"/>
                <a:gd name="connsiteY5020" fmla="*/ 5302014 h 6367455"/>
                <a:gd name="connsiteX5021" fmla="*/ 3425696 w 6891715"/>
                <a:gd name="connsiteY5021" fmla="*/ 5298861 h 6367455"/>
                <a:gd name="connsiteX5022" fmla="*/ 3423145 w 6891715"/>
                <a:gd name="connsiteY5022" fmla="*/ 5296654 h 6367455"/>
                <a:gd name="connsiteX5023" fmla="*/ 3420913 w 6891715"/>
                <a:gd name="connsiteY5023" fmla="*/ 5295078 h 6367455"/>
                <a:gd name="connsiteX5024" fmla="*/ 3393814 w 6891715"/>
                <a:gd name="connsiteY5024" fmla="*/ 5279000 h 6367455"/>
                <a:gd name="connsiteX5025" fmla="*/ 3380105 w 6891715"/>
                <a:gd name="connsiteY5025" fmla="*/ 5263238 h 6367455"/>
                <a:gd name="connsiteX5026" fmla="*/ 3365758 w 6891715"/>
                <a:gd name="connsiteY5026" fmla="*/ 5256303 h 6367455"/>
                <a:gd name="connsiteX5027" fmla="*/ 3371178 w 6891715"/>
                <a:gd name="connsiteY5027" fmla="*/ 5268913 h 6367455"/>
                <a:gd name="connsiteX5028" fmla="*/ 3355875 w 6891715"/>
                <a:gd name="connsiteY5028" fmla="*/ 5258509 h 6367455"/>
                <a:gd name="connsiteX5029" fmla="*/ 3332601 w 6891715"/>
                <a:gd name="connsiteY5029" fmla="*/ 5247476 h 6367455"/>
                <a:gd name="connsiteX5030" fmla="*/ 3320486 w 6891715"/>
                <a:gd name="connsiteY5030" fmla="*/ 5245269 h 6367455"/>
                <a:gd name="connsiteX5031" fmla="*/ 3301995 w 6891715"/>
                <a:gd name="connsiteY5031" fmla="*/ 5240855 h 6367455"/>
                <a:gd name="connsiteX5032" fmla="*/ 3294025 w 6891715"/>
                <a:gd name="connsiteY5032" fmla="*/ 5229506 h 6367455"/>
                <a:gd name="connsiteX5033" fmla="*/ 3321124 w 6891715"/>
                <a:gd name="connsiteY5033" fmla="*/ 5232974 h 6367455"/>
                <a:gd name="connsiteX5034" fmla="*/ 3333877 w 6891715"/>
                <a:gd name="connsiteY5034" fmla="*/ 5237072 h 6367455"/>
                <a:gd name="connsiteX5035" fmla="*/ 3352368 w 6891715"/>
                <a:gd name="connsiteY5035" fmla="*/ 5241171 h 6367455"/>
                <a:gd name="connsiteX5036" fmla="*/ 3357469 w 6891715"/>
                <a:gd name="connsiteY5036" fmla="*/ 5244954 h 6367455"/>
                <a:gd name="connsiteX5037" fmla="*/ 3355237 w 6891715"/>
                <a:gd name="connsiteY5037" fmla="*/ 5235496 h 6367455"/>
                <a:gd name="connsiteX5038" fmla="*/ 3357761 w 6891715"/>
                <a:gd name="connsiteY5038" fmla="*/ 5233854 h 6367455"/>
                <a:gd name="connsiteX5039" fmla="*/ 3374251 w 6891715"/>
                <a:gd name="connsiteY5039" fmla="*/ 5226890 h 6367455"/>
                <a:gd name="connsiteX5040" fmla="*/ 3376538 w 6891715"/>
                <a:gd name="connsiteY5040" fmla="*/ 5226649 h 6367455"/>
                <a:gd name="connsiteX5041" fmla="*/ 3376390 w 6891715"/>
                <a:gd name="connsiteY5041" fmla="*/ 5225986 h 6367455"/>
                <a:gd name="connsiteX5042" fmla="*/ 3374251 w 6891715"/>
                <a:gd name="connsiteY5042" fmla="*/ 5226890 h 6367455"/>
                <a:gd name="connsiteX5043" fmla="*/ 3367352 w 6891715"/>
                <a:gd name="connsiteY5043" fmla="*/ 5227615 h 6367455"/>
                <a:gd name="connsiteX5044" fmla="*/ 3357761 w 6891715"/>
                <a:gd name="connsiteY5044" fmla="*/ 5233854 h 6367455"/>
                <a:gd name="connsiteX5045" fmla="*/ 3355306 w 6891715"/>
                <a:gd name="connsiteY5045" fmla="*/ 5234891 h 6367455"/>
                <a:gd name="connsiteX5046" fmla="*/ 3346733 w 6891715"/>
                <a:gd name="connsiteY5046" fmla="*/ 5230124 h 6367455"/>
                <a:gd name="connsiteX5047" fmla="*/ 3354671 w 6891715"/>
                <a:gd name="connsiteY5047" fmla="*/ 5222815 h 6367455"/>
                <a:gd name="connsiteX5048" fmla="*/ 3358798 w 6891715"/>
                <a:gd name="connsiteY5048" fmla="*/ 5218366 h 6367455"/>
                <a:gd name="connsiteX5049" fmla="*/ 3358436 w 6891715"/>
                <a:gd name="connsiteY5049" fmla="*/ 5217784 h 6367455"/>
                <a:gd name="connsiteX5050" fmla="*/ 3354315 w 6891715"/>
                <a:gd name="connsiteY5050" fmla="*/ 5222229 h 6367455"/>
                <a:gd name="connsiteX5051" fmla="*/ 3340052 w 6891715"/>
                <a:gd name="connsiteY5051" fmla="*/ 5224452 h 6367455"/>
                <a:gd name="connsiteX5052" fmla="*/ 3327374 w 6891715"/>
                <a:gd name="connsiteY5052" fmla="*/ 5222547 h 6367455"/>
                <a:gd name="connsiteX5053" fmla="*/ 3291558 w 6891715"/>
                <a:gd name="connsiteY5053" fmla="*/ 5197464 h 6367455"/>
                <a:gd name="connsiteX5054" fmla="*/ 3284585 w 6891715"/>
                <a:gd name="connsiteY5054" fmla="*/ 5183177 h 6367455"/>
                <a:gd name="connsiteX5055" fmla="*/ 3262715 w 6891715"/>
                <a:gd name="connsiteY5055" fmla="*/ 5167619 h 6367455"/>
                <a:gd name="connsiteX5056" fmla="*/ 3236724 w 6891715"/>
                <a:gd name="connsiteY5056" fmla="*/ 5163492 h 6367455"/>
                <a:gd name="connsiteX5057" fmla="*/ 3223095 w 6891715"/>
                <a:gd name="connsiteY5057" fmla="*/ 5169842 h 6367455"/>
                <a:gd name="connsiteX5058" fmla="*/ 3197105 w 6891715"/>
                <a:gd name="connsiteY5058" fmla="*/ 5168889 h 6367455"/>
                <a:gd name="connsiteX5059" fmla="*/ 3185694 w 6891715"/>
                <a:gd name="connsiteY5059" fmla="*/ 5151744 h 6367455"/>
                <a:gd name="connsiteX5060" fmla="*/ 3187913 w 6891715"/>
                <a:gd name="connsiteY5060" fmla="*/ 5144442 h 6367455"/>
                <a:gd name="connsiteX5061" fmla="*/ 3160338 w 6891715"/>
                <a:gd name="connsiteY5061" fmla="*/ 5123804 h 6367455"/>
                <a:gd name="connsiteX5062" fmla="*/ 3116598 w 6891715"/>
                <a:gd name="connsiteY5062" fmla="*/ 5068242 h 6367455"/>
                <a:gd name="connsiteX5063" fmla="*/ 3116281 w 6891715"/>
                <a:gd name="connsiteY5063" fmla="*/ 5063797 h 6367455"/>
                <a:gd name="connsiteX5064" fmla="*/ 3125790 w 6891715"/>
                <a:gd name="connsiteY5064" fmla="*/ 5065067 h 6367455"/>
                <a:gd name="connsiteX5065" fmla="*/ 3132129 w 6891715"/>
                <a:gd name="connsiteY5065" fmla="*/ 5063797 h 6367455"/>
                <a:gd name="connsiteX5066" fmla="*/ 3125790 w 6891715"/>
                <a:gd name="connsiteY5066" fmla="*/ 5056494 h 6367455"/>
                <a:gd name="connsiteX5067" fmla="*/ 3125790 w 6891715"/>
                <a:gd name="connsiteY5067" fmla="*/ 5052049 h 6367455"/>
                <a:gd name="connsiteX5068" fmla="*/ 3141637 w 6891715"/>
                <a:gd name="connsiteY5068" fmla="*/ 5060622 h 6367455"/>
                <a:gd name="connsiteX5069" fmla="*/ 3152097 w 6891715"/>
                <a:gd name="connsiteY5069" fmla="*/ 5071099 h 6367455"/>
                <a:gd name="connsiteX5070" fmla="*/ 3154316 w 6891715"/>
                <a:gd name="connsiteY5070" fmla="*/ 5061257 h 6367455"/>
                <a:gd name="connsiteX5071" fmla="*/ 3144807 w 6891715"/>
                <a:gd name="connsiteY5071" fmla="*/ 5059669 h 6367455"/>
                <a:gd name="connsiteX5072" fmla="*/ 3123571 w 6891715"/>
                <a:gd name="connsiteY5072" fmla="*/ 5040937 h 6367455"/>
                <a:gd name="connsiteX5073" fmla="*/ 3111844 w 6891715"/>
                <a:gd name="connsiteY5073" fmla="*/ 5026014 h 6367455"/>
                <a:gd name="connsiteX5074" fmla="*/ 3105187 w 6891715"/>
                <a:gd name="connsiteY5074" fmla="*/ 5012679 h 6367455"/>
                <a:gd name="connsiteX5075" fmla="*/ 3100750 w 6891715"/>
                <a:gd name="connsiteY5075" fmla="*/ 4980612 h 6367455"/>
                <a:gd name="connsiteX5076" fmla="*/ 3093143 w 6891715"/>
                <a:gd name="connsiteY5076" fmla="*/ 4963149 h 6367455"/>
                <a:gd name="connsiteX5077" fmla="*/ 3070005 w 6891715"/>
                <a:gd name="connsiteY5077" fmla="*/ 4933621 h 6367455"/>
                <a:gd name="connsiteX5078" fmla="*/ 3053524 w 6891715"/>
                <a:gd name="connsiteY5078" fmla="*/ 4927589 h 6367455"/>
                <a:gd name="connsiteX5079" fmla="*/ 3045283 w 6891715"/>
                <a:gd name="connsiteY5079" fmla="*/ 4918064 h 6367455"/>
                <a:gd name="connsiteX5080" fmla="*/ 3030703 w 6891715"/>
                <a:gd name="connsiteY5080" fmla="*/ 4921239 h 6367455"/>
                <a:gd name="connsiteX5081" fmla="*/ 3025314 w 6891715"/>
                <a:gd name="connsiteY5081" fmla="*/ 4945686 h 6367455"/>
                <a:gd name="connsiteX5082" fmla="*/ 3027850 w 6891715"/>
                <a:gd name="connsiteY5082" fmla="*/ 4958386 h 6367455"/>
                <a:gd name="connsiteX5083" fmla="*/ 3018341 w 6891715"/>
                <a:gd name="connsiteY5083" fmla="*/ 4971086 h 6367455"/>
                <a:gd name="connsiteX5084" fmla="*/ 3016123 w 6891715"/>
                <a:gd name="connsiteY5084" fmla="*/ 4966006 h 6367455"/>
                <a:gd name="connsiteX5085" fmla="*/ 3012953 w 6891715"/>
                <a:gd name="connsiteY5085" fmla="*/ 4975531 h 6367455"/>
                <a:gd name="connsiteX5086" fmla="*/ 3006931 w 6891715"/>
                <a:gd name="connsiteY5086" fmla="*/ 4990137 h 6367455"/>
                <a:gd name="connsiteX5087" fmla="*/ 3005980 w 6891715"/>
                <a:gd name="connsiteY5087" fmla="*/ 4995217 h 6367455"/>
                <a:gd name="connsiteX5088" fmla="*/ 2992351 w 6891715"/>
                <a:gd name="connsiteY5088" fmla="*/ 4986962 h 6367455"/>
                <a:gd name="connsiteX5089" fmla="*/ 2988547 w 6891715"/>
                <a:gd name="connsiteY5089" fmla="*/ 4967276 h 6367455"/>
                <a:gd name="connsiteX5090" fmla="*/ 2977137 w 6891715"/>
                <a:gd name="connsiteY5090" fmla="*/ 4958704 h 6367455"/>
                <a:gd name="connsiteX5091" fmla="*/ 2971749 w 6891715"/>
                <a:gd name="connsiteY5091" fmla="*/ 4946004 h 6367455"/>
                <a:gd name="connsiteX5092" fmla="*/ 2974601 w 6891715"/>
                <a:gd name="connsiteY5092" fmla="*/ 4927271 h 6367455"/>
                <a:gd name="connsiteX5093" fmla="*/ 2963825 w 6891715"/>
                <a:gd name="connsiteY5093" fmla="*/ 4910444 h 6367455"/>
                <a:gd name="connsiteX5094" fmla="*/ 2963825 w 6891715"/>
                <a:gd name="connsiteY5094" fmla="*/ 4899649 h 6367455"/>
                <a:gd name="connsiteX5095" fmla="*/ 2976186 w 6891715"/>
                <a:gd name="connsiteY5095" fmla="*/ 4893299 h 6367455"/>
                <a:gd name="connsiteX5096" fmla="*/ 2976672 w 6891715"/>
                <a:gd name="connsiteY5096" fmla="*/ 4893377 h 6367455"/>
                <a:gd name="connsiteX5097" fmla="*/ 2981824 w 6891715"/>
                <a:gd name="connsiteY5097" fmla="*/ 4881196 h 6367455"/>
                <a:gd name="connsiteX5098" fmla="*/ 2977710 w 6891715"/>
                <a:gd name="connsiteY5098" fmla="*/ 4874199 h 6367455"/>
                <a:gd name="connsiteX5099" fmla="*/ 2986888 w 6891715"/>
                <a:gd name="connsiteY5099" fmla="*/ 4875471 h 6367455"/>
                <a:gd name="connsiteX5100" fmla="*/ 2990656 w 6891715"/>
                <a:gd name="connsiteY5100" fmla="*/ 4865568 h 6367455"/>
                <a:gd name="connsiteX5101" fmla="*/ 2977241 w 6891715"/>
                <a:gd name="connsiteY5101" fmla="*/ 4873821 h 6367455"/>
                <a:gd name="connsiteX5102" fmla="*/ 2960110 w 6891715"/>
                <a:gd name="connsiteY5102" fmla="*/ 4867464 h 6367455"/>
                <a:gd name="connsiteX5103" fmla="*/ 2943297 w 6891715"/>
                <a:gd name="connsiteY5103" fmla="*/ 4876364 h 6367455"/>
                <a:gd name="connsiteX5104" fmla="*/ 2927436 w 6891715"/>
                <a:gd name="connsiteY5104" fmla="*/ 4870960 h 6367455"/>
                <a:gd name="connsiteX5105" fmla="*/ 2894761 w 6891715"/>
                <a:gd name="connsiteY5105" fmla="*/ 4889077 h 6367455"/>
                <a:gd name="connsiteX5106" fmla="*/ 2863038 w 6891715"/>
                <a:gd name="connsiteY5106" fmla="*/ 4899884 h 6367455"/>
                <a:gd name="connsiteX5107" fmla="*/ 2852887 w 6891715"/>
                <a:gd name="connsiteY5107" fmla="*/ 4901155 h 6367455"/>
                <a:gd name="connsiteX5108" fmla="*/ 2843053 w 6891715"/>
                <a:gd name="connsiteY5108" fmla="*/ 4922132 h 6367455"/>
                <a:gd name="connsiteX5109" fmla="*/ 2844639 w 6891715"/>
                <a:gd name="connsiteY5109" fmla="*/ 4939296 h 6367455"/>
                <a:gd name="connsiteX5110" fmla="*/ 2862721 w 6891715"/>
                <a:gd name="connsiteY5110" fmla="*/ 4962180 h 6367455"/>
                <a:gd name="connsiteX5111" fmla="*/ 2862721 w 6891715"/>
                <a:gd name="connsiteY5111" fmla="*/ 4977118 h 6367455"/>
                <a:gd name="connsiteX5112" fmla="*/ 2850349 w 6891715"/>
                <a:gd name="connsiteY5112" fmla="*/ 4994282 h 6367455"/>
                <a:gd name="connsiteX5113" fmla="*/ 2849397 w 6891715"/>
                <a:gd name="connsiteY5113" fmla="*/ 5023523 h 6367455"/>
                <a:gd name="connsiteX5114" fmla="*/ 2857011 w 6891715"/>
                <a:gd name="connsiteY5114" fmla="*/ 5056260 h 6367455"/>
                <a:gd name="connsiteX5115" fmla="*/ 2892223 w 6891715"/>
                <a:gd name="connsiteY5115" fmla="*/ 5094718 h 6367455"/>
                <a:gd name="connsiteX5116" fmla="*/ 2944566 w 6891715"/>
                <a:gd name="connsiteY5116" fmla="*/ 5138580 h 6367455"/>
                <a:gd name="connsiteX5117" fmla="*/ 2977558 w 6891715"/>
                <a:gd name="connsiteY5117" fmla="*/ 5157332 h 6367455"/>
                <a:gd name="connsiteX5118" fmla="*/ 3003571 w 6891715"/>
                <a:gd name="connsiteY5118" fmla="*/ 5234249 h 6367455"/>
                <a:gd name="connsiteX5119" fmla="*/ 3036880 w 6891715"/>
                <a:gd name="connsiteY5119" fmla="*/ 5295274 h 6367455"/>
                <a:gd name="connsiteX5120" fmla="*/ 3070189 w 6891715"/>
                <a:gd name="connsiteY5120" fmla="*/ 5330554 h 6367455"/>
                <a:gd name="connsiteX5121" fmla="*/ 3108256 w 6891715"/>
                <a:gd name="connsiteY5121" fmla="*/ 5352485 h 6367455"/>
                <a:gd name="connsiteX5122" fmla="*/ 3135855 w 6891715"/>
                <a:gd name="connsiteY5122" fmla="*/ 5374416 h 6367455"/>
                <a:gd name="connsiteX5123" fmla="*/ 3163454 w 6891715"/>
                <a:gd name="connsiteY5123" fmla="*/ 5357252 h 6367455"/>
                <a:gd name="connsiteX5124" fmla="*/ 3164406 w 6891715"/>
                <a:gd name="connsiteY5124" fmla="*/ 5364563 h 6367455"/>
                <a:gd name="connsiteX5125" fmla="*/ 3172019 w 6891715"/>
                <a:gd name="connsiteY5125" fmla="*/ 5366787 h 6367455"/>
                <a:gd name="connsiteX5126" fmla="*/ 3176778 w 6891715"/>
                <a:gd name="connsiteY5126" fmla="*/ 5355981 h 6367455"/>
                <a:gd name="connsiteX5127" fmla="*/ 3188515 w 6891715"/>
                <a:gd name="connsiteY5127" fmla="*/ 5351849 h 6367455"/>
                <a:gd name="connsiteX5128" fmla="*/ 3200252 w 6891715"/>
                <a:gd name="connsiteY5128" fmla="*/ 5351531 h 6367455"/>
                <a:gd name="connsiteX5129" fmla="*/ 3213259 w 6891715"/>
                <a:gd name="connsiteY5129" fmla="*/ 5373780 h 6367455"/>
                <a:gd name="connsiteX5130" fmla="*/ 3204694 w 6891715"/>
                <a:gd name="connsiteY5130" fmla="*/ 5384269 h 6367455"/>
                <a:gd name="connsiteX5131" fmla="*/ 3194225 w 6891715"/>
                <a:gd name="connsiteY5131" fmla="*/ 5398253 h 6367455"/>
                <a:gd name="connsiteX5132" fmla="*/ 3192322 w 6891715"/>
                <a:gd name="connsiteY5132" fmla="*/ 5409696 h 6367455"/>
                <a:gd name="connsiteX5133" fmla="*/ 3203108 w 6891715"/>
                <a:gd name="connsiteY5133" fmla="*/ 5431944 h 6367455"/>
                <a:gd name="connsiteX5134" fmla="*/ 3222141 w 6891715"/>
                <a:gd name="connsiteY5134" fmla="*/ 5436712 h 6367455"/>
                <a:gd name="connsiteX5135" fmla="*/ 3271946 w 6891715"/>
                <a:gd name="connsiteY5135" fmla="*/ 5456418 h 6367455"/>
                <a:gd name="connsiteX5136" fmla="*/ 3322703 w 6891715"/>
                <a:gd name="connsiteY5136" fmla="*/ 5478349 h 6367455"/>
                <a:gd name="connsiteX5137" fmla="*/ 3357281 w 6891715"/>
                <a:gd name="connsiteY5137" fmla="*/ 5513629 h 6367455"/>
                <a:gd name="connsiteX5138" fmla="*/ 3391224 w 6891715"/>
                <a:gd name="connsiteY5138" fmla="*/ 5526024 h 6367455"/>
                <a:gd name="connsiteX5139" fmla="*/ 3404865 w 6891715"/>
                <a:gd name="connsiteY5139" fmla="*/ 5541598 h 6367455"/>
                <a:gd name="connsiteX5140" fmla="*/ 3429609 w 6891715"/>
                <a:gd name="connsiteY5140" fmla="*/ 5562576 h 6367455"/>
                <a:gd name="connsiteX5141" fmla="*/ 3443250 w 6891715"/>
                <a:gd name="connsiteY5141" fmla="*/ 5581646 h 6367455"/>
                <a:gd name="connsiteX5142" fmla="*/ 3435319 w 6891715"/>
                <a:gd name="connsiteY5142" fmla="*/ 5601352 h 6367455"/>
                <a:gd name="connsiteX5143" fmla="*/ 3429926 w 6891715"/>
                <a:gd name="connsiteY5143" fmla="*/ 5619469 h 6367455"/>
                <a:gd name="connsiteX5144" fmla="*/ 3396934 w 6891715"/>
                <a:gd name="connsiteY5144" fmla="*/ 5603894 h 6367455"/>
                <a:gd name="connsiteX5145" fmla="*/ 3382976 w 6891715"/>
                <a:gd name="connsiteY5145" fmla="*/ 5572429 h 6367455"/>
                <a:gd name="connsiteX5146" fmla="*/ 3329999 w 6891715"/>
                <a:gd name="connsiteY5146" fmla="*/ 5563529 h 6367455"/>
                <a:gd name="connsiteX5147" fmla="*/ 3328730 w 6891715"/>
                <a:gd name="connsiteY5147" fmla="*/ 5550816 h 6367455"/>
                <a:gd name="connsiteX5148" fmla="*/ 3336344 w 6891715"/>
                <a:gd name="connsiteY5148" fmla="*/ 5546684 h 6367455"/>
                <a:gd name="connsiteX5149" fmla="*/ 3325558 w 6891715"/>
                <a:gd name="connsiteY5149" fmla="*/ 5541280 h 6367455"/>
                <a:gd name="connsiteX5150" fmla="*/ 3285270 w 6891715"/>
                <a:gd name="connsiteY5150" fmla="*/ 5547955 h 6367455"/>
                <a:gd name="connsiteX5151" fmla="*/ 3262429 w 6891715"/>
                <a:gd name="connsiteY5151" fmla="*/ 5574653 h 6367455"/>
                <a:gd name="connsiteX5152" fmla="*/ 3270043 w 6891715"/>
                <a:gd name="connsiteY5152" fmla="*/ 5591499 h 6367455"/>
                <a:gd name="connsiteX5153" fmla="*/ 3249423 w 6891715"/>
                <a:gd name="connsiteY5153" fmla="*/ 5626779 h 6367455"/>
                <a:gd name="connsiteX5154" fmla="*/ 3268457 w 6891715"/>
                <a:gd name="connsiteY5154" fmla="*/ 5643306 h 6367455"/>
                <a:gd name="connsiteX5155" fmla="*/ 3299228 w 6891715"/>
                <a:gd name="connsiteY5155" fmla="*/ 5662059 h 6367455"/>
                <a:gd name="connsiteX5156" fmla="*/ 3308110 w 6891715"/>
                <a:gd name="connsiteY5156" fmla="*/ 5681765 h 6367455"/>
                <a:gd name="connsiteX5157" fmla="*/ 3314455 w 6891715"/>
                <a:gd name="connsiteY5157" fmla="*/ 5708145 h 6367455"/>
                <a:gd name="connsiteX5158" fmla="*/ 3313820 w 6891715"/>
                <a:gd name="connsiteY5158" fmla="*/ 5724991 h 6367455"/>
                <a:gd name="connsiteX5159" fmla="*/ 3292566 w 6891715"/>
                <a:gd name="connsiteY5159" fmla="*/ 5728487 h 6367455"/>
                <a:gd name="connsiteX5160" fmla="*/ 3262112 w 6891715"/>
                <a:gd name="connsiteY5160" fmla="*/ 5744697 h 6367455"/>
                <a:gd name="connsiteX5161" fmla="*/ 3263064 w 6891715"/>
                <a:gd name="connsiteY5161" fmla="*/ 5768534 h 6367455"/>
                <a:gd name="connsiteX5162" fmla="*/ 3262429 w 6891715"/>
                <a:gd name="connsiteY5162" fmla="*/ 5799365 h 6367455"/>
                <a:gd name="connsiteX5163" fmla="*/ 3221824 w 6891715"/>
                <a:gd name="connsiteY5163" fmla="*/ 5842909 h 6367455"/>
                <a:gd name="connsiteX5164" fmla="*/ 3205963 w 6891715"/>
                <a:gd name="connsiteY5164" fmla="*/ 5867382 h 6367455"/>
                <a:gd name="connsiteX5165" fmla="*/ 3189149 w 6891715"/>
                <a:gd name="connsiteY5165" fmla="*/ 5873739 h 6367455"/>
                <a:gd name="connsiteX5166" fmla="*/ 3175509 w 6891715"/>
                <a:gd name="connsiteY5166" fmla="*/ 5861343 h 6367455"/>
                <a:gd name="connsiteX5167" fmla="*/ 3164406 w 6891715"/>
                <a:gd name="connsiteY5167" fmla="*/ 5830831 h 6367455"/>
                <a:gd name="connsiteX5168" fmla="*/ 3164406 w 6891715"/>
                <a:gd name="connsiteY5168" fmla="*/ 5821296 h 6367455"/>
                <a:gd name="connsiteX5169" fmla="*/ 3185343 w 6891715"/>
                <a:gd name="connsiteY5169" fmla="*/ 5813985 h 6367455"/>
                <a:gd name="connsiteX5170" fmla="*/ 3192639 w 6891715"/>
                <a:gd name="connsiteY5170" fmla="*/ 5799047 h 6367455"/>
                <a:gd name="connsiteX5171" fmla="*/ 3182805 w 6891715"/>
                <a:gd name="connsiteY5171" fmla="*/ 5784109 h 6367455"/>
                <a:gd name="connsiteX5172" fmla="*/ 3187246 w 6891715"/>
                <a:gd name="connsiteY5172" fmla="*/ 5774573 h 6367455"/>
                <a:gd name="connsiteX5173" fmla="*/ 3204059 w 6891715"/>
                <a:gd name="connsiteY5173" fmla="*/ 5767263 h 6367455"/>
                <a:gd name="connsiteX5174" fmla="*/ 3218017 w 6891715"/>
                <a:gd name="connsiteY5174" fmla="*/ 5761860 h 6367455"/>
                <a:gd name="connsiteX5175" fmla="*/ 3220555 w 6891715"/>
                <a:gd name="connsiteY5175" fmla="*/ 5742790 h 6367455"/>
                <a:gd name="connsiteX5176" fmla="*/ 3219603 w 6891715"/>
                <a:gd name="connsiteY5176" fmla="*/ 5728805 h 6367455"/>
                <a:gd name="connsiteX5177" fmla="*/ 3207549 w 6891715"/>
                <a:gd name="connsiteY5177" fmla="*/ 5710052 h 6367455"/>
                <a:gd name="connsiteX5178" fmla="*/ 3188198 w 6891715"/>
                <a:gd name="connsiteY5178" fmla="*/ 5667144 h 6367455"/>
                <a:gd name="connsiteX5179" fmla="*/ 3177095 w 6891715"/>
                <a:gd name="connsiteY5179" fmla="*/ 5628050 h 6367455"/>
                <a:gd name="connsiteX5180" fmla="*/ 3159330 w 6891715"/>
                <a:gd name="connsiteY5180" fmla="*/ 5606119 h 6367455"/>
                <a:gd name="connsiteX5181" fmla="*/ 3131731 w 6891715"/>
                <a:gd name="connsiteY5181" fmla="*/ 5611840 h 6367455"/>
                <a:gd name="connsiteX5182" fmla="*/ 3108256 w 6891715"/>
                <a:gd name="connsiteY5182" fmla="*/ 5600398 h 6367455"/>
                <a:gd name="connsiteX5183" fmla="*/ 3096519 w 6891715"/>
                <a:gd name="connsiteY5183" fmla="*/ 5576243 h 6367455"/>
                <a:gd name="connsiteX5184" fmla="*/ 3097788 w 6891715"/>
                <a:gd name="connsiteY5184" fmla="*/ 5564800 h 6367455"/>
                <a:gd name="connsiteX5185" fmla="*/ 3079388 w 6891715"/>
                <a:gd name="connsiteY5185" fmla="*/ 5534288 h 6367455"/>
                <a:gd name="connsiteX5186" fmla="*/ 3052741 w 6891715"/>
                <a:gd name="connsiteY5186" fmla="*/ 5543823 h 6367455"/>
                <a:gd name="connsiteX5187" fmla="*/ 3044176 w 6891715"/>
                <a:gd name="connsiteY5187" fmla="*/ 5537784 h 6367455"/>
                <a:gd name="connsiteX5188" fmla="*/ 3052741 w 6891715"/>
                <a:gd name="connsiteY5188" fmla="*/ 5519667 h 6367455"/>
                <a:gd name="connsiteX5189" fmla="*/ 3034659 w 6891715"/>
                <a:gd name="connsiteY5189" fmla="*/ 5516489 h 6367455"/>
                <a:gd name="connsiteX5190" fmla="*/ 3010232 w 6891715"/>
                <a:gd name="connsiteY5190" fmla="*/ 5496783 h 6367455"/>
                <a:gd name="connsiteX5191" fmla="*/ 2983585 w 6891715"/>
                <a:gd name="connsiteY5191" fmla="*/ 5462457 h 6367455"/>
                <a:gd name="connsiteX5192" fmla="*/ 2953766 w 6891715"/>
                <a:gd name="connsiteY5192" fmla="*/ 5469767 h 6367455"/>
                <a:gd name="connsiteX5193" fmla="*/ 2933780 w 6891715"/>
                <a:gd name="connsiteY5193" fmla="*/ 5458325 h 6367455"/>
                <a:gd name="connsiteX5194" fmla="*/ 2913478 w 6891715"/>
                <a:gd name="connsiteY5194" fmla="*/ 5460867 h 6367455"/>
                <a:gd name="connsiteX5195" fmla="*/ 2861452 w 6891715"/>
                <a:gd name="connsiteY5195" fmla="*/ 5422409 h 6367455"/>
                <a:gd name="connsiteX5196" fmla="*/ 2823067 w 6891715"/>
                <a:gd name="connsiteY5196" fmla="*/ 5379501 h 6367455"/>
                <a:gd name="connsiteX5197" fmla="*/ 2802765 w 6891715"/>
                <a:gd name="connsiteY5197" fmla="*/ 5362338 h 6367455"/>
                <a:gd name="connsiteX5198" fmla="*/ 2789758 w 6891715"/>
                <a:gd name="connsiteY5198" fmla="*/ 5336275 h 6367455"/>
                <a:gd name="connsiteX5199" fmla="*/ 2765332 w 6891715"/>
                <a:gd name="connsiteY5199" fmla="*/ 5308941 h 6367455"/>
                <a:gd name="connsiteX5200" fmla="*/ 2739953 w 6891715"/>
                <a:gd name="connsiteY5200" fmla="*/ 5313709 h 6367455"/>
                <a:gd name="connsiteX5201" fmla="*/ 2730437 w 6891715"/>
                <a:gd name="connsiteY5201" fmla="*/ 5321972 h 6367455"/>
                <a:gd name="connsiteX5202" fmla="*/ 2725044 w 6891715"/>
                <a:gd name="connsiteY5202" fmla="*/ 5309259 h 6367455"/>
                <a:gd name="connsiteX5203" fmla="*/ 2736781 w 6891715"/>
                <a:gd name="connsiteY5203" fmla="*/ 5299724 h 6367455"/>
                <a:gd name="connsiteX5204" fmla="*/ 2719968 w 6891715"/>
                <a:gd name="connsiteY5204" fmla="*/ 5285103 h 6367455"/>
                <a:gd name="connsiteX5205" fmla="*/ 2702838 w 6891715"/>
                <a:gd name="connsiteY5205" fmla="*/ 5280336 h 6367455"/>
                <a:gd name="connsiteX5206" fmla="*/ 2707913 w 6891715"/>
                <a:gd name="connsiteY5206" fmla="*/ 5265397 h 6367455"/>
                <a:gd name="connsiteX5207" fmla="*/ 2688880 w 6891715"/>
                <a:gd name="connsiteY5207" fmla="*/ 5254909 h 6367455"/>
                <a:gd name="connsiteX5208" fmla="*/ 2675873 w 6891715"/>
                <a:gd name="connsiteY5208" fmla="*/ 5257133 h 6367455"/>
                <a:gd name="connsiteX5209" fmla="*/ 2673970 w 6891715"/>
                <a:gd name="connsiteY5209" fmla="*/ 5252048 h 6367455"/>
                <a:gd name="connsiteX5210" fmla="*/ 2681266 w 6891715"/>
                <a:gd name="connsiteY5210" fmla="*/ 5238063 h 6367455"/>
                <a:gd name="connsiteX5211" fmla="*/ 2675556 w 6891715"/>
                <a:gd name="connsiteY5211" fmla="*/ 5215179 h 6367455"/>
                <a:gd name="connsiteX5212" fmla="*/ 2658426 w 6891715"/>
                <a:gd name="connsiteY5212" fmla="*/ 5162418 h 6367455"/>
                <a:gd name="connsiteX5213" fmla="*/ 2652716 w 6891715"/>
                <a:gd name="connsiteY5213" fmla="*/ 5132859 h 6367455"/>
                <a:gd name="connsiteX5214" fmla="*/ 2649543 w 6891715"/>
                <a:gd name="connsiteY5214" fmla="*/ 5105207 h 6367455"/>
                <a:gd name="connsiteX5215" fmla="*/ 2626068 w 6891715"/>
                <a:gd name="connsiteY5215" fmla="*/ 5097261 h 6367455"/>
                <a:gd name="connsiteX5216" fmla="*/ 2593394 w 6891715"/>
                <a:gd name="connsiteY5216" fmla="*/ 5088997 h 6367455"/>
                <a:gd name="connsiteX5217" fmla="*/ 2560085 w 6891715"/>
                <a:gd name="connsiteY5217" fmla="*/ 5061027 h 6367455"/>
                <a:gd name="connsiteX5218" fmla="*/ 2538830 w 6891715"/>
                <a:gd name="connsiteY5218" fmla="*/ 5057849 h 6367455"/>
                <a:gd name="connsiteX5219" fmla="*/ 2522017 w 6891715"/>
                <a:gd name="connsiteY5219" fmla="*/ 5051810 h 6367455"/>
                <a:gd name="connsiteX5220" fmla="*/ 2489343 w 6891715"/>
                <a:gd name="connsiteY5220" fmla="*/ 5055306 h 6367455"/>
                <a:gd name="connsiteX5221" fmla="*/ 2475702 w 6891715"/>
                <a:gd name="connsiteY5221" fmla="*/ 5070245 h 6367455"/>
                <a:gd name="connsiteX5222" fmla="*/ 2452544 w 6891715"/>
                <a:gd name="connsiteY5222" fmla="*/ 5107432 h 6367455"/>
                <a:gd name="connsiteX5223" fmla="*/ 2438269 w 6891715"/>
                <a:gd name="connsiteY5223" fmla="*/ 5122370 h 6367455"/>
                <a:gd name="connsiteX5224" fmla="*/ 2419235 w 6891715"/>
                <a:gd name="connsiteY5224" fmla="*/ 5126502 h 6367455"/>
                <a:gd name="connsiteX5225" fmla="*/ 2419155 w 6891715"/>
                <a:gd name="connsiteY5225" fmla="*/ 5126339 h 6367455"/>
                <a:gd name="connsiteX5226" fmla="*/ 2414212 w 6891715"/>
                <a:gd name="connsiteY5226" fmla="*/ 5127883 h 6367455"/>
                <a:gd name="connsiteX5227" fmla="*/ 2409765 w 6891715"/>
                <a:gd name="connsiteY5227" fmla="*/ 5122167 h 6367455"/>
                <a:gd name="connsiteX5228" fmla="*/ 2400235 w 6891715"/>
                <a:gd name="connsiteY5228" fmla="*/ 5125343 h 6367455"/>
                <a:gd name="connsiteX5229" fmla="*/ 2400223 w 6891715"/>
                <a:gd name="connsiteY5229" fmla="*/ 5125369 h 6367455"/>
                <a:gd name="connsiteX5230" fmla="*/ 2408524 w 6891715"/>
                <a:gd name="connsiteY5230" fmla="*/ 5122854 h 6367455"/>
                <a:gd name="connsiteX5231" fmla="*/ 2412969 w 6891715"/>
                <a:gd name="connsiteY5231" fmla="*/ 5128049 h 6367455"/>
                <a:gd name="connsiteX5232" fmla="*/ 2397053 w 6891715"/>
                <a:gd name="connsiteY5232" fmla="*/ 5131996 h 6367455"/>
                <a:gd name="connsiteX5233" fmla="*/ 2396741 w 6891715"/>
                <a:gd name="connsiteY5233" fmla="*/ 5132647 h 6367455"/>
                <a:gd name="connsiteX5234" fmla="*/ 2385305 w 6891715"/>
                <a:gd name="connsiteY5234" fmla="*/ 5136458 h 6367455"/>
                <a:gd name="connsiteX5235" fmla="*/ 2383717 w 6891715"/>
                <a:gd name="connsiteY5235" fmla="*/ 5137411 h 6367455"/>
                <a:gd name="connsiteX5236" fmla="*/ 2384034 w 6891715"/>
                <a:gd name="connsiteY5236" fmla="*/ 5136458 h 6367455"/>
                <a:gd name="connsiteX5237" fmla="*/ 2380858 w 6891715"/>
                <a:gd name="connsiteY5237" fmla="*/ 5135823 h 6367455"/>
                <a:gd name="connsiteX5238" fmla="*/ 2379587 w 6891715"/>
                <a:gd name="connsiteY5238" fmla="*/ 5136458 h 6367455"/>
                <a:gd name="connsiteX5239" fmla="*/ 2377999 w 6891715"/>
                <a:gd name="connsiteY5239" fmla="*/ 5136458 h 6367455"/>
                <a:gd name="connsiteX5240" fmla="*/ 2377046 w 6891715"/>
                <a:gd name="connsiteY5240" fmla="*/ 5136776 h 6367455"/>
                <a:gd name="connsiteX5241" fmla="*/ 2375775 w 6891715"/>
                <a:gd name="connsiteY5241" fmla="*/ 5137411 h 6367455"/>
                <a:gd name="connsiteX5242" fmla="*/ 2375140 w 6891715"/>
                <a:gd name="connsiteY5242" fmla="*/ 5138046 h 6367455"/>
                <a:gd name="connsiteX5243" fmla="*/ 2374822 w 6891715"/>
                <a:gd name="connsiteY5243" fmla="*/ 5138999 h 6367455"/>
                <a:gd name="connsiteX5244" fmla="*/ 2374187 w 6891715"/>
                <a:gd name="connsiteY5244" fmla="*/ 5141857 h 6367455"/>
                <a:gd name="connsiteX5245" fmla="*/ 2374504 w 6891715"/>
                <a:gd name="connsiteY5245" fmla="*/ 5141857 h 6367455"/>
                <a:gd name="connsiteX5246" fmla="*/ 2375140 w 6891715"/>
                <a:gd name="connsiteY5246" fmla="*/ 5142175 h 6367455"/>
                <a:gd name="connsiteX5247" fmla="*/ 2377363 w 6891715"/>
                <a:gd name="connsiteY5247" fmla="*/ 5141540 h 6367455"/>
                <a:gd name="connsiteX5248" fmla="*/ 2351950 w 6891715"/>
                <a:gd name="connsiteY5248" fmla="*/ 5159642 h 6367455"/>
                <a:gd name="connsiteX5249" fmla="*/ 2327490 w 6891715"/>
                <a:gd name="connsiteY5249" fmla="*/ 5172345 h 6367455"/>
                <a:gd name="connsiteX5250" fmla="*/ 2305572 w 6891715"/>
                <a:gd name="connsiteY5250" fmla="*/ 5206327 h 6367455"/>
                <a:gd name="connsiteX5251" fmla="*/ 2275076 w 6891715"/>
                <a:gd name="connsiteY5251" fmla="*/ 5219348 h 6367455"/>
                <a:gd name="connsiteX5252" fmla="*/ 2232509 w 6891715"/>
                <a:gd name="connsiteY5252" fmla="*/ 5220936 h 6367455"/>
                <a:gd name="connsiteX5253" fmla="*/ 2188037 w 6891715"/>
                <a:gd name="connsiteY5253" fmla="*/ 5202198 h 6367455"/>
                <a:gd name="connsiteX5254" fmla="*/ 2180413 w 6891715"/>
                <a:gd name="connsiteY5254" fmla="*/ 5189812 h 6367455"/>
                <a:gd name="connsiteX5255" fmla="*/ 2143246 w 6891715"/>
                <a:gd name="connsiteY5255" fmla="*/ 5174251 h 6367455"/>
                <a:gd name="connsiteX5256" fmla="*/ 2120057 w 6891715"/>
                <a:gd name="connsiteY5256" fmla="*/ 5189177 h 6367455"/>
                <a:gd name="connsiteX5257" fmla="*/ 2104174 w 6891715"/>
                <a:gd name="connsiteY5257" fmla="*/ 5175521 h 6367455"/>
                <a:gd name="connsiteX5258" fmla="*/ 2082891 w 6891715"/>
                <a:gd name="connsiteY5258" fmla="*/ 5171710 h 6367455"/>
                <a:gd name="connsiteX5259" fmla="*/ 2058431 w 6891715"/>
                <a:gd name="connsiteY5259" fmla="*/ 5159324 h 6367455"/>
                <a:gd name="connsiteX5260" fmla="*/ 2040324 w 6891715"/>
                <a:gd name="connsiteY5260" fmla="*/ 5164723 h 6367455"/>
                <a:gd name="connsiteX5261" fmla="*/ 2022535 w 6891715"/>
                <a:gd name="connsiteY5261" fmla="*/ 5181555 h 6367455"/>
                <a:gd name="connsiteX5262" fmla="*/ 2004746 w 6891715"/>
                <a:gd name="connsiteY5262" fmla="*/ 5192353 h 6367455"/>
                <a:gd name="connsiteX5263" fmla="*/ 1967897 w 6891715"/>
                <a:gd name="connsiteY5263" fmla="*/ 5205374 h 6367455"/>
                <a:gd name="connsiteX5264" fmla="*/ 1959638 w 6891715"/>
                <a:gd name="connsiteY5264" fmla="*/ 5239356 h 6367455"/>
                <a:gd name="connsiteX5265" fmla="*/ 1951061 w 6891715"/>
                <a:gd name="connsiteY5265" fmla="*/ 5251106 h 6367455"/>
                <a:gd name="connsiteX5266" fmla="*/ 1959638 w 6891715"/>
                <a:gd name="connsiteY5266" fmla="*/ 5255870 h 6367455"/>
                <a:gd name="connsiteX5267" fmla="*/ 1960591 w 6891715"/>
                <a:gd name="connsiteY5267" fmla="*/ 5245390 h 6367455"/>
                <a:gd name="connsiteX5268" fmla="*/ 1963767 w 6891715"/>
                <a:gd name="connsiteY5268" fmla="*/ 5259046 h 6367455"/>
                <a:gd name="connsiteX5269" fmla="*/ 1959955 w 6891715"/>
                <a:gd name="connsiteY5269" fmla="*/ 5274925 h 6367455"/>
                <a:gd name="connsiteX5270" fmla="*/ 1964720 w 6891715"/>
                <a:gd name="connsiteY5270" fmla="*/ 5288899 h 6367455"/>
                <a:gd name="connsiteX5271" fmla="*/ 1963974 w 6891715"/>
                <a:gd name="connsiteY5271" fmla="*/ 5289811 h 6367455"/>
                <a:gd name="connsiteX5272" fmla="*/ 1973866 w 6891715"/>
                <a:gd name="connsiteY5272" fmla="*/ 5295679 h 6367455"/>
                <a:gd name="connsiteX5273" fmla="*/ 1970058 w 6891715"/>
                <a:gd name="connsiteY5273" fmla="*/ 5311533 h 6367455"/>
                <a:gd name="connsiteX5274" fmla="*/ 1985925 w 6891715"/>
                <a:gd name="connsiteY5274" fmla="*/ 5317557 h 6367455"/>
                <a:gd name="connsiteX5275" fmla="*/ 1980530 w 6891715"/>
                <a:gd name="connsiteY5275" fmla="*/ 5325801 h 6367455"/>
                <a:gd name="connsiteX5276" fmla="*/ 1973232 w 6891715"/>
                <a:gd name="connsiteY5276" fmla="*/ 5324216 h 6367455"/>
                <a:gd name="connsiteX5277" fmla="*/ 1965616 w 6891715"/>
                <a:gd name="connsiteY5277" fmla="*/ 5329606 h 6367455"/>
                <a:gd name="connsiteX5278" fmla="*/ 1962760 w 6891715"/>
                <a:gd name="connsiteY5278" fmla="*/ 5341972 h 6367455"/>
                <a:gd name="connsiteX5279" fmla="*/ 1975770 w 6891715"/>
                <a:gd name="connsiteY5279" fmla="*/ 5354655 h 6367455"/>
                <a:gd name="connsiteX5280" fmla="*/ 1971328 w 6891715"/>
                <a:gd name="connsiteY5280" fmla="*/ 5366070 h 6367455"/>
                <a:gd name="connsiteX5281" fmla="*/ 1965298 w 6891715"/>
                <a:gd name="connsiteY5281" fmla="*/ 5380022 h 6367455"/>
                <a:gd name="connsiteX5282" fmla="*/ 1926267 w 6891715"/>
                <a:gd name="connsiteY5282" fmla="*/ 5399046 h 6367455"/>
                <a:gd name="connsiteX5283" fmla="*/ 1896755 w 6891715"/>
                <a:gd name="connsiteY5283" fmla="*/ 5413315 h 6367455"/>
                <a:gd name="connsiteX5284" fmla="*/ 1868513 w 6891715"/>
                <a:gd name="connsiteY5284" fmla="*/ 5449144 h 6367455"/>
                <a:gd name="connsiteX5285" fmla="*/ 1823135 w 6891715"/>
                <a:gd name="connsiteY5285" fmla="*/ 5464364 h 6367455"/>
                <a:gd name="connsiteX5286" fmla="*/ 1755543 w 6891715"/>
                <a:gd name="connsiteY5286" fmla="*/ 5485925 h 6367455"/>
                <a:gd name="connsiteX5287" fmla="*/ 1738090 w 6891715"/>
                <a:gd name="connsiteY5287" fmla="*/ 5508121 h 6367455"/>
                <a:gd name="connsiteX5288" fmla="*/ 1753957 w 6891715"/>
                <a:gd name="connsiteY5288" fmla="*/ 5520487 h 6367455"/>
                <a:gd name="connsiteX5289" fmla="*/ 1746341 w 6891715"/>
                <a:gd name="connsiteY5289" fmla="*/ 5534438 h 6367455"/>
                <a:gd name="connsiteX5290" fmla="*/ 1742215 w 6891715"/>
                <a:gd name="connsiteY5290" fmla="*/ 5529048 h 6367455"/>
                <a:gd name="connsiteX5291" fmla="*/ 1744437 w 6891715"/>
                <a:gd name="connsiteY5291" fmla="*/ 5522706 h 6367455"/>
                <a:gd name="connsiteX5292" fmla="*/ 1726666 w 6891715"/>
                <a:gd name="connsiteY5292" fmla="*/ 5536975 h 6367455"/>
                <a:gd name="connsiteX5293" fmla="*/ 1643844 w 6891715"/>
                <a:gd name="connsiteY5293" fmla="*/ 5654293 h 6367455"/>
                <a:gd name="connsiteX5294" fmla="*/ 1644161 w 6891715"/>
                <a:gd name="connsiteY5294" fmla="*/ 5684733 h 6367455"/>
                <a:gd name="connsiteX5295" fmla="*/ 1633689 w 6891715"/>
                <a:gd name="connsiteY5295" fmla="*/ 5691391 h 6367455"/>
                <a:gd name="connsiteX5296" fmla="*/ 1645748 w 6891715"/>
                <a:gd name="connsiteY5296" fmla="*/ 5699318 h 6367455"/>
                <a:gd name="connsiteX5297" fmla="*/ 1664787 w 6891715"/>
                <a:gd name="connsiteY5297" fmla="*/ 5741490 h 6367455"/>
                <a:gd name="connsiteX5298" fmla="*/ 1679702 w 6891715"/>
                <a:gd name="connsiteY5298" fmla="*/ 5743392 h 6367455"/>
                <a:gd name="connsiteX5299" fmla="*/ 1685413 w 6891715"/>
                <a:gd name="connsiteY5299" fmla="*/ 5754807 h 6367455"/>
                <a:gd name="connsiteX5300" fmla="*/ 1692712 w 6891715"/>
                <a:gd name="connsiteY5300" fmla="*/ 5763368 h 6367455"/>
                <a:gd name="connsiteX5301" fmla="*/ 1677798 w 6891715"/>
                <a:gd name="connsiteY5301" fmla="*/ 5769709 h 6367455"/>
                <a:gd name="connsiteX5302" fmla="*/ 1658124 w 6891715"/>
                <a:gd name="connsiteY5302" fmla="*/ 5794124 h 6367455"/>
                <a:gd name="connsiteX5303" fmla="*/ 1636862 w 6891715"/>
                <a:gd name="connsiteY5303" fmla="*/ 5800783 h 6367455"/>
                <a:gd name="connsiteX5304" fmla="*/ 1631785 w 6891715"/>
                <a:gd name="connsiteY5304" fmla="*/ 5814100 h 6367455"/>
                <a:gd name="connsiteX5305" fmla="*/ 1617188 w 6891715"/>
                <a:gd name="connsiteY5305" fmla="*/ 5833125 h 6367455"/>
                <a:gd name="connsiteX5306" fmla="*/ 1613063 w 6891715"/>
                <a:gd name="connsiteY5306" fmla="*/ 5852467 h 6367455"/>
                <a:gd name="connsiteX5307" fmla="*/ 1596562 w 6891715"/>
                <a:gd name="connsiteY5307" fmla="*/ 5884174 h 6367455"/>
                <a:gd name="connsiteX5308" fmla="*/ 1605130 w 6891715"/>
                <a:gd name="connsiteY5308" fmla="*/ 5897809 h 6367455"/>
                <a:gd name="connsiteX5309" fmla="*/ 1600687 w 6891715"/>
                <a:gd name="connsiteY5309" fmla="*/ 5905101 h 6367455"/>
                <a:gd name="connsiteX5310" fmla="*/ 1584820 w 6891715"/>
                <a:gd name="connsiteY5310" fmla="*/ 5900979 h 6367455"/>
                <a:gd name="connsiteX5311" fmla="*/ 1557530 w 6891715"/>
                <a:gd name="connsiteY5311" fmla="*/ 5907638 h 6367455"/>
                <a:gd name="connsiteX5312" fmla="*/ 1535317 w 6891715"/>
                <a:gd name="connsiteY5312" fmla="*/ 5905736 h 6367455"/>
                <a:gd name="connsiteX5313" fmla="*/ 1530239 w 6891715"/>
                <a:gd name="connsiteY5313" fmla="*/ 5923809 h 6367455"/>
                <a:gd name="connsiteX5314" fmla="*/ 1507072 w 6891715"/>
                <a:gd name="connsiteY5314" fmla="*/ 5931102 h 6367455"/>
                <a:gd name="connsiteX5315" fmla="*/ 1506120 w 6891715"/>
                <a:gd name="connsiteY5315" fmla="*/ 5957736 h 6367455"/>
                <a:gd name="connsiteX5316" fmla="*/ 1494697 w 6891715"/>
                <a:gd name="connsiteY5316" fmla="*/ 5973590 h 6367455"/>
                <a:gd name="connsiteX5317" fmla="*/ 1485495 w 6891715"/>
                <a:gd name="connsiteY5317" fmla="*/ 5998956 h 6367455"/>
                <a:gd name="connsiteX5318" fmla="*/ 1475974 w 6891715"/>
                <a:gd name="connsiteY5318" fmla="*/ 6005298 h 6367455"/>
                <a:gd name="connsiteX5319" fmla="*/ 1453762 w 6891715"/>
                <a:gd name="connsiteY5319" fmla="*/ 5996737 h 6367455"/>
                <a:gd name="connsiteX5320" fmla="*/ 1414731 w 6891715"/>
                <a:gd name="connsiteY5320" fmla="*/ 6016396 h 6367455"/>
                <a:gd name="connsiteX5321" fmla="*/ 1392517 w 6891715"/>
                <a:gd name="connsiteY5321" fmla="*/ 6005932 h 6367455"/>
                <a:gd name="connsiteX5322" fmla="*/ 1351261 w 6891715"/>
                <a:gd name="connsiteY5322" fmla="*/ 6013859 h 6367455"/>
                <a:gd name="connsiteX5323" fmla="*/ 1318258 w 6891715"/>
                <a:gd name="connsiteY5323" fmla="*/ 6008786 h 6367455"/>
                <a:gd name="connsiteX5324" fmla="*/ 1261457 w 6891715"/>
                <a:gd name="connsiteY5324" fmla="*/ 6005932 h 6367455"/>
                <a:gd name="connsiteX5325" fmla="*/ 1248764 w 6891715"/>
                <a:gd name="connsiteY5325" fmla="*/ 6019883 h 6367455"/>
                <a:gd name="connsiteX5326" fmla="*/ 1228772 w 6891715"/>
                <a:gd name="connsiteY5326" fmla="*/ 6032884 h 6367455"/>
                <a:gd name="connsiteX5327" fmla="*/ 1189741 w 6891715"/>
                <a:gd name="connsiteY5327" fmla="*/ 6033835 h 6367455"/>
                <a:gd name="connsiteX5328" fmla="*/ 1159276 w 6891715"/>
                <a:gd name="connsiteY5328" fmla="*/ 6073152 h 6367455"/>
                <a:gd name="connsiteX5329" fmla="*/ 1151026 w 6891715"/>
                <a:gd name="connsiteY5329" fmla="*/ 6091226 h 6367455"/>
                <a:gd name="connsiteX5330" fmla="*/ 1140553 w 6891715"/>
                <a:gd name="connsiteY5330" fmla="*/ 6083933 h 6367455"/>
                <a:gd name="connsiteX5331" fmla="*/ 1124369 w 6891715"/>
                <a:gd name="connsiteY5331" fmla="*/ 6080762 h 6367455"/>
                <a:gd name="connsiteX5332" fmla="*/ 1118023 w 6891715"/>
                <a:gd name="connsiteY5332" fmla="*/ 6075689 h 6367455"/>
                <a:gd name="connsiteX5333" fmla="*/ 1104377 w 6891715"/>
                <a:gd name="connsiteY5333" fmla="*/ 6071567 h 6367455"/>
                <a:gd name="connsiteX5334" fmla="*/ 1095809 w 6891715"/>
                <a:gd name="connsiteY5334" fmla="*/ 6070616 h 6367455"/>
                <a:gd name="connsiteX5335" fmla="*/ 1074230 w 6891715"/>
                <a:gd name="connsiteY5335" fmla="*/ 6036054 h 6367455"/>
                <a:gd name="connsiteX5336" fmla="*/ 1076453 w 6891715"/>
                <a:gd name="connsiteY5336" fmla="*/ 6024640 h 6367455"/>
                <a:gd name="connsiteX5337" fmla="*/ 1067884 w 6891715"/>
                <a:gd name="connsiteY5337" fmla="*/ 6017347 h 6367455"/>
                <a:gd name="connsiteX5338" fmla="*/ 1072961 w 6891715"/>
                <a:gd name="connsiteY5338" fmla="*/ 5991981 h 6367455"/>
                <a:gd name="connsiteX5339" fmla="*/ 1032343 w 6891715"/>
                <a:gd name="connsiteY5339" fmla="*/ 5954565 h 6367455"/>
                <a:gd name="connsiteX5340" fmla="*/ 1005051 w 6891715"/>
                <a:gd name="connsiteY5340" fmla="*/ 5952663 h 6367455"/>
                <a:gd name="connsiteX5341" fmla="*/ 995213 w 6891715"/>
                <a:gd name="connsiteY5341" fmla="*/ 5944102 h 6367455"/>
                <a:gd name="connsiteX5342" fmla="*/ 987921 w 6891715"/>
                <a:gd name="connsiteY5342" fmla="*/ 5953614 h 6367455"/>
                <a:gd name="connsiteX5343" fmla="*/ 984747 w 6891715"/>
                <a:gd name="connsiteY5343" fmla="*/ 5946639 h 6367455"/>
                <a:gd name="connsiteX5344" fmla="*/ 967371 w 6891715"/>
                <a:gd name="connsiteY5344" fmla="*/ 5951909 h 6367455"/>
                <a:gd name="connsiteX5345" fmla="*/ 967494 w 6891715"/>
                <a:gd name="connsiteY5345" fmla="*/ 5953094 h 6367455"/>
                <a:gd name="connsiteX5346" fmla="*/ 945223 w 6891715"/>
                <a:gd name="connsiteY5346" fmla="*/ 5968032 h 6367455"/>
                <a:gd name="connsiteX5347" fmla="*/ 924225 w 6891715"/>
                <a:gd name="connsiteY5347" fmla="*/ 5969303 h 6367455"/>
                <a:gd name="connsiteX5348" fmla="*/ 909272 w 6891715"/>
                <a:gd name="connsiteY5348" fmla="*/ 5963900 h 6367455"/>
                <a:gd name="connsiteX5349" fmla="*/ 887955 w 6891715"/>
                <a:gd name="connsiteY5349" fmla="*/ 5962311 h 6367455"/>
                <a:gd name="connsiteX5350" fmla="*/ 866639 w 6891715"/>
                <a:gd name="connsiteY5350" fmla="*/ 5955955 h 6367455"/>
                <a:gd name="connsiteX5351" fmla="*/ 841188 w 6891715"/>
                <a:gd name="connsiteY5351" fmla="*/ 5968032 h 6367455"/>
                <a:gd name="connsiteX5352" fmla="*/ 822417 w 6891715"/>
                <a:gd name="connsiteY5352" fmla="*/ 5972164 h 6367455"/>
                <a:gd name="connsiteX5353" fmla="*/ 813826 w 6891715"/>
                <a:gd name="connsiteY5353" fmla="*/ 5968986 h 6367455"/>
                <a:gd name="connsiteX5354" fmla="*/ 822099 w 6891715"/>
                <a:gd name="connsiteY5354" fmla="*/ 5960404 h 6367455"/>
                <a:gd name="connsiteX5355" fmla="*/ 832598 w 6891715"/>
                <a:gd name="connsiteY5355" fmla="*/ 5933071 h 6367455"/>
                <a:gd name="connsiteX5356" fmla="*/ 836416 w 6891715"/>
                <a:gd name="connsiteY5356" fmla="*/ 5909870 h 6367455"/>
                <a:gd name="connsiteX5357" fmla="*/ 829735 w 6891715"/>
                <a:gd name="connsiteY5357" fmla="*/ 5863468 h 6367455"/>
                <a:gd name="connsiteX5358" fmla="*/ 838007 w 6891715"/>
                <a:gd name="connsiteY5358" fmla="*/ 5825647 h 6367455"/>
                <a:gd name="connsiteX5359" fmla="*/ 826871 w 6891715"/>
                <a:gd name="connsiteY5359" fmla="*/ 5806260 h 6367455"/>
                <a:gd name="connsiteX5360" fmla="*/ 839598 w 6891715"/>
                <a:gd name="connsiteY5360" fmla="*/ 5797996 h 6367455"/>
                <a:gd name="connsiteX5361" fmla="*/ 847232 w 6891715"/>
                <a:gd name="connsiteY5361" fmla="*/ 5804353 h 6367455"/>
                <a:gd name="connsiteX5362" fmla="*/ 840870 w 6891715"/>
                <a:gd name="connsiteY5362" fmla="*/ 5790369 h 6367455"/>
                <a:gd name="connsiteX5363" fmla="*/ 822735 w 6891715"/>
                <a:gd name="connsiteY5363" fmla="*/ 5790686 h 6367455"/>
                <a:gd name="connsiteX5364" fmla="*/ 806827 w 6891715"/>
                <a:gd name="connsiteY5364" fmla="*/ 5803717 h 6367455"/>
                <a:gd name="connsiteX5365" fmla="*/ 795372 w 6891715"/>
                <a:gd name="connsiteY5365" fmla="*/ 5810074 h 6367455"/>
                <a:gd name="connsiteX5366" fmla="*/ 797281 w 6891715"/>
                <a:gd name="connsiteY5366" fmla="*/ 5786873 h 6367455"/>
                <a:gd name="connsiteX5367" fmla="*/ 790918 w 6891715"/>
                <a:gd name="connsiteY5367" fmla="*/ 5777338 h 6367455"/>
                <a:gd name="connsiteX5368" fmla="*/ 800463 w 6891715"/>
                <a:gd name="connsiteY5368" fmla="*/ 5776384 h 6367455"/>
                <a:gd name="connsiteX5369" fmla="*/ 817326 w 6891715"/>
                <a:gd name="connsiteY5369" fmla="*/ 5773842 h 6367455"/>
                <a:gd name="connsiteX5370" fmla="*/ 826553 w 6891715"/>
                <a:gd name="connsiteY5370" fmla="*/ 5752548 h 6367455"/>
                <a:gd name="connsiteX5371" fmla="*/ 839280 w 6891715"/>
                <a:gd name="connsiteY5371" fmla="*/ 5740788 h 6367455"/>
                <a:gd name="connsiteX5372" fmla="*/ 840234 w 6891715"/>
                <a:gd name="connsiteY5372" fmla="*/ 5734432 h 6367455"/>
                <a:gd name="connsiteX5373" fmla="*/ 820189 w 6891715"/>
                <a:gd name="connsiteY5373" fmla="*/ 5748734 h 6367455"/>
                <a:gd name="connsiteX5374" fmla="*/ 807462 w 6891715"/>
                <a:gd name="connsiteY5374" fmla="*/ 5754137 h 6367455"/>
                <a:gd name="connsiteX5375" fmla="*/ 799190 w 6891715"/>
                <a:gd name="connsiteY5375" fmla="*/ 5764625 h 6367455"/>
                <a:gd name="connsiteX5376" fmla="*/ 801418 w 6891715"/>
                <a:gd name="connsiteY5376" fmla="*/ 5771935 h 6367455"/>
                <a:gd name="connsiteX5377" fmla="*/ 783283 w 6891715"/>
                <a:gd name="connsiteY5377" fmla="*/ 5770028 h 6367455"/>
                <a:gd name="connsiteX5378" fmla="*/ 776921 w 6891715"/>
                <a:gd name="connsiteY5378" fmla="*/ 5773206 h 6367455"/>
                <a:gd name="connsiteX5379" fmla="*/ 768331 w 6891715"/>
                <a:gd name="connsiteY5379" fmla="*/ 5770346 h 6367455"/>
                <a:gd name="connsiteX5380" fmla="*/ 765150 w 6891715"/>
                <a:gd name="connsiteY5380" fmla="*/ 5765896 h 6367455"/>
                <a:gd name="connsiteX5381" fmla="*/ 782010 w 6891715"/>
                <a:gd name="connsiteY5381" fmla="*/ 5735385 h 6367455"/>
                <a:gd name="connsiteX5382" fmla="*/ 781692 w 6891715"/>
                <a:gd name="connsiteY5382" fmla="*/ 5699471 h 6367455"/>
                <a:gd name="connsiteX5383" fmla="*/ 807781 w 6891715"/>
                <a:gd name="connsiteY5383" fmla="*/ 5671820 h 6367455"/>
                <a:gd name="connsiteX5384" fmla="*/ 810008 w 6891715"/>
                <a:gd name="connsiteY5384" fmla="*/ 5656883 h 6367455"/>
                <a:gd name="connsiteX5385" fmla="*/ 820189 w 6891715"/>
                <a:gd name="connsiteY5385" fmla="*/ 5642263 h 6367455"/>
                <a:gd name="connsiteX5386" fmla="*/ 838643 w 6891715"/>
                <a:gd name="connsiteY5386" fmla="*/ 5544691 h 6367455"/>
                <a:gd name="connsiteX5387" fmla="*/ 846597 w 6891715"/>
                <a:gd name="connsiteY5387" fmla="*/ 5489707 h 6367455"/>
                <a:gd name="connsiteX5388" fmla="*/ 828780 w 6891715"/>
                <a:gd name="connsiteY5388" fmla="*/ 5408662 h 6367455"/>
                <a:gd name="connsiteX5389" fmla="*/ 828147 w 6891715"/>
                <a:gd name="connsiteY5389" fmla="*/ 5385266 h 6367455"/>
                <a:gd name="connsiteX5390" fmla="*/ 827984 w 6891715"/>
                <a:gd name="connsiteY5390" fmla="*/ 5385412 h 6367455"/>
                <a:gd name="connsiteX5391" fmla="*/ 827032 w 6891715"/>
                <a:gd name="connsiteY5391" fmla="*/ 5365753 h 6367455"/>
                <a:gd name="connsiteX5392" fmla="*/ 829888 w 6891715"/>
                <a:gd name="connsiteY5392" fmla="*/ 5330240 h 6367455"/>
                <a:gd name="connsiteX5393" fmla="*/ 841630 w 6891715"/>
                <a:gd name="connsiteY5393" fmla="*/ 5324850 h 6367455"/>
                <a:gd name="connsiteX5394" fmla="*/ 831157 w 6891715"/>
                <a:gd name="connsiteY5394" fmla="*/ 5309947 h 6367455"/>
                <a:gd name="connsiteX5395" fmla="*/ 820051 w 6891715"/>
                <a:gd name="connsiteY5395" fmla="*/ 5303923 h 6367455"/>
                <a:gd name="connsiteX5396" fmla="*/ 826397 w 6891715"/>
                <a:gd name="connsiteY5396" fmla="*/ 5284898 h 6367455"/>
                <a:gd name="connsiteX5397" fmla="*/ 807357 w 6891715"/>
                <a:gd name="connsiteY5397" fmla="*/ 5286167 h 6367455"/>
                <a:gd name="connsiteX5398" fmla="*/ 812434 w 6891715"/>
                <a:gd name="connsiteY5398" fmla="*/ 5264288 h 6367455"/>
                <a:gd name="connsiteX5399" fmla="*/ 795615 w 6891715"/>
                <a:gd name="connsiteY5399" fmla="*/ 5265240 h 6367455"/>
                <a:gd name="connsiteX5400" fmla="*/ 796250 w 6891715"/>
                <a:gd name="connsiteY5400" fmla="*/ 5254459 h 6367455"/>
                <a:gd name="connsiteX5401" fmla="*/ 789903 w 6891715"/>
                <a:gd name="connsiteY5401" fmla="*/ 5247166 h 6367455"/>
                <a:gd name="connsiteX5402" fmla="*/ 782604 w 6891715"/>
                <a:gd name="connsiteY5402" fmla="*/ 5251922 h 6367455"/>
                <a:gd name="connsiteX5403" fmla="*/ 783556 w 6891715"/>
                <a:gd name="connsiteY5403" fmla="*/ 5237971 h 6367455"/>
                <a:gd name="connsiteX5404" fmla="*/ 800375 w 6891715"/>
                <a:gd name="connsiteY5404" fmla="*/ 5212605 h 6367455"/>
                <a:gd name="connsiteX5405" fmla="*/ 813069 w 6891715"/>
                <a:gd name="connsiteY5405" fmla="*/ 5212605 h 6367455"/>
                <a:gd name="connsiteX5406" fmla="*/ 815290 w 6891715"/>
                <a:gd name="connsiteY5406" fmla="*/ 5206263 h 6367455"/>
                <a:gd name="connsiteX5407" fmla="*/ 825763 w 6891715"/>
                <a:gd name="connsiteY5407" fmla="*/ 5193580 h 6367455"/>
                <a:gd name="connsiteX5408" fmla="*/ 843851 w 6891715"/>
                <a:gd name="connsiteY5408" fmla="*/ 5199605 h 6367455"/>
                <a:gd name="connsiteX5409" fmla="*/ 862573 w 6891715"/>
                <a:gd name="connsiteY5409" fmla="*/ 5188824 h 6367455"/>
                <a:gd name="connsiteX5410" fmla="*/ 876218 w 6891715"/>
                <a:gd name="connsiteY5410" fmla="*/ 5185653 h 6367455"/>
                <a:gd name="connsiteX5411" fmla="*/ 877488 w 6891715"/>
                <a:gd name="connsiteY5411" fmla="*/ 5192629 h 6367455"/>
                <a:gd name="connsiteX5412" fmla="*/ 891133 w 6891715"/>
                <a:gd name="connsiteY5412" fmla="*/ 5191678 h 6367455"/>
                <a:gd name="connsiteX5413" fmla="*/ 884786 w 6891715"/>
                <a:gd name="connsiteY5413" fmla="*/ 5183117 h 6367455"/>
                <a:gd name="connsiteX5414" fmla="*/ 891133 w 6891715"/>
                <a:gd name="connsiteY5414" fmla="*/ 5176775 h 6367455"/>
                <a:gd name="connsiteX5415" fmla="*/ 881613 w 6891715"/>
                <a:gd name="connsiteY5415" fmla="*/ 5179946 h 6367455"/>
                <a:gd name="connsiteX5416" fmla="*/ 878122 w 6891715"/>
                <a:gd name="connsiteY5416" fmla="*/ 5168848 h 6367455"/>
                <a:gd name="connsiteX5417" fmla="*/ 890816 w 6891715"/>
                <a:gd name="connsiteY5417" fmla="*/ 5159336 h 6367455"/>
                <a:gd name="connsiteX5418" fmla="*/ 910808 w 6891715"/>
                <a:gd name="connsiteY5418" fmla="*/ 5144116 h 6367455"/>
                <a:gd name="connsiteX5419" fmla="*/ 926675 w 6891715"/>
                <a:gd name="connsiteY5419" fmla="*/ 5140945 h 6367455"/>
                <a:gd name="connsiteX5420" fmla="*/ 933974 w 6891715"/>
                <a:gd name="connsiteY5420" fmla="*/ 5145067 h 6367455"/>
                <a:gd name="connsiteX5421" fmla="*/ 936195 w 6891715"/>
                <a:gd name="connsiteY5421" fmla="*/ 5138726 h 6367455"/>
                <a:gd name="connsiteX5422" fmla="*/ 949841 w 6891715"/>
                <a:gd name="connsiteY5422" fmla="*/ 5139677 h 6367455"/>
                <a:gd name="connsiteX5423" fmla="*/ 959361 w 6891715"/>
                <a:gd name="connsiteY5423" fmla="*/ 5151092 h 6367455"/>
                <a:gd name="connsiteX5424" fmla="*/ 989190 w 6891715"/>
                <a:gd name="connsiteY5424" fmla="*/ 5165677 h 6367455"/>
                <a:gd name="connsiteX5425" fmla="*/ 1095809 w 6891715"/>
                <a:gd name="connsiteY5425" fmla="*/ 5163458 h 6367455"/>
                <a:gd name="connsiteX5426" fmla="*/ 1111676 w 6891715"/>
                <a:gd name="connsiteY5426" fmla="*/ 5152994 h 6367455"/>
                <a:gd name="connsiteX5427" fmla="*/ 1121196 w 6891715"/>
                <a:gd name="connsiteY5427" fmla="*/ 5154897 h 6367455"/>
                <a:gd name="connsiteX5428" fmla="*/ 1124369 w 6891715"/>
                <a:gd name="connsiteY5428" fmla="*/ 5158067 h 6367455"/>
                <a:gd name="connsiteX5429" fmla="*/ 1140553 w 6891715"/>
                <a:gd name="connsiteY5429" fmla="*/ 5165360 h 6367455"/>
                <a:gd name="connsiteX5430" fmla="*/ 1168162 w 6891715"/>
                <a:gd name="connsiteY5430" fmla="*/ 5169165 h 6367455"/>
                <a:gd name="connsiteX5431" fmla="*/ 1217983 w 6891715"/>
                <a:gd name="connsiteY5431" fmla="*/ 5179312 h 6367455"/>
                <a:gd name="connsiteX5432" fmla="*/ 1264313 w 6891715"/>
                <a:gd name="connsiteY5432" fmla="*/ 5181214 h 6367455"/>
                <a:gd name="connsiteX5433" fmla="*/ 1293825 w 6891715"/>
                <a:gd name="connsiteY5433" fmla="*/ 5175507 h 6367455"/>
                <a:gd name="connsiteX5434" fmla="*/ 1307788 w 6891715"/>
                <a:gd name="connsiteY5434" fmla="*/ 5178677 h 6367455"/>
                <a:gd name="connsiteX5435" fmla="*/ 1323653 w 6891715"/>
                <a:gd name="connsiteY5435" fmla="*/ 5168848 h 6367455"/>
                <a:gd name="connsiteX5436" fmla="*/ 1329999 w 6891715"/>
                <a:gd name="connsiteY5436" fmla="*/ 5169799 h 6367455"/>
                <a:gd name="connsiteX5437" fmla="*/ 1339519 w 6891715"/>
                <a:gd name="connsiteY5437" fmla="*/ 5182482 h 6367455"/>
                <a:gd name="connsiteX5438" fmla="*/ 1351261 w 6891715"/>
                <a:gd name="connsiteY5438" fmla="*/ 5183117 h 6367455"/>
                <a:gd name="connsiteX5439" fmla="*/ 1367129 w 6891715"/>
                <a:gd name="connsiteY5439" fmla="*/ 5187556 h 6367455"/>
                <a:gd name="connsiteX5440" fmla="*/ 1385853 w 6891715"/>
                <a:gd name="connsiteY5440" fmla="*/ 5184068 h 6367455"/>
                <a:gd name="connsiteX5441" fmla="*/ 1405846 w 6891715"/>
                <a:gd name="connsiteY5441" fmla="*/ 5182799 h 6367455"/>
                <a:gd name="connsiteX5442" fmla="*/ 1422030 w 6891715"/>
                <a:gd name="connsiteY5442" fmla="*/ 5187873 h 6367455"/>
                <a:gd name="connsiteX5443" fmla="*/ 1439800 w 6891715"/>
                <a:gd name="connsiteY5443" fmla="*/ 5194214 h 6367455"/>
                <a:gd name="connsiteX5444" fmla="*/ 1449320 w 6891715"/>
                <a:gd name="connsiteY5444" fmla="*/ 5199288 h 6367455"/>
                <a:gd name="connsiteX5445" fmla="*/ 1476608 w 6891715"/>
                <a:gd name="connsiteY5445" fmla="*/ 5198336 h 6367455"/>
                <a:gd name="connsiteX5446" fmla="*/ 1488033 w 6891715"/>
                <a:gd name="connsiteY5446" fmla="*/ 5187873 h 6367455"/>
                <a:gd name="connsiteX5447" fmla="*/ 1493746 w 6891715"/>
                <a:gd name="connsiteY5447" fmla="*/ 5184702 h 6367455"/>
                <a:gd name="connsiteX5448" fmla="*/ 1492160 w 6891715"/>
                <a:gd name="connsiteY5448" fmla="*/ 5187556 h 6367455"/>
                <a:gd name="connsiteX5449" fmla="*/ 1498188 w 6891715"/>
                <a:gd name="connsiteY5449" fmla="*/ 5189141 h 6367455"/>
                <a:gd name="connsiteX5450" fmla="*/ 1499774 w 6891715"/>
                <a:gd name="connsiteY5450" fmla="*/ 5188190 h 6367455"/>
                <a:gd name="connsiteX5451" fmla="*/ 1505485 w 6891715"/>
                <a:gd name="connsiteY5451" fmla="*/ 5182165 h 6367455"/>
                <a:gd name="connsiteX5452" fmla="*/ 1506437 w 6891715"/>
                <a:gd name="connsiteY5452" fmla="*/ 5185019 h 6367455"/>
                <a:gd name="connsiteX5453" fmla="*/ 1509292 w 6891715"/>
                <a:gd name="connsiteY5453" fmla="*/ 5185336 h 6367455"/>
                <a:gd name="connsiteX5454" fmla="*/ 1509613 w 6891715"/>
                <a:gd name="connsiteY5454" fmla="*/ 5182165 h 6367455"/>
                <a:gd name="connsiteX5455" fmla="*/ 1513104 w 6891715"/>
                <a:gd name="connsiteY5455" fmla="*/ 5183117 h 6367455"/>
                <a:gd name="connsiteX5456" fmla="*/ 1513644 w 6891715"/>
                <a:gd name="connsiteY5456" fmla="*/ 5182190 h 6367455"/>
                <a:gd name="connsiteX5457" fmla="*/ 1521585 w 6891715"/>
                <a:gd name="connsiteY5457" fmla="*/ 5173933 h 6367455"/>
                <a:gd name="connsiteX5458" fmla="*/ 1536516 w 6891715"/>
                <a:gd name="connsiteY5458" fmla="*/ 5137729 h 6367455"/>
                <a:gd name="connsiteX5459" fmla="*/ 1551446 w 6891715"/>
                <a:gd name="connsiteY5459" fmla="*/ 5066590 h 6367455"/>
                <a:gd name="connsiteX5460" fmla="*/ 1559070 w 6891715"/>
                <a:gd name="connsiteY5460" fmla="*/ 5017364 h 6367455"/>
                <a:gd name="connsiteX5461" fmla="*/ 1564788 w 6891715"/>
                <a:gd name="connsiteY5461" fmla="*/ 5032291 h 6367455"/>
                <a:gd name="connsiteX5462" fmla="*/ 1571141 w 6891715"/>
                <a:gd name="connsiteY5462" fmla="*/ 5024351 h 6367455"/>
                <a:gd name="connsiteX5463" fmla="*/ 1567011 w 6891715"/>
                <a:gd name="connsiteY5463" fmla="*/ 5014506 h 6367455"/>
                <a:gd name="connsiteX5464" fmla="*/ 1560022 w 6891715"/>
                <a:gd name="connsiteY5464" fmla="*/ 5012600 h 6367455"/>
                <a:gd name="connsiteX5465" fmla="*/ 1570506 w 6891715"/>
                <a:gd name="connsiteY5465" fmla="*/ 4932569 h 6367455"/>
                <a:gd name="connsiteX5466" fmla="*/ 1570188 w 6891715"/>
                <a:gd name="connsiteY5466" fmla="*/ 4911609 h 6367455"/>
                <a:gd name="connsiteX5467" fmla="*/ 1572094 w 6891715"/>
                <a:gd name="connsiteY5467" fmla="*/ 4904939 h 6367455"/>
                <a:gd name="connsiteX5468" fmla="*/ 1577177 w 6891715"/>
                <a:gd name="connsiteY5468" fmla="*/ 4904939 h 6367455"/>
                <a:gd name="connsiteX5469" fmla="*/ 1579082 w 6891715"/>
                <a:gd name="connsiteY5469" fmla="*/ 4921136 h 6367455"/>
                <a:gd name="connsiteX5470" fmla="*/ 1600683 w 6891715"/>
                <a:gd name="connsiteY5470" fmla="*/ 4948448 h 6367455"/>
                <a:gd name="connsiteX5471" fmla="*/ 1607672 w 6891715"/>
                <a:gd name="connsiteY5471" fmla="*/ 4967186 h 6367455"/>
                <a:gd name="connsiteX5472" fmla="*/ 1616884 w 6891715"/>
                <a:gd name="connsiteY5472" fmla="*/ 4974173 h 6367455"/>
                <a:gd name="connsiteX5473" fmla="*/ 1609895 w 6891715"/>
                <a:gd name="connsiteY5473" fmla="*/ 4964963 h 6367455"/>
                <a:gd name="connsiteX5474" fmla="*/ 1606719 w 6891715"/>
                <a:gd name="connsiteY5474" fmla="*/ 4945908 h 6367455"/>
                <a:gd name="connsiteX5475" fmla="*/ 1598142 w 6891715"/>
                <a:gd name="connsiteY5475" fmla="*/ 4918595 h 6367455"/>
                <a:gd name="connsiteX5476" fmla="*/ 1586706 w 6891715"/>
                <a:gd name="connsiteY5476" fmla="*/ 4902081 h 6367455"/>
                <a:gd name="connsiteX5477" fmla="*/ 1583847 w 6891715"/>
                <a:gd name="connsiteY5477" fmla="*/ 4888425 h 6367455"/>
                <a:gd name="connsiteX5478" fmla="*/ 1561293 w 6891715"/>
                <a:gd name="connsiteY5478" fmla="*/ 4874769 h 6367455"/>
                <a:gd name="connsiteX5479" fmla="*/ 1560340 w 6891715"/>
                <a:gd name="connsiteY5479" fmla="*/ 4864288 h 6367455"/>
                <a:gd name="connsiteX5480" fmla="*/ 1569552 w 6891715"/>
                <a:gd name="connsiteY5480" fmla="*/ 4855714 h 6367455"/>
                <a:gd name="connsiteX5481" fmla="*/ 1574953 w 6891715"/>
                <a:gd name="connsiteY5481" fmla="*/ 4843963 h 6367455"/>
                <a:gd name="connsiteX5482" fmla="*/ 1584483 w 6891715"/>
                <a:gd name="connsiteY5482" fmla="*/ 4838882 h 6367455"/>
                <a:gd name="connsiteX5483" fmla="*/ 1568282 w 6891715"/>
                <a:gd name="connsiteY5483" fmla="*/ 4816651 h 6367455"/>
                <a:gd name="connsiteX5484" fmla="*/ 1556528 w 6891715"/>
                <a:gd name="connsiteY5484" fmla="*/ 4810299 h 6367455"/>
                <a:gd name="connsiteX5485" fmla="*/ 1561929 w 6891715"/>
                <a:gd name="connsiteY5485" fmla="*/ 4800136 h 6367455"/>
                <a:gd name="connsiteX5486" fmla="*/ 1546999 w 6891715"/>
                <a:gd name="connsiteY5486" fmla="*/ 4799184 h 6367455"/>
                <a:gd name="connsiteX5487" fmla="*/ 1503477 w 6891715"/>
                <a:gd name="connsiteY5487" fmla="*/ 4766790 h 6367455"/>
                <a:gd name="connsiteX5488" fmla="*/ 1501253 w 6891715"/>
                <a:gd name="connsiteY5488" fmla="*/ 4758533 h 6367455"/>
                <a:gd name="connsiteX5489" fmla="*/ 1482828 w 6891715"/>
                <a:gd name="connsiteY5489" fmla="*/ 4728998 h 6367455"/>
                <a:gd name="connsiteX5490" fmla="*/ 1470123 w 6891715"/>
                <a:gd name="connsiteY5490" fmla="*/ 4717565 h 6367455"/>
                <a:gd name="connsiteX5491" fmla="*/ 1482512 w 6891715"/>
                <a:gd name="connsiteY5491" fmla="*/ 4692158 h 6367455"/>
                <a:gd name="connsiteX5492" fmla="*/ 1466629 w 6891715"/>
                <a:gd name="connsiteY5492" fmla="*/ 4685806 h 6367455"/>
                <a:gd name="connsiteX5493" fmla="*/ 1479018 w 6891715"/>
                <a:gd name="connsiteY5493" fmla="*/ 4672150 h 6367455"/>
                <a:gd name="connsiteX5494" fmla="*/ 1491724 w 6891715"/>
                <a:gd name="connsiteY5494" fmla="*/ 4676279 h 6367455"/>
                <a:gd name="connsiteX5495" fmla="*/ 1500301 w 6891715"/>
                <a:gd name="connsiteY5495" fmla="*/ 4678502 h 6367455"/>
                <a:gd name="connsiteX5496" fmla="*/ 1494902 w 6891715"/>
                <a:gd name="connsiteY5496" fmla="*/ 4667704 h 6367455"/>
                <a:gd name="connsiteX5497" fmla="*/ 1478064 w 6891715"/>
                <a:gd name="connsiteY5497" fmla="*/ 4658494 h 6367455"/>
                <a:gd name="connsiteX5498" fmla="*/ 1458688 w 6891715"/>
                <a:gd name="connsiteY5498" fmla="*/ 4663893 h 6367455"/>
                <a:gd name="connsiteX5499" fmla="*/ 1434865 w 6891715"/>
                <a:gd name="connsiteY5499" fmla="*/ 4663258 h 6367455"/>
                <a:gd name="connsiteX5500" fmla="*/ 1431053 w 6891715"/>
                <a:gd name="connsiteY5500" fmla="*/ 4648331 h 6367455"/>
                <a:gd name="connsiteX5501" fmla="*/ 1447253 w 6891715"/>
                <a:gd name="connsiteY5501" fmla="*/ 4637851 h 6367455"/>
                <a:gd name="connsiteX5502" fmla="*/ 1430100 w 6891715"/>
                <a:gd name="connsiteY5502" fmla="*/ 4631499 h 6367455"/>
                <a:gd name="connsiteX5503" fmla="*/ 1413264 w 6891715"/>
                <a:gd name="connsiteY5503" fmla="*/ 4620066 h 6367455"/>
                <a:gd name="connsiteX5504" fmla="*/ 1405640 w 6891715"/>
                <a:gd name="connsiteY5504" fmla="*/ 4628641 h 6367455"/>
                <a:gd name="connsiteX5505" fmla="*/ 1402464 w 6891715"/>
                <a:gd name="connsiteY5505" fmla="*/ 4629594 h 6367455"/>
                <a:gd name="connsiteX5506" fmla="*/ 1396110 w 6891715"/>
                <a:gd name="connsiteY5506" fmla="*/ 4616890 h 6367455"/>
                <a:gd name="connsiteX5507" fmla="*/ 1387533 w 6891715"/>
                <a:gd name="connsiteY5507" fmla="*/ 4626735 h 6367455"/>
                <a:gd name="connsiteX5508" fmla="*/ 1376095 w 6891715"/>
                <a:gd name="connsiteY5508" fmla="*/ 4627688 h 6367455"/>
                <a:gd name="connsiteX5509" fmla="*/ 1354811 w 6891715"/>
                <a:gd name="connsiteY5509" fmla="*/ 4600694 h 6367455"/>
                <a:gd name="connsiteX5510" fmla="*/ 1342103 w 6891715"/>
                <a:gd name="connsiteY5510" fmla="*/ 4601646 h 6367455"/>
                <a:gd name="connsiteX5511" fmla="*/ 1327174 w 6891715"/>
                <a:gd name="connsiteY5511" fmla="*/ 4594659 h 6367455"/>
                <a:gd name="connsiteX5512" fmla="*/ 1309068 w 6891715"/>
                <a:gd name="connsiteY5512" fmla="*/ 4591484 h 6367455"/>
                <a:gd name="connsiteX5513" fmla="*/ 1300491 w 6891715"/>
                <a:gd name="connsiteY5513" fmla="*/ 4580051 h 6367455"/>
                <a:gd name="connsiteX5514" fmla="*/ 1287785 w 6891715"/>
                <a:gd name="connsiteY5514" fmla="*/ 4575922 h 6367455"/>
                <a:gd name="connsiteX5515" fmla="*/ 1268726 w 6891715"/>
                <a:gd name="connsiteY5515" fmla="*/ 4589578 h 6367455"/>
                <a:gd name="connsiteX5516" fmla="*/ 1251889 w 6891715"/>
                <a:gd name="connsiteY5516" fmla="*/ 4592119 h 6367455"/>
                <a:gd name="connsiteX5517" fmla="*/ 1247443 w 6891715"/>
                <a:gd name="connsiteY5517" fmla="*/ 4573064 h 6367455"/>
                <a:gd name="connsiteX5518" fmla="*/ 1240136 w 6891715"/>
                <a:gd name="connsiteY5518" fmla="*/ 4568618 h 6367455"/>
                <a:gd name="connsiteX5519" fmla="*/ 1221077 w 6891715"/>
                <a:gd name="connsiteY5519" fmla="*/ 4564807 h 6367455"/>
                <a:gd name="connsiteX5520" fmla="*/ 1217899 w 6891715"/>
                <a:gd name="connsiteY5520" fmla="*/ 4559408 h 6367455"/>
                <a:gd name="connsiteX5521" fmla="*/ 1233465 w 6891715"/>
                <a:gd name="connsiteY5521" fmla="*/ 4552103 h 6367455"/>
                <a:gd name="connsiteX5522" fmla="*/ 1251254 w 6891715"/>
                <a:gd name="connsiteY5522" fmla="*/ 4552103 h 6367455"/>
                <a:gd name="connsiteX5523" fmla="*/ 1257608 w 6891715"/>
                <a:gd name="connsiteY5523" fmla="*/ 4544481 h 6367455"/>
                <a:gd name="connsiteX5524" fmla="*/ 1242994 w 6891715"/>
                <a:gd name="connsiteY5524" fmla="*/ 4534001 h 6367455"/>
                <a:gd name="connsiteX5525" fmla="*/ 1232194 w 6891715"/>
                <a:gd name="connsiteY5525" fmla="*/ 4537177 h 6367455"/>
                <a:gd name="connsiteX5526" fmla="*/ 1225841 w 6891715"/>
                <a:gd name="connsiteY5526" fmla="*/ 4545751 h 6367455"/>
                <a:gd name="connsiteX5527" fmla="*/ 1223618 w 6891715"/>
                <a:gd name="connsiteY5527" fmla="*/ 4521615 h 6367455"/>
                <a:gd name="connsiteX5528" fmla="*/ 1230288 w 6891715"/>
                <a:gd name="connsiteY5528" fmla="*/ 4516534 h 6367455"/>
                <a:gd name="connsiteX5529" fmla="*/ 1236642 w 6891715"/>
                <a:gd name="connsiteY5529" fmla="*/ 4520345 h 6367455"/>
                <a:gd name="connsiteX5530" fmla="*/ 1251254 w 6891715"/>
                <a:gd name="connsiteY5530" fmla="*/ 4524473 h 6367455"/>
                <a:gd name="connsiteX5531" fmla="*/ 1260784 w 6891715"/>
                <a:gd name="connsiteY5531" fmla="*/ 4524473 h 6367455"/>
                <a:gd name="connsiteX5532" fmla="*/ 1246807 w 6891715"/>
                <a:gd name="connsiteY5532" fmla="*/ 4509547 h 6367455"/>
                <a:gd name="connsiteX5533" fmla="*/ 1235053 w 6891715"/>
                <a:gd name="connsiteY5533" fmla="*/ 4512088 h 6367455"/>
                <a:gd name="connsiteX5534" fmla="*/ 1228700 w 6891715"/>
                <a:gd name="connsiteY5534" fmla="*/ 4506689 h 6367455"/>
                <a:gd name="connsiteX5535" fmla="*/ 1219488 w 6891715"/>
                <a:gd name="connsiteY5535" fmla="*/ 4515263 h 6367455"/>
                <a:gd name="connsiteX5536" fmla="*/ 1210911 w 6891715"/>
                <a:gd name="connsiteY5536" fmla="*/ 4511135 h 6367455"/>
                <a:gd name="connsiteX5537" fmla="*/ 1209640 w 6891715"/>
                <a:gd name="connsiteY5537" fmla="*/ 4500972 h 6367455"/>
                <a:gd name="connsiteX5538" fmla="*/ 1215040 w 6891715"/>
                <a:gd name="connsiteY5538" fmla="*/ 4495573 h 6367455"/>
                <a:gd name="connsiteX5539" fmla="*/ 1224570 w 6891715"/>
                <a:gd name="connsiteY5539" fmla="*/ 4486681 h 6367455"/>
                <a:gd name="connsiteX5540" fmla="*/ 1245219 w 6891715"/>
                <a:gd name="connsiteY5540" fmla="*/ 4468578 h 6367455"/>
                <a:gd name="connsiteX5541" fmla="*/ 1268726 w 6891715"/>
                <a:gd name="connsiteY5541" fmla="*/ 4469531 h 6367455"/>
                <a:gd name="connsiteX5542" fmla="*/ 1283656 w 6891715"/>
                <a:gd name="connsiteY5542" fmla="*/ 4465085 h 6367455"/>
                <a:gd name="connsiteX5543" fmla="*/ 1299538 w 6891715"/>
                <a:gd name="connsiteY5543" fmla="*/ 4471437 h 6367455"/>
                <a:gd name="connsiteX5544" fmla="*/ 1299538 w 6891715"/>
                <a:gd name="connsiteY5544" fmla="*/ 4464132 h 6367455"/>
                <a:gd name="connsiteX5545" fmla="*/ 1310974 w 6891715"/>
                <a:gd name="connsiteY5545" fmla="*/ 4460956 h 6367455"/>
                <a:gd name="connsiteX5546" fmla="*/ 1324633 w 6891715"/>
                <a:gd name="connsiteY5546" fmla="*/ 4463815 h 6367455"/>
                <a:gd name="connsiteX5547" fmla="*/ 1327809 w 6891715"/>
                <a:gd name="connsiteY5547" fmla="*/ 4450159 h 6367455"/>
                <a:gd name="connsiteX5548" fmla="*/ 1331938 w 6891715"/>
                <a:gd name="connsiteY5548" fmla="*/ 4442854 h 6367455"/>
                <a:gd name="connsiteX5549" fmla="*/ 1346869 w 6891715"/>
                <a:gd name="connsiteY5549" fmla="*/ 4448888 h 6367455"/>
                <a:gd name="connsiteX5550" fmla="*/ 1379908 w 6891715"/>
                <a:gd name="connsiteY5550" fmla="*/ 4448571 h 6367455"/>
                <a:gd name="connsiteX5551" fmla="*/ 1388485 w 6891715"/>
                <a:gd name="connsiteY5551" fmla="*/ 4460004 h 6367455"/>
                <a:gd name="connsiteX5552" fmla="*/ 1411675 w 6891715"/>
                <a:gd name="connsiteY5552" fmla="*/ 4485093 h 6367455"/>
                <a:gd name="connsiteX5553" fmla="*/ 1430735 w 6891715"/>
                <a:gd name="connsiteY5553" fmla="*/ 4474295 h 6367455"/>
                <a:gd name="connsiteX5554" fmla="*/ 1447570 w 6891715"/>
                <a:gd name="connsiteY5554" fmla="*/ 4466991 h 6367455"/>
                <a:gd name="connsiteX5555" fmla="*/ 1462817 w 6891715"/>
                <a:gd name="connsiteY5555" fmla="*/ 4477471 h 6367455"/>
                <a:gd name="connsiteX5556" fmla="*/ 1481559 w 6891715"/>
                <a:gd name="connsiteY5556" fmla="*/ 4465403 h 6367455"/>
                <a:gd name="connsiteX5557" fmla="*/ 1497442 w 6891715"/>
                <a:gd name="connsiteY5557" fmla="*/ 4462227 h 6367455"/>
                <a:gd name="connsiteX5558" fmla="*/ 1506018 w 6891715"/>
                <a:gd name="connsiteY5558" fmla="*/ 4476836 h 6367455"/>
                <a:gd name="connsiteX5559" fmla="*/ 1522855 w 6891715"/>
                <a:gd name="connsiteY5559" fmla="*/ 4478741 h 6367455"/>
                <a:gd name="connsiteX5560" fmla="*/ 1532386 w 6891715"/>
                <a:gd name="connsiteY5560" fmla="*/ 4480964 h 6367455"/>
                <a:gd name="connsiteX5561" fmla="*/ 1536516 w 6891715"/>
                <a:gd name="connsiteY5561" fmla="*/ 4472389 h 6367455"/>
                <a:gd name="connsiteX5562" fmla="*/ 1529209 w 6891715"/>
                <a:gd name="connsiteY5562" fmla="*/ 4466038 h 6367455"/>
                <a:gd name="connsiteX5563" fmla="*/ 1519361 w 6891715"/>
                <a:gd name="connsiteY5563" fmla="*/ 4448571 h 6367455"/>
                <a:gd name="connsiteX5564" fmla="*/ 1512690 w 6891715"/>
                <a:gd name="connsiteY5564" fmla="*/ 4384101 h 6367455"/>
                <a:gd name="connsiteX5565" fmla="*/ 1511104 w 6891715"/>
                <a:gd name="connsiteY5565" fmla="*/ 4368222 h 6367455"/>
                <a:gd name="connsiteX5566" fmla="*/ 1498395 w 6891715"/>
                <a:gd name="connsiteY5566" fmla="*/ 4357742 h 6367455"/>
                <a:gd name="connsiteX5567" fmla="*/ 1492996 w 6891715"/>
                <a:gd name="connsiteY5567" fmla="*/ 4334875 h 6367455"/>
                <a:gd name="connsiteX5568" fmla="*/ 1478064 w 6891715"/>
                <a:gd name="connsiteY5568" fmla="*/ 4314550 h 6367455"/>
                <a:gd name="connsiteX5569" fmla="*/ 1478064 w 6891715"/>
                <a:gd name="connsiteY5569" fmla="*/ 4307563 h 6367455"/>
                <a:gd name="connsiteX5570" fmla="*/ 1484418 w 6891715"/>
                <a:gd name="connsiteY5570" fmla="*/ 4310422 h 6367455"/>
                <a:gd name="connsiteX5571" fmla="*/ 1497125 w 6891715"/>
                <a:gd name="connsiteY5571" fmla="*/ 4312645 h 6367455"/>
                <a:gd name="connsiteX5572" fmla="*/ 1513961 w 6891715"/>
                <a:gd name="connsiteY5572" fmla="*/ 4325030 h 6367455"/>
                <a:gd name="connsiteX5573" fmla="*/ 1526668 w 6891715"/>
                <a:gd name="connsiteY5573" fmla="*/ 4319631 h 6367455"/>
                <a:gd name="connsiteX5574" fmla="*/ 1545728 w 6891715"/>
                <a:gd name="connsiteY5574" fmla="*/ 4317408 h 6367455"/>
                <a:gd name="connsiteX5575" fmla="*/ 1550175 w 6891715"/>
                <a:gd name="connsiteY5575" fmla="*/ 4328841 h 6367455"/>
                <a:gd name="connsiteX5576" fmla="*/ 1542551 w 6891715"/>
                <a:gd name="connsiteY5576" fmla="*/ 4339322 h 6367455"/>
                <a:gd name="connsiteX5577" fmla="*/ 1555893 w 6891715"/>
                <a:gd name="connsiteY5577" fmla="*/ 4358694 h 6367455"/>
                <a:gd name="connsiteX5578" fmla="*/ 1569552 w 6891715"/>
                <a:gd name="connsiteY5578" fmla="*/ 4364728 h 6367455"/>
                <a:gd name="connsiteX5579" fmla="*/ 1589565 w 6891715"/>
                <a:gd name="connsiteY5579" fmla="*/ 4358377 h 6367455"/>
                <a:gd name="connsiteX5580" fmla="*/ 1610531 w 6891715"/>
                <a:gd name="connsiteY5580" fmla="*/ 4367269 h 6367455"/>
                <a:gd name="connsiteX5581" fmla="*/ 1625460 w 6891715"/>
                <a:gd name="connsiteY5581" fmla="*/ 4369492 h 6367455"/>
                <a:gd name="connsiteX5582" fmla="*/ 1659450 w 6891715"/>
                <a:gd name="connsiteY5582" fmla="*/ 4368222 h 6367455"/>
                <a:gd name="connsiteX5583" fmla="*/ 1677556 w 6891715"/>
                <a:gd name="connsiteY5583" fmla="*/ 4356154 h 6367455"/>
                <a:gd name="connsiteX5584" fmla="*/ 1690898 w 6891715"/>
                <a:gd name="connsiteY5584" fmla="*/ 4346626 h 6367455"/>
                <a:gd name="connsiteX5585" fmla="*/ 1720758 w 6891715"/>
                <a:gd name="connsiteY5585" fmla="*/ 4349484 h 6367455"/>
                <a:gd name="connsiteX5586" fmla="*/ 1694075 w 6891715"/>
                <a:gd name="connsiteY5586" fmla="*/ 4341227 h 6367455"/>
                <a:gd name="connsiteX5587" fmla="*/ 1679463 w 6891715"/>
                <a:gd name="connsiteY5587" fmla="*/ 4339322 h 6367455"/>
                <a:gd name="connsiteX5588" fmla="*/ 1680416 w 6891715"/>
                <a:gd name="connsiteY5588" fmla="*/ 4328841 h 6367455"/>
                <a:gd name="connsiteX5589" fmla="*/ 1688675 w 6891715"/>
                <a:gd name="connsiteY5589" fmla="*/ 4312009 h 6367455"/>
                <a:gd name="connsiteX5590" fmla="*/ 1722347 w 6891715"/>
                <a:gd name="connsiteY5590" fmla="*/ 4291684 h 6367455"/>
                <a:gd name="connsiteX5591" fmla="*/ 1748712 w 6891715"/>
                <a:gd name="connsiteY5591" fmla="*/ 4285015 h 6367455"/>
                <a:gd name="connsiteX5592" fmla="*/ 1771901 w 6891715"/>
                <a:gd name="connsiteY5592" fmla="*/ 4278663 h 6367455"/>
                <a:gd name="connsiteX5593" fmla="*/ 1801444 w 6891715"/>
                <a:gd name="connsiteY5593" fmla="*/ 4257067 h 6367455"/>
                <a:gd name="connsiteX5594" fmla="*/ 1820186 w 6891715"/>
                <a:gd name="connsiteY5594" fmla="*/ 4234836 h 6367455"/>
                <a:gd name="connsiteX5595" fmla="*/ 1828762 w 6891715"/>
                <a:gd name="connsiteY5595" fmla="*/ 4230390 h 6367455"/>
                <a:gd name="connsiteX5596" fmla="*/ 1817962 w 6891715"/>
                <a:gd name="connsiteY5596" fmla="*/ 4222451 h 6367455"/>
                <a:gd name="connsiteX5597" fmla="*/ 1816056 w 6891715"/>
                <a:gd name="connsiteY5597" fmla="*/ 4208477 h 6367455"/>
                <a:gd name="connsiteX5598" fmla="*/ 1820821 w 6891715"/>
                <a:gd name="connsiteY5598" fmla="*/ 4198949 h 6367455"/>
                <a:gd name="connsiteX5599" fmla="*/ 1818280 w 6891715"/>
                <a:gd name="connsiteY5599" fmla="*/ 4157981 h 6367455"/>
                <a:gd name="connsiteX5600" fmla="*/ 1815103 w 6891715"/>
                <a:gd name="connsiteY5600" fmla="*/ 4152582 h 6367455"/>
                <a:gd name="connsiteX5601" fmla="*/ 1832892 w 6891715"/>
                <a:gd name="connsiteY5601" fmla="*/ 4132574 h 6367455"/>
                <a:gd name="connsiteX5602" fmla="*/ 1847822 w 6891715"/>
                <a:gd name="connsiteY5602" fmla="*/ 4124952 h 6367455"/>
                <a:gd name="connsiteX5603" fmla="*/ 1866881 w 6891715"/>
                <a:gd name="connsiteY5603" fmla="*/ 4121459 h 6367455"/>
                <a:gd name="connsiteX5604" fmla="*/ 1901506 w 6891715"/>
                <a:gd name="connsiteY5604" fmla="*/ 4114790 h 6367455"/>
                <a:gd name="connsiteX5605" fmla="*/ 1920566 w 6891715"/>
                <a:gd name="connsiteY5605" fmla="*/ 4111614 h 6367455"/>
                <a:gd name="connsiteX5606" fmla="*/ 1920836 w 6891715"/>
                <a:gd name="connsiteY5606" fmla="*/ 4111854 h 6367455"/>
                <a:gd name="connsiteX5607" fmla="*/ 1949386 w 6891715"/>
                <a:gd name="connsiteY5607" fmla="*/ 4094630 h 6367455"/>
                <a:gd name="connsiteX5608" fmla="*/ 1978517 w 6891715"/>
                <a:gd name="connsiteY5608" fmla="*/ 4070064 h 6367455"/>
                <a:gd name="connsiteX5609" fmla="*/ 1977988 w 6891715"/>
                <a:gd name="connsiteY5609" fmla="*/ 4069704 h 6367455"/>
                <a:gd name="connsiteX5610" fmla="*/ 1995753 w 6891715"/>
                <a:gd name="connsiteY5610" fmla="*/ 4059226 h 6367455"/>
                <a:gd name="connsiteX5611" fmla="*/ 2007174 w 6891715"/>
                <a:gd name="connsiteY5611" fmla="*/ 4057321 h 6367455"/>
                <a:gd name="connsiteX5612" fmla="*/ 2015422 w 6891715"/>
                <a:gd name="connsiteY5612" fmla="*/ 4063036 h 6367455"/>
                <a:gd name="connsiteX5613" fmla="*/ 2018911 w 6891715"/>
                <a:gd name="connsiteY5613" fmla="*/ 4062084 h 6367455"/>
                <a:gd name="connsiteX5614" fmla="*/ 2024622 w 6891715"/>
                <a:gd name="connsiteY5614" fmla="*/ 4061449 h 6367455"/>
                <a:gd name="connsiteX5615" fmla="*/ 2022084 w 6891715"/>
                <a:gd name="connsiteY5615" fmla="*/ 4070339 h 6367455"/>
                <a:gd name="connsiteX5616" fmla="*/ 2031283 w 6891715"/>
                <a:gd name="connsiteY5616" fmla="*/ 4070339 h 6367455"/>
                <a:gd name="connsiteX5617" fmla="*/ 2036676 w 6891715"/>
                <a:gd name="connsiteY5617" fmla="*/ 4065894 h 6367455"/>
                <a:gd name="connsiteX5618" fmla="*/ 2025890 w 6891715"/>
                <a:gd name="connsiteY5618" fmla="*/ 4052876 h 6367455"/>
                <a:gd name="connsiteX5619" fmla="*/ 2022084 w 6891715"/>
                <a:gd name="connsiteY5619" fmla="*/ 4052876 h 6367455"/>
                <a:gd name="connsiteX5620" fmla="*/ 2012567 w 6891715"/>
                <a:gd name="connsiteY5620" fmla="*/ 4055099 h 6367455"/>
                <a:gd name="connsiteX5621" fmla="*/ 2003049 w 6891715"/>
                <a:gd name="connsiteY5621" fmla="*/ 4043351 h 6367455"/>
                <a:gd name="connsiteX5622" fmla="*/ 2004318 w 6891715"/>
                <a:gd name="connsiteY5622" fmla="*/ 4036049 h 6367455"/>
                <a:gd name="connsiteX5623" fmla="*/ 2013518 w 6891715"/>
                <a:gd name="connsiteY5623" fmla="*/ 4031604 h 6367455"/>
                <a:gd name="connsiteX5624" fmla="*/ 2023035 w 6891715"/>
                <a:gd name="connsiteY5624" fmla="*/ 4026206 h 6367455"/>
                <a:gd name="connsiteX5625" fmla="*/ 2023987 w 6891715"/>
                <a:gd name="connsiteY5625" fmla="*/ 4018904 h 6367455"/>
                <a:gd name="connsiteX5626" fmla="*/ 2023035 w 6891715"/>
                <a:gd name="connsiteY5626" fmla="*/ 4009379 h 6367455"/>
                <a:gd name="connsiteX5627" fmla="*/ 2032235 w 6891715"/>
                <a:gd name="connsiteY5627" fmla="*/ 4000806 h 6367455"/>
                <a:gd name="connsiteX5628" fmla="*/ 2048097 w 6891715"/>
                <a:gd name="connsiteY5628" fmla="*/ 3994456 h 6367455"/>
                <a:gd name="connsiteX5629" fmla="*/ 2058566 w 6891715"/>
                <a:gd name="connsiteY5629" fmla="*/ 4003029 h 6367455"/>
                <a:gd name="connsiteX5630" fmla="*/ 2064910 w 6891715"/>
                <a:gd name="connsiteY5630" fmla="*/ 3996679 h 6367455"/>
                <a:gd name="connsiteX5631" fmla="*/ 2067131 w 6891715"/>
                <a:gd name="connsiteY5631" fmla="*/ 3998266 h 6367455"/>
                <a:gd name="connsiteX5632" fmla="*/ 2061421 w 6891715"/>
                <a:gd name="connsiteY5632" fmla="*/ 4005569 h 6367455"/>
                <a:gd name="connsiteX5633" fmla="*/ 2062690 w 6891715"/>
                <a:gd name="connsiteY5633" fmla="*/ 4012554 h 6367455"/>
                <a:gd name="connsiteX5634" fmla="*/ 2060469 w 6891715"/>
                <a:gd name="connsiteY5634" fmla="*/ 4021761 h 6367455"/>
                <a:gd name="connsiteX5635" fmla="*/ 2056028 w 6891715"/>
                <a:gd name="connsiteY5635" fmla="*/ 4024619 h 6367455"/>
                <a:gd name="connsiteX5636" fmla="*/ 2053807 w 6891715"/>
                <a:gd name="connsiteY5636" fmla="*/ 4024619 h 6367455"/>
                <a:gd name="connsiteX5637" fmla="*/ 2046511 w 6891715"/>
                <a:gd name="connsiteY5637" fmla="*/ 4018269 h 6367455"/>
                <a:gd name="connsiteX5638" fmla="*/ 2041752 w 6891715"/>
                <a:gd name="connsiteY5638" fmla="*/ 4003346 h 6367455"/>
                <a:gd name="connsiteX5639" fmla="*/ 2029697 w 6891715"/>
                <a:gd name="connsiteY5639" fmla="*/ 4007474 h 6367455"/>
                <a:gd name="connsiteX5640" fmla="*/ 2026842 w 6891715"/>
                <a:gd name="connsiteY5640" fmla="*/ 4014776 h 6367455"/>
                <a:gd name="connsiteX5641" fmla="*/ 2040166 w 6891715"/>
                <a:gd name="connsiteY5641" fmla="*/ 4024619 h 6367455"/>
                <a:gd name="connsiteX5642" fmla="*/ 2046511 w 6891715"/>
                <a:gd name="connsiteY5642" fmla="*/ 4020491 h 6367455"/>
                <a:gd name="connsiteX5643" fmla="*/ 2041118 w 6891715"/>
                <a:gd name="connsiteY5643" fmla="*/ 4028111 h 6367455"/>
                <a:gd name="connsiteX5644" fmla="*/ 2040483 w 6891715"/>
                <a:gd name="connsiteY5644" fmla="*/ 4035414 h 6367455"/>
                <a:gd name="connsiteX5645" fmla="*/ 2036042 w 6891715"/>
                <a:gd name="connsiteY5645" fmla="*/ 4039859 h 6367455"/>
                <a:gd name="connsiteX5646" fmla="*/ 2037311 w 6891715"/>
                <a:gd name="connsiteY5646" fmla="*/ 4034144 h 6367455"/>
                <a:gd name="connsiteX5647" fmla="*/ 2024939 w 6891715"/>
                <a:gd name="connsiteY5647" fmla="*/ 4027159 h 6367455"/>
                <a:gd name="connsiteX5648" fmla="*/ 2017325 w 6891715"/>
                <a:gd name="connsiteY5648" fmla="*/ 4035414 h 6367455"/>
                <a:gd name="connsiteX5649" fmla="*/ 2033187 w 6891715"/>
                <a:gd name="connsiteY5649" fmla="*/ 4041764 h 6367455"/>
                <a:gd name="connsiteX5650" fmla="*/ 2034139 w 6891715"/>
                <a:gd name="connsiteY5650" fmla="*/ 4049066 h 6367455"/>
                <a:gd name="connsiteX5651" fmla="*/ 2039214 w 6891715"/>
                <a:gd name="connsiteY5651" fmla="*/ 4062084 h 6367455"/>
                <a:gd name="connsiteX5652" fmla="*/ 2042387 w 6891715"/>
                <a:gd name="connsiteY5652" fmla="*/ 4058909 h 6367455"/>
                <a:gd name="connsiteX5653" fmla="*/ 2047780 w 6891715"/>
                <a:gd name="connsiteY5653" fmla="*/ 4059861 h 6367455"/>
                <a:gd name="connsiteX5654" fmla="*/ 2064593 w 6891715"/>
                <a:gd name="connsiteY5654" fmla="*/ 4064941 h 6367455"/>
                <a:gd name="connsiteX5655" fmla="*/ 2067766 w 6891715"/>
                <a:gd name="connsiteY5655" fmla="*/ 4065894 h 6367455"/>
                <a:gd name="connsiteX5656" fmla="*/ 2066497 w 6891715"/>
                <a:gd name="connsiteY5656" fmla="*/ 4055416 h 6367455"/>
                <a:gd name="connsiteX5657" fmla="*/ 2038263 w 6891715"/>
                <a:gd name="connsiteY5657" fmla="*/ 4049384 h 6367455"/>
                <a:gd name="connsiteX5658" fmla="*/ 2042069 w 6891715"/>
                <a:gd name="connsiteY5658" fmla="*/ 4043034 h 6367455"/>
                <a:gd name="connsiteX5659" fmla="*/ 2052538 w 6891715"/>
                <a:gd name="connsiteY5659" fmla="*/ 4043034 h 6367455"/>
                <a:gd name="connsiteX5660" fmla="*/ 2062055 w 6891715"/>
                <a:gd name="connsiteY5660" fmla="*/ 4044939 h 6367455"/>
                <a:gd name="connsiteX5661" fmla="*/ 2063324 w 6891715"/>
                <a:gd name="connsiteY5661" fmla="*/ 4040811 h 6367455"/>
                <a:gd name="connsiteX5662" fmla="*/ 2047462 w 6891715"/>
                <a:gd name="connsiteY5662" fmla="*/ 4038589 h 6367455"/>
                <a:gd name="connsiteX5663" fmla="*/ 2043021 w 6891715"/>
                <a:gd name="connsiteY5663" fmla="*/ 4032239 h 6367455"/>
                <a:gd name="connsiteX5664" fmla="*/ 2050635 w 6891715"/>
                <a:gd name="connsiteY5664" fmla="*/ 4028111 h 6367455"/>
                <a:gd name="connsiteX5665" fmla="*/ 2062055 w 6891715"/>
                <a:gd name="connsiteY5665" fmla="*/ 4031286 h 6367455"/>
                <a:gd name="connsiteX5666" fmla="*/ 2066497 w 6891715"/>
                <a:gd name="connsiteY5666" fmla="*/ 4023984 h 6367455"/>
                <a:gd name="connsiteX5667" fmla="*/ 2076648 w 6891715"/>
                <a:gd name="connsiteY5667" fmla="*/ 4016364 h 6367455"/>
                <a:gd name="connsiteX5668" fmla="*/ 2083945 w 6891715"/>
                <a:gd name="connsiteY5668" fmla="*/ 4016364 h 6367455"/>
                <a:gd name="connsiteX5669" fmla="*/ 2102027 w 6891715"/>
                <a:gd name="connsiteY5669" fmla="*/ 4010649 h 6367455"/>
                <a:gd name="connsiteX5670" fmla="*/ 2114716 w 6891715"/>
                <a:gd name="connsiteY5670" fmla="*/ 4016999 h 6367455"/>
                <a:gd name="connsiteX5671" fmla="*/ 2129627 w 6891715"/>
                <a:gd name="connsiteY5671" fmla="*/ 4011919 h 6367455"/>
                <a:gd name="connsiteX5672" fmla="*/ 2117889 w 6891715"/>
                <a:gd name="connsiteY5672" fmla="*/ 4011919 h 6367455"/>
                <a:gd name="connsiteX5673" fmla="*/ 2126454 w 6891715"/>
                <a:gd name="connsiteY5673" fmla="*/ 4004299 h 6367455"/>
                <a:gd name="connsiteX5674" fmla="*/ 2108372 w 6891715"/>
                <a:gd name="connsiteY5674" fmla="*/ 4009696 h 6367455"/>
                <a:gd name="connsiteX5675" fmla="*/ 2113765 w 6891715"/>
                <a:gd name="connsiteY5675" fmla="*/ 3997949 h 6367455"/>
                <a:gd name="connsiteX5676" fmla="*/ 2103296 w 6891715"/>
                <a:gd name="connsiteY5676" fmla="*/ 4007474 h 6367455"/>
                <a:gd name="connsiteX5677" fmla="*/ 2096951 w 6891715"/>
                <a:gd name="connsiteY5677" fmla="*/ 4010014 h 6367455"/>
                <a:gd name="connsiteX5678" fmla="*/ 2087434 w 6891715"/>
                <a:gd name="connsiteY5678" fmla="*/ 4010014 h 6367455"/>
                <a:gd name="connsiteX5679" fmla="*/ 2076648 w 6891715"/>
                <a:gd name="connsiteY5679" fmla="*/ 4004616 h 6367455"/>
                <a:gd name="connsiteX5680" fmla="*/ 2064910 w 6891715"/>
                <a:gd name="connsiteY5680" fmla="*/ 3996679 h 6367455"/>
                <a:gd name="connsiteX5681" fmla="*/ 2050318 w 6891715"/>
                <a:gd name="connsiteY5681" fmla="*/ 3984931 h 6367455"/>
                <a:gd name="connsiteX5682" fmla="*/ 2061421 w 6891715"/>
                <a:gd name="connsiteY5682" fmla="*/ 3974454 h 6367455"/>
                <a:gd name="connsiteX5683" fmla="*/ 2077600 w 6891715"/>
                <a:gd name="connsiteY5683" fmla="*/ 3987154 h 6367455"/>
                <a:gd name="connsiteX5684" fmla="*/ 2099806 w 6891715"/>
                <a:gd name="connsiteY5684" fmla="*/ 3980486 h 6367455"/>
                <a:gd name="connsiteX5685" fmla="*/ 2076648 w 6891715"/>
                <a:gd name="connsiteY5685" fmla="*/ 3982709 h 6367455"/>
                <a:gd name="connsiteX5686" fmla="*/ 2062690 w 6891715"/>
                <a:gd name="connsiteY5686" fmla="*/ 3969056 h 6367455"/>
                <a:gd name="connsiteX5687" fmla="*/ 2073159 w 6891715"/>
                <a:gd name="connsiteY5687" fmla="*/ 3946831 h 6367455"/>
                <a:gd name="connsiteX5688" fmla="*/ 2103296 w 6891715"/>
                <a:gd name="connsiteY5688" fmla="*/ 3908414 h 6367455"/>
                <a:gd name="connsiteX5689" fmla="*/ 2110275 w 6891715"/>
                <a:gd name="connsiteY5689" fmla="*/ 3875076 h 6367455"/>
                <a:gd name="connsiteX5690" fmla="*/ 2107103 w 6891715"/>
                <a:gd name="connsiteY5690" fmla="*/ 3848406 h 6367455"/>
                <a:gd name="connsiteX5691" fmla="*/ 2114082 w 6891715"/>
                <a:gd name="connsiteY5691" fmla="*/ 3831896 h 6367455"/>
                <a:gd name="connsiteX5692" fmla="*/ 2119475 w 6891715"/>
                <a:gd name="connsiteY5692" fmla="*/ 3819196 h 6367455"/>
                <a:gd name="connsiteX5693" fmla="*/ 2129944 w 6891715"/>
                <a:gd name="connsiteY5693" fmla="*/ 3819196 h 6367455"/>
                <a:gd name="connsiteX5694" fmla="*/ 2131213 w 6891715"/>
                <a:gd name="connsiteY5694" fmla="*/ 3826181 h 6367455"/>
                <a:gd name="connsiteX5695" fmla="*/ 2138509 w 6891715"/>
                <a:gd name="connsiteY5695" fmla="*/ 3828403 h 6367455"/>
                <a:gd name="connsiteX5696" fmla="*/ 2151199 w 6891715"/>
                <a:gd name="connsiteY5696" fmla="*/ 3823958 h 6367455"/>
                <a:gd name="connsiteX5697" fmla="*/ 2153419 w 6891715"/>
                <a:gd name="connsiteY5697" fmla="*/ 3831578 h 6367455"/>
                <a:gd name="connsiteX5698" fmla="*/ 2155640 w 6891715"/>
                <a:gd name="connsiteY5698" fmla="*/ 3837293 h 6367455"/>
                <a:gd name="connsiteX5699" fmla="*/ 2171502 w 6891715"/>
                <a:gd name="connsiteY5699" fmla="*/ 3844913 h 6367455"/>
                <a:gd name="connsiteX5700" fmla="*/ 2166426 w 6891715"/>
                <a:gd name="connsiteY5700" fmla="*/ 3860789 h 6367455"/>
                <a:gd name="connsiteX5701" fmla="*/ 2156909 w 6891715"/>
                <a:gd name="connsiteY5701" fmla="*/ 3861741 h 6367455"/>
                <a:gd name="connsiteX5702" fmla="*/ 2146440 w 6891715"/>
                <a:gd name="connsiteY5702" fmla="*/ 3874441 h 6367455"/>
                <a:gd name="connsiteX5703" fmla="*/ 2156909 w 6891715"/>
                <a:gd name="connsiteY5703" fmla="*/ 3884284 h 6367455"/>
                <a:gd name="connsiteX5704" fmla="*/ 2154688 w 6891715"/>
                <a:gd name="connsiteY5704" fmla="*/ 3892221 h 6367455"/>
                <a:gd name="connsiteX5705" fmla="*/ 2159447 w 6891715"/>
                <a:gd name="connsiteY5705" fmla="*/ 3901746 h 6367455"/>
                <a:gd name="connsiteX5706" fmla="*/ 2178481 w 6891715"/>
                <a:gd name="connsiteY5706" fmla="*/ 3913176 h 6367455"/>
                <a:gd name="connsiteX5707" fmla="*/ 2196563 w 6891715"/>
                <a:gd name="connsiteY5707" fmla="*/ 3910954 h 6367455"/>
                <a:gd name="connsiteX5708" fmla="*/ 2208935 w 6891715"/>
                <a:gd name="connsiteY5708" fmla="*/ 3887776 h 6367455"/>
                <a:gd name="connsiteX5709" fmla="*/ 2194343 w 6891715"/>
                <a:gd name="connsiteY5709" fmla="*/ 3907779 h 6367455"/>
                <a:gd name="connsiteX5710" fmla="*/ 2185777 w 6891715"/>
                <a:gd name="connsiteY5710" fmla="*/ 3910954 h 6367455"/>
                <a:gd name="connsiteX5711" fmla="*/ 2174357 w 6891715"/>
                <a:gd name="connsiteY5711" fmla="*/ 3909366 h 6367455"/>
                <a:gd name="connsiteX5712" fmla="*/ 2168329 w 6891715"/>
                <a:gd name="connsiteY5712" fmla="*/ 3904921 h 6367455"/>
                <a:gd name="connsiteX5713" fmla="*/ 2162302 w 6891715"/>
                <a:gd name="connsiteY5713" fmla="*/ 3892221 h 6367455"/>
                <a:gd name="connsiteX5714" fmla="*/ 2178164 w 6891715"/>
                <a:gd name="connsiteY5714" fmla="*/ 3889046 h 6367455"/>
                <a:gd name="connsiteX5715" fmla="*/ 2184508 w 6891715"/>
                <a:gd name="connsiteY5715" fmla="*/ 3884919 h 6367455"/>
                <a:gd name="connsiteX5716" fmla="*/ 2193074 w 6891715"/>
                <a:gd name="connsiteY5716" fmla="*/ 3879521 h 6367455"/>
                <a:gd name="connsiteX5717" fmla="*/ 2208935 w 6891715"/>
                <a:gd name="connsiteY5717" fmla="*/ 3885871 h 6367455"/>
                <a:gd name="connsiteX5718" fmla="*/ 2205763 w 6891715"/>
                <a:gd name="connsiteY5718" fmla="*/ 3876981 h 6367455"/>
                <a:gd name="connsiteX5719" fmla="*/ 2213694 w 6891715"/>
                <a:gd name="connsiteY5719" fmla="*/ 3872854 h 6367455"/>
                <a:gd name="connsiteX5720" fmla="*/ 2202591 w 6891715"/>
                <a:gd name="connsiteY5720" fmla="*/ 3875394 h 6367455"/>
                <a:gd name="connsiteX5721" fmla="*/ 2194025 w 6891715"/>
                <a:gd name="connsiteY5721" fmla="*/ 3875394 h 6367455"/>
                <a:gd name="connsiteX5722" fmla="*/ 2187681 w 6891715"/>
                <a:gd name="connsiteY5722" fmla="*/ 3869044 h 6367455"/>
                <a:gd name="connsiteX5723" fmla="*/ 2189584 w 6891715"/>
                <a:gd name="connsiteY5723" fmla="*/ 3859519 h 6367455"/>
                <a:gd name="connsiteX5724" fmla="*/ 2196880 w 6891715"/>
                <a:gd name="connsiteY5724" fmla="*/ 3840151 h 6367455"/>
                <a:gd name="connsiteX5725" fmla="*/ 2209570 w 6891715"/>
                <a:gd name="connsiteY5725" fmla="*/ 3839198 h 6367455"/>
                <a:gd name="connsiteX5726" fmla="*/ 2202273 w 6891715"/>
                <a:gd name="connsiteY5726" fmla="*/ 3836023 h 6367455"/>
                <a:gd name="connsiteX5727" fmla="*/ 2181970 w 6891715"/>
                <a:gd name="connsiteY5727" fmla="*/ 3834118 h 6367455"/>
                <a:gd name="connsiteX5728" fmla="*/ 2175626 w 6891715"/>
                <a:gd name="connsiteY5728" fmla="*/ 3829038 h 6367455"/>
                <a:gd name="connsiteX5729" fmla="*/ 2178798 w 6891715"/>
                <a:gd name="connsiteY5729" fmla="*/ 3825863 h 6367455"/>
                <a:gd name="connsiteX5730" fmla="*/ 2182605 w 6891715"/>
                <a:gd name="connsiteY5730" fmla="*/ 3803638 h 6367455"/>
                <a:gd name="connsiteX5731" fmla="*/ 2194977 w 6891715"/>
                <a:gd name="connsiteY5731" fmla="*/ 3774111 h 6367455"/>
                <a:gd name="connsiteX5732" fmla="*/ 2216866 w 6891715"/>
                <a:gd name="connsiteY5732" fmla="*/ 3757918 h 6367455"/>
                <a:gd name="connsiteX5733" fmla="*/ 2247638 w 6891715"/>
                <a:gd name="connsiteY5733" fmla="*/ 3753473 h 6367455"/>
                <a:gd name="connsiteX5734" fmla="*/ 2265721 w 6891715"/>
                <a:gd name="connsiteY5734" fmla="*/ 3754426 h 6367455"/>
                <a:gd name="connsiteX5735" fmla="*/ 2278410 w 6891715"/>
                <a:gd name="connsiteY5735" fmla="*/ 3745853 h 6367455"/>
                <a:gd name="connsiteX5736" fmla="*/ 2300299 w 6891715"/>
                <a:gd name="connsiteY5736" fmla="*/ 3741726 h 6367455"/>
                <a:gd name="connsiteX5737" fmla="*/ 2314258 w 6891715"/>
                <a:gd name="connsiteY5737" fmla="*/ 3744266 h 6367455"/>
                <a:gd name="connsiteX5738" fmla="*/ 2323775 w 6891715"/>
                <a:gd name="connsiteY5738" fmla="*/ 3755061 h 6367455"/>
                <a:gd name="connsiteX5739" fmla="*/ 2335830 w 6891715"/>
                <a:gd name="connsiteY5739" fmla="*/ 3763316 h 6367455"/>
                <a:gd name="connsiteX5740" fmla="*/ 2350422 w 6891715"/>
                <a:gd name="connsiteY5740" fmla="*/ 3764268 h 6367455"/>
                <a:gd name="connsiteX5741" fmla="*/ 2346298 w 6891715"/>
                <a:gd name="connsiteY5741" fmla="*/ 3768396 h 6367455"/>
                <a:gd name="connsiteX5742" fmla="*/ 2350740 w 6891715"/>
                <a:gd name="connsiteY5742" fmla="*/ 3776016 h 6367455"/>
                <a:gd name="connsiteX5743" fmla="*/ 2358988 w 6891715"/>
                <a:gd name="connsiteY5743" fmla="*/ 3777603 h 6367455"/>
                <a:gd name="connsiteX5744" fmla="*/ 2356026 w 6891715"/>
                <a:gd name="connsiteY5744" fmla="*/ 3787144 h 6367455"/>
                <a:gd name="connsiteX5745" fmla="*/ 2357058 w 6891715"/>
                <a:gd name="connsiteY5745" fmla="*/ 3787213 h 6367455"/>
                <a:gd name="connsiteX5746" fmla="*/ 2359897 w 6891715"/>
                <a:gd name="connsiteY5746" fmla="*/ 3778078 h 6367455"/>
                <a:gd name="connsiteX5747" fmla="*/ 2359579 w 6891715"/>
                <a:gd name="connsiteY5747" fmla="*/ 3767923 h 6367455"/>
                <a:gd name="connsiteX5748" fmla="*/ 2364975 w 6891715"/>
                <a:gd name="connsiteY5748" fmla="*/ 3761577 h 6367455"/>
                <a:gd name="connsiteX5749" fmla="*/ 2373544 w 6891715"/>
                <a:gd name="connsiteY5749" fmla="*/ 3762211 h 6367455"/>
                <a:gd name="connsiteX5750" fmla="*/ 2381796 w 6891715"/>
                <a:gd name="connsiteY5750" fmla="*/ 3769510 h 6367455"/>
                <a:gd name="connsiteX5751" fmla="*/ 2390683 w 6891715"/>
                <a:gd name="connsiteY5751" fmla="*/ 3780299 h 6367455"/>
                <a:gd name="connsiteX5752" fmla="*/ 2383066 w 6891715"/>
                <a:gd name="connsiteY5752" fmla="*/ 3765384 h 6367455"/>
                <a:gd name="connsiteX5753" fmla="*/ 2374496 w 6891715"/>
                <a:gd name="connsiteY5753" fmla="*/ 3750787 h 6367455"/>
                <a:gd name="connsiteX5754" fmla="*/ 2361801 w 6891715"/>
                <a:gd name="connsiteY5754" fmla="*/ 3752057 h 6367455"/>
                <a:gd name="connsiteX5755" fmla="*/ 2347836 w 6891715"/>
                <a:gd name="connsiteY5755" fmla="*/ 3753961 h 6367455"/>
                <a:gd name="connsiteX5756" fmla="*/ 2338315 w 6891715"/>
                <a:gd name="connsiteY5756" fmla="*/ 3752374 h 6367455"/>
                <a:gd name="connsiteX5757" fmla="*/ 2337363 w 6891715"/>
                <a:gd name="connsiteY5757" fmla="*/ 3735239 h 6367455"/>
                <a:gd name="connsiteX5758" fmla="*/ 2344662 w 6891715"/>
                <a:gd name="connsiteY5758" fmla="*/ 3727940 h 6367455"/>
                <a:gd name="connsiteX5759" fmla="*/ 2352279 w 6891715"/>
                <a:gd name="connsiteY5759" fmla="*/ 3730161 h 6367455"/>
                <a:gd name="connsiteX5760" fmla="*/ 2349740 w 6891715"/>
                <a:gd name="connsiteY5760" fmla="*/ 3721593 h 6367455"/>
                <a:gd name="connsiteX5761" fmla="*/ 2365610 w 6891715"/>
                <a:gd name="connsiteY5761" fmla="*/ 3702554 h 6367455"/>
                <a:gd name="connsiteX5762" fmla="*/ 2440512 w 6891715"/>
                <a:gd name="connsiteY5762" fmla="*/ 3699698 h 6367455"/>
                <a:gd name="connsiteX5763" fmla="*/ 2436386 w 6891715"/>
                <a:gd name="connsiteY5763" fmla="*/ 3709218 h 6367455"/>
                <a:gd name="connsiteX5764" fmla="*/ 2444321 w 6891715"/>
                <a:gd name="connsiteY5764" fmla="*/ 3743806 h 6367455"/>
                <a:gd name="connsiteX5765" fmla="*/ 2460190 w 6891715"/>
                <a:gd name="connsiteY5765" fmla="*/ 3745710 h 6367455"/>
                <a:gd name="connsiteX5766" fmla="*/ 2466537 w 6891715"/>
                <a:gd name="connsiteY5766" fmla="*/ 3736508 h 6367455"/>
                <a:gd name="connsiteX5767" fmla="*/ 2452572 w 6891715"/>
                <a:gd name="connsiteY5767" fmla="*/ 3724767 h 6367455"/>
                <a:gd name="connsiteX5768" fmla="*/ 2453525 w 6891715"/>
                <a:gd name="connsiteY5768" fmla="*/ 3717468 h 6367455"/>
                <a:gd name="connsiteX5769" fmla="*/ 2470346 w 6891715"/>
                <a:gd name="connsiteY5769" fmla="*/ 3721593 h 6367455"/>
                <a:gd name="connsiteX5770" fmla="*/ 2480185 w 6891715"/>
                <a:gd name="connsiteY5770" fmla="*/ 3738094 h 6367455"/>
                <a:gd name="connsiteX5771" fmla="*/ 2479233 w 6891715"/>
                <a:gd name="connsiteY5771" fmla="*/ 3745710 h 6367455"/>
                <a:gd name="connsiteX5772" fmla="*/ 2487802 w 6891715"/>
                <a:gd name="connsiteY5772" fmla="*/ 3738094 h 6367455"/>
                <a:gd name="connsiteX5773" fmla="*/ 2478915 w 6891715"/>
                <a:gd name="connsiteY5773" fmla="*/ 3729844 h 6367455"/>
                <a:gd name="connsiteX5774" fmla="*/ 2472568 w 6891715"/>
                <a:gd name="connsiteY5774" fmla="*/ 3708900 h 6367455"/>
                <a:gd name="connsiteX5775" fmla="*/ 2476376 w 6891715"/>
                <a:gd name="connsiteY5775" fmla="*/ 3689861 h 6367455"/>
                <a:gd name="connsiteX5776" fmla="*/ 2492245 w 6891715"/>
                <a:gd name="connsiteY5776" fmla="*/ 3674947 h 6367455"/>
                <a:gd name="connsiteX5777" fmla="*/ 2527157 w 6891715"/>
                <a:gd name="connsiteY5777" fmla="*/ 3678754 h 6367455"/>
                <a:gd name="connsiteX5778" fmla="*/ 2553818 w 6891715"/>
                <a:gd name="connsiteY5778" fmla="*/ 3681610 h 6367455"/>
                <a:gd name="connsiteX5779" fmla="*/ 2572861 w 6891715"/>
                <a:gd name="connsiteY5779" fmla="*/ 3699698 h 6367455"/>
                <a:gd name="connsiteX5780" fmla="*/ 2597299 w 6891715"/>
                <a:gd name="connsiteY5780" fmla="*/ 3730161 h 6367455"/>
                <a:gd name="connsiteX5781" fmla="*/ 2620785 w 6891715"/>
                <a:gd name="connsiteY5781" fmla="*/ 3733017 h 6367455"/>
                <a:gd name="connsiteX5782" fmla="*/ 2598251 w 6891715"/>
                <a:gd name="connsiteY5782" fmla="*/ 3722228 h 6367455"/>
                <a:gd name="connsiteX5783" fmla="*/ 2585873 w 6891715"/>
                <a:gd name="connsiteY5783" fmla="*/ 3712391 h 6367455"/>
                <a:gd name="connsiteX5784" fmla="*/ 2585556 w 6891715"/>
                <a:gd name="connsiteY5784" fmla="*/ 3696207 h 6367455"/>
                <a:gd name="connsiteX5785" fmla="*/ 2573495 w 6891715"/>
                <a:gd name="connsiteY5785" fmla="*/ 3681610 h 6367455"/>
                <a:gd name="connsiteX5786" fmla="*/ 2558896 w 6891715"/>
                <a:gd name="connsiteY5786" fmla="*/ 3676216 h 6367455"/>
                <a:gd name="connsiteX5787" fmla="*/ 2536362 w 6891715"/>
                <a:gd name="connsiteY5787" fmla="*/ 3671456 h 6367455"/>
                <a:gd name="connsiteX5788" fmla="*/ 2510971 w 6891715"/>
                <a:gd name="connsiteY5788" fmla="*/ 3660032 h 6367455"/>
                <a:gd name="connsiteX5789" fmla="*/ 2511923 w 6891715"/>
                <a:gd name="connsiteY5789" fmla="*/ 3646387 h 6367455"/>
                <a:gd name="connsiteX5790" fmla="*/ 2514145 w 6891715"/>
                <a:gd name="connsiteY5790" fmla="*/ 3643214 h 6367455"/>
                <a:gd name="connsiteX5791" fmla="*/ 2525888 w 6891715"/>
                <a:gd name="connsiteY5791" fmla="*/ 3649560 h 6367455"/>
                <a:gd name="connsiteX5792" fmla="*/ 2529062 w 6891715"/>
                <a:gd name="connsiteY5792" fmla="*/ 3643214 h 6367455"/>
                <a:gd name="connsiteX5793" fmla="*/ 2531283 w 6891715"/>
                <a:gd name="connsiteY5793" fmla="*/ 3637819 h 6367455"/>
                <a:gd name="connsiteX5794" fmla="*/ 2508749 w 6891715"/>
                <a:gd name="connsiteY5794" fmla="*/ 3625444 h 6367455"/>
                <a:gd name="connsiteX5795" fmla="*/ 2505258 w 6891715"/>
                <a:gd name="connsiteY5795" fmla="*/ 3612751 h 6367455"/>
                <a:gd name="connsiteX5796" fmla="*/ 2520175 w 6891715"/>
                <a:gd name="connsiteY5796" fmla="*/ 3598788 h 6367455"/>
                <a:gd name="connsiteX5797" fmla="*/ 2511606 w 6891715"/>
                <a:gd name="connsiteY5797" fmla="*/ 3590538 h 6367455"/>
                <a:gd name="connsiteX5798" fmla="*/ 2508432 w 6891715"/>
                <a:gd name="connsiteY5798" fmla="*/ 3597836 h 6367455"/>
                <a:gd name="connsiteX5799" fmla="*/ 2497006 w 6891715"/>
                <a:gd name="connsiteY5799" fmla="*/ 3601010 h 6367455"/>
                <a:gd name="connsiteX5800" fmla="*/ 2493832 w 6891715"/>
                <a:gd name="connsiteY5800" fmla="*/ 3589586 h 6367455"/>
                <a:gd name="connsiteX5801" fmla="*/ 2500815 w 6891715"/>
                <a:gd name="connsiteY5801" fmla="*/ 3580066 h 6367455"/>
                <a:gd name="connsiteX5802" fmla="*/ 2511288 w 6891715"/>
                <a:gd name="connsiteY5802" fmla="*/ 3576893 h 6367455"/>
                <a:gd name="connsiteX5803" fmla="*/ 2523031 w 6891715"/>
                <a:gd name="connsiteY5803" fmla="*/ 3577527 h 6367455"/>
                <a:gd name="connsiteX5804" fmla="*/ 2529379 w 6891715"/>
                <a:gd name="connsiteY5804" fmla="*/ 3564834 h 6367455"/>
                <a:gd name="connsiteX5805" fmla="*/ 2518906 w 6891715"/>
                <a:gd name="connsiteY5805" fmla="*/ 3556901 h 6367455"/>
                <a:gd name="connsiteX5806" fmla="*/ 2506845 w 6891715"/>
                <a:gd name="connsiteY5806" fmla="*/ 3545160 h 6367455"/>
                <a:gd name="connsiteX5807" fmla="*/ 2505575 w 6891715"/>
                <a:gd name="connsiteY5807" fmla="*/ 3535958 h 6367455"/>
                <a:gd name="connsiteX5808" fmla="*/ 2500497 w 6891715"/>
                <a:gd name="connsiteY5808" fmla="*/ 3524217 h 6367455"/>
                <a:gd name="connsiteX5809" fmla="*/ 2492880 w 6891715"/>
                <a:gd name="connsiteY5809" fmla="*/ 3516918 h 6367455"/>
                <a:gd name="connsiteX5810" fmla="*/ 2480185 w 6891715"/>
                <a:gd name="connsiteY5810" fmla="*/ 3519457 h 6367455"/>
                <a:gd name="connsiteX5811" fmla="*/ 2466537 w 6891715"/>
                <a:gd name="connsiteY5811" fmla="*/ 3513110 h 6367455"/>
                <a:gd name="connsiteX5812" fmla="*/ 2464316 w 6891715"/>
                <a:gd name="connsiteY5812" fmla="*/ 3524534 h 6367455"/>
                <a:gd name="connsiteX5813" fmla="*/ 2462094 w 6891715"/>
                <a:gd name="connsiteY5813" fmla="*/ 3527707 h 6367455"/>
                <a:gd name="connsiteX5814" fmla="*/ 2458920 w 6891715"/>
                <a:gd name="connsiteY5814" fmla="*/ 3516283 h 6367455"/>
                <a:gd name="connsiteX5815" fmla="*/ 2458920 w 6891715"/>
                <a:gd name="connsiteY5815" fmla="*/ 3499148 h 6367455"/>
                <a:gd name="connsiteX5816" fmla="*/ 2463046 w 6891715"/>
                <a:gd name="connsiteY5816" fmla="*/ 3484551 h 6367455"/>
                <a:gd name="connsiteX5817" fmla="*/ 2469394 w 6891715"/>
                <a:gd name="connsiteY5817" fmla="*/ 3486455 h 6367455"/>
                <a:gd name="connsiteX5818" fmla="*/ 2469394 w 6891715"/>
                <a:gd name="connsiteY5818" fmla="*/ 3493753 h 6367455"/>
                <a:gd name="connsiteX5819" fmla="*/ 2471615 w 6891715"/>
                <a:gd name="connsiteY5819" fmla="*/ 3505494 h 6367455"/>
                <a:gd name="connsiteX5820" fmla="*/ 2482406 w 6891715"/>
                <a:gd name="connsiteY5820" fmla="*/ 3516283 h 6367455"/>
                <a:gd name="connsiteX5821" fmla="*/ 2489706 w 6891715"/>
                <a:gd name="connsiteY5821" fmla="*/ 3512476 h 6367455"/>
                <a:gd name="connsiteX5822" fmla="*/ 2501882 w 6891715"/>
                <a:gd name="connsiteY5822" fmla="*/ 3508519 h 6367455"/>
                <a:gd name="connsiteX5823" fmla="*/ 2502823 w 6891715"/>
                <a:gd name="connsiteY5823" fmla="*/ 3499157 h 6367455"/>
                <a:gd name="connsiteX5824" fmla="*/ 2495167 w 6891715"/>
                <a:gd name="connsiteY5824" fmla="*/ 3475027 h 6367455"/>
                <a:gd name="connsiteX5825" fmla="*/ 2497081 w 6891715"/>
                <a:gd name="connsiteY5825" fmla="*/ 3463279 h 6367455"/>
                <a:gd name="connsiteX5826" fmla="*/ 2493891 w 6891715"/>
                <a:gd name="connsiteY5826" fmla="*/ 3442642 h 6367455"/>
                <a:gd name="connsiteX5827" fmla="*/ 2491339 w 6891715"/>
                <a:gd name="connsiteY5827" fmla="*/ 3419147 h 6367455"/>
                <a:gd name="connsiteX5828" fmla="*/ 2484002 w 6891715"/>
                <a:gd name="connsiteY5828" fmla="*/ 3408034 h 6367455"/>
                <a:gd name="connsiteX5829" fmla="*/ 2470923 w 6891715"/>
                <a:gd name="connsiteY5829" fmla="*/ 3409939 h 6367455"/>
                <a:gd name="connsiteX5830" fmla="*/ 2464543 w 6891715"/>
                <a:gd name="connsiteY5830" fmla="*/ 3399462 h 6367455"/>
                <a:gd name="connsiteX5831" fmla="*/ 2464543 w 6891715"/>
                <a:gd name="connsiteY5831" fmla="*/ 3381682 h 6367455"/>
                <a:gd name="connsiteX5832" fmla="*/ 2453059 w 6891715"/>
                <a:gd name="connsiteY5832" fmla="*/ 3384857 h 6367455"/>
                <a:gd name="connsiteX5833" fmla="*/ 2457206 w 6891715"/>
                <a:gd name="connsiteY5833" fmla="*/ 3396604 h 6367455"/>
                <a:gd name="connsiteX5834" fmla="*/ 2447636 w 6891715"/>
                <a:gd name="connsiteY5834" fmla="*/ 3398827 h 6367455"/>
                <a:gd name="connsiteX5835" fmla="*/ 2433600 w 6891715"/>
                <a:gd name="connsiteY5835" fmla="*/ 3383904 h 6367455"/>
                <a:gd name="connsiteX5836" fmla="*/ 2437109 w 6891715"/>
                <a:gd name="connsiteY5836" fmla="*/ 3371523 h 6367455"/>
                <a:gd name="connsiteX5837" fmla="*/ 2438385 w 6891715"/>
                <a:gd name="connsiteY5837" fmla="*/ 3324850 h 6367455"/>
                <a:gd name="connsiteX5838" fmla="*/ 2441575 w 6891715"/>
                <a:gd name="connsiteY5838" fmla="*/ 3324850 h 6367455"/>
                <a:gd name="connsiteX5839" fmla="*/ 2439661 w 6891715"/>
                <a:gd name="connsiteY5839" fmla="*/ 3347075 h 6367455"/>
                <a:gd name="connsiteX5840" fmla="*/ 2450507 w 6891715"/>
                <a:gd name="connsiteY5840" fmla="*/ 3352472 h 6367455"/>
                <a:gd name="connsiteX5841" fmla="*/ 2456887 w 6891715"/>
                <a:gd name="connsiteY5841" fmla="*/ 3340725 h 6367455"/>
                <a:gd name="connsiteX5842" fmla="*/ 2455292 w 6891715"/>
                <a:gd name="connsiteY5842" fmla="*/ 3322627 h 6367455"/>
                <a:gd name="connsiteX5843" fmla="*/ 2450188 w 6891715"/>
                <a:gd name="connsiteY5843" fmla="*/ 3306117 h 6367455"/>
                <a:gd name="connsiteX5844" fmla="*/ 2440618 w 6891715"/>
                <a:gd name="connsiteY5844" fmla="*/ 3309292 h 6367455"/>
                <a:gd name="connsiteX5845" fmla="*/ 2439023 w 6891715"/>
                <a:gd name="connsiteY5845" fmla="*/ 3261667 h 6367455"/>
                <a:gd name="connsiteX5846" fmla="*/ 2444446 w 6891715"/>
                <a:gd name="connsiteY5846" fmla="*/ 3273097 h 6367455"/>
                <a:gd name="connsiteX5847" fmla="*/ 2445403 w 6891715"/>
                <a:gd name="connsiteY5847" fmla="*/ 3257540 h 6367455"/>
                <a:gd name="connsiteX5848" fmla="*/ 2440937 w 6891715"/>
                <a:gd name="connsiteY5848" fmla="*/ 3252143 h 6367455"/>
                <a:gd name="connsiteX5849" fmla="*/ 2436471 w 6891715"/>
                <a:gd name="connsiteY5849" fmla="*/ 3223884 h 6367455"/>
                <a:gd name="connsiteX5850" fmla="*/ 2445722 w 6891715"/>
                <a:gd name="connsiteY5850" fmla="*/ 3200706 h 6367455"/>
                <a:gd name="connsiteX5851" fmla="*/ 2451145 w 6891715"/>
                <a:gd name="connsiteY5851" fmla="*/ 3205469 h 6367455"/>
                <a:gd name="connsiteX5852" fmla="*/ 2451145 w 6891715"/>
                <a:gd name="connsiteY5852" fmla="*/ 3214042 h 6367455"/>
                <a:gd name="connsiteX5853" fmla="*/ 2462310 w 6891715"/>
                <a:gd name="connsiteY5853" fmla="*/ 3226742 h 6367455"/>
                <a:gd name="connsiteX5854" fmla="*/ 2471880 w 6891715"/>
                <a:gd name="connsiteY5854" fmla="*/ 3225789 h 6367455"/>
                <a:gd name="connsiteX5855" fmla="*/ 2486235 w 6891715"/>
                <a:gd name="connsiteY5855" fmla="*/ 3229599 h 6367455"/>
                <a:gd name="connsiteX5856" fmla="*/ 2495167 w 6891715"/>
                <a:gd name="connsiteY5856" fmla="*/ 3247697 h 6367455"/>
                <a:gd name="connsiteX5857" fmla="*/ 2495805 w 6891715"/>
                <a:gd name="connsiteY5857" fmla="*/ 3230552 h 6367455"/>
                <a:gd name="connsiteX5858" fmla="*/ 2503461 w 6891715"/>
                <a:gd name="connsiteY5858" fmla="*/ 3227377 h 6367455"/>
                <a:gd name="connsiteX5859" fmla="*/ 2498038 w 6891715"/>
                <a:gd name="connsiteY5859" fmla="*/ 3224202 h 6367455"/>
                <a:gd name="connsiteX5860" fmla="*/ 2497081 w 6891715"/>
                <a:gd name="connsiteY5860" fmla="*/ 3209597 h 6367455"/>
                <a:gd name="connsiteX5861" fmla="*/ 2510479 w 6891715"/>
                <a:gd name="connsiteY5861" fmla="*/ 3195626 h 6367455"/>
                <a:gd name="connsiteX5862" fmla="*/ 2524515 w 6891715"/>
                <a:gd name="connsiteY5862" fmla="*/ 3189277 h 6367455"/>
                <a:gd name="connsiteX5863" fmla="*/ 2530895 w 6891715"/>
                <a:gd name="connsiteY5863" fmla="*/ 3199754 h 6367455"/>
                <a:gd name="connsiteX5864" fmla="*/ 2531214 w 6891715"/>
                <a:gd name="connsiteY5864" fmla="*/ 3216582 h 6367455"/>
                <a:gd name="connsiteX5865" fmla="*/ 2549397 w 6891715"/>
                <a:gd name="connsiteY5865" fmla="*/ 3227059 h 6367455"/>
                <a:gd name="connsiteX5866" fmla="*/ 2554182 w 6891715"/>
                <a:gd name="connsiteY5866" fmla="*/ 3207056 h 6367455"/>
                <a:gd name="connsiteX5867" fmla="*/ 2545569 w 6891715"/>
                <a:gd name="connsiteY5867" fmla="*/ 3199436 h 6367455"/>
                <a:gd name="connsiteX5868" fmla="*/ 2539189 w 6891715"/>
                <a:gd name="connsiteY5868" fmla="*/ 3199436 h 6367455"/>
                <a:gd name="connsiteX5869" fmla="*/ 2544612 w 6891715"/>
                <a:gd name="connsiteY5869" fmla="*/ 3188959 h 6367455"/>
                <a:gd name="connsiteX5870" fmla="*/ 2540465 w 6891715"/>
                <a:gd name="connsiteY5870" fmla="*/ 3176577 h 6367455"/>
                <a:gd name="connsiteX5871" fmla="*/ 2545250 w 6891715"/>
                <a:gd name="connsiteY5871" fmla="*/ 3157527 h 6367455"/>
                <a:gd name="connsiteX5872" fmla="*/ 2561200 w 6891715"/>
                <a:gd name="connsiteY5872" fmla="*/ 3153082 h 6367455"/>
                <a:gd name="connsiteX5873" fmla="*/ 2580659 w 6891715"/>
                <a:gd name="connsiteY5873" fmla="*/ 3158162 h 6367455"/>
                <a:gd name="connsiteX5874" fmla="*/ 2591824 w 6891715"/>
                <a:gd name="connsiteY5874" fmla="*/ 3147684 h 6367455"/>
                <a:gd name="connsiteX5875" fmla="*/ 2614474 w 6891715"/>
                <a:gd name="connsiteY5875" fmla="*/ 3143239 h 6367455"/>
                <a:gd name="connsiteX5876" fmla="*/ 2634571 w 6891715"/>
                <a:gd name="connsiteY5876" fmla="*/ 3153399 h 6367455"/>
                <a:gd name="connsiteX5877" fmla="*/ 2636804 w 6891715"/>
                <a:gd name="connsiteY5877" fmla="*/ 3161972 h 6367455"/>
                <a:gd name="connsiteX5878" fmla="*/ 2637123 w 6891715"/>
                <a:gd name="connsiteY5878" fmla="*/ 3186102 h 6367455"/>
                <a:gd name="connsiteX5879" fmla="*/ 2642546 w 6891715"/>
                <a:gd name="connsiteY5879" fmla="*/ 3190229 h 6367455"/>
                <a:gd name="connsiteX5880" fmla="*/ 2643503 w 6891715"/>
                <a:gd name="connsiteY5880" fmla="*/ 3202929 h 6367455"/>
                <a:gd name="connsiteX5881" fmla="*/ 2633295 w 6891715"/>
                <a:gd name="connsiteY5881" fmla="*/ 3206421 h 6367455"/>
                <a:gd name="connsiteX5882" fmla="*/ 2625639 w 6891715"/>
                <a:gd name="connsiteY5882" fmla="*/ 3209597 h 6367455"/>
                <a:gd name="connsiteX5883" fmla="*/ 2625639 w 6891715"/>
                <a:gd name="connsiteY5883" fmla="*/ 3221027 h 6367455"/>
                <a:gd name="connsiteX5884" fmla="*/ 2643822 w 6891715"/>
                <a:gd name="connsiteY5884" fmla="*/ 3208326 h 6367455"/>
                <a:gd name="connsiteX5885" fmla="*/ 2646055 w 6891715"/>
                <a:gd name="connsiteY5885" fmla="*/ 3214359 h 6367455"/>
                <a:gd name="connsiteX5886" fmla="*/ 2637442 w 6891715"/>
                <a:gd name="connsiteY5886" fmla="*/ 3225154 h 6367455"/>
                <a:gd name="connsiteX5887" fmla="*/ 2633614 w 6891715"/>
                <a:gd name="connsiteY5887" fmla="*/ 3228329 h 6367455"/>
                <a:gd name="connsiteX5888" fmla="*/ 2630424 w 6891715"/>
                <a:gd name="connsiteY5888" fmla="*/ 3230870 h 6367455"/>
                <a:gd name="connsiteX5889" fmla="*/ 2627872 w 6891715"/>
                <a:gd name="connsiteY5889" fmla="*/ 3233410 h 6367455"/>
                <a:gd name="connsiteX5890" fmla="*/ 2626277 w 6891715"/>
                <a:gd name="connsiteY5890" fmla="*/ 3236584 h 6367455"/>
                <a:gd name="connsiteX5891" fmla="*/ 2625001 w 6891715"/>
                <a:gd name="connsiteY5891" fmla="*/ 3240712 h 6367455"/>
                <a:gd name="connsiteX5892" fmla="*/ 2624044 w 6891715"/>
                <a:gd name="connsiteY5892" fmla="*/ 3245157 h 6367455"/>
                <a:gd name="connsiteX5893" fmla="*/ 2634571 w 6891715"/>
                <a:gd name="connsiteY5893" fmla="*/ 3241029 h 6367455"/>
                <a:gd name="connsiteX5894" fmla="*/ 2644779 w 6891715"/>
                <a:gd name="connsiteY5894" fmla="*/ 3229282 h 6367455"/>
                <a:gd name="connsiteX5895" fmla="*/ 2660729 w 6891715"/>
                <a:gd name="connsiteY5895" fmla="*/ 3233410 h 6367455"/>
                <a:gd name="connsiteX5896" fmla="*/ 2673808 w 6891715"/>
                <a:gd name="connsiteY5896" fmla="*/ 3229917 h 6367455"/>
                <a:gd name="connsiteX5897" fmla="*/ 2689758 w 6891715"/>
                <a:gd name="connsiteY5897" fmla="*/ 3226742 h 6367455"/>
                <a:gd name="connsiteX5898" fmla="*/ 2703475 w 6891715"/>
                <a:gd name="connsiteY5898" fmla="*/ 3244522 h 6367455"/>
                <a:gd name="connsiteX5899" fmla="*/ 2699647 w 6891715"/>
                <a:gd name="connsiteY5899" fmla="*/ 3276273 h 6367455"/>
                <a:gd name="connsiteX5900" fmla="*/ 2684654 w 6891715"/>
                <a:gd name="connsiteY5900" fmla="*/ 3287068 h 6367455"/>
                <a:gd name="connsiteX5901" fmla="*/ 2683059 w 6891715"/>
                <a:gd name="connsiteY5901" fmla="*/ 3296592 h 6367455"/>
                <a:gd name="connsiteX5902" fmla="*/ 2678593 w 6891715"/>
                <a:gd name="connsiteY5902" fmla="*/ 3295322 h 6367455"/>
                <a:gd name="connsiteX5903" fmla="*/ 2677317 w 6891715"/>
                <a:gd name="connsiteY5903" fmla="*/ 3280400 h 6367455"/>
                <a:gd name="connsiteX5904" fmla="*/ 2665514 w 6891715"/>
                <a:gd name="connsiteY5904" fmla="*/ 3281669 h 6367455"/>
                <a:gd name="connsiteX5905" fmla="*/ 2650840 w 6891715"/>
                <a:gd name="connsiteY5905" fmla="*/ 3297862 h 6367455"/>
                <a:gd name="connsiteX5906" fmla="*/ 2653711 w 6891715"/>
                <a:gd name="connsiteY5906" fmla="*/ 3273415 h 6367455"/>
                <a:gd name="connsiteX5907" fmla="*/ 2643184 w 6891715"/>
                <a:gd name="connsiteY5907" fmla="*/ 3281035 h 6367455"/>
                <a:gd name="connsiteX5908" fmla="*/ 2637123 w 6891715"/>
                <a:gd name="connsiteY5908" fmla="*/ 3292465 h 6367455"/>
                <a:gd name="connsiteX5909" fmla="*/ 2631700 w 6891715"/>
                <a:gd name="connsiteY5909" fmla="*/ 3308340 h 6367455"/>
                <a:gd name="connsiteX5910" fmla="*/ 2642546 w 6891715"/>
                <a:gd name="connsiteY5910" fmla="*/ 3317547 h 6367455"/>
                <a:gd name="connsiteX5911" fmla="*/ 2641589 w 6891715"/>
                <a:gd name="connsiteY5911" fmla="*/ 3329295 h 6367455"/>
                <a:gd name="connsiteX5912" fmla="*/ 2633295 w 6891715"/>
                <a:gd name="connsiteY5912" fmla="*/ 3341995 h 6367455"/>
                <a:gd name="connsiteX5913" fmla="*/ 2611922 w 6891715"/>
                <a:gd name="connsiteY5913" fmla="*/ 3326437 h 6367455"/>
                <a:gd name="connsiteX5914" fmla="*/ 2610646 w 6891715"/>
                <a:gd name="connsiteY5914" fmla="*/ 3332788 h 6367455"/>
                <a:gd name="connsiteX5915" fmla="*/ 2600118 w 6891715"/>
                <a:gd name="connsiteY5915" fmla="*/ 3338185 h 6367455"/>
                <a:gd name="connsiteX5916" fmla="*/ 2613836 w 6891715"/>
                <a:gd name="connsiteY5916" fmla="*/ 3345487 h 6367455"/>
                <a:gd name="connsiteX5917" fmla="*/ 2623406 w 6891715"/>
                <a:gd name="connsiteY5917" fmla="*/ 3351521 h 6367455"/>
                <a:gd name="connsiteX5918" fmla="*/ 2619578 w 6891715"/>
                <a:gd name="connsiteY5918" fmla="*/ 3361362 h 6367455"/>
                <a:gd name="connsiteX5919" fmla="*/ 2601394 w 6891715"/>
                <a:gd name="connsiteY5919" fmla="*/ 3364538 h 6367455"/>
                <a:gd name="connsiteX5920" fmla="*/ 2589910 w 6891715"/>
                <a:gd name="connsiteY5920" fmla="*/ 3350885 h 6367455"/>
                <a:gd name="connsiteX5921" fmla="*/ 2585444 w 6891715"/>
                <a:gd name="connsiteY5921" fmla="*/ 3365808 h 6367455"/>
                <a:gd name="connsiteX5922" fmla="*/ 2574917 w 6891715"/>
                <a:gd name="connsiteY5922" fmla="*/ 3368983 h 6367455"/>
                <a:gd name="connsiteX5923" fmla="*/ 2595014 w 6891715"/>
                <a:gd name="connsiteY5923" fmla="*/ 3377237 h 6367455"/>
                <a:gd name="connsiteX5924" fmla="*/ 2582573 w 6891715"/>
                <a:gd name="connsiteY5924" fmla="*/ 3389937 h 6367455"/>
                <a:gd name="connsiteX5925" fmla="*/ 2569813 w 6891715"/>
                <a:gd name="connsiteY5925" fmla="*/ 3402954 h 6367455"/>
                <a:gd name="connsiteX5926" fmla="*/ 2585763 w 6891715"/>
                <a:gd name="connsiteY5926" fmla="*/ 3402637 h 6367455"/>
                <a:gd name="connsiteX5927" fmla="*/ 2588953 w 6891715"/>
                <a:gd name="connsiteY5927" fmla="*/ 3413114 h 6367455"/>
                <a:gd name="connsiteX5928" fmla="*/ 2577788 w 6891715"/>
                <a:gd name="connsiteY5928" fmla="*/ 3423909 h 6367455"/>
                <a:gd name="connsiteX5929" fmla="*/ 2575874 w 6891715"/>
                <a:gd name="connsiteY5929" fmla="*/ 3453119 h 6367455"/>
                <a:gd name="connsiteX5930" fmla="*/ 2562157 w 6891715"/>
                <a:gd name="connsiteY5930" fmla="*/ 3465819 h 6367455"/>
                <a:gd name="connsiteX5931" fmla="*/ 2563114 w 6891715"/>
                <a:gd name="connsiteY5931" fmla="*/ 3482964 h 6367455"/>
                <a:gd name="connsiteX5932" fmla="*/ 2585444 w 6891715"/>
                <a:gd name="connsiteY5932" fmla="*/ 3482964 h 6367455"/>
                <a:gd name="connsiteX5933" fmla="*/ 2587996 w 6891715"/>
                <a:gd name="connsiteY5933" fmla="*/ 3499474 h 6367455"/>
                <a:gd name="connsiteX5934" fmla="*/ 2580659 w 6891715"/>
                <a:gd name="connsiteY5934" fmla="*/ 3508999 h 6367455"/>
                <a:gd name="connsiteX5935" fmla="*/ 2566623 w 6891715"/>
                <a:gd name="connsiteY5935" fmla="*/ 3502967 h 6367455"/>
                <a:gd name="connsiteX5936" fmla="*/ 2560243 w 6891715"/>
                <a:gd name="connsiteY5936" fmla="*/ 3513762 h 6367455"/>
                <a:gd name="connsiteX5937" fmla="*/ 2567491 w 6891715"/>
                <a:gd name="connsiteY5937" fmla="*/ 3516467 h 6367455"/>
                <a:gd name="connsiteX5938" fmla="*/ 2568100 w 6891715"/>
                <a:gd name="connsiteY5938" fmla="*/ 3516283 h 6367455"/>
                <a:gd name="connsiteX5939" fmla="*/ 2562070 w 6891715"/>
                <a:gd name="connsiteY5939" fmla="*/ 3526755 h 6367455"/>
                <a:gd name="connsiteX5940" fmla="*/ 2582699 w 6891715"/>
                <a:gd name="connsiteY5940" fmla="*/ 3515014 h 6367455"/>
                <a:gd name="connsiteX5941" fmla="*/ 2599838 w 6891715"/>
                <a:gd name="connsiteY5941" fmla="*/ 3521043 h 6367455"/>
                <a:gd name="connsiteX5942" fmla="*/ 2608407 w 6891715"/>
                <a:gd name="connsiteY5942" fmla="*/ 3520091 h 6367455"/>
                <a:gd name="connsiteX5943" fmla="*/ 2614755 w 6891715"/>
                <a:gd name="connsiteY5943" fmla="*/ 3530563 h 6367455"/>
                <a:gd name="connsiteX5944" fmla="*/ 2615707 w 6891715"/>
                <a:gd name="connsiteY5944" fmla="*/ 3540083 h 6367455"/>
                <a:gd name="connsiteX5945" fmla="*/ 2613803 w 6891715"/>
                <a:gd name="connsiteY5945" fmla="*/ 3551507 h 6367455"/>
                <a:gd name="connsiteX5946" fmla="*/ 2601108 w 6891715"/>
                <a:gd name="connsiteY5946" fmla="*/ 3567373 h 6367455"/>
                <a:gd name="connsiteX5947" fmla="*/ 2625546 w 6891715"/>
                <a:gd name="connsiteY5947" fmla="*/ 3572768 h 6367455"/>
                <a:gd name="connsiteX5948" fmla="*/ 2632211 w 6891715"/>
                <a:gd name="connsiteY5948" fmla="*/ 3589268 h 6367455"/>
                <a:gd name="connsiteX5949" fmla="*/ 2641415 w 6891715"/>
                <a:gd name="connsiteY5949" fmla="*/ 3572450 h 6367455"/>
                <a:gd name="connsiteX5950" fmla="*/ 2656332 w 6891715"/>
                <a:gd name="connsiteY5950" fmla="*/ 3581970 h 6367455"/>
                <a:gd name="connsiteX5951" fmla="*/ 2676645 w 6891715"/>
                <a:gd name="connsiteY5951" fmla="*/ 3598471 h 6367455"/>
                <a:gd name="connsiteX5952" fmla="*/ 2687118 w 6891715"/>
                <a:gd name="connsiteY5952" fmla="*/ 3589903 h 6367455"/>
                <a:gd name="connsiteX5953" fmla="*/ 2716952 w 6891715"/>
                <a:gd name="connsiteY5953" fmla="*/ 3583239 h 6367455"/>
                <a:gd name="connsiteX5954" fmla="*/ 2718857 w 6891715"/>
                <a:gd name="connsiteY5954" fmla="*/ 3591807 h 6367455"/>
                <a:gd name="connsiteX5955" fmla="*/ 2705527 w 6891715"/>
                <a:gd name="connsiteY5955" fmla="*/ 3618462 h 6367455"/>
                <a:gd name="connsiteX5956" fmla="*/ 2698227 w 6891715"/>
                <a:gd name="connsiteY5956" fmla="*/ 3624809 h 6367455"/>
                <a:gd name="connsiteX5957" fmla="*/ 2683310 w 6891715"/>
                <a:gd name="connsiteY5957" fmla="*/ 3633059 h 6367455"/>
                <a:gd name="connsiteX5958" fmla="*/ 2687753 w 6891715"/>
                <a:gd name="connsiteY5958" fmla="*/ 3662571 h 6367455"/>
                <a:gd name="connsiteX5959" fmla="*/ 2695370 w 6891715"/>
                <a:gd name="connsiteY5959" fmla="*/ 3664792 h 6367455"/>
                <a:gd name="connsiteX5960" fmla="*/ 2708066 w 6891715"/>
                <a:gd name="connsiteY5960" fmla="*/ 3651782 h 6367455"/>
                <a:gd name="connsiteX5961" fmla="*/ 2732187 w 6891715"/>
                <a:gd name="connsiteY5961" fmla="*/ 3647339 h 6367455"/>
                <a:gd name="connsiteX5962" fmla="*/ 2758530 w 6891715"/>
                <a:gd name="connsiteY5962" fmla="*/ 3660032 h 6367455"/>
                <a:gd name="connsiteX5963" fmla="*/ 2754404 w 6891715"/>
                <a:gd name="connsiteY5963" fmla="*/ 3641945 h 6367455"/>
                <a:gd name="connsiteX5964" fmla="*/ 2768051 w 6891715"/>
                <a:gd name="connsiteY5964" fmla="*/ 3643214 h 6367455"/>
                <a:gd name="connsiteX5965" fmla="*/ 2768686 w 6891715"/>
                <a:gd name="connsiteY5965" fmla="*/ 3631473 h 6367455"/>
                <a:gd name="connsiteX5966" fmla="*/ 2805820 w 6891715"/>
                <a:gd name="connsiteY5966" fmla="*/ 3609895 h 6367455"/>
                <a:gd name="connsiteX5967" fmla="*/ 2817563 w 6891715"/>
                <a:gd name="connsiteY5967" fmla="*/ 3614020 h 6367455"/>
                <a:gd name="connsiteX5968" fmla="*/ 2814389 w 6891715"/>
                <a:gd name="connsiteY5968" fmla="*/ 3622588 h 6367455"/>
                <a:gd name="connsiteX5969" fmla="*/ 2828989 w 6891715"/>
                <a:gd name="connsiteY5969" fmla="*/ 3614020 h 6367455"/>
                <a:gd name="connsiteX5970" fmla="*/ 2832162 w 6891715"/>
                <a:gd name="connsiteY5970" fmla="*/ 3598154 h 6367455"/>
                <a:gd name="connsiteX5971" fmla="*/ 2850888 w 6891715"/>
                <a:gd name="connsiteY5971" fmla="*/ 3576893 h 6367455"/>
                <a:gd name="connsiteX5972" fmla="*/ 2881674 w 6891715"/>
                <a:gd name="connsiteY5972" fmla="*/ 3576575 h 6367455"/>
                <a:gd name="connsiteX5973" fmla="*/ 2881674 w 6891715"/>
                <a:gd name="connsiteY5973" fmla="*/ 3581970 h 6367455"/>
                <a:gd name="connsiteX5974" fmla="*/ 2859457 w 6891715"/>
                <a:gd name="connsiteY5974" fmla="*/ 3581335 h 6367455"/>
                <a:gd name="connsiteX5975" fmla="*/ 2855331 w 6891715"/>
                <a:gd name="connsiteY5975" fmla="*/ 3595615 h 6367455"/>
                <a:gd name="connsiteX5976" fmla="*/ 2845810 w 6891715"/>
                <a:gd name="connsiteY5976" fmla="*/ 3601010 h 6367455"/>
                <a:gd name="connsiteX5977" fmla="*/ 2847079 w 6891715"/>
                <a:gd name="connsiteY5977" fmla="*/ 3608308 h 6367455"/>
                <a:gd name="connsiteX5978" fmla="*/ 2854379 w 6891715"/>
                <a:gd name="connsiteY5978" fmla="*/ 3613703 h 6367455"/>
                <a:gd name="connsiteX5979" fmla="*/ 2871518 w 6891715"/>
                <a:gd name="connsiteY5979" fmla="*/ 3593711 h 6367455"/>
                <a:gd name="connsiteX5980" fmla="*/ 2890243 w 6891715"/>
                <a:gd name="connsiteY5980" fmla="*/ 3590538 h 6367455"/>
                <a:gd name="connsiteX5981" fmla="*/ 2893417 w 6891715"/>
                <a:gd name="connsiteY5981" fmla="*/ 3582922 h 6367455"/>
                <a:gd name="connsiteX5982" fmla="*/ 2899765 w 6891715"/>
                <a:gd name="connsiteY5982" fmla="*/ 3580383 h 6367455"/>
                <a:gd name="connsiteX5983" fmla="*/ 2913412 w 6891715"/>
                <a:gd name="connsiteY5983" fmla="*/ 3595298 h 6367455"/>
                <a:gd name="connsiteX5984" fmla="*/ 2926425 w 6891715"/>
                <a:gd name="connsiteY5984" fmla="*/ 3613068 h 6367455"/>
                <a:gd name="connsiteX5985" fmla="*/ 2931821 w 6891715"/>
                <a:gd name="connsiteY5985" fmla="*/ 3619414 h 6367455"/>
                <a:gd name="connsiteX5986" fmla="*/ 2941342 w 6891715"/>
                <a:gd name="connsiteY5986" fmla="*/ 3618462 h 6367455"/>
                <a:gd name="connsiteX5987" fmla="*/ 2949911 w 6891715"/>
                <a:gd name="connsiteY5987" fmla="*/ 3630838 h 6367455"/>
                <a:gd name="connsiteX5988" fmla="*/ 2953085 w 6891715"/>
                <a:gd name="connsiteY5988" fmla="*/ 3623222 h 6367455"/>
                <a:gd name="connsiteX5989" fmla="*/ 2964828 w 6891715"/>
                <a:gd name="connsiteY5989" fmla="*/ 3624492 h 6367455"/>
                <a:gd name="connsiteX5990" fmla="*/ 2968954 w 6891715"/>
                <a:gd name="connsiteY5990" fmla="*/ 3637185 h 6367455"/>
                <a:gd name="connsiteX5991" fmla="*/ 2976572 w 6891715"/>
                <a:gd name="connsiteY5991" fmla="*/ 3640041 h 6367455"/>
                <a:gd name="connsiteX5992" fmla="*/ 2969907 w 6891715"/>
                <a:gd name="connsiteY5992" fmla="*/ 3643214 h 6367455"/>
                <a:gd name="connsiteX5993" fmla="*/ 2980698 w 6891715"/>
                <a:gd name="connsiteY5993" fmla="*/ 3654638 h 6367455"/>
                <a:gd name="connsiteX5994" fmla="*/ 2976572 w 6891715"/>
                <a:gd name="connsiteY5994" fmla="*/ 3663205 h 6367455"/>
                <a:gd name="connsiteX5995" fmla="*/ 2967368 w 6891715"/>
                <a:gd name="connsiteY5995" fmla="*/ 3668600 h 6367455"/>
                <a:gd name="connsiteX5996" fmla="*/ 2996884 w 6891715"/>
                <a:gd name="connsiteY5996" fmla="*/ 3682880 h 6367455"/>
                <a:gd name="connsiteX5997" fmla="*/ 3010849 w 6891715"/>
                <a:gd name="connsiteY5997" fmla="*/ 3681928 h 6367455"/>
                <a:gd name="connsiteX5998" fmla="*/ 3020370 w 6891715"/>
                <a:gd name="connsiteY5998" fmla="*/ 3682562 h 6367455"/>
                <a:gd name="connsiteX5999" fmla="*/ 3025449 w 6891715"/>
                <a:gd name="connsiteY5999" fmla="*/ 3695255 h 6367455"/>
                <a:gd name="connsiteX6000" fmla="*/ 3034018 w 6891715"/>
                <a:gd name="connsiteY6000" fmla="*/ 3687957 h 6367455"/>
                <a:gd name="connsiteX6001" fmla="*/ 3042587 w 6891715"/>
                <a:gd name="connsiteY6001" fmla="*/ 3696525 h 6367455"/>
                <a:gd name="connsiteX6002" fmla="*/ 3047983 w 6891715"/>
                <a:gd name="connsiteY6002" fmla="*/ 3697477 h 6367455"/>
                <a:gd name="connsiteX6003" fmla="*/ 3048253 w 6891715"/>
                <a:gd name="connsiteY6003" fmla="*/ 3697418 h 6367455"/>
                <a:gd name="connsiteX6004" fmla="*/ 3053010 w 6891715"/>
                <a:gd name="connsiteY6004" fmla="*/ 3686615 h 6367455"/>
                <a:gd name="connsiteX6005" fmla="*/ 3058403 w 6891715"/>
                <a:gd name="connsiteY6005" fmla="*/ 3678990 h 6367455"/>
                <a:gd name="connsiteX6006" fmla="*/ 3051107 w 6891715"/>
                <a:gd name="connsiteY6006" fmla="*/ 3676130 h 6367455"/>
                <a:gd name="connsiteX6007" fmla="*/ 3044446 w 6891715"/>
                <a:gd name="connsiteY6007" fmla="*/ 3662468 h 6367455"/>
                <a:gd name="connsiteX6008" fmla="*/ 3053010 w 6891715"/>
                <a:gd name="connsiteY6008" fmla="*/ 3651665 h 6367455"/>
                <a:gd name="connsiteX6009" fmla="*/ 3065698 w 6891715"/>
                <a:gd name="connsiteY6009" fmla="*/ 3656113 h 6367455"/>
                <a:gd name="connsiteX6010" fmla="*/ 3076165 w 6891715"/>
                <a:gd name="connsiteY6010" fmla="*/ 3645310 h 6367455"/>
                <a:gd name="connsiteX6011" fmla="*/ 3086632 w 6891715"/>
                <a:gd name="connsiteY6011" fmla="*/ 3630695 h 6367455"/>
                <a:gd name="connsiteX6012" fmla="*/ 3141504 w 6891715"/>
                <a:gd name="connsiteY6012" fmla="*/ 3610996 h 6367455"/>
                <a:gd name="connsiteX6013" fmla="*/ 3188765 w 6891715"/>
                <a:gd name="connsiteY6013" fmla="*/ 3602099 h 6367455"/>
                <a:gd name="connsiteX6014" fmla="*/ 3213822 w 6891715"/>
                <a:gd name="connsiteY6014" fmla="*/ 3577316 h 6367455"/>
                <a:gd name="connsiteX6015" fmla="*/ 3238880 w 6891715"/>
                <a:gd name="connsiteY6015" fmla="*/ 3549991 h 6367455"/>
                <a:gd name="connsiteX6016" fmla="*/ 3272818 w 6891715"/>
                <a:gd name="connsiteY6016" fmla="*/ 3544590 h 6367455"/>
                <a:gd name="connsiteX6017" fmla="*/ 3302317 w 6891715"/>
                <a:gd name="connsiteY6017" fmla="*/ 3522031 h 6367455"/>
                <a:gd name="connsiteX6018" fmla="*/ 3339110 w 6891715"/>
                <a:gd name="connsiteY6018" fmla="*/ 3514088 h 6367455"/>
                <a:gd name="connsiteX6019" fmla="*/ 3386687 w 6891715"/>
                <a:gd name="connsiteY6019" fmla="*/ 3502014 h 6367455"/>
                <a:gd name="connsiteX6020" fmla="*/ 3430776 w 6891715"/>
                <a:gd name="connsiteY6020" fmla="*/ 3504873 h 6367455"/>
                <a:gd name="connsiteX6021" fmla="*/ 3456785 w 6891715"/>
                <a:gd name="connsiteY6021" fmla="*/ 3522666 h 6367455"/>
                <a:gd name="connsiteX6022" fmla="*/ 3463129 w 6891715"/>
                <a:gd name="connsiteY6022" fmla="*/ 3542683 h 6367455"/>
                <a:gd name="connsiteX6023" fmla="*/ 3461860 w 6891715"/>
                <a:gd name="connsiteY6023" fmla="*/ 3548085 h 6367455"/>
                <a:gd name="connsiteX6024" fmla="*/ 3456785 w 6891715"/>
                <a:gd name="connsiteY6024" fmla="*/ 3538553 h 6367455"/>
                <a:gd name="connsiteX6025" fmla="*/ 3446001 w 6891715"/>
                <a:gd name="connsiteY6025" fmla="*/ 3522031 h 6367455"/>
                <a:gd name="connsiteX6026" fmla="*/ 3437754 w 6891715"/>
                <a:gd name="connsiteY6026" fmla="*/ 3516629 h 6367455"/>
                <a:gd name="connsiteX6027" fmla="*/ 3427921 w 6891715"/>
                <a:gd name="connsiteY6027" fmla="*/ 3526161 h 6367455"/>
                <a:gd name="connsiteX6028" fmla="*/ 3431093 w 6891715"/>
                <a:gd name="connsiteY6028" fmla="*/ 3542048 h 6367455"/>
                <a:gd name="connsiteX6029" fmla="*/ 3434899 w 6891715"/>
                <a:gd name="connsiteY6029" fmla="*/ 3563971 h 6367455"/>
                <a:gd name="connsiteX6030" fmla="*/ 3458054 w 6891715"/>
                <a:gd name="connsiteY6030" fmla="*/ 3574139 h 6367455"/>
                <a:gd name="connsiteX6031" fmla="*/ 3465666 w 6891715"/>
                <a:gd name="connsiteY6031" fmla="*/ 3582718 h 6367455"/>
                <a:gd name="connsiteX6032" fmla="*/ 3486600 w 6891715"/>
                <a:gd name="connsiteY6032" fmla="*/ 3581447 h 6367455"/>
                <a:gd name="connsiteX6033" fmla="*/ 3509120 w 6891715"/>
                <a:gd name="connsiteY6033" fmla="*/ 3573821 h 6367455"/>
                <a:gd name="connsiteX6034" fmla="*/ 3545596 w 6891715"/>
                <a:gd name="connsiteY6034" fmla="*/ 3546178 h 6367455"/>
                <a:gd name="connsiteX6035" fmla="*/ 3551623 w 6891715"/>
                <a:gd name="connsiteY6035" fmla="*/ 3527115 h 6367455"/>
                <a:gd name="connsiteX6036" fmla="*/ 3556063 w 6891715"/>
                <a:gd name="connsiteY6036" fmla="*/ 3529339 h 6367455"/>
                <a:gd name="connsiteX6037" fmla="*/ 3553843 w 6891715"/>
                <a:gd name="connsiteY6037" fmla="*/ 3545861 h 6367455"/>
                <a:gd name="connsiteX6038" fmla="*/ 3537350 w 6891715"/>
                <a:gd name="connsiteY6038" fmla="*/ 3563018 h 6367455"/>
                <a:gd name="connsiteX6039" fmla="*/ 3512292 w 6891715"/>
                <a:gd name="connsiteY6039" fmla="*/ 3580176 h 6367455"/>
                <a:gd name="connsiteX6040" fmla="*/ 3500556 w 6891715"/>
                <a:gd name="connsiteY6040" fmla="*/ 3581447 h 6367455"/>
                <a:gd name="connsiteX6041" fmla="*/ 3506900 w 6891715"/>
                <a:gd name="connsiteY6041" fmla="*/ 3602099 h 6367455"/>
                <a:gd name="connsiteX6042" fmla="*/ 3515464 w 6891715"/>
                <a:gd name="connsiteY6042" fmla="*/ 3595744 h 6367455"/>
                <a:gd name="connsiteX6043" fmla="*/ 3533226 w 6891715"/>
                <a:gd name="connsiteY6043" fmla="*/ 3583035 h 6367455"/>
                <a:gd name="connsiteX6044" fmla="*/ 3547817 w 6891715"/>
                <a:gd name="connsiteY6044" fmla="*/ 3570008 h 6367455"/>
                <a:gd name="connsiteX6045" fmla="*/ 3548486 w 6891715"/>
                <a:gd name="connsiteY6045" fmla="*/ 3570035 h 6367455"/>
                <a:gd name="connsiteX6046" fmla="*/ 3560714 w 6891715"/>
                <a:gd name="connsiteY6046" fmla="*/ 3555040 h 6367455"/>
                <a:gd name="connsiteX6047" fmla="*/ 3566741 w 6891715"/>
                <a:gd name="connsiteY6047" fmla="*/ 3539165 h 6367455"/>
                <a:gd name="connsiteX6048" fmla="*/ 3585771 w 6891715"/>
                <a:gd name="connsiteY6048" fmla="*/ 3539165 h 6367455"/>
                <a:gd name="connsiteX6049" fmla="*/ 3609241 w 6891715"/>
                <a:gd name="connsiteY6049" fmla="*/ 3538847 h 6367455"/>
                <a:gd name="connsiteX6050" fmla="*/ 3606704 w 6891715"/>
                <a:gd name="connsiteY6050" fmla="*/ 3518845 h 6367455"/>
                <a:gd name="connsiteX6051" fmla="*/ 3596555 w 6891715"/>
                <a:gd name="connsiteY6051" fmla="*/ 3527417 h 6367455"/>
                <a:gd name="connsiteX6052" fmla="*/ 3585771 w 6891715"/>
                <a:gd name="connsiteY6052" fmla="*/ 3521067 h 6367455"/>
                <a:gd name="connsiteX6053" fmla="*/ 3578159 w 6891715"/>
                <a:gd name="connsiteY6053" fmla="*/ 3514717 h 6367455"/>
                <a:gd name="connsiteX6054" fmla="*/ 3562617 w 6891715"/>
                <a:gd name="connsiteY6054" fmla="*/ 3528370 h 6367455"/>
                <a:gd name="connsiteX6055" fmla="*/ 3556274 w 6891715"/>
                <a:gd name="connsiteY6055" fmla="*/ 3522655 h 6367455"/>
                <a:gd name="connsiteX6056" fmla="*/ 3566424 w 6891715"/>
                <a:gd name="connsiteY6056" fmla="*/ 3510907 h 6367455"/>
                <a:gd name="connsiteX6057" fmla="*/ 3567375 w 6891715"/>
                <a:gd name="connsiteY6057" fmla="*/ 3495032 h 6367455"/>
                <a:gd name="connsiteX6058" fmla="*/ 3567375 w 6891715"/>
                <a:gd name="connsiteY6058" fmla="*/ 3487412 h 6367455"/>
                <a:gd name="connsiteX6059" fmla="*/ 3575939 w 6891715"/>
                <a:gd name="connsiteY6059" fmla="*/ 3481062 h 6367455"/>
                <a:gd name="connsiteX6060" fmla="*/ 3586722 w 6891715"/>
                <a:gd name="connsiteY6060" fmla="*/ 3486460 h 6367455"/>
                <a:gd name="connsiteX6061" fmla="*/ 3611779 w 6891715"/>
                <a:gd name="connsiteY6061" fmla="*/ 3480745 h 6367455"/>
                <a:gd name="connsiteX6062" fmla="*/ 3634932 w 6891715"/>
                <a:gd name="connsiteY6062" fmla="*/ 3463917 h 6367455"/>
                <a:gd name="connsiteX6063" fmla="*/ 3654914 w 6891715"/>
                <a:gd name="connsiteY6063" fmla="*/ 3438200 h 6367455"/>
                <a:gd name="connsiteX6064" fmla="*/ 3667283 w 6891715"/>
                <a:gd name="connsiteY6064" fmla="*/ 3406449 h 6367455"/>
                <a:gd name="connsiteX6065" fmla="*/ 3670138 w 6891715"/>
                <a:gd name="connsiteY6065" fmla="*/ 3375969 h 6367455"/>
                <a:gd name="connsiteX6066" fmla="*/ 3668869 w 6891715"/>
                <a:gd name="connsiteY6066" fmla="*/ 3359142 h 6367455"/>
                <a:gd name="connsiteX6067" fmla="*/ 3678384 w 6891715"/>
                <a:gd name="connsiteY6067" fmla="*/ 3375969 h 6367455"/>
                <a:gd name="connsiteX6068" fmla="*/ 3674578 w 6891715"/>
                <a:gd name="connsiteY6068" fmla="*/ 3399147 h 6367455"/>
                <a:gd name="connsiteX6069" fmla="*/ 3669186 w 6891715"/>
                <a:gd name="connsiteY6069" fmla="*/ 3428675 h 6367455"/>
                <a:gd name="connsiteX6070" fmla="*/ 3653645 w 6891715"/>
                <a:gd name="connsiteY6070" fmla="*/ 3454392 h 6367455"/>
                <a:gd name="connsiteX6071" fmla="*/ 3630809 w 6891715"/>
                <a:gd name="connsiteY6071" fmla="*/ 3477570 h 6367455"/>
                <a:gd name="connsiteX6072" fmla="*/ 3645716 w 6891715"/>
                <a:gd name="connsiteY6072" fmla="*/ 3486777 h 6367455"/>
                <a:gd name="connsiteX6073" fmla="*/ 3655231 w 6891715"/>
                <a:gd name="connsiteY6073" fmla="*/ 3484555 h 6367455"/>
                <a:gd name="connsiteX6074" fmla="*/ 3666966 w 6891715"/>
                <a:gd name="connsiteY6074" fmla="*/ 3492810 h 6367455"/>
                <a:gd name="connsiteX6075" fmla="*/ 3674261 w 6891715"/>
                <a:gd name="connsiteY6075" fmla="*/ 3493762 h 6367455"/>
                <a:gd name="connsiteX6076" fmla="*/ 3685996 w 6891715"/>
                <a:gd name="connsiteY6076" fmla="*/ 3483285 h 6367455"/>
                <a:gd name="connsiteX6077" fmla="*/ 3685679 w 6891715"/>
                <a:gd name="connsiteY6077" fmla="*/ 3440105 h 6367455"/>
                <a:gd name="connsiteX6078" fmla="*/ 3704392 w 6891715"/>
                <a:gd name="connsiteY6078" fmla="*/ 3434707 h 6367455"/>
                <a:gd name="connsiteX6079" fmla="*/ 3704870 w 6891715"/>
                <a:gd name="connsiteY6079" fmla="*/ 3434453 h 6367455"/>
                <a:gd name="connsiteX6080" fmla="*/ 3687725 w 6891715"/>
                <a:gd name="connsiteY6080" fmla="*/ 3417674 h 6367455"/>
                <a:gd name="connsiteX6081" fmla="*/ 3695980 w 6891715"/>
                <a:gd name="connsiteY6081" fmla="*/ 3386333 h 6367455"/>
                <a:gd name="connsiteX6082" fmla="*/ 3693757 w 6891715"/>
                <a:gd name="connsiteY6082" fmla="*/ 3363862 h 6367455"/>
                <a:gd name="connsiteX6083" fmla="*/ 3677565 w 6891715"/>
                <a:gd name="connsiteY6083" fmla="*/ 3340116 h 6367455"/>
                <a:gd name="connsiteX6084" fmla="*/ 3675025 w 6891715"/>
                <a:gd name="connsiteY6084" fmla="*/ 3289461 h 6367455"/>
                <a:gd name="connsiteX6085" fmla="*/ 3674090 w 6891715"/>
                <a:gd name="connsiteY6085" fmla="*/ 3289477 h 6367455"/>
                <a:gd name="connsiteX6086" fmla="*/ 3655659 w 6891715"/>
                <a:gd name="connsiteY6086" fmla="*/ 3250015 h 6367455"/>
                <a:gd name="connsiteX6087" fmla="*/ 3654388 w 6891715"/>
                <a:gd name="connsiteY6087" fmla="*/ 3204505 h 6367455"/>
                <a:gd name="connsiteX6088" fmla="*/ 3668688 w 6891715"/>
                <a:gd name="connsiteY6088" fmla="*/ 3170454 h 6367455"/>
                <a:gd name="connsiteX6089" fmla="*/ 3696652 w 6891715"/>
                <a:gd name="connsiteY6089" fmla="*/ 3126857 h 6367455"/>
                <a:gd name="connsiteX6090" fmla="*/ 3697606 w 6891715"/>
                <a:gd name="connsiteY6090" fmla="*/ 3085805 h 6367455"/>
                <a:gd name="connsiteX6091" fmla="*/ 3709046 w 6891715"/>
                <a:gd name="connsiteY6091" fmla="*/ 3063529 h 6367455"/>
                <a:gd name="connsiteX6092" fmla="*/ 3745590 w 6891715"/>
                <a:gd name="connsiteY6092" fmla="*/ 3029479 h 6367455"/>
                <a:gd name="connsiteX6093" fmla="*/ 3771013 w 6891715"/>
                <a:gd name="connsiteY6093" fmla="*/ 3028842 h 6367455"/>
                <a:gd name="connsiteX6094" fmla="*/ 3796753 w 6891715"/>
                <a:gd name="connsiteY6094" fmla="*/ 3017386 h 6367455"/>
                <a:gd name="connsiteX6095" fmla="*/ 3810100 w 6891715"/>
                <a:gd name="connsiteY6095" fmla="*/ 3007203 h 6367455"/>
                <a:gd name="connsiteX6096" fmla="*/ 3815502 w 6891715"/>
                <a:gd name="connsiteY6096" fmla="*/ 3012612 h 6367455"/>
                <a:gd name="connsiteX6097" fmla="*/ 3816773 w 6891715"/>
                <a:gd name="connsiteY6097" fmla="*/ 3032979 h 6367455"/>
                <a:gd name="connsiteX6098" fmla="*/ 3826307 w 6891715"/>
                <a:gd name="connsiteY6098" fmla="*/ 3045390 h 6367455"/>
                <a:gd name="connsiteX6099" fmla="*/ 3859673 w 6891715"/>
                <a:gd name="connsiteY6099" fmla="*/ 3073712 h 6367455"/>
                <a:gd name="connsiteX6100" fmla="*/ 3854271 w 6891715"/>
                <a:gd name="connsiteY6100" fmla="*/ 3098216 h 6367455"/>
                <a:gd name="connsiteX6101" fmla="*/ 3863805 w 6891715"/>
                <a:gd name="connsiteY6101" fmla="*/ 3104262 h 6367455"/>
                <a:gd name="connsiteX6102" fmla="*/ 3860627 w 6891715"/>
                <a:gd name="connsiteY6102" fmla="*/ 3083260 h 6367455"/>
                <a:gd name="connsiteX6103" fmla="*/ 3862851 w 6891715"/>
                <a:gd name="connsiteY6103" fmla="*/ 3077850 h 6367455"/>
                <a:gd name="connsiteX6104" fmla="*/ 3872385 w 6891715"/>
                <a:gd name="connsiteY6104" fmla="*/ 3090261 h 6367455"/>
                <a:gd name="connsiteX6105" fmla="*/ 3874609 w 6891715"/>
                <a:gd name="connsiteY6105" fmla="*/ 3098853 h 6367455"/>
                <a:gd name="connsiteX6106" fmla="*/ 3877787 w 6891715"/>
                <a:gd name="connsiteY6106" fmla="*/ 3109354 h 6367455"/>
                <a:gd name="connsiteX6107" fmla="*/ 3882236 w 6891715"/>
                <a:gd name="connsiteY6107" fmla="*/ 3117628 h 6367455"/>
                <a:gd name="connsiteX6108" fmla="*/ 3891769 w 6891715"/>
                <a:gd name="connsiteY6108" fmla="*/ 3131312 h 6367455"/>
                <a:gd name="connsiteX6109" fmla="*/ 3922594 w 6891715"/>
                <a:gd name="connsiteY6109" fmla="*/ 3142768 h 6367455"/>
                <a:gd name="connsiteX6110" fmla="*/ 3948969 w 6891715"/>
                <a:gd name="connsiteY6110" fmla="*/ 3135131 h 6367455"/>
                <a:gd name="connsiteX6111" fmla="*/ 3957232 w 6891715"/>
                <a:gd name="connsiteY6111" fmla="*/ 3136085 h 6367455"/>
                <a:gd name="connsiteX6112" fmla="*/ 3960410 w 6891715"/>
                <a:gd name="connsiteY6112" fmla="*/ 3122083 h 6367455"/>
                <a:gd name="connsiteX6113" fmla="*/ 3982654 w 6891715"/>
                <a:gd name="connsiteY6113" fmla="*/ 3104262 h 6367455"/>
                <a:gd name="connsiteX6114" fmla="*/ 3985832 w 6891715"/>
                <a:gd name="connsiteY6114" fmla="*/ 3076895 h 6367455"/>
                <a:gd name="connsiteX6115" fmla="*/ 3981383 w 6891715"/>
                <a:gd name="connsiteY6115" fmla="*/ 2976653 h 6367455"/>
                <a:gd name="connsiteX6116" fmla="*/ 3982501 w 6891715"/>
                <a:gd name="connsiteY6116" fmla="*/ 2975985 h 6367455"/>
                <a:gd name="connsiteX6117" fmla="*/ 3991573 w 6891715"/>
                <a:gd name="connsiteY6117" fmla="*/ 2935037 h 6367455"/>
                <a:gd name="connsiteX6118" fmla="*/ 3999828 w 6891715"/>
                <a:gd name="connsiteY6118" fmla="*/ 2921399 h 6367455"/>
                <a:gd name="connsiteX6119" fmla="*/ 4005225 w 6891715"/>
                <a:gd name="connsiteY6119" fmla="*/ 2901414 h 6367455"/>
                <a:gd name="connsiteX6120" fmla="*/ 3997605 w 6891715"/>
                <a:gd name="connsiteY6120" fmla="*/ 2889994 h 6367455"/>
                <a:gd name="connsiteX6121" fmla="*/ 3978555 w 6891715"/>
                <a:gd name="connsiteY6121" fmla="*/ 2901414 h 6367455"/>
                <a:gd name="connsiteX6122" fmla="*/ 3973475 w 6891715"/>
                <a:gd name="connsiteY6122" fmla="*/ 2914104 h 6367455"/>
                <a:gd name="connsiteX6123" fmla="*/ 3963950 w 6891715"/>
                <a:gd name="connsiteY6123" fmla="*/ 2918545 h 6367455"/>
                <a:gd name="connsiteX6124" fmla="*/ 3940455 w 6891715"/>
                <a:gd name="connsiteY6124" fmla="*/ 2894434 h 6367455"/>
                <a:gd name="connsiteX6125" fmla="*/ 3928073 w 6891715"/>
                <a:gd name="connsiteY6125" fmla="*/ 2902364 h 6367455"/>
                <a:gd name="connsiteX6126" fmla="*/ 3921723 w 6891715"/>
                <a:gd name="connsiteY6126" fmla="*/ 2899193 h 6367455"/>
                <a:gd name="connsiteX6127" fmla="*/ 3919500 w 6891715"/>
                <a:gd name="connsiteY6127" fmla="*/ 2896020 h 6367455"/>
                <a:gd name="connsiteX6128" fmla="*/ 3916960 w 6891715"/>
                <a:gd name="connsiteY6128" fmla="*/ 2868741 h 6367455"/>
                <a:gd name="connsiteX6129" fmla="*/ 3900133 w 6891715"/>
                <a:gd name="connsiteY6129" fmla="*/ 2852882 h 6367455"/>
                <a:gd name="connsiteX6130" fmla="*/ 3898545 w 6891715"/>
                <a:gd name="connsiteY6130" fmla="*/ 2845269 h 6367455"/>
                <a:gd name="connsiteX6131" fmla="*/ 3912515 w 6891715"/>
                <a:gd name="connsiteY6131" fmla="*/ 2834801 h 6367455"/>
                <a:gd name="connsiteX6132" fmla="*/ 3932518 w 6891715"/>
                <a:gd name="connsiteY6132" fmla="*/ 2828459 h 6367455"/>
                <a:gd name="connsiteX6133" fmla="*/ 3930295 w 6891715"/>
                <a:gd name="connsiteY6133" fmla="*/ 2824018 h 6367455"/>
                <a:gd name="connsiteX6134" fmla="*/ 3908070 w 6891715"/>
                <a:gd name="connsiteY6134" fmla="*/ 2817036 h 6367455"/>
                <a:gd name="connsiteX6135" fmla="*/ 3901403 w 6891715"/>
                <a:gd name="connsiteY6135" fmla="*/ 2808469 h 6367455"/>
                <a:gd name="connsiteX6136" fmla="*/ 3902355 w 6891715"/>
                <a:gd name="connsiteY6136" fmla="*/ 2786583 h 6367455"/>
                <a:gd name="connsiteX6137" fmla="*/ 3911880 w 6891715"/>
                <a:gd name="connsiteY6137" fmla="*/ 2779921 h 6367455"/>
                <a:gd name="connsiteX6138" fmla="*/ 3895688 w 6891715"/>
                <a:gd name="connsiteY6138" fmla="*/ 2767550 h 6367455"/>
                <a:gd name="connsiteX6139" fmla="*/ 3898863 w 6891715"/>
                <a:gd name="connsiteY6139" fmla="*/ 2748515 h 6367455"/>
                <a:gd name="connsiteX6140" fmla="*/ 3935693 w 6891715"/>
                <a:gd name="connsiteY6140" fmla="*/ 2730435 h 6367455"/>
                <a:gd name="connsiteX6141" fmla="*/ 3953790 w 6891715"/>
                <a:gd name="connsiteY6141" fmla="*/ 2723772 h 6367455"/>
                <a:gd name="connsiteX6142" fmla="*/ 3954425 w 6891715"/>
                <a:gd name="connsiteY6142" fmla="*/ 2708229 h 6367455"/>
                <a:gd name="connsiteX6143" fmla="*/ 3974745 w 6891715"/>
                <a:gd name="connsiteY6143" fmla="*/ 2704740 h 6367455"/>
                <a:gd name="connsiteX6144" fmla="*/ 3988398 w 6891715"/>
                <a:gd name="connsiteY6144" fmla="*/ 2696176 h 6367455"/>
                <a:gd name="connsiteX6145" fmla="*/ 4018878 w 6891715"/>
                <a:gd name="connsiteY6145" fmla="*/ 2695858 h 6367455"/>
                <a:gd name="connsiteX6146" fmla="*/ 4031578 w 6891715"/>
                <a:gd name="connsiteY6146" fmla="*/ 2681900 h 6367455"/>
                <a:gd name="connsiteX6147" fmla="*/ 4043325 w 6891715"/>
                <a:gd name="connsiteY6147" fmla="*/ 2689514 h 6367455"/>
                <a:gd name="connsiteX6148" fmla="*/ 4051898 w 6891715"/>
                <a:gd name="connsiteY6148" fmla="*/ 2686343 h 6367455"/>
                <a:gd name="connsiteX6149" fmla="*/ 4094125 w 6891715"/>
                <a:gd name="connsiteY6149" fmla="*/ 2683804 h 6367455"/>
                <a:gd name="connsiteX6150" fmla="*/ 4084283 w 6891715"/>
                <a:gd name="connsiteY6150" fmla="*/ 2673338 h 6367455"/>
                <a:gd name="connsiteX6151" fmla="*/ 4090633 w 6891715"/>
                <a:gd name="connsiteY6151" fmla="*/ 2665722 h 6367455"/>
                <a:gd name="connsiteX6152" fmla="*/ 4100158 w 6891715"/>
                <a:gd name="connsiteY6152" fmla="*/ 2670164 h 6367455"/>
                <a:gd name="connsiteX6153" fmla="*/ 4106508 w 6891715"/>
                <a:gd name="connsiteY6153" fmla="*/ 2664770 h 6367455"/>
                <a:gd name="connsiteX6154" fmla="*/ 4121431 w 6891715"/>
                <a:gd name="connsiteY6154" fmla="*/ 2670800 h 6367455"/>
                <a:gd name="connsiteX6155" fmla="*/ 4137306 w 6891715"/>
                <a:gd name="connsiteY6155" fmla="*/ 2662232 h 6367455"/>
                <a:gd name="connsiteX6156" fmla="*/ 4172548 w 6891715"/>
                <a:gd name="connsiteY6156" fmla="*/ 2675557 h 6367455"/>
                <a:gd name="connsiteX6157" fmla="*/ 4198583 w 6891715"/>
                <a:gd name="connsiteY6157" fmla="*/ 2678411 h 6367455"/>
                <a:gd name="connsiteX6158" fmla="*/ 4233826 w 6891715"/>
                <a:gd name="connsiteY6158" fmla="*/ 2701568 h 6367455"/>
                <a:gd name="connsiteX6159" fmla="*/ 4281451 w 6891715"/>
                <a:gd name="connsiteY6159" fmla="*/ 2699030 h 6367455"/>
                <a:gd name="connsiteX6160" fmla="*/ 4298278 w 6891715"/>
                <a:gd name="connsiteY6160" fmla="*/ 2706010 h 6367455"/>
                <a:gd name="connsiteX6161" fmla="*/ 4304311 w 6891715"/>
                <a:gd name="connsiteY6161" fmla="*/ 2704740 h 6367455"/>
                <a:gd name="connsiteX6162" fmla="*/ 4319503 w 6891715"/>
                <a:gd name="connsiteY6162" fmla="*/ 2701170 h 6367455"/>
                <a:gd name="connsiteX6163" fmla="*/ 4319241 w 6891715"/>
                <a:gd name="connsiteY6163" fmla="*/ 2700844 h 6367455"/>
                <a:gd name="connsiteX6164" fmla="*/ 4330673 w 6891715"/>
                <a:gd name="connsiteY6164" fmla="*/ 2684654 h 6367455"/>
                <a:gd name="connsiteX6165" fmla="*/ 4340199 w 6891715"/>
                <a:gd name="connsiteY6165" fmla="*/ 2673226 h 6367455"/>
                <a:gd name="connsiteX6166" fmla="*/ 4327179 w 6891715"/>
                <a:gd name="connsiteY6166" fmla="*/ 2643387 h 6367455"/>
                <a:gd name="connsiteX6167" fmla="*/ 4338929 w 6891715"/>
                <a:gd name="connsiteY6167" fmla="*/ 2636086 h 6367455"/>
                <a:gd name="connsiteX6168" fmla="*/ 4358935 w 6891715"/>
                <a:gd name="connsiteY6168" fmla="*/ 2655767 h 6367455"/>
                <a:gd name="connsiteX6169" fmla="*/ 4370684 w 6891715"/>
                <a:gd name="connsiteY6169" fmla="*/ 2637673 h 6367455"/>
                <a:gd name="connsiteX6170" fmla="*/ 4385609 w 6891715"/>
                <a:gd name="connsiteY6170" fmla="*/ 2629102 h 6367455"/>
                <a:gd name="connsiteX6171" fmla="*/ 4403710 w 6891715"/>
                <a:gd name="connsiteY6171" fmla="*/ 2637673 h 6367455"/>
                <a:gd name="connsiteX6172" fmla="*/ 4434830 w 6891715"/>
                <a:gd name="connsiteY6172" fmla="*/ 2595137 h 6367455"/>
                <a:gd name="connsiteX6173" fmla="*/ 4447532 w 6891715"/>
                <a:gd name="connsiteY6173" fmla="*/ 2602438 h 6367455"/>
                <a:gd name="connsiteX6174" fmla="*/ 4488814 w 6891715"/>
                <a:gd name="connsiteY6174" fmla="*/ 2603073 h 6367455"/>
                <a:gd name="connsiteX6175" fmla="*/ 4533589 w 6891715"/>
                <a:gd name="connsiteY6175" fmla="*/ 2606882 h 6367455"/>
                <a:gd name="connsiteX6176" fmla="*/ 4546292 w 6891715"/>
                <a:gd name="connsiteY6176" fmla="*/ 2604978 h 6367455"/>
                <a:gd name="connsiteX6177" fmla="*/ 4545974 w 6891715"/>
                <a:gd name="connsiteY6177" fmla="*/ 2601803 h 6367455"/>
                <a:gd name="connsiteX6178" fmla="*/ 4542799 w 6891715"/>
                <a:gd name="connsiteY6178" fmla="*/ 2596406 h 6367455"/>
                <a:gd name="connsiteX6179" fmla="*/ 4551055 w 6891715"/>
                <a:gd name="connsiteY6179" fmla="*/ 2591010 h 6367455"/>
                <a:gd name="connsiteX6180" fmla="*/ 4552325 w 6891715"/>
                <a:gd name="connsiteY6180" fmla="*/ 2587835 h 6367455"/>
                <a:gd name="connsiteX6181" fmla="*/ 4513901 w 6891715"/>
                <a:gd name="connsiteY6181" fmla="*/ 2580852 h 6367455"/>
                <a:gd name="connsiteX6182" fmla="*/ 4525651 w 6891715"/>
                <a:gd name="connsiteY6182" fmla="*/ 2574503 h 6367455"/>
                <a:gd name="connsiteX6183" fmla="*/ 4517077 w 6891715"/>
                <a:gd name="connsiteY6183" fmla="*/ 2563711 h 6367455"/>
                <a:gd name="connsiteX6184" fmla="*/ 4471666 w 6891715"/>
                <a:gd name="connsiteY6184" fmla="*/ 2553870 h 6367455"/>
                <a:gd name="connsiteX6185" fmla="*/ 4444992 w 6891715"/>
                <a:gd name="connsiteY6185" fmla="*/ 2563393 h 6367455"/>
                <a:gd name="connsiteX6186" fmla="*/ 4436418 w 6891715"/>
                <a:gd name="connsiteY6186" fmla="*/ 2563393 h 6367455"/>
                <a:gd name="connsiteX6187" fmla="*/ 4401487 w 6891715"/>
                <a:gd name="connsiteY6187" fmla="*/ 2524983 h 6367455"/>
                <a:gd name="connsiteX6188" fmla="*/ 4387832 w 6891715"/>
                <a:gd name="connsiteY6188" fmla="*/ 2528158 h 6367455"/>
                <a:gd name="connsiteX6189" fmla="*/ 4373860 w 6891715"/>
                <a:gd name="connsiteY6189" fmla="*/ 2514506 h 6367455"/>
                <a:gd name="connsiteX6190" fmla="*/ 4379893 w 6891715"/>
                <a:gd name="connsiteY6190" fmla="*/ 2501808 h 6367455"/>
                <a:gd name="connsiteX6191" fmla="*/ 4369414 w 6891715"/>
                <a:gd name="connsiteY6191" fmla="*/ 2499904 h 6367455"/>
                <a:gd name="connsiteX6192" fmla="*/ 4375765 w 6891715"/>
                <a:gd name="connsiteY6192" fmla="*/ 2491335 h 6367455"/>
                <a:gd name="connsiteX6193" fmla="*/ 4396724 w 6891715"/>
                <a:gd name="connsiteY6193" fmla="*/ 2507842 h 6367455"/>
                <a:gd name="connsiteX6194" fmla="*/ 4403392 w 6891715"/>
                <a:gd name="connsiteY6194" fmla="*/ 2503713 h 6367455"/>
                <a:gd name="connsiteX6195" fmla="*/ 4391325 w 6891715"/>
                <a:gd name="connsiteY6195" fmla="*/ 2471016 h 6367455"/>
                <a:gd name="connsiteX6196" fmla="*/ 4401805 w 6891715"/>
                <a:gd name="connsiteY6196" fmla="*/ 2451021 h 6367455"/>
                <a:gd name="connsiteX6197" fmla="*/ 4397676 w 6891715"/>
                <a:gd name="connsiteY6197" fmla="*/ 2448164 h 6367455"/>
                <a:gd name="connsiteX6198" fmla="*/ 4380528 w 6891715"/>
                <a:gd name="connsiteY6198" fmla="*/ 2468480 h 6367455"/>
                <a:gd name="connsiteX6199" fmla="*/ 4359570 w 6891715"/>
                <a:gd name="connsiteY6199" fmla="*/ 2472606 h 6367455"/>
                <a:gd name="connsiteX6200" fmla="*/ 4349091 w 6891715"/>
                <a:gd name="connsiteY6200" fmla="*/ 2486252 h 6367455"/>
                <a:gd name="connsiteX6201" fmla="*/ 4327179 w 6891715"/>
                <a:gd name="connsiteY6201" fmla="*/ 2492603 h 6367455"/>
                <a:gd name="connsiteX6202" fmla="*/ 4309714 w 6891715"/>
                <a:gd name="connsiteY6202" fmla="*/ 2479268 h 6367455"/>
                <a:gd name="connsiteX6203" fmla="*/ 4297606 w 6891715"/>
                <a:gd name="connsiteY6203" fmla="*/ 2480204 h 6367455"/>
                <a:gd name="connsiteX6204" fmla="*/ 4286617 w 6891715"/>
                <a:gd name="connsiteY6204" fmla="*/ 2491790 h 6367455"/>
                <a:gd name="connsiteX6205" fmla="*/ 4260884 w 6891715"/>
                <a:gd name="connsiteY6205" fmla="*/ 2493060 h 6367455"/>
                <a:gd name="connsiteX6206" fmla="*/ 4248176 w 6891715"/>
                <a:gd name="connsiteY6206" fmla="*/ 2488934 h 6367455"/>
                <a:gd name="connsiteX6207" fmla="*/ 4217677 w 6891715"/>
                <a:gd name="connsiteY6207" fmla="*/ 2493380 h 6367455"/>
                <a:gd name="connsiteX6208" fmla="*/ 4197662 w 6891715"/>
                <a:gd name="connsiteY6208" fmla="*/ 2505443 h 6367455"/>
                <a:gd name="connsiteX6209" fmla="*/ 4175423 w 6891715"/>
                <a:gd name="connsiteY6209" fmla="*/ 2500996 h 6367455"/>
                <a:gd name="connsiteX6210" fmla="*/ 4168116 w 6891715"/>
                <a:gd name="connsiteY6210" fmla="*/ 2513693 h 6367455"/>
                <a:gd name="connsiteX6211" fmla="*/ 4140793 w 6891715"/>
                <a:gd name="connsiteY6211" fmla="*/ 2519406 h 6367455"/>
                <a:gd name="connsiteX6212" fmla="*/ 4136028 w 6891715"/>
                <a:gd name="connsiteY6212" fmla="*/ 2493060 h 6367455"/>
                <a:gd name="connsiteX6213" fmla="*/ 4129674 w 6891715"/>
                <a:gd name="connsiteY6213" fmla="*/ 2500363 h 6367455"/>
                <a:gd name="connsiteX6214" fmla="*/ 4135393 w 6891715"/>
                <a:gd name="connsiteY6214" fmla="*/ 2520675 h 6367455"/>
                <a:gd name="connsiteX6215" fmla="*/ 4122685 w 6891715"/>
                <a:gd name="connsiteY6215" fmla="*/ 2517183 h 6367455"/>
                <a:gd name="connsiteX6216" fmla="*/ 4110930 w 6891715"/>
                <a:gd name="connsiteY6216" fmla="*/ 2528926 h 6367455"/>
                <a:gd name="connsiteX6217" fmla="*/ 4100446 w 6891715"/>
                <a:gd name="connsiteY6217" fmla="*/ 2519722 h 6367455"/>
                <a:gd name="connsiteX6218" fmla="*/ 4091232 w 6891715"/>
                <a:gd name="connsiteY6218" fmla="*/ 2531465 h 6367455"/>
                <a:gd name="connsiteX6219" fmla="*/ 4071853 w 6891715"/>
                <a:gd name="connsiteY6219" fmla="*/ 2540033 h 6367455"/>
                <a:gd name="connsiteX6220" fmla="*/ 4057556 w 6891715"/>
                <a:gd name="connsiteY6220" fmla="*/ 2554947 h 6367455"/>
                <a:gd name="connsiteX6221" fmla="*/ 4033093 w 6891715"/>
                <a:gd name="connsiteY6221" fmla="*/ 2553995 h 6367455"/>
                <a:gd name="connsiteX6222" fmla="*/ 4005454 w 6891715"/>
                <a:gd name="connsiteY6222" fmla="*/ 2564786 h 6367455"/>
                <a:gd name="connsiteX6223" fmla="*/ 3997193 w 6891715"/>
                <a:gd name="connsiteY6223" fmla="*/ 2587000 h 6367455"/>
                <a:gd name="connsiteX6224" fmla="*/ 3968601 w 6891715"/>
                <a:gd name="connsiteY6224" fmla="*/ 2580018 h 6367455"/>
                <a:gd name="connsiteX6225" fmla="*/ 3940325 w 6891715"/>
                <a:gd name="connsiteY6225" fmla="*/ 2599060 h 6367455"/>
                <a:gd name="connsiteX6226" fmla="*/ 3921263 w 6891715"/>
                <a:gd name="connsiteY6226" fmla="*/ 2586682 h 6367455"/>
                <a:gd name="connsiteX6227" fmla="*/ 3913639 w 6891715"/>
                <a:gd name="connsiteY6227" fmla="*/ 2593030 h 6367455"/>
                <a:gd name="connsiteX6228" fmla="*/ 3908555 w 6891715"/>
                <a:gd name="connsiteY6228" fmla="*/ 2611121 h 6367455"/>
                <a:gd name="connsiteX6229" fmla="*/ 3893624 w 6891715"/>
                <a:gd name="connsiteY6229" fmla="*/ 2604774 h 6367455"/>
                <a:gd name="connsiteX6230" fmla="*/ 3904108 w 6891715"/>
                <a:gd name="connsiteY6230" fmla="*/ 2599378 h 6367455"/>
                <a:gd name="connsiteX6231" fmla="*/ 3907285 w 6891715"/>
                <a:gd name="connsiteY6231" fmla="*/ 2589856 h 6367455"/>
                <a:gd name="connsiteX6232" fmla="*/ 3896801 w 6891715"/>
                <a:gd name="connsiteY6232" fmla="*/ 2579699 h 6367455"/>
                <a:gd name="connsiteX6233" fmla="*/ 3872655 w 6891715"/>
                <a:gd name="connsiteY6233" fmla="*/ 2612391 h 6367455"/>
                <a:gd name="connsiteX6234" fmla="*/ 3866301 w 6891715"/>
                <a:gd name="connsiteY6234" fmla="*/ 2624133 h 6367455"/>
                <a:gd name="connsiteX6235" fmla="*/ 3845016 w 6891715"/>
                <a:gd name="connsiteY6235" fmla="*/ 2624133 h 6367455"/>
                <a:gd name="connsiteX6236" fmla="*/ 3854547 w 6891715"/>
                <a:gd name="connsiteY6236" fmla="*/ 2611439 h 6367455"/>
                <a:gd name="connsiteX6237" fmla="*/ 3867255 w 6891715"/>
                <a:gd name="connsiteY6237" fmla="*/ 2610486 h 6367455"/>
                <a:gd name="connsiteX6238" fmla="*/ 3865984 w 6891715"/>
                <a:gd name="connsiteY6238" fmla="*/ 2600647 h 6367455"/>
                <a:gd name="connsiteX6239" fmla="*/ 3858359 w 6891715"/>
                <a:gd name="connsiteY6239" fmla="*/ 2592712 h 6367455"/>
                <a:gd name="connsiteX6240" fmla="*/ 3845651 w 6891715"/>
                <a:gd name="connsiteY6240" fmla="*/ 2599060 h 6367455"/>
                <a:gd name="connsiteX6241" fmla="*/ 3830084 w 6891715"/>
                <a:gd name="connsiteY6241" fmla="*/ 2598109 h 6367455"/>
                <a:gd name="connsiteX6242" fmla="*/ 3819600 w 6891715"/>
                <a:gd name="connsiteY6242" fmla="*/ 2590809 h 6367455"/>
                <a:gd name="connsiteX6243" fmla="*/ 3814834 w 6891715"/>
                <a:gd name="connsiteY6243" fmla="*/ 2580335 h 6367455"/>
                <a:gd name="connsiteX6244" fmla="*/ 3824365 w 6891715"/>
                <a:gd name="connsiteY6244" fmla="*/ 2563198 h 6367455"/>
                <a:gd name="connsiteX6245" fmla="*/ 3836120 w 6891715"/>
                <a:gd name="connsiteY6245" fmla="*/ 2558122 h 6367455"/>
                <a:gd name="connsiteX6246" fmla="*/ 3845333 w 6891715"/>
                <a:gd name="connsiteY6246" fmla="*/ 2543206 h 6367455"/>
                <a:gd name="connsiteX6247" fmla="*/ 3856135 w 6891715"/>
                <a:gd name="connsiteY6247" fmla="*/ 2529243 h 6367455"/>
                <a:gd name="connsiteX6248" fmla="*/ 3858994 w 6891715"/>
                <a:gd name="connsiteY6248" fmla="*/ 2516550 h 6367455"/>
                <a:gd name="connsiteX6249" fmla="*/ 3840250 w 6891715"/>
                <a:gd name="connsiteY6249" fmla="*/ 2527339 h 6367455"/>
                <a:gd name="connsiteX6250" fmla="*/ 3817694 w 6891715"/>
                <a:gd name="connsiteY6250" fmla="*/ 2538129 h 6367455"/>
                <a:gd name="connsiteX6251" fmla="*/ 3803079 w 6891715"/>
                <a:gd name="connsiteY6251" fmla="*/ 2531782 h 6367455"/>
                <a:gd name="connsiteX6252" fmla="*/ 3806256 w 6891715"/>
                <a:gd name="connsiteY6252" fmla="*/ 2518136 h 6367455"/>
                <a:gd name="connsiteX6253" fmla="*/ 3760508 w 6891715"/>
                <a:gd name="connsiteY6253" fmla="*/ 2501630 h 6367455"/>
                <a:gd name="connsiteX6254" fmla="*/ 3730326 w 6891715"/>
                <a:gd name="connsiteY6254" fmla="*/ 2472435 h 6367455"/>
                <a:gd name="connsiteX6255" fmla="*/ 3696650 w 6891715"/>
                <a:gd name="connsiteY6255" fmla="*/ 2474972 h 6367455"/>
                <a:gd name="connsiteX6256" fmla="*/ 3686802 w 6891715"/>
                <a:gd name="connsiteY6256" fmla="*/ 2461331 h 6367455"/>
                <a:gd name="connsiteX6257" fmla="*/ 3699509 w 6891715"/>
                <a:gd name="connsiteY6257" fmla="*/ 2449589 h 6367455"/>
                <a:gd name="connsiteX6258" fmla="*/ 3689978 w 6891715"/>
                <a:gd name="connsiteY6258" fmla="*/ 2434032 h 6367455"/>
                <a:gd name="connsiteX6259" fmla="*/ 3693791 w 6891715"/>
                <a:gd name="connsiteY6259" fmla="*/ 2412762 h 6367455"/>
                <a:gd name="connsiteX6260" fmla="*/ 3683942 w 6891715"/>
                <a:gd name="connsiteY6260" fmla="*/ 2389600 h 6367455"/>
                <a:gd name="connsiteX6261" fmla="*/ 3698874 w 6891715"/>
                <a:gd name="connsiteY6261" fmla="*/ 2372780 h 6367455"/>
                <a:gd name="connsiteX6262" fmla="*/ 3700780 w 6891715"/>
                <a:gd name="connsiteY6262" fmla="*/ 2332789 h 6367455"/>
                <a:gd name="connsiteX6263" fmla="*/ 3695062 w 6891715"/>
                <a:gd name="connsiteY6263" fmla="*/ 2303276 h 6367455"/>
                <a:gd name="connsiteX6264" fmla="*/ 3708723 w 6891715"/>
                <a:gd name="connsiteY6264" fmla="*/ 2284230 h 6367455"/>
                <a:gd name="connsiteX6265" fmla="*/ 3720478 w 6891715"/>
                <a:gd name="connsiteY6265" fmla="*/ 2299784 h 6367455"/>
                <a:gd name="connsiteX6266" fmla="*/ 3723655 w 6891715"/>
                <a:gd name="connsiteY6266" fmla="*/ 2295656 h 6367455"/>
                <a:gd name="connsiteX6267" fmla="*/ 3702051 w 6891715"/>
                <a:gd name="connsiteY6267" fmla="*/ 2262014 h 6367455"/>
                <a:gd name="connsiteX6268" fmla="*/ 3703957 w 6891715"/>
                <a:gd name="connsiteY6268" fmla="*/ 2226471 h 6367455"/>
                <a:gd name="connsiteX6269" fmla="*/ 3675047 w 6891715"/>
                <a:gd name="connsiteY6269" fmla="*/ 2201079 h 6367455"/>
                <a:gd name="connsiteX6270" fmla="*/ 3674729 w 6891715"/>
                <a:gd name="connsiteY6270" fmla="*/ 2184258 h 6367455"/>
                <a:gd name="connsiteX6271" fmla="*/ 3688390 w 6891715"/>
                <a:gd name="connsiteY6271" fmla="*/ 2153791 h 6367455"/>
                <a:gd name="connsiteX6272" fmla="*/ 3681718 w 6891715"/>
                <a:gd name="connsiteY6272" fmla="*/ 2126176 h 6367455"/>
                <a:gd name="connsiteX6273" fmla="*/ 3675364 w 6891715"/>
                <a:gd name="connsiteY6273" fmla="*/ 2132525 h 6367455"/>
                <a:gd name="connsiteX6274" fmla="*/ 3665833 w 6891715"/>
                <a:gd name="connsiteY6274" fmla="*/ 2128717 h 6367455"/>
                <a:gd name="connsiteX6275" fmla="*/ 3668693 w 6891715"/>
                <a:gd name="connsiteY6275" fmla="*/ 2095708 h 6367455"/>
                <a:gd name="connsiteX6276" fmla="*/ 3661068 w 6891715"/>
                <a:gd name="connsiteY6276" fmla="*/ 2067465 h 6367455"/>
                <a:gd name="connsiteX6277" fmla="*/ 3670281 w 6891715"/>
                <a:gd name="connsiteY6277" fmla="*/ 2027488 h 6367455"/>
                <a:gd name="connsiteX6278" fmla="*/ 3687119 w 6891715"/>
                <a:gd name="connsiteY6278" fmla="*/ 2023045 h 6367455"/>
                <a:gd name="connsiteX6279" fmla="*/ 3701733 w 6891715"/>
                <a:gd name="connsiteY6279" fmla="*/ 1999556 h 6367455"/>
                <a:gd name="connsiteX6280" fmla="*/ 3716665 w 6891715"/>
                <a:gd name="connsiteY6280" fmla="*/ 1992256 h 6367455"/>
                <a:gd name="connsiteX6281" fmla="*/ 3702686 w 6891715"/>
                <a:gd name="connsiteY6281" fmla="*/ 1976706 h 6367455"/>
                <a:gd name="connsiteX6282" fmla="*/ 3709676 w 6891715"/>
                <a:gd name="connsiteY6282" fmla="*/ 1961792 h 6367455"/>
                <a:gd name="connsiteX6283" fmla="*/ 3723655 w 6891715"/>
                <a:gd name="connsiteY6283" fmla="*/ 1952272 h 6367455"/>
                <a:gd name="connsiteX6284" fmla="*/ 3740493 w 6891715"/>
                <a:gd name="connsiteY6284" fmla="*/ 1964647 h 6367455"/>
                <a:gd name="connsiteX6285" fmla="*/ 3732232 w 6891715"/>
                <a:gd name="connsiteY6285" fmla="*/ 1946877 h 6367455"/>
                <a:gd name="connsiteX6286" fmla="*/ 3752248 w 6891715"/>
                <a:gd name="connsiteY6286" fmla="*/ 1956080 h 6367455"/>
                <a:gd name="connsiteX6287" fmla="*/ 3750341 w 6891715"/>
                <a:gd name="connsiteY6287" fmla="*/ 1966869 h 6367455"/>
                <a:gd name="connsiteX6288" fmla="*/ 3767815 w 6891715"/>
                <a:gd name="connsiteY6288" fmla="*/ 1951955 h 6367455"/>
                <a:gd name="connsiteX6289" fmla="*/ 3779570 w 6891715"/>
                <a:gd name="connsiteY6289" fmla="*/ 1938309 h 6367455"/>
                <a:gd name="connsiteX6290" fmla="*/ 3793231 w 6891715"/>
                <a:gd name="connsiteY6290" fmla="*/ 1933549 h 6367455"/>
                <a:gd name="connsiteX6291" fmla="*/ 3783382 w 6891715"/>
                <a:gd name="connsiteY6291" fmla="*/ 1907526 h 6367455"/>
                <a:gd name="connsiteX6292" fmla="*/ 3783382 w 6891715"/>
                <a:gd name="connsiteY6292" fmla="*/ 1889437 h 6367455"/>
                <a:gd name="connsiteX6293" fmla="*/ 3800538 w 6891715"/>
                <a:gd name="connsiteY6293" fmla="*/ 1903083 h 6367455"/>
                <a:gd name="connsiteX6294" fmla="*/ 3800220 w 6891715"/>
                <a:gd name="connsiteY6294" fmla="*/ 1880866 h 6367455"/>
                <a:gd name="connsiteX6295" fmla="*/ 3824365 w 6891715"/>
                <a:gd name="connsiteY6295" fmla="*/ 1856429 h 6367455"/>
                <a:gd name="connsiteX6296" fmla="*/ 3834849 w 6891715"/>
                <a:gd name="connsiteY6296" fmla="*/ 1857380 h 6367455"/>
                <a:gd name="connsiteX6297" fmla="*/ 3844380 w 6891715"/>
                <a:gd name="connsiteY6297" fmla="*/ 1837386 h 6367455"/>
                <a:gd name="connsiteX6298" fmla="*/ 3852958 w 6891715"/>
                <a:gd name="connsiteY6298" fmla="*/ 1834212 h 6367455"/>
                <a:gd name="connsiteX6299" fmla="*/ 3860901 w 6891715"/>
                <a:gd name="connsiteY6299" fmla="*/ 1820246 h 6367455"/>
                <a:gd name="connsiteX6300" fmla="*/ 3871702 w 6891715"/>
                <a:gd name="connsiteY6300" fmla="*/ 1820246 h 6367455"/>
                <a:gd name="connsiteX6301" fmla="*/ 3885999 w 6891715"/>
                <a:gd name="connsiteY6301" fmla="*/ 1799300 h 6367455"/>
                <a:gd name="connsiteX6302" fmla="*/ 3890447 w 6891715"/>
                <a:gd name="connsiteY6302" fmla="*/ 1772641 h 6367455"/>
                <a:gd name="connsiteX6303" fmla="*/ 3900931 w 6891715"/>
                <a:gd name="connsiteY6303" fmla="*/ 1778037 h 6367455"/>
                <a:gd name="connsiteX6304" fmla="*/ 3911097 w 6891715"/>
                <a:gd name="connsiteY6304" fmla="*/ 1757726 h 6367455"/>
                <a:gd name="connsiteX6305" fmla="*/ 3930477 w 6891715"/>
                <a:gd name="connsiteY6305" fmla="*/ 1745031 h 6367455"/>
                <a:gd name="connsiteX6306" fmla="*/ 3934289 w 6891715"/>
                <a:gd name="connsiteY6306" fmla="*/ 1728211 h 6367455"/>
                <a:gd name="connsiteX6307" fmla="*/ 3947950 w 6891715"/>
                <a:gd name="connsiteY6307" fmla="*/ 1720594 h 6367455"/>
                <a:gd name="connsiteX6308" fmla="*/ 3944773 w 6891715"/>
                <a:gd name="connsiteY6308" fmla="*/ 1706947 h 6367455"/>
                <a:gd name="connsiteX6309" fmla="*/ 3964788 w 6891715"/>
                <a:gd name="connsiteY6309" fmla="*/ 1684730 h 6367455"/>
                <a:gd name="connsiteX6310" fmla="*/ 3993699 w 6891715"/>
                <a:gd name="connsiteY6310" fmla="*/ 1633635 h 6367455"/>
                <a:gd name="connsiteX6311" fmla="*/ 4000688 w 6891715"/>
                <a:gd name="connsiteY6311" fmla="*/ 1602214 h 6367455"/>
                <a:gd name="connsiteX6312" fmla="*/ 4016891 w 6891715"/>
                <a:gd name="connsiteY6312" fmla="*/ 1605070 h 6367455"/>
                <a:gd name="connsiteX6313" fmla="*/ 4030552 w 6891715"/>
                <a:gd name="connsiteY6313" fmla="*/ 1589202 h 6367455"/>
                <a:gd name="connsiteX6314" fmla="*/ 4050885 w 6891715"/>
                <a:gd name="connsiteY6314" fmla="*/ 1586029 h 6367455"/>
                <a:gd name="connsiteX6315" fmla="*/ 4057239 w 6891715"/>
                <a:gd name="connsiteY6315" fmla="*/ 1589837 h 6367455"/>
                <a:gd name="connsiteX6316" fmla="*/ 4067723 w 6891715"/>
                <a:gd name="connsiteY6316" fmla="*/ 1608878 h 6367455"/>
                <a:gd name="connsiteX6317" fmla="*/ 4073124 w 6891715"/>
                <a:gd name="connsiteY6317" fmla="*/ 1610149 h 6367455"/>
                <a:gd name="connsiteX6318" fmla="*/ 4070900 w 6891715"/>
                <a:gd name="connsiteY6318" fmla="*/ 1601579 h 6367455"/>
                <a:gd name="connsiteX6319" fmla="*/ 4071535 w 6891715"/>
                <a:gd name="connsiteY6319" fmla="*/ 1580315 h 6367455"/>
                <a:gd name="connsiteX6320" fmla="*/ 4056603 w 6891715"/>
                <a:gd name="connsiteY6320" fmla="*/ 1562543 h 6367455"/>
                <a:gd name="connsiteX6321" fmla="*/ 4055650 w 6891715"/>
                <a:gd name="connsiteY6321" fmla="*/ 1551117 h 6367455"/>
                <a:gd name="connsiteX6322" fmla="*/ 4061051 w 6891715"/>
                <a:gd name="connsiteY6322" fmla="*/ 1549848 h 6367455"/>
                <a:gd name="connsiteX6323" fmla="*/ 4071535 w 6891715"/>
                <a:gd name="connsiteY6323" fmla="*/ 1563813 h 6367455"/>
                <a:gd name="connsiteX6324" fmla="*/ 4083290 w 6891715"/>
                <a:gd name="connsiteY6324" fmla="*/ 1563495 h 6367455"/>
                <a:gd name="connsiteX6325" fmla="*/ 4086149 w 6891715"/>
                <a:gd name="connsiteY6325" fmla="*/ 1553656 h 6367455"/>
                <a:gd name="connsiteX6326" fmla="*/ 4071217 w 6891715"/>
                <a:gd name="connsiteY6326" fmla="*/ 1530806 h 6367455"/>
                <a:gd name="connsiteX6327" fmla="*/ 4070900 w 6891715"/>
                <a:gd name="connsiteY6327" fmla="*/ 1503512 h 6367455"/>
                <a:gd name="connsiteX6328" fmla="*/ 4082655 w 6891715"/>
                <a:gd name="connsiteY6328" fmla="*/ 1489865 h 6367455"/>
                <a:gd name="connsiteX6329" fmla="*/ 4076936 w 6891715"/>
                <a:gd name="connsiteY6329" fmla="*/ 1468601 h 6367455"/>
                <a:gd name="connsiteX6330" fmla="*/ 4048343 w 6891715"/>
                <a:gd name="connsiteY6330" fmla="*/ 1449877 h 6367455"/>
                <a:gd name="connsiteX6331" fmla="*/ 4045801 w 6891715"/>
                <a:gd name="connsiteY6331" fmla="*/ 1420361 h 6367455"/>
                <a:gd name="connsiteX6332" fmla="*/ 4029916 w 6891715"/>
                <a:gd name="connsiteY6332" fmla="*/ 1417505 h 6367455"/>
                <a:gd name="connsiteX6333" fmla="*/ 4012761 w 6891715"/>
                <a:gd name="connsiteY6333" fmla="*/ 1400684 h 6367455"/>
                <a:gd name="connsiteX6334" fmla="*/ 4003865 w 6891715"/>
                <a:gd name="connsiteY6334" fmla="*/ 1361648 h 6367455"/>
                <a:gd name="connsiteX6335" fmla="*/ 3991157 w 6891715"/>
                <a:gd name="connsiteY6335" fmla="*/ 1369582 h 6367455"/>
                <a:gd name="connsiteX6336" fmla="*/ 3980038 w 6891715"/>
                <a:gd name="connsiteY6336" fmla="*/ 1379104 h 6367455"/>
                <a:gd name="connsiteX6337" fmla="*/ 3962882 w 6891715"/>
                <a:gd name="connsiteY6337" fmla="*/ 1368630 h 6367455"/>
                <a:gd name="connsiteX6338" fmla="*/ 3959387 w 6891715"/>
                <a:gd name="connsiteY6338" fmla="*/ 1359427 h 6367455"/>
                <a:gd name="connsiteX6339" fmla="*/ 3959188 w 6891715"/>
                <a:gd name="connsiteY6339" fmla="*/ 1359168 h 6367455"/>
                <a:gd name="connsiteX6340" fmla="*/ 3952201 w 6891715"/>
                <a:gd name="connsiteY6340" fmla="*/ 1362344 h 6367455"/>
                <a:gd name="connsiteX6341" fmla="*/ 3941403 w 6891715"/>
                <a:gd name="connsiteY6341" fmla="*/ 1376002 h 6367455"/>
                <a:gd name="connsiteX6342" fmla="*/ 3915044 w 6891715"/>
                <a:gd name="connsiteY6342" fmla="*/ 1360439 h 6367455"/>
                <a:gd name="connsiteX6343" fmla="*/ 3881063 w 6891715"/>
                <a:gd name="connsiteY6343" fmla="*/ 1366791 h 6367455"/>
                <a:gd name="connsiteX6344" fmla="*/ 3869312 w 6891715"/>
                <a:gd name="connsiteY6344" fmla="*/ 1362979 h 6367455"/>
                <a:gd name="connsiteX6345" fmla="*/ 3854704 w 6891715"/>
                <a:gd name="connsiteY6345" fmla="*/ 1387435 h 6367455"/>
                <a:gd name="connsiteX6346" fmla="*/ 3828344 w 6891715"/>
                <a:gd name="connsiteY6346" fmla="*/ 1376954 h 6367455"/>
                <a:gd name="connsiteX6347" fmla="*/ 3828344 w 6891715"/>
                <a:gd name="connsiteY6347" fmla="*/ 1360121 h 6367455"/>
                <a:gd name="connsiteX6348" fmla="*/ 3818817 w 6891715"/>
                <a:gd name="connsiteY6348" fmla="*/ 1354721 h 6367455"/>
                <a:gd name="connsiteX6349" fmla="*/ 3804843 w 6891715"/>
                <a:gd name="connsiteY6349" fmla="*/ 1381400 h 6367455"/>
                <a:gd name="connsiteX6350" fmla="*/ 3788964 w 6891715"/>
                <a:gd name="connsiteY6350" fmla="*/ 1355040 h 6367455"/>
                <a:gd name="connsiteX6351" fmla="*/ 3780390 w 6891715"/>
                <a:gd name="connsiteY6351" fmla="*/ 1364568 h 6367455"/>
                <a:gd name="connsiteX6352" fmla="*/ 3782930 w 6891715"/>
                <a:gd name="connsiteY6352" fmla="*/ 1385847 h 6367455"/>
                <a:gd name="connsiteX6353" fmla="*/ 3774356 w 6891715"/>
                <a:gd name="connsiteY6353" fmla="*/ 1395375 h 6367455"/>
                <a:gd name="connsiteX6354" fmla="*/ 3763240 w 6891715"/>
                <a:gd name="connsiteY6354" fmla="*/ 1413479 h 6367455"/>
                <a:gd name="connsiteX6355" fmla="*/ 3727036 w 6891715"/>
                <a:gd name="connsiteY6355" fmla="*/ 1400138 h 6367455"/>
                <a:gd name="connsiteX6356" fmla="*/ 3760064 w 6891715"/>
                <a:gd name="connsiteY6356" fmla="*/ 1424912 h 6367455"/>
                <a:gd name="connsiteX6357" fmla="*/ 3753713 w 6891715"/>
                <a:gd name="connsiteY6357" fmla="*/ 1435393 h 6367455"/>
                <a:gd name="connsiteX6358" fmla="*/ 3735611 w 6891715"/>
                <a:gd name="connsiteY6358" fmla="*/ 1437934 h 6367455"/>
                <a:gd name="connsiteX6359" fmla="*/ 3746408 w 6891715"/>
                <a:gd name="connsiteY6359" fmla="*/ 1462072 h 6367455"/>
                <a:gd name="connsiteX6360" fmla="*/ 3731800 w 6891715"/>
                <a:gd name="connsiteY6360" fmla="*/ 1465249 h 6367455"/>
                <a:gd name="connsiteX6361" fmla="*/ 3714650 w 6891715"/>
                <a:gd name="connsiteY6361" fmla="*/ 1451909 h 6367455"/>
                <a:gd name="connsiteX6362" fmla="*/ 3708616 w 6891715"/>
                <a:gd name="connsiteY6362" fmla="*/ 1472871 h 6367455"/>
                <a:gd name="connsiteX6363" fmla="*/ 3682257 w 6891715"/>
                <a:gd name="connsiteY6363" fmla="*/ 1485893 h 6367455"/>
                <a:gd name="connsiteX6364" fmla="*/ 3708934 w 6891715"/>
                <a:gd name="connsiteY6364" fmla="*/ 1518288 h 6367455"/>
                <a:gd name="connsiteX6365" fmla="*/ 3705123 w 6891715"/>
                <a:gd name="connsiteY6365" fmla="*/ 1556084 h 6367455"/>
                <a:gd name="connsiteX6366" fmla="*/ 3694643 w 6891715"/>
                <a:gd name="connsiteY6366" fmla="*/ 1561483 h 6367455"/>
                <a:gd name="connsiteX6367" fmla="*/ 3684798 w 6891715"/>
                <a:gd name="connsiteY6367" fmla="*/ 1576411 h 6367455"/>
                <a:gd name="connsiteX6368" fmla="*/ 3671459 w 6891715"/>
                <a:gd name="connsiteY6368" fmla="*/ 1575775 h 6367455"/>
                <a:gd name="connsiteX6369" fmla="*/ 3657803 w 6891715"/>
                <a:gd name="connsiteY6369" fmla="*/ 1604995 h 6367455"/>
                <a:gd name="connsiteX6370" fmla="*/ 3676223 w 6891715"/>
                <a:gd name="connsiteY6370" fmla="*/ 1623099 h 6367455"/>
                <a:gd name="connsiteX6371" fmla="*/ 3670824 w 6891715"/>
                <a:gd name="connsiteY6371" fmla="*/ 1633580 h 6367455"/>
                <a:gd name="connsiteX6372" fmla="*/ 3659074 w 6891715"/>
                <a:gd name="connsiteY6372" fmla="*/ 1627227 h 6367455"/>
                <a:gd name="connsiteX6373" fmla="*/ 3678446 w 6891715"/>
                <a:gd name="connsiteY6373" fmla="*/ 1657718 h 6367455"/>
                <a:gd name="connsiteX6374" fmla="*/ 3698771 w 6891715"/>
                <a:gd name="connsiteY6374" fmla="*/ 1661529 h 6367455"/>
                <a:gd name="connsiteX6375" fmla="*/ 3700994 w 6891715"/>
                <a:gd name="connsiteY6375" fmla="*/ 1676457 h 6367455"/>
                <a:gd name="connsiteX6376" fmla="*/ 3693372 w 6891715"/>
                <a:gd name="connsiteY6376" fmla="*/ 1683761 h 6367455"/>
                <a:gd name="connsiteX6377" fmla="*/ 3693372 w 6891715"/>
                <a:gd name="connsiteY6377" fmla="*/ 1695513 h 6367455"/>
                <a:gd name="connsiteX6378" fmla="*/ 3710522 w 6891715"/>
                <a:gd name="connsiteY6378" fmla="*/ 1688843 h 6367455"/>
                <a:gd name="connsiteX6379" fmla="*/ 3714650 w 6891715"/>
                <a:gd name="connsiteY6379" fmla="*/ 1694243 h 6367455"/>
                <a:gd name="connsiteX6380" fmla="*/ 3704488 w 6891715"/>
                <a:gd name="connsiteY6380" fmla="*/ 1702501 h 6367455"/>
                <a:gd name="connsiteX6381" fmla="*/ 3694960 w 6891715"/>
                <a:gd name="connsiteY6381" fmla="*/ 1705995 h 6367455"/>
                <a:gd name="connsiteX6382" fmla="*/ 3682257 w 6891715"/>
                <a:gd name="connsiteY6382" fmla="*/ 1708218 h 6367455"/>
                <a:gd name="connsiteX6383" fmla="*/ 3671777 w 6891715"/>
                <a:gd name="connsiteY6383" fmla="*/ 1729497 h 6367455"/>
                <a:gd name="connsiteX6384" fmla="*/ 3652087 w 6891715"/>
                <a:gd name="connsiteY6384" fmla="*/ 1779996 h 6367455"/>
                <a:gd name="connsiteX6385" fmla="*/ 3576820 w 6891715"/>
                <a:gd name="connsiteY6385" fmla="*/ 1860986 h 6367455"/>
                <a:gd name="connsiteX6386" fmla="*/ 3567928 w 6891715"/>
                <a:gd name="connsiteY6386" fmla="*/ 1845105 h 6367455"/>
                <a:gd name="connsiteX6387" fmla="*/ 3546015 w 6891715"/>
                <a:gd name="connsiteY6387" fmla="*/ 1867657 h 6367455"/>
                <a:gd name="connsiteX6388" fmla="*/ 3545062 w 6891715"/>
                <a:gd name="connsiteY6388" fmla="*/ 1887668 h 6367455"/>
                <a:gd name="connsiteX6389" fmla="*/ 3531406 w 6891715"/>
                <a:gd name="connsiteY6389" fmla="*/ 1901641 h 6367455"/>
                <a:gd name="connsiteX6390" fmla="*/ 3510128 w 6891715"/>
                <a:gd name="connsiteY6390" fmla="*/ 1879726 h 6367455"/>
                <a:gd name="connsiteX6391" fmla="*/ 3503776 w 6891715"/>
                <a:gd name="connsiteY6391" fmla="*/ 1895608 h 6367455"/>
                <a:gd name="connsiteX6392" fmla="*/ 3498377 w 6891715"/>
                <a:gd name="connsiteY6392" fmla="*/ 1891162 h 6367455"/>
                <a:gd name="connsiteX6393" fmla="*/ 3488850 w 6891715"/>
                <a:gd name="connsiteY6393" fmla="*/ 1898783 h 6367455"/>
                <a:gd name="connsiteX6394" fmla="*/ 3484086 w 6891715"/>
                <a:gd name="connsiteY6394" fmla="*/ 1927049 h 6367455"/>
                <a:gd name="connsiteX6395" fmla="*/ 3467254 w 6891715"/>
                <a:gd name="connsiteY6395" fmla="*/ 1937846 h 6367455"/>
                <a:gd name="connsiteX6396" fmla="*/ 3438672 w 6891715"/>
                <a:gd name="connsiteY6396" fmla="*/ 1937846 h 6367455"/>
                <a:gd name="connsiteX6397" fmla="*/ 3429462 w 6891715"/>
                <a:gd name="connsiteY6397" fmla="*/ 1971827 h 6367455"/>
                <a:gd name="connsiteX6398" fmla="*/ 3416759 w 6891715"/>
                <a:gd name="connsiteY6398" fmla="*/ 1980402 h 6367455"/>
                <a:gd name="connsiteX6399" fmla="*/ 3401198 w 6891715"/>
                <a:gd name="connsiteY6399" fmla="*/ 2000727 h 6367455"/>
                <a:gd name="connsiteX6400" fmla="*/ 3407549 w 6891715"/>
                <a:gd name="connsiteY6400" fmla="*/ 2019785 h 6367455"/>
                <a:gd name="connsiteX6401" fmla="*/ 3399292 w 6891715"/>
                <a:gd name="connsiteY6401" fmla="*/ 2032491 h 6367455"/>
                <a:gd name="connsiteX6402" fmla="*/ 3382460 w 6891715"/>
                <a:gd name="connsiteY6402" fmla="*/ 2026138 h 6367455"/>
                <a:gd name="connsiteX6403" fmla="*/ 3379284 w 6891715"/>
                <a:gd name="connsiteY6403" fmla="*/ 2046137 h 6367455"/>
                <a:gd name="connsiteX6404" fmla="*/ 3369757 w 6891715"/>
                <a:gd name="connsiteY6404" fmla="*/ 2047409 h 6367455"/>
                <a:gd name="connsiteX6405" fmla="*/ 3368487 w 6891715"/>
                <a:gd name="connsiteY6405" fmla="*/ 2035657 h 6367455"/>
                <a:gd name="connsiteX6406" fmla="*/ 3358959 w 6891715"/>
                <a:gd name="connsiteY6406" fmla="*/ 2035031 h 6367455"/>
                <a:gd name="connsiteX6407" fmla="*/ 3346256 w 6891715"/>
                <a:gd name="connsiteY6407" fmla="*/ 2020103 h 6367455"/>
                <a:gd name="connsiteX6408" fmla="*/ 3350702 w 6891715"/>
                <a:gd name="connsiteY6408" fmla="*/ 2042326 h 6367455"/>
                <a:gd name="connsiteX6409" fmla="*/ 3359277 w 6891715"/>
                <a:gd name="connsiteY6409" fmla="*/ 2063286 h 6367455"/>
                <a:gd name="connsiteX6410" fmla="*/ 3352290 w 6891715"/>
                <a:gd name="connsiteY6410" fmla="*/ 2095679 h 6367455"/>
                <a:gd name="connsiteX6411" fmla="*/ 3334188 w 6891715"/>
                <a:gd name="connsiteY6411" fmla="*/ 2104571 h 6367455"/>
                <a:gd name="connsiteX6412" fmla="*/ 3326248 w 6891715"/>
                <a:gd name="connsiteY6412" fmla="*/ 2118549 h 6367455"/>
                <a:gd name="connsiteX6413" fmla="*/ 3308781 w 6891715"/>
                <a:gd name="connsiteY6413" fmla="*/ 2102349 h 6367455"/>
                <a:gd name="connsiteX6414" fmla="*/ 3299572 w 6891715"/>
                <a:gd name="connsiteY6414" fmla="*/ 2113148 h 6367455"/>
                <a:gd name="connsiteX6415" fmla="*/ 3301795 w 6891715"/>
                <a:gd name="connsiteY6415" fmla="*/ 2136336 h 6367455"/>
                <a:gd name="connsiteX6416" fmla="*/ 3327201 w 6891715"/>
                <a:gd name="connsiteY6416" fmla="*/ 2150945 h 6367455"/>
                <a:gd name="connsiteX6417" fmla="*/ 3326566 w 6891715"/>
                <a:gd name="connsiteY6417" fmla="*/ 2168096 h 6367455"/>
                <a:gd name="connsiteX6418" fmla="*/ 3313863 w 6891715"/>
                <a:gd name="connsiteY6418" fmla="*/ 2182708 h 6367455"/>
                <a:gd name="connsiteX6419" fmla="*/ 3304653 w 6891715"/>
                <a:gd name="connsiteY6419" fmla="*/ 2213199 h 6367455"/>
                <a:gd name="connsiteX6420" fmla="*/ 3297349 w 6891715"/>
                <a:gd name="connsiteY6420" fmla="*/ 2224950 h 6367455"/>
                <a:gd name="connsiteX6421" fmla="*/ 3303700 w 6891715"/>
                <a:gd name="connsiteY6421" fmla="*/ 2239878 h 6367455"/>
                <a:gd name="connsiteX6422" fmla="*/ 3303700 w 6891715"/>
                <a:gd name="connsiteY6422" fmla="*/ 2260838 h 6367455"/>
                <a:gd name="connsiteX6423" fmla="*/ 3315768 w 6891715"/>
                <a:gd name="connsiteY6423" fmla="*/ 2269099 h 6367455"/>
                <a:gd name="connsiteX6424" fmla="*/ 3311640 w 6891715"/>
                <a:gd name="connsiteY6424" fmla="*/ 2280851 h 6367455"/>
                <a:gd name="connsiteX6425" fmla="*/ 3304335 w 6891715"/>
                <a:gd name="connsiteY6425" fmla="*/ 2265921 h 6367455"/>
                <a:gd name="connsiteX6426" fmla="*/ 3280834 w 6891715"/>
                <a:gd name="connsiteY6426" fmla="*/ 2265288 h 6367455"/>
                <a:gd name="connsiteX6427" fmla="*/ 3282105 w 6891715"/>
                <a:gd name="connsiteY6427" fmla="*/ 2321187 h 6367455"/>
                <a:gd name="connsiteX6428" fmla="*/ 3290044 w 6891715"/>
                <a:gd name="connsiteY6428" fmla="*/ 2339928 h 6367455"/>
                <a:gd name="connsiteX6429" fmla="*/ 3280517 w 6891715"/>
                <a:gd name="connsiteY6429" fmla="*/ 2351672 h 6367455"/>
                <a:gd name="connsiteX6430" fmla="*/ 3293538 w 6891715"/>
                <a:gd name="connsiteY6430" fmla="*/ 2394871 h 6367455"/>
                <a:gd name="connsiteX6431" fmla="*/ 3286233 w 6891715"/>
                <a:gd name="connsiteY6431" fmla="*/ 2412969 h 6367455"/>
                <a:gd name="connsiteX6432" fmla="*/ 3305606 w 6891715"/>
                <a:gd name="connsiteY6432" fmla="*/ 2448552 h 6367455"/>
                <a:gd name="connsiteX6433" fmla="*/ 3306876 w 6891715"/>
                <a:gd name="connsiteY6433" fmla="*/ 2458715 h 6367455"/>
                <a:gd name="connsiteX6434" fmla="*/ 3290044 w 6891715"/>
                <a:gd name="connsiteY6434" fmla="*/ 2459350 h 6367455"/>
                <a:gd name="connsiteX6435" fmla="*/ 3285916 w 6891715"/>
                <a:gd name="connsiteY6435" fmla="*/ 2469829 h 6367455"/>
                <a:gd name="connsiteX6436" fmla="*/ 3305923 w 6891715"/>
                <a:gd name="connsiteY6436" fmla="*/ 2474908 h 6367455"/>
                <a:gd name="connsiteX6437" fmla="*/ 3300524 w 6891715"/>
                <a:gd name="connsiteY6437" fmla="*/ 2492694 h 6367455"/>
                <a:gd name="connsiteX6438" fmla="*/ 3306241 w 6891715"/>
                <a:gd name="connsiteY6438" fmla="*/ 2501270 h 6367455"/>
                <a:gd name="connsiteX6439" fmla="*/ 3317674 w 6891715"/>
                <a:gd name="connsiteY6439" fmla="*/ 2484436 h 6367455"/>
                <a:gd name="connsiteX6440" fmla="*/ 3328154 w 6891715"/>
                <a:gd name="connsiteY6440" fmla="*/ 2477450 h 6367455"/>
                <a:gd name="connsiteX6441" fmla="*/ 3340857 w 6891715"/>
                <a:gd name="connsiteY6441" fmla="*/ 2495552 h 6367455"/>
                <a:gd name="connsiteX6442" fmla="*/ 3355783 w 6891715"/>
                <a:gd name="connsiteY6442" fmla="*/ 2490468 h 6367455"/>
                <a:gd name="connsiteX6443" fmla="*/ 3365311 w 6891715"/>
                <a:gd name="connsiteY6443" fmla="*/ 2502854 h 6367455"/>
                <a:gd name="connsiteX6444" fmla="*/ 3383413 w 6891715"/>
                <a:gd name="connsiteY6444" fmla="*/ 2519375 h 6367455"/>
                <a:gd name="connsiteX6445" fmla="*/ 3390082 w 6891715"/>
                <a:gd name="connsiteY6445" fmla="*/ 2533030 h 6367455"/>
                <a:gd name="connsiteX6446" fmla="*/ 3401833 w 6891715"/>
                <a:gd name="connsiteY6446" fmla="*/ 2529855 h 6367455"/>
                <a:gd name="connsiteX6447" fmla="*/ 3408184 w 6891715"/>
                <a:gd name="connsiteY6447" fmla="*/ 2535889 h 6367455"/>
                <a:gd name="connsiteX6448" fmla="*/ 3414536 w 6891715"/>
                <a:gd name="connsiteY6448" fmla="*/ 2547640 h 6367455"/>
                <a:gd name="connsiteX6449" fmla="*/ 3404056 w 6891715"/>
                <a:gd name="connsiteY6449" fmla="*/ 2554944 h 6367455"/>
                <a:gd name="connsiteX6450" fmla="*/ 3411360 w 6891715"/>
                <a:gd name="connsiteY6450" fmla="*/ 2563519 h 6367455"/>
                <a:gd name="connsiteX6451" fmla="*/ 3432638 w 6891715"/>
                <a:gd name="connsiteY6451" fmla="*/ 2574950 h 6367455"/>
                <a:gd name="connsiteX6452" fmla="*/ 3442483 w 6891715"/>
                <a:gd name="connsiteY6452" fmla="*/ 2593690 h 6367455"/>
                <a:gd name="connsiteX6453" fmla="*/ 3448200 w 6891715"/>
                <a:gd name="connsiteY6453" fmla="*/ 2629264 h 6367455"/>
                <a:gd name="connsiteX6454" fmla="*/ 3440895 w 6891715"/>
                <a:gd name="connsiteY6454" fmla="*/ 2640062 h 6367455"/>
                <a:gd name="connsiteX6455" fmla="*/ 3445024 w 6891715"/>
                <a:gd name="connsiteY6455" fmla="*/ 2649591 h 6367455"/>
                <a:gd name="connsiteX6456" fmla="*/ 3433591 w 6891715"/>
                <a:gd name="connsiteY6456" fmla="*/ 2663247 h 6367455"/>
                <a:gd name="connsiteX6457" fmla="*/ 3429462 w 6891715"/>
                <a:gd name="connsiteY6457" fmla="*/ 2674998 h 6367455"/>
                <a:gd name="connsiteX6458" fmla="*/ 3405326 w 6891715"/>
                <a:gd name="connsiteY6458" fmla="*/ 2690880 h 6367455"/>
                <a:gd name="connsiteX6459" fmla="*/ 3380872 w 6891715"/>
                <a:gd name="connsiteY6459" fmla="*/ 2699772 h 6367455"/>
                <a:gd name="connsiteX6460" fmla="*/ 3372615 w 6891715"/>
                <a:gd name="connsiteY6460" fmla="*/ 2697548 h 6367455"/>
                <a:gd name="connsiteX6461" fmla="*/ 3361182 w 6891715"/>
                <a:gd name="connsiteY6461" fmla="*/ 2712475 h 6367455"/>
                <a:gd name="connsiteX6462" fmla="*/ 3352290 w 6891715"/>
                <a:gd name="connsiteY6462" fmla="*/ 2706124 h 6367455"/>
                <a:gd name="connsiteX6463" fmla="*/ 3351972 w 6891715"/>
                <a:gd name="connsiteY6463" fmla="*/ 2658801 h 6367455"/>
                <a:gd name="connsiteX6464" fmla="*/ 3336093 w 6891715"/>
                <a:gd name="connsiteY6464" fmla="*/ 2656896 h 6367455"/>
                <a:gd name="connsiteX6465" fmla="*/ 3317991 w 6891715"/>
                <a:gd name="connsiteY6465" fmla="*/ 2636251 h 6367455"/>
                <a:gd name="connsiteX6466" fmla="*/ 3311640 w 6891715"/>
                <a:gd name="connsiteY6466" fmla="*/ 2649591 h 6367455"/>
                <a:gd name="connsiteX6467" fmla="*/ 3338634 w 6891715"/>
                <a:gd name="connsiteY6467" fmla="*/ 2676905 h 6367455"/>
                <a:gd name="connsiteX6468" fmla="*/ 3342763 w 6891715"/>
                <a:gd name="connsiteY6468" fmla="*/ 2698183 h 6367455"/>
                <a:gd name="connsiteX6469" fmla="*/ 3334506 w 6891715"/>
                <a:gd name="connsiteY6469" fmla="*/ 2708664 h 6367455"/>
                <a:gd name="connsiteX6470" fmla="*/ 3330377 w 6891715"/>
                <a:gd name="connsiteY6470" fmla="*/ 2702315 h 6367455"/>
                <a:gd name="connsiteX6471" fmla="*/ 3303383 w 6891715"/>
                <a:gd name="connsiteY6471" fmla="*/ 2671824 h 6367455"/>
                <a:gd name="connsiteX6472" fmla="*/ 3311322 w 6891715"/>
                <a:gd name="connsiteY6472" fmla="*/ 2696279 h 6367455"/>
                <a:gd name="connsiteX6473" fmla="*/ 3300524 w 6891715"/>
                <a:gd name="connsiteY6473" fmla="*/ 2698501 h 6367455"/>
                <a:gd name="connsiteX6474" fmla="*/ 3272577 w 6891715"/>
                <a:gd name="connsiteY6474" fmla="*/ 2674366 h 6367455"/>
                <a:gd name="connsiteX6475" fmla="*/ 3251934 w 6891715"/>
                <a:gd name="connsiteY6475" fmla="*/ 2684845 h 6367455"/>
                <a:gd name="connsiteX6476" fmla="*/ 3231609 w 6891715"/>
                <a:gd name="connsiteY6476" fmla="*/ 2677858 h 6367455"/>
                <a:gd name="connsiteX6477" fmla="*/ 3228433 w 6891715"/>
                <a:gd name="connsiteY6477" fmla="*/ 2691833 h 6367455"/>
                <a:gd name="connsiteX6478" fmla="*/ 3195405 w 6891715"/>
                <a:gd name="connsiteY6478" fmla="*/ 2684527 h 6367455"/>
                <a:gd name="connsiteX6479" fmla="*/ 3179843 w 6891715"/>
                <a:gd name="connsiteY6479" fmla="*/ 2692150 h 6367455"/>
                <a:gd name="connsiteX6480" fmla="*/ 3196993 w 6891715"/>
                <a:gd name="connsiteY6480" fmla="*/ 2705488 h 6367455"/>
                <a:gd name="connsiteX6481" fmla="*/ 3237008 w 6891715"/>
                <a:gd name="connsiteY6481" fmla="*/ 2701043 h 6367455"/>
                <a:gd name="connsiteX6482" fmla="*/ 3247488 w 6891715"/>
                <a:gd name="connsiteY6482" fmla="*/ 2695643 h 6367455"/>
                <a:gd name="connsiteX6483" fmla="*/ 3257016 w 6891715"/>
                <a:gd name="connsiteY6483" fmla="*/ 2707394 h 6367455"/>
                <a:gd name="connsiteX6484" fmla="*/ 3280517 w 6891715"/>
                <a:gd name="connsiteY6484" fmla="*/ 2717556 h 6367455"/>
                <a:gd name="connsiteX6485" fmla="*/ 3284645 w 6891715"/>
                <a:gd name="connsiteY6485" fmla="*/ 2705806 h 6367455"/>
                <a:gd name="connsiteX6486" fmla="*/ 3293220 w 6891715"/>
                <a:gd name="connsiteY6486" fmla="*/ 2720734 h 6367455"/>
                <a:gd name="connsiteX6487" fmla="*/ 3289409 w 6891715"/>
                <a:gd name="connsiteY6487" fmla="*/ 2735344 h 6367455"/>
                <a:gd name="connsiteX6488" fmla="*/ 3297666 w 6891715"/>
                <a:gd name="connsiteY6488" fmla="*/ 2743602 h 6367455"/>
                <a:gd name="connsiteX6489" fmla="*/ 3308464 w 6891715"/>
                <a:gd name="connsiteY6489" fmla="*/ 2732167 h 6367455"/>
                <a:gd name="connsiteX6490" fmla="*/ 3338952 w 6891715"/>
                <a:gd name="connsiteY6490" fmla="*/ 2737884 h 6367455"/>
                <a:gd name="connsiteX6491" fmla="*/ 3361182 w 6891715"/>
                <a:gd name="connsiteY6491" fmla="*/ 2733755 h 6367455"/>
                <a:gd name="connsiteX6492" fmla="*/ 3380237 w 6891715"/>
                <a:gd name="connsiteY6492" fmla="*/ 2723910 h 6367455"/>
                <a:gd name="connsiteX6493" fmla="*/ 3392940 w 6891715"/>
                <a:gd name="connsiteY6493" fmla="*/ 2732485 h 6367455"/>
                <a:gd name="connsiteX6494" fmla="*/ 3391035 w 6891715"/>
                <a:gd name="connsiteY6494" fmla="*/ 2745190 h 6367455"/>
                <a:gd name="connsiteX6495" fmla="*/ 3398339 w 6891715"/>
                <a:gd name="connsiteY6495" fmla="*/ 2753129 h 6367455"/>
                <a:gd name="connsiteX6496" fmla="*/ 3411360 w 6891715"/>
                <a:gd name="connsiteY6496" fmla="*/ 2767104 h 6367455"/>
                <a:gd name="connsiteX6497" fmla="*/ 3411360 w 6891715"/>
                <a:gd name="connsiteY6497" fmla="*/ 2775043 h 6367455"/>
                <a:gd name="connsiteX6498" fmla="*/ 3405009 w 6891715"/>
                <a:gd name="connsiteY6498" fmla="*/ 2786794 h 6367455"/>
                <a:gd name="connsiteX6499" fmla="*/ 3396434 w 6891715"/>
                <a:gd name="connsiteY6499" fmla="*/ 2782031 h 6367455"/>
                <a:gd name="connsiteX6500" fmla="*/ 3385954 w 6891715"/>
                <a:gd name="connsiteY6500" fmla="*/ 2773455 h 6367455"/>
                <a:gd name="connsiteX6501" fmla="*/ 3390082 w 6891715"/>
                <a:gd name="connsiteY6501" fmla="*/ 2764880 h 6367455"/>
                <a:gd name="connsiteX6502" fmla="*/ 3384366 w 6891715"/>
                <a:gd name="connsiteY6502" fmla="*/ 2753764 h 6367455"/>
                <a:gd name="connsiteX6503" fmla="*/ 3380555 w 6891715"/>
                <a:gd name="connsiteY6503" fmla="*/ 2772502 h 6367455"/>
                <a:gd name="connsiteX6504" fmla="*/ 3370075 w 6891715"/>
                <a:gd name="connsiteY6504" fmla="*/ 2775678 h 6367455"/>
                <a:gd name="connsiteX6505" fmla="*/ 3363088 w 6891715"/>
                <a:gd name="connsiteY6505" fmla="*/ 2799814 h 6367455"/>
                <a:gd name="connsiteX6506" fmla="*/ 3346891 w 6891715"/>
                <a:gd name="connsiteY6506" fmla="*/ 2801402 h 6367455"/>
                <a:gd name="connsiteX6507" fmla="*/ 3344986 w 6891715"/>
                <a:gd name="connsiteY6507" fmla="*/ 2785525 h 6367455"/>
                <a:gd name="connsiteX6508" fmla="*/ 3337046 w 6891715"/>
                <a:gd name="connsiteY6508" fmla="*/ 2777904 h 6367455"/>
                <a:gd name="connsiteX6509" fmla="*/ 3329107 w 6891715"/>
                <a:gd name="connsiteY6509" fmla="*/ 2802355 h 6367455"/>
                <a:gd name="connsiteX6510" fmla="*/ 3309099 w 6891715"/>
                <a:gd name="connsiteY6510" fmla="*/ 2823640 h 6367455"/>
                <a:gd name="connsiteX6511" fmla="*/ 3280517 w 6891715"/>
                <a:gd name="connsiteY6511" fmla="*/ 2828405 h 6367455"/>
                <a:gd name="connsiteX6512" fmla="*/ 3279882 w 6891715"/>
                <a:gd name="connsiteY6512" fmla="*/ 2844917 h 6367455"/>
                <a:gd name="connsiteX6513" fmla="*/ 3262732 w 6891715"/>
                <a:gd name="connsiteY6513" fmla="*/ 2853812 h 6367455"/>
                <a:gd name="connsiteX6514" fmla="*/ 3207473 w 6891715"/>
                <a:gd name="connsiteY6514" fmla="*/ 2844601 h 6367455"/>
                <a:gd name="connsiteX6515" fmla="*/ 3193182 w 6891715"/>
                <a:gd name="connsiteY6515" fmla="*/ 2851905 h 6367455"/>
                <a:gd name="connsiteX6516" fmla="*/ 3204615 w 6891715"/>
                <a:gd name="connsiteY6516" fmla="*/ 2865880 h 6367455"/>
                <a:gd name="connsiteX6517" fmla="*/ 3250029 w 6891715"/>
                <a:gd name="connsiteY6517" fmla="*/ 2864292 h 6367455"/>
                <a:gd name="connsiteX6518" fmla="*/ 3257968 w 6891715"/>
                <a:gd name="connsiteY6518" fmla="*/ 2884298 h 6367455"/>
                <a:gd name="connsiteX6519" fmla="*/ 3247171 w 6891715"/>
                <a:gd name="connsiteY6519" fmla="*/ 2891602 h 6367455"/>
                <a:gd name="connsiteX6520" fmla="*/ 3222717 w 6891715"/>
                <a:gd name="connsiteY6520" fmla="*/ 2881440 h 6367455"/>
                <a:gd name="connsiteX6521" fmla="*/ 3221764 w 6891715"/>
                <a:gd name="connsiteY6521" fmla="*/ 2888744 h 6367455"/>
                <a:gd name="connsiteX6522" fmla="*/ 3210014 w 6891715"/>
                <a:gd name="connsiteY6522" fmla="*/ 2894461 h 6367455"/>
                <a:gd name="connsiteX6523" fmla="*/ 3195087 w 6891715"/>
                <a:gd name="connsiteY6523" fmla="*/ 2897319 h 6367455"/>
                <a:gd name="connsiteX6524" fmla="*/ 3184607 w 6891715"/>
                <a:gd name="connsiteY6524" fmla="*/ 2891602 h 6367455"/>
                <a:gd name="connsiteX6525" fmla="*/ 3176032 w 6891715"/>
                <a:gd name="connsiteY6525" fmla="*/ 2895731 h 6367455"/>
                <a:gd name="connsiteX6526" fmla="*/ 3178891 w 6891715"/>
                <a:gd name="connsiteY6526" fmla="*/ 2903354 h 6367455"/>
                <a:gd name="connsiteX6527" fmla="*/ 3189053 w 6891715"/>
                <a:gd name="connsiteY6527" fmla="*/ 2912884 h 6367455"/>
                <a:gd name="connsiteX6528" fmla="*/ 3200169 w 6891715"/>
                <a:gd name="connsiteY6528" fmla="*/ 2910024 h 6367455"/>
                <a:gd name="connsiteX6529" fmla="*/ 3207155 w 6891715"/>
                <a:gd name="connsiteY6529" fmla="*/ 2911295 h 6367455"/>
                <a:gd name="connsiteX6530" fmla="*/ 3213507 w 6891715"/>
                <a:gd name="connsiteY6530" fmla="*/ 2921142 h 6367455"/>
                <a:gd name="connsiteX6531" fmla="*/ 3219541 w 6891715"/>
                <a:gd name="connsiteY6531" fmla="*/ 2924316 h 6367455"/>
                <a:gd name="connsiteX6532" fmla="*/ 3223034 w 6891715"/>
                <a:gd name="connsiteY6532" fmla="*/ 2920189 h 6367455"/>
                <a:gd name="connsiteX6533" fmla="*/ 3219859 w 6891715"/>
                <a:gd name="connsiteY6533" fmla="*/ 2909707 h 6367455"/>
                <a:gd name="connsiteX6534" fmla="*/ 3216048 w 6891715"/>
                <a:gd name="connsiteY6534" fmla="*/ 2903038 h 6367455"/>
                <a:gd name="connsiteX6535" fmla="*/ 3221447 w 6891715"/>
                <a:gd name="connsiteY6535" fmla="*/ 2895731 h 6367455"/>
                <a:gd name="connsiteX6536" fmla="*/ 3221764 w 6891715"/>
                <a:gd name="connsiteY6536" fmla="*/ 2888744 h 6367455"/>
                <a:gd name="connsiteX6537" fmla="*/ 3253840 w 6891715"/>
                <a:gd name="connsiteY6537" fmla="*/ 2909707 h 6367455"/>
                <a:gd name="connsiteX6538" fmla="*/ 3257016 w 6891715"/>
                <a:gd name="connsiteY6538" fmla="*/ 2929395 h 6367455"/>
                <a:gd name="connsiteX6539" fmla="*/ 3243360 w 6891715"/>
                <a:gd name="connsiteY6539" fmla="*/ 2931935 h 6367455"/>
                <a:gd name="connsiteX6540" fmla="*/ 3250982 w 6891715"/>
                <a:gd name="connsiteY6540" fmla="*/ 2947504 h 6367455"/>
                <a:gd name="connsiteX6541" fmla="*/ 3239549 w 6891715"/>
                <a:gd name="connsiteY6541" fmla="*/ 2962430 h 6367455"/>
                <a:gd name="connsiteX6542" fmla="*/ 3252252 w 6891715"/>
                <a:gd name="connsiteY6542" fmla="*/ 2975770 h 6367455"/>
                <a:gd name="connsiteX6543" fmla="*/ 3240819 w 6891715"/>
                <a:gd name="connsiteY6543" fmla="*/ 2987839 h 6367455"/>
                <a:gd name="connsiteX6544" fmla="*/ 3227163 w 6891715"/>
                <a:gd name="connsiteY6544" fmla="*/ 2976087 h 6367455"/>
                <a:gd name="connsiteX6545" fmla="*/ 3220811 w 6891715"/>
                <a:gd name="connsiteY6545" fmla="*/ 2995144 h 6367455"/>
                <a:gd name="connsiteX6546" fmla="*/ 3241772 w 6891715"/>
                <a:gd name="connsiteY6546" fmla="*/ 3009753 h 6367455"/>
                <a:gd name="connsiteX6547" fmla="*/ 3246536 w 6891715"/>
                <a:gd name="connsiteY6547" fmla="*/ 3023727 h 6367455"/>
                <a:gd name="connsiteX6548" fmla="*/ 3232562 w 6891715"/>
                <a:gd name="connsiteY6548" fmla="*/ 3038337 h 6367455"/>
                <a:gd name="connsiteX6549" fmla="*/ 3243360 w 6891715"/>
                <a:gd name="connsiteY6549" fmla="*/ 3047547 h 6367455"/>
                <a:gd name="connsiteX6550" fmla="*/ 3242725 w 6891715"/>
                <a:gd name="connsiteY6550" fmla="*/ 3067873 h 6367455"/>
                <a:gd name="connsiteX6551" fmla="*/ 3223352 w 6891715"/>
                <a:gd name="connsiteY6551" fmla="*/ 3086930 h 6367455"/>
                <a:gd name="connsiteX6552" fmla="*/ 3222717 w 6891715"/>
                <a:gd name="connsiteY6552" fmla="*/ 3101857 h 6367455"/>
                <a:gd name="connsiteX6553" fmla="*/ 3229069 w 6891715"/>
                <a:gd name="connsiteY6553" fmla="*/ 3125994 h 6367455"/>
                <a:gd name="connsiteX6554" fmla="*/ 3217953 w 6891715"/>
                <a:gd name="connsiteY6554" fmla="*/ 3149179 h 6367455"/>
                <a:gd name="connsiteX6555" fmla="*/ 3218271 w 6891715"/>
                <a:gd name="connsiteY6555" fmla="*/ 3179668 h 6367455"/>
                <a:gd name="connsiteX6556" fmla="*/ 3203662 w 6891715"/>
                <a:gd name="connsiteY6556" fmla="*/ 3231756 h 6367455"/>
                <a:gd name="connsiteX6557" fmla="*/ 3173492 w 6891715"/>
                <a:gd name="connsiteY6557" fmla="*/ 3297185 h 6367455"/>
                <a:gd name="connsiteX6558" fmla="*/ 3148085 w 6891715"/>
                <a:gd name="connsiteY6558" fmla="*/ 3285752 h 6367455"/>
                <a:gd name="connsiteX6559" fmla="*/ 3114422 w 6891715"/>
                <a:gd name="connsiteY6559" fmla="*/ 3290515 h 6367455"/>
                <a:gd name="connsiteX6560" fmla="*/ 3104577 w 6891715"/>
                <a:gd name="connsiteY6560" fmla="*/ 3278763 h 6367455"/>
                <a:gd name="connsiteX6561" fmla="*/ 3065832 w 6891715"/>
                <a:gd name="connsiteY6561" fmla="*/ 3286386 h 6367455"/>
                <a:gd name="connsiteX6562" fmla="*/ 3055352 w 6891715"/>
                <a:gd name="connsiteY6562" fmla="*/ 3310842 h 6367455"/>
                <a:gd name="connsiteX6563" fmla="*/ 3036297 w 6891715"/>
                <a:gd name="connsiteY6563" fmla="*/ 3305761 h 6367455"/>
                <a:gd name="connsiteX6564" fmla="*/ 3032168 w 6891715"/>
                <a:gd name="connsiteY6564" fmla="*/ 3332122 h 6367455"/>
                <a:gd name="connsiteX6565" fmla="*/ 3008985 w 6891715"/>
                <a:gd name="connsiteY6565" fmla="*/ 3359754 h 6367455"/>
                <a:gd name="connsiteX6566" fmla="*/ 3025499 w 6891715"/>
                <a:gd name="connsiteY6566" fmla="*/ 3391193 h 6367455"/>
                <a:gd name="connsiteX6567" fmla="*/ 3022641 w 6891715"/>
                <a:gd name="connsiteY6567" fmla="*/ 3416601 h 6367455"/>
                <a:gd name="connsiteX6568" fmla="*/ 3009620 w 6891715"/>
                <a:gd name="connsiteY6568" fmla="*/ 3418824 h 6367455"/>
                <a:gd name="connsiteX6569" fmla="*/ 2977862 w 6891715"/>
                <a:gd name="connsiteY6569" fmla="*/ 3411837 h 6367455"/>
                <a:gd name="connsiteX6570" fmla="*/ 2930542 w 6891715"/>
                <a:gd name="connsiteY6570" fmla="*/ 3432164 h 6367455"/>
                <a:gd name="connsiteX6571" fmla="*/ 2918792 w 6891715"/>
                <a:gd name="connsiteY6571" fmla="*/ 3423906 h 6367455"/>
                <a:gd name="connsiteX6572" fmla="*/ 2882588 w 6891715"/>
                <a:gd name="connsiteY6572" fmla="*/ 3426447 h 6367455"/>
                <a:gd name="connsiteX6573" fmla="*/ 2883858 w 6891715"/>
                <a:gd name="connsiteY6573" fmla="*/ 3408344 h 6367455"/>
                <a:gd name="connsiteX6574" fmla="*/ 2899419 w 6891715"/>
                <a:gd name="connsiteY6574" fmla="*/ 3403897 h 6367455"/>
                <a:gd name="connsiteX6575" fmla="*/ 2893068 w 6891715"/>
                <a:gd name="connsiteY6575" fmla="*/ 3392463 h 6367455"/>
                <a:gd name="connsiteX6576" fmla="*/ 2903230 w 6891715"/>
                <a:gd name="connsiteY6576" fmla="*/ 3368330 h 6367455"/>
                <a:gd name="connsiteX6577" fmla="*/ 2852100 w 6891715"/>
                <a:gd name="connsiteY6577" fmla="*/ 3293691 h 6367455"/>
                <a:gd name="connsiteX6578" fmla="*/ 2857181 w 6891715"/>
                <a:gd name="connsiteY6578" fmla="*/ 3281306 h 6367455"/>
                <a:gd name="connsiteX6579" fmla="*/ 2867979 w 6891715"/>
                <a:gd name="connsiteY6579" fmla="*/ 3290515 h 6367455"/>
                <a:gd name="connsiteX6580" fmla="*/ 2875283 w 6891715"/>
                <a:gd name="connsiteY6580" fmla="*/ 3289244 h 6367455"/>
                <a:gd name="connsiteX6581" fmla="*/ 2882270 w 6891715"/>
                <a:gd name="connsiteY6581" fmla="*/ 3276541 h 6367455"/>
                <a:gd name="connsiteX6582" fmla="*/ 2867661 w 6891715"/>
                <a:gd name="connsiteY6582" fmla="*/ 3252402 h 6367455"/>
                <a:gd name="connsiteX6583" fmla="*/ 2867661 w 6891715"/>
                <a:gd name="connsiteY6583" fmla="*/ 3241921 h 6367455"/>
                <a:gd name="connsiteX6584" fmla="*/ 2890527 w 6891715"/>
                <a:gd name="connsiteY6584" fmla="*/ 3243826 h 6367455"/>
                <a:gd name="connsiteX6585" fmla="*/ 2892750 w 6891715"/>
                <a:gd name="connsiteY6585" fmla="*/ 3222863 h 6367455"/>
                <a:gd name="connsiteX6586" fmla="*/ 2821930 w 6891715"/>
                <a:gd name="connsiteY6586" fmla="*/ 3147590 h 6367455"/>
                <a:gd name="connsiteX6587" fmla="*/ 2812084 w 6891715"/>
                <a:gd name="connsiteY6587" fmla="*/ 3089788 h 6367455"/>
                <a:gd name="connsiteX6588" fmla="*/ 2795888 w 6891715"/>
                <a:gd name="connsiteY6588" fmla="*/ 3080260 h 6367455"/>
                <a:gd name="connsiteX6589" fmla="*/ 2787313 w 6891715"/>
                <a:gd name="connsiteY6589" fmla="*/ 3042465 h 6367455"/>
                <a:gd name="connsiteX6590" fmla="*/ 2772387 w 6891715"/>
                <a:gd name="connsiteY6590" fmla="*/ 3022457 h 6367455"/>
                <a:gd name="connsiteX6591" fmla="*/ 2790171 w 6891715"/>
                <a:gd name="connsiteY6591" fmla="*/ 3018328 h 6367455"/>
                <a:gd name="connsiteX6592" fmla="*/ 2793347 w 6891715"/>
                <a:gd name="connsiteY6592" fmla="*/ 3008801 h 6367455"/>
                <a:gd name="connsiteX6593" fmla="*/ 2779374 w 6891715"/>
                <a:gd name="connsiteY6593" fmla="*/ 2996097 h 6367455"/>
                <a:gd name="connsiteX6594" fmla="*/ 2775245 w 6891715"/>
                <a:gd name="connsiteY6594" fmla="*/ 2979263 h 6367455"/>
                <a:gd name="connsiteX6595" fmla="*/ 2779056 w 6891715"/>
                <a:gd name="connsiteY6595" fmla="*/ 2969736 h 6367455"/>
                <a:gd name="connsiteX6596" fmla="*/ 2779056 w 6891715"/>
                <a:gd name="connsiteY6596" fmla="*/ 2956077 h 6367455"/>
                <a:gd name="connsiteX6597" fmla="*/ 2768576 w 6891715"/>
                <a:gd name="connsiteY6597" fmla="*/ 2951632 h 6367455"/>
                <a:gd name="connsiteX6598" fmla="*/ 2756825 w 6891715"/>
                <a:gd name="connsiteY6598" fmla="*/ 2957348 h 6367455"/>
                <a:gd name="connsiteX6599" fmla="*/ 2739676 w 6891715"/>
                <a:gd name="connsiteY6599" fmla="*/ 2952267 h 6367455"/>
                <a:gd name="connsiteX6600" fmla="*/ 2741899 w 6891715"/>
                <a:gd name="connsiteY6600" fmla="*/ 2941467 h 6367455"/>
                <a:gd name="connsiteX6601" fmla="*/ 2779691 w 6891715"/>
                <a:gd name="connsiteY6601" fmla="*/ 2919236 h 6367455"/>
                <a:gd name="connsiteX6602" fmla="*/ 2763812 w 6891715"/>
                <a:gd name="connsiteY6602" fmla="*/ 2902720 h 6367455"/>
                <a:gd name="connsiteX6603" fmla="*/ 2759684 w 6891715"/>
                <a:gd name="connsiteY6603" fmla="*/ 2902720 h 6367455"/>
                <a:gd name="connsiteX6604" fmla="*/ 2756190 w 6891715"/>
                <a:gd name="connsiteY6604" fmla="*/ 2903038 h 6367455"/>
                <a:gd name="connsiteX6605" fmla="*/ 2753332 w 6891715"/>
                <a:gd name="connsiteY6605" fmla="*/ 2903672 h 6367455"/>
                <a:gd name="connsiteX6606" fmla="*/ 2752379 w 6891715"/>
                <a:gd name="connsiteY6606" fmla="*/ 2903989 h 6367455"/>
                <a:gd name="connsiteX6607" fmla="*/ 2752062 w 6891715"/>
                <a:gd name="connsiteY6607" fmla="*/ 2904623 h 6367455"/>
                <a:gd name="connsiteX6608" fmla="*/ 2751426 w 6891715"/>
                <a:gd name="connsiteY6608" fmla="*/ 2906529 h 6367455"/>
                <a:gd name="connsiteX6609" fmla="*/ 2751109 w 6891715"/>
                <a:gd name="connsiteY6609" fmla="*/ 2909072 h 6367455"/>
                <a:gd name="connsiteX6610" fmla="*/ 2751109 w 6891715"/>
                <a:gd name="connsiteY6610" fmla="*/ 2911930 h 6367455"/>
                <a:gd name="connsiteX6611" fmla="*/ 2751109 w 6891715"/>
                <a:gd name="connsiteY6611" fmla="*/ 2917011 h 6367455"/>
                <a:gd name="connsiteX6612" fmla="*/ 2751109 w 6891715"/>
                <a:gd name="connsiteY6612" fmla="*/ 2919236 h 6367455"/>
                <a:gd name="connsiteX6613" fmla="*/ 2745710 w 6891715"/>
                <a:gd name="connsiteY6613" fmla="*/ 2915423 h 6367455"/>
                <a:gd name="connsiteX6614" fmla="*/ 2746980 w 6891715"/>
                <a:gd name="connsiteY6614" fmla="*/ 2898272 h 6367455"/>
                <a:gd name="connsiteX6615" fmla="*/ 2733642 w 6891715"/>
                <a:gd name="connsiteY6615" fmla="*/ 2887156 h 6367455"/>
                <a:gd name="connsiteX6616" fmla="*/ 2729513 w 6891715"/>
                <a:gd name="connsiteY6616" fmla="*/ 2872231 h 6367455"/>
                <a:gd name="connsiteX6617" fmla="*/ 2720621 w 6891715"/>
                <a:gd name="connsiteY6617" fmla="*/ 2826815 h 6367455"/>
                <a:gd name="connsiteX6618" fmla="*/ 2717763 w 6891715"/>
                <a:gd name="connsiteY6618" fmla="*/ 2769962 h 6367455"/>
                <a:gd name="connsiteX6619" fmla="*/ 2718432 w 6891715"/>
                <a:gd name="connsiteY6619" fmla="*/ 2770111 h 6367455"/>
                <a:gd name="connsiteX6620" fmla="*/ 2705803 w 6891715"/>
                <a:gd name="connsiteY6620" fmla="*/ 2755583 h 6367455"/>
                <a:gd name="connsiteX6621" fmla="*/ 2681365 w 6891715"/>
                <a:gd name="connsiteY6621" fmla="*/ 2751773 h 6367455"/>
                <a:gd name="connsiteX6622" fmla="*/ 2680413 w 6891715"/>
                <a:gd name="connsiteY6622" fmla="*/ 2744153 h 6367455"/>
                <a:gd name="connsiteX6623" fmla="*/ 2666449 w 6891715"/>
                <a:gd name="connsiteY6623" fmla="*/ 2735898 h 6367455"/>
                <a:gd name="connsiteX6624" fmla="*/ 2677874 w 6891715"/>
                <a:gd name="connsiteY6624" fmla="*/ 2696847 h 6367455"/>
                <a:gd name="connsiteX6625" fmla="*/ 2668353 w 6891715"/>
                <a:gd name="connsiteY6625" fmla="*/ 2675893 h 6367455"/>
                <a:gd name="connsiteX6626" fmla="*/ 2668988 w 6891715"/>
                <a:gd name="connsiteY6626" fmla="*/ 2646365 h 6367455"/>
                <a:gd name="connsiteX6627" fmla="*/ 2675335 w 6891715"/>
                <a:gd name="connsiteY6627" fmla="*/ 2662240 h 6367455"/>
                <a:gd name="connsiteX6628" fmla="*/ 2678509 w 6891715"/>
                <a:gd name="connsiteY6628" fmla="*/ 2640968 h 6367455"/>
                <a:gd name="connsiteX6629" fmla="*/ 2676288 w 6891715"/>
                <a:gd name="connsiteY6629" fmla="*/ 2617791 h 6367455"/>
                <a:gd name="connsiteX6630" fmla="*/ 2655976 w 6891715"/>
                <a:gd name="connsiteY6630" fmla="*/ 2621282 h 6367455"/>
                <a:gd name="connsiteX6631" fmla="*/ 2646771 w 6891715"/>
                <a:gd name="connsiteY6631" fmla="*/ 2635889 h 6367455"/>
                <a:gd name="connsiteX6632" fmla="*/ 2659784 w 6891715"/>
                <a:gd name="connsiteY6632" fmla="*/ 2674939 h 6367455"/>
                <a:gd name="connsiteX6633" fmla="*/ 2657879 w 6891715"/>
                <a:gd name="connsiteY6633" fmla="*/ 2686687 h 6367455"/>
                <a:gd name="connsiteX6634" fmla="*/ 2649310 w 6891715"/>
                <a:gd name="connsiteY6634" fmla="*/ 2693036 h 6367455"/>
                <a:gd name="connsiteX6635" fmla="*/ 2646136 w 6891715"/>
                <a:gd name="connsiteY6635" fmla="*/ 2672717 h 6367455"/>
                <a:gd name="connsiteX6636" fmla="*/ 2642962 w 6891715"/>
                <a:gd name="connsiteY6636" fmla="*/ 2665414 h 6367455"/>
                <a:gd name="connsiteX6637" fmla="*/ 2643597 w 6891715"/>
                <a:gd name="connsiteY6637" fmla="*/ 2657159 h 6367455"/>
                <a:gd name="connsiteX6638" fmla="*/ 2631854 w 6891715"/>
                <a:gd name="connsiteY6638" fmla="*/ 2658430 h 6367455"/>
                <a:gd name="connsiteX6639" fmla="*/ 2637567 w 6891715"/>
                <a:gd name="connsiteY6639" fmla="*/ 2679067 h 6367455"/>
                <a:gd name="connsiteX6640" fmla="*/ 2632489 w 6891715"/>
                <a:gd name="connsiteY6640" fmla="*/ 2705737 h 6367455"/>
                <a:gd name="connsiteX6641" fmla="*/ 2650579 w 6891715"/>
                <a:gd name="connsiteY6641" fmla="*/ 2720341 h 6367455"/>
                <a:gd name="connsiteX6642" fmla="*/ 2647722 w 6891715"/>
                <a:gd name="connsiteY6642" fmla="*/ 2746693 h 6367455"/>
                <a:gd name="connsiteX6643" fmla="*/ 2636298 w 6891715"/>
                <a:gd name="connsiteY6643" fmla="*/ 2747963 h 6367455"/>
                <a:gd name="connsiteX6644" fmla="*/ 2633124 w 6891715"/>
                <a:gd name="connsiteY6644" fmla="*/ 2773998 h 6367455"/>
                <a:gd name="connsiteX6645" fmla="*/ 2623920 w 6891715"/>
                <a:gd name="connsiteY6645" fmla="*/ 2784475 h 6367455"/>
                <a:gd name="connsiteX6646" fmla="*/ 2600434 w 6891715"/>
                <a:gd name="connsiteY6646" fmla="*/ 2781934 h 6367455"/>
                <a:gd name="connsiteX6647" fmla="*/ 2586787 w 6891715"/>
                <a:gd name="connsiteY6647" fmla="*/ 2789236 h 6367455"/>
                <a:gd name="connsiteX6648" fmla="*/ 2571870 w 6891715"/>
                <a:gd name="connsiteY6648" fmla="*/ 2774633 h 6367455"/>
                <a:gd name="connsiteX6649" fmla="*/ 2577583 w 6891715"/>
                <a:gd name="connsiteY6649" fmla="*/ 2799714 h 6367455"/>
                <a:gd name="connsiteX6650" fmla="*/ 2549970 w 6891715"/>
                <a:gd name="connsiteY6650" fmla="*/ 2818130 h 6367455"/>
                <a:gd name="connsiteX6651" fmla="*/ 2544893 w 6891715"/>
                <a:gd name="connsiteY6651" fmla="*/ 2839084 h 6367455"/>
                <a:gd name="connsiteX6652" fmla="*/ 2529023 w 6891715"/>
                <a:gd name="connsiteY6652" fmla="*/ 2837179 h 6367455"/>
                <a:gd name="connsiteX6653" fmla="*/ 2524898 w 6891715"/>
                <a:gd name="connsiteY6653" fmla="*/ 2843846 h 6367455"/>
                <a:gd name="connsiteX6654" fmla="*/ 2536322 w 6891715"/>
                <a:gd name="connsiteY6654" fmla="*/ 2852736 h 6367455"/>
                <a:gd name="connsiteX6655" fmla="*/ 2528389 w 6891715"/>
                <a:gd name="connsiteY6655" fmla="*/ 2862578 h 6367455"/>
                <a:gd name="connsiteX6656" fmla="*/ 2517598 w 6891715"/>
                <a:gd name="connsiteY6656" fmla="*/ 2864483 h 6367455"/>
                <a:gd name="connsiteX6657" fmla="*/ 2509981 w 6891715"/>
                <a:gd name="connsiteY6657" fmla="*/ 2866389 h 6367455"/>
                <a:gd name="connsiteX6658" fmla="*/ 2506807 w 6891715"/>
                <a:gd name="connsiteY6658" fmla="*/ 2867023 h 6367455"/>
                <a:gd name="connsiteX6659" fmla="*/ 2504903 w 6891715"/>
                <a:gd name="connsiteY6659" fmla="*/ 2867975 h 6367455"/>
                <a:gd name="connsiteX6660" fmla="*/ 2504268 w 6891715"/>
                <a:gd name="connsiteY6660" fmla="*/ 2868928 h 6367455"/>
                <a:gd name="connsiteX6661" fmla="*/ 2503952 w 6891715"/>
                <a:gd name="connsiteY6661" fmla="*/ 2869563 h 6367455"/>
                <a:gd name="connsiteX6662" fmla="*/ 2502999 w 6891715"/>
                <a:gd name="connsiteY6662" fmla="*/ 2872103 h 6367455"/>
                <a:gd name="connsiteX6663" fmla="*/ 2501730 w 6891715"/>
                <a:gd name="connsiteY6663" fmla="*/ 2875277 h 6367455"/>
                <a:gd name="connsiteX6664" fmla="*/ 2500777 w 6891715"/>
                <a:gd name="connsiteY6664" fmla="*/ 2879088 h 6367455"/>
                <a:gd name="connsiteX6665" fmla="*/ 2499190 w 6891715"/>
                <a:gd name="connsiteY6665" fmla="*/ 2885437 h 6367455"/>
                <a:gd name="connsiteX6666" fmla="*/ 2498873 w 6891715"/>
                <a:gd name="connsiteY6666" fmla="*/ 2888295 h 6367455"/>
                <a:gd name="connsiteX6667" fmla="*/ 2479196 w 6891715"/>
                <a:gd name="connsiteY6667" fmla="*/ 2919092 h 6367455"/>
                <a:gd name="connsiteX6668" fmla="*/ 2452536 w 6891715"/>
                <a:gd name="connsiteY6668" fmla="*/ 2925442 h 6367455"/>
                <a:gd name="connsiteX6669" fmla="*/ 2434445 w 6891715"/>
                <a:gd name="connsiteY6669" fmla="*/ 2941316 h 6367455"/>
                <a:gd name="connsiteX6670" fmla="*/ 2412546 w 6891715"/>
                <a:gd name="connsiteY6670" fmla="*/ 2943856 h 6367455"/>
                <a:gd name="connsiteX6671" fmla="*/ 2406199 w 6891715"/>
                <a:gd name="connsiteY6671" fmla="*/ 2961954 h 6367455"/>
                <a:gd name="connsiteX6672" fmla="*/ 2358910 w 6891715"/>
                <a:gd name="connsiteY6672" fmla="*/ 2965446 h 6367455"/>
                <a:gd name="connsiteX6673" fmla="*/ 2325902 w 6891715"/>
                <a:gd name="connsiteY6673" fmla="*/ 2956239 h 6367455"/>
                <a:gd name="connsiteX6674" fmla="*/ 2291942 w 6891715"/>
                <a:gd name="connsiteY6674" fmla="*/ 2950206 h 6367455"/>
                <a:gd name="connsiteX6675" fmla="*/ 2297020 w 6891715"/>
                <a:gd name="connsiteY6675" fmla="*/ 2924807 h 6367455"/>
                <a:gd name="connsiteX6676" fmla="*/ 2267822 w 6891715"/>
                <a:gd name="connsiteY6676" fmla="*/ 2929252 h 6367455"/>
                <a:gd name="connsiteX6677" fmla="*/ 2226879 w 6891715"/>
                <a:gd name="connsiteY6677" fmla="*/ 2886389 h 6367455"/>
                <a:gd name="connsiteX6678" fmla="*/ 2197364 w 6891715"/>
                <a:gd name="connsiteY6678" fmla="*/ 2883216 h 6367455"/>
                <a:gd name="connsiteX6679" fmla="*/ 2191016 w 6891715"/>
                <a:gd name="connsiteY6679" fmla="*/ 2862578 h 6367455"/>
                <a:gd name="connsiteX6680" fmla="*/ 2178955 w 6891715"/>
                <a:gd name="connsiteY6680" fmla="*/ 2853371 h 6367455"/>
                <a:gd name="connsiteX6681" fmla="*/ 2188477 w 6891715"/>
                <a:gd name="connsiteY6681" fmla="*/ 2836226 h 6367455"/>
                <a:gd name="connsiteX6682" fmla="*/ 2197681 w 6891715"/>
                <a:gd name="connsiteY6682" fmla="*/ 2806700 h 6367455"/>
                <a:gd name="connsiteX6683" fmla="*/ 2216723 w 6891715"/>
                <a:gd name="connsiteY6683" fmla="*/ 2820034 h 6367455"/>
                <a:gd name="connsiteX6684" fmla="*/ 2224022 w 6891715"/>
                <a:gd name="connsiteY6684" fmla="*/ 2809240 h 6367455"/>
                <a:gd name="connsiteX6685" fmla="*/ 2253857 w 6891715"/>
                <a:gd name="connsiteY6685" fmla="*/ 2822891 h 6367455"/>
                <a:gd name="connsiteX6686" fmla="*/ 2244334 w 6891715"/>
                <a:gd name="connsiteY6686" fmla="*/ 2811462 h 6367455"/>
                <a:gd name="connsiteX6687" fmla="*/ 2243066 w 6891715"/>
                <a:gd name="connsiteY6687" fmla="*/ 2799714 h 6367455"/>
                <a:gd name="connsiteX6688" fmla="*/ 2283373 w 6891715"/>
                <a:gd name="connsiteY6688" fmla="*/ 2782569 h 6367455"/>
                <a:gd name="connsiteX6689" fmla="*/ 2235450 w 6891715"/>
                <a:gd name="connsiteY6689" fmla="*/ 2793365 h 6367455"/>
                <a:gd name="connsiteX6690" fmla="*/ 2224976 w 6891715"/>
                <a:gd name="connsiteY6690" fmla="*/ 2773679 h 6367455"/>
                <a:gd name="connsiteX6691" fmla="*/ 2235132 w 6891715"/>
                <a:gd name="connsiteY6691" fmla="*/ 2752408 h 6367455"/>
                <a:gd name="connsiteX6692" fmla="*/ 2251001 w 6891715"/>
                <a:gd name="connsiteY6692" fmla="*/ 2748280 h 6367455"/>
                <a:gd name="connsiteX6693" fmla="*/ 2258618 w 6891715"/>
                <a:gd name="connsiteY6693" fmla="*/ 2737486 h 6367455"/>
                <a:gd name="connsiteX6694" fmla="*/ 2242432 w 6891715"/>
                <a:gd name="connsiteY6694" fmla="*/ 2730184 h 6367455"/>
                <a:gd name="connsiteX6695" fmla="*/ 2245287 w 6891715"/>
                <a:gd name="connsiteY6695" fmla="*/ 2720658 h 6367455"/>
                <a:gd name="connsiteX6696" fmla="*/ 2261156 w 6891715"/>
                <a:gd name="connsiteY6696" fmla="*/ 2707958 h 6367455"/>
                <a:gd name="connsiteX6697" fmla="*/ 2261156 w 6891715"/>
                <a:gd name="connsiteY6697" fmla="*/ 2703514 h 6367455"/>
                <a:gd name="connsiteX6698" fmla="*/ 2245287 w 6891715"/>
                <a:gd name="connsiteY6698" fmla="*/ 2694307 h 6367455"/>
                <a:gd name="connsiteX6699" fmla="*/ 2232909 w 6891715"/>
                <a:gd name="connsiteY6699" fmla="*/ 2720024 h 6367455"/>
                <a:gd name="connsiteX6700" fmla="*/ 2214502 w 6891715"/>
                <a:gd name="connsiteY6700" fmla="*/ 2707641 h 6367455"/>
                <a:gd name="connsiteX6701" fmla="*/ 2211646 w 6891715"/>
                <a:gd name="connsiteY6701" fmla="*/ 2733675 h 6367455"/>
                <a:gd name="connsiteX6702" fmla="*/ 2197998 w 6891715"/>
                <a:gd name="connsiteY6702" fmla="*/ 2725421 h 6367455"/>
                <a:gd name="connsiteX6703" fmla="*/ 2197046 w 6891715"/>
                <a:gd name="connsiteY6703" fmla="*/ 2711768 h 6367455"/>
                <a:gd name="connsiteX6704" fmla="*/ 2191333 w 6891715"/>
                <a:gd name="connsiteY6704" fmla="*/ 2703196 h 6367455"/>
                <a:gd name="connsiteX6705" fmla="*/ 2204980 w 6891715"/>
                <a:gd name="connsiteY6705" fmla="*/ 2676845 h 6367455"/>
                <a:gd name="connsiteX6706" fmla="*/ 2223072 w 6891715"/>
                <a:gd name="connsiteY6706" fmla="*/ 2685099 h 6367455"/>
                <a:gd name="connsiteX6707" fmla="*/ 2224976 w 6891715"/>
                <a:gd name="connsiteY6707" fmla="*/ 2659700 h 6367455"/>
                <a:gd name="connsiteX6708" fmla="*/ 2227833 w 6891715"/>
                <a:gd name="connsiteY6708" fmla="*/ 2657478 h 6367455"/>
                <a:gd name="connsiteX6709" fmla="*/ 2233862 w 6891715"/>
                <a:gd name="connsiteY6709" fmla="*/ 2652715 h 6367455"/>
                <a:gd name="connsiteX6710" fmla="*/ 2237035 w 6891715"/>
                <a:gd name="connsiteY6710" fmla="*/ 2649540 h 6367455"/>
                <a:gd name="connsiteX6711" fmla="*/ 2239257 w 6891715"/>
                <a:gd name="connsiteY6711" fmla="*/ 2646683 h 6367455"/>
                <a:gd name="connsiteX6712" fmla="*/ 2241161 w 6891715"/>
                <a:gd name="connsiteY6712" fmla="*/ 2644460 h 6367455"/>
                <a:gd name="connsiteX6713" fmla="*/ 2241479 w 6891715"/>
                <a:gd name="connsiteY6713" fmla="*/ 2643508 h 6367455"/>
                <a:gd name="connsiteX6714" fmla="*/ 2241479 w 6891715"/>
                <a:gd name="connsiteY6714" fmla="*/ 2642873 h 6367455"/>
                <a:gd name="connsiteX6715" fmla="*/ 2241479 w 6891715"/>
                <a:gd name="connsiteY6715" fmla="*/ 2642555 h 6367455"/>
                <a:gd name="connsiteX6716" fmla="*/ 2241798 w 6891715"/>
                <a:gd name="connsiteY6716" fmla="*/ 2642555 h 6367455"/>
                <a:gd name="connsiteX6717" fmla="*/ 2243702 w 6891715"/>
                <a:gd name="connsiteY6717" fmla="*/ 2642873 h 6367455"/>
                <a:gd name="connsiteX6718" fmla="*/ 2248461 w 6891715"/>
                <a:gd name="connsiteY6718" fmla="*/ 2646048 h 6367455"/>
                <a:gd name="connsiteX6719" fmla="*/ 2256713 w 6891715"/>
                <a:gd name="connsiteY6719" fmla="*/ 2651127 h 6367455"/>
                <a:gd name="connsiteX6720" fmla="*/ 2264966 w 6891715"/>
                <a:gd name="connsiteY6720" fmla="*/ 2632078 h 6367455"/>
                <a:gd name="connsiteX6721" fmla="*/ 2259571 w 6891715"/>
                <a:gd name="connsiteY6721" fmla="*/ 2626999 h 6367455"/>
                <a:gd name="connsiteX6722" fmla="*/ 2242432 w 6891715"/>
                <a:gd name="connsiteY6722" fmla="*/ 2639698 h 6367455"/>
                <a:gd name="connsiteX6723" fmla="*/ 2232909 w 6891715"/>
                <a:gd name="connsiteY6723" fmla="*/ 2632395 h 6367455"/>
                <a:gd name="connsiteX6724" fmla="*/ 2216406 w 6891715"/>
                <a:gd name="connsiteY6724" fmla="*/ 2645095 h 6367455"/>
                <a:gd name="connsiteX6725" fmla="*/ 2211646 w 6891715"/>
                <a:gd name="connsiteY6725" fmla="*/ 2633665 h 6367455"/>
                <a:gd name="connsiteX6726" fmla="*/ 2225609 w 6891715"/>
                <a:gd name="connsiteY6726" fmla="*/ 2614615 h 6367455"/>
                <a:gd name="connsiteX6727" fmla="*/ 2237035 w 6891715"/>
                <a:gd name="connsiteY6727" fmla="*/ 2592073 h 6367455"/>
                <a:gd name="connsiteX6728" fmla="*/ 2260205 w 6891715"/>
                <a:gd name="connsiteY6728" fmla="*/ 2583819 h 6367455"/>
                <a:gd name="connsiteX6729" fmla="*/ 2263060 w 6891715"/>
                <a:gd name="connsiteY6729" fmla="*/ 2568896 h 6367455"/>
                <a:gd name="connsiteX6730" fmla="*/ 2245287 w 6891715"/>
                <a:gd name="connsiteY6730" fmla="*/ 2569214 h 6367455"/>
                <a:gd name="connsiteX6731" fmla="*/ 2264013 w 6891715"/>
                <a:gd name="connsiteY6731" fmla="*/ 2548576 h 6367455"/>
                <a:gd name="connsiteX6732" fmla="*/ 2274486 w 6891715"/>
                <a:gd name="connsiteY6732" fmla="*/ 2524764 h 6367455"/>
                <a:gd name="connsiteX6733" fmla="*/ 2276390 w 6891715"/>
                <a:gd name="connsiteY6733" fmla="*/ 2521589 h 6367455"/>
                <a:gd name="connsiteX6734" fmla="*/ 2288133 w 6891715"/>
                <a:gd name="connsiteY6734" fmla="*/ 2517779 h 6367455"/>
                <a:gd name="connsiteX6735" fmla="*/ 2285278 w 6891715"/>
                <a:gd name="connsiteY6735" fmla="*/ 2560324 h 6367455"/>
                <a:gd name="connsiteX6736" fmla="*/ 2292893 w 6891715"/>
                <a:gd name="connsiteY6736" fmla="*/ 2570485 h 6367455"/>
                <a:gd name="connsiteX6737" fmla="*/ 2297656 w 6891715"/>
                <a:gd name="connsiteY6737" fmla="*/ 2512700 h 6367455"/>
                <a:gd name="connsiteX6738" fmla="*/ 2328123 w 6891715"/>
                <a:gd name="connsiteY6738" fmla="*/ 2498726 h 6367455"/>
                <a:gd name="connsiteX6739" fmla="*/ 2315429 w 6891715"/>
                <a:gd name="connsiteY6739" fmla="*/ 2494594 h 6367455"/>
                <a:gd name="connsiteX6740" fmla="*/ 2290038 w 6891715"/>
                <a:gd name="connsiteY6740" fmla="*/ 2503489 h 6367455"/>
                <a:gd name="connsiteX6741" fmla="*/ 2293212 w 6891715"/>
                <a:gd name="connsiteY6741" fmla="*/ 2487610 h 6367455"/>
                <a:gd name="connsiteX6742" fmla="*/ 2278612 w 6891715"/>
                <a:gd name="connsiteY6742" fmla="*/ 2503489 h 6367455"/>
                <a:gd name="connsiteX6743" fmla="*/ 2250048 w 6891715"/>
                <a:gd name="connsiteY6743" fmla="*/ 2517144 h 6367455"/>
                <a:gd name="connsiteX6744" fmla="*/ 2241798 w 6891715"/>
                <a:gd name="connsiteY6744" fmla="*/ 2546990 h 6367455"/>
                <a:gd name="connsiteX6745" fmla="*/ 2213550 w 6891715"/>
                <a:gd name="connsiteY6745" fmla="*/ 2566039 h 6367455"/>
                <a:gd name="connsiteX6746" fmla="*/ 2206249 w 6891715"/>
                <a:gd name="connsiteY6746" fmla="*/ 2575564 h 6367455"/>
                <a:gd name="connsiteX6747" fmla="*/ 2183715 w 6891715"/>
                <a:gd name="connsiteY6747" fmla="*/ 2563182 h 6367455"/>
                <a:gd name="connsiteX6748" fmla="*/ 2169117 w 6891715"/>
                <a:gd name="connsiteY6748" fmla="*/ 2573658 h 6367455"/>
                <a:gd name="connsiteX6749" fmla="*/ 2149756 w 6891715"/>
                <a:gd name="connsiteY6749" fmla="*/ 2544449 h 6367455"/>
                <a:gd name="connsiteX6750" fmla="*/ 2149439 w 6891715"/>
                <a:gd name="connsiteY6750" fmla="*/ 2535242 h 6367455"/>
                <a:gd name="connsiteX6751" fmla="*/ 2166578 w 6891715"/>
                <a:gd name="connsiteY6751" fmla="*/ 2537146 h 6367455"/>
                <a:gd name="connsiteX6752" fmla="*/ 2168800 w 6891715"/>
                <a:gd name="connsiteY6752" fmla="*/ 2516191 h 6367455"/>
                <a:gd name="connsiteX6753" fmla="*/ 2183399 w 6891715"/>
                <a:gd name="connsiteY6753" fmla="*/ 2530480 h 6367455"/>
                <a:gd name="connsiteX6754" fmla="*/ 2216088 w 6891715"/>
                <a:gd name="connsiteY6754" fmla="*/ 2509202 h 6367455"/>
                <a:gd name="connsiteX6755" fmla="*/ 2187842 w 6891715"/>
                <a:gd name="connsiteY6755" fmla="*/ 2511428 h 6367455"/>
                <a:gd name="connsiteX6756" fmla="*/ 2178955 w 6891715"/>
                <a:gd name="connsiteY6756" fmla="*/ 2506347 h 6367455"/>
                <a:gd name="connsiteX6757" fmla="*/ 2176734 w 6891715"/>
                <a:gd name="connsiteY6757" fmla="*/ 2489517 h 6367455"/>
                <a:gd name="connsiteX6758" fmla="*/ 2203076 w 6891715"/>
                <a:gd name="connsiteY6758" fmla="*/ 2475554 h 6367455"/>
                <a:gd name="connsiteX6759" fmla="*/ 2181178 w 6891715"/>
                <a:gd name="connsiteY6759" fmla="*/ 2477773 h 6367455"/>
                <a:gd name="connsiteX6760" fmla="*/ 2181813 w 6891715"/>
                <a:gd name="connsiteY6760" fmla="*/ 2465073 h 6367455"/>
                <a:gd name="connsiteX6761" fmla="*/ 2169117 w 6891715"/>
                <a:gd name="connsiteY6761" fmla="*/ 2453962 h 6367455"/>
                <a:gd name="connsiteX6762" fmla="*/ 2180543 w 6891715"/>
                <a:gd name="connsiteY6762" fmla="*/ 2439040 h 6367455"/>
                <a:gd name="connsiteX6763" fmla="*/ 2172290 w 6891715"/>
                <a:gd name="connsiteY6763" fmla="*/ 2438087 h 6367455"/>
                <a:gd name="connsiteX6764" fmla="*/ 2159594 w 6891715"/>
                <a:gd name="connsiteY6764" fmla="*/ 2444438 h 6367455"/>
                <a:gd name="connsiteX6765" fmla="*/ 2141505 w 6891715"/>
                <a:gd name="connsiteY6765" fmla="*/ 2433007 h 6367455"/>
                <a:gd name="connsiteX6766" fmla="*/ 2149756 w 6891715"/>
                <a:gd name="connsiteY6766" fmla="*/ 2422530 h 6367455"/>
                <a:gd name="connsiteX6767" fmla="*/ 2138331 w 6891715"/>
                <a:gd name="connsiteY6767" fmla="*/ 2421258 h 6367455"/>
                <a:gd name="connsiteX6768" fmla="*/ 2143091 w 6891715"/>
                <a:gd name="connsiteY6768" fmla="*/ 2403163 h 6367455"/>
                <a:gd name="connsiteX6769" fmla="*/ 2158959 w 6891715"/>
                <a:gd name="connsiteY6769" fmla="*/ 2402208 h 6367455"/>
                <a:gd name="connsiteX6770" fmla="*/ 2184669 w 6891715"/>
                <a:gd name="connsiteY6770" fmla="*/ 2408243 h 6367455"/>
                <a:gd name="connsiteX6771" fmla="*/ 2209741 w 6891715"/>
                <a:gd name="connsiteY6771" fmla="*/ 2392366 h 6367455"/>
                <a:gd name="connsiteX6772" fmla="*/ 2253223 w 6891715"/>
                <a:gd name="connsiteY6772" fmla="*/ 2401575 h 6367455"/>
                <a:gd name="connsiteX6773" fmla="*/ 2274486 w 6891715"/>
                <a:gd name="connsiteY6773" fmla="*/ 2389510 h 6367455"/>
                <a:gd name="connsiteX6774" fmla="*/ 2317968 w 6891715"/>
                <a:gd name="connsiteY6774" fmla="*/ 2416815 h 6367455"/>
                <a:gd name="connsiteX6775" fmla="*/ 2312891 w 6891715"/>
                <a:gd name="connsiteY6775" fmla="*/ 2438722 h 6367455"/>
                <a:gd name="connsiteX6776" fmla="*/ 2328441 w 6891715"/>
                <a:gd name="connsiteY6776" fmla="*/ 2426022 h 6367455"/>
                <a:gd name="connsiteX6777" fmla="*/ 2341136 w 6891715"/>
                <a:gd name="connsiteY6777" fmla="*/ 2440627 h 6367455"/>
                <a:gd name="connsiteX6778" fmla="*/ 2347484 w 6891715"/>
                <a:gd name="connsiteY6778" fmla="*/ 2426022 h 6367455"/>
                <a:gd name="connsiteX6779" fmla="*/ 2329710 w 6891715"/>
                <a:gd name="connsiteY6779" fmla="*/ 2412053 h 6367455"/>
                <a:gd name="connsiteX6780" fmla="*/ 2325902 w 6891715"/>
                <a:gd name="connsiteY6780" fmla="*/ 2398716 h 6367455"/>
                <a:gd name="connsiteX6781" fmla="*/ 2386204 w 6891715"/>
                <a:gd name="connsiteY6781" fmla="*/ 2376172 h 6367455"/>
                <a:gd name="connsiteX6782" fmla="*/ 2384935 w 6891715"/>
                <a:gd name="connsiteY6782" fmla="*/ 2359030 h 6367455"/>
                <a:gd name="connsiteX6783" fmla="*/ 2353197 w 6891715"/>
                <a:gd name="connsiteY6783" fmla="*/ 2371094 h 6367455"/>
                <a:gd name="connsiteX6784" fmla="*/ 2361765 w 6891715"/>
                <a:gd name="connsiteY6784" fmla="*/ 2356172 h 6367455"/>
                <a:gd name="connsiteX6785" fmla="*/ 2361448 w 6891715"/>
                <a:gd name="connsiteY6785" fmla="*/ 2331725 h 6367455"/>
                <a:gd name="connsiteX6786" fmla="*/ 2383348 w 6891715"/>
                <a:gd name="connsiteY6786" fmla="*/ 2299021 h 6367455"/>
                <a:gd name="connsiteX6787" fmla="*/ 2345898 w 6891715"/>
                <a:gd name="connsiteY6787" fmla="*/ 2332040 h 6367455"/>
                <a:gd name="connsiteX6788" fmla="*/ 2345898 w 6891715"/>
                <a:gd name="connsiteY6788" fmla="*/ 2368872 h 6367455"/>
                <a:gd name="connsiteX6789" fmla="*/ 2330346 w 6891715"/>
                <a:gd name="connsiteY6789" fmla="*/ 2378397 h 6367455"/>
                <a:gd name="connsiteX6790" fmla="*/ 2320824 w 6891715"/>
                <a:gd name="connsiteY6790" fmla="*/ 2367285 h 6367455"/>
                <a:gd name="connsiteX6791" fmla="*/ 2313208 w 6891715"/>
                <a:gd name="connsiteY6791" fmla="*/ 2374587 h 6367455"/>
                <a:gd name="connsiteX6792" fmla="*/ 2271948 w 6891715"/>
                <a:gd name="connsiteY6792" fmla="*/ 2374904 h 6367455"/>
                <a:gd name="connsiteX6793" fmla="*/ 2271948 w 6891715"/>
                <a:gd name="connsiteY6793" fmla="*/ 2363157 h 6367455"/>
                <a:gd name="connsiteX6794" fmla="*/ 2287500 w 6891715"/>
                <a:gd name="connsiteY6794" fmla="*/ 2339979 h 6367455"/>
                <a:gd name="connsiteX6795" fmla="*/ 2263378 w 6891715"/>
                <a:gd name="connsiteY6795" fmla="*/ 2359030 h 6367455"/>
                <a:gd name="connsiteX6796" fmla="*/ 2263378 w 6891715"/>
                <a:gd name="connsiteY6796" fmla="*/ 2376172 h 6367455"/>
                <a:gd name="connsiteX6797" fmla="*/ 2245605 w 6891715"/>
                <a:gd name="connsiteY6797" fmla="*/ 2379350 h 6367455"/>
                <a:gd name="connsiteX6798" fmla="*/ 2210694 w 6891715"/>
                <a:gd name="connsiteY6798" fmla="*/ 2377443 h 6367455"/>
                <a:gd name="connsiteX6799" fmla="*/ 2176100 w 6891715"/>
                <a:gd name="connsiteY6799" fmla="*/ 2399987 h 6367455"/>
                <a:gd name="connsiteX6800" fmla="*/ 2153882 w 6891715"/>
                <a:gd name="connsiteY6800" fmla="*/ 2391732 h 6367455"/>
                <a:gd name="connsiteX6801" fmla="*/ 2145948 w 6891715"/>
                <a:gd name="connsiteY6801" fmla="*/ 2379350 h 6367455"/>
                <a:gd name="connsiteX6802" fmla="*/ 2160864 w 6891715"/>
                <a:gd name="connsiteY6802" fmla="*/ 2371729 h 6367455"/>
                <a:gd name="connsiteX6803" fmla="*/ 2136427 w 6891715"/>
                <a:gd name="connsiteY6803" fmla="*/ 2362204 h 6367455"/>
                <a:gd name="connsiteX6804" fmla="*/ 2178639 w 6891715"/>
                <a:gd name="connsiteY6804" fmla="*/ 2342201 h 6367455"/>
                <a:gd name="connsiteX6805" fmla="*/ 2167847 w 6891715"/>
                <a:gd name="connsiteY6805" fmla="*/ 2339979 h 6367455"/>
                <a:gd name="connsiteX6806" fmla="*/ 2173243 w 6891715"/>
                <a:gd name="connsiteY6806" fmla="*/ 2326326 h 6367455"/>
                <a:gd name="connsiteX6807" fmla="*/ 2188160 w 6891715"/>
                <a:gd name="connsiteY6807" fmla="*/ 2322834 h 6367455"/>
                <a:gd name="connsiteX6808" fmla="*/ 2158008 w 6891715"/>
                <a:gd name="connsiteY6808" fmla="*/ 2303150 h 6367455"/>
                <a:gd name="connsiteX6809" fmla="*/ 2166578 w 6891715"/>
                <a:gd name="connsiteY6809" fmla="*/ 2294574 h 6367455"/>
                <a:gd name="connsiteX6810" fmla="*/ 2133571 w 6891715"/>
                <a:gd name="connsiteY6810" fmla="*/ 2274889 h 6367455"/>
                <a:gd name="connsiteX6811" fmla="*/ 2157057 w 6891715"/>
                <a:gd name="connsiteY6811" fmla="*/ 2271715 h 6367455"/>
                <a:gd name="connsiteX6812" fmla="*/ 2154518 w 6891715"/>
                <a:gd name="connsiteY6812" fmla="*/ 2256790 h 6367455"/>
                <a:gd name="connsiteX6813" fmla="*/ 2160864 w 6891715"/>
                <a:gd name="connsiteY6813" fmla="*/ 2256790 h 6367455"/>
                <a:gd name="connsiteX6814" fmla="*/ 2173560 w 6891715"/>
                <a:gd name="connsiteY6814" fmla="*/ 2244090 h 6367455"/>
                <a:gd name="connsiteX6815" fmla="*/ 2187525 w 6891715"/>
                <a:gd name="connsiteY6815" fmla="*/ 2258697 h 6367455"/>
                <a:gd name="connsiteX6816" fmla="*/ 2200219 w 6891715"/>
                <a:gd name="connsiteY6816" fmla="*/ 2265998 h 6367455"/>
                <a:gd name="connsiteX6817" fmla="*/ 2203395 w 6891715"/>
                <a:gd name="connsiteY6817" fmla="*/ 2253298 h 6367455"/>
                <a:gd name="connsiteX6818" fmla="*/ 2226246 w 6891715"/>
                <a:gd name="connsiteY6818" fmla="*/ 2245361 h 6367455"/>
                <a:gd name="connsiteX6819" fmla="*/ 2252906 w 6891715"/>
                <a:gd name="connsiteY6819" fmla="*/ 2258377 h 6367455"/>
                <a:gd name="connsiteX6820" fmla="*/ 2266552 w 6891715"/>
                <a:gd name="connsiteY6820" fmla="*/ 2244090 h 6367455"/>
                <a:gd name="connsiteX6821" fmla="*/ 2266552 w 6891715"/>
                <a:gd name="connsiteY6821" fmla="*/ 2235835 h 6367455"/>
                <a:gd name="connsiteX6822" fmla="*/ 2213550 w 6891715"/>
                <a:gd name="connsiteY6822" fmla="*/ 2243773 h 6367455"/>
                <a:gd name="connsiteX6823" fmla="*/ 2197681 w 6891715"/>
                <a:gd name="connsiteY6823" fmla="*/ 2239644 h 6367455"/>
                <a:gd name="connsiteX6824" fmla="*/ 2204029 w 6891715"/>
                <a:gd name="connsiteY6824" fmla="*/ 2231072 h 6367455"/>
                <a:gd name="connsiteX6825" fmla="*/ 2233862 w 6891715"/>
                <a:gd name="connsiteY6825" fmla="*/ 2227898 h 6367455"/>
                <a:gd name="connsiteX6826" fmla="*/ 2254492 w 6891715"/>
                <a:gd name="connsiteY6826" fmla="*/ 2222181 h 6367455"/>
                <a:gd name="connsiteX6827" fmla="*/ 2236401 w 6891715"/>
                <a:gd name="connsiteY6827" fmla="*/ 2212020 h 6367455"/>
                <a:gd name="connsiteX6828" fmla="*/ 2249414 w 6891715"/>
                <a:gd name="connsiteY6828" fmla="*/ 2203448 h 6367455"/>
                <a:gd name="connsiteX6829" fmla="*/ 2244970 w 6891715"/>
                <a:gd name="connsiteY6829" fmla="*/ 2194876 h 6367455"/>
                <a:gd name="connsiteX6830" fmla="*/ 2230053 w 6891715"/>
                <a:gd name="connsiteY6830" fmla="*/ 2187889 h 6367455"/>
                <a:gd name="connsiteX6831" fmla="*/ 2238304 w 6891715"/>
                <a:gd name="connsiteY6831" fmla="*/ 2165664 h 6367455"/>
                <a:gd name="connsiteX6832" fmla="*/ 2261791 w 6891715"/>
                <a:gd name="connsiteY6832" fmla="*/ 2150423 h 6367455"/>
                <a:gd name="connsiteX6833" fmla="*/ 2278612 w 6891715"/>
                <a:gd name="connsiteY6833" fmla="*/ 2184079 h 6367455"/>
                <a:gd name="connsiteX6834" fmla="*/ 2285912 w 6891715"/>
                <a:gd name="connsiteY6834" fmla="*/ 2178682 h 6367455"/>
                <a:gd name="connsiteX6835" fmla="*/ 2279565 w 6891715"/>
                <a:gd name="connsiteY6835" fmla="*/ 2166298 h 6367455"/>
                <a:gd name="connsiteX6836" fmla="*/ 2281469 w 6891715"/>
                <a:gd name="connsiteY6836" fmla="*/ 2138677 h 6367455"/>
                <a:gd name="connsiteX6837" fmla="*/ 2300512 w 6891715"/>
                <a:gd name="connsiteY6837" fmla="*/ 2135500 h 6367455"/>
                <a:gd name="connsiteX6838" fmla="*/ 2314476 w 6891715"/>
                <a:gd name="connsiteY6838" fmla="*/ 2151058 h 6367455"/>
                <a:gd name="connsiteX6839" fmla="*/ 2307177 w 6891715"/>
                <a:gd name="connsiteY6839" fmla="*/ 2195194 h 6367455"/>
                <a:gd name="connsiteX6840" fmla="*/ 2318920 w 6891715"/>
                <a:gd name="connsiteY6840" fmla="*/ 2195194 h 6367455"/>
                <a:gd name="connsiteX6841" fmla="*/ 2329076 w 6891715"/>
                <a:gd name="connsiteY6841" fmla="*/ 2158361 h 6367455"/>
                <a:gd name="connsiteX6842" fmla="*/ 2356688 w 6891715"/>
                <a:gd name="connsiteY6842" fmla="*/ 2158044 h 6367455"/>
                <a:gd name="connsiteX6843" fmla="*/ 2361131 w 6891715"/>
                <a:gd name="connsiteY6843" fmla="*/ 2146612 h 6367455"/>
                <a:gd name="connsiteX6844" fmla="*/ 2321776 w 6891715"/>
                <a:gd name="connsiteY6844" fmla="*/ 2142486 h 6367455"/>
                <a:gd name="connsiteX6845" fmla="*/ 2319237 w 6891715"/>
                <a:gd name="connsiteY6845" fmla="*/ 2125021 h 6367455"/>
                <a:gd name="connsiteX6846" fmla="*/ 2297020 w 6891715"/>
                <a:gd name="connsiteY6846" fmla="*/ 2113274 h 6367455"/>
                <a:gd name="connsiteX6847" fmla="*/ 2285594 w 6891715"/>
                <a:gd name="connsiteY6847" fmla="*/ 2125021 h 6367455"/>
                <a:gd name="connsiteX6848" fmla="*/ 2278294 w 6891715"/>
                <a:gd name="connsiteY6848" fmla="*/ 2118988 h 6367455"/>
                <a:gd name="connsiteX6849" fmla="*/ 2283373 w 6891715"/>
                <a:gd name="connsiteY6849" fmla="*/ 2109465 h 6367455"/>
                <a:gd name="connsiteX6850" fmla="*/ 2297973 w 6891715"/>
                <a:gd name="connsiteY6850" fmla="*/ 2100891 h 6367455"/>
                <a:gd name="connsiteX6851" fmla="*/ 2310667 w 6891715"/>
                <a:gd name="connsiteY6851" fmla="*/ 2099304 h 6367455"/>
                <a:gd name="connsiteX6852" fmla="*/ 2326855 w 6891715"/>
                <a:gd name="connsiteY6852" fmla="*/ 2092953 h 6367455"/>
                <a:gd name="connsiteX6853" fmla="*/ 2344627 w 6891715"/>
                <a:gd name="connsiteY6853" fmla="*/ 2103432 h 6367455"/>
                <a:gd name="connsiteX6854" fmla="*/ 2352880 w 6891715"/>
                <a:gd name="connsiteY6854" fmla="*/ 2098033 h 6367455"/>
                <a:gd name="connsiteX6855" fmla="*/ 2373509 w 6891715"/>
                <a:gd name="connsiteY6855" fmla="*/ 2117719 h 6367455"/>
                <a:gd name="connsiteX6856" fmla="*/ 2388426 w 6891715"/>
                <a:gd name="connsiteY6856" fmla="*/ 2113591 h 6367455"/>
                <a:gd name="connsiteX6857" fmla="*/ 2390965 w 6891715"/>
                <a:gd name="connsiteY6857" fmla="*/ 2100891 h 6367455"/>
                <a:gd name="connsiteX6858" fmla="*/ 2364623 w 6891715"/>
                <a:gd name="connsiteY6858" fmla="*/ 2097082 h 6367455"/>
                <a:gd name="connsiteX6859" fmla="*/ 2364623 w 6891715"/>
                <a:gd name="connsiteY6859" fmla="*/ 2087237 h 6367455"/>
                <a:gd name="connsiteX6860" fmla="*/ 2392868 w 6891715"/>
                <a:gd name="connsiteY6860" fmla="*/ 2073585 h 6367455"/>
                <a:gd name="connsiteX6861" fmla="*/ 2361131 w 6891715"/>
                <a:gd name="connsiteY6861" fmla="*/ 2063426 h 6367455"/>
                <a:gd name="connsiteX6862" fmla="*/ 2344309 w 6891715"/>
                <a:gd name="connsiteY6862" fmla="*/ 2067553 h 6367455"/>
                <a:gd name="connsiteX6863" fmla="*/ 2321141 w 6891715"/>
                <a:gd name="connsiteY6863" fmla="*/ 2069141 h 6367455"/>
                <a:gd name="connsiteX6864" fmla="*/ 2338915 w 6891715"/>
                <a:gd name="connsiteY6864" fmla="*/ 2050726 h 6367455"/>
                <a:gd name="connsiteX6865" fmla="*/ 2320824 w 6891715"/>
                <a:gd name="connsiteY6865" fmla="*/ 2045646 h 6367455"/>
                <a:gd name="connsiteX6866" fmla="*/ 2318602 w 6891715"/>
                <a:gd name="connsiteY6866" fmla="*/ 2029776 h 6367455"/>
                <a:gd name="connsiteX6867" fmla="*/ 2346849 w 6891715"/>
                <a:gd name="connsiteY6867" fmla="*/ 2010726 h 6367455"/>
                <a:gd name="connsiteX6868" fmla="*/ 2363987 w 6891715"/>
                <a:gd name="connsiteY6868" fmla="*/ 2025013 h 6367455"/>
                <a:gd name="connsiteX6869" fmla="*/ 2377953 w 6891715"/>
                <a:gd name="connsiteY6869" fmla="*/ 2033586 h 6367455"/>
                <a:gd name="connsiteX6870" fmla="*/ 2390330 w 6891715"/>
                <a:gd name="connsiteY6870" fmla="*/ 2019933 h 6367455"/>
                <a:gd name="connsiteX6871" fmla="*/ 2395725 w 6891715"/>
                <a:gd name="connsiteY6871" fmla="*/ 2026918 h 6367455"/>
                <a:gd name="connsiteX6872" fmla="*/ 2422068 w 6891715"/>
                <a:gd name="connsiteY6872" fmla="*/ 2016441 h 6367455"/>
                <a:gd name="connsiteX6873" fmla="*/ 2401756 w 6891715"/>
                <a:gd name="connsiteY6873" fmla="*/ 1998661 h 6367455"/>
                <a:gd name="connsiteX6874" fmla="*/ 2384935 w 6891715"/>
                <a:gd name="connsiteY6874" fmla="*/ 2011360 h 6367455"/>
                <a:gd name="connsiteX6875" fmla="*/ 2370336 w 6891715"/>
                <a:gd name="connsiteY6875" fmla="*/ 2004376 h 6367455"/>
                <a:gd name="connsiteX6876" fmla="*/ 2373191 w 6891715"/>
                <a:gd name="connsiteY6876" fmla="*/ 1984056 h 6367455"/>
                <a:gd name="connsiteX6877" fmla="*/ 2394138 w 6891715"/>
                <a:gd name="connsiteY6877" fmla="*/ 1977706 h 6367455"/>
                <a:gd name="connsiteX6878" fmla="*/ 2409055 w 6891715"/>
                <a:gd name="connsiteY6878" fmla="*/ 1966911 h 6367455"/>
                <a:gd name="connsiteX6879" fmla="*/ 2423655 w 6891715"/>
                <a:gd name="connsiteY6879" fmla="*/ 1967864 h 6367455"/>
                <a:gd name="connsiteX6880" fmla="*/ 2424608 w 6891715"/>
                <a:gd name="connsiteY6880" fmla="*/ 1955164 h 6367455"/>
                <a:gd name="connsiteX6881" fmla="*/ 2438570 w 6891715"/>
                <a:gd name="connsiteY6881" fmla="*/ 1958338 h 6367455"/>
                <a:gd name="connsiteX6882" fmla="*/ 2445870 w 6891715"/>
                <a:gd name="connsiteY6882" fmla="*/ 1965324 h 6367455"/>
                <a:gd name="connsiteX6883" fmla="*/ 2460787 w 6891715"/>
                <a:gd name="connsiteY6883" fmla="*/ 1944051 h 6367455"/>
                <a:gd name="connsiteX6884" fmla="*/ 2480465 w 6891715"/>
                <a:gd name="connsiteY6884" fmla="*/ 1914841 h 6367455"/>
                <a:gd name="connsiteX6885" fmla="*/ 2502364 w 6891715"/>
                <a:gd name="connsiteY6885" fmla="*/ 1913254 h 6367455"/>
                <a:gd name="connsiteX6886" fmla="*/ 2520455 w 6891715"/>
                <a:gd name="connsiteY6886" fmla="*/ 1906904 h 6367455"/>
                <a:gd name="connsiteX6887" fmla="*/ 2529341 w 6891715"/>
                <a:gd name="connsiteY6887" fmla="*/ 1928811 h 6367455"/>
                <a:gd name="connsiteX6888" fmla="*/ 2553461 w 6891715"/>
                <a:gd name="connsiteY6888" fmla="*/ 1919286 h 6367455"/>
                <a:gd name="connsiteX6889" fmla="*/ 2543941 w 6891715"/>
                <a:gd name="connsiteY6889" fmla="*/ 1902459 h 6367455"/>
                <a:gd name="connsiteX6890" fmla="*/ 2538228 w 6891715"/>
                <a:gd name="connsiteY6890" fmla="*/ 1886901 h 6367455"/>
                <a:gd name="connsiteX6891" fmla="*/ 2585518 w 6891715"/>
                <a:gd name="connsiteY6891" fmla="*/ 1865312 h 6367455"/>
                <a:gd name="connsiteX6892" fmla="*/ 2609319 w 6891715"/>
                <a:gd name="connsiteY6892" fmla="*/ 1891347 h 6367455"/>
                <a:gd name="connsiteX6893" fmla="*/ 2603925 w 6891715"/>
                <a:gd name="connsiteY6893" fmla="*/ 1913254 h 6367455"/>
                <a:gd name="connsiteX6894" fmla="*/ 2607415 w 6891715"/>
                <a:gd name="connsiteY6894" fmla="*/ 1925954 h 6367455"/>
                <a:gd name="connsiteX6895" fmla="*/ 2630902 w 6891715"/>
                <a:gd name="connsiteY6895" fmla="*/ 1923731 h 6367455"/>
                <a:gd name="connsiteX6896" fmla="*/ 2619793 w 6891715"/>
                <a:gd name="connsiteY6896" fmla="*/ 1910079 h 6367455"/>
                <a:gd name="connsiteX6897" fmla="*/ 2626141 w 6891715"/>
                <a:gd name="connsiteY6897" fmla="*/ 1900554 h 6367455"/>
                <a:gd name="connsiteX6898" fmla="*/ 2665497 w 6891715"/>
                <a:gd name="connsiteY6898" fmla="*/ 1901189 h 6367455"/>
                <a:gd name="connsiteX6899" fmla="*/ 2678826 w 6891715"/>
                <a:gd name="connsiteY6899" fmla="*/ 1889759 h 6367455"/>
                <a:gd name="connsiteX6900" fmla="*/ 2665179 w 6891715"/>
                <a:gd name="connsiteY6900" fmla="*/ 1871979 h 6367455"/>
                <a:gd name="connsiteX6901" fmla="*/ 2684856 w 6891715"/>
                <a:gd name="connsiteY6901" fmla="*/ 1851658 h 6367455"/>
                <a:gd name="connsiteX6902" fmla="*/ 2739762 w 6891715"/>
                <a:gd name="connsiteY6902" fmla="*/ 1824989 h 6367455"/>
                <a:gd name="connsiteX6903" fmla="*/ 2727702 w 6891715"/>
                <a:gd name="connsiteY6903" fmla="*/ 1843086 h 6367455"/>
                <a:gd name="connsiteX6904" fmla="*/ 2755314 w 6891715"/>
                <a:gd name="connsiteY6904" fmla="*/ 1832928 h 6367455"/>
                <a:gd name="connsiteX6905" fmla="*/ 2757853 w 6891715"/>
                <a:gd name="connsiteY6905" fmla="*/ 1817369 h 6367455"/>
                <a:gd name="connsiteX6906" fmla="*/ 2733732 w 6891715"/>
                <a:gd name="connsiteY6906" fmla="*/ 1816734 h 6367455"/>
                <a:gd name="connsiteX6907" fmla="*/ 2743254 w 6891715"/>
                <a:gd name="connsiteY6907" fmla="*/ 1805304 h 6367455"/>
                <a:gd name="connsiteX6908" fmla="*/ 2743571 w 6891715"/>
                <a:gd name="connsiteY6908" fmla="*/ 1795779 h 6367455"/>
                <a:gd name="connsiteX6909" fmla="*/ 2735636 w 6891715"/>
                <a:gd name="connsiteY6909" fmla="*/ 1791334 h 6367455"/>
                <a:gd name="connsiteX6910" fmla="*/ 2750553 w 6891715"/>
                <a:gd name="connsiteY6910" fmla="*/ 1786571 h 6367455"/>
                <a:gd name="connsiteX6911" fmla="*/ 2749283 w 6891715"/>
                <a:gd name="connsiteY6911" fmla="*/ 1782443 h 6367455"/>
                <a:gd name="connsiteX6912" fmla="*/ 2732463 w 6891715"/>
                <a:gd name="connsiteY6912" fmla="*/ 1785936 h 6367455"/>
                <a:gd name="connsiteX6913" fmla="*/ 2723576 w 6891715"/>
                <a:gd name="connsiteY6913" fmla="*/ 1801494 h 6367455"/>
                <a:gd name="connsiteX6914" fmla="*/ 2655341 w 6891715"/>
                <a:gd name="connsiteY6914" fmla="*/ 1817686 h 6367455"/>
                <a:gd name="connsiteX6915" fmla="*/ 2652167 w 6891715"/>
                <a:gd name="connsiteY6915" fmla="*/ 1822131 h 6367455"/>
                <a:gd name="connsiteX6916" fmla="*/ 2724211 w 6891715"/>
                <a:gd name="connsiteY6916" fmla="*/ 1806891 h 6367455"/>
                <a:gd name="connsiteX6917" fmla="*/ 2726114 w 6891715"/>
                <a:gd name="connsiteY6917" fmla="*/ 1817369 h 6367455"/>
                <a:gd name="connsiteX6918" fmla="*/ 2673431 w 6891715"/>
                <a:gd name="connsiteY6918" fmla="*/ 1835784 h 6367455"/>
                <a:gd name="connsiteX6919" fmla="*/ 2648041 w 6891715"/>
                <a:gd name="connsiteY6919" fmla="*/ 1871979 h 6367455"/>
                <a:gd name="connsiteX6920" fmla="*/ 2615668 w 6891715"/>
                <a:gd name="connsiteY6920" fmla="*/ 1886267 h 6367455"/>
                <a:gd name="connsiteX6921" fmla="*/ 2597261 w 6891715"/>
                <a:gd name="connsiteY6921" fmla="*/ 1856739 h 6367455"/>
                <a:gd name="connsiteX6922" fmla="*/ 2607415 w 6891715"/>
                <a:gd name="connsiteY6922" fmla="*/ 1833245 h 6367455"/>
                <a:gd name="connsiteX6923" fmla="*/ 2587739 w 6891715"/>
                <a:gd name="connsiteY6923" fmla="*/ 1846261 h 6367455"/>
                <a:gd name="connsiteX6924" fmla="*/ 2578217 w 6891715"/>
                <a:gd name="connsiteY6924" fmla="*/ 1843086 h 6367455"/>
                <a:gd name="connsiteX6925" fmla="*/ 2577900 w 6891715"/>
                <a:gd name="connsiteY6925" fmla="*/ 1811336 h 6367455"/>
                <a:gd name="connsiteX6926" fmla="*/ 2599165 w 6891715"/>
                <a:gd name="connsiteY6926" fmla="*/ 1807209 h 6367455"/>
                <a:gd name="connsiteX6927" fmla="*/ 2622967 w 6891715"/>
                <a:gd name="connsiteY6927" fmla="*/ 1785619 h 6367455"/>
                <a:gd name="connsiteX6928" fmla="*/ 2598530 w 6891715"/>
                <a:gd name="connsiteY6928" fmla="*/ 1780538 h 6367455"/>
                <a:gd name="connsiteX6929" fmla="*/ 2596625 w 6891715"/>
                <a:gd name="connsiteY6929" fmla="*/ 1767839 h 6367455"/>
                <a:gd name="connsiteX6930" fmla="*/ 2627094 w 6891715"/>
                <a:gd name="connsiteY6930" fmla="*/ 1760536 h 6367455"/>
                <a:gd name="connsiteX6931" fmla="*/ 2619476 w 6891715"/>
                <a:gd name="connsiteY6931" fmla="*/ 1751963 h 6367455"/>
                <a:gd name="connsiteX6932" fmla="*/ 2625823 w 6891715"/>
                <a:gd name="connsiteY6932" fmla="*/ 1733866 h 6367455"/>
                <a:gd name="connsiteX6933" fmla="*/ 2644550 w 6891715"/>
                <a:gd name="connsiteY6933" fmla="*/ 1726564 h 6367455"/>
                <a:gd name="connsiteX6934" fmla="*/ 2656927 w 6891715"/>
                <a:gd name="connsiteY6934" fmla="*/ 1685606 h 6367455"/>
                <a:gd name="connsiteX6935" fmla="*/ 2672796 w 6891715"/>
                <a:gd name="connsiteY6935" fmla="*/ 1686241 h 6367455"/>
                <a:gd name="connsiteX6936" fmla="*/ 2677239 w 6891715"/>
                <a:gd name="connsiteY6936" fmla="*/ 1672588 h 6367455"/>
                <a:gd name="connsiteX6937" fmla="*/ 2695013 w 6891715"/>
                <a:gd name="connsiteY6937" fmla="*/ 1652269 h 6367455"/>
                <a:gd name="connsiteX6938" fmla="*/ 2703264 w 6891715"/>
                <a:gd name="connsiteY6938" fmla="*/ 1658619 h 6367455"/>
                <a:gd name="connsiteX6939" fmla="*/ 2721355 w 6891715"/>
                <a:gd name="connsiteY6939" fmla="*/ 1676398 h 6367455"/>
                <a:gd name="connsiteX6940" fmla="*/ 2735320 w 6891715"/>
                <a:gd name="connsiteY6940" fmla="*/ 1675128 h 6367455"/>
                <a:gd name="connsiteX6941" fmla="*/ 2719133 w 6891715"/>
                <a:gd name="connsiteY6941" fmla="*/ 1659253 h 6367455"/>
                <a:gd name="connsiteX6942" fmla="*/ 2721355 w 6891715"/>
                <a:gd name="connsiteY6942" fmla="*/ 1651316 h 6367455"/>
                <a:gd name="connsiteX6943" fmla="*/ 2745793 w 6891715"/>
                <a:gd name="connsiteY6943" fmla="*/ 1659253 h 6367455"/>
                <a:gd name="connsiteX6944" fmla="*/ 2749918 w 6891715"/>
                <a:gd name="connsiteY6944" fmla="*/ 1656079 h 6367455"/>
                <a:gd name="connsiteX6945" fmla="*/ 2743254 w 6891715"/>
                <a:gd name="connsiteY6945" fmla="*/ 1642426 h 6367455"/>
                <a:gd name="connsiteX6946" fmla="*/ 2741349 w 6891715"/>
                <a:gd name="connsiteY6946" fmla="*/ 1624646 h 6367455"/>
                <a:gd name="connsiteX6947" fmla="*/ 2750870 w 6891715"/>
                <a:gd name="connsiteY6947" fmla="*/ 1620201 h 6367455"/>
                <a:gd name="connsiteX6948" fmla="*/ 2771499 w 6891715"/>
                <a:gd name="connsiteY6948" fmla="*/ 1600833 h 6367455"/>
                <a:gd name="connsiteX6949" fmla="*/ 2763248 w 6891715"/>
                <a:gd name="connsiteY6949" fmla="*/ 1591944 h 6367455"/>
                <a:gd name="connsiteX6950" fmla="*/ 2742936 w 6891715"/>
                <a:gd name="connsiteY6950" fmla="*/ 1608771 h 6367455"/>
                <a:gd name="connsiteX6951" fmla="*/ 2733732 w 6891715"/>
                <a:gd name="connsiteY6951" fmla="*/ 1609723 h 6367455"/>
                <a:gd name="connsiteX6952" fmla="*/ 2730241 w 6891715"/>
                <a:gd name="connsiteY6952" fmla="*/ 1603374 h 6367455"/>
                <a:gd name="connsiteX6953" fmla="*/ 2741983 w 6891715"/>
                <a:gd name="connsiteY6953" fmla="*/ 1579561 h 6367455"/>
                <a:gd name="connsiteX6954" fmla="*/ 2752459 w 6891715"/>
                <a:gd name="connsiteY6954" fmla="*/ 1580196 h 6367455"/>
                <a:gd name="connsiteX6955" fmla="*/ 2769278 w 6891715"/>
                <a:gd name="connsiteY6955" fmla="*/ 1572576 h 6367455"/>
                <a:gd name="connsiteX6956" fmla="*/ 2766105 w 6891715"/>
                <a:gd name="connsiteY6956" fmla="*/ 1549399 h 6367455"/>
                <a:gd name="connsiteX6957" fmla="*/ 2779435 w 6891715"/>
                <a:gd name="connsiteY6957" fmla="*/ 1533524 h 6367455"/>
                <a:gd name="connsiteX6958" fmla="*/ 2799430 w 6891715"/>
                <a:gd name="connsiteY6958" fmla="*/ 1528127 h 6367455"/>
                <a:gd name="connsiteX6959" fmla="*/ 2804825 w 6891715"/>
                <a:gd name="connsiteY6959" fmla="*/ 1517649 h 6367455"/>
                <a:gd name="connsiteX6960" fmla="*/ 2813077 w 6891715"/>
                <a:gd name="connsiteY6960" fmla="*/ 1509077 h 6367455"/>
                <a:gd name="connsiteX6961" fmla="*/ 2818790 w 6891715"/>
                <a:gd name="connsiteY6961" fmla="*/ 1531937 h 6367455"/>
                <a:gd name="connsiteX6962" fmla="*/ 2830215 w 6891715"/>
                <a:gd name="connsiteY6962" fmla="*/ 1541461 h 6367455"/>
                <a:gd name="connsiteX6963" fmla="*/ 2842592 w 6891715"/>
                <a:gd name="connsiteY6963" fmla="*/ 1520189 h 6367455"/>
                <a:gd name="connsiteX6964" fmla="*/ 2837515 w 6891715"/>
                <a:gd name="connsiteY6964" fmla="*/ 1515109 h 6367455"/>
                <a:gd name="connsiteX6965" fmla="*/ 2855288 w 6891715"/>
                <a:gd name="connsiteY6965" fmla="*/ 1505584 h 6367455"/>
                <a:gd name="connsiteX6966" fmla="*/ 2863540 w 6891715"/>
                <a:gd name="connsiteY6966" fmla="*/ 1493836 h 6367455"/>
                <a:gd name="connsiteX6967" fmla="*/ 2859414 w 6891715"/>
                <a:gd name="connsiteY6967" fmla="*/ 1486534 h 6367455"/>
                <a:gd name="connsiteX6968" fmla="*/ 2845767 w 6891715"/>
                <a:gd name="connsiteY6968" fmla="*/ 1504314 h 6367455"/>
                <a:gd name="connsiteX6969" fmla="*/ 2832120 w 6891715"/>
                <a:gd name="connsiteY6969" fmla="*/ 1513204 h 6367455"/>
                <a:gd name="connsiteX6970" fmla="*/ 2828945 w 6891715"/>
                <a:gd name="connsiteY6970" fmla="*/ 1481137 h 6367455"/>
                <a:gd name="connsiteX6971" fmla="*/ 2828628 w 6891715"/>
                <a:gd name="connsiteY6971" fmla="*/ 1479232 h 6367455"/>
                <a:gd name="connsiteX6972" fmla="*/ 2825772 w 6891715"/>
                <a:gd name="connsiteY6972" fmla="*/ 1481137 h 6367455"/>
                <a:gd name="connsiteX6973" fmla="*/ 2819425 w 6891715"/>
                <a:gd name="connsiteY6973" fmla="*/ 1484629 h 6367455"/>
                <a:gd name="connsiteX6974" fmla="*/ 2806729 w 6891715"/>
                <a:gd name="connsiteY6974" fmla="*/ 1509077 h 6367455"/>
                <a:gd name="connsiteX6975" fmla="*/ 2794987 w 6891715"/>
                <a:gd name="connsiteY6975" fmla="*/ 1503996 h 6367455"/>
                <a:gd name="connsiteX6976" fmla="*/ 2801335 w 6891715"/>
                <a:gd name="connsiteY6976" fmla="*/ 1488122 h 6367455"/>
                <a:gd name="connsiteX6977" fmla="*/ 2807047 w 6891715"/>
                <a:gd name="connsiteY6977" fmla="*/ 1481137 h 6367455"/>
                <a:gd name="connsiteX6978" fmla="*/ 2815933 w 6891715"/>
                <a:gd name="connsiteY6978" fmla="*/ 1470024 h 6367455"/>
                <a:gd name="connsiteX6979" fmla="*/ 2827359 w 6891715"/>
                <a:gd name="connsiteY6979" fmla="*/ 1465897 h 6367455"/>
                <a:gd name="connsiteX6980" fmla="*/ 2821012 w 6891715"/>
                <a:gd name="connsiteY6980" fmla="*/ 1454149 h 6367455"/>
                <a:gd name="connsiteX6981" fmla="*/ 2825137 w 6891715"/>
                <a:gd name="connsiteY6981" fmla="*/ 1438274 h 6367455"/>
                <a:gd name="connsiteX6982" fmla="*/ 2832436 w 6891715"/>
                <a:gd name="connsiteY6982" fmla="*/ 1441449 h 6367455"/>
                <a:gd name="connsiteX6983" fmla="*/ 2833706 w 6891715"/>
                <a:gd name="connsiteY6983" fmla="*/ 1461134 h 6367455"/>
                <a:gd name="connsiteX6984" fmla="*/ 2840371 w 6891715"/>
                <a:gd name="connsiteY6984" fmla="*/ 1467484 h 6367455"/>
                <a:gd name="connsiteX6985" fmla="*/ 2859414 w 6891715"/>
                <a:gd name="connsiteY6985" fmla="*/ 1481137 h 6367455"/>
                <a:gd name="connsiteX6986" fmla="*/ 2862588 w 6891715"/>
                <a:gd name="connsiteY6986" fmla="*/ 1483042 h 6367455"/>
                <a:gd name="connsiteX6987" fmla="*/ 2862271 w 6891715"/>
                <a:gd name="connsiteY6987" fmla="*/ 1481137 h 6367455"/>
                <a:gd name="connsiteX6988" fmla="*/ 2860366 w 6891715"/>
                <a:gd name="connsiteY6988" fmla="*/ 1474152 h 6367455"/>
                <a:gd name="connsiteX6989" fmla="*/ 2854653 w 6891715"/>
                <a:gd name="connsiteY6989" fmla="*/ 1441132 h 6367455"/>
                <a:gd name="connsiteX6990" fmla="*/ 2836563 w 6891715"/>
                <a:gd name="connsiteY6990" fmla="*/ 1430972 h 6367455"/>
                <a:gd name="connsiteX6991" fmla="*/ 2833072 w 6891715"/>
                <a:gd name="connsiteY6991" fmla="*/ 1410017 h 6367455"/>
                <a:gd name="connsiteX6992" fmla="*/ 2847036 w 6891715"/>
                <a:gd name="connsiteY6992" fmla="*/ 1405255 h 6367455"/>
                <a:gd name="connsiteX6993" fmla="*/ 2852749 w 6891715"/>
                <a:gd name="connsiteY6993" fmla="*/ 1426527 h 6367455"/>
                <a:gd name="connsiteX6994" fmla="*/ 2864174 w 6891715"/>
                <a:gd name="connsiteY6994" fmla="*/ 1423987 h 6367455"/>
                <a:gd name="connsiteX6995" fmla="*/ 2868300 w 6891715"/>
                <a:gd name="connsiteY6995" fmla="*/ 1403350 h 6367455"/>
                <a:gd name="connsiteX6996" fmla="*/ 2848941 w 6891715"/>
                <a:gd name="connsiteY6996" fmla="*/ 1392554 h 6367455"/>
                <a:gd name="connsiteX6997" fmla="*/ 2854970 w 6891715"/>
                <a:gd name="connsiteY6997" fmla="*/ 1378267 h 6367455"/>
                <a:gd name="connsiteX6998" fmla="*/ 2874013 w 6891715"/>
                <a:gd name="connsiteY6998" fmla="*/ 1375727 h 6367455"/>
                <a:gd name="connsiteX6999" fmla="*/ 2865761 w 6891715"/>
                <a:gd name="connsiteY6999" fmla="*/ 1360170 h 6367455"/>
                <a:gd name="connsiteX7000" fmla="*/ 2872744 w 6891715"/>
                <a:gd name="connsiteY7000" fmla="*/ 1346200 h 6367455"/>
                <a:gd name="connsiteX7001" fmla="*/ 2899721 w 6891715"/>
                <a:gd name="connsiteY7001" fmla="*/ 1361757 h 6367455"/>
                <a:gd name="connsiteX7002" fmla="*/ 2904482 w 6891715"/>
                <a:gd name="connsiteY7002" fmla="*/ 1355407 h 6367455"/>
                <a:gd name="connsiteX7003" fmla="*/ 2886390 w 6891715"/>
                <a:gd name="connsiteY7003" fmla="*/ 1337945 h 6367455"/>
                <a:gd name="connsiteX7004" fmla="*/ 2887660 w 6891715"/>
                <a:gd name="connsiteY7004" fmla="*/ 1321752 h 6367455"/>
                <a:gd name="connsiteX7005" fmla="*/ 2864174 w 6891715"/>
                <a:gd name="connsiteY7005" fmla="*/ 1337945 h 6367455"/>
                <a:gd name="connsiteX7006" fmla="*/ 2844496 w 6891715"/>
                <a:gd name="connsiteY7006" fmla="*/ 1366519 h 6367455"/>
                <a:gd name="connsiteX7007" fmla="*/ 2834976 w 6891715"/>
                <a:gd name="connsiteY7007" fmla="*/ 1356360 h 6367455"/>
                <a:gd name="connsiteX7008" fmla="*/ 2854970 w 6891715"/>
                <a:gd name="connsiteY7008" fmla="*/ 1345247 h 6367455"/>
                <a:gd name="connsiteX7009" fmla="*/ 2850527 w 6891715"/>
                <a:gd name="connsiteY7009" fmla="*/ 1331912 h 6367455"/>
                <a:gd name="connsiteX7010" fmla="*/ 2827041 w 6891715"/>
                <a:gd name="connsiteY7010" fmla="*/ 1327467 h 6367455"/>
                <a:gd name="connsiteX7011" fmla="*/ 2834659 w 6891715"/>
                <a:gd name="connsiteY7011" fmla="*/ 1308735 h 6367455"/>
                <a:gd name="connsiteX7012" fmla="*/ 2850527 w 6891715"/>
                <a:gd name="connsiteY7012" fmla="*/ 1323340 h 6367455"/>
                <a:gd name="connsiteX7013" fmla="*/ 2888296 w 6891715"/>
                <a:gd name="connsiteY7013" fmla="*/ 1308100 h 6367455"/>
                <a:gd name="connsiteX7014" fmla="*/ 2890518 w 6891715"/>
                <a:gd name="connsiteY7014" fmla="*/ 1278890 h 6367455"/>
                <a:gd name="connsiteX7015" fmla="*/ 2898768 w 6891715"/>
                <a:gd name="connsiteY7015" fmla="*/ 1278255 h 6367455"/>
                <a:gd name="connsiteX7016" fmla="*/ 2925112 w 6891715"/>
                <a:gd name="connsiteY7016" fmla="*/ 1271905 h 6367455"/>
                <a:gd name="connsiteX7017" fmla="*/ 2936854 w 6891715"/>
                <a:gd name="connsiteY7017" fmla="*/ 1286510 h 6367455"/>
                <a:gd name="connsiteX7018" fmla="*/ 2945741 w 6891715"/>
                <a:gd name="connsiteY7018" fmla="*/ 1306830 h 6367455"/>
                <a:gd name="connsiteX7019" fmla="*/ 2953675 w 6891715"/>
                <a:gd name="connsiteY7019" fmla="*/ 1290637 h 6367455"/>
                <a:gd name="connsiteX7020" fmla="*/ 2975891 w 6891715"/>
                <a:gd name="connsiteY7020" fmla="*/ 1279843 h 6367455"/>
                <a:gd name="connsiteX7021" fmla="*/ 2984143 w 6891715"/>
                <a:gd name="connsiteY7021" fmla="*/ 1264285 h 6367455"/>
                <a:gd name="connsiteX7022" fmla="*/ 2954945 w 6891715"/>
                <a:gd name="connsiteY7022" fmla="*/ 1267460 h 6367455"/>
                <a:gd name="connsiteX7023" fmla="*/ 2946376 w 6891715"/>
                <a:gd name="connsiteY7023" fmla="*/ 1276033 h 6367455"/>
                <a:gd name="connsiteX7024" fmla="*/ 2925746 w 6891715"/>
                <a:gd name="connsiteY7024" fmla="*/ 1242377 h 6367455"/>
                <a:gd name="connsiteX7025" fmla="*/ 2918447 w 6891715"/>
                <a:gd name="connsiteY7025" fmla="*/ 1238250 h 6367455"/>
                <a:gd name="connsiteX7026" fmla="*/ 2920351 w 6891715"/>
                <a:gd name="connsiteY7026" fmla="*/ 1219200 h 6367455"/>
                <a:gd name="connsiteX7027" fmla="*/ 2935267 w 6891715"/>
                <a:gd name="connsiteY7027" fmla="*/ 1221423 h 6367455"/>
                <a:gd name="connsiteX7028" fmla="*/ 2941297 w 6891715"/>
                <a:gd name="connsiteY7028" fmla="*/ 1202373 h 6367455"/>
                <a:gd name="connsiteX7029" fmla="*/ 2907338 w 6891715"/>
                <a:gd name="connsiteY7029" fmla="*/ 1198563 h 6367455"/>
                <a:gd name="connsiteX7030" fmla="*/ 2908607 w 6891715"/>
                <a:gd name="connsiteY7030" fmla="*/ 1184593 h 6367455"/>
                <a:gd name="connsiteX7031" fmla="*/ 2939394 w 6891715"/>
                <a:gd name="connsiteY7031" fmla="*/ 1183323 h 6367455"/>
                <a:gd name="connsiteX7032" fmla="*/ 2919081 w 6891715"/>
                <a:gd name="connsiteY7032" fmla="*/ 1175068 h 6367455"/>
                <a:gd name="connsiteX7033" fmla="*/ 2926063 w 6891715"/>
                <a:gd name="connsiteY7033" fmla="*/ 1166495 h 6367455"/>
                <a:gd name="connsiteX7034" fmla="*/ 2943202 w 6891715"/>
                <a:gd name="connsiteY7034" fmla="*/ 1173798 h 6367455"/>
                <a:gd name="connsiteX7035" fmla="*/ 2948280 w 6891715"/>
                <a:gd name="connsiteY7035" fmla="*/ 1164273 h 6367455"/>
                <a:gd name="connsiteX7036" fmla="*/ 2940980 w 6891715"/>
                <a:gd name="connsiteY7036" fmla="*/ 1155065 h 6367455"/>
                <a:gd name="connsiteX7037" fmla="*/ 2943202 w 6891715"/>
                <a:gd name="connsiteY7037" fmla="*/ 1143318 h 6367455"/>
                <a:gd name="connsiteX7038" fmla="*/ 2968273 w 6891715"/>
                <a:gd name="connsiteY7038" fmla="*/ 1139825 h 6367455"/>
                <a:gd name="connsiteX7039" fmla="*/ 2953358 w 6891715"/>
                <a:gd name="connsiteY7039" fmla="*/ 1131570 h 6367455"/>
                <a:gd name="connsiteX7040" fmla="*/ 2942884 w 6891715"/>
                <a:gd name="connsiteY7040" fmla="*/ 1119187 h 6367455"/>
                <a:gd name="connsiteX7041" fmla="*/ 2946058 w 6891715"/>
                <a:gd name="connsiteY7041" fmla="*/ 1109662 h 6367455"/>
                <a:gd name="connsiteX7042" fmla="*/ 2965102 w 6891715"/>
                <a:gd name="connsiteY7042" fmla="*/ 1113473 h 6367455"/>
                <a:gd name="connsiteX7043" fmla="*/ 2969862 w 6891715"/>
                <a:gd name="connsiteY7043" fmla="*/ 1100772 h 6367455"/>
                <a:gd name="connsiteX7044" fmla="*/ 2984778 w 6891715"/>
                <a:gd name="connsiteY7044" fmla="*/ 1106170 h 6367455"/>
                <a:gd name="connsiteX7045" fmla="*/ 2996522 w 6891715"/>
                <a:gd name="connsiteY7045" fmla="*/ 1093470 h 6367455"/>
                <a:gd name="connsiteX7046" fmla="*/ 3010169 w 6891715"/>
                <a:gd name="connsiteY7046" fmla="*/ 1094105 h 6367455"/>
                <a:gd name="connsiteX7047" fmla="*/ 3014294 w 6891715"/>
                <a:gd name="connsiteY7047" fmla="*/ 1066800 h 6367455"/>
                <a:gd name="connsiteX7048" fmla="*/ 3027942 w 6891715"/>
                <a:gd name="connsiteY7048" fmla="*/ 1062355 h 6367455"/>
                <a:gd name="connsiteX7049" fmla="*/ 3034289 w 6891715"/>
                <a:gd name="connsiteY7049" fmla="*/ 1054735 h 6367455"/>
                <a:gd name="connsiteX7050" fmla="*/ 3062536 w 6891715"/>
                <a:gd name="connsiteY7050" fmla="*/ 1052830 h 6367455"/>
                <a:gd name="connsiteX7051" fmla="*/ 3082848 w 6891715"/>
                <a:gd name="connsiteY7051" fmla="*/ 1044892 h 6367455"/>
                <a:gd name="connsiteX7052" fmla="*/ 3104107 w 6891715"/>
                <a:gd name="connsiteY7052" fmla="*/ 1064577 h 6367455"/>
                <a:gd name="connsiteX7053" fmla="*/ 3119976 w 6891715"/>
                <a:gd name="connsiteY7053" fmla="*/ 1045527 h 6367455"/>
                <a:gd name="connsiteX7054" fmla="*/ 3102520 w 6891715"/>
                <a:gd name="connsiteY7054" fmla="*/ 1029017 h 6367455"/>
                <a:gd name="connsiteX7055" fmla="*/ 3083799 w 6891715"/>
                <a:gd name="connsiteY7055" fmla="*/ 1030287 h 6367455"/>
                <a:gd name="connsiteX7056" fmla="*/ 3074913 w 6891715"/>
                <a:gd name="connsiteY7056" fmla="*/ 1017587 h 6367455"/>
                <a:gd name="connsiteX7057" fmla="*/ 3058410 w 6891715"/>
                <a:gd name="connsiteY7057" fmla="*/ 1028382 h 6367455"/>
                <a:gd name="connsiteX7058" fmla="*/ 3052697 w 6891715"/>
                <a:gd name="connsiteY7058" fmla="*/ 1010602 h 6367455"/>
                <a:gd name="connsiteX7059" fmla="*/ 3043175 w 6891715"/>
                <a:gd name="connsiteY7059" fmla="*/ 1005204 h 6367455"/>
                <a:gd name="connsiteX7060" fmla="*/ 3049206 w 6891715"/>
                <a:gd name="connsiteY7060" fmla="*/ 973770 h 6367455"/>
                <a:gd name="connsiteX7061" fmla="*/ 3072057 w 6891715"/>
                <a:gd name="connsiteY7061" fmla="*/ 948370 h 6367455"/>
                <a:gd name="connsiteX7062" fmla="*/ 3079991 w 6891715"/>
                <a:gd name="connsiteY7062" fmla="*/ 969325 h 6367455"/>
                <a:gd name="connsiteX7063" fmla="*/ 3093634 w 6891715"/>
                <a:gd name="connsiteY7063" fmla="*/ 972500 h 6367455"/>
                <a:gd name="connsiteX7064" fmla="*/ 3099029 w 6891715"/>
                <a:gd name="connsiteY7064" fmla="*/ 980437 h 6367455"/>
                <a:gd name="connsiteX7065" fmla="*/ 3110772 w 6891715"/>
                <a:gd name="connsiteY7065" fmla="*/ 974087 h 6367455"/>
                <a:gd name="connsiteX7066" fmla="*/ 3125689 w 6891715"/>
                <a:gd name="connsiteY7066" fmla="*/ 985517 h 6367455"/>
                <a:gd name="connsiteX7067" fmla="*/ 3140605 w 6891715"/>
                <a:gd name="connsiteY7067" fmla="*/ 979167 h 6367455"/>
                <a:gd name="connsiteX7068" fmla="*/ 3133623 w 6891715"/>
                <a:gd name="connsiteY7068" fmla="*/ 967737 h 6367455"/>
                <a:gd name="connsiteX7069" fmla="*/ 3150762 w 6891715"/>
                <a:gd name="connsiteY7069" fmla="*/ 948687 h 6367455"/>
                <a:gd name="connsiteX7070" fmla="*/ 3128545 w 6891715"/>
                <a:gd name="connsiteY7070" fmla="*/ 959165 h 6367455"/>
                <a:gd name="connsiteX7071" fmla="*/ 3107598 w 6891715"/>
                <a:gd name="connsiteY7071" fmla="*/ 961387 h 6367455"/>
                <a:gd name="connsiteX7072" fmla="*/ 3100933 w 6891715"/>
                <a:gd name="connsiteY7072" fmla="*/ 952180 h 6367455"/>
                <a:gd name="connsiteX7073" fmla="*/ 3120928 w 6891715"/>
                <a:gd name="connsiteY7073" fmla="*/ 940432 h 6367455"/>
                <a:gd name="connsiteX7074" fmla="*/ 3136480 w 6891715"/>
                <a:gd name="connsiteY7074" fmla="*/ 921065 h 6367455"/>
                <a:gd name="connsiteX7075" fmla="*/ 3125054 w 6891715"/>
                <a:gd name="connsiteY7075" fmla="*/ 914080 h 6367455"/>
                <a:gd name="connsiteX7076" fmla="*/ 3137749 w 6891715"/>
                <a:gd name="connsiteY7076" fmla="*/ 903285 h 6367455"/>
                <a:gd name="connsiteX7077" fmla="*/ 3126006 w 6891715"/>
                <a:gd name="connsiteY7077" fmla="*/ 895982 h 6367455"/>
                <a:gd name="connsiteX7078" fmla="*/ 3117437 w 6891715"/>
                <a:gd name="connsiteY7078" fmla="*/ 886775 h 6367455"/>
                <a:gd name="connsiteX7079" fmla="*/ 3130767 w 6891715"/>
                <a:gd name="connsiteY7079" fmla="*/ 865502 h 6367455"/>
                <a:gd name="connsiteX7080" fmla="*/ 3139971 w 6891715"/>
                <a:gd name="connsiteY7080" fmla="*/ 846453 h 6367455"/>
                <a:gd name="connsiteX7081" fmla="*/ 3158061 w 6891715"/>
                <a:gd name="connsiteY7081" fmla="*/ 839150 h 6367455"/>
                <a:gd name="connsiteX7082" fmla="*/ 3169487 w 6891715"/>
                <a:gd name="connsiteY7082" fmla="*/ 806130 h 6367455"/>
                <a:gd name="connsiteX7083" fmla="*/ 3179008 w 6891715"/>
                <a:gd name="connsiteY7083" fmla="*/ 806130 h 6367455"/>
                <a:gd name="connsiteX7084" fmla="*/ 3174882 w 6891715"/>
                <a:gd name="connsiteY7084" fmla="*/ 816607 h 6367455"/>
                <a:gd name="connsiteX7085" fmla="*/ 3180278 w 6891715"/>
                <a:gd name="connsiteY7085" fmla="*/ 839785 h 6367455"/>
                <a:gd name="connsiteX7086" fmla="*/ 3190116 w 6891715"/>
                <a:gd name="connsiteY7086" fmla="*/ 854390 h 6367455"/>
                <a:gd name="connsiteX7087" fmla="*/ 3192021 w 6891715"/>
                <a:gd name="connsiteY7087" fmla="*/ 868995 h 6367455"/>
                <a:gd name="connsiteX7088" fmla="*/ 3200590 w 6891715"/>
                <a:gd name="connsiteY7088" fmla="*/ 852167 h 6367455"/>
                <a:gd name="connsiteX7089" fmla="*/ 3218680 w 6891715"/>
                <a:gd name="connsiteY7089" fmla="*/ 858518 h 6367455"/>
                <a:gd name="connsiteX7090" fmla="*/ 3225028 w 6891715"/>
                <a:gd name="connsiteY7090" fmla="*/ 849945 h 6367455"/>
                <a:gd name="connsiteX7091" fmla="*/ 3219315 w 6891715"/>
                <a:gd name="connsiteY7091" fmla="*/ 840420 h 6367455"/>
                <a:gd name="connsiteX7092" fmla="*/ 3191069 w 6891715"/>
                <a:gd name="connsiteY7092" fmla="*/ 848357 h 6367455"/>
                <a:gd name="connsiteX7093" fmla="*/ 3195194 w 6891715"/>
                <a:gd name="connsiteY7093" fmla="*/ 835340 h 6367455"/>
                <a:gd name="connsiteX7094" fmla="*/ 3209794 w 6891715"/>
                <a:gd name="connsiteY7094" fmla="*/ 835023 h 6367455"/>
                <a:gd name="connsiteX7095" fmla="*/ 3217094 w 6891715"/>
                <a:gd name="connsiteY7095" fmla="*/ 827720 h 6367455"/>
                <a:gd name="connsiteX7096" fmla="*/ 3204398 w 6891715"/>
                <a:gd name="connsiteY7096" fmla="*/ 809940 h 6367455"/>
                <a:gd name="connsiteX7097" fmla="*/ 3218046 w 6891715"/>
                <a:gd name="connsiteY7097" fmla="*/ 803590 h 6367455"/>
                <a:gd name="connsiteX7098" fmla="*/ 3208207 w 6891715"/>
                <a:gd name="connsiteY7098" fmla="*/ 786762 h 6367455"/>
                <a:gd name="connsiteX7099" fmla="*/ 3190434 w 6891715"/>
                <a:gd name="connsiteY7099" fmla="*/ 777555 h 6367455"/>
                <a:gd name="connsiteX7100" fmla="*/ 3204716 w 6891715"/>
                <a:gd name="connsiteY7100" fmla="*/ 760410 h 6367455"/>
                <a:gd name="connsiteX7101" fmla="*/ 3237723 w 6891715"/>
                <a:gd name="connsiteY7101" fmla="*/ 746440 h 6367455"/>
                <a:gd name="connsiteX7102" fmla="*/ 3256766 w 6891715"/>
                <a:gd name="connsiteY7102" fmla="*/ 757870 h 6367455"/>
                <a:gd name="connsiteX7103" fmla="*/ 3273904 w 6891715"/>
                <a:gd name="connsiteY7103" fmla="*/ 744853 h 6367455"/>
                <a:gd name="connsiteX7104" fmla="*/ 3287551 w 6891715"/>
                <a:gd name="connsiteY7104" fmla="*/ 776285 h 6367455"/>
                <a:gd name="connsiteX7105" fmla="*/ 3305642 w 6891715"/>
                <a:gd name="connsiteY7105" fmla="*/ 776285 h 6367455"/>
                <a:gd name="connsiteX7106" fmla="*/ 3294851 w 6891715"/>
                <a:gd name="connsiteY7106" fmla="*/ 757553 h 6367455"/>
                <a:gd name="connsiteX7107" fmla="*/ 3315798 w 6891715"/>
                <a:gd name="connsiteY7107" fmla="*/ 744535 h 6367455"/>
                <a:gd name="connsiteX7108" fmla="*/ 3326589 w 6891715"/>
                <a:gd name="connsiteY7108" fmla="*/ 729613 h 6367455"/>
                <a:gd name="connsiteX7109" fmla="*/ 3312624 w 6891715"/>
                <a:gd name="connsiteY7109" fmla="*/ 723580 h 6367455"/>
                <a:gd name="connsiteX7110" fmla="*/ 3320876 w 6891715"/>
                <a:gd name="connsiteY7110" fmla="*/ 705800 h 6367455"/>
                <a:gd name="connsiteX7111" fmla="*/ 3310085 w 6891715"/>
                <a:gd name="connsiteY7111" fmla="*/ 703578 h 6367455"/>
                <a:gd name="connsiteX7112" fmla="*/ 3281839 w 6891715"/>
                <a:gd name="connsiteY7112" fmla="*/ 732470 h 6367455"/>
                <a:gd name="connsiteX7113" fmla="*/ 3269143 w 6891715"/>
                <a:gd name="connsiteY7113" fmla="*/ 728343 h 6367455"/>
                <a:gd name="connsiteX7114" fmla="*/ 3263748 w 6891715"/>
                <a:gd name="connsiteY7114" fmla="*/ 710245 h 6367455"/>
                <a:gd name="connsiteX7115" fmla="*/ 3249149 w 6891715"/>
                <a:gd name="connsiteY7115" fmla="*/ 709610 h 6367455"/>
                <a:gd name="connsiteX7116" fmla="*/ 3244705 w 6891715"/>
                <a:gd name="connsiteY7116" fmla="*/ 728660 h 6367455"/>
                <a:gd name="connsiteX7117" fmla="*/ 3220267 w 6891715"/>
                <a:gd name="connsiteY7117" fmla="*/ 720088 h 6367455"/>
                <a:gd name="connsiteX7118" fmla="*/ 3219315 w 6891715"/>
                <a:gd name="connsiteY7118" fmla="*/ 706753 h 6367455"/>
                <a:gd name="connsiteX7119" fmla="*/ 3252005 w 6891715"/>
                <a:gd name="connsiteY7119" fmla="*/ 666430 h 6367455"/>
                <a:gd name="connsiteX7120" fmla="*/ 3262161 w 6891715"/>
                <a:gd name="connsiteY7120" fmla="*/ 634680 h 6367455"/>
                <a:gd name="connsiteX7121" fmla="*/ 3284060 w 6891715"/>
                <a:gd name="connsiteY7121" fmla="*/ 628330 h 6367455"/>
                <a:gd name="connsiteX7122" fmla="*/ 3281839 w 6891715"/>
                <a:gd name="connsiteY7122" fmla="*/ 615313 h 6367455"/>
                <a:gd name="connsiteX7123" fmla="*/ 3314529 w 6891715"/>
                <a:gd name="connsiteY7123" fmla="*/ 598168 h 6367455"/>
                <a:gd name="connsiteX7124" fmla="*/ 3322780 w 6891715"/>
                <a:gd name="connsiteY7124" fmla="*/ 579435 h 6367455"/>
                <a:gd name="connsiteX7125" fmla="*/ 3375782 w 6891715"/>
                <a:gd name="connsiteY7125" fmla="*/ 550225 h 6367455"/>
                <a:gd name="connsiteX7126" fmla="*/ 3368800 w 6891715"/>
                <a:gd name="connsiteY7126" fmla="*/ 538795 h 6367455"/>
                <a:gd name="connsiteX7127" fmla="*/ 3365626 w 6891715"/>
                <a:gd name="connsiteY7127" fmla="*/ 509268 h 6367455"/>
                <a:gd name="connsiteX7128" fmla="*/ 3383082 w 6891715"/>
                <a:gd name="connsiteY7128" fmla="*/ 459420 h 6367455"/>
                <a:gd name="connsiteX7129" fmla="*/ 3397999 w 6891715"/>
                <a:gd name="connsiteY7129" fmla="*/ 475295 h 6367455"/>
                <a:gd name="connsiteX7130" fmla="*/ 3382447 w 6891715"/>
                <a:gd name="connsiteY7130" fmla="*/ 500695 h 6367455"/>
                <a:gd name="connsiteX7131" fmla="*/ 3392921 w 6891715"/>
                <a:gd name="connsiteY7131" fmla="*/ 506728 h 6367455"/>
                <a:gd name="connsiteX7132" fmla="*/ 3396095 w 6891715"/>
                <a:gd name="connsiteY7132" fmla="*/ 496250 h 6367455"/>
                <a:gd name="connsiteX7133" fmla="*/ 3407838 w 6891715"/>
                <a:gd name="connsiteY7133" fmla="*/ 499425 h 6367455"/>
                <a:gd name="connsiteX7134" fmla="*/ 3415137 w 6891715"/>
                <a:gd name="connsiteY7134" fmla="*/ 518158 h 6367455"/>
                <a:gd name="connsiteX7135" fmla="*/ 3420533 w 6891715"/>
                <a:gd name="connsiteY7135" fmla="*/ 500378 h 6367455"/>
                <a:gd name="connsiteX7136" fmla="*/ 3437671 w 6891715"/>
                <a:gd name="connsiteY7136" fmla="*/ 512760 h 6367455"/>
                <a:gd name="connsiteX7137" fmla="*/ 3449097 w 6891715"/>
                <a:gd name="connsiteY7137" fmla="*/ 499108 h 6367455"/>
                <a:gd name="connsiteX7138" fmla="*/ 3423389 w 6891715"/>
                <a:gd name="connsiteY7138" fmla="*/ 483550 h 6367455"/>
                <a:gd name="connsiteX7139" fmla="*/ 3422437 w 6891715"/>
                <a:gd name="connsiteY7139" fmla="*/ 465453 h 6367455"/>
                <a:gd name="connsiteX7140" fmla="*/ 3417042 w 6891715"/>
                <a:gd name="connsiteY7140" fmla="*/ 452118 h 6367455"/>
                <a:gd name="connsiteX7141" fmla="*/ 3442114 w 6891715"/>
                <a:gd name="connsiteY7141" fmla="*/ 451800 h 6367455"/>
                <a:gd name="connsiteX7142" fmla="*/ 3461792 w 6891715"/>
                <a:gd name="connsiteY7142" fmla="*/ 498155 h 6367455"/>
                <a:gd name="connsiteX7143" fmla="*/ 3488452 w 6891715"/>
                <a:gd name="connsiteY7143" fmla="*/ 508315 h 6367455"/>
                <a:gd name="connsiteX7144" fmla="*/ 3491625 w 6891715"/>
                <a:gd name="connsiteY7144" fmla="*/ 528000 h 6367455"/>
                <a:gd name="connsiteX7145" fmla="*/ 3516063 w 6891715"/>
                <a:gd name="connsiteY7145" fmla="*/ 538478 h 6367455"/>
                <a:gd name="connsiteX7146" fmla="*/ 3518285 w 6891715"/>
                <a:gd name="connsiteY7146" fmla="*/ 524825 h 6367455"/>
                <a:gd name="connsiteX7147" fmla="*/ 3488134 w 6891715"/>
                <a:gd name="connsiteY7147" fmla="*/ 483868 h 6367455"/>
                <a:gd name="connsiteX7148" fmla="*/ 3477343 w 6891715"/>
                <a:gd name="connsiteY7148" fmla="*/ 482915 h 6367455"/>
                <a:gd name="connsiteX7149" fmla="*/ 3464648 w 6891715"/>
                <a:gd name="connsiteY7149" fmla="*/ 467358 h 6367455"/>
                <a:gd name="connsiteX7150" fmla="*/ 3469726 w 6891715"/>
                <a:gd name="connsiteY7150" fmla="*/ 443863 h 6367455"/>
                <a:gd name="connsiteX7151" fmla="*/ 3455762 w 6891715"/>
                <a:gd name="connsiteY7151" fmla="*/ 430528 h 6367455"/>
                <a:gd name="connsiteX7152" fmla="*/ 3478930 w 6891715"/>
                <a:gd name="connsiteY7152" fmla="*/ 391158 h 6367455"/>
                <a:gd name="connsiteX7153" fmla="*/ 3499877 w 6891715"/>
                <a:gd name="connsiteY7153" fmla="*/ 392110 h 6367455"/>
                <a:gd name="connsiteX7154" fmla="*/ 3504955 w 6891715"/>
                <a:gd name="connsiteY7154" fmla="*/ 382586 h 6367455"/>
                <a:gd name="connsiteX7155" fmla="*/ 3519872 w 6891715"/>
                <a:gd name="connsiteY7155" fmla="*/ 382268 h 6367455"/>
                <a:gd name="connsiteX7156" fmla="*/ 3513842 w 6891715"/>
                <a:gd name="connsiteY7156" fmla="*/ 401318 h 6367455"/>
                <a:gd name="connsiteX7157" fmla="*/ 3521459 w 6891715"/>
                <a:gd name="connsiteY7157" fmla="*/ 416240 h 6367455"/>
                <a:gd name="connsiteX7158" fmla="*/ 3521776 w 6891715"/>
                <a:gd name="connsiteY7158" fmla="*/ 474978 h 6367455"/>
                <a:gd name="connsiteX7159" fmla="*/ 3539232 w 6891715"/>
                <a:gd name="connsiteY7159" fmla="*/ 441323 h 6367455"/>
                <a:gd name="connsiteX7160" fmla="*/ 3545262 w 6891715"/>
                <a:gd name="connsiteY7160" fmla="*/ 385443 h 6367455"/>
                <a:gd name="connsiteX7161" fmla="*/ 3559862 w 6891715"/>
                <a:gd name="connsiteY7161" fmla="*/ 374013 h 6367455"/>
                <a:gd name="connsiteX7162" fmla="*/ 3560814 w 6891715"/>
                <a:gd name="connsiteY7162" fmla="*/ 355915 h 6367455"/>
                <a:gd name="connsiteX7163" fmla="*/ 3577000 w 6891715"/>
                <a:gd name="connsiteY7163" fmla="*/ 346390 h 6367455"/>
                <a:gd name="connsiteX7164" fmla="*/ 3584934 w 6891715"/>
                <a:gd name="connsiteY7164" fmla="*/ 337818 h 6367455"/>
                <a:gd name="connsiteX7165" fmla="*/ 3583347 w 6891715"/>
                <a:gd name="connsiteY7165" fmla="*/ 378775 h 6367455"/>
                <a:gd name="connsiteX7166" fmla="*/ 3572874 w 6891715"/>
                <a:gd name="connsiteY7166" fmla="*/ 405445 h 6367455"/>
                <a:gd name="connsiteX7167" fmla="*/ 3584934 w 6891715"/>
                <a:gd name="connsiteY7167" fmla="*/ 431480 h 6367455"/>
                <a:gd name="connsiteX7168" fmla="*/ 3584934 w 6891715"/>
                <a:gd name="connsiteY7168" fmla="*/ 456563 h 6367455"/>
                <a:gd name="connsiteX7169" fmla="*/ 3565574 w 6891715"/>
                <a:gd name="connsiteY7169" fmla="*/ 494980 h 6367455"/>
                <a:gd name="connsiteX7170" fmla="*/ 3565574 w 6891715"/>
                <a:gd name="connsiteY7170" fmla="*/ 505458 h 6367455"/>
                <a:gd name="connsiteX7171" fmla="*/ 3590647 w 6891715"/>
                <a:gd name="connsiteY7171" fmla="*/ 478788 h 6367455"/>
                <a:gd name="connsiteX7172" fmla="*/ 3597629 w 6891715"/>
                <a:gd name="connsiteY7172" fmla="*/ 443863 h 6367455"/>
                <a:gd name="connsiteX7173" fmla="*/ 3607151 w 6891715"/>
                <a:gd name="connsiteY7173" fmla="*/ 440688 h 6367455"/>
                <a:gd name="connsiteX7174" fmla="*/ 3619846 w 6891715"/>
                <a:gd name="connsiteY7174" fmla="*/ 457198 h 6367455"/>
                <a:gd name="connsiteX7175" fmla="*/ 3627463 w 6891715"/>
                <a:gd name="connsiteY7175" fmla="*/ 443545 h 6367455"/>
                <a:gd name="connsiteX7176" fmla="*/ 3610007 w 6891715"/>
                <a:gd name="connsiteY7176" fmla="*/ 428940 h 6367455"/>
                <a:gd name="connsiteX7177" fmla="*/ 3605881 w 6891715"/>
                <a:gd name="connsiteY7177" fmla="*/ 393380 h 6367455"/>
                <a:gd name="connsiteX7178" fmla="*/ 3626828 w 6891715"/>
                <a:gd name="connsiteY7178" fmla="*/ 379410 h 6367455"/>
                <a:gd name="connsiteX7179" fmla="*/ 3629685 w 6891715"/>
                <a:gd name="connsiteY7179" fmla="*/ 350835 h 6367455"/>
                <a:gd name="connsiteX7180" fmla="*/ 3642380 w 6891715"/>
                <a:gd name="connsiteY7180" fmla="*/ 337183 h 6367455"/>
                <a:gd name="connsiteX7181" fmla="*/ 3652853 w 6891715"/>
                <a:gd name="connsiteY7181" fmla="*/ 342263 h 6367455"/>
                <a:gd name="connsiteX7182" fmla="*/ 3641428 w 6891715"/>
                <a:gd name="connsiteY7182" fmla="*/ 366710 h 6367455"/>
                <a:gd name="connsiteX7183" fmla="*/ 3662692 w 6891715"/>
                <a:gd name="connsiteY7183" fmla="*/ 378140 h 6367455"/>
                <a:gd name="connsiteX7184" fmla="*/ 3668722 w 6891715"/>
                <a:gd name="connsiteY7184" fmla="*/ 349565 h 6367455"/>
                <a:gd name="connsiteX7185" fmla="*/ 3689986 w 6891715"/>
                <a:gd name="connsiteY7185" fmla="*/ 351471 h 6367455"/>
                <a:gd name="connsiteX7186" fmla="*/ 3669357 w 6891715"/>
                <a:gd name="connsiteY7186" fmla="*/ 331785 h 6367455"/>
                <a:gd name="connsiteX7187" fmla="*/ 3676974 w 6891715"/>
                <a:gd name="connsiteY7187" fmla="*/ 316863 h 6367455"/>
                <a:gd name="connsiteX7188" fmla="*/ 3692843 w 6891715"/>
                <a:gd name="connsiteY7188" fmla="*/ 327023 h 6367455"/>
                <a:gd name="connsiteX7189" fmla="*/ 3703951 w 6891715"/>
                <a:gd name="connsiteY7189" fmla="*/ 353375 h 6367455"/>
                <a:gd name="connsiteX7190" fmla="*/ 3718550 w 6891715"/>
                <a:gd name="connsiteY7190" fmla="*/ 355598 h 6367455"/>
                <a:gd name="connsiteX7191" fmla="*/ 3728072 w 6891715"/>
                <a:gd name="connsiteY7191" fmla="*/ 377505 h 6367455"/>
                <a:gd name="connsiteX7192" fmla="*/ 3747432 w 6891715"/>
                <a:gd name="connsiteY7192" fmla="*/ 396238 h 6367455"/>
                <a:gd name="connsiteX7193" fmla="*/ 3742671 w 6891715"/>
                <a:gd name="connsiteY7193" fmla="*/ 347660 h 6367455"/>
                <a:gd name="connsiteX7194" fmla="*/ 3755366 w 6891715"/>
                <a:gd name="connsiteY7194" fmla="*/ 329563 h 6367455"/>
                <a:gd name="connsiteX7195" fmla="*/ 3741402 w 6891715"/>
                <a:gd name="connsiteY7195" fmla="*/ 310831 h 6367455"/>
                <a:gd name="connsiteX7196" fmla="*/ 3754097 w 6891715"/>
                <a:gd name="connsiteY7196" fmla="*/ 299083 h 6367455"/>
                <a:gd name="connsiteX7197" fmla="*/ 3732832 w 6891715"/>
                <a:gd name="connsiteY7197" fmla="*/ 284796 h 6367455"/>
                <a:gd name="connsiteX7198" fmla="*/ 3722042 w 6891715"/>
                <a:gd name="connsiteY7198" fmla="*/ 307020 h 6367455"/>
                <a:gd name="connsiteX7199" fmla="*/ 3702047 w 6891715"/>
                <a:gd name="connsiteY7199" fmla="*/ 286066 h 6367455"/>
                <a:gd name="connsiteX7200" fmla="*/ 3702682 w 6891715"/>
                <a:gd name="connsiteY7200" fmla="*/ 262888 h 6367455"/>
                <a:gd name="connsiteX7201" fmla="*/ 3679830 w 6891715"/>
                <a:gd name="connsiteY7201" fmla="*/ 270191 h 6367455"/>
                <a:gd name="connsiteX7202" fmla="*/ 3669992 w 6891715"/>
                <a:gd name="connsiteY7202" fmla="*/ 254633 h 6367455"/>
                <a:gd name="connsiteX7203" fmla="*/ 3686813 w 6891715"/>
                <a:gd name="connsiteY7203" fmla="*/ 249236 h 6367455"/>
                <a:gd name="connsiteX7204" fmla="*/ 3699508 w 6891715"/>
                <a:gd name="connsiteY7204" fmla="*/ 257491 h 6367455"/>
                <a:gd name="connsiteX7205" fmla="*/ 3701729 w 6891715"/>
                <a:gd name="connsiteY7205" fmla="*/ 235583 h 6367455"/>
                <a:gd name="connsiteX7206" fmla="*/ 3716646 w 6891715"/>
                <a:gd name="connsiteY7206" fmla="*/ 253363 h 6367455"/>
                <a:gd name="connsiteX7207" fmla="*/ 3718550 w 6891715"/>
                <a:gd name="connsiteY7207" fmla="*/ 269238 h 6367455"/>
                <a:gd name="connsiteX7208" fmla="*/ 3734419 w 6891715"/>
                <a:gd name="connsiteY7208" fmla="*/ 275271 h 6367455"/>
                <a:gd name="connsiteX7209" fmla="*/ 3730293 w 6891715"/>
                <a:gd name="connsiteY7209" fmla="*/ 265746 h 6367455"/>
                <a:gd name="connsiteX7210" fmla="*/ 3744893 w 6891715"/>
                <a:gd name="connsiteY7210" fmla="*/ 235266 h 6367455"/>
                <a:gd name="connsiteX7211" fmla="*/ 3771235 w 6891715"/>
                <a:gd name="connsiteY7211" fmla="*/ 242251 h 6367455"/>
                <a:gd name="connsiteX7212" fmla="*/ 3769648 w 6891715"/>
                <a:gd name="connsiteY7212" fmla="*/ 285431 h 6367455"/>
                <a:gd name="connsiteX7213" fmla="*/ 3794086 w 6891715"/>
                <a:gd name="connsiteY7213" fmla="*/ 289241 h 6367455"/>
                <a:gd name="connsiteX7214" fmla="*/ 3783295 w 6891715"/>
                <a:gd name="connsiteY7214" fmla="*/ 269556 h 6367455"/>
                <a:gd name="connsiteX7215" fmla="*/ 3790913 w 6891715"/>
                <a:gd name="connsiteY7215" fmla="*/ 260031 h 6367455"/>
                <a:gd name="connsiteX7216" fmla="*/ 3798212 w 6891715"/>
                <a:gd name="connsiteY7216" fmla="*/ 266381 h 6367455"/>
                <a:gd name="connsiteX7217" fmla="*/ 3841376 w 6891715"/>
                <a:gd name="connsiteY7217" fmla="*/ 274001 h 6367455"/>
                <a:gd name="connsiteX7218" fmla="*/ 3828998 w 6891715"/>
                <a:gd name="connsiteY7218" fmla="*/ 295273 h 6367455"/>
                <a:gd name="connsiteX7219" fmla="*/ 3855658 w 6891715"/>
                <a:gd name="connsiteY7219" fmla="*/ 294321 h 6367455"/>
                <a:gd name="connsiteX7220" fmla="*/ 3838837 w 6891715"/>
                <a:gd name="connsiteY7220" fmla="*/ 314323 h 6367455"/>
                <a:gd name="connsiteX7221" fmla="*/ 3855975 w 6891715"/>
                <a:gd name="connsiteY7221" fmla="*/ 341628 h 6367455"/>
                <a:gd name="connsiteX7222" fmla="*/ 3871844 w 6891715"/>
                <a:gd name="connsiteY7222" fmla="*/ 335913 h 6367455"/>
                <a:gd name="connsiteX7223" fmla="*/ 3865179 w 6891715"/>
                <a:gd name="connsiteY7223" fmla="*/ 301306 h 6367455"/>
                <a:gd name="connsiteX7224" fmla="*/ 3879461 w 6891715"/>
                <a:gd name="connsiteY7224" fmla="*/ 284478 h 6367455"/>
                <a:gd name="connsiteX7225" fmla="*/ 3862640 w 6891715"/>
                <a:gd name="connsiteY7225" fmla="*/ 279398 h 6367455"/>
                <a:gd name="connsiteX7226" fmla="*/ 3866766 w 6891715"/>
                <a:gd name="connsiteY7226" fmla="*/ 252728 h 6367455"/>
                <a:gd name="connsiteX7227" fmla="*/ 3885809 w 6891715"/>
                <a:gd name="connsiteY7227" fmla="*/ 256856 h 6367455"/>
                <a:gd name="connsiteX7228" fmla="*/ 3891839 w 6891715"/>
                <a:gd name="connsiteY7228" fmla="*/ 239076 h 6367455"/>
                <a:gd name="connsiteX7229" fmla="*/ 3894060 w 6891715"/>
                <a:gd name="connsiteY7229" fmla="*/ 225423 h 6367455"/>
                <a:gd name="connsiteX7230" fmla="*/ 3904534 w 6891715"/>
                <a:gd name="connsiteY7230" fmla="*/ 220978 h 6367455"/>
                <a:gd name="connsiteX7231" fmla="*/ 3929289 w 6891715"/>
                <a:gd name="connsiteY7231" fmla="*/ 187006 h 6367455"/>
                <a:gd name="connsiteX7232" fmla="*/ 3943254 w 6891715"/>
                <a:gd name="connsiteY7232" fmla="*/ 185736 h 6367455"/>
                <a:gd name="connsiteX7233" fmla="*/ 3965470 w 6891715"/>
                <a:gd name="connsiteY7233" fmla="*/ 200658 h 6367455"/>
                <a:gd name="connsiteX7234" fmla="*/ 3976261 w 6891715"/>
                <a:gd name="connsiteY7234" fmla="*/ 187641 h 6367455"/>
                <a:gd name="connsiteX7235" fmla="*/ 3960075 w 6891715"/>
                <a:gd name="connsiteY7235" fmla="*/ 171766 h 6367455"/>
                <a:gd name="connsiteX7236" fmla="*/ 3972453 w 6891715"/>
                <a:gd name="connsiteY7236" fmla="*/ 131761 h 6367455"/>
                <a:gd name="connsiteX7237" fmla="*/ 3994986 w 6891715"/>
                <a:gd name="connsiteY7237" fmla="*/ 144143 h 6367455"/>
                <a:gd name="connsiteX7238" fmla="*/ 3999747 w 6891715"/>
                <a:gd name="connsiteY7238" fmla="*/ 129538 h 6367455"/>
                <a:gd name="connsiteX7239" fmla="*/ 3988004 w 6891715"/>
                <a:gd name="connsiteY7239" fmla="*/ 110806 h 6367455"/>
                <a:gd name="connsiteX7240" fmla="*/ 3959440 w 6891715"/>
                <a:gd name="connsiteY7240" fmla="*/ 105726 h 6367455"/>
                <a:gd name="connsiteX7241" fmla="*/ 3959440 w 6891715"/>
                <a:gd name="connsiteY7241" fmla="*/ 84453 h 6367455"/>
                <a:gd name="connsiteX7242" fmla="*/ 3967692 w 6891715"/>
                <a:gd name="connsiteY7242" fmla="*/ 78103 h 6367455"/>
                <a:gd name="connsiteX7243" fmla="*/ 3995621 w 6891715"/>
                <a:gd name="connsiteY7243" fmla="*/ 102233 h 6367455"/>
                <a:gd name="connsiteX7244" fmla="*/ 4004825 w 6891715"/>
                <a:gd name="connsiteY7244" fmla="*/ 96836 h 6367455"/>
                <a:gd name="connsiteX7245" fmla="*/ 3998478 w 6891715"/>
                <a:gd name="connsiteY7245" fmla="*/ 80008 h 6367455"/>
                <a:gd name="connsiteX7246" fmla="*/ 4002286 w 6891715"/>
                <a:gd name="connsiteY7246" fmla="*/ 45083 h 6367455"/>
                <a:gd name="connsiteX7247" fmla="*/ 4010855 w 6891715"/>
                <a:gd name="connsiteY7247" fmla="*/ 49211 h 6367455"/>
                <a:gd name="connsiteX7248" fmla="*/ 4021646 w 6891715"/>
                <a:gd name="connsiteY7248" fmla="*/ 71436 h 6367455"/>
                <a:gd name="connsiteX7249" fmla="*/ 4027676 w 6891715"/>
                <a:gd name="connsiteY7249" fmla="*/ 42861 h 6367455"/>
                <a:gd name="connsiteX7250" fmla="*/ 4035293 w 6891715"/>
                <a:gd name="connsiteY7250" fmla="*/ 40638 h 6367455"/>
                <a:gd name="connsiteX7251" fmla="*/ 4041641 w 6891715"/>
                <a:gd name="connsiteY7251" fmla="*/ 66673 h 6367455"/>
                <a:gd name="connsiteX7252" fmla="*/ 4054336 w 6891715"/>
                <a:gd name="connsiteY7252" fmla="*/ 69848 h 6367455"/>
                <a:gd name="connsiteX7253" fmla="*/ 4064175 w 6891715"/>
                <a:gd name="connsiteY7253" fmla="*/ 95248 h 6367455"/>
                <a:gd name="connsiteX7254" fmla="*/ 4079726 w 6891715"/>
                <a:gd name="connsiteY7254" fmla="*/ 78103 h 6367455"/>
                <a:gd name="connsiteX7255" fmla="*/ 4104164 w 6891715"/>
                <a:gd name="connsiteY7255" fmla="*/ 67626 h 6367455"/>
                <a:gd name="connsiteX7256" fmla="*/ 4108290 w 6891715"/>
                <a:gd name="connsiteY7256" fmla="*/ 85088 h 6367455"/>
                <a:gd name="connsiteX7257" fmla="*/ 4059097 w 6891715"/>
                <a:gd name="connsiteY7257" fmla="*/ 155256 h 6367455"/>
                <a:gd name="connsiteX7258" fmla="*/ 4042276 w 6891715"/>
                <a:gd name="connsiteY7258" fmla="*/ 238758 h 6367455"/>
                <a:gd name="connsiteX7259" fmla="*/ 4027676 w 6891715"/>
                <a:gd name="connsiteY7259" fmla="*/ 261936 h 6367455"/>
                <a:gd name="connsiteX7260" fmla="*/ 4034024 w 6891715"/>
                <a:gd name="connsiteY7260" fmla="*/ 290510 h 6367455"/>
                <a:gd name="connsiteX7261" fmla="*/ 4046719 w 6891715"/>
                <a:gd name="connsiteY7261" fmla="*/ 293685 h 6367455"/>
                <a:gd name="connsiteX7262" fmla="*/ 4057510 w 6891715"/>
                <a:gd name="connsiteY7262" fmla="*/ 275588 h 6367455"/>
                <a:gd name="connsiteX7263" fmla="*/ 4081631 w 6891715"/>
                <a:gd name="connsiteY7263" fmla="*/ 245743 h 6367455"/>
                <a:gd name="connsiteX7264" fmla="*/ 4063540 w 6891715"/>
                <a:gd name="connsiteY7264" fmla="*/ 247013 h 6367455"/>
                <a:gd name="connsiteX7265" fmla="*/ 4064175 w 6891715"/>
                <a:gd name="connsiteY7265" fmla="*/ 232091 h 6367455"/>
                <a:gd name="connsiteX7266" fmla="*/ 4126063 w 6891715"/>
                <a:gd name="connsiteY7266" fmla="*/ 154621 h 6367455"/>
                <a:gd name="connsiteX7267" fmla="*/ 4140663 w 6891715"/>
                <a:gd name="connsiteY7267" fmla="*/ 113663 h 6367455"/>
                <a:gd name="connsiteX7268" fmla="*/ 4166688 w 6891715"/>
                <a:gd name="connsiteY7268" fmla="*/ 90168 h 6367455"/>
                <a:gd name="connsiteX7269" fmla="*/ 4171766 w 6891715"/>
                <a:gd name="connsiteY7269" fmla="*/ 66673 h 6367455"/>
                <a:gd name="connsiteX7270" fmla="*/ 4189856 w 6891715"/>
                <a:gd name="connsiteY7270" fmla="*/ 50798 h 6367455"/>
                <a:gd name="connsiteX7271" fmla="*/ 4187635 w 6891715"/>
                <a:gd name="connsiteY7271" fmla="*/ 75881 h 6367455"/>
                <a:gd name="connsiteX7272" fmla="*/ 4197473 w 6891715"/>
                <a:gd name="connsiteY7272" fmla="*/ 93026 h 6367455"/>
                <a:gd name="connsiteX7273" fmla="*/ 4195252 w 6891715"/>
                <a:gd name="connsiteY7273" fmla="*/ 106678 h 6367455"/>
                <a:gd name="connsiteX7274" fmla="*/ 4179383 w 6891715"/>
                <a:gd name="connsiteY7274" fmla="*/ 116203 h 6367455"/>
                <a:gd name="connsiteX7275" fmla="*/ 4170179 w 6891715"/>
                <a:gd name="connsiteY7275" fmla="*/ 139381 h 6367455"/>
                <a:gd name="connsiteX7276" fmla="*/ 4197791 w 6891715"/>
                <a:gd name="connsiteY7276" fmla="*/ 131761 h 6367455"/>
                <a:gd name="connsiteX7277" fmla="*/ 4185731 w 6891715"/>
                <a:gd name="connsiteY7277" fmla="*/ 200658 h 6367455"/>
                <a:gd name="connsiteX7278" fmla="*/ 4200330 w 6891715"/>
                <a:gd name="connsiteY7278" fmla="*/ 201293 h 6367455"/>
                <a:gd name="connsiteX7279" fmla="*/ 4222546 w 6891715"/>
                <a:gd name="connsiteY7279" fmla="*/ 187323 h 6367455"/>
                <a:gd name="connsiteX7280" fmla="*/ 4238098 w 6891715"/>
                <a:gd name="connsiteY7280" fmla="*/ 143191 h 6367455"/>
                <a:gd name="connsiteX7281" fmla="*/ 4246667 w 6891715"/>
                <a:gd name="connsiteY7281" fmla="*/ 155573 h 6367455"/>
                <a:gd name="connsiteX7282" fmla="*/ 4250476 w 6891715"/>
                <a:gd name="connsiteY7282" fmla="*/ 141921 h 6367455"/>
                <a:gd name="connsiteX7283" fmla="*/ 4236828 w 6891715"/>
                <a:gd name="connsiteY7283" fmla="*/ 126363 h 6367455"/>
                <a:gd name="connsiteX7284" fmla="*/ 4240954 w 6891715"/>
                <a:gd name="connsiteY7284" fmla="*/ 106043 h 6367455"/>
                <a:gd name="connsiteX7285" fmla="*/ 4258727 w 6891715"/>
                <a:gd name="connsiteY7285" fmla="*/ 101916 h 6367455"/>
                <a:gd name="connsiteX7286" fmla="*/ 4264123 w 6891715"/>
                <a:gd name="connsiteY7286" fmla="*/ 93343 h 6367455"/>
                <a:gd name="connsiteX7287" fmla="*/ 4277770 w 6891715"/>
                <a:gd name="connsiteY7287" fmla="*/ 74293 h 6367455"/>
                <a:gd name="connsiteX7288" fmla="*/ 4268884 w 6891715"/>
                <a:gd name="connsiteY7288" fmla="*/ 63498 h 6367455"/>
                <a:gd name="connsiteX7289" fmla="*/ 4274279 w 6891715"/>
                <a:gd name="connsiteY7289" fmla="*/ 39686 h 6367455"/>
                <a:gd name="connsiteX7290" fmla="*/ 4286657 w 6891715"/>
                <a:gd name="connsiteY7290" fmla="*/ 33336 h 6367455"/>
                <a:gd name="connsiteX7291" fmla="*/ 4277135 w 6891715"/>
                <a:gd name="connsiteY7291" fmla="*/ 19366 h 6367455"/>
                <a:gd name="connsiteX7292" fmla="*/ 4105211 w 6891715"/>
                <a:gd name="connsiteY7292" fmla="*/ 0 h 6367455"/>
                <a:gd name="connsiteX7293" fmla="*/ 4132404 w 6891715"/>
                <a:gd name="connsiteY7293" fmla="*/ 29210 h 6367455"/>
                <a:gd name="connsiteX7294" fmla="*/ 4151279 w 6891715"/>
                <a:gd name="connsiteY7294" fmla="*/ 20320 h 6367455"/>
                <a:gd name="connsiteX7295" fmla="*/ 4142001 w 6891715"/>
                <a:gd name="connsiteY7295" fmla="*/ 37465 h 6367455"/>
                <a:gd name="connsiteX7296" fmla="*/ 4118327 w 6891715"/>
                <a:gd name="connsiteY7296" fmla="*/ 43180 h 6367455"/>
                <a:gd name="connsiteX7297" fmla="*/ 4092734 w 6891715"/>
                <a:gd name="connsiteY7297" fmla="*/ 44133 h 6367455"/>
                <a:gd name="connsiteX7298" fmla="*/ 4070660 w 6891715"/>
                <a:gd name="connsiteY7298" fmla="*/ 57150 h 6367455"/>
                <a:gd name="connsiteX7299" fmla="*/ 4067141 w 6891715"/>
                <a:gd name="connsiteY7299" fmla="*/ 41275 h 6367455"/>
                <a:gd name="connsiteX7300" fmla="*/ 4088575 w 6891715"/>
                <a:gd name="connsiteY7300" fmla="*/ 39370 h 6367455"/>
                <a:gd name="connsiteX7301" fmla="*/ 4087295 w 6891715"/>
                <a:gd name="connsiteY7301" fmla="*/ 29528 h 6367455"/>
                <a:gd name="connsiteX7302" fmla="*/ 4068100 w 6891715"/>
                <a:gd name="connsiteY7302" fmla="*/ 26353 h 6367455"/>
                <a:gd name="connsiteX7303" fmla="*/ 4072259 w 6891715"/>
                <a:gd name="connsiteY7303" fmla="*/ 12065 h 6367455"/>
                <a:gd name="connsiteX7304" fmla="*/ 4098812 w 6891715"/>
                <a:gd name="connsiteY7304" fmla="*/ 10478 h 6367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</a:cxnLst>
              <a:rect l="l" t="t" r="r" b="b"/>
              <a:pathLst>
                <a:path w="6891715" h="6367455">
                  <a:moveTo>
                    <a:pt x="2683163" y="6337292"/>
                  </a:moveTo>
                  <a:lnTo>
                    <a:pt x="2693958" y="6353978"/>
                  </a:lnTo>
                  <a:lnTo>
                    <a:pt x="2680624" y="6366813"/>
                  </a:lnTo>
                  <a:lnTo>
                    <a:pt x="2668876" y="6367455"/>
                  </a:lnTo>
                  <a:lnTo>
                    <a:pt x="2665383" y="6352695"/>
                  </a:lnTo>
                  <a:close/>
                  <a:moveTo>
                    <a:pt x="2700308" y="6256329"/>
                  </a:moveTo>
                  <a:lnTo>
                    <a:pt x="2695228" y="6265854"/>
                  </a:lnTo>
                  <a:lnTo>
                    <a:pt x="2687608" y="6263949"/>
                  </a:lnTo>
                  <a:lnTo>
                    <a:pt x="2690784" y="6256647"/>
                  </a:lnTo>
                  <a:close/>
                  <a:moveTo>
                    <a:pt x="2722533" y="6238867"/>
                  </a:moveTo>
                  <a:lnTo>
                    <a:pt x="2720891" y="6254742"/>
                  </a:lnTo>
                  <a:lnTo>
                    <a:pt x="2713008" y="6251567"/>
                  </a:lnTo>
                  <a:lnTo>
                    <a:pt x="2714322" y="6242360"/>
                  </a:lnTo>
                  <a:close/>
                  <a:moveTo>
                    <a:pt x="4255139" y="6154726"/>
                  </a:moveTo>
                  <a:lnTo>
                    <a:pt x="4256051" y="6161076"/>
                  </a:lnTo>
                  <a:lnTo>
                    <a:pt x="4243891" y="6173776"/>
                  </a:lnTo>
                  <a:lnTo>
                    <a:pt x="4241763" y="6166474"/>
                  </a:lnTo>
                  <a:lnTo>
                    <a:pt x="4245715" y="6156949"/>
                  </a:lnTo>
                  <a:lnTo>
                    <a:pt x="4249971" y="6160124"/>
                  </a:lnTo>
                  <a:close/>
                  <a:moveTo>
                    <a:pt x="3939210" y="6130914"/>
                  </a:moveTo>
                  <a:lnTo>
                    <a:pt x="3946521" y="6130914"/>
                  </a:lnTo>
                  <a:lnTo>
                    <a:pt x="3948746" y="6144521"/>
                  </a:lnTo>
                  <a:lnTo>
                    <a:pt x="3956057" y="6150849"/>
                  </a:lnTo>
                  <a:lnTo>
                    <a:pt x="3965594" y="6141356"/>
                  </a:lnTo>
                  <a:lnTo>
                    <a:pt x="3975130" y="6138192"/>
                  </a:lnTo>
                  <a:lnTo>
                    <a:pt x="3984666" y="6141989"/>
                  </a:lnTo>
                  <a:lnTo>
                    <a:pt x="3987845" y="6149267"/>
                  </a:lnTo>
                  <a:lnTo>
                    <a:pt x="3978309" y="6154646"/>
                  </a:lnTo>
                  <a:lnTo>
                    <a:pt x="3978309" y="6160026"/>
                  </a:lnTo>
                  <a:lnTo>
                    <a:pt x="3992295" y="6161924"/>
                  </a:lnTo>
                  <a:lnTo>
                    <a:pt x="3996427" y="6160975"/>
                  </a:lnTo>
                  <a:lnTo>
                    <a:pt x="4004056" y="6173316"/>
                  </a:lnTo>
                  <a:lnTo>
                    <a:pt x="4011367" y="6170151"/>
                  </a:lnTo>
                  <a:lnTo>
                    <a:pt x="4028214" y="6170151"/>
                  </a:lnTo>
                  <a:lnTo>
                    <a:pt x="4038069" y="6164772"/>
                  </a:lnTo>
                  <a:lnTo>
                    <a:pt x="4054916" y="6162557"/>
                  </a:lnTo>
                  <a:lnTo>
                    <a:pt x="4060320" y="6158127"/>
                  </a:lnTo>
                  <a:lnTo>
                    <a:pt x="4068584" y="6161291"/>
                  </a:lnTo>
                  <a:lnTo>
                    <a:pt x="4073988" y="6169835"/>
                  </a:lnTo>
                  <a:lnTo>
                    <a:pt x="4082571" y="6170468"/>
                  </a:lnTo>
                  <a:lnTo>
                    <a:pt x="4100371" y="6165089"/>
                  </a:lnTo>
                  <a:lnTo>
                    <a:pt x="4109908" y="6170468"/>
                  </a:lnTo>
                  <a:lnTo>
                    <a:pt x="4119444" y="6170151"/>
                  </a:lnTo>
                  <a:lnTo>
                    <a:pt x="4128980" y="6163823"/>
                  </a:lnTo>
                  <a:lnTo>
                    <a:pt x="4137563" y="6166038"/>
                  </a:lnTo>
                  <a:lnTo>
                    <a:pt x="4135337" y="6172366"/>
                  </a:lnTo>
                  <a:lnTo>
                    <a:pt x="4137563" y="6180594"/>
                  </a:lnTo>
                  <a:lnTo>
                    <a:pt x="4142013" y="6188821"/>
                  </a:lnTo>
                  <a:lnTo>
                    <a:pt x="4149324" y="6191985"/>
                  </a:lnTo>
                  <a:lnTo>
                    <a:pt x="4156635" y="6184707"/>
                  </a:lnTo>
                  <a:lnTo>
                    <a:pt x="4163946" y="6181543"/>
                  </a:lnTo>
                  <a:lnTo>
                    <a:pt x="4175707" y="6184707"/>
                  </a:lnTo>
                  <a:lnTo>
                    <a:pt x="4179840" y="6177113"/>
                  </a:lnTo>
                  <a:lnTo>
                    <a:pt x="4181111" y="6169835"/>
                  </a:lnTo>
                  <a:lnTo>
                    <a:pt x="4185243" y="6167620"/>
                  </a:lnTo>
                  <a:lnTo>
                    <a:pt x="4184290" y="6176164"/>
                  </a:lnTo>
                  <a:lnTo>
                    <a:pt x="4189376" y="6184391"/>
                  </a:lnTo>
                  <a:lnTo>
                    <a:pt x="4188422" y="6188504"/>
                  </a:lnTo>
                  <a:lnTo>
                    <a:pt x="4186197" y="6195782"/>
                  </a:lnTo>
                  <a:lnTo>
                    <a:pt x="4179204" y="6206541"/>
                  </a:lnTo>
                  <a:lnTo>
                    <a:pt x="4170621" y="6210654"/>
                  </a:lnTo>
                  <a:lnTo>
                    <a:pt x="4164264" y="6205908"/>
                  </a:lnTo>
                  <a:lnTo>
                    <a:pt x="4152820" y="6212237"/>
                  </a:lnTo>
                  <a:lnTo>
                    <a:pt x="4144238" y="6213186"/>
                  </a:lnTo>
                  <a:lnTo>
                    <a:pt x="4128344" y="6207807"/>
                  </a:lnTo>
                  <a:lnTo>
                    <a:pt x="4114358" y="6212553"/>
                  </a:lnTo>
                  <a:lnTo>
                    <a:pt x="4103232" y="6208123"/>
                  </a:lnTo>
                  <a:lnTo>
                    <a:pt x="4085114" y="6208756"/>
                  </a:lnTo>
                  <a:lnTo>
                    <a:pt x="4074306" y="6218249"/>
                  </a:lnTo>
                  <a:lnTo>
                    <a:pt x="4066995" y="6221413"/>
                  </a:lnTo>
                  <a:lnTo>
                    <a:pt x="4051101" y="6221413"/>
                  </a:lnTo>
                  <a:lnTo>
                    <a:pt x="4045697" y="6224577"/>
                  </a:lnTo>
                  <a:lnTo>
                    <a:pt x="4041565" y="6222362"/>
                  </a:lnTo>
                  <a:lnTo>
                    <a:pt x="4045697" y="6211920"/>
                  </a:lnTo>
                  <a:lnTo>
                    <a:pt x="4037115" y="6202744"/>
                  </a:lnTo>
                  <a:lnTo>
                    <a:pt x="4024400" y="6194200"/>
                  </a:lnTo>
                  <a:lnTo>
                    <a:pt x="4014864" y="6197681"/>
                  </a:lnTo>
                  <a:lnTo>
                    <a:pt x="4003103" y="6194516"/>
                  </a:lnTo>
                  <a:lnTo>
                    <a:pt x="3992613" y="6191352"/>
                  </a:lnTo>
                  <a:lnTo>
                    <a:pt x="3979898" y="6192618"/>
                  </a:lnTo>
                  <a:lnTo>
                    <a:pt x="3970362" y="6184391"/>
                  </a:lnTo>
                  <a:lnTo>
                    <a:pt x="3954468" y="6179961"/>
                  </a:lnTo>
                  <a:lnTo>
                    <a:pt x="3944614" y="6184707"/>
                  </a:lnTo>
                  <a:lnTo>
                    <a:pt x="3933171" y="6188821"/>
                  </a:lnTo>
                  <a:lnTo>
                    <a:pt x="3925542" y="6178379"/>
                  </a:lnTo>
                  <a:lnTo>
                    <a:pt x="3923634" y="6167620"/>
                  </a:lnTo>
                  <a:lnTo>
                    <a:pt x="3924588" y="6157494"/>
                  </a:lnTo>
                  <a:lnTo>
                    <a:pt x="3919184" y="6148951"/>
                  </a:lnTo>
                  <a:lnTo>
                    <a:pt x="3919820" y="6142622"/>
                  </a:lnTo>
                  <a:lnTo>
                    <a:pt x="3917913" y="6136294"/>
                  </a:lnTo>
                  <a:lnTo>
                    <a:pt x="3925224" y="6139458"/>
                  </a:lnTo>
                  <a:lnTo>
                    <a:pt x="3932853" y="6150216"/>
                  </a:lnTo>
                  <a:lnTo>
                    <a:pt x="3938257" y="6154014"/>
                  </a:lnTo>
                  <a:lnTo>
                    <a:pt x="3943343" y="6148634"/>
                  </a:lnTo>
                  <a:lnTo>
                    <a:pt x="3934760" y="6140407"/>
                  </a:lnTo>
                  <a:close/>
                  <a:moveTo>
                    <a:pt x="4979304" y="6116626"/>
                  </a:moveTo>
                  <a:lnTo>
                    <a:pt x="4987888" y="6116626"/>
                  </a:lnTo>
                  <a:lnTo>
                    <a:pt x="4983755" y="6126107"/>
                  </a:lnTo>
                  <a:lnTo>
                    <a:pt x="4969765" y="6130216"/>
                  </a:lnTo>
                  <a:lnTo>
                    <a:pt x="4970719" y="6138748"/>
                  </a:lnTo>
                  <a:lnTo>
                    <a:pt x="4955140" y="6149177"/>
                  </a:lnTo>
                  <a:lnTo>
                    <a:pt x="4944648" y="6155498"/>
                  </a:lnTo>
                  <a:lnTo>
                    <a:pt x="4934155" y="6168139"/>
                  </a:lnTo>
                  <a:lnTo>
                    <a:pt x="4919530" y="6180148"/>
                  </a:lnTo>
                  <a:lnTo>
                    <a:pt x="4919848" y="6181412"/>
                  </a:lnTo>
                  <a:lnTo>
                    <a:pt x="4922709" y="6190577"/>
                  </a:lnTo>
                  <a:lnTo>
                    <a:pt x="4925889" y="6194370"/>
                  </a:lnTo>
                  <a:lnTo>
                    <a:pt x="4932248" y="6201954"/>
                  </a:lnTo>
                  <a:lnTo>
                    <a:pt x="4934473" y="6211435"/>
                  </a:lnTo>
                  <a:lnTo>
                    <a:pt x="4927161" y="6212699"/>
                  </a:lnTo>
                  <a:lnTo>
                    <a:pt x="4924935" y="6206379"/>
                  </a:lnTo>
                  <a:lnTo>
                    <a:pt x="4916351" y="6206379"/>
                  </a:lnTo>
                  <a:lnTo>
                    <a:pt x="4909356" y="6208275"/>
                  </a:lnTo>
                  <a:lnTo>
                    <a:pt x="4902997" y="6214596"/>
                  </a:lnTo>
                  <a:lnTo>
                    <a:pt x="4892187" y="6226289"/>
                  </a:lnTo>
                  <a:lnTo>
                    <a:pt x="4871202" y="6238298"/>
                  </a:lnTo>
                  <a:lnTo>
                    <a:pt x="4851172" y="6240510"/>
                  </a:lnTo>
                  <a:lnTo>
                    <a:pt x="4835274" y="6238614"/>
                  </a:lnTo>
                  <a:lnTo>
                    <a:pt x="4826690" y="6246199"/>
                  </a:lnTo>
                  <a:lnTo>
                    <a:pt x="4828916" y="6253151"/>
                  </a:lnTo>
                  <a:lnTo>
                    <a:pt x="4821285" y="6251255"/>
                  </a:lnTo>
                  <a:lnTo>
                    <a:pt x="4806341" y="6248095"/>
                  </a:lnTo>
                  <a:lnTo>
                    <a:pt x="4781224" y="6246515"/>
                  </a:lnTo>
                  <a:lnTo>
                    <a:pt x="4776773" y="6237982"/>
                  </a:lnTo>
                  <a:lnTo>
                    <a:pt x="4773593" y="6228501"/>
                  </a:lnTo>
                  <a:lnTo>
                    <a:pt x="4764055" y="6220284"/>
                  </a:lnTo>
                  <a:lnTo>
                    <a:pt x="4762783" y="6209855"/>
                  </a:lnTo>
                  <a:lnTo>
                    <a:pt x="4760875" y="6201322"/>
                  </a:lnTo>
                  <a:lnTo>
                    <a:pt x="4772321" y="6203535"/>
                  </a:lnTo>
                  <a:lnTo>
                    <a:pt x="4778998" y="6206695"/>
                  </a:lnTo>
                  <a:lnTo>
                    <a:pt x="4789172" y="6189629"/>
                  </a:lnTo>
                  <a:lnTo>
                    <a:pt x="4796803" y="6186469"/>
                  </a:lnTo>
                  <a:lnTo>
                    <a:pt x="4806023" y="6182993"/>
                  </a:lnTo>
                  <a:lnTo>
                    <a:pt x="4826372" y="6185205"/>
                  </a:lnTo>
                  <a:lnTo>
                    <a:pt x="4827008" y="6177620"/>
                  </a:lnTo>
                  <a:lnTo>
                    <a:pt x="4827008" y="6175724"/>
                  </a:lnTo>
                  <a:lnTo>
                    <a:pt x="4826054" y="6164031"/>
                  </a:lnTo>
                  <a:lnTo>
                    <a:pt x="4837500" y="6164979"/>
                  </a:lnTo>
                  <a:lnTo>
                    <a:pt x="4845131" y="6171299"/>
                  </a:lnTo>
                  <a:lnTo>
                    <a:pt x="4864207" y="6173196"/>
                  </a:lnTo>
                  <a:lnTo>
                    <a:pt x="4882330" y="6165927"/>
                  </a:lnTo>
                  <a:lnTo>
                    <a:pt x="4914761" y="6154866"/>
                  </a:lnTo>
                  <a:lnTo>
                    <a:pt x="4939243" y="6145385"/>
                  </a:lnTo>
                  <a:lnTo>
                    <a:pt x="4957048" y="6130532"/>
                  </a:lnTo>
                  <a:lnTo>
                    <a:pt x="4970719" y="6126107"/>
                  </a:lnTo>
                  <a:close/>
                  <a:moveTo>
                    <a:pt x="4269809" y="6099164"/>
                  </a:moveTo>
                  <a:lnTo>
                    <a:pt x="4278081" y="6107690"/>
                  </a:lnTo>
                  <a:lnTo>
                    <a:pt x="4273179" y="6110848"/>
                  </a:lnTo>
                  <a:lnTo>
                    <a:pt x="4273179" y="6119059"/>
                  </a:lnTo>
                  <a:lnTo>
                    <a:pt x="4271341" y="6131691"/>
                  </a:lnTo>
                  <a:lnTo>
                    <a:pt x="4281451" y="6138955"/>
                  </a:lnTo>
                  <a:lnTo>
                    <a:pt x="4275630" y="6154744"/>
                  </a:lnTo>
                  <a:lnTo>
                    <a:pt x="4266439" y="6157902"/>
                  </a:lnTo>
                  <a:lnTo>
                    <a:pt x="4265520" y="6154744"/>
                  </a:lnTo>
                  <a:lnTo>
                    <a:pt x="4271341" y="6143376"/>
                  </a:lnTo>
                  <a:lnTo>
                    <a:pt x="4263988" y="6135797"/>
                  </a:lnTo>
                  <a:lnTo>
                    <a:pt x="4265213" y="6129481"/>
                  </a:lnTo>
                  <a:lnTo>
                    <a:pt x="4267051" y="6122533"/>
                  </a:lnTo>
                  <a:lnTo>
                    <a:pt x="4267051" y="6114954"/>
                  </a:lnTo>
                  <a:lnTo>
                    <a:pt x="4271953" y="6107690"/>
                  </a:lnTo>
                  <a:close/>
                  <a:moveTo>
                    <a:pt x="3049239" y="6092814"/>
                  </a:moveTo>
                  <a:lnTo>
                    <a:pt x="3061023" y="6092814"/>
                  </a:lnTo>
                  <a:lnTo>
                    <a:pt x="3070188" y="6099703"/>
                  </a:lnTo>
                  <a:lnTo>
                    <a:pt x="3064623" y="6107790"/>
                  </a:lnTo>
                  <a:lnTo>
                    <a:pt x="3052513" y="6108689"/>
                  </a:lnTo>
                  <a:lnTo>
                    <a:pt x="3048257" y="6107790"/>
                  </a:lnTo>
                  <a:lnTo>
                    <a:pt x="3038438" y="6097007"/>
                  </a:lnTo>
                  <a:close/>
                  <a:moveTo>
                    <a:pt x="3038243" y="6081701"/>
                  </a:moveTo>
                  <a:lnTo>
                    <a:pt x="3041613" y="6088628"/>
                  </a:lnTo>
                  <a:lnTo>
                    <a:pt x="3032422" y="6094401"/>
                  </a:lnTo>
                  <a:lnTo>
                    <a:pt x="3024150" y="6082855"/>
                  </a:lnTo>
                  <a:close/>
                  <a:moveTo>
                    <a:pt x="3863987" y="6053126"/>
                  </a:moveTo>
                  <a:lnTo>
                    <a:pt x="3875919" y="6056271"/>
                  </a:lnTo>
                  <a:lnTo>
                    <a:pt x="3881401" y="6066964"/>
                  </a:lnTo>
                  <a:lnTo>
                    <a:pt x="3875919" y="6067908"/>
                  </a:lnTo>
                  <a:lnTo>
                    <a:pt x="3880111" y="6079230"/>
                  </a:lnTo>
                  <a:lnTo>
                    <a:pt x="3876886" y="6086464"/>
                  </a:lnTo>
                  <a:lnTo>
                    <a:pt x="3865277" y="6084891"/>
                  </a:lnTo>
                  <a:lnTo>
                    <a:pt x="3860763" y="6066021"/>
                  </a:lnTo>
                  <a:close/>
                  <a:moveTo>
                    <a:pt x="4100970" y="6043601"/>
                  </a:moveTo>
                  <a:lnTo>
                    <a:pt x="4111588" y="6057374"/>
                  </a:lnTo>
                  <a:lnTo>
                    <a:pt x="4101282" y="6065826"/>
                  </a:lnTo>
                  <a:lnTo>
                    <a:pt x="4103156" y="6054244"/>
                  </a:lnTo>
                  <a:lnTo>
                    <a:pt x="4098784" y="6049861"/>
                  </a:lnTo>
                  <a:lnTo>
                    <a:pt x="4092850" y="6051113"/>
                  </a:lnTo>
                  <a:lnTo>
                    <a:pt x="4092538" y="6046105"/>
                  </a:lnTo>
                  <a:close/>
                  <a:moveTo>
                    <a:pt x="4379876" y="6040426"/>
                  </a:moveTo>
                  <a:lnTo>
                    <a:pt x="4379876" y="6051117"/>
                  </a:lnTo>
                  <a:lnTo>
                    <a:pt x="4366858" y="6060550"/>
                  </a:lnTo>
                  <a:lnTo>
                    <a:pt x="4364318" y="6075014"/>
                  </a:lnTo>
                  <a:lnTo>
                    <a:pt x="4352888" y="6098282"/>
                  </a:lnTo>
                  <a:lnTo>
                    <a:pt x="4333838" y="6105514"/>
                  </a:lnTo>
                  <a:lnTo>
                    <a:pt x="4335425" y="6088849"/>
                  </a:lnTo>
                  <a:lnTo>
                    <a:pt x="4324313" y="6089163"/>
                  </a:lnTo>
                  <a:lnTo>
                    <a:pt x="4328123" y="6083818"/>
                  </a:lnTo>
                  <a:lnTo>
                    <a:pt x="4333520" y="6070297"/>
                  </a:lnTo>
                  <a:lnTo>
                    <a:pt x="4345903" y="6053318"/>
                  </a:lnTo>
                  <a:lnTo>
                    <a:pt x="4360508" y="6048287"/>
                  </a:lnTo>
                  <a:close/>
                  <a:moveTo>
                    <a:pt x="4333108" y="6021376"/>
                  </a:moveTo>
                  <a:lnTo>
                    <a:pt x="4337013" y="6023281"/>
                  </a:lnTo>
                  <a:lnTo>
                    <a:pt x="4334610" y="6030266"/>
                  </a:lnTo>
                  <a:lnTo>
                    <a:pt x="4325900" y="6030901"/>
                  </a:lnTo>
                  <a:close/>
                  <a:moveTo>
                    <a:pt x="4191713" y="6019789"/>
                  </a:moveTo>
                  <a:lnTo>
                    <a:pt x="4195726" y="6021376"/>
                  </a:lnTo>
                  <a:lnTo>
                    <a:pt x="4187700" y="6034077"/>
                  </a:lnTo>
                  <a:lnTo>
                    <a:pt x="4184613" y="6029314"/>
                  </a:lnTo>
                  <a:close/>
                  <a:moveTo>
                    <a:pt x="3752636" y="6002326"/>
                  </a:moveTo>
                  <a:lnTo>
                    <a:pt x="3754400" y="6015026"/>
                  </a:lnTo>
                  <a:lnTo>
                    <a:pt x="3748050" y="6006165"/>
                  </a:lnTo>
                  <a:close/>
                  <a:moveTo>
                    <a:pt x="4012798" y="5995976"/>
                  </a:moveTo>
                  <a:lnTo>
                    <a:pt x="4024276" y="6005183"/>
                  </a:lnTo>
                  <a:lnTo>
                    <a:pt x="4014970" y="6022011"/>
                  </a:lnTo>
                  <a:lnTo>
                    <a:pt x="4008145" y="6026139"/>
                  </a:lnTo>
                  <a:lnTo>
                    <a:pt x="4001941" y="6024234"/>
                  </a:lnTo>
                  <a:lnTo>
                    <a:pt x="3997288" y="6018201"/>
                  </a:lnTo>
                  <a:lnTo>
                    <a:pt x="4005663" y="6015661"/>
                  </a:lnTo>
                  <a:lnTo>
                    <a:pt x="3998218" y="6010581"/>
                  </a:lnTo>
                  <a:lnTo>
                    <a:pt x="4001320" y="6007406"/>
                  </a:lnTo>
                  <a:lnTo>
                    <a:pt x="4011867" y="6008358"/>
                  </a:lnTo>
                  <a:lnTo>
                    <a:pt x="4015900" y="6008358"/>
                  </a:lnTo>
                  <a:lnTo>
                    <a:pt x="4011867" y="6001056"/>
                  </a:lnTo>
                  <a:close/>
                  <a:moveTo>
                    <a:pt x="4097132" y="5994389"/>
                  </a:moveTo>
                  <a:lnTo>
                    <a:pt x="4100476" y="6005330"/>
                  </a:lnTo>
                  <a:lnTo>
                    <a:pt x="4097740" y="6018202"/>
                  </a:lnTo>
                  <a:lnTo>
                    <a:pt x="4086188" y="6005652"/>
                  </a:lnTo>
                  <a:lnTo>
                    <a:pt x="4086188" y="5997929"/>
                  </a:lnTo>
                  <a:close/>
                  <a:moveTo>
                    <a:pt x="4278593" y="5988039"/>
                  </a:moveTo>
                  <a:lnTo>
                    <a:pt x="4284943" y="5988039"/>
                  </a:lnTo>
                  <a:lnTo>
                    <a:pt x="4292563" y="5991214"/>
                  </a:lnTo>
                  <a:lnTo>
                    <a:pt x="4286213" y="5994389"/>
                  </a:lnTo>
                  <a:lnTo>
                    <a:pt x="4282085" y="5999786"/>
                  </a:lnTo>
                  <a:lnTo>
                    <a:pt x="4270655" y="5997564"/>
                  </a:lnTo>
                  <a:lnTo>
                    <a:pt x="4256685" y="6003914"/>
                  </a:lnTo>
                  <a:lnTo>
                    <a:pt x="4258908" y="6019789"/>
                  </a:lnTo>
                  <a:lnTo>
                    <a:pt x="4251288" y="6013439"/>
                  </a:lnTo>
                  <a:lnTo>
                    <a:pt x="4253510" y="6000739"/>
                  </a:lnTo>
                  <a:lnTo>
                    <a:pt x="4262718" y="5989309"/>
                  </a:lnTo>
                  <a:close/>
                  <a:moveTo>
                    <a:pt x="4044769" y="5988039"/>
                  </a:moveTo>
                  <a:lnTo>
                    <a:pt x="4050157" y="5994389"/>
                  </a:lnTo>
                  <a:lnTo>
                    <a:pt x="4052851" y="6001691"/>
                  </a:lnTo>
                  <a:lnTo>
                    <a:pt x="4042748" y="6007089"/>
                  </a:lnTo>
                  <a:lnTo>
                    <a:pt x="4041738" y="6002009"/>
                  </a:lnTo>
                  <a:close/>
                  <a:moveTo>
                    <a:pt x="2784354" y="5988039"/>
                  </a:moveTo>
                  <a:lnTo>
                    <a:pt x="2798725" y="5999034"/>
                  </a:lnTo>
                  <a:lnTo>
                    <a:pt x="2788699" y="6005502"/>
                  </a:lnTo>
                  <a:lnTo>
                    <a:pt x="2779675" y="5992566"/>
                  </a:lnTo>
                  <a:close/>
                  <a:moveTo>
                    <a:pt x="4162388" y="5973751"/>
                  </a:moveTo>
                  <a:lnTo>
                    <a:pt x="4157943" y="5978006"/>
                  </a:lnTo>
                  <a:lnTo>
                    <a:pt x="4156038" y="5991099"/>
                  </a:lnTo>
                  <a:lnTo>
                    <a:pt x="4147783" y="6000918"/>
                  </a:lnTo>
                  <a:lnTo>
                    <a:pt x="4133813" y="6005501"/>
                  </a:lnTo>
                  <a:lnTo>
                    <a:pt x="4136035" y="5994372"/>
                  </a:lnTo>
                  <a:lnTo>
                    <a:pt x="4150640" y="5986844"/>
                  </a:lnTo>
                  <a:cubicBezTo>
                    <a:pt x="4150958" y="5982807"/>
                    <a:pt x="4151275" y="5978770"/>
                    <a:pt x="4151593" y="5974733"/>
                  </a:cubicBezTo>
                  <a:close/>
                  <a:moveTo>
                    <a:pt x="4248322" y="5964226"/>
                  </a:moveTo>
                  <a:lnTo>
                    <a:pt x="4257308" y="5967568"/>
                  </a:lnTo>
                  <a:lnTo>
                    <a:pt x="4262400" y="5977594"/>
                  </a:lnTo>
                  <a:lnTo>
                    <a:pt x="4250419" y="5983276"/>
                  </a:lnTo>
                  <a:lnTo>
                    <a:pt x="4248322" y="5979934"/>
                  </a:lnTo>
                  <a:lnTo>
                    <a:pt x="4252515" y="5971913"/>
                  </a:lnTo>
                  <a:lnTo>
                    <a:pt x="4246525" y="5970910"/>
                  </a:lnTo>
                  <a:close/>
                  <a:moveTo>
                    <a:pt x="4031293" y="5961051"/>
                  </a:moveTo>
                  <a:lnTo>
                    <a:pt x="4036975" y="5972352"/>
                  </a:lnTo>
                  <a:lnTo>
                    <a:pt x="4031293" y="5980101"/>
                  </a:lnTo>
                  <a:lnTo>
                    <a:pt x="4020264" y="5978163"/>
                  </a:lnTo>
                  <a:lnTo>
                    <a:pt x="4017925" y="5969446"/>
                  </a:lnTo>
                  <a:lnTo>
                    <a:pt x="4020264" y="5964280"/>
                  </a:lnTo>
                  <a:close/>
                  <a:moveTo>
                    <a:pt x="4088954" y="5956289"/>
                  </a:moveTo>
                  <a:lnTo>
                    <a:pt x="4090951" y="5968530"/>
                  </a:lnTo>
                  <a:lnTo>
                    <a:pt x="4086956" y="5976792"/>
                  </a:lnTo>
                  <a:lnTo>
                    <a:pt x="4079300" y="5981689"/>
                  </a:lnTo>
                  <a:lnTo>
                    <a:pt x="4070313" y="5972814"/>
                  </a:lnTo>
                  <a:lnTo>
                    <a:pt x="4074307" y="5961797"/>
                  </a:lnTo>
                  <a:close/>
                  <a:moveTo>
                    <a:pt x="4116516" y="5949939"/>
                  </a:moveTo>
                  <a:lnTo>
                    <a:pt x="4121773" y="5953928"/>
                  </a:lnTo>
                  <a:cubicBezTo>
                    <a:pt x="4122082" y="5958939"/>
                    <a:pt x="4122392" y="5963951"/>
                    <a:pt x="4122701" y="5968962"/>
                  </a:cubicBezTo>
                  <a:lnTo>
                    <a:pt x="4112804" y="5983383"/>
                  </a:lnTo>
                  <a:lnTo>
                    <a:pt x="4107547" y="5986452"/>
                  </a:lnTo>
                  <a:lnTo>
                    <a:pt x="4098888" y="5969269"/>
                  </a:lnTo>
                  <a:lnTo>
                    <a:pt x="4104145" y="5953928"/>
                  </a:lnTo>
                  <a:close/>
                  <a:moveTo>
                    <a:pt x="3879813" y="5943589"/>
                  </a:moveTo>
                  <a:lnTo>
                    <a:pt x="3887751" y="5947117"/>
                  </a:lnTo>
                  <a:lnTo>
                    <a:pt x="3881136" y="5953114"/>
                  </a:lnTo>
                  <a:close/>
                  <a:moveTo>
                    <a:pt x="4230772" y="5937239"/>
                  </a:moveTo>
                  <a:lnTo>
                    <a:pt x="4237000" y="5943884"/>
                  </a:lnTo>
                  <a:lnTo>
                    <a:pt x="4235901" y="5950530"/>
                  </a:lnTo>
                  <a:lnTo>
                    <a:pt x="4228574" y="5951527"/>
                  </a:lnTo>
                  <a:lnTo>
                    <a:pt x="4227475" y="5946210"/>
                  </a:lnTo>
                  <a:close/>
                  <a:moveTo>
                    <a:pt x="4015702" y="5929301"/>
                  </a:moveTo>
                  <a:lnTo>
                    <a:pt x="4021100" y="5932476"/>
                  </a:lnTo>
                  <a:cubicBezTo>
                    <a:pt x="4020782" y="5935651"/>
                    <a:pt x="4020465" y="5938826"/>
                    <a:pt x="4020147" y="5942001"/>
                  </a:cubicBezTo>
                  <a:lnTo>
                    <a:pt x="4015067" y="5948351"/>
                  </a:lnTo>
                  <a:lnTo>
                    <a:pt x="4011575" y="5945176"/>
                  </a:lnTo>
                  <a:lnTo>
                    <a:pt x="4011575" y="5932476"/>
                  </a:lnTo>
                  <a:close/>
                  <a:moveTo>
                    <a:pt x="3920838" y="5926126"/>
                  </a:moveTo>
                  <a:lnTo>
                    <a:pt x="3922676" y="5931232"/>
                  </a:lnTo>
                  <a:lnTo>
                    <a:pt x="3912566" y="5937239"/>
                  </a:lnTo>
                  <a:lnTo>
                    <a:pt x="3905213" y="5935437"/>
                  </a:lnTo>
                  <a:lnTo>
                    <a:pt x="3909502" y="5932433"/>
                  </a:lnTo>
                  <a:close/>
                  <a:moveTo>
                    <a:pt x="4101110" y="5921364"/>
                  </a:moveTo>
                  <a:lnTo>
                    <a:pt x="4111588" y="5922290"/>
                  </a:lnTo>
                  <a:lnTo>
                    <a:pt x="4111588" y="5927229"/>
                  </a:lnTo>
                  <a:lnTo>
                    <a:pt x="4102063" y="5932477"/>
                  </a:lnTo>
                  <a:lnTo>
                    <a:pt x="4092538" y="5930625"/>
                  </a:lnTo>
                  <a:close/>
                  <a:moveTo>
                    <a:pt x="4052850" y="5919776"/>
                  </a:moveTo>
                  <a:lnTo>
                    <a:pt x="4063963" y="5927797"/>
                  </a:lnTo>
                  <a:lnTo>
                    <a:pt x="4054952" y="5938826"/>
                  </a:lnTo>
                  <a:lnTo>
                    <a:pt x="4052850" y="5932142"/>
                  </a:lnTo>
                  <a:close/>
                  <a:moveTo>
                    <a:pt x="4071020" y="5907076"/>
                  </a:moveTo>
                  <a:lnTo>
                    <a:pt x="4081640" y="5907076"/>
                  </a:lnTo>
                  <a:lnTo>
                    <a:pt x="4089363" y="5911287"/>
                  </a:lnTo>
                  <a:lnTo>
                    <a:pt x="4088397" y="5919711"/>
                  </a:lnTo>
                  <a:lnTo>
                    <a:pt x="4079709" y="5922951"/>
                  </a:lnTo>
                  <a:lnTo>
                    <a:pt x="4065550" y="5910316"/>
                  </a:lnTo>
                  <a:close/>
                  <a:moveTo>
                    <a:pt x="4007267" y="5895964"/>
                  </a:moveTo>
                  <a:lnTo>
                    <a:pt x="4014411" y="5903050"/>
                  </a:lnTo>
                  <a:cubicBezTo>
                    <a:pt x="4014524" y="5905519"/>
                    <a:pt x="4014638" y="5907989"/>
                    <a:pt x="4014751" y="5910458"/>
                  </a:cubicBezTo>
                  <a:lnTo>
                    <a:pt x="4005566" y="5918189"/>
                  </a:lnTo>
                  <a:lnTo>
                    <a:pt x="4005566" y="5907559"/>
                  </a:lnTo>
                  <a:lnTo>
                    <a:pt x="4000463" y="5900151"/>
                  </a:lnTo>
                  <a:close/>
                  <a:moveTo>
                    <a:pt x="4201841" y="5892789"/>
                  </a:moveTo>
                  <a:lnTo>
                    <a:pt x="4210013" y="5899073"/>
                  </a:lnTo>
                  <a:lnTo>
                    <a:pt x="4198900" y="5900727"/>
                  </a:lnTo>
                  <a:close/>
                  <a:moveTo>
                    <a:pt x="4190963" y="5889614"/>
                  </a:moveTo>
                  <a:lnTo>
                    <a:pt x="4183660" y="5905999"/>
                  </a:lnTo>
                  <a:lnTo>
                    <a:pt x="4173818" y="5905999"/>
                  </a:lnTo>
                  <a:lnTo>
                    <a:pt x="4159213" y="5916602"/>
                  </a:lnTo>
                  <a:lnTo>
                    <a:pt x="4163340" y="5901823"/>
                  </a:lnTo>
                  <a:lnTo>
                    <a:pt x="4173818" y="5899574"/>
                  </a:lnTo>
                  <a:close/>
                  <a:moveTo>
                    <a:pt x="3983882" y="5889614"/>
                  </a:moveTo>
                  <a:lnTo>
                    <a:pt x="3990938" y="5892617"/>
                  </a:lnTo>
                  <a:lnTo>
                    <a:pt x="3980707" y="5900727"/>
                  </a:lnTo>
                  <a:lnTo>
                    <a:pt x="3978238" y="5897723"/>
                  </a:lnTo>
                  <a:close/>
                  <a:moveTo>
                    <a:pt x="4234460" y="5870564"/>
                  </a:moveTo>
                  <a:lnTo>
                    <a:pt x="4239858" y="5870564"/>
                  </a:lnTo>
                  <a:lnTo>
                    <a:pt x="4244938" y="5873567"/>
                  </a:lnTo>
                  <a:lnTo>
                    <a:pt x="4253510" y="5873567"/>
                  </a:lnTo>
                  <a:lnTo>
                    <a:pt x="4254463" y="5881676"/>
                  </a:lnTo>
                  <a:lnTo>
                    <a:pt x="4238588" y="5880775"/>
                  </a:lnTo>
                  <a:lnTo>
                    <a:pt x="4239858" y="5888584"/>
                  </a:lnTo>
                  <a:lnTo>
                    <a:pt x="4232238" y="5892789"/>
                  </a:lnTo>
                  <a:lnTo>
                    <a:pt x="4225888" y="5886782"/>
                  </a:lnTo>
                  <a:lnTo>
                    <a:pt x="4213188" y="5887082"/>
                  </a:lnTo>
                  <a:lnTo>
                    <a:pt x="4218585" y="5875069"/>
                  </a:lnTo>
                  <a:close/>
                  <a:moveTo>
                    <a:pt x="3641967" y="5862626"/>
                  </a:moveTo>
                  <a:lnTo>
                    <a:pt x="3650372" y="5864489"/>
                  </a:lnTo>
                  <a:lnTo>
                    <a:pt x="3649127" y="5869770"/>
                  </a:lnTo>
                  <a:lnTo>
                    <a:pt x="3663757" y="5872565"/>
                  </a:lnTo>
                  <a:lnTo>
                    <a:pt x="3671850" y="5887784"/>
                  </a:lnTo>
                  <a:lnTo>
                    <a:pt x="3659399" y="5883746"/>
                  </a:lnTo>
                  <a:lnTo>
                    <a:pt x="3656597" y="5891201"/>
                  </a:lnTo>
                  <a:lnTo>
                    <a:pt x="3647570" y="5884989"/>
                  </a:lnTo>
                  <a:lnTo>
                    <a:pt x="3640100" y="5873497"/>
                  </a:lnTo>
                  <a:close/>
                  <a:moveTo>
                    <a:pt x="4038979" y="5856276"/>
                  </a:moveTo>
                  <a:lnTo>
                    <a:pt x="4043930" y="5866368"/>
                  </a:lnTo>
                  <a:lnTo>
                    <a:pt x="4048262" y="5865422"/>
                  </a:lnTo>
                  <a:lnTo>
                    <a:pt x="4057545" y="5871730"/>
                  </a:lnTo>
                  <a:lnTo>
                    <a:pt x="4057545" y="5878038"/>
                  </a:lnTo>
                  <a:lnTo>
                    <a:pt x="4063734" y="5884346"/>
                  </a:lnTo>
                  <a:lnTo>
                    <a:pt x="4064972" y="5897593"/>
                  </a:lnTo>
                  <a:lnTo>
                    <a:pt x="4067138" y="5902955"/>
                  </a:lnTo>
                  <a:lnTo>
                    <a:pt x="4060949" y="5903901"/>
                  </a:lnTo>
                  <a:lnTo>
                    <a:pt x="4049500" y="5894754"/>
                  </a:lnTo>
                  <a:lnTo>
                    <a:pt x="4049500" y="5884346"/>
                  </a:lnTo>
                  <a:lnTo>
                    <a:pt x="4038051" y="5879931"/>
                  </a:lnTo>
                  <a:lnTo>
                    <a:pt x="4030625" y="5872046"/>
                  </a:lnTo>
                  <a:lnTo>
                    <a:pt x="4033719" y="5860376"/>
                  </a:lnTo>
                  <a:close/>
                  <a:moveTo>
                    <a:pt x="3149881" y="5826114"/>
                  </a:moveTo>
                  <a:lnTo>
                    <a:pt x="3157501" y="5826114"/>
                  </a:lnTo>
                  <a:lnTo>
                    <a:pt x="3153373" y="5832443"/>
                  </a:lnTo>
                  <a:lnTo>
                    <a:pt x="3156548" y="5844152"/>
                  </a:lnTo>
                  <a:lnTo>
                    <a:pt x="3139721" y="5873583"/>
                  </a:lnTo>
                  <a:lnTo>
                    <a:pt x="3130831" y="5891938"/>
                  </a:lnTo>
                  <a:lnTo>
                    <a:pt x="3124798" y="5905229"/>
                  </a:lnTo>
                  <a:lnTo>
                    <a:pt x="3122893" y="5909976"/>
                  </a:lnTo>
                  <a:lnTo>
                    <a:pt x="3121941" y="5912508"/>
                  </a:lnTo>
                  <a:lnTo>
                    <a:pt x="3123528" y="5936876"/>
                  </a:lnTo>
                  <a:lnTo>
                    <a:pt x="3137181" y="5954597"/>
                  </a:lnTo>
                  <a:lnTo>
                    <a:pt x="3133371" y="5977699"/>
                  </a:lnTo>
                  <a:lnTo>
                    <a:pt x="3117813" y="5997953"/>
                  </a:lnTo>
                  <a:lnTo>
                    <a:pt x="3124163" y="6015358"/>
                  </a:lnTo>
                  <a:lnTo>
                    <a:pt x="3115591" y="6019789"/>
                  </a:lnTo>
                  <a:lnTo>
                    <a:pt x="3102891" y="6012510"/>
                  </a:lnTo>
                  <a:lnTo>
                    <a:pt x="3079713" y="6004282"/>
                  </a:lnTo>
                  <a:lnTo>
                    <a:pt x="3056218" y="5995105"/>
                  </a:lnTo>
                  <a:lnTo>
                    <a:pt x="3026691" y="5965990"/>
                  </a:lnTo>
                  <a:lnTo>
                    <a:pt x="2989543" y="5965357"/>
                  </a:lnTo>
                  <a:lnTo>
                    <a:pt x="2947633" y="5933078"/>
                  </a:lnTo>
                  <a:lnTo>
                    <a:pt x="2912708" y="5916622"/>
                  </a:lnTo>
                  <a:lnTo>
                    <a:pt x="2905088" y="5909343"/>
                  </a:lnTo>
                  <a:lnTo>
                    <a:pt x="2869210" y="5903331"/>
                  </a:lnTo>
                  <a:lnTo>
                    <a:pt x="2860638" y="5874216"/>
                  </a:lnTo>
                  <a:lnTo>
                    <a:pt x="2873973" y="5853962"/>
                  </a:lnTo>
                  <a:lnTo>
                    <a:pt x="2885720" y="5848583"/>
                  </a:lnTo>
                  <a:cubicBezTo>
                    <a:pt x="2885614" y="5845102"/>
                    <a:pt x="2885509" y="5841620"/>
                    <a:pt x="2885403" y="5838139"/>
                  </a:cubicBezTo>
                  <a:lnTo>
                    <a:pt x="2894928" y="5839722"/>
                  </a:lnTo>
                  <a:lnTo>
                    <a:pt x="2898420" y="5846367"/>
                  </a:lnTo>
                  <a:lnTo>
                    <a:pt x="2907945" y="5857760"/>
                  </a:lnTo>
                  <a:lnTo>
                    <a:pt x="2917470" y="5854595"/>
                  </a:lnTo>
                  <a:lnTo>
                    <a:pt x="2933028" y="5839722"/>
                  </a:lnTo>
                  <a:lnTo>
                    <a:pt x="2946046" y="5847000"/>
                  </a:lnTo>
                  <a:lnTo>
                    <a:pt x="2958746" y="5847950"/>
                  </a:lnTo>
                  <a:lnTo>
                    <a:pt x="2968271" y="5862507"/>
                  </a:lnTo>
                  <a:lnTo>
                    <a:pt x="2990496" y="5860292"/>
                  </a:lnTo>
                  <a:lnTo>
                    <a:pt x="3014943" y="5851431"/>
                  </a:lnTo>
                  <a:lnTo>
                    <a:pt x="3037168" y="5857444"/>
                  </a:lnTo>
                  <a:lnTo>
                    <a:pt x="3064473" y="5851114"/>
                  </a:lnTo>
                  <a:lnTo>
                    <a:pt x="3086698" y="5839405"/>
                  </a:lnTo>
                  <a:lnTo>
                    <a:pt x="3113368" y="5842253"/>
                  </a:lnTo>
                  <a:lnTo>
                    <a:pt x="3123528" y="5834975"/>
                  </a:lnTo>
                  <a:lnTo>
                    <a:pt x="3141626" y="5833392"/>
                  </a:lnTo>
                  <a:close/>
                  <a:moveTo>
                    <a:pt x="3635338" y="5800714"/>
                  </a:moveTo>
                  <a:lnTo>
                    <a:pt x="3644716" y="5802964"/>
                  </a:lnTo>
                  <a:lnTo>
                    <a:pt x="3643422" y="5813575"/>
                  </a:lnTo>
                  <a:lnTo>
                    <a:pt x="3652801" y="5819040"/>
                  </a:lnTo>
                  <a:lnTo>
                    <a:pt x="3652477" y="5826114"/>
                  </a:lnTo>
                  <a:lnTo>
                    <a:pt x="3643422" y="5820648"/>
                  </a:lnTo>
                  <a:lnTo>
                    <a:pt x="3636308" y="5816468"/>
                  </a:lnTo>
                  <a:cubicBezTo>
                    <a:pt x="3635985" y="5811217"/>
                    <a:pt x="3635661" y="5805965"/>
                    <a:pt x="3635338" y="5800714"/>
                  </a:cubicBezTo>
                  <a:close/>
                  <a:moveTo>
                    <a:pt x="3630817" y="5799126"/>
                  </a:moveTo>
                  <a:lnTo>
                    <a:pt x="3632059" y="5810705"/>
                  </a:lnTo>
                  <a:cubicBezTo>
                    <a:pt x="3632163" y="5813600"/>
                    <a:pt x="3632266" y="5816495"/>
                    <a:pt x="3632370" y="5819390"/>
                  </a:cubicBezTo>
                  <a:lnTo>
                    <a:pt x="3635787" y="5830004"/>
                  </a:lnTo>
                  <a:lnTo>
                    <a:pt x="3639514" y="5825180"/>
                  </a:lnTo>
                  <a:lnTo>
                    <a:pt x="3655976" y="5833221"/>
                  </a:lnTo>
                  <a:lnTo>
                    <a:pt x="3655355" y="5847052"/>
                  </a:lnTo>
                  <a:lnTo>
                    <a:pt x="3644794" y="5844801"/>
                  </a:lnTo>
                  <a:lnTo>
                    <a:pt x="3642309" y="5848339"/>
                  </a:lnTo>
                  <a:lnTo>
                    <a:pt x="3630506" y="5843514"/>
                  </a:lnTo>
                  <a:lnTo>
                    <a:pt x="3629575" y="5835794"/>
                  </a:lnTo>
                  <a:lnTo>
                    <a:pt x="3624294" y="5825823"/>
                  </a:lnTo>
                  <a:lnTo>
                    <a:pt x="3622741" y="5836438"/>
                  </a:lnTo>
                  <a:lnTo>
                    <a:pt x="3613113" y="5827110"/>
                  </a:lnTo>
                  <a:lnTo>
                    <a:pt x="3616840" y="5811349"/>
                  </a:lnTo>
                  <a:lnTo>
                    <a:pt x="3624294" y="5817782"/>
                  </a:lnTo>
                  <a:close/>
                  <a:moveTo>
                    <a:pt x="3095553" y="5791189"/>
                  </a:moveTo>
                  <a:lnTo>
                    <a:pt x="3106700" y="5794813"/>
                  </a:lnTo>
                  <a:lnTo>
                    <a:pt x="3099944" y="5808652"/>
                  </a:lnTo>
                  <a:lnTo>
                    <a:pt x="3090825" y="5795472"/>
                  </a:lnTo>
                  <a:close/>
                  <a:moveTo>
                    <a:pt x="4154133" y="5781664"/>
                  </a:moveTo>
                  <a:lnTo>
                    <a:pt x="4166833" y="5782604"/>
                  </a:lnTo>
                  <a:lnTo>
                    <a:pt x="4171913" y="5800150"/>
                  </a:lnTo>
                  <a:lnTo>
                    <a:pt x="4173501" y="5810489"/>
                  </a:lnTo>
                  <a:lnTo>
                    <a:pt x="4166198" y="5815816"/>
                  </a:lnTo>
                  <a:lnTo>
                    <a:pt x="4161753" y="5829289"/>
                  </a:lnTo>
                  <a:lnTo>
                    <a:pt x="4149053" y="5818009"/>
                  </a:lnTo>
                  <a:lnTo>
                    <a:pt x="4157625" y="5803596"/>
                  </a:lnTo>
                  <a:lnTo>
                    <a:pt x="4143338" y="5794197"/>
                  </a:lnTo>
                  <a:lnTo>
                    <a:pt x="4144608" y="5783544"/>
                  </a:lnTo>
                  <a:close/>
                  <a:moveTo>
                    <a:pt x="3652252" y="5780076"/>
                  </a:moveTo>
                  <a:lnTo>
                    <a:pt x="3658821" y="5780076"/>
                  </a:lnTo>
                  <a:lnTo>
                    <a:pt x="3654223" y="5787061"/>
                  </a:lnTo>
                  <a:lnTo>
                    <a:pt x="3659150" y="5794364"/>
                  </a:lnTo>
                  <a:lnTo>
                    <a:pt x="3649625" y="5789919"/>
                  </a:lnTo>
                  <a:close/>
                  <a:moveTo>
                    <a:pt x="1810406" y="5757851"/>
                  </a:moveTo>
                  <a:lnTo>
                    <a:pt x="1816824" y="5766824"/>
                  </a:lnTo>
                  <a:lnTo>
                    <a:pt x="1832868" y="5767422"/>
                  </a:lnTo>
                  <a:lnTo>
                    <a:pt x="1835114" y="5778489"/>
                  </a:lnTo>
                  <a:lnTo>
                    <a:pt x="1829659" y="5772507"/>
                  </a:lnTo>
                  <a:lnTo>
                    <a:pt x="1816824" y="5771909"/>
                  </a:lnTo>
                  <a:lnTo>
                    <a:pt x="1809444" y="5775797"/>
                  </a:lnTo>
                  <a:lnTo>
                    <a:pt x="1804951" y="5768918"/>
                  </a:lnTo>
                  <a:close/>
                  <a:moveTo>
                    <a:pt x="3645223" y="5754676"/>
                  </a:moveTo>
                  <a:lnTo>
                    <a:pt x="3645223" y="5762230"/>
                  </a:lnTo>
                  <a:lnTo>
                    <a:pt x="3648038" y="5769470"/>
                  </a:lnTo>
                  <a:lnTo>
                    <a:pt x="3646162" y="5785838"/>
                  </a:lnTo>
                  <a:lnTo>
                    <a:pt x="3640533" y="5785838"/>
                  </a:lnTo>
                  <a:lnTo>
                    <a:pt x="3639595" y="5781746"/>
                  </a:lnTo>
                  <a:lnTo>
                    <a:pt x="3630839" y="5791189"/>
                  </a:lnTo>
                  <a:lnTo>
                    <a:pt x="3627400" y="5788356"/>
                  </a:lnTo>
                  <a:cubicBezTo>
                    <a:pt x="3627608" y="5785523"/>
                    <a:pt x="3627817" y="5782690"/>
                    <a:pt x="3628025" y="5779857"/>
                  </a:cubicBezTo>
                  <a:lnTo>
                    <a:pt x="3632716" y="5772303"/>
                  </a:lnTo>
                  <a:lnTo>
                    <a:pt x="3633966" y="5761601"/>
                  </a:lnTo>
                  <a:close/>
                  <a:moveTo>
                    <a:pt x="4003575" y="5735626"/>
                  </a:moveTo>
                  <a:lnTo>
                    <a:pt x="4014159" y="5735626"/>
                  </a:lnTo>
                  <a:lnTo>
                    <a:pt x="4019139" y="5746117"/>
                  </a:lnTo>
                  <a:lnTo>
                    <a:pt x="4029723" y="5752674"/>
                  </a:lnTo>
                  <a:lnTo>
                    <a:pt x="4032213" y="5759232"/>
                  </a:lnTo>
                  <a:lnTo>
                    <a:pt x="4021629" y="5765789"/>
                  </a:lnTo>
                  <a:lnTo>
                    <a:pt x="4014470" y="5761527"/>
                  </a:lnTo>
                  <a:lnTo>
                    <a:pt x="4017583" y="5753986"/>
                  </a:lnTo>
                  <a:lnTo>
                    <a:pt x="4002953" y="5749724"/>
                  </a:lnTo>
                  <a:lnTo>
                    <a:pt x="4000463" y="5742183"/>
                  </a:lnTo>
                  <a:close/>
                  <a:moveTo>
                    <a:pt x="3888209" y="5732451"/>
                  </a:moveTo>
                  <a:lnTo>
                    <a:pt x="3904177" y="5735657"/>
                  </a:lnTo>
                  <a:lnTo>
                    <a:pt x="3915036" y="5750404"/>
                  </a:lnTo>
                  <a:lnTo>
                    <a:pt x="3923658" y="5764189"/>
                  </a:lnTo>
                  <a:lnTo>
                    <a:pt x="3940904" y="5769319"/>
                  </a:lnTo>
                  <a:lnTo>
                    <a:pt x="3947291" y="5776692"/>
                  </a:lnTo>
                  <a:lnTo>
                    <a:pt x="3975714" y="5776372"/>
                  </a:lnTo>
                  <a:lnTo>
                    <a:pt x="3978269" y="5781822"/>
                  </a:lnTo>
                  <a:lnTo>
                    <a:pt x="3978269" y="5793684"/>
                  </a:lnTo>
                  <a:lnTo>
                    <a:pt x="3983698" y="5799454"/>
                  </a:lnTo>
                  <a:lnTo>
                    <a:pt x="3981463" y="5809393"/>
                  </a:lnTo>
                  <a:lnTo>
                    <a:pt x="3986892" y="5816766"/>
                  </a:lnTo>
                  <a:lnTo>
                    <a:pt x="3999986" y="5826063"/>
                  </a:lnTo>
                  <a:lnTo>
                    <a:pt x="4010205" y="5829269"/>
                  </a:lnTo>
                  <a:lnTo>
                    <a:pt x="4027451" y="5832475"/>
                  </a:lnTo>
                  <a:lnTo>
                    <a:pt x="4026812" y="5854596"/>
                  </a:lnTo>
                  <a:lnTo>
                    <a:pt x="4015954" y="5864214"/>
                  </a:lnTo>
                  <a:lnTo>
                    <a:pt x="4000944" y="5860367"/>
                  </a:lnTo>
                  <a:lnTo>
                    <a:pt x="3993598" y="5852672"/>
                  </a:lnTo>
                  <a:lnTo>
                    <a:pt x="3991363" y="5839849"/>
                  </a:lnTo>
                  <a:lnTo>
                    <a:pt x="3975395" y="5831834"/>
                  </a:lnTo>
                  <a:cubicBezTo>
                    <a:pt x="3975714" y="5828201"/>
                    <a:pt x="3976034" y="5824567"/>
                    <a:pt x="3976353" y="5820934"/>
                  </a:cubicBezTo>
                  <a:lnTo>
                    <a:pt x="3963259" y="5812919"/>
                  </a:lnTo>
                  <a:lnTo>
                    <a:pt x="3959107" y="5804263"/>
                  </a:lnTo>
                  <a:lnTo>
                    <a:pt x="3927171" y="5801378"/>
                  </a:lnTo>
                  <a:lnTo>
                    <a:pt x="3922700" y="5794004"/>
                  </a:lnTo>
                  <a:cubicBezTo>
                    <a:pt x="3923019" y="5790050"/>
                    <a:pt x="3923339" y="5786096"/>
                    <a:pt x="3923658" y="5782142"/>
                  </a:cubicBezTo>
                  <a:lnTo>
                    <a:pt x="3914077" y="5772845"/>
                  </a:lnTo>
                  <a:lnTo>
                    <a:pt x="3881183" y="5751686"/>
                  </a:lnTo>
                  <a:lnTo>
                    <a:pt x="3881183" y="5747519"/>
                  </a:lnTo>
                  <a:lnTo>
                    <a:pt x="3876712" y="5749442"/>
                  </a:lnTo>
                  <a:lnTo>
                    <a:pt x="3863938" y="5752648"/>
                  </a:lnTo>
                  <a:lnTo>
                    <a:pt x="3873199" y="5742068"/>
                  </a:lnTo>
                  <a:lnTo>
                    <a:pt x="3880864" y="5741107"/>
                  </a:lnTo>
                  <a:close/>
                  <a:moveTo>
                    <a:pt x="1831939" y="5713401"/>
                  </a:moveTo>
                  <a:cubicBezTo>
                    <a:pt x="1831617" y="5716218"/>
                    <a:pt x="1831294" y="5719034"/>
                    <a:pt x="1830972" y="5721851"/>
                  </a:cubicBezTo>
                  <a:lnTo>
                    <a:pt x="1812925" y="5752401"/>
                  </a:lnTo>
                  <a:lnTo>
                    <a:pt x="1808736" y="5754676"/>
                  </a:lnTo>
                  <a:lnTo>
                    <a:pt x="1805191" y="5748176"/>
                  </a:lnTo>
                  <a:lnTo>
                    <a:pt x="1794877" y="5751751"/>
                  </a:lnTo>
                  <a:lnTo>
                    <a:pt x="1789076" y="5743951"/>
                  </a:lnTo>
                  <a:lnTo>
                    <a:pt x="1796489" y="5727701"/>
                  </a:lnTo>
                  <a:lnTo>
                    <a:pt x="1813892" y="5714701"/>
                  </a:lnTo>
                  <a:close/>
                  <a:moveTo>
                    <a:pt x="3909022" y="5707051"/>
                  </a:moveTo>
                  <a:lnTo>
                    <a:pt x="3919500" y="5708956"/>
                  </a:lnTo>
                  <a:lnTo>
                    <a:pt x="3906800" y="5716576"/>
                  </a:lnTo>
                  <a:close/>
                  <a:moveTo>
                    <a:pt x="3933152" y="5702289"/>
                  </a:moveTo>
                  <a:lnTo>
                    <a:pt x="3938550" y="5710397"/>
                  </a:lnTo>
                  <a:lnTo>
                    <a:pt x="3943947" y="5710397"/>
                  </a:lnTo>
                  <a:lnTo>
                    <a:pt x="3944900" y="5717569"/>
                  </a:lnTo>
                  <a:lnTo>
                    <a:pt x="3936327" y="5719752"/>
                  </a:lnTo>
                  <a:lnTo>
                    <a:pt x="3929025" y="5713515"/>
                  </a:lnTo>
                  <a:lnTo>
                    <a:pt x="3925850" y="5706343"/>
                  </a:lnTo>
                  <a:close/>
                  <a:moveTo>
                    <a:pt x="3950898" y="5691176"/>
                  </a:moveTo>
                  <a:lnTo>
                    <a:pt x="3954426" y="5700557"/>
                  </a:lnTo>
                  <a:lnTo>
                    <a:pt x="3948252" y="5711814"/>
                  </a:lnTo>
                  <a:lnTo>
                    <a:pt x="3946488" y="5707749"/>
                  </a:lnTo>
                  <a:lnTo>
                    <a:pt x="3949428" y="5700557"/>
                  </a:lnTo>
                  <a:close/>
                  <a:moveTo>
                    <a:pt x="4188559" y="5689589"/>
                  </a:moveTo>
                  <a:lnTo>
                    <a:pt x="4200260" y="5693688"/>
                  </a:lnTo>
                  <a:lnTo>
                    <a:pt x="4201525" y="5703148"/>
                  </a:lnTo>
                  <a:lnTo>
                    <a:pt x="4222713" y="5713554"/>
                  </a:lnTo>
                  <a:lnTo>
                    <a:pt x="4207850" y="5720806"/>
                  </a:lnTo>
                  <a:lnTo>
                    <a:pt x="4198363" y="5712608"/>
                  </a:lnTo>
                  <a:lnTo>
                    <a:pt x="4203739" y="5728059"/>
                  </a:lnTo>
                  <a:lnTo>
                    <a:pt x="4197414" y="5735627"/>
                  </a:lnTo>
                  <a:lnTo>
                    <a:pt x="4179705" y="5734996"/>
                  </a:lnTo>
                  <a:lnTo>
                    <a:pt x="4168953" y="5725221"/>
                  </a:lnTo>
                  <a:lnTo>
                    <a:pt x="4186662" y="5713869"/>
                  </a:lnTo>
                  <a:lnTo>
                    <a:pt x="4173064" y="5710716"/>
                  </a:lnTo>
                  <a:lnTo>
                    <a:pt x="4164525" y="5723329"/>
                  </a:lnTo>
                  <a:lnTo>
                    <a:pt x="4144603" y="5715130"/>
                  </a:lnTo>
                  <a:lnTo>
                    <a:pt x="4143338" y="5702517"/>
                  </a:lnTo>
                  <a:lnTo>
                    <a:pt x="4165790" y="5703463"/>
                  </a:lnTo>
                  <a:lnTo>
                    <a:pt x="4167688" y="5696211"/>
                  </a:lnTo>
                  <a:lnTo>
                    <a:pt x="4181602" y="5695895"/>
                  </a:lnTo>
                  <a:close/>
                  <a:moveTo>
                    <a:pt x="3560407" y="5638789"/>
                  </a:moveTo>
                  <a:lnTo>
                    <a:pt x="3566757" y="5641629"/>
                  </a:lnTo>
                  <a:lnTo>
                    <a:pt x="3572790" y="5648572"/>
                  </a:lnTo>
                  <a:lnTo>
                    <a:pt x="3560725" y="5652675"/>
                  </a:lnTo>
                  <a:lnTo>
                    <a:pt x="3562312" y="5664667"/>
                  </a:lnTo>
                  <a:lnTo>
                    <a:pt x="3572155" y="5670663"/>
                  </a:lnTo>
                  <a:cubicBezTo>
                    <a:pt x="3571943" y="5673714"/>
                    <a:pt x="3571732" y="5676764"/>
                    <a:pt x="3571520" y="5679815"/>
                  </a:cubicBezTo>
                  <a:lnTo>
                    <a:pt x="3582950" y="5680447"/>
                  </a:lnTo>
                  <a:lnTo>
                    <a:pt x="3581680" y="5691177"/>
                  </a:lnTo>
                  <a:lnTo>
                    <a:pt x="3563265" y="5680447"/>
                  </a:lnTo>
                  <a:lnTo>
                    <a:pt x="3561677" y="5668770"/>
                  </a:lnTo>
                  <a:lnTo>
                    <a:pt x="3541675" y="5647310"/>
                  </a:lnTo>
                  <a:lnTo>
                    <a:pt x="3543262" y="5640367"/>
                  </a:lnTo>
                  <a:lnTo>
                    <a:pt x="3558185" y="5642891"/>
                  </a:lnTo>
                  <a:close/>
                  <a:moveTo>
                    <a:pt x="1988465" y="5605451"/>
                  </a:moveTo>
                  <a:lnTo>
                    <a:pt x="1990687" y="5609261"/>
                  </a:lnTo>
                  <a:lnTo>
                    <a:pt x="1976082" y="5621326"/>
                  </a:lnTo>
                  <a:lnTo>
                    <a:pt x="1975130" y="5626406"/>
                  </a:lnTo>
                  <a:lnTo>
                    <a:pt x="1985607" y="5621008"/>
                  </a:lnTo>
                  <a:lnTo>
                    <a:pt x="1979257" y="5631486"/>
                  </a:lnTo>
                  <a:lnTo>
                    <a:pt x="1981480" y="5638153"/>
                  </a:lnTo>
                  <a:lnTo>
                    <a:pt x="1998307" y="5636883"/>
                  </a:lnTo>
                  <a:lnTo>
                    <a:pt x="2005927" y="5638788"/>
                  </a:lnTo>
                  <a:lnTo>
                    <a:pt x="2008150" y="5651488"/>
                  </a:lnTo>
                  <a:lnTo>
                    <a:pt x="1999895" y="5666411"/>
                  </a:lnTo>
                  <a:lnTo>
                    <a:pt x="1993545" y="5677841"/>
                  </a:lnTo>
                  <a:lnTo>
                    <a:pt x="1987195" y="5690859"/>
                  </a:lnTo>
                  <a:lnTo>
                    <a:pt x="1965287" y="5699114"/>
                  </a:lnTo>
                  <a:lnTo>
                    <a:pt x="1965287" y="5694986"/>
                  </a:lnTo>
                  <a:lnTo>
                    <a:pt x="1954492" y="5688954"/>
                  </a:lnTo>
                  <a:lnTo>
                    <a:pt x="1937665" y="5683556"/>
                  </a:lnTo>
                  <a:cubicBezTo>
                    <a:pt x="1937877" y="5678370"/>
                    <a:pt x="1938088" y="5673185"/>
                    <a:pt x="1938300" y="5667999"/>
                  </a:cubicBezTo>
                  <a:lnTo>
                    <a:pt x="1928775" y="5660696"/>
                  </a:lnTo>
                  <a:lnTo>
                    <a:pt x="1912900" y="5662601"/>
                  </a:lnTo>
                  <a:cubicBezTo>
                    <a:pt x="1912688" y="5667258"/>
                    <a:pt x="1912477" y="5671914"/>
                    <a:pt x="1912265" y="5676571"/>
                  </a:cubicBezTo>
                  <a:lnTo>
                    <a:pt x="1902740" y="5674349"/>
                  </a:lnTo>
                  <a:lnTo>
                    <a:pt x="1900200" y="5650536"/>
                  </a:lnTo>
                  <a:lnTo>
                    <a:pt x="1917027" y="5641963"/>
                  </a:lnTo>
                  <a:lnTo>
                    <a:pt x="1937982" y="5626723"/>
                  </a:lnTo>
                  <a:lnTo>
                    <a:pt x="1952905" y="5619103"/>
                  </a:lnTo>
                  <a:close/>
                  <a:moveTo>
                    <a:pt x="4089680" y="5599101"/>
                  </a:moveTo>
                  <a:lnTo>
                    <a:pt x="4100475" y="5606038"/>
                  </a:lnTo>
                  <a:lnTo>
                    <a:pt x="4089045" y="5624958"/>
                  </a:lnTo>
                  <a:lnTo>
                    <a:pt x="4092220" y="5642931"/>
                  </a:lnTo>
                  <a:lnTo>
                    <a:pt x="4079520" y="5637571"/>
                  </a:lnTo>
                  <a:lnTo>
                    <a:pt x="4081742" y="5630318"/>
                  </a:lnTo>
                  <a:lnTo>
                    <a:pt x="4076345" y="5630318"/>
                  </a:lnTo>
                  <a:lnTo>
                    <a:pt x="4069042" y="5645139"/>
                  </a:lnTo>
                  <a:lnTo>
                    <a:pt x="4060470" y="5631580"/>
                  </a:lnTo>
                  <a:lnTo>
                    <a:pt x="4056025" y="5615813"/>
                  </a:lnTo>
                  <a:lnTo>
                    <a:pt x="4073805" y="5615813"/>
                  </a:lnTo>
                  <a:lnTo>
                    <a:pt x="4084600" y="5619597"/>
                  </a:lnTo>
                  <a:close/>
                  <a:moveTo>
                    <a:pt x="2070698" y="5599101"/>
                  </a:moveTo>
                  <a:lnTo>
                    <a:pt x="2091018" y="5613433"/>
                  </a:lnTo>
                  <a:lnTo>
                    <a:pt x="2092288" y="5624649"/>
                  </a:lnTo>
                  <a:lnTo>
                    <a:pt x="2079588" y="5632439"/>
                  </a:lnTo>
                  <a:lnTo>
                    <a:pt x="2067840" y="5622780"/>
                  </a:lnTo>
                  <a:lnTo>
                    <a:pt x="2041488" y="5624338"/>
                  </a:lnTo>
                  <a:lnTo>
                    <a:pt x="2040218" y="5614056"/>
                  </a:lnTo>
                  <a:lnTo>
                    <a:pt x="2033868" y="5614056"/>
                  </a:lnTo>
                  <a:lnTo>
                    <a:pt x="2031963" y="5604397"/>
                  </a:lnTo>
                  <a:close/>
                  <a:moveTo>
                    <a:pt x="4138765" y="5576879"/>
                  </a:moveTo>
                  <a:lnTo>
                    <a:pt x="4144990" y="5580100"/>
                  </a:lnTo>
                  <a:lnTo>
                    <a:pt x="4148103" y="5590408"/>
                  </a:lnTo>
                  <a:lnTo>
                    <a:pt x="4140943" y="5599104"/>
                  </a:lnTo>
                  <a:lnTo>
                    <a:pt x="4116353" y="5598138"/>
                  </a:lnTo>
                  <a:lnTo>
                    <a:pt x="4121956" y="5588475"/>
                  </a:lnTo>
                  <a:close/>
                  <a:moveTo>
                    <a:pt x="4302091" y="5553067"/>
                  </a:moveTo>
                  <a:lnTo>
                    <a:pt x="4302091" y="5561005"/>
                  </a:lnTo>
                  <a:lnTo>
                    <a:pt x="4297328" y="5558934"/>
                  </a:lnTo>
                  <a:close/>
                  <a:moveTo>
                    <a:pt x="4108553" y="5551476"/>
                  </a:moveTo>
                  <a:lnTo>
                    <a:pt x="4122700" y="5555898"/>
                  </a:lnTo>
                  <a:lnTo>
                    <a:pt x="4121735" y="5565764"/>
                  </a:lnTo>
                  <a:lnTo>
                    <a:pt x="4108874" y="5563723"/>
                  </a:lnTo>
                  <a:lnTo>
                    <a:pt x="4097300" y="5562702"/>
                  </a:lnTo>
                  <a:lnTo>
                    <a:pt x="4099229" y="5556919"/>
                  </a:lnTo>
                  <a:close/>
                  <a:moveTo>
                    <a:pt x="4289391" y="5540367"/>
                  </a:moveTo>
                  <a:lnTo>
                    <a:pt x="4308441" y="5541002"/>
                  </a:lnTo>
                  <a:lnTo>
                    <a:pt x="4301337" y="5548305"/>
                  </a:lnTo>
                  <a:lnTo>
                    <a:pt x="4292620" y="5551480"/>
                  </a:lnTo>
                  <a:lnTo>
                    <a:pt x="4289391" y="5548305"/>
                  </a:lnTo>
                  <a:close/>
                  <a:moveTo>
                    <a:pt x="4022925" y="5514964"/>
                  </a:moveTo>
                  <a:lnTo>
                    <a:pt x="4031881" y="5519920"/>
                  </a:lnTo>
                  <a:cubicBezTo>
                    <a:pt x="4031992" y="5524360"/>
                    <a:pt x="4032102" y="5528799"/>
                    <a:pt x="4032213" y="5533239"/>
                  </a:cubicBezTo>
                  <a:lnTo>
                    <a:pt x="4022261" y="5540364"/>
                  </a:lnTo>
                  <a:lnTo>
                    <a:pt x="4009988" y="5532310"/>
                  </a:lnTo>
                  <a:lnTo>
                    <a:pt x="4011315" y="5525186"/>
                  </a:lnTo>
                  <a:close/>
                  <a:moveTo>
                    <a:pt x="2542105" y="5470514"/>
                  </a:moveTo>
                  <a:lnTo>
                    <a:pt x="2547481" y="5470514"/>
                  </a:lnTo>
                  <a:lnTo>
                    <a:pt x="2566456" y="5478769"/>
                  </a:lnTo>
                  <a:lnTo>
                    <a:pt x="2578157" y="5478769"/>
                  </a:lnTo>
                  <a:lnTo>
                    <a:pt x="2586696" y="5503851"/>
                  </a:lnTo>
                  <a:cubicBezTo>
                    <a:pt x="2586380" y="5509460"/>
                    <a:pt x="2586063" y="5515070"/>
                    <a:pt x="2585747" y="5520679"/>
                  </a:cubicBezTo>
                  <a:lnTo>
                    <a:pt x="2601876" y="5547031"/>
                  </a:lnTo>
                  <a:cubicBezTo>
                    <a:pt x="2601560" y="5556450"/>
                    <a:pt x="2601243" y="5565870"/>
                    <a:pt x="2600927" y="5575289"/>
                  </a:cubicBezTo>
                  <a:lnTo>
                    <a:pt x="2590491" y="5584814"/>
                  </a:lnTo>
                  <a:lnTo>
                    <a:pt x="2586696" y="5599736"/>
                  </a:lnTo>
                  <a:lnTo>
                    <a:pt x="2600295" y="5611484"/>
                  </a:lnTo>
                  <a:lnTo>
                    <a:pt x="2592388" y="5641646"/>
                  </a:lnTo>
                  <a:lnTo>
                    <a:pt x="2584166" y="5676889"/>
                  </a:lnTo>
                  <a:cubicBezTo>
                    <a:pt x="2584271" y="5688425"/>
                    <a:pt x="2584377" y="5699960"/>
                    <a:pt x="2584482" y="5711496"/>
                  </a:cubicBezTo>
                  <a:lnTo>
                    <a:pt x="2570884" y="5732769"/>
                  </a:lnTo>
                  <a:lnTo>
                    <a:pt x="2561080" y="5721974"/>
                  </a:lnTo>
                  <a:lnTo>
                    <a:pt x="2550644" y="5711814"/>
                  </a:lnTo>
                  <a:lnTo>
                    <a:pt x="2532934" y="5723561"/>
                  </a:lnTo>
                  <a:cubicBezTo>
                    <a:pt x="2532618" y="5730229"/>
                    <a:pt x="2532301" y="5736896"/>
                    <a:pt x="2531985" y="5743564"/>
                  </a:cubicBezTo>
                  <a:lnTo>
                    <a:pt x="2523446" y="5752136"/>
                  </a:lnTo>
                  <a:lnTo>
                    <a:pt x="2510796" y="5753089"/>
                  </a:lnTo>
                  <a:lnTo>
                    <a:pt x="2496249" y="5756264"/>
                  </a:lnTo>
                  <a:lnTo>
                    <a:pt x="2484864" y="5748326"/>
                  </a:lnTo>
                  <a:lnTo>
                    <a:pt x="2476325" y="5751501"/>
                  </a:lnTo>
                  <a:lnTo>
                    <a:pt x="2472846" y="5740706"/>
                  </a:lnTo>
                  <a:lnTo>
                    <a:pt x="2481385" y="5740706"/>
                  </a:lnTo>
                  <a:lnTo>
                    <a:pt x="2474744" y="5735626"/>
                  </a:lnTo>
                  <a:cubicBezTo>
                    <a:pt x="2474428" y="5727265"/>
                    <a:pt x="2474111" y="5718905"/>
                    <a:pt x="2473795" y="5710544"/>
                  </a:cubicBezTo>
                  <a:lnTo>
                    <a:pt x="2460829" y="5693716"/>
                  </a:lnTo>
                  <a:lnTo>
                    <a:pt x="2477274" y="5644821"/>
                  </a:lnTo>
                  <a:lnTo>
                    <a:pt x="2481701" y="5631169"/>
                  </a:lnTo>
                  <a:lnTo>
                    <a:pt x="2467470" y="5619739"/>
                  </a:lnTo>
                  <a:lnTo>
                    <a:pt x="2476009" y="5598466"/>
                  </a:lnTo>
                  <a:lnTo>
                    <a:pt x="2469684" y="5588941"/>
                  </a:lnTo>
                  <a:lnTo>
                    <a:pt x="2475693" y="5575606"/>
                  </a:lnTo>
                  <a:lnTo>
                    <a:pt x="2466205" y="5557509"/>
                  </a:lnTo>
                  <a:lnTo>
                    <a:pt x="2450393" y="5547349"/>
                  </a:lnTo>
                  <a:lnTo>
                    <a:pt x="2445965" y="5556874"/>
                  </a:lnTo>
                  <a:lnTo>
                    <a:pt x="2441538" y="5535601"/>
                  </a:lnTo>
                  <a:lnTo>
                    <a:pt x="2447863" y="5521949"/>
                  </a:lnTo>
                  <a:lnTo>
                    <a:pt x="2442170" y="5497819"/>
                  </a:lnTo>
                  <a:lnTo>
                    <a:pt x="2450709" y="5492421"/>
                  </a:lnTo>
                  <a:lnTo>
                    <a:pt x="2454820" y="5477499"/>
                  </a:lnTo>
                  <a:lnTo>
                    <a:pt x="2461145" y="5482896"/>
                  </a:lnTo>
                  <a:lnTo>
                    <a:pt x="2451658" y="5497819"/>
                  </a:lnTo>
                  <a:lnTo>
                    <a:pt x="2459248" y="5509249"/>
                  </a:lnTo>
                  <a:lnTo>
                    <a:pt x="2476325" y="5517504"/>
                  </a:lnTo>
                  <a:lnTo>
                    <a:pt x="2496249" y="5519409"/>
                  </a:lnTo>
                  <a:lnTo>
                    <a:pt x="2503523" y="5503534"/>
                  </a:lnTo>
                  <a:lnTo>
                    <a:pt x="2524711" y="5490834"/>
                  </a:lnTo>
                  <a:lnTo>
                    <a:pt x="2537994" y="5481309"/>
                  </a:lnTo>
                  <a:close/>
                  <a:moveTo>
                    <a:pt x="3282913" y="5260964"/>
                  </a:moveTo>
                  <a:lnTo>
                    <a:pt x="3294026" y="5262084"/>
                  </a:lnTo>
                  <a:lnTo>
                    <a:pt x="3287964" y="5265727"/>
                  </a:lnTo>
                  <a:close/>
                  <a:moveTo>
                    <a:pt x="3328248" y="5257789"/>
                  </a:moveTo>
                  <a:lnTo>
                    <a:pt x="3340739" y="5264892"/>
                  </a:lnTo>
                  <a:lnTo>
                    <a:pt x="3362288" y="5271027"/>
                  </a:lnTo>
                  <a:lnTo>
                    <a:pt x="3361039" y="5276839"/>
                  </a:lnTo>
                  <a:lnTo>
                    <a:pt x="3336680" y="5270704"/>
                  </a:lnTo>
                  <a:lnTo>
                    <a:pt x="3324188" y="5259726"/>
                  </a:lnTo>
                  <a:close/>
                  <a:moveTo>
                    <a:pt x="2671407" y="5257789"/>
                  </a:moveTo>
                  <a:lnTo>
                    <a:pt x="2674900" y="5266657"/>
                  </a:lnTo>
                  <a:lnTo>
                    <a:pt x="2673947" y="5273226"/>
                  </a:lnTo>
                  <a:lnTo>
                    <a:pt x="2667597" y="5275197"/>
                  </a:lnTo>
                  <a:lnTo>
                    <a:pt x="2671725" y="5284722"/>
                  </a:lnTo>
                  <a:lnTo>
                    <a:pt x="2664422" y="5286364"/>
                  </a:lnTo>
                  <a:lnTo>
                    <a:pt x="2659977" y="5276510"/>
                  </a:lnTo>
                  <a:lnTo>
                    <a:pt x="2643150" y="5278481"/>
                  </a:lnTo>
                  <a:lnTo>
                    <a:pt x="2636800" y="5268956"/>
                  </a:lnTo>
                  <a:lnTo>
                    <a:pt x="2659977" y="5266657"/>
                  </a:lnTo>
                  <a:close/>
                  <a:moveTo>
                    <a:pt x="3264815" y="5237151"/>
                  </a:moveTo>
                  <a:lnTo>
                    <a:pt x="3282277" y="5247144"/>
                  </a:lnTo>
                  <a:lnTo>
                    <a:pt x="3295930" y="5244334"/>
                  </a:lnTo>
                  <a:lnTo>
                    <a:pt x="3316250" y="5251204"/>
                  </a:lnTo>
                  <a:lnTo>
                    <a:pt x="3295930" y="5249955"/>
                  </a:lnTo>
                  <a:lnTo>
                    <a:pt x="3283865" y="5256201"/>
                  </a:lnTo>
                  <a:lnTo>
                    <a:pt x="3252750" y="5239337"/>
                  </a:lnTo>
                  <a:close/>
                  <a:moveTo>
                    <a:pt x="2572585" y="5232389"/>
                  </a:moveTo>
                  <a:cubicBezTo>
                    <a:pt x="2573224" y="5246022"/>
                    <a:pt x="2573864" y="5259654"/>
                    <a:pt x="2574503" y="5273287"/>
                  </a:cubicBezTo>
                  <a:lnTo>
                    <a:pt x="2571306" y="5288188"/>
                  </a:lnTo>
                  <a:lnTo>
                    <a:pt x="2584413" y="5315453"/>
                  </a:lnTo>
                  <a:lnTo>
                    <a:pt x="2581536" y="5359522"/>
                  </a:lnTo>
                  <a:lnTo>
                    <a:pt x="2570028" y="5388373"/>
                  </a:lnTo>
                  <a:lnTo>
                    <a:pt x="2566831" y="5402957"/>
                  </a:lnTo>
                  <a:lnTo>
                    <a:pt x="2557561" y="5426101"/>
                  </a:lnTo>
                  <a:lnTo>
                    <a:pt x="2549249" y="5445123"/>
                  </a:lnTo>
                  <a:lnTo>
                    <a:pt x="2547971" y="5451464"/>
                  </a:lnTo>
                  <a:lnTo>
                    <a:pt x="2539659" y="5446391"/>
                  </a:lnTo>
                  <a:lnTo>
                    <a:pt x="2531987" y="5444489"/>
                  </a:lnTo>
                  <a:lnTo>
                    <a:pt x="2531028" y="5439099"/>
                  </a:lnTo>
                  <a:lnTo>
                    <a:pt x="2521438" y="5434978"/>
                  </a:lnTo>
                  <a:lnTo>
                    <a:pt x="2510569" y="5426735"/>
                  </a:lnTo>
                  <a:lnTo>
                    <a:pt x="2518241" y="5408663"/>
                  </a:lnTo>
                  <a:lnTo>
                    <a:pt x="2511209" y="5405493"/>
                  </a:lnTo>
                  <a:lnTo>
                    <a:pt x="2499701" y="5400103"/>
                  </a:lnTo>
                  <a:lnTo>
                    <a:pt x="2503856" y="5393762"/>
                  </a:lnTo>
                  <a:lnTo>
                    <a:pt x="2504815" y="5384568"/>
                  </a:lnTo>
                  <a:lnTo>
                    <a:pt x="2501619" y="5381398"/>
                  </a:lnTo>
                  <a:lnTo>
                    <a:pt x="2501619" y="5366814"/>
                  </a:lnTo>
                  <a:lnTo>
                    <a:pt x="2497143" y="5356035"/>
                  </a:lnTo>
                  <a:lnTo>
                    <a:pt x="2490750" y="5342719"/>
                  </a:lnTo>
                  <a:cubicBezTo>
                    <a:pt x="2491070" y="5338492"/>
                    <a:pt x="2491389" y="5334264"/>
                    <a:pt x="2491709" y="5330037"/>
                  </a:cubicBezTo>
                  <a:lnTo>
                    <a:pt x="2501299" y="5327818"/>
                  </a:lnTo>
                  <a:cubicBezTo>
                    <a:pt x="2500873" y="5320420"/>
                    <a:pt x="2500446" y="5313023"/>
                    <a:pt x="2500020" y="5305625"/>
                  </a:cubicBezTo>
                  <a:lnTo>
                    <a:pt x="2520159" y="5294846"/>
                  </a:lnTo>
                  <a:lnTo>
                    <a:pt x="2524315" y="5283432"/>
                  </a:lnTo>
                  <a:lnTo>
                    <a:pt x="2538061" y="5272653"/>
                  </a:lnTo>
                  <a:lnTo>
                    <a:pt x="2550848" y="5278994"/>
                  </a:lnTo>
                  <a:lnTo>
                    <a:pt x="2558520" y="5271702"/>
                  </a:lnTo>
                  <a:lnTo>
                    <a:pt x="2554684" y="5255850"/>
                  </a:lnTo>
                  <a:lnTo>
                    <a:pt x="2562356" y="5235559"/>
                  </a:lnTo>
                  <a:close/>
                  <a:moveTo>
                    <a:pt x="3216274" y="5219689"/>
                  </a:moveTo>
                  <a:lnTo>
                    <a:pt x="3221000" y="5221547"/>
                  </a:lnTo>
                  <a:lnTo>
                    <a:pt x="3210958" y="5232389"/>
                  </a:lnTo>
                  <a:lnTo>
                    <a:pt x="3210367" y="5228052"/>
                  </a:lnTo>
                  <a:lnTo>
                    <a:pt x="3208300" y="5222477"/>
                  </a:lnTo>
                  <a:close/>
                  <a:moveTo>
                    <a:pt x="3236875" y="5199051"/>
                  </a:moveTo>
                  <a:lnTo>
                    <a:pt x="3266104" y="5206144"/>
                  </a:lnTo>
                  <a:lnTo>
                    <a:pt x="3297200" y="5210197"/>
                  </a:lnTo>
                  <a:lnTo>
                    <a:pt x="3297200" y="5214926"/>
                  </a:lnTo>
                  <a:lnTo>
                    <a:pt x="3266726" y="5213912"/>
                  </a:lnTo>
                  <a:lnTo>
                    <a:pt x="3239673" y="5206819"/>
                  </a:lnTo>
                  <a:close/>
                  <a:moveTo>
                    <a:pt x="3261468" y="5180001"/>
                  </a:moveTo>
                  <a:lnTo>
                    <a:pt x="3278151" y="5188077"/>
                  </a:lnTo>
                  <a:lnTo>
                    <a:pt x="3274688" y="5194289"/>
                  </a:lnTo>
                  <a:lnTo>
                    <a:pt x="3257376" y="5193046"/>
                  </a:lnTo>
                  <a:lnTo>
                    <a:pt x="3245415" y="5189630"/>
                  </a:lnTo>
                  <a:lnTo>
                    <a:pt x="3241953" y="5184970"/>
                  </a:lnTo>
                  <a:lnTo>
                    <a:pt x="3241638" y="5180311"/>
                  </a:lnTo>
                  <a:close/>
                  <a:moveTo>
                    <a:pt x="3220023" y="5175239"/>
                  </a:moveTo>
                  <a:lnTo>
                    <a:pt x="3235288" y="5184764"/>
                  </a:lnTo>
                  <a:lnTo>
                    <a:pt x="3225824" y="5183535"/>
                  </a:lnTo>
                  <a:lnTo>
                    <a:pt x="3211475" y="5175546"/>
                  </a:lnTo>
                  <a:close/>
                  <a:moveTo>
                    <a:pt x="2421121" y="5104145"/>
                  </a:moveTo>
                  <a:lnTo>
                    <a:pt x="2412624" y="5112639"/>
                  </a:lnTo>
                  <a:cubicBezTo>
                    <a:pt x="2412640" y="5112672"/>
                    <a:pt x="2412656" y="5112704"/>
                    <a:pt x="2412672" y="5112737"/>
                  </a:cubicBezTo>
                  <a:lnTo>
                    <a:pt x="2421138" y="5104253"/>
                  </a:lnTo>
                  <a:cubicBezTo>
                    <a:pt x="2421132" y="5104217"/>
                    <a:pt x="2421127" y="5104181"/>
                    <a:pt x="2421121" y="5104145"/>
                  </a:cubicBezTo>
                  <a:close/>
                  <a:moveTo>
                    <a:pt x="3071775" y="5056176"/>
                  </a:moveTo>
                  <a:lnTo>
                    <a:pt x="3095705" y="5079407"/>
                  </a:lnTo>
                  <a:lnTo>
                    <a:pt x="3109875" y="5094276"/>
                  </a:lnTo>
                  <a:lnTo>
                    <a:pt x="3092242" y="5084364"/>
                  </a:lnTo>
                  <a:lnTo>
                    <a:pt x="3080277" y="5069805"/>
                  </a:lnTo>
                  <a:close/>
                  <a:moveTo>
                    <a:pt x="3087650" y="5051414"/>
                  </a:moveTo>
                  <a:lnTo>
                    <a:pt x="3115887" y="5070981"/>
                  </a:lnTo>
                  <a:lnTo>
                    <a:pt x="3117813" y="5079989"/>
                  </a:lnTo>
                  <a:close/>
                  <a:moveTo>
                    <a:pt x="3100350" y="5049826"/>
                  </a:moveTo>
                  <a:lnTo>
                    <a:pt x="3114638" y="5056224"/>
                  </a:lnTo>
                  <a:lnTo>
                    <a:pt x="3110215" y="5060939"/>
                  </a:lnTo>
                  <a:close/>
                  <a:moveTo>
                    <a:pt x="3085812" y="5013314"/>
                  </a:moveTo>
                  <a:lnTo>
                    <a:pt x="3107082" y="5026331"/>
                  </a:lnTo>
                  <a:lnTo>
                    <a:pt x="3109016" y="5031411"/>
                  </a:lnTo>
                  <a:lnTo>
                    <a:pt x="3102570" y="5029824"/>
                  </a:lnTo>
                  <a:lnTo>
                    <a:pt x="3115461" y="5041254"/>
                  </a:lnTo>
                  <a:lnTo>
                    <a:pt x="3124163" y="5047921"/>
                  </a:lnTo>
                  <a:lnTo>
                    <a:pt x="3122874" y="5051414"/>
                  </a:lnTo>
                  <a:lnTo>
                    <a:pt x="3104182" y="5037126"/>
                  </a:lnTo>
                  <a:lnTo>
                    <a:pt x="3105471" y="5045381"/>
                  </a:lnTo>
                  <a:lnTo>
                    <a:pt x="3093224" y="5033316"/>
                  </a:lnTo>
                  <a:lnTo>
                    <a:pt x="3084523" y="5021886"/>
                  </a:lnTo>
                  <a:lnTo>
                    <a:pt x="3081300" y="5013949"/>
                  </a:lnTo>
                  <a:close/>
                  <a:moveTo>
                    <a:pt x="3043982" y="5011726"/>
                  </a:moveTo>
                  <a:lnTo>
                    <a:pt x="3058460" y="5028318"/>
                  </a:lnTo>
                  <a:cubicBezTo>
                    <a:pt x="3058665" y="5032005"/>
                    <a:pt x="3058871" y="5035692"/>
                    <a:pt x="3059076" y="5039379"/>
                  </a:cubicBezTo>
                  <a:lnTo>
                    <a:pt x="3055071" y="5040301"/>
                  </a:lnTo>
                  <a:lnTo>
                    <a:pt x="3052299" y="5032927"/>
                  </a:lnTo>
                  <a:lnTo>
                    <a:pt x="3046139" y="5030161"/>
                  </a:lnTo>
                  <a:lnTo>
                    <a:pt x="3039978" y="5022173"/>
                  </a:lnTo>
                  <a:lnTo>
                    <a:pt x="3038438" y="5013877"/>
                  </a:lnTo>
                  <a:close/>
                  <a:moveTo>
                    <a:pt x="3081196" y="4995851"/>
                  </a:moveTo>
                  <a:lnTo>
                    <a:pt x="3089628" y="5007599"/>
                  </a:lnTo>
                  <a:lnTo>
                    <a:pt x="3094000" y="5013314"/>
                  </a:lnTo>
                  <a:lnTo>
                    <a:pt x="3077761" y="5004106"/>
                  </a:lnTo>
                  <a:lnTo>
                    <a:pt x="3074950" y="4998708"/>
                  </a:lnTo>
                  <a:close/>
                  <a:moveTo>
                    <a:pt x="6495127" y="4986728"/>
                  </a:moveTo>
                  <a:lnTo>
                    <a:pt x="6506559" y="4995299"/>
                  </a:lnTo>
                  <a:lnTo>
                    <a:pt x="6517991" y="4992442"/>
                  </a:lnTo>
                  <a:lnTo>
                    <a:pt x="6525612" y="4997204"/>
                  </a:lnTo>
                  <a:lnTo>
                    <a:pt x="6540537" y="4999426"/>
                  </a:lnTo>
                  <a:lnTo>
                    <a:pt x="6557050" y="5002918"/>
                  </a:lnTo>
                  <a:lnTo>
                    <a:pt x="6561450" y="5001033"/>
                  </a:lnTo>
                  <a:lnTo>
                    <a:pt x="6527292" y="5071939"/>
                  </a:lnTo>
                  <a:lnTo>
                    <a:pt x="6524977" y="5069582"/>
                  </a:lnTo>
                  <a:lnTo>
                    <a:pt x="6514815" y="5041964"/>
                  </a:lnTo>
                  <a:lnTo>
                    <a:pt x="6504336" y="5039424"/>
                  </a:lnTo>
                  <a:lnTo>
                    <a:pt x="6495762" y="5044821"/>
                  </a:lnTo>
                  <a:lnTo>
                    <a:pt x="6487506" y="5041329"/>
                  </a:lnTo>
                  <a:cubicBezTo>
                    <a:pt x="6487188" y="5037731"/>
                    <a:pt x="6486871" y="5034134"/>
                    <a:pt x="6486553" y="5030536"/>
                  </a:cubicBezTo>
                  <a:lnTo>
                    <a:pt x="6470993" y="5017520"/>
                  </a:lnTo>
                  <a:lnTo>
                    <a:pt x="6473534" y="4998791"/>
                  </a:lnTo>
                  <a:lnTo>
                    <a:pt x="6484648" y="4994981"/>
                  </a:lnTo>
                  <a:close/>
                  <a:moveTo>
                    <a:pt x="3034945" y="4948226"/>
                  </a:moveTo>
                  <a:lnTo>
                    <a:pt x="3042883" y="4949174"/>
                  </a:lnTo>
                  <a:lnTo>
                    <a:pt x="3044153" y="4962446"/>
                  </a:lnTo>
                  <a:lnTo>
                    <a:pt x="3048915" y="4968133"/>
                  </a:lnTo>
                  <a:lnTo>
                    <a:pt x="3055265" y="4979509"/>
                  </a:lnTo>
                  <a:lnTo>
                    <a:pt x="3060663" y="5014901"/>
                  </a:lnTo>
                  <a:lnTo>
                    <a:pt x="3054313" y="5014269"/>
                  </a:lnTo>
                  <a:lnTo>
                    <a:pt x="3049868" y="5008581"/>
                  </a:lnTo>
                  <a:lnTo>
                    <a:pt x="3040342" y="4999101"/>
                  </a:lnTo>
                  <a:lnTo>
                    <a:pt x="3036850" y="4987725"/>
                  </a:lnTo>
                  <a:lnTo>
                    <a:pt x="3039072" y="4981405"/>
                  </a:lnTo>
                  <a:lnTo>
                    <a:pt x="3044788" y="4985829"/>
                  </a:lnTo>
                  <a:lnTo>
                    <a:pt x="3046058" y="4981405"/>
                  </a:lnTo>
                  <a:lnTo>
                    <a:pt x="3046058" y="4972241"/>
                  </a:lnTo>
                  <a:lnTo>
                    <a:pt x="3033675" y="4958022"/>
                  </a:lnTo>
                  <a:close/>
                  <a:moveTo>
                    <a:pt x="3060662" y="4941876"/>
                  </a:moveTo>
                  <a:lnTo>
                    <a:pt x="3066377" y="4941876"/>
                  </a:lnTo>
                  <a:lnTo>
                    <a:pt x="3081300" y="4964101"/>
                  </a:lnTo>
                  <a:lnTo>
                    <a:pt x="3086062" y="4968228"/>
                  </a:lnTo>
                  <a:lnTo>
                    <a:pt x="3081935" y="4974578"/>
                  </a:lnTo>
                  <a:lnTo>
                    <a:pt x="3089872" y="4983786"/>
                  </a:lnTo>
                  <a:lnTo>
                    <a:pt x="3097175" y="4999026"/>
                  </a:lnTo>
                  <a:lnTo>
                    <a:pt x="3094317" y="4994263"/>
                  </a:lnTo>
                  <a:lnTo>
                    <a:pt x="3087967" y="4991406"/>
                  </a:lnTo>
                  <a:lnTo>
                    <a:pt x="3075902" y="4984738"/>
                  </a:lnTo>
                  <a:lnTo>
                    <a:pt x="3072092" y="4972673"/>
                  </a:lnTo>
                  <a:lnTo>
                    <a:pt x="3068917" y="4972038"/>
                  </a:lnTo>
                  <a:lnTo>
                    <a:pt x="3054312" y="4962196"/>
                  </a:lnTo>
                  <a:lnTo>
                    <a:pt x="3052725" y="4951083"/>
                  </a:lnTo>
                  <a:lnTo>
                    <a:pt x="3060662" y="4950448"/>
                  </a:lnTo>
                  <a:close/>
                  <a:moveTo>
                    <a:pt x="6600872" y="4906095"/>
                  </a:moveTo>
                  <a:lnTo>
                    <a:pt x="6598649" y="4911492"/>
                  </a:lnTo>
                  <a:lnTo>
                    <a:pt x="6602058" y="4916735"/>
                  </a:lnTo>
                  <a:lnTo>
                    <a:pt x="6570401" y="4982451"/>
                  </a:lnTo>
                  <a:lnTo>
                    <a:pt x="6569434" y="4982283"/>
                  </a:lnTo>
                  <a:lnTo>
                    <a:pt x="6564036" y="4977839"/>
                  </a:lnTo>
                  <a:lnTo>
                    <a:pt x="6564354" y="4967363"/>
                  </a:lnTo>
                  <a:lnTo>
                    <a:pt x="6569752" y="4961332"/>
                  </a:lnTo>
                  <a:lnTo>
                    <a:pt x="6573563" y="4943237"/>
                  </a:lnTo>
                  <a:lnTo>
                    <a:pt x="6567212" y="4935936"/>
                  </a:lnTo>
                  <a:lnTo>
                    <a:pt x="6568799" y="4924190"/>
                  </a:lnTo>
                  <a:lnTo>
                    <a:pt x="6582772" y="4909905"/>
                  </a:lnTo>
                  <a:close/>
                  <a:moveTo>
                    <a:pt x="4951102" y="4806942"/>
                  </a:moveTo>
                  <a:lnTo>
                    <a:pt x="4954554" y="4813479"/>
                  </a:lnTo>
                  <a:lnTo>
                    <a:pt x="4953518" y="4818055"/>
                  </a:lnTo>
                  <a:lnTo>
                    <a:pt x="4946616" y="4810210"/>
                  </a:lnTo>
                  <a:close/>
                  <a:moveTo>
                    <a:pt x="5054566" y="4779954"/>
                  </a:moveTo>
                  <a:lnTo>
                    <a:pt x="5046311" y="4792539"/>
                  </a:lnTo>
                  <a:lnTo>
                    <a:pt x="5039961" y="4814879"/>
                  </a:lnTo>
                  <a:lnTo>
                    <a:pt x="5029166" y="4805125"/>
                  </a:lnTo>
                  <a:lnTo>
                    <a:pt x="5032341" y="4797888"/>
                  </a:lnTo>
                  <a:lnTo>
                    <a:pt x="5048533" y="4785303"/>
                  </a:lnTo>
                  <a:close/>
                  <a:moveTo>
                    <a:pt x="4546749" y="4760722"/>
                  </a:moveTo>
                  <a:lnTo>
                    <a:pt x="4546260" y="4761212"/>
                  </a:lnTo>
                  <a:lnTo>
                    <a:pt x="4546884" y="4760899"/>
                  </a:lnTo>
                  <a:close/>
                  <a:moveTo>
                    <a:pt x="5140291" y="4749792"/>
                  </a:moveTo>
                  <a:lnTo>
                    <a:pt x="5127591" y="4759317"/>
                  </a:lnTo>
                  <a:lnTo>
                    <a:pt x="5130477" y="4751021"/>
                  </a:lnTo>
                  <a:close/>
                  <a:moveTo>
                    <a:pt x="6342270" y="4710093"/>
                  </a:moveTo>
                  <a:lnTo>
                    <a:pt x="6339836" y="4714047"/>
                  </a:lnTo>
                  <a:lnTo>
                    <a:pt x="6301729" y="4718809"/>
                  </a:lnTo>
                  <a:cubicBezTo>
                    <a:pt x="6301306" y="4724946"/>
                    <a:pt x="6300882" y="4731083"/>
                    <a:pt x="6300459" y="4737220"/>
                  </a:cubicBezTo>
                  <a:cubicBezTo>
                    <a:pt x="6300469" y="4737225"/>
                    <a:pt x="6300478" y="4737230"/>
                    <a:pt x="6300488" y="4737235"/>
                  </a:cubicBezTo>
                  <a:cubicBezTo>
                    <a:pt x="6300905" y="4731196"/>
                    <a:pt x="6301321" y="4725157"/>
                    <a:pt x="6301738" y="4719118"/>
                  </a:cubicBezTo>
                  <a:lnTo>
                    <a:pt x="6339844" y="4714356"/>
                  </a:lnTo>
                  <a:lnTo>
                    <a:pt x="6342384" y="4710229"/>
                  </a:lnTo>
                  <a:close/>
                  <a:moveTo>
                    <a:pt x="1472534" y="4375142"/>
                  </a:moveTo>
                  <a:lnTo>
                    <a:pt x="1482060" y="4376139"/>
                  </a:lnTo>
                  <a:lnTo>
                    <a:pt x="1487457" y="4385110"/>
                  </a:lnTo>
                  <a:lnTo>
                    <a:pt x="1484282" y="4388433"/>
                  </a:lnTo>
                  <a:lnTo>
                    <a:pt x="1476662" y="4385110"/>
                  </a:lnTo>
                  <a:lnTo>
                    <a:pt x="1467137" y="4389430"/>
                  </a:lnTo>
                  <a:lnTo>
                    <a:pt x="1465232" y="4381787"/>
                  </a:lnTo>
                  <a:close/>
                  <a:moveTo>
                    <a:pt x="1435070" y="4357679"/>
                  </a:moveTo>
                  <a:lnTo>
                    <a:pt x="1446184" y="4359584"/>
                  </a:lnTo>
                  <a:lnTo>
                    <a:pt x="1443096" y="4363711"/>
                  </a:lnTo>
                  <a:lnTo>
                    <a:pt x="1435996" y="4364029"/>
                  </a:lnTo>
                  <a:close/>
                  <a:moveTo>
                    <a:pt x="1538093" y="4154476"/>
                  </a:moveTo>
                  <a:lnTo>
                    <a:pt x="1543523" y="4158725"/>
                  </a:lnTo>
                  <a:lnTo>
                    <a:pt x="1561405" y="4162647"/>
                  </a:lnTo>
                  <a:lnTo>
                    <a:pt x="1566834" y="4170491"/>
                  </a:lnTo>
                  <a:lnTo>
                    <a:pt x="1564918" y="4178008"/>
                  </a:lnTo>
                  <a:lnTo>
                    <a:pt x="1557251" y="4185526"/>
                  </a:lnTo>
                  <a:lnTo>
                    <a:pt x="1549910" y="4187814"/>
                  </a:lnTo>
                  <a:lnTo>
                    <a:pt x="1525320" y="4175067"/>
                  </a:lnTo>
                  <a:lnTo>
                    <a:pt x="1511272" y="4175067"/>
                  </a:lnTo>
                  <a:lnTo>
                    <a:pt x="1515740" y="4171798"/>
                  </a:lnTo>
                  <a:close/>
                  <a:moveTo>
                    <a:pt x="2133803" y="3771889"/>
                  </a:moveTo>
                  <a:lnTo>
                    <a:pt x="2135150" y="3783636"/>
                  </a:lnTo>
                  <a:lnTo>
                    <a:pt x="2131782" y="3794114"/>
                  </a:lnTo>
                  <a:lnTo>
                    <a:pt x="2129762" y="3813164"/>
                  </a:lnTo>
                  <a:lnTo>
                    <a:pt x="2112925" y="3813164"/>
                  </a:lnTo>
                  <a:lnTo>
                    <a:pt x="2114609" y="3788081"/>
                  </a:lnTo>
                  <a:lnTo>
                    <a:pt x="2124711" y="3775381"/>
                  </a:lnTo>
                  <a:close/>
                  <a:moveTo>
                    <a:pt x="2166583" y="3746489"/>
                  </a:moveTo>
                  <a:lnTo>
                    <a:pt x="2171663" y="3748735"/>
                  </a:lnTo>
                  <a:lnTo>
                    <a:pt x="2153883" y="3759324"/>
                  </a:lnTo>
                  <a:lnTo>
                    <a:pt x="2146263" y="3767988"/>
                  </a:lnTo>
                  <a:lnTo>
                    <a:pt x="2140230" y="3776652"/>
                  </a:lnTo>
                  <a:lnTo>
                    <a:pt x="2136738" y="3766705"/>
                  </a:lnTo>
                  <a:lnTo>
                    <a:pt x="2146263" y="3757078"/>
                  </a:lnTo>
                  <a:close/>
                  <a:moveTo>
                    <a:pt x="1246315" y="3744901"/>
                  </a:moveTo>
                  <a:lnTo>
                    <a:pt x="1253753" y="3753473"/>
                  </a:lnTo>
                  <a:lnTo>
                    <a:pt x="1263448" y="3760458"/>
                  </a:lnTo>
                  <a:lnTo>
                    <a:pt x="1273144" y="3759506"/>
                  </a:lnTo>
                  <a:lnTo>
                    <a:pt x="1263448" y="3772206"/>
                  </a:lnTo>
                  <a:lnTo>
                    <a:pt x="1258277" y="3783953"/>
                  </a:lnTo>
                  <a:lnTo>
                    <a:pt x="1250844" y="3789351"/>
                  </a:lnTo>
                  <a:lnTo>
                    <a:pt x="1222724" y="3780143"/>
                  </a:lnTo>
                  <a:lnTo>
                    <a:pt x="1219167" y="3767443"/>
                  </a:lnTo>
                  <a:lnTo>
                    <a:pt x="1225632" y="3765221"/>
                  </a:lnTo>
                  <a:lnTo>
                    <a:pt x="1222400" y="3762046"/>
                  </a:lnTo>
                  <a:lnTo>
                    <a:pt x="1220461" y="3748393"/>
                  </a:lnTo>
                  <a:close/>
                  <a:moveTo>
                    <a:pt x="2215160" y="3730614"/>
                  </a:moveTo>
                  <a:lnTo>
                    <a:pt x="2216113" y="3734660"/>
                  </a:lnTo>
                  <a:lnTo>
                    <a:pt x="2207540" y="3735594"/>
                  </a:lnTo>
                  <a:lnTo>
                    <a:pt x="2194840" y="3739952"/>
                  </a:lnTo>
                  <a:lnTo>
                    <a:pt x="2188490" y="3744933"/>
                  </a:lnTo>
                  <a:lnTo>
                    <a:pt x="2178330" y="3746489"/>
                  </a:lnTo>
                  <a:lnTo>
                    <a:pt x="2171663" y="3739330"/>
                  </a:lnTo>
                  <a:lnTo>
                    <a:pt x="2200238" y="3732482"/>
                  </a:lnTo>
                  <a:close/>
                  <a:moveTo>
                    <a:pt x="2265326" y="3727439"/>
                  </a:moveTo>
                  <a:lnTo>
                    <a:pt x="2248622" y="3736964"/>
                  </a:lnTo>
                  <a:lnTo>
                    <a:pt x="2235070" y="3735232"/>
                  </a:lnTo>
                  <a:lnTo>
                    <a:pt x="2222463" y="3736387"/>
                  </a:lnTo>
                  <a:lnTo>
                    <a:pt x="2227821" y="3730614"/>
                  </a:lnTo>
                  <a:lnTo>
                    <a:pt x="2243579" y="3730325"/>
                  </a:lnTo>
                  <a:lnTo>
                    <a:pt x="2256816" y="3729171"/>
                  </a:lnTo>
                  <a:close/>
                  <a:moveTo>
                    <a:pt x="2293901" y="3721089"/>
                  </a:moveTo>
                  <a:lnTo>
                    <a:pt x="2284247" y="3726436"/>
                  </a:lnTo>
                  <a:lnTo>
                    <a:pt x="2270088" y="3733789"/>
                  </a:lnTo>
                  <a:lnTo>
                    <a:pt x="2275558" y="3723763"/>
                  </a:lnTo>
                  <a:close/>
                  <a:moveTo>
                    <a:pt x="2314928" y="3706801"/>
                  </a:moveTo>
                  <a:lnTo>
                    <a:pt x="2327813" y="3706801"/>
                  </a:lnTo>
                  <a:lnTo>
                    <a:pt x="2332000" y="3711192"/>
                  </a:lnTo>
                  <a:lnTo>
                    <a:pt x="2322337" y="3713556"/>
                  </a:lnTo>
                  <a:lnTo>
                    <a:pt x="2315251" y="3722676"/>
                  </a:lnTo>
                  <a:lnTo>
                    <a:pt x="2309775" y="3715921"/>
                  </a:lnTo>
                  <a:close/>
                  <a:moveTo>
                    <a:pt x="2362163" y="3689339"/>
                  </a:moveTo>
                  <a:lnTo>
                    <a:pt x="2358194" y="3694310"/>
                  </a:lnTo>
                  <a:lnTo>
                    <a:pt x="2338350" y="3700452"/>
                  </a:lnTo>
                  <a:lnTo>
                    <a:pt x="2351579" y="3693433"/>
                  </a:lnTo>
                  <a:close/>
                  <a:moveTo>
                    <a:pt x="2392325" y="3682989"/>
                  </a:moveTo>
                  <a:lnTo>
                    <a:pt x="2388983" y="3687752"/>
                  </a:lnTo>
                  <a:lnTo>
                    <a:pt x="2373275" y="3685187"/>
                  </a:lnTo>
                  <a:close/>
                  <a:moveTo>
                    <a:pt x="2415017" y="3681401"/>
                  </a:moveTo>
                  <a:lnTo>
                    <a:pt x="2422488" y="3682866"/>
                  </a:lnTo>
                  <a:lnTo>
                    <a:pt x="2406613" y="3684576"/>
                  </a:lnTo>
                  <a:close/>
                  <a:moveTo>
                    <a:pt x="2985194" y="3619489"/>
                  </a:moveTo>
                  <a:lnTo>
                    <a:pt x="3001933" y="3643179"/>
                  </a:lnTo>
                  <a:lnTo>
                    <a:pt x="3012555" y="3653563"/>
                  </a:lnTo>
                  <a:lnTo>
                    <a:pt x="3031868" y="3655835"/>
                  </a:lnTo>
                  <a:lnTo>
                    <a:pt x="3043778" y="3654212"/>
                  </a:lnTo>
                  <a:lnTo>
                    <a:pt x="3041525" y="3658756"/>
                  </a:lnTo>
                  <a:lnTo>
                    <a:pt x="3047963" y="3678227"/>
                  </a:lnTo>
                  <a:lnTo>
                    <a:pt x="3036375" y="3670438"/>
                  </a:lnTo>
                  <a:lnTo>
                    <a:pt x="3022212" y="3667518"/>
                  </a:lnTo>
                  <a:lnTo>
                    <a:pt x="3011589" y="3675306"/>
                  </a:lnTo>
                  <a:lnTo>
                    <a:pt x="3000645" y="3667518"/>
                  </a:lnTo>
                  <a:lnTo>
                    <a:pt x="3000001" y="3667193"/>
                  </a:lnTo>
                  <a:lnTo>
                    <a:pt x="2997426" y="3665895"/>
                  </a:lnTo>
                  <a:lnTo>
                    <a:pt x="2995495" y="3663624"/>
                  </a:lnTo>
                  <a:lnTo>
                    <a:pt x="2994529" y="3662650"/>
                  </a:lnTo>
                  <a:cubicBezTo>
                    <a:pt x="2994422" y="3662109"/>
                    <a:pt x="2994314" y="3661568"/>
                    <a:pt x="2994207" y="3661027"/>
                  </a:cubicBezTo>
                  <a:lnTo>
                    <a:pt x="2995173" y="3651292"/>
                  </a:lnTo>
                  <a:cubicBezTo>
                    <a:pt x="2995280" y="3648912"/>
                    <a:pt x="2995388" y="3646532"/>
                    <a:pt x="2995495" y="3644152"/>
                  </a:cubicBezTo>
                  <a:lnTo>
                    <a:pt x="2987770" y="3639934"/>
                  </a:lnTo>
                  <a:lnTo>
                    <a:pt x="2978113" y="3632145"/>
                  </a:lnTo>
                  <a:close/>
                  <a:moveTo>
                    <a:pt x="720699" y="3606789"/>
                  </a:moveTo>
                  <a:lnTo>
                    <a:pt x="731812" y="3609057"/>
                  </a:lnTo>
                  <a:lnTo>
                    <a:pt x="730831" y="3622664"/>
                  </a:lnTo>
                  <a:lnTo>
                    <a:pt x="721027" y="3617480"/>
                  </a:lnTo>
                  <a:cubicBezTo>
                    <a:pt x="720918" y="3613916"/>
                    <a:pt x="720808" y="3610353"/>
                    <a:pt x="720699" y="3606789"/>
                  </a:cubicBezTo>
                  <a:close/>
                  <a:moveTo>
                    <a:pt x="1246157" y="3590917"/>
                  </a:moveTo>
                  <a:lnTo>
                    <a:pt x="1252507" y="3593139"/>
                  </a:lnTo>
                  <a:lnTo>
                    <a:pt x="1244887" y="3604569"/>
                  </a:lnTo>
                  <a:lnTo>
                    <a:pt x="1247109" y="3615999"/>
                  </a:lnTo>
                  <a:lnTo>
                    <a:pt x="1242030" y="3631874"/>
                  </a:lnTo>
                  <a:lnTo>
                    <a:pt x="1231552" y="3641399"/>
                  </a:lnTo>
                  <a:lnTo>
                    <a:pt x="1216630" y="3640764"/>
                  </a:lnTo>
                  <a:lnTo>
                    <a:pt x="1208057" y="3644892"/>
                  </a:lnTo>
                  <a:lnTo>
                    <a:pt x="1208057" y="3636637"/>
                  </a:lnTo>
                  <a:lnTo>
                    <a:pt x="1218852" y="3627112"/>
                  </a:lnTo>
                  <a:lnTo>
                    <a:pt x="1229012" y="3599489"/>
                  </a:lnTo>
                  <a:close/>
                  <a:moveTo>
                    <a:pt x="2722963" y="3559164"/>
                  </a:moveTo>
                  <a:lnTo>
                    <a:pt x="2736813" y="3571070"/>
                  </a:lnTo>
                  <a:lnTo>
                    <a:pt x="2734558" y="3579759"/>
                  </a:lnTo>
                  <a:lnTo>
                    <a:pt x="2724251" y="3582977"/>
                  </a:lnTo>
                  <a:lnTo>
                    <a:pt x="2714588" y="3577506"/>
                  </a:lnTo>
                  <a:cubicBezTo>
                    <a:pt x="2714803" y="3571928"/>
                    <a:pt x="2715017" y="3566351"/>
                    <a:pt x="2715232" y="3560773"/>
                  </a:cubicBezTo>
                  <a:close/>
                  <a:moveTo>
                    <a:pt x="2492338" y="3549639"/>
                  </a:moveTo>
                  <a:lnTo>
                    <a:pt x="2485435" y="3560752"/>
                  </a:lnTo>
                  <a:lnTo>
                    <a:pt x="2484400" y="3551741"/>
                  </a:lnTo>
                  <a:close/>
                  <a:moveTo>
                    <a:pt x="2463763" y="3543289"/>
                  </a:moveTo>
                  <a:lnTo>
                    <a:pt x="2473288" y="3549484"/>
                  </a:lnTo>
                  <a:lnTo>
                    <a:pt x="2469760" y="3555989"/>
                  </a:lnTo>
                  <a:close/>
                  <a:moveTo>
                    <a:pt x="2922455" y="3533764"/>
                  </a:moveTo>
                  <a:lnTo>
                    <a:pt x="2937199" y="3536647"/>
                  </a:lnTo>
                  <a:lnTo>
                    <a:pt x="2937199" y="3548500"/>
                  </a:lnTo>
                  <a:lnTo>
                    <a:pt x="2943473" y="3553946"/>
                  </a:lnTo>
                  <a:lnTo>
                    <a:pt x="2956021" y="3552665"/>
                  </a:lnTo>
                  <a:lnTo>
                    <a:pt x="2961354" y="3560033"/>
                  </a:lnTo>
                  <a:lnTo>
                    <a:pt x="2959158" y="3566440"/>
                  </a:lnTo>
                  <a:lnTo>
                    <a:pt x="2953825" y="3573808"/>
                  </a:lnTo>
                  <a:lnTo>
                    <a:pt x="2960099" y="3577011"/>
                  </a:lnTo>
                  <a:lnTo>
                    <a:pt x="2967001" y="3589825"/>
                  </a:lnTo>
                  <a:lnTo>
                    <a:pt x="2960727" y="3595271"/>
                  </a:lnTo>
                  <a:lnTo>
                    <a:pt x="2952257" y="3591106"/>
                  </a:lnTo>
                  <a:lnTo>
                    <a:pt x="2943787" y="3589825"/>
                  </a:lnTo>
                  <a:lnTo>
                    <a:pt x="2939709" y="3595591"/>
                  </a:lnTo>
                  <a:lnTo>
                    <a:pt x="2936572" y="3600397"/>
                  </a:lnTo>
                  <a:lnTo>
                    <a:pt x="2933435" y="3603920"/>
                  </a:lnTo>
                  <a:lnTo>
                    <a:pt x="2932180" y="3604882"/>
                  </a:lnTo>
                  <a:lnTo>
                    <a:pt x="2931239" y="3605202"/>
                  </a:lnTo>
                  <a:lnTo>
                    <a:pt x="2930612" y="3605202"/>
                  </a:lnTo>
                  <a:lnTo>
                    <a:pt x="2929357" y="3605202"/>
                  </a:lnTo>
                  <a:lnTo>
                    <a:pt x="2928416" y="3604561"/>
                  </a:lnTo>
                  <a:lnTo>
                    <a:pt x="2928102" y="3603920"/>
                  </a:lnTo>
                  <a:lnTo>
                    <a:pt x="2914613" y="3592388"/>
                  </a:lnTo>
                  <a:lnTo>
                    <a:pt x="2918691" y="3582777"/>
                  </a:lnTo>
                  <a:lnTo>
                    <a:pt x="2924024" y="3576370"/>
                  </a:lnTo>
                  <a:lnTo>
                    <a:pt x="2919318" y="3566760"/>
                  </a:lnTo>
                  <a:lnTo>
                    <a:pt x="2925592" y="3562595"/>
                  </a:lnTo>
                  <a:lnTo>
                    <a:pt x="2936258" y="3572206"/>
                  </a:lnTo>
                  <a:lnTo>
                    <a:pt x="2945669" y="3569002"/>
                  </a:lnTo>
                  <a:lnTo>
                    <a:pt x="2946610" y="3561314"/>
                  </a:lnTo>
                  <a:lnTo>
                    <a:pt x="2931866" y="3551703"/>
                  </a:lnTo>
                  <a:lnTo>
                    <a:pt x="2918377" y="3550102"/>
                  </a:lnTo>
                  <a:lnTo>
                    <a:pt x="2917122" y="3541452"/>
                  </a:lnTo>
                  <a:close/>
                  <a:moveTo>
                    <a:pt x="2474421" y="3527414"/>
                  </a:moveTo>
                  <a:lnTo>
                    <a:pt x="2483607" y="3527414"/>
                  </a:lnTo>
                  <a:lnTo>
                    <a:pt x="2485988" y="3538409"/>
                  </a:lnTo>
                  <a:lnTo>
                    <a:pt x="2479524" y="3544877"/>
                  </a:lnTo>
                  <a:lnTo>
                    <a:pt x="2471700" y="3536145"/>
                  </a:lnTo>
                  <a:close/>
                  <a:moveTo>
                    <a:pt x="2643150" y="3494076"/>
                  </a:moveTo>
                  <a:lnTo>
                    <a:pt x="2665375" y="3502206"/>
                  </a:lnTo>
                  <a:lnTo>
                    <a:pt x="2662200" y="3514714"/>
                  </a:lnTo>
                  <a:lnTo>
                    <a:pt x="2649500" y="3510649"/>
                  </a:lnTo>
                  <a:close/>
                  <a:moveTo>
                    <a:pt x="2724430" y="3492489"/>
                  </a:moveTo>
                  <a:lnTo>
                    <a:pt x="2735543" y="3498204"/>
                  </a:lnTo>
                  <a:lnTo>
                    <a:pt x="2744115" y="3502331"/>
                  </a:lnTo>
                  <a:lnTo>
                    <a:pt x="2748878" y="3504871"/>
                  </a:lnTo>
                  <a:lnTo>
                    <a:pt x="2751100" y="3505189"/>
                  </a:lnTo>
                  <a:lnTo>
                    <a:pt x="2753958" y="3505189"/>
                  </a:lnTo>
                  <a:lnTo>
                    <a:pt x="2761260" y="3505189"/>
                  </a:lnTo>
                  <a:lnTo>
                    <a:pt x="2768880" y="3505506"/>
                  </a:lnTo>
                  <a:lnTo>
                    <a:pt x="2771738" y="3505824"/>
                  </a:lnTo>
                  <a:lnTo>
                    <a:pt x="2773325" y="3506776"/>
                  </a:lnTo>
                  <a:lnTo>
                    <a:pt x="2774595" y="3508046"/>
                  </a:lnTo>
                  <a:lnTo>
                    <a:pt x="2775548" y="3510269"/>
                  </a:lnTo>
                  <a:lnTo>
                    <a:pt x="2776183" y="3512809"/>
                  </a:lnTo>
                  <a:lnTo>
                    <a:pt x="2776818" y="3515349"/>
                  </a:lnTo>
                  <a:lnTo>
                    <a:pt x="2777770" y="3520429"/>
                  </a:lnTo>
                  <a:lnTo>
                    <a:pt x="2778088" y="3522651"/>
                  </a:lnTo>
                  <a:lnTo>
                    <a:pt x="2784438" y="3536939"/>
                  </a:lnTo>
                  <a:lnTo>
                    <a:pt x="2762213" y="3536304"/>
                  </a:lnTo>
                  <a:lnTo>
                    <a:pt x="2744115" y="3536304"/>
                  </a:lnTo>
                  <a:lnTo>
                    <a:pt x="2737765" y="3529319"/>
                  </a:lnTo>
                  <a:lnTo>
                    <a:pt x="2713317" y="3520746"/>
                  </a:lnTo>
                  <a:lnTo>
                    <a:pt x="2713317" y="3513761"/>
                  </a:lnTo>
                  <a:lnTo>
                    <a:pt x="2728240" y="3512174"/>
                  </a:lnTo>
                  <a:lnTo>
                    <a:pt x="2713317" y="3502014"/>
                  </a:lnTo>
                  <a:cubicBezTo>
                    <a:pt x="2713211" y="3499897"/>
                    <a:pt x="2713106" y="3497781"/>
                    <a:pt x="2713000" y="3495664"/>
                  </a:cubicBezTo>
                  <a:close/>
                  <a:moveTo>
                    <a:pt x="2782388" y="3486139"/>
                  </a:moveTo>
                  <a:lnTo>
                    <a:pt x="2791163" y="3498169"/>
                  </a:lnTo>
                  <a:lnTo>
                    <a:pt x="2801888" y="3491666"/>
                  </a:lnTo>
                  <a:lnTo>
                    <a:pt x="2816188" y="3506623"/>
                  </a:lnTo>
                  <a:lnTo>
                    <a:pt x="2806113" y="3520605"/>
                  </a:lnTo>
                  <a:lnTo>
                    <a:pt x="2798963" y="3530359"/>
                  </a:lnTo>
                  <a:lnTo>
                    <a:pt x="2791488" y="3540114"/>
                  </a:lnTo>
                  <a:lnTo>
                    <a:pt x="2784663" y="3519955"/>
                  </a:lnTo>
                  <a:lnTo>
                    <a:pt x="2787913" y="3512151"/>
                  </a:lnTo>
                  <a:lnTo>
                    <a:pt x="2774913" y="3487765"/>
                  </a:lnTo>
                  <a:close/>
                  <a:moveTo>
                    <a:pt x="2829351" y="3475026"/>
                  </a:moveTo>
                  <a:lnTo>
                    <a:pt x="2856571" y="3483401"/>
                  </a:lnTo>
                  <a:lnTo>
                    <a:pt x="2860638" y="3490226"/>
                  </a:lnTo>
                  <a:lnTo>
                    <a:pt x="2848123" y="3488675"/>
                  </a:lnTo>
                  <a:lnTo>
                    <a:pt x="2837798" y="3492708"/>
                  </a:lnTo>
                  <a:lnTo>
                    <a:pt x="2828725" y="3502014"/>
                  </a:lnTo>
                  <a:lnTo>
                    <a:pt x="2817775" y="3492708"/>
                  </a:lnTo>
                  <a:lnTo>
                    <a:pt x="2834670" y="3485573"/>
                  </a:lnTo>
                  <a:close/>
                  <a:moveTo>
                    <a:pt x="2682838" y="3473439"/>
                  </a:moveTo>
                  <a:lnTo>
                    <a:pt x="2673630" y="3492489"/>
                  </a:lnTo>
                  <a:lnTo>
                    <a:pt x="2670138" y="3482964"/>
                  </a:lnTo>
                  <a:close/>
                  <a:moveTo>
                    <a:pt x="2591080" y="3467089"/>
                  </a:moveTo>
                  <a:lnTo>
                    <a:pt x="2613622" y="3486353"/>
                  </a:lnTo>
                  <a:cubicBezTo>
                    <a:pt x="2613940" y="3489509"/>
                    <a:pt x="2614257" y="3492666"/>
                    <a:pt x="2614575" y="3495822"/>
                  </a:cubicBezTo>
                  <a:lnTo>
                    <a:pt x="2607590" y="3513127"/>
                  </a:lnTo>
                  <a:lnTo>
                    <a:pt x="2592667" y="3501699"/>
                  </a:lnTo>
                  <a:cubicBezTo>
                    <a:pt x="2592879" y="3499522"/>
                    <a:pt x="2593090" y="3497346"/>
                    <a:pt x="2593302" y="3495169"/>
                  </a:cubicBezTo>
                  <a:lnTo>
                    <a:pt x="2589175" y="3480802"/>
                  </a:lnTo>
                  <a:lnTo>
                    <a:pt x="2594255" y="3479823"/>
                  </a:lnTo>
                  <a:close/>
                  <a:moveTo>
                    <a:pt x="2706015" y="3457564"/>
                  </a:moveTo>
                  <a:cubicBezTo>
                    <a:pt x="2706227" y="3462094"/>
                    <a:pt x="2706438" y="3466623"/>
                    <a:pt x="2706650" y="3471153"/>
                  </a:cubicBezTo>
                  <a:lnTo>
                    <a:pt x="2699030" y="3490747"/>
                  </a:lnTo>
                  <a:lnTo>
                    <a:pt x="2687917" y="3516346"/>
                  </a:lnTo>
                  <a:lnTo>
                    <a:pt x="2680297" y="3525827"/>
                  </a:lnTo>
                  <a:lnTo>
                    <a:pt x="2678075" y="3512237"/>
                  </a:lnTo>
                  <a:lnTo>
                    <a:pt x="2680297" y="3496436"/>
                  </a:lnTo>
                  <a:lnTo>
                    <a:pt x="2688552" y="3480634"/>
                  </a:lnTo>
                  <a:close/>
                  <a:moveTo>
                    <a:pt x="2475289" y="3449626"/>
                  </a:moveTo>
                  <a:lnTo>
                    <a:pt x="2478050" y="3458932"/>
                  </a:lnTo>
                  <a:lnTo>
                    <a:pt x="2477222" y="3468238"/>
                  </a:lnTo>
                  <a:lnTo>
                    <a:pt x="2471700" y="3476614"/>
                  </a:lnTo>
                  <a:lnTo>
                    <a:pt x="2471700" y="3466377"/>
                  </a:lnTo>
                  <a:close/>
                  <a:moveTo>
                    <a:pt x="967714" y="3435339"/>
                  </a:moveTo>
                  <a:lnTo>
                    <a:pt x="989940" y="3455054"/>
                  </a:lnTo>
                  <a:lnTo>
                    <a:pt x="985812" y="3462368"/>
                  </a:lnTo>
                  <a:lnTo>
                    <a:pt x="968032" y="3473180"/>
                  </a:lnTo>
                  <a:lnTo>
                    <a:pt x="962634" y="3489079"/>
                  </a:lnTo>
                  <a:lnTo>
                    <a:pt x="967080" y="3491305"/>
                  </a:lnTo>
                  <a:lnTo>
                    <a:pt x="958824" y="3496075"/>
                  </a:lnTo>
                  <a:cubicBezTo>
                    <a:pt x="959036" y="3502011"/>
                    <a:pt x="959247" y="3507947"/>
                    <a:pt x="959459" y="3513883"/>
                  </a:cubicBezTo>
                  <a:lnTo>
                    <a:pt x="958921" y="3514329"/>
                  </a:lnTo>
                  <a:lnTo>
                    <a:pt x="960134" y="3514827"/>
                  </a:lnTo>
                  <a:cubicBezTo>
                    <a:pt x="960095" y="3508757"/>
                    <a:pt x="960057" y="3502686"/>
                    <a:pt x="960018" y="3496616"/>
                  </a:cubicBezTo>
                  <a:lnTo>
                    <a:pt x="968262" y="3491854"/>
                  </a:lnTo>
                  <a:lnTo>
                    <a:pt x="983166" y="3482329"/>
                  </a:lnTo>
                  <a:lnTo>
                    <a:pt x="991410" y="3468359"/>
                  </a:lnTo>
                  <a:lnTo>
                    <a:pt x="995838" y="3472804"/>
                  </a:lnTo>
                  <a:lnTo>
                    <a:pt x="1009154" y="3465819"/>
                  </a:lnTo>
                  <a:lnTo>
                    <a:pt x="1019621" y="3457564"/>
                  </a:lnTo>
                  <a:lnTo>
                    <a:pt x="1064328" y="3458199"/>
                  </a:lnTo>
                  <a:lnTo>
                    <a:pt x="1077011" y="3466771"/>
                  </a:lnTo>
                  <a:lnTo>
                    <a:pt x="1089060" y="3499156"/>
                  </a:lnTo>
                  <a:lnTo>
                    <a:pt x="1101744" y="3523287"/>
                  </a:lnTo>
                  <a:lnTo>
                    <a:pt x="1111257" y="3532494"/>
                  </a:lnTo>
                  <a:lnTo>
                    <a:pt x="1110306" y="3537892"/>
                  </a:lnTo>
                  <a:lnTo>
                    <a:pt x="1099842" y="3546147"/>
                  </a:lnTo>
                  <a:lnTo>
                    <a:pt x="1088427" y="3560434"/>
                  </a:lnTo>
                  <a:lnTo>
                    <a:pt x="1092549" y="3570594"/>
                  </a:lnTo>
                  <a:lnTo>
                    <a:pt x="1097939" y="3561069"/>
                  </a:lnTo>
                  <a:lnTo>
                    <a:pt x="1113794" y="3549322"/>
                  </a:lnTo>
                  <a:lnTo>
                    <a:pt x="1125526" y="3549322"/>
                  </a:lnTo>
                  <a:lnTo>
                    <a:pt x="1138210" y="3559799"/>
                  </a:lnTo>
                  <a:lnTo>
                    <a:pt x="1135990" y="3569324"/>
                  </a:lnTo>
                  <a:lnTo>
                    <a:pt x="1141381" y="3587422"/>
                  </a:lnTo>
                  <a:lnTo>
                    <a:pt x="1135356" y="3594724"/>
                  </a:lnTo>
                  <a:lnTo>
                    <a:pt x="1125843" y="3590597"/>
                  </a:lnTo>
                  <a:lnTo>
                    <a:pt x="1123306" y="3571229"/>
                  </a:lnTo>
                  <a:lnTo>
                    <a:pt x="1117916" y="3574404"/>
                  </a:lnTo>
                  <a:lnTo>
                    <a:pt x="1120453" y="3597899"/>
                  </a:lnTo>
                  <a:lnTo>
                    <a:pt x="1129014" y="3601074"/>
                  </a:lnTo>
                  <a:lnTo>
                    <a:pt x="1126794" y="3611234"/>
                  </a:lnTo>
                  <a:lnTo>
                    <a:pt x="1120453" y="3622029"/>
                  </a:lnTo>
                  <a:lnTo>
                    <a:pt x="1102696" y="3624569"/>
                  </a:lnTo>
                  <a:lnTo>
                    <a:pt x="1099525" y="3629649"/>
                  </a:lnTo>
                  <a:lnTo>
                    <a:pt x="1099525" y="3643619"/>
                  </a:lnTo>
                  <a:lnTo>
                    <a:pt x="1098252" y="3643570"/>
                  </a:lnTo>
                  <a:lnTo>
                    <a:pt x="1091214" y="3650619"/>
                  </a:lnTo>
                  <a:lnTo>
                    <a:pt x="1084229" y="3656978"/>
                  </a:lnTo>
                  <a:lnTo>
                    <a:pt x="1075656" y="3662384"/>
                  </a:lnTo>
                  <a:lnTo>
                    <a:pt x="1075339" y="3663020"/>
                  </a:lnTo>
                  <a:lnTo>
                    <a:pt x="1075022" y="3663338"/>
                  </a:lnTo>
                  <a:lnTo>
                    <a:pt x="1074069" y="3663974"/>
                  </a:lnTo>
                  <a:lnTo>
                    <a:pt x="1073116" y="3664928"/>
                  </a:lnTo>
                  <a:lnTo>
                    <a:pt x="1071846" y="3664928"/>
                  </a:lnTo>
                  <a:lnTo>
                    <a:pt x="1069624" y="3664928"/>
                  </a:lnTo>
                  <a:lnTo>
                    <a:pt x="1067084" y="3664610"/>
                  </a:lnTo>
                  <a:lnTo>
                    <a:pt x="1062322" y="3663020"/>
                  </a:lnTo>
                  <a:lnTo>
                    <a:pt x="1058829" y="3661748"/>
                  </a:lnTo>
                  <a:lnTo>
                    <a:pt x="1056608" y="3660158"/>
                  </a:lnTo>
                  <a:lnTo>
                    <a:pt x="1053430" y="3671924"/>
                  </a:lnTo>
                  <a:lnTo>
                    <a:pt x="1058829" y="3705631"/>
                  </a:lnTo>
                  <a:lnTo>
                    <a:pt x="1075339" y="3726618"/>
                  </a:lnTo>
                  <a:lnTo>
                    <a:pt x="1065813" y="3745698"/>
                  </a:lnTo>
                  <a:lnTo>
                    <a:pt x="1071211" y="3771137"/>
                  </a:lnTo>
                  <a:lnTo>
                    <a:pt x="1085499" y="3832191"/>
                  </a:lnTo>
                  <a:lnTo>
                    <a:pt x="1076291" y="3856359"/>
                  </a:lnTo>
                  <a:lnTo>
                    <a:pt x="1058512" y="3904057"/>
                  </a:lnTo>
                  <a:lnTo>
                    <a:pt x="1054703" y="3919957"/>
                  </a:lnTo>
                  <a:lnTo>
                    <a:pt x="1045176" y="3919957"/>
                  </a:lnTo>
                  <a:lnTo>
                    <a:pt x="1047398" y="3927271"/>
                  </a:lnTo>
                  <a:lnTo>
                    <a:pt x="1061051" y="3946032"/>
                  </a:lnTo>
                  <a:lnTo>
                    <a:pt x="1047398" y="3948576"/>
                  </a:lnTo>
                  <a:lnTo>
                    <a:pt x="1026443" y="3943170"/>
                  </a:lnTo>
                  <a:lnTo>
                    <a:pt x="1005171" y="3951120"/>
                  </a:lnTo>
                  <a:lnTo>
                    <a:pt x="1001043" y="3935220"/>
                  </a:lnTo>
                  <a:lnTo>
                    <a:pt x="993433" y="3940308"/>
                  </a:lnTo>
                  <a:lnTo>
                    <a:pt x="987082" y="3954300"/>
                  </a:lnTo>
                  <a:lnTo>
                    <a:pt x="955649" y="3964157"/>
                  </a:lnTo>
                  <a:lnTo>
                    <a:pt x="934376" y="3975923"/>
                  </a:lnTo>
                  <a:lnTo>
                    <a:pt x="925169" y="3988643"/>
                  </a:lnTo>
                  <a:lnTo>
                    <a:pt x="913738" y="3985463"/>
                  </a:lnTo>
                  <a:lnTo>
                    <a:pt x="907071" y="3998182"/>
                  </a:lnTo>
                  <a:lnTo>
                    <a:pt x="893418" y="4000726"/>
                  </a:lnTo>
                  <a:lnTo>
                    <a:pt x="882940" y="4010266"/>
                  </a:lnTo>
                  <a:lnTo>
                    <a:pt x="873098" y="4001680"/>
                  </a:lnTo>
                  <a:lnTo>
                    <a:pt x="877543" y="3986735"/>
                  </a:lnTo>
                  <a:lnTo>
                    <a:pt x="869922" y="3993095"/>
                  </a:lnTo>
                  <a:lnTo>
                    <a:pt x="862620" y="3992459"/>
                  </a:lnTo>
                  <a:lnTo>
                    <a:pt x="859762" y="4004224"/>
                  </a:lnTo>
                  <a:lnTo>
                    <a:pt x="865795" y="4004860"/>
                  </a:lnTo>
                  <a:lnTo>
                    <a:pt x="864208" y="4013446"/>
                  </a:lnTo>
                  <a:lnTo>
                    <a:pt x="867382" y="4022986"/>
                  </a:lnTo>
                  <a:lnTo>
                    <a:pt x="849285" y="4022032"/>
                  </a:lnTo>
                  <a:lnTo>
                    <a:pt x="843888" y="4031571"/>
                  </a:lnTo>
                  <a:lnTo>
                    <a:pt x="832140" y="4031889"/>
                  </a:lnTo>
                  <a:lnTo>
                    <a:pt x="825155" y="4042383"/>
                  </a:lnTo>
                  <a:lnTo>
                    <a:pt x="813407" y="4045563"/>
                  </a:lnTo>
                  <a:lnTo>
                    <a:pt x="799754" y="4050015"/>
                  </a:lnTo>
                  <a:lnTo>
                    <a:pt x="769909" y="4045881"/>
                  </a:lnTo>
                  <a:lnTo>
                    <a:pt x="762607" y="4042701"/>
                  </a:lnTo>
                  <a:lnTo>
                    <a:pt x="756575" y="4048107"/>
                  </a:lnTo>
                  <a:lnTo>
                    <a:pt x="737526" y="4052877"/>
                  </a:lnTo>
                  <a:lnTo>
                    <a:pt x="737526" y="4045245"/>
                  </a:lnTo>
                  <a:lnTo>
                    <a:pt x="725779" y="4042065"/>
                  </a:lnTo>
                  <a:lnTo>
                    <a:pt x="735938" y="4033479"/>
                  </a:lnTo>
                  <a:lnTo>
                    <a:pt x="743558" y="4033479"/>
                  </a:lnTo>
                  <a:lnTo>
                    <a:pt x="764512" y="4022986"/>
                  </a:lnTo>
                  <a:lnTo>
                    <a:pt x="750860" y="4020760"/>
                  </a:lnTo>
                  <a:lnTo>
                    <a:pt x="758162" y="4013446"/>
                  </a:lnTo>
                  <a:lnTo>
                    <a:pt x="735938" y="4019806"/>
                  </a:lnTo>
                  <a:lnTo>
                    <a:pt x="724191" y="4021396"/>
                  </a:lnTo>
                  <a:lnTo>
                    <a:pt x="714667" y="4031889"/>
                  </a:lnTo>
                  <a:lnTo>
                    <a:pt x="704507" y="4040475"/>
                  </a:lnTo>
                  <a:lnTo>
                    <a:pt x="691809" y="4039203"/>
                  </a:lnTo>
                  <a:lnTo>
                    <a:pt x="707683" y="4032843"/>
                  </a:lnTo>
                  <a:lnTo>
                    <a:pt x="716889" y="4012810"/>
                  </a:lnTo>
                  <a:lnTo>
                    <a:pt x="739113" y="4005178"/>
                  </a:lnTo>
                  <a:lnTo>
                    <a:pt x="744193" y="4001044"/>
                  </a:lnTo>
                  <a:lnTo>
                    <a:pt x="733399" y="3994685"/>
                  </a:lnTo>
                  <a:lnTo>
                    <a:pt x="710540" y="4005178"/>
                  </a:lnTo>
                  <a:lnTo>
                    <a:pt x="703238" y="4010584"/>
                  </a:lnTo>
                  <a:lnTo>
                    <a:pt x="693396" y="3999136"/>
                  </a:lnTo>
                  <a:lnTo>
                    <a:pt x="673394" y="4000408"/>
                  </a:lnTo>
                  <a:lnTo>
                    <a:pt x="686093" y="3986417"/>
                  </a:lnTo>
                  <a:lnTo>
                    <a:pt x="703873" y="3973697"/>
                  </a:lnTo>
                  <a:lnTo>
                    <a:pt x="712444" y="3970517"/>
                  </a:lnTo>
                  <a:lnTo>
                    <a:pt x="728319" y="3965111"/>
                  </a:lnTo>
                  <a:lnTo>
                    <a:pt x="726097" y="3960978"/>
                  </a:lnTo>
                  <a:lnTo>
                    <a:pt x="713397" y="3960978"/>
                  </a:lnTo>
                  <a:lnTo>
                    <a:pt x="697523" y="3959388"/>
                  </a:lnTo>
                  <a:lnTo>
                    <a:pt x="671807" y="3958116"/>
                  </a:lnTo>
                  <a:lnTo>
                    <a:pt x="666727" y="3950166"/>
                  </a:lnTo>
                  <a:lnTo>
                    <a:pt x="671489" y="3936174"/>
                  </a:lnTo>
                  <a:lnTo>
                    <a:pt x="679109" y="3935220"/>
                  </a:lnTo>
                  <a:lnTo>
                    <a:pt x="702286" y="3929496"/>
                  </a:lnTo>
                  <a:lnTo>
                    <a:pt x="695936" y="3944442"/>
                  </a:lnTo>
                  <a:lnTo>
                    <a:pt x="708635" y="3933630"/>
                  </a:lnTo>
                  <a:lnTo>
                    <a:pt x="714032" y="3941898"/>
                  </a:lnTo>
                  <a:lnTo>
                    <a:pt x="723556" y="3945078"/>
                  </a:lnTo>
                  <a:lnTo>
                    <a:pt x="744828" y="3944124"/>
                  </a:lnTo>
                  <a:lnTo>
                    <a:pt x="729906" y="3937764"/>
                  </a:lnTo>
                  <a:lnTo>
                    <a:pt x="721335" y="3924091"/>
                  </a:lnTo>
                  <a:lnTo>
                    <a:pt x="735938" y="3917413"/>
                  </a:lnTo>
                  <a:lnTo>
                    <a:pt x="738161" y="3899605"/>
                  </a:lnTo>
                  <a:lnTo>
                    <a:pt x="748638" y="3896425"/>
                  </a:lnTo>
                  <a:lnTo>
                    <a:pt x="772766" y="3895153"/>
                  </a:lnTo>
                  <a:lnTo>
                    <a:pt x="801341" y="3884024"/>
                  </a:lnTo>
                  <a:lnTo>
                    <a:pt x="818487" y="3880844"/>
                  </a:lnTo>
                  <a:lnTo>
                    <a:pt x="842936" y="3884978"/>
                  </a:lnTo>
                  <a:lnTo>
                    <a:pt x="838491" y="3879890"/>
                  </a:lnTo>
                  <a:lnTo>
                    <a:pt x="818487" y="3875756"/>
                  </a:lnTo>
                  <a:lnTo>
                    <a:pt x="806739" y="3872576"/>
                  </a:lnTo>
                  <a:lnTo>
                    <a:pt x="809597" y="3861128"/>
                  </a:lnTo>
                  <a:lnTo>
                    <a:pt x="815947" y="3846183"/>
                  </a:lnTo>
                  <a:lnTo>
                    <a:pt x="805469" y="3851589"/>
                  </a:lnTo>
                  <a:lnTo>
                    <a:pt x="790863" y="3871622"/>
                  </a:lnTo>
                  <a:lnTo>
                    <a:pt x="780068" y="3876074"/>
                  </a:lnTo>
                  <a:lnTo>
                    <a:pt x="761019" y="3880526"/>
                  </a:lnTo>
                  <a:lnTo>
                    <a:pt x="753717" y="3881798"/>
                  </a:lnTo>
                  <a:lnTo>
                    <a:pt x="755940" y="3886568"/>
                  </a:lnTo>
                  <a:lnTo>
                    <a:pt x="738161" y="3886886"/>
                  </a:lnTo>
                  <a:lnTo>
                    <a:pt x="719112" y="3895471"/>
                  </a:lnTo>
                  <a:lnTo>
                    <a:pt x="715937" y="3888476"/>
                  </a:lnTo>
                  <a:lnTo>
                    <a:pt x="752765" y="3870032"/>
                  </a:lnTo>
                  <a:lnTo>
                    <a:pt x="760702" y="3848727"/>
                  </a:lnTo>
                  <a:lnTo>
                    <a:pt x="776576" y="3837915"/>
                  </a:lnTo>
                  <a:lnTo>
                    <a:pt x="774672" y="3832827"/>
                  </a:lnTo>
                  <a:lnTo>
                    <a:pt x="762925" y="3833781"/>
                  </a:lnTo>
                  <a:lnTo>
                    <a:pt x="774037" y="3807706"/>
                  </a:lnTo>
                  <a:lnTo>
                    <a:pt x="792133" y="3795622"/>
                  </a:lnTo>
                  <a:lnTo>
                    <a:pt x="816582" y="3799756"/>
                  </a:lnTo>
                  <a:lnTo>
                    <a:pt x="808962" y="3783857"/>
                  </a:lnTo>
                  <a:lnTo>
                    <a:pt x="810867" y="3772091"/>
                  </a:lnTo>
                  <a:lnTo>
                    <a:pt x="796261" y="3781949"/>
                  </a:lnTo>
                  <a:lnTo>
                    <a:pt x="754035" y="3782585"/>
                  </a:lnTo>
                  <a:lnTo>
                    <a:pt x="746733" y="3776225"/>
                  </a:lnTo>
                  <a:cubicBezTo>
                    <a:pt x="746521" y="3770819"/>
                    <a:pt x="746310" y="3765413"/>
                    <a:pt x="746098" y="3760007"/>
                  </a:cubicBezTo>
                  <a:lnTo>
                    <a:pt x="733716" y="3772727"/>
                  </a:lnTo>
                  <a:lnTo>
                    <a:pt x="725462" y="3773363"/>
                  </a:lnTo>
                  <a:lnTo>
                    <a:pt x="722922" y="3762551"/>
                  </a:lnTo>
                  <a:lnTo>
                    <a:pt x="708317" y="3761597"/>
                  </a:lnTo>
                  <a:lnTo>
                    <a:pt x="703873" y="3755238"/>
                  </a:lnTo>
                  <a:lnTo>
                    <a:pt x="689903" y="3743790"/>
                  </a:lnTo>
                  <a:lnTo>
                    <a:pt x="702603" y="3727890"/>
                  </a:lnTo>
                  <a:lnTo>
                    <a:pt x="717207" y="3722484"/>
                  </a:lnTo>
                  <a:lnTo>
                    <a:pt x="723556" y="3704359"/>
                  </a:lnTo>
                  <a:lnTo>
                    <a:pt x="752130" y="3696727"/>
                  </a:lnTo>
                  <a:lnTo>
                    <a:pt x="745463" y="3691639"/>
                  </a:lnTo>
                  <a:cubicBezTo>
                    <a:pt x="745146" y="3688459"/>
                    <a:pt x="744828" y="3685280"/>
                    <a:pt x="744511" y="3682100"/>
                  </a:cubicBezTo>
                  <a:lnTo>
                    <a:pt x="727366" y="3684326"/>
                  </a:lnTo>
                  <a:lnTo>
                    <a:pt x="719429" y="3690685"/>
                  </a:lnTo>
                  <a:lnTo>
                    <a:pt x="711492" y="3679238"/>
                  </a:lnTo>
                  <a:lnTo>
                    <a:pt x="713137" y="3667467"/>
                  </a:lnTo>
                  <a:lnTo>
                    <a:pt x="709077" y="3678226"/>
                  </a:lnTo>
                  <a:lnTo>
                    <a:pt x="687363" y="3666796"/>
                  </a:lnTo>
                  <a:lnTo>
                    <a:pt x="708146" y="3662351"/>
                  </a:lnTo>
                  <a:lnTo>
                    <a:pt x="713618" y="3664031"/>
                  </a:lnTo>
                  <a:cubicBezTo>
                    <a:pt x="713650" y="3663800"/>
                    <a:pt x="713683" y="3663569"/>
                    <a:pt x="713715" y="3663338"/>
                  </a:cubicBezTo>
                  <a:lnTo>
                    <a:pt x="731811" y="3667790"/>
                  </a:lnTo>
                  <a:lnTo>
                    <a:pt x="728637" y="3656978"/>
                  </a:lnTo>
                  <a:lnTo>
                    <a:pt x="717842" y="3653798"/>
                  </a:lnTo>
                  <a:lnTo>
                    <a:pt x="713397" y="3637263"/>
                  </a:lnTo>
                  <a:lnTo>
                    <a:pt x="731493" y="3629313"/>
                  </a:lnTo>
                  <a:lnTo>
                    <a:pt x="734351" y="3608644"/>
                  </a:lnTo>
                  <a:lnTo>
                    <a:pt x="756575" y="3612460"/>
                  </a:lnTo>
                  <a:lnTo>
                    <a:pt x="769274" y="3610234"/>
                  </a:lnTo>
                  <a:lnTo>
                    <a:pt x="781974" y="3619456"/>
                  </a:lnTo>
                  <a:lnTo>
                    <a:pt x="783244" y="3628995"/>
                  </a:lnTo>
                  <a:lnTo>
                    <a:pt x="797214" y="3634401"/>
                  </a:lnTo>
                  <a:lnTo>
                    <a:pt x="792451" y="3621681"/>
                  </a:lnTo>
                  <a:lnTo>
                    <a:pt x="805469" y="3610870"/>
                  </a:lnTo>
                  <a:lnTo>
                    <a:pt x="823250" y="3618184"/>
                  </a:lnTo>
                  <a:lnTo>
                    <a:pt x="839443" y="3627723"/>
                  </a:lnTo>
                  <a:lnTo>
                    <a:pt x="845792" y="3628359"/>
                  </a:lnTo>
                  <a:lnTo>
                    <a:pt x="846428" y="3609598"/>
                  </a:lnTo>
                  <a:lnTo>
                    <a:pt x="837855" y="3592426"/>
                  </a:lnTo>
                  <a:lnTo>
                    <a:pt x="850555" y="3578753"/>
                  </a:lnTo>
                  <a:lnTo>
                    <a:pt x="867382" y="3578753"/>
                  </a:lnTo>
                  <a:lnTo>
                    <a:pt x="877860" y="3557447"/>
                  </a:lnTo>
                  <a:lnTo>
                    <a:pt x="861985" y="3554267"/>
                  </a:lnTo>
                  <a:lnTo>
                    <a:pt x="841666" y="3559991"/>
                  </a:lnTo>
                  <a:lnTo>
                    <a:pt x="823567" y="3549180"/>
                  </a:lnTo>
                  <a:lnTo>
                    <a:pt x="830235" y="3539004"/>
                  </a:lnTo>
                  <a:lnTo>
                    <a:pt x="840396" y="3528192"/>
                  </a:lnTo>
                  <a:lnTo>
                    <a:pt x="862620" y="3519606"/>
                  </a:lnTo>
                  <a:lnTo>
                    <a:pt x="858492" y="3510067"/>
                  </a:lnTo>
                  <a:lnTo>
                    <a:pt x="855318" y="3497665"/>
                  </a:lnTo>
                  <a:lnTo>
                    <a:pt x="870875" y="3480494"/>
                  </a:lnTo>
                  <a:lnTo>
                    <a:pt x="886750" y="3474770"/>
                  </a:lnTo>
                  <a:lnTo>
                    <a:pt x="892783" y="3461096"/>
                  </a:lnTo>
                  <a:lnTo>
                    <a:pt x="911833" y="3464276"/>
                  </a:lnTo>
                  <a:lnTo>
                    <a:pt x="908658" y="3456962"/>
                  </a:lnTo>
                  <a:lnTo>
                    <a:pt x="924533" y="3451556"/>
                  </a:lnTo>
                  <a:lnTo>
                    <a:pt x="941679" y="3470318"/>
                  </a:lnTo>
                  <a:lnTo>
                    <a:pt x="931201" y="3495757"/>
                  </a:lnTo>
                  <a:lnTo>
                    <a:pt x="943901" y="3496393"/>
                  </a:lnTo>
                  <a:lnTo>
                    <a:pt x="952157" y="3479858"/>
                  </a:lnTo>
                  <a:lnTo>
                    <a:pt x="948029" y="3453464"/>
                  </a:lnTo>
                  <a:lnTo>
                    <a:pt x="961364" y="3453464"/>
                  </a:lnTo>
                  <a:close/>
                  <a:moveTo>
                    <a:pt x="3068524" y="3432164"/>
                  </a:moveTo>
                  <a:lnTo>
                    <a:pt x="3099111" y="3458846"/>
                  </a:lnTo>
                  <a:lnTo>
                    <a:pt x="3103526" y="3464378"/>
                  </a:lnTo>
                  <a:lnTo>
                    <a:pt x="3097535" y="3484552"/>
                  </a:lnTo>
                  <a:lnTo>
                    <a:pt x="3057488" y="3462425"/>
                  </a:lnTo>
                  <a:lnTo>
                    <a:pt x="3059065" y="3441926"/>
                  </a:lnTo>
                  <a:close/>
                  <a:moveTo>
                    <a:pt x="2463763" y="3408351"/>
                  </a:moveTo>
                  <a:lnTo>
                    <a:pt x="2474876" y="3421051"/>
                  </a:lnTo>
                  <a:lnTo>
                    <a:pt x="2466303" y="3420165"/>
                  </a:lnTo>
                  <a:lnTo>
                    <a:pt x="2454238" y="3410123"/>
                  </a:lnTo>
                  <a:close/>
                  <a:moveTo>
                    <a:pt x="2674737" y="3390889"/>
                  </a:moveTo>
                  <a:lnTo>
                    <a:pt x="2681250" y="3409169"/>
                  </a:lnTo>
                  <a:lnTo>
                    <a:pt x="2674086" y="3422639"/>
                  </a:lnTo>
                  <a:lnTo>
                    <a:pt x="2668550" y="3409169"/>
                  </a:lnTo>
                  <a:lnTo>
                    <a:pt x="2669201" y="3392172"/>
                  </a:lnTo>
                  <a:close/>
                  <a:moveTo>
                    <a:pt x="2629274" y="3381364"/>
                  </a:moveTo>
                  <a:lnTo>
                    <a:pt x="2653567" y="3390766"/>
                  </a:lnTo>
                  <a:lnTo>
                    <a:pt x="2656722" y="3399854"/>
                  </a:lnTo>
                  <a:lnTo>
                    <a:pt x="2660193" y="3406122"/>
                  </a:lnTo>
                  <a:lnTo>
                    <a:pt x="2664610" y="3411449"/>
                  </a:lnTo>
                  <a:lnTo>
                    <a:pt x="2668711" y="3422732"/>
                  </a:lnTo>
                  <a:lnTo>
                    <a:pt x="2689849" y="3430880"/>
                  </a:lnTo>
                  <a:lnTo>
                    <a:pt x="2693951" y="3446236"/>
                  </a:lnTo>
                  <a:lnTo>
                    <a:pt x="2687956" y="3460025"/>
                  </a:lnTo>
                  <a:lnTo>
                    <a:pt x="2677545" y="3468173"/>
                  </a:lnTo>
                  <a:lnTo>
                    <a:pt x="2660508" y="3478202"/>
                  </a:lnTo>
                  <a:lnTo>
                    <a:pt x="2640001" y="3476008"/>
                  </a:lnTo>
                  <a:lnTo>
                    <a:pt x="2627065" y="3461592"/>
                  </a:lnTo>
                  <a:lnTo>
                    <a:pt x="2634322" y="3455324"/>
                  </a:lnTo>
                  <a:lnTo>
                    <a:pt x="2622648" y="3453131"/>
                  </a:lnTo>
                  <a:lnTo>
                    <a:pt x="2620440" y="3436834"/>
                  </a:lnTo>
                  <a:lnTo>
                    <a:pt x="2603718" y="3425239"/>
                  </a:lnTo>
                  <a:lnTo>
                    <a:pt x="2593938" y="3412076"/>
                  </a:lnTo>
                  <a:lnTo>
                    <a:pt x="2595831" y="3394213"/>
                  </a:lnTo>
                  <a:lnTo>
                    <a:pt x="2608766" y="3400481"/>
                  </a:lnTo>
                  <a:lnTo>
                    <a:pt x="2620124" y="3397033"/>
                  </a:lnTo>
                  <a:close/>
                  <a:moveTo>
                    <a:pt x="1157482" y="3378189"/>
                  </a:moveTo>
                  <a:lnTo>
                    <a:pt x="1165647" y="3378189"/>
                  </a:lnTo>
                  <a:lnTo>
                    <a:pt x="1168671" y="3387857"/>
                  </a:lnTo>
                  <a:lnTo>
                    <a:pt x="1174719" y="3404938"/>
                  </a:lnTo>
                  <a:lnTo>
                    <a:pt x="1171090" y="3417829"/>
                  </a:lnTo>
                  <a:lnTo>
                    <a:pt x="1165949" y="3421052"/>
                  </a:lnTo>
                  <a:lnTo>
                    <a:pt x="1153854" y="3413639"/>
                  </a:lnTo>
                  <a:lnTo>
                    <a:pt x="1149318" y="3400748"/>
                  </a:lnTo>
                  <a:lnTo>
                    <a:pt x="1151435" y="3387857"/>
                  </a:lnTo>
                  <a:close/>
                  <a:moveTo>
                    <a:pt x="1072072" y="3340094"/>
                  </a:moveTo>
                  <a:lnTo>
                    <a:pt x="1080383" y="3351711"/>
                  </a:lnTo>
                  <a:lnTo>
                    <a:pt x="1080383" y="3364272"/>
                  </a:lnTo>
                  <a:lnTo>
                    <a:pt x="1085817" y="3378398"/>
                  </a:lnTo>
                  <a:lnTo>
                    <a:pt x="1073351" y="3387819"/>
                  </a:lnTo>
                  <a:lnTo>
                    <a:pt x="1067917" y="3397239"/>
                  </a:lnTo>
                  <a:lnTo>
                    <a:pt x="1057373" y="3394727"/>
                  </a:lnTo>
                  <a:lnTo>
                    <a:pt x="1055132" y="3384992"/>
                  </a:lnTo>
                  <a:lnTo>
                    <a:pt x="1061206" y="3368354"/>
                  </a:lnTo>
                  <a:lnTo>
                    <a:pt x="1051616" y="3368354"/>
                  </a:lnTo>
                  <a:lnTo>
                    <a:pt x="1043305" y="3377770"/>
                  </a:lnTo>
                  <a:lnTo>
                    <a:pt x="1039151" y="3384050"/>
                  </a:lnTo>
                  <a:lnTo>
                    <a:pt x="1038191" y="3371807"/>
                  </a:lnTo>
                  <a:lnTo>
                    <a:pt x="1047461" y="3350769"/>
                  </a:lnTo>
                  <a:lnTo>
                    <a:pt x="1055772" y="3356735"/>
                  </a:lnTo>
                  <a:lnTo>
                    <a:pt x="1062484" y="3348571"/>
                  </a:lnTo>
                  <a:close/>
                  <a:moveTo>
                    <a:pt x="2665169" y="3319452"/>
                  </a:moveTo>
                  <a:lnTo>
                    <a:pt x="2676488" y="3339638"/>
                  </a:lnTo>
                  <a:lnTo>
                    <a:pt x="2670990" y="3354377"/>
                  </a:lnTo>
                  <a:lnTo>
                    <a:pt x="2659025" y="3347008"/>
                  </a:lnTo>
                  <a:lnTo>
                    <a:pt x="2670990" y="3338356"/>
                  </a:lnTo>
                  <a:close/>
                  <a:moveTo>
                    <a:pt x="1084228" y="3309929"/>
                  </a:moveTo>
                  <a:lnTo>
                    <a:pt x="1082061" y="3317834"/>
                  </a:lnTo>
                  <a:lnTo>
                    <a:pt x="1071529" y="3324217"/>
                  </a:lnTo>
                  <a:lnTo>
                    <a:pt x="1074936" y="3316010"/>
                  </a:lnTo>
                  <a:close/>
                  <a:moveTo>
                    <a:pt x="1113472" y="3303579"/>
                  </a:moveTo>
                  <a:lnTo>
                    <a:pt x="1114392" y="3311286"/>
                  </a:lnTo>
                  <a:lnTo>
                    <a:pt x="1103653" y="3330557"/>
                  </a:lnTo>
                  <a:lnTo>
                    <a:pt x="1101505" y="3345010"/>
                  </a:lnTo>
                  <a:lnTo>
                    <a:pt x="1089538" y="3359143"/>
                  </a:lnTo>
                  <a:lnTo>
                    <a:pt x="1082481" y="3355288"/>
                  </a:lnTo>
                  <a:lnTo>
                    <a:pt x="1083095" y="3352398"/>
                  </a:lnTo>
                  <a:lnTo>
                    <a:pt x="1077879" y="3344048"/>
                  </a:lnTo>
                  <a:lnTo>
                    <a:pt x="1094448" y="3331521"/>
                  </a:lnTo>
                  <a:lnTo>
                    <a:pt x="1089232" y="3330557"/>
                  </a:lnTo>
                  <a:lnTo>
                    <a:pt x="1102425" y="3314499"/>
                  </a:lnTo>
                  <a:close/>
                  <a:moveTo>
                    <a:pt x="2832915" y="3290876"/>
                  </a:moveTo>
                  <a:lnTo>
                    <a:pt x="2848659" y="3298814"/>
                  </a:lnTo>
                  <a:lnTo>
                    <a:pt x="2852437" y="3323262"/>
                  </a:lnTo>
                  <a:lnTo>
                    <a:pt x="2858735" y="3340090"/>
                  </a:lnTo>
                  <a:lnTo>
                    <a:pt x="2859050" y="3355965"/>
                  </a:lnTo>
                  <a:lnTo>
                    <a:pt x="2825673" y="3386761"/>
                  </a:lnTo>
                  <a:lnTo>
                    <a:pt x="2826618" y="3404859"/>
                  </a:lnTo>
                  <a:lnTo>
                    <a:pt x="2846770" y="3426766"/>
                  </a:lnTo>
                  <a:lnTo>
                    <a:pt x="2831341" y="3449944"/>
                  </a:lnTo>
                  <a:lnTo>
                    <a:pt x="2814337" y="3447721"/>
                  </a:lnTo>
                  <a:lnTo>
                    <a:pt x="2814652" y="3457564"/>
                  </a:lnTo>
                  <a:lnTo>
                    <a:pt x="2807095" y="3449944"/>
                  </a:lnTo>
                  <a:lnTo>
                    <a:pt x="2805206" y="3460739"/>
                  </a:lnTo>
                  <a:lnTo>
                    <a:pt x="2820005" y="3480741"/>
                  </a:lnTo>
                  <a:lnTo>
                    <a:pt x="2804261" y="3482964"/>
                  </a:lnTo>
                  <a:lnTo>
                    <a:pt x="2793871" y="3473439"/>
                  </a:lnTo>
                  <a:lnTo>
                    <a:pt x="2782220" y="3471534"/>
                  </a:lnTo>
                  <a:lnTo>
                    <a:pt x="2775923" y="3459786"/>
                  </a:lnTo>
                  <a:lnTo>
                    <a:pt x="2790722" y="3456611"/>
                  </a:lnTo>
                  <a:lnTo>
                    <a:pt x="2777497" y="3440736"/>
                  </a:lnTo>
                  <a:lnTo>
                    <a:pt x="2776237" y="3442641"/>
                  </a:lnTo>
                  <a:lnTo>
                    <a:pt x="2772774" y="3445816"/>
                  </a:lnTo>
                  <a:lnTo>
                    <a:pt x="2770570" y="3447086"/>
                  </a:lnTo>
                  <a:lnTo>
                    <a:pt x="2768366" y="3448674"/>
                  </a:lnTo>
                  <a:lnTo>
                    <a:pt x="2766791" y="3449309"/>
                  </a:lnTo>
                  <a:lnTo>
                    <a:pt x="2766161" y="3449626"/>
                  </a:lnTo>
                  <a:lnTo>
                    <a:pt x="2765217" y="3449626"/>
                  </a:lnTo>
                  <a:lnTo>
                    <a:pt x="2761438" y="3447721"/>
                  </a:lnTo>
                  <a:lnTo>
                    <a:pt x="2756400" y="3445499"/>
                  </a:lnTo>
                  <a:lnTo>
                    <a:pt x="2750733" y="3442324"/>
                  </a:lnTo>
                  <a:lnTo>
                    <a:pt x="2739082" y="3445499"/>
                  </a:lnTo>
                  <a:lnTo>
                    <a:pt x="2730580" y="3434069"/>
                  </a:lnTo>
                  <a:lnTo>
                    <a:pt x="2726172" y="3419146"/>
                  </a:lnTo>
                  <a:lnTo>
                    <a:pt x="2732470" y="3410574"/>
                  </a:lnTo>
                  <a:lnTo>
                    <a:pt x="2721764" y="3395016"/>
                  </a:lnTo>
                  <a:lnTo>
                    <a:pt x="2728691" y="3382316"/>
                  </a:lnTo>
                  <a:lnTo>
                    <a:pt x="2706650" y="3359457"/>
                  </a:lnTo>
                  <a:lnTo>
                    <a:pt x="2712003" y="3352155"/>
                  </a:lnTo>
                  <a:lnTo>
                    <a:pt x="2742546" y="3359140"/>
                  </a:lnTo>
                  <a:lnTo>
                    <a:pt x="2751677" y="3348344"/>
                  </a:lnTo>
                  <a:lnTo>
                    <a:pt x="2760179" y="3334692"/>
                  </a:lnTo>
                  <a:lnTo>
                    <a:pt x="2739082" y="3323262"/>
                  </a:lnTo>
                  <a:lnTo>
                    <a:pt x="2739082" y="3315959"/>
                  </a:lnTo>
                  <a:lnTo>
                    <a:pt x="2755771" y="3325166"/>
                  </a:lnTo>
                  <a:lnTo>
                    <a:pt x="2785054" y="3317547"/>
                  </a:lnTo>
                  <a:lnTo>
                    <a:pt x="2767421" y="3335644"/>
                  </a:lnTo>
                  <a:lnTo>
                    <a:pt x="2773718" y="3341677"/>
                  </a:lnTo>
                  <a:lnTo>
                    <a:pt x="2771514" y="3351202"/>
                  </a:lnTo>
                  <a:lnTo>
                    <a:pt x="2790722" y="3363903"/>
                  </a:lnTo>
                  <a:lnTo>
                    <a:pt x="2795760" y="3341677"/>
                  </a:lnTo>
                  <a:lnTo>
                    <a:pt x="2802057" y="3337549"/>
                  </a:lnTo>
                  <a:lnTo>
                    <a:pt x="2811504" y="3346757"/>
                  </a:lnTo>
                  <a:lnTo>
                    <a:pt x="2811189" y="3334374"/>
                  </a:lnTo>
                  <a:lnTo>
                    <a:pt x="2803002" y="3321674"/>
                  </a:lnTo>
                  <a:close/>
                  <a:moveTo>
                    <a:pt x="1020731" y="3233728"/>
                  </a:moveTo>
                  <a:lnTo>
                    <a:pt x="1016076" y="3241030"/>
                  </a:lnTo>
                  <a:lnTo>
                    <a:pt x="1012090" y="3246428"/>
                  </a:lnTo>
                  <a:lnTo>
                    <a:pt x="1006440" y="3243253"/>
                  </a:lnTo>
                  <a:lnTo>
                    <a:pt x="1012755" y="3234680"/>
                  </a:lnTo>
                  <a:close/>
                  <a:moveTo>
                    <a:pt x="1074260" y="3214677"/>
                  </a:moveTo>
                  <a:lnTo>
                    <a:pt x="1089658" y="3239024"/>
                  </a:lnTo>
                  <a:lnTo>
                    <a:pt x="1106981" y="3246073"/>
                  </a:lnTo>
                  <a:lnTo>
                    <a:pt x="1103774" y="3257926"/>
                  </a:lnTo>
                  <a:lnTo>
                    <a:pt x="1117568" y="3267537"/>
                  </a:lnTo>
                  <a:lnTo>
                    <a:pt x="1101849" y="3281632"/>
                  </a:lnTo>
                  <a:lnTo>
                    <a:pt x="1099603" y="3275225"/>
                  </a:lnTo>
                  <a:lnTo>
                    <a:pt x="1084526" y="3280350"/>
                  </a:lnTo>
                  <a:lnTo>
                    <a:pt x="1077147" y="3285797"/>
                  </a:lnTo>
                  <a:lnTo>
                    <a:pt x="1063353" y="3286117"/>
                  </a:lnTo>
                  <a:lnTo>
                    <a:pt x="1055655" y="3277467"/>
                  </a:lnTo>
                  <a:lnTo>
                    <a:pt x="1067523" y="3266897"/>
                  </a:lnTo>
                  <a:lnTo>
                    <a:pt x="1082601" y="3267856"/>
                  </a:lnTo>
                  <a:lnTo>
                    <a:pt x="1082280" y="3262730"/>
                  </a:lnTo>
                  <a:lnTo>
                    <a:pt x="1070732" y="3261449"/>
                  </a:lnTo>
                  <a:lnTo>
                    <a:pt x="1073618" y="3254081"/>
                  </a:lnTo>
                  <a:lnTo>
                    <a:pt x="1082280" y="3253121"/>
                  </a:lnTo>
                  <a:lnTo>
                    <a:pt x="1087412" y="3242227"/>
                  </a:lnTo>
                  <a:lnTo>
                    <a:pt x="1073618" y="3243190"/>
                  </a:lnTo>
                  <a:lnTo>
                    <a:pt x="1059505" y="3236141"/>
                  </a:lnTo>
                  <a:lnTo>
                    <a:pt x="1056296" y="3224288"/>
                  </a:lnTo>
                  <a:lnTo>
                    <a:pt x="1068165" y="3226530"/>
                  </a:lnTo>
                  <a:lnTo>
                    <a:pt x="1064636" y="3217881"/>
                  </a:lnTo>
                  <a:close/>
                  <a:moveTo>
                    <a:pt x="1036556" y="3211501"/>
                  </a:moveTo>
                  <a:lnTo>
                    <a:pt x="1042954" y="3212454"/>
                  </a:lnTo>
                  <a:lnTo>
                    <a:pt x="1032178" y="3225472"/>
                  </a:lnTo>
                  <a:lnTo>
                    <a:pt x="1020731" y="3227377"/>
                  </a:lnTo>
                  <a:lnTo>
                    <a:pt x="1025442" y="3219122"/>
                  </a:lnTo>
                  <a:close/>
                  <a:moveTo>
                    <a:pt x="1065497" y="3170226"/>
                  </a:moveTo>
                  <a:lnTo>
                    <a:pt x="1066766" y="3176576"/>
                  </a:lnTo>
                  <a:lnTo>
                    <a:pt x="1060416" y="3174354"/>
                  </a:lnTo>
                  <a:close/>
                  <a:moveTo>
                    <a:pt x="2496621" y="3159114"/>
                  </a:moveTo>
                  <a:lnTo>
                    <a:pt x="2512976" y="3161291"/>
                  </a:lnTo>
                  <a:lnTo>
                    <a:pt x="2507000" y="3179948"/>
                  </a:lnTo>
                  <a:lnTo>
                    <a:pt x="2488130" y="3189277"/>
                  </a:lnTo>
                  <a:lnTo>
                    <a:pt x="2479638" y="3174662"/>
                  </a:lnTo>
                  <a:lnTo>
                    <a:pt x="2481839" y="3166888"/>
                  </a:lnTo>
                  <a:lnTo>
                    <a:pt x="2494420" y="3169687"/>
                  </a:lnTo>
                  <a:close/>
                  <a:moveTo>
                    <a:pt x="949493" y="3151177"/>
                  </a:moveTo>
                  <a:lnTo>
                    <a:pt x="957238" y="3156257"/>
                  </a:lnTo>
                  <a:lnTo>
                    <a:pt x="946125" y="3170226"/>
                  </a:lnTo>
                  <a:close/>
                  <a:moveTo>
                    <a:pt x="1053951" y="3149590"/>
                  </a:moveTo>
                  <a:lnTo>
                    <a:pt x="1060416" y="3156763"/>
                  </a:lnTo>
                  <a:lnTo>
                    <a:pt x="1060416" y="3162999"/>
                  </a:lnTo>
                  <a:lnTo>
                    <a:pt x="1052656" y="3167053"/>
                  </a:lnTo>
                  <a:lnTo>
                    <a:pt x="1043924" y="3161127"/>
                  </a:lnTo>
                  <a:lnTo>
                    <a:pt x="1042953" y="3151773"/>
                  </a:lnTo>
                  <a:close/>
                  <a:moveTo>
                    <a:pt x="957696" y="3089266"/>
                  </a:moveTo>
                  <a:lnTo>
                    <a:pt x="969937" y="3097932"/>
                  </a:lnTo>
                  <a:lnTo>
                    <a:pt x="966877" y="3107561"/>
                  </a:lnTo>
                  <a:lnTo>
                    <a:pt x="958002" y="3112696"/>
                  </a:lnTo>
                  <a:lnTo>
                    <a:pt x="965041" y="3133881"/>
                  </a:lnTo>
                  <a:lnTo>
                    <a:pt x="960144" y="3148003"/>
                  </a:lnTo>
                  <a:lnTo>
                    <a:pt x="950657" y="3139337"/>
                  </a:lnTo>
                  <a:lnTo>
                    <a:pt x="946679" y="3129066"/>
                  </a:lnTo>
                  <a:lnTo>
                    <a:pt x="944536" y="3110771"/>
                  </a:lnTo>
                  <a:lnTo>
                    <a:pt x="945148" y="3090550"/>
                  </a:lnTo>
                  <a:close/>
                  <a:moveTo>
                    <a:pt x="2717252" y="3084501"/>
                  </a:moveTo>
                  <a:lnTo>
                    <a:pt x="2722526" y="3100947"/>
                  </a:lnTo>
                  <a:lnTo>
                    <a:pt x="2711048" y="3096433"/>
                  </a:lnTo>
                  <a:lnTo>
                    <a:pt x="2700501" y="3105139"/>
                  </a:lnTo>
                  <a:lnTo>
                    <a:pt x="2695538" y="3099658"/>
                  </a:lnTo>
                  <a:lnTo>
                    <a:pt x="2702673" y="3089016"/>
                  </a:lnTo>
                  <a:close/>
                  <a:moveTo>
                    <a:pt x="1081056" y="3082917"/>
                  </a:moveTo>
                  <a:lnTo>
                    <a:pt x="1085552" y="3084822"/>
                  </a:lnTo>
                  <a:lnTo>
                    <a:pt x="1087404" y="3093394"/>
                  </a:lnTo>
                  <a:lnTo>
                    <a:pt x="1083700" y="3105141"/>
                  </a:lnTo>
                  <a:lnTo>
                    <a:pt x="1081056" y="3095617"/>
                  </a:lnTo>
                  <a:close/>
                  <a:moveTo>
                    <a:pt x="3278151" y="3081329"/>
                  </a:moveTo>
                  <a:lnTo>
                    <a:pt x="3281326" y="3085759"/>
                  </a:lnTo>
                  <a:lnTo>
                    <a:pt x="3275928" y="3099048"/>
                  </a:lnTo>
                  <a:lnTo>
                    <a:pt x="3272118" y="3137019"/>
                  </a:lnTo>
                  <a:lnTo>
                    <a:pt x="3272436" y="3161067"/>
                  </a:lnTo>
                  <a:lnTo>
                    <a:pt x="3256561" y="3174673"/>
                  </a:lnTo>
                  <a:lnTo>
                    <a:pt x="3251481" y="3207581"/>
                  </a:lnTo>
                  <a:lnTo>
                    <a:pt x="3245448" y="3235745"/>
                  </a:lnTo>
                  <a:lnTo>
                    <a:pt x="3232113" y="3264226"/>
                  </a:lnTo>
                  <a:lnTo>
                    <a:pt x="3220365" y="3268655"/>
                  </a:lnTo>
                  <a:cubicBezTo>
                    <a:pt x="3220048" y="3264119"/>
                    <a:pt x="3219730" y="3259584"/>
                    <a:pt x="3219413" y="3255048"/>
                  </a:cubicBezTo>
                  <a:lnTo>
                    <a:pt x="3232430" y="3179419"/>
                  </a:lnTo>
                  <a:lnTo>
                    <a:pt x="3249258" y="3154106"/>
                  </a:lnTo>
                  <a:lnTo>
                    <a:pt x="3259418" y="3133854"/>
                  </a:lnTo>
                  <a:lnTo>
                    <a:pt x="3265768" y="3118034"/>
                  </a:lnTo>
                  <a:lnTo>
                    <a:pt x="3264498" y="3103479"/>
                  </a:lnTo>
                  <a:close/>
                  <a:moveTo>
                    <a:pt x="963890" y="3071804"/>
                  </a:moveTo>
                  <a:lnTo>
                    <a:pt x="974701" y="3076971"/>
                  </a:lnTo>
                  <a:lnTo>
                    <a:pt x="969132" y="3086091"/>
                  </a:lnTo>
                  <a:lnTo>
                    <a:pt x="961597" y="3083963"/>
                  </a:lnTo>
                  <a:lnTo>
                    <a:pt x="954063" y="3080315"/>
                  </a:lnTo>
                  <a:lnTo>
                    <a:pt x="955045" y="3073020"/>
                  </a:lnTo>
                  <a:close/>
                  <a:moveTo>
                    <a:pt x="960350" y="3040054"/>
                  </a:moveTo>
                  <a:lnTo>
                    <a:pt x="976288" y="3041016"/>
                  </a:lnTo>
                  <a:lnTo>
                    <a:pt x="974100" y="3051920"/>
                  </a:lnTo>
                  <a:lnTo>
                    <a:pt x="968788" y="3050637"/>
                  </a:lnTo>
                  <a:lnTo>
                    <a:pt x="970975" y="3059296"/>
                  </a:lnTo>
                  <a:lnTo>
                    <a:pt x="974100" y="3058975"/>
                  </a:lnTo>
                  <a:cubicBezTo>
                    <a:pt x="974413" y="3063251"/>
                    <a:pt x="974725" y="3067528"/>
                    <a:pt x="975038" y="3071804"/>
                  </a:cubicBezTo>
                  <a:lnTo>
                    <a:pt x="960350" y="3064748"/>
                  </a:lnTo>
                  <a:cubicBezTo>
                    <a:pt x="960037" y="3061862"/>
                    <a:pt x="959725" y="3058975"/>
                    <a:pt x="959412" y="3056089"/>
                  </a:cubicBezTo>
                  <a:lnTo>
                    <a:pt x="941600" y="3052882"/>
                  </a:lnTo>
                  <a:lnTo>
                    <a:pt x="936599" y="3043582"/>
                  </a:lnTo>
                  <a:close/>
                  <a:moveTo>
                    <a:pt x="1047716" y="3033705"/>
                  </a:moveTo>
                  <a:lnTo>
                    <a:pt x="1067084" y="3048347"/>
                  </a:lnTo>
                  <a:lnTo>
                    <a:pt x="1069307" y="3077949"/>
                  </a:lnTo>
                  <a:lnTo>
                    <a:pt x="1066132" y="3087498"/>
                  </a:lnTo>
                  <a:lnTo>
                    <a:pt x="1076926" y="3092590"/>
                  </a:lnTo>
                  <a:lnTo>
                    <a:pt x="1079466" y="3109460"/>
                  </a:lnTo>
                  <a:lnTo>
                    <a:pt x="1084229" y="3109460"/>
                  </a:lnTo>
                  <a:lnTo>
                    <a:pt x="1082642" y="3121874"/>
                  </a:lnTo>
                  <a:lnTo>
                    <a:pt x="1108678" y="3115508"/>
                  </a:lnTo>
                  <a:lnTo>
                    <a:pt x="1111218" y="3125057"/>
                  </a:lnTo>
                  <a:lnTo>
                    <a:pt x="1097247" y="3135879"/>
                  </a:lnTo>
                  <a:lnTo>
                    <a:pt x="1089310" y="3154022"/>
                  </a:lnTo>
                  <a:lnTo>
                    <a:pt x="1080737" y="3159115"/>
                  </a:lnTo>
                  <a:lnTo>
                    <a:pt x="1079784" y="3152749"/>
                  </a:lnTo>
                  <a:lnTo>
                    <a:pt x="1081372" y="3135879"/>
                  </a:lnTo>
                  <a:lnTo>
                    <a:pt x="1066766" y="3136198"/>
                  </a:lnTo>
                  <a:lnTo>
                    <a:pt x="1059148" y="3139381"/>
                  </a:lnTo>
                  <a:lnTo>
                    <a:pt x="1055971" y="3132060"/>
                  </a:lnTo>
                  <a:lnTo>
                    <a:pt x="1045494" y="3119009"/>
                  </a:lnTo>
                  <a:lnTo>
                    <a:pt x="1046446" y="3112006"/>
                  </a:lnTo>
                  <a:lnTo>
                    <a:pt x="1044224" y="3098320"/>
                  </a:lnTo>
                  <a:lnTo>
                    <a:pt x="1032158" y="3089726"/>
                  </a:lnTo>
                  <a:cubicBezTo>
                    <a:pt x="1032370" y="3093970"/>
                    <a:pt x="1032581" y="3098213"/>
                    <a:pt x="1032793" y="3102457"/>
                  </a:cubicBezTo>
                  <a:lnTo>
                    <a:pt x="1019777" y="3099275"/>
                  </a:lnTo>
                  <a:lnTo>
                    <a:pt x="1012474" y="3087816"/>
                  </a:lnTo>
                  <a:lnTo>
                    <a:pt x="1008027" y="3077312"/>
                  </a:lnTo>
                  <a:lnTo>
                    <a:pt x="1015331" y="3068718"/>
                  </a:lnTo>
                  <a:lnTo>
                    <a:pt x="1023904" y="3075084"/>
                  </a:lnTo>
                  <a:lnTo>
                    <a:pt x="1028031" y="3071901"/>
                  </a:lnTo>
                  <a:lnTo>
                    <a:pt x="1023904" y="3055031"/>
                  </a:lnTo>
                  <a:lnTo>
                    <a:pt x="1025491" y="3045482"/>
                  </a:lnTo>
                  <a:lnTo>
                    <a:pt x="1032158" y="3060123"/>
                  </a:lnTo>
                  <a:lnTo>
                    <a:pt x="1049304" y="3065217"/>
                  </a:lnTo>
                  <a:lnTo>
                    <a:pt x="1039462" y="3043254"/>
                  </a:lnTo>
                  <a:close/>
                  <a:moveTo>
                    <a:pt x="2663477" y="3014652"/>
                  </a:moveTo>
                  <a:lnTo>
                    <a:pt x="2668550" y="3015608"/>
                  </a:lnTo>
                  <a:lnTo>
                    <a:pt x="2660624" y="3025162"/>
                  </a:lnTo>
                  <a:lnTo>
                    <a:pt x="2651113" y="3049369"/>
                  </a:lnTo>
                  <a:lnTo>
                    <a:pt x="2659673" y="3062110"/>
                  </a:lnTo>
                  <a:lnTo>
                    <a:pt x="2667282" y="3079946"/>
                  </a:lnTo>
                  <a:lnTo>
                    <a:pt x="2665379" y="3098101"/>
                  </a:lnTo>
                  <a:lnTo>
                    <a:pt x="2651747" y="3118168"/>
                  </a:lnTo>
                  <a:lnTo>
                    <a:pt x="2641284" y="3138552"/>
                  </a:lnTo>
                  <a:lnTo>
                    <a:pt x="2639382" y="3148107"/>
                  </a:lnTo>
                  <a:lnTo>
                    <a:pt x="2633992" y="3144922"/>
                  </a:lnTo>
                  <a:lnTo>
                    <a:pt x="2624481" y="3135367"/>
                  </a:lnTo>
                  <a:lnTo>
                    <a:pt x="2607361" y="3133456"/>
                  </a:lnTo>
                  <a:lnTo>
                    <a:pt x="2591509" y="3129315"/>
                  </a:lnTo>
                  <a:lnTo>
                    <a:pt x="2583266" y="3137596"/>
                  </a:lnTo>
                  <a:lnTo>
                    <a:pt x="2569316" y="3133775"/>
                  </a:lnTo>
                  <a:lnTo>
                    <a:pt x="2548392" y="3148744"/>
                  </a:lnTo>
                  <a:lnTo>
                    <a:pt x="2533808" y="3141738"/>
                  </a:lnTo>
                  <a:lnTo>
                    <a:pt x="2530003" y="3127723"/>
                  </a:lnTo>
                  <a:lnTo>
                    <a:pt x="2504006" y="3142693"/>
                  </a:lnTo>
                  <a:lnTo>
                    <a:pt x="2496714" y="3155433"/>
                  </a:lnTo>
                  <a:lnTo>
                    <a:pt x="2471351" y="3164352"/>
                  </a:lnTo>
                  <a:lnTo>
                    <a:pt x="2468180" y="3181551"/>
                  </a:lnTo>
                  <a:lnTo>
                    <a:pt x="2479277" y="3189514"/>
                  </a:lnTo>
                  <a:lnTo>
                    <a:pt x="2479277" y="3193973"/>
                  </a:lnTo>
                  <a:lnTo>
                    <a:pt x="2485617" y="3200343"/>
                  </a:lnTo>
                  <a:lnTo>
                    <a:pt x="2484666" y="3214677"/>
                  </a:lnTo>
                  <a:lnTo>
                    <a:pt x="2473887" y="3211809"/>
                  </a:lnTo>
                  <a:lnTo>
                    <a:pt x="2477057" y="3200343"/>
                  </a:lnTo>
                  <a:lnTo>
                    <a:pt x="2468814" y="3205439"/>
                  </a:lnTo>
                  <a:lnTo>
                    <a:pt x="2458986" y="3192062"/>
                  </a:lnTo>
                  <a:lnTo>
                    <a:pt x="2449475" y="3187921"/>
                  </a:lnTo>
                  <a:lnTo>
                    <a:pt x="2452328" y="3178047"/>
                  </a:lnTo>
                  <a:lnTo>
                    <a:pt x="2456767" y="3149381"/>
                  </a:lnTo>
                  <a:lnTo>
                    <a:pt x="2481813" y="3128041"/>
                  </a:lnTo>
                  <a:lnTo>
                    <a:pt x="2509396" y="3122945"/>
                  </a:lnTo>
                  <a:lnTo>
                    <a:pt x="2521760" y="3114345"/>
                  </a:lnTo>
                  <a:lnTo>
                    <a:pt x="2562024" y="3109568"/>
                  </a:lnTo>
                  <a:lnTo>
                    <a:pt x="2582632" y="3077717"/>
                  </a:lnTo>
                  <a:lnTo>
                    <a:pt x="2602605" y="3055421"/>
                  </a:lnTo>
                  <a:lnTo>
                    <a:pt x="2615287" y="3047459"/>
                  </a:lnTo>
                  <a:lnTo>
                    <a:pt x="2630188" y="3047459"/>
                  </a:lnTo>
                  <a:lnTo>
                    <a:pt x="2642553" y="3036947"/>
                  </a:lnTo>
                  <a:close/>
                  <a:moveTo>
                    <a:pt x="3448413" y="2979732"/>
                  </a:moveTo>
                  <a:lnTo>
                    <a:pt x="3453791" y="2990488"/>
                  </a:lnTo>
                  <a:lnTo>
                    <a:pt x="3465498" y="2979732"/>
                  </a:lnTo>
                  <a:lnTo>
                    <a:pt x="3471826" y="2991437"/>
                  </a:lnTo>
                  <a:lnTo>
                    <a:pt x="3467396" y="3010102"/>
                  </a:lnTo>
                  <a:lnTo>
                    <a:pt x="3453159" y="3013582"/>
                  </a:lnTo>
                  <a:lnTo>
                    <a:pt x="3450311" y="3061035"/>
                  </a:lnTo>
                  <a:lnTo>
                    <a:pt x="3458537" y="3074321"/>
                  </a:lnTo>
                  <a:lnTo>
                    <a:pt x="3441769" y="3080016"/>
                  </a:lnTo>
                  <a:cubicBezTo>
                    <a:pt x="3441874" y="3085816"/>
                    <a:pt x="3441980" y="3091615"/>
                    <a:pt x="3442085" y="3097415"/>
                  </a:cubicBezTo>
                  <a:lnTo>
                    <a:pt x="3430378" y="3099630"/>
                  </a:lnTo>
                  <a:lnTo>
                    <a:pt x="3407598" y="3133480"/>
                  </a:lnTo>
                  <a:cubicBezTo>
                    <a:pt x="3407914" y="3138752"/>
                    <a:pt x="3408231" y="3144024"/>
                    <a:pt x="3408547" y="3149296"/>
                  </a:cubicBezTo>
                  <a:lnTo>
                    <a:pt x="3381338" y="3155940"/>
                  </a:lnTo>
                  <a:lnTo>
                    <a:pt x="3399056" y="3131898"/>
                  </a:lnTo>
                  <a:lnTo>
                    <a:pt x="3405384" y="3121142"/>
                  </a:lnTo>
                  <a:lnTo>
                    <a:pt x="3388615" y="3129683"/>
                  </a:lnTo>
                  <a:lnTo>
                    <a:pt x="3390197" y="3106272"/>
                  </a:lnTo>
                  <a:lnTo>
                    <a:pt x="3384818" y="3092037"/>
                  </a:lnTo>
                  <a:lnTo>
                    <a:pt x="3394626" y="3078118"/>
                  </a:lnTo>
                  <a:lnTo>
                    <a:pt x="3384502" y="3050912"/>
                  </a:lnTo>
                  <a:lnTo>
                    <a:pt x="3412977" y="3012000"/>
                  </a:lnTo>
                  <a:lnTo>
                    <a:pt x="3414559" y="2994917"/>
                  </a:lnTo>
                  <a:lnTo>
                    <a:pt x="3442085" y="2991437"/>
                  </a:lnTo>
                  <a:close/>
                  <a:moveTo>
                    <a:pt x="3493415" y="2962270"/>
                  </a:moveTo>
                  <a:lnTo>
                    <a:pt x="3495638" y="2975755"/>
                  </a:lnTo>
                  <a:lnTo>
                    <a:pt x="3483890" y="2974150"/>
                  </a:lnTo>
                  <a:lnTo>
                    <a:pt x="3475318" y="2990845"/>
                  </a:lnTo>
                  <a:lnTo>
                    <a:pt x="3473413" y="2976076"/>
                  </a:lnTo>
                  <a:close/>
                  <a:moveTo>
                    <a:pt x="2769847" y="2960682"/>
                  </a:moveTo>
                  <a:lnTo>
                    <a:pt x="2770150" y="2978807"/>
                  </a:lnTo>
                  <a:lnTo>
                    <a:pt x="2761986" y="2994019"/>
                  </a:lnTo>
                  <a:lnTo>
                    <a:pt x="2751100" y="2971363"/>
                  </a:lnTo>
                  <a:lnTo>
                    <a:pt x="2754728" y="2961977"/>
                  </a:lnTo>
                  <a:close/>
                  <a:moveTo>
                    <a:pt x="1053114" y="2895591"/>
                  </a:moveTo>
                  <a:lnTo>
                    <a:pt x="1060733" y="2896547"/>
                  </a:lnTo>
                  <a:lnTo>
                    <a:pt x="1066448" y="2921057"/>
                  </a:lnTo>
                  <a:lnTo>
                    <a:pt x="1051527" y="2933787"/>
                  </a:lnTo>
                  <a:lnTo>
                    <a:pt x="1053749" y="2941110"/>
                  </a:lnTo>
                  <a:lnTo>
                    <a:pt x="1068353" y="2926149"/>
                  </a:lnTo>
                  <a:lnTo>
                    <a:pt x="1071528" y="2931239"/>
                  </a:lnTo>
                  <a:lnTo>
                    <a:pt x="1063274" y="2946204"/>
                  </a:lnTo>
                  <a:lnTo>
                    <a:pt x="1051844" y="2947478"/>
                  </a:lnTo>
                  <a:lnTo>
                    <a:pt x="1042318" y="2957981"/>
                  </a:lnTo>
                  <a:lnTo>
                    <a:pt x="1030571" y="2965621"/>
                  </a:lnTo>
                  <a:lnTo>
                    <a:pt x="1041365" y="2967849"/>
                  </a:lnTo>
                  <a:lnTo>
                    <a:pt x="1043271" y="2977080"/>
                  </a:lnTo>
                  <a:lnTo>
                    <a:pt x="1040413" y="2983446"/>
                  </a:lnTo>
                  <a:lnTo>
                    <a:pt x="1028983" y="2991722"/>
                  </a:lnTo>
                  <a:lnTo>
                    <a:pt x="1020413" y="2991085"/>
                  </a:lnTo>
                  <a:lnTo>
                    <a:pt x="1010885" y="2990130"/>
                  </a:lnTo>
                  <a:lnTo>
                    <a:pt x="1009614" y="2997451"/>
                  </a:lnTo>
                  <a:lnTo>
                    <a:pt x="1004853" y="3013366"/>
                  </a:lnTo>
                  <a:lnTo>
                    <a:pt x="987717" y="3021006"/>
                  </a:lnTo>
                  <a:lnTo>
                    <a:pt x="976287" y="3013366"/>
                  </a:lnTo>
                  <a:lnTo>
                    <a:pt x="986765" y="3006045"/>
                  </a:lnTo>
                  <a:lnTo>
                    <a:pt x="995010" y="2991085"/>
                  </a:lnTo>
                  <a:lnTo>
                    <a:pt x="986447" y="2987266"/>
                  </a:lnTo>
                  <a:lnTo>
                    <a:pt x="983272" y="2980900"/>
                  </a:lnTo>
                  <a:lnTo>
                    <a:pt x="991845" y="2974534"/>
                  </a:lnTo>
                  <a:lnTo>
                    <a:pt x="980097" y="2974534"/>
                  </a:lnTo>
                  <a:lnTo>
                    <a:pt x="976605" y="2955434"/>
                  </a:lnTo>
                  <a:lnTo>
                    <a:pt x="989305" y="2938244"/>
                  </a:lnTo>
                  <a:lnTo>
                    <a:pt x="995645" y="2945568"/>
                  </a:lnTo>
                  <a:lnTo>
                    <a:pt x="996597" y="2940473"/>
                  </a:lnTo>
                  <a:lnTo>
                    <a:pt x="1009297" y="2942384"/>
                  </a:lnTo>
                  <a:lnTo>
                    <a:pt x="1012473" y="2950025"/>
                  </a:lnTo>
                  <a:lnTo>
                    <a:pt x="1012473" y="2939200"/>
                  </a:lnTo>
                  <a:lnTo>
                    <a:pt x="1014377" y="2930921"/>
                  </a:lnTo>
                  <a:lnTo>
                    <a:pt x="1042000" y="2909597"/>
                  </a:lnTo>
                  <a:lnTo>
                    <a:pt x="1051209" y="2904186"/>
                  </a:lnTo>
                  <a:close/>
                  <a:moveTo>
                    <a:pt x="1350059" y="2857495"/>
                  </a:moveTo>
                  <a:lnTo>
                    <a:pt x="1357674" y="2864802"/>
                  </a:lnTo>
                  <a:lnTo>
                    <a:pt x="1355452" y="2876239"/>
                  </a:lnTo>
                  <a:lnTo>
                    <a:pt x="1359577" y="2883863"/>
                  </a:lnTo>
                  <a:lnTo>
                    <a:pt x="1370365" y="2885769"/>
                  </a:lnTo>
                  <a:lnTo>
                    <a:pt x="1361164" y="2908962"/>
                  </a:lnTo>
                  <a:lnTo>
                    <a:pt x="1339906" y="2921989"/>
                  </a:lnTo>
                  <a:lnTo>
                    <a:pt x="1307551" y="2950584"/>
                  </a:lnTo>
                  <a:lnTo>
                    <a:pt x="1298350" y="2965517"/>
                  </a:lnTo>
                  <a:lnTo>
                    <a:pt x="1284393" y="2971871"/>
                  </a:lnTo>
                  <a:lnTo>
                    <a:pt x="1283441" y="2979495"/>
                  </a:lnTo>
                  <a:lnTo>
                    <a:pt x="1266628" y="2996334"/>
                  </a:lnTo>
                  <a:lnTo>
                    <a:pt x="1259332" y="2995381"/>
                  </a:lnTo>
                  <a:lnTo>
                    <a:pt x="1243469" y="2999829"/>
                  </a:lnTo>
                  <a:lnTo>
                    <a:pt x="1258381" y="3002688"/>
                  </a:lnTo>
                  <a:lnTo>
                    <a:pt x="1261553" y="3008089"/>
                  </a:lnTo>
                  <a:lnTo>
                    <a:pt x="1290103" y="2999193"/>
                  </a:lnTo>
                  <a:lnTo>
                    <a:pt x="1295496" y="3001417"/>
                  </a:lnTo>
                  <a:lnTo>
                    <a:pt x="1278683" y="3023657"/>
                  </a:lnTo>
                  <a:lnTo>
                    <a:pt x="1272973" y="3016667"/>
                  </a:lnTo>
                  <a:lnTo>
                    <a:pt x="1246006" y="3027152"/>
                  </a:lnTo>
                  <a:lnTo>
                    <a:pt x="1232366" y="3043037"/>
                  </a:lnTo>
                  <a:lnTo>
                    <a:pt x="1233635" y="3047167"/>
                  </a:lnTo>
                  <a:lnTo>
                    <a:pt x="1246006" y="3037636"/>
                  </a:lnTo>
                  <a:lnTo>
                    <a:pt x="1261870" y="3031282"/>
                  </a:lnTo>
                  <a:lnTo>
                    <a:pt x="1267262" y="3030964"/>
                  </a:lnTo>
                  <a:lnTo>
                    <a:pt x="1261870" y="3052251"/>
                  </a:lnTo>
                  <a:lnTo>
                    <a:pt x="1251719" y="3057652"/>
                  </a:lnTo>
                  <a:lnTo>
                    <a:pt x="1240931" y="3060193"/>
                  </a:lnTo>
                  <a:lnTo>
                    <a:pt x="1234586" y="3058923"/>
                  </a:lnTo>
                  <a:lnTo>
                    <a:pt x="1231415" y="3062099"/>
                  </a:lnTo>
                  <a:lnTo>
                    <a:pt x="1248227" y="3072584"/>
                  </a:lnTo>
                  <a:lnTo>
                    <a:pt x="1255844" y="3071313"/>
                  </a:lnTo>
                  <a:lnTo>
                    <a:pt x="1272656" y="3057652"/>
                  </a:lnTo>
                  <a:lnTo>
                    <a:pt x="1267262" y="3051297"/>
                  </a:lnTo>
                  <a:lnTo>
                    <a:pt x="1289468" y="3046849"/>
                  </a:lnTo>
                  <a:lnTo>
                    <a:pt x="1293592" y="3042719"/>
                  </a:lnTo>
                  <a:lnTo>
                    <a:pt x="1308502" y="3041448"/>
                  </a:lnTo>
                  <a:lnTo>
                    <a:pt x="1318970" y="3038271"/>
                  </a:lnTo>
                  <a:lnTo>
                    <a:pt x="1327217" y="3031599"/>
                  </a:lnTo>
                  <a:lnTo>
                    <a:pt x="1342126" y="3025245"/>
                  </a:lnTo>
                  <a:lnTo>
                    <a:pt x="1358942" y="3031282"/>
                  </a:lnTo>
                  <a:lnTo>
                    <a:pt x="1371634" y="3035730"/>
                  </a:lnTo>
                  <a:lnTo>
                    <a:pt x="1382421" y="3030011"/>
                  </a:lnTo>
                  <a:lnTo>
                    <a:pt x="1401459" y="3024610"/>
                  </a:lnTo>
                  <a:lnTo>
                    <a:pt x="1414150" y="3030964"/>
                  </a:lnTo>
                  <a:lnTo>
                    <a:pt x="1437305" y="3028423"/>
                  </a:lnTo>
                  <a:lnTo>
                    <a:pt x="1461412" y="3029375"/>
                  </a:lnTo>
                  <a:lnTo>
                    <a:pt x="1474101" y="3033506"/>
                  </a:lnTo>
                  <a:lnTo>
                    <a:pt x="1481080" y="3052568"/>
                  </a:lnTo>
                  <a:lnTo>
                    <a:pt x="1479176" y="3086245"/>
                  </a:lnTo>
                  <a:lnTo>
                    <a:pt x="1459192" y="3112932"/>
                  </a:lnTo>
                  <a:lnTo>
                    <a:pt x="1455069" y="3142162"/>
                  </a:lnTo>
                  <a:lnTo>
                    <a:pt x="1440795" y="3172026"/>
                  </a:lnTo>
                  <a:lnTo>
                    <a:pt x="1437940" y="3193312"/>
                  </a:lnTo>
                  <a:lnTo>
                    <a:pt x="1422080" y="3203797"/>
                  </a:lnTo>
                  <a:lnTo>
                    <a:pt x="1420812" y="3217460"/>
                  </a:lnTo>
                  <a:lnTo>
                    <a:pt x="1406535" y="3226990"/>
                  </a:lnTo>
                  <a:lnTo>
                    <a:pt x="1402092" y="3238747"/>
                  </a:lnTo>
                  <a:lnTo>
                    <a:pt x="1394161" y="3252727"/>
                  </a:lnTo>
                  <a:lnTo>
                    <a:pt x="1371634" y="3245102"/>
                  </a:lnTo>
                  <a:lnTo>
                    <a:pt x="1358942" y="3257175"/>
                  </a:lnTo>
                  <a:lnTo>
                    <a:pt x="1361164" y="3262260"/>
                  </a:lnTo>
                  <a:lnTo>
                    <a:pt x="1370682" y="3255904"/>
                  </a:lnTo>
                  <a:lnTo>
                    <a:pt x="1383373" y="3254634"/>
                  </a:lnTo>
                  <a:lnTo>
                    <a:pt x="1391940" y="3260035"/>
                  </a:lnTo>
                  <a:lnTo>
                    <a:pt x="1389718" y="3266390"/>
                  </a:lnTo>
                  <a:lnTo>
                    <a:pt x="1401459" y="3270203"/>
                  </a:lnTo>
                  <a:lnTo>
                    <a:pt x="1404631" y="3277827"/>
                  </a:lnTo>
                  <a:lnTo>
                    <a:pt x="1403679" y="3283230"/>
                  </a:lnTo>
                  <a:lnTo>
                    <a:pt x="1399237" y="3289581"/>
                  </a:lnTo>
                  <a:lnTo>
                    <a:pt x="1385911" y="3289581"/>
                  </a:lnTo>
                  <a:lnTo>
                    <a:pt x="1374172" y="3288629"/>
                  </a:lnTo>
                  <a:lnTo>
                    <a:pt x="1371000" y="3297844"/>
                  </a:lnTo>
                  <a:lnTo>
                    <a:pt x="1363702" y="3307374"/>
                  </a:lnTo>
                  <a:lnTo>
                    <a:pt x="1348790" y="3314363"/>
                  </a:lnTo>
                  <a:lnTo>
                    <a:pt x="1338636" y="3312140"/>
                  </a:lnTo>
                  <a:lnTo>
                    <a:pt x="1312944" y="3312457"/>
                  </a:lnTo>
                  <a:lnTo>
                    <a:pt x="1288834" y="3314682"/>
                  </a:lnTo>
                  <a:lnTo>
                    <a:pt x="1288834" y="3319766"/>
                  </a:lnTo>
                  <a:lnTo>
                    <a:pt x="1303426" y="3317859"/>
                  </a:lnTo>
                  <a:lnTo>
                    <a:pt x="1319287" y="3319448"/>
                  </a:lnTo>
                  <a:lnTo>
                    <a:pt x="1331022" y="3323896"/>
                  </a:lnTo>
                  <a:lnTo>
                    <a:pt x="1346886" y="3328663"/>
                  </a:lnTo>
                  <a:lnTo>
                    <a:pt x="1369412" y="3330886"/>
                  </a:lnTo>
                  <a:lnTo>
                    <a:pt x="1377662" y="3328663"/>
                  </a:lnTo>
                  <a:lnTo>
                    <a:pt x="1392257" y="3315000"/>
                  </a:lnTo>
                  <a:lnTo>
                    <a:pt x="1403996" y="3315635"/>
                  </a:lnTo>
                  <a:lnTo>
                    <a:pt x="1415736" y="3321989"/>
                  </a:lnTo>
                  <a:lnTo>
                    <a:pt x="1426204" y="3333427"/>
                  </a:lnTo>
                  <a:lnTo>
                    <a:pt x="1441112" y="3338512"/>
                  </a:lnTo>
                  <a:lnTo>
                    <a:pt x="1459192" y="3345818"/>
                  </a:lnTo>
                  <a:lnTo>
                    <a:pt x="1482666" y="3379492"/>
                  </a:lnTo>
                  <a:lnTo>
                    <a:pt x="1484252" y="3380763"/>
                  </a:lnTo>
                  <a:lnTo>
                    <a:pt x="1486474" y="3382034"/>
                  </a:lnTo>
                  <a:lnTo>
                    <a:pt x="1492503" y="3385847"/>
                  </a:lnTo>
                  <a:lnTo>
                    <a:pt x="1500748" y="3389659"/>
                  </a:lnTo>
                  <a:lnTo>
                    <a:pt x="1512809" y="3414758"/>
                  </a:lnTo>
                  <a:lnTo>
                    <a:pt x="1502335" y="3420477"/>
                  </a:lnTo>
                  <a:lnTo>
                    <a:pt x="1497895" y="3429056"/>
                  </a:lnTo>
                  <a:lnTo>
                    <a:pt x="1508679" y="3433821"/>
                  </a:lnTo>
                  <a:lnTo>
                    <a:pt x="1515344" y="3449707"/>
                  </a:lnTo>
                  <a:lnTo>
                    <a:pt x="1519468" y="3486562"/>
                  </a:lnTo>
                  <a:lnTo>
                    <a:pt x="1529300" y="3508484"/>
                  </a:lnTo>
                  <a:lnTo>
                    <a:pt x="1526130" y="3514838"/>
                  </a:lnTo>
                  <a:lnTo>
                    <a:pt x="1538820" y="3520239"/>
                  </a:lnTo>
                  <a:lnTo>
                    <a:pt x="1544213" y="3527229"/>
                  </a:lnTo>
                  <a:lnTo>
                    <a:pt x="1553094" y="3538031"/>
                  </a:lnTo>
                  <a:lnTo>
                    <a:pt x="1546752" y="3549469"/>
                  </a:lnTo>
                  <a:lnTo>
                    <a:pt x="1540406" y="3565672"/>
                  </a:lnTo>
                  <a:lnTo>
                    <a:pt x="1546752" y="3559318"/>
                  </a:lnTo>
                  <a:lnTo>
                    <a:pt x="1557220" y="3557730"/>
                  </a:lnTo>
                  <a:lnTo>
                    <a:pt x="1560393" y="3552328"/>
                  </a:lnTo>
                  <a:lnTo>
                    <a:pt x="1569910" y="3552328"/>
                  </a:lnTo>
                  <a:lnTo>
                    <a:pt x="1578475" y="3560907"/>
                  </a:lnTo>
                  <a:lnTo>
                    <a:pt x="1594337" y="3572344"/>
                  </a:lnTo>
                  <a:lnTo>
                    <a:pt x="1618764" y="3594267"/>
                  </a:lnTo>
                  <a:lnTo>
                    <a:pt x="1629867" y="3618413"/>
                  </a:lnTo>
                  <a:lnTo>
                    <a:pt x="1648901" y="3631121"/>
                  </a:lnTo>
                  <a:lnTo>
                    <a:pt x="1640335" y="3642559"/>
                  </a:lnTo>
                  <a:lnTo>
                    <a:pt x="1655563" y="3681320"/>
                  </a:lnTo>
                  <a:lnTo>
                    <a:pt x="1679355" y="3704196"/>
                  </a:lnTo>
                  <a:lnTo>
                    <a:pt x="1685700" y="3721352"/>
                  </a:lnTo>
                  <a:lnTo>
                    <a:pt x="1674914" y="3709597"/>
                  </a:lnTo>
                  <a:lnTo>
                    <a:pt x="1654928" y="3713092"/>
                  </a:lnTo>
                  <a:lnTo>
                    <a:pt x="1649535" y="3708961"/>
                  </a:lnTo>
                  <a:lnTo>
                    <a:pt x="1635894" y="3708961"/>
                  </a:lnTo>
                  <a:lnTo>
                    <a:pt x="1620032" y="3699748"/>
                  </a:lnTo>
                  <a:lnTo>
                    <a:pt x="1602902" y="3700701"/>
                  </a:lnTo>
                  <a:lnTo>
                    <a:pt x="1589261" y="3700065"/>
                  </a:lnTo>
                  <a:lnTo>
                    <a:pt x="1586406" y="3706420"/>
                  </a:lnTo>
                  <a:lnTo>
                    <a:pt x="1599730" y="3705149"/>
                  </a:lnTo>
                  <a:lnTo>
                    <a:pt x="1612419" y="3705149"/>
                  </a:lnTo>
                  <a:lnTo>
                    <a:pt x="1620984" y="3712456"/>
                  </a:lnTo>
                  <a:lnTo>
                    <a:pt x="1633674" y="3713092"/>
                  </a:lnTo>
                  <a:lnTo>
                    <a:pt x="1646363" y="3712138"/>
                  </a:lnTo>
                  <a:lnTo>
                    <a:pt x="1653976" y="3722623"/>
                  </a:lnTo>
                  <a:lnTo>
                    <a:pt x="1668569" y="3729930"/>
                  </a:lnTo>
                  <a:lnTo>
                    <a:pt x="1683796" y="3745498"/>
                  </a:lnTo>
                  <a:lnTo>
                    <a:pt x="1692361" y="3760113"/>
                  </a:lnTo>
                  <a:lnTo>
                    <a:pt x="1694899" y="3787436"/>
                  </a:lnTo>
                  <a:lnTo>
                    <a:pt x="1687286" y="3799192"/>
                  </a:lnTo>
                  <a:lnTo>
                    <a:pt x="1673962" y="3811900"/>
                  </a:lnTo>
                  <a:lnTo>
                    <a:pt x="1665397" y="3830963"/>
                  </a:lnTo>
                  <a:lnTo>
                    <a:pt x="1673962" y="3841766"/>
                  </a:lnTo>
                  <a:lnTo>
                    <a:pt x="1692044" y="3848755"/>
                  </a:lnTo>
                  <a:lnTo>
                    <a:pt x="1697437" y="3846531"/>
                  </a:lnTo>
                  <a:lnTo>
                    <a:pt x="1701561" y="3831599"/>
                  </a:lnTo>
                  <a:lnTo>
                    <a:pt x="1705368" y="3820161"/>
                  </a:lnTo>
                  <a:lnTo>
                    <a:pt x="1720278" y="3816984"/>
                  </a:lnTo>
                  <a:lnTo>
                    <a:pt x="1733918" y="3814760"/>
                  </a:lnTo>
                  <a:lnTo>
                    <a:pt x="1755173" y="3818572"/>
                  </a:lnTo>
                  <a:lnTo>
                    <a:pt x="1800854" y="3826833"/>
                  </a:lnTo>
                  <a:lnTo>
                    <a:pt x="1812592" y="3845578"/>
                  </a:lnTo>
                  <a:lnTo>
                    <a:pt x="1835115" y="3887516"/>
                  </a:lnTo>
                  <a:lnTo>
                    <a:pt x="1831308" y="3910709"/>
                  </a:lnTo>
                  <a:lnTo>
                    <a:pt x="1824964" y="3936126"/>
                  </a:lnTo>
                  <a:lnTo>
                    <a:pt x="1809419" y="3962814"/>
                  </a:lnTo>
                  <a:lnTo>
                    <a:pt x="1796730" y="3960590"/>
                  </a:lnTo>
                  <a:lnTo>
                    <a:pt x="1785310" y="3966945"/>
                  </a:lnTo>
                  <a:lnTo>
                    <a:pt x="1785310" y="3980606"/>
                  </a:lnTo>
                  <a:lnTo>
                    <a:pt x="1791655" y="3986007"/>
                  </a:lnTo>
                  <a:lnTo>
                    <a:pt x="1788482" y="3996810"/>
                  </a:lnTo>
                  <a:lnTo>
                    <a:pt x="1776745" y="3999987"/>
                  </a:lnTo>
                  <a:lnTo>
                    <a:pt x="1765642" y="3998716"/>
                  </a:lnTo>
                  <a:lnTo>
                    <a:pt x="1759297" y="3994903"/>
                  </a:lnTo>
                  <a:lnTo>
                    <a:pt x="1753904" y="4003482"/>
                  </a:lnTo>
                  <a:lnTo>
                    <a:pt x="1741215" y="4002211"/>
                  </a:lnTo>
                  <a:lnTo>
                    <a:pt x="1734870" y="4005388"/>
                  </a:lnTo>
                  <a:lnTo>
                    <a:pt x="1750732" y="4014602"/>
                  </a:lnTo>
                  <a:lnTo>
                    <a:pt x="1749780" y="4023180"/>
                  </a:lnTo>
                  <a:lnTo>
                    <a:pt x="1741532" y="4031758"/>
                  </a:lnTo>
                  <a:lnTo>
                    <a:pt x="1737408" y="4046691"/>
                  </a:lnTo>
                  <a:lnTo>
                    <a:pt x="1728843" y="4053998"/>
                  </a:lnTo>
                  <a:lnTo>
                    <a:pt x="1712981" y="4047962"/>
                  </a:lnTo>
                  <a:lnTo>
                    <a:pt x="1726622" y="4058128"/>
                  </a:lnTo>
                  <a:lnTo>
                    <a:pt x="1714250" y="4069884"/>
                  </a:lnTo>
                  <a:lnTo>
                    <a:pt x="1719643" y="4075285"/>
                  </a:lnTo>
                  <a:lnTo>
                    <a:pt x="1730112" y="4063530"/>
                  </a:lnTo>
                  <a:lnTo>
                    <a:pt x="1740898" y="4072743"/>
                  </a:lnTo>
                  <a:lnTo>
                    <a:pt x="1762152" y="4075920"/>
                  </a:lnTo>
                  <a:lnTo>
                    <a:pt x="1773255" y="4070519"/>
                  </a:lnTo>
                  <a:lnTo>
                    <a:pt x="1794510" y="4063847"/>
                  </a:lnTo>
                  <a:lnTo>
                    <a:pt x="1804027" y="4065118"/>
                  </a:lnTo>
                  <a:lnTo>
                    <a:pt x="1797682" y="4074650"/>
                  </a:lnTo>
                  <a:lnTo>
                    <a:pt x="1801171" y="4096572"/>
                  </a:lnTo>
                  <a:lnTo>
                    <a:pt x="1793875" y="4105150"/>
                  </a:lnTo>
                  <a:lnTo>
                    <a:pt x="1761200" y="4113728"/>
                  </a:lnTo>
                  <a:lnTo>
                    <a:pt x="1756125" y="4134062"/>
                  </a:lnTo>
                  <a:lnTo>
                    <a:pt x="1726622" y="4139463"/>
                  </a:lnTo>
                  <a:lnTo>
                    <a:pt x="1673010" y="4158844"/>
                  </a:lnTo>
                  <a:lnTo>
                    <a:pt x="1660956" y="4150583"/>
                  </a:lnTo>
                  <a:lnTo>
                    <a:pt x="1611468" y="4149948"/>
                  </a:lnTo>
                  <a:lnTo>
                    <a:pt x="1601950" y="4165833"/>
                  </a:lnTo>
                  <a:lnTo>
                    <a:pt x="1583868" y="4158844"/>
                  </a:lnTo>
                  <a:lnTo>
                    <a:pt x="1579744" y="4148041"/>
                  </a:lnTo>
                  <a:lnTo>
                    <a:pt x="1568958" y="4147088"/>
                  </a:lnTo>
                  <a:lnTo>
                    <a:pt x="1564834" y="4144229"/>
                  </a:lnTo>
                  <a:lnTo>
                    <a:pt x="1557220" y="4153760"/>
                  </a:lnTo>
                  <a:lnTo>
                    <a:pt x="1548972" y="4149630"/>
                  </a:lnTo>
                  <a:lnTo>
                    <a:pt x="1535013" y="4131838"/>
                  </a:lnTo>
                  <a:lnTo>
                    <a:pt x="1520103" y="4131838"/>
                  </a:lnTo>
                  <a:lnTo>
                    <a:pt x="1528668" y="4139463"/>
                  </a:lnTo>
                  <a:lnTo>
                    <a:pt x="1532792" y="4145500"/>
                  </a:lnTo>
                  <a:lnTo>
                    <a:pt x="1530254" y="4151854"/>
                  </a:lnTo>
                  <a:lnTo>
                    <a:pt x="1514075" y="4162656"/>
                  </a:lnTo>
                  <a:lnTo>
                    <a:pt x="1509948" y="4168057"/>
                  </a:lnTo>
                  <a:lnTo>
                    <a:pt x="1494090" y="4165833"/>
                  </a:lnTo>
                  <a:lnTo>
                    <a:pt x="1478224" y="4159479"/>
                  </a:lnTo>
                  <a:lnTo>
                    <a:pt x="1472832" y="4168057"/>
                  </a:lnTo>
                  <a:lnTo>
                    <a:pt x="1485838" y="4176636"/>
                  </a:lnTo>
                  <a:lnTo>
                    <a:pt x="1474101" y="4191250"/>
                  </a:lnTo>
                  <a:lnTo>
                    <a:pt x="1469977" y="4187120"/>
                  </a:lnTo>
                  <a:lnTo>
                    <a:pt x="1450946" y="4184261"/>
                  </a:lnTo>
                  <a:lnTo>
                    <a:pt x="1430645" y="4191886"/>
                  </a:lnTo>
                  <a:lnTo>
                    <a:pt x="1416053" y="4168693"/>
                  </a:lnTo>
                  <a:lnTo>
                    <a:pt x="1375758" y="4165833"/>
                  </a:lnTo>
                  <a:lnTo>
                    <a:pt x="1351645" y="4183943"/>
                  </a:lnTo>
                  <a:lnTo>
                    <a:pt x="1339906" y="4182037"/>
                  </a:lnTo>
                  <a:lnTo>
                    <a:pt x="1335781" y="4172505"/>
                  </a:lnTo>
                  <a:lnTo>
                    <a:pt x="1324997" y="4196969"/>
                  </a:lnTo>
                  <a:cubicBezTo>
                    <a:pt x="1325525" y="4208513"/>
                    <a:pt x="1326054" y="4220056"/>
                    <a:pt x="1326582" y="4231600"/>
                  </a:cubicBezTo>
                  <a:lnTo>
                    <a:pt x="1311992" y="4234777"/>
                  </a:lnTo>
                  <a:lnTo>
                    <a:pt x="1296130" y="4227787"/>
                  </a:lnTo>
                  <a:lnTo>
                    <a:pt x="1271704" y="4224928"/>
                  </a:lnTo>
                  <a:lnTo>
                    <a:pt x="1243152" y="4215397"/>
                  </a:lnTo>
                  <a:lnTo>
                    <a:pt x="1218725" y="4217938"/>
                  </a:lnTo>
                  <a:lnTo>
                    <a:pt x="1211112" y="4233824"/>
                  </a:lnTo>
                  <a:lnTo>
                    <a:pt x="1181926" y="4251934"/>
                  </a:lnTo>
                  <a:lnTo>
                    <a:pt x="1187319" y="4266866"/>
                  </a:lnTo>
                  <a:lnTo>
                    <a:pt x="1184464" y="4275127"/>
                  </a:lnTo>
                  <a:lnTo>
                    <a:pt x="1171774" y="4270043"/>
                  </a:lnTo>
                  <a:lnTo>
                    <a:pt x="1150519" y="4257653"/>
                  </a:lnTo>
                  <a:lnTo>
                    <a:pt x="1135608" y="4262736"/>
                  </a:lnTo>
                  <a:lnTo>
                    <a:pt x="1134657" y="4274491"/>
                  </a:lnTo>
                  <a:lnTo>
                    <a:pt x="1120698" y="4263371"/>
                  </a:lnTo>
                  <a:lnTo>
                    <a:pt x="1125139" y="4249392"/>
                  </a:lnTo>
                  <a:lnTo>
                    <a:pt x="1137512" y="4250027"/>
                  </a:lnTo>
                  <a:lnTo>
                    <a:pt x="1141636" y="4243038"/>
                  </a:lnTo>
                  <a:lnTo>
                    <a:pt x="1175264" y="4223657"/>
                  </a:lnTo>
                  <a:lnTo>
                    <a:pt x="1200326" y="4180130"/>
                  </a:lnTo>
                  <a:lnTo>
                    <a:pt x="1230146" y="4169328"/>
                  </a:lnTo>
                  <a:lnTo>
                    <a:pt x="1238711" y="4117541"/>
                  </a:lnTo>
                  <a:lnTo>
                    <a:pt x="1249498" y="4116270"/>
                  </a:lnTo>
                  <a:lnTo>
                    <a:pt x="1262187" y="4123895"/>
                  </a:lnTo>
                  <a:lnTo>
                    <a:pt x="1279000" y="4109916"/>
                  </a:lnTo>
                  <a:lnTo>
                    <a:pt x="1263138" y="4114364"/>
                  </a:lnTo>
                  <a:lnTo>
                    <a:pt x="1259967" y="4107692"/>
                  </a:lnTo>
                  <a:lnTo>
                    <a:pt x="1264090" y="4094030"/>
                  </a:lnTo>
                  <a:lnTo>
                    <a:pt x="1306282" y="4087358"/>
                  </a:lnTo>
                  <a:lnTo>
                    <a:pt x="1355135" y="4095301"/>
                  </a:lnTo>
                  <a:lnTo>
                    <a:pt x="1376076" y="4093077"/>
                  </a:lnTo>
                  <a:lnTo>
                    <a:pt x="1382421" y="4064800"/>
                  </a:lnTo>
                  <a:lnTo>
                    <a:pt x="1413832" y="4045102"/>
                  </a:lnTo>
                  <a:lnTo>
                    <a:pt x="1418908" y="4026357"/>
                  </a:lnTo>
                  <a:lnTo>
                    <a:pt x="1444918" y="4000622"/>
                  </a:lnTo>
                  <a:lnTo>
                    <a:pt x="1447139" y="3991409"/>
                  </a:lnTo>
                  <a:lnTo>
                    <a:pt x="1438574" y="4001893"/>
                  </a:lnTo>
                  <a:lnTo>
                    <a:pt x="1418908" y="4017779"/>
                  </a:lnTo>
                  <a:lnTo>
                    <a:pt x="1405900" y="4024451"/>
                  </a:lnTo>
                  <a:lnTo>
                    <a:pt x="1392575" y="4039066"/>
                  </a:lnTo>
                  <a:lnTo>
                    <a:pt x="1376711" y="4041290"/>
                  </a:lnTo>
                  <a:lnTo>
                    <a:pt x="1358942" y="4059717"/>
                  </a:lnTo>
                  <a:lnTo>
                    <a:pt x="1334512" y="4065118"/>
                  </a:lnTo>
                  <a:lnTo>
                    <a:pt x="1314530" y="4043196"/>
                  </a:lnTo>
                  <a:lnTo>
                    <a:pt x="1297082" y="4025404"/>
                  </a:lnTo>
                  <a:lnTo>
                    <a:pt x="1281538" y="4039066"/>
                  </a:lnTo>
                  <a:lnTo>
                    <a:pt x="1257112" y="4038430"/>
                  </a:lnTo>
                  <a:lnTo>
                    <a:pt x="1242517" y="4032076"/>
                  </a:lnTo>
                  <a:lnTo>
                    <a:pt x="1272656" y="4013966"/>
                  </a:lnTo>
                  <a:lnTo>
                    <a:pt x="1243152" y="4013013"/>
                  </a:lnTo>
                  <a:lnTo>
                    <a:pt x="1243152" y="4002846"/>
                  </a:lnTo>
                  <a:lnTo>
                    <a:pt x="1227608" y="4016508"/>
                  </a:lnTo>
                  <a:lnTo>
                    <a:pt x="1206353" y="4023815"/>
                  </a:lnTo>
                  <a:lnTo>
                    <a:pt x="1200008" y="4034618"/>
                  </a:lnTo>
                  <a:lnTo>
                    <a:pt x="1184464" y="4034935"/>
                  </a:lnTo>
                  <a:lnTo>
                    <a:pt x="1178754" y="4020003"/>
                  </a:lnTo>
                  <a:lnTo>
                    <a:pt x="1165112" y="4013649"/>
                  </a:lnTo>
                  <a:lnTo>
                    <a:pt x="1165112" y="4005388"/>
                  </a:lnTo>
                  <a:lnTo>
                    <a:pt x="1175580" y="3994903"/>
                  </a:lnTo>
                  <a:lnTo>
                    <a:pt x="1156546" y="3991726"/>
                  </a:lnTo>
                  <a:lnTo>
                    <a:pt x="1155277" y="3988549"/>
                  </a:lnTo>
                  <a:lnTo>
                    <a:pt x="1166064" y="3989502"/>
                  </a:lnTo>
                  <a:lnTo>
                    <a:pt x="1170823" y="3982195"/>
                  </a:lnTo>
                  <a:lnTo>
                    <a:pt x="1182560" y="3972663"/>
                  </a:lnTo>
                  <a:lnTo>
                    <a:pt x="1204767" y="3971075"/>
                  </a:lnTo>
                  <a:lnTo>
                    <a:pt x="1220312" y="3958366"/>
                  </a:lnTo>
                  <a:lnTo>
                    <a:pt x="1239663" y="3944705"/>
                  </a:lnTo>
                  <a:lnTo>
                    <a:pt x="1261553" y="3933902"/>
                  </a:lnTo>
                  <a:lnTo>
                    <a:pt x="1274242" y="3911662"/>
                  </a:lnTo>
                  <a:lnTo>
                    <a:pt x="1288834" y="3879891"/>
                  </a:lnTo>
                  <a:lnTo>
                    <a:pt x="1275828" y="3878938"/>
                  </a:lnTo>
                  <a:lnTo>
                    <a:pt x="1278683" y="3858922"/>
                  </a:lnTo>
                  <a:lnTo>
                    <a:pt x="1269166" y="3851615"/>
                  </a:lnTo>
                  <a:lnTo>
                    <a:pt x="1267262" y="3837635"/>
                  </a:lnTo>
                  <a:lnTo>
                    <a:pt x="1269801" y="3828104"/>
                  </a:lnTo>
                  <a:lnTo>
                    <a:pt x="1259650" y="3833823"/>
                  </a:lnTo>
                  <a:lnTo>
                    <a:pt x="1237441" y="3837953"/>
                  </a:lnTo>
                  <a:lnTo>
                    <a:pt x="1234269" y="3848755"/>
                  </a:lnTo>
                  <a:lnTo>
                    <a:pt x="1227925" y="3852885"/>
                  </a:lnTo>
                  <a:lnTo>
                    <a:pt x="1213967" y="3846849"/>
                  </a:lnTo>
                  <a:lnTo>
                    <a:pt x="1201594" y="3857651"/>
                  </a:lnTo>
                  <a:lnTo>
                    <a:pt x="1196519" y="3853203"/>
                  </a:lnTo>
                  <a:lnTo>
                    <a:pt x="1221580" y="3825562"/>
                  </a:lnTo>
                  <a:lnTo>
                    <a:pt x="1232049" y="3823656"/>
                  </a:lnTo>
                  <a:lnTo>
                    <a:pt x="1243469" y="3817937"/>
                  </a:lnTo>
                  <a:lnTo>
                    <a:pt x="1256160" y="3805228"/>
                  </a:lnTo>
                  <a:cubicBezTo>
                    <a:pt x="1255843" y="3799721"/>
                    <a:pt x="1255527" y="3794214"/>
                    <a:pt x="1255210" y="3788707"/>
                  </a:cubicBezTo>
                  <a:lnTo>
                    <a:pt x="1266312" y="3780129"/>
                  </a:lnTo>
                  <a:lnTo>
                    <a:pt x="1297082" y="3762655"/>
                  </a:lnTo>
                  <a:lnTo>
                    <a:pt x="1311992" y="3769009"/>
                  </a:lnTo>
                  <a:lnTo>
                    <a:pt x="1329120" y="3774093"/>
                  </a:lnTo>
                  <a:lnTo>
                    <a:pt x="1342444" y="3764561"/>
                  </a:lnTo>
                  <a:lnTo>
                    <a:pt x="1351962" y="3769645"/>
                  </a:lnTo>
                  <a:lnTo>
                    <a:pt x="1376393" y="3774728"/>
                  </a:lnTo>
                  <a:lnTo>
                    <a:pt x="1355135" y="3762337"/>
                  </a:lnTo>
                  <a:lnTo>
                    <a:pt x="1359260" y="3755030"/>
                  </a:lnTo>
                  <a:lnTo>
                    <a:pt x="1373855" y="3742957"/>
                  </a:lnTo>
                  <a:lnTo>
                    <a:pt x="1377345" y="3759795"/>
                  </a:lnTo>
                  <a:lnTo>
                    <a:pt x="1390036" y="3766150"/>
                  </a:lnTo>
                  <a:lnTo>
                    <a:pt x="1398602" y="3760431"/>
                  </a:lnTo>
                  <a:lnTo>
                    <a:pt x="1383691" y="3752488"/>
                  </a:lnTo>
                  <a:lnTo>
                    <a:pt x="1373855" y="3737873"/>
                  </a:lnTo>
                  <a:lnTo>
                    <a:pt x="1371634" y="3718810"/>
                  </a:lnTo>
                  <a:lnTo>
                    <a:pt x="1379883" y="3698794"/>
                  </a:lnTo>
                  <a:lnTo>
                    <a:pt x="1391622" y="3694346"/>
                  </a:lnTo>
                  <a:lnTo>
                    <a:pt x="1377662" y="3693393"/>
                  </a:lnTo>
                  <a:lnTo>
                    <a:pt x="1375758" y="3673377"/>
                  </a:lnTo>
                  <a:lnTo>
                    <a:pt x="1384960" y="3665117"/>
                  </a:lnTo>
                  <a:lnTo>
                    <a:pt x="1394478" y="3663846"/>
                  </a:lnTo>
                  <a:lnTo>
                    <a:pt x="1396382" y="3656539"/>
                  </a:lnTo>
                  <a:lnTo>
                    <a:pt x="1383691" y="3640653"/>
                  </a:lnTo>
                  <a:lnTo>
                    <a:pt x="1380201" y="3632392"/>
                  </a:lnTo>
                  <a:lnTo>
                    <a:pt x="1392891" y="3621590"/>
                  </a:lnTo>
                  <a:lnTo>
                    <a:pt x="1387815" y="3614283"/>
                  </a:lnTo>
                  <a:lnTo>
                    <a:pt x="1382421" y="3623814"/>
                  </a:lnTo>
                  <a:lnTo>
                    <a:pt x="1372902" y="3629215"/>
                  </a:lnTo>
                  <a:lnTo>
                    <a:pt x="1371634" y="3623814"/>
                  </a:lnTo>
                  <a:lnTo>
                    <a:pt x="1364653" y="3633663"/>
                  </a:lnTo>
                  <a:lnTo>
                    <a:pt x="1360529" y="3640017"/>
                  </a:lnTo>
                  <a:lnTo>
                    <a:pt x="1351645" y="3622861"/>
                  </a:lnTo>
                  <a:lnTo>
                    <a:pt x="1353866" y="3611423"/>
                  </a:lnTo>
                  <a:lnTo>
                    <a:pt x="1343079" y="3620001"/>
                  </a:lnTo>
                  <a:lnTo>
                    <a:pt x="1332609" y="3615871"/>
                  </a:lnTo>
                  <a:lnTo>
                    <a:pt x="1326265" y="3603480"/>
                  </a:lnTo>
                  <a:lnTo>
                    <a:pt x="1317384" y="3570438"/>
                  </a:lnTo>
                  <a:lnTo>
                    <a:pt x="1325948" y="3541208"/>
                  </a:lnTo>
                  <a:lnTo>
                    <a:pt x="1334830" y="3527229"/>
                  </a:lnTo>
                  <a:lnTo>
                    <a:pt x="1341492" y="3513567"/>
                  </a:lnTo>
                  <a:lnTo>
                    <a:pt x="1352597" y="3504989"/>
                  </a:lnTo>
                  <a:lnTo>
                    <a:pt x="1372902" y="3506895"/>
                  </a:lnTo>
                  <a:lnTo>
                    <a:pt x="1381152" y="3499270"/>
                  </a:lnTo>
                  <a:lnTo>
                    <a:pt x="1371634" y="3502447"/>
                  </a:lnTo>
                  <a:lnTo>
                    <a:pt x="1363385" y="3497682"/>
                  </a:lnTo>
                  <a:lnTo>
                    <a:pt x="1351645" y="3495458"/>
                  </a:lnTo>
                  <a:lnTo>
                    <a:pt x="1335781" y="3492281"/>
                  </a:lnTo>
                  <a:lnTo>
                    <a:pt x="1330388" y="3484020"/>
                  </a:lnTo>
                  <a:lnTo>
                    <a:pt x="1324045" y="3498953"/>
                  </a:lnTo>
                  <a:lnTo>
                    <a:pt x="1315799" y="3512932"/>
                  </a:lnTo>
                  <a:lnTo>
                    <a:pt x="1295812" y="3513885"/>
                  </a:lnTo>
                  <a:lnTo>
                    <a:pt x="1292640" y="3508484"/>
                  </a:lnTo>
                  <a:lnTo>
                    <a:pt x="1283124" y="3520239"/>
                  </a:lnTo>
                  <a:lnTo>
                    <a:pt x="1262187" y="3526911"/>
                  </a:lnTo>
                  <a:lnTo>
                    <a:pt x="1251719" y="3515156"/>
                  </a:lnTo>
                  <a:lnTo>
                    <a:pt x="1249180" y="3506895"/>
                  </a:lnTo>
                  <a:lnTo>
                    <a:pt x="1243152" y="3514203"/>
                  </a:lnTo>
                  <a:lnTo>
                    <a:pt x="1253623" y="3533266"/>
                  </a:lnTo>
                  <a:lnTo>
                    <a:pt x="1245054" y="3545021"/>
                  </a:lnTo>
                  <a:lnTo>
                    <a:pt x="1230463" y="3544068"/>
                  </a:lnTo>
                  <a:lnTo>
                    <a:pt x="1221898" y="3539620"/>
                  </a:lnTo>
                  <a:lnTo>
                    <a:pt x="1210160" y="3515474"/>
                  </a:lnTo>
                  <a:lnTo>
                    <a:pt x="1191125" y="3522463"/>
                  </a:lnTo>
                  <a:lnTo>
                    <a:pt x="1193663" y="3538984"/>
                  </a:lnTo>
                  <a:lnTo>
                    <a:pt x="1203181" y="3547563"/>
                  </a:lnTo>
                  <a:lnTo>
                    <a:pt x="1203181" y="3554870"/>
                  </a:lnTo>
                  <a:lnTo>
                    <a:pt x="1189222" y="3547563"/>
                  </a:lnTo>
                  <a:lnTo>
                    <a:pt x="1181609" y="3526594"/>
                  </a:lnTo>
                  <a:lnTo>
                    <a:pt x="1165747" y="3516109"/>
                  </a:lnTo>
                  <a:lnTo>
                    <a:pt x="1162574" y="3505625"/>
                  </a:lnTo>
                  <a:lnTo>
                    <a:pt x="1169871" y="3495140"/>
                  </a:lnTo>
                  <a:lnTo>
                    <a:pt x="1177485" y="3496729"/>
                  </a:lnTo>
                  <a:lnTo>
                    <a:pt x="1183830" y="3510708"/>
                  </a:lnTo>
                  <a:lnTo>
                    <a:pt x="1187002" y="3507531"/>
                  </a:lnTo>
                  <a:lnTo>
                    <a:pt x="1180022" y="3484338"/>
                  </a:lnTo>
                  <a:lnTo>
                    <a:pt x="1186367" y="3466546"/>
                  </a:lnTo>
                  <a:lnTo>
                    <a:pt x="1202229" y="3426196"/>
                  </a:lnTo>
                  <a:lnTo>
                    <a:pt x="1207939" y="3419842"/>
                  </a:lnTo>
                  <a:lnTo>
                    <a:pt x="1212381" y="3402685"/>
                  </a:lnTo>
                  <a:lnTo>
                    <a:pt x="1199691" y="3396649"/>
                  </a:lnTo>
                  <a:lnTo>
                    <a:pt x="1198422" y="3388071"/>
                  </a:lnTo>
                  <a:lnTo>
                    <a:pt x="1190809" y="3370600"/>
                  </a:lnTo>
                  <a:lnTo>
                    <a:pt x="1190809" y="3354714"/>
                  </a:lnTo>
                  <a:lnTo>
                    <a:pt x="1203181" y="3331203"/>
                  </a:lnTo>
                  <a:lnTo>
                    <a:pt x="1212698" y="3335335"/>
                  </a:lnTo>
                  <a:lnTo>
                    <a:pt x="1223166" y="3330249"/>
                  </a:lnTo>
                  <a:lnTo>
                    <a:pt x="1224436" y="3327073"/>
                  </a:lnTo>
                  <a:lnTo>
                    <a:pt x="1198739" y="3324849"/>
                  </a:lnTo>
                  <a:lnTo>
                    <a:pt x="1188905" y="3297525"/>
                  </a:lnTo>
                  <a:cubicBezTo>
                    <a:pt x="1189011" y="3305362"/>
                    <a:pt x="1189116" y="3313200"/>
                    <a:pt x="1189222" y="3321037"/>
                  </a:cubicBezTo>
                  <a:lnTo>
                    <a:pt x="1187319" y="3331521"/>
                  </a:lnTo>
                  <a:lnTo>
                    <a:pt x="1176850" y="3334699"/>
                  </a:lnTo>
                  <a:lnTo>
                    <a:pt x="1170506" y="3332474"/>
                  </a:lnTo>
                  <a:lnTo>
                    <a:pt x="1166381" y="3340101"/>
                  </a:lnTo>
                  <a:lnTo>
                    <a:pt x="1157816" y="3331521"/>
                  </a:lnTo>
                  <a:lnTo>
                    <a:pt x="1157498" y="3321037"/>
                  </a:lnTo>
                  <a:lnTo>
                    <a:pt x="1173995" y="3287358"/>
                  </a:lnTo>
                  <a:lnTo>
                    <a:pt x="1175264" y="3277827"/>
                  </a:lnTo>
                  <a:lnTo>
                    <a:pt x="1148933" y="3315000"/>
                  </a:lnTo>
                  <a:lnTo>
                    <a:pt x="1144808" y="3311823"/>
                  </a:lnTo>
                  <a:lnTo>
                    <a:pt x="1139733" y="3326755"/>
                  </a:lnTo>
                  <a:lnTo>
                    <a:pt x="1147346" y="3336923"/>
                  </a:lnTo>
                  <a:lnTo>
                    <a:pt x="1154643" y="3346454"/>
                  </a:lnTo>
                  <a:lnTo>
                    <a:pt x="1151471" y="3362341"/>
                  </a:lnTo>
                  <a:lnTo>
                    <a:pt x="1143540" y="3374096"/>
                  </a:lnTo>
                  <a:lnTo>
                    <a:pt x="1137512" y="3404592"/>
                  </a:lnTo>
                  <a:lnTo>
                    <a:pt x="1134340" y="3421430"/>
                  </a:lnTo>
                  <a:lnTo>
                    <a:pt x="1128312" y="3441764"/>
                  </a:lnTo>
                  <a:lnTo>
                    <a:pt x="1117526" y="3446848"/>
                  </a:lnTo>
                  <a:lnTo>
                    <a:pt x="1105787" y="3446848"/>
                  </a:lnTo>
                  <a:lnTo>
                    <a:pt x="1101663" y="3432550"/>
                  </a:lnTo>
                  <a:lnTo>
                    <a:pt x="1107691" y="3416665"/>
                  </a:lnTo>
                  <a:lnTo>
                    <a:pt x="1118160" y="3395378"/>
                  </a:lnTo>
                  <a:lnTo>
                    <a:pt x="1128629" y="3369647"/>
                  </a:lnTo>
                  <a:lnTo>
                    <a:pt x="1128629" y="3362341"/>
                  </a:lnTo>
                  <a:lnTo>
                    <a:pt x="1117842" y="3365834"/>
                  </a:lnTo>
                  <a:lnTo>
                    <a:pt x="1115939" y="3358527"/>
                  </a:lnTo>
                  <a:lnTo>
                    <a:pt x="1122919" y="3348995"/>
                  </a:lnTo>
                  <a:lnTo>
                    <a:pt x="1127043" y="3328663"/>
                  </a:lnTo>
                  <a:lnTo>
                    <a:pt x="1117526" y="3330886"/>
                  </a:lnTo>
                  <a:lnTo>
                    <a:pt x="1124505" y="3315000"/>
                  </a:lnTo>
                  <a:lnTo>
                    <a:pt x="1133070" y="3302291"/>
                  </a:lnTo>
                  <a:lnTo>
                    <a:pt x="1138463" y="3290852"/>
                  </a:lnTo>
                  <a:lnTo>
                    <a:pt x="1126409" y="3277191"/>
                  </a:lnTo>
                  <a:lnTo>
                    <a:pt x="1126409" y="3265435"/>
                  </a:lnTo>
                  <a:lnTo>
                    <a:pt x="1142270" y="3262260"/>
                  </a:lnTo>
                  <a:lnTo>
                    <a:pt x="1141319" y="3252727"/>
                  </a:lnTo>
                  <a:lnTo>
                    <a:pt x="1146712" y="3254634"/>
                  </a:lnTo>
                  <a:lnTo>
                    <a:pt x="1145126" y="3241924"/>
                  </a:lnTo>
                  <a:lnTo>
                    <a:pt x="1162257" y="3228261"/>
                  </a:lnTo>
                  <a:lnTo>
                    <a:pt x="1159085" y="3221908"/>
                  </a:lnTo>
                  <a:lnTo>
                    <a:pt x="1162891" y="3213329"/>
                  </a:lnTo>
                  <a:lnTo>
                    <a:pt x="1158450" y="3202844"/>
                  </a:lnTo>
                  <a:lnTo>
                    <a:pt x="1156546" y="3201890"/>
                  </a:lnTo>
                  <a:lnTo>
                    <a:pt x="1145126" y="3210469"/>
                  </a:lnTo>
                  <a:lnTo>
                    <a:pt x="1145126" y="3224449"/>
                  </a:lnTo>
                  <a:lnTo>
                    <a:pt x="1130215" y="3234934"/>
                  </a:lnTo>
                  <a:lnTo>
                    <a:pt x="1125457" y="3243513"/>
                  </a:lnTo>
                  <a:lnTo>
                    <a:pt x="1113719" y="3242242"/>
                  </a:lnTo>
                  <a:lnTo>
                    <a:pt x="1103884" y="3231121"/>
                  </a:lnTo>
                  <a:lnTo>
                    <a:pt x="1091194" y="3223496"/>
                  </a:lnTo>
                  <a:lnTo>
                    <a:pt x="1092463" y="3210787"/>
                  </a:lnTo>
                  <a:lnTo>
                    <a:pt x="1108008" y="3205703"/>
                  </a:lnTo>
                  <a:lnTo>
                    <a:pt x="1091511" y="3203480"/>
                  </a:lnTo>
                  <a:cubicBezTo>
                    <a:pt x="1091300" y="3205492"/>
                    <a:pt x="1091088" y="3207504"/>
                    <a:pt x="1090877" y="3209516"/>
                  </a:cubicBezTo>
                  <a:lnTo>
                    <a:pt x="1082628" y="3212375"/>
                  </a:lnTo>
                  <a:lnTo>
                    <a:pt x="1066766" y="3204750"/>
                  </a:lnTo>
                  <a:lnTo>
                    <a:pt x="1067718" y="3197444"/>
                  </a:lnTo>
                  <a:lnTo>
                    <a:pt x="1088022" y="3193312"/>
                  </a:lnTo>
                  <a:lnTo>
                    <a:pt x="1098491" y="3195854"/>
                  </a:lnTo>
                  <a:lnTo>
                    <a:pt x="1107057" y="3194901"/>
                  </a:lnTo>
                  <a:lnTo>
                    <a:pt x="1108643" y="3183146"/>
                  </a:lnTo>
                  <a:lnTo>
                    <a:pt x="1099126" y="3170755"/>
                  </a:lnTo>
                  <a:lnTo>
                    <a:pt x="1103249" y="3157411"/>
                  </a:lnTo>
                  <a:lnTo>
                    <a:pt x="1123236" y="3154870"/>
                  </a:lnTo>
                  <a:lnTo>
                    <a:pt x="1104201" y="3145338"/>
                  </a:lnTo>
                  <a:lnTo>
                    <a:pt x="1119112" y="3135807"/>
                  </a:lnTo>
                  <a:lnTo>
                    <a:pt x="1131802" y="3142162"/>
                  </a:lnTo>
                  <a:lnTo>
                    <a:pt x="1116891" y="3125323"/>
                  </a:lnTo>
                  <a:lnTo>
                    <a:pt x="1122919" y="3116745"/>
                  </a:lnTo>
                  <a:lnTo>
                    <a:pt x="1139733" y="3113568"/>
                  </a:lnTo>
                  <a:lnTo>
                    <a:pt x="1141002" y="3108167"/>
                  </a:lnTo>
                  <a:lnTo>
                    <a:pt x="1123870" y="3102131"/>
                  </a:lnTo>
                  <a:lnTo>
                    <a:pt x="1147981" y="3086881"/>
                  </a:lnTo>
                  <a:lnTo>
                    <a:pt x="1126091" y="3094823"/>
                  </a:lnTo>
                  <a:lnTo>
                    <a:pt x="1126091" y="3086245"/>
                  </a:lnTo>
                  <a:lnTo>
                    <a:pt x="1114353" y="3102131"/>
                  </a:lnTo>
                  <a:lnTo>
                    <a:pt x="1100711" y="3083385"/>
                  </a:lnTo>
                  <a:lnTo>
                    <a:pt x="1095953" y="3062099"/>
                  </a:lnTo>
                  <a:lnTo>
                    <a:pt x="1104518" y="3057969"/>
                  </a:lnTo>
                  <a:lnTo>
                    <a:pt x="1122601" y="3068136"/>
                  </a:lnTo>
                  <a:lnTo>
                    <a:pt x="1134340" y="3067183"/>
                  </a:lnTo>
                  <a:lnTo>
                    <a:pt x="1121332" y="3062099"/>
                  </a:lnTo>
                  <a:lnTo>
                    <a:pt x="1101981" y="3038271"/>
                  </a:lnTo>
                  <a:lnTo>
                    <a:pt x="1106422" y="3031599"/>
                  </a:lnTo>
                  <a:lnTo>
                    <a:pt x="1114670" y="3030329"/>
                  </a:lnTo>
                  <a:lnTo>
                    <a:pt x="1100077" y="3010631"/>
                  </a:lnTo>
                  <a:lnTo>
                    <a:pt x="1108960" y="3001100"/>
                  </a:lnTo>
                  <a:lnTo>
                    <a:pt x="1121967" y="3001100"/>
                  </a:lnTo>
                  <a:lnTo>
                    <a:pt x="1145126" y="3001735"/>
                  </a:lnTo>
                  <a:lnTo>
                    <a:pt x="1141002" y="2996334"/>
                  </a:lnTo>
                  <a:lnTo>
                    <a:pt x="1144174" y="2992204"/>
                  </a:lnTo>
                  <a:lnTo>
                    <a:pt x="1156864" y="3000464"/>
                  </a:lnTo>
                  <a:lnTo>
                    <a:pt x="1160988" y="2996334"/>
                  </a:lnTo>
                  <a:lnTo>
                    <a:pt x="1150519" y="2978543"/>
                  </a:lnTo>
                  <a:lnTo>
                    <a:pt x="1136243" y="2967105"/>
                  </a:lnTo>
                  <a:lnTo>
                    <a:pt x="1136243" y="2960751"/>
                  </a:lnTo>
                  <a:lnTo>
                    <a:pt x="1143857" y="2958526"/>
                  </a:lnTo>
                  <a:lnTo>
                    <a:pt x="1153374" y="2963928"/>
                  </a:lnTo>
                  <a:lnTo>
                    <a:pt x="1155277" y="2958526"/>
                  </a:lnTo>
                  <a:lnTo>
                    <a:pt x="1147029" y="2943593"/>
                  </a:lnTo>
                  <a:lnTo>
                    <a:pt x="1156229" y="2935012"/>
                  </a:lnTo>
                  <a:lnTo>
                    <a:pt x="1166699" y="2928659"/>
                  </a:lnTo>
                  <a:lnTo>
                    <a:pt x="1181609" y="2937873"/>
                  </a:lnTo>
                  <a:lnTo>
                    <a:pt x="1181609" y="2931834"/>
                  </a:lnTo>
                  <a:lnTo>
                    <a:pt x="1163526" y="2922306"/>
                  </a:lnTo>
                  <a:lnTo>
                    <a:pt x="1161305" y="2911186"/>
                  </a:lnTo>
                  <a:cubicBezTo>
                    <a:pt x="1161622" y="2907267"/>
                    <a:pt x="1161940" y="2903349"/>
                    <a:pt x="1162257" y="2899430"/>
                  </a:cubicBezTo>
                  <a:lnTo>
                    <a:pt x="1174947" y="2882275"/>
                  </a:lnTo>
                  <a:lnTo>
                    <a:pt x="1176850" y="2869567"/>
                  </a:lnTo>
                  <a:lnTo>
                    <a:pt x="1181926" y="2869567"/>
                  </a:lnTo>
                  <a:lnTo>
                    <a:pt x="1192395" y="2865437"/>
                  </a:lnTo>
                  <a:lnTo>
                    <a:pt x="1202229" y="2871474"/>
                  </a:lnTo>
                  <a:lnTo>
                    <a:pt x="1213649" y="2881003"/>
                  </a:lnTo>
                  <a:lnTo>
                    <a:pt x="1216822" y="2874650"/>
                  </a:lnTo>
                  <a:lnTo>
                    <a:pt x="1224436" y="2874650"/>
                  </a:lnTo>
                  <a:lnTo>
                    <a:pt x="1233952" y="2881639"/>
                  </a:lnTo>
                  <a:lnTo>
                    <a:pt x="1241249" y="2885769"/>
                  </a:lnTo>
                  <a:lnTo>
                    <a:pt x="1253941" y="2879415"/>
                  </a:lnTo>
                  <a:lnTo>
                    <a:pt x="1279635" y="2869567"/>
                  </a:lnTo>
                  <a:lnTo>
                    <a:pt x="1295496" y="2879097"/>
                  </a:lnTo>
                  <a:lnTo>
                    <a:pt x="1311040" y="2868614"/>
                  </a:lnTo>
                  <a:close/>
                  <a:moveTo>
                    <a:pt x="3854360" y="2852734"/>
                  </a:moveTo>
                  <a:lnTo>
                    <a:pt x="3865180" y="2862282"/>
                  </a:lnTo>
                  <a:lnTo>
                    <a:pt x="3876638" y="2875649"/>
                  </a:lnTo>
                  <a:cubicBezTo>
                    <a:pt x="3876426" y="2878832"/>
                    <a:pt x="3876213" y="2882015"/>
                    <a:pt x="3876001" y="2885198"/>
                  </a:cubicBezTo>
                  <a:lnTo>
                    <a:pt x="3865499" y="2882333"/>
                  </a:lnTo>
                  <a:lnTo>
                    <a:pt x="3855951" y="2890927"/>
                  </a:lnTo>
                  <a:lnTo>
                    <a:pt x="3847358" y="2901431"/>
                  </a:lnTo>
                  <a:lnTo>
                    <a:pt x="3832718" y="2908115"/>
                  </a:lnTo>
                  <a:lnTo>
                    <a:pt x="3829536" y="2924031"/>
                  </a:lnTo>
                  <a:lnTo>
                    <a:pt x="3797710" y="2916709"/>
                  </a:lnTo>
                  <a:lnTo>
                    <a:pt x="3790390" y="2923077"/>
                  </a:lnTo>
                  <a:lnTo>
                    <a:pt x="3787526" y="2947269"/>
                  </a:lnTo>
                  <a:lnTo>
                    <a:pt x="3764293" y="2978145"/>
                  </a:lnTo>
                  <a:lnTo>
                    <a:pt x="3751562" y="2960319"/>
                  </a:lnTo>
                  <a:lnTo>
                    <a:pt x="3758564" y="2947588"/>
                  </a:lnTo>
                  <a:lnTo>
                    <a:pt x="3777978" y="2940264"/>
                  </a:lnTo>
                  <a:lnTo>
                    <a:pt x="3778933" y="2933896"/>
                  </a:lnTo>
                  <a:lnTo>
                    <a:pt x="3755063" y="2912890"/>
                  </a:lnTo>
                  <a:lnTo>
                    <a:pt x="3743288" y="2896019"/>
                  </a:lnTo>
                  <a:lnTo>
                    <a:pt x="3761428" y="2894747"/>
                  </a:lnTo>
                  <a:lnTo>
                    <a:pt x="3746152" y="2870875"/>
                  </a:lnTo>
                  <a:lnTo>
                    <a:pt x="3751562" y="2865465"/>
                  </a:lnTo>
                  <a:lnTo>
                    <a:pt x="3772886" y="2879787"/>
                  </a:lnTo>
                  <a:lnTo>
                    <a:pt x="3775114" y="2869284"/>
                  </a:lnTo>
                  <a:lnTo>
                    <a:pt x="3789753" y="2876604"/>
                  </a:lnTo>
                  <a:lnTo>
                    <a:pt x="3779251" y="2869284"/>
                  </a:lnTo>
                  <a:lnTo>
                    <a:pt x="3802165" y="2853370"/>
                  </a:lnTo>
                  <a:lnTo>
                    <a:pt x="3818397" y="2857190"/>
                  </a:lnTo>
                  <a:close/>
                  <a:moveTo>
                    <a:pt x="3881509" y="2838447"/>
                  </a:moveTo>
                  <a:lnTo>
                    <a:pt x="3889338" y="2856748"/>
                  </a:lnTo>
                  <a:lnTo>
                    <a:pt x="3879552" y="2865433"/>
                  </a:lnTo>
                  <a:lnTo>
                    <a:pt x="3866503" y="2857058"/>
                  </a:lnTo>
                  <a:lnTo>
                    <a:pt x="3865525" y="2845582"/>
                  </a:lnTo>
                  <a:close/>
                  <a:moveTo>
                    <a:pt x="1378190" y="2819397"/>
                  </a:moveTo>
                  <a:lnTo>
                    <a:pt x="1384271" y="2826202"/>
                  </a:lnTo>
                  <a:lnTo>
                    <a:pt x="1377514" y="2838446"/>
                  </a:lnTo>
                  <a:lnTo>
                    <a:pt x="1370758" y="2834024"/>
                  </a:lnTo>
                  <a:lnTo>
                    <a:pt x="1368393" y="2823820"/>
                  </a:lnTo>
                  <a:close/>
                  <a:moveTo>
                    <a:pt x="1342224" y="2803518"/>
                  </a:moveTo>
                  <a:lnTo>
                    <a:pt x="1357279" y="2821795"/>
                  </a:lnTo>
                  <a:lnTo>
                    <a:pt x="1344734" y="2828923"/>
                  </a:lnTo>
                  <a:lnTo>
                    <a:pt x="1331875" y="2819010"/>
                  </a:lnTo>
                  <a:lnTo>
                    <a:pt x="1331875" y="2809712"/>
                  </a:lnTo>
                  <a:close/>
                  <a:moveTo>
                    <a:pt x="3807906" y="2778119"/>
                  </a:moveTo>
                  <a:lnTo>
                    <a:pt x="3833399" y="2780025"/>
                  </a:lnTo>
                  <a:lnTo>
                    <a:pt x="3843278" y="2793676"/>
                  </a:lnTo>
                  <a:lnTo>
                    <a:pt x="3849651" y="2810504"/>
                  </a:lnTo>
                  <a:lnTo>
                    <a:pt x="3844552" y="2813998"/>
                  </a:lnTo>
                  <a:lnTo>
                    <a:pt x="3839135" y="2808599"/>
                  </a:lnTo>
                  <a:lnTo>
                    <a:pt x="3830531" y="2814950"/>
                  </a:lnTo>
                  <a:lnTo>
                    <a:pt x="3823521" y="2827653"/>
                  </a:lnTo>
                  <a:lnTo>
                    <a:pt x="3817147" y="2838447"/>
                  </a:lnTo>
                  <a:lnTo>
                    <a:pt x="3804401" y="2838447"/>
                  </a:lnTo>
                  <a:lnTo>
                    <a:pt x="3793566" y="2829241"/>
                  </a:lnTo>
                  <a:lnTo>
                    <a:pt x="3795478" y="2813362"/>
                  </a:lnTo>
                  <a:lnTo>
                    <a:pt x="3778908" y="2810187"/>
                  </a:lnTo>
                  <a:lnTo>
                    <a:pt x="3765843" y="2808281"/>
                  </a:lnTo>
                  <a:lnTo>
                    <a:pt x="3762338" y="2800976"/>
                  </a:lnTo>
                  <a:lnTo>
                    <a:pt x="3780501" y="2795579"/>
                  </a:lnTo>
                  <a:lnTo>
                    <a:pt x="3793248" y="2795262"/>
                  </a:lnTo>
                  <a:lnTo>
                    <a:pt x="3802808" y="2786692"/>
                  </a:lnTo>
                  <a:close/>
                  <a:moveTo>
                    <a:pt x="1396971" y="2773356"/>
                  </a:moveTo>
                  <a:lnTo>
                    <a:pt x="1389329" y="2781295"/>
                  </a:lnTo>
                  <a:lnTo>
                    <a:pt x="1382682" y="2776589"/>
                  </a:lnTo>
                  <a:close/>
                  <a:moveTo>
                    <a:pt x="2732096" y="2773211"/>
                  </a:moveTo>
                  <a:lnTo>
                    <a:pt x="2750156" y="2804578"/>
                  </a:lnTo>
                  <a:lnTo>
                    <a:pt x="2750581" y="2804292"/>
                  </a:lnTo>
                  <a:lnTo>
                    <a:pt x="2732780" y="2773363"/>
                  </a:lnTo>
                  <a:close/>
                  <a:moveTo>
                    <a:pt x="3884258" y="2770182"/>
                  </a:moveTo>
                  <a:lnTo>
                    <a:pt x="3886163" y="2783610"/>
                  </a:lnTo>
                  <a:lnTo>
                    <a:pt x="3875685" y="2782673"/>
                  </a:lnTo>
                  <a:cubicBezTo>
                    <a:pt x="3875579" y="2782985"/>
                    <a:pt x="3875474" y="2783298"/>
                    <a:pt x="3875368" y="2783610"/>
                  </a:cubicBezTo>
                  <a:lnTo>
                    <a:pt x="3874098" y="2785484"/>
                  </a:lnTo>
                  <a:lnTo>
                    <a:pt x="3872510" y="2787358"/>
                  </a:lnTo>
                  <a:lnTo>
                    <a:pt x="3871240" y="2788607"/>
                  </a:lnTo>
                  <a:lnTo>
                    <a:pt x="3870288" y="2788920"/>
                  </a:lnTo>
                  <a:lnTo>
                    <a:pt x="3869653" y="2789232"/>
                  </a:lnTo>
                  <a:lnTo>
                    <a:pt x="3869335" y="2788920"/>
                  </a:lnTo>
                  <a:lnTo>
                    <a:pt x="3868065" y="2787983"/>
                  </a:lnTo>
                  <a:lnTo>
                    <a:pt x="3866795" y="2786421"/>
                  </a:lnTo>
                  <a:lnTo>
                    <a:pt x="3866160" y="2784860"/>
                  </a:lnTo>
                  <a:lnTo>
                    <a:pt x="3864573" y="2781112"/>
                  </a:lnTo>
                  <a:lnTo>
                    <a:pt x="3863938" y="2779863"/>
                  </a:lnTo>
                  <a:lnTo>
                    <a:pt x="3866160" y="2771431"/>
                  </a:lnTo>
                  <a:close/>
                  <a:moveTo>
                    <a:pt x="1338644" y="2765421"/>
                  </a:moveTo>
                  <a:lnTo>
                    <a:pt x="1354715" y="2768237"/>
                  </a:lnTo>
                  <a:lnTo>
                    <a:pt x="1360499" y="2776688"/>
                  </a:lnTo>
                  <a:lnTo>
                    <a:pt x="1357286" y="2788270"/>
                  </a:lnTo>
                  <a:lnTo>
                    <a:pt x="1363714" y="2796720"/>
                  </a:lnTo>
                  <a:lnTo>
                    <a:pt x="1379783" y="2783575"/>
                  </a:lnTo>
                  <a:lnTo>
                    <a:pt x="1389426" y="2792027"/>
                  </a:lnTo>
                  <a:lnTo>
                    <a:pt x="1395855" y="2797346"/>
                  </a:lnTo>
                  <a:lnTo>
                    <a:pt x="1409674" y="2792965"/>
                  </a:lnTo>
                  <a:lnTo>
                    <a:pt x="1404532" y="2806422"/>
                  </a:lnTo>
                  <a:lnTo>
                    <a:pt x="1389426" y="2809869"/>
                  </a:lnTo>
                  <a:lnTo>
                    <a:pt x="1382998" y="2792027"/>
                  </a:lnTo>
                  <a:lnTo>
                    <a:pt x="1357286" y="2807990"/>
                  </a:lnTo>
                  <a:lnTo>
                    <a:pt x="1349572" y="2801727"/>
                  </a:lnTo>
                  <a:lnTo>
                    <a:pt x="1338965" y="2800786"/>
                  </a:lnTo>
                  <a:lnTo>
                    <a:pt x="1330289" y="2789522"/>
                  </a:lnTo>
                  <a:close/>
                  <a:moveTo>
                    <a:pt x="4266528" y="2764378"/>
                  </a:moveTo>
                  <a:lnTo>
                    <a:pt x="4255416" y="2776749"/>
                  </a:lnTo>
                  <a:lnTo>
                    <a:pt x="4246843" y="2786583"/>
                  </a:lnTo>
                  <a:lnTo>
                    <a:pt x="4240493" y="2794194"/>
                  </a:lnTo>
                  <a:lnTo>
                    <a:pt x="4238588" y="2797365"/>
                  </a:lnTo>
                  <a:lnTo>
                    <a:pt x="4237001" y="2801168"/>
                  </a:lnTo>
                  <a:lnTo>
                    <a:pt x="4236048" y="2805297"/>
                  </a:lnTo>
                  <a:cubicBezTo>
                    <a:pt x="4235836" y="2806776"/>
                    <a:pt x="4235625" y="2808256"/>
                    <a:pt x="4235413" y="2809735"/>
                  </a:cubicBezTo>
                  <a:cubicBezTo>
                    <a:pt x="4235201" y="2811957"/>
                    <a:pt x="4234990" y="2814178"/>
                    <a:pt x="4234778" y="2816400"/>
                  </a:cubicBezTo>
                  <a:cubicBezTo>
                    <a:pt x="4234672" y="2817457"/>
                    <a:pt x="4234567" y="2818515"/>
                    <a:pt x="4234461" y="2819572"/>
                  </a:cubicBezTo>
                  <a:lnTo>
                    <a:pt x="4254146" y="2828459"/>
                  </a:lnTo>
                  <a:lnTo>
                    <a:pt x="4251606" y="2849076"/>
                  </a:lnTo>
                  <a:lnTo>
                    <a:pt x="4262401" y="2891579"/>
                  </a:lnTo>
                  <a:lnTo>
                    <a:pt x="4276371" y="2915372"/>
                  </a:lnTo>
                  <a:lnTo>
                    <a:pt x="4285578" y="2923936"/>
                  </a:lnTo>
                  <a:lnTo>
                    <a:pt x="4290658" y="2940748"/>
                  </a:lnTo>
                  <a:lnTo>
                    <a:pt x="4301453" y="2941065"/>
                  </a:lnTo>
                  <a:lnTo>
                    <a:pt x="4301578" y="2941217"/>
                  </a:lnTo>
                  <a:lnTo>
                    <a:pt x="4306221" y="2941461"/>
                  </a:lnTo>
                  <a:lnTo>
                    <a:pt x="4319241" y="2956380"/>
                  </a:lnTo>
                  <a:lnTo>
                    <a:pt x="4323369" y="2975426"/>
                  </a:lnTo>
                  <a:lnTo>
                    <a:pt x="4340199" y="2977966"/>
                  </a:lnTo>
                  <a:lnTo>
                    <a:pt x="4348773" y="2967807"/>
                  </a:lnTo>
                  <a:cubicBezTo>
                    <a:pt x="4348667" y="2962093"/>
                    <a:pt x="4348562" y="2956380"/>
                    <a:pt x="4348456" y="2950666"/>
                  </a:cubicBezTo>
                  <a:lnTo>
                    <a:pt x="4341787" y="2924319"/>
                  </a:lnTo>
                  <a:lnTo>
                    <a:pt x="4330990" y="2916701"/>
                  </a:lnTo>
                  <a:lnTo>
                    <a:pt x="4315112" y="2924002"/>
                  </a:lnTo>
                  <a:lnTo>
                    <a:pt x="4298282" y="2924319"/>
                  </a:lnTo>
                  <a:lnTo>
                    <a:pt x="4287803" y="2904956"/>
                  </a:lnTo>
                  <a:lnTo>
                    <a:pt x="4291296" y="2892258"/>
                  </a:lnTo>
                  <a:lnTo>
                    <a:pt x="4296059" y="2881148"/>
                  </a:lnTo>
                  <a:lnTo>
                    <a:pt x="4313525" y="2869719"/>
                  </a:lnTo>
                  <a:cubicBezTo>
                    <a:pt x="4313313" y="2860302"/>
                    <a:pt x="4313102" y="2850885"/>
                    <a:pt x="4312890" y="2841468"/>
                  </a:cubicBezTo>
                  <a:lnTo>
                    <a:pt x="4309396" y="2811629"/>
                  </a:lnTo>
                  <a:lnTo>
                    <a:pt x="4314477" y="2787822"/>
                  </a:lnTo>
                  <a:lnTo>
                    <a:pt x="4313842" y="2784012"/>
                  </a:lnTo>
                  <a:lnTo>
                    <a:pt x="4314747" y="2782557"/>
                  </a:lnTo>
                  <a:lnTo>
                    <a:pt x="4312883" y="2774845"/>
                  </a:lnTo>
                  <a:lnTo>
                    <a:pt x="4295421" y="2783093"/>
                  </a:lnTo>
                  <a:lnTo>
                    <a:pt x="4293833" y="2772624"/>
                  </a:lnTo>
                  <a:close/>
                  <a:moveTo>
                    <a:pt x="1361090" y="2755895"/>
                  </a:moveTo>
                  <a:lnTo>
                    <a:pt x="1374745" y="2758673"/>
                  </a:lnTo>
                  <a:lnTo>
                    <a:pt x="1365217" y="2767009"/>
                  </a:lnTo>
                  <a:lnTo>
                    <a:pt x="1358867" y="2760834"/>
                  </a:lnTo>
                  <a:close/>
                  <a:moveTo>
                    <a:pt x="1409438" y="2754306"/>
                  </a:moveTo>
                  <a:lnTo>
                    <a:pt x="1411262" y="2765420"/>
                  </a:lnTo>
                  <a:lnTo>
                    <a:pt x="1396971" y="2761379"/>
                  </a:lnTo>
                  <a:close/>
                  <a:moveTo>
                    <a:pt x="1423961" y="2730494"/>
                  </a:moveTo>
                  <a:lnTo>
                    <a:pt x="1419616" y="2737694"/>
                  </a:lnTo>
                  <a:lnTo>
                    <a:pt x="1398559" y="2752719"/>
                  </a:lnTo>
                  <a:cubicBezTo>
                    <a:pt x="1398782" y="2748545"/>
                    <a:pt x="1399004" y="2744372"/>
                    <a:pt x="1399227" y="2740198"/>
                  </a:cubicBezTo>
                  <a:lnTo>
                    <a:pt x="1410592" y="2730808"/>
                  </a:lnTo>
                  <a:close/>
                  <a:moveTo>
                    <a:pt x="1377050" y="2728907"/>
                  </a:moveTo>
                  <a:lnTo>
                    <a:pt x="1374767" y="2734996"/>
                  </a:lnTo>
                  <a:lnTo>
                    <a:pt x="1385859" y="2743825"/>
                  </a:lnTo>
                  <a:lnTo>
                    <a:pt x="1382923" y="2751131"/>
                  </a:lnTo>
                  <a:lnTo>
                    <a:pt x="1372483" y="2741391"/>
                  </a:lnTo>
                  <a:lnTo>
                    <a:pt x="1362043" y="2739260"/>
                  </a:lnTo>
                  <a:lnTo>
                    <a:pt x="1368241" y="2731039"/>
                  </a:lnTo>
                  <a:close/>
                  <a:moveTo>
                    <a:pt x="2164892" y="2724151"/>
                  </a:moveTo>
                  <a:lnTo>
                    <a:pt x="2168495" y="2736589"/>
                  </a:lnTo>
                  <a:lnTo>
                    <a:pt x="2163389" y="2754314"/>
                  </a:lnTo>
                  <a:lnTo>
                    <a:pt x="2157383" y="2749028"/>
                  </a:lnTo>
                  <a:lnTo>
                    <a:pt x="2160986" y="2729437"/>
                  </a:lnTo>
                  <a:close/>
                  <a:moveTo>
                    <a:pt x="4327488" y="2719966"/>
                  </a:moveTo>
                  <a:lnTo>
                    <a:pt x="4324631" y="2731387"/>
                  </a:lnTo>
                  <a:lnTo>
                    <a:pt x="4318281" y="2738683"/>
                  </a:lnTo>
                  <a:lnTo>
                    <a:pt x="4321773" y="2741538"/>
                  </a:lnTo>
                  <a:lnTo>
                    <a:pt x="4328442" y="2741272"/>
                  </a:lnTo>
                  <a:cubicBezTo>
                    <a:pt x="4328445" y="2741234"/>
                    <a:pt x="4328447" y="2741196"/>
                    <a:pt x="4328450" y="2741158"/>
                  </a:cubicBezTo>
                  <a:lnTo>
                    <a:pt x="4334483" y="2740523"/>
                  </a:lnTo>
                  <a:lnTo>
                    <a:pt x="4337341" y="2744333"/>
                  </a:lnTo>
                  <a:lnTo>
                    <a:pt x="4332578" y="2758299"/>
                  </a:lnTo>
                  <a:lnTo>
                    <a:pt x="4344962" y="2741476"/>
                  </a:lnTo>
                  <a:lnTo>
                    <a:pt x="4339564" y="2735126"/>
                  </a:lnTo>
                  <a:lnTo>
                    <a:pt x="4346233" y="2732904"/>
                  </a:lnTo>
                  <a:lnTo>
                    <a:pt x="4338929" y="2726874"/>
                  </a:lnTo>
                  <a:lnTo>
                    <a:pt x="4330355" y="2721794"/>
                  </a:lnTo>
                  <a:cubicBezTo>
                    <a:pt x="4330371" y="2721633"/>
                    <a:pt x="4330388" y="2721471"/>
                    <a:pt x="4330404" y="2721310"/>
                  </a:cubicBezTo>
                  <a:close/>
                  <a:moveTo>
                    <a:pt x="3421026" y="2717795"/>
                  </a:moveTo>
                  <a:lnTo>
                    <a:pt x="3419502" y="2733233"/>
                  </a:lnTo>
                  <a:lnTo>
                    <a:pt x="3412190" y="2746371"/>
                  </a:lnTo>
                  <a:lnTo>
                    <a:pt x="3403050" y="2734218"/>
                  </a:lnTo>
                  <a:lnTo>
                    <a:pt x="3396042" y="2735861"/>
                  </a:lnTo>
                  <a:lnTo>
                    <a:pt x="3390863" y="2722724"/>
                  </a:lnTo>
                  <a:lnTo>
                    <a:pt x="3403050" y="2724693"/>
                  </a:lnTo>
                  <a:close/>
                  <a:moveTo>
                    <a:pt x="3342285" y="2709858"/>
                  </a:moveTo>
                  <a:lnTo>
                    <a:pt x="3349588" y="2718830"/>
                  </a:lnTo>
                  <a:lnTo>
                    <a:pt x="3337840" y="2725733"/>
                  </a:lnTo>
                  <a:lnTo>
                    <a:pt x="3327363" y="2714687"/>
                  </a:lnTo>
                  <a:close/>
                  <a:moveTo>
                    <a:pt x="3433725" y="2679697"/>
                  </a:moveTo>
                  <a:lnTo>
                    <a:pt x="3429527" y="2689174"/>
                  </a:lnTo>
                  <a:lnTo>
                    <a:pt x="3426298" y="2696367"/>
                  </a:lnTo>
                  <a:lnTo>
                    <a:pt x="3424361" y="2701596"/>
                  </a:lnTo>
                  <a:lnTo>
                    <a:pt x="3424038" y="2701922"/>
                  </a:lnTo>
                  <a:lnTo>
                    <a:pt x="3423715" y="2701922"/>
                  </a:lnTo>
                  <a:lnTo>
                    <a:pt x="3422101" y="2701268"/>
                  </a:lnTo>
                  <a:lnTo>
                    <a:pt x="3420809" y="2699306"/>
                  </a:lnTo>
                  <a:lnTo>
                    <a:pt x="3418872" y="2697020"/>
                  </a:lnTo>
                  <a:lnTo>
                    <a:pt x="3415643" y="2692771"/>
                  </a:lnTo>
                  <a:lnTo>
                    <a:pt x="3414675" y="2690483"/>
                  </a:lnTo>
                  <a:close/>
                  <a:moveTo>
                    <a:pt x="2171036" y="2678115"/>
                  </a:moveTo>
                  <a:lnTo>
                    <a:pt x="2181830" y="2678115"/>
                  </a:lnTo>
                  <a:lnTo>
                    <a:pt x="2174210" y="2694674"/>
                  </a:lnTo>
                  <a:lnTo>
                    <a:pt x="2185958" y="2700844"/>
                  </a:lnTo>
                  <a:lnTo>
                    <a:pt x="2190720" y="2708312"/>
                  </a:lnTo>
                  <a:lnTo>
                    <a:pt x="2182149" y="2715780"/>
                  </a:lnTo>
                  <a:lnTo>
                    <a:pt x="2188498" y="2735262"/>
                  </a:lnTo>
                  <a:lnTo>
                    <a:pt x="2181194" y="2732015"/>
                  </a:lnTo>
                  <a:lnTo>
                    <a:pt x="2166272" y="2715130"/>
                  </a:lnTo>
                  <a:lnTo>
                    <a:pt x="2163733" y="2692401"/>
                  </a:lnTo>
                  <a:close/>
                  <a:moveTo>
                    <a:pt x="2164568" y="2619379"/>
                  </a:moveTo>
                  <a:lnTo>
                    <a:pt x="2170249" y="2620019"/>
                  </a:lnTo>
                  <a:lnTo>
                    <a:pt x="2179607" y="2637322"/>
                  </a:lnTo>
                  <a:lnTo>
                    <a:pt x="2175263" y="2654303"/>
                  </a:lnTo>
                  <a:lnTo>
                    <a:pt x="2160558" y="2630913"/>
                  </a:lnTo>
                  <a:close/>
                  <a:moveTo>
                    <a:pt x="2201425" y="2586041"/>
                  </a:moveTo>
                  <a:lnTo>
                    <a:pt x="2209771" y="2586041"/>
                  </a:lnTo>
                  <a:lnTo>
                    <a:pt x="2207915" y="2605552"/>
                  </a:lnTo>
                  <a:lnTo>
                    <a:pt x="2181644" y="2628902"/>
                  </a:lnTo>
                  <a:lnTo>
                    <a:pt x="2174844" y="2611949"/>
                  </a:lnTo>
                  <a:lnTo>
                    <a:pt x="2180100" y="2596276"/>
                  </a:lnTo>
                  <a:close/>
                  <a:moveTo>
                    <a:pt x="2148426" y="2586041"/>
                  </a:moveTo>
                  <a:lnTo>
                    <a:pt x="2154587" y="2587629"/>
                  </a:lnTo>
                  <a:lnTo>
                    <a:pt x="2166908" y="2597153"/>
                  </a:lnTo>
                  <a:lnTo>
                    <a:pt x="2158593" y="2609854"/>
                  </a:lnTo>
                  <a:lnTo>
                    <a:pt x="2152430" y="2613028"/>
                  </a:lnTo>
                  <a:lnTo>
                    <a:pt x="2146270" y="2598423"/>
                  </a:lnTo>
                  <a:close/>
                  <a:moveTo>
                    <a:pt x="3682894" y="2570157"/>
                  </a:moveTo>
                  <a:lnTo>
                    <a:pt x="3694076" y="2582121"/>
                  </a:lnTo>
                  <a:lnTo>
                    <a:pt x="3689417" y="2587620"/>
                  </a:lnTo>
                  <a:lnTo>
                    <a:pt x="3679788" y="2582121"/>
                  </a:lnTo>
                  <a:close/>
                  <a:moveTo>
                    <a:pt x="3730905" y="2559046"/>
                  </a:moveTo>
                  <a:lnTo>
                    <a:pt x="3735350" y="2566983"/>
                  </a:lnTo>
                  <a:lnTo>
                    <a:pt x="3733445" y="2579682"/>
                  </a:lnTo>
                  <a:lnTo>
                    <a:pt x="3722650" y="2562220"/>
                  </a:lnTo>
                  <a:close/>
                  <a:moveTo>
                    <a:pt x="3713237" y="2559046"/>
                  </a:moveTo>
                  <a:lnTo>
                    <a:pt x="3716301" y="2571115"/>
                  </a:lnTo>
                  <a:lnTo>
                    <a:pt x="3704965" y="2582856"/>
                  </a:lnTo>
                  <a:lnTo>
                    <a:pt x="3698838" y="2569810"/>
                  </a:lnTo>
                  <a:lnTo>
                    <a:pt x="3699757" y="2564591"/>
                  </a:lnTo>
                  <a:close/>
                  <a:moveTo>
                    <a:pt x="3751833" y="2544760"/>
                  </a:moveTo>
                  <a:lnTo>
                    <a:pt x="3757575" y="2551108"/>
                  </a:lnTo>
                  <a:lnTo>
                    <a:pt x="3756224" y="2566981"/>
                  </a:lnTo>
                  <a:lnTo>
                    <a:pt x="3748793" y="2573332"/>
                  </a:lnTo>
                  <a:lnTo>
                    <a:pt x="3741700" y="2562855"/>
                  </a:lnTo>
                  <a:close/>
                  <a:moveTo>
                    <a:pt x="3826834" y="2541584"/>
                  </a:moveTo>
                  <a:lnTo>
                    <a:pt x="3829013" y="2550995"/>
                  </a:lnTo>
                  <a:lnTo>
                    <a:pt x="3819052" y="2563541"/>
                  </a:lnTo>
                  <a:lnTo>
                    <a:pt x="3813760" y="2568873"/>
                  </a:lnTo>
                  <a:lnTo>
                    <a:pt x="3810648" y="2582361"/>
                  </a:lnTo>
                  <a:lnTo>
                    <a:pt x="3808780" y="2593970"/>
                  </a:lnTo>
                  <a:lnTo>
                    <a:pt x="3795395" y="2588949"/>
                  </a:lnTo>
                  <a:lnTo>
                    <a:pt x="3790103" y="2582361"/>
                  </a:lnTo>
                  <a:lnTo>
                    <a:pt x="3781388" y="2570128"/>
                  </a:lnTo>
                  <a:lnTo>
                    <a:pt x="3787925" y="2563854"/>
                  </a:lnTo>
                  <a:lnTo>
                    <a:pt x="3815939" y="2550995"/>
                  </a:lnTo>
                  <a:close/>
                  <a:moveTo>
                    <a:pt x="2138139" y="2532068"/>
                  </a:moveTo>
                  <a:lnTo>
                    <a:pt x="2144896" y="2548103"/>
                  </a:lnTo>
                  <a:lnTo>
                    <a:pt x="2152621" y="2563818"/>
                  </a:lnTo>
                  <a:lnTo>
                    <a:pt x="2132025" y="2553556"/>
                  </a:lnTo>
                  <a:lnTo>
                    <a:pt x="2128806" y="2539442"/>
                  </a:lnTo>
                  <a:close/>
                  <a:moveTo>
                    <a:pt x="3770127" y="2525711"/>
                  </a:moveTo>
                  <a:lnTo>
                    <a:pt x="3779801" y="2530439"/>
                  </a:lnTo>
                  <a:lnTo>
                    <a:pt x="3779801" y="2539220"/>
                  </a:lnTo>
                  <a:lnTo>
                    <a:pt x="3769482" y="2541584"/>
                  </a:lnTo>
                  <a:lnTo>
                    <a:pt x="3759163" y="2530439"/>
                  </a:lnTo>
                  <a:close/>
                  <a:moveTo>
                    <a:pt x="1526042" y="2514597"/>
                  </a:moveTo>
                  <a:lnTo>
                    <a:pt x="1532424" y="2520947"/>
                  </a:lnTo>
                  <a:lnTo>
                    <a:pt x="1541994" y="2516503"/>
                  </a:lnTo>
                  <a:lnTo>
                    <a:pt x="1549652" y="2522534"/>
                  </a:lnTo>
                  <a:lnTo>
                    <a:pt x="1540399" y="2528884"/>
                  </a:lnTo>
                  <a:lnTo>
                    <a:pt x="1547738" y="2543806"/>
                  </a:lnTo>
                  <a:lnTo>
                    <a:pt x="1540399" y="2547933"/>
                  </a:lnTo>
                  <a:lnTo>
                    <a:pt x="1539123" y="2555552"/>
                  </a:lnTo>
                  <a:lnTo>
                    <a:pt x="1557308" y="2564759"/>
                  </a:lnTo>
                  <a:lnTo>
                    <a:pt x="1554436" y="2573331"/>
                  </a:lnTo>
                  <a:lnTo>
                    <a:pt x="1550289" y="2567934"/>
                  </a:lnTo>
                  <a:lnTo>
                    <a:pt x="1544866" y="2576505"/>
                  </a:lnTo>
                  <a:lnTo>
                    <a:pt x="1544866" y="2598732"/>
                  </a:lnTo>
                  <a:lnTo>
                    <a:pt x="1535614" y="2612385"/>
                  </a:lnTo>
                  <a:lnTo>
                    <a:pt x="1530190" y="2627309"/>
                  </a:lnTo>
                  <a:lnTo>
                    <a:pt x="1518705" y="2620005"/>
                  </a:lnTo>
                  <a:lnTo>
                    <a:pt x="1529870" y="2595556"/>
                  </a:lnTo>
                  <a:lnTo>
                    <a:pt x="1532104" y="2571426"/>
                  </a:lnTo>
                  <a:lnTo>
                    <a:pt x="1531147" y="2564124"/>
                  </a:lnTo>
                  <a:lnTo>
                    <a:pt x="1522534" y="2562855"/>
                  </a:lnTo>
                  <a:lnTo>
                    <a:pt x="1510728" y="2578728"/>
                  </a:lnTo>
                  <a:lnTo>
                    <a:pt x="1490631" y="2561267"/>
                  </a:lnTo>
                  <a:cubicBezTo>
                    <a:pt x="1490950" y="2557669"/>
                    <a:pt x="1491268" y="2554070"/>
                    <a:pt x="1491587" y="2550472"/>
                  </a:cubicBezTo>
                  <a:lnTo>
                    <a:pt x="1513604" y="2544123"/>
                  </a:lnTo>
                  <a:lnTo>
                    <a:pt x="1519023" y="2550472"/>
                  </a:lnTo>
                  <a:lnTo>
                    <a:pt x="1520938" y="2544123"/>
                  </a:lnTo>
                  <a:lnTo>
                    <a:pt x="1516791" y="2536822"/>
                  </a:lnTo>
                  <a:lnTo>
                    <a:pt x="1520938" y="2521900"/>
                  </a:lnTo>
                  <a:close/>
                  <a:moveTo>
                    <a:pt x="3554357" y="2513011"/>
                  </a:moveTo>
                  <a:lnTo>
                    <a:pt x="3581363" y="2544986"/>
                  </a:lnTo>
                  <a:lnTo>
                    <a:pt x="3565842" y="2543105"/>
                  </a:lnTo>
                  <a:lnTo>
                    <a:pt x="3567084" y="2558779"/>
                  </a:lnTo>
                  <a:lnTo>
                    <a:pt x="3559013" y="2560659"/>
                  </a:lnTo>
                  <a:cubicBezTo>
                    <a:pt x="3559324" y="2563794"/>
                    <a:pt x="3559634" y="2566929"/>
                    <a:pt x="3559945" y="2570064"/>
                  </a:cubicBezTo>
                  <a:lnTo>
                    <a:pt x="3575465" y="2578214"/>
                  </a:lnTo>
                  <a:lnTo>
                    <a:pt x="3568636" y="2587620"/>
                  </a:lnTo>
                  <a:lnTo>
                    <a:pt x="3559945" y="2574453"/>
                  </a:lnTo>
                  <a:lnTo>
                    <a:pt x="3542562" y="2576647"/>
                  </a:lnTo>
                  <a:lnTo>
                    <a:pt x="3533870" y="2561286"/>
                  </a:lnTo>
                  <a:lnTo>
                    <a:pt x="3525800" y="2545299"/>
                  </a:lnTo>
                  <a:lnTo>
                    <a:pt x="3525800" y="2535895"/>
                  </a:lnTo>
                  <a:lnTo>
                    <a:pt x="3538216" y="2547493"/>
                  </a:lnTo>
                  <a:lnTo>
                    <a:pt x="3542251" y="2538089"/>
                  </a:lnTo>
                  <a:lnTo>
                    <a:pt x="3544114" y="2526491"/>
                  </a:lnTo>
                  <a:lnTo>
                    <a:pt x="3553426" y="2531820"/>
                  </a:lnTo>
                  <a:lnTo>
                    <a:pt x="3555599" y="2521476"/>
                  </a:lnTo>
                  <a:lnTo>
                    <a:pt x="3550322" y="2514892"/>
                  </a:lnTo>
                  <a:close/>
                  <a:moveTo>
                    <a:pt x="3405150" y="2508248"/>
                  </a:moveTo>
                  <a:lnTo>
                    <a:pt x="3421025" y="2526734"/>
                  </a:lnTo>
                  <a:lnTo>
                    <a:pt x="3417850" y="2532062"/>
                  </a:lnTo>
                  <a:lnTo>
                    <a:pt x="3407372" y="2523916"/>
                  </a:lnTo>
                  <a:close/>
                  <a:moveTo>
                    <a:pt x="3729877" y="2501897"/>
                  </a:moveTo>
                  <a:lnTo>
                    <a:pt x="3742150" y="2505753"/>
                  </a:lnTo>
                  <a:lnTo>
                    <a:pt x="3746463" y="2525336"/>
                  </a:lnTo>
                  <a:lnTo>
                    <a:pt x="3731204" y="2530473"/>
                  </a:lnTo>
                  <a:lnTo>
                    <a:pt x="3724569" y="2524053"/>
                  </a:lnTo>
                  <a:cubicBezTo>
                    <a:pt x="3724459" y="2518167"/>
                    <a:pt x="3724348" y="2512280"/>
                    <a:pt x="3724238" y="2506394"/>
                  </a:cubicBezTo>
                  <a:close/>
                  <a:moveTo>
                    <a:pt x="1524271" y="2489194"/>
                  </a:moveTo>
                  <a:cubicBezTo>
                    <a:pt x="1524699" y="2495957"/>
                    <a:pt x="1525128" y="2502719"/>
                    <a:pt x="1525556" y="2509482"/>
                  </a:cubicBezTo>
                  <a:lnTo>
                    <a:pt x="1516234" y="2518173"/>
                  </a:lnTo>
                  <a:lnTo>
                    <a:pt x="1508511" y="2535234"/>
                  </a:lnTo>
                  <a:lnTo>
                    <a:pt x="1500155" y="2531049"/>
                  </a:lnTo>
                  <a:lnTo>
                    <a:pt x="1512699" y="2514954"/>
                  </a:lnTo>
                  <a:lnTo>
                    <a:pt x="1506262" y="2504322"/>
                  </a:lnTo>
                  <a:lnTo>
                    <a:pt x="1510444" y="2490483"/>
                  </a:lnTo>
                  <a:close/>
                  <a:moveTo>
                    <a:pt x="1565246" y="2471735"/>
                  </a:moveTo>
                  <a:lnTo>
                    <a:pt x="1558483" y="2484432"/>
                  </a:lnTo>
                  <a:lnTo>
                    <a:pt x="1557308" y="2473640"/>
                  </a:lnTo>
                  <a:close/>
                  <a:moveTo>
                    <a:pt x="2108170" y="2470155"/>
                  </a:moveTo>
                  <a:lnTo>
                    <a:pt x="2128143" y="2489058"/>
                  </a:lnTo>
                  <a:cubicBezTo>
                    <a:pt x="2128364" y="2494397"/>
                    <a:pt x="2128586" y="2499737"/>
                    <a:pt x="2128807" y="2505076"/>
                  </a:cubicBezTo>
                  <a:lnTo>
                    <a:pt x="2111832" y="2493538"/>
                  </a:lnTo>
                  <a:close/>
                  <a:moveTo>
                    <a:pt x="1542198" y="2470150"/>
                  </a:moveTo>
                  <a:lnTo>
                    <a:pt x="1550929" y="2477076"/>
                  </a:lnTo>
                  <a:lnTo>
                    <a:pt x="1552544" y="2495974"/>
                  </a:lnTo>
                  <a:lnTo>
                    <a:pt x="1548020" y="2504475"/>
                  </a:lnTo>
                  <a:lnTo>
                    <a:pt x="1537345" y="2509836"/>
                  </a:lnTo>
                  <a:lnTo>
                    <a:pt x="1535082" y="2498175"/>
                  </a:lnTo>
                  <a:lnTo>
                    <a:pt x="1538963" y="2477393"/>
                  </a:lnTo>
                  <a:close/>
                  <a:moveTo>
                    <a:pt x="2122457" y="2457455"/>
                  </a:moveTo>
                  <a:lnTo>
                    <a:pt x="2138153" y="2465247"/>
                  </a:lnTo>
                  <a:lnTo>
                    <a:pt x="2142234" y="2459012"/>
                  </a:lnTo>
                  <a:lnTo>
                    <a:pt x="2154791" y="2472733"/>
                  </a:lnTo>
                  <a:lnTo>
                    <a:pt x="2169545" y="2474291"/>
                  </a:lnTo>
                  <a:lnTo>
                    <a:pt x="2178021" y="2481772"/>
                  </a:lnTo>
                  <a:lnTo>
                    <a:pt x="2148512" y="2492376"/>
                  </a:lnTo>
                  <a:lnTo>
                    <a:pt x="2127481" y="2475850"/>
                  </a:lnTo>
                  <a:close/>
                  <a:moveTo>
                    <a:pt x="1550604" y="2444749"/>
                  </a:moveTo>
                  <a:lnTo>
                    <a:pt x="1557308" y="2453507"/>
                  </a:lnTo>
                  <a:lnTo>
                    <a:pt x="1550019" y="2466975"/>
                  </a:lnTo>
                  <a:lnTo>
                    <a:pt x="1543021" y="2460578"/>
                  </a:lnTo>
                  <a:close/>
                  <a:moveTo>
                    <a:pt x="2109853" y="2386019"/>
                  </a:moveTo>
                  <a:lnTo>
                    <a:pt x="2120870" y="2400025"/>
                  </a:lnTo>
                  <a:lnTo>
                    <a:pt x="2108936" y="2417767"/>
                  </a:lnTo>
                  <a:lnTo>
                    <a:pt x="2097918" y="2409675"/>
                  </a:lnTo>
                  <a:lnTo>
                    <a:pt x="2095470" y="2397535"/>
                  </a:lnTo>
                  <a:lnTo>
                    <a:pt x="2105570" y="2395357"/>
                  </a:lnTo>
                  <a:close/>
                  <a:moveTo>
                    <a:pt x="2152737" y="2320930"/>
                  </a:moveTo>
                  <a:lnTo>
                    <a:pt x="2168495" y="2326823"/>
                  </a:lnTo>
                  <a:lnTo>
                    <a:pt x="2162192" y="2336131"/>
                  </a:lnTo>
                  <a:lnTo>
                    <a:pt x="2146118" y="2334268"/>
                  </a:lnTo>
                  <a:lnTo>
                    <a:pt x="2127524" y="2347918"/>
                  </a:lnTo>
                  <a:lnTo>
                    <a:pt x="2125633" y="2341713"/>
                  </a:lnTo>
                  <a:close/>
                  <a:moveTo>
                    <a:pt x="2132312" y="2239963"/>
                  </a:moveTo>
                  <a:lnTo>
                    <a:pt x="2144684" y="2252345"/>
                  </a:lnTo>
                  <a:lnTo>
                    <a:pt x="2123344" y="2265364"/>
                  </a:lnTo>
                  <a:lnTo>
                    <a:pt x="2120870" y="2251711"/>
                  </a:lnTo>
                  <a:close/>
                  <a:moveTo>
                    <a:pt x="2164060" y="2190748"/>
                  </a:moveTo>
                  <a:lnTo>
                    <a:pt x="2173257" y="2205972"/>
                  </a:lnTo>
                  <a:lnTo>
                    <a:pt x="2159135" y="2212976"/>
                  </a:lnTo>
                  <a:lnTo>
                    <a:pt x="2150266" y="2203839"/>
                  </a:lnTo>
                  <a:lnTo>
                    <a:pt x="2144683" y="2191052"/>
                  </a:lnTo>
                  <a:close/>
                  <a:moveTo>
                    <a:pt x="2180785" y="2185982"/>
                  </a:moveTo>
                  <a:lnTo>
                    <a:pt x="2193581" y="2195133"/>
                  </a:lnTo>
                  <a:lnTo>
                    <a:pt x="2196141" y="2205858"/>
                  </a:lnTo>
                  <a:lnTo>
                    <a:pt x="2215976" y="2190085"/>
                  </a:lnTo>
                  <a:lnTo>
                    <a:pt x="2231972" y="2195762"/>
                  </a:lnTo>
                  <a:lnTo>
                    <a:pt x="2235170" y="2202388"/>
                  </a:lnTo>
                  <a:lnTo>
                    <a:pt x="2219175" y="2206490"/>
                  </a:lnTo>
                  <a:lnTo>
                    <a:pt x="2232931" y="2212798"/>
                  </a:lnTo>
                  <a:lnTo>
                    <a:pt x="2230372" y="2220054"/>
                  </a:lnTo>
                  <a:lnTo>
                    <a:pt x="2182064" y="2224786"/>
                  </a:lnTo>
                  <a:lnTo>
                    <a:pt x="2162230" y="2235198"/>
                  </a:lnTo>
                  <a:lnTo>
                    <a:pt x="2151032" y="2219738"/>
                  </a:lnTo>
                  <a:lnTo>
                    <a:pt x="2166069" y="2217846"/>
                  </a:lnTo>
                  <a:lnTo>
                    <a:pt x="2176626" y="2207119"/>
                  </a:lnTo>
                  <a:lnTo>
                    <a:pt x="2186223" y="2207750"/>
                  </a:lnTo>
                  <a:close/>
                  <a:moveTo>
                    <a:pt x="2198341" y="2157407"/>
                  </a:moveTo>
                  <a:lnTo>
                    <a:pt x="2201832" y="2171006"/>
                  </a:lnTo>
                  <a:lnTo>
                    <a:pt x="2185958" y="2179632"/>
                  </a:lnTo>
                  <a:lnTo>
                    <a:pt x="2188815" y="2160724"/>
                  </a:lnTo>
                  <a:close/>
                  <a:moveTo>
                    <a:pt x="5024403" y="2154231"/>
                  </a:moveTo>
                  <a:lnTo>
                    <a:pt x="5025991" y="2172774"/>
                  </a:lnTo>
                  <a:lnTo>
                    <a:pt x="5021228" y="2190992"/>
                  </a:lnTo>
                  <a:lnTo>
                    <a:pt x="5011703" y="2193919"/>
                  </a:lnTo>
                  <a:lnTo>
                    <a:pt x="5006941" y="2170172"/>
                  </a:lnTo>
                  <a:lnTo>
                    <a:pt x="5013608" y="2158460"/>
                  </a:lnTo>
                  <a:close/>
                  <a:moveTo>
                    <a:pt x="2249459" y="2125656"/>
                  </a:moveTo>
                  <a:lnTo>
                    <a:pt x="2249459" y="2130622"/>
                  </a:lnTo>
                  <a:lnTo>
                    <a:pt x="2228670" y="2146449"/>
                  </a:lnTo>
                  <a:lnTo>
                    <a:pt x="2227725" y="2156692"/>
                  </a:lnTo>
                  <a:lnTo>
                    <a:pt x="2218275" y="2166932"/>
                  </a:lnTo>
                  <a:lnTo>
                    <a:pt x="2210715" y="2153898"/>
                  </a:lnTo>
                  <a:cubicBezTo>
                    <a:pt x="2210400" y="2147691"/>
                    <a:pt x="2210086" y="2141484"/>
                    <a:pt x="2209771" y="2135277"/>
                  </a:cubicBezTo>
                  <a:lnTo>
                    <a:pt x="2222370" y="2136209"/>
                  </a:lnTo>
                  <a:close/>
                  <a:moveTo>
                    <a:pt x="2273905" y="2119307"/>
                  </a:moveTo>
                  <a:lnTo>
                    <a:pt x="2281208" y="2129645"/>
                  </a:lnTo>
                  <a:lnTo>
                    <a:pt x="2263110" y="2132006"/>
                  </a:lnTo>
                  <a:lnTo>
                    <a:pt x="2258983" y="2121079"/>
                  </a:lnTo>
                  <a:close/>
                  <a:moveTo>
                    <a:pt x="2280256" y="2095494"/>
                  </a:moveTo>
                  <a:lnTo>
                    <a:pt x="2287559" y="2097758"/>
                  </a:lnTo>
                  <a:lnTo>
                    <a:pt x="2274858" y="2112957"/>
                  </a:lnTo>
                  <a:lnTo>
                    <a:pt x="2258983" y="2108752"/>
                  </a:lnTo>
                  <a:lnTo>
                    <a:pt x="2261205" y="2097110"/>
                  </a:lnTo>
                  <a:close/>
                  <a:moveTo>
                    <a:pt x="2292002" y="2065330"/>
                  </a:moveTo>
                  <a:lnTo>
                    <a:pt x="2312959" y="2076808"/>
                  </a:lnTo>
                  <a:lnTo>
                    <a:pt x="2302798" y="2092318"/>
                  </a:lnTo>
                  <a:lnTo>
                    <a:pt x="2285972" y="2083011"/>
                  </a:lnTo>
                  <a:close/>
                  <a:moveTo>
                    <a:pt x="3672802" y="1939932"/>
                  </a:moveTo>
                  <a:lnTo>
                    <a:pt x="3695345" y="1940896"/>
                  </a:lnTo>
                  <a:lnTo>
                    <a:pt x="3700425" y="1952481"/>
                  </a:lnTo>
                  <a:lnTo>
                    <a:pt x="3688995" y="1950871"/>
                  </a:lnTo>
                  <a:lnTo>
                    <a:pt x="3692170" y="1959881"/>
                  </a:lnTo>
                  <a:lnTo>
                    <a:pt x="3677247" y="1963742"/>
                  </a:lnTo>
                  <a:lnTo>
                    <a:pt x="3668675" y="1946366"/>
                  </a:lnTo>
                  <a:close/>
                  <a:moveTo>
                    <a:pt x="2423473" y="1893885"/>
                  </a:moveTo>
                  <a:lnTo>
                    <a:pt x="2443134" y="1915792"/>
                  </a:lnTo>
                  <a:lnTo>
                    <a:pt x="2443134" y="1924364"/>
                  </a:lnTo>
                  <a:lnTo>
                    <a:pt x="2432836" y="1928810"/>
                  </a:lnTo>
                  <a:lnTo>
                    <a:pt x="2423473" y="1914204"/>
                  </a:lnTo>
                  <a:lnTo>
                    <a:pt x="2406622" y="1904997"/>
                  </a:lnTo>
                  <a:lnTo>
                    <a:pt x="2424410" y="1904679"/>
                  </a:lnTo>
                  <a:cubicBezTo>
                    <a:pt x="2424098" y="1901081"/>
                    <a:pt x="2423785" y="1897483"/>
                    <a:pt x="2423473" y="1893885"/>
                  </a:cubicBezTo>
                  <a:close/>
                  <a:moveTo>
                    <a:pt x="2486201" y="1830386"/>
                  </a:moveTo>
                  <a:lnTo>
                    <a:pt x="2497270" y="1855692"/>
                  </a:lnTo>
                  <a:lnTo>
                    <a:pt x="2519408" y="1854731"/>
                  </a:lnTo>
                  <a:lnTo>
                    <a:pt x="2519408" y="1862100"/>
                  </a:lnTo>
                  <a:lnTo>
                    <a:pt x="2538384" y="1871390"/>
                  </a:lnTo>
                  <a:lnTo>
                    <a:pt x="2526683" y="1872351"/>
                  </a:lnTo>
                  <a:lnTo>
                    <a:pt x="2515613" y="1886447"/>
                  </a:lnTo>
                  <a:lnTo>
                    <a:pt x="2494424" y="1884524"/>
                  </a:lnTo>
                  <a:lnTo>
                    <a:pt x="2481773" y="1899581"/>
                  </a:lnTo>
                  <a:lnTo>
                    <a:pt x="2466909" y="1901823"/>
                  </a:lnTo>
                  <a:lnTo>
                    <a:pt x="2457421" y="1886126"/>
                  </a:lnTo>
                  <a:lnTo>
                    <a:pt x="2465643" y="1873312"/>
                  </a:lnTo>
                  <a:lnTo>
                    <a:pt x="2489996" y="1878117"/>
                  </a:lnTo>
                  <a:lnTo>
                    <a:pt x="2480192" y="1861459"/>
                  </a:lnTo>
                  <a:lnTo>
                    <a:pt x="2492842" y="1857935"/>
                  </a:lnTo>
                  <a:lnTo>
                    <a:pt x="2459002" y="1847363"/>
                  </a:lnTo>
                  <a:lnTo>
                    <a:pt x="2482407" y="1843199"/>
                  </a:lnTo>
                  <a:close/>
                  <a:moveTo>
                    <a:pt x="3837960" y="1809756"/>
                  </a:moveTo>
                  <a:lnTo>
                    <a:pt x="3848063" y="1824547"/>
                  </a:lnTo>
                  <a:lnTo>
                    <a:pt x="3840654" y="1835157"/>
                  </a:lnTo>
                  <a:lnTo>
                    <a:pt x="3825838" y="1826797"/>
                  </a:lnTo>
                  <a:close/>
                  <a:moveTo>
                    <a:pt x="4013480" y="1541468"/>
                  </a:moveTo>
                  <a:lnTo>
                    <a:pt x="4030625" y="1544222"/>
                  </a:lnTo>
                  <a:lnTo>
                    <a:pt x="4046500" y="1546364"/>
                  </a:lnTo>
                  <a:lnTo>
                    <a:pt x="4042372" y="1550343"/>
                  </a:lnTo>
                  <a:lnTo>
                    <a:pt x="4030625" y="1554627"/>
                  </a:lnTo>
                  <a:lnTo>
                    <a:pt x="4032847" y="1564726"/>
                  </a:lnTo>
                  <a:lnTo>
                    <a:pt x="4027450" y="1566868"/>
                  </a:lnTo>
                  <a:lnTo>
                    <a:pt x="4018877" y="1554627"/>
                  </a:lnTo>
                  <a:lnTo>
                    <a:pt x="4016655" y="1563808"/>
                  </a:lnTo>
                  <a:lnTo>
                    <a:pt x="4005225" y="1557687"/>
                  </a:lnTo>
                  <a:lnTo>
                    <a:pt x="4005225" y="1546670"/>
                  </a:lnTo>
                  <a:close/>
                  <a:moveTo>
                    <a:pt x="5063053" y="1519232"/>
                  </a:moveTo>
                  <a:lnTo>
                    <a:pt x="5070842" y="1527746"/>
                  </a:lnTo>
                  <a:lnTo>
                    <a:pt x="5067414" y="1537522"/>
                  </a:lnTo>
                  <a:lnTo>
                    <a:pt x="5075204" y="1546351"/>
                  </a:lnTo>
                  <a:lnTo>
                    <a:pt x="5068349" y="1565270"/>
                  </a:lnTo>
                  <a:lnTo>
                    <a:pt x="5062741" y="1548243"/>
                  </a:lnTo>
                  <a:lnTo>
                    <a:pt x="5041866" y="1538152"/>
                  </a:lnTo>
                  <a:lnTo>
                    <a:pt x="5048720" y="1523332"/>
                  </a:lnTo>
                  <a:lnTo>
                    <a:pt x="5056198" y="1530584"/>
                  </a:lnTo>
                  <a:close/>
                  <a:moveTo>
                    <a:pt x="5070441" y="1517646"/>
                  </a:moveTo>
                  <a:lnTo>
                    <a:pt x="5086316" y="1521333"/>
                  </a:lnTo>
                  <a:lnTo>
                    <a:pt x="5074652" y="1527171"/>
                  </a:lnTo>
                  <a:close/>
                  <a:moveTo>
                    <a:pt x="2793654" y="1403349"/>
                  </a:moveTo>
                  <a:lnTo>
                    <a:pt x="2808259" y="1420428"/>
                  </a:lnTo>
                  <a:lnTo>
                    <a:pt x="2796829" y="1431595"/>
                  </a:lnTo>
                  <a:lnTo>
                    <a:pt x="2778096" y="1431924"/>
                  </a:lnTo>
                  <a:lnTo>
                    <a:pt x="2782859" y="1409918"/>
                  </a:lnTo>
                  <a:close/>
                  <a:moveTo>
                    <a:pt x="303818" y="1397948"/>
                  </a:moveTo>
                  <a:lnTo>
                    <a:pt x="310168" y="1402076"/>
                  </a:lnTo>
                  <a:lnTo>
                    <a:pt x="305088" y="1417633"/>
                  </a:lnTo>
                  <a:lnTo>
                    <a:pt x="309215" y="1431603"/>
                  </a:lnTo>
                  <a:lnTo>
                    <a:pt x="316518" y="1433826"/>
                  </a:lnTo>
                  <a:lnTo>
                    <a:pt x="315882" y="1449383"/>
                  </a:lnTo>
                  <a:lnTo>
                    <a:pt x="327630" y="1448113"/>
                  </a:lnTo>
                  <a:lnTo>
                    <a:pt x="329218" y="1426206"/>
                  </a:lnTo>
                  <a:lnTo>
                    <a:pt x="336838" y="1413506"/>
                  </a:lnTo>
                  <a:lnTo>
                    <a:pt x="350490" y="1432238"/>
                  </a:lnTo>
                  <a:cubicBezTo>
                    <a:pt x="350278" y="1437212"/>
                    <a:pt x="350067" y="1442187"/>
                    <a:pt x="349855" y="1447161"/>
                  </a:cubicBezTo>
                  <a:lnTo>
                    <a:pt x="367635" y="1441446"/>
                  </a:lnTo>
                  <a:lnTo>
                    <a:pt x="357158" y="1456368"/>
                  </a:lnTo>
                  <a:lnTo>
                    <a:pt x="368905" y="1466845"/>
                  </a:lnTo>
                  <a:lnTo>
                    <a:pt x="365095" y="1497326"/>
                  </a:lnTo>
                  <a:lnTo>
                    <a:pt x="350173" y="1511296"/>
                  </a:lnTo>
                  <a:lnTo>
                    <a:pt x="365095" y="1514471"/>
                  </a:lnTo>
                  <a:lnTo>
                    <a:pt x="368587" y="1537331"/>
                  </a:lnTo>
                  <a:lnTo>
                    <a:pt x="372397" y="1525583"/>
                  </a:lnTo>
                  <a:lnTo>
                    <a:pt x="385098" y="1524630"/>
                  </a:lnTo>
                  <a:lnTo>
                    <a:pt x="390495" y="1536378"/>
                  </a:lnTo>
                  <a:lnTo>
                    <a:pt x="372715" y="1545903"/>
                  </a:lnTo>
                  <a:lnTo>
                    <a:pt x="383510" y="1544633"/>
                  </a:lnTo>
                  <a:cubicBezTo>
                    <a:pt x="383193" y="1551300"/>
                    <a:pt x="382875" y="1557968"/>
                    <a:pt x="382558" y="1564635"/>
                  </a:cubicBezTo>
                  <a:lnTo>
                    <a:pt x="365413" y="1565905"/>
                  </a:lnTo>
                  <a:lnTo>
                    <a:pt x="352078" y="1579875"/>
                  </a:lnTo>
                  <a:lnTo>
                    <a:pt x="361603" y="1593210"/>
                  </a:lnTo>
                  <a:lnTo>
                    <a:pt x="349220" y="1608133"/>
                  </a:lnTo>
                  <a:lnTo>
                    <a:pt x="347950" y="1621785"/>
                  </a:lnTo>
                  <a:lnTo>
                    <a:pt x="336520" y="1623055"/>
                  </a:lnTo>
                  <a:lnTo>
                    <a:pt x="327313" y="1634485"/>
                  </a:lnTo>
                  <a:lnTo>
                    <a:pt x="318740" y="1639248"/>
                  </a:lnTo>
                  <a:lnTo>
                    <a:pt x="313025" y="1622103"/>
                  </a:lnTo>
                  <a:lnTo>
                    <a:pt x="298103" y="1602418"/>
                  </a:lnTo>
                  <a:lnTo>
                    <a:pt x="291753" y="1616388"/>
                  </a:lnTo>
                  <a:lnTo>
                    <a:pt x="300643" y="1628770"/>
                  </a:lnTo>
                  <a:lnTo>
                    <a:pt x="301913" y="1637025"/>
                  </a:lnTo>
                  <a:lnTo>
                    <a:pt x="286990" y="1645598"/>
                  </a:lnTo>
                  <a:lnTo>
                    <a:pt x="285085" y="1666870"/>
                  </a:lnTo>
                  <a:lnTo>
                    <a:pt x="313343" y="1651630"/>
                  </a:lnTo>
                  <a:lnTo>
                    <a:pt x="317788" y="1655758"/>
                  </a:lnTo>
                  <a:lnTo>
                    <a:pt x="295880" y="1676078"/>
                  </a:lnTo>
                  <a:lnTo>
                    <a:pt x="279053" y="1708781"/>
                  </a:lnTo>
                  <a:lnTo>
                    <a:pt x="255875" y="1711320"/>
                  </a:lnTo>
                  <a:lnTo>
                    <a:pt x="242223" y="1742753"/>
                  </a:lnTo>
                  <a:lnTo>
                    <a:pt x="220950" y="1748468"/>
                  </a:lnTo>
                  <a:lnTo>
                    <a:pt x="217775" y="1744340"/>
                  </a:lnTo>
                  <a:lnTo>
                    <a:pt x="228570" y="1739896"/>
                  </a:lnTo>
                  <a:lnTo>
                    <a:pt x="231745" y="1730370"/>
                  </a:lnTo>
                  <a:lnTo>
                    <a:pt x="224125" y="1722115"/>
                  </a:lnTo>
                  <a:cubicBezTo>
                    <a:pt x="223702" y="1715871"/>
                    <a:pt x="223278" y="1709627"/>
                    <a:pt x="222855" y="1703383"/>
                  </a:cubicBezTo>
                  <a:lnTo>
                    <a:pt x="207933" y="1701160"/>
                  </a:lnTo>
                  <a:lnTo>
                    <a:pt x="204123" y="1710685"/>
                  </a:lnTo>
                  <a:lnTo>
                    <a:pt x="207298" y="1720210"/>
                  </a:lnTo>
                  <a:lnTo>
                    <a:pt x="199995" y="1729736"/>
                  </a:lnTo>
                  <a:lnTo>
                    <a:pt x="175865" y="1737355"/>
                  </a:lnTo>
                  <a:lnTo>
                    <a:pt x="163165" y="1761486"/>
                  </a:lnTo>
                  <a:lnTo>
                    <a:pt x="110778" y="1815778"/>
                  </a:lnTo>
                  <a:lnTo>
                    <a:pt x="87283" y="1817048"/>
                  </a:lnTo>
                  <a:lnTo>
                    <a:pt x="63470" y="1831018"/>
                  </a:lnTo>
                  <a:lnTo>
                    <a:pt x="35848" y="1825938"/>
                  </a:lnTo>
                  <a:lnTo>
                    <a:pt x="40293" y="1849433"/>
                  </a:lnTo>
                  <a:lnTo>
                    <a:pt x="0" y="1865398"/>
                  </a:lnTo>
                  <a:lnTo>
                    <a:pt x="51895" y="1757672"/>
                  </a:lnTo>
                  <a:cubicBezTo>
                    <a:pt x="107924" y="1654532"/>
                    <a:pt x="168793" y="1554404"/>
                    <a:pt x="234199" y="1457591"/>
                  </a:cubicBezTo>
                  <a:lnTo>
                    <a:pt x="269276" y="1410682"/>
                  </a:lnTo>
                  <a:lnTo>
                    <a:pt x="273020" y="1407473"/>
                  </a:lnTo>
                  <a:close/>
                  <a:moveTo>
                    <a:pt x="3781388" y="1397007"/>
                  </a:moveTo>
                  <a:cubicBezTo>
                    <a:pt x="3781176" y="1404671"/>
                    <a:pt x="3780965" y="1412335"/>
                    <a:pt x="3780753" y="1419999"/>
                  </a:cubicBezTo>
                  <a:lnTo>
                    <a:pt x="3775672" y="1425582"/>
                  </a:lnTo>
                  <a:lnTo>
                    <a:pt x="3770275" y="1413431"/>
                  </a:lnTo>
                  <a:lnTo>
                    <a:pt x="3776308" y="1403577"/>
                  </a:lnTo>
                  <a:close/>
                  <a:moveTo>
                    <a:pt x="2893984" y="1212850"/>
                  </a:moveTo>
                  <a:lnTo>
                    <a:pt x="2912798" y="1234757"/>
                  </a:lnTo>
                  <a:lnTo>
                    <a:pt x="2919384" y="1260157"/>
                  </a:lnTo>
                  <a:lnTo>
                    <a:pt x="2902763" y="1260475"/>
                  </a:lnTo>
                  <a:lnTo>
                    <a:pt x="2904646" y="1246504"/>
                  </a:lnTo>
                  <a:lnTo>
                    <a:pt x="2894924" y="1231582"/>
                  </a:lnTo>
                  <a:cubicBezTo>
                    <a:pt x="2894611" y="1225338"/>
                    <a:pt x="2894297" y="1219094"/>
                    <a:pt x="2893984" y="1212850"/>
                  </a:cubicBezTo>
                  <a:close/>
                  <a:moveTo>
                    <a:pt x="5710203" y="1139822"/>
                  </a:moveTo>
                  <a:lnTo>
                    <a:pt x="5727666" y="1152205"/>
                  </a:lnTo>
                  <a:lnTo>
                    <a:pt x="5723382" y="1173160"/>
                  </a:lnTo>
                  <a:lnTo>
                    <a:pt x="5711521" y="1162048"/>
                  </a:lnTo>
                  <a:cubicBezTo>
                    <a:pt x="5711082" y="1154639"/>
                    <a:pt x="5710642" y="1147231"/>
                    <a:pt x="5710203" y="1139822"/>
                  </a:cubicBezTo>
                  <a:close/>
                  <a:moveTo>
                    <a:pt x="3040668" y="1009652"/>
                  </a:moveTo>
                  <a:lnTo>
                    <a:pt x="3052733" y="1019177"/>
                  </a:lnTo>
                  <a:lnTo>
                    <a:pt x="3020983" y="1028702"/>
                  </a:lnTo>
                  <a:lnTo>
                    <a:pt x="3017808" y="1020765"/>
                  </a:lnTo>
                  <a:close/>
                  <a:moveTo>
                    <a:pt x="3072139" y="911226"/>
                  </a:moveTo>
                  <a:lnTo>
                    <a:pt x="3073371" y="926933"/>
                  </a:lnTo>
                  <a:lnTo>
                    <a:pt x="3052733" y="930276"/>
                  </a:lnTo>
                  <a:close/>
                  <a:moveTo>
                    <a:pt x="3107021" y="901700"/>
                  </a:moveTo>
                  <a:lnTo>
                    <a:pt x="3120991" y="928449"/>
                  </a:lnTo>
                  <a:lnTo>
                    <a:pt x="3105116" y="944563"/>
                  </a:lnTo>
                  <a:lnTo>
                    <a:pt x="3098766" y="934895"/>
                  </a:lnTo>
                  <a:lnTo>
                    <a:pt x="3098766" y="925226"/>
                  </a:lnTo>
                  <a:lnTo>
                    <a:pt x="3105751" y="916525"/>
                  </a:lnTo>
                  <a:close/>
                  <a:moveTo>
                    <a:pt x="3099360" y="876300"/>
                  </a:moveTo>
                  <a:lnTo>
                    <a:pt x="3105116" y="884929"/>
                  </a:lnTo>
                  <a:lnTo>
                    <a:pt x="3093284" y="896433"/>
                  </a:lnTo>
                  <a:lnTo>
                    <a:pt x="3091365" y="914648"/>
                  </a:lnTo>
                  <a:lnTo>
                    <a:pt x="3079858" y="925513"/>
                  </a:lnTo>
                  <a:cubicBezTo>
                    <a:pt x="3079751" y="918696"/>
                    <a:pt x="3079645" y="911878"/>
                    <a:pt x="3079538" y="905061"/>
                  </a:cubicBezTo>
                  <a:lnTo>
                    <a:pt x="3060671" y="906659"/>
                  </a:lnTo>
                  <a:lnTo>
                    <a:pt x="3062270" y="893877"/>
                  </a:lnTo>
                  <a:lnTo>
                    <a:pt x="3082736" y="885248"/>
                  </a:lnTo>
                  <a:close/>
                  <a:moveTo>
                    <a:pt x="2895676" y="835022"/>
                  </a:moveTo>
                  <a:lnTo>
                    <a:pt x="2900080" y="843367"/>
                  </a:lnTo>
                  <a:lnTo>
                    <a:pt x="2899450" y="855243"/>
                  </a:lnTo>
                  <a:lnTo>
                    <a:pt x="2906370" y="852034"/>
                  </a:lnTo>
                  <a:cubicBezTo>
                    <a:pt x="2906475" y="854923"/>
                    <a:pt x="2906579" y="857811"/>
                    <a:pt x="2906684" y="860700"/>
                  </a:cubicBezTo>
                  <a:lnTo>
                    <a:pt x="2893160" y="863910"/>
                  </a:lnTo>
                  <a:lnTo>
                    <a:pt x="2884040" y="886378"/>
                  </a:lnTo>
                  <a:lnTo>
                    <a:pt x="2873346" y="893760"/>
                  </a:lnTo>
                  <a:lnTo>
                    <a:pt x="2879321" y="876748"/>
                  </a:lnTo>
                  <a:lnTo>
                    <a:pt x="2877121" y="857490"/>
                  </a:lnTo>
                  <a:lnTo>
                    <a:pt x="2890959" y="854280"/>
                  </a:lnTo>
                  <a:close/>
                  <a:moveTo>
                    <a:pt x="2912575" y="822322"/>
                  </a:moveTo>
                  <a:lnTo>
                    <a:pt x="2923896" y="829854"/>
                  </a:lnTo>
                  <a:lnTo>
                    <a:pt x="2925733" y="836130"/>
                  </a:lnTo>
                  <a:lnTo>
                    <a:pt x="2922673" y="849310"/>
                  </a:lnTo>
                  <a:lnTo>
                    <a:pt x="2912575" y="848682"/>
                  </a:lnTo>
                  <a:lnTo>
                    <a:pt x="2904312" y="841465"/>
                  </a:lnTo>
                  <a:lnTo>
                    <a:pt x="2900333" y="830795"/>
                  </a:lnTo>
                  <a:lnTo>
                    <a:pt x="2915634" y="832050"/>
                  </a:lnTo>
                  <a:close/>
                  <a:moveTo>
                    <a:pt x="3115497" y="820737"/>
                  </a:moveTo>
                  <a:lnTo>
                    <a:pt x="3128970" y="829700"/>
                  </a:lnTo>
                  <a:lnTo>
                    <a:pt x="3132104" y="840826"/>
                  </a:lnTo>
                  <a:lnTo>
                    <a:pt x="3125211" y="850098"/>
                  </a:lnTo>
                  <a:lnTo>
                    <a:pt x="3108291" y="855662"/>
                  </a:lnTo>
                  <a:lnTo>
                    <a:pt x="3112364" y="841135"/>
                  </a:lnTo>
                  <a:close/>
                  <a:moveTo>
                    <a:pt x="2986079" y="784222"/>
                  </a:moveTo>
                  <a:lnTo>
                    <a:pt x="2989234" y="792794"/>
                  </a:lnTo>
                  <a:lnTo>
                    <a:pt x="2950732" y="835022"/>
                  </a:lnTo>
                  <a:lnTo>
                    <a:pt x="2938108" y="829942"/>
                  </a:lnTo>
                  <a:lnTo>
                    <a:pt x="2936846" y="815337"/>
                  </a:lnTo>
                  <a:lnTo>
                    <a:pt x="2944104" y="803589"/>
                  </a:lnTo>
                  <a:lnTo>
                    <a:pt x="2956728" y="805494"/>
                  </a:lnTo>
                  <a:lnTo>
                    <a:pt x="2963040" y="796922"/>
                  </a:lnTo>
                  <a:lnTo>
                    <a:pt x="2969036" y="784539"/>
                  </a:lnTo>
                  <a:close/>
                  <a:moveTo>
                    <a:pt x="3181826" y="777876"/>
                  </a:moveTo>
                  <a:lnTo>
                    <a:pt x="3189253" y="786862"/>
                  </a:lnTo>
                  <a:lnTo>
                    <a:pt x="3181181" y="793751"/>
                  </a:lnTo>
                  <a:lnTo>
                    <a:pt x="3170203" y="787760"/>
                  </a:lnTo>
                  <a:close/>
                  <a:moveTo>
                    <a:pt x="2989234" y="760410"/>
                  </a:moveTo>
                  <a:lnTo>
                    <a:pt x="3000346" y="771020"/>
                  </a:lnTo>
                  <a:lnTo>
                    <a:pt x="2997078" y="785810"/>
                  </a:lnTo>
                  <a:lnTo>
                    <a:pt x="2989559" y="779380"/>
                  </a:lnTo>
                  <a:cubicBezTo>
                    <a:pt x="2989451" y="773057"/>
                    <a:pt x="2989342" y="766733"/>
                    <a:pt x="2989234" y="760410"/>
                  </a:cubicBezTo>
                  <a:close/>
                  <a:moveTo>
                    <a:pt x="3084673" y="733425"/>
                  </a:moveTo>
                  <a:lnTo>
                    <a:pt x="3095591" y="744629"/>
                  </a:lnTo>
                  <a:lnTo>
                    <a:pt x="3089491" y="761915"/>
                  </a:lnTo>
                  <a:lnTo>
                    <a:pt x="3078568" y="778881"/>
                  </a:lnTo>
                  <a:lnTo>
                    <a:pt x="3073427" y="784323"/>
                  </a:lnTo>
                  <a:lnTo>
                    <a:pt x="3061541" y="788805"/>
                  </a:lnTo>
                  <a:lnTo>
                    <a:pt x="3062825" y="799369"/>
                  </a:lnTo>
                  <a:lnTo>
                    <a:pt x="3065074" y="811213"/>
                  </a:lnTo>
                  <a:lnTo>
                    <a:pt x="3056400" y="808972"/>
                  </a:lnTo>
                  <a:lnTo>
                    <a:pt x="3054472" y="788805"/>
                  </a:lnTo>
                  <a:lnTo>
                    <a:pt x="3063789" y="766077"/>
                  </a:lnTo>
                  <a:lnTo>
                    <a:pt x="3045477" y="773119"/>
                  </a:lnTo>
                  <a:lnTo>
                    <a:pt x="3028448" y="802890"/>
                  </a:lnTo>
                  <a:lnTo>
                    <a:pt x="3016882" y="795527"/>
                  </a:lnTo>
                  <a:lnTo>
                    <a:pt x="3014633" y="784643"/>
                  </a:lnTo>
                  <a:lnTo>
                    <a:pt x="3028127" y="766397"/>
                  </a:lnTo>
                  <a:lnTo>
                    <a:pt x="3045477" y="749431"/>
                  </a:lnTo>
                  <a:lnTo>
                    <a:pt x="3065396" y="743989"/>
                  </a:lnTo>
                  <a:close/>
                  <a:moveTo>
                    <a:pt x="3205129" y="719138"/>
                  </a:moveTo>
                  <a:lnTo>
                    <a:pt x="3203253" y="736387"/>
                  </a:lnTo>
                  <a:lnTo>
                    <a:pt x="3189807" y="739776"/>
                  </a:lnTo>
                  <a:lnTo>
                    <a:pt x="3184491" y="726222"/>
                  </a:lnTo>
                  <a:close/>
                  <a:moveTo>
                    <a:pt x="3048002" y="700087"/>
                  </a:moveTo>
                  <a:lnTo>
                    <a:pt x="3055726" y="703262"/>
                  </a:lnTo>
                  <a:lnTo>
                    <a:pt x="3059084" y="711517"/>
                  </a:lnTo>
                  <a:lnTo>
                    <a:pt x="3057069" y="725170"/>
                  </a:lnTo>
                  <a:lnTo>
                    <a:pt x="3044980" y="725487"/>
                  </a:lnTo>
                  <a:lnTo>
                    <a:pt x="3041621" y="709612"/>
                  </a:lnTo>
                  <a:close/>
                  <a:moveTo>
                    <a:pt x="3147591" y="608011"/>
                  </a:moveTo>
                  <a:lnTo>
                    <a:pt x="3157047" y="609291"/>
                  </a:lnTo>
                  <a:lnTo>
                    <a:pt x="3163667" y="632651"/>
                  </a:lnTo>
                  <a:lnTo>
                    <a:pt x="3154210" y="648332"/>
                  </a:lnTo>
                  <a:lnTo>
                    <a:pt x="3165873" y="659212"/>
                  </a:lnTo>
                  <a:lnTo>
                    <a:pt x="3165873" y="666572"/>
                  </a:lnTo>
                  <a:lnTo>
                    <a:pt x="3150428" y="687053"/>
                  </a:lnTo>
                  <a:lnTo>
                    <a:pt x="3152319" y="699533"/>
                  </a:lnTo>
                  <a:lnTo>
                    <a:pt x="3167134" y="696333"/>
                  </a:lnTo>
                  <a:lnTo>
                    <a:pt x="3173439" y="675853"/>
                  </a:lnTo>
                  <a:lnTo>
                    <a:pt x="3178482" y="657932"/>
                  </a:lnTo>
                  <a:lnTo>
                    <a:pt x="3193298" y="651212"/>
                  </a:lnTo>
                  <a:lnTo>
                    <a:pt x="3183211" y="634571"/>
                  </a:lnTo>
                  <a:lnTo>
                    <a:pt x="3192983" y="621771"/>
                  </a:lnTo>
                  <a:lnTo>
                    <a:pt x="3196765" y="625611"/>
                  </a:lnTo>
                  <a:lnTo>
                    <a:pt x="3199602" y="629131"/>
                  </a:lnTo>
                  <a:lnTo>
                    <a:pt x="3200548" y="631051"/>
                  </a:lnTo>
                  <a:lnTo>
                    <a:pt x="3201178" y="632331"/>
                  </a:lnTo>
                  <a:lnTo>
                    <a:pt x="3202124" y="632971"/>
                  </a:lnTo>
                  <a:lnTo>
                    <a:pt x="3203070" y="633611"/>
                  </a:lnTo>
                  <a:lnTo>
                    <a:pt x="3204015" y="632971"/>
                  </a:lnTo>
                  <a:lnTo>
                    <a:pt x="3205592" y="632651"/>
                  </a:lnTo>
                  <a:lnTo>
                    <a:pt x="3207483" y="631691"/>
                  </a:lnTo>
                  <a:lnTo>
                    <a:pt x="3208744" y="631051"/>
                  </a:lnTo>
                  <a:lnTo>
                    <a:pt x="3220092" y="642572"/>
                  </a:lnTo>
                  <a:lnTo>
                    <a:pt x="3225766" y="654092"/>
                  </a:lnTo>
                  <a:lnTo>
                    <a:pt x="3206852" y="678093"/>
                  </a:lnTo>
                  <a:lnTo>
                    <a:pt x="3205276" y="700173"/>
                  </a:lnTo>
                  <a:lnTo>
                    <a:pt x="3185102" y="698253"/>
                  </a:lnTo>
                  <a:lnTo>
                    <a:pt x="3181319" y="716174"/>
                  </a:lnTo>
                  <a:lnTo>
                    <a:pt x="3173754" y="726734"/>
                  </a:lnTo>
                  <a:lnTo>
                    <a:pt x="3184472" y="743055"/>
                  </a:lnTo>
                  <a:lnTo>
                    <a:pt x="3173754" y="746255"/>
                  </a:lnTo>
                  <a:lnTo>
                    <a:pt x="3160199" y="738895"/>
                  </a:lnTo>
                  <a:lnTo>
                    <a:pt x="3157047" y="722894"/>
                  </a:lnTo>
                  <a:lnTo>
                    <a:pt x="3154525" y="730894"/>
                  </a:lnTo>
                  <a:lnTo>
                    <a:pt x="3152949" y="736974"/>
                  </a:lnTo>
                  <a:lnTo>
                    <a:pt x="3152004" y="739215"/>
                  </a:lnTo>
                  <a:cubicBezTo>
                    <a:pt x="3151899" y="739855"/>
                    <a:pt x="3151793" y="740495"/>
                    <a:pt x="3151688" y="741135"/>
                  </a:cubicBezTo>
                  <a:lnTo>
                    <a:pt x="3151373" y="743375"/>
                  </a:lnTo>
                  <a:lnTo>
                    <a:pt x="3149482" y="746895"/>
                  </a:lnTo>
                  <a:lnTo>
                    <a:pt x="3144123" y="756495"/>
                  </a:lnTo>
                  <a:lnTo>
                    <a:pt x="3136243" y="769935"/>
                  </a:lnTo>
                  <a:lnTo>
                    <a:pt x="3126786" y="760335"/>
                  </a:lnTo>
                  <a:lnTo>
                    <a:pt x="3129623" y="727694"/>
                  </a:lnTo>
                  <a:lnTo>
                    <a:pt x="3116384" y="740495"/>
                  </a:lnTo>
                  <a:lnTo>
                    <a:pt x="3105036" y="768975"/>
                  </a:lnTo>
                  <a:lnTo>
                    <a:pt x="3097785" y="767055"/>
                  </a:lnTo>
                  <a:lnTo>
                    <a:pt x="3107873" y="742415"/>
                  </a:lnTo>
                  <a:lnTo>
                    <a:pt x="3096209" y="740495"/>
                  </a:lnTo>
                  <a:lnTo>
                    <a:pt x="3094003" y="734094"/>
                  </a:lnTo>
                  <a:lnTo>
                    <a:pt x="3107557" y="727694"/>
                  </a:lnTo>
                  <a:lnTo>
                    <a:pt x="3099992" y="717134"/>
                  </a:lnTo>
                  <a:lnTo>
                    <a:pt x="3127101" y="687053"/>
                  </a:lnTo>
                  <a:lnTo>
                    <a:pt x="3127101" y="668172"/>
                  </a:lnTo>
                  <a:lnTo>
                    <a:pt x="3135297" y="656332"/>
                  </a:lnTo>
                  <a:lnTo>
                    <a:pt x="3128992" y="646732"/>
                  </a:lnTo>
                  <a:close/>
                  <a:moveTo>
                    <a:pt x="3086809" y="601662"/>
                  </a:moveTo>
                  <a:lnTo>
                    <a:pt x="3100900" y="618490"/>
                  </a:lnTo>
                  <a:lnTo>
                    <a:pt x="3095575" y="628967"/>
                  </a:lnTo>
                  <a:lnTo>
                    <a:pt x="3100274" y="649287"/>
                  </a:lnTo>
                  <a:lnTo>
                    <a:pt x="3095888" y="658812"/>
                  </a:lnTo>
                  <a:lnTo>
                    <a:pt x="3117816" y="663575"/>
                  </a:lnTo>
                  <a:lnTo>
                    <a:pt x="3107478" y="680720"/>
                  </a:lnTo>
                  <a:lnTo>
                    <a:pt x="3092755" y="682625"/>
                  </a:lnTo>
                  <a:lnTo>
                    <a:pt x="3067073" y="700087"/>
                  </a:lnTo>
                  <a:lnTo>
                    <a:pt x="3054544" y="696912"/>
                  </a:lnTo>
                  <a:lnTo>
                    <a:pt x="3082423" y="661987"/>
                  </a:lnTo>
                  <a:lnTo>
                    <a:pt x="3052351" y="679767"/>
                  </a:lnTo>
                  <a:lnTo>
                    <a:pt x="3042953" y="679132"/>
                  </a:lnTo>
                  <a:lnTo>
                    <a:pt x="3029170" y="697230"/>
                  </a:lnTo>
                  <a:lnTo>
                    <a:pt x="3024158" y="683577"/>
                  </a:lnTo>
                  <a:lnTo>
                    <a:pt x="3034495" y="675957"/>
                  </a:lnTo>
                  <a:lnTo>
                    <a:pt x="3031050" y="662305"/>
                  </a:lnTo>
                  <a:lnTo>
                    <a:pt x="3042640" y="652780"/>
                  </a:lnTo>
                  <a:lnTo>
                    <a:pt x="3057363" y="649605"/>
                  </a:lnTo>
                  <a:lnTo>
                    <a:pt x="3071460" y="629285"/>
                  </a:lnTo>
                  <a:lnTo>
                    <a:pt x="3083990" y="628332"/>
                  </a:lnTo>
                  <a:lnTo>
                    <a:pt x="3079917" y="611187"/>
                  </a:lnTo>
                  <a:close/>
                  <a:moveTo>
                    <a:pt x="3198778" y="596901"/>
                  </a:moveTo>
                  <a:lnTo>
                    <a:pt x="3208960" y="597864"/>
                  </a:lnTo>
                  <a:lnTo>
                    <a:pt x="3214215" y="603322"/>
                  </a:lnTo>
                  <a:lnTo>
                    <a:pt x="3219798" y="601074"/>
                  </a:lnTo>
                  <a:lnTo>
                    <a:pt x="3227353" y="611349"/>
                  </a:lnTo>
                  <a:lnTo>
                    <a:pt x="3217828" y="625476"/>
                  </a:lnTo>
                  <a:lnTo>
                    <a:pt x="3201405" y="609743"/>
                  </a:lnTo>
                  <a:close/>
                  <a:moveTo>
                    <a:pt x="3164907" y="504825"/>
                  </a:moveTo>
                  <a:lnTo>
                    <a:pt x="3188311" y="509905"/>
                  </a:lnTo>
                  <a:lnTo>
                    <a:pt x="3190841" y="523558"/>
                  </a:lnTo>
                  <a:lnTo>
                    <a:pt x="3182302" y="535305"/>
                  </a:lnTo>
                  <a:lnTo>
                    <a:pt x="3184516" y="554355"/>
                  </a:lnTo>
                  <a:lnTo>
                    <a:pt x="3172181" y="566103"/>
                  </a:lnTo>
                  <a:lnTo>
                    <a:pt x="3164591" y="582930"/>
                  </a:lnTo>
                  <a:lnTo>
                    <a:pt x="3136444" y="592455"/>
                  </a:lnTo>
                  <a:lnTo>
                    <a:pt x="3124110" y="622300"/>
                  </a:lnTo>
                  <a:lnTo>
                    <a:pt x="3119998" y="619125"/>
                  </a:lnTo>
                  <a:lnTo>
                    <a:pt x="3120631" y="611823"/>
                  </a:lnTo>
                  <a:lnTo>
                    <a:pt x="3109878" y="602615"/>
                  </a:lnTo>
                  <a:lnTo>
                    <a:pt x="3132965" y="578803"/>
                  </a:lnTo>
                  <a:lnTo>
                    <a:pt x="3136127" y="555943"/>
                  </a:lnTo>
                  <a:lnTo>
                    <a:pt x="3151941" y="553403"/>
                  </a:lnTo>
                  <a:lnTo>
                    <a:pt x="3155736" y="542925"/>
                  </a:lnTo>
                  <a:lnTo>
                    <a:pt x="3151624" y="531495"/>
                  </a:lnTo>
                  <a:lnTo>
                    <a:pt x="3157950" y="523875"/>
                  </a:lnTo>
                  <a:close/>
                  <a:moveTo>
                    <a:pt x="4364771" y="471424"/>
                  </a:moveTo>
                  <a:lnTo>
                    <a:pt x="4352063" y="473328"/>
                  </a:lnTo>
                  <a:lnTo>
                    <a:pt x="4349204" y="492370"/>
                  </a:lnTo>
                  <a:lnTo>
                    <a:pt x="4353334" y="505065"/>
                  </a:lnTo>
                  <a:lnTo>
                    <a:pt x="4345709" y="514269"/>
                  </a:lnTo>
                  <a:lnTo>
                    <a:pt x="4338402" y="505383"/>
                  </a:lnTo>
                  <a:lnTo>
                    <a:pt x="4341579" y="493005"/>
                  </a:lnTo>
                  <a:lnTo>
                    <a:pt x="4337131" y="479358"/>
                  </a:lnTo>
                  <a:lnTo>
                    <a:pt x="4322835" y="489514"/>
                  </a:lnTo>
                  <a:lnTo>
                    <a:pt x="4315210" y="501892"/>
                  </a:lnTo>
                  <a:lnTo>
                    <a:pt x="4319976" y="515538"/>
                  </a:lnTo>
                  <a:lnTo>
                    <a:pt x="4326647" y="515538"/>
                  </a:lnTo>
                  <a:lnTo>
                    <a:pt x="4334590" y="522203"/>
                  </a:lnTo>
                  <a:lnTo>
                    <a:pt x="4333319" y="536167"/>
                  </a:lnTo>
                  <a:lnTo>
                    <a:pt x="4321882" y="530455"/>
                  </a:lnTo>
                  <a:lnTo>
                    <a:pt x="4315210" y="539658"/>
                  </a:lnTo>
                  <a:lnTo>
                    <a:pt x="4297419" y="537119"/>
                  </a:lnTo>
                  <a:lnTo>
                    <a:pt x="4292971" y="550766"/>
                  </a:lnTo>
                  <a:lnTo>
                    <a:pt x="4282805" y="553940"/>
                  </a:lnTo>
                  <a:lnTo>
                    <a:pt x="4274862" y="552353"/>
                  </a:lnTo>
                  <a:lnTo>
                    <a:pt x="4260566" y="563778"/>
                  </a:lnTo>
                  <a:lnTo>
                    <a:pt x="4263425" y="579647"/>
                  </a:lnTo>
                  <a:lnTo>
                    <a:pt x="4256754" y="585677"/>
                  </a:lnTo>
                  <a:lnTo>
                    <a:pt x="4246270" y="586312"/>
                  </a:lnTo>
                  <a:lnTo>
                    <a:pt x="4233244" y="586946"/>
                  </a:lnTo>
                  <a:lnTo>
                    <a:pt x="4227843" y="601863"/>
                  </a:lnTo>
                  <a:lnTo>
                    <a:pt x="4232926" y="608210"/>
                  </a:lnTo>
                  <a:lnTo>
                    <a:pt x="4241504" y="605036"/>
                  </a:lnTo>
                  <a:lnTo>
                    <a:pt x="4247858" y="609797"/>
                  </a:lnTo>
                  <a:lnTo>
                    <a:pt x="4239280" y="612653"/>
                  </a:lnTo>
                  <a:lnTo>
                    <a:pt x="4244363" y="622174"/>
                  </a:lnTo>
                  <a:lnTo>
                    <a:pt x="4254530" y="624396"/>
                  </a:lnTo>
                  <a:lnTo>
                    <a:pt x="4259295" y="613288"/>
                  </a:lnTo>
                  <a:lnTo>
                    <a:pt x="4260248" y="619635"/>
                  </a:lnTo>
                  <a:lnTo>
                    <a:pt x="4269462" y="628204"/>
                  </a:lnTo>
                  <a:lnTo>
                    <a:pt x="4263108" y="631378"/>
                  </a:lnTo>
                  <a:lnTo>
                    <a:pt x="4252624" y="629791"/>
                  </a:lnTo>
                  <a:lnTo>
                    <a:pt x="4260566" y="643755"/>
                  </a:lnTo>
                  <a:lnTo>
                    <a:pt x="4275180" y="653594"/>
                  </a:lnTo>
                  <a:lnTo>
                    <a:pt x="4289477" y="646612"/>
                  </a:lnTo>
                  <a:lnTo>
                    <a:pt x="4287570" y="633599"/>
                  </a:lnTo>
                  <a:lnTo>
                    <a:pt x="4297101" y="628839"/>
                  </a:lnTo>
                  <a:lnTo>
                    <a:pt x="4302185" y="638360"/>
                  </a:lnTo>
                  <a:lnTo>
                    <a:pt x="4312669" y="637725"/>
                  </a:lnTo>
                  <a:lnTo>
                    <a:pt x="4312033" y="628204"/>
                  </a:lnTo>
                  <a:lnTo>
                    <a:pt x="4308221" y="616462"/>
                  </a:lnTo>
                  <a:lnTo>
                    <a:pt x="4317752" y="615827"/>
                  </a:lnTo>
                  <a:lnTo>
                    <a:pt x="4332048" y="624396"/>
                  </a:lnTo>
                  <a:lnTo>
                    <a:pt x="4339673" y="624396"/>
                  </a:lnTo>
                  <a:lnTo>
                    <a:pt x="4339547" y="624461"/>
                  </a:lnTo>
                  <a:lnTo>
                    <a:pt x="4339882" y="624461"/>
                  </a:lnTo>
                  <a:lnTo>
                    <a:pt x="4340199" y="623826"/>
                  </a:lnTo>
                  <a:lnTo>
                    <a:pt x="4341172" y="623340"/>
                  </a:lnTo>
                  <a:lnTo>
                    <a:pt x="4347298" y="612018"/>
                  </a:lnTo>
                  <a:lnTo>
                    <a:pt x="4332366" y="604402"/>
                  </a:lnTo>
                  <a:lnTo>
                    <a:pt x="4328236" y="605354"/>
                  </a:lnTo>
                  <a:lnTo>
                    <a:pt x="4317434" y="588216"/>
                  </a:lnTo>
                  <a:lnTo>
                    <a:pt x="4329189" y="567587"/>
                  </a:lnTo>
                  <a:lnTo>
                    <a:pt x="4344121" y="564731"/>
                  </a:lnTo>
                  <a:lnTo>
                    <a:pt x="4350793" y="555210"/>
                  </a:lnTo>
                  <a:lnTo>
                    <a:pt x="4348886" y="549814"/>
                  </a:lnTo>
                  <a:lnTo>
                    <a:pt x="4361912" y="539976"/>
                  </a:lnTo>
                  <a:lnTo>
                    <a:pt x="4359053" y="525059"/>
                  </a:lnTo>
                  <a:lnTo>
                    <a:pt x="4355876" y="522838"/>
                  </a:lnTo>
                  <a:lnTo>
                    <a:pt x="4355240" y="513634"/>
                  </a:lnTo>
                  <a:lnTo>
                    <a:pt x="4380021" y="502526"/>
                  </a:lnTo>
                  <a:lnTo>
                    <a:pt x="4384151" y="488879"/>
                  </a:lnTo>
                  <a:lnTo>
                    <a:pt x="4380339" y="476185"/>
                  </a:lnTo>
                  <a:lnTo>
                    <a:pt x="4369537" y="489514"/>
                  </a:lnTo>
                  <a:lnTo>
                    <a:pt x="4360959" y="501892"/>
                  </a:lnTo>
                  <a:lnTo>
                    <a:pt x="4359053" y="486023"/>
                  </a:lnTo>
                  <a:lnTo>
                    <a:pt x="4366360" y="478724"/>
                  </a:lnTo>
                  <a:close/>
                  <a:moveTo>
                    <a:pt x="3304349" y="431801"/>
                  </a:moveTo>
                  <a:lnTo>
                    <a:pt x="3318916" y="437795"/>
                  </a:lnTo>
                  <a:lnTo>
                    <a:pt x="3327783" y="453570"/>
                  </a:lnTo>
                  <a:lnTo>
                    <a:pt x="3334751" y="432432"/>
                  </a:lnTo>
                  <a:lnTo>
                    <a:pt x="3344568" y="440950"/>
                  </a:lnTo>
                  <a:lnTo>
                    <a:pt x="3340451" y="462719"/>
                  </a:lnTo>
                  <a:lnTo>
                    <a:pt x="3344885" y="472183"/>
                  </a:lnTo>
                  <a:lnTo>
                    <a:pt x="3354069" y="456409"/>
                  </a:lnTo>
                  <a:lnTo>
                    <a:pt x="3367053" y="470290"/>
                  </a:lnTo>
                  <a:lnTo>
                    <a:pt x="3355335" y="475338"/>
                  </a:lnTo>
                  <a:lnTo>
                    <a:pt x="3360719" y="488904"/>
                  </a:lnTo>
                  <a:lnTo>
                    <a:pt x="3347101" y="510988"/>
                  </a:lnTo>
                  <a:cubicBezTo>
                    <a:pt x="3346784" y="517298"/>
                    <a:pt x="3346468" y="523607"/>
                    <a:pt x="3346151" y="529917"/>
                  </a:cubicBezTo>
                  <a:lnTo>
                    <a:pt x="3358185" y="549477"/>
                  </a:lnTo>
                  <a:lnTo>
                    <a:pt x="3320183" y="551055"/>
                  </a:lnTo>
                  <a:lnTo>
                    <a:pt x="3317016" y="534649"/>
                  </a:lnTo>
                  <a:lnTo>
                    <a:pt x="3296748" y="556733"/>
                  </a:lnTo>
                  <a:lnTo>
                    <a:pt x="3274897" y="555471"/>
                  </a:lnTo>
                  <a:lnTo>
                    <a:pt x="3256845" y="581026"/>
                  </a:lnTo>
                  <a:lnTo>
                    <a:pt x="3243228" y="566513"/>
                  </a:lnTo>
                  <a:lnTo>
                    <a:pt x="3249562" y="556102"/>
                  </a:lnTo>
                  <a:lnTo>
                    <a:pt x="3270780" y="552317"/>
                  </a:lnTo>
                  <a:lnTo>
                    <a:pt x="3271413" y="539066"/>
                  </a:lnTo>
                  <a:lnTo>
                    <a:pt x="3255579" y="533703"/>
                  </a:lnTo>
                  <a:lnTo>
                    <a:pt x="3252412" y="523292"/>
                  </a:lnTo>
                  <a:lnTo>
                    <a:pt x="3267296" y="516036"/>
                  </a:lnTo>
                  <a:lnTo>
                    <a:pt x="3250828" y="500261"/>
                  </a:lnTo>
                  <a:lnTo>
                    <a:pt x="3264763" y="481332"/>
                  </a:lnTo>
                  <a:lnTo>
                    <a:pt x="3300548" y="488588"/>
                  </a:lnTo>
                  <a:lnTo>
                    <a:pt x="3308782" y="480070"/>
                  </a:lnTo>
                  <a:lnTo>
                    <a:pt x="3286614" y="469975"/>
                  </a:lnTo>
                  <a:lnTo>
                    <a:pt x="3288831" y="456093"/>
                  </a:lnTo>
                  <a:lnTo>
                    <a:pt x="3310999" y="462088"/>
                  </a:lnTo>
                  <a:close/>
                  <a:moveTo>
                    <a:pt x="3435951" y="361951"/>
                  </a:moveTo>
                  <a:lnTo>
                    <a:pt x="3459129" y="379352"/>
                  </a:lnTo>
                  <a:cubicBezTo>
                    <a:pt x="3458917" y="383993"/>
                    <a:pt x="3458706" y="388633"/>
                    <a:pt x="3458494" y="393274"/>
                  </a:cubicBezTo>
                  <a:lnTo>
                    <a:pt x="3438491" y="404980"/>
                  </a:lnTo>
                  <a:lnTo>
                    <a:pt x="3440714" y="424913"/>
                  </a:lnTo>
                  <a:lnTo>
                    <a:pt x="3394358" y="452439"/>
                  </a:lnTo>
                  <a:lnTo>
                    <a:pt x="3382928" y="442314"/>
                  </a:lnTo>
                  <a:lnTo>
                    <a:pt x="3371816" y="427444"/>
                  </a:lnTo>
                  <a:lnTo>
                    <a:pt x="3393088" y="427444"/>
                  </a:lnTo>
                  <a:lnTo>
                    <a:pt x="3385468" y="404031"/>
                  </a:lnTo>
                  <a:lnTo>
                    <a:pt x="3411821" y="400867"/>
                  </a:lnTo>
                  <a:lnTo>
                    <a:pt x="3418171" y="384098"/>
                  </a:lnTo>
                  <a:lnTo>
                    <a:pt x="3424521" y="395805"/>
                  </a:lnTo>
                  <a:lnTo>
                    <a:pt x="3429919" y="395488"/>
                  </a:lnTo>
                  <a:lnTo>
                    <a:pt x="3424521" y="373657"/>
                  </a:lnTo>
                  <a:close/>
                  <a:moveTo>
                    <a:pt x="3528661" y="334961"/>
                  </a:moveTo>
                  <a:lnTo>
                    <a:pt x="3536916" y="337252"/>
                  </a:lnTo>
                  <a:lnTo>
                    <a:pt x="3529613" y="364093"/>
                  </a:lnTo>
                  <a:lnTo>
                    <a:pt x="3509928" y="366711"/>
                  </a:lnTo>
                  <a:lnTo>
                    <a:pt x="3505166" y="354600"/>
                  </a:lnTo>
                  <a:lnTo>
                    <a:pt x="3523263" y="347072"/>
                  </a:lnTo>
                  <a:close/>
                  <a:moveTo>
                    <a:pt x="4276189" y="308170"/>
                  </a:moveTo>
                  <a:lnTo>
                    <a:pt x="4271925" y="310848"/>
                  </a:lnTo>
                  <a:cubicBezTo>
                    <a:pt x="4271963" y="310963"/>
                    <a:pt x="4272002" y="311077"/>
                    <a:pt x="4272040" y="311192"/>
                  </a:cubicBezTo>
                  <a:close/>
                  <a:moveTo>
                    <a:pt x="3488655" y="279400"/>
                  </a:moveTo>
                  <a:lnTo>
                    <a:pt x="3501355" y="287882"/>
                  </a:lnTo>
                  <a:lnTo>
                    <a:pt x="3495958" y="298248"/>
                  </a:lnTo>
                  <a:lnTo>
                    <a:pt x="3498180" y="309557"/>
                  </a:lnTo>
                  <a:lnTo>
                    <a:pt x="3516278" y="322123"/>
                  </a:lnTo>
                  <a:lnTo>
                    <a:pt x="3497545" y="345054"/>
                  </a:lnTo>
                  <a:lnTo>
                    <a:pt x="3490560" y="364845"/>
                  </a:lnTo>
                  <a:lnTo>
                    <a:pt x="3473415" y="368300"/>
                  </a:lnTo>
                  <a:lnTo>
                    <a:pt x="3448015" y="342541"/>
                  </a:lnTo>
                  <a:lnTo>
                    <a:pt x="3445475" y="316468"/>
                  </a:lnTo>
                  <a:lnTo>
                    <a:pt x="3433728" y="314269"/>
                  </a:lnTo>
                  <a:lnTo>
                    <a:pt x="3433728" y="302960"/>
                  </a:lnTo>
                  <a:lnTo>
                    <a:pt x="3438808" y="289138"/>
                  </a:lnTo>
                  <a:lnTo>
                    <a:pt x="3454683" y="296678"/>
                  </a:lnTo>
                  <a:lnTo>
                    <a:pt x="3479130" y="296364"/>
                  </a:lnTo>
                  <a:lnTo>
                    <a:pt x="3466748" y="317096"/>
                  </a:lnTo>
                  <a:lnTo>
                    <a:pt x="3478495" y="340028"/>
                  </a:lnTo>
                  <a:lnTo>
                    <a:pt x="3478495" y="328719"/>
                  </a:lnTo>
                  <a:lnTo>
                    <a:pt x="3494053" y="309557"/>
                  </a:lnTo>
                  <a:close/>
                  <a:moveTo>
                    <a:pt x="3621053" y="250824"/>
                  </a:moveTo>
                  <a:lnTo>
                    <a:pt x="3633753" y="259353"/>
                  </a:lnTo>
                  <a:lnTo>
                    <a:pt x="3618195" y="280201"/>
                  </a:lnTo>
                  <a:lnTo>
                    <a:pt x="3627720" y="304208"/>
                  </a:lnTo>
                  <a:lnTo>
                    <a:pt x="3615973" y="312737"/>
                  </a:lnTo>
                  <a:lnTo>
                    <a:pt x="3601050" y="303577"/>
                  </a:lnTo>
                  <a:lnTo>
                    <a:pt x="3603273" y="292837"/>
                  </a:lnTo>
                  <a:lnTo>
                    <a:pt x="3595653" y="274199"/>
                  </a:lnTo>
                  <a:lnTo>
                    <a:pt x="3604860" y="268830"/>
                  </a:lnTo>
                  <a:lnTo>
                    <a:pt x="3610258" y="258405"/>
                  </a:lnTo>
                  <a:close/>
                  <a:moveTo>
                    <a:pt x="3463697" y="247649"/>
                  </a:moveTo>
                  <a:lnTo>
                    <a:pt x="3468654" y="252812"/>
                  </a:lnTo>
                  <a:lnTo>
                    <a:pt x="3466904" y="273140"/>
                  </a:lnTo>
                  <a:lnTo>
                    <a:pt x="3463988" y="287337"/>
                  </a:lnTo>
                  <a:lnTo>
                    <a:pt x="3454366" y="273140"/>
                  </a:lnTo>
                  <a:close/>
                  <a:moveTo>
                    <a:pt x="3514243" y="244475"/>
                  </a:moveTo>
                  <a:lnTo>
                    <a:pt x="3523940" y="256388"/>
                  </a:lnTo>
                  <a:lnTo>
                    <a:pt x="3525232" y="268946"/>
                  </a:lnTo>
                  <a:lnTo>
                    <a:pt x="3543655" y="271200"/>
                  </a:lnTo>
                  <a:lnTo>
                    <a:pt x="3546887" y="284080"/>
                  </a:lnTo>
                  <a:lnTo>
                    <a:pt x="3557553" y="287944"/>
                  </a:lnTo>
                  <a:lnTo>
                    <a:pt x="3554644" y="304044"/>
                  </a:lnTo>
                  <a:lnTo>
                    <a:pt x="3540746" y="312737"/>
                  </a:lnTo>
                  <a:lnTo>
                    <a:pt x="3524586" y="294706"/>
                  </a:lnTo>
                  <a:lnTo>
                    <a:pt x="3514890" y="285046"/>
                  </a:lnTo>
                  <a:lnTo>
                    <a:pt x="3517476" y="269268"/>
                  </a:lnTo>
                  <a:lnTo>
                    <a:pt x="3503578" y="253168"/>
                  </a:lnTo>
                  <a:close/>
                  <a:moveTo>
                    <a:pt x="3570253" y="234949"/>
                  </a:moveTo>
                  <a:lnTo>
                    <a:pt x="3579778" y="251203"/>
                  </a:lnTo>
                  <a:lnTo>
                    <a:pt x="3571205" y="257174"/>
                  </a:lnTo>
                  <a:lnTo>
                    <a:pt x="3563903" y="249213"/>
                  </a:lnTo>
                  <a:lnTo>
                    <a:pt x="3564855" y="239261"/>
                  </a:lnTo>
                  <a:close/>
                  <a:moveTo>
                    <a:pt x="3805219" y="211137"/>
                  </a:moveTo>
                  <a:lnTo>
                    <a:pt x="3835518" y="224790"/>
                  </a:lnTo>
                  <a:lnTo>
                    <a:pt x="3846478" y="244792"/>
                  </a:lnTo>
                  <a:lnTo>
                    <a:pt x="3843254" y="252412"/>
                  </a:lnTo>
                  <a:lnTo>
                    <a:pt x="3818435" y="250190"/>
                  </a:lnTo>
                  <a:lnTo>
                    <a:pt x="3782978" y="229552"/>
                  </a:lnTo>
                  <a:close/>
                  <a:moveTo>
                    <a:pt x="3716499" y="206375"/>
                  </a:moveTo>
                  <a:lnTo>
                    <a:pt x="3732178" y="217487"/>
                  </a:lnTo>
                  <a:lnTo>
                    <a:pt x="3721516" y="233363"/>
                  </a:lnTo>
                  <a:lnTo>
                    <a:pt x="3706778" y="208280"/>
                  </a:lnTo>
                  <a:close/>
                  <a:moveTo>
                    <a:pt x="3892555" y="152400"/>
                  </a:moveTo>
                  <a:lnTo>
                    <a:pt x="3891607" y="170764"/>
                  </a:lnTo>
                  <a:lnTo>
                    <a:pt x="3900454" y="183652"/>
                  </a:lnTo>
                  <a:lnTo>
                    <a:pt x="3893187" y="195573"/>
                  </a:lnTo>
                  <a:lnTo>
                    <a:pt x="3880232" y="211682"/>
                  </a:lnTo>
                  <a:lnTo>
                    <a:pt x="3858431" y="239713"/>
                  </a:lnTo>
                  <a:lnTo>
                    <a:pt x="3847056" y="236491"/>
                  </a:lnTo>
                  <a:lnTo>
                    <a:pt x="3847056" y="209749"/>
                  </a:lnTo>
                  <a:lnTo>
                    <a:pt x="3835366" y="197184"/>
                  </a:lnTo>
                  <a:lnTo>
                    <a:pt x="3845477" y="175597"/>
                  </a:lnTo>
                  <a:lnTo>
                    <a:pt x="3859379" y="186230"/>
                  </a:lnTo>
                  <a:lnTo>
                    <a:pt x="3862538" y="172376"/>
                  </a:lnTo>
                  <a:lnTo>
                    <a:pt x="3883076" y="158199"/>
                  </a:lnTo>
                  <a:close/>
                  <a:moveTo>
                    <a:pt x="3911566" y="117476"/>
                  </a:moveTo>
                  <a:lnTo>
                    <a:pt x="3927580" y="122238"/>
                  </a:lnTo>
                  <a:lnTo>
                    <a:pt x="3940141" y="148591"/>
                  </a:lnTo>
                  <a:lnTo>
                    <a:pt x="3932918" y="162243"/>
                  </a:lnTo>
                  <a:lnTo>
                    <a:pt x="3918474" y="169864"/>
                  </a:lnTo>
                  <a:lnTo>
                    <a:pt x="3912822" y="142558"/>
                  </a:lnTo>
                  <a:cubicBezTo>
                    <a:pt x="3912403" y="134197"/>
                    <a:pt x="3911985" y="125837"/>
                    <a:pt x="3911566" y="117476"/>
                  </a:cubicBezTo>
                  <a:close/>
                  <a:moveTo>
                    <a:pt x="3882623" y="82550"/>
                  </a:moveTo>
                  <a:lnTo>
                    <a:pt x="3889341" y="101343"/>
                  </a:lnTo>
                  <a:lnTo>
                    <a:pt x="3872388" y="111216"/>
                  </a:lnTo>
                  <a:lnTo>
                    <a:pt x="3852236" y="124912"/>
                  </a:lnTo>
                  <a:lnTo>
                    <a:pt x="3842640" y="147527"/>
                  </a:lnTo>
                  <a:lnTo>
                    <a:pt x="3811932" y="167593"/>
                  </a:lnTo>
                  <a:lnTo>
                    <a:pt x="3800417" y="182563"/>
                  </a:lnTo>
                  <a:lnTo>
                    <a:pt x="3792740" y="163771"/>
                  </a:lnTo>
                  <a:lnTo>
                    <a:pt x="3782184" y="174282"/>
                  </a:lnTo>
                  <a:lnTo>
                    <a:pt x="3762352" y="178741"/>
                  </a:lnTo>
                  <a:lnTo>
                    <a:pt x="3763951" y="163771"/>
                  </a:lnTo>
                  <a:lnTo>
                    <a:pt x="3760753" y="144979"/>
                  </a:lnTo>
                  <a:lnTo>
                    <a:pt x="3783783" y="138290"/>
                  </a:lnTo>
                  <a:lnTo>
                    <a:pt x="3794659" y="121409"/>
                  </a:lnTo>
                  <a:lnTo>
                    <a:pt x="3808413" y="128735"/>
                  </a:lnTo>
                  <a:lnTo>
                    <a:pt x="3806494" y="142431"/>
                  </a:lnTo>
                  <a:lnTo>
                    <a:pt x="3826646" y="134468"/>
                  </a:lnTo>
                  <a:lnTo>
                    <a:pt x="3823447" y="118861"/>
                  </a:lnTo>
                  <a:lnTo>
                    <a:pt x="3858313" y="100706"/>
                  </a:lnTo>
                  <a:lnTo>
                    <a:pt x="3867909" y="104846"/>
                  </a:lnTo>
                  <a:lnTo>
                    <a:pt x="3873987" y="88921"/>
                  </a:lnTo>
                  <a:close/>
                  <a:moveTo>
                    <a:pt x="3954178" y="46037"/>
                  </a:moveTo>
                  <a:lnTo>
                    <a:pt x="3965541" y="53654"/>
                  </a:lnTo>
                  <a:cubicBezTo>
                    <a:pt x="3965095" y="60458"/>
                    <a:pt x="3964650" y="67263"/>
                    <a:pt x="3964204" y="74067"/>
                  </a:cubicBezTo>
                  <a:lnTo>
                    <a:pt x="3953175" y="76200"/>
                  </a:lnTo>
                  <a:lnTo>
                    <a:pt x="3955514" y="67974"/>
                  </a:lnTo>
                  <a:lnTo>
                    <a:pt x="3946491" y="64318"/>
                  </a:lnTo>
                  <a:close/>
                  <a:moveTo>
                    <a:pt x="4240178" y="42862"/>
                  </a:moveTo>
                  <a:lnTo>
                    <a:pt x="4253469" y="43488"/>
                  </a:lnTo>
                  <a:cubicBezTo>
                    <a:pt x="4253801" y="50159"/>
                    <a:pt x="4254134" y="56829"/>
                    <a:pt x="4254466" y="63500"/>
                  </a:cubicBezTo>
                  <a:close/>
                  <a:moveTo>
                    <a:pt x="4283567" y="2124"/>
                  </a:moveTo>
                  <a:lnTo>
                    <a:pt x="4289750" y="3880"/>
                  </a:lnTo>
                  <a:lnTo>
                    <a:pt x="4307921" y="26351"/>
                  </a:lnTo>
                  <a:lnTo>
                    <a:pt x="4311095" y="16826"/>
                  </a:lnTo>
                  <a:lnTo>
                    <a:pt x="4314150" y="10809"/>
                  </a:lnTo>
                  <a:lnTo>
                    <a:pt x="4334458" y="16576"/>
                  </a:lnTo>
                  <a:lnTo>
                    <a:pt x="4344797" y="20074"/>
                  </a:lnTo>
                  <a:lnTo>
                    <a:pt x="4331090" y="40956"/>
                  </a:lnTo>
                  <a:lnTo>
                    <a:pt x="4363145" y="29208"/>
                  </a:lnTo>
                  <a:lnTo>
                    <a:pt x="4366319" y="54291"/>
                  </a:lnTo>
                  <a:lnTo>
                    <a:pt x="4331407" y="89533"/>
                  </a:lnTo>
                  <a:lnTo>
                    <a:pt x="4304430" y="84453"/>
                  </a:lnTo>
                  <a:lnTo>
                    <a:pt x="4322203" y="103186"/>
                  </a:lnTo>
                  <a:lnTo>
                    <a:pt x="4318077" y="112711"/>
                  </a:lnTo>
                  <a:lnTo>
                    <a:pt x="4296178" y="128586"/>
                  </a:lnTo>
                  <a:lnTo>
                    <a:pt x="4289830" y="141603"/>
                  </a:lnTo>
                  <a:lnTo>
                    <a:pt x="4330772" y="120331"/>
                  </a:lnTo>
                  <a:lnTo>
                    <a:pt x="4344737" y="116838"/>
                  </a:lnTo>
                  <a:lnTo>
                    <a:pt x="4334263" y="162241"/>
                  </a:lnTo>
                  <a:lnTo>
                    <a:pt x="4311412" y="184466"/>
                  </a:lnTo>
                  <a:lnTo>
                    <a:pt x="4315538" y="192086"/>
                  </a:lnTo>
                  <a:lnTo>
                    <a:pt x="4331407" y="180338"/>
                  </a:lnTo>
                  <a:lnTo>
                    <a:pt x="4337755" y="183196"/>
                  </a:lnTo>
                  <a:lnTo>
                    <a:pt x="4336168" y="219391"/>
                  </a:lnTo>
                  <a:lnTo>
                    <a:pt x="4318712" y="285748"/>
                  </a:lnTo>
                  <a:lnTo>
                    <a:pt x="4278405" y="298766"/>
                  </a:lnTo>
                  <a:lnTo>
                    <a:pt x="4304430" y="295591"/>
                  </a:lnTo>
                  <a:lnTo>
                    <a:pt x="4326329" y="288606"/>
                  </a:lnTo>
                  <a:lnTo>
                    <a:pt x="4333946" y="251458"/>
                  </a:lnTo>
                  <a:lnTo>
                    <a:pt x="4359654" y="182561"/>
                  </a:lnTo>
                  <a:lnTo>
                    <a:pt x="4377109" y="186053"/>
                  </a:lnTo>
                  <a:lnTo>
                    <a:pt x="4357749" y="157796"/>
                  </a:lnTo>
                  <a:lnTo>
                    <a:pt x="4379331" y="98741"/>
                  </a:lnTo>
                  <a:lnTo>
                    <a:pt x="4394248" y="92391"/>
                  </a:lnTo>
                  <a:cubicBezTo>
                    <a:pt x="4394460" y="82443"/>
                    <a:pt x="4394671" y="72494"/>
                    <a:pt x="4394883" y="62546"/>
                  </a:cubicBezTo>
                  <a:lnTo>
                    <a:pt x="4419321" y="81278"/>
                  </a:lnTo>
                  <a:lnTo>
                    <a:pt x="4435189" y="79056"/>
                  </a:lnTo>
                  <a:lnTo>
                    <a:pt x="4449154" y="100011"/>
                  </a:lnTo>
                  <a:lnTo>
                    <a:pt x="4437729" y="117156"/>
                  </a:lnTo>
                  <a:lnTo>
                    <a:pt x="4451376" y="126681"/>
                  </a:lnTo>
                  <a:lnTo>
                    <a:pt x="4458675" y="120013"/>
                  </a:lnTo>
                  <a:lnTo>
                    <a:pt x="4482161" y="111441"/>
                  </a:lnTo>
                  <a:lnTo>
                    <a:pt x="4488509" y="142873"/>
                  </a:lnTo>
                  <a:lnTo>
                    <a:pt x="4505647" y="127951"/>
                  </a:lnTo>
                  <a:cubicBezTo>
                    <a:pt x="4505859" y="122342"/>
                    <a:pt x="4506070" y="116732"/>
                    <a:pt x="4506282" y="111123"/>
                  </a:cubicBezTo>
                  <a:lnTo>
                    <a:pt x="4521516" y="136523"/>
                  </a:lnTo>
                  <a:lnTo>
                    <a:pt x="4540559" y="139381"/>
                  </a:lnTo>
                  <a:cubicBezTo>
                    <a:pt x="4540242" y="142873"/>
                    <a:pt x="4539924" y="146366"/>
                    <a:pt x="4539607" y="149858"/>
                  </a:cubicBezTo>
                  <a:lnTo>
                    <a:pt x="4514217" y="161606"/>
                  </a:lnTo>
                  <a:lnTo>
                    <a:pt x="4529133" y="173353"/>
                  </a:lnTo>
                  <a:lnTo>
                    <a:pt x="4551032" y="160336"/>
                  </a:lnTo>
                  <a:lnTo>
                    <a:pt x="4578644" y="163511"/>
                  </a:lnTo>
                  <a:lnTo>
                    <a:pt x="4584357" y="186371"/>
                  </a:lnTo>
                  <a:lnTo>
                    <a:pt x="4600226" y="183196"/>
                  </a:lnTo>
                  <a:lnTo>
                    <a:pt x="4606891" y="226376"/>
                  </a:lnTo>
                  <a:lnTo>
                    <a:pt x="4574201" y="233678"/>
                  </a:lnTo>
                  <a:lnTo>
                    <a:pt x="4536116" y="270826"/>
                  </a:lnTo>
                  <a:lnTo>
                    <a:pt x="4517390" y="274318"/>
                  </a:lnTo>
                  <a:lnTo>
                    <a:pt x="4494222" y="287336"/>
                  </a:lnTo>
                  <a:lnTo>
                    <a:pt x="4451693" y="276223"/>
                  </a:lnTo>
                  <a:lnTo>
                    <a:pt x="4412656" y="272413"/>
                  </a:lnTo>
                  <a:lnTo>
                    <a:pt x="4376475" y="260031"/>
                  </a:lnTo>
                  <a:lnTo>
                    <a:pt x="4383140" y="276541"/>
                  </a:lnTo>
                  <a:lnTo>
                    <a:pt x="4374570" y="288288"/>
                  </a:lnTo>
                  <a:lnTo>
                    <a:pt x="4402182" y="287336"/>
                  </a:lnTo>
                  <a:lnTo>
                    <a:pt x="4435189" y="298131"/>
                  </a:lnTo>
                  <a:lnTo>
                    <a:pt x="4464706" y="321308"/>
                  </a:lnTo>
                  <a:lnTo>
                    <a:pt x="4459945" y="338135"/>
                  </a:lnTo>
                  <a:lnTo>
                    <a:pt x="4498665" y="340040"/>
                  </a:lnTo>
                  <a:lnTo>
                    <a:pt x="4507552" y="363853"/>
                  </a:lnTo>
                  <a:lnTo>
                    <a:pt x="4491048" y="379728"/>
                  </a:lnTo>
                  <a:lnTo>
                    <a:pt x="4511043" y="395920"/>
                  </a:lnTo>
                  <a:lnTo>
                    <a:pt x="4513582" y="424178"/>
                  </a:lnTo>
                  <a:lnTo>
                    <a:pt x="4502474" y="461325"/>
                  </a:lnTo>
                  <a:lnTo>
                    <a:pt x="4444711" y="494345"/>
                  </a:lnTo>
                  <a:lnTo>
                    <a:pt x="4432650" y="482915"/>
                  </a:lnTo>
                  <a:lnTo>
                    <a:pt x="4441220" y="501648"/>
                  </a:lnTo>
                  <a:lnTo>
                    <a:pt x="4435824" y="513078"/>
                  </a:lnTo>
                  <a:lnTo>
                    <a:pt x="4445346" y="501330"/>
                  </a:lnTo>
                  <a:lnTo>
                    <a:pt x="4506917" y="470533"/>
                  </a:lnTo>
                  <a:lnTo>
                    <a:pt x="4524373" y="436560"/>
                  </a:lnTo>
                  <a:lnTo>
                    <a:pt x="4529133" y="400683"/>
                  </a:lnTo>
                  <a:lnTo>
                    <a:pt x="4549445" y="412113"/>
                  </a:lnTo>
                  <a:lnTo>
                    <a:pt x="4552302" y="390205"/>
                  </a:lnTo>
                  <a:lnTo>
                    <a:pt x="4541511" y="379410"/>
                  </a:lnTo>
                  <a:lnTo>
                    <a:pt x="4532942" y="380680"/>
                  </a:lnTo>
                  <a:lnTo>
                    <a:pt x="4534211" y="355598"/>
                  </a:lnTo>
                  <a:lnTo>
                    <a:pt x="4555476" y="379410"/>
                  </a:lnTo>
                  <a:lnTo>
                    <a:pt x="4577692" y="375918"/>
                  </a:lnTo>
                  <a:lnTo>
                    <a:pt x="4584992" y="388618"/>
                  </a:lnTo>
                  <a:cubicBezTo>
                    <a:pt x="4586215" y="390732"/>
                    <a:pt x="4580951" y="388976"/>
                    <a:pt x="4585033" y="388603"/>
                  </a:cubicBezTo>
                  <a:lnTo>
                    <a:pt x="4609485" y="386381"/>
                  </a:lnTo>
                  <a:lnTo>
                    <a:pt x="4641240" y="393364"/>
                  </a:lnTo>
                  <a:lnTo>
                    <a:pt x="4647591" y="411458"/>
                  </a:lnTo>
                  <a:lnTo>
                    <a:pt x="4631078" y="429235"/>
                  </a:lnTo>
                  <a:lnTo>
                    <a:pt x="4635207" y="434631"/>
                  </a:lnTo>
                  <a:lnTo>
                    <a:pt x="4660611" y="409871"/>
                  </a:lnTo>
                  <a:lnTo>
                    <a:pt x="4681570" y="407649"/>
                  </a:lnTo>
                  <a:lnTo>
                    <a:pt x="4669820" y="397173"/>
                  </a:lnTo>
                  <a:lnTo>
                    <a:pt x="4676171" y="367969"/>
                  </a:lnTo>
                  <a:lnTo>
                    <a:pt x="4692049" y="374000"/>
                  </a:lnTo>
                  <a:lnTo>
                    <a:pt x="4702211" y="354002"/>
                  </a:lnTo>
                  <a:lnTo>
                    <a:pt x="4694907" y="338130"/>
                  </a:lnTo>
                  <a:lnTo>
                    <a:pt x="4696495" y="325432"/>
                  </a:lnTo>
                  <a:lnTo>
                    <a:pt x="4741270" y="344161"/>
                  </a:lnTo>
                  <a:lnTo>
                    <a:pt x="4764769" y="374318"/>
                  </a:lnTo>
                  <a:lnTo>
                    <a:pt x="4780646" y="374318"/>
                  </a:lnTo>
                  <a:lnTo>
                    <a:pt x="4789220" y="387968"/>
                  </a:lnTo>
                  <a:lnTo>
                    <a:pt x="4804145" y="387650"/>
                  </a:lnTo>
                  <a:lnTo>
                    <a:pt x="4778106" y="430187"/>
                  </a:lnTo>
                  <a:lnTo>
                    <a:pt x="4739999" y="424156"/>
                  </a:lnTo>
                  <a:lnTo>
                    <a:pt x="4711102" y="399078"/>
                  </a:lnTo>
                  <a:lnTo>
                    <a:pt x="4693319" y="422251"/>
                  </a:lnTo>
                  <a:lnTo>
                    <a:pt x="4699670" y="444472"/>
                  </a:lnTo>
                  <a:lnTo>
                    <a:pt x="4717771" y="429870"/>
                  </a:lnTo>
                  <a:lnTo>
                    <a:pt x="4725392" y="440028"/>
                  </a:lnTo>
                  <a:lnTo>
                    <a:pt x="4739047" y="444155"/>
                  </a:lnTo>
                  <a:lnTo>
                    <a:pt x="4718088" y="463201"/>
                  </a:lnTo>
                  <a:lnTo>
                    <a:pt x="4727615" y="474629"/>
                  </a:lnTo>
                  <a:lnTo>
                    <a:pt x="4751749" y="458757"/>
                  </a:lnTo>
                  <a:lnTo>
                    <a:pt x="4799700" y="462566"/>
                  </a:lnTo>
                  <a:lnTo>
                    <a:pt x="4782869" y="493358"/>
                  </a:lnTo>
                  <a:lnTo>
                    <a:pt x="4787315" y="502564"/>
                  </a:lnTo>
                  <a:lnTo>
                    <a:pt x="4815577" y="474946"/>
                  </a:lnTo>
                  <a:lnTo>
                    <a:pt x="4817800" y="502564"/>
                  </a:lnTo>
                  <a:lnTo>
                    <a:pt x="4839076" y="525420"/>
                  </a:lnTo>
                  <a:lnTo>
                    <a:pt x="4829867" y="551767"/>
                  </a:lnTo>
                  <a:lnTo>
                    <a:pt x="4808591" y="559386"/>
                  </a:lnTo>
                  <a:lnTo>
                    <a:pt x="4796207" y="572401"/>
                  </a:lnTo>
                  <a:lnTo>
                    <a:pt x="4795571" y="616525"/>
                  </a:lnTo>
                  <a:lnTo>
                    <a:pt x="4770485" y="639698"/>
                  </a:lnTo>
                  <a:lnTo>
                    <a:pt x="4779059" y="656523"/>
                  </a:lnTo>
                  <a:lnTo>
                    <a:pt x="4802240" y="643825"/>
                  </a:lnTo>
                  <a:lnTo>
                    <a:pt x="4812402" y="577162"/>
                  </a:lnTo>
                  <a:lnTo>
                    <a:pt x="4848920" y="563512"/>
                  </a:lnTo>
                  <a:lnTo>
                    <a:pt x="4858130" y="516849"/>
                  </a:lnTo>
                  <a:lnTo>
                    <a:pt x="4876230" y="514627"/>
                  </a:lnTo>
                  <a:lnTo>
                    <a:pt x="4887662" y="506056"/>
                  </a:lnTo>
                  <a:lnTo>
                    <a:pt x="4939741" y="519071"/>
                  </a:lnTo>
                  <a:lnTo>
                    <a:pt x="4983246" y="527324"/>
                  </a:lnTo>
                  <a:lnTo>
                    <a:pt x="4993090" y="547005"/>
                  </a:lnTo>
                  <a:lnTo>
                    <a:pt x="5003252" y="537482"/>
                  </a:lnTo>
                  <a:lnTo>
                    <a:pt x="5007697" y="519706"/>
                  </a:lnTo>
                  <a:lnTo>
                    <a:pt x="5044851" y="530816"/>
                  </a:lnTo>
                  <a:lnTo>
                    <a:pt x="5063904" y="545418"/>
                  </a:lnTo>
                  <a:lnTo>
                    <a:pt x="5070256" y="536847"/>
                  </a:lnTo>
                  <a:lnTo>
                    <a:pt x="5077559" y="557164"/>
                  </a:lnTo>
                  <a:lnTo>
                    <a:pt x="5105186" y="555576"/>
                  </a:lnTo>
                  <a:lnTo>
                    <a:pt x="5125510" y="567957"/>
                  </a:lnTo>
                  <a:lnTo>
                    <a:pt x="5144563" y="587955"/>
                  </a:lnTo>
                  <a:lnTo>
                    <a:pt x="5164569" y="596209"/>
                  </a:lnTo>
                  <a:lnTo>
                    <a:pt x="5181082" y="617160"/>
                  </a:lnTo>
                  <a:lnTo>
                    <a:pt x="5206486" y="626366"/>
                  </a:lnTo>
                  <a:lnTo>
                    <a:pt x="5212837" y="641285"/>
                  </a:lnTo>
                  <a:lnTo>
                    <a:pt x="5241417" y="661602"/>
                  </a:lnTo>
                  <a:lnTo>
                    <a:pt x="5311279" y="734930"/>
                  </a:lnTo>
                  <a:lnTo>
                    <a:pt x="5318583" y="756199"/>
                  </a:lnTo>
                  <a:lnTo>
                    <a:pt x="5332555" y="761278"/>
                  </a:lnTo>
                  <a:lnTo>
                    <a:pt x="5346210" y="775880"/>
                  </a:lnTo>
                  <a:lnTo>
                    <a:pt x="5352561" y="771436"/>
                  </a:lnTo>
                  <a:lnTo>
                    <a:pt x="5337636" y="755881"/>
                  </a:lnTo>
                  <a:lnTo>
                    <a:pt x="5337636" y="740009"/>
                  </a:lnTo>
                  <a:lnTo>
                    <a:pt x="5366533" y="765087"/>
                  </a:lnTo>
                  <a:lnTo>
                    <a:pt x="5366533" y="776832"/>
                  </a:lnTo>
                  <a:lnTo>
                    <a:pt x="5379553" y="795561"/>
                  </a:lnTo>
                  <a:lnTo>
                    <a:pt x="5431632" y="816195"/>
                  </a:lnTo>
                  <a:lnTo>
                    <a:pt x="5448462" y="830797"/>
                  </a:lnTo>
                  <a:lnTo>
                    <a:pt x="5444969" y="806354"/>
                  </a:lnTo>
                  <a:lnTo>
                    <a:pt x="5491014" y="852383"/>
                  </a:lnTo>
                  <a:lnTo>
                    <a:pt x="5494190" y="864129"/>
                  </a:lnTo>
                  <a:lnTo>
                    <a:pt x="5506257" y="873334"/>
                  </a:lnTo>
                  <a:lnTo>
                    <a:pt x="5503081" y="891429"/>
                  </a:lnTo>
                  <a:lnTo>
                    <a:pt x="5514513" y="906031"/>
                  </a:lnTo>
                  <a:lnTo>
                    <a:pt x="5526263" y="892381"/>
                  </a:lnTo>
                  <a:lnTo>
                    <a:pt x="5547539" y="910158"/>
                  </a:lnTo>
                  <a:lnTo>
                    <a:pt x="5572943" y="919363"/>
                  </a:lnTo>
                  <a:lnTo>
                    <a:pt x="5563734" y="963488"/>
                  </a:lnTo>
                  <a:lnTo>
                    <a:pt x="5578977" y="981264"/>
                  </a:lnTo>
                  <a:lnTo>
                    <a:pt x="5575166" y="1032056"/>
                  </a:lnTo>
                  <a:lnTo>
                    <a:pt x="5580565" y="1047610"/>
                  </a:lnTo>
                  <a:lnTo>
                    <a:pt x="5598348" y="1037135"/>
                  </a:lnTo>
                  <a:lnTo>
                    <a:pt x="5602158" y="1068561"/>
                  </a:lnTo>
                  <a:lnTo>
                    <a:pt x="5560241" y="1152366"/>
                  </a:lnTo>
                  <a:lnTo>
                    <a:pt x="5498636" y="1245376"/>
                  </a:lnTo>
                  <a:lnTo>
                    <a:pt x="5427186" y="1279660"/>
                  </a:lnTo>
                  <a:lnTo>
                    <a:pt x="5357642" y="1305690"/>
                  </a:lnTo>
                  <a:lnTo>
                    <a:pt x="5268727" y="1295849"/>
                  </a:lnTo>
                  <a:lnTo>
                    <a:pt x="5197277" y="1259661"/>
                  </a:lnTo>
                  <a:lnTo>
                    <a:pt x="5135037" y="1254900"/>
                  </a:lnTo>
                  <a:lnTo>
                    <a:pt x="5093119" y="1236488"/>
                  </a:lnTo>
                  <a:lnTo>
                    <a:pt x="5080735" y="1242837"/>
                  </a:lnTo>
                  <a:lnTo>
                    <a:pt x="5045804" y="1221886"/>
                  </a:lnTo>
                  <a:lnTo>
                    <a:pt x="5036277" y="1231409"/>
                  </a:lnTo>
                  <a:lnTo>
                    <a:pt x="5026433" y="1206331"/>
                  </a:lnTo>
                  <a:lnTo>
                    <a:pt x="5001346" y="1207918"/>
                  </a:lnTo>
                  <a:lnTo>
                    <a:pt x="4972131" y="1180618"/>
                  </a:lnTo>
                  <a:lnTo>
                    <a:pt x="4954666" y="1206966"/>
                  </a:lnTo>
                  <a:lnTo>
                    <a:pt x="4930214" y="1185063"/>
                  </a:lnTo>
                  <a:lnTo>
                    <a:pt x="4939423" y="1161889"/>
                  </a:lnTo>
                  <a:lnTo>
                    <a:pt x="4920053" y="1156810"/>
                  </a:lnTo>
                  <a:lnTo>
                    <a:pt x="4915924" y="1144113"/>
                  </a:lnTo>
                  <a:lnTo>
                    <a:pt x="4900047" y="1147604"/>
                  </a:lnTo>
                  <a:lnTo>
                    <a:pt x="4886074" y="1166651"/>
                  </a:lnTo>
                  <a:lnTo>
                    <a:pt x="4856542" y="1143795"/>
                  </a:lnTo>
                  <a:lnTo>
                    <a:pt x="4852414" y="1151096"/>
                  </a:lnTo>
                  <a:lnTo>
                    <a:pt x="4820341" y="1139986"/>
                  </a:lnTo>
                  <a:lnTo>
                    <a:pt x="4815260" y="1127288"/>
                  </a:lnTo>
                  <a:lnTo>
                    <a:pt x="4794936" y="1123161"/>
                  </a:lnTo>
                  <a:lnTo>
                    <a:pt x="4782869" y="1074910"/>
                  </a:lnTo>
                  <a:lnTo>
                    <a:pt x="4758418" y="1057134"/>
                  </a:lnTo>
                  <a:lnTo>
                    <a:pt x="4710785" y="1055229"/>
                  </a:lnTo>
                  <a:lnTo>
                    <a:pt x="4706339" y="1060626"/>
                  </a:lnTo>
                  <a:lnTo>
                    <a:pt x="4718088" y="1066022"/>
                  </a:lnTo>
                  <a:lnTo>
                    <a:pt x="4736506" y="1087926"/>
                  </a:lnTo>
                  <a:lnTo>
                    <a:pt x="4752067" y="1083799"/>
                  </a:lnTo>
                  <a:lnTo>
                    <a:pt x="4746033" y="1108877"/>
                  </a:lnTo>
                  <a:lnTo>
                    <a:pt x="4759053" y="1138081"/>
                  </a:lnTo>
                  <a:lnTo>
                    <a:pt x="4770802" y="1142526"/>
                  </a:lnTo>
                  <a:lnTo>
                    <a:pt x="4787950" y="1166334"/>
                  </a:lnTo>
                  <a:lnTo>
                    <a:pt x="4812402" y="1176809"/>
                  </a:lnTo>
                  <a:lnTo>
                    <a:pt x="4798747" y="1188237"/>
                  </a:lnTo>
                  <a:cubicBezTo>
                    <a:pt x="4799170" y="1193634"/>
                    <a:pt x="4799594" y="1199030"/>
                    <a:pt x="4800017" y="1204427"/>
                  </a:cubicBezTo>
                  <a:lnTo>
                    <a:pt x="4820976" y="1203157"/>
                  </a:lnTo>
                  <a:lnTo>
                    <a:pt x="4861305" y="1231092"/>
                  </a:lnTo>
                  <a:lnTo>
                    <a:pt x="4857494" y="1245059"/>
                  </a:lnTo>
                  <a:lnTo>
                    <a:pt x="4829867" y="1250138"/>
                  </a:lnTo>
                  <a:lnTo>
                    <a:pt x="4842569" y="1262836"/>
                  </a:lnTo>
                  <a:lnTo>
                    <a:pt x="4866068" y="1259344"/>
                  </a:lnTo>
                  <a:lnTo>
                    <a:pt x="4900047" y="1267597"/>
                  </a:lnTo>
                  <a:lnTo>
                    <a:pt x="4911796" y="1281247"/>
                  </a:lnTo>
                  <a:lnTo>
                    <a:pt x="4907668" y="1299976"/>
                  </a:lnTo>
                  <a:lnTo>
                    <a:pt x="4925769" y="1296802"/>
                  </a:lnTo>
                  <a:lnTo>
                    <a:pt x="4955619" y="1312356"/>
                  </a:lnTo>
                  <a:lnTo>
                    <a:pt x="4965145" y="1341878"/>
                  </a:lnTo>
                  <a:lnTo>
                    <a:pt x="4974989" y="1352354"/>
                  </a:lnTo>
                  <a:lnTo>
                    <a:pt x="4953078" y="1385050"/>
                  </a:lnTo>
                  <a:lnTo>
                    <a:pt x="4964828" y="1413620"/>
                  </a:lnTo>
                  <a:lnTo>
                    <a:pt x="4955301" y="1422191"/>
                  </a:lnTo>
                  <a:lnTo>
                    <a:pt x="4953396" y="1459966"/>
                  </a:lnTo>
                  <a:lnTo>
                    <a:pt x="4928309" y="1458061"/>
                  </a:lnTo>
                  <a:lnTo>
                    <a:pt x="4919735" y="1476155"/>
                  </a:lnTo>
                  <a:lnTo>
                    <a:pt x="4937836" y="1485361"/>
                  </a:lnTo>
                  <a:cubicBezTo>
                    <a:pt x="4937942" y="1490652"/>
                    <a:pt x="4938047" y="1495942"/>
                    <a:pt x="4938153" y="1501233"/>
                  </a:cubicBezTo>
                  <a:lnTo>
                    <a:pt x="4949903" y="1508534"/>
                  </a:lnTo>
                  <a:lnTo>
                    <a:pt x="4966415" y="1581863"/>
                  </a:lnTo>
                  <a:lnTo>
                    <a:pt x="4984198" y="1575514"/>
                  </a:lnTo>
                  <a:lnTo>
                    <a:pt x="4987692" y="1601862"/>
                  </a:lnTo>
                  <a:lnTo>
                    <a:pt x="4976260" y="1619956"/>
                  </a:lnTo>
                  <a:lnTo>
                    <a:pt x="4996583" y="1643764"/>
                  </a:lnTo>
                  <a:lnTo>
                    <a:pt x="4983881" y="1654557"/>
                  </a:lnTo>
                  <a:lnTo>
                    <a:pt x="4949267" y="1672968"/>
                  </a:lnTo>
                  <a:lnTo>
                    <a:pt x="4924498" y="1736139"/>
                  </a:lnTo>
                  <a:lnTo>
                    <a:pt x="4927991" y="1790104"/>
                  </a:lnTo>
                  <a:lnTo>
                    <a:pt x="4928309" y="1829785"/>
                  </a:lnTo>
                  <a:lnTo>
                    <a:pt x="4920053" y="1845973"/>
                  </a:lnTo>
                  <a:lnTo>
                    <a:pt x="4939423" y="1862481"/>
                  </a:lnTo>
                  <a:cubicBezTo>
                    <a:pt x="4939317" y="1855921"/>
                    <a:pt x="4939212" y="1849360"/>
                    <a:pt x="4939106" y="1842800"/>
                  </a:cubicBezTo>
                  <a:lnTo>
                    <a:pt x="4946410" y="1838354"/>
                  </a:lnTo>
                  <a:lnTo>
                    <a:pt x="4965145" y="1902478"/>
                  </a:lnTo>
                  <a:lnTo>
                    <a:pt x="4980070" y="1903113"/>
                  </a:lnTo>
                  <a:lnTo>
                    <a:pt x="4985786" y="1955808"/>
                  </a:lnTo>
                  <a:lnTo>
                    <a:pt x="4994043" y="1967553"/>
                  </a:lnTo>
                  <a:lnTo>
                    <a:pt x="4985151" y="1984060"/>
                  </a:lnTo>
                  <a:lnTo>
                    <a:pt x="4988009" y="1998028"/>
                  </a:lnTo>
                  <a:lnTo>
                    <a:pt x="4976895" y="1987870"/>
                  </a:lnTo>
                  <a:lnTo>
                    <a:pt x="4965780" y="1999297"/>
                  </a:lnTo>
                  <a:lnTo>
                    <a:pt x="4957206" y="1998028"/>
                  </a:lnTo>
                  <a:lnTo>
                    <a:pt x="4946727" y="1994853"/>
                  </a:lnTo>
                  <a:lnTo>
                    <a:pt x="4939423" y="2005011"/>
                  </a:lnTo>
                  <a:lnTo>
                    <a:pt x="4955936" y="2009455"/>
                  </a:lnTo>
                  <a:lnTo>
                    <a:pt x="4958477" y="2033898"/>
                  </a:lnTo>
                  <a:lnTo>
                    <a:pt x="4972131" y="2042785"/>
                  </a:lnTo>
                  <a:lnTo>
                    <a:pt x="4983881" y="2034851"/>
                  </a:lnTo>
                  <a:lnTo>
                    <a:pt x="4997218" y="2049452"/>
                  </a:lnTo>
                  <a:lnTo>
                    <a:pt x="5015319" y="2044054"/>
                  </a:lnTo>
                  <a:lnTo>
                    <a:pt x="5030244" y="2048499"/>
                  </a:lnTo>
                  <a:lnTo>
                    <a:pt x="5025798" y="2064052"/>
                  </a:lnTo>
                  <a:lnTo>
                    <a:pt x="5043581" y="2102463"/>
                  </a:lnTo>
                  <a:lnTo>
                    <a:pt x="5045169" y="2118018"/>
                  </a:lnTo>
                  <a:lnTo>
                    <a:pt x="5040405" y="2132937"/>
                  </a:lnTo>
                  <a:lnTo>
                    <a:pt x="5028974" y="2133890"/>
                  </a:lnTo>
                  <a:lnTo>
                    <a:pt x="5026751" y="2141191"/>
                  </a:lnTo>
                  <a:lnTo>
                    <a:pt x="5018177" y="2138652"/>
                  </a:lnTo>
                  <a:lnTo>
                    <a:pt x="5012143" y="2125955"/>
                  </a:lnTo>
                  <a:lnTo>
                    <a:pt x="5004204" y="2117065"/>
                  </a:lnTo>
                  <a:lnTo>
                    <a:pt x="4996583" y="2118018"/>
                  </a:lnTo>
                  <a:lnTo>
                    <a:pt x="4998488" y="2132937"/>
                  </a:lnTo>
                  <a:lnTo>
                    <a:pt x="5006427" y="2136113"/>
                  </a:lnTo>
                  <a:lnTo>
                    <a:pt x="5004204" y="2151032"/>
                  </a:lnTo>
                  <a:lnTo>
                    <a:pt x="5001981" y="2160238"/>
                  </a:lnTo>
                  <a:lnTo>
                    <a:pt x="5005792" y="2170080"/>
                  </a:lnTo>
                  <a:lnTo>
                    <a:pt x="4995313" y="2165635"/>
                  </a:lnTo>
                  <a:lnTo>
                    <a:pt x="4988009" y="2158969"/>
                  </a:lnTo>
                  <a:lnTo>
                    <a:pt x="4981976" y="2138652"/>
                  </a:lnTo>
                  <a:lnTo>
                    <a:pt x="4976260" y="2125002"/>
                  </a:lnTo>
                  <a:lnTo>
                    <a:pt x="4967051" y="2115479"/>
                  </a:lnTo>
                  <a:cubicBezTo>
                    <a:pt x="4967263" y="2108389"/>
                    <a:pt x="4967474" y="2101299"/>
                    <a:pt x="4967686" y="2094209"/>
                  </a:cubicBezTo>
                  <a:lnTo>
                    <a:pt x="4958477" y="2072941"/>
                  </a:lnTo>
                  <a:lnTo>
                    <a:pt x="4947362" y="2050720"/>
                  </a:lnTo>
                  <a:lnTo>
                    <a:pt x="4944822" y="2070402"/>
                  </a:lnTo>
                  <a:lnTo>
                    <a:pt x="4943552" y="2082147"/>
                  </a:lnTo>
                  <a:lnTo>
                    <a:pt x="4965145" y="2104685"/>
                  </a:lnTo>
                  <a:lnTo>
                    <a:pt x="4967051" y="2115479"/>
                  </a:lnTo>
                  <a:cubicBezTo>
                    <a:pt x="4967263" y="2121087"/>
                    <a:pt x="4967474" y="2126695"/>
                    <a:pt x="4967686" y="2132303"/>
                  </a:cubicBezTo>
                  <a:lnTo>
                    <a:pt x="4957206" y="2125637"/>
                  </a:lnTo>
                  <a:lnTo>
                    <a:pt x="4952443" y="2108495"/>
                  </a:lnTo>
                  <a:lnTo>
                    <a:pt x="4940058" y="2096748"/>
                  </a:lnTo>
                  <a:lnTo>
                    <a:pt x="4937518" y="2110399"/>
                  </a:lnTo>
                  <a:lnTo>
                    <a:pt x="4956889" y="2131033"/>
                  </a:lnTo>
                  <a:lnTo>
                    <a:pt x="4965145" y="2146905"/>
                  </a:lnTo>
                  <a:lnTo>
                    <a:pt x="4949267" y="2143413"/>
                  </a:lnTo>
                  <a:lnTo>
                    <a:pt x="4949903" y="2154842"/>
                  </a:lnTo>
                  <a:lnTo>
                    <a:pt x="4963240" y="2169127"/>
                  </a:lnTo>
                  <a:lnTo>
                    <a:pt x="4973402" y="2196745"/>
                  </a:lnTo>
                  <a:lnTo>
                    <a:pt x="4967051" y="2196428"/>
                  </a:lnTo>
                  <a:lnTo>
                    <a:pt x="4953396" y="2182460"/>
                  </a:lnTo>
                  <a:lnTo>
                    <a:pt x="4945457" y="2181190"/>
                  </a:lnTo>
                  <a:lnTo>
                    <a:pt x="4938153" y="2167222"/>
                  </a:lnTo>
                  <a:lnTo>
                    <a:pt x="4928626" y="2161826"/>
                  </a:lnTo>
                  <a:cubicBezTo>
                    <a:pt x="4928203" y="2168175"/>
                    <a:pt x="4927779" y="2174523"/>
                    <a:pt x="4927356" y="2180872"/>
                  </a:cubicBezTo>
                  <a:lnTo>
                    <a:pt x="4943869" y="2184364"/>
                  </a:lnTo>
                  <a:lnTo>
                    <a:pt x="4950855" y="2196110"/>
                  </a:lnTo>
                  <a:lnTo>
                    <a:pt x="4953713" y="2212935"/>
                  </a:lnTo>
                  <a:lnTo>
                    <a:pt x="4942599" y="2203094"/>
                  </a:lnTo>
                  <a:lnTo>
                    <a:pt x="4937836" y="2210394"/>
                  </a:lnTo>
                  <a:lnTo>
                    <a:pt x="4943234" y="2216745"/>
                  </a:lnTo>
                  <a:lnTo>
                    <a:pt x="4929262" y="2217696"/>
                  </a:lnTo>
                  <a:lnTo>
                    <a:pt x="4928944" y="2225950"/>
                  </a:lnTo>
                  <a:lnTo>
                    <a:pt x="4964510" y="2254202"/>
                  </a:lnTo>
                  <a:lnTo>
                    <a:pt x="5023893" y="2285313"/>
                  </a:lnTo>
                  <a:lnTo>
                    <a:pt x="5039770" y="2294200"/>
                  </a:lnTo>
                  <a:lnTo>
                    <a:pt x="5049297" y="2332612"/>
                  </a:lnTo>
                  <a:lnTo>
                    <a:pt x="5048979" y="2345945"/>
                  </a:lnTo>
                  <a:lnTo>
                    <a:pt x="5039770" y="2368801"/>
                  </a:lnTo>
                  <a:lnTo>
                    <a:pt x="5044851" y="2386896"/>
                  </a:lnTo>
                  <a:lnTo>
                    <a:pt x="5065492" y="2398325"/>
                  </a:lnTo>
                  <a:lnTo>
                    <a:pt x="5096612" y="2379912"/>
                  </a:lnTo>
                  <a:lnTo>
                    <a:pt x="5105822" y="2353882"/>
                  </a:lnTo>
                  <a:lnTo>
                    <a:pt x="5123922" y="2344994"/>
                  </a:lnTo>
                  <a:lnTo>
                    <a:pt x="5134719" y="2303725"/>
                  </a:lnTo>
                  <a:lnTo>
                    <a:pt x="5125510" y="2289122"/>
                  </a:lnTo>
                  <a:lnTo>
                    <a:pt x="5135037" y="2287218"/>
                  </a:lnTo>
                  <a:lnTo>
                    <a:pt x="5136307" y="2275472"/>
                  </a:lnTo>
                  <a:lnTo>
                    <a:pt x="5108362" y="2253568"/>
                  </a:lnTo>
                  <a:lnTo>
                    <a:pt x="5102011" y="2215792"/>
                  </a:lnTo>
                  <a:lnTo>
                    <a:pt x="5089626" y="2202777"/>
                  </a:lnTo>
                  <a:lnTo>
                    <a:pt x="5053743" y="2169127"/>
                  </a:lnTo>
                  <a:lnTo>
                    <a:pt x="5050885" y="2151985"/>
                  </a:lnTo>
                  <a:lnTo>
                    <a:pt x="5054378" y="2136430"/>
                  </a:lnTo>
                  <a:lnTo>
                    <a:pt x="5063269" y="2119922"/>
                  </a:lnTo>
                  <a:cubicBezTo>
                    <a:pt x="5062952" y="2116007"/>
                    <a:pt x="5062634" y="2112092"/>
                    <a:pt x="5062317" y="2108177"/>
                  </a:cubicBezTo>
                  <a:lnTo>
                    <a:pt x="5053108" y="2100558"/>
                  </a:lnTo>
                  <a:lnTo>
                    <a:pt x="5054378" y="2089131"/>
                  </a:lnTo>
                  <a:lnTo>
                    <a:pt x="5061046" y="2078655"/>
                  </a:lnTo>
                  <a:lnTo>
                    <a:pt x="5058506" y="2054530"/>
                  </a:lnTo>
                  <a:lnTo>
                    <a:pt x="5041993" y="2037070"/>
                  </a:lnTo>
                  <a:lnTo>
                    <a:pt x="5029291" y="2038023"/>
                  </a:lnTo>
                  <a:lnTo>
                    <a:pt x="5023575" y="2023105"/>
                  </a:lnTo>
                  <a:lnTo>
                    <a:pt x="5007697" y="2018344"/>
                  </a:lnTo>
                  <a:lnTo>
                    <a:pt x="4999123" y="2020248"/>
                  </a:lnTo>
                  <a:lnTo>
                    <a:pt x="4983246" y="2015487"/>
                  </a:lnTo>
                  <a:cubicBezTo>
                    <a:pt x="4983034" y="2013053"/>
                    <a:pt x="4982823" y="2010620"/>
                    <a:pt x="4982611" y="2008186"/>
                  </a:cubicBezTo>
                  <a:lnTo>
                    <a:pt x="4988009" y="1998028"/>
                  </a:lnTo>
                  <a:lnTo>
                    <a:pt x="5000076" y="1981203"/>
                  </a:lnTo>
                  <a:lnTo>
                    <a:pt x="4994043" y="1967553"/>
                  </a:lnTo>
                  <a:lnTo>
                    <a:pt x="5002617" y="1951682"/>
                  </a:lnTo>
                  <a:lnTo>
                    <a:pt x="4999123" y="1929461"/>
                  </a:lnTo>
                  <a:lnTo>
                    <a:pt x="4995630" y="1894542"/>
                  </a:lnTo>
                  <a:lnTo>
                    <a:pt x="5009285" y="1902161"/>
                  </a:lnTo>
                  <a:lnTo>
                    <a:pt x="5047709" y="1893273"/>
                  </a:lnTo>
                  <a:lnTo>
                    <a:pt x="5039135" y="1881527"/>
                  </a:lnTo>
                  <a:lnTo>
                    <a:pt x="5005157" y="1876766"/>
                  </a:lnTo>
                  <a:lnTo>
                    <a:pt x="5002617" y="1850418"/>
                  </a:lnTo>
                  <a:lnTo>
                    <a:pt x="4992137" y="1848195"/>
                  </a:lnTo>
                  <a:lnTo>
                    <a:pt x="4983563" y="1833911"/>
                  </a:lnTo>
                  <a:lnTo>
                    <a:pt x="4946092" y="1793913"/>
                  </a:lnTo>
                  <a:lnTo>
                    <a:pt x="4935295" y="1787882"/>
                  </a:lnTo>
                  <a:lnTo>
                    <a:pt x="4931167" y="1776771"/>
                  </a:lnTo>
                  <a:lnTo>
                    <a:pt x="4927674" y="1736774"/>
                  </a:lnTo>
                  <a:lnTo>
                    <a:pt x="4952125" y="1676460"/>
                  </a:lnTo>
                  <a:lnTo>
                    <a:pt x="4991820" y="1677730"/>
                  </a:lnTo>
                  <a:lnTo>
                    <a:pt x="4996901" y="1692332"/>
                  </a:lnTo>
                  <a:lnTo>
                    <a:pt x="5009603" y="1701855"/>
                  </a:lnTo>
                  <a:lnTo>
                    <a:pt x="5029926" y="1718680"/>
                  </a:lnTo>
                  <a:lnTo>
                    <a:pt x="5046757" y="1713283"/>
                  </a:lnTo>
                  <a:lnTo>
                    <a:pt x="5056283" y="1697411"/>
                  </a:lnTo>
                  <a:lnTo>
                    <a:pt x="5071208" y="1709791"/>
                  </a:lnTo>
                  <a:lnTo>
                    <a:pt x="5083910" y="1736774"/>
                  </a:lnTo>
                  <a:lnTo>
                    <a:pt x="5105504" y="1744075"/>
                  </a:lnTo>
                  <a:lnTo>
                    <a:pt x="5111855" y="1778041"/>
                  </a:lnTo>
                  <a:lnTo>
                    <a:pt x="5136307" y="1784072"/>
                  </a:lnTo>
                  <a:lnTo>
                    <a:pt x="5148056" y="1794230"/>
                  </a:lnTo>
                  <a:lnTo>
                    <a:pt x="5180129" y="1806611"/>
                  </a:lnTo>
                  <a:lnTo>
                    <a:pt x="5208709" y="1806293"/>
                  </a:lnTo>
                  <a:lnTo>
                    <a:pt x="5222364" y="1819944"/>
                  </a:lnTo>
                  <a:lnTo>
                    <a:pt x="5236019" y="1815817"/>
                  </a:lnTo>
                  <a:lnTo>
                    <a:pt x="5246815" y="1797723"/>
                  </a:lnTo>
                  <a:lnTo>
                    <a:pt x="5282381" y="1793278"/>
                  </a:lnTo>
                  <a:lnTo>
                    <a:pt x="5296671" y="1809785"/>
                  </a:lnTo>
                  <a:lnTo>
                    <a:pt x="5313184" y="1798040"/>
                  </a:lnTo>
                  <a:lnTo>
                    <a:pt x="5292226" y="1784707"/>
                  </a:lnTo>
                  <a:lnTo>
                    <a:pt x="5274760" y="1738361"/>
                  </a:lnTo>
                  <a:lnTo>
                    <a:pt x="5283969" y="1720267"/>
                  </a:lnTo>
                  <a:lnTo>
                    <a:pt x="5266821" y="1700585"/>
                  </a:lnTo>
                  <a:lnTo>
                    <a:pt x="5264598" y="1678682"/>
                  </a:lnTo>
                  <a:lnTo>
                    <a:pt x="5249038" y="1678682"/>
                  </a:lnTo>
                  <a:lnTo>
                    <a:pt x="5216013" y="1694871"/>
                  </a:lnTo>
                  <a:lnTo>
                    <a:pt x="5195689" y="1687253"/>
                  </a:lnTo>
                  <a:lnTo>
                    <a:pt x="5162346" y="1627892"/>
                  </a:lnTo>
                  <a:lnTo>
                    <a:pt x="5139482" y="1617734"/>
                  </a:lnTo>
                  <a:lnTo>
                    <a:pt x="5136307" y="1584085"/>
                  </a:lnTo>
                  <a:lnTo>
                    <a:pt x="5167745" y="1561229"/>
                  </a:lnTo>
                  <a:lnTo>
                    <a:pt x="5170920" y="1527581"/>
                  </a:lnTo>
                  <a:lnTo>
                    <a:pt x="5189021" y="1518057"/>
                  </a:lnTo>
                  <a:lnTo>
                    <a:pt x="5249673" y="1546944"/>
                  </a:lnTo>
                  <a:lnTo>
                    <a:pt x="5252214" y="1563769"/>
                  </a:lnTo>
                  <a:lnTo>
                    <a:pt x="5266821" y="1584402"/>
                  </a:lnTo>
                  <a:lnTo>
                    <a:pt x="5281746" y="1579323"/>
                  </a:lnTo>
                  <a:lnTo>
                    <a:pt x="5310326" y="1590434"/>
                  </a:lnTo>
                  <a:lnTo>
                    <a:pt x="5314772" y="1601227"/>
                  </a:lnTo>
                  <a:lnTo>
                    <a:pt x="5280794" y="1607893"/>
                  </a:lnTo>
                  <a:lnTo>
                    <a:pt x="5286510" y="1619003"/>
                  </a:lnTo>
                  <a:lnTo>
                    <a:pt x="5284287" y="1632971"/>
                  </a:lnTo>
                  <a:lnTo>
                    <a:pt x="5296036" y="1632971"/>
                  </a:lnTo>
                  <a:lnTo>
                    <a:pt x="5308421" y="1613924"/>
                  </a:lnTo>
                  <a:lnTo>
                    <a:pt x="5325251" y="1609163"/>
                  </a:lnTo>
                  <a:lnTo>
                    <a:pt x="5326521" y="1595830"/>
                  </a:lnTo>
                  <a:lnTo>
                    <a:pt x="5336048" y="1605988"/>
                  </a:lnTo>
                  <a:lnTo>
                    <a:pt x="5363675" y="1608845"/>
                  </a:lnTo>
                  <a:lnTo>
                    <a:pt x="5398606" y="1632971"/>
                  </a:lnTo>
                  <a:lnTo>
                    <a:pt x="5415437" y="1632971"/>
                  </a:lnTo>
                  <a:lnTo>
                    <a:pt x="5434807" y="1646303"/>
                  </a:lnTo>
                  <a:lnTo>
                    <a:pt x="5449415" y="1645351"/>
                  </a:lnTo>
                  <a:lnTo>
                    <a:pt x="5457036" y="1630431"/>
                  </a:lnTo>
                  <a:lnTo>
                    <a:pt x="5479265" y="1650112"/>
                  </a:lnTo>
                  <a:lnTo>
                    <a:pt x="5532296" y="1657096"/>
                  </a:lnTo>
                  <a:lnTo>
                    <a:pt x="5561829" y="1686618"/>
                  </a:lnTo>
                  <a:lnTo>
                    <a:pt x="5580247" y="1706299"/>
                  </a:lnTo>
                  <a:lnTo>
                    <a:pt x="5605016" y="1717410"/>
                  </a:lnTo>
                  <a:lnTo>
                    <a:pt x="5625975" y="1744710"/>
                  </a:lnTo>
                  <a:lnTo>
                    <a:pt x="5623117" y="1777089"/>
                  </a:lnTo>
                  <a:lnTo>
                    <a:pt x="5640265" y="1768836"/>
                  </a:lnTo>
                  <a:lnTo>
                    <a:pt x="5644075" y="1753915"/>
                  </a:lnTo>
                  <a:lnTo>
                    <a:pt x="5659000" y="1752963"/>
                  </a:lnTo>
                  <a:cubicBezTo>
                    <a:pt x="5658894" y="1735398"/>
                    <a:pt x="5658789" y="1717833"/>
                    <a:pt x="5658683" y="1700268"/>
                  </a:cubicBezTo>
                  <a:lnTo>
                    <a:pt x="5642805" y="1692967"/>
                  </a:lnTo>
                  <a:lnTo>
                    <a:pt x="5625657" y="1702490"/>
                  </a:lnTo>
                  <a:lnTo>
                    <a:pt x="5612955" y="1698364"/>
                  </a:lnTo>
                  <a:lnTo>
                    <a:pt x="5586598" y="1681856"/>
                  </a:lnTo>
                  <a:lnTo>
                    <a:pt x="5563099" y="1673603"/>
                  </a:lnTo>
                  <a:lnTo>
                    <a:pt x="5536107" y="1639954"/>
                  </a:lnTo>
                  <a:lnTo>
                    <a:pt x="5533884" y="1614877"/>
                  </a:lnTo>
                  <a:lnTo>
                    <a:pt x="5525310" y="1606306"/>
                  </a:lnTo>
                  <a:lnTo>
                    <a:pt x="5520864" y="1587577"/>
                  </a:lnTo>
                  <a:lnTo>
                    <a:pt x="5506892" y="1553928"/>
                  </a:lnTo>
                  <a:lnTo>
                    <a:pt x="5487839" y="1548849"/>
                  </a:lnTo>
                  <a:lnTo>
                    <a:pt x="5479265" y="1536469"/>
                  </a:lnTo>
                  <a:lnTo>
                    <a:pt x="5447510" y="1422825"/>
                  </a:lnTo>
                  <a:lnTo>
                    <a:pt x="5517689" y="1368543"/>
                  </a:lnTo>
                  <a:lnTo>
                    <a:pt x="5523087" y="1350766"/>
                  </a:lnTo>
                  <a:lnTo>
                    <a:pt x="5550397" y="1326958"/>
                  </a:lnTo>
                  <a:lnTo>
                    <a:pt x="5594537" y="1318070"/>
                  </a:lnTo>
                  <a:lnTo>
                    <a:pt x="5668209" y="1243789"/>
                  </a:lnTo>
                  <a:lnTo>
                    <a:pt x="5664081" y="1233314"/>
                  </a:lnTo>
                  <a:lnTo>
                    <a:pt x="5682817" y="1223790"/>
                  </a:lnTo>
                  <a:lnTo>
                    <a:pt x="5685992" y="1203474"/>
                  </a:lnTo>
                  <a:lnTo>
                    <a:pt x="5706633" y="1206649"/>
                  </a:lnTo>
                  <a:lnTo>
                    <a:pt x="5719971" y="1231726"/>
                  </a:lnTo>
                  <a:lnTo>
                    <a:pt x="5752361" y="1223156"/>
                  </a:lnTo>
                  <a:lnTo>
                    <a:pt x="5769827" y="1239662"/>
                  </a:lnTo>
                  <a:lnTo>
                    <a:pt x="5782211" y="1231092"/>
                  </a:lnTo>
                  <a:lnTo>
                    <a:pt x="5791103" y="1248233"/>
                  </a:lnTo>
                  <a:lnTo>
                    <a:pt x="5821906" y="1271724"/>
                  </a:lnTo>
                  <a:lnTo>
                    <a:pt x="5786975" y="1286961"/>
                  </a:lnTo>
                  <a:lnTo>
                    <a:pt x="5791738" y="1317435"/>
                  </a:lnTo>
                  <a:lnTo>
                    <a:pt x="5799994" y="1301563"/>
                  </a:lnTo>
                  <a:lnTo>
                    <a:pt x="5830162" y="1286644"/>
                  </a:lnTo>
                  <a:lnTo>
                    <a:pt x="5851756" y="1302198"/>
                  </a:lnTo>
                  <a:lnTo>
                    <a:pt x="5844452" y="1320292"/>
                  </a:lnTo>
                  <a:lnTo>
                    <a:pt x="5862870" y="1361242"/>
                  </a:lnTo>
                  <a:lnTo>
                    <a:pt x="5894943" y="1415842"/>
                  </a:lnTo>
                  <a:lnTo>
                    <a:pt x="5903517" y="1406319"/>
                  </a:lnTo>
                  <a:lnTo>
                    <a:pt x="5872397" y="1365051"/>
                  </a:lnTo>
                  <a:lnTo>
                    <a:pt x="5876842" y="1291723"/>
                  </a:lnTo>
                  <a:lnTo>
                    <a:pt x="5860965" y="1271406"/>
                  </a:lnTo>
                  <a:lnTo>
                    <a:pt x="5870174" y="1250455"/>
                  </a:lnTo>
                  <a:lnTo>
                    <a:pt x="5882558" y="1205061"/>
                  </a:lnTo>
                  <a:lnTo>
                    <a:pt x="5897166" y="1192364"/>
                  </a:lnTo>
                  <a:lnTo>
                    <a:pt x="5902882" y="1094274"/>
                  </a:lnTo>
                  <a:lnTo>
                    <a:pt x="5870491" y="1042849"/>
                  </a:lnTo>
                  <a:lnTo>
                    <a:pt x="5859059" y="1052689"/>
                  </a:lnTo>
                  <a:lnTo>
                    <a:pt x="5833337" y="1047610"/>
                  </a:lnTo>
                  <a:lnTo>
                    <a:pt x="5835878" y="979042"/>
                  </a:lnTo>
                  <a:lnTo>
                    <a:pt x="5853067" y="949041"/>
                  </a:lnTo>
                  <a:lnTo>
                    <a:pt x="6060620" y="1177406"/>
                  </a:lnTo>
                  <a:cubicBezTo>
                    <a:pt x="6579822" y="1806535"/>
                    <a:pt x="6891715" y="2613092"/>
                    <a:pt x="6891715" y="3492496"/>
                  </a:cubicBezTo>
                  <a:cubicBezTo>
                    <a:pt x="6891715" y="3869384"/>
                    <a:pt x="6834429" y="4232891"/>
                    <a:pt x="6728088" y="4574786"/>
                  </a:cubicBezTo>
                  <a:lnTo>
                    <a:pt x="6699847" y="4651948"/>
                  </a:lnTo>
                  <a:lnTo>
                    <a:pt x="6676768" y="4648009"/>
                  </a:lnTo>
                  <a:lnTo>
                    <a:pt x="6661525" y="4656897"/>
                  </a:lnTo>
                  <a:lnTo>
                    <a:pt x="6642472" y="4667056"/>
                  </a:lnTo>
                  <a:lnTo>
                    <a:pt x="6630405" y="4672135"/>
                  </a:lnTo>
                  <a:lnTo>
                    <a:pt x="6623101" y="4666421"/>
                  </a:lnTo>
                  <a:lnTo>
                    <a:pt x="6612622" y="4665151"/>
                  </a:lnTo>
                  <a:lnTo>
                    <a:pt x="6615162" y="4650548"/>
                  </a:lnTo>
                  <a:lnTo>
                    <a:pt x="6607541" y="4646104"/>
                  </a:lnTo>
                  <a:lnTo>
                    <a:pt x="6593251" y="4644517"/>
                  </a:lnTo>
                  <a:lnTo>
                    <a:pt x="6562448" y="4645787"/>
                  </a:lnTo>
                  <a:lnTo>
                    <a:pt x="6541172" y="4642295"/>
                  </a:lnTo>
                  <a:lnTo>
                    <a:pt x="6527200" y="4650548"/>
                  </a:lnTo>
                  <a:lnTo>
                    <a:pt x="6501161" y="4671818"/>
                  </a:lnTo>
                  <a:lnTo>
                    <a:pt x="6482743" y="4687373"/>
                  </a:lnTo>
                  <a:lnTo>
                    <a:pt x="6482425" y="4699753"/>
                  </a:lnTo>
                  <a:lnTo>
                    <a:pt x="6465277" y="4709912"/>
                  </a:lnTo>
                  <a:lnTo>
                    <a:pt x="6458926" y="4706737"/>
                  </a:lnTo>
                  <a:lnTo>
                    <a:pt x="6448447" y="4706420"/>
                  </a:lnTo>
                  <a:lnTo>
                    <a:pt x="6438920" y="4710229"/>
                  </a:lnTo>
                  <a:lnTo>
                    <a:pt x="6430346" y="4707689"/>
                  </a:lnTo>
                  <a:lnTo>
                    <a:pt x="6405895" y="4713403"/>
                  </a:lnTo>
                  <a:lnTo>
                    <a:pt x="6398591" y="4710229"/>
                  </a:lnTo>
                  <a:lnTo>
                    <a:pt x="6382714" y="4715308"/>
                  </a:lnTo>
                  <a:lnTo>
                    <a:pt x="6364296" y="4728324"/>
                  </a:lnTo>
                  <a:lnTo>
                    <a:pt x="6358897" y="4725149"/>
                  </a:lnTo>
                  <a:lnTo>
                    <a:pt x="6348418" y="4731181"/>
                  </a:lnTo>
                  <a:lnTo>
                    <a:pt x="6361755" y="4741022"/>
                  </a:lnTo>
                  <a:lnTo>
                    <a:pt x="6358580" y="4749275"/>
                  </a:lnTo>
                  <a:lnTo>
                    <a:pt x="6347783" y="4740704"/>
                  </a:lnTo>
                  <a:lnTo>
                    <a:pt x="6342702" y="4740387"/>
                  </a:lnTo>
                  <a:lnTo>
                    <a:pt x="6347783" y="4750863"/>
                  </a:lnTo>
                  <a:cubicBezTo>
                    <a:pt x="6348092" y="4754989"/>
                    <a:pt x="6348402" y="4759116"/>
                    <a:pt x="6348711" y="4763242"/>
                  </a:cubicBezTo>
                  <a:cubicBezTo>
                    <a:pt x="6348716" y="4763245"/>
                    <a:pt x="6348722" y="4763247"/>
                    <a:pt x="6348727" y="4763250"/>
                  </a:cubicBezTo>
                  <a:cubicBezTo>
                    <a:pt x="6348722" y="4763255"/>
                    <a:pt x="6348718" y="4763261"/>
                    <a:pt x="6348713" y="4763266"/>
                  </a:cubicBezTo>
                  <a:cubicBezTo>
                    <a:pt x="6348720" y="4763364"/>
                    <a:pt x="6348728" y="4763463"/>
                    <a:pt x="6348735" y="4763561"/>
                  </a:cubicBezTo>
                  <a:lnTo>
                    <a:pt x="6348545" y="4763458"/>
                  </a:lnTo>
                  <a:lnTo>
                    <a:pt x="6342059" y="4770869"/>
                  </a:lnTo>
                  <a:lnTo>
                    <a:pt x="6330309" y="4769282"/>
                  </a:lnTo>
                  <a:lnTo>
                    <a:pt x="6323958" y="4777535"/>
                  </a:lnTo>
                  <a:lnTo>
                    <a:pt x="6316337" y="4778488"/>
                  </a:lnTo>
                  <a:lnTo>
                    <a:pt x="6317925" y="4768964"/>
                  </a:lnTo>
                  <a:lnTo>
                    <a:pt x="6305858" y="4774043"/>
                  </a:lnTo>
                  <a:lnTo>
                    <a:pt x="6301094" y="4786424"/>
                  </a:lnTo>
                  <a:lnTo>
                    <a:pt x="6296013" y="4788328"/>
                  </a:lnTo>
                  <a:lnTo>
                    <a:pt x="6299189" y="4797852"/>
                  </a:lnTo>
                  <a:lnTo>
                    <a:pt x="6295696" y="4809597"/>
                  </a:lnTo>
                  <a:lnTo>
                    <a:pt x="6283946" y="4807057"/>
                  </a:lnTo>
                  <a:lnTo>
                    <a:pt x="6280771" y="4811184"/>
                  </a:lnTo>
                  <a:lnTo>
                    <a:pt x="6283629" y="4820707"/>
                  </a:lnTo>
                  <a:lnTo>
                    <a:pt x="6276008" y="4824834"/>
                  </a:lnTo>
                  <a:lnTo>
                    <a:pt x="6262353" y="4822294"/>
                  </a:lnTo>
                  <a:lnTo>
                    <a:pt x="6252826" y="4817850"/>
                  </a:lnTo>
                  <a:lnTo>
                    <a:pt x="6238219" y="4805788"/>
                  </a:lnTo>
                  <a:lnTo>
                    <a:pt x="6229645" y="4806740"/>
                  </a:lnTo>
                  <a:lnTo>
                    <a:pt x="6234090" y="4816263"/>
                  </a:lnTo>
                  <a:lnTo>
                    <a:pt x="6241077" y="4819437"/>
                  </a:lnTo>
                  <a:lnTo>
                    <a:pt x="6235678" y="4830230"/>
                  </a:lnTo>
                  <a:lnTo>
                    <a:pt x="6222023" y="4829913"/>
                  </a:lnTo>
                  <a:lnTo>
                    <a:pt x="6214402" y="4824199"/>
                  </a:lnTo>
                  <a:lnTo>
                    <a:pt x="6210274" y="4832770"/>
                  </a:lnTo>
                  <a:lnTo>
                    <a:pt x="6222659" y="4840389"/>
                  </a:lnTo>
                  <a:lnTo>
                    <a:pt x="6215990" y="4849594"/>
                  </a:lnTo>
                  <a:lnTo>
                    <a:pt x="6210591" y="4852769"/>
                  </a:lnTo>
                  <a:lnTo>
                    <a:pt x="6213767" y="4861340"/>
                  </a:lnTo>
                  <a:lnTo>
                    <a:pt x="6204558" y="4877847"/>
                  </a:lnTo>
                  <a:lnTo>
                    <a:pt x="6200747" y="4872133"/>
                  </a:lnTo>
                  <a:lnTo>
                    <a:pt x="6195666" y="4852134"/>
                  </a:lnTo>
                  <a:lnTo>
                    <a:pt x="6187410" y="4861657"/>
                  </a:lnTo>
                  <a:lnTo>
                    <a:pt x="6179154" y="4880386"/>
                  </a:lnTo>
                  <a:lnTo>
                    <a:pt x="6191538" y="4903877"/>
                  </a:lnTo>
                  <a:lnTo>
                    <a:pt x="6190268" y="4915305"/>
                  </a:lnTo>
                  <a:lnTo>
                    <a:pt x="6178201" y="4924510"/>
                  </a:lnTo>
                  <a:lnTo>
                    <a:pt x="6178519" y="4914035"/>
                  </a:lnTo>
                  <a:lnTo>
                    <a:pt x="6176296" y="4909591"/>
                  </a:lnTo>
                  <a:lnTo>
                    <a:pt x="6160418" y="4917844"/>
                  </a:lnTo>
                  <a:lnTo>
                    <a:pt x="6158830" y="4927050"/>
                  </a:lnTo>
                  <a:cubicBezTo>
                    <a:pt x="6158724" y="4929378"/>
                    <a:pt x="6158619" y="4931706"/>
                    <a:pt x="6158513" y="4934034"/>
                  </a:cubicBezTo>
                  <a:lnTo>
                    <a:pt x="6158513" y="4936891"/>
                  </a:lnTo>
                  <a:lnTo>
                    <a:pt x="6158513" y="4938795"/>
                  </a:lnTo>
                  <a:lnTo>
                    <a:pt x="6161688" y="4947366"/>
                  </a:lnTo>
                  <a:lnTo>
                    <a:pt x="6154067" y="4956572"/>
                  </a:lnTo>
                  <a:lnTo>
                    <a:pt x="6141365" y="4963556"/>
                  </a:lnTo>
                  <a:lnTo>
                    <a:pt x="6135649" y="4978475"/>
                  </a:lnTo>
                  <a:lnTo>
                    <a:pt x="6122312" y="4993712"/>
                  </a:lnTo>
                  <a:lnTo>
                    <a:pt x="6129933" y="5024187"/>
                  </a:lnTo>
                  <a:lnTo>
                    <a:pt x="6136919" y="5038472"/>
                  </a:lnTo>
                  <a:lnTo>
                    <a:pt x="6148668" y="5036250"/>
                  </a:lnTo>
                  <a:lnTo>
                    <a:pt x="6154384" y="5027044"/>
                  </a:lnTo>
                  <a:lnTo>
                    <a:pt x="6170897" y="5030853"/>
                  </a:lnTo>
                  <a:lnTo>
                    <a:pt x="6175661" y="5059423"/>
                  </a:lnTo>
                  <a:lnTo>
                    <a:pt x="6177248" y="5069898"/>
                  </a:lnTo>
                  <a:lnTo>
                    <a:pt x="6190268" y="5079739"/>
                  </a:lnTo>
                  <a:lnTo>
                    <a:pt x="6194396" y="5079739"/>
                  </a:lnTo>
                  <a:lnTo>
                    <a:pt x="6197254" y="5089262"/>
                  </a:lnTo>
                  <a:lnTo>
                    <a:pt x="6190586" y="5103864"/>
                  </a:lnTo>
                  <a:lnTo>
                    <a:pt x="6188680" y="5128307"/>
                  </a:lnTo>
                  <a:lnTo>
                    <a:pt x="6195031" y="5132434"/>
                  </a:lnTo>
                  <a:lnTo>
                    <a:pt x="6206146" y="5113705"/>
                  </a:lnTo>
                  <a:lnTo>
                    <a:pt x="6212814" y="5101325"/>
                  </a:lnTo>
                  <a:lnTo>
                    <a:pt x="6214085" y="5089897"/>
                  </a:lnTo>
                  <a:lnTo>
                    <a:pt x="6218213" y="5103547"/>
                  </a:lnTo>
                  <a:lnTo>
                    <a:pt x="6212179" y="5126403"/>
                  </a:lnTo>
                  <a:lnTo>
                    <a:pt x="6204240" y="5141957"/>
                  </a:lnTo>
                  <a:lnTo>
                    <a:pt x="6206146" y="5154972"/>
                  </a:lnTo>
                  <a:lnTo>
                    <a:pt x="6212814" y="5145767"/>
                  </a:lnTo>
                  <a:cubicBezTo>
                    <a:pt x="6213026" y="5149999"/>
                    <a:pt x="6213237" y="5154232"/>
                    <a:pt x="6213449" y="5158464"/>
                  </a:cubicBezTo>
                  <a:lnTo>
                    <a:pt x="6203605" y="5169575"/>
                  </a:lnTo>
                  <a:lnTo>
                    <a:pt x="6197889" y="5184177"/>
                  </a:lnTo>
                  <a:lnTo>
                    <a:pt x="6202970" y="5201319"/>
                  </a:lnTo>
                  <a:lnTo>
                    <a:pt x="6235678" y="5233698"/>
                  </a:lnTo>
                  <a:lnTo>
                    <a:pt x="6249333" y="5251157"/>
                  </a:lnTo>
                  <a:lnTo>
                    <a:pt x="6260130" y="5274330"/>
                  </a:lnTo>
                  <a:lnTo>
                    <a:pt x="6275690" y="5324168"/>
                  </a:lnTo>
                  <a:lnTo>
                    <a:pt x="6291250" y="5336232"/>
                  </a:lnTo>
                  <a:lnTo>
                    <a:pt x="6303952" y="5347977"/>
                  </a:lnTo>
                  <a:lnTo>
                    <a:pt x="6297190" y="5360853"/>
                  </a:lnTo>
                  <a:lnTo>
                    <a:pt x="6297448" y="5360940"/>
                  </a:lnTo>
                  <a:lnTo>
                    <a:pt x="6303928" y="5348597"/>
                  </a:lnTo>
                  <a:lnTo>
                    <a:pt x="6326471" y="5368282"/>
                  </a:lnTo>
                  <a:lnTo>
                    <a:pt x="6343298" y="5377172"/>
                  </a:lnTo>
                  <a:lnTo>
                    <a:pt x="6352738" y="5391437"/>
                  </a:lnTo>
                  <a:lnTo>
                    <a:pt x="6270138" y="5527402"/>
                  </a:lnTo>
                  <a:lnTo>
                    <a:pt x="6157685" y="5677783"/>
                  </a:lnTo>
                  <a:lnTo>
                    <a:pt x="6151028" y="5680333"/>
                  </a:lnTo>
                  <a:lnTo>
                    <a:pt x="6151528" y="5680898"/>
                  </a:lnTo>
                  <a:lnTo>
                    <a:pt x="6124790" y="5702235"/>
                  </a:lnTo>
                  <a:lnTo>
                    <a:pt x="6108874" y="5721342"/>
                  </a:lnTo>
                  <a:lnTo>
                    <a:pt x="6108664" y="5720387"/>
                  </a:lnTo>
                  <a:lnTo>
                    <a:pt x="6071278" y="5721342"/>
                  </a:lnTo>
                  <a:lnTo>
                    <a:pt x="6010443" y="5705105"/>
                  </a:lnTo>
                  <a:lnTo>
                    <a:pt x="5965134" y="5657668"/>
                  </a:lnTo>
                  <a:lnTo>
                    <a:pt x="5954821" y="5617474"/>
                  </a:lnTo>
                  <a:lnTo>
                    <a:pt x="5954631" y="5617583"/>
                  </a:lnTo>
                  <a:lnTo>
                    <a:pt x="5954678" y="5617604"/>
                  </a:lnTo>
                  <a:lnTo>
                    <a:pt x="5954550" y="5617629"/>
                  </a:lnTo>
                  <a:lnTo>
                    <a:pt x="5954176" y="5617843"/>
                  </a:lnTo>
                  <a:lnTo>
                    <a:pt x="5953959" y="5617746"/>
                  </a:lnTo>
                  <a:lnTo>
                    <a:pt x="5903234" y="5627755"/>
                  </a:lnTo>
                  <a:cubicBezTo>
                    <a:pt x="5903446" y="5629764"/>
                    <a:pt x="5903657" y="5631774"/>
                    <a:pt x="5903869" y="5633783"/>
                  </a:cubicBezTo>
                  <a:lnTo>
                    <a:pt x="5906092" y="5648375"/>
                  </a:lnTo>
                  <a:lnTo>
                    <a:pt x="5907044" y="5656623"/>
                  </a:lnTo>
                  <a:lnTo>
                    <a:pt x="5908632" y="5664871"/>
                  </a:lnTo>
                  <a:lnTo>
                    <a:pt x="5910220" y="5671850"/>
                  </a:lnTo>
                  <a:lnTo>
                    <a:pt x="5911808" y="5677243"/>
                  </a:lnTo>
                  <a:lnTo>
                    <a:pt x="5914031" y="5683270"/>
                  </a:lnTo>
                  <a:lnTo>
                    <a:pt x="5916253" y="5691835"/>
                  </a:lnTo>
                  <a:lnTo>
                    <a:pt x="5919111" y="5701987"/>
                  </a:lnTo>
                  <a:lnTo>
                    <a:pt x="5921017" y="5712772"/>
                  </a:lnTo>
                  <a:lnTo>
                    <a:pt x="5923240" y="5723558"/>
                  </a:lnTo>
                  <a:lnTo>
                    <a:pt x="5925145" y="5733075"/>
                  </a:lnTo>
                  <a:cubicBezTo>
                    <a:pt x="5925357" y="5735507"/>
                    <a:pt x="5925568" y="5737939"/>
                    <a:pt x="5925780" y="5740371"/>
                  </a:cubicBezTo>
                  <a:lnTo>
                    <a:pt x="5925780" y="5743226"/>
                  </a:lnTo>
                  <a:cubicBezTo>
                    <a:pt x="5925674" y="5743861"/>
                    <a:pt x="5925569" y="5744495"/>
                    <a:pt x="5925463" y="5745130"/>
                  </a:cubicBezTo>
                  <a:cubicBezTo>
                    <a:pt x="5925251" y="5746716"/>
                    <a:pt x="5925040" y="5748302"/>
                    <a:pt x="5924828" y="5749888"/>
                  </a:cubicBezTo>
                  <a:lnTo>
                    <a:pt x="5923875" y="5758453"/>
                  </a:lnTo>
                  <a:cubicBezTo>
                    <a:pt x="5923663" y="5762260"/>
                    <a:pt x="5923452" y="5766067"/>
                    <a:pt x="5923240" y="5769874"/>
                  </a:cubicBezTo>
                  <a:cubicBezTo>
                    <a:pt x="5923028" y="5774104"/>
                    <a:pt x="5922817" y="5778333"/>
                    <a:pt x="5922605" y="5782563"/>
                  </a:cubicBezTo>
                  <a:lnTo>
                    <a:pt x="5922605" y="5795252"/>
                  </a:lnTo>
                  <a:lnTo>
                    <a:pt x="5922287" y="5806989"/>
                  </a:lnTo>
                  <a:lnTo>
                    <a:pt x="5922605" y="5816189"/>
                  </a:lnTo>
                  <a:cubicBezTo>
                    <a:pt x="5922711" y="5817246"/>
                    <a:pt x="5922816" y="5818304"/>
                    <a:pt x="5922922" y="5819361"/>
                  </a:cubicBezTo>
                  <a:lnTo>
                    <a:pt x="5923240" y="5821899"/>
                  </a:lnTo>
                  <a:lnTo>
                    <a:pt x="5924192" y="5826975"/>
                  </a:lnTo>
                  <a:lnTo>
                    <a:pt x="5925463" y="5836175"/>
                  </a:lnTo>
                  <a:lnTo>
                    <a:pt x="5928321" y="5859015"/>
                  </a:lnTo>
                  <a:lnTo>
                    <a:pt x="5931496" y="5889786"/>
                  </a:lnTo>
                  <a:lnTo>
                    <a:pt x="5891802" y="5911675"/>
                  </a:lnTo>
                  <a:lnTo>
                    <a:pt x="5867985" y="5892007"/>
                  </a:lnTo>
                  <a:lnTo>
                    <a:pt x="5834006" y="5896131"/>
                  </a:lnTo>
                  <a:lnTo>
                    <a:pt x="5807014" y="5906282"/>
                  </a:lnTo>
                  <a:lnTo>
                    <a:pt x="5779387" y="5900572"/>
                  </a:lnTo>
                  <a:lnTo>
                    <a:pt x="5720956" y="5935467"/>
                  </a:lnTo>
                  <a:lnTo>
                    <a:pt x="5698092" y="5915164"/>
                  </a:lnTo>
                  <a:lnTo>
                    <a:pt x="5652047" y="5929440"/>
                  </a:lnTo>
                  <a:lnTo>
                    <a:pt x="5585360" y="5938322"/>
                  </a:lnTo>
                  <a:lnTo>
                    <a:pt x="5474215" y="5985272"/>
                  </a:lnTo>
                  <a:lnTo>
                    <a:pt x="5431027" y="5995741"/>
                  </a:lnTo>
                  <a:lnTo>
                    <a:pt x="5379583" y="5956721"/>
                  </a:lnTo>
                  <a:lnTo>
                    <a:pt x="5337983" y="5954818"/>
                  </a:lnTo>
                  <a:lnTo>
                    <a:pt x="5261452" y="5985907"/>
                  </a:lnTo>
                  <a:lnTo>
                    <a:pt x="5234142" y="5983369"/>
                  </a:lnTo>
                  <a:lnTo>
                    <a:pt x="5210961" y="5957356"/>
                  </a:lnTo>
                  <a:lnTo>
                    <a:pt x="5197623" y="5967824"/>
                  </a:lnTo>
                  <a:lnTo>
                    <a:pt x="5173489" y="5994154"/>
                  </a:lnTo>
                  <a:cubicBezTo>
                    <a:pt x="5173912" y="6006420"/>
                    <a:pt x="5174336" y="6018687"/>
                    <a:pt x="5174759" y="6030953"/>
                  </a:cubicBezTo>
                  <a:lnTo>
                    <a:pt x="5150625" y="6049987"/>
                  </a:lnTo>
                  <a:lnTo>
                    <a:pt x="5148720" y="6075682"/>
                  </a:lnTo>
                  <a:lnTo>
                    <a:pt x="5130619" y="6078855"/>
                  </a:lnTo>
                  <a:lnTo>
                    <a:pt x="5123633" y="6088054"/>
                  </a:lnTo>
                  <a:lnTo>
                    <a:pt x="5108708" y="6085834"/>
                  </a:lnTo>
                  <a:lnTo>
                    <a:pt x="5112518" y="6077903"/>
                  </a:lnTo>
                  <a:lnTo>
                    <a:pt x="5105214" y="6066483"/>
                  </a:lnTo>
                  <a:lnTo>
                    <a:pt x="5097911" y="6052842"/>
                  </a:lnTo>
                  <a:lnTo>
                    <a:pt x="5104897" y="6028415"/>
                  </a:lnTo>
                  <a:lnTo>
                    <a:pt x="5133159" y="6005257"/>
                  </a:lnTo>
                  <a:cubicBezTo>
                    <a:pt x="5133477" y="5998913"/>
                    <a:pt x="5133794" y="5992568"/>
                    <a:pt x="5134112" y="5986224"/>
                  </a:cubicBezTo>
                  <a:lnTo>
                    <a:pt x="5116329" y="5973852"/>
                  </a:lnTo>
                  <a:lnTo>
                    <a:pt x="5093782" y="5989713"/>
                  </a:lnTo>
                  <a:lnTo>
                    <a:pt x="5084573" y="6005575"/>
                  </a:lnTo>
                  <a:lnTo>
                    <a:pt x="5073141" y="6016043"/>
                  </a:lnTo>
                  <a:lnTo>
                    <a:pt x="5035987" y="6013505"/>
                  </a:lnTo>
                  <a:lnTo>
                    <a:pt x="5021062" y="5997644"/>
                  </a:lnTo>
                  <a:lnTo>
                    <a:pt x="4988036" y="5989713"/>
                  </a:lnTo>
                  <a:lnTo>
                    <a:pt x="4966125" y="6007795"/>
                  </a:lnTo>
                  <a:lnTo>
                    <a:pt x="4944848" y="6018264"/>
                  </a:lnTo>
                  <a:lnTo>
                    <a:pt x="4934687" y="6043642"/>
                  </a:lnTo>
                  <a:lnTo>
                    <a:pt x="4913410" y="6049035"/>
                  </a:lnTo>
                  <a:lnTo>
                    <a:pt x="4903249" y="6067117"/>
                  </a:lnTo>
                  <a:lnTo>
                    <a:pt x="4857520" y="6070607"/>
                  </a:lnTo>
                  <a:lnTo>
                    <a:pt x="4836562" y="6068703"/>
                  </a:lnTo>
                  <a:lnTo>
                    <a:pt x="4823859" y="6077268"/>
                  </a:lnTo>
                  <a:lnTo>
                    <a:pt x="4801630" y="6085199"/>
                  </a:lnTo>
                  <a:lnTo>
                    <a:pt x="4774003" y="6068386"/>
                  </a:lnTo>
                  <a:lnTo>
                    <a:pt x="4750821" y="6037932"/>
                  </a:lnTo>
                  <a:lnTo>
                    <a:pt x="4727957" y="6027781"/>
                  </a:lnTo>
                  <a:lnTo>
                    <a:pt x="4707951" y="6010968"/>
                  </a:lnTo>
                  <a:lnTo>
                    <a:pt x="4689851" y="6006844"/>
                  </a:lnTo>
                  <a:lnTo>
                    <a:pt x="4665399" y="5992568"/>
                  </a:lnTo>
                  <a:lnTo>
                    <a:pt x="4627292" y="5989713"/>
                  </a:lnTo>
                  <a:lnTo>
                    <a:pt x="4610462" y="6002402"/>
                  </a:lnTo>
                  <a:lnTo>
                    <a:pt x="4606333" y="6020484"/>
                  </a:lnTo>
                  <a:cubicBezTo>
                    <a:pt x="4606121" y="6025031"/>
                    <a:pt x="4605910" y="6029578"/>
                    <a:pt x="4605698" y="6034125"/>
                  </a:cubicBezTo>
                  <a:lnTo>
                    <a:pt x="4582517" y="6058552"/>
                  </a:lnTo>
                  <a:lnTo>
                    <a:pt x="4568862" y="6058552"/>
                  </a:lnTo>
                  <a:cubicBezTo>
                    <a:pt x="4569074" y="6056120"/>
                    <a:pt x="4569285" y="6053688"/>
                    <a:pt x="4569497" y="6051256"/>
                  </a:cubicBezTo>
                  <a:lnTo>
                    <a:pt x="4563463" y="6051256"/>
                  </a:lnTo>
                  <a:lnTo>
                    <a:pt x="4557112" y="6066165"/>
                  </a:lnTo>
                  <a:lnTo>
                    <a:pt x="4544410" y="6071241"/>
                  </a:lnTo>
                  <a:lnTo>
                    <a:pt x="4526309" y="6076951"/>
                  </a:lnTo>
                  <a:lnTo>
                    <a:pt x="4501222" y="6073144"/>
                  </a:lnTo>
                  <a:lnTo>
                    <a:pt x="4480581" y="6058235"/>
                  </a:lnTo>
                  <a:lnTo>
                    <a:pt x="4455176" y="6030319"/>
                  </a:lnTo>
                  <a:lnTo>
                    <a:pt x="4452636" y="6011285"/>
                  </a:lnTo>
                  <a:lnTo>
                    <a:pt x="4435805" y="6006209"/>
                  </a:lnTo>
                  <a:lnTo>
                    <a:pt x="4440251" y="6023974"/>
                  </a:lnTo>
                  <a:lnTo>
                    <a:pt x="4422151" y="6025243"/>
                  </a:lnTo>
                  <a:lnTo>
                    <a:pt x="4409448" y="6012554"/>
                  </a:lnTo>
                  <a:lnTo>
                    <a:pt x="4402144" y="5999230"/>
                  </a:lnTo>
                  <a:lnTo>
                    <a:pt x="4394841" y="6000182"/>
                  </a:lnTo>
                  <a:lnTo>
                    <a:pt x="4383091" y="5992886"/>
                  </a:lnTo>
                  <a:lnTo>
                    <a:pt x="4374517" y="6004623"/>
                  </a:lnTo>
                  <a:lnTo>
                    <a:pt x="4377693" y="6021436"/>
                  </a:lnTo>
                  <a:lnTo>
                    <a:pt x="4365308" y="6035394"/>
                  </a:lnTo>
                  <a:lnTo>
                    <a:pt x="4358957" y="6041739"/>
                  </a:lnTo>
                  <a:lnTo>
                    <a:pt x="4352606" y="6040470"/>
                  </a:lnTo>
                  <a:lnTo>
                    <a:pt x="4361180" y="6029050"/>
                  </a:lnTo>
                  <a:lnTo>
                    <a:pt x="4355781" y="6026829"/>
                  </a:lnTo>
                  <a:lnTo>
                    <a:pt x="4347207" y="6033174"/>
                  </a:lnTo>
                  <a:lnTo>
                    <a:pt x="4347207" y="6019850"/>
                  </a:lnTo>
                  <a:lnTo>
                    <a:pt x="4356416" y="6010016"/>
                  </a:lnTo>
                  <a:lnTo>
                    <a:pt x="4353241" y="6008113"/>
                  </a:lnTo>
                  <a:lnTo>
                    <a:pt x="4334187" y="6009064"/>
                  </a:lnTo>
                  <a:lnTo>
                    <a:pt x="4319580" y="6020802"/>
                  </a:lnTo>
                  <a:lnTo>
                    <a:pt x="4303702" y="6016995"/>
                  </a:lnTo>
                  <a:lnTo>
                    <a:pt x="4298304" y="6022071"/>
                  </a:lnTo>
                  <a:lnTo>
                    <a:pt x="4293223" y="6018898"/>
                  </a:lnTo>
                  <a:lnTo>
                    <a:pt x="4293223" y="6010650"/>
                  </a:lnTo>
                  <a:lnTo>
                    <a:pt x="4303384" y="6002085"/>
                  </a:lnTo>
                  <a:lnTo>
                    <a:pt x="4318310" y="6001134"/>
                  </a:lnTo>
                  <a:lnTo>
                    <a:pt x="4331965" y="6001768"/>
                  </a:lnTo>
                  <a:lnTo>
                    <a:pt x="4349113" y="6003671"/>
                  </a:lnTo>
                  <a:lnTo>
                    <a:pt x="4354511" y="5993203"/>
                  </a:lnTo>
                  <a:lnTo>
                    <a:pt x="4349113" y="5983686"/>
                  </a:lnTo>
                  <a:lnTo>
                    <a:pt x="4356099" y="5978293"/>
                  </a:lnTo>
                  <a:lnTo>
                    <a:pt x="4363720" y="5982734"/>
                  </a:lnTo>
                  <a:lnTo>
                    <a:pt x="4371977" y="5974169"/>
                  </a:lnTo>
                  <a:lnTo>
                    <a:pt x="4387854" y="5968776"/>
                  </a:lnTo>
                  <a:lnTo>
                    <a:pt x="4386902" y="5965604"/>
                  </a:lnTo>
                  <a:lnTo>
                    <a:pt x="4356099" y="5966556"/>
                  </a:lnTo>
                  <a:lnTo>
                    <a:pt x="4343397" y="5965921"/>
                  </a:lnTo>
                  <a:lnTo>
                    <a:pt x="4334823" y="5975438"/>
                  </a:lnTo>
                  <a:lnTo>
                    <a:pt x="4331012" y="5976707"/>
                  </a:lnTo>
                  <a:lnTo>
                    <a:pt x="4322438" y="5976707"/>
                  </a:lnTo>
                  <a:lnTo>
                    <a:pt x="4312911" y="5972266"/>
                  </a:lnTo>
                  <a:lnTo>
                    <a:pt x="4303384" y="5973852"/>
                  </a:lnTo>
                  <a:lnTo>
                    <a:pt x="4292905" y="5986541"/>
                  </a:lnTo>
                  <a:lnTo>
                    <a:pt x="4285284" y="5983369"/>
                  </a:lnTo>
                  <a:lnTo>
                    <a:pt x="4281156" y="5969411"/>
                  </a:lnTo>
                  <a:lnTo>
                    <a:pt x="4285919" y="5958942"/>
                  </a:lnTo>
                  <a:lnTo>
                    <a:pt x="4303067" y="5956721"/>
                  </a:lnTo>
                  <a:lnTo>
                    <a:pt x="4308465" y="5955770"/>
                  </a:lnTo>
                  <a:lnTo>
                    <a:pt x="4308465" y="5947205"/>
                  </a:lnTo>
                  <a:cubicBezTo>
                    <a:pt x="4308783" y="5944033"/>
                    <a:pt x="4309100" y="5940860"/>
                    <a:pt x="4309418" y="5937688"/>
                  </a:cubicBezTo>
                  <a:lnTo>
                    <a:pt x="4298939" y="5937688"/>
                  </a:lnTo>
                  <a:lnTo>
                    <a:pt x="4293540" y="5939274"/>
                  </a:lnTo>
                  <a:lnTo>
                    <a:pt x="4281791" y="5928488"/>
                  </a:lnTo>
                  <a:cubicBezTo>
                    <a:pt x="4281473" y="5925316"/>
                    <a:pt x="4281156" y="5922143"/>
                    <a:pt x="4280838" y="5918971"/>
                  </a:cubicBezTo>
                  <a:lnTo>
                    <a:pt x="4277345" y="5909772"/>
                  </a:lnTo>
                  <a:lnTo>
                    <a:pt x="4262420" y="5897082"/>
                  </a:lnTo>
                  <a:lnTo>
                    <a:pt x="4267818" y="5891690"/>
                  </a:lnTo>
                  <a:lnTo>
                    <a:pt x="4276075" y="5896131"/>
                  </a:lnTo>
                  <a:lnTo>
                    <a:pt x="4281473" y="5884393"/>
                  </a:lnTo>
                  <a:lnTo>
                    <a:pt x="4277027" y="5870435"/>
                  </a:lnTo>
                  <a:lnTo>
                    <a:pt x="4270359" y="5863456"/>
                  </a:lnTo>
                  <a:lnTo>
                    <a:pt x="4253528" y="5853939"/>
                  </a:lnTo>
                  <a:lnTo>
                    <a:pt x="4236380" y="5828878"/>
                  </a:lnTo>
                  <a:lnTo>
                    <a:pt x="4223678" y="5829195"/>
                  </a:lnTo>
                  <a:lnTo>
                    <a:pt x="4219550" y="5843788"/>
                  </a:lnTo>
                  <a:lnTo>
                    <a:pt x="4212246" y="5840933"/>
                  </a:lnTo>
                  <a:lnTo>
                    <a:pt x="4197321" y="5826975"/>
                  </a:lnTo>
                  <a:lnTo>
                    <a:pt x="4182395" y="5823168"/>
                  </a:lnTo>
                  <a:lnTo>
                    <a:pt x="4187476" y="5806355"/>
                  </a:lnTo>
                  <a:lnTo>
                    <a:pt x="4195733" y="5808258"/>
                  </a:lnTo>
                  <a:lnTo>
                    <a:pt x="4194145" y="5814603"/>
                  </a:lnTo>
                  <a:lnTo>
                    <a:pt x="4199226" y="5816506"/>
                  </a:lnTo>
                  <a:lnTo>
                    <a:pt x="4208435" y="5805721"/>
                  </a:lnTo>
                  <a:lnTo>
                    <a:pt x="4203354" y="5798742"/>
                  </a:lnTo>
                  <a:lnTo>
                    <a:pt x="4194780" y="5794618"/>
                  </a:lnTo>
                  <a:lnTo>
                    <a:pt x="4190652" y="5777487"/>
                  </a:lnTo>
                  <a:lnTo>
                    <a:pt x="4197956" y="5775584"/>
                  </a:lnTo>
                  <a:lnTo>
                    <a:pt x="4209388" y="5778756"/>
                  </a:lnTo>
                  <a:lnTo>
                    <a:pt x="4212881" y="5790176"/>
                  </a:lnTo>
                  <a:lnTo>
                    <a:pt x="4211611" y="5800645"/>
                  </a:lnTo>
                  <a:lnTo>
                    <a:pt x="4216056" y="5809210"/>
                  </a:lnTo>
                  <a:lnTo>
                    <a:pt x="4226536" y="5812382"/>
                  </a:lnTo>
                  <a:lnTo>
                    <a:pt x="4223360" y="5800645"/>
                  </a:lnTo>
                  <a:lnTo>
                    <a:pt x="4225583" y="5795252"/>
                  </a:lnTo>
                  <a:lnTo>
                    <a:pt x="4229711" y="5798424"/>
                  </a:lnTo>
                  <a:lnTo>
                    <a:pt x="4230982" y="5812382"/>
                  </a:lnTo>
                  <a:lnTo>
                    <a:pt x="4242414" y="5805403"/>
                  </a:lnTo>
                  <a:lnTo>
                    <a:pt x="4256386" y="5807624"/>
                  </a:lnTo>
                  <a:lnTo>
                    <a:pt x="4273217" y="5807624"/>
                  </a:lnTo>
                  <a:lnTo>
                    <a:pt x="4266865" y="5799059"/>
                  </a:lnTo>
                  <a:lnTo>
                    <a:pt x="4252258" y="5798107"/>
                  </a:lnTo>
                  <a:lnTo>
                    <a:pt x="4244637" y="5797473"/>
                  </a:lnTo>
                  <a:lnTo>
                    <a:pt x="4238285" y="5789859"/>
                  </a:lnTo>
                  <a:lnTo>
                    <a:pt x="4227488" y="5772412"/>
                  </a:lnTo>
                  <a:lnTo>
                    <a:pt x="4233840" y="5763846"/>
                  </a:lnTo>
                  <a:lnTo>
                    <a:pt x="4241143" y="5767653"/>
                  </a:lnTo>
                  <a:lnTo>
                    <a:pt x="4251623" y="5754964"/>
                  </a:lnTo>
                  <a:lnTo>
                    <a:pt x="4255751" y="5744495"/>
                  </a:lnTo>
                  <a:lnTo>
                    <a:pt x="4252575" y="5740371"/>
                  </a:lnTo>
                  <a:lnTo>
                    <a:pt x="4238603" y="5746716"/>
                  </a:lnTo>
                  <a:lnTo>
                    <a:pt x="4234475" y="5742592"/>
                  </a:lnTo>
                  <a:lnTo>
                    <a:pt x="4233204" y="5727682"/>
                  </a:lnTo>
                  <a:lnTo>
                    <a:pt x="4239873" y="5720386"/>
                  </a:lnTo>
                  <a:lnTo>
                    <a:pt x="4233204" y="5713407"/>
                  </a:lnTo>
                  <a:lnTo>
                    <a:pt x="4222725" y="5707062"/>
                  </a:lnTo>
                  <a:lnTo>
                    <a:pt x="4219232" y="5699449"/>
                  </a:lnTo>
                  <a:lnTo>
                    <a:pt x="4212881" y="5699449"/>
                  </a:lnTo>
                  <a:lnTo>
                    <a:pt x="4212881" y="5690249"/>
                  </a:lnTo>
                  <a:lnTo>
                    <a:pt x="4220185" y="5690884"/>
                  </a:lnTo>
                  <a:lnTo>
                    <a:pt x="4235110" y="5686760"/>
                  </a:lnTo>
                  <a:lnTo>
                    <a:pt x="4235110" y="5682636"/>
                  </a:lnTo>
                  <a:lnTo>
                    <a:pt x="4246859" y="5681367"/>
                  </a:lnTo>
                  <a:lnTo>
                    <a:pt x="4251623" y="5673119"/>
                  </a:lnTo>
                  <a:lnTo>
                    <a:pt x="4248447" y="5663285"/>
                  </a:lnTo>
                  <a:lnTo>
                    <a:pt x="4221455" y="5672167"/>
                  </a:lnTo>
                  <a:lnTo>
                    <a:pt x="4208435" y="5672167"/>
                  </a:lnTo>
                  <a:lnTo>
                    <a:pt x="4193827" y="5671216"/>
                  </a:lnTo>
                  <a:lnTo>
                    <a:pt x="4182078" y="5684856"/>
                  </a:lnTo>
                  <a:lnTo>
                    <a:pt x="4167153" y="5685491"/>
                  </a:lnTo>
                  <a:cubicBezTo>
                    <a:pt x="4167470" y="5681155"/>
                    <a:pt x="4167788" y="5676820"/>
                    <a:pt x="4168105" y="5672484"/>
                  </a:cubicBezTo>
                  <a:lnTo>
                    <a:pt x="4172551" y="5665188"/>
                  </a:lnTo>
                  <a:cubicBezTo>
                    <a:pt x="4172869" y="5660641"/>
                    <a:pt x="4173186" y="5656094"/>
                    <a:pt x="4173504" y="5651547"/>
                  </a:cubicBezTo>
                  <a:lnTo>
                    <a:pt x="4169058" y="5637906"/>
                  </a:lnTo>
                  <a:lnTo>
                    <a:pt x="4176362" y="5618873"/>
                  </a:lnTo>
                  <a:lnTo>
                    <a:pt x="4195098" y="5603011"/>
                  </a:lnTo>
                  <a:lnTo>
                    <a:pt x="4196050" y="5595715"/>
                  </a:lnTo>
                  <a:lnTo>
                    <a:pt x="4205260" y="5583978"/>
                  </a:lnTo>
                  <a:lnTo>
                    <a:pt x="4219232" y="5580805"/>
                  </a:lnTo>
                  <a:lnTo>
                    <a:pt x="4230982" y="5565896"/>
                  </a:lnTo>
                  <a:lnTo>
                    <a:pt x="4244637" y="5563358"/>
                  </a:lnTo>
                  <a:lnTo>
                    <a:pt x="4257021" y="5561454"/>
                  </a:lnTo>
                  <a:lnTo>
                    <a:pt x="4264643" y="5553841"/>
                  </a:lnTo>
                  <a:lnTo>
                    <a:pt x="4280520" y="5557013"/>
                  </a:lnTo>
                  <a:lnTo>
                    <a:pt x="4286872" y="5570337"/>
                  </a:lnTo>
                  <a:lnTo>
                    <a:pt x="4295128" y="5575730"/>
                  </a:lnTo>
                  <a:lnTo>
                    <a:pt x="4318627" y="5575412"/>
                  </a:lnTo>
                  <a:lnTo>
                    <a:pt x="4327201" y="5566847"/>
                  </a:lnTo>
                  <a:lnTo>
                    <a:pt x="4310053" y="5556696"/>
                  </a:lnTo>
                  <a:lnTo>
                    <a:pt x="4311323" y="5550351"/>
                  </a:lnTo>
                  <a:lnTo>
                    <a:pt x="4326884" y="5547813"/>
                  </a:lnTo>
                  <a:lnTo>
                    <a:pt x="4345937" y="5550034"/>
                  </a:lnTo>
                  <a:cubicBezTo>
                    <a:pt x="4345725" y="5552889"/>
                    <a:pt x="4345514" y="5555744"/>
                    <a:pt x="4345302" y="5558599"/>
                  </a:cubicBezTo>
                  <a:lnTo>
                    <a:pt x="4334505" y="5560503"/>
                  </a:lnTo>
                  <a:lnTo>
                    <a:pt x="4358957" y="5572875"/>
                  </a:lnTo>
                  <a:lnTo>
                    <a:pt x="4384361" y="5570971"/>
                  </a:lnTo>
                  <a:lnTo>
                    <a:pt x="4414847" y="5562089"/>
                  </a:lnTo>
                  <a:lnTo>
                    <a:pt x="4437076" y="5559551"/>
                  </a:lnTo>
                  <a:lnTo>
                    <a:pt x="4446602" y="5562723"/>
                  </a:lnTo>
                  <a:lnTo>
                    <a:pt x="4458352" y="5562723"/>
                  </a:lnTo>
                  <a:lnTo>
                    <a:pt x="4458034" y="5550034"/>
                  </a:lnTo>
                  <a:lnTo>
                    <a:pt x="4452636" y="5546862"/>
                  </a:lnTo>
                  <a:lnTo>
                    <a:pt x="4438346" y="5551303"/>
                  </a:lnTo>
                  <a:lnTo>
                    <a:pt x="4430725" y="5547179"/>
                  </a:lnTo>
                  <a:lnTo>
                    <a:pt x="4421198" y="5540834"/>
                  </a:lnTo>
                  <a:lnTo>
                    <a:pt x="4438981" y="5533221"/>
                  </a:lnTo>
                  <a:lnTo>
                    <a:pt x="4442157" y="5528145"/>
                  </a:lnTo>
                  <a:lnTo>
                    <a:pt x="4469784" y="5528780"/>
                  </a:lnTo>
                  <a:lnTo>
                    <a:pt x="4481534" y="5527828"/>
                  </a:lnTo>
                  <a:lnTo>
                    <a:pt x="4484074" y="5521483"/>
                  </a:lnTo>
                  <a:lnTo>
                    <a:pt x="4503445" y="5522118"/>
                  </a:lnTo>
                  <a:lnTo>
                    <a:pt x="4525674" y="5523070"/>
                  </a:lnTo>
                  <a:lnTo>
                    <a:pt x="4518053" y="5517677"/>
                  </a:lnTo>
                  <a:lnTo>
                    <a:pt x="4503445" y="5516091"/>
                  </a:lnTo>
                  <a:lnTo>
                    <a:pt x="4489473" y="5516091"/>
                  </a:lnTo>
                  <a:lnTo>
                    <a:pt x="4484074" y="5521483"/>
                  </a:lnTo>
                  <a:lnTo>
                    <a:pt x="4471372" y="5518311"/>
                  </a:lnTo>
                  <a:lnTo>
                    <a:pt x="4466291" y="5513236"/>
                  </a:lnTo>
                  <a:cubicBezTo>
                    <a:pt x="4466609" y="5509746"/>
                    <a:pt x="4466926" y="5506257"/>
                    <a:pt x="4467244" y="5502767"/>
                  </a:cubicBezTo>
                  <a:lnTo>
                    <a:pt x="4457717" y="5498326"/>
                  </a:lnTo>
                  <a:lnTo>
                    <a:pt x="4449143" y="5491030"/>
                  </a:lnTo>
                  <a:lnTo>
                    <a:pt x="4451366" y="5488174"/>
                  </a:lnTo>
                  <a:lnTo>
                    <a:pt x="4445967" y="5484050"/>
                  </a:lnTo>
                  <a:lnTo>
                    <a:pt x="4450413" y="5474216"/>
                  </a:lnTo>
                  <a:lnTo>
                    <a:pt x="4454224" y="5462796"/>
                  </a:lnTo>
                  <a:lnTo>
                    <a:pt x="4471054" y="5460576"/>
                  </a:lnTo>
                  <a:lnTo>
                    <a:pt x="4485979" y="5470727"/>
                  </a:lnTo>
                  <a:lnTo>
                    <a:pt x="4497729" y="5466603"/>
                  </a:lnTo>
                  <a:lnTo>
                    <a:pt x="4519005" y="5472630"/>
                  </a:lnTo>
                  <a:lnTo>
                    <a:pt x="4540282" y="5474216"/>
                  </a:lnTo>
                  <a:lnTo>
                    <a:pt x="4576801" y="5462796"/>
                  </a:lnTo>
                  <a:lnTo>
                    <a:pt x="4615225" y="5473899"/>
                  </a:lnTo>
                  <a:lnTo>
                    <a:pt x="4632055" y="5472630"/>
                  </a:lnTo>
                  <a:lnTo>
                    <a:pt x="4660635" y="5469141"/>
                  </a:lnTo>
                  <a:lnTo>
                    <a:pt x="4667939" y="5447252"/>
                  </a:lnTo>
                  <a:lnTo>
                    <a:pt x="4721606" y="5417115"/>
                  </a:lnTo>
                  <a:lnTo>
                    <a:pt x="4777179" y="5385075"/>
                  </a:lnTo>
                  <a:lnTo>
                    <a:pt x="4808934" y="5377144"/>
                  </a:lnTo>
                  <a:lnTo>
                    <a:pt x="4837197" y="5363504"/>
                  </a:lnTo>
                  <a:lnTo>
                    <a:pt x="4847994" y="5354938"/>
                  </a:lnTo>
                  <a:lnTo>
                    <a:pt x="4929288" y="5357476"/>
                  </a:lnTo>
                  <a:lnTo>
                    <a:pt x="4984543" y="5364138"/>
                  </a:lnTo>
                  <a:lnTo>
                    <a:pt x="5002644" y="5359697"/>
                  </a:lnTo>
                  <a:lnTo>
                    <a:pt x="5014076" y="5347008"/>
                  </a:lnTo>
                  <a:lnTo>
                    <a:pt x="5026778" y="5345104"/>
                  </a:lnTo>
                  <a:lnTo>
                    <a:pt x="5042021" y="5383489"/>
                  </a:lnTo>
                  <a:lnTo>
                    <a:pt x="5058851" y="5387613"/>
                  </a:lnTo>
                  <a:lnTo>
                    <a:pt x="5071553" y="5399033"/>
                  </a:lnTo>
                  <a:lnTo>
                    <a:pt x="5089654" y="5402205"/>
                  </a:lnTo>
                  <a:lnTo>
                    <a:pt x="5111883" y="5391420"/>
                  </a:lnTo>
                  <a:lnTo>
                    <a:pt x="5119504" y="5394592"/>
                  </a:lnTo>
                  <a:lnTo>
                    <a:pt x="5129031" y="5401888"/>
                  </a:lnTo>
                  <a:lnTo>
                    <a:pt x="5145227" y="5438687"/>
                  </a:lnTo>
                  <a:lnTo>
                    <a:pt x="5162057" y="5443445"/>
                  </a:lnTo>
                  <a:lnTo>
                    <a:pt x="5170313" y="5439321"/>
                  </a:lnTo>
                  <a:lnTo>
                    <a:pt x="5178570" y="5438687"/>
                  </a:lnTo>
                  <a:lnTo>
                    <a:pt x="5189049" y="5448204"/>
                  </a:lnTo>
                  <a:lnTo>
                    <a:pt x="5199211" y="5454548"/>
                  </a:lnTo>
                  <a:lnTo>
                    <a:pt x="5223345" y="5460576"/>
                  </a:lnTo>
                  <a:lnTo>
                    <a:pt x="5241129" y="5475168"/>
                  </a:lnTo>
                  <a:lnTo>
                    <a:pt x="5251608" y="5480561"/>
                  </a:lnTo>
                  <a:lnTo>
                    <a:pt x="5253831" y="5470727"/>
                  </a:lnTo>
                  <a:lnTo>
                    <a:pt x="5262087" y="5470727"/>
                  </a:lnTo>
                  <a:lnTo>
                    <a:pt x="5290032" y="5485954"/>
                  </a:lnTo>
                  <a:lnTo>
                    <a:pt x="5318930" y="5495471"/>
                  </a:lnTo>
                  <a:lnTo>
                    <a:pt x="5356084" y="5482464"/>
                  </a:lnTo>
                  <a:lnTo>
                    <a:pt x="5421501" y="5468824"/>
                  </a:lnTo>
                  <a:lnTo>
                    <a:pt x="5495174" y="5479927"/>
                  </a:lnTo>
                  <a:lnTo>
                    <a:pt x="5517720" y="5481830"/>
                  </a:lnTo>
                  <a:lnTo>
                    <a:pt x="5564401" y="5452645"/>
                  </a:lnTo>
                  <a:lnTo>
                    <a:pt x="5579961" y="5450424"/>
                  </a:lnTo>
                  <a:lnTo>
                    <a:pt x="5598062" y="5437735"/>
                  </a:lnTo>
                  <a:lnTo>
                    <a:pt x="5650459" y="5377144"/>
                  </a:lnTo>
                  <a:lnTo>
                    <a:pt x="5660621" y="5382854"/>
                  </a:lnTo>
                  <a:lnTo>
                    <a:pt x="5660866" y="5382796"/>
                  </a:lnTo>
                  <a:lnTo>
                    <a:pt x="5650740" y="5377092"/>
                  </a:lnTo>
                  <a:cubicBezTo>
                    <a:pt x="5650952" y="5367558"/>
                    <a:pt x="5651163" y="5358023"/>
                    <a:pt x="5651375" y="5348489"/>
                  </a:cubicBezTo>
                  <a:lnTo>
                    <a:pt x="5636460" y="5328467"/>
                  </a:lnTo>
                  <a:lnTo>
                    <a:pt x="5629479" y="5271897"/>
                  </a:lnTo>
                  <a:lnTo>
                    <a:pt x="5604092" y="5243611"/>
                  </a:lnTo>
                  <a:lnTo>
                    <a:pt x="5598380" y="5224543"/>
                  </a:lnTo>
                  <a:lnTo>
                    <a:pt x="5585686" y="5214373"/>
                  </a:lnTo>
                  <a:lnTo>
                    <a:pt x="5545384" y="5211513"/>
                  </a:lnTo>
                  <a:lnTo>
                    <a:pt x="5520949" y="5202296"/>
                  </a:lnTo>
                  <a:lnTo>
                    <a:pt x="5511429" y="5181956"/>
                  </a:lnTo>
                  <a:lnTo>
                    <a:pt x="5512381" y="5175600"/>
                  </a:lnTo>
                  <a:lnTo>
                    <a:pt x="5502861" y="5178142"/>
                  </a:lnTo>
                  <a:lnTo>
                    <a:pt x="5482869" y="5165430"/>
                  </a:lnTo>
                  <a:lnTo>
                    <a:pt x="5475253" y="5146997"/>
                  </a:lnTo>
                  <a:lnTo>
                    <a:pt x="5474184" y="5146401"/>
                  </a:lnTo>
                  <a:lnTo>
                    <a:pt x="5451638" y="5128307"/>
                  </a:lnTo>
                  <a:lnTo>
                    <a:pt x="5417342" y="5083548"/>
                  </a:lnTo>
                  <a:lnTo>
                    <a:pt x="5373837" y="5054026"/>
                  </a:lnTo>
                  <a:lnTo>
                    <a:pt x="5345257" y="5042598"/>
                  </a:lnTo>
                  <a:lnTo>
                    <a:pt x="5320806" y="5037837"/>
                  </a:lnTo>
                  <a:lnTo>
                    <a:pt x="5300482" y="5026409"/>
                  </a:lnTo>
                  <a:cubicBezTo>
                    <a:pt x="5300376" y="5023235"/>
                    <a:pt x="5300271" y="5020060"/>
                    <a:pt x="5300165" y="5016886"/>
                  </a:cubicBezTo>
                  <a:lnTo>
                    <a:pt x="5286510" y="5008632"/>
                  </a:lnTo>
                  <a:lnTo>
                    <a:pt x="5282381" y="5016886"/>
                  </a:lnTo>
                  <a:lnTo>
                    <a:pt x="5270950" y="5014029"/>
                  </a:lnTo>
                  <a:lnTo>
                    <a:pt x="5255072" y="5010854"/>
                  </a:lnTo>
                  <a:lnTo>
                    <a:pt x="5245228" y="5009267"/>
                  </a:lnTo>
                  <a:lnTo>
                    <a:pt x="5229032" y="4980697"/>
                  </a:lnTo>
                  <a:lnTo>
                    <a:pt x="5211885" y="4944192"/>
                  </a:lnTo>
                  <a:lnTo>
                    <a:pt x="5193784" y="4938795"/>
                  </a:lnTo>
                  <a:lnTo>
                    <a:pt x="5176636" y="4938160"/>
                  </a:lnTo>
                  <a:lnTo>
                    <a:pt x="5171555" y="4925145"/>
                  </a:lnTo>
                  <a:lnTo>
                    <a:pt x="5202358" y="4917844"/>
                  </a:lnTo>
                  <a:lnTo>
                    <a:pt x="5199817" y="4907369"/>
                  </a:lnTo>
                  <a:lnTo>
                    <a:pt x="5190291" y="4906099"/>
                  </a:lnTo>
                  <a:lnTo>
                    <a:pt x="5185210" y="4911495"/>
                  </a:lnTo>
                  <a:lnTo>
                    <a:pt x="5188068" y="4894671"/>
                  </a:lnTo>
                  <a:lnTo>
                    <a:pt x="5207121" y="4898798"/>
                  </a:lnTo>
                  <a:lnTo>
                    <a:pt x="5217918" y="4907051"/>
                  </a:lnTo>
                  <a:cubicBezTo>
                    <a:pt x="5217600" y="4909802"/>
                    <a:pt x="5217283" y="4912554"/>
                    <a:pt x="5216965" y="4915305"/>
                  </a:cubicBezTo>
                  <a:lnTo>
                    <a:pt x="5234748" y="4917527"/>
                  </a:lnTo>
                  <a:lnTo>
                    <a:pt x="5225222" y="4907051"/>
                  </a:lnTo>
                  <a:lnTo>
                    <a:pt x="5243322" y="4908956"/>
                  </a:lnTo>
                  <a:lnTo>
                    <a:pt x="5249673" y="4901655"/>
                  </a:lnTo>
                  <a:lnTo>
                    <a:pt x="5252531" y="4881338"/>
                  </a:lnTo>
                  <a:lnTo>
                    <a:pt x="5262058" y="4868641"/>
                  </a:lnTo>
                  <a:lnTo>
                    <a:pt x="5276983" y="4862292"/>
                  </a:lnTo>
                  <a:lnTo>
                    <a:pt x="5279841" y="4842293"/>
                  </a:lnTo>
                  <a:lnTo>
                    <a:pt x="5300482" y="4809279"/>
                  </a:lnTo>
                  <a:lnTo>
                    <a:pt x="5309056" y="4810232"/>
                  </a:lnTo>
                  <a:lnTo>
                    <a:pt x="5302705" y="4819755"/>
                  </a:lnTo>
                  <a:lnTo>
                    <a:pt x="5305245" y="4831500"/>
                  </a:lnTo>
                  <a:lnTo>
                    <a:pt x="5318900" y="4840706"/>
                  </a:lnTo>
                  <a:lnTo>
                    <a:pt x="5328109" y="4832135"/>
                  </a:lnTo>
                  <a:lnTo>
                    <a:pt x="5327157" y="4827056"/>
                  </a:lnTo>
                  <a:lnTo>
                    <a:pt x="5322711" y="4821660"/>
                  </a:lnTo>
                  <a:lnTo>
                    <a:pt x="5323981" y="4831183"/>
                  </a:lnTo>
                  <a:lnTo>
                    <a:pt x="5316360" y="4823882"/>
                  </a:lnTo>
                  <a:lnTo>
                    <a:pt x="5314454" y="4815628"/>
                  </a:lnTo>
                  <a:lnTo>
                    <a:pt x="5317630" y="4811501"/>
                  </a:lnTo>
                  <a:lnTo>
                    <a:pt x="5327157" y="4801978"/>
                  </a:lnTo>
                  <a:lnTo>
                    <a:pt x="5333508" y="4801661"/>
                  </a:lnTo>
                  <a:lnTo>
                    <a:pt x="5342082" y="4813089"/>
                  </a:lnTo>
                  <a:lnTo>
                    <a:pt x="5351608" y="4815311"/>
                  </a:lnTo>
                  <a:lnTo>
                    <a:pt x="5359547" y="4808010"/>
                  </a:lnTo>
                  <a:lnTo>
                    <a:pt x="5342717" y="4796264"/>
                  </a:lnTo>
                  <a:lnTo>
                    <a:pt x="5340494" y="4790868"/>
                  </a:lnTo>
                  <a:lnTo>
                    <a:pt x="5309691" y="4767060"/>
                  </a:lnTo>
                  <a:lnTo>
                    <a:pt x="5305563" y="4772456"/>
                  </a:lnTo>
                  <a:lnTo>
                    <a:pt x="5292861" y="4758806"/>
                  </a:lnTo>
                  <a:lnTo>
                    <a:pt x="5283969" y="4741030"/>
                  </a:lnTo>
                  <a:lnTo>
                    <a:pt x="5280794" y="4721983"/>
                  </a:lnTo>
                  <a:lnTo>
                    <a:pt x="5298894" y="4732459"/>
                  </a:lnTo>
                  <a:lnTo>
                    <a:pt x="5315725" y="4725792"/>
                  </a:lnTo>
                  <a:lnTo>
                    <a:pt x="5318900" y="4719444"/>
                  </a:lnTo>
                  <a:lnTo>
                    <a:pt x="5328427" y="4721666"/>
                  </a:lnTo>
                  <a:lnTo>
                    <a:pt x="5336048" y="4728967"/>
                  </a:lnTo>
                  <a:lnTo>
                    <a:pt x="5356689" y="4728649"/>
                  </a:lnTo>
                  <a:lnTo>
                    <a:pt x="5356689" y="4718491"/>
                  </a:lnTo>
                  <a:lnTo>
                    <a:pt x="5343987" y="4709920"/>
                  </a:lnTo>
                  <a:lnTo>
                    <a:pt x="5337636" y="4718491"/>
                  </a:lnTo>
                  <a:lnTo>
                    <a:pt x="5331285" y="4708968"/>
                  </a:lnTo>
                  <a:lnTo>
                    <a:pt x="5334460" y="4700397"/>
                  </a:lnTo>
                  <a:lnTo>
                    <a:pt x="5339859" y="4696270"/>
                  </a:lnTo>
                  <a:lnTo>
                    <a:pt x="5363358" y="4697223"/>
                  </a:lnTo>
                  <a:lnTo>
                    <a:pt x="5375742" y="4686430"/>
                  </a:lnTo>
                  <a:lnTo>
                    <a:pt x="5386222" y="4681986"/>
                  </a:lnTo>
                  <a:lnTo>
                    <a:pt x="5430362" y="4672462"/>
                  </a:lnTo>
                  <a:lnTo>
                    <a:pt x="5430362" y="4663892"/>
                  </a:lnTo>
                  <a:lnTo>
                    <a:pt x="5418612" y="4657543"/>
                  </a:lnTo>
                  <a:lnTo>
                    <a:pt x="5420835" y="4648019"/>
                  </a:lnTo>
                  <a:lnTo>
                    <a:pt x="5416707" y="4641036"/>
                  </a:lnTo>
                  <a:lnTo>
                    <a:pt x="5393208" y="4645163"/>
                  </a:lnTo>
                  <a:lnTo>
                    <a:pt x="5379553" y="4654686"/>
                  </a:lnTo>
                  <a:lnTo>
                    <a:pt x="5352243" y="4657225"/>
                  </a:lnTo>
                  <a:lnTo>
                    <a:pt x="5331230" y="4660361"/>
                  </a:lnTo>
                  <a:cubicBezTo>
                    <a:pt x="5331190" y="4660605"/>
                    <a:pt x="5331149" y="4660850"/>
                    <a:pt x="5331109" y="4661094"/>
                  </a:cubicBezTo>
                  <a:lnTo>
                    <a:pt x="5315234" y="4676033"/>
                  </a:lnTo>
                  <a:lnTo>
                    <a:pt x="5309836" y="4676351"/>
                  </a:lnTo>
                  <a:lnTo>
                    <a:pt x="5314281" y="4666816"/>
                  </a:lnTo>
                  <a:lnTo>
                    <a:pt x="5285389" y="4662366"/>
                  </a:lnTo>
                  <a:lnTo>
                    <a:pt x="5258401" y="4676669"/>
                  </a:lnTo>
                  <a:lnTo>
                    <a:pt x="5249829" y="4690337"/>
                  </a:lnTo>
                  <a:lnTo>
                    <a:pt x="5242844" y="4694787"/>
                  </a:lnTo>
                  <a:lnTo>
                    <a:pt x="5238399" y="4692562"/>
                  </a:lnTo>
                  <a:lnTo>
                    <a:pt x="5206649" y="4704640"/>
                  </a:lnTo>
                  <a:lnTo>
                    <a:pt x="5195219" y="4725936"/>
                  </a:lnTo>
                  <a:lnTo>
                    <a:pt x="5184741" y="4732293"/>
                  </a:lnTo>
                  <a:lnTo>
                    <a:pt x="5178391" y="4719579"/>
                  </a:lnTo>
                  <a:lnTo>
                    <a:pt x="5164421" y="4717672"/>
                  </a:lnTo>
                  <a:lnTo>
                    <a:pt x="5151721" y="4719897"/>
                  </a:lnTo>
                  <a:lnTo>
                    <a:pt x="5147594" y="4731657"/>
                  </a:lnTo>
                  <a:lnTo>
                    <a:pt x="5144736" y="4744053"/>
                  </a:lnTo>
                  <a:lnTo>
                    <a:pt x="5132036" y="4746596"/>
                  </a:lnTo>
                  <a:lnTo>
                    <a:pt x="5132036" y="4739921"/>
                  </a:lnTo>
                  <a:lnTo>
                    <a:pt x="5116161" y="4732611"/>
                  </a:lnTo>
                  <a:lnTo>
                    <a:pt x="5101239" y="4750728"/>
                  </a:lnTo>
                  <a:lnTo>
                    <a:pt x="5080284" y="4761535"/>
                  </a:lnTo>
                  <a:lnTo>
                    <a:pt x="5055836" y="4769164"/>
                  </a:lnTo>
                  <a:lnTo>
                    <a:pt x="5050756" y="4763124"/>
                  </a:lnTo>
                  <a:lnTo>
                    <a:pt x="5045994" y="4736425"/>
                  </a:lnTo>
                  <a:lnTo>
                    <a:pt x="5040914" y="4745960"/>
                  </a:lnTo>
                  <a:lnTo>
                    <a:pt x="5045359" y="4773296"/>
                  </a:lnTo>
                  <a:lnTo>
                    <a:pt x="5051709" y="4774567"/>
                  </a:lnTo>
                  <a:lnTo>
                    <a:pt x="5042501" y="4780924"/>
                  </a:lnTo>
                  <a:lnTo>
                    <a:pt x="5039961" y="4775838"/>
                  </a:lnTo>
                  <a:lnTo>
                    <a:pt x="5039009" y="4766303"/>
                  </a:lnTo>
                  <a:lnTo>
                    <a:pt x="5033611" y="4758992"/>
                  </a:lnTo>
                  <a:lnTo>
                    <a:pt x="5028531" y="4776792"/>
                  </a:lnTo>
                  <a:lnTo>
                    <a:pt x="5032976" y="4779017"/>
                  </a:lnTo>
                  <a:lnTo>
                    <a:pt x="5019006" y="4792684"/>
                  </a:lnTo>
                  <a:lnTo>
                    <a:pt x="5004401" y="4799359"/>
                  </a:lnTo>
                  <a:lnTo>
                    <a:pt x="4999004" y="4803491"/>
                  </a:lnTo>
                  <a:lnTo>
                    <a:pt x="4987574" y="4805716"/>
                  </a:lnTo>
                  <a:lnTo>
                    <a:pt x="4983446" y="4824787"/>
                  </a:lnTo>
                  <a:lnTo>
                    <a:pt x="4974874" y="4829873"/>
                  </a:lnTo>
                  <a:lnTo>
                    <a:pt x="4968524" y="4826694"/>
                  </a:lnTo>
                  <a:lnTo>
                    <a:pt x="4965349" y="4818748"/>
                  </a:lnTo>
                  <a:lnTo>
                    <a:pt x="4974874" y="4813980"/>
                  </a:lnTo>
                  <a:lnTo>
                    <a:pt x="4974874" y="4810166"/>
                  </a:lnTo>
                  <a:lnTo>
                    <a:pt x="4965349" y="4815570"/>
                  </a:lnTo>
                  <a:lnTo>
                    <a:pt x="4952649" y="4800631"/>
                  </a:lnTo>
                  <a:lnTo>
                    <a:pt x="4941854" y="4801902"/>
                  </a:lnTo>
                  <a:lnTo>
                    <a:pt x="4938679" y="4810166"/>
                  </a:lnTo>
                  <a:lnTo>
                    <a:pt x="4930424" y="4803173"/>
                  </a:lnTo>
                  <a:lnTo>
                    <a:pt x="4922804" y="4814934"/>
                  </a:lnTo>
                  <a:lnTo>
                    <a:pt x="4917724" y="4801902"/>
                  </a:lnTo>
                  <a:lnTo>
                    <a:pt x="4910104" y="4792684"/>
                  </a:lnTo>
                  <a:lnTo>
                    <a:pt x="4896451" y="4784420"/>
                  </a:lnTo>
                  <a:lnTo>
                    <a:pt x="4893276" y="4803491"/>
                  </a:lnTo>
                  <a:lnTo>
                    <a:pt x="4900896" y="4812709"/>
                  </a:lnTo>
                  <a:lnTo>
                    <a:pt x="4907246" y="4819066"/>
                  </a:lnTo>
                  <a:lnTo>
                    <a:pt x="4916771" y="4820020"/>
                  </a:lnTo>
                  <a:lnTo>
                    <a:pt x="4929471" y="4827330"/>
                  </a:lnTo>
                  <a:lnTo>
                    <a:pt x="4932646" y="4840044"/>
                  </a:lnTo>
                  <a:lnTo>
                    <a:pt x="4939314" y="4841951"/>
                  </a:lnTo>
                  <a:lnTo>
                    <a:pt x="4937091" y="4826059"/>
                  </a:lnTo>
                  <a:lnTo>
                    <a:pt x="4938679" y="4819702"/>
                  </a:lnTo>
                  <a:lnTo>
                    <a:pt x="4960269" y="4833051"/>
                  </a:lnTo>
                  <a:lnTo>
                    <a:pt x="4969794" y="4836548"/>
                  </a:lnTo>
                  <a:lnTo>
                    <a:pt x="4977414" y="4841633"/>
                  </a:lnTo>
                  <a:lnTo>
                    <a:pt x="4964714" y="4854347"/>
                  </a:lnTo>
                  <a:lnTo>
                    <a:pt x="4963444" y="4857526"/>
                  </a:lnTo>
                  <a:lnTo>
                    <a:pt x="4982811" y="4855301"/>
                  </a:lnTo>
                  <a:lnTo>
                    <a:pt x="4990114" y="4859433"/>
                  </a:lnTo>
                  <a:lnTo>
                    <a:pt x="4983764" y="4865790"/>
                  </a:lnTo>
                  <a:lnTo>
                    <a:pt x="4999639" y="4865790"/>
                  </a:lnTo>
                  <a:lnTo>
                    <a:pt x="5011386" y="4870876"/>
                  </a:lnTo>
                  <a:lnTo>
                    <a:pt x="5021864" y="4883590"/>
                  </a:lnTo>
                  <a:lnTo>
                    <a:pt x="5015831" y="4909653"/>
                  </a:lnTo>
                  <a:lnTo>
                    <a:pt x="5036151" y="4910607"/>
                  </a:lnTo>
                  <a:lnTo>
                    <a:pt x="5076474" y="4925228"/>
                  </a:lnTo>
                  <a:lnTo>
                    <a:pt x="5079649" y="4917917"/>
                  </a:lnTo>
                  <a:lnTo>
                    <a:pt x="5052979" y="4901071"/>
                  </a:lnTo>
                  <a:lnTo>
                    <a:pt x="5031389" y="4869604"/>
                  </a:lnTo>
                  <a:lnTo>
                    <a:pt x="5012974" y="4834005"/>
                  </a:lnTo>
                  <a:lnTo>
                    <a:pt x="5004719" y="4842269"/>
                  </a:lnTo>
                  <a:lnTo>
                    <a:pt x="4999321" y="4834005"/>
                  </a:lnTo>
                  <a:lnTo>
                    <a:pt x="4995194" y="4819384"/>
                  </a:lnTo>
                  <a:lnTo>
                    <a:pt x="5002496" y="4816205"/>
                  </a:lnTo>
                  <a:lnTo>
                    <a:pt x="5001544" y="4809848"/>
                  </a:lnTo>
                  <a:lnTo>
                    <a:pt x="5004719" y="4807623"/>
                  </a:lnTo>
                  <a:lnTo>
                    <a:pt x="5036786" y="4869604"/>
                  </a:lnTo>
                  <a:lnTo>
                    <a:pt x="5057106" y="4899164"/>
                  </a:lnTo>
                  <a:lnTo>
                    <a:pt x="5078696" y="4909335"/>
                  </a:lnTo>
                  <a:lnTo>
                    <a:pt x="5085999" y="4911560"/>
                  </a:lnTo>
                  <a:lnTo>
                    <a:pt x="5094254" y="4912196"/>
                  </a:lnTo>
                  <a:lnTo>
                    <a:pt x="5098381" y="4905839"/>
                  </a:lnTo>
                  <a:lnTo>
                    <a:pt x="5106954" y="4896304"/>
                  </a:lnTo>
                  <a:lnTo>
                    <a:pt x="5116479" y="4911243"/>
                  </a:lnTo>
                  <a:lnTo>
                    <a:pt x="5126004" y="4904886"/>
                  </a:lnTo>
                  <a:lnTo>
                    <a:pt x="5130131" y="4898211"/>
                  </a:lnTo>
                  <a:lnTo>
                    <a:pt x="5148864" y="4893761"/>
                  </a:lnTo>
                  <a:lnTo>
                    <a:pt x="5162834" y="4895986"/>
                  </a:lnTo>
                  <a:lnTo>
                    <a:pt x="5181249" y="4909335"/>
                  </a:lnTo>
                  <a:lnTo>
                    <a:pt x="5175534" y="4914739"/>
                  </a:lnTo>
                  <a:lnTo>
                    <a:pt x="5160929" y="4912832"/>
                  </a:lnTo>
                  <a:lnTo>
                    <a:pt x="5156801" y="4915057"/>
                  </a:lnTo>
                  <a:cubicBezTo>
                    <a:pt x="5156589" y="4921626"/>
                    <a:pt x="5156378" y="4928194"/>
                    <a:pt x="5156166" y="4934763"/>
                  </a:cubicBezTo>
                  <a:lnTo>
                    <a:pt x="5151721" y="4947477"/>
                  </a:lnTo>
                  <a:lnTo>
                    <a:pt x="5144419" y="4948749"/>
                  </a:lnTo>
                  <a:lnTo>
                    <a:pt x="5131719" y="4950974"/>
                  </a:lnTo>
                  <a:lnTo>
                    <a:pt x="5117114" y="4960827"/>
                  </a:lnTo>
                  <a:lnTo>
                    <a:pt x="5094571" y="4943028"/>
                  </a:lnTo>
                  <a:lnTo>
                    <a:pt x="5071076" y="4943981"/>
                  </a:lnTo>
                  <a:lnTo>
                    <a:pt x="5061869" y="4955742"/>
                  </a:lnTo>
                  <a:lnTo>
                    <a:pt x="5055519" y="4969409"/>
                  </a:lnTo>
                  <a:lnTo>
                    <a:pt x="5033611" y="4976402"/>
                  </a:lnTo>
                  <a:lnTo>
                    <a:pt x="5025039" y="4986891"/>
                  </a:lnTo>
                  <a:lnTo>
                    <a:pt x="5012339" y="4987845"/>
                  </a:lnTo>
                  <a:lnTo>
                    <a:pt x="5002814" y="4981488"/>
                  </a:lnTo>
                  <a:lnTo>
                    <a:pt x="4994241" y="4986255"/>
                  </a:lnTo>
                  <a:lnTo>
                    <a:pt x="4972334" y="5008505"/>
                  </a:lnTo>
                  <a:lnTo>
                    <a:pt x="4941854" y="5033933"/>
                  </a:lnTo>
                  <a:lnTo>
                    <a:pt x="4914866" y="5053004"/>
                  </a:lnTo>
                  <a:lnTo>
                    <a:pt x="4887879" y="5037429"/>
                  </a:lnTo>
                  <a:lnTo>
                    <a:pt x="4861526" y="5034568"/>
                  </a:lnTo>
                  <a:lnTo>
                    <a:pt x="4859304" y="5027258"/>
                  </a:lnTo>
                  <a:lnTo>
                    <a:pt x="4877401" y="5013590"/>
                  </a:lnTo>
                  <a:lnTo>
                    <a:pt x="4873909" y="4995473"/>
                  </a:lnTo>
                  <a:lnTo>
                    <a:pt x="4881211" y="4992294"/>
                  </a:lnTo>
                  <a:lnTo>
                    <a:pt x="4885339" y="4962734"/>
                  </a:lnTo>
                  <a:lnTo>
                    <a:pt x="4870099" y="4939849"/>
                  </a:lnTo>
                  <a:lnTo>
                    <a:pt x="4854224" y="4945253"/>
                  </a:lnTo>
                  <a:lnTo>
                    <a:pt x="4851049" y="4936671"/>
                  </a:lnTo>
                  <a:lnTo>
                    <a:pt x="4831046" y="4919825"/>
                  </a:lnTo>
                  <a:lnTo>
                    <a:pt x="4818029" y="4918871"/>
                  </a:lnTo>
                  <a:lnTo>
                    <a:pt x="4810726" y="4929678"/>
                  </a:lnTo>
                  <a:lnTo>
                    <a:pt x="4797074" y="4924592"/>
                  </a:lnTo>
                  <a:lnTo>
                    <a:pt x="4784056" y="4917282"/>
                  </a:lnTo>
                  <a:lnTo>
                    <a:pt x="4780881" y="4909018"/>
                  </a:lnTo>
                  <a:lnTo>
                    <a:pt x="4787549" y="4904250"/>
                  </a:lnTo>
                  <a:lnTo>
                    <a:pt x="4808186" y="4888357"/>
                  </a:lnTo>
                  <a:lnTo>
                    <a:pt x="4836444" y="4865154"/>
                  </a:lnTo>
                  <a:lnTo>
                    <a:pt x="4839619" y="4855619"/>
                  </a:lnTo>
                  <a:lnTo>
                    <a:pt x="4844064" y="4862929"/>
                  </a:lnTo>
                  <a:lnTo>
                    <a:pt x="4866289" y="4854030"/>
                  </a:lnTo>
                  <a:lnTo>
                    <a:pt x="4894546" y="4846719"/>
                  </a:lnTo>
                  <a:lnTo>
                    <a:pt x="4905341" y="4849897"/>
                  </a:lnTo>
                  <a:lnTo>
                    <a:pt x="4899944" y="4839091"/>
                  </a:lnTo>
                  <a:lnTo>
                    <a:pt x="4909469" y="4829555"/>
                  </a:lnTo>
                  <a:lnTo>
                    <a:pt x="4891371" y="4835912"/>
                  </a:lnTo>
                  <a:cubicBezTo>
                    <a:pt x="4891054" y="4832098"/>
                    <a:pt x="4890736" y="4828283"/>
                    <a:pt x="4890419" y="4824469"/>
                  </a:cubicBezTo>
                  <a:lnTo>
                    <a:pt x="4885021" y="4817159"/>
                  </a:lnTo>
                  <a:lnTo>
                    <a:pt x="4882481" y="4795863"/>
                  </a:lnTo>
                  <a:lnTo>
                    <a:pt x="4877719" y="4809848"/>
                  </a:lnTo>
                  <a:lnTo>
                    <a:pt x="4870099" y="4812073"/>
                  </a:lnTo>
                  <a:lnTo>
                    <a:pt x="4875496" y="4825741"/>
                  </a:lnTo>
                  <a:lnTo>
                    <a:pt x="4871369" y="4824787"/>
                  </a:lnTo>
                  <a:lnTo>
                    <a:pt x="4861526" y="4818430"/>
                  </a:lnTo>
                  <a:lnTo>
                    <a:pt x="4855176" y="4819384"/>
                  </a:lnTo>
                  <a:lnTo>
                    <a:pt x="4847874" y="4815570"/>
                  </a:lnTo>
                  <a:cubicBezTo>
                    <a:pt x="4847556" y="4811650"/>
                    <a:pt x="4847239" y="4807729"/>
                    <a:pt x="4846921" y="4803809"/>
                  </a:cubicBezTo>
                  <a:lnTo>
                    <a:pt x="4839301" y="4809213"/>
                  </a:lnTo>
                  <a:lnTo>
                    <a:pt x="4829776" y="4801584"/>
                  </a:lnTo>
                  <a:lnTo>
                    <a:pt x="4826601" y="4807941"/>
                  </a:lnTo>
                  <a:lnTo>
                    <a:pt x="4821204" y="4809213"/>
                  </a:lnTo>
                  <a:lnTo>
                    <a:pt x="4808504" y="4811755"/>
                  </a:lnTo>
                  <a:lnTo>
                    <a:pt x="4795169" y="4816841"/>
                  </a:lnTo>
                  <a:lnTo>
                    <a:pt x="4794216" y="4824469"/>
                  </a:lnTo>
                  <a:lnTo>
                    <a:pt x="4816441" y="4828284"/>
                  </a:lnTo>
                  <a:lnTo>
                    <a:pt x="4808821" y="4830509"/>
                  </a:lnTo>
                  <a:lnTo>
                    <a:pt x="4785644" y="4826377"/>
                  </a:lnTo>
                  <a:lnTo>
                    <a:pt x="4775166" y="4828602"/>
                  </a:lnTo>
                  <a:lnTo>
                    <a:pt x="4701824" y="4809530"/>
                  </a:lnTo>
                  <a:lnTo>
                    <a:pt x="4699601" y="4797770"/>
                  </a:lnTo>
                  <a:lnTo>
                    <a:pt x="4704999" y="4808259"/>
                  </a:lnTo>
                  <a:lnTo>
                    <a:pt x="4765324" y="4822562"/>
                  </a:lnTo>
                  <a:lnTo>
                    <a:pt x="4776119" y="4823198"/>
                  </a:lnTo>
                  <a:lnTo>
                    <a:pt x="4746274" y="4799677"/>
                  </a:lnTo>
                  <a:lnTo>
                    <a:pt x="4729446" y="4799677"/>
                  </a:lnTo>
                  <a:lnTo>
                    <a:pt x="4726271" y="4807941"/>
                  </a:lnTo>
                  <a:lnTo>
                    <a:pt x="4713571" y="4802856"/>
                  </a:lnTo>
                  <a:lnTo>
                    <a:pt x="4712301" y="4792367"/>
                  </a:lnTo>
                  <a:lnTo>
                    <a:pt x="4740559" y="4785692"/>
                  </a:lnTo>
                  <a:lnTo>
                    <a:pt x="4746909" y="4784738"/>
                  </a:lnTo>
                  <a:lnTo>
                    <a:pt x="4737384" y="4768846"/>
                  </a:lnTo>
                  <a:lnTo>
                    <a:pt x="4717381" y="4764714"/>
                  </a:lnTo>
                  <a:lnTo>
                    <a:pt x="4706586" y="4770117"/>
                  </a:lnTo>
                  <a:lnTo>
                    <a:pt x="4689759" y="4756767"/>
                  </a:lnTo>
                  <a:lnTo>
                    <a:pt x="4687536" y="4752317"/>
                  </a:lnTo>
                  <a:lnTo>
                    <a:pt x="4704681" y="4757721"/>
                  </a:lnTo>
                  <a:lnTo>
                    <a:pt x="4709761" y="4754225"/>
                  </a:lnTo>
                  <a:lnTo>
                    <a:pt x="4729129" y="4759628"/>
                  </a:lnTo>
                  <a:lnTo>
                    <a:pt x="4748179" y="4763442"/>
                  </a:lnTo>
                  <a:lnTo>
                    <a:pt x="4764054" y="4769799"/>
                  </a:lnTo>
                  <a:lnTo>
                    <a:pt x="4808821" y="4724982"/>
                  </a:lnTo>
                  <a:lnTo>
                    <a:pt x="4767864" y="4752953"/>
                  </a:lnTo>
                  <a:lnTo>
                    <a:pt x="4745956" y="4759310"/>
                  </a:lnTo>
                  <a:lnTo>
                    <a:pt x="4735161" y="4747868"/>
                  </a:lnTo>
                  <a:lnTo>
                    <a:pt x="4727541" y="4738332"/>
                  </a:lnTo>
                  <a:lnTo>
                    <a:pt x="4725636" y="4731339"/>
                  </a:lnTo>
                  <a:lnTo>
                    <a:pt x="4723414" y="4717354"/>
                  </a:lnTo>
                  <a:lnTo>
                    <a:pt x="4731351" y="4710043"/>
                  </a:lnTo>
                  <a:lnTo>
                    <a:pt x="4726271" y="4699236"/>
                  </a:lnTo>
                  <a:lnTo>
                    <a:pt x="4725001" y="4688747"/>
                  </a:lnTo>
                  <a:lnTo>
                    <a:pt x="4720874" y="4703686"/>
                  </a:lnTo>
                  <a:lnTo>
                    <a:pt x="4725001" y="4708772"/>
                  </a:lnTo>
                  <a:lnTo>
                    <a:pt x="4714841" y="4717354"/>
                  </a:lnTo>
                  <a:lnTo>
                    <a:pt x="4717064" y="4729114"/>
                  </a:lnTo>
                  <a:lnTo>
                    <a:pt x="4722144" y="4737378"/>
                  </a:lnTo>
                  <a:lnTo>
                    <a:pt x="4720239" y="4744689"/>
                  </a:lnTo>
                  <a:lnTo>
                    <a:pt x="4708809" y="4749139"/>
                  </a:lnTo>
                  <a:lnTo>
                    <a:pt x="4701189" y="4742782"/>
                  </a:lnTo>
                  <a:lnTo>
                    <a:pt x="4696109" y="4747232"/>
                  </a:lnTo>
                  <a:lnTo>
                    <a:pt x="4683409" y="4747232"/>
                  </a:lnTo>
                  <a:lnTo>
                    <a:pt x="4695791" y="4725936"/>
                  </a:lnTo>
                  <a:lnTo>
                    <a:pt x="4684044" y="4726254"/>
                  </a:lnTo>
                  <a:lnTo>
                    <a:pt x="4679916" y="4718943"/>
                  </a:lnTo>
                  <a:lnTo>
                    <a:pt x="4682456" y="4738650"/>
                  </a:lnTo>
                  <a:lnTo>
                    <a:pt x="4676106" y="4744371"/>
                  </a:lnTo>
                  <a:lnTo>
                    <a:pt x="4659914" y="4746596"/>
                  </a:lnTo>
                  <a:lnTo>
                    <a:pt x="4649436" y="4751682"/>
                  </a:lnTo>
                  <a:lnTo>
                    <a:pt x="4619591" y="4753271"/>
                  </a:lnTo>
                  <a:lnTo>
                    <a:pt x="4614829" y="4759628"/>
                  </a:lnTo>
                  <a:lnTo>
                    <a:pt x="4618956" y="4769799"/>
                  </a:lnTo>
                  <a:lnTo>
                    <a:pt x="4611654" y="4781560"/>
                  </a:lnTo>
                  <a:lnTo>
                    <a:pt x="4609749" y="4797452"/>
                  </a:lnTo>
                  <a:lnTo>
                    <a:pt x="4597049" y="4809213"/>
                  </a:lnTo>
                  <a:lnTo>
                    <a:pt x="4587524" y="4820655"/>
                  </a:lnTo>
                  <a:lnTo>
                    <a:pt x="4587524" y="4816523"/>
                  </a:lnTo>
                  <a:lnTo>
                    <a:pt x="4592921" y="4807941"/>
                  </a:lnTo>
                  <a:lnTo>
                    <a:pt x="4583396" y="4805081"/>
                  </a:lnTo>
                  <a:lnTo>
                    <a:pt x="4575776" y="4799995"/>
                  </a:lnTo>
                  <a:lnTo>
                    <a:pt x="4572601" y="4788235"/>
                  </a:lnTo>
                  <a:lnTo>
                    <a:pt x="4568474" y="4796816"/>
                  </a:lnTo>
                  <a:lnTo>
                    <a:pt x="4565299" y="4787599"/>
                  </a:lnTo>
                  <a:lnTo>
                    <a:pt x="4556726" y="4784420"/>
                  </a:lnTo>
                  <a:lnTo>
                    <a:pt x="4553551" y="4798088"/>
                  </a:lnTo>
                  <a:lnTo>
                    <a:pt x="4566251" y="4811755"/>
                  </a:lnTo>
                  <a:lnTo>
                    <a:pt x="4574824" y="4815887"/>
                  </a:lnTo>
                  <a:lnTo>
                    <a:pt x="4580539" y="4820020"/>
                  </a:lnTo>
                  <a:cubicBezTo>
                    <a:pt x="4580856" y="4824152"/>
                    <a:pt x="4581174" y="4828284"/>
                    <a:pt x="4581491" y="4832416"/>
                  </a:cubicBezTo>
                  <a:lnTo>
                    <a:pt x="4576094" y="4845130"/>
                  </a:lnTo>
                  <a:lnTo>
                    <a:pt x="4564664" y="4848308"/>
                  </a:lnTo>
                  <a:lnTo>
                    <a:pt x="4557361" y="4856890"/>
                  </a:lnTo>
                  <a:lnTo>
                    <a:pt x="4552281" y="4857844"/>
                  </a:lnTo>
                  <a:lnTo>
                    <a:pt x="4539264" y="4858479"/>
                  </a:lnTo>
                  <a:lnTo>
                    <a:pt x="4523388" y="4862611"/>
                  </a:lnTo>
                  <a:lnTo>
                    <a:pt x="4531961" y="4871193"/>
                  </a:lnTo>
                  <a:lnTo>
                    <a:pt x="4513228" y="4882636"/>
                  </a:lnTo>
                  <a:lnTo>
                    <a:pt x="4507831" y="4875325"/>
                  </a:lnTo>
                  <a:lnTo>
                    <a:pt x="4504338" y="4865154"/>
                  </a:lnTo>
                  <a:lnTo>
                    <a:pt x="4508466" y="4859751"/>
                  </a:lnTo>
                  <a:lnTo>
                    <a:pt x="4508466" y="4849262"/>
                  </a:lnTo>
                  <a:lnTo>
                    <a:pt x="4502116" y="4843858"/>
                  </a:lnTo>
                  <a:lnTo>
                    <a:pt x="4493861" y="4868333"/>
                  </a:lnTo>
                  <a:cubicBezTo>
                    <a:pt x="4493543" y="4873842"/>
                    <a:pt x="4493226" y="4879352"/>
                    <a:pt x="4492908" y="4884861"/>
                  </a:cubicBezTo>
                  <a:lnTo>
                    <a:pt x="4503703" y="4891218"/>
                  </a:lnTo>
                  <a:lnTo>
                    <a:pt x="4505926" y="4905203"/>
                  </a:lnTo>
                  <a:lnTo>
                    <a:pt x="4497671" y="4910289"/>
                  </a:lnTo>
                  <a:lnTo>
                    <a:pt x="4499868" y="4919360"/>
                  </a:lnTo>
                  <a:lnTo>
                    <a:pt x="4500840" y="4920286"/>
                  </a:lnTo>
                  <a:lnTo>
                    <a:pt x="4506875" y="4943464"/>
                  </a:lnTo>
                  <a:cubicBezTo>
                    <a:pt x="4506557" y="4951507"/>
                    <a:pt x="4506240" y="4959551"/>
                    <a:pt x="4505922" y="4967594"/>
                  </a:cubicBezTo>
                  <a:lnTo>
                    <a:pt x="4499570" y="4964736"/>
                  </a:lnTo>
                  <a:lnTo>
                    <a:pt x="4505922" y="4976166"/>
                  </a:lnTo>
                  <a:cubicBezTo>
                    <a:pt x="4505604" y="4979976"/>
                    <a:pt x="4505287" y="4983786"/>
                    <a:pt x="4504969" y="4987596"/>
                  </a:cubicBezTo>
                  <a:lnTo>
                    <a:pt x="4487183" y="4995216"/>
                  </a:lnTo>
                  <a:lnTo>
                    <a:pt x="4475749" y="5001884"/>
                  </a:lnTo>
                  <a:lnTo>
                    <a:pt x="4460821" y="5005059"/>
                  </a:lnTo>
                  <a:lnTo>
                    <a:pt x="4447164" y="5022204"/>
                  </a:lnTo>
                  <a:lnTo>
                    <a:pt x="4430330" y="5038079"/>
                  </a:lnTo>
                  <a:lnTo>
                    <a:pt x="4433506" y="5029506"/>
                  </a:lnTo>
                  <a:lnTo>
                    <a:pt x="4443988" y="5017759"/>
                  </a:lnTo>
                  <a:lnTo>
                    <a:pt x="4443988" y="5008234"/>
                  </a:lnTo>
                  <a:lnTo>
                    <a:pt x="4454469" y="5000931"/>
                  </a:lnTo>
                  <a:lnTo>
                    <a:pt x="4464950" y="4992359"/>
                  </a:lnTo>
                  <a:lnTo>
                    <a:pt x="4463997" y="4986961"/>
                  </a:lnTo>
                  <a:lnTo>
                    <a:pt x="4449069" y="4990136"/>
                  </a:lnTo>
                  <a:lnTo>
                    <a:pt x="4452245" y="4980929"/>
                  </a:lnTo>
                  <a:lnTo>
                    <a:pt x="4449069" y="4971404"/>
                  </a:lnTo>
                  <a:lnTo>
                    <a:pt x="4439223" y="4964101"/>
                  </a:lnTo>
                  <a:lnTo>
                    <a:pt x="4429060" y="4968229"/>
                  </a:lnTo>
                  <a:lnTo>
                    <a:pt x="4424613" y="4976801"/>
                  </a:lnTo>
                  <a:lnTo>
                    <a:pt x="4411909" y="4972991"/>
                  </a:lnTo>
                  <a:lnTo>
                    <a:pt x="4410956" y="4981246"/>
                  </a:lnTo>
                  <a:lnTo>
                    <a:pt x="4432236" y="4983151"/>
                  </a:lnTo>
                  <a:lnTo>
                    <a:pt x="4435412" y="4985374"/>
                  </a:lnTo>
                  <a:lnTo>
                    <a:pt x="4438588" y="4991724"/>
                  </a:lnTo>
                  <a:lnTo>
                    <a:pt x="4428107" y="5004424"/>
                  </a:lnTo>
                  <a:lnTo>
                    <a:pt x="4426201" y="5009821"/>
                  </a:lnTo>
                  <a:lnTo>
                    <a:pt x="4420802" y="5011726"/>
                  </a:lnTo>
                  <a:lnTo>
                    <a:pt x="4417626" y="5007599"/>
                  </a:lnTo>
                  <a:lnTo>
                    <a:pt x="4413497" y="5011726"/>
                  </a:lnTo>
                  <a:lnTo>
                    <a:pt x="4420802" y="5021251"/>
                  </a:lnTo>
                  <a:lnTo>
                    <a:pt x="4420802" y="5028554"/>
                  </a:lnTo>
                  <a:lnTo>
                    <a:pt x="4410638" y="5035221"/>
                  </a:lnTo>
                  <a:cubicBezTo>
                    <a:pt x="4410956" y="5038925"/>
                    <a:pt x="4411273" y="5042630"/>
                    <a:pt x="4411591" y="5046334"/>
                  </a:cubicBezTo>
                  <a:lnTo>
                    <a:pt x="4416673" y="5034904"/>
                  </a:lnTo>
                  <a:lnTo>
                    <a:pt x="4430330" y="5031729"/>
                  </a:lnTo>
                  <a:lnTo>
                    <a:pt x="4430330" y="5038079"/>
                  </a:lnTo>
                  <a:lnTo>
                    <a:pt x="4408415" y="5059351"/>
                  </a:lnTo>
                  <a:lnTo>
                    <a:pt x="4409368" y="5066654"/>
                  </a:lnTo>
                  <a:lnTo>
                    <a:pt x="4410956" y="5082529"/>
                  </a:lnTo>
                  <a:lnTo>
                    <a:pt x="4409050" y="5116184"/>
                  </a:lnTo>
                  <a:lnTo>
                    <a:pt x="4416673" y="5138091"/>
                  </a:lnTo>
                  <a:lnTo>
                    <a:pt x="4416388" y="5137963"/>
                  </a:lnTo>
                  <a:lnTo>
                    <a:pt x="4413532" y="5157060"/>
                  </a:lnTo>
                  <a:lnTo>
                    <a:pt x="4399569" y="5177430"/>
                  </a:lnTo>
                  <a:lnTo>
                    <a:pt x="4398617" y="5183796"/>
                  </a:lnTo>
                  <a:lnTo>
                    <a:pt x="4376721" y="5181886"/>
                  </a:lnTo>
                  <a:lnTo>
                    <a:pt x="4365932" y="5188252"/>
                  </a:lnTo>
                  <a:lnTo>
                    <a:pt x="4345306" y="5219125"/>
                  </a:lnTo>
                  <a:lnTo>
                    <a:pt x="4332930" y="5259229"/>
                  </a:lnTo>
                  <a:lnTo>
                    <a:pt x="4330709" y="5271960"/>
                  </a:lnTo>
                  <a:lnTo>
                    <a:pt x="4323093" y="5274188"/>
                  </a:lnTo>
                  <a:lnTo>
                    <a:pt x="4314207" y="5282782"/>
                  </a:lnTo>
                  <a:lnTo>
                    <a:pt x="4314207" y="5291057"/>
                  </a:lnTo>
                  <a:lnTo>
                    <a:pt x="4306591" y="5287874"/>
                  </a:lnTo>
                  <a:lnTo>
                    <a:pt x="4298024" y="5290102"/>
                  </a:lnTo>
                  <a:cubicBezTo>
                    <a:pt x="4297707" y="5292967"/>
                    <a:pt x="4297389" y="5295831"/>
                    <a:pt x="4297072" y="5298696"/>
                  </a:cubicBezTo>
                  <a:lnTo>
                    <a:pt x="4290725" y="5302834"/>
                  </a:lnTo>
                  <a:lnTo>
                    <a:pt x="4296437" y="5306016"/>
                  </a:lnTo>
                  <a:lnTo>
                    <a:pt x="4304370" y="5300606"/>
                  </a:lnTo>
                  <a:lnTo>
                    <a:pt x="4317381" y="5301879"/>
                  </a:lnTo>
                  <a:lnTo>
                    <a:pt x="4324679" y="5304743"/>
                  </a:lnTo>
                  <a:lnTo>
                    <a:pt x="4327853" y="5312064"/>
                  </a:lnTo>
                  <a:lnTo>
                    <a:pt x="4329122" y="5321612"/>
                  </a:lnTo>
                  <a:lnTo>
                    <a:pt x="4331343" y="5327023"/>
                  </a:lnTo>
                  <a:lnTo>
                    <a:pt x="4343084" y="5338163"/>
                  </a:lnTo>
                  <a:lnTo>
                    <a:pt x="4348479" y="5349939"/>
                  </a:lnTo>
                  <a:lnTo>
                    <a:pt x="4347949" y="5350022"/>
                  </a:lnTo>
                  <a:lnTo>
                    <a:pt x="4354478" y="5386173"/>
                  </a:lnTo>
                  <a:lnTo>
                    <a:pt x="4367495" y="5416728"/>
                  </a:lnTo>
                  <a:lnTo>
                    <a:pt x="4394165" y="5435506"/>
                  </a:lnTo>
                  <a:lnTo>
                    <a:pt x="4426868" y="5452056"/>
                  </a:lnTo>
                  <a:lnTo>
                    <a:pt x="4440838" y="5454920"/>
                  </a:lnTo>
                  <a:lnTo>
                    <a:pt x="4447188" y="5451738"/>
                  </a:lnTo>
                  <a:lnTo>
                    <a:pt x="4452903" y="5461604"/>
                  </a:lnTo>
                  <a:lnTo>
                    <a:pt x="4450680" y="5467969"/>
                  </a:lnTo>
                  <a:lnTo>
                    <a:pt x="4447505" y="5471470"/>
                  </a:lnTo>
                  <a:lnTo>
                    <a:pt x="4449093" y="5473380"/>
                  </a:lnTo>
                  <a:lnTo>
                    <a:pt x="4444330" y="5483883"/>
                  </a:lnTo>
                  <a:lnTo>
                    <a:pt x="4442108" y="5490248"/>
                  </a:lnTo>
                  <a:lnTo>
                    <a:pt x="4426233" y="5488021"/>
                  </a:lnTo>
                  <a:lnTo>
                    <a:pt x="4416708" y="5487066"/>
                  </a:lnTo>
                  <a:lnTo>
                    <a:pt x="4398610" y="5486111"/>
                  </a:lnTo>
                  <a:lnTo>
                    <a:pt x="4374163" y="5482292"/>
                  </a:lnTo>
                  <a:lnTo>
                    <a:pt x="4361463" y="5481337"/>
                  </a:lnTo>
                  <a:lnTo>
                    <a:pt x="4336380" y="5489612"/>
                  </a:lnTo>
                  <a:lnTo>
                    <a:pt x="4311933" y="5483883"/>
                  </a:lnTo>
                  <a:lnTo>
                    <a:pt x="4298280" y="5488021"/>
                  </a:lnTo>
                  <a:lnTo>
                    <a:pt x="4289073" y="5510300"/>
                  </a:lnTo>
                  <a:lnTo>
                    <a:pt x="4278278" y="5522076"/>
                  </a:lnTo>
                  <a:lnTo>
                    <a:pt x="4253195" y="5536080"/>
                  </a:lnTo>
                  <a:lnTo>
                    <a:pt x="4224620" y="5550084"/>
                  </a:lnTo>
                  <a:lnTo>
                    <a:pt x="4209063" y="5568225"/>
                  </a:lnTo>
                  <a:lnTo>
                    <a:pt x="4191283" y="5582866"/>
                  </a:lnTo>
                  <a:lnTo>
                    <a:pt x="4191283" y="5592732"/>
                  </a:lnTo>
                  <a:lnTo>
                    <a:pt x="4172233" y="5602280"/>
                  </a:lnTo>
                  <a:lnTo>
                    <a:pt x="4169058" y="5601007"/>
                  </a:lnTo>
                  <a:lnTo>
                    <a:pt x="4173185" y="5594642"/>
                  </a:lnTo>
                  <a:lnTo>
                    <a:pt x="4175408" y="5585412"/>
                  </a:lnTo>
                  <a:lnTo>
                    <a:pt x="4168105" y="5578092"/>
                  </a:lnTo>
                  <a:lnTo>
                    <a:pt x="4173820" y="5569498"/>
                  </a:lnTo>
                  <a:lnTo>
                    <a:pt x="4185568" y="5564088"/>
                  </a:lnTo>
                  <a:lnTo>
                    <a:pt x="4204618" y="5551357"/>
                  </a:lnTo>
                  <a:lnTo>
                    <a:pt x="4226843" y="5537353"/>
                  </a:lnTo>
                  <a:lnTo>
                    <a:pt x="4235098" y="5534170"/>
                  </a:lnTo>
                  <a:lnTo>
                    <a:pt x="4235098" y="5524622"/>
                  </a:lnTo>
                  <a:lnTo>
                    <a:pt x="4224620" y="5528123"/>
                  </a:lnTo>
                  <a:lnTo>
                    <a:pt x="4202395" y="5533215"/>
                  </a:lnTo>
                  <a:lnTo>
                    <a:pt x="4184615" y="5544036"/>
                  </a:lnTo>
                  <a:lnTo>
                    <a:pt x="4167470" y="5537989"/>
                  </a:lnTo>
                  <a:lnTo>
                    <a:pt x="4163025" y="5522076"/>
                  </a:lnTo>
                  <a:lnTo>
                    <a:pt x="4160928" y="5513064"/>
                  </a:lnTo>
                  <a:lnTo>
                    <a:pt x="4150640" y="5513376"/>
                  </a:lnTo>
                  <a:lnTo>
                    <a:pt x="4135718" y="5512423"/>
                  </a:lnTo>
                  <a:lnTo>
                    <a:pt x="4123970" y="5504168"/>
                  </a:lnTo>
                  <a:lnTo>
                    <a:pt x="4098570" y="5493373"/>
                  </a:lnTo>
                  <a:lnTo>
                    <a:pt x="4080473" y="5491786"/>
                  </a:lnTo>
                  <a:lnTo>
                    <a:pt x="4071900" y="5495913"/>
                  </a:lnTo>
                  <a:lnTo>
                    <a:pt x="4066820" y="5485436"/>
                  </a:lnTo>
                  <a:lnTo>
                    <a:pt x="4073170" y="5474641"/>
                  </a:lnTo>
                  <a:lnTo>
                    <a:pt x="4059200" y="5477181"/>
                  </a:lnTo>
                  <a:lnTo>
                    <a:pt x="4060470" y="5486706"/>
                  </a:lnTo>
                  <a:lnTo>
                    <a:pt x="4055073" y="5494326"/>
                  </a:lnTo>
                  <a:lnTo>
                    <a:pt x="4044913" y="5497501"/>
                  </a:lnTo>
                  <a:lnTo>
                    <a:pt x="4033165" y="5498453"/>
                  </a:lnTo>
                  <a:lnTo>
                    <a:pt x="4027768" y="5493056"/>
                  </a:lnTo>
                  <a:lnTo>
                    <a:pt x="3999193" y="5494643"/>
                  </a:lnTo>
                  <a:lnTo>
                    <a:pt x="3999193" y="5501946"/>
                  </a:lnTo>
                  <a:lnTo>
                    <a:pt x="3989668" y="5512741"/>
                  </a:lnTo>
                  <a:lnTo>
                    <a:pt x="3974110" y="5516868"/>
                  </a:lnTo>
                  <a:lnTo>
                    <a:pt x="3968713" y="5516868"/>
                  </a:lnTo>
                  <a:lnTo>
                    <a:pt x="3951885" y="5506708"/>
                  </a:lnTo>
                  <a:lnTo>
                    <a:pt x="3940138" y="5520361"/>
                  </a:lnTo>
                  <a:cubicBezTo>
                    <a:pt x="3940455" y="5524277"/>
                    <a:pt x="3940773" y="5528192"/>
                    <a:pt x="3941090" y="5532108"/>
                  </a:cubicBezTo>
                  <a:lnTo>
                    <a:pt x="3953790" y="5537188"/>
                  </a:lnTo>
                  <a:lnTo>
                    <a:pt x="3946805" y="5544491"/>
                  </a:lnTo>
                  <a:lnTo>
                    <a:pt x="3950933" y="5551793"/>
                  </a:lnTo>
                  <a:lnTo>
                    <a:pt x="3963950" y="5554016"/>
                  </a:lnTo>
                  <a:lnTo>
                    <a:pt x="3964903" y="5545443"/>
                  </a:lnTo>
                  <a:lnTo>
                    <a:pt x="3976650" y="5562271"/>
                  </a:lnTo>
                  <a:lnTo>
                    <a:pt x="3991255" y="5570526"/>
                  </a:lnTo>
                  <a:lnTo>
                    <a:pt x="4001098" y="5579733"/>
                  </a:lnTo>
                  <a:lnTo>
                    <a:pt x="3989350" y="5589258"/>
                  </a:lnTo>
                  <a:lnTo>
                    <a:pt x="3971253" y="5569573"/>
                  </a:lnTo>
                  <a:lnTo>
                    <a:pt x="3963950" y="5569573"/>
                  </a:lnTo>
                  <a:lnTo>
                    <a:pt x="3955378" y="5561318"/>
                  </a:lnTo>
                  <a:lnTo>
                    <a:pt x="3934105" y="5568938"/>
                  </a:lnTo>
                  <a:lnTo>
                    <a:pt x="3935375" y="5582591"/>
                  </a:lnTo>
                  <a:lnTo>
                    <a:pt x="3962045" y="5598148"/>
                  </a:lnTo>
                  <a:lnTo>
                    <a:pt x="3962045" y="5610848"/>
                  </a:lnTo>
                  <a:lnTo>
                    <a:pt x="3947123" y="5613071"/>
                  </a:lnTo>
                  <a:lnTo>
                    <a:pt x="3932200" y="5599736"/>
                  </a:lnTo>
                  <a:cubicBezTo>
                    <a:pt x="3931883" y="5595503"/>
                    <a:pt x="3931565" y="5591269"/>
                    <a:pt x="3931248" y="5587036"/>
                  </a:cubicBezTo>
                  <a:lnTo>
                    <a:pt x="3920770" y="5580686"/>
                  </a:lnTo>
                  <a:lnTo>
                    <a:pt x="3910928" y="5584813"/>
                  </a:lnTo>
                  <a:lnTo>
                    <a:pt x="3907753" y="5595291"/>
                  </a:lnTo>
                  <a:lnTo>
                    <a:pt x="3939185" y="5620373"/>
                  </a:lnTo>
                  <a:lnTo>
                    <a:pt x="3926168" y="5627041"/>
                  </a:lnTo>
                  <a:lnTo>
                    <a:pt x="3911563" y="5616563"/>
                  </a:lnTo>
                  <a:lnTo>
                    <a:pt x="3908388" y="5621961"/>
                  </a:lnTo>
                  <a:lnTo>
                    <a:pt x="3899815" y="5614658"/>
                  </a:lnTo>
                  <a:lnTo>
                    <a:pt x="3903625" y="5598466"/>
                  </a:lnTo>
                  <a:lnTo>
                    <a:pt x="3899498" y="5587353"/>
                  </a:lnTo>
                  <a:lnTo>
                    <a:pt x="3880448" y="5582908"/>
                  </a:lnTo>
                  <a:lnTo>
                    <a:pt x="3876003" y="5568621"/>
                  </a:lnTo>
                  <a:lnTo>
                    <a:pt x="3863303" y="5570526"/>
                  </a:lnTo>
                  <a:lnTo>
                    <a:pt x="3860128" y="5562271"/>
                  </a:lnTo>
                  <a:lnTo>
                    <a:pt x="3856953" y="5551793"/>
                  </a:lnTo>
                  <a:lnTo>
                    <a:pt x="3862033" y="5543538"/>
                  </a:lnTo>
                  <a:lnTo>
                    <a:pt x="3865208" y="5531791"/>
                  </a:lnTo>
                  <a:lnTo>
                    <a:pt x="3849015" y="5527346"/>
                  </a:lnTo>
                  <a:lnTo>
                    <a:pt x="3847110" y="5539093"/>
                  </a:lnTo>
                  <a:lnTo>
                    <a:pt x="3836633" y="5545443"/>
                  </a:lnTo>
                  <a:lnTo>
                    <a:pt x="3827108" y="5560366"/>
                  </a:lnTo>
                  <a:lnTo>
                    <a:pt x="3832505" y="5577511"/>
                  </a:lnTo>
                  <a:lnTo>
                    <a:pt x="3827743" y="5593068"/>
                  </a:lnTo>
                  <a:lnTo>
                    <a:pt x="3834410" y="5617198"/>
                  </a:lnTo>
                  <a:lnTo>
                    <a:pt x="3857588" y="5639423"/>
                  </a:lnTo>
                  <a:lnTo>
                    <a:pt x="3861080" y="5666411"/>
                  </a:lnTo>
                  <a:lnTo>
                    <a:pt x="3875050" y="5671808"/>
                  </a:lnTo>
                  <a:lnTo>
                    <a:pt x="3903625" y="5700701"/>
                  </a:lnTo>
                  <a:lnTo>
                    <a:pt x="3900768" y="5730546"/>
                  </a:lnTo>
                  <a:lnTo>
                    <a:pt x="3881718" y="5726418"/>
                  </a:lnTo>
                  <a:lnTo>
                    <a:pt x="3881718" y="5719116"/>
                  </a:lnTo>
                  <a:lnTo>
                    <a:pt x="3893465" y="5716893"/>
                  </a:lnTo>
                  <a:lnTo>
                    <a:pt x="3884575" y="5706416"/>
                  </a:lnTo>
                  <a:lnTo>
                    <a:pt x="3868700" y="5688318"/>
                  </a:lnTo>
                  <a:lnTo>
                    <a:pt x="3856953" y="5700383"/>
                  </a:lnTo>
                  <a:lnTo>
                    <a:pt x="3862668" y="5709591"/>
                  </a:lnTo>
                  <a:lnTo>
                    <a:pt x="3858223" y="5714988"/>
                  </a:lnTo>
                  <a:lnTo>
                    <a:pt x="3863620" y="5721338"/>
                  </a:lnTo>
                  <a:lnTo>
                    <a:pt x="3877590" y="5724513"/>
                  </a:lnTo>
                  <a:lnTo>
                    <a:pt x="3866795" y="5742293"/>
                  </a:lnTo>
                  <a:lnTo>
                    <a:pt x="3856635" y="5748008"/>
                  </a:lnTo>
                  <a:lnTo>
                    <a:pt x="3842665" y="5744833"/>
                  </a:lnTo>
                  <a:lnTo>
                    <a:pt x="3826790" y="5741341"/>
                  </a:lnTo>
                  <a:lnTo>
                    <a:pt x="3824885" y="5753088"/>
                  </a:lnTo>
                  <a:lnTo>
                    <a:pt x="3843935" y="5754358"/>
                  </a:lnTo>
                  <a:lnTo>
                    <a:pt x="3859810" y="5761343"/>
                  </a:lnTo>
                  <a:lnTo>
                    <a:pt x="3859810" y="5770868"/>
                  </a:lnTo>
                  <a:lnTo>
                    <a:pt x="3873463" y="5773091"/>
                  </a:lnTo>
                  <a:lnTo>
                    <a:pt x="3873463" y="5765471"/>
                  </a:lnTo>
                  <a:lnTo>
                    <a:pt x="3896958" y="5779123"/>
                  </a:lnTo>
                  <a:lnTo>
                    <a:pt x="3902673" y="5794681"/>
                  </a:lnTo>
                  <a:lnTo>
                    <a:pt x="3910928" y="5801031"/>
                  </a:lnTo>
                  <a:lnTo>
                    <a:pt x="3926803" y="5801983"/>
                  </a:lnTo>
                  <a:lnTo>
                    <a:pt x="3934423" y="5814366"/>
                  </a:lnTo>
                  <a:lnTo>
                    <a:pt x="3958870" y="5825796"/>
                  </a:lnTo>
                  <a:lnTo>
                    <a:pt x="3967443" y="5835321"/>
                  </a:lnTo>
                  <a:lnTo>
                    <a:pt x="3962045" y="5852148"/>
                  </a:lnTo>
                  <a:lnTo>
                    <a:pt x="3965538" y="5857546"/>
                  </a:lnTo>
                  <a:lnTo>
                    <a:pt x="3961410" y="5863896"/>
                  </a:lnTo>
                  <a:lnTo>
                    <a:pt x="3971888" y="5877231"/>
                  </a:lnTo>
                  <a:lnTo>
                    <a:pt x="3979508" y="5891201"/>
                  </a:lnTo>
                  <a:lnTo>
                    <a:pt x="3962680" y="5894376"/>
                  </a:lnTo>
                  <a:lnTo>
                    <a:pt x="3953790" y="5883581"/>
                  </a:lnTo>
                  <a:lnTo>
                    <a:pt x="3943313" y="5883898"/>
                  </a:lnTo>
                  <a:lnTo>
                    <a:pt x="3931565" y="5869293"/>
                  </a:lnTo>
                  <a:lnTo>
                    <a:pt x="3922993" y="5864213"/>
                  </a:lnTo>
                  <a:lnTo>
                    <a:pt x="3926168" y="5853736"/>
                  </a:lnTo>
                  <a:lnTo>
                    <a:pt x="3912515" y="5851513"/>
                  </a:lnTo>
                  <a:lnTo>
                    <a:pt x="3896640" y="5857863"/>
                  </a:lnTo>
                  <a:lnTo>
                    <a:pt x="3902038" y="5864213"/>
                  </a:lnTo>
                  <a:lnTo>
                    <a:pt x="3876638" y="5865801"/>
                  </a:lnTo>
                  <a:lnTo>
                    <a:pt x="3869676" y="5859999"/>
                  </a:lnTo>
                  <a:lnTo>
                    <a:pt x="3872889" y="5872612"/>
                  </a:lnTo>
                  <a:lnTo>
                    <a:pt x="3882402" y="5876432"/>
                  </a:lnTo>
                  <a:lnTo>
                    <a:pt x="3876060" y="5884073"/>
                  </a:lnTo>
                  <a:lnTo>
                    <a:pt x="3885572" y="5885983"/>
                  </a:lnTo>
                  <a:lnTo>
                    <a:pt x="3890012" y="5900946"/>
                  </a:lnTo>
                  <a:lnTo>
                    <a:pt x="3899524" y="5904766"/>
                  </a:lnTo>
                  <a:lnTo>
                    <a:pt x="3904597" y="5906039"/>
                  </a:lnTo>
                  <a:lnTo>
                    <a:pt x="3900475" y="5893623"/>
                  </a:lnTo>
                  <a:lnTo>
                    <a:pt x="3905865" y="5891076"/>
                  </a:lnTo>
                  <a:lnTo>
                    <a:pt x="3914109" y="5897444"/>
                  </a:lnTo>
                  <a:lnTo>
                    <a:pt x="3915378" y="5910178"/>
                  </a:lnTo>
                  <a:lnTo>
                    <a:pt x="3919500" y="5911133"/>
                  </a:lnTo>
                  <a:lnTo>
                    <a:pt x="3917914" y="5917500"/>
                  </a:lnTo>
                  <a:lnTo>
                    <a:pt x="3909353" y="5928325"/>
                  </a:lnTo>
                  <a:lnTo>
                    <a:pt x="3900792" y="5927370"/>
                  </a:lnTo>
                  <a:lnTo>
                    <a:pt x="3896670" y="5934692"/>
                  </a:lnTo>
                  <a:lnTo>
                    <a:pt x="3888109" y="5943288"/>
                  </a:lnTo>
                  <a:lnTo>
                    <a:pt x="3885255" y="5943288"/>
                  </a:lnTo>
                  <a:lnTo>
                    <a:pt x="3877646" y="5931508"/>
                  </a:lnTo>
                  <a:lnTo>
                    <a:pt x="3885890" y="5928325"/>
                  </a:lnTo>
                  <a:lnTo>
                    <a:pt x="3869084" y="5922276"/>
                  </a:lnTo>
                  <a:lnTo>
                    <a:pt x="3867816" y="5915909"/>
                  </a:lnTo>
                  <a:lnTo>
                    <a:pt x="3855133" y="5918137"/>
                  </a:lnTo>
                  <a:lnTo>
                    <a:pt x="3854182" y="5924504"/>
                  </a:lnTo>
                  <a:lnTo>
                    <a:pt x="3863060" y="5935010"/>
                  </a:lnTo>
                  <a:lnTo>
                    <a:pt x="3860840" y="5953794"/>
                  </a:lnTo>
                  <a:lnTo>
                    <a:pt x="3870353" y="5967801"/>
                  </a:lnTo>
                  <a:lnTo>
                    <a:pt x="3875109" y="5982128"/>
                  </a:lnTo>
                  <a:lnTo>
                    <a:pt x="3877011" y="6000274"/>
                  </a:lnTo>
                  <a:lnTo>
                    <a:pt x="3872255" y="6015237"/>
                  </a:lnTo>
                  <a:lnTo>
                    <a:pt x="3882719" y="6024470"/>
                  </a:lnTo>
                  <a:lnTo>
                    <a:pt x="3879548" y="6031792"/>
                  </a:lnTo>
                  <a:lnTo>
                    <a:pt x="3895402" y="6043571"/>
                  </a:lnTo>
                  <a:lnTo>
                    <a:pt x="3883987" y="6049938"/>
                  </a:lnTo>
                  <a:lnTo>
                    <a:pt x="3876377" y="6034975"/>
                  </a:lnTo>
                  <a:lnTo>
                    <a:pt x="3869084" y="6033384"/>
                  </a:lnTo>
                  <a:lnTo>
                    <a:pt x="3870987" y="6043571"/>
                  </a:lnTo>
                  <a:lnTo>
                    <a:pt x="3861475" y="6043890"/>
                  </a:lnTo>
                  <a:lnTo>
                    <a:pt x="3862743" y="6038477"/>
                  </a:lnTo>
                  <a:lnTo>
                    <a:pt x="3855133" y="6021604"/>
                  </a:lnTo>
                  <a:lnTo>
                    <a:pt x="3844352" y="6001866"/>
                  </a:lnTo>
                  <a:lnTo>
                    <a:pt x="3829767" y="6006960"/>
                  </a:lnTo>
                  <a:lnTo>
                    <a:pt x="3819303" y="6033702"/>
                  </a:lnTo>
                  <a:lnTo>
                    <a:pt x="3822791" y="6054714"/>
                  </a:lnTo>
                  <a:lnTo>
                    <a:pt x="3818352" y="6048665"/>
                  </a:lnTo>
                  <a:lnTo>
                    <a:pt x="3813279" y="6051849"/>
                  </a:lnTo>
                  <a:lnTo>
                    <a:pt x="3807889" y="6038796"/>
                  </a:lnTo>
                  <a:lnTo>
                    <a:pt x="3800279" y="5999956"/>
                  </a:lnTo>
                  <a:lnTo>
                    <a:pt x="3792669" y="5995817"/>
                  </a:lnTo>
                  <a:lnTo>
                    <a:pt x="3790132" y="5987540"/>
                  </a:lnTo>
                  <a:lnTo>
                    <a:pt x="3779986" y="5986585"/>
                  </a:lnTo>
                  <a:lnTo>
                    <a:pt x="3777449" y="5971622"/>
                  </a:lnTo>
                  <a:lnTo>
                    <a:pt x="3764132" y="5978944"/>
                  </a:lnTo>
                  <a:lnTo>
                    <a:pt x="3758742" y="6006641"/>
                  </a:lnTo>
                  <a:lnTo>
                    <a:pt x="3753351" y="5998046"/>
                  </a:lnTo>
                  <a:lnTo>
                    <a:pt x="3745107" y="6002503"/>
                  </a:lnTo>
                  <a:lnTo>
                    <a:pt x="3734327" y="5982446"/>
                  </a:lnTo>
                  <a:lnTo>
                    <a:pt x="3733058" y="5960479"/>
                  </a:lnTo>
                  <a:lnTo>
                    <a:pt x="3742571" y="5949973"/>
                  </a:lnTo>
                  <a:lnTo>
                    <a:pt x="3737814" y="5927688"/>
                  </a:lnTo>
                  <a:lnTo>
                    <a:pt x="3721961" y="5903493"/>
                  </a:lnTo>
                  <a:lnTo>
                    <a:pt x="3708326" y="5898080"/>
                  </a:lnTo>
                  <a:lnTo>
                    <a:pt x="3701985" y="5903493"/>
                  </a:lnTo>
                  <a:lnTo>
                    <a:pt x="3694375" y="5879297"/>
                  </a:lnTo>
                  <a:lnTo>
                    <a:pt x="3681692" y="5876432"/>
                  </a:lnTo>
                  <a:cubicBezTo>
                    <a:pt x="3681586" y="5871869"/>
                    <a:pt x="3681481" y="5867305"/>
                    <a:pt x="3681375" y="5862742"/>
                  </a:cubicBezTo>
                  <a:lnTo>
                    <a:pt x="3690887" y="5862742"/>
                  </a:lnTo>
                  <a:lnTo>
                    <a:pt x="3711814" y="5839820"/>
                  </a:lnTo>
                  <a:lnTo>
                    <a:pt x="3709595" y="5824221"/>
                  </a:lnTo>
                  <a:lnTo>
                    <a:pt x="3710863" y="5820082"/>
                  </a:lnTo>
                  <a:lnTo>
                    <a:pt x="3725448" y="5835682"/>
                  </a:lnTo>
                  <a:lnTo>
                    <a:pt x="3740351" y="5836637"/>
                  </a:lnTo>
                  <a:lnTo>
                    <a:pt x="3746693" y="5826131"/>
                  </a:lnTo>
                  <a:lnTo>
                    <a:pt x="3762547" y="5819764"/>
                  </a:lnTo>
                  <a:lnTo>
                    <a:pt x="3788230" y="5838547"/>
                  </a:lnTo>
                  <a:lnTo>
                    <a:pt x="3812328" y="5846824"/>
                  </a:lnTo>
                  <a:lnTo>
                    <a:pt x="3836426" y="5846506"/>
                  </a:lnTo>
                  <a:lnTo>
                    <a:pt x="3849426" y="5860196"/>
                  </a:lnTo>
                  <a:lnTo>
                    <a:pt x="3857036" y="5860832"/>
                  </a:lnTo>
                  <a:lnTo>
                    <a:pt x="3868367" y="5859082"/>
                  </a:lnTo>
                  <a:lnTo>
                    <a:pt x="3859493" y="5854053"/>
                  </a:lnTo>
                  <a:lnTo>
                    <a:pt x="3872193" y="5847703"/>
                  </a:lnTo>
                  <a:lnTo>
                    <a:pt x="3883940" y="5850878"/>
                  </a:lnTo>
                  <a:lnTo>
                    <a:pt x="3893465" y="5849608"/>
                  </a:lnTo>
                  <a:lnTo>
                    <a:pt x="3889020" y="5840083"/>
                  </a:lnTo>
                  <a:lnTo>
                    <a:pt x="3876320" y="5835003"/>
                  </a:lnTo>
                  <a:lnTo>
                    <a:pt x="3868065" y="5837226"/>
                  </a:lnTo>
                  <a:lnTo>
                    <a:pt x="3859493" y="5833098"/>
                  </a:lnTo>
                  <a:lnTo>
                    <a:pt x="3843618" y="5815318"/>
                  </a:lnTo>
                  <a:lnTo>
                    <a:pt x="3845523" y="5828971"/>
                  </a:lnTo>
                  <a:lnTo>
                    <a:pt x="3830918" y="5828018"/>
                  </a:lnTo>
                  <a:lnTo>
                    <a:pt x="3827743" y="5814366"/>
                  </a:lnTo>
                  <a:lnTo>
                    <a:pt x="3823298" y="5817541"/>
                  </a:lnTo>
                  <a:lnTo>
                    <a:pt x="3811550" y="5810556"/>
                  </a:lnTo>
                  <a:lnTo>
                    <a:pt x="3797898" y="5817858"/>
                  </a:lnTo>
                  <a:lnTo>
                    <a:pt x="3787420" y="5809286"/>
                  </a:lnTo>
                  <a:lnTo>
                    <a:pt x="3761703" y="5813096"/>
                  </a:lnTo>
                  <a:lnTo>
                    <a:pt x="3753765" y="5811826"/>
                  </a:lnTo>
                  <a:lnTo>
                    <a:pt x="3747415" y="5811191"/>
                  </a:lnTo>
                  <a:lnTo>
                    <a:pt x="3742653" y="5810873"/>
                  </a:lnTo>
                  <a:lnTo>
                    <a:pt x="3741383" y="5811191"/>
                  </a:lnTo>
                  <a:lnTo>
                    <a:pt x="3739478" y="5812461"/>
                  </a:lnTo>
                  <a:lnTo>
                    <a:pt x="3735985" y="5815636"/>
                  </a:lnTo>
                  <a:lnTo>
                    <a:pt x="3732810" y="5818811"/>
                  </a:lnTo>
                  <a:lnTo>
                    <a:pt x="3731223" y="5820398"/>
                  </a:lnTo>
                  <a:lnTo>
                    <a:pt x="3715348" y="5816588"/>
                  </a:lnTo>
                  <a:lnTo>
                    <a:pt x="3704553" y="5800713"/>
                  </a:lnTo>
                  <a:lnTo>
                    <a:pt x="3697250" y="5808968"/>
                  </a:lnTo>
                  <a:lnTo>
                    <a:pt x="3695345" y="5816588"/>
                  </a:lnTo>
                  <a:lnTo>
                    <a:pt x="3687725" y="5812461"/>
                  </a:lnTo>
                  <a:lnTo>
                    <a:pt x="3684550" y="5801031"/>
                  </a:lnTo>
                  <a:lnTo>
                    <a:pt x="3675978" y="5789283"/>
                  </a:lnTo>
                  <a:cubicBezTo>
                    <a:pt x="3676295" y="5785896"/>
                    <a:pt x="3676613" y="5782510"/>
                    <a:pt x="3676930" y="5779123"/>
                  </a:cubicBezTo>
                  <a:lnTo>
                    <a:pt x="3668358" y="5781028"/>
                  </a:lnTo>
                  <a:lnTo>
                    <a:pt x="3665183" y="5764201"/>
                  </a:lnTo>
                  <a:lnTo>
                    <a:pt x="3650260" y="5761343"/>
                  </a:lnTo>
                  <a:lnTo>
                    <a:pt x="3646133" y="5750548"/>
                  </a:lnTo>
                  <a:lnTo>
                    <a:pt x="3652165" y="5740071"/>
                  </a:lnTo>
                  <a:lnTo>
                    <a:pt x="3667088" y="5735943"/>
                  </a:lnTo>
                  <a:lnTo>
                    <a:pt x="3675343" y="5743881"/>
                  </a:lnTo>
                  <a:lnTo>
                    <a:pt x="3683915" y="5747056"/>
                  </a:lnTo>
                  <a:lnTo>
                    <a:pt x="3681693" y="5733403"/>
                  </a:lnTo>
                  <a:lnTo>
                    <a:pt x="3676613" y="5727371"/>
                  </a:lnTo>
                  <a:lnTo>
                    <a:pt x="3660738" y="5728323"/>
                  </a:lnTo>
                  <a:lnTo>
                    <a:pt x="3654388" y="5720068"/>
                  </a:lnTo>
                  <a:lnTo>
                    <a:pt x="3648990" y="5730546"/>
                  </a:lnTo>
                  <a:lnTo>
                    <a:pt x="3645815" y="5739118"/>
                  </a:lnTo>
                  <a:lnTo>
                    <a:pt x="3641370" y="5733721"/>
                  </a:lnTo>
                  <a:lnTo>
                    <a:pt x="3639465" y="5722291"/>
                  </a:lnTo>
                  <a:lnTo>
                    <a:pt x="3631845" y="5709591"/>
                  </a:lnTo>
                  <a:lnTo>
                    <a:pt x="3615018" y="5708956"/>
                  </a:lnTo>
                  <a:lnTo>
                    <a:pt x="3602000" y="5689906"/>
                  </a:lnTo>
                  <a:lnTo>
                    <a:pt x="3606128" y="5683556"/>
                  </a:lnTo>
                  <a:lnTo>
                    <a:pt x="3595968" y="5682286"/>
                  </a:lnTo>
                  <a:cubicBezTo>
                    <a:pt x="3595650" y="5676888"/>
                    <a:pt x="3595333" y="5671491"/>
                    <a:pt x="3595015" y="5666093"/>
                  </a:cubicBezTo>
                  <a:lnTo>
                    <a:pt x="3588665" y="5656886"/>
                  </a:lnTo>
                  <a:lnTo>
                    <a:pt x="3589618" y="5650536"/>
                  </a:lnTo>
                  <a:lnTo>
                    <a:pt x="3582315" y="5649583"/>
                  </a:lnTo>
                  <a:lnTo>
                    <a:pt x="3578188" y="5641963"/>
                  </a:lnTo>
                  <a:lnTo>
                    <a:pt x="3578378" y="5641929"/>
                  </a:lnTo>
                  <a:lnTo>
                    <a:pt x="3574656" y="5639745"/>
                  </a:lnTo>
                  <a:lnTo>
                    <a:pt x="3577496" y="5632442"/>
                  </a:lnTo>
                  <a:lnTo>
                    <a:pt x="3571816" y="5618155"/>
                  </a:lnTo>
                  <a:lnTo>
                    <a:pt x="3557613" y="5606090"/>
                  </a:lnTo>
                  <a:lnTo>
                    <a:pt x="3537414" y="5597200"/>
                  </a:lnTo>
                  <a:lnTo>
                    <a:pt x="3526999" y="5579420"/>
                  </a:lnTo>
                  <a:lnTo>
                    <a:pt x="3525737" y="5573387"/>
                  </a:lnTo>
                  <a:lnTo>
                    <a:pt x="3515006" y="5557830"/>
                  </a:lnTo>
                  <a:lnTo>
                    <a:pt x="3517847" y="5553067"/>
                  </a:lnTo>
                  <a:lnTo>
                    <a:pt x="3527946" y="5560052"/>
                  </a:lnTo>
                  <a:lnTo>
                    <a:pt x="3526684" y="5550845"/>
                  </a:lnTo>
                  <a:cubicBezTo>
                    <a:pt x="3526894" y="5549469"/>
                    <a:pt x="3527105" y="5548093"/>
                    <a:pt x="3527315" y="5546717"/>
                  </a:cubicBezTo>
                  <a:lnTo>
                    <a:pt x="3520372" y="5543860"/>
                  </a:lnTo>
                  <a:lnTo>
                    <a:pt x="3514691" y="5534970"/>
                  </a:lnTo>
                  <a:lnTo>
                    <a:pt x="3514691" y="5523540"/>
                  </a:lnTo>
                  <a:lnTo>
                    <a:pt x="3522581" y="5513062"/>
                  </a:lnTo>
                  <a:lnTo>
                    <a:pt x="3527946" y="5504490"/>
                  </a:lnTo>
                  <a:lnTo>
                    <a:pt x="3529840" y="5490202"/>
                  </a:lnTo>
                  <a:lnTo>
                    <a:pt x="3531418" y="5480995"/>
                  </a:lnTo>
                  <a:lnTo>
                    <a:pt x="3523843" y="5473057"/>
                  </a:lnTo>
                  <a:lnTo>
                    <a:pt x="3532365" y="5464485"/>
                  </a:lnTo>
                  <a:lnTo>
                    <a:pt x="3526053" y="5451784"/>
                  </a:lnTo>
                  <a:lnTo>
                    <a:pt x="3523212" y="5445434"/>
                  </a:lnTo>
                  <a:lnTo>
                    <a:pt x="3529524" y="5441307"/>
                  </a:lnTo>
                  <a:lnTo>
                    <a:pt x="3524159" y="5427337"/>
                  </a:lnTo>
                  <a:lnTo>
                    <a:pt x="3527946" y="5420352"/>
                  </a:lnTo>
                  <a:lnTo>
                    <a:pt x="3540570" y="5404794"/>
                  </a:lnTo>
                  <a:lnTo>
                    <a:pt x="3535836" y="5397809"/>
                  </a:lnTo>
                  <a:lnTo>
                    <a:pt x="3526053" y="5394952"/>
                  </a:lnTo>
                  <a:lnTo>
                    <a:pt x="3525643" y="5394317"/>
                  </a:lnTo>
                  <a:lnTo>
                    <a:pt x="3516101" y="5394317"/>
                  </a:lnTo>
                  <a:lnTo>
                    <a:pt x="3512284" y="5386716"/>
                  </a:lnTo>
                  <a:lnTo>
                    <a:pt x="3510694" y="5374048"/>
                  </a:lnTo>
                  <a:lnTo>
                    <a:pt x="3492882" y="5352511"/>
                  </a:lnTo>
                  <a:lnTo>
                    <a:pt x="3469663" y="5340159"/>
                  </a:lnTo>
                  <a:lnTo>
                    <a:pt x="3460121" y="5329707"/>
                  </a:lnTo>
                  <a:lnTo>
                    <a:pt x="3445809" y="5327807"/>
                  </a:lnTo>
                  <a:lnTo>
                    <a:pt x="3441674" y="5318622"/>
                  </a:lnTo>
                  <a:lnTo>
                    <a:pt x="3448671" y="5320839"/>
                  </a:lnTo>
                  <a:lnTo>
                    <a:pt x="3454396" y="5318939"/>
                  </a:lnTo>
                  <a:lnTo>
                    <a:pt x="3455032" y="5310071"/>
                  </a:lnTo>
                  <a:lnTo>
                    <a:pt x="3445596" y="5305079"/>
                  </a:lnTo>
                  <a:lnTo>
                    <a:pt x="3448013" y="5314939"/>
                  </a:lnTo>
                  <a:lnTo>
                    <a:pt x="3441636" y="5312732"/>
                  </a:lnTo>
                  <a:lnTo>
                    <a:pt x="3436217" y="5308949"/>
                  </a:lnTo>
                  <a:lnTo>
                    <a:pt x="3431434" y="5305166"/>
                  </a:lnTo>
                  <a:lnTo>
                    <a:pt x="3427927" y="5302014"/>
                  </a:lnTo>
                  <a:lnTo>
                    <a:pt x="3425696" y="5298861"/>
                  </a:lnTo>
                  <a:lnTo>
                    <a:pt x="3423145" y="5296654"/>
                  </a:lnTo>
                  <a:lnTo>
                    <a:pt x="3420913" y="5295078"/>
                  </a:lnTo>
                  <a:lnTo>
                    <a:pt x="3393814" y="5279000"/>
                  </a:lnTo>
                  <a:lnTo>
                    <a:pt x="3380105" y="5263238"/>
                  </a:lnTo>
                  <a:lnTo>
                    <a:pt x="3365758" y="5256303"/>
                  </a:lnTo>
                  <a:lnTo>
                    <a:pt x="3371178" y="5268913"/>
                  </a:lnTo>
                  <a:lnTo>
                    <a:pt x="3355875" y="5258509"/>
                  </a:lnTo>
                  <a:lnTo>
                    <a:pt x="3332601" y="5247476"/>
                  </a:lnTo>
                  <a:lnTo>
                    <a:pt x="3320486" y="5245269"/>
                  </a:lnTo>
                  <a:lnTo>
                    <a:pt x="3301995" y="5240855"/>
                  </a:lnTo>
                  <a:lnTo>
                    <a:pt x="3294025" y="5229506"/>
                  </a:lnTo>
                  <a:lnTo>
                    <a:pt x="3321124" y="5232974"/>
                  </a:lnTo>
                  <a:lnTo>
                    <a:pt x="3333877" y="5237072"/>
                  </a:lnTo>
                  <a:lnTo>
                    <a:pt x="3352368" y="5241171"/>
                  </a:lnTo>
                  <a:lnTo>
                    <a:pt x="3357469" y="5244954"/>
                  </a:lnTo>
                  <a:lnTo>
                    <a:pt x="3355237" y="5235496"/>
                  </a:lnTo>
                  <a:lnTo>
                    <a:pt x="3357761" y="5233854"/>
                  </a:lnTo>
                  <a:lnTo>
                    <a:pt x="3374251" y="5226890"/>
                  </a:lnTo>
                  <a:lnTo>
                    <a:pt x="3376538" y="5226649"/>
                  </a:lnTo>
                  <a:cubicBezTo>
                    <a:pt x="3376489" y="5226428"/>
                    <a:pt x="3376439" y="5226207"/>
                    <a:pt x="3376390" y="5225986"/>
                  </a:cubicBezTo>
                  <a:lnTo>
                    <a:pt x="3374251" y="5226890"/>
                  </a:lnTo>
                  <a:lnTo>
                    <a:pt x="3367352" y="5227615"/>
                  </a:lnTo>
                  <a:lnTo>
                    <a:pt x="3357761" y="5233854"/>
                  </a:lnTo>
                  <a:lnTo>
                    <a:pt x="3355306" y="5234891"/>
                  </a:lnTo>
                  <a:lnTo>
                    <a:pt x="3346733" y="5230124"/>
                  </a:lnTo>
                  <a:lnTo>
                    <a:pt x="3354671" y="5222815"/>
                  </a:lnTo>
                  <a:lnTo>
                    <a:pt x="3358798" y="5218366"/>
                  </a:lnTo>
                  <a:cubicBezTo>
                    <a:pt x="3359425" y="5217528"/>
                    <a:pt x="3359183" y="5217140"/>
                    <a:pt x="3358436" y="5217784"/>
                  </a:cubicBezTo>
                  <a:lnTo>
                    <a:pt x="3354315" y="5222229"/>
                  </a:lnTo>
                  <a:lnTo>
                    <a:pt x="3340052" y="5224452"/>
                  </a:lnTo>
                  <a:lnTo>
                    <a:pt x="3327374" y="5222547"/>
                  </a:lnTo>
                  <a:lnTo>
                    <a:pt x="3291558" y="5197464"/>
                  </a:lnTo>
                  <a:lnTo>
                    <a:pt x="3284585" y="5183177"/>
                  </a:lnTo>
                  <a:lnTo>
                    <a:pt x="3262715" y="5167619"/>
                  </a:lnTo>
                  <a:lnTo>
                    <a:pt x="3236724" y="5163492"/>
                  </a:lnTo>
                  <a:lnTo>
                    <a:pt x="3223095" y="5169842"/>
                  </a:lnTo>
                  <a:lnTo>
                    <a:pt x="3197105" y="5168889"/>
                  </a:lnTo>
                  <a:lnTo>
                    <a:pt x="3185694" y="5151744"/>
                  </a:lnTo>
                  <a:lnTo>
                    <a:pt x="3187913" y="5144442"/>
                  </a:lnTo>
                  <a:lnTo>
                    <a:pt x="3160338" y="5123804"/>
                  </a:lnTo>
                  <a:lnTo>
                    <a:pt x="3116598" y="5068242"/>
                  </a:lnTo>
                  <a:cubicBezTo>
                    <a:pt x="3116492" y="5066760"/>
                    <a:pt x="3116387" y="5065279"/>
                    <a:pt x="3116281" y="5063797"/>
                  </a:cubicBezTo>
                  <a:lnTo>
                    <a:pt x="3125790" y="5065067"/>
                  </a:lnTo>
                  <a:lnTo>
                    <a:pt x="3132129" y="5063797"/>
                  </a:lnTo>
                  <a:lnTo>
                    <a:pt x="3125790" y="5056494"/>
                  </a:lnTo>
                  <a:lnTo>
                    <a:pt x="3125790" y="5052049"/>
                  </a:lnTo>
                  <a:lnTo>
                    <a:pt x="3141637" y="5060622"/>
                  </a:lnTo>
                  <a:lnTo>
                    <a:pt x="3152097" y="5071099"/>
                  </a:lnTo>
                  <a:lnTo>
                    <a:pt x="3154316" y="5061257"/>
                  </a:lnTo>
                  <a:lnTo>
                    <a:pt x="3144807" y="5059669"/>
                  </a:lnTo>
                  <a:lnTo>
                    <a:pt x="3123571" y="5040937"/>
                  </a:lnTo>
                  <a:lnTo>
                    <a:pt x="3111844" y="5026014"/>
                  </a:lnTo>
                  <a:lnTo>
                    <a:pt x="3105187" y="5012679"/>
                  </a:lnTo>
                  <a:lnTo>
                    <a:pt x="3100750" y="4980612"/>
                  </a:lnTo>
                  <a:lnTo>
                    <a:pt x="3093143" y="4963149"/>
                  </a:lnTo>
                  <a:lnTo>
                    <a:pt x="3070005" y="4933621"/>
                  </a:lnTo>
                  <a:lnTo>
                    <a:pt x="3053524" y="4927589"/>
                  </a:lnTo>
                  <a:lnTo>
                    <a:pt x="3045283" y="4918064"/>
                  </a:lnTo>
                  <a:lnTo>
                    <a:pt x="3030703" y="4921239"/>
                  </a:lnTo>
                  <a:lnTo>
                    <a:pt x="3025314" y="4945686"/>
                  </a:lnTo>
                  <a:lnTo>
                    <a:pt x="3027850" y="4958386"/>
                  </a:lnTo>
                  <a:lnTo>
                    <a:pt x="3018341" y="4971086"/>
                  </a:lnTo>
                  <a:lnTo>
                    <a:pt x="3016123" y="4966006"/>
                  </a:lnTo>
                  <a:lnTo>
                    <a:pt x="3012953" y="4975531"/>
                  </a:lnTo>
                  <a:lnTo>
                    <a:pt x="3006931" y="4990137"/>
                  </a:lnTo>
                  <a:lnTo>
                    <a:pt x="3005980" y="4995217"/>
                  </a:lnTo>
                  <a:lnTo>
                    <a:pt x="2992351" y="4986962"/>
                  </a:lnTo>
                  <a:lnTo>
                    <a:pt x="2988547" y="4967276"/>
                  </a:lnTo>
                  <a:lnTo>
                    <a:pt x="2977137" y="4958704"/>
                  </a:lnTo>
                  <a:lnTo>
                    <a:pt x="2971749" y="4946004"/>
                  </a:lnTo>
                  <a:lnTo>
                    <a:pt x="2974601" y="4927271"/>
                  </a:lnTo>
                  <a:lnTo>
                    <a:pt x="2963825" y="4910444"/>
                  </a:lnTo>
                  <a:lnTo>
                    <a:pt x="2963825" y="4899649"/>
                  </a:lnTo>
                  <a:lnTo>
                    <a:pt x="2976186" y="4893299"/>
                  </a:lnTo>
                  <a:lnTo>
                    <a:pt x="2976672" y="4893377"/>
                  </a:lnTo>
                  <a:lnTo>
                    <a:pt x="2981824" y="4881196"/>
                  </a:lnTo>
                  <a:lnTo>
                    <a:pt x="2977710" y="4874199"/>
                  </a:lnTo>
                  <a:lnTo>
                    <a:pt x="2986888" y="4875471"/>
                  </a:lnTo>
                  <a:lnTo>
                    <a:pt x="2990656" y="4865568"/>
                  </a:lnTo>
                  <a:lnTo>
                    <a:pt x="2977241" y="4873821"/>
                  </a:lnTo>
                  <a:lnTo>
                    <a:pt x="2960110" y="4867464"/>
                  </a:lnTo>
                  <a:lnTo>
                    <a:pt x="2943297" y="4876364"/>
                  </a:lnTo>
                  <a:lnTo>
                    <a:pt x="2927436" y="4870960"/>
                  </a:lnTo>
                  <a:lnTo>
                    <a:pt x="2894761" y="4889077"/>
                  </a:lnTo>
                  <a:lnTo>
                    <a:pt x="2863038" y="4899884"/>
                  </a:lnTo>
                  <a:lnTo>
                    <a:pt x="2852887" y="4901155"/>
                  </a:lnTo>
                  <a:lnTo>
                    <a:pt x="2843053" y="4922132"/>
                  </a:lnTo>
                  <a:lnTo>
                    <a:pt x="2844639" y="4939296"/>
                  </a:lnTo>
                  <a:lnTo>
                    <a:pt x="2862721" y="4962180"/>
                  </a:lnTo>
                  <a:lnTo>
                    <a:pt x="2862721" y="4977118"/>
                  </a:lnTo>
                  <a:lnTo>
                    <a:pt x="2850349" y="4994282"/>
                  </a:lnTo>
                  <a:cubicBezTo>
                    <a:pt x="2850032" y="5004029"/>
                    <a:pt x="2849714" y="5013776"/>
                    <a:pt x="2849397" y="5023523"/>
                  </a:cubicBezTo>
                  <a:lnTo>
                    <a:pt x="2857011" y="5056260"/>
                  </a:lnTo>
                  <a:lnTo>
                    <a:pt x="2892223" y="5094718"/>
                  </a:lnTo>
                  <a:lnTo>
                    <a:pt x="2944566" y="5138580"/>
                  </a:lnTo>
                  <a:lnTo>
                    <a:pt x="2977558" y="5157332"/>
                  </a:lnTo>
                  <a:lnTo>
                    <a:pt x="3003571" y="5234249"/>
                  </a:lnTo>
                  <a:lnTo>
                    <a:pt x="3036880" y="5295274"/>
                  </a:lnTo>
                  <a:lnTo>
                    <a:pt x="3070189" y="5330554"/>
                  </a:lnTo>
                  <a:lnTo>
                    <a:pt x="3108256" y="5352485"/>
                  </a:lnTo>
                  <a:lnTo>
                    <a:pt x="3135855" y="5374416"/>
                  </a:lnTo>
                  <a:lnTo>
                    <a:pt x="3163454" y="5357252"/>
                  </a:lnTo>
                  <a:lnTo>
                    <a:pt x="3164406" y="5364563"/>
                  </a:lnTo>
                  <a:lnTo>
                    <a:pt x="3172019" y="5366787"/>
                  </a:lnTo>
                  <a:lnTo>
                    <a:pt x="3176778" y="5355981"/>
                  </a:lnTo>
                  <a:lnTo>
                    <a:pt x="3188515" y="5351849"/>
                  </a:lnTo>
                  <a:lnTo>
                    <a:pt x="3200252" y="5351531"/>
                  </a:lnTo>
                  <a:lnTo>
                    <a:pt x="3213259" y="5373780"/>
                  </a:lnTo>
                  <a:lnTo>
                    <a:pt x="3204694" y="5384269"/>
                  </a:lnTo>
                  <a:lnTo>
                    <a:pt x="3194225" y="5398253"/>
                  </a:lnTo>
                  <a:lnTo>
                    <a:pt x="3192322" y="5409696"/>
                  </a:lnTo>
                  <a:lnTo>
                    <a:pt x="3203108" y="5431944"/>
                  </a:lnTo>
                  <a:lnTo>
                    <a:pt x="3222141" y="5436712"/>
                  </a:lnTo>
                  <a:lnTo>
                    <a:pt x="3271946" y="5456418"/>
                  </a:lnTo>
                  <a:lnTo>
                    <a:pt x="3322703" y="5478349"/>
                  </a:lnTo>
                  <a:lnTo>
                    <a:pt x="3357281" y="5513629"/>
                  </a:lnTo>
                  <a:lnTo>
                    <a:pt x="3391224" y="5526024"/>
                  </a:lnTo>
                  <a:lnTo>
                    <a:pt x="3404865" y="5541598"/>
                  </a:lnTo>
                  <a:lnTo>
                    <a:pt x="3429609" y="5562576"/>
                  </a:lnTo>
                  <a:lnTo>
                    <a:pt x="3443250" y="5581646"/>
                  </a:lnTo>
                  <a:lnTo>
                    <a:pt x="3435319" y="5601352"/>
                  </a:lnTo>
                  <a:lnTo>
                    <a:pt x="3429926" y="5619469"/>
                  </a:lnTo>
                  <a:lnTo>
                    <a:pt x="3396934" y="5603894"/>
                  </a:lnTo>
                  <a:lnTo>
                    <a:pt x="3382976" y="5572429"/>
                  </a:lnTo>
                  <a:lnTo>
                    <a:pt x="3329999" y="5563529"/>
                  </a:lnTo>
                  <a:lnTo>
                    <a:pt x="3328730" y="5550816"/>
                  </a:lnTo>
                  <a:lnTo>
                    <a:pt x="3336344" y="5546684"/>
                  </a:lnTo>
                  <a:lnTo>
                    <a:pt x="3325558" y="5541280"/>
                  </a:lnTo>
                  <a:lnTo>
                    <a:pt x="3285270" y="5547955"/>
                  </a:lnTo>
                  <a:lnTo>
                    <a:pt x="3262429" y="5574653"/>
                  </a:lnTo>
                  <a:lnTo>
                    <a:pt x="3270043" y="5591499"/>
                  </a:lnTo>
                  <a:lnTo>
                    <a:pt x="3249423" y="5626779"/>
                  </a:lnTo>
                  <a:lnTo>
                    <a:pt x="3268457" y="5643306"/>
                  </a:lnTo>
                  <a:lnTo>
                    <a:pt x="3299228" y="5662059"/>
                  </a:lnTo>
                  <a:lnTo>
                    <a:pt x="3308110" y="5681765"/>
                  </a:lnTo>
                  <a:lnTo>
                    <a:pt x="3314455" y="5708145"/>
                  </a:lnTo>
                  <a:cubicBezTo>
                    <a:pt x="3314243" y="5713760"/>
                    <a:pt x="3314032" y="5719376"/>
                    <a:pt x="3313820" y="5724991"/>
                  </a:cubicBezTo>
                  <a:lnTo>
                    <a:pt x="3292566" y="5728487"/>
                  </a:lnTo>
                  <a:lnTo>
                    <a:pt x="3262112" y="5744697"/>
                  </a:lnTo>
                  <a:cubicBezTo>
                    <a:pt x="3262429" y="5752643"/>
                    <a:pt x="3262747" y="5760588"/>
                    <a:pt x="3263064" y="5768534"/>
                  </a:cubicBezTo>
                  <a:cubicBezTo>
                    <a:pt x="3262852" y="5778811"/>
                    <a:pt x="3262641" y="5789088"/>
                    <a:pt x="3262429" y="5799365"/>
                  </a:cubicBezTo>
                  <a:lnTo>
                    <a:pt x="3221824" y="5842909"/>
                  </a:lnTo>
                  <a:lnTo>
                    <a:pt x="3205963" y="5867382"/>
                  </a:lnTo>
                  <a:lnTo>
                    <a:pt x="3189149" y="5873739"/>
                  </a:lnTo>
                  <a:lnTo>
                    <a:pt x="3175509" y="5861343"/>
                  </a:lnTo>
                  <a:lnTo>
                    <a:pt x="3164406" y="5830831"/>
                  </a:lnTo>
                  <a:lnTo>
                    <a:pt x="3164406" y="5821296"/>
                  </a:lnTo>
                  <a:lnTo>
                    <a:pt x="3185343" y="5813985"/>
                  </a:lnTo>
                  <a:lnTo>
                    <a:pt x="3192639" y="5799047"/>
                  </a:lnTo>
                  <a:lnTo>
                    <a:pt x="3182805" y="5784109"/>
                  </a:lnTo>
                  <a:lnTo>
                    <a:pt x="3187246" y="5774573"/>
                  </a:lnTo>
                  <a:lnTo>
                    <a:pt x="3204059" y="5767263"/>
                  </a:lnTo>
                  <a:lnTo>
                    <a:pt x="3218017" y="5761860"/>
                  </a:lnTo>
                  <a:lnTo>
                    <a:pt x="3220555" y="5742790"/>
                  </a:lnTo>
                  <a:cubicBezTo>
                    <a:pt x="3220238" y="5738128"/>
                    <a:pt x="3219920" y="5733467"/>
                    <a:pt x="3219603" y="5728805"/>
                  </a:cubicBezTo>
                  <a:lnTo>
                    <a:pt x="3207549" y="5710052"/>
                  </a:lnTo>
                  <a:lnTo>
                    <a:pt x="3188198" y="5667144"/>
                  </a:lnTo>
                  <a:lnTo>
                    <a:pt x="3177095" y="5628050"/>
                  </a:lnTo>
                  <a:lnTo>
                    <a:pt x="3159330" y="5606119"/>
                  </a:lnTo>
                  <a:lnTo>
                    <a:pt x="3131731" y="5611840"/>
                  </a:lnTo>
                  <a:lnTo>
                    <a:pt x="3108256" y="5600398"/>
                  </a:lnTo>
                  <a:lnTo>
                    <a:pt x="3096519" y="5576243"/>
                  </a:lnTo>
                  <a:lnTo>
                    <a:pt x="3097788" y="5564800"/>
                  </a:lnTo>
                  <a:lnTo>
                    <a:pt x="3079388" y="5534288"/>
                  </a:lnTo>
                  <a:lnTo>
                    <a:pt x="3052741" y="5543823"/>
                  </a:lnTo>
                  <a:lnTo>
                    <a:pt x="3044176" y="5537784"/>
                  </a:lnTo>
                  <a:lnTo>
                    <a:pt x="3052741" y="5519667"/>
                  </a:lnTo>
                  <a:lnTo>
                    <a:pt x="3034659" y="5516489"/>
                  </a:lnTo>
                  <a:lnTo>
                    <a:pt x="3010232" y="5496783"/>
                  </a:lnTo>
                  <a:lnTo>
                    <a:pt x="2983585" y="5462457"/>
                  </a:lnTo>
                  <a:lnTo>
                    <a:pt x="2953766" y="5469767"/>
                  </a:lnTo>
                  <a:lnTo>
                    <a:pt x="2933780" y="5458325"/>
                  </a:lnTo>
                  <a:lnTo>
                    <a:pt x="2913478" y="5460867"/>
                  </a:lnTo>
                  <a:lnTo>
                    <a:pt x="2861452" y="5422409"/>
                  </a:lnTo>
                  <a:lnTo>
                    <a:pt x="2823067" y="5379501"/>
                  </a:lnTo>
                  <a:lnTo>
                    <a:pt x="2802765" y="5362338"/>
                  </a:lnTo>
                  <a:lnTo>
                    <a:pt x="2789758" y="5336275"/>
                  </a:lnTo>
                  <a:lnTo>
                    <a:pt x="2765332" y="5308941"/>
                  </a:lnTo>
                  <a:lnTo>
                    <a:pt x="2739953" y="5313709"/>
                  </a:lnTo>
                  <a:lnTo>
                    <a:pt x="2730437" y="5321972"/>
                  </a:lnTo>
                  <a:lnTo>
                    <a:pt x="2725044" y="5309259"/>
                  </a:lnTo>
                  <a:lnTo>
                    <a:pt x="2736781" y="5299724"/>
                  </a:lnTo>
                  <a:lnTo>
                    <a:pt x="2719968" y="5285103"/>
                  </a:lnTo>
                  <a:lnTo>
                    <a:pt x="2702838" y="5280336"/>
                  </a:lnTo>
                  <a:lnTo>
                    <a:pt x="2707913" y="5265397"/>
                  </a:lnTo>
                  <a:lnTo>
                    <a:pt x="2688880" y="5254909"/>
                  </a:lnTo>
                  <a:lnTo>
                    <a:pt x="2675873" y="5257133"/>
                  </a:lnTo>
                  <a:lnTo>
                    <a:pt x="2673970" y="5252048"/>
                  </a:lnTo>
                  <a:lnTo>
                    <a:pt x="2681266" y="5238063"/>
                  </a:lnTo>
                  <a:lnTo>
                    <a:pt x="2675556" y="5215179"/>
                  </a:lnTo>
                  <a:lnTo>
                    <a:pt x="2658426" y="5162418"/>
                  </a:lnTo>
                  <a:lnTo>
                    <a:pt x="2652716" y="5132859"/>
                  </a:lnTo>
                  <a:lnTo>
                    <a:pt x="2649543" y="5105207"/>
                  </a:lnTo>
                  <a:lnTo>
                    <a:pt x="2626068" y="5097261"/>
                  </a:lnTo>
                  <a:lnTo>
                    <a:pt x="2593394" y="5088997"/>
                  </a:lnTo>
                  <a:lnTo>
                    <a:pt x="2560085" y="5061027"/>
                  </a:lnTo>
                  <a:lnTo>
                    <a:pt x="2538830" y="5057849"/>
                  </a:lnTo>
                  <a:lnTo>
                    <a:pt x="2522017" y="5051810"/>
                  </a:lnTo>
                  <a:lnTo>
                    <a:pt x="2489343" y="5055306"/>
                  </a:lnTo>
                  <a:lnTo>
                    <a:pt x="2475702" y="5070245"/>
                  </a:lnTo>
                  <a:lnTo>
                    <a:pt x="2452544" y="5107432"/>
                  </a:lnTo>
                  <a:lnTo>
                    <a:pt x="2438269" y="5122370"/>
                  </a:lnTo>
                  <a:lnTo>
                    <a:pt x="2419235" y="5126502"/>
                  </a:lnTo>
                  <a:cubicBezTo>
                    <a:pt x="2419208" y="5126448"/>
                    <a:pt x="2419182" y="5126393"/>
                    <a:pt x="2419155" y="5126339"/>
                  </a:cubicBezTo>
                  <a:lnTo>
                    <a:pt x="2414212" y="5127883"/>
                  </a:lnTo>
                  <a:lnTo>
                    <a:pt x="2409765" y="5122167"/>
                  </a:lnTo>
                  <a:lnTo>
                    <a:pt x="2400235" y="5125343"/>
                  </a:lnTo>
                  <a:cubicBezTo>
                    <a:pt x="2400231" y="5125352"/>
                    <a:pt x="2400227" y="5125360"/>
                    <a:pt x="2400223" y="5125369"/>
                  </a:cubicBezTo>
                  <a:lnTo>
                    <a:pt x="2408524" y="5122854"/>
                  </a:lnTo>
                  <a:lnTo>
                    <a:pt x="2412969" y="5128049"/>
                  </a:lnTo>
                  <a:lnTo>
                    <a:pt x="2397053" y="5131996"/>
                  </a:lnTo>
                  <a:lnTo>
                    <a:pt x="2396741" y="5132647"/>
                  </a:lnTo>
                  <a:lnTo>
                    <a:pt x="2385305" y="5136458"/>
                  </a:lnTo>
                  <a:lnTo>
                    <a:pt x="2383717" y="5137411"/>
                  </a:lnTo>
                  <a:lnTo>
                    <a:pt x="2384034" y="5136458"/>
                  </a:lnTo>
                  <a:lnTo>
                    <a:pt x="2380858" y="5135823"/>
                  </a:lnTo>
                  <a:lnTo>
                    <a:pt x="2379587" y="5136458"/>
                  </a:lnTo>
                  <a:lnTo>
                    <a:pt x="2377999" y="5136458"/>
                  </a:lnTo>
                  <a:lnTo>
                    <a:pt x="2377046" y="5136776"/>
                  </a:lnTo>
                  <a:lnTo>
                    <a:pt x="2375775" y="5137411"/>
                  </a:lnTo>
                  <a:lnTo>
                    <a:pt x="2375140" y="5138046"/>
                  </a:lnTo>
                  <a:lnTo>
                    <a:pt x="2374822" y="5138999"/>
                  </a:lnTo>
                  <a:lnTo>
                    <a:pt x="2374187" y="5141857"/>
                  </a:lnTo>
                  <a:lnTo>
                    <a:pt x="2374504" y="5141857"/>
                  </a:lnTo>
                  <a:lnTo>
                    <a:pt x="2375140" y="5142175"/>
                  </a:lnTo>
                  <a:lnTo>
                    <a:pt x="2377363" y="5141540"/>
                  </a:lnTo>
                  <a:lnTo>
                    <a:pt x="2351950" y="5159642"/>
                  </a:lnTo>
                  <a:lnTo>
                    <a:pt x="2327490" y="5172345"/>
                  </a:lnTo>
                  <a:lnTo>
                    <a:pt x="2305572" y="5206327"/>
                  </a:lnTo>
                  <a:lnTo>
                    <a:pt x="2275076" y="5219348"/>
                  </a:lnTo>
                  <a:lnTo>
                    <a:pt x="2232509" y="5220936"/>
                  </a:lnTo>
                  <a:lnTo>
                    <a:pt x="2188037" y="5202198"/>
                  </a:lnTo>
                  <a:lnTo>
                    <a:pt x="2180413" y="5189812"/>
                  </a:lnTo>
                  <a:lnTo>
                    <a:pt x="2143246" y="5174251"/>
                  </a:lnTo>
                  <a:lnTo>
                    <a:pt x="2120057" y="5189177"/>
                  </a:lnTo>
                  <a:lnTo>
                    <a:pt x="2104174" y="5175521"/>
                  </a:lnTo>
                  <a:lnTo>
                    <a:pt x="2082891" y="5171710"/>
                  </a:lnTo>
                  <a:lnTo>
                    <a:pt x="2058431" y="5159324"/>
                  </a:lnTo>
                  <a:lnTo>
                    <a:pt x="2040324" y="5164723"/>
                  </a:lnTo>
                  <a:lnTo>
                    <a:pt x="2022535" y="5181555"/>
                  </a:lnTo>
                  <a:lnTo>
                    <a:pt x="2004746" y="5192353"/>
                  </a:lnTo>
                  <a:lnTo>
                    <a:pt x="1967897" y="5205374"/>
                  </a:lnTo>
                  <a:lnTo>
                    <a:pt x="1959638" y="5239356"/>
                  </a:lnTo>
                  <a:lnTo>
                    <a:pt x="1951061" y="5251106"/>
                  </a:lnTo>
                  <a:lnTo>
                    <a:pt x="1959638" y="5255870"/>
                  </a:lnTo>
                  <a:cubicBezTo>
                    <a:pt x="1959956" y="5252377"/>
                    <a:pt x="1960273" y="5248883"/>
                    <a:pt x="1960591" y="5245390"/>
                  </a:cubicBezTo>
                  <a:lnTo>
                    <a:pt x="1963767" y="5259046"/>
                  </a:lnTo>
                  <a:lnTo>
                    <a:pt x="1959955" y="5274925"/>
                  </a:lnTo>
                  <a:lnTo>
                    <a:pt x="1964720" y="5288899"/>
                  </a:lnTo>
                  <a:lnTo>
                    <a:pt x="1963974" y="5289811"/>
                  </a:lnTo>
                  <a:lnTo>
                    <a:pt x="1973866" y="5295679"/>
                  </a:lnTo>
                  <a:lnTo>
                    <a:pt x="1970058" y="5311533"/>
                  </a:lnTo>
                  <a:lnTo>
                    <a:pt x="1985925" y="5317557"/>
                  </a:lnTo>
                  <a:lnTo>
                    <a:pt x="1980530" y="5325801"/>
                  </a:lnTo>
                  <a:lnTo>
                    <a:pt x="1973232" y="5324216"/>
                  </a:lnTo>
                  <a:lnTo>
                    <a:pt x="1965616" y="5329606"/>
                  </a:lnTo>
                  <a:lnTo>
                    <a:pt x="1962760" y="5341972"/>
                  </a:lnTo>
                  <a:lnTo>
                    <a:pt x="1975770" y="5354655"/>
                  </a:lnTo>
                  <a:lnTo>
                    <a:pt x="1971328" y="5366070"/>
                  </a:lnTo>
                  <a:lnTo>
                    <a:pt x="1965298" y="5380022"/>
                  </a:lnTo>
                  <a:lnTo>
                    <a:pt x="1926267" y="5399046"/>
                  </a:lnTo>
                  <a:lnTo>
                    <a:pt x="1896755" y="5413315"/>
                  </a:lnTo>
                  <a:lnTo>
                    <a:pt x="1868513" y="5449144"/>
                  </a:lnTo>
                  <a:lnTo>
                    <a:pt x="1823135" y="5464364"/>
                  </a:lnTo>
                  <a:lnTo>
                    <a:pt x="1755543" y="5485925"/>
                  </a:lnTo>
                  <a:lnTo>
                    <a:pt x="1738090" y="5508121"/>
                  </a:lnTo>
                  <a:lnTo>
                    <a:pt x="1753957" y="5520487"/>
                  </a:lnTo>
                  <a:lnTo>
                    <a:pt x="1746341" y="5534438"/>
                  </a:lnTo>
                  <a:lnTo>
                    <a:pt x="1742215" y="5529048"/>
                  </a:lnTo>
                  <a:lnTo>
                    <a:pt x="1744437" y="5522706"/>
                  </a:lnTo>
                  <a:lnTo>
                    <a:pt x="1726666" y="5536975"/>
                  </a:lnTo>
                  <a:lnTo>
                    <a:pt x="1643844" y="5654293"/>
                  </a:lnTo>
                  <a:cubicBezTo>
                    <a:pt x="1643950" y="5664440"/>
                    <a:pt x="1644055" y="5674586"/>
                    <a:pt x="1644161" y="5684733"/>
                  </a:cubicBezTo>
                  <a:lnTo>
                    <a:pt x="1633689" y="5691391"/>
                  </a:lnTo>
                  <a:lnTo>
                    <a:pt x="1645748" y="5699318"/>
                  </a:lnTo>
                  <a:lnTo>
                    <a:pt x="1664787" y="5741490"/>
                  </a:lnTo>
                  <a:lnTo>
                    <a:pt x="1679702" y="5743392"/>
                  </a:lnTo>
                  <a:lnTo>
                    <a:pt x="1685413" y="5754807"/>
                  </a:lnTo>
                  <a:lnTo>
                    <a:pt x="1692712" y="5763368"/>
                  </a:lnTo>
                  <a:lnTo>
                    <a:pt x="1677798" y="5769709"/>
                  </a:lnTo>
                  <a:lnTo>
                    <a:pt x="1658124" y="5794124"/>
                  </a:lnTo>
                  <a:lnTo>
                    <a:pt x="1636862" y="5800783"/>
                  </a:lnTo>
                  <a:lnTo>
                    <a:pt x="1631785" y="5814100"/>
                  </a:lnTo>
                  <a:lnTo>
                    <a:pt x="1617188" y="5833125"/>
                  </a:lnTo>
                  <a:lnTo>
                    <a:pt x="1613063" y="5852467"/>
                  </a:lnTo>
                  <a:lnTo>
                    <a:pt x="1596562" y="5884174"/>
                  </a:lnTo>
                  <a:lnTo>
                    <a:pt x="1605130" y="5897809"/>
                  </a:lnTo>
                  <a:lnTo>
                    <a:pt x="1600687" y="5905101"/>
                  </a:lnTo>
                  <a:lnTo>
                    <a:pt x="1584820" y="5900979"/>
                  </a:lnTo>
                  <a:lnTo>
                    <a:pt x="1557530" y="5907638"/>
                  </a:lnTo>
                  <a:lnTo>
                    <a:pt x="1535317" y="5905736"/>
                  </a:lnTo>
                  <a:lnTo>
                    <a:pt x="1530239" y="5923809"/>
                  </a:lnTo>
                  <a:lnTo>
                    <a:pt x="1507072" y="5931102"/>
                  </a:lnTo>
                  <a:cubicBezTo>
                    <a:pt x="1506755" y="5939980"/>
                    <a:pt x="1506437" y="5948858"/>
                    <a:pt x="1506120" y="5957736"/>
                  </a:cubicBezTo>
                  <a:lnTo>
                    <a:pt x="1494697" y="5973590"/>
                  </a:lnTo>
                  <a:lnTo>
                    <a:pt x="1485495" y="5998956"/>
                  </a:lnTo>
                  <a:lnTo>
                    <a:pt x="1475974" y="6005298"/>
                  </a:lnTo>
                  <a:lnTo>
                    <a:pt x="1453762" y="5996737"/>
                  </a:lnTo>
                  <a:lnTo>
                    <a:pt x="1414731" y="6016396"/>
                  </a:lnTo>
                  <a:lnTo>
                    <a:pt x="1392517" y="6005932"/>
                  </a:lnTo>
                  <a:lnTo>
                    <a:pt x="1351261" y="6013859"/>
                  </a:lnTo>
                  <a:lnTo>
                    <a:pt x="1318258" y="6008786"/>
                  </a:lnTo>
                  <a:lnTo>
                    <a:pt x="1261457" y="6005932"/>
                  </a:lnTo>
                  <a:lnTo>
                    <a:pt x="1248764" y="6019883"/>
                  </a:lnTo>
                  <a:lnTo>
                    <a:pt x="1228772" y="6032884"/>
                  </a:lnTo>
                  <a:lnTo>
                    <a:pt x="1189741" y="6033835"/>
                  </a:lnTo>
                  <a:lnTo>
                    <a:pt x="1159276" y="6073152"/>
                  </a:lnTo>
                  <a:lnTo>
                    <a:pt x="1151026" y="6091226"/>
                  </a:lnTo>
                  <a:lnTo>
                    <a:pt x="1140553" y="6083933"/>
                  </a:lnTo>
                  <a:lnTo>
                    <a:pt x="1124369" y="6080762"/>
                  </a:lnTo>
                  <a:lnTo>
                    <a:pt x="1118023" y="6075689"/>
                  </a:lnTo>
                  <a:lnTo>
                    <a:pt x="1104377" y="6071567"/>
                  </a:lnTo>
                  <a:lnTo>
                    <a:pt x="1095809" y="6070616"/>
                  </a:lnTo>
                  <a:lnTo>
                    <a:pt x="1074230" y="6036054"/>
                  </a:lnTo>
                  <a:lnTo>
                    <a:pt x="1076453" y="6024640"/>
                  </a:lnTo>
                  <a:lnTo>
                    <a:pt x="1067884" y="6017347"/>
                  </a:lnTo>
                  <a:lnTo>
                    <a:pt x="1072961" y="5991981"/>
                  </a:lnTo>
                  <a:lnTo>
                    <a:pt x="1032343" y="5954565"/>
                  </a:lnTo>
                  <a:lnTo>
                    <a:pt x="1005051" y="5952663"/>
                  </a:lnTo>
                  <a:lnTo>
                    <a:pt x="995213" y="5944102"/>
                  </a:lnTo>
                  <a:lnTo>
                    <a:pt x="987921" y="5953614"/>
                  </a:lnTo>
                  <a:lnTo>
                    <a:pt x="984747" y="5946639"/>
                  </a:lnTo>
                  <a:lnTo>
                    <a:pt x="967371" y="5951909"/>
                  </a:lnTo>
                  <a:lnTo>
                    <a:pt x="967494" y="5953094"/>
                  </a:lnTo>
                  <a:lnTo>
                    <a:pt x="945223" y="5968032"/>
                  </a:lnTo>
                  <a:lnTo>
                    <a:pt x="924225" y="5969303"/>
                  </a:lnTo>
                  <a:lnTo>
                    <a:pt x="909272" y="5963900"/>
                  </a:lnTo>
                  <a:lnTo>
                    <a:pt x="887955" y="5962311"/>
                  </a:lnTo>
                  <a:lnTo>
                    <a:pt x="866639" y="5955955"/>
                  </a:lnTo>
                  <a:lnTo>
                    <a:pt x="841188" y="5968032"/>
                  </a:lnTo>
                  <a:lnTo>
                    <a:pt x="822417" y="5972164"/>
                  </a:lnTo>
                  <a:lnTo>
                    <a:pt x="813826" y="5968986"/>
                  </a:lnTo>
                  <a:lnTo>
                    <a:pt x="822099" y="5960404"/>
                  </a:lnTo>
                  <a:lnTo>
                    <a:pt x="832598" y="5933071"/>
                  </a:lnTo>
                  <a:lnTo>
                    <a:pt x="836416" y="5909870"/>
                  </a:lnTo>
                  <a:lnTo>
                    <a:pt x="829735" y="5863468"/>
                  </a:lnTo>
                  <a:lnTo>
                    <a:pt x="838007" y="5825647"/>
                  </a:lnTo>
                  <a:lnTo>
                    <a:pt x="826871" y="5806260"/>
                  </a:lnTo>
                  <a:lnTo>
                    <a:pt x="839598" y="5797996"/>
                  </a:lnTo>
                  <a:lnTo>
                    <a:pt x="847232" y="5804353"/>
                  </a:lnTo>
                  <a:lnTo>
                    <a:pt x="840870" y="5790369"/>
                  </a:lnTo>
                  <a:lnTo>
                    <a:pt x="822735" y="5790686"/>
                  </a:lnTo>
                  <a:lnTo>
                    <a:pt x="806827" y="5803717"/>
                  </a:lnTo>
                  <a:lnTo>
                    <a:pt x="795372" y="5810074"/>
                  </a:lnTo>
                  <a:lnTo>
                    <a:pt x="797281" y="5786873"/>
                  </a:lnTo>
                  <a:lnTo>
                    <a:pt x="790918" y="5777338"/>
                  </a:lnTo>
                  <a:lnTo>
                    <a:pt x="800463" y="5776384"/>
                  </a:lnTo>
                  <a:lnTo>
                    <a:pt x="817326" y="5773842"/>
                  </a:lnTo>
                  <a:lnTo>
                    <a:pt x="826553" y="5752548"/>
                  </a:lnTo>
                  <a:lnTo>
                    <a:pt x="839280" y="5740788"/>
                  </a:lnTo>
                  <a:lnTo>
                    <a:pt x="840234" y="5734432"/>
                  </a:lnTo>
                  <a:lnTo>
                    <a:pt x="820189" y="5748734"/>
                  </a:lnTo>
                  <a:lnTo>
                    <a:pt x="807462" y="5754137"/>
                  </a:lnTo>
                  <a:lnTo>
                    <a:pt x="799190" y="5764625"/>
                  </a:lnTo>
                  <a:lnTo>
                    <a:pt x="801418" y="5771935"/>
                  </a:lnTo>
                  <a:lnTo>
                    <a:pt x="783283" y="5770028"/>
                  </a:lnTo>
                  <a:lnTo>
                    <a:pt x="776921" y="5773206"/>
                  </a:lnTo>
                  <a:lnTo>
                    <a:pt x="768331" y="5770346"/>
                  </a:lnTo>
                  <a:lnTo>
                    <a:pt x="765150" y="5765896"/>
                  </a:lnTo>
                  <a:lnTo>
                    <a:pt x="782010" y="5735385"/>
                  </a:lnTo>
                  <a:lnTo>
                    <a:pt x="781692" y="5699471"/>
                  </a:lnTo>
                  <a:lnTo>
                    <a:pt x="807781" y="5671820"/>
                  </a:lnTo>
                  <a:lnTo>
                    <a:pt x="810008" y="5656883"/>
                  </a:lnTo>
                  <a:lnTo>
                    <a:pt x="820189" y="5642263"/>
                  </a:lnTo>
                  <a:lnTo>
                    <a:pt x="838643" y="5544691"/>
                  </a:lnTo>
                  <a:lnTo>
                    <a:pt x="846597" y="5489707"/>
                  </a:lnTo>
                  <a:lnTo>
                    <a:pt x="828780" y="5408662"/>
                  </a:lnTo>
                  <a:lnTo>
                    <a:pt x="828147" y="5385266"/>
                  </a:lnTo>
                  <a:cubicBezTo>
                    <a:pt x="828093" y="5385315"/>
                    <a:pt x="828038" y="5385363"/>
                    <a:pt x="827984" y="5385412"/>
                  </a:cubicBezTo>
                  <a:cubicBezTo>
                    <a:pt x="827667" y="5378859"/>
                    <a:pt x="827349" y="5372306"/>
                    <a:pt x="827032" y="5365753"/>
                  </a:cubicBezTo>
                  <a:lnTo>
                    <a:pt x="829888" y="5330240"/>
                  </a:lnTo>
                  <a:lnTo>
                    <a:pt x="841630" y="5324850"/>
                  </a:lnTo>
                  <a:lnTo>
                    <a:pt x="831157" y="5309947"/>
                  </a:lnTo>
                  <a:lnTo>
                    <a:pt x="820051" y="5303923"/>
                  </a:lnTo>
                  <a:lnTo>
                    <a:pt x="826397" y="5284898"/>
                  </a:lnTo>
                  <a:lnTo>
                    <a:pt x="807357" y="5286167"/>
                  </a:lnTo>
                  <a:lnTo>
                    <a:pt x="812434" y="5264288"/>
                  </a:lnTo>
                  <a:lnTo>
                    <a:pt x="795615" y="5265240"/>
                  </a:lnTo>
                  <a:cubicBezTo>
                    <a:pt x="795827" y="5261646"/>
                    <a:pt x="796038" y="5258053"/>
                    <a:pt x="796250" y="5254459"/>
                  </a:cubicBezTo>
                  <a:lnTo>
                    <a:pt x="789903" y="5247166"/>
                  </a:lnTo>
                  <a:lnTo>
                    <a:pt x="782604" y="5251922"/>
                  </a:lnTo>
                  <a:cubicBezTo>
                    <a:pt x="782921" y="5247272"/>
                    <a:pt x="783239" y="5242621"/>
                    <a:pt x="783556" y="5237971"/>
                  </a:cubicBezTo>
                  <a:lnTo>
                    <a:pt x="800375" y="5212605"/>
                  </a:lnTo>
                  <a:lnTo>
                    <a:pt x="813069" y="5212605"/>
                  </a:lnTo>
                  <a:lnTo>
                    <a:pt x="815290" y="5206263"/>
                  </a:lnTo>
                  <a:lnTo>
                    <a:pt x="825763" y="5193580"/>
                  </a:lnTo>
                  <a:lnTo>
                    <a:pt x="843851" y="5199605"/>
                  </a:lnTo>
                  <a:lnTo>
                    <a:pt x="862573" y="5188824"/>
                  </a:lnTo>
                  <a:lnTo>
                    <a:pt x="876218" y="5185653"/>
                  </a:lnTo>
                  <a:lnTo>
                    <a:pt x="877488" y="5192629"/>
                  </a:lnTo>
                  <a:lnTo>
                    <a:pt x="891133" y="5191678"/>
                  </a:lnTo>
                  <a:lnTo>
                    <a:pt x="884786" y="5183117"/>
                  </a:lnTo>
                  <a:lnTo>
                    <a:pt x="891133" y="5176775"/>
                  </a:lnTo>
                  <a:lnTo>
                    <a:pt x="881613" y="5179946"/>
                  </a:lnTo>
                  <a:lnTo>
                    <a:pt x="878122" y="5168848"/>
                  </a:lnTo>
                  <a:lnTo>
                    <a:pt x="890816" y="5159336"/>
                  </a:lnTo>
                  <a:lnTo>
                    <a:pt x="910808" y="5144116"/>
                  </a:lnTo>
                  <a:lnTo>
                    <a:pt x="926675" y="5140945"/>
                  </a:lnTo>
                  <a:lnTo>
                    <a:pt x="933974" y="5145067"/>
                  </a:lnTo>
                  <a:lnTo>
                    <a:pt x="936195" y="5138726"/>
                  </a:lnTo>
                  <a:lnTo>
                    <a:pt x="949841" y="5139677"/>
                  </a:lnTo>
                  <a:lnTo>
                    <a:pt x="959361" y="5151092"/>
                  </a:lnTo>
                  <a:lnTo>
                    <a:pt x="989190" y="5165677"/>
                  </a:lnTo>
                  <a:lnTo>
                    <a:pt x="1095809" y="5163458"/>
                  </a:lnTo>
                  <a:lnTo>
                    <a:pt x="1111676" y="5152994"/>
                  </a:lnTo>
                  <a:lnTo>
                    <a:pt x="1121196" y="5154897"/>
                  </a:lnTo>
                  <a:lnTo>
                    <a:pt x="1124369" y="5158067"/>
                  </a:lnTo>
                  <a:lnTo>
                    <a:pt x="1140553" y="5165360"/>
                  </a:lnTo>
                  <a:lnTo>
                    <a:pt x="1168162" y="5169165"/>
                  </a:lnTo>
                  <a:lnTo>
                    <a:pt x="1217983" y="5179312"/>
                  </a:lnTo>
                  <a:lnTo>
                    <a:pt x="1264313" y="5181214"/>
                  </a:lnTo>
                  <a:lnTo>
                    <a:pt x="1293825" y="5175507"/>
                  </a:lnTo>
                  <a:lnTo>
                    <a:pt x="1307788" y="5178677"/>
                  </a:lnTo>
                  <a:lnTo>
                    <a:pt x="1323653" y="5168848"/>
                  </a:lnTo>
                  <a:lnTo>
                    <a:pt x="1329999" y="5169799"/>
                  </a:lnTo>
                  <a:lnTo>
                    <a:pt x="1339519" y="5182482"/>
                  </a:lnTo>
                  <a:lnTo>
                    <a:pt x="1351261" y="5183117"/>
                  </a:lnTo>
                  <a:lnTo>
                    <a:pt x="1367129" y="5187556"/>
                  </a:lnTo>
                  <a:lnTo>
                    <a:pt x="1385853" y="5184068"/>
                  </a:lnTo>
                  <a:lnTo>
                    <a:pt x="1405846" y="5182799"/>
                  </a:lnTo>
                  <a:lnTo>
                    <a:pt x="1422030" y="5187873"/>
                  </a:lnTo>
                  <a:lnTo>
                    <a:pt x="1439800" y="5194214"/>
                  </a:lnTo>
                  <a:lnTo>
                    <a:pt x="1449320" y="5199288"/>
                  </a:lnTo>
                  <a:lnTo>
                    <a:pt x="1476608" y="5198336"/>
                  </a:lnTo>
                  <a:lnTo>
                    <a:pt x="1488033" y="5187873"/>
                  </a:lnTo>
                  <a:lnTo>
                    <a:pt x="1493746" y="5184702"/>
                  </a:lnTo>
                  <a:lnTo>
                    <a:pt x="1492160" y="5187556"/>
                  </a:lnTo>
                  <a:lnTo>
                    <a:pt x="1498188" y="5189141"/>
                  </a:lnTo>
                  <a:lnTo>
                    <a:pt x="1499774" y="5188190"/>
                  </a:lnTo>
                  <a:lnTo>
                    <a:pt x="1505485" y="5182165"/>
                  </a:lnTo>
                  <a:lnTo>
                    <a:pt x="1506437" y="5185019"/>
                  </a:lnTo>
                  <a:lnTo>
                    <a:pt x="1509292" y="5185336"/>
                  </a:lnTo>
                  <a:lnTo>
                    <a:pt x="1509613" y="5182165"/>
                  </a:lnTo>
                  <a:lnTo>
                    <a:pt x="1513104" y="5183117"/>
                  </a:lnTo>
                  <a:lnTo>
                    <a:pt x="1513644" y="5182190"/>
                  </a:lnTo>
                  <a:lnTo>
                    <a:pt x="1521585" y="5173933"/>
                  </a:lnTo>
                  <a:lnTo>
                    <a:pt x="1536516" y="5137729"/>
                  </a:lnTo>
                  <a:lnTo>
                    <a:pt x="1551446" y="5066590"/>
                  </a:lnTo>
                  <a:lnTo>
                    <a:pt x="1559070" y="5017364"/>
                  </a:lnTo>
                  <a:lnTo>
                    <a:pt x="1564788" y="5032291"/>
                  </a:lnTo>
                  <a:lnTo>
                    <a:pt x="1571141" y="5024351"/>
                  </a:lnTo>
                  <a:lnTo>
                    <a:pt x="1567011" y="5014506"/>
                  </a:lnTo>
                  <a:lnTo>
                    <a:pt x="1560022" y="5012600"/>
                  </a:lnTo>
                  <a:lnTo>
                    <a:pt x="1570506" y="4932569"/>
                  </a:lnTo>
                  <a:lnTo>
                    <a:pt x="1570188" y="4911609"/>
                  </a:lnTo>
                  <a:lnTo>
                    <a:pt x="1572094" y="4904939"/>
                  </a:lnTo>
                  <a:lnTo>
                    <a:pt x="1577177" y="4904939"/>
                  </a:lnTo>
                  <a:lnTo>
                    <a:pt x="1579082" y="4921136"/>
                  </a:lnTo>
                  <a:lnTo>
                    <a:pt x="1600683" y="4948448"/>
                  </a:lnTo>
                  <a:lnTo>
                    <a:pt x="1607672" y="4967186"/>
                  </a:lnTo>
                  <a:lnTo>
                    <a:pt x="1616884" y="4974173"/>
                  </a:lnTo>
                  <a:lnTo>
                    <a:pt x="1609895" y="4964963"/>
                  </a:lnTo>
                  <a:lnTo>
                    <a:pt x="1606719" y="4945908"/>
                  </a:lnTo>
                  <a:lnTo>
                    <a:pt x="1598142" y="4918595"/>
                  </a:lnTo>
                  <a:lnTo>
                    <a:pt x="1586706" y="4902081"/>
                  </a:lnTo>
                  <a:lnTo>
                    <a:pt x="1583847" y="4888425"/>
                  </a:lnTo>
                  <a:lnTo>
                    <a:pt x="1561293" y="4874769"/>
                  </a:lnTo>
                  <a:cubicBezTo>
                    <a:pt x="1560975" y="4871275"/>
                    <a:pt x="1560658" y="4867782"/>
                    <a:pt x="1560340" y="4864288"/>
                  </a:cubicBezTo>
                  <a:lnTo>
                    <a:pt x="1569552" y="4855714"/>
                  </a:lnTo>
                  <a:lnTo>
                    <a:pt x="1574953" y="4843963"/>
                  </a:lnTo>
                  <a:lnTo>
                    <a:pt x="1584483" y="4838882"/>
                  </a:lnTo>
                  <a:lnTo>
                    <a:pt x="1568282" y="4816651"/>
                  </a:lnTo>
                  <a:lnTo>
                    <a:pt x="1556528" y="4810299"/>
                  </a:lnTo>
                  <a:lnTo>
                    <a:pt x="1561929" y="4800136"/>
                  </a:lnTo>
                  <a:lnTo>
                    <a:pt x="1546999" y="4799184"/>
                  </a:lnTo>
                  <a:lnTo>
                    <a:pt x="1503477" y="4766790"/>
                  </a:lnTo>
                  <a:lnTo>
                    <a:pt x="1501253" y="4758533"/>
                  </a:lnTo>
                  <a:lnTo>
                    <a:pt x="1482828" y="4728998"/>
                  </a:lnTo>
                  <a:lnTo>
                    <a:pt x="1470123" y="4717565"/>
                  </a:lnTo>
                  <a:lnTo>
                    <a:pt x="1482512" y="4692158"/>
                  </a:lnTo>
                  <a:lnTo>
                    <a:pt x="1466629" y="4685806"/>
                  </a:lnTo>
                  <a:lnTo>
                    <a:pt x="1479018" y="4672150"/>
                  </a:lnTo>
                  <a:lnTo>
                    <a:pt x="1491724" y="4676279"/>
                  </a:lnTo>
                  <a:lnTo>
                    <a:pt x="1500301" y="4678502"/>
                  </a:lnTo>
                  <a:lnTo>
                    <a:pt x="1494902" y="4667704"/>
                  </a:lnTo>
                  <a:lnTo>
                    <a:pt x="1478064" y="4658494"/>
                  </a:lnTo>
                  <a:lnTo>
                    <a:pt x="1458688" y="4663893"/>
                  </a:lnTo>
                  <a:lnTo>
                    <a:pt x="1434865" y="4663258"/>
                  </a:lnTo>
                  <a:lnTo>
                    <a:pt x="1431053" y="4648331"/>
                  </a:lnTo>
                  <a:lnTo>
                    <a:pt x="1447253" y="4637851"/>
                  </a:lnTo>
                  <a:lnTo>
                    <a:pt x="1430100" y="4631499"/>
                  </a:lnTo>
                  <a:lnTo>
                    <a:pt x="1413264" y="4620066"/>
                  </a:lnTo>
                  <a:lnTo>
                    <a:pt x="1405640" y="4628641"/>
                  </a:lnTo>
                  <a:lnTo>
                    <a:pt x="1402464" y="4629594"/>
                  </a:lnTo>
                  <a:lnTo>
                    <a:pt x="1396110" y="4616890"/>
                  </a:lnTo>
                  <a:lnTo>
                    <a:pt x="1387533" y="4626735"/>
                  </a:lnTo>
                  <a:lnTo>
                    <a:pt x="1376095" y="4627688"/>
                  </a:lnTo>
                  <a:lnTo>
                    <a:pt x="1354811" y="4600694"/>
                  </a:lnTo>
                  <a:lnTo>
                    <a:pt x="1342103" y="4601646"/>
                  </a:lnTo>
                  <a:lnTo>
                    <a:pt x="1327174" y="4594659"/>
                  </a:lnTo>
                  <a:lnTo>
                    <a:pt x="1309068" y="4591484"/>
                  </a:lnTo>
                  <a:lnTo>
                    <a:pt x="1300491" y="4580051"/>
                  </a:lnTo>
                  <a:lnTo>
                    <a:pt x="1287785" y="4575922"/>
                  </a:lnTo>
                  <a:lnTo>
                    <a:pt x="1268726" y="4589578"/>
                  </a:lnTo>
                  <a:lnTo>
                    <a:pt x="1251889" y="4592119"/>
                  </a:lnTo>
                  <a:lnTo>
                    <a:pt x="1247443" y="4573064"/>
                  </a:lnTo>
                  <a:lnTo>
                    <a:pt x="1240136" y="4568618"/>
                  </a:lnTo>
                  <a:lnTo>
                    <a:pt x="1221077" y="4564807"/>
                  </a:lnTo>
                  <a:lnTo>
                    <a:pt x="1217899" y="4559408"/>
                  </a:lnTo>
                  <a:lnTo>
                    <a:pt x="1233465" y="4552103"/>
                  </a:lnTo>
                  <a:lnTo>
                    <a:pt x="1251254" y="4552103"/>
                  </a:lnTo>
                  <a:lnTo>
                    <a:pt x="1257608" y="4544481"/>
                  </a:lnTo>
                  <a:lnTo>
                    <a:pt x="1242994" y="4534001"/>
                  </a:lnTo>
                  <a:lnTo>
                    <a:pt x="1232194" y="4537177"/>
                  </a:lnTo>
                  <a:lnTo>
                    <a:pt x="1225841" y="4545751"/>
                  </a:lnTo>
                  <a:lnTo>
                    <a:pt x="1223618" y="4521615"/>
                  </a:lnTo>
                  <a:lnTo>
                    <a:pt x="1230288" y="4516534"/>
                  </a:lnTo>
                  <a:lnTo>
                    <a:pt x="1236642" y="4520345"/>
                  </a:lnTo>
                  <a:lnTo>
                    <a:pt x="1251254" y="4524473"/>
                  </a:lnTo>
                  <a:lnTo>
                    <a:pt x="1260784" y="4524473"/>
                  </a:lnTo>
                  <a:lnTo>
                    <a:pt x="1246807" y="4509547"/>
                  </a:lnTo>
                  <a:lnTo>
                    <a:pt x="1235053" y="4512088"/>
                  </a:lnTo>
                  <a:lnTo>
                    <a:pt x="1228700" y="4506689"/>
                  </a:lnTo>
                  <a:lnTo>
                    <a:pt x="1219488" y="4515263"/>
                  </a:lnTo>
                  <a:lnTo>
                    <a:pt x="1210911" y="4511135"/>
                  </a:lnTo>
                  <a:lnTo>
                    <a:pt x="1209640" y="4500972"/>
                  </a:lnTo>
                  <a:lnTo>
                    <a:pt x="1215040" y="4495573"/>
                  </a:lnTo>
                  <a:lnTo>
                    <a:pt x="1224570" y="4486681"/>
                  </a:lnTo>
                  <a:lnTo>
                    <a:pt x="1245219" y="4468578"/>
                  </a:lnTo>
                  <a:lnTo>
                    <a:pt x="1268726" y="4469531"/>
                  </a:lnTo>
                  <a:lnTo>
                    <a:pt x="1283656" y="4465085"/>
                  </a:lnTo>
                  <a:lnTo>
                    <a:pt x="1299538" y="4471437"/>
                  </a:lnTo>
                  <a:lnTo>
                    <a:pt x="1299538" y="4464132"/>
                  </a:lnTo>
                  <a:lnTo>
                    <a:pt x="1310974" y="4460956"/>
                  </a:lnTo>
                  <a:lnTo>
                    <a:pt x="1324633" y="4463815"/>
                  </a:lnTo>
                  <a:lnTo>
                    <a:pt x="1327809" y="4450159"/>
                  </a:lnTo>
                  <a:lnTo>
                    <a:pt x="1331938" y="4442854"/>
                  </a:lnTo>
                  <a:lnTo>
                    <a:pt x="1346869" y="4448888"/>
                  </a:lnTo>
                  <a:lnTo>
                    <a:pt x="1379908" y="4448571"/>
                  </a:lnTo>
                  <a:lnTo>
                    <a:pt x="1388485" y="4460004"/>
                  </a:lnTo>
                  <a:lnTo>
                    <a:pt x="1411675" y="4485093"/>
                  </a:lnTo>
                  <a:lnTo>
                    <a:pt x="1430735" y="4474295"/>
                  </a:lnTo>
                  <a:lnTo>
                    <a:pt x="1447570" y="4466991"/>
                  </a:lnTo>
                  <a:lnTo>
                    <a:pt x="1462817" y="4477471"/>
                  </a:lnTo>
                  <a:lnTo>
                    <a:pt x="1481559" y="4465403"/>
                  </a:lnTo>
                  <a:lnTo>
                    <a:pt x="1497442" y="4462227"/>
                  </a:lnTo>
                  <a:lnTo>
                    <a:pt x="1506018" y="4476836"/>
                  </a:lnTo>
                  <a:lnTo>
                    <a:pt x="1522855" y="4478741"/>
                  </a:lnTo>
                  <a:lnTo>
                    <a:pt x="1532386" y="4480964"/>
                  </a:lnTo>
                  <a:lnTo>
                    <a:pt x="1536516" y="4472389"/>
                  </a:lnTo>
                  <a:lnTo>
                    <a:pt x="1529209" y="4466038"/>
                  </a:lnTo>
                  <a:lnTo>
                    <a:pt x="1519361" y="4448571"/>
                  </a:lnTo>
                  <a:lnTo>
                    <a:pt x="1512690" y="4384101"/>
                  </a:lnTo>
                  <a:lnTo>
                    <a:pt x="1511104" y="4368222"/>
                  </a:lnTo>
                  <a:lnTo>
                    <a:pt x="1498395" y="4357742"/>
                  </a:lnTo>
                  <a:lnTo>
                    <a:pt x="1492996" y="4334875"/>
                  </a:lnTo>
                  <a:lnTo>
                    <a:pt x="1478064" y="4314550"/>
                  </a:lnTo>
                  <a:lnTo>
                    <a:pt x="1478064" y="4307563"/>
                  </a:lnTo>
                  <a:lnTo>
                    <a:pt x="1484418" y="4310422"/>
                  </a:lnTo>
                  <a:lnTo>
                    <a:pt x="1497125" y="4312645"/>
                  </a:lnTo>
                  <a:lnTo>
                    <a:pt x="1513961" y="4325030"/>
                  </a:lnTo>
                  <a:lnTo>
                    <a:pt x="1526668" y="4319631"/>
                  </a:lnTo>
                  <a:lnTo>
                    <a:pt x="1545728" y="4317408"/>
                  </a:lnTo>
                  <a:lnTo>
                    <a:pt x="1550175" y="4328841"/>
                  </a:lnTo>
                  <a:lnTo>
                    <a:pt x="1542551" y="4339322"/>
                  </a:lnTo>
                  <a:lnTo>
                    <a:pt x="1555893" y="4358694"/>
                  </a:lnTo>
                  <a:lnTo>
                    <a:pt x="1569552" y="4364728"/>
                  </a:lnTo>
                  <a:lnTo>
                    <a:pt x="1589565" y="4358377"/>
                  </a:lnTo>
                  <a:lnTo>
                    <a:pt x="1610531" y="4367269"/>
                  </a:lnTo>
                  <a:lnTo>
                    <a:pt x="1625460" y="4369492"/>
                  </a:lnTo>
                  <a:lnTo>
                    <a:pt x="1659450" y="4368222"/>
                  </a:lnTo>
                  <a:lnTo>
                    <a:pt x="1677556" y="4356154"/>
                  </a:lnTo>
                  <a:lnTo>
                    <a:pt x="1690898" y="4346626"/>
                  </a:lnTo>
                  <a:lnTo>
                    <a:pt x="1720758" y="4349484"/>
                  </a:lnTo>
                  <a:lnTo>
                    <a:pt x="1694075" y="4341227"/>
                  </a:lnTo>
                  <a:lnTo>
                    <a:pt x="1679463" y="4339322"/>
                  </a:lnTo>
                  <a:cubicBezTo>
                    <a:pt x="1679781" y="4335828"/>
                    <a:pt x="1680098" y="4332335"/>
                    <a:pt x="1680416" y="4328841"/>
                  </a:cubicBezTo>
                  <a:lnTo>
                    <a:pt x="1688675" y="4312009"/>
                  </a:lnTo>
                  <a:lnTo>
                    <a:pt x="1722347" y="4291684"/>
                  </a:lnTo>
                  <a:lnTo>
                    <a:pt x="1748712" y="4285015"/>
                  </a:lnTo>
                  <a:lnTo>
                    <a:pt x="1771901" y="4278663"/>
                  </a:lnTo>
                  <a:lnTo>
                    <a:pt x="1801444" y="4257067"/>
                  </a:lnTo>
                  <a:lnTo>
                    <a:pt x="1820186" y="4234836"/>
                  </a:lnTo>
                  <a:lnTo>
                    <a:pt x="1828762" y="4230390"/>
                  </a:lnTo>
                  <a:lnTo>
                    <a:pt x="1817962" y="4222451"/>
                  </a:lnTo>
                  <a:lnTo>
                    <a:pt x="1816056" y="4208477"/>
                  </a:lnTo>
                  <a:lnTo>
                    <a:pt x="1820821" y="4198949"/>
                  </a:lnTo>
                  <a:lnTo>
                    <a:pt x="1818280" y="4157981"/>
                  </a:lnTo>
                  <a:lnTo>
                    <a:pt x="1815103" y="4152582"/>
                  </a:lnTo>
                  <a:lnTo>
                    <a:pt x="1832892" y="4132574"/>
                  </a:lnTo>
                  <a:lnTo>
                    <a:pt x="1847822" y="4124952"/>
                  </a:lnTo>
                  <a:lnTo>
                    <a:pt x="1866881" y="4121459"/>
                  </a:lnTo>
                  <a:lnTo>
                    <a:pt x="1901506" y="4114790"/>
                  </a:lnTo>
                  <a:lnTo>
                    <a:pt x="1920566" y="4111614"/>
                  </a:lnTo>
                  <a:lnTo>
                    <a:pt x="1920836" y="4111854"/>
                  </a:lnTo>
                  <a:lnTo>
                    <a:pt x="1949386" y="4094630"/>
                  </a:lnTo>
                  <a:lnTo>
                    <a:pt x="1978517" y="4070064"/>
                  </a:lnTo>
                  <a:lnTo>
                    <a:pt x="1977988" y="4069704"/>
                  </a:lnTo>
                  <a:lnTo>
                    <a:pt x="1995753" y="4059226"/>
                  </a:lnTo>
                  <a:lnTo>
                    <a:pt x="2007174" y="4057321"/>
                  </a:lnTo>
                  <a:lnTo>
                    <a:pt x="2015422" y="4063036"/>
                  </a:lnTo>
                  <a:lnTo>
                    <a:pt x="2018911" y="4062084"/>
                  </a:lnTo>
                  <a:lnTo>
                    <a:pt x="2024622" y="4061449"/>
                  </a:lnTo>
                  <a:lnTo>
                    <a:pt x="2022084" y="4070339"/>
                  </a:lnTo>
                  <a:lnTo>
                    <a:pt x="2031283" y="4070339"/>
                  </a:lnTo>
                  <a:lnTo>
                    <a:pt x="2036676" y="4065894"/>
                  </a:lnTo>
                  <a:lnTo>
                    <a:pt x="2025890" y="4052876"/>
                  </a:lnTo>
                  <a:lnTo>
                    <a:pt x="2022084" y="4052876"/>
                  </a:lnTo>
                  <a:lnTo>
                    <a:pt x="2012567" y="4055099"/>
                  </a:lnTo>
                  <a:lnTo>
                    <a:pt x="2003049" y="4043351"/>
                  </a:lnTo>
                  <a:lnTo>
                    <a:pt x="2004318" y="4036049"/>
                  </a:lnTo>
                  <a:lnTo>
                    <a:pt x="2013518" y="4031604"/>
                  </a:lnTo>
                  <a:lnTo>
                    <a:pt x="2023035" y="4026206"/>
                  </a:lnTo>
                  <a:lnTo>
                    <a:pt x="2023987" y="4018904"/>
                  </a:lnTo>
                  <a:cubicBezTo>
                    <a:pt x="2023670" y="4015729"/>
                    <a:pt x="2023352" y="4012554"/>
                    <a:pt x="2023035" y="4009379"/>
                  </a:cubicBezTo>
                  <a:lnTo>
                    <a:pt x="2032235" y="4000806"/>
                  </a:lnTo>
                  <a:lnTo>
                    <a:pt x="2048097" y="3994456"/>
                  </a:lnTo>
                  <a:lnTo>
                    <a:pt x="2058566" y="4003029"/>
                  </a:lnTo>
                  <a:lnTo>
                    <a:pt x="2064910" y="3996679"/>
                  </a:lnTo>
                  <a:lnTo>
                    <a:pt x="2067131" y="3998266"/>
                  </a:lnTo>
                  <a:lnTo>
                    <a:pt x="2061421" y="4005569"/>
                  </a:lnTo>
                  <a:lnTo>
                    <a:pt x="2062690" y="4012554"/>
                  </a:lnTo>
                  <a:lnTo>
                    <a:pt x="2060469" y="4021761"/>
                  </a:lnTo>
                  <a:lnTo>
                    <a:pt x="2056028" y="4024619"/>
                  </a:lnTo>
                  <a:lnTo>
                    <a:pt x="2053807" y="4024619"/>
                  </a:lnTo>
                  <a:lnTo>
                    <a:pt x="2046511" y="4018269"/>
                  </a:lnTo>
                  <a:lnTo>
                    <a:pt x="2041752" y="4003346"/>
                  </a:lnTo>
                  <a:lnTo>
                    <a:pt x="2029697" y="4007474"/>
                  </a:lnTo>
                  <a:lnTo>
                    <a:pt x="2026842" y="4014776"/>
                  </a:lnTo>
                  <a:lnTo>
                    <a:pt x="2040166" y="4024619"/>
                  </a:lnTo>
                  <a:lnTo>
                    <a:pt x="2046511" y="4020491"/>
                  </a:lnTo>
                  <a:lnTo>
                    <a:pt x="2041118" y="4028111"/>
                  </a:lnTo>
                  <a:cubicBezTo>
                    <a:pt x="2040906" y="4030545"/>
                    <a:pt x="2040695" y="4032980"/>
                    <a:pt x="2040483" y="4035414"/>
                  </a:cubicBezTo>
                  <a:lnTo>
                    <a:pt x="2036042" y="4039859"/>
                  </a:lnTo>
                  <a:lnTo>
                    <a:pt x="2037311" y="4034144"/>
                  </a:lnTo>
                  <a:lnTo>
                    <a:pt x="2024939" y="4027159"/>
                  </a:lnTo>
                  <a:lnTo>
                    <a:pt x="2017325" y="4035414"/>
                  </a:lnTo>
                  <a:lnTo>
                    <a:pt x="2033187" y="4041764"/>
                  </a:lnTo>
                  <a:lnTo>
                    <a:pt x="2034139" y="4049066"/>
                  </a:lnTo>
                  <a:lnTo>
                    <a:pt x="2039214" y="4062084"/>
                  </a:lnTo>
                  <a:lnTo>
                    <a:pt x="2042387" y="4058909"/>
                  </a:lnTo>
                  <a:lnTo>
                    <a:pt x="2047780" y="4059861"/>
                  </a:lnTo>
                  <a:lnTo>
                    <a:pt x="2064593" y="4064941"/>
                  </a:lnTo>
                  <a:lnTo>
                    <a:pt x="2067766" y="4065894"/>
                  </a:lnTo>
                  <a:lnTo>
                    <a:pt x="2066497" y="4055416"/>
                  </a:lnTo>
                  <a:lnTo>
                    <a:pt x="2038263" y="4049384"/>
                  </a:lnTo>
                  <a:lnTo>
                    <a:pt x="2042069" y="4043034"/>
                  </a:lnTo>
                  <a:lnTo>
                    <a:pt x="2052538" y="4043034"/>
                  </a:lnTo>
                  <a:lnTo>
                    <a:pt x="2062055" y="4044939"/>
                  </a:lnTo>
                  <a:lnTo>
                    <a:pt x="2063324" y="4040811"/>
                  </a:lnTo>
                  <a:lnTo>
                    <a:pt x="2047462" y="4038589"/>
                  </a:lnTo>
                  <a:lnTo>
                    <a:pt x="2043021" y="4032239"/>
                  </a:lnTo>
                  <a:lnTo>
                    <a:pt x="2050635" y="4028111"/>
                  </a:lnTo>
                  <a:lnTo>
                    <a:pt x="2062055" y="4031286"/>
                  </a:lnTo>
                  <a:lnTo>
                    <a:pt x="2066497" y="4023984"/>
                  </a:lnTo>
                  <a:lnTo>
                    <a:pt x="2076648" y="4016364"/>
                  </a:lnTo>
                  <a:lnTo>
                    <a:pt x="2083945" y="4016364"/>
                  </a:lnTo>
                  <a:lnTo>
                    <a:pt x="2102027" y="4010649"/>
                  </a:lnTo>
                  <a:lnTo>
                    <a:pt x="2114716" y="4016999"/>
                  </a:lnTo>
                  <a:lnTo>
                    <a:pt x="2129627" y="4011919"/>
                  </a:lnTo>
                  <a:lnTo>
                    <a:pt x="2117889" y="4011919"/>
                  </a:lnTo>
                  <a:lnTo>
                    <a:pt x="2126454" y="4004299"/>
                  </a:lnTo>
                  <a:lnTo>
                    <a:pt x="2108372" y="4009696"/>
                  </a:lnTo>
                  <a:lnTo>
                    <a:pt x="2113765" y="3997949"/>
                  </a:lnTo>
                  <a:lnTo>
                    <a:pt x="2103296" y="4007474"/>
                  </a:lnTo>
                  <a:lnTo>
                    <a:pt x="2096951" y="4010014"/>
                  </a:lnTo>
                  <a:lnTo>
                    <a:pt x="2087434" y="4010014"/>
                  </a:lnTo>
                  <a:lnTo>
                    <a:pt x="2076648" y="4004616"/>
                  </a:lnTo>
                  <a:lnTo>
                    <a:pt x="2064910" y="3996679"/>
                  </a:lnTo>
                  <a:lnTo>
                    <a:pt x="2050318" y="3984931"/>
                  </a:lnTo>
                  <a:lnTo>
                    <a:pt x="2061421" y="3974454"/>
                  </a:lnTo>
                  <a:lnTo>
                    <a:pt x="2077600" y="3987154"/>
                  </a:lnTo>
                  <a:lnTo>
                    <a:pt x="2099806" y="3980486"/>
                  </a:lnTo>
                  <a:lnTo>
                    <a:pt x="2076648" y="3982709"/>
                  </a:lnTo>
                  <a:lnTo>
                    <a:pt x="2062690" y="3969056"/>
                  </a:lnTo>
                  <a:lnTo>
                    <a:pt x="2073159" y="3946831"/>
                  </a:lnTo>
                  <a:lnTo>
                    <a:pt x="2103296" y="3908414"/>
                  </a:lnTo>
                  <a:lnTo>
                    <a:pt x="2110275" y="3875076"/>
                  </a:lnTo>
                  <a:lnTo>
                    <a:pt x="2107103" y="3848406"/>
                  </a:lnTo>
                  <a:lnTo>
                    <a:pt x="2114082" y="3831896"/>
                  </a:lnTo>
                  <a:lnTo>
                    <a:pt x="2119475" y="3819196"/>
                  </a:lnTo>
                  <a:lnTo>
                    <a:pt x="2129944" y="3819196"/>
                  </a:lnTo>
                  <a:lnTo>
                    <a:pt x="2131213" y="3826181"/>
                  </a:lnTo>
                  <a:lnTo>
                    <a:pt x="2138509" y="3828403"/>
                  </a:lnTo>
                  <a:lnTo>
                    <a:pt x="2151199" y="3823958"/>
                  </a:lnTo>
                  <a:lnTo>
                    <a:pt x="2153419" y="3831578"/>
                  </a:lnTo>
                  <a:lnTo>
                    <a:pt x="2155640" y="3837293"/>
                  </a:lnTo>
                  <a:lnTo>
                    <a:pt x="2171502" y="3844913"/>
                  </a:lnTo>
                  <a:lnTo>
                    <a:pt x="2166426" y="3860789"/>
                  </a:lnTo>
                  <a:lnTo>
                    <a:pt x="2156909" y="3861741"/>
                  </a:lnTo>
                  <a:lnTo>
                    <a:pt x="2146440" y="3874441"/>
                  </a:lnTo>
                  <a:lnTo>
                    <a:pt x="2156909" y="3884284"/>
                  </a:lnTo>
                  <a:lnTo>
                    <a:pt x="2154688" y="3892221"/>
                  </a:lnTo>
                  <a:lnTo>
                    <a:pt x="2159447" y="3901746"/>
                  </a:lnTo>
                  <a:lnTo>
                    <a:pt x="2178481" y="3913176"/>
                  </a:lnTo>
                  <a:lnTo>
                    <a:pt x="2196563" y="3910954"/>
                  </a:lnTo>
                  <a:lnTo>
                    <a:pt x="2208935" y="3887776"/>
                  </a:lnTo>
                  <a:lnTo>
                    <a:pt x="2194343" y="3907779"/>
                  </a:lnTo>
                  <a:lnTo>
                    <a:pt x="2185777" y="3910954"/>
                  </a:lnTo>
                  <a:lnTo>
                    <a:pt x="2174357" y="3909366"/>
                  </a:lnTo>
                  <a:lnTo>
                    <a:pt x="2168329" y="3904921"/>
                  </a:lnTo>
                  <a:lnTo>
                    <a:pt x="2162302" y="3892221"/>
                  </a:lnTo>
                  <a:lnTo>
                    <a:pt x="2178164" y="3889046"/>
                  </a:lnTo>
                  <a:lnTo>
                    <a:pt x="2184508" y="3884919"/>
                  </a:lnTo>
                  <a:lnTo>
                    <a:pt x="2193074" y="3879521"/>
                  </a:lnTo>
                  <a:lnTo>
                    <a:pt x="2208935" y="3885871"/>
                  </a:lnTo>
                  <a:lnTo>
                    <a:pt x="2205763" y="3876981"/>
                  </a:lnTo>
                  <a:lnTo>
                    <a:pt x="2213694" y="3872854"/>
                  </a:lnTo>
                  <a:lnTo>
                    <a:pt x="2202591" y="3875394"/>
                  </a:lnTo>
                  <a:lnTo>
                    <a:pt x="2194025" y="3875394"/>
                  </a:lnTo>
                  <a:lnTo>
                    <a:pt x="2187681" y="3869044"/>
                  </a:lnTo>
                  <a:lnTo>
                    <a:pt x="2189584" y="3859519"/>
                  </a:lnTo>
                  <a:lnTo>
                    <a:pt x="2196880" y="3840151"/>
                  </a:lnTo>
                  <a:lnTo>
                    <a:pt x="2209570" y="3839198"/>
                  </a:lnTo>
                  <a:lnTo>
                    <a:pt x="2202273" y="3836023"/>
                  </a:lnTo>
                  <a:lnTo>
                    <a:pt x="2181970" y="3834118"/>
                  </a:lnTo>
                  <a:lnTo>
                    <a:pt x="2175626" y="3829038"/>
                  </a:lnTo>
                  <a:lnTo>
                    <a:pt x="2178798" y="3825863"/>
                  </a:lnTo>
                  <a:lnTo>
                    <a:pt x="2182605" y="3803638"/>
                  </a:lnTo>
                  <a:lnTo>
                    <a:pt x="2194977" y="3774111"/>
                  </a:lnTo>
                  <a:lnTo>
                    <a:pt x="2216866" y="3757918"/>
                  </a:lnTo>
                  <a:lnTo>
                    <a:pt x="2247638" y="3753473"/>
                  </a:lnTo>
                  <a:lnTo>
                    <a:pt x="2265721" y="3754426"/>
                  </a:lnTo>
                  <a:lnTo>
                    <a:pt x="2278410" y="3745853"/>
                  </a:lnTo>
                  <a:lnTo>
                    <a:pt x="2300299" y="3741726"/>
                  </a:lnTo>
                  <a:lnTo>
                    <a:pt x="2314258" y="3744266"/>
                  </a:lnTo>
                  <a:lnTo>
                    <a:pt x="2323775" y="3755061"/>
                  </a:lnTo>
                  <a:lnTo>
                    <a:pt x="2335830" y="3763316"/>
                  </a:lnTo>
                  <a:lnTo>
                    <a:pt x="2350422" y="3764268"/>
                  </a:lnTo>
                  <a:lnTo>
                    <a:pt x="2346298" y="3768396"/>
                  </a:lnTo>
                  <a:lnTo>
                    <a:pt x="2350740" y="3776016"/>
                  </a:lnTo>
                  <a:lnTo>
                    <a:pt x="2358988" y="3777603"/>
                  </a:lnTo>
                  <a:lnTo>
                    <a:pt x="2356026" y="3787144"/>
                  </a:lnTo>
                  <a:lnTo>
                    <a:pt x="2357058" y="3787213"/>
                  </a:lnTo>
                  <a:lnTo>
                    <a:pt x="2359897" y="3778078"/>
                  </a:lnTo>
                  <a:lnTo>
                    <a:pt x="2359579" y="3767923"/>
                  </a:lnTo>
                  <a:lnTo>
                    <a:pt x="2364975" y="3761577"/>
                  </a:lnTo>
                  <a:lnTo>
                    <a:pt x="2373544" y="3762211"/>
                  </a:lnTo>
                  <a:lnTo>
                    <a:pt x="2381796" y="3769510"/>
                  </a:lnTo>
                  <a:lnTo>
                    <a:pt x="2390683" y="3780299"/>
                  </a:lnTo>
                  <a:lnTo>
                    <a:pt x="2383066" y="3765384"/>
                  </a:lnTo>
                  <a:lnTo>
                    <a:pt x="2374496" y="3750787"/>
                  </a:lnTo>
                  <a:lnTo>
                    <a:pt x="2361801" y="3752057"/>
                  </a:lnTo>
                  <a:lnTo>
                    <a:pt x="2347836" y="3753961"/>
                  </a:lnTo>
                  <a:lnTo>
                    <a:pt x="2338315" y="3752374"/>
                  </a:lnTo>
                  <a:cubicBezTo>
                    <a:pt x="2337998" y="3746662"/>
                    <a:pt x="2337680" y="3740951"/>
                    <a:pt x="2337363" y="3735239"/>
                  </a:cubicBezTo>
                  <a:lnTo>
                    <a:pt x="2344662" y="3727940"/>
                  </a:lnTo>
                  <a:lnTo>
                    <a:pt x="2352279" y="3730161"/>
                  </a:lnTo>
                  <a:lnTo>
                    <a:pt x="2349740" y="3721593"/>
                  </a:lnTo>
                  <a:lnTo>
                    <a:pt x="2365610" y="3702554"/>
                  </a:lnTo>
                  <a:lnTo>
                    <a:pt x="2440512" y="3699698"/>
                  </a:lnTo>
                  <a:lnTo>
                    <a:pt x="2436386" y="3709218"/>
                  </a:lnTo>
                  <a:lnTo>
                    <a:pt x="2444321" y="3743806"/>
                  </a:lnTo>
                  <a:lnTo>
                    <a:pt x="2460190" y="3745710"/>
                  </a:lnTo>
                  <a:lnTo>
                    <a:pt x="2466537" y="3736508"/>
                  </a:lnTo>
                  <a:lnTo>
                    <a:pt x="2452572" y="3724767"/>
                  </a:lnTo>
                  <a:lnTo>
                    <a:pt x="2453525" y="3717468"/>
                  </a:lnTo>
                  <a:lnTo>
                    <a:pt x="2470346" y="3721593"/>
                  </a:lnTo>
                  <a:lnTo>
                    <a:pt x="2480185" y="3738094"/>
                  </a:lnTo>
                  <a:lnTo>
                    <a:pt x="2479233" y="3745710"/>
                  </a:lnTo>
                  <a:lnTo>
                    <a:pt x="2487802" y="3738094"/>
                  </a:lnTo>
                  <a:lnTo>
                    <a:pt x="2478915" y="3729844"/>
                  </a:lnTo>
                  <a:lnTo>
                    <a:pt x="2472568" y="3708900"/>
                  </a:lnTo>
                  <a:lnTo>
                    <a:pt x="2476376" y="3689861"/>
                  </a:lnTo>
                  <a:lnTo>
                    <a:pt x="2492245" y="3674947"/>
                  </a:lnTo>
                  <a:lnTo>
                    <a:pt x="2527157" y="3678754"/>
                  </a:lnTo>
                  <a:lnTo>
                    <a:pt x="2553818" y="3681610"/>
                  </a:lnTo>
                  <a:lnTo>
                    <a:pt x="2572861" y="3699698"/>
                  </a:lnTo>
                  <a:lnTo>
                    <a:pt x="2597299" y="3730161"/>
                  </a:lnTo>
                  <a:lnTo>
                    <a:pt x="2620785" y="3733017"/>
                  </a:lnTo>
                  <a:lnTo>
                    <a:pt x="2598251" y="3722228"/>
                  </a:lnTo>
                  <a:lnTo>
                    <a:pt x="2585873" y="3712391"/>
                  </a:lnTo>
                  <a:cubicBezTo>
                    <a:pt x="2585767" y="3706996"/>
                    <a:pt x="2585662" y="3701602"/>
                    <a:pt x="2585556" y="3696207"/>
                  </a:cubicBezTo>
                  <a:lnTo>
                    <a:pt x="2573495" y="3681610"/>
                  </a:lnTo>
                  <a:lnTo>
                    <a:pt x="2558896" y="3676216"/>
                  </a:lnTo>
                  <a:lnTo>
                    <a:pt x="2536362" y="3671456"/>
                  </a:lnTo>
                  <a:lnTo>
                    <a:pt x="2510971" y="3660032"/>
                  </a:lnTo>
                  <a:cubicBezTo>
                    <a:pt x="2511288" y="3655484"/>
                    <a:pt x="2511606" y="3650935"/>
                    <a:pt x="2511923" y="3646387"/>
                  </a:cubicBezTo>
                  <a:lnTo>
                    <a:pt x="2514145" y="3643214"/>
                  </a:lnTo>
                  <a:lnTo>
                    <a:pt x="2525888" y="3649560"/>
                  </a:lnTo>
                  <a:lnTo>
                    <a:pt x="2529062" y="3643214"/>
                  </a:lnTo>
                  <a:lnTo>
                    <a:pt x="2531283" y="3637819"/>
                  </a:lnTo>
                  <a:lnTo>
                    <a:pt x="2508749" y="3625444"/>
                  </a:lnTo>
                  <a:lnTo>
                    <a:pt x="2505258" y="3612751"/>
                  </a:lnTo>
                  <a:lnTo>
                    <a:pt x="2520175" y="3598788"/>
                  </a:lnTo>
                  <a:lnTo>
                    <a:pt x="2511606" y="3590538"/>
                  </a:lnTo>
                  <a:lnTo>
                    <a:pt x="2508432" y="3597836"/>
                  </a:lnTo>
                  <a:lnTo>
                    <a:pt x="2497006" y="3601010"/>
                  </a:lnTo>
                  <a:lnTo>
                    <a:pt x="2493832" y="3589586"/>
                  </a:lnTo>
                  <a:lnTo>
                    <a:pt x="2500815" y="3580066"/>
                  </a:lnTo>
                  <a:lnTo>
                    <a:pt x="2511288" y="3576893"/>
                  </a:lnTo>
                  <a:lnTo>
                    <a:pt x="2523031" y="3577527"/>
                  </a:lnTo>
                  <a:lnTo>
                    <a:pt x="2529379" y="3564834"/>
                  </a:lnTo>
                  <a:lnTo>
                    <a:pt x="2518906" y="3556901"/>
                  </a:lnTo>
                  <a:lnTo>
                    <a:pt x="2506845" y="3545160"/>
                  </a:lnTo>
                  <a:lnTo>
                    <a:pt x="2505575" y="3535958"/>
                  </a:lnTo>
                  <a:lnTo>
                    <a:pt x="2500497" y="3524217"/>
                  </a:lnTo>
                  <a:lnTo>
                    <a:pt x="2492880" y="3516918"/>
                  </a:lnTo>
                  <a:lnTo>
                    <a:pt x="2480185" y="3519457"/>
                  </a:lnTo>
                  <a:lnTo>
                    <a:pt x="2466537" y="3513110"/>
                  </a:lnTo>
                  <a:lnTo>
                    <a:pt x="2464316" y="3524534"/>
                  </a:lnTo>
                  <a:lnTo>
                    <a:pt x="2462094" y="3527707"/>
                  </a:lnTo>
                  <a:lnTo>
                    <a:pt x="2458920" y="3516283"/>
                  </a:lnTo>
                  <a:lnTo>
                    <a:pt x="2458920" y="3499148"/>
                  </a:lnTo>
                  <a:lnTo>
                    <a:pt x="2463046" y="3484551"/>
                  </a:lnTo>
                  <a:lnTo>
                    <a:pt x="2469394" y="3486455"/>
                  </a:lnTo>
                  <a:lnTo>
                    <a:pt x="2469394" y="3493753"/>
                  </a:lnTo>
                  <a:lnTo>
                    <a:pt x="2471615" y="3505494"/>
                  </a:lnTo>
                  <a:lnTo>
                    <a:pt x="2482406" y="3516283"/>
                  </a:lnTo>
                  <a:lnTo>
                    <a:pt x="2489706" y="3512476"/>
                  </a:lnTo>
                  <a:lnTo>
                    <a:pt x="2501882" y="3508519"/>
                  </a:lnTo>
                  <a:lnTo>
                    <a:pt x="2502823" y="3499157"/>
                  </a:lnTo>
                  <a:lnTo>
                    <a:pt x="2495167" y="3475027"/>
                  </a:lnTo>
                  <a:lnTo>
                    <a:pt x="2497081" y="3463279"/>
                  </a:lnTo>
                  <a:lnTo>
                    <a:pt x="2493891" y="3442642"/>
                  </a:lnTo>
                  <a:lnTo>
                    <a:pt x="2491339" y="3419147"/>
                  </a:lnTo>
                  <a:lnTo>
                    <a:pt x="2484002" y="3408034"/>
                  </a:lnTo>
                  <a:lnTo>
                    <a:pt x="2470923" y="3409939"/>
                  </a:lnTo>
                  <a:lnTo>
                    <a:pt x="2464543" y="3399462"/>
                  </a:lnTo>
                  <a:lnTo>
                    <a:pt x="2464543" y="3381682"/>
                  </a:lnTo>
                  <a:lnTo>
                    <a:pt x="2453059" y="3384857"/>
                  </a:lnTo>
                  <a:lnTo>
                    <a:pt x="2457206" y="3396604"/>
                  </a:lnTo>
                  <a:lnTo>
                    <a:pt x="2447636" y="3398827"/>
                  </a:lnTo>
                  <a:lnTo>
                    <a:pt x="2433600" y="3383904"/>
                  </a:lnTo>
                  <a:lnTo>
                    <a:pt x="2437109" y="3371523"/>
                  </a:lnTo>
                  <a:cubicBezTo>
                    <a:pt x="2437534" y="3355965"/>
                    <a:pt x="2437960" y="3340408"/>
                    <a:pt x="2438385" y="3324850"/>
                  </a:cubicBezTo>
                  <a:lnTo>
                    <a:pt x="2441575" y="3324850"/>
                  </a:lnTo>
                  <a:lnTo>
                    <a:pt x="2439661" y="3347075"/>
                  </a:lnTo>
                  <a:lnTo>
                    <a:pt x="2450507" y="3352472"/>
                  </a:lnTo>
                  <a:lnTo>
                    <a:pt x="2456887" y="3340725"/>
                  </a:lnTo>
                  <a:lnTo>
                    <a:pt x="2455292" y="3322627"/>
                  </a:lnTo>
                  <a:lnTo>
                    <a:pt x="2450188" y="3306117"/>
                  </a:lnTo>
                  <a:lnTo>
                    <a:pt x="2440618" y="3309292"/>
                  </a:lnTo>
                  <a:cubicBezTo>
                    <a:pt x="2440086" y="3293417"/>
                    <a:pt x="2439555" y="3277542"/>
                    <a:pt x="2439023" y="3261667"/>
                  </a:cubicBezTo>
                  <a:lnTo>
                    <a:pt x="2444446" y="3273097"/>
                  </a:lnTo>
                  <a:lnTo>
                    <a:pt x="2445403" y="3257540"/>
                  </a:lnTo>
                  <a:lnTo>
                    <a:pt x="2440937" y="3252143"/>
                  </a:lnTo>
                  <a:lnTo>
                    <a:pt x="2436471" y="3223884"/>
                  </a:lnTo>
                  <a:lnTo>
                    <a:pt x="2445722" y="3200706"/>
                  </a:lnTo>
                  <a:lnTo>
                    <a:pt x="2451145" y="3205469"/>
                  </a:lnTo>
                  <a:lnTo>
                    <a:pt x="2451145" y="3214042"/>
                  </a:lnTo>
                  <a:lnTo>
                    <a:pt x="2462310" y="3226742"/>
                  </a:lnTo>
                  <a:lnTo>
                    <a:pt x="2471880" y="3225789"/>
                  </a:lnTo>
                  <a:lnTo>
                    <a:pt x="2486235" y="3229599"/>
                  </a:lnTo>
                  <a:lnTo>
                    <a:pt x="2495167" y="3247697"/>
                  </a:lnTo>
                  <a:cubicBezTo>
                    <a:pt x="2495380" y="3241982"/>
                    <a:pt x="2495592" y="3236267"/>
                    <a:pt x="2495805" y="3230552"/>
                  </a:cubicBezTo>
                  <a:lnTo>
                    <a:pt x="2503461" y="3227377"/>
                  </a:lnTo>
                  <a:lnTo>
                    <a:pt x="2498038" y="3224202"/>
                  </a:lnTo>
                  <a:lnTo>
                    <a:pt x="2497081" y="3209597"/>
                  </a:lnTo>
                  <a:lnTo>
                    <a:pt x="2510479" y="3195626"/>
                  </a:lnTo>
                  <a:lnTo>
                    <a:pt x="2524515" y="3189277"/>
                  </a:lnTo>
                  <a:lnTo>
                    <a:pt x="2530895" y="3199754"/>
                  </a:lnTo>
                  <a:cubicBezTo>
                    <a:pt x="2531001" y="3205363"/>
                    <a:pt x="2531108" y="3210973"/>
                    <a:pt x="2531214" y="3216582"/>
                  </a:cubicBezTo>
                  <a:lnTo>
                    <a:pt x="2549397" y="3227059"/>
                  </a:lnTo>
                  <a:lnTo>
                    <a:pt x="2554182" y="3207056"/>
                  </a:lnTo>
                  <a:lnTo>
                    <a:pt x="2545569" y="3199436"/>
                  </a:lnTo>
                  <a:lnTo>
                    <a:pt x="2539189" y="3199436"/>
                  </a:lnTo>
                  <a:lnTo>
                    <a:pt x="2544612" y="3188959"/>
                  </a:lnTo>
                  <a:lnTo>
                    <a:pt x="2540465" y="3176577"/>
                  </a:lnTo>
                  <a:lnTo>
                    <a:pt x="2545250" y="3157527"/>
                  </a:lnTo>
                  <a:lnTo>
                    <a:pt x="2561200" y="3153082"/>
                  </a:lnTo>
                  <a:lnTo>
                    <a:pt x="2580659" y="3158162"/>
                  </a:lnTo>
                  <a:lnTo>
                    <a:pt x="2591824" y="3147684"/>
                  </a:lnTo>
                  <a:lnTo>
                    <a:pt x="2614474" y="3143239"/>
                  </a:lnTo>
                  <a:lnTo>
                    <a:pt x="2634571" y="3153399"/>
                  </a:lnTo>
                  <a:lnTo>
                    <a:pt x="2636804" y="3161972"/>
                  </a:lnTo>
                  <a:cubicBezTo>
                    <a:pt x="2636910" y="3170015"/>
                    <a:pt x="2637017" y="3178059"/>
                    <a:pt x="2637123" y="3186102"/>
                  </a:cubicBezTo>
                  <a:lnTo>
                    <a:pt x="2642546" y="3190229"/>
                  </a:lnTo>
                  <a:lnTo>
                    <a:pt x="2643503" y="3202929"/>
                  </a:lnTo>
                  <a:lnTo>
                    <a:pt x="2633295" y="3206421"/>
                  </a:lnTo>
                  <a:lnTo>
                    <a:pt x="2625639" y="3209597"/>
                  </a:lnTo>
                  <a:lnTo>
                    <a:pt x="2625639" y="3221027"/>
                  </a:lnTo>
                  <a:lnTo>
                    <a:pt x="2643822" y="3208326"/>
                  </a:lnTo>
                  <a:lnTo>
                    <a:pt x="2646055" y="3214359"/>
                  </a:lnTo>
                  <a:lnTo>
                    <a:pt x="2637442" y="3225154"/>
                  </a:lnTo>
                  <a:lnTo>
                    <a:pt x="2633614" y="3228329"/>
                  </a:lnTo>
                  <a:lnTo>
                    <a:pt x="2630424" y="3230870"/>
                  </a:lnTo>
                  <a:lnTo>
                    <a:pt x="2627872" y="3233410"/>
                  </a:lnTo>
                  <a:lnTo>
                    <a:pt x="2626277" y="3236584"/>
                  </a:lnTo>
                  <a:lnTo>
                    <a:pt x="2625001" y="3240712"/>
                  </a:lnTo>
                  <a:lnTo>
                    <a:pt x="2624044" y="3245157"/>
                  </a:lnTo>
                  <a:lnTo>
                    <a:pt x="2634571" y="3241029"/>
                  </a:lnTo>
                  <a:lnTo>
                    <a:pt x="2644779" y="3229282"/>
                  </a:lnTo>
                  <a:lnTo>
                    <a:pt x="2660729" y="3233410"/>
                  </a:lnTo>
                  <a:lnTo>
                    <a:pt x="2673808" y="3229917"/>
                  </a:lnTo>
                  <a:lnTo>
                    <a:pt x="2689758" y="3226742"/>
                  </a:lnTo>
                  <a:lnTo>
                    <a:pt x="2703475" y="3244522"/>
                  </a:lnTo>
                  <a:lnTo>
                    <a:pt x="2699647" y="3276273"/>
                  </a:lnTo>
                  <a:lnTo>
                    <a:pt x="2684654" y="3287068"/>
                  </a:lnTo>
                  <a:lnTo>
                    <a:pt x="2683059" y="3296592"/>
                  </a:lnTo>
                  <a:lnTo>
                    <a:pt x="2678593" y="3295322"/>
                  </a:lnTo>
                  <a:lnTo>
                    <a:pt x="2677317" y="3280400"/>
                  </a:lnTo>
                  <a:lnTo>
                    <a:pt x="2665514" y="3281669"/>
                  </a:lnTo>
                  <a:lnTo>
                    <a:pt x="2650840" y="3297862"/>
                  </a:lnTo>
                  <a:lnTo>
                    <a:pt x="2653711" y="3273415"/>
                  </a:lnTo>
                  <a:lnTo>
                    <a:pt x="2643184" y="3281035"/>
                  </a:lnTo>
                  <a:lnTo>
                    <a:pt x="2637123" y="3292465"/>
                  </a:lnTo>
                  <a:lnTo>
                    <a:pt x="2631700" y="3308340"/>
                  </a:lnTo>
                  <a:lnTo>
                    <a:pt x="2642546" y="3317547"/>
                  </a:lnTo>
                  <a:lnTo>
                    <a:pt x="2641589" y="3329295"/>
                  </a:lnTo>
                  <a:lnTo>
                    <a:pt x="2633295" y="3341995"/>
                  </a:lnTo>
                  <a:lnTo>
                    <a:pt x="2611922" y="3326437"/>
                  </a:lnTo>
                  <a:lnTo>
                    <a:pt x="2610646" y="3332788"/>
                  </a:lnTo>
                  <a:lnTo>
                    <a:pt x="2600118" y="3338185"/>
                  </a:lnTo>
                  <a:lnTo>
                    <a:pt x="2613836" y="3345487"/>
                  </a:lnTo>
                  <a:lnTo>
                    <a:pt x="2623406" y="3351521"/>
                  </a:lnTo>
                  <a:lnTo>
                    <a:pt x="2619578" y="3361362"/>
                  </a:lnTo>
                  <a:lnTo>
                    <a:pt x="2601394" y="3364538"/>
                  </a:lnTo>
                  <a:lnTo>
                    <a:pt x="2589910" y="3350885"/>
                  </a:lnTo>
                  <a:lnTo>
                    <a:pt x="2585444" y="3365808"/>
                  </a:lnTo>
                  <a:lnTo>
                    <a:pt x="2574917" y="3368983"/>
                  </a:lnTo>
                  <a:lnTo>
                    <a:pt x="2595014" y="3377237"/>
                  </a:lnTo>
                  <a:lnTo>
                    <a:pt x="2582573" y="3389937"/>
                  </a:lnTo>
                  <a:lnTo>
                    <a:pt x="2569813" y="3402954"/>
                  </a:lnTo>
                  <a:lnTo>
                    <a:pt x="2585763" y="3402637"/>
                  </a:lnTo>
                  <a:lnTo>
                    <a:pt x="2588953" y="3413114"/>
                  </a:lnTo>
                  <a:lnTo>
                    <a:pt x="2577788" y="3423909"/>
                  </a:lnTo>
                  <a:lnTo>
                    <a:pt x="2575874" y="3453119"/>
                  </a:lnTo>
                  <a:lnTo>
                    <a:pt x="2562157" y="3465819"/>
                  </a:lnTo>
                  <a:lnTo>
                    <a:pt x="2563114" y="3482964"/>
                  </a:lnTo>
                  <a:lnTo>
                    <a:pt x="2585444" y="3482964"/>
                  </a:lnTo>
                  <a:lnTo>
                    <a:pt x="2587996" y="3499474"/>
                  </a:lnTo>
                  <a:lnTo>
                    <a:pt x="2580659" y="3508999"/>
                  </a:lnTo>
                  <a:lnTo>
                    <a:pt x="2566623" y="3502967"/>
                  </a:lnTo>
                  <a:lnTo>
                    <a:pt x="2560243" y="3513762"/>
                  </a:lnTo>
                  <a:lnTo>
                    <a:pt x="2567491" y="3516467"/>
                  </a:lnTo>
                  <a:lnTo>
                    <a:pt x="2568100" y="3516283"/>
                  </a:lnTo>
                  <a:lnTo>
                    <a:pt x="2562070" y="3526755"/>
                  </a:lnTo>
                  <a:lnTo>
                    <a:pt x="2582699" y="3515014"/>
                  </a:lnTo>
                  <a:lnTo>
                    <a:pt x="2599838" y="3521043"/>
                  </a:lnTo>
                  <a:lnTo>
                    <a:pt x="2608407" y="3520091"/>
                  </a:lnTo>
                  <a:lnTo>
                    <a:pt x="2614755" y="3530563"/>
                  </a:lnTo>
                  <a:lnTo>
                    <a:pt x="2615707" y="3540083"/>
                  </a:lnTo>
                  <a:lnTo>
                    <a:pt x="2613803" y="3551507"/>
                  </a:lnTo>
                  <a:lnTo>
                    <a:pt x="2601108" y="3567373"/>
                  </a:lnTo>
                  <a:lnTo>
                    <a:pt x="2625546" y="3572768"/>
                  </a:lnTo>
                  <a:lnTo>
                    <a:pt x="2632211" y="3589268"/>
                  </a:lnTo>
                  <a:lnTo>
                    <a:pt x="2641415" y="3572450"/>
                  </a:lnTo>
                  <a:lnTo>
                    <a:pt x="2656332" y="3581970"/>
                  </a:lnTo>
                  <a:lnTo>
                    <a:pt x="2676645" y="3598471"/>
                  </a:lnTo>
                  <a:lnTo>
                    <a:pt x="2687118" y="3589903"/>
                  </a:lnTo>
                  <a:lnTo>
                    <a:pt x="2716952" y="3583239"/>
                  </a:lnTo>
                  <a:lnTo>
                    <a:pt x="2718857" y="3591807"/>
                  </a:lnTo>
                  <a:lnTo>
                    <a:pt x="2705527" y="3618462"/>
                  </a:lnTo>
                  <a:lnTo>
                    <a:pt x="2698227" y="3624809"/>
                  </a:lnTo>
                  <a:lnTo>
                    <a:pt x="2683310" y="3633059"/>
                  </a:lnTo>
                  <a:lnTo>
                    <a:pt x="2687753" y="3662571"/>
                  </a:lnTo>
                  <a:lnTo>
                    <a:pt x="2695370" y="3664792"/>
                  </a:lnTo>
                  <a:lnTo>
                    <a:pt x="2708066" y="3651782"/>
                  </a:lnTo>
                  <a:lnTo>
                    <a:pt x="2732187" y="3647339"/>
                  </a:lnTo>
                  <a:lnTo>
                    <a:pt x="2758530" y="3660032"/>
                  </a:lnTo>
                  <a:lnTo>
                    <a:pt x="2754404" y="3641945"/>
                  </a:lnTo>
                  <a:lnTo>
                    <a:pt x="2768051" y="3643214"/>
                  </a:lnTo>
                  <a:cubicBezTo>
                    <a:pt x="2768263" y="3639300"/>
                    <a:pt x="2768474" y="3635387"/>
                    <a:pt x="2768686" y="3631473"/>
                  </a:cubicBezTo>
                  <a:lnTo>
                    <a:pt x="2805820" y="3609895"/>
                  </a:lnTo>
                  <a:lnTo>
                    <a:pt x="2817563" y="3614020"/>
                  </a:lnTo>
                  <a:lnTo>
                    <a:pt x="2814389" y="3622588"/>
                  </a:lnTo>
                  <a:lnTo>
                    <a:pt x="2828989" y="3614020"/>
                  </a:lnTo>
                  <a:lnTo>
                    <a:pt x="2832162" y="3598154"/>
                  </a:lnTo>
                  <a:lnTo>
                    <a:pt x="2850888" y="3576893"/>
                  </a:lnTo>
                  <a:lnTo>
                    <a:pt x="2881674" y="3576575"/>
                  </a:lnTo>
                  <a:lnTo>
                    <a:pt x="2881674" y="3581970"/>
                  </a:lnTo>
                  <a:lnTo>
                    <a:pt x="2859457" y="3581335"/>
                  </a:lnTo>
                  <a:lnTo>
                    <a:pt x="2855331" y="3595615"/>
                  </a:lnTo>
                  <a:lnTo>
                    <a:pt x="2845810" y="3601010"/>
                  </a:lnTo>
                  <a:lnTo>
                    <a:pt x="2847079" y="3608308"/>
                  </a:lnTo>
                  <a:lnTo>
                    <a:pt x="2854379" y="3613703"/>
                  </a:lnTo>
                  <a:lnTo>
                    <a:pt x="2871518" y="3593711"/>
                  </a:lnTo>
                  <a:lnTo>
                    <a:pt x="2890243" y="3590538"/>
                  </a:lnTo>
                  <a:lnTo>
                    <a:pt x="2893417" y="3582922"/>
                  </a:lnTo>
                  <a:lnTo>
                    <a:pt x="2899765" y="3580383"/>
                  </a:lnTo>
                  <a:lnTo>
                    <a:pt x="2913412" y="3595298"/>
                  </a:lnTo>
                  <a:lnTo>
                    <a:pt x="2926425" y="3613068"/>
                  </a:lnTo>
                  <a:lnTo>
                    <a:pt x="2931821" y="3619414"/>
                  </a:lnTo>
                  <a:lnTo>
                    <a:pt x="2941342" y="3618462"/>
                  </a:lnTo>
                  <a:lnTo>
                    <a:pt x="2949911" y="3630838"/>
                  </a:lnTo>
                  <a:lnTo>
                    <a:pt x="2953085" y="3623222"/>
                  </a:lnTo>
                  <a:lnTo>
                    <a:pt x="2964828" y="3624492"/>
                  </a:lnTo>
                  <a:lnTo>
                    <a:pt x="2968954" y="3637185"/>
                  </a:lnTo>
                  <a:lnTo>
                    <a:pt x="2976572" y="3640041"/>
                  </a:lnTo>
                  <a:lnTo>
                    <a:pt x="2969907" y="3643214"/>
                  </a:lnTo>
                  <a:lnTo>
                    <a:pt x="2980698" y="3654638"/>
                  </a:lnTo>
                  <a:lnTo>
                    <a:pt x="2976572" y="3663205"/>
                  </a:lnTo>
                  <a:lnTo>
                    <a:pt x="2967368" y="3668600"/>
                  </a:lnTo>
                  <a:lnTo>
                    <a:pt x="2996884" y="3682880"/>
                  </a:lnTo>
                  <a:lnTo>
                    <a:pt x="3010849" y="3681928"/>
                  </a:lnTo>
                  <a:lnTo>
                    <a:pt x="3020370" y="3682562"/>
                  </a:lnTo>
                  <a:lnTo>
                    <a:pt x="3025449" y="3695255"/>
                  </a:lnTo>
                  <a:lnTo>
                    <a:pt x="3034018" y="3687957"/>
                  </a:lnTo>
                  <a:lnTo>
                    <a:pt x="3042587" y="3696525"/>
                  </a:lnTo>
                  <a:lnTo>
                    <a:pt x="3047983" y="3697477"/>
                  </a:lnTo>
                  <a:cubicBezTo>
                    <a:pt x="3048927" y="3697626"/>
                    <a:pt x="3047415" y="3699228"/>
                    <a:pt x="3048253" y="3697418"/>
                  </a:cubicBezTo>
                  <a:lnTo>
                    <a:pt x="3053010" y="3686615"/>
                  </a:lnTo>
                  <a:lnTo>
                    <a:pt x="3058403" y="3678990"/>
                  </a:lnTo>
                  <a:lnTo>
                    <a:pt x="3051107" y="3676130"/>
                  </a:lnTo>
                  <a:lnTo>
                    <a:pt x="3044446" y="3662468"/>
                  </a:lnTo>
                  <a:lnTo>
                    <a:pt x="3053010" y="3651665"/>
                  </a:lnTo>
                  <a:lnTo>
                    <a:pt x="3065698" y="3656113"/>
                  </a:lnTo>
                  <a:lnTo>
                    <a:pt x="3076165" y="3645310"/>
                  </a:lnTo>
                  <a:lnTo>
                    <a:pt x="3086632" y="3630695"/>
                  </a:lnTo>
                  <a:lnTo>
                    <a:pt x="3141504" y="3610996"/>
                  </a:lnTo>
                  <a:lnTo>
                    <a:pt x="3188765" y="3602099"/>
                  </a:lnTo>
                  <a:lnTo>
                    <a:pt x="3213822" y="3577316"/>
                  </a:lnTo>
                  <a:lnTo>
                    <a:pt x="3238880" y="3549991"/>
                  </a:lnTo>
                  <a:lnTo>
                    <a:pt x="3272818" y="3544590"/>
                  </a:lnTo>
                  <a:lnTo>
                    <a:pt x="3302317" y="3522031"/>
                  </a:lnTo>
                  <a:lnTo>
                    <a:pt x="3339110" y="3514088"/>
                  </a:lnTo>
                  <a:lnTo>
                    <a:pt x="3386687" y="3502014"/>
                  </a:lnTo>
                  <a:lnTo>
                    <a:pt x="3430776" y="3504873"/>
                  </a:lnTo>
                  <a:lnTo>
                    <a:pt x="3456785" y="3522666"/>
                  </a:lnTo>
                  <a:lnTo>
                    <a:pt x="3463129" y="3542683"/>
                  </a:lnTo>
                  <a:lnTo>
                    <a:pt x="3461860" y="3548085"/>
                  </a:lnTo>
                  <a:lnTo>
                    <a:pt x="3456785" y="3538553"/>
                  </a:lnTo>
                  <a:lnTo>
                    <a:pt x="3446001" y="3522031"/>
                  </a:lnTo>
                  <a:lnTo>
                    <a:pt x="3437754" y="3516629"/>
                  </a:lnTo>
                  <a:lnTo>
                    <a:pt x="3427921" y="3526161"/>
                  </a:lnTo>
                  <a:lnTo>
                    <a:pt x="3431093" y="3542048"/>
                  </a:lnTo>
                  <a:lnTo>
                    <a:pt x="3434899" y="3563971"/>
                  </a:lnTo>
                  <a:lnTo>
                    <a:pt x="3458054" y="3574139"/>
                  </a:lnTo>
                  <a:lnTo>
                    <a:pt x="3465666" y="3582718"/>
                  </a:lnTo>
                  <a:lnTo>
                    <a:pt x="3486600" y="3581447"/>
                  </a:lnTo>
                  <a:lnTo>
                    <a:pt x="3509120" y="3573821"/>
                  </a:lnTo>
                  <a:lnTo>
                    <a:pt x="3545596" y="3546178"/>
                  </a:lnTo>
                  <a:lnTo>
                    <a:pt x="3551623" y="3527115"/>
                  </a:lnTo>
                  <a:lnTo>
                    <a:pt x="3556063" y="3529339"/>
                  </a:lnTo>
                  <a:lnTo>
                    <a:pt x="3553843" y="3545861"/>
                  </a:lnTo>
                  <a:lnTo>
                    <a:pt x="3537350" y="3563018"/>
                  </a:lnTo>
                  <a:lnTo>
                    <a:pt x="3512292" y="3580176"/>
                  </a:lnTo>
                  <a:lnTo>
                    <a:pt x="3500556" y="3581447"/>
                  </a:lnTo>
                  <a:lnTo>
                    <a:pt x="3506900" y="3602099"/>
                  </a:lnTo>
                  <a:lnTo>
                    <a:pt x="3515464" y="3595744"/>
                  </a:lnTo>
                  <a:lnTo>
                    <a:pt x="3533226" y="3583035"/>
                  </a:lnTo>
                  <a:lnTo>
                    <a:pt x="3547817" y="3570008"/>
                  </a:lnTo>
                  <a:lnTo>
                    <a:pt x="3548486" y="3570035"/>
                  </a:lnTo>
                  <a:lnTo>
                    <a:pt x="3560714" y="3555040"/>
                  </a:lnTo>
                  <a:lnTo>
                    <a:pt x="3566741" y="3539165"/>
                  </a:lnTo>
                  <a:lnTo>
                    <a:pt x="3585771" y="3539165"/>
                  </a:lnTo>
                  <a:lnTo>
                    <a:pt x="3609241" y="3538847"/>
                  </a:lnTo>
                  <a:lnTo>
                    <a:pt x="3606704" y="3518845"/>
                  </a:lnTo>
                  <a:lnTo>
                    <a:pt x="3596555" y="3527417"/>
                  </a:lnTo>
                  <a:lnTo>
                    <a:pt x="3585771" y="3521067"/>
                  </a:lnTo>
                  <a:lnTo>
                    <a:pt x="3578159" y="3514717"/>
                  </a:lnTo>
                  <a:lnTo>
                    <a:pt x="3562617" y="3528370"/>
                  </a:lnTo>
                  <a:lnTo>
                    <a:pt x="3556274" y="3522655"/>
                  </a:lnTo>
                  <a:lnTo>
                    <a:pt x="3566424" y="3510907"/>
                  </a:lnTo>
                  <a:lnTo>
                    <a:pt x="3567375" y="3495032"/>
                  </a:lnTo>
                  <a:lnTo>
                    <a:pt x="3567375" y="3487412"/>
                  </a:lnTo>
                  <a:lnTo>
                    <a:pt x="3575939" y="3481062"/>
                  </a:lnTo>
                  <a:lnTo>
                    <a:pt x="3586722" y="3486460"/>
                  </a:lnTo>
                  <a:lnTo>
                    <a:pt x="3611779" y="3480745"/>
                  </a:lnTo>
                  <a:lnTo>
                    <a:pt x="3634932" y="3463917"/>
                  </a:lnTo>
                  <a:lnTo>
                    <a:pt x="3654914" y="3438200"/>
                  </a:lnTo>
                  <a:lnTo>
                    <a:pt x="3667283" y="3406449"/>
                  </a:lnTo>
                  <a:lnTo>
                    <a:pt x="3670138" y="3375969"/>
                  </a:lnTo>
                  <a:lnTo>
                    <a:pt x="3668869" y="3359142"/>
                  </a:lnTo>
                  <a:lnTo>
                    <a:pt x="3678384" y="3375969"/>
                  </a:lnTo>
                  <a:lnTo>
                    <a:pt x="3674578" y="3399147"/>
                  </a:lnTo>
                  <a:lnTo>
                    <a:pt x="3669186" y="3428675"/>
                  </a:lnTo>
                  <a:lnTo>
                    <a:pt x="3653645" y="3454392"/>
                  </a:lnTo>
                  <a:lnTo>
                    <a:pt x="3630809" y="3477570"/>
                  </a:lnTo>
                  <a:lnTo>
                    <a:pt x="3645716" y="3486777"/>
                  </a:lnTo>
                  <a:lnTo>
                    <a:pt x="3655231" y="3484555"/>
                  </a:lnTo>
                  <a:lnTo>
                    <a:pt x="3666966" y="3492810"/>
                  </a:lnTo>
                  <a:lnTo>
                    <a:pt x="3674261" y="3493762"/>
                  </a:lnTo>
                  <a:lnTo>
                    <a:pt x="3685996" y="3483285"/>
                  </a:lnTo>
                  <a:cubicBezTo>
                    <a:pt x="3685890" y="3468892"/>
                    <a:pt x="3685785" y="3454498"/>
                    <a:pt x="3685679" y="3440105"/>
                  </a:cubicBezTo>
                  <a:lnTo>
                    <a:pt x="3704392" y="3434707"/>
                  </a:lnTo>
                  <a:lnTo>
                    <a:pt x="3704870" y="3434453"/>
                  </a:lnTo>
                  <a:lnTo>
                    <a:pt x="3687725" y="3417674"/>
                  </a:lnTo>
                  <a:lnTo>
                    <a:pt x="3695980" y="3386333"/>
                  </a:lnTo>
                  <a:lnTo>
                    <a:pt x="3693757" y="3363862"/>
                  </a:lnTo>
                  <a:lnTo>
                    <a:pt x="3677565" y="3340116"/>
                  </a:lnTo>
                  <a:lnTo>
                    <a:pt x="3675025" y="3289461"/>
                  </a:lnTo>
                  <a:lnTo>
                    <a:pt x="3674090" y="3289477"/>
                  </a:lnTo>
                  <a:lnTo>
                    <a:pt x="3655659" y="3250015"/>
                  </a:lnTo>
                  <a:cubicBezTo>
                    <a:pt x="3655235" y="3234845"/>
                    <a:pt x="3654812" y="3219675"/>
                    <a:pt x="3654388" y="3204505"/>
                  </a:cubicBezTo>
                  <a:lnTo>
                    <a:pt x="3668688" y="3170454"/>
                  </a:lnTo>
                  <a:lnTo>
                    <a:pt x="3696652" y="3126857"/>
                  </a:lnTo>
                  <a:lnTo>
                    <a:pt x="3697606" y="3085805"/>
                  </a:lnTo>
                  <a:lnTo>
                    <a:pt x="3709046" y="3063529"/>
                  </a:lnTo>
                  <a:lnTo>
                    <a:pt x="3745590" y="3029479"/>
                  </a:lnTo>
                  <a:lnTo>
                    <a:pt x="3771013" y="3028842"/>
                  </a:lnTo>
                  <a:lnTo>
                    <a:pt x="3796753" y="3017386"/>
                  </a:lnTo>
                  <a:lnTo>
                    <a:pt x="3810100" y="3007203"/>
                  </a:lnTo>
                  <a:lnTo>
                    <a:pt x="3815502" y="3012612"/>
                  </a:lnTo>
                  <a:cubicBezTo>
                    <a:pt x="3815926" y="3019401"/>
                    <a:pt x="3816349" y="3026190"/>
                    <a:pt x="3816773" y="3032979"/>
                  </a:cubicBezTo>
                  <a:lnTo>
                    <a:pt x="3826307" y="3045390"/>
                  </a:lnTo>
                  <a:lnTo>
                    <a:pt x="3859673" y="3073712"/>
                  </a:lnTo>
                  <a:lnTo>
                    <a:pt x="3854271" y="3098216"/>
                  </a:lnTo>
                  <a:lnTo>
                    <a:pt x="3863805" y="3104262"/>
                  </a:lnTo>
                  <a:lnTo>
                    <a:pt x="3860627" y="3083260"/>
                  </a:lnTo>
                  <a:lnTo>
                    <a:pt x="3862851" y="3077850"/>
                  </a:lnTo>
                  <a:lnTo>
                    <a:pt x="3872385" y="3090261"/>
                  </a:lnTo>
                  <a:lnTo>
                    <a:pt x="3874609" y="3098853"/>
                  </a:lnTo>
                  <a:lnTo>
                    <a:pt x="3877787" y="3109354"/>
                  </a:lnTo>
                  <a:lnTo>
                    <a:pt x="3882236" y="3117628"/>
                  </a:lnTo>
                  <a:lnTo>
                    <a:pt x="3891769" y="3131312"/>
                  </a:lnTo>
                  <a:lnTo>
                    <a:pt x="3922594" y="3142768"/>
                  </a:lnTo>
                  <a:lnTo>
                    <a:pt x="3948969" y="3135131"/>
                  </a:lnTo>
                  <a:lnTo>
                    <a:pt x="3957232" y="3136085"/>
                  </a:lnTo>
                  <a:lnTo>
                    <a:pt x="3960410" y="3122083"/>
                  </a:lnTo>
                  <a:lnTo>
                    <a:pt x="3982654" y="3104262"/>
                  </a:lnTo>
                  <a:lnTo>
                    <a:pt x="3985832" y="3076895"/>
                  </a:lnTo>
                  <a:lnTo>
                    <a:pt x="3981383" y="2976653"/>
                  </a:lnTo>
                  <a:lnTo>
                    <a:pt x="3982501" y="2975985"/>
                  </a:lnTo>
                  <a:lnTo>
                    <a:pt x="3991573" y="2935037"/>
                  </a:lnTo>
                  <a:lnTo>
                    <a:pt x="3999828" y="2921399"/>
                  </a:lnTo>
                  <a:lnTo>
                    <a:pt x="4005225" y="2901414"/>
                  </a:lnTo>
                  <a:lnTo>
                    <a:pt x="3997605" y="2889994"/>
                  </a:lnTo>
                  <a:lnTo>
                    <a:pt x="3978555" y="2901414"/>
                  </a:lnTo>
                  <a:lnTo>
                    <a:pt x="3973475" y="2914104"/>
                  </a:lnTo>
                  <a:lnTo>
                    <a:pt x="3963950" y="2918545"/>
                  </a:lnTo>
                  <a:lnTo>
                    <a:pt x="3940455" y="2894434"/>
                  </a:lnTo>
                  <a:lnTo>
                    <a:pt x="3928073" y="2902364"/>
                  </a:lnTo>
                  <a:lnTo>
                    <a:pt x="3921723" y="2899193"/>
                  </a:lnTo>
                  <a:lnTo>
                    <a:pt x="3919500" y="2896020"/>
                  </a:lnTo>
                  <a:lnTo>
                    <a:pt x="3916960" y="2868741"/>
                  </a:lnTo>
                  <a:lnTo>
                    <a:pt x="3900133" y="2852882"/>
                  </a:lnTo>
                  <a:lnTo>
                    <a:pt x="3898545" y="2845269"/>
                  </a:lnTo>
                  <a:lnTo>
                    <a:pt x="3912515" y="2834801"/>
                  </a:lnTo>
                  <a:lnTo>
                    <a:pt x="3932518" y="2828459"/>
                  </a:lnTo>
                  <a:lnTo>
                    <a:pt x="3930295" y="2824018"/>
                  </a:lnTo>
                  <a:lnTo>
                    <a:pt x="3908070" y="2817036"/>
                  </a:lnTo>
                  <a:lnTo>
                    <a:pt x="3901403" y="2808469"/>
                  </a:lnTo>
                  <a:cubicBezTo>
                    <a:pt x="3901720" y="2801174"/>
                    <a:pt x="3902038" y="2793878"/>
                    <a:pt x="3902355" y="2786583"/>
                  </a:cubicBezTo>
                  <a:lnTo>
                    <a:pt x="3911880" y="2779921"/>
                  </a:lnTo>
                  <a:lnTo>
                    <a:pt x="3895688" y="2767550"/>
                  </a:lnTo>
                  <a:lnTo>
                    <a:pt x="3898863" y="2748515"/>
                  </a:lnTo>
                  <a:lnTo>
                    <a:pt x="3935693" y="2730435"/>
                  </a:lnTo>
                  <a:lnTo>
                    <a:pt x="3953790" y="2723772"/>
                  </a:lnTo>
                  <a:cubicBezTo>
                    <a:pt x="3954002" y="2718591"/>
                    <a:pt x="3954213" y="2713410"/>
                    <a:pt x="3954425" y="2708229"/>
                  </a:cubicBezTo>
                  <a:lnTo>
                    <a:pt x="3974745" y="2704740"/>
                  </a:lnTo>
                  <a:lnTo>
                    <a:pt x="3988398" y="2696176"/>
                  </a:lnTo>
                  <a:lnTo>
                    <a:pt x="4018878" y="2695858"/>
                  </a:lnTo>
                  <a:lnTo>
                    <a:pt x="4031578" y="2681900"/>
                  </a:lnTo>
                  <a:lnTo>
                    <a:pt x="4043325" y="2689514"/>
                  </a:lnTo>
                  <a:lnTo>
                    <a:pt x="4051898" y="2686343"/>
                  </a:lnTo>
                  <a:lnTo>
                    <a:pt x="4094125" y="2683804"/>
                  </a:lnTo>
                  <a:lnTo>
                    <a:pt x="4084283" y="2673338"/>
                  </a:lnTo>
                  <a:lnTo>
                    <a:pt x="4090633" y="2665722"/>
                  </a:lnTo>
                  <a:lnTo>
                    <a:pt x="4100158" y="2670164"/>
                  </a:lnTo>
                  <a:lnTo>
                    <a:pt x="4106508" y="2664770"/>
                  </a:lnTo>
                  <a:lnTo>
                    <a:pt x="4121431" y="2670800"/>
                  </a:lnTo>
                  <a:lnTo>
                    <a:pt x="4137306" y="2662232"/>
                  </a:lnTo>
                  <a:lnTo>
                    <a:pt x="4172548" y="2675557"/>
                  </a:lnTo>
                  <a:lnTo>
                    <a:pt x="4198583" y="2678411"/>
                  </a:lnTo>
                  <a:lnTo>
                    <a:pt x="4233826" y="2701568"/>
                  </a:lnTo>
                  <a:lnTo>
                    <a:pt x="4281451" y="2699030"/>
                  </a:lnTo>
                  <a:lnTo>
                    <a:pt x="4298278" y="2706010"/>
                  </a:lnTo>
                  <a:lnTo>
                    <a:pt x="4304311" y="2704740"/>
                  </a:lnTo>
                  <a:lnTo>
                    <a:pt x="4319503" y="2701170"/>
                  </a:lnTo>
                  <a:lnTo>
                    <a:pt x="4319241" y="2700844"/>
                  </a:lnTo>
                  <a:lnTo>
                    <a:pt x="4330673" y="2684654"/>
                  </a:lnTo>
                  <a:lnTo>
                    <a:pt x="4340199" y="2673226"/>
                  </a:lnTo>
                  <a:lnTo>
                    <a:pt x="4327179" y="2643387"/>
                  </a:lnTo>
                  <a:lnTo>
                    <a:pt x="4338929" y="2636086"/>
                  </a:lnTo>
                  <a:lnTo>
                    <a:pt x="4358935" y="2655767"/>
                  </a:lnTo>
                  <a:lnTo>
                    <a:pt x="4370684" y="2637673"/>
                  </a:lnTo>
                  <a:lnTo>
                    <a:pt x="4385609" y="2629102"/>
                  </a:lnTo>
                  <a:lnTo>
                    <a:pt x="4403710" y="2637673"/>
                  </a:lnTo>
                  <a:lnTo>
                    <a:pt x="4434830" y="2595137"/>
                  </a:lnTo>
                  <a:lnTo>
                    <a:pt x="4447532" y="2602438"/>
                  </a:lnTo>
                  <a:lnTo>
                    <a:pt x="4488814" y="2603073"/>
                  </a:lnTo>
                  <a:lnTo>
                    <a:pt x="4533589" y="2606882"/>
                  </a:lnTo>
                  <a:lnTo>
                    <a:pt x="4546292" y="2604978"/>
                  </a:lnTo>
                  <a:lnTo>
                    <a:pt x="4545974" y="2601803"/>
                  </a:lnTo>
                  <a:lnTo>
                    <a:pt x="4542799" y="2596406"/>
                  </a:lnTo>
                  <a:lnTo>
                    <a:pt x="4551055" y="2591010"/>
                  </a:lnTo>
                  <a:lnTo>
                    <a:pt x="4552325" y="2587835"/>
                  </a:lnTo>
                  <a:lnTo>
                    <a:pt x="4513901" y="2580852"/>
                  </a:lnTo>
                  <a:lnTo>
                    <a:pt x="4525651" y="2574503"/>
                  </a:lnTo>
                  <a:lnTo>
                    <a:pt x="4517077" y="2563711"/>
                  </a:lnTo>
                  <a:lnTo>
                    <a:pt x="4471666" y="2553870"/>
                  </a:lnTo>
                  <a:lnTo>
                    <a:pt x="4444992" y="2563393"/>
                  </a:lnTo>
                  <a:lnTo>
                    <a:pt x="4436418" y="2563393"/>
                  </a:lnTo>
                  <a:lnTo>
                    <a:pt x="4401487" y="2524983"/>
                  </a:lnTo>
                  <a:lnTo>
                    <a:pt x="4387832" y="2528158"/>
                  </a:lnTo>
                  <a:lnTo>
                    <a:pt x="4373860" y="2514506"/>
                  </a:lnTo>
                  <a:lnTo>
                    <a:pt x="4379893" y="2501808"/>
                  </a:lnTo>
                  <a:lnTo>
                    <a:pt x="4369414" y="2499904"/>
                  </a:lnTo>
                  <a:lnTo>
                    <a:pt x="4375765" y="2491335"/>
                  </a:lnTo>
                  <a:lnTo>
                    <a:pt x="4396724" y="2507842"/>
                  </a:lnTo>
                  <a:lnTo>
                    <a:pt x="4403392" y="2503713"/>
                  </a:lnTo>
                  <a:lnTo>
                    <a:pt x="4391325" y="2471016"/>
                  </a:lnTo>
                  <a:lnTo>
                    <a:pt x="4401805" y="2451021"/>
                  </a:lnTo>
                  <a:lnTo>
                    <a:pt x="4397676" y="2448164"/>
                  </a:lnTo>
                  <a:lnTo>
                    <a:pt x="4380528" y="2468480"/>
                  </a:lnTo>
                  <a:lnTo>
                    <a:pt x="4359570" y="2472606"/>
                  </a:lnTo>
                  <a:lnTo>
                    <a:pt x="4349091" y="2486252"/>
                  </a:lnTo>
                  <a:lnTo>
                    <a:pt x="4327179" y="2492603"/>
                  </a:lnTo>
                  <a:lnTo>
                    <a:pt x="4309714" y="2479268"/>
                  </a:lnTo>
                  <a:lnTo>
                    <a:pt x="4297606" y="2480204"/>
                  </a:lnTo>
                  <a:lnTo>
                    <a:pt x="4286617" y="2491790"/>
                  </a:lnTo>
                  <a:lnTo>
                    <a:pt x="4260884" y="2493060"/>
                  </a:lnTo>
                  <a:lnTo>
                    <a:pt x="4248176" y="2488934"/>
                  </a:lnTo>
                  <a:lnTo>
                    <a:pt x="4217677" y="2493380"/>
                  </a:lnTo>
                  <a:lnTo>
                    <a:pt x="4197662" y="2505443"/>
                  </a:lnTo>
                  <a:lnTo>
                    <a:pt x="4175423" y="2500996"/>
                  </a:lnTo>
                  <a:lnTo>
                    <a:pt x="4168116" y="2513693"/>
                  </a:lnTo>
                  <a:lnTo>
                    <a:pt x="4140793" y="2519406"/>
                  </a:lnTo>
                  <a:lnTo>
                    <a:pt x="4136028" y="2493060"/>
                  </a:lnTo>
                  <a:lnTo>
                    <a:pt x="4129674" y="2500363"/>
                  </a:lnTo>
                  <a:lnTo>
                    <a:pt x="4135393" y="2520675"/>
                  </a:lnTo>
                  <a:lnTo>
                    <a:pt x="4122685" y="2517183"/>
                  </a:lnTo>
                  <a:lnTo>
                    <a:pt x="4110930" y="2528926"/>
                  </a:lnTo>
                  <a:lnTo>
                    <a:pt x="4100446" y="2519722"/>
                  </a:lnTo>
                  <a:lnTo>
                    <a:pt x="4091232" y="2531465"/>
                  </a:lnTo>
                  <a:lnTo>
                    <a:pt x="4071853" y="2540033"/>
                  </a:lnTo>
                  <a:lnTo>
                    <a:pt x="4057556" y="2554947"/>
                  </a:lnTo>
                  <a:lnTo>
                    <a:pt x="4033093" y="2553995"/>
                  </a:lnTo>
                  <a:lnTo>
                    <a:pt x="4005454" y="2564786"/>
                  </a:lnTo>
                  <a:lnTo>
                    <a:pt x="3997193" y="2587000"/>
                  </a:lnTo>
                  <a:lnTo>
                    <a:pt x="3968601" y="2580018"/>
                  </a:lnTo>
                  <a:lnTo>
                    <a:pt x="3940325" y="2599060"/>
                  </a:lnTo>
                  <a:lnTo>
                    <a:pt x="3921263" y="2586682"/>
                  </a:lnTo>
                  <a:lnTo>
                    <a:pt x="3913639" y="2593030"/>
                  </a:lnTo>
                  <a:lnTo>
                    <a:pt x="3908555" y="2611121"/>
                  </a:lnTo>
                  <a:lnTo>
                    <a:pt x="3893624" y="2604774"/>
                  </a:lnTo>
                  <a:lnTo>
                    <a:pt x="3904108" y="2599378"/>
                  </a:lnTo>
                  <a:lnTo>
                    <a:pt x="3907285" y="2589856"/>
                  </a:lnTo>
                  <a:lnTo>
                    <a:pt x="3896801" y="2579699"/>
                  </a:lnTo>
                  <a:lnTo>
                    <a:pt x="3872655" y="2612391"/>
                  </a:lnTo>
                  <a:lnTo>
                    <a:pt x="3866301" y="2624133"/>
                  </a:lnTo>
                  <a:lnTo>
                    <a:pt x="3845016" y="2624133"/>
                  </a:lnTo>
                  <a:lnTo>
                    <a:pt x="3854547" y="2611439"/>
                  </a:lnTo>
                  <a:lnTo>
                    <a:pt x="3867255" y="2610486"/>
                  </a:lnTo>
                  <a:lnTo>
                    <a:pt x="3865984" y="2600647"/>
                  </a:lnTo>
                  <a:lnTo>
                    <a:pt x="3858359" y="2592712"/>
                  </a:lnTo>
                  <a:lnTo>
                    <a:pt x="3845651" y="2599060"/>
                  </a:lnTo>
                  <a:lnTo>
                    <a:pt x="3830084" y="2598109"/>
                  </a:lnTo>
                  <a:lnTo>
                    <a:pt x="3819600" y="2590809"/>
                  </a:lnTo>
                  <a:lnTo>
                    <a:pt x="3814834" y="2580335"/>
                  </a:lnTo>
                  <a:lnTo>
                    <a:pt x="3824365" y="2563198"/>
                  </a:lnTo>
                  <a:lnTo>
                    <a:pt x="3836120" y="2558122"/>
                  </a:lnTo>
                  <a:lnTo>
                    <a:pt x="3845333" y="2543206"/>
                  </a:lnTo>
                  <a:lnTo>
                    <a:pt x="3856135" y="2529243"/>
                  </a:lnTo>
                  <a:lnTo>
                    <a:pt x="3858994" y="2516550"/>
                  </a:lnTo>
                  <a:lnTo>
                    <a:pt x="3840250" y="2527339"/>
                  </a:lnTo>
                  <a:lnTo>
                    <a:pt x="3817694" y="2538129"/>
                  </a:lnTo>
                  <a:lnTo>
                    <a:pt x="3803079" y="2531782"/>
                  </a:lnTo>
                  <a:lnTo>
                    <a:pt x="3806256" y="2518136"/>
                  </a:lnTo>
                  <a:lnTo>
                    <a:pt x="3760508" y="2501630"/>
                  </a:lnTo>
                  <a:lnTo>
                    <a:pt x="3730326" y="2472435"/>
                  </a:lnTo>
                  <a:lnTo>
                    <a:pt x="3696650" y="2474972"/>
                  </a:lnTo>
                  <a:lnTo>
                    <a:pt x="3686802" y="2461331"/>
                  </a:lnTo>
                  <a:lnTo>
                    <a:pt x="3699509" y="2449589"/>
                  </a:lnTo>
                  <a:lnTo>
                    <a:pt x="3689978" y="2434032"/>
                  </a:lnTo>
                  <a:lnTo>
                    <a:pt x="3693791" y="2412762"/>
                  </a:lnTo>
                  <a:lnTo>
                    <a:pt x="3683942" y="2389600"/>
                  </a:lnTo>
                  <a:lnTo>
                    <a:pt x="3698874" y="2372780"/>
                  </a:lnTo>
                  <a:cubicBezTo>
                    <a:pt x="3699509" y="2359450"/>
                    <a:pt x="3700145" y="2346119"/>
                    <a:pt x="3700780" y="2332789"/>
                  </a:cubicBezTo>
                  <a:lnTo>
                    <a:pt x="3695062" y="2303276"/>
                  </a:lnTo>
                  <a:lnTo>
                    <a:pt x="3708723" y="2284230"/>
                  </a:lnTo>
                  <a:lnTo>
                    <a:pt x="3720478" y="2299784"/>
                  </a:lnTo>
                  <a:lnTo>
                    <a:pt x="3723655" y="2295656"/>
                  </a:lnTo>
                  <a:lnTo>
                    <a:pt x="3702051" y="2262014"/>
                  </a:lnTo>
                  <a:cubicBezTo>
                    <a:pt x="3702686" y="2250166"/>
                    <a:pt x="3703322" y="2238319"/>
                    <a:pt x="3703957" y="2226471"/>
                  </a:cubicBezTo>
                  <a:lnTo>
                    <a:pt x="3675047" y="2201079"/>
                  </a:lnTo>
                  <a:lnTo>
                    <a:pt x="3674729" y="2184258"/>
                  </a:lnTo>
                  <a:lnTo>
                    <a:pt x="3688390" y="2153791"/>
                  </a:lnTo>
                  <a:lnTo>
                    <a:pt x="3681718" y="2126176"/>
                  </a:lnTo>
                  <a:lnTo>
                    <a:pt x="3675364" y="2132525"/>
                  </a:lnTo>
                  <a:lnTo>
                    <a:pt x="3665833" y="2128717"/>
                  </a:lnTo>
                  <a:lnTo>
                    <a:pt x="3668693" y="2095708"/>
                  </a:lnTo>
                  <a:lnTo>
                    <a:pt x="3661068" y="2067465"/>
                  </a:lnTo>
                  <a:lnTo>
                    <a:pt x="3670281" y="2027488"/>
                  </a:lnTo>
                  <a:lnTo>
                    <a:pt x="3687119" y="2023045"/>
                  </a:lnTo>
                  <a:lnTo>
                    <a:pt x="3701733" y="1999556"/>
                  </a:lnTo>
                  <a:lnTo>
                    <a:pt x="3716665" y="1992256"/>
                  </a:lnTo>
                  <a:lnTo>
                    <a:pt x="3702686" y="1976706"/>
                  </a:lnTo>
                  <a:lnTo>
                    <a:pt x="3709676" y="1961792"/>
                  </a:lnTo>
                  <a:lnTo>
                    <a:pt x="3723655" y="1952272"/>
                  </a:lnTo>
                  <a:lnTo>
                    <a:pt x="3740493" y="1964647"/>
                  </a:lnTo>
                  <a:lnTo>
                    <a:pt x="3732232" y="1946877"/>
                  </a:lnTo>
                  <a:lnTo>
                    <a:pt x="3752248" y="1956080"/>
                  </a:lnTo>
                  <a:lnTo>
                    <a:pt x="3750341" y="1966869"/>
                  </a:lnTo>
                  <a:lnTo>
                    <a:pt x="3767815" y="1951955"/>
                  </a:lnTo>
                  <a:lnTo>
                    <a:pt x="3779570" y="1938309"/>
                  </a:lnTo>
                  <a:lnTo>
                    <a:pt x="3793231" y="1933549"/>
                  </a:lnTo>
                  <a:lnTo>
                    <a:pt x="3783382" y="1907526"/>
                  </a:lnTo>
                  <a:lnTo>
                    <a:pt x="3783382" y="1889437"/>
                  </a:lnTo>
                  <a:lnTo>
                    <a:pt x="3800538" y="1903083"/>
                  </a:lnTo>
                  <a:lnTo>
                    <a:pt x="3800220" y="1880866"/>
                  </a:lnTo>
                  <a:lnTo>
                    <a:pt x="3824365" y="1856429"/>
                  </a:lnTo>
                  <a:lnTo>
                    <a:pt x="3834849" y="1857380"/>
                  </a:lnTo>
                  <a:lnTo>
                    <a:pt x="3844380" y="1837386"/>
                  </a:lnTo>
                  <a:lnTo>
                    <a:pt x="3852958" y="1834212"/>
                  </a:lnTo>
                  <a:lnTo>
                    <a:pt x="3860901" y="1820246"/>
                  </a:lnTo>
                  <a:lnTo>
                    <a:pt x="3871702" y="1820246"/>
                  </a:lnTo>
                  <a:lnTo>
                    <a:pt x="3885999" y="1799300"/>
                  </a:lnTo>
                  <a:lnTo>
                    <a:pt x="3890447" y="1772641"/>
                  </a:lnTo>
                  <a:lnTo>
                    <a:pt x="3900931" y="1778037"/>
                  </a:lnTo>
                  <a:lnTo>
                    <a:pt x="3911097" y="1757726"/>
                  </a:lnTo>
                  <a:lnTo>
                    <a:pt x="3930477" y="1745031"/>
                  </a:lnTo>
                  <a:lnTo>
                    <a:pt x="3934289" y="1728211"/>
                  </a:lnTo>
                  <a:lnTo>
                    <a:pt x="3947950" y="1720594"/>
                  </a:lnTo>
                  <a:lnTo>
                    <a:pt x="3944773" y="1706947"/>
                  </a:lnTo>
                  <a:lnTo>
                    <a:pt x="3964788" y="1684730"/>
                  </a:lnTo>
                  <a:lnTo>
                    <a:pt x="3993699" y="1633635"/>
                  </a:lnTo>
                  <a:lnTo>
                    <a:pt x="4000688" y="1602214"/>
                  </a:lnTo>
                  <a:lnTo>
                    <a:pt x="4016891" y="1605070"/>
                  </a:lnTo>
                  <a:lnTo>
                    <a:pt x="4030552" y="1589202"/>
                  </a:lnTo>
                  <a:lnTo>
                    <a:pt x="4050885" y="1586029"/>
                  </a:lnTo>
                  <a:lnTo>
                    <a:pt x="4057239" y="1589837"/>
                  </a:lnTo>
                  <a:lnTo>
                    <a:pt x="4067723" y="1608878"/>
                  </a:lnTo>
                  <a:lnTo>
                    <a:pt x="4073124" y="1610149"/>
                  </a:lnTo>
                  <a:lnTo>
                    <a:pt x="4070900" y="1601579"/>
                  </a:lnTo>
                  <a:cubicBezTo>
                    <a:pt x="4071112" y="1594491"/>
                    <a:pt x="4071323" y="1587403"/>
                    <a:pt x="4071535" y="1580315"/>
                  </a:cubicBezTo>
                  <a:lnTo>
                    <a:pt x="4056603" y="1562543"/>
                  </a:lnTo>
                  <a:cubicBezTo>
                    <a:pt x="4056285" y="1558734"/>
                    <a:pt x="4055968" y="1554926"/>
                    <a:pt x="4055650" y="1551117"/>
                  </a:cubicBezTo>
                  <a:lnTo>
                    <a:pt x="4061051" y="1549848"/>
                  </a:lnTo>
                  <a:lnTo>
                    <a:pt x="4071535" y="1563813"/>
                  </a:lnTo>
                  <a:lnTo>
                    <a:pt x="4083290" y="1563495"/>
                  </a:lnTo>
                  <a:lnTo>
                    <a:pt x="4086149" y="1553656"/>
                  </a:lnTo>
                  <a:lnTo>
                    <a:pt x="4071217" y="1530806"/>
                  </a:lnTo>
                  <a:cubicBezTo>
                    <a:pt x="4071111" y="1521708"/>
                    <a:pt x="4071006" y="1512610"/>
                    <a:pt x="4070900" y="1503512"/>
                  </a:cubicBezTo>
                  <a:lnTo>
                    <a:pt x="4082655" y="1489865"/>
                  </a:lnTo>
                  <a:lnTo>
                    <a:pt x="4076936" y="1468601"/>
                  </a:lnTo>
                  <a:lnTo>
                    <a:pt x="4048343" y="1449877"/>
                  </a:lnTo>
                  <a:lnTo>
                    <a:pt x="4045801" y="1420361"/>
                  </a:lnTo>
                  <a:lnTo>
                    <a:pt x="4029916" y="1417505"/>
                  </a:lnTo>
                  <a:lnTo>
                    <a:pt x="4012761" y="1400684"/>
                  </a:lnTo>
                  <a:lnTo>
                    <a:pt x="4003865" y="1361648"/>
                  </a:lnTo>
                  <a:lnTo>
                    <a:pt x="3991157" y="1369582"/>
                  </a:lnTo>
                  <a:lnTo>
                    <a:pt x="3980038" y="1379104"/>
                  </a:lnTo>
                  <a:lnTo>
                    <a:pt x="3962882" y="1368630"/>
                  </a:lnTo>
                  <a:lnTo>
                    <a:pt x="3959387" y="1359427"/>
                  </a:lnTo>
                  <a:lnTo>
                    <a:pt x="3959188" y="1359168"/>
                  </a:lnTo>
                  <a:lnTo>
                    <a:pt x="3952201" y="1362344"/>
                  </a:lnTo>
                  <a:lnTo>
                    <a:pt x="3941403" y="1376002"/>
                  </a:lnTo>
                  <a:lnTo>
                    <a:pt x="3915044" y="1360439"/>
                  </a:lnTo>
                  <a:lnTo>
                    <a:pt x="3881063" y="1366791"/>
                  </a:lnTo>
                  <a:lnTo>
                    <a:pt x="3869312" y="1362979"/>
                  </a:lnTo>
                  <a:lnTo>
                    <a:pt x="3854704" y="1387435"/>
                  </a:lnTo>
                  <a:lnTo>
                    <a:pt x="3828344" y="1376954"/>
                  </a:lnTo>
                  <a:lnTo>
                    <a:pt x="3828344" y="1360121"/>
                  </a:lnTo>
                  <a:lnTo>
                    <a:pt x="3818817" y="1354721"/>
                  </a:lnTo>
                  <a:lnTo>
                    <a:pt x="3804843" y="1381400"/>
                  </a:lnTo>
                  <a:lnTo>
                    <a:pt x="3788964" y="1355040"/>
                  </a:lnTo>
                  <a:lnTo>
                    <a:pt x="3780390" y="1364568"/>
                  </a:lnTo>
                  <a:lnTo>
                    <a:pt x="3782930" y="1385847"/>
                  </a:lnTo>
                  <a:lnTo>
                    <a:pt x="3774356" y="1395375"/>
                  </a:lnTo>
                  <a:lnTo>
                    <a:pt x="3763240" y="1413479"/>
                  </a:lnTo>
                  <a:lnTo>
                    <a:pt x="3727036" y="1400138"/>
                  </a:lnTo>
                  <a:lnTo>
                    <a:pt x="3760064" y="1424912"/>
                  </a:lnTo>
                  <a:lnTo>
                    <a:pt x="3753713" y="1435393"/>
                  </a:lnTo>
                  <a:lnTo>
                    <a:pt x="3735611" y="1437934"/>
                  </a:lnTo>
                  <a:lnTo>
                    <a:pt x="3746408" y="1462072"/>
                  </a:lnTo>
                  <a:lnTo>
                    <a:pt x="3731800" y="1465249"/>
                  </a:lnTo>
                  <a:lnTo>
                    <a:pt x="3714650" y="1451909"/>
                  </a:lnTo>
                  <a:lnTo>
                    <a:pt x="3708616" y="1472871"/>
                  </a:lnTo>
                  <a:lnTo>
                    <a:pt x="3682257" y="1485893"/>
                  </a:lnTo>
                  <a:lnTo>
                    <a:pt x="3708934" y="1518288"/>
                  </a:lnTo>
                  <a:lnTo>
                    <a:pt x="3705123" y="1556084"/>
                  </a:lnTo>
                  <a:lnTo>
                    <a:pt x="3694643" y="1561483"/>
                  </a:lnTo>
                  <a:lnTo>
                    <a:pt x="3684798" y="1576411"/>
                  </a:lnTo>
                  <a:lnTo>
                    <a:pt x="3671459" y="1575775"/>
                  </a:lnTo>
                  <a:lnTo>
                    <a:pt x="3657803" y="1604995"/>
                  </a:lnTo>
                  <a:lnTo>
                    <a:pt x="3676223" y="1623099"/>
                  </a:lnTo>
                  <a:lnTo>
                    <a:pt x="3670824" y="1633580"/>
                  </a:lnTo>
                  <a:lnTo>
                    <a:pt x="3659074" y="1627227"/>
                  </a:lnTo>
                  <a:lnTo>
                    <a:pt x="3678446" y="1657718"/>
                  </a:lnTo>
                  <a:lnTo>
                    <a:pt x="3698771" y="1661529"/>
                  </a:lnTo>
                  <a:lnTo>
                    <a:pt x="3700994" y="1676457"/>
                  </a:lnTo>
                  <a:lnTo>
                    <a:pt x="3693372" y="1683761"/>
                  </a:lnTo>
                  <a:lnTo>
                    <a:pt x="3693372" y="1695513"/>
                  </a:lnTo>
                  <a:lnTo>
                    <a:pt x="3710522" y="1688843"/>
                  </a:lnTo>
                  <a:lnTo>
                    <a:pt x="3714650" y="1694243"/>
                  </a:lnTo>
                  <a:lnTo>
                    <a:pt x="3704488" y="1702501"/>
                  </a:lnTo>
                  <a:lnTo>
                    <a:pt x="3694960" y="1705995"/>
                  </a:lnTo>
                  <a:lnTo>
                    <a:pt x="3682257" y="1708218"/>
                  </a:lnTo>
                  <a:lnTo>
                    <a:pt x="3671777" y="1729497"/>
                  </a:lnTo>
                  <a:lnTo>
                    <a:pt x="3652087" y="1779996"/>
                  </a:lnTo>
                  <a:lnTo>
                    <a:pt x="3576820" y="1860986"/>
                  </a:lnTo>
                  <a:lnTo>
                    <a:pt x="3567928" y="1845105"/>
                  </a:lnTo>
                  <a:lnTo>
                    <a:pt x="3546015" y="1867657"/>
                  </a:lnTo>
                  <a:cubicBezTo>
                    <a:pt x="3545697" y="1874327"/>
                    <a:pt x="3545380" y="1880998"/>
                    <a:pt x="3545062" y="1887668"/>
                  </a:cubicBezTo>
                  <a:lnTo>
                    <a:pt x="3531406" y="1901641"/>
                  </a:lnTo>
                  <a:lnTo>
                    <a:pt x="3510128" y="1879726"/>
                  </a:lnTo>
                  <a:lnTo>
                    <a:pt x="3503776" y="1895608"/>
                  </a:lnTo>
                  <a:lnTo>
                    <a:pt x="3498377" y="1891162"/>
                  </a:lnTo>
                  <a:lnTo>
                    <a:pt x="3488850" y="1898783"/>
                  </a:lnTo>
                  <a:lnTo>
                    <a:pt x="3484086" y="1927049"/>
                  </a:lnTo>
                  <a:lnTo>
                    <a:pt x="3467254" y="1937846"/>
                  </a:lnTo>
                  <a:lnTo>
                    <a:pt x="3438672" y="1937846"/>
                  </a:lnTo>
                  <a:lnTo>
                    <a:pt x="3429462" y="1971827"/>
                  </a:lnTo>
                  <a:lnTo>
                    <a:pt x="3416759" y="1980402"/>
                  </a:lnTo>
                  <a:lnTo>
                    <a:pt x="3401198" y="2000727"/>
                  </a:lnTo>
                  <a:lnTo>
                    <a:pt x="3407549" y="2019785"/>
                  </a:lnTo>
                  <a:lnTo>
                    <a:pt x="3399292" y="2032491"/>
                  </a:lnTo>
                  <a:lnTo>
                    <a:pt x="3382460" y="2026138"/>
                  </a:lnTo>
                  <a:lnTo>
                    <a:pt x="3379284" y="2046137"/>
                  </a:lnTo>
                  <a:lnTo>
                    <a:pt x="3369757" y="2047409"/>
                  </a:lnTo>
                  <a:lnTo>
                    <a:pt x="3368487" y="2035657"/>
                  </a:lnTo>
                  <a:lnTo>
                    <a:pt x="3358959" y="2035031"/>
                  </a:lnTo>
                  <a:lnTo>
                    <a:pt x="3346256" y="2020103"/>
                  </a:lnTo>
                  <a:lnTo>
                    <a:pt x="3350702" y="2042326"/>
                  </a:lnTo>
                  <a:lnTo>
                    <a:pt x="3359277" y="2063286"/>
                  </a:lnTo>
                  <a:lnTo>
                    <a:pt x="3352290" y="2095679"/>
                  </a:lnTo>
                  <a:lnTo>
                    <a:pt x="3334188" y="2104571"/>
                  </a:lnTo>
                  <a:lnTo>
                    <a:pt x="3326248" y="2118549"/>
                  </a:lnTo>
                  <a:lnTo>
                    <a:pt x="3308781" y="2102349"/>
                  </a:lnTo>
                  <a:lnTo>
                    <a:pt x="3299572" y="2113148"/>
                  </a:lnTo>
                  <a:lnTo>
                    <a:pt x="3301795" y="2136336"/>
                  </a:lnTo>
                  <a:lnTo>
                    <a:pt x="3327201" y="2150945"/>
                  </a:lnTo>
                  <a:cubicBezTo>
                    <a:pt x="3326989" y="2156662"/>
                    <a:pt x="3326778" y="2162379"/>
                    <a:pt x="3326566" y="2168096"/>
                  </a:cubicBezTo>
                  <a:lnTo>
                    <a:pt x="3313863" y="2182708"/>
                  </a:lnTo>
                  <a:lnTo>
                    <a:pt x="3304653" y="2213199"/>
                  </a:lnTo>
                  <a:lnTo>
                    <a:pt x="3297349" y="2224950"/>
                  </a:lnTo>
                  <a:lnTo>
                    <a:pt x="3303700" y="2239878"/>
                  </a:lnTo>
                  <a:lnTo>
                    <a:pt x="3303700" y="2260838"/>
                  </a:lnTo>
                  <a:lnTo>
                    <a:pt x="3315768" y="2269099"/>
                  </a:lnTo>
                  <a:lnTo>
                    <a:pt x="3311640" y="2280851"/>
                  </a:lnTo>
                  <a:lnTo>
                    <a:pt x="3304335" y="2265921"/>
                  </a:lnTo>
                  <a:lnTo>
                    <a:pt x="3280834" y="2265288"/>
                  </a:lnTo>
                  <a:cubicBezTo>
                    <a:pt x="3281258" y="2283921"/>
                    <a:pt x="3281681" y="2302554"/>
                    <a:pt x="3282105" y="2321187"/>
                  </a:cubicBezTo>
                  <a:lnTo>
                    <a:pt x="3290044" y="2339928"/>
                  </a:lnTo>
                  <a:lnTo>
                    <a:pt x="3280517" y="2351672"/>
                  </a:lnTo>
                  <a:lnTo>
                    <a:pt x="3293538" y="2394871"/>
                  </a:lnTo>
                  <a:lnTo>
                    <a:pt x="3286233" y="2412969"/>
                  </a:lnTo>
                  <a:lnTo>
                    <a:pt x="3305606" y="2448552"/>
                  </a:lnTo>
                  <a:lnTo>
                    <a:pt x="3306876" y="2458715"/>
                  </a:lnTo>
                  <a:lnTo>
                    <a:pt x="3290044" y="2459350"/>
                  </a:lnTo>
                  <a:lnTo>
                    <a:pt x="3285916" y="2469829"/>
                  </a:lnTo>
                  <a:lnTo>
                    <a:pt x="3305923" y="2474908"/>
                  </a:lnTo>
                  <a:lnTo>
                    <a:pt x="3300524" y="2492694"/>
                  </a:lnTo>
                  <a:lnTo>
                    <a:pt x="3306241" y="2501270"/>
                  </a:lnTo>
                  <a:lnTo>
                    <a:pt x="3317674" y="2484436"/>
                  </a:lnTo>
                  <a:lnTo>
                    <a:pt x="3328154" y="2477450"/>
                  </a:lnTo>
                  <a:lnTo>
                    <a:pt x="3340857" y="2495552"/>
                  </a:lnTo>
                  <a:lnTo>
                    <a:pt x="3355783" y="2490468"/>
                  </a:lnTo>
                  <a:lnTo>
                    <a:pt x="3365311" y="2502854"/>
                  </a:lnTo>
                  <a:lnTo>
                    <a:pt x="3383413" y="2519375"/>
                  </a:lnTo>
                  <a:lnTo>
                    <a:pt x="3390082" y="2533030"/>
                  </a:lnTo>
                  <a:lnTo>
                    <a:pt x="3401833" y="2529855"/>
                  </a:lnTo>
                  <a:lnTo>
                    <a:pt x="3408184" y="2535889"/>
                  </a:lnTo>
                  <a:lnTo>
                    <a:pt x="3414536" y="2547640"/>
                  </a:lnTo>
                  <a:lnTo>
                    <a:pt x="3404056" y="2554944"/>
                  </a:lnTo>
                  <a:lnTo>
                    <a:pt x="3411360" y="2563519"/>
                  </a:lnTo>
                  <a:lnTo>
                    <a:pt x="3432638" y="2574950"/>
                  </a:lnTo>
                  <a:lnTo>
                    <a:pt x="3442483" y="2593690"/>
                  </a:lnTo>
                  <a:lnTo>
                    <a:pt x="3448200" y="2629264"/>
                  </a:lnTo>
                  <a:lnTo>
                    <a:pt x="3440895" y="2640062"/>
                  </a:lnTo>
                  <a:lnTo>
                    <a:pt x="3445024" y="2649591"/>
                  </a:lnTo>
                  <a:lnTo>
                    <a:pt x="3433591" y="2663247"/>
                  </a:lnTo>
                  <a:lnTo>
                    <a:pt x="3429462" y="2674998"/>
                  </a:lnTo>
                  <a:lnTo>
                    <a:pt x="3405326" y="2690880"/>
                  </a:lnTo>
                  <a:lnTo>
                    <a:pt x="3380872" y="2699772"/>
                  </a:lnTo>
                  <a:lnTo>
                    <a:pt x="3372615" y="2697548"/>
                  </a:lnTo>
                  <a:lnTo>
                    <a:pt x="3361182" y="2712475"/>
                  </a:lnTo>
                  <a:lnTo>
                    <a:pt x="3352290" y="2706124"/>
                  </a:lnTo>
                  <a:lnTo>
                    <a:pt x="3351972" y="2658801"/>
                  </a:lnTo>
                  <a:lnTo>
                    <a:pt x="3336093" y="2656896"/>
                  </a:lnTo>
                  <a:lnTo>
                    <a:pt x="3317991" y="2636251"/>
                  </a:lnTo>
                  <a:lnTo>
                    <a:pt x="3311640" y="2649591"/>
                  </a:lnTo>
                  <a:lnTo>
                    <a:pt x="3338634" y="2676905"/>
                  </a:lnTo>
                  <a:lnTo>
                    <a:pt x="3342763" y="2698183"/>
                  </a:lnTo>
                  <a:lnTo>
                    <a:pt x="3334506" y="2708664"/>
                  </a:lnTo>
                  <a:lnTo>
                    <a:pt x="3330377" y="2702315"/>
                  </a:lnTo>
                  <a:lnTo>
                    <a:pt x="3303383" y="2671824"/>
                  </a:lnTo>
                  <a:lnTo>
                    <a:pt x="3311322" y="2696279"/>
                  </a:lnTo>
                  <a:lnTo>
                    <a:pt x="3300524" y="2698501"/>
                  </a:lnTo>
                  <a:lnTo>
                    <a:pt x="3272577" y="2674366"/>
                  </a:lnTo>
                  <a:lnTo>
                    <a:pt x="3251934" y="2684845"/>
                  </a:lnTo>
                  <a:lnTo>
                    <a:pt x="3231609" y="2677858"/>
                  </a:lnTo>
                  <a:lnTo>
                    <a:pt x="3228433" y="2691833"/>
                  </a:lnTo>
                  <a:lnTo>
                    <a:pt x="3195405" y="2684527"/>
                  </a:lnTo>
                  <a:lnTo>
                    <a:pt x="3179843" y="2692150"/>
                  </a:lnTo>
                  <a:lnTo>
                    <a:pt x="3196993" y="2705488"/>
                  </a:lnTo>
                  <a:lnTo>
                    <a:pt x="3237008" y="2701043"/>
                  </a:lnTo>
                  <a:lnTo>
                    <a:pt x="3247488" y="2695643"/>
                  </a:lnTo>
                  <a:lnTo>
                    <a:pt x="3257016" y="2707394"/>
                  </a:lnTo>
                  <a:lnTo>
                    <a:pt x="3280517" y="2717556"/>
                  </a:lnTo>
                  <a:lnTo>
                    <a:pt x="3284645" y="2705806"/>
                  </a:lnTo>
                  <a:lnTo>
                    <a:pt x="3293220" y="2720734"/>
                  </a:lnTo>
                  <a:lnTo>
                    <a:pt x="3289409" y="2735344"/>
                  </a:lnTo>
                  <a:lnTo>
                    <a:pt x="3297666" y="2743602"/>
                  </a:lnTo>
                  <a:lnTo>
                    <a:pt x="3308464" y="2732167"/>
                  </a:lnTo>
                  <a:lnTo>
                    <a:pt x="3338952" y="2737884"/>
                  </a:lnTo>
                  <a:lnTo>
                    <a:pt x="3361182" y="2733755"/>
                  </a:lnTo>
                  <a:lnTo>
                    <a:pt x="3380237" y="2723910"/>
                  </a:lnTo>
                  <a:lnTo>
                    <a:pt x="3392940" y="2732485"/>
                  </a:lnTo>
                  <a:lnTo>
                    <a:pt x="3391035" y="2745190"/>
                  </a:lnTo>
                  <a:lnTo>
                    <a:pt x="3398339" y="2753129"/>
                  </a:lnTo>
                  <a:lnTo>
                    <a:pt x="3411360" y="2767104"/>
                  </a:lnTo>
                  <a:lnTo>
                    <a:pt x="3411360" y="2775043"/>
                  </a:lnTo>
                  <a:lnTo>
                    <a:pt x="3405009" y="2786794"/>
                  </a:lnTo>
                  <a:lnTo>
                    <a:pt x="3396434" y="2782031"/>
                  </a:lnTo>
                  <a:lnTo>
                    <a:pt x="3385954" y="2773455"/>
                  </a:lnTo>
                  <a:lnTo>
                    <a:pt x="3390082" y="2764880"/>
                  </a:lnTo>
                  <a:lnTo>
                    <a:pt x="3384366" y="2753764"/>
                  </a:lnTo>
                  <a:lnTo>
                    <a:pt x="3380555" y="2772502"/>
                  </a:lnTo>
                  <a:lnTo>
                    <a:pt x="3370075" y="2775678"/>
                  </a:lnTo>
                  <a:lnTo>
                    <a:pt x="3363088" y="2799814"/>
                  </a:lnTo>
                  <a:lnTo>
                    <a:pt x="3346891" y="2801402"/>
                  </a:lnTo>
                  <a:lnTo>
                    <a:pt x="3344986" y="2785525"/>
                  </a:lnTo>
                  <a:lnTo>
                    <a:pt x="3337046" y="2777904"/>
                  </a:lnTo>
                  <a:lnTo>
                    <a:pt x="3329107" y="2802355"/>
                  </a:lnTo>
                  <a:lnTo>
                    <a:pt x="3309099" y="2823640"/>
                  </a:lnTo>
                  <a:lnTo>
                    <a:pt x="3280517" y="2828405"/>
                  </a:lnTo>
                  <a:cubicBezTo>
                    <a:pt x="3280305" y="2833909"/>
                    <a:pt x="3280094" y="2839413"/>
                    <a:pt x="3279882" y="2844917"/>
                  </a:cubicBezTo>
                  <a:lnTo>
                    <a:pt x="3262732" y="2853812"/>
                  </a:lnTo>
                  <a:lnTo>
                    <a:pt x="3207473" y="2844601"/>
                  </a:lnTo>
                  <a:lnTo>
                    <a:pt x="3193182" y="2851905"/>
                  </a:lnTo>
                  <a:lnTo>
                    <a:pt x="3204615" y="2865880"/>
                  </a:lnTo>
                  <a:lnTo>
                    <a:pt x="3250029" y="2864292"/>
                  </a:lnTo>
                  <a:lnTo>
                    <a:pt x="3257968" y="2884298"/>
                  </a:lnTo>
                  <a:lnTo>
                    <a:pt x="3247171" y="2891602"/>
                  </a:lnTo>
                  <a:lnTo>
                    <a:pt x="3222717" y="2881440"/>
                  </a:lnTo>
                  <a:lnTo>
                    <a:pt x="3221764" y="2888744"/>
                  </a:lnTo>
                  <a:lnTo>
                    <a:pt x="3210014" y="2894461"/>
                  </a:lnTo>
                  <a:lnTo>
                    <a:pt x="3195087" y="2897319"/>
                  </a:lnTo>
                  <a:lnTo>
                    <a:pt x="3184607" y="2891602"/>
                  </a:lnTo>
                  <a:lnTo>
                    <a:pt x="3176032" y="2895731"/>
                  </a:lnTo>
                  <a:lnTo>
                    <a:pt x="3178891" y="2903354"/>
                  </a:lnTo>
                  <a:lnTo>
                    <a:pt x="3189053" y="2912884"/>
                  </a:lnTo>
                  <a:lnTo>
                    <a:pt x="3200169" y="2910024"/>
                  </a:lnTo>
                  <a:lnTo>
                    <a:pt x="3207155" y="2911295"/>
                  </a:lnTo>
                  <a:lnTo>
                    <a:pt x="3213507" y="2921142"/>
                  </a:lnTo>
                  <a:lnTo>
                    <a:pt x="3219541" y="2924316"/>
                  </a:lnTo>
                  <a:lnTo>
                    <a:pt x="3223034" y="2920189"/>
                  </a:lnTo>
                  <a:lnTo>
                    <a:pt x="3219859" y="2909707"/>
                  </a:lnTo>
                  <a:lnTo>
                    <a:pt x="3216048" y="2903038"/>
                  </a:lnTo>
                  <a:lnTo>
                    <a:pt x="3221447" y="2895731"/>
                  </a:lnTo>
                  <a:cubicBezTo>
                    <a:pt x="3221553" y="2893402"/>
                    <a:pt x="3221658" y="2891073"/>
                    <a:pt x="3221764" y="2888744"/>
                  </a:cubicBezTo>
                  <a:lnTo>
                    <a:pt x="3253840" y="2909707"/>
                  </a:lnTo>
                  <a:lnTo>
                    <a:pt x="3257016" y="2929395"/>
                  </a:lnTo>
                  <a:lnTo>
                    <a:pt x="3243360" y="2931935"/>
                  </a:lnTo>
                  <a:lnTo>
                    <a:pt x="3250982" y="2947504"/>
                  </a:lnTo>
                  <a:lnTo>
                    <a:pt x="3239549" y="2962430"/>
                  </a:lnTo>
                  <a:lnTo>
                    <a:pt x="3252252" y="2975770"/>
                  </a:lnTo>
                  <a:lnTo>
                    <a:pt x="3240819" y="2987839"/>
                  </a:lnTo>
                  <a:lnTo>
                    <a:pt x="3227163" y="2976087"/>
                  </a:lnTo>
                  <a:lnTo>
                    <a:pt x="3220811" y="2995144"/>
                  </a:lnTo>
                  <a:lnTo>
                    <a:pt x="3241772" y="3009753"/>
                  </a:lnTo>
                  <a:lnTo>
                    <a:pt x="3246536" y="3023727"/>
                  </a:lnTo>
                  <a:lnTo>
                    <a:pt x="3232562" y="3038337"/>
                  </a:lnTo>
                  <a:lnTo>
                    <a:pt x="3243360" y="3047547"/>
                  </a:lnTo>
                  <a:cubicBezTo>
                    <a:pt x="3243148" y="3054322"/>
                    <a:pt x="3242937" y="3061098"/>
                    <a:pt x="3242725" y="3067873"/>
                  </a:cubicBezTo>
                  <a:lnTo>
                    <a:pt x="3223352" y="3086930"/>
                  </a:lnTo>
                  <a:cubicBezTo>
                    <a:pt x="3223140" y="3091906"/>
                    <a:pt x="3222929" y="3096881"/>
                    <a:pt x="3222717" y="3101857"/>
                  </a:cubicBezTo>
                  <a:lnTo>
                    <a:pt x="3229069" y="3125994"/>
                  </a:lnTo>
                  <a:lnTo>
                    <a:pt x="3217953" y="3149179"/>
                  </a:lnTo>
                  <a:lnTo>
                    <a:pt x="3218271" y="3179668"/>
                  </a:lnTo>
                  <a:lnTo>
                    <a:pt x="3203662" y="3231756"/>
                  </a:lnTo>
                  <a:lnTo>
                    <a:pt x="3173492" y="3297185"/>
                  </a:lnTo>
                  <a:lnTo>
                    <a:pt x="3148085" y="3285752"/>
                  </a:lnTo>
                  <a:lnTo>
                    <a:pt x="3114422" y="3290515"/>
                  </a:lnTo>
                  <a:lnTo>
                    <a:pt x="3104577" y="3278763"/>
                  </a:lnTo>
                  <a:lnTo>
                    <a:pt x="3065832" y="3286386"/>
                  </a:lnTo>
                  <a:lnTo>
                    <a:pt x="3055352" y="3310842"/>
                  </a:lnTo>
                  <a:lnTo>
                    <a:pt x="3036297" y="3305761"/>
                  </a:lnTo>
                  <a:lnTo>
                    <a:pt x="3032168" y="3332122"/>
                  </a:lnTo>
                  <a:lnTo>
                    <a:pt x="3008985" y="3359754"/>
                  </a:lnTo>
                  <a:lnTo>
                    <a:pt x="3025499" y="3391193"/>
                  </a:lnTo>
                  <a:lnTo>
                    <a:pt x="3022641" y="3416601"/>
                  </a:lnTo>
                  <a:lnTo>
                    <a:pt x="3009620" y="3418824"/>
                  </a:lnTo>
                  <a:lnTo>
                    <a:pt x="2977862" y="3411837"/>
                  </a:lnTo>
                  <a:lnTo>
                    <a:pt x="2930542" y="3432164"/>
                  </a:lnTo>
                  <a:lnTo>
                    <a:pt x="2918792" y="3423906"/>
                  </a:lnTo>
                  <a:lnTo>
                    <a:pt x="2882588" y="3426447"/>
                  </a:lnTo>
                  <a:cubicBezTo>
                    <a:pt x="2883011" y="3420413"/>
                    <a:pt x="2883435" y="3414378"/>
                    <a:pt x="2883858" y="3408344"/>
                  </a:cubicBezTo>
                  <a:lnTo>
                    <a:pt x="2899419" y="3403897"/>
                  </a:lnTo>
                  <a:lnTo>
                    <a:pt x="2893068" y="3392463"/>
                  </a:lnTo>
                  <a:lnTo>
                    <a:pt x="2903230" y="3368330"/>
                  </a:lnTo>
                  <a:lnTo>
                    <a:pt x="2852100" y="3293691"/>
                  </a:lnTo>
                  <a:lnTo>
                    <a:pt x="2857181" y="3281306"/>
                  </a:lnTo>
                  <a:lnTo>
                    <a:pt x="2867979" y="3290515"/>
                  </a:lnTo>
                  <a:lnTo>
                    <a:pt x="2875283" y="3289244"/>
                  </a:lnTo>
                  <a:lnTo>
                    <a:pt x="2882270" y="3276541"/>
                  </a:lnTo>
                  <a:lnTo>
                    <a:pt x="2867661" y="3252402"/>
                  </a:lnTo>
                  <a:lnTo>
                    <a:pt x="2867661" y="3241921"/>
                  </a:lnTo>
                  <a:lnTo>
                    <a:pt x="2890527" y="3243826"/>
                  </a:lnTo>
                  <a:lnTo>
                    <a:pt x="2892750" y="3222863"/>
                  </a:lnTo>
                  <a:lnTo>
                    <a:pt x="2821930" y="3147590"/>
                  </a:lnTo>
                  <a:lnTo>
                    <a:pt x="2812084" y="3089788"/>
                  </a:lnTo>
                  <a:lnTo>
                    <a:pt x="2795888" y="3080260"/>
                  </a:lnTo>
                  <a:lnTo>
                    <a:pt x="2787313" y="3042465"/>
                  </a:lnTo>
                  <a:lnTo>
                    <a:pt x="2772387" y="3022457"/>
                  </a:lnTo>
                  <a:lnTo>
                    <a:pt x="2790171" y="3018328"/>
                  </a:lnTo>
                  <a:lnTo>
                    <a:pt x="2793347" y="3008801"/>
                  </a:lnTo>
                  <a:lnTo>
                    <a:pt x="2779374" y="2996097"/>
                  </a:lnTo>
                  <a:lnTo>
                    <a:pt x="2775245" y="2979263"/>
                  </a:lnTo>
                  <a:lnTo>
                    <a:pt x="2779056" y="2969736"/>
                  </a:lnTo>
                  <a:lnTo>
                    <a:pt x="2779056" y="2956077"/>
                  </a:lnTo>
                  <a:lnTo>
                    <a:pt x="2768576" y="2951632"/>
                  </a:lnTo>
                  <a:lnTo>
                    <a:pt x="2756825" y="2957348"/>
                  </a:lnTo>
                  <a:lnTo>
                    <a:pt x="2739676" y="2952267"/>
                  </a:lnTo>
                  <a:lnTo>
                    <a:pt x="2741899" y="2941467"/>
                  </a:lnTo>
                  <a:lnTo>
                    <a:pt x="2779691" y="2919236"/>
                  </a:lnTo>
                  <a:lnTo>
                    <a:pt x="2763812" y="2902720"/>
                  </a:lnTo>
                  <a:lnTo>
                    <a:pt x="2759684" y="2902720"/>
                  </a:lnTo>
                  <a:lnTo>
                    <a:pt x="2756190" y="2903038"/>
                  </a:lnTo>
                  <a:lnTo>
                    <a:pt x="2753332" y="2903672"/>
                  </a:lnTo>
                  <a:lnTo>
                    <a:pt x="2752379" y="2903989"/>
                  </a:lnTo>
                  <a:lnTo>
                    <a:pt x="2752062" y="2904623"/>
                  </a:lnTo>
                  <a:lnTo>
                    <a:pt x="2751426" y="2906529"/>
                  </a:lnTo>
                  <a:cubicBezTo>
                    <a:pt x="2751320" y="2907377"/>
                    <a:pt x="2751215" y="2908224"/>
                    <a:pt x="2751109" y="2909072"/>
                  </a:cubicBezTo>
                  <a:lnTo>
                    <a:pt x="2751109" y="2911930"/>
                  </a:lnTo>
                  <a:lnTo>
                    <a:pt x="2751109" y="2917011"/>
                  </a:lnTo>
                  <a:lnTo>
                    <a:pt x="2751109" y="2919236"/>
                  </a:lnTo>
                  <a:lnTo>
                    <a:pt x="2745710" y="2915423"/>
                  </a:lnTo>
                  <a:cubicBezTo>
                    <a:pt x="2746133" y="2909706"/>
                    <a:pt x="2746557" y="2903989"/>
                    <a:pt x="2746980" y="2898272"/>
                  </a:cubicBezTo>
                  <a:lnTo>
                    <a:pt x="2733642" y="2887156"/>
                  </a:lnTo>
                  <a:lnTo>
                    <a:pt x="2729513" y="2872231"/>
                  </a:lnTo>
                  <a:lnTo>
                    <a:pt x="2720621" y="2826815"/>
                  </a:lnTo>
                  <a:lnTo>
                    <a:pt x="2717763" y="2769962"/>
                  </a:lnTo>
                  <a:lnTo>
                    <a:pt x="2718432" y="2770111"/>
                  </a:lnTo>
                  <a:lnTo>
                    <a:pt x="2705803" y="2755583"/>
                  </a:lnTo>
                  <a:lnTo>
                    <a:pt x="2681365" y="2751773"/>
                  </a:lnTo>
                  <a:lnTo>
                    <a:pt x="2680413" y="2744153"/>
                  </a:lnTo>
                  <a:lnTo>
                    <a:pt x="2666449" y="2735898"/>
                  </a:lnTo>
                  <a:lnTo>
                    <a:pt x="2677874" y="2696847"/>
                  </a:lnTo>
                  <a:lnTo>
                    <a:pt x="2668353" y="2675893"/>
                  </a:lnTo>
                  <a:cubicBezTo>
                    <a:pt x="2668565" y="2666050"/>
                    <a:pt x="2668776" y="2656208"/>
                    <a:pt x="2668988" y="2646365"/>
                  </a:cubicBezTo>
                  <a:lnTo>
                    <a:pt x="2675335" y="2662240"/>
                  </a:lnTo>
                  <a:lnTo>
                    <a:pt x="2678509" y="2640968"/>
                  </a:lnTo>
                  <a:lnTo>
                    <a:pt x="2676288" y="2617791"/>
                  </a:lnTo>
                  <a:lnTo>
                    <a:pt x="2655976" y="2621282"/>
                  </a:lnTo>
                  <a:lnTo>
                    <a:pt x="2646771" y="2635889"/>
                  </a:lnTo>
                  <a:lnTo>
                    <a:pt x="2659784" y="2674939"/>
                  </a:lnTo>
                  <a:lnTo>
                    <a:pt x="2657879" y="2686687"/>
                  </a:lnTo>
                  <a:lnTo>
                    <a:pt x="2649310" y="2693036"/>
                  </a:lnTo>
                  <a:lnTo>
                    <a:pt x="2646136" y="2672717"/>
                  </a:lnTo>
                  <a:lnTo>
                    <a:pt x="2642962" y="2665414"/>
                  </a:lnTo>
                  <a:cubicBezTo>
                    <a:pt x="2643174" y="2662662"/>
                    <a:pt x="2643385" y="2659911"/>
                    <a:pt x="2643597" y="2657159"/>
                  </a:cubicBezTo>
                  <a:lnTo>
                    <a:pt x="2631854" y="2658430"/>
                  </a:lnTo>
                  <a:lnTo>
                    <a:pt x="2637567" y="2679067"/>
                  </a:lnTo>
                  <a:lnTo>
                    <a:pt x="2632489" y="2705737"/>
                  </a:lnTo>
                  <a:lnTo>
                    <a:pt x="2650579" y="2720341"/>
                  </a:lnTo>
                  <a:lnTo>
                    <a:pt x="2647722" y="2746693"/>
                  </a:lnTo>
                  <a:lnTo>
                    <a:pt x="2636298" y="2747963"/>
                  </a:lnTo>
                  <a:lnTo>
                    <a:pt x="2633124" y="2773998"/>
                  </a:lnTo>
                  <a:lnTo>
                    <a:pt x="2623920" y="2784475"/>
                  </a:lnTo>
                  <a:lnTo>
                    <a:pt x="2600434" y="2781934"/>
                  </a:lnTo>
                  <a:lnTo>
                    <a:pt x="2586787" y="2789236"/>
                  </a:lnTo>
                  <a:lnTo>
                    <a:pt x="2571870" y="2774633"/>
                  </a:lnTo>
                  <a:lnTo>
                    <a:pt x="2577583" y="2799714"/>
                  </a:lnTo>
                  <a:lnTo>
                    <a:pt x="2549970" y="2818130"/>
                  </a:lnTo>
                  <a:lnTo>
                    <a:pt x="2544893" y="2839084"/>
                  </a:lnTo>
                  <a:lnTo>
                    <a:pt x="2529023" y="2837179"/>
                  </a:lnTo>
                  <a:lnTo>
                    <a:pt x="2524898" y="2843846"/>
                  </a:lnTo>
                  <a:lnTo>
                    <a:pt x="2536322" y="2852736"/>
                  </a:lnTo>
                  <a:lnTo>
                    <a:pt x="2528389" y="2862578"/>
                  </a:lnTo>
                  <a:lnTo>
                    <a:pt x="2517598" y="2864483"/>
                  </a:lnTo>
                  <a:lnTo>
                    <a:pt x="2509981" y="2866389"/>
                  </a:lnTo>
                  <a:lnTo>
                    <a:pt x="2506807" y="2867023"/>
                  </a:lnTo>
                  <a:lnTo>
                    <a:pt x="2504903" y="2867975"/>
                  </a:lnTo>
                  <a:lnTo>
                    <a:pt x="2504268" y="2868928"/>
                  </a:lnTo>
                  <a:lnTo>
                    <a:pt x="2503952" y="2869563"/>
                  </a:lnTo>
                  <a:lnTo>
                    <a:pt x="2502999" y="2872103"/>
                  </a:lnTo>
                  <a:lnTo>
                    <a:pt x="2501730" y="2875277"/>
                  </a:lnTo>
                  <a:lnTo>
                    <a:pt x="2500777" y="2879088"/>
                  </a:lnTo>
                  <a:lnTo>
                    <a:pt x="2499190" y="2885437"/>
                  </a:lnTo>
                  <a:cubicBezTo>
                    <a:pt x="2499084" y="2886390"/>
                    <a:pt x="2498979" y="2887342"/>
                    <a:pt x="2498873" y="2888295"/>
                  </a:cubicBezTo>
                  <a:lnTo>
                    <a:pt x="2479196" y="2919092"/>
                  </a:lnTo>
                  <a:lnTo>
                    <a:pt x="2452536" y="2925442"/>
                  </a:lnTo>
                  <a:lnTo>
                    <a:pt x="2434445" y="2941316"/>
                  </a:lnTo>
                  <a:lnTo>
                    <a:pt x="2412546" y="2943856"/>
                  </a:lnTo>
                  <a:lnTo>
                    <a:pt x="2406199" y="2961954"/>
                  </a:lnTo>
                  <a:lnTo>
                    <a:pt x="2358910" y="2965446"/>
                  </a:lnTo>
                  <a:lnTo>
                    <a:pt x="2325902" y="2956239"/>
                  </a:lnTo>
                  <a:lnTo>
                    <a:pt x="2291942" y="2950206"/>
                  </a:lnTo>
                  <a:lnTo>
                    <a:pt x="2297020" y="2924807"/>
                  </a:lnTo>
                  <a:lnTo>
                    <a:pt x="2267822" y="2929252"/>
                  </a:lnTo>
                  <a:lnTo>
                    <a:pt x="2226879" y="2886389"/>
                  </a:lnTo>
                  <a:lnTo>
                    <a:pt x="2197364" y="2883216"/>
                  </a:lnTo>
                  <a:lnTo>
                    <a:pt x="2191016" y="2862578"/>
                  </a:lnTo>
                  <a:lnTo>
                    <a:pt x="2178955" y="2853371"/>
                  </a:lnTo>
                  <a:lnTo>
                    <a:pt x="2188477" y="2836226"/>
                  </a:lnTo>
                  <a:lnTo>
                    <a:pt x="2197681" y="2806700"/>
                  </a:lnTo>
                  <a:lnTo>
                    <a:pt x="2216723" y="2820034"/>
                  </a:lnTo>
                  <a:lnTo>
                    <a:pt x="2224022" y="2809240"/>
                  </a:lnTo>
                  <a:lnTo>
                    <a:pt x="2253857" y="2822891"/>
                  </a:lnTo>
                  <a:lnTo>
                    <a:pt x="2244334" y="2811462"/>
                  </a:lnTo>
                  <a:lnTo>
                    <a:pt x="2243066" y="2799714"/>
                  </a:lnTo>
                  <a:lnTo>
                    <a:pt x="2283373" y="2782569"/>
                  </a:lnTo>
                  <a:lnTo>
                    <a:pt x="2235450" y="2793365"/>
                  </a:lnTo>
                  <a:lnTo>
                    <a:pt x="2224976" y="2773679"/>
                  </a:lnTo>
                  <a:lnTo>
                    <a:pt x="2235132" y="2752408"/>
                  </a:lnTo>
                  <a:lnTo>
                    <a:pt x="2251001" y="2748280"/>
                  </a:lnTo>
                  <a:lnTo>
                    <a:pt x="2258618" y="2737486"/>
                  </a:lnTo>
                  <a:lnTo>
                    <a:pt x="2242432" y="2730184"/>
                  </a:lnTo>
                  <a:lnTo>
                    <a:pt x="2245287" y="2720658"/>
                  </a:lnTo>
                  <a:lnTo>
                    <a:pt x="2261156" y="2707958"/>
                  </a:lnTo>
                  <a:lnTo>
                    <a:pt x="2261156" y="2703514"/>
                  </a:lnTo>
                  <a:lnTo>
                    <a:pt x="2245287" y="2694307"/>
                  </a:lnTo>
                  <a:lnTo>
                    <a:pt x="2232909" y="2720024"/>
                  </a:lnTo>
                  <a:lnTo>
                    <a:pt x="2214502" y="2707641"/>
                  </a:lnTo>
                  <a:lnTo>
                    <a:pt x="2211646" y="2733675"/>
                  </a:lnTo>
                  <a:lnTo>
                    <a:pt x="2197998" y="2725421"/>
                  </a:lnTo>
                  <a:cubicBezTo>
                    <a:pt x="2197681" y="2720870"/>
                    <a:pt x="2197363" y="2716319"/>
                    <a:pt x="2197046" y="2711768"/>
                  </a:cubicBezTo>
                  <a:lnTo>
                    <a:pt x="2191333" y="2703196"/>
                  </a:lnTo>
                  <a:lnTo>
                    <a:pt x="2204980" y="2676845"/>
                  </a:lnTo>
                  <a:lnTo>
                    <a:pt x="2223072" y="2685099"/>
                  </a:lnTo>
                  <a:lnTo>
                    <a:pt x="2224976" y="2659700"/>
                  </a:lnTo>
                  <a:lnTo>
                    <a:pt x="2227833" y="2657478"/>
                  </a:lnTo>
                  <a:lnTo>
                    <a:pt x="2233862" y="2652715"/>
                  </a:lnTo>
                  <a:lnTo>
                    <a:pt x="2237035" y="2649540"/>
                  </a:lnTo>
                  <a:lnTo>
                    <a:pt x="2239257" y="2646683"/>
                  </a:lnTo>
                  <a:lnTo>
                    <a:pt x="2241161" y="2644460"/>
                  </a:lnTo>
                  <a:lnTo>
                    <a:pt x="2241479" y="2643508"/>
                  </a:lnTo>
                  <a:lnTo>
                    <a:pt x="2241479" y="2642873"/>
                  </a:lnTo>
                  <a:lnTo>
                    <a:pt x="2241479" y="2642555"/>
                  </a:lnTo>
                  <a:lnTo>
                    <a:pt x="2241798" y="2642555"/>
                  </a:lnTo>
                  <a:lnTo>
                    <a:pt x="2243702" y="2642873"/>
                  </a:lnTo>
                  <a:lnTo>
                    <a:pt x="2248461" y="2646048"/>
                  </a:lnTo>
                  <a:lnTo>
                    <a:pt x="2256713" y="2651127"/>
                  </a:lnTo>
                  <a:lnTo>
                    <a:pt x="2264966" y="2632078"/>
                  </a:lnTo>
                  <a:lnTo>
                    <a:pt x="2259571" y="2626999"/>
                  </a:lnTo>
                  <a:lnTo>
                    <a:pt x="2242432" y="2639698"/>
                  </a:lnTo>
                  <a:lnTo>
                    <a:pt x="2232909" y="2632395"/>
                  </a:lnTo>
                  <a:lnTo>
                    <a:pt x="2216406" y="2645095"/>
                  </a:lnTo>
                  <a:lnTo>
                    <a:pt x="2211646" y="2633665"/>
                  </a:lnTo>
                  <a:lnTo>
                    <a:pt x="2225609" y="2614615"/>
                  </a:lnTo>
                  <a:lnTo>
                    <a:pt x="2237035" y="2592073"/>
                  </a:lnTo>
                  <a:lnTo>
                    <a:pt x="2260205" y="2583819"/>
                  </a:lnTo>
                  <a:lnTo>
                    <a:pt x="2263060" y="2568896"/>
                  </a:lnTo>
                  <a:lnTo>
                    <a:pt x="2245287" y="2569214"/>
                  </a:lnTo>
                  <a:lnTo>
                    <a:pt x="2264013" y="2548576"/>
                  </a:lnTo>
                  <a:lnTo>
                    <a:pt x="2274486" y="2524764"/>
                  </a:lnTo>
                  <a:lnTo>
                    <a:pt x="2276390" y="2521589"/>
                  </a:lnTo>
                  <a:lnTo>
                    <a:pt x="2288133" y="2517779"/>
                  </a:lnTo>
                  <a:lnTo>
                    <a:pt x="2285278" y="2560324"/>
                  </a:lnTo>
                  <a:lnTo>
                    <a:pt x="2292893" y="2570485"/>
                  </a:lnTo>
                  <a:lnTo>
                    <a:pt x="2297656" y="2512700"/>
                  </a:lnTo>
                  <a:lnTo>
                    <a:pt x="2328123" y="2498726"/>
                  </a:lnTo>
                  <a:lnTo>
                    <a:pt x="2315429" y="2494594"/>
                  </a:lnTo>
                  <a:lnTo>
                    <a:pt x="2290038" y="2503489"/>
                  </a:lnTo>
                  <a:lnTo>
                    <a:pt x="2293212" y="2487610"/>
                  </a:lnTo>
                  <a:lnTo>
                    <a:pt x="2278612" y="2503489"/>
                  </a:lnTo>
                  <a:lnTo>
                    <a:pt x="2250048" y="2517144"/>
                  </a:lnTo>
                  <a:lnTo>
                    <a:pt x="2241798" y="2546990"/>
                  </a:lnTo>
                  <a:lnTo>
                    <a:pt x="2213550" y="2566039"/>
                  </a:lnTo>
                  <a:lnTo>
                    <a:pt x="2206249" y="2575564"/>
                  </a:lnTo>
                  <a:lnTo>
                    <a:pt x="2183715" y="2563182"/>
                  </a:lnTo>
                  <a:lnTo>
                    <a:pt x="2169117" y="2573658"/>
                  </a:lnTo>
                  <a:lnTo>
                    <a:pt x="2149756" y="2544449"/>
                  </a:lnTo>
                  <a:cubicBezTo>
                    <a:pt x="2149650" y="2541380"/>
                    <a:pt x="2149545" y="2538311"/>
                    <a:pt x="2149439" y="2535242"/>
                  </a:cubicBezTo>
                  <a:lnTo>
                    <a:pt x="2166578" y="2537146"/>
                  </a:lnTo>
                  <a:lnTo>
                    <a:pt x="2168800" y="2516191"/>
                  </a:lnTo>
                  <a:lnTo>
                    <a:pt x="2183399" y="2530480"/>
                  </a:lnTo>
                  <a:lnTo>
                    <a:pt x="2216088" y="2509202"/>
                  </a:lnTo>
                  <a:lnTo>
                    <a:pt x="2187842" y="2511428"/>
                  </a:lnTo>
                  <a:lnTo>
                    <a:pt x="2178955" y="2506347"/>
                  </a:lnTo>
                  <a:lnTo>
                    <a:pt x="2176734" y="2489517"/>
                  </a:lnTo>
                  <a:lnTo>
                    <a:pt x="2203076" y="2475554"/>
                  </a:lnTo>
                  <a:lnTo>
                    <a:pt x="2181178" y="2477773"/>
                  </a:lnTo>
                  <a:cubicBezTo>
                    <a:pt x="2181390" y="2473540"/>
                    <a:pt x="2181601" y="2469306"/>
                    <a:pt x="2181813" y="2465073"/>
                  </a:cubicBezTo>
                  <a:lnTo>
                    <a:pt x="2169117" y="2453962"/>
                  </a:lnTo>
                  <a:lnTo>
                    <a:pt x="2180543" y="2439040"/>
                  </a:lnTo>
                  <a:lnTo>
                    <a:pt x="2172290" y="2438087"/>
                  </a:lnTo>
                  <a:lnTo>
                    <a:pt x="2159594" y="2444438"/>
                  </a:lnTo>
                  <a:lnTo>
                    <a:pt x="2141505" y="2433007"/>
                  </a:lnTo>
                  <a:lnTo>
                    <a:pt x="2149756" y="2422530"/>
                  </a:lnTo>
                  <a:lnTo>
                    <a:pt x="2138331" y="2421258"/>
                  </a:lnTo>
                  <a:lnTo>
                    <a:pt x="2143091" y="2403163"/>
                  </a:lnTo>
                  <a:lnTo>
                    <a:pt x="2158959" y="2402208"/>
                  </a:lnTo>
                  <a:lnTo>
                    <a:pt x="2184669" y="2408243"/>
                  </a:lnTo>
                  <a:lnTo>
                    <a:pt x="2209741" y="2392366"/>
                  </a:lnTo>
                  <a:lnTo>
                    <a:pt x="2253223" y="2401575"/>
                  </a:lnTo>
                  <a:lnTo>
                    <a:pt x="2274486" y="2389510"/>
                  </a:lnTo>
                  <a:lnTo>
                    <a:pt x="2317968" y="2416815"/>
                  </a:lnTo>
                  <a:lnTo>
                    <a:pt x="2312891" y="2438722"/>
                  </a:lnTo>
                  <a:lnTo>
                    <a:pt x="2328441" y="2426022"/>
                  </a:lnTo>
                  <a:lnTo>
                    <a:pt x="2341136" y="2440627"/>
                  </a:lnTo>
                  <a:lnTo>
                    <a:pt x="2347484" y="2426022"/>
                  </a:lnTo>
                  <a:lnTo>
                    <a:pt x="2329710" y="2412053"/>
                  </a:lnTo>
                  <a:lnTo>
                    <a:pt x="2325902" y="2398716"/>
                  </a:lnTo>
                  <a:lnTo>
                    <a:pt x="2386204" y="2376172"/>
                  </a:lnTo>
                  <a:lnTo>
                    <a:pt x="2384935" y="2359030"/>
                  </a:lnTo>
                  <a:lnTo>
                    <a:pt x="2353197" y="2371094"/>
                  </a:lnTo>
                  <a:lnTo>
                    <a:pt x="2361765" y="2356172"/>
                  </a:lnTo>
                  <a:cubicBezTo>
                    <a:pt x="2361659" y="2348023"/>
                    <a:pt x="2361554" y="2339874"/>
                    <a:pt x="2361448" y="2331725"/>
                  </a:cubicBezTo>
                  <a:lnTo>
                    <a:pt x="2383348" y="2299021"/>
                  </a:lnTo>
                  <a:lnTo>
                    <a:pt x="2345898" y="2332040"/>
                  </a:lnTo>
                  <a:lnTo>
                    <a:pt x="2345898" y="2368872"/>
                  </a:lnTo>
                  <a:lnTo>
                    <a:pt x="2330346" y="2378397"/>
                  </a:lnTo>
                  <a:lnTo>
                    <a:pt x="2320824" y="2367285"/>
                  </a:lnTo>
                  <a:lnTo>
                    <a:pt x="2313208" y="2374587"/>
                  </a:lnTo>
                  <a:lnTo>
                    <a:pt x="2271948" y="2374904"/>
                  </a:lnTo>
                  <a:lnTo>
                    <a:pt x="2271948" y="2363157"/>
                  </a:lnTo>
                  <a:lnTo>
                    <a:pt x="2287500" y="2339979"/>
                  </a:lnTo>
                  <a:lnTo>
                    <a:pt x="2263378" y="2359030"/>
                  </a:lnTo>
                  <a:lnTo>
                    <a:pt x="2263378" y="2376172"/>
                  </a:lnTo>
                  <a:lnTo>
                    <a:pt x="2245605" y="2379350"/>
                  </a:lnTo>
                  <a:lnTo>
                    <a:pt x="2210694" y="2377443"/>
                  </a:lnTo>
                  <a:lnTo>
                    <a:pt x="2176100" y="2399987"/>
                  </a:lnTo>
                  <a:lnTo>
                    <a:pt x="2153882" y="2391732"/>
                  </a:lnTo>
                  <a:lnTo>
                    <a:pt x="2145948" y="2379350"/>
                  </a:lnTo>
                  <a:lnTo>
                    <a:pt x="2160864" y="2371729"/>
                  </a:lnTo>
                  <a:lnTo>
                    <a:pt x="2136427" y="2362204"/>
                  </a:lnTo>
                  <a:lnTo>
                    <a:pt x="2178639" y="2342201"/>
                  </a:lnTo>
                  <a:lnTo>
                    <a:pt x="2167847" y="2339979"/>
                  </a:lnTo>
                  <a:lnTo>
                    <a:pt x="2173243" y="2326326"/>
                  </a:lnTo>
                  <a:lnTo>
                    <a:pt x="2188160" y="2322834"/>
                  </a:lnTo>
                  <a:lnTo>
                    <a:pt x="2158008" y="2303150"/>
                  </a:lnTo>
                  <a:lnTo>
                    <a:pt x="2166578" y="2294574"/>
                  </a:lnTo>
                  <a:lnTo>
                    <a:pt x="2133571" y="2274889"/>
                  </a:lnTo>
                  <a:lnTo>
                    <a:pt x="2157057" y="2271715"/>
                  </a:lnTo>
                  <a:lnTo>
                    <a:pt x="2154518" y="2256790"/>
                  </a:lnTo>
                  <a:lnTo>
                    <a:pt x="2160864" y="2256790"/>
                  </a:lnTo>
                  <a:lnTo>
                    <a:pt x="2173560" y="2244090"/>
                  </a:lnTo>
                  <a:lnTo>
                    <a:pt x="2187525" y="2258697"/>
                  </a:lnTo>
                  <a:lnTo>
                    <a:pt x="2200219" y="2265998"/>
                  </a:lnTo>
                  <a:lnTo>
                    <a:pt x="2203395" y="2253298"/>
                  </a:lnTo>
                  <a:lnTo>
                    <a:pt x="2226246" y="2245361"/>
                  </a:lnTo>
                  <a:lnTo>
                    <a:pt x="2252906" y="2258377"/>
                  </a:lnTo>
                  <a:lnTo>
                    <a:pt x="2266552" y="2244090"/>
                  </a:lnTo>
                  <a:lnTo>
                    <a:pt x="2266552" y="2235835"/>
                  </a:lnTo>
                  <a:lnTo>
                    <a:pt x="2213550" y="2243773"/>
                  </a:lnTo>
                  <a:lnTo>
                    <a:pt x="2197681" y="2239644"/>
                  </a:lnTo>
                  <a:lnTo>
                    <a:pt x="2204029" y="2231072"/>
                  </a:lnTo>
                  <a:lnTo>
                    <a:pt x="2233862" y="2227898"/>
                  </a:lnTo>
                  <a:lnTo>
                    <a:pt x="2254492" y="2222181"/>
                  </a:lnTo>
                  <a:lnTo>
                    <a:pt x="2236401" y="2212020"/>
                  </a:lnTo>
                  <a:lnTo>
                    <a:pt x="2249414" y="2203448"/>
                  </a:lnTo>
                  <a:lnTo>
                    <a:pt x="2244970" y="2194876"/>
                  </a:lnTo>
                  <a:lnTo>
                    <a:pt x="2230053" y="2187889"/>
                  </a:lnTo>
                  <a:lnTo>
                    <a:pt x="2238304" y="2165664"/>
                  </a:lnTo>
                  <a:lnTo>
                    <a:pt x="2261791" y="2150423"/>
                  </a:lnTo>
                  <a:lnTo>
                    <a:pt x="2278612" y="2184079"/>
                  </a:lnTo>
                  <a:lnTo>
                    <a:pt x="2285912" y="2178682"/>
                  </a:lnTo>
                  <a:lnTo>
                    <a:pt x="2279565" y="2166298"/>
                  </a:lnTo>
                  <a:lnTo>
                    <a:pt x="2281469" y="2138677"/>
                  </a:lnTo>
                  <a:lnTo>
                    <a:pt x="2300512" y="2135500"/>
                  </a:lnTo>
                  <a:lnTo>
                    <a:pt x="2314476" y="2151058"/>
                  </a:lnTo>
                  <a:lnTo>
                    <a:pt x="2307177" y="2195194"/>
                  </a:lnTo>
                  <a:lnTo>
                    <a:pt x="2318920" y="2195194"/>
                  </a:lnTo>
                  <a:lnTo>
                    <a:pt x="2329076" y="2158361"/>
                  </a:lnTo>
                  <a:lnTo>
                    <a:pt x="2356688" y="2158044"/>
                  </a:lnTo>
                  <a:lnTo>
                    <a:pt x="2361131" y="2146612"/>
                  </a:lnTo>
                  <a:lnTo>
                    <a:pt x="2321776" y="2142486"/>
                  </a:lnTo>
                  <a:lnTo>
                    <a:pt x="2319237" y="2125021"/>
                  </a:lnTo>
                  <a:lnTo>
                    <a:pt x="2297020" y="2113274"/>
                  </a:lnTo>
                  <a:lnTo>
                    <a:pt x="2285594" y="2125021"/>
                  </a:lnTo>
                  <a:lnTo>
                    <a:pt x="2278294" y="2118988"/>
                  </a:lnTo>
                  <a:lnTo>
                    <a:pt x="2283373" y="2109465"/>
                  </a:lnTo>
                  <a:lnTo>
                    <a:pt x="2297973" y="2100891"/>
                  </a:lnTo>
                  <a:lnTo>
                    <a:pt x="2310667" y="2099304"/>
                  </a:lnTo>
                  <a:lnTo>
                    <a:pt x="2326855" y="2092953"/>
                  </a:lnTo>
                  <a:lnTo>
                    <a:pt x="2344627" y="2103432"/>
                  </a:lnTo>
                  <a:lnTo>
                    <a:pt x="2352880" y="2098033"/>
                  </a:lnTo>
                  <a:lnTo>
                    <a:pt x="2373509" y="2117719"/>
                  </a:lnTo>
                  <a:lnTo>
                    <a:pt x="2388426" y="2113591"/>
                  </a:lnTo>
                  <a:lnTo>
                    <a:pt x="2390965" y="2100891"/>
                  </a:lnTo>
                  <a:lnTo>
                    <a:pt x="2364623" y="2097082"/>
                  </a:lnTo>
                  <a:lnTo>
                    <a:pt x="2364623" y="2087237"/>
                  </a:lnTo>
                  <a:lnTo>
                    <a:pt x="2392868" y="2073585"/>
                  </a:lnTo>
                  <a:lnTo>
                    <a:pt x="2361131" y="2063426"/>
                  </a:lnTo>
                  <a:lnTo>
                    <a:pt x="2344309" y="2067553"/>
                  </a:lnTo>
                  <a:lnTo>
                    <a:pt x="2321141" y="2069141"/>
                  </a:lnTo>
                  <a:lnTo>
                    <a:pt x="2338915" y="2050726"/>
                  </a:lnTo>
                  <a:lnTo>
                    <a:pt x="2320824" y="2045646"/>
                  </a:lnTo>
                  <a:lnTo>
                    <a:pt x="2318602" y="2029776"/>
                  </a:lnTo>
                  <a:lnTo>
                    <a:pt x="2346849" y="2010726"/>
                  </a:lnTo>
                  <a:lnTo>
                    <a:pt x="2363987" y="2025013"/>
                  </a:lnTo>
                  <a:lnTo>
                    <a:pt x="2377953" y="2033586"/>
                  </a:lnTo>
                  <a:lnTo>
                    <a:pt x="2390330" y="2019933"/>
                  </a:lnTo>
                  <a:lnTo>
                    <a:pt x="2395725" y="2026918"/>
                  </a:lnTo>
                  <a:lnTo>
                    <a:pt x="2422068" y="2016441"/>
                  </a:lnTo>
                  <a:lnTo>
                    <a:pt x="2401756" y="1998661"/>
                  </a:lnTo>
                  <a:lnTo>
                    <a:pt x="2384935" y="2011360"/>
                  </a:lnTo>
                  <a:lnTo>
                    <a:pt x="2370336" y="2004376"/>
                  </a:lnTo>
                  <a:lnTo>
                    <a:pt x="2373191" y="1984056"/>
                  </a:lnTo>
                  <a:lnTo>
                    <a:pt x="2394138" y="1977706"/>
                  </a:lnTo>
                  <a:lnTo>
                    <a:pt x="2409055" y="1966911"/>
                  </a:lnTo>
                  <a:lnTo>
                    <a:pt x="2423655" y="1967864"/>
                  </a:lnTo>
                  <a:cubicBezTo>
                    <a:pt x="2423973" y="1963631"/>
                    <a:pt x="2424290" y="1959397"/>
                    <a:pt x="2424608" y="1955164"/>
                  </a:cubicBezTo>
                  <a:lnTo>
                    <a:pt x="2438570" y="1958338"/>
                  </a:lnTo>
                  <a:lnTo>
                    <a:pt x="2445870" y="1965324"/>
                  </a:lnTo>
                  <a:lnTo>
                    <a:pt x="2460787" y="1944051"/>
                  </a:lnTo>
                  <a:lnTo>
                    <a:pt x="2480465" y="1914841"/>
                  </a:lnTo>
                  <a:lnTo>
                    <a:pt x="2502364" y="1913254"/>
                  </a:lnTo>
                  <a:lnTo>
                    <a:pt x="2520455" y="1906904"/>
                  </a:lnTo>
                  <a:lnTo>
                    <a:pt x="2529341" y="1928811"/>
                  </a:lnTo>
                  <a:lnTo>
                    <a:pt x="2553461" y="1919286"/>
                  </a:lnTo>
                  <a:lnTo>
                    <a:pt x="2543941" y="1902459"/>
                  </a:lnTo>
                  <a:lnTo>
                    <a:pt x="2538228" y="1886901"/>
                  </a:lnTo>
                  <a:lnTo>
                    <a:pt x="2585518" y="1865312"/>
                  </a:lnTo>
                  <a:lnTo>
                    <a:pt x="2609319" y="1891347"/>
                  </a:lnTo>
                  <a:lnTo>
                    <a:pt x="2603925" y="1913254"/>
                  </a:lnTo>
                  <a:lnTo>
                    <a:pt x="2607415" y="1925954"/>
                  </a:lnTo>
                  <a:lnTo>
                    <a:pt x="2630902" y="1923731"/>
                  </a:lnTo>
                  <a:lnTo>
                    <a:pt x="2619793" y="1910079"/>
                  </a:lnTo>
                  <a:lnTo>
                    <a:pt x="2626141" y="1900554"/>
                  </a:lnTo>
                  <a:lnTo>
                    <a:pt x="2665497" y="1901189"/>
                  </a:lnTo>
                  <a:lnTo>
                    <a:pt x="2678826" y="1889759"/>
                  </a:lnTo>
                  <a:lnTo>
                    <a:pt x="2665179" y="1871979"/>
                  </a:lnTo>
                  <a:lnTo>
                    <a:pt x="2684856" y="1851658"/>
                  </a:lnTo>
                  <a:lnTo>
                    <a:pt x="2739762" y="1824989"/>
                  </a:lnTo>
                  <a:lnTo>
                    <a:pt x="2727702" y="1843086"/>
                  </a:lnTo>
                  <a:lnTo>
                    <a:pt x="2755314" y="1832928"/>
                  </a:lnTo>
                  <a:lnTo>
                    <a:pt x="2757853" y="1817369"/>
                  </a:lnTo>
                  <a:lnTo>
                    <a:pt x="2733732" y="1816734"/>
                  </a:lnTo>
                  <a:lnTo>
                    <a:pt x="2743254" y="1805304"/>
                  </a:lnTo>
                  <a:cubicBezTo>
                    <a:pt x="2743360" y="1802129"/>
                    <a:pt x="2743465" y="1798954"/>
                    <a:pt x="2743571" y="1795779"/>
                  </a:cubicBezTo>
                  <a:lnTo>
                    <a:pt x="2735636" y="1791334"/>
                  </a:lnTo>
                  <a:lnTo>
                    <a:pt x="2750553" y="1786571"/>
                  </a:lnTo>
                  <a:lnTo>
                    <a:pt x="2749283" y="1782443"/>
                  </a:lnTo>
                  <a:lnTo>
                    <a:pt x="2732463" y="1785936"/>
                  </a:lnTo>
                  <a:lnTo>
                    <a:pt x="2723576" y="1801494"/>
                  </a:lnTo>
                  <a:lnTo>
                    <a:pt x="2655341" y="1817686"/>
                  </a:lnTo>
                  <a:lnTo>
                    <a:pt x="2652167" y="1822131"/>
                  </a:lnTo>
                  <a:lnTo>
                    <a:pt x="2724211" y="1806891"/>
                  </a:lnTo>
                  <a:lnTo>
                    <a:pt x="2726114" y="1817369"/>
                  </a:lnTo>
                  <a:lnTo>
                    <a:pt x="2673431" y="1835784"/>
                  </a:lnTo>
                  <a:lnTo>
                    <a:pt x="2648041" y="1871979"/>
                  </a:lnTo>
                  <a:lnTo>
                    <a:pt x="2615668" y="1886267"/>
                  </a:lnTo>
                  <a:lnTo>
                    <a:pt x="2597261" y="1856739"/>
                  </a:lnTo>
                  <a:lnTo>
                    <a:pt x="2607415" y="1833245"/>
                  </a:lnTo>
                  <a:lnTo>
                    <a:pt x="2587739" y="1846261"/>
                  </a:lnTo>
                  <a:lnTo>
                    <a:pt x="2578217" y="1843086"/>
                  </a:lnTo>
                  <a:cubicBezTo>
                    <a:pt x="2578111" y="1832503"/>
                    <a:pt x="2578006" y="1821919"/>
                    <a:pt x="2577900" y="1811336"/>
                  </a:cubicBezTo>
                  <a:lnTo>
                    <a:pt x="2599165" y="1807209"/>
                  </a:lnTo>
                  <a:lnTo>
                    <a:pt x="2622967" y="1785619"/>
                  </a:lnTo>
                  <a:lnTo>
                    <a:pt x="2598530" y="1780538"/>
                  </a:lnTo>
                  <a:lnTo>
                    <a:pt x="2596625" y="1767839"/>
                  </a:lnTo>
                  <a:lnTo>
                    <a:pt x="2627094" y="1760536"/>
                  </a:lnTo>
                  <a:lnTo>
                    <a:pt x="2619476" y="1751963"/>
                  </a:lnTo>
                  <a:lnTo>
                    <a:pt x="2625823" y="1733866"/>
                  </a:lnTo>
                  <a:lnTo>
                    <a:pt x="2644550" y="1726564"/>
                  </a:lnTo>
                  <a:lnTo>
                    <a:pt x="2656927" y="1685606"/>
                  </a:lnTo>
                  <a:lnTo>
                    <a:pt x="2672796" y="1686241"/>
                  </a:lnTo>
                  <a:lnTo>
                    <a:pt x="2677239" y="1672588"/>
                  </a:lnTo>
                  <a:lnTo>
                    <a:pt x="2695013" y="1652269"/>
                  </a:lnTo>
                  <a:lnTo>
                    <a:pt x="2703264" y="1658619"/>
                  </a:lnTo>
                  <a:lnTo>
                    <a:pt x="2721355" y="1676398"/>
                  </a:lnTo>
                  <a:lnTo>
                    <a:pt x="2735320" y="1675128"/>
                  </a:lnTo>
                  <a:lnTo>
                    <a:pt x="2719133" y="1659253"/>
                  </a:lnTo>
                  <a:lnTo>
                    <a:pt x="2721355" y="1651316"/>
                  </a:lnTo>
                  <a:lnTo>
                    <a:pt x="2745793" y="1659253"/>
                  </a:lnTo>
                  <a:lnTo>
                    <a:pt x="2749918" y="1656079"/>
                  </a:lnTo>
                  <a:lnTo>
                    <a:pt x="2743254" y="1642426"/>
                  </a:lnTo>
                  <a:lnTo>
                    <a:pt x="2741349" y="1624646"/>
                  </a:lnTo>
                  <a:lnTo>
                    <a:pt x="2750870" y="1620201"/>
                  </a:lnTo>
                  <a:lnTo>
                    <a:pt x="2771499" y="1600833"/>
                  </a:lnTo>
                  <a:lnTo>
                    <a:pt x="2763248" y="1591944"/>
                  </a:lnTo>
                  <a:lnTo>
                    <a:pt x="2742936" y="1608771"/>
                  </a:lnTo>
                  <a:lnTo>
                    <a:pt x="2733732" y="1609723"/>
                  </a:lnTo>
                  <a:lnTo>
                    <a:pt x="2730241" y="1603374"/>
                  </a:lnTo>
                  <a:lnTo>
                    <a:pt x="2741983" y="1579561"/>
                  </a:lnTo>
                  <a:lnTo>
                    <a:pt x="2752459" y="1580196"/>
                  </a:lnTo>
                  <a:lnTo>
                    <a:pt x="2769278" y="1572576"/>
                  </a:lnTo>
                  <a:lnTo>
                    <a:pt x="2766105" y="1549399"/>
                  </a:lnTo>
                  <a:lnTo>
                    <a:pt x="2779435" y="1533524"/>
                  </a:lnTo>
                  <a:lnTo>
                    <a:pt x="2799430" y="1528127"/>
                  </a:lnTo>
                  <a:lnTo>
                    <a:pt x="2804825" y="1517649"/>
                  </a:lnTo>
                  <a:lnTo>
                    <a:pt x="2813077" y="1509077"/>
                  </a:lnTo>
                  <a:lnTo>
                    <a:pt x="2818790" y="1531937"/>
                  </a:lnTo>
                  <a:lnTo>
                    <a:pt x="2830215" y="1541461"/>
                  </a:lnTo>
                  <a:lnTo>
                    <a:pt x="2842592" y="1520189"/>
                  </a:lnTo>
                  <a:lnTo>
                    <a:pt x="2837515" y="1515109"/>
                  </a:lnTo>
                  <a:lnTo>
                    <a:pt x="2855288" y="1505584"/>
                  </a:lnTo>
                  <a:lnTo>
                    <a:pt x="2863540" y="1493836"/>
                  </a:lnTo>
                  <a:lnTo>
                    <a:pt x="2859414" y="1486534"/>
                  </a:lnTo>
                  <a:lnTo>
                    <a:pt x="2845767" y="1504314"/>
                  </a:lnTo>
                  <a:lnTo>
                    <a:pt x="2832120" y="1513204"/>
                  </a:lnTo>
                  <a:lnTo>
                    <a:pt x="2828945" y="1481137"/>
                  </a:lnTo>
                  <a:cubicBezTo>
                    <a:pt x="2828839" y="1480502"/>
                    <a:pt x="2828734" y="1479867"/>
                    <a:pt x="2828628" y="1479232"/>
                  </a:cubicBezTo>
                  <a:lnTo>
                    <a:pt x="2825772" y="1481137"/>
                  </a:lnTo>
                  <a:lnTo>
                    <a:pt x="2819425" y="1484629"/>
                  </a:lnTo>
                  <a:lnTo>
                    <a:pt x="2806729" y="1509077"/>
                  </a:lnTo>
                  <a:lnTo>
                    <a:pt x="2794987" y="1503996"/>
                  </a:lnTo>
                  <a:lnTo>
                    <a:pt x="2801335" y="1488122"/>
                  </a:lnTo>
                  <a:lnTo>
                    <a:pt x="2807047" y="1481137"/>
                  </a:lnTo>
                  <a:lnTo>
                    <a:pt x="2815933" y="1470024"/>
                  </a:lnTo>
                  <a:lnTo>
                    <a:pt x="2827359" y="1465897"/>
                  </a:lnTo>
                  <a:lnTo>
                    <a:pt x="2821012" y="1454149"/>
                  </a:lnTo>
                  <a:lnTo>
                    <a:pt x="2825137" y="1438274"/>
                  </a:lnTo>
                  <a:lnTo>
                    <a:pt x="2832436" y="1441449"/>
                  </a:lnTo>
                  <a:cubicBezTo>
                    <a:pt x="2832859" y="1448011"/>
                    <a:pt x="2833283" y="1454572"/>
                    <a:pt x="2833706" y="1461134"/>
                  </a:cubicBezTo>
                  <a:lnTo>
                    <a:pt x="2840371" y="1467484"/>
                  </a:lnTo>
                  <a:lnTo>
                    <a:pt x="2859414" y="1481137"/>
                  </a:lnTo>
                  <a:lnTo>
                    <a:pt x="2862588" y="1483042"/>
                  </a:lnTo>
                  <a:cubicBezTo>
                    <a:pt x="2862482" y="1482407"/>
                    <a:pt x="2862377" y="1481772"/>
                    <a:pt x="2862271" y="1481137"/>
                  </a:cubicBezTo>
                  <a:lnTo>
                    <a:pt x="2860366" y="1474152"/>
                  </a:lnTo>
                  <a:lnTo>
                    <a:pt x="2854653" y="1441132"/>
                  </a:lnTo>
                  <a:lnTo>
                    <a:pt x="2836563" y="1430972"/>
                  </a:lnTo>
                  <a:lnTo>
                    <a:pt x="2833072" y="1410017"/>
                  </a:lnTo>
                  <a:lnTo>
                    <a:pt x="2847036" y="1405255"/>
                  </a:lnTo>
                  <a:lnTo>
                    <a:pt x="2852749" y="1426527"/>
                  </a:lnTo>
                  <a:lnTo>
                    <a:pt x="2864174" y="1423987"/>
                  </a:lnTo>
                  <a:lnTo>
                    <a:pt x="2868300" y="1403350"/>
                  </a:lnTo>
                  <a:lnTo>
                    <a:pt x="2848941" y="1392554"/>
                  </a:lnTo>
                  <a:lnTo>
                    <a:pt x="2854970" y="1378267"/>
                  </a:lnTo>
                  <a:lnTo>
                    <a:pt x="2874013" y="1375727"/>
                  </a:lnTo>
                  <a:lnTo>
                    <a:pt x="2865761" y="1360170"/>
                  </a:lnTo>
                  <a:lnTo>
                    <a:pt x="2872744" y="1346200"/>
                  </a:lnTo>
                  <a:lnTo>
                    <a:pt x="2899721" y="1361757"/>
                  </a:lnTo>
                  <a:lnTo>
                    <a:pt x="2904482" y="1355407"/>
                  </a:lnTo>
                  <a:lnTo>
                    <a:pt x="2886390" y="1337945"/>
                  </a:lnTo>
                  <a:cubicBezTo>
                    <a:pt x="2886813" y="1332547"/>
                    <a:pt x="2887237" y="1327150"/>
                    <a:pt x="2887660" y="1321752"/>
                  </a:cubicBezTo>
                  <a:lnTo>
                    <a:pt x="2864174" y="1337945"/>
                  </a:lnTo>
                  <a:lnTo>
                    <a:pt x="2844496" y="1366519"/>
                  </a:lnTo>
                  <a:lnTo>
                    <a:pt x="2834976" y="1356360"/>
                  </a:lnTo>
                  <a:lnTo>
                    <a:pt x="2854970" y="1345247"/>
                  </a:lnTo>
                  <a:lnTo>
                    <a:pt x="2850527" y="1331912"/>
                  </a:lnTo>
                  <a:lnTo>
                    <a:pt x="2827041" y="1327467"/>
                  </a:lnTo>
                  <a:lnTo>
                    <a:pt x="2834659" y="1308735"/>
                  </a:lnTo>
                  <a:lnTo>
                    <a:pt x="2850527" y="1323340"/>
                  </a:lnTo>
                  <a:lnTo>
                    <a:pt x="2888296" y="1308100"/>
                  </a:lnTo>
                  <a:lnTo>
                    <a:pt x="2890518" y="1278890"/>
                  </a:lnTo>
                  <a:lnTo>
                    <a:pt x="2898768" y="1278255"/>
                  </a:lnTo>
                  <a:lnTo>
                    <a:pt x="2925112" y="1271905"/>
                  </a:lnTo>
                  <a:lnTo>
                    <a:pt x="2936854" y="1286510"/>
                  </a:lnTo>
                  <a:lnTo>
                    <a:pt x="2945741" y="1306830"/>
                  </a:lnTo>
                  <a:lnTo>
                    <a:pt x="2953675" y="1290637"/>
                  </a:lnTo>
                  <a:lnTo>
                    <a:pt x="2975891" y="1279843"/>
                  </a:lnTo>
                  <a:lnTo>
                    <a:pt x="2984143" y="1264285"/>
                  </a:lnTo>
                  <a:lnTo>
                    <a:pt x="2954945" y="1267460"/>
                  </a:lnTo>
                  <a:lnTo>
                    <a:pt x="2946376" y="1276033"/>
                  </a:lnTo>
                  <a:lnTo>
                    <a:pt x="2925746" y="1242377"/>
                  </a:lnTo>
                  <a:lnTo>
                    <a:pt x="2918447" y="1238250"/>
                  </a:lnTo>
                  <a:lnTo>
                    <a:pt x="2920351" y="1219200"/>
                  </a:lnTo>
                  <a:lnTo>
                    <a:pt x="2935267" y="1221423"/>
                  </a:lnTo>
                  <a:lnTo>
                    <a:pt x="2941297" y="1202373"/>
                  </a:lnTo>
                  <a:lnTo>
                    <a:pt x="2907338" y="1198563"/>
                  </a:lnTo>
                  <a:lnTo>
                    <a:pt x="2908607" y="1184593"/>
                  </a:lnTo>
                  <a:lnTo>
                    <a:pt x="2939394" y="1183323"/>
                  </a:lnTo>
                  <a:lnTo>
                    <a:pt x="2919081" y="1175068"/>
                  </a:lnTo>
                  <a:lnTo>
                    <a:pt x="2926063" y="1166495"/>
                  </a:lnTo>
                  <a:lnTo>
                    <a:pt x="2943202" y="1173798"/>
                  </a:lnTo>
                  <a:lnTo>
                    <a:pt x="2948280" y="1164273"/>
                  </a:lnTo>
                  <a:lnTo>
                    <a:pt x="2940980" y="1155065"/>
                  </a:lnTo>
                  <a:lnTo>
                    <a:pt x="2943202" y="1143318"/>
                  </a:lnTo>
                  <a:lnTo>
                    <a:pt x="2968273" y="1139825"/>
                  </a:lnTo>
                  <a:lnTo>
                    <a:pt x="2953358" y="1131570"/>
                  </a:lnTo>
                  <a:lnTo>
                    <a:pt x="2942884" y="1119187"/>
                  </a:lnTo>
                  <a:lnTo>
                    <a:pt x="2946058" y="1109662"/>
                  </a:lnTo>
                  <a:lnTo>
                    <a:pt x="2965102" y="1113473"/>
                  </a:lnTo>
                  <a:lnTo>
                    <a:pt x="2969862" y="1100772"/>
                  </a:lnTo>
                  <a:lnTo>
                    <a:pt x="2984778" y="1106170"/>
                  </a:lnTo>
                  <a:lnTo>
                    <a:pt x="2996522" y="1093470"/>
                  </a:lnTo>
                  <a:lnTo>
                    <a:pt x="3010169" y="1094105"/>
                  </a:lnTo>
                  <a:lnTo>
                    <a:pt x="3014294" y="1066800"/>
                  </a:lnTo>
                  <a:lnTo>
                    <a:pt x="3027942" y="1062355"/>
                  </a:lnTo>
                  <a:lnTo>
                    <a:pt x="3034289" y="1054735"/>
                  </a:lnTo>
                  <a:lnTo>
                    <a:pt x="3062536" y="1052830"/>
                  </a:lnTo>
                  <a:lnTo>
                    <a:pt x="3082848" y="1044892"/>
                  </a:lnTo>
                  <a:lnTo>
                    <a:pt x="3104107" y="1064577"/>
                  </a:lnTo>
                  <a:lnTo>
                    <a:pt x="3119976" y="1045527"/>
                  </a:lnTo>
                  <a:lnTo>
                    <a:pt x="3102520" y="1029017"/>
                  </a:lnTo>
                  <a:lnTo>
                    <a:pt x="3083799" y="1030287"/>
                  </a:lnTo>
                  <a:lnTo>
                    <a:pt x="3074913" y="1017587"/>
                  </a:lnTo>
                  <a:lnTo>
                    <a:pt x="3058410" y="1028382"/>
                  </a:lnTo>
                  <a:lnTo>
                    <a:pt x="3052697" y="1010602"/>
                  </a:lnTo>
                  <a:lnTo>
                    <a:pt x="3043175" y="1005204"/>
                  </a:lnTo>
                  <a:lnTo>
                    <a:pt x="3049206" y="973770"/>
                  </a:lnTo>
                  <a:lnTo>
                    <a:pt x="3072057" y="948370"/>
                  </a:lnTo>
                  <a:lnTo>
                    <a:pt x="3079991" y="969325"/>
                  </a:lnTo>
                  <a:lnTo>
                    <a:pt x="3093634" y="972500"/>
                  </a:lnTo>
                  <a:lnTo>
                    <a:pt x="3099029" y="980437"/>
                  </a:lnTo>
                  <a:lnTo>
                    <a:pt x="3110772" y="974087"/>
                  </a:lnTo>
                  <a:lnTo>
                    <a:pt x="3125689" y="985517"/>
                  </a:lnTo>
                  <a:lnTo>
                    <a:pt x="3140605" y="979167"/>
                  </a:lnTo>
                  <a:lnTo>
                    <a:pt x="3133623" y="967737"/>
                  </a:lnTo>
                  <a:lnTo>
                    <a:pt x="3150762" y="948687"/>
                  </a:lnTo>
                  <a:lnTo>
                    <a:pt x="3128545" y="959165"/>
                  </a:lnTo>
                  <a:lnTo>
                    <a:pt x="3107598" y="961387"/>
                  </a:lnTo>
                  <a:lnTo>
                    <a:pt x="3100933" y="952180"/>
                  </a:lnTo>
                  <a:lnTo>
                    <a:pt x="3120928" y="940432"/>
                  </a:lnTo>
                  <a:lnTo>
                    <a:pt x="3136480" y="921065"/>
                  </a:lnTo>
                  <a:lnTo>
                    <a:pt x="3125054" y="914080"/>
                  </a:lnTo>
                  <a:lnTo>
                    <a:pt x="3137749" y="903285"/>
                  </a:lnTo>
                  <a:lnTo>
                    <a:pt x="3126006" y="895982"/>
                  </a:lnTo>
                  <a:lnTo>
                    <a:pt x="3117437" y="886775"/>
                  </a:lnTo>
                  <a:lnTo>
                    <a:pt x="3130767" y="865502"/>
                  </a:lnTo>
                  <a:lnTo>
                    <a:pt x="3139971" y="846453"/>
                  </a:lnTo>
                  <a:lnTo>
                    <a:pt x="3158061" y="839150"/>
                  </a:lnTo>
                  <a:lnTo>
                    <a:pt x="3169487" y="806130"/>
                  </a:lnTo>
                  <a:lnTo>
                    <a:pt x="3179008" y="806130"/>
                  </a:lnTo>
                  <a:lnTo>
                    <a:pt x="3174882" y="816607"/>
                  </a:lnTo>
                  <a:lnTo>
                    <a:pt x="3180278" y="839785"/>
                  </a:lnTo>
                  <a:lnTo>
                    <a:pt x="3190116" y="854390"/>
                  </a:lnTo>
                  <a:lnTo>
                    <a:pt x="3192021" y="868995"/>
                  </a:lnTo>
                  <a:lnTo>
                    <a:pt x="3200590" y="852167"/>
                  </a:lnTo>
                  <a:lnTo>
                    <a:pt x="3218680" y="858518"/>
                  </a:lnTo>
                  <a:lnTo>
                    <a:pt x="3225028" y="849945"/>
                  </a:lnTo>
                  <a:lnTo>
                    <a:pt x="3219315" y="840420"/>
                  </a:lnTo>
                  <a:lnTo>
                    <a:pt x="3191069" y="848357"/>
                  </a:lnTo>
                  <a:lnTo>
                    <a:pt x="3195194" y="835340"/>
                  </a:lnTo>
                  <a:lnTo>
                    <a:pt x="3209794" y="835023"/>
                  </a:lnTo>
                  <a:lnTo>
                    <a:pt x="3217094" y="827720"/>
                  </a:lnTo>
                  <a:lnTo>
                    <a:pt x="3204398" y="809940"/>
                  </a:lnTo>
                  <a:lnTo>
                    <a:pt x="3218046" y="803590"/>
                  </a:lnTo>
                  <a:lnTo>
                    <a:pt x="3208207" y="786762"/>
                  </a:lnTo>
                  <a:lnTo>
                    <a:pt x="3190434" y="777555"/>
                  </a:lnTo>
                  <a:lnTo>
                    <a:pt x="3204716" y="760410"/>
                  </a:lnTo>
                  <a:lnTo>
                    <a:pt x="3237723" y="746440"/>
                  </a:lnTo>
                  <a:lnTo>
                    <a:pt x="3256766" y="757870"/>
                  </a:lnTo>
                  <a:lnTo>
                    <a:pt x="3273904" y="744853"/>
                  </a:lnTo>
                  <a:lnTo>
                    <a:pt x="3287551" y="776285"/>
                  </a:lnTo>
                  <a:lnTo>
                    <a:pt x="3305642" y="776285"/>
                  </a:lnTo>
                  <a:lnTo>
                    <a:pt x="3294851" y="757553"/>
                  </a:lnTo>
                  <a:lnTo>
                    <a:pt x="3315798" y="744535"/>
                  </a:lnTo>
                  <a:lnTo>
                    <a:pt x="3326589" y="729613"/>
                  </a:lnTo>
                  <a:lnTo>
                    <a:pt x="3312624" y="723580"/>
                  </a:lnTo>
                  <a:lnTo>
                    <a:pt x="3320876" y="705800"/>
                  </a:lnTo>
                  <a:lnTo>
                    <a:pt x="3310085" y="703578"/>
                  </a:lnTo>
                  <a:lnTo>
                    <a:pt x="3281839" y="732470"/>
                  </a:lnTo>
                  <a:lnTo>
                    <a:pt x="3269143" y="728343"/>
                  </a:lnTo>
                  <a:lnTo>
                    <a:pt x="3263748" y="710245"/>
                  </a:lnTo>
                  <a:lnTo>
                    <a:pt x="3249149" y="709610"/>
                  </a:lnTo>
                  <a:lnTo>
                    <a:pt x="3244705" y="728660"/>
                  </a:lnTo>
                  <a:lnTo>
                    <a:pt x="3220267" y="720088"/>
                  </a:lnTo>
                  <a:cubicBezTo>
                    <a:pt x="3219950" y="715643"/>
                    <a:pt x="3219632" y="711198"/>
                    <a:pt x="3219315" y="706753"/>
                  </a:cubicBezTo>
                  <a:lnTo>
                    <a:pt x="3252005" y="666430"/>
                  </a:lnTo>
                  <a:lnTo>
                    <a:pt x="3262161" y="634680"/>
                  </a:lnTo>
                  <a:lnTo>
                    <a:pt x="3284060" y="628330"/>
                  </a:lnTo>
                  <a:lnTo>
                    <a:pt x="3281839" y="615313"/>
                  </a:lnTo>
                  <a:lnTo>
                    <a:pt x="3314529" y="598168"/>
                  </a:lnTo>
                  <a:lnTo>
                    <a:pt x="3322780" y="579435"/>
                  </a:lnTo>
                  <a:lnTo>
                    <a:pt x="3375782" y="550225"/>
                  </a:lnTo>
                  <a:lnTo>
                    <a:pt x="3368800" y="538795"/>
                  </a:lnTo>
                  <a:lnTo>
                    <a:pt x="3365626" y="509268"/>
                  </a:lnTo>
                  <a:lnTo>
                    <a:pt x="3383082" y="459420"/>
                  </a:lnTo>
                  <a:lnTo>
                    <a:pt x="3397999" y="475295"/>
                  </a:lnTo>
                  <a:lnTo>
                    <a:pt x="3382447" y="500695"/>
                  </a:lnTo>
                  <a:lnTo>
                    <a:pt x="3392921" y="506728"/>
                  </a:lnTo>
                  <a:lnTo>
                    <a:pt x="3396095" y="496250"/>
                  </a:lnTo>
                  <a:lnTo>
                    <a:pt x="3407838" y="499425"/>
                  </a:lnTo>
                  <a:lnTo>
                    <a:pt x="3415137" y="518158"/>
                  </a:lnTo>
                  <a:lnTo>
                    <a:pt x="3420533" y="500378"/>
                  </a:lnTo>
                  <a:lnTo>
                    <a:pt x="3437671" y="512760"/>
                  </a:lnTo>
                  <a:lnTo>
                    <a:pt x="3449097" y="499108"/>
                  </a:lnTo>
                  <a:lnTo>
                    <a:pt x="3423389" y="483550"/>
                  </a:lnTo>
                  <a:cubicBezTo>
                    <a:pt x="3423072" y="477518"/>
                    <a:pt x="3422754" y="471485"/>
                    <a:pt x="3422437" y="465453"/>
                  </a:cubicBezTo>
                  <a:lnTo>
                    <a:pt x="3417042" y="452118"/>
                  </a:lnTo>
                  <a:lnTo>
                    <a:pt x="3442114" y="451800"/>
                  </a:lnTo>
                  <a:lnTo>
                    <a:pt x="3461792" y="498155"/>
                  </a:lnTo>
                  <a:lnTo>
                    <a:pt x="3488452" y="508315"/>
                  </a:lnTo>
                  <a:lnTo>
                    <a:pt x="3491625" y="528000"/>
                  </a:lnTo>
                  <a:lnTo>
                    <a:pt x="3516063" y="538478"/>
                  </a:lnTo>
                  <a:lnTo>
                    <a:pt x="3518285" y="524825"/>
                  </a:lnTo>
                  <a:lnTo>
                    <a:pt x="3488134" y="483868"/>
                  </a:lnTo>
                  <a:lnTo>
                    <a:pt x="3477343" y="482915"/>
                  </a:lnTo>
                  <a:lnTo>
                    <a:pt x="3464648" y="467358"/>
                  </a:lnTo>
                  <a:lnTo>
                    <a:pt x="3469726" y="443863"/>
                  </a:lnTo>
                  <a:lnTo>
                    <a:pt x="3455762" y="430528"/>
                  </a:lnTo>
                  <a:lnTo>
                    <a:pt x="3478930" y="391158"/>
                  </a:lnTo>
                  <a:lnTo>
                    <a:pt x="3499877" y="392110"/>
                  </a:lnTo>
                  <a:lnTo>
                    <a:pt x="3504955" y="382586"/>
                  </a:lnTo>
                  <a:lnTo>
                    <a:pt x="3519872" y="382268"/>
                  </a:lnTo>
                  <a:lnTo>
                    <a:pt x="3513842" y="401318"/>
                  </a:lnTo>
                  <a:lnTo>
                    <a:pt x="3521459" y="416240"/>
                  </a:lnTo>
                  <a:cubicBezTo>
                    <a:pt x="3521565" y="435819"/>
                    <a:pt x="3521670" y="455399"/>
                    <a:pt x="3521776" y="474978"/>
                  </a:cubicBezTo>
                  <a:lnTo>
                    <a:pt x="3539232" y="441323"/>
                  </a:lnTo>
                  <a:lnTo>
                    <a:pt x="3545262" y="385443"/>
                  </a:lnTo>
                  <a:lnTo>
                    <a:pt x="3559862" y="374013"/>
                  </a:lnTo>
                  <a:cubicBezTo>
                    <a:pt x="3560179" y="367980"/>
                    <a:pt x="3560497" y="361948"/>
                    <a:pt x="3560814" y="355915"/>
                  </a:cubicBezTo>
                  <a:lnTo>
                    <a:pt x="3577000" y="346390"/>
                  </a:lnTo>
                  <a:lnTo>
                    <a:pt x="3584934" y="337818"/>
                  </a:lnTo>
                  <a:lnTo>
                    <a:pt x="3583347" y="378775"/>
                  </a:lnTo>
                  <a:lnTo>
                    <a:pt x="3572874" y="405445"/>
                  </a:lnTo>
                  <a:lnTo>
                    <a:pt x="3584934" y="431480"/>
                  </a:lnTo>
                  <a:lnTo>
                    <a:pt x="3584934" y="456563"/>
                  </a:lnTo>
                  <a:lnTo>
                    <a:pt x="3565574" y="494980"/>
                  </a:lnTo>
                  <a:lnTo>
                    <a:pt x="3565574" y="505458"/>
                  </a:lnTo>
                  <a:lnTo>
                    <a:pt x="3590647" y="478788"/>
                  </a:lnTo>
                  <a:lnTo>
                    <a:pt x="3597629" y="443863"/>
                  </a:lnTo>
                  <a:lnTo>
                    <a:pt x="3607151" y="440688"/>
                  </a:lnTo>
                  <a:lnTo>
                    <a:pt x="3619846" y="457198"/>
                  </a:lnTo>
                  <a:lnTo>
                    <a:pt x="3627463" y="443545"/>
                  </a:lnTo>
                  <a:lnTo>
                    <a:pt x="3610007" y="428940"/>
                  </a:lnTo>
                  <a:lnTo>
                    <a:pt x="3605881" y="393380"/>
                  </a:lnTo>
                  <a:lnTo>
                    <a:pt x="3626828" y="379410"/>
                  </a:lnTo>
                  <a:lnTo>
                    <a:pt x="3629685" y="350835"/>
                  </a:lnTo>
                  <a:lnTo>
                    <a:pt x="3642380" y="337183"/>
                  </a:lnTo>
                  <a:lnTo>
                    <a:pt x="3652853" y="342263"/>
                  </a:lnTo>
                  <a:lnTo>
                    <a:pt x="3641428" y="366710"/>
                  </a:lnTo>
                  <a:lnTo>
                    <a:pt x="3662692" y="378140"/>
                  </a:lnTo>
                  <a:lnTo>
                    <a:pt x="3668722" y="349565"/>
                  </a:lnTo>
                  <a:lnTo>
                    <a:pt x="3689986" y="351471"/>
                  </a:lnTo>
                  <a:lnTo>
                    <a:pt x="3669357" y="331785"/>
                  </a:lnTo>
                  <a:lnTo>
                    <a:pt x="3676974" y="316863"/>
                  </a:lnTo>
                  <a:lnTo>
                    <a:pt x="3692843" y="327023"/>
                  </a:lnTo>
                  <a:lnTo>
                    <a:pt x="3703951" y="353375"/>
                  </a:lnTo>
                  <a:lnTo>
                    <a:pt x="3718550" y="355598"/>
                  </a:lnTo>
                  <a:lnTo>
                    <a:pt x="3728072" y="377505"/>
                  </a:lnTo>
                  <a:lnTo>
                    <a:pt x="3747432" y="396238"/>
                  </a:lnTo>
                  <a:lnTo>
                    <a:pt x="3742671" y="347660"/>
                  </a:lnTo>
                  <a:lnTo>
                    <a:pt x="3755366" y="329563"/>
                  </a:lnTo>
                  <a:lnTo>
                    <a:pt x="3741402" y="310831"/>
                  </a:lnTo>
                  <a:lnTo>
                    <a:pt x="3754097" y="299083"/>
                  </a:lnTo>
                  <a:lnTo>
                    <a:pt x="3732832" y="284796"/>
                  </a:lnTo>
                  <a:lnTo>
                    <a:pt x="3722042" y="307020"/>
                  </a:lnTo>
                  <a:lnTo>
                    <a:pt x="3702047" y="286066"/>
                  </a:lnTo>
                  <a:cubicBezTo>
                    <a:pt x="3702259" y="278340"/>
                    <a:pt x="3702470" y="270614"/>
                    <a:pt x="3702682" y="262888"/>
                  </a:cubicBezTo>
                  <a:lnTo>
                    <a:pt x="3679830" y="270191"/>
                  </a:lnTo>
                  <a:lnTo>
                    <a:pt x="3669992" y="254633"/>
                  </a:lnTo>
                  <a:lnTo>
                    <a:pt x="3686813" y="249236"/>
                  </a:lnTo>
                  <a:lnTo>
                    <a:pt x="3699508" y="257491"/>
                  </a:lnTo>
                  <a:lnTo>
                    <a:pt x="3701729" y="235583"/>
                  </a:lnTo>
                  <a:lnTo>
                    <a:pt x="3716646" y="253363"/>
                  </a:lnTo>
                  <a:lnTo>
                    <a:pt x="3718550" y="269238"/>
                  </a:lnTo>
                  <a:lnTo>
                    <a:pt x="3734419" y="275271"/>
                  </a:lnTo>
                  <a:lnTo>
                    <a:pt x="3730293" y="265746"/>
                  </a:lnTo>
                  <a:lnTo>
                    <a:pt x="3744893" y="235266"/>
                  </a:lnTo>
                  <a:lnTo>
                    <a:pt x="3771235" y="242251"/>
                  </a:lnTo>
                  <a:lnTo>
                    <a:pt x="3769648" y="285431"/>
                  </a:lnTo>
                  <a:lnTo>
                    <a:pt x="3794086" y="289241"/>
                  </a:lnTo>
                  <a:lnTo>
                    <a:pt x="3783295" y="269556"/>
                  </a:lnTo>
                  <a:lnTo>
                    <a:pt x="3790913" y="260031"/>
                  </a:lnTo>
                  <a:lnTo>
                    <a:pt x="3798212" y="266381"/>
                  </a:lnTo>
                  <a:lnTo>
                    <a:pt x="3841376" y="274001"/>
                  </a:lnTo>
                  <a:lnTo>
                    <a:pt x="3828998" y="295273"/>
                  </a:lnTo>
                  <a:lnTo>
                    <a:pt x="3855658" y="294321"/>
                  </a:lnTo>
                  <a:lnTo>
                    <a:pt x="3838837" y="314323"/>
                  </a:lnTo>
                  <a:lnTo>
                    <a:pt x="3855975" y="341628"/>
                  </a:lnTo>
                  <a:lnTo>
                    <a:pt x="3871844" y="335913"/>
                  </a:lnTo>
                  <a:lnTo>
                    <a:pt x="3865179" y="301306"/>
                  </a:lnTo>
                  <a:lnTo>
                    <a:pt x="3879461" y="284478"/>
                  </a:lnTo>
                  <a:lnTo>
                    <a:pt x="3862640" y="279398"/>
                  </a:lnTo>
                  <a:lnTo>
                    <a:pt x="3866766" y="252728"/>
                  </a:lnTo>
                  <a:lnTo>
                    <a:pt x="3885809" y="256856"/>
                  </a:lnTo>
                  <a:lnTo>
                    <a:pt x="3891839" y="239076"/>
                  </a:lnTo>
                  <a:lnTo>
                    <a:pt x="3894060" y="225423"/>
                  </a:lnTo>
                  <a:lnTo>
                    <a:pt x="3904534" y="220978"/>
                  </a:lnTo>
                  <a:lnTo>
                    <a:pt x="3929289" y="187006"/>
                  </a:lnTo>
                  <a:lnTo>
                    <a:pt x="3943254" y="185736"/>
                  </a:lnTo>
                  <a:lnTo>
                    <a:pt x="3965470" y="200658"/>
                  </a:lnTo>
                  <a:lnTo>
                    <a:pt x="3976261" y="187641"/>
                  </a:lnTo>
                  <a:lnTo>
                    <a:pt x="3960075" y="171766"/>
                  </a:lnTo>
                  <a:lnTo>
                    <a:pt x="3972453" y="131761"/>
                  </a:lnTo>
                  <a:lnTo>
                    <a:pt x="3994986" y="144143"/>
                  </a:lnTo>
                  <a:lnTo>
                    <a:pt x="3999747" y="129538"/>
                  </a:lnTo>
                  <a:lnTo>
                    <a:pt x="3988004" y="110806"/>
                  </a:lnTo>
                  <a:lnTo>
                    <a:pt x="3959440" y="105726"/>
                  </a:lnTo>
                  <a:lnTo>
                    <a:pt x="3959440" y="84453"/>
                  </a:lnTo>
                  <a:lnTo>
                    <a:pt x="3967692" y="78103"/>
                  </a:lnTo>
                  <a:lnTo>
                    <a:pt x="3995621" y="102233"/>
                  </a:lnTo>
                  <a:lnTo>
                    <a:pt x="4004825" y="96836"/>
                  </a:lnTo>
                  <a:lnTo>
                    <a:pt x="3998478" y="80008"/>
                  </a:lnTo>
                  <a:lnTo>
                    <a:pt x="4002286" y="45083"/>
                  </a:lnTo>
                  <a:lnTo>
                    <a:pt x="4010855" y="49211"/>
                  </a:lnTo>
                  <a:lnTo>
                    <a:pt x="4021646" y="71436"/>
                  </a:lnTo>
                  <a:lnTo>
                    <a:pt x="4027676" y="42861"/>
                  </a:lnTo>
                  <a:lnTo>
                    <a:pt x="4035293" y="40638"/>
                  </a:lnTo>
                  <a:lnTo>
                    <a:pt x="4041641" y="66673"/>
                  </a:lnTo>
                  <a:lnTo>
                    <a:pt x="4054336" y="69848"/>
                  </a:lnTo>
                  <a:lnTo>
                    <a:pt x="4064175" y="95248"/>
                  </a:lnTo>
                  <a:lnTo>
                    <a:pt x="4079726" y="78103"/>
                  </a:lnTo>
                  <a:lnTo>
                    <a:pt x="4104164" y="67626"/>
                  </a:lnTo>
                  <a:lnTo>
                    <a:pt x="4108290" y="85088"/>
                  </a:lnTo>
                  <a:lnTo>
                    <a:pt x="4059097" y="155256"/>
                  </a:lnTo>
                  <a:lnTo>
                    <a:pt x="4042276" y="238758"/>
                  </a:lnTo>
                  <a:lnTo>
                    <a:pt x="4027676" y="261936"/>
                  </a:lnTo>
                  <a:lnTo>
                    <a:pt x="4034024" y="290510"/>
                  </a:lnTo>
                  <a:lnTo>
                    <a:pt x="4046719" y="293685"/>
                  </a:lnTo>
                  <a:lnTo>
                    <a:pt x="4057510" y="275588"/>
                  </a:lnTo>
                  <a:lnTo>
                    <a:pt x="4081631" y="245743"/>
                  </a:lnTo>
                  <a:lnTo>
                    <a:pt x="4063540" y="247013"/>
                  </a:lnTo>
                  <a:cubicBezTo>
                    <a:pt x="4063752" y="242039"/>
                    <a:pt x="4063963" y="237065"/>
                    <a:pt x="4064175" y="232091"/>
                  </a:cubicBezTo>
                  <a:lnTo>
                    <a:pt x="4126063" y="154621"/>
                  </a:lnTo>
                  <a:lnTo>
                    <a:pt x="4140663" y="113663"/>
                  </a:lnTo>
                  <a:lnTo>
                    <a:pt x="4166688" y="90168"/>
                  </a:lnTo>
                  <a:lnTo>
                    <a:pt x="4171766" y="66673"/>
                  </a:lnTo>
                  <a:lnTo>
                    <a:pt x="4189856" y="50798"/>
                  </a:lnTo>
                  <a:lnTo>
                    <a:pt x="4187635" y="75881"/>
                  </a:lnTo>
                  <a:lnTo>
                    <a:pt x="4197473" y="93026"/>
                  </a:lnTo>
                  <a:lnTo>
                    <a:pt x="4195252" y="106678"/>
                  </a:lnTo>
                  <a:lnTo>
                    <a:pt x="4179383" y="116203"/>
                  </a:lnTo>
                  <a:lnTo>
                    <a:pt x="4170179" y="139381"/>
                  </a:lnTo>
                  <a:lnTo>
                    <a:pt x="4197791" y="131761"/>
                  </a:lnTo>
                  <a:lnTo>
                    <a:pt x="4185731" y="200658"/>
                  </a:lnTo>
                  <a:lnTo>
                    <a:pt x="4200330" y="201293"/>
                  </a:lnTo>
                  <a:lnTo>
                    <a:pt x="4222546" y="187323"/>
                  </a:lnTo>
                  <a:lnTo>
                    <a:pt x="4238098" y="143191"/>
                  </a:lnTo>
                  <a:lnTo>
                    <a:pt x="4246667" y="155573"/>
                  </a:lnTo>
                  <a:lnTo>
                    <a:pt x="4250476" y="141921"/>
                  </a:lnTo>
                  <a:lnTo>
                    <a:pt x="4236828" y="126363"/>
                  </a:lnTo>
                  <a:lnTo>
                    <a:pt x="4240954" y="106043"/>
                  </a:lnTo>
                  <a:lnTo>
                    <a:pt x="4258727" y="101916"/>
                  </a:lnTo>
                  <a:lnTo>
                    <a:pt x="4264123" y="93343"/>
                  </a:lnTo>
                  <a:lnTo>
                    <a:pt x="4277770" y="74293"/>
                  </a:lnTo>
                  <a:lnTo>
                    <a:pt x="4268884" y="63498"/>
                  </a:lnTo>
                  <a:lnTo>
                    <a:pt x="4274279" y="39686"/>
                  </a:lnTo>
                  <a:lnTo>
                    <a:pt x="4286657" y="33336"/>
                  </a:lnTo>
                  <a:lnTo>
                    <a:pt x="4277135" y="19366"/>
                  </a:lnTo>
                  <a:close/>
                  <a:moveTo>
                    <a:pt x="4105211" y="0"/>
                  </a:moveTo>
                  <a:lnTo>
                    <a:pt x="4132404" y="29210"/>
                  </a:lnTo>
                  <a:lnTo>
                    <a:pt x="4151279" y="20320"/>
                  </a:lnTo>
                  <a:lnTo>
                    <a:pt x="4142001" y="37465"/>
                  </a:lnTo>
                  <a:lnTo>
                    <a:pt x="4118327" y="43180"/>
                  </a:lnTo>
                  <a:lnTo>
                    <a:pt x="4092734" y="44133"/>
                  </a:lnTo>
                  <a:lnTo>
                    <a:pt x="4070660" y="57150"/>
                  </a:lnTo>
                  <a:lnTo>
                    <a:pt x="4067141" y="41275"/>
                  </a:lnTo>
                  <a:lnTo>
                    <a:pt x="4088575" y="39370"/>
                  </a:lnTo>
                  <a:lnTo>
                    <a:pt x="4087295" y="29528"/>
                  </a:lnTo>
                  <a:lnTo>
                    <a:pt x="4068100" y="26353"/>
                  </a:lnTo>
                  <a:lnTo>
                    <a:pt x="4072259" y="12065"/>
                  </a:lnTo>
                  <a:lnTo>
                    <a:pt x="4098812" y="10478"/>
                  </a:lnTo>
                  <a:close/>
                </a:path>
              </a:pathLst>
            </a:custGeom>
            <a:solidFill>
              <a:srgbClr val="D2D2D4"/>
            </a:solidFill>
            <a:ln w="19050"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19" name="Oval 18"/>
            <p:cNvSpPr/>
            <p:nvPr/>
          </p:nvSpPr>
          <p:spPr>
            <a:xfrm>
              <a:off x="187854" y="1236927"/>
              <a:ext cx="4389120" cy="4389120"/>
            </a:xfrm>
            <a:prstGeom prst="ellipse">
              <a:avLst/>
            </a:prstGeom>
            <a:noFill/>
            <a:ln w="285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" name="Freeform 323"/>
            <p:cNvSpPr>
              <a:spLocks/>
            </p:cNvSpPr>
            <p:nvPr/>
          </p:nvSpPr>
          <p:spPr bwMode="auto">
            <a:xfrm>
              <a:off x="3722885" y="4421257"/>
              <a:ext cx="372361" cy="196231"/>
            </a:xfrm>
            <a:custGeom>
              <a:avLst/>
              <a:gdLst>
                <a:gd name="T0" fmla="*/ 1946 w 1946"/>
                <a:gd name="T1" fmla="*/ 918 h 1024"/>
                <a:gd name="T2" fmla="*/ 1898 w 1946"/>
                <a:gd name="T3" fmla="*/ 958 h 1024"/>
                <a:gd name="T4" fmla="*/ 1880 w 1946"/>
                <a:gd name="T5" fmla="*/ 1024 h 1024"/>
                <a:gd name="T6" fmla="*/ 1822 w 1946"/>
                <a:gd name="T7" fmla="*/ 980 h 1024"/>
                <a:gd name="T8" fmla="*/ 1733 w 1946"/>
                <a:gd name="T9" fmla="*/ 954 h 1024"/>
                <a:gd name="T10" fmla="*/ 1635 w 1946"/>
                <a:gd name="T11" fmla="*/ 866 h 1024"/>
                <a:gd name="T12" fmla="*/ 1573 w 1946"/>
                <a:gd name="T13" fmla="*/ 912 h 1024"/>
                <a:gd name="T14" fmla="*/ 1439 w 1946"/>
                <a:gd name="T15" fmla="*/ 900 h 1024"/>
                <a:gd name="T16" fmla="*/ 1283 w 1946"/>
                <a:gd name="T17" fmla="*/ 856 h 1024"/>
                <a:gd name="T18" fmla="*/ 1128 w 1946"/>
                <a:gd name="T19" fmla="*/ 880 h 1024"/>
                <a:gd name="T20" fmla="*/ 954 w 1946"/>
                <a:gd name="T21" fmla="*/ 873 h 1024"/>
                <a:gd name="T22" fmla="*/ 932 w 1946"/>
                <a:gd name="T23" fmla="*/ 833 h 1024"/>
                <a:gd name="T24" fmla="*/ 874 w 1946"/>
                <a:gd name="T25" fmla="*/ 803 h 1024"/>
                <a:gd name="T26" fmla="*/ 825 w 1946"/>
                <a:gd name="T27" fmla="*/ 715 h 1024"/>
                <a:gd name="T28" fmla="*/ 767 w 1946"/>
                <a:gd name="T29" fmla="*/ 706 h 1024"/>
                <a:gd name="T30" fmla="*/ 731 w 1946"/>
                <a:gd name="T31" fmla="*/ 759 h 1024"/>
                <a:gd name="T32" fmla="*/ 678 w 1946"/>
                <a:gd name="T33" fmla="*/ 761 h 1024"/>
                <a:gd name="T34" fmla="*/ 585 w 1946"/>
                <a:gd name="T35" fmla="*/ 783 h 1024"/>
                <a:gd name="T36" fmla="*/ 553 w 1946"/>
                <a:gd name="T37" fmla="*/ 765 h 1024"/>
                <a:gd name="T38" fmla="*/ 555 w 1946"/>
                <a:gd name="T39" fmla="*/ 675 h 1024"/>
                <a:gd name="T40" fmla="*/ 508 w 1946"/>
                <a:gd name="T41" fmla="*/ 612 h 1024"/>
                <a:gd name="T42" fmla="*/ 486 w 1946"/>
                <a:gd name="T43" fmla="*/ 434 h 1024"/>
                <a:gd name="T44" fmla="*/ 406 w 1946"/>
                <a:gd name="T45" fmla="*/ 345 h 1024"/>
                <a:gd name="T46" fmla="*/ 388 w 1946"/>
                <a:gd name="T47" fmla="*/ 285 h 1024"/>
                <a:gd name="T48" fmla="*/ 348 w 1946"/>
                <a:gd name="T49" fmla="*/ 253 h 1024"/>
                <a:gd name="T50" fmla="*/ 221 w 1946"/>
                <a:gd name="T51" fmla="*/ 244 h 1024"/>
                <a:gd name="T52" fmla="*/ 144 w 1946"/>
                <a:gd name="T53" fmla="*/ 215 h 1024"/>
                <a:gd name="T54" fmla="*/ 114 w 1946"/>
                <a:gd name="T55" fmla="*/ 151 h 1024"/>
                <a:gd name="T56" fmla="*/ 117 w 1946"/>
                <a:gd name="T57" fmla="*/ 131 h 1024"/>
                <a:gd name="T58" fmla="*/ 87 w 1946"/>
                <a:gd name="T59" fmla="*/ 139 h 1024"/>
                <a:gd name="T60" fmla="*/ 24 w 1946"/>
                <a:gd name="T61" fmla="*/ 99 h 1024"/>
                <a:gd name="T62" fmla="*/ 0 w 1946"/>
                <a:gd name="T63" fmla="*/ 41 h 1024"/>
                <a:gd name="T64" fmla="*/ 94 w 1946"/>
                <a:gd name="T65" fmla="*/ 0 h 1024"/>
                <a:gd name="T66" fmla="*/ 210 w 1946"/>
                <a:gd name="T67" fmla="*/ 43 h 1024"/>
                <a:gd name="T68" fmla="*/ 374 w 1946"/>
                <a:gd name="T69" fmla="*/ 60 h 1024"/>
                <a:gd name="T70" fmla="*/ 463 w 1946"/>
                <a:gd name="T71" fmla="*/ 99 h 1024"/>
                <a:gd name="T72" fmla="*/ 588 w 1946"/>
                <a:gd name="T73" fmla="*/ 107 h 1024"/>
                <a:gd name="T74" fmla="*/ 793 w 1946"/>
                <a:gd name="T75" fmla="*/ 185 h 1024"/>
                <a:gd name="T76" fmla="*/ 984 w 1946"/>
                <a:gd name="T77" fmla="*/ 214 h 1024"/>
                <a:gd name="T78" fmla="*/ 1078 w 1946"/>
                <a:gd name="T79" fmla="*/ 253 h 1024"/>
                <a:gd name="T80" fmla="*/ 1140 w 1946"/>
                <a:gd name="T81" fmla="*/ 332 h 1024"/>
                <a:gd name="T82" fmla="*/ 1235 w 1946"/>
                <a:gd name="T83" fmla="*/ 366 h 1024"/>
                <a:gd name="T84" fmla="*/ 1248 w 1946"/>
                <a:gd name="T85" fmla="*/ 410 h 1024"/>
                <a:gd name="T86" fmla="*/ 1302 w 1946"/>
                <a:gd name="T87" fmla="*/ 419 h 1024"/>
                <a:gd name="T88" fmla="*/ 1426 w 1946"/>
                <a:gd name="T89" fmla="*/ 382 h 1024"/>
                <a:gd name="T90" fmla="*/ 1488 w 1946"/>
                <a:gd name="T91" fmla="*/ 346 h 1024"/>
                <a:gd name="T92" fmla="*/ 1568 w 1946"/>
                <a:gd name="T93" fmla="*/ 416 h 1024"/>
                <a:gd name="T94" fmla="*/ 1693 w 1946"/>
                <a:gd name="T95" fmla="*/ 437 h 1024"/>
                <a:gd name="T96" fmla="*/ 1733 w 1946"/>
                <a:gd name="T97" fmla="*/ 499 h 1024"/>
                <a:gd name="T98" fmla="*/ 1725 w 1946"/>
                <a:gd name="T99" fmla="*/ 543 h 1024"/>
                <a:gd name="T100" fmla="*/ 1819 w 1946"/>
                <a:gd name="T101" fmla="*/ 612 h 1024"/>
                <a:gd name="T102" fmla="*/ 1877 w 1946"/>
                <a:gd name="T103" fmla="*/ 630 h 1024"/>
                <a:gd name="T104" fmla="*/ 1868 w 1946"/>
                <a:gd name="T105" fmla="*/ 693 h 1024"/>
                <a:gd name="T106" fmla="*/ 1789 w 1946"/>
                <a:gd name="T107" fmla="*/ 746 h 1024"/>
                <a:gd name="T108" fmla="*/ 1799 w 1946"/>
                <a:gd name="T109" fmla="*/ 798 h 1024"/>
                <a:gd name="T110" fmla="*/ 1866 w 1946"/>
                <a:gd name="T111" fmla="*/ 839 h 1024"/>
                <a:gd name="T112" fmla="*/ 1883 w 1946"/>
                <a:gd name="T113" fmla="*/ 869 h 1024"/>
                <a:gd name="T114" fmla="*/ 1946 w 1946"/>
                <a:gd name="T115" fmla="*/ 918 h 10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946" h="1024">
                  <a:moveTo>
                    <a:pt x="1946" y="918"/>
                  </a:moveTo>
                  <a:lnTo>
                    <a:pt x="1898" y="958"/>
                  </a:lnTo>
                  <a:lnTo>
                    <a:pt x="1880" y="1024"/>
                  </a:lnTo>
                  <a:lnTo>
                    <a:pt x="1822" y="980"/>
                  </a:lnTo>
                  <a:lnTo>
                    <a:pt x="1733" y="954"/>
                  </a:lnTo>
                  <a:lnTo>
                    <a:pt x="1635" y="866"/>
                  </a:lnTo>
                  <a:lnTo>
                    <a:pt x="1573" y="912"/>
                  </a:lnTo>
                  <a:lnTo>
                    <a:pt x="1439" y="900"/>
                  </a:lnTo>
                  <a:lnTo>
                    <a:pt x="1283" y="856"/>
                  </a:lnTo>
                  <a:lnTo>
                    <a:pt x="1128" y="880"/>
                  </a:lnTo>
                  <a:lnTo>
                    <a:pt x="954" y="873"/>
                  </a:lnTo>
                  <a:lnTo>
                    <a:pt x="932" y="833"/>
                  </a:lnTo>
                  <a:lnTo>
                    <a:pt x="874" y="803"/>
                  </a:lnTo>
                  <a:lnTo>
                    <a:pt x="825" y="715"/>
                  </a:lnTo>
                  <a:lnTo>
                    <a:pt x="767" y="706"/>
                  </a:lnTo>
                  <a:lnTo>
                    <a:pt x="731" y="759"/>
                  </a:lnTo>
                  <a:lnTo>
                    <a:pt x="678" y="761"/>
                  </a:lnTo>
                  <a:lnTo>
                    <a:pt x="585" y="783"/>
                  </a:lnTo>
                  <a:lnTo>
                    <a:pt x="553" y="765"/>
                  </a:lnTo>
                  <a:lnTo>
                    <a:pt x="555" y="675"/>
                  </a:lnTo>
                  <a:lnTo>
                    <a:pt x="508" y="612"/>
                  </a:lnTo>
                  <a:lnTo>
                    <a:pt x="486" y="434"/>
                  </a:lnTo>
                  <a:lnTo>
                    <a:pt x="406" y="345"/>
                  </a:lnTo>
                  <a:lnTo>
                    <a:pt x="388" y="285"/>
                  </a:lnTo>
                  <a:lnTo>
                    <a:pt x="348" y="253"/>
                  </a:lnTo>
                  <a:lnTo>
                    <a:pt x="221" y="244"/>
                  </a:lnTo>
                  <a:lnTo>
                    <a:pt x="144" y="215"/>
                  </a:lnTo>
                  <a:lnTo>
                    <a:pt x="114" y="151"/>
                  </a:lnTo>
                  <a:lnTo>
                    <a:pt x="117" y="131"/>
                  </a:lnTo>
                  <a:lnTo>
                    <a:pt x="87" y="139"/>
                  </a:lnTo>
                  <a:lnTo>
                    <a:pt x="24" y="99"/>
                  </a:lnTo>
                  <a:lnTo>
                    <a:pt x="0" y="41"/>
                  </a:lnTo>
                  <a:lnTo>
                    <a:pt x="94" y="0"/>
                  </a:lnTo>
                  <a:lnTo>
                    <a:pt x="210" y="43"/>
                  </a:lnTo>
                  <a:lnTo>
                    <a:pt x="374" y="60"/>
                  </a:lnTo>
                  <a:lnTo>
                    <a:pt x="463" y="99"/>
                  </a:lnTo>
                  <a:lnTo>
                    <a:pt x="588" y="107"/>
                  </a:lnTo>
                  <a:lnTo>
                    <a:pt x="793" y="185"/>
                  </a:lnTo>
                  <a:lnTo>
                    <a:pt x="984" y="214"/>
                  </a:lnTo>
                  <a:lnTo>
                    <a:pt x="1078" y="253"/>
                  </a:lnTo>
                  <a:lnTo>
                    <a:pt x="1140" y="332"/>
                  </a:lnTo>
                  <a:lnTo>
                    <a:pt x="1235" y="366"/>
                  </a:lnTo>
                  <a:lnTo>
                    <a:pt x="1248" y="410"/>
                  </a:lnTo>
                  <a:lnTo>
                    <a:pt x="1302" y="419"/>
                  </a:lnTo>
                  <a:lnTo>
                    <a:pt x="1426" y="382"/>
                  </a:lnTo>
                  <a:lnTo>
                    <a:pt x="1488" y="346"/>
                  </a:lnTo>
                  <a:lnTo>
                    <a:pt x="1568" y="416"/>
                  </a:lnTo>
                  <a:lnTo>
                    <a:pt x="1693" y="437"/>
                  </a:lnTo>
                  <a:lnTo>
                    <a:pt x="1733" y="499"/>
                  </a:lnTo>
                  <a:lnTo>
                    <a:pt x="1725" y="543"/>
                  </a:lnTo>
                  <a:lnTo>
                    <a:pt x="1819" y="612"/>
                  </a:lnTo>
                  <a:lnTo>
                    <a:pt x="1877" y="630"/>
                  </a:lnTo>
                  <a:lnTo>
                    <a:pt x="1868" y="693"/>
                  </a:lnTo>
                  <a:lnTo>
                    <a:pt x="1789" y="746"/>
                  </a:lnTo>
                  <a:lnTo>
                    <a:pt x="1799" y="798"/>
                  </a:lnTo>
                  <a:lnTo>
                    <a:pt x="1866" y="839"/>
                  </a:lnTo>
                  <a:lnTo>
                    <a:pt x="1883" y="869"/>
                  </a:lnTo>
                  <a:lnTo>
                    <a:pt x="1946" y="918"/>
                  </a:lnTo>
                  <a:close/>
                </a:path>
              </a:pathLst>
            </a:custGeom>
            <a:solidFill>
              <a:srgbClr val="9FD55B"/>
            </a:solidFill>
            <a:ln w="3175">
              <a:solidFill>
                <a:srgbClr val="80AB49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38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3581102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 smtClean="0"/>
              <a:t>Germany</a:t>
            </a:r>
            <a:endParaRPr lang="en-US" dirty="0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Editable Pins for Maps</a:t>
            </a:r>
            <a:endParaRPr lang="en-US" dirty="0"/>
          </a:p>
        </p:txBody>
      </p:sp>
      <p:grpSp>
        <p:nvGrpSpPr>
          <p:cNvPr id="35" name="Group 34"/>
          <p:cNvGrpSpPr/>
          <p:nvPr/>
        </p:nvGrpSpPr>
        <p:grpSpPr>
          <a:xfrm>
            <a:off x="2628801" y="1628801"/>
            <a:ext cx="1316895" cy="2235991"/>
            <a:chOff x="4381388" y="1557338"/>
            <a:chExt cx="1676624" cy="2846784"/>
          </a:xfrm>
        </p:grpSpPr>
        <p:sp>
          <p:nvSpPr>
            <p:cNvPr id="56" name="Freeform 5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Oval 5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Oval 5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Freeform 5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4033721" y="1628801"/>
            <a:ext cx="1316895" cy="2235991"/>
            <a:chOff x="4381388" y="1557338"/>
            <a:chExt cx="1676624" cy="2846784"/>
          </a:xfrm>
        </p:grpSpPr>
        <p:sp>
          <p:nvSpPr>
            <p:cNvPr id="52" name="Freeform 5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Oval 5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Oval 5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Freeform 5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5438641" y="1628801"/>
            <a:ext cx="1316895" cy="2235991"/>
            <a:chOff x="4381388" y="1557338"/>
            <a:chExt cx="1676624" cy="2846784"/>
          </a:xfrm>
        </p:grpSpPr>
        <p:sp>
          <p:nvSpPr>
            <p:cNvPr id="48" name="Freeform 4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Oval 4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Oval 4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Freeform 5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6843561" y="1628801"/>
            <a:ext cx="1316895" cy="2235991"/>
            <a:chOff x="4381388" y="1557338"/>
            <a:chExt cx="1676624" cy="2846784"/>
          </a:xfrm>
        </p:grpSpPr>
        <p:sp>
          <p:nvSpPr>
            <p:cNvPr id="44" name="Freeform 4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Oval 4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Oval 4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Freeform 4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8248482" y="1628801"/>
            <a:ext cx="1316895" cy="2235991"/>
            <a:chOff x="4381388" y="1557338"/>
            <a:chExt cx="1676624" cy="2846784"/>
          </a:xfrm>
        </p:grpSpPr>
        <p:sp>
          <p:nvSpPr>
            <p:cNvPr id="40" name="Freeform 3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Oval 4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Oval 4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Freeform 4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6" name="Group 65"/>
          <p:cNvGrpSpPr/>
          <p:nvPr/>
        </p:nvGrpSpPr>
        <p:grpSpPr>
          <a:xfrm>
            <a:off x="2628800" y="3999733"/>
            <a:ext cx="1987436" cy="2281887"/>
            <a:chOff x="4381388" y="1557338"/>
            <a:chExt cx="2528210" cy="2902781"/>
          </a:xfrm>
        </p:grpSpPr>
        <p:pic>
          <p:nvPicPr>
            <p:cNvPr id="67" name="Picture 66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68" name="Freeform 6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rgbClr val="3F4855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69" name="Oval 6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0" name="Oval 6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1" name="Freeform 7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90" name="Group 89"/>
          <p:cNvGrpSpPr/>
          <p:nvPr/>
        </p:nvGrpSpPr>
        <p:grpSpPr>
          <a:xfrm>
            <a:off x="4032209" y="3999733"/>
            <a:ext cx="1987436" cy="2281887"/>
            <a:chOff x="4381388" y="1557338"/>
            <a:chExt cx="2528210" cy="2902781"/>
          </a:xfrm>
        </p:grpSpPr>
        <p:pic>
          <p:nvPicPr>
            <p:cNvPr id="91" name="Picture 90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92" name="Freeform 9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3" name="Oval 9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4" name="Oval 9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5" name="Freeform 9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5435618" y="3999733"/>
            <a:ext cx="1987436" cy="2281887"/>
            <a:chOff x="4381388" y="1557338"/>
            <a:chExt cx="2528210" cy="2902781"/>
          </a:xfrm>
        </p:grpSpPr>
        <p:pic>
          <p:nvPicPr>
            <p:cNvPr id="85" name="Picture 84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6" name="Freeform 8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7" name="Oval 8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8" name="Oval 8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9" name="Freeform 8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8" name="Group 77"/>
          <p:cNvGrpSpPr/>
          <p:nvPr/>
        </p:nvGrpSpPr>
        <p:grpSpPr>
          <a:xfrm>
            <a:off x="6839027" y="3999733"/>
            <a:ext cx="1987436" cy="2281887"/>
            <a:chOff x="4381388" y="1557338"/>
            <a:chExt cx="2528210" cy="2902781"/>
          </a:xfrm>
        </p:grpSpPr>
        <p:pic>
          <p:nvPicPr>
            <p:cNvPr id="79" name="Picture 78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0" name="Freeform 7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1" name="Oval 8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2" name="Oval 8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3" name="Freeform 8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8242434" y="3999733"/>
            <a:ext cx="1987436" cy="2281887"/>
            <a:chOff x="4381388" y="1557338"/>
            <a:chExt cx="2528210" cy="2902781"/>
          </a:xfrm>
        </p:grpSpPr>
        <p:pic>
          <p:nvPicPr>
            <p:cNvPr id="73" name="Picture 72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74" name="Freeform 7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5" name="Oval 7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6" name="Oval 7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7" name="Freeform 7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sp>
        <p:nvSpPr>
          <p:cNvPr id="60" name="TextBox 59"/>
          <p:cNvSpPr txBox="1"/>
          <p:nvPr/>
        </p:nvSpPr>
        <p:spPr>
          <a:xfrm>
            <a:off x="1539465" y="3893286"/>
            <a:ext cx="110117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With shadow:</a:t>
            </a:r>
            <a:endParaRPr lang="en-US" dirty="0"/>
          </a:p>
        </p:txBody>
      </p:sp>
      <p:sp>
        <p:nvSpPr>
          <p:cNvPr id="61" name="Oval 60"/>
          <p:cNvSpPr/>
          <p:nvPr/>
        </p:nvSpPr>
        <p:spPr>
          <a:xfrm>
            <a:off x="8760297" y="606866"/>
            <a:ext cx="336307" cy="336307"/>
          </a:xfrm>
          <a:prstGeom prst="ellipse">
            <a:avLst/>
          </a:prstGeom>
          <a:blipFill>
            <a:blip r:embed="rId5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39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3736193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ubtitle 4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 smtClean="0"/>
              <a:t>Your Subtitle Here</a:t>
            </a:r>
            <a:endParaRPr lang="en-US" dirty="0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European Union (EU)</a:t>
            </a:r>
            <a:endParaRPr lang="en-US" dirty="0"/>
          </a:p>
        </p:txBody>
      </p:sp>
      <p:grpSp>
        <p:nvGrpSpPr>
          <p:cNvPr id="322" name="Group 321"/>
          <p:cNvGrpSpPr>
            <a:grpSpLocks noChangeAspect="1"/>
          </p:cNvGrpSpPr>
          <p:nvPr/>
        </p:nvGrpSpPr>
        <p:grpSpPr>
          <a:xfrm>
            <a:off x="1711854" y="1231952"/>
            <a:ext cx="4389120" cy="4389120"/>
            <a:chOff x="3886310" y="457798"/>
            <a:chExt cx="7279094" cy="7279094"/>
          </a:xfrm>
        </p:grpSpPr>
        <p:sp>
          <p:nvSpPr>
            <p:cNvPr id="324" name="Freeform 323"/>
            <p:cNvSpPr/>
            <p:nvPr/>
          </p:nvSpPr>
          <p:spPr>
            <a:xfrm>
              <a:off x="4275666" y="604822"/>
              <a:ext cx="6889738" cy="6367482"/>
            </a:xfrm>
            <a:custGeom>
              <a:avLst/>
              <a:gdLst>
                <a:gd name="connsiteX0" fmla="*/ 2672809 w 6889738"/>
                <a:gd name="connsiteY0" fmla="*/ 6337319 h 6367482"/>
                <a:gd name="connsiteX1" fmla="*/ 2683604 w 6889738"/>
                <a:gd name="connsiteY1" fmla="*/ 6354005 h 6367482"/>
                <a:gd name="connsiteX2" fmla="*/ 2670270 w 6889738"/>
                <a:gd name="connsiteY2" fmla="*/ 6366840 h 6367482"/>
                <a:gd name="connsiteX3" fmla="*/ 2658522 w 6889738"/>
                <a:gd name="connsiteY3" fmla="*/ 6367482 h 6367482"/>
                <a:gd name="connsiteX4" fmla="*/ 2655029 w 6889738"/>
                <a:gd name="connsiteY4" fmla="*/ 6352722 h 6367482"/>
                <a:gd name="connsiteX5" fmla="*/ 2689954 w 6889738"/>
                <a:gd name="connsiteY5" fmla="*/ 6256356 h 6367482"/>
                <a:gd name="connsiteX6" fmla="*/ 2684874 w 6889738"/>
                <a:gd name="connsiteY6" fmla="*/ 6265881 h 6367482"/>
                <a:gd name="connsiteX7" fmla="*/ 2677254 w 6889738"/>
                <a:gd name="connsiteY7" fmla="*/ 6263976 h 6367482"/>
                <a:gd name="connsiteX8" fmla="*/ 2680430 w 6889738"/>
                <a:gd name="connsiteY8" fmla="*/ 6256674 h 6367482"/>
                <a:gd name="connsiteX9" fmla="*/ 2712179 w 6889738"/>
                <a:gd name="connsiteY9" fmla="*/ 6238894 h 6367482"/>
                <a:gd name="connsiteX10" fmla="*/ 2710537 w 6889738"/>
                <a:gd name="connsiteY10" fmla="*/ 6254769 h 6367482"/>
                <a:gd name="connsiteX11" fmla="*/ 2702654 w 6889738"/>
                <a:gd name="connsiteY11" fmla="*/ 6251594 h 6367482"/>
                <a:gd name="connsiteX12" fmla="*/ 2703968 w 6889738"/>
                <a:gd name="connsiteY12" fmla="*/ 6242387 h 6367482"/>
                <a:gd name="connsiteX13" fmla="*/ 6115433 w 6889738"/>
                <a:gd name="connsiteY13" fmla="*/ 5642883 h 6367482"/>
                <a:gd name="connsiteX14" fmla="*/ 6115391 w 6889738"/>
                <a:gd name="connsiteY14" fmla="*/ 5643028 h 6367482"/>
                <a:gd name="connsiteX15" fmla="*/ 6131557 w 6889738"/>
                <a:gd name="connsiteY15" fmla="*/ 5649742 h 6367482"/>
                <a:gd name="connsiteX16" fmla="*/ 6131649 w 6889738"/>
                <a:gd name="connsiteY16" fmla="*/ 5649614 h 6367482"/>
                <a:gd name="connsiteX17" fmla="*/ 6093794 w 6889738"/>
                <a:gd name="connsiteY17" fmla="*/ 5617585 h 6367482"/>
                <a:gd name="connsiteX18" fmla="*/ 6094064 w 6889738"/>
                <a:gd name="connsiteY18" fmla="*/ 5617870 h 6367482"/>
                <a:gd name="connsiteX19" fmla="*/ 6112213 w 6889738"/>
                <a:gd name="connsiteY19" fmla="*/ 5620687 h 6367482"/>
                <a:gd name="connsiteX20" fmla="*/ 6111964 w 6889738"/>
                <a:gd name="connsiteY20" fmla="*/ 5620404 h 6367482"/>
                <a:gd name="connsiteX21" fmla="*/ 4128411 w 6889738"/>
                <a:gd name="connsiteY21" fmla="*/ 5576906 h 6367482"/>
                <a:gd name="connsiteX22" fmla="*/ 4134636 w 6889738"/>
                <a:gd name="connsiteY22" fmla="*/ 5580127 h 6367482"/>
                <a:gd name="connsiteX23" fmla="*/ 4137749 w 6889738"/>
                <a:gd name="connsiteY23" fmla="*/ 5590435 h 6367482"/>
                <a:gd name="connsiteX24" fmla="*/ 4130589 w 6889738"/>
                <a:gd name="connsiteY24" fmla="*/ 5599131 h 6367482"/>
                <a:gd name="connsiteX25" fmla="*/ 4105999 w 6889738"/>
                <a:gd name="connsiteY25" fmla="*/ 5598165 h 6367482"/>
                <a:gd name="connsiteX26" fmla="*/ 4111602 w 6889738"/>
                <a:gd name="connsiteY26" fmla="*/ 5588502 h 6367482"/>
                <a:gd name="connsiteX27" fmla="*/ 5903715 w 6889738"/>
                <a:gd name="connsiteY27" fmla="*/ 5571693 h 6367482"/>
                <a:gd name="connsiteX28" fmla="*/ 5877717 w 6889738"/>
                <a:gd name="connsiteY28" fmla="*/ 5581721 h 6367482"/>
                <a:gd name="connsiteX29" fmla="*/ 5877955 w 6889738"/>
                <a:gd name="connsiteY29" fmla="*/ 5581784 h 6367482"/>
                <a:gd name="connsiteX30" fmla="*/ 5903788 w 6889738"/>
                <a:gd name="connsiteY30" fmla="*/ 5571835 h 6367482"/>
                <a:gd name="connsiteX31" fmla="*/ 5903715 w 6889738"/>
                <a:gd name="connsiteY31" fmla="*/ 5571693 h 6367482"/>
                <a:gd name="connsiteX32" fmla="*/ 4291737 w 6889738"/>
                <a:gd name="connsiteY32" fmla="*/ 5553094 h 6367482"/>
                <a:gd name="connsiteX33" fmla="*/ 4291737 w 6889738"/>
                <a:gd name="connsiteY33" fmla="*/ 5561032 h 6367482"/>
                <a:gd name="connsiteX34" fmla="*/ 4286974 w 6889738"/>
                <a:gd name="connsiteY34" fmla="*/ 5558961 h 6367482"/>
                <a:gd name="connsiteX35" fmla="*/ 4279037 w 6889738"/>
                <a:gd name="connsiteY35" fmla="*/ 5540394 h 6367482"/>
                <a:gd name="connsiteX36" fmla="*/ 4298087 w 6889738"/>
                <a:gd name="connsiteY36" fmla="*/ 5541029 h 6367482"/>
                <a:gd name="connsiteX37" fmla="*/ 4290983 w 6889738"/>
                <a:gd name="connsiteY37" fmla="*/ 5548332 h 6367482"/>
                <a:gd name="connsiteX38" fmla="*/ 4282266 w 6889738"/>
                <a:gd name="connsiteY38" fmla="*/ 5551507 h 6367482"/>
                <a:gd name="connsiteX39" fmla="*/ 4279037 w 6889738"/>
                <a:gd name="connsiteY39" fmla="*/ 5548332 h 6367482"/>
                <a:gd name="connsiteX40" fmla="*/ 6042673 w 6889738"/>
                <a:gd name="connsiteY40" fmla="*/ 5445328 h 6367482"/>
                <a:gd name="connsiteX41" fmla="*/ 6060846 w 6889738"/>
                <a:gd name="connsiteY41" fmla="*/ 5459114 h 6367482"/>
                <a:gd name="connsiteX42" fmla="*/ 6060885 w 6889738"/>
                <a:gd name="connsiteY42" fmla="*/ 5458971 h 6367482"/>
                <a:gd name="connsiteX43" fmla="*/ 6043087 w 6889738"/>
                <a:gd name="connsiteY43" fmla="*/ 5445449 h 6367482"/>
                <a:gd name="connsiteX44" fmla="*/ 5782022 w 6889738"/>
                <a:gd name="connsiteY44" fmla="*/ 5427894 h 6367482"/>
                <a:gd name="connsiteX45" fmla="*/ 5782052 w 6889738"/>
                <a:gd name="connsiteY45" fmla="*/ 5427928 h 6367482"/>
                <a:gd name="connsiteX46" fmla="*/ 5804763 w 6889738"/>
                <a:gd name="connsiteY46" fmla="*/ 5440198 h 6367482"/>
                <a:gd name="connsiteX47" fmla="*/ 5983745 w 6889738"/>
                <a:gd name="connsiteY47" fmla="*/ 5409218 h 6367482"/>
                <a:gd name="connsiteX48" fmla="*/ 5983533 w 6889738"/>
                <a:gd name="connsiteY48" fmla="*/ 5409375 h 6367482"/>
                <a:gd name="connsiteX49" fmla="*/ 6014174 w 6889738"/>
                <a:gd name="connsiteY49" fmla="*/ 5436889 h 6367482"/>
                <a:gd name="connsiteX50" fmla="*/ 6014679 w 6889738"/>
                <a:gd name="connsiteY50" fmla="*/ 5437037 h 6367482"/>
                <a:gd name="connsiteX51" fmla="*/ 5696662 w 6889738"/>
                <a:gd name="connsiteY51" fmla="*/ 5375220 h 6367482"/>
                <a:gd name="connsiteX52" fmla="*/ 5680053 w 6889738"/>
                <a:gd name="connsiteY52" fmla="*/ 5375848 h 6367482"/>
                <a:gd name="connsiteX53" fmla="*/ 5679830 w 6889738"/>
                <a:gd name="connsiteY53" fmla="*/ 5375901 h 6367482"/>
                <a:gd name="connsiteX54" fmla="*/ 5696630 w 6889738"/>
                <a:gd name="connsiteY54" fmla="*/ 5375268 h 6367482"/>
                <a:gd name="connsiteX55" fmla="*/ 5696662 w 6889738"/>
                <a:gd name="connsiteY55" fmla="*/ 5375220 h 6367482"/>
                <a:gd name="connsiteX56" fmla="*/ 5708296 w 6889738"/>
                <a:gd name="connsiteY56" fmla="*/ 5358368 h 6367482"/>
                <a:gd name="connsiteX57" fmla="*/ 5708221 w 6889738"/>
                <a:gd name="connsiteY57" fmla="*/ 5358479 h 6367482"/>
                <a:gd name="connsiteX58" fmla="*/ 5726480 w 6889738"/>
                <a:gd name="connsiteY58" fmla="*/ 5361310 h 6367482"/>
                <a:gd name="connsiteX59" fmla="*/ 5742040 w 6889738"/>
                <a:gd name="connsiteY59" fmla="*/ 5389226 h 6367482"/>
                <a:gd name="connsiteX60" fmla="*/ 5760459 w 6889738"/>
                <a:gd name="connsiteY60" fmla="*/ 5398743 h 6367482"/>
                <a:gd name="connsiteX61" fmla="*/ 5767149 w 6889738"/>
                <a:gd name="connsiteY61" fmla="*/ 5410895 h 6367482"/>
                <a:gd name="connsiteX62" fmla="*/ 5767342 w 6889738"/>
                <a:gd name="connsiteY62" fmla="*/ 5410903 h 6367482"/>
                <a:gd name="connsiteX63" fmla="*/ 5760657 w 6889738"/>
                <a:gd name="connsiteY63" fmla="*/ 5398730 h 6367482"/>
                <a:gd name="connsiteX64" fmla="*/ 5742251 w 6889738"/>
                <a:gd name="connsiteY64" fmla="*/ 5389196 h 6367482"/>
                <a:gd name="connsiteX65" fmla="*/ 5726702 w 6889738"/>
                <a:gd name="connsiteY65" fmla="*/ 5361229 h 6367482"/>
                <a:gd name="connsiteX66" fmla="*/ 4248556 w 6889738"/>
                <a:gd name="connsiteY66" fmla="*/ 5340369 h 6367482"/>
                <a:gd name="connsiteX67" fmla="*/ 4278401 w 6889738"/>
                <a:gd name="connsiteY67" fmla="*/ 5352782 h 6367482"/>
                <a:gd name="connsiteX68" fmla="*/ 4280306 w 6889738"/>
                <a:gd name="connsiteY68" fmla="*/ 5361375 h 6367482"/>
                <a:gd name="connsiteX69" fmla="*/ 4301579 w 6889738"/>
                <a:gd name="connsiteY69" fmla="*/ 5361375 h 6367482"/>
                <a:gd name="connsiteX70" fmla="*/ 4317136 w 6889738"/>
                <a:gd name="connsiteY70" fmla="*/ 5352464 h 6367482"/>
                <a:gd name="connsiteX71" fmla="*/ 4337456 w 6889738"/>
                <a:gd name="connsiteY71" fmla="*/ 5349281 h 6367482"/>
                <a:gd name="connsiteX72" fmla="*/ 4344124 w 6889738"/>
                <a:gd name="connsiteY72" fmla="*/ 5386200 h 6367482"/>
                <a:gd name="connsiteX73" fmla="*/ 4357141 w 6889738"/>
                <a:gd name="connsiteY73" fmla="*/ 5416755 h 6367482"/>
                <a:gd name="connsiteX74" fmla="*/ 4383811 w 6889738"/>
                <a:gd name="connsiteY74" fmla="*/ 5435533 h 6367482"/>
                <a:gd name="connsiteX75" fmla="*/ 4416514 w 6889738"/>
                <a:gd name="connsiteY75" fmla="*/ 5452083 h 6367482"/>
                <a:gd name="connsiteX76" fmla="*/ 4430484 w 6889738"/>
                <a:gd name="connsiteY76" fmla="*/ 5454947 h 6367482"/>
                <a:gd name="connsiteX77" fmla="*/ 4436834 w 6889738"/>
                <a:gd name="connsiteY77" fmla="*/ 5451765 h 6367482"/>
                <a:gd name="connsiteX78" fmla="*/ 4442549 w 6889738"/>
                <a:gd name="connsiteY78" fmla="*/ 5461631 h 6367482"/>
                <a:gd name="connsiteX79" fmla="*/ 4440326 w 6889738"/>
                <a:gd name="connsiteY79" fmla="*/ 5467996 h 6367482"/>
                <a:gd name="connsiteX80" fmla="*/ 4437151 w 6889738"/>
                <a:gd name="connsiteY80" fmla="*/ 5471497 h 6367482"/>
                <a:gd name="connsiteX81" fmla="*/ 4438739 w 6889738"/>
                <a:gd name="connsiteY81" fmla="*/ 5473407 h 6367482"/>
                <a:gd name="connsiteX82" fmla="*/ 4433976 w 6889738"/>
                <a:gd name="connsiteY82" fmla="*/ 5483910 h 6367482"/>
                <a:gd name="connsiteX83" fmla="*/ 4431754 w 6889738"/>
                <a:gd name="connsiteY83" fmla="*/ 5490275 h 6367482"/>
                <a:gd name="connsiteX84" fmla="*/ 4415879 w 6889738"/>
                <a:gd name="connsiteY84" fmla="*/ 5488048 h 6367482"/>
                <a:gd name="connsiteX85" fmla="*/ 4406354 w 6889738"/>
                <a:gd name="connsiteY85" fmla="*/ 5487093 h 6367482"/>
                <a:gd name="connsiteX86" fmla="*/ 4388256 w 6889738"/>
                <a:gd name="connsiteY86" fmla="*/ 5486138 h 6367482"/>
                <a:gd name="connsiteX87" fmla="*/ 4363809 w 6889738"/>
                <a:gd name="connsiteY87" fmla="*/ 5482319 h 6367482"/>
                <a:gd name="connsiteX88" fmla="*/ 4351109 w 6889738"/>
                <a:gd name="connsiteY88" fmla="*/ 5481364 h 6367482"/>
                <a:gd name="connsiteX89" fmla="*/ 4326026 w 6889738"/>
                <a:gd name="connsiteY89" fmla="*/ 5489639 h 6367482"/>
                <a:gd name="connsiteX90" fmla="*/ 4301579 w 6889738"/>
                <a:gd name="connsiteY90" fmla="*/ 5483910 h 6367482"/>
                <a:gd name="connsiteX91" fmla="*/ 4287926 w 6889738"/>
                <a:gd name="connsiteY91" fmla="*/ 5488048 h 6367482"/>
                <a:gd name="connsiteX92" fmla="*/ 4278719 w 6889738"/>
                <a:gd name="connsiteY92" fmla="*/ 5510327 h 6367482"/>
                <a:gd name="connsiteX93" fmla="*/ 4267924 w 6889738"/>
                <a:gd name="connsiteY93" fmla="*/ 5522103 h 6367482"/>
                <a:gd name="connsiteX94" fmla="*/ 4242841 w 6889738"/>
                <a:gd name="connsiteY94" fmla="*/ 5536107 h 6367482"/>
                <a:gd name="connsiteX95" fmla="*/ 4214266 w 6889738"/>
                <a:gd name="connsiteY95" fmla="*/ 5550111 h 6367482"/>
                <a:gd name="connsiteX96" fmla="*/ 4198709 w 6889738"/>
                <a:gd name="connsiteY96" fmla="*/ 5568252 h 6367482"/>
                <a:gd name="connsiteX97" fmla="*/ 4180929 w 6889738"/>
                <a:gd name="connsiteY97" fmla="*/ 5582893 h 6367482"/>
                <a:gd name="connsiteX98" fmla="*/ 4180929 w 6889738"/>
                <a:gd name="connsiteY98" fmla="*/ 5592759 h 6367482"/>
                <a:gd name="connsiteX99" fmla="*/ 4161879 w 6889738"/>
                <a:gd name="connsiteY99" fmla="*/ 5602307 h 6367482"/>
                <a:gd name="connsiteX100" fmla="*/ 4158704 w 6889738"/>
                <a:gd name="connsiteY100" fmla="*/ 5601034 h 6367482"/>
                <a:gd name="connsiteX101" fmla="*/ 4162831 w 6889738"/>
                <a:gd name="connsiteY101" fmla="*/ 5594669 h 6367482"/>
                <a:gd name="connsiteX102" fmla="*/ 4165054 w 6889738"/>
                <a:gd name="connsiteY102" fmla="*/ 5585439 h 6367482"/>
                <a:gd name="connsiteX103" fmla="*/ 4157751 w 6889738"/>
                <a:gd name="connsiteY103" fmla="*/ 5578119 h 6367482"/>
                <a:gd name="connsiteX104" fmla="*/ 4163466 w 6889738"/>
                <a:gd name="connsiteY104" fmla="*/ 5569525 h 6367482"/>
                <a:gd name="connsiteX105" fmla="*/ 4175214 w 6889738"/>
                <a:gd name="connsiteY105" fmla="*/ 5564115 h 6367482"/>
                <a:gd name="connsiteX106" fmla="*/ 4194264 w 6889738"/>
                <a:gd name="connsiteY106" fmla="*/ 5551384 h 6367482"/>
                <a:gd name="connsiteX107" fmla="*/ 4216489 w 6889738"/>
                <a:gd name="connsiteY107" fmla="*/ 5537380 h 6367482"/>
                <a:gd name="connsiteX108" fmla="*/ 4224744 w 6889738"/>
                <a:gd name="connsiteY108" fmla="*/ 5534197 h 6367482"/>
                <a:gd name="connsiteX109" fmla="*/ 4224744 w 6889738"/>
                <a:gd name="connsiteY109" fmla="*/ 5524649 h 6367482"/>
                <a:gd name="connsiteX110" fmla="*/ 4214266 w 6889738"/>
                <a:gd name="connsiteY110" fmla="*/ 5528150 h 6367482"/>
                <a:gd name="connsiteX111" fmla="*/ 4192041 w 6889738"/>
                <a:gd name="connsiteY111" fmla="*/ 5533242 h 6367482"/>
                <a:gd name="connsiteX112" fmla="*/ 4174261 w 6889738"/>
                <a:gd name="connsiteY112" fmla="*/ 5544063 h 6367482"/>
                <a:gd name="connsiteX113" fmla="*/ 4157116 w 6889738"/>
                <a:gd name="connsiteY113" fmla="*/ 5538016 h 6367482"/>
                <a:gd name="connsiteX114" fmla="*/ 4152671 w 6889738"/>
                <a:gd name="connsiteY114" fmla="*/ 5522103 h 6367482"/>
                <a:gd name="connsiteX115" fmla="*/ 4150449 w 6889738"/>
                <a:gd name="connsiteY115" fmla="*/ 5512554 h 6367482"/>
                <a:gd name="connsiteX116" fmla="*/ 4197439 w 6889738"/>
                <a:gd name="connsiteY116" fmla="*/ 5453992 h 6367482"/>
                <a:gd name="connsiteX117" fmla="*/ 4208869 w 6889738"/>
                <a:gd name="connsiteY117" fmla="*/ 5395749 h 6367482"/>
                <a:gd name="connsiteX118" fmla="*/ 4188231 w 6889738"/>
                <a:gd name="connsiteY118" fmla="*/ 5372833 h 6367482"/>
                <a:gd name="connsiteX119" fmla="*/ 4207599 w 6889738"/>
                <a:gd name="connsiteY119" fmla="*/ 5370605 h 6367482"/>
                <a:gd name="connsiteX120" fmla="*/ 4216806 w 6889738"/>
                <a:gd name="connsiteY120" fmla="*/ 5352464 h 6367482"/>
                <a:gd name="connsiteX121" fmla="*/ 4241254 w 6889738"/>
                <a:gd name="connsiteY121" fmla="*/ 5348008 h 6367482"/>
                <a:gd name="connsiteX122" fmla="*/ 2818609 w 6889738"/>
                <a:gd name="connsiteY122" fmla="*/ 5314969 h 6367482"/>
                <a:gd name="connsiteX123" fmla="*/ 2821715 w 6889738"/>
                <a:gd name="connsiteY123" fmla="*/ 5318900 h 6367482"/>
                <a:gd name="connsiteX124" fmla="*/ 2818609 w 6889738"/>
                <a:gd name="connsiteY124" fmla="*/ 5326459 h 6367482"/>
                <a:gd name="connsiteX125" fmla="*/ 2812086 w 6889738"/>
                <a:gd name="connsiteY125" fmla="*/ 5327669 h 6367482"/>
                <a:gd name="connsiteX126" fmla="*/ 2807427 w 6889738"/>
                <a:gd name="connsiteY126" fmla="*/ 5321924 h 6367482"/>
                <a:gd name="connsiteX127" fmla="*/ 2808980 w 6889738"/>
                <a:gd name="connsiteY127" fmla="*/ 5315574 h 6367482"/>
                <a:gd name="connsiteX128" fmla="*/ 3549087 w 6889738"/>
                <a:gd name="connsiteY128" fmla="*/ 5282240 h 6367482"/>
                <a:gd name="connsiteX129" fmla="*/ 3549153 w 6889738"/>
                <a:gd name="connsiteY129" fmla="*/ 5282583 h 6367482"/>
                <a:gd name="connsiteX130" fmla="*/ 3574401 w 6889738"/>
                <a:gd name="connsiteY130" fmla="*/ 5286393 h 6367482"/>
                <a:gd name="connsiteX131" fmla="*/ 3576611 w 6889738"/>
                <a:gd name="connsiteY131" fmla="*/ 5286711 h 6367482"/>
                <a:gd name="connsiteX132" fmla="*/ 3577476 w 6889738"/>
                <a:gd name="connsiteY132" fmla="*/ 5285666 h 6367482"/>
                <a:gd name="connsiteX133" fmla="*/ 3576675 w 6889738"/>
                <a:gd name="connsiteY133" fmla="*/ 5286344 h 6367482"/>
                <a:gd name="connsiteX134" fmla="*/ 3574448 w 6889738"/>
                <a:gd name="connsiteY134" fmla="*/ 5286028 h 6367482"/>
                <a:gd name="connsiteX135" fmla="*/ 3583036 w 6889738"/>
                <a:gd name="connsiteY135" fmla="*/ 5280960 h 6367482"/>
                <a:gd name="connsiteX136" fmla="*/ 3580557 w 6889738"/>
                <a:gd name="connsiteY136" fmla="*/ 5283059 h 6367482"/>
                <a:gd name="connsiteX137" fmla="*/ 3582923 w 6889738"/>
                <a:gd name="connsiteY137" fmla="*/ 5281313 h 6367482"/>
                <a:gd name="connsiteX138" fmla="*/ 3585763 w 6889738"/>
                <a:gd name="connsiteY138" fmla="*/ 5285441 h 6367482"/>
                <a:gd name="connsiteX139" fmla="*/ 3585916 w 6889738"/>
                <a:gd name="connsiteY139" fmla="*/ 5285903 h 6367482"/>
                <a:gd name="connsiteX140" fmla="*/ 3585916 w 6889738"/>
                <a:gd name="connsiteY140" fmla="*/ 5285549 h 6367482"/>
                <a:gd name="connsiteX141" fmla="*/ 1819368 w 6889738"/>
                <a:gd name="connsiteY141" fmla="*/ 5270519 h 6367482"/>
                <a:gd name="connsiteX142" fmla="*/ 1834290 w 6889738"/>
                <a:gd name="connsiteY142" fmla="*/ 5282519 h 6367482"/>
                <a:gd name="connsiteX143" fmla="*/ 1834290 w 6889738"/>
                <a:gd name="connsiteY143" fmla="*/ 5297114 h 6367482"/>
                <a:gd name="connsiteX144" fmla="*/ 1826035 w 6889738"/>
                <a:gd name="connsiteY144" fmla="*/ 5300682 h 6367482"/>
                <a:gd name="connsiteX145" fmla="*/ 1806985 w 6889738"/>
                <a:gd name="connsiteY145" fmla="*/ 5296465 h 6367482"/>
                <a:gd name="connsiteX146" fmla="*/ 1799365 w 6889738"/>
                <a:gd name="connsiteY146" fmla="*/ 5276357 h 6367482"/>
                <a:gd name="connsiteX147" fmla="*/ 3573176 w 6889738"/>
                <a:gd name="connsiteY147" fmla="*/ 5251189 h 6367482"/>
                <a:gd name="connsiteX148" fmla="*/ 3573066 w 6889738"/>
                <a:gd name="connsiteY148" fmla="*/ 5251272 h 6367482"/>
                <a:gd name="connsiteX149" fmla="*/ 3574140 w 6889738"/>
                <a:gd name="connsiteY149" fmla="*/ 5251272 h 6367482"/>
                <a:gd name="connsiteX150" fmla="*/ 3576050 w 6889738"/>
                <a:gd name="connsiteY150" fmla="*/ 5251272 h 6367482"/>
                <a:gd name="connsiteX151" fmla="*/ 3580506 w 6889738"/>
                <a:gd name="connsiteY151" fmla="*/ 5251908 h 6367482"/>
                <a:gd name="connsiteX152" fmla="*/ 3585280 w 6889738"/>
                <a:gd name="connsiteY152" fmla="*/ 5252544 h 6367482"/>
                <a:gd name="connsiteX153" fmla="*/ 3590054 w 6889738"/>
                <a:gd name="connsiteY153" fmla="*/ 5253498 h 6367482"/>
                <a:gd name="connsiteX154" fmla="*/ 3597693 w 6889738"/>
                <a:gd name="connsiteY154" fmla="*/ 5255088 h 6367482"/>
                <a:gd name="connsiteX155" fmla="*/ 3598647 w 6889738"/>
                <a:gd name="connsiteY155" fmla="*/ 5255088 h 6367482"/>
                <a:gd name="connsiteX156" fmla="*/ 3598746 w 6889738"/>
                <a:gd name="connsiteY156" fmla="*/ 5254990 h 6367482"/>
                <a:gd name="connsiteX157" fmla="*/ 3597985 w 6889738"/>
                <a:gd name="connsiteY157" fmla="*/ 5254990 h 6367482"/>
                <a:gd name="connsiteX158" fmla="*/ 3590352 w 6889738"/>
                <a:gd name="connsiteY158" fmla="*/ 5253406 h 6367482"/>
                <a:gd name="connsiteX159" fmla="*/ 3585581 w 6889738"/>
                <a:gd name="connsiteY159" fmla="*/ 5252456 h 6367482"/>
                <a:gd name="connsiteX160" fmla="*/ 3580810 w 6889738"/>
                <a:gd name="connsiteY160" fmla="*/ 5251823 h 6367482"/>
                <a:gd name="connsiteX161" fmla="*/ 3576357 w 6889738"/>
                <a:gd name="connsiteY161" fmla="*/ 5251189 h 6367482"/>
                <a:gd name="connsiteX162" fmla="*/ 3574448 w 6889738"/>
                <a:gd name="connsiteY162" fmla="*/ 5251189 h 6367482"/>
                <a:gd name="connsiteX163" fmla="*/ 5936350 w 6889738"/>
                <a:gd name="connsiteY163" fmla="*/ 5243248 h 6367482"/>
                <a:gd name="connsiteX164" fmla="*/ 5916662 w 6889738"/>
                <a:gd name="connsiteY164" fmla="*/ 5254676 h 6367482"/>
                <a:gd name="connsiteX165" fmla="*/ 5877285 w 6889738"/>
                <a:gd name="connsiteY165" fmla="*/ 5266421 h 6367482"/>
                <a:gd name="connsiteX166" fmla="*/ 5860749 w 6889738"/>
                <a:gd name="connsiteY166" fmla="*/ 5263666 h 6367482"/>
                <a:gd name="connsiteX167" fmla="*/ 5860935 w 6889738"/>
                <a:gd name="connsiteY167" fmla="*/ 5264296 h 6367482"/>
                <a:gd name="connsiteX168" fmla="*/ 5878072 w 6889738"/>
                <a:gd name="connsiteY168" fmla="*/ 5267156 h 6367482"/>
                <a:gd name="connsiteX169" fmla="*/ 5917421 w 6889738"/>
                <a:gd name="connsiteY169" fmla="*/ 5255397 h 6367482"/>
                <a:gd name="connsiteX170" fmla="*/ 5937096 w 6889738"/>
                <a:gd name="connsiteY170" fmla="*/ 5243956 h 6367482"/>
                <a:gd name="connsiteX171" fmla="*/ 5962483 w 6889738"/>
                <a:gd name="connsiteY171" fmla="*/ 5266203 h 6367482"/>
                <a:gd name="connsiteX172" fmla="*/ 6001901 w 6889738"/>
                <a:gd name="connsiteY172" fmla="*/ 5272835 h 6367482"/>
                <a:gd name="connsiteX173" fmla="*/ 6001449 w 6889738"/>
                <a:gd name="connsiteY173" fmla="*/ 5272135 h 6367482"/>
                <a:gd name="connsiteX174" fmla="*/ 5961755 w 6889738"/>
                <a:gd name="connsiteY174" fmla="*/ 5265469 h 6367482"/>
                <a:gd name="connsiteX175" fmla="*/ 5826218 w 6889738"/>
                <a:gd name="connsiteY175" fmla="*/ 5238939 h 6367482"/>
                <a:gd name="connsiteX176" fmla="*/ 5826663 w 6889738"/>
                <a:gd name="connsiteY176" fmla="*/ 5239507 h 6367482"/>
                <a:gd name="connsiteX177" fmla="*/ 5856150 w 6889738"/>
                <a:gd name="connsiteY177" fmla="*/ 5250076 h 6367482"/>
                <a:gd name="connsiteX178" fmla="*/ 5856009 w 6889738"/>
                <a:gd name="connsiteY178" fmla="*/ 5249597 h 6367482"/>
                <a:gd name="connsiteX179" fmla="*/ 3461337 w 6889738"/>
                <a:gd name="connsiteY179" fmla="*/ 5196634 h 6367482"/>
                <a:gd name="connsiteX180" fmla="*/ 3453220 w 6889738"/>
                <a:gd name="connsiteY180" fmla="*/ 5199643 h 6367482"/>
                <a:gd name="connsiteX181" fmla="*/ 3426867 w 6889738"/>
                <a:gd name="connsiteY181" fmla="*/ 5233647 h 6367482"/>
                <a:gd name="connsiteX182" fmla="*/ 3426877 w 6889738"/>
                <a:gd name="connsiteY182" fmla="*/ 5233665 h 6367482"/>
                <a:gd name="connsiteX183" fmla="*/ 3452948 w 6889738"/>
                <a:gd name="connsiteY183" fmla="*/ 5200198 h 6367482"/>
                <a:gd name="connsiteX184" fmla="*/ 3461536 w 6889738"/>
                <a:gd name="connsiteY184" fmla="*/ 5197031 h 6367482"/>
                <a:gd name="connsiteX185" fmla="*/ 3519658 w 6889738"/>
                <a:gd name="connsiteY185" fmla="*/ 5169077 h 6367482"/>
                <a:gd name="connsiteX186" fmla="*/ 3519741 w 6889738"/>
                <a:gd name="connsiteY186" fmla="*/ 5169160 h 6367482"/>
                <a:gd name="connsiteX187" fmla="*/ 3522604 w 6889738"/>
                <a:gd name="connsiteY187" fmla="*/ 5171061 h 6367482"/>
                <a:gd name="connsiteX188" fmla="*/ 3532871 w 6889738"/>
                <a:gd name="connsiteY188" fmla="*/ 5177566 h 6367482"/>
                <a:gd name="connsiteX189" fmla="*/ 3532764 w 6889738"/>
                <a:gd name="connsiteY189" fmla="*/ 5177490 h 6367482"/>
                <a:gd name="connsiteX190" fmla="*/ 3522261 w 6889738"/>
                <a:gd name="connsiteY190" fmla="*/ 5170812 h 6367482"/>
                <a:gd name="connsiteX191" fmla="*/ 3493806 w 6889738"/>
                <a:gd name="connsiteY191" fmla="*/ 5161478 h 6367482"/>
                <a:gd name="connsiteX192" fmla="*/ 3485605 w 6889738"/>
                <a:gd name="connsiteY192" fmla="*/ 5174856 h 6367482"/>
                <a:gd name="connsiteX193" fmla="*/ 3467825 w 6889738"/>
                <a:gd name="connsiteY193" fmla="*/ 5162462 h 6367482"/>
                <a:gd name="connsiteX194" fmla="*/ 3461792 w 6889738"/>
                <a:gd name="connsiteY194" fmla="*/ 5169771 h 6367482"/>
                <a:gd name="connsiteX195" fmla="*/ 3457347 w 6889738"/>
                <a:gd name="connsiteY195" fmla="*/ 5175491 h 6367482"/>
                <a:gd name="connsiteX196" fmla="*/ 3456077 w 6889738"/>
                <a:gd name="connsiteY196" fmla="*/ 5177716 h 6367482"/>
                <a:gd name="connsiteX197" fmla="*/ 3454807 w 6889738"/>
                <a:gd name="connsiteY197" fmla="*/ 5179305 h 6367482"/>
                <a:gd name="connsiteX198" fmla="*/ 3454807 w 6889738"/>
                <a:gd name="connsiteY198" fmla="*/ 5179594 h 6367482"/>
                <a:gd name="connsiteX199" fmla="*/ 3455811 w 6889738"/>
                <a:gd name="connsiteY199" fmla="*/ 5178345 h 6367482"/>
                <a:gd name="connsiteX200" fmla="*/ 3457083 w 6889738"/>
                <a:gd name="connsiteY200" fmla="*/ 5176128 h 6367482"/>
                <a:gd name="connsiteX201" fmla="*/ 3461536 w 6889738"/>
                <a:gd name="connsiteY201" fmla="*/ 5170427 h 6367482"/>
                <a:gd name="connsiteX202" fmla="*/ 3467579 w 6889738"/>
                <a:gd name="connsiteY202" fmla="*/ 5163143 h 6367482"/>
                <a:gd name="connsiteX203" fmla="*/ 3485391 w 6889738"/>
                <a:gd name="connsiteY203" fmla="*/ 5175495 h 6367482"/>
                <a:gd name="connsiteX204" fmla="*/ 3493978 w 6889738"/>
                <a:gd name="connsiteY204" fmla="*/ 5161559 h 6367482"/>
                <a:gd name="connsiteX205" fmla="*/ 3478937 w 6889738"/>
                <a:gd name="connsiteY205" fmla="*/ 5137992 h 6367482"/>
                <a:gd name="connsiteX206" fmla="*/ 3478848 w 6889738"/>
                <a:gd name="connsiteY206" fmla="*/ 5138837 h 6367482"/>
                <a:gd name="connsiteX207" fmla="*/ 3494614 w 6889738"/>
                <a:gd name="connsiteY207" fmla="*/ 5148257 h 6367482"/>
                <a:gd name="connsiteX208" fmla="*/ 3501930 w 6889738"/>
                <a:gd name="connsiteY208" fmla="*/ 5141923 h 6367482"/>
                <a:gd name="connsiteX209" fmla="*/ 3502453 w 6889738"/>
                <a:gd name="connsiteY209" fmla="*/ 5141403 h 6367482"/>
                <a:gd name="connsiteX210" fmla="*/ 3502262 w 6889738"/>
                <a:gd name="connsiteY210" fmla="*/ 5141022 h 6367482"/>
                <a:gd name="connsiteX211" fmla="*/ 3502115 w 6889738"/>
                <a:gd name="connsiteY211" fmla="*/ 5141170 h 6367482"/>
                <a:gd name="connsiteX212" fmla="*/ 3494812 w 6889738"/>
                <a:gd name="connsiteY212" fmla="*/ 5147526 h 6367482"/>
                <a:gd name="connsiteX213" fmla="*/ 3510687 w 6889738"/>
                <a:gd name="connsiteY213" fmla="*/ 5133543 h 6367482"/>
                <a:gd name="connsiteX214" fmla="*/ 3510213 w 6889738"/>
                <a:gd name="connsiteY214" fmla="*/ 5133963 h 6367482"/>
                <a:gd name="connsiteX215" fmla="*/ 3525126 w 6889738"/>
                <a:gd name="connsiteY215" fmla="*/ 5147596 h 6367482"/>
                <a:gd name="connsiteX216" fmla="*/ 3525275 w 6889738"/>
                <a:gd name="connsiteY216" fmla="*/ 5146901 h 6367482"/>
                <a:gd name="connsiteX217" fmla="*/ 2398170 w 6889738"/>
                <a:gd name="connsiteY217" fmla="*/ 5122881 h 6367482"/>
                <a:gd name="connsiteX218" fmla="*/ 2402615 w 6889738"/>
                <a:gd name="connsiteY218" fmla="*/ 5128076 h 6367482"/>
                <a:gd name="connsiteX219" fmla="*/ 2385152 w 6889738"/>
                <a:gd name="connsiteY219" fmla="*/ 5132406 h 6367482"/>
                <a:gd name="connsiteX220" fmla="*/ 2388644 w 6889738"/>
                <a:gd name="connsiteY220" fmla="*/ 5125767 h 6367482"/>
                <a:gd name="connsiteX221" fmla="*/ 2865432 w 6889738"/>
                <a:gd name="connsiteY221" fmla="*/ 5103831 h 6367482"/>
                <a:gd name="connsiteX222" fmla="*/ 2869340 w 6889738"/>
                <a:gd name="connsiteY222" fmla="*/ 5106146 h 6367482"/>
                <a:gd name="connsiteX223" fmla="*/ 2867060 w 6889738"/>
                <a:gd name="connsiteY223" fmla="*/ 5117060 h 6367482"/>
                <a:gd name="connsiteX224" fmla="*/ 2861199 w 6889738"/>
                <a:gd name="connsiteY224" fmla="*/ 5119706 h 6367482"/>
                <a:gd name="connsiteX225" fmla="*/ 2861198 w 6889738"/>
                <a:gd name="connsiteY225" fmla="*/ 5119706 h 6367482"/>
                <a:gd name="connsiteX226" fmla="*/ 2856639 w 6889738"/>
                <a:gd name="connsiteY226" fmla="*/ 5116729 h 6367482"/>
                <a:gd name="connsiteX227" fmla="*/ 2857616 w 6889738"/>
                <a:gd name="connsiteY227" fmla="*/ 5109784 h 6367482"/>
                <a:gd name="connsiteX228" fmla="*/ 3504972 w 6889738"/>
                <a:gd name="connsiteY228" fmla="*/ 5078883 h 6367482"/>
                <a:gd name="connsiteX229" fmla="*/ 3505092 w 6889738"/>
                <a:gd name="connsiteY229" fmla="*/ 5079250 h 6367482"/>
                <a:gd name="connsiteX230" fmla="*/ 3539448 w 6889738"/>
                <a:gd name="connsiteY230" fmla="*/ 5080811 h 6367482"/>
                <a:gd name="connsiteX231" fmla="*/ 3539481 w 6889738"/>
                <a:gd name="connsiteY231" fmla="*/ 5080453 h 6367482"/>
                <a:gd name="connsiteX232" fmla="*/ 6484773 w 6889738"/>
                <a:gd name="connsiteY232" fmla="*/ 4986755 h 6367482"/>
                <a:gd name="connsiteX233" fmla="*/ 6496205 w 6889738"/>
                <a:gd name="connsiteY233" fmla="*/ 4995326 h 6367482"/>
                <a:gd name="connsiteX234" fmla="*/ 6507637 w 6889738"/>
                <a:gd name="connsiteY234" fmla="*/ 4992469 h 6367482"/>
                <a:gd name="connsiteX235" fmla="*/ 6515258 w 6889738"/>
                <a:gd name="connsiteY235" fmla="*/ 4997231 h 6367482"/>
                <a:gd name="connsiteX236" fmla="*/ 6530183 w 6889738"/>
                <a:gd name="connsiteY236" fmla="*/ 4999453 h 6367482"/>
                <a:gd name="connsiteX237" fmla="*/ 6546696 w 6889738"/>
                <a:gd name="connsiteY237" fmla="*/ 5002945 h 6367482"/>
                <a:gd name="connsiteX238" fmla="*/ 6557810 w 6889738"/>
                <a:gd name="connsiteY238" fmla="*/ 4998183 h 6367482"/>
                <a:gd name="connsiteX239" fmla="*/ 6565114 w 6889738"/>
                <a:gd name="connsiteY239" fmla="*/ 4988977 h 6367482"/>
                <a:gd name="connsiteX240" fmla="*/ 6565218 w 6889738"/>
                <a:gd name="connsiteY240" fmla="*/ 4989133 h 6367482"/>
                <a:gd name="connsiteX241" fmla="*/ 6522559 w 6889738"/>
                <a:gd name="connsiteY241" fmla="*/ 5077689 h 6367482"/>
                <a:gd name="connsiteX242" fmla="*/ 6514623 w 6889738"/>
                <a:gd name="connsiteY242" fmla="*/ 5069609 h 6367482"/>
                <a:gd name="connsiteX243" fmla="*/ 6504461 w 6889738"/>
                <a:gd name="connsiteY243" fmla="*/ 5041991 h 6367482"/>
                <a:gd name="connsiteX244" fmla="*/ 6493982 w 6889738"/>
                <a:gd name="connsiteY244" fmla="*/ 5039451 h 6367482"/>
                <a:gd name="connsiteX245" fmla="*/ 6485408 w 6889738"/>
                <a:gd name="connsiteY245" fmla="*/ 5044848 h 6367482"/>
                <a:gd name="connsiteX246" fmla="*/ 6477152 w 6889738"/>
                <a:gd name="connsiteY246" fmla="*/ 5041356 h 6367482"/>
                <a:gd name="connsiteX247" fmla="*/ 6476199 w 6889738"/>
                <a:gd name="connsiteY247" fmla="*/ 5030563 h 6367482"/>
                <a:gd name="connsiteX248" fmla="*/ 6460639 w 6889738"/>
                <a:gd name="connsiteY248" fmla="*/ 5017547 h 6367482"/>
                <a:gd name="connsiteX249" fmla="*/ 6463180 w 6889738"/>
                <a:gd name="connsiteY249" fmla="*/ 4998818 h 6367482"/>
                <a:gd name="connsiteX250" fmla="*/ 6474294 w 6889738"/>
                <a:gd name="connsiteY250" fmla="*/ 4995008 h 6367482"/>
                <a:gd name="connsiteX251" fmla="*/ 6590518 w 6889738"/>
                <a:gd name="connsiteY251" fmla="*/ 4906122 h 6367482"/>
                <a:gd name="connsiteX252" fmla="*/ 6588295 w 6889738"/>
                <a:gd name="connsiteY252" fmla="*/ 4911519 h 6367482"/>
                <a:gd name="connsiteX253" fmla="*/ 6592423 w 6889738"/>
                <a:gd name="connsiteY253" fmla="*/ 4917868 h 6367482"/>
                <a:gd name="connsiteX254" fmla="*/ 6598450 w 6889738"/>
                <a:gd name="connsiteY254" fmla="*/ 4920148 h 6367482"/>
                <a:gd name="connsiteX255" fmla="*/ 6567517 w 6889738"/>
                <a:gd name="connsiteY255" fmla="*/ 4984361 h 6367482"/>
                <a:gd name="connsiteX256" fmla="*/ 6566384 w 6889738"/>
                <a:gd name="connsiteY256" fmla="*/ 4983580 h 6367482"/>
                <a:gd name="connsiteX257" fmla="*/ 6559080 w 6889738"/>
                <a:gd name="connsiteY257" fmla="*/ 4982310 h 6367482"/>
                <a:gd name="connsiteX258" fmla="*/ 6553682 w 6889738"/>
                <a:gd name="connsiteY258" fmla="*/ 4977866 h 6367482"/>
                <a:gd name="connsiteX259" fmla="*/ 6554000 w 6889738"/>
                <a:gd name="connsiteY259" fmla="*/ 4967390 h 6367482"/>
                <a:gd name="connsiteX260" fmla="*/ 6559398 w 6889738"/>
                <a:gd name="connsiteY260" fmla="*/ 4961359 h 6367482"/>
                <a:gd name="connsiteX261" fmla="*/ 6563209 w 6889738"/>
                <a:gd name="connsiteY261" fmla="*/ 4943264 h 6367482"/>
                <a:gd name="connsiteX262" fmla="*/ 6556858 w 6889738"/>
                <a:gd name="connsiteY262" fmla="*/ 4935963 h 6367482"/>
                <a:gd name="connsiteX263" fmla="*/ 6558445 w 6889738"/>
                <a:gd name="connsiteY263" fmla="*/ 4924217 h 6367482"/>
                <a:gd name="connsiteX264" fmla="*/ 6572418 w 6889738"/>
                <a:gd name="connsiteY264" fmla="*/ 4909932 h 6367482"/>
                <a:gd name="connsiteX265" fmla="*/ 4940748 w 6889738"/>
                <a:gd name="connsiteY265" fmla="*/ 4806969 h 6367482"/>
                <a:gd name="connsiteX266" fmla="*/ 4944200 w 6889738"/>
                <a:gd name="connsiteY266" fmla="*/ 4813506 h 6367482"/>
                <a:gd name="connsiteX267" fmla="*/ 4943164 w 6889738"/>
                <a:gd name="connsiteY267" fmla="*/ 4818082 h 6367482"/>
                <a:gd name="connsiteX268" fmla="*/ 4936262 w 6889738"/>
                <a:gd name="connsiteY268" fmla="*/ 4810237 h 6367482"/>
                <a:gd name="connsiteX269" fmla="*/ 3548678 w 6889738"/>
                <a:gd name="connsiteY269" fmla="*/ 4792681 h 6367482"/>
                <a:gd name="connsiteX270" fmla="*/ 3573185 w 6889738"/>
                <a:gd name="connsiteY270" fmla="*/ 4799995 h 6367482"/>
                <a:gd name="connsiteX271" fmla="*/ 3597693 w 6889738"/>
                <a:gd name="connsiteY271" fmla="*/ 4806038 h 6367482"/>
                <a:gd name="connsiteX272" fmla="*/ 3652118 w 6889738"/>
                <a:gd name="connsiteY272" fmla="*/ 4884590 h 6367482"/>
                <a:gd name="connsiteX273" fmla="*/ 3658802 w 6889738"/>
                <a:gd name="connsiteY273" fmla="*/ 4914166 h 6367482"/>
                <a:gd name="connsiteX274" fmla="*/ 3678217 w 6889738"/>
                <a:gd name="connsiteY274" fmla="*/ 4921163 h 6367482"/>
                <a:gd name="connsiteX275" fmla="*/ 3703679 w 6889738"/>
                <a:gd name="connsiteY275" fmla="*/ 4928477 h 6367482"/>
                <a:gd name="connsiteX276" fmla="*/ 3713227 w 6889738"/>
                <a:gd name="connsiteY276" fmla="*/ 4950421 h 6367482"/>
                <a:gd name="connsiteX277" fmla="*/ 3703042 w 6889738"/>
                <a:gd name="connsiteY277" fmla="*/ 4984449 h 6367482"/>
                <a:gd name="connsiteX278" fmla="*/ 3714500 w 6889738"/>
                <a:gd name="connsiteY278" fmla="*/ 4986358 h 6367482"/>
                <a:gd name="connsiteX279" fmla="*/ 3742190 w 6889738"/>
                <a:gd name="connsiteY279" fmla="*/ 4980951 h 6367482"/>
                <a:gd name="connsiteX280" fmla="*/ 3773063 w 6889738"/>
                <a:gd name="connsiteY280" fmla="*/ 5011163 h 6367482"/>
                <a:gd name="connsiteX281" fmla="*/ 3787067 w 6889738"/>
                <a:gd name="connsiteY281" fmla="*/ 5012117 h 6367482"/>
                <a:gd name="connsiteX282" fmla="*/ 3810301 w 6889738"/>
                <a:gd name="connsiteY282" fmla="*/ 5000033 h 6367482"/>
                <a:gd name="connsiteX283" fmla="*/ 3824305 w 6889738"/>
                <a:gd name="connsiteY283" fmla="*/ 5013072 h 6367482"/>
                <a:gd name="connsiteX284" fmla="*/ 3816985 w 6889738"/>
                <a:gd name="connsiteY284" fmla="*/ 5043284 h 6367482"/>
                <a:gd name="connsiteX285" fmla="*/ 3836082 w 6889738"/>
                <a:gd name="connsiteY285" fmla="*/ 5061411 h 6367482"/>
                <a:gd name="connsiteX286" fmla="*/ 3812211 w 6889738"/>
                <a:gd name="connsiteY286" fmla="*/ 5094486 h 6367482"/>
                <a:gd name="connsiteX287" fmla="*/ 3812529 w 6889738"/>
                <a:gd name="connsiteY287" fmla="*/ 5122790 h 6367482"/>
                <a:gd name="connsiteX288" fmla="*/ 3831944 w 6889738"/>
                <a:gd name="connsiteY288" fmla="*/ 5172084 h 6367482"/>
                <a:gd name="connsiteX289" fmla="*/ 3852314 w 6889738"/>
                <a:gd name="connsiteY289" fmla="*/ 5197208 h 6367482"/>
                <a:gd name="connsiteX290" fmla="*/ 3853587 w 6889738"/>
                <a:gd name="connsiteY290" fmla="*/ 5214063 h 6367482"/>
                <a:gd name="connsiteX291" fmla="*/ 3817940 w 6889738"/>
                <a:gd name="connsiteY291" fmla="*/ 5241731 h 6367482"/>
                <a:gd name="connsiteX292" fmla="*/ 3814121 w 6889738"/>
                <a:gd name="connsiteY292" fmla="*/ 5307244 h 6367482"/>
                <a:gd name="connsiteX293" fmla="*/ 3814012 w 6889738"/>
                <a:gd name="connsiteY293" fmla="*/ 5307231 h 6367482"/>
                <a:gd name="connsiteX294" fmla="*/ 3822212 w 6889738"/>
                <a:gd name="connsiteY294" fmla="*/ 5325872 h 6367482"/>
                <a:gd name="connsiteX295" fmla="*/ 3864067 w 6889738"/>
                <a:gd name="connsiteY295" fmla="*/ 5361289 h 6367482"/>
                <a:gd name="connsiteX296" fmla="*/ 3866287 w 6889738"/>
                <a:gd name="connsiteY296" fmla="*/ 5398301 h 6367482"/>
                <a:gd name="connsiteX297" fmla="*/ 3854872 w 6889738"/>
                <a:gd name="connsiteY297" fmla="*/ 5417445 h 6367482"/>
                <a:gd name="connsiteX298" fmla="*/ 3850750 w 6889738"/>
                <a:gd name="connsiteY298" fmla="*/ 5448076 h 6367482"/>
                <a:gd name="connsiteX299" fmla="*/ 3813968 w 6889738"/>
                <a:gd name="connsiteY299" fmla="*/ 5464348 h 6367482"/>
                <a:gd name="connsiteX300" fmla="*/ 3763234 w 6889738"/>
                <a:gd name="connsiteY300" fmla="*/ 5463710 h 6367482"/>
                <a:gd name="connsiteX301" fmla="*/ 3735964 w 6889738"/>
                <a:gd name="connsiteY301" fmla="*/ 5491788 h 6367482"/>
                <a:gd name="connsiteX302" fmla="*/ 3702036 w 6889738"/>
                <a:gd name="connsiteY302" fmla="*/ 5491788 h 6367482"/>
                <a:gd name="connsiteX303" fmla="*/ 3683011 w 6889738"/>
                <a:gd name="connsiteY303" fmla="*/ 5481578 h 6367482"/>
                <a:gd name="connsiteX304" fmla="*/ 3660181 w 6889738"/>
                <a:gd name="connsiteY304" fmla="*/ 5497531 h 6367482"/>
                <a:gd name="connsiteX305" fmla="*/ 3635448 w 6889738"/>
                <a:gd name="connsiteY305" fmla="*/ 5466262 h 6367482"/>
                <a:gd name="connsiteX306" fmla="*/ 3623399 w 6889738"/>
                <a:gd name="connsiteY306" fmla="*/ 5424783 h 6367482"/>
                <a:gd name="connsiteX307" fmla="*/ 3633437 w 6889738"/>
                <a:gd name="connsiteY307" fmla="*/ 5370495 h 6367482"/>
                <a:gd name="connsiteX308" fmla="*/ 3633340 w 6889738"/>
                <a:gd name="connsiteY308" fmla="*/ 5370531 h 6367482"/>
                <a:gd name="connsiteX309" fmla="*/ 3627611 w 6889738"/>
                <a:gd name="connsiteY309" fmla="*/ 5336503 h 6367482"/>
                <a:gd name="connsiteX310" fmla="*/ 3629839 w 6889738"/>
                <a:gd name="connsiteY310" fmla="*/ 5322827 h 6367482"/>
                <a:gd name="connsiteX311" fmla="*/ 3597693 w 6889738"/>
                <a:gd name="connsiteY311" fmla="*/ 5304064 h 6367482"/>
                <a:gd name="connsiteX312" fmla="*/ 3596453 w 6889738"/>
                <a:gd name="connsiteY312" fmla="*/ 5302189 h 6367482"/>
                <a:gd name="connsiteX313" fmla="*/ 3597756 w 6889738"/>
                <a:gd name="connsiteY313" fmla="*/ 5304173 h 6367482"/>
                <a:gd name="connsiteX314" fmla="*/ 3629632 w 6889738"/>
                <a:gd name="connsiteY314" fmla="*/ 5322906 h 6367482"/>
                <a:gd name="connsiteX315" fmla="*/ 3627423 w 6889738"/>
                <a:gd name="connsiteY315" fmla="*/ 5336559 h 6367482"/>
                <a:gd name="connsiteX316" fmla="*/ 3633104 w 6889738"/>
                <a:gd name="connsiteY316" fmla="*/ 5370531 h 6367482"/>
                <a:gd name="connsiteX317" fmla="*/ 3623005 w 6889738"/>
                <a:gd name="connsiteY317" fmla="*/ 5425141 h 6367482"/>
                <a:gd name="connsiteX318" fmla="*/ 3634998 w 6889738"/>
                <a:gd name="connsiteY318" fmla="*/ 5466417 h 6367482"/>
                <a:gd name="connsiteX319" fmla="*/ 3659615 w 6889738"/>
                <a:gd name="connsiteY319" fmla="*/ 5497532 h 6367482"/>
                <a:gd name="connsiteX320" fmla="*/ 3663087 w 6889738"/>
                <a:gd name="connsiteY320" fmla="*/ 5529282 h 6367482"/>
                <a:gd name="connsiteX321" fmla="*/ 3658668 w 6889738"/>
                <a:gd name="connsiteY321" fmla="*/ 5550237 h 6367482"/>
                <a:gd name="connsiteX322" fmla="*/ 3641310 w 6889738"/>
                <a:gd name="connsiteY322" fmla="*/ 5568334 h 6367482"/>
                <a:gd name="connsiteX323" fmla="*/ 3618271 w 6889738"/>
                <a:gd name="connsiteY323" fmla="*/ 5604212 h 6367482"/>
                <a:gd name="connsiteX324" fmla="*/ 3614483 w 6889738"/>
                <a:gd name="connsiteY324" fmla="*/ 5625484 h 6367482"/>
                <a:gd name="connsiteX325" fmla="*/ 3589235 w 6889738"/>
                <a:gd name="connsiteY325" fmla="*/ 5638184 h 6367482"/>
                <a:gd name="connsiteX326" fmla="*/ 3568089 w 6889738"/>
                <a:gd name="connsiteY326" fmla="*/ 5641994 h 6367482"/>
                <a:gd name="connsiteX327" fmla="*/ 3564302 w 6889738"/>
                <a:gd name="connsiteY327" fmla="*/ 5639772 h 6367482"/>
                <a:gd name="connsiteX328" fmla="*/ 3567142 w 6889738"/>
                <a:gd name="connsiteY328" fmla="*/ 5632469 h 6367482"/>
                <a:gd name="connsiteX329" fmla="*/ 3561462 w 6889738"/>
                <a:gd name="connsiteY329" fmla="*/ 5618182 h 6367482"/>
                <a:gd name="connsiteX330" fmla="*/ 3547259 w 6889738"/>
                <a:gd name="connsiteY330" fmla="*/ 5606117 h 6367482"/>
                <a:gd name="connsiteX331" fmla="*/ 3527060 w 6889738"/>
                <a:gd name="connsiteY331" fmla="*/ 5597227 h 6367482"/>
                <a:gd name="connsiteX332" fmla="*/ 3516645 w 6889738"/>
                <a:gd name="connsiteY332" fmla="*/ 5579447 h 6367482"/>
                <a:gd name="connsiteX333" fmla="*/ 3515383 w 6889738"/>
                <a:gd name="connsiteY333" fmla="*/ 5573414 h 6367482"/>
                <a:gd name="connsiteX334" fmla="*/ 3504652 w 6889738"/>
                <a:gd name="connsiteY334" fmla="*/ 5557857 h 6367482"/>
                <a:gd name="connsiteX335" fmla="*/ 3507493 w 6889738"/>
                <a:gd name="connsiteY335" fmla="*/ 5553094 h 6367482"/>
                <a:gd name="connsiteX336" fmla="*/ 3517592 w 6889738"/>
                <a:gd name="connsiteY336" fmla="*/ 5560079 h 6367482"/>
                <a:gd name="connsiteX337" fmla="*/ 3516330 w 6889738"/>
                <a:gd name="connsiteY337" fmla="*/ 5550872 h 6367482"/>
                <a:gd name="connsiteX338" fmla="*/ 3516961 w 6889738"/>
                <a:gd name="connsiteY338" fmla="*/ 5546744 h 6367482"/>
                <a:gd name="connsiteX339" fmla="*/ 3510018 w 6889738"/>
                <a:gd name="connsiteY339" fmla="*/ 5543887 h 6367482"/>
                <a:gd name="connsiteX340" fmla="*/ 3504337 w 6889738"/>
                <a:gd name="connsiteY340" fmla="*/ 5534997 h 6367482"/>
                <a:gd name="connsiteX341" fmla="*/ 3504337 w 6889738"/>
                <a:gd name="connsiteY341" fmla="*/ 5523567 h 6367482"/>
                <a:gd name="connsiteX342" fmla="*/ 3512227 w 6889738"/>
                <a:gd name="connsiteY342" fmla="*/ 5513089 h 6367482"/>
                <a:gd name="connsiteX343" fmla="*/ 3517592 w 6889738"/>
                <a:gd name="connsiteY343" fmla="*/ 5504517 h 6367482"/>
                <a:gd name="connsiteX344" fmla="*/ 3519486 w 6889738"/>
                <a:gd name="connsiteY344" fmla="*/ 5490229 h 6367482"/>
                <a:gd name="connsiteX345" fmla="*/ 3521064 w 6889738"/>
                <a:gd name="connsiteY345" fmla="*/ 5481022 h 6367482"/>
                <a:gd name="connsiteX346" fmla="*/ 3513489 w 6889738"/>
                <a:gd name="connsiteY346" fmla="*/ 5473084 h 6367482"/>
                <a:gd name="connsiteX347" fmla="*/ 3522011 w 6889738"/>
                <a:gd name="connsiteY347" fmla="*/ 5464512 h 6367482"/>
                <a:gd name="connsiteX348" fmla="*/ 3515699 w 6889738"/>
                <a:gd name="connsiteY348" fmla="*/ 5451811 h 6367482"/>
                <a:gd name="connsiteX349" fmla="*/ 3512858 w 6889738"/>
                <a:gd name="connsiteY349" fmla="*/ 5445461 h 6367482"/>
                <a:gd name="connsiteX350" fmla="*/ 3519170 w 6889738"/>
                <a:gd name="connsiteY350" fmla="*/ 5441334 h 6367482"/>
                <a:gd name="connsiteX351" fmla="*/ 3513805 w 6889738"/>
                <a:gd name="connsiteY351" fmla="*/ 5427364 h 6367482"/>
                <a:gd name="connsiteX352" fmla="*/ 3517592 w 6889738"/>
                <a:gd name="connsiteY352" fmla="*/ 5420379 h 6367482"/>
                <a:gd name="connsiteX353" fmla="*/ 3530216 w 6889738"/>
                <a:gd name="connsiteY353" fmla="*/ 5404821 h 6367482"/>
                <a:gd name="connsiteX354" fmla="*/ 3525482 w 6889738"/>
                <a:gd name="connsiteY354" fmla="*/ 5397836 h 6367482"/>
                <a:gd name="connsiteX355" fmla="*/ 3515699 w 6889738"/>
                <a:gd name="connsiteY355" fmla="*/ 5394979 h 6367482"/>
                <a:gd name="connsiteX356" fmla="*/ 3507493 w 6889738"/>
                <a:gd name="connsiteY356" fmla="*/ 5350211 h 6367482"/>
                <a:gd name="connsiteX357" fmla="*/ 3524220 w 6889738"/>
                <a:gd name="connsiteY357" fmla="*/ 5307031 h 6367482"/>
                <a:gd name="connsiteX358" fmla="*/ 3527060 w 6889738"/>
                <a:gd name="connsiteY358" fmla="*/ 5282583 h 6367482"/>
                <a:gd name="connsiteX359" fmla="*/ 3539685 w 6889738"/>
                <a:gd name="connsiteY359" fmla="*/ 5265756 h 6367482"/>
                <a:gd name="connsiteX360" fmla="*/ 3546823 w 6889738"/>
                <a:gd name="connsiteY360" fmla="*/ 5271064 h 6367482"/>
                <a:gd name="connsiteX361" fmla="*/ 3546777 w 6889738"/>
                <a:gd name="connsiteY361" fmla="*/ 5270825 h 6367482"/>
                <a:gd name="connsiteX362" fmla="*/ 3539461 w 6889738"/>
                <a:gd name="connsiteY362" fmla="*/ 5265441 h 6367482"/>
                <a:gd name="connsiteX363" fmla="*/ 3526739 w 6889738"/>
                <a:gd name="connsiteY363" fmla="*/ 5282227 h 6367482"/>
                <a:gd name="connsiteX364" fmla="*/ 3523876 w 6889738"/>
                <a:gd name="connsiteY364" fmla="*/ 5306614 h 6367482"/>
                <a:gd name="connsiteX365" fmla="*/ 3507019 w 6889738"/>
                <a:gd name="connsiteY365" fmla="*/ 5349688 h 6367482"/>
                <a:gd name="connsiteX366" fmla="*/ 3515289 w 6889738"/>
                <a:gd name="connsiteY366" fmla="*/ 5394344 h 6367482"/>
                <a:gd name="connsiteX367" fmla="*/ 3505747 w 6889738"/>
                <a:gd name="connsiteY367" fmla="*/ 5394344 h 6367482"/>
                <a:gd name="connsiteX368" fmla="*/ 3501930 w 6889738"/>
                <a:gd name="connsiteY368" fmla="*/ 5386743 h 6367482"/>
                <a:gd name="connsiteX369" fmla="*/ 3500340 w 6889738"/>
                <a:gd name="connsiteY369" fmla="*/ 5374075 h 6367482"/>
                <a:gd name="connsiteX370" fmla="*/ 3482528 w 6889738"/>
                <a:gd name="connsiteY370" fmla="*/ 5352538 h 6367482"/>
                <a:gd name="connsiteX371" fmla="*/ 3459309 w 6889738"/>
                <a:gd name="connsiteY371" fmla="*/ 5340186 h 6367482"/>
                <a:gd name="connsiteX372" fmla="*/ 3449767 w 6889738"/>
                <a:gd name="connsiteY372" fmla="*/ 5329734 h 6367482"/>
                <a:gd name="connsiteX373" fmla="*/ 3435455 w 6889738"/>
                <a:gd name="connsiteY373" fmla="*/ 5327834 h 6367482"/>
                <a:gd name="connsiteX374" fmla="*/ 3431320 w 6889738"/>
                <a:gd name="connsiteY374" fmla="*/ 5318649 h 6367482"/>
                <a:gd name="connsiteX375" fmla="*/ 3438317 w 6889738"/>
                <a:gd name="connsiteY375" fmla="*/ 5320866 h 6367482"/>
                <a:gd name="connsiteX376" fmla="*/ 3444042 w 6889738"/>
                <a:gd name="connsiteY376" fmla="*/ 5318966 h 6367482"/>
                <a:gd name="connsiteX377" fmla="*/ 3444678 w 6889738"/>
                <a:gd name="connsiteY377" fmla="*/ 5310098 h 6367482"/>
                <a:gd name="connsiteX378" fmla="*/ 3434500 w 6889738"/>
                <a:gd name="connsiteY378" fmla="*/ 5304714 h 6367482"/>
                <a:gd name="connsiteX379" fmla="*/ 3429093 w 6889738"/>
                <a:gd name="connsiteY379" fmla="*/ 5280327 h 6367482"/>
                <a:gd name="connsiteX380" fmla="*/ 3429276 w 6889738"/>
                <a:gd name="connsiteY380" fmla="*/ 5279836 h 6367482"/>
                <a:gd name="connsiteX381" fmla="*/ 3414485 w 6889738"/>
                <a:gd name="connsiteY381" fmla="*/ 5256527 h 6367482"/>
                <a:gd name="connsiteX382" fmla="*/ 3389085 w 6889738"/>
                <a:gd name="connsiteY382" fmla="*/ 5250489 h 6367482"/>
                <a:gd name="connsiteX383" fmla="*/ 3371940 w 6889738"/>
                <a:gd name="connsiteY383" fmla="*/ 5225384 h 6367482"/>
                <a:gd name="connsiteX384" fmla="*/ 3357017 w 6889738"/>
                <a:gd name="connsiteY384" fmla="*/ 5226973 h 6367482"/>
                <a:gd name="connsiteX385" fmla="*/ 3344952 w 6889738"/>
                <a:gd name="connsiteY385" fmla="*/ 5234918 h 6367482"/>
                <a:gd name="connsiteX386" fmla="*/ 3336379 w 6889738"/>
                <a:gd name="connsiteY386" fmla="*/ 5230151 h 6367482"/>
                <a:gd name="connsiteX387" fmla="*/ 3344317 w 6889738"/>
                <a:gd name="connsiteY387" fmla="*/ 5222842 h 6367482"/>
                <a:gd name="connsiteX388" fmla="*/ 3348444 w 6889738"/>
                <a:gd name="connsiteY388" fmla="*/ 5218393 h 6367482"/>
                <a:gd name="connsiteX389" fmla="*/ 3347492 w 6889738"/>
                <a:gd name="connsiteY389" fmla="*/ 5199325 h 6367482"/>
                <a:gd name="connsiteX390" fmla="*/ 3316377 w 6889738"/>
                <a:gd name="connsiteY390" fmla="*/ 5172313 h 6367482"/>
                <a:gd name="connsiteX391" fmla="*/ 3308757 w 6889738"/>
                <a:gd name="connsiteY391" fmla="*/ 5156424 h 6367482"/>
                <a:gd name="connsiteX392" fmla="*/ 3291929 w 6889738"/>
                <a:gd name="connsiteY392" fmla="*/ 5144983 h 6367482"/>
                <a:gd name="connsiteX393" fmla="*/ 3275419 w 6889738"/>
                <a:gd name="connsiteY393" fmla="*/ 5114476 h 6367482"/>
                <a:gd name="connsiteX394" fmla="*/ 3224619 w 6889738"/>
                <a:gd name="connsiteY394" fmla="*/ 5070621 h 6367482"/>
                <a:gd name="connsiteX395" fmla="*/ 3225254 w 6889738"/>
                <a:gd name="connsiteY395" fmla="*/ 5038206 h 6367482"/>
                <a:gd name="connsiteX396" fmla="*/ 3214777 w 6889738"/>
                <a:gd name="connsiteY396" fmla="*/ 5035982 h 6367482"/>
                <a:gd name="connsiteX397" fmla="*/ 3170962 w 6889738"/>
                <a:gd name="connsiteY397" fmla="*/ 4978462 h 6367482"/>
                <a:gd name="connsiteX398" fmla="*/ 3172549 w 6889738"/>
                <a:gd name="connsiteY398" fmla="*/ 4933972 h 6367482"/>
                <a:gd name="connsiteX399" fmla="*/ 3188107 w 6889738"/>
                <a:gd name="connsiteY399" fmla="*/ 4930794 h 6367482"/>
                <a:gd name="connsiteX400" fmla="*/ 3199219 w 6889738"/>
                <a:gd name="connsiteY400" fmla="*/ 4955899 h 6367482"/>
                <a:gd name="connsiteX401" fmla="*/ 3206522 w 6889738"/>
                <a:gd name="connsiteY401" fmla="*/ 4963526 h 6367482"/>
                <a:gd name="connsiteX402" fmla="*/ 3226842 w 6889738"/>
                <a:gd name="connsiteY402" fmla="*/ 4964162 h 6367482"/>
                <a:gd name="connsiteX403" fmla="*/ 3236049 w 6889738"/>
                <a:gd name="connsiteY403" fmla="*/ 4945094 h 6367482"/>
                <a:gd name="connsiteX404" fmla="*/ 3249702 w 6889738"/>
                <a:gd name="connsiteY404" fmla="*/ 4937467 h 6367482"/>
                <a:gd name="connsiteX405" fmla="*/ 3280499 w 6889738"/>
                <a:gd name="connsiteY405" fmla="*/ 4937150 h 6367482"/>
                <a:gd name="connsiteX406" fmla="*/ 3322727 w 6889738"/>
                <a:gd name="connsiteY406" fmla="*/ 4937785 h 6367482"/>
                <a:gd name="connsiteX407" fmla="*/ 3341142 w 6889738"/>
                <a:gd name="connsiteY407" fmla="*/ 4952403 h 6367482"/>
                <a:gd name="connsiteX408" fmla="*/ 3387497 w 6889738"/>
                <a:gd name="connsiteY408" fmla="*/ 4938738 h 6367482"/>
                <a:gd name="connsiteX409" fmla="*/ 3441472 w 6889738"/>
                <a:gd name="connsiteY409" fmla="*/ 4961301 h 6367482"/>
                <a:gd name="connsiteX410" fmla="*/ 3452267 w 6889738"/>
                <a:gd name="connsiteY410" fmla="*/ 4976873 h 6367482"/>
                <a:gd name="connsiteX411" fmla="*/ 3468142 w 6889738"/>
                <a:gd name="connsiteY411" fmla="*/ 4989267 h 6367482"/>
                <a:gd name="connsiteX412" fmla="*/ 3486838 w 6889738"/>
                <a:gd name="connsiteY412" fmla="*/ 4969619 h 6367482"/>
                <a:gd name="connsiteX413" fmla="*/ 3486614 w 6889738"/>
                <a:gd name="connsiteY413" fmla="*/ 4969502 h 6367482"/>
                <a:gd name="connsiteX414" fmla="*/ 3487251 w 6889738"/>
                <a:gd name="connsiteY414" fmla="*/ 4940880 h 6367482"/>
                <a:gd name="connsiteX415" fmla="*/ 3509212 w 6889738"/>
                <a:gd name="connsiteY415" fmla="*/ 4928159 h 6367482"/>
                <a:gd name="connsiteX416" fmla="*/ 3506029 w 6889738"/>
                <a:gd name="connsiteY416" fmla="*/ 4916710 h 6367482"/>
                <a:gd name="connsiteX417" fmla="*/ 3492343 w 6889738"/>
                <a:gd name="connsiteY417" fmla="*/ 4916710 h 6367482"/>
                <a:gd name="connsiteX418" fmla="*/ 3474201 w 6889738"/>
                <a:gd name="connsiteY418" fmla="*/ 4912576 h 6367482"/>
                <a:gd name="connsiteX419" fmla="*/ 3477384 w 6889738"/>
                <a:gd name="connsiteY419" fmla="*/ 4886180 h 6367482"/>
                <a:gd name="connsiteX420" fmla="*/ 3465608 w 6889738"/>
                <a:gd name="connsiteY420" fmla="*/ 4876957 h 6367482"/>
                <a:gd name="connsiteX421" fmla="*/ 3463062 w 6889738"/>
                <a:gd name="connsiteY421" fmla="*/ 4837840 h 6367482"/>
                <a:gd name="connsiteX422" fmla="*/ 3491388 w 6889738"/>
                <a:gd name="connsiteY422" fmla="*/ 4820667 h 6367482"/>
                <a:gd name="connsiteX423" fmla="*/ 3521943 w 6889738"/>
                <a:gd name="connsiteY423" fmla="*/ 4792999 h 6367482"/>
                <a:gd name="connsiteX424" fmla="*/ 5044212 w 6889738"/>
                <a:gd name="connsiteY424" fmla="*/ 4779981 h 6367482"/>
                <a:gd name="connsiteX425" fmla="*/ 5035957 w 6889738"/>
                <a:gd name="connsiteY425" fmla="*/ 4792566 h 6367482"/>
                <a:gd name="connsiteX426" fmla="*/ 5029607 w 6889738"/>
                <a:gd name="connsiteY426" fmla="*/ 4814906 h 6367482"/>
                <a:gd name="connsiteX427" fmla="*/ 5018812 w 6889738"/>
                <a:gd name="connsiteY427" fmla="*/ 4805152 h 6367482"/>
                <a:gd name="connsiteX428" fmla="*/ 5021987 w 6889738"/>
                <a:gd name="connsiteY428" fmla="*/ 4797915 h 6367482"/>
                <a:gd name="connsiteX429" fmla="*/ 5038179 w 6889738"/>
                <a:gd name="connsiteY429" fmla="*/ 4785330 h 6367482"/>
                <a:gd name="connsiteX430" fmla="*/ 5129937 w 6889738"/>
                <a:gd name="connsiteY430" fmla="*/ 4749819 h 6367482"/>
                <a:gd name="connsiteX431" fmla="*/ 5117237 w 6889738"/>
                <a:gd name="connsiteY431" fmla="*/ 4759344 h 6367482"/>
                <a:gd name="connsiteX432" fmla="*/ 5120123 w 6889738"/>
                <a:gd name="connsiteY432" fmla="*/ 4751048 h 6367482"/>
                <a:gd name="connsiteX433" fmla="*/ 6331916 w 6889738"/>
                <a:gd name="connsiteY433" fmla="*/ 4710120 h 6367482"/>
                <a:gd name="connsiteX434" fmla="*/ 6329482 w 6889738"/>
                <a:gd name="connsiteY434" fmla="*/ 4714074 h 6367482"/>
                <a:gd name="connsiteX435" fmla="*/ 6291375 w 6889738"/>
                <a:gd name="connsiteY435" fmla="*/ 4718836 h 6367482"/>
                <a:gd name="connsiteX436" fmla="*/ 6290105 w 6889738"/>
                <a:gd name="connsiteY436" fmla="*/ 4737247 h 6367482"/>
                <a:gd name="connsiteX437" fmla="*/ 6290134 w 6889738"/>
                <a:gd name="connsiteY437" fmla="*/ 4737262 h 6367482"/>
                <a:gd name="connsiteX438" fmla="*/ 6291384 w 6889738"/>
                <a:gd name="connsiteY438" fmla="*/ 4719145 h 6367482"/>
                <a:gd name="connsiteX439" fmla="*/ 6329490 w 6889738"/>
                <a:gd name="connsiteY439" fmla="*/ 4714383 h 6367482"/>
                <a:gd name="connsiteX440" fmla="*/ 6332030 w 6889738"/>
                <a:gd name="connsiteY440" fmla="*/ 4710256 h 6367482"/>
                <a:gd name="connsiteX441" fmla="*/ 4495896 w 6889738"/>
                <a:gd name="connsiteY441" fmla="*/ 4655692 h 6367482"/>
                <a:gd name="connsiteX442" fmla="*/ 4521607 w 6889738"/>
                <a:gd name="connsiteY442" fmla="*/ 4715850 h 6367482"/>
                <a:gd name="connsiteX443" fmla="*/ 4517797 w 6889738"/>
                <a:gd name="connsiteY443" fmla="*/ 4736436 h 6367482"/>
                <a:gd name="connsiteX444" fmla="*/ 4535310 w 6889738"/>
                <a:gd name="connsiteY444" fmla="*/ 4759326 h 6367482"/>
                <a:gd name="connsiteX445" fmla="*/ 4518114 w 6889738"/>
                <a:gd name="connsiteY445" fmla="*/ 4736770 h 6367482"/>
                <a:gd name="connsiteX446" fmla="*/ 4521924 w 6889738"/>
                <a:gd name="connsiteY446" fmla="*/ 4716110 h 6367482"/>
                <a:gd name="connsiteX447" fmla="*/ 4496207 w 6889738"/>
                <a:gd name="connsiteY447" fmla="*/ 4655718 h 6367482"/>
                <a:gd name="connsiteX448" fmla="*/ 2524527 w 6889738"/>
                <a:gd name="connsiteY448" fmla="*/ 4583131 h 6367482"/>
                <a:gd name="connsiteX449" fmla="*/ 2541392 w 6889738"/>
                <a:gd name="connsiteY449" fmla="*/ 4608244 h 6367482"/>
                <a:gd name="connsiteX450" fmla="*/ 2564939 w 6889738"/>
                <a:gd name="connsiteY450" fmla="*/ 4615238 h 6367482"/>
                <a:gd name="connsiteX451" fmla="*/ 2592305 w 6889738"/>
                <a:gd name="connsiteY451" fmla="*/ 4614920 h 6367482"/>
                <a:gd name="connsiteX452" fmla="*/ 2584996 w 6889738"/>
                <a:gd name="connsiteY452" fmla="*/ 4659684 h 6367482"/>
                <a:gd name="connsiteX453" fmla="*/ 2605418 w 6889738"/>
                <a:gd name="connsiteY453" fmla="*/ 4681725 h 6367482"/>
                <a:gd name="connsiteX454" fmla="*/ 2606624 w 6889738"/>
                <a:gd name="connsiteY454" fmla="*/ 4681678 h 6367482"/>
                <a:gd name="connsiteX455" fmla="*/ 2614261 w 6889738"/>
                <a:gd name="connsiteY455" fmla="*/ 4707746 h 6367482"/>
                <a:gd name="connsiteX456" fmla="*/ 2623171 w 6889738"/>
                <a:gd name="connsiteY456" fmla="*/ 4720462 h 6367482"/>
                <a:gd name="connsiteX457" fmla="*/ 2639717 w 6889738"/>
                <a:gd name="connsiteY457" fmla="*/ 4704249 h 6367482"/>
                <a:gd name="connsiteX458" fmla="*/ 2649264 w 6889738"/>
                <a:gd name="connsiteY458" fmla="*/ 4692487 h 6367482"/>
                <a:gd name="connsiteX459" fmla="*/ 2658810 w 6889738"/>
                <a:gd name="connsiteY459" fmla="*/ 4707428 h 6367482"/>
                <a:gd name="connsiteX460" fmla="*/ 2670901 w 6889738"/>
                <a:gd name="connsiteY460" fmla="*/ 4731588 h 6367482"/>
                <a:gd name="connsiteX461" fmla="*/ 2667720 w 6889738"/>
                <a:gd name="connsiteY461" fmla="*/ 4746529 h 6367482"/>
                <a:gd name="connsiteX462" fmla="*/ 2633990 w 6889738"/>
                <a:gd name="connsiteY462" fmla="*/ 4775140 h 6367482"/>
                <a:gd name="connsiteX463" fmla="*/ 2627944 w 6889738"/>
                <a:gd name="connsiteY463" fmla="*/ 4796439 h 6367482"/>
                <a:gd name="connsiteX464" fmla="*/ 2621579 w 6889738"/>
                <a:gd name="connsiteY464" fmla="*/ 4795167 h 6367482"/>
                <a:gd name="connsiteX465" fmla="*/ 2602488 w 6889738"/>
                <a:gd name="connsiteY465" fmla="*/ 4782769 h 6367482"/>
                <a:gd name="connsiteX466" fmla="*/ 2584350 w 6889738"/>
                <a:gd name="connsiteY466" fmla="*/ 4778637 h 6367482"/>
                <a:gd name="connsiteX467" fmla="*/ 2565257 w 6889738"/>
                <a:gd name="connsiteY467" fmla="*/ 4789445 h 6367482"/>
                <a:gd name="connsiteX468" fmla="*/ 2533437 w 6889738"/>
                <a:gd name="connsiteY468" fmla="*/ 4783405 h 6367482"/>
                <a:gd name="connsiteX469" fmla="*/ 2525800 w 6889738"/>
                <a:gd name="connsiteY469" fmla="*/ 4794213 h 6367482"/>
                <a:gd name="connsiteX470" fmla="*/ 2529936 w 6889738"/>
                <a:gd name="connsiteY470" fmla="*/ 4835222 h 6367482"/>
                <a:gd name="connsiteX471" fmla="*/ 2520072 w 6889738"/>
                <a:gd name="connsiteY471" fmla="*/ 4838401 h 6367482"/>
                <a:gd name="connsiteX472" fmla="*/ 2518481 w 6889738"/>
                <a:gd name="connsiteY472" fmla="*/ 4837765 h 6367482"/>
                <a:gd name="connsiteX473" fmla="*/ 2514981 w 6889738"/>
                <a:gd name="connsiteY473" fmla="*/ 4836493 h 6367482"/>
                <a:gd name="connsiteX474" fmla="*/ 2512754 w 6889738"/>
                <a:gd name="connsiteY474" fmla="*/ 4835222 h 6367482"/>
                <a:gd name="connsiteX475" fmla="*/ 2510844 w 6889738"/>
                <a:gd name="connsiteY475" fmla="*/ 4834268 h 6367482"/>
                <a:gd name="connsiteX476" fmla="*/ 2509890 w 6889738"/>
                <a:gd name="connsiteY476" fmla="*/ 4832679 h 6367482"/>
                <a:gd name="connsiteX477" fmla="*/ 2509572 w 6889738"/>
                <a:gd name="connsiteY477" fmla="*/ 4832043 h 6367482"/>
                <a:gd name="connsiteX478" fmla="*/ 2509572 w 6889738"/>
                <a:gd name="connsiteY478" fmla="*/ 4831089 h 6367482"/>
                <a:gd name="connsiteX479" fmla="*/ 2509253 w 6889738"/>
                <a:gd name="connsiteY479" fmla="*/ 4811062 h 6367482"/>
                <a:gd name="connsiteX480" fmla="*/ 2508299 w 6889738"/>
                <a:gd name="connsiteY480" fmla="*/ 4810108 h 6367482"/>
                <a:gd name="connsiteX481" fmla="*/ 2509253 w 6889738"/>
                <a:gd name="connsiteY481" fmla="*/ 4808837 h 6367482"/>
                <a:gd name="connsiteX482" fmla="*/ 2507344 w 6889738"/>
                <a:gd name="connsiteY482" fmla="*/ 4809472 h 6367482"/>
                <a:gd name="connsiteX483" fmla="*/ 2484752 w 6889738"/>
                <a:gd name="connsiteY483" fmla="*/ 4790399 h 6367482"/>
                <a:gd name="connsiteX484" fmla="*/ 2467251 w 6889738"/>
                <a:gd name="connsiteY484" fmla="*/ 4768464 h 6367482"/>
                <a:gd name="connsiteX485" fmla="*/ 2461205 w 6889738"/>
                <a:gd name="connsiteY485" fmla="*/ 4778954 h 6367482"/>
                <a:gd name="connsiteX486" fmla="*/ 2449749 w 6889738"/>
                <a:gd name="connsiteY486" fmla="*/ 4781180 h 6367482"/>
                <a:gd name="connsiteX487" fmla="*/ 2429702 w 6889738"/>
                <a:gd name="connsiteY487" fmla="*/ 4816148 h 6367482"/>
                <a:gd name="connsiteX488" fmla="*/ 2407428 w 6889738"/>
                <a:gd name="connsiteY488" fmla="*/ 4822506 h 6367482"/>
                <a:gd name="connsiteX489" fmla="*/ 2378789 w 6889738"/>
                <a:gd name="connsiteY489" fmla="*/ 4819645 h 6367482"/>
                <a:gd name="connsiteX490" fmla="*/ 2341877 w 6889738"/>
                <a:gd name="connsiteY490" fmla="*/ 4838719 h 6367482"/>
                <a:gd name="connsiteX491" fmla="*/ 2318013 w 6889738"/>
                <a:gd name="connsiteY491" fmla="*/ 4786266 h 6367482"/>
                <a:gd name="connsiteX492" fmla="*/ 2317058 w 6889738"/>
                <a:gd name="connsiteY492" fmla="*/ 4785312 h 6367482"/>
                <a:gd name="connsiteX493" fmla="*/ 2319921 w 6889738"/>
                <a:gd name="connsiteY493" fmla="*/ 4783087 h 6367482"/>
                <a:gd name="connsiteX494" fmla="*/ 2310694 w 6889738"/>
                <a:gd name="connsiteY494" fmla="*/ 4765285 h 6367482"/>
                <a:gd name="connsiteX495" fmla="*/ 2286510 w 6889738"/>
                <a:gd name="connsiteY495" fmla="*/ 4761470 h 6367482"/>
                <a:gd name="connsiteX496" fmla="*/ 2271554 w 6889738"/>
                <a:gd name="connsiteY496" fmla="*/ 4766874 h 6367482"/>
                <a:gd name="connsiteX497" fmla="*/ 2263599 w 6889738"/>
                <a:gd name="connsiteY497" fmla="*/ 4779590 h 6367482"/>
                <a:gd name="connsiteX498" fmla="*/ 2251508 w 6889738"/>
                <a:gd name="connsiteY498" fmla="*/ 4797074 h 6367482"/>
                <a:gd name="connsiteX499" fmla="*/ 2258190 w 6889738"/>
                <a:gd name="connsiteY499" fmla="*/ 4790081 h 6367482"/>
                <a:gd name="connsiteX500" fmla="*/ 2261690 w 6889738"/>
                <a:gd name="connsiteY500" fmla="*/ 4790081 h 6367482"/>
                <a:gd name="connsiteX501" fmla="*/ 2247053 w 6889738"/>
                <a:gd name="connsiteY501" fmla="*/ 4812333 h 6367482"/>
                <a:gd name="connsiteX502" fmla="*/ 2240689 w 6889738"/>
                <a:gd name="connsiteY502" fmla="*/ 4813605 h 6367482"/>
                <a:gd name="connsiteX503" fmla="*/ 2241961 w 6889738"/>
                <a:gd name="connsiteY503" fmla="*/ 4778637 h 6367482"/>
                <a:gd name="connsiteX504" fmla="*/ 2255326 w 6889738"/>
                <a:gd name="connsiteY504" fmla="*/ 4760516 h 6367482"/>
                <a:gd name="connsiteX505" fmla="*/ 2257236 w 6889738"/>
                <a:gd name="connsiteY505" fmla="*/ 4741761 h 6367482"/>
                <a:gd name="connsiteX506" fmla="*/ 2280464 w 6889738"/>
                <a:gd name="connsiteY506" fmla="*/ 4715057 h 6367482"/>
                <a:gd name="connsiteX507" fmla="*/ 2283328 w 6889738"/>
                <a:gd name="connsiteY507" fmla="*/ 4700434 h 6367482"/>
                <a:gd name="connsiteX508" fmla="*/ 2300511 w 6889738"/>
                <a:gd name="connsiteY508" fmla="*/ 4688672 h 6367482"/>
                <a:gd name="connsiteX509" fmla="*/ 2305284 w 6889738"/>
                <a:gd name="connsiteY509" fmla="*/ 4672777 h 6367482"/>
                <a:gd name="connsiteX510" fmla="*/ 2339969 w 6889738"/>
                <a:gd name="connsiteY510" fmla="*/ 4651160 h 6367482"/>
                <a:gd name="connsiteX511" fmla="*/ 2332650 w 6889738"/>
                <a:gd name="connsiteY511" fmla="*/ 4639716 h 6367482"/>
                <a:gd name="connsiteX512" fmla="*/ 2333604 w 6889738"/>
                <a:gd name="connsiteY512" fmla="*/ 4620642 h 6367482"/>
                <a:gd name="connsiteX513" fmla="*/ 2349196 w 6889738"/>
                <a:gd name="connsiteY513" fmla="*/ 4619689 h 6367482"/>
                <a:gd name="connsiteX514" fmla="*/ 2360333 w 6889738"/>
                <a:gd name="connsiteY514" fmla="*/ 4625729 h 6367482"/>
                <a:gd name="connsiteX515" fmla="*/ 2374971 w 6889738"/>
                <a:gd name="connsiteY515" fmla="*/ 4610788 h 6367482"/>
                <a:gd name="connsiteX516" fmla="*/ 2398200 w 6889738"/>
                <a:gd name="connsiteY516" fmla="*/ 4607609 h 6367482"/>
                <a:gd name="connsiteX517" fmla="*/ 2428111 w 6889738"/>
                <a:gd name="connsiteY517" fmla="*/ 4615556 h 6367482"/>
                <a:gd name="connsiteX518" fmla="*/ 2447840 w 6889738"/>
                <a:gd name="connsiteY518" fmla="*/ 4604748 h 6367482"/>
                <a:gd name="connsiteX519" fmla="*/ 2473296 w 6889738"/>
                <a:gd name="connsiteY519" fmla="*/ 4608880 h 6367482"/>
                <a:gd name="connsiteX520" fmla="*/ 2489206 w 6889738"/>
                <a:gd name="connsiteY520" fmla="*/ 4589807 h 6367482"/>
                <a:gd name="connsiteX521" fmla="*/ 2500026 w 6889738"/>
                <a:gd name="connsiteY521" fmla="*/ 4599026 h 6367482"/>
                <a:gd name="connsiteX522" fmla="*/ 4277132 w 6889738"/>
                <a:gd name="connsiteY522" fmla="*/ 4465008 h 6367482"/>
                <a:gd name="connsiteX523" fmla="*/ 4226649 w 6889738"/>
                <a:gd name="connsiteY523" fmla="*/ 4485032 h 6367482"/>
                <a:gd name="connsiteX524" fmla="*/ 4226560 w 6889738"/>
                <a:gd name="connsiteY524" fmla="*/ 4485517 h 6367482"/>
                <a:gd name="connsiteX525" fmla="*/ 4276814 w 6889738"/>
                <a:gd name="connsiteY525" fmla="*/ 4465656 h 6367482"/>
                <a:gd name="connsiteX526" fmla="*/ 4393019 w 6889738"/>
                <a:gd name="connsiteY526" fmla="*/ 4510627 h 6367482"/>
                <a:gd name="connsiteX527" fmla="*/ 4431119 w 6889738"/>
                <a:gd name="connsiteY527" fmla="*/ 4516011 h 6367482"/>
                <a:gd name="connsiteX528" fmla="*/ 4466679 w 6889738"/>
                <a:gd name="connsiteY528" fmla="*/ 4584419 h 6367482"/>
                <a:gd name="connsiteX529" fmla="*/ 4461599 w 6889738"/>
                <a:gd name="connsiteY529" fmla="*/ 4616722 h 6367482"/>
                <a:gd name="connsiteX530" fmla="*/ 4480332 w 6889738"/>
                <a:gd name="connsiteY530" fmla="*/ 4654410 h 6367482"/>
                <a:gd name="connsiteX531" fmla="*/ 4480643 w 6889738"/>
                <a:gd name="connsiteY531" fmla="*/ 4654435 h 6367482"/>
                <a:gd name="connsiteX532" fmla="*/ 4461917 w 6889738"/>
                <a:gd name="connsiteY532" fmla="*/ 4616622 h 6367482"/>
                <a:gd name="connsiteX533" fmla="*/ 4466997 w 6889738"/>
                <a:gd name="connsiteY533" fmla="*/ 4584202 h 6367482"/>
                <a:gd name="connsiteX534" fmla="*/ 4431437 w 6889738"/>
                <a:gd name="connsiteY534" fmla="*/ 4515546 h 6367482"/>
                <a:gd name="connsiteX535" fmla="*/ 4393337 w 6889738"/>
                <a:gd name="connsiteY535" fmla="*/ 4510143 h 6367482"/>
                <a:gd name="connsiteX536" fmla="*/ 1462180 w 6889738"/>
                <a:gd name="connsiteY536" fmla="*/ 4375169 h 6367482"/>
                <a:gd name="connsiteX537" fmla="*/ 1471706 w 6889738"/>
                <a:gd name="connsiteY537" fmla="*/ 4376166 h 6367482"/>
                <a:gd name="connsiteX538" fmla="*/ 1477103 w 6889738"/>
                <a:gd name="connsiteY538" fmla="*/ 4385137 h 6367482"/>
                <a:gd name="connsiteX539" fmla="*/ 1473928 w 6889738"/>
                <a:gd name="connsiteY539" fmla="*/ 4388460 h 6367482"/>
                <a:gd name="connsiteX540" fmla="*/ 1466308 w 6889738"/>
                <a:gd name="connsiteY540" fmla="*/ 4385137 h 6367482"/>
                <a:gd name="connsiteX541" fmla="*/ 1456783 w 6889738"/>
                <a:gd name="connsiteY541" fmla="*/ 4389457 h 6367482"/>
                <a:gd name="connsiteX542" fmla="*/ 1454878 w 6889738"/>
                <a:gd name="connsiteY542" fmla="*/ 4381814 h 6367482"/>
                <a:gd name="connsiteX543" fmla="*/ 1424716 w 6889738"/>
                <a:gd name="connsiteY543" fmla="*/ 4357706 h 6367482"/>
                <a:gd name="connsiteX544" fmla="*/ 1435830 w 6889738"/>
                <a:gd name="connsiteY544" fmla="*/ 4359611 h 6367482"/>
                <a:gd name="connsiteX545" fmla="*/ 1432742 w 6889738"/>
                <a:gd name="connsiteY545" fmla="*/ 4363738 h 6367482"/>
                <a:gd name="connsiteX546" fmla="*/ 1425642 w 6889738"/>
                <a:gd name="connsiteY546" fmla="*/ 4364056 h 6367482"/>
                <a:gd name="connsiteX547" fmla="*/ 1235803 w 6889738"/>
                <a:gd name="connsiteY547" fmla="*/ 3590944 h 6367482"/>
                <a:gd name="connsiteX548" fmla="*/ 1242153 w 6889738"/>
                <a:gd name="connsiteY548" fmla="*/ 3593166 h 6367482"/>
                <a:gd name="connsiteX549" fmla="*/ 1234533 w 6889738"/>
                <a:gd name="connsiteY549" fmla="*/ 3604596 h 6367482"/>
                <a:gd name="connsiteX550" fmla="*/ 1236755 w 6889738"/>
                <a:gd name="connsiteY550" fmla="*/ 3616026 h 6367482"/>
                <a:gd name="connsiteX551" fmla="*/ 1231676 w 6889738"/>
                <a:gd name="connsiteY551" fmla="*/ 3631901 h 6367482"/>
                <a:gd name="connsiteX552" fmla="*/ 1221198 w 6889738"/>
                <a:gd name="connsiteY552" fmla="*/ 3641426 h 6367482"/>
                <a:gd name="connsiteX553" fmla="*/ 1206276 w 6889738"/>
                <a:gd name="connsiteY553" fmla="*/ 3640791 h 6367482"/>
                <a:gd name="connsiteX554" fmla="*/ 1197703 w 6889738"/>
                <a:gd name="connsiteY554" fmla="*/ 3644919 h 6367482"/>
                <a:gd name="connsiteX555" fmla="*/ 1197703 w 6889738"/>
                <a:gd name="connsiteY555" fmla="*/ 3636664 h 6367482"/>
                <a:gd name="connsiteX556" fmla="*/ 1208498 w 6889738"/>
                <a:gd name="connsiteY556" fmla="*/ 3627139 h 6367482"/>
                <a:gd name="connsiteX557" fmla="*/ 1218658 w 6889738"/>
                <a:gd name="connsiteY557" fmla="*/ 3599516 h 6367482"/>
                <a:gd name="connsiteX558" fmla="*/ 3658515 w 6889738"/>
                <a:gd name="connsiteY558" fmla="*/ 3359169 h 6367482"/>
                <a:gd name="connsiteX559" fmla="*/ 3668030 w 6889738"/>
                <a:gd name="connsiteY559" fmla="*/ 3375996 h 6367482"/>
                <a:gd name="connsiteX560" fmla="*/ 3664224 w 6889738"/>
                <a:gd name="connsiteY560" fmla="*/ 3399174 h 6367482"/>
                <a:gd name="connsiteX561" fmla="*/ 3658832 w 6889738"/>
                <a:gd name="connsiteY561" fmla="*/ 3428702 h 6367482"/>
                <a:gd name="connsiteX562" fmla="*/ 3643291 w 6889738"/>
                <a:gd name="connsiteY562" fmla="*/ 3454419 h 6367482"/>
                <a:gd name="connsiteX563" fmla="*/ 3620455 w 6889738"/>
                <a:gd name="connsiteY563" fmla="*/ 3477597 h 6367482"/>
                <a:gd name="connsiteX564" fmla="*/ 3635362 w 6889738"/>
                <a:gd name="connsiteY564" fmla="*/ 3486804 h 6367482"/>
                <a:gd name="connsiteX565" fmla="*/ 3644877 w 6889738"/>
                <a:gd name="connsiteY565" fmla="*/ 3484582 h 6367482"/>
                <a:gd name="connsiteX566" fmla="*/ 3656612 w 6889738"/>
                <a:gd name="connsiteY566" fmla="*/ 3492837 h 6367482"/>
                <a:gd name="connsiteX567" fmla="*/ 3663907 w 6889738"/>
                <a:gd name="connsiteY567" fmla="*/ 3493789 h 6367482"/>
                <a:gd name="connsiteX568" fmla="*/ 3675642 w 6889738"/>
                <a:gd name="connsiteY568" fmla="*/ 3483312 h 6367482"/>
                <a:gd name="connsiteX569" fmla="*/ 3675325 w 6889738"/>
                <a:gd name="connsiteY569" fmla="*/ 3440132 h 6367482"/>
                <a:gd name="connsiteX570" fmla="*/ 3694038 w 6889738"/>
                <a:gd name="connsiteY570" fmla="*/ 3434734 h 6367482"/>
                <a:gd name="connsiteX571" fmla="*/ 3707676 w 6889738"/>
                <a:gd name="connsiteY571" fmla="*/ 3434734 h 6367482"/>
                <a:gd name="connsiteX572" fmla="*/ 3743199 w 6889738"/>
                <a:gd name="connsiteY572" fmla="*/ 3458547 h 6367482"/>
                <a:gd name="connsiteX573" fmla="*/ 3769841 w 6889738"/>
                <a:gd name="connsiteY573" fmla="*/ 3466802 h 6367482"/>
                <a:gd name="connsiteX574" fmla="*/ 3810756 w 6889738"/>
                <a:gd name="connsiteY574" fmla="*/ 3466167 h 6367482"/>
                <a:gd name="connsiteX575" fmla="*/ 3840887 w 6889738"/>
                <a:gd name="connsiteY575" fmla="*/ 3502679 h 6367482"/>
                <a:gd name="connsiteX576" fmla="*/ 3827249 w 6889738"/>
                <a:gd name="connsiteY576" fmla="*/ 3542049 h 6367482"/>
                <a:gd name="connsiteX577" fmla="*/ 3840252 w 6889738"/>
                <a:gd name="connsiteY577" fmla="*/ 3586817 h 6367482"/>
                <a:gd name="connsiteX578" fmla="*/ 3772696 w 6889738"/>
                <a:gd name="connsiteY578" fmla="*/ 3595707 h 6367482"/>
                <a:gd name="connsiteX579" fmla="*/ 3693721 w 6889738"/>
                <a:gd name="connsiteY579" fmla="*/ 3576974 h 6367482"/>
                <a:gd name="connsiteX580" fmla="*/ 3537674 w 6889738"/>
                <a:gd name="connsiteY580" fmla="*/ 3570624 h 6367482"/>
                <a:gd name="connsiteX581" fmla="*/ 3550360 w 6889738"/>
                <a:gd name="connsiteY581" fmla="*/ 3555067 h 6367482"/>
                <a:gd name="connsiteX582" fmla="*/ 3556387 w 6889738"/>
                <a:gd name="connsiteY582" fmla="*/ 3539192 h 6367482"/>
                <a:gd name="connsiteX583" fmla="*/ 3575417 w 6889738"/>
                <a:gd name="connsiteY583" fmla="*/ 3539192 h 6367482"/>
                <a:gd name="connsiteX584" fmla="*/ 3598887 w 6889738"/>
                <a:gd name="connsiteY584" fmla="*/ 3538874 h 6367482"/>
                <a:gd name="connsiteX585" fmla="*/ 3596350 w 6889738"/>
                <a:gd name="connsiteY585" fmla="*/ 3518872 h 6367482"/>
                <a:gd name="connsiteX586" fmla="*/ 3586201 w 6889738"/>
                <a:gd name="connsiteY586" fmla="*/ 3527444 h 6367482"/>
                <a:gd name="connsiteX587" fmla="*/ 3575417 w 6889738"/>
                <a:gd name="connsiteY587" fmla="*/ 3521094 h 6367482"/>
                <a:gd name="connsiteX588" fmla="*/ 3567805 w 6889738"/>
                <a:gd name="connsiteY588" fmla="*/ 3514744 h 6367482"/>
                <a:gd name="connsiteX589" fmla="*/ 3552263 w 6889738"/>
                <a:gd name="connsiteY589" fmla="*/ 3528397 h 6367482"/>
                <a:gd name="connsiteX590" fmla="*/ 3545920 w 6889738"/>
                <a:gd name="connsiteY590" fmla="*/ 3522682 h 6367482"/>
                <a:gd name="connsiteX591" fmla="*/ 3556070 w 6889738"/>
                <a:gd name="connsiteY591" fmla="*/ 3510934 h 6367482"/>
                <a:gd name="connsiteX592" fmla="*/ 3557021 w 6889738"/>
                <a:gd name="connsiteY592" fmla="*/ 3495059 h 6367482"/>
                <a:gd name="connsiteX593" fmla="*/ 3557021 w 6889738"/>
                <a:gd name="connsiteY593" fmla="*/ 3487439 h 6367482"/>
                <a:gd name="connsiteX594" fmla="*/ 3565585 w 6889738"/>
                <a:gd name="connsiteY594" fmla="*/ 3481089 h 6367482"/>
                <a:gd name="connsiteX595" fmla="*/ 3576368 w 6889738"/>
                <a:gd name="connsiteY595" fmla="*/ 3486487 h 6367482"/>
                <a:gd name="connsiteX596" fmla="*/ 3601425 w 6889738"/>
                <a:gd name="connsiteY596" fmla="*/ 3480772 h 6367482"/>
                <a:gd name="connsiteX597" fmla="*/ 3624578 w 6889738"/>
                <a:gd name="connsiteY597" fmla="*/ 3463944 h 6367482"/>
                <a:gd name="connsiteX598" fmla="*/ 3644560 w 6889738"/>
                <a:gd name="connsiteY598" fmla="*/ 3438227 h 6367482"/>
                <a:gd name="connsiteX599" fmla="*/ 3656929 w 6889738"/>
                <a:gd name="connsiteY599" fmla="*/ 3406476 h 6367482"/>
                <a:gd name="connsiteX600" fmla="*/ 3659784 w 6889738"/>
                <a:gd name="connsiteY600" fmla="*/ 3375996 h 6367482"/>
                <a:gd name="connsiteX601" fmla="*/ 4439401 w 6889738"/>
                <a:gd name="connsiteY601" fmla="*/ 3293527 h 6367482"/>
                <a:gd name="connsiteX602" fmla="*/ 4434003 w 6889738"/>
                <a:gd name="connsiteY602" fmla="*/ 3302098 h 6367482"/>
                <a:gd name="connsiteX603" fmla="*/ 4402810 w 6889738"/>
                <a:gd name="connsiteY603" fmla="*/ 3302413 h 6367482"/>
                <a:gd name="connsiteX604" fmla="*/ 4403414 w 6889738"/>
                <a:gd name="connsiteY604" fmla="*/ 3302956 h 6367482"/>
                <a:gd name="connsiteX605" fmla="*/ 4434879 w 6889738"/>
                <a:gd name="connsiteY605" fmla="*/ 3302639 h 6367482"/>
                <a:gd name="connsiteX606" fmla="*/ 4440282 w 6889738"/>
                <a:gd name="connsiteY606" fmla="*/ 3294073 h 6367482"/>
                <a:gd name="connsiteX607" fmla="*/ 4451118 w 6889738"/>
                <a:gd name="connsiteY607" fmla="*/ 3297078 h 6367482"/>
                <a:gd name="connsiteX608" fmla="*/ 4451208 w 6889738"/>
                <a:gd name="connsiteY608" fmla="*/ 3296806 h 6367482"/>
                <a:gd name="connsiteX609" fmla="*/ 2154538 w 6889738"/>
                <a:gd name="connsiteY609" fmla="*/ 2724178 h 6367482"/>
                <a:gd name="connsiteX610" fmla="*/ 2158141 w 6889738"/>
                <a:gd name="connsiteY610" fmla="*/ 2736616 h 6367482"/>
                <a:gd name="connsiteX611" fmla="*/ 2153035 w 6889738"/>
                <a:gd name="connsiteY611" fmla="*/ 2754341 h 6367482"/>
                <a:gd name="connsiteX612" fmla="*/ 2147029 w 6889738"/>
                <a:gd name="connsiteY612" fmla="*/ 2749055 h 6367482"/>
                <a:gd name="connsiteX613" fmla="*/ 2150632 w 6889738"/>
                <a:gd name="connsiteY613" fmla="*/ 2729464 h 6367482"/>
                <a:gd name="connsiteX614" fmla="*/ 2160682 w 6889738"/>
                <a:gd name="connsiteY614" fmla="*/ 2678142 h 6367482"/>
                <a:gd name="connsiteX615" fmla="*/ 2171476 w 6889738"/>
                <a:gd name="connsiteY615" fmla="*/ 2678142 h 6367482"/>
                <a:gd name="connsiteX616" fmla="*/ 2163856 w 6889738"/>
                <a:gd name="connsiteY616" fmla="*/ 2694701 h 6367482"/>
                <a:gd name="connsiteX617" fmla="*/ 2175604 w 6889738"/>
                <a:gd name="connsiteY617" fmla="*/ 2700871 h 6367482"/>
                <a:gd name="connsiteX618" fmla="*/ 2180366 w 6889738"/>
                <a:gd name="connsiteY618" fmla="*/ 2708339 h 6367482"/>
                <a:gd name="connsiteX619" fmla="*/ 2171795 w 6889738"/>
                <a:gd name="connsiteY619" fmla="*/ 2715807 h 6367482"/>
                <a:gd name="connsiteX620" fmla="*/ 2178144 w 6889738"/>
                <a:gd name="connsiteY620" fmla="*/ 2735289 h 6367482"/>
                <a:gd name="connsiteX621" fmla="*/ 2170840 w 6889738"/>
                <a:gd name="connsiteY621" fmla="*/ 2732042 h 6367482"/>
                <a:gd name="connsiteX622" fmla="*/ 2155918 w 6889738"/>
                <a:gd name="connsiteY622" fmla="*/ 2715157 h 6367482"/>
                <a:gd name="connsiteX623" fmla="*/ 2153379 w 6889738"/>
                <a:gd name="connsiteY623" fmla="*/ 2692428 h 6367482"/>
                <a:gd name="connsiteX624" fmla="*/ 2154214 w 6889738"/>
                <a:gd name="connsiteY624" fmla="*/ 2619406 h 6367482"/>
                <a:gd name="connsiteX625" fmla="*/ 2159895 w 6889738"/>
                <a:gd name="connsiteY625" fmla="*/ 2620046 h 6367482"/>
                <a:gd name="connsiteX626" fmla="*/ 2169253 w 6889738"/>
                <a:gd name="connsiteY626" fmla="*/ 2637349 h 6367482"/>
                <a:gd name="connsiteX627" fmla="*/ 2164909 w 6889738"/>
                <a:gd name="connsiteY627" fmla="*/ 2654330 h 6367482"/>
                <a:gd name="connsiteX628" fmla="*/ 2150204 w 6889738"/>
                <a:gd name="connsiteY628" fmla="*/ 2630940 h 6367482"/>
                <a:gd name="connsiteX629" fmla="*/ 2191071 w 6889738"/>
                <a:gd name="connsiteY629" fmla="*/ 2586068 h 6367482"/>
                <a:gd name="connsiteX630" fmla="*/ 2199417 w 6889738"/>
                <a:gd name="connsiteY630" fmla="*/ 2586068 h 6367482"/>
                <a:gd name="connsiteX631" fmla="*/ 2197561 w 6889738"/>
                <a:gd name="connsiteY631" fmla="*/ 2605579 h 6367482"/>
                <a:gd name="connsiteX632" fmla="*/ 2171290 w 6889738"/>
                <a:gd name="connsiteY632" fmla="*/ 2628929 h 6367482"/>
                <a:gd name="connsiteX633" fmla="*/ 2164490 w 6889738"/>
                <a:gd name="connsiteY633" fmla="*/ 2611976 h 6367482"/>
                <a:gd name="connsiteX634" fmla="*/ 2169746 w 6889738"/>
                <a:gd name="connsiteY634" fmla="*/ 2596303 h 6367482"/>
                <a:gd name="connsiteX635" fmla="*/ 2138072 w 6889738"/>
                <a:gd name="connsiteY635" fmla="*/ 2586068 h 6367482"/>
                <a:gd name="connsiteX636" fmla="*/ 2144233 w 6889738"/>
                <a:gd name="connsiteY636" fmla="*/ 2587656 h 6367482"/>
                <a:gd name="connsiteX637" fmla="*/ 2156554 w 6889738"/>
                <a:gd name="connsiteY637" fmla="*/ 2597180 h 6367482"/>
                <a:gd name="connsiteX638" fmla="*/ 2148239 w 6889738"/>
                <a:gd name="connsiteY638" fmla="*/ 2609881 h 6367482"/>
                <a:gd name="connsiteX639" fmla="*/ 2142076 w 6889738"/>
                <a:gd name="connsiteY639" fmla="*/ 2613055 h 6367482"/>
                <a:gd name="connsiteX640" fmla="*/ 2135916 w 6889738"/>
                <a:gd name="connsiteY640" fmla="*/ 2598450 h 6367482"/>
                <a:gd name="connsiteX641" fmla="*/ 2127785 w 6889738"/>
                <a:gd name="connsiteY641" fmla="*/ 2532095 h 6367482"/>
                <a:gd name="connsiteX642" fmla="*/ 2134542 w 6889738"/>
                <a:gd name="connsiteY642" fmla="*/ 2548130 h 6367482"/>
                <a:gd name="connsiteX643" fmla="*/ 2142267 w 6889738"/>
                <a:gd name="connsiteY643" fmla="*/ 2563845 h 6367482"/>
                <a:gd name="connsiteX644" fmla="*/ 2121671 w 6889738"/>
                <a:gd name="connsiteY644" fmla="*/ 2553583 h 6367482"/>
                <a:gd name="connsiteX645" fmla="*/ 2118452 w 6889738"/>
                <a:gd name="connsiteY645" fmla="*/ 2539469 h 6367482"/>
                <a:gd name="connsiteX646" fmla="*/ 2097816 w 6889738"/>
                <a:gd name="connsiteY646" fmla="*/ 2470182 h 6367482"/>
                <a:gd name="connsiteX647" fmla="*/ 2117789 w 6889738"/>
                <a:gd name="connsiteY647" fmla="*/ 2489085 h 6367482"/>
                <a:gd name="connsiteX648" fmla="*/ 2118453 w 6889738"/>
                <a:gd name="connsiteY648" fmla="*/ 2505103 h 6367482"/>
                <a:gd name="connsiteX649" fmla="*/ 2101478 w 6889738"/>
                <a:gd name="connsiteY649" fmla="*/ 2493565 h 6367482"/>
                <a:gd name="connsiteX650" fmla="*/ 2112103 w 6889738"/>
                <a:gd name="connsiteY650" fmla="*/ 2457482 h 6367482"/>
                <a:gd name="connsiteX651" fmla="*/ 2127799 w 6889738"/>
                <a:gd name="connsiteY651" fmla="*/ 2465274 h 6367482"/>
                <a:gd name="connsiteX652" fmla="*/ 2131880 w 6889738"/>
                <a:gd name="connsiteY652" fmla="*/ 2459039 h 6367482"/>
                <a:gd name="connsiteX653" fmla="*/ 2144437 w 6889738"/>
                <a:gd name="connsiteY653" fmla="*/ 2472760 h 6367482"/>
                <a:gd name="connsiteX654" fmla="*/ 2159191 w 6889738"/>
                <a:gd name="connsiteY654" fmla="*/ 2474318 h 6367482"/>
                <a:gd name="connsiteX655" fmla="*/ 2167667 w 6889738"/>
                <a:gd name="connsiteY655" fmla="*/ 2481799 h 6367482"/>
                <a:gd name="connsiteX656" fmla="*/ 2138158 w 6889738"/>
                <a:gd name="connsiteY656" fmla="*/ 2492403 h 6367482"/>
                <a:gd name="connsiteX657" fmla="*/ 2117127 w 6889738"/>
                <a:gd name="connsiteY657" fmla="*/ 2475877 h 6367482"/>
                <a:gd name="connsiteX658" fmla="*/ 2099499 w 6889738"/>
                <a:gd name="connsiteY658" fmla="*/ 2386046 h 6367482"/>
                <a:gd name="connsiteX659" fmla="*/ 2110516 w 6889738"/>
                <a:gd name="connsiteY659" fmla="*/ 2400052 h 6367482"/>
                <a:gd name="connsiteX660" fmla="*/ 2098582 w 6889738"/>
                <a:gd name="connsiteY660" fmla="*/ 2417794 h 6367482"/>
                <a:gd name="connsiteX661" fmla="*/ 2087564 w 6889738"/>
                <a:gd name="connsiteY661" fmla="*/ 2409702 h 6367482"/>
                <a:gd name="connsiteX662" fmla="*/ 2085116 w 6889738"/>
                <a:gd name="connsiteY662" fmla="*/ 2397562 h 6367482"/>
                <a:gd name="connsiteX663" fmla="*/ 2095216 w 6889738"/>
                <a:gd name="connsiteY663" fmla="*/ 2395384 h 6367482"/>
                <a:gd name="connsiteX664" fmla="*/ 2142383 w 6889738"/>
                <a:gd name="connsiteY664" fmla="*/ 2320957 h 6367482"/>
                <a:gd name="connsiteX665" fmla="*/ 2158141 w 6889738"/>
                <a:gd name="connsiteY665" fmla="*/ 2326850 h 6367482"/>
                <a:gd name="connsiteX666" fmla="*/ 2151838 w 6889738"/>
                <a:gd name="connsiteY666" fmla="*/ 2336158 h 6367482"/>
                <a:gd name="connsiteX667" fmla="*/ 2135764 w 6889738"/>
                <a:gd name="connsiteY667" fmla="*/ 2334295 h 6367482"/>
                <a:gd name="connsiteX668" fmla="*/ 2117170 w 6889738"/>
                <a:gd name="connsiteY668" fmla="*/ 2347945 h 6367482"/>
                <a:gd name="connsiteX669" fmla="*/ 2115279 w 6889738"/>
                <a:gd name="connsiteY669" fmla="*/ 2341740 h 6367482"/>
                <a:gd name="connsiteX670" fmla="*/ 2121958 w 6889738"/>
                <a:gd name="connsiteY670" fmla="*/ 2239990 h 6367482"/>
                <a:gd name="connsiteX671" fmla="*/ 2134330 w 6889738"/>
                <a:gd name="connsiteY671" fmla="*/ 2252372 h 6367482"/>
                <a:gd name="connsiteX672" fmla="*/ 2112990 w 6889738"/>
                <a:gd name="connsiteY672" fmla="*/ 2265391 h 6367482"/>
                <a:gd name="connsiteX673" fmla="*/ 2110516 w 6889738"/>
                <a:gd name="connsiteY673" fmla="*/ 2251738 h 6367482"/>
                <a:gd name="connsiteX674" fmla="*/ 2153706 w 6889738"/>
                <a:gd name="connsiteY674" fmla="*/ 2190775 h 6367482"/>
                <a:gd name="connsiteX675" fmla="*/ 2162903 w 6889738"/>
                <a:gd name="connsiteY675" fmla="*/ 2205999 h 6367482"/>
                <a:gd name="connsiteX676" fmla="*/ 2148781 w 6889738"/>
                <a:gd name="connsiteY676" fmla="*/ 2213003 h 6367482"/>
                <a:gd name="connsiteX677" fmla="*/ 2139912 w 6889738"/>
                <a:gd name="connsiteY677" fmla="*/ 2203866 h 6367482"/>
                <a:gd name="connsiteX678" fmla="*/ 2134329 w 6889738"/>
                <a:gd name="connsiteY678" fmla="*/ 2191079 h 6367482"/>
                <a:gd name="connsiteX679" fmla="*/ 2170431 w 6889738"/>
                <a:gd name="connsiteY679" fmla="*/ 2186009 h 6367482"/>
                <a:gd name="connsiteX680" fmla="*/ 2183227 w 6889738"/>
                <a:gd name="connsiteY680" fmla="*/ 2195160 h 6367482"/>
                <a:gd name="connsiteX681" fmla="*/ 2185787 w 6889738"/>
                <a:gd name="connsiteY681" fmla="*/ 2205885 h 6367482"/>
                <a:gd name="connsiteX682" fmla="*/ 2205622 w 6889738"/>
                <a:gd name="connsiteY682" fmla="*/ 2190112 h 6367482"/>
                <a:gd name="connsiteX683" fmla="*/ 2221618 w 6889738"/>
                <a:gd name="connsiteY683" fmla="*/ 2195789 h 6367482"/>
                <a:gd name="connsiteX684" fmla="*/ 2224816 w 6889738"/>
                <a:gd name="connsiteY684" fmla="*/ 2202415 h 6367482"/>
                <a:gd name="connsiteX685" fmla="*/ 2208821 w 6889738"/>
                <a:gd name="connsiteY685" fmla="*/ 2206517 h 6367482"/>
                <a:gd name="connsiteX686" fmla="*/ 2222577 w 6889738"/>
                <a:gd name="connsiteY686" fmla="*/ 2212825 h 6367482"/>
                <a:gd name="connsiteX687" fmla="*/ 2220018 w 6889738"/>
                <a:gd name="connsiteY687" fmla="*/ 2220081 h 6367482"/>
                <a:gd name="connsiteX688" fmla="*/ 2171710 w 6889738"/>
                <a:gd name="connsiteY688" fmla="*/ 2224813 h 6367482"/>
                <a:gd name="connsiteX689" fmla="*/ 2151876 w 6889738"/>
                <a:gd name="connsiteY689" fmla="*/ 2235225 h 6367482"/>
                <a:gd name="connsiteX690" fmla="*/ 2140678 w 6889738"/>
                <a:gd name="connsiteY690" fmla="*/ 2219765 h 6367482"/>
                <a:gd name="connsiteX691" fmla="*/ 2155715 w 6889738"/>
                <a:gd name="connsiteY691" fmla="*/ 2217873 h 6367482"/>
                <a:gd name="connsiteX692" fmla="*/ 2166272 w 6889738"/>
                <a:gd name="connsiteY692" fmla="*/ 2207146 h 6367482"/>
                <a:gd name="connsiteX693" fmla="*/ 2175869 w 6889738"/>
                <a:gd name="connsiteY693" fmla="*/ 2207777 h 6367482"/>
                <a:gd name="connsiteX694" fmla="*/ 2187987 w 6889738"/>
                <a:gd name="connsiteY694" fmla="*/ 2157434 h 6367482"/>
                <a:gd name="connsiteX695" fmla="*/ 2191478 w 6889738"/>
                <a:gd name="connsiteY695" fmla="*/ 2171033 h 6367482"/>
                <a:gd name="connsiteX696" fmla="*/ 2175604 w 6889738"/>
                <a:gd name="connsiteY696" fmla="*/ 2179659 h 6367482"/>
                <a:gd name="connsiteX697" fmla="*/ 2178461 w 6889738"/>
                <a:gd name="connsiteY697" fmla="*/ 2160751 h 6367482"/>
                <a:gd name="connsiteX698" fmla="*/ 5014049 w 6889738"/>
                <a:gd name="connsiteY698" fmla="*/ 2154258 h 6367482"/>
                <a:gd name="connsiteX699" fmla="*/ 5015637 w 6889738"/>
                <a:gd name="connsiteY699" fmla="*/ 2172801 h 6367482"/>
                <a:gd name="connsiteX700" fmla="*/ 5010874 w 6889738"/>
                <a:gd name="connsiteY700" fmla="*/ 2191019 h 6367482"/>
                <a:gd name="connsiteX701" fmla="*/ 5001349 w 6889738"/>
                <a:gd name="connsiteY701" fmla="*/ 2193946 h 6367482"/>
                <a:gd name="connsiteX702" fmla="*/ 4996587 w 6889738"/>
                <a:gd name="connsiteY702" fmla="*/ 2170199 h 6367482"/>
                <a:gd name="connsiteX703" fmla="*/ 5003254 w 6889738"/>
                <a:gd name="connsiteY703" fmla="*/ 2158487 h 6367482"/>
                <a:gd name="connsiteX704" fmla="*/ 2239105 w 6889738"/>
                <a:gd name="connsiteY704" fmla="*/ 2125683 h 6367482"/>
                <a:gd name="connsiteX705" fmla="*/ 2239105 w 6889738"/>
                <a:gd name="connsiteY705" fmla="*/ 2130649 h 6367482"/>
                <a:gd name="connsiteX706" fmla="*/ 2218316 w 6889738"/>
                <a:gd name="connsiteY706" fmla="*/ 2146476 h 6367482"/>
                <a:gd name="connsiteX707" fmla="*/ 2217371 w 6889738"/>
                <a:gd name="connsiteY707" fmla="*/ 2156719 h 6367482"/>
                <a:gd name="connsiteX708" fmla="*/ 2207921 w 6889738"/>
                <a:gd name="connsiteY708" fmla="*/ 2166959 h 6367482"/>
                <a:gd name="connsiteX709" fmla="*/ 2200361 w 6889738"/>
                <a:gd name="connsiteY709" fmla="*/ 2153925 h 6367482"/>
                <a:gd name="connsiteX710" fmla="*/ 2199417 w 6889738"/>
                <a:gd name="connsiteY710" fmla="*/ 2135304 h 6367482"/>
                <a:gd name="connsiteX711" fmla="*/ 2212016 w 6889738"/>
                <a:gd name="connsiteY711" fmla="*/ 2136236 h 6367482"/>
                <a:gd name="connsiteX712" fmla="*/ 2263551 w 6889738"/>
                <a:gd name="connsiteY712" fmla="*/ 2119334 h 6367482"/>
                <a:gd name="connsiteX713" fmla="*/ 2270854 w 6889738"/>
                <a:gd name="connsiteY713" fmla="*/ 2129672 h 6367482"/>
                <a:gd name="connsiteX714" fmla="*/ 2252756 w 6889738"/>
                <a:gd name="connsiteY714" fmla="*/ 2132033 h 6367482"/>
                <a:gd name="connsiteX715" fmla="*/ 2248629 w 6889738"/>
                <a:gd name="connsiteY715" fmla="*/ 2121106 h 6367482"/>
                <a:gd name="connsiteX716" fmla="*/ 2269902 w 6889738"/>
                <a:gd name="connsiteY716" fmla="*/ 2095521 h 6367482"/>
                <a:gd name="connsiteX717" fmla="*/ 2277205 w 6889738"/>
                <a:gd name="connsiteY717" fmla="*/ 2097785 h 6367482"/>
                <a:gd name="connsiteX718" fmla="*/ 2264504 w 6889738"/>
                <a:gd name="connsiteY718" fmla="*/ 2112984 h 6367482"/>
                <a:gd name="connsiteX719" fmla="*/ 2248629 w 6889738"/>
                <a:gd name="connsiteY719" fmla="*/ 2108779 h 6367482"/>
                <a:gd name="connsiteX720" fmla="*/ 2250851 w 6889738"/>
                <a:gd name="connsiteY720" fmla="*/ 2097137 h 6367482"/>
                <a:gd name="connsiteX721" fmla="*/ 2281648 w 6889738"/>
                <a:gd name="connsiteY721" fmla="*/ 2065357 h 6367482"/>
                <a:gd name="connsiteX722" fmla="*/ 2302605 w 6889738"/>
                <a:gd name="connsiteY722" fmla="*/ 2076835 h 6367482"/>
                <a:gd name="connsiteX723" fmla="*/ 2292444 w 6889738"/>
                <a:gd name="connsiteY723" fmla="*/ 2092345 h 6367482"/>
                <a:gd name="connsiteX724" fmla="*/ 2275618 w 6889738"/>
                <a:gd name="connsiteY724" fmla="*/ 2083038 h 6367482"/>
                <a:gd name="connsiteX725" fmla="*/ 2413119 w 6889738"/>
                <a:gd name="connsiteY725" fmla="*/ 1893912 h 6367482"/>
                <a:gd name="connsiteX726" fmla="*/ 2432780 w 6889738"/>
                <a:gd name="connsiteY726" fmla="*/ 1915819 h 6367482"/>
                <a:gd name="connsiteX727" fmla="*/ 2432780 w 6889738"/>
                <a:gd name="connsiteY727" fmla="*/ 1924391 h 6367482"/>
                <a:gd name="connsiteX728" fmla="*/ 2422482 w 6889738"/>
                <a:gd name="connsiteY728" fmla="*/ 1928837 h 6367482"/>
                <a:gd name="connsiteX729" fmla="*/ 2413119 w 6889738"/>
                <a:gd name="connsiteY729" fmla="*/ 1914231 h 6367482"/>
                <a:gd name="connsiteX730" fmla="*/ 2396268 w 6889738"/>
                <a:gd name="connsiteY730" fmla="*/ 1905024 h 6367482"/>
                <a:gd name="connsiteX731" fmla="*/ 2414056 w 6889738"/>
                <a:gd name="connsiteY731" fmla="*/ 1904706 h 6367482"/>
                <a:gd name="connsiteX732" fmla="*/ 2413119 w 6889738"/>
                <a:gd name="connsiteY732" fmla="*/ 1893912 h 6367482"/>
                <a:gd name="connsiteX733" fmla="*/ 2475847 w 6889738"/>
                <a:gd name="connsiteY733" fmla="*/ 1830413 h 6367482"/>
                <a:gd name="connsiteX734" fmla="*/ 2486916 w 6889738"/>
                <a:gd name="connsiteY734" fmla="*/ 1855719 h 6367482"/>
                <a:gd name="connsiteX735" fmla="*/ 2509054 w 6889738"/>
                <a:gd name="connsiteY735" fmla="*/ 1854758 h 6367482"/>
                <a:gd name="connsiteX736" fmla="*/ 2509054 w 6889738"/>
                <a:gd name="connsiteY736" fmla="*/ 1862127 h 6367482"/>
                <a:gd name="connsiteX737" fmla="*/ 2528030 w 6889738"/>
                <a:gd name="connsiteY737" fmla="*/ 1871417 h 6367482"/>
                <a:gd name="connsiteX738" fmla="*/ 2516329 w 6889738"/>
                <a:gd name="connsiteY738" fmla="*/ 1872378 h 6367482"/>
                <a:gd name="connsiteX739" fmla="*/ 2505259 w 6889738"/>
                <a:gd name="connsiteY739" fmla="*/ 1886474 h 6367482"/>
                <a:gd name="connsiteX740" fmla="*/ 2484070 w 6889738"/>
                <a:gd name="connsiteY740" fmla="*/ 1884551 h 6367482"/>
                <a:gd name="connsiteX741" fmla="*/ 2471419 w 6889738"/>
                <a:gd name="connsiteY741" fmla="*/ 1899608 h 6367482"/>
                <a:gd name="connsiteX742" fmla="*/ 2456555 w 6889738"/>
                <a:gd name="connsiteY742" fmla="*/ 1901850 h 6367482"/>
                <a:gd name="connsiteX743" fmla="*/ 2447067 w 6889738"/>
                <a:gd name="connsiteY743" fmla="*/ 1886153 h 6367482"/>
                <a:gd name="connsiteX744" fmla="*/ 2455289 w 6889738"/>
                <a:gd name="connsiteY744" fmla="*/ 1873339 h 6367482"/>
                <a:gd name="connsiteX745" fmla="*/ 2479642 w 6889738"/>
                <a:gd name="connsiteY745" fmla="*/ 1878144 h 6367482"/>
                <a:gd name="connsiteX746" fmla="*/ 2469838 w 6889738"/>
                <a:gd name="connsiteY746" fmla="*/ 1861486 h 6367482"/>
                <a:gd name="connsiteX747" fmla="*/ 2482488 w 6889738"/>
                <a:gd name="connsiteY747" fmla="*/ 1857962 h 6367482"/>
                <a:gd name="connsiteX748" fmla="*/ 2448648 w 6889738"/>
                <a:gd name="connsiteY748" fmla="*/ 1847390 h 6367482"/>
                <a:gd name="connsiteX749" fmla="*/ 2472053 w 6889738"/>
                <a:gd name="connsiteY749" fmla="*/ 1843226 h 6367482"/>
                <a:gd name="connsiteX750" fmla="*/ 5052699 w 6889738"/>
                <a:gd name="connsiteY750" fmla="*/ 1519259 h 6367482"/>
                <a:gd name="connsiteX751" fmla="*/ 5060488 w 6889738"/>
                <a:gd name="connsiteY751" fmla="*/ 1527773 h 6367482"/>
                <a:gd name="connsiteX752" fmla="*/ 5057060 w 6889738"/>
                <a:gd name="connsiteY752" fmla="*/ 1537549 h 6367482"/>
                <a:gd name="connsiteX753" fmla="*/ 5064850 w 6889738"/>
                <a:gd name="connsiteY753" fmla="*/ 1546378 h 6367482"/>
                <a:gd name="connsiteX754" fmla="*/ 5057995 w 6889738"/>
                <a:gd name="connsiteY754" fmla="*/ 1565297 h 6367482"/>
                <a:gd name="connsiteX755" fmla="*/ 5052387 w 6889738"/>
                <a:gd name="connsiteY755" fmla="*/ 1548270 h 6367482"/>
                <a:gd name="connsiteX756" fmla="*/ 5031512 w 6889738"/>
                <a:gd name="connsiteY756" fmla="*/ 1538179 h 6367482"/>
                <a:gd name="connsiteX757" fmla="*/ 5038366 w 6889738"/>
                <a:gd name="connsiteY757" fmla="*/ 1523359 h 6367482"/>
                <a:gd name="connsiteX758" fmla="*/ 5045844 w 6889738"/>
                <a:gd name="connsiteY758" fmla="*/ 1530611 h 6367482"/>
                <a:gd name="connsiteX759" fmla="*/ 5060087 w 6889738"/>
                <a:gd name="connsiteY759" fmla="*/ 1517673 h 6367482"/>
                <a:gd name="connsiteX760" fmla="*/ 5075962 w 6889738"/>
                <a:gd name="connsiteY760" fmla="*/ 1521360 h 6367482"/>
                <a:gd name="connsiteX761" fmla="*/ 5064298 w 6889738"/>
                <a:gd name="connsiteY761" fmla="*/ 1527198 h 6367482"/>
                <a:gd name="connsiteX762" fmla="*/ 2783300 w 6889738"/>
                <a:gd name="connsiteY762" fmla="*/ 1403376 h 6367482"/>
                <a:gd name="connsiteX763" fmla="*/ 2797905 w 6889738"/>
                <a:gd name="connsiteY763" fmla="*/ 1420455 h 6367482"/>
                <a:gd name="connsiteX764" fmla="*/ 2786475 w 6889738"/>
                <a:gd name="connsiteY764" fmla="*/ 1431622 h 6367482"/>
                <a:gd name="connsiteX765" fmla="*/ 2767742 w 6889738"/>
                <a:gd name="connsiteY765" fmla="*/ 1431951 h 6367482"/>
                <a:gd name="connsiteX766" fmla="*/ 2772505 w 6889738"/>
                <a:gd name="connsiteY766" fmla="*/ 1409945 h 6367482"/>
                <a:gd name="connsiteX767" fmla="*/ 293464 w 6889738"/>
                <a:gd name="connsiteY767" fmla="*/ 1397975 h 6367482"/>
                <a:gd name="connsiteX768" fmla="*/ 299814 w 6889738"/>
                <a:gd name="connsiteY768" fmla="*/ 1402103 h 6367482"/>
                <a:gd name="connsiteX769" fmla="*/ 294734 w 6889738"/>
                <a:gd name="connsiteY769" fmla="*/ 1417660 h 6367482"/>
                <a:gd name="connsiteX770" fmla="*/ 298861 w 6889738"/>
                <a:gd name="connsiteY770" fmla="*/ 1431630 h 6367482"/>
                <a:gd name="connsiteX771" fmla="*/ 306164 w 6889738"/>
                <a:gd name="connsiteY771" fmla="*/ 1433853 h 6367482"/>
                <a:gd name="connsiteX772" fmla="*/ 305528 w 6889738"/>
                <a:gd name="connsiteY772" fmla="*/ 1449410 h 6367482"/>
                <a:gd name="connsiteX773" fmla="*/ 317276 w 6889738"/>
                <a:gd name="connsiteY773" fmla="*/ 1448140 h 6367482"/>
                <a:gd name="connsiteX774" fmla="*/ 318864 w 6889738"/>
                <a:gd name="connsiteY774" fmla="*/ 1426233 h 6367482"/>
                <a:gd name="connsiteX775" fmla="*/ 326484 w 6889738"/>
                <a:gd name="connsiteY775" fmla="*/ 1413533 h 6367482"/>
                <a:gd name="connsiteX776" fmla="*/ 340136 w 6889738"/>
                <a:gd name="connsiteY776" fmla="*/ 1432265 h 6367482"/>
                <a:gd name="connsiteX777" fmla="*/ 339501 w 6889738"/>
                <a:gd name="connsiteY777" fmla="*/ 1447188 h 6367482"/>
                <a:gd name="connsiteX778" fmla="*/ 357281 w 6889738"/>
                <a:gd name="connsiteY778" fmla="*/ 1441473 h 6367482"/>
                <a:gd name="connsiteX779" fmla="*/ 346804 w 6889738"/>
                <a:gd name="connsiteY779" fmla="*/ 1456395 h 6367482"/>
                <a:gd name="connsiteX780" fmla="*/ 358551 w 6889738"/>
                <a:gd name="connsiteY780" fmla="*/ 1466872 h 6367482"/>
                <a:gd name="connsiteX781" fmla="*/ 354741 w 6889738"/>
                <a:gd name="connsiteY781" fmla="*/ 1497353 h 6367482"/>
                <a:gd name="connsiteX782" fmla="*/ 339819 w 6889738"/>
                <a:gd name="connsiteY782" fmla="*/ 1511323 h 6367482"/>
                <a:gd name="connsiteX783" fmla="*/ 354741 w 6889738"/>
                <a:gd name="connsiteY783" fmla="*/ 1514498 h 6367482"/>
                <a:gd name="connsiteX784" fmla="*/ 358233 w 6889738"/>
                <a:gd name="connsiteY784" fmla="*/ 1537358 h 6367482"/>
                <a:gd name="connsiteX785" fmla="*/ 362043 w 6889738"/>
                <a:gd name="connsiteY785" fmla="*/ 1525610 h 6367482"/>
                <a:gd name="connsiteX786" fmla="*/ 374744 w 6889738"/>
                <a:gd name="connsiteY786" fmla="*/ 1524657 h 6367482"/>
                <a:gd name="connsiteX787" fmla="*/ 380141 w 6889738"/>
                <a:gd name="connsiteY787" fmla="*/ 1536405 h 6367482"/>
                <a:gd name="connsiteX788" fmla="*/ 362361 w 6889738"/>
                <a:gd name="connsiteY788" fmla="*/ 1545930 h 6367482"/>
                <a:gd name="connsiteX789" fmla="*/ 373156 w 6889738"/>
                <a:gd name="connsiteY789" fmla="*/ 1544660 h 6367482"/>
                <a:gd name="connsiteX790" fmla="*/ 372204 w 6889738"/>
                <a:gd name="connsiteY790" fmla="*/ 1564662 h 6367482"/>
                <a:gd name="connsiteX791" fmla="*/ 355059 w 6889738"/>
                <a:gd name="connsiteY791" fmla="*/ 1565932 h 6367482"/>
                <a:gd name="connsiteX792" fmla="*/ 341724 w 6889738"/>
                <a:gd name="connsiteY792" fmla="*/ 1579902 h 6367482"/>
                <a:gd name="connsiteX793" fmla="*/ 351249 w 6889738"/>
                <a:gd name="connsiteY793" fmla="*/ 1593237 h 6367482"/>
                <a:gd name="connsiteX794" fmla="*/ 338866 w 6889738"/>
                <a:gd name="connsiteY794" fmla="*/ 1608160 h 6367482"/>
                <a:gd name="connsiteX795" fmla="*/ 337596 w 6889738"/>
                <a:gd name="connsiteY795" fmla="*/ 1621812 h 6367482"/>
                <a:gd name="connsiteX796" fmla="*/ 326166 w 6889738"/>
                <a:gd name="connsiteY796" fmla="*/ 1623082 h 6367482"/>
                <a:gd name="connsiteX797" fmla="*/ 316959 w 6889738"/>
                <a:gd name="connsiteY797" fmla="*/ 1634512 h 6367482"/>
                <a:gd name="connsiteX798" fmla="*/ 308386 w 6889738"/>
                <a:gd name="connsiteY798" fmla="*/ 1639275 h 6367482"/>
                <a:gd name="connsiteX799" fmla="*/ 302671 w 6889738"/>
                <a:gd name="connsiteY799" fmla="*/ 1622130 h 6367482"/>
                <a:gd name="connsiteX800" fmla="*/ 287749 w 6889738"/>
                <a:gd name="connsiteY800" fmla="*/ 1602445 h 6367482"/>
                <a:gd name="connsiteX801" fmla="*/ 281399 w 6889738"/>
                <a:gd name="connsiteY801" fmla="*/ 1616415 h 6367482"/>
                <a:gd name="connsiteX802" fmla="*/ 290289 w 6889738"/>
                <a:gd name="connsiteY802" fmla="*/ 1628797 h 6367482"/>
                <a:gd name="connsiteX803" fmla="*/ 291559 w 6889738"/>
                <a:gd name="connsiteY803" fmla="*/ 1637052 h 6367482"/>
                <a:gd name="connsiteX804" fmla="*/ 276636 w 6889738"/>
                <a:gd name="connsiteY804" fmla="*/ 1645625 h 6367482"/>
                <a:gd name="connsiteX805" fmla="*/ 274731 w 6889738"/>
                <a:gd name="connsiteY805" fmla="*/ 1666897 h 6367482"/>
                <a:gd name="connsiteX806" fmla="*/ 302989 w 6889738"/>
                <a:gd name="connsiteY806" fmla="*/ 1651657 h 6367482"/>
                <a:gd name="connsiteX807" fmla="*/ 307434 w 6889738"/>
                <a:gd name="connsiteY807" fmla="*/ 1655785 h 6367482"/>
                <a:gd name="connsiteX808" fmla="*/ 285526 w 6889738"/>
                <a:gd name="connsiteY808" fmla="*/ 1676105 h 6367482"/>
                <a:gd name="connsiteX809" fmla="*/ 268699 w 6889738"/>
                <a:gd name="connsiteY809" fmla="*/ 1708808 h 6367482"/>
                <a:gd name="connsiteX810" fmla="*/ 245521 w 6889738"/>
                <a:gd name="connsiteY810" fmla="*/ 1711347 h 6367482"/>
                <a:gd name="connsiteX811" fmla="*/ 231869 w 6889738"/>
                <a:gd name="connsiteY811" fmla="*/ 1742780 h 6367482"/>
                <a:gd name="connsiteX812" fmla="*/ 210596 w 6889738"/>
                <a:gd name="connsiteY812" fmla="*/ 1748495 h 6367482"/>
                <a:gd name="connsiteX813" fmla="*/ 207421 w 6889738"/>
                <a:gd name="connsiteY813" fmla="*/ 1744367 h 6367482"/>
                <a:gd name="connsiteX814" fmla="*/ 218216 w 6889738"/>
                <a:gd name="connsiteY814" fmla="*/ 1739923 h 6367482"/>
                <a:gd name="connsiteX815" fmla="*/ 221391 w 6889738"/>
                <a:gd name="connsiteY815" fmla="*/ 1730397 h 6367482"/>
                <a:gd name="connsiteX816" fmla="*/ 213771 w 6889738"/>
                <a:gd name="connsiteY816" fmla="*/ 1722142 h 6367482"/>
                <a:gd name="connsiteX817" fmla="*/ 212501 w 6889738"/>
                <a:gd name="connsiteY817" fmla="*/ 1703410 h 6367482"/>
                <a:gd name="connsiteX818" fmla="*/ 197579 w 6889738"/>
                <a:gd name="connsiteY818" fmla="*/ 1701187 h 6367482"/>
                <a:gd name="connsiteX819" fmla="*/ 193769 w 6889738"/>
                <a:gd name="connsiteY819" fmla="*/ 1710712 h 6367482"/>
                <a:gd name="connsiteX820" fmla="*/ 196944 w 6889738"/>
                <a:gd name="connsiteY820" fmla="*/ 1720237 h 6367482"/>
                <a:gd name="connsiteX821" fmla="*/ 189641 w 6889738"/>
                <a:gd name="connsiteY821" fmla="*/ 1729763 h 6367482"/>
                <a:gd name="connsiteX822" fmla="*/ 165511 w 6889738"/>
                <a:gd name="connsiteY822" fmla="*/ 1737382 h 6367482"/>
                <a:gd name="connsiteX823" fmla="*/ 152811 w 6889738"/>
                <a:gd name="connsiteY823" fmla="*/ 1761513 h 6367482"/>
                <a:gd name="connsiteX824" fmla="*/ 100424 w 6889738"/>
                <a:gd name="connsiteY824" fmla="*/ 1815805 h 6367482"/>
                <a:gd name="connsiteX825" fmla="*/ 76929 w 6889738"/>
                <a:gd name="connsiteY825" fmla="*/ 1817075 h 6367482"/>
                <a:gd name="connsiteX826" fmla="*/ 53116 w 6889738"/>
                <a:gd name="connsiteY826" fmla="*/ 1831045 h 6367482"/>
                <a:gd name="connsiteX827" fmla="*/ 25494 w 6889738"/>
                <a:gd name="connsiteY827" fmla="*/ 1825965 h 6367482"/>
                <a:gd name="connsiteX828" fmla="*/ 29939 w 6889738"/>
                <a:gd name="connsiteY828" fmla="*/ 1849460 h 6367482"/>
                <a:gd name="connsiteX829" fmla="*/ 0 w 6889738"/>
                <a:gd name="connsiteY829" fmla="*/ 1861323 h 6367482"/>
                <a:gd name="connsiteX830" fmla="*/ 49918 w 6889738"/>
                <a:gd name="connsiteY830" fmla="*/ 1757699 h 6367482"/>
                <a:gd name="connsiteX831" fmla="*/ 232222 w 6889738"/>
                <a:gd name="connsiteY831" fmla="*/ 1457618 h 6367482"/>
                <a:gd name="connsiteX832" fmla="*/ 271815 w 6889738"/>
                <a:gd name="connsiteY832" fmla="*/ 1404671 h 6367482"/>
                <a:gd name="connsiteX833" fmla="*/ 2883630 w 6889738"/>
                <a:gd name="connsiteY833" fmla="*/ 1212877 h 6367482"/>
                <a:gd name="connsiteX834" fmla="*/ 2902444 w 6889738"/>
                <a:gd name="connsiteY834" fmla="*/ 1234784 h 6367482"/>
                <a:gd name="connsiteX835" fmla="*/ 2909030 w 6889738"/>
                <a:gd name="connsiteY835" fmla="*/ 1260184 h 6367482"/>
                <a:gd name="connsiteX836" fmla="*/ 2892409 w 6889738"/>
                <a:gd name="connsiteY836" fmla="*/ 1260502 h 6367482"/>
                <a:gd name="connsiteX837" fmla="*/ 2894292 w 6889738"/>
                <a:gd name="connsiteY837" fmla="*/ 1246531 h 6367482"/>
                <a:gd name="connsiteX838" fmla="*/ 2884570 w 6889738"/>
                <a:gd name="connsiteY838" fmla="*/ 1231609 h 6367482"/>
                <a:gd name="connsiteX839" fmla="*/ 2883630 w 6889738"/>
                <a:gd name="connsiteY839" fmla="*/ 1212877 h 6367482"/>
                <a:gd name="connsiteX840" fmla="*/ 5699849 w 6889738"/>
                <a:gd name="connsiteY840" fmla="*/ 1139849 h 6367482"/>
                <a:gd name="connsiteX841" fmla="*/ 5717312 w 6889738"/>
                <a:gd name="connsiteY841" fmla="*/ 1152232 h 6367482"/>
                <a:gd name="connsiteX842" fmla="*/ 5713028 w 6889738"/>
                <a:gd name="connsiteY842" fmla="*/ 1173187 h 6367482"/>
                <a:gd name="connsiteX843" fmla="*/ 5701167 w 6889738"/>
                <a:gd name="connsiteY843" fmla="*/ 1162075 h 6367482"/>
                <a:gd name="connsiteX844" fmla="*/ 5699849 w 6889738"/>
                <a:gd name="connsiteY844" fmla="*/ 1139849 h 6367482"/>
                <a:gd name="connsiteX845" fmla="*/ 3030314 w 6889738"/>
                <a:gd name="connsiteY845" fmla="*/ 1009679 h 6367482"/>
                <a:gd name="connsiteX846" fmla="*/ 3042379 w 6889738"/>
                <a:gd name="connsiteY846" fmla="*/ 1019204 h 6367482"/>
                <a:gd name="connsiteX847" fmla="*/ 3010629 w 6889738"/>
                <a:gd name="connsiteY847" fmla="*/ 1028729 h 6367482"/>
                <a:gd name="connsiteX848" fmla="*/ 3007454 w 6889738"/>
                <a:gd name="connsiteY848" fmla="*/ 1020792 h 6367482"/>
                <a:gd name="connsiteX849" fmla="*/ 3061785 w 6889738"/>
                <a:gd name="connsiteY849" fmla="*/ 911253 h 6367482"/>
                <a:gd name="connsiteX850" fmla="*/ 3063017 w 6889738"/>
                <a:gd name="connsiteY850" fmla="*/ 926960 h 6367482"/>
                <a:gd name="connsiteX851" fmla="*/ 3042379 w 6889738"/>
                <a:gd name="connsiteY851" fmla="*/ 930303 h 6367482"/>
                <a:gd name="connsiteX852" fmla="*/ 3096667 w 6889738"/>
                <a:gd name="connsiteY852" fmla="*/ 901727 h 6367482"/>
                <a:gd name="connsiteX853" fmla="*/ 3110637 w 6889738"/>
                <a:gd name="connsiteY853" fmla="*/ 928476 h 6367482"/>
                <a:gd name="connsiteX854" fmla="*/ 3094762 w 6889738"/>
                <a:gd name="connsiteY854" fmla="*/ 944590 h 6367482"/>
                <a:gd name="connsiteX855" fmla="*/ 3088412 w 6889738"/>
                <a:gd name="connsiteY855" fmla="*/ 934922 h 6367482"/>
                <a:gd name="connsiteX856" fmla="*/ 3088412 w 6889738"/>
                <a:gd name="connsiteY856" fmla="*/ 925253 h 6367482"/>
                <a:gd name="connsiteX857" fmla="*/ 3095397 w 6889738"/>
                <a:gd name="connsiteY857" fmla="*/ 916552 h 6367482"/>
                <a:gd name="connsiteX858" fmla="*/ 3089006 w 6889738"/>
                <a:gd name="connsiteY858" fmla="*/ 876327 h 6367482"/>
                <a:gd name="connsiteX859" fmla="*/ 3094762 w 6889738"/>
                <a:gd name="connsiteY859" fmla="*/ 884956 h 6367482"/>
                <a:gd name="connsiteX860" fmla="*/ 3082930 w 6889738"/>
                <a:gd name="connsiteY860" fmla="*/ 896460 h 6367482"/>
                <a:gd name="connsiteX861" fmla="*/ 3081011 w 6889738"/>
                <a:gd name="connsiteY861" fmla="*/ 914675 h 6367482"/>
                <a:gd name="connsiteX862" fmla="*/ 3069504 w 6889738"/>
                <a:gd name="connsiteY862" fmla="*/ 925540 h 6367482"/>
                <a:gd name="connsiteX863" fmla="*/ 3069184 w 6889738"/>
                <a:gd name="connsiteY863" fmla="*/ 905088 h 6367482"/>
                <a:gd name="connsiteX864" fmla="*/ 3050317 w 6889738"/>
                <a:gd name="connsiteY864" fmla="*/ 906686 h 6367482"/>
                <a:gd name="connsiteX865" fmla="*/ 3051916 w 6889738"/>
                <a:gd name="connsiteY865" fmla="*/ 893904 h 6367482"/>
                <a:gd name="connsiteX866" fmla="*/ 3072382 w 6889738"/>
                <a:gd name="connsiteY866" fmla="*/ 885275 h 6367482"/>
                <a:gd name="connsiteX867" fmla="*/ 2885322 w 6889738"/>
                <a:gd name="connsiteY867" fmla="*/ 835049 h 6367482"/>
                <a:gd name="connsiteX868" fmla="*/ 2889726 w 6889738"/>
                <a:gd name="connsiteY868" fmla="*/ 843394 h 6367482"/>
                <a:gd name="connsiteX869" fmla="*/ 2889096 w 6889738"/>
                <a:gd name="connsiteY869" fmla="*/ 855270 h 6367482"/>
                <a:gd name="connsiteX870" fmla="*/ 2896016 w 6889738"/>
                <a:gd name="connsiteY870" fmla="*/ 852061 h 6367482"/>
                <a:gd name="connsiteX871" fmla="*/ 2896330 w 6889738"/>
                <a:gd name="connsiteY871" fmla="*/ 860727 h 6367482"/>
                <a:gd name="connsiteX872" fmla="*/ 2882806 w 6889738"/>
                <a:gd name="connsiteY872" fmla="*/ 863937 h 6367482"/>
                <a:gd name="connsiteX873" fmla="*/ 2873686 w 6889738"/>
                <a:gd name="connsiteY873" fmla="*/ 886405 h 6367482"/>
                <a:gd name="connsiteX874" fmla="*/ 2862992 w 6889738"/>
                <a:gd name="connsiteY874" fmla="*/ 893787 h 6367482"/>
                <a:gd name="connsiteX875" fmla="*/ 2868967 w 6889738"/>
                <a:gd name="connsiteY875" fmla="*/ 876775 h 6367482"/>
                <a:gd name="connsiteX876" fmla="*/ 2866767 w 6889738"/>
                <a:gd name="connsiteY876" fmla="*/ 857517 h 6367482"/>
                <a:gd name="connsiteX877" fmla="*/ 2880605 w 6889738"/>
                <a:gd name="connsiteY877" fmla="*/ 854307 h 6367482"/>
                <a:gd name="connsiteX878" fmla="*/ 2902221 w 6889738"/>
                <a:gd name="connsiteY878" fmla="*/ 822349 h 6367482"/>
                <a:gd name="connsiteX879" fmla="*/ 2913542 w 6889738"/>
                <a:gd name="connsiteY879" fmla="*/ 829881 h 6367482"/>
                <a:gd name="connsiteX880" fmla="*/ 2915379 w 6889738"/>
                <a:gd name="connsiteY880" fmla="*/ 836157 h 6367482"/>
                <a:gd name="connsiteX881" fmla="*/ 2912319 w 6889738"/>
                <a:gd name="connsiteY881" fmla="*/ 849337 h 6367482"/>
                <a:gd name="connsiteX882" fmla="*/ 2902221 w 6889738"/>
                <a:gd name="connsiteY882" fmla="*/ 848709 h 6367482"/>
                <a:gd name="connsiteX883" fmla="*/ 2893958 w 6889738"/>
                <a:gd name="connsiteY883" fmla="*/ 841492 h 6367482"/>
                <a:gd name="connsiteX884" fmla="*/ 2889979 w 6889738"/>
                <a:gd name="connsiteY884" fmla="*/ 830822 h 6367482"/>
                <a:gd name="connsiteX885" fmla="*/ 2905280 w 6889738"/>
                <a:gd name="connsiteY885" fmla="*/ 832077 h 6367482"/>
                <a:gd name="connsiteX886" fmla="*/ 3105143 w 6889738"/>
                <a:gd name="connsiteY886" fmla="*/ 820764 h 6367482"/>
                <a:gd name="connsiteX887" fmla="*/ 3118616 w 6889738"/>
                <a:gd name="connsiteY887" fmla="*/ 829727 h 6367482"/>
                <a:gd name="connsiteX888" fmla="*/ 3121750 w 6889738"/>
                <a:gd name="connsiteY888" fmla="*/ 840853 h 6367482"/>
                <a:gd name="connsiteX889" fmla="*/ 3114857 w 6889738"/>
                <a:gd name="connsiteY889" fmla="*/ 850125 h 6367482"/>
                <a:gd name="connsiteX890" fmla="*/ 3097937 w 6889738"/>
                <a:gd name="connsiteY890" fmla="*/ 855689 h 6367482"/>
                <a:gd name="connsiteX891" fmla="*/ 3102010 w 6889738"/>
                <a:gd name="connsiteY891" fmla="*/ 841162 h 6367482"/>
                <a:gd name="connsiteX892" fmla="*/ 2975725 w 6889738"/>
                <a:gd name="connsiteY892" fmla="*/ 784249 h 6367482"/>
                <a:gd name="connsiteX893" fmla="*/ 2978880 w 6889738"/>
                <a:gd name="connsiteY893" fmla="*/ 792821 h 6367482"/>
                <a:gd name="connsiteX894" fmla="*/ 2940378 w 6889738"/>
                <a:gd name="connsiteY894" fmla="*/ 835049 h 6367482"/>
                <a:gd name="connsiteX895" fmla="*/ 2927754 w 6889738"/>
                <a:gd name="connsiteY895" fmla="*/ 829969 h 6367482"/>
                <a:gd name="connsiteX896" fmla="*/ 2926492 w 6889738"/>
                <a:gd name="connsiteY896" fmla="*/ 815364 h 6367482"/>
                <a:gd name="connsiteX897" fmla="*/ 2933750 w 6889738"/>
                <a:gd name="connsiteY897" fmla="*/ 803616 h 6367482"/>
                <a:gd name="connsiteX898" fmla="*/ 2946374 w 6889738"/>
                <a:gd name="connsiteY898" fmla="*/ 805521 h 6367482"/>
                <a:gd name="connsiteX899" fmla="*/ 2952686 w 6889738"/>
                <a:gd name="connsiteY899" fmla="*/ 796949 h 6367482"/>
                <a:gd name="connsiteX900" fmla="*/ 2958682 w 6889738"/>
                <a:gd name="connsiteY900" fmla="*/ 784566 h 6367482"/>
                <a:gd name="connsiteX901" fmla="*/ 3171472 w 6889738"/>
                <a:gd name="connsiteY901" fmla="*/ 777903 h 6367482"/>
                <a:gd name="connsiteX902" fmla="*/ 3178899 w 6889738"/>
                <a:gd name="connsiteY902" fmla="*/ 786889 h 6367482"/>
                <a:gd name="connsiteX903" fmla="*/ 3170827 w 6889738"/>
                <a:gd name="connsiteY903" fmla="*/ 793778 h 6367482"/>
                <a:gd name="connsiteX904" fmla="*/ 3159849 w 6889738"/>
                <a:gd name="connsiteY904" fmla="*/ 787787 h 6367482"/>
                <a:gd name="connsiteX905" fmla="*/ 2978880 w 6889738"/>
                <a:gd name="connsiteY905" fmla="*/ 760437 h 6367482"/>
                <a:gd name="connsiteX906" fmla="*/ 2989992 w 6889738"/>
                <a:gd name="connsiteY906" fmla="*/ 771047 h 6367482"/>
                <a:gd name="connsiteX907" fmla="*/ 2986724 w 6889738"/>
                <a:gd name="connsiteY907" fmla="*/ 785837 h 6367482"/>
                <a:gd name="connsiteX908" fmla="*/ 2979205 w 6889738"/>
                <a:gd name="connsiteY908" fmla="*/ 779407 h 6367482"/>
                <a:gd name="connsiteX909" fmla="*/ 2978880 w 6889738"/>
                <a:gd name="connsiteY909" fmla="*/ 760437 h 6367482"/>
                <a:gd name="connsiteX910" fmla="*/ 3074319 w 6889738"/>
                <a:gd name="connsiteY910" fmla="*/ 733452 h 6367482"/>
                <a:gd name="connsiteX911" fmla="*/ 3085237 w 6889738"/>
                <a:gd name="connsiteY911" fmla="*/ 744656 h 6367482"/>
                <a:gd name="connsiteX912" fmla="*/ 3079137 w 6889738"/>
                <a:gd name="connsiteY912" fmla="*/ 761942 h 6367482"/>
                <a:gd name="connsiteX913" fmla="*/ 3068214 w 6889738"/>
                <a:gd name="connsiteY913" fmla="*/ 778908 h 6367482"/>
                <a:gd name="connsiteX914" fmla="*/ 3063073 w 6889738"/>
                <a:gd name="connsiteY914" fmla="*/ 784350 h 6367482"/>
                <a:gd name="connsiteX915" fmla="*/ 3051187 w 6889738"/>
                <a:gd name="connsiteY915" fmla="*/ 788832 h 6367482"/>
                <a:gd name="connsiteX916" fmla="*/ 3052471 w 6889738"/>
                <a:gd name="connsiteY916" fmla="*/ 799396 h 6367482"/>
                <a:gd name="connsiteX917" fmla="*/ 3054720 w 6889738"/>
                <a:gd name="connsiteY917" fmla="*/ 811240 h 6367482"/>
                <a:gd name="connsiteX918" fmla="*/ 3046046 w 6889738"/>
                <a:gd name="connsiteY918" fmla="*/ 808999 h 6367482"/>
                <a:gd name="connsiteX919" fmla="*/ 3044118 w 6889738"/>
                <a:gd name="connsiteY919" fmla="*/ 788832 h 6367482"/>
                <a:gd name="connsiteX920" fmla="*/ 3053435 w 6889738"/>
                <a:gd name="connsiteY920" fmla="*/ 766104 h 6367482"/>
                <a:gd name="connsiteX921" fmla="*/ 3035123 w 6889738"/>
                <a:gd name="connsiteY921" fmla="*/ 773146 h 6367482"/>
                <a:gd name="connsiteX922" fmla="*/ 3018094 w 6889738"/>
                <a:gd name="connsiteY922" fmla="*/ 802917 h 6367482"/>
                <a:gd name="connsiteX923" fmla="*/ 3006528 w 6889738"/>
                <a:gd name="connsiteY923" fmla="*/ 795554 h 6367482"/>
                <a:gd name="connsiteX924" fmla="*/ 3004279 w 6889738"/>
                <a:gd name="connsiteY924" fmla="*/ 784670 h 6367482"/>
                <a:gd name="connsiteX925" fmla="*/ 3017773 w 6889738"/>
                <a:gd name="connsiteY925" fmla="*/ 766424 h 6367482"/>
                <a:gd name="connsiteX926" fmla="*/ 3035123 w 6889738"/>
                <a:gd name="connsiteY926" fmla="*/ 749458 h 6367482"/>
                <a:gd name="connsiteX927" fmla="*/ 3055042 w 6889738"/>
                <a:gd name="connsiteY927" fmla="*/ 744016 h 6367482"/>
                <a:gd name="connsiteX928" fmla="*/ 3194775 w 6889738"/>
                <a:gd name="connsiteY928" fmla="*/ 719165 h 6367482"/>
                <a:gd name="connsiteX929" fmla="*/ 3192899 w 6889738"/>
                <a:gd name="connsiteY929" fmla="*/ 736414 h 6367482"/>
                <a:gd name="connsiteX930" fmla="*/ 3179453 w 6889738"/>
                <a:gd name="connsiteY930" fmla="*/ 739803 h 6367482"/>
                <a:gd name="connsiteX931" fmla="*/ 3174137 w 6889738"/>
                <a:gd name="connsiteY931" fmla="*/ 726249 h 6367482"/>
                <a:gd name="connsiteX932" fmla="*/ 3037648 w 6889738"/>
                <a:gd name="connsiteY932" fmla="*/ 700114 h 6367482"/>
                <a:gd name="connsiteX933" fmla="*/ 3045372 w 6889738"/>
                <a:gd name="connsiteY933" fmla="*/ 703289 h 6367482"/>
                <a:gd name="connsiteX934" fmla="*/ 3048730 w 6889738"/>
                <a:gd name="connsiteY934" fmla="*/ 711544 h 6367482"/>
                <a:gd name="connsiteX935" fmla="*/ 3046715 w 6889738"/>
                <a:gd name="connsiteY935" fmla="*/ 725197 h 6367482"/>
                <a:gd name="connsiteX936" fmla="*/ 3034626 w 6889738"/>
                <a:gd name="connsiteY936" fmla="*/ 725514 h 6367482"/>
                <a:gd name="connsiteX937" fmla="*/ 3031267 w 6889738"/>
                <a:gd name="connsiteY937" fmla="*/ 709639 h 6367482"/>
                <a:gd name="connsiteX938" fmla="*/ 3137237 w 6889738"/>
                <a:gd name="connsiteY938" fmla="*/ 608038 h 6367482"/>
                <a:gd name="connsiteX939" fmla="*/ 3146693 w 6889738"/>
                <a:gd name="connsiteY939" fmla="*/ 609318 h 6367482"/>
                <a:gd name="connsiteX940" fmla="*/ 3153313 w 6889738"/>
                <a:gd name="connsiteY940" fmla="*/ 632678 h 6367482"/>
                <a:gd name="connsiteX941" fmla="*/ 3143856 w 6889738"/>
                <a:gd name="connsiteY941" fmla="*/ 648359 h 6367482"/>
                <a:gd name="connsiteX942" fmla="*/ 3155519 w 6889738"/>
                <a:gd name="connsiteY942" fmla="*/ 659239 h 6367482"/>
                <a:gd name="connsiteX943" fmla="*/ 3155519 w 6889738"/>
                <a:gd name="connsiteY943" fmla="*/ 666599 h 6367482"/>
                <a:gd name="connsiteX944" fmla="*/ 3140074 w 6889738"/>
                <a:gd name="connsiteY944" fmla="*/ 687080 h 6367482"/>
                <a:gd name="connsiteX945" fmla="*/ 3141965 w 6889738"/>
                <a:gd name="connsiteY945" fmla="*/ 699560 h 6367482"/>
                <a:gd name="connsiteX946" fmla="*/ 3156780 w 6889738"/>
                <a:gd name="connsiteY946" fmla="*/ 696360 h 6367482"/>
                <a:gd name="connsiteX947" fmla="*/ 3163085 w 6889738"/>
                <a:gd name="connsiteY947" fmla="*/ 675880 h 6367482"/>
                <a:gd name="connsiteX948" fmla="*/ 3168128 w 6889738"/>
                <a:gd name="connsiteY948" fmla="*/ 657959 h 6367482"/>
                <a:gd name="connsiteX949" fmla="*/ 3182944 w 6889738"/>
                <a:gd name="connsiteY949" fmla="*/ 651239 h 6367482"/>
                <a:gd name="connsiteX950" fmla="*/ 3172857 w 6889738"/>
                <a:gd name="connsiteY950" fmla="*/ 634598 h 6367482"/>
                <a:gd name="connsiteX951" fmla="*/ 3182629 w 6889738"/>
                <a:gd name="connsiteY951" fmla="*/ 621798 h 6367482"/>
                <a:gd name="connsiteX952" fmla="*/ 3186411 w 6889738"/>
                <a:gd name="connsiteY952" fmla="*/ 625638 h 6367482"/>
                <a:gd name="connsiteX953" fmla="*/ 3189248 w 6889738"/>
                <a:gd name="connsiteY953" fmla="*/ 629158 h 6367482"/>
                <a:gd name="connsiteX954" fmla="*/ 3190194 w 6889738"/>
                <a:gd name="connsiteY954" fmla="*/ 631078 h 6367482"/>
                <a:gd name="connsiteX955" fmla="*/ 3190824 w 6889738"/>
                <a:gd name="connsiteY955" fmla="*/ 632358 h 6367482"/>
                <a:gd name="connsiteX956" fmla="*/ 3191770 w 6889738"/>
                <a:gd name="connsiteY956" fmla="*/ 632998 h 6367482"/>
                <a:gd name="connsiteX957" fmla="*/ 3192716 w 6889738"/>
                <a:gd name="connsiteY957" fmla="*/ 633638 h 6367482"/>
                <a:gd name="connsiteX958" fmla="*/ 3193661 w 6889738"/>
                <a:gd name="connsiteY958" fmla="*/ 632998 h 6367482"/>
                <a:gd name="connsiteX959" fmla="*/ 3195238 w 6889738"/>
                <a:gd name="connsiteY959" fmla="*/ 632678 h 6367482"/>
                <a:gd name="connsiteX960" fmla="*/ 3197129 w 6889738"/>
                <a:gd name="connsiteY960" fmla="*/ 631718 h 6367482"/>
                <a:gd name="connsiteX961" fmla="*/ 3198390 w 6889738"/>
                <a:gd name="connsiteY961" fmla="*/ 631078 h 6367482"/>
                <a:gd name="connsiteX962" fmla="*/ 3209738 w 6889738"/>
                <a:gd name="connsiteY962" fmla="*/ 642599 h 6367482"/>
                <a:gd name="connsiteX963" fmla="*/ 3215412 w 6889738"/>
                <a:gd name="connsiteY963" fmla="*/ 654119 h 6367482"/>
                <a:gd name="connsiteX964" fmla="*/ 3196498 w 6889738"/>
                <a:gd name="connsiteY964" fmla="*/ 678120 h 6367482"/>
                <a:gd name="connsiteX965" fmla="*/ 3194922 w 6889738"/>
                <a:gd name="connsiteY965" fmla="*/ 700200 h 6367482"/>
                <a:gd name="connsiteX966" fmla="*/ 3174748 w 6889738"/>
                <a:gd name="connsiteY966" fmla="*/ 698280 h 6367482"/>
                <a:gd name="connsiteX967" fmla="*/ 3170965 w 6889738"/>
                <a:gd name="connsiteY967" fmla="*/ 716201 h 6367482"/>
                <a:gd name="connsiteX968" fmla="*/ 3163400 w 6889738"/>
                <a:gd name="connsiteY968" fmla="*/ 726761 h 6367482"/>
                <a:gd name="connsiteX969" fmla="*/ 3174118 w 6889738"/>
                <a:gd name="connsiteY969" fmla="*/ 743082 h 6367482"/>
                <a:gd name="connsiteX970" fmla="*/ 3163400 w 6889738"/>
                <a:gd name="connsiteY970" fmla="*/ 746282 h 6367482"/>
                <a:gd name="connsiteX971" fmla="*/ 3149845 w 6889738"/>
                <a:gd name="connsiteY971" fmla="*/ 738922 h 6367482"/>
                <a:gd name="connsiteX972" fmla="*/ 3146693 w 6889738"/>
                <a:gd name="connsiteY972" fmla="*/ 722921 h 6367482"/>
                <a:gd name="connsiteX973" fmla="*/ 3144171 w 6889738"/>
                <a:gd name="connsiteY973" fmla="*/ 730921 h 6367482"/>
                <a:gd name="connsiteX974" fmla="*/ 3142595 w 6889738"/>
                <a:gd name="connsiteY974" fmla="*/ 737001 h 6367482"/>
                <a:gd name="connsiteX975" fmla="*/ 3141650 w 6889738"/>
                <a:gd name="connsiteY975" fmla="*/ 739242 h 6367482"/>
                <a:gd name="connsiteX976" fmla="*/ 3141334 w 6889738"/>
                <a:gd name="connsiteY976" fmla="*/ 741162 h 6367482"/>
                <a:gd name="connsiteX977" fmla="*/ 3141019 w 6889738"/>
                <a:gd name="connsiteY977" fmla="*/ 743402 h 6367482"/>
                <a:gd name="connsiteX978" fmla="*/ 3139128 w 6889738"/>
                <a:gd name="connsiteY978" fmla="*/ 746922 h 6367482"/>
                <a:gd name="connsiteX979" fmla="*/ 3133769 w 6889738"/>
                <a:gd name="connsiteY979" fmla="*/ 756522 h 6367482"/>
                <a:gd name="connsiteX980" fmla="*/ 3125889 w 6889738"/>
                <a:gd name="connsiteY980" fmla="*/ 769962 h 6367482"/>
                <a:gd name="connsiteX981" fmla="*/ 3116432 w 6889738"/>
                <a:gd name="connsiteY981" fmla="*/ 760362 h 6367482"/>
                <a:gd name="connsiteX982" fmla="*/ 3119269 w 6889738"/>
                <a:gd name="connsiteY982" fmla="*/ 727721 h 6367482"/>
                <a:gd name="connsiteX983" fmla="*/ 3106030 w 6889738"/>
                <a:gd name="connsiteY983" fmla="*/ 740522 h 6367482"/>
                <a:gd name="connsiteX984" fmla="*/ 3094682 w 6889738"/>
                <a:gd name="connsiteY984" fmla="*/ 769002 h 6367482"/>
                <a:gd name="connsiteX985" fmla="*/ 3087431 w 6889738"/>
                <a:gd name="connsiteY985" fmla="*/ 767082 h 6367482"/>
                <a:gd name="connsiteX986" fmla="*/ 3097519 w 6889738"/>
                <a:gd name="connsiteY986" fmla="*/ 742442 h 6367482"/>
                <a:gd name="connsiteX987" fmla="*/ 3085855 w 6889738"/>
                <a:gd name="connsiteY987" fmla="*/ 740522 h 6367482"/>
                <a:gd name="connsiteX988" fmla="*/ 3083649 w 6889738"/>
                <a:gd name="connsiteY988" fmla="*/ 734121 h 6367482"/>
                <a:gd name="connsiteX989" fmla="*/ 3097203 w 6889738"/>
                <a:gd name="connsiteY989" fmla="*/ 727721 h 6367482"/>
                <a:gd name="connsiteX990" fmla="*/ 3089638 w 6889738"/>
                <a:gd name="connsiteY990" fmla="*/ 717161 h 6367482"/>
                <a:gd name="connsiteX991" fmla="*/ 3116747 w 6889738"/>
                <a:gd name="connsiteY991" fmla="*/ 687080 h 6367482"/>
                <a:gd name="connsiteX992" fmla="*/ 3116747 w 6889738"/>
                <a:gd name="connsiteY992" fmla="*/ 668199 h 6367482"/>
                <a:gd name="connsiteX993" fmla="*/ 3124943 w 6889738"/>
                <a:gd name="connsiteY993" fmla="*/ 656359 h 6367482"/>
                <a:gd name="connsiteX994" fmla="*/ 3118638 w 6889738"/>
                <a:gd name="connsiteY994" fmla="*/ 646759 h 6367482"/>
                <a:gd name="connsiteX995" fmla="*/ 3076455 w 6889738"/>
                <a:gd name="connsiteY995" fmla="*/ 601689 h 6367482"/>
                <a:gd name="connsiteX996" fmla="*/ 3090546 w 6889738"/>
                <a:gd name="connsiteY996" fmla="*/ 618517 h 6367482"/>
                <a:gd name="connsiteX997" fmla="*/ 3085221 w 6889738"/>
                <a:gd name="connsiteY997" fmla="*/ 628994 h 6367482"/>
                <a:gd name="connsiteX998" fmla="*/ 3089920 w 6889738"/>
                <a:gd name="connsiteY998" fmla="*/ 649314 h 6367482"/>
                <a:gd name="connsiteX999" fmla="*/ 3085534 w 6889738"/>
                <a:gd name="connsiteY999" fmla="*/ 658839 h 6367482"/>
                <a:gd name="connsiteX1000" fmla="*/ 3107462 w 6889738"/>
                <a:gd name="connsiteY1000" fmla="*/ 663602 h 6367482"/>
                <a:gd name="connsiteX1001" fmla="*/ 3097124 w 6889738"/>
                <a:gd name="connsiteY1001" fmla="*/ 680747 h 6367482"/>
                <a:gd name="connsiteX1002" fmla="*/ 3082401 w 6889738"/>
                <a:gd name="connsiteY1002" fmla="*/ 682652 h 6367482"/>
                <a:gd name="connsiteX1003" fmla="*/ 3056719 w 6889738"/>
                <a:gd name="connsiteY1003" fmla="*/ 700114 h 6367482"/>
                <a:gd name="connsiteX1004" fmla="*/ 3044190 w 6889738"/>
                <a:gd name="connsiteY1004" fmla="*/ 696939 h 6367482"/>
                <a:gd name="connsiteX1005" fmla="*/ 3072069 w 6889738"/>
                <a:gd name="connsiteY1005" fmla="*/ 662014 h 6367482"/>
                <a:gd name="connsiteX1006" fmla="*/ 3041997 w 6889738"/>
                <a:gd name="connsiteY1006" fmla="*/ 679794 h 6367482"/>
                <a:gd name="connsiteX1007" fmla="*/ 3032599 w 6889738"/>
                <a:gd name="connsiteY1007" fmla="*/ 679159 h 6367482"/>
                <a:gd name="connsiteX1008" fmla="*/ 3018816 w 6889738"/>
                <a:gd name="connsiteY1008" fmla="*/ 697257 h 6367482"/>
                <a:gd name="connsiteX1009" fmla="*/ 3013804 w 6889738"/>
                <a:gd name="connsiteY1009" fmla="*/ 683604 h 6367482"/>
                <a:gd name="connsiteX1010" fmla="*/ 3024141 w 6889738"/>
                <a:gd name="connsiteY1010" fmla="*/ 675984 h 6367482"/>
                <a:gd name="connsiteX1011" fmla="*/ 3020696 w 6889738"/>
                <a:gd name="connsiteY1011" fmla="*/ 662332 h 6367482"/>
                <a:gd name="connsiteX1012" fmla="*/ 3032286 w 6889738"/>
                <a:gd name="connsiteY1012" fmla="*/ 652807 h 6367482"/>
                <a:gd name="connsiteX1013" fmla="*/ 3047009 w 6889738"/>
                <a:gd name="connsiteY1013" fmla="*/ 649632 h 6367482"/>
                <a:gd name="connsiteX1014" fmla="*/ 3061106 w 6889738"/>
                <a:gd name="connsiteY1014" fmla="*/ 629312 h 6367482"/>
                <a:gd name="connsiteX1015" fmla="*/ 3073636 w 6889738"/>
                <a:gd name="connsiteY1015" fmla="*/ 628359 h 6367482"/>
                <a:gd name="connsiteX1016" fmla="*/ 3069563 w 6889738"/>
                <a:gd name="connsiteY1016" fmla="*/ 611214 h 6367482"/>
                <a:gd name="connsiteX1017" fmla="*/ 3188424 w 6889738"/>
                <a:gd name="connsiteY1017" fmla="*/ 596928 h 6367482"/>
                <a:gd name="connsiteX1018" fmla="*/ 3198606 w 6889738"/>
                <a:gd name="connsiteY1018" fmla="*/ 597891 h 6367482"/>
                <a:gd name="connsiteX1019" fmla="*/ 3203861 w 6889738"/>
                <a:gd name="connsiteY1019" fmla="*/ 603349 h 6367482"/>
                <a:gd name="connsiteX1020" fmla="*/ 3209444 w 6889738"/>
                <a:gd name="connsiteY1020" fmla="*/ 601101 h 6367482"/>
                <a:gd name="connsiteX1021" fmla="*/ 3216999 w 6889738"/>
                <a:gd name="connsiteY1021" fmla="*/ 611376 h 6367482"/>
                <a:gd name="connsiteX1022" fmla="*/ 3207474 w 6889738"/>
                <a:gd name="connsiteY1022" fmla="*/ 625503 h 6367482"/>
                <a:gd name="connsiteX1023" fmla="*/ 3191051 w 6889738"/>
                <a:gd name="connsiteY1023" fmla="*/ 609770 h 6367482"/>
                <a:gd name="connsiteX1024" fmla="*/ 3154553 w 6889738"/>
                <a:gd name="connsiteY1024" fmla="*/ 504852 h 6367482"/>
                <a:gd name="connsiteX1025" fmla="*/ 3177957 w 6889738"/>
                <a:gd name="connsiteY1025" fmla="*/ 509932 h 6367482"/>
                <a:gd name="connsiteX1026" fmla="*/ 3180487 w 6889738"/>
                <a:gd name="connsiteY1026" fmla="*/ 523585 h 6367482"/>
                <a:gd name="connsiteX1027" fmla="*/ 3171948 w 6889738"/>
                <a:gd name="connsiteY1027" fmla="*/ 535332 h 6367482"/>
                <a:gd name="connsiteX1028" fmla="*/ 3174162 w 6889738"/>
                <a:gd name="connsiteY1028" fmla="*/ 554382 h 6367482"/>
                <a:gd name="connsiteX1029" fmla="*/ 3161827 w 6889738"/>
                <a:gd name="connsiteY1029" fmla="*/ 566130 h 6367482"/>
                <a:gd name="connsiteX1030" fmla="*/ 3154237 w 6889738"/>
                <a:gd name="connsiteY1030" fmla="*/ 582957 h 6367482"/>
                <a:gd name="connsiteX1031" fmla="*/ 3126090 w 6889738"/>
                <a:gd name="connsiteY1031" fmla="*/ 592482 h 6367482"/>
                <a:gd name="connsiteX1032" fmla="*/ 3113756 w 6889738"/>
                <a:gd name="connsiteY1032" fmla="*/ 622327 h 6367482"/>
                <a:gd name="connsiteX1033" fmla="*/ 3109644 w 6889738"/>
                <a:gd name="connsiteY1033" fmla="*/ 619152 h 6367482"/>
                <a:gd name="connsiteX1034" fmla="*/ 3110277 w 6889738"/>
                <a:gd name="connsiteY1034" fmla="*/ 611850 h 6367482"/>
                <a:gd name="connsiteX1035" fmla="*/ 3099524 w 6889738"/>
                <a:gd name="connsiteY1035" fmla="*/ 602642 h 6367482"/>
                <a:gd name="connsiteX1036" fmla="*/ 3122611 w 6889738"/>
                <a:gd name="connsiteY1036" fmla="*/ 578830 h 6367482"/>
                <a:gd name="connsiteX1037" fmla="*/ 3125773 w 6889738"/>
                <a:gd name="connsiteY1037" fmla="*/ 555970 h 6367482"/>
                <a:gd name="connsiteX1038" fmla="*/ 3141587 w 6889738"/>
                <a:gd name="connsiteY1038" fmla="*/ 553430 h 6367482"/>
                <a:gd name="connsiteX1039" fmla="*/ 3145382 w 6889738"/>
                <a:gd name="connsiteY1039" fmla="*/ 542952 h 6367482"/>
                <a:gd name="connsiteX1040" fmla="*/ 3141270 w 6889738"/>
                <a:gd name="connsiteY1040" fmla="*/ 531522 h 6367482"/>
                <a:gd name="connsiteX1041" fmla="*/ 3147596 w 6889738"/>
                <a:gd name="connsiteY1041" fmla="*/ 523902 h 6367482"/>
                <a:gd name="connsiteX1042" fmla="*/ 3293995 w 6889738"/>
                <a:gd name="connsiteY1042" fmla="*/ 431828 h 6367482"/>
                <a:gd name="connsiteX1043" fmla="*/ 3308562 w 6889738"/>
                <a:gd name="connsiteY1043" fmla="*/ 437822 h 6367482"/>
                <a:gd name="connsiteX1044" fmla="*/ 3317429 w 6889738"/>
                <a:gd name="connsiteY1044" fmla="*/ 453597 h 6367482"/>
                <a:gd name="connsiteX1045" fmla="*/ 3324397 w 6889738"/>
                <a:gd name="connsiteY1045" fmla="*/ 432459 h 6367482"/>
                <a:gd name="connsiteX1046" fmla="*/ 3334214 w 6889738"/>
                <a:gd name="connsiteY1046" fmla="*/ 440977 h 6367482"/>
                <a:gd name="connsiteX1047" fmla="*/ 3330097 w 6889738"/>
                <a:gd name="connsiteY1047" fmla="*/ 462746 h 6367482"/>
                <a:gd name="connsiteX1048" fmla="*/ 3334531 w 6889738"/>
                <a:gd name="connsiteY1048" fmla="*/ 472210 h 6367482"/>
                <a:gd name="connsiteX1049" fmla="*/ 3343715 w 6889738"/>
                <a:gd name="connsiteY1049" fmla="*/ 456436 h 6367482"/>
                <a:gd name="connsiteX1050" fmla="*/ 3356699 w 6889738"/>
                <a:gd name="connsiteY1050" fmla="*/ 470317 h 6367482"/>
                <a:gd name="connsiteX1051" fmla="*/ 3344981 w 6889738"/>
                <a:gd name="connsiteY1051" fmla="*/ 475365 h 6367482"/>
                <a:gd name="connsiteX1052" fmla="*/ 3350365 w 6889738"/>
                <a:gd name="connsiteY1052" fmla="*/ 488931 h 6367482"/>
                <a:gd name="connsiteX1053" fmla="*/ 3336747 w 6889738"/>
                <a:gd name="connsiteY1053" fmla="*/ 511015 h 6367482"/>
                <a:gd name="connsiteX1054" fmla="*/ 3335797 w 6889738"/>
                <a:gd name="connsiteY1054" fmla="*/ 529944 h 6367482"/>
                <a:gd name="connsiteX1055" fmla="*/ 3347831 w 6889738"/>
                <a:gd name="connsiteY1055" fmla="*/ 549504 h 6367482"/>
                <a:gd name="connsiteX1056" fmla="*/ 3309829 w 6889738"/>
                <a:gd name="connsiteY1056" fmla="*/ 551082 h 6367482"/>
                <a:gd name="connsiteX1057" fmla="*/ 3306662 w 6889738"/>
                <a:gd name="connsiteY1057" fmla="*/ 534676 h 6367482"/>
                <a:gd name="connsiteX1058" fmla="*/ 3286394 w 6889738"/>
                <a:gd name="connsiteY1058" fmla="*/ 556760 h 6367482"/>
                <a:gd name="connsiteX1059" fmla="*/ 3264543 w 6889738"/>
                <a:gd name="connsiteY1059" fmla="*/ 555498 h 6367482"/>
                <a:gd name="connsiteX1060" fmla="*/ 3246491 w 6889738"/>
                <a:gd name="connsiteY1060" fmla="*/ 581053 h 6367482"/>
                <a:gd name="connsiteX1061" fmla="*/ 3232874 w 6889738"/>
                <a:gd name="connsiteY1061" fmla="*/ 566540 h 6367482"/>
                <a:gd name="connsiteX1062" fmla="*/ 3239208 w 6889738"/>
                <a:gd name="connsiteY1062" fmla="*/ 556129 h 6367482"/>
                <a:gd name="connsiteX1063" fmla="*/ 3260426 w 6889738"/>
                <a:gd name="connsiteY1063" fmla="*/ 552344 h 6367482"/>
                <a:gd name="connsiteX1064" fmla="*/ 3261059 w 6889738"/>
                <a:gd name="connsiteY1064" fmla="*/ 539093 h 6367482"/>
                <a:gd name="connsiteX1065" fmla="*/ 3245225 w 6889738"/>
                <a:gd name="connsiteY1065" fmla="*/ 533730 h 6367482"/>
                <a:gd name="connsiteX1066" fmla="*/ 3242058 w 6889738"/>
                <a:gd name="connsiteY1066" fmla="*/ 523319 h 6367482"/>
                <a:gd name="connsiteX1067" fmla="*/ 3256942 w 6889738"/>
                <a:gd name="connsiteY1067" fmla="*/ 516063 h 6367482"/>
                <a:gd name="connsiteX1068" fmla="*/ 3240474 w 6889738"/>
                <a:gd name="connsiteY1068" fmla="*/ 500288 h 6367482"/>
                <a:gd name="connsiteX1069" fmla="*/ 3254409 w 6889738"/>
                <a:gd name="connsiteY1069" fmla="*/ 481359 h 6367482"/>
                <a:gd name="connsiteX1070" fmla="*/ 3290194 w 6889738"/>
                <a:gd name="connsiteY1070" fmla="*/ 488615 h 6367482"/>
                <a:gd name="connsiteX1071" fmla="*/ 3298428 w 6889738"/>
                <a:gd name="connsiteY1071" fmla="*/ 480097 h 6367482"/>
                <a:gd name="connsiteX1072" fmla="*/ 3276260 w 6889738"/>
                <a:gd name="connsiteY1072" fmla="*/ 470002 h 6367482"/>
                <a:gd name="connsiteX1073" fmla="*/ 3278477 w 6889738"/>
                <a:gd name="connsiteY1073" fmla="*/ 456120 h 6367482"/>
                <a:gd name="connsiteX1074" fmla="*/ 3300645 w 6889738"/>
                <a:gd name="connsiteY1074" fmla="*/ 462115 h 6367482"/>
                <a:gd name="connsiteX1075" fmla="*/ 3425597 w 6889738"/>
                <a:gd name="connsiteY1075" fmla="*/ 361978 h 6367482"/>
                <a:gd name="connsiteX1076" fmla="*/ 3448775 w 6889738"/>
                <a:gd name="connsiteY1076" fmla="*/ 379379 h 6367482"/>
                <a:gd name="connsiteX1077" fmla="*/ 3448140 w 6889738"/>
                <a:gd name="connsiteY1077" fmla="*/ 393301 h 6367482"/>
                <a:gd name="connsiteX1078" fmla="*/ 3428137 w 6889738"/>
                <a:gd name="connsiteY1078" fmla="*/ 405007 h 6367482"/>
                <a:gd name="connsiteX1079" fmla="*/ 3430360 w 6889738"/>
                <a:gd name="connsiteY1079" fmla="*/ 424940 h 6367482"/>
                <a:gd name="connsiteX1080" fmla="*/ 3384004 w 6889738"/>
                <a:gd name="connsiteY1080" fmla="*/ 452466 h 6367482"/>
                <a:gd name="connsiteX1081" fmla="*/ 3372574 w 6889738"/>
                <a:gd name="connsiteY1081" fmla="*/ 442341 h 6367482"/>
                <a:gd name="connsiteX1082" fmla="*/ 3361462 w 6889738"/>
                <a:gd name="connsiteY1082" fmla="*/ 427471 h 6367482"/>
                <a:gd name="connsiteX1083" fmla="*/ 3382734 w 6889738"/>
                <a:gd name="connsiteY1083" fmla="*/ 427471 h 6367482"/>
                <a:gd name="connsiteX1084" fmla="*/ 3375114 w 6889738"/>
                <a:gd name="connsiteY1084" fmla="*/ 404058 h 6367482"/>
                <a:gd name="connsiteX1085" fmla="*/ 3401467 w 6889738"/>
                <a:gd name="connsiteY1085" fmla="*/ 400894 h 6367482"/>
                <a:gd name="connsiteX1086" fmla="*/ 3407817 w 6889738"/>
                <a:gd name="connsiteY1086" fmla="*/ 384125 h 6367482"/>
                <a:gd name="connsiteX1087" fmla="*/ 3414167 w 6889738"/>
                <a:gd name="connsiteY1087" fmla="*/ 395832 h 6367482"/>
                <a:gd name="connsiteX1088" fmla="*/ 3419565 w 6889738"/>
                <a:gd name="connsiteY1088" fmla="*/ 395515 h 6367482"/>
                <a:gd name="connsiteX1089" fmla="*/ 3414167 w 6889738"/>
                <a:gd name="connsiteY1089" fmla="*/ 373684 h 6367482"/>
                <a:gd name="connsiteX1090" fmla="*/ 3518307 w 6889738"/>
                <a:gd name="connsiteY1090" fmla="*/ 334988 h 6367482"/>
                <a:gd name="connsiteX1091" fmla="*/ 3526562 w 6889738"/>
                <a:gd name="connsiteY1091" fmla="*/ 337279 h 6367482"/>
                <a:gd name="connsiteX1092" fmla="*/ 3519259 w 6889738"/>
                <a:gd name="connsiteY1092" fmla="*/ 364120 h 6367482"/>
                <a:gd name="connsiteX1093" fmla="*/ 3499574 w 6889738"/>
                <a:gd name="connsiteY1093" fmla="*/ 366738 h 6367482"/>
                <a:gd name="connsiteX1094" fmla="*/ 3494812 w 6889738"/>
                <a:gd name="connsiteY1094" fmla="*/ 354627 h 6367482"/>
                <a:gd name="connsiteX1095" fmla="*/ 3512909 w 6889738"/>
                <a:gd name="connsiteY1095" fmla="*/ 347099 h 6367482"/>
                <a:gd name="connsiteX1096" fmla="*/ 3478301 w 6889738"/>
                <a:gd name="connsiteY1096" fmla="*/ 279427 h 6367482"/>
                <a:gd name="connsiteX1097" fmla="*/ 3491001 w 6889738"/>
                <a:gd name="connsiteY1097" fmla="*/ 287909 h 6367482"/>
                <a:gd name="connsiteX1098" fmla="*/ 3485604 w 6889738"/>
                <a:gd name="connsiteY1098" fmla="*/ 298275 h 6367482"/>
                <a:gd name="connsiteX1099" fmla="*/ 3487826 w 6889738"/>
                <a:gd name="connsiteY1099" fmla="*/ 309584 h 6367482"/>
                <a:gd name="connsiteX1100" fmla="*/ 3505924 w 6889738"/>
                <a:gd name="connsiteY1100" fmla="*/ 322150 h 6367482"/>
                <a:gd name="connsiteX1101" fmla="*/ 3487191 w 6889738"/>
                <a:gd name="connsiteY1101" fmla="*/ 345081 h 6367482"/>
                <a:gd name="connsiteX1102" fmla="*/ 3480206 w 6889738"/>
                <a:gd name="connsiteY1102" fmla="*/ 364872 h 6367482"/>
                <a:gd name="connsiteX1103" fmla="*/ 3463061 w 6889738"/>
                <a:gd name="connsiteY1103" fmla="*/ 368327 h 6367482"/>
                <a:gd name="connsiteX1104" fmla="*/ 3437661 w 6889738"/>
                <a:gd name="connsiteY1104" fmla="*/ 342568 h 6367482"/>
                <a:gd name="connsiteX1105" fmla="*/ 3435121 w 6889738"/>
                <a:gd name="connsiteY1105" fmla="*/ 316495 h 6367482"/>
                <a:gd name="connsiteX1106" fmla="*/ 3423374 w 6889738"/>
                <a:gd name="connsiteY1106" fmla="*/ 314296 h 6367482"/>
                <a:gd name="connsiteX1107" fmla="*/ 3423374 w 6889738"/>
                <a:gd name="connsiteY1107" fmla="*/ 302987 h 6367482"/>
                <a:gd name="connsiteX1108" fmla="*/ 3428454 w 6889738"/>
                <a:gd name="connsiteY1108" fmla="*/ 289165 h 6367482"/>
                <a:gd name="connsiteX1109" fmla="*/ 3444329 w 6889738"/>
                <a:gd name="connsiteY1109" fmla="*/ 296705 h 6367482"/>
                <a:gd name="connsiteX1110" fmla="*/ 3468776 w 6889738"/>
                <a:gd name="connsiteY1110" fmla="*/ 296391 h 6367482"/>
                <a:gd name="connsiteX1111" fmla="*/ 3456394 w 6889738"/>
                <a:gd name="connsiteY1111" fmla="*/ 317123 h 6367482"/>
                <a:gd name="connsiteX1112" fmla="*/ 3468141 w 6889738"/>
                <a:gd name="connsiteY1112" fmla="*/ 340055 h 6367482"/>
                <a:gd name="connsiteX1113" fmla="*/ 3468141 w 6889738"/>
                <a:gd name="connsiteY1113" fmla="*/ 328746 h 6367482"/>
                <a:gd name="connsiteX1114" fmla="*/ 3483699 w 6889738"/>
                <a:gd name="connsiteY1114" fmla="*/ 309584 h 6367482"/>
                <a:gd name="connsiteX1115" fmla="*/ 3610699 w 6889738"/>
                <a:gd name="connsiteY1115" fmla="*/ 250851 h 6367482"/>
                <a:gd name="connsiteX1116" fmla="*/ 3623399 w 6889738"/>
                <a:gd name="connsiteY1116" fmla="*/ 259380 h 6367482"/>
                <a:gd name="connsiteX1117" fmla="*/ 3607841 w 6889738"/>
                <a:gd name="connsiteY1117" fmla="*/ 280228 h 6367482"/>
                <a:gd name="connsiteX1118" fmla="*/ 3617366 w 6889738"/>
                <a:gd name="connsiteY1118" fmla="*/ 304235 h 6367482"/>
                <a:gd name="connsiteX1119" fmla="*/ 3605619 w 6889738"/>
                <a:gd name="connsiteY1119" fmla="*/ 312764 h 6367482"/>
                <a:gd name="connsiteX1120" fmla="*/ 3590696 w 6889738"/>
                <a:gd name="connsiteY1120" fmla="*/ 303604 h 6367482"/>
                <a:gd name="connsiteX1121" fmla="*/ 3592919 w 6889738"/>
                <a:gd name="connsiteY1121" fmla="*/ 292864 h 6367482"/>
                <a:gd name="connsiteX1122" fmla="*/ 3585299 w 6889738"/>
                <a:gd name="connsiteY1122" fmla="*/ 274226 h 6367482"/>
                <a:gd name="connsiteX1123" fmla="*/ 3594506 w 6889738"/>
                <a:gd name="connsiteY1123" fmla="*/ 268857 h 6367482"/>
                <a:gd name="connsiteX1124" fmla="*/ 3599904 w 6889738"/>
                <a:gd name="connsiteY1124" fmla="*/ 258432 h 6367482"/>
                <a:gd name="connsiteX1125" fmla="*/ 3453343 w 6889738"/>
                <a:gd name="connsiteY1125" fmla="*/ 247676 h 6367482"/>
                <a:gd name="connsiteX1126" fmla="*/ 3458300 w 6889738"/>
                <a:gd name="connsiteY1126" fmla="*/ 252839 h 6367482"/>
                <a:gd name="connsiteX1127" fmla="*/ 3456550 w 6889738"/>
                <a:gd name="connsiteY1127" fmla="*/ 273167 h 6367482"/>
                <a:gd name="connsiteX1128" fmla="*/ 3453634 w 6889738"/>
                <a:gd name="connsiteY1128" fmla="*/ 287364 h 6367482"/>
                <a:gd name="connsiteX1129" fmla="*/ 3444012 w 6889738"/>
                <a:gd name="connsiteY1129" fmla="*/ 273167 h 6367482"/>
                <a:gd name="connsiteX1130" fmla="*/ 3503889 w 6889738"/>
                <a:gd name="connsiteY1130" fmla="*/ 244502 h 6367482"/>
                <a:gd name="connsiteX1131" fmla="*/ 3513586 w 6889738"/>
                <a:gd name="connsiteY1131" fmla="*/ 256415 h 6367482"/>
                <a:gd name="connsiteX1132" fmla="*/ 3514878 w 6889738"/>
                <a:gd name="connsiteY1132" fmla="*/ 268973 h 6367482"/>
                <a:gd name="connsiteX1133" fmla="*/ 3533301 w 6889738"/>
                <a:gd name="connsiteY1133" fmla="*/ 271227 h 6367482"/>
                <a:gd name="connsiteX1134" fmla="*/ 3536533 w 6889738"/>
                <a:gd name="connsiteY1134" fmla="*/ 284107 h 6367482"/>
                <a:gd name="connsiteX1135" fmla="*/ 3547199 w 6889738"/>
                <a:gd name="connsiteY1135" fmla="*/ 287971 h 6367482"/>
                <a:gd name="connsiteX1136" fmla="*/ 3544290 w 6889738"/>
                <a:gd name="connsiteY1136" fmla="*/ 304071 h 6367482"/>
                <a:gd name="connsiteX1137" fmla="*/ 3530392 w 6889738"/>
                <a:gd name="connsiteY1137" fmla="*/ 312764 h 6367482"/>
                <a:gd name="connsiteX1138" fmla="*/ 3514232 w 6889738"/>
                <a:gd name="connsiteY1138" fmla="*/ 294733 h 6367482"/>
                <a:gd name="connsiteX1139" fmla="*/ 3504536 w 6889738"/>
                <a:gd name="connsiteY1139" fmla="*/ 285073 h 6367482"/>
                <a:gd name="connsiteX1140" fmla="*/ 3507122 w 6889738"/>
                <a:gd name="connsiteY1140" fmla="*/ 269295 h 6367482"/>
                <a:gd name="connsiteX1141" fmla="*/ 3493224 w 6889738"/>
                <a:gd name="connsiteY1141" fmla="*/ 253195 h 6367482"/>
                <a:gd name="connsiteX1142" fmla="*/ 3559899 w 6889738"/>
                <a:gd name="connsiteY1142" fmla="*/ 234976 h 6367482"/>
                <a:gd name="connsiteX1143" fmla="*/ 3569424 w 6889738"/>
                <a:gd name="connsiteY1143" fmla="*/ 251230 h 6367482"/>
                <a:gd name="connsiteX1144" fmla="*/ 3560851 w 6889738"/>
                <a:gd name="connsiteY1144" fmla="*/ 257201 h 6367482"/>
                <a:gd name="connsiteX1145" fmla="*/ 3553549 w 6889738"/>
                <a:gd name="connsiteY1145" fmla="*/ 249240 h 6367482"/>
                <a:gd name="connsiteX1146" fmla="*/ 3554501 w 6889738"/>
                <a:gd name="connsiteY1146" fmla="*/ 239288 h 6367482"/>
                <a:gd name="connsiteX1147" fmla="*/ 3794865 w 6889738"/>
                <a:gd name="connsiteY1147" fmla="*/ 211164 h 6367482"/>
                <a:gd name="connsiteX1148" fmla="*/ 3825164 w 6889738"/>
                <a:gd name="connsiteY1148" fmla="*/ 224817 h 6367482"/>
                <a:gd name="connsiteX1149" fmla="*/ 3836124 w 6889738"/>
                <a:gd name="connsiteY1149" fmla="*/ 244819 h 6367482"/>
                <a:gd name="connsiteX1150" fmla="*/ 3832900 w 6889738"/>
                <a:gd name="connsiteY1150" fmla="*/ 252439 h 6367482"/>
                <a:gd name="connsiteX1151" fmla="*/ 3808081 w 6889738"/>
                <a:gd name="connsiteY1151" fmla="*/ 250217 h 6367482"/>
                <a:gd name="connsiteX1152" fmla="*/ 3772624 w 6889738"/>
                <a:gd name="connsiteY1152" fmla="*/ 229579 h 6367482"/>
                <a:gd name="connsiteX1153" fmla="*/ 3706145 w 6889738"/>
                <a:gd name="connsiteY1153" fmla="*/ 206402 h 6367482"/>
                <a:gd name="connsiteX1154" fmla="*/ 3721824 w 6889738"/>
                <a:gd name="connsiteY1154" fmla="*/ 217514 h 6367482"/>
                <a:gd name="connsiteX1155" fmla="*/ 3711162 w 6889738"/>
                <a:gd name="connsiteY1155" fmla="*/ 233390 h 6367482"/>
                <a:gd name="connsiteX1156" fmla="*/ 3696424 w 6889738"/>
                <a:gd name="connsiteY1156" fmla="*/ 208307 h 6367482"/>
                <a:gd name="connsiteX1157" fmla="*/ 3882201 w 6889738"/>
                <a:gd name="connsiteY1157" fmla="*/ 152427 h 6367482"/>
                <a:gd name="connsiteX1158" fmla="*/ 3881253 w 6889738"/>
                <a:gd name="connsiteY1158" fmla="*/ 170791 h 6367482"/>
                <a:gd name="connsiteX1159" fmla="*/ 3890100 w 6889738"/>
                <a:gd name="connsiteY1159" fmla="*/ 183679 h 6367482"/>
                <a:gd name="connsiteX1160" fmla="*/ 3882833 w 6889738"/>
                <a:gd name="connsiteY1160" fmla="*/ 195600 h 6367482"/>
                <a:gd name="connsiteX1161" fmla="*/ 3869878 w 6889738"/>
                <a:gd name="connsiteY1161" fmla="*/ 211709 h 6367482"/>
                <a:gd name="connsiteX1162" fmla="*/ 3848077 w 6889738"/>
                <a:gd name="connsiteY1162" fmla="*/ 239740 h 6367482"/>
                <a:gd name="connsiteX1163" fmla="*/ 3836702 w 6889738"/>
                <a:gd name="connsiteY1163" fmla="*/ 236518 h 6367482"/>
                <a:gd name="connsiteX1164" fmla="*/ 3836702 w 6889738"/>
                <a:gd name="connsiteY1164" fmla="*/ 209776 h 6367482"/>
                <a:gd name="connsiteX1165" fmla="*/ 3825012 w 6889738"/>
                <a:gd name="connsiteY1165" fmla="*/ 197211 h 6367482"/>
                <a:gd name="connsiteX1166" fmla="*/ 3835123 w 6889738"/>
                <a:gd name="connsiteY1166" fmla="*/ 175624 h 6367482"/>
                <a:gd name="connsiteX1167" fmla="*/ 3849025 w 6889738"/>
                <a:gd name="connsiteY1167" fmla="*/ 186257 h 6367482"/>
                <a:gd name="connsiteX1168" fmla="*/ 3852184 w 6889738"/>
                <a:gd name="connsiteY1168" fmla="*/ 172403 h 6367482"/>
                <a:gd name="connsiteX1169" fmla="*/ 3872722 w 6889738"/>
                <a:gd name="connsiteY1169" fmla="*/ 158226 h 6367482"/>
                <a:gd name="connsiteX1170" fmla="*/ 3901212 w 6889738"/>
                <a:gd name="connsiteY1170" fmla="*/ 117503 h 6367482"/>
                <a:gd name="connsiteX1171" fmla="*/ 3917226 w 6889738"/>
                <a:gd name="connsiteY1171" fmla="*/ 122265 h 6367482"/>
                <a:gd name="connsiteX1172" fmla="*/ 3929787 w 6889738"/>
                <a:gd name="connsiteY1172" fmla="*/ 148618 h 6367482"/>
                <a:gd name="connsiteX1173" fmla="*/ 3922564 w 6889738"/>
                <a:gd name="connsiteY1173" fmla="*/ 162270 h 6367482"/>
                <a:gd name="connsiteX1174" fmla="*/ 3908120 w 6889738"/>
                <a:gd name="connsiteY1174" fmla="*/ 169891 h 6367482"/>
                <a:gd name="connsiteX1175" fmla="*/ 3902468 w 6889738"/>
                <a:gd name="connsiteY1175" fmla="*/ 142585 h 6367482"/>
                <a:gd name="connsiteX1176" fmla="*/ 3901212 w 6889738"/>
                <a:gd name="connsiteY1176" fmla="*/ 117503 h 6367482"/>
                <a:gd name="connsiteX1177" fmla="*/ 3872269 w 6889738"/>
                <a:gd name="connsiteY1177" fmla="*/ 82577 h 6367482"/>
                <a:gd name="connsiteX1178" fmla="*/ 3878987 w 6889738"/>
                <a:gd name="connsiteY1178" fmla="*/ 101370 h 6367482"/>
                <a:gd name="connsiteX1179" fmla="*/ 3862034 w 6889738"/>
                <a:gd name="connsiteY1179" fmla="*/ 111243 h 6367482"/>
                <a:gd name="connsiteX1180" fmla="*/ 3841882 w 6889738"/>
                <a:gd name="connsiteY1180" fmla="*/ 124939 h 6367482"/>
                <a:gd name="connsiteX1181" fmla="*/ 3832286 w 6889738"/>
                <a:gd name="connsiteY1181" fmla="*/ 147554 h 6367482"/>
                <a:gd name="connsiteX1182" fmla="*/ 3801578 w 6889738"/>
                <a:gd name="connsiteY1182" fmla="*/ 167620 h 6367482"/>
                <a:gd name="connsiteX1183" fmla="*/ 3790063 w 6889738"/>
                <a:gd name="connsiteY1183" fmla="*/ 182590 h 6367482"/>
                <a:gd name="connsiteX1184" fmla="*/ 3782386 w 6889738"/>
                <a:gd name="connsiteY1184" fmla="*/ 163798 h 6367482"/>
                <a:gd name="connsiteX1185" fmla="*/ 3771830 w 6889738"/>
                <a:gd name="connsiteY1185" fmla="*/ 174309 h 6367482"/>
                <a:gd name="connsiteX1186" fmla="*/ 3751998 w 6889738"/>
                <a:gd name="connsiteY1186" fmla="*/ 178768 h 6367482"/>
                <a:gd name="connsiteX1187" fmla="*/ 3753597 w 6889738"/>
                <a:gd name="connsiteY1187" fmla="*/ 163798 h 6367482"/>
                <a:gd name="connsiteX1188" fmla="*/ 3750399 w 6889738"/>
                <a:gd name="connsiteY1188" fmla="*/ 145006 h 6367482"/>
                <a:gd name="connsiteX1189" fmla="*/ 3773429 w 6889738"/>
                <a:gd name="connsiteY1189" fmla="*/ 138317 h 6367482"/>
                <a:gd name="connsiteX1190" fmla="*/ 3784305 w 6889738"/>
                <a:gd name="connsiteY1190" fmla="*/ 121436 h 6367482"/>
                <a:gd name="connsiteX1191" fmla="*/ 3798059 w 6889738"/>
                <a:gd name="connsiteY1191" fmla="*/ 128762 h 6367482"/>
                <a:gd name="connsiteX1192" fmla="*/ 3796140 w 6889738"/>
                <a:gd name="connsiteY1192" fmla="*/ 142458 h 6367482"/>
                <a:gd name="connsiteX1193" fmla="*/ 3816292 w 6889738"/>
                <a:gd name="connsiteY1193" fmla="*/ 134495 h 6367482"/>
                <a:gd name="connsiteX1194" fmla="*/ 3813093 w 6889738"/>
                <a:gd name="connsiteY1194" fmla="*/ 118888 h 6367482"/>
                <a:gd name="connsiteX1195" fmla="*/ 3847959 w 6889738"/>
                <a:gd name="connsiteY1195" fmla="*/ 100733 h 6367482"/>
                <a:gd name="connsiteX1196" fmla="*/ 3857555 w 6889738"/>
                <a:gd name="connsiteY1196" fmla="*/ 104873 h 6367482"/>
                <a:gd name="connsiteX1197" fmla="*/ 3863633 w 6889738"/>
                <a:gd name="connsiteY1197" fmla="*/ 88948 h 6367482"/>
                <a:gd name="connsiteX1198" fmla="*/ 3943824 w 6889738"/>
                <a:gd name="connsiteY1198" fmla="*/ 46064 h 6367482"/>
                <a:gd name="connsiteX1199" fmla="*/ 3955187 w 6889738"/>
                <a:gd name="connsiteY1199" fmla="*/ 53681 h 6367482"/>
                <a:gd name="connsiteX1200" fmla="*/ 3953850 w 6889738"/>
                <a:gd name="connsiteY1200" fmla="*/ 74094 h 6367482"/>
                <a:gd name="connsiteX1201" fmla="*/ 3942821 w 6889738"/>
                <a:gd name="connsiteY1201" fmla="*/ 76227 h 6367482"/>
                <a:gd name="connsiteX1202" fmla="*/ 3945160 w 6889738"/>
                <a:gd name="connsiteY1202" fmla="*/ 68001 h 6367482"/>
                <a:gd name="connsiteX1203" fmla="*/ 3936137 w 6889738"/>
                <a:gd name="connsiteY1203" fmla="*/ 64345 h 6367482"/>
                <a:gd name="connsiteX1204" fmla="*/ 4229824 w 6889738"/>
                <a:gd name="connsiteY1204" fmla="*/ 42889 h 6367482"/>
                <a:gd name="connsiteX1205" fmla="*/ 4243115 w 6889738"/>
                <a:gd name="connsiteY1205" fmla="*/ 43515 h 6367482"/>
                <a:gd name="connsiteX1206" fmla="*/ 4244112 w 6889738"/>
                <a:gd name="connsiteY1206" fmla="*/ 63527 h 6367482"/>
                <a:gd name="connsiteX1207" fmla="*/ 4094857 w 6889738"/>
                <a:gd name="connsiteY1207" fmla="*/ 27 h 6367482"/>
                <a:gd name="connsiteX1208" fmla="*/ 4122050 w 6889738"/>
                <a:gd name="connsiteY1208" fmla="*/ 29237 h 6367482"/>
                <a:gd name="connsiteX1209" fmla="*/ 4140925 w 6889738"/>
                <a:gd name="connsiteY1209" fmla="*/ 20347 h 6367482"/>
                <a:gd name="connsiteX1210" fmla="*/ 4131647 w 6889738"/>
                <a:gd name="connsiteY1210" fmla="*/ 37492 h 6367482"/>
                <a:gd name="connsiteX1211" fmla="*/ 4107973 w 6889738"/>
                <a:gd name="connsiteY1211" fmla="*/ 43207 h 6367482"/>
                <a:gd name="connsiteX1212" fmla="*/ 4082380 w 6889738"/>
                <a:gd name="connsiteY1212" fmla="*/ 44160 h 6367482"/>
                <a:gd name="connsiteX1213" fmla="*/ 4060306 w 6889738"/>
                <a:gd name="connsiteY1213" fmla="*/ 57177 h 6367482"/>
                <a:gd name="connsiteX1214" fmla="*/ 4056787 w 6889738"/>
                <a:gd name="connsiteY1214" fmla="*/ 41302 h 6367482"/>
                <a:gd name="connsiteX1215" fmla="*/ 4078221 w 6889738"/>
                <a:gd name="connsiteY1215" fmla="*/ 39397 h 6367482"/>
                <a:gd name="connsiteX1216" fmla="*/ 4076941 w 6889738"/>
                <a:gd name="connsiteY1216" fmla="*/ 29555 h 6367482"/>
                <a:gd name="connsiteX1217" fmla="*/ 4057746 w 6889738"/>
                <a:gd name="connsiteY1217" fmla="*/ 26380 h 6367482"/>
                <a:gd name="connsiteX1218" fmla="*/ 4061905 w 6889738"/>
                <a:gd name="connsiteY1218" fmla="*/ 12092 h 6367482"/>
                <a:gd name="connsiteX1219" fmla="*/ 4088458 w 6889738"/>
                <a:gd name="connsiteY1219" fmla="*/ 10505 h 6367482"/>
                <a:gd name="connsiteX1220" fmla="*/ 4274015 w 6889738"/>
                <a:gd name="connsiteY1220" fmla="*/ 0 h 6367482"/>
                <a:gd name="connsiteX1221" fmla="*/ 4276899 w 6889738"/>
                <a:gd name="connsiteY1221" fmla="*/ 819 h 6367482"/>
                <a:gd name="connsiteX1222" fmla="*/ 4297567 w 6889738"/>
                <a:gd name="connsiteY1222" fmla="*/ 26378 h 6367482"/>
                <a:gd name="connsiteX1223" fmla="*/ 4300741 w 6889738"/>
                <a:gd name="connsiteY1223" fmla="*/ 16853 h 6367482"/>
                <a:gd name="connsiteX1224" fmla="*/ 4304852 w 6889738"/>
                <a:gd name="connsiteY1224" fmla="*/ 8757 h 6367482"/>
                <a:gd name="connsiteX1225" fmla="*/ 4331038 w 6889738"/>
                <a:gd name="connsiteY1225" fmla="*/ 16193 h 6367482"/>
                <a:gd name="connsiteX1226" fmla="*/ 4334700 w 6889738"/>
                <a:gd name="connsiteY1226" fmla="*/ 19710 h 6367482"/>
                <a:gd name="connsiteX1227" fmla="*/ 4320736 w 6889738"/>
                <a:gd name="connsiteY1227" fmla="*/ 40983 h 6367482"/>
                <a:gd name="connsiteX1228" fmla="*/ 4352791 w 6889738"/>
                <a:gd name="connsiteY1228" fmla="*/ 29235 h 6367482"/>
                <a:gd name="connsiteX1229" fmla="*/ 4355965 w 6889738"/>
                <a:gd name="connsiteY1229" fmla="*/ 54318 h 6367482"/>
                <a:gd name="connsiteX1230" fmla="*/ 4321053 w 6889738"/>
                <a:gd name="connsiteY1230" fmla="*/ 89560 h 6367482"/>
                <a:gd name="connsiteX1231" fmla="*/ 4294076 w 6889738"/>
                <a:gd name="connsiteY1231" fmla="*/ 84480 h 6367482"/>
                <a:gd name="connsiteX1232" fmla="*/ 4311849 w 6889738"/>
                <a:gd name="connsiteY1232" fmla="*/ 103213 h 6367482"/>
                <a:gd name="connsiteX1233" fmla="*/ 4307723 w 6889738"/>
                <a:gd name="connsiteY1233" fmla="*/ 112738 h 6367482"/>
                <a:gd name="connsiteX1234" fmla="*/ 4285824 w 6889738"/>
                <a:gd name="connsiteY1234" fmla="*/ 128613 h 6367482"/>
                <a:gd name="connsiteX1235" fmla="*/ 4279476 w 6889738"/>
                <a:gd name="connsiteY1235" fmla="*/ 141630 h 6367482"/>
                <a:gd name="connsiteX1236" fmla="*/ 4320418 w 6889738"/>
                <a:gd name="connsiteY1236" fmla="*/ 120358 h 6367482"/>
                <a:gd name="connsiteX1237" fmla="*/ 4334383 w 6889738"/>
                <a:gd name="connsiteY1237" fmla="*/ 116865 h 6367482"/>
                <a:gd name="connsiteX1238" fmla="*/ 4323909 w 6889738"/>
                <a:gd name="connsiteY1238" fmla="*/ 162268 h 6367482"/>
                <a:gd name="connsiteX1239" fmla="*/ 4301058 w 6889738"/>
                <a:gd name="connsiteY1239" fmla="*/ 184493 h 6367482"/>
                <a:gd name="connsiteX1240" fmla="*/ 4305184 w 6889738"/>
                <a:gd name="connsiteY1240" fmla="*/ 192113 h 6367482"/>
                <a:gd name="connsiteX1241" fmla="*/ 4321053 w 6889738"/>
                <a:gd name="connsiteY1241" fmla="*/ 180365 h 6367482"/>
                <a:gd name="connsiteX1242" fmla="*/ 4327401 w 6889738"/>
                <a:gd name="connsiteY1242" fmla="*/ 183223 h 6367482"/>
                <a:gd name="connsiteX1243" fmla="*/ 4325814 w 6889738"/>
                <a:gd name="connsiteY1243" fmla="*/ 219418 h 6367482"/>
                <a:gd name="connsiteX1244" fmla="*/ 4308358 w 6889738"/>
                <a:gd name="connsiteY1244" fmla="*/ 285775 h 6367482"/>
                <a:gd name="connsiteX1245" fmla="*/ 4268051 w 6889738"/>
                <a:gd name="connsiteY1245" fmla="*/ 298793 h 6367482"/>
                <a:gd name="connsiteX1246" fmla="*/ 4269955 w 6889738"/>
                <a:gd name="connsiteY1246" fmla="*/ 304190 h 6367482"/>
                <a:gd name="connsiteX1247" fmla="*/ 4294076 w 6889738"/>
                <a:gd name="connsiteY1247" fmla="*/ 295618 h 6367482"/>
                <a:gd name="connsiteX1248" fmla="*/ 4315975 w 6889738"/>
                <a:gd name="connsiteY1248" fmla="*/ 288633 h 6367482"/>
                <a:gd name="connsiteX1249" fmla="*/ 4323592 w 6889738"/>
                <a:gd name="connsiteY1249" fmla="*/ 251485 h 6367482"/>
                <a:gd name="connsiteX1250" fmla="*/ 4349300 w 6889738"/>
                <a:gd name="connsiteY1250" fmla="*/ 182588 h 6367482"/>
                <a:gd name="connsiteX1251" fmla="*/ 4366755 w 6889738"/>
                <a:gd name="connsiteY1251" fmla="*/ 186080 h 6367482"/>
                <a:gd name="connsiteX1252" fmla="*/ 4347395 w 6889738"/>
                <a:gd name="connsiteY1252" fmla="*/ 157823 h 6367482"/>
                <a:gd name="connsiteX1253" fmla="*/ 4368977 w 6889738"/>
                <a:gd name="connsiteY1253" fmla="*/ 98768 h 6367482"/>
                <a:gd name="connsiteX1254" fmla="*/ 4383894 w 6889738"/>
                <a:gd name="connsiteY1254" fmla="*/ 92418 h 6367482"/>
                <a:gd name="connsiteX1255" fmla="*/ 4384529 w 6889738"/>
                <a:gd name="connsiteY1255" fmla="*/ 62573 h 6367482"/>
                <a:gd name="connsiteX1256" fmla="*/ 4408967 w 6889738"/>
                <a:gd name="connsiteY1256" fmla="*/ 81305 h 6367482"/>
                <a:gd name="connsiteX1257" fmla="*/ 4424835 w 6889738"/>
                <a:gd name="connsiteY1257" fmla="*/ 79083 h 6367482"/>
                <a:gd name="connsiteX1258" fmla="*/ 4438800 w 6889738"/>
                <a:gd name="connsiteY1258" fmla="*/ 100038 h 6367482"/>
                <a:gd name="connsiteX1259" fmla="*/ 4427375 w 6889738"/>
                <a:gd name="connsiteY1259" fmla="*/ 117183 h 6367482"/>
                <a:gd name="connsiteX1260" fmla="*/ 4441022 w 6889738"/>
                <a:gd name="connsiteY1260" fmla="*/ 126708 h 6367482"/>
                <a:gd name="connsiteX1261" fmla="*/ 4448321 w 6889738"/>
                <a:gd name="connsiteY1261" fmla="*/ 120040 h 6367482"/>
                <a:gd name="connsiteX1262" fmla="*/ 4471807 w 6889738"/>
                <a:gd name="connsiteY1262" fmla="*/ 111468 h 6367482"/>
                <a:gd name="connsiteX1263" fmla="*/ 4478155 w 6889738"/>
                <a:gd name="connsiteY1263" fmla="*/ 142900 h 6367482"/>
                <a:gd name="connsiteX1264" fmla="*/ 4495293 w 6889738"/>
                <a:gd name="connsiteY1264" fmla="*/ 127978 h 6367482"/>
                <a:gd name="connsiteX1265" fmla="*/ 4495928 w 6889738"/>
                <a:gd name="connsiteY1265" fmla="*/ 111150 h 6367482"/>
                <a:gd name="connsiteX1266" fmla="*/ 4511162 w 6889738"/>
                <a:gd name="connsiteY1266" fmla="*/ 136550 h 6367482"/>
                <a:gd name="connsiteX1267" fmla="*/ 4530205 w 6889738"/>
                <a:gd name="connsiteY1267" fmla="*/ 139408 h 6367482"/>
                <a:gd name="connsiteX1268" fmla="*/ 4529253 w 6889738"/>
                <a:gd name="connsiteY1268" fmla="*/ 149885 h 6367482"/>
                <a:gd name="connsiteX1269" fmla="*/ 4503863 w 6889738"/>
                <a:gd name="connsiteY1269" fmla="*/ 161633 h 6367482"/>
                <a:gd name="connsiteX1270" fmla="*/ 4518779 w 6889738"/>
                <a:gd name="connsiteY1270" fmla="*/ 173380 h 6367482"/>
                <a:gd name="connsiteX1271" fmla="*/ 4540678 w 6889738"/>
                <a:gd name="connsiteY1271" fmla="*/ 160363 h 6367482"/>
                <a:gd name="connsiteX1272" fmla="*/ 4568290 w 6889738"/>
                <a:gd name="connsiteY1272" fmla="*/ 163538 h 6367482"/>
                <a:gd name="connsiteX1273" fmla="*/ 4574003 w 6889738"/>
                <a:gd name="connsiteY1273" fmla="*/ 186398 h 6367482"/>
                <a:gd name="connsiteX1274" fmla="*/ 4589872 w 6889738"/>
                <a:gd name="connsiteY1274" fmla="*/ 183223 h 6367482"/>
                <a:gd name="connsiteX1275" fmla="*/ 4596537 w 6889738"/>
                <a:gd name="connsiteY1275" fmla="*/ 226403 h 6367482"/>
                <a:gd name="connsiteX1276" fmla="*/ 4563847 w 6889738"/>
                <a:gd name="connsiteY1276" fmla="*/ 233705 h 6367482"/>
                <a:gd name="connsiteX1277" fmla="*/ 4525762 w 6889738"/>
                <a:gd name="connsiteY1277" fmla="*/ 270853 h 6367482"/>
                <a:gd name="connsiteX1278" fmla="*/ 4507036 w 6889738"/>
                <a:gd name="connsiteY1278" fmla="*/ 274345 h 6367482"/>
                <a:gd name="connsiteX1279" fmla="*/ 4483868 w 6889738"/>
                <a:gd name="connsiteY1279" fmla="*/ 287363 h 6367482"/>
                <a:gd name="connsiteX1280" fmla="*/ 4441339 w 6889738"/>
                <a:gd name="connsiteY1280" fmla="*/ 276250 h 6367482"/>
                <a:gd name="connsiteX1281" fmla="*/ 4402302 w 6889738"/>
                <a:gd name="connsiteY1281" fmla="*/ 272440 h 6367482"/>
                <a:gd name="connsiteX1282" fmla="*/ 4366121 w 6889738"/>
                <a:gd name="connsiteY1282" fmla="*/ 260058 h 6367482"/>
                <a:gd name="connsiteX1283" fmla="*/ 4372786 w 6889738"/>
                <a:gd name="connsiteY1283" fmla="*/ 276568 h 6367482"/>
                <a:gd name="connsiteX1284" fmla="*/ 4364216 w 6889738"/>
                <a:gd name="connsiteY1284" fmla="*/ 288315 h 6367482"/>
                <a:gd name="connsiteX1285" fmla="*/ 4391828 w 6889738"/>
                <a:gd name="connsiteY1285" fmla="*/ 287363 h 6367482"/>
                <a:gd name="connsiteX1286" fmla="*/ 4424835 w 6889738"/>
                <a:gd name="connsiteY1286" fmla="*/ 298158 h 6367482"/>
                <a:gd name="connsiteX1287" fmla="*/ 4454352 w 6889738"/>
                <a:gd name="connsiteY1287" fmla="*/ 321335 h 6367482"/>
                <a:gd name="connsiteX1288" fmla="*/ 4449591 w 6889738"/>
                <a:gd name="connsiteY1288" fmla="*/ 338162 h 6367482"/>
                <a:gd name="connsiteX1289" fmla="*/ 4488311 w 6889738"/>
                <a:gd name="connsiteY1289" fmla="*/ 340067 h 6367482"/>
                <a:gd name="connsiteX1290" fmla="*/ 4497198 w 6889738"/>
                <a:gd name="connsiteY1290" fmla="*/ 363880 h 6367482"/>
                <a:gd name="connsiteX1291" fmla="*/ 4480694 w 6889738"/>
                <a:gd name="connsiteY1291" fmla="*/ 379755 h 6367482"/>
                <a:gd name="connsiteX1292" fmla="*/ 4500689 w 6889738"/>
                <a:gd name="connsiteY1292" fmla="*/ 395947 h 6367482"/>
                <a:gd name="connsiteX1293" fmla="*/ 4503228 w 6889738"/>
                <a:gd name="connsiteY1293" fmla="*/ 424205 h 6367482"/>
                <a:gd name="connsiteX1294" fmla="*/ 4492120 w 6889738"/>
                <a:gd name="connsiteY1294" fmla="*/ 461352 h 6367482"/>
                <a:gd name="connsiteX1295" fmla="*/ 4434357 w 6889738"/>
                <a:gd name="connsiteY1295" fmla="*/ 494372 h 6367482"/>
                <a:gd name="connsiteX1296" fmla="*/ 4422296 w 6889738"/>
                <a:gd name="connsiteY1296" fmla="*/ 482942 h 6367482"/>
                <a:gd name="connsiteX1297" fmla="*/ 4430866 w 6889738"/>
                <a:gd name="connsiteY1297" fmla="*/ 501675 h 6367482"/>
                <a:gd name="connsiteX1298" fmla="*/ 4425470 w 6889738"/>
                <a:gd name="connsiteY1298" fmla="*/ 513105 h 6367482"/>
                <a:gd name="connsiteX1299" fmla="*/ 4434992 w 6889738"/>
                <a:gd name="connsiteY1299" fmla="*/ 501357 h 6367482"/>
                <a:gd name="connsiteX1300" fmla="*/ 4496563 w 6889738"/>
                <a:gd name="connsiteY1300" fmla="*/ 470560 h 6367482"/>
                <a:gd name="connsiteX1301" fmla="*/ 4514019 w 6889738"/>
                <a:gd name="connsiteY1301" fmla="*/ 436587 h 6367482"/>
                <a:gd name="connsiteX1302" fmla="*/ 4518779 w 6889738"/>
                <a:gd name="connsiteY1302" fmla="*/ 400710 h 6367482"/>
                <a:gd name="connsiteX1303" fmla="*/ 4539091 w 6889738"/>
                <a:gd name="connsiteY1303" fmla="*/ 412140 h 6367482"/>
                <a:gd name="connsiteX1304" fmla="*/ 4541948 w 6889738"/>
                <a:gd name="connsiteY1304" fmla="*/ 390232 h 6367482"/>
                <a:gd name="connsiteX1305" fmla="*/ 4531157 w 6889738"/>
                <a:gd name="connsiteY1305" fmla="*/ 379437 h 6367482"/>
                <a:gd name="connsiteX1306" fmla="*/ 4522588 w 6889738"/>
                <a:gd name="connsiteY1306" fmla="*/ 380707 h 6367482"/>
                <a:gd name="connsiteX1307" fmla="*/ 4523857 w 6889738"/>
                <a:gd name="connsiteY1307" fmla="*/ 355625 h 6367482"/>
                <a:gd name="connsiteX1308" fmla="*/ 4545122 w 6889738"/>
                <a:gd name="connsiteY1308" fmla="*/ 379437 h 6367482"/>
                <a:gd name="connsiteX1309" fmla="*/ 4567338 w 6889738"/>
                <a:gd name="connsiteY1309" fmla="*/ 375945 h 6367482"/>
                <a:gd name="connsiteX1310" fmla="*/ 4574638 w 6889738"/>
                <a:gd name="connsiteY1310" fmla="*/ 388645 h 6367482"/>
                <a:gd name="connsiteX1311" fmla="*/ 4576542 w 6889738"/>
                <a:gd name="connsiteY1311" fmla="*/ 448970 h 6367482"/>
                <a:gd name="connsiteX1312" fmla="*/ 4563876 w 6889738"/>
                <a:gd name="connsiteY1312" fmla="*/ 462590 h 6367482"/>
                <a:gd name="connsiteX1313" fmla="*/ 4563882 w 6889738"/>
                <a:gd name="connsiteY1313" fmla="*/ 462593 h 6367482"/>
                <a:gd name="connsiteX1314" fmla="*/ 4576585 w 6889738"/>
                <a:gd name="connsiteY1314" fmla="*/ 448943 h 6367482"/>
                <a:gd name="connsiteX1315" fmla="*/ 4574679 w 6889738"/>
                <a:gd name="connsiteY1315" fmla="*/ 388630 h 6367482"/>
                <a:gd name="connsiteX1316" fmla="*/ 4599131 w 6889738"/>
                <a:gd name="connsiteY1316" fmla="*/ 386408 h 6367482"/>
                <a:gd name="connsiteX1317" fmla="*/ 4630886 w 6889738"/>
                <a:gd name="connsiteY1317" fmla="*/ 393391 h 6367482"/>
                <a:gd name="connsiteX1318" fmla="*/ 4637237 w 6889738"/>
                <a:gd name="connsiteY1318" fmla="*/ 411485 h 6367482"/>
                <a:gd name="connsiteX1319" fmla="*/ 4620724 w 6889738"/>
                <a:gd name="connsiteY1319" fmla="*/ 429262 h 6367482"/>
                <a:gd name="connsiteX1320" fmla="*/ 4624853 w 6889738"/>
                <a:gd name="connsiteY1320" fmla="*/ 434658 h 6367482"/>
                <a:gd name="connsiteX1321" fmla="*/ 4650257 w 6889738"/>
                <a:gd name="connsiteY1321" fmla="*/ 409898 h 6367482"/>
                <a:gd name="connsiteX1322" fmla="*/ 4671216 w 6889738"/>
                <a:gd name="connsiteY1322" fmla="*/ 407676 h 6367482"/>
                <a:gd name="connsiteX1323" fmla="*/ 4659466 w 6889738"/>
                <a:gd name="connsiteY1323" fmla="*/ 397200 h 6367482"/>
                <a:gd name="connsiteX1324" fmla="*/ 4665817 w 6889738"/>
                <a:gd name="connsiteY1324" fmla="*/ 367996 h 6367482"/>
                <a:gd name="connsiteX1325" fmla="*/ 4681695 w 6889738"/>
                <a:gd name="connsiteY1325" fmla="*/ 374027 h 6367482"/>
                <a:gd name="connsiteX1326" fmla="*/ 4691857 w 6889738"/>
                <a:gd name="connsiteY1326" fmla="*/ 354029 h 6367482"/>
                <a:gd name="connsiteX1327" fmla="*/ 4684553 w 6889738"/>
                <a:gd name="connsiteY1327" fmla="*/ 338157 h 6367482"/>
                <a:gd name="connsiteX1328" fmla="*/ 4686141 w 6889738"/>
                <a:gd name="connsiteY1328" fmla="*/ 325459 h 6367482"/>
                <a:gd name="connsiteX1329" fmla="*/ 4730916 w 6889738"/>
                <a:gd name="connsiteY1329" fmla="*/ 344188 h 6367482"/>
                <a:gd name="connsiteX1330" fmla="*/ 4754415 w 6889738"/>
                <a:gd name="connsiteY1330" fmla="*/ 374345 h 6367482"/>
                <a:gd name="connsiteX1331" fmla="*/ 4770292 w 6889738"/>
                <a:gd name="connsiteY1331" fmla="*/ 374345 h 6367482"/>
                <a:gd name="connsiteX1332" fmla="*/ 4778866 w 6889738"/>
                <a:gd name="connsiteY1332" fmla="*/ 387995 h 6367482"/>
                <a:gd name="connsiteX1333" fmla="*/ 4793791 w 6889738"/>
                <a:gd name="connsiteY1333" fmla="*/ 387677 h 6367482"/>
                <a:gd name="connsiteX1334" fmla="*/ 4767752 w 6889738"/>
                <a:gd name="connsiteY1334" fmla="*/ 430214 h 6367482"/>
                <a:gd name="connsiteX1335" fmla="*/ 4729645 w 6889738"/>
                <a:gd name="connsiteY1335" fmla="*/ 424183 h 6367482"/>
                <a:gd name="connsiteX1336" fmla="*/ 4700748 w 6889738"/>
                <a:gd name="connsiteY1336" fmla="*/ 399105 h 6367482"/>
                <a:gd name="connsiteX1337" fmla="*/ 4682965 w 6889738"/>
                <a:gd name="connsiteY1337" fmla="*/ 422278 h 6367482"/>
                <a:gd name="connsiteX1338" fmla="*/ 4689316 w 6889738"/>
                <a:gd name="connsiteY1338" fmla="*/ 444499 h 6367482"/>
                <a:gd name="connsiteX1339" fmla="*/ 4707417 w 6889738"/>
                <a:gd name="connsiteY1339" fmla="*/ 429897 h 6367482"/>
                <a:gd name="connsiteX1340" fmla="*/ 4715038 w 6889738"/>
                <a:gd name="connsiteY1340" fmla="*/ 440055 h 6367482"/>
                <a:gd name="connsiteX1341" fmla="*/ 4728693 w 6889738"/>
                <a:gd name="connsiteY1341" fmla="*/ 444182 h 6367482"/>
                <a:gd name="connsiteX1342" fmla="*/ 4707734 w 6889738"/>
                <a:gd name="connsiteY1342" fmla="*/ 463228 h 6367482"/>
                <a:gd name="connsiteX1343" fmla="*/ 4717261 w 6889738"/>
                <a:gd name="connsiteY1343" fmla="*/ 474656 h 6367482"/>
                <a:gd name="connsiteX1344" fmla="*/ 4741395 w 6889738"/>
                <a:gd name="connsiteY1344" fmla="*/ 458784 h 6367482"/>
                <a:gd name="connsiteX1345" fmla="*/ 4789346 w 6889738"/>
                <a:gd name="connsiteY1345" fmla="*/ 462593 h 6367482"/>
                <a:gd name="connsiteX1346" fmla="*/ 4772515 w 6889738"/>
                <a:gd name="connsiteY1346" fmla="*/ 493385 h 6367482"/>
                <a:gd name="connsiteX1347" fmla="*/ 4776961 w 6889738"/>
                <a:gd name="connsiteY1347" fmla="*/ 502591 h 6367482"/>
                <a:gd name="connsiteX1348" fmla="*/ 4805223 w 6889738"/>
                <a:gd name="connsiteY1348" fmla="*/ 474973 h 6367482"/>
                <a:gd name="connsiteX1349" fmla="*/ 4807446 w 6889738"/>
                <a:gd name="connsiteY1349" fmla="*/ 502591 h 6367482"/>
                <a:gd name="connsiteX1350" fmla="*/ 4828722 w 6889738"/>
                <a:gd name="connsiteY1350" fmla="*/ 525447 h 6367482"/>
                <a:gd name="connsiteX1351" fmla="*/ 4819513 w 6889738"/>
                <a:gd name="connsiteY1351" fmla="*/ 551794 h 6367482"/>
                <a:gd name="connsiteX1352" fmla="*/ 4798237 w 6889738"/>
                <a:gd name="connsiteY1352" fmla="*/ 559413 h 6367482"/>
                <a:gd name="connsiteX1353" fmla="*/ 4785853 w 6889738"/>
                <a:gd name="connsiteY1353" fmla="*/ 572428 h 6367482"/>
                <a:gd name="connsiteX1354" fmla="*/ 4785217 w 6889738"/>
                <a:gd name="connsiteY1354" fmla="*/ 616552 h 6367482"/>
                <a:gd name="connsiteX1355" fmla="*/ 4760131 w 6889738"/>
                <a:gd name="connsiteY1355" fmla="*/ 639725 h 6367482"/>
                <a:gd name="connsiteX1356" fmla="*/ 4768705 w 6889738"/>
                <a:gd name="connsiteY1356" fmla="*/ 656550 h 6367482"/>
                <a:gd name="connsiteX1357" fmla="*/ 4791886 w 6889738"/>
                <a:gd name="connsiteY1357" fmla="*/ 643852 h 6367482"/>
                <a:gd name="connsiteX1358" fmla="*/ 4802048 w 6889738"/>
                <a:gd name="connsiteY1358" fmla="*/ 577189 h 6367482"/>
                <a:gd name="connsiteX1359" fmla="*/ 4838566 w 6889738"/>
                <a:gd name="connsiteY1359" fmla="*/ 563539 h 6367482"/>
                <a:gd name="connsiteX1360" fmla="*/ 4847776 w 6889738"/>
                <a:gd name="connsiteY1360" fmla="*/ 516876 h 6367482"/>
                <a:gd name="connsiteX1361" fmla="*/ 4865876 w 6889738"/>
                <a:gd name="connsiteY1361" fmla="*/ 514654 h 6367482"/>
                <a:gd name="connsiteX1362" fmla="*/ 4877308 w 6889738"/>
                <a:gd name="connsiteY1362" fmla="*/ 506083 h 6367482"/>
                <a:gd name="connsiteX1363" fmla="*/ 4929387 w 6889738"/>
                <a:gd name="connsiteY1363" fmla="*/ 519098 h 6367482"/>
                <a:gd name="connsiteX1364" fmla="*/ 4972892 w 6889738"/>
                <a:gd name="connsiteY1364" fmla="*/ 527351 h 6367482"/>
                <a:gd name="connsiteX1365" fmla="*/ 4982736 w 6889738"/>
                <a:gd name="connsiteY1365" fmla="*/ 547032 h 6367482"/>
                <a:gd name="connsiteX1366" fmla="*/ 4992898 w 6889738"/>
                <a:gd name="connsiteY1366" fmla="*/ 537509 h 6367482"/>
                <a:gd name="connsiteX1367" fmla="*/ 4997343 w 6889738"/>
                <a:gd name="connsiteY1367" fmla="*/ 519733 h 6367482"/>
                <a:gd name="connsiteX1368" fmla="*/ 5034497 w 6889738"/>
                <a:gd name="connsiteY1368" fmla="*/ 530843 h 6367482"/>
                <a:gd name="connsiteX1369" fmla="*/ 5053550 w 6889738"/>
                <a:gd name="connsiteY1369" fmla="*/ 545445 h 6367482"/>
                <a:gd name="connsiteX1370" fmla="*/ 5059902 w 6889738"/>
                <a:gd name="connsiteY1370" fmla="*/ 536874 h 6367482"/>
                <a:gd name="connsiteX1371" fmla="*/ 5067205 w 6889738"/>
                <a:gd name="connsiteY1371" fmla="*/ 557191 h 6367482"/>
                <a:gd name="connsiteX1372" fmla="*/ 5094832 w 6889738"/>
                <a:gd name="connsiteY1372" fmla="*/ 555603 h 6367482"/>
                <a:gd name="connsiteX1373" fmla="*/ 5115156 w 6889738"/>
                <a:gd name="connsiteY1373" fmla="*/ 567984 h 6367482"/>
                <a:gd name="connsiteX1374" fmla="*/ 5134209 w 6889738"/>
                <a:gd name="connsiteY1374" fmla="*/ 587982 h 6367482"/>
                <a:gd name="connsiteX1375" fmla="*/ 5154215 w 6889738"/>
                <a:gd name="connsiteY1375" fmla="*/ 596236 h 6367482"/>
                <a:gd name="connsiteX1376" fmla="*/ 5170728 w 6889738"/>
                <a:gd name="connsiteY1376" fmla="*/ 617187 h 6367482"/>
                <a:gd name="connsiteX1377" fmla="*/ 5196132 w 6889738"/>
                <a:gd name="connsiteY1377" fmla="*/ 626393 h 6367482"/>
                <a:gd name="connsiteX1378" fmla="*/ 5202483 w 6889738"/>
                <a:gd name="connsiteY1378" fmla="*/ 641312 h 6367482"/>
                <a:gd name="connsiteX1379" fmla="*/ 5231063 w 6889738"/>
                <a:gd name="connsiteY1379" fmla="*/ 661629 h 6367482"/>
                <a:gd name="connsiteX1380" fmla="*/ 5300925 w 6889738"/>
                <a:gd name="connsiteY1380" fmla="*/ 734957 h 6367482"/>
                <a:gd name="connsiteX1381" fmla="*/ 5308229 w 6889738"/>
                <a:gd name="connsiteY1381" fmla="*/ 756226 h 6367482"/>
                <a:gd name="connsiteX1382" fmla="*/ 5322201 w 6889738"/>
                <a:gd name="connsiteY1382" fmla="*/ 761305 h 6367482"/>
                <a:gd name="connsiteX1383" fmla="*/ 5335856 w 6889738"/>
                <a:gd name="connsiteY1383" fmla="*/ 775907 h 6367482"/>
                <a:gd name="connsiteX1384" fmla="*/ 5342207 w 6889738"/>
                <a:gd name="connsiteY1384" fmla="*/ 771463 h 6367482"/>
                <a:gd name="connsiteX1385" fmla="*/ 5327282 w 6889738"/>
                <a:gd name="connsiteY1385" fmla="*/ 755908 h 6367482"/>
                <a:gd name="connsiteX1386" fmla="*/ 5327282 w 6889738"/>
                <a:gd name="connsiteY1386" fmla="*/ 740036 h 6367482"/>
                <a:gd name="connsiteX1387" fmla="*/ 5356179 w 6889738"/>
                <a:gd name="connsiteY1387" fmla="*/ 765114 h 6367482"/>
                <a:gd name="connsiteX1388" fmla="*/ 5356179 w 6889738"/>
                <a:gd name="connsiteY1388" fmla="*/ 776859 h 6367482"/>
                <a:gd name="connsiteX1389" fmla="*/ 5369199 w 6889738"/>
                <a:gd name="connsiteY1389" fmla="*/ 795588 h 6367482"/>
                <a:gd name="connsiteX1390" fmla="*/ 5421278 w 6889738"/>
                <a:gd name="connsiteY1390" fmla="*/ 816222 h 6367482"/>
                <a:gd name="connsiteX1391" fmla="*/ 5438108 w 6889738"/>
                <a:gd name="connsiteY1391" fmla="*/ 830824 h 6367482"/>
                <a:gd name="connsiteX1392" fmla="*/ 5434615 w 6889738"/>
                <a:gd name="connsiteY1392" fmla="*/ 806381 h 6367482"/>
                <a:gd name="connsiteX1393" fmla="*/ 5480660 w 6889738"/>
                <a:gd name="connsiteY1393" fmla="*/ 852410 h 6367482"/>
                <a:gd name="connsiteX1394" fmla="*/ 5483836 w 6889738"/>
                <a:gd name="connsiteY1394" fmla="*/ 864156 h 6367482"/>
                <a:gd name="connsiteX1395" fmla="*/ 5495903 w 6889738"/>
                <a:gd name="connsiteY1395" fmla="*/ 873361 h 6367482"/>
                <a:gd name="connsiteX1396" fmla="*/ 5492727 w 6889738"/>
                <a:gd name="connsiteY1396" fmla="*/ 891456 h 6367482"/>
                <a:gd name="connsiteX1397" fmla="*/ 5504159 w 6889738"/>
                <a:gd name="connsiteY1397" fmla="*/ 906058 h 6367482"/>
                <a:gd name="connsiteX1398" fmla="*/ 5515909 w 6889738"/>
                <a:gd name="connsiteY1398" fmla="*/ 892408 h 6367482"/>
                <a:gd name="connsiteX1399" fmla="*/ 5537185 w 6889738"/>
                <a:gd name="connsiteY1399" fmla="*/ 910185 h 6367482"/>
                <a:gd name="connsiteX1400" fmla="*/ 5562589 w 6889738"/>
                <a:gd name="connsiteY1400" fmla="*/ 919390 h 6367482"/>
                <a:gd name="connsiteX1401" fmla="*/ 5553380 w 6889738"/>
                <a:gd name="connsiteY1401" fmla="*/ 963515 h 6367482"/>
                <a:gd name="connsiteX1402" fmla="*/ 5568623 w 6889738"/>
                <a:gd name="connsiteY1402" fmla="*/ 981291 h 6367482"/>
                <a:gd name="connsiteX1403" fmla="*/ 5564812 w 6889738"/>
                <a:gd name="connsiteY1403" fmla="*/ 1032083 h 6367482"/>
                <a:gd name="connsiteX1404" fmla="*/ 5570211 w 6889738"/>
                <a:gd name="connsiteY1404" fmla="*/ 1047637 h 6367482"/>
                <a:gd name="connsiteX1405" fmla="*/ 5587994 w 6889738"/>
                <a:gd name="connsiteY1405" fmla="*/ 1037162 h 6367482"/>
                <a:gd name="connsiteX1406" fmla="*/ 5591804 w 6889738"/>
                <a:gd name="connsiteY1406" fmla="*/ 1068588 h 6367482"/>
                <a:gd name="connsiteX1407" fmla="*/ 5549887 w 6889738"/>
                <a:gd name="connsiteY1407" fmla="*/ 1152393 h 6367482"/>
                <a:gd name="connsiteX1408" fmla="*/ 5488282 w 6889738"/>
                <a:gd name="connsiteY1408" fmla="*/ 1245403 h 6367482"/>
                <a:gd name="connsiteX1409" fmla="*/ 5416832 w 6889738"/>
                <a:gd name="connsiteY1409" fmla="*/ 1279687 h 6367482"/>
                <a:gd name="connsiteX1410" fmla="*/ 5347288 w 6889738"/>
                <a:gd name="connsiteY1410" fmla="*/ 1305717 h 6367482"/>
                <a:gd name="connsiteX1411" fmla="*/ 5258373 w 6889738"/>
                <a:gd name="connsiteY1411" fmla="*/ 1295876 h 6367482"/>
                <a:gd name="connsiteX1412" fmla="*/ 5186923 w 6889738"/>
                <a:gd name="connsiteY1412" fmla="*/ 1259688 h 6367482"/>
                <a:gd name="connsiteX1413" fmla="*/ 5124683 w 6889738"/>
                <a:gd name="connsiteY1413" fmla="*/ 1254927 h 6367482"/>
                <a:gd name="connsiteX1414" fmla="*/ 5082765 w 6889738"/>
                <a:gd name="connsiteY1414" fmla="*/ 1236515 h 6367482"/>
                <a:gd name="connsiteX1415" fmla="*/ 5070381 w 6889738"/>
                <a:gd name="connsiteY1415" fmla="*/ 1242864 h 6367482"/>
                <a:gd name="connsiteX1416" fmla="*/ 5035450 w 6889738"/>
                <a:gd name="connsiteY1416" fmla="*/ 1221913 h 6367482"/>
                <a:gd name="connsiteX1417" fmla="*/ 5025923 w 6889738"/>
                <a:gd name="connsiteY1417" fmla="*/ 1231436 h 6367482"/>
                <a:gd name="connsiteX1418" fmla="*/ 5016079 w 6889738"/>
                <a:gd name="connsiteY1418" fmla="*/ 1206358 h 6367482"/>
                <a:gd name="connsiteX1419" fmla="*/ 4990992 w 6889738"/>
                <a:gd name="connsiteY1419" fmla="*/ 1207945 h 6367482"/>
                <a:gd name="connsiteX1420" fmla="*/ 4961777 w 6889738"/>
                <a:gd name="connsiteY1420" fmla="*/ 1180645 h 6367482"/>
                <a:gd name="connsiteX1421" fmla="*/ 4944312 w 6889738"/>
                <a:gd name="connsiteY1421" fmla="*/ 1206993 h 6367482"/>
                <a:gd name="connsiteX1422" fmla="*/ 4919860 w 6889738"/>
                <a:gd name="connsiteY1422" fmla="*/ 1185090 h 6367482"/>
                <a:gd name="connsiteX1423" fmla="*/ 4929069 w 6889738"/>
                <a:gd name="connsiteY1423" fmla="*/ 1161916 h 6367482"/>
                <a:gd name="connsiteX1424" fmla="*/ 4909699 w 6889738"/>
                <a:gd name="connsiteY1424" fmla="*/ 1156837 h 6367482"/>
                <a:gd name="connsiteX1425" fmla="*/ 4905570 w 6889738"/>
                <a:gd name="connsiteY1425" fmla="*/ 1144140 h 6367482"/>
                <a:gd name="connsiteX1426" fmla="*/ 4889693 w 6889738"/>
                <a:gd name="connsiteY1426" fmla="*/ 1147631 h 6367482"/>
                <a:gd name="connsiteX1427" fmla="*/ 4875720 w 6889738"/>
                <a:gd name="connsiteY1427" fmla="*/ 1166678 h 6367482"/>
                <a:gd name="connsiteX1428" fmla="*/ 4846188 w 6889738"/>
                <a:gd name="connsiteY1428" fmla="*/ 1143822 h 6367482"/>
                <a:gd name="connsiteX1429" fmla="*/ 4842060 w 6889738"/>
                <a:gd name="connsiteY1429" fmla="*/ 1151123 h 6367482"/>
                <a:gd name="connsiteX1430" fmla="*/ 4809987 w 6889738"/>
                <a:gd name="connsiteY1430" fmla="*/ 1140013 h 6367482"/>
                <a:gd name="connsiteX1431" fmla="*/ 4804906 w 6889738"/>
                <a:gd name="connsiteY1431" fmla="*/ 1127315 h 6367482"/>
                <a:gd name="connsiteX1432" fmla="*/ 4784582 w 6889738"/>
                <a:gd name="connsiteY1432" fmla="*/ 1123188 h 6367482"/>
                <a:gd name="connsiteX1433" fmla="*/ 4772515 w 6889738"/>
                <a:gd name="connsiteY1433" fmla="*/ 1074937 h 6367482"/>
                <a:gd name="connsiteX1434" fmla="*/ 4748064 w 6889738"/>
                <a:gd name="connsiteY1434" fmla="*/ 1057161 h 6367482"/>
                <a:gd name="connsiteX1435" fmla="*/ 4700431 w 6889738"/>
                <a:gd name="connsiteY1435" fmla="*/ 1055256 h 6367482"/>
                <a:gd name="connsiteX1436" fmla="*/ 4695985 w 6889738"/>
                <a:gd name="connsiteY1436" fmla="*/ 1060653 h 6367482"/>
                <a:gd name="connsiteX1437" fmla="*/ 4707734 w 6889738"/>
                <a:gd name="connsiteY1437" fmla="*/ 1066049 h 6367482"/>
                <a:gd name="connsiteX1438" fmla="*/ 4726152 w 6889738"/>
                <a:gd name="connsiteY1438" fmla="*/ 1087953 h 6367482"/>
                <a:gd name="connsiteX1439" fmla="*/ 4741713 w 6889738"/>
                <a:gd name="connsiteY1439" fmla="*/ 1083826 h 6367482"/>
                <a:gd name="connsiteX1440" fmla="*/ 4735679 w 6889738"/>
                <a:gd name="connsiteY1440" fmla="*/ 1108904 h 6367482"/>
                <a:gd name="connsiteX1441" fmla="*/ 4748699 w 6889738"/>
                <a:gd name="connsiteY1441" fmla="*/ 1138108 h 6367482"/>
                <a:gd name="connsiteX1442" fmla="*/ 4760448 w 6889738"/>
                <a:gd name="connsiteY1442" fmla="*/ 1142553 h 6367482"/>
                <a:gd name="connsiteX1443" fmla="*/ 4777596 w 6889738"/>
                <a:gd name="connsiteY1443" fmla="*/ 1166361 h 6367482"/>
                <a:gd name="connsiteX1444" fmla="*/ 4802048 w 6889738"/>
                <a:gd name="connsiteY1444" fmla="*/ 1176836 h 6367482"/>
                <a:gd name="connsiteX1445" fmla="*/ 4788393 w 6889738"/>
                <a:gd name="connsiteY1445" fmla="*/ 1188264 h 6367482"/>
                <a:gd name="connsiteX1446" fmla="*/ 4789663 w 6889738"/>
                <a:gd name="connsiteY1446" fmla="*/ 1204454 h 6367482"/>
                <a:gd name="connsiteX1447" fmla="*/ 4810622 w 6889738"/>
                <a:gd name="connsiteY1447" fmla="*/ 1203184 h 6367482"/>
                <a:gd name="connsiteX1448" fmla="*/ 4850951 w 6889738"/>
                <a:gd name="connsiteY1448" fmla="*/ 1231119 h 6367482"/>
                <a:gd name="connsiteX1449" fmla="*/ 4847140 w 6889738"/>
                <a:gd name="connsiteY1449" fmla="*/ 1245086 h 6367482"/>
                <a:gd name="connsiteX1450" fmla="*/ 4819513 w 6889738"/>
                <a:gd name="connsiteY1450" fmla="*/ 1250165 h 6367482"/>
                <a:gd name="connsiteX1451" fmla="*/ 4832215 w 6889738"/>
                <a:gd name="connsiteY1451" fmla="*/ 1262863 h 6367482"/>
                <a:gd name="connsiteX1452" fmla="*/ 4855714 w 6889738"/>
                <a:gd name="connsiteY1452" fmla="*/ 1259371 h 6367482"/>
                <a:gd name="connsiteX1453" fmla="*/ 4889693 w 6889738"/>
                <a:gd name="connsiteY1453" fmla="*/ 1267624 h 6367482"/>
                <a:gd name="connsiteX1454" fmla="*/ 4901442 w 6889738"/>
                <a:gd name="connsiteY1454" fmla="*/ 1281274 h 6367482"/>
                <a:gd name="connsiteX1455" fmla="*/ 4897314 w 6889738"/>
                <a:gd name="connsiteY1455" fmla="*/ 1300003 h 6367482"/>
                <a:gd name="connsiteX1456" fmla="*/ 4915415 w 6889738"/>
                <a:gd name="connsiteY1456" fmla="*/ 1296829 h 6367482"/>
                <a:gd name="connsiteX1457" fmla="*/ 4945265 w 6889738"/>
                <a:gd name="connsiteY1457" fmla="*/ 1312383 h 6367482"/>
                <a:gd name="connsiteX1458" fmla="*/ 4954791 w 6889738"/>
                <a:gd name="connsiteY1458" fmla="*/ 1341905 h 6367482"/>
                <a:gd name="connsiteX1459" fmla="*/ 4964635 w 6889738"/>
                <a:gd name="connsiteY1459" fmla="*/ 1352381 h 6367482"/>
                <a:gd name="connsiteX1460" fmla="*/ 4942724 w 6889738"/>
                <a:gd name="connsiteY1460" fmla="*/ 1385077 h 6367482"/>
                <a:gd name="connsiteX1461" fmla="*/ 4954474 w 6889738"/>
                <a:gd name="connsiteY1461" fmla="*/ 1413647 h 6367482"/>
                <a:gd name="connsiteX1462" fmla="*/ 4944947 w 6889738"/>
                <a:gd name="connsiteY1462" fmla="*/ 1422218 h 6367482"/>
                <a:gd name="connsiteX1463" fmla="*/ 4943042 w 6889738"/>
                <a:gd name="connsiteY1463" fmla="*/ 1459993 h 6367482"/>
                <a:gd name="connsiteX1464" fmla="*/ 4917955 w 6889738"/>
                <a:gd name="connsiteY1464" fmla="*/ 1458088 h 6367482"/>
                <a:gd name="connsiteX1465" fmla="*/ 4909381 w 6889738"/>
                <a:gd name="connsiteY1465" fmla="*/ 1476182 h 6367482"/>
                <a:gd name="connsiteX1466" fmla="*/ 4927482 w 6889738"/>
                <a:gd name="connsiteY1466" fmla="*/ 1485388 h 6367482"/>
                <a:gd name="connsiteX1467" fmla="*/ 4927799 w 6889738"/>
                <a:gd name="connsiteY1467" fmla="*/ 1501260 h 6367482"/>
                <a:gd name="connsiteX1468" fmla="*/ 4939549 w 6889738"/>
                <a:gd name="connsiteY1468" fmla="*/ 1508561 h 6367482"/>
                <a:gd name="connsiteX1469" fmla="*/ 4956061 w 6889738"/>
                <a:gd name="connsiteY1469" fmla="*/ 1581890 h 6367482"/>
                <a:gd name="connsiteX1470" fmla="*/ 4973844 w 6889738"/>
                <a:gd name="connsiteY1470" fmla="*/ 1575541 h 6367482"/>
                <a:gd name="connsiteX1471" fmla="*/ 4977338 w 6889738"/>
                <a:gd name="connsiteY1471" fmla="*/ 1601889 h 6367482"/>
                <a:gd name="connsiteX1472" fmla="*/ 4965906 w 6889738"/>
                <a:gd name="connsiteY1472" fmla="*/ 1619983 h 6367482"/>
                <a:gd name="connsiteX1473" fmla="*/ 4986229 w 6889738"/>
                <a:gd name="connsiteY1473" fmla="*/ 1643791 h 6367482"/>
                <a:gd name="connsiteX1474" fmla="*/ 4973527 w 6889738"/>
                <a:gd name="connsiteY1474" fmla="*/ 1654584 h 6367482"/>
                <a:gd name="connsiteX1475" fmla="*/ 4938913 w 6889738"/>
                <a:gd name="connsiteY1475" fmla="*/ 1672995 h 6367482"/>
                <a:gd name="connsiteX1476" fmla="*/ 4914144 w 6889738"/>
                <a:gd name="connsiteY1476" fmla="*/ 1736166 h 6367482"/>
                <a:gd name="connsiteX1477" fmla="*/ 4917637 w 6889738"/>
                <a:gd name="connsiteY1477" fmla="*/ 1790131 h 6367482"/>
                <a:gd name="connsiteX1478" fmla="*/ 4917955 w 6889738"/>
                <a:gd name="connsiteY1478" fmla="*/ 1829812 h 6367482"/>
                <a:gd name="connsiteX1479" fmla="*/ 4909699 w 6889738"/>
                <a:gd name="connsiteY1479" fmla="*/ 1846000 h 6367482"/>
                <a:gd name="connsiteX1480" fmla="*/ 4929069 w 6889738"/>
                <a:gd name="connsiteY1480" fmla="*/ 1862508 h 6367482"/>
                <a:gd name="connsiteX1481" fmla="*/ 4928752 w 6889738"/>
                <a:gd name="connsiteY1481" fmla="*/ 1842827 h 6367482"/>
                <a:gd name="connsiteX1482" fmla="*/ 4936056 w 6889738"/>
                <a:gd name="connsiteY1482" fmla="*/ 1838381 h 6367482"/>
                <a:gd name="connsiteX1483" fmla="*/ 4954791 w 6889738"/>
                <a:gd name="connsiteY1483" fmla="*/ 1902505 h 6367482"/>
                <a:gd name="connsiteX1484" fmla="*/ 4969716 w 6889738"/>
                <a:gd name="connsiteY1484" fmla="*/ 1903140 h 6367482"/>
                <a:gd name="connsiteX1485" fmla="*/ 4975432 w 6889738"/>
                <a:gd name="connsiteY1485" fmla="*/ 1955835 h 6367482"/>
                <a:gd name="connsiteX1486" fmla="*/ 4983689 w 6889738"/>
                <a:gd name="connsiteY1486" fmla="*/ 1967580 h 6367482"/>
                <a:gd name="connsiteX1487" fmla="*/ 4974797 w 6889738"/>
                <a:gd name="connsiteY1487" fmla="*/ 1984087 h 6367482"/>
                <a:gd name="connsiteX1488" fmla="*/ 4977655 w 6889738"/>
                <a:gd name="connsiteY1488" fmla="*/ 1998055 h 6367482"/>
                <a:gd name="connsiteX1489" fmla="*/ 4966541 w 6889738"/>
                <a:gd name="connsiteY1489" fmla="*/ 1987897 h 6367482"/>
                <a:gd name="connsiteX1490" fmla="*/ 4955426 w 6889738"/>
                <a:gd name="connsiteY1490" fmla="*/ 1999324 h 6367482"/>
                <a:gd name="connsiteX1491" fmla="*/ 4946852 w 6889738"/>
                <a:gd name="connsiteY1491" fmla="*/ 1998055 h 6367482"/>
                <a:gd name="connsiteX1492" fmla="*/ 4936373 w 6889738"/>
                <a:gd name="connsiteY1492" fmla="*/ 1994880 h 6367482"/>
                <a:gd name="connsiteX1493" fmla="*/ 4929069 w 6889738"/>
                <a:gd name="connsiteY1493" fmla="*/ 2005038 h 6367482"/>
                <a:gd name="connsiteX1494" fmla="*/ 4945582 w 6889738"/>
                <a:gd name="connsiteY1494" fmla="*/ 2009482 h 6367482"/>
                <a:gd name="connsiteX1495" fmla="*/ 4948123 w 6889738"/>
                <a:gd name="connsiteY1495" fmla="*/ 2033925 h 6367482"/>
                <a:gd name="connsiteX1496" fmla="*/ 4961777 w 6889738"/>
                <a:gd name="connsiteY1496" fmla="*/ 2042812 h 6367482"/>
                <a:gd name="connsiteX1497" fmla="*/ 4973527 w 6889738"/>
                <a:gd name="connsiteY1497" fmla="*/ 2034878 h 6367482"/>
                <a:gd name="connsiteX1498" fmla="*/ 4986864 w 6889738"/>
                <a:gd name="connsiteY1498" fmla="*/ 2049479 h 6367482"/>
                <a:gd name="connsiteX1499" fmla="*/ 5004965 w 6889738"/>
                <a:gd name="connsiteY1499" fmla="*/ 2044081 h 6367482"/>
                <a:gd name="connsiteX1500" fmla="*/ 5019890 w 6889738"/>
                <a:gd name="connsiteY1500" fmla="*/ 2048526 h 6367482"/>
                <a:gd name="connsiteX1501" fmla="*/ 5015444 w 6889738"/>
                <a:gd name="connsiteY1501" fmla="*/ 2064079 h 6367482"/>
                <a:gd name="connsiteX1502" fmla="*/ 5033227 w 6889738"/>
                <a:gd name="connsiteY1502" fmla="*/ 2102490 h 6367482"/>
                <a:gd name="connsiteX1503" fmla="*/ 5034815 w 6889738"/>
                <a:gd name="connsiteY1503" fmla="*/ 2118045 h 6367482"/>
                <a:gd name="connsiteX1504" fmla="*/ 5030051 w 6889738"/>
                <a:gd name="connsiteY1504" fmla="*/ 2132964 h 6367482"/>
                <a:gd name="connsiteX1505" fmla="*/ 5018620 w 6889738"/>
                <a:gd name="connsiteY1505" fmla="*/ 2133917 h 6367482"/>
                <a:gd name="connsiteX1506" fmla="*/ 5016397 w 6889738"/>
                <a:gd name="connsiteY1506" fmla="*/ 2141218 h 6367482"/>
                <a:gd name="connsiteX1507" fmla="*/ 5007823 w 6889738"/>
                <a:gd name="connsiteY1507" fmla="*/ 2138679 h 6367482"/>
                <a:gd name="connsiteX1508" fmla="*/ 5001789 w 6889738"/>
                <a:gd name="connsiteY1508" fmla="*/ 2125982 h 6367482"/>
                <a:gd name="connsiteX1509" fmla="*/ 4993850 w 6889738"/>
                <a:gd name="connsiteY1509" fmla="*/ 2117092 h 6367482"/>
                <a:gd name="connsiteX1510" fmla="*/ 4986229 w 6889738"/>
                <a:gd name="connsiteY1510" fmla="*/ 2118045 h 6367482"/>
                <a:gd name="connsiteX1511" fmla="*/ 4988134 w 6889738"/>
                <a:gd name="connsiteY1511" fmla="*/ 2132964 h 6367482"/>
                <a:gd name="connsiteX1512" fmla="*/ 4996073 w 6889738"/>
                <a:gd name="connsiteY1512" fmla="*/ 2136140 h 6367482"/>
                <a:gd name="connsiteX1513" fmla="*/ 4993850 w 6889738"/>
                <a:gd name="connsiteY1513" fmla="*/ 2151059 h 6367482"/>
                <a:gd name="connsiteX1514" fmla="*/ 4991627 w 6889738"/>
                <a:gd name="connsiteY1514" fmla="*/ 2160265 h 6367482"/>
                <a:gd name="connsiteX1515" fmla="*/ 4995438 w 6889738"/>
                <a:gd name="connsiteY1515" fmla="*/ 2170107 h 6367482"/>
                <a:gd name="connsiteX1516" fmla="*/ 4984959 w 6889738"/>
                <a:gd name="connsiteY1516" fmla="*/ 2165662 h 6367482"/>
                <a:gd name="connsiteX1517" fmla="*/ 4977655 w 6889738"/>
                <a:gd name="connsiteY1517" fmla="*/ 2158996 h 6367482"/>
                <a:gd name="connsiteX1518" fmla="*/ 4971622 w 6889738"/>
                <a:gd name="connsiteY1518" fmla="*/ 2138679 h 6367482"/>
                <a:gd name="connsiteX1519" fmla="*/ 4965906 w 6889738"/>
                <a:gd name="connsiteY1519" fmla="*/ 2125029 h 6367482"/>
                <a:gd name="connsiteX1520" fmla="*/ 4956697 w 6889738"/>
                <a:gd name="connsiteY1520" fmla="*/ 2115506 h 6367482"/>
                <a:gd name="connsiteX1521" fmla="*/ 4957332 w 6889738"/>
                <a:gd name="connsiteY1521" fmla="*/ 2094236 h 6367482"/>
                <a:gd name="connsiteX1522" fmla="*/ 4948123 w 6889738"/>
                <a:gd name="connsiteY1522" fmla="*/ 2072968 h 6367482"/>
                <a:gd name="connsiteX1523" fmla="*/ 4937008 w 6889738"/>
                <a:gd name="connsiteY1523" fmla="*/ 2050747 h 6367482"/>
                <a:gd name="connsiteX1524" fmla="*/ 4934468 w 6889738"/>
                <a:gd name="connsiteY1524" fmla="*/ 2070429 h 6367482"/>
                <a:gd name="connsiteX1525" fmla="*/ 4933198 w 6889738"/>
                <a:gd name="connsiteY1525" fmla="*/ 2082174 h 6367482"/>
                <a:gd name="connsiteX1526" fmla="*/ 4954791 w 6889738"/>
                <a:gd name="connsiteY1526" fmla="*/ 2104712 h 6367482"/>
                <a:gd name="connsiteX1527" fmla="*/ 4956697 w 6889738"/>
                <a:gd name="connsiteY1527" fmla="*/ 2115506 h 6367482"/>
                <a:gd name="connsiteX1528" fmla="*/ 4957332 w 6889738"/>
                <a:gd name="connsiteY1528" fmla="*/ 2132330 h 6367482"/>
                <a:gd name="connsiteX1529" fmla="*/ 4946852 w 6889738"/>
                <a:gd name="connsiteY1529" fmla="*/ 2125664 h 6367482"/>
                <a:gd name="connsiteX1530" fmla="*/ 4942089 w 6889738"/>
                <a:gd name="connsiteY1530" fmla="*/ 2108522 h 6367482"/>
                <a:gd name="connsiteX1531" fmla="*/ 4929704 w 6889738"/>
                <a:gd name="connsiteY1531" fmla="*/ 2096775 h 6367482"/>
                <a:gd name="connsiteX1532" fmla="*/ 4927164 w 6889738"/>
                <a:gd name="connsiteY1532" fmla="*/ 2110426 h 6367482"/>
                <a:gd name="connsiteX1533" fmla="*/ 4946535 w 6889738"/>
                <a:gd name="connsiteY1533" fmla="*/ 2131060 h 6367482"/>
                <a:gd name="connsiteX1534" fmla="*/ 4954791 w 6889738"/>
                <a:gd name="connsiteY1534" fmla="*/ 2146932 h 6367482"/>
                <a:gd name="connsiteX1535" fmla="*/ 4938913 w 6889738"/>
                <a:gd name="connsiteY1535" fmla="*/ 2143440 h 6367482"/>
                <a:gd name="connsiteX1536" fmla="*/ 4939549 w 6889738"/>
                <a:gd name="connsiteY1536" fmla="*/ 2154869 h 6367482"/>
                <a:gd name="connsiteX1537" fmla="*/ 4952886 w 6889738"/>
                <a:gd name="connsiteY1537" fmla="*/ 2169154 h 6367482"/>
                <a:gd name="connsiteX1538" fmla="*/ 4963048 w 6889738"/>
                <a:gd name="connsiteY1538" fmla="*/ 2196772 h 6367482"/>
                <a:gd name="connsiteX1539" fmla="*/ 4956697 w 6889738"/>
                <a:gd name="connsiteY1539" fmla="*/ 2196455 h 6367482"/>
                <a:gd name="connsiteX1540" fmla="*/ 4943042 w 6889738"/>
                <a:gd name="connsiteY1540" fmla="*/ 2182487 h 6367482"/>
                <a:gd name="connsiteX1541" fmla="*/ 4935103 w 6889738"/>
                <a:gd name="connsiteY1541" fmla="*/ 2181217 h 6367482"/>
                <a:gd name="connsiteX1542" fmla="*/ 4927799 w 6889738"/>
                <a:gd name="connsiteY1542" fmla="*/ 2167249 h 6367482"/>
                <a:gd name="connsiteX1543" fmla="*/ 4918272 w 6889738"/>
                <a:gd name="connsiteY1543" fmla="*/ 2161853 h 6367482"/>
                <a:gd name="connsiteX1544" fmla="*/ 4917002 w 6889738"/>
                <a:gd name="connsiteY1544" fmla="*/ 2180899 h 6367482"/>
                <a:gd name="connsiteX1545" fmla="*/ 4933515 w 6889738"/>
                <a:gd name="connsiteY1545" fmla="*/ 2184391 h 6367482"/>
                <a:gd name="connsiteX1546" fmla="*/ 4940501 w 6889738"/>
                <a:gd name="connsiteY1546" fmla="*/ 2196137 h 6367482"/>
                <a:gd name="connsiteX1547" fmla="*/ 4943359 w 6889738"/>
                <a:gd name="connsiteY1547" fmla="*/ 2212962 h 6367482"/>
                <a:gd name="connsiteX1548" fmla="*/ 4932245 w 6889738"/>
                <a:gd name="connsiteY1548" fmla="*/ 2203121 h 6367482"/>
                <a:gd name="connsiteX1549" fmla="*/ 4927482 w 6889738"/>
                <a:gd name="connsiteY1549" fmla="*/ 2210421 h 6367482"/>
                <a:gd name="connsiteX1550" fmla="*/ 4932880 w 6889738"/>
                <a:gd name="connsiteY1550" fmla="*/ 2216772 h 6367482"/>
                <a:gd name="connsiteX1551" fmla="*/ 4918908 w 6889738"/>
                <a:gd name="connsiteY1551" fmla="*/ 2217723 h 6367482"/>
                <a:gd name="connsiteX1552" fmla="*/ 4918590 w 6889738"/>
                <a:gd name="connsiteY1552" fmla="*/ 2225977 h 6367482"/>
                <a:gd name="connsiteX1553" fmla="*/ 4954156 w 6889738"/>
                <a:gd name="connsiteY1553" fmla="*/ 2254229 h 6367482"/>
                <a:gd name="connsiteX1554" fmla="*/ 5013539 w 6889738"/>
                <a:gd name="connsiteY1554" fmla="*/ 2285340 h 6367482"/>
                <a:gd name="connsiteX1555" fmla="*/ 5029416 w 6889738"/>
                <a:gd name="connsiteY1555" fmla="*/ 2294227 h 6367482"/>
                <a:gd name="connsiteX1556" fmla="*/ 5038943 w 6889738"/>
                <a:gd name="connsiteY1556" fmla="*/ 2332639 h 6367482"/>
                <a:gd name="connsiteX1557" fmla="*/ 5038625 w 6889738"/>
                <a:gd name="connsiteY1557" fmla="*/ 2345972 h 6367482"/>
                <a:gd name="connsiteX1558" fmla="*/ 5029416 w 6889738"/>
                <a:gd name="connsiteY1558" fmla="*/ 2368828 h 6367482"/>
                <a:gd name="connsiteX1559" fmla="*/ 5034497 w 6889738"/>
                <a:gd name="connsiteY1559" fmla="*/ 2386923 h 6367482"/>
                <a:gd name="connsiteX1560" fmla="*/ 5055138 w 6889738"/>
                <a:gd name="connsiteY1560" fmla="*/ 2398352 h 6367482"/>
                <a:gd name="connsiteX1561" fmla="*/ 5086258 w 6889738"/>
                <a:gd name="connsiteY1561" fmla="*/ 2379939 h 6367482"/>
                <a:gd name="connsiteX1562" fmla="*/ 5095468 w 6889738"/>
                <a:gd name="connsiteY1562" fmla="*/ 2353909 h 6367482"/>
                <a:gd name="connsiteX1563" fmla="*/ 5113568 w 6889738"/>
                <a:gd name="connsiteY1563" fmla="*/ 2345021 h 6367482"/>
                <a:gd name="connsiteX1564" fmla="*/ 5124365 w 6889738"/>
                <a:gd name="connsiteY1564" fmla="*/ 2303752 h 6367482"/>
                <a:gd name="connsiteX1565" fmla="*/ 5115156 w 6889738"/>
                <a:gd name="connsiteY1565" fmla="*/ 2289149 h 6367482"/>
                <a:gd name="connsiteX1566" fmla="*/ 5124683 w 6889738"/>
                <a:gd name="connsiteY1566" fmla="*/ 2287245 h 6367482"/>
                <a:gd name="connsiteX1567" fmla="*/ 5125953 w 6889738"/>
                <a:gd name="connsiteY1567" fmla="*/ 2275499 h 6367482"/>
                <a:gd name="connsiteX1568" fmla="*/ 5098008 w 6889738"/>
                <a:gd name="connsiteY1568" fmla="*/ 2253595 h 6367482"/>
                <a:gd name="connsiteX1569" fmla="*/ 5091657 w 6889738"/>
                <a:gd name="connsiteY1569" fmla="*/ 2215819 h 6367482"/>
                <a:gd name="connsiteX1570" fmla="*/ 5079272 w 6889738"/>
                <a:gd name="connsiteY1570" fmla="*/ 2202804 h 6367482"/>
                <a:gd name="connsiteX1571" fmla="*/ 5043389 w 6889738"/>
                <a:gd name="connsiteY1571" fmla="*/ 2169154 h 6367482"/>
                <a:gd name="connsiteX1572" fmla="*/ 5040531 w 6889738"/>
                <a:gd name="connsiteY1572" fmla="*/ 2152012 h 6367482"/>
                <a:gd name="connsiteX1573" fmla="*/ 5044024 w 6889738"/>
                <a:gd name="connsiteY1573" fmla="*/ 2136457 h 6367482"/>
                <a:gd name="connsiteX1574" fmla="*/ 5052915 w 6889738"/>
                <a:gd name="connsiteY1574" fmla="*/ 2119949 h 6367482"/>
                <a:gd name="connsiteX1575" fmla="*/ 5051963 w 6889738"/>
                <a:gd name="connsiteY1575" fmla="*/ 2108204 h 6367482"/>
                <a:gd name="connsiteX1576" fmla="*/ 5042754 w 6889738"/>
                <a:gd name="connsiteY1576" fmla="*/ 2100585 h 6367482"/>
                <a:gd name="connsiteX1577" fmla="*/ 5044024 w 6889738"/>
                <a:gd name="connsiteY1577" fmla="*/ 2089158 h 6367482"/>
                <a:gd name="connsiteX1578" fmla="*/ 5050692 w 6889738"/>
                <a:gd name="connsiteY1578" fmla="*/ 2078682 h 6367482"/>
                <a:gd name="connsiteX1579" fmla="*/ 5048152 w 6889738"/>
                <a:gd name="connsiteY1579" fmla="*/ 2054557 h 6367482"/>
                <a:gd name="connsiteX1580" fmla="*/ 5031639 w 6889738"/>
                <a:gd name="connsiteY1580" fmla="*/ 2037097 h 6367482"/>
                <a:gd name="connsiteX1581" fmla="*/ 5018937 w 6889738"/>
                <a:gd name="connsiteY1581" fmla="*/ 2038050 h 6367482"/>
                <a:gd name="connsiteX1582" fmla="*/ 5013221 w 6889738"/>
                <a:gd name="connsiteY1582" fmla="*/ 2023132 h 6367482"/>
                <a:gd name="connsiteX1583" fmla="*/ 4997343 w 6889738"/>
                <a:gd name="connsiteY1583" fmla="*/ 2018371 h 6367482"/>
                <a:gd name="connsiteX1584" fmla="*/ 4988769 w 6889738"/>
                <a:gd name="connsiteY1584" fmla="*/ 2020275 h 6367482"/>
                <a:gd name="connsiteX1585" fmla="*/ 4972892 w 6889738"/>
                <a:gd name="connsiteY1585" fmla="*/ 2015514 h 6367482"/>
                <a:gd name="connsiteX1586" fmla="*/ 4972257 w 6889738"/>
                <a:gd name="connsiteY1586" fmla="*/ 2008213 h 6367482"/>
                <a:gd name="connsiteX1587" fmla="*/ 4977655 w 6889738"/>
                <a:gd name="connsiteY1587" fmla="*/ 1998055 h 6367482"/>
                <a:gd name="connsiteX1588" fmla="*/ 4989722 w 6889738"/>
                <a:gd name="connsiteY1588" fmla="*/ 1981230 h 6367482"/>
                <a:gd name="connsiteX1589" fmla="*/ 4983689 w 6889738"/>
                <a:gd name="connsiteY1589" fmla="*/ 1967580 h 6367482"/>
                <a:gd name="connsiteX1590" fmla="*/ 4992263 w 6889738"/>
                <a:gd name="connsiteY1590" fmla="*/ 1951709 h 6367482"/>
                <a:gd name="connsiteX1591" fmla="*/ 4988769 w 6889738"/>
                <a:gd name="connsiteY1591" fmla="*/ 1929488 h 6367482"/>
                <a:gd name="connsiteX1592" fmla="*/ 4985276 w 6889738"/>
                <a:gd name="connsiteY1592" fmla="*/ 1894569 h 6367482"/>
                <a:gd name="connsiteX1593" fmla="*/ 4998931 w 6889738"/>
                <a:gd name="connsiteY1593" fmla="*/ 1902188 h 6367482"/>
                <a:gd name="connsiteX1594" fmla="*/ 5037355 w 6889738"/>
                <a:gd name="connsiteY1594" fmla="*/ 1893300 h 6367482"/>
                <a:gd name="connsiteX1595" fmla="*/ 5028781 w 6889738"/>
                <a:gd name="connsiteY1595" fmla="*/ 1881554 h 6367482"/>
                <a:gd name="connsiteX1596" fmla="*/ 4994803 w 6889738"/>
                <a:gd name="connsiteY1596" fmla="*/ 1876793 h 6367482"/>
                <a:gd name="connsiteX1597" fmla="*/ 4992263 w 6889738"/>
                <a:gd name="connsiteY1597" fmla="*/ 1850445 h 6367482"/>
                <a:gd name="connsiteX1598" fmla="*/ 4981783 w 6889738"/>
                <a:gd name="connsiteY1598" fmla="*/ 1848222 h 6367482"/>
                <a:gd name="connsiteX1599" fmla="*/ 4973209 w 6889738"/>
                <a:gd name="connsiteY1599" fmla="*/ 1833938 h 6367482"/>
                <a:gd name="connsiteX1600" fmla="*/ 4935738 w 6889738"/>
                <a:gd name="connsiteY1600" fmla="*/ 1793940 h 6367482"/>
                <a:gd name="connsiteX1601" fmla="*/ 4924941 w 6889738"/>
                <a:gd name="connsiteY1601" fmla="*/ 1787909 h 6367482"/>
                <a:gd name="connsiteX1602" fmla="*/ 4920813 w 6889738"/>
                <a:gd name="connsiteY1602" fmla="*/ 1776798 h 6367482"/>
                <a:gd name="connsiteX1603" fmla="*/ 4917320 w 6889738"/>
                <a:gd name="connsiteY1603" fmla="*/ 1736801 h 6367482"/>
                <a:gd name="connsiteX1604" fmla="*/ 4941771 w 6889738"/>
                <a:gd name="connsiteY1604" fmla="*/ 1676487 h 6367482"/>
                <a:gd name="connsiteX1605" fmla="*/ 4981466 w 6889738"/>
                <a:gd name="connsiteY1605" fmla="*/ 1677757 h 6367482"/>
                <a:gd name="connsiteX1606" fmla="*/ 4986547 w 6889738"/>
                <a:gd name="connsiteY1606" fmla="*/ 1692359 h 6367482"/>
                <a:gd name="connsiteX1607" fmla="*/ 4999249 w 6889738"/>
                <a:gd name="connsiteY1607" fmla="*/ 1701882 h 6367482"/>
                <a:gd name="connsiteX1608" fmla="*/ 5019572 w 6889738"/>
                <a:gd name="connsiteY1608" fmla="*/ 1718707 h 6367482"/>
                <a:gd name="connsiteX1609" fmla="*/ 5036403 w 6889738"/>
                <a:gd name="connsiteY1609" fmla="*/ 1713310 h 6367482"/>
                <a:gd name="connsiteX1610" fmla="*/ 5045929 w 6889738"/>
                <a:gd name="connsiteY1610" fmla="*/ 1697438 h 6367482"/>
                <a:gd name="connsiteX1611" fmla="*/ 5060854 w 6889738"/>
                <a:gd name="connsiteY1611" fmla="*/ 1709818 h 6367482"/>
                <a:gd name="connsiteX1612" fmla="*/ 5073556 w 6889738"/>
                <a:gd name="connsiteY1612" fmla="*/ 1736801 h 6367482"/>
                <a:gd name="connsiteX1613" fmla="*/ 5095150 w 6889738"/>
                <a:gd name="connsiteY1613" fmla="*/ 1744102 h 6367482"/>
                <a:gd name="connsiteX1614" fmla="*/ 5101501 w 6889738"/>
                <a:gd name="connsiteY1614" fmla="*/ 1778068 h 6367482"/>
                <a:gd name="connsiteX1615" fmla="*/ 5125953 w 6889738"/>
                <a:gd name="connsiteY1615" fmla="*/ 1784099 h 6367482"/>
                <a:gd name="connsiteX1616" fmla="*/ 5137702 w 6889738"/>
                <a:gd name="connsiteY1616" fmla="*/ 1794257 h 6367482"/>
                <a:gd name="connsiteX1617" fmla="*/ 5169775 w 6889738"/>
                <a:gd name="connsiteY1617" fmla="*/ 1806638 h 6367482"/>
                <a:gd name="connsiteX1618" fmla="*/ 5198355 w 6889738"/>
                <a:gd name="connsiteY1618" fmla="*/ 1806320 h 6367482"/>
                <a:gd name="connsiteX1619" fmla="*/ 5212010 w 6889738"/>
                <a:gd name="connsiteY1619" fmla="*/ 1819971 h 6367482"/>
                <a:gd name="connsiteX1620" fmla="*/ 5225665 w 6889738"/>
                <a:gd name="connsiteY1620" fmla="*/ 1815844 h 6367482"/>
                <a:gd name="connsiteX1621" fmla="*/ 5236461 w 6889738"/>
                <a:gd name="connsiteY1621" fmla="*/ 1797750 h 6367482"/>
                <a:gd name="connsiteX1622" fmla="*/ 5272027 w 6889738"/>
                <a:gd name="connsiteY1622" fmla="*/ 1793305 h 6367482"/>
                <a:gd name="connsiteX1623" fmla="*/ 5286317 w 6889738"/>
                <a:gd name="connsiteY1623" fmla="*/ 1809812 h 6367482"/>
                <a:gd name="connsiteX1624" fmla="*/ 5302830 w 6889738"/>
                <a:gd name="connsiteY1624" fmla="*/ 1798067 h 6367482"/>
                <a:gd name="connsiteX1625" fmla="*/ 5281872 w 6889738"/>
                <a:gd name="connsiteY1625" fmla="*/ 1784734 h 6367482"/>
                <a:gd name="connsiteX1626" fmla="*/ 5264406 w 6889738"/>
                <a:gd name="connsiteY1626" fmla="*/ 1738388 h 6367482"/>
                <a:gd name="connsiteX1627" fmla="*/ 5273615 w 6889738"/>
                <a:gd name="connsiteY1627" fmla="*/ 1720294 h 6367482"/>
                <a:gd name="connsiteX1628" fmla="*/ 5256467 w 6889738"/>
                <a:gd name="connsiteY1628" fmla="*/ 1700612 h 6367482"/>
                <a:gd name="connsiteX1629" fmla="*/ 5254244 w 6889738"/>
                <a:gd name="connsiteY1629" fmla="*/ 1678709 h 6367482"/>
                <a:gd name="connsiteX1630" fmla="*/ 5238684 w 6889738"/>
                <a:gd name="connsiteY1630" fmla="*/ 1678709 h 6367482"/>
                <a:gd name="connsiteX1631" fmla="*/ 5205659 w 6889738"/>
                <a:gd name="connsiteY1631" fmla="*/ 1694898 h 6367482"/>
                <a:gd name="connsiteX1632" fmla="*/ 5185335 w 6889738"/>
                <a:gd name="connsiteY1632" fmla="*/ 1687280 h 6367482"/>
                <a:gd name="connsiteX1633" fmla="*/ 5151992 w 6889738"/>
                <a:gd name="connsiteY1633" fmla="*/ 1627919 h 6367482"/>
                <a:gd name="connsiteX1634" fmla="*/ 5129128 w 6889738"/>
                <a:gd name="connsiteY1634" fmla="*/ 1617761 h 6367482"/>
                <a:gd name="connsiteX1635" fmla="*/ 5125953 w 6889738"/>
                <a:gd name="connsiteY1635" fmla="*/ 1584112 h 6367482"/>
                <a:gd name="connsiteX1636" fmla="*/ 5157391 w 6889738"/>
                <a:gd name="connsiteY1636" fmla="*/ 1561256 h 6367482"/>
                <a:gd name="connsiteX1637" fmla="*/ 5160566 w 6889738"/>
                <a:gd name="connsiteY1637" fmla="*/ 1527608 h 6367482"/>
                <a:gd name="connsiteX1638" fmla="*/ 5178667 w 6889738"/>
                <a:gd name="connsiteY1638" fmla="*/ 1518084 h 6367482"/>
                <a:gd name="connsiteX1639" fmla="*/ 5239319 w 6889738"/>
                <a:gd name="connsiteY1639" fmla="*/ 1546971 h 6367482"/>
                <a:gd name="connsiteX1640" fmla="*/ 5241860 w 6889738"/>
                <a:gd name="connsiteY1640" fmla="*/ 1563796 h 6367482"/>
                <a:gd name="connsiteX1641" fmla="*/ 5256467 w 6889738"/>
                <a:gd name="connsiteY1641" fmla="*/ 1584429 h 6367482"/>
                <a:gd name="connsiteX1642" fmla="*/ 5271392 w 6889738"/>
                <a:gd name="connsiteY1642" fmla="*/ 1579350 h 6367482"/>
                <a:gd name="connsiteX1643" fmla="*/ 5299972 w 6889738"/>
                <a:gd name="connsiteY1643" fmla="*/ 1590461 h 6367482"/>
                <a:gd name="connsiteX1644" fmla="*/ 5304418 w 6889738"/>
                <a:gd name="connsiteY1644" fmla="*/ 1601254 h 6367482"/>
                <a:gd name="connsiteX1645" fmla="*/ 5270440 w 6889738"/>
                <a:gd name="connsiteY1645" fmla="*/ 1607920 h 6367482"/>
                <a:gd name="connsiteX1646" fmla="*/ 5276156 w 6889738"/>
                <a:gd name="connsiteY1646" fmla="*/ 1619030 h 6367482"/>
                <a:gd name="connsiteX1647" fmla="*/ 5273933 w 6889738"/>
                <a:gd name="connsiteY1647" fmla="*/ 1632998 h 6367482"/>
                <a:gd name="connsiteX1648" fmla="*/ 5285682 w 6889738"/>
                <a:gd name="connsiteY1648" fmla="*/ 1632998 h 6367482"/>
                <a:gd name="connsiteX1649" fmla="*/ 5298067 w 6889738"/>
                <a:gd name="connsiteY1649" fmla="*/ 1613951 h 6367482"/>
                <a:gd name="connsiteX1650" fmla="*/ 5314897 w 6889738"/>
                <a:gd name="connsiteY1650" fmla="*/ 1609190 h 6367482"/>
                <a:gd name="connsiteX1651" fmla="*/ 5316167 w 6889738"/>
                <a:gd name="connsiteY1651" fmla="*/ 1595857 h 6367482"/>
                <a:gd name="connsiteX1652" fmla="*/ 5325694 w 6889738"/>
                <a:gd name="connsiteY1652" fmla="*/ 1606015 h 6367482"/>
                <a:gd name="connsiteX1653" fmla="*/ 5353321 w 6889738"/>
                <a:gd name="connsiteY1653" fmla="*/ 1608872 h 6367482"/>
                <a:gd name="connsiteX1654" fmla="*/ 5388252 w 6889738"/>
                <a:gd name="connsiteY1654" fmla="*/ 1632998 h 6367482"/>
                <a:gd name="connsiteX1655" fmla="*/ 5405083 w 6889738"/>
                <a:gd name="connsiteY1655" fmla="*/ 1632998 h 6367482"/>
                <a:gd name="connsiteX1656" fmla="*/ 5424453 w 6889738"/>
                <a:gd name="connsiteY1656" fmla="*/ 1646330 h 6367482"/>
                <a:gd name="connsiteX1657" fmla="*/ 5439061 w 6889738"/>
                <a:gd name="connsiteY1657" fmla="*/ 1645378 h 6367482"/>
                <a:gd name="connsiteX1658" fmla="*/ 5446682 w 6889738"/>
                <a:gd name="connsiteY1658" fmla="*/ 1630458 h 6367482"/>
                <a:gd name="connsiteX1659" fmla="*/ 5468911 w 6889738"/>
                <a:gd name="connsiteY1659" fmla="*/ 1650139 h 6367482"/>
                <a:gd name="connsiteX1660" fmla="*/ 5521942 w 6889738"/>
                <a:gd name="connsiteY1660" fmla="*/ 1657123 h 6367482"/>
                <a:gd name="connsiteX1661" fmla="*/ 5551475 w 6889738"/>
                <a:gd name="connsiteY1661" fmla="*/ 1686645 h 6367482"/>
                <a:gd name="connsiteX1662" fmla="*/ 5569893 w 6889738"/>
                <a:gd name="connsiteY1662" fmla="*/ 1706326 h 6367482"/>
                <a:gd name="connsiteX1663" fmla="*/ 5594662 w 6889738"/>
                <a:gd name="connsiteY1663" fmla="*/ 1717437 h 6367482"/>
                <a:gd name="connsiteX1664" fmla="*/ 5615621 w 6889738"/>
                <a:gd name="connsiteY1664" fmla="*/ 1744737 h 6367482"/>
                <a:gd name="connsiteX1665" fmla="*/ 5612763 w 6889738"/>
                <a:gd name="connsiteY1665" fmla="*/ 1777116 h 6367482"/>
                <a:gd name="connsiteX1666" fmla="*/ 5629911 w 6889738"/>
                <a:gd name="connsiteY1666" fmla="*/ 1768863 h 6367482"/>
                <a:gd name="connsiteX1667" fmla="*/ 5633721 w 6889738"/>
                <a:gd name="connsiteY1667" fmla="*/ 1753942 h 6367482"/>
                <a:gd name="connsiteX1668" fmla="*/ 5648646 w 6889738"/>
                <a:gd name="connsiteY1668" fmla="*/ 1752990 h 6367482"/>
                <a:gd name="connsiteX1669" fmla="*/ 5648329 w 6889738"/>
                <a:gd name="connsiteY1669" fmla="*/ 1700295 h 6367482"/>
                <a:gd name="connsiteX1670" fmla="*/ 5632451 w 6889738"/>
                <a:gd name="connsiteY1670" fmla="*/ 1692994 h 6367482"/>
                <a:gd name="connsiteX1671" fmla="*/ 5615303 w 6889738"/>
                <a:gd name="connsiteY1671" fmla="*/ 1702517 h 6367482"/>
                <a:gd name="connsiteX1672" fmla="*/ 5602601 w 6889738"/>
                <a:gd name="connsiteY1672" fmla="*/ 1698391 h 6367482"/>
                <a:gd name="connsiteX1673" fmla="*/ 5576244 w 6889738"/>
                <a:gd name="connsiteY1673" fmla="*/ 1681883 h 6367482"/>
                <a:gd name="connsiteX1674" fmla="*/ 5552745 w 6889738"/>
                <a:gd name="connsiteY1674" fmla="*/ 1673630 h 6367482"/>
                <a:gd name="connsiteX1675" fmla="*/ 5525753 w 6889738"/>
                <a:gd name="connsiteY1675" fmla="*/ 1639981 h 6367482"/>
                <a:gd name="connsiteX1676" fmla="*/ 5523530 w 6889738"/>
                <a:gd name="connsiteY1676" fmla="*/ 1614904 h 6367482"/>
                <a:gd name="connsiteX1677" fmla="*/ 5514956 w 6889738"/>
                <a:gd name="connsiteY1677" fmla="*/ 1606333 h 6367482"/>
                <a:gd name="connsiteX1678" fmla="*/ 5510510 w 6889738"/>
                <a:gd name="connsiteY1678" fmla="*/ 1587604 h 6367482"/>
                <a:gd name="connsiteX1679" fmla="*/ 5496538 w 6889738"/>
                <a:gd name="connsiteY1679" fmla="*/ 1553955 h 6367482"/>
                <a:gd name="connsiteX1680" fmla="*/ 5477485 w 6889738"/>
                <a:gd name="connsiteY1680" fmla="*/ 1548876 h 6367482"/>
                <a:gd name="connsiteX1681" fmla="*/ 5468911 w 6889738"/>
                <a:gd name="connsiteY1681" fmla="*/ 1536496 h 6367482"/>
                <a:gd name="connsiteX1682" fmla="*/ 5437156 w 6889738"/>
                <a:gd name="connsiteY1682" fmla="*/ 1422852 h 6367482"/>
                <a:gd name="connsiteX1683" fmla="*/ 5507335 w 6889738"/>
                <a:gd name="connsiteY1683" fmla="*/ 1368570 h 6367482"/>
                <a:gd name="connsiteX1684" fmla="*/ 5512733 w 6889738"/>
                <a:gd name="connsiteY1684" fmla="*/ 1350793 h 6367482"/>
                <a:gd name="connsiteX1685" fmla="*/ 5540043 w 6889738"/>
                <a:gd name="connsiteY1685" fmla="*/ 1326985 h 6367482"/>
                <a:gd name="connsiteX1686" fmla="*/ 5584183 w 6889738"/>
                <a:gd name="connsiteY1686" fmla="*/ 1318097 h 6367482"/>
                <a:gd name="connsiteX1687" fmla="*/ 5657855 w 6889738"/>
                <a:gd name="connsiteY1687" fmla="*/ 1243816 h 6367482"/>
                <a:gd name="connsiteX1688" fmla="*/ 5653727 w 6889738"/>
                <a:gd name="connsiteY1688" fmla="*/ 1233341 h 6367482"/>
                <a:gd name="connsiteX1689" fmla="*/ 5672463 w 6889738"/>
                <a:gd name="connsiteY1689" fmla="*/ 1223817 h 6367482"/>
                <a:gd name="connsiteX1690" fmla="*/ 5675638 w 6889738"/>
                <a:gd name="connsiteY1690" fmla="*/ 1203501 h 6367482"/>
                <a:gd name="connsiteX1691" fmla="*/ 5696279 w 6889738"/>
                <a:gd name="connsiteY1691" fmla="*/ 1206676 h 6367482"/>
                <a:gd name="connsiteX1692" fmla="*/ 5709617 w 6889738"/>
                <a:gd name="connsiteY1692" fmla="*/ 1231753 h 6367482"/>
                <a:gd name="connsiteX1693" fmla="*/ 5742007 w 6889738"/>
                <a:gd name="connsiteY1693" fmla="*/ 1223183 h 6367482"/>
                <a:gd name="connsiteX1694" fmla="*/ 5759473 w 6889738"/>
                <a:gd name="connsiteY1694" fmla="*/ 1239689 h 6367482"/>
                <a:gd name="connsiteX1695" fmla="*/ 5771857 w 6889738"/>
                <a:gd name="connsiteY1695" fmla="*/ 1231119 h 6367482"/>
                <a:gd name="connsiteX1696" fmla="*/ 5780749 w 6889738"/>
                <a:gd name="connsiteY1696" fmla="*/ 1248260 h 6367482"/>
                <a:gd name="connsiteX1697" fmla="*/ 5811552 w 6889738"/>
                <a:gd name="connsiteY1697" fmla="*/ 1271751 h 6367482"/>
                <a:gd name="connsiteX1698" fmla="*/ 5776621 w 6889738"/>
                <a:gd name="connsiteY1698" fmla="*/ 1286988 h 6367482"/>
                <a:gd name="connsiteX1699" fmla="*/ 5781384 w 6889738"/>
                <a:gd name="connsiteY1699" fmla="*/ 1317462 h 6367482"/>
                <a:gd name="connsiteX1700" fmla="*/ 5789640 w 6889738"/>
                <a:gd name="connsiteY1700" fmla="*/ 1301590 h 6367482"/>
                <a:gd name="connsiteX1701" fmla="*/ 5819808 w 6889738"/>
                <a:gd name="connsiteY1701" fmla="*/ 1286671 h 6367482"/>
                <a:gd name="connsiteX1702" fmla="*/ 5841402 w 6889738"/>
                <a:gd name="connsiteY1702" fmla="*/ 1302225 h 6367482"/>
                <a:gd name="connsiteX1703" fmla="*/ 5834098 w 6889738"/>
                <a:gd name="connsiteY1703" fmla="*/ 1320319 h 6367482"/>
                <a:gd name="connsiteX1704" fmla="*/ 5852516 w 6889738"/>
                <a:gd name="connsiteY1704" fmla="*/ 1361269 h 6367482"/>
                <a:gd name="connsiteX1705" fmla="*/ 5884589 w 6889738"/>
                <a:gd name="connsiteY1705" fmla="*/ 1415869 h 6367482"/>
                <a:gd name="connsiteX1706" fmla="*/ 5893163 w 6889738"/>
                <a:gd name="connsiteY1706" fmla="*/ 1406346 h 6367482"/>
                <a:gd name="connsiteX1707" fmla="*/ 5862043 w 6889738"/>
                <a:gd name="connsiteY1707" fmla="*/ 1365078 h 6367482"/>
                <a:gd name="connsiteX1708" fmla="*/ 5866488 w 6889738"/>
                <a:gd name="connsiteY1708" fmla="*/ 1291750 h 6367482"/>
                <a:gd name="connsiteX1709" fmla="*/ 5850611 w 6889738"/>
                <a:gd name="connsiteY1709" fmla="*/ 1271433 h 6367482"/>
                <a:gd name="connsiteX1710" fmla="*/ 5859820 w 6889738"/>
                <a:gd name="connsiteY1710" fmla="*/ 1250482 h 6367482"/>
                <a:gd name="connsiteX1711" fmla="*/ 5872204 w 6889738"/>
                <a:gd name="connsiteY1711" fmla="*/ 1205088 h 6367482"/>
                <a:gd name="connsiteX1712" fmla="*/ 5886812 w 6889738"/>
                <a:gd name="connsiteY1712" fmla="*/ 1192391 h 6367482"/>
                <a:gd name="connsiteX1713" fmla="*/ 5892528 w 6889738"/>
                <a:gd name="connsiteY1713" fmla="*/ 1094301 h 6367482"/>
                <a:gd name="connsiteX1714" fmla="*/ 5860137 w 6889738"/>
                <a:gd name="connsiteY1714" fmla="*/ 1042876 h 6367482"/>
                <a:gd name="connsiteX1715" fmla="*/ 5848705 w 6889738"/>
                <a:gd name="connsiteY1715" fmla="*/ 1052716 h 6367482"/>
                <a:gd name="connsiteX1716" fmla="*/ 5822983 w 6889738"/>
                <a:gd name="connsiteY1716" fmla="*/ 1047637 h 6367482"/>
                <a:gd name="connsiteX1717" fmla="*/ 5825524 w 6889738"/>
                <a:gd name="connsiteY1717" fmla="*/ 979069 h 6367482"/>
                <a:gd name="connsiteX1718" fmla="*/ 5845530 w 6889738"/>
                <a:gd name="connsiteY1718" fmla="*/ 944151 h 6367482"/>
                <a:gd name="connsiteX1719" fmla="*/ 5845565 w 6889738"/>
                <a:gd name="connsiteY1719" fmla="*/ 942989 h 6367482"/>
                <a:gd name="connsiteX1720" fmla="*/ 6058643 w 6889738"/>
                <a:gd name="connsiteY1720" fmla="*/ 1177433 h 6367482"/>
                <a:gd name="connsiteX1721" fmla="*/ 6889738 w 6889738"/>
                <a:gd name="connsiteY1721" fmla="*/ 3492523 h 6367482"/>
                <a:gd name="connsiteX1722" fmla="*/ 6726111 w 6889738"/>
                <a:gd name="connsiteY1722" fmla="*/ 4574813 h 6367482"/>
                <a:gd name="connsiteX1723" fmla="*/ 6693031 w 6889738"/>
                <a:gd name="connsiteY1723" fmla="*/ 4665195 h 6367482"/>
                <a:gd name="connsiteX1724" fmla="*/ 6692453 w 6889738"/>
                <a:gd name="connsiteY1724" fmla="*/ 4652480 h 6367482"/>
                <a:gd name="connsiteX1725" fmla="*/ 6666414 w 6889738"/>
                <a:gd name="connsiteY1725" fmla="*/ 4648036 h 6367482"/>
                <a:gd name="connsiteX1726" fmla="*/ 6651171 w 6889738"/>
                <a:gd name="connsiteY1726" fmla="*/ 4656924 h 6367482"/>
                <a:gd name="connsiteX1727" fmla="*/ 6632118 w 6889738"/>
                <a:gd name="connsiteY1727" fmla="*/ 4667083 h 6367482"/>
                <a:gd name="connsiteX1728" fmla="*/ 6620051 w 6889738"/>
                <a:gd name="connsiteY1728" fmla="*/ 4672162 h 6367482"/>
                <a:gd name="connsiteX1729" fmla="*/ 6612747 w 6889738"/>
                <a:gd name="connsiteY1729" fmla="*/ 4666448 h 6367482"/>
                <a:gd name="connsiteX1730" fmla="*/ 6602268 w 6889738"/>
                <a:gd name="connsiteY1730" fmla="*/ 4665178 h 6367482"/>
                <a:gd name="connsiteX1731" fmla="*/ 6604808 w 6889738"/>
                <a:gd name="connsiteY1731" fmla="*/ 4650575 h 6367482"/>
                <a:gd name="connsiteX1732" fmla="*/ 6597187 w 6889738"/>
                <a:gd name="connsiteY1732" fmla="*/ 4646131 h 6367482"/>
                <a:gd name="connsiteX1733" fmla="*/ 6582897 w 6889738"/>
                <a:gd name="connsiteY1733" fmla="*/ 4644544 h 6367482"/>
                <a:gd name="connsiteX1734" fmla="*/ 6552094 w 6889738"/>
                <a:gd name="connsiteY1734" fmla="*/ 4645814 h 6367482"/>
                <a:gd name="connsiteX1735" fmla="*/ 6530818 w 6889738"/>
                <a:gd name="connsiteY1735" fmla="*/ 4642322 h 6367482"/>
                <a:gd name="connsiteX1736" fmla="*/ 6516846 w 6889738"/>
                <a:gd name="connsiteY1736" fmla="*/ 4650575 h 6367482"/>
                <a:gd name="connsiteX1737" fmla="*/ 6490807 w 6889738"/>
                <a:gd name="connsiteY1737" fmla="*/ 4671845 h 6367482"/>
                <a:gd name="connsiteX1738" fmla="*/ 6472389 w 6889738"/>
                <a:gd name="connsiteY1738" fmla="*/ 4687400 h 6367482"/>
                <a:gd name="connsiteX1739" fmla="*/ 6472071 w 6889738"/>
                <a:gd name="connsiteY1739" fmla="*/ 4699780 h 6367482"/>
                <a:gd name="connsiteX1740" fmla="*/ 6454923 w 6889738"/>
                <a:gd name="connsiteY1740" fmla="*/ 4709939 h 6367482"/>
                <a:gd name="connsiteX1741" fmla="*/ 6448572 w 6889738"/>
                <a:gd name="connsiteY1741" fmla="*/ 4706764 h 6367482"/>
                <a:gd name="connsiteX1742" fmla="*/ 6438093 w 6889738"/>
                <a:gd name="connsiteY1742" fmla="*/ 4706447 h 6367482"/>
                <a:gd name="connsiteX1743" fmla="*/ 6428566 w 6889738"/>
                <a:gd name="connsiteY1743" fmla="*/ 4710256 h 6367482"/>
                <a:gd name="connsiteX1744" fmla="*/ 6419992 w 6889738"/>
                <a:gd name="connsiteY1744" fmla="*/ 4707716 h 6367482"/>
                <a:gd name="connsiteX1745" fmla="*/ 6395541 w 6889738"/>
                <a:gd name="connsiteY1745" fmla="*/ 4713430 h 6367482"/>
                <a:gd name="connsiteX1746" fmla="*/ 6388237 w 6889738"/>
                <a:gd name="connsiteY1746" fmla="*/ 4710256 h 6367482"/>
                <a:gd name="connsiteX1747" fmla="*/ 6372360 w 6889738"/>
                <a:gd name="connsiteY1747" fmla="*/ 4715335 h 6367482"/>
                <a:gd name="connsiteX1748" fmla="*/ 6353942 w 6889738"/>
                <a:gd name="connsiteY1748" fmla="*/ 4728351 h 6367482"/>
                <a:gd name="connsiteX1749" fmla="*/ 6348543 w 6889738"/>
                <a:gd name="connsiteY1749" fmla="*/ 4725176 h 6367482"/>
                <a:gd name="connsiteX1750" fmla="*/ 6338064 w 6889738"/>
                <a:gd name="connsiteY1750" fmla="*/ 4731208 h 6367482"/>
                <a:gd name="connsiteX1751" fmla="*/ 6351401 w 6889738"/>
                <a:gd name="connsiteY1751" fmla="*/ 4741049 h 6367482"/>
                <a:gd name="connsiteX1752" fmla="*/ 6348226 w 6889738"/>
                <a:gd name="connsiteY1752" fmla="*/ 4749302 h 6367482"/>
                <a:gd name="connsiteX1753" fmla="*/ 6337429 w 6889738"/>
                <a:gd name="connsiteY1753" fmla="*/ 4740731 h 6367482"/>
                <a:gd name="connsiteX1754" fmla="*/ 6332348 w 6889738"/>
                <a:gd name="connsiteY1754" fmla="*/ 4740414 h 6367482"/>
                <a:gd name="connsiteX1755" fmla="*/ 6337429 w 6889738"/>
                <a:gd name="connsiteY1755" fmla="*/ 4750890 h 6367482"/>
                <a:gd name="connsiteX1756" fmla="*/ 6338357 w 6889738"/>
                <a:gd name="connsiteY1756" fmla="*/ 4763269 h 6367482"/>
                <a:gd name="connsiteX1757" fmla="*/ 6338373 w 6889738"/>
                <a:gd name="connsiteY1757" fmla="*/ 4763277 h 6367482"/>
                <a:gd name="connsiteX1758" fmla="*/ 6338359 w 6889738"/>
                <a:gd name="connsiteY1758" fmla="*/ 4763293 h 6367482"/>
                <a:gd name="connsiteX1759" fmla="*/ 6338381 w 6889738"/>
                <a:gd name="connsiteY1759" fmla="*/ 4763588 h 6367482"/>
                <a:gd name="connsiteX1760" fmla="*/ 6338191 w 6889738"/>
                <a:gd name="connsiteY1760" fmla="*/ 4763485 h 6367482"/>
                <a:gd name="connsiteX1761" fmla="*/ 6331705 w 6889738"/>
                <a:gd name="connsiteY1761" fmla="*/ 4770896 h 6367482"/>
                <a:gd name="connsiteX1762" fmla="*/ 6319955 w 6889738"/>
                <a:gd name="connsiteY1762" fmla="*/ 4769309 h 6367482"/>
                <a:gd name="connsiteX1763" fmla="*/ 6313604 w 6889738"/>
                <a:gd name="connsiteY1763" fmla="*/ 4777562 h 6367482"/>
                <a:gd name="connsiteX1764" fmla="*/ 6305983 w 6889738"/>
                <a:gd name="connsiteY1764" fmla="*/ 4778515 h 6367482"/>
                <a:gd name="connsiteX1765" fmla="*/ 6307571 w 6889738"/>
                <a:gd name="connsiteY1765" fmla="*/ 4768991 h 6367482"/>
                <a:gd name="connsiteX1766" fmla="*/ 6295504 w 6889738"/>
                <a:gd name="connsiteY1766" fmla="*/ 4774070 h 6367482"/>
                <a:gd name="connsiteX1767" fmla="*/ 6290740 w 6889738"/>
                <a:gd name="connsiteY1767" fmla="*/ 4786451 h 6367482"/>
                <a:gd name="connsiteX1768" fmla="*/ 6285659 w 6889738"/>
                <a:gd name="connsiteY1768" fmla="*/ 4788355 h 6367482"/>
                <a:gd name="connsiteX1769" fmla="*/ 6288835 w 6889738"/>
                <a:gd name="connsiteY1769" fmla="*/ 4797879 h 6367482"/>
                <a:gd name="connsiteX1770" fmla="*/ 6285342 w 6889738"/>
                <a:gd name="connsiteY1770" fmla="*/ 4809624 h 6367482"/>
                <a:gd name="connsiteX1771" fmla="*/ 6273592 w 6889738"/>
                <a:gd name="connsiteY1771" fmla="*/ 4807084 h 6367482"/>
                <a:gd name="connsiteX1772" fmla="*/ 6270417 w 6889738"/>
                <a:gd name="connsiteY1772" fmla="*/ 4811211 h 6367482"/>
                <a:gd name="connsiteX1773" fmla="*/ 6273275 w 6889738"/>
                <a:gd name="connsiteY1773" fmla="*/ 4820734 h 6367482"/>
                <a:gd name="connsiteX1774" fmla="*/ 6265654 w 6889738"/>
                <a:gd name="connsiteY1774" fmla="*/ 4824861 h 6367482"/>
                <a:gd name="connsiteX1775" fmla="*/ 6251999 w 6889738"/>
                <a:gd name="connsiteY1775" fmla="*/ 4822321 h 6367482"/>
                <a:gd name="connsiteX1776" fmla="*/ 6242472 w 6889738"/>
                <a:gd name="connsiteY1776" fmla="*/ 4817877 h 6367482"/>
                <a:gd name="connsiteX1777" fmla="*/ 6227865 w 6889738"/>
                <a:gd name="connsiteY1777" fmla="*/ 4805815 h 6367482"/>
                <a:gd name="connsiteX1778" fmla="*/ 6219291 w 6889738"/>
                <a:gd name="connsiteY1778" fmla="*/ 4806767 h 6367482"/>
                <a:gd name="connsiteX1779" fmla="*/ 6223736 w 6889738"/>
                <a:gd name="connsiteY1779" fmla="*/ 4816290 h 6367482"/>
                <a:gd name="connsiteX1780" fmla="*/ 6230723 w 6889738"/>
                <a:gd name="connsiteY1780" fmla="*/ 4819464 h 6367482"/>
                <a:gd name="connsiteX1781" fmla="*/ 6225324 w 6889738"/>
                <a:gd name="connsiteY1781" fmla="*/ 4830257 h 6367482"/>
                <a:gd name="connsiteX1782" fmla="*/ 6211669 w 6889738"/>
                <a:gd name="connsiteY1782" fmla="*/ 4829940 h 6367482"/>
                <a:gd name="connsiteX1783" fmla="*/ 6204048 w 6889738"/>
                <a:gd name="connsiteY1783" fmla="*/ 4824226 h 6367482"/>
                <a:gd name="connsiteX1784" fmla="*/ 6199920 w 6889738"/>
                <a:gd name="connsiteY1784" fmla="*/ 4832797 h 6367482"/>
                <a:gd name="connsiteX1785" fmla="*/ 6212305 w 6889738"/>
                <a:gd name="connsiteY1785" fmla="*/ 4840416 h 6367482"/>
                <a:gd name="connsiteX1786" fmla="*/ 6205636 w 6889738"/>
                <a:gd name="connsiteY1786" fmla="*/ 4849621 h 6367482"/>
                <a:gd name="connsiteX1787" fmla="*/ 6200237 w 6889738"/>
                <a:gd name="connsiteY1787" fmla="*/ 4852796 h 6367482"/>
                <a:gd name="connsiteX1788" fmla="*/ 6203413 w 6889738"/>
                <a:gd name="connsiteY1788" fmla="*/ 4861367 h 6367482"/>
                <a:gd name="connsiteX1789" fmla="*/ 6194204 w 6889738"/>
                <a:gd name="connsiteY1789" fmla="*/ 4877874 h 6367482"/>
                <a:gd name="connsiteX1790" fmla="*/ 6190393 w 6889738"/>
                <a:gd name="connsiteY1790" fmla="*/ 4872160 h 6367482"/>
                <a:gd name="connsiteX1791" fmla="*/ 6185312 w 6889738"/>
                <a:gd name="connsiteY1791" fmla="*/ 4852161 h 6367482"/>
                <a:gd name="connsiteX1792" fmla="*/ 6177056 w 6889738"/>
                <a:gd name="connsiteY1792" fmla="*/ 4861684 h 6367482"/>
                <a:gd name="connsiteX1793" fmla="*/ 6168800 w 6889738"/>
                <a:gd name="connsiteY1793" fmla="*/ 4880413 h 6367482"/>
                <a:gd name="connsiteX1794" fmla="*/ 6181184 w 6889738"/>
                <a:gd name="connsiteY1794" fmla="*/ 4903904 h 6367482"/>
                <a:gd name="connsiteX1795" fmla="*/ 6179914 w 6889738"/>
                <a:gd name="connsiteY1795" fmla="*/ 4915332 h 6367482"/>
                <a:gd name="connsiteX1796" fmla="*/ 6167847 w 6889738"/>
                <a:gd name="connsiteY1796" fmla="*/ 4924537 h 6367482"/>
                <a:gd name="connsiteX1797" fmla="*/ 6168165 w 6889738"/>
                <a:gd name="connsiteY1797" fmla="*/ 4914062 h 6367482"/>
                <a:gd name="connsiteX1798" fmla="*/ 6165942 w 6889738"/>
                <a:gd name="connsiteY1798" fmla="*/ 4909618 h 6367482"/>
                <a:gd name="connsiteX1799" fmla="*/ 6150064 w 6889738"/>
                <a:gd name="connsiteY1799" fmla="*/ 4917871 h 6367482"/>
                <a:gd name="connsiteX1800" fmla="*/ 6148476 w 6889738"/>
                <a:gd name="connsiteY1800" fmla="*/ 4927077 h 6367482"/>
                <a:gd name="connsiteX1801" fmla="*/ 6148159 w 6889738"/>
                <a:gd name="connsiteY1801" fmla="*/ 4934061 h 6367482"/>
                <a:gd name="connsiteX1802" fmla="*/ 6148159 w 6889738"/>
                <a:gd name="connsiteY1802" fmla="*/ 4936918 h 6367482"/>
                <a:gd name="connsiteX1803" fmla="*/ 6148159 w 6889738"/>
                <a:gd name="connsiteY1803" fmla="*/ 4938822 h 6367482"/>
                <a:gd name="connsiteX1804" fmla="*/ 6151334 w 6889738"/>
                <a:gd name="connsiteY1804" fmla="*/ 4947393 h 6367482"/>
                <a:gd name="connsiteX1805" fmla="*/ 6143713 w 6889738"/>
                <a:gd name="connsiteY1805" fmla="*/ 4956599 h 6367482"/>
                <a:gd name="connsiteX1806" fmla="*/ 6131011 w 6889738"/>
                <a:gd name="connsiteY1806" fmla="*/ 4963583 h 6367482"/>
                <a:gd name="connsiteX1807" fmla="*/ 6125295 w 6889738"/>
                <a:gd name="connsiteY1807" fmla="*/ 4978502 h 6367482"/>
                <a:gd name="connsiteX1808" fmla="*/ 6111958 w 6889738"/>
                <a:gd name="connsiteY1808" fmla="*/ 4993739 h 6367482"/>
                <a:gd name="connsiteX1809" fmla="*/ 6119579 w 6889738"/>
                <a:gd name="connsiteY1809" fmla="*/ 5024214 h 6367482"/>
                <a:gd name="connsiteX1810" fmla="*/ 6126565 w 6889738"/>
                <a:gd name="connsiteY1810" fmla="*/ 5038499 h 6367482"/>
                <a:gd name="connsiteX1811" fmla="*/ 6138314 w 6889738"/>
                <a:gd name="connsiteY1811" fmla="*/ 5036277 h 6367482"/>
                <a:gd name="connsiteX1812" fmla="*/ 6144030 w 6889738"/>
                <a:gd name="connsiteY1812" fmla="*/ 5027071 h 6367482"/>
                <a:gd name="connsiteX1813" fmla="*/ 6160543 w 6889738"/>
                <a:gd name="connsiteY1813" fmla="*/ 5030880 h 6367482"/>
                <a:gd name="connsiteX1814" fmla="*/ 6165307 w 6889738"/>
                <a:gd name="connsiteY1814" fmla="*/ 5059450 h 6367482"/>
                <a:gd name="connsiteX1815" fmla="*/ 6166894 w 6889738"/>
                <a:gd name="connsiteY1815" fmla="*/ 5069925 h 6367482"/>
                <a:gd name="connsiteX1816" fmla="*/ 6179914 w 6889738"/>
                <a:gd name="connsiteY1816" fmla="*/ 5079766 h 6367482"/>
                <a:gd name="connsiteX1817" fmla="*/ 6184042 w 6889738"/>
                <a:gd name="connsiteY1817" fmla="*/ 5079766 h 6367482"/>
                <a:gd name="connsiteX1818" fmla="*/ 6186900 w 6889738"/>
                <a:gd name="connsiteY1818" fmla="*/ 5089289 h 6367482"/>
                <a:gd name="connsiteX1819" fmla="*/ 6180232 w 6889738"/>
                <a:gd name="connsiteY1819" fmla="*/ 5103891 h 6367482"/>
                <a:gd name="connsiteX1820" fmla="*/ 6178326 w 6889738"/>
                <a:gd name="connsiteY1820" fmla="*/ 5128334 h 6367482"/>
                <a:gd name="connsiteX1821" fmla="*/ 6184677 w 6889738"/>
                <a:gd name="connsiteY1821" fmla="*/ 5132461 h 6367482"/>
                <a:gd name="connsiteX1822" fmla="*/ 6195792 w 6889738"/>
                <a:gd name="connsiteY1822" fmla="*/ 5113732 h 6367482"/>
                <a:gd name="connsiteX1823" fmla="*/ 6202460 w 6889738"/>
                <a:gd name="connsiteY1823" fmla="*/ 5101352 h 6367482"/>
                <a:gd name="connsiteX1824" fmla="*/ 6203731 w 6889738"/>
                <a:gd name="connsiteY1824" fmla="*/ 5089924 h 6367482"/>
                <a:gd name="connsiteX1825" fmla="*/ 6207859 w 6889738"/>
                <a:gd name="connsiteY1825" fmla="*/ 5103574 h 6367482"/>
                <a:gd name="connsiteX1826" fmla="*/ 6201825 w 6889738"/>
                <a:gd name="connsiteY1826" fmla="*/ 5126430 h 6367482"/>
                <a:gd name="connsiteX1827" fmla="*/ 6193886 w 6889738"/>
                <a:gd name="connsiteY1827" fmla="*/ 5141984 h 6367482"/>
                <a:gd name="connsiteX1828" fmla="*/ 6195792 w 6889738"/>
                <a:gd name="connsiteY1828" fmla="*/ 5154999 h 6367482"/>
                <a:gd name="connsiteX1829" fmla="*/ 6202460 w 6889738"/>
                <a:gd name="connsiteY1829" fmla="*/ 5145794 h 6367482"/>
                <a:gd name="connsiteX1830" fmla="*/ 6203095 w 6889738"/>
                <a:gd name="connsiteY1830" fmla="*/ 5158491 h 6367482"/>
                <a:gd name="connsiteX1831" fmla="*/ 6193251 w 6889738"/>
                <a:gd name="connsiteY1831" fmla="*/ 5169602 h 6367482"/>
                <a:gd name="connsiteX1832" fmla="*/ 6187535 w 6889738"/>
                <a:gd name="connsiteY1832" fmla="*/ 5184204 h 6367482"/>
                <a:gd name="connsiteX1833" fmla="*/ 6192616 w 6889738"/>
                <a:gd name="connsiteY1833" fmla="*/ 5201346 h 6367482"/>
                <a:gd name="connsiteX1834" fmla="*/ 6225324 w 6889738"/>
                <a:gd name="connsiteY1834" fmla="*/ 5233725 h 6367482"/>
                <a:gd name="connsiteX1835" fmla="*/ 6238979 w 6889738"/>
                <a:gd name="connsiteY1835" fmla="*/ 5251184 h 6367482"/>
                <a:gd name="connsiteX1836" fmla="*/ 6249776 w 6889738"/>
                <a:gd name="connsiteY1836" fmla="*/ 5274357 h 6367482"/>
                <a:gd name="connsiteX1837" fmla="*/ 6265336 w 6889738"/>
                <a:gd name="connsiteY1837" fmla="*/ 5324195 h 6367482"/>
                <a:gd name="connsiteX1838" fmla="*/ 6280896 w 6889738"/>
                <a:gd name="connsiteY1838" fmla="*/ 5336259 h 6367482"/>
                <a:gd name="connsiteX1839" fmla="*/ 6293598 w 6889738"/>
                <a:gd name="connsiteY1839" fmla="*/ 5348004 h 6367482"/>
                <a:gd name="connsiteX1840" fmla="*/ 6280261 w 6889738"/>
                <a:gd name="connsiteY1840" fmla="*/ 5373399 h 6367482"/>
                <a:gd name="connsiteX1841" fmla="*/ 6262160 w 6889738"/>
                <a:gd name="connsiteY1841" fmla="*/ 5418793 h 6367482"/>
                <a:gd name="connsiteX1842" fmla="*/ 6204683 w 6889738"/>
                <a:gd name="connsiteY1842" fmla="*/ 5426094 h 6367482"/>
                <a:gd name="connsiteX1843" fmla="*/ 6144666 w 6889738"/>
                <a:gd name="connsiteY1843" fmla="*/ 5360701 h 6367482"/>
                <a:gd name="connsiteX1844" fmla="*/ 6096715 w 6889738"/>
                <a:gd name="connsiteY1844" fmla="*/ 5334671 h 6367482"/>
                <a:gd name="connsiteX1845" fmla="*/ 6059879 w 6889738"/>
                <a:gd name="connsiteY1845" fmla="*/ 5333401 h 6367482"/>
                <a:gd name="connsiteX1846" fmla="*/ 6041461 w 6889738"/>
                <a:gd name="connsiteY1846" fmla="*/ 5327687 h 6367482"/>
                <a:gd name="connsiteX1847" fmla="*/ 6012349 w 6889738"/>
                <a:gd name="connsiteY1847" fmla="*/ 5306326 h 6367482"/>
                <a:gd name="connsiteX1848" fmla="*/ 6012305 w 6889738"/>
                <a:gd name="connsiteY1848" fmla="*/ 5306565 h 6367482"/>
                <a:gd name="connsiteX1849" fmla="*/ 6042135 w 6889738"/>
                <a:gd name="connsiteY1849" fmla="*/ 5328494 h 6367482"/>
                <a:gd name="connsiteX1850" fmla="*/ 6059914 w 6889738"/>
                <a:gd name="connsiteY1850" fmla="*/ 5334020 h 6367482"/>
                <a:gd name="connsiteX1851" fmla="*/ 6096724 w 6889738"/>
                <a:gd name="connsiteY1851" fmla="*/ 5335289 h 6367482"/>
                <a:gd name="connsiteX1852" fmla="*/ 6144666 w 6889738"/>
                <a:gd name="connsiteY1852" fmla="*/ 5361324 h 6367482"/>
                <a:gd name="connsiteX1853" fmla="*/ 6204674 w 6889738"/>
                <a:gd name="connsiteY1853" fmla="*/ 5426729 h 6367482"/>
                <a:gd name="connsiteX1854" fmla="*/ 6262142 w 6889738"/>
                <a:gd name="connsiteY1854" fmla="*/ 5419427 h 6367482"/>
                <a:gd name="connsiteX1855" fmla="*/ 6280239 w 6889738"/>
                <a:gd name="connsiteY1855" fmla="*/ 5374024 h 6367482"/>
                <a:gd name="connsiteX1856" fmla="*/ 6293574 w 6889738"/>
                <a:gd name="connsiteY1856" fmla="*/ 5348624 h 6367482"/>
                <a:gd name="connsiteX1857" fmla="*/ 6316117 w 6889738"/>
                <a:gd name="connsiteY1857" fmla="*/ 5368309 h 6367482"/>
                <a:gd name="connsiteX1858" fmla="*/ 6332944 w 6889738"/>
                <a:gd name="connsiteY1858" fmla="*/ 5377199 h 6367482"/>
                <a:gd name="connsiteX1859" fmla="*/ 6346752 w 6889738"/>
                <a:gd name="connsiteY1859" fmla="*/ 5398063 h 6367482"/>
                <a:gd name="connsiteX1860" fmla="*/ 6268161 w 6889738"/>
                <a:gd name="connsiteY1860" fmla="*/ 5527429 h 6367482"/>
                <a:gd name="connsiteX1861" fmla="*/ 6159072 w 6889738"/>
                <a:gd name="connsiteY1861" fmla="*/ 5673310 h 6367482"/>
                <a:gd name="connsiteX1862" fmla="*/ 6140674 w 6889738"/>
                <a:gd name="connsiteY1862" fmla="*/ 5680360 h 6367482"/>
                <a:gd name="connsiteX1863" fmla="*/ 6141174 w 6889738"/>
                <a:gd name="connsiteY1863" fmla="*/ 5680925 h 6367482"/>
                <a:gd name="connsiteX1864" fmla="*/ 6114436 w 6889738"/>
                <a:gd name="connsiteY1864" fmla="*/ 5702262 h 6367482"/>
                <a:gd name="connsiteX1865" fmla="*/ 6098520 w 6889738"/>
                <a:gd name="connsiteY1865" fmla="*/ 5721369 h 6367482"/>
                <a:gd name="connsiteX1866" fmla="*/ 6098310 w 6889738"/>
                <a:gd name="connsiteY1866" fmla="*/ 5720414 h 6367482"/>
                <a:gd name="connsiteX1867" fmla="*/ 6060924 w 6889738"/>
                <a:gd name="connsiteY1867" fmla="*/ 5721369 h 6367482"/>
                <a:gd name="connsiteX1868" fmla="*/ 6000089 w 6889738"/>
                <a:gd name="connsiteY1868" fmla="*/ 5705132 h 6367482"/>
                <a:gd name="connsiteX1869" fmla="*/ 5954780 w 6889738"/>
                <a:gd name="connsiteY1869" fmla="*/ 5657695 h 6367482"/>
                <a:gd name="connsiteX1870" fmla="*/ 5944467 w 6889738"/>
                <a:gd name="connsiteY1870" fmla="*/ 5617501 h 6367482"/>
                <a:gd name="connsiteX1871" fmla="*/ 5944277 w 6889738"/>
                <a:gd name="connsiteY1871" fmla="*/ 5617610 h 6367482"/>
                <a:gd name="connsiteX1872" fmla="*/ 5944324 w 6889738"/>
                <a:gd name="connsiteY1872" fmla="*/ 5617631 h 6367482"/>
                <a:gd name="connsiteX1873" fmla="*/ 5944196 w 6889738"/>
                <a:gd name="connsiteY1873" fmla="*/ 5617656 h 6367482"/>
                <a:gd name="connsiteX1874" fmla="*/ 5943822 w 6889738"/>
                <a:gd name="connsiteY1874" fmla="*/ 5617870 h 6367482"/>
                <a:gd name="connsiteX1875" fmla="*/ 5943605 w 6889738"/>
                <a:gd name="connsiteY1875" fmla="*/ 5617773 h 6367482"/>
                <a:gd name="connsiteX1876" fmla="*/ 5892880 w 6889738"/>
                <a:gd name="connsiteY1876" fmla="*/ 5627782 h 6367482"/>
                <a:gd name="connsiteX1877" fmla="*/ 5893515 w 6889738"/>
                <a:gd name="connsiteY1877" fmla="*/ 5633810 h 6367482"/>
                <a:gd name="connsiteX1878" fmla="*/ 5895738 w 6889738"/>
                <a:gd name="connsiteY1878" fmla="*/ 5648402 h 6367482"/>
                <a:gd name="connsiteX1879" fmla="*/ 5896690 w 6889738"/>
                <a:gd name="connsiteY1879" fmla="*/ 5656650 h 6367482"/>
                <a:gd name="connsiteX1880" fmla="*/ 5898278 w 6889738"/>
                <a:gd name="connsiteY1880" fmla="*/ 5664898 h 6367482"/>
                <a:gd name="connsiteX1881" fmla="*/ 5899866 w 6889738"/>
                <a:gd name="connsiteY1881" fmla="*/ 5671877 h 6367482"/>
                <a:gd name="connsiteX1882" fmla="*/ 5901454 w 6889738"/>
                <a:gd name="connsiteY1882" fmla="*/ 5677270 h 6367482"/>
                <a:gd name="connsiteX1883" fmla="*/ 5903677 w 6889738"/>
                <a:gd name="connsiteY1883" fmla="*/ 5683297 h 6367482"/>
                <a:gd name="connsiteX1884" fmla="*/ 5905899 w 6889738"/>
                <a:gd name="connsiteY1884" fmla="*/ 5691862 h 6367482"/>
                <a:gd name="connsiteX1885" fmla="*/ 5908757 w 6889738"/>
                <a:gd name="connsiteY1885" fmla="*/ 5702014 h 6367482"/>
                <a:gd name="connsiteX1886" fmla="*/ 5910663 w 6889738"/>
                <a:gd name="connsiteY1886" fmla="*/ 5712799 h 6367482"/>
                <a:gd name="connsiteX1887" fmla="*/ 5912886 w 6889738"/>
                <a:gd name="connsiteY1887" fmla="*/ 5723585 h 6367482"/>
                <a:gd name="connsiteX1888" fmla="*/ 5914791 w 6889738"/>
                <a:gd name="connsiteY1888" fmla="*/ 5733102 h 6367482"/>
                <a:gd name="connsiteX1889" fmla="*/ 5915426 w 6889738"/>
                <a:gd name="connsiteY1889" fmla="*/ 5740398 h 6367482"/>
                <a:gd name="connsiteX1890" fmla="*/ 5915426 w 6889738"/>
                <a:gd name="connsiteY1890" fmla="*/ 5743253 h 6367482"/>
                <a:gd name="connsiteX1891" fmla="*/ 5915109 w 6889738"/>
                <a:gd name="connsiteY1891" fmla="*/ 5745157 h 6367482"/>
                <a:gd name="connsiteX1892" fmla="*/ 5914474 w 6889738"/>
                <a:gd name="connsiteY1892" fmla="*/ 5749915 h 6367482"/>
                <a:gd name="connsiteX1893" fmla="*/ 5913521 w 6889738"/>
                <a:gd name="connsiteY1893" fmla="*/ 5758480 h 6367482"/>
                <a:gd name="connsiteX1894" fmla="*/ 5912886 w 6889738"/>
                <a:gd name="connsiteY1894" fmla="*/ 5769901 h 6367482"/>
                <a:gd name="connsiteX1895" fmla="*/ 5912251 w 6889738"/>
                <a:gd name="connsiteY1895" fmla="*/ 5782590 h 6367482"/>
                <a:gd name="connsiteX1896" fmla="*/ 5912251 w 6889738"/>
                <a:gd name="connsiteY1896" fmla="*/ 5795279 h 6367482"/>
                <a:gd name="connsiteX1897" fmla="*/ 5911933 w 6889738"/>
                <a:gd name="connsiteY1897" fmla="*/ 5807016 h 6367482"/>
                <a:gd name="connsiteX1898" fmla="*/ 5912251 w 6889738"/>
                <a:gd name="connsiteY1898" fmla="*/ 5816216 h 6367482"/>
                <a:gd name="connsiteX1899" fmla="*/ 5912568 w 6889738"/>
                <a:gd name="connsiteY1899" fmla="*/ 5819388 h 6367482"/>
                <a:gd name="connsiteX1900" fmla="*/ 5912886 w 6889738"/>
                <a:gd name="connsiteY1900" fmla="*/ 5821926 h 6367482"/>
                <a:gd name="connsiteX1901" fmla="*/ 5913838 w 6889738"/>
                <a:gd name="connsiteY1901" fmla="*/ 5827002 h 6367482"/>
                <a:gd name="connsiteX1902" fmla="*/ 5915109 w 6889738"/>
                <a:gd name="connsiteY1902" fmla="*/ 5836202 h 6367482"/>
                <a:gd name="connsiteX1903" fmla="*/ 5917967 w 6889738"/>
                <a:gd name="connsiteY1903" fmla="*/ 5859042 h 6367482"/>
                <a:gd name="connsiteX1904" fmla="*/ 5921142 w 6889738"/>
                <a:gd name="connsiteY1904" fmla="*/ 5889813 h 6367482"/>
                <a:gd name="connsiteX1905" fmla="*/ 5881448 w 6889738"/>
                <a:gd name="connsiteY1905" fmla="*/ 5911702 h 6367482"/>
                <a:gd name="connsiteX1906" fmla="*/ 5857631 w 6889738"/>
                <a:gd name="connsiteY1906" fmla="*/ 5892034 h 6367482"/>
                <a:gd name="connsiteX1907" fmla="*/ 5823652 w 6889738"/>
                <a:gd name="connsiteY1907" fmla="*/ 5896158 h 6367482"/>
                <a:gd name="connsiteX1908" fmla="*/ 5796660 w 6889738"/>
                <a:gd name="connsiteY1908" fmla="*/ 5906309 h 6367482"/>
                <a:gd name="connsiteX1909" fmla="*/ 5769033 w 6889738"/>
                <a:gd name="connsiteY1909" fmla="*/ 5900599 h 6367482"/>
                <a:gd name="connsiteX1910" fmla="*/ 5710602 w 6889738"/>
                <a:gd name="connsiteY1910" fmla="*/ 5935494 h 6367482"/>
                <a:gd name="connsiteX1911" fmla="*/ 5687738 w 6889738"/>
                <a:gd name="connsiteY1911" fmla="*/ 5915191 h 6367482"/>
                <a:gd name="connsiteX1912" fmla="*/ 5641693 w 6889738"/>
                <a:gd name="connsiteY1912" fmla="*/ 5929467 h 6367482"/>
                <a:gd name="connsiteX1913" fmla="*/ 5575006 w 6889738"/>
                <a:gd name="connsiteY1913" fmla="*/ 5938349 h 6367482"/>
                <a:gd name="connsiteX1914" fmla="*/ 5463861 w 6889738"/>
                <a:gd name="connsiteY1914" fmla="*/ 5985299 h 6367482"/>
                <a:gd name="connsiteX1915" fmla="*/ 5420673 w 6889738"/>
                <a:gd name="connsiteY1915" fmla="*/ 5995768 h 6367482"/>
                <a:gd name="connsiteX1916" fmla="*/ 5369229 w 6889738"/>
                <a:gd name="connsiteY1916" fmla="*/ 5956748 h 6367482"/>
                <a:gd name="connsiteX1917" fmla="*/ 5327629 w 6889738"/>
                <a:gd name="connsiteY1917" fmla="*/ 5954845 h 6367482"/>
                <a:gd name="connsiteX1918" fmla="*/ 5251098 w 6889738"/>
                <a:gd name="connsiteY1918" fmla="*/ 5985934 h 6367482"/>
                <a:gd name="connsiteX1919" fmla="*/ 5223788 w 6889738"/>
                <a:gd name="connsiteY1919" fmla="*/ 5983396 h 6367482"/>
                <a:gd name="connsiteX1920" fmla="*/ 5200607 w 6889738"/>
                <a:gd name="connsiteY1920" fmla="*/ 5957383 h 6367482"/>
                <a:gd name="connsiteX1921" fmla="*/ 5187269 w 6889738"/>
                <a:gd name="connsiteY1921" fmla="*/ 5967851 h 6367482"/>
                <a:gd name="connsiteX1922" fmla="*/ 5163135 w 6889738"/>
                <a:gd name="connsiteY1922" fmla="*/ 5994181 h 6367482"/>
                <a:gd name="connsiteX1923" fmla="*/ 5164405 w 6889738"/>
                <a:gd name="connsiteY1923" fmla="*/ 6030980 h 6367482"/>
                <a:gd name="connsiteX1924" fmla="*/ 5140271 w 6889738"/>
                <a:gd name="connsiteY1924" fmla="*/ 6050014 h 6367482"/>
                <a:gd name="connsiteX1925" fmla="*/ 5138366 w 6889738"/>
                <a:gd name="connsiteY1925" fmla="*/ 6075709 h 6367482"/>
                <a:gd name="connsiteX1926" fmla="*/ 5120265 w 6889738"/>
                <a:gd name="connsiteY1926" fmla="*/ 6078882 h 6367482"/>
                <a:gd name="connsiteX1927" fmla="*/ 5113279 w 6889738"/>
                <a:gd name="connsiteY1927" fmla="*/ 6088081 h 6367482"/>
                <a:gd name="connsiteX1928" fmla="*/ 5098354 w 6889738"/>
                <a:gd name="connsiteY1928" fmla="*/ 6085861 h 6367482"/>
                <a:gd name="connsiteX1929" fmla="*/ 5102164 w 6889738"/>
                <a:gd name="connsiteY1929" fmla="*/ 6077930 h 6367482"/>
                <a:gd name="connsiteX1930" fmla="*/ 5094860 w 6889738"/>
                <a:gd name="connsiteY1930" fmla="*/ 6066510 h 6367482"/>
                <a:gd name="connsiteX1931" fmla="*/ 5087557 w 6889738"/>
                <a:gd name="connsiteY1931" fmla="*/ 6052869 h 6367482"/>
                <a:gd name="connsiteX1932" fmla="*/ 5094543 w 6889738"/>
                <a:gd name="connsiteY1932" fmla="*/ 6028442 h 6367482"/>
                <a:gd name="connsiteX1933" fmla="*/ 5122805 w 6889738"/>
                <a:gd name="connsiteY1933" fmla="*/ 6005284 h 6367482"/>
                <a:gd name="connsiteX1934" fmla="*/ 5123758 w 6889738"/>
                <a:gd name="connsiteY1934" fmla="*/ 5986251 h 6367482"/>
                <a:gd name="connsiteX1935" fmla="*/ 5105975 w 6889738"/>
                <a:gd name="connsiteY1935" fmla="*/ 5973879 h 6367482"/>
                <a:gd name="connsiteX1936" fmla="*/ 5083428 w 6889738"/>
                <a:gd name="connsiteY1936" fmla="*/ 5989740 h 6367482"/>
                <a:gd name="connsiteX1937" fmla="*/ 5074219 w 6889738"/>
                <a:gd name="connsiteY1937" fmla="*/ 6005602 h 6367482"/>
                <a:gd name="connsiteX1938" fmla="*/ 5062787 w 6889738"/>
                <a:gd name="connsiteY1938" fmla="*/ 6016070 h 6367482"/>
                <a:gd name="connsiteX1939" fmla="*/ 5025633 w 6889738"/>
                <a:gd name="connsiteY1939" fmla="*/ 6013532 h 6367482"/>
                <a:gd name="connsiteX1940" fmla="*/ 5010708 w 6889738"/>
                <a:gd name="connsiteY1940" fmla="*/ 5997671 h 6367482"/>
                <a:gd name="connsiteX1941" fmla="*/ 4977682 w 6889738"/>
                <a:gd name="connsiteY1941" fmla="*/ 5989740 h 6367482"/>
                <a:gd name="connsiteX1942" fmla="*/ 4955771 w 6889738"/>
                <a:gd name="connsiteY1942" fmla="*/ 6007822 h 6367482"/>
                <a:gd name="connsiteX1943" fmla="*/ 4934494 w 6889738"/>
                <a:gd name="connsiteY1943" fmla="*/ 6018291 h 6367482"/>
                <a:gd name="connsiteX1944" fmla="*/ 4924333 w 6889738"/>
                <a:gd name="connsiteY1944" fmla="*/ 6043669 h 6367482"/>
                <a:gd name="connsiteX1945" fmla="*/ 4903056 w 6889738"/>
                <a:gd name="connsiteY1945" fmla="*/ 6049062 h 6367482"/>
                <a:gd name="connsiteX1946" fmla="*/ 4892895 w 6889738"/>
                <a:gd name="connsiteY1946" fmla="*/ 6067144 h 6367482"/>
                <a:gd name="connsiteX1947" fmla="*/ 4847166 w 6889738"/>
                <a:gd name="connsiteY1947" fmla="*/ 6070634 h 6367482"/>
                <a:gd name="connsiteX1948" fmla="*/ 4826208 w 6889738"/>
                <a:gd name="connsiteY1948" fmla="*/ 6068730 h 6367482"/>
                <a:gd name="connsiteX1949" fmla="*/ 4813505 w 6889738"/>
                <a:gd name="connsiteY1949" fmla="*/ 6077295 h 6367482"/>
                <a:gd name="connsiteX1950" fmla="*/ 4791276 w 6889738"/>
                <a:gd name="connsiteY1950" fmla="*/ 6085226 h 6367482"/>
                <a:gd name="connsiteX1951" fmla="*/ 4763649 w 6889738"/>
                <a:gd name="connsiteY1951" fmla="*/ 6068413 h 6367482"/>
                <a:gd name="connsiteX1952" fmla="*/ 4740467 w 6889738"/>
                <a:gd name="connsiteY1952" fmla="*/ 6037959 h 6367482"/>
                <a:gd name="connsiteX1953" fmla="*/ 4717603 w 6889738"/>
                <a:gd name="connsiteY1953" fmla="*/ 6027808 h 6367482"/>
                <a:gd name="connsiteX1954" fmla="*/ 4697597 w 6889738"/>
                <a:gd name="connsiteY1954" fmla="*/ 6010995 h 6367482"/>
                <a:gd name="connsiteX1955" fmla="*/ 4679497 w 6889738"/>
                <a:gd name="connsiteY1955" fmla="*/ 6006871 h 6367482"/>
                <a:gd name="connsiteX1956" fmla="*/ 4655045 w 6889738"/>
                <a:gd name="connsiteY1956" fmla="*/ 5992595 h 6367482"/>
                <a:gd name="connsiteX1957" fmla="*/ 4616938 w 6889738"/>
                <a:gd name="connsiteY1957" fmla="*/ 5989740 h 6367482"/>
                <a:gd name="connsiteX1958" fmla="*/ 4600108 w 6889738"/>
                <a:gd name="connsiteY1958" fmla="*/ 6002429 h 6367482"/>
                <a:gd name="connsiteX1959" fmla="*/ 4595979 w 6889738"/>
                <a:gd name="connsiteY1959" fmla="*/ 6020511 h 6367482"/>
                <a:gd name="connsiteX1960" fmla="*/ 4595344 w 6889738"/>
                <a:gd name="connsiteY1960" fmla="*/ 6034152 h 6367482"/>
                <a:gd name="connsiteX1961" fmla="*/ 4572163 w 6889738"/>
                <a:gd name="connsiteY1961" fmla="*/ 6058579 h 6367482"/>
                <a:gd name="connsiteX1962" fmla="*/ 4558508 w 6889738"/>
                <a:gd name="connsiteY1962" fmla="*/ 6058579 h 6367482"/>
                <a:gd name="connsiteX1963" fmla="*/ 4559143 w 6889738"/>
                <a:gd name="connsiteY1963" fmla="*/ 6051283 h 6367482"/>
                <a:gd name="connsiteX1964" fmla="*/ 4553109 w 6889738"/>
                <a:gd name="connsiteY1964" fmla="*/ 6051283 h 6367482"/>
                <a:gd name="connsiteX1965" fmla="*/ 4546758 w 6889738"/>
                <a:gd name="connsiteY1965" fmla="*/ 6066192 h 6367482"/>
                <a:gd name="connsiteX1966" fmla="*/ 4534056 w 6889738"/>
                <a:gd name="connsiteY1966" fmla="*/ 6071268 h 6367482"/>
                <a:gd name="connsiteX1967" fmla="*/ 4515955 w 6889738"/>
                <a:gd name="connsiteY1967" fmla="*/ 6076978 h 6367482"/>
                <a:gd name="connsiteX1968" fmla="*/ 4490868 w 6889738"/>
                <a:gd name="connsiteY1968" fmla="*/ 6073171 h 6367482"/>
                <a:gd name="connsiteX1969" fmla="*/ 4470227 w 6889738"/>
                <a:gd name="connsiteY1969" fmla="*/ 6058262 h 6367482"/>
                <a:gd name="connsiteX1970" fmla="*/ 4444822 w 6889738"/>
                <a:gd name="connsiteY1970" fmla="*/ 6030346 h 6367482"/>
                <a:gd name="connsiteX1971" fmla="*/ 4442282 w 6889738"/>
                <a:gd name="connsiteY1971" fmla="*/ 6011312 h 6367482"/>
                <a:gd name="connsiteX1972" fmla="*/ 4425451 w 6889738"/>
                <a:gd name="connsiteY1972" fmla="*/ 6006236 h 6367482"/>
                <a:gd name="connsiteX1973" fmla="*/ 4429897 w 6889738"/>
                <a:gd name="connsiteY1973" fmla="*/ 6024001 h 6367482"/>
                <a:gd name="connsiteX1974" fmla="*/ 4411797 w 6889738"/>
                <a:gd name="connsiteY1974" fmla="*/ 6025270 h 6367482"/>
                <a:gd name="connsiteX1975" fmla="*/ 4399094 w 6889738"/>
                <a:gd name="connsiteY1975" fmla="*/ 6012581 h 6367482"/>
                <a:gd name="connsiteX1976" fmla="*/ 4391790 w 6889738"/>
                <a:gd name="connsiteY1976" fmla="*/ 5999257 h 6367482"/>
                <a:gd name="connsiteX1977" fmla="*/ 4384487 w 6889738"/>
                <a:gd name="connsiteY1977" fmla="*/ 6000209 h 6367482"/>
                <a:gd name="connsiteX1978" fmla="*/ 4372737 w 6889738"/>
                <a:gd name="connsiteY1978" fmla="*/ 5992913 h 6367482"/>
                <a:gd name="connsiteX1979" fmla="*/ 4364163 w 6889738"/>
                <a:gd name="connsiteY1979" fmla="*/ 6004650 h 6367482"/>
                <a:gd name="connsiteX1980" fmla="*/ 4367339 w 6889738"/>
                <a:gd name="connsiteY1980" fmla="*/ 6021463 h 6367482"/>
                <a:gd name="connsiteX1981" fmla="*/ 4354954 w 6889738"/>
                <a:gd name="connsiteY1981" fmla="*/ 6035421 h 6367482"/>
                <a:gd name="connsiteX1982" fmla="*/ 4348603 w 6889738"/>
                <a:gd name="connsiteY1982" fmla="*/ 6041766 h 6367482"/>
                <a:gd name="connsiteX1983" fmla="*/ 4342252 w 6889738"/>
                <a:gd name="connsiteY1983" fmla="*/ 6040497 h 6367482"/>
                <a:gd name="connsiteX1984" fmla="*/ 4350826 w 6889738"/>
                <a:gd name="connsiteY1984" fmla="*/ 6029077 h 6367482"/>
                <a:gd name="connsiteX1985" fmla="*/ 4345427 w 6889738"/>
                <a:gd name="connsiteY1985" fmla="*/ 6026856 h 6367482"/>
                <a:gd name="connsiteX1986" fmla="*/ 4336853 w 6889738"/>
                <a:gd name="connsiteY1986" fmla="*/ 6033201 h 6367482"/>
                <a:gd name="connsiteX1987" fmla="*/ 4336853 w 6889738"/>
                <a:gd name="connsiteY1987" fmla="*/ 6019877 h 6367482"/>
                <a:gd name="connsiteX1988" fmla="*/ 4346062 w 6889738"/>
                <a:gd name="connsiteY1988" fmla="*/ 6010043 h 6367482"/>
                <a:gd name="connsiteX1989" fmla="*/ 4342887 w 6889738"/>
                <a:gd name="connsiteY1989" fmla="*/ 6008140 h 6367482"/>
                <a:gd name="connsiteX1990" fmla="*/ 4323833 w 6889738"/>
                <a:gd name="connsiteY1990" fmla="*/ 6009091 h 6367482"/>
                <a:gd name="connsiteX1991" fmla="*/ 4309226 w 6889738"/>
                <a:gd name="connsiteY1991" fmla="*/ 6020829 h 6367482"/>
                <a:gd name="connsiteX1992" fmla="*/ 4293348 w 6889738"/>
                <a:gd name="connsiteY1992" fmla="*/ 6017022 h 6367482"/>
                <a:gd name="connsiteX1993" fmla="*/ 4287950 w 6889738"/>
                <a:gd name="connsiteY1993" fmla="*/ 6022098 h 6367482"/>
                <a:gd name="connsiteX1994" fmla="*/ 4282869 w 6889738"/>
                <a:gd name="connsiteY1994" fmla="*/ 6018925 h 6367482"/>
                <a:gd name="connsiteX1995" fmla="*/ 4282869 w 6889738"/>
                <a:gd name="connsiteY1995" fmla="*/ 6010677 h 6367482"/>
                <a:gd name="connsiteX1996" fmla="*/ 4293030 w 6889738"/>
                <a:gd name="connsiteY1996" fmla="*/ 6002112 h 6367482"/>
                <a:gd name="connsiteX1997" fmla="*/ 4307956 w 6889738"/>
                <a:gd name="connsiteY1997" fmla="*/ 6001161 h 6367482"/>
                <a:gd name="connsiteX1998" fmla="*/ 4321611 w 6889738"/>
                <a:gd name="connsiteY1998" fmla="*/ 6001795 h 6367482"/>
                <a:gd name="connsiteX1999" fmla="*/ 4338759 w 6889738"/>
                <a:gd name="connsiteY1999" fmla="*/ 6003698 h 6367482"/>
                <a:gd name="connsiteX2000" fmla="*/ 4344157 w 6889738"/>
                <a:gd name="connsiteY2000" fmla="*/ 5993230 h 6367482"/>
                <a:gd name="connsiteX2001" fmla="*/ 4338759 w 6889738"/>
                <a:gd name="connsiteY2001" fmla="*/ 5983713 h 6367482"/>
                <a:gd name="connsiteX2002" fmla="*/ 4345745 w 6889738"/>
                <a:gd name="connsiteY2002" fmla="*/ 5978320 h 6367482"/>
                <a:gd name="connsiteX2003" fmla="*/ 4353366 w 6889738"/>
                <a:gd name="connsiteY2003" fmla="*/ 5982761 h 6367482"/>
                <a:gd name="connsiteX2004" fmla="*/ 4361623 w 6889738"/>
                <a:gd name="connsiteY2004" fmla="*/ 5974196 h 6367482"/>
                <a:gd name="connsiteX2005" fmla="*/ 4377500 w 6889738"/>
                <a:gd name="connsiteY2005" fmla="*/ 5968803 h 6367482"/>
                <a:gd name="connsiteX2006" fmla="*/ 4376548 w 6889738"/>
                <a:gd name="connsiteY2006" fmla="*/ 5965631 h 6367482"/>
                <a:gd name="connsiteX2007" fmla="*/ 4345745 w 6889738"/>
                <a:gd name="connsiteY2007" fmla="*/ 5966583 h 6367482"/>
                <a:gd name="connsiteX2008" fmla="*/ 4333043 w 6889738"/>
                <a:gd name="connsiteY2008" fmla="*/ 5965948 h 6367482"/>
                <a:gd name="connsiteX2009" fmla="*/ 4324469 w 6889738"/>
                <a:gd name="connsiteY2009" fmla="*/ 5975465 h 6367482"/>
                <a:gd name="connsiteX2010" fmla="*/ 4320658 w 6889738"/>
                <a:gd name="connsiteY2010" fmla="*/ 5976734 h 6367482"/>
                <a:gd name="connsiteX2011" fmla="*/ 4312084 w 6889738"/>
                <a:gd name="connsiteY2011" fmla="*/ 5976734 h 6367482"/>
                <a:gd name="connsiteX2012" fmla="*/ 4302557 w 6889738"/>
                <a:gd name="connsiteY2012" fmla="*/ 5972293 h 6367482"/>
                <a:gd name="connsiteX2013" fmla="*/ 4293030 w 6889738"/>
                <a:gd name="connsiteY2013" fmla="*/ 5973879 h 6367482"/>
                <a:gd name="connsiteX2014" fmla="*/ 4282551 w 6889738"/>
                <a:gd name="connsiteY2014" fmla="*/ 5986568 h 6367482"/>
                <a:gd name="connsiteX2015" fmla="*/ 4274930 w 6889738"/>
                <a:gd name="connsiteY2015" fmla="*/ 5983396 h 6367482"/>
                <a:gd name="connsiteX2016" fmla="*/ 4270802 w 6889738"/>
                <a:gd name="connsiteY2016" fmla="*/ 5969438 h 6367482"/>
                <a:gd name="connsiteX2017" fmla="*/ 4275565 w 6889738"/>
                <a:gd name="connsiteY2017" fmla="*/ 5958969 h 6367482"/>
                <a:gd name="connsiteX2018" fmla="*/ 4292713 w 6889738"/>
                <a:gd name="connsiteY2018" fmla="*/ 5956748 h 6367482"/>
                <a:gd name="connsiteX2019" fmla="*/ 4298111 w 6889738"/>
                <a:gd name="connsiteY2019" fmla="*/ 5955797 h 6367482"/>
                <a:gd name="connsiteX2020" fmla="*/ 4298111 w 6889738"/>
                <a:gd name="connsiteY2020" fmla="*/ 5947232 h 6367482"/>
                <a:gd name="connsiteX2021" fmla="*/ 4299064 w 6889738"/>
                <a:gd name="connsiteY2021" fmla="*/ 5937715 h 6367482"/>
                <a:gd name="connsiteX2022" fmla="*/ 4288585 w 6889738"/>
                <a:gd name="connsiteY2022" fmla="*/ 5937715 h 6367482"/>
                <a:gd name="connsiteX2023" fmla="*/ 4283186 w 6889738"/>
                <a:gd name="connsiteY2023" fmla="*/ 5939301 h 6367482"/>
                <a:gd name="connsiteX2024" fmla="*/ 4271437 w 6889738"/>
                <a:gd name="connsiteY2024" fmla="*/ 5928515 h 6367482"/>
                <a:gd name="connsiteX2025" fmla="*/ 4270484 w 6889738"/>
                <a:gd name="connsiteY2025" fmla="*/ 5918998 h 6367482"/>
                <a:gd name="connsiteX2026" fmla="*/ 4266991 w 6889738"/>
                <a:gd name="connsiteY2026" fmla="*/ 5909799 h 6367482"/>
                <a:gd name="connsiteX2027" fmla="*/ 4252066 w 6889738"/>
                <a:gd name="connsiteY2027" fmla="*/ 5897109 h 6367482"/>
                <a:gd name="connsiteX2028" fmla="*/ 4257464 w 6889738"/>
                <a:gd name="connsiteY2028" fmla="*/ 5891717 h 6367482"/>
                <a:gd name="connsiteX2029" fmla="*/ 4265721 w 6889738"/>
                <a:gd name="connsiteY2029" fmla="*/ 5896158 h 6367482"/>
                <a:gd name="connsiteX2030" fmla="*/ 4271119 w 6889738"/>
                <a:gd name="connsiteY2030" fmla="*/ 5884420 h 6367482"/>
                <a:gd name="connsiteX2031" fmla="*/ 4266673 w 6889738"/>
                <a:gd name="connsiteY2031" fmla="*/ 5870462 h 6367482"/>
                <a:gd name="connsiteX2032" fmla="*/ 4260005 w 6889738"/>
                <a:gd name="connsiteY2032" fmla="*/ 5863483 h 6367482"/>
                <a:gd name="connsiteX2033" fmla="*/ 4243174 w 6889738"/>
                <a:gd name="connsiteY2033" fmla="*/ 5853966 h 6367482"/>
                <a:gd name="connsiteX2034" fmla="*/ 4226026 w 6889738"/>
                <a:gd name="connsiteY2034" fmla="*/ 5828905 h 6367482"/>
                <a:gd name="connsiteX2035" fmla="*/ 4213324 w 6889738"/>
                <a:gd name="connsiteY2035" fmla="*/ 5829222 h 6367482"/>
                <a:gd name="connsiteX2036" fmla="*/ 4209196 w 6889738"/>
                <a:gd name="connsiteY2036" fmla="*/ 5843815 h 6367482"/>
                <a:gd name="connsiteX2037" fmla="*/ 4201892 w 6889738"/>
                <a:gd name="connsiteY2037" fmla="*/ 5840960 h 6367482"/>
                <a:gd name="connsiteX2038" fmla="*/ 4186967 w 6889738"/>
                <a:gd name="connsiteY2038" fmla="*/ 5827002 h 6367482"/>
                <a:gd name="connsiteX2039" fmla="*/ 4172041 w 6889738"/>
                <a:gd name="connsiteY2039" fmla="*/ 5823195 h 6367482"/>
                <a:gd name="connsiteX2040" fmla="*/ 4177122 w 6889738"/>
                <a:gd name="connsiteY2040" fmla="*/ 5806382 h 6367482"/>
                <a:gd name="connsiteX2041" fmla="*/ 4185379 w 6889738"/>
                <a:gd name="connsiteY2041" fmla="*/ 5808285 h 6367482"/>
                <a:gd name="connsiteX2042" fmla="*/ 4183791 w 6889738"/>
                <a:gd name="connsiteY2042" fmla="*/ 5814630 h 6367482"/>
                <a:gd name="connsiteX2043" fmla="*/ 4188872 w 6889738"/>
                <a:gd name="connsiteY2043" fmla="*/ 5816533 h 6367482"/>
                <a:gd name="connsiteX2044" fmla="*/ 4198081 w 6889738"/>
                <a:gd name="connsiteY2044" fmla="*/ 5805748 h 6367482"/>
                <a:gd name="connsiteX2045" fmla="*/ 4193000 w 6889738"/>
                <a:gd name="connsiteY2045" fmla="*/ 5798769 h 6367482"/>
                <a:gd name="connsiteX2046" fmla="*/ 4184426 w 6889738"/>
                <a:gd name="connsiteY2046" fmla="*/ 5794645 h 6367482"/>
                <a:gd name="connsiteX2047" fmla="*/ 4180298 w 6889738"/>
                <a:gd name="connsiteY2047" fmla="*/ 5777514 h 6367482"/>
                <a:gd name="connsiteX2048" fmla="*/ 4187602 w 6889738"/>
                <a:gd name="connsiteY2048" fmla="*/ 5775611 h 6367482"/>
                <a:gd name="connsiteX2049" fmla="*/ 4199034 w 6889738"/>
                <a:gd name="connsiteY2049" fmla="*/ 5778783 h 6367482"/>
                <a:gd name="connsiteX2050" fmla="*/ 4202527 w 6889738"/>
                <a:gd name="connsiteY2050" fmla="*/ 5790203 h 6367482"/>
                <a:gd name="connsiteX2051" fmla="*/ 4201257 w 6889738"/>
                <a:gd name="connsiteY2051" fmla="*/ 5800672 h 6367482"/>
                <a:gd name="connsiteX2052" fmla="*/ 4205702 w 6889738"/>
                <a:gd name="connsiteY2052" fmla="*/ 5809237 h 6367482"/>
                <a:gd name="connsiteX2053" fmla="*/ 4216182 w 6889738"/>
                <a:gd name="connsiteY2053" fmla="*/ 5812409 h 6367482"/>
                <a:gd name="connsiteX2054" fmla="*/ 4213006 w 6889738"/>
                <a:gd name="connsiteY2054" fmla="*/ 5800672 h 6367482"/>
                <a:gd name="connsiteX2055" fmla="*/ 4215229 w 6889738"/>
                <a:gd name="connsiteY2055" fmla="*/ 5795279 h 6367482"/>
                <a:gd name="connsiteX2056" fmla="*/ 4219357 w 6889738"/>
                <a:gd name="connsiteY2056" fmla="*/ 5798451 h 6367482"/>
                <a:gd name="connsiteX2057" fmla="*/ 4220628 w 6889738"/>
                <a:gd name="connsiteY2057" fmla="*/ 5812409 h 6367482"/>
                <a:gd name="connsiteX2058" fmla="*/ 4232060 w 6889738"/>
                <a:gd name="connsiteY2058" fmla="*/ 5805430 h 6367482"/>
                <a:gd name="connsiteX2059" fmla="*/ 4246032 w 6889738"/>
                <a:gd name="connsiteY2059" fmla="*/ 5807651 h 6367482"/>
                <a:gd name="connsiteX2060" fmla="*/ 4262863 w 6889738"/>
                <a:gd name="connsiteY2060" fmla="*/ 5807651 h 6367482"/>
                <a:gd name="connsiteX2061" fmla="*/ 4256511 w 6889738"/>
                <a:gd name="connsiteY2061" fmla="*/ 5799086 h 6367482"/>
                <a:gd name="connsiteX2062" fmla="*/ 4241904 w 6889738"/>
                <a:gd name="connsiteY2062" fmla="*/ 5798134 h 6367482"/>
                <a:gd name="connsiteX2063" fmla="*/ 4234283 w 6889738"/>
                <a:gd name="connsiteY2063" fmla="*/ 5797500 h 6367482"/>
                <a:gd name="connsiteX2064" fmla="*/ 4227931 w 6889738"/>
                <a:gd name="connsiteY2064" fmla="*/ 5789886 h 6367482"/>
                <a:gd name="connsiteX2065" fmla="*/ 4217134 w 6889738"/>
                <a:gd name="connsiteY2065" fmla="*/ 5772439 h 6367482"/>
                <a:gd name="connsiteX2066" fmla="*/ 4223486 w 6889738"/>
                <a:gd name="connsiteY2066" fmla="*/ 5763873 h 6367482"/>
                <a:gd name="connsiteX2067" fmla="*/ 4230789 w 6889738"/>
                <a:gd name="connsiteY2067" fmla="*/ 5767680 h 6367482"/>
                <a:gd name="connsiteX2068" fmla="*/ 4241269 w 6889738"/>
                <a:gd name="connsiteY2068" fmla="*/ 5754991 h 6367482"/>
                <a:gd name="connsiteX2069" fmla="*/ 4245397 w 6889738"/>
                <a:gd name="connsiteY2069" fmla="*/ 5744522 h 6367482"/>
                <a:gd name="connsiteX2070" fmla="*/ 4242221 w 6889738"/>
                <a:gd name="connsiteY2070" fmla="*/ 5740398 h 6367482"/>
                <a:gd name="connsiteX2071" fmla="*/ 4228249 w 6889738"/>
                <a:gd name="connsiteY2071" fmla="*/ 5746743 h 6367482"/>
                <a:gd name="connsiteX2072" fmla="*/ 4224121 w 6889738"/>
                <a:gd name="connsiteY2072" fmla="*/ 5742619 h 6367482"/>
                <a:gd name="connsiteX2073" fmla="*/ 4222850 w 6889738"/>
                <a:gd name="connsiteY2073" fmla="*/ 5727709 h 6367482"/>
                <a:gd name="connsiteX2074" fmla="*/ 4229519 w 6889738"/>
                <a:gd name="connsiteY2074" fmla="*/ 5720413 h 6367482"/>
                <a:gd name="connsiteX2075" fmla="*/ 4222850 w 6889738"/>
                <a:gd name="connsiteY2075" fmla="*/ 5713434 h 6367482"/>
                <a:gd name="connsiteX2076" fmla="*/ 4212371 w 6889738"/>
                <a:gd name="connsiteY2076" fmla="*/ 5707089 h 6367482"/>
                <a:gd name="connsiteX2077" fmla="*/ 4208878 w 6889738"/>
                <a:gd name="connsiteY2077" fmla="*/ 5699476 h 6367482"/>
                <a:gd name="connsiteX2078" fmla="*/ 4202527 w 6889738"/>
                <a:gd name="connsiteY2078" fmla="*/ 5699476 h 6367482"/>
                <a:gd name="connsiteX2079" fmla="*/ 4202527 w 6889738"/>
                <a:gd name="connsiteY2079" fmla="*/ 5690276 h 6367482"/>
                <a:gd name="connsiteX2080" fmla="*/ 4209831 w 6889738"/>
                <a:gd name="connsiteY2080" fmla="*/ 5690911 h 6367482"/>
                <a:gd name="connsiteX2081" fmla="*/ 4224756 w 6889738"/>
                <a:gd name="connsiteY2081" fmla="*/ 5686787 h 6367482"/>
                <a:gd name="connsiteX2082" fmla="*/ 4224756 w 6889738"/>
                <a:gd name="connsiteY2082" fmla="*/ 5682663 h 6367482"/>
                <a:gd name="connsiteX2083" fmla="*/ 4236505 w 6889738"/>
                <a:gd name="connsiteY2083" fmla="*/ 5681394 h 6367482"/>
                <a:gd name="connsiteX2084" fmla="*/ 4241269 w 6889738"/>
                <a:gd name="connsiteY2084" fmla="*/ 5673146 h 6367482"/>
                <a:gd name="connsiteX2085" fmla="*/ 4238093 w 6889738"/>
                <a:gd name="connsiteY2085" fmla="*/ 5663312 h 6367482"/>
                <a:gd name="connsiteX2086" fmla="*/ 4211101 w 6889738"/>
                <a:gd name="connsiteY2086" fmla="*/ 5672194 h 6367482"/>
                <a:gd name="connsiteX2087" fmla="*/ 4198081 w 6889738"/>
                <a:gd name="connsiteY2087" fmla="*/ 5672194 h 6367482"/>
                <a:gd name="connsiteX2088" fmla="*/ 4183473 w 6889738"/>
                <a:gd name="connsiteY2088" fmla="*/ 5671243 h 6367482"/>
                <a:gd name="connsiteX2089" fmla="*/ 4171724 w 6889738"/>
                <a:gd name="connsiteY2089" fmla="*/ 5684883 h 6367482"/>
                <a:gd name="connsiteX2090" fmla="*/ 4156799 w 6889738"/>
                <a:gd name="connsiteY2090" fmla="*/ 5685518 h 6367482"/>
                <a:gd name="connsiteX2091" fmla="*/ 4157751 w 6889738"/>
                <a:gd name="connsiteY2091" fmla="*/ 5672511 h 6367482"/>
                <a:gd name="connsiteX2092" fmla="*/ 4162197 w 6889738"/>
                <a:gd name="connsiteY2092" fmla="*/ 5665215 h 6367482"/>
                <a:gd name="connsiteX2093" fmla="*/ 4163150 w 6889738"/>
                <a:gd name="connsiteY2093" fmla="*/ 5651574 h 6367482"/>
                <a:gd name="connsiteX2094" fmla="*/ 4158704 w 6889738"/>
                <a:gd name="connsiteY2094" fmla="*/ 5637933 h 6367482"/>
                <a:gd name="connsiteX2095" fmla="*/ 4166008 w 6889738"/>
                <a:gd name="connsiteY2095" fmla="*/ 5618900 h 6367482"/>
                <a:gd name="connsiteX2096" fmla="*/ 4184744 w 6889738"/>
                <a:gd name="connsiteY2096" fmla="*/ 5603038 h 6367482"/>
                <a:gd name="connsiteX2097" fmla="*/ 4185696 w 6889738"/>
                <a:gd name="connsiteY2097" fmla="*/ 5595742 h 6367482"/>
                <a:gd name="connsiteX2098" fmla="*/ 4194906 w 6889738"/>
                <a:gd name="connsiteY2098" fmla="*/ 5584005 h 6367482"/>
                <a:gd name="connsiteX2099" fmla="*/ 4208878 w 6889738"/>
                <a:gd name="connsiteY2099" fmla="*/ 5580832 h 6367482"/>
                <a:gd name="connsiteX2100" fmla="*/ 4220628 w 6889738"/>
                <a:gd name="connsiteY2100" fmla="*/ 5565923 h 6367482"/>
                <a:gd name="connsiteX2101" fmla="*/ 4234283 w 6889738"/>
                <a:gd name="connsiteY2101" fmla="*/ 5563385 h 6367482"/>
                <a:gd name="connsiteX2102" fmla="*/ 4246667 w 6889738"/>
                <a:gd name="connsiteY2102" fmla="*/ 5561481 h 6367482"/>
                <a:gd name="connsiteX2103" fmla="*/ 4254289 w 6889738"/>
                <a:gd name="connsiteY2103" fmla="*/ 5553868 h 6367482"/>
                <a:gd name="connsiteX2104" fmla="*/ 4270166 w 6889738"/>
                <a:gd name="connsiteY2104" fmla="*/ 5557040 h 6367482"/>
                <a:gd name="connsiteX2105" fmla="*/ 4276518 w 6889738"/>
                <a:gd name="connsiteY2105" fmla="*/ 5570364 h 6367482"/>
                <a:gd name="connsiteX2106" fmla="*/ 4284774 w 6889738"/>
                <a:gd name="connsiteY2106" fmla="*/ 5575757 h 6367482"/>
                <a:gd name="connsiteX2107" fmla="*/ 4308273 w 6889738"/>
                <a:gd name="connsiteY2107" fmla="*/ 5575439 h 6367482"/>
                <a:gd name="connsiteX2108" fmla="*/ 4316847 w 6889738"/>
                <a:gd name="connsiteY2108" fmla="*/ 5566874 h 6367482"/>
                <a:gd name="connsiteX2109" fmla="*/ 4299699 w 6889738"/>
                <a:gd name="connsiteY2109" fmla="*/ 5556723 h 6367482"/>
                <a:gd name="connsiteX2110" fmla="*/ 4300969 w 6889738"/>
                <a:gd name="connsiteY2110" fmla="*/ 5550378 h 6367482"/>
                <a:gd name="connsiteX2111" fmla="*/ 4316530 w 6889738"/>
                <a:gd name="connsiteY2111" fmla="*/ 5547840 h 6367482"/>
                <a:gd name="connsiteX2112" fmla="*/ 4335583 w 6889738"/>
                <a:gd name="connsiteY2112" fmla="*/ 5550061 h 6367482"/>
                <a:gd name="connsiteX2113" fmla="*/ 4334948 w 6889738"/>
                <a:gd name="connsiteY2113" fmla="*/ 5558626 h 6367482"/>
                <a:gd name="connsiteX2114" fmla="*/ 4324151 w 6889738"/>
                <a:gd name="connsiteY2114" fmla="*/ 5560530 h 6367482"/>
                <a:gd name="connsiteX2115" fmla="*/ 4348603 w 6889738"/>
                <a:gd name="connsiteY2115" fmla="*/ 5572902 h 6367482"/>
                <a:gd name="connsiteX2116" fmla="*/ 4374007 w 6889738"/>
                <a:gd name="connsiteY2116" fmla="*/ 5570998 h 6367482"/>
                <a:gd name="connsiteX2117" fmla="*/ 4404493 w 6889738"/>
                <a:gd name="connsiteY2117" fmla="*/ 5562116 h 6367482"/>
                <a:gd name="connsiteX2118" fmla="*/ 4426722 w 6889738"/>
                <a:gd name="connsiteY2118" fmla="*/ 5559578 h 6367482"/>
                <a:gd name="connsiteX2119" fmla="*/ 4436248 w 6889738"/>
                <a:gd name="connsiteY2119" fmla="*/ 5562750 h 6367482"/>
                <a:gd name="connsiteX2120" fmla="*/ 4447998 w 6889738"/>
                <a:gd name="connsiteY2120" fmla="*/ 5562750 h 6367482"/>
                <a:gd name="connsiteX2121" fmla="*/ 4447680 w 6889738"/>
                <a:gd name="connsiteY2121" fmla="*/ 5550061 h 6367482"/>
                <a:gd name="connsiteX2122" fmla="*/ 4442282 w 6889738"/>
                <a:gd name="connsiteY2122" fmla="*/ 5546889 h 6367482"/>
                <a:gd name="connsiteX2123" fmla="*/ 4427992 w 6889738"/>
                <a:gd name="connsiteY2123" fmla="*/ 5551330 h 6367482"/>
                <a:gd name="connsiteX2124" fmla="*/ 4420371 w 6889738"/>
                <a:gd name="connsiteY2124" fmla="*/ 5547206 h 6367482"/>
                <a:gd name="connsiteX2125" fmla="*/ 4410844 w 6889738"/>
                <a:gd name="connsiteY2125" fmla="*/ 5540861 h 6367482"/>
                <a:gd name="connsiteX2126" fmla="*/ 4428627 w 6889738"/>
                <a:gd name="connsiteY2126" fmla="*/ 5533248 h 6367482"/>
                <a:gd name="connsiteX2127" fmla="*/ 4431803 w 6889738"/>
                <a:gd name="connsiteY2127" fmla="*/ 5528172 h 6367482"/>
                <a:gd name="connsiteX2128" fmla="*/ 4459430 w 6889738"/>
                <a:gd name="connsiteY2128" fmla="*/ 5528807 h 6367482"/>
                <a:gd name="connsiteX2129" fmla="*/ 4471180 w 6889738"/>
                <a:gd name="connsiteY2129" fmla="*/ 5527855 h 6367482"/>
                <a:gd name="connsiteX2130" fmla="*/ 4473720 w 6889738"/>
                <a:gd name="connsiteY2130" fmla="*/ 5521510 h 6367482"/>
                <a:gd name="connsiteX2131" fmla="*/ 4493091 w 6889738"/>
                <a:gd name="connsiteY2131" fmla="*/ 5522145 h 6367482"/>
                <a:gd name="connsiteX2132" fmla="*/ 4515320 w 6889738"/>
                <a:gd name="connsiteY2132" fmla="*/ 5523097 h 6367482"/>
                <a:gd name="connsiteX2133" fmla="*/ 4507699 w 6889738"/>
                <a:gd name="connsiteY2133" fmla="*/ 5517704 h 6367482"/>
                <a:gd name="connsiteX2134" fmla="*/ 4493091 w 6889738"/>
                <a:gd name="connsiteY2134" fmla="*/ 5516118 h 6367482"/>
                <a:gd name="connsiteX2135" fmla="*/ 4479119 w 6889738"/>
                <a:gd name="connsiteY2135" fmla="*/ 5516118 h 6367482"/>
                <a:gd name="connsiteX2136" fmla="*/ 4473720 w 6889738"/>
                <a:gd name="connsiteY2136" fmla="*/ 5521510 h 6367482"/>
                <a:gd name="connsiteX2137" fmla="*/ 4461018 w 6889738"/>
                <a:gd name="connsiteY2137" fmla="*/ 5518338 h 6367482"/>
                <a:gd name="connsiteX2138" fmla="*/ 4455937 w 6889738"/>
                <a:gd name="connsiteY2138" fmla="*/ 5513263 h 6367482"/>
                <a:gd name="connsiteX2139" fmla="*/ 4456890 w 6889738"/>
                <a:gd name="connsiteY2139" fmla="*/ 5502794 h 6367482"/>
                <a:gd name="connsiteX2140" fmla="*/ 4447363 w 6889738"/>
                <a:gd name="connsiteY2140" fmla="*/ 5498353 h 6367482"/>
                <a:gd name="connsiteX2141" fmla="*/ 4438789 w 6889738"/>
                <a:gd name="connsiteY2141" fmla="*/ 5491057 h 6367482"/>
                <a:gd name="connsiteX2142" fmla="*/ 4441012 w 6889738"/>
                <a:gd name="connsiteY2142" fmla="*/ 5488201 h 6367482"/>
                <a:gd name="connsiteX2143" fmla="*/ 4435613 w 6889738"/>
                <a:gd name="connsiteY2143" fmla="*/ 5484077 h 6367482"/>
                <a:gd name="connsiteX2144" fmla="*/ 4440059 w 6889738"/>
                <a:gd name="connsiteY2144" fmla="*/ 5474243 h 6367482"/>
                <a:gd name="connsiteX2145" fmla="*/ 4443870 w 6889738"/>
                <a:gd name="connsiteY2145" fmla="*/ 5462823 h 6367482"/>
                <a:gd name="connsiteX2146" fmla="*/ 4460700 w 6889738"/>
                <a:gd name="connsiteY2146" fmla="*/ 5460603 h 6367482"/>
                <a:gd name="connsiteX2147" fmla="*/ 4475625 w 6889738"/>
                <a:gd name="connsiteY2147" fmla="*/ 5470754 h 6367482"/>
                <a:gd name="connsiteX2148" fmla="*/ 4487375 w 6889738"/>
                <a:gd name="connsiteY2148" fmla="*/ 5466630 h 6367482"/>
                <a:gd name="connsiteX2149" fmla="*/ 4508651 w 6889738"/>
                <a:gd name="connsiteY2149" fmla="*/ 5472657 h 6367482"/>
                <a:gd name="connsiteX2150" fmla="*/ 4529928 w 6889738"/>
                <a:gd name="connsiteY2150" fmla="*/ 5474243 h 6367482"/>
                <a:gd name="connsiteX2151" fmla="*/ 4566447 w 6889738"/>
                <a:gd name="connsiteY2151" fmla="*/ 5462823 h 6367482"/>
                <a:gd name="connsiteX2152" fmla="*/ 4604871 w 6889738"/>
                <a:gd name="connsiteY2152" fmla="*/ 5473926 h 6367482"/>
                <a:gd name="connsiteX2153" fmla="*/ 4621701 w 6889738"/>
                <a:gd name="connsiteY2153" fmla="*/ 5472657 h 6367482"/>
                <a:gd name="connsiteX2154" fmla="*/ 4650281 w 6889738"/>
                <a:gd name="connsiteY2154" fmla="*/ 5469168 h 6367482"/>
                <a:gd name="connsiteX2155" fmla="*/ 4657585 w 6889738"/>
                <a:gd name="connsiteY2155" fmla="*/ 5447279 h 6367482"/>
                <a:gd name="connsiteX2156" fmla="*/ 4711252 w 6889738"/>
                <a:gd name="connsiteY2156" fmla="*/ 5417142 h 6367482"/>
                <a:gd name="connsiteX2157" fmla="*/ 4766825 w 6889738"/>
                <a:gd name="connsiteY2157" fmla="*/ 5385102 h 6367482"/>
                <a:gd name="connsiteX2158" fmla="*/ 4798580 w 6889738"/>
                <a:gd name="connsiteY2158" fmla="*/ 5377171 h 6367482"/>
                <a:gd name="connsiteX2159" fmla="*/ 4826843 w 6889738"/>
                <a:gd name="connsiteY2159" fmla="*/ 5363531 h 6367482"/>
                <a:gd name="connsiteX2160" fmla="*/ 4837640 w 6889738"/>
                <a:gd name="connsiteY2160" fmla="*/ 5354965 h 6367482"/>
                <a:gd name="connsiteX2161" fmla="*/ 4918934 w 6889738"/>
                <a:gd name="connsiteY2161" fmla="*/ 5357503 h 6367482"/>
                <a:gd name="connsiteX2162" fmla="*/ 4974189 w 6889738"/>
                <a:gd name="connsiteY2162" fmla="*/ 5364165 h 6367482"/>
                <a:gd name="connsiteX2163" fmla="*/ 4992290 w 6889738"/>
                <a:gd name="connsiteY2163" fmla="*/ 5359724 h 6367482"/>
                <a:gd name="connsiteX2164" fmla="*/ 5003722 w 6889738"/>
                <a:gd name="connsiteY2164" fmla="*/ 5347035 h 6367482"/>
                <a:gd name="connsiteX2165" fmla="*/ 5016424 w 6889738"/>
                <a:gd name="connsiteY2165" fmla="*/ 5345131 h 6367482"/>
                <a:gd name="connsiteX2166" fmla="*/ 5031667 w 6889738"/>
                <a:gd name="connsiteY2166" fmla="*/ 5383516 h 6367482"/>
                <a:gd name="connsiteX2167" fmla="*/ 5048497 w 6889738"/>
                <a:gd name="connsiteY2167" fmla="*/ 5387640 h 6367482"/>
                <a:gd name="connsiteX2168" fmla="*/ 5061199 w 6889738"/>
                <a:gd name="connsiteY2168" fmla="*/ 5399060 h 6367482"/>
                <a:gd name="connsiteX2169" fmla="*/ 5079300 w 6889738"/>
                <a:gd name="connsiteY2169" fmla="*/ 5402232 h 6367482"/>
                <a:gd name="connsiteX2170" fmla="*/ 5101529 w 6889738"/>
                <a:gd name="connsiteY2170" fmla="*/ 5391447 h 6367482"/>
                <a:gd name="connsiteX2171" fmla="*/ 5109150 w 6889738"/>
                <a:gd name="connsiteY2171" fmla="*/ 5394619 h 6367482"/>
                <a:gd name="connsiteX2172" fmla="*/ 5118677 w 6889738"/>
                <a:gd name="connsiteY2172" fmla="*/ 5401915 h 6367482"/>
                <a:gd name="connsiteX2173" fmla="*/ 5134873 w 6889738"/>
                <a:gd name="connsiteY2173" fmla="*/ 5438714 h 6367482"/>
                <a:gd name="connsiteX2174" fmla="*/ 5151703 w 6889738"/>
                <a:gd name="connsiteY2174" fmla="*/ 5443472 h 6367482"/>
                <a:gd name="connsiteX2175" fmla="*/ 5159959 w 6889738"/>
                <a:gd name="connsiteY2175" fmla="*/ 5439348 h 6367482"/>
                <a:gd name="connsiteX2176" fmla="*/ 5168216 w 6889738"/>
                <a:gd name="connsiteY2176" fmla="*/ 5438714 h 6367482"/>
                <a:gd name="connsiteX2177" fmla="*/ 5178695 w 6889738"/>
                <a:gd name="connsiteY2177" fmla="*/ 5448231 h 6367482"/>
                <a:gd name="connsiteX2178" fmla="*/ 5188857 w 6889738"/>
                <a:gd name="connsiteY2178" fmla="*/ 5454575 h 6367482"/>
                <a:gd name="connsiteX2179" fmla="*/ 5212991 w 6889738"/>
                <a:gd name="connsiteY2179" fmla="*/ 5460603 h 6367482"/>
                <a:gd name="connsiteX2180" fmla="*/ 5230775 w 6889738"/>
                <a:gd name="connsiteY2180" fmla="*/ 5475195 h 6367482"/>
                <a:gd name="connsiteX2181" fmla="*/ 5241254 w 6889738"/>
                <a:gd name="connsiteY2181" fmla="*/ 5480588 h 6367482"/>
                <a:gd name="connsiteX2182" fmla="*/ 5243477 w 6889738"/>
                <a:gd name="connsiteY2182" fmla="*/ 5470754 h 6367482"/>
                <a:gd name="connsiteX2183" fmla="*/ 5251733 w 6889738"/>
                <a:gd name="connsiteY2183" fmla="*/ 5470754 h 6367482"/>
                <a:gd name="connsiteX2184" fmla="*/ 5279678 w 6889738"/>
                <a:gd name="connsiteY2184" fmla="*/ 5485981 h 6367482"/>
                <a:gd name="connsiteX2185" fmla="*/ 5308576 w 6889738"/>
                <a:gd name="connsiteY2185" fmla="*/ 5495498 h 6367482"/>
                <a:gd name="connsiteX2186" fmla="*/ 5345730 w 6889738"/>
                <a:gd name="connsiteY2186" fmla="*/ 5482491 h 6367482"/>
                <a:gd name="connsiteX2187" fmla="*/ 5411147 w 6889738"/>
                <a:gd name="connsiteY2187" fmla="*/ 5468851 h 6367482"/>
                <a:gd name="connsiteX2188" fmla="*/ 5484820 w 6889738"/>
                <a:gd name="connsiteY2188" fmla="*/ 5479954 h 6367482"/>
                <a:gd name="connsiteX2189" fmla="*/ 5507366 w 6889738"/>
                <a:gd name="connsiteY2189" fmla="*/ 5481857 h 6367482"/>
                <a:gd name="connsiteX2190" fmla="*/ 5554047 w 6889738"/>
                <a:gd name="connsiteY2190" fmla="*/ 5452672 h 6367482"/>
                <a:gd name="connsiteX2191" fmla="*/ 5569607 w 6889738"/>
                <a:gd name="connsiteY2191" fmla="*/ 5450451 h 6367482"/>
                <a:gd name="connsiteX2192" fmla="*/ 5587708 w 6889738"/>
                <a:gd name="connsiteY2192" fmla="*/ 5437762 h 6367482"/>
                <a:gd name="connsiteX2193" fmla="*/ 5640105 w 6889738"/>
                <a:gd name="connsiteY2193" fmla="*/ 5377171 h 6367482"/>
                <a:gd name="connsiteX2194" fmla="*/ 5650267 w 6889738"/>
                <a:gd name="connsiteY2194" fmla="*/ 5382881 h 6367482"/>
                <a:gd name="connsiteX2195" fmla="*/ 5650512 w 6889738"/>
                <a:gd name="connsiteY2195" fmla="*/ 5382823 h 6367482"/>
                <a:gd name="connsiteX2196" fmla="*/ 5640386 w 6889738"/>
                <a:gd name="connsiteY2196" fmla="*/ 5377119 h 6367482"/>
                <a:gd name="connsiteX2197" fmla="*/ 5641021 w 6889738"/>
                <a:gd name="connsiteY2197" fmla="*/ 5348516 h 6367482"/>
                <a:gd name="connsiteX2198" fmla="*/ 5626106 w 6889738"/>
                <a:gd name="connsiteY2198" fmla="*/ 5328494 h 6367482"/>
                <a:gd name="connsiteX2199" fmla="*/ 5619125 w 6889738"/>
                <a:gd name="connsiteY2199" fmla="*/ 5271924 h 6367482"/>
                <a:gd name="connsiteX2200" fmla="*/ 5593738 w 6889738"/>
                <a:gd name="connsiteY2200" fmla="*/ 5243638 h 6367482"/>
                <a:gd name="connsiteX2201" fmla="*/ 5588026 w 6889738"/>
                <a:gd name="connsiteY2201" fmla="*/ 5224570 h 6367482"/>
                <a:gd name="connsiteX2202" fmla="*/ 5575332 w 6889738"/>
                <a:gd name="connsiteY2202" fmla="*/ 5214400 h 6367482"/>
                <a:gd name="connsiteX2203" fmla="*/ 5535030 w 6889738"/>
                <a:gd name="connsiteY2203" fmla="*/ 5211540 h 6367482"/>
                <a:gd name="connsiteX2204" fmla="*/ 5510595 w 6889738"/>
                <a:gd name="connsiteY2204" fmla="*/ 5202323 h 6367482"/>
                <a:gd name="connsiteX2205" fmla="*/ 5501075 w 6889738"/>
                <a:gd name="connsiteY2205" fmla="*/ 5181983 h 6367482"/>
                <a:gd name="connsiteX2206" fmla="*/ 5502027 w 6889738"/>
                <a:gd name="connsiteY2206" fmla="*/ 5175627 h 6367482"/>
                <a:gd name="connsiteX2207" fmla="*/ 5492507 w 6889738"/>
                <a:gd name="connsiteY2207" fmla="*/ 5178169 h 6367482"/>
                <a:gd name="connsiteX2208" fmla="*/ 5472515 w 6889738"/>
                <a:gd name="connsiteY2208" fmla="*/ 5165457 h 6367482"/>
                <a:gd name="connsiteX2209" fmla="*/ 5464899 w 6889738"/>
                <a:gd name="connsiteY2209" fmla="*/ 5147024 h 6367482"/>
                <a:gd name="connsiteX2210" fmla="*/ 5494728 w 6889738"/>
                <a:gd name="connsiteY2210" fmla="*/ 5133994 h 6367482"/>
                <a:gd name="connsiteX2211" fmla="*/ 5531540 w 6889738"/>
                <a:gd name="connsiteY2211" fmla="*/ 5147660 h 6367482"/>
                <a:gd name="connsiteX2212" fmla="*/ 5583583 w 6889738"/>
                <a:gd name="connsiteY2212" fmla="*/ 5153062 h 6367482"/>
                <a:gd name="connsiteX2213" fmla="*/ 5611826 w 6889738"/>
                <a:gd name="connsiteY2213" fmla="*/ 5165457 h 6367482"/>
                <a:gd name="connsiteX2214" fmla="*/ 5651493 w 6889738"/>
                <a:gd name="connsiteY2214" fmla="*/ 5167999 h 6367482"/>
                <a:gd name="connsiteX2215" fmla="*/ 5716547 w 6889738"/>
                <a:gd name="connsiteY2215" fmla="*/ 5192789 h 6367482"/>
                <a:gd name="connsiteX2216" fmla="*/ 5777158 w 6889738"/>
                <a:gd name="connsiteY2216" fmla="*/ 5202005 h 6367482"/>
                <a:gd name="connsiteX2217" fmla="*/ 5806534 w 6889738"/>
                <a:gd name="connsiteY2217" fmla="*/ 5214211 h 6367482"/>
                <a:gd name="connsiteX2218" fmla="*/ 5806153 w 6889738"/>
                <a:gd name="connsiteY2218" fmla="*/ 5213726 h 6367482"/>
                <a:gd name="connsiteX2219" fmla="*/ 5776303 w 6889738"/>
                <a:gd name="connsiteY2219" fmla="*/ 5201346 h 6367482"/>
                <a:gd name="connsiteX2220" fmla="*/ 5715650 w 6889738"/>
                <a:gd name="connsiteY2220" fmla="*/ 5192140 h 6367482"/>
                <a:gd name="connsiteX2221" fmla="*/ 5650552 w 6889738"/>
                <a:gd name="connsiteY2221" fmla="*/ 5167380 h 6367482"/>
                <a:gd name="connsiteX2222" fmla="*/ 5610858 w 6889738"/>
                <a:gd name="connsiteY2222" fmla="*/ 5164840 h 6367482"/>
                <a:gd name="connsiteX2223" fmla="*/ 5582595 w 6889738"/>
                <a:gd name="connsiteY2223" fmla="*/ 5152460 h 6367482"/>
                <a:gd name="connsiteX2224" fmla="*/ 5530516 w 6889738"/>
                <a:gd name="connsiteY2224" fmla="*/ 5147063 h 6367482"/>
                <a:gd name="connsiteX2225" fmla="*/ 5493680 w 6889738"/>
                <a:gd name="connsiteY2225" fmla="*/ 5133413 h 6367482"/>
                <a:gd name="connsiteX2226" fmla="*/ 5463830 w 6889738"/>
                <a:gd name="connsiteY2226" fmla="*/ 5146428 h 6367482"/>
                <a:gd name="connsiteX2227" fmla="*/ 5441284 w 6889738"/>
                <a:gd name="connsiteY2227" fmla="*/ 5128334 h 6367482"/>
                <a:gd name="connsiteX2228" fmla="*/ 5406988 w 6889738"/>
                <a:gd name="connsiteY2228" fmla="*/ 5083575 h 6367482"/>
                <a:gd name="connsiteX2229" fmla="*/ 5363483 w 6889738"/>
                <a:gd name="connsiteY2229" fmla="*/ 5054053 h 6367482"/>
                <a:gd name="connsiteX2230" fmla="*/ 5334903 w 6889738"/>
                <a:gd name="connsiteY2230" fmla="*/ 5042625 h 6367482"/>
                <a:gd name="connsiteX2231" fmla="*/ 5310452 w 6889738"/>
                <a:gd name="connsiteY2231" fmla="*/ 5037864 h 6367482"/>
                <a:gd name="connsiteX2232" fmla="*/ 5290128 w 6889738"/>
                <a:gd name="connsiteY2232" fmla="*/ 5026436 h 6367482"/>
                <a:gd name="connsiteX2233" fmla="*/ 5289811 w 6889738"/>
                <a:gd name="connsiteY2233" fmla="*/ 5016913 h 6367482"/>
                <a:gd name="connsiteX2234" fmla="*/ 5276156 w 6889738"/>
                <a:gd name="connsiteY2234" fmla="*/ 5008659 h 6367482"/>
                <a:gd name="connsiteX2235" fmla="*/ 5272027 w 6889738"/>
                <a:gd name="connsiteY2235" fmla="*/ 5016913 h 6367482"/>
                <a:gd name="connsiteX2236" fmla="*/ 5260596 w 6889738"/>
                <a:gd name="connsiteY2236" fmla="*/ 5014056 h 6367482"/>
                <a:gd name="connsiteX2237" fmla="*/ 5244718 w 6889738"/>
                <a:gd name="connsiteY2237" fmla="*/ 5010881 h 6367482"/>
                <a:gd name="connsiteX2238" fmla="*/ 5234874 w 6889738"/>
                <a:gd name="connsiteY2238" fmla="*/ 5009294 h 6367482"/>
                <a:gd name="connsiteX2239" fmla="*/ 5218678 w 6889738"/>
                <a:gd name="connsiteY2239" fmla="*/ 4980724 h 6367482"/>
                <a:gd name="connsiteX2240" fmla="*/ 5201531 w 6889738"/>
                <a:gd name="connsiteY2240" fmla="*/ 4944219 h 6367482"/>
                <a:gd name="connsiteX2241" fmla="*/ 5183430 w 6889738"/>
                <a:gd name="connsiteY2241" fmla="*/ 4938822 h 6367482"/>
                <a:gd name="connsiteX2242" fmla="*/ 5166282 w 6889738"/>
                <a:gd name="connsiteY2242" fmla="*/ 4938187 h 6367482"/>
                <a:gd name="connsiteX2243" fmla="*/ 5161201 w 6889738"/>
                <a:gd name="connsiteY2243" fmla="*/ 4925172 h 6367482"/>
                <a:gd name="connsiteX2244" fmla="*/ 5192004 w 6889738"/>
                <a:gd name="connsiteY2244" fmla="*/ 4917871 h 6367482"/>
                <a:gd name="connsiteX2245" fmla="*/ 5189463 w 6889738"/>
                <a:gd name="connsiteY2245" fmla="*/ 4907396 h 6367482"/>
                <a:gd name="connsiteX2246" fmla="*/ 5179937 w 6889738"/>
                <a:gd name="connsiteY2246" fmla="*/ 4906126 h 6367482"/>
                <a:gd name="connsiteX2247" fmla="*/ 5174856 w 6889738"/>
                <a:gd name="connsiteY2247" fmla="*/ 4911522 h 6367482"/>
                <a:gd name="connsiteX2248" fmla="*/ 5177714 w 6889738"/>
                <a:gd name="connsiteY2248" fmla="*/ 4894698 h 6367482"/>
                <a:gd name="connsiteX2249" fmla="*/ 5196767 w 6889738"/>
                <a:gd name="connsiteY2249" fmla="*/ 4898825 h 6367482"/>
                <a:gd name="connsiteX2250" fmla="*/ 5207564 w 6889738"/>
                <a:gd name="connsiteY2250" fmla="*/ 4907078 h 6367482"/>
                <a:gd name="connsiteX2251" fmla="*/ 5206611 w 6889738"/>
                <a:gd name="connsiteY2251" fmla="*/ 4915332 h 6367482"/>
                <a:gd name="connsiteX2252" fmla="*/ 5224394 w 6889738"/>
                <a:gd name="connsiteY2252" fmla="*/ 4917554 h 6367482"/>
                <a:gd name="connsiteX2253" fmla="*/ 5214868 w 6889738"/>
                <a:gd name="connsiteY2253" fmla="*/ 4907078 h 6367482"/>
                <a:gd name="connsiteX2254" fmla="*/ 5232968 w 6889738"/>
                <a:gd name="connsiteY2254" fmla="*/ 4908983 h 6367482"/>
                <a:gd name="connsiteX2255" fmla="*/ 5239319 w 6889738"/>
                <a:gd name="connsiteY2255" fmla="*/ 4901682 h 6367482"/>
                <a:gd name="connsiteX2256" fmla="*/ 5242177 w 6889738"/>
                <a:gd name="connsiteY2256" fmla="*/ 4881365 h 6367482"/>
                <a:gd name="connsiteX2257" fmla="*/ 5251704 w 6889738"/>
                <a:gd name="connsiteY2257" fmla="*/ 4868668 h 6367482"/>
                <a:gd name="connsiteX2258" fmla="*/ 5266629 w 6889738"/>
                <a:gd name="connsiteY2258" fmla="*/ 4862319 h 6367482"/>
                <a:gd name="connsiteX2259" fmla="*/ 5269487 w 6889738"/>
                <a:gd name="connsiteY2259" fmla="*/ 4842320 h 6367482"/>
                <a:gd name="connsiteX2260" fmla="*/ 5290128 w 6889738"/>
                <a:gd name="connsiteY2260" fmla="*/ 4809306 h 6367482"/>
                <a:gd name="connsiteX2261" fmla="*/ 5298702 w 6889738"/>
                <a:gd name="connsiteY2261" fmla="*/ 4810259 h 6367482"/>
                <a:gd name="connsiteX2262" fmla="*/ 5292351 w 6889738"/>
                <a:gd name="connsiteY2262" fmla="*/ 4819782 h 6367482"/>
                <a:gd name="connsiteX2263" fmla="*/ 5294891 w 6889738"/>
                <a:gd name="connsiteY2263" fmla="*/ 4831527 h 6367482"/>
                <a:gd name="connsiteX2264" fmla="*/ 5308546 w 6889738"/>
                <a:gd name="connsiteY2264" fmla="*/ 4840733 h 6367482"/>
                <a:gd name="connsiteX2265" fmla="*/ 5317755 w 6889738"/>
                <a:gd name="connsiteY2265" fmla="*/ 4832162 h 6367482"/>
                <a:gd name="connsiteX2266" fmla="*/ 5316803 w 6889738"/>
                <a:gd name="connsiteY2266" fmla="*/ 4827083 h 6367482"/>
                <a:gd name="connsiteX2267" fmla="*/ 5312357 w 6889738"/>
                <a:gd name="connsiteY2267" fmla="*/ 4821687 h 6367482"/>
                <a:gd name="connsiteX2268" fmla="*/ 5313627 w 6889738"/>
                <a:gd name="connsiteY2268" fmla="*/ 4831210 h 6367482"/>
                <a:gd name="connsiteX2269" fmla="*/ 5306006 w 6889738"/>
                <a:gd name="connsiteY2269" fmla="*/ 4823909 h 6367482"/>
                <a:gd name="connsiteX2270" fmla="*/ 5304100 w 6889738"/>
                <a:gd name="connsiteY2270" fmla="*/ 4815655 h 6367482"/>
                <a:gd name="connsiteX2271" fmla="*/ 5307276 w 6889738"/>
                <a:gd name="connsiteY2271" fmla="*/ 4811528 h 6367482"/>
                <a:gd name="connsiteX2272" fmla="*/ 5316803 w 6889738"/>
                <a:gd name="connsiteY2272" fmla="*/ 4802005 h 6367482"/>
                <a:gd name="connsiteX2273" fmla="*/ 5323154 w 6889738"/>
                <a:gd name="connsiteY2273" fmla="*/ 4801688 h 6367482"/>
                <a:gd name="connsiteX2274" fmla="*/ 5331728 w 6889738"/>
                <a:gd name="connsiteY2274" fmla="*/ 4813116 h 6367482"/>
                <a:gd name="connsiteX2275" fmla="*/ 5341254 w 6889738"/>
                <a:gd name="connsiteY2275" fmla="*/ 4815338 h 6367482"/>
                <a:gd name="connsiteX2276" fmla="*/ 5349193 w 6889738"/>
                <a:gd name="connsiteY2276" fmla="*/ 4808037 h 6367482"/>
                <a:gd name="connsiteX2277" fmla="*/ 5332363 w 6889738"/>
                <a:gd name="connsiteY2277" fmla="*/ 4796291 h 6367482"/>
                <a:gd name="connsiteX2278" fmla="*/ 5330140 w 6889738"/>
                <a:gd name="connsiteY2278" fmla="*/ 4790895 h 6367482"/>
                <a:gd name="connsiteX2279" fmla="*/ 5299337 w 6889738"/>
                <a:gd name="connsiteY2279" fmla="*/ 4767087 h 6367482"/>
                <a:gd name="connsiteX2280" fmla="*/ 5295209 w 6889738"/>
                <a:gd name="connsiteY2280" fmla="*/ 4772483 h 6367482"/>
                <a:gd name="connsiteX2281" fmla="*/ 5282507 w 6889738"/>
                <a:gd name="connsiteY2281" fmla="*/ 4758833 h 6367482"/>
                <a:gd name="connsiteX2282" fmla="*/ 5273615 w 6889738"/>
                <a:gd name="connsiteY2282" fmla="*/ 4741057 h 6367482"/>
                <a:gd name="connsiteX2283" fmla="*/ 5270440 w 6889738"/>
                <a:gd name="connsiteY2283" fmla="*/ 4722010 h 6367482"/>
                <a:gd name="connsiteX2284" fmla="*/ 5288540 w 6889738"/>
                <a:gd name="connsiteY2284" fmla="*/ 4732486 h 6367482"/>
                <a:gd name="connsiteX2285" fmla="*/ 5305371 w 6889738"/>
                <a:gd name="connsiteY2285" fmla="*/ 4725819 h 6367482"/>
                <a:gd name="connsiteX2286" fmla="*/ 5308546 w 6889738"/>
                <a:gd name="connsiteY2286" fmla="*/ 4719471 h 6367482"/>
                <a:gd name="connsiteX2287" fmla="*/ 5318073 w 6889738"/>
                <a:gd name="connsiteY2287" fmla="*/ 4721693 h 6367482"/>
                <a:gd name="connsiteX2288" fmla="*/ 5325694 w 6889738"/>
                <a:gd name="connsiteY2288" fmla="*/ 4728994 h 6367482"/>
                <a:gd name="connsiteX2289" fmla="*/ 5346335 w 6889738"/>
                <a:gd name="connsiteY2289" fmla="*/ 4728676 h 6367482"/>
                <a:gd name="connsiteX2290" fmla="*/ 5346335 w 6889738"/>
                <a:gd name="connsiteY2290" fmla="*/ 4718518 h 6367482"/>
                <a:gd name="connsiteX2291" fmla="*/ 5333633 w 6889738"/>
                <a:gd name="connsiteY2291" fmla="*/ 4709947 h 6367482"/>
                <a:gd name="connsiteX2292" fmla="*/ 5327282 w 6889738"/>
                <a:gd name="connsiteY2292" fmla="*/ 4718518 h 6367482"/>
                <a:gd name="connsiteX2293" fmla="*/ 5320931 w 6889738"/>
                <a:gd name="connsiteY2293" fmla="*/ 4708995 h 6367482"/>
                <a:gd name="connsiteX2294" fmla="*/ 5324106 w 6889738"/>
                <a:gd name="connsiteY2294" fmla="*/ 4700424 h 6367482"/>
                <a:gd name="connsiteX2295" fmla="*/ 5329505 w 6889738"/>
                <a:gd name="connsiteY2295" fmla="*/ 4696297 h 6367482"/>
                <a:gd name="connsiteX2296" fmla="*/ 5353004 w 6889738"/>
                <a:gd name="connsiteY2296" fmla="*/ 4697250 h 6367482"/>
                <a:gd name="connsiteX2297" fmla="*/ 5365388 w 6889738"/>
                <a:gd name="connsiteY2297" fmla="*/ 4686457 h 6367482"/>
                <a:gd name="connsiteX2298" fmla="*/ 5375868 w 6889738"/>
                <a:gd name="connsiteY2298" fmla="*/ 4682013 h 6367482"/>
                <a:gd name="connsiteX2299" fmla="*/ 5420008 w 6889738"/>
                <a:gd name="connsiteY2299" fmla="*/ 4672489 h 6367482"/>
                <a:gd name="connsiteX2300" fmla="*/ 5420008 w 6889738"/>
                <a:gd name="connsiteY2300" fmla="*/ 4663919 h 6367482"/>
                <a:gd name="connsiteX2301" fmla="*/ 5408258 w 6889738"/>
                <a:gd name="connsiteY2301" fmla="*/ 4657570 h 6367482"/>
                <a:gd name="connsiteX2302" fmla="*/ 5410481 w 6889738"/>
                <a:gd name="connsiteY2302" fmla="*/ 4648046 h 6367482"/>
                <a:gd name="connsiteX2303" fmla="*/ 5406353 w 6889738"/>
                <a:gd name="connsiteY2303" fmla="*/ 4641063 h 6367482"/>
                <a:gd name="connsiteX2304" fmla="*/ 5382854 w 6889738"/>
                <a:gd name="connsiteY2304" fmla="*/ 4645190 h 6367482"/>
                <a:gd name="connsiteX2305" fmla="*/ 5369199 w 6889738"/>
                <a:gd name="connsiteY2305" fmla="*/ 4654713 h 6367482"/>
                <a:gd name="connsiteX2306" fmla="*/ 5341889 w 6889738"/>
                <a:gd name="connsiteY2306" fmla="*/ 4657252 h 6367482"/>
                <a:gd name="connsiteX2307" fmla="*/ 5320876 w 6889738"/>
                <a:gd name="connsiteY2307" fmla="*/ 4660388 h 6367482"/>
                <a:gd name="connsiteX2308" fmla="*/ 5320755 w 6889738"/>
                <a:gd name="connsiteY2308" fmla="*/ 4661121 h 6367482"/>
                <a:gd name="connsiteX2309" fmla="*/ 5304880 w 6889738"/>
                <a:gd name="connsiteY2309" fmla="*/ 4676060 h 6367482"/>
                <a:gd name="connsiteX2310" fmla="*/ 5299482 w 6889738"/>
                <a:gd name="connsiteY2310" fmla="*/ 4676378 h 6367482"/>
                <a:gd name="connsiteX2311" fmla="*/ 5303927 w 6889738"/>
                <a:gd name="connsiteY2311" fmla="*/ 4666843 h 6367482"/>
                <a:gd name="connsiteX2312" fmla="*/ 5275035 w 6889738"/>
                <a:gd name="connsiteY2312" fmla="*/ 4662393 h 6367482"/>
                <a:gd name="connsiteX2313" fmla="*/ 5248047 w 6889738"/>
                <a:gd name="connsiteY2313" fmla="*/ 4676696 h 6367482"/>
                <a:gd name="connsiteX2314" fmla="*/ 5239475 w 6889738"/>
                <a:gd name="connsiteY2314" fmla="*/ 4690364 h 6367482"/>
                <a:gd name="connsiteX2315" fmla="*/ 5232490 w 6889738"/>
                <a:gd name="connsiteY2315" fmla="*/ 4694814 h 6367482"/>
                <a:gd name="connsiteX2316" fmla="*/ 5228045 w 6889738"/>
                <a:gd name="connsiteY2316" fmla="*/ 4692589 h 6367482"/>
                <a:gd name="connsiteX2317" fmla="*/ 5196295 w 6889738"/>
                <a:gd name="connsiteY2317" fmla="*/ 4704667 h 6367482"/>
                <a:gd name="connsiteX2318" fmla="*/ 5184865 w 6889738"/>
                <a:gd name="connsiteY2318" fmla="*/ 4725963 h 6367482"/>
                <a:gd name="connsiteX2319" fmla="*/ 5174387 w 6889738"/>
                <a:gd name="connsiteY2319" fmla="*/ 4732320 h 6367482"/>
                <a:gd name="connsiteX2320" fmla="*/ 5168037 w 6889738"/>
                <a:gd name="connsiteY2320" fmla="*/ 4719606 h 6367482"/>
                <a:gd name="connsiteX2321" fmla="*/ 5154067 w 6889738"/>
                <a:gd name="connsiteY2321" fmla="*/ 4717699 h 6367482"/>
                <a:gd name="connsiteX2322" fmla="*/ 5141367 w 6889738"/>
                <a:gd name="connsiteY2322" fmla="*/ 4719924 h 6367482"/>
                <a:gd name="connsiteX2323" fmla="*/ 5137240 w 6889738"/>
                <a:gd name="connsiteY2323" fmla="*/ 4731684 h 6367482"/>
                <a:gd name="connsiteX2324" fmla="*/ 5134382 w 6889738"/>
                <a:gd name="connsiteY2324" fmla="*/ 4744080 h 6367482"/>
                <a:gd name="connsiteX2325" fmla="*/ 5121682 w 6889738"/>
                <a:gd name="connsiteY2325" fmla="*/ 4746623 h 6367482"/>
                <a:gd name="connsiteX2326" fmla="*/ 5121682 w 6889738"/>
                <a:gd name="connsiteY2326" fmla="*/ 4739948 h 6367482"/>
                <a:gd name="connsiteX2327" fmla="*/ 5105807 w 6889738"/>
                <a:gd name="connsiteY2327" fmla="*/ 4732638 h 6367482"/>
                <a:gd name="connsiteX2328" fmla="*/ 5090885 w 6889738"/>
                <a:gd name="connsiteY2328" fmla="*/ 4750755 h 6367482"/>
                <a:gd name="connsiteX2329" fmla="*/ 5069930 w 6889738"/>
                <a:gd name="connsiteY2329" fmla="*/ 4761562 h 6367482"/>
                <a:gd name="connsiteX2330" fmla="*/ 5045482 w 6889738"/>
                <a:gd name="connsiteY2330" fmla="*/ 4769191 h 6367482"/>
                <a:gd name="connsiteX2331" fmla="*/ 5040402 w 6889738"/>
                <a:gd name="connsiteY2331" fmla="*/ 4763151 h 6367482"/>
                <a:gd name="connsiteX2332" fmla="*/ 5035640 w 6889738"/>
                <a:gd name="connsiteY2332" fmla="*/ 4736452 h 6367482"/>
                <a:gd name="connsiteX2333" fmla="*/ 5030560 w 6889738"/>
                <a:gd name="connsiteY2333" fmla="*/ 4745987 h 6367482"/>
                <a:gd name="connsiteX2334" fmla="*/ 5035005 w 6889738"/>
                <a:gd name="connsiteY2334" fmla="*/ 4773323 h 6367482"/>
                <a:gd name="connsiteX2335" fmla="*/ 5041355 w 6889738"/>
                <a:gd name="connsiteY2335" fmla="*/ 4774594 h 6367482"/>
                <a:gd name="connsiteX2336" fmla="*/ 5032147 w 6889738"/>
                <a:gd name="connsiteY2336" fmla="*/ 4780951 h 6367482"/>
                <a:gd name="connsiteX2337" fmla="*/ 5029607 w 6889738"/>
                <a:gd name="connsiteY2337" fmla="*/ 4775865 h 6367482"/>
                <a:gd name="connsiteX2338" fmla="*/ 5028655 w 6889738"/>
                <a:gd name="connsiteY2338" fmla="*/ 4766330 h 6367482"/>
                <a:gd name="connsiteX2339" fmla="*/ 5023257 w 6889738"/>
                <a:gd name="connsiteY2339" fmla="*/ 4759019 h 6367482"/>
                <a:gd name="connsiteX2340" fmla="*/ 5018177 w 6889738"/>
                <a:gd name="connsiteY2340" fmla="*/ 4776819 h 6367482"/>
                <a:gd name="connsiteX2341" fmla="*/ 5022622 w 6889738"/>
                <a:gd name="connsiteY2341" fmla="*/ 4779044 h 6367482"/>
                <a:gd name="connsiteX2342" fmla="*/ 5008652 w 6889738"/>
                <a:gd name="connsiteY2342" fmla="*/ 4792711 h 6367482"/>
                <a:gd name="connsiteX2343" fmla="*/ 4994047 w 6889738"/>
                <a:gd name="connsiteY2343" fmla="*/ 4799386 h 6367482"/>
                <a:gd name="connsiteX2344" fmla="*/ 4988650 w 6889738"/>
                <a:gd name="connsiteY2344" fmla="*/ 4803518 h 6367482"/>
                <a:gd name="connsiteX2345" fmla="*/ 4977220 w 6889738"/>
                <a:gd name="connsiteY2345" fmla="*/ 4805743 h 6367482"/>
                <a:gd name="connsiteX2346" fmla="*/ 4973092 w 6889738"/>
                <a:gd name="connsiteY2346" fmla="*/ 4824814 h 6367482"/>
                <a:gd name="connsiteX2347" fmla="*/ 4964520 w 6889738"/>
                <a:gd name="connsiteY2347" fmla="*/ 4829900 h 6367482"/>
                <a:gd name="connsiteX2348" fmla="*/ 4958170 w 6889738"/>
                <a:gd name="connsiteY2348" fmla="*/ 4826721 h 6367482"/>
                <a:gd name="connsiteX2349" fmla="*/ 4954995 w 6889738"/>
                <a:gd name="connsiteY2349" fmla="*/ 4818775 h 6367482"/>
                <a:gd name="connsiteX2350" fmla="*/ 4964520 w 6889738"/>
                <a:gd name="connsiteY2350" fmla="*/ 4814007 h 6367482"/>
                <a:gd name="connsiteX2351" fmla="*/ 4964520 w 6889738"/>
                <a:gd name="connsiteY2351" fmla="*/ 4810193 h 6367482"/>
                <a:gd name="connsiteX2352" fmla="*/ 4954995 w 6889738"/>
                <a:gd name="connsiteY2352" fmla="*/ 4815597 h 6367482"/>
                <a:gd name="connsiteX2353" fmla="*/ 4942295 w 6889738"/>
                <a:gd name="connsiteY2353" fmla="*/ 4800658 h 6367482"/>
                <a:gd name="connsiteX2354" fmla="*/ 4931500 w 6889738"/>
                <a:gd name="connsiteY2354" fmla="*/ 4801929 h 6367482"/>
                <a:gd name="connsiteX2355" fmla="*/ 4928325 w 6889738"/>
                <a:gd name="connsiteY2355" fmla="*/ 4810193 h 6367482"/>
                <a:gd name="connsiteX2356" fmla="*/ 4920070 w 6889738"/>
                <a:gd name="connsiteY2356" fmla="*/ 4803200 h 6367482"/>
                <a:gd name="connsiteX2357" fmla="*/ 4912450 w 6889738"/>
                <a:gd name="connsiteY2357" fmla="*/ 4814961 h 6367482"/>
                <a:gd name="connsiteX2358" fmla="*/ 4907370 w 6889738"/>
                <a:gd name="connsiteY2358" fmla="*/ 4801929 h 6367482"/>
                <a:gd name="connsiteX2359" fmla="*/ 4899750 w 6889738"/>
                <a:gd name="connsiteY2359" fmla="*/ 4792711 h 6367482"/>
                <a:gd name="connsiteX2360" fmla="*/ 4886097 w 6889738"/>
                <a:gd name="connsiteY2360" fmla="*/ 4784447 h 6367482"/>
                <a:gd name="connsiteX2361" fmla="*/ 4882922 w 6889738"/>
                <a:gd name="connsiteY2361" fmla="*/ 4803518 h 6367482"/>
                <a:gd name="connsiteX2362" fmla="*/ 4890542 w 6889738"/>
                <a:gd name="connsiteY2362" fmla="*/ 4812736 h 6367482"/>
                <a:gd name="connsiteX2363" fmla="*/ 4896892 w 6889738"/>
                <a:gd name="connsiteY2363" fmla="*/ 4819093 h 6367482"/>
                <a:gd name="connsiteX2364" fmla="*/ 4906417 w 6889738"/>
                <a:gd name="connsiteY2364" fmla="*/ 4820047 h 6367482"/>
                <a:gd name="connsiteX2365" fmla="*/ 4919117 w 6889738"/>
                <a:gd name="connsiteY2365" fmla="*/ 4827357 h 6367482"/>
                <a:gd name="connsiteX2366" fmla="*/ 4922292 w 6889738"/>
                <a:gd name="connsiteY2366" fmla="*/ 4840071 h 6367482"/>
                <a:gd name="connsiteX2367" fmla="*/ 4928960 w 6889738"/>
                <a:gd name="connsiteY2367" fmla="*/ 4841978 h 6367482"/>
                <a:gd name="connsiteX2368" fmla="*/ 4926737 w 6889738"/>
                <a:gd name="connsiteY2368" fmla="*/ 4826086 h 6367482"/>
                <a:gd name="connsiteX2369" fmla="*/ 4928325 w 6889738"/>
                <a:gd name="connsiteY2369" fmla="*/ 4819729 h 6367482"/>
                <a:gd name="connsiteX2370" fmla="*/ 4949915 w 6889738"/>
                <a:gd name="connsiteY2370" fmla="*/ 4833078 h 6367482"/>
                <a:gd name="connsiteX2371" fmla="*/ 4959440 w 6889738"/>
                <a:gd name="connsiteY2371" fmla="*/ 4836575 h 6367482"/>
                <a:gd name="connsiteX2372" fmla="*/ 4967060 w 6889738"/>
                <a:gd name="connsiteY2372" fmla="*/ 4841660 h 6367482"/>
                <a:gd name="connsiteX2373" fmla="*/ 4954360 w 6889738"/>
                <a:gd name="connsiteY2373" fmla="*/ 4854374 h 6367482"/>
                <a:gd name="connsiteX2374" fmla="*/ 4953090 w 6889738"/>
                <a:gd name="connsiteY2374" fmla="*/ 4857553 h 6367482"/>
                <a:gd name="connsiteX2375" fmla="*/ 4972457 w 6889738"/>
                <a:gd name="connsiteY2375" fmla="*/ 4855328 h 6367482"/>
                <a:gd name="connsiteX2376" fmla="*/ 4979760 w 6889738"/>
                <a:gd name="connsiteY2376" fmla="*/ 4859460 h 6367482"/>
                <a:gd name="connsiteX2377" fmla="*/ 4973410 w 6889738"/>
                <a:gd name="connsiteY2377" fmla="*/ 4865817 h 6367482"/>
                <a:gd name="connsiteX2378" fmla="*/ 4989285 w 6889738"/>
                <a:gd name="connsiteY2378" fmla="*/ 4865817 h 6367482"/>
                <a:gd name="connsiteX2379" fmla="*/ 5001032 w 6889738"/>
                <a:gd name="connsiteY2379" fmla="*/ 4870903 h 6367482"/>
                <a:gd name="connsiteX2380" fmla="*/ 5011510 w 6889738"/>
                <a:gd name="connsiteY2380" fmla="*/ 4883617 h 6367482"/>
                <a:gd name="connsiteX2381" fmla="*/ 5005477 w 6889738"/>
                <a:gd name="connsiteY2381" fmla="*/ 4909680 h 6367482"/>
                <a:gd name="connsiteX2382" fmla="*/ 5025797 w 6889738"/>
                <a:gd name="connsiteY2382" fmla="*/ 4910634 h 6367482"/>
                <a:gd name="connsiteX2383" fmla="*/ 5066120 w 6889738"/>
                <a:gd name="connsiteY2383" fmla="*/ 4925255 h 6367482"/>
                <a:gd name="connsiteX2384" fmla="*/ 5069295 w 6889738"/>
                <a:gd name="connsiteY2384" fmla="*/ 4917944 h 6367482"/>
                <a:gd name="connsiteX2385" fmla="*/ 5042625 w 6889738"/>
                <a:gd name="connsiteY2385" fmla="*/ 4901098 h 6367482"/>
                <a:gd name="connsiteX2386" fmla="*/ 5021035 w 6889738"/>
                <a:gd name="connsiteY2386" fmla="*/ 4869631 h 6367482"/>
                <a:gd name="connsiteX2387" fmla="*/ 5002620 w 6889738"/>
                <a:gd name="connsiteY2387" fmla="*/ 4834032 h 6367482"/>
                <a:gd name="connsiteX2388" fmla="*/ 4994365 w 6889738"/>
                <a:gd name="connsiteY2388" fmla="*/ 4842296 h 6367482"/>
                <a:gd name="connsiteX2389" fmla="*/ 4988967 w 6889738"/>
                <a:gd name="connsiteY2389" fmla="*/ 4834032 h 6367482"/>
                <a:gd name="connsiteX2390" fmla="*/ 4984840 w 6889738"/>
                <a:gd name="connsiteY2390" fmla="*/ 4819411 h 6367482"/>
                <a:gd name="connsiteX2391" fmla="*/ 4992142 w 6889738"/>
                <a:gd name="connsiteY2391" fmla="*/ 4816232 h 6367482"/>
                <a:gd name="connsiteX2392" fmla="*/ 4991190 w 6889738"/>
                <a:gd name="connsiteY2392" fmla="*/ 4809875 h 6367482"/>
                <a:gd name="connsiteX2393" fmla="*/ 4994365 w 6889738"/>
                <a:gd name="connsiteY2393" fmla="*/ 4807650 h 6367482"/>
                <a:gd name="connsiteX2394" fmla="*/ 5026432 w 6889738"/>
                <a:gd name="connsiteY2394" fmla="*/ 4869631 h 6367482"/>
                <a:gd name="connsiteX2395" fmla="*/ 5046752 w 6889738"/>
                <a:gd name="connsiteY2395" fmla="*/ 4899191 h 6367482"/>
                <a:gd name="connsiteX2396" fmla="*/ 5068342 w 6889738"/>
                <a:gd name="connsiteY2396" fmla="*/ 4909362 h 6367482"/>
                <a:gd name="connsiteX2397" fmla="*/ 5075645 w 6889738"/>
                <a:gd name="connsiteY2397" fmla="*/ 4911587 h 6367482"/>
                <a:gd name="connsiteX2398" fmla="*/ 5083900 w 6889738"/>
                <a:gd name="connsiteY2398" fmla="*/ 4912223 h 6367482"/>
                <a:gd name="connsiteX2399" fmla="*/ 5088027 w 6889738"/>
                <a:gd name="connsiteY2399" fmla="*/ 4905866 h 6367482"/>
                <a:gd name="connsiteX2400" fmla="*/ 5096600 w 6889738"/>
                <a:gd name="connsiteY2400" fmla="*/ 4896331 h 6367482"/>
                <a:gd name="connsiteX2401" fmla="*/ 5106125 w 6889738"/>
                <a:gd name="connsiteY2401" fmla="*/ 4911270 h 6367482"/>
                <a:gd name="connsiteX2402" fmla="*/ 5115650 w 6889738"/>
                <a:gd name="connsiteY2402" fmla="*/ 4904913 h 6367482"/>
                <a:gd name="connsiteX2403" fmla="*/ 5119777 w 6889738"/>
                <a:gd name="connsiteY2403" fmla="*/ 4898238 h 6367482"/>
                <a:gd name="connsiteX2404" fmla="*/ 5138510 w 6889738"/>
                <a:gd name="connsiteY2404" fmla="*/ 4893788 h 6367482"/>
                <a:gd name="connsiteX2405" fmla="*/ 5152480 w 6889738"/>
                <a:gd name="connsiteY2405" fmla="*/ 4896013 h 6367482"/>
                <a:gd name="connsiteX2406" fmla="*/ 5170895 w 6889738"/>
                <a:gd name="connsiteY2406" fmla="*/ 4909362 h 6367482"/>
                <a:gd name="connsiteX2407" fmla="*/ 5165180 w 6889738"/>
                <a:gd name="connsiteY2407" fmla="*/ 4914766 h 6367482"/>
                <a:gd name="connsiteX2408" fmla="*/ 5150575 w 6889738"/>
                <a:gd name="connsiteY2408" fmla="*/ 4912859 h 6367482"/>
                <a:gd name="connsiteX2409" fmla="*/ 5146447 w 6889738"/>
                <a:gd name="connsiteY2409" fmla="*/ 4915084 h 6367482"/>
                <a:gd name="connsiteX2410" fmla="*/ 5145812 w 6889738"/>
                <a:gd name="connsiteY2410" fmla="*/ 4934790 h 6367482"/>
                <a:gd name="connsiteX2411" fmla="*/ 5141367 w 6889738"/>
                <a:gd name="connsiteY2411" fmla="*/ 4947504 h 6367482"/>
                <a:gd name="connsiteX2412" fmla="*/ 5134065 w 6889738"/>
                <a:gd name="connsiteY2412" fmla="*/ 4948776 h 6367482"/>
                <a:gd name="connsiteX2413" fmla="*/ 5121365 w 6889738"/>
                <a:gd name="connsiteY2413" fmla="*/ 4951001 h 6367482"/>
                <a:gd name="connsiteX2414" fmla="*/ 5106760 w 6889738"/>
                <a:gd name="connsiteY2414" fmla="*/ 4960854 h 6367482"/>
                <a:gd name="connsiteX2415" fmla="*/ 5084217 w 6889738"/>
                <a:gd name="connsiteY2415" fmla="*/ 4943055 h 6367482"/>
                <a:gd name="connsiteX2416" fmla="*/ 5060722 w 6889738"/>
                <a:gd name="connsiteY2416" fmla="*/ 4944008 h 6367482"/>
                <a:gd name="connsiteX2417" fmla="*/ 5051515 w 6889738"/>
                <a:gd name="connsiteY2417" fmla="*/ 4955769 h 6367482"/>
                <a:gd name="connsiteX2418" fmla="*/ 5045165 w 6889738"/>
                <a:gd name="connsiteY2418" fmla="*/ 4969436 h 6367482"/>
                <a:gd name="connsiteX2419" fmla="*/ 5023257 w 6889738"/>
                <a:gd name="connsiteY2419" fmla="*/ 4976429 h 6367482"/>
                <a:gd name="connsiteX2420" fmla="*/ 5014685 w 6889738"/>
                <a:gd name="connsiteY2420" fmla="*/ 4986918 h 6367482"/>
                <a:gd name="connsiteX2421" fmla="*/ 5001985 w 6889738"/>
                <a:gd name="connsiteY2421" fmla="*/ 4987872 h 6367482"/>
                <a:gd name="connsiteX2422" fmla="*/ 4992460 w 6889738"/>
                <a:gd name="connsiteY2422" fmla="*/ 4981515 h 6367482"/>
                <a:gd name="connsiteX2423" fmla="*/ 4983887 w 6889738"/>
                <a:gd name="connsiteY2423" fmla="*/ 4986282 h 6367482"/>
                <a:gd name="connsiteX2424" fmla="*/ 4961980 w 6889738"/>
                <a:gd name="connsiteY2424" fmla="*/ 5008532 h 6367482"/>
                <a:gd name="connsiteX2425" fmla="*/ 4931500 w 6889738"/>
                <a:gd name="connsiteY2425" fmla="*/ 5033960 h 6367482"/>
                <a:gd name="connsiteX2426" fmla="*/ 4904512 w 6889738"/>
                <a:gd name="connsiteY2426" fmla="*/ 5053031 h 6367482"/>
                <a:gd name="connsiteX2427" fmla="*/ 4877525 w 6889738"/>
                <a:gd name="connsiteY2427" fmla="*/ 5037456 h 6367482"/>
                <a:gd name="connsiteX2428" fmla="*/ 4851172 w 6889738"/>
                <a:gd name="connsiteY2428" fmla="*/ 5034595 h 6367482"/>
                <a:gd name="connsiteX2429" fmla="*/ 4848950 w 6889738"/>
                <a:gd name="connsiteY2429" fmla="*/ 5027285 h 6367482"/>
                <a:gd name="connsiteX2430" fmla="*/ 4867047 w 6889738"/>
                <a:gd name="connsiteY2430" fmla="*/ 5013617 h 6367482"/>
                <a:gd name="connsiteX2431" fmla="*/ 4863555 w 6889738"/>
                <a:gd name="connsiteY2431" fmla="*/ 4995500 h 6367482"/>
                <a:gd name="connsiteX2432" fmla="*/ 4870857 w 6889738"/>
                <a:gd name="connsiteY2432" fmla="*/ 4992321 h 6367482"/>
                <a:gd name="connsiteX2433" fmla="*/ 4874985 w 6889738"/>
                <a:gd name="connsiteY2433" fmla="*/ 4962761 h 6367482"/>
                <a:gd name="connsiteX2434" fmla="*/ 4859745 w 6889738"/>
                <a:gd name="connsiteY2434" fmla="*/ 4939876 h 6367482"/>
                <a:gd name="connsiteX2435" fmla="*/ 4843870 w 6889738"/>
                <a:gd name="connsiteY2435" fmla="*/ 4945280 h 6367482"/>
                <a:gd name="connsiteX2436" fmla="*/ 4840695 w 6889738"/>
                <a:gd name="connsiteY2436" fmla="*/ 4936698 h 6367482"/>
                <a:gd name="connsiteX2437" fmla="*/ 4820692 w 6889738"/>
                <a:gd name="connsiteY2437" fmla="*/ 4919852 h 6367482"/>
                <a:gd name="connsiteX2438" fmla="*/ 4807675 w 6889738"/>
                <a:gd name="connsiteY2438" fmla="*/ 4918898 h 6367482"/>
                <a:gd name="connsiteX2439" fmla="*/ 4800372 w 6889738"/>
                <a:gd name="connsiteY2439" fmla="*/ 4929705 h 6367482"/>
                <a:gd name="connsiteX2440" fmla="*/ 4786720 w 6889738"/>
                <a:gd name="connsiteY2440" fmla="*/ 4924619 h 6367482"/>
                <a:gd name="connsiteX2441" fmla="*/ 4773702 w 6889738"/>
                <a:gd name="connsiteY2441" fmla="*/ 4917309 h 6367482"/>
                <a:gd name="connsiteX2442" fmla="*/ 4770527 w 6889738"/>
                <a:gd name="connsiteY2442" fmla="*/ 4909045 h 6367482"/>
                <a:gd name="connsiteX2443" fmla="*/ 4777195 w 6889738"/>
                <a:gd name="connsiteY2443" fmla="*/ 4904277 h 6367482"/>
                <a:gd name="connsiteX2444" fmla="*/ 4797832 w 6889738"/>
                <a:gd name="connsiteY2444" fmla="*/ 4888384 h 6367482"/>
                <a:gd name="connsiteX2445" fmla="*/ 4826090 w 6889738"/>
                <a:gd name="connsiteY2445" fmla="*/ 4865181 h 6367482"/>
                <a:gd name="connsiteX2446" fmla="*/ 4829265 w 6889738"/>
                <a:gd name="connsiteY2446" fmla="*/ 4855646 h 6367482"/>
                <a:gd name="connsiteX2447" fmla="*/ 4833710 w 6889738"/>
                <a:gd name="connsiteY2447" fmla="*/ 4862956 h 6367482"/>
                <a:gd name="connsiteX2448" fmla="*/ 4855935 w 6889738"/>
                <a:gd name="connsiteY2448" fmla="*/ 4854057 h 6367482"/>
                <a:gd name="connsiteX2449" fmla="*/ 4884192 w 6889738"/>
                <a:gd name="connsiteY2449" fmla="*/ 4846746 h 6367482"/>
                <a:gd name="connsiteX2450" fmla="*/ 4894987 w 6889738"/>
                <a:gd name="connsiteY2450" fmla="*/ 4849924 h 6367482"/>
                <a:gd name="connsiteX2451" fmla="*/ 4889590 w 6889738"/>
                <a:gd name="connsiteY2451" fmla="*/ 4839118 h 6367482"/>
                <a:gd name="connsiteX2452" fmla="*/ 4899115 w 6889738"/>
                <a:gd name="connsiteY2452" fmla="*/ 4829582 h 6367482"/>
                <a:gd name="connsiteX2453" fmla="*/ 4881017 w 6889738"/>
                <a:gd name="connsiteY2453" fmla="*/ 4835939 h 6367482"/>
                <a:gd name="connsiteX2454" fmla="*/ 4880065 w 6889738"/>
                <a:gd name="connsiteY2454" fmla="*/ 4824496 h 6367482"/>
                <a:gd name="connsiteX2455" fmla="*/ 4874667 w 6889738"/>
                <a:gd name="connsiteY2455" fmla="*/ 4817186 h 6367482"/>
                <a:gd name="connsiteX2456" fmla="*/ 4872127 w 6889738"/>
                <a:gd name="connsiteY2456" fmla="*/ 4795890 h 6367482"/>
                <a:gd name="connsiteX2457" fmla="*/ 4867365 w 6889738"/>
                <a:gd name="connsiteY2457" fmla="*/ 4809875 h 6367482"/>
                <a:gd name="connsiteX2458" fmla="*/ 4859745 w 6889738"/>
                <a:gd name="connsiteY2458" fmla="*/ 4812100 h 6367482"/>
                <a:gd name="connsiteX2459" fmla="*/ 4865142 w 6889738"/>
                <a:gd name="connsiteY2459" fmla="*/ 4825768 h 6367482"/>
                <a:gd name="connsiteX2460" fmla="*/ 4861015 w 6889738"/>
                <a:gd name="connsiteY2460" fmla="*/ 4824814 h 6367482"/>
                <a:gd name="connsiteX2461" fmla="*/ 4851172 w 6889738"/>
                <a:gd name="connsiteY2461" fmla="*/ 4818457 h 6367482"/>
                <a:gd name="connsiteX2462" fmla="*/ 4844822 w 6889738"/>
                <a:gd name="connsiteY2462" fmla="*/ 4819411 h 6367482"/>
                <a:gd name="connsiteX2463" fmla="*/ 4837520 w 6889738"/>
                <a:gd name="connsiteY2463" fmla="*/ 4815597 h 6367482"/>
                <a:gd name="connsiteX2464" fmla="*/ 4836567 w 6889738"/>
                <a:gd name="connsiteY2464" fmla="*/ 4803836 h 6367482"/>
                <a:gd name="connsiteX2465" fmla="*/ 4828947 w 6889738"/>
                <a:gd name="connsiteY2465" fmla="*/ 4809240 h 6367482"/>
                <a:gd name="connsiteX2466" fmla="*/ 4819422 w 6889738"/>
                <a:gd name="connsiteY2466" fmla="*/ 4801611 h 6367482"/>
                <a:gd name="connsiteX2467" fmla="*/ 4816247 w 6889738"/>
                <a:gd name="connsiteY2467" fmla="*/ 4807968 h 6367482"/>
                <a:gd name="connsiteX2468" fmla="*/ 4810850 w 6889738"/>
                <a:gd name="connsiteY2468" fmla="*/ 4809240 h 6367482"/>
                <a:gd name="connsiteX2469" fmla="*/ 4798150 w 6889738"/>
                <a:gd name="connsiteY2469" fmla="*/ 4811782 h 6367482"/>
                <a:gd name="connsiteX2470" fmla="*/ 4784815 w 6889738"/>
                <a:gd name="connsiteY2470" fmla="*/ 4816868 h 6367482"/>
                <a:gd name="connsiteX2471" fmla="*/ 4783862 w 6889738"/>
                <a:gd name="connsiteY2471" fmla="*/ 4824496 h 6367482"/>
                <a:gd name="connsiteX2472" fmla="*/ 4806087 w 6889738"/>
                <a:gd name="connsiteY2472" fmla="*/ 4828311 h 6367482"/>
                <a:gd name="connsiteX2473" fmla="*/ 4798467 w 6889738"/>
                <a:gd name="connsiteY2473" fmla="*/ 4830536 h 6367482"/>
                <a:gd name="connsiteX2474" fmla="*/ 4775290 w 6889738"/>
                <a:gd name="connsiteY2474" fmla="*/ 4826404 h 6367482"/>
                <a:gd name="connsiteX2475" fmla="*/ 4764812 w 6889738"/>
                <a:gd name="connsiteY2475" fmla="*/ 4828629 h 6367482"/>
                <a:gd name="connsiteX2476" fmla="*/ 4691470 w 6889738"/>
                <a:gd name="connsiteY2476" fmla="*/ 4809557 h 6367482"/>
                <a:gd name="connsiteX2477" fmla="*/ 4689247 w 6889738"/>
                <a:gd name="connsiteY2477" fmla="*/ 4797797 h 6367482"/>
                <a:gd name="connsiteX2478" fmla="*/ 4694645 w 6889738"/>
                <a:gd name="connsiteY2478" fmla="*/ 4808286 h 6367482"/>
                <a:gd name="connsiteX2479" fmla="*/ 4754970 w 6889738"/>
                <a:gd name="connsiteY2479" fmla="*/ 4822589 h 6367482"/>
                <a:gd name="connsiteX2480" fmla="*/ 4765765 w 6889738"/>
                <a:gd name="connsiteY2480" fmla="*/ 4823225 h 6367482"/>
                <a:gd name="connsiteX2481" fmla="*/ 4735920 w 6889738"/>
                <a:gd name="connsiteY2481" fmla="*/ 4799704 h 6367482"/>
                <a:gd name="connsiteX2482" fmla="*/ 4719092 w 6889738"/>
                <a:gd name="connsiteY2482" fmla="*/ 4799704 h 6367482"/>
                <a:gd name="connsiteX2483" fmla="*/ 4715917 w 6889738"/>
                <a:gd name="connsiteY2483" fmla="*/ 4807968 h 6367482"/>
                <a:gd name="connsiteX2484" fmla="*/ 4703217 w 6889738"/>
                <a:gd name="connsiteY2484" fmla="*/ 4802883 h 6367482"/>
                <a:gd name="connsiteX2485" fmla="*/ 4701947 w 6889738"/>
                <a:gd name="connsiteY2485" fmla="*/ 4792394 h 6367482"/>
                <a:gd name="connsiteX2486" fmla="*/ 4730205 w 6889738"/>
                <a:gd name="connsiteY2486" fmla="*/ 4785719 h 6367482"/>
                <a:gd name="connsiteX2487" fmla="*/ 4736555 w 6889738"/>
                <a:gd name="connsiteY2487" fmla="*/ 4784765 h 6367482"/>
                <a:gd name="connsiteX2488" fmla="*/ 4727030 w 6889738"/>
                <a:gd name="connsiteY2488" fmla="*/ 4768873 h 6367482"/>
                <a:gd name="connsiteX2489" fmla="*/ 4707027 w 6889738"/>
                <a:gd name="connsiteY2489" fmla="*/ 4764741 h 6367482"/>
                <a:gd name="connsiteX2490" fmla="*/ 4696232 w 6889738"/>
                <a:gd name="connsiteY2490" fmla="*/ 4770144 h 6367482"/>
                <a:gd name="connsiteX2491" fmla="*/ 4679405 w 6889738"/>
                <a:gd name="connsiteY2491" fmla="*/ 4756794 h 6367482"/>
                <a:gd name="connsiteX2492" fmla="*/ 4677182 w 6889738"/>
                <a:gd name="connsiteY2492" fmla="*/ 4752344 h 6367482"/>
                <a:gd name="connsiteX2493" fmla="*/ 4694327 w 6889738"/>
                <a:gd name="connsiteY2493" fmla="*/ 4757748 h 6367482"/>
                <a:gd name="connsiteX2494" fmla="*/ 4699407 w 6889738"/>
                <a:gd name="connsiteY2494" fmla="*/ 4754252 h 6367482"/>
                <a:gd name="connsiteX2495" fmla="*/ 4718775 w 6889738"/>
                <a:gd name="connsiteY2495" fmla="*/ 4759655 h 6367482"/>
                <a:gd name="connsiteX2496" fmla="*/ 4737825 w 6889738"/>
                <a:gd name="connsiteY2496" fmla="*/ 4763469 h 6367482"/>
                <a:gd name="connsiteX2497" fmla="*/ 4753700 w 6889738"/>
                <a:gd name="connsiteY2497" fmla="*/ 4769826 h 6367482"/>
                <a:gd name="connsiteX2498" fmla="*/ 4798467 w 6889738"/>
                <a:gd name="connsiteY2498" fmla="*/ 4725009 h 6367482"/>
                <a:gd name="connsiteX2499" fmla="*/ 4757510 w 6889738"/>
                <a:gd name="connsiteY2499" fmla="*/ 4752980 h 6367482"/>
                <a:gd name="connsiteX2500" fmla="*/ 4735602 w 6889738"/>
                <a:gd name="connsiteY2500" fmla="*/ 4759337 h 6367482"/>
                <a:gd name="connsiteX2501" fmla="*/ 4724807 w 6889738"/>
                <a:gd name="connsiteY2501" fmla="*/ 4747895 h 6367482"/>
                <a:gd name="connsiteX2502" fmla="*/ 4717187 w 6889738"/>
                <a:gd name="connsiteY2502" fmla="*/ 4738359 h 6367482"/>
                <a:gd name="connsiteX2503" fmla="*/ 4715282 w 6889738"/>
                <a:gd name="connsiteY2503" fmla="*/ 4731366 h 6367482"/>
                <a:gd name="connsiteX2504" fmla="*/ 4713060 w 6889738"/>
                <a:gd name="connsiteY2504" fmla="*/ 4717381 h 6367482"/>
                <a:gd name="connsiteX2505" fmla="*/ 4720997 w 6889738"/>
                <a:gd name="connsiteY2505" fmla="*/ 4710070 h 6367482"/>
                <a:gd name="connsiteX2506" fmla="*/ 4715917 w 6889738"/>
                <a:gd name="connsiteY2506" fmla="*/ 4699263 h 6367482"/>
                <a:gd name="connsiteX2507" fmla="*/ 4714647 w 6889738"/>
                <a:gd name="connsiteY2507" fmla="*/ 4688774 h 6367482"/>
                <a:gd name="connsiteX2508" fmla="*/ 4710520 w 6889738"/>
                <a:gd name="connsiteY2508" fmla="*/ 4703713 h 6367482"/>
                <a:gd name="connsiteX2509" fmla="*/ 4714647 w 6889738"/>
                <a:gd name="connsiteY2509" fmla="*/ 4708799 h 6367482"/>
                <a:gd name="connsiteX2510" fmla="*/ 4704487 w 6889738"/>
                <a:gd name="connsiteY2510" fmla="*/ 4717381 h 6367482"/>
                <a:gd name="connsiteX2511" fmla="*/ 4706710 w 6889738"/>
                <a:gd name="connsiteY2511" fmla="*/ 4729141 h 6367482"/>
                <a:gd name="connsiteX2512" fmla="*/ 4711790 w 6889738"/>
                <a:gd name="connsiteY2512" fmla="*/ 4737405 h 6367482"/>
                <a:gd name="connsiteX2513" fmla="*/ 4709885 w 6889738"/>
                <a:gd name="connsiteY2513" fmla="*/ 4744716 h 6367482"/>
                <a:gd name="connsiteX2514" fmla="*/ 4698455 w 6889738"/>
                <a:gd name="connsiteY2514" fmla="*/ 4749166 h 6367482"/>
                <a:gd name="connsiteX2515" fmla="*/ 4690835 w 6889738"/>
                <a:gd name="connsiteY2515" fmla="*/ 4742809 h 6367482"/>
                <a:gd name="connsiteX2516" fmla="*/ 4685755 w 6889738"/>
                <a:gd name="connsiteY2516" fmla="*/ 4747259 h 6367482"/>
                <a:gd name="connsiteX2517" fmla="*/ 4673055 w 6889738"/>
                <a:gd name="connsiteY2517" fmla="*/ 4747259 h 6367482"/>
                <a:gd name="connsiteX2518" fmla="*/ 4685437 w 6889738"/>
                <a:gd name="connsiteY2518" fmla="*/ 4725963 h 6367482"/>
                <a:gd name="connsiteX2519" fmla="*/ 4673690 w 6889738"/>
                <a:gd name="connsiteY2519" fmla="*/ 4726281 h 6367482"/>
                <a:gd name="connsiteX2520" fmla="*/ 4669562 w 6889738"/>
                <a:gd name="connsiteY2520" fmla="*/ 4718970 h 6367482"/>
                <a:gd name="connsiteX2521" fmla="*/ 4672102 w 6889738"/>
                <a:gd name="connsiteY2521" fmla="*/ 4738677 h 6367482"/>
                <a:gd name="connsiteX2522" fmla="*/ 4665752 w 6889738"/>
                <a:gd name="connsiteY2522" fmla="*/ 4744398 h 6367482"/>
                <a:gd name="connsiteX2523" fmla="*/ 4649560 w 6889738"/>
                <a:gd name="connsiteY2523" fmla="*/ 4746623 h 6367482"/>
                <a:gd name="connsiteX2524" fmla="*/ 4639082 w 6889738"/>
                <a:gd name="connsiteY2524" fmla="*/ 4751709 h 6367482"/>
                <a:gd name="connsiteX2525" fmla="*/ 4609237 w 6889738"/>
                <a:gd name="connsiteY2525" fmla="*/ 4753298 h 6367482"/>
                <a:gd name="connsiteX2526" fmla="*/ 4604475 w 6889738"/>
                <a:gd name="connsiteY2526" fmla="*/ 4759655 h 6367482"/>
                <a:gd name="connsiteX2527" fmla="*/ 4608602 w 6889738"/>
                <a:gd name="connsiteY2527" fmla="*/ 4769826 h 6367482"/>
                <a:gd name="connsiteX2528" fmla="*/ 4601300 w 6889738"/>
                <a:gd name="connsiteY2528" fmla="*/ 4781587 h 6367482"/>
                <a:gd name="connsiteX2529" fmla="*/ 4599395 w 6889738"/>
                <a:gd name="connsiteY2529" fmla="*/ 4797479 h 6367482"/>
                <a:gd name="connsiteX2530" fmla="*/ 4586695 w 6889738"/>
                <a:gd name="connsiteY2530" fmla="*/ 4809240 h 6367482"/>
                <a:gd name="connsiteX2531" fmla="*/ 4577170 w 6889738"/>
                <a:gd name="connsiteY2531" fmla="*/ 4820682 h 6367482"/>
                <a:gd name="connsiteX2532" fmla="*/ 4577170 w 6889738"/>
                <a:gd name="connsiteY2532" fmla="*/ 4816550 h 6367482"/>
                <a:gd name="connsiteX2533" fmla="*/ 4582567 w 6889738"/>
                <a:gd name="connsiteY2533" fmla="*/ 4807968 h 6367482"/>
                <a:gd name="connsiteX2534" fmla="*/ 4573042 w 6889738"/>
                <a:gd name="connsiteY2534" fmla="*/ 4805108 h 6367482"/>
                <a:gd name="connsiteX2535" fmla="*/ 4565422 w 6889738"/>
                <a:gd name="connsiteY2535" fmla="*/ 4800022 h 6367482"/>
                <a:gd name="connsiteX2536" fmla="*/ 4562247 w 6889738"/>
                <a:gd name="connsiteY2536" fmla="*/ 4788262 h 6367482"/>
                <a:gd name="connsiteX2537" fmla="*/ 4558120 w 6889738"/>
                <a:gd name="connsiteY2537" fmla="*/ 4796843 h 6367482"/>
                <a:gd name="connsiteX2538" fmla="*/ 4554945 w 6889738"/>
                <a:gd name="connsiteY2538" fmla="*/ 4787626 h 6367482"/>
                <a:gd name="connsiteX2539" fmla="*/ 4546372 w 6889738"/>
                <a:gd name="connsiteY2539" fmla="*/ 4784447 h 6367482"/>
                <a:gd name="connsiteX2540" fmla="*/ 4543197 w 6889738"/>
                <a:gd name="connsiteY2540" fmla="*/ 4798115 h 6367482"/>
                <a:gd name="connsiteX2541" fmla="*/ 4555897 w 6889738"/>
                <a:gd name="connsiteY2541" fmla="*/ 4811782 h 6367482"/>
                <a:gd name="connsiteX2542" fmla="*/ 4564470 w 6889738"/>
                <a:gd name="connsiteY2542" fmla="*/ 4815914 h 6367482"/>
                <a:gd name="connsiteX2543" fmla="*/ 4570185 w 6889738"/>
                <a:gd name="connsiteY2543" fmla="*/ 4820047 h 6367482"/>
                <a:gd name="connsiteX2544" fmla="*/ 4571137 w 6889738"/>
                <a:gd name="connsiteY2544" fmla="*/ 4832443 h 6367482"/>
                <a:gd name="connsiteX2545" fmla="*/ 4565740 w 6889738"/>
                <a:gd name="connsiteY2545" fmla="*/ 4845157 h 6367482"/>
                <a:gd name="connsiteX2546" fmla="*/ 4554310 w 6889738"/>
                <a:gd name="connsiteY2546" fmla="*/ 4848335 h 6367482"/>
                <a:gd name="connsiteX2547" fmla="*/ 4547007 w 6889738"/>
                <a:gd name="connsiteY2547" fmla="*/ 4856917 h 6367482"/>
                <a:gd name="connsiteX2548" fmla="*/ 4541927 w 6889738"/>
                <a:gd name="connsiteY2548" fmla="*/ 4857871 h 6367482"/>
                <a:gd name="connsiteX2549" fmla="*/ 4528910 w 6889738"/>
                <a:gd name="connsiteY2549" fmla="*/ 4858506 h 6367482"/>
                <a:gd name="connsiteX2550" fmla="*/ 4513034 w 6889738"/>
                <a:gd name="connsiteY2550" fmla="*/ 4862638 h 6367482"/>
                <a:gd name="connsiteX2551" fmla="*/ 4521607 w 6889738"/>
                <a:gd name="connsiteY2551" fmla="*/ 4871220 h 6367482"/>
                <a:gd name="connsiteX2552" fmla="*/ 4502874 w 6889738"/>
                <a:gd name="connsiteY2552" fmla="*/ 4882663 h 6367482"/>
                <a:gd name="connsiteX2553" fmla="*/ 4497477 w 6889738"/>
                <a:gd name="connsiteY2553" fmla="*/ 4875352 h 6367482"/>
                <a:gd name="connsiteX2554" fmla="*/ 4493984 w 6889738"/>
                <a:gd name="connsiteY2554" fmla="*/ 4865181 h 6367482"/>
                <a:gd name="connsiteX2555" fmla="*/ 4498112 w 6889738"/>
                <a:gd name="connsiteY2555" fmla="*/ 4859778 h 6367482"/>
                <a:gd name="connsiteX2556" fmla="*/ 4498112 w 6889738"/>
                <a:gd name="connsiteY2556" fmla="*/ 4849289 h 6367482"/>
                <a:gd name="connsiteX2557" fmla="*/ 4491762 w 6889738"/>
                <a:gd name="connsiteY2557" fmla="*/ 4843885 h 6367482"/>
                <a:gd name="connsiteX2558" fmla="*/ 4483507 w 6889738"/>
                <a:gd name="connsiteY2558" fmla="*/ 4868360 h 6367482"/>
                <a:gd name="connsiteX2559" fmla="*/ 4482554 w 6889738"/>
                <a:gd name="connsiteY2559" fmla="*/ 4884888 h 6367482"/>
                <a:gd name="connsiteX2560" fmla="*/ 4493349 w 6889738"/>
                <a:gd name="connsiteY2560" fmla="*/ 4891245 h 6367482"/>
                <a:gd name="connsiteX2561" fmla="*/ 4495572 w 6889738"/>
                <a:gd name="connsiteY2561" fmla="*/ 4905230 h 6367482"/>
                <a:gd name="connsiteX2562" fmla="*/ 4487317 w 6889738"/>
                <a:gd name="connsiteY2562" fmla="*/ 4910316 h 6367482"/>
                <a:gd name="connsiteX2563" fmla="*/ 4489857 w 6889738"/>
                <a:gd name="connsiteY2563" fmla="*/ 4920805 h 6367482"/>
                <a:gd name="connsiteX2564" fmla="*/ 4462869 w 6889738"/>
                <a:gd name="connsiteY2564" fmla="*/ 4895059 h 6367482"/>
                <a:gd name="connsiteX2565" fmla="*/ 4434929 w 6889738"/>
                <a:gd name="connsiteY2565" fmla="*/ 4896648 h 6367482"/>
                <a:gd name="connsiteX2566" fmla="*/ 4413657 w 6889738"/>
                <a:gd name="connsiteY2566" fmla="*/ 4912541 h 6367482"/>
                <a:gd name="connsiteX2567" fmla="*/ 4382859 w 6889738"/>
                <a:gd name="connsiteY2567" fmla="*/ 4918262 h 6367482"/>
                <a:gd name="connsiteX2568" fmla="*/ 4344442 w 6889738"/>
                <a:gd name="connsiteY2568" fmla="*/ 4882027 h 6367482"/>
                <a:gd name="connsiteX2569" fmla="*/ 4355237 w 6889738"/>
                <a:gd name="connsiteY2569" fmla="*/ 4844203 h 6367482"/>
                <a:gd name="connsiteX2570" fmla="*/ 4386034 w 6889738"/>
                <a:gd name="connsiteY2570" fmla="*/ 4835303 h 6367482"/>
                <a:gd name="connsiteX2571" fmla="*/ 4415879 w 6889738"/>
                <a:gd name="connsiteY2571" fmla="*/ 4814007 h 6367482"/>
                <a:gd name="connsiteX2572" fmla="*/ 4423499 w 6889738"/>
                <a:gd name="connsiteY2572" fmla="*/ 4768873 h 6367482"/>
                <a:gd name="connsiteX2573" fmla="*/ 4437787 w 6889738"/>
                <a:gd name="connsiteY2573" fmla="*/ 4754569 h 6367482"/>
                <a:gd name="connsiteX2574" fmla="*/ 4450487 w 6889738"/>
                <a:gd name="connsiteY2574" fmla="*/ 4763151 h 6367482"/>
                <a:gd name="connsiteX2575" fmla="*/ 4493032 w 6889738"/>
                <a:gd name="connsiteY2575" fmla="*/ 4759973 h 6367482"/>
                <a:gd name="connsiteX2576" fmla="*/ 4508272 w 6889738"/>
                <a:gd name="connsiteY2576" fmla="*/ 4755205 h 6367482"/>
                <a:gd name="connsiteX2577" fmla="*/ 4522559 w 6889738"/>
                <a:gd name="connsiteY2577" fmla="*/ 4767919 h 6367482"/>
                <a:gd name="connsiteX2578" fmla="*/ 4536530 w 6889738"/>
                <a:gd name="connsiteY2578" fmla="*/ 4760926 h 6367482"/>
                <a:gd name="connsiteX2579" fmla="*/ 4536209 w 6889738"/>
                <a:gd name="connsiteY2579" fmla="*/ 4760506 h 6367482"/>
                <a:gd name="connsiteX2580" fmla="*/ 4522242 w 6889738"/>
                <a:gd name="connsiteY2580" fmla="*/ 4767472 h 6367482"/>
                <a:gd name="connsiteX2581" fmla="*/ 4507954 w 6889738"/>
                <a:gd name="connsiteY2581" fmla="*/ 4754804 h 6367482"/>
                <a:gd name="connsiteX2582" fmla="*/ 4492714 w 6889738"/>
                <a:gd name="connsiteY2582" fmla="*/ 4759555 h 6367482"/>
                <a:gd name="connsiteX2583" fmla="*/ 4450169 w 6889738"/>
                <a:gd name="connsiteY2583" fmla="*/ 4762722 h 6367482"/>
                <a:gd name="connsiteX2584" fmla="*/ 4437469 w 6889738"/>
                <a:gd name="connsiteY2584" fmla="*/ 4754171 h 6367482"/>
                <a:gd name="connsiteX2585" fmla="*/ 4423182 w 6889738"/>
                <a:gd name="connsiteY2585" fmla="*/ 4768422 h 6367482"/>
                <a:gd name="connsiteX2586" fmla="*/ 4415562 w 6889738"/>
                <a:gd name="connsiteY2586" fmla="*/ 4813394 h 6367482"/>
                <a:gd name="connsiteX2587" fmla="*/ 4385717 w 6889738"/>
                <a:gd name="connsiteY2587" fmla="*/ 4834613 h 6367482"/>
                <a:gd name="connsiteX2588" fmla="*/ 4354919 w 6889738"/>
                <a:gd name="connsiteY2588" fmla="*/ 4843481 h 6367482"/>
                <a:gd name="connsiteX2589" fmla="*/ 4347616 w 6889738"/>
                <a:gd name="connsiteY2589" fmla="*/ 4804210 h 6367482"/>
                <a:gd name="connsiteX2590" fmla="*/ 4352696 w 6889738"/>
                <a:gd name="connsiteY2590" fmla="*/ 4714267 h 6367482"/>
                <a:gd name="connsiteX2591" fmla="*/ 4336504 w 6889738"/>
                <a:gd name="connsiteY2591" fmla="*/ 4668345 h 6367482"/>
                <a:gd name="connsiteX2592" fmla="*/ 4274909 w 6889738"/>
                <a:gd name="connsiteY2592" fmla="*/ 4589169 h 6367482"/>
                <a:gd name="connsiteX2593" fmla="*/ 4252049 w 6889738"/>
                <a:gd name="connsiteY2593" fmla="*/ 4530263 h 6367482"/>
                <a:gd name="connsiteX2594" fmla="*/ 4223474 w 6889738"/>
                <a:gd name="connsiteY2594" fmla="*/ 4501126 h 6367482"/>
                <a:gd name="connsiteX2595" fmla="*/ 4223565 w 6889738"/>
                <a:gd name="connsiteY2595" fmla="*/ 4500629 h 6367482"/>
                <a:gd name="connsiteX2596" fmla="*/ 4163149 w 6889738"/>
                <a:gd name="connsiteY2596" fmla="*/ 4506646 h 6367482"/>
                <a:gd name="connsiteX2597" fmla="*/ 4121557 w 6889738"/>
                <a:gd name="connsiteY2597" fmla="*/ 4557820 h 6367482"/>
                <a:gd name="connsiteX2598" fmla="*/ 4105999 w 6889738"/>
                <a:gd name="connsiteY2598" fmla="*/ 4552417 h 6367482"/>
                <a:gd name="connsiteX2599" fmla="*/ 4063454 w 6889738"/>
                <a:gd name="connsiteY2599" fmla="*/ 4554324 h 6367482"/>
                <a:gd name="connsiteX2600" fmla="*/ 4026942 w 6889738"/>
                <a:gd name="connsiteY2600" fmla="*/ 4575302 h 6367482"/>
                <a:gd name="connsiteX2601" fmla="*/ 3998684 w 6889738"/>
                <a:gd name="connsiteY2601" fmla="*/ 4560045 h 6367482"/>
                <a:gd name="connsiteX2602" fmla="*/ 3984714 w 6889738"/>
                <a:gd name="connsiteY2602" fmla="*/ 4564813 h 6367482"/>
                <a:gd name="connsiteX2603" fmla="*/ 3964712 w 6889738"/>
                <a:gd name="connsiteY2603" fmla="*/ 4552099 h 6367482"/>
                <a:gd name="connsiteX2604" fmla="*/ 3947884 w 6889738"/>
                <a:gd name="connsiteY2604" fmla="*/ 4559409 h 6367482"/>
                <a:gd name="connsiteX2605" fmla="*/ 3867239 w 6889738"/>
                <a:gd name="connsiteY2605" fmla="*/ 4536206 h 6367482"/>
                <a:gd name="connsiteX2606" fmla="*/ 3834219 w 6889738"/>
                <a:gd name="connsiteY2606" fmla="*/ 4561952 h 6367482"/>
                <a:gd name="connsiteX2607" fmla="*/ 3820567 w 6889738"/>
                <a:gd name="connsiteY2607" fmla="*/ 4553370 h 6367482"/>
                <a:gd name="connsiteX2608" fmla="*/ 3813899 w 6889738"/>
                <a:gd name="connsiteY2608" fmla="*/ 4531439 h 6367482"/>
                <a:gd name="connsiteX2609" fmla="*/ 3798024 w 6889738"/>
                <a:gd name="connsiteY2609" fmla="*/ 4526353 h 6367482"/>
                <a:gd name="connsiteX2610" fmla="*/ 3790404 w 6889738"/>
                <a:gd name="connsiteY2610" fmla="*/ 4496793 h 6367482"/>
                <a:gd name="connsiteX2611" fmla="*/ 3775164 w 6889738"/>
                <a:gd name="connsiteY2611" fmla="*/ 4482172 h 6367482"/>
                <a:gd name="connsiteX2612" fmla="*/ 3767862 w 6889738"/>
                <a:gd name="connsiteY2612" fmla="*/ 4440216 h 6367482"/>
                <a:gd name="connsiteX2613" fmla="*/ 3791039 w 6889738"/>
                <a:gd name="connsiteY2613" fmla="*/ 4376328 h 6367482"/>
                <a:gd name="connsiteX2614" fmla="*/ 3811994 w 6889738"/>
                <a:gd name="connsiteY2614" fmla="*/ 4357892 h 6367482"/>
                <a:gd name="connsiteX2615" fmla="*/ 3809137 w 6889738"/>
                <a:gd name="connsiteY2615" fmla="*/ 4344225 h 6367482"/>
                <a:gd name="connsiteX2616" fmla="*/ 3926612 w 6889738"/>
                <a:gd name="connsiteY2616" fmla="*/ 4220581 h 6367482"/>
                <a:gd name="connsiteX2617" fmla="*/ 3947567 w 6889738"/>
                <a:gd name="connsiteY2617" fmla="*/ 4218674 h 6367482"/>
                <a:gd name="connsiteX2618" fmla="*/ 3960267 w 6889738"/>
                <a:gd name="connsiteY2618" fmla="*/ 4203099 h 6367482"/>
                <a:gd name="connsiteX2619" fmla="*/ 3965029 w 6889738"/>
                <a:gd name="connsiteY2619" fmla="*/ 4133172 h 6367482"/>
                <a:gd name="connsiteX2620" fmla="*/ 3925024 w 6889738"/>
                <a:gd name="connsiteY2620" fmla="*/ 4071509 h 6367482"/>
                <a:gd name="connsiteX2621" fmla="*/ 3916504 w 6889738"/>
                <a:gd name="connsiteY2621" fmla="*/ 4041183 h 6367482"/>
                <a:gd name="connsiteX2622" fmla="*/ 3916495 w 6889738"/>
                <a:gd name="connsiteY2622" fmla="*/ 4041185 h 6367482"/>
                <a:gd name="connsiteX2623" fmla="*/ 3916484 w 6889738"/>
                <a:gd name="connsiteY2623" fmla="*/ 4041110 h 6367482"/>
                <a:gd name="connsiteX2624" fmla="*/ 3916452 w 6889738"/>
                <a:gd name="connsiteY2624" fmla="*/ 4040996 h 6367482"/>
                <a:gd name="connsiteX2625" fmla="*/ 3916466 w 6889738"/>
                <a:gd name="connsiteY2625" fmla="*/ 4040993 h 6367482"/>
                <a:gd name="connsiteX2626" fmla="*/ 3908867 w 6889738"/>
                <a:gd name="connsiteY2626" fmla="*/ 3990426 h 6367482"/>
                <a:gd name="connsiteX2627" fmla="*/ 3922216 w 6889738"/>
                <a:gd name="connsiteY2627" fmla="*/ 3941253 h 6367482"/>
                <a:gd name="connsiteX2628" fmla="*/ 3874224 w 6889738"/>
                <a:gd name="connsiteY2628" fmla="*/ 3919046 h 6367482"/>
                <a:gd name="connsiteX2629" fmla="*/ 3883759 w 6889738"/>
                <a:gd name="connsiteY2629" fmla="*/ 3880976 h 6367482"/>
                <a:gd name="connsiteX2630" fmla="*/ 3941604 w 6889738"/>
                <a:gd name="connsiteY2630" fmla="*/ 3849569 h 6367482"/>
                <a:gd name="connsiteX2631" fmla="*/ 3943829 w 6889738"/>
                <a:gd name="connsiteY2631" fmla="*/ 3813086 h 6367482"/>
                <a:gd name="connsiteX2632" fmla="*/ 3949550 w 6889738"/>
                <a:gd name="connsiteY2632" fmla="*/ 3800396 h 6367482"/>
                <a:gd name="connsiteX2633" fmla="*/ 3935247 w 6889738"/>
                <a:gd name="connsiteY2633" fmla="*/ 3764230 h 6367482"/>
                <a:gd name="connsiteX2634" fmla="*/ 3911728 w 6889738"/>
                <a:gd name="connsiteY2634" fmla="*/ 3691264 h 6367482"/>
                <a:gd name="connsiteX2635" fmla="*/ 3914588 w 6889738"/>
                <a:gd name="connsiteY2635" fmla="*/ 3677305 h 6367482"/>
                <a:gd name="connsiteX2636" fmla="*/ 3924123 w 6889738"/>
                <a:gd name="connsiteY2636" fmla="*/ 3668739 h 6367482"/>
                <a:gd name="connsiteX2637" fmla="*/ 3970845 w 6889738"/>
                <a:gd name="connsiteY2637" fmla="*/ 3663981 h 6367482"/>
                <a:gd name="connsiteX2638" fmla="*/ 3995953 w 6889738"/>
                <a:gd name="connsiteY2638" fmla="*/ 3655732 h 6367482"/>
                <a:gd name="connsiteX2639" fmla="*/ 4009938 w 6889738"/>
                <a:gd name="connsiteY2639" fmla="*/ 3617346 h 6367482"/>
                <a:gd name="connsiteX2640" fmla="*/ 4026783 w 6889738"/>
                <a:gd name="connsiteY2640" fmla="*/ 3614491 h 6367482"/>
                <a:gd name="connsiteX2641" fmla="*/ 4025512 w 6889738"/>
                <a:gd name="connsiteY2641" fmla="*/ 3604656 h 6367482"/>
                <a:gd name="connsiteX2642" fmla="*/ 4066194 w 6889738"/>
                <a:gd name="connsiteY2642" fmla="*/ 3584670 h 6367482"/>
                <a:gd name="connsiteX2643" fmla="*/ 4083039 w 6889738"/>
                <a:gd name="connsiteY2643" fmla="*/ 3599897 h 6367482"/>
                <a:gd name="connsiteX2644" fmla="*/ 4091621 w 6889738"/>
                <a:gd name="connsiteY2644" fmla="*/ 3594187 h 6367482"/>
                <a:gd name="connsiteX2645" fmla="*/ 4084311 w 6889738"/>
                <a:gd name="connsiteY2645" fmla="*/ 3551993 h 6367482"/>
                <a:gd name="connsiteX2646" fmla="*/ 4113233 w 6889738"/>
                <a:gd name="connsiteY2646" fmla="*/ 3483151 h 6367482"/>
                <a:gd name="connsiteX2647" fmla="*/ 4129761 w 6889738"/>
                <a:gd name="connsiteY2647" fmla="*/ 3467606 h 6367482"/>
                <a:gd name="connsiteX2648" fmla="*/ 4152644 w 6889738"/>
                <a:gd name="connsiteY2648" fmla="*/ 3468558 h 6367482"/>
                <a:gd name="connsiteX2649" fmla="*/ 4158365 w 6889738"/>
                <a:gd name="connsiteY2649" fmla="*/ 3447302 h 6367482"/>
                <a:gd name="connsiteX2650" fmla="*/ 4188877 w 6889738"/>
                <a:gd name="connsiteY2650" fmla="*/ 3444447 h 6367482"/>
                <a:gd name="connsiteX2651" fmla="*/ 4193327 w 6889738"/>
                <a:gd name="connsiteY2651" fmla="*/ 3417799 h 6367482"/>
                <a:gd name="connsiteX2652" fmla="*/ 4174575 w 6889738"/>
                <a:gd name="connsiteY2652" fmla="*/ 3408281 h 6367482"/>
                <a:gd name="connsiteX2653" fmla="*/ 4200955 w 6889738"/>
                <a:gd name="connsiteY2653" fmla="*/ 3346101 h 6367482"/>
                <a:gd name="connsiteX2654" fmla="*/ 4243227 w 6889738"/>
                <a:gd name="connsiteY2654" fmla="*/ 3323260 h 6367482"/>
                <a:gd name="connsiteX2655" fmla="*/ 4277235 w 6889738"/>
                <a:gd name="connsiteY2655" fmla="*/ 3341343 h 6367482"/>
                <a:gd name="connsiteX2656" fmla="*/ 4301072 w 6889738"/>
                <a:gd name="connsiteY2656" fmla="*/ 3334046 h 6367482"/>
                <a:gd name="connsiteX2657" fmla="*/ 4315057 w 6889738"/>
                <a:gd name="connsiteY2657" fmla="*/ 3305811 h 6367482"/>
                <a:gd name="connsiteX2658" fmla="*/ 4345886 w 6889738"/>
                <a:gd name="connsiteY2658" fmla="*/ 3284556 h 6367482"/>
                <a:gd name="connsiteX2659" fmla="*/ 4361778 w 6889738"/>
                <a:gd name="connsiteY2659" fmla="*/ 3294708 h 6367482"/>
                <a:gd name="connsiteX2660" fmla="*/ 4387029 w 6889738"/>
                <a:gd name="connsiteY2660" fmla="*/ 3288407 h 6367482"/>
                <a:gd name="connsiteX2661" fmla="*/ 4386370 w 6889738"/>
                <a:gd name="connsiteY2661" fmla="*/ 3287813 h 6367482"/>
                <a:gd name="connsiteX2662" fmla="*/ 4360965 w 6889738"/>
                <a:gd name="connsiteY2662" fmla="*/ 3294162 h 6367482"/>
                <a:gd name="connsiteX2663" fmla="*/ 4345088 w 6889738"/>
                <a:gd name="connsiteY2663" fmla="*/ 3284004 h 6367482"/>
                <a:gd name="connsiteX2664" fmla="*/ 4351756 w 6889738"/>
                <a:gd name="connsiteY2664" fmla="*/ 3244641 h 6367482"/>
                <a:gd name="connsiteX2665" fmla="*/ 4331750 w 6889738"/>
                <a:gd name="connsiteY2665" fmla="*/ 3210992 h 6367482"/>
                <a:gd name="connsiteX2666" fmla="*/ 4322859 w 6889738"/>
                <a:gd name="connsiteY2666" fmla="*/ 3163376 h 6367482"/>
                <a:gd name="connsiteX2667" fmla="*/ 4335244 w 6889738"/>
                <a:gd name="connsiteY2667" fmla="*/ 3150679 h 6367482"/>
                <a:gd name="connsiteX2668" fmla="*/ 4363506 w 6889738"/>
                <a:gd name="connsiteY2668" fmla="*/ 3141790 h 6367482"/>
                <a:gd name="connsiteX2669" fmla="*/ 4365729 w 6889738"/>
                <a:gd name="connsiteY2669" fmla="*/ 3084017 h 6367482"/>
                <a:gd name="connsiteX2670" fmla="*/ 4347311 w 6889738"/>
                <a:gd name="connsiteY2670" fmla="*/ 3070367 h 6367482"/>
                <a:gd name="connsiteX2671" fmla="*/ 4349851 w 6889738"/>
                <a:gd name="connsiteY2671" fmla="*/ 3006879 h 6367482"/>
                <a:gd name="connsiteX2672" fmla="*/ 4314285 w 6889738"/>
                <a:gd name="connsiteY2672" fmla="*/ 3000214 h 6367482"/>
                <a:gd name="connsiteX2673" fmla="*/ 4302536 w 6889738"/>
                <a:gd name="connsiteY2673" fmla="*/ 2986563 h 6367482"/>
                <a:gd name="connsiteX2674" fmla="*/ 4308251 w 6889738"/>
                <a:gd name="connsiteY2674" fmla="*/ 2963708 h 6367482"/>
                <a:gd name="connsiteX2675" fmla="*/ 4289833 w 6889738"/>
                <a:gd name="connsiteY2675" fmla="*/ 2941171 h 6367482"/>
                <a:gd name="connsiteX2676" fmla="*/ 4295867 w 6889738"/>
                <a:gd name="connsiteY2676" fmla="*/ 2941488 h 6367482"/>
                <a:gd name="connsiteX2677" fmla="*/ 4308887 w 6889738"/>
                <a:gd name="connsiteY2677" fmla="*/ 2956407 h 6367482"/>
                <a:gd name="connsiteX2678" fmla="*/ 4313015 w 6889738"/>
                <a:gd name="connsiteY2678" fmla="*/ 2975453 h 6367482"/>
                <a:gd name="connsiteX2679" fmla="*/ 4329845 w 6889738"/>
                <a:gd name="connsiteY2679" fmla="*/ 2977993 h 6367482"/>
                <a:gd name="connsiteX2680" fmla="*/ 4338419 w 6889738"/>
                <a:gd name="connsiteY2680" fmla="*/ 2967834 h 6367482"/>
                <a:gd name="connsiteX2681" fmla="*/ 4338102 w 6889738"/>
                <a:gd name="connsiteY2681" fmla="*/ 2950693 h 6367482"/>
                <a:gd name="connsiteX2682" fmla="*/ 4331433 w 6889738"/>
                <a:gd name="connsiteY2682" fmla="*/ 2924346 h 6367482"/>
                <a:gd name="connsiteX2683" fmla="*/ 4320636 w 6889738"/>
                <a:gd name="connsiteY2683" fmla="*/ 2916728 h 6367482"/>
                <a:gd name="connsiteX2684" fmla="*/ 4304758 w 6889738"/>
                <a:gd name="connsiteY2684" fmla="*/ 2924029 h 6367482"/>
                <a:gd name="connsiteX2685" fmla="*/ 4287928 w 6889738"/>
                <a:gd name="connsiteY2685" fmla="*/ 2924346 h 6367482"/>
                <a:gd name="connsiteX2686" fmla="*/ 4277449 w 6889738"/>
                <a:gd name="connsiteY2686" fmla="*/ 2904983 h 6367482"/>
                <a:gd name="connsiteX2687" fmla="*/ 4280942 w 6889738"/>
                <a:gd name="connsiteY2687" fmla="*/ 2892285 h 6367482"/>
                <a:gd name="connsiteX2688" fmla="*/ 4285705 w 6889738"/>
                <a:gd name="connsiteY2688" fmla="*/ 2881175 h 6367482"/>
                <a:gd name="connsiteX2689" fmla="*/ 4303171 w 6889738"/>
                <a:gd name="connsiteY2689" fmla="*/ 2869746 h 6367482"/>
                <a:gd name="connsiteX2690" fmla="*/ 4302536 w 6889738"/>
                <a:gd name="connsiteY2690" fmla="*/ 2841495 h 6367482"/>
                <a:gd name="connsiteX2691" fmla="*/ 4299042 w 6889738"/>
                <a:gd name="connsiteY2691" fmla="*/ 2811656 h 6367482"/>
                <a:gd name="connsiteX2692" fmla="*/ 4304123 w 6889738"/>
                <a:gd name="connsiteY2692" fmla="*/ 2787849 h 6367482"/>
                <a:gd name="connsiteX2693" fmla="*/ 4303488 w 6889738"/>
                <a:gd name="connsiteY2693" fmla="*/ 2784039 h 6367482"/>
                <a:gd name="connsiteX2694" fmla="*/ 4316508 w 6889738"/>
                <a:gd name="connsiteY2694" fmla="*/ 2763088 h 6367482"/>
                <a:gd name="connsiteX2695" fmla="*/ 4318096 w 6889738"/>
                <a:gd name="connsiteY2695" fmla="*/ 2741185 h 6367482"/>
                <a:gd name="connsiteX2696" fmla="*/ 4324129 w 6889738"/>
                <a:gd name="connsiteY2696" fmla="*/ 2740550 h 6367482"/>
                <a:gd name="connsiteX2697" fmla="*/ 4326987 w 6889738"/>
                <a:gd name="connsiteY2697" fmla="*/ 2744360 h 6367482"/>
                <a:gd name="connsiteX2698" fmla="*/ 4322224 w 6889738"/>
                <a:gd name="connsiteY2698" fmla="*/ 2758326 h 6367482"/>
                <a:gd name="connsiteX2699" fmla="*/ 4334608 w 6889738"/>
                <a:gd name="connsiteY2699" fmla="*/ 2741503 h 6367482"/>
                <a:gd name="connsiteX2700" fmla="*/ 4329210 w 6889738"/>
                <a:gd name="connsiteY2700" fmla="*/ 2735153 h 6367482"/>
                <a:gd name="connsiteX2701" fmla="*/ 4335879 w 6889738"/>
                <a:gd name="connsiteY2701" fmla="*/ 2732931 h 6367482"/>
                <a:gd name="connsiteX2702" fmla="*/ 4328575 w 6889738"/>
                <a:gd name="connsiteY2702" fmla="*/ 2726901 h 6367482"/>
                <a:gd name="connsiteX2703" fmla="*/ 4320001 w 6889738"/>
                <a:gd name="connsiteY2703" fmla="*/ 2721821 h 6367482"/>
                <a:gd name="connsiteX2704" fmla="*/ 4320636 w 6889738"/>
                <a:gd name="connsiteY2704" fmla="*/ 2715472 h 6367482"/>
                <a:gd name="connsiteX2705" fmla="*/ 4308887 w 6889738"/>
                <a:gd name="connsiteY2705" fmla="*/ 2700871 h 6367482"/>
                <a:gd name="connsiteX2706" fmla="*/ 4320319 w 6889738"/>
                <a:gd name="connsiteY2706" fmla="*/ 2684681 h 6367482"/>
                <a:gd name="connsiteX2707" fmla="*/ 4329845 w 6889738"/>
                <a:gd name="connsiteY2707" fmla="*/ 2673253 h 6367482"/>
                <a:gd name="connsiteX2708" fmla="*/ 4316825 w 6889738"/>
                <a:gd name="connsiteY2708" fmla="*/ 2643414 h 6367482"/>
                <a:gd name="connsiteX2709" fmla="*/ 4328575 w 6889738"/>
                <a:gd name="connsiteY2709" fmla="*/ 2636113 h 6367482"/>
                <a:gd name="connsiteX2710" fmla="*/ 4348581 w 6889738"/>
                <a:gd name="connsiteY2710" fmla="*/ 2655794 h 6367482"/>
                <a:gd name="connsiteX2711" fmla="*/ 4360330 w 6889738"/>
                <a:gd name="connsiteY2711" fmla="*/ 2637700 h 6367482"/>
                <a:gd name="connsiteX2712" fmla="*/ 4375255 w 6889738"/>
                <a:gd name="connsiteY2712" fmla="*/ 2629129 h 6367482"/>
                <a:gd name="connsiteX2713" fmla="*/ 4393356 w 6889738"/>
                <a:gd name="connsiteY2713" fmla="*/ 2637700 h 6367482"/>
                <a:gd name="connsiteX2714" fmla="*/ 4424476 w 6889738"/>
                <a:gd name="connsiteY2714" fmla="*/ 2595164 h 6367482"/>
                <a:gd name="connsiteX2715" fmla="*/ 4437178 w 6889738"/>
                <a:gd name="connsiteY2715" fmla="*/ 2602465 h 6367482"/>
                <a:gd name="connsiteX2716" fmla="*/ 4478460 w 6889738"/>
                <a:gd name="connsiteY2716" fmla="*/ 2603100 h 6367482"/>
                <a:gd name="connsiteX2717" fmla="*/ 4523235 w 6889738"/>
                <a:gd name="connsiteY2717" fmla="*/ 2606909 h 6367482"/>
                <a:gd name="connsiteX2718" fmla="*/ 4535938 w 6889738"/>
                <a:gd name="connsiteY2718" fmla="*/ 2605005 h 6367482"/>
                <a:gd name="connsiteX2719" fmla="*/ 4535620 w 6889738"/>
                <a:gd name="connsiteY2719" fmla="*/ 2601830 h 6367482"/>
                <a:gd name="connsiteX2720" fmla="*/ 4532445 w 6889738"/>
                <a:gd name="connsiteY2720" fmla="*/ 2596433 h 6367482"/>
                <a:gd name="connsiteX2721" fmla="*/ 4540701 w 6889738"/>
                <a:gd name="connsiteY2721" fmla="*/ 2591037 h 6367482"/>
                <a:gd name="connsiteX2722" fmla="*/ 4541971 w 6889738"/>
                <a:gd name="connsiteY2722" fmla="*/ 2587862 h 6367482"/>
                <a:gd name="connsiteX2723" fmla="*/ 4503547 w 6889738"/>
                <a:gd name="connsiteY2723" fmla="*/ 2580879 h 6367482"/>
                <a:gd name="connsiteX2724" fmla="*/ 4515297 w 6889738"/>
                <a:gd name="connsiteY2724" fmla="*/ 2574530 h 6367482"/>
                <a:gd name="connsiteX2725" fmla="*/ 4506723 w 6889738"/>
                <a:gd name="connsiteY2725" fmla="*/ 2563738 h 6367482"/>
                <a:gd name="connsiteX2726" fmla="*/ 4461312 w 6889738"/>
                <a:gd name="connsiteY2726" fmla="*/ 2553897 h 6367482"/>
                <a:gd name="connsiteX2727" fmla="*/ 4434638 w 6889738"/>
                <a:gd name="connsiteY2727" fmla="*/ 2563420 h 6367482"/>
                <a:gd name="connsiteX2728" fmla="*/ 4426064 w 6889738"/>
                <a:gd name="connsiteY2728" fmla="*/ 2563420 h 6367482"/>
                <a:gd name="connsiteX2729" fmla="*/ 4391133 w 6889738"/>
                <a:gd name="connsiteY2729" fmla="*/ 2525010 h 6367482"/>
                <a:gd name="connsiteX2730" fmla="*/ 4377478 w 6889738"/>
                <a:gd name="connsiteY2730" fmla="*/ 2528185 h 6367482"/>
                <a:gd name="connsiteX2731" fmla="*/ 4363506 w 6889738"/>
                <a:gd name="connsiteY2731" fmla="*/ 2514533 h 6367482"/>
                <a:gd name="connsiteX2732" fmla="*/ 4369539 w 6889738"/>
                <a:gd name="connsiteY2732" fmla="*/ 2501835 h 6367482"/>
                <a:gd name="connsiteX2733" fmla="*/ 4359060 w 6889738"/>
                <a:gd name="connsiteY2733" fmla="*/ 2499931 h 6367482"/>
                <a:gd name="connsiteX2734" fmla="*/ 4365411 w 6889738"/>
                <a:gd name="connsiteY2734" fmla="*/ 2491362 h 6367482"/>
                <a:gd name="connsiteX2735" fmla="*/ 4386370 w 6889738"/>
                <a:gd name="connsiteY2735" fmla="*/ 2507869 h 6367482"/>
                <a:gd name="connsiteX2736" fmla="*/ 4393038 w 6889738"/>
                <a:gd name="connsiteY2736" fmla="*/ 2503740 h 6367482"/>
                <a:gd name="connsiteX2737" fmla="*/ 4380971 w 6889738"/>
                <a:gd name="connsiteY2737" fmla="*/ 2471043 h 6367482"/>
                <a:gd name="connsiteX2738" fmla="*/ 4391451 w 6889738"/>
                <a:gd name="connsiteY2738" fmla="*/ 2451048 h 6367482"/>
                <a:gd name="connsiteX2739" fmla="*/ 4387322 w 6889738"/>
                <a:gd name="connsiteY2739" fmla="*/ 2448191 h 6367482"/>
                <a:gd name="connsiteX2740" fmla="*/ 4370174 w 6889738"/>
                <a:gd name="connsiteY2740" fmla="*/ 2468507 h 6367482"/>
                <a:gd name="connsiteX2741" fmla="*/ 4349216 w 6889738"/>
                <a:gd name="connsiteY2741" fmla="*/ 2472633 h 6367482"/>
                <a:gd name="connsiteX2742" fmla="*/ 4338737 w 6889738"/>
                <a:gd name="connsiteY2742" fmla="*/ 2486279 h 6367482"/>
                <a:gd name="connsiteX2743" fmla="*/ 4316825 w 6889738"/>
                <a:gd name="connsiteY2743" fmla="*/ 2492630 h 6367482"/>
                <a:gd name="connsiteX2744" fmla="*/ 4299360 w 6889738"/>
                <a:gd name="connsiteY2744" fmla="*/ 2479295 h 6367482"/>
                <a:gd name="connsiteX2745" fmla="*/ 4286975 w 6889738"/>
                <a:gd name="connsiteY2745" fmla="*/ 2480252 h 6367482"/>
                <a:gd name="connsiteX2746" fmla="*/ 4314920 w 6889738"/>
                <a:gd name="connsiteY2746" fmla="*/ 2416128 h 6367482"/>
                <a:gd name="connsiteX2747" fmla="*/ 4432415 w 6889738"/>
                <a:gd name="connsiteY2747" fmla="*/ 2322163 h 6367482"/>
                <a:gd name="connsiteX2748" fmla="*/ 4444800 w 6889738"/>
                <a:gd name="connsiteY2748" fmla="*/ 2268515 h 6367482"/>
                <a:gd name="connsiteX2749" fmla="*/ 4530857 w 6889738"/>
                <a:gd name="connsiteY2749" fmla="*/ 2194867 h 6367482"/>
                <a:gd name="connsiteX2750" fmla="*/ 4608340 w 6889738"/>
                <a:gd name="connsiteY2750" fmla="*/ 2101538 h 6367482"/>
                <a:gd name="connsiteX2751" fmla="*/ 4641683 w 6889738"/>
                <a:gd name="connsiteY2751" fmla="*/ 2030433 h 6367482"/>
                <a:gd name="connsiteX2752" fmla="*/ 4643271 w 6889738"/>
                <a:gd name="connsiteY2752" fmla="*/ 1986309 h 6367482"/>
                <a:gd name="connsiteX2753" fmla="*/ 4619772 w 6889738"/>
                <a:gd name="connsiteY2753" fmla="*/ 1964406 h 6367482"/>
                <a:gd name="connsiteX2754" fmla="*/ 4608975 w 6889738"/>
                <a:gd name="connsiteY2754" fmla="*/ 1931710 h 6367482"/>
                <a:gd name="connsiteX2755" fmla="*/ 4555626 w 6889738"/>
                <a:gd name="connsiteY2755" fmla="*/ 1911394 h 6367482"/>
                <a:gd name="connsiteX2756" fmla="*/ 4494656 w 6889738"/>
                <a:gd name="connsiteY2756" fmla="*/ 1852984 h 6367482"/>
                <a:gd name="connsiteX2757" fmla="*/ 4540066 w 6889738"/>
                <a:gd name="connsiteY2757" fmla="*/ 1806955 h 6367482"/>
                <a:gd name="connsiteX2758" fmla="*/ 4543559 w 6889738"/>
                <a:gd name="connsiteY2758" fmla="*/ 1728230 h 6367482"/>
                <a:gd name="connsiteX2759" fmla="*/ 4529904 w 6889738"/>
                <a:gd name="connsiteY2759" fmla="*/ 1728230 h 6367482"/>
                <a:gd name="connsiteX2760" fmla="*/ 4501007 w 6889738"/>
                <a:gd name="connsiteY2760" fmla="*/ 1704104 h 6367482"/>
                <a:gd name="connsiteX2761" fmla="*/ 4498466 w 6889738"/>
                <a:gd name="connsiteY2761" fmla="*/ 1651727 h 6367482"/>
                <a:gd name="connsiteX2762" fmla="*/ 4506723 w 6889738"/>
                <a:gd name="connsiteY2762" fmla="*/ 1641251 h 6367482"/>
                <a:gd name="connsiteX2763" fmla="*/ 4504500 w 6889738"/>
                <a:gd name="connsiteY2763" fmla="*/ 1619983 h 6367482"/>
                <a:gd name="connsiteX2764" fmla="*/ 4475920 w 6889738"/>
                <a:gd name="connsiteY2764" fmla="*/ 1621252 h 6367482"/>
                <a:gd name="connsiteX2765" fmla="*/ 4456549 w 6889738"/>
                <a:gd name="connsiteY2765" fmla="*/ 1592048 h 6367482"/>
                <a:gd name="connsiteX2766" fmla="*/ 4482906 w 6889738"/>
                <a:gd name="connsiteY2766" fmla="*/ 1544115 h 6367482"/>
                <a:gd name="connsiteX2767" fmla="*/ 4464170 w 6889738"/>
                <a:gd name="connsiteY2767" fmla="*/ 1493959 h 6367482"/>
                <a:gd name="connsiteX2768" fmla="*/ 4480683 w 6889738"/>
                <a:gd name="connsiteY2768" fmla="*/ 1457771 h 6367482"/>
                <a:gd name="connsiteX2769" fmla="*/ 4472109 w 6889738"/>
                <a:gd name="connsiteY2769" fmla="*/ 1427614 h 6367482"/>
                <a:gd name="connsiteX2770" fmla="*/ 4474015 w 6889738"/>
                <a:gd name="connsiteY2770" fmla="*/ 1409520 h 6367482"/>
                <a:gd name="connsiteX2771" fmla="*/ 4506723 w 6889738"/>
                <a:gd name="connsiteY2771" fmla="*/ 1403806 h 6367482"/>
                <a:gd name="connsiteX2772" fmla="*/ 4509581 w 6889738"/>
                <a:gd name="connsiteY2772" fmla="*/ 1389204 h 6367482"/>
                <a:gd name="connsiteX2773" fmla="*/ 4486399 w 6889738"/>
                <a:gd name="connsiteY2773" fmla="*/ 1356825 h 6367482"/>
                <a:gd name="connsiteX2774" fmla="*/ 4483859 w 6889738"/>
                <a:gd name="connsiteY2774" fmla="*/ 1320954 h 6367482"/>
                <a:gd name="connsiteX2775" fmla="*/ 4407011 w 6889738"/>
                <a:gd name="connsiteY2775" fmla="*/ 1162551 h 6367482"/>
                <a:gd name="connsiteX2776" fmla="*/ 4400342 w 6889738"/>
                <a:gd name="connsiteY2776" fmla="*/ 1106682 h 6367482"/>
                <a:gd name="connsiteX2777" fmla="*/ 4505452 w 6889738"/>
                <a:gd name="connsiteY2777" fmla="*/ 918121 h 6367482"/>
                <a:gd name="connsiteX2778" fmla="*/ 4464170 w 6889738"/>
                <a:gd name="connsiteY2778" fmla="*/ 897804 h 6367482"/>
                <a:gd name="connsiteX2779" fmla="*/ 4442577 w 6889738"/>
                <a:gd name="connsiteY2779" fmla="*/ 858759 h 6367482"/>
                <a:gd name="connsiteX2780" fmla="*/ 4431780 w 6889738"/>
                <a:gd name="connsiteY2780" fmla="*/ 834634 h 6367482"/>
                <a:gd name="connsiteX2781" fmla="*/ 4411139 w 6889738"/>
                <a:gd name="connsiteY2781" fmla="*/ 806381 h 6367482"/>
                <a:gd name="connsiteX2782" fmla="*/ 4375255 w 6889738"/>
                <a:gd name="connsiteY2782" fmla="*/ 781304 h 6367482"/>
                <a:gd name="connsiteX2783" fmla="*/ 4318096 w 6889738"/>
                <a:gd name="connsiteY2783" fmla="*/ 707023 h 6367482"/>
                <a:gd name="connsiteX2784" fmla="*/ 4342230 w 6889738"/>
                <a:gd name="connsiteY2784" fmla="*/ 645757 h 6367482"/>
                <a:gd name="connsiteX2785" fmla="*/ 4317461 w 6889738"/>
                <a:gd name="connsiteY2785" fmla="*/ 630202 h 6367482"/>
                <a:gd name="connsiteX2786" fmla="*/ 4328575 w 6889738"/>
                <a:gd name="connsiteY2786" fmla="*/ 624488 h 6367482"/>
                <a:gd name="connsiteX2787" fmla="*/ 4329528 w 6889738"/>
                <a:gd name="connsiteY2787" fmla="*/ 624488 h 6367482"/>
                <a:gd name="connsiteX2788" fmla="*/ 4329845 w 6889738"/>
                <a:gd name="connsiteY2788" fmla="*/ 623853 h 6367482"/>
                <a:gd name="connsiteX2789" fmla="*/ 4351439 w 6889738"/>
                <a:gd name="connsiteY2789" fmla="*/ 613060 h 6367482"/>
                <a:gd name="connsiteX2790" fmla="*/ 4351496 w 6889738"/>
                <a:gd name="connsiteY2790" fmla="*/ 613028 h 6367482"/>
                <a:gd name="connsiteX2791" fmla="*/ 4345808 w 6889738"/>
                <a:gd name="connsiteY2791" fmla="*/ 592162 h 6367482"/>
                <a:gd name="connsiteX2792" fmla="*/ 4368977 w 6889738"/>
                <a:gd name="connsiteY2792" fmla="*/ 559142 h 6367482"/>
                <a:gd name="connsiteX2793" fmla="*/ 4372786 w 6889738"/>
                <a:gd name="connsiteY2793" fmla="*/ 512787 h 6367482"/>
                <a:gd name="connsiteX2794" fmla="*/ 4414679 w 6889738"/>
                <a:gd name="connsiteY2794" fmla="*/ 442937 h 6367482"/>
                <a:gd name="connsiteX2795" fmla="*/ 4401032 w 6889738"/>
                <a:gd name="connsiteY2795" fmla="*/ 385787 h 6367482"/>
                <a:gd name="connsiteX2796" fmla="*/ 4348347 w 6889738"/>
                <a:gd name="connsiteY2796" fmla="*/ 371817 h 6367482"/>
                <a:gd name="connsiteX2797" fmla="*/ 4301376 w 6889738"/>
                <a:gd name="connsiteY2797" fmla="*/ 329907 h 6367482"/>
                <a:gd name="connsiteX2798" fmla="*/ 4265512 w 6889738"/>
                <a:gd name="connsiteY2798" fmla="*/ 308000 h 6367482"/>
                <a:gd name="connsiteX2799" fmla="*/ 4250278 w 6889738"/>
                <a:gd name="connsiteY2799" fmla="*/ 319112 h 6367482"/>
                <a:gd name="connsiteX2800" fmla="*/ 4231235 w 6889738"/>
                <a:gd name="connsiteY2800" fmla="*/ 315938 h 6367482"/>
                <a:gd name="connsiteX2801" fmla="*/ 4220127 w 6889738"/>
                <a:gd name="connsiteY2801" fmla="*/ 341337 h 6367482"/>
                <a:gd name="connsiteX2802" fmla="*/ 4207432 w 6889738"/>
                <a:gd name="connsiteY2802" fmla="*/ 335940 h 6367482"/>
                <a:gd name="connsiteX2803" fmla="*/ 4198862 w 6889738"/>
                <a:gd name="connsiteY2803" fmla="*/ 344512 h 6367482"/>
                <a:gd name="connsiteX2804" fmla="*/ 4179820 w 6889738"/>
                <a:gd name="connsiteY2804" fmla="*/ 328955 h 6367482"/>
                <a:gd name="connsiteX2805" fmla="*/ 4163634 w 6889738"/>
                <a:gd name="connsiteY2805" fmla="*/ 332447 h 6367482"/>
                <a:gd name="connsiteX2806" fmla="*/ 4155699 w 6889738"/>
                <a:gd name="connsiteY2806" fmla="*/ 369277 h 6367482"/>
                <a:gd name="connsiteX2807" fmla="*/ 4122057 w 6889738"/>
                <a:gd name="connsiteY2807" fmla="*/ 396900 h 6367482"/>
                <a:gd name="connsiteX2808" fmla="*/ 4109045 w 6889738"/>
                <a:gd name="connsiteY2808" fmla="*/ 447700 h 6367482"/>
                <a:gd name="connsiteX2809" fmla="*/ 4121740 w 6889738"/>
                <a:gd name="connsiteY2809" fmla="*/ 489610 h 6367482"/>
                <a:gd name="connsiteX2810" fmla="*/ 4092858 w 6889738"/>
                <a:gd name="connsiteY2810" fmla="*/ 522947 h 6367482"/>
                <a:gd name="connsiteX2811" fmla="*/ 4099523 w 6889738"/>
                <a:gd name="connsiteY2811" fmla="*/ 579462 h 6367482"/>
                <a:gd name="connsiteX2812" fmla="*/ 4068420 w 6889738"/>
                <a:gd name="connsiteY2812" fmla="*/ 642962 h 6367482"/>
                <a:gd name="connsiteX2813" fmla="*/ 4040174 w 6889738"/>
                <a:gd name="connsiteY2813" fmla="*/ 657885 h 6367482"/>
                <a:gd name="connsiteX2814" fmla="*/ 4025574 w 6889738"/>
                <a:gd name="connsiteY2814" fmla="*/ 712177 h 6367482"/>
                <a:gd name="connsiteX2815" fmla="*/ 3997010 w 6889738"/>
                <a:gd name="connsiteY2815" fmla="*/ 715352 h 6367482"/>
                <a:gd name="connsiteX2816" fmla="*/ 3967177 w 6889738"/>
                <a:gd name="connsiteY2816" fmla="*/ 681062 h 6367482"/>
                <a:gd name="connsiteX2817" fmla="*/ 3940517 w 6889738"/>
                <a:gd name="connsiteY2817" fmla="*/ 682967 h 6367482"/>
                <a:gd name="connsiteX2818" fmla="*/ 3932900 w 6889738"/>
                <a:gd name="connsiteY2818" fmla="*/ 654710 h 6367482"/>
                <a:gd name="connsiteX2819" fmla="*/ 3911001 w 6889738"/>
                <a:gd name="connsiteY2819" fmla="*/ 664235 h 6367482"/>
                <a:gd name="connsiteX2820" fmla="*/ 3894180 w 6889738"/>
                <a:gd name="connsiteY2820" fmla="*/ 700430 h 6367482"/>
                <a:gd name="connsiteX2821" fmla="*/ 3847525 w 6889738"/>
                <a:gd name="connsiteY2821" fmla="*/ 703922 h 6367482"/>
                <a:gd name="connsiteX2822" fmla="*/ 3761833 w 6889738"/>
                <a:gd name="connsiteY2822" fmla="*/ 669950 h 6367482"/>
                <a:gd name="connsiteX2823" fmla="*/ 3751677 w 6889738"/>
                <a:gd name="connsiteY2823" fmla="*/ 631215 h 6367482"/>
                <a:gd name="connsiteX2824" fmla="*/ 3717400 w 6889738"/>
                <a:gd name="connsiteY2824" fmla="*/ 582002 h 6367482"/>
                <a:gd name="connsiteX2825" fmla="*/ 3707879 w 6889738"/>
                <a:gd name="connsiteY2825" fmla="*/ 551522 h 6367482"/>
                <a:gd name="connsiteX2826" fmla="*/ 3676776 w 6889738"/>
                <a:gd name="connsiteY2826" fmla="*/ 521995 h 6367482"/>
                <a:gd name="connsiteX2827" fmla="*/ 3643134 w 6889738"/>
                <a:gd name="connsiteY2827" fmla="*/ 530885 h 6367482"/>
                <a:gd name="connsiteX2828" fmla="*/ 3641230 w 6889738"/>
                <a:gd name="connsiteY2828" fmla="*/ 554380 h 6367482"/>
                <a:gd name="connsiteX2829" fmla="*/ 3654242 w 6889738"/>
                <a:gd name="connsiteY2829" fmla="*/ 579462 h 6367482"/>
                <a:gd name="connsiteX2830" fmla="*/ 3641547 w 6889738"/>
                <a:gd name="connsiteY2830" fmla="*/ 593115 h 6367482"/>
                <a:gd name="connsiteX2831" fmla="*/ 3632026 w 6889738"/>
                <a:gd name="connsiteY2831" fmla="*/ 588987 h 6367482"/>
                <a:gd name="connsiteX2832" fmla="*/ 3629804 w 6889738"/>
                <a:gd name="connsiteY2832" fmla="*/ 596290 h 6367482"/>
                <a:gd name="connsiteX2833" fmla="*/ 3602192 w 6889738"/>
                <a:gd name="connsiteY2833" fmla="*/ 578827 h 6367482"/>
                <a:gd name="connsiteX2834" fmla="*/ 3573946 w 6889738"/>
                <a:gd name="connsiteY2834" fmla="*/ 597877 h 6367482"/>
                <a:gd name="connsiteX2835" fmla="*/ 3542208 w 6889738"/>
                <a:gd name="connsiteY2835" fmla="*/ 599147 h 6367482"/>
                <a:gd name="connsiteX2836" fmla="*/ 3570137 w 6889738"/>
                <a:gd name="connsiteY2836" fmla="*/ 651535 h 6367482"/>
                <a:gd name="connsiteX2837" fmla="*/ 3521261 w 6889738"/>
                <a:gd name="connsiteY2837" fmla="*/ 717257 h 6367482"/>
                <a:gd name="connsiteX2838" fmla="*/ 3550777 w 6889738"/>
                <a:gd name="connsiteY2838" fmla="*/ 729640 h 6367482"/>
                <a:gd name="connsiteX2839" fmla="*/ 3547603 w 6889738"/>
                <a:gd name="connsiteY2839" fmla="*/ 742340 h 6367482"/>
                <a:gd name="connsiteX2840" fmla="*/ 3526656 w 6889738"/>
                <a:gd name="connsiteY2840" fmla="*/ 750277 h 6367482"/>
                <a:gd name="connsiteX2841" fmla="*/ 3480954 w 6889738"/>
                <a:gd name="connsiteY2841" fmla="*/ 719797 h 6367482"/>
                <a:gd name="connsiteX2842" fmla="*/ 3434299 w 6889738"/>
                <a:gd name="connsiteY2842" fmla="*/ 719480 h 6367482"/>
                <a:gd name="connsiteX2843" fmla="*/ 3410813 w 6889738"/>
                <a:gd name="connsiteY2843" fmla="*/ 696620 h 6367482"/>
                <a:gd name="connsiteX2844" fmla="*/ 3373998 w 6889738"/>
                <a:gd name="connsiteY2844" fmla="*/ 711225 h 6367482"/>
                <a:gd name="connsiteX2845" fmla="*/ 3354003 w 6889738"/>
                <a:gd name="connsiteY2845" fmla="*/ 836955 h 6367482"/>
                <a:gd name="connsiteX2846" fmla="*/ 3334008 w 6889738"/>
                <a:gd name="connsiteY2846" fmla="*/ 849972 h 6367482"/>
                <a:gd name="connsiteX2847" fmla="*/ 3324169 w 6889738"/>
                <a:gd name="connsiteY2847" fmla="*/ 840447 h 6367482"/>
                <a:gd name="connsiteX2848" fmla="*/ 3292749 w 6889738"/>
                <a:gd name="connsiteY2848" fmla="*/ 832192 h 6367482"/>
                <a:gd name="connsiteX2849" fmla="*/ 3272754 w 6889738"/>
                <a:gd name="connsiteY2849" fmla="*/ 847115 h 6367482"/>
                <a:gd name="connsiteX2850" fmla="*/ 3263550 w 6889738"/>
                <a:gd name="connsiteY2850" fmla="*/ 862990 h 6367482"/>
                <a:gd name="connsiteX2851" fmla="*/ 3232765 w 6889738"/>
                <a:gd name="connsiteY2851" fmla="*/ 877277 h 6367482"/>
                <a:gd name="connsiteX2852" fmla="*/ 3210231 w 6889738"/>
                <a:gd name="connsiteY2852" fmla="*/ 975384 h 6367482"/>
                <a:gd name="connsiteX2853" fmla="*/ 3165163 w 6889738"/>
                <a:gd name="connsiteY2853" fmla="*/ 1000151 h 6367482"/>
                <a:gd name="connsiteX2854" fmla="*/ 3161354 w 6889738"/>
                <a:gd name="connsiteY2854" fmla="*/ 1032536 h 6367482"/>
                <a:gd name="connsiteX2855" fmla="*/ 3189919 w 6889738"/>
                <a:gd name="connsiteY2855" fmla="*/ 1052222 h 6367482"/>
                <a:gd name="connsiteX2856" fmla="*/ 3188014 w 6889738"/>
                <a:gd name="connsiteY2856" fmla="*/ 1097624 h 6367482"/>
                <a:gd name="connsiteX2857" fmla="*/ 3104544 w 6889738"/>
                <a:gd name="connsiteY2857" fmla="*/ 1230339 h 6367482"/>
                <a:gd name="connsiteX2858" fmla="*/ 3102322 w 6889738"/>
                <a:gd name="connsiteY2858" fmla="*/ 1299872 h 6367482"/>
                <a:gd name="connsiteX2859" fmla="*/ 3073764 w 6889738"/>
                <a:gd name="connsiteY2859" fmla="*/ 1307492 h 6367482"/>
                <a:gd name="connsiteX2860" fmla="*/ 3019810 w 6889738"/>
                <a:gd name="connsiteY2860" fmla="*/ 1301777 h 6367482"/>
                <a:gd name="connsiteX2861" fmla="*/ 3013780 w 6889738"/>
                <a:gd name="connsiteY2861" fmla="*/ 1325906 h 6367482"/>
                <a:gd name="connsiteX2862" fmla="*/ 3033139 w 6889738"/>
                <a:gd name="connsiteY2862" fmla="*/ 1374167 h 6367482"/>
                <a:gd name="connsiteX2863" fmla="*/ 3014413 w 6889738"/>
                <a:gd name="connsiteY2863" fmla="*/ 1410361 h 6367482"/>
                <a:gd name="connsiteX2864" fmla="*/ 3004893 w 6889738"/>
                <a:gd name="connsiteY2864" fmla="*/ 1481164 h 6367482"/>
                <a:gd name="connsiteX2865" fmla="*/ 3003623 w 6889738"/>
                <a:gd name="connsiteY2865" fmla="*/ 1490371 h 6367482"/>
                <a:gd name="connsiteX2866" fmla="*/ 2940782 w 6889738"/>
                <a:gd name="connsiteY2866" fmla="*/ 1683728 h 6367482"/>
                <a:gd name="connsiteX2867" fmla="*/ 2965220 w 6889738"/>
                <a:gd name="connsiteY2867" fmla="*/ 1703730 h 6367482"/>
                <a:gd name="connsiteX2868" fmla="*/ 2984264 w 6889738"/>
                <a:gd name="connsiteY2868" fmla="*/ 1726591 h 6367482"/>
                <a:gd name="connsiteX2869" fmla="*/ 2976646 w 6889738"/>
                <a:gd name="connsiteY2869" fmla="*/ 1778342 h 6367482"/>
                <a:gd name="connsiteX2870" fmla="*/ 2957603 w 6889738"/>
                <a:gd name="connsiteY2870" fmla="*/ 1788185 h 6367482"/>
                <a:gd name="connsiteX2871" fmla="*/ 2874767 w 6889738"/>
                <a:gd name="connsiteY2871" fmla="*/ 1768819 h 6367482"/>
                <a:gd name="connsiteX2872" fmla="*/ 2837000 w 6889738"/>
                <a:gd name="connsiteY2872" fmla="*/ 1787233 h 6367482"/>
                <a:gd name="connsiteX2873" fmla="*/ 2786220 w 6889738"/>
                <a:gd name="connsiteY2873" fmla="*/ 1931696 h 6367482"/>
                <a:gd name="connsiteX2874" fmla="*/ 2775428 w 6889738"/>
                <a:gd name="connsiteY2874" fmla="*/ 1989798 h 6367482"/>
                <a:gd name="connsiteX2875" fmla="*/ 2796693 w 6889738"/>
                <a:gd name="connsiteY2875" fmla="*/ 2018056 h 6367482"/>
                <a:gd name="connsiteX2876" fmla="*/ 2792883 w 6889738"/>
                <a:gd name="connsiteY2876" fmla="*/ 2047896 h 6367482"/>
                <a:gd name="connsiteX2877" fmla="*/ 2817005 w 6889738"/>
                <a:gd name="connsiteY2877" fmla="*/ 2156167 h 6367482"/>
                <a:gd name="connsiteX2878" fmla="*/ 2801454 w 6889738"/>
                <a:gd name="connsiteY2878" fmla="*/ 2204428 h 6367482"/>
                <a:gd name="connsiteX2879" fmla="*/ 2799866 w 6889738"/>
                <a:gd name="connsiteY2879" fmla="*/ 2244434 h 6367482"/>
                <a:gd name="connsiteX2880" fmla="*/ 2841443 w 6889738"/>
                <a:gd name="connsiteY2880" fmla="*/ 2297778 h 6367482"/>
                <a:gd name="connsiteX2881" fmla="*/ 2858581 w 6889738"/>
                <a:gd name="connsiteY2881" fmla="*/ 2308573 h 6367482"/>
                <a:gd name="connsiteX2882" fmla="*/ 2869373 w 6889738"/>
                <a:gd name="connsiteY2882" fmla="*/ 2340957 h 6367482"/>
                <a:gd name="connsiteX2883" fmla="*/ 2860168 w 6889738"/>
                <a:gd name="connsiteY2883" fmla="*/ 2379058 h 6367482"/>
                <a:gd name="connsiteX2884" fmla="*/ 2830969 w 6889738"/>
                <a:gd name="connsiteY2884" fmla="*/ 2396203 h 6367482"/>
                <a:gd name="connsiteX2885" fmla="*/ 2850012 w 6889738"/>
                <a:gd name="connsiteY2885" fmla="*/ 2511772 h 6367482"/>
                <a:gd name="connsiteX2886" fmla="*/ 2833826 w 6889738"/>
                <a:gd name="connsiteY2886" fmla="*/ 2591148 h 6367482"/>
                <a:gd name="connsiteX2887" fmla="*/ 2816053 w 6889738"/>
                <a:gd name="connsiteY2887" fmla="*/ 2615596 h 6367482"/>
                <a:gd name="connsiteX2888" fmla="*/ 2794789 w 6889738"/>
                <a:gd name="connsiteY2888" fmla="*/ 2628295 h 6367482"/>
                <a:gd name="connsiteX2889" fmla="*/ 2783045 w 6889738"/>
                <a:gd name="connsiteY2889" fmla="*/ 2634644 h 6367482"/>
                <a:gd name="connsiteX2890" fmla="*/ 2779237 w 6889738"/>
                <a:gd name="connsiteY2890" fmla="*/ 2662267 h 6367482"/>
                <a:gd name="connsiteX2891" fmla="*/ 2755116 w 6889738"/>
                <a:gd name="connsiteY2891" fmla="*/ 2700366 h 6367482"/>
                <a:gd name="connsiteX2892" fmla="*/ 2756703 w 6889738"/>
                <a:gd name="connsiteY2892" fmla="*/ 2742593 h 6367482"/>
                <a:gd name="connsiteX2893" fmla="*/ 2762416 w 6889738"/>
                <a:gd name="connsiteY2893" fmla="*/ 2778152 h 6367482"/>
                <a:gd name="connsiteX2894" fmla="*/ 2751942 w 6889738"/>
                <a:gd name="connsiteY2894" fmla="*/ 2787676 h 6367482"/>
                <a:gd name="connsiteX2895" fmla="*/ 2753212 w 6889738"/>
                <a:gd name="connsiteY2895" fmla="*/ 2796249 h 6367482"/>
                <a:gd name="connsiteX2896" fmla="*/ 2740516 w 6889738"/>
                <a:gd name="connsiteY2896" fmla="*/ 2804821 h 6367482"/>
                <a:gd name="connsiteX2897" fmla="*/ 2722426 w 6889738"/>
                <a:gd name="connsiteY2897" fmla="*/ 2773390 h 6367482"/>
                <a:gd name="connsiteX2898" fmla="*/ 2708144 w 6889738"/>
                <a:gd name="connsiteY2898" fmla="*/ 2770214 h 6367482"/>
                <a:gd name="connsiteX2899" fmla="*/ 2695449 w 6889738"/>
                <a:gd name="connsiteY2899" fmla="*/ 2755610 h 6367482"/>
                <a:gd name="connsiteX2900" fmla="*/ 2671011 w 6889738"/>
                <a:gd name="connsiteY2900" fmla="*/ 2751800 h 6367482"/>
                <a:gd name="connsiteX2901" fmla="*/ 2670059 w 6889738"/>
                <a:gd name="connsiteY2901" fmla="*/ 2744180 h 6367482"/>
                <a:gd name="connsiteX2902" fmla="*/ 2656095 w 6889738"/>
                <a:gd name="connsiteY2902" fmla="*/ 2735925 h 6367482"/>
                <a:gd name="connsiteX2903" fmla="*/ 2667520 w 6889738"/>
                <a:gd name="connsiteY2903" fmla="*/ 2696874 h 6367482"/>
                <a:gd name="connsiteX2904" fmla="*/ 2657999 w 6889738"/>
                <a:gd name="connsiteY2904" fmla="*/ 2675920 h 6367482"/>
                <a:gd name="connsiteX2905" fmla="*/ 2658634 w 6889738"/>
                <a:gd name="connsiteY2905" fmla="*/ 2646392 h 6367482"/>
                <a:gd name="connsiteX2906" fmla="*/ 2664981 w 6889738"/>
                <a:gd name="connsiteY2906" fmla="*/ 2662267 h 6367482"/>
                <a:gd name="connsiteX2907" fmla="*/ 2668155 w 6889738"/>
                <a:gd name="connsiteY2907" fmla="*/ 2640995 h 6367482"/>
                <a:gd name="connsiteX2908" fmla="*/ 2665934 w 6889738"/>
                <a:gd name="connsiteY2908" fmla="*/ 2617818 h 6367482"/>
                <a:gd name="connsiteX2909" fmla="*/ 2645622 w 6889738"/>
                <a:gd name="connsiteY2909" fmla="*/ 2621309 h 6367482"/>
                <a:gd name="connsiteX2910" fmla="*/ 2636417 w 6889738"/>
                <a:gd name="connsiteY2910" fmla="*/ 2635916 h 6367482"/>
                <a:gd name="connsiteX2911" fmla="*/ 2649430 w 6889738"/>
                <a:gd name="connsiteY2911" fmla="*/ 2674966 h 6367482"/>
                <a:gd name="connsiteX2912" fmla="*/ 2647525 w 6889738"/>
                <a:gd name="connsiteY2912" fmla="*/ 2686714 h 6367482"/>
                <a:gd name="connsiteX2913" fmla="*/ 2638956 w 6889738"/>
                <a:gd name="connsiteY2913" fmla="*/ 2693063 h 6367482"/>
                <a:gd name="connsiteX2914" fmla="*/ 2635782 w 6889738"/>
                <a:gd name="connsiteY2914" fmla="*/ 2672744 h 6367482"/>
                <a:gd name="connsiteX2915" fmla="*/ 2632608 w 6889738"/>
                <a:gd name="connsiteY2915" fmla="*/ 2665441 h 6367482"/>
                <a:gd name="connsiteX2916" fmla="*/ 2633243 w 6889738"/>
                <a:gd name="connsiteY2916" fmla="*/ 2657186 h 6367482"/>
                <a:gd name="connsiteX2917" fmla="*/ 2621500 w 6889738"/>
                <a:gd name="connsiteY2917" fmla="*/ 2658457 h 6367482"/>
                <a:gd name="connsiteX2918" fmla="*/ 2627213 w 6889738"/>
                <a:gd name="connsiteY2918" fmla="*/ 2679094 h 6367482"/>
                <a:gd name="connsiteX2919" fmla="*/ 2622135 w 6889738"/>
                <a:gd name="connsiteY2919" fmla="*/ 2705764 h 6367482"/>
                <a:gd name="connsiteX2920" fmla="*/ 2640225 w 6889738"/>
                <a:gd name="connsiteY2920" fmla="*/ 2720368 h 6367482"/>
                <a:gd name="connsiteX2921" fmla="*/ 2637368 w 6889738"/>
                <a:gd name="connsiteY2921" fmla="*/ 2746720 h 6367482"/>
                <a:gd name="connsiteX2922" fmla="*/ 2625944 w 6889738"/>
                <a:gd name="connsiteY2922" fmla="*/ 2747990 h 6367482"/>
                <a:gd name="connsiteX2923" fmla="*/ 2622770 w 6889738"/>
                <a:gd name="connsiteY2923" fmla="*/ 2774025 h 6367482"/>
                <a:gd name="connsiteX2924" fmla="*/ 2613566 w 6889738"/>
                <a:gd name="connsiteY2924" fmla="*/ 2784502 h 6367482"/>
                <a:gd name="connsiteX2925" fmla="*/ 2590080 w 6889738"/>
                <a:gd name="connsiteY2925" fmla="*/ 2781961 h 6367482"/>
                <a:gd name="connsiteX2926" fmla="*/ 2576433 w 6889738"/>
                <a:gd name="connsiteY2926" fmla="*/ 2789263 h 6367482"/>
                <a:gd name="connsiteX2927" fmla="*/ 2561516 w 6889738"/>
                <a:gd name="connsiteY2927" fmla="*/ 2774660 h 6367482"/>
                <a:gd name="connsiteX2928" fmla="*/ 2567229 w 6889738"/>
                <a:gd name="connsiteY2928" fmla="*/ 2799741 h 6367482"/>
                <a:gd name="connsiteX2929" fmla="*/ 2539616 w 6889738"/>
                <a:gd name="connsiteY2929" fmla="*/ 2818157 h 6367482"/>
                <a:gd name="connsiteX2930" fmla="*/ 2534539 w 6889738"/>
                <a:gd name="connsiteY2930" fmla="*/ 2839111 h 6367482"/>
                <a:gd name="connsiteX2931" fmla="*/ 2518669 w 6889738"/>
                <a:gd name="connsiteY2931" fmla="*/ 2837206 h 6367482"/>
                <a:gd name="connsiteX2932" fmla="*/ 2514544 w 6889738"/>
                <a:gd name="connsiteY2932" fmla="*/ 2843873 h 6367482"/>
                <a:gd name="connsiteX2933" fmla="*/ 2525968 w 6889738"/>
                <a:gd name="connsiteY2933" fmla="*/ 2852763 h 6367482"/>
                <a:gd name="connsiteX2934" fmla="*/ 2518035 w 6889738"/>
                <a:gd name="connsiteY2934" fmla="*/ 2862605 h 6367482"/>
                <a:gd name="connsiteX2935" fmla="*/ 2507244 w 6889738"/>
                <a:gd name="connsiteY2935" fmla="*/ 2864510 h 6367482"/>
                <a:gd name="connsiteX2936" fmla="*/ 2499627 w 6889738"/>
                <a:gd name="connsiteY2936" fmla="*/ 2866416 h 6367482"/>
                <a:gd name="connsiteX2937" fmla="*/ 2496453 w 6889738"/>
                <a:gd name="connsiteY2937" fmla="*/ 2867050 h 6367482"/>
                <a:gd name="connsiteX2938" fmla="*/ 2494549 w 6889738"/>
                <a:gd name="connsiteY2938" fmla="*/ 2868002 h 6367482"/>
                <a:gd name="connsiteX2939" fmla="*/ 2493914 w 6889738"/>
                <a:gd name="connsiteY2939" fmla="*/ 2868955 h 6367482"/>
                <a:gd name="connsiteX2940" fmla="*/ 2493598 w 6889738"/>
                <a:gd name="connsiteY2940" fmla="*/ 2869590 h 6367482"/>
                <a:gd name="connsiteX2941" fmla="*/ 2492645 w 6889738"/>
                <a:gd name="connsiteY2941" fmla="*/ 2872130 h 6367482"/>
                <a:gd name="connsiteX2942" fmla="*/ 2491376 w 6889738"/>
                <a:gd name="connsiteY2942" fmla="*/ 2875304 h 6367482"/>
                <a:gd name="connsiteX2943" fmla="*/ 2490423 w 6889738"/>
                <a:gd name="connsiteY2943" fmla="*/ 2879115 h 6367482"/>
                <a:gd name="connsiteX2944" fmla="*/ 2488836 w 6889738"/>
                <a:gd name="connsiteY2944" fmla="*/ 2885464 h 6367482"/>
                <a:gd name="connsiteX2945" fmla="*/ 2488519 w 6889738"/>
                <a:gd name="connsiteY2945" fmla="*/ 2888322 h 6367482"/>
                <a:gd name="connsiteX2946" fmla="*/ 2468842 w 6889738"/>
                <a:gd name="connsiteY2946" fmla="*/ 2919119 h 6367482"/>
                <a:gd name="connsiteX2947" fmla="*/ 2442182 w 6889738"/>
                <a:gd name="connsiteY2947" fmla="*/ 2925469 h 6367482"/>
                <a:gd name="connsiteX2948" fmla="*/ 2424091 w 6889738"/>
                <a:gd name="connsiteY2948" fmla="*/ 2941343 h 6367482"/>
                <a:gd name="connsiteX2949" fmla="*/ 2402192 w 6889738"/>
                <a:gd name="connsiteY2949" fmla="*/ 2943883 h 6367482"/>
                <a:gd name="connsiteX2950" fmla="*/ 2395845 w 6889738"/>
                <a:gd name="connsiteY2950" fmla="*/ 2961981 h 6367482"/>
                <a:gd name="connsiteX2951" fmla="*/ 2348556 w 6889738"/>
                <a:gd name="connsiteY2951" fmla="*/ 2965473 h 6367482"/>
                <a:gd name="connsiteX2952" fmla="*/ 2315548 w 6889738"/>
                <a:gd name="connsiteY2952" fmla="*/ 2956266 h 6367482"/>
                <a:gd name="connsiteX2953" fmla="*/ 2281588 w 6889738"/>
                <a:gd name="connsiteY2953" fmla="*/ 2950233 h 6367482"/>
                <a:gd name="connsiteX2954" fmla="*/ 2286666 w 6889738"/>
                <a:gd name="connsiteY2954" fmla="*/ 2924834 h 6367482"/>
                <a:gd name="connsiteX2955" fmla="*/ 2257468 w 6889738"/>
                <a:gd name="connsiteY2955" fmla="*/ 2929279 h 6367482"/>
                <a:gd name="connsiteX2956" fmla="*/ 2216525 w 6889738"/>
                <a:gd name="connsiteY2956" fmla="*/ 2886416 h 6367482"/>
                <a:gd name="connsiteX2957" fmla="*/ 2187010 w 6889738"/>
                <a:gd name="connsiteY2957" fmla="*/ 2883243 h 6367482"/>
                <a:gd name="connsiteX2958" fmla="*/ 2180662 w 6889738"/>
                <a:gd name="connsiteY2958" fmla="*/ 2862605 h 6367482"/>
                <a:gd name="connsiteX2959" fmla="*/ 2168601 w 6889738"/>
                <a:gd name="connsiteY2959" fmla="*/ 2853398 h 6367482"/>
                <a:gd name="connsiteX2960" fmla="*/ 2178123 w 6889738"/>
                <a:gd name="connsiteY2960" fmla="*/ 2836253 h 6367482"/>
                <a:gd name="connsiteX2961" fmla="*/ 2187327 w 6889738"/>
                <a:gd name="connsiteY2961" fmla="*/ 2806727 h 6367482"/>
                <a:gd name="connsiteX2962" fmla="*/ 2206369 w 6889738"/>
                <a:gd name="connsiteY2962" fmla="*/ 2820061 h 6367482"/>
                <a:gd name="connsiteX2963" fmla="*/ 2213668 w 6889738"/>
                <a:gd name="connsiteY2963" fmla="*/ 2809267 h 6367482"/>
                <a:gd name="connsiteX2964" fmla="*/ 2243503 w 6889738"/>
                <a:gd name="connsiteY2964" fmla="*/ 2822918 h 6367482"/>
                <a:gd name="connsiteX2965" fmla="*/ 2233980 w 6889738"/>
                <a:gd name="connsiteY2965" fmla="*/ 2811489 h 6367482"/>
                <a:gd name="connsiteX2966" fmla="*/ 2232712 w 6889738"/>
                <a:gd name="connsiteY2966" fmla="*/ 2799741 h 6367482"/>
                <a:gd name="connsiteX2967" fmla="*/ 2273019 w 6889738"/>
                <a:gd name="connsiteY2967" fmla="*/ 2782596 h 6367482"/>
                <a:gd name="connsiteX2968" fmla="*/ 2225096 w 6889738"/>
                <a:gd name="connsiteY2968" fmla="*/ 2793392 h 6367482"/>
                <a:gd name="connsiteX2969" fmla="*/ 2214622 w 6889738"/>
                <a:gd name="connsiteY2969" fmla="*/ 2773706 h 6367482"/>
                <a:gd name="connsiteX2970" fmla="*/ 2224778 w 6889738"/>
                <a:gd name="connsiteY2970" fmla="*/ 2752435 h 6367482"/>
                <a:gd name="connsiteX2971" fmla="*/ 2240647 w 6889738"/>
                <a:gd name="connsiteY2971" fmla="*/ 2748307 h 6367482"/>
                <a:gd name="connsiteX2972" fmla="*/ 2248264 w 6889738"/>
                <a:gd name="connsiteY2972" fmla="*/ 2737513 h 6367482"/>
                <a:gd name="connsiteX2973" fmla="*/ 2232078 w 6889738"/>
                <a:gd name="connsiteY2973" fmla="*/ 2730211 h 6367482"/>
                <a:gd name="connsiteX2974" fmla="*/ 2234933 w 6889738"/>
                <a:gd name="connsiteY2974" fmla="*/ 2720685 h 6367482"/>
                <a:gd name="connsiteX2975" fmla="*/ 2250802 w 6889738"/>
                <a:gd name="connsiteY2975" fmla="*/ 2707985 h 6367482"/>
                <a:gd name="connsiteX2976" fmla="*/ 2250802 w 6889738"/>
                <a:gd name="connsiteY2976" fmla="*/ 2703541 h 6367482"/>
                <a:gd name="connsiteX2977" fmla="*/ 2234933 w 6889738"/>
                <a:gd name="connsiteY2977" fmla="*/ 2694334 h 6367482"/>
                <a:gd name="connsiteX2978" fmla="*/ 2222555 w 6889738"/>
                <a:gd name="connsiteY2978" fmla="*/ 2720051 h 6367482"/>
                <a:gd name="connsiteX2979" fmla="*/ 2204148 w 6889738"/>
                <a:gd name="connsiteY2979" fmla="*/ 2707668 h 6367482"/>
                <a:gd name="connsiteX2980" fmla="*/ 2201292 w 6889738"/>
                <a:gd name="connsiteY2980" fmla="*/ 2733702 h 6367482"/>
                <a:gd name="connsiteX2981" fmla="*/ 2187644 w 6889738"/>
                <a:gd name="connsiteY2981" fmla="*/ 2725448 h 6367482"/>
                <a:gd name="connsiteX2982" fmla="*/ 2186692 w 6889738"/>
                <a:gd name="connsiteY2982" fmla="*/ 2711795 h 6367482"/>
                <a:gd name="connsiteX2983" fmla="*/ 2180979 w 6889738"/>
                <a:gd name="connsiteY2983" fmla="*/ 2703223 h 6367482"/>
                <a:gd name="connsiteX2984" fmla="*/ 2194626 w 6889738"/>
                <a:gd name="connsiteY2984" fmla="*/ 2676872 h 6367482"/>
                <a:gd name="connsiteX2985" fmla="*/ 2212718 w 6889738"/>
                <a:gd name="connsiteY2985" fmla="*/ 2685126 h 6367482"/>
                <a:gd name="connsiteX2986" fmla="*/ 2214622 w 6889738"/>
                <a:gd name="connsiteY2986" fmla="*/ 2659727 h 6367482"/>
                <a:gd name="connsiteX2987" fmla="*/ 2217479 w 6889738"/>
                <a:gd name="connsiteY2987" fmla="*/ 2657505 h 6367482"/>
                <a:gd name="connsiteX2988" fmla="*/ 2223508 w 6889738"/>
                <a:gd name="connsiteY2988" fmla="*/ 2652742 h 6367482"/>
                <a:gd name="connsiteX2989" fmla="*/ 2226681 w 6889738"/>
                <a:gd name="connsiteY2989" fmla="*/ 2649567 h 6367482"/>
                <a:gd name="connsiteX2990" fmla="*/ 2228903 w 6889738"/>
                <a:gd name="connsiteY2990" fmla="*/ 2646710 h 6367482"/>
                <a:gd name="connsiteX2991" fmla="*/ 2230807 w 6889738"/>
                <a:gd name="connsiteY2991" fmla="*/ 2644487 h 6367482"/>
                <a:gd name="connsiteX2992" fmla="*/ 2231125 w 6889738"/>
                <a:gd name="connsiteY2992" fmla="*/ 2643535 h 6367482"/>
                <a:gd name="connsiteX2993" fmla="*/ 2231125 w 6889738"/>
                <a:gd name="connsiteY2993" fmla="*/ 2642900 h 6367482"/>
                <a:gd name="connsiteX2994" fmla="*/ 2231125 w 6889738"/>
                <a:gd name="connsiteY2994" fmla="*/ 2642582 h 6367482"/>
                <a:gd name="connsiteX2995" fmla="*/ 2231444 w 6889738"/>
                <a:gd name="connsiteY2995" fmla="*/ 2642582 h 6367482"/>
                <a:gd name="connsiteX2996" fmla="*/ 2233348 w 6889738"/>
                <a:gd name="connsiteY2996" fmla="*/ 2642900 h 6367482"/>
                <a:gd name="connsiteX2997" fmla="*/ 2238107 w 6889738"/>
                <a:gd name="connsiteY2997" fmla="*/ 2646075 h 6367482"/>
                <a:gd name="connsiteX2998" fmla="*/ 2246359 w 6889738"/>
                <a:gd name="connsiteY2998" fmla="*/ 2651154 h 6367482"/>
                <a:gd name="connsiteX2999" fmla="*/ 2254612 w 6889738"/>
                <a:gd name="connsiteY2999" fmla="*/ 2632105 h 6367482"/>
                <a:gd name="connsiteX3000" fmla="*/ 2249217 w 6889738"/>
                <a:gd name="connsiteY3000" fmla="*/ 2627026 h 6367482"/>
                <a:gd name="connsiteX3001" fmla="*/ 2232078 w 6889738"/>
                <a:gd name="connsiteY3001" fmla="*/ 2639725 h 6367482"/>
                <a:gd name="connsiteX3002" fmla="*/ 2222555 w 6889738"/>
                <a:gd name="connsiteY3002" fmla="*/ 2632422 h 6367482"/>
                <a:gd name="connsiteX3003" fmla="*/ 2206052 w 6889738"/>
                <a:gd name="connsiteY3003" fmla="*/ 2645122 h 6367482"/>
                <a:gd name="connsiteX3004" fmla="*/ 2201292 w 6889738"/>
                <a:gd name="connsiteY3004" fmla="*/ 2633692 h 6367482"/>
                <a:gd name="connsiteX3005" fmla="*/ 2215255 w 6889738"/>
                <a:gd name="connsiteY3005" fmla="*/ 2614642 h 6367482"/>
                <a:gd name="connsiteX3006" fmla="*/ 2226681 w 6889738"/>
                <a:gd name="connsiteY3006" fmla="*/ 2592100 h 6367482"/>
                <a:gd name="connsiteX3007" fmla="*/ 2249851 w 6889738"/>
                <a:gd name="connsiteY3007" fmla="*/ 2583846 h 6367482"/>
                <a:gd name="connsiteX3008" fmla="*/ 2252706 w 6889738"/>
                <a:gd name="connsiteY3008" fmla="*/ 2568923 h 6367482"/>
                <a:gd name="connsiteX3009" fmla="*/ 2234933 w 6889738"/>
                <a:gd name="connsiteY3009" fmla="*/ 2569241 h 6367482"/>
                <a:gd name="connsiteX3010" fmla="*/ 2253659 w 6889738"/>
                <a:gd name="connsiteY3010" fmla="*/ 2548603 h 6367482"/>
                <a:gd name="connsiteX3011" fmla="*/ 2264132 w 6889738"/>
                <a:gd name="connsiteY3011" fmla="*/ 2524791 h 6367482"/>
                <a:gd name="connsiteX3012" fmla="*/ 2266036 w 6889738"/>
                <a:gd name="connsiteY3012" fmla="*/ 2521616 h 6367482"/>
                <a:gd name="connsiteX3013" fmla="*/ 2277779 w 6889738"/>
                <a:gd name="connsiteY3013" fmla="*/ 2517806 h 6367482"/>
                <a:gd name="connsiteX3014" fmla="*/ 2274924 w 6889738"/>
                <a:gd name="connsiteY3014" fmla="*/ 2560351 h 6367482"/>
                <a:gd name="connsiteX3015" fmla="*/ 2282539 w 6889738"/>
                <a:gd name="connsiteY3015" fmla="*/ 2570512 h 6367482"/>
                <a:gd name="connsiteX3016" fmla="*/ 2287302 w 6889738"/>
                <a:gd name="connsiteY3016" fmla="*/ 2512727 h 6367482"/>
                <a:gd name="connsiteX3017" fmla="*/ 2317769 w 6889738"/>
                <a:gd name="connsiteY3017" fmla="*/ 2498753 h 6367482"/>
                <a:gd name="connsiteX3018" fmla="*/ 2305075 w 6889738"/>
                <a:gd name="connsiteY3018" fmla="*/ 2494621 h 6367482"/>
                <a:gd name="connsiteX3019" fmla="*/ 2279684 w 6889738"/>
                <a:gd name="connsiteY3019" fmla="*/ 2503516 h 6367482"/>
                <a:gd name="connsiteX3020" fmla="*/ 2282858 w 6889738"/>
                <a:gd name="connsiteY3020" fmla="*/ 2487637 h 6367482"/>
                <a:gd name="connsiteX3021" fmla="*/ 2268258 w 6889738"/>
                <a:gd name="connsiteY3021" fmla="*/ 2503516 h 6367482"/>
                <a:gd name="connsiteX3022" fmla="*/ 2239694 w 6889738"/>
                <a:gd name="connsiteY3022" fmla="*/ 2517171 h 6367482"/>
                <a:gd name="connsiteX3023" fmla="*/ 2231444 w 6889738"/>
                <a:gd name="connsiteY3023" fmla="*/ 2547017 h 6367482"/>
                <a:gd name="connsiteX3024" fmla="*/ 2203196 w 6889738"/>
                <a:gd name="connsiteY3024" fmla="*/ 2566066 h 6367482"/>
                <a:gd name="connsiteX3025" fmla="*/ 2195895 w 6889738"/>
                <a:gd name="connsiteY3025" fmla="*/ 2575591 h 6367482"/>
                <a:gd name="connsiteX3026" fmla="*/ 2173361 w 6889738"/>
                <a:gd name="connsiteY3026" fmla="*/ 2563209 h 6367482"/>
                <a:gd name="connsiteX3027" fmla="*/ 2158763 w 6889738"/>
                <a:gd name="connsiteY3027" fmla="*/ 2573685 h 6367482"/>
                <a:gd name="connsiteX3028" fmla="*/ 2139402 w 6889738"/>
                <a:gd name="connsiteY3028" fmla="*/ 2544476 h 6367482"/>
                <a:gd name="connsiteX3029" fmla="*/ 2139085 w 6889738"/>
                <a:gd name="connsiteY3029" fmla="*/ 2535269 h 6367482"/>
                <a:gd name="connsiteX3030" fmla="*/ 2156224 w 6889738"/>
                <a:gd name="connsiteY3030" fmla="*/ 2537173 h 6367482"/>
                <a:gd name="connsiteX3031" fmla="*/ 2158446 w 6889738"/>
                <a:gd name="connsiteY3031" fmla="*/ 2516218 h 6367482"/>
                <a:gd name="connsiteX3032" fmla="*/ 2173045 w 6889738"/>
                <a:gd name="connsiteY3032" fmla="*/ 2530507 h 6367482"/>
                <a:gd name="connsiteX3033" fmla="*/ 2205734 w 6889738"/>
                <a:gd name="connsiteY3033" fmla="*/ 2509229 h 6367482"/>
                <a:gd name="connsiteX3034" fmla="*/ 2177488 w 6889738"/>
                <a:gd name="connsiteY3034" fmla="*/ 2511455 h 6367482"/>
                <a:gd name="connsiteX3035" fmla="*/ 2168601 w 6889738"/>
                <a:gd name="connsiteY3035" fmla="*/ 2506374 h 6367482"/>
                <a:gd name="connsiteX3036" fmla="*/ 2166380 w 6889738"/>
                <a:gd name="connsiteY3036" fmla="*/ 2489544 h 6367482"/>
                <a:gd name="connsiteX3037" fmla="*/ 2192722 w 6889738"/>
                <a:gd name="connsiteY3037" fmla="*/ 2475581 h 6367482"/>
                <a:gd name="connsiteX3038" fmla="*/ 2170824 w 6889738"/>
                <a:gd name="connsiteY3038" fmla="*/ 2477800 h 6367482"/>
                <a:gd name="connsiteX3039" fmla="*/ 2171459 w 6889738"/>
                <a:gd name="connsiteY3039" fmla="*/ 2465100 h 6367482"/>
                <a:gd name="connsiteX3040" fmla="*/ 2158763 w 6889738"/>
                <a:gd name="connsiteY3040" fmla="*/ 2453989 h 6367482"/>
                <a:gd name="connsiteX3041" fmla="*/ 2170189 w 6889738"/>
                <a:gd name="connsiteY3041" fmla="*/ 2439067 h 6367482"/>
                <a:gd name="connsiteX3042" fmla="*/ 2161936 w 6889738"/>
                <a:gd name="connsiteY3042" fmla="*/ 2438114 h 6367482"/>
                <a:gd name="connsiteX3043" fmla="*/ 2149240 w 6889738"/>
                <a:gd name="connsiteY3043" fmla="*/ 2444465 h 6367482"/>
                <a:gd name="connsiteX3044" fmla="*/ 2131151 w 6889738"/>
                <a:gd name="connsiteY3044" fmla="*/ 2433034 h 6367482"/>
                <a:gd name="connsiteX3045" fmla="*/ 2139402 w 6889738"/>
                <a:gd name="connsiteY3045" fmla="*/ 2422557 h 6367482"/>
                <a:gd name="connsiteX3046" fmla="*/ 2127977 w 6889738"/>
                <a:gd name="connsiteY3046" fmla="*/ 2421285 h 6367482"/>
                <a:gd name="connsiteX3047" fmla="*/ 2132737 w 6889738"/>
                <a:gd name="connsiteY3047" fmla="*/ 2403190 h 6367482"/>
                <a:gd name="connsiteX3048" fmla="*/ 2148605 w 6889738"/>
                <a:gd name="connsiteY3048" fmla="*/ 2402235 h 6367482"/>
                <a:gd name="connsiteX3049" fmla="*/ 2174315 w 6889738"/>
                <a:gd name="connsiteY3049" fmla="*/ 2408270 h 6367482"/>
                <a:gd name="connsiteX3050" fmla="*/ 2199387 w 6889738"/>
                <a:gd name="connsiteY3050" fmla="*/ 2392393 h 6367482"/>
                <a:gd name="connsiteX3051" fmla="*/ 2242869 w 6889738"/>
                <a:gd name="connsiteY3051" fmla="*/ 2401602 h 6367482"/>
                <a:gd name="connsiteX3052" fmla="*/ 2264132 w 6889738"/>
                <a:gd name="connsiteY3052" fmla="*/ 2389537 h 6367482"/>
                <a:gd name="connsiteX3053" fmla="*/ 2307614 w 6889738"/>
                <a:gd name="connsiteY3053" fmla="*/ 2416842 h 6367482"/>
                <a:gd name="connsiteX3054" fmla="*/ 2302537 w 6889738"/>
                <a:gd name="connsiteY3054" fmla="*/ 2438749 h 6367482"/>
                <a:gd name="connsiteX3055" fmla="*/ 2318087 w 6889738"/>
                <a:gd name="connsiteY3055" fmla="*/ 2426049 h 6367482"/>
                <a:gd name="connsiteX3056" fmla="*/ 2330782 w 6889738"/>
                <a:gd name="connsiteY3056" fmla="*/ 2440654 h 6367482"/>
                <a:gd name="connsiteX3057" fmla="*/ 2337130 w 6889738"/>
                <a:gd name="connsiteY3057" fmla="*/ 2426049 h 6367482"/>
                <a:gd name="connsiteX3058" fmla="*/ 2319356 w 6889738"/>
                <a:gd name="connsiteY3058" fmla="*/ 2412080 h 6367482"/>
                <a:gd name="connsiteX3059" fmla="*/ 2315548 w 6889738"/>
                <a:gd name="connsiteY3059" fmla="*/ 2398743 h 6367482"/>
                <a:gd name="connsiteX3060" fmla="*/ 2375850 w 6889738"/>
                <a:gd name="connsiteY3060" fmla="*/ 2376199 h 6367482"/>
                <a:gd name="connsiteX3061" fmla="*/ 2374581 w 6889738"/>
                <a:gd name="connsiteY3061" fmla="*/ 2359057 h 6367482"/>
                <a:gd name="connsiteX3062" fmla="*/ 2342843 w 6889738"/>
                <a:gd name="connsiteY3062" fmla="*/ 2371121 h 6367482"/>
                <a:gd name="connsiteX3063" fmla="*/ 2351411 w 6889738"/>
                <a:gd name="connsiteY3063" fmla="*/ 2356199 h 6367482"/>
                <a:gd name="connsiteX3064" fmla="*/ 2351094 w 6889738"/>
                <a:gd name="connsiteY3064" fmla="*/ 2331752 h 6367482"/>
                <a:gd name="connsiteX3065" fmla="*/ 2372994 w 6889738"/>
                <a:gd name="connsiteY3065" fmla="*/ 2299048 h 6367482"/>
                <a:gd name="connsiteX3066" fmla="*/ 2335544 w 6889738"/>
                <a:gd name="connsiteY3066" fmla="*/ 2332067 h 6367482"/>
                <a:gd name="connsiteX3067" fmla="*/ 2335544 w 6889738"/>
                <a:gd name="connsiteY3067" fmla="*/ 2368899 h 6367482"/>
                <a:gd name="connsiteX3068" fmla="*/ 2319992 w 6889738"/>
                <a:gd name="connsiteY3068" fmla="*/ 2378424 h 6367482"/>
                <a:gd name="connsiteX3069" fmla="*/ 2310470 w 6889738"/>
                <a:gd name="connsiteY3069" fmla="*/ 2367312 h 6367482"/>
                <a:gd name="connsiteX3070" fmla="*/ 2302854 w 6889738"/>
                <a:gd name="connsiteY3070" fmla="*/ 2374614 h 6367482"/>
                <a:gd name="connsiteX3071" fmla="*/ 2261594 w 6889738"/>
                <a:gd name="connsiteY3071" fmla="*/ 2374931 h 6367482"/>
                <a:gd name="connsiteX3072" fmla="*/ 2261594 w 6889738"/>
                <a:gd name="connsiteY3072" fmla="*/ 2363184 h 6367482"/>
                <a:gd name="connsiteX3073" fmla="*/ 2277146 w 6889738"/>
                <a:gd name="connsiteY3073" fmla="*/ 2340006 h 6367482"/>
                <a:gd name="connsiteX3074" fmla="*/ 2253024 w 6889738"/>
                <a:gd name="connsiteY3074" fmla="*/ 2359057 h 6367482"/>
                <a:gd name="connsiteX3075" fmla="*/ 2253024 w 6889738"/>
                <a:gd name="connsiteY3075" fmla="*/ 2376199 h 6367482"/>
                <a:gd name="connsiteX3076" fmla="*/ 2235251 w 6889738"/>
                <a:gd name="connsiteY3076" fmla="*/ 2379377 h 6367482"/>
                <a:gd name="connsiteX3077" fmla="*/ 2200340 w 6889738"/>
                <a:gd name="connsiteY3077" fmla="*/ 2377470 h 6367482"/>
                <a:gd name="connsiteX3078" fmla="*/ 2165746 w 6889738"/>
                <a:gd name="connsiteY3078" fmla="*/ 2400014 h 6367482"/>
                <a:gd name="connsiteX3079" fmla="*/ 2143528 w 6889738"/>
                <a:gd name="connsiteY3079" fmla="*/ 2391759 h 6367482"/>
                <a:gd name="connsiteX3080" fmla="*/ 2135594 w 6889738"/>
                <a:gd name="connsiteY3080" fmla="*/ 2379377 h 6367482"/>
                <a:gd name="connsiteX3081" fmla="*/ 2150510 w 6889738"/>
                <a:gd name="connsiteY3081" fmla="*/ 2371756 h 6367482"/>
                <a:gd name="connsiteX3082" fmla="*/ 2126073 w 6889738"/>
                <a:gd name="connsiteY3082" fmla="*/ 2362231 h 6367482"/>
                <a:gd name="connsiteX3083" fmla="*/ 2168285 w 6889738"/>
                <a:gd name="connsiteY3083" fmla="*/ 2342228 h 6367482"/>
                <a:gd name="connsiteX3084" fmla="*/ 2157493 w 6889738"/>
                <a:gd name="connsiteY3084" fmla="*/ 2340006 h 6367482"/>
                <a:gd name="connsiteX3085" fmla="*/ 2162889 w 6889738"/>
                <a:gd name="connsiteY3085" fmla="*/ 2326353 h 6367482"/>
                <a:gd name="connsiteX3086" fmla="*/ 2177806 w 6889738"/>
                <a:gd name="connsiteY3086" fmla="*/ 2322861 h 6367482"/>
                <a:gd name="connsiteX3087" fmla="*/ 2147654 w 6889738"/>
                <a:gd name="connsiteY3087" fmla="*/ 2303177 h 6367482"/>
                <a:gd name="connsiteX3088" fmla="*/ 2156224 w 6889738"/>
                <a:gd name="connsiteY3088" fmla="*/ 2294601 h 6367482"/>
                <a:gd name="connsiteX3089" fmla="*/ 2123217 w 6889738"/>
                <a:gd name="connsiteY3089" fmla="*/ 2274916 h 6367482"/>
                <a:gd name="connsiteX3090" fmla="*/ 2146703 w 6889738"/>
                <a:gd name="connsiteY3090" fmla="*/ 2271742 h 6367482"/>
                <a:gd name="connsiteX3091" fmla="*/ 2144164 w 6889738"/>
                <a:gd name="connsiteY3091" fmla="*/ 2256817 h 6367482"/>
                <a:gd name="connsiteX3092" fmla="*/ 2150510 w 6889738"/>
                <a:gd name="connsiteY3092" fmla="*/ 2256817 h 6367482"/>
                <a:gd name="connsiteX3093" fmla="*/ 2163206 w 6889738"/>
                <a:gd name="connsiteY3093" fmla="*/ 2244117 h 6367482"/>
                <a:gd name="connsiteX3094" fmla="*/ 2177171 w 6889738"/>
                <a:gd name="connsiteY3094" fmla="*/ 2258724 h 6367482"/>
                <a:gd name="connsiteX3095" fmla="*/ 2189865 w 6889738"/>
                <a:gd name="connsiteY3095" fmla="*/ 2266025 h 6367482"/>
                <a:gd name="connsiteX3096" fmla="*/ 2193041 w 6889738"/>
                <a:gd name="connsiteY3096" fmla="*/ 2253325 h 6367482"/>
                <a:gd name="connsiteX3097" fmla="*/ 2215892 w 6889738"/>
                <a:gd name="connsiteY3097" fmla="*/ 2245388 h 6367482"/>
                <a:gd name="connsiteX3098" fmla="*/ 2242552 w 6889738"/>
                <a:gd name="connsiteY3098" fmla="*/ 2258404 h 6367482"/>
                <a:gd name="connsiteX3099" fmla="*/ 2256198 w 6889738"/>
                <a:gd name="connsiteY3099" fmla="*/ 2244117 h 6367482"/>
                <a:gd name="connsiteX3100" fmla="*/ 2256198 w 6889738"/>
                <a:gd name="connsiteY3100" fmla="*/ 2235862 h 6367482"/>
                <a:gd name="connsiteX3101" fmla="*/ 2203196 w 6889738"/>
                <a:gd name="connsiteY3101" fmla="*/ 2243800 h 6367482"/>
                <a:gd name="connsiteX3102" fmla="*/ 2187327 w 6889738"/>
                <a:gd name="connsiteY3102" fmla="*/ 2239671 h 6367482"/>
                <a:gd name="connsiteX3103" fmla="*/ 2193675 w 6889738"/>
                <a:gd name="connsiteY3103" fmla="*/ 2231099 h 6367482"/>
                <a:gd name="connsiteX3104" fmla="*/ 2223508 w 6889738"/>
                <a:gd name="connsiteY3104" fmla="*/ 2227925 h 6367482"/>
                <a:gd name="connsiteX3105" fmla="*/ 2244138 w 6889738"/>
                <a:gd name="connsiteY3105" fmla="*/ 2222208 h 6367482"/>
                <a:gd name="connsiteX3106" fmla="*/ 2226047 w 6889738"/>
                <a:gd name="connsiteY3106" fmla="*/ 2212047 h 6367482"/>
                <a:gd name="connsiteX3107" fmla="*/ 2239060 w 6889738"/>
                <a:gd name="connsiteY3107" fmla="*/ 2203475 h 6367482"/>
                <a:gd name="connsiteX3108" fmla="*/ 2234616 w 6889738"/>
                <a:gd name="connsiteY3108" fmla="*/ 2194903 h 6367482"/>
                <a:gd name="connsiteX3109" fmla="*/ 2219699 w 6889738"/>
                <a:gd name="connsiteY3109" fmla="*/ 2187916 h 6367482"/>
                <a:gd name="connsiteX3110" fmla="*/ 2227950 w 6889738"/>
                <a:gd name="connsiteY3110" fmla="*/ 2165691 h 6367482"/>
                <a:gd name="connsiteX3111" fmla="*/ 2251437 w 6889738"/>
                <a:gd name="connsiteY3111" fmla="*/ 2150450 h 6367482"/>
                <a:gd name="connsiteX3112" fmla="*/ 2268258 w 6889738"/>
                <a:gd name="connsiteY3112" fmla="*/ 2184106 h 6367482"/>
                <a:gd name="connsiteX3113" fmla="*/ 2275558 w 6889738"/>
                <a:gd name="connsiteY3113" fmla="*/ 2178709 h 6367482"/>
                <a:gd name="connsiteX3114" fmla="*/ 2269211 w 6889738"/>
                <a:gd name="connsiteY3114" fmla="*/ 2166325 h 6367482"/>
                <a:gd name="connsiteX3115" fmla="*/ 2271115 w 6889738"/>
                <a:gd name="connsiteY3115" fmla="*/ 2138704 h 6367482"/>
                <a:gd name="connsiteX3116" fmla="*/ 2290158 w 6889738"/>
                <a:gd name="connsiteY3116" fmla="*/ 2135527 h 6367482"/>
                <a:gd name="connsiteX3117" fmla="*/ 2304122 w 6889738"/>
                <a:gd name="connsiteY3117" fmla="*/ 2151085 h 6367482"/>
                <a:gd name="connsiteX3118" fmla="*/ 2296823 w 6889738"/>
                <a:gd name="connsiteY3118" fmla="*/ 2195221 h 6367482"/>
                <a:gd name="connsiteX3119" fmla="*/ 2308566 w 6889738"/>
                <a:gd name="connsiteY3119" fmla="*/ 2195221 h 6367482"/>
                <a:gd name="connsiteX3120" fmla="*/ 2318722 w 6889738"/>
                <a:gd name="connsiteY3120" fmla="*/ 2158388 h 6367482"/>
                <a:gd name="connsiteX3121" fmla="*/ 2346334 w 6889738"/>
                <a:gd name="connsiteY3121" fmla="*/ 2158071 h 6367482"/>
                <a:gd name="connsiteX3122" fmla="*/ 2350777 w 6889738"/>
                <a:gd name="connsiteY3122" fmla="*/ 2146639 h 6367482"/>
                <a:gd name="connsiteX3123" fmla="*/ 2311422 w 6889738"/>
                <a:gd name="connsiteY3123" fmla="*/ 2142513 h 6367482"/>
                <a:gd name="connsiteX3124" fmla="*/ 2308883 w 6889738"/>
                <a:gd name="connsiteY3124" fmla="*/ 2125048 h 6367482"/>
                <a:gd name="connsiteX3125" fmla="*/ 2286666 w 6889738"/>
                <a:gd name="connsiteY3125" fmla="*/ 2113301 h 6367482"/>
                <a:gd name="connsiteX3126" fmla="*/ 2275240 w 6889738"/>
                <a:gd name="connsiteY3126" fmla="*/ 2125048 h 6367482"/>
                <a:gd name="connsiteX3127" fmla="*/ 2267940 w 6889738"/>
                <a:gd name="connsiteY3127" fmla="*/ 2119015 h 6367482"/>
                <a:gd name="connsiteX3128" fmla="*/ 2273019 w 6889738"/>
                <a:gd name="connsiteY3128" fmla="*/ 2109492 h 6367482"/>
                <a:gd name="connsiteX3129" fmla="*/ 2287619 w 6889738"/>
                <a:gd name="connsiteY3129" fmla="*/ 2100918 h 6367482"/>
                <a:gd name="connsiteX3130" fmla="*/ 2300313 w 6889738"/>
                <a:gd name="connsiteY3130" fmla="*/ 2099331 h 6367482"/>
                <a:gd name="connsiteX3131" fmla="*/ 2316501 w 6889738"/>
                <a:gd name="connsiteY3131" fmla="*/ 2092980 h 6367482"/>
                <a:gd name="connsiteX3132" fmla="*/ 2334273 w 6889738"/>
                <a:gd name="connsiteY3132" fmla="*/ 2103459 h 6367482"/>
                <a:gd name="connsiteX3133" fmla="*/ 2342526 w 6889738"/>
                <a:gd name="connsiteY3133" fmla="*/ 2098060 h 6367482"/>
                <a:gd name="connsiteX3134" fmla="*/ 2363155 w 6889738"/>
                <a:gd name="connsiteY3134" fmla="*/ 2117746 h 6367482"/>
                <a:gd name="connsiteX3135" fmla="*/ 2378072 w 6889738"/>
                <a:gd name="connsiteY3135" fmla="*/ 2113618 h 6367482"/>
                <a:gd name="connsiteX3136" fmla="*/ 2380611 w 6889738"/>
                <a:gd name="connsiteY3136" fmla="*/ 2100918 h 6367482"/>
                <a:gd name="connsiteX3137" fmla="*/ 2354269 w 6889738"/>
                <a:gd name="connsiteY3137" fmla="*/ 2097109 h 6367482"/>
                <a:gd name="connsiteX3138" fmla="*/ 2354269 w 6889738"/>
                <a:gd name="connsiteY3138" fmla="*/ 2087264 h 6367482"/>
                <a:gd name="connsiteX3139" fmla="*/ 2382514 w 6889738"/>
                <a:gd name="connsiteY3139" fmla="*/ 2073612 h 6367482"/>
                <a:gd name="connsiteX3140" fmla="*/ 2350777 w 6889738"/>
                <a:gd name="connsiteY3140" fmla="*/ 2063453 h 6367482"/>
                <a:gd name="connsiteX3141" fmla="*/ 2333955 w 6889738"/>
                <a:gd name="connsiteY3141" fmla="*/ 2067580 h 6367482"/>
                <a:gd name="connsiteX3142" fmla="*/ 2310787 w 6889738"/>
                <a:gd name="connsiteY3142" fmla="*/ 2069168 h 6367482"/>
                <a:gd name="connsiteX3143" fmla="*/ 2328561 w 6889738"/>
                <a:gd name="connsiteY3143" fmla="*/ 2050753 h 6367482"/>
                <a:gd name="connsiteX3144" fmla="*/ 2310470 w 6889738"/>
                <a:gd name="connsiteY3144" fmla="*/ 2045673 h 6367482"/>
                <a:gd name="connsiteX3145" fmla="*/ 2308248 w 6889738"/>
                <a:gd name="connsiteY3145" fmla="*/ 2029803 h 6367482"/>
                <a:gd name="connsiteX3146" fmla="*/ 2336495 w 6889738"/>
                <a:gd name="connsiteY3146" fmla="*/ 2010753 h 6367482"/>
                <a:gd name="connsiteX3147" fmla="*/ 2353633 w 6889738"/>
                <a:gd name="connsiteY3147" fmla="*/ 2025040 h 6367482"/>
                <a:gd name="connsiteX3148" fmla="*/ 2367599 w 6889738"/>
                <a:gd name="connsiteY3148" fmla="*/ 2033613 h 6367482"/>
                <a:gd name="connsiteX3149" fmla="*/ 2379976 w 6889738"/>
                <a:gd name="connsiteY3149" fmla="*/ 2019960 h 6367482"/>
                <a:gd name="connsiteX3150" fmla="*/ 2385371 w 6889738"/>
                <a:gd name="connsiteY3150" fmla="*/ 2026945 h 6367482"/>
                <a:gd name="connsiteX3151" fmla="*/ 2411714 w 6889738"/>
                <a:gd name="connsiteY3151" fmla="*/ 2016468 h 6367482"/>
                <a:gd name="connsiteX3152" fmla="*/ 2391402 w 6889738"/>
                <a:gd name="connsiteY3152" fmla="*/ 1998688 h 6367482"/>
                <a:gd name="connsiteX3153" fmla="*/ 2374581 w 6889738"/>
                <a:gd name="connsiteY3153" fmla="*/ 2011387 h 6367482"/>
                <a:gd name="connsiteX3154" fmla="*/ 2359982 w 6889738"/>
                <a:gd name="connsiteY3154" fmla="*/ 2004403 h 6367482"/>
                <a:gd name="connsiteX3155" fmla="*/ 2362837 w 6889738"/>
                <a:gd name="connsiteY3155" fmla="*/ 1984083 h 6367482"/>
                <a:gd name="connsiteX3156" fmla="*/ 2383784 w 6889738"/>
                <a:gd name="connsiteY3156" fmla="*/ 1977733 h 6367482"/>
                <a:gd name="connsiteX3157" fmla="*/ 2398701 w 6889738"/>
                <a:gd name="connsiteY3157" fmla="*/ 1966938 h 6367482"/>
                <a:gd name="connsiteX3158" fmla="*/ 2413301 w 6889738"/>
                <a:gd name="connsiteY3158" fmla="*/ 1967891 h 6367482"/>
                <a:gd name="connsiteX3159" fmla="*/ 2414254 w 6889738"/>
                <a:gd name="connsiteY3159" fmla="*/ 1955191 h 6367482"/>
                <a:gd name="connsiteX3160" fmla="*/ 2428216 w 6889738"/>
                <a:gd name="connsiteY3160" fmla="*/ 1958365 h 6367482"/>
                <a:gd name="connsiteX3161" fmla="*/ 2435516 w 6889738"/>
                <a:gd name="connsiteY3161" fmla="*/ 1965351 h 6367482"/>
                <a:gd name="connsiteX3162" fmla="*/ 2450433 w 6889738"/>
                <a:gd name="connsiteY3162" fmla="*/ 1944078 h 6367482"/>
                <a:gd name="connsiteX3163" fmla="*/ 2470111 w 6889738"/>
                <a:gd name="connsiteY3163" fmla="*/ 1914868 h 6367482"/>
                <a:gd name="connsiteX3164" fmla="*/ 2492010 w 6889738"/>
                <a:gd name="connsiteY3164" fmla="*/ 1913281 h 6367482"/>
                <a:gd name="connsiteX3165" fmla="*/ 2510101 w 6889738"/>
                <a:gd name="connsiteY3165" fmla="*/ 1906931 h 6367482"/>
                <a:gd name="connsiteX3166" fmla="*/ 2518987 w 6889738"/>
                <a:gd name="connsiteY3166" fmla="*/ 1928838 h 6367482"/>
                <a:gd name="connsiteX3167" fmla="*/ 2543107 w 6889738"/>
                <a:gd name="connsiteY3167" fmla="*/ 1919313 h 6367482"/>
                <a:gd name="connsiteX3168" fmla="*/ 2533587 w 6889738"/>
                <a:gd name="connsiteY3168" fmla="*/ 1902486 h 6367482"/>
                <a:gd name="connsiteX3169" fmla="*/ 2527874 w 6889738"/>
                <a:gd name="connsiteY3169" fmla="*/ 1886928 h 6367482"/>
                <a:gd name="connsiteX3170" fmla="*/ 2575164 w 6889738"/>
                <a:gd name="connsiteY3170" fmla="*/ 1865339 h 6367482"/>
                <a:gd name="connsiteX3171" fmla="*/ 2598965 w 6889738"/>
                <a:gd name="connsiteY3171" fmla="*/ 1891374 h 6367482"/>
                <a:gd name="connsiteX3172" fmla="*/ 2593571 w 6889738"/>
                <a:gd name="connsiteY3172" fmla="*/ 1913281 h 6367482"/>
                <a:gd name="connsiteX3173" fmla="*/ 2597061 w 6889738"/>
                <a:gd name="connsiteY3173" fmla="*/ 1925981 h 6367482"/>
                <a:gd name="connsiteX3174" fmla="*/ 2620548 w 6889738"/>
                <a:gd name="connsiteY3174" fmla="*/ 1923758 h 6367482"/>
                <a:gd name="connsiteX3175" fmla="*/ 2609439 w 6889738"/>
                <a:gd name="connsiteY3175" fmla="*/ 1910106 h 6367482"/>
                <a:gd name="connsiteX3176" fmla="*/ 2615787 w 6889738"/>
                <a:gd name="connsiteY3176" fmla="*/ 1900581 h 6367482"/>
                <a:gd name="connsiteX3177" fmla="*/ 2655143 w 6889738"/>
                <a:gd name="connsiteY3177" fmla="*/ 1901216 h 6367482"/>
                <a:gd name="connsiteX3178" fmla="*/ 2668472 w 6889738"/>
                <a:gd name="connsiteY3178" fmla="*/ 1889786 h 6367482"/>
                <a:gd name="connsiteX3179" fmla="*/ 2654825 w 6889738"/>
                <a:gd name="connsiteY3179" fmla="*/ 1872006 h 6367482"/>
                <a:gd name="connsiteX3180" fmla="*/ 2674502 w 6889738"/>
                <a:gd name="connsiteY3180" fmla="*/ 1851685 h 6367482"/>
                <a:gd name="connsiteX3181" fmla="*/ 2729408 w 6889738"/>
                <a:gd name="connsiteY3181" fmla="*/ 1825016 h 6367482"/>
                <a:gd name="connsiteX3182" fmla="*/ 2717348 w 6889738"/>
                <a:gd name="connsiteY3182" fmla="*/ 1843113 h 6367482"/>
                <a:gd name="connsiteX3183" fmla="*/ 2744960 w 6889738"/>
                <a:gd name="connsiteY3183" fmla="*/ 1832955 h 6367482"/>
                <a:gd name="connsiteX3184" fmla="*/ 2747499 w 6889738"/>
                <a:gd name="connsiteY3184" fmla="*/ 1817396 h 6367482"/>
                <a:gd name="connsiteX3185" fmla="*/ 2723378 w 6889738"/>
                <a:gd name="connsiteY3185" fmla="*/ 1816761 h 6367482"/>
                <a:gd name="connsiteX3186" fmla="*/ 2732900 w 6889738"/>
                <a:gd name="connsiteY3186" fmla="*/ 1805331 h 6367482"/>
                <a:gd name="connsiteX3187" fmla="*/ 2733217 w 6889738"/>
                <a:gd name="connsiteY3187" fmla="*/ 1795806 h 6367482"/>
                <a:gd name="connsiteX3188" fmla="*/ 2725282 w 6889738"/>
                <a:gd name="connsiteY3188" fmla="*/ 1791361 h 6367482"/>
                <a:gd name="connsiteX3189" fmla="*/ 2740199 w 6889738"/>
                <a:gd name="connsiteY3189" fmla="*/ 1786598 h 6367482"/>
                <a:gd name="connsiteX3190" fmla="*/ 2738929 w 6889738"/>
                <a:gd name="connsiteY3190" fmla="*/ 1782470 h 6367482"/>
                <a:gd name="connsiteX3191" fmla="*/ 2722109 w 6889738"/>
                <a:gd name="connsiteY3191" fmla="*/ 1785963 h 6367482"/>
                <a:gd name="connsiteX3192" fmla="*/ 2713222 w 6889738"/>
                <a:gd name="connsiteY3192" fmla="*/ 1801521 h 6367482"/>
                <a:gd name="connsiteX3193" fmla="*/ 2644987 w 6889738"/>
                <a:gd name="connsiteY3193" fmla="*/ 1817713 h 6367482"/>
                <a:gd name="connsiteX3194" fmla="*/ 2641813 w 6889738"/>
                <a:gd name="connsiteY3194" fmla="*/ 1822158 h 6367482"/>
                <a:gd name="connsiteX3195" fmla="*/ 2713857 w 6889738"/>
                <a:gd name="connsiteY3195" fmla="*/ 1806918 h 6367482"/>
                <a:gd name="connsiteX3196" fmla="*/ 2715760 w 6889738"/>
                <a:gd name="connsiteY3196" fmla="*/ 1817396 h 6367482"/>
                <a:gd name="connsiteX3197" fmla="*/ 2663077 w 6889738"/>
                <a:gd name="connsiteY3197" fmla="*/ 1835811 h 6367482"/>
                <a:gd name="connsiteX3198" fmla="*/ 2637687 w 6889738"/>
                <a:gd name="connsiteY3198" fmla="*/ 1872006 h 6367482"/>
                <a:gd name="connsiteX3199" fmla="*/ 2605314 w 6889738"/>
                <a:gd name="connsiteY3199" fmla="*/ 1886294 h 6367482"/>
                <a:gd name="connsiteX3200" fmla="*/ 2586907 w 6889738"/>
                <a:gd name="connsiteY3200" fmla="*/ 1856766 h 6367482"/>
                <a:gd name="connsiteX3201" fmla="*/ 2597061 w 6889738"/>
                <a:gd name="connsiteY3201" fmla="*/ 1833272 h 6367482"/>
                <a:gd name="connsiteX3202" fmla="*/ 2577385 w 6889738"/>
                <a:gd name="connsiteY3202" fmla="*/ 1846288 h 6367482"/>
                <a:gd name="connsiteX3203" fmla="*/ 2567863 w 6889738"/>
                <a:gd name="connsiteY3203" fmla="*/ 1843113 h 6367482"/>
                <a:gd name="connsiteX3204" fmla="*/ 2567546 w 6889738"/>
                <a:gd name="connsiteY3204" fmla="*/ 1811363 h 6367482"/>
                <a:gd name="connsiteX3205" fmla="*/ 2588811 w 6889738"/>
                <a:gd name="connsiteY3205" fmla="*/ 1807236 h 6367482"/>
                <a:gd name="connsiteX3206" fmla="*/ 2612613 w 6889738"/>
                <a:gd name="connsiteY3206" fmla="*/ 1785646 h 6367482"/>
                <a:gd name="connsiteX3207" fmla="*/ 2588176 w 6889738"/>
                <a:gd name="connsiteY3207" fmla="*/ 1780565 h 6367482"/>
                <a:gd name="connsiteX3208" fmla="*/ 2586271 w 6889738"/>
                <a:gd name="connsiteY3208" fmla="*/ 1767866 h 6367482"/>
                <a:gd name="connsiteX3209" fmla="*/ 2616740 w 6889738"/>
                <a:gd name="connsiteY3209" fmla="*/ 1760563 h 6367482"/>
                <a:gd name="connsiteX3210" fmla="*/ 2609122 w 6889738"/>
                <a:gd name="connsiteY3210" fmla="*/ 1751990 h 6367482"/>
                <a:gd name="connsiteX3211" fmla="*/ 2615469 w 6889738"/>
                <a:gd name="connsiteY3211" fmla="*/ 1733893 h 6367482"/>
                <a:gd name="connsiteX3212" fmla="*/ 2634196 w 6889738"/>
                <a:gd name="connsiteY3212" fmla="*/ 1726591 h 6367482"/>
                <a:gd name="connsiteX3213" fmla="*/ 2646573 w 6889738"/>
                <a:gd name="connsiteY3213" fmla="*/ 1685633 h 6367482"/>
                <a:gd name="connsiteX3214" fmla="*/ 2662442 w 6889738"/>
                <a:gd name="connsiteY3214" fmla="*/ 1686268 h 6367482"/>
                <a:gd name="connsiteX3215" fmla="*/ 2666885 w 6889738"/>
                <a:gd name="connsiteY3215" fmla="*/ 1672615 h 6367482"/>
                <a:gd name="connsiteX3216" fmla="*/ 2684659 w 6889738"/>
                <a:gd name="connsiteY3216" fmla="*/ 1652296 h 6367482"/>
                <a:gd name="connsiteX3217" fmla="*/ 2692910 w 6889738"/>
                <a:gd name="connsiteY3217" fmla="*/ 1658646 h 6367482"/>
                <a:gd name="connsiteX3218" fmla="*/ 2711001 w 6889738"/>
                <a:gd name="connsiteY3218" fmla="*/ 1676425 h 6367482"/>
                <a:gd name="connsiteX3219" fmla="*/ 2724966 w 6889738"/>
                <a:gd name="connsiteY3219" fmla="*/ 1675155 h 6367482"/>
                <a:gd name="connsiteX3220" fmla="*/ 2708779 w 6889738"/>
                <a:gd name="connsiteY3220" fmla="*/ 1659280 h 6367482"/>
                <a:gd name="connsiteX3221" fmla="*/ 2711001 w 6889738"/>
                <a:gd name="connsiteY3221" fmla="*/ 1651343 h 6367482"/>
                <a:gd name="connsiteX3222" fmla="*/ 2735439 w 6889738"/>
                <a:gd name="connsiteY3222" fmla="*/ 1659280 h 6367482"/>
                <a:gd name="connsiteX3223" fmla="*/ 2739564 w 6889738"/>
                <a:gd name="connsiteY3223" fmla="*/ 1656106 h 6367482"/>
                <a:gd name="connsiteX3224" fmla="*/ 2732900 w 6889738"/>
                <a:gd name="connsiteY3224" fmla="*/ 1642453 h 6367482"/>
                <a:gd name="connsiteX3225" fmla="*/ 2730995 w 6889738"/>
                <a:gd name="connsiteY3225" fmla="*/ 1624673 h 6367482"/>
                <a:gd name="connsiteX3226" fmla="*/ 2740516 w 6889738"/>
                <a:gd name="connsiteY3226" fmla="*/ 1620228 h 6367482"/>
                <a:gd name="connsiteX3227" fmla="*/ 2761145 w 6889738"/>
                <a:gd name="connsiteY3227" fmla="*/ 1600860 h 6367482"/>
                <a:gd name="connsiteX3228" fmla="*/ 2752894 w 6889738"/>
                <a:gd name="connsiteY3228" fmla="*/ 1591971 h 6367482"/>
                <a:gd name="connsiteX3229" fmla="*/ 2732582 w 6889738"/>
                <a:gd name="connsiteY3229" fmla="*/ 1608798 h 6367482"/>
                <a:gd name="connsiteX3230" fmla="*/ 2723378 w 6889738"/>
                <a:gd name="connsiteY3230" fmla="*/ 1609750 h 6367482"/>
                <a:gd name="connsiteX3231" fmla="*/ 2719887 w 6889738"/>
                <a:gd name="connsiteY3231" fmla="*/ 1603401 h 6367482"/>
                <a:gd name="connsiteX3232" fmla="*/ 2731629 w 6889738"/>
                <a:gd name="connsiteY3232" fmla="*/ 1579588 h 6367482"/>
                <a:gd name="connsiteX3233" fmla="*/ 2742105 w 6889738"/>
                <a:gd name="connsiteY3233" fmla="*/ 1580223 h 6367482"/>
                <a:gd name="connsiteX3234" fmla="*/ 2758924 w 6889738"/>
                <a:gd name="connsiteY3234" fmla="*/ 1572603 h 6367482"/>
                <a:gd name="connsiteX3235" fmla="*/ 2755751 w 6889738"/>
                <a:gd name="connsiteY3235" fmla="*/ 1549426 h 6367482"/>
                <a:gd name="connsiteX3236" fmla="*/ 2769081 w 6889738"/>
                <a:gd name="connsiteY3236" fmla="*/ 1533551 h 6367482"/>
                <a:gd name="connsiteX3237" fmla="*/ 2789076 w 6889738"/>
                <a:gd name="connsiteY3237" fmla="*/ 1528154 h 6367482"/>
                <a:gd name="connsiteX3238" fmla="*/ 2794471 w 6889738"/>
                <a:gd name="connsiteY3238" fmla="*/ 1517676 h 6367482"/>
                <a:gd name="connsiteX3239" fmla="*/ 2802723 w 6889738"/>
                <a:gd name="connsiteY3239" fmla="*/ 1509104 h 6367482"/>
                <a:gd name="connsiteX3240" fmla="*/ 2808436 w 6889738"/>
                <a:gd name="connsiteY3240" fmla="*/ 1531964 h 6367482"/>
                <a:gd name="connsiteX3241" fmla="*/ 2819861 w 6889738"/>
                <a:gd name="connsiteY3241" fmla="*/ 1541488 h 6367482"/>
                <a:gd name="connsiteX3242" fmla="*/ 2832238 w 6889738"/>
                <a:gd name="connsiteY3242" fmla="*/ 1520216 h 6367482"/>
                <a:gd name="connsiteX3243" fmla="*/ 2827161 w 6889738"/>
                <a:gd name="connsiteY3243" fmla="*/ 1515136 h 6367482"/>
                <a:gd name="connsiteX3244" fmla="*/ 2844934 w 6889738"/>
                <a:gd name="connsiteY3244" fmla="*/ 1505611 h 6367482"/>
                <a:gd name="connsiteX3245" fmla="*/ 2853186 w 6889738"/>
                <a:gd name="connsiteY3245" fmla="*/ 1493863 h 6367482"/>
                <a:gd name="connsiteX3246" fmla="*/ 2849060 w 6889738"/>
                <a:gd name="connsiteY3246" fmla="*/ 1486561 h 6367482"/>
                <a:gd name="connsiteX3247" fmla="*/ 2835413 w 6889738"/>
                <a:gd name="connsiteY3247" fmla="*/ 1504341 h 6367482"/>
                <a:gd name="connsiteX3248" fmla="*/ 2821766 w 6889738"/>
                <a:gd name="connsiteY3248" fmla="*/ 1513231 h 6367482"/>
                <a:gd name="connsiteX3249" fmla="*/ 2818591 w 6889738"/>
                <a:gd name="connsiteY3249" fmla="*/ 1481164 h 6367482"/>
                <a:gd name="connsiteX3250" fmla="*/ 2818274 w 6889738"/>
                <a:gd name="connsiteY3250" fmla="*/ 1479259 h 6367482"/>
                <a:gd name="connsiteX3251" fmla="*/ 2815418 w 6889738"/>
                <a:gd name="connsiteY3251" fmla="*/ 1481164 h 6367482"/>
                <a:gd name="connsiteX3252" fmla="*/ 2809071 w 6889738"/>
                <a:gd name="connsiteY3252" fmla="*/ 1484656 h 6367482"/>
                <a:gd name="connsiteX3253" fmla="*/ 2796375 w 6889738"/>
                <a:gd name="connsiteY3253" fmla="*/ 1509104 h 6367482"/>
                <a:gd name="connsiteX3254" fmla="*/ 2784633 w 6889738"/>
                <a:gd name="connsiteY3254" fmla="*/ 1504023 h 6367482"/>
                <a:gd name="connsiteX3255" fmla="*/ 2790981 w 6889738"/>
                <a:gd name="connsiteY3255" fmla="*/ 1488149 h 6367482"/>
                <a:gd name="connsiteX3256" fmla="*/ 2796693 w 6889738"/>
                <a:gd name="connsiteY3256" fmla="*/ 1481164 h 6367482"/>
                <a:gd name="connsiteX3257" fmla="*/ 2805579 w 6889738"/>
                <a:gd name="connsiteY3257" fmla="*/ 1470051 h 6367482"/>
                <a:gd name="connsiteX3258" fmla="*/ 2817005 w 6889738"/>
                <a:gd name="connsiteY3258" fmla="*/ 1465924 h 6367482"/>
                <a:gd name="connsiteX3259" fmla="*/ 2810658 w 6889738"/>
                <a:gd name="connsiteY3259" fmla="*/ 1454176 h 6367482"/>
                <a:gd name="connsiteX3260" fmla="*/ 2814783 w 6889738"/>
                <a:gd name="connsiteY3260" fmla="*/ 1438301 h 6367482"/>
                <a:gd name="connsiteX3261" fmla="*/ 2822082 w 6889738"/>
                <a:gd name="connsiteY3261" fmla="*/ 1441476 h 6367482"/>
                <a:gd name="connsiteX3262" fmla="*/ 2823352 w 6889738"/>
                <a:gd name="connsiteY3262" fmla="*/ 1461161 h 6367482"/>
                <a:gd name="connsiteX3263" fmla="*/ 2830017 w 6889738"/>
                <a:gd name="connsiteY3263" fmla="*/ 1467511 h 6367482"/>
                <a:gd name="connsiteX3264" fmla="*/ 2849060 w 6889738"/>
                <a:gd name="connsiteY3264" fmla="*/ 1481164 h 6367482"/>
                <a:gd name="connsiteX3265" fmla="*/ 2852234 w 6889738"/>
                <a:gd name="connsiteY3265" fmla="*/ 1483069 h 6367482"/>
                <a:gd name="connsiteX3266" fmla="*/ 2851917 w 6889738"/>
                <a:gd name="connsiteY3266" fmla="*/ 1481164 h 6367482"/>
                <a:gd name="connsiteX3267" fmla="*/ 2850012 w 6889738"/>
                <a:gd name="connsiteY3267" fmla="*/ 1474179 h 6367482"/>
                <a:gd name="connsiteX3268" fmla="*/ 2844299 w 6889738"/>
                <a:gd name="connsiteY3268" fmla="*/ 1441159 h 6367482"/>
                <a:gd name="connsiteX3269" fmla="*/ 2826209 w 6889738"/>
                <a:gd name="connsiteY3269" fmla="*/ 1430999 h 6367482"/>
                <a:gd name="connsiteX3270" fmla="*/ 2822718 w 6889738"/>
                <a:gd name="connsiteY3270" fmla="*/ 1410044 h 6367482"/>
                <a:gd name="connsiteX3271" fmla="*/ 2836682 w 6889738"/>
                <a:gd name="connsiteY3271" fmla="*/ 1405282 h 6367482"/>
                <a:gd name="connsiteX3272" fmla="*/ 2842395 w 6889738"/>
                <a:gd name="connsiteY3272" fmla="*/ 1426554 h 6367482"/>
                <a:gd name="connsiteX3273" fmla="*/ 2853820 w 6889738"/>
                <a:gd name="connsiteY3273" fmla="*/ 1424014 h 6367482"/>
                <a:gd name="connsiteX3274" fmla="*/ 2857946 w 6889738"/>
                <a:gd name="connsiteY3274" fmla="*/ 1403377 h 6367482"/>
                <a:gd name="connsiteX3275" fmla="*/ 2838587 w 6889738"/>
                <a:gd name="connsiteY3275" fmla="*/ 1392581 h 6367482"/>
                <a:gd name="connsiteX3276" fmla="*/ 2844616 w 6889738"/>
                <a:gd name="connsiteY3276" fmla="*/ 1378294 h 6367482"/>
                <a:gd name="connsiteX3277" fmla="*/ 2863659 w 6889738"/>
                <a:gd name="connsiteY3277" fmla="*/ 1375754 h 6367482"/>
                <a:gd name="connsiteX3278" fmla="*/ 2855407 w 6889738"/>
                <a:gd name="connsiteY3278" fmla="*/ 1360197 h 6367482"/>
                <a:gd name="connsiteX3279" fmla="*/ 2862390 w 6889738"/>
                <a:gd name="connsiteY3279" fmla="*/ 1346227 h 6367482"/>
                <a:gd name="connsiteX3280" fmla="*/ 2889367 w 6889738"/>
                <a:gd name="connsiteY3280" fmla="*/ 1361784 h 6367482"/>
                <a:gd name="connsiteX3281" fmla="*/ 2894128 w 6889738"/>
                <a:gd name="connsiteY3281" fmla="*/ 1355434 h 6367482"/>
                <a:gd name="connsiteX3282" fmla="*/ 2876036 w 6889738"/>
                <a:gd name="connsiteY3282" fmla="*/ 1337972 h 6367482"/>
                <a:gd name="connsiteX3283" fmla="*/ 2877306 w 6889738"/>
                <a:gd name="connsiteY3283" fmla="*/ 1321779 h 6367482"/>
                <a:gd name="connsiteX3284" fmla="*/ 2853820 w 6889738"/>
                <a:gd name="connsiteY3284" fmla="*/ 1337972 h 6367482"/>
                <a:gd name="connsiteX3285" fmla="*/ 2834142 w 6889738"/>
                <a:gd name="connsiteY3285" fmla="*/ 1366546 h 6367482"/>
                <a:gd name="connsiteX3286" fmla="*/ 2824622 w 6889738"/>
                <a:gd name="connsiteY3286" fmla="*/ 1356387 h 6367482"/>
                <a:gd name="connsiteX3287" fmla="*/ 2844616 w 6889738"/>
                <a:gd name="connsiteY3287" fmla="*/ 1345274 h 6367482"/>
                <a:gd name="connsiteX3288" fmla="*/ 2840173 w 6889738"/>
                <a:gd name="connsiteY3288" fmla="*/ 1331939 h 6367482"/>
                <a:gd name="connsiteX3289" fmla="*/ 2816687 w 6889738"/>
                <a:gd name="connsiteY3289" fmla="*/ 1327494 h 6367482"/>
                <a:gd name="connsiteX3290" fmla="*/ 2824305 w 6889738"/>
                <a:gd name="connsiteY3290" fmla="*/ 1308762 h 6367482"/>
                <a:gd name="connsiteX3291" fmla="*/ 2840173 w 6889738"/>
                <a:gd name="connsiteY3291" fmla="*/ 1323367 h 6367482"/>
                <a:gd name="connsiteX3292" fmla="*/ 2877942 w 6889738"/>
                <a:gd name="connsiteY3292" fmla="*/ 1308127 h 6367482"/>
                <a:gd name="connsiteX3293" fmla="*/ 2880164 w 6889738"/>
                <a:gd name="connsiteY3293" fmla="*/ 1278917 h 6367482"/>
                <a:gd name="connsiteX3294" fmla="*/ 2888414 w 6889738"/>
                <a:gd name="connsiteY3294" fmla="*/ 1278282 h 6367482"/>
                <a:gd name="connsiteX3295" fmla="*/ 2914758 w 6889738"/>
                <a:gd name="connsiteY3295" fmla="*/ 1271932 h 6367482"/>
                <a:gd name="connsiteX3296" fmla="*/ 2926500 w 6889738"/>
                <a:gd name="connsiteY3296" fmla="*/ 1286537 h 6367482"/>
                <a:gd name="connsiteX3297" fmla="*/ 2935387 w 6889738"/>
                <a:gd name="connsiteY3297" fmla="*/ 1306857 h 6367482"/>
                <a:gd name="connsiteX3298" fmla="*/ 2943321 w 6889738"/>
                <a:gd name="connsiteY3298" fmla="*/ 1290664 h 6367482"/>
                <a:gd name="connsiteX3299" fmla="*/ 2965537 w 6889738"/>
                <a:gd name="connsiteY3299" fmla="*/ 1279870 h 6367482"/>
                <a:gd name="connsiteX3300" fmla="*/ 2973789 w 6889738"/>
                <a:gd name="connsiteY3300" fmla="*/ 1264312 h 6367482"/>
                <a:gd name="connsiteX3301" fmla="*/ 2944591 w 6889738"/>
                <a:gd name="connsiteY3301" fmla="*/ 1267487 h 6367482"/>
                <a:gd name="connsiteX3302" fmla="*/ 2936022 w 6889738"/>
                <a:gd name="connsiteY3302" fmla="*/ 1276060 h 6367482"/>
                <a:gd name="connsiteX3303" fmla="*/ 2915392 w 6889738"/>
                <a:gd name="connsiteY3303" fmla="*/ 1242404 h 6367482"/>
                <a:gd name="connsiteX3304" fmla="*/ 2908093 w 6889738"/>
                <a:gd name="connsiteY3304" fmla="*/ 1238277 h 6367482"/>
                <a:gd name="connsiteX3305" fmla="*/ 2909997 w 6889738"/>
                <a:gd name="connsiteY3305" fmla="*/ 1219227 h 6367482"/>
                <a:gd name="connsiteX3306" fmla="*/ 2924913 w 6889738"/>
                <a:gd name="connsiteY3306" fmla="*/ 1221450 h 6367482"/>
                <a:gd name="connsiteX3307" fmla="*/ 2930943 w 6889738"/>
                <a:gd name="connsiteY3307" fmla="*/ 1202400 h 6367482"/>
                <a:gd name="connsiteX3308" fmla="*/ 2896984 w 6889738"/>
                <a:gd name="connsiteY3308" fmla="*/ 1198590 h 6367482"/>
                <a:gd name="connsiteX3309" fmla="*/ 2898253 w 6889738"/>
                <a:gd name="connsiteY3309" fmla="*/ 1184620 h 6367482"/>
                <a:gd name="connsiteX3310" fmla="*/ 2929040 w 6889738"/>
                <a:gd name="connsiteY3310" fmla="*/ 1183350 h 6367482"/>
                <a:gd name="connsiteX3311" fmla="*/ 2908727 w 6889738"/>
                <a:gd name="connsiteY3311" fmla="*/ 1175095 h 6367482"/>
                <a:gd name="connsiteX3312" fmla="*/ 2915709 w 6889738"/>
                <a:gd name="connsiteY3312" fmla="*/ 1166522 h 6367482"/>
                <a:gd name="connsiteX3313" fmla="*/ 2932848 w 6889738"/>
                <a:gd name="connsiteY3313" fmla="*/ 1173825 h 6367482"/>
                <a:gd name="connsiteX3314" fmla="*/ 2937926 w 6889738"/>
                <a:gd name="connsiteY3314" fmla="*/ 1164300 h 6367482"/>
                <a:gd name="connsiteX3315" fmla="*/ 2930626 w 6889738"/>
                <a:gd name="connsiteY3315" fmla="*/ 1155092 h 6367482"/>
                <a:gd name="connsiteX3316" fmla="*/ 2932848 w 6889738"/>
                <a:gd name="connsiteY3316" fmla="*/ 1143345 h 6367482"/>
                <a:gd name="connsiteX3317" fmla="*/ 2957919 w 6889738"/>
                <a:gd name="connsiteY3317" fmla="*/ 1139852 h 6367482"/>
                <a:gd name="connsiteX3318" fmla="*/ 2943004 w 6889738"/>
                <a:gd name="connsiteY3318" fmla="*/ 1131597 h 6367482"/>
                <a:gd name="connsiteX3319" fmla="*/ 2932530 w 6889738"/>
                <a:gd name="connsiteY3319" fmla="*/ 1119214 h 6367482"/>
                <a:gd name="connsiteX3320" fmla="*/ 2935704 w 6889738"/>
                <a:gd name="connsiteY3320" fmla="*/ 1109689 h 6367482"/>
                <a:gd name="connsiteX3321" fmla="*/ 2954748 w 6889738"/>
                <a:gd name="connsiteY3321" fmla="*/ 1113500 h 6367482"/>
                <a:gd name="connsiteX3322" fmla="*/ 2959508 w 6889738"/>
                <a:gd name="connsiteY3322" fmla="*/ 1100799 h 6367482"/>
                <a:gd name="connsiteX3323" fmla="*/ 2974424 w 6889738"/>
                <a:gd name="connsiteY3323" fmla="*/ 1106197 h 6367482"/>
                <a:gd name="connsiteX3324" fmla="*/ 2986168 w 6889738"/>
                <a:gd name="connsiteY3324" fmla="*/ 1093497 h 6367482"/>
                <a:gd name="connsiteX3325" fmla="*/ 2999815 w 6889738"/>
                <a:gd name="connsiteY3325" fmla="*/ 1094132 h 6367482"/>
                <a:gd name="connsiteX3326" fmla="*/ 3003940 w 6889738"/>
                <a:gd name="connsiteY3326" fmla="*/ 1066827 h 6367482"/>
                <a:gd name="connsiteX3327" fmla="*/ 3017588 w 6889738"/>
                <a:gd name="connsiteY3327" fmla="*/ 1062382 h 6367482"/>
                <a:gd name="connsiteX3328" fmla="*/ 3023935 w 6889738"/>
                <a:gd name="connsiteY3328" fmla="*/ 1054762 h 6367482"/>
                <a:gd name="connsiteX3329" fmla="*/ 3052182 w 6889738"/>
                <a:gd name="connsiteY3329" fmla="*/ 1052857 h 6367482"/>
                <a:gd name="connsiteX3330" fmla="*/ 3072494 w 6889738"/>
                <a:gd name="connsiteY3330" fmla="*/ 1044919 h 6367482"/>
                <a:gd name="connsiteX3331" fmla="*/ 3093753 w 6889738"/>
                <a:gd name="connsiteY3331" fmla="*/ 1064604 h 6367482"/>
                <a:gd name="connsiteX3332" fmla="*/ 3109622 w 6889738"/>
                <a:gd name="connsiteY3332" fmla="*/ 1045554 h 6367482"/>
                <a:gd name="connsiteX3333" fmla="*/ 3092166 w 6889738"/>
                <a:gd name="connsiteY3333" fmla="*/ 1029044 h 6367482"/>
                <a:gd name="connsiteX3334" fmla="*/ 3073445 w 6889738"/>
                <a:gd name="connsiteY3334" fmla="*/ 1030314 h 6367482"/>
                <a:gd name="connsiteX3335" fmla="*/ 3064559 w 6889738"/>
                <a:gd name="connsiteY3335" fmla="*/ 1017614 h 6367482"/>
                <a:gd name="connsiteX3336" fmla="*/ 3048056 w 6889738"/>
                <a:gd name="connsiteY3336" fmla="*/ 1028409 h 6367482"/>
                <a:gd name="connsiteX3337" fmla="*/ 3042343 w 6889738"/>
                <a:gd name="connsiteY3337" fmla="*/ 1010629 h 6367482"/>
                <a:gd name="connsiteX3338" fmla="*/ 3032821 w 6889738"/>
                <a:gd name="connsiteY3338" fmla="*/ 1005231 h 6367482"/>
                <a:gd name="connsiteX3339" fmla="*/ 3038852 w 6889738"/>
                <a:gd name="connsiteY3339" fmla="*/ 973797 h 6367482"/>
                <a:gd name="connsiteX3340" fmla="*/ 3061703 w 6889738"/>
                <a:gd name="connsiteY3340" fmla="*/ 948397 h 6367482"/>
                <a:gd name="connsiteX3341" fmla="*/ 3069637 w 6889738"/>
                <a:gd name="connsiteY3341" fmla="*/ 969352 h 6367482"/>
                <a:gd name="connsiteX3342" fmla="*/ 3083280 w 6889738"/>
                <a:gd name="connsiteY3342" fmla="*/ 972527 h 6367482"/>
                <a:gd name="connsiteX3343" fmla="*/ 3088675 w 6889738"/>
                <a:gd name="connsiteY3343" fmla="*/ 980464 h 6367482"/>
                <a:gd name="connsiteX3344" fmla="*/ 3100418 w 6889738"/>
                <a:gd name="connsiteY3344" fmla="*/ 974114 h 6367482"/>
                <a:gd name="connsiteX3345" fmla="*/ 3115335 w 6889738"/>
                <a:gd name="connsiteY3345" fmla="*/ 985544 h 6367482"/>
                <a:gd name="connsiteX3346" fmla="*/ 3130251 w 6889738"/>
                <a:gd name="connsiteY3346" fmla="*/ 979194 h 6367482"/>
                <a:gd name="connsiteX3347" fmla="*/ 3123269 w 6889738"/>
                <a:gd name="connsiteY3347" fmla="*/ 967764 h 6367482"/>
                <a:gd name="connsiteX3348" fmla="*/ 3140408 w 6889738"/>
                <a:gd name="connsiteY3348" fmla="*/ 948714 h 6367482"/>
                <a:gd name="connsiteX3349" fmla="*/ 3118191 w 6889738"/>
                <a:gd name="connsiteY3349" fmla="*/ 959192 h 6367482"/>
                <a:gd name="connsiteX3350" fmla="*/ 3097244 w 6889738"/>
                <a:gd name="connsiteY3350" fmla="*/ 961414 h 6367482"/>
                <a:gd name="connsiteX3351" fmla="*/ 3090579 w 6889738"/>
                <a:gd name="connsiteY3351" fmla="*/ 952207 h 6367482"/>
                <a:gd name="connsiteX3352" fmla="*/ 3110574 w 6889738"/>
                <a:gd name="connsiteY3352" fmla="*/ 940459 h 6367482"/>
                <a:gd name="connsiteX3353" fmla="*/ 3126126 w 6889738"/>
                <a:gd name="connsiteY3353" fmla="*/ 921092 h 6367482"/>
                <a:gd name="connsiteX3354" fmla="*/ 3114700 w 6889738"/>
                <a:gd name="connsiteY3354" fmla="*/ 914107 h 6367482"/>
                <a:gd name="connsiteX3355" fmla="*/ 3127395 w 6889738"/>
                <a:gd name="connsiteY3355" fmla="*/ 903312 h 6367482"/>
                <a:gd name="connsiteX3356" fmla="*/ 3115652 w 6889738"/>
                <a:gd name="connsiteY3356" fmla="*/ 896009 h 6367482"/>
                <a:gd name="connsiteX3357" fmla="*/ 3107083 w 6889738"/>
                <a:gd name="connsiteY3357" fmla="*/ 886802 h 6367482"/>
                <a:gd name="connsiteX3358" fmla="*/ 3120413 w 6889738"/>
                <a:gd name="connsiteY3358" fmla="*/ 865529 h 6367482"/>
                <a:gd name="connsiteX3359" fmla="*/ 3129617 w 6889738"/>
                <a:gd name="connsiteY3359" fmla="*/ 846480 h 6367482"/>
                <a:gd name="connsiteX3360" fmla="*/ 3147707 w 6889738"/>
                <a:gd name="connsiteY3360" fmla="*/ 839177 h 6367482"/>
                <a:gd name="connsiteX3361" fmla="*/ 3159133 w 6889738"/>
                <a:gd name="connsiteY3361" fmla="*/ 806157 h 6367482"/>
                <a:gd name="connsiteX3362" fmla="*/ 3168654 w 6889738"/>
                <a:gd name="connsiteY3362" fmla="*/ 806157 h 6367482"/>
                <a:gd name="connsiteX3363" fmla="*/ 3164528 w 6889738"/>
                <a:gd name="connsiteY3363" fmla="*/ 816634 h 6367482"/>
                <a:gd name="connsiteX3364" fmla="*/ 3169924 w 6889738"/>
                <a:gd name="connsiteY3364" fmla="*/ 839812 h 6367482"/>
                <a:gd name="connsiteX3365" fmla="*/ 3179762 w 6889738"/>
                <a:gd name="connsiteY3365" fmla="*/ 854417 h 6367482"/>
                <a:gd name="connsiteX3366" fmla="*/ 3181667 w 6889738"/>
                <a:gd name="connsiteY3366" fmla="*/ 869022 h 6367482"/>
                <a:gd name="connsiteX3367" fmla="*/ 3190236 w 6889738"/>
                <a:gd name="connsiteY3367" fmla="*/ 852194 h 6367482"/>
                <a:gd name="connsiteX3368" fmla="*/ 3208326 w 6889738"/>
                <a:gd name="connsiteY3368" fmla="*/ 858545 h 6367482"/>
                <a:gd name="connsiteX3369" fmla="*/ 3214674 w 6889738"/>
                <a:gd name="connsiteY3369" fmla="*/ 849972 h 6367482"/>
                <a:gd name="connsiteX3370" fmla="*/ 3208961 w 6889738"/>
                <a:gd name="connsiteY3370" fmla="*/ 840447 h 6367482"/>
                <a:gd name="connsiteX3371" fmla="*/ 3180715 w 6889738"/>
                <a:gd name="connsiteY3371" fmla="*/ 848384 h 6367482"/>
                <a:gd name="connsiteX3372" fmla="*/ 3184840 w 6889738"/>
                <a:gd name="connsiteY3372" fmla="*/ 835367 h 6367482"/>
                <a:gd name="connsiteX3373" fmla="*/ 3199440 w 6889738"/>
                <a:gd name="connsiteY3373" fmla="*/ 835050 h 6367482"/>
                <a:gd name="connsiteX3374" fmla="*/ 3206740 w 6889738"/>
                <a:gd name="connsiteY3374" fmla="*/ 827747 h 6367482"/>
                <a:gd name="connsiteX3375" fmla="*/ 3194044 w 6889738"/>
                <a:gd name="connsiteY3375" fmla="*/ 809967 h 6367482"/>
                <a:gd name="connsiteX3376" fmla="*/ 3207692 w 6889738"/>
                <a:gd name="connsiteY3376" fmla="*/ 803617 h 6367482"/>
                <a:gd name="connsiteX3377" fmla="*/ 3197853 w 6889738"/>
                <a:gd name="connsiteY3377" fmla="*/ 786789 h 6367482"/>
                <a:gd name="connsiteX3378" fmla="*/ 3180080 w 6889738"/>
                <a:gd name="connsiteY3378" fmla="*/ 777582 h 6367482"/>
                <a:gd name="connsiteX3379" fmla="*/ 3194362 w 6889738"/>
                <a:gd name="connsiteY3379" fmla="*/ 760437 h 6367482"/>
                <a:gd name="connsiteX3380" fmla="*/ 3227369 w 6889738"/>
                <a:gd name="connsiteY3380" fmla="*/ 746467 h 6367482"/>
                <a:gd name="connsiteX3381" fmla="*/ 3246412 w 6889738"/>
                <a:gd name="connsiteY3381" fmla="*/ 757897 h 6367482"/>
                <a:gd name="connsiteX3382" fmla="*/ 3263550 w 6889738"/>
                <a:gd name="connsiteY3382" fmla="*/ 744880 h 6367482"/>
                <a:gd name="connsiteX3383" fmla="*/ 3277197 w 6889738"/>
                <a:gd name="connsiteY3383" fmla="*/ 776312 h 6367482"/>
                <a:gd name="connsiteX3384" fmla="*/ 3295288 w 6889738"/>
                <a:gd name="connsiteY3384" fmla="*/ 776312 h 6367482"/>
                <a:gd name="connsiteX3385" fmla="*/ 3284497 w 6889738"/>
                <a:gd name="connsiteY3385" fmla="*/ 757580 h 6367482"/>
                <a:gd name="connsiteX3386" fmla="*/ 3305444 w 6889738"/>
                <a:gd name="connsiteY3386" fmla="*/ 744562 h 6367482"/>
                <a:gd name="connsiteX3387" fmla="*/ 3316235 w 6889738"/>
                <a:gd name="connsiteY3387" fmla="*/ 729640 h 6367482"/>
                <a:gd name="connsiteX3388" fmla="*/ 3302270 w 6889738"/>
                <a:gd name="connsiteY3388" fmla="*/ 723607 h 6367482"/>
                <a:gd name="connsiteX3389" fmla="*/ 3310522 w 6889738"/>
                <a:gd name="connsiteY3389" fmla="*/ 705827 h 6367482"/>
                <a:gd name="connsiteX3390" fmla="*/ 3299731 w 6889738"/>
                <a:gd name="connsiteY3390" fmla="*/ 703605 h 6367482"/>
                <a:gd name="connsiteX3391" fmla="*/ 3271485 w 6889738"/>
                <a:gd name="connsiteY3391" fmla="*/ 732497 h 6367482"/>
                <a:gd name="connsiteX3392" fmla="*/ 3258789 w 6889738"/>
                <a:gd name="connsiteY3392" fmla="*/ 728370 h 6367482"/>
                <a:gd name="connsiteX3393" fmla="*/ 3253394 w 6889738"/>
                <a:gd name="connsiteY3393" fmla="*/ 710272 h 6367482"/>
                <a:gd name="connsiteX3394" fmla="*/ 3238795 w 6889738"/>
                <a:gd name="connsiteY3394" fmla="*/ 709637 h 6367482"/>
                <a:gd name="connsiteX3395" fmla="*/ 3234351 w 6889738"/>
                <a:gd name="connsiteY3395" fmla="*/ 728687 h 6367482"/>
                <a:gd name="connsiteX3396" fmla="*/ 3209913 w 6889738"/>
                <a:gd name="connsiteY3396" fmla="*/ 720115 h 6367482"/>
                <a:gd name="connsiteX3397" fmla="*/ 3208961 w 6889738"/>
                <a:gd name="connsiteY3397" fmla="*/ 706780 h 6367482"/>
                <a:gd name="connsiteX3398" fmla="*/ 3241651 w 6889738"/>
                <a:gd name="connsiteY3398" fmla="*/ 666457 h 6367482"/>
                <a:gd name="connsiteX3399" fmla="*/ 3251807 w 6889738"/>
                <a:gd name="connsiteY3399" fmla="*/ 634707 h 6367482"/>
                <a:gd name="connsiteX3400" fmla="*/ 3273706 w 6889738"/>
                <a:gd name="connsiteY3400" fmla="*/ 628357 h 6367482"/>
                <a:gd name="connsiteX3401" fmla="*/ 3271485 w 6889738"/>
                <a:gd name="connsiteY3401" fmla="*/ 615340 h 6367482"/>
                <a:gd name="connsiteX3402" fmla="*/ 3304175 w 6889738"/>
                <a:gd name="connsiteY3402" fmla="*/ 598195 h 6367482"/>
                <a:gd name="connsiteX3403" fmla="*/ 3312426 w 6889738"/>
                <a:gd name="connsiteY3403" fmla="*/ 579462 h 6367482"/>
                <a:gd name="connsiteX3404" fmla="*/ 3365428 w 6889738"/>
                <a:gd name="connsiteY3404" fmla="*/ 550252 h 6367482"/>
                <a:gd name="connsiteX3405" fmla="*/ 3358446 w 6889738"/>
                <a:gd name="connsiteY3405" fmla="*/ 538822 h 6367482"/>
                <a:gd name="connsiteX3406" fmla="*/ 3355272 w 6889738"/>
                <a:gd name="connsiteY3406" fmla="*/ 509295 h 6367482"/>
                <a:gd name="connsiteX3407" fmla="*/ 3372728 w 6889738"/>
                <a:gd name="connsiteY3407" fmla="*/ 459447 h 6367482"/>
                <a:gd name="connsiteX3408" fmla="*/ 3387645 w 6889738"/>
                <a:gd name="connsiteY3408" fmla="*/ 475322 h 6367482"/>
                <a:gd name="connsiteX3409" fmla="*/ 3372093 w 6889738"/>
                <a:gd name="connsiteY3409" fmla="*/ 500722 h 6367482"/>
                <a:gd name="connsiteX3410" fmla="*/ 3382567 w 6889738"/>
                <a:gd name="connsiteY3410" fmla="*/ 506755 h 6367482"/>
                <a:gd name="connsiteX3411" fmla="*/ 3385741 w 6889738"/>
                <a:gd name="connsiteY3411" fmla="*/ 496277 h 6367482"/>
                <a:gd name="connsiteX3412" fmla="*/ 3397484 w 6889738"/>
                <a:gd name="connsiteY3412" fmla="*/ 499452 h 6367482"/>
                <a:gd name="connsiteX3413" fmla="*/ 3404783 w 6889738"/>
                <a:gd name="connsiteY3413" fmla="*/ 518185 h 6367482"/>
                <a:gd name="connsiteX3414" fmla="*/ 3410179 w 6889738"/>
                <a:gd name="connsiteY3414" fmla="*/ 500405 h 6367482"/>
                <a:gd name="connsiteX3415" fmla="*/ 3427317 w 6889738"/>
                <a:gd name="connsiteY3415" fmla="*/ 512787 h 6367482"/>
                <a:gd name="connsiteX3416" fmla="*/ 3438743 w 6889738"/>
                <a:gd name="connsiteY3416" fmla="*/ 499135 h 6367482"/>
                <a:gd name="connsiteX3417" fmla="*/ 3413035 w 6889738"/>
                <a:gd name="connsiteY3417" fmla="*/ 483577 h 6367482"/>
                <a:gd name="connsiteX3418" fmla="*/ 3412083 w 6889738"/>
                <a:gd name="connsiteY3418" fmla="*/ 465480 h 6367482"/>
                <a:gd name="connsiteX3419" fmla="*/ 3406688 w 6889738"/>
                <a:gd name="connsiteY3419" fmla="*/ 452145 h 6367482"/>
                <a:gd name="connsiteX3420" fmla="*/ 3431760 w 6889738"/>
                <a:gd name="connsiteY3420" fmla="*/ 451827 h 6367482"/>
                <a:gd name="connsiteX3421" fmla="*/ 3451438 w 6889738"/>
                <a:gd name="connsiteY3421" fmla="*/ 498182 h 6367482"/>
                <a:gd name="connsiteX3422" fmla="*/ 3478098 w 6889738"/>
                <a:gd name="connsiteY3422" fmla="*/ 508342 h 6367482"/>
                <a:gd name="connsiteX3423" fmla="*/ 3481271 w 6889738"/>
                <a:gd name="connsiteY3423" fmla="*/ 528027 h 6367482"/>
                <a:gd name="connsiteX3424" fmla="*/ 3505709 w 6889738"/>
                <a:gd name="connsiteY3424" fmla="*/ 538505 h 6367482"/>
                <a:gd name="connsiteX3425" fmla="*/ 3507931 w 6889738"/>
                <a:gd name="connsiteY3425" fmla="*/ 524852 h 6367482"/>
                <a:gd name="connsiteX3426" fmla="*/ 3477780 w 6889738"/>
                <a:gd name="connsiteY3426" fmla="*/ 483895 h 6367482"/>
                <a:gd name="connsiteX3427" fmla="*/ 3466989 w 6889738"/>
                <a:gd name="connsiteY3427" fmla="*/ 482942 h 6367482"/>
                <a:gd name="connsiteX3428" fmla="*/ 3454294 w 6889738"/>
                <a:gd name="connsiteY3428" fmla="*/ 467385 h 6367482"/>
                <a:gd name="connsiteX3429" fmla="*/ 3459372 w 6889738"/>
                <a:gd name="connsiteY3429" fmla="*/ 443890 h 6367482"/>
                <a:gd name="connsiteX3430" fmla="*/ 3445408 w 6889738"/>
                <a:gd name="connsiteY3430" fmla="*/ 430555 h 6367482"/>
                <a:gd name="connsiteX3431" fmla="*/ 3468576 w 6889738"/>
                <a:gd name="connsiteY3431" fmla="*/ 391185 h 6367482"/>
                <a:gd name="connsiteX3432" fmla="*/ 3489523 w 6889738"/>
                <a:gd name="connsiteY3432" fmla="*/ 392137 h 6367482"/>
                <a:gd name="connsiteX3433" fmla="*/ 3494601 w 6889738"/>
                <a:gd name="connsiteY3433" fmla="*/ 382613 h 6367482"/>
                <a:gd name="connsiteX3434" fmla="*/ 3509518 w 6889738"/>
                <a:gd name="connsiteY3434" fmla="*/ 382295 h 6367482"/>
                <a:gd name="connsiteX3435" fmla="*/ 3503488 w 6889738"/>
                <a:gd name="connsiteY3435" fmla="*/ 401345 h 6367482"/>
                <a:gd name="connsiteX3436" fmla="*/ 3511105 w 6889738"/>
                <a:gd name="connsiteY3436" fmla="*/ 416267 h 6367482"/>
                <a:gd name="connsiteX3437" fmla="*/ 3511422 w 6889738"/>
                <a:gd name="connsiteY3437" fmla="*/ 475005 h 6367482"/>
                <a:gd name="connsiteX3438" fmla="*/ 3528878 w 6889738"/>
                <a:gd name="connsiteY3438" fmla="*/ 441350 h 6367482"/>
                <a:gd name="connsiteX3439" fmla="*/ 3534908 w 6889738"/>
                <a:gd name="connsiteY3439" fmla="*/ 385470 h 6367482"/>
                <a:gd name="connsiteX3440" fmla="*/ 3549508 w 6889738"/>
                <a:gd name="connsiteY3440" fmla="*/ 374040 h 6367482"/>
                <a:gd name="connsiteX3441" fmla="*/ 3550460 w 6889738"/>
                <a:gd name="connsiteY3441" fmla="*/ 355942 h 6367482"/>
                <a:gd name="connsiteX3442" fmla="*/ 3566646 w 6889738"/>
                <a:gd name="connsiteY3442" fmla="*/ 346417 h 6367482"/>
                <a:gd name="connsiteX3443" fmla="*/ 3574580 w 6889738"/>
                <a:gd name="connsiteY3443" fmla="*/ 337845 h 6367482"/>
                <a:gd name="connsiteX3444" fmla="*/ 3572993 w 6889738"/>
                <a:gd name="connsiteY3444" fmla="*/ 378802 h 6367482"/>
                <a:gd name="connsiteX3445" fmla="*/ 3562520 w 6889738"/>
                <a:gd name="connsiteY3445" fmla="*/ 405472 h 6367482"/>
                <a:gd name="connsiteX3446" fmla="*/ 3574580 w 6889738"/>
                <a:gd name="connsiteY3446" fmla="*/ 431507 h 6367482"/>
                <a:gd name="connsiteX3447" fmla="*/ 3574580 w 6889738"/>
                <a:gd name="connsiteY3447" fmla="*/ 456590 h 6367482"/>
                <a:gd name="connsiteX3448" fmla="*/ 3555220 w 6889738"/>
                <a:gd name="connsiteY3448" fmla="*/ 495007 h 6367482"/>
                <a:gd name="connsiteX3449" fmla="*/ 3555220 w 6889738"/>
                <a:gd name="connsiteY3449" fmla="*/ 505485 h 6367482"/>
                <a:gd name="connsiteX3450" fmla="*/ 3580293 w 6889738"/>
                <a:gd name="connsiteY3450" fmla="*/ 478815 h 6367482"/>
                <a:gd name="connsiteX3451" fmla="*/ 3587275 w 6889738"/>
                <a:gd name="connsiteY3451" fmla="*/ 443890 h 6367482"/>
                <a:gd name="connsiteX3452" fmla="*/ 3596797 w 6889738"/>
                <a:gd name="connsiteY3452" fmla="*/ 440715 h 6367482"/>
                <a:gd name="connsiteX3453" fmla="*/ 3609492 w 6889738"/>
                <a:gd name="connsiteY3453" fmla="*/ 457225 h 6367482"/>
                <a:gd name="connsiteX3454" fmla="*/ 3617109 w 6889738"/>
                <a:gd name="connsiteY3454" fmla="*/ 443572 h 6367482"/>
                <a:gd name="connsiteX3455" fmla="*/ 3599653 w 6889738"/>
                <a:gd name="connsiteY3455" fmla="*/ 428967 h 6367482"/>
                <a:gd name="connsiteX3456" fmla="*/ 3595527 w 6889738"/>
                <a:gd name="connsiteY3456" fmla="*/ 393407 h 6367482"/>
                <a:gd name="connsiteX3457" fmla="*/ 3616474 w 6889738"/>
                <a:gd name="connsiteY3457" fmla="*/ 379437 h 6367482"/>
                <a:gd name="connsiteX3458" fmla="*/ 3619331 w 6889738"/>
                <a:gd name="connsiteY3458" fmla="*/ 350862 h 6367482"/>
                <a:gd name="connsiteX3459" fmla="*/ 3632026 w 6889738"/>
                <a:gd name="connsiteY3459" fmla="*/ 337210 h 6367482"/>
                <a:gd name="connsiteX3460" fmla="*/ 3642499 w 6889738"/>
                <a:gd name="connsiteY3460" fmla="*/ 342290 h 6367482"/>
                <a:gd name="connsiteX3461" fmla="*/ 3631074 w 6889738"/>
                <a:gd name="connsiteY3461" fmla="*/ 366737 h 6367482"/>
                <a:gd name="connsiteX3462" fmla="*/ 3652338 w 6889738"/>
                <a:gd name="connsiteY3462" fmla="*/ 378167 h 6367482"/>
                <a:gd name="connsiteX3463" fmla="*/ 3658368 w 6889738"/>
                <a:gd name="connsiteY3463" fmla="*/ 349592 h 6367482"/>
                <a:gd name="connsiteX3464" fmla="*/ 3679632 w 6889738"/>
                <a:gd name="connsiteY3464" fmla="*/ 351498 h 6367482"/>
                <a:gd name="connsiteX3465" fmla="*/ 3659003 w 6889738"/>
                <a:gd name="connsiteY3465" fmla="*/ 331812 h 6367482"/>
                <a:gd name="connsiteX3466" fmla="*/ 3666620 w 6889738"/>
                <a:gd name="connsiteY3466" fmla="*/ 316890 h 6367482"/>
                <a:gd name="connsiteX3467" fmla="*/ 3682489 w 6889738"/>
                <a:gd name="connsiteY3467" fmla="*/ 327050 h 6367482"/>
                <a:gd name="connsiteX3468" fmla="*/ 3693597 w 6889738"/>
                <a:gd name="connsiteY3468" fmla="*/ 353402 h 6367482"/>
                <a:gd name="connsiteX3469" fmla="*/ 3708196 w 6889738"/>
                <a:gd name="connsiteY3469" fmla="*/ 355625 h 6367482"/>
                <a:gd name="connsiteX3470" fmla="*/ 3717718 w 6889738"/>
                <a:gd name="connsiteY3470" fmla="*/ 377532 h 6367482"/>
                <a:gd name="connsiteX3471" fmla="*/ 3737078 w 6889738"/>
                <a:gd name="connsiteY3471" fmla="*/ 396265 h 6367482"/>
                <a:gd name="connsiteX3472" fmla="*/ 3732317 w 6889738"/>
                <a:gd name="connsiteY3472" fmla="*/ 347687 h 6367482"/>
                <a:gd name="connsiteX3473" fmla="*/ 3745012 w 6889738"/>
                <a:gd name="connsiteY3473" fmla="*/ 329590 h 6367482"/>
                <a:gd name="connsiteX3474" fmla="*/ 3731048 w 6889738"/>
                <a:gd name="connsiteY3474" fmla="*/ 310858 h 6367482"/>
                <a:gd name="connsiteX3475" fmla="*/ 3743743 w 6889738"/>
                <a:gd name="connsiteY3475" fmla="*/ 299110 h 6367482"/>
                <a:gd name="connsiteX3476" fmla="*/ 3722478 w 6889738"/>
                <a:gd name="connsiteY3476" fmla="*/ 284823 h 6367482"/>
                <a:gd name="connsiteX3477" fmla="*/ 3711688 w 6889738"/>
                <a:gd name="connsiteY3477" fmla="*/ 307047 h 6367482"/>
                <a:gd name="connsiteX3478" fmla="*/ 3691693 w 6889738"/>
                <a:gd name="connsiteY3478" fmla="*/ 286093 h 6367482"/>
                <a:gd name="connsiteX3479" fmla="*/ 3692328 w 6889738"/>
                <a:gd name="connsiteY3479" fmla="*/ 262915 h 6367482"/>
                <a:gd name="connsiteX3480" fmla="*/ 3669476 w 6889738"/>
                <a:gd name="connsiteY3480" fmla="*/ 270218 h 6367482"/>
                <a:gd name="connsiteX3481" fmla="*/ 3659638 w 6889738"/>
                <a:gd name="connsiteY3481" fmla="*/ 254660 h 6367482"/>
                <a:gd name="connsiteX3482" fmla="*/ 3676459 w 6889738"/>
                <a:gd name="connsiteY3482" fmla="*/ 249263 h 6367482"/>
                <a:gd name="connsiteX3483" fmla="*/ 3689154 w 6889738"/>
                <a:gd name="connsiteY3483" fmla="*/ 257518 h 6367482"/>
                <a:gd name="connsiteX3484" fmla="*/ 3691375 w 6889738"/>
                <a:gd name="connsiteY3484" fmla="*/ 235610 h 6367482"/>
                <a:gd name="connsiteX3485" fmla="*/ 3706292 w 6889738"/>
                <a:gd name="connsiteY3485" fmla="*/ 253390 h 6367482"/>
                <a:gd name="connsiteX3486" fmla="*/ 3708196 w 6889738"/>
                <a:gd name="connsiteY3486" fmla="*/ 269265 h 6367482"/>
                <a:gd name="connsiteX3487" fmla="*/ 3724065 w 6889738"/>
                <a:gd name="connsiteY3487" fmla="*/ 275298 h 6367482"/>
                <a:gd name="connsiteX3488" fmla="*/ 3719939 w 6889738"/>
                <a:gd name="connsiteY3488" fmla="*/ 265773 h 6367482"/>
                <a:gd name="connsiteX3489" fmla="*/ 3734539 w 6889738"/>
                <a:gd name="connsiteY3489" fmla="*/ 235293 h 6367482"/>
                <a:gd name="connsiteX3490" fmla="*/ 3760881 w 6889738"/>
                <a:gd name="connsiteY3490" fmla="*/ 242278 h 6367482"/>
                <a:gd name="connsiteX3491" fmla="*/ 3759294 w 6889738"/>
                <a:gd name="connsiteY3491" fmla="*/ 285458 h 6367482"/>
                <a:gd name="connsiteX3492" fmla="*/ 3783732 w 6889738"/>
                <a:gd name="connsiteY3492" fmla="*/ 289268 h 6367482"/>
                <a:gd name="connsiteX3493" fmla="*/ 3772941 w 6889738"/>
                <a:gd name="connsiteY3493" fmla="*/ 269583 h 6367482"/>
                <a:gd name="connsiteX3494" fmla="*/ 3780559 w 6889738"/>
                <a:gd name="connsiteY3494" fmla="*/ 260058 h 6367482"/>
                <a:gd name="connsiteX3495" fmla="*/ 3787858 w 6889738"/>
                <a:gd name="connsiteY3495" fmla="*/ 266408 h 6367482"/>
                <a:gd name="connsiteX3496" fmla="*/ 3831022 w 6889738"/>
                <a:gd name="connsiteY3496" fmla="*/ 274028 h 6367482"/>
                <a:gd name="connsiteX3497" fmla="*/ 3818644 w 6889738"/>
                <a:gd name="connsiteY3497" fmla="*/ 295300 h 6367482"/>
                <a:gd name="connsiteX3498" fmla="*/ 3845304 w 6889738"/>
                <a:gd name="connsiteY3498" fmla="*/ 294348 h 6367482"/>
                <a:gd name="connsiteX3499" fmla="*/ 3828483 w 6889738"/>
                <a:gd name="connsiteY3499" fmla="*/ 314350 h 6367482"/>
                <a:gd name="connsiteX3500" fmla="*/ 3845621 w 6889738"/>
                <a:gd name="connsiteY3500" fmla="*/ 341655 h 6367482"/>
                <a:gd name="connsiteX3501" fmla="*/ 3861490 w 6889738"/>
                <a:gd name="connsiteY3501" fmla="*/ 335940 h 6367482"/>
                <a:gd name="connsiteX3502" fmla="*/ 3854825 w 6889738"/>
                <a:gd name="connsiteY3502" fmla="*/ 301333 h 6367482"/>
                <a:gd name="connsiteX3503" fmla="*/ 3869107 w 6889738"/>
                <a:gd name="connsiteY3503" fmla="*/ 284505 h 6367482"/>
                <a:gd name="connsiteX3504" fmla="*/ 3852286 w 6889738"/>
                <a:gd name="connsiteY3504" fmla="*/ 279425 h 6367482"/>
                <a:gd name="connsiteX3505" fmla="*/ 3856412 w 6889738"/>
                <a:gd name="connsiteY3505" fmla="*/ 252755 h 6367482"/>
                <a:gd name="connsiteX3506" fmla="*/ 3875455 w 6889738"/>
                <a:gd name="connsiteY3506" fmla="*/ 256883 h 6367482"/>
                <a:gd name="connsiteX3507" fmla="*/ 3881485 w 6889738"/>
                <a:gd name="connsiteY3507" fmla="*/ 239103 h 6367482"/>
                <a:gd name="connsiteX3508" fmla="*/ 3883706 w 6889738"/>
                <a:gd name="connsiteY3508" fmla="*/ 225450 h 6367482"/>
                <a:gd name="connsiteX3509" fmla="*/ 3894180 w 6889738"/>
                <a:gd name="connsiteY3509" fmla="*/ 221005 h 6367482"/>
                <a:gd name="connsiteX3510" fmla="*/ 3918935 w 6889738"/>
                <a:gd name="connsiteY3510" fmla="*/ 187033 h 6367482"/>
                <a:gd name="connsiteX3511" fmla="*/ 3932900 w 6889738"/>
                <a:gd name="connsiteY3511" fmla="*/ 185763 h 6367482"/>
                <a:gd name="connsiteX3512" fmla="*/ 3955116 w 6889738"/>
                <a:gd name="connsiteY3512" fmla="*/ 200685 h 6367482"/>
                <a:gd name="connsiteX3513" fmla="*/ 3965907 w 6889738"/>
                <a:gd name="connsiteY3513" fmla="*/ 187668 h 6367482"/>
                <a:gd name="connsiteX3514" fmla="*/ 3949721 w 6889738"/>
                <a:gd name="connsiteY3514" fmla="*/ 171793 h 6367482"/>
                <a:gd name="connsiteX3515" fmla="*/ 3962099 w 6889738"/>
                <a:gd name="connsiteY3515" fmla="*/ 131788 h 6367482"/>
                <a:gd name="connsiteX3516" fmla="*/ 3984632 w 6889738"/>
                <a:gd name="connsiteY3516" fmla="*/ 144170 h 6367482"/>
                <a:gd name="connsiteX3517" fmla="*/ 3989393 w 6889738"/>
                <a:gd name="connsiteY3517" fmla="*/ 129565 h 6367482"/>
                <a:gd name="connsiteX3518" fmla="*/ 3977650 w 6889738"/>
                <a:gd name="connsiteY3518" fmla="*/ 110833 h 6367482"/>
                <a:gd name="connsiteX3519" fmla="*/ 3949086 w 6889738"/>
                <a:gd name="connsiteY3519" fmla="*/ 105753 h 6367482"/>
                <a:gd name="connsiteX3520" fmla="*/ 3949086 w 6889738"/>
                <a:gd name="connsiteY3520" fmla="*/ 84480 h 6367482"/>
                <a:gd name="connsiteX3521" fmla="*/ 3957338 w 6889738"/>
                <a:gd name="connsiteY3521" fmla="*/ 78130 h 6367482"/>
                <a:gd name="connsiteX3522" fmla="*/ 3985267 w 6889738"/>
                <a:gd name="connsiteY3522" fmla="*/ 102260 h 6367482"/>
                <a:gd name="connsiteX3523" fmla="*/ 3994471 w 6889738"/>
                <a:gd name="connsiteY3523" fmla="*/ 96863 h 6367482"/>
                <a:gd name="connsiteX3524" fmla="*/ 3988124 w 6889738"/>
                <a:gd name="connsiteY3524" fmla="*/ 80035 h 6367482"/>
                <a:gd name="connsiteX3525" fmla="*/ 3991932 w 6889738"/>
                <a:gd name="connsiteY3525" fmla="*/ 45110 h 6367482"/>
                <a:gd name="connsiteX3526" fmla="*/ 4000501 w 6889738"/>
                <a:gd name="connsiteY3526" fmla="*/ 49238 h 6367482"/>
                <a:gd name="connsiteX3527" fmla="*/ 4011292 w 6889738"/>
                <a:gd name="connsiteY3527" fmla="*/ 71463 h 6367482"/>
                <a:gd name="connsiteX3528" fmla="*/ 4017322 w 6889738"/>
                <a:gd name="connsiteY3528" fmla="*/ 42888 h 6367482"/>
                <a:gd name="connsiteX3529" fmla="*/ 4024939 w 6889738"/>
                <a:gd name="connsiteY3529" fmla="*/ 40665 h 6367482"/>
                <a:gd name="connsiteX3530" fmla="*/ 4031287 w 6889738"/>
                <a:gd name="connsiteY3530" fmla="*/ 66700 h 6367482"/>
                <a:gd name="connsiteX3531" fmla="*/ 4043982 w 6889738"/>
                <a:gd name="connsiteY3531" fmla="*/ 69875 h 6367482"/>
                <a:gd name="connsiteX3532" fmla="*/ 4053821 w 6889738"/>
                <a:gd name="connsiteY3532" fmla="*/ 95275 h 6367482"/>
                <a:gd name="connsiteX3533" fmla="*/ 4069372 w 6889738"/>
                <a:gd name="connsiteY3533" fmla="*/ 78130 h 6367482"/>
                <a:gd name="connsiteX3534" fmla="*/ 4093810 w 6889738"/>
                <a:gd name="connsiteY3534" fmla="*/ 67653 h 6367482"/>
                <a:gd name="connsiteX3535" fmla="*/ 4097936 w 6889738"/>
                <a:gd name="connsiteY3535" fmla="*/ 85115 h 6367482"/>
                <a:gd name="connsiteX3536" fmla="*/ 4048743 w 6889738"/>
                <a:gd name="connsiteY3536" fmla="*/ 155283 h 6367482"/>
                <a:gd name="connsiteX3537" fmla="*/ 4031922 w 6889738"/>
                <a:gd name="connsiteY3537" fmla="*/ 238785 h 6367482"/>
                <a:gd name="connsiteX3538" fmla="*/ 4017322 w 6889738"/>
                <a:gd name="connsiteY3538" fmla="*/ 261963 h 6367482"/>
                <a:gd name="connsiteX3539" fmla="*/ 4023670 w 6889738"/>
                <a:gd name="connsiteY3539" fmla="*/ 290537 h 6367482"/>
                <a:gd name="connsiteX3540" fmla="*/ 4036365 w 6889738"/>
                <a:gd name="connsiteY3540" fmla="*/ 293712 h 6367482"/>
                <a:gd name="connsiteX3541" fmla="*/ 4047156 w 6889738"/>
                <a:gd name="connsiteY3541" fmla="*/ 275615 h 6367482"/>
                <a:gd name="connsiteX3542" fmla="*/ 4071277 w 6889738"/>
                <a:gd name="connsiteY3542" fmla="*/ 245770 h 6367482"/>
                <a:gd name="connsiteX3543" fmla="*/ 4053186 w 6889738"/>
                <a:gd name="connsiteY3543" fmla="*/ 247040 h 6367482"/>
                <a:gd name="connsiteX3544" fmla="*/ 4053821 w 6889738"/>
                <a:gd name="connsiteY3544" fmla="*/ 232118 h 6367482"/>
                <a:gd name="connsiteX3545" fmla="*/ 4115709 w 6889738"/>
                <a:gd name="connsiteY3545" fmla="*/ 154648 h 6367482"/>
                <a:gd name="connsiteX3546" fmla="*/ 4130309 w 6889738"/>
                <a:gd name="connsiteY3546" fmla="*/ 113690 h 6367482"/>
                <a:gd name="connsiteX3547" fmla="*/ 4156334 w 6889738"/>
                <a:gd name="connsiteY3547" fmla="*/ 90195 h 6367482"/>
                <a:gd name="connsiteX3548" fmla="*/ 4161412 w 6889738"/>
                <a:gd name="connsiteY3548" fmla="*/ 66700 h 6367482"/>
                <a:gd name="connsiteX3549" fmla="*/ 4179502 w 6889738"/>
                <a:gd name="connsiteY3549" fmla="*/ 50825 h 6367482"/>
                <a:gd name="connsiteX3550" fmla="*/ 4177281 w 6889738"/>
                <a:gd name="connsiteY3550" fmla="*/ 75908 h 6367482"/>
                <a:gd name="connsiteX3551" fmla="*/ 4187119 w 6889738"/>
                <a:gd name="connsiteY3551" fmla="*/ 93053 h 6367482"/>
                <a:gd name="connsiteX3552" fmla="*/ 4184898 w 6889738"/>
                <a:gd name="connsiteY3552" fmla="*/ 106705 h 6367482"/>
                <a:gd name="connsiteX3553" fmla="*/ 4169029 w 6889738"/>
                <a:gd name="connsiteY3553" fmla="*/ 116230 h 6367482"/>
                <a:gd name="connsiteX3554" fmla="*/ 4159825 w 6889738"/>
                <a:gd name="connsiteY3554" fmla="*/ 139408 h 6367482"/>
                <a:gd name="connsiteX3555" fmla="*/ 4187437 w 6889738"/>
                <a:gd name="connsiteY3555" fmla="*/ 131788 h 6367482"/>
                <a:gd name="connsiteX3556" fmla="*/ 4175377 w 6889738"/>
                <a:gd name="connsiteY3556" fmla="*/ 200685 h 6367482"/>
                <a:gd name="connsiteX3557" fmla="*/ 4189976 w 6889738"/>
                <a:gd name="connsiteY3557" fmla="*/ 201320 h 6367482"/>
                <a:gd name="connsiteX3558" fmla="*/ 4212192 w 6889738"/>
                <a:gd name="connsiteY3558" fmla="*/ 187350 h 6367482"/>
                <a:gd name="connsiteX3559" fmla="*/ 4227744 w 6889738"/>
                <a:gd name="connsiteY3559" fmla="*/ 143218 h 6367482"/>
                <a:gd name="connsiteX3560" fmla="*/ 4236313 w 6889738"/>
                <a:gd name="connsiteY3560" fmla="*/ 155600 h 6367482"/>
                <a:gd name="connsiteX3561" fmla="*/ 4240122 w 6889738"/>
                <a:gd name="connsiteY3561" fmla="*/ 141948 h 6367482"/>
                <a:gd name="connsiteX3562" fmla="*/ 4226474 w 6889738"/>
                <a:gd name="connsiteY3562" fmla="*/ 126390 h 6367482"/>
                <a:gd name="connsiteX3563" fmla="*/ 4230600 w 6889738"/>
                <a:gd name="connsiteY3563" fmla="*/ 106070 h 6367482"/>
                <a:gd name="connsiteX3564" fmla="*/ 4248373 w 6889738"/>
                <a:gd name="connsiteY3564" fmla="*/ 101943 h 6367482"/>
                <a:gd name="connsiteX3565" fmla="*/ 4253769 w 6889738"/>
                <a:gd name="connsiteY3565" fmla="*/ 93370 h 6367482"/>
                <a:gd name="connsiteX3566" fmla="*/ 4267416 w 6889738"/>
                <a:gd name="connsiteY3566" fmla="*/ 74320 h 6367482"/>
                <a:gd name="connsiteX3567" fmla="*/ 4258530 w 6889738"/>
                <a:gd name="connsiteY3567" fmla="*/ 63525 h 6367482"/>
                <a:gd name="connsiteX3568" fmla="*/ 4263925 w 6889738"/>
                <a:gd name="connsiteY3568" fmla="*/ 39713 h 6367482"/>
                <a:gd name="connsiteX3569" fmla="*/ 4276303 w 6889738"/>
                <a:gd name="connsiteY3569" fmla="*/ 33363 h 6367482"/>
                <a:gd name="connsiteX3570" fmla="*/ 4266781 w 6889738"/>
                <a:gd name="connsiteY3570" fmla="*/ 19393 h 6367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</a:cxnLst>
              <a:rect l="l" t="t" r="r" b="b"/>
              <a:pathLst>
                <a:path w="6889738" h="6367482">
                  <a:moveTo>
                    <a:pt x="2672809" y="6337319"/>
                  </a:moveTo>
                  <a:lnTo>
                    <a:pt x="2683604" y="6354005"/>
                  </a:lnTo>
                  <a:lnTo>
                    <a:pt x="2670270" y="6366840"/>
                  </a:lnTo>
                  <a:lnTo>
                    <a:pt x="2658522" y="6367482"/>
                  </a:lnTo>
                  <a:lnTo>
                    <a:pt x="2655029" y="6352722"/>
                  </a:lnTo>
                  <a:close/>
                  <a:moveTo>
                    <a:pt x="2689954" y="6256356"/>
                  </a:moveTo>
                  <a:lnTo>
                    <a:pt x="2684874" y="6265881"/>
                  </a:lnTo>
                  <a:lnTo>
                    <a:pt x="2677254" y="6263976"/>
                  </a:lnTo>
                  <a:lnTo>
                    <a:pt x="2680430" y="6256674"/>
                  </a:lnTo>
                  <a:close/>
                  <a:moveTo>
                    <a:pt x="2712179" y="6238894"/>
                  </a:moveTo>
                  <a:lnTo>
                    <a:pt x="2710537" y="6254769"/>
                  </a:lnTo>
                  <a:lnTo>
                    <a:pt x="2702654" y="6251594"/>
                  </a:lnTo>
                  <a:lnTo>
                    <a:pt x="2703968" y="6242387"/>
                  </a:lnTo>
                  <a:close/>
                  <a:moveTo>
                    <a:pt x="6115433" y="5642883"/>
                  </a:moveTo>
                  <a:cubicBezTo>
                    <a:pt x="6115419" y="5642931"/>
                    <a:pt x="6115405" y="5642980"/>
                    <a:pt x="6115391" y="5643028"/>
                  </a:cubicBezTo>
                  <a:lnTo>
                    <a:pt x="6131557" y="5649742"/>
                  </a:lnTo>
                  <a:lnTo>
                    <a:pt x="6131649" y="5649614"/>
                  </a:lnTo>
                  <a:close/>
                  <a:moveTo>
                    <a:pt x="6093794" y="5617585"/>
                  </a:moveTo>
                  <a:lnTo>
                    <a:pt x="6094064" y="5617870"/>
                  </a:lnTo>
                  <a:lnTo>
                    <a:pt x="6112213" y="5620687"/>
                  </a:lnTo>
                  <a:lnTo>
                    <a:pt x="6111964" y="5620404"/>
                  </a:lnTo>
                  <a:close/>
                  <a:moveTo>
                    <a:pt x="4128411" y="5576906"/>
                  </a:moveTo>
                  <a:lnTo>
                    <a:pt x="4134636" y="5580127"/>
                  </a:lnTo>
                  <a:lnTo>
                    <a:pt x="4137749" y="5590435"/>
                  </a:lnTo>
                  <a:lnTo>
                    <a:pt x="4130589" y="5599131"/>
                  </a:lnTo>
                  <a:lnTo>
                    <a:pt x="4105999" y="5598165"/>
                  </a:lnTo>
                  <a:lnTo>
                    <a:pt x="4111602" y="5588502"/>
                  </a:lnTo>
                  <a:close/>
                  <a:moveTo>
                    <a:pt x="5903715" y="5571693"/>
                  </a:moveTo>
                  <a:lnTo>
                    <a:pt x="5877717" y="5581721"/>
                  </a:lnTo>
                  <a:lnTo>
                    <a:pt x="5877955" y="5581784"/>
                  </a:lnTo>
                  <a:lnTo>
                    <a:pt x="5903788" y="5571835"/>
                  </a:lnTo>
                  <a:cubicBezTo>
                    <a:pt x="5903764" y="5571788"/>
                    <a:pt x="5903739" y="5571740"/>
                    <a:pt x="5903715" y="5571693"/>
                  </a:cubicBezTo>
                  <a:close/>
                  <a:moveTo>
                    <a:pt x="4291737" y="5553094"/>
                  </a:moveTo>
                  <a:lnTo>
                    <a:pt x="4291737" y="5561032"/>
                  </a:lnTo>
                  <a:lnTo>
                    <a:pt x="4286974" y="5558961"/>
                  </a:lnTo>
                  <a:close/>
                  <a:moveTo>
                    <a:pt x="4279037" y="5540394"/>
                  </a:moveTo>
                  <a:lnTo>
                    <a:pt x="4298087" y="5541029"/>
                  </a:lnTo>
                  <a:lnTo>
                    <a:pt x="4290983" y="5548332"/>
                  </a:lnTo>
                  <a:lnTo>
                    <a:pt x="4282266" y="5551507"/>
                  </a:lnTo>
                  <a:lnTo>
                    <a:pt x="4279037" y="5548332"/>
                  </a:lnTo>
                  <a:close/>
                  <a:moveTo>
                    <a:pt x="6042673" y="5445328"/>
                  </a:moveTo>
                  <a:lnTo>
                    <a:pt x="6060846" y="5459114"/>
                  </a:lnTo>
                  <a:cubicBezTo>
                    <a:pt x="6060859" y="5459066"/>
                    <a:pt x="6060872" y="5459019"/>
                    <a:pt x="6060885" y="5458971"/>
                  </a:cubicBezTo>
                  <a:lnTo>
                    <a:pt x="6043087" y="5445449"/>
                  </a:lnTo>
                  <a:close/>
                  <a:moveTo>
                    <a:pt x="5782022" y="5427894"/>
                  </a:moveTo>
                  <a:cubicBezTo>
                    <a:pt x="5782032" y="5427905"/>
                    <a:pt x="5782042" y="5427917"/>
                    <a:pt x="5782052" y="5427928"/>
                  </a:cubicBezTo>
                  <a:lnTo>
                    <a:pt x="5804763" y="5440198"/>
                  </a:lnTo>
                  <a:close/>
                  <a:moveTo>
                    <a:pt x="5983745" y="5409218"/>
                  </a:moveTo>
                  <a:lnTo>
                    <a:pt x="5983533" y="5409375"/>
                  </a:lnTo>
                  <a:lnTo>
                    <a:pt x="6014174" y="5436889"/>
                  </a:lnTo>
                  <a:lnTo>
                    <a:pt x="6014679" y="5437037"/>
                  </a:lnTo>
                  <a:close/>
                  <a:moveTo>
                    <a:pt x="5696662" y="5375220"/>
                  </a:moveTo>
                  <a:lnTo>
                    <a:pt x="5680053" y="5375848"/>
                  </a:lnTo>
                  <a:lnTo>
                    <a:pt x="5679830" y="5375901"/>
                  </a:lnTo>
                  <a:lnTo>
                    <a:pt x="5696630" y="5375268"/>
                  </a:lnTo>
                  <a:cubicBezTo>
                    <a:pt x="5696641" y="5375252"/>
                    <a:pt x="5696651" y="5375236"/>
                    <a:pt x="5696662" y="5375220"/>
                  </a:cubicBezTo>
                  <a:close/>
                  <a:moveTo>
                    <a:pt x="5708296" y="5358368"/>
                  </a:moveTo>
                  <a:lnTo>
                    <a:pt x="5708221" y="5358479"/>
                  </a:lnTo>
                  <a:lnTo>
                    <a:pt x="5726480" y="5361310"/>
                  </a:lnTo>
                  <a:lnTo>
                    <a:pt x="5742040" y="5389226"/>
                  </a:lnTo>
                  <a:lnTo>
                    <a:pt x="5760459" y="5398743"/>
                  </a:lnTo>
                  <a:lnTo>
                    <a:pt x="5767149" y="5410895"/>
                  </a:lnTo>
                  <a:lnTo>
                    <a:pt x="5767342" y="5410903"/>
                  </a:lnTo>
                  <a:lnTo>
                    <a:pt x="5760657" y="5398730"/>
                  </a:lnTo>
                  <a:lnTo>
                    <a:pt x="5742251" y="5389196"/>
                  </a:lnTo>
                  <a:lnTo>
                    <a:pt x="5726702" y="5361229"/>
                  </a:lnTo>
                  <a:close/>
                  <a:moveTo>
                    <a:pt x="4248556" y="5340369"/>
                  </a:moveTo>
                  <a:lnTo>
                    <a:pt x="4278401" y="5352782"/>
                  </a:lnTo>
                  <a:lnTo>
                    <a:pt x="4280306" y="5361375"/>
                  </a:lnTo>
                  <a:lnTo>
                    <a:pt x="4301579" y="5361375"/>
                  </a:lnTo>
                  <a:lnTo>
                    <a:pt x="4317136" y="5352464"/>
                  </a:lnTo>
                  <a:lnTo>
                    <a:pt x="4337456" y="5349281"/>
                  </a:lnTo>
                  <a:lnTo>
                    <a:pt x="4344124" y="5386200"/>
                  </a:lnTo>
                  <a:lnTo>
                    <a:pt x="4357141" y="5416755"/>
                  </a:lnTo>
                  <a:lnTo>
                    <a:pt x="4383811" y="5435533"/>
                  </a:lnTo>
                  <a:lnTo>
                    <a:pt x="4416514" y="5452083"/>
                  </a:lnTo>
                  <a:lnTo>
                    <a:pt x="4430484" y="5454947"/>
                  </a:lnTo>
                  <a:lnTo>
                    <a:pt x="4436834" y="5451765"/>
                  </a:lnTo>
                  <a:lnTo>
                    <a:pt x="4442549" y="5461631"/>
                  </a:lnTo>
                  <a:lnTo>
                    <a:pt x="4440326" y="5467996"/>
                  </a:lnTo>
                  <a:lnTo>
                    <a:pt x="4437151" y="5471497"/>
                  </a:lnTo>
                  <a:lnTo>
                    <a:pt x="4438739" y="5473407"/>
                  </a:lnTo>
                  <a:lnTo>
                    <a:pt x="4433976" y="5483910"/>
                  </a:lnTo>
                  <a:lnTo>
                    <a:pt x="4431754" y="5490275"/>
                  </a:lnTo>
                  <a:lnTo>
                    <a:pt x="4415879" y="5488048"/>
                  </a:lnTo>
                  <a:lnTo>
                    <a:pt x="4406354" y="5487093"/>
                  </a:lnTo>
                  <a:lnTo>
                    <a:pt x="4388256" y="5486138"/>
                  </a:lnTo>
                  <a:lnTo>
                    <a:pt x="4363809" y="5482319"/>
                  </a:lnTo>
                  <a:lnTo>
                    <a:pt x="4351109" y="5481364"/>
                  </a:lnTo>
                  <a:lnTo>
                    <a:pt x="4326026" y="5489639"/>
                  </a:lnTo>
                  <a:lnTo>
                    <a:pt x="4301579" y="5483910"/>
                  </a:lnTo>
                  <a:lnTo>
                    <a:pt x="4287926" y="5488048"/>
                  </a:lnTo>
                  <a:lnTo>
                    <a:pt x="4278719" y="5510327"/>
                  </a:lnTo>
                  <a:lnTo>
                    <a:pt x="4267924" y="5522103"/>
                  </a:lnTo>
                  <a:lnTo>
                    <a:pt x="4242841" y="5536107"/>
                  </a:lnTo>
                  <a:lnTo>
                    <a:pt x="4214266" y="5550111"/>
                  </a:lnTo>
                  <a:lnTo>
                    <a:pt x="4198709" y="5568252"/>
                  </a:lnTo>
                  <a:lnTo>
                    <a:pt x="4180929" y="5582893"/>
                  </a:lnTo>
                  <a:lnTo>
                    <a:pt x="4180929" y="5592759"/>
                  </a:lnTo>
                  <a:lnTo>
                    <a:pt x="4161879" y="5602307"/>
                  </a:lnTo>
                  <a:lnTo>
                    <a:pt x="4158704" y="5601034"/>
                  </a:lnTo>
                  <a:lnTo>
                    <a:pt x="4162831" y="5594669"/>
                  </a:lnTo>
                  <a:lnTo>
                    <a:pt x="4165054" y="5585439"/>
                  </a:lnTo>
                  <a:lnTo>
                    <a:pt x="4157751" y="5578119"/>
                  </a:lnTo>
                  <a:lnTo>
                    <a:pt x="4163466" y="5569525"/>
                  </a:lnTo>
                  <a:lnTo>
                    <a:pt x="4175214" y="5564115"/>
                  </a:lnTo>
                  <a:lnTo>
                    <a:pt x="4194264" y="5551384"/>
                  </a:lnTo>
                  <a:lnTo>
                    <a:pt x="4216489" y="5537380"/>
                  </a:lnTo>
                  <a:lnTo>
                    <a:pt x="4224744" y="5534197"/>
                  </a:lnTo>
                  <a:lnTo>
                    <a:pt x="4224744" y="5524649"/>
                  </a:lnTo>
                  <a:lnTo>
                    <a:pt x="4214266" y="5528150"/>
                  </a:lnTo>
                  <a:lnTo>
                    <a:pt x="4192041" y="5533242"/>
                  </a:lnTo>
                  <a:lnTo>
                    <a:pt x="4174261" y="5544063"/>
                  </a:lnTo>
                  <a:lnTo>
                    <a:pt x="4157116" y="5538016"/>
                  </a:lnTo>
                  <a:lnTo>
                    <a:pt x="4152671" y="5522103"/>
                  </a:lnTo>
                  <a:lnTo>
                    <a:pt x="4150449" y="5512554"/>
                  </a:lnTo>
                  <a:lnTo>
                    <a:pt x="4197439" y="5453992"/>
                  </a:lnTo>
                  <a:lnTo>
                    <a:pt x="4208869" y="5395749"/>
                  </a:lnTo>
                  <a:lnTo>
                    <a:pt x="4188231" y="5372833"/>
                  </a:lnTo>
                  <a:lnTo>
                    <a:pt x="4207599" y="5370605"/>
                  </a:lnTo>
                  <a:lnTo>
                    <a:pt x="4216806" y="5352464"/>
                  </a:lnTo>
                  <a:lnTo>
                    <a:pt x="4241254" y="5348008"/>
                  </a:lnTo>
                  <a:close/>
                  <a:moveTo>
                    <a:pt x="2818609" y="5314969"/>
                  </a:moveTo>
                  <a:lnTo>
                    <a:pt x="2821715" y="5318900"/>
                  </a:lnTo>
                  <a:lnTo>
                    <a:pt x="2818609" y="5326459"/>
                  </a:lnTo>
                  <a:lnTo>
                    <a:pt x="2812086" y="5327669"/>
                  </a:lnTo>
                  <a:lnTo>
                    <a:pt x="2807427" y="5321924"/>
                  </a:lnTo>
                  <a:lnTo>
                    <a:pt x="2808980" y="5315574"/>
                  </a:lnTo>
                  <a:close/>
                  <a:moveTo>
                    <a:pt x="3549087" y="5282240"/>
                  </a:moveTo>
                  <a:cubicBezTo>
                    <a:pt x="3549109" y="5282354"/>
                    <a:pt x="3549131" y="5282469"/>
                    <a:pt x="3549153" y="5282583"/>
                  </a:cubicBezTo>
                  <a:lnTo>
                    <a:pt x="3574401" y="5286393"/>
                  </a:lnTo>
                  <a:lnTo>
                    <a:pt x="3576611" y="5286711"/>
                  </a:lnTo>
                  <a:lnTo>
                    <a:pt x="3577476" y="5285666"/>
                  </a:lnTo>
                  <a:lnTo>
                    <a:pt x="3576675" y="5286344"/>
                  </a:lnTo>
                  <a:lnTo>
                    <a:pt x="3574448" y="5286028"/>
                  </a:lnTo>
                  <a:close/>
                  <a:moveTo>
                    <a:pt x="3583036" y="5280960"/>
                  </a:moveTo>
                  <a:lnTo>
                    <a:pt x="3580557" y="5283059"/>
                  </a:lnTo>
                  <a:lnTo>
                    <a:pt x="3582923" y="5281313"/>
                  </a:lnTo>
                  <a:lnTo>
                    <a:pt x="3585763" y="5285441"/>
                  </a:lnTo>
                  <a:lnTo>
                    <a:pt x="3585916" y="5285903"/>
                  </a:lnTo>
                  <a:lnTo>
                    <a:pt x="3585916" y="5285549"/>
                  </a:lnTo>
                  <a:close/>
                  <a:moveTo>
                    <a:pt x="1819368" y="5270519"/>
                  </a:moveTo>
                  <a:lnTo>
                    <a:pt x="1834290" y="5282519"/>
                  </a:lnTo>
                  <a:lnTo>
                    <a:pt x="1834290" y="5297114"/>
                  </a:lnTo>
                  <a:lnTo>
                    <a:pt x="1826035" y="5300682"/>
                  </a:lnTo>
                  <a:lnTo>
                    <a:pt x="1806985" y="5296465"/>
                  </a:lnTo>
                  <a:lnTo>
                    <a:pt x="1799365" y="5276357"/>
                  </a:lnTo>
                  <a:close/>
                  <a:moveTo>
                    <a:pt x="3573176" y="5251189"/>
                  </a:moveTo>
                  <a:lnTo>
                    <a:pt x="3573066" y="5251272"/>
                  </a:lnTo>
                  <a:lnTo>
                    <a:pt x="3574140" y="5251272"/>
                  </a:lnTo>
                  <a:lnTo>
                    <a:pt x="3576050" y="5251272"/>
                  </a:lnTo>
                  <a:lnTo>
                    <a:pt x="3580506" y="5251908"/>
                  </a:lnTo>
                  <a:lnTo>
                    <a:pt x="3585280" y="5252544"/>
                  </a:lnTo>
                  <a:lnTo>
                    <a:pt x="3590054" y="5253498"/>
                  </a:lnTo>
                  <a:lnTo>
                    <a:pt x="3597693" y="5255088"/>
                  </a:lnTo>
                  <a:lnTo>
                    <a:pt x="3598647" y="5255088"/>
                  </a:lnTo>
                  <a:cubicBezTo>
                    <a:pt x="3598680" y="5255055"/>
                    <a:pt x="3598713" y="5255023"/>
                    <a:pt x="3598746" y="5254990"/>
                  </a:cubicBezTo>
                  <a:lnTo>
                    <a:pt x="3597985" y="5254990"/>
                  </a:lnTo>
                  <a:lnTo>
                    <a:pt x="3590352" y="5253406"/>
                  </a:lnTo>
                  <a:lnTo>
                    <a:pt x="3585581" y="5252456"/>
                  </a:lnTo>
                  <a:lnTo>
                    <a:pt x="3580810" y="5251823"/>
                  </a:lnTo>
                  <a:lnTo>
                    <a:pt x="3576357" y="5251189"/>
                  </a:lnTo>
                  <a:lnTo>
                    <a:pt x="3574448" y="5251189"/>
                  </a:lnTo>
                  <a:close/>
                  <a:moveTo>
                    <a:pt x="5936350" y="5243248"/>
                  </a:moveTo>
                  <a:lnTo>
                    <a:pt x="5916662" y="5254676"/>
                  </a:lnTo>
                  <a:lnTo>
                    <a:pt x="5877285" y="5266421"/>
                  </a:lnTo>
                  <a:lnTo>
                    <a:pt x="5860749" y="5263666"/>
                  </a:lnTo>
                  <a:lnTo>
                    <a:pt x="5860935" y="5264296"/>
                  </a:lnTo>
                  <a:lnTo>
                    <a:pt x="5878072" y="5267156"/>
                  </a:lnTo>
                  <a:lnTo>
                    <a:pt x="5917421" y="5255397"/>
                  </a:lnTo>
                  <a:lnTo>
                    <a:pt x="5937096" y="5243956"/>
                  </a:lnTo>
                  <a:lnTo>
                    <a:pt x="5962483" y="5266203"/>
                  </a:lnTo>
                  <a:lnTo>
                    <a:pt x="6001901" y="5272835"/>
                  </a:lnTo>
                  <a:lnTo>
                    <a:pt x="6001449" y="5272135"/>
                  </a:lnTo>
                  <a:lnTo>
                    <a:pt x="5961755" y="5265469"/>
                  </a:lnTo>
                  <a:close/>
                  <a:moveTo>
                    <a:pt x="5826218" y="5238939"/>
                  </a:moveTo>
                  <a:lnTo>
                    <a:pt x="5826663" y="5239507"/>
                  </a:lnTo>
                  <a:lnTo>
                    <a:pt x="5856150" y="5250076"/>
                  </a:lnTo>
                  <a:lnTo>
                    <a:pt x="5856009" y="5249597"/>
                  </a:lnTo>
                  <a:close/>
                  <a:moveTo>
                    <a:pt x="3461337" y="5196634"/>
                  </a:moveTo>
                  <a:lnTo>
                    <a:pt x="3453220" y="5199643"/>
                  </a:lnTo>
                  <a:lnTo>
                    <a:pt x="3426867" y="5233647"/>
                  </a:lnTo>
                  <a:cubicBezTo>
                    <a:pt x="3426870" y="5233653"/>
                    <a:pt x="3426874" y="5233659"/>
                    <a:pt x="3426877" y="5233665"/>
                  </a:cubicBezTo>
                  <a:lnTo>
                    <a:pt x="3452948" y="5200198"/>
                  </a:lnTo>
                  <a:lnTo>
                    <a:pt x="3461536" y="5197031"/>
                  </a:lnTo>
                  <a:close/>
                  <a:moveTo>
                    <a:pt x="3519658" y="5169077"/>
                  </a:moveTo>
                  <a:lnTo>
                    <a:pt x="3519741" y="5169160"/>
                  </a:lnTo>
                  <a:lnTo>
                    <a:pt x="3522604" y="5171061"/>
                  </a:lnTo>
                  <a:lnTo>
                    <a:pt x="3532871" y="5177566"/>
                  </a:lnTo>
                  <a:cubicBezTo>
                    <a:pt x="3532835" y="5177541"/>
                    <a:pt x="3532800" y="5177515"/>
                    <a:pt x="3532764" y="5177490"/>
                  </a:cubicBezTo>
                  <a:lnTo>
                    <a:pt x="3522261" y="5170812"/>
                  </a:lnTo>
                  <a:close/>
                  <a:moveTo>
                    <a:pt x="3493806" y="5161478"/>
                  </a:moveTo>
                  <a:lnTo>
                    <a:pt x="3485605" y="5174856"/>
                  </a:lnTo>
                  <a:lnTo>
                    <a:pt x="3467825" y="5162462"/>
                  </a:lnTo>
                  <a:lnTo>
                    <a:pt x="3461792" y="5169771"/>
                  </a:lnTo>
                  <a:lnTo>
                    <a:pt x="3457347" y="5175491"/>
                  </a:lnTo>
                  <a:lnTo>
                    <a:pt x="3456077" y="5177716"/>
                  </a:lnTo>
                  <a:lnTo>
                    <a:pt x="3454807" y="5179305"/>
                  </a:lnTo>
                  <a:lnTo>
                    <a:pt x="3454807" y="5179594"/>
                  </a:lnTo>
                  <a:lnTo>
                    <a:pt x="3455811" y="5178345"/>
                  </a:lnTo>
                  <a:lnTo>
                    <a:pt x="3457083" y="5176128"/>
                  </a:lnTo>
                  <a:lnTo>
                    <a:pt x="3461536" y="5170427"/>
                  </a:lnTo>
                  <a:lnTo>
                    <a:pt x="3467579" y="5163143"/>
                  </a:lnTo>
                  <a:lnTo>
                    <a:pt x="3485391" y="5175495"/>
                  </a:lnTo>
                  <a:lnTo>
                    <a:pt x="3493978" y="5161559"/>
                  </a:lnTo>
                  <a:close/>
                  <a:moveTo>
                    <a:pt x="3478937" y="5137992"/>
                  </a:moveTo>
                  <a:cubicBezTo>
                    <a:pt x="3478907" y="5138274"/>
                    <a:pt x="3478878" y="5138555"/>
                    <a:pt x="3478848" y="5138837"/>
                  </a:cubicBezTo>
                  <a:lnTo>
                    <a:pt x="3494614" y="5148257"/>
                  </a:lnTo>
                  <a:lnTo>
                    <a:pt x="3501930" y="5141923"/>
                  </a:lnTo>
                  <a:lnTo>
                    <a:pt x="3502453" y="5141403"/>
                  </a:lnTo>
                  <a:cubicBezTo>
                    <a:pt x="3502389" y="5141276"/>
                    <a:pt x="3502326" y="5141149"/>
                    <a:pt x="3502262" y="5141022"/>
                  </a:cubicBezTo>
                  <a:lnTo>
                    <a:pt x="3502115" y="5141170"/>
                  </a:lnTo>
                  <a:lnTo>
                    <a:pt x="3494812" y="5147526"/>
                  </a:lnTo>
                  <a:close/>
                  <a:moveTo>
                    <a:pt x="3510687" y="5133543"/>
                  </a:moveTo>
                  <a:lnTo>
                    <a:pt x="3510213" y="5133963"/>
                  </a:lnTo>
                  <a:lnTo>
                    <a:pt x="3525126" y="5147596"/>
                  </a:lnTo>
                  <a:cubicBezTo>
                    <a:pt x="3525176" y="5147364"/>
                    <a:pt x="3525225" y="5147133"/>
                    <a:pt x="3525275" y="5146901"/>
                  </a:cubicBezTo>
                  <a:close/>
                  <a:moveTo>
                    <a:pt x="2398170" y="5122881"/>
                  </a:moveTo>
                  <a:lnTo>
                    <a:pt x="2402615" y="5128076"/>
                  </a:lnTo>
                  <a:lnTo>
                    <a:pt x="2385152" y="5132406"/>
                  </a:lnTo>
                  <a:lnTo>
                    <a:pt x="2388644" y="5125767"/>
                  </a:lnTo>
                  <a:close/>
                  <a:moveTo>
                    <a:pt x="2865432" y="5103831"/>
                  </a:moveTo>
                  <a:lnTo>
                    <a:pt x="2869340" y="5106146"/>
                  </a:lnTo>
                  <a:lnTo>
                    <a:pt x="2867060" y="5117060"/>
                  </a:lnTo>
                  <a:lnTo>
                    <a:pt x="2861199" y="5119706"/>
                  </a:lnTo>
                  <a:lnTo>
                    <a:pt x="2861198" y="5119706"/>
                  </a:lnTo>
                  <a:lnTo>
                    <a:pt x="2856639" y="5116729"/>
                  </a:lnTo>
                  <a:lnTo>
                    <a:pt x="2857616" y="5109784"/>
                  </a:lnTo>
                  <a:close/>
                  <a:moveTo>
                    <a:pt x="3504972" y="5078883"/>
                  </a:moveTo>
                  <a:lnTo>
                    <a:pt x="3505092" y="5079250"/>
                  </a:lnTo>
                  <a:lnTo>
                    <a:pt x="3539448" y="5080811"/>
                  </a:lnTo>
                  <a:cubicBezTo>
                    <a:pt x="3539459" y="5080692"/>
                    <a:pt x="3539470" y="5080572"/>
                    <a:pt x="3539481" y="5080453"/>
                  </a:cubicBezTo>
                  <a:close/>
                  <a:moveTo>
                    <a:pt x="6484773" y="4986755"/>
                  </a:moveTo>
                  <a:lnTo>
                    <a:pt x="6496205" y="4995326"/>
                  </a:lnTo>
                  <a:lnTo>
                    <a:pt x="6507637" y="4992469"/>
                  </a:lnTo>
                  <a:lnTo>
                    <a:pt x="6515258" y="4997231"/>
                  </a:lnTo>
                  <a:lnTo>
                    <a:pt x="6530183" y="4999453"/>
                  </a:lnTo>
                  <a:lnTo>
                    <a:pt x="6546696" y="5002945"/>
                  </a:lnTo>
                  <a:lnTo>
                    <a:pt x="6557810" y="4998183"/>
                  </a:lnTo>
                  <a:lnTo>
                    <a:pt x="6565114" y="4988977"/>
                  </a:lnTo>
                  <a:lnTo>
                    <a:pt x="6565218" y="4989133"/>
                  </a:lnTo>
                  <a:lnTo>
                    <a:pt x="6522559" y="5077689"/>
                  </a:lnTo>
                  <a:lnTo>
                    <a:pt x="6514623" y="5069609"/>
                  </a:lnTo>
                  <a:lnTo>
                    <a:pt x="6504461" y="5041991"/>
                  </a:lnTo>
                  <a:lnTo>
                    <a:pt x="6493982" y="5039451"/>
                  </a:lnTo>
                  <a:lnTo>
                    <a:pt x="6485408" y="5044848"/>
                  </a:lnTo>
                  <a:lnTo>
                    <a:pt x="6477152" y="5041356"/>
                  </a:lnTo>
                  <a:cubicBezTo>
                    <a:pt x="6476834" y="5037758"/>
                    <a:pt x="6476517" y="5034161"/>
                    <a:pt x="6476199" y="5030563"/>
                  </a:cubicBezTo>
                  <a:lnTo>
                    <a:pt x="6460639" y="5017547"/>
                  </a:lnTo>
                  <a:lnTo>
                    <a:pt x="6463180" y="4998818"/>
                  </a:lnTo>
                  <a:lnTo>
                    <a:pt x="6474294" y="4995008"/>
                  </a:lnTo>
                  <a:close/>
                  <a:moveTo>
                    <a:pt x="6590518" y="4906122"/>
                  </a:moveTo>
                  <a:lnTo>
                    <a:pt x="6588295" y="4911519"/>
                  </a:lnTo>
                  <a:lnTo>
                    <a:pt x="6592423" y="4917868"/>
                  </a:lnTo>
                  <a:lnTo>
                    <a:pt x="6598450" y="4920148"/>
                  </a:lnTo>
                  <a:lnTo>
                    <a:pt x="6567517" y="4984361"/>
                  </a:lnTo>
                  <a:lnTo>
                    <a:pt x="6566384" y="4983580"/>
                  </a:lnTo>
                  <a:lnTo>
                    <a:pt x="6559080" y="4982310"/>
                  </a:lnTo>
                  <a:lnTo>
                    <a:pt x="6553682" y="4977866"/>
                  </a:lnTo>
                  <a:lnTo>
                    <a:pt x="6554000" y="4967390"/>
                  </a:lnTo>
                  <a:lnTo>
                    <a:pt x="6559398" y="4961359"/>
                  </a:lnTo>
                  <a:lnTo>
                    <a:pt x="6563209" y="4943264"/>
                  </a:lnTo>
                  <a:lnTo>
                    <a:pt x="6556858" y="4935963"/>
                  </a:lnTo>
                  <a:lnTo>
                    <a:pt x="6558445" y="4924217"/>
                  </a:lnTo>
                  <a:lnTo>
                    <a:pt x="6572418" y="4909932"/>
                  </a:lnTo>
                  <a:close/>
                  <a:moveTo>
                    <a:pt x="4940748" y="4806969"/>
                  </a:moveTo>
                  <a:lnTo>
                    <a:pt x="4944200" y="4813506"/>
                  </a:lnTo>
                  <a:lnTo>
                    <a:pt x="4943164" y="4818082"/>
                  </a:lnTo>
                  <a:lnTo>
                    <a:pt x="4936262" y="4810237"/>
                  </a:lnTo>
                  <a:close/>
                  <a:moveTo>
                    <a:pt x="3548678" y="4792681"/>
                  </a:moveTo>
                  <a:lnTo>
                    <a:pt x="3573185" y="4799995"/>
                  </a:lnTo>
                  <a:lnTo>
                    <a:pt x="3597693" y="4806038"/>
                  </a:lnTo>
                  <a:lnTo>
                    <a:pt x="3652118" y="4884590"/>
                  </a:lnTo>
                  <a:lnTo>
                    <a:pt x="3658802" y="4914166"/>
                  </a:lnTo>
                  <a:lnTo>
                    <a:pt x="3678217" y="4921163"/>
                  </a:lnTo>
                  <a:lnTo>
                    <a:pt x="3703679" y="4928477"/>
                  </a:lnTo>
                  <a:lnTo>
                    <a:pt x="3713227" y="4950421"/>
                  </a:lnTo>
                  <a:lnTo>
                    <a:pt x="3703042" y="4984449"/>
                  </a:lnTo>
                  <a:lnTo>
                    <a:pt x="3714500" y="4986358"/>
                  </a:lnTo>
                  <a:lnTo>
                    <a:pt x="3742190" y="4980951"/>
                  </a:lnTo>
                  <a:lnTo>
                    <a:pt x="3773063" y="5011163"/>
                  </a:lnTo>
                  <a:lnTo>
                    <a:pt x="3787067" y="5012117"/>
                  </a:lnTo>
                  <a:lnTo>
                    <a:pt x="3810301" y="5000033"/>
                  </a:lnTo>
                  <a:lnTo>
                    <a:pt x="3824305" y="5013072"/>
                  </a:lnTo>
                  <a:lnTo>
                    <a:pt x="3816985" y="5043284"/>
                  </a:lnTo>
                  <a:lnTo>
                    <a:pt x="3836082" y="5061411"/>
                  </a:lnTo>
                  <a:lnTo>
                    <a:pt x="3812211" y="5094486"/>
                  </a:lnTo>
                  <a:lnTo>
                    <a:pt x="3812529" y="5122790"/>
                  </a:lnTo>
                  <a:lnTo>
                    <a:pt x="3831944" y="5172084"/>
                  </a:lnTo>
                  <a:lnTo>
                    <a:pt x="3852314" y="5197208"/>
                  </a:lnTo>
                  <a:lnTo>
                    <a:pt x="3853587" y="5214063"/>
                  </a:lnTo>
                  <a:lnTo>
                    <a:pt x="3817940" y="5241731"/>
                  </a:lnTo>
                  <a:lnTo>
                    <a:pt x="3814121" y="5307244"/>
                  </a:lnTo>
                  <a:lnTo>
                    <a:pt x="3814012" y="5307231"/>
                  </a:lnTo>
                  <a:lnTo>
                    <a:pt x="3822212" y="5325872"/>
                  </a:lnTo>
                  <a:lnTo>
                    <a:pt x="3864067" y="5361289"/>
                  </a:lnTo>
                  <a:lnTo>
                    <a:pt x="3866287" y="5398301"/>
                  </a:lnTo>
                  <a:lnTo>
                    <a:pt x="3854872" y="5417445"/>
                  </a:lnTo>
                  <a:lnTo>
                    <a:pt x="3850750" y="5448076"/>
                  </a:lnTo>
                  <a:lnTo>
                    <a:pt x="3813968" y="5464348"/>
                  </a:lnTo>
                  <a:lnTo>
                    <a:pt x="3763234" y="5463710"/>
                  </a:lnTo>
                  <a:lnTo>
                    <a:pt x="3735964" y="5491788"/>
                  </a:lnTo>
                  <a:lnTo>
                    <a:pt x="3702036" y="5491788"/>
                  </a:lnTo>
                  <a:lnTo>
                    <a:pt x="3683011" y="5481578"/>
                  </a:lnTo>
                  <a:lnTo>
                    <a:pt x="3660181" y="5497531"/>
                  </a:lnTo>
                  <a:lnTo>
                    <a:pt x="3635448" y="5466262"/>
                  </a:lnTo>
                  <a:lnTo>
                    <a:pt x="3623399" y="5424783"/>
                  </a:lnTo>
                  <a:lnTo>
                    <a:pt x="3633437" y="5370495"/>
                  </a:lnTo>
                  <a:lnTo>
                    <a:pt x="3633340" y="5370531"/>
                  </a:lnTo>
                  <a:lnTo>
                    <a:pt x="3627611" y="5336503"/>
                  </a:lnTo>
                  <a:lnTo>
                    <a:pt x="3629839" y="5322827"/>
                  </a:lnTo>
                  <a:lnTo>
                    <a:pt x="3597693" y="5304064"/>
                  </a:lnTo>
                  <a:lnTo>
                    <a:pt x="3596453" y="5302189"/>
                  </a:lnTo>
                  <a:lnTo>
                    <a:pt x="3597756" y="5304173"/>
                  </a:lnTo>
                  <a:lnTo>
                    <a:pt x="3629632" y="5322906"/>
                  </a:lnTo>
                  <a:lnTo>
                    <a:pt x="3627423" y="5336559"/>
                  </a:lnTo>
                  <a:lnTo>
                    <a:pt x="3633104" y="5370531"/>
                  </a:lnTo>
                  <a:lnTo>
                    <a:pt x="3623005" y="5425141"/>
                  </a:lnTo>
                  <a:lnTo>
                    <a:pt x="3634998" y="5466417"/>
                  </a:lnTo>
                  <a:lnTo>
                    <a:pt x="3659615" y="5497532"/>
                  </a:lnTo>
                  <a:lnTo>
                    <a:pt x="3663087" y="5529282"/>
                  </a:lnTo>
                  <a:lnTo>
                    <a:pt x="3658668" y="5550237"/>
                  </a:lnTo>
                  <a:lnTo>
                    <a:pt x="3641310" y="5568334"/>
                  </a:lnTo>
                  <a:lnTo>
                    <a:pt x="3618271" y="5604212"/>
                  </a:lnTo>
                  <a:lnTo>
                    <a:pt x="3614483" y="5625484"/>
                  </a:lnTo>
                  <a:lnTo>
                    <a:pt x="3589235" y="5638184"/>
                  </a:lnTo>
                  <a:lnTo>
                    <a:pt x="3568089" y="5641994"/>
                  </a:lnTo>
                  <a:lnTo>
                    <a:pt x="3564302" y="5639772"/>
                  </a:lnTo>
                  <a:lnTo>
                    <a:pt x="3567142" y="5632469"/>
                  </a:lnTo>
                  <a:lnTo>
                    <a:pt x="3561462" y="5618182"/>
                  </a:lnTo>
                  <a:lnTo>
                    <a:pt x="3547259" y="5606117"/>
                  </a:lnTo>
                  <a:lnTo>
                    <a:pt x="3527060" y="5597227"/>
                  </a:lnTo>
                  <a:lnTo>
                    <a:pt x="3516645" y="5579447"/>
                  </a:lnTo>
                  <a:lnTo>
                    <a:pt x="3515383" y="5573414"/>
                  </a:lnTo>
                  <a:lnTo>
                    <a:pt x="3504652" y="5557857"/>
                  </a:lnTo>
                  <a:lnTo>
                    <a:pt x="3507493" y="5553094"/>
                  </a:lnTo>
                  <a:lnTo>
                    <a:pt x="3517592" y="5560079"/>
                  </a:lnTo>
                  <a:lnTo>
                    <a:pt x="3516330" y="5550872"/>
                  </a:lnTo>
                  <a:cubicBezTo>
                    <a:pt x="3516540" y="5549496"/>
                    <a:pt x="3516751" y="5548120"/>
                    <a:pt x="3516961" y="5546744"/>
                  </a:cubicBezTo>
                  <a:lnTo>
                    <a:pt x="3510018" y="5543887"/>
                  </a:lnTo>
                  <a:lnTo>
                    <a:pt x="3504337" y="5534997"/>
                  </a:lnTo>
                  <a:lnTo>
                    <a:pt x="3504337" y="5523567"/>
                  </a:lnTo>
                  <a:lnTo>
                    <a:pt x="3512227" y="5513089"/>
                  </a:lnTo>
                  <a:lnTo>
                    <a:pt x="3517592" y="5504517"/>
                  </a:lnTo>
                  <a:lnTo>
                    <a:pt x="3519486" y="5490229"/>
                  </a:lnTo>
                  <a:lnTo>
                    <a:pt x="3521064" y="5481022"/>
                  </a:lnTo>
                  <a:lnTo>
                    <a:pt x="3513489" y="5473084"/>
                  </a:lnTo>
                  <a:lnTo>
                    <a:pt x="3522011" y="5464512"/>
                  </a:lnTo>
                  <a:lnTo>
                    <a:pt x="3515699" y="5451811"/>
                  </a:lnTo>
                  <a:lnTo>
                    <a:pt x="3512858" y="5445461"/>
                  </a:lnTo>
                  <a:lnTo>
                    <a:pt x="3519170" y="5441334"/>
                  </a:lnTo>
                  <a:lnTo>
                    <a:pt x="3513805" y="5427364"/>
                  </a:lnTo>
                  <a:lnTo>
                    <a:pt x="3517592" y="5420379"/>
                  </a:lnTo>
                  <a:lnTo>
                    <a:pt x="3530216" y="5404821"/>
                  </a:lnTo>
                  <a:lnTo>
                    <a:pt x="3525482" y="5397836"/>
                  </a:lnTo>
                  <a:lnTo>
                    <a:pt x="3515699" y="5394979"/>
                  </a:lnTo>
                  <a:lnTo>
                    <a:pt x="3507493" y="5350211"/>
                  </a:lnTo>
                  <a:lnTo>
                    <a:pt x="3524220" y="5307031"/>
                  </a:lnTo>
                  <a:lnTo>
                    <a:pt x="3527060" y="5282583"/>
                  </a:lnTo>
                  <a:lnTo>
                    <a:pt x="3539685" y="5265756"/>
                  </a:lnTo>
                  <a:lnTo>
                    <a:pt x="3546823" y="5271064"/>
                  </a:lnTo>
                  <a:cubicBezTo>
                    <a:pt x="3546808" y="5270984"/>
                    <a:pt x="3546792" y="5270905"/>
                    <a:pt x="3546777" y="5270825"/>
                  </a:cubicBezTo>
                  <a:lnTo>
                    <a:pt x="3539461" y="5265441"/>
                  </a:lnTo>
                  <a:lnTo>
                    <a:pt x="3526739" y="5282227"/>
                  </a:lnTo>
                  <a:lnTo>
                    <a:pt x="3523876" y="5306614"/>
                  </a:lnTo>
                  <a:lnTo>
                    <a:pt x="3507019" y="5349688"/>
                  </a:lnTo>
                  <a:lnTo>
                    <a:pt x="3515289" y="5394344"/>
                  </a:lnTo>
                  <a:lnTo>
                    <a:pt x="3505747" y="5394344"/>
                  </a:lnTo>
                  <a:lnTo>
                    <a:pt x="3501930" y="5386743"/>
                  </a:lnTo>
                  <a:lnTo>
                    <a:pt x="3500340" y="5374075"/>
                  </a:lnTo>
                  <a:lnTo>
                    <a:pt x="3482528" y="5352538"/>
                  </a:lnTo>
                  <a:lnTo>
                    <a:pt x="3459309" y="5340186"/>
                  </a:lnTo>
                  <a:lnTo>
                    <a:pt x="3449767" y="5329734"/>
                  </a:lnTo>
                  <a:lnTo>
                    <a:pt x="3435455" y="5327834"/>
                  </a:lnTo>
                  <a:lnTo>
                    <a:pt x="3431320" y="5318649"/>
                  </a:lnTo>
                  <a:lnTo>
                    <a:pt x="3438317" y="5320866"/>
                  </a:lnTo>
                  <a:lnTo>
                    <a:pt x="3444042" y="5318966"/>
                  </a:lnTo>
                  <a:lnTo>
                    <a:pt x="3444678" y="5310098"/>
                  </a:lnTo>
                  <a:lnTo>
                    <a:pt x="3434500" y="5304714"/>
                  </a:lnTo>
                  <a:lnTo>
                    <a:pt x="3429093" y="5280327"/>
                  </a:lnTo>
                  <a:lnTo>
                    <a:pt x="3429276" y="5279836"/>
                  </a:lnTo>
                  <a:lnTo>
                    <a:pt x="3414485" y="5256527"/>
                  </a:lnTo>
                  <a:lnTo>
                    <a:pt x="3389085" y="5250489"/>
                  </a:lnTo>
                  <a:lnTo>
                    <a:pt x="3371940" y="5225384"/>
                  </a:lnTo>
                  <a:lnTo>
                    <a:pt x="3357017" y="5226973"/>
                  </a:lnTo>
                  <a:lnTo>
                    <a:pt x="3344952" y="5234918"/>
                  </a:lnTo>
                  <a:lnTo>
                    <a:pt x="3336379" y="5230151"/>
                  </a:lnTo>
                  <a:lnTo>
                    <a:pt x="3344317" y="5222842"/>
                  </a:lnTo>
                  <a:lnTo>
                    <a:pt x="3348444" y="5218393"/>
                  </a:lnTo>
                  <a:cubicBezTo>
                    <a:pt x="3348127" y="5212037"/>
                    <a:pt x="3347809" y="5205681"/>
                    <a:pt x="3347492" y="5199325"/>
                  </a:cubicBezTo>
                  <a:lnTo>
                    <a:pt x="3316377" y="5172313"/>
                  </a:lnTo>
                  <a:lnTo>
                    <a:pt x="3308757" y="5156424"/>
                  </a:lnTo>
                  <a:lnTo>
                    <a:pt x="3291929" y="5144983"/>
                  </a:lnTo>
                  <a:lnTo>
                    <a:pt x="3275419" y="5114476"/>
                  </a:lnTo>
                  <a:lnTo>
                    <a:pt x="3224619" y="5070621"/>
                  </a:lnTo>
                  <a:cubicBezTo>
                    <a:pt x="3224831" y="5059816"/>
                    <a:pt x="3225042" y="5049011"/>
                    <a:pt x="3225254" y="5038206"/>
                  </a:cubicBezTo>
                  <a:lnTo>
                    <a:pt x="3214777" y="5035982"/>
                  </a:lnTo>
                  <a:lnTo>
                    <a:pt x="3170962" y="4978462"/>
                  </a:lnTo>
                  <a:lnTo>
                    <a:pt x="3172549" y="4933972"/>
                  </a:lnTo>
                  <a:lnTo>
                    <a:pt x="3188107" y="4930794"/>
                  </a:lnTo>
                  <a:lnTo>
                    <a:pt x="3199219" y="4955899"/>
                  </a:lnTo>
                  <a:lnTo>
                    <a:pt x="3206522" y="4963526"/>
                  </a:lnTo>
                  <a:lnTo>
                    <a:pt x="3226842" y="4964162"/>
                  </a:lnTo>
                  <a:lnTo>
                    <a:pt x="3236049" y="4945094"/>
                  </a:lnTo>
                  <a:lnTo>
                    <a:pt x="3249702" y="4937467"/>
                  </a:lnTo>
                  <a:lnTo>
                    <a:pt x="3280499" y="4937150"/>
                  </a:lnTo>
                  <a:lnTo>
                    <a:pt x="3322727" y="4937785"/>
                  </a:lnTo>
                  <a:lnTo>
                    <a:pt x="3341142" y="4952403"/>
                  </a:lnTo>
                  <a:lnTo>
                    <a:pt x="3387497" y="4938738"/>
                  </a:lnTo>
                  <a:lnTo>
                    <a:pt x="3441472" y="4961301"/>
                  </a:lnTo>
                  <a:lnTo>
                    <a:pt x="3452267" y="4976873"/>
                  </a:lnTo>
                  <a:lnTo>
                    <a:pt x="3468142" y="4989267"/>
                  </a:lnTo>
                  <a:lnTo>
                    <a:pt x="3486838" y="4969619"/>
                  </a:lnTo>
                  <a:lnTo>
                    <a:pt x="3486614" y="4969502"/>
                  </a:lnTo>
                  <a:cubicBezTo>
                    <a:pt x="3486826" y="4959961"/>
                    <a:pt x="3487039" y="4950421"/>
                    <a:pt x="3487251" y="4940880"/>
                  </a:cubicBezTo>
                  <a:lnTo>
                    <a:pt x="3509212" y="4928159"/>
                  </a:lnTo>
                  <a:lnTo>
                    <a:pt x="3506029" y="4916710"/>
                  </a:lnTo>
                  <a:lnTo>
                    <a:pt x="3492343" y="4916710"/>
                  </a:lnTo>
                  <a:lnTo>
                    <a:pt x="3474201" y="4912576"/>
                  </a:lnTo>
                  <a:lnTo>
                    <a:pt x="3477384" y="4886180"/>
                  </a:lnTo>
                  <a:lnTo>
                    <a:pt x="3465608" y="4876957"/>
                  </a:lnTo>
                  <a:lnTo>
                    <a:pt x="3463062" y="4837840"/>
                  </a:lnTo>
                  <a:lnTo>
                    <a:pt x="3491388" y="4820667"/>
                  </a:lnTo>
                  <a:lnTo>
                    <a:pt x="3521943" y="4792999"/>
                  </a:lnTo>
                  <a:close/>
                  <a:moveTo>
                    <a:pt x="5044212" y="4779981"/>
                  </a:moveTo>
                  <a:lnTo>
                    <a:pt x="5035957" y="4792566"/>
                  </a:lnTo>
                  <a:lnTo>
                    <a:pt x="5029607" y="4814906"/>
                  </a:lnTo>
                  <a:lnTo>
                    <a:pt x="5018812" y="4805152"/>
                  </a:lnTo>
                  <a:lnTo>
                    <a:pt x="5021987" y="4797915"/>
                  </a:lnTo>
                  <a:lnTo>
                    <a:pt x="5038179" y="4785330"/>
                  </a:lnTo>
                  <a:close/>
                  <a:moveTo>
                    <a:pt x="5129937" y="4749819"/>
                  </a:moveTo>
                  <a:lnTo>
                    <a:pt x="5117237" y="4759344"/>
                  </a:lnTo>
                  <a:lnTo>
                    <a:pt x="5120123" y="4751048"/>
                  </a:lnTo>
                  <a:close/>
                  <a:moveTo>
                    <a:pt x="6331916" y="4710120"/>
                  </a:moveTo>
                  <a:lnTo>
                    <a:pt x="6329482" y="4714074"/>
                  </a:lnTo>
                  <a:lnTo>
                    <a:pt x="6291375" y="4718836"/>
                  </a:lnTo>
                  <a:cubicBezTo>
                    <a:pt x="6290952" y="4724973"/>
                    <a:pt x="6290528" y="4731110"/>
                    <a:pt x="6290105" y="4737247"/>
                  </a:cubicBezTo>
                  <a:cubicBezTo>
                    <a:pt x="6290115" y="4737252"/>
                    <a:pt x="6290124" y="4737257"/>
                    <a:pt x="6290134" y="4737262"/>
                  </a:cubicBezTo>
                  <a:cubicBezTo>
                    <a:pt x="6290551" y="4731223"/>
                    <a:pt x="6290967" y="4725184"/>
                    <a:pt x="6291384" y="4719145"/>
                  </a:cubicBezTo>
                  <a:lnTo>
                    <a:pt x="6329490" y="4714383"/>
                  </a:lnTo>
                  <a:lnTo>
                    <a:pt x="6332030" y="4710256"/>
                  </a:lnTo>
                  <a:close/>
                  <a:moveTo>
                    <a:pt x="4495896" y="4655692"/>
                  </a:moveTo>
                  <a:lnTo>
                    <a:pt x="4521607" y="4715850"/>
                  </a:lnTo>
                  <a:lnTo>
                    <a:pt x="4517797" y="4736436"/>
                  </a:lnTo>
                  <a:lnTo>
                    <a:pt x="4535310" y="4759326"/>
                  </a:lnTo>
                  <a:lnTo>
                    <a:pt x="4518114" y="4736770"/>
                  </a:lnTo>
                  <a:lnTo>
                    <a:pt x="4521924" y="4716110"/>
                  </a:lnTo>
                  <a:lnTo>
                    <a:pt x="4496207" y="4655718"/>
                  </a:lnTo>
                  <a:close/>
                  <a:moveTo>
                    <a:pt x="2524527" y="4583131"/>
                  </a:moveTo>
                  <a:lnTo>
                    <a:pt x="2541392" y="4608244"/>
                  </a:lnTo>
                  <a:lnTo>
                    <a:pt x="2564939" y="4615238"/>
                  </a:lnTo>
                  <a:lnTo>
                    <a:pt x="2592305" y="4614920"/>
                  </a:lnTo>
                  <a:lnTo>
                    <a:pt x="2584996" y="4659684"/>
                  </a:lnTo>
                  <a:lnTo>
                    <a:pt x="2605418" y="4681725"/>
                  </a:lnTo>
                  <a:lnTo>
                    <a:pt x="2606624" y="4681678"/>
                  </a:lnTo>
                  <a:lnTo>
                    <a:pt x="2614261" y="4707746"/>
                  </a:lnTo>
                  <a:lnTo>
                    <a:pt x="2623171" y="4720462"/>
                  </a:lnTo>
                  <a:lnTo>
                    <a:pt x="2639717" y="4704249"/>
                  </a:lnTo>
                  <a:lnTo>
                    <a:pt x="2649264" y="4692487"/>
                  </a:lnTo>
                  <a:lnTo>
                    <a:pt x="2658810" y="4707428"/>
                  </a:lnTo>
                  <a:lnTo>
                    <a:pt x="2670901" y="4731588"/>
                  </a:lnTo>
                  <a:lnTo>
                    <a:pt x="2667720" y="4746529"/>
                  </a:lnTo>
                  <a:lnTo>
                    <a:pt x="2633990" y="4775140"/>
                  </a:lnTo>
                  <a:lnTo>
                    <a:pt x="2627944" y="4796439"/>
                  </a:lnTo>
                  <a:lnTo>
                    <a:pt x="2621579" y="4795167"/>
                  </a:lnTo>
                  <a:lnTo>
                    <a:pt x="2602488" y="4782769"/>
                  </a:lnTo>
                  <a:lnTo>
                    <a:pt x="2584350" y="4778637"/>
                  </a:lnTo>
                  <a:lnTo>
                    <a:pt x="2565257" y="4789445"/>
                  </a:lnTo>
                  <a:lnTo>
                    <a:pt x="2533437" y="4783405"/>
                  </a:lnTo>
                  <a:lnTo>
                    <a:pt x="2525800" y="4794213"/>
                  </a:lnTo>
                  <a:lnTo>
                    <a:pt x="2529936" y="4835222"/>
                  </a:lnTo>
                  <a:lnTo>
                    <a:pt x="2520072" y="4838401"/>
                  </a:lnTo>
                  <a:lnTo>
                    <a:pt x="2518481" y="4837765"/>
                  </a:lnTo>
                  <a:lnTo>
                    <a:pt x="2514981" y="4836493"/>
                  </a:lnTo>
                  <a:lnTo>
                    <a:pt x="2512754" y="4835222"/>
                  </a:lnTo>
                  <a:lnTo>
                    <a:pt x="2510844" y="4834268"/>
                  </a:lnTo>
                  <a:lnTo>
                    <a:pt x="2509890" y="4832679"/>
                  </a:lnTo>
                  <a:lnTo>
                    <a:pt x="2509572" y="4832043"/>
                  </a:lnTo>
                  <a:lnTo>
                    <a:pt x="2509572" y="4831089"/>
                  </a:lnTo>
                  <a:cubicBezTo>
                    <a:pt x="2509466" y="4824413"/>
                    <a:pt x="2509359" y="4817738"/>
                    <a:pt x="2509253" y="4811062"/>
                  </a:cubicBezTo>
                  <a:lnTo>
                    <a:pt x="2508299" y="4810108"/>
                  </a:lnTo>
                  <a:lnTo>
                    <a:pt x="2509253" y="4808837"/>
                  </a:lnTo>
                  <a:lnTo>
                    <a:pt x="2507344" y="4809472"/>
                  </a:lnTo>
                  <a:lnTo>
                    <a:pt x="2484752" y="4790399"/>
                  </a:lnTo>
                  <a:lnTo>
                    <a:pt x="2467251" y="4768464"/>
                  </a:lnTo>
                  <a:lnTo>
                    <a:pt x="2461205" y="4778954"/>
                  </a:lnTo>
                  <a:lnTo>
                    <a:pt x="2449749" y="4781180"/>
                  </a:lnTo>
                  <a:lnTo>
                    <a:pt x="2429702" y="4816148"/>
                  </a:lnTo>
                  <a:lnTo>
                    <a:pt x="2407428" y="4822506"/>
                  </a:lnTo>
                  <a:lnTo>
                    <a:pt x="2378789" y="4819645"/>
                  </a:lnTo>
                  <a:lnTo>
                    <a:pt x="2341877" y="4838719"/>
                  </a:lnTo>
                  <a:lnTo>
                    <a:pt x="2318013" y="4786266"/>
                  </a:lnTo>
                  <a:lnTo>
                    <a:pt x="2317058" y="4785312"/>
                  </a:lnTo>
                  <a:lnTo>
                    <a:pt x="2319921" y="4783087"/>
                  </a:lnTo>
                  <a:lnTo>
                    <a:pt x="2310694" y="4765285"/>
                  </a:lnTo>
                  <a:lnTo>
                    <a:pt x="2286510" y="4761470"/>
                  </a:lnTo>
                  <a:lnTo>
                    <a:pt x="2271554" y="4766874"/>
                  </a:lnTo>
                  <a:lnTo>
                    <a:pt x="2263599" y="4779590"/>
                  </a:lnTo>
                  <a:lnTo>
                    <a:pt x="2251508" y="4797074"/>
                  </a:lnTo>
                  <a:lnTo>
                    <a:pt x="2258190" y="4790081"/>
                  </a:lnTo>
                  <a:lnTo>
                    <a:pt x="2261690" y="4790081"/>
                  </a:lnTo>
                  <a:lnTo>
                    <a:pt x="2247053" y="4812333"/>
                  </a:lnTo>
                  <a:lnTo>
                    <a:pt x="2240689" y="4813605"/>
                  </a:lnTo>
                  <a:lnTo>
                    <a:pt x="2241961" y="4778637"/>
                  </a:lnTo>
                  <a:lnTo>
                    <a:pt x="2255326" y="4760516"/>
                  </a:lnTo>
                  <a:lnTo>
                    <a:pt x="2257236" y="4741761"/>
                  </a:lnTo>
                  <a:lnTo>
                    <a:pt x="2280464" y="4715057"/>
                  </a:lnTo>
                  <a:lnTo>
                    <a:pt x="2283328" y="4700434"/>
                  </a:lnTo>
                  <a:lnTo>
                    <a:pt x="2300511" y="4688672"/>
                  </a:lnTo>
                  <a:lnTo>
                    <a:pt x="2305284" y="4672777"/>
                  </a:lnTo>
                  <a:lnTo>
                    <a:pt x="2339969" y="4651160"/>
                  </a:lnTo>
                  <a:lnTo>
                    <a:pt x="2332650" y="4639716"/>
                  </a:lnTo>
                  <a:lnTo>
                    <a:pt x="2333604" y="4620642"/>
                  </a:lnTo>
                  <a:lnTo>
                    <a:pt x="2349196" y="4619689"/>
                  </a:lnTo>
                  <a:lnTo>
                    <a:pt x="2360333" y="4625729"/>
                  </a:lnTo>
                  <a:lnTo>
                    <a:pt x="2374971" y="4610788"/>
                  </a:lnTo>
                  <a:lnTo>
                    <a:pt x="2398200" y="4607609"/>
                  </a:lnTo>
                  <a:lnTo>
                    <a:pt x="2428111" y="4615556"/>
                  </a:lnTo>
                  <a:lnTo>
                    <a:pt x="2447840" y="4604748"/>
                  </a:lnTo>
                  <a:lnTo>
                    <a:pt x="2473296" y="4608880"/>
                  </a:lnTo>
                  <a:lnTo>
                    <a:pt x="2489206" y="4589807"/>
                  </a:lnTo>
                  <a:lnTo>
                    <a:pt x="2500026" y="4599026"/>
                  </a:lnTo>
                  <a:close/>
                  <a:moveTo>
                    <a:pt x="4277132" y="4465008"/>
                  </a:moveTo>
                  <a:lnTo>
                    <a:pt x="4226649" y="4485032"/>
                  </a:lnTo>
                  <a:cubicBezTo>
                    <a:pt x="4226619" y="4485194"/>
                    <a:pt x="4226590" y="4485355"/>
                    <a:pt x="4226560" y="4485517"/>
                  </a:cubicBezTo>
                  <a:lnTo>
                    <a:pt x="4276814" y="4465656"/>
                  </a:lnTo>
                  <a:lnTo>
                    <a:pt x="4393019" y="4510627"/>
                  </a:lnTo>
                  <a:lnTo>
                    <a:pt x="4431119" y="4516011"/>
                  </a:lnTo>
                  <a:lnTo>
                    <a:pt x="4466679" y="4584419"/>
                  </a:lnTo>
                  <a:lnTo>
                    <a:pt x="4461599" y="4616722"/>
                  </a:lnTo>
                  <a:lnTo>
                    <a:pt x="4480332" y="4654410"/>
                  </a:lnTo>
                  <a:lnTo>
                    <a:pt x="4480643" y="4654435"/>
                  </a:lnTo>
                  <a:lnTo>
                    <a:pt x="4461917" y="4616622"/>
                  </a:lnTo>
                  <a:lnTo>
                    <a:pt x="4466997" y="4584202"/>
                  </a:lnTo>
                  <a:lnTo>
                    <a:pt x="4431437" y="4515546"/>
                  </a:lnTo>
                  <a:lnTo>
                    <a:pt x="4393337" y="4510143"/>
                  </a:lnTo>
                  <a:close/>
                  <a:moveTo>
                    <a:pt x="1462180" y="4375169"/>
                  </a:moveTo>
                  <a:lnTo>
                    <a:pt x="1471706" y="4376166"/>
                  </a:lnTo>
                  <a:lnTo>
                    <a:pt x="1477103" y="4385137"/>
                  </a:lnTo>
                  <a:lnTo>
                    <a:pt x="1473928" y="4388460"/>
                  </a:lnTo>
                  <a:lnTo>
                    <a:pt x="1466308" y="4385137"/>
                  </a:lnTo>
                  <a:lnTo>
                    <a:pt x="1456783" y="4389457"/>
                  </a:lnTo>
                  <a:lnTo>
                    <a:pt x="1454878" y="4381814"/>
                  </a:lnTo>
                  <a:close/>
                  <a:moveTo>
                    <a:pt x="1424716" y="4357706"/>
                  </a:moveTo>
                  <a:lnTo>
                    <a:pt x="1435830" y="4359611"/>
                  </a:lnTo>
                  <a:lnTo>
                    <a:pt x="1432742" y="4363738"/>
                  </a:lnTo>
                  <a:lnTo>
                    <a:pt x="1425642" y="4364056"/>
                  </a:lnTo>
                  <a:close/>
                  <a:moveTo>
                    <a:pt x="1235803" y="3590944"/>
                  </a:moveTo>
                  <a:lnTo>
                    <a:pt x="1242153" y="3593166"/>
                  </a:lnTo>
                  <a:lnTo>
                    <a:pt x="1234533" y="3604596"/>
                  </a:lnTo>
                  <a:lnTo>
                    <a:pt x="1236755" y="3616026"/>
                  </a:lnTo>
                  <a:lnTo>
                    <a:pt x="1231676" y="3631901"/>
                  </a:lnTo>
                  <a:lnTo>
                    <a:pt x="1221198" y="3641426"/>
                  </a:lnTo>
                  <a:lnTo>
                    <a:pt x="1206276" y="3640791"/>
                  </a:lnTo>
                  <a:lnTo>
                    <a:pt x="1197703" y="3644919"/>
                  </a:lnTo>
                  <a:lnTo>
                    <a:pt x="1197703" y="3636664"/>
                  </a:lnTo>
                  <a:lnTo>
                    <a:pt x="1208498" y="3627139"/>
                  </a:lnTo>
                  <a:lnTo>
                    <a:pt x="1218658" y="3599516"/>
                  </a:lnTo>
                  <a:close/>
                  <a:moveTo>
                    <a:pt x="3658515" y="3359169"/>
                  </a:moveTo>
                  <a:lnTo>
                    <a:pt x="3668030" y="3375996"/>
                  </a:lnTo>
                  <a:lnTo>
                    <a:pt x="3664224" y="3399174"/>
                  </a:lnTo>
                  <a:lnTo>
                    <a:pt x="3658832" y="3428702"/>
                  </a:lnTo>
                  <a:lnTo>
                    <a:pt x="3643291" y="3454419"/>
                  </a:lnTo>
                  <a:lnTo>
                    <a:pt x="3620455" y="3477597"/>
                  </a:lnTo>
                  <a:lnTo>
                    <a:pt x="3635362" y="3486804"/>
                  </a:lnTo>
                  <a:lnTo>
                    <a:pt x="3644877" y="3484582"/>
                  </a:lnTo>
                  <a:lnTo>
                    <a:pt x="3656612" y="3492837"/>
                  </a:lnTo>
                  <a:lnTo>
                    <a:pt x="3663907" y="3493789"/>
                  </a:lnTo>
                  <a:lnTo>
                    <a:pt x="3675642" y="3483312"/>
                  </a:lnTo>
                  <a:cubicBezTo>
                    <a:pt x="3675536" y="3468919"/>
                    <a:pt x="3675431" y="3454525"/>
                    <a:pt x="3675325" y="3440132"/>
                  </a:cubicBezTo>
                  <a:lnTo>
                    <a:pt x="3694038" y="3434734"/>
                  </a:lnTo>
                  <a:lnTo>
                    <a:pt x="3707676" y="3434734"/>
                  </a:lnTo>
                  <a:lnTo>
                    <a:pt x="3743199" y="3458547"/>
                  </a:lnTo>
                  <a:lnTo>
                    <a:pt x="3769841" y="3466802"/>
                  </a:lnTo>
                  <a:lnTo>
                    <a:pt x="3810756" y="3466167"/>
                  </a:lnTo>
                  <a:lnTo>
                    <a:pt x="3840887" y="3502679"/>
                  </a:lnTo>
                  <a:lnTo>
                    <a:pt x="3827249" y="3542049"/>
                  </a:lnTo>
                  <a:lnTo>
                    <a:pt x="3840252" y="3586817"/>
                  </a:lnTo>
                  <a:lnTo>
                    <a:pt x="3772696" y="3595707"/>
                  </a:lnTo>
                  <a:lnTo>
                    <a:pt x="3693721" y="3576974"/>
                  </a:lnTo>
                  <a:lnTo>
                    <a:pt x="3537674" y="3570624"/>
                  </a:lnTo>
                  <a:lnTo>
                    <a:pt x="3550360" y="3555067"/>
                  </a:lnTo>
                  <a:lnTo>
                    <a:pt x="3556387" y="3539192"/>
                  </a:lnTo>
                  <a:lnTo>
                    <a:pt x="3575417" y="3539192"/>
                  </a:lnTo>
                  <a:lnTo>
                    <a:pt x="3598887" y="3538874"/>
                  </a:lnTo>
                  <a:lnTo>
                    <a:pt x="3596350" y="3518872"/>
                  </a:lnTo>
                  <a:lnTo>
                    <a:pt x="3586201" y="3527444"/>
                  </a:lnTo>
                  <a:lnTo>
                    <a:pt x="3575417" y="3521094"/>
                  </a:lnTo>
                  <a:lnTo>
                    <a:pt x="3567805" y="3514744"/>
                  </a:lnTo>
                  <a:lnTo>
                    <a:pt x="3552263" y="3528397"/>
                  </a:lnTo>
                  <a:lnTo>
                    <a:pt x="3545920" y="3522682"/>
                  </a:lnTo>
                  <a:lnTo>
                    <a:pt x="3556070" y="3510934"/>
                  </a:lnTo>
                  <a:lnTo>
                    <a:pt x="3557021" y="3495059"/>
                  </a:lnTo>
                  <a:lnTo>
                    <a:pt x="3557021" y="3487439"/>
                  </a:lnTo>
                  <a:lnTo>
                    <a:pt x="3565585" y="3481089"/>
                  </a:lnTo>
                  <a:lnTo>
                    <a:pt x="3576368" y="3486487"/>
                  </a:lnTo>
                  <a:lnTo>
                    <a:pt x="3601425" y="3480772"/>
                  </a:lnTo>
                  <a:lnTo>
                    <a:pt x="3624578" y="3463944"/>
                  </a:lnTo>
                  <a:lnTo>
                    <a:pt x="3644560" y="3438227"/>
                  </a:lnTo>
                  <a:lnTo>
                    <a:pt x="3656929" y="3406476"/>
                  </a:lnTo>
                  <a:lnTo>
                    <a:pt x="3659784" y="3375996"/>
                  </a:lnTo>
                  <a:close/>
                  <a:moveTo>
                    <a:pt x="4439401" y="3293527"/>
                  </a:moveTo>
                  <a:lnTo>
                    <a:pt x="4434003" y="3302098"/>
                  </a:lnTo>
                  <a:lnTo>
                    <a:pt x="4402810" y="3302413"/>
                  </a:lnTo>
                  <a:lnTo>
                    <a:pt x="4403414" y="3302956"/>
                  </a:lnTo>
                  <a:lnTo>
                    <a:pt x="4434879" y="3302639"/>
                  </a:lnTo>
                  <a:lnTo>
                    <a:pt x="4440282" y="3294073"/>
                  </a:lnTo>
                  <a:lnTo>
                    <a:pt x="4451118" y="3297078"/>
                  </a:lnTo>
                  <a:cubicBezTo>
                    <a:pt x="4451148" y="3296987"/>
                    <a:pt x="4451178" y="3296897"/>
                    <a:pt x="4451208" y="3296806"/>
                  </a:cubicBezTo>
                  <a:close/>
                  <a:moveTo>
                    <a:pt x="2154538" y="2724178"/>
                  </a:moveTo>
                  <a:lnTo>
                    <a:pt x="2158141" y="2736616"/>
                  </a:lnTo>
                  <a:lnTo>
                    <a:pt x="2153035" y="2754341"/>
                  </a:lnTo>
                  <a:lnTo>
                    <a:pt x="2147029" y="2749055"/>
                  </a:lnTo>
                  <a:lnTo>
                    <a:pt x="2150632" y="2729464"/>
                  </a:lnTo>
                  <a:close/>
                  <a:moveTo>
                    <a:pt x="2160682" y="2678142"/>
                  </a:moveTo>
                  <a:lnTo>
                    <a:pt x="2171476" y="2678142"/>
                  </a:lnTo>
                  <a:lnTo>
                    <a:pt x="2163856" y="2694701"/>
                  </a:lnTo>
                  <a:lnTo>
                    <a:pt x="2175604" y="2700871"/>
                  </a:lnTo>
                  <a:lnTo>
                    <a:pt x="2180366" y="2708339"/>
                  </a:lnTo>
                  <a:lnTo>
                    <a:pt x="2171795" y="2715807"/>
                  </a:lnTo>
                  <a:lnTo>
                    <a:pt x="2178144" y="2735289"/>
                  </a:lnTo>
                  <a:lnTo>
                    <a:pt x="2170840" y="2732042"/>
                  </a:lnTo>
                  <a:lnTo>
                    <a:pt x="2155918" y="2715157"/>
                  </a:lnTo>
                  <a:lnTo>
                    <a:pt x="2153379" y="2692428"/>
                  </a:lnTo>
                  <a:close/>
                  <a:moveTo>
                    <a:pt x="2154214" y="2619406"/>
                  </a:moveTo>
                  <a:lnTo>
                    <a:pt x="2159895" y="2620046"/>
                  </a:lnTo>
                  <a:lnTo>
                    <a:pt x="2169253" y="2637349"/>
                  </a:lnTo>
                  <a:lnTo>
                    <a:pt x="2164909" y="2654330"/>
                  </a:lnTo>
                  <a:lnTo>
                    <a:pt x="2150204" y="2630940"/>
                  </a:lnTo>
                  <a:close/>
                  <a:moveTo>
                    <a:pt x="2191071" y="2586068"/>
                  </a:moveTo>
                  <a:lnTo>
                    <a:pt x="2199417" y="2586068"/>
                  </a:lnTo>
                  <a:lnTo>
                    <a:pt x="2197561" y="2605579"/>
                  </a:lnTo>
                  <a:lnTo>
                    <a:pt x="2171290" y="2628929"/>
                  </a:lnTo>
                  <a:lnTo>
                    <a:pt x="2164490" y="2611976"/>
                  </a:lnTo>
                  <a:lnTo>
                    <a:pt x="2169746" y="2596303"/>
                  </a:lnTo>
                  <a:close/>
                  <a:moveTo>
                    <a:pt x="2138072" y="2586068"/>
                  </a:moveTo>
                  <a:lnTo>
                    <a:pt x="2144233" y="2587656"/>
                  </a:lnTo>
                  <a:lnTo>
                    <a:pt x="2156554" y="2597180"/>
                  </a:lnTo>
                  <a:lnTo>
                    <a:pt x="2148239" y="2609881"/>
                  </a:lnTo>
                  <a:lnTo>
                    <a:pt x="2142076" y="2613055"/>
                  </a:lnTo>
                  <a:lnTo>
                    <a:pt x="2135916" y="2598450"/>
                  </a:lnTo>
                  <a:close/>
                  <a:moveTo>
                    <a:pt x="2127785" y="2532095"/>
                  </a:moveTo>
                  <a:lnTo>
                    <a:pt x="2134542" y="2548130"/>
                  </a:lnTo>
                  <a:lnTo>
                    <a:pt x="2142267" y="2563845"/>
                  </a:lnTo>
                  <a:lnTo>
                    <a:pt x="2121671" y="2553583"/>
                  </a:lnTo>
                  <a:lnTo>
                    <a:pt x="2118452" y="2539469"/>
                  </a:lnTo>
                  <a:close/>
                  <a:moveTo>
                    <a:pt x="2097816" y="2470182"/>
                  </a:moveTo>
                  <a:lnTo>
                    <a:pt x="2117789" y="2489085"/>
                  </a:lnTo>
                  <a:cubicBezTo>
                    <a:pt x="2118010" y="2494424"/>
                    <a:pt x="2118232" y="2499764"/>
                    <a:pt x="2118453" y="2505103"/>
                  </a:cubicBezTo>
                  <a:lnTo>
                    <a:pt x="2101478" y="2493565"/>
                  </a:lnTo>
                  <a:close/>
                  <a:moveTo>
                    <a:pt x="2112103" y="2457482"/>
                  </a:moveTo>
                  <a:lnTo>
                    <a:pt x="2127799" y="2465274"/>
                  </a:lnTo>
                  <a:lnTo>
                    <a:pt x="2131880" y="2459039"/>
                  </a:lnTo>
                  <a:lnTo>
                    <a:pt x="2144437" y="2472760"/>
                  </a:lnTo>
                  <a:lnTo>
                    <a:pt x="2159191" y="2474318"/>
                  </a:lnTo>
                  <a:lnTo>
                    <a:pt x="2167667" y="2481799"/>
                  </a:lnTo>
                  <a:lnTo>
                    <a:pt x="2138158" y="2492403"/>
                  </a:lnTo>
                  <a:lnTo>
                    <a:pt x="2117127" y="2475877"/>
                  </a:lnTo>
                  <a:close/>
                  <a:moveTo>
                    <a:pt x="2099499" y="2386046"/>
                  </a:moveTo>
                  <a:lnTo>
                    <a:pt x="2110516" y="2400052"/>
                  </a:lnTo>
                  <a:lnTo>
                    <a:pt x="2098582" y="2417794"/>
                  </a:lnTo>
                  <a:lnTo>
                    <a:pt x="2087564" y="2409702"/>
                  </a:lnTo>
                  <a:lnTo>
                    <a:pt x="2085116" y="2397562"/>
                  </a:lnTo>
                  <a:lnTo>
                    <a:pt x="2095216" y="2395384"/>
                  </a:lnTo>
                  <a:close/>
                  <a:moveTo>
                    <a:pt x="2142383" y="2320957"/>
                  </a:moveTo>
                  <a:lnTo>
                    <a:pt x="2158141" y="2326850"/>
                  </a:lnTo>
                  <a:lnTo>
                    <a:pt x="2151838" y="2336158"/>
                  </a:lnTo>
                  <a:lnTo>
                    <a:pt x="2135764" y="2334295"/>
                  </a:lnTo>
                  <a:lnTo>
                    <a:pt x="2117170" y="2347945"/>
                  </a:lnTo>
                  <a:lnTo>
                    <a:pt x="2115279" y="2341740"/>
                  </a:lnTo>
                  <a:close/>
                  <a:moveTo>
                    <a:pt x="2121958" y="2239990"/>
                  </a:moveTo>
                  <a:lnTo>
                    <a:pt x="2134330" y="2252372"/>
                  </a:lnTo>
                  <a:lnTo>
                    <a:pt x="2112990" y="2265391"/>
                  </a:lnTo>
                  <a:lnTo>
                    <a:pt x="2110516" y="2251738"/>
                  </a:lnTo>
                  <a:close/>
                  <a:moveTo>
                    <a:pt x="2153706" y="2190775"/>
                  </a:moveTo>
                  <a:lnTo>
                    <a:pt x="2162903" y="2205999"/>
                  </a:lnTo>
                  <a:lnTo>
                    <a:pt x="2148781" y="2213003"/>
                  </a:lnTo>
                  <a:lnTo>
                    <a:pt x="2139912" y="2203866"/>
                  </a:lnTo>
                  <a:lnTo>
                    <a:pt x="2134329" y="2191079"/>
                  </a:lnTo>
                  <a:close/>
                  <a:moveTo>
                    <a:pt x="2170431" y="2186009"/>
                  </a:moveTo>
                  <a:lnTo>
                    <a:pt x="2183227" y="2195160"/>
                  </a:lnTo>
                  <a:lnTo>
                    <a:pt x="2185787" y="2205885"/>
                  </a:lnTo>
                  <a:lnTo>
                    <a:pt x="2205622" y="2190112"/>
                  </a:lnTo>
                  <a:lnTo>
                    <a:pt x="2221618" y="2195789"/>
                  </a:lnTo>
                  <a:lnTo>
                    <a:pt x="2224816" y="2202415"/>
                  </a:lnTo>
                  <a:lnTo>
                    <a:pt x="2208821" y="2206517"/>
                  </a:lnTo>
                  <a:lnTo>
                    <a:pt x="2222577" y="2212825"/>
                  </a:lnTo>
                  <a:lnTo>
                    <a:pt x="2220018" y="2220081"/>
                  </a:lnTo>
                  <a:lnTo>
                    <a:pt x="2171710" y="2224813"/>
                  </a:lnTo>
                  <a:lnTo>
                    <a:pt x="2151876" y="2235225"/>
                  </a:lnTo>
                  <a:lnTo>
                    <a:pt x="2140678" y="2219765"/>
                  </a:lnTo>
                  <a:lnTo>
                    <a:pt x="2155715" y="2217873"/>
                  </a:lnTo>
                  <a:lnTo>
                    <a:pt x="2166272" y="2207146"/>
                  </a:lnTo>
                  <a:lnTo>
                    <a:pt x="2175869" y="2207777"/>
                  </a:lnTo>
                  <a:close/>
                  <a:moveTo>
                    <a:pt x="2187987" y="2157434"/>
                  </a:moveTo>
                  <a:lnTo>
                    <a:pt x="2191478" y="2171033"/>
                  </a:lnTo>
                  <a:lnTo>
                    <a:pt x="2175604" y="2179659"/>
                  </a:lnTo>
                  <a:lnTo>
                    <a:pt x="2178461" y="2160751"/>
                  </a:lnTo>
                  <a:close/>
                  <a:moveTo>
                    <a:pt x="5014049" y="2154258"/>
                  </a:moveTo>
                  <a:lnTo>
                    <a:pt x="5015637" y="2172801"/>
                  </a:lnTo>
                  <a:lnTo>
                    <a:pt x="5010874" y="2191019"/>
                  </a:lnTo>
                  <a:lnTo>
                    <a:pt x="5001349" y="2193946"/>
                  </a:lnTo>
                  <a:lnTo>
                    <a:pt x="4996587" y="2170199"/>
                  </a:lnTo>
                  <a:lnTo>
                    <a:pt x="5003254" y="2158487"/>
                  </a:lnTo>
                  <a:close/>
                  <a:moveTo>
                    <a:pt x="2239105" y="2125683"/>
                  </a:moveTo>
                  <a:lnTo>
                    <a:pt x="2239105" y="2130649"/>
                  </a:lnTo>
                  <a:lnTo>
                    <a:pt x="2218316" y="2146476"/>
                  </a:lnTo>
                  <a:lnTo>
                    <a:pt x="2217371" y="2156719"/>
                  </a:lnTo>
                  <a:lnTo>
                    <a:pt x="2207921" y="2166959"/>
                  </a:lnTo>
                  <a:lnTo>
                    <a:pt x="2200361" y="2153925"/>
                  </a:lnTo>
                  <a:cubicBezTo>
                    <a:pt x="2200046" y="2147718"/>
                    <a:pt x="2199732" y="2141511"/>
                    <a:pt x="2199417" y="2135304"/>
                  </a:cubicBezTo>
                  <a:lnTo>
                    <a:pt x="2212016" y="2136236"/>
                  </a:lnTo>
                  <a:close/>
                  <a:moveTo>
                    <a:pt x="2263551" y="2119334"/>
                  </a:moveTo>
                  <a:lnTo>
                    <a:pt x="2270854" y="2129672"/>
                  </a:lnTo>
                  <a:lnTo>
                    <a:pt x="2252756" y="2132033"/>
                  </a:lnTo>
                  <a:lnTo>
                    <a:pt x="2248629" y="2121106"/>
                  </a:lnTo>
                  <a:close/>
                  <a:moveTo>
                    <a:pt x="2269902" y="2095521"/>
                  </a:moveTo>
                  <a:lnTo>
                    <a:pt x="2277205" y="2097785"/>
                  </a:lnTo>
                  <a:lnTo>
                    <a:pt x="2264504" y="2112984"/>
                  </a:lnTo>
                  <a:lnTo>
                    <a:pt x="2248629" y="2108779"/>
                  </a:lnTo>
                  <a:lnTo>
                    <a:pt x="2250851" y="2097137"/>
                  </a:lnTo>
                  <a:close/>
                  <a:moveTo>
                    <a:pt x="2281648" y="2065357"/>
                  </a:moveTo>
                  <a:lnTo>
                    <a:pt x="2302605" y="2076835"/>
                  </a:lnTo>
                  <a:lnTo>
                    <a:pt x="2292444" y="2092345"/>
                  </a:lnTo>
                  <a:lnTo>
                    <a:pt x="2275618" y="2083038"/>
                  </a:lnTo>
                  <a:close/>
                  <a:moveTo>
                    <a:pt x="2413119" y="1893912"/>
                  </a:moveTo>
                  <a:lnTo>
                    <a:pt x="2432780" y="1915819"/>
                  </a:lnTo>
                  <a:lnTo>
                    <a:pt x="2432780" y="1924391"/>
                  </a:lnTo>
                  <a:lnTo>
                    <a:pt x="2422482" y="1928837"/>
                  </a:lnTo>
                  <a:lnTo>
                    <a:pt x="2413119" y="1914231"/>
                  </a:lnTo>
                  <a:lnTo>
                    <a:pt x="2396268" y="1905024"/>
                  </a:lnTo>
                  <a:lnTo>
                    <a:pt x="2414056" y="1904706"/>
                  </a:lnTo>
                  <a:cubicBezTo>
                    <a:pt x="2413744" y="1901108"/>
                    <a:pt x="2413431" y="1897510"/>
                    <a:pt x="2413119" y="1893912"/>
                  </a:cubicBezTo>
                  <a:close/>
                  <a:moveTo>
                    <a:pt x="2475847" y="1830413"/>
                  </a:moveTo>
                  <a:lnTo>
                    <a:pt x="2486916" y="1855719"/>
                  </a:lnTo>
                  <a:lnTo>
                    <a:pt x="2509054" y="1854758"/>
                  </a:lnTo>
                  <a:lnTo>
                    <a:pt x="2509054" y="1862127"/>
                  </a:lnTo>
                  <a:lnTo>
                    <a:pt x="2528030" y="1871417"/>
                  </a:lnTo>
                  <a:lnTo>
                    <a:pt x="2516329" y="1872378"/>
                  </a:lnTo>
                  <a:lnTo>
                    <a:pt x="2505259" y="1886474"/>
                  </a:lnTo>
                  <a:lnTo>
                    <a:pt x="2484070" y="1884551"/>
                  </a:lnTo>
                  <a:lnTo>
                    <a:pt x="2471419" y="1899608"/>
                  </a:lnTo>
                  <a:lnTo>
                    <a:pt x="2456555" y="1901850"/>
                  </a:lnTo>
                  <a:lnTo>
                    <a:pt x="2447067" y="1886153"/>
                  </a:lnTo>
                  <a:lnTo>
                    <a:pt x="2455289" y="1873339"/>
                  </a:lnTo>
                  <a:lnTo>
                    <a:pt x="2479642" y="1878144"/>
                  </a:lnTo>
                  <a:lnTo>
                    <a:pt x="2469838" y="1861486"/>
                  </a:lnTo>
                  <a:lnTo>
                    <a:pt x="2482488" y="1857962"/>
                  </a:lnTo>
                  <a:lnTo>
                    <a:pt x="2448648" y="1847390"/>
                  </a:lnTo>
                  <a:lnTo>
                    <a:pt x="2472053" y="1843226"/>
                  </a:lnTo>
                  <a:close/>
                  <a:moveTo>
                    <a:pt x="5052699" y="1519259"/>
                  </a:moveTo>
                  <a:lnTo>
                    <a:pt x="5060488" y="1527773"/>
                  </a:lnTo>
                  <a:lnTo>
                    <a:pt x="5057060" y="1537549"/>
                  </a:lnTo>
                  <a:lnTo>
                    <a:pt x="5064850" y="1546378"/>
                  </a:lnTo>
                  <a:lnTo>
                    <a:pt x="5057995" y="1565297"/>
                  </a:lnTo>
                  <a:lnTo>
                    <a:pt x="5052387" y="1548270"/>
                  </a:lnTo>
                  <a:lnTo>
                    <a:pt x="5031512" y="1538179"/>
                  </a:lnTo>
                  <a:lnTo>
                    <a:pt x="5038366" y="1523359"/>
                  </a:lnTo>
                  <a:lnTo>
                    <a:pt x="5045844" y="1530611"/>
                  </a:lnTo>
                  <a:close/>
                  <a:moveTo>
                    <a:pt x="5060087" y="1517673"/>
                  </a:moveTo>
                  <a:lnTo>
                    <a:pt x="5075962" y="1521360"/>
                  </a:lnTo>
                  <a:lnTo>
                    <a:pt x="5064298" y="1527198"/>
                  </a:lnTo>
                  <a:close/>
                  <a:moveTo>
                    <a:pt x="2783300" y="1403376"/>
                  </a:moveTo>
                  <a:lnTo>
                    <a:pt x="2797905" y="1420455"/>
                  </a:lnTo>
                  <a:lnTo>
                    <a:pt x="2786475" y="1431622"/>
                  </a:lnTo>
                  <a:lnTo>
                    <a:pt x="2767742" y="1431951"/>
                  </a:lnTo>
                  <a:lnTo>
                    <a:pt x="2772505" y="1409945"/>
                  </a:lnTo>
                  <a:close/>
                  <a:moveTo>
                    <a:pt x="293464" y="1397975"/>
                  </a:moveTo>
                  <a:lnTo>
                    <a:pt x="299814" y="1402103"/>
                  </a:lnTo>
                  <a:lnTo>
                    <a:pt x="294734" y="1417660"/>
                  </a:lnTo>
                  <a:lnTo>
                    <a:pt x="298861" y="1431630"/>
                  </a:lnTo>
                  <a:lnTo>
                    <a:pt x="306164" y="1433853"/>
                  </a:lnTo>
                  <a:lnTo>
                    <a:pt x="305528" y="1449410"/>
                  </a:lnTo>
                  <a:lnTo>
                    <a:pt x="317276" y="1448140"/>
                  </a:lnTo>
                  <a:lnTo>
                    <a:pt x="318864" y="1426233"/>
                  </a:lnTo>
                  <a:lnTo>
                    <a:pt x="326484" y="1413533"/>
                  </a:lnTo>
                  <a:lnTo>
                    <a:pt x="340136" y="1432265"/>
                  </a:lnTo>
                  <a:cubicBezTo>
                    <a:pt x="339924" y="1437239"/>
                    <a:pt x="339713" y="1442214"/>
                    <a:pt x="339501" y="1447188"/>
                  </a:cubicBezTo>
                  <a:lnTo>
                    <a:pt x="357281" y="1441473"/>
                  </a:lnTo>
                  <a:lnTo>
                    <a:pt x="346804" y="1456395"/>
                  </a:lnTo>
                  <a:lnTo>
                    <a:pt x="358551" y="1466872"/>
                  </a:lnTo>
                  <a:lnTo>
                    <a:pt x="354741" y="1497353"/>
                  </a:lnTo>
                  <a:lnTo>
                    <a:pt x="339819" y="1511323"/>
                  </a:lnTo>
                  <a:lnTo>
                    <a:pt x="354741" y="1514498"/>
                  </a:lnTo>
                  <a:lnTo>
                    <a:pt x="358233" y="1537358"/>
                  </a:lnTo>
                  <a:lnTo>
                    <a:pt x="362043" y="1525610"/>
                  </a:lnTo>
                  <a:lnTo>
                    <a:pt x="374744" y="1524657"/>
                  </a:lnTo>
                  <a:lnTo>
                    <a:pt x="380141" y="1536405"/>
                  </a:lnTo>
                  <a:lnTo>
                    <a:pt x="362361" y="1545930"/>
                  </a:lnTo>
                  <a:lnTo>
                    <a:pt x="373156" y="1544660"/>
                  </a:lnTo>
                  <a:cubicBezTo>
                    <a:pt x="372839" y="1551327"/>
                    <a:pt x="372521" y="1557995"/>
                    <a:pt x="372204" y="1564662"/>
                  </a:cubicBezTo>
                  <a:lnTo>
                    <a:pt x="355059" y="1565932"/>
                  </a:lnTo>
                  <a:lnTo>
                    <a:pt x="341724" y="1579902"/>
                  </a:lnTo>
                  <a:lnTo>
                    <a:pt x="351249" y="1593237"/>
                  </a:lnTo>
                  <a:lnTo>
                    <a:pt x="338866" y="1608160"/>
                  </a:lnTo>
                  <a:lnTo>
                    <a:pt x="337596" y="1621812"/>
                  </a:lnTo>
                  <a:lnTo>
                    <a:pt x="326166" y="1623082"/>
                  </a:lnTo>
                  <a:lnTo>
                    <a:pt x="316959" y="1634512"/>
                  </a:lnTo>
                  <a:lnTo>
                    <a:pt x="308386" y="1639275"/>
                  </a:lnTo>
                  <a:lnTo>
                    <a:pt x="302671" y="1622130"/>
                  </a:lnTo>
                  <a:lnTo>
                    <a:pt x="287749" y="1602445"/>
                  </a:lnTo>
                  <a:lnTo>
                    <a:pt x="281399" y="1616415"/>
                  </a:lnTo>
                  <a:lnTo>
                    <a:pt x="290289" y="1628797"/>
                  </a:lnTo>
                  <a:lnTo>
                    <a:pt x="291559" y="1637052"/>
                  </a:lnTo>
                  <a:lnTo>
                    <a:pt x="276636" y="1645625"/>
                  </a:lnTo>
                  <a:lnTo>
                    <a:pt x="274731" y="1666897"/>
                  </a:lnTo>
                  <a:lnTo>
                    <a:pt x="302989" y="1651657"/>
                  </a:lnTo>
                  <a:lnTo>
                    <a:pt x="307434" y="1655785"/>
                  </a:lnTo>
                  <a:lnTo>
                    <a:pt x="285526" y="1676105"/>
                  </a:lnTo>
                  <a:lnTo>
                    <a:pt x="268699" y="1708808"/>
                  </a:lnTo>
                  <a:lnTo>
                    <a:pt x="245521" y="1711347"/>
                  </a:lnTo>
                  <a:lnTo>
                    <a:pt x="231869" y="1742780"/>
                  </a:lnTo>
                  <a:lnTo>
                    <a:pt x="210596" y="1748495"/>
                  </a:lnTo>
                  <a:lnTo>
                    <a:pt x="207421" y="1744367"/>
                  </a:lnTo>
                  <a:lnTo>
                    <a:pt x="218216" y="1739923"/>
                  </a:lnTo>
                  <a:lnTo>
                    <a:pt x="221391" y="1730397"/>
                  </a:lnTo>
                  <a:lnTo>
                    <a:pt x="213771" y="1722142"/>
                  </a:lnTo>
                  <a:cubicBezTo>
                    <a:pt x="213348" y="1715898"/>
                    <a:pt x="212924" y="1709654"/>
                    <a:pt x="212501" y="1703410"/>
                  </a:cubicBezTo>
                  <a:lnTo>
                    <a:pt x="197579" y="1701187"/>
                  </a:lnTo>
                  <a:lnTo>
                    <a:pt x="193769" y="1710712"/>
                  </a:lnTo>
                  <a:lnTo>
                    <a:pt x="196944" y="1720237"/>
                  </a:lnTo>
                  <a:lnTo>
                    <a:pt x="189641" y="1729763"/>
                  </a:lnTo>
                  <a:lnTo>
                    <a:pt x="165511" y="1737382"/>
                  </a:lnTo>
                  <a:lnTo>
                    <a:pt x="152811" y="1761513"/>
                  </a:lnTo>
                  <a:lnTo>
                    <a:pt x="100424" y="1815805"/>
                  </a:lnTo>
                  <a:lnTo>
                    <a:pt x="76929" y="1817075"/>
                  </a:lnTo>
                  <a:lnTo>
                    <a:pt x="53116" y="1831045"/>
                  </a:lnTo>
                  <a:lnTo>
                    <a:pt x="25494" y="1825965"/>
                  </a:lnTo>
                  <a:lnTo>
                    <a:pt x="29939" y="1849460"/>
                  </a:lnTo>
                  <a:lnTo>
                    <a:pt x="0" y="1861323"/>
                  </a:lnTo>
                  <a:lnTo>
                    <a:pt x="49918" y="1757699"/>
                  </a:lnTo>
                  <a:cubicBezTo>
                    <a:pt x="105947" y="1654559"/>
                    <a:pt x="166816" y="1554431"/>
                    <a:pt x="232222" y="1457618"/>
                  </a:cubicBezTo>
                  <a:lnTo>
                    <a:pt x="271815" y="1404671"/>
                  </a:lnTo>
                  <a:close/>
                  <a:moveTo>
                    <a:pt x="2883630" y="1212877"/>
                  </a:moveTo>
                  <a:lnTo>
                    <a:pt x="2902444" y="1234784"/>
                  </a:lnTo>
                  <a:lnTo>
                    <a:pt x="2909030" y="1260184"/>
                  </a:lnTo>
                  <a:lnTo>
                    <a:pt x="2892409" y="1260502"/>
                  </a:lnTo>
                  <a:lnTo>
                    <a:pt x="2894292" y="1246531"/>
                  </a:lnTo>
                  <a:lnTo>
                    <a:pt x="2884570" y="1231609"/>
                  </a:lnTo>
                  <a:cubicBezTo>
                    <a:pt x="2884257" y="1225365"/>
                    <a:pt x="2883943" y="1219121"/>
                    <a:pt x="2883630" y="1212877"/>
                  </a:cubicBezTo>
                  <a:close/>
                  <a:moveTo>
                    <a:pt x="5699849" y="1139849"/>
                  </a:moveTo>
                  <a:lnTo>
                    <a:pt x="5717312" y="1152232"/>
                  </a:lnTo>
                  <a:lnTo>
                    <a:pt x="5713028" y="1173187"/>
                  </a:lnTo>
                  <a:lnTo>
                    <a:pt x="5701167" y="1162075"/>
                  </a:lnTo>
                  <a:cubicBezTo>
                    <a:pt x="5700728" y="1154666"/>
                    <a:pt x="5700288" y="1147258"/>
                    <a:pt x="5699849" y="1139849"/>
                  </a:cubicBezTo>
                  <a:close/>
                  <a:moveTo>
                    <a:pt x="3030314" y="1009679"/>
                  </a:moveTo>
                  <a:lnTo>
                    <a:pt x="3042379" y="1019204"/>
                  </a:lnTo>
                  <a:lnTo>
                    <a:pt x="3010629" y="1028729"/>
                  </a:lnTo>
                  <a:lnTo>
                    <a:pt x="3007454" y="1020792"/>
                  </a:lnTo>
                  <a:close/>
                  <a:moveTo>
                    <a:pt x="3061785" y="911253"/>
                  </a:moveTo>
                  <a:lnTo>
                    <a:pt x="3063017" y="926960"/>
                  </a:lnTo>
                  <a:lnTo>
                    <a:pt x="3042379" y="930303"/>
                  </a:lnTo>
                  <a:close/>
                  <a:moveTo>
                    <a:pt x="3096667" y="901727"/>
                  </a:moveTo>
                  <a:lnTo>
                    <a:pt x="3110637" y="928476"/>
                  </a:lnTo>
                  <a:lnTo>
                    <a:pt x="3094762" y="944590"/>
                  </a:lnTo>
                  <a:lnTo>
                    <a:pt x="3088412" y="934922"/>
                  </a:lnTo>
                  <a:lnTo>
                    <a:pt x="3088412" y="925253"/>
                  </a:lnTo>
                  <a:lnTo>
                    <a:pt x="3095397" y="916552"/>
                  </a:lnTo>
                  <a:close/>
                  <a:moveTo>
                    <a:pt x="3089006" y="876327"/>
                  </a:moveTo>
                  <a:lnTo>
                    <a:pt x="3094762" y="884956"/>
                  </a:lnTo>
                  <a:lnTo>
                    <a:pt x="3082930" y="896460"/>
                  </a:lnTo>
                  <a:lnTo>
                    <a:pt x="3081011" y="914675"/>
                  </a:lnTo>
                  <a:lnTo>
                    <a:pt x="3069504" y="925540"/>
                  </a:lnTo>
                  <a:cubicBezTo>
                    <a:pt x="3069397" y="918723"/>
                    <a:pt x="3069291" y="911905"/>
                    <a:pt x="3069184" y="905088"/>
                  </a:cubicBezTo>
                  <a:lnTo>
                    <a:pt x="3050317" y="906686"/>
                  </a:lnTo>
                  <a:lnTo>
                    <a:pt x="3051916" y="893904"/>
                  </a:lnTo>
                  <a:lnTo>
                    <a:pt x="3072382" y="885275"/>
                  </a:lnTo>
                  <a:close/>
                  <a:moveTo>
                    <a:pt x="2885322" y="835049"/>
                  </a:moveTo>
                  <a:lnTo>
                    <a:pt x="2889726" y="843394"/>
                  </a:lnTo>
                  <a:lnTo>
                    <a:pt x="2889096" y="855270"/>
                  </a:lnTo>
                  <a:lnTo>
                    <a:pt x="2896016" y="852061"/>
                  </a:lnTo>
                  <a:cubicBezTo>
                    <a:pt x="2896121" y="854950"/>
                    <a:pt x="2896225" y="857838"/>
                    <a:pt x="2896330" y="860727"/>
                  </a:cubicBezTo>
                  <a:lnTo>
                    <a:pt x="2882806" y="863937"/>
                  </a:lnTo>
                  <a:lnTo>
                    <a:pt x="2873686" y="886405"/>
                  </a:lnTo>
                  <a:lnTo>
                    <a:pt x="2862992" y="893787"/>
                  </a:lnTo>
                  <a:lnTo>
                    <a:pt x="2868967" y="876775"/>
                  </a:lnTo>
                  <a:lnTo>
                    <a:pt x="2866767" y="857517"/>
                  </a:lnTo>
                  <a:lnTo>
                    <a:pt x="2880605" y="854307"/>
                  </a:lnTo>
                  <a:close/>
                  <a:moveTo>
                    <a:pt x="2902221" y="822349"/>
                  </a:moveTo>
                  <a:lnTo>
                    <a:pt x="2913542" y="829881"/>
                  </a:lnTo>
                  <a:lnTo>
                    <a:pt x="2915379" y="836157"/>
                  </a:lnTo>
                  <a:lnTo>
                    <a:pt x="2912319" y="849337"/>
                  </a:lnTo>
                  <a:lnTo>
                    <a:pt x="2902221" y="848709"/>
                  </a:lnTo>
                  <a:lnTo>
                    <a:pt x="2893958" y="841492"/>
                  </a:lnTo>
                  <a:lnTo>
                    <a:pt x="2889979" y="830822"/>
                  </a:lnTo>
                  <a:lnTo>
                    <a:pt x="2905280" y="832077"/>
                  </a:lnTo>
                  <a:close/>
                  <a:moveTo>
                    <a:pt x="3105143" y="820764"/>
                  </a:moveTo>
                  <a:lnTo>
                    <a:pt x="3118616" y="829727"/>
                  </a:lnTo>
                  <a:lnTo>
                    <a:pt x="3121750" y="840853"/>
                  </a:lnTo>
                  <a:lnTo>
                    <a:pt x="3114857" y="850125"/>
                  </a:lnTo>
                  <a:lnTo>
                    <a:pt x="3097937" y="855689"/>
                  </a:lnTo>
                  <a:lnTo>
                    <a:pt x="3102010" y="841162"/>
                  </a:lnTo>
                  <a:close/>
                  <a:moveTo>
                    <a:pt x="2975725" y="784249"/>
                  </a:moveTo>
                  <a:lnTo>
                    <a:pt x="2978880" y="792821"/>
                  </a:lnTo>
                  <a:lnTo>
                    <a:pt x="2940378" y="835049"/>
                  </a:lnTo>
                  <a:lnTo>
                    <a:pt x="2927754" y="829969"/>
                  </a:lnTo>
                  <a:lnTo>
                    <a:pt x="2926492" y="815364"/>
                  </a:lnTo>
                  <a:lnTo>
                    <a:pt x="2933750" y="803616"/>
                  </a:lnTo>
                  <a:lnTo>
                    <a:pt x="2946374" y="805521"/>
                  </a:lnTo>
                  <a:lnTo>
                    <a:pt x="2952686" y="796949"/>
                  </a:lnTo>
                  <a:lnTo>
                    <a:pt x="2958682" y="784566"/>
                  </a:lnTo>
                  <a:close/>
                  <a:moveTo>
                    <a:pt x="3171472" y="777903"/>
                  </a:moveTo>
                  <a:lnTo>
                    <a:pt x="3178899" y="786889"/>
                  </a:lnTo>
                  <a:lnTo>
                    <a:pt x="3170827" y="793778"/>
                  </a:lnTo>
                  <a:lnTo>
                    <a:pt x="3159849" y="787787"/>
                  </a:lnTo>
                  <a:close/>
                  <a:moveTo>
                    <a:pt x="2978880" y="760437"/>
                  </a:moveTo>
                  <a:lnTo>
                    <a:pt x="2989992" y="771047"/>
                  </a:lnTo>
                  <a:lnTo>
                    <a:pt x="2986724" y="785837"/>
                  </a:lnTo>
                  <a:lnTo>
                    <a:pt x="2979205" y="779407"/>
                  </a:lnTo>
                  <a:cubicBezTo>
                    <a:pt x="2979097" y="773084"/>
                    <a:pt x="2978988" y="766760"/>
                    <a:pt x="2978880" y="760437"/>
                  </a:cubicBezTo>
                  <a:close/>
                  <a:moveTo>
                    <a:pt x="3074319" y="733452"/>
                  </a:moveTo>
                  <a:lnTo>
                    <a:pt x="3085237" y="744656"/>
                  </a:lnTo>
                  <a:lnTo>
                    <a:pt x="3079137" y="761942"/>
                  </a:lnTo>
                  <a:lnTo>
                    <a:pt x="3068214" y="778908"/>
                  </a:lnTo>
                  <a:lnTo>
                    <a:pt x="3063073" y="784350"/>
                  </a:lnTo>
                  <a:lnTo>
                    <a:pt x="3051187" y="788832"/>
                  </a:lnTo>
                  <a:lnTo>
                    <a:pt x="3052471" y="799396"/>
                  </a:lnTo>
                  <a:lnTo>
                    <a:pt x="3054720" y="811240"/>
                  </a:lnTo>
                  <a:lnTo>
                    <a:pt x="3046046" y="808999"/>
                  </a:lnTo>
                  <a:lnTo>
                    <a:pt x="3044118" y="788832"/>
                  </a:lnTo>
                  <a:lnTo>
                    <a:pt x="3053435" y="766104"/>
                  </a:lnTo>
                  <a:lnTo>
                    <a:pt x="3035123" y="773146"/>
                  </a:lnTo>
                  <a:lnTo>
                    <a:pt x="3018094" y="802917"/>
                  </a:lnTo>
                  <a:lnTo>
                    <a:pt x="3006528" y="795554"/>
                  </a:lnTo>
                  <a:lnTo>
                    <a:pt x="3004279" y="784670"/>
                  </a:lnTo>
                  <a:lnTo>
                    <a:pt x="3017773" y="766424"/>
                  </a:lnTo>
                  <a:lnTo>
                    <a:pt x="3035123" y="749458"/>
                  </a:lnTo>
                  <a:lnTo>
                    <a:pt x="3055042" y="744016"/>
                  </a:lnTo>
                  <a:close/>
                  <a:moveTo>
                    <a:pt x="3194775" y="719165"/>
                  </a:moveTo>
                  <a:lnTo>
                    <a:pt x="3192899" y="736414"/>
                  </a:lnTo>
                  <a:lnTo>
                    <a:pt x="3179453" y="739803"/>
                  </a:lnTo>
                  <a:lnTo>
                    <a:pt x="3174137" y="726249"/>
                  </a:lnTo>
                  <a:close/>
                  <a:moveTo>
                    <a:pt x="3037648" y="700114"/>
                  </a:moveTo>
                  <a:lnTo>
                    <a:pt x="3045372" y="703289"/>
                  </a:lnTo>
                  <a:lnTo>
                    <a:pt x="3048730" y="711544"/>
                  </a:lnTo>
                  <a:lnTo>
                    <a:pt x="3046715" y="725197"/>
                  </a:lnTo>
                  <a:lnTo>
                    <a:pt x="3034626" y="725514"/>
                  </a:lnTo>
                  <a:lnTo>
                    <a:pt x="3031267" y="709639"/>
                  </a:lnTo>
                  <a:close/>
                  <a:moveTo>
                    <a:pt x="3137237" y="608038"/>
                  </a:moveTo>
                  <a:lnTo>
                    <a:pt x="3146693" y="609318"/>
                  </a:lnTo>
                  <a:lnTo>
                    <a:pt x="3153313" y="632678"/>
                  </a:lnTo>
                  <a:lnTo>
                    <a:pt x="3143856" y="648359"/>
                  </a:lnTo>
                  <a:lnTo>
                    <a:pt x="3155519" y="659239"/>
                  </a:lnTo>
                  <a:lnTo>
                    <a:pt x="3155519" y="666599"/>
                  </a:lnTo>
                  <a:lnTo>
                    <a:pt x="3140074" y="687080"/>
                  </a:lnTo>
                  <a:lnTo>
                    <a:pt x="3141965" y="699560"/>
                  </a:lnTo>
                  <a:lnTo>
                    <a:pt x="3156780" y="696360"/>
                  </a:lnTo>
                  <a:lnTo>
                    <a:pt x="3163085" y="675880"/>
                  </a:lnTo>
                  <a:lnTo>
                    <a:pt x="3168128" y="657959"/>
                  </a:lnTo>
                  <a:lnTo>
                    <a:pt x="3182944" y="651239"/>
                  </a:lnTo>
                  <a:lnTo>
                    <a:pt x="3172857" y="634598"/>
                  </a:lnTo>
                  <a:lnTo>
                    <a:pt x="3182629" y="621798"/>
                  </a:lnTo>
                  <a:lnTo>
                    <a:pt x="3186411" y="625638"/>
                  </a:lnTo>
                  <a:lnTo>
                    <a:pt x="3189248" y="629158"/>
                  </a:lnTo>
                  <a:lnTo>
                    <a:pt x="3190194" y="631078"/>
                  </a:lnTo>
                  <a:lnTo>
                    <a:pt x="3190824" y="632358"/>
                  </a:lnTo>
                  <a:lnTo>
                    <a:pt x="3191770" y="632998"/>
                  </a:lnTo>
                  <a:lnTo>
                    <a:pt x="3192716" y="633638"/>
                  </a:lnTo>
                  <a:lnTo>
                    <a:pt x="3193661" y="632998"/>
                  </a:lnTo>
                  <a:lnTo>
                    <a:pt x="3195238" y="632678"/>
                  </a:lnTo>
                  <a:lnTo>
                    <a:pt x="3197129" y="631718"/>
                  </a:lnTo>
                  <a:lnTo>
                    <a:pt x="3198390" y="631078"/>
                  </a:lnTo>
                  <a:lnTo>
                    <a:pt x="3209738" y="642599"/>
                  </a:lnTo>
                  <a:lnTo>
                    <a:pt x="3215412" y="654119"/>
                  </a:lnTo>
                  <a:lnTo>
                    <a:pt x="3196498" y="678120"/>
                  </a:lnTo>
                  <a:lnTo>
                    <a:pt x="3194922" y="700200"/>
                  </a:lnTo>
                  <a:lnTo>
                    <a:pt x="3174748" y="698280"/>
                  </a:lnTo>
                  <a:lnTo>
                    <a:pt x="3170965" y="716201"/>
                  </a:lnTo>
                  <a:lnTo>
                    <a:pt x="3163400" y="726761"/>
                  </a:lnTo>
                  <a:lnTo>
                    <a:pt x="3174118" y="743082"/>
                  </a:lnTo>
                  <a:lnTo>
                    <a:pt x="3163400" y="746282"/>
                  </a:lnTo>
                  <a:lnTo>
                    <a:pt x="3149845" y="738922"/>
                  </a:lnTo>
                  <a:lnTo>
                    <a:pt x="3146693" y="722921"/>
                  </a:lnTo>
                  <a:lnTo>
                    <a:pt x="3144171" y="730921"/>
                  </a:lnTo>
                  <a:lnTo>
                    <a:pt x="3142595" y="737001"/>
                  </a:lnTo>
                  <a:lnTo>
                    <a:pt x="3141650" y="739242"/>
                  </a:lnTo>
                  <a:cubicBezTo>
                    <a:pt x="3141545" y="739882"/>
                    <a:pt x="3141439" y="740522"/>
                    <a:pt x="3141334" y="741162"/>
                  </a:cubicBezTo>
                  <a:lnTo>
                    <a:pt x="3141019" y="743402"/>
                  </a:lnTo>
                  <a:lnTo>
                    <a:pt x="3139128" y="746922"/>
                  </a:lnTo>
                  <a:lnTo>
                    <a:pt x="3133769" y="756522"/>
                  </a:lnTo>
                  <a:lnTo>
                    <a:pt x="3125889" y="769962"/>
                  </a:lnTo>
                  <a:lnTo>
                    <a:pt x="3116432" y="760362"/>
                  </a:lnTo>
                  <a:lnTo>
                    <a:pt x="3119269" y="727721"/>
                  </a:lnTo>
                  <a:lnTo>
                    <a:pt x="3106030" y="740522"/>
                  </a:lnTo>
                  <a:lnTo>
                    <a:pt x="3094682" y="769002"/>
                  </a:lnTo>
                  <a:lnTo>
                    <a:pt x="3087431" y="767082"/>
                  </a:lnTo>
                  <a:lnTo>
                    <a:pt x="3097519" y="742442"/>
                  </a:lnTo>
                  <a:lnTo>
                    <a:pt x="3085855" y="740522"/>
                  </a:lnTo>
                  <a:lnTo>
                    <a:pt x="3083649" y="734121"/>
                  </a:lnTo>
                  <a:lnTo>
                    <a:pt x="3097203" y="727721"/>
                  </a:lnTo>
                  <a:lnTo>
                    <a:pt x="3089638" y="717161"/>
                  </a:lnTo>
                  <a:lnTo>
                    <a:pt x="3116747" y="687080"/>
                  </a:lnTo>
                  <a:lnTo>
                    <a:pt x="3116747" y="668199"/>
                  </a:lnTo>
                  <a:lnTo>
                    <a:pt x="3124943" y="656359"/>
                  </a:lnTo>
                  <a:lnTo>
                    <a:pt x="3118638" y="646759"/>
                  </a:lnTo>
                  <a:close/>
                  <a:moveTo>
                    <a:pt x="3076455" y="601689"/>
                  </a:moveTo>
                  <a:lnTo>
                    <a:pt x="3090546" y="618517"/>
                  </a:lnTo>
                  <a:lnTo>
                    <a:pt x="3085221" y="628994"/>
                  </a:lnTo>
                  <a:lnTo>
                    <a:pt x="3089920" y="649314"/>
                  </a:lnTo>
                  <a:lnTo>
                    <a:pt x="3085534" y="658839"/>
                  </a:lnTo>
                  <a:lnTo>
                    <a:pt x="3107462" y="663602"/>
                  </a:lnTo>
                  <a:lnTo>
                    <a:pt x="3097124" y="680747"/>
                  </a:lnTo>
                  <a:lnTo>
                    <a:pt x="3082401" y="682652"/>
                  </a:lnTo>
                  <a:lnTo>
                    <a:pt x="3056719" y="700114"/>
                  </a:lnTo>
                  <a:lnTo>
                    <a:pt x="3044190" y="696939"/>
                  </a:lnTo>
                  <a:lnTo>
                    <a:pt x="3072069" y="662014"/>
                  </a:lnTo>
                  <a:lnTo>
                    <a:pt x="3041997" y="679794"/>
                  </a:lnTo>
                  <a:lnTo>
                    <a:pt x="3032599" y="679159"/>
                  </a:lnTo>
                  <a:lnTo>
                    <a:pt x="3018816" y="697257"/>
                  </a:lnTo>
                  <a:lnTo>
                    <a:pt x="3013804" y="683604"/>
                  </a:lnTo>
                  <a:lnTo>
                    <a:pt x="3024141" y="675984"/>
                  </a:lnTo>
                  <a:lnTo>
                    <a:pt x="3020696" y="662332"/>
                  </a:lnTo>
                  <a:lnTo>
                    <a:pt x="3032286" y="652807"/>
                  </a:lnTo>
                  <a:lnTo>
                    <a:pt x="3047009" y="649632"/>
                  </a:lnTo>
                  <a:lnTo>
                    <a:pt x="3061106" y="629312"/>
                  </a:lnTo>
                  <a:lnTo>
                    <a:pt x="3073636" y="628359"/>
                  </a:lnTo>
                  <a:lnTo>
                    <a:pt x="3069563" y="611214"/>
                  </a:lnTo>
                  <a:close/>
                  <a:moveTo>
                    <a:pt x="3188424" y="596928"/>
                  </a:moveTo>
                  <a:lnTo>
                    <a:pt x="3198606" y="597891"/>
                  </a:lnTo>
                  <a:lnTo>
                    <a:pt x="3203861" y="603349"/>
                  </a:lnTo>
                  <a:lnTo>
                    <a:pt x="3209444" y="601101"/>
                  </a:lnTo>
                  <a:lnTo>
                    <a:pt x="3216999" y="611376"/>
                  </a:lnTo>
                  <a:lnTo>
                    <a:pt x="3207474" y="625503"/>
                  </a:lnTo>
                  <a:lnTo>
                    <a:pt x="3191051" y="609770"/>
                  </a:lnTo>
                  <a:close/>
                  <a:moveTo>
                    <a:pt x="3154553" y="504852"/>
                  </a:moveTo>
                  <a:lnTo>
                    <a:pt x="3177957" y="509932"/>
                  </a:lnTo>
                  <a:lnTo>
                    <a:pt x="3180487" y="523585"/>
                  </a:lnTo>
                  <a:lnTo>
                    <a:pt x="3171948" y="535332"/>
                  </a:lnTo>
                  <a:lnTo>
                    <a:pt x="3174162" y="554382"/>
                  </a:lnTo>
                  <a:lnTo>
                    <a:pt x="3161827" y="566130"/>
                  </a:lnTo>
                  <a:lnTo>
                    <a:pt x="3154237" y="582957"/>
                  </a:lnTo>
                  <a:lnTo>
                    <a:pt x="3126090" y="592482"/>
                  </a:lnTo>
                  <a:lnTo>
                    <a:pt x="3113756" y="622327"/>
                  </a:lnTo>
                  <a:lnTo>
                    <a:pt x="3109644" y="619152"/>
                  </a:lnTo>
                  <a:lnTo>
                    <a:pt x="3110277" y="611850"/>
                  </a:lnTo>
                  <a:lnTo>
                    <a:pt x="3099524" y="602642"/>
                  </a:lnTo>
                  <a:lnTo>
                    <a:pt x="3122611" y="578830"/>
                  </a:lnTo>
                  <a:lnTo>
                    <a:pt x="3125773" y="555970"/>
                  </a:lnTo>
                  <a:lnTo>
                    <a:pt x="3141587" y="553430"/>
                  </a:lnTo>
                  <a:lnTo>
                    <a:pt x="3145382" y="542952"/>
                  </a:lnTo>
                  <a:lnTo>
                    <a:pt x="3141270" y="531522"/>
                  </a:lnTo>
                  <a:lnTo>
                    <a:pt x="3147596" y="523902"/>
                  </a:lnTo>
                  <a:close/>
                  <a:moveTo>
                    <a:pt x="3293995" y="431828"/>
                  </a:moveTo>
                  <a:lnTo>
                    <a:pt x="3308562" y="437822"/>
                  </a:lnTo>
                  <a:lnTo>
                    <a:pt x="3317429" y="453597"/>
                  </a:lnTo>
                  <a:lnTo>
                    <a:pt x="3324397" y="432459"/>
                  </a:lnTo>
                  <a:lnTo>
                    <a:pt x="3334214" y="440977"/>
                  </a:lnTo>
                  <a:lnTo>
                    <a:pt x="3330097" y="462746"/>
                  </a:lnTo>
                  <a:lnTo>
                    <a:pt x="3334531" y="472210"/>
                  </a:lnTo>
                  <a:lnTo>
                    <a:pt x="3343715" y="456436"/>
                  </a:lnTo>
                  <a:lnTo>
                    <a:pt x="3356699" y="470317"/>
                  </a:lnTo>
                  <a:lnTo>
                    <a:pt x="3344981" y="475365"/>
                  </a:lnTo>
                  <a:lnTo>
                    <a:pt x="3350365" y="488931"/>
                  </a:lnTo>
                  <a:lnTo>
                    <a:pt x="3336747" y="511015"/>
                  </a:lnTo>
                  <a:cubicBezTo>
                    <a:pt x="3336430" y="517325"/>
                    <a:pt x="3336114" y="523634"/>
                    <a:pt x="3335797" y="529944"/>
                  </a:cubicBezTo>
                  <a:lnTo>
                    <a:pt x="3347831" y="549504"/>
                  </a:lnTo>
                  <a:lnTo>
                    <a:pt x="3309829" y="551082"/>
                  </a:lnTo>
                  <a:lnTo>
                    <a:pt x="3306662" y="534676"/>
                  </a:lnTo>
                  <a:lnTo>
                    <a:pt x="3286394" y="556760"/>
                  </a:lnTo>
                  <a:lnTo>
                    <a:pt x="3264543" y="555498"/>
                  </a:lnTo>
                  <a:lnTo>
                    <a:pt x="3246491" y="581053"/>
                  </a:lnTo>
                  <a:lnTo>
                    <a:pt x="3232874" y="566540"/>
                  </a:lnTo>
                  <a:lnTo>
                    <a:pt x="3239208" y="556129"/>
                  </a:lnTo>
                  <a:lnTo>
                    <a:pt x="3260426" y="552344"/>
                  </a:lnTo>
                  <a:lnTo>
                    <a:pt x="3261059" y="539093"/>
                  </a:lnTo>
                  <a:lnTo>
                    <a:pt x="3245225" y="533730"/>
                  </a:lnTo>
                  <a:lnTo>
                    <a:pt x="3242058" y="523319"/>
                  </a:lnTo>
                  <a:lnTo>
                    <a:pt x="3256942" y="516063"/>
                  </a:lnTo>
                  <a:lnTo>
                    <a:pt x="3240474" y="500288"/>
                  </a:lnTo>
                  <a:lnTo>
                    <a:pt x="3254409" y="481359"/>
                  </a:lnTo>
                  <a:lnTo>
                    <a:pt x="3290194" y="488615"/>
                  </a:lnTo>
                  <a:lnTo>
                    <a:pt x="3298428" y="480097"/>
                  </a:lnTo>
                  <a:lnTo>
                    <a:pt x="3276260" y="470002"/>
                  </a:lnTo>
                  <a:lnTo>
                    <a:pt x="3278477" y="456120"/>
                  </a:lnTo>
                  <a:lnTo>
                    <a:pt x="3300645" y="462115"/>
                  </a:lnTo>
                  <a:close/>
                  <a:moveTo>
                    <a:pt x="3425597" y="361978"/>
                  </a:moveTo>
                  <a:lnTo>
                    <a:pt x="3448775" y="379379"/>
                  </a:lnTo>
                  <a:cubicBezTo>
                    <a:pt x="3448563" y="384020"/>
                    <a:pt x="3448352" y="388660"/>
                    <a:pt x="3448140" y="393301"/>
                  </a:cubicBezTo>
                  <a:lnTo>
                    <a:pt x="3428137" y="405007"/>
                  </a:lnTo>
                  <a:lnTo>
                    <a:pt x="3430360" y="424940"/>
                  </a:lnTo>
                  <a:lnTo>
                    <a:pt x="3384004" y="452466"/>
                  </a:lnTo>
                  <a:lnTo>
                    <a:pt x="3372574" y="442341"/>
                  </a:lnTo>
                  <a:lnTo>
                    <a:pt x="3361462" y="427471"/>
                  </a:lnTo>
                  <a:lnTo>
                    <a:pt x="3382734" y="427471"/>
                  </a:lnTo>
                  <a:lnTo>
                    <a:pt x="3375114" y="404058"/>
                  </a:lnTo>
                  <a:lnTo>
                    <a:pt x="3401467" y="400894"/>
                  </a:lnTo>
                  <a:lnTo>
                    <a:pt x="3407817" y="384125"/>
                  </a:lnTo>
                  <a:lnTo>
                    <a:pt x="3414167" y="395832"/>
                  </a:lnTo>
                  <a:lnTo>
                    <a:pt x="3419565" y="395515"/>
                  </a:lnTo>
                  <a:lnTo>
                    <a:pt x="3414167" y="373684"/>
                  </a:lnTo>
                  <a:close/>
                  <a:moveTo>
                    <a:pt x="3518307" y="334988"/>
                  </a:moveTo>
                  <a:lnTo>
                    <a:pt x="3526562" y="337279"/>
                  </a:lnTo>
                  <a:lnTo>
                    <a:pt x="3519259" y="364120"/>
                  </a:lnTo>
                  <a:lnTo>
                    <a:pt x="3499574" y="366738"/>
                  </a:lnTo>
                  <a:lnTo>
                    <a:pt x="3494812" y="354627"/>
                  </a:lnTo>
                  <a:lnTo>
                    <a:pt x="3512909" y="347099"/>
                  </a:lnTo>
                  <a:close/>
                  <a:moveTo>
                    <a:pt x="3478301" y="279427"/>
                  </a:moveTo>
                  <a:lnTo>
                    <a:pt x="3491001" y="287909"/>
                  </a:lnTo>
                  <a:lnTo>
                    <a:pt x="3485604" y="298275"/>
                  </a:lnTo>
                  <a:lnTo>
                    <a:pt x="3487826" y="309584"/>
                  </a:lnTo>
                  <a:lnTo>
                    <a:pt x="3505924" y="322150"/>
                  </a:lnTo>
                  <a:lnTo>
                    <a:pt x="3487191" y="345081"/>
                  </a:lnTo>
                  <a:lnTo>
                    <a:pt x="3480206" y="364872"/>
                  </a:lnTo>
                  <a:lnTo>
                    <a:pt x="3463061" y="368327"/>
                  </a:lnTo>
                  <a:lnTo>
                    <a:pt x="3437661" y="342568"/>
                  </a:lnTo>
                  <a:lnTo>
                    <a:pt x="3435121" y="316495"/>
                  </a:lnTo>
                  <a:lnTo>
                    <a:pt x="3423374" y="314296"/>
                  </a:lnTo>
                  <a:lnTo>
                    <a:pt x="3423374" y="302987"/>
                  </a:lnTo>
                  <a:lnTo>
                    <a:pt x="3428454" y="289165"/>
                  </a:lnTo>
                  <a:lnTo>
                    <a:pt x="3444329" y="296705"/>
                  </a:lnTo>
                  <a:lnTo>
                    <a:pt x="3468776" y="296391"/>
                  </a:lnTo>
                  <a:lnTo>
                    <a:pt x="3456394" y="317123"/>
                  </a:lnTo>
                  <a:lnTo>
                    <a:pt x="3468141" y="340055"/>
                  </a:lnTo>
                  <a:lnTo>
                    <a:pt x="3468141" y="328746"/>
                  </a:lnTo>
                  <a:lnTo>
                    <a:pt x="3483699" y="309584"/>
                  </a:lnTo>
                  <a:close/>
                  <a:moveTo>
                    <a:pt x="3610699" y="250851"/>
                  </a:moveTo>
                  <a:lnTo>
                    <a:pt x="3623399" y="259380"/>
                  </a:lnTo>
                  <a:lnTo>
                    <a:pt x="3607841" y="280228"/>
                  </a:lnTo>
                  <a:lnTo>
                    <a:pt x="3617366" y="304235"/>
                  </a:lnTo>
                  <a:lnTo>
                    <a:pt x="3605619" y="312764"/>
                  </a:lnTo>
                  <a:lnTo>
                    <a:pt x="3590696" y="303604"/>
                  </a:lnTo>
                  <a:lnTo>
                    <a:pt x="3592919" y="292864"/>
                  </a:lnTo>
                  <a:lnTo>
                    <a:pt x="3585299" y="274226"/>
                  </a:lnTo>
                  <a:lnTo>
                    <a:pt x="3594506" y="268857"/>
                  </a:lnTo>
                  <a:lnTo>
                    <a:pt x="3599904" y="258432"/>
                  </a:lnTo>
                  <a:close/>
                  <a:moveTo>
                    <a:pt x="3453343" y="247676"/>
                  </a:moveTo>
                  <a:lnTo>
                    <a:pt x="3458300" y="252839"/>
                  </a:lnTo>
                  <a:lnTo>
                    <a:pt x="3456550" y="273167"/>
                  </a:lnTo>
                  <a:lnTo>
                    <a:pt x="3453634" y="287364"/>
                  </a:lnTo>
                  <a:lnTo>
                    <a:pt x="3444012" y="273167"/>
                  </a:lnTo>
                  <a:close/>
                  <a:moveTo>
                    <a:pt x="3503889" y="244502"/>
                  </a:moveTo>
                  <a:lnTo>
                    <a:pt x="3513586" y="256415"/>
                  </a:lnTo>
                  <a:lnTo>
                    <a:pt x="3514878" y="268973"/>
                  </a:lnTo>
                  <a:lnTo>
                    <a:pt x="3533301" y="271227"/>
                  </a:lnTo>
                  <a:lnTo>
                    <a:pt x="3536533" y="284107"/>
                  </a:lnTo>
                  <a:lnTo>
                    <a:pt x="3547199" y="287971"/>
                  </a:lnTo>
                  <a:lnTo>
                    <a:pt x="3544290" y="304071"/>
                  </a:lnTo>
                  <a:lnTo>
                    <a:pt x="3530392" y="312764"/>
                  </a:lnTo>
                  <a:lnTo>
                    <a:pt x="3514232" y="294733"/>
                  </a:lnTo>
                  <a:lnTo>
                    <a:pt x="3504536" y="285073"/>
                  </a:lnTo>
                  <a:lnTo>
                    <a:pt x="3507122" y="269295"/>
                  </a:lnTo>
                  <a:lnTo>
                    <a:pt x="3493224" y="253195"/>
                  </a:lnTo>
                  <a:close/>
                  <a:moveTo>
                    <a:pt x="3559899" y="234976"/>
                  </a:moveTo>
                  <a:lnTo>
                    <a:pt x="3569424" y="251230"/>
                  </a:lnTo>
                  <a:lnTo>
                    <a:pt x="3560851" y="257201"/>
                  </a:lnTo>
                  <a:lnTo>
                    <a:pt x="3553549" y="249240"/>
                  </a:lnTo>
                  <a:lnTo>
                    <a:pt x="3554501" y="239288"/>
                  </a:lnTo>
                  <a:close/>
                  <a:moveTo>
                    <a:pt x="3794865" y="211164"/>
                  </a:moveTo>
                  <a:lnTo>
                    <a:pt x="3825164" y="224817"/>
                  </a:lnTo>
                  <a:lnTo>
                    <a:pt x="3836124" y="244819"/>
                  </a:lnTo>
                  <a:lnTo>
                    <a:pt x="3832900" y="252439"/>
                  </a:lnTo>
                  <a:lnTo>
                    <a:pt x="3808081" y="250217"/>
                  </a:lnTo>
                  <a:lnTo>
                    <a:pt x="3772624" y="229579"/>
                  </a:lnTo>
                  <a:close/>
                  <a:moveTo>
                    <a:pt x="3706145" y="206402"/>
                  </a:moveTo>
                  <a:lnTo>
                    <a:pt x="3721824" y="217514"/>
                  </a:lnTo>
                  <a:lnTo>
                    <a:pt x="3711162" y="233390"/>
                  </a:lnTo>
                  <a:lnTo>
                    <a:pt x="3696424" y="208307"/>
                  </a:lnTo>
                  <a:close/>
                  <a:moveTo>
                    <a:pt x="3882201" y="152427"/>
                  </a:moveTo>
                  <a:lnTo>
                    <a:pt x="3881253" y="170791"/>
                  </a:lnTo>
                  <a:lnTo>
                    <a:pt x="3890100" y="183679"/>
                  </a:lnTo>
                  <a:lnTo>
                    <a:pt x="3882833" y="195600"/>
                  </a:lnTo>
                  <a:lnTo>
                    <a:pt x="3869878" y="211709"/>
                  </a:lnTo>
                  <a:lnTo>
                    <a:pt x="3848077" y="239740"/>
                  </a:lnTo>
                  <a:lnTo>
                    <a:pt x="3836702" y="236518"/>
                  </a:lnTo>
                  <a:lnTo>
                    <a:pt x="3836702" y="209776"/>
                  </a:lnTo>
                  <a:lnTo>
                    <a:pt x="3825012" y="197211"/>
                  </a:lnTo>
                  <a:lnTo>
                    <a:pt x="3835123" y="175624"/>
                  </a:lnTo>
                  <a:lnTo>
                    <a:pt x="3849025" y="186257"/>
                  </a:lnTo>
                  <a:lnTo>
                    <a:pt x="3852184" y="172403"/>
                  </a:lnTo>
                  <a:lnTo>
                    <a:pt x="3872722" y="158226"/>
                  </a:lnTo>
                  <a:close/>
                  <a:moveTo>
                    <a:pt x="3901212" y="117503"/>
                  </a:moveTo>
                  <a:lnTo>
                    <a:pt x="3917226" y="122265"/>
                  </a:lnTo>
                  <a:lnTo>
                    <a:pt x="3929787" y="148618"/>
                  </a:lnTo>
                  <a:lnTo>
                    <a:pt x="3922564" y="162270"/>
                  </a:lnTo>
                  <a:lnTo>
                    <a:pt x="3908120" y="169891"/>
                  </a:lnTo>
                  <a:lnTo>
                    <a:pt x="3902468" y="142585"/>
                  </a:lnTo>
                  <a:cubicBezTo>
                    <a:pt x="3902049" y="134224"/>
                    <a:pt x="3901631" y="125864"/>
                    <a:pt x="3901212" y="117503"/>
                  </a:cubicBezTo>
                  <a:close/>
                  <a:moveTo>
                    <a:pt x="3872269" y="82577"/>
                  </a:moveTo>
                  <a:lnTo>
                    <a:pt x="3878987" y="101370"/>
                  </a:lnTo>
                  <a:lnTo>
                    <a:pt x="3862034" y="111243"/>
                  </a:lnTo>
                  <a:lnTo>
                    <a:pt x="3841882" y="124939"/>
                  </a:lnTo>
                  <a:lnTo>
                    <a:pt x="3832286" y="147554"/>
                  </a:lnTo>
                  <a:lnTo>
                    <a:pt x="3801578" y="167620"/>
                  </a:lnTo>
                  <a:lnTo>
                    <a:pt x="3790063" y="182590"/>
                  </a:lnTo>
                  <a:lnTo>
                    <a:pt x="3782386" y="163798"/>
                  </a:lnTo>
                  <a:lnTo>
                    <a:pt x="3771830" y="174309"/>
                  </a:lnTo>
                  <a:lnTo>
                    <a:pt x="3751998" y="178768"/>
                  </a:lnTo>
                  <a:lnTo>
                    <a:pt x="3753597" y="163798"/>
                  </a:lnTo>
                  <a:lnTo>
                    <a:pt x="3750399" y="145006"/>
                  </a:lnTo>
                  <a:lnTo>
                    <a:pt x="3773429" y="138317"/>
                  </a:lnTo>
                  <a:lnTo>
                    <a:pt x="3784305" y="121436"/>
                  </a:lnTo>
                  <a:lnTo>
                    <a:pt x="3798059" y="128762"/>
                  </a:lnTo>
                  <a:lnTo>
                    <a:pt x="3796140" y="142458"/>
                  </a:lnTo>
                  <a:lnTo>
                    <a:pt x="3816292" y="134495"/>
                  </a:lnTo>
                  <a:lnTo>
                    <a:pt x="3813093" y="118888"/>
                  </a:lnTo>
                  <a:lnTo>
                    <a:pt x="3847959" y="100733"/>
                  </a:lnTo>
                  <a:lnTo>
                    <a:pt x="3857555" y="104873"/>
                  </a:lnTo>
                  <a:lnTo>
                    <a:pt x="3863633" y="88948"/>
                  </a:lnTo>
                  <a:close/>
                  <a:moveTo>
                    <a:pt x="3943824" y="46064"/>
                  </a:moveTo>
                  <a:lnTo>
                    <a:pt x="3955187" y="53681"/>
                  </a:lnTo>
                  <a:cubicBezTo>
                    <a:pt x="3954741" y="60485"/>
                    <a:pt x="3954296" y="67290"/>
                    <a:pt x="3953850" y="74094"/>
                  </a:cubicBezTo>
                  <a:lnTo>
                    <a:pt x="3942821" y="76227"/>
                  </a:lnTo>
                  <a:lnTo>
                    <a:pt x="3945160" y="68001"/>
                  </a:lnTo>
                  <a:lnTo>
                    <a:pt x="3936137" y="64345"/>
                  </a:lnTo>
                  <a:close/>
                  <a:moveTo>
                    <a:pt x="4229824" y="42889"/>
                  </a:moveTo>
                  <a:lnTo>
                    <a:pt x="4243115" y="43515"/>
                  </a:lnTo>
                  <a:cubicBezTo>
                    <a:pt x="4243447" y="50186"/>
                    <a:pt x="4243780" y="56856"/>
                    <a:pt x="4244112" y="63527"/>
                  </a:cubicBezTo>
                  <a:close/>
                  <a:moveTo>
                    <a:pt x="4094857" y="27"/>
                  </a:moveTo>
                  <a:lnTo>
                    <a:pt x="4122050" y="29237"/>
                  </a:lnTo>
                  <a:lnTo>
                    <a:pt x="4140925" y="20347"/>
                  </a:lnTo>
                  <a:lnTo>
                    <a:pt x="4131647" y="37492"/>
                  </a:lnTo>
                  <a:lnTo>
                    <a:pt x="4107973" y="43207"/>
                  </a:lnTo>
                  <a:lnTo>
                    <a:pt x="4082380" y="44160"/>
                  </a:lnTo>
                  <a:lnTo>
                    <a:pt x="4060306" y="57177"/>
                  </a:lnTo>
                  <a:lnTo>
                    <a:pt x="4056787" y="41302"/>
                  </a:lnTo>
                  <a:lnTo>
                    <a:pt x="4078221" y="39397"/>
                  </a:lnTo>
                  <a:lnTo>
                    <a:pt x="4076941" y="29555"/>
                  </a:lnTo>
                  <a:lnTo>
                    <a:pt x="4057746" y="26380"/>
                  </a:lnTo>
                  <a:lnTo>
                    <a:pt x="4061905" y="12092"/>
                  </a:lnTo>
                  <a:lnTo>
                    <a:pt x="4088458" y="10505"/>
                  </a:lnTo>
                  <a:close/>
                  <a:moveTo>
                    <a:pt x="4274015" y="0"/>
                  </a:moveTo>
                  <a:lnTo>
                    <a:pt x="4276899" y="819"/>
                  </a:lnTo>
                  <a:lnTo>
                    <a:pt x="4297567" y="26378"/>
                  </a:lnTo>
                  <a:lnTo>
                    <a:pt x="4300741" y="16853"/>
                  </a:lnTo>
                  <a:lnTo>
                    <a:pt x="4304852" y="8757"/>
                  </a:lnTo>
                  <a:lnTo>
                    <a:pt x="4331038" y="16193"/>
                  </a:lnTo>
                  <a:lnTo>
                    <a:pt x="4334700" y="19710"/>
                  </a:lnTo>
                  <a:lnTo>
                    <a:pt x="4320736" y="40983"/>
                  </a:lnTo>
                  <a:lnTo>
                    <a:pt x="4352791" y="29235"/>
                  </a:lnTo>
                  <a:lnTo>
                    <a:pt x="4355965" y="54318"/>
                  </a:lnTo>
                  <a:lnTo>
                    <a:pt x="4321053" y="89560"/>
                  </a:lnTo>
                  <a:lnTo>
                    <a:pt x="4294076" y="84480"/>
                  </a:lnTo>
                  <a:lnTo>
                    <a:pt x="4311849" y="103213"/>
                  </a:lnTo>
                  <a:lnTo>
                    <a:pt x="4307723" y="112738"/>
                  </a:lnTo>
                  <a:lnTo>
                    <a:pt x="4285824" y="128613"/>
                  </a:lnTo>
                  <a:lnTo>
                    <a:pt x="4279476" y="141630"/>
                  </a:lnTo>
                  <a:lnTo>
                    <a:pt x="4320418" y="120358"/>
                  </a:lnTo>
                  <a:lnTo>
                    <a:pt x="4334383" y="116865"/>
                  </a:lnTo>
                  <a:lnTo>
                    <a:pt x="4323909" y="162268"/>
                  </a:lnTo>
                  <a:lnTo>
                    <a:pt x="4301058" y="184493"/>
                  </a:lnTo>
                  <a:lnTo>
                    <a:pt x="4305184" y="192113"/>
                  </a:lnTo>
                  <a:lnTo>
                    <a:pt x="4321053" y="180365"/>
                  </a:lnTo>
                  <a:lnTo>
                    <a:pt x="4327401" y="183223"/>
                  </a:lnTo>
                  <a:lnTo>
                    <a:pt x="4325814" y="219418"/>
                  </a:lnTo>
                  <a:lnTo>
                    <a:pt x="4308358" y="285775"/>
                  </a:lnTo>
                  <a:lnTo>
                    <a:pt x="4268051" y="298793"/>
                  </a:lnTo>
                  <a:lnTo>
                    <a:pt x="4269955" y="304190"/>
                  </a:lnTo>
                  <a:lnTo>
                    <a:pt x="4294076" y="295618"/>
                  </a:lnTo>
                  <a:lnTo>
                    <a:pt x="4315975" y="288633"/>
                  </a:lnTo>
                  <a:lnTo>
                    <a:pt x="4323592" y="251485"/>
                  </a:lnTo>
                  <a:lnTo>
                    <a:pt x="4349300" y="182588"/>
                  </a:lnTo>
                  <a:lnTo>
                    <a:pt x="4366755" y="186080"/>
                  </a:lnTo>
                  <a:lnTo>
                    <a:pt x="4347395" y="157823"/>
                  </a:lnTo>
                  <a:lnTo>
                    <a:pt x="4368977" y="98768"/>
                  </a:lnTo>
                  <a:lnTo>
                    <a:pt x="4383894" y="92418"/>
                  </a:lnTo>
                  <a:cubicBezTo>
                    <a:pt x="4384106" y="82470"/>
                    <a:pt x="4384317" y="72521"/>
                    <a:pt x="4384529" y="62573"/>
                  </a:cubicBezTo>
                  <a:lnTo>
                    <a:pt x="4408967" y="81305"/>
                  </a:lnTo>
                  <a:lnTo>
                    <a:pt x="4424835" y="79083"/>
                  </a:lnTo>
                  <a:lnTo>
                    <a:pt x="4438800" y="100038"/>
                  </a:lnTo>
                  <a:lnTo>
                    <a:pt x="4427375" y="117183"/>
                  </a:lnTo>
                  <a:lnTo>
                    <a:pt x="4441022" y="126708"/>
                  </a:lnTo>
                  <a:lnTo>
                    <a:pt x="4448321" y="120040"/>
                  </a:lnTo>
                  <a:lnTo>
                    <a:pt x="4471807" y="111468"/>
                  </a:lnTo>
                  <a:lnTo>
                    <a:pt x="4478155" y="142900"/>
                  </a:lnTo>
                  <a:lnTo>
                    <a:pt x="4495293" y="127978"/>
                  </a:lnTo>
                  <a:cubicBezTo>
                    <a:pt x="4495505" y="122369"/>
                    <a:pt x="4495716" y="116759"/>
                    <a:pt x="4495928" y="111150"/>
                  </a:cubicBezTo>
                  <a:lnTo>
                    <a:pt x="4511162" y="136550"/>
                  </a:lnTo>
                  <a:lnTo>
                    <a:pt x="4530205" y="139408"/>
                  </a:lnTo>
                  <a:cubicBezTo>
                    <a:pt x="4529888" y="142900"/>
                    <a:pt x="4529570" y="146393"/>
                    <a:pt x="4529253" y="149885"/>
                  </a:cubicBezTo>
                  <a:lnTo>
                    <a:pt x="4503863" y="161633"/>
                  </a:lnTo>
                  <a:lnTo>
                    <a:pt x="4518779" y="173380"/>
                  </a:lnTo>
                  <a:lnTo>
                    <a:pt x="4540678" y="160363"/>
                  </a:lnTo>
                  <a:lnTo>
                    <a:pt x="4568290" y="163538"/>
                  </a:lnTo>
                  <a:lnTo>
                    <a:pt x="4574003" y="186398"/>
                  </a:lnTo>
                  <a:lnTo>
                    <a:pt x="4589872" y="183223"/>
                  </a:lnTo>
                  <a:lnTo>
                    <a:pt x="4596537" y="226403"/>
                  </a:lnTo>
                  <a:lnTo>
                    <a:pt x="4563847" y="233705"/>
                  </a:lnTo>
                  <a:lnTo>
                    <a:pt x="4525762" y="270853"/>
                  </a:lnTo>
                  <a:lnTo>
                    <a:pt x="4507036" y="274345"/>
                  </a:lnTo>
                  <a:lnTo>
                    <a:pt x="4483868" y="287363"/>
                  </a:lnTo>
                  <a:lnTo>
                    <a:pt x="4441339" y="276250"/>
                  </a:lnTo>
                  <a:lnTo>
                    <a:pt x="4402302" y="272440"/>
                  </a:lnTo>
                  <a:lnTo>
                    <a:pt x="4366121" y="260058"/>
                  </a:lnTo>
                  <a:lnTo>
                    <a:pt x="4372786" y="276568"/>
                  </a:lnTo>
                  <a:lnTo>
                    <a:pt x="4364216" y="288315"/>
                  </a:lnTo>
                  <a:lnTo>
                    <a:pt x="4391828" y="287363"/>
                  </a:lnTo>
                  <a:lnTo>
                    <a:pt x="4424835" y="298158"/>
                  </a:lnTo>
                  <a:lnTo>
                    <a:pt x="4454352" y="321335"/>
                  </a:lnTo>
                  <a:lnTo>
                    <a:pt x="4449591" y="338162"/>
                  </a:lnTo>
                  <a:lnTo>
                    <a:pt x="4488311" y="340067"/>
                  </a:lnTo>
                  <a:lnTo>
                    <a:pt x="4497198" y="363880"/>
                  </a:lnTo>
                  <a:lnTo>
                    <a:pt x="4480694" y="379755"/>
                  </a:lnTo>
                  <a:lnTo>
                    <a:pt x="4500689" y="395947"/>
                  </a:lnTo>
                  <a:lnTo>
                    <a:pt x="4503228" y="424205"/>
                  </a:lnTo>
                  <a:lnTo>
                    <a:pt x="4492120" y="461352"/>
                  </a:lnTo>
                  <a:lnTo>
                    <a:pt x="4434357" y="494372"/>
                  </a:lnTo>
                  <a:lnTo>
                    <a:pt x="4422296" y="482942"/>
                  </a:lnTo>
                  <a:lnTo>
                    <a:pt x="4430866" y="501675"/>
                  </a:lnTo>
                  <a:lnTo>
                    <a:pt x="4425470" y="513105"/>
                  </a:lnTo>
                  <a:lnTo>
                    <a:pt x="4434992" y="501357"/>
                  </a:lnTo>
                  <a:lnTo>
                    <a:pt x="4496563" y="470560"/>
                  </a:lnTo>
                  <a:lnTo>
                    <a:pt x="4514019" y="436587"/>
                  </a:lnTo>
                  <a:lnTo>
                    <a:pt x="4518779" y="400710"/>
                  </a:lnTo>
                  <a:lnTo>
                    <a:pt x="4539091" y="412140"/>
                  </a:lnTo>
                  <a:lnTo>
                    <a:pt x="4541948" y="390232"/>
                  </a:lnTo>
                  <a:lnTo>
                    <a:pt x="4531157" y="379437"/>
                  </a:lnTo>
                  <a:lnTo>
                    <a:pt x="4522588" y="380707"/>
                  </a:lnTo>
                  <a:lnTo>
                    <a:pt x="4523857" y="355625"/>
                  </a:lnTo>
                  <a:lnTo>
                    <a:pt x="4545122" y="379437"/>
                  </a:lnTo>
                  <a:lnTo>
                    <a:pt x="4567338" y="375945"/>
                  </a:lnTo>
                  <a:lnTo>
                    <a:pt x="4574638" y="388645"/>
                  </a:lnTo>
                  <a:cubicBezTo>
                    <a:pt x="4575273" y="408753"/>
                    <a:pt x="4575907" y="428862"/>
                    <a:pt x="4576542" y="448970"/>
                  </a:cubicBezTo>
                  <a:lnTo>
                    <a:pt x="4563876" y="462590"/>
                  </a:lnTo>
                  <a:lnTo>
                    <a:pt x="4563882" y="462593"/>
                  </a:lnTo>
                  <a:lnTo>
                    <a:pt x="4576585" y="448943"/>
                  </a:lnTo>
                  <a:cubicBezTo>
                    <a:pt x="4575950" y="428839"/>
                    <a:pt x="4575314" y="408734"/>
                    <a:pt x="4574679" y="388630"/>
                  </a:cubicBezTo>
                  <a:lnTo>
                    <a:pt x="4599131" y="386408"/>
                  </a:lnTo>
                  <a:lnTo>
                    <a:pt x="4630886" y="393391"/>
                  </a:lnTo>
                  <a:lnTo>
                    <a:pt x="4637237" y="411485"/>
                  </a:lnTo>
                  <a:lnTo>
                    <a:pt x="4620724" y="429262"/>
                  </a:lnTo>
                  <a:lnTo>
                    <a:pt x="4624853" y="434658"/>
                  </a:lnTo>
                  <a:lnTo>
                    <a:pt x="4650257" y="409898"/>
                  </a:lnTo>
                  <a:lnTo>
                    <a:pt x="4671216" y="407676"/>
                  </a:lnTo>
                  <a:lnTo>
                    <a:pt x="4659466" y="397200"/>
                  </a:lnTo>
                  <a:lnTo>
                    <a:pt x="4665817" y="367996"/>
                  </a:lnTo>
                  <a:lnTo>
                    <a:pt x="4681695" y="374027"/>
                  </a:lnTo>
                  <a:lnTo>
                    <a:pt x="4691857" y="354029"/>
                  </a:lnTo>
                  <a:lnTo>
                    <a:pt x="4684553" y="338157"/>
                  </a:lnTo>
                  <a:lnTo>
                    <a:pt x="4686141" y="325459"/>
                  </a:lnTo>
                  <a:lnTo>
                    <a:pt x="4730916" y="344188"/>
                  </a:lnTo>
                  <a:lnTo>
                    <a:pt x="4754415" y="374345"/>
                  </a:lnTo>
                  <a:lnTo>
                    <a:pt x="4770292" y="374345"/>
                  </a:lnTo>
                  <a:lnTo>
                    <a:pt x="4778866" y="387995"/>
                  </a:lnTo>
                  <a:lnTo>
                    <a:pt x="4793791" y="387677"/>
                  </a:lnTo>
                  <a:lnTo>
                    <a:pt x="4767752" y="430214"/>
                  </a:lnTo>
                  <a:lnTo>
                    <a:pt x="4729645" y="424183"/>
                  </a:lnTo>
                  <a:lnTo>
                    <a:pt x="4700748" y="399105"/>
                  </a:lnTo>
                  <a:lnTo>
                    <a:pt x="4682965" y="422278"/>
                  </a:lnTo>
                  <a:lnTo>
                    <a:pt x="4689316" y="444499"/>
                  </a:lnTo>
                  <a:lnTo>
                    <a:pt x="4707417" y="429897"/>
                  </a:lnTo>
                  <a:lnTo>
                    <a:pt x="4715038" y="440055"/>
                  </a:lnTo>
                  <a:lnTo>
                    <a:pt x="4728693" y="444182"/>
                  </a:lnTo>
                  <a:lnTo>
                    <a:pt x="4707734" y="463228"/>
                  </a:lnTo>
                  <a:lnTo>
                    <a:pt x="4717261" y="474656"/>
                  </a:lnTo>
                  <a:lnTo>
                    <a:pt x="4741395" y="458784"/>
                  </a:lnTo>
                  <a:lnTo>
                    <a:pt x="4789346" y="462593"/>
                  </a:lnTo>
                  <a:lnTo>
                    <a:pt x="4772515" y="493385"/>
                  </a:lnTo>
                  <a:lnTo>
                    <a:pt x="4776961" y="502591"/>
                  </a:lnTo>
                  <a:lnTo>
                    <a:pt x="4805223" y="474973"/>
                  </a:lnTo>
                  <a:lnTo>
                    <a:pt x="4807446" y="502591"/>
                  </a:lnTo>
                  <a:lnTo>
                    <a:pt x="4828722" y="525447"/>
                  </a:lnTo>
                  <a:lnTo>
                    <a:pt x="4819513" y="551794"/>
                  </a:lnTo>
                  <a:lnTo>
                    <a:pt x="4798237" y="559413"/>
                  </a:lnTo>
                  <a:lnTo>
                    <a:pt x="4785853" y="572428"/>
                  </a:lnTo>
                  <a:lnTo>
                    <a:pt x="4785217" y="616552"/>
                  </a:lnTo>
                  <a:lnTo>
                    <a:pt x="4760131" y="639725"/>
                  </a:lnTo>
                  <a:lnTo>
                    <a:pt x="4768705" y="656550"/>
                  </a:lnTo>
                  <a:lnTo>
                    <a:pt x="4791886" y="643852"/>
                  </a:lnTo>
                  <a:lnTo>
                    <a:pt x="4802048" y="577189"/>
                  </a:lnTo>
                  <a:lnTo>
                    <a:pt x="4838566" y="563539"/>
                  </a:lnTo>
                  <a:lnTo>
                    <a:pt x="4847776" y="516876"/>
                  </a:lnTo>
                  <a:lnTo>
                    <a:pt x="4865876" y="514654"/>
                  </a:lnTo>
                  <a:lnTo>
                    <a:pt x="4877308" y="506083"/>
                  </a:lnTo>
                  <a:lnTo>
                    <a:pt x="4929387" y="519098"/>
                  </a:lnTo>
                  <a:lnTo>
                    <a:pt x="4972892" y="527351"/>
                  </a:lnTo>
                  <a:lnTo>
                    <a:pt x="4982736" y="547032"/>
                  </a:lnTo>
                  <a:lnTo>
                    <a:pt x="4992898" y="537509"/>
                  </a:lnTo>
                  <a:lnTo>
                    <a:pt x="4997343" y="519733"/>
                  </a:lnTo>
                  <a:lnTo>
                    <a:pt x="5034497" y="530843"/>
                  </a:lnTo>
                  <a:lnTo>
                    <a:pt x="5053550" y="545445"/>
                  </a:lnTo>
                  <a:lnTo>
                    <a:pt x="5059902" y="536874"/>
                  </a:lnTo>
                  <a:lnTo>
                    <a:pt x="5067205" y="557191"/>
                  </a:lnTo>
                  <a:lnTo>
                    <a:pt x="5094832" y="555603"/>
                  </a:lnTo>
                  <a:lnTo>
                    <a:pt x="5115156" y="567984"/>
                  </a:lnTo>
                  <a:lnTo>
                    <a:pt x="5134209" y="587982"/>
                  </a:lnTo>
                  <a:lnTo>
                    <a:pt x="5154215" y="596236"/>
                  </a:lnTo>
                  <a:lnTo>
                    <a:pt x="5170728" y="617187"/>
                  </a:lnTo>
                  <a:lnTo>
                    <a:pt x="5196132" y="626393"/>
                  </a:lnTo>
                  <a:lnTo>
                    <a:pt x="5202483" y="641312"/>
                  </a:lnTo>
                  <a:lnTo>
                    <a:pt x="5231063" y="661629"/>
                  </a:lnTo>
                  <a:lnTo>
                    <a:pt x="5300925" y="734957"/>
                  </a:lnTo>
                  <a:lnTo>
                    <a:pt x="5308229" y="756226"/>
                  </a:lnTo>
                  <a:lnTo>
                    <a:pt x="5322201" y="761305"/>
                  </a:lnTo>
                  <a:lnTo>
                    <a:pt x="5335856" y="775907"/>
                  </a:lnTo>
                  <a:lnTo>
                    <a:pt x="5342207" y="771463"/>
                  </a:lnTo>
                  <a:lnTo>
                    <a:pt x="5327282" y="755908"/>
                  </a:lnTo>
                  <a:lnTo>
                    <a:pt x="5327282" y="740036"/>
                  </a:lnTo>
                  <a:lnTo>
                    <a:pt x="5356179" y="765114"/>
                  </a:lnTo>
                  <a:lnTo>
                    <a:pt x="5356179" y="776859"/>
                  </a:lnTo>
                  <a:lnTo>
                    <a:pt x="5369199" y="795588"/>
                  </a:lnTo>
                  <a:lnTo>
                    <a:pt x="5421278" y="816222"/>
                  </a:lnTo>
                  <a:lnTo>
                    <a:pt x="5438108" y="830824"/>
                  </a:lnTo>
                  <a:lnTo>
                    <a:pt x="5434615" y="806381"/>
                  </a:lnTo>
                  <a:lnTo>
                    <a:pt x="5480660" y="852410"/>
                  </a:lnTo>
                  <a:lnTo>
                    <a:pt x="5483836" y="864156"/>
                  </a:lnTo>
                  <a:lnTo>
                    <a:pt x="5495903" y="873361"/>
                  </a:lnTo>
                  <a:lnTo>
                    <a:pt x="5492727" y="891456"/>
                  </a:lnTo>
                  <a:lnTo>
                    <a:pt x="5504159" y="906058"/>
                  </a:lnTo>
                  <a:lnTo>
                    <a:pt x="5515909" y="892408"/>
                  </a:lnTo>
                  <a:lnTo>
                    <a:pt x="5537185" y="910185"/>
                  </a:lnTo>
                  <a:lnTo>
                    <a:pt x="5562589" y="919390"/>
                  </a:lnTo>
                  <a:lnTo>
                    <a:pt x="5553380" y="963515"/>
                  </a:lnTo>
                  <a:lnTo>
                    <a:pt x="5568623" y="981291"/>
                  </a:lnTo>
                  <a:lnTo>
                    <a:pt x="5564812" y="1032083"/>
                  </a:lnTo>
                  <a:lnTo>
                    <a:pt x="5570211" y="1047637"/>
                  </a:lnTo>
                  <a:lnTo>
                    <a:pt x="5587994" y="1037162"/>
                  </a:lnTo>
                  <a:lnTo>
                    <a:pt x="5591804" y="1068588"/>
                  </a:lnTo>
                  <a:lnTo>
                    <a:pt x="5549887" y="1152393"/>
                  </a:lnTo>
                  <a:lnTo>
                    <a:pt x="5488282" y="1245403"/>
                  </a:lnTo>
                  <a:lnTo>
                    <a:pt x="5416832" y="1279687"/>
                  </a:lnTo>
                  <a:lnTo>
                    <a:pt x="5347288" y="1305717"/>
                  </a:lnTo>
                  <a:lnTo>
                    <a:pt x="5258373" y="1295876"/>
                  </a:lnTo>
                  <a:lnTo>
                    <a:pt x="5186923" y="1259688"/>
                  </a:lnTo>
                  <a:lnTo>
                    <a:pt x="5124683" y="1254927"/>
                  </a:lnTo>
                  <a:lnTo>
                    <a:pt x="5082765" y="1236515"/>
                  </a:lnTo>
                  <a:lnTo>
                    <a:pt x="5070381" y="1242864"/>
                  </a:lnTo>
                  <a:lnTo>
                    <a:pt x="5035450" y="1221913"/>
                  </a:lnTo>
                  <a:lnTo>
                    <a:pt x="5025923" y="1231436"/>
                  </a:lnTo>
                  <a:lnTo>
                    <a:pt x="5016079" y="1206358"/>
                  </a:lnTo>
                  <a:lnTo>
                    <a:pt x="4990992" y="1207945"/>
                  </a:lnTo>
                  <a:lnTo>
                    <a:pt x="4961777" y="1180645"/>
                  </a:lnTo>
                  <a:lnTo>
                    <a:pt x="4944312" y="1206993"/>
                  </a:lnTo>
                  <a:lnTo>
                    <a:pt x="4919860" y="1185090"/>
                  </a:lnTo>
                  <a:lnTo>
                    <a:pt x="4929069" y="1161916"/>
                  </a:lnTo>
                  <a:lnTo>
                    <a:pt x="4909699" y="1156837"/>
                  </a:lnTo>
                  <a:lnTo>
                    <a:pt x="4905570" y="1144140"/>
                  </a:lnTo>
                  <a:lnTo>
                    <a:pt x="4889693" y="1147631"/>
                  </a:lnTo>
                  <a:lnTo>
                    <a:pt x="4875720" y="1166678"/>
                  </a:lnTo>
                  <a:lnTo>
                    <a:pt x="4846188" y="1143822"/>
                  </a:lnTo>
                  <a:lnTo>
                    <a:pt x="4842060" y="1151123"/>
                  </a:lnTo>
                  <a:lnTo>
                    <a:pt x="4809987" y="1140013"/>
                  </a:lnTo>
                  <a:lnTo>
                    <a:pt x="4804906" y="1127315"/>
                  </a:lnTo>
                  <a:lnTo>
                    <a:pt x="4784582" y="1123188"/>
                  </a:lnTo>
                  <a:lnTo>
                    <a:pt x="4772515" y="1074937"/>
                  </a:lnTo>
                  <a:lnTo>
                    <a:pt x="4748064" y="1057161"/>
                  </a:lnTo>
                  <a:lnTo>
                    <a:pt x="4700431" y="1055256"/>
                  </a:lnTo>
                  <a:lnTo>
                    <a:pt x="4695985" y="1060653"/>
                  </a:lnTo>
                  <a:lnTo>
                    <a:pt x="4707734" y="1066049"/>
                  </a:lnTo>
                  <a:lnTo>
                    <a:pt x="4726152" y="1087953"/>
                  </a:lnTo>
                  <a:lnTo>
                    <a:pt x="4741713" y="1083826"/>
                  </a:lnTo>
                  <a:lnTo>
                    <a:pt x="4735679" y="1108904"/>
                  </a:lnTo>
                  <a:lnTo>
                    <a:pt x="4748699" y="1138108"/>
                  </a:lnTo>
                  <a:lnTo>
                    <a:pt x="4760448" y="1142553"/>
                  </a:lnTo>
                  <a:lnTo>
                    <a:pt x="4777596" y="1166361"/>
                  </a:lnTo>
                  <a:lnTo>
                    <a:pt x="4802048" y="1176836"/>
                  </a:lnTo>
                  <a:lnTo>
                    <a:pt x="4788393" y="1188264"/>
                  </a:lnTo>
                  <a:cubicBezTo>
                    <a:pt x="4788816" y="1193661"/>
                    <a:pt x="4789240" y="1199057"/>
                    <a:pt x="4789663" y="1204454"/>
                  </a:cubicBezTo>
                  <a:lnTo>
                    <a:pt x="4810622" y="1203184"/>
                  </a:lnTo>
                  <a:lnTo>
                    <a:pt x="4850951" y="1231119"/>
                  </a:lnTo>
                  <a:lnTo>
                    <a:pt x="4847140" y="1245086"/>
                  </a:lnTo>
                  <a:lnTo>
                    <a:pt x="4819513" y="1250165"/>
                  </a:lnTo>
                  <a:lnTo>
                    <a:pt x="4832215" y="1262863"/>
                  </a:lnTo>
                  <a:lnTo>
                    <a:pt x="4855714" y="1259371"/>
                  </a:lnTo>
                  <a:lnTo>
                    <a:pt x="4889693" y="1267624"/>
                  </a:lnTo>
                  <a:lnTo>
                    <a:pt x="4901442" y="1281274"/>
                  </a:lnTo>
                  <a:lnTo>
                    <a:pt x="4897314" y="1300003"/>
                  </a:lnTo>
                  <a:lnTo>
                    <a:pt x="4915415" y="1296829"/>
                  </a:lnTo>
                  <a:lnTo>
                    <a:pt x="4945265" y="1312383"/>
                  </a:lnTo>
                  <a:lnTo>
                    <a:pt x="4954791" y="1341905"/>
                  </a:lnTo>
                  <a:lnTo>
                    <a:pt x="4964635" y="1352381"/>
                  </a:lnTo>
                  <a:lnTo>
                    <a:pt x="4942724" y="1385077"/>
                  </a:lnTo>
                  <a:lnTo>
                    <a:pt x="4954474" y="1413647"/>
                  </a:lnTo>
                  <a:lnTo>
                    <a:pt x="4944947" y="1422218"/>
                  </a:lnTo>
                  <a:lnTo>
                    <a:pt x="4943042" y="1459993"/>
                  </a:lnTo>
                  <a:lnTo>
                    <a:pt x="4917955" y="1458088"/>
                  </a:lnTo>
                  <a:lnTo>
                    <a:pt x="4909381" y="1476182"/>
                  </a:lnTo>
                  <a:lnTo>
                    <a:pt x="4927482" y="1485388"/>
                  </a:lnTo>
                  <a:cubicBezTo>
                    <a:pt x="4927588" y="1490679"/>
                    <a:pt x="4927693" y="1495969"/>
                    <a:pt x="4927799" y="1501260"/>
                  </a:cubicBezTo>
                  <a:lnTo>
                    <a:pt x="4939549" y="1508561"/>
                  </a:lnTo>
                  <a:lnTo>
                    <a:pt x="4956061" y="1581890"/>
                  </a:lnTo>
                  <a:lnTo>
                    <a:pt x="4973844" y="1575541"/>
                  </a:lnTo>
                  <a:lnTo>
                    <a:pt x="4977338" y="1601889"/>
                  </a:lnTo>
                  <a:lnTo>
                    <a:pt x="4965906" y="1619983"/>
                  </a:lnTo>
                  <a:lnTo>
                    <a:pt x="4986229" y="1643791"/>
                  </a:lnTo>
                  <a:lnTo>
                    <a:pt x="4973527" y="1654584"/>
                  </a:lnTo>
                  <a:lnTo>
                    <a:pt x="4938913" y="1672995"/>
                  </a:lnTo>
                  <a:lnTo>
                    <a:pt x="4914144" y="1736166"/>
                  </a:lnTo>
                  <a:lnTo>
                    <a:pt x="4917637" y="1790131"/>
                  </a:lnTo>
                  <a:lnTo>
                    <a:pt x="4917955" y="1829812"/>
                  </a:lnTo>
                  <a:lnTo>
                    <a:pt x="4909699" y="1846000"/>
                  </a:lnTo>
                  <a:lnTo>
                    <a:pt x="4929069" y="1862508"/>
                  </a:lnTo>
                  <a:cubicBezTo>
                    <a:pt x="4928963" y="1855948"/>
                    <a:pt x="4928858" y="1849387"/>
                    <a:pt x="4928752" y="1842827"/>
                  </a:cubicBezTo>
                  <a:lnTo>
                    <a:pt x="4936056" y="1838381"/>
                  </a:lnTo>
                  <a:lnTo>
                    <a:pt x="4954791" y="1902505"/>
                  </a:lnTo>
                  <a:lnTo>
                    <a:pt x="4969716" y="1903140"/>
                  </a:lnTo>
                  <a:lnTo>
                    <a:pt x="4975432" y="1955835"/>
                  </a:lnTo>
                  <a:lnTo>
                    <a:pt x="4983689" y="1967580"/>
                  </a:lnTo>
                  <a:lnTo>
                    <a:pt x="4974797" y="1984087"/>
                  </a:lnTo>
                  <a:lnTo>
                    <a:pt x="4977655" y="1998055"/>
                  </a:lnTo>
                  <a:lnTo>
                    <a:pt x="4966541" y="1987897"/>
                  </a:lnTo>
                  <a:lnTo>
                    <a:pt x="4955426" y="1999324"/>
                  </a:lnTo>
                  <a:lnTo>
                    <a:pt x="4946852" y="1998055"/>
                  </a:lnTo>
                  <a:lnTo>
                    <a:pt x="4936373" y="1994880"/>
                  </a:lnTo>
                  <a:lnTo>
                    <a:pt x="4929069" y="2005038"/>
                  </a:lnTo>
                  <a:lnTo>
                    <a:pt x="4945582" y="2009482"/>
                  </a:lnTo>
                  <a:lnTo>
                    <a:pt x="4948123" y="2033925"/>
                  </a:lnTo>
                  <a:lnTo>
                    <a:pt x="4961777" y="2042812"/>
                  </a:lnTo>
                  <a:lnTo>
                    <a:pt x="4973527" y="2034878"/>
                  </a:lnTo>
                  <a:lnTo>
                    <a:pt x="4986864" y="2049479"/>
                  </a:lnTo>
                  <a:lnTo>
                    <a:pt x="5004965" y="2044081"/>
                  </a:lnTo>
                  <a:lnTo>
                    <a:pt x="5019890" y="2048526"/>
                  </a:lnTo>
                  <a:lnTo>
                    <a:pt x="5015444" y="2064079"/>
                  </a:lnTo>
                  <a:lnTo>
                    <a:pt x="5033227" y="2102490"/>
                  </a:lnTo>
                  <a:lnTo>
                    <a:pt x="5034815" y="2118045"/>
                  </a:lnTo>
                  <a:lnTo>
                    <a:pt x="5030051" y="2132964"/>
                  </a:lnTo>
                  <a:lnTo>
                    <a:pt x="5018620" y="2133917"/>
                  </a:lnTo>
                  <a:lnTo>
                    <a:pt x="5016397" y="2141218"/>
                  </a:lnTo>
                  <a:lnTo>
                    <a:pt x="5007823" y="2138679"/>
                  </a:lnTo>
                  <a:lnTo>
                    <a:pt x="5001789" y="2125982"/>
                  </a:lnTo>
                  <a:lnTo>
                    <a:pt x="4993850" y="2117092"/>
                  </a:lnTo>
                  <a:lnTo>
                    <a:pt x="4986229" y="2118045"/>
                  </a:lnTo>
                  <a:lnTo>
                    <a:pt x="4988134" y="2132964"/>
                  </a:lnTo>
                  <a:lnTo>
                    <a:pt x="4996073" y="2136140"/>
                  </a:lnTo>
                  <a:lnTo>
                    <a:pt x="4993850" y="2151059"/>
                  </a:lnTo>
                  <a:lnTo>
                    <a:pt x="4991627" y="2160265"/>
                  </a:lnTo>
                  <a:lnTo>
                    <a:pt x="4995438" y="2170107"/>
                  </a:lnTo>
                  <a:lnTo>
                    <a:pt x="4984959" y="2165662"/>
                  </a:lnTo>
                  <a:lnTo>
                    <a:pt x="4977655" y="2158996"/>
                  </a:lnTo>
                  <a:lnTo>
                    <a:pt x="4971622" y="2138679"/>
                  </a:lnTo>
                  <a:lnTo>
                    <a:pt x="4965906" y="2125029"/>
                  </a:lnTo>
                  <a:lnTo>
                    <a:pt x="4956697" y="2115506"/>
                  </a:lnTo>
                  <a:cubicBezTo>
                    <a:pt x="4956909" y="2108416"/>
                    <a:pt x="4957120" y="2101326"/>
                    <a:pt x="4957332" y="2094236"/>
                  </a:cubicBezTo>
                  <a:lnTo>
                    <a:pt x="4948123" y="2072968"/>
                  </a:lnTo>
                  <a:lnTo>
                    <a:pt x="4937008" y="2050747"/>
                  </a:lnTo>
                  <a:lnTo>
                    <a:pt x="4934468" y="2070429"/>
                  </a:lnTo>
                  <a:lnTo>
                    <a:pt x="4933198" y="2082174"/>
                  </a:lnTo>
                  <a:lnTo>
                    <a:pt x="4954791" y="2104712"/>
                  </a:lnTo>
                  <a:lnTo>
                    <a:pt x="4956697" y="2115506"/>
                  </a:lnTo>
                  <a:cubicBezTo>
                    <a:pt x="4956909" y="2121114"/>
                    <a:pt x="4957120" y="2126722"/>
                    <a:pt x="4957332" y="2132330"/>
                  </a:cubicBezTo>
                  <a:lnTo>
                    <a:pt x="4946852" y="2125664"/>
                  </a:lnTo>
                  <a:lnTo>
                    <a:pt x="4942089" y="2108522"/>
                  </a:lnTo>
                  <a:lnTo>
                    <a:pt x="4929704" y="2096775"/>
                  </a:lnTo>
                  <a:lnTo>
                    <a:pt x="4927164" y="2110426"/>
                  </a:lnTo>
                  <a:lnTo>
                    <a:pt x="4946535" y="2131060"/>
                  </a:lnTo>
                  <a:lnTo>
                    <a:pt x="4954791" y="2146932"/>
                  </a:lnTo>
                  <a:lnTo>
                    <a:pt x="4938913" y="2143440"/>
                  </a:lnTo>
                  <a:lnTo>
                    <a:pt x="4939549" y="2154869"/>
                  </a:lnTo>
                  <a:lnTo>
                    <a:pt x="4952886" y="2169154"/>
                  </a:lnTo>
                  <a:lnTo>
                    <a:pt x="4963048" y="2196772"/>
                  </a:lnTo>
                  <a:lnTo>
                    <a:pt x="4956697" y="2196455"/>
                  </a:lnTo>
                  <a:lnTo>
                    <a:pt x="4943042" y="2182487"/>
                  </a:lnTo>
                  <a:lnTo>
                    <a:pt x="4935103" y="2181217"/>
                  </a:lnTo>
                  <a:lnTo>
                    <a:pt x="4927799" y="2167249"/>
                  </a:lnTo>
                  <a:lnTo>
                    <a:pt x="4918272" y="2161853"/>
                  </a:lnTo>
                  <a:cubicBezTo>
                    <a:pt x="4917849" y="2168202"/>
                    <a:pt x="4917425" y="2174550"/>
                    <a:pt x="4917002" y="2180899"/>
                  </a:cubicBezTo>
                  <a:lnTo>
                    <a:pt x="4933515" y="2184391"/>
                  </a:lnTo>
                  <a:lnTo>
                    <a:pt x="4940501" y="2196137"/>
                  </a:lnTo>
                  <a:lnTo>
                    <a:pt x="4943359" y="2212962"/>
                  </a:lnTo>
                  <a:lnTo>
                    <a:pt x="4932245" y="2203121"/>
                  </a:lnTo>
                  <a:lnTo>
                    <a:pt x="4927482" y="2210421"/>
                  </a:lnTo>
                  <a:lnTo>
                    <a:pt x="4932880" y="2216772"/>
                  </a:lnTo>
                  <a:lnTo>
                    <a:pt x="4918908" y="2217723"/>
                  </a:lnTo>
                  <a:lnTo>
                    <a:pt x="4918590" y="2225977"/>
                  </a:lnTo>
                  <a:lnTo>
                    <a:pt x="4954156" y="2254229"/>
                  </a:lnTo>
                  <a:lnTo>
                    <a:pt x="5013539" y="2285340"/>
                  </a:lnTo>
                  <a:lnTo>
                    <a:pt x="5029416" y="2294227"/>
                  </a:lnTo>
                  <a:lnTo>
                    <a:pt x="5038943" y="2332639"/>
                  </a:lnTo>
                  <a:lnTo>
                    <a:pt x="5038625" y="2345972"/>
                  </a:lnTo>
                  <a:lnTo>
                    <a:pt x="5029416" y="2368828"/>
                  </a:lnTo>
                  <a:lnTo>
                    <a:pt x="5034497" y="2386923"/>
                  </a:lnTo>
                  <a:lnTo>
                    <a:pt x="5055138" y="2398352"/>
                  </a:lnTo>
                  <a:lnTo>
                    <a:pt x="5086258" y="2379939"/>
                  </a:lnTo>
                  <a:lnTo>
                    <a:pt x="5095468" y="2353909"/>
                  </a:lnTo>
                  <a:lnTo>
                    <a:pt x="5113568" y="2345021"/>
                  </a:lnTo>
                  <a:lnTo>
                    <a:pt x="5124365" y="2303752"/>
                  </a:lnTo>
                  <a:lnTo>
                    <a:pt x="5115156" y="2289149"/>
                  </a:lnTo>
                  <a:lnTo>
                    <a:pt x="5124683" y="2287245"/>
                  </a:lnTo>
                  <a:lnTo>
                    <a:pt x="5125953" y="2275499"/>
                  </a:lnTo>
                  <a:lnTo>
                    <a:pt x="5098008" y="2253595"/>
                  </a:lnTo>
                  <a:lnTo>
                    <a:pt x="5091657" y="2215819"/>
                  </a:lnTo>
                  <a:lnTo>
                    <a:pt x="5079272" y="2202804"/>
                  </a:lnTo>
                  <a:lnTo>
                    <a:pt x="5043389" y="2169154"/>
                  </a:lnTo>
                  <a:lnTo>
                    <a:pt x="5040531" y="2152012"/>
                  </a:lnTo>
                  <a:lnTo>
                    <a:pt x="5044024" y="2136457"/>
                  </a:lnTo>
                  <a:lnTo>
                    <a:pt x="5052915" y="2119949"/>
                  </a:lnTo>
                  <a:cubicBezTo>
                    <a:pt x="5052598" y="2116034"/>
                    <a:pt x="5052280" y="2112119"/>
                    <a:pt x="5051963" y="2108204"/>
                  </a:cubicBezTo>
                  <a:lnTo>
                    <a:pt x="5042754" y="2100585"/>
                  </a:lnTo>
                  <a:lnTo>
                    <a:pt x="5044024" y="2089158"/>
                  </a:lnTo>
                  <a:lnTo>
                    <a:pt x="5050692" y="2078682"/>
                  </a:lnTo>
                  <a:lnTo>
                    <a:pt x="5048152" y="2054557"/>
                  </a:lnTo>
                  <a:lnTo>
                    <a:pt x="5031639" y="2037097"/>
                  </a:lnTo>
                  <a:lnTo>
                    <a:pt x="5018937" y="2038050"/>
                  </a:lnTo>
                  <a:lnTo>
                    <a:pt x="5013221" y="2023132"/>
                  </a:lnTo>
                  <a:lnTo>
                    <a:pt x="4997343" y="2018371"/>
                  </a:lnTo>
                  <a:lnTo>
                    <a:pt x="4988769" y="2020275"/>
                  </a:lnTo>
                  <a:lnTo>
                    <a:pt x="4972892" y="2015514"/>
                  </a:lnTo>
                  <a:cubicBezTo>
                    <a:pt x="4972680" y="2013080"/>
                    <a:pt x="4972469" y="2010647"/>
                    <a:pt x="4972257" y="2008213"/>
                  </a:cubicBezTo>
                  <a:lnTo>
                    <a:pt x="4977655" y="1998055"/>
                  </a:lnTo>
                  <a:lnTo>
                    <a:pt x="4989722" y="1981230"/>
                  </a:lnTo>
                  <a:lnTo>
                    <a:pt x="4983689" y="1967580"/>
                  </a:lnTo>
                  <a:lnTo>
                    <a:pt x="4992263" y="1951709"/>
                  </a:lnTo>
                  <a:lnTo>
                    <a:pt x="4988769" y="1929488"/>
                  </a:lnTo>
                  <a:lnTo>
                    <a:pt x="4985276" y="1894569"/>
                  </a:lnTo>
                  <a:lnTo>
                    <a:pt x="4998931" y="1902188"/>
                  </a:lnTo>
                  <a:lnTo>
                    <a:pt x="5037355" y="1893300"/>
                  </a:lnTo>
                  <a:lnTo>
                    <a:pt x="5028781" y="1881554"/>
                  </a:lnTo>
                  <a:lnTo>
                    <a:pt x="4994803" y="1876793"/>
                  </a:lnTo>
                  <a:lnTo>
                    <a:pt x="4992263" y="1850445"/>
                  </a:lnTo>
                  <a:lnTo>
                    <a:pt x="4981783" y="1848222"/>
                  </a:lnTo>
                  <a:lnTo>
                    <a:pt x="4973209" y="1833938"/>
                  </a:lnTo>
                  <a:lnTo>
                    <a:pt x="4935738" y="1793940"/>
                  </a:lnTo>
                  <a:lnTo>
                    <a:pt x="4924941" y="1787909"/>
                  </a:lnTo>
                  <a:lnTo>
                    <a:pt x="4920813" y="1776798"/>
                  </a:lnTo>
                  <a:lnTo>
                    <a:pt x="4917320" y="1736801"/>
                  </a:lnTo>
                  <a:lnTo>
                    <a:pt x="4941771" y="1676487"/>
                  </a:lnTo>
                  <a:lnTo>
                    <a:pt x="4981466" y="1677757"/>
                  </a:lnTo>
                  <a:lnTo>
                    <a:pt x="4986547" y="1692359"/>
                  </a:lnTo>
                  <a:lnTo>
                    <a:pt x="4999249" y="1701882"/>
                  </a:lnTo>
                  <a:lnTo>
                    <a:pt x="5019572" y="1718707"/>
                  </a:lnTo>
                  <a:lnTo>
                    <a:pt x="5036403" y="1713310"/>
                  </a:lnTo>
                  <a:lnTo>
                    <a:pt x="5045929" y="1697438"/>
                  </a:lnTo>
                  <a:lnTo>
                    <a:pt x="5060854" y="1709818"/>
                  </a:lnTo>
                  <a:lnTo>
                    <a:pt x="5073556" y="1736801"/>
                  </a:lnTo>
                  <a:lnTo>
                    <a:pt x="5095150" y="1744102"/>
                  </a:lnTo>
                  <a:lnTo>
                    <a:pt x="5101501" y="1778068"/>
                  </a:lnTo>
                  <a:lnTo>
                    <a:pt x="5125953" y="1784099"/>
                  </a:lnTo>
                  <a:lnTo>
                    <a:pt x="5137702" y="1794257"/>
                  </a:lnTo>
                  <a:lnTo>
                    <a:pt x="5169775" y="1806638"/>
                  </a:lnTo>
                  <a:lnTo>
                    <a:pt x="5198355" y="1806320"/>
                  </a:lnTo>
                  <a:lnTo>
                    <a:pt x="5212010" y="1819971"/>
                  </a:lnTo>
                  <a:lnTo>
                    <a:pt x="5225665" y="1815844"/>
                  </a:lnTo>
                  <a:lnTo>
                    <a:pt x="5236461" y="1797750"/>
                  </a:lnTo>
                  <a:lnTo>
                    <a:pt x="5272027" y="1793305"/>
                  </a:lnTo>
                  <a:lnTo>
                    <a:pt x="5286317" y="1809812"/>
                  </a:lnTo>
                  <a:lnTo>
                    <a:pt x="5302830" y="1798067"/>
                  </a:lnTo>
                  <a:lnTo>
                    <a:pt x="5281872" y="1784734"/>
                  </a:lnTo>
                  <a:lnTo>
                    <a:pt x="5264406" y="1738388"/>
                  </a:lnTo>
                  <a:lnTo>
                    <a:pt x="5273615" y="1720294"/>
                  </a:lnTo>
                  <a:lnTo>
                    <a:pt x="5256467" y="1700612"/>
                  </a:lnTo>
                  <a:lnTo>
                    <a:pt x="5254244" y="1678709"/>
                  </a:lnTo>
                  <a:lnTo>
                    <a:pt x="5238684" y="1678709"/>
                  </a:lnTo>
                  <a:lnTo>
                    <a:pt x="5205659" y="1694898"/>
                  </a:lnTo>
                  <a:lnTo>
                    <a:pt x="5185335" y="1687280"/>
                  </a:lnTo>
                  <a:lnTo>
                    <a:pt x="5151992" y="1627919"/>
                  </a:lnTo>
                  <a:lnTo>
                    <a:pt x="5129128" y="1617761"/>
                  </a:lnTo>
                  <a:lnTo>
                    <a:pt x="5125953" y="1584112"/>
                  </a:lnTo>
                  <a:lnTo>
                    <a:pt x="5157391" y="1561256"/>
                  </a:lnTo>
                  <a:lnTo>
                    <a:pt x="5160566" y="1527608"/>
                  </a:lnTo>
                  <a:lnTo>
                    <a:pt x="5178667" y="1518084"/>
                  </a:lnTo>
                  <a:lnTo>
                    <a:pt x="5239319" y="1546971"/>
                  </a:lnTo>
                  <a:lnTo>
                    <a:pt x="5241860" y="1563796"/>
                  </a:lnTo>
                  <a:lnTo>
                    <a:pt x="5256467" y="1584429"/>
                  </a:lnTo>
                  <a:lnTo>
                    <a:pt x="5271392" y="1579350"/>
                  </a:lnTo>
                  <a:lnTo>
                    <a:pt x="5299972" y="1590461"/>
                  </a:lnTo>
                  <a:lnTo>
                    <a:pt x="5304418" y="1601254"/>
                  </a:lnTo>
                  <a:lnTo>
                    <a:pt x="5270440" y="1607920"/>
                  </a:lnTo>
                  <a:lnTo>
                    <a:pt x="5276156" y="1619030"/>
                  </a:lnTo>
                  <a:lnTo>
                    <a:pt x="5273933" y="1632998"/>
                  </a:lnTo>
                  <a:lnTo>
                    <a:pt x="5285682" y="1632998"/>
                  </a:lnTo>
                  <a:lnTo>
                    <a:pt x="5298067" y="1613951"/>
                  </a:lnTo>
                  <a:lnTo>
                    <a:pt x="5314897" y="1609190"/>
                  </a:lnTo>
                  <a:lnTo>
                    <a:pt x="5316167" y="1595857"/>
                  </a:lnTo>
                  <a:lnTo>
                    <a:pt x="5325694" y="1606015"/>
                  </a:lnTo>
                  <a:lnTo>
                    <a:pt x="5353321" y="1608872"/>
                  </a:lnTo>
                  <a:lnTo>
                    <a:pt x="5388252" y="1632998"/>
                  </a:lnTo>
                  <a:lnTo>
                    <a:pt x="5405083" y="1632998"/>
                  </a:lnTo>
                  <a:lnTo>
                    <a:pt x="5424453" y="1646330"/>
                  </a:lnTo>
                  <a:lnTo>
                    <a:pt x="5439061" y="1645378"/>
                  </a:lnTo>
                  <a:lnTo>
                    <a:pt x="5446682" y="1630458"/>
                  </a:lnTo>
                  <a:lnTo>
                    <a:pt x="5468911" y="1650139"/>
                  </a:lnTo>
                  <a:lnTo>
                    <a:pt x="5521942" y="1657123"/>
                  </a:lnTo>
                  <a:lnTo>
                    <a:pt x="5551475" y="1686645"/>
                  </a:lnTo>
                  <a:lnTo>
                    <a:pt x="5569893" y="1706326"/>
                  </a:lnTo>
                  <a:lnTo>
                    <a:pt x="5594662" y="1717437"/>
                  </a:lnTo>
                  <a:lnTo>
                    <a:pt x="5615621" y="1744737"/>
                  </a:lnTo>
                  <a:lnTo>
                    <a:pt x="5612763" y="1777116"/>
                  </a:lnTo>
                  <a:lnTo>
                    <a:pt x="5629911" y="1768863"/>
                  </a:lnTo>
                  <a:lnTo>
                    <a:pt x="5633721" y="1753942"/>
                  </a:lnTo>
                  <a:lnTo>
                    <a:pt x="5648646" y="1752990"/>
                  </a:lnTo>
                  <a:cubicBezTo>
                    <a:pt x="5648540" y="1735425"/>
                    <a:pt x="5648435" y="1717860"/>
                    <a:pt x="5648329" y="1700295"/>
                  </a:cubicBezTo>
                  <a:lnTo>
                    <a:pt x="5632451" y="1692994"/>
                  </a:lnTo>
                  <a:lnTo>
                    <a:pt x="5615303" y="1702517"/>
                  </a:lnTo>
                  <a:lnTo>
                    <a:pt x="5602601" y="1698391"/>
                  </a:lnTo>
                  <a:lnTo>
                    <a:pt x="5576244" y="1681883"/>
                  </a:lnTo>
                  <a:lnTo>
                    <a:pt x="5552745" y="1673630"/>
                  </a:lnTo>
                  <a:lnTo>
                    <a:pt x="5525753" y="1639981"/>
                  </a:lnTo>
                  <a:lnTo>
                    <a:pt x="5523530" y="1614904"/>
                  </a:lnTo>
                  <a:lnTo>
                    <a:pt x="5514956" y="1606333"/>
                  </a:lnTo>
                  <a:lnTo>
                    <a:pt x="5510510" y="1587604"/>
                  </a:lnTo>
                  <a:lnTo>
                    <a:pt x="5496538" y="1553955"/>
                  </a:lnTo>
                  <a:lnTo>
                    <a:pt x="5477485" y="1548876"/>
                  </a:lnTo>
                  <a:lnTo>
                    <a:pt x="5468911" y="1536496"/>
                  </a:lnTo>
                  <a:lnTo>
                    <a:pt x="5437156" y="1422852"/>
                  </a:lnTo>
                  <a:lnTo>
                    <a:pt x="5507335" y="1368570"/>
                  </a:lnTo>
                  <a:lnTo>
                    <a:pt x="5512733" y="1350793"/>
                  </a:lnTo>
                  <a:lnTo>
                    <a:pt x="5540043" y="1326985"/>
                  </a:lnTo>
                  <a:lnTo>
                    <a:pt x="5584183" y="1318097"/>
                  </a:lnTo>
                  <a:lnTo>
                    <a:pt x="5657855" y="1243816"/>
                  </a:lnTo>
                  <a:lnTo>
                    <a:pt x="5653727" y="1233341"/>
                  </a:lnTo>
                  <a:lnTo>
                    <a:pt x="5672463" y="1223817"/>
                  </a:lnTo>
                  <a:lnTo>
                    <a:pt x="5675638" y="1203501"/>
                  </a:lnTo>
                  <a:lnTo>
                    <a:pt x="5696279" y="1206676"/>
                  </a:lnTo>
                  <a:lnTo>
                    <a:pt x="5709617" y="1231753"/>
                  </a:lnTo>
                  <a:lnTo>
                    <a:pt x="5742007" y="1223183"/>
                  </a:lnTo>
                  <a:lnTo>
                    <a:pt x="5759473" y="1239689"/>
                  </a:lnTo>
                  <a:lnTo>
                    <a:pt x="5771857" y="1231119"/>
                  </a:lnTo>
                  <a:lnTo>
                    <a:pt x="5780749" y="1248260"/>
                  </a:lnTo>
                  <a:lnTo>
                    <a:pt x="5811552" y="1271751"/>
                  </a:lnTo>
                  <a:lnTo>
                    <a:pt x="5776621" y="1286988"/>
                  </a:lnTo>
                  <a:lnTo>
                    <a:pt x="5781384" y="1317462"/>
                  </a:lnTo>
                  <a:lnTo>
                    <a:pt x="5789640" y="1301590"/>
                  </a:lnTo>
                  <a:lnTo>
                    <a:pt x="5819808" y="1286671"/>
                  </a:lnTo>
                  <a:lnTo>
                    <a:pt x="5841402" y="1302225"/>
                  </a:lnTo>
                  <a:lnTo>
                    <a:pt x="5834098" y="1320319"/>
                  </a:lnTo>
                  <a:lnTo>
                    <a:pt x="5852516" y="1361269"/>
                  </a:lnTo>
                  <a:lnTo>
                    <a:pt x="5884589" y="1415869"/>
                  </a:lnTo>
                  <a:lnTo>
                    <a:pt x="5893163" y="1406346"/>
                  </a:lnTo>
                  <a:lnTo>
                    <a:pt x="5862043" y="1365078"/>
                  </a:lnTo>
                  <a:lnTo>
                    <a:pt x="5866488" y="1291750"/>
                  </a:lnTo>
                  <a:lnTo>
                    <a:pt x="5850611" y="1271433"/>
                  </a:lnTo>
                  <a:lnTo>
                    <a:pt x="5859820" y="1250482"/>
                  </a:lnTo>
                  <a:lnTo>
                    <a:pt x="5872204" y="1205088"/>
                  </a:lnTo>
                  <a:lnTo>
                    <a:pt x="5886812" y="1192391"/>
                  </a:lnTo>
                  <a:lnTo>
                    <a:pt x="5892528" y="1094301"/>
                  </a:lnTo>
                  <a:lnTo>
                    <a:pt x="5860137" y="1042876"/>
                  </a:lnTo>
                  <a:lnTo>
                    <a:pt x="5848705" y="1052716"/>
                  </a:lnTo>
                  <a:lnTo>
                    <a:pt x="5822983" y="1047637"/>
                  </a:lnTo>
                  <a:lnTo>
                    <a:pt x="5825524" y="979069"/>
                  </a:lnTo>
                  <a:lnTo>
                    <a:pt x="5845530" y="944151"/>
                  </a:lnTo>
                  <a:lnTo>
                    <a:pt x="5845565" y="942989"/>
                  </a:lnTo>
                  <a:lnTo>
                    <a:pt x="6058643" y="1177433"/>
                  </a:lnTo>
                  <a:cubicBezTo>
                    <a:pt x="6577845" y="1806562"/>
                    <a:pt x="6889738" y="2613119"/>
                    <a:pt x="6889738" y="3492523"/>
                  </a:cubicBezTo>
                  <a:cubicBezTo>
                    <a:pt x="6889738" y="3869411"/>
                    <a:pt x="6832452" y="4232918"/>
                    <a:pt x="6726111" y="4574813"/>
                  </a:cubicBezTo>
                  <a:lnTo>
                    <a:pt x="6693031" y="4665195"/>
                  </a:lnTo>
                  <a:lnTo>
                    <a:pt x="6692453" y="4652480"/>
                  </a:lnTo>
                  <a:lnTo>
                    <a:pt x="6666414" y="4648036"/>
                  </a:lnTo>
                  <a:lnTo>
                    <a:pt x="6651171" y="4656924"/>
                  </a:lnTo>
                  <a:lnTo>
                    <a:pt x="6632118" y="4667083"/>
                  </a:lnTo>
                  <a:lnTo>
                    <a:pt x="6620051" y="4672162"/>
                  </a:lnTo>
                  <a:lnTo>
                    <a:pt x="6612747" y="4666448"/>
                  </a:lnTo>
                  <a:lnTo>
                    <a:pt x="6602268" y="4665178"/>
                  </a:lnTo>
                  <a:lnTo>
                    <a:pt x="6604808" y="4650575"/>
                  </a:lnTo>
                  <a:lnTo>
                    <a:pt x="6597187" y="4646131"/>
                  </a:lnTo>
                  <a:lnTo>
                    <a:pt x="6582897" y="4644544"/>
                  </a:lnTo>
                  <a:lnTo>
                    <a:pt x="6552094" y="4645814"/>
                  </a:lnTo>
                  <a:lnTo>
                    <a:pt x="6530818" y="4642322"/>
                  </a:lnTo>
                  <a:lnTo>
                    <a:pt x="6516846" y="4650575"/>
                  </a:lnTo>
                  <a:lnTo>
                    <a:pt x="6490807" y="4671845"/>
                  </a:lnTo>
                  <a:lnTo>
                    <a:pt x="6472389" y="4687400"/>
                  </a:lnTo>
                  <a:lnTo>
                    <a:pt x="6472071" y="4699780"/>
                  </a:lnTo>
                  <a:lnTo>
                    <a:pt x="6454923" y="4709939"/>
                  </a:lnTo>
                  <a:lnTo>
                    <a:pt x="6448572" y="4706764"/>
                  </a:lnTo>
                  <a:lnTo>
                    <a:pt x="6438093" y="4706447"/>
                  </a:lnTo>
                  <a:lnTo>
                    <a:pt x="6428566" y="4710256"/>
                  </a:lnTo>
                  <a:lnTo>
                    <a:pt x="6419992" y="4707716"/>
                  </a:lnTo>
                  <a:lnTo>
                    <a:pt x="6395541" y="4713430"/>
                  </a:lnTo>
                  <a:lnTo>
                    <a:pt x="6388237" y="4710256"/>
                  </a:lnTo>
                  <a:lnTo>
                    <a:pt x="6372360" y="4715335"/>
                  </a:lnTo>
                  <a:lnTo>
                    <a:pt x="6353942" y="4728351"/>
                  </a:lnTo>
                  <a:lnTo>
                    <a:pt x="6348543" y="4725176"/>
                  </a:lnTo>
                  <a:lnTo>
                    <a:pt x="6338064" y="4731208"/>
                  </a:lnTo>
                  <a:lnTo>
                    <a:pt x="6351401" y="4741049"/>
                  </a:lnTo>
                  <a:lnTo>
                    <a:pt x="6348226" y="4749302"/>
                  </a:lnTo>
                  <a:lnTo>
                    <a:pt x="6337429" y="4740731"/>
                  </a:lnTo>
                  <a:lnTo>
                    <a:pt x="6332348" y="4740414"/>
                  </a:lnTo>
                  <a:lnTo>
                    <a:pt x="6337429" y="4750890"/>
                  </a:lnTo>
                  <a:cubicBezTo>
                    <a:pt x="6337738" y="4755016"/>
                    <a:pt x="6338048" y="4759143"/>
                    <a:pt x="6338357" y="4763269"/>
                  </a:cubicBezTo>
                  <a:cubicBezTo>
                    <a:pt x="6338362" y="4763272"/>
                    <a:pt x="6338368" y="4763274"/>
                    <a:pt x="6338373" y="4763277"/>
                  </a:cubicBezTo>
                  <a:cubicBezTo>
                    <a:pt x="6338368" y="4763282"/>
                    <a:pt x="6338364" y="4763288"/>
                    <a:pt x="6338359" y="4763293"/>
                  </a:cubicBezTo>
                  <a:cubicBezTo>
                    <a:pt x="6338366" y="4763391"/>
                    <a:pt x="6338374" y="4763490"/>
                    <a:pt x="6338381" y="4763588"/>
                  </a:cubicBezTo>
                  <a:lnTo>
                    <a:pt x="6338191" y="4763485"/>
                  </a:lnTo>
                  <a:lnTo>
                    <a:pt x="6331705" y="4770896"/>
                  </a:lnTo>
                  <a:lnTo>
                    <a:pt x="6319955" y="4769309"/>
                  </a:lnTo>
                  <a:lnTo>
                    <a:pt x="6313604" y="4777562"/>
                  </a:lnTo>
                  <a:lnTo>
                    <a:pt x="6305983" y="4778515"/>
                  </a:lnTo>
                  <a:lnTo>
                    <a:pt x="6307571" y="4768991"/>
                  </a:lnTo>
                  <a:lnTo>
                    <a:pt x="6295504" y="4774070"/>
                  </a:lnTo>
                  <a:lnTo>
                    <a:pt x="6290740" y="4786451"/>
                  </a:lnTo>
                  <a:lnTo>
                    <a:pt x="6285659" y="4788355"/>
                  </a:lnTo>
                  <a:lnTo>
                    <a:pt x="6288835" y="4797879"/>
                  </a:lnTo>
                  <a:lnTo>
                    <a:pt x="6285342" y="4809624"/>
                  </a:lnTo>
                  <a:lnTo>
                    <a:pt x="6273592" y="4807084"/>
                  </a:lnTo>
                  <a:lnTo>
                    <a:pt x="6270417" y="4811211"/>
                  </a:lnTo>
                  <a:lnTo>
                    <a:pt x="6273275" y="4820734"/>
                  </a:lnTo>
                  <a:lnTo>
                    <a:pt x="6265654" y="4824861"/>
                  </a:lnTo>
                  <a:lnTo>
                    <a:pt x="6251999" y="4822321"/>
                  </a:lnTo>
                  <a:lnTo>
                    <a:pt x="6242472" y="4817877"/>
                  </a:lnTo>
                  <a:lnTo>
                    <a:pt x="6227865" y="4805815"/>
                  </a:lnTo>
                  <a:lnTo>
                    <a:pt x="6219291" y="4806767"/>
                  </a:lnTo>
                  <a:lnTo>
                    <a:pt x="6223736" y="4816290"/>
                  </a:lnTo>
                  <a:lnTo>
                    <a:pt x="6230723" y="4819464"/>
                  </a:lnTo>
                  <a:lnTo>
                    <a:pt x="6225324" y="4830257"/>
                  </a:lnTo>
                  <a:lnTo>
                    <a:pt x="6211669" y="4829940"/>
                  </a:lnTo>
                  <a:lnTo>
                    <a:pt x="6204048" y="4824226"/>
                  </a:lnTo>
                  <a:lnTo>
                    <a:pt x="6199920" y="4832797"/>
                  </a:lnTo>
                  <a:lnTo>
                    <a:pt x="6212305" y="4840416"/>
                  </a:lnTo>
                  <a:lnTo>
                    <a:pt x="6205636" y="4849621"/>
                  </a:lnTo>
                  <a:lnTo>
                    <a:pt x="6200237" y="4852796"/>
                  </a:lnTo>
                  <a:lnTo>
                    <a:pt x="6203413" y="4861367"/>
                  </a:lnTo>
                  <a:lnTo>
                    <a:pt x="6194204" y="4877874"/>
                  </a:lnTo>
                  <a:lnTo>
                    <a:pt x="6190393" y="4872160"/>
                  </a:lnTo>
                  <a:lnTo>
                    <a:pt x="6185312" y="4852161"/>
                  </a:lnTo>
                  <a:lnTo>
                    <a:pt x="6177056" y="4861684"/>
                  </a:lnTo>
                  <a:lnTo>
                    <a:pt x="6168800" y="4880413"/>
                  </a:lnTo>
                  <a:lnTo>
                    <a:pt x="6181184" y="4903904"/>
                  </a:lnTo>
                  <a:lnTo>
                    <a:pt x="6179914" y="4915332"/>
                  </a:lnTo>
                  <a:lnTo>
                    <a:pt x="6167847" y="4924537"/>
                  </a:lnTo>
                  <a:lnTo>
                    <a:pt x="6168165" y="4914062"/>
                  </a:lnTo>
                  <a:lnTo>
                    <a:pt x="6165942" y="4909618"/>
                  </a:lnTo>
                  <a:lnTo>
                    <a:pt x="6150064" y="4917871"/>
                  </a:lnTo>
                  <a:lnTo>
                    <a:pt x="6148476" y="4927077"/>
                  </a:lnTo>
                  <a:cubicBezTo>
                    <a:pt x="6148370" y="4929405"/>
                    <a:pt x="6148265" y="4931733"/>
                    <a:pt x="6148159" y="4934061"/>
                  </a:cubicBezTo>
                  <a:lnTo>
                    <a:pt x="6148159" y="4936918"/>
                  </a:lnTo>
                  <a:lnTo>
                    <a:pt x="6148159" y="4938822"/>
                  </a:lnTo>
                  <a:lnTo>
                    <a:pt x="6151334" y="4947393"/>
                  </a:lnTo>
                  <a:lnTo>
                    <a:pt x="6143713" y="4956599"/>
                  </a:lnTo>
                  <a:lnTo>
                    <a:pt x="6131011" y="4963583"/>
                  </a:lnTo>
                  <a:lnTo>
                    <a:pt x="6125295" y="4978502"/>
                  </a:lnTo>
                  <a:lnTo>
                    <a:pt x="6111958" y="4993739"/>
                  </a:lnTo>
                  <a:lnTo>
                    <a:pt x="6119579" y="5024214"/>
                  </a:lnTo>
                  <a:lnTo>
                    <a:pt x="6126565" y="5038499"/>
                  </a:lnTo>
                  <a:lnTo>
                    <a:pt x="6138314" y="5036277"/>
                  </a:lnTo>
                  <a:lnTo>
                    <a:pt x="6144030" y="5027071"/>
                  </a:lnTo>
                  <a:lnTo>
                    <a:pt x="6160543" y="5030880"/>
                  </a:lnTo>
                  <a:lnTo>
                    <a:pt x="6165307" y="5059450"/>
                  </a:lnTo>
                  <a:lnTo>
                    <a:pt x="6166894" y="5069925"/>
                  </a:lnTo>
                  <a:lnTo>
                    <a:pt x="6179914" y="5079766"/>
                  </a:lnTo>
                  <a:lnTo>
                    <a:pt x="6184042" y="5079766"/>
                  </a:lnTo>
                  <a:lnTo>
                    <a:pt x="6186900" y="5089289"/>
                  </a:lnTo>
                  <a:lnTo>
                    <a:pt x="6180232" y="5103891"/>
                  </a:lnTo>
                  <a:lnTo>
                    <a:pt x="6178326" y="5128334"/>
                  </a:lnTo>
                  <a:lnTo>
                    <a:pt x="6184677" y="5132461"/>
                  </a:lnTo>
                  <a:lnTo>
                    <a:pt x="6195792" y="5113732"/>
                  </a:lnTo>
                  <a:lnTo>
                    <a:pt x="6202460" y="5101352"/>
                  </a:lnTo>
                  <a:lnTo>
                    <a:pt x="6203731" y="5089924"/>
                  </a:lnTo>
                  <a:lnTo>
                    <a:pt x="6207859" y="5103574"/>
                  </a:lnTo>
                  <a:lnTo>
                    <a:pt x="6201825" y="5126430"/>
                  </a:lnTo>
                  <a:lnTo>
                    <a:pt x="6193886" y="5141984"/>
                  </a:lnTo>
                  <a:lnTo>
                    <a:pt x="6195792" y="5154999"/>
                  </a:lnTo>
                  <a:lnTo>
                    <a:pt x="6202460" y="5145794"/>
                  </a:lnTo>
                  <a:cubicBezTo>
                    <a:pt x="6202672" y="5150026"/>
                    <a:pt x="6202883" y="5154259"/>
                    <a:pt x="6203095" y="5158491"/>
                  </a:cubicBezTo>
                  <a:lnTo>
                    <a:pt x="6193251" y="5169602"/>
                  </a:lnTo>
                  <a:lnTo>
                    <a:pt x="6187535" y="5184204"/>
                  </a:lnTo>
                  <a:lnTo>
                    <a:pt x="6192616" y="5201346"/>
                  </a:lnTo>
                  <a:lnTo>
                    <a:pt x="6225324" y="5233725"/>
                  </a:lnTo>
                  <a:lnTo>
                    <a:pt x="6238979" y="5251184"/>
                  </a:lnTo>
                  <a:lnTo>
                    <a:pt x="6249776" y="5274357"/>
                  </a:lnTo>
                  <a:lnTo>
                    <a:pt x="6265336" y="5324195"/>
                  </a:lnTo>
                  <a:lnTo>
                    <a:pt x="6280896" y="5336259"/>
                  </a:lnTo>
                  <a:lnTo>
                    <a:pt x="6293598" y="5348004"/>
                  </a:lnTo>
                  <a:lnTo>
                    <a:pt x="6280261" y="5373399"/>
                  </a:lnTo>
                  <a:lnTo>
                    <a:pt x="6262160" y="5418793"/>
                  </a:lnTo>
                  <a:lnTo>
                    <a:pt x="6204683" y="5426094"/>
                  </a:lnTo>
                  <a:lnTo>
                    <a:pt x="6144666" y="5360701"/>
                  </a:lnTo>
                  <a:lnTo>
                    <a:pt x="6096715" y="5334671"/>
                  </a:lnTo>
                  <a:lnTo>
                    <a:pt x="6059879" y="5333401"/>
                  </a:lnTo>
                  <a:lnTo>
                    <a:pt x="6041461" y="5327687"/>
                  </a:lnTo>
                  <a:lnTo>
                    <a:pt x="6012349" y="5306326"/>
                  </a:lnTo>
                  <a:cubicBezTo>
                    <a:pt x="6012334" y="5306406"/>
                    <a:pt x="6012320" y="5306485"/>
                    <a:pt x="6012305" y="5306565"/>
                  </a:cubicBezTo>
                  <a:lnTo>
                    <a:pt x="6042135" y="5328494"/>
                  </a:lnTo>
                  <a:lnTo>
                    <a:pt x="6059914" y="5334020"/>
                  </a:lnTo>
                  <a:lnTo>
                    <a:pt x="6096724" y="5335289"/>
                  </a:lnTo>
                  <a:lnTo>
                    <a:pt x="6144666" y="5361324"/>
                  </a:lnTo>
                  <a:lnTo>
                    <a:pt x="6204674" y="5426729"/>
                  </a:lnTo>
                  <a:lnTo>
                    <a:pt x="6262142" y="5419427"/>
                  </a:lnTo>
                  <a:lnTo>
                    <a:pt x="6280239" y="5374024"/>
                  </a:lnTo>
                  <a:lnTo>
                    <a:pt x="6293574" y="5348624"/>
                  </a:lnTo>
                  <a:lnTo>
                    <a:pt x="6316117" y="5368309"/>
                  </a:lnTo>
                  <a:lnTo>
                    <a:pt x="6332944" y="5377199"/>
                  </a:lnTo>
                  <a:lnTo>
                    <a:pt x="6346752" y="5398063"/>
                  </a:lnTo>
                  <a:lnTo>
                    <a:pt x="6268161" y="5527429"/>
                  </a:lnTo>
                  <a:lnTo>
                    <a:pt x="6159072" y="5673310"/>
                  </a:lnTo>
                  <a:lnTo>
                    <a:pt x="6140674" y="5680360"/>
                  </a:lnTo>
                  <a:lnTo>
                    <a:pt x="6141174" y="5680925"/>
                  </a:lnTo>
                  <a:lnTo>
                    <a:pt x="6114436" y="5702262"/>
                  </a:lnTo>
                  <a:lnTo>
                    <a:pt x="6098520" y="5721369"/>
                  </a:lnTo>
                  <a:lnTo>
                    <a:pt x="6098310" y="5720414"/>
                  </a:lnTo>
                  <a:lnTo>
                    <a:pt x="6060924" y="5721369"/>
                  </a:lnTo>
                  <a:lnTo>
                    <a:pt x="6000089" y="5705132"/>
                  </a:lnTo>
                  <a:lnTo>
                    <a:pt x="5954780" y="5657695"/>
                  </a:lnTo>
                  <a:lnTo>
                    <a:pt x="5944467" y="5617501"/>
                  </a:lnTo>
                  <a:lnTo>
                    <a:pt x="5944277" y="5617610"/>
                  </a:lnTo>
                  <a:lnTo>
                    <a:pt x="5944324" y="5617631"/>
                  </a:lnTo>
                  <a:lnTo>
                    <a:pt x="5944196" y="5617656"/>
                  </a:lnTo>
                  <a:lnTo>
                    <a:pt x="5943822" y="5617870"/>
                  </a:lnTo>
                  <a:lnTo>
                    <a:pt x="5943605" y="5617773"/>
                  </a:lnTo>
                  <a:lnTo>
                    <a:pt x="5892880" y="5627782"/>
                  </a:lnTo>
                  <a:cubicBezTo>
                    <a:pt x="5893092" y="5629791"/>
                    <a:pt x="5893303" y="5631801"/>
                    <a:pt x="5893515" y="5633810"/>
                  </a:cubicBezTo>
                  <a:lnTo>
                    <a:pt x="5895738" y="5648402"/>
                  </a:lnTo>
                  <a:lnTo>
                    <a:pt x="5896690" y="5656650"/>
                  </a:lnTo>
                  <a:lnTo>
                    <a:pt x="5898278" y="5664898"/>
                  </a:lnTo>
                  <a:lnTo>
                    <a:pt x="5899866" y="5671877"/>
                  </a:lnTo>
                  <a:lnTo>
                    <a:pt x="5901454" y="5677270"/>
                  </a:lnTo>
                  <a:lnTo>
                    <a:pt x="5903677" y="5683297"/>
                  </a:lnTo>
                  <a:lnTo>
                    <a:pt x="5905899" y="5691862"/>
                  </a:lnTo>
                  <a:lnTo>
                    <a:pt x="5908757" y="5702014"/>
                  </a:lnTo>
                  <a:lnTo>
                    <a:pt x="5910663" y="5712799"/>
                  </a:lnTo>
                  <a:lnTo>
                    <a:pt x="5912886" y="5723585"/>
                  </a:lnTo>
                  <a:lnTo>
                    <a:pt x="5914791" y="5733102"/>
                  </a:lnTo>
                  <a:cubicBezTo>
                    <a:pt x="5915003" y="5735534"/>
                    <a:pt x="5915214" y="5737966"/>
                    <a:pt x="5915426" y="5740398"/>
                  </a:cubicBezTo>
                  <a:lnTo>
                    <a:pt x="5915426" y="5743253"/>
                  </a:lnTo>
                  <a:cubicBezTo>
                    <a:pt x="5915320" y="5743888"/>
                    <a:pt x="5915215" y="5744522"/>
                    <a:pt x="5915109" y="5745157"/>
                  </a:cubicBezTo>
                  <a:cubicBezTo>
                    <a:pt x="5914897" y="5746743"/>
                    <a:pt x="5914686" y="5748329"/>
                    <a:pt x="5914474" y="5749915"/>
                  </a:cubicBezTo>
                  <a:lnTo>
                    <a:pt x="5913521" y="5758480"/>
                  </a:lnTo>
                  <a:cubicBezTo>
                    <a:pt x="5913309" y="5762287"/>
                    <a:pt x="5913098" y="5766094"/>
                    <a:pt x="5912886" y="5769901"/>
                  </a:cubicBezTo>
                  <a:cubicBezTo>
                    <a:pt x="5912674" y="5774131"/>
                    <a:pt x="5912463" y="5778360"/>
                    <a:pt x="5912251" y="5782590"/>
                  </a:cubicBezTo>
                  <a:lnTo>
                    <a:pt x="5912251" y="5795279"/>
                  </a:lnTo>
                  <a:lnTo>
                    <a:pt x="5911933" y="5807016"/>
                  </a:lnTo>
                  <a:lnTo>
                    <a:pt x="5912251" y="5816216"/>
                  </a:lnTo>
                  <a:cubicBezTo>
                    <a:pt x="5912357" y="5817273"/>
                    <a:pt x="5912462" y="5818331"/>
                    <a:pt x="5912568" y="5819388"/>
                  </a:cubicBezTo>
                  <a:lnTo>
                    <a:pt x="5912886" y="5821926"/>
                  </a:lnTo>
                  <a:lnTo>
                    <a:pt x="5913838" y="5827002"/>
                  </a:lnTo>
                  <a:lnTo>
                    <a:pt x="5915109" y="5836202"/>
                  </a:lnTo>
                  <a:lnTo>
                    <a:pt x="5917967" y="5859042"/>
                  </a:lnTo>
                  <a:lnTo>
                    <a:pt x="5921142" y="5889813"/>
                  </a:lnTo>
                  <a:lnTo>
                    <a:pt x="5881448" y="5911702"/>
                  </a:lnTo>
                  <a:lnTo>
                    <a:pt x="5857631" y="5892034"/>
                  </a:lnTo>
                  <a:lnTo>
                    <a:pt x="5823652" y="5896158"/>
                  </a:lnTo>
                  <a:lnTo>
                    <a:pt x="5796660" y="5906309"/>
                  </a:lnTo>
                  <a:lnTo>
                    <a:pt x="5769033" y="5900599"/>
                  </a:lnTo>
                  <a:lnTo>
                    <a:pt x="5710602" y="5935494"/>
                  </a:lnTo>
                  <a:lnTo>
                    <a:pt x="5687738" y="5915191"/>
                  </a:lnTo>
                  <a:lnTo>
                    <a:pt x="5641693" y="5929467"/>
                  </a:lnTo>
                  <a:lnTo>
                    <a:pt x="5575006" y="5938349"/>
                  </a:lnTo>
                  <a:lnTo>
                    <a:pt x="5463861" y="5985299"/>
                  </a:lnTo>
                  <a:lnTo>
                    <a:pt x="5420673" y="5995768"/>
                  </a:lnTo>
                  <a:lnTo>
                    <a:pt x="5369229" y="5956748"/>
                  </a:lnTo>
                  <a:lnTo>
                    <a:pt x="5327629" y="5954845"/>
                  </a:lnTo>
                  <a:lnTo>
                    <a:pt x="5251098" y="5985934"/>
                  </a:lnTo>
                  <a:lnTo>
                    <a:pt x="5223788" y="5983396"/>
                  </a:lnTo>
                  <a:lnTo>
                    <a:pt x="5200607" y="5957383"/>
                  </a:lnTo>
                  <a:lnTo>
                    <a:pt x="5187269" y="5967851"/>
                  </a:lnTo>
                  <a:lnTo>
                    <a:pt x="5163135" y="5994181"/>
                  </a:lnTo>
                  <a:cubicBezTo>
                    <a:pt x="5163558" y="6006447"/>
                    <a:pt x="5163982" y="6018714"/>
                    <a:pt x="5164405" y="6030980"/>
                  </a:cubicBezTo>
                  <a:lnTo>
                    <a:pt x="5140271" y="6050014"/>
                  </a:lnTo>
                  <a:lnTo>
                    <a:pt x="5138366" y="6075709"/>
                  </a:lnTo>
                  <a:lnTo>
                    <a:pt x="5120265" y="6078882"/>
                  </a:lnTo>
                  <a:lnTo>
                    <a:pt x="5113279" y="6088081"/>
                  </a:lnTo>
                  <a:lnTo>
                    <a:pt x="5098354" y="6085861"/>
                  </a:lnTo>
                  <a:lnTo>
                    <a:pt x="5102164" y="6077930"/>
                  </a:lnTo>
                  <a:lnTo>
                    <a:pt x="5094860" y="6066510"/>
                  </a:lnTo>
                  <a:lnTo>
                    <a:pt x="5087557" y="6052869"/>
                  </a:lnTo>
                  <a:lnTo>
                    <a:pt x="5094543" y="6028442"/>
                  </a:lnTo>
                  <a:lnTo>
                    <a:pt x="5122805" y="6005284"/>
                  </a:lnTo>
                  <a:cubicBezTo>
                    <a:pt x="5123123" y="5998940"/>
                    <a:pt x="5123440" y="5992595"/>
                    <a:pt x="5123758" y="5986251"/>
                  </a:cubicBezTo>
                  <a:lnTo>
                    <a:pt x="5105975" y="5973879"/>
                  </a:lnTo>
                  <a:lnTo>
                    <a:pt x="5083428" y="5989740"/>
                  </a:lnTo>
                  <a:lnTo>
                    <a:pt x="5074219" y="6005602"/>
                  </a:lnTo>
                  <a:lnTo>
                    <a:pt x="5062787" y="6016070"/>
                  </a:lnTo>
                  <a:lnTo>
                    <a:pt x="5025633" y="6013532"/>
                  </a:lnTo>
                  <a:lnTo>
                    <a:pt x="5010708" y="5997671"/>
                  </a:lnTo>
                  <a:lnTo>
                    <a:pt x="4977682" y="5989740"/>
                  </a:lnTo>
                  <a:lnTo>
                    <a:pt x="4955771" y="6007822"/>
                  </a:lnTo>
                  <a:lnTo>
                    <a:pt x="4934494" y="6018291"/>
                  </a:lnTo>
                  <a:lnTo>
                    <a:pt x="4924333" y="6043669"/>
                  </a:lnTo>
                  <a:lnTo>
                    <a:pt x="4903056" y="6049062"/>
                  </a:lnTo>
                  <a:lnTo>
                    <a:pt x="4892895" y="6067144"/>
                  </a:lnTo>
                  <a:lnTo>
                    <a:pt x="4847166" y="6070634"/>
                  </a:lnTo>
                  <a:lnTo>
                    <a:pt x="4826208" y="6068730"/>
                  </a:lnTo>
                  <a:lnTo>
                    <a:pt x="4813505" y="6077295"/>
                  </a:lnTo>
                  <a:lnTo>
                    <a:pt x="4791276" y="6085226"/>
                  </a:lnTo>
                  <a:lnTo>
                    <a:pt x="4763649" y="6068413"/>
                  </a:lnTo>
                  <a:lnTo>
                    <a:pt x="4740467" y="6037959"/>
                  </a:lnTo>
                  <a:lnTo>
                    <a:pt x="4717603" y="6027808"/>
                  </a:lnTo>
                  <a:lnTo>
                    <a:pt x="4697597" y="6010995"/>
                  </a:lnTo>
                  <a:lnTo>
                    <a:pt x="4679497" y="6006871"/>
                  </a:lnTo>
                  <a:lnTo>
                    <a:pt x="4655045" y="5992595"/>
                  </a:lnTo>
                  <a:lnTo>
                    <a:pt x="4616938" y="5989740"/>
                  </a:lnTo>
                  <a:lnTo>
                    <a:pt x="4600108" y="6002429"/>
                  </a:lnTo>
                  <a:lnTo>
                    <a:pt x="4595979" y="6020511"/>
                  </a:lnTo>
                  <a:cubicBezTo>
                    <a:pt x="4595767" y="6025058"/>
                    <a:pt x="4595556" y="6029605"/>
                    <a:pt x="4595344" y="6034152"/>
                  </a:cubicBezTo>
                  <a:lnTo>
                    <a:pt x="4572163" y="6058579"/>
                  </a:lnTo>
                  <a:lnTo>
                    <a:pt x="4558508" y="6058579"/>
                  </a:lnTo>
                  <a:cubicBezTo>
                    <a:pt x="4558720" y="6056147"/>
                    <a:pt x="4558931" y="6053715"/>
                    <a:pt x="4559143" y="6051283"/>
                  </a:cubicBezTo>
                  <a:lnTo>
                    <a:pt x="4553109" y="6051283"/>
                  </a:lnTo>
                  <a:lnTo>
                    <a:pt x="4546758" y="6066192"/>
                  </a:lnTo>
                  <a:lnTo>
                    <a:pt x="4534056" y="6071268"/>
                  </a:lnTo>
                  <a:lnTo>
                    <a:pt x="4515955" y="6076978"/>
                  </a:lnTo>
                  <a:lnTo>
                    <a:pt x="4490868" y="6073171"/>
                  </a:lnTo>
                  <a:lnTo>
                    <a:pt x="4470227" y="6058262"/>
                  </a:lnTo>
                  <a:lnTo>
                    <a:pt x="4444822" y="6030346"/>
                  </a:lnTo>
                  <a:lnTo>
                    <a:pt x="4442282" y="6011312"/>
                  </a:lnTo>
                  <a:lnTo>
                    <a:pt x="4425451" y="6006236"/>
                  </a:lnTo>
                  <a:lnTo>
                    <a:pt x="4429897" y="6024001"/>
                  </a:lnTo>
                  <a:lnTo>
                    <a:pt x="4411797" y="6025270"/>
                  </a:lnTo>
                  <a:lnTo>
                    <a:pt x="4399094" y="6012581"/>
                  </a:lnTo>
                  <a:lnTo>
                    <a:pt x="4391790" y="5999257"/>
                  </a:lnTo>
                  <a:lnTo>
                    <a:pt x="4384487" y="6000209"/>
                  </a:lnTo>
                  <a:lnTo>
                    <a:pt x="4372737" y="5992913"/>
                  </a:lnTo>
                  <a:lnTo>
                    <a:pt x="4364163" y="6004650"/>
                  </a:lnTo>
                  <a:lnTo>
                    <a:pt x="4367339" y="6021463"/>
                  </a:lnTo>
                  <a:lnTo>
                    <a:pt x="4354954" y="6035421"/>
                  </a:lnTo>
                  <a:lnTo>
                    <a:pt x="4348603" y="6041766"/>
                  </a:lnTo>
                  <a:lnTo>
                    <a:pt x="4342252" y="6040497"/>
                  </a:lnTo>
                  <a:lnTo>
                    <a:pt x="4350826" y="6029077"/>
                  </a:lnTo>
                  <a:lnTo>
                    <a:pt x="4345427" y="6026856"/>
                  </a:lnTo>
                  <a:lnTo>
                    <a:pt x="4336853" y="6033201"/>
                  </a:lnTo>
                  <a:lnTo>
                    <a:pt x="4336853" y="6019877"/>
                  </a:lnTo>
                  <a:lnTo>
                    <a:pt x="4346062" y="6010043"/>
                  </a:lnTo>
                  <a:lnTo>
                    <a:pt x="4342887" y="6008140"/>
                  </a:lnTo>
                  <a:lnTo>
                    <a:pt x="4323833" y="6009091"/>
                  </a:lnTo>
                  <a:lnTo>
                    <a:pt x="4309226" y="6020829"/>
                  </a:lnTo>
                  <a:lnTo>
                    <a:pt x="4293348" y="6017022"/>
                  </a:lnTo>
                  <a:lnTo>
                    <a:pt x="4287950" y="6022098"/>
                  </a:lnTo>
                  <a:lnTo>
                    <a:pt x="4282869" y="6018925"/>
                  </a:lnTo>
                  <a:lnTo>
                    <a:pt x="4282869" y="6010677"/>
                  </a:lnTo>
                  <a:lnTo>
                    <a:pt x="4293030" y="6002112"/>
                  </a:lnTo>
                  <a:lnTo>
                    <a:pt x="4307956" y="6001161"/>
                  </a:lnTo>
                  <a:lnTo>
                    <a:pt x="4321611" y="6001795"/>
                  </a:lnTo>
                  <a:lnTo>
                    <a:pt x="4338759" y="6003698"/>
                  </a:lnTo>
                  <a:lnTo>
                    <a:pt x="4344157" y="5993230"/>
                  </a:lnTo>
                  <a:lnTo>
                    <a:pt x="4338759" y="5983713"/>
                  </a:lnTo>
                  <a:lnTo>
                    <a:pt x="4345745" y="5978320"/>
                  </a:lnTo>
                  <a:lnTo>
                    <a:pt x="4353366" y="5982761"/>
                  </a:lnTo>
                  <a:lnTo>
                    <a:pt x="4361623" y="5974196"/>
                  </a:lnTo>
                  <a:lnTo>
                    <a:pt x="4377500" y="5968803"/>
                  </a:lnTo>
                  <a:lnTo>
                    <a:pt x="4376548" y="5965631"/>
                  </a:lnTo>
                  <a:lnTo>
                    <a:pt x="4345745" y="5966583"/>
                  </a:lnTo>
                  <a:lnTo>
                    <a:pt x="4333043" y="5965948"/>
                  </a:lnTo>
                  <a:lnTo>
                    <a:pt x="4324469" y="5975465"/>
                  </a:lnTo>
                  <a:lnTo>
                    <a:pt x="4320658" y="5976734"/>
                  </a:lnTo>
                  <a:lnTo>
                    <a:pt x="4312084" y="5976734"/>
                  </a:lnTo>
                  <a:lnTo>
                    <a:pt x="4302557" y="5972293"/>
                  </a:lnTo>
                  <a:lnTo>
                    <a:pt x="4293030" y="5973879"/>
                  </a:lnTo>
                  <a:lnTo>
                    <a:pt x="4282551" y="5986568"/>
                  </a:lnTo>
                  <a:lnTo>
                    <a:pt x="4274930" y="5983396"/>
                  </a:lnTo>
                  <a:lnTo>
                    <a:pt x="4270802" y="5969438"/>
                  </a:lnTo>
                  <a:lnTo>
                    <a:pt x="4275565" y="5958969"/>
                  </a:lnTo>
                  <a:lnTo>
                    <a:pt x="4292713" y="5956748"/>
                  </a:lnTo>
                  <a:lnTo>
                    <a:pt x="4298111" y="5955797"/>
                  </a:lnTo>
                  <a:lnTo>
                    <a:pt x="4298111" y="5947232"/>
                  </a:lnTo>
                  <a:cubicBezTo>
                    <a:pt x="4298429" y="5944060"/>
                    <a:pt x="4298746" y="5940887"/>
                    <a:pt x="4299064" y="5937715"/>
                  </a:cubicBezTo>
                  <a:lnTo>
                    <a:pt x="4288585" y="5937715"/>
                  </a:lnTo>
                  <a:lnTo>
                    <a:pt x="4283186" y="5939301"/>
                  </a:lnTo>
                  <a:lnTo>
                    <a:pt x="4271437" y="5928515"/>
                  </a:lnTo>
                  <a:cubicBezTo>
                    <a:pt x="4271119" y="5925343"/>
                    <a:pt x="4270802" y="5922170"/>
                    <a:pt x="4270484" y="5918998"/>
                  </a:cubicBezTo>
                  <a:lnTo>
                    <a:pt x="4266991" y="5909799"/>
                  </a:lnTo>
                  <a:lnTo>
                    <a:pt x="4252066" y="5897109"/>
                  </a:lnTo>
                  <a:lnTo>
                    <a:pt x="4257464" y="5891717"/>
                  </a:lnTo>
                  <a:lnTo>
                    <a:pt x="4265721" y="5896158"/>
                  </a:lnTo>
                  <a:lnTo>
                    <a:pt x="4271119" y="5884420"/>
                  </a:lnTo>
                  <a:lnTo>
                    <a:pt x="4266673" y="5870462"/>
                  </a:lnTo>
                  <a:lnTo>
                    <a:pt x="4260005" y="5863483"/>
                  </a:lnTo>
                  <a:lnTo>
                    <a:pt x="4243174" y="5853966"/>
                  </a:lnTo>
                  <a:lnTo>
                    <a:pt x="4226026" y="5828905"/>
                  </a:lnTo>
                  <a:lnTo>
                    <a:pt x="4213324" y="5829222"/>
                  </a:lnTo>
                  <a:lnTo>
                    <a:pt x="4209196" y="5843815"/>
                  </a:lnTo>
                  <a:lnTo>
                    <a:pt x="4201892" y="5840960"/>
                  </a:lnTo>
                  <a:lnTo>
                    <a:pt x="4186967" y="5827002"/>
                  </a:lnTo>
                  <a:lnTo>
                    <a:pt x="4172041" y="5823195"/>
                  </a:lnTo>
                  <a:lnTo>
                    <a:pt x="4177122" y="5806382"/>
                  </a:lnTo>
                  <a:lnTo>
                    <a:pt x="4185379" y="5808285"/>
                  </a:lnTo>
                  <a:lnTo>
                    <a:pt x="4183791" y="5814630"/>
                  </a:lnTo>
                  <a:lnTo>
                    <a:pt x="4188872" y="5816533"/>
                  </a:lnTo>
                  <a:lnTo>
                    <a:pt x="4198081" y="5805748"/>
                  </a:lnTo>
                  <a:lnTo>
                    <a:pt x="4193000" y="5798769"/>
                  </a:lnTo>
                  <a:lnTo>
                    <a:pt x="4184426" y="5794645"/>
                  </a:lnTo>
                  <a:lnTo>
                    <a:pt x="4180298" y="5777514"/>
                  </a:lnTo>
                  <a:lnTo>
                    <a:pt x="4187602" y="5775611"/>
                  </a:lnTo>
                  <a:lnTo>
                    <a:pt x="4199034" y="5778783"/>
                  </a:lnTo>
                  <a:lnTo>
                    <a:pt x="4202527" y="5790203"/>
                  </a:lnTo>
                  <a:lnTo>
                    <a:pt x="4201257" y="5800672"/>
                  </a:lnTo>
                  <a:lnTo>
                    <a:pt x="4205702" y="5809237"/>
                  </a:lnTo>
                  <a:lnTo>
                    <a:pt x="4216182" y="5812409"/>
                  </a:lnTo>
                  <a:lnTo>
                    <a:pt x="4213006" y="5800672"/>
                  </a:lnTo>
                  <a:lnTo>
                    <a:pt x="4215229" y="5795279"/>
                  </a:lnTo>
                  <a:lnTo>
                    <a:pt x="4219357" y="5798451"/>
                  </a:lnTo>
                  <a:lnTo>
                    <a:pt x="4220628" y="5812409"/>
                  </a:lnTo>
                  <a:lnTo>
                    <a:pt x="4232060" y="5805430"/>
                  </a:lnTo>
                  <a:lnTo>
                    <a:pt x="4246032" y="5807651"/>
                  </a:lnTo>
                  <a:lnTo>
                    <a:pt x="4262863" y="5807651"/>
                  </a:lnTo>
                  <a:lnTo>
                    <a:pt x="4256511" y="5799086"/>
                  </a:lnTo>
                  <a:lnTo>
                    <a:pt x="4241904" y="5798134"/>
                  </a:lnTo>
                  <a:lnTo>
                    <a:pt x="4234283" y="5797500"/>
                  </a:lnTo>
                  <a:lnTo>
                    <a:pt x="4227931" y="5789886"/>
                  </a:lnTo>
                  <a:lnTo>
                    <a:pt x="4217134" y="5772439"/>
                  </a:lnTo>
                  <a:lnTo>
                    <a:pt x="4223486" y="5763873"/>
                  </a:lnTo>
                  <a:lnTo>
                    <a:pt x="4230789" y="5767680"/>
                  </a:lnTo>
                  <a:lnTo>
                    <a:pt x="4241269" y="5754991"/>
                  </a:lnTo>
                  <a:lnTo>
                    <a:pt x="4245397" y="5744522"/>
                  </a:lnTo>
                  <a:lnTo>
                    <a:pt x="4242221" y="5740398"/>
                  </a:lnTo>
                  <a:lnTo>
                    <a:pt x="4228249" y="5746743"/>
                  </a:lnTo>
                  <a:lnTo>
                    <a:pt x="4224121" y="5742619"/>
                  </a:lnTo>
                  <a:lnTo>
                    <a:pt x="4222850" y="5727709"/>
                  </a:lnTo>
                  <a:lnTo>
                    <a:pt x="4229519" y="5720413"/>
                  </a:lnTo>
                  <a:lnTo>
                    <a:pt x="4222850" y="5713434"/>
                  </a:lnTo>
                  <a:lnTo>
                    <a:pt x="4212371" y="5707089"/>
                  </a:lnTo>
                  <a:lnTo>
                    <a:pt x="4208878" y="5699476"/>
                  </a:lnTo>
                  <a:lnTo>
                    <a:pt x="4202527" y="5699476"/>
                  </a:lnTo>
                  <a:lnTo>
                    <a:pt x="4202527" y="5690276"/>
                  </a:lnTo>
                  <a:lnTo>
                    <a:pt x="4209831" y="5690911"/>
                  </a:lnTo>
                  <a:lnTo>
                    <a:pt x="4224756" y="5686787"/>
                  </a:lnTo>
                  <a:lnTo>
                    <a:pt x="4224756" y="5682663"/>
                  </a:lnTo>
                  <a:lnTo>
                    <a:pt x="4236505" y="5681394"/>
                  </a:lnTo>
                  <a:lnTo>
                    <a:pt x="4241269" y="5673146"/>
                  </a:lnTo>
                  <a:lnTo>
                    <a:pt x="4238093" y="5663312"/>
                  </a:lnTo>
                  <a:lnTo>
                    <a:pt x="4211101" y="5672194"/>
                  </a:lnTo>
                  <a:lnTo>
                    <a:pt x="4198081" y="5672194"/>
                  </a:lnTo>
                  <a:lnTo>
                    <a:pt x="4183473" y="5671243"/>
                  </a:lnTo>
                  <a:lnTo>
                    <a:pt x="4171724" y="5684883"/>
                  </a:lnTo>
                  <a:lnTo>
                    <a:pt x="4156799" y="5685518"/>
                  </a:lnTo>
                  <a:cubicBezTo>
                    <a:pt x="4157116" y="5681182"/>
                    <a:pt x="4157434" y="5676847"/>
                    <a:pt x="4157751" y="5672511"/>
                  </a:cubicBezTo>
                  <a:lnTo>
                    <a:pt x="4162197" y="5665215"/>
                  </a:lnTo>
                  <a:cubicBezTo>
                    <a:pt x="4162515" y="5660668"/>
                    <a:pt x="4162832" y="5656121"/>
                    <a:pt x="4163150" y="5651574"/>
                  </a:cubicBezTo>
                  <a:lnTo>
                    <a:pt x="4158704" y="5637933"/>
                  </a:lnTo>
                  <a:lnTo>
                    <a:pt x="4166008" y="5618900"/>
                  </a:lnTo>
                  <a:lnTo>
                    <a:pt x="4184744" y="5603038"/>
                  </a:lnTo>
                  <a:lnTo>
                    <a:pt x="4185696" y="5595742"/>
                  </a:lnTo>
                  <a:lnTo>
                    <a:pt x="4194906" y="5584005"/>
                  </a:lnTo>
                  <a:lnTo>
                    <a:pt x="4208878" y="5580832"/>
                  </a:lnTo>
                  <a:lnTo>
                    <a:pt x="4220628" y="5565923"/>
                  </a:lnTo>
                  <a:lnTo>
                    <a:pt x="4234283" y="5563385"/>
                  </a:lnTo>
                  <a:lnTo>
                    <a:pt x="4246667" y="5561481"/>
                  </a:lnTo>
                  <a:lnTo>
                    <a:pt x="4254289" y="5553868"/>
                  </a:lnTo>
                  <a:lnTo>
                    <a:pt x="4270166" y="5557040"/>
                  </a:lnTo>
                  <a:lnTo>
                    <a:pt x="4276518" y="5570364"/>
                  </a:lnTo>
                  <a:lnTo>
                    <a:pt x="4284774" y="5575757"/>
                  </a:lnTo>
                  <a:lnTo>
                    <a:pt x="4308273" y="5575439"/>
                  </a:lnTo>
                  <a:lnTo>
                    <a:pt x="4316847" y="5566874"/>
                  </a:lnTo>
                  <a:lnTo>
                    <a:pt x="4299699" y="5556723"/>
                  </a:lnTo>
                  <a:lnTo>
                    <a:pt x="4300969" y="5550378"/>
                  </a:lnTo>
                  <a:lnTo>
                    <a:pt x="4316530" y="5547840"/>
                  </a:lnTo>
                  <a:lnTo>
                    <a:pt x="4335583" y="5550061"/>
                  </a:lnTo>
                  <a:cubicBezTo>
                    <a:pt x="4335371" y="5552916"/>
                    <a:pt x="4335160" y="5555771"/>
                    <a:pt x="4334948" y="5558626"/>
                  </a:cubicBezTo>
                  <a:lnTo>
                    <a:pt x="4324151" y="5560530"/>
                  </a:lnTo>
                  <a:lnTo>
                    <a:pt x="4348603" y="5572902"/>
                  </a:lnTo>
                  <a:lnTo>
                    <a:pt x="4374007" y="5570998"/>
                  </a:lnTo>
                  <a:lnTo>
                    <a:pt x="4404493" y="5562116"/>
                  </a:lnTo>
                  <a:lnTo>
                    <a:pt x="4426722" y="5559578"/>
                  </a:lnTo>
                  <a:lnTo>
                    <a:pt x="4436248" y="5562750"/>
                  </a:lnTo>
                  <a:lnTo>
                    <a:pt x="4447998" y="5562750"/>
                  </a:lnTo>
                  <a:lnTo>
                    <a:pt x="4447680" y="5550061"/>
                  </a:lnTo>
                  <a:lnTo>
                    <a:pt x="4442282" y="5546889"/>
                  </a:lnTo>
                  <a:lnTo>
                    <a:pt x="4427992" y="5551330"/>
                  </a:lnTo>
                  <a:lnTo>
                    <a:pt x="4420371" y="5547206"/>
                  </a:lnTo>
                  <a:lnTo>
                    <a:pt x="4410844" y="5540861"/>
                  </a:lnTo>
                  <a:lnTo>
                    <a:pt x="4428627" y="5533248"/>
                  </a:lnTo>
                  <a:lnTo>
                    <a:pt x="4431803" y="5528172"/>
                  </a:lnTo>
                  <a:lnTo>
                    <a:pt x="4459430" y="5528807"/>
                  </a:lnTo>
                  <a:lnTo>
                    <a:pt x="4471180" y="5527855"/>
                  </a:lnTo>
                  <a:lnTo>
                    <a:pt x="4473720" y="5521510"/>
                  </a:lnTo>
                  <a:lnTo>
                    <a:pt x="4493091" y="5522145"/>
                  </a:lnTo>
                  <a:lnTo>
                    <a:pt x="4515320" y="5523097"/>
                  </a:lnTo>
                  <a:lnTo>
                    <a:pt x="4507699" y="5517704"/>
                  </a:lnTo>
                  <a:lnTo>
                    <a:pt x="4493091" y="5516118"/>
                  </a:lnTo>
                  <a:lnTo>
                    <a:pt x="4479119" y="5516118"/>
                  </a:lnTo>
                  <a:lnTo>
                    <a:pt x="4473720" y="5521510"/>
                  </a:lnTo>
                  <a:lnTo>
                    <a:pt x="4461018" y="5518338"/>
                  </a:lnTo>
                  <a:lnTo>
                    <a:pt x="4455937" y="5513263"/>
                  </a:lnTo>
                  <a:cubicBezTo>
                    <a:pt x="4456255" y="5509773"/>
                    <a:pt x="4456572" y="5506284"/>
                    <a:pt x="4456890" y="5502794"/>
                  </a:cubicBezTo>
                  <a:lnTo>
                    <a:pt x="4447363" y="5498353"/>
                  </a:lnTo>
                  <a:lnTo>
                    <a:pt x="4438789" y="5491057"/>
                  </a:lnTo>
                  <a:lnTo>
                    <a:pt x="4441012" y="5488201"/>
                  </a:lnTo>
                  <a:lnTo>
                    <a:pt x="4435613" y="5484077"/>
                  </a:lnTo>
                  <a:lnTo>
                    <a:pt x="4440059" y="5474243"/>
                  </a:lnTo>
                  <a:lnTo>
                    <a:pt x="4443870" y="5462823"/>
                  </a:lnTo>
                  <a:lnTo>
                    <a:pt x="4460700" y="5460603"/>
                  </a:lnTo>
                  <a:lnTo>
                    <a:pt x="4475625" y="5470754"/>
                  </a:lnTo>
                  <a:lnTo>
                    <a:pt x="4487375" y="5466630"/>
                  </a:lnTo>
                  <a:lnTo>
                    <a:pt x="4508651" y="5472657"/>
                  </a:lnTo>
                  <a:lnTo>
                    <a:pt x="4529928" y="5474243"/>
                  </a:lnTo>
                  <a:lnTo>
                    <a:pt x="4566447" y="5462823"/>
                  </a:lnTo>
                  <a:lnTo>
                    <a:pt x="4604871" y="5473926"/>
                  </a:lnTo>
                  <a:lnTo>
                    <a:pt x="4621701" y="5472657"/>
                  </a:lnTo>
                  <a:lnTo>
                    <a:pt x="4650281" y="5469168"/>
                  </a:lnTo>
                  <a:lnTo>
                    <a:pt x="4657585" y="5447279"/>
                  </a:lnTo>
                  <a:lnTo>
                    <a:pt x="4711252" y="5417142"/>
                  </a:lnTo>
                  <a:lnTo>
                    <a:pt x="4766825" y="5385102"/>
                  </a:lnTo>
                  <a:lnTo>
                    <a:pt x="4798580" y="5377171"/>
                  </a:lnTo>
                  <a:lnTo>
                    <a:pt x="4826843" y="5363531"/>
                  </a:lnTo>
                  <a:lnTo>
                    <a:pt x="4837640" y="5354965"/>
                  </a:lnTo>
                  <a:lnTo>
                    <a:pt x="4918934" y="5357503"/>
                  </a:lnTo>
                  <a:lnTo>
                    <a:pt x="4974189" y="5364165"/>
                  </a:lnTo>
                  <a:lnTo>
                    <a:pt x="4992290" y="5359724"/>
                  </a:lnTo>
                  <a:lnTo>
                    <a:pt x="5003722" y="5347035"/>
                  </a:lnTo>
                  <a:lnTo>
                    <a:pt x="5016424" y="5345131"/>
                  </a:lnTo>
                  <a:lnTo>
                    <a:pt x="5031667" y="5383516"/>
                  </a:lnTo>
                  <a:lnTo>
                    <a:pt x="5048497" y="5387640"/>
                  </a:lnTo>
                  <a:lnTo>
                    <a:pt x="5061199" y="5399060"/>
                  </a:lnTo>
                  <a:lnTo>
                    <a:pt x="5079300" y="5402232"/>
                  </a:lnTo>
                  <a:lnTo>
                    <a:pt x="5101529" y="5391447"/>
                  </a:lnTo>
                  <a:lnTo>
                    <a:pt x="5109150" y="5394619"/>
                  </a:lnTo>
                  <a:lnTo>
                    <a:pt x="5118677" y="5401915"/>
                  </a:lnTo>
                  <a:lnTo>
                    <a:pt x="5134873" y="5438714"/>
                  </a:lnTo>
                  <a:lnTo>
                    <a:pt x="5151703" y="5443472"/>
                  </a:lnTo>
                  <a:lnTo>
                    <a:pt x="5159959" y="5439348"/>
                  </a:lnTo>
                  <a:lnTo>
                    <a:pt x="5168216" y="5438714"/>
                  </a:lnTo>
                  <a:lnTo>
                    <a:pt x="5178695" y="5448231"/>
                  </a:lnTo>
                  <a:lnTo>
                    <a:pt x="5188857" y="5454575"/>
                  </a:lnTo>
                  <a:lnTo>
                    <a:pt x="5212991" y="5460603"/>
                  </a:lnTo>
                  <a:lnTo>
                    <a:pt x="5230775" y="5475195"/>
                  </a:lnTo>
                  <a:lnTo>
                    <a:pt x="5241254" y="5480588"/>
                  </a:lnTo>
                  <a:lnTo>
                    <a:pt x="5243477" y="5470754"/>
                  </a:lnTo>
                  <a:lnTo>
                    <a:pt x="5251733" y="5470754"/>
                  </a:lnTo>
                  <a:lnTo>
                    <a:pt x="5279678" y="5485981"/>
                  </a:lnTo>
                  <a:lnTo>
                    <a:pt x="5308576" y="5495498"/>
                  </a:lnTo>
                  <a:lnTo>
                    <a:pt x="5345730" y="5482491"/>
                  </a:lnTo>
                  <a:lnTo>
                    <a:pt x="5411147" y="5468851"/>
                  </a:lnTo>
                  <a:lnTo>
                    <a:pt x="5484820" y="5479954"/>
                  </a:lnTo>
                  <a:lnTo>
                    <a:pt x="5507366" y="5481857"/>
                  </a:lnTo>
                  <a:lnTo>
                    <a:pt x="5554047" y="5452672"/>
                  </a:lnTo>
                  <a:lnTo>
                    <a:pt x="5569607" y="5450451"/>
                  </a:lnTo>
                  <a:lnTo>
                    <a:pt x="5587708" y="5437762"/>
                  </a:lnTo>
                  <a:lnTo>
                    <a:pt x="5640105" y="5377171"/>
                  </a:lnTo>
                  <a:lnTo>
                    <a:pt x="5650267" y="5382881"/>
                  </a:lnTo>
                  <a:lnTo>
                    <a:pt x="5650512" y="5382823"/>
                  </a:lnTo>
                  <a:lnTo>
                    <a:pt x="5640386" y="5377119"/>
                  </a:lnTo>
                  <a:cubicBezTo>
                    <a:pt x="5640598" y="5367585"/>
                    <a:pt x="5640809" y="5358050"/>
                    <a:pt x="5641021" y="5348516"/>
                  </a:cubicBezTo>
                  <a:lnTo>
                    <a:pt x="5626106" y="5328494"/>
                  </a:lnTo>
                  <a:lnTo>
                    <a:pt x="5619125" y="5271924"/>
                  </a:lnTo>
                  <a:lnTo>
                    <a:pt x="5593738" y="5243638"/>
                  </a:lnTo>
                  <a:lnTo>
                    <a:pt x="5588026" y="5224570"/>
                  </a:lnTo>
                  <a:lnTo>
                    <a:pt x="5575332" y="5214400"/>
                  </a:lnTo>
                  <a:lnTo>
                    <a:pt x="5535030" y="5211540"/>
                  </a:lnTo>
                  <a:lnTo>
                    <a:pt x="5510595" y="5202323"/>
                  </a:lnTo>
                  <a:lnTo>
                    <a:pt x="5501075" y="5181983"/>
                  </a:lnTo>
                  <a:lnTo>
                    <a:pt x="5502027" y="5175627"/>
                  </a:lnTo>
                  <a:lnTo>
                    <a:pt x="5492507" y="5178169"/>
                  </a:lnTo>
                  <a:lnTo>
                    <a:pt x="5472515" y="5165457"/>
                  </a:lnTo>
                  <a:lnTo>
                    <a:pt x="5464899" y="5147024"/>
                  </a:lnTo>
                  <a:lnTo>
                    <a:pt x="5494728" y="5133994"/>
                  </a:lnTo>
                  <a:lnTo>
                    <a:pt x="5531540" y="5147660"/>
                  </a:lnTo>
                  <a:lnTo>
                    <a:pt x="5583583" y="5153062"/>
                  </a:lnTo>
                  <a:lnTo>
                    <a:pt x="5611826" y="5165457"/>
                  </a:lnTo>
                  <a:lnTo>
                    <a:pt x="5651493" y="5167999"/>
                  </a:lnTo>
                  <a:lnTo>
                    <a:pt x="5716547" y="5192789"/>
                  </a:lnTo>
                  <a:lnTo>
                    <a:pt x="5777158" y="5202005"/>
                  </a:lnTo>
                  <a:lnTo>
                    <a:pt x="5806534" y="5214211"/>
                  </a:lnTo>
                  <a:lnTo>
                    <a:pt x="5806153" y="5213726"/>
                  </a:lnTo>
                  <a:lnTo>
                    <a:pt x="5776303" y="5201346"/>
                  </a:lnTo>
                  <a:lnTo>
                    <a:pt x="5715650" y="5192140"/>
                  </a:lnTo>
                  <a:lnTo>
                    <a:pt x="5650552" y="5167380"/>
                  </a:lnTo>
                  <a:lnTo>
                    <a:pt x="5610858" y="5164840"/>
                  </a:lnTo>
                  <a:lnTo>
                    <a:pt x="5582595" y="5152460"/>
                  </a:lnTo>
                  <a:lnTo>
                    <a:pt x="5530516" y="5147063"/>
                  </a:lnTo>
                  <a:lnTo>
                    <a:pt x="5493680" y="5133413"/>
                  </a:lnTo>
                  <a:lnTo>
                    <a:pt x="5463830" y="5146428"/>
                  </a:lnTo>
                  <a:lnTo>
                    <a:pt x="5441284" y="5128334"/>
                  </a:lnTo>
                  <a:lnTo>
                    <a:pt x="5406988" y="5083575"/>
                  </a:lnTo>
                  <a:lnTo>
                    <a:pt x="5363483" y="5054053"/>
                  </a:lnTo>
                  <a:lnTo>
                    <a:pt x="5334903" y="5042625"/>
                  </a:lnTo>
                  <a:lnTo>
                    <a:pt x="5310452" y="5037864"/>
                  </a:lnTo>
                  <a:lnTo>
                    <a:pt x="5290128" y="5026436"/>
                  </a:lnTo>
                  <a:cubicBezTo>
                    <a:pt x="5290022" y="5023262"/>
                    <a:pt x="5289917" y="5020087"/>
                    <a:pt x="5289811" y="5016913"/>
                  </a:cubicBezTo>
                  <a:lnTo>
                    <a:pt x="5276156" y="5008659"/>
                  </a:lnTo>
                  <a:lnTo>
                    <a:pt x="5272027" y="5016913"/>
                  </a:lnTo>
                  <a:lnTo>
                    <a:pt x="5260596" y="5014056"/>
                  </a:lnTo>
                  <a:lnTo>
                    <a:pt x="5244718" y="5010881"/>
                  </a:lnTo>
                  <a:lnTo>
                    <a:pt x="5234874" y="5009294"/>
                  </a:lnTo>
                  <a:lnTo>
                    <a:pt x="5218678" y="4980724"/>
                  </a:lnTo>
                  <a:lnTo>
                    <a:pt x="5201531" y="4944219"/>
                  </a:lnTo>
                  <a:lnTo>
                    <a:pt x="5183430" y="4938822"/>
                  </a:lnTo>
                  <a:lnTo>
                    <a:pt x="5166282" y="4938187"/>
                  </a:lnTo>
                  <a:lnTo>
                    <a:pt x="5161201" y="4925172"/>
                  </a:lnTo>
                  <a:lnTo>
                    <a:pt x="5192004" y="4917871"/>
                  </a:lnTo>
                  <a:lnTo>
                    <a:pt x="5189463" y="4907396"/>
                  </a:lnTo>
                  <a:lnTo>
                    <a:pt x="5179937" y="4906126"/>
                  </a:lnTo>
                  <a:lnTo>
                    <a:pt x="5174856" y="4911522"/>
                  </a:lnTo>
                  <a:lnTo>
                    <a:pt x="5177714" y="4894698"/>
                  </a:lnTo>
                  <a:lnTo>
                    <a:pt x="5196767" y="4898825"/>
                  </a:lnTo>
                  <a:lnTo>
                    <a:pt x="5207564" y="4907078"/>
                  </a:lnTo>
                  <a:cubicBezTo>
                    <a:pt x="5207246" y="4909829"/>
                    <a:pt x="5206929" y="4912581"/>
                    <a:pt x="5206611" y="4915332"/>
                  </a:cubicBezTo>
                  <a:lnTo>
                    <a:pt x="5224394" y="4917554"/>
                  </a:lnTo>
                  <a:lnTo>
                    <a:pt x="5214868" y="4907078"/>
                  </a:lnTo>
                  <a:lnTo>
                    <a:pt x="5232968" y="4908983"/>
                  </a:lnTo>
                  <a:lnTo>
                    <a:pt x="5239319" y="4901682"/>
                  </a:lnTo>
                  <a:lnTo>
                    <a:pt x="5242177" y="4881365"/>
                  </a:lnTo>
                  <a:lnTo>
                    <a:pt x="5251704" y="4868668"/>
                  </a:lnTo>
                  <a:lnTo>
                    <a:pt x="5266629" y="4862319"/>
                  </a:lnTo>
                  <a:lnTo>
                    <a:pt x="5269487" y="4842320"/>
                  </a:lnTo>
                  <a:lnTo>
                    <a:pt x="5290128" y="4809306"/>
                  </a:lnTo>
                  <a:lnTo>
                    <a:pt x="5298702" y="4810259"/>
                  </a:lnTo>
                  <a:lnTo>
                    <a:pt x="5292351" y="4819782"/>
                  </a:lnTo>
                  <a:lnTo>
                    <a:pt x="5294891" y="4831527"/>
                  </a:lnTo>
                  <a:lnTo>
                    <a:pt x="5308546" y="4840733"/>
                  </a:lnTo>
                  <a:lnTo>
                    <a:pt x="5317755" y="4832162"/>
                  </a:lnTo>
                  <a:lnTo>
                    <a:pt x="5316803" y="4827083"/>
                  </a:lnTo>
                  <a:lnTo>
                    <a:pt x="5312357" y="4821687"/>
                  </a:lnTo>
                  <a:lnTo>
                    <a:pt x="5313627" y="4831210"/>
                  </a:lnTo>
                  <a:lnTo>
                    <a:pt x="5306006" y="4823909"/>
                  </a:lnTo>
                  <a:lnTo>
                    <a:pt x="5304100" y="4815655"/>
                  </a:lnTo>
                  <a:lnTo>
                    <a:pt x="5307276" y="4811528"/>
                  </a:lnTo>
                  <a:lnTo>
                    <a:pt x="5316803" y="4802005"/>
                  </a:lnTo>
                  <a:lnTo>
                    <a:pt x="5323154" y="4801688"/>
                  </a:lnTo>
                  <a:lnTo>
                    <a:pt x="5331728" y="4813116"/>
                  </a:lnTo>
                  <a:lnTo>
                    <a:pt x="5341254" y="4815338"/>
                  </a:lnTo>
                  <a:lnTo>
                    <a:pt x="5349193" y="4808037"/>
                  </a:lnTo>
                  <a:lnTo>
                    <a:pt x="5332363" y="4796291"/>
                  </a:lnTo>
                  <a:lnTo>
                    <a:pt x="5330140" y="4790895"/>
                  </a:lnTo>
                  <a:lnTo>
                    <a:pt x="5299337" y="4767087"/>
                  </a:lnTo>
                  <a:lnTo>
                    <a:pt x="5295209" y="4772483"/>
                  </a:lnTo>
                  <a:lnTo>
                    <a:pt x="5282507" y="4758833"/>
                  </a:lnTo>
                  <a:lnTo>
                    <a:pt x="5273615" y="4741057"/>
                  </a:lnTo>
                  <a:lnTo>
                    <a:pt x="5270440" y="4722010"/>
                  </a:lnTo>
                  <a:lnTo>
                    <a:pt x="5288540" y="4732486"/>
                  </a:lnTo>
                  <a:lnTo>
                    <a:pt x="5305371" y="4725819"/>
                  </a:lnTo>
                  <a:lnTo>
                    <a:pt x="5308546" y="4719471"/>
                  </a:lnTo>
                  <a:lnTo>
                    <a:pt x="5318073" y="4721693"/>
                  </a:lnTo>
                  <a:lnTo>
                    <a:pt x="5325694" y="4728994"/>
                  </a:lnTo>
                  <a:lnTo>
                    <a:pt x="5346335" y="4728676"/>
                  </a:lnTo>
                  <a:lnTo>
                    <a:pt x="5346335" y="4718518"/>
                  </a:lnTo>
                  <a:lnTo>
                    <a:pt x="5333633" y="4709947"/>
                  </a:lnTo>
                  <a:lnTo>
                    <a:pt x="5327282" y="4718518"/>
                  </a:lnTo>
                  <a:lnTo>
                    <a:pt x="5320931" y="4708995"/>
                  </a:lnTo>
                  <a:lnTo>
                    <a:pt x="5324106" y="4700424"/>
                  </a:lnTo>
                  <a:lnTo>
                    <a:pt x="5329505" y="4696297"/>
                  </a:lnTo>
                  <a:lnTo>
                    <a:pt x="5353004" y="4697250"/>
                  </a:lnTo>
                  <a:lnTo>
                    <a:pt x="5365388" y="4686457"/>
                  </a:lnTo>
                  <a:lnTo>
                    <a:pt x="5375868" y="4682013"/>
                  </a:lnTo>
                  <a:lnTo>
                    <a:pt x="5420008" y="4672489"/>
                  </a:lnTo>
                  <a:lnTo>
                    <a:pt x="5420008" y="4663919"/>
                  </a:lnTo>
                  <a:lnTo>
                    <a:pt x="5408258" y="4657570"/>
                  </a:lnTo>
                  <a:lnTo>
                    <a:pt x="5410481" y="4648046"/>
                  </a:lnTo>
                  <a:lnTo>
                    <a:pt x="5406353" y="4641063"/>
                  </a:lnTo>
                  <a:lnTo>
                    <a:pt x="5382854" y="4645190"/>
                  </a:lnTo>
                  <a:lnTo>
                    <a:pt x="5369199" y="4654713"/>
                  </a:lnTo>
                  <a:lnTo>
                    <a:pt x="5341889" y="4657252"/>
                  </a:lnTo>
                  <a:lnTo>
                    <a:pt x="5320876" y="4660388"/>
                  </a:lnTo>
                  <a:cubicBezTo>
                    <a:pt x="5320836" y="4660632"/>
                    <a:pt x="5320795" y="4660877"/>
                    <a:pt x="5320755" y="4661121"/>
                  </a:cubicBezTo>
                  <a:lnTo>
                    <a:pt x="5304880" y="4676060"/>
                  </a:lnTo>
                  <a:lnTo>
                    <a:pt x="5299482" y="4676378"/>
                  </a:lnTo>
                  <a:lnTo>
                    <a:pt x="5303927" y="4666843"/>
                  </a:lnTo>
                  <a:lnTo>
                    <a:pt x="5275035" y="4662393"/>
                  </a:lnTo>
                  <a:lnTo>
                    <a:pt x="5248047" y="4676696"/>
                  </a:lnTo>
                  <a:lnTo>
                    <a:pt x="5239475" y="4690364"/>
                  </a:lnTo>
                  <a:lnTo>
                    <a:pt x="5232490" y="4694814"/>
                  </a:lnTo>
                  <a:lnTo>
                    <a:pt x="5228045" y="4692589"/>
                  </a:lnTo>
                  <a:lnTo>
                    <a:pt x="5196295" y="4704667"/>
                  </a:lnTo>
                  <a:lnTo>
                    <a:pt x="5184865" y="4725963"/>
                  </a:lnTo>
                  <a:lnTo>
                    <a:pt x="5174387" y="4732320"/>
                  </a:lnTo>
                  <a:lnTo>
                    <a:pt x="5168037" y="4719606"/>
                  </a:lnTo>
                  <a:lnTo>
                    <a:pt x="5154067" y="4717699"/>
                  </a:lnTo>
                  <a:lnTo>
                    <a:pt x="5141367" y="4719924"/>
                  </a:lnTo>
                  <a:lnTo>
                    <a:pt x="5137240" y="4731684"/>
                  </a:lnTo>
                  <a:lnTo>
                    <a:pt x="5134382" y="4744080"/>
                  </a:lnTo>
                  <a:lnTo>
                    <a:pt x="5121682" y="4746623"/>
                  </a:lnTo>
                  <a:lnTo>
                    <a:pt x="5121682" y="4739948"/>
                  </a:lnTo>
                  <a:lnTo>
                    <a:pt x="5105807" y="4732638"/>
                  </a:lnTo>
                  <a:lnTo>
                    <a:pt x="5090885" y="4750755"/>
                  </a:lnTo>
                  <a:lnTo>
                    <a:pt x="5069930" y="4761562"/>
                  </a:lnTo>
                  <a:lnTo>
                    <a:pt x="5045482" y="4769191"/>
                  </a:lnTo>
                  <a:lnTo>
                    <a:pt x="5040402" y="4763151"/>
                  </a:lnTo>
                  <a:lnTo>
                    <a:pt x="5035640" y="4736452"/>
                  </a:lnTo>
                  <a:lnTo>
                    <a:pt x="5030560" y="4745987"/>
                  </a:lnTo>
                  <a:lnTo>
                    <a:pt x="5035005" y="4773323"/>
                  </a:lnTo>
                  <a:lnTo>
                    <a:pt x="5041355" y="4774594"/>
                  </a:lnTo>
                  <a:lnTo>
                    <a:pt x="5032147" y="4780951"/>
                  </a:lnTo>
                  <a:lnTo>
                    <a:pt x="5029607" y="4775865"/>
                  </a:lnTo>
                  <a:lnTo>
                    <a:pt x="5028655" y="4766330"/>
                  </a:lnTo>
                  <a:lnTo>
                    <a:pt x="5023257" y="4759019"/>
                  </a:lnTo>
                  <a:lnTo>
                    <a:pt x="5018177" y="4776819"/>
                  </a:lnTo>
                  <a:lnTo>
                    <a:pt x="5022622" y="4779044"/>
                  </a:lnTo>
                  <a:lnTo>
                    <a:pt x="5008652" y="4792711"/>
                  </a:lnTo>
                  <a:lnTo>
                    <a:pt x="4994047" y="4799386"/>
                  </a:lnTo>
                  <a:lnTo>
                    <a:pt x="4988650" y="4803518"/>
                  </a:lnTo>
                  <a:lnTo>
                    <a:pt x="4977220" y="4805743"/>
                  </a:lnTo>
                  <a:lnTo>
                    <a:pt x="4973092" y="4824814"/>
                  </a:lnTo>
                  <a:lnTo>
                    <a:pt x="4964520" y="4829900"/>
                  </a:lnTo>
                  <a:lnTo>
                    <a:pt x="4958170" y="4826721"/>
                  </a:lnTo>
                  <a:lnTo>
                    <a:pt x="4954995" y="4818775"/>
                  </a:lnTo>
                  <a:lnTo>
                    <a:pt x="4964520" y="4814007"/>
                  </a:lnTo>
                  <a:lnTo>
                    <a:pt x="4964520" y="4810193"/>
                  </a:lnTo>
                  <a:lnTo>
                    <a:pt x="4954995" y="4815597"/>
                  </a:lnTo>
                  <a:lnTo>
                    <a:pt x="4942295" y="4800658"/>
                  </a:lnTo>
                  <a:lnTo>
                    <a:pt x="4931500" y="4801929"/>
                  </a:lnTo>
                  <a:lnTo>
                    <a:pt x="4928325" y="4810193"/>
                  </a:lnTo>
                  <a:lnTo>
                    <a:pt x="4920070" y="4803200"/>
                  </a:lnTo>
                  <a:lnTo>
                    <a:pt x="4912450" y="4814961"/>
                  </a:lnTo>
                  <a:lnTo>
                    <a:pt x="4907370" y="4801929"/>
                  </a:lnTo>
                  <a:lnTo>
                    <a:pt x="4899750" y="4792711"/>
                  </a:lnTo>
                  <a:lnTo>
                    <a:pt x="4886097" y="4784447"/>
                  </a:lnTo>
                  <a:lnTo>
                    <a:pt x="4882922" y="4803518"/>
                  </a:lnTo>
                  <a:lnTo>
                    <a:pt x="4890542" y="4812736"/>
                  </a:lnTo>
                  <a:lnTo>
                    <a:pt x="4896892" y="4819093"/>
                  </a:lnTo>
                  <a:lnTo>
                    <a:pt x="4906417" y="4820047"/>
                  </a:lnTo>
                  <a:lnTo>
                    <a:pt x="4919117" y="4827357"/>
                  </a:lnTo>
                  <a:lnTo>
                    <a:pt x="4922292" y="4840071"/>
                  </a:lnTo>
                  <a:lnTo>
                    <a:pt x="4928960" y="4841978"/>
                  </a:lnTo>
                  <a:lnTo>
                    <a:pt x="4926737" y="4826086"/>
                  </a:lnTo>
                  <a:lnTo>
                    <a:pt x="4928325" y="4819729"/>
                  </a:lnTo>
                  <a:lnTo>
                    <a:pt x="4949915" y="4833078"/>
                  </a:lnTo>
                  <a:lnTo>
                    <a:pt x="4959440" y="4836575"/>
                  </a:lnTo>
                  <a:lnTo>
                    <a:pt x="4967060" y="4841660"/>
                  </a:lnTo>
                  <a:lnTo>
                    <a:pt x="4954360" y="4854374"/>
                  </a:lnTo>
                  <a:lnTo>
                    <a:pt x="4953090" y="4857553"/>
                  </a:lnTo>
                  <a:lnTo>
                    <a:pt x="4972457" y="4855328"/>
                  </a:lnTo>
                  <a:lnTo>
                    <a:pt x="4979760" y="4859460"/>
                  </a:lnTo>
                  <a:lnTo>
                    <a:pt x="4973410" y="4865817"/>
                  </a:lnTo>
                  <a:lnTo>
                    <a:pt x="4989285" y="4865817"/>
                  </a:lnTo>
                  <a:lnTo>
                    <a:pt x="5001032" y="4870903"/>
                  </a:lnTo>
                  <a:lnTo>
                    <a:pt x="5011510" y="4883617"/>
                  </a:lnTo>
                  <a:lnTo>
                    <a:pt x="5005477" y="4909680"/>
                  </a:lnTo>
                  <a:lnTo>
                    <a:pt x="5025797" y="4910634"/>
                  </a:lnTo>
                  <a:lnTo>
                    <a:pt x="5066120" y="4925255"/>
                  </a:lnTo>
                  <a:lnTo>
                    <a:pt x="5069295" y="4917944"/>
                  </a:lnTo>
                  <a:lnTo>
                    <a:pt x="5042625" y="4901098"/>
                  </a:lnTo>
                  <a:lnTo>
                    <a:pt x="5021035" y="4869631"/>
                  </a:lnTo>
                  <a:lnTo>
                    <a:pt x="5002620" y="4834032"/>
                  </a:lnTo>
                  <a:lnTo>
                    <a:pt x="4994365" y="4842296"/>
                  </a:lnTo>
                  <a:lnTo>
                    <a:pt x="4988967" y="4834032"/>
                  </a:lnTo>
                  <a:lnTo>
                    <a:pt x="4984840" y="4819411"/>
                  </a:lnTo>
                  <a:lnTo>
                    <a:pt x="4992142" y="4816232"/>
                  </a:lnTo>
                  <a:lnTo>
                    <a:pt x="4991190" y="4809875"/>
                  </a:lnTo>
                  <a:lnTo>
                    <a:pt x="4994365" y="4807650"/>
                  </a:lnTo>
                  <a:lnTo>
                    <a:pt x="5026432" y="4869631"/>
                  </a:lnTo>
                  <a:lnTo>
                    <a:pt x="5046752" y="4899191"/>
                  </a:lnTo>
                  <a:lnTo>
                    <a:pt x="5068342" y="4909362"/>
                  </a:lnTo>
                  <a:lnTo>
                    <a:pt x="5075645" y="4911587"/>
                  </a:lnTo>
                  <a:lnTo>
                    <a:pt x="5083900" y="4912223"/>
                  </a:lnTo>
                  <a:lnTo>
                    <a:pt x="5088027" y="4905866"/>
                  </a:lnTo>
                  <a:lnTo>
                    <a:pt x="5096600" y="4896331"/>
                  </a:lnTo>
                  <a:lnTo>
                    <a:pt x="5106125" y="4911270"/>
                  </a:lnTo>
                  <a:lnTo>
                    <a:pt x="5115650" y="4904913"/>
                  </a:lnTo>
                  <a:lnTo>
                    <a:pt x="5119777" y="4898238"/>
                  </a:lnTo>
                  <a:lnTo>
                    <a:pt x="5138510" y="4893788"/>
                  </a:lnTo>
                  <a:lnTo>
                    <a:pt x="5152480" y="4896013"/>
                  </a:lnTo>
                  <a:lnTo>
                    <a:pt x="5170895" y="4909362"/>
                  </a:lnTo>
                  <a:lnTo>
                    <a:pt x="5165180" y="4914766"/>
                  </a:lnTo>
                  <a:lnTo>
                    <a:pt x="5150575" y="4912859"/>
                  </a:lnTo>
                  <a:lnTo>
                    <a:pt x="5146447" y="4915084"/>
                  </a:lnTo>
                  <a:cubicBezTo>
                    <a:pt x="5146235" y="4921653"/>
                    <a:pt x="5146024" y="4928221"/>
                    <a:pt x="5145812" y="4934790"/>
                  </a:cubicBezTo>
                  <a:lnTo>
                    <a:pt x="5141367" y="4947504"/>
                  </a:lnTo>
                  <a:lnTo>
                    <a:pt x="5134065" y="4948776"/>
                  </a:lnTo>
                  <a:lnTo>
                    <a:pt x="5121365" y="4951001"/>
                  </a:lnTo>
                  <a:lnTo>
                    <a:pt x="5106760" y="4960854"/>
                  </a:lnTo>
                  <a:lnTo>
                    <a:pt x="5084217" y="4943055"/>
                  </a:lnTo>
                  <a:lnTo>
                    <a:pt x="5060722" y="4944008"/>
                  </a:lnTo>
                  <a:lnTo>
                    <a:pt x="5051515" y="4955769"/>
                  </a:lnTo>
                  <a:lnTo>
                    <a:pt x="5045165" y="4969436"/>
                  </a:lnTo>
                  <a:lnTo>
                    <a:pt x="5023257" y="4976429"/>
                  </a:lnTo>
                  <a:lnTo>
                    <a:pt x="5014685" y="4986918"/>
                  </a:lnTo>
                  <a:lnTo>
                    <a:pt x="5001985" y="4987872"/>
                  </a:lnTo>
                  <a:lnTo>
                    <a:pt x="4992460" y="4981515"/>
                  </a:lnTo>
                  <a:lnTo>
                    <a:pt x="4983887" y="4986282"/>
                  </a:lnTo>
                  <a:lnTo>
                    <a:pt x="4961980" y="5008532"/>
                  </a:lnTo>
                  <a:lnTo>
                    <a:pt x="4931500" y="5033960"/>
                  </a:lnTo>
                  <a:lnTo>
                    <a:pt x="4904512" y="5053031"/>
                  </a:lnTo>
                  <a:lnTo>
                    <a:pt x="4877525" y="5037456"/>
                  </a:lnTo>
                  <a:lnTo>
                    <a:pt x="4851172" y="5034595"/>
                  </a:lnTo>
                  <a:lnTo>
                    <a:pt x="4848950" y="5027285"/>
                  </a:lnTo>
                  <a:lnTo>
                    <a:pt x="4867047" y="5013617"/>
                  </a:lnTo>
                  <a:lnTo>
                    <a:pt x="4863555" y="4995500"/>
                  </a:lnTo>
                  <a:lnTo>
                    <a:pt x="4870857" y="4992321"/>
                  </a:lnTo>
                  <a:lnTo>
                    <a:pt x="4874985" y="4962761"/>
                  </a:lnTo>
                  <a:lnTo>
                    <a:pt x="4859745" y="4939876"/>
                  </a:lnTo>
                  <a:lnTo>
                    <a:pt x="4843870" y="4945280"/>
                  </a:lnTo>
                  <a:lnTo>
                    <a:pt x="4840695" y="4936698"/>
                  </a:lnTo>
                  <a:lnTo>
                    <a:pt x="4820692" y="4919852"/>
                  </a:lnTo>
                  <a:lnTo>
                    <a:pt x="4807675" y="4918898"/>
                  </a:lnTo>
                  <a:lnTo>
                    <a:pt x="4800372" y="4929705"/>
                  </a:lnTo>
                  <a:lnTo>
                    <a:pt x="4786720" y="4924619"/>
                  </a:lnTo>
                  <a:lnTo>
                    <a:pt x="4773702" y="4917309"/>
                  </a:lnTo>
                  <a:lnTo>
                    <a:pt x="4770527" y="4909045"/>
                  </a:lnTo>
                  <a:lnTo>
                    <a:pt x="4777195" y="4904277"/>
                  </a:lnTo>
                  <a:lnTo>
                    <a:pt x="4797832" y="4888384"/>
                  </a:lnTo>
                  <a:lnTo>
                    <a:pt x="4826090" y="4865181"/>
                  </a:lnTo>
                  <a:lnTo>
                    <a:pt x="4829265" y="4855646"/>
                  </a:lnTo>
                  <a:lnTo>
                    <a:pt x="4833710" y="4862956"/>
                  </a:lnTo>
                  <a:lnTo>
                    <a:pt x="4855935" y="4854057"/>
                  </a:lnTo>
                  <a:lnTo>
                    <a:pt x="4884192" y="4846746"/>
                  </a:lnTo>
                  <a:lnTo>
                    <a:pt x="4894987" y="4849924"/>
                  </a:lnTo>
                  <a:lnTo>
                    <a:pt x="4889590" y="4839118"/>
                  </a:lnTo>
                  <a:lnTo>
                    <a:pt x="4899115" y="4829582"/>
                  </a:lnTo>
                  <a:lnTo>
                    <a:pt x="4881017" y="4835939"/>
                  </a:lnTo>
                  <a:cubicBezTo>
                    <a:pt x="4880700" y="4832125"/>
                    <a:pt x="4880382" y="4828310"/>
                    <a:pt x="4880065" y="4824496"/>
                  </a:cubicBezTo>
                  <a:lnTo>
                    <a:pt x="4874667" y="4817186"/>
                  </a:lnTo>
                  <a:lnTo>
                    <a:pt x="4872127" y="4795890"/>
                  </a:lnTo>
                  <a:lnTo>
                    <a:pt x="4867365" y="4809875"/>
                  </a:lnTo>
                  <a:lnTo>
                    <a:pt x="4859745" y="4812100"/>
                  </a:lnTo>
                  <a:lnTo>
                    <a:pt x="4865142" y="4825768"/>
                  </a:lnTo>
                  <a:lnTo>
                    <a:pt x="4861015" y="4824814"/>
                  </a:lnTo>
                  <a:lnTo>
                    <a:pt x="4851172" y="4818457"/>
                  </a:lnTo>
                  <a:lnTo>
                    <a:pt x="4844822" y="4819411"/>
                  </a:lnTo>
                  <a:lnTo>
                    <a:pt x="4837520" y="4815597"/>
                  </a:lnTo>
                  <a:cubicBezTo>
                    <a:pt x="4837202" y="4811677"/>
                    <a:pt x="4836885" y="4807756"/>
                    <a:pt x="4836567" y="4803836"/>
                  </a:cubicBezTo>
                  <a:lnTo>
                    <a:pt x="4828947" y="4809240"/>
                  </a:lnTo>
                  <a:lnTo>
                    <a:pt x="4819422" y="4801611"/>
                  </a:lnTo>
                  <a:lnTo>
                    <a:pt x="4816247" y="4807968"/>
                  </a:lnTo>
                  <a:lnTo>
                    <a:pt x="4810850" y="4809240"/>
                  </a:lnTo>
                  <a:lnTo>
                    <a:pt x="4798150" y="4811782"/>
                  </a:lnTo>
                  <a:lnTo>
                    <a:pt x="4784815" y="4816868"/>
                  </a:lnTo>
                  <a:lnTo>
                    <a:pt x="4783862" y="4824496"/>
                  </a:lnTo>
                  <a:lnTo>
                    <a:pt x="4806087" y="4828311"/>
                  </a:lnTo>
                  <a:lnTo>
                    <a:pt x="4798467" y="4830536"/>
                  </a:lnTo>
                  <a:lnTo>
                    <a:pt x="4775290" y="4826404"/>
                  </a:lnTo>
                  <a:lnTo>
                    <a:pt x="4764812" y="4828629"/>
                  </a:lnTo>
                  <a:lnTo>
                    <a:pt x="4691470" y="4809557"/>
                  </a:lnTo>
                  <a:lnTo>
                    <a:pt x="4689247" y="4797797"/>
                  </a:lnTo>
                  <a:lnTo>
                    <a:pt x="4694645" y="4808286"/>
                  </a:lnTo>
                  <a:lnTo>
                    <a:pt x="4754970" y="4822589"/>
                  </a:lnTo>
                  <a:lnTo>
                    <a:pt x="4765765" y="4823225"/>
                  </a:lnTo>
                  <a:lnTo>
                    <a:pt x="4735920" y="4799704"/>
                  </a:lnTo>
                  <a:lnTo>
                    <a:pt x="4719092" y="4799704"/>
                  </a:lnTo>
                  <a:lnTo>
                    <a:pt x="4715917" y="4807968"/>
                  </a:lnTo>
                  <a:lnTo>
                    <a:pt x="4703217" y="4802883"/>
                  </a:lnTo>
                  <a:lnTo>
                    <a:pt x="4701947" y="4792394"/>
                  </a:lnTo>
                  <a:lnTo>
                    <a:pt x="4730205" y="4785719"/>
                  </a:lnTo>
                  <a:lnTo>
                    <a:pt x="4736555" y="4784765"/>
                  </a:lnTo>
                  <a:lnTo>
                    <a:pt x="4727030" y="4768873"/>
                  </a:lnTo>
                  <a:lnTo>
                    <a:pt x="4707027" y="4764741"/>
                  </a:lnTo>
                  <a:lnTo>
                    <a:pt x="4696232" y="4770144"/>
                  </a:lnTo>
                  <a:lnTo>
                    <a:pt x="4679405" y="4756794"/>
                  </a:lnTo>
                  <a:lnTo>
                    <a:pt x="4677182" y="4752344"/>
                  </a:lnTo>
                  <a:lnTo>
                    <a:pt x="4694327" y="4757748"/>
                  </a:lnTo>
                  <a:lnTo>
                    <a:pt x="4699407" y="4754252"/>
                  </a:lnTo>
                  <a:lnTo>
                    <a:pt x="4718775" y="4759655"/>
                  </a:lnTo>
                  <a:lnTo>
                    <a:pt x="4737825" y="4763469"/>
                  </a:lnTo>
                  <a:lnTo>
                    <a:pt x="4753700" y="4769826"/>
                  </a:lnTo>
                  <a:lnTo>
                    <a:pt x="4798467" y="4725009"/>
                  </a:lnTo>
                  <a:lnTo>
                    <a:pt x="4757510" y="4752980"/>
                  </a:lnTo>
                  <a:lnTo>
                    <a:pt x="4735602" y="4759337"/>
                  </a:lnTo>
                  <a:lnTo>
                    <a:pt x="4724807" y="4747895"/>
                  </a:lnTo>
                  <a:lnTo>
                    <a:pt x="4717187" y="4738359"/>
                  </a:lnTo>
                  <a:lnTo>
                    <a:pt x="4715282" y="4731366"/>
                  </a:lnTo>
                  <a:lnTo>
                    <a:pt x="4713060" y="4717381"/>
                  </a:lnTo>
                  <a:lnTo>
                    <a:pt x="4720997" y="4710070"/>
                  </a:lnTo>
                  <a:lnTo>
                    <a:pt x="4715917" y="4699263"/>
                  </a:lnTo>
                  <a:lnTo>
                    <a:pt x="4714647" y="4688774"/>
                  </a:lnTo>
                  <a:lnTo>
                    <a:pt x="4710520" y="4703713"/>
                  </a:lnTo>
                  <a:lnTo>
                    <a:pt x="4714647" y="4708799"/>
                  </a:lnTo>
                  <a:lnTo>
                    <a:pt x="4704487" y="4717381"/>
                  </a:lnTo>
                  <a:lnTo>
                    <a:pt x="4706710" y="4729141"/>
                  </a:lnTo>
                  <a:lnTo>
                    <a:pt x="4711790" y="4737405"/>
                  </a:lnTo>
                  <a:lnTo>
                    <a:pt x="4709885" y="4744716"/>
                  </a:lnTo>
                  <a:lnTo>
                    <a:pt x="4698455" y="4749166"/>
                  </a:lnTo>
                  <a:lnTo>
                    <a:pt x="4690835" y="4742809"/>
                  </a:lnTo>
                  <a:lnTo>
                    <a:pt x="4685755" y="4747259"/>
                  </a:lnTo>
                  <a:lnTo>
                    <a:pt x="4673055" y="4747259"/>
                  </a:lnTo>
                  <a:lnTo>
                    <a:pt x="4685437" y="4725963"/>
                  </a:lnTo>
                  <a:lnTo>
                    <a:pt x="4673690" y="4726281"/>
                  </a:lnTo>
                  <a:lnTo>
                    <a:pt x="4669562" y="4718970"/>
                  </a:lnTo>
                  <a:lnTo>
                    <a:pt x="4672102" y="4738677"/>
                  </a:lnTo>
                  <a:lnTo>
                    <a:pt x="4665752" y="4744398"/>
                  </a:lnTo>
                  <a:lnTo>
                    <a:pt x="4649560" y="4746623"/>
                  </a:lnTo>
                  <a:lnTo>
                    <a:pt x="4639082" y="4751709"/>
                  </a:lnTo>
                  <a:lnTo>
                    <a:pt x="4609237" y="4753298"/>
                  </a:lnTo>
                  <a:lnTo>
                    <a:pt x="4604475" y="4759655"/>
                  </a:lnTo>
                  <a:lnTo>
                    <a:pt x="4608602" y="4769826"/>
                  </a:lnTo>
                  <a:lnTo>
                    <a:pt x="4601300" y="4781587"/>
                  </a:lnTo>
                  <a:lnTo>
                    <a:pt x="4599395" y="4797479"/>
                  </a:lnTo>
                  <a:lnTo>
                    <a:pt x="4586695" y="4809240"/>
                  </a:lnTo>
                  <a:lnTo>
                    <a:pt x="4577170" y="4820682"/>
                  </a:lnTo>
                  <a:lnTo>
                    <a:pt x="4577170" y="4816550"/>
                  </a:lnTo>
                  <a:lnTo>
                    <a:pt x="4582567" y="4807968"/>
                  </a:lnTo>
                  <a:lnTo>
                    <a:pt x="4573042" y="4805108"/>
                  </a:lnTo>
                  <a:lnTo>
                    <a:pt x="4565422" y="4800022"/>
                  </a:lnTo>
                  <a:lnTo>
                    <a:pt x="4562247" y="4788262"/>
                  </a:lnTo>
                  <a:lnTo>
                    <a:pt x="4558120" y="4796843"/>
                  </a:lnTo>
                  <a:lnTo>
                    <a:pt x="4554945" y="4787626"/>
                  </a:lnTo>
                  <a:lnTo>
                    <a:pt x="4546372" y="4784447"/>
                  </a:lnTo>
                  <a:lnTo>
                    <a:pt x="4543197" y="4798115"/>
                  </a:lnTo>
                  <a:lnTo>
                    <a:pt x="4555897" y="4811782"/>
                  </a:lnTo>
                  <a:lnTo>
                    <a:pt x="4564470" y="4815914"/>
                  </a:lnTo>
                  <a:lnTo>
                    <a:pt x="4570185" y="4820047"/>
                  </a:lnTo>
                  <a:cubicBezTo>
                    <a:pt x="4570502" y="4824179"/>
                    <a:pt x="4570820" y="4828311"/>
                    <a:pt x="4571137" y="4832443"/>
                  </a:cubicBezTo>
                  <a:lnTo>
                    <a:pt x="4565740" y="4845157"/>
                  </a:lnTo>
                  <a:lnTo>
                    <a:pt x="4554310" y="4848335"/>
                  </a:lnTo>
                  <a:lnTo>
                    <a:pt x="4547007" y="4856917"/>
                  </a:lnTo>
                  <a:lnTo>
                    <a:pt x="4541927" y="4857871"/>
                  </a:lnTo>
                  <a:lnTo>
                    <a:pt x="4528910" y="4858506"/>
                  </a:lnTo>
                  <a:lnTo>
                    <a:pt x="4513034" y="4862638"/>
                  </a:lnTo>
                  <a:lnTo>
                    <a:pt x="4521607" y="4871220"/>
                  </a:lnTo>
                  <a:lnTo>
                    <a:pt x="4502874" y="4882663"/>
                  </a:lnTo>
                  <a:lnTo>
                    <a:pt x="4497477" y="4875352"/>
                  </a:lnTo>
                  <a:lnTo>
                    <a:pt x="4493984" y="4865181"/>
                  </a:lnTo>
                  <a:lnTo>
                    <a:pt x="4498112" y="4859778"/>
                  </a:lnTo>
                  <a:lnTo>
                    <a:pt x="4498112" y="4849289"/>
                  </a:lnTo>
                  <a:lnTo>
                    <a:pt x="4491762" y="4843885"/>
                  </a:lnTo>
                  <a:lnTo>
                    <a:pt x="4483507" y="4868360"/>
                  </a:lnTo>
                  <a:cubicBezTo>
                    <a:pt x="4483189" y="4873869"/>
                    <a:pt x="4482872" y="4879379"/>
                    <a:pt x="4482554" y="4884888"/>
                  </a:cubicBezTo>
                  <a:lnTo>
                    <a:pt x="4493349" y="4891245"/>
                  </a:lnTo>
                  <a:lnTo>
                    <a:pt x="4495572" y="4905230"/>
                  </a:lnTo>
                  <a:lnTo>
                    <a:pt x="4487317" y="4910316"/>
                  </a:lnTo>
                  <a:lnTo>
                    <a:pt x="4489857" y="4920805"/>
                  </a:lnTo>
                  <a:lnTo>
                    <a:pt x="4462869" y="4895059"/>
                  </a:lnTo>
                  <a:lnTo>
                    <a:pt x="4434929" y="4896648"/>
                  </a:lnTo>
                  <a:lnTo>
                    <a:pt x="4413657" y="4912541"/>
                  </a:lnTo>
                  <a:lnTo>
                    <a:pt x="4382859" y="4918262"/>
                  </a:lnTo>
                  <a:lnTo>
                    <a:pt x="4344442" y="4882027"/>
                  </a:lnTo>
                  <a:lnTo>
                    <a:pt x="4355237" y="4844203"/>
                  </a:lnTo>
                  <a:lnTo>
                    <a:pt x="4386034" y="4835303"/>
                  </a:lnTo>
                  <a:lnTo>
                    <a:pt x="4415879" y="4814007"/>
                  </a:lnTo>
                  <a:lnTo>
                    <a:pt x="4423499" y="4768873"/>
                  </a:lnTo>
                  <a:lnTo>
                    <a:pt x="4437787" y="4754569"/>
                  </a:lnTo>
                  <a:lnTo>
                    <a:pt x="4450487" y="4763151"/>
                  </a:lnTo>
                  <a:lnTo>
                    <a:pt x="4493032" y="4759973"/>
                  </a:lnTo>
                  <a:lnTo>
                    <a:pt x="4508272" y="4755205"/>
                  </a:lnTo>
                  <a:lnTo>
                    <a:pt x="4522559" y="4767919"/>
                  </a:lnTo>
                  <a:lnTo>
                    <a:pt x="4536530" y="4760926"/>
                  </a:lnTo>
                  <a:lnTo>
                    <a:pt x="4536209" y="4760506"/>
                  </a:lnTo>
                  <a:lnTo>
                    <a:pt x="4522242" y="4767472"/>
                  </a:lnTo>
                  <a:lnTo>
                    <a:pt x="4507954" y="4754804"/>
                  </a:lnTo>
                  <a:lnTo>
                    <a:pt x="4492714" y="4759555"/>
                  </a:lnTo>
                  <a:lnTo>
                    <a:pt x="4450169" y="4762722"/>
                  </a:lnTo>
                  <a:lnTo>
                    <a:pt x="4437469" y="4754171"/>
                  </a:lnTo>
                  <a:lnTo>
                    <a:pt x="4423182" y="4768422"/>
                  </a:lnTo>
                  <a:lnTo>
                    <a:pt x="4415562" y="4813394"/>
                  </a:lnTo>
                  <a:lnTo>
                    <a:pt x="4385717" y="4834613"/>
                  </a:lnTo>
                  <a:lnTo>
                    <a:pt x="4354919" y="4843481"/>
                  </a:lnTo>
                  <a:lnTo>
                    <a:pt x="4347616" y="4804210"/>
                  </a:lnTo>
                  <a:lnTo>
                    <a:pt x="4352696" y="4714267"/>
                  </a:lnTo>
                  <a:lnTo>
                    <a:pt x="4336504" y="4668345"/>
                  </a:lnTo>
                  <a:lnTo>
                    <a:pt x="4274909" y="4589169"/>
                  </a:lnTo>
                  <a:lnTo>
                    <a:pt x="4252049" y="4530263"/>
                  </a:lnTo>
                  <a:lnTo>
                    <a:pt x="4223474" y="4501126"/>
                  </a:lnTo>
                  <a:cubicBezTo>
                    <a:pt x="4223504" y="4500960"/>
                    <a:pt x="4223535" y="4500795"/>
                    <a:pt x="4223565" y="4500629"/>
                  </a:cubicBezTo>
                  <a:lnTo>
                    <a:pt x="4163149" y="4506646"/>
                  </a:lnTo>
                  <a:lnTo>
                    <a:pt x="4121557" y="4557820"/>
                  </a:lnTo>
                  <a:lnTo>
                    <a:pt x="4105999" y="4552417"/>
                  </a:lnTo>
                  <a:lnTo>
                    <a:pt x="4063454" y="4554324"/>
                  </a:lnTo>
                  <a:lnTo>
                    <a:pt x="4026942" y="4575302"/>
                  </a:lnTo>
                  <a:lnTo>
                    <a:pt x="3998684" y="4560045"/>
                  </a:lnTo>
                  <a:lnTo>
                    <a:pt x="3984714" y="4564813"/>
                  </a:lnTo>
                  <a:lnTo>
                    <a:pt x="3964712" y="4552099"/>
                  </a:lnTo>
                  <a:lnTo>
                    <a:pt x="3947884" y="4559409"/>
                  </a:lnTo>
                  <a:lnTo>
                    <a:pt x="3867239" y="4536206"/>
                  </a:lnTo>
                  <a:lnTo>
                    <a:pt x="3834219" y="4561952"/>
                  </a:lnTo>
                  <a:lnTo>
                    <a:pt x="3820567" y="4553370"/>
                  </a:lnTo>
                  <a:lnTo>
                    <a:pt x="3813899" y="4531439"/>
                  </a:lnTo>
                  <a:lnTo>
                    <a:pt x="3798024" y="4526353"/>
                  </a:lnTo>
                  <a:lnTo>
                    <a:pt x="3790404" y="4496793"/>
                  </a:lnTo>
                  <a:lnTo>
                    <a:pt x="3775164" y="4482172"/>
                  </a:lnTo>
                  <a:lnTo>
                    <a:pt x="3767862" y="4440216"/>
                  </a:lnTo>
                  <a:lnTo>
                    <a:pt x="3791039" y="4376328"/>
                  </a:lnTo>
                  <a:lnTo>
                    <a:pt x="3811994" y="4357892"/>
                  </a:lnTo>
                  <a:lnTo>
                    <a:pt x="3809137" y="4344225"/>
                  </a:lnTo>
                  <a:lnTo>
                    <a:pt x="3926612" y="4220581"/>
                  </a:lnTo>
                  <a:lnTo>
                    <a:pt x="3947567" y="4218674"/>
                  </a:lnTo>
                  <a:lnTo>
                    <a:pt x="3960267" y="4203099"/>
                  </a:lnTo>
                  <a:lnTo>
                    <a:pt x="3965029" y="4133172"/>
                  </a:lnTo>
                  <a:lnTo>
                    <a:pt x="3925024" y="4071509"/>
                  </a:lnTo>
                  <a:lnTo>
                    <a:pt x="3916504" y="4041183"/>
                  </a:lnTo>
                  <a:cubicBezTo>
                    <a:pt x="3916501" y="4041184"/>
                    <a:pt x="3916498" y="4041184"/>
                    <a:pt x="3916495" y="4041185"/>
                  </a:cubicBezTo>
                  <a:cubicBezTo>
                    <a:pt x="3916491" y="4041160"/>
                    <a:pt x="3916488" y="4041135"/>
                    <a:pt x="3916484" y="4041110"/>
                  </a:cubicBezTo>
                  <a:cubicBezTo>
                    <a:pt x="3916473" y="4041072"/>
                    <a:pt x="3916463" y="4041034"/>
                    <a:pt x="3916452" y="4040996"/>
                  </a:cubicBezTo>
                  <a:cubicBezTo>
                    <a:pt x="3916457" y="4040995"/>
                    <a:pt x="3916461" y="4040994"/>
                    <a:pt x="3916466" y="4040993"/>
                  </a:cubicBezTo>
                  <a:lnTo>
                    <a:pt x="3908867" y="3990426"/>
                  </a:lnTo>
                  <a:lnTo>
                    <a:pt x="3922216" y="3941253"/>
                  </a:lnTo>
                  <a:lnTo>
                    <a:pt x="3874224" y="3919046"/>
                  </a:lnTo>
                  <a:lnTo>
                    <a:pt x="3883759" y="3880976"/>
                  </a:lnTo>
                  <a:lnTo>
                    <a:pt x="3941604" y="3849569"/>
                  </a:lnTo>
                  <a:lnTo>
                    <a:pt x="3943829" y="3813086"/>
                  </a:lnTo>
                  <a:lnTo>
                    <a:pt x="3949550" y="3800396"/>
                  </a:lnTo>
                  <a:lnTo>
                    <a:pt x="3935247" y="3764230"/>
                  </a:lnTo>
                  <a:lnTo>
                    <a:pt x="3911728" y="3691264"/>
                  </a:lnTo>
                  <a:lnTo>
                    <a:pt x="3914588" y="3677305"/>
                  </a:lnTo>
                  <a:lnTo>
                    <a:pt x="3924123" y="3668739"/>
                  </a:lnTo>
                  <a:lnTo>
                    <a:pt x="3970845" y="3663981"/>
                  </a:lnTo>
                  <a:lnTo>
                    <a:pt x="3995953" y="3655732"/>
                  </a:lnTo>
                  <a:lnTo>
                    <a:pt x="4009938" y="3617346"/>
                  </a:lnTo>
                  <a:lnTo>
                    <a:pt x="4026783" y="3614491"/>
                  </a:lnTo>
                  <a:lnTo>
                    <a:pt x="4025512" y="3604656"/>
                  </a:lnTo>
                  <a:lnTo>
                    <a:pt x="4066194" y="3584670"/>
                  </a:lnTo>
                  <a:lnTo>
                    <a:pt x="4083039" y="3599897"/>
                  </a:lnTo>
                  <a:lnTo>
                    <a:pt x="4091621" y="3594187"/>
                  </a:lnTo>
                  <a:lnTo>
                    <a:pt x="4084311" y="3551993"/>
                  </a:lnTo>
                  <a:lnTo>
                    <a:pt x="4113233" y="3483151"/>
                  </a:lnTo>
                  <a:lnTo>
                    <a:pt x="4129761" y="3467606"/>
                  </a:lnTo>
                  <a:lnTo>
                    <a:pt x="4152644" y="3468558"/>
                  </a:lnTo>
                  <a:lnTo>
                    <a:pt x="4158365" y="3447302"/>
                  </a:lnTo>
                  <a:lnTo>
                    <a:pt x="4188877" y="3444447"/>
                  </a:lnTo>
                  <a:lnTo>
                    <a:pt x="4193327" y="3417799"/>
                  </a:lnTo>
                  <a:lnTo>
                    <a:pt x="4174575" y="3408281"/>
                  </a:lnTo>
                  <a:lnTo>
                    <a:pt x="4200955" y="3346101"/>
                  </a:lnTo>
                  <a:lnTo>
                    <a:pt x="4243227" y="3323260"/>
                  </a:lnTo>
                  <a:lnTo>
                    <a:pt x="4277235" y="3341343"/>
                  </a:lnTo>
                  <a:lnTo>
                    <a:pt x="4301072" y="3334046"/>
                  </a:lnTo>
                  <a:lnTo>
                    <a:pt x="4315057" y="3305811"/>
                  </a:lnTo>
                  <a:lnTo>
                    <a:pt x="4345886" y="3284556"/>
                  </a:lnTo>
                  <a:lnTo>
                    <a:pt x="4361778" y="3294708"/>
                  </a:lnTo>
                  <a:lnTo>
                    <a:pt x="4387029" y="3288407"/>
                  </a:lnTo>
                  <a:lnTo>
                    <a:pt x="4386370" y="3287813"/>
                  </a:lnTo>
                  <a:lnTo>
                    <a:pt x="4360965" y="3294162"/>
                  </a:lnTo>
                  <a:lnTo>
                    <a:pt x="4345088" y="3284004"/>
                  </a:lnTo>
                  <a:lnTo>
                    <a:pt x="4351756" y="3244641"/>
                  </a:lnTo>
                  <a:lnTo>
                    <a:pt x="4331750" y="3210992"/>
                  </a:lnTo>
                  <a:lnTo>
                    <a:pt x="4322859" y="3163376"/>
                  </a:lnTo>
                  <a:lnTo>
                    <a:pt x="4335244" y="3150679"/>
                  </a:lnTo>
                  <a:lnTo>
                    <a:pt x="4363506" y="3141790"/>
                  </a:lnTo>
                  <a:lnTo>
                    <a:pt x="4365729" y="3084017"/>
                  </a:lnTo>
                  <a:lnTo>
                    <a:pt x="4347311" y="3070367"/>
                  </a:lnTo>
                  <a:lnTo>
                    <a:pt x="4349851" y="3006879"/>
                  </a:lnTo>
                  <a:lnTo>
                    <a:pt x="4314285" y="3000214"/>
                  </a:lnTo>
                  <a:lnTo>
                    <a:pt x="4302536" y="2986563"/>
                  </a:lnTo>
                  <a:lnTo>
                    <a:pt x="4308251" y="2963708"/>
                  </a:lnTo>
                  <a:lnTo>
                    <a:pt x="4289833" y="2941171"/>
                  </a:lnTo>
                  <a:lnTo>
                    <a:pt x="4295867" y="2941488"/>
                  </a:lnTo>
                  <a:lnTo>
                    <a:pt x="4308887" y="2956407"/>
                  </a:lnTo>
                  <a:lnTo>
                    <a:pt x="4313015" y="2975453"/>
                  </a:lnTo>
                  <a:lnTo>
                    <a:pt x="4329845" y="2977993"/>
                  </a:lnTo>
                  <a:lnTo>
                    <a:pt x="4338419" y="2967834"/>
                  </a:lnTo>
                  <a:cubicBezTo>
                    <a:pt x="4338313" y="2962120"/>
                    <a:pt x="4338208" y="2956407"/>
                    <a:pt x="4338102" y="2950693"/>
                  </a:cubicBezTo>
                  <a:lnTo>
                    <a:pt x="4331433" y="2924346"/>
                  </a:lnTo>
                  <a:lnTo>
                    <a:pt x="4320636" y="2916728"/>
                  </a:lnTo>
                  <a:lnTo>
                    <a:pt x="4304758" y="2924029"/>
                  </a:lnTo>
                  <a:lnTo>
                    <a:pt x="4287928" y="2924346"/>
                  </a:lnTo>
                  <a:lnTo>
                    <a:pt x="4277449" y="2904983"/>
                  </a:lnTo>
                  <a:lnTo>
                    <a:pt x="4280942" y="2892285"/>
                  </a:lnTo>
                  <a:lnTo>
                    <a:pt x="4285705" y="2881175"/>
                  </a:lnTo>
                  <a:lnTo>
                    <a:pt x="4303171" y="2869746"/>
                  </a:lnTo>
                  <a:cubicBezTo>
                    <a:pt x="4302959" y="2860329"/>
                    <a:pt x="4302748" y="2850912"/>
                    <a:pt x="4302536" y="2841495"/>
                  </a:cubicBezTo>
                  <a:lnTo>
                    <a:pt x="4299042" y="2811656"/>
                  </a:lnTo>
                  <a:lnTo>
                    <a:pt x="4304123" y="2787849"/>
                  </a:lnTo>
                  <a:lnTo>
                    <a:pt x="4303488" y="2784039"/>
                  </a:lnTo>
                  <a:lnTo>
                    <a:pt x="4316508" y="2763088"/>
                  </a:lnTo>
                  <a:lnTo>
                    <a:pt x="4318096" y="2741185"/>
                  </a:lnTo>
                  <a:lnTo>
                    <a:pt x="4324129" y="2740550"/>
                  </a:lnTo>
                  <a:lnTo>
                    <a:pt x="4326987" y="2744360"/>
                  </a:lnTo>
                  <a:lnTo>
                    <a:pt x="4322224" y="2758326"/>
                  </a:lnTo>
                  <a:lnTo>
                    <a:pt x="4334608" y="2741503"/>
                  </a:lnTo>
                  <a:lnTo>
                    <a:pt x="4329210" y="2735153"/>
                  </a:lnTo>
                  <a:lnTo>
                    <a:pt x="4335879" y="2732931"/>
                  </a:lnTo>
                  <a:lnTo>
                    <a:pt x="4328575" y="2726901"/>
                  </a:lnTo>
                  <a:lnTo>
                    <a:pt x="4320001" y="2721821"/>
                  </a:lnTo>
                  <a:cubicBezTo>
                    <a:pt x="4320213" y="2719705"/>
                    <a:pt x="4320424" y="2717588"/>
                    <a:pt x="4320636" y="2715472"/>
                  </a:cubicBezTo>
                  <a:lnTo>
                    <a:pt x="4308887" y="2700871"/>
                  </a:lnTo>
                  <a:lnTo>
                    <a:pt x="4320319" y="2684681"/>
                  </a:lnTo>
                  <a:lnTo>
                    <a:pt x="4329845" y="2673253"/>
                  </a:lnTo>
                  <a:lnTo>
                    <a:pt x="4316825" y="2643414"/>
                  </a:lnTo>
                  <a:lnTo>
                    <a:pt x="4328575" y="2636113"/>
                  </a:lnTo>
                  <a:lnTo>
                    <a:pt x="4348581" y="2655794"/>
                  </a:lnTo>
                  <a:lnTo>
                    <a:pt x="4360330" y="2637700"/>
                  </a:lnTo>
                  <a:lnTo>
                    <a:pt x="4375255" y="2629129"/>
                  </a:lnTo>
                  <a:lnTo>
                    <a:pt x="4393356" y="2637700"/>
                  </a:lnTo>
                  <a:lnTo>
                    <a:pt x="4424476" y="2595164"/>
                  </a:lnTo>
                  <a:lnTo>
                    <a:pt x="4437178" y="2602465"/>
                  </a:lnTo>
                  <a:lnTo>
                    <a:pt x="4478460" y="2603100"/>
                  </a:lnTo>
                  <a:lnTo>
                    <a:pt x="4523235" y="2606909"/>
                  </a:lnTo>
                  <a:lnTo>
                    <a:pt x="4535938" y="2605005"/>
                  </a:lnTo>
                  <a:lnTo>
                    <a:pt x="4535620" y="2601830"/>
                  </a:lnTo>
                  <a:lnTo>
                    <a:pt x="4532445" y="2596433"/>
                  </a:lnTo>
                  <a:lnTo>
                    <a:pt x="4540701" y="2591037"/>
                  </a:lnTo>
                  <a:lnTo>
                    <a:pt x="4541971" y="2587862"/>
                  </a:lnTo>
                  <a:lnTo>
                    <a:pt x="4503547" y="2580879"/>
                  </a:lnTo>
                  <a:lnTo>
                    <a:pt x="4515297" y="2574530"/>
                  </a:lnTo>
                  <a:lnTo>
                    <a:pt x="4506723" y="2563738"/>
                  </a:lnTo>
                  <a:lnTo>
                    <a:pt x="4461312" y="2553897"/>
                  </a:lnTo>
                  <a:lnTo>
                    <a:pt x="4434638" y="2563420"/>
                  </a:lnTo>
                  <a:lnTo>
                    <a:pt x="4426064" y="2563420"/>
                  </a:lnTo>
                  <a:lnTo>
                    <a:pt x="4391133" y="2525010"/>
                  </a:lnTo>
                  <a:lnTo>
                    <a:pt x="4377478" y="2528185"/>
                  </a:lnTo>
                  <a:lnTo>
                    <a:pt x="4363506" y="2514533"/>
                  </a:lnTo>
                  <a:lnTo>
                    <a:pt x="4369539" y="2501835"/>
                  </a:lnTo>
                  <a:lnTo>
                    <a:pt x="4359060" y="2499931"/>
                  </a:lnTo>
                  <a:lnTo>
                    <a:pt x="4365411" y="2491362"/>
                  </a:lnTo>
                  <a:lnTo>
                    <a:pt x="4386370" y="2507869"/>
                  </a:lnTo>
                  <a:lnTo>
                    <a:pt x="4393038" y="2503740"/>
                  </a:lnTo>
                  <a:lnTo>
                    <a:pt x="4380971" y="2471043"/>
                  </a:lnTo>
                  <a:lnTo>
                    <a:pt x="4391451" y="2451048"/>
                  </a:lnTo>
                  <a:lnTo>
                    <a:pt x="4387322" y="2448191"/>
                  </a:lnTo>
                  <a:lnTo>
                    <a:pt x="4370174" y="2468507"/>
                  </a:lnTo>
                  <a:lnTo>
                    <a:pt x="4349216" y="2472633"/>
                  </a:lnTo>
                  <a:lnTo>
                    <a:pt x="4338737" y="2486279"/>
                  </a:lnTo>
                  <a:lnTo>
                    <a:pt x="4316825" y="2492630"/>
                  </a:lnTo>
                  <a:lnTo>
                    <a:pt x="4299360" y="2479295"/>
                  </a:lnTo>
                  <a:lnTo>
                    <a:pt x="4286975" y="2480252"/>
                  </a:lnTo>
                  <a:lnTo>
                    <a:pt x="4314920" y="2416128"/>
                  </a:lnTo>
                  <a:lnTo>
                    <a:pt x="4432415" y="2322163"/>
                  </a:lnTo>
                  <a:lnTo>
                    <a:pt x="4444800" y="2268515"/>
                  </a:lnTo>
                  <a:lnTo>
                    <a:pt x="4530857" y="2194867"/>
                  </a:lnTo>
                  <a:lnTo>
                    <a:pt x="4608340" y="2101538"/>
                  </a:lnTo>
                  <a:lnTo>
                    <a:pt x="4641683" y="2030433"/>
                  </a:lnTo>
                  <a:cubicBezTo>
                    <a:pt x="4642212" y="2015725"/>
                    <a:pt x="4642742" y="2001017"/>
                    <a:pt x="4643271" y="1986309"/>
                  </a:cubicBezTo>
                  <a:lnTo>
                    <a:pt x="4619772" y="1964406"/>
                  </a:lnTo>
                  <a:lnTo>
                    <a:pt x="4608975" y="1931710"/>
                  </a:lnTo>
                  <a:lnTo>
                    <a:pt x="4555626" y="1911394"/>
                  </a:lnTo>
                  <a:lnTo>
                    <a:pt x="4494656" y="1852984"/>
                  </a:lnTo>
                  <a:lnTo>
                    <a:pt x="4540066" y="1806955"/>
                  </a:lnTo>
                  <a:lnTo>
                    <a:pt x="4543559" y="1728230"/>
                  </a:lnTo>
                  <a:lnTo>
                    <a:pt x="4529904" y="1728230"/>
                  </a:lnTo>
                  <a:lnTo>
                    <a:pt x="4501007" y="1704104"/>
                  </a:lnTo>
                  <a:lnTo>
                    <a:pt x="4498466" y="1651727"/>
                  </a:lnTo>
                  <a:lnTo>
                    <a:pt x="4506723" y="1641251"/>
                  </a:lnTo>
                  <a:lnTo>
                    <a:pt x="4504500" y="1619983"/>
                  </a:lnTo>
                  <a:lnTo>
                    <a:pt x="4475920" y="1621252"/>
                  </a:lnTo>
                  <a:lnTo>
                    <a:pt x="4456549" y="1592048"/>
                  </a:lnTo>
                  <a:lnTo>
                    <a:pt x="4482906" y="1544115"/>
                  </a:lnTo>
                  <a:lnTo>
                    <a:pt x="4464170" y="1493959"/>
                  </a:lnTo>
                  <a:lnTo>
                    <a:pt x="4480683" y="1457771"/>
                  </a:lnTo>
                  <a:lnTo>
                    <a:pt x="4472109" y="1427614"/>
                  </a:lnTo>
                  <a:lnTo>
                    <a:pt x="4474015" y="1409520"/>
                  </a:lnTo>
                  <a:lnTo>
                    <a:pt x="4506723" y="1403806"/>
                  </a:lnTo>
                  <a:lnTo>
                    <a:pt x="4509581" y="1389204"/>
                  </a:lnTo>
                  <a:lnTo>
                    <a:pt x="4486399" y="1356825"/>
                  </a:lnTo>
                  <a:lnTo>
                    <a:pt x="4483859" y="1320954"/>
                  </a:lnTo>
                  <a:lnTo>
                    <a:pt x="4407011" y="1162551"/>
                  </a:lnTo>
                  <a:lnTo>
                    <a:pt x="4400342" y="1106682"/>
                  </a:lnTo>
                  <a:lnTo>
                    <a:pt x="4505452" y="918121"/>
                  </a:lnTo>
                  <a:lnTo>
                    <a:pt x="4464170" y="897804"/>
                  </a:lnTo>
                  <a:lnTo>
                    <a:pt x="4442577" y="858759"/>
                  </a:lnTo>
                  <a:lnTo>
                    <a:pt x="4431780" y="834634"/>
                  </a:lnTo>
                  <a:lnTo>
                    <a:pt x="4411139" y="806381"/>
                  </a:lnTo>
                  <a:lnTo>
                    <a:pt x="4375255" y="781304"/>
                  </a:lnTo>
                  <a:lnTo>
                    <a:pt x="4318096" y="707023"/>
                  </a:lnTo>
                  <a:lnTo>
                    <a:pt x="4342230" y="645757"/>
                  </a:lnTo>
                  <a:lnTo>
                    <a:pt x="4317461" y="630202"/>
                  </a:lnTo>
                  <a:lnTo>
                    <a:pt x="4328575" y="624488"/>
                  </a:lnTo>
                  <a:lnTo>
                    <a:pt x="4329528" y="624488"/>
                  </a:lnTo>
                  <a:lnTo>
                    <a:pt x="4329845" y="623853"/>
                  </a:lnTo>
                  <a:lnTo>
                    <a:pt x="4351439" y="613060"/>
                  </a:lnTo>
                  <a:cubicBezTo>
                    <a:pt x="4351458" y="613049"/>
                    <a:pt x="4351477" y="613039"/>
                    <a:pt x="4351496" y="613028"/>
                  </a:cubicBezTo>
                  <a:lnTo>
                    <a:pt x="4345808" y="592162"/>
                  </a:lnTo>
                  <a:lnTo>
                    <a:pt x="4368977" y="559142"/>
                  </a:lnTo>
                  <a:lnTo>
                    <a:pt x="4372786" y="512787"/>
                  </a:lnTo>
                  <a:lnTo>
                    <a:pt x="4414679" y="442937"/>
                  </a:lnTo>
                  <a:lnTo>
                    <a:pt x="4401032" y="385787"/>
                  </a:lnTo>
                  <a:lnTo>
                    <a:pt x="4348347" y="371817"/>
                  </a:lnTo>
                  <a:lnTo>
                    <a:pt x="4301376" y="329907"/>
                  </a:lnTo>
                  <a:lnTo>
                    <a:pt x="4265512" y="308000"/>
                  </a:lnTo>
                  <a:lnTo>
                    <a:pt x="4250278" y="319112"/>
                  </a:lnTo>
                  <a:lnTo>
                    <a:pt x="4231235" y="315938"/>
                  </a:lnTo>
                  <a:lnTo>
                    <a:pt x="4220127" y="341337"/>
                  </a:lnTo>
                  <a:lnTo>
                    <a:pt x="4207432" y="335940"/>
                  </a:lnTo>
                  <a:lnTo>
                    <a:pt x="4198862" y="344512"/>
                  </a:lnTo>
                  <a:lnTo>
                    <a:pt x="4179820" y="328955"/>
                  </a:lnTo>
                  <a:lnTo>
                    <a:pt x="4163634" y="332447"/>
                  </a:lnTo>
                  <a:lnTo>
                    <a:pt x="4155699" y="369277"/>
                  </a:lnTo>
                  <a:lnTo>
                    <a:pt x="4122057" y="396900"/>
                  </a:lnTo>
                  <a:lnTo>
                    <a:pt x="4109045" y="447700"/>
                  </a:lnTo>
                  <a:lnTo>
                    <a:pt x="4121740" y="489610"/>
                  </a:lnTo>
                  <a:lnTo>
                    <a:pt x="4092858" y="522947"/>
                  </a:lnTo>
                  <a:lnTo>
                    <a:pt x="4099523" y="579462"/>
                  </a:lnTo>
                  <a:lnTo>
                    <a:pt x="4068420" y="642962"/>
                  </a:lnTo>
                  <a:lnTo>
                    <a:pt x="4040174" y="657885"/>
                  </a:lnTo>
                  <a:lnTo>
                    <a:pt x="4025574" y="712177"/>
                  </a:lnTo>
                  <a:lnTo>
                    <a:pt x="3997010" y="715352"/>
                  </a:lnTo>
                  <a:lnTo>
                    <a:pt x="3967177" y="681062"/>
                  </a:lnTo>
                  <a:lnTo>
                    <a:pt x="3940517" y="682967"/>
                  </a:lnTo>
                  <a:lnTo>
                    <a:pt x="3932900" y="654710"/>
                  </a:lnTo>
                  <a:lnTo>
                    <a:pt x="3911001" y="664235"/>
                  </a:lnTo>
                  <a:lnTo>
                    <a:pt x="3894180" y="700430"/>
                  </a:lnTo>
                  <a:lnTo>
                    <a:pt x="3847525" y="703922"/>
                  </a:lnTo>
                  <a:lnTo>
                    <a:pt x="3761833" y="669950"/>
                  </a:lnTo>
                  <a:lnTo>
                    <a:pt x="3751677" y="631215"/>
                  </a:lnTo>
                  <a:lnTo>
                    <a:pt x="3717400" y="582002"/>
                  </a:lnTo>
                  <a:lnTo>
                    <a:pt x="3707879" y="551522"/>
                  </a:lnTo>
                  <a:lnTo>
                    <a:pt x="3676776" y="521995"/>
                  </a:lnTo>
                  <a:lnTo>
                    <a:pt x="3643134" y="530885"/>
                  </a:lnTo>
                  <a:lnTo>
                    <a:pt x="3641230" y="554380"/>
                  </a:lnTo>
                  <a:lnTo>
                    <a:pt x="3654242" y="579462"/>
                  </a:lnTo>
                  <a:lnTo>
                    <a:pt x="3641547" y="593115"/>
                  </a:lnTo>
                  <a:lnTo>
                    <a:pt x="3632026" y="588987"/>
                  </a:lnTo>
                  <a:lnTo>
                    <a:pt x="3629804" y="596290"/>
                  </a:lnTo>
                  <a:lnTo>
                    <a:pt x="3602192" y="578827"/>
                  </a:lnTo>
                  <a:lnTo>
                    <a:pt x="3573946" y="597877"/>
                  </a:lnTo>
                  <a:lnTo>
                    <a:pt x="3542208" y="599147"/>
                  </a:lnTo>
                  <a:lnTo>
                    <a:pt x="3570137" y="651535"/>
                  </a:lnTo>
                  <a:lnTo>
                    <a:pt x="3521261" y="717257"/>
                  </a:lnTo>
                  <a:lnTo>
                    <a:pt x="3550777" y="729640"/>
                  </a:lnTo>
                  <a:lnTo>
                    <a:pt x="3547603" y="742340"/>
                  </a:lnTo>
                  <a:lnTo>
                    <a:pt x="3526656" y="750277"/>
                  </a:lnTo>
                  <a:lnTo>
                    <a:pt x="3480954" y="719797"/>
                  </a:lnTo>
                  <a:lnTo>
                    <a:pt x="3434299" y="719480"/>
                  </a:lnTo>
                  <a:lnTo>
                    <a:pt x="3410813" y="696620"/>
                  </a:lnTo>
                  <a:lnTo>
                    <a:pt x="3373998" y="711225"/>
                  </a:lnTo>
                  <a:lnTo>
                    <a:pt x="3354003" y="836955"/>
                  </a:lnTo>
                  <a:lnTo>
                    <a:pt x="3334008" y="849972"/>
                  </a:lnTo>
                  <a:lnTo>
                    <a:pt x="3324169" y="840447"/>
                  </a:lnTo>
                  <a:lnTo>
                    <a:pt x="3292749" y="832192"/>
                  </a:lnTo>
                  <a:lnTo>
                    <a:pt x="3272754" y="847115"/>
                  </a:lnTo>
                  <a:lnTo>
                    <a:pt x="3263550" y="862990"/>
                  </a:lnTo>
                  <a:lnTo>
                    <a:pt x="3232765" y="877277"/>
                  </a:lnTo>
                  <a:lnTo>
                    <a:pt x="3210231" y="975384"/>
                  </a:lnTo>
                  <a:lnTo>
                    <a:pt x="3165163" y="1000151"/>
                  </a:lnTo>
                  <a:lnTo>
                    <a:pt x="3161354" y="1032536"/>
                  </a:lnTo>
                  <a:lnTo>
                    <a:pt x="3189919" y="1052222"/>
                  </a:lnTo>
                  <a:lnTo>
                    <a:pt x="3188014" y="1097624"/>
                  </a:lnTo>
                  <a:lnTo>
                    <a:pt x="3104544" y="1230339"/>
                  </a:lnTo>
                  <a:cubicBezTo>
                    <a:pt x="3103803" y="1253517"/>
                    <a:pt x="3103063" y="1276694"/>
                    <a:pt x="3102322" y="1299872"/>
                  </a:cubicBezTo>
                  <a:lnTo>
                    <a:pt x="3073764" y="1307492"/>
                  </a:lnTo>
                  <a:lnTo>
                    <a:pt x="3019810" y="1301777"/>
                  </a:lnTo>
                  <a:lnTo>
                    <a:pt x="3013780" y="1325906"/>
                  </a:lnTo>
                  <a:lnTo>
                    <a:pt x="3033139" y="1374167"/>
                  </a:lnTo>
                  <a:lnTo>
                    <a:pt x="3014413" y="1410361"/>
                  </a:lnTo>
                  <a:lnTo>
                    <a:pt x="3004893" y="1481164"/>
                  </a:lnTo>
                  <a:lnTo>
                    <a:pt x="3003623" y="1490371"/>
                  </a:lnTo>
                  <a:lnTo>
                    <a:pt x="2940782" y="1683728"/>
                  </a:lnTo>
                  <a:lnTo>
                    <a:pt x="2965220" y="1703730"/>
                  </a:lnTo>
                  <a:lnTo>
                    <a:pt x="2984264" y="1726591"/>
                  </a:lnTo>
                  <a:lnTo>
                    <a:pt x="2976646" y="1778342"/>
                  </a:lnTo>
                  <a:lnTo>
                    <a:pt x="2957603" y="1788185"/>
                  </a:lnTo>
                  <a:lnTo>
                    <a:pt x="2874767" y="1768819"/>
                  </a:lnTo>
                  <a:lnTo>
                    <a:pt x="2837000" y="1787233"/>
                  </a:lnTo>
                  <a:lnTo>
                    <a:pt x="2786220" y="1931696"/>
                  </a:lnTo>
                  <a:lnTo>
                    <a:pt x="2775428" y="1989798"/>
                  </a:lnTo>
                  <a:lnTo>
                    <a:pt x="2796693" y="2018056"/>
                  </a:lnTo>
                  <a:lnTo>
                    <a:pt x="2792883" y="2047896"/>
                  </a:lnTo>
                  <a:lnTo>
                    <a:pt x="2817005" y="2156167"/>
                  </a:lnTo>
                  <a:lnTo>
                    <a:pt x="2801454" y="2204428"/>
                  </a:lnTo>
                  <a:cubicBezTo>
                    <a:pt x="2800925" y="2217763"/>
                    <a:pt x="2800395" y="2231099"/>
                    <a:pt x="2799866" y="2244434"/>
                  </a:cubicBezTo>
                  <a:lnTo>
                    <a:pt x="2841443" y="2297778"/>
                  </a:lnTo>
                  <a:lnTo>
                    <a:pt x="2858581" y="2308573"/>
                  </a:lnTo>
                  <a:lnTo>
                    <a:pt x="2869373" y="2340957"/>
                  </a:lnTo>
                  <a:lnTo>
                    <a:pt x="2860168" y="2379058"/>
                  </a:lnTo>
                  <a:lnTo>
                    <a:pt x="2830969" y="2396203"/>
                  </a:lnTo>
                  <a:lnTo>
                    <a:pt x="2850012" y="2511772"/>
                  </a:lnTo>
                  <a:lnTo>
                    <a:pt x="2833826" y="2591148"/>
                  </a:lnTo>
                  <a:lnTo>
                    <a:pt x="2816053" y="2615596"/>
                  </a:lnTo>
                  <a:lnTo>
                    <a:pt x="2794789" y="2628295"/>
                  </a:lnTo>
                  <a:lnTo>
                    <a:pt x="2783045" y="2634644"/>
                  </a:lnTo>
                  <a:lnTo>
                    <a:pt x="2779237" y="2662267"/>
                  </a:lnTo>
                  <a:lnTo>
                    <a:pt x="2755116" y="2700366"/>
                  </a:lnTo>
                  <a:lnTo>
                    <a:pt x="2756703" y="2742593"/>
                  </a:lnTo>
                  <a:lnTo>
                    <a:pt x="2762416" y="2778152"/>
                  </a:lnTo>
                  <a:lnTo>
                    <a:pt x="2751942" y="2787676"/>
                  </a:lnTo>
                  <a:lnTo>
                    <a:pt x="2753212" y="2796249"/>
                  </a:lnTo>
                  <a:lnTo>
                    <a:pt x="2740516" y="2804821"/>
                  </a:lnTo>
                  <a:lnTo>
                    <a:pt x="2722426" y="2773390"/>
                  </a:lnTo>
                  <a:lnTo>
                    <a:pt x="2708144" y="2770214"/>
                  </a:lnTo>
                  <a:lnTo>
                    <a:pt x="2695449" y="2755610"/>
                  </a:lnTo>
                  <a:lnTo>
                    <a:pt x="2671011" y="2751800"/>
                  </a:lnTo>
                  <a:lnTo>
                    <a:pt x="2670059" y="2744180"/>
                  </a:lnTo>
                  <a:lnTo>
                    <a:pt x="2656095" y="2735925"/>
                  </a:lnTo>
                  <a:lnTo>
                    <a:pt x="2667520" y="2696874"/>
                  </a:lnTo>
                  <a:lnTo>
                    <a:pt x="2657999" y="2675920"/>
                  </a:lnTo>
                  <a:cubicBezTo>
                    <a:pt x="2658211" y="2666077"/>
                    <a:pt x="2658422" y="2656235"/>
                    <a:pt x="2658634" y="2646392"/>
                  </a:cubicBezTo>
                  <a:lnTo>
                    <a:pt x="2664981" y="2662267"/>
                  </a:lnTo>
                  <a:lnTo>
                    <a:pt x="2668155" y="2640995"/>
                  </a:lnTo>
                  <a:lnTo>
                    <a:pt x="2665934" y="2617818"/>
                  </a:lnTo>
                  <a:lnTo>
                    <a:pt x="2645622" y="2621309"/>
                  </a:lnTo>
                  <a:lnTo>
                    <a:pt x="2636417" y="2635916"/>
                  </a:lnTo>
                  <a:lnTo>
                    <a:pt x="2649430" y="2674966"/>
                  </a:lnTo>
                  <a:lnTo>
                    <a:pt x="2647525" y="2686714"/>
                  </a:lnTo>
                  <a:lnTo>
                    <a:pt x="2638956" y="2693063"/>
                  </a:lnTo>
                  <a:lnTo>
                    <a:pt x="2635782" y="2672744"/>
                  </a:lnTo>
                  <a:lnTo>
                    <a:pt x="2632608" y="2665441"/>
                  </a:lnTo>
                  <a:cubicBezTo>
                    <a:pt x="2632820" y="2662689"/>
                    <a:pt x="2633031" y="2659938"/>
                    <a:pt x="2633243" y="2657186"/>
                  </a:cubicBezTo>
                  <a:lnTo>
                    <a:pt x="2621500" y="2658457"/>
                  </a:lnTo>
                  <a:lnTo>
                    <a:pt x="2627213" y="2679094"/>
                  </a:lnTo>
                  <a:lnTo>
                    <a:pt x="2622135" y="2705764"/>
                  </a:lnTo>
                  <a:lnTo>
                    <a:pt x="2640225" y="2720368"/>
                  </a:lnTo>
                  <a:lnTo>
                    <a:pt x="2637368" y="2746720"/>
                  </a:lnTo>
                  <a:lnTo>
                    <a:pt x="2625944" y="2747990"/>
                  </a:lnTo>
                  <a:lnTo>
                    <a:pt x="2622770" y="2774025"/>
                  </a:lnTo>
                  <a:lnTo>
                    <a:pt x="2613566" y="2784502"/>
                  </a:lnTo>
                  <a:lnTo>
                    <a:pt x="2590080" y="2781961"/>
                  </a:lnTo>
                  <a:lnTo>
                    <a:pt x="2576433" y="2789263"/>
                  </a:lnTo>
                  <a:lnTo>
                    <a:pt x="2561516" y="2774660"/>
                  </a:lnTo>
                  <a:lnTo>
                    <a:pt x="2567229" y="2799741"/>
                  </a:lnTo>
                  <a:lnTo>
                    <a:pt x="2539616" y="2818157"/>
                  </a:lnTo>
                  <a:lnTo>
                    <a:pt x="2534539" y="2839111"/>
                  </a:lnTo>
                  <a:lnTo>
                    <a:pt x="2518669" y="2837206"/>
                  </a:lnTo>
                  <a:lnTo>
                    <a:pt x="2514544" y="2843873"/>
                  </a:lnTo>
                  <a:lnTo>
                    <a:pt x="2525968" y="2852763"/>
                  </a:lnTo>
                  <a:lnTo>
                    <a:pt x="2518035" y="2862605"/>
                  </a:lnTo>
                  <a:lnTo>
                    <a:pt x="2507244" y="2864510"/>
                  </a:lnTo>
                  <a:lnTo>
                    <a:pt x="2499627" y="2866416"/>
                  </a:lnTo>
                  <a:lnTo>
                    <a:pt x="2496453" y="2867050"/>
                  </a:lnTo>
                  <a:lnTo>
                    <a:pt x="2494549" y="2868002"/>
                  </a:lnTo>
                  <a:lnTo>
                    <a:pt x="2493914" y="2868955"/>
                  </a:lnTo>
                  <a:lnTo>
                    <a:pt x="2493598" y="2869590"/>
                  </a:lnTo>
                  <a:lnTo>
                    <a:pt x="2492645" y="2872130"/>
                  </a:lnTo>
                  <a:lnTo>
                    <a:pt x="2491376" y="2875304"/>
                  </a:lnTo>
                  <a:lnTo>
                    <a:pt x="2490423" y="2879115"/>
                  </a:lnTo>
                  <a:lnTo>
                    <a:pt x="2488836" y="2885464"/>
                  </a:lnTo>
                  <a:cubicBezTo>
                    <a:pt x="2488730" y="2886417"/>
                    <a:pt x="2488625" y="2887369"/>
                    <a:pt x="2488519" y="2888322"/>
                  </a:cubicBezTo>
                  <a:lnTo>
                    <a:pt x="2468842" y="2919119"/>
                  </a:lnTo>
                  <a:lnTo>
                    <a:pt x="2442182" y="2925469"/>
                  </a:lnTo>
                  <a:lnTo>
                    <a:pt x="2424091" y="2941343"/>
                  </a:lnTo>
                  <a:lnTo>
                    <a:pt x="2402192" y="2943883"/>
                  </a:lnTo>
                  <a:lnTo>
                    <a:pt x="2395845" y="2961981"/>
                  </a:lnTo>
                  <a:lnTo>
                    <a:pt x="2348556" y="2965473"/>
                  </a:lnTo>
                  <a:lnTo>
                    <a:pt x="2315548" y="2956266"/>
                  </a:lnTo>
                  <a:lnTo>
                    <a:pt x="2281588" y="2950233"/>
                  </a:lnTo>
                  <a:lnTo>
                    <a:pt x="2286666" y="2924834"/>
                  </a:lnTo>
                  <a:lnTo>
                    <a:pt x="2257468" y="2929279"/>
                  </a:lnTo>
                  <a:lnTo>
                    <a:pt x="2216525" y="2886416"/>
                  </a:lnTo>
                  <a:lnTo>
                    <a:pt x="2187010" y="2883243"/>
                  </a:lnTo>
                  <a:lnTo>
                    <a:pt x="2180662" y="2862605"/>
                  </a:lnTo>
                  <a:lnTo>
                    <a:pt x="2168601" y="2853398"/>
                  </a:lnTo>
                  <a:lnTo>
                    <a:pt x="2178123" y="2836253"/>
                  </a:lnTo>
                  <a:lnTo>
                    <a:pt x="2187327" y="2806727"/>
                  </a:lnTo>
                  <a:lnTo>
                    <a:pt x="2206369" y="2820061"/>
                  </a:lnTo>
                  <a:lnTo>
                    <a:pt x="2213668" y="2809267"/>
                  </a:lnTo>
                  <a:lnTo>
                    <a:pt x="2243503" y="2822918"/>
                  </a:lnTo>
                  <a:lnTo>
                    <a:pt x="2233980" y="2811489"/>
                  </a:lnTo>
                  <a:lnTo>
                    <a:pt x="2232712" y="2799741"/>
                  </a:lnTo>
                  <a:lnTo>
                    <a:pt x="2273019" y="2782596"/>
                  </a:lnTo>
                  <a:lnTo>
                    <a:pt x="2225096" y="2793392"/>
                  </a:lnTo>
                  <a:lnTo>
                    <a:pt x="2214622" y="2773706"/>
                  </a:lnTo>
                  <a:lnTo>
                    <a:pt x="2224778" y="2752435"/>
                  </a:lnTo>
                  <a:lnTo>
                    <a:pt x="2240647" y="2748307"/>
                  </a:lnTo>
                  <a:lnTo>
                    <a:pt x="2248264" y="2737513"/>
                  </a:lnTo>
                  <a:lnTo>
                    <a:pt x="2232078" y="2730211"/>
                  </a:lnTo>
                  <a:lnTo>
                    <a:pt x="2234933" y="2720685"/>
                  </a:lnTo>
                  <a:lnTo>
                    <a:pt x="2250802" y="2707985"/>
                  </a:lnTo>
                  <a:lnTo>
                    <a:pt x="2250802" y="2703541"/>
                  </a:lnTo>
                  <a:lnTo>
                    <a:pt x="2234933" y="2694334"/>
                  </a:lnTo>
                  <a:lnTo>
                    <a:pt x="2222555" y="2720051"/>
                  </a:lnTo>
                  <a:lnTo>
                    <a:pt x="2204148" y="2707668"/>
                  </a:lnTo>
                  <a:lnTo>
                    <a:pt x="2201292" y="2733702"/>
                  </a:lnTo>
                  <a:lnTo>
                    <a:pt x="2187644" y="2725448"/>
                  </a:lnTo>
                  <a:cubicBezTo>
                    <a:pt x="2187327" y="2720897"/>
                    <a:pt x="2187009" y="2716346"/>
                    <a:pt x="2186692" y="2711795"/>
                  </a:cubicBezTo>
                  <a:lnTo>
                    <a:pt x="2180979" y="2703223"/>
                  </a:lnTo>
                  <a:lnTo>
                    <a:pt x="2194626" y="2676872"/>
                  </a:lnTo>
                  <a:lnTo>
                    <a:pt x="2212718" y="2685126"/>
                  </a:lnTo>
                  <a:lnTo>
                    <a:pt x="2214622" y="2659727"/>
                  </a:lnTo>
                  <a:lnTo>
                    <a:pt x="2217479" y="2657505"/>
                  </a:lnTo>
                  <a:lnTo>
                    <a:pt x="2223508" y="2652742"/>
                  </a:lnTo>
                  <a:lnTo>
                    <a:pt x="2226681" y="2649567"/>
                  </a:lnTo>
                  <a:lnTo>
                    <a:pt x="2228903" y="2646710"/>
                  </a:lnTo>
                  <a:lnTo>
                    <a:pt x="2230807" y="2644487"/>
                  </a:lnTo>
                  <a:lnTo>
                    <a:pt x="2231125" y="2643535"/>
                  </a:lnTo>
                  <a:lnTo>
                    <a:pt x="2231125" y="2642900"/>
                  </a:lnTo>
                  <a:lnTo>
                    <a:pt x="2231125" y="2642582"/>
                  </a:lnTo>
                  <a:lnTo>
                    <a:pt x="2231444" y="2642582"/>
                  </a:lnTo>
                  <a:lnTo>
                    <a:pt x="2233348" y="2642900"/>
                  </a:lnTo>
                  <a:lnTo>
                    <a:pt x="2238107" y="2646075"/>
                  </a:lnTo>
                  <a:lnTo>
                    <a:pt x="2246359" y="2651154"/>
                  </a:lnTo>
                  <a:lnTo>
                    <a:pt x="2254612" y="2632105"/>
                  </a:lnTo>
                  <a:lnTo>
                    <a:pt x="2249217" y="2627026"/>
                  </a:lnTo>
                  <a:lnTo>
                    <a:pt x="2232078" y="2639725"/>
                  </a:lnTo>
                  <a:lnTo>
                    <a:pt x="2222555" y="2632422"/>
                  </a:lnTo>
                  <a:lnTo>
                    <a:pt x="2206052" y="2645122"/>
                  </a:lnTo>
                  <a:lnTo>
                    <a:pt x="2201292" y="2633692"/>
                  </a:lnTo>
                  <a:lnTo>
                    <a:pt x="2215255" y="2614642"/>
                  </a:lnTo>
                  <a:lnTo>
                    <a:pt x="2226681" y="2592100"/>
                  </a:lnTo>
                  <a:lnTo>
                    <a:pt x="2249851" y="2583846"/>
                  </a:lnTo>
                  <a:lnTo>
                    <a:pt x="2252706" y="2568923"/>
                  </a:lnTo>
                  <a:lnTo>
                    <a:pt x="2234933" y="2569241"/>
                  </a:lnTo>
                  <a:lnTo>
                    <a:pt x="2253659" y="2548603"/>
                  </a:lnTo>
                  <a:lnTo>
                    <a:pt x="2264132" y="2524791"/>
                  </a:lnTo>
                  <a:lnTo>
                    <a:pt x="2266036" y="2521616"/>
                  </a:lnTo>
                  <a:lnTo>
                    <a:pt x="2277779" y="2517806"/>
                  </a:lnTo>
                  <a:lnTo>
                    <a:pt x="2274924" y="2560351"/>
                  </a:lnTo>
                  <a:lnTo>
                    <a:pt x="2282539" y="2570512"/>
                  </a:lnTo>
                  <a:lnTo>
                    <a:pt x="2287302" y="2512727"/>
                  </a:lnTo>
                  <a:lnTo>
                    <a:pt x="2317769" y="2498753"/>
                  </a:lnTo>
                  <a:lnTo>
                    <a:pt x="2305075" y="2494621"/>
                  </a:lnTo>
                  <a:lnTo>
                    <a:pt x="2279684" y="2503516"/>
                  </a:lnTo>
                  <a:lnTo>
                    <a:pt x="2282858" y="2487637"/>
                  </a:lnTo>
                  <a:lnTo>
                    <a:pt x="2268258" y="2503516"/>
                  </a:lnTo>
                  <a:lnTo>
                    <a:pt x="2239694" y="2517171"/>
                  </a:lnTo>
                  <a:lnTo>
                    <a:pt x="2231444" y="2547017"/>
                  </a:lnTo>
                  <a:lnTo>
                    <a:pt x="2203196" y="2566066"/>
                  </a:lnTo>
                  <a:lnTo>
                    <a:pt x="2195895" y="2575591"/>
                  </a:lnTo>
                  <a:lnTo>
                    <a:pt x="2173361" y="2563209"/>
                  </a:lnTo>
                  <a:lnTo>
                    <a:pt x="2158763" y="2573685"/>
                  </a:lnTo>
                  <a:lnTo>
                    <a:pt x="2139402" y="2544476"/>
                  </a:lnTo>
                  <a:cubicBezTo>
                    <a:pt x="2139296" y="2541407"/>
                    <a:pt x="2139191" y="2538338"/>
                    <a:pt x="2139085" y="2535269"/>
                  </a:cubicBezTo>
                  <a:lnTo>
                    <a:pt x="2156224" y="2537173"/>
                  </a:lnTo>
                  <a:lnTo>
                    <a:pt x="2158446" y="2516218"/>
                  </a:lnTo>
                  <a:lnTo>
                    <a:pt x="2173045" y="2530507"/>
                  </a:lnTo>
                  <a:lnTo>
                    <a:pt x="2205734" y="2509229"/>
                  </a:lnTo>
                  <a:lnTo>
                    <a:pt x="2177488" y="2511455"/>
                  </a:lnTo>
                  <a:lnTo>
                    <a:pt x="2168601" y="2506374"/>
                  </a:lnTo>
                  <a:lnTo>
                    <a:pt x="2166380" y="2489544"/>
                  </a:lnTo>
                  <a:lnTo>
                    <a:pt x="2192722" y="2475581"/>
                  </a:lnTo>
                  <a:lnTo>
                    <a:pt x="2170824" y="2477800"/>
                  </a:lnTo>
                  <a:cubicBezTo>
                    <a:pt x="2171036" y="2473567"/>
                    <a:pt x="2171247" y="2469333"/>
                    <a:pt x="2171459" y="2465100"/>
                  </a:cubicBezTo>
                  <a:lnTo>
                    <a:pt x="2158763" y="2453989"/>
                  </a:lnTo>
                  <a:lnTo>
                    <a:pt x="2170189" y="2439067"/>
                  </a:lnTo>
                  <a:lnTo>
                    <a:pt x="2161936" y="2438114"/>
                  </a:lnTo>
                  <a:lnTo>
                    <a:pt x="2149240" y="2444465"/>
                  </a:lnTo>
                  <a:lnTo>
                    <a:pt x="2131151" y="2433034"/>
                  </a:lnTo>
                  <a:lnTo>
                    <a:pt x="2139402" y="2422557"/>
                  </a:lnTo>
                  <a:lnTo>
                    <a:pt x="2127977" y="2421285"/>
                  </a:lnTo>
                  <a:lnTo>
                    <a:pt x="2132737" y="2403190"/>
                  </a:lnTo>
                  <a:lnTo>
                    <a:pt x="2148605" y="2402235"/>
                  </a:lnTo>
                  <a:lnTo>
                    <a:pt x="2174315" y="2408270"/>
                  </a:lnTo>
                  <a:lnTo>
                    <a:pt x="2199387" y="2392393"/>
                  </a:lnTo>
                  <a:lnTo>
                    <a:pt x="2242869" y="2401602"/>
                  </a:lnTo>
                  <a:lnTo>
                    <a:pt x="2264132" y="2389537"/>
                  </a:lnTo>
                  <a:lnTo>
                    <a:pt x="2307614" y="2416842"/>
                  </a:lnTo>
                  <a:lnTo>
                    <a:pt x="2302537" y="2438749"/>
                  </a:lnTo>
                  <a:lnTo>
                    <a:pt x="2318087" y="2426049"/>
                  </a:lnTo>
                  <a:lnTo>
                    <a:pt x="2330782" y="2440654"/>
                  </a:lnTo>
                  <a:lnTo>
                    <a:pt x="2337130" y="2426049"/>
                  </a:lnTo>
                  <a:lnTo>
                    <a:pt x="2319356" y="2412080"/>
                  </a:lnTo>
                  <a:lnTo>
                    <a:pt x="2315548" y="2398743"/>
                  </a:lnTo>
                  <a:lnTo>
                    <a:pt x="2375850" y="2376199"/>
                  </a:lnTo>
                  <a:lnTo>
                    <a:pt x="2374581" y="2359057"/>
                  </a:lnTo>
                  <a:lnTo>
                    <a:pt x="2342843" y="2371121"/>
                  </a:lnTo>
                  <a:lnTo>
                    <a:pt x="2351411" y="2356199"/>
                  </a:lnTo>
                  <a:cubicBezTo>
                    <a:pt x="2351305" y="2348050"/>
                    <a:pt x="2351200" y="2339901"/>
                    <a:pt x="2351094" y="2331752"/>
                  </a:cubicBezTo>
                  <a:lnTo>
                    <a:pt x="2372994" y="2299048"/>
                  </a:lnTo>
                  <a:lnTo>
                    <a:pt x="2335544" y="2332067"/>
                  </a:lnTo>
                  <a:lnTo>
                    <a:pt x="2335544" y="2368899"/>
                  </a:lnTo>
                  <a:lnTo>
                    <a:pt x="2319992" y="2378424"/>
                  </a:lnTo>
                  <a:lnTo>
                    <a:pt x="2310470" y="2367312"/>
                  </a:lnTo>
                  <a:lnTo>
                    <a:pt x="2302854" y="2374614"/>
                  </a:lnTo>
                  <a:lnTo>
                    <a:pt x="2261594" y="2374931"/>
                  </a:lnTo>
                  <a:lnTo>
                    <a:pt x="2261594" y="2363184"/>
                  </a:lnTo>
                  <a:lnTo>
                    <a:pt x="2277146" y="2340006"/>
                  </a:lnTo>
                  <a:lnTo>
                    <a:pt x="2253024" y="2359057"/>
                  </a:lnTo>
                  <a:lnTo>
                    <a:pt x="2253024" y="2376199"/>
                  </a:lnTo>
                  <a:lnTo>
                    <a:pt x="2235251" y="2379377"/>
                  </a:lnTo>
                  <a:lnTo>
                    <a:pt x="2200340" y="2377470"/>
                  </a:lnTo>
                  <a:lnTo>
                    <a:pt x="2165746" y="2400014"/>
                  </a:lnTo>
                  <a:lnTo>
                    <a:pt x="2143528" y="2391759"/>
                  </a:lnTo>
                  <a:lnTo>
                    <a:pt x="2135594" y="2379377"/>
                  </a:lnTo>
                  <a:lnTo>
                    <a:pt x="2150510" y="2371756"/>
                  </a:lnTo>
                  <a:lnTo>
                    <a:pt x="2126073" y="2362231"/>
                  </a:lnTo>
                  <a:lnTo>
                    <a:pt x="2168285" y="2342228"/>
                  </a:lnTo>
                  <a:lnTo>
                    <a:pt x="2157493" y="2340006"/>
                  </a:lnTo>
                  <a:lnTo>
                    <a:pt x="2162889" y="2326353"/>
                  </a:lnTo>
                  <a:lnTo>
                    <a:pt x="2177806" y="2322861"/>
                  </a:lnTo>
                  <a:lnTo>
                    <a:pt x="2147654" y="2303177"/>
                  </a:lnTo>
                  <a:lnTo>
                    <a:pt x="2156224" y="2294601"/>
                  </a:lnTo>
                  <a:lnTo>
                    <a:pt x="2123217" y="2274916"/>
                  </a:lnTo>
                  <a:lnTo>
                    <a:pt x="2146703" y="2271742"/>
                  </a:lnTo>
                  <a:lnTo>
                    <a:pt x="2144164" y="2256817"/>
                  </a:lnTo>
                  <a:lnTo>
                    <a:pt x="2150510" y="2256817"/>
                  </a:lnTo>
                  <a:lnTo>
                    <a:pt x="2163206" y="2244117"/>
                  </a:lnTo>
                  <a:lnTo>
                    <a:pt x="2177171" y="2258724"/>
                  </a:lnTo>
                  <a:lnTo>
                    <a:pt x="2189865" y="2266025"/>
                  </a:lnTo>
                  <a:lnTo>
                    <a:pt x="2193041" y="2253325"/>
                  </a:lnTo>
                  <a:lnTo>
                    <a:pt x="2215892" y="2245388"/>
                  </a:lnTo>
                  <a:lnTo>
                    <a:pt x="2242552" y="2258404"/>
                  </a:lnTo>
                  <a:lnTo>
                    <a:pt x="2256198" y="2244117"/>
                  </a:lnTo>
                  <a:lnTo>
                    <a:pt x="2256198" y="2235862"/>
                  </a:lnTo>
                  <a:lnTo>
                    <a:pt x="2203196" y="2243800"/>
                  </a:lnTo>
                  <a:lnTo>
                    <a:pt x="2187327" y="2239671"/>
                  </a:lnTo>
                  <a:lnTo>
                    <a:pt x="2193675" y="2231099"/>
                  </a:lnTo>
                  <a:lnTo>
                    <a:pt x="2223508" y="2227925"/>
                  </a:lnTo>
                  <a:lnTo>
                    <a:pt x="2244138" y="2222208"/>
                  </a:lnTo>
                  <a:lnTo>
                    <a:pt x="2226047" y="2212047"/>
                  </a:lnTo>
                  <a:lnTo>
                    <a:pt x="2239060" y="2203475"/>
                  </a:lnTo>
                  <a:lnTo>
                    <a:pt x="2234616" y="2194903"/>
                  </a:lnTo>
                  <a:lnTo>
                    <a:pt x="2219699" y="2187916"/>
                  </a:lnTo>
                  <a:lnTo>
                    <a:pt x="2227950" y="2165691"/>
                  </a:lnTo>
                  <a:lnTo>
                    <a:pt x="2251437" y="2150450"/>
                  </a:lnTo>
                  <a:lnTo>
                    <a:pt x="2268258" y="2184106"/>
                  </a:lnTo>
                  <a:lnTo>
                    <a:pt x="2275558" y="2178709"/>
                  </a:lnTo>
                  <a:lnTo>
                    <a:pt x="2269211" y="2166325"/>
                  </a:lnTo>
                  <a:lnTo>
                    <a:pt x="2271115" y="2138704"/>
                  </a:lnTo>
                  <a:lnTo>
                    <a:pt x="2290158" y="2135527"/>
                  </a:lnTo>
                  <a:lnTo>
                    <a:pt x="2304122" y="2151085"/>
                  </a:lnTo>
                  <a:lnTo>
                    <a:pt x="2296823" y="2195221"/>
                  </a:lnTo>
                  <a:lnTo>
                    <a:pt x="2308566" y="2195221"/>
                  </a:lnTo>
                  <a:lnTo>
                    <a:pt x="2318722" y="2158388"/>
                  </a:lnTo>
                  <a:lnTo>
                    <a:pt x="2346334" y="2158071"/>
                  </a:lnTo>
                  <a:lnTo>
                    <a:pt x="2350777" y="2146639"/>
                  </a:lnTo>
                  <a:lnTo>
                    <a:pt x="2311422" y="2142513"/>
                  </a:lnTo>
                  <a:lnTo>
                    <a:pt x="2308883" y="2125048"/>
                  </a:lnTo>
                  <a:lnTo>
                    <a:pt x="2286666" y="2113301"/>
                  </a:lnTo>
                  <a:lnTo>
                    <a:pt x="2275240" y="2125048"/>
                  </a:lnTo>
                  <a:lnTo>
                    <a:pt x="2267940" y="2119015"/>
                  </a:lnTo>
                  <a:lnTo>
                    <a:pt x="2273019" y="2109492"/>
                  </a:lnTo>
                  <a:lnTo>
                    <a:pt x="2287619" y="2100918"/>
                  </a:lnTo>
                  <a:lnTo>
                    <a:pt x="2300313" y="2099331"/>
                  </a:lnTo>
                  <a:lnTo>
                    <a:pt x="2316501" y="2092980"/>
                  </a:lnTo>
                  <a:lnTo>
                    <a:pt x="2334273" y="2103459"/>
                  </a:lnTo>
                  <a:lnTo>
                    <a:pt x="2342526" y="2098060"/>
                  </a:lnTo>
                  <a:lnTo>
                    <a:pt x="2363155" y="2117746"/>
                  </a:lnTo>
                  <a:lnTo>
                    <a:pt x="2378072" y="2113618"/>
                  </a:lnTo>
                  <a:lnTo>
                    <a:pt x="2380611" y="2100918"/>
                  </a:lnTo>
                  <a:lnTo>
                    <a:pt x="2354269" y="2097109"/>
                  </a:lnTo>
                  <a:lnTo>
                    <a:pt x="2354269" y="2087264"/>
                  </a:lnTo>
                  <a:lnTo>
                    <a:pt x="2382514" y="2073612"/>
                  </a:lnTo>
                  <a:lnTo>
                    <a:pt x="2350777" y="2063453"/>
                  </a:lnTo>
                  <a:lnTo>
                    <a:pt x="2333955" y="2067580"/>
                  </a:lnTo>
                  <a:lnTo>
                    <a:pt x="2310787" y="2069168"/>
                  </a:lnTo>
                  <a:lnTo>
                    <a:pt x="2328561" y="2050753"/>
                  </a:lnTo>
                  <a:lnTo>
                    <a:pt x="2310470" y="2045673"/>
                  </a:lnTo>
                  <a:lnTo>
                    <a:pt x="2308248" y="2029803"/>
                  </a:lnTo>
                  <a:lnTo>
                    <a:pt x="2336495" y="2010753"/>
                  </a:lnTo>
                  <a:lnTo>
                    <a:pt x="2353633" y="2025040"/>
                  </a:lnTo>
                  <a:lnTo>
                    <a:pt x="2367599" y="2033613"/>
                  </a:lnTo>
                  <a:lnTo>
                    <a:pt x="2379976" y="2019960"/>
                  </a:lnTo>
                  <a:lnTo>
                    <a:pt x="2385371" y="2026945"/>
                  </a:lnTo>
                  <a:lnTo>
                    <a:pt x="2411714" y="2016468"/>
                  </a:lnTo>
                  <a:lnTo>
                    <a:pt x="2391402" y="1998688"/>
                  </a:lnTo>
                  <a:lnTo>
                    <a:pt x="2374581" y="2011387"/>
                  </a:lnTo>
                  <a:lnTo>
                    <a:pt x="2359982" y="2004403"/>
                  </a:lnTo>
                  <a:lnTo>
                    <a:pt x="2362837" y="1984083"/>
                  </a:lnTo>
                  <a:lnTo>
                    <a:pt x="2383784" y="1977733"/>
                  </a:lnTo>
                  <a:lnTo>
                    <a:pt x="2398701" y="1966938"/>
                  </a:lnTo>
                  <a:lnTo>
                    <a:pt x="2413301" y="1967891"/>
                  </a:lnTo>
                  <a:cubicBezTo>
                    <a:pt x="2413619" y="1963658"/>
                    <a:pt x="2413936" y="1959424"/>
                    <a:pt x="2414254" y="1955191"/>
                  </a:cubicBezTo>
                  <a:lnTo>
                    <a:pt x="2428216" y="1958365"/>
                  </a:lnTo>
                  <a:lnTo>
                    <a:pt x="2435516" y="1965351"/>
                  </a:lnTo>
                  <a:lnTo>
                    <a:pt x="2450433" y="1944078"/>
                  </a:lnTo>
                  <a:lnTo>
                    <a:pt x="2470111" y="1914868"/>
                  </a:lnTo>
                  <a:lnTo>
                    <a:pt x="2492010" y="1913281"/>
                  </a:lnTo>
                  <a:lnTo>
                    <a:pt x="2510101" y="1906931"/>
                  </a:lnTo>
                  <a:lnTo>
                    <a:pt x="2518987" y="1928838"/>
                  </a:lnTo>
                  <a:lnTo>
                    <a:pt x="2543107" y="1919313"/>
                  </a:lnTo>
                  <a:lnTo>
                    <a:pt x="2533587" y="1902486"/>
                  </a:lnTo>
                  <a:lnTo>
                    <a:pt x="2527874" y="1886928"/>
                  </a:lnTo>
                  <a:lnTo>
                    <a:pt x="2575164" y="1865339"/>
                  </a:lnTo>
                  <a:lnTo>
                    <a:pt x="2598965" y="1891374"/>
                  </a:lnTo>
                  <a:lnTo>
                    <a:pt x="2593571" y="1913281"/>
                  </a:lnTo>
                  <a:lnTo>
                    <a:pt x="2597061" y="1925981"/>
                  </a:lnTo>
                  <a:lnTo>
                    <a:pt x="2620548" y="1923758"/>
                  </a:lnTo>
                  <a:lnTo>
                    <a:pt x="2609439" y="1910106"/>
                  </a:lnTo>
                  <a:lnTo>
                    <a:pt x="2615787" y="1900581"/>
                  </a:lnTo>
                  <a:lnTo>
                    <a:pt x="2655143" y="1901216"/>
                  </a:lnTo>
                  <a:lnTo>
                    <a:pt x="2668472" y="1889786"/>
                  </a:lnTo>
                  <a:lnTo>
                    <a:pt x="2654825" y="1872006"/>
                  </a:lnTo>
                  <a:lnTo>
                    <a:pt x="2674502" y="1851685"/>
                  </a:lnTo>
                  <a:lnTo>
                    <a:pt x="2729408" y="1825016"/>
                  </a:lnTo>
                  <a:lnTo>
                    <a:pt x="2717348" y="1843113"/>
                  </a:lnTo>
                  <a:lnTo>
                    <a:pt x="2744960" y="1832955"/>
                  </a:lnTo>
                  <a:lnTo>
                    <a:pt x="2747499" y="1817396"/>
                  </a:lnTo>
                  <a:lnTo>
                    <a:pt x="2723378" y="1816761"/>
                  </a:lnTo>
                  <a:lnTo>
                    <a:pt x="2732900" y="1805331"/>
                  </a:lnTo>
                  <a:cubicBezTo>
                    <a:pt x="2733006" y="1802156"/>
                    <a:pt x="2733111" y="1798981"/>
                    <a:pt x="2733217" y="1795806"/>
                  </a:cubicBezTo>
                  <a:lnTo>
                    <a:pt x="2725282" y="1791361"/>
                  </a:lnTo>
                  <a:lnTo>
                    <a:pt x="2740199" y="1786598"/>
                  </a:lnTo>
                  <a:lnTo>
                    <a:pt x="2738929" y="1782470"/>
                  </a:lnTo>
                  <a:lnTo>
                    <a:pt x="2722109" y="1785963"/>
                  </a:lnTo>
                  <a:lnTo>
                    <a:pt x="2713222" y="1801521"/>
                  </a:lnTo>
                  <a:lnTo>
                    <a:pt x="2644987" y="1817713"/>
                  </a:lnTo>
                  <a:lnTo>
                    <a:pt x="2641813" y="1822158"/>
                  </a:lnTo>
                  <a:lnTo>
                    <a:pt x="2713857" y="1806918"/>
                  </a:lnTo>
                  <a:lnTo>
                    <a:pt x="2715760" y="1817396"/>
                  </a:lnTo>
                  <a:lnTo>
                    <a:pt x="2663077" y="1835811"/>
                  </a:lnTo>
                  <a:lnTo>
                    <a:pt x="2637687" y="1872006"/>
                  </a:lnTo>
                  <a:lnTo>
                    <a:pt x="2605314" y="1886294"/>
                  </a:lnTo>
                  <a:lnTo>
                    <a:pt x="2586907" y="1856766"/>
                  </a:lnTo>
                  <a:lnTo>
                    <a:pt x="2597061" y="1833272"/>
                  </a:lnTo>
                  <a:lnTo>
                    <a:pt x="2577385" y="1846288"/>
                  </a:lnTo>
                  <a:lnTo>
                    <a:pt x="2567863" y="1843113"/>
                  </a:lnTo>
                  <a:cubicBezTo>
                    <a:pt x="2567757" y="1832530"/>
                    <a:pt x="2567652" y="1821946"/>
                    <a:pt x="2567546" y="1811363"/>
                  </a:cubicBezTo>
                  <a:lnTo>
                    <a:pt x="2588811" y="1807236"/>
                  </a:lnTo>
                  <a:lnTo>
                    <a:pt x="2612613" y="1785646"/>
                  </a:lnTo>
                  <a:lnTo>
                    <a:pt x="2588176" y="1780565"/>
                  </a:lnTo>
                  <a:lnTo>
                    <a:pt x="2586271" y="1767866"/>
                  </a:lnTo>
                  <a:lnTo>
                    <a:pt x="2616740" y="1760563"/>
                  </a:lnTo>
                  <a:lnTo>
                    <a:pt x="2609122" y="1751990"/>
                  </a:lnTo>
                  <a:lnTo>
                    <a:pt x="2615469" y="1733893"/>
                  </a:lnTo>
                  <a:lnTo>
                    <a:pt x="2634196" y="1726591"/>
                  </a:lnTo>
                  <a:lnTo>
                    <a:pt x="2646573" y="1685633"/>
                  </a:lnTo>
                  <a:lnTo>
                    <a:pt x="2662442" y="1686268"/>
                  </a:lnTo>
                  <a:lnTo>
                    <a:pt x="2666885" y="1672615"/>
                  </a:lnTo>
                  <a:lnTo>
                    <a:pt x="2684659" y="1652296"/>
                  </a:lnTo>
                  <a:lnTo>
                    <a:pt x="2692910" y="1658646"/>
                  </a:lnTo>
                  <a:lnTo>
                    <a:pt x="2711001" y="1676425"/>
                  </a:lnTo>
                  <a:lnTo>
                    <a:pt x="2724966" y="1675155"/>
                  </a:lnTo>
                  <a:lnTo>
                    <a:pt x="2708779" y="1659280"/>
                  </a:lnTo>
                  <a:lnTo>
                    <a:pt x="2711001" y="1651343"/>
                  </a:lnTo>
                  <a:lnTo>
                    <a:pt x="2735439" y="1659280"/>
                  </a:lnTo>
                  <a:lnTo>
                    <a:pt x="2739564" y="1656106"/>
                  </a:lnTo>
                  <a:lnTo>
                    <a:pt x="2732900" y="1642453"/>
                  </a:lnTo>
                  <a:lnTo>
                    <a:pt x="2730995" y="1624673"/>
                  </a:lnTo>
                  <a:lnTo>
                    <a:pt x="2740516" y="1620228"/>
                  </a:lnTo>
                  <a:lnTo>
                    <a:pt x="2761145" y="1600860"/>
                  </a:lnTo>
                  <a:lnTo>
                    <a:pt x="2752894" y="1591971"/>
                  </a:lnTo>
                  <a:lnTo>
                    <a:pt x="2732582" y="1608798"/>
                  </a:lnTo>
                  <a:lnTo>
                    <a:pt x="2723378" y="1609750"/>
                  </a:lnTo>
                  <a:lnTo>
                    <a:pt x="2719887" y="1603401"/>
                  </a:lnTo>
                  <a:lnTo>
                    <a:pt x="2731629" y="1579588"/>
                  </a:lnTo>
                  <a:lnTo>
                    <a:pt x="2742105" y="1580223"/>
                  </a:lnTo>
                  <a:lnTo>
                    <a:pt x="2758924" y="1572603"/>
                  </a:lnTo>
                  <a:lnTo>
                    <a:pt x="2755751" y="1549426"/>
                  </a:lnTo>
                  <a:lnTo>
                    <a:pt x="2769081" y="1533551"/>
                  </a:lnTo>
                  <a:lnTo>
                    <a:pt x="2789076" y="1528154"/>
                  </a:lnTo>
                  <a:lnTo>
                    <a:pt x="2794471" y="1517676"/>
                  </a:lnTo>
                  <a:lnTo>
                    <a:pt x="2802723" y="1509104"/>
                  </a:lnTo>
                  <a:lnTo>
                    <a:pt x="2808436" y="1531964"/>
                  </a:lnTo>
                  <a:lnTo>
                    <a:pt x="2819861" y="1541488"/>
                  </a:lnTo>
                  <a:lnTo>
                    <a:pt x="2832238" y="1520216"/>
                  </a:lnTo>
                  <a:lnTo>
                    <a:pt x="2827161" y="1515136"/>
                  </a:lnTo>
                  <a:lnTo>
                    <a:pt x="2844934" y="1505611"/>
                  </a:lnTo>
                  <a:lnTo>
                    <a:pt x="2853186" y="1493863"/>
                  </a:lnTo>
                  <a:lnTo>
                    <a:pt x="2849060" y="1486561"/>
                  </a:lnTo>
                  <a:lnTo>
                    <a:pt x="2835413" y="1504341"/>
                  </a:lnTo>
                  <a:lnTo>
                    <a:pt x="2821766" y="1513231"/>
                  </a:lnTo>
                  <a:lnTo>
                    <a:pt x="2818591" y="1481164"/>
                  </a:lnTo>
                  <a:cubicBezTo>
                    <a:pt x="2818485" y="1480529"/>
                    <a:pt x="2818380" y="1479894"/>
                    <a:pt x="2818274" y="1479259"/>
                  </a:cubicBezTo>
                  <a:lnTo>
                    <a:pt x="2815418" y="1481164"/>
                  </a:lnTo>
                  <a:lnTo>
                    <a:pt x="2809071" y="1484656"/>
                  </a:lnTo>
                  <a:lnTo>
                    <a:pt x="2796375" y="1509104"/>
                  </a:lnTo>
                  <a:lnTo>
                    <a:pt x="2784633" y="1504023"/>
                  </a:lnTo>
                  <a:lnTo>
                    <a:pt x="2790981" y="1488149"/>
                  </a:lnTo>
                  <a:lnTo>
                    <a:pt x="2796693" y="1481164"/>
                  </a:lnTo>
                  <a:lnTo>
                    <a:pt x="2805579" y="1470051"/>
                  </a:lnTo>
                  <a:lnTo>
                    <a:pt x="2817005" y="1465924"/>
                  </a:lnTo>
                  <a:lnTo>
                    <a:pt x="2810658" y="1454176"/>
                  </a:lnTo>
                  <a:lnTo>
                    <a:pt x="2814783" y="1438301"/>
                  </a:lnTo>
                  <a:lnTo>
                    <a:pt x="2822082" y="1441476"/>
                  </a:lnTo>
                  <a:cubicBezTo>
                    <a:pt x="2822505" y="1448038"/>
                    <a:pt x="2822929" y="1454599"/>
                    <a:pt x="2823352" y="1461161"/>
                  </a:cubicBezTo>
                  <a:lnTo>
                    <a:pt x="2830017" y="1467511"/>
                  </a:lnTo>
                  <a:lnTo>
                    <a:pt x="2849060" y="1481164"/>
                  </a:lnTo>
                  <a:lnTo>
                    <a:pt x="2852234" y="1483069"/>
                  </a:lnTo>
                  <a:cubicBezTo>
                    <a:pt x="2852128" y="1482434"/>
                    <a:pt x="2852023" y="1481799"/>
                    <a:pt x="2851917" y="1481164"/>
                  </a:cubicBezTo>
                  <a:lnTo>
                    <a:pt x="2850012" y="1474179"/>
                  </a:lnTo>
                  <a:lnTo>
                    <a:pt x="2844299" y="1441159"/>
                  </a:lnTo>
                  <a:lnTo>
                    <a:pt x="2826209" y="1430999"/>
                  </a:lnTo>
                  <a:lnTo>
                    <a:pt x="2822718" y="1410044"/>
                  </a:lnTo>
                  <a:lnTo>
                    <a:pt x="2836682" y="1405282"/>
                  </a:lnTo>
                  <a:lnTo>
                    <a:pt x="2842395" y="1426554"/>
                  </a:lnTo>
                  <a:lnTo>
                    <a:pt x="2853820" y="1424014"/>
                  </a:lnTo>
                  <a:lnTo>
                    <a:pt x="2857946" y="1403377"/>
                  </a:lnTo>
                  <a:lnTo>
                    <a:pt x="2838587" y="1392581"/>
                  </a:lnTo>
                  <a:lnTo>
                    <a:pt x="2844616" y="1378294"/>
                  </a:lnTo>
                  <a:lnTo>
                    <a:pt x="2863659" y="1375754"/>
                  </a:lnTo>
                  <a:lnTo>
                    <a:pt x="2855407" y="1360197"/>
                  </a:lnTo>
                  <a:lnTo>
                    <a:pt x="2862390" y="1346227"/>
                  </a:lnTo>
                  <a:lnTo>
                    <a:pt x="2889367" y="1361784"/>
                  </a:lnTo>
                  <a:lnTo>
                    <a:pt x="2894128" y="1355434"/>
                  </a:lnTo>
                  <a:lnTo>
                    <a:pt x="2876036" y="1337972"/>
                  </a:lnTo>
                  <a:cubicBezTo>
                    <a:pt x="2876459" y="1332574"/>
                    <a:pt x="2876883" y="1327177"/>
                    <a:pt x="2877306" y="1321779"/>
                  </a:cubicBezTo>
                  <a:lnTo>
                    <a:pt x="2853820" y="1337972"/>
                  </a:lnTo>
                  <a:lnTo>
                    <a:pt x="2834142" y="1366546"/>
                  </a:lnTo>
                  <a:lnTo>
                    <a:pt x="2824622" y="1356387"/>
                  </a:lnTo>
                  <a:lnTo>
                    <a:pt x="2844616" y="1345274"/>
                  </a:lnTo>
                  <a:lnTo>
                    <a:pt x="2840173" y="1331939"/>
                  </a:lnTo>
                  <a:lnTo>
                    <a:pt x="2816687" y="1327494"/>
                  </a:lnTo>
                  <a:lnTo>
                    <a:pt x="2824305" y="1308762"/>
                  </a:lnTo>
                  <a:lnTo>
                    <a:pt x="2840173" y="1323367"/>
                  </a:lnTo>
                  <a:lnTo>
                    <a:pt x="2877942" y="1308127"/>
                  </a:lnTo>
                  <a:lnTo>
                    <a:pt x="2880164" y="1278917"/>
                  </a:lnTo>
                  <a:lnTo>
                    <a:pt x="2888414" y="1278282"/>
                  </a:lnTo>
                  <a:lnTo>
                    <a:pt x="2914758" y="1271932"/>
                  </a:lnTo>
                  <a:lnTo>
                    <a:pt x="2926500" y="1286537"/>
                  </a:lnTo>
                  <a:lnTo>
                    <a:pt x="2935387" y="1306857"/>
                  </a:lnTo>
                  <a:lnTo>
                    <a:pt x="2943321" y="1290664"/>
                  </a:lnTo>
                  <a:lnTo>
                    <a:pt x="2965537" y="1279870"/>
                  </a:lnTo>
                  <a:lnTo>
                    <a:pt x="2973789" y="1264312"/>
                  </a:lnTo>
                  <a:lnTo>
                    <a:pt x="2944591" y="1267487"/>
                  </a:lnTo>
                  <a:lnTo>
                    <a:pt x="2936022" y="1276060"/>
                  </a:lnTo>
                  <a:lnTo>
                    <a:pt x="2915392" y="1242404"/>
                  </a:lnTo>
                  <a:lnTo>
                    <a:pt x="2908093" y="1238277"/>
                  </a:lnTo>
                  <a:lnTo>
                    <a:pt x="2909997" y="1219227"/>
                  </a:lnTo>
                  <a:lnTo>
                    <a:pt x="2924913" y="1221450"/>
                  </a:lnTo>
                  <a:lnTo>
                    <a:pt x="2930943" y="1202400"/>
                  </a:lnTo>
                  <a:lnTo>
                    <a:pt x="2896984" y="1198590"/>
                  </a:lnTo>
                  <a:lnTo>
                    <a:pt x="2898253" y="1184620"/>
                  </a:lnTo>
                  <a:lnTo>
                    <a:pt x="2929040" y="1183350"/>
                  </a:lnTo>
                  <a:lnTo>
                    <a:pt x="2908727" y="1175095"/>
                  </a:lnTo>
                  <a:lnTo>
                    <a:pt x="2915709" y="1166522"/>
                  </a:lnTo>
                  <a:lnTo>
                    <a:pt x="2932848" y="1173825"/>
                  </a:lnTo>
                  <a:lnTo>
                    <a:pt x="2937926" y="1164300"/>
                  </a:lnTo>
                  <a:lnTo>
                    <a:pt x="2930626" y="1155092"/>
                  </a:lnTo>
                  <a:lnTo>
                    <a:pt x="2932848" y="1143345"/>
                  </a:lnTo>
                  <a:lnTo>
                    <a:pt x="2957919" y="1139852"/>
                  </a:lnTo>
                  <a:lnTo>
                    <a:pt x="2943004" y="1131597"/>
                  </a:lnTo>
                  <a:lnTo>
                    <a:pt x="2932530" y="1119214"/>
                  </a:lnTo>
                  <a:lnTo>
                    <a:pt x="2935704" y="1109689"/>
                  </a:lnTo>
                  <a:lnTo>
                    <a:pt x="2954748" y="1113500"/>
                  </a:lnTo>
                  <a:lnTo>
                    <a:pt x="2959508" y="1100799"/>
                  </a:lnTo>
                  <a:lnTo>
                    <a:pt x="2974424" y="1106197"/>
                  </a:lnTo>
                  <a:lnTo>
                    <a:pt x="2986168" y="1093497"/>
                  </a:lnTo>
                  <a:lnTo>
                    <a:pt x="2999815" y="1094132"/>
                  </a:lnTo>
                  <a:lnTo>
                    <a:pt x="3003940" y="1066827"/>
                  </a:lnTo>
                  <a:lnTo>
                    <a:pt x="3017588" y="1062382"/>
                  </a:lnTo>
                  <a:lnTo>
                    <a:pt x="3023935" y="1054762"/>
                  </a:lnTo>
                  <a:lnTo>
                    <a:pt x="3052182" y="1052857"/>
                  </a:lnTo>
                  <a:lnTo>
                    <a:pt x="3072494" y="1044919"/>
                  </a:lnTo>
                  <a:lnTo>
                    <a:pt x="3093753" y="1064604"/>
                  </a:lnTo>
                  <a:lnTo>
                    <a:pt x="3109622" y="1045554"/>
                  </a:lnTo>
                  <a:lnTo>
                    <a:pt x="3092166" y="1029044"/>
                  </a:lnTo>
                  <a:lnTo>
                    <a:pt x="3073445" y="1030314"/>
                  </a:lnTo>
                  <a:lnTo>
                    <a:pt x="3064559" y="1017614"/>
                  </a:lnTo>
                  <a:lnTo>
                    <a:pt x="3048056" y="1028409"/>
                  </a:lnTo>
                  <a:lnTo>
                    <a:pt x="3042343" y="1010629"/>
                  </a:lnTo>
                  <a:lnTo>
                    <a:pt x="3032821" y="1005231"/>
                  </a:lnTo>
                  <a:lnTo>
                    <a:pt x="3038852" y="973797"/>
                  </a:lnTo>
                  <a:lnTo>
                    <a:pt x="3061703" y="948397"/>
                  </a:lnTo>
                  <a:lnTo>
                    <a:pt x="3069637" y="969352"/>
                  </a:lnTo>
                  <a:lnTo>
                    <a:pt x="3083280" y="972527"/>
                  </a:lnTo>
                  <a:lnTo>
                    <a:pt x="3088675" y="980464"/>
                  </a:lnTo>
                  <a:lnTo>
                    <a:pt x="3100418" y="974114"/>
                  </a:lnTo>
                  <a:lnTo>
                    <a:pt x="3115335" y="985544"/>
                  </a:lnTo>
                  <a:lnTo>
                    <a:pt x="3130251" y="979194"/>
                  </a:lnTo>
                  <a:lnTo>
                    <a:pt x="3123269" y="967764"/>
                  </a:lnTo>
                  <a:lnTo>
                    <a:pt x="3140408" y="948714"/>
                  </a:lnTo>
                  <a:lnTo>
                    <a:pt x="3118191" y="959192"/>
                  </a:lnTo>
                  <a:lnTo>
                    <a:pt x="3097244" y="961414"/>
                  </a:lnTo>
                  <a:lnTo>
                    <a:pt x="3090579" y="952207"/>
                  </a:lnTo>
                  <a:lnTo>
                    <a:pt x="3110574" y="940459"/>
                  </a:lnTo>
                  <a:lnTo>
                    <a:pt x="3126126" y="921092"/>
                  </a:lnTo>
                  <a:lnTo>
                    <a:pt x="3114700" y="914107"/>
                  </a:lnTo>
                  <a:lnTo>
                    <a:pt x="3127395" y="903312"/>
                  </a:lnTo>
                  <a:lnTo>
                    <a:pt x="3115652" y="896009"/>
                  </a:lnTo>
                  <a:lnTo>
                    <a:pt x="3107083" y="886802"/>
                  </a:lnTo>
                  <a:lnTo>
                    <a:pt x="3120413" y="865529"/>
                  </a:lnTo>
                  <a:lnTo>
                    <a:pt x="3129617" y="846480"/>
                  </a:lnTo>
                  <a:lnTo>
                    <a:pt x="3147707" y="839177"/>
                  </a:lnTo>
                  <a:lnTo>
                    <a:pt x="3159133" y="806157"/>
                  </a:lnTo>
                  <a:lnTo>
                    <a:pt x="3168654" y="806157"/>
                  </a:lnTo>
                  <a:lnTo>
                    <a:pt x="3164528" y="816634"/>
                  </a:lnTo>
                  <a:lnTo>
                    <a:pt x="3169924" y="839812"/>
                  </a:lnTo>
                  <a:lnTo>
                    <a:pt x="3179762" y="854417"/>
                  </a:lnTo>
                  <a:lnTo>
                    <a:pt x="3181667" y="869022"/>
                  </a:lnTo>
                  <a:lnTo>
                    <a:pt x="3190236" y="852194"/>
                  </a:lnTo>
                  <a:lnTo>
                    <a:pt x="3208326" y="858545"/>
                  </a:lnTo>
                  <a:lnTo>
                    <a:pt x="3214674" y="849972"/>
                  </a:lnTo>
                  <a:lnTo>
                    <a:pt x="3208961" y="840447"/>
                  </a:lnTo>
                  <a:lnTo>
                    <a:pt x="3180715" y="848384"/>
                  </a:lnTo>
                  <a:lnTo>
                    <a:pt x="3184840" y="835367"/>
                  </a:lnTo>
                  <a:lnTo>
                    <a:pt x="3199440" y="835050"/>
                  </a:lnTo>
                  <a:lnTo>
                    <a:pt x="3206740" y="827747"/>
                  </a:lnTo>
                  <a:lnTo>
                    <a:pt x="3194044" y="809967"/>
                  </a:lnTo>
                  <a:lnTo>
                    <a:pt x="3207692" y="803617"/>
                  </a:lnTo>
                  <a:lnTo>
                    <a:pt x="3197853" y="786789"/>
                  </a:lnTo>
                  <a:lnTo>
                    <a:pt x="3180080" y="777582"/>
                  </a:lnTo>
                  <a:lnTo>
                    <a:pt x="3194362" y="760437"/>
                  </a:lnTo>
                  <a:lnTo>
                    <a:pt x="3227369" y="746467"/>
                  </a:lnTo>
                  <a:lnTo>
                    <a:pt x="3246412" y="757897"/>
                  </a:lnTo>
                  <a:lnTo>
                    <a:pt x="3263550" y="744880"/>
                  </a:lnTo>
                  <a:lnTo>
                    <a:pt x="3277197" y="776312"/>
                  </a:lnTo>
                  <a:lnTo>
                    <a:pt x="3295288" y="776312"/>
                  </a:lnTo>
                  <a:lnTo>
                    <a:pt x="3284497" y="757580"/>
                  </a:lnTo>
                  <a:lnTo>
                    <a:pt x="3305444" y="744562"/>
                  </a:lnTo>
                  <a:lnTo>
                    <a:pt x="3316235" y="729640"/>
                  </a:lnTo>
                  <a:lnTo>
                    <a:pt x="3302270" y="723607"/>
                  </a:lnTo>
                  <a:lnTo>
                    <a:pt x="3310522" y="705827"/>
                  </a:lnTo>
                  <a:lnTo>
                    <a:pt x="3299731" y="703605"/>
                  </a:lnTo>
                  <a:lnTo>
                    <a:pt x="3271485" y="732497"/>
                  </a:lnTo>
                  <a:lnTo>
                    <a:pt x="3258789" y="728370"/>
                  </a:lnTo>
                  <a:lnTo>
                    <a:pt x="3253394" y="710272"/>
                  </a:lnTo>
                  <a:lnTo>
                    <a:pt x="3238795" y="709637"/>
                  </a:lnTo>
                  <a:lnTo>
                    <a:pt x="3234351" y="728687"/>
                  </a:lnTo>
                  <a:lnTo>
                    <a:pt x="3209913" y="720115"/>
                  </a:lnTo>
                  <a:cubicBezTo>
                    <a:pt x="3209596" y="715670"/>
                    <a:pt x="3209278" y="711225"/>
                    <a:pt x="3208961" y="706780"/>
                  </a:cubicBezTo>
                  <a:lnTo>
                    <a:pt x="3241651" y="666457"/>
                  </a:lnTo>
                  <a:lnTo>
                    <a:pt x="3251807" y="634707"/>
                  </a:lnTo>
                  <a:lnTo>
                    <a:pt x="3273706" y="628357"/>
                  </a:lnTo>
                  <a:lnTo>
                    <a:pt x="3271485" y="615340"/>
                  </a:lnTo>
                  <a:lnTo>
                    <a:pt x="3304175" y="598195"/>
                  </a:lnTo>
                  <a:lnTo>
                    <a:pt x="3312426" y="579462"/>
                  </a:lnTo>
                  <a:lnTo>
                    <a:pt x="3365428" y="550252"/>
                  </a:lnTo>
                  <a:lnTo>
                    <a:pt x="3358446" y="538822"/>
                  </a:lnTo>
                  <a:lnTo>
                    <a:pt x="3355272" y="509295"/>
                  </a:lnTo>
                  <a:lnTo>
                    <a:pt x="3372728" y="459447"/>
                  </a:lnTo>
                  <a:lnTo>
                    <a:pt x="3387645" y="475322"/>
                  </a:lnTo>
                  <a:lnTo>
                    <a:pt x="3372093" y="500722"/>
                  </a:lnTo>
                  <a:lnTo>
                    <a:pt x="3382567" y="506755"/>
                  </a:lnTo>
                  <a:lnTo>
                    <a:pt x="3385741" y="496277"/>
                  </a:lnTo>
                  <a:lnTo>
                    <a:pt x="3397484" y="499452"/>
                  </a:lnTo>
                  <a:lnTo>
                    <a:pt x="3404783" y="518185"/>
                  </a:lnTo>
                  <a:lnTo>
                    <a:pt x="3410179" y="500405"/>
                  </a:lnTo>
                  <a:lnTo>
                    <a:pt x="3427317" y="512787"/>
                  </a:lnTo>
                  <a:lnTo>
                    <a:pt x="3438743" y="499135"/>
                  </a:lnTo>
                  <a:lnTo>
                    <a:pt x="3413035" y="483577"/>
                  </a:lnTo>
                  <a:cubicBezTo>
                    <a:pt x="3412718" y="477545"/>
                    <a:pt x="3412400" y="471512"/>
                    <a:pt x="3412083" y="465480"/>
                  </a:cubicBezTo>
                  <a:lnTo>
                    <a:pt x="3406688" y="452145"/>
                  </a:lnTo>
                  <a:lnTo>
                    <a:pt x="3431760" y="451827"/>
                  </a:lnTo>
                  <a:lnTo>
                    <a:pt x="3451438" y="498182"/>
                  </a:lnTo>
                  <a:lnTo>
                    <a:pt x="3478098" y="508342"/>
                  </a:lnTo>
                  <a:lnTo>
                    <a:pt x="3481271" y="528027"/>
                  </a:lnTo>
                  <a:lnTo>
                    <a:pt x="3505709" y="538505"/>
                  </a:lnTo>
                  <a:lnTo>
                    <a:pt x="3507931" y="524852"/>
                  </a:lnTo>
                  <a:lnTo>
                    <a:pt x="3477780" y="483895"/>
                  </a:lnTo>
                  <a:lnTo>
                    <a:pt x="3466989" y="482942"/>
                  </a:lnTo>
                  <a:lnTo>
                    <a:pt x="3454294" y="467385"/>
                  </a:lnTo>
                  <a:lnTo>
                    <a:pt x="3459372" y="443890"/>
                  </a:lnTo>
                  <a:lnTo>
                    <a:pt x="3445408" y="430555"/>
                  </a:lnTo>
                  <a:lnTo>
                    <a:pt x="3468576" y="391185"/>
                  </a:lnTo>
                  <a:lnTo>
                    <a:pt x="3489523" y="392137"/>
                  </a:lnTo>
                  <a:lnTo>
                    <a:pt x="3494601" y="382613"/>
                  </a:lnTo>
                  <a:lnTo>
                    <a:pt x="3509518" y="382295"/>
                  </a:lnTo>
                  <a:lnTo>
                    <a:pt x="3503488" y="401345"/>
                  </a:lnTo>
                  <a:lnTo>
                    <a:pt x="3511105" y="416267"/>
                  </a:lnTo>
                  <a:cubicBezTo>
                    <a:pt x="3511211" y="435846"/>
                    <a:pt x="3511316" y="455426"/>
                    <a:pt x="3511422" y="475005"/>
                  </a:cubicBezTo>
                  <a:lnTo>
                    <a:pt x="3528878" y="441350"/>
                  </a:lnTo>
                  <a:lnTo>
                    <a:pt x="3534908" y="385470"/>
                  </a:lnTo>
                  <a:lnTo>
                    <a:pt x="3549508" y="374040"/>
                  </a:lnTo>
                  <a:cubicBezTo>
                    <a:pt x="3549825" y="368007"/>
                    <a:pt x="3550143" y="361975"/>
                    <a:pt x="3550460" y="355942"/>
                  </a:cubicBezTo>
                  <a:lnTo>
                    <a:pt x="3566646" y="346417"/>
                  </a:lnTo>
                  <a:lnTo>
                    <a:pt x="3574580" y="337845"/>
                  </a:lnTo>
                  <a:lnTo>
                    <a:pt x="3572993" y="378802"/>
                  </a:lnTo>
                  <a:lnTo>
                    <a:pt x="3562520" y="405472"/>
                  </a:lnTo>
                  <a:lnTo>
                    <a:pt x="3574580" y="431507"/>
                  </a:lnTo>
                  <a:lnTo>
                    <a:pt x="3574580" y="456590"/>
                  </a:lnTo>
                  <a:lnTo>
                    <a:pt x="3555220" y="495007"/>
                  </a:lnTo>
                  <a:lnTo>
                    <a:pt x="3555220" y="505485"/>
                  </a:lnTo>
                  <a:lnTo>
                    <a:pt x="3580293" y="478815"/>
                  </a:lnTo>
                  <a:lnTo>
                    <a:pt x="3587275" y="443890"/>
                  </a:lnTo>
                  <a:lnTo>
                    <a:pt x="3596797" y="440715"/>
                  </a:lnTo>
                  <a:lnTo>
                    <a:pt x="3609492" y="457225"/>
                  </a:lnTo>
                  <a:lnTo>
                    <a:pt x="3617109" y="443572"/>
                  </a:lnTo>
                  <a:lnTo>
                    <a:pt x="3599653" y="428967"/>
                  </a:lnTo>
                  <a:lnTo>
                    <a:pt x="3595527" y="393407"/>
                  </a:lnTo>
                  <a:lnTo>
                    <a:pt x="3616474" y="379437"/>
                  </a:lnTo>
                  <a:lnTo>
                    <a:pt x="3619331" y="350862"/>
                  </a:lnTo>
                  <a:lnTo>
                    <a:pt x="3632026" y="337210"/>
                  </a:lnTo>
                  <a:lnTo>
                    <a:pt x="3642499" y="342290"/>
                  </a:lnTo>
                  <a:lnTo>
                    <a:pt x="3631074" y="366737"/>
                  </a:lnTo>
                  <a:lnTo>
                    <a:pt x="3652338" y="378167"/>
                  </a:lnTo>
                  <a:lnTo>
                    <a:pt x="3658368" y="349592"/>
                  </a:lnTo>
                  <a:lnTo>
                    <a:pt x="3679632" y="351498"/>
                  </a:lnTo>
                  <a:lnTo>
                    <a:pt x="3659003" y="331812"/>
                  </a:lnTo>
                  <a:lnTo>
                    <a:pt x="3666620" y="316890"/>
                  </a:lnTo>
                  <a:lnTo>
                    <a:pt x="3682489" y="327050"/>
                  </a:lnTo>
                  <a:lnTo>
                    <a:pt x="3693597" y="353402"/>
                  </a:lnTo>
                  <a:lnTo>
                    <a:pt x="3708196" y="355625"/>
                  </a:lnTo>
                  <a:lnTo>
                    <a:pt x="3717718" y="377532"/>
                  </a:lnTo>
                  <a:lnTo>
                    <a:pt x="3737078" y="396265"/>
                  </a:lnTo>
                  <a:lnTo>
                    <a:pt x="3732317" y="347687"/>
                  </a:lnTo>
                  <a:lnTo>
                    <a:pt x="3745012" y="329590"/>
                  </a:lnTo>
                  <a:lnTo>
                    <a:pt x="3731048" y="310858"/>
                  </a:lnTo>
                  <a:lnTo>
                    <a:pt x="3743743" y="299110"/>
                  </a:lnTo>
                  <a:lnTo>
                    <a:pt x="3722478" y="284823"/>
                  </a:lnTo>
                  <a:lnTo>
                    <a:pt x="3711688" y="307047"/>
                  </a:lnTo>
                  <a:lnTo>
                    <a:pt x="3691693" y="286093"/>
                  </a:lnTo>
                  <a:cubicBezTo>
                    <a:pt x="3691905" y="278367"/>
                    <a:pt x="3692116" y="270641"/>
                    <a:pt x="3692328" y="262915"/>
                  </a:cubicBezTo>
                  <a:lnTo>
                    <a:pt x="3669476" y="270218"/>
                  </a:lnTo>
                  <a:lnTo>
                    <a:pt x="3659638" y="254660"/>
                  </a:lnTo>
                  <a:lnTo>
                    <a:pt x="3676459" y="249263"/>
                  </a:lnTo>
                  <a:lnTo>
                    <a:pt x="3689154" y="257518"/>
                  </a:lnTo>
                  <a:lnTo>
                    <a:pt x="3691375" y="235610"/>
                  </a:lnTo>
                  <a:lnTo>
                    <a:pt x="3706292" y="253390"/>
                  </a:lnTo>
                  <a:lnTo>
                    <a:pt x="3708196" y="269265"/>
                  </a:lnTo>
                  <a:lnTo>
                    <a:pt x="3724065" y="275298"/>
                  </a:lnTo>
                  <a:lnTo>
                    <a:pt x="3719939" y="265773"/>
                  </a:lnTo>
                  <a:lnTo>
                    <a:pt x="3734539" y="235293"/>
                  </a:lnTo>
                  <a:lnTo>
                    <a:pt x="3760881" y="242278"/>
                  </a:lnTo>
                  <a:lnTo>
                    <a:pt x="3759294" y="285458"/>
                  </a:lnTo>
                  <a:lnTo>
                    <a:pt x="3783732" y="289268"/>
                  </a:lnTo>
                  <a:lnTo>
                    <a:pt x="3772941" y="269583"/>
                  </a:lnTo>
                  <a:lnTo>
                    <a:pt x="3780559" y="260058"/>
                  </a:lnTo>
                  <a:lnTo>
                    <a:pt x="3787858" y="266408"/>
                  </a:lnTo>
                  <a:lnTo>
                    <a:pt x="3831022" y="274028"/>
                  </a:lnTo>
                  <a:lnTo>
                    <a:pt x="3818644" y="295300"/>
                  </a:lnTo>
                  <a:lnTo>
                    <a:pt x="3845304" y="294348"/>
                  </a:lnTo>
                  <a:lnTo>
                    <a:pt x="3828483" y="314350"/>
                  </a:lnTo>
                  <a:lnTo>
                    <a:pt x="3845621" y="341655"/>
                  </a:lnTo>
                  <a:lnTo>
                    <a:pt x="3861490" y="335940"/>
                  </a:lnTo>
                  <a:lnTo>
                    <a:pt x="3854825" y="301333"/>
                  </a:lnTo>
                  <a:lnTo>
                    <a:pt x="3869107" y="284505"/>
                  </a:lnTo>
                  <a:lnTo>
                    <a:pt x="3852286" y="279425"/>
                  </a:lnTo>
                  <a:lnTo>
                    <a:pt x="3856412" y="252755"/>
                  </a:lnTo>
                  <a:lnTo>
                    <a:pt x="3875455" y="256883"/>
                  </a:lnTo>
                  <a:lnTo>
                    <a:pt x="3881485" y="239103"/>
                  </a:lnTo>
                  <a:lnTo>
                    <a:pt x="3883706" y="225450"/>
                  </a:lnTo>
                  <a:lnTo>
                    <a:pt x="3894180" y="221005"/>
                  </a:lnTo>
                  <a:lnTo>
                    <a:pt x="3918935" y="187033"/>
                  </a:lnTo>
                  <a:lnTo>
                    <a:pt x="3932900" y="185763"/>
                  </a:lnTo>
                  <a:lnTo>
                    <a:pt x="3955116" y="200685"/>
                  </a:lnTo>
                  <a:lnTo>
                    <a:pt x="3965907" y="187668"/>
                  </a:lnTo>
                  <a:lnTo>
                    <a:pt x="3949721" y="171793"/>
                  </a:lnTo>
                  <a:lnTo>
                    <a:pt x="3962099" y="131788"/>
                  </a:lnTo>
                  <a:lnTo>
                    <a:pt x="3984632" y="144170"/>
                  </a:lnTo>
                  <a:lnTo>
                    <a:pt x="3989393" y="129565"/>
                  </a:lnTo>
                  <a:lnTo>
                    <a:pt x="3977650" y="110833"/>
                  </a:lnTo>
                  <a:lnTo>
                    <a:pt x="3949086" y="105753"/>
                  </a:lnTo>
                  <a:lnTo>
                    <a:pt x="3949086" y="84480"/>
                  </a:lnTo>
                  <a:lnTo>
                    <a:pt x="3957338" y="78130"/>
                  </a:lnTo>
                  <a:lnTo>
                    <a:pt x="3985267" y="102260"/>
                  </a:lnTo>
                  <a:lnTo>
                    <a:pt x="3994471" y="96863"/>
                  </a:lnTo>
                  <a:lnTo>
                    <a:pt x="3988124" y="80035"/>
                  </a:lnTo>
                  <a:lnTo>
                    <a:pt x="3991932" y="45110"/>
                  </a:lnTo>
                  <a:lnTo>
                    <a:pt x="4000501" y="49238"/>
                  </a:lnTo>
                  <a:lnTo>
                    <a:pt x="4011292" y="71463"/>
                  </a:lnTo>
                  <a:lnTo>
                    <a:pt x="4017322" y="42888"/>
                  </a:lnTo>
                  <a:lnTo>
                    <a:pt x="4024939" y="40665"/>
                  </a:lnTo>
                  <a:lnTo>
                    <a:pt x="4031287" y="66700"/>
                  </a:lnTo>
                  <a:lnTo>
                    <a:pt x="4043982" y="69875"/>
                  </a:lnTo>
                  <a:lnTo>
                    <a:pt x="4053821" y="95275"/>
                  </a:lnTo>
                  <a:lnTo>
                    <a:pt x="4069372" y="78130"/>
                  </a:lnTo>
                  <a:lnTo>
                    <a:pt x="4093810" y="67653"/>
                  </a:lnTo>
                  <a:lnTo>
                    <a:pt x="4097936" y="85115"/>
                  </a:lnTo>
                  <a:lnTo>
                    <a:pt x="4048743" y="155283"/>
                  </a:lnTo>
                  <a:lnTo>
                    <a:pt x="4031922" y="238785"/>
                  </a:lnTo>
                  <a:lnTo>
                    <a:pt x="4017322" y="261963"/>
                  </a:lnTo>
                  <a:lnTo>
                    <a:pt x="4023670" y="290537"/>
                  </a:lnTo>
                  <a:lnTo>
                    <a:pt x="4036365" y="293712"/>
                  </a:lnTo>
                  <a:lnTo>
                    <a:pt x="4047156" y="275615"/>
                  </a:lnTo>
                  <a:lnTo>
                    <a:pt x="4071277" y="245770"/>
                  </a:lnTo>
                  <a:lnTo>
                    <a:pt x="4053186" y="247040"/>
                  </a:lnTo>
                  <a:cubicBezTo>
                    <a:pt x="4053398" y="242066"/>
                    <a:pt x="4053609" y="237092"/>
                    <a:pt x="4053821" y="232118"/>
                  </a:cubicBezTo>
                  <a:lnTo>
                    <a:pt x="4115709" y="154648"/>
                  </a:lnTo>
                  <a:lnTo>
                    <a:pt x="4130309" y="113690"/>
                  </a:lnTo>
                  <a:lnTo>
                    <a:pt x="4156334" y="90195"/>
                  </a:lnTo>
                  <a:lnTo>
                    <a:pt x="4161412" y="66700"/>
                  </a:lnTo>
                  <a:lnTo>
                    <a:pt x="4179502" y="50825"/>
                  </a:lnTo>
                  <a:lnTo>
                    <a:pt x="4177281" y="75908"/>
                  </a:lnTo>
                  <a:lnTo>
                    <a:pt x="4187119" y="93053"/>
                  </a:lnTo>
                  <a:lnTo>
                    <a:pt x="4184898" y="106705"/>
                  </a:lnTo>
                  <a:lnTo>
                    <a:pt x="4169029" y="116230"/>
                  </a:lnTo>
                  <a:lnTo>
                    <a:pt x="4159825" y="139408"/>
                  </a:lnTo>
                  <a:lnTo>
                    <a:pt x="4187437" y="131788"/>
                  </a:lnTo>
                  <a:lnTo>
                    <a:pt x="4175377" y="200685"/>
                  </a:lnTo>
                  <a:lnTo>
                    <a:pt x="4189976" y="201320"/>
                  </a:lnTo>
                  <a:lnTo>
                    <a:pt x="4212192" y="187350"/>
                  </a:lnTo>
                  <a:lnTo>
                    <a:pt x="4227744" y="143218"/>
                  </a:lnTo>
                  <a:lnTo>
                    <a:pt x="4236313" y="155600"/>
                  </a:lnTo>
                  <a:lnTo>
                    <a:pt x="4240122" y="141948"/>
                  </a:lnTo>
                  <a:lnTo>
                    <a:pt x="4226474" y="126390"/>
                  </a:lnTo>
                  <a:lnTo>
                    <a:pt x="4230600" y="106070"/>
                  </a:lnTo>
                  <a:lnTo>
                    <a:pt x="4248373" y="101943"/>
                  </a:lnTo>
                  <a:lnTo>
                    <a:pt x="4253769" y="93370"/>
                  </a:lnTo>
                  <a:lnTo>
                    <a:pt x="4267416" y="74320"/>
                  </a:lnTo>
                  <a:lnTo>
                    <a:pt x="4258530" y="63525"/>
                  </a:lnTo>
                  <a:lnTo>
                    <a:pt x="4263925" y="39713"/>
                  </a:lnTo>
                  <a:lnTo>
                    <a:pt x="4276303" y="33363"/>
                  </a:lnTo>
                  <a:lnTo>
                    <a:pt x="4266781" y="19393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325" name="Oval 324"/>
            <p:cNvSpPr/>
            <p:nvPr/>
          </p:nvSpPr>
          <p:spPr>
            <a:xfrm>
              <a:off x="3886310" y="457798"/>
              <a:ext cx="7279094" cy="7279094"/>
            </a:xfrm>
            <a:prstGeom prst="ellipse">
              <a:avLst/>
            </a:prstGeom>
            <a:noFill/>
            <a:ln w="285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3" name="Freeform 322"/>
            <p:cNvSpPr/>
            <p:nvPr/>
          </p:nvSpPr>
          <p:spPr>
            <a:xfrm>
              <a:off x="4932040" y="912828"/>
              <a:ext cx="4321161" cy="5945172"/>
            </a:xfrm>
            <a:custGeom>
              <a:avLst/>
              <a:gdLst>
                <a:gd name="connsiteX0" fmla="*/ 3588412 w 4321161"/>
                <a:gd name="connsiteY0" fmla="*/ 5846747 h 5945172"/>
                <a:gd name="connsiteX1" fmla="*/ 3589324 w 4321161"/>
                <a:gd name="connsiteY1" fmla="*/ 5853097 h 5945172"/>
                <a:gd name="connsiteX2" fmla="*/ 3577164 w 4321161"/>
                <a:gd name="connsiteY2" fmla="*/ 5865797 h 5945172"/>
                <a:gd name="connsiteX3" fmla="*/ 3575036 w 4321161"/>
                <a:gd name="connsiteY3" fmla="*/ 5858495 h 5945172"/>
                <a:gd name="connsiteX4" fmla="*/ 3578988 w 4321161"/>
                <a:gd name="connsiteY4" fmla="*/ 5848970 h 5945172"/>
                <a:gd name="connsiteX5" fmla="*/ 3583244 w 4321161"/>
                <a:gd name="connsiteY5" fmla="*/ 5852145 h 5945172"/>
                <a:gd name="connsiteX6" fmla="*/ 3272483 w 4321161"/>
                <a:gd name="connsiteY6" fmla="*/ 5822935 h 5945172"/>
                <a:gd name="connsiteX7" fmla="*/ 3279794 w 4321161"/>
                <a:gd name="connsiteY7" fmla="*/ 5822935 h 5945172"/>
                <a:gd name="connsiteX8" fmla="*/ 3282019 w 4321161"/>
                <a:gd name="connsiteY8" fmla="*/ 5836542 h 5945172"/>
                <a:gd name="connsiteX9" fmla="*/ 3289330 w 4321161"/>
                <a:gd name="connsiteY9" fmla="*/ 5842870 h 5945172"/>
                <a:gd name="connsiteX10" fmla="*/ 3298867 w 4321161"/>
                <a:gd name="connsiteY10" fmla="*/ 5833377 h 5945172"/>
                <a:gd name="connsiteX11" fmla="*/ 3308403 w 4321161"/>
                <a:gd name="connsiteY11" fmla="*/ 5830213 h 5945172"/>
                <a:gd name="connsiteX12" fmla="*/ 3317939 w 4321161"/>
                <a:gd name="connsiteY12" fmla="*/ 5834010 h 5945172"/>
                <a:gd name="connsiteX13" fmla="*/ 3321118 w 4321161"/>
                <a:gd name="connsiteY13" fmla="*/ 5841288 h 5945172"/>
                <a:gd name="connsiteX14" fmla="*/ 3311582 w 4321161"/>
                <a:gd name="connsiteY14" fmla="*/ 5846667 h 5945172"/>
                <a:gd name="connsiteX15" fmla="*/ 3311582 w 4321161"/>
                <a:gd name="connsiteY15" fmla="*/ 5852047 h 5945172"/>
                <a:gd name="connsiteX16" fmla="*/ 3325568 w 4321161"/>
                <a:gd name="connsiteY16" fmla="*/ 5853945 h 5945172"/>
                <a:gd name="connsiteX17" fmla="*/ 3329700 w 4321161"/>
                <a:gd name="connsiteY17" fmla="*/ 5852996 h 5945172"/>
                <a:gd name="connsiteX18" fmla="*/ 3337329 w 4321161"/>
                <a:gd name="connsiteY18" fmla="*/ 5865337 h 5945172"/>
                <a:gd name="connsiteX19" fmla="*/ 3344640 w 4321161"/>
                <a:gd name="connsiteY19" fmla="*/ 5862172 h 5945172"/>
                <a:gd name="connsiteX20" fmla="*/ 3361487 w 4321161"/>
                <a:gd name="connsiteY20" fmla="*/ 5862172 h 5945172"/>
                <a:gd name="connsiteX21" fmla="*/ 3371342 w 4321161"/>
                <a:gd name="connsiteY21" fmla="*/ 5856793 h 5945172"/>
                <a:gd name="connsiteX22" fmla="*/ 3388189 w 4321161"/>
                <a:gd name="connsiteY22" fmla="*/ 5854578 h 5945172"/>
                <a:gd name="connsiteX23" fmla="*/ 3393593 w 4321161"/>
                <a:gd name="connsiteY23" fmla="*/ 5850148 h 5945172"/>
                <a:gd name="connsiteX24" fmla="*/ 3401857 w 4321161"/>
                <a:gd name="connsiteY24" fmla="*/ 5853312 h 5945172"/>
                <a:gd name="connsiteX25" fmla="*/ 3407261 w 4321161"/>
                <a:gd name="connsiteY25" fmla="*/ 5861856 h 5945172"/>
                <a:gd name="connsiteX26" fmla="*/ 3415844 w 4321161"/>
                <a:gd name="connsiteY26" fmla="*/ 5862489 h 5945172"/>
                <a:gd name="connsiteX27" fmla="*/ 3433644 w 4321161"/>
                <a:gd name="connsiteY27" fmla="*/ 5857110 h 5945172"/>
                <a:gd name="connsiteX28" fmla="*/ 3443181 w 4321161"/>
                <a:gd name="connsiteY28" fmla="*/ 5862489 h 5945172"/>
                <a:gd name="connsiteX29" fmla="*/ 3452717 w 4321161"/>
                <a:gd name="connsiteY29" fmla="*/ 5862172 h 5945172"/>
                <a:gd name="connsiteX30" fmla="*/ 3462253 w 4321161"/>
                <a:gd name="connsiteY30" fmla="*/ 5855844 h 5945172"/>
                <a:gd name="connsiteX31" fmla="*/ 3470836 w 4321161"/>
                <a:gd name="connsiteY31" fmla="*/ 5858059 h 5945172"/>
                <a:gd name="connsiteX32" fmla="*/ 3468610 w 4321161"/>
                <a:gd name="connsiteY32" fmla="*/ 5864387 h 5945172"/>
                <a:gd name="connsiteX33" fmla="*/ 3470836 w 4321161"/>
                <a:gd name="connsiteY33" fmla="*/ 5872615 h 5945172"/>
                <a:gd name="connsiteX34" fmla="*/ 3475286 w 4321161"/>
                <a:gd name="connsiteY34" fmla="*/ 5880842 h 5945172"/>
                <a:gd name="connsiteX35" fmla="*/ 3482597 w 4321161"/>
                <a:gd name="connsiteY35" fmla="*/ 5884006 h 5945172"/>
                <a:gd name="connsiteX36" fmla="*/ 3489908 w 4321161"/>
                <a:gd name="connsiteY36" fmla="*/ 5876728 h 5945172"/>
                <a:gd name="connsiteX37" fmla="*/ 3497219 w 4321161"/>
                <a:gd name="connsiteY37" fmla="*/ 5873564 h 5945172"/>
                <a:gd name="connsiteX38" fmla="*/ 3508980 w 4321161"/>
                <a:gd name="connsiteY38" fmla="*/ 5876728 h 5945172"/>
                <a:gd name="connsiteX39" fmla="*/ 3513113 w 4321161"/>
                <a:gd name="connsiteY39" fmla="*/ 5869134 h 5945172"/>
                <a:gd name="connsiteX40" fmla="*/ 3514384 w 4321161"/>
                <a:gd name="connsiteY40" fmla="*/ 5861856 h 5945172"/>
                <a:gd name="connsiteX41" fmla="*/ 3518516 w 4321161"/>
                <a:gd name="connsiteY41" fmla="*/ 5859641 h 5945172"/>
                <a:gd name="connsiteX42" fmla="*/ 3517563 w 4321161"/>
                <a:gd name="connsiteY42" fmla="*/ 5868185 h 5945172"/>
                <a:gd name="connsiteX43" fmla="*/ 3522649 w 4321161"/>
                <a:gd name="connsiteY43" fmla="*/ 5876412 h 5945172"/>
                <a:gd name="connsiteX44" fmla="*/ 3521695 w 4321161"/>
                <a:gd name="connsiteY44" fmla="*/ 5880525 h 5945172"/>
                <a:gd name="connsiteX45" fmla="*/ 3519470 w 4321161"/>
                <a:gd name="connsiteY45" fmla="*/ 5887803 h 5945172"/>
                <a:gd name="connsiteX46" fmla="*/ 3512477 w 4321161"/>
                <a:gd name="connsiteY46" fmla="*/ 5898562 h 5945172"/>
                <a:gd name="connsiteX47" fmla="*/ 3503894 w 4321161"/>
                <a:gd name="connsiteY47" fmla="*/ 5902675 h 5945172"/>
                <a:gd name="connsiteX48" fmla="*/ 3497537 w 4321161"/>
                <a:gd name="connsiteY48" fmla="*/ 5897929 h 5945172"/>
                <a:gd name="connsiteX49" fmla="*/ 3486093 w 4321161"/>
                <a:gd name="connsiteY49" fmla="*/ 5904258 h 5945172"/>
                <a:gd name="connsiteX50" fmla="*/ 3477511 w 4321161"/>
                <a:gd name="connsiteY50" fmla="*/ 5905207 h 5945172"/>
                <a:gd name="connsiteX51" fmla="*/ 3461617 w 4321161"/>
                <a:gd name="connsiteY51" fmla="*/ 5899828 h 5945172"/>
                <a:gd name="connsiteX52" fmla="*/ 3447631 w 4321161"/>
                <a:gd name="connsiteY52" fmla="*/ 5904574 h 5945172"/>
                <a:gd name="connsiteX53" fmla="*/ 3436505 w 4321161"/>
                <a:gd name="connsiteY53" fmla="*/ 5900144 h 5945172"/>
                <a:gd name="connsiteX54" fmla="*/ 3418387 w 4321161"/>
                <a:gd name="connsiteY54" fmla="*/ 5900777 h 5945172"/>
                <a:gd name="connsiteX55" fmla="*/ 3407579 w 4321161"/>
                <a:gd name="connsiteY55" fmla="*/ 5910270 h 5945172"/>
                <a:gd name="connsiteX56" fmla="*/ 3400268 w 4321161"/>
                <a:gd name="connsiteY56" fmla="*/ 5913434 h 5945172"/>
                <a:gd name="connsiteX57" fmla="*/ 3384374 w 4321161"/>
                <a:gd name="connsiteY57" fmla="*/ 5913434 h 5945172"/>
                <a:gd name="connsiteX58" fmla="*/ 3378970 w 4321161"/>
                <a:gd name="connsiteY58" fmla="*/ 5916598 h 5945172"/>
                <a:gd name="connsiteX59" fmla="*/ 3374838 w 4321161"/>
                <a:gd name="connsiteY59" fmla="*/ 5914383 h 5945172"/>
                <a:gd name="connsiteX60" fmla="*/ 3378970 w 4321161"/>
                <a:gd name="connsiteY60" fmla="*/ 5903941 h 5945172"/>
                <a:gd name="connsiteX61" fmla="*/ 3370388 w 4321161"/>
                <a:gd name="connsiteY61" fmla="*/ 5894765 h 5945172"/>
                <a:gd name="connsiteX62" fmla="*/ 3357673 w 4321161"/>
                <a:gd name="connsiteY62" fmla="*/ 5886221 h 5945172"/>
                <a:gd name="connsiteX63" fmla="*/ 3348137 w 4321161"/>
                <a:gd name="connsiteY63" fmla="*/ 5889702 h 5945172"/>
                <a:gd name="connsiteX64" fmla="*/ 3336376 w 4321161"/>
                <a:gd name="connsiteY64" fmla="*/ 5886537 h 5945172"/>
                <a:gd name="connsiteX65" fmla="*/ 3325886 w 4321161"/>
                <a:gd name="connsiteY65" fmla="*/ 5883373 h 5945172"/>
                <a:gd name="connsiteX66" fmla="*/ 3313171 w 4321161"/>
                <a:gd name="connsiteY66" fmla="*/ 5884639 h 5945172"/>
                <a:gd name="connsiteX67" fmla="*/ 3303635 w 4321161"/>
                <a:gd name="connsiteY67" fmla="*/ 5876412 h 5945172"/>
                <a:gd name="connsiteX68" fmla="*/ 3287741 w 4321161"/>
                <a:gd name="connsiteY68" fmla="*/ 5871982 h 5945172"/>
                <a:gd name="connsiteX69" fmla="*/ 3277887 w 4321161"/>
                <a:gd name="connsiteY69" fmla="*/ 5876728 h 5945172"/>
                <a:gd name="connsiteX70" fmla="*/ 3266444 w 4321161"/>
                <a:gd name="connsiteY70" fmla="*/ 5880842 h 5945172"/>
                <a:gd name="connsiteX71" fmla="*/ 3258815 w 4321161"/>
                <a:gd name="connsiteY71" fmla="*/ 5870400 h 5945172"/>
                <a:gd name="connsiteX72" fmla="*/ 3256907 w 4321161"/>
                <a:gd name="connsiteY72" fmla="*/ 5859641 h 5945172"/>
                <a:gd name="connsiteX73" fmla="*/ 3257861 w 4321161"/>
                <a:gd name="connsiteY73" fmla="*/ 5849515 h 5945172"/>
                <a:gd name="connsiteX74" fmla="*/ 3252457 w 4321161"/>
                <a:gd name="connsiteY74" fmla="*/ 5840972 h 5945172"/>
                <a:gd name="connsiteX75" fmla="*/ 3253093 w 4321161"/>
                <a:gd name="connsiteY75" fmla="*/ 5834643 h 5945172"/>
                <a:gd name="connsiteX76" fmla="*/ 3251186 w 4321161"/>
                <a:gd name="connsiteY76" fmla="*/ 5828315 h 5945172"/>
                <a:gd name="connsiteX77" fmla="*/ 3258497 w 4321161"/>
                <a:gd name="connsiteY77" fmla="*/ 5831479 h 5945172"/>
                <a:gd name="connsiteX78" fmla="*/ 3266126 w 4321161"/>
                <a:gd name="connsiteY78" fmla="*/ 5842237 h 5945172"/>
                <a:gd name="connsiteX79" fmla="*/ 3271530 w 4321161"/>
                <a:gd name="connsiteY79" fmla="*/ 5846035 h 5945172"/>
                <a:gd name="connsiteX80" fmla="*/ 3276616 w 4321161"/>
                <a:gd name="connsiteY80" fmla="*/ 5840655 h 5945172"/>
                <a:gd name="connsiteX81" fmla="*/ 3268033 w 4321161"/>
                <a:gd name="connsiteY81" fmla="*/ 5832428 h 5945172"/>
                <a:gd name="connsiteX82" fmla="*/ 4312577 w 4321161"/>
                <a:gd name="connsiteY82" fmla="*/ 5808647 h 5945172"/>
                <a:gd name="connsiteX83" fmla="*/ 4321161 w 4321161"/>
                <a:gd name="connsiteY83" fmla="*/ 5808647 h 5945172"/>
                <a:gd name="connsiteX84" fmla="*/ 4317028 w 4321161"/>
                <a:gd name="connsiteY84" fmla="*/ 5818128 h 5945172"/>
                <a:gd name="connsiteX85" fmla="*/ 4303038 w 4321161"/>
                <a:gd name="connsiteY85" fmla="*/ 5822237 h 5945172"/>
                <a:gd name="connsiteX86" fmla="*/ 4303992 w 4321161"/>
                <a:gd name="connsiteY86" fmla="*/ 5830769 h 5945172"/>
                <a:gd name="connsiteX87" fmla="*/ 4288413 w 4321161"/>
                <a:gd name="connsiteY87" fmla="*/ 5841198 h 5945172"/>
                <a:gd name="connsiteX88" fmla="*/ 4277921 w 4321161"/>
                <a:gd name="connsiteY88" fmla="*/ 5847519 h 5945172"/>
                <a:gd name="connsiteX89" fmla="*/ 4267428 w 4321161"/>
                <a:gd name="connsiteY89" fmla="*/ 5860160 h 5945172"/>
                <a:gd name="connsiteX90" fmla="*/ 4252803 w 4321161"/>
                <a:gd name="connsiteY90" fmla="*/ 5872169 h 5945172"/>
                <a:gd name="connsiteX91" fmla="*/ 4253121 w 4321161"/>
                <a:gd name="connsiteY91" fmla="*/ 5873433 h 5945172"/>
                <a:gd name="connsiteX92" fmla="*/ 4255982 w 4321161"/>
                <a:gd name="connsiteY92" fmla="*/ 5882598 h 5945172"/>
                <a:gd name="connsiteX93" fmla="*/ 4259162 w 4321161"/>
                <a:gd name="connsiteY93" fmla="*/ 5886391 h 5945172"/>
                <a:gd name="connsiteX94" fmla="*/ 4265521 w 4321161"/>
                <a:gd name="connsiteY94" fmla="*/ 5893975 h 5945172"/>
                <a:gd name="connsiteX95" fmla="*/ 4267746 w 4321161"/>
                <a:gd name="connsiteY95" fmla="*/ 5903456 h 5945172"/>
                <a:gd name="connsiteX96" fmla="*/ 4260434 w 4321161"/>
                <a:gd name="connsiteY96" fmla="*/ 5904720 h 5945172"/>
                <a:gd name="connsiteX97" fmla="*/ 4258208 w 4321161"/>
                <a:gd name="connsiteY97" fmla="*/ 5898400 h 5945172"/>
                <a:gd name="connsiteX98" fmla="*/ 4249624 w 4321161"/>
                <a:gd name="connsiteY98" fmla="*/ 5898400 h 5945172"/>
                <a:gd name="connsiteX99" fmla="*/ 4242629 w 4321161"/>
                <a:gd name="connsiteY99" fmla="*/ 5900296 h 5945172"/>
                <a:gd name="connsiteX100" fmla="*/ 4236270 w 4321161"/>
                <a:gd name="connsiteY100" fmla="*/ 5906617 h 5945172"/>
                <a:gd name="connsiteX101" fmla="*/ 4225460 w 4321161"/>
                <a:gd name="connsiteY101" fmla="*/ 5918310 h 5945172"/>
                <a:gd name="connsiteX102" fmla="*/ 4204475 w 4321161"/>
                <a:gd name="connsiteY102" fmla="*/ 5930319 h 5945172"/>
                <a:gd name="connsiteX103" fmla="*/ 4184445 w 4321161"/>
                <a:gd name="connsiteY103" fmla="*/ 5932531 h 5945172"/>
                <a:gd name="connsiteX104" fmla="*/ 4168547 w 4321161"/>
                <a:gd name="connsiteY104" fmla="*/ 5930635 h 5945172"/>
                <a:gd name="connsiteX105" fmla="*/ 4159963 w 4321161"/>
                <a:gd name="connsiteY105" fmla="*/ 5938220 h 5945172"/>
                <a:gd name="connsiteX106" fmla="*/ 4162189 w 4321161"/>
                <a:gd name="connsiteY106" fmla="*/ 5945172 h 5945172"/>
                <a:gd name="connsiteX107" fmla="*/ 4154558 w 4321161"/>
                <a:gd name="connsiteY107" fmla="*/ 5943276 h 5945172"/>
                <a:gd name="connsiteX108" fmla="*/ 4139614 w 4321161"/>
                <a:gd name="connsiteY108" fmla="*/ 5940116 h 5945172"/>
                <a:gd name="connsiteX109" fmla="*/ 4114497 w 4321161"/>
                <a:gd name="connsiteY109" fmla="*/ 5938536 h 5945172"/>
                <a:gd name="connsiteX110" fmla="*/ 4110046 w 4321161"/>
                <a:gd name="connsiteY110" fmla="*/ 5930003 h 5945172"/>
                <a:gd name="connsiteX111" fmla="*/ 4106866 w 4321161"/>
                <a:gd name="connsiteY111" fmla="*/ 5920522 h 5945172"/>
                <a:gd name="connsiteX112" fmla="*/ 4097328 w 4321161"/>
                <a:gd name="connsiteY112" fmla="*/ 5912305 h 5945172"/>
                <a:gd name="connsiteX113" fmla="*/ 4096056 w 4321161"/>
                <a:gd name="connsiteY113" fmla="*/ 5901876 h 5945172"/>
                <a:gd name="connsiteX114" fmla="*/ 4094148 w 4321161"/>
                <a:gd name="connsiteY114" fmla="*/ 5893343 h 5945172"/>
                <a:gd name="connsiteX115" fmla="*/ 4105594 w 4321161"/>
                <a:gd name="connsiteY115" fmla="*/ 5895556 h 5945172"/>
                <a:gd name="connsiteX116" fmla="*/ 4112271 w 4321161"/>
                <a:gd name="connsiteY116" fmla="*/ 5898716 h 5945172"/>
                <a:gd name="connsiteX117" fmla="*/ 4122445 w 4321161"/>
                <a:gd name="connsiteY117" fmla="*/ 5881650 h 5945172"/>
                <a:gd name="connsiteX118" fmla="*/ 4130076 w 4321161"/>
                <a:gd name="connsiteY118" fmla="*/ 5878490 h 5945172"/>
                <a:gd name="connsiteX119" fmla="*/ 4139296 w 4321161"/>
                <a:gd name="connsiteY119" fmla="*/ 5875014 h 5945172"/>
                <a:gd name="connsiteX120" fmla="*/ 4159645 w 4321161"/>
                <a:gd name="connsiteY120" fmla="*/ 5877226 h 5945172"/>
                <a:gd name="connsiteX121" fmla="*/ 4160281 w 4321161"/>
                <a:gd name="connsiteY121" fmla="*/ 5869641 h 5945172"/>
                <a:gd name="connsiteX122" fmla="*/ 4160281 w 4321161"/>
                <a:gd name="connsiteY122" fmla="*/ 5867745 h 5945172"/>
                <a:gd name="connsiteX123" fmla="*/ 4159327 w 4321161"/>
                <a:gd name="connsiteY123" fmla="*/ 5856052 h 5945172"/>
                <a:gd name="connsiteX124" fmla="*/ 4170773 w 4321161"/>
                <a:gd name="connsiteY124" fmla="*/ 5857000 h 5945172"/>
                <a:gd name="connsiteX125" fmla="*/ 4178404 w 4321161"/>
                <a:gd name="connsiteY125" fmla="*/ 5863320 h 5945172"/>
                <a:gd name="connsiteX126" fmla="*/ 4197480 w 4321161"/>
                <a:gd name="connsiteY126" fmla="*/ 5865217 h 5945172"/>
                <a:gd name="connsiteX127" fmla="*/ 4215603 w 4321161"/>
                <a:gd name="connsiteY127" fmla="*/ 5857948 h 5945172"/>
                <a:gd name="connsiteX128" fmla="*/ 4248034 w 4321161"/>
                <a:gd name="connsiteY128" fmla="*/ 5846887 h 5945172"/>
                <a:gd name="connsiteX129" fmla="*/ 4272516 w 4321161"/>
                <a:gd name="connsiteY129" fmla="*/ 5837406 h 5945172"/>
                <a:gd name="connsiteX130" fmla="*/ 4290321 w 4321161"/>
                <a:gd name="connsiteY130" fmla="*/ 5822553 h 5945172"/>
                <a:gd name="connsiteX131" fmla="*/ 4303992 w 4321161"/>
                <a:gd name="connsiteY131" fmla="*/ 5818128 h 5945172"/>
                <a:gd name="connsiteX132" fmla="*/ 3603082 w 4321161"/>
                <a:gd name="connsiteY132" fmla="*/ 5791185 h 5945172"/>
                <a:gd name="connsiteX133" fmla="*/ 3611354 w 4321161"/>
                <a:gd name="connsiteY133" fmla="*/ 5799711 h 5945172"/>
                <a:gd name="connsiteX134" fmla="*/ 3606452 w 4321161"/>
                <a:gd name="connsiteY134" fmla="*/ 5802869 h 5945172"/>
                <a:gd name="connsiteX135" fmla="*/ 3606452 w 4321161"/>
                <a:gd name="connsiteY135" fmla="*/ 5811080 h 5945172"/>
                <a:gd name="connsiteX136" fmla="*/ 3604614 w 4321161"/>
                <a:gd name="connsiteY136" fmla="*/ 5823712 h 5945172"/>
                <a:gd name="connsiteX137" fmla="*/ 3614724 w 4321161"/>
                <a:gd name="connsiteY137" fmla="*/ 5830976 h 5945172"/>
                <a:gd name="connsiteX138" fmla="*/ 3608903 w 4321161"/>
                <a:gd name="connsiteY138" fmla="*/ 5846765 h 5945172"/>
                <a:gd name="connsiteX139" fmla="*/ 3599712 w 4321161"/>
                <a:gd name="connsiteY139" fmla="*/ 5849923 h 5945172"/>
                <a:gd name="connsiteX140" fmla="*/ 3598793 w 4321161"/>
                <a:gd name="connsiteY140" fmla="*/ 5846765 h 5945172"/>
                <a:gd name="connsiteX141" fmla="*/ 3604614 w 4321161"/>
                <a:gd name="connsiteY141" fmla="*/ 5835397 h 5945172"/>
                <a:gd name="connsiteX142" fmla="*/ 3597261 w 4321161"/>
                <a:gd name="connsiteY142" fmla="*/ 5827818 h 5945172"/>
                <a:gd name="connsiteX143" fmla="*/ 3598486 w 4321161"/>
                <a:gd name="connsiteY143" fmla="*/ 5821502 h 5945172"/>
                <a:gd name="connsiteX144" fmla="*/ 3600324 w 4321161"/>
                <a:gd name="connsiteY144" fmla="*/ 5814554 h 5945172"/>
                <a:gd name="connsiteX145" fmla="*/ 3600324 w 4321161"/>
                <a:gd name="connsiteY145" fmla="*/ 5806975 h 5945172"/>
                <a:gd name="connsiteX146" fmla="*/ 3605226 w 4321161"/>
                <a:gd name="connsiteY146" fmla="*/ 5799711 h 5945172"/>
                <a:gd name="connsiteX147" fmla="*/ 2382512 w 4321161"/>
                <a:gd name="connsiteY147" fmla="*/ 5784835 h 5945172"/>
                <a:gd name="connsiteX148" fmla="*/ 2394296 w 4321161"/>
                <a:gd name="connsiteY148" fmla="*/ 5784835 h 5945172"/>
                <a:gd name="connsiteX149" fmla="*/ 2403461 w 4321161"/>
                <a:gd name="connsiteY149" fmla="*/ 5791724 h 5945172"/>
                <a:gd name="connsiteX150" fmla="*/ 2397896 w 4321161"/>
                <a:gd name="connsiteY150" fmla="*/ 5799811 h 5945172"/>
                <a:gd name="connsiteX151" fmla="*/ 2385786 w 4321161"/>
                <a:gd name="connsiteY151" fmla="*/ 5800710 h 5945172"/>
                <a:gd name="connsiteX152" fmla="*/ 2381530 w 4321161"/>
                <a:gd name="connsiteY152" fmla="*/ 5799811 h 5945172"/>
                <a:gd name="connsiteX153" fmla="*/ 2371711 w 4321161"/>
                <a:gd name="connsiteY153" fmla="*/ 5789028 h 5945172"/>
                <a:gd name="connsiteX154" fmla="*/ 2371516 w 4321161"/>
                <a:gd name="connsiteY154" fmla="*/ 5773722 h 5945172"/>
                <a:gd name="connsiteX155" fmla="*/ 2374886 w 4321161"/>
                <a:gd name="connsiteY155" fmla="*/ 5780649 h 5945172"/>
                <a:gd name="connsiteX156" fmla="*/ 2365695 w 4321161"/>
                <a:gd name="connsiteY156" fmla="*/ 5786422 h 5945172"/>
                <a:gd name="connsiteX157" fmla="*/ 2357423 w 4321161"/>
                <a:gd name="connsiteY157" fmla="*/ 5774876 h 5945172"/>
                <a:gd name="connsiteX158" fmla="*/ 3197260 w 4321161"/>
                <a:gd name="connsiteY158" fmla="*/ 5745147 h 5945172"/>
                <a:gd name="connsiteX159" fmla="*/ 3209192 w 4321161"/>
                <a:gd name="connsiteY159" fmla="*/ 5748292 h 5945172"/>
                <a:gd name="connsiteX160" fmla="*/ 3214674 w 4321161"/>
                <a:gd name="connsiteY160" fmla="*/ 5758985 h 5945172"/>
                <a:gd name="connsiteX161" fmla="*/ 3209192 w 4321161"/>
                <a:gd name="connsiteY161" fmla="*/ 5759929 h 5945172"/>
                <a:gd name="connsiteX162" fmla="*/ 3213384 w 4321161"/>
                <a:gd name="connsiteY162" fmla="*/ 5771251 h 5945172"/>
                <a:gd name="connsiteX163" fmla="*/ 3210159 w 4321161"/>
                <a:gd name="connsiteY163" fmla="*/ 5778485 h 5945172"/>
                <a:gd name="connsiteX164" fmla="*/ 3198550 w 4321161"/>
                <a:gd name="connsiteY164" fmla="*/ 5776912 h 5945172"/>
                <a:gd name="connsiteX165" fmla="*/ 3194036 w 4321161"/>
                <a:gd name="connsiteY165" fmla="*/ 5758042 h 5945172"/>
                <a:gd name="connsiteX166" fmla="*/ 3434243 w 4321161"/>
                <a:gd name="connsiteY166" fmla="*/ 5735622 h 5945172"/>
                <a:gd name="connsiteX167" fmla="*/ 3444861 w 4321161"/>
                <a:gd name="connsiteY167" fmla="*/ 5749395 h 5945172"/>
                <a:gd name="connsiteX168" fmla="*/ 3434555 w 4321161"/>
                <a:gd name="connsiteY168" fmla="*/ 5757847 h 5945172"/>
                <a:gd name="connsiteX169" fmla="*/ 3436429 w 4321161"/>
                <a:gd name="connsiteY169" fmla="*/ 5746265 h 5945172"/>
                <a:gd name="connsiteX170" fmla="*/ 3432057 w 4321161"/>
                <a:gd name="connsiteY170" fmla="*/ 5741882 h 5945172"/>
                <a:gd name="connsiteX171" fmla="*/ 3426123 w 4321161"/>
                <a:gd name="connsiteY171" fmla="*/ 5743134 h 5945172"/>
                <a:gd name="connsiteX172" fmla="*/ 3425811 w 4321161"/>
                <a:gd name="connsiteY172" fmla="*/ 5738126 h 5945172"/>
                <a:gd name="connsiteX173" fmla="*/ 3713149 w 4321161"/>
                <a:gd name="connsiteY173" fmla="*/ 5732447 h 5945172"/>
                <a:gd name="connsiteX174" fmla="*/ 3713149 w 4321161"/>
                <a:gd name="connsiteY174" fmla="*/ 5743138 h 5945172"/>
                <a:gd name="connsiteX175" fmla="*/ 3700131 w 4321161"/>
                <a:gd name="connsiteY175" fmla="*/ 5752571 h 5945172"/>
                <a:gd name="connsiteX176" fmla="*/ 3697591 w 4321161"/>
                <a:gd name="connsiteY176" fmla="*/ 5767035 h 5945172"/>
                <a:gd name="connsiteX177" fmla="*/ 3686161 w 4321161"/>
                <a:gd name="connsiteY177" fmla="*/ 5790303 h 5945172"/>
                <a:gd name="connsiteX178" fmla="*/ 3667111 w 4321161"/>
                <a:gd name="connsiteY178" fmla="*/ 5797535 h 5945172"/>
                <a:gd name="connsiteX179" fmla="*/ 3668698 w 4321161"/>
                <a:gd name="connsiteY179" fmla="*/ 5780870 h 5945172"/>
                <a:gd name="connsiteX180" fmla="*/ 3657586 w 4321161"/>
                <a:gd name="connsiteY180" fmla="*/ 5781184 h 5945172"/>
                <a:gd name="connsiteX181" fmla="*/ 3661396 w 4321161"/>
                <a:gd name="connsiteY181" fmla="*/ 5775839 h 5945172"/>
                <a:gd name="connsiteX182" fmla="*/ 3666793 w 4321161"/>
                <a:gd name="connsiteY182" fmla="*/ 5762318 h 5945172"/>
                <a:gd name="connsiteX183" fmla="*/ 3679176 w 4321161"/>
                <a:gd name="connsiteY183" fmla="*/ 5745339 h 5945172"/>
                <a:gd name="connsiteX184" fmla="*/ 3693781 w 4321161"/>
                <a:gd name="connsiteY184" fmla="*/ 5740308 h 5945172"/>
                <a:gd name="connsiteX185" fmla="*/ 3666381 w 4321161"/>
                <a:gd name="connsiteY185" fmla="*/ 5713397 h 5945172"/>
                <a:gd name="connsiteX186" fmla="*/ 3670286 w 4321161"/>
                <a:gd name="connsiteY186" fmla="*/ 5715302 h 5945172"/>
                <a:gd name="connsiteX187" fmla="*/ 3667883 w 4321161"/>
                <a:gd name="connsiteY187" fmla="*/ 5722287 h 5945172"/>
                <a:gd name="connsiteX188" fmla="*/ 3659173 w 4321161"/>
                <a:gd name="connsiteY188" fmla="*/ 5722922 h 5945172"/>
                <a:gd name="connsiteX189" fmla="*/ 3524986 w 4321161"/>
                <a:gd name="connsiteY189" fmla="*/ 5711810 h 5945172"/>
                <a:gd name="connsiteX190" fmla="*/ 3528999 w 4321161"/>
                <a:gd name="connsiteY190" fmla="*/ 5713397 h 5945172"/>
                <a:gd name="connsiteX191" fmla="*/ 3520973 w 4321161"/>
                <a:gd name="connsiteY191" fmla="*/ 5726098 h 5945172"/>
                <a:gd name="connsiteX192" fmla="*/ 3517886 w 4321161"/>
                <a:gd name="connsiteY192" fmla="*/ 5721335 h 5945172"/>
                <a:gd name="connsiteX193" fmla="*/ 3085909 w 4321161"/>
                <a:gd name="connsiteY193" fmla="*/ 5694347 h 5945172"/>
                <a:gd name="connsiteX194" fmla="*/ 3087673 w 4321161"/>
                <a:gd name="connsiteY194" fmla="*/ 5707047 h 5945172"/>
                <a:gd name="connsiteX195" fmla="*/ 3081323 w 4321161"/>
                <a:gd name="connsiteY195" fmla="*/ 5698186 h 5945172"/>
                <a:gd name="connsiteX196" fmla="*/ 3346071 w 4321161"/>
                <a:gd name="connsiteY196" fmla="*/ 5687997 h 5945172"/>
                <a:gd name="connsiteX197" fmla="*/ 3357549 w 4321161"/>
                <a:gd name="connsiteY197" fmla="*/ 5697204 h 5945172"/>
                <a:gd name="connsiteX198" fmla="*/ 3348243 w 4321161"/>
                <a:gd name="connsiteY198" fmla="*/ 5714032 h 5945172"/>
                <a:gd name="connsiteX199" fmla="*/ 3341418 w 4321161"/>
                <a:gd name="connsiteY199" fmla="*/ 5718160 h 5945172"/>
                <a:gd name="connsiteX200" fmla="*/ 3335214 w 4321161"/>
                <a:gd name="connsiteY200" fmla="*/ 5716255 h 5945172"/>
                <a:gd name="connsiteX201" fmla="*/ 3330561 w 4321161"/>
                <a:gd name="connsiteY201" fmla="*/ 5710222 h 5945172"/>
                <a:gd name="connsiteX202" fmla="*/ 3338936 w 4321161"/>
                <a:gd name="connsiteY202" fmla="*/ 5707682 h 5945172"/>
                <a:gd name="connsiteX203" fmla="*/ 3331491 w 4321161"/>
                <a:gd name="connsiteY203" fmla="*/ 5702602 h 5945172"/>
                <a:gd name="connsiteX204" fmla="*/ 3334593 w 4321161"/>
                <a:gd name="connsiteY204" fmla="*/ 5699427 h 5945172"/>
                <a:gd name="connsiteX205" fmla="*/ 3345140 w 4321161"/>
                <a:gd name="connsiteY205" fmla="*/ 5700379 h 5945172"/>
                <a:gd name="connsiteX206" fmla="*/ 3349173 w 4321161"/>
                <a:gd name="connsiteY206" fmla="*/ 5700379 h 5945172"/>
                <a:gd name="connsiteX207" fmla="*/ 3345140 w 4321161"/>
                <a:gd name="connsiteY207" fmla="*/ 5693077 h 5945172"/>
                <a:gd name="connsiteX208" fmla="*/ 3430405 w 4321161"/>
                <a:gd name="connsiteY208" fmla="*/ 5686410 h 5945172"/>
                <a:gd name="connsiteX209" fmla="*/ 3433749 w 4321161"/>
                <a:gd name="connsiteY209" fmla="*/ 5697351 h 5945172"/>
                <a:gd name="connsiteX210" fmla="*/ 3431013 w 4321161"/>
                <a:gd name="connsiteY210" fmla="*/ 5710223 h 5945172"/>
                <a:gd name="connsiteX211" fmla="*/ 3419461 w 4321161"/>
                <a:gd name="connsiteY211" fmla="*/ 5697673 h 5945172"/>
                <a:gd name="connsiteX212" fmla="*/ 3419461 w 4321161"/>
                <a:gd name="connsiteY212" fmla="*/ 5689950 h 5945172"/>
                <a:gd name="connsiteX213" fmla="*/ 3611866 w 4321161"/>
                <a:gd name="connsiteY213" fmla="*/ 5680060 h 5945172"/>
                <a:gd name="connsiteX214" fmla="*/ 3618216 w 4321161"/>
                <a:gd name="connsiteY214" fmla="*/ 5680060 h 5945172"/>
                <a:gd name="connsiteX215" fmla="*/ 3625836 w 4321161"/>
                <a:gd name="connsiteY215" fmla="*/ 5683235 h 5945172"/>
                <a:gd name="connsiteX216" fmla="*/ 3619486 w 4321161"/>
                <a:gd name="connsiteY216" fmla="*/ 5686410 h 5945172"/>
                <a:gd name="connsiteX217" fmla="*/ 3615358 w 4321161"/>
                <a:gd name="connsiteY217" fmla="*/ 5691807 h 5945172"/>
                <a:gd name="connsiteX218" fmla="*/ 3603928 w 4321161"/>
                <a:gd name="connsiteY218" fmla="*/ 5689585 h 5945172"/>
                <a:gd name="connsiteX219" fmla="*/ 3589958 w 4321161"/>
                <a:gd name="connsiteY219" fmla="*/ 5695935 h 5945172"/>
                <a:gd name="connsiteX220" fmla="*/ 3592181 w 4321161"/>
                <a:gd name="connsiteY220" fmla="*/ 5711810 h 5945172"/>
                <a:gd name="connsiteX221" fmla="*/ 3584561 w 4321161"/>
                <a:gd name="connsiteY221" fmla="*/ 5705460 h 5945172"/>
                <a:gd name="connsiteX222" fmla="*/ 3586783 w 4321161"/>
                <a:gd name="connsiteY222" fmla="*/ 5692760 h 5945172"/>
                <a:gd name="connsiteX223" fmla="*/ 3595991 w 4321161"/>
                <a:gd name="connsiteY223" fmla="*/ 5681330 h 5945172"/>
                <a:gd name="connsiteX224" fmla="*/ 3378042 w 4321161"/>
                <a:gd name="connsiteY224" fmla="*/ 5680060 h 5945172"/>
                <a:gd name="connsiteX225" fmla="*/ 3383430 w 4321161"/>
                <a:gd name="connsiteY225" fmla="*/ 5686410 h 5945172"/>
                <a:gd name="connsiteX226" fmla="*/ 3386124 w 4321161"/>
                <a:gd name="connsiteY226" fmla="*/ 5693712 h 5945172"/>
                <a:gd name="connsiteX227" fmla="*/ 3376021 w 4321161"/>
                <a:gd name="connsiteY227" fmla="*/ 5699110 h 5945172"/>
                <a:gd name="connsiteX228" fmla="*/ 3375011 w 4321161"/>
                <a:gd name="connsiteY228" fmla="*/ 5694030 h 5945172"/>
                <a:gd name="connsiteX229" fmla="*/ 2117627 w 4321161"/>
                <a:gd name="connsiteY229" fmla="*/ 5680060 h 5945172"/>
                <a:gd name="connsiteX230" fmla="*/ 2131998 w 4321161"/>
                <a:gd name="connsiteY230" fmla="*/ 5691055 h 5945172"/>
                <a:gd name="connsiteX231" fmla="*/ 2121972 w 4321161"/>
                <a:gd name="connsiteY231" fmla="*/ 5697523 h 5945172"/>
                <a:gd name="connsiteX232" fmla="*/ 2112948 w 4321161"/>
                <a:gd name="connsiteY232" fmla="*/ 5684587 h 5945172"/>
                <a:gd name="connsiteX233" fmla="*/ 3495661 w 4321161"/>
                <a:gd name="connsiteY233" fmla="*/ 5665772 h 5945172"/>
                <a:gd name="connsiteX234" fmla="*/ 3491216 w 4321161"/>
                <a:gd name="connsiteY234" fmla="*/ 5670027 h 5945172"/>
                <a:gd name="connsiteX235" fmla="*/ 3489311 w 4321161"/>
                <a:gd name="connsiteY235" fmla="*/ 5683120 h 5945172"/>
                <a:gd name="connsiteX236" fmla="*/ 3481056 w 4321161"/>
                <a:gd name="connsiteY236" fmla="*/ 5692939 h 5945172"/>
                <a:gd name="connsiteX237" fmla="*/ 3467086 w 4321161"/>
                <a:gd name="connsiteY237" fmla="*/ 5697522 h 5945172"/>
                <a:gd name="connsiteX238" fmla="*/ 3469308 w 4321161"/>
                <a:gd name="connsiteY238" fmla="*/ 5686393 h 5945172"/>
                <a:gd name="connsiteX239" fmla="*/ 3483913 w 4321161"/>
                <a:gd name="connsiteY239" fmla="*/ 5678865 h 5945172"/>
                <a:gd name="connsiteX240" fmla="*/ 3484866 w 4321161"/>
                <a:gd name="connsiteY240" fmla="*/ 5666754 h 5945172"/>
                <a:gd name="connsiteX241" fmla="*/ 3581595 w 4321161"/>
                <a:gd name="connsiteY241" fmla="*/ 5656247 h 5945172"/>
                <a:gd name="connsiteX242" fmla="*/ 3590581 w 4321161"/>
                <a:gd name="connsiteY242" fmla="*/ 5659589 h 5945172"/>
                <a:gd name="connsiteX243" fmla="*/ 3595673 w 4321161"/>
                <a:gd name="connsiteY243" fmla="*/ 5669615 h 5945172"/>
                <a:gd name="connsiteX244" fmla="*/ 3583692 w 4321161"/>
                <a:gd name="connsiteY244" fmla="*/ 5675297 h 5945172"/>
                <a:gd name="connsiteX245" fmla="*/ 3581595 w 4321161"/>
                <a:gd name="connsiteY245" fmla="*/ 5671955 h 5945172"/>
                <a:gd name="connsiteX246" fmla="*/ 3585788 w 4321161"/>
                <a:gd name="connsiteY246" fmla="*/ 5663934 h 5945172"/>
                <a:gd name="connsiteX247" fmla="*/ 3579798 w 4321161"/>
                <a:gd name="connsiteY247" fmla="*/ 5662931 h 5945172"/>
                <a:gd name="connsiteX248" fmla="*/ 3364566 w 4321161"/>
                <a:gd name="connsiteY248" fmla="*/ 5653072 h 5945172"/>
                <a:gd name="connsiteX249" fmla="*/ 3370248 w 4321161"/>
                <a:gd name="connsiteY249" fmla="*/ 5664373 h 5945172"/>
                <a:gd name="connsiteX250" fmla="*/ 3364566 w 4321161"/>
                <a:gd name="connsiteY250" fmla="*/ 5672122 h 5945172"/>
                <a:gd name="connsiteX251" fmla="*/ 3353537 w 4321161"/>
                <a:gd name="connsiteY251" fmla="*/ 5670184 h 5945172"/>
                <a:gd name="connsiteX252" fmla="*/ 3351198 w 4321161"/>
                <a:gd name="connsiteY252" fmla="*/ 5661467 h 5945172"/>
                <a:gd name="connsiteX253" fmla="*/ 3353537 w 4321161"/>
                <a:gd name="connsiteY253" fmla="*/ 5656301 h 5945172"/>
                <a:gd name="connsiteX254" fmla="*/ 3422227 w 4321161"/>
                <a:gd name="connsiteY254" fmla="*/ 5648310 h 5945172"/>
                <a:gd name="connsiteX255" fmla="*/ 3424224 w 4321161"/>
                <a:gd name="connsiteY255" fmla="*/ 5660551 h 5945172"/>
                <a:gd name="connsiteX256" fmla="*/ 3420229 w 4321161"/>
                <a:gd name="connsiteY256" fmla="*/ 5668813 h 5945172"/>
                <a:gd name="connsiteX257" fmla="*/ 3412573 w 4321161"/>
                <a:gd name="connsiteY257" fmla="*/ 5673710 h 5945172"/>
                <a:gd name="connsiteX258" fmla="*/ 3403586 w 4321161"/>
                <a:gd name="connsiteY258" fmla="*/ 5664835 h 5945172"/>
                <a:gd name="connsiteX259" fmla="*/ 3407580 w 4321161"/>
                <a:gd name="connsiteY259" fmla="*/ 5653818 h 5945172"/>
                <a:gd name="connsiteX260" fmla="*/ 3449789 w 4321161"/>
                <a:gd name="connsiteY260" fmla="*/ 5641960 h 5945172"/>
                <a:gd name="connsiteX261" fmla="*/ 3455046 w 4321161"/>
                <a:gd name="connsiteY261" fmla="*/ 5645949 h 5945172"/>
                <a:gd name="connsiteX262" fmla="*/ 3455974 w 4321161"/>
                <a:gd name="connsiteY262" fmla="*/ 5660983 h 5945172"/>
                <a:gd name="connsiteX263" fmla="*/ 3446077 w 4321161"/>
                <a:gd name="connsiteY263" fmla="*/ 5675404 h 5945172"/>
                <a:gd name="connsiteX264" fmla="*/ 3440820 w 4321161"/>
                <a:gd name="connsiteY264" fmla="*/ 5678473 h 5945172"/>
                <a:gd name="connsiteX265" fmla="*/ 3432161 w 4321161"/>
                <a:gd name="connsiteY265" fmla="*/ 5661290 h 5945172"/>
                <a:gd name="connsiteX266" fmla="*/ 3437418 w 4321161"/>
                <a:gd name="connsiteY266" fmla="*/ 5645949 h 5945172"/>
                <a:gd name="connsiteX267" fmla="*/ 3213086 w 4321161"/>
                <a:gd name="connsiteY267" fmla="*/ 5635610 h 5945172"/>
                <a:gd name="connsiteX268" fmla="*/ 3221024 w 4321161"/>
                <a:gd name="connsiteY268" fmla="*/ 5639138 h 5945172"/>
                <a:gd name="connsiteX269" fmla="*/ 3214409 w 4321161"/>
                <a:gd name="connsiteY269" fmla="*/ 5645135 h 5945172"/>
                <a:gd name="connsiteX270" fmla="*/ 3564045 w 4321161"/>
                <a:gd name="connsiteY270" fmla="*/ 5629260 h 5945172"/>
                <a:gd name="connsiteX271" fmla="*/ 3570273 w 4321161"/>
                <a:gd name="connsiteY271" fmla="*/ 5635905 h 5945172"/>
                <a:gd name="connsiteX272" fmla="*/ 3569174 w 4321161"/>
                <a:gd name="connsiteY272" fmla="*/ 5642551 h 5945172"/>
                <a:gd name="connsiteX273" fmla="*/ 3561847 w 4321161"/>
                <a:gd name="connsiteY273" fmla="*/ 5643548 h 5945172"/>
                <a:gd name="connsiteX274" fmla="*/ 3560748 w 4321161"/>
                <a:gd name="connsiteY274" fmla="*/ 5638231 h 5945172"/>
                <a:gd name="connsiteX275" fmla="*/ 3348975 w 4321161"/>
                <a:gd name="connsiteY275" fmla="*/ 5621322 h 5945172"/>
                <a:gd name="connsiteX276" fmla="*/ 3354373 w 4321161"/>
                <a:gd name="connsiteY276" fmla="*/ 5624497 h 5945172"/>
                <a:gd name="connsiteX277" fmla="*/ 3353420 w 4321161"/>
                <a:gd name="connsiteY277" fmla="*/ 5634022 h 5945172"/>
                <a:gd name="connsiteX278" fmla="*/ 3348340 w 4321161"/>
                <a:gd name="connsiteY278" fmla="*/ 5640372 h 5945172"/>
                <a:gd name="connsiteX279" fmla="*/ 3344848 w 4321161"/>
                <a:gd name="connsiteY279" fmla="*/ 5637197 h 5945172"/>
                <a:gd name="connsiteX280" fmla="*/ 3344848 w 4321161"/>
                <a:gd name="connsiteY280" fmla="*/ 5624497 h 5945172"/>
                <a:gd name="connsiteX281" fmla="*/ 3254111 w 4321161"/>
                <a:gd name="connsiteY281" fmla="*/ 5618147 h 5945172"/>
                <a:gd name="connsiteX282" fmla="*/ 3255949 w 4321161"/>
                <a:gd name="connsiteY282" fmla="*/ 5623253 h 5945172"/>
                <a:gd name="connsiteX283" fmla="*/ 3245839 w 4321161"/>
                <a:gd name="connsiteY283" fmla="*/ 5629260 h 5945172"/>
                <a:gd name="connsiteX284" fmla="*/ 3238486 w 4321161"/>
                <a:gd name="connsiteY284" fmla="*/ 5627458 h 5945172"/>
                <a:gd name="connsiteX285" fmla="*/ 3242775 w 4321161"/>
                <a:gd name="connsiteY285" fmla="*/ 5624454 h 5945172"/>
                <a:gd name="connsiteX286" fmla="*/ 3434383 w 4321161"/>
                <a:gd name="connsiteY286" fmla="*/ 5613385 h 5945172"/>
                <a:gd name="connsiteX287" fmla="*/ 3444861 w 4321161"/>
                <a:gd name="connsiteY287" fmla="*/ 5614311 h 5945172"/>
                <a:gd name="connsiteX288" fmla="*/ 3444861 w 4321161"/>
                <a:gd name="connsiteY288" fmla="*/ 5619250 h 5945172"/>
                <a:gd name="connsiteX289" fmla="*/ 3435336 w 4321161"/>
                <a:gd name="connsiteY289" fmla="*/ 5624498 h 5945172"/>
                <a:gd name="connsiteX290" fmla="*/ 3425811 w 4321161"/>
                <a:gd name="connsiteY290" fmla="*/ 5622646 h 5945172"/>
                <a:gd name="connsiteX291" fmla="*/ 3386123 w 4321161"/>
                <a:gd name="connsiteY291" fmla="*/ 5611797 h 5945172"/>
                <a:gd name="connsiteX292" fmla="*/ 3397236 w 4321161"/>
                <a:gd name="connsiteY292" fmla="*/ 5619818 h 5945172"/>
                <a:gd name="connsiteX293" fmla="*/ 3388225 w 4321161"/>
                <a:gd name="connsiteY293" fmla="*/ 5630847 h 5945172"/>
                <a:gd name="connsiteX294" fmla="*/ 3386123 w 4321161"/>
                <a:gd name="connsiteY294" fmla="*/ 5624163 h 5945172"/>
                <a:gd name="connsiteX295" fmla="*/ 3404293 w 4321161"/>
                <a:gd name="connsiteY295" fmla="*/ 5599097 h 5945172"/>
                <a:gd name="connsiteX296" fmla="*/ 3414913 w 4321161"/>
                <a:gd name="connsiteY296" fmla="*/ 5599097 h 5945172"/>
                <a:gd name="connsiteX297" fmla="*/ 3422636 w 4321161"/>
                <a:gd name="connsiteY297" fmla="*/ 5603308 h 5945172"/>
                <a:gd name="connsiteX298" fmla="*/ 3421670 w 4321161"/>
                <a:gd name="connsiteY298" fmla="*/ 5611732 h 5945172"/>
                <a:gd name="connsiteX299" fmla="*/ 3412982 w 4321161"/>
                <a:gd name="connsiteY299" fmla="*/ 5614972 h 5945172"/>
                <a:gd name="connsiteX300" fmla="*/ 3398823 w 4321161"/>
                <a:gd name="connsiteY300" fmla="*/ 5602337 h 5945172"/>
                <a:gd name="connsiteX301" fmla="*/ 3340540 w 4321161"/>
                <a:gd name="connsiteY301" fmla="*/ 5587985 h 5945172"/>
                <a:gd name="connsiteX302" fmla="*/ 3347684 w 4321161"/>
                <a:gd name="connsiteY302" fmla="*/ 5595071 h 5945172"/>
                <a:gd name="connsiteX303" fmla="*/ 3348024 w 4321161"/>
                <a:gd name="connsiteY303" fmla="*/ 5602479 h 5945172"/>
                <a:gd name="connsiteX304" fmla="*/ 3338839 w 4321161"/>
                <a:gd name="connsiteY304" fmla="*/ 5610210 h 5945172"/>
                <a:gd name="connsiteX305" fmla="*/ 3338839 w 4321161"/>
                <a:gd name="connsiteY305" fmla="*/ 5599580 h 5945172"/>
                <a:gd name="connsiteX306" fmla="*/ 3333736 w 4321161"/>
                <a:gd name="connsiteY306" fmla="*/ 5592172 h 5945172"/>
                <a:gd name="connsiteX307" fmla="*/ 3535114 w 4321161"/>
                <a:gd name="connsiteY307" fmla="*/ 5584810 h 5945172"/>
                <a:gd name="connsiteX308" fmla="*/ 3543286 w 4321161"/>
                <a:gd name="connsiteY308" fmla="*/ 5591094 h 5945172"/>
                <a:gd name="connsiteX309" fmla="*/ 3532173 w 4321161"/>
                <a:gd name="connsiteY309" fmla="*/ 5592748 h 5945172"/>
                <a:gd name="connsiteX310" fmla="*/ 3524236 w 4321161"/>
                <a:gd name="connsiteY310" fmla="*/ 5581635 h 5945172"/>
                <a:gd name="connsiteX311" fmla="*/ 3516933 w 4321161"/>
                <a:gd name="connsiteY311" fmla="*/ 5598020 h 5945172"/>
                <a:gd name="connsiteX312" fmla="*/ 3507091 w 4321161"/>
                <a:gd name="connsiteY312" fmla="*/ 5598020 h 5945172"/>
                <a:gd name="connsiteX313" fmla="*/ 3492486 w 4321161"/>
                <a:gd name="connsiteY313" fmla="*/ 5608623 h 5945172"/>
                <a:gd name="connsiteX314" fmla="*/ 3496613 w 4321161"/>
                <a:gd name="connsiteY314" fmla="*/ 5593844 h 5945172"/>
                <a:gd name="connsiteX315" fmla="*/ 3507091 w 4321161"/>
                <a:gd name="connsiteY315" fmla="*/ 5591595 h 5945172"/>
                <a:gd name="connsiteX316" fmla="*/ 3317155 w 4321161"/>
                <a:gd name="connsiteY316" fmla="*/ 5581635 h 5945172"/>
                <a:gd name="connsiteX317" fmla="*/ 3324211 w 4321161"/>
                <a:gd name="connsiteY317" fmla="*/ 5584638 h 5945172"/>
                <a:gd name="connsiteX318" fmla="*/ 3313980 w 4321161"/>
                <a:gd name="connsiteY318" fmla="*/ 5592748 h 5945172"/>
                <a:gd name="connsiteX319" fmla="*/ 3311511 w 4321161"/>
                <a:gd name="connsiteY319" fmla="*/ 5589744 h 5945172"/>
                <a:gd name="connsiteX320" fmla="*/ 3567733 w 4321161"/>
                <a:gd name="connsiteY320" fmla="*/ 5562585 h 5945172"/>
                <a:gd name="connsiteX321" fmla="*/ 3573131 w 4321161"/>
                <a:gd name="connsiteY321" fmla="*/ 5562585 h 5945172"/>
                <a:gd name="connsiteX322" fmla="*/ 3578211 w 4321161"/>
                <a:gd name="connsiteY322" fmla="*/ 5565588 h 5945172"/>
                <a:gd name="connsiteX323" fmla="*/ 3586783 w 4321161"/>
                <a:gd name="connsiteY323" fmla="*/ 5565588 h 5945172"/>
                <a:gd name="connsiteX324" fmla="*/ 3587736 w 4321161"/>
                <a:gd name="connsiteY324" fmla="*/ 5573697 h 5945172"/>
                <a:gd name="connsiteX325" fmla="*/ 3571861 w 4321161"/>
                <a:gd name="connsiteY325" fmla="*/ 5572796 h 5945172"/>
                <a:gd name="connsiteX326" fmla="*/ 3573131 w 4321161"/>
                <a:gd name="connsiteY326" fmla="*/ 5580605 h 5945172"/>
                <a:gd name="connsiteX327" fmla="*/ 3565511 w 4321161"/>
                <a:gd name="connsiteY327" fmla="*/ 5584810 h 5945172"/>
                <a:gd name="connsiteX328" fmla="*/ 3559161 w 4321161"/>
                <a:gd name="connsiteY328" fmla="*/ 5578803 h 5945172"/>
                <a:gd name="connsiteX329" fmla="*/ 3546461 w 4321161"/>
                <a:gd name="connsiteY329" fmla="*/ 5579103 h 5945172"/>
                <a:gd name="connsiteX330" fmla="*/ 3551858 w 4321161"/>
                <a:gd name="connsiteY330" fmla="*/ 5567090 h 5945172"/>
                <a:gd name="connsiteX331" fmla="*/ 2975240 w 4321161"/>
                <a:gd name="connsiteY331" fmla="*/ 5554647 h 5945172"/>
                <a:gd name="connsiteX332" fmla="*/ 2983645 w 4321161"/>
                <a:gd name="connsiteY332" fmla="*/ 5556510 h 5945172"/>
                <a:gd name="connsiteX333" fmla="*/ 2982400 w 4321161"/>
                <a:gd name="connsiteY333" fmla="*/ 5561791 h 5945172"/>
                <a:gd name="connsiteX334" fmla="*/ 2997030 w 4321161"/>
                <a:gd name="connsiteY334" fmla="*/ 5564586 h 5945172"/>
                <a:gd name="connsiteX335" fmla="*/ 3005123 w 4321161"/>
                <a:gd name="connsiteY335" fmla="*/ 5579805 h 5945172"/>
                <a:gd name="connsiteX336" fmla="*/ 2992672 w 4321161"/>
                <a:gd name="connsiteY336" fmla="*/ 5575767 h 5945172"/>
                <a:gd name="connsiteX337" fmla="*/ 2989870 w 4321161"/>
                <a:gd name="connsiteY337" fmla="*/ 5583222 h 5945172"/>
                <a:gd name="connsiteX338" fmla="*/ 2980843 w 4321161"/>
                <a:gd name="connsiteY338" fmla="*/ 5577010 h 5945172"/>
                <a:gd name="connsiteX339" fmla="*/ 2973373 w 4321161"/>
                <a:gd name="connsiteY339" fmla="*/ 5565518 h 5945172"/>
                <a:gd name="connsiteX340" fmla="*/ 3372252 w 4321161"/>
                <a:gd name="connsiteY340" fmla="*/ 5548297 h 5945172"/>
                <a:gd name="connsiteX341" fmla="*/ 3377203 w 4321161"/>
                <a:gd name="connsiteY341" fmla="*/ 5558389 h 5945172"/>
                <a:gd name="connsiteX342" fmla="*/ 3381535 w 4321161"/>
                <a:gd name="connsiteY342" fmla="*/ 5557443 h 5945172"/>
                <a:gd name="connsiteX343" fmla="*/ 3390818 w 4321161"/>
                <a:gd name="connsiteY343" fmla="*/ 5563751 h 5945172"/>
                <a:gd name="connsiteX344" fmla="*/ 3390818 w 4321161"/>
                <a:gd name="connsiteY344" fmla="*/ 5570059 h 5945172"/>
                <a:gd name="connsiteX345" fmla="*/ 3397007 w 4321161"/>
                <a:gd name="connsiteY345" fmla="*/ 5576367 h 5945172"/>
                <a:gd name="connsiteX346" fmla="*/ 3398245 w 4321161"/>
                <a:gd name="connsiteY346" fmla="*/ 5589614 h 5945172"/>
                <a:gd name="connsiteX347" fmla="*/ 3400411 w 4321161"/>
                <a:gd name="connsiteY347" fmla="*/ 5594976 h 5945172"/>
                <a:gd name="connsiteX348" fmla="*/ 3394222 w 4321161"/>
                <a:gd name="connsiteY348" fmla="*/ 5595922 h 5945172"/>
                <a:gd name="connsiteX349" fmla="*/ 3382773 w 4321161"/>
                <a:gd name="connsiteY349" fmla="*/ 5586775 h 5945172"/>
                <a:gd name="connsiteX350" fmla="*/ 3382773 w 4321161"/>
                <a:gd name="connsiteY350" fmla="*/ 5576367 h 5945172"/>
                <a:gd name="connsiteX351" fmla="*/ 3371324 w 4321161"/>
                <a:gd name="connsiteY351" fmla="*/ 5571952 h 5945172"/>
                <a:gd name="connsiteX352" fmla="*/ 3363898 w 4321161"/>
                <a:gd name="connsiteY352" fmla="*/ 5564067 h 5945172"/>
                <a:gd name="connsiteX353" fmla="*/ 3366992 w 4321161"/>
                <a:gd name="connsiteY353" fmla="*/ 5552397 h 5945172"/>
                <a:gd name="connsiteX354" fmla="*/ 2483154 w 4321161"/>
                <a:gd name="connsiteY354" fmla="*/ 5518135 h 5945172"/>
                <a:gd name="connsiteX355" fmla="*/ 2490774 w 4321161"/>
                <a:gd name="connsiteY355" fmla="*/ 5518135 h 5945172"/>
                <a:gd name="connsiteX356" fmla="*/ 2486646 w 4321161"/>
                <a:gd name="connsiteY356" fmla="*/ 5524464 h 5945172"/>
                <a:gd name="connsiteX357" fmla="*/ 2489821 w 4321161"/>
                <a:gd name="connsiteY357" fmla="*/ 5536173 h 5945172"/>
                <a:gd name="connsiteX358" fmla="*/ 2472994 w 4321161"/>
                <a:gd name="connsiteY358" fmla="*/ 5565604 h 5945172"/>
                <a:gd name="connsiteX359" fmla="*/ 2464104 w 4321161"/>
                <a:gd name="connsiteY359" fmla="*/ 5583959 h 5945172"/>
                <a:gd name="connsiteX360" fmla="*/ 2458071 w 4321161"/>
                <a:gd name="connsiteY360" fmla="*/ 5597250 h 5945172"/>
                <a:gd name="connsiteX361" fmla="*/ 2456166 w 4321161"/>
                <a:gd name="connsiteY361" fmla="*/ 5601997 h 5945172"/>
                <a:gd name="connsiteX362" fmla="*/ 2455214 w 4321161"/>
                <a:gd name="connsiteY362" fmla="*/ 5604529 h 5945172"/>
                <a:gd name="connsiteX363" fmla="*/ 2456801 w 4321161"/>
                <a:gd name="connsiteY363" fmla="*/ 5628897 h 5945172"/>
                <a:gd name="connsiteX364" fmla="*/ 2470454 w 4321161"/>
                <a:gd name="connsiteY364" fmla="*/ 5646618 h 5945172"/>
                <a:gd name="connsiteX365" fmla="*/ 2466644 w 4321161"/>
                <a:gd name="connsiteY365" fmla="*/ 5669720 h 5945172"/>
                <a:gd name="connsiteX366" fmla="*/ 2451086 w 4321161"/>
                <a:gd name="connsiteY366" fmla="*/ 5689974 h 5945172"/>
                <a:gd name="connsiteX367" fmla="*/ 2457436 w 4321161"/>
                <a:gd name="connsiteY367" fmla="*/ 5707379 h 5945172"/>
                <a:gd name="connsiteX368" fmla="*/ 2448864 w 4321161"/>
                <a:gd name="connsiteY368" fmla="*/ 5711810 h 5945172"/>
                <a:gd name="connsiteX369" fmla="*/ 2436164 w 4321161"/>
                <a:gd name="connsiteY369" fmla="*/ 5704531 h 5945172"/>
                <a:gd name="connsiteX370" fmla="*/ 2412986 w 4321161"/>
                <a:gd name="connsiteY370" fmla="*/ 5696303 h 5945172"/>
                <a:gd name="connsiteX371" fmla="*/ 2389491 w 4321161"/>
                <a:gd name="connsiteY371" fmla="*/ 5687126 h 5945172"/>
                <a:gd name="connsiteX372" fmla="*/ 2359964 w 4321161"/>
                <a:gd name="connsiteY372" fmla="*/ 5658011 h 5945172"/>
                <a:gd name="connsiteX373" fmla="*/ 2322816 w 4321161"/>
                <a:gd name="connsiteY373" fmla="*/ 5657378 h 5945172"/>
                <a:gd name="connsiteX374" fmla="*/ 2280906 w 4321161"/>
                <a:gd name="connsiteY374" fmla="*/ 5625099 h 5945172"/>
                <a:gd name="connsiteX375" fmla="*/ 2245981 w 4321161"/>
                <a:gd name="connsiteY375" fmla="*/ 5608643 h 5945172"/>
                <a:gd name="connsiteX376" fmla="*/ 2238361 w 4321161"/>
                <a:gd name="connsiteY376" fmla="*/ 5601364 h 5945172"/>
                <a:gd name="connsiteX377" fmla="*/ 2202483 w 4321161"/>
                <a:gd name="connsiteY377" fmla="*/ 5595352 h 5945172"/>
                <a:gd name="connsiteX378" fmla="*/ 2193911 w 4321161"/>
                <a:gd name="connsiteY378" fmla="*/ 5566237 h 5945172"/>
                <a:gd name="connsiteX379" fmla="*/ 2207246 w 4321161"/>
                <a:gd name="connsiteY379" fmla="*/ 5545983 h 5945172"/>
                <a:gd name="connsiteX380" fmla="*/ 2218993 w 4321161"/>
                <a:gd name="connsiteY380" fmla="*/ 5540604 h 5945172"/>
                <a:gd name="connsiteX381" fmla="*/ 2218676 w 4321161"/>
                <a:gd name="connsiteY381" fmla="*/ 5530160 h 5945172"/>
                <a:gd name="connsiteX382" fmla="*/ 2228201 w 4321161"/>
                <a:gd name="connsiteY382" fmla="*/ 5531743 h 5945172"/>
                <a:gd name="connsiteX383" fmla="*/ 2231693 w 4321161"/>
                <a:gd name="connsiteY383" fmla="*/ 5538388 h 5945172"/>
                <a:gd name="connsiteX384" fmla="*/ 2241218 w 4321161"/>
                <a:gd name="connsiteY384" fmla="*/ 5549781 h 5945172"/>
                <a:gd name="connsiteX385" fmla="*/ 2250743 w 4321161"/>
                <a:gd name="connsiteY385" fmla="*/ 5546616 h 5945172"/>
                <a:gd name="connsiteX386" fmla="*/ 2266301 w 4321161"/>
                <a:gd name="connsiteY386" fmla="*/ 5531743 h 5945172"/>
                <a:gd name="connsiteX387" fmla="*/ 2279319 w 4321161"/>
                <a:gd name="connsiteY387" fmla="*/ 5539021 h 5945172"/>
                <a:gd name="connsiteX388" fmla="*/ 2292019 w 4321161"/>
                <a:gd name="connsiteY388" fmla="*/ 5539971 h 5945172"/>
                <a:gd name="connsiteX389" fmla="*/ 2301544 w 4321161"/>
                <a:gd name="connsiteY389" fmla="*/ 5554528 h 5945172"/>
                <a:gd name="connsiteX390" fmla="*/ 2323769 w 4321161"/>
                <a:gd name="connsiteY390" fmla="*/ 5552313 h 5945172"/>
                <a:gd name="connsiteX391" fmla="*/ 2348216 w 4321161"/>
                <a:gd name="connsiteY391" fmla="*/ 5543452 h 5945172"/>
                <a:gd name="connsiteX392" fmla="*/ 2370441 w 4321161"/>
                <a:gd name="connsiteY392" fmla="*/ 5549465 h 5945172"/>
                <a:gd name="connsiteX393" fmla="*/ 2397746 w 4321161"/>
                <a:gd name="connsiteY393" fmla="*/ 5543135 h 5945172"/>
                <a:gd name="connsiteX394" fmla="*/ 2419971 w 4321161"/>
                <a:gd name="connsiteY394" fmla="*/ 5531426 h 5945172"/>
                <a:gd name="connsiteX395" fmla="*/ 2446641 w 4321161"/>
                <a:gd name="connsiteY395" fmla="*/ 5534274 h 5945172"/>
                <a:gd name="connsiteX396" fmla="*/ 2456801 w 4321161"/>
                <a:gd name="connsiteY396" fmla="*/ 5526996 h 5945172"/>
                <a:gd name="connsiteX397" fmla="*/ 2474899 w 4321161"/>
                <a:gd name="connsiteY397" fmla="*/ 5525413 h 5945172"/>
                <a:gd name="connsiteX398" fmla="*/ 2968611 w 4321161"/>
                <a:gd name="connsiteY398" fmla="*/ 5492735 h 5945172"/>
                <a:gd name="connsiteX399" fmla="*/ 2977989 w 4321161"/>
                <a:gd name="connsiteY399" fmla="*/ 5494985 h 5945172"/>
                <a:gd name="connsiteX400" fmla="*/ 2976695 w 4321161"/>
                <a:gd name="connsiteY400" fmla="*/ 5505596 h 5945172"/>
                <a:gd name="connsiteX401" fmla="*/ 2986074 w 4321161"/>
                <a:gd name="connsiteY401" fmla="*/ 5511061 h 5945172"/>
                <a:gd name="connsiteX402" fmla="*/ 2985750 w 4321161"/>
                <a:gd name="connsiteY402" fmla="*/ 5518135 h 5945172"/>
                <a:gd name="connsiteX403" fmla="*/ 2976695 w 4321161"/>
                <a:gd name="connsiteY403" fmla="*/ 5512669 h 5945172"/>
                <a:gd name="connsiteX404" fmla="*/ 2969581 w 4321161"/>
                <a:gd name="connsiteY404" fmla="*/ 5508489 h 5945172"/>
                <a:gd name="connsiteX405" fmla="*/ 2968611 w 4321161"/>
                <a:gd name="connsiteY405" fmla="*/ 5492735 h 5945172"/>
                <a:gd name="connsiteX406" fmla="*/ 2964090 w 4321161"/>
                <a:gd name="connsiteY406" fmla="*/ 5491147 h 5945172"/>
                <a:gd name="connsiteX407" fmla="*/ 2965332 w 4321161"/>
                <a:gd name="connsiteY407" fmla="*/ 5502726 h 5945172"/>
                <a:gd name="connsiteX408" fmla="*/ 2965643 w 4321161"/>
                <a:gd name="connsiteY408" fmla="*/ 5511411 h 5945172"/>
                <a:gd name="connsiteX409" fmla="*/ 2969060 w 4321161"/>
                <a:gd name="connsiteY409" fmla="*/ 5522025 h 5945172"/>
                <a:gd name="connsiteX410" fmla="*/ 2972787 w 4321161"/>
                <a:gd name="connsiteY410" fmla="*/ 5517201 h 5945172"/>
                <a:gd name="connsiteX411" fmla="*/ 2989249 w 4321161"/>
                <a:gd name="connsiteY411" fmla="*/ 5525242 h 5945172"/>
                <a:gd name="connsiteX412" fmla="*/ 2988628 w 4321161"/>
                <a:gd name="connsiteY412" fmla="*/ 5539073 h 5945172"/>
                <a:gd name="connsiteX413" fmla="*/ 2978067 w 4321161"/>
                <a:gd name="connsiteY413" fmla="*/ 5536822 h 5945172"/>
                <a:gd name="connsiteX414" fmla="*/ 2975582 w 4321161"/>
                <a:gd name="connsiteY414" fmla="*/ 5540360 h 5945172"/>
                <a:gd name="connsiteX415" fmla="*/ 2963779 w 4321161"/>
                <a:gd name="connsiteY415" fmla="*/ 5535535 h 5945172"/>
                <a:gd name="connsiteX416" fmla="*/ 2962848 w 4321161"/>
                <a:gd name="connsiteY416" fmla="*/ 5527815 h 5945172"/>
                <a:gd name="connsiteX417" fmla="*/ 2957567 w 4321161"/>
                <a:gd name="connsiteY417" fmla="*/ 5517844 h 5945172"/>
                <a:gd name="connsiteX418" fmla="*/ 2956014 w 4321161"/>
                <a:gd name="connsiteY418" fmla="*/ 5528459 h 5945172"/>
                <a:gd name="connsiteX419" fmla="*/ 2946386 w 4321161"/>
                <a:gd name="connsiteY419" fmla="*/ 5519131 h 5945172"/>
                <a:gd name="connsiteX420" fmla="*/ 2950113 w 4321161"/>
                <a:gd name="connsiteY420" fmla="*/ 5503370 h 5945172"/>
                <a:gd name="connsiteX421" fmla="*/ 2957567 w 4321161"/>
                <a:gd name="connsiteY421" fmla="*/ 5509803 h 5945172"/>
                <a:gd name="connsiteX422" fmla="*/ 2428826 w 4321161"/>
                <a:gd name="connsiteY422" fmla="*/ 5483210 h 5945172"/>
                <a:gd name="connsiteX423" fmla="*/ 2439973 w 4321161"/>
                <a:gd name="connsiteY423" fmla="*/ 5486834 h 5945172"/>
                <a:gd name="connsiteX424" fmla="*/ 2433217 w 4321161"/>
                <a:gd name="connsiteY424" fmla="*/ 5500673 h 5945172"/>
                <a:gd name="connsiteX425" fmla="*/ 2424098 w 4321161"/>
                <a:gd name="connsiteY425" fmla="*/ 5487493 h 5945172"/>
                <a:gd name="connsiteX426" fmla="*/ 3487406 w 4321161"/>
                <a:gd name="connsiteY426" fmla="*/ 5473685 h 5945172"/>
                <a:gd name="connsiteX427" fmla="*/ 3500106 w 4321161"/>
                <a:gd name="connsiteY427" fmla="*/ 5474625 h 5945172"/>
                <a:gd name="connsiteX428" fmla="*/ 3505186 w 4321161"/>
                <a:gd name="connsiteY428" fmla="*/ 5492171 h 5945172"/>
                <a:gd name="connsiteX429" fmla="*/ 3506774 w 4321161"/>
                <a:gd name="connsiteY429" fmla="*/ 5502510 h 5945172"/>
                <a:gd name="connsiteX430" fmla="*/ 3499471 w 4321161"/>
                <a:gd name="connsiteY430" fmla="*/ 5507837 h 5945172"/>
                <a:gd name="connsiteX431" fmla="*/ 3495026 w 4321161"/>
                <a:gd name="connsiteY431" fmla="*/ 5521310 h 5945172"/>
                <a:gd name="connsiteX432" fmla="*/ 3482326 w 4321161"/>
                <a:gd name="connsiteY432" fmla="*/ 5510030 h 5945172"/>
                <a:gd name="connsiteX433" fmla="*/ 3490898 w 4321161"/>
                <a:gd name="connsiteY433" fmla="*/ 5495617 h 5945172"/>
                <a:gd name="connsiteX434" fmla="*/ 3476611 w 4321161"/>
                <a:gd name="connsiteY434" fmla="*/ 5486218 h 5945172"/>
                <a:gd name="connsiteX435" fmla="*/ 3477881 w 4321161"/>
                <a:gd name="connsiteY435" fmla="*/ 5475565 h 5945172"/>
                <a:gd name="connsiteX436" fmla="*/ 2985525 w 4321161"/>
                <a:gd name="connsiteY436" fmla="*/ 5472097 h 5945172"/>
                <a:gd name="connsiteX437" fmla="*/ 2992094 w 4321161"/>
                <a:gd name="connsiteY437" fmla="*/ 5472097 h 5945172"/>
                <a:gd name="connsiteX438" fmla="*/ 2987496 w 4321161"/>
                <a:gd name="connsiteY438" fmla="*/ 5479082 h 5945172"/>
                <a:gd name="connsiteX439" fmla="*/ 2992423 w 4321161"/>
                <a:gd name="connsiteY439" fmla="*/ 5486385 h 5945172"/>
                <a:gd name="connsiteX440" fmla="*/ 2982898 w 4321161"/>
                <a:gd name="connsiteY440" fmla="*/ 5481940 h 5945172"/>
                <a:gd name="connsiteX441" fmla="*/ 1143679 w 4321161"/>
                <a:gd name="connsiteY441" fmla="*/ 5449872 h 5945172"/>
                <a:gd name="connsiteX442" fmla="*/ 1150097 w 4321161"/>
                <a:gd name="connsiteY442" fmla="*/ 5458845 h 5945172"/>
                <a:gd name="connsiteX443" fmla="*/ 1166141 w 4321161"/>
                <a:gd name="connsiteY443" fmla="*/ 5459443 h 5945172"/>
                <a:gd name="connsiteX444" fmla="*/ 1168387 w 4321161"/>
                <a:gd name="connsiteY444" fmla="*/ 5470510 h 5945172"/>
                <a:gd name="connsiteX445" fmla="*/ 1162932 w 4321161"/>
                <a:gd name="connsiteY445" fmla="*/ 5464528 h 5945172"/>
                <a:gd name="connsiteX446" fmla="*/ 1150097 w 4321161"/>
                <a:gd name="connsiteY446" fmla="*/ 5463930 h 5945172"/>
                <a:gd name="connsiteX447" fmla="*/ 1142717 w 4321161"/>
                <a:gd name="connsiteY447" fmla="*/ 5467818 h 5945172"/>
                <a:gd name="connsiteX448" fmla="*/ 1138224 w 4321161"/>
                <a:gd name="connsiteY448" fmla="*/ 5460939 h 5945172"/>
                <a:gd name="connsiteX449" fmla="*/ 2978496 w 4321161"/>
                <a:gd name="connsiteY449" fmla="*/ 5446697 h 5945172"/>
                <a:gd name="connsiteX450" fmla="*/ 2978496 w 4321161"/>
                <a:gd name="connsiteY450" fmla="*/ 5454251 h 5945172"/>
                <a:gd name="connsiteX451" fmla="*/ 2981311 w 4321161"/>
                <a:gd name="connsiteY451" fmla="*/ 5461491 h 5945172"/>
                <a:gd name="connsiteX452" fmla="*/ 2979435 w 4321161"/>
                <a:gd name="connsiteY452" fmla="*/ 5477859 h 5945172"/>
                <a:gd name="connsiteX453" fmla="*/ 2973806 w 4321161"/>
                <a:gd name="connsiteY453" fmla="*/ 5477859 h 5945172"/>
                <a:gd name="connsiteX454" fmla="*/ 2972868 w 4321161"/>
                <a:gd name="connsiteY454" fmla="*/ 5473767 h 5945172"/>
                <a:gd name="connsiteX455" fmla="*/ 2964112 w 4321161"/>
                <a:gd name="connsiteY455" fmla="*/ 5483210 h 5945172"/>
                <a:gd name="connsiteX456" fmla="*/ 2960673 w 4321161"/>
                <a:gd name="connsiteY456" fmla="*/ 5480377 h 5945172"/>
                <a:gd name="connsiteX457" fmla="*/ 2961298 w 4321161"/>
                <a:gd name="connsiteY457" fmla="*/ 5471878 h 5945172"/>
                <a:gd name="connsiteX458" fmla="*/ 2965989 w 4321161"/>
                <a:gd name="connsiteY458" fmla="*/ 5464324 h 5945172"/>
                <a:gd name="connsiteX459" fmla="*/ 2967239 w 4321161"/>
                <a:gd name="connsiteY459" fmla="*/ 5453622 h 5945172"/>
                <a:gd name="connsiteX460" fmla="*/ 3336848 w 4321161"/>
                <a:gd name="connsiteY460" fmla="*/ 5427647 h 5945172"/>
                <a:gd name="connsiteX461" fmla="*/ 3347432 w 4321161"/>
                <a:gd name="connsiteY461" fmla="*/ 5427647 h 5945172"/>
                <a:gd name="connsiteX462" fmla="*/ 3352412 w 4321161"/>
                <a:gd name="connsiteY462" fmla="*/ 5438138 h 5945172"/>
                <a:gd name="connsiteX463" fmla="*/ 3362996 w 4321161"/>
                <a:gd name="connsiteY463" fmla="*/ 5444695 h 5945172"/>
                <a:gd name="connsiteX464" fmla="*/ 3365486 w 4321161"/>
                <a:gd name="connsiteY464" fmla="*/ 5451253 h 5945172"/>
                <a:gd name="connsiteX465" fmla="*/ 3354902 w 4321161"/>
                <a:gd name="connsiteY465" fmla="*/ 5457810 h 5945172"/>
                <a:gd name="connsiteX466" fmla="*/ 3347743 w 4321161"/>
                <a:gd name="connsiteY466" fmla="*/ 5453548 h 5945172"/>
                <a:gd name="connsiteX467" fmla="*/ 3350856 w 4321161"/>
                <a:gd name="connsiteY467" fmla="*/ 5446007 h 5945172"/>
                <a:gd name="connsiteX468" fmla="*/ 3336226 w 4321161"/>
                <a:gd name="connsiteY468" fmla="*/ 5441745 h 5945172"/>
                <a:gd name="connsiteX469" fmla="*/ 3333736 w 4321161"/>
                <a:gd name="connsiteY469" fmla="*/ 5434204 h 5945172"/>
                <a:gd name="connsiteX470" fmla="*/ 3221482 w 4321161"/>
                <a:gd name="connsiteY470" fmla="*/ 5424472 h 5945172"/>
                <a:gd name="connsiteX471" fmla="*/ 3237450 w 4321161"/>
                <a:gd name="connsiteY471" fmla="*/ 5427678 h 5945172"/>
                <a:gd name="connsiteX472" fmla="*/ 3248309 w 4321161"/>
                <a:gd name="connsiteY472" fmla="*/ 5442425 h 5945172"/>
                <a:gd name="connsiteX473" fmla="*/ 3256931 w 4321161"/>
                <a:gd name="connsiteY473" fmla="*/ 5456210 h 5945172"/>
                <a:gd name="connsiteX474" fmla="*/ 3274177 w 4321161"/>
                <a:gd name="connsiteY474" fmla="*/ 5461340 h 5945172"/>
                <a:gd name="connsiteX475" fmla="*/ 3280564 w 4321161"/>
                <a:gd name="connsiteY475" fmla="*/ 5468713 h 5945172"/>
                <a:gd name="connsiteX476" fmla="*/ 3308987 w 4321161"/>
                <a:gd name="connsiteY476" fmla="*/ 5468393 h 5945172"/>
                <a:gd name="connsiteX477" fmla="*/ 3311542 w 4321161"/>
                <a:gd name="connsiteY477" fmla="*/ 5473843 h 5945172"/>
                <a:gd name="connsiteX478" fmla="*/ 3311542 w 4321161"/>
                <a:gd name="connsiteY478" fmla="*/ 5485705 h 5945172"/>
                <a:gd name="connsiteX479" fmla="*/ 3316971 w 4321161"/>
                <a:gd name="connsiteY479" fmla="*/ 5491475 h 5945172"/>
                <a:gd name="connsiteX480" fmla="*/ 3314736 w 4321161"/>
                <a:gd name="connsiteY480" fmla="*/ 5501414 h 5945172"/>
                <a:gd name="connsiteX481" fmla="*/ 3320165 w 4321161"/>
                <a:gd name="connsiteY481" fmla="*/ 5508787 h 5945172"/>
                <a:gd name="connsiteX482" fmla="*/ 3333259 w 4321161"/>
                <a:gd name="connsiteY482" fmla="*/ 5518084 h 5945172"/>
                <a:gd name="connsiteX483" fmla="*/ 3343478 w 4321161"/>
                <a:gd name="connsiteY483" fmla="*/ 5521290 h 5945172"/>
                <a:gd name="connsiteX484" fmla="*/ 3360724 w 4321161"/>
                <a:gd name="connsiteY484" fmla="*/ 5524496 h 5945172"/>
                <a:gd name="connsiteX485" fmla="*/ 3360085 w 4321161"/>
                <a:gd name="connsiteY485" fmla="*/ 5546617 h 5945172"/>
                <a:gd name="connsiteX486" fmla="*/ 3349227 w 4321161"/>
                <a:gd name="connsiteY486" fmla="*/ 5556235 h 5945172"/>
                <a:gd name="connsiteX487" fmla="*/ 3334217 w 4321161"/>
                <a:gd name="connsiteY487" fmla="*/ 5552388 h 5945172"/>
                <a:gd name="connsiteX488" fmla="*/ 3326871 w 4321161"/>
                <a:gd name="connsiteY488" fmla="*/ 5544693 h 5945172"/>
                <a:gd name="connsiteX489" fmla="*/ 3324636 w 4321161"/>
                <a:gd name="connsiteY489" fmla="*/ 5531870 h 5945172"/>
                <a:gd name="connsiteX490" fmla="*/ 3308668 w 4321161"/>
                <a:gd name="connsiteY490" fmla="*/ 5523855 h 5945172"/>
                <a:gd name="connsiteX491" fmla="*/ 3309626 w 4321161"/>
                <a:gd name="connsiteY491" fmla="*/ 5512955 h 5945172"/>
                <a:gd name="connsiteX492" fmla="*/ 3296532 w 4321161"/>
                <a:gd name="connsiteY492" fmla="*/ 5504940 h 5945172"/>
                <a:gd name="connsiteX493" fmla="*/ 3292380 w 4321161"/>
                <a:gd name="connsiteY493" fmla="*/ 5496284 h 5945172"/>
                <a:gd name="connsiteX494" fmla="*/ 3260444 w 4321161"/>
                <a:gd name="connsiteY494" fmla="*/ 5493399 h 5945172"/>
                <a:gd name="connsiteX495" fmla="*/ 3255973 w 4321161"/>
                <a:gd name="connsiteY495" fmla="*/ 5486025 h 5945172"/>
                <a:gd name="connsiteX496" fmla="*/ 3256931 w 4321161"/>
                <a:gd name="connsiteY496" fmla="*/ 5474163 h 5945172"/>
                <a:gd name="connsiteX497" fmla="*/ 3247350 w 4321161"/>
                <a:gd name="connsiteY497" fmla="*/ 5464866 h 5945172"/>
                <a:gd name="connsiteX498" fmla="*/ 3214456 w 4321161"/>
                <a:gd name="connsiteY498" fmla="*/ 5443707 h 5945172"/>
                <a:gd name="connsiteX499" fmla="*/ 3214456 w 4321161"/>
                <a:gd name="connsiteY499" fmla="*/ 5439540 h 5945172"/>
                <a:gd name="connsiteX500" fmla="*/ 3209985 w 4321161"/>
                <a:gd name="connsiteY500" fmla="*/ 5441463 h 5945172"/>
                <a:gd name="connsiteX501" fmla="*/ 3197211 w 4321161"/>
                <a:gd name="connsiteY501" fmla="*/ 5444669 h 5945172"/>
                <a:gd name="connsiteX502" fmla="*/ 3206472 w 4321161"/>
                <a:gd name="connsiteY502" fmla="*/ 5434089 h 5945172"/>
                <a:gd name="connsiteX503" fmla="*/ 3214137 w 4321161"/>
                <a:gd name="connsiteY503" fmla="*/ 5433128 h 5945172"/>
                <a:gd name="connsiteX504" fmla="*/ 1165212 w 4321161"/>
                <a:gd name="connsiteY504" fmla="*/ 5405422 h 5945172"/>
                <a:gd name="connsiteX505" fmla="*/ 1164245 w 4321161"/>
                <a:gd name="connsiteY505" fmla="*/ 5413872 h 5945172"/>
                <a:gd name="connsiteX506" fmla="*/ 1146198 w 4321161"/>
                <a:gd name="connsiteY506" fmla="*/ 5444422 h 5945172"/>
                <a:gd name="connsiteX507" fmla="*/ 1142009 w 4321161"/>
                <a:gd name="connsiteY507" fmla="*/ 5446697 h 5945172"/>
                <a:gd name="connsiteX508" fmla="*/ 1138464 w 4321161"/>
                <a:gd name="connsiteY508" fmla="*/ 5440197 h 5945172"/>
                <a:gd name="connsiteX509" fmla="*/ 1128150 w 4321161"/>
                <a:gd name="connsiteY509" fmla="*/ 5443772 h 5945172"/>
                <a:gd name="connsiteX510" fmla="*/ 1122349 w 4321161"/>
                <a:gd name="connsiteY510" fmla="*/ 5435972 h 5945172"/>
                <a:gd name="connsiteX511" fmla="*/ 1129762 w 4321161"/>
                <a:gd name="connsiteY511" fmla="*/ 5419722 h 5945172"/>
                <a:gd name="connsiteX512" fmla="*/ 1147165 w 4321161"/>
                <a:gd name="connsiteY512" fmla="*/ 5406722 h 5945172"/>
                <a:gd name="connsiteX513" fmla="*/ 3242295 w 4321161"/>
                <a:gd name="connsiteY513" fmla="*/ 5399072 h 5945172"/>
                <a:gd name="connsiteX514" fmla="*/ 3252773 w 4321161"/>
                <a:gd name="connsiteY514" fmla="*/ 5400977 h 5945172"/>
                <a:gd name="connsiteX515" fmla="*/ 3240073 w 4321161"/>
                <a:gd name="connsiteY515" fmla="*/ 5408597 h 5945172"/>
                <a:gd name="connsiteX516" fmla="*/ 3266425 w 4321161"/>
                <a:gd name="connsiteY516" fmla="*/ 5394310 h 5945172"/>
                <a:gd name="connsiteX517" fmla="*/ 3271823 w 4321161"/>
                <a:gd name="connsiteY517" fmla="*/ 5402418 h 5945172"/>
                <a:gd name="connsiteX518" fmla="*/ 3277220 w 4321161"/>
                <a:gd name="connsiteY518" fmla="*/ 5402418 h 5945172"/>
                <a:gd name="connsiteX519" fmla="*/ 3278173 w 4321161"/>
                <a:gd name="connsiteY519" fmla="*/ 5409590 h 5945172"/>
                <a:gd name="connsiteX520" fmla="*/ 3269600 w 4321161"/>
                <a:gd name="connsiteY520" fmla="*/ 5411773 h 5945172"/>
                <a:gd name="connsiteX521" fmla="*/ 3262298 w 4321161"/>
                <a:gd name="connsiteY521" fmla="*/ 5405536 h 5945172"/>
                <a:gd name="connsiteX522" fmla="*/ 3259123 w 4321161"/>
                <a:gd name="connsiteY522" fmla="*/ 5398364 h 5945172"/>
                <a:gd name="connsiteX523" fmla="*/ 3284171 w 4321161"/>
                <a:gd name="connsiteY523" fmla="*/ 5383197 h 5945172"/>
                <a:gd name="connsiteX524" fmla="*/ 3287699 w 4321161"/>
                <a:gd name="connsiteY524" fmla="*/ 5392578 h 5945172"/>
                <a:gd name="connsiteX525" fmla="*/ 3281525 w 4321161"/>
                <a:gd name="connsiteY525" fmla="*/ 5403835 h 5945172"/>
                <a:gd name="connsiteX526" fmla="*/ 3279761 w 4321161"/>
                <a:gd name="connsiteY526" fmla="*/ 5399770 h 5945172"/>
                <a:gd name="connsiteX527" fmla="*/ 3282701 w 4321161"/>
                <a:gd name="connsiteY527" fmla="*/ 5392578 h 5945172"/>
                <a:gd name="connsiteX528" fmla="*/ 3521832 w 4321161"/>
                <a:gd name="connsiteY528" fmla="*/ 5381610 h 5945172"/>
                <a:gd name="connsiteX529" fmla="*/ 3533533 w 4321161"/>
                <a:gd name="connsiteY529" fmla="*/ 5385709 h 5945172"/>
                <a:gd name="connsiteX530" fmla="*/ 3534798 w 4321161"/>
                <a:gd name="connsiteY530" fmla="*/ 5395169 h 5945172"/>
                <a:gd name="connsiteX531" fmla="*/ 3555986 w 4321161"/>
                <a:gd name="connsiteY531" fmla="*/ 5405575 h 5945172"/>
                <a:gd name="connsiteX532" fmla="*/ 3541123 w 4321161"/>
                <a:gd name="connsiteY532" fmla="*/ 5412827 h 5945172"/>
                <a:gd name="connsiteX533" fmla="*/ 3531636 w 4321161"/>
                <a:gd name="connsiteY533" fmla="*/ 5404629 h 5945172"/>
                <a:gd name="connsiteX534" fmla="*/ 3537012 w 4321161"/>
                <a:gd name="connsiteY534" fmla="*/ 5420080 h 5945172"/>
                <a:gd name="connsiteX535" fmla="*/ 3530687 w 4321161"/>
                <a:gd name="connsiteY535" fmla="*/ 5427648 h 5945172"/>
                <a:gd name="connsiteX536" fmla="*/ 3512978 w 4321161"/>
                <a:gd name="connsiteY536" fmla="*/ 5427017 h 5945172"/>
                <a:gd name="connsiteX537" fmla="*/ 3502226 w 4321161"/>
                <a:gd name="connsiteY537" fmla="*/ 5417242 h 5945172"/>
                <a:gd name="connsiteX538" fmla="*/ 3519935 w 4321161"/>
                <a:gd name="connsiteY538" fmla="*/ 5405890 h 5945172"/>
                <a:gd name="connsiteX539" fmla="*/ 3506337 w 4321161"/>
                <a:gd name="connsiteY539" fmla="*/ 5402737 h 5945172"/>
                <a:gd name="connsiteX540" fmla="*/ 3497798 w 4321161"/>
                <a:gd name="connsiteY540" fmla="*/ 5415350 h 5945172"/>
                <a:gd name="connsiteX541" fmla="*/ 3477876 w 4321161"/>
                <a:gd name="connsiteY541" fmla="*/ 5407151 h 5945172"/>
                <a:gd name="connsiteX542" fmla="*/ 3476611 w 4321161"/>
                <a:gd name="connsiteY542" fmla="*/ 5394538 h 5945172"/>
                <a:gd name="connsiteX543" fmla="*/ 3499063 w 4321161"/>
                <a:gd name="connsiteY543" fmla="*/ 5395484 h 5945172"/>
                <a:gd name="connsiteX544" fmla="*/ 3500961 w 4321161"/>
                <a:gd name="connsiteY544" fmla="*/ 5388232 h 5945172"/>
                <a:gd name="connsiteX545" fmla="*/ 3514875 w 4321161"/>
                <a:gd name="connsiteY545" fmla="*/ 5387916 h 5945172"/>
                <a:gd name="connsiteX546" fmla="*/ 2893680 w 4321161"/>
                <a:gd name="connsiteY546" fmla="*/ 5330810 h 5945172"/>
                <a:gd name="connsiteX547" fmla="*/ 2900030 w 4321161"/>
                <a:gd name="connsiteY547" fmla="*/ 5333650 h 5945172"/>
                <a:gd name="connsiteX548" fmla="*/ 2906063 w 4321161"/>
                <a:gd name="connsiteY548" fmla="*/ 5340593 h 5945172"/>
                <a:gd name="connsiteX549" fmla="*/ 2893998 w 4321161"/>
                <a:gd name="connsiteY549" fmla="*/ 5344696 h 5945172"/>
                <a:gd name="connsiteX550" fmla="*/ 2895585 w 4321161"/>
                <a:gd name="connsiteY550" fmla="*/ 5356688 h 5945172"/>
                <a:gd name="connsiteX551" fmla="*/ 2905428 w 4321161"/>
                <a:gd name="connsiteY551" fmla="*/ 5362684 h 5945172"/>
                <a:gd name="connsiteX552" fmla="*/ 2904793 w 4321161"/>
                <a:gd name="connsiteY552" fmla="*/ 5371836 h 5945172"/>
                <a:gd name="connsiteX553" fmla="*/ 2916223 w 4321161"/>
                <a:gd name="connsiteY553" fmla="*/ 5372468 h 5945172"/>
                <a:gd name="connsiteX554" fmla="*/ 2914953 w 4321161"/>
                <a:gd name="connsiteY554" fmla="*/ 5383198 h 5945172"/>
                <a:gd name="connsiteX555" fmla="*/ 2896538 w 4321161"/>
                <a:gd name="connsiteY555" fmla="*/ 5372468 h 5945172"/>
                <a:gd name="connsiteX556" fmla="*/ 2894950 w 4321161"/>
                <a:gd name="connsiteY556" fmla="*/ 5360791 h 5945172"/>
                <a:gd name="connsiteX557" fmla="*/ 2874948 w 4321161"/>
                <a:gd name="connsiteY557" fmla="*/ 5339331 h 5945172"/>
                <a:gd name="connsiteX558" fmla="*/ 2876535 w 4321161"/>
                <a:gd name="connsiteY558" fmla="*/ 5332388 h 5945172"/>
                <a:gd name="connsiteX559" fmla="*/ 2891458 w 4321161"/>
                <a:gd name="connsiteY559" fmla="*/ 5334912 h 5945172"/>
                <a:gd name="connsiteX560" fmla="*/ 1321738 w 4321161"/>
                <a:gd name="connsiteY560" fmla="*/ 5297472 h 5945172"/>
                <a:gd name="connsiteX561" fmla="*/ 1323960 w 4321161"/>
                <a:gd name="connsiteY561" fmla="*/ 5301282 h 5945172"/>
                <a:gd name="connsiteX562" fmla="*/ 1309355 w 4321161"/>
                <a:gd name="connsiteY562" fmla="*/ 5313347 h 5945172"/>
                <a:gd name="connsiteX563" fmla="*/ 1308403 w 4321161"/>
                <a:gd name="connsiteY563" fmla="*/ 5318427 h 5945172"/>
                <a:gd name="connsiteX564" fmla="*/ 1318880 w 4321161"/>
                <a:gd name="connsiteY564" fmla="*/ 5313029 h 5945172"/>
                <a:gd name="connsiteX565" fmla="*/ 1312530 w 4321161"/>
                <a:gd name="connsiteY565" fmla="*/ 5323507 h 5945172"/>
                <a:gd name="connsiteX566" fmla="*/ 1314753 w 4321161"/>
                <a:gd name="connsiteY566" fmla="*/ 5330174 h 5945172"/>
                <a:gd name="connsiteX567" fmla="*/ 1331580 w 4321161"/>
                <a:gd name="connsiteY567" fmla="*/ 5328904 h 5945172"/>
                <a:gd name="connsiteX568" fmla="*/ 1339200 w 4321161"/>
                <a:gd name="connsiteY568" fmla="*/ 5330809 h 5945172"/>
                <a:gd name="connsiteX569" fmla="*/ 1341423 w 4321161"/>
                <a:gd name="connsiteY569" fmla="*/ 5343509 h 5945172"/>
                <a:gd name="connsiteX570" fmla="*/ 1333168 w 4321161"/>
                <a:gd name="connsiteY570" fmla="*/ 5358432 h 5945172"/>
                <a:gd name="connsiteX571" fmla="*/ 1326818 w 4321161"/>
                <a:gd name="connsiteY571" fmla="*/ 5369862 h 5945172"/>
                <a:gd name="connsiteX572" fmla="*/ 1320468 w 4321161"/>
                <a:gd name="connsiteY572" fmla="*/ 5382880 h 5945172"/>
                <a:gd name="connsiteX573" fmla="*/ 1298560 w 4321161"/>
                <a:gd name="connsiteY573" fmla="*/ 5391135 h 5945172"/>
                <a:gd name="connsiteX574" fmla="*/ 1298560 w 4321161"/>
                <a:gd name="connsiteY574" fmla="*/ 5387007 h 5945172"/>
                <a:gd name="connsiteX575" fmla="*/ 1287765 w 4321161"/>
                <a:gd name="connsiteY575" fmla="*/ 5380975 h 5945172"/>
                <a:gd name="connsiteX576" fmla="*/ 1270938 w 4321161"/>
                <a:gd name="connsiteY576" fmla="*/ 5375577 h 5945172"/>
                <a:gd name="connsiteX577" fmla="*/ 1271573 w 4321161"/>
                <a:gd name="connsiteY577" fmla="*/ 5360020 h 5945172"/>
                <a:gd name="connsiteX578" fmla="*/ 1262048 w 4321161"/>
                <a:gd name="connsiteY578" fmla="*/ 5352717 h 5945172"/>
                <a:gd name="connsiteX579" fmla="*/ 1246173 w 4321161"/>
                <a:gd name="connsiteY579" fmla="*/ 5354622 h 5945172"/>
                <a:gd name="connsiteX580" fmla="*/ 1245538 w 4321161"/>
                <a:gd name="connsiteY580" fmla="*/ 5368592 h 5945172"/>
                <a:gd name="connsiteX581" fmla="*/ 1236013 w 4321161"/>
                <a:gd name="connsiteY581" fmla="*/ 5366370 h 5945172"/>
                <a:gd name="connsiteX582" fmla="*/ 1233473 w 4321161"/>
                <a:gd name="connsiteY582" fmla="*/ 5342557 h 5945172"/>
                <a:gd name="connsiteX583" fmla="*/ 1250300 w 4321161"/>
                <a:gd name="connsiteY583" fmla="*/ 5333984 h 5945172"/>
                <a:gd name="connsiteX584" fmla="*/ 1271255 w 4321161"/>
                <a:gd name="connsiteY584" fmla="*/ 5318744 h 5945172"/>
                <a:gd name="connsiteX585" fmla="*/ 1286178 w 4321161"/>
                <a:gd name="connsiteY585" fmla="*/ 5311124 h 5945172"/>
                <a:gd name="connsiteX586" fmla="*/ 3422953 w 4321161"/>
                <a:gd name="connsiteY586" fmla="*/ 5291122 h 5945172"/>
                <a:gd name="connsiteX587" fmla="*/ 3433748 w 4321161"/>
                <a:gd name="connsiteY587" fmla="*/ 5298059 h 5945172"/>
                <a:gd name="connsiteX588" fmla="*/ 3422318 w 4321161"/>
                <a:gd name="connsiteY588" fmla="*/ 5316979 h 5945172"/>
                <a:gd name="connsiteX589" fmla="*/ 3425493 w 4321161"/>
                <a:gd name="connsiteY589" fmla="*/ 5334952 h 5945172"/>
                <a:gd name="connsiteX590" fmla="*/ 3412793 w 4321161"/>
                <a:gd name="connsiteY590" fmla="*/ 5329592 h 5945172"/>
                <a:gd name="connsiteX591" fmla="*/ 3415015 w 4321161"/>
                <a:gd name="connsiteY591" fmla="*/ 5322339 h 5945172"/>
                <a:gd name="connsiteX592" fmla="*/ 3409618 w 4321161"/>
                <a:gd name="connsiteY592" fmla="*/ 5322339 h 5945172"/>
                <a:gd name="connsiteX593" fmla="*/ 3402315 w 4321161"/>
                <a:gd name="connsiteY593" fmla="*/ 5337160 h 5945172"/>
                <a:gd name="connsiteX594" fmla="*/ 3393743 w 4321161"/>
                <a:gd name="connsiteY594" fmla="*/ 5323601 h 5945172"/>
                <a:gd name="connsiteX595" fmla="*/ 3389298 w 4321161"/>
                <a:gd name="connsiteY595" fmla="*/ 5307834 h 5945172"/>
                <a:gd name="connsiteX596" fmla="*/ 3407078 w 4321161"/>
                <a:gd name="connsiteY596" fmla="*/ 5307834 h 5945172"/>
                <a:gd name="connsiteX597" fmla="*/ 3417873 w 4321161"/>
                <a:gd name="connsiteY597" fmla="*/ 5311618 h 5945172"/>
                <a:gd name="connsiteX598" fmla="*/ 1403971 w 4321161"/>
                <a:gd name="connsiteY598" fmla="*/ 5291122 h 5945172"/>
                <a:gd name="connsiteX599" fmla="*/ 1424291 w 4321161"/>
                <a:gd name="connsiteY599" fmla="*/ 5305454 h 5945172"/>
                <a:gd name="connsiteX600" fmla="*/ 1425561 w 4321161"/>
                <a:gd name="connsiteY600" fmla="*/ 5316670 h 5945172"/>
                <a:gd name="connsiteX601" fmla="*/ 1412861 w 4321161"/>
                <a:gd name="connsiteY601" fmla="*/ 5324460 h 5945172"/>
                <a:gd name="connsiteX602" fmla="*/ 1401113 w 4321161"/>
                <a:gd name="connsiteY602" fmla="*/ 5314801 h 5945172"/>
                <a:gd name="connsiteX603" fmla="*/ 1374761 w 4321161"/>
                <a:gd name="connsiteY603" fmla="*/ 5316359 h 5945172"/>
                <a:gd name="connsiteX604" fmla="*/ 1373491 w 4321161"/>
                <a:gd name="connsiteY604" fmla="*/ 5306077 h 5945172"/>
                <a:gd name="connsiteX605" fmla="*/ 1367141 w 4321161"/>
                <a:gd name="connsiteY605" fmla="*/ 5306077 h 5945172"/>
                <a:gd name="connsiteX606" fmla="*/ 1365236 w 4321161"/>
                <a:gd name="connsiteY606" fmla="*/ 5296418 h 5945172"/>
                <a:gd name="connsiteX607" fmla="*/ 3441826 w 4321161"/>
                <a:gd name="connsiteY607" fmla="*/ 5243497 h 5945172"/>
                <a:gd name="connsiteX608" fmla="*/ 3455973 w 4321161"/>
                <a:gd name="connsiteY608" fmla="*/ 5247919 h 5945172"/>
                <a:gd name="connsiteX609" fmla="*/ 3455008 w 4321161"/>
                <a:gd name="connsiteY609" fmla="*/ 5257785 h 5945172"/>
                <a:gd name="connsiteX610" fmla="*/ 3442147 w 4321161"/>
                <a:gd name="connsiteY610" fmla="*/ 5255744 h 5945172"/>
                <a:gd name="connsiteX611" fmla="*/ 3430573 w 4321161"/>
                <a:gd name="connsiteY611" fmla="*/ 5254723 h 5945172"/>
                <a:gd name="connsiteX612" fmla="*/ 3432502 w 4321161"/>
                <a:gd name="connsiteY612" fmla="*/ 5248940 h 5945172"/>
                <a:gd name="connsiteX613" fmla="*/ 3356198 w 4321161"/>
                <a:gd name="connsiteY613" fmla="*/ 5206985 h 5945172"/>
                <a:gd name="connsiteX614" fmla="*/ 3365154 w 4321161"/>
                <a:gd name="connsiteY614" fmla="*/ 5211941 h 5945172"/>
                <a:gd name="connsiteX615" fmla="*/ 3365486 w 4321161"/>
                <a:gd name="connsiteY615" fmla="*/ 5225260 h 5945172"/>
                <a:gd name="connsiteX616" fmla="*/ 3355534 w 4321161"/>
                <a:gd name="connsiteY616" fmla="*/ 5232385 h 5945172"/>
                <a:gd name="connsiteX617" fmla="*/ 3343261 w 4321161"/>
                <a:gd name="connsiteY617" fmla="*/ 5224331 h 5945172"/>
                <a:gd name="connsiteX618" fmla="*/ 3344588 w 4321161"/>
                <a:gd name="connsiteY618" fmla="*/ 5217207 h 5945172"/>
                <a:gd name="connsiteX619" fmla="*/ 1875378 w 4321161"/>
                <a:gd name="connsiteY619" fmla="*/ 5162535 h 5945172"/>
                <a:gd name="connsiteX620" fmla="*/ 1880754 w 4321161"/>
                <a:gd name="connsiteY620" fmla="*/ 5162535 h 5945172"/>
                <a:gd name="connsiteX621" fmla="*/ 1899729 w 4321161"/>
                <a:gd name="connsiteY621" fmla="*/ 5170790 h 5945172"/>
                <a:gd name="connsiteX622" fmla="*/ 1911430 w 4321161"/>
                <a:gd name="connsiteY622" fmla="*/ 5170790 h 5945172"/>
                <a:gd name="connsiteX623" fmla="*/ 1919969 w 4321161"/>
                <a:gd name="connsiteY623" fmla="*/ 5195872 h 5945172"/>
                <a:gd name="connsiteX624" fmla="*/ 1919020 w 4321161"/>
                <a:gd name="connsiteY624" fmla="*/ 5212700 h 5945172"/>
                <a:gd name="connsiteX625" fmla="*/ 1935149 w 4321161"/>
                <a:gd name="connsiteY625" fmla="*/ 5239052 h 5945172"/>
                <a:gd name="connsiteX626" fmla="*/ 1934200 w 4321161"/>
                <a:gd name="connsiteY626" fmla="*/ 5267310 h 5945172"/>
                <a:gd name="connsiteX627" fmla="*/ 1923764 w 4321161"/>
                <a:gd name="connsiteY627" fmla="*/ 5276835 h 5945172"/>
                <a:gd name="connsiteX628" fmla="*/ 1919969 w 4321161"/>
                <a:gd name="connsiteY628" fmla="*/ 5291757 h 5945172"/>
                <a:gd name="connsiteX629" fmla="*/ 1933568 w 4321161"/>
                <a:gd name="connsiteY629" fmla="*/ 5303505 h 5945172"/>
                <a:gd name="connsiteX630" fmla="*/ 1925661 w 4321161"/>
                <a:gd name="connsiteY630" fmla="*/ 5333667 h 5945172"/>
                <a:gd name="connsiteX631" fmla="*/ 1917439 w 4321161"/>
                <a:gd name="connsiteY631" fmla="*/ 5368910 h 5945172"/>
                <a:gd name="connsiteX632" fmla="*/ 1917755 w 4321161"/>
                <a:gd name="connsiteY632" fmla="*/ 5403517 h 5945172"/>
                <a:gd name="connsiteX633" fmla="*/ 1904157 w 4321161"/>
                <a:gd name="connsiteY633" fmla="*/ 5424790 h 5945172"/>
                <a:gd name="connsiteX634" fmla="*/ 1894353 w 4321161"/>
                <a:gd name="connsiteY634" fmla="*/ 5413995 h 5945172"/>
                <a:gd name="connsiteX635" fmla="*/ 1883917 w 4321161"/>
                <a:gd name="connsiteY635" fmla="*/ 5403835 h 5945172"/>
                <a:gd name="connsiteX636" fmla="*/ 1866207 w 4321161"/>
                <a:gd name="connsiteY636" fmla="*/ 5415582 h 5945172"/>
                <a:gd name="connsiteX637" fmla="*/ 1865258 w 4321161"/>
                <a:gd name="connsiteY637" fmla="*/ 5435585 h 5945172"/>
                <a:gd name="connsiteX638" fmla="*/ 1856719 w 4321161"/>
                <a:gd name="connsiteY638" fmla="*/ 5444157 h 5945172"/>
                <a:gd name="connsiteX639" fmla="*/ 1844069 w 4321161"/>
                <a:gd name="connsiteY639" fmla="*/ 5445110 h 5945172"/>
                <a:gd name="connsiteX640" fmla="*/ 1829522 w 4321161"/>
                <a:gd name="connsiteY640" fmla="*/ 5448285 h 5945172"/>
                <a:gd name="connsiteX641" fmla="*/ 1818137 w 4321161"/>
                <a:gd name="connsiteY641" fmla="*/ 5440347 h 5945172"/>
                <a:gd name="connsiteX642" fmla="*/ 1809598 w 4321161"/>
                <a:gd name="connsiteY642" fmla="*/ 5443522 h 5945172"/>
                <a:gd name="connsiteX643" fmla="*/ 1806119 w 4321161"/>
                <a:gd name="connsiteY643" fmla="*/ 5432727 h 5945172"/>
                <a:gd name="connsiteX644" fmla="*/ 1814658 w 4321161"/>
                <a:gd name="connsiteY644" fmla="*/ 5432727 h 5945172"/>
                <a:gd name="connsiteX645" fmla="*/ 1808017 w 4321161"/>
                <a:gd name="connsiteY645" fmla="*/ 5427647 h 5945172"/>
                <a:gd name="connsiteX646" fmla="*/ 1807068 w 4321161"/>
                <a:gd name="connsiteY646" fmla="*/ 5402565 h 5945172"/>
                <a:gd name="connsiteX647" fmla="*/ 1794102 w 4321161"/>
                <a:gd name="connsiteY647" fmla="*/ 5385737 h 5945172"/>
                <a:gd name="connsiteX648" fmla="*/ 1810547 w 4321161"/>
                <a:gd name="connsiteY648" fmla="*/ 5336842 h 5945172"/>
                <a:gd name="connsiteX649" fmla="*/ 1814974 w 4321161"/>
                <a:gd name="connsiteY649" fmla="*/ 5323190 h 5945172"/>
                <a:gd name="connsiteX650" fmla="*/ 1800743 w 4321161"/>
                <a:gd name="connsiteY650" fmla="*/ 5311760 h 5945172"/>
                <a:gd name="connsiteX651" fmla="*/ 1809282 w 4321161"/>
                <a:gd name="connsiteY651" fmla="*/ 5290487 h 5945172"/>
                <a:gd name="connsiteX652" fmla="*/ 1802957 w 4321161"/>
                <a:gd name="connsiteY652" fmla="*/ 5280962 h 5945172"/>
                <a:gd name="connsiteX653" fmla="*/ 1808966 w 4321161"/>
                <a:gd name="connsiteY653" fmla="*/ 5267627 h 5945172"/>
                <a:gd name="connsiteX654" fmla="*/ 1799478 w 4321161"/>
                <a:gd name="connsiteY654" fmla="*/ 5249530 h 5945172"/>
                <a:gd name="connsiteX655" fmla="*/ 1783666 w 4321161"/>
                <a:gd name="connsiteY655" fmla="*/ 5239370 h 5945172"/>
                <a:gd name="connsiteX656" fmla="*/ 1779238 w 4321161"/>
                <a:gd name="connsiteY656" fmla="*/ 5248895 h 5945172"/>
                <a:gd name="connsiteX657" fmla="*/ 1774811 w 4321161"/>
                <a:gd name="connsiteY657" fmla="*/ 5227622 h 5945172"/>
                <a:gd name="connsiteX658" fmla="*/ 1781136 w 4321161"/>
                <a:gd name="connsiteY658" fmla="*/ 5213970 h 5945172"/>
                <a:gd name="connsiteX659" fmla="*/ 1775443 w 4321161"/>
                <a:gd name="connsiteY659" fmla="*/ 5189840 h 5945172"/>
                <a:gd name="connsiteX660" fmla="*/ 1783982 w 4321161"/>
                <a:gd name="connsiteY660" fmla="*/ 5184442 h 5945172"/>
                <a:gd name="connsiteX661" fmla="*/ 1788093 w 4321161"/>
                <a:gd name="connsiteY661" fmla="*/ 5169520 h 5945172"/>
                <a:gd name="connsiteX662" fmla="*/ 1794418 w 4321161"/>
                <a:gd name="connsiteY662" fmla="*/ 5174917 h 5945172"/>
                <a:gd name="connsiteX663" fmla="*/ 1784931 w 4321161"/>
                <a:gd name="connsiteY663" fmla="*/ 5189840 h 5945172"/>
                <a:gd name="connsiteX664" fmla="*/ 1792521 w 4321161"/>
                <a:gd name="connsiteY664" fmla="*/ 5201270 h 5945172"/>
                <a:gd name="connsiteX665" fmla="*/ 1809598 w 4321161"/>
                <a:gd name="connsiteY665" fmla="*/ 5209525 h 5945172"/>
                <a:gd name="connsiteX666" fmla="*/ 1829522 w 4321161"/>
                <a:gd name="connsiteY666" fmla="*/ 5211430 h 5945172"/>
                <a:gd name="connsiteX667" fmla="*/ 1836796 w 4321161"/>
                <a:gd name="connsiteY667" fmla="*/ 5195555 h 5945172"/>
                <a:gd name="connsiteX668" fmla="*/ 1857984 w 4321161"/>
                <a:gd name="connsiteY668" fmla="*/ 5182855 h 5945172"/>
                <a:gd name="connsiteX669" fmla="*/ 1871267 w 4321161"/>
                <a:gd name="connsiteY669" fmla="*/ 5173330 h 5945172"/>
                <a:gd name="connsiteX670" fmla="*/ 1291866 w 4321161"/>
                <a:gd name="connsiteY670" fmla="*/ 4987926 h 5945172"/>
                <a:gd name="connsiteX671" fmla="*/ 1278284 w 4321161"/>
                <a:gd name="connsiteY671" fmla="*/ 4988580 h 5945172"/>
                <a:gd name="connsiteX672" fmla="*/ 1278437 w 4321161"/>
                <a:gd name="connsiteY672" fmla="*/ 4989269 h 5945172"/>
                <a:gd name="connsiteX673" fmla="*/ 1291273 w 4321161"/>
                <a:gd name="connsiteY673" fmla="*/ 4988651 h 5945172"/>
                <a:gd name="connsiteX674" fmla="*/ 1162988 w 4321161"/>
                <a:gd name="connsiteY674" fmla="*/ 4962817 h 5945172"/>
                <a:gd name="connsiteX675" fmla="*/ 1142976 w 4321161"/>
                <a:gd name="connsiteY675" fmla="*/ 4968534 h 5945172"/>
                <a:gd name="connsiteX676" fmla="*/ 1133936 w 4321161"/>
                <a:gd name="connsiteY676" fmla="*/ 4963487 h 5945172"/>
                <a:gd name="connsiteX677" fmla="*/ 1149744 w 4321161"/>
                <a:gd name="connsiteY677" fmla="*/ 4988968 h 5945172"/>
                <a:gd name="connsiteX678" fmla="*/ 1168784 w 4321161"/>
                <a:gd name="connsiteY678" fmla="*/ 4993090 h 5945172"/>
                <a:gd name="connsiteX679" fmla="*/ 1177034 w 4321161"/>
                <a:gd name="connsiteY679" fmla="*/ 4989602 h 5945172"/>
                <a:gd name="connsiteX680" fmla="*/ 1182842 w 4321161"/>
                <a:gd name="connsiteY680" fmla="*/ 4990183 h 5945172"/>
                <a:gd name="connsiteX681" fmla="*/ 1177918 w 4321161"/>
                <a:gd name="connsiteY681" fmla="*/ 4974568 h 5945172"/>
                <a:gd name="connsiteX682" fmla="*/ 2616186 w 4321161"/>
                <a:gd name="connsiteY682" fmla="*/ 4952985 h 5945172"/>
                <a:gd name="connsiteX683" fmla="*/ 2627299 w 4321161"/>
                <a:gd name="connsiteY683" fmla="*/ 4954105 h 5945172"/>
                <a:gd name="connsiteX684" fmla="*/ 2621237 w 4321161"/>
                <a:gd name="connsiteY684" fmla="*/ 4957748 h 5945172"/>
                <a:gd name="connsiteX685" fmla="*/ 2661521 w 4321161"/>
                <a:gd name="connsiteY685" fmla="*/ 4949810 h 5945172"/>
                <a:gd name="connsiteX686" fmla="*/ 2674012 w 4321161"/>
                <a:gd name="connsiteY686" fmla="*/ 4956913 h 5945172"/>
                <a:gd name="connsiteX687" fmla="*/ 2695561 w 4321161"/>
                <a:gd name="connsiteY687" fmla="*/ 4963048 h 5945172"/>
                <a:gd name="connsiteX688" fmla="*/ 2694312 w 4321161"/>
                <a:gd name="connsiteY688" fmla="*/ 4968860 h 5945172"/>
                <a:gd name="connsiteX689" fmla="*/ 2669953 w 4321161"/>
                <a:gd name="connsiteY689" fmla="*/ 4962725 h 5945172"/>
                <a:gd name="connsiteX690" fmla="*/ 2657461 w 4321161"/>
                <a:gd name="connsiteY690" fmla="*/ 4951747 h 5945172"/>
                <a:gd name="connsiteX691" fmla="*/ 2004680 w 4321161"/>
                <a:gd name="connsiteY691" fmla="*/ 4949810 h 5945172"/>
                <a:gd name="connsiteX692" fmla="*/ 2008173 w 4321161"/>
                <a:gd name="connsiteY692" fmla="*/ 4958678 h 5945172"/>
                <a:gd name="connsiteX693" fmla="*/ 2007220 w 4321161"/>
                <a:gd name="connsiteY693" fmla="*/ 4965247 h 5945172"/>
                <a:gd name="connsiteX694" fmla="*/ 2000870 w 4321161"/>
                <a:gd name="connsiteY694" fmla="*/ 4967218 h 5945172"/>
                <a:gd name="connsiteX695" fmla="*/ 2004998 w 4321161"/>
                <a:gd name="connsiteY695" fmla="*/ 4976743 h 5945172"/>
                <a:gd name="connsiteX696" fmla="*/ 1997695 w 4321161"/>
                <a:gd name="connsiteY696" fmla="*/ 4978385 h 5945172"/>
                <a:gd name="connsiteX697" fmla="*/ 1993250 w 4321161"/>
                <a:gd name="connsiteY697" fmla="*/ 4968531 h 5945172"/>
                <a:gd name="connsiteX698" fmla="*/ 1976423 w 4321161"/>
                <a:gd name="connsiteY698" fmla="*/ 4970502 h 5945172"/>
                <a:gd name="connsiteX699" fmla="*/ 1970073 w 4321161"/>
                <a:gd name="connsiteY699" fmla="*/ 4960977 h 5945172"/>
                <a:gd name="connsiteX700" fmla="*/ 1993250 w 4321161"/>
                <a:gd name="connsiteY700" fmla="*/ 4958678 h 5945172"/>
                <a:gd name="connsiteX701" fmla="*/ 2598088 w 4321161"/>
                <a:gd name="connsiteY701" fmla="*/ 4929172 h 5945172"/>
                <a:gd name="connsiteX702" fmla="*/ 2615550 w 4321161"/>
                <a:gd name="connsiteY702" fmla="*/ 4939165 h 5945172"/>
                <a:gd name="connsiteX703" fmla="*/ 2629203 w 4321161"/>
                <a:gd name="connsiteY703" fmla="*/ 4936355 h 5945172"/>
                <a:gd name="connsiteX704" fmla="*/ 2649523 w 4321161"/>
                <a:gd name="connsiteY704" fmla="*/ 4943225 h 5945172"/>
                <a:gd name="connsiteX705" fmla="*/ 2629203 w 4321161"/>
                <a:gd name="connsiteY705" fmla="*/ 4941976 h 5945172"/>
                <a:gd name="connsiteX706" fmla="*/ 2617138 w 4321161"/>
                <a:gd name="connsiteY706" fmla="*/ 4948222 h 5945172"/>
                <a:gd name="connsiteX707" fmla="*/ 2586023 w 4321161"/>
                <a:gd name="connsiteY707" fmla="*/ 4931358 h 5945172"/>
                <a:gd name="connsiteX708" fmla="*/ 1905858 w 4321161"/>
                <a:gd name="connsiteY708" fmla="*/ 4924410 h 5945172"/>
                <a:gd name="connsiteX709" fmla="*/ 1907776 w 4321161"/>
                <a:gd name="connsiteY709" fmla="*/ 4965308 h 5945172"/>
                <a:gd name="connsiteX710" fmla="*/ 1904579 w 4321161"/>
                <a:gd name="connsiteY710" fmla="*/ 4980209 h 5945172"/>
                <a:gd name="connsiteX711" fmla="*/ 1917686 w 4321161"/>
                <a:gd name="connsiteY711" fmla="*/ 5007474 h 5945172"/>
                <a:gd name="connsiteX712" fmla="*/ 1914809 w 4321161"/>
                <a:gd name="connsiteY712" fmla="*/ 5051543 h 5945172"/>
                <a:gd name="connsiteX713" fmla="*/ 1903301 w 4321161"/>
                <a:gd name="connsiteY713" fmla="*/ 5080394 h 5945172"/>
                <a:gd name="connsiteX714" fmla="*/ 1900104 w 4321161"/>
                <a:gd name="connsiteY714" fmla="*/ 5094978 h 5945172"/>
                <a:gd name="connsiteX715" fmla="*/ 1890834 w 4321161"/>
                <a:gd name="connsiteY715" fmla="*/ 5118122 h 5945172"/>
                <a:gd name="connsiteX716" fmla="*/ 1882522 w 4321161"/>
                <a:gd name="connsiteY716" fmla="*/ 5137144 h 5945172"/>
                <a:gd name="connsiteX717" fmla="*/ 1881244 w 4321161"/>
                <a:gd name="connsiteY717" fmla="*/ 5143485 h 5945172"/>
                <a:gd name="connsiteX718" fmla="*/ 1872932 w 4321161"/>
                <a:gd name="connsiteY718" fmla="*/ 5138412 h 5945172"/>
                <a:gd name="connsiteX719" fmla="*/ 1865260 w 4321161"/>
                <a:gd name="connsiteY719" fmla="*/ 5136510 h 5945172"/>
                <a:gd name="connsiteX720" fmla="*/ 1864301 w 4321161"/>
                <a:gd name="connsiteY720" fmla="*/ 5131120 h 5945172"/>
                <a:gd name="connsiteX721" fmla="*/ 1854711 w 4321161"/>
                <a:gd name="connsiteY721" fmla="*/ 5126999 h 5945172"/>
                <a:gd name="connsiteX722" fmla="*/ 1843842 w 4321161"/>
                <a:gd name="connsiteY722" fmla="*/ 5118756 h 5945172"/>
                <a:gd name="connsiteX723" fmla="*/ 1851514 w 4321161"/>
                <a:gd name="connsiteY723" fmla="*/ 5100684 h 5945172"/>
                <a:gd name="connsiteX724" fmla="*/ 1844482 w 4321161"/>
                <a:gd name="connsiteY724" fmla="*/ 5097514 h 5945172"/>
                <a:gd name="connsiteX725" fmla="*/ 1832974 w 4321161"/>
                <a:gd name="connsiteY725" fmla="*/ 5092124 h 5945172"/>
                <a:gd name="connsiteX726" fmla="*/ 1837129 w 4321161"/>
                <a:gd name="connsiteY726" fmla="*/ 5085783 h 5945172"/>
                <a:gd name="connsiteX727" fmla="*/ 1838088 w 4321161"/>
                <a:gd name="connsiteY727" fmla="*/ 5076589 h 5945172"/>
                <a:gd name="connsiteX728" fmla="*/ 1834892 w 4321161"/>
                <a:gd name="connsiteY728" fmla="*/ 5073419 h 5945172"/>
                <a:gd name="connsiteX729" fmla="*/ 1834892 w 4321161"/>
                <a:gd name="connsiteY729" fmla="*/ 5058835 h 5945172"/>
                <a:gd name="connsiteX730" fmla="*/ 1830416 w 4321161"/>
                <a:gd name="connsiteY730" fmla="*/ 5048056 h 5945172"/>
                <a:gd name="connsiteX731" fmla="*/ 1824023 w 4321161"/>
                <a:gd name="connsiteY731" fmla="*/ 5034740 h 5945172"/>
                <a:gd name="connsiteX732" fmla="*/ 1824982 w 4321161"/>
                <a:gd name="connsiteY732" fmla="*/ 5022058 h 5945172"/>
                <a:gd name="connsiteX733" fmla="*/ 1834572 w 4321161"/>
                <a:gd name="connsiteY733" fmla="*/ 5019839 h 5945172"/>
                <a:gd name="connsiteX734" fmla="*/ 1833293 w 4321161"/>
                <a:gd name="connsiteY734" fmla="*/ 4997646 h 5945172"/>
                <a:gd name="connsiteX735" fmla="*/ 1853432 w 4321161"/>
                <a:gd name="connsiteY735" fmla="*/ 4986867 h 5945172"/>
                <a:gd name="connsiteX736" fmla="*/ 1857588 w 4321161"/>
                <a:gd name="connsiteY736" fmla="*/ 4975453 h 5945172"/>
                <a:gd name="connsiteX737" fmla="*/ 1871334 w 4321161"/>
                <a:gd name="connsiteY737" fmla="*/ 4964674 h 5945172"/>
                <a:gd name="connsiteX738" fmla="*/ 1884121 w 4321161"/>
                <a:gd name="connsiteY738" fmla="*/ 4971015 h 5945172"/>
                <a:gd name="connsiteX739" fmla="*/ 1891793 w 4321161"/>
                <a:gd name="connsiteY739" fmla="*/ 4963723 h 5945172"/>
                <a:gd name="connsiteX740" fmla="*/ 1887957 w 4321161"/>
                <a:gd name="connsiteY740" fmla="*/ 4947871 h 5945172"/>
                <a:gd name="connsiteX741" fmla="*/ 1895629 w 4321161"/>
                <a:gd name="connsiteY741" fmla="*/ 4927580 h 5945172"/>
                <a:gd name="connsiteX742" fmla="*/ 2715610 w 4321161"/>
                <a:gd name="connsiteY742" fmla="*/ 4918060 h 5945172"/>
                <a:gd name="connsiteX743" fmla="*/ 2732826 w 4321161"/>
                <a:gd name="connsiteY743" fmla="*/ 4942964 h 5945172"/>
                <a:gd name="connsiteX744" fmla="*/ 2758331 w 4321161"/>
                <a:gd name="connsiteY744" fmla="*/ 4948954 h 5945172"/>
                <a:gd name="connsiteX745" fmla="*/ 2773315 w 4321161"/>
                <a:gd name="connsiteY745" fmla="*/ 4972282 h 5945172"/>
                <a:gd name="connsiteX746" fmla="*/ 2778735 w 4321161"/>
                <a:gd name="connsiteY746" fmla="*/ 4996557 h 5945172"/>
                <a:gd name="connsiteX747" fmla="*/ 2781286 w 4321161"/>
                <a:gd name="connsiteY747" fmla="*/ 5006960 h 5945172"/>
                <a:gd name="connsiteX748" fmla="*/ 2774909 w 4321161"/>
                <a:gd name="connsiteY748" fmla="*/ 5004753 h 5945172"/>
                <a:gd name="connsiteX749" fmla="*/ 2769490 w 4321161"/>
                <a:gd name="connsiteY749" fmla="*/ 5000970 h 5945172"/>
                <a:gd name="connsiteX750" fmla="*/ 2764707 w 4321161"/>
                <a:gd name="connsiteY750" fmla="*/ 4997187 h 5945172"/>
                <a:gd name="connsiteX751" fmla="*/ 2761200 w 4321161"/>
                <a:gd name="connsiteY751" fmla="*/ 4994035 h 5945172"/>
                <a:gd name="connsiteX752" fmla="*/ 2758969 w 4321161"/>
                <a:gd name="connsiteY752" fmla="*/ 4990882 h 5945172"/>
                <a:gd name="connsiteX753" fmla="*/ 2756418 w 4321161"/>
                <a:gd name="connsiteY753" fmla="*/ 4988675 h 5945172"/>
                <a:gd name="connsiteX754" fmla="*/ 2754186 w 4321161"/>
                <a:gd name="connsiteY754" fmla="*/ 4987099 h 5945172"/>
                <a:gd name="connsiteX755" fmla="*/ 2727087 w 4321161"/>
                <a:gd name="connsiteY755" fmla="*/ 4971021 h 5945172"/>
                <a:gd name="connsiteX756" fmla="*/ 2713378 w 4321161"/>
                <a:gd name="connsiteY756" fmla="*/ 4955259 h 5945172"/>
                <a:gd name="connsiteX757" fmla="*/ 2699031 w 4321161"/>
                <a:gd name="connsiteY757" fmla="*/ 4948324 h 5945172"/>
                <a:gd name="connsiteX758" fmla="*/ 2704451 w 4321161"/>
                <a:gd name="connsiteY758" fmla="*/ 4960934 h 5945172"/>
                <a:gd name="connsiteX759" fmla="*/ 2689148 w 4321161"/>
                <a:gd name="connsiteY759" fmla="*/ 4950530 h 5945172"/>
                <a:gd name="connsiteX760" fmla="*/ 2665874 w 4321161"/>
                <a:gd name="connsiteY760" fmla="*/ 4939497 h 5945172"/>
                <a:gd name="connsiteX761" fmla="*/ 2653759 w 4321161"/>
                <a:gd name="connsiteY761" fmla="*/ 4937290 h 5945172"/>
                <a:gd name="connsiteX762" fmla="*/ 2635268 w 4321161"/>
                <a:gd name="connsiteY762" fmla="*/ 4932876 h 5945172"/>
                <a:gd name="connsiteX763" fmla="*/ 2627298 w 4321161"/>
                <a:gd name="connsiteY763" fmla="*/ 4921527 h 5945172"/>
                <a:gd name="connsiteX764" fmla="*/ 2654397 w 4321161"/>
                <a:gd name="connsiteY764" fmla="*/ 4924995 h 5945172"/>
                <a:gd name="connsiteX765" fmla="*/ 2667150 w 4321161"/>
                <a:gd name="connsiteY765" fmla="*/ 4929093 h 5945172"/>
                <a:gd name="connsiteX766" fmla="*/ 2685641 w 4321161"/>
                <a:gd name="connsiteY766" fmla="*/ 4933192 h 5945172"/>
                <a:gd name="connsiteX767" fmla="*/ 2690742 w 4321161"/>
                <a:gd name="connsiteY767" fmla="*/ 4936975 h 5945172"/>
                <a:gd name="connsiteX768" fmla="*/ 2688510 w 4321161"/>
                <a:gd name="connsiteY768" fmla="*/ 4927517 h 5945172"/>
                <a:gd name="connsiteX769" fmla="*/ 2700625 w 4321161"/>
                <a:gd name="connsiteY769" fmla="*/ 4919636 h 5945172"/>
                <a:gd name="connsiteX770" fmla="*/ 2549547 w 4321161"/>
                <a:gd name="connsiteY770" fmla="*/ 4911710 h 5945172"/>
                <a:gd name="connsiteX771" fmla="*/ 2554273 w 4321161"/>
                <a:gd name="connsiteY771" fmla="*/ 4913568 h 5945172"/>
                <a:gd name="connsiteX772" fmla="*/ 2544231 w 4321161"/>
                <a:gd name="connsiteY772" fmla="*/ 4924410 h 5945172"/>
                <a:gd name="connsiteX773" fmla="*/ 2543640 w 4321161"/>
                <a:gd name="connsiteY773" fmla="*/ 4920073 h 5945172"/>
                <a:gd name="connsiteX774" fmla="*/ 2541573 w 4321161"/>
                <a:gd name="connsiteY774" fmla="*/ 4914498 h 5945172"/>
                <a:gd name="connsiteX775" fmla="*/ 2570148 w 4321161"/>
                <a:gd name="connsiteY775" fmla="*/ 4891072 h 5945172"/>
                <a:gd name="connsiteX776" fmla="*/ 2599377 w 4321161"/>
                <a:gd name="connsiteY776" fmla="*/ 4898165 h 5945172"/>
                <a:gd name="connsiteX777" fmla="*/ 2630473 w 4321161"/>
                <a:gd name="connsiteY777" fmla="*/ 4902218 h 5945172"/>
                <a:gd name="connsiteX778" fmla="*/ 2630473 w 4321161"/>
                <a:gd name="connsiteY778" fmla="*/ 4906947 h 5945172"/>
                <a:gd name="connsiteX779" fmla="*/ 2599999 w 4321161"/>
                <a:gd name="connsiteY779" fmla="*/ 4905933 h 5945172"/>
                <a:gd name="connsiteX780" fmla="*/ 2572946 w 4321161"/>
                <a:gd name="connsiteY780" fmla="*/ 4898840 h 5945172"/>
                <a:gd name="connsiteX781" fmla="*/ 2594741 w 4321161"/>
                <a:gd name="connsiteY781" fmla="*/ 4872022 h 5945172"/>
                <a:gd name="connsiteX782" fmla="*/ 2611424 w 4321161"/>
                <a:gd name="connsiteY782" fmla="*/ 4880098 h 5945172"/>
                <a:gd name="connsiteX783" fmla="*/ 2607961 w 4321161"/>
                <a:gd name="connsiteY783" fmla="*/ 4886310 h 5945172"/>
                <a:gd name="connsiteX784" fmla="*/ 2590649 w 4321161"/>
                <a:gd name="connsiteY784" fmla="*/ 4885067 h 5945172"/>
                <a:gd name="connsiteX785" fmla="*/ 2578688 w 4321161"/>
                <a:gd name="connsiteY785" fmla="*/ 4881651 h 5945172"/>
                <a:gd name="connsiteX786" fmla="*/ 2575226 w 4321161"/>
                <a:gd name="connsiteY786" fmla="*/ 4876991 h 5945172"/>
                <a:gd name="connsiteX787" fmla="*/ 2574911 w 4321161"/>
                <a:gd name="connsiteY787" fmla="*/ 4872332 h 5945172"/>
                <a:gd name="connsiteX788" fmla="*/ 2553296 w 4321161"/>
                <a:gd name="connsiteY788" fmla="*/ 4867260 h 5945172"/>
                <a:gd name="connsiteX789" fmla="*/ 2568561 w 4321161"/>
                <a:gd name="connsiteY789" fmla="*/ 4876785 h 5945172"/>
                <a:gd name="connsiteX790" fmla="*/ 2559097 w 4321161"/>
                <a:gd name="connsiteY790" fmla="*/ 4875556 h 5945172"/>
                <a:gd name="connsiteX791" fmla="*/ 2544748 w 4321161"/>
                <a:gd name="connsiteY791" fmla="*/ 4867567 h 5945172"/>
                <a:gd name="connsiteX792" fmla="*/ 1754394 w 4321161"/>
                <a:gd name="connsiteY792" fmla="*/ 4796166 h 5945172"/>
                <a:gd name="connsiteX793" fmla="*/ 1745897 w 4321161"/>
                <a:gd name="connsiteY793" fmla="*/ 4804660 h 5945172"/>
                <a:gd name="connsiteX794" fmla="*/ 1745945 w 4321161"/>
                <a:gd name="connsiteY794" fmla="*/ 4804758 h 5945172"/>
                <a:gd name="connsiteX795" fmla="*/ 1754411 w 4321161"/>
                <a:gd name="connsiteY795" fmla="*/ 4796274 h 5945172"/>
                <a:gd name="connsiteX796" fmla="*/ 1754394 w 4321161"/>
                <a:gd name="connsiteY796" fmla="*/ 4796166 h 5945172"/>
                <a:gd name="connsiteX797" fmla="*/ 2405048 w 4321161"/>
                <a:gd name="connsiteY797" fmla="*/ 4748197 h 5945172"/>
                <a:gd name="connsiteX798" fmla="*/ 2428978 w 4321161"/>
                <a:gd name="connsiteY798" fmla="*/ 4771428 h 5945172"/>
                <a:gd name="connsiteX799" fmla="*/ 2443148 w 4321161"/>
                <a:gd name="connsiteY799" fmla="*/ 4786297 h 5945172"/>
                <a:gd name="connsiteX800" fmla="*/ 2425515 w 4321161"/>
                <a:gd name="connsiteY800" fmla="*/ 4776385 h 5945172"/>
                <a:gd name="connsiteX801" fmla="*/ 2413550 w 4321161"/>
                <a:gd name="connsiteY801" fmla="*/ 4761826 h 5945172"/>
                <a:gd name="connsiteX802" fmla="*/ 2420923 w 4321161"/>
                <a:gd name="connsiteY802" fmla="*/ 4743435 h 5945172"/>
                <a:gd name="connsiteX803" fmla="*/ 2449160 w 4321161"/>
                <a:gd name="connsiteY803" fmla="*/ 4763002 h 5945172"/>
                <a:gd name="connsiteX804" fmla="*/ 2451086 w 4321161"/>
                <a:gd name="connsiteY804" fmla="*/ 4772010 h 5945172"/>
                <a:gd name="connsiteX805" fmla="*/ 2433623 w 4321161"/>
                <a:gd name="connsiteY805" fmla="*/ 4741847 h 5945172"/>
                <a:gd name="connsiteX806" fmla="*/ 2447911 w 4321161"/>
                <a:gd name="connsiteY806" fmla="*/ 4748245 h 5945172"/>
                <a:gd name="connsiteX807" fmla="*/ 2443488 w 4321161"/>
                <a:gd name="connsiteY807" fmla="*/ 4752960 h 5945172"/>
                <a:gd name="connsiteX808" fmla="*/ 2419085 w 4321161"/>
                <a:gd name="connsiteY808" fmla="*/ 4705335 h 5945172"/>
                <a:gd name="connsiteX809" fmla="*/ 2440355 w 4321161"/>
                <a:gd name="connsiteY809" fmla="*/ 4718352 h 5945172"/>
                <a:gd name="connsiteX810" fmla="*/ 2442289 w 4321161"/>
                <a:gd name="connsiteY810" fmla="*/ 4723432 h 5945172"/>
                <a:gd name="connsiteX811" fmla="*/ 2435843 w 4321161"/>
                <a:gd name="connsiteY811" fmla="*/ 4721845 h 5945172"/>
                <a:gd name="connsiteX812" fmla="*/ 2448734 w 4321161"/>
                <a:gd name="connsiteY812" fmla="*/ 4733275 h 5945172"/>
                <a:gd name="connsiteX813" fmla="*/ 2457436 w 4321161"/>
                <a:gd name="connsiteY813" fmla="*/ 4739942 h 5945172"/>
                <a:gd name="connsiteX814" fmla="*/ 2456147 w 4321161"/>
                <a:gd name="connsiteY814" fmla="*/ 4743435 h 5945172"/>
                <a:gd name="connsiteX815" fmla="*/ 2437455 w 4321161"/>
                <a:gd name="connsiteY815" fmla="*/ 4729147 h 5945172"/>
                <a:gd name="connsiteX816" fmla="*/ 2438744 w 4321161"/>
                <a:gd name="connsiteY816" fmla="*/ 4737402 h 5945172"/>
                <a:gd name="connsiteX817" fmla="*/ 2426497 w 4321161"/>
                <a:gd name="connsiteY817" fmla="*/ 4725337 h 5945172"/>
                <a:gd name="connsiteX818" fmla="*/ 2417796 w 4321161"/>
                <a:gd name="connsiteY818" fmla="*/ 4713907 h 5945172"/>
                <a:gd name="connsiteX819" fmla="*/ 2414573 w 4321161"/>
                <a:gd name="connsiteY819" fmla="*/ 4705970 h 5945172"/>
                <a:gd name="connsiteX820" fmla="*/ 2377255 w 4321161"/>
                <a:gd name="connsiteY820" fmla="*/ 4703747 h 5945172"/>
                <a:gd name="connsiteX821" fmla="*/ 2391733 w 4321161"/>
                <a:gd name="connsiteY821" fmla="*/ 4720339 h 5945172"/>
                <a:gd name="connsiteX822" fmla="*/ 2392349 w 4321161"/>
                <a:gd name="connsiteY822" fmla="*/ 4731400 h 5945172"/>
                <a:gd name="connsiteX823" fmla="*/ 2388344 w 4321161"/>
                <a:gd name="connsiteY823" fmla="*/ 4732322 h 5945172"/>
                <a:gd name="connsiteX824" fmla="*/ 2385572 w 4321161"/>
                <a:gd name="connsiteY824" fmla="*/ 4724948 h 5945172"/>
                <a:gd name="connsiteX825" fmla="*/ 2379412 w 4321161"/>
                <a:gd name="connsiteY825" fmla="*/ 4722182 h 5945172"/>
                <a:gd name="connsiteX826" fmla="*/ 2373251 w 4321161"/>
                <a:gd name="connsiteY826" fmla="*/ 4714194 h 5945172"/>
                <a:gd name="connsiteX827" fmla="*/ 2371711 w 4321161"/>
                <a:gd name="connsiteY827" fmla="*/ 4705898 h 5945172"/>
                <a:gd name="connsiteX828" fmla="*/ 2414469 w 4321161"/>
                <a:gd name="connsiteY828" fmla="*/ 4687872 h 5945172"/>
                <a:gd name="connsiteX829" fmla="*/ 2422901 w 4321161"/>
                <a:gd name="connsiteY829" fmla="*/ 4699620 h 5945172"/>
                <a:gd name="connsiteX830" fmla="*/ 2427273 w 4321161"/>
                <a:gd name="connsiteY830" fmla="*/ 4705335 h 5945172"/>
                <a:gd name="connsiteX831" fmla="*/ 2411034 w 4321161"/>
                <a:gd name="connsiteY831" fmla="*/ 4696127 h 5945172"/>
                <a:gd name="connsiteX832" fmla="*/ 2408223 w 4321161"/>
                <a:gd name="connsiteY832" fmla="*/ 4690729 h 5945172"/>
                <a:gd name="connsiteX833" fmla="*/ 2368218 w 4321161"/>
                <a:gd name="connsiteY833" fmla="*/ 4640247 h 5945172"/>
                <a:gd name="connsiteX834" fmla="*/ 2376156 w 4321161"/>
                <a:gd name="connsiteY834" fmla="*/ 4641195 h 5945172"/>
                <a:gd name="connsiteX835" fmla="*/ 2377426 w 4321161"/>
                <a:gd name="connsiteY835" fmla="*/ 4654467 h 5945172"/>
                <a:gd name="connsiteX836" fmla="*/ 2382188 w 4321161"/>
                <a:gd name="connsiteY836" fmla="*/ 4660154 h 5945172"/>
                <a:gd name="connsiteX837" fmla="*/ 2388538 w 4321161"/>
                <a:gd name="connsiteY837" fmla="*/ 4671530 h 5945172"/>
                <a:gd name="connsiteX838" fmla="*/ 2393936 w 4321161"/>
                <a:gd name="connsiteY838" fmla="*/ 4706922 h 5945172"/>
                <a:gd name="connsiteX839" fmla="*/ 2387586 w 4321161"/>
                <a:gd name="connsiteY839" fmla="*/ 4706290 h 5945172"/>
                <a:gd name="connsiteX840" fmla="*/ 2383141 w 4321161"/>
                <a:gd name="connsiteY840" fmla="*/ 4700602 h 5945172"/>
                <a:gd name="connsiteX841" fmla="*/ 2373615 w 4321161"/>
                <a:gd name="connsiteY841" fmla="*/ 4691122 h 5945172"/>
                <a:gd name="connsiteX842" fmla="*/ 2370123 w 4321161"/>
                <a:gd name="connsiteY842" fmla="*/ 4679746 h 5945172"/>
                <a:gd name="connsiteX843" fmla="*/ 2372345 w 4321161"/>
                <a:gd name="connsiteY843" fmla="*/ 4673426 h 5945172"/>
                <a:gd name="connsiteX844" fmla="*/ 2378061 w 4321161"/>
                <a:gd name="connsiteY844" fmla="*/ 4677850 h 5945172"/>
                <a:gd name="connsiteX845" fmla="*/ 2379331 w 4321161"/>
                <a:gd name="connsiteY845" fmla="*/ 4673426 h 5945172"/>
                <a:gd name="connsiteX846" fmla="*/ 2379331 w 4321161"/>
                <a:gd name="connsiteY846" fmla="*/ 4664262 h 5945172"/>
                <a:gd name="connsiteX847" fmla="*/ 2366948 w 4321161"/>
                <a:gd name="connsiteY847" fmla="*/ 4650043 h 5945172"/>
                <a:gd name="connsiteX848" fmla="*/ 2393935 w 4321161"/>
                <a:gd name="connsiteY848" fmla="*/ 4633897 h 5945172"/>
                <a:gd name="connsiteX849" fmla="*/ 2399650 w 4321161"/>
                <a:gd name="connsiteY849" fmla="*/ 4633897 h 5945172"/>
                <a:gd name="connsiteX850" fmla="*/ 2414573 w 4321161"/>
                <a:gd name="connsiteY850" fmla="*/ 4656122 h 5945172"/>
                <a:gd name="connsiteX851" fmla="*/ 2419335 w 4321161"/>
                <a:gd name="connsiteY851" fmla="*/ 4660249 h 5945172"/>
                <a:gd name="connsiteX852" fmla="*/ 2415208 w 4321161"/>
                <a:gd name="connsiteY852" fmla="*/ 4666599 h 5945172"/>
                <a:gd name="connsiteX853" fmla="*/ 2423145 w 4321161"/>
                <a:gd name="connsiteY853" fmla="*/ 4675807 h 5945172"/>
                <a:gd name="connsiteX854" fmla="*/ 2430448 w 4321161"/>
                <a:gd name="connsiteY854" fmla="*/ 4691047 h 5945172"/>
                <a:gd name="connsiteX855" fmla="*/ 2427590 w 4321161"/>
                <a:gd name="connsiteY855" fmla="*/ 4686284 h 5945172"/>
                <a:gd name="connsiteX856" fmla="*/ 2421240 w 4321161"/>
                <a:gd name="connsiteY856" fmla="*/ 4683427 h 5945172"/>
                <a:gd name="connsiteX857" fmla="*/ 2409175 w 4321161"/>
                <a:gd name="connsiteY857" fmla="*/ 4676759 h 5945172"/>
                <a:gd name="connsiteX858" fmla="*/ 2405365 w 4321161"/>
                <a:gd name="connsiteY858" fmla="*/ 4664694 h 5945172"/>
                <a:gd name="connsiteX859" fmla="*/ 2402190 w 4321161"/>
                <a:gd name="connsiteY859" fmla="*/ 4664059 h 5945172"/>
                <a:gd name="connsiteX860" fmla="*/ 2387585 w 4321161"/>
                <a:gd name="connsiteY860" fmla="*/ 4654217 h 5945172"/>
                <a:gd name="connsiteX861" fmla="*/ 2385998 w 4321161"/>
                <a:gd name="connsiteY861" fmla="*/ 4643104 h 5945172"/>
                <a:gd name="connsiteX862" fmla="*/ 2393935 w 4321161"/>
                <a:gd name="connsiteY862" fmla="*/ 4642469 h 5945172"/>
                <a:gd name="connsiteX863" fmla="*/ 2295401 w 4321161"/>
                <a:gd name="connsiteY863" fmla="*/ 4528557 h 5945172"/>
                <a:gd name="connsiteX864" fmla="*/ 2292749 w 4321161"/>
                <a:gd name="connsiteY864" fmla="*/ 4532469 h 5945172"/>
                <a:gd name="connsiteX865" fmla="*/ 2293314 w 4321161"/>
                <a:gd name="connsiteY865" fmla="*/ 4532745 h 5945172"/>
                <a:gd name="connsiteX866" fmla="*/ 2296008 w 4321161"/>
                <a:gd name="connsiteY866" fmla="*/ 4528759 h 5945172"/>
                <a:gd name="connsiteX867" fmla="*/ 1891534 w 4321161"/>
                <a:gd name="connsiteY867" fmla="*/ 4268808 h 5945172"/>
                <a:gd name="connsiteX868" fmla="*/ 1886138 w 4321161"/>
                <a:gd name="connsiteY868" fmla="*/ 4280549 h 5945172"/>
                <a:gd name="connsiteX869" fmla="*/ 1868048 w 4321161"/>
                <a:gd name="connsiteY869" fmla="*/ 4274520 h 5945172"/>
                <a:gd name="connsiteX870" fmla="*/ 1843609 w 4321161"/>
                <a:gd name="connsiteY870" fmla="*/ 4290387 h 5945172"/>
                <a:gd name="connsiteX871" fmla="*/ 1832818 w 4321161"/>
                <a:gd name="connsiteY871" fmla="*/ 4281184 h 5945172"/>
                <a:gd name="connsiteX872" fmla="*/ 1816949 w 4321161"/>
                <a:gd name="connsiteY872" fmla="*/ 4300224 h 5945172"/>
                <a:gd name="connsiteX873" fmla="*/ 1791558 w 4321161"/>
                <a:gd name="connsiteY873" fmla="*/ 4296098 h 5945172"/>
                <a:gd name="connsiteX874" fmla="*/ 1771881 w 4321161"/>
                <a:gd name="connsiteY874" fmla="*/ 4306887 h 5945172"/>
                <a:gd name="connsiteX875" fmla="*/ 1742047 w 4321161"/>
                <a:gd name="connsiteY875" fmla="*/ 4298954 h 5945172"/>
                <a:gd name="connsiteX876" fmla="*/ 1719192 w 4321161"/>
                <a:gd name="connsiteY876" fmla="*/ 4302085 h 5945172"/>
                <a:gd name="connsiteX877" fmla="*/ 1719213 w 4321161"/>
                <a:gd name="connsiteY877" fmla="*/ 4302242 h 5945172"/>
                <a:gd name="connsiteX878" fmla="*/ 1704601 w 4321161"/>
                <a:gd name="connsiteY878" fmla="*/ 4317169 h 5945172"/>
                <a:gd name="connsiteX879" fmla="*/ 1693483 w 4321161"/>
                <a:gd name="connsiteY879" fmla="*/ 4311134 h 5945172"/>
                <a:gd name="connsiteX880" fmla="*/ 1677917 w 4321161"/>
                <a:gd name="connsiteY880" fmla="*/ 4312087 h 5945172"/>
                <a:gd name="connsiteX881" fmla="*/ 1676964 w 4321161"/>
                <a:gd name="connsiteY881" fmla="*/ 4331142 h 5945172"/>
                <a:gd name="connsiteX882" fmla="*/ 1684270 w 4321161"/>
                <a:gd name="connsiteY882" fmla="*/ 4342575 h 5945172"/>
                <a:gd name="connsiteX883" fmla="*/ 1649645 w 4321161"/>
                <a:gd name="connsiteY883" fmla="*/ 4364171 h 5945172"/>
                <a:gd name="connsiteX884" fmla="*/ 1644880 w 4321161"/>
                <a:gd name="connsiteY884" fmla="*/ 4380050 h 5945172"/>
                <a:gd name="connsiteX885" fmla="*/ 1627727 w 4321161"/>
                <a:gd name="connsiteY885" fmla="*/ 4391801 h 5945172"/>
                <a:gd name="connsiteX886" fmla="*/ 1624868 w 4321161"/>
                <a:gd name="connsiteY886" fmla="*/ 4406410 h 5945172"/>
                <a:gd name="connsiteX887" fmla="*/ 1601678 w 4321161"/>
                <a:gd name="connsiteY887" fmla="*/ 4433087 h 5945172"/>
                <a:gd name="connsiteX888" fmla="*/ 1599772 w 4321161"/>
                <a:gd name="connsiteY888" fmla="*/ 4451824 h 5945172"/>
                <a:gd name="connsiteX889" fmla="*/ 1586430 w 4321161"/>
                <a:gd name="connsiteY889" fmla="*/ 4469927 h 5945172"/>
                <a:gd name="connsiteX890" fmla="*/ 1585160 w 4321161"/>
                <a:gd name="connsiteY890" fmla="*/ 4504861 h 5945172"/>
                <a:gd name="connsiteX891" fmla="*/ 1591513 w 4321161"/>
                <a:gd name="connsiteY891" fmla="*/ 4503590 h 5945172"/>
                <a:gd name="connsiteX892" fmla="*/ 1606126 w 4321161"/>
                <a:gd name="connsiteY892" fmla="*/ 4481360 h 5945172"/>
                <a:gd name="connsiteX893" fmla="*/ 1617561 w 4321161"/>
                <a:gd name="connsiteY893" fmla="*/ 4480724 h 5945172"/>
                <a:gd name="connsiteX894" fmla="*/ 1636303 w 4321161"/>
                <a:gd name="connsiteY894" fmla="*/ 4470879 h 5945172"/>
                <a:gd name="connsiteX895" fmla="*/ 1659175 w 4321161"/>
                <a:gd name="connsiteY895" fmla="*/ 4478501 h 5945172"/>
                <a:gd name="connsiteX896" fmla="*/ 1661399 w 4321161"/>
                <a:gd name="connsiteY896" fmla="*/ 4476596 h 5945172"/>
                <a:gd name="connsiteX897" fmla="*/ 1662352 w 4321161"/>
                <a:gd name="connsiteY897" fmla="*/ 4477549 h 5945172"/>
                <a:gd name="connsiteX898" fmla="*/ 1686176 w 4321161"/>
                <a:gd name="connsiteY898" fmla="*/ 4529950 h 5945172"/>
                <a:gd name="connsiteX899" fmla="*/ 1686207 w 4321161"/>
                <a:gd name="connsiteY899" fmla="*/ 4529926 h 5945172"/>
                <a:gd name="connsiteX900" fmla="*/ 1723006 w 4321161"/>
                <a:gd name="connsiteY900" fmla="*/ 4510856 h 5945172"/>
                <a:gd name="connsiteX901" fmla="*/ 1751556 w 4321161"/>
                <a:gd name="connsiteY901" fmla="*/ 4513717 h 5945172"/>
                <a:gd name="connsiteX902" fmla="*/ 1773762 w 4321161"/>
                <a:gd name="connsiteY902" fmla="*/ 4507360 h 5945172"/>
                <a:gd name="connsiteX903" fmla="*/ 1793748 w 4321161"/>
                <a:gd name="connsiteY903" fmla="*/ 4472398 h 5945172"/>
                <a:gd name="connsiteX904" fmla="*/ 1805168 w 4321161"/>
                <a:gd name="connsiteY904" fmla="*/ 4470173 h 5945172"/>
                <a:gd name="connsiteX905" fmla="*/ 1811195 w 4321161"/>
                <a:gd name="connsiteY905" fmla="*/ 4459684 h 5945172"/>
                <a:gd name="connsiteX906" fmla="*/ 1828643 w 4321161"/>
                <a:gd name="connsiteY906" fmla="*/ 4481615 h 5945172"/>
                <a:gd name="connsiteX907" fmla="*/ 1851166 w 4321161"/>
                <a:gd name="connsiteY907" fmla="*/ 4500685 h 5945172"/>
                <a:gd name="connsiteX908" fmla="*/ 1832450 w 4321161"/>
                <a:gd name="connsiteY908" fmla="*/ 4508313 h 5945172"/>
                <a:gd name="connsiteX909" fmla="*/ 1828643 w 4321161"/>
                <a:gd name="connsiteY909" fmla="*/ 4524841 h 5945172"/>
                <a:gd name="connsiteX910" fmla="*/ 1815954 w 4321161"/>
                <a:gd name="connsiteY910" fmla="*/ 4525159 h 5945172"/>
                <a:gd name="connsiteX911" fmla="*/ 1810561 w 4321161"/>
                <a:gd name="connsiteY911" fmla="*/ 4528973 h 5945172"/>
                <a:gd name="connsiteX912" fmla="*/ 1821981 w 4321161"/>
                <a:gd name="connsiteY912" fmla="*/ 4537237 h 5945172"/>
                <a:gd name="connsiteX913" fmla="*/ 1822933 w 4321161"/>
                <a:gd name="connsiteY913" fmla="*/ 4547725 h 5945172"/>
                <a:gd name="connsiteX914" fmla="*/ 1835939 w 4321161"/>
                <a:gd name="connsiteY914" fmla="*/ 4527701 h 5945172"/>
                <a:gd name="connsiteX915" fmla="*/ 1843236 w 4321161"/>
                <a:gd name="connsiteY915" fmla="*/ 4507996 h 5945172"/>
                <a:gd name="connsiteX916" fmla="*/ 1850849 w 4321161"/>
                <a:gd name="connsiteY916" fmla="*/ 4502910 h 5945172"/>
                <a:gd name="connsiteX917" fmla="*/ 1852118 w 4321161"/>
                <a:gd name="connsiteY917" fmla="*/ 4501321 h 5945172"/>
                <a:gd name="connsiteX918" fmla="*/ 1853070 w 4321161"/>
                <a:gd name="connsiteY918" fmla="*/ 4502274 h 5945172"/>
                <a:gd name="connsiteX919" fmla="*/ 1853387 w 4321161"/>
                <a:gd name="connsiteY919" fmla="*/ 4522298 h 5945172"/>
                <a:gd name="connsiteX920" fmla="*/ 1853387 w 4321161"/>
                <a:gd name="connsiteY920" fmla="*/ 4523252 h 5945172"/>
                <a:gd name="connsiteX921" fmla="*/ 1853704 w 4321161"/>
                <a:gd name="connsiteY921" fmla="*/ 4523887 h 5945172"/>
                <a:gd name="connsiteX922" fmla="*/ 1854656 w 4321161"/>
                <a:gd name="connsiteY922" fmla="*/ 4525477 h 5945172"/>
                <a:gd name="connsiteX923" fmla="*/ 1856559 w 4321161"/>
                <a:gd name="connsiteY923" fmla="*/ 4526430 h 5945172"/>
                <a:gd name="connsiteX924" fmla="*/ 1858780 w 4321161"/>
                <a:gd name="connsiteY924" fmla="*/ 4527701 h 5945172"/>
                <a:gd name="connsiteX925" fmla="*/ 1862269 w 4321161"/>
                <a:gd name="connsiteY925" fmla="*/ 4528973 h 5945172"/>
                <a:gd name="connsiteX926" fmla="*/ 1863855 w 4321161"/>
                <a:gd name="connsiteY926" fmla="*/ 4529609 h 5945172"/>
                <a:gd name="connsiteX927" fmla="*/ 1873690 w 4321161"/>
                <a:gd name="connsiteY927" fmla="*/ 4526430 h 5945172"/>
                <a:gd name="connsiteX928" fmla="*/ 1869566 w 4321161"/>
                <a:gd name="connsiteY928" fmla="*/ 4485429 h 5945172"/>
                <a:gd name="connsiteX929" fmla="*/ 1877179 w 4321161"/>
                <a:gd name="connsiteY929" fmla="*/ 4474623 h 5945172"/>
                <a:gd name="connsiteX930" fmla="*/ 1908902 w 4321161"/>
                <a:gd name="connsiteY930" fmla="*/ 4480661 h 5945172"/>
                <a:gd name="connsiteX931" fmla="*/ 1927936 w 4321161"/>
                <a:gd name="connsiteY931" fmla="*/ 4469855 h 5945172"/>
                <a:gd name="connsiteX932" fmla="*/ 1946018 w 4321161"/>
                <a:gd name="connsiteY932" fmla="*/ 4473987 h 5945172"/>
                <a:gd name="connsiteX933" fmla="*/ 1965051 w 4321161"/>
                <a:gd name="connsiteY933" fmla="*/ 4486383 h 5945172"/>
                <a:gd name="connsiteX934" fmla="*/ 1971396 w 4321161"/>
                <a:gd name="connsiteY934" fmla="*/ 4487654 h 5945172"/>
                <a:gd name="connsiteX935" fmla="*/ 1977423 w 4321161"/>
                <a:gd name="connsiteY935" fmla="*/ 4466359 h 5945172"/>
                <a:gd name="connsiteX936" fmla="*/ 2011050 w 4321161"/>
                <a:gd name="connsiteY936" fmla="*/ 4437753 h 5945172"/>
                <a:gd name="connsiteX937" fmla="*/ 2014222 w 4321161"/>
                <a:gd name="connsiteY937" fmla="*/ 4422815 h 5945172"/>
                <a:gd name="connsiteX938" fmla="*/ 2002702 w 4321161"/>
                <a:gd name="connsiteY938" fmla="*/ 4399731 h 5945172"/>
                <a:gd name="connsiteX939" fmla="*/ 2002458 w 4321161"/>
                <a:gd name="connsiteY939" fmla="*/ 4399734 h 5945172"/>
                <a:gd name="connsiteX940" fmla="*/ 1992933 w 4321161"/>
                <a:gd name="connsiteY940" fmla="*/ 4384773 h 5945172"/>
                <a:gd name="connsiteX941" fmla="*/ 1983408 w 4321161"/>
                <a:gd name="connsiteY941" fmla="*/ 4396551 h 5945172"/>
                <a:gd name="connsiteX942" fmla="*/ 1966898 w 4321161"/>
                <a:gd name="connsiteY942" fmla="*/ 4412785 h 5945172"/>
                <a:gd name="connsiteX943" fmla="*/ 1958008 w 4321161"/>
                <a:gd name="connsiteY943" fmla="*/ 4400052 h 5945172"/>
                <a:gd name="connsiteX944" fmla="*/ 1950388 w 4321161"/>
                <a:gd name="connsiteY944" fmla="*/ 4373950 h 5945172"/>
                <a:gd name="connsiteX945" fmla="*/ 1928798 w 4321161"/>
                <a:gd name="connsiteY945" fmla="*/ 4351986 h 5945172"/>
                <a:gd name="connsiteX946" fmla="*/ 1936100 w 4321161"/>
                <a:gd name="connsiteY946" fmla="*/ 4307103 h 5945172"/>
                <a:gd name="connsiteX947" fmla="*/ 1949753 w 4321161"/>
                <a:gd name="connsiteY947" fmla="*/ 4305830 h 5945172"/>
                <a:gd name="connsiteX948" fmla="*/ 1951177 w 4321161"/>
                <a:gd name="connsiteY948" fmla="*/ 4307213 h 5945172"/>
                <a:gd name="connsiteX949" fmla="*/ 1951415 w 4321161"/>
                <a:gd name="connsiteY949" fmla="*/ 4307034 h 5945172"/>
                <a:gd name="connsiteX950" fmla="*/ 1949298 w 4321161"/>
                <a:gd name="connsiteY950" fmla="*/ 4304984 h 5945172"/>
                <a:gd name="connsiteX951" fmla="*/ 1946441 w 4321161"/>
                <a:gd name="connsiteY951" fmla="*/ 4291021 h 5945172"/>
                <a:gd name="connsiteX952" fmla="*/ 1933111 w 4321161"/>
                <a:gd name="connsiteY952" fmla="*/ 4290704 h 5945172"/>
                <a:gd name="connsiteX953" fmla="*/ 1920416 w 4321161"/>
                <a:gd name="connsiteY953" fmla="*/ 4291021 h 5945172"/>
                <a:gd name="connsiteX954" fmla="*/ 1902960 w 4321161"/>
                <a:gd name="connsiteY954" fmla="*/ 4286896 h 5945172"/>
                <a:gd name="connsiteX955" fmla="*/ 2603168 w 4321161"/>
                <a:gd name="connsiteY955" fmla="*/ 4239619 h 5945172"/>
                <a:gd name="connsiteX956" fmla="*/ 2593325 w 4321161"/>
                <a:gd name="connsiteY956" fmla="*/ 4248850 h 5945172"/>
                <a:gd name="connsiteX957" fmla="*/ 2589833 w 4321161"/>
                <a:gd name="connsiteY957" fmla="*/ 4258718 h 5945172"/>
                <a:gd name="connsiteX958" fmla="*/ 2591103 w 4321161"/>
                <a:gd name="connsiteY958" fmla="*/ 4262220 h 5945172"/>
                <a:gd name="connsiteX959" fmla="*/ 2590739 w 4321161"/>
                <a:gd name="connsiteY959" fmla="*/ 4264749 h 5945172"/>
                <a:gd name="connsiteX960" fmla="*/ 2596563 w 4321161"/>
                <a:gd name="connsiteY960" fmla="*/ 4279144 h 5945172"/>
                <a:gd name="connsiteX961" fmla="*/ 2601966 w 4321161"/>
                <a:gd name="connsiteY961" fmla="*/ 4273750 h 5945172"/>
                <a:gd name="connsiteX962" fmla="*/ 2606733 w 4321161"/>
                <a:gd name="connsiteY962" fmla="*/ 4262647 h 5945172"/>
                <a:gd name="connsiteX963" fmla="*/ 2604826 w 4321161"/>
                <a:gd name="connsiteY963" fmla="*/ 4254081 h 5945172"/>
                <a:gd name="connsiteX964" fmla="*/ 2605983 w 4321161"/>
                <a:gd name="connsiteY964" fmla="*/ 4253416 h 5945172"/>
                <a:gd name="connsiteX965" fmla="*/ 871366 w 4321161"/>
                <a:gd name="connsiteY965" fmla="*/ 3846497 h 5945172"/>
                <a:gd name="connsiteX966" fmla="*/ 876796 w 4321161"/>
                <a:gd name="connsiteY966" fmla="*/ 3850746 h 5945172"/>
                <a:gd name="connsiteX967" fmla="*/ 894678 w 4321161"/>
                <a:gd name="connsiteY967" fmla="*/ 3854668 h 5945172"/>
                <a:gd name="connsiteX968" fmla="*/ 900107 w 4321161"/>
                <a:gd name="connsiteY968" fmla="*/ 3862512 h 5945172"/>
                <a:gd name="connsiteX969" fmla="*/ 898191 w 4321161"/>
                <a:gd name="connsiteY969" fmla="*/ 3870029 h 5945172"/>
                <a:gd name="connsiteX970" fmla="*/ 890524 w 4321161"/>
                <a:gd name="connsiteY970" fmla="*/ 3877547 h 5945172"/>
                <a:gd name="connsiteX971" fmla="*/ 883183 w 4321161"/>
                <a:gd name="connsiteY971" fmla="*/ 3879835 h 5945172"/>
                <a:gd name="connsiteX972" fmla="*/ 858593 w 4321161"/>
                <a:gd name="connsiteY972" fmla="*/ 3867088 h 5945172"/>
                <a:gd name="connsiteX973" fmla="*/ 844545 w 4321161"/>
                <a:gd name="connsiteY973" fmla="*/ 3867088 h 5945172"/>
                <a:gd name="connsiteX974" fmla="*/ 849013 w 4321161"/>
                <a:gd name="connsiteY974" fmla="*/ 3863819 h 5945172"/>
                <a:gd name="connsiteX975" fmla="*/ 1467076 w 4321161"/>
                <a:gd name="connsiteY975" fmla="*/ 3463910 h 5945172"/>
                <a:gd name="connsiteX976" fmla="*/ 1468423 w 4321161"/>
                <a:gd name="connsiteY976" fmla="*/ 3475657 h 5945172"/>
                <a:gd name="connsiteX977" fmla="*/ 1465055 w 4321161"/>
                <a:gd name="connsiteY977" fmla="*/ 3486135 h 5945172"/>
                <a:gd name="connsiteX978" fmla="*/ 1463035 w 4321161"/>
                <a:gd name="connsiteY978" fmla="*/ 3505185 h 5945172"/>
                <a:gd name="connsiteX979" fmla="*/ 1446198 w 4321161"/>
                <a:gd name="connsiteY979" fmla="*/ 3505185 h 5945172"/>
                <a:gd name="connsiteX980" fmla="*/ 1447882 w 4321161"/>
                <a:gd name="connsiteY980" fmla="*/ 3480102 h 5945172"/>
                <a:gd name="connsiteX981" fmla="*/ 1457984 w 4321161"/>
                <a:gd name="connsiteY981" fmla="*/ 3467402 h 5945172"/>
                <a:gd name="connsiteX982" fmla="*/ 1499856 w 4321161"/>
                <a:gd name="connsiteY982" fmla="*/ 3438510 h 5945172"/>
                <a:gd name="connsiteX983" fmla="*/ 1504936 w 4321161"/>
                <a:gd name="connsiteY983" fmla="*/ 3440756 h 5945172"/>
                <a:gd name="connsiteX984" fmla="*/ 1487156 w 4321161"/>
                <a:gd name="connsiteY984" fmla="*/ 3451345 h 5945172"/>
                <a:gd name="connsiteX985" fmla="*/ 1479536 w 4321161"/>
                <a:gd name="connsiteY985" fmla="*/ 3460009 h 5945172"/>
                <a:gd name="connsiteX986" fmla="*/ 1473503 w 4321161"/>
                <a:gd name="connsiteY986" fmla="*/ 3468673 h 5945172"/>
                <a:gd name="connsiteX987" fmla="*/ 1470011 w 4321161"/>
                <a:gd name="connsiteY987" fmla="*/ 3458726 h 5945172"/>
                <a:gd name="connsiteX988" fmla="*/ 1479536 w 4321161"/>
                <a:gd name="connsiteY988" fmla="*/ 3449099 h 5945172"/>
                <a:gd name="connsiteX989" fmla="*/ 579588 w 4321161"/>
                <a:gd name="connsiteY989" fmla="*/ 3436922 h 5945172"/>
                <a:gd name="connsiteX990" fmla="*/ 587026 w 4321161"/>
                <a:gd name="connsiteY990" fmla="*/ 3445494 h 5945172"/>
                <a:gd name="connsiteX991" fmla="*/ 596721 w 4321161"/>
                <a:gd name="connsiteY991" fmla="*/ 3452479 h 5945172"/>
                <a:gd name="connsiteX992" fmla="*/ 606417 w 4321161"/>
                <a:gd name="connsiteY992" fmla="*/ 3451527 h 5945172"/>
                <a:gd name="connsiteX993" fmla="*/ 596721 w 4321161"/>
                <a:gd name="connsiteY993" fmla="*/ 3464227 h 5945172"/>
                <a:gd name="connsiteX994" fmla="*/ 591550 w 4321161"/>
                <a:gd name="connsiteY994" fmla="*/ 3475974 h 5945172"/>
                <a:gd name="connsiteX995" fmla="*/ 584117 w 4321161"/>
                <a:gd name="connsiteY995" fmla="*/ 3481372 h 5945172"/>
                <a:gd name="connsiteX996" fmla="*/ 555997 w 4321161"/>
                <a:gd name="connsiteY996" fmla="*/ 3472164 h 5945172"/>
                <a:gd name="connsiteX997" fmla="*/ 552440 w 4321161"/>
                <a:gd name="connsiteY997" fmla="*/ 3459464 h 5945172"/>
                <a:gd name="connsiteX998" fmla="*/ 558905 w 4321161"/>
                <a:gd name="connsiteY998" fmla="*/ 3457242 h 5945172"/>
                <a:gd name="connsiteX999" fmla="*/ 555673 w 4321161"/>
                <a:gd name="connsiteY999" fmla="*/ 3454067 h 5945172"/>
                <a:gd name="connsiteX1000" fmla="*/ 553734 w 4321161"/>
                <a:gd name="connsiteY1000" fmla="*/ 3440414 h 5945172"/>
                <a:gd name="connsiteX1001" fmla="*/ 1548433 w 4321161"/>
                <a:gd name="connsiteY1001" fmla="*/ 3422635 h 5945172"/>
                <a:gd name="connsiteX1002" fmla="*/ 1549386 w 4321161"/>
                <a:gd name="connsiteY1002" fmla="*/ 3426681 h 5945172"/>
                <a:gd name="connsiteX1003" fmla="*/ 1540813 w 4321161"/>
                <a:gd name="connsiteY1003" fmla="*/ 3427615 h 5945172"/>
                <a:gd name="connsiteX1004" fmla="*/ 1528113 w 4321161"/>
                <a:gd name="connsiteY1004" fmla="*/ 3431973 h 5945172"/>
                <a:gd name="connsiteX1005" fmla="*/ 1521763 w 4321161"/>
                <a:gd name="connsiteY1005" fmla="*/ 3436954 h 5945172"/>
                <a:gd name="connsiteX1006" fmla="*/ 1511603 w 4321161"/>
                <a:gd name="connsiteY1006" fmla="*/ 3438510 h 5945172"/>
                <a:gd name="connsiteX1007" fmla="*/ 1504936 w 4321161"/>
                <a:gd name="connsiteY1007" fmla="*/ 3431351 h 5945172"/>
                <a:gd name="connsiteX1008" fmla="*/ 1533511 w 4321161"/>
                <a:gd name="connsiteY1008" fmla="*/ 3424503 h 5945172"/>
                <a:gd name="connsiteX1009" fmla="*/ 1598599 w 4321161"/>
                <a:gd name="connsiteY1009" fmla="*/ 3419460 h 5945172"/>
                <a:gd name="connsiteX1010" fmla="*/ 1581895 w 4321161"/>
                <a:gd name="connsiteY1010" fmla="*/ 3428985 h 5945172"/>
                <a:gd name="connsiteX1011" fmla="*/ 1568343 w 4321161"/>
                <a:gd name="connsiteY1011" fmla="*/ 3427253 h 5945172"/>
                <a:gd name="connsiteX1012" fmla="*/ 1555736 w 4321161"/>
                <a:gd name="connsiteY1012" fmla="*/ 3428408 h 5945172"/>
                <a:gd name="connsiteX1013" fmla="*/ 1561094 w 4321161"/>
                <a:gd name="connsiteY1013" fmla="*/ 3422635 h 5945172"/>
                <a:gd name="connsiteX1014" fmla="*/ 1576852 w 4321161"/>
                <a:gd name="connsiteY1014" fmla="*/ 3422346 h 5945172"/>
                <a:gd name="connsiteX1015" fmla="*/ 1590089 w 4321161"/>
                <a:gd name="connsiteY1015" fmla="*/ 3421192 h 5945172"/>
                <a:gd name="connsiteX1016" fmla="*/ 1627174 w 4321161"/>
                <a:gd name="connsiteY1016" fmla="*/ 3413110 h 5945172"/>
                <a:gd name="connsiteX1017" fmla="*/ 1617520 w 4321161"/>
                <a:gd name="connsiteY1017" fmla="*/ 3418457 h 5945172"/>
                <a:gd name="connsiteX1018" fmla="*/ 1603361 w 4321161"/>
                <a:gd name="connsiteY1018" fmla="*/ 3425810 h 5945172"/>
                <a:gd name="connsiteX1019" fmla="*/ 1608831 w 4321161"/>
                <a:gd name="connsiteY1019" fmla="*/ 3415784 h 5945172"/>
                <a:gd name="connsiteX1020" fmla="*/ 1648201 w 4321161"/>
                <a:gd name="connsiteY1020" fmla="*/ 3398822 h 5945172"/>
                <a:gd name="connsiteX1021" fmla="*/ 1661086 w 4321161"/>
                <a:gd name="connsiteY1021" fmla="*/ 3398822 h 5945172"/>
                <a:gd name="connsiteX1022" fmla="*/ 1665273 w 4321161"/>
                <a:gd name="connsiteY1022" fmla="*/ 3403213 h 5945172"/>
                <a:gd name="connsiteX1023" fmla="*/ 1655610 w 4321161"/>
                <a:gd name="connsiteY1023" fmla="*/ 3405577 h 5945172"/>
                <a:gd name="connsiteX1024" fmla="*/ 1648524 w 4321161"/>
                <a:gd name="connsiteY1024" fmla="*/ 3414697 h 5945172"/>
                <a:gd name="connsiteX1025" fmla="*/ 1643048 w 4321161"/>
                <a:gd name="connsiteY1025" fmla="*/ 3407942 h 5945172"/>
                <a:gd name="connsiteX1026" fmla="*/ 1695436 w 4321161"/>
                <a:gd name="connsiteY1026" fmla="*/ 3381360 h 5945172"/>
                <a:gd name="connsiteX1027" fmla="*/ 1691467 w 4321161"/>
                <a:gd name="connsiteY1027" fmla="*/ 3386331 h 5945172"/>
                <a:gd name="connsiteX1028" fmla="*/ 1671623 w 4321161"/>
                <a:gd name="connsiteY1028" fmla="*/ 3392473 h 5945172"/>
                <a:gd name="connsiteX1029" fmla="*/ 1684852 w 4321161"/>
                <a:gd name="connsiteY1029" fmla="*/ 3385454 h 5945172"/>
                <a:gd name="connsiteX1030" fmla="*/ 1725598 w 4321161"/>
                <a:gd name="connsiteY1030" fmla="*/ 3375010 h 5945172"/>
                <a:gd name="connsiteX1031" fmla="*/ 1722256 w 4321161"/>
                <a:gd name="connsiteY1031" fmla="*/ 3379773 h 5945172"/>
                <a:gd name="connsiteX1032" fmla="*/ 1706548 w 4321161"/>
                <a:gd name="connsiteY1032" fmla="*/ 3377208 h 5945172"/>
                <a:gd name="connsiteX1033" fmla="*/ 1748290 w 4321161"/>
                <a:gd name="connsiteY1033" fmla="*/ 3373422 h 5945172"/>
                <a:gd name="connsiteX1034" fmla="*/ 1755761 w 4321161"/>
                <a:gd name="connsiteY1034" fmla="*/ 3374887 h 5945172"/>
                <a:gd name="connsiteX1035" fmla="*/ 1739886 w 4321161"/>
                <a:gd name="connsiteY1035" fmla="*/ 3376597 h 5945172"/>
                <a:gd name="connsiteX1036" fmla="*/ 2318467 w 4321161"/>
                <a:gd name="connsiteY1036" fmla="*/ 3311510 h 5945172"/>
                <a:gd name="connsiteX1037" fmla="*/ 2335206 w 4321161"/>
                <a:gd name="connsiteY1037" fmla="*/ 3335200 h 5945172"/>
                <a:gd name="connsiteX1038" fmla="*/ 2345828 w 4321161"/>
                <a:gd name="connsiteY1038" fmla="*/ 3345584 h 5945172"/>
                <a:gd name="connsiteX1039" fmla="*/ 2365141 w 4321161"/>
                <a:gd name="connsiteY1039" fmla="*/ 3347856 h 5945172"/>
                <a:gd name="connsiteX1040" fmla="*/ 2377051 w 4321161"/>
                <a:gd name="connsiteY1040" fmla="*/ 3346233 h 5945172"/>
                <a:gd name="connsiteX1041" fmla="*/ 2374798 w 4321161"/>
                <a:gd name="connsiteY1041" fmla="*/ 3350777 h 5945172"/>
                <a:gd name="connsiteX1042" fmla="*/ 2381236 w 4321161"/>
                <a:gd name="connsiteY1042" fmla="*/ 3370248 h 5945172"/>
                <a:gd name="connsiteX1043" fmla="*/ 2369648 w 4321161"/>
                <a:gd name="connsiteY1043" fmla="*/ 3362459 h 5945172"/>
                <a:gd name="connsiteX1044" fmla="*/ 2355485 w 4321161"/>
                <a:gd name="connsiteY1044" fmla="*/ 3359539 h 5945172"/>
                <a:gd name="connsiteX1045" fmla="*/ 2344862 w 4321161"/>
                <a:gd name="connsiteY1045" fmla="*/ 3367327 h 5945172"/>
                <a:gd name="connsiteX1046" fmla="*/ 2333918 w 4321161"/>
                <a:gd name="connsiteY1046" fmla="*/ 3359539 h 5945172"/>
                <a:gd name="connsiteX1047" fmla="*/ 2333274 w 4321161"/>
                <a:gd name="connsiteY1047" fmla="*/ 3359214 h 5945172"/>
                <a:gd name="connsiteX1048" fmla="*/ 2330699 w 4321161"/>
                <a:gd name="connsiteY1048" fmla="*/ 3357916 h 5945172"/>
                <a:gd name="connsiteX1049" fmla="*/ 2328768 w 4321161"/>
                <a:gd name="connsiteY1049" fmla="*/ 3355645 h 5945172"/>
                <a:gd name="connsiteX1050" fmla="*/ 2327802 w 4321161"/>
                <a:gd name="connsiteY1050" fmla="*/ 3354671 h 5945172"/>
                <a:gd name="connsiteX1051" fmla="*/ 2327480 w 4321161"/>
                <a:gd name="connsiteY1051" fmla="*/ 3353048 h 5945172"/>
                <a:gd name="connsiteX1052" fmla="*/ 2328446 w 4321161"/>
                <a:gd name="connsiteY1052" fmla="*/ 3343313 h 5945172"/>
                <a:gd name="connsiteX1053" fmla="*/ 2328768 w 4321161"/>
                <a:gd name="connsiteY1053" fmla="*/ 3336173 h 5945172"/>
                <a:gd name="connsiteX1054" fmla="*/ 2321043 w 4321161"/>
                <a:gd name="connsiteY1054" fmla="*/ 3331955 h 5945172"/>
                <a:gd name="connsiteX1055" fmla="*/ 2311386 w 4321161"/>
                <a:gd name="connsiteY1055" fmla="*/ 3324166 h 5945172"/>
                <a:gd name="connsiteX1056" fmla="*/ 53972 w 4321161"/>
                <a:gd name="connsiteY1056" fmla="*/ 3298810 h 5945172"/>
                <a:gd name="connsiteX1057" fmla="*/ 65085 w 4321161"/>
                <a:gd name="connsiteY1057" fmla="*/ 3301078 h 5945172"/>
                <a:gd name="connsiteX1058" fmla="*/ 64104 w 4321161"/>
                <a:gd name="connsiteY1058" fmla="*/ 3314685 h 5945172"/>
                <a:gd name="connsiteX1059" fmla="*/ 54300 w 4321161"/>
                <a:gd name="connsiteY1059" fmla="*/ 3309501 h 5945172"/>
                <a:gd name="connsiteX1060" fmla="*/ 53972 w 4321161"/>
                <a:gd name="connsiteY1060" fmla="*/ 3298810 h 5945172"/>
                <a:gd name="connsiteX1061" fmla="*/ 2056236 w 4321161"/>
                <a:gd name="connsiteY1061" fmla="*/ 3251185 h 5945172"/>
                <a:gd name="connsiteX1062" fmla="*/ 2070086 w 4321161"/>
                <a:gd name="connsiteY1062" fmla="*/ 3263091 h 5945172"/>
                <a:gd name="connsiteX1063" fmla="*/ 2067831 w 4321161"/>
                <a:gd name="connsiteY1063" fmla="*/ 3271780 h 5945172"/>
                <a:gd name="connsiteX1064" fmla="*/ 2057524 w 4321161"/>
                <a:gd name="connsiteY1064" fmla="*/ 3274998 h 5945172"/>
                <a:gd name="connsiteX1065" fmla="*/ 2047861 w 4321161"/>
                <a:gd name="connsiteY1065" fmla="*/ 3269527 h 5945172"/>
                <a:gd name="connsiteX1066" fmla="*/ 2048505 w 4321161"/>
                <a:gd name="connsiteY1066" fmla="*/ 3252794 h 5945172"/>
                <a:gd name="connsiteX1067" fmla="*/ 1825611 w 4321161"/>
                <a:gd name="connsiteY1067" fmla="*/ 3241660 h 5945172"/>
                <a:gd name="connsiteX1068" fmla="*/ 1818708 w 4321161"/>
                <a:gd name="connsiteY1068" fmla="*/ 3252773 h 5945172"/>
                <a:gd name="connsiteX1069" fmla="*/ 1817673 w 4321161"/>
                <a:gd name="connsiteY1069" fmla="*/ 3243762 h 5945172"/>
                <a:gd name="connsiteX1070" fmla="*/ 1797036 w 4321161"/>
                <a:gd name="connsiteY1070" fmla="*/ 3235310 h 5945172"/>
                <a:gd name="connsiteX1071" fmla="*/ 1806561 w 4321161"/>
                <a:gd name="connsiteY1071" fmla="*/ 3241505 h 5945172"/>
                <a:gd name="connsiteX1072" fmla="*/ 1803033 w 4321161"/>
                <a:gd name="connsiteY1072" fmla="*/ 3248010 h 5945172"/>
                <a:gd name="connsiteX1073" fmla="*/ 2255728 w 4321161"/>
                <a:gd name="connsiteY1073" fmla="*/ 3225785 h 5945172"/>
                <a:gd name="connsiteX1074" fmla="*/ 2270472 w 4321161"/>
                <a:gd name="connsiteY1074" fmla="*/ 3228668 h 5945172"/>
                <a:gd name="connsiteX1075" fmla="*/ 2270472 w 4321161"/>
                <a:gd name="connsiteY1075" fmla="*/ 3240521 h 5945172"/>
                <a:gd name="connsiteX1076" fmla="*/ 2276746 w 4321161"/>
                <a:gd name="connsiteY1076" fmla="*/ 3245967 h 5945172"/>
                <a:gd name="connsiteX1077" fmla="*/ 2289294 w 4321161"/>
                <a:gd name="connsiteY1077" fmla="*/ 3244686 h 5945172"/>
                <a:gd name="connsiteX1078" fmla="*/ 2294627 w 4321161"/>
                <a:gd name="connsiteY1078" fmla="*/ 3252054 h 5945172"/>
                <a:gd name="connsiteX1079" fmla="*/ 2292431 w 4321161"/>
                <a:gd name="connsiteY1079" fmla="*/ 3258461 h 5945172"/>
                <a:gd name="connsiteX1080" fmla="*/ 2287098 w 4321161"/>
                <a:gd name="connsiteY1080" fmla="*/ 3265829 h 5945172"/>
                <a:gd name="connsiteX1081" fmla="*/ 2293372 w 4321161"/>
                <a:gd name="connsiteY1081" fmla="*/ 3269032 h 5945172"/>
                <a:gd name="connsiteX1082" fmla="*/ 2300274 w 4321161"/>
                <a:gd name="connsiteY1082" fmla="*/ 3281846 h 5945172"/>
                <a:gd name="connsiteX1083" fmla="*/ 2294000 w 4321161"/>
                <a:gd name="connsiteY1083" fmla="*/ 3287292 h 5945172"/>
                <a:gd name="connsiteX1084" fmla="*/ 2285530 w 4321161"/>
                <a:gd name="connsiteY1084" fmla="*/ 3283127 h 5945172"/>
                <a:gd name="connsiteX1085" fmla="*/ 2277060 w 4321161"/>
                <a:gd name="connsiteY1085" fmla="*/ 3281846 h 5945172"/>
                <a:gd name="connsiteX1086" fmla="*/ 2272982 w 4321161"/>
                <a:gd name="connsiteY1086" fmla="*/ 3287612 h 5945172"/>
                <a:gd name="connsiteX1087" fmla="*/ 2269845 w 4321161"/>
                <a:gd name="connsiteY1087" fmla="*/ 3292418 h 5945172"/>
                <a:gd name="connsiteX1088" fmla="*/ 2266708 w 4321161"/>
                <a:gd name="connsiteY1088" fmla="*/ 3295941 h 5945172"/>
                <a:gd name="connsiteX1089" fmla="*/ 2265453 w 4321161"/>
                <a:gd name="connsiteY1089" fmla="*/ 3296903 h 5945172"/>
                <a:gd name="connsiteX1090" fmla="*/ 2264512 w 4321161"/>
                <a:gd name="connsiteY1090" fmla="*/ 3297223 h 5945172"/>
                <a:gd name="connsiteX1091" fmla="*/ 2263885 w 4321161"/>
                <a:gd name="connsiteY1091" fmla="*/ 3297223 h 5945172"/>
                <a:gd name="connsiteX1092" fmla="*/ 2262630 w 4321161"/>
                <a:gd name="connsiteY1092" fmla="*/ 3297223 h 5945172"/>
                <a:gd name="connsiteX1093" fmla="*/ 2261689 w 4321161"/>
                <a:gd name="connsiteY1093" fmla="*/ 3296582 h 5945172"/>
                <a:gd name="connsiteX1094" fmla="*/ 2261375 w 4321161"/>
                <a:gd name="connsiteY1094" fmla="*/ 3295941 h 5945172"/>
                <a:gd name="connsiteX1095" fmla="*/ 2247886 w 4321161"/>
                <a:gd name="connsiteY1095" fmla="*/ 3284409 h 5945172"/>
                <a:gd name="connsiteX1096" fmla="*/ 2251964 w 4321161"/>
                <a:gd name="connsiteY1096" fmla="*/ 3274798 h 5945172"/>
                <a:gd name="connsiteX1097" fmla="*/ 2257297 w 4321161"/>
                <a:gd name="connsiteY1097" fmla="*/ 3268391 h 5945172"/>
                <a:gd name="connsiteX1098" fmla="*/ 2252591 w 4321161"/>
                <a:gd name="connsiteY1098" fmla="*/ 3258781 h 5945172"/>
                <a:gd name="connsiteX1099" fmla="*/ 2258865 w 4321161"/>
                <a:gd name="connsiteY1099" fmla="*/ 3254616 h 5945172"/>
                <a:gd name="connsiteX1100" fmla="*/ 2269531 w 4321161"/>
                <a:gd name="connsiteY1100" fmla="*/ 3264227 h 5945172"/>
                <a:gd name="connsiteX1101" fmla="*/ 2278942 w 4321161"/>
                <a:gd name="connsiteY1101" fmla="*/ 3261023 h 5945172"/>
                <a:gd name="connsiteX1102" fmla="*/ 2279883 w 4321161"/>
                <a:gd name="connsiteY1102" fmla="*/ 3253335 h 5945172"/>
                <a:gd name="connsiteX1103" fmla="*/ 2265139 w 4321161"/>
                <a:gd name="connsiteY1103" fmla="*/ 3243724 h 5945172"/>
                <a:gd name="connsiteX1104" fmla="*/ 2251650 w 4321161"/>
                <a:gd name="connsiteY1104" fmla="*/ 3242123 h 5945172"/>
                <a:gd name="connsiteX1105" fmla="*/ 2250395 w 4321161"/>
                <a:gd name="connsiteY1105" fmla="*/ 3233473 h 5945172"/>
                <a:gd name="connsiteX1106" fmla="*/ 1807694 w 4321161"/>
                <a:gd name="connsiteY1106" fmla="*/ 3219435 h 5945172"/>
                <a:gd name="connsiteX1107" fmla="*/ 1816880 w 4321161"/>
                <a:gd name="connsiteY1107" fmla="*/ 3219435 h 5945172"/>
                <a:gd name="connsiteX1108" fmla="*/ 1819261 w 4321161"/>
                <a:gd name="connsiteY1108" fmla="*/ 3230430 h 5945172"/>
                <a:gd name="connsiteX1109" fmla="*/ 1812797 w 4321161"/>
                <a:gd name="connsiteY1109" fmla="*/ 3236898 h 5945172"/>
                <a:gd name="connsiteX1110" fmla="*/ 1804973 w 4321161"/>
                <a:gd name="connsiteY1110" fmla="*/ 3228166 h 5945172"/>
                <a:gd name="connsiteX1111" fmla="*/ 1976423 w 4321161"/>
                <a:gd name="connsiteY1111" fmla="*/ 3186097 h 5945172"/>
                <a:gd name="connsiteX1112" fmla="*/ 1998648 w 4321161"/>
                <a:gd name="connsiteY1112" fmla="*/ 3194227 h 5945172"/>
                <a:gd name="connsiteX1113" fmla="*/ 1995473 w 4321161"/>
                <a:gd name="connsiteY1113" fmla="*/ 3206735 h 5945172"/>
                <a:gd name="connsiteX1114" fmla="*/ 1982773 w 4321161"/>
                <a:gd name="connsiteY1114" fmla="*/ 3202670 h 5945172"/>
                <a:gd name="connsiteX1115" fmla="*/ 2057703 w 4321161"/>
                <a:gd name="connsiteY1115" fmla="*/ 3184510 h 5945172"/>
                <a:gd name="connsiteX1116" fmla="*/ 2068816 w 4321161"/>
                <a:gd name="connsiteY1116" fmla="*/ 3190225 h 5945172"/>
                <a:gd name="connsiteX1117" fmla="*/ 2077388 w 4321161"/>
                <a:gd name="connsiteY1117" fmla="*/ 3194352 h 5945172"/>
                <a:gd name="connsiteX1118" fmla="*/ 2082151 w 4321161"/>
                <a:gd name="connsiteY1118" fmla="*/ 3196892 h 5945172"/>
                <a:gd name="connsiteX1119" fmla="*/ 2084373 w 4321161"/>
                <a:gd name="connsiteY1119" fmla="*/ 3197210 h 5945172"/>
                <a:gd name="connsiteX1120" fmla="*/ 2087231 w 4321161"/>
                <a:gd name="connsiteY1120" fmla="*/ 3197210 h 5945172"/>
                <a:gd name="connsiteX1121" fmla="*/ 2094533 w 4321161"/>
                <a:gd name="connsiteY1121" fmla="*/ 3197210 h 5945172"/>
                <a:gd name="connsiteX1122" fmla="*/ 2102153 w 4321161"/>
                <a:gd name="connsiteY1122" fmla="*/ 3197527 h 5945172"/>
                <a:gd name="connsiteX1123" fmla="*/ 2105011 w 4321161"/>
                <a:gd name="connsiteY1123" fmla="*/ 3197845 h 5945172"/>
                <a:gd name="connsiteX1124" fmla="*/ 2106598 w 4321161"/>
                <a:gd name="connsiteY1124" fmla="*/ 3198797 h 5945172"/>
                <a:gd name="connsiteX1125" fmla="*/ 2107868 w 4321161"/>
                <a:gd name="connsiteY1125" fmla="*/ 3200067 h 5945172"/>
                <a:gd name="connsiteX1126" fmla="*/ 2108821 w 4321161"/>
                <a:gd name="connsiteY1126" fmla="*/ 3202290 h 5945172"/>
                <a:gd name="connsiteX1127" fmla="*/ 2109456 w 4321161"/>
                <a:gd name="connsiteY1127" fmla="*/ 3204830 h 5945172"/>
                <a:gd name="connsiteX1128" fmla="*/ 2110091 w 4321161"/>
                <a:gd name="connsiteY1128" fmla="*/ 3207370 h 5945172"/>
                <a:gd name="connsiteX1129" fmla="*/ 2111043 w 4321161"/>
                <a:gd name="connsiteY1129" fmla="*/ 3212450 h 5945172"/>
                <a:gd name="connsiteX1130" fmla="*/ 2111361 w 4321161"/>
                <a:gd name="connsiteY1130" fmla="*/ 3214672 h 5945172"/>
                <a:gd name="connsiteX1131" fmla="*/ 2117711 w 4321161"/>
                <a:gd name="connsiteY1131" fmla="*/ 3228960 h 5945172"/>
                <a:gd name="connsiteX1132" fmla="*/ 2095486 w 4321161"/>
                <a:gd name="connsiteY1132" fmla="*/ 3228325 h 5945172"/>
                <a:gd name="connsiteX1133" fmla="*/ 2077388 w 4321161"/>
                <a:gd name="connsiteY1133" fmla="*/ 3228325 h 5945172"/>
                <a:gd name="connsiteX1134" fmla="*/ 2071038 w 4321161"/>
                <a:gd name="connsiteY1134" fmla="*/ 3221340 h 5945172"/>
                <a:gd name="connsiteX1135" fmla="*/ 2046590 w 4321161"/>
                <a:gd name="connsiteY1135" fmla="*/ 3212767 h 5945172"/>
                <a:gd name="connsiteX1136" fmla="*/ 2046590 w 4321161"/>
                <a:gd name="connsiteY1136" fmla="*/ 3205782 h 5945172"/>
                <a:gd name="connsiteX1137" fmla="*/ 2061513 w 4321161"/>
                <a:gd name="connsiteY1137" fmla="*/ 3204195 h 5945172"/>
                <a:gd name="connsiteX1138" fmla="*/ 2046590 w 4321161"/>
                <a:gd name="connsiteY1138" fmla="*/ 3194035 h 5945172"/>
                <a:gd name="connsiteX1139" fmla="*/ 2046273 w 4321161"/>
                <a:gd name="connsiteY1139" fmla="*/ 3187685 h 5945172"/>
                <a:gd name="connsiteX1140" fmla="*/ 2115661 w 4321161"/>
                <a:gd name="connsiteY1140" fmla="*/ 3178160 h 5945172"/>
                <a:gd name="connsiteX1141" fmla="*/ 2124436 w 4321161"/>
                <a:gd name="connsiteY1141" fmla="*/ 3190190 h 5945172"/>
                <a:gd name="connsiteX1142" fmla="*/ 2135161 w 4321161"/>
                <a:gd name="connsiteY1142" fmla="*/ 3183687 h 5945172"/>
                <a:gd name="connsiteX1143" fmla="*/ 2149461 w 4321161"/>
                <a:gd name="connsiteY1143" fmla="*/ 3198644 h 5945172"/>
                <a:gd name="connsiteX1144" fmla="*/ 2139386 w 4321161"/>
                <a:gd name="connsiteY1144" fmla="*/ 3212626 h 5945172"/>
                <a:gd name="connsiteX1145" fmla="*/ 2132236 w 4321161"/>
                <a:gd name="connsiteY1145" fmla="*/ 3222380 h 5945172"/>
                <a:gd name="connsiteX1146" fmla="*/ 2124761 w 4321161"/>
                <a:gd name="connsiteY1146" fmla="*/ 3232135 h 5945172"/>
                <a:gd name="connsiteX1147" fmla="*/ 2117936 w 4321161"/>
                <a:gd name="connsiteY1147" fmla="*/ 3211976 h 5945172"/>
                <a:gd name="connsiteX1148" fmla="*/ 2121186 w 4321161"/>
                <a:gd name="connsiteY1148" fmla="*/ 3204172 h 5945172"/>
                <a:gd name="connsiteX1149" fmla="*/ 2108186 w 4321161"/>
                <a:gd name="connsiteY1149" fmla="*/ 3179786 h 5945172"/>
                <a:gd name="connsiteX1150" fmla="*/ 2162624 w 4321161"/>
                <a:gd name="connsiteY1150" fmla="*/ 3167047 h 5945172"/>
                <a:gd name="connsiteX1151" fmla="*/ 2189844 w 4321161"/>
                <a:gd name="connsiteY1151" fmla="*/ 3175422 h 5945172"/>
                <a:gd name="connsiteX1152" fmla="*/ 2193911 w 4321161"/>
                <a:gd name="connsiteY1152" fmla="*/ 3182247 h 5945172"/>
                <a:gd name="connsiteX1153" fmla="*/ 2181396 w 4321161"/>
                <a:gd name="connsiteY1153" fmla="*/ 3180696 h 5945172"/>
                <a:gd name="connsiteX1154" fmla="*/ 2171071 w 4321161"/>
                <a:gd name="connsiteY1154" fmla="*/ 3184729 h 5945172"/>
                <a:gd name="connsiteX1155" fmla="*/ 2161998 w 4321161"/>
                <a:gd name="connsiteY1155" fmla="*/ 3194035 h 5945172"/>
                <a:gd name="connsiteX1156" fmla="*/ 2151048 w 4321161"/>
                <a:gd name="connsiteY1156" fmla="*/ 3184729 h 5945172"/>
                <a:gd name="connsiteX1157" fmla="*/ 2167943 w 4321161"/>
                <a:gd name="connsiteY1157" fmla="*/ 3177594 h 5945172"/>
                <a:gd name="connsiteX1158" fmla="*/ 2016111 w 4321161"/>
                <a:gd name="connsiteY1158" fmla="*/ 3165460 h 5945172"/>
                <a:gd name="connsiteX1159" fmla="*/ 2006903 w 4321161"/>
                <a:gd name="connsiteY1159" fmla="*/ 3184510 h 5945172"/>
                <a:gd name="connsiteX1160" fmla="*/ 2003411 w 4321161"/>
                <a:gd name="connsiteY1160" fmla="*/ 3174985 h 5945172"/>
                <a:gd name="connsiteX1161" fmla="*/ 1924353 w 4321161"/>
                <a:gd name="connsiteY1161" fmla="*/ 3159110 h 5945172"/>
                <a:gd name="connsiteX1162" fmla="*/ 1946895 w 4321161"/>
                <a:gd name="connsiteY1162" fmla="*/ 3178374 h 5945172"/>
                <a:gd name="connsiteX1163" fmla="*/ 1947848 w 4321161"/>
                <a:gd name="connsiteY1163" fmla="*/ 3187843 h 5945172"/>
                <a:gd name="connsiteX1164" fmla="*/ 1940863 w 4321161"/>
                <a:gd name="connsiteY1164" fmla="*/ 3205148 h 5945172"/>
                <a:gd name="connsiteX1165" fmla="*/ 1925940 w 4321161"/>
                <a:gd name="connsiteY1165" fmla="*/ 3193720 h 5945172"/>
                <a:gd name="connsiteX1166" fmla="*/ 1926575 w 4321161"/>
                <a:gd name="connsiteY1166" fmla="*/ 3187190 h 5945172"/>
                <a:gd name="connsiteX1167" fmla="*/ 1922448 w 4321161"/>
                <a:gd name="connsiteY1167" fmla="*/ 3172823 h 5945172"/>
                <a:gd name="connsiteX1168" fmla="*/ 1927528 w 4321161"/>
                <a:gd name="connsiteY1168" fmla="*/ 3171844 h 5945172"/>
                <a:gd name="connsiteX1169" fmla="*/ 2039288 w 4321161"/>
                <a:gd name="connsiteY1169" fmla="*/ 3149585 h 5945172"/>
                <a:gd name="connsiteX1170" fmla="*/ 2039923 w 4321161"/>
                <a:gd name="connsiteY1170" fmla="*/ 3163174 h 5945172"/>
                <a:gd name="connsiteX1171" fmla="*/ 2032303 w 4321161"/>
                <a:gd name="connsiteY1171" fmla="*/ 3182768 h 5945172"/>
                <a:gd name="connsiteX1172" fmla="*/ 2021190 w 4321161"/>
                <a:gd name="connsiteY1172" fmla="*/ 3208367 h 5945172"/>
                <a:gd name="connsiteX1173" fmla="*/ 2013570 w 4321161"/>
                <a:gd name="connsiteY1173" fmla="*/ 3217848 h 5945172"/>
                <a:gd name="connsiteX1174" fmla="*/ 2011348 w 4321161"/>
                <a:gd name="connsiteY1174" fmla="*/ 3204258 h 5945172"/>
                <a:gd name="connsiteX1175" fmla="*/ 2013570 w 4321161"/>
                <a:gd name="connsiteY1175" fmla="*/ 3188457 h 5945172"/>
                <a:gd name="connsiteX1176" fmla="*/ 2021825 w 4321161"/>
                <a:gd name="connsiteY1176" fmla="*/ 3172655 h 5945172"/>
                <a:gd name="connsiteX1177" fmla="*/ 1808562 w 4321161"/>
                <a:gd name="connsiteY1177" fmla="*/ 3141647 h 5945172"/>
                <a:gd name="connsiteX1178" fmla="*/ 1811323 w 4321161"/>
                <a:gd name="connsiteY1178" fmla="*/ 3150953 h 5945172"/>
                <a:gd name="connsiteX1179" fmla="*/ 1810495 w 4321161"/>
                <a:gd name="connsiteY1179" fmla="*/ 3160259 h 5945172"/>
                <a:gd name="connsiteX1180" fmla="*/ 1804973 w 4321161"/>
                <a:gd name="connsiteY1180" fmla="*/ 3168635 h 5945172"/>
                <a:gd name="connsiteX1181" fmla="*/ 1804973 w 4321161"/>
                <a:gd name="connsiteY1181" fmla="*/ 3158398 h 5945172"/>
                <a:gd name="connsiteX1182" fmla="*/ 300987 w 4321161"/>
                <a:gd name="connsiteY1182" fmla="*/ 3127360 h 5945172"/>
                <a:gd name="connsiteX1183" fmla="*/ 323213 w 4321161"/>
                <a:gd name="connsiteY1183" fmla="*/ 3147075 h 5945172"/>
                <a:gd name="connsiteX1184" fmla="*/ 319085 w 4321161"/>
                <a:gd name="connsiteY1184" fmla="*/ 3154389 h 5945172"/>
                <a:gd name="connsiteX1185" fmla="*/ 301305 w 4321161"/>
                <a:gd name="connsiteY1185" fmla="*/ 3165201 h 5945172"/>
                <a:gd name="connsiteX1186" fmla="*/ 295907 w 4321161"/>
                <a:gd name="connsiteY1186" fmla="*/ 3181100 h 5945172"/>
                <a:gd name="connsiteX1187" fmla="*/ 300353 w 4321161"/>
                <a:gd name="connsiteY1187" fmla="*/ 3183326 h 5945172"/>
                <a:gd name="connsiteX1188" fmla="*/ 292097 w 4321161"/>
                <a:gd name="connsiteY1188" fmla="*/ 3188096 h 5945172"/>
                <a:gd name="connsiteX1189" fmla="*/ 292732 w 4321161"/>
                <a:gd name="connsiteY1189" fmla="*/ 3205904 h 5945172"/>
                <a:gd name="connsiteX1190" fmla="*/ 292194 w 4321161"/>
                <a:gd name="connsiteY1190" fmla="*/ 3206350 h 5945172"/>
                <a:gd name="connsiteX1191" fmla="*/ 293407 w 4321161"/>
                <a:gd name="connsiteY1191" fmla="*/ 3206848 h 5945172"/>
                <a:gd name="connsiteX1192" fmla="*/ 293291 w 4321161"/>
                <a:gd name="connsiteY1192" fmla="*/ 3188637 h 5945172"/>
                <a:gd name="connsiteX1193" fmla="*/ 301535 w 4321161"/>
                <a:gd name="connsiteY1193" fmla="*/ 3183875 h 5945172"/>
                <a:gd name="connsiteX1194" fmla="*/ 316439 w 4321161"/>
                <a:gd name="connsiteY1194" fmla="*/ 3174350 h 5945172"/>
                <a:gd name="connsiteX1195" fmla="*/ 324683 w 4321161"/>
                <a:gd name="connsiteY1195" fmla="*/ 3160380 h 5945172"/>
                <a:gd name="connsiteX1196" fmla="*/ 329111 w 4321161"/>
                <a:gd name="connsiteY1196" fmla="*/ 3164825 h 5945172"/>
                <a:gd name="connsiteX1197" fmla="*/ 342427 w 4321161"/>
                <a:gd name="connsiteY1197" fmla="*/ 3157840 h 5945172"/>
                <a:gd name="connsiteX1198" fmla="*/ 352894 w 4321161"/>
                <a:gd name="connsiteY1198" fmla="*/ 3149585 h 5945172"/>
                <a:gd name="connsiteX1199" fmla="*/ 397601 w 4321161"/>
                <a:gd name="connsiteY1199" fmla="*/ 3150220 h 5945172"/>
                <a:gd name="connsiteX1200" fmla="*/ 410284 w 4321161"/>
                <a:gd name="connsiteY1200" fmla="*/ 3158792 h 5945172"/>
                <a:gd name="connsiteX1201" fmla="*/ 422333 w 4321161"/>
                <a:gd name="connsiteY1201" fmla="*/ 3191177 h 5945172"/>
                <a:gd name="connsiteX1202" fmla="*/ 435017 w 4321161"/>
                <a:gd name="connsiteY1202" fmla="*/ 3215308 h 5945172"/>
                <a:gd name="connsiteX1203" fmla="*/ 444530 w 4321161"/>
                <a:gd name="connsiteY1203" fmla="*/ 3224515 h 5945172"/>
                <a:gd name="connsiteX1204" fmla="*/ 443579 w 4321161"/>
                <a:gd name="connsiteY1204" fmla="*/ 3229913 h 5945172"/>
                <a:gd name="connsiteX1205" fmla="*/ 433115 w 4321161"/>
                <a:gd name="connsiteY1205" fmla="*/ 3238168 h 5945172"/>
                <a:gd name="connsiteX1206" fmla="*/ 421700 w 4321161"/>
                <a:gd name="connsiteY1206" fmla="*/ 3252455 h 5945172"/>
                <a:gd name="connsiteX1207" fmla="*/ 425822 w 4321161"/>
                <a:gd name="connsiteY1207" fmla="*/ 3262615 h 5945172"/>
                <a:gd name="connsiteX1208" fmla="*/ 431212 w 4321161"/>
                <a:gd name="connsiteY1208" fmla="*/ 3253090 h 5945172"/>
                <a:gd name="connsiteX1209" fmla="*/ 447067 w 4321161"/>
                <a:gd name="connsiteY1209" fmla="*/ 3241343 h 5945172"/>
                <a:gd name="connsiteX1210" fmla="*/ 458799 w 4321161"/>
                <a:gd name="connsiteY1210" fmla="*/ 3241343 h 5945172"/>
                <a:gd name="connsiteX1211" fmla="*/ 471483 w 4321161"/>
                <a:gd name="connsiteY1211" fmla="*/ 3251820 h 5945172"/>
                <a:gd name="connsiteX1212" fmla="*/ 469263 w 4321161"/>
                <a:gd name="connsiteY1212" fmla="*/ 3261345 h 5945172"/>
                <a:gd name="connsiteX1213" fmla="*/ 474654 w 4321161"/>
                <a:gd name="connsiteY1213" fmla="*/ 3279443 h 5945172"/>
                <a:gd name="connsiteX1214" fmla="*/ 468629 w 4321161"/>
                <a:gd name="connsiteY1214" fmla="*/ 3286745 h 5945172"/>
                <a:gd name="connsiteX1215" fmla="*/ 459116 w 4321161"/>
                <a:gd name="connsiteY1215" fmla="*/ 3282618 h 5945172"/>
                <a:gd name="connsiteX1216" fmla="*/ 456579 w 4321161"/>
                <a:gd name="connsiteY1216" fmla="*/ 3263250 h 5945172"/>
                <a:gd name="connsiteX1217" fmla="*/ 451189 w 4321161"/>
                <a:gd name="connsiteY1217" fmla="*/ 3266425 h 5945172"/>
                <a:gd name="connsiteX1218" fmla="*/ 453726 w 4321161"/>
                <a:gd name="connsiteY1218" fmla="*/ 3289920 h 5945172"/>
                <a:gd name="connsiteX1219" fmla="*/ 462287 w 4321161"/>
                <a:gd name="connsiteY1219" fmla="*/ 3293095 h 5945172"/>
                <a:gd name="connsiteX1220" fmla="*/ 460067 w 4321161"/>
                <a:gd name="connsiteY1220" fmla="*/ 3303255 h 5945172"/>
                <a:gd name="connsiteX1221" fmla="*/ 453726 w 4321161"/>
                <a:gd name="connsiteY1221" fmla="*/ 3314050 h 5945172"/>
                <a:gd name="connsiteX1222" fmla="*/ 435969 w 4321161"/>
                <a:gd name="connsiteY1222" fmla="*/ 3316590 h 5945172"/>
                <a:gd name="connsiteX1223" fmla="*/ 432798 w 4321161"/>
                <a:gd name="connsiteY1223" fmla="*/ 3321670 h 5945172"/>
                <a:gd name="connsiteX1224" fmla="*/ 432798 w 4321161"/>
                <a:gd name="connsiteY1224" fmla="*/ 3335640 h 5945172"/>
                <a:gd name="connsiteX1225" fmla="*/ 431525 w 4321161"/>
                <a:gd name="connsiteY1225" fmla="*/ 3335591 h 5945172"/>
                <a:gd name="connsiteX1226" fmla="*/ 424487 w 4321161"/>
                <a:gd name="connsiteY1226" fmla="*/ 3342640 h 5945172"/>
                <a:gd name="connsiteX1227" fmla="*/ 417502 w 4321161"/>
                <a:gd name="connsiteY1227" fmla="*/ 3348999 h 5945172"/>
                <a:gd name="connsiteX1228" fmla="*/ 408929 w 4321161"/>
                <a:gd name="connsiteY1228" fmla="*/ 3354405 h 5945172"/>
                <a:gd name="connsiteX1229" fmla="*/ 408612 w 4321161"/>
                <a:gd name="connsiteY1229" fmla="*/ 3355041 h 5945172"/>
                <a:gd name="connsiteX1230" fmla="*/ 408295 w 4321161"/>
                <a:gd name="connsiteY1230" fmla="*/ 3355359 h 5945172"/>
                <a:gd name="connsiteX1231" fmla="*/ 407342 w 4321161"/>
                <a:gd name="connsiteY1231" fmla="*/ 3355995 h 5945172"/>
                <a:gd name="connsiteX1232" fmla="*/ 406389 w 4321161"/>
                <a:gd name="connsiteY1232" fmla="*/ 3356949 h 5945172"/>
                <a:gd name="connsiteX1233" fmla="*/ 405119 w 4321161"/>
                <a:gd name="connsiteY1233" fmla="*/ 3356949 h 5945172"/>
                <a:gd name="connsiteX1234" fmla="*/ 402897 w 4321161"/>
                <a:gd name="connsiteY1234" fmla="*/ 3356949 h 5945172"/>
                <a:gd name="connsiteX1235" fmla="*/ 400357 w 4321161"/>
                <a:gd name="connsiteY1235" fmla="*/ 3356631 h 5945172"/>
                <a:gd name="connsiteX1236" fmla="*/ 395595 w 4321161"/>
                <a:gd name="connsiteY1236" fmla="*/ 3355041 h 5945172"/>
                <a:gd name="connsiteX1237" fmla="*/ 392102 w 4321161"/>
                <a:gd name="connsiteY1237" fmla="*/ 3353769 h 5945172"/>
                <a:gd name="connsiteX1238" fmla="*/ 389881 w 4321161"/>
                <a:gd name="connsiteY1238" fmla="*/ 3352179 h 5945172"/>
                <a:gd name="connsiteX1239" fmla="*/ 386703 w 4321161"/>
                <a:gd name="connsiteY1239" fmla="*/ 3363945 h 5945172"/>
                <a:gd name="connsiteX1240" fmla="*/ 392102 w 4321161"/>
                <a:gd name="connsiteY1240" fmla="*/ 3397652 h 5945172"/>
                <a:gd name="connsiteX1241" fmla="*/ 408612 w 4321161"/>
                <a:gd name="connsiteY1241" fmla="*/ 3418639 h 5945172"/>
                <a:gd name="connsiteX1242" fmla="*/ 399086 w 4321161"/>
                <a:gd name="connsiteY1242" fmla="*/ 3437719 h 5945172"/>
                <a:gd name="connsiteX1243" fmla="*/ 404484 w 4321161"/>
                <a:gd name="connsiteY1243" fmla="*/ 3463158 h 5945172"/>
                <a:gd name="connsiteX1244" fmla="*/ 418772 w 4321161"/>
                <a:gd name="connsiteY1244" fmla="*/ 3524212 h 5945172"/>
                <a:gd name="connsiteX1245" fmla="*/ 409564 w 4321161"/>
                <a:gd name="connsiteY1245" fmla="*/ 3548380 h 5945172"/>
                <a:gd name="connsiteX1246" fmla="*/ 391785 w 4321161"/>
                <a:gd name="connsiteY1246" fmla="*/ 3596078 h 5945172"/>
                <a:gd name="connsiteX1247" fmla="*/ 387976 w 4321161"/>
                <a:gd name="connsiteY1247" fmla="*/ 3611978 h 5945172"/>
                <a:gd name="connsiteX1248" fmla="*/ 378449 w 4321161"/>
                <a:gd name="connsiteY1248" fmla="*/ 3611978 h 5945172"/>
                <a:gd name="connsiteX1249" fmla="*/ 380671 w 4321161"/>
                <a:gd name="connsiteY1249" fmla="*/ 3619292 h 5945172"/>
                <a:gd name="connsiteX1250" fmla="*/ 394324 w 4321161"/>
                <a:gd name="connsiteY1250" fmla="*/ 3638053 h 5945172"/>
                <a:gd name="connsiteX1251" fmla="*/ 380671 w 4321161"/>
                <a:gd name="connsiteY1251" fmla="*/ 3640597 h 5945172"/>
                <a:gd name="connsiteX1252" fmla="*/ 359716 w 4321161"/>
                <a:gd name="connsiteY1252" fmla="*/ 3635191 h 5945172"/>
                <a:gd name="connsiteX1253" fmla="*/ 338444 w 4321161"/>
                <a:gd name="connsiteY1253" fmla="*/ 3643141 h 5945172"/>
                <a:gd name="connsiteX1254" fmla="*/ 334316 w 4321161"/>
                <a:gd name="connsiteY1254" fmla="*/ 3627241 h 5945172"/>
                <a:gd name="connsiteX1255" fmla="*/ 326706 w 4321161"/>
                <a:gd name="connsiteY1255" fmla="*/ 3632329 h 5945172"/>
                <a:gd name="connsiteX1256" fmla="*/ 320355 w 4321161"/>
                <a:gd name="connsiteY1256" fmla="*/ 3646321 h 5945172"/>
                <a:gd name="connsiteX1257" fmla="*/ 288922 w 4321161"/>
                <a:gd name="connsiteY1257" fmla="*/ 3656178 h 5945172"/>
                <a:gd name="connsiteX1258" fmla="*/ 267649 w 4321161"/>
                <a:gd name="connsiteY1258" fmla="*/ 3667944 h 5945172"/>
                <a:gd name="connsiteX1259" fmla="*/ 258442 w 4321161"/>
                <a:gd name="connsiteY1259" fmla="*/ 3680664 h 5945172"/>
                <a:gd name="connsiteX1260" fmla="*/ 247011 w 4321161"/>
                <a:gd name="connsiteY1260" fmla="*/ 3677484 h 5945172"/>
                <a:gd name="connsiteX1261" fmla="*/ 240344 w 4321161"/>
                <a:gd name="connsiteY1261" fmla="*/ 3690203 h 5945172"/>
                <a:gd name="connsiteX1262" fmla="*/ 226691 w 4321161"/>
                <a:gd name="connsiteY1262" fmla="*/ 3692747 h 5945172"/>
                <a:gd name="connsiteX1263" fmla="*/ 216213 w 4321161"/>
                <a:gd name="connsiteY1263" fmla="*/ 3702287 h 5945172"/>
                <a:gd name="connsiteX1264" fmla="*/ 206371 w 4321161"/>
                <a:gd name="connsiteY1264" fmla="*/ 3693701 h 5945172"/>
                <a:gd name="connsiteX1265" fmla="*/ 210816 w 4321161"/>
                <a:gd name="connsiteY1265" fmla="*/ 3678756 h 5945172"/>
                <a:gd name="connsiteX1266" fmla="*/ 203195 w 4321161"/>
                <a:gd name="connsiteY1266" fmla="*/ 3685116 h 5945172"/>
                <a:gd name="connsiteX1267" fmla="*/ 195893 w 4321161"/>
                <a:gd name="connsiteY1267" fmla="*/ 3684480 h 5945172"/>
                <a:gd name="connsiteX1268" fmla="*/ 193035 w 4321161"/>
                <a:gd name="connsiteY1268" fmla="*/ 3696245 h 5945172"/>
                <a:gd name="connsiteX1269" fmla="*/ 199068 w 4321161"/>
                <a:gd name="connsiteY1269" fmla="*/ 3696881 h 5945172"/>
                <a:gd name="connsiteX1270" fmla="*/ 197481 w 4321161"/>
                <a:gd name="connsiteY1270" fmla="*/ 3705467 h 5945172"/>
                <a:gd name="connsiteX1271" fmla="*/ 200655 w 4321161"/>
                <a:gd name="connsiteY1271" fmla="*/ 3715007 h 5945172"/>
                <a:gd name="connsiteX1272" fmla="*/ 182558 w 4321161"/>
                <a:gd name="connsiteY1272" fmla="*/ 3714053 h 5945172"/>
                <a:gd name="connsiteX1273" fmla="*/ 177161 w 4321161"/>
                <a:gd name="connsiteY1273" fmla="*/ 3723592 h 5945172"/>
                <a:gd name="connsiteX1274" fmla="*/ 165413 w 4321161"/>
                <a:gd name="connsiteY1274" fmla="*/ 3723910 h 5945172"/>
                <a:gd name="connsiteX1275" fmla="*/ 158428 w 4321161"/>
                <a:gd name="connsiteY1275" fmla="*/ 3734404 h 5945172"/>
                <a:gd name="connsiteX1276" fmla="*/ 146680 w 4321161"/>
                <a:gd name="connsiteY1276" fmla="*/ 3737584 h 5945172"/>
                <a:gd name="connsiteX1277" fmla="*/ 133027 w 4321161"/>
                <a:gd name="connsiteY1277" fmla="*/ 3742036 h 5945172"/>
                <a:gd name="connsiteX1278" fmla="*/ 103182 w 4321161"/>
                <a:gd name="connsiteY1278" fmla="*/ 3737902 h 5945172"/>
                <a:gd name="connsiteX1279" fmla="*/ 95880 w 4321161"/>
                <a:gd name="connsiteY1279" fmla="*/ 3734722 h 5945172"/>
                <a:gd name="connsiteX1280" fmla="*/ 89848 w 4321161"/>
                <a:gd name="connsiteY1280" fmla="*/ 3740128 h 5945172"/>
                <a:gd name="connsiteX1281" fmla="*/ 70799 w 4321161"/>
                <a:gd name="connsiteY1281" fmla="*/ 3744898 h 5945172"/>
                <a:gd name="connsiteX1282" fmla="*/ 70799 w 4321161"/>
                <a:gd name="connsiteY1282" fmla="*/ 3737266 h 5945172"/>
                <a:gd name="connsiteX1283" fmla="*/ 59052 w 4321161"/>
                <a:gd name="connsiteY1283" fmla="*/ 3734086 h 5945172"/>
                <a:gd name="connsiteX1284" fmla="*/ 69211 w 4321161"/>
                <a:gd name="connsiteY1284" fmla="*/ 3725500 h 5945172"/>
                <a:gd name="connsiteX1285" fmla="*/ 76831 w 4321161"/>
                <a:gd name="connsiteY1285" fmla="*/ 3725500 h 5945172"/>
                <a:gd name="connsiteX1286" fmla="*/ 97785 w 4321161"/>
                <a:gd name="connsiteY1286" fmla="*/ 3715007 h 5945172"/>
                <a:gd name="connsiteX1287" fmla="*/ 84133 w 4321161"/>
                <a:gd name="connsiteY1287" fmla="*/ 3712781 h 5945172"/>
                <a:gd name="connsiteX1288" fmla="*/ 91435 w 4321161"/>
                <a:gd name="connsiteY1288" fmla="*/ 3705467 h 5945172"/>
                <a:gd name="connsiteX1289" fmla="*/ 69211 w 4321161"/>
                <a:gd name="connsiteY1289" fmla="*/ 3711827 h 5945172"/>
                <a:gd name="connsiteX1290" fmla="*/ 57464 w 4321161"/>
                <a:gd name="connsiteY1290" fmla="*/ 3713417 h 5945172"/>
                <a:gd name="connsiteX1291" fmla="*/ 47940 w 4321161"/>
                <a:gd name="connsiteY1291" fmla="*/ 3723910 h 5945172"/>
                <a:gd name="connsiteX1292" fmla="*/ 37780 w 4321161"/>
                <a:gd name="connsiteY1292" fmla="*/ 3732496 h 5945172"/>
                <a:gd name="connsiteX1293" fmla="*/ 25082 w 4321161"/>
                <a:gd name="connsiteY1293" fmla="*/ 3731224 h 5945172"/>
                <a:gd name="connsiteX1294" fmla="*/ 40956 w 4321161"/>
                <a:gd name="connsiteY1294" fmla="*/ 3724864 h 5945172"/>
                <a:gd name="connsiteX1295" fmla="*/ 50162 w 4321161"/>
                <a:gd name="connsiteY1295" fmla="*/ 3704831 h 5945172"/>
                <a:gd name="connsiteX1296" fmla="*/ 72386 w 4321161"/>
                <a:gd name="connsiteY1296" fmla="*/ 3697199 h 5945172"/>
                <a:gd name="connsiteX1297" fmla="*/ 77466 w 4321161"/>
                <a:gd name="connsiteY1297" fmla="*/ 3693065 h 5945172"/>
                <a:gd name="connsiteX1298" fmla="*/ 66672 w 4321161"/>
                <a:gd name="connsiteY1298" fmla="*/ 3686706 h 5945172"/>
                <a:gd name="connsiteX1299" fmla="*/ 43813 w 4321161"/>
                <a:gd name="connsiteY1299" fmla="*/ 3697199 h 5945172"/>
                <a:gd name="connsiteX1300" fmla="*/ 36511 w 4321161"/>
                <a:gd name="connsiteY1300" fmla="*/ 3702605 h 5945172"/>
                <a:gd name="connsiteX1301" fmla="*/ 26669 w 4321161"/>
                <a:gd name="connsiteY1301" fmla="*/ 3691157 h 5945172"/>
                <a:gd name="connsiteX1302" fmla="*/ 6667 w 4321161"/>
                <a:gd name="connsiteY1302" fmla="*/ 3692429 h 5945172"/>
                <a:gd name="connsiteX1303" fmla="*/ 19366 w 4321161"/>
                <a:gd name="connsiteY1303" fmla="*/ 3678438 h 5945172"/>
                <a:gd name="connsiteX1304" fmla="*/ 37146 w 4321161"/>
                <a:gd name="connsiteY1304" fmla="*/ 3665718 h 5945172"/>
                <a:gd name="connsiteX1305" fmla="*/ 45717 w 4321161"/>
                <a:gd name="connsiteY1305" fmla="*/ 3662538 h 5945172"/>
                <a:gd name="connsiteX1306" fmla="*/ 61592 w 4321161"/>
                <a:gd name="connsiteY1306" fmla="*/ 3657132 h 5945172"/>
                <a:gd name="connsiteX1307" fmla="*/ 59370 w 4321161"/>
                <a:gd name="connsiteY1307" fmla="*/ 3652999 h 5945172"/>
                <a:gd name="connsiteX1308" fmla="*/ 46670 w 4321161"/>
                <a:gd name="connsiteY1308" fmla="*/ 3652999 h 5945172"/>
                <a:gd name="connsiteX1309" fmla="*/ 30796 w 4321161"/>
                <a:gd name="connsiteY1309" fmla="*/ 3651409 h 5945172"/>
                <a:gd name="connsiteX1310" fmla="*/ 5080 w 4321161"/>
                <a:gd name="connsiteY1310" fmla="*/ 3650137 h 5945172"/>
                <a:gd name="connsiteX1311" fmla="*/ 0 w 4321161"/>
                <a:gd name="connsiteY1311" fmla="*/ 3642187 h 5945172"/>
                <a:gd name="connsiteX1312" fmla="*/ 4762 w 4321161"/>
                <a:gd name="connsiteY1312" fmla="*/ 3628195 h 5945172"/>
                <a:gd name="connsiteX1313" fmla="*/ 12382 w 4321161"/>
                <a:gd name="connsiteY1313" fmla="*/ 3627241 h 5945172"/>
                <a:gd name="connsiteX1314" fmla="*/ 35559 w 4321161"/>
                <a:gd name="connsiteY1314" fmla="*/ 3621517 h 5945172"/>
                <a:gd name="connsiteX1315" fmla="*/ 29209 w 4321161"/>
                <a:gd name="connsiteY1315" fmla="*/ 3636463 h 5945172"/>
                <a:gd name="connsiteX1316" fmla="*/ 41908 w 4321161"/>
                <a:gd name="connsiteY1316" fmla="*/ 3625651 h 5945172"/>
                <a:gd name="connsiteX1317" fmla="*/ 47305 w 4321161"/>
                <a:gd name="connsiteY1317" fmla="*/ 3633919 h 5945172"/>
                <a:gd name="connsiteX1318" fmla="*/ 56829 w 4321161"/>
                <a:gd name="connsiteY1318" fmla="*/ 3637099 h 5945172"/>
                <a:gd name="connsiteX1319" fmla="*/ 78101 w 4321161"/>
                <a:gd name="connsiteY1319" fmla="*/ 3636145 h 5945172"/>
                <a:gd name="connsiteX1320" fmla="*/ 63179 w 4321161"/>
                <a:gd name="connsiteY1320" fmla="*/ 3629785 h 5945172"/>
                <a:gd name="connsiteX1321" fmla="*/ 54608 w 4321161"/>
                <a:gd name="connsiteY1321" fmla="*/ 3616112 h 5945172"/>
                <a:gd name="connsiteX1322" fmla="*/ 69211 w 4321161"/>
                <a:gd name="connsiteY1322" fmla="*/ 3609434 h 5945172"/>
                <a:gd name="connsiteX1323" fmla="*/ 71434 w 4321161"/>
                <a:gd name="connsiteY1323" fmla="*/ 3591626 h 5945172"/>
                <a:gd name="connsiteX1324" fmla="*/ 81911 w 4321161"/>
                <a:gd name="connsiteY1324" fmla="*/ 3588446 h 5945172"/>
                <a:gd name="connsiteX1325" fmla="*/ 106039 w 4321161"/>
                <a:gd name="connsiteY1325" fmla="*/ 3587174 h 5945172"/>
                <a:gd name="connsiteX1326" fmla="*/ 134614 w 4321161"/>
                <a:gd name="connsiteY1326" fmla="*/ 3576045 h 5945172"/>
                <a:gd name="connsiteX1327" fmla="*/ 151760 w 4321161"/>
                <a:gd name="connsiteY1327" fmla="*/ 3572865 h 5945172"/>
                <a:gd name="connsiteX1328" fmla="*/ 176209 w 4321161"/>
                <a:gd name="connsiteY1328" fmla="*/ 3576999 h 5945172"/>
                <a:gd name="connsiteX1329" fmla="*/ 171764 w 4321161"/>
                <a:gd name="connsiteY1329" fmla="*/ 3571911 h 5945172"/>
                <a:gd name="connsiteX1330" fmla="*/ 151760 w 4321161"/>
                <a:gd name="connsiteY1330" fmla="*/ 3567777 h 5945172"/>
                <a:gd name="connsiteX1331" fmla="*/ 140012 w 4321161"/>
                <a:gd name="connsiteY1331" fmla="*/ 3564597 h 5945172"/>
                <a:gd name="connsiteX1332" fmla="*/ 142870 w 4321161"/>
                <a:gd name="connsiteY1332" fmla="*/ 3553149 h 5945172"/>
                <a:gd name="connsiteX1333" fmla="*/ 149220 w 4321161"/>
                <a:gd name="connsiteY1333" fmla="*/ 3538204 h 5945172"/>
                <a:gd name="connsiteX1334" fmla="*/ 138742 w 4321161"/>
                <a:gd name="connsiteY1334" fmla="*/ 3543610 h 5945172"/>
                <a:gd name="connsiteX1335" fmla="*/ 124136 w 4321161"/>
                <a:gd name="connsiteY1335" fmla="*/ 3563643 h 5945172"/>
                <a:gd name="connsiteX1336" fmla="*/ 113341 w 4321161"/>
                <a:gd name="connsiteY1336" fmla="*/ 3568095 h 5945172"/>
                <a:gd name="connsiteX1337" fmla="*/ 94292 w 4321161"/>
                <a:gd name="connsiteY1337" fmla="*/ 3572547 h 5945172"/>
                <a:gd name="connsiteX1338" fmla="*/ 86990 w 4321161"/>
                <a:gd name="connsiteY1338" fmla="*/ 3573819 h 5945172"/>
                <a:gd name="connsiteX1339" fmla="*/ 89213 w 4321161"/>
                <a:gd name="connsiteY1339" fmla="*/ 3578589 h 5945172"/>
                <a:gd name="connsiteX1340" fmla="*/ 71434 w 4321161"/>
                <a:gd name="connsiteY1340" fmla="*/ 3578907 h 5945172"/>
                <a:gd name="connsiteX1341" fmla="*/ 52385 w 4321161"/>
                <a:gd name="connsiteY1341" fmla="*/ 3587492 h 5945172"/>
                <a:gd name="connsiteX1342" fmla="*/ 49210 w 4321161"/>
                <a:gd name="connsiteY1342" fmla="*/ 3580497 h 5945172"/>
                <a:gd name="connsiteX1343" fmla="*/ 86038 w 4321161"/>
                <a:gd name="connsiteY1343" fmla="*/ 3562053 h 5945172"/>
                <a:gd name="connsiteX1344" fmla="*/ 93975 w 4321161"/>
                <a:gd name="connsiteY1344" fmla="*/ 3540748 h 5945172"/>
                <a:gd name="connsiteX1345" fmla="*/ 109849 w 4321161"/>
                <a:gd name="connsiteY1345" fmla="*/ 3529936 h 5945172"/>
                <a:gd name="connsiteX1346" fmla="*/ 107945 w 4321161"/>
                <a:gd name="connsiteY1346" fmla="*/ 3524848 h 5945172"/>
                <a:gd name="connsiteX1347" fmla="*/ 96198 w 4321161"/>
                <a:gd name="connsiteY1347" fmla="*/ 3525802 h 5945172"/>
                <a:gd name="connsiteX1348" fmla="*/ 107310 w 4321161"/>
                <a:gd name="connsiteY1348" fmla="*/ 3499727 h 5945172"/>
                <a:gd name="connsiteX1349" fmla="*/ 125406 w 4321161"/>
                <a:gd name="connsiteY1349" fmla="*/ 3487643 h 5945172"/>
                <a:gd name="connsiteX1350" fmla="*/ 149855 w 4321161"/>
                <a:gd name="connsiteY1350" fmla="*/ 3491777 h 5945172"/>
                <a:gd name="connsiteX1351" fmla="*/ 142235 w 4321161"/>
                <a:gd name="connsiteY1351" fmla="*/ 3475878 h 5945172"/>
                <a:gd name="connsiteX1352" fmla="*/ 144140 w 4321161"/>
                <a:gd name="connsiteY1352" fmla="*/ 3464112 h 5945172"/>
                <a:gd name="connsiteX1353" fmla="*/ 129534 w 4321161"/>
                <a:gd name="connsiteY1353" fmla="*/ 3473970 h 5945172"/>
                <a:gd name="connsiteX1354" fmla="*/ 87308 w 4321161"/>
                <a:gd name="connsiteY1354" fmla="*/ 3474606 h 5945172"/>
                <a:gd name="connsiteX1355" fmla="*/ 80006 w 4321161"/>
                <a:gd name="connsiteY1355" fmla="*/ 3468246 h 5945172"/>
                <a:gd name="connsiteX1356" fmla="*/ 79371 w 4321161"/>
                <a:gd name="connsiteY1356" fmla="*/ 3452028 h 5945172"/>
                <a:gd name="connsiteX1357" fmla="*/ 66989 w 4321161"/>
                <a:gd name="connsiteY1357" fmla="*/ 3464748 h 5945172"/>
                <a:gd name="connsiteX1358" fmla="*/ 58735 w 4321161"/>
                <a:gd name="connsiteY1358" fmla="*/ 3465384 h 5945172"/>
                <a:gd name="connsiteX1359" fmla="*/ 56195 w 4321161"/>
                <a:gd name="connsiteY1359" fmla="*/ 3454572 h 5945172"/>
                <a:gd name="connsiteX1360" fmla="*/ 41590 w 4321161"/>
                <a:gd name="connsiteY1360" fmla="*/ 3453618 h 5945172"/>
                <a:gd name="connsiteX1361" fmla="*/ 37146 w 4321161"/>
                <a:gd name="connsiteY1361" fmla="*/ 3447259 h 5945172"/>
                <a:gd name="connsiteX1362" fmla="*/ 23176 w 4321161"/>
                <a:gd name="connsiteY1362" fmla="*/ 3435811 h 5945172"/>
                <a:gd name="connsiteX1363" fmla="*/ 35876 w 4321161"/>
                <a:gd name="connsiteY1363" fmla="*/ 3419911 h 5945172"/>
                <a:gd name="connsiteX1364" fmla="*/ 50480 w 4321161"/>
                <a:gd name="connsiteY1364" fmla="*/ 3414505 h 5945172"/>
                <a:gd name="connsiteX1365" fmla="*/ 56829 w 4321161"/>
                <a:gd name="connsiteY1365" fmla="*/ 3396380 h 5945172"/>
                <a:gd name="connsiteX1366" fmla="*/ 85403 w 4321161"/>
                <a:gd name="connsiteY1366" fmla="*/ 3388748 h 5945172"/>
                <a:gd name="connsiteX1367" fmla="*/ 78736 w 4321161"/>
                <a:gd name="connsiteY1367" fmla="*/ 3383660 h 5945172"/>
                <a:gd name="connsiteX1368" fmla="*/ 77784 w 4321161"/>
                <a:gd name="connsiteY1368" fmla="*/ 3374121 h 5945172"/>
                <a:gd name="connsiteX1369" fmla="*/ 60639 w 4321161"/>
                <a:gd name="connsiteY1369" fmla="*/ 3376347 h 5945172"/>
                <a:gd name="connsiteX1370" fmla="*/ 52702 w 4321161"/>
                <a:gd name="connsiteY1370" fmla="*/ 3382706 h 5945172"/>
                <a:gd name="connsiteX1371" fmla="*/ 44765 w 4321161"/>
                <a:gd name="connsiteY1371" fmla="*/ 3371259 h 5945172"/>
                <a:gd name="connsiteX1372" fmla="*/ 46410 w 4321161"/>
                <a:gd name="connsiteY1372" fmla="*/ 3359488 h 5945172"/>
                <a:gd name="connsiteX1373" fmla="*/ 42350 w 4321161"/>
                <a:gd name="connsiteY1373" fmla="*/ 3370247 h 5945172"/>
                <a:gd name="connsiteX1374" fmla="*/ 20636 w 4321161"/>
                <a:gd name="connsiteY1374" fmla="*/ 3358817 h 5945172"/>
                <a:gd name="connsiteX1375" fmla="*/ 41419 w 4321161"/>
                <a:gd name="connsiteY1375" fmla="*/ 3354372 h 5945172"/>
                <a:gd name="connsiteX1376" fmla="*/ 46891 w 4321161"/>
                <a:gd name="connsiteY1376" fmla="*/ 3356052 h 5945172"/>
                <a:gd name="connsiteX1377" fmla="*/ 46988 w 4321161"/>
                <a:gd name="connsiteY1377" fmla="*/ 3355359 h 5945172"/>
                <a:gd name="connsiteX1378" fmla="*/ 65084 w 4321161"/>
                <a:gd name="connsiteY1378" fmla="*/ 3359811 h 5945172"/>
                <a:gd name="connsiteX1379" fmla="*/ 61910 w 4321161"/>
                <a:gd name="connsiteY1379" fmla="*/ 3348999 h 5945172"/>
                <a:gd name="connsiteX1380" fmla="*/ 51115 w 4321161"/>
                <a:gd name="connsiteY1380" fmla="*/ 3345819 h 5945172"/>
                <a:gd name="connsiteX1381" fmla="*/ 46670 w 4321161"/>
                <a:gd name="connsiteY1381" fmla="*/ 3329284 h 5945172"/>
                <a:gd name="connsiteX1382" fmla="*/ 64766 w 4321161"/>
                <a:gd name="connsiteY1382" fmla="*/ 3321334 h 5945172"/>
                <a:gd name="connsiteX1383" fmla="*/ 67624 w 4321161"/>
                <a:gd name="connsiteY1383" fmla="*/ 3300665 h 5945172"/>
                <a:gd name="connsiteX1384" fmla="*/ 89848 w 4321161"/>
                <a:gd name="connsiteY1384" fmla="*/ 3304481 h 5945172"/>
                <a:gd name="connsiteX1385" fmla="*/ 102547 w 4321161"/>
                <a:gd name="connsiteY1385" fmla="*/ 3302255 h 5945172"/>
                <a:gd name="connsiteX1386" fmla="*/ 115247 w 4321161"/>
                <a:gd name="connsiteY1386" fmla="*/ 3311477 h 5945172"/>
                <a:gd name="connsiteX1387" fmla="*/ 116517 w 4321161"/>
                <a:gd name="connsiteY1387" fmla="*/ 3321016 h 5945172"/>
                <a:gd name="connsiteX1388" fmla="*/ 130487 w 4321161"/>
                <a:gd name="connsiteY1388" fmla="*/ 3326422 h 5945172"/>
                <a:gd name="connsiteX1389" fmla="*/ 125724 w 4321161"/>
                <a:gd name="connsiteY1389" fmla="*/ 3313702 h 5945172"/>
                <a:gd name="connsiteX1390" fmla="*/ 138742 w 4321161"/>
                <a:gd name="connsiteY1390" fmla="*/ 3302891 h 5945172"/>
                <a:gd name="connsiteX1391" fmla="*/ 156523 w 4321161"/>
                <a:gd name="connsiteY1391" fmla="*/ 3310205 h 5945172"/>
                <a:gd name="connsiteX1392" fmla="*/ 172716 w 4321161"/>
                <a:gd name="connsiteY1392" fmla="*/ 3319744 h 5945172"/>
                <a:gd name="connsiteX1393" fmla="*/ 179065 w 4321161"/>
                <a:gd name="connsiteY1393" fmla="*/ 3320380 h 5945172"/>
                <a:gd name="connsiteX1394" fmla="*/ 179701 w 4321161"/>
                <a:gd name="connsiteY1394" fmla="*/ 3301619 h 5945172"/>
                <a:gd name="connsiteX1395" fmla="*/ 171128 w 4321161"/>
                <a:gd name="connsiteY1395" fmla="*/ 3284447 h 5945172"/>
                <a:gd name="connsiteX1396" fmla="*/ 183828 w 4321161"/>
                <a:gd name="connsiteY1396" fmla="*/ 3270774 h 5945172"/>
                <a:gd name="connsiteX1397" fmla="*/ 200655 w 4321161"/>
                <a:gd name="connsiteY1397" fmla="*/ 3270774 h 5945172"/>
                <a:gd name="connsiteX1398" fmla="*/ 211133 w 4321161"/>
                <a:gd name="connsiteY1398" fmla="*/ 3249468 h 5945172"/>
                <a:gd name="connsiteX1399" fmla="*/ 195258 w 4321161"/>
                <a:gd name="connsiteY1399" fmla="*/ 3246288 h 5945172"/>
                <a:gd name="connsiteX1400" fmla="*/ 174939 w 4321161"/>
                <a:gd name="connsiteY1400" fmla="*/ 3252012 h 5945172"/>
                <a:gd name="connsiteX1401" fmla="*/ 156840 w 4321161"/>
                <a:gd name="connsiteY1401" fmla="*/ 3241201 h 5945172"/>
                <a:gd name="connsiteX1402" fmla="*/ 163508 w 4321161"/>
                <a:gd name="connsiteY1402" fmla="*/ 3231025 h 5945172"/>
                <a:gd name="connsiteX1403" fmla="*/ 173669 w 4321161"/>
                <a:gd name="connsiteY1403" fmla="*/ 3220213 h 5945172"/>
                <a:gd name="connsiteX1404" fmla="*/ 195893 w 4321161"/>
                <a:gd name="connsiteY1404" fmla="*/ 3211627 h 5945172"/>
                <a:gd name="connsiteX1405" fmla="*/ 191765 w 4321161"/>
                <a:gd name="connsiteY1405" fmla="*/ 3202088 h 5945172"/>
                <a:gd name="connsiteX1406" fmla="*/ 188591 w 4321161"/>
                <a:gd name="connsiteY1406" fmla="*/ 3189686 h 5945172"/>
                <a:gd name="connsiteX1407" fmla="*/ 204148 w 4321161"/>
                <a:gd name="connsiteY1407" fmla="*/ 3172515 h 5945172"/>
                <a:gd name="connsiteX1408" fmla="*/ 220023 w 4321161"/>
                <a:gd name="connsiteY1408" fmla="*/ 3166791 h 5945172"/>
                <a:gd name="connsiteX1409" fmla="*/ 226056 w 4321161"/>
                <a:gd name="connsiteY1409" fmla="*/ 3153117 h 5945172"/>
                <a:gd name="connsiteX1410" fmla="*/ 245106 w 4321161"/>
                <a:gd name="connsiteY1410" fmla="*/ 3156297 h 5945172"/>
                <a:gd name="connsiteX1411" fmla="*/ 241931 w 4321161"/>
                <a:gd name="connsiteY1411" fmla="*/ 3148983 h 5945172"/>
                <a:gd name="connsiteX1412" fmla="*/ 257806 w 4321161"/>
                <a:gd name="connsiteY1412" fmla="*/ 3143577 h 5945172"/>
                <a:gd name="connsiteX1413" fmla="*/ 274952 w 4321161"/>
                <a:gd name="connsiteY1413" fmla="*/ 3162339 h 5945172"/>
                <a:gd name="connsiteX1414" fmla="*/ 264474 w 4321161"/>
                <a:gd name="connsiteY1414" fmla="*/ 3187778 h 5945172"/>
                <a:gd name="connsiteX1415" fmla="*/ 277174 w 4321161"/>
                <a:gd name="connsiteY1415" fmla="*/ 3188414 h 5945172"/>
                <a:gd name="connsiteX1416" fmla="*/ 285430 w 4321161"/>
                <a:gd name="connsiteY1416" fmla="*/ 3171879 h 5945172"/>
                <a:gd name="connsiteX1417" fmla="*/ 281302 w 4321161"/>
                <a:gd name="connsiteY1417" fmla="*/ 3145485 h 5945172"/>
                <a:gd name="connsiteX1418" fmla="*/ 294637 w 4321161"/>
                <a:gd name="connsiteY1418" fmla="*/ 3145485 h 5945172"/>
                <a:gd name="connsiteX1419" fmla="*/ 2401797 w 4321161"/>
                <a:gd name="connsiteY1419" fmla="*/ 3124185 h 5945172"/>
                <a:gd name="connsiteX1420" fmla="*/ 2432384 w 4321161"/>
                <a:gd name="connsiteY1420" fmla="*/ 3150867 h 5945172"/>
                <a:gd name="connsiteX1421" fmla="*/ 2436799 w 4321161"/>
                <a:gd name="connsiteY1421" fmla="*/ 3156399 h 5945172"/>
                <a:gd name="connsiteX1422" fmla="*/ 2430808 w 4321161"/>
                <a:gd name="connsiteY1422" fmla="*/ 3176573 h 5945172"/>
                <a:gd name="connsiteX1423" fmla="*/ 2390761 w 4321161"/>
                <a:gd name="connsiteY1423" fmla="*/ 3154446 h 5945172"/>
                <a:gd name="connsiteX1424" fmla="*/ 2392338 w 4321161"/>
                <a:gd name="connsiteY1424" fmla="*/ 3133947 h 5945172"/>
                <a:gd name="connsiteX1425" fmla="*/ 1797036 w 4321161"/>
                <a:gd name="connsiteY1425" fmla="*/ 3100372 h 5945172"/>
                <a:gd name="connsiteX1426" fmla="*/ 1808149 w 4321161"/>
                <a:gd name="connsiteY1426" fmla="*/ 3113072 h 5945172"/>
                <a:gd name="connsiteX1427" fmla="*/ 1799576 w 4321161"/>
                <a:gd name="connsiteY1427" fmla="*/ 3112186 h 5945172"/>
                <a:gd name="connsiteX1428" fmla="*/ 1787511 w 4321161"/>
                <a:gd name="connsiteY1428" fmla="*/ 3102144 h 5945172"/>
                <a:gd name="connsiteX1429" fmla="*/ 2008010 w 4321161"/>
                <a:gd name="connsiteY1429" fmla="*/ 3082910 h 5945172"/>
                <a:gd name="connsiteX1430" fmla="*/ 2014523 w 4321161"/>
                <a:gd name="connsiteY1430" fmla="*/ 3101190 h 5945172"/>
                <a:gd name="connsiteX1431" fmla="*/ 2007359 w 4321161"/>
                <a:gd name="connsiteY1431" fmla="*/ 3114660 h 5945172"/>
                <a:gd name="connsiteX1432" fmla="*/ 2001823 w 4321161"/>
                <a:gd name="connsiteY1432" fmla="*/ 3101190 h 5945172"/>
                <a:gd name="connsiteX1433" fmla="*/ 2002474 w 4321161"/>
                <a:gd name="connsiteY1433" fmla="*/ 3084193 h 5945172"/>
                <a:gd name="connsiteX1434" fmla="*/ 1962547 w 4321161"/>
                <a:gd name="connsiteY1434" fmla="*/ 3073385 h 5945172"/>
                <a:gd name="connsiteX1435" fmla="*/ 1986840 w 4321161"/>
                <a:gd name="connsiteY1435" fmla="*/ 3082787 h 5945172"/>
                <a:gd name="connsiteX1436" fmla="*/ 1989995 w 4321161"/>
                <a:gd name="connsiteY1436" fmla="*/ 3091875 h 5945172"/>
                <a:gd name="connsiteX1437" fmla="*/ 1993466 w 4321161"/>
                <a:gd name="connsiteY1437" fmla="*/ 3098143 h 5945172"/>
                <a:gd name="connsiteX1438" fmla="*/ 1997883 w 4321161"/>
                <a:gd name="connsiteY1438" fmla="*/ 3103470 h 5945172"/>
                <a:gd name="connsiteX1439" fmla="*/ 2001984 w 4321161"/>
                <a:gd name="connsiteY1439" fmla="*/ 3114753 h 5945172"/>
                <a:gd name="connsiteX1440" fmla="*/ 2023122 w 4321161"/>
                <a:gd name="connsiteY1440" fmla="*/ 3122901 h 5945172"/>
                <a:gd name="connsiteX1441" fmla="*/ 2027224 w 4321161"/>
                <a:gd name="connsiteY1441" fmla="*/ 3138257 h 5945172"/>
                <a:gd name="connsiteX1442" fmla="*/ 2021229 w 4321161"/>
                <a:gd name="connsiteY1442" fmla="*/ 3152046 h 5945172"/>
                <a:gd name="connsiteX1443" fmla="*/ 2010818 w 4321161"/>
                <a:gd name="connsiteY1443" fmla="*/ 3160194 h 5945172"/>
                <a:gd name="connsiteX1444" fmla="*/ 1993781 w 4321161"/>
                <a:gd name="connsiteY1444" fmla="*/ 3170223 h 5945172"/>
                <a:gd name="connsiteX1445" fmla="*/ 1973274 w 4321161"/>
                <a:gd name="connsiteY1445" fmla="*/ 3168029 h 5945172"/>
                <a:gd name="connsiteX1446" fmla="*/ 1960338 w 4321161"/>
                <a:gd name="connsiteY1446" fmla="*/ 3153613 h 5945172"/>
                <a:gd name="connsiteX1447" fmla="*/ 1967595 w 4321161"/>
                <a:gd name="connsiteY1447" fmla="*/ 3147345 h 5945172"/>
                <a:gd name="connsiteX1448" fmla="*/ 1955921 w 4321161"/>
                <a:gd name="connsiteY1448" fmla="*/ 3145152 h 5945172"/>
                <a:gd name="connsiteX1449" fmla="*/ 1953713 w 4321161"/>
                <a:gd name="connsiteY1449" fmla="*/ 3128855 h 5945172"/>
                <a:gd name="connsiteX1450" fmla="*/ 1936991 w 4321161"/>
                <a:gd name="connsiteY1450" fmla="*/ 3117260 h 5945172"/>
                <a:gd name="connsiteX1451" fmla="*/ 1927211 w 4321161"/>
                <a:gd name="connsiteY1451" fmla="*/ 3104097 h 5945172"/>
                <a:gd name="connsiteX1452" fmla="*/ 1929104 w 4321161"/>
                <a:gd name="connsiteY1452" fmla="*/ 3086234 h 5945172"/>
                <a:gd name="connsiteX1453" fmla="*/ 1942039 w 4321161"/>
                <a:gd name="connsiteY1453" fmla="*/ 3092502 h 5945172"/>
                <a:gd name="connsiteX1454" fmla="*/ 1953397 w 4321161"/>
                <a:gd name="connsiteY1454" fmla="*/ 3089054 h 5945172"/>
                <a:gd name="connsiteX1455" fmla="*/ 490755 w 4321161"/>
                <a:gd name="connsiteY1455" fmla="*/ 3070210 h 5945172"/>
                <a:gd name="connsiteX1456" fmla="*/ 498920 w 4321161"/>
                <a:gd name="connsiteY1456" fmla="*/ 3070210 h 5945172"/>
                <a:gd name="connsiteX1457" fmla="*/ 501944 w 4321161"/>
                <a:gd name="connsiteY1457" fmla="*/ 3079878 h 5945172"/>
                <a:gd name="connsiteX1458" fmla="*/ 507992 w 4321161"/>
                <a:gd name="connsiteY1458" fmla="*/ 3096959 h 5945172"/>
                <a:gd name="connsiteX1459" fmla="*/ 504363 w 4321161"/>
                <a:gd name="connsiteY1459" fmla="*/ 3109850 h 5945172"/>
                <a:gd name="connsiteX1460" fmla="*/ 499222 w 4321161"/>
                <a:gd name="connsiteY1460" fmla="*/ 3113073 h 5945172"/>
                <a:gd name="connsiteX1461" fmla="*/ 487127 w 4321161"/>
                <a:gd name="connsiteY1461" fmla="*/ 3105660 h 5945172"/>
                <a:gd name="connsiteX1462" fmla="*/ 482591 w 4321161"/>
                <a:gd name="connsiteY1462" fmla="*/ 3092769 h 5945172"/>
                <a:gd name="connsiteX1463" fmla="*/ 484708 w 4321161"/>
                <a:gd name="connsiteY1463" fmla="*/ 3079878 h 5945172"/>
                <a:gd name="connsiteX1464" fmla="*/ 405345 w 4321161"/>
                <a:gd name="connsiteY1464" fmla="*/ 3032115 h 5945172"/>
                <a:gd name="connsiteX1465" fmla="*/ 413656 w 4321161"/>
                <a:gd name="connsiteY1465" fmla="*/ 3043732 h 5945172"/>
                <a:gd name="connsiteX1466" fmla="*/ 413656 w 4321161"/>
                <a:gd name="connsiteY1466" fmla="*/ 3056293 h 5945172"/>
                <a:gd name="connsiteX1467" fmla="*/ 419090 w 4321161"/>
                <a:gd name="connsiteY1467" fmla="*/ 3070419 h 5945172"/>
                <a:gd name="connsiteX1468" fmla="*/ 406624 w 4321161"/>
                <a:gd name="connsiteY1468" fmla="*/ 3079840 h 5945172"/>
                <a:gd name="connsiteX1469" fmla="*/ 401190 w 4321161"/>
                <a:gd name="connsiteY1469" fmla="*/ 3089260 h 5945172"/>
                <a:gd name="connsiteX1470" fmla="*/ 390646 w 4321161"/>
                <a:gd name="connsiteY1470" fmla="*/ 3086748 h 5945172"/>
                <a:gd name="connsiteX1471" fmla="*/ 388405 w 4321161"/>
                <a:gd name="connsiteY1471" fmla="*/ 3077013 h 5945172"/>
                <a:gd name="connsiteX1472" fmla="*/ 394479 w 4321161"/>
                <a:gd name="connsiteY1472" fmla="*/ 3060375 h 5945172"/>
                <a:gd name="connsiteX1473" fmla="*/ 384889 w 4321161"/>
                <a:gd name="connsiteY1473" fmla="*/ 3060375 h 5945172"/>
                <a:gd name="connsiteX1474" fmla="*/ 376578 w 4321161"/>
                <a:gd name="connsiteY1474" fmla="*/ 3069791 h 5945172"/>
                <a:gd name="connsiteX1475" fmla="*/ 372424 w 4321161"/>
                <a:gd name="connsiteY1475" fmla="*/ 3076071 h 5945172"/>
                <a:gd name="connsiteX1476" fmla="*/ 371464 w 4321161"/>
                <a:gd name="connsiteY1476" fmla="*/ 3063828 h 5945172"/>
                <a:gd name="connsiteX1477" fmla="*/ 380734 w 4321161"/>
                <a:gd name="connsiteY1477" fmla="*/ 3042790 h 5945172"/>
                <a:gd name="connsiteX1478" fmla="*/ 389045 w 4321161"/>
                <a:gd name="connsiteY1478" fmla="*/ 3048756 h 5945172"/>
                <a:gd name="connsiteX1479" fmla="*/ 395757 w 4321161"/>
                <a:gd name="connsiteY1479" fmla="*/ 3040592 h 5945172"/>
                <a:gd name="connsiteX1480" fmla="*/ 1998442 w 4321161"/>
                <a:gd name="connsiteY1480" fmla="*/ 3011473 h 5945172"/>
                <a:gd name="connsiteX1481" fmla="*/ 2009761 w 4321161"/>
                <a:gd name="connsiteY1481" fmla="*/ 3031659 h 5945172"/>
                <a:gd name="connsiteX1482" fmla="*/ 2004263 w 4321161"/>
                <a:gd name="connsiteY1482" fmla="*/ 3046398 h 5945172"/>
                <a:gd name="connsiteX1483" fmla="*/ 1992298 w 4321161"/>
                <a:gd name="connsiteY1483" fmla="*/ 3039029 h 5945172"/>
                <a:gd name="connsiteX1484" fmla="*/ 2004263 w 4321161"/>
                <a:gd name="connsiteY1484" fmla="*/ 3030377 h 5945172"/>
                <a:gd name="connsiteX1485" fmla="*/ 417501 w 4321161"/>
                <a:gd name="connsiteY1485" fmla="*/ 3001950 h 5945172"/>
                <a:gd name="connsiteX1486" fmla="*/ 415334 w 4321161"/>
                <a:gd name="connsiteY1486" fmla="*/ 3009855 h 5945172"/>
                <a:gd name="connsiteX1487" fmla="*/ 404802 w 4321161"/>
                <a:gd name="connsiteY1487" fmla="*/ 3016238 h 5945172"/>
                <a:gd name="connsiteX1488" fmla="*/ 408209 w 4321161"/>
                <a:gd name="connsiteY1488" fmla="*/ 3008031 h 5945172"/>
                <a:gd name="connsiteX1489" fmla="*/ 446745 w 4321161"/>
                <a:gd name="connsiteY1489" fmla="*/ 2995600 h 5945172"/>
                <a:gd name="connsiteX1490" fmla="*/ 447665 w 4321161"/>
                <a:gd name="connsiteY1490" fmla="*/ 3003307 h 5945172"/>
                <a:gd name="connsiteX1491" fmla="*/ 436926 w 4321161"/>
                <a:gd name="connsiteY1491" fmla="*/ 3022578 h 5945172"/>
                <a:gd name="connsiteX1492" fmla="*/ 434778 w 4321161"/>
                <a:gd name="connsiteY1492" fmla="*/ 3037031 h 5945172"/>
                <a:gd name="connsiteX1493" fmla="*/ 422811 w 4321161"/>
                <a:gd name="connsiteY1493" fmla="*/ 3051164 h 5945172"/>
                <a:gd name="connsiteX1494" fmla="*/ 415754 w 4321161"/>
                <a:gd name="connsiteY1494" fmla="*/ 3047309 h 5945172"/>
                <a:gd name="connsiteX1495" fmla="*/ 416368 w 4321161"/>
                <a:gd name="connsiteY1495" fmla="*/ 3044419 h 5945172"/>
                <a:gd name="connsiteX1496" fmla="*/ 411152 w 4321161"/>
                <a:gd name="connsiteY1496" fmla="*/ 3036069 h 5945172"/>
                <a:gd name="connsiteX1497" fmla="*/ 427721 w 4321161"/>
                <a:gd name="connsiteY1497" fmla="*/ 3023542 h 5945172"/>
                <a:gd name="connsiteX1498" fmla="*/ 422505 w 4321161"/>
                <a:gd name="connsiteY1498" fmla="*/ 3022578 h 5945172"/>
                <a:gd name="connsiteX1499" fmla="*/ 435698 w 4321161"/>
                <a:gd name="connsiteY1499" fmla="*/ 3006520 h 5945172"/>
                <a:gd name="connsiteX1500" fmla="*/ 2166188 w 4321161"/>
                <a:gd name="connsiteY1500" fmla="*/ 2982897 h 5945172"/>
                <a:gd name="connsiteX1501" fmla="*/ 2181932 w 4321161"/>
                <a:gd name="connsiteY1501" fmla="*/ 2990835 h 5945172"/>
                <a:gd name="connsiteX1502" fmla="*/ 2185710 w 4321161"/>
                <a:gd name="connsiteY1502" fmla="*/ 3015283 h 5945172"/>
                <a:gd name="connsiteX1503" fmla="*/ 2192008 w 4321161"/>
                <a:gd name="connsiteY1503" fmla="*/ 3032111 h 5945172"/>
                <a:gd name="connsiteX1504" fmla="*/ 2192323 w 4321161"/>
                <a:gd name="connsiteY1504" fmla="*/ 3047986 h 5945172"/>
                <a:gd name="connsiteX1505" fmla="*/ 2158946 w 4321161"/>
                <a:gd name="connsiteY1505" fmla="*/ 3078782 h 5945172"/>
                <a:gd name="connsiteX1506" fmla="*/ 2159891 w 4321161"/>
                <a:gd name="connsiteY1506" fmla="*/ 3096880 h 5945172"/>
                <a:gd name="connsiteX1507" fmla="*/ 2180043 w 4321161"/>
                <a:gd name="connsiteY1507" fmla="*/ 3118787 h 5945172"/>
                <a:gd name="connsiteX1508" fmla="*/ 2164614 w 4321161"/>
                <a:gd name="connsiteY1508" fmla="*/ 3141965 h 5945172"/>
                <a:gd name="connsiteX1509" fmla="*/ 2147610 w 4321161"/>
                <a:gd name="connsiteY1509" fmla="*/ 3139742 h 5945172"/>
                <a:gd name="connsiteX1510" fmla="*/ 2147925 w 4321161"/>
                <a:gd name="connsiteY1510" fmla="*/ 3149585 h 5945172"/>
                <a:gd name="connsiteX1511" fmla="*/ 2140368 w 4321161"/>
                <a:gd name="connsiteY1511" fmla="*/ 3141965 h 5945172"/>
                <a:gd name="connsiteX1512" fmla="*/ 2138479 w 4321161"/>
                <a:gd name="connsiteY1512" fmla="*/ 3152760 h 5945172"/>
                <a:gd name="connsiteX1513" fmla="*/ 2153278 w 4321161"/>
                <a:gd name="connsiteY1513" fmla="*/ 3172762 h 5945172"/>
                <a:gd name="connsiteX1514" fmla="*/ 2137534 w 4321161"/>
                <a:gd name="connsiteY1514" fmla="*/ 3174985 h 5945172"/>
                <a:gd name="connsiteX1515" fmla="*/ 2127144 w 4321161"/>
                <a:gd name="connsiteY1515" fmla="*/ 3165460 h 5945172"/>
                <a:gd name="connsiteX1516" fmla="*/ 2115493 w 4321161"/>
                <a:gd name="connsiteY1516" fmla="*/ 3163555 h 5945172"/>
                <a:gd name="connsiteX1517" fmla="*/ 2109196 w 4321161"/>
                <a:gd name="connsiteY1517" fmla="*/ 3151807 h 5945172"/>
                <a:gd name="connsiteX1518" fmla="*/ 2123995 w 4321161"/>
                <a:gd name="connsiteY1518" fmla="*/ 3148632 h 5945172"/>
                <a:gd name="connsiteX1519" fmla="*/ 2110770 w 4321161"/>
                <a:gd name="connsiteY1519" fmla="*/ 3132757 h 5945172"/>
                <a:gd name="connsiteX1520" fmla="*/ 2109510 w 4321161"/>
                <a:gd name="connsiteY1520" fmla="*/ 3134662 h 5945172"/>
                <a:gd name="connsiteX1521" fmla="*/ 2106047 w 4321161"/>
                <a:gd name="connsiteY1521" fmla="*/ 3137837 h 5945172"/>
                <a:gd name="connsiteX1522" fmla="*/ 2103843 w 4321161"/>
                <a:gd name="connsiteY1522" fmla="*/ 3139107 h 5945172"/>
                <a:gd name="connsiteX1523" fmla="*/ 2101639 w 4321161"/>
                <a:gd name="connsiteY1523" fmla="*/ 3140695 h 5945172"/>
                <a:gd name="connsiteX1524" fmla="*/ 2100064 w 4321161"/>
                <a:gd name="connsiteY1524" fmla="*/ 3141330 h 5945172"/>
                <a:gd name="connsiteX1525" fmla="*/ 2099434 w 4321161"/>
                <a:gd name="connsiteY1525" fmla="*/ 3141647 h 5945172"/>
                <a:gd name="connsiteX1526" fmla="*/ 2098490 w 4321161"/>
                <a:gd name="connsiteY1526" fmla="*/ 3141647 h 5945172"/>
                <a:gd name="connsiteX1527" fmla="*/ 2094711 w 4321161"/>
                <a:gd name="connsiteY1527" fmla="*/ 3139742 h 5945172"/>
                <a:gd name="connsiteX1528" fmla="*/ 2089673 w 4321161"/>
                <a:gd name="connsiteY1528" fmla="*/ 3137520 h 5945172"/>
                <a:gd name="connsiteX1529" fmla="*/ 2084006 w 4321161"/>
                <a:gd name="connsiteY1529" fmla="*/ 3134345 h 5945172"/>
                <a:gd name="connsiteX1530" fmla="*/ 2072355 w 4321161"/>
                <a:gd name="connsiteY1530" fmla="*/ 3137520 h 5945172"/>
                <a:gd name="connsiteX1531" fmla="*/ 2063853 w 4321161"/>
                <a:gd name="connsiteY1531" fmla="*/ 3126090 h 5945172"/>
                <a:gd name="connsiteX1532" fmla="*/ 2059445 w 4321161"/>
                <a:gd name="connsiteY1532" fmla="*/ 3111167 h 5945172"/>
                <a:gd name="connsiteX1533" fmla="*/ 2065743 w 4321161"/>
                <a:gd name="connsiteY1533" fmla="*/ 3102595 h 5945172"/>
                <a:gd name="connsiteX1534" fmla="*/ 2055037 w 4321161"/>
                <a:gd name="connsiteY1534" fmla="*/ 3087037 h 5945172"/>
                <a:gd name="connsiteX1535" fmla="*/ 2061964 w 4321161"/>
                <a:gd name="connsiteY1535" fmla="*/ 3074337 h 5945172"/>
                <a:gd name="connsiteX1536" fmla="*/ 2039923 w 4321161"/>
                <a:gd name="connsiteY1536" fmla="*/ 3051478 h 5945172"/>
                <a:gd name="connsiteX1537" fmla="*/ 2045276 w 4321161"/>
                <a:gd name="connsiteY1537" fmla="*/ 3044176 h 5945172"/>
                <a:gd name="connsiteX1538" fmla="*/ 2075819 w 4321161"/>
                <a:gd name="connsiteY1538" fmla="*/ 3051161 h 5945172"/>
                <a:gd name="connsiteX1539" fmla="*/ 2084950 w 4321161"/>
                <a:gd name="connsiteY1539" fmla="*/ 3040365 h 5945172"/>
                <a:gd name="connsiteX1540" fmla="*/ 2093452 w 4321161"/>
                <a:gd name="connsiteY1540" fmla="*/ 3026713 h 5945172"/>
                <a:gd name="connsiteX1541" fmla="*/ 2072355 w 4321161"/>
                <a:gd name="connsiteY1541" fmla="*/ 3015283 h 5945172"/>
                <a:gd name="connsiteX1542" fmla="*/ 2072355 w 4321161"/>
                <a:gd name="connsiteY1542" fmla="*/ 3007980 h 5945172"/>
                <a:gd name="connsiteX1543" fmla="*/ 2089044 w 4321161"/>
                <a:gd name="connsiteY1543" fmla="*/ 3017187 h 5945172"/>
                <a:gd name="connsiteX1544" fmla="*/ 2118327 w 4321161"/>
                <a:gd name="connsiteY1544" fmla="*/ 3009568 h 5945172"/>
                <a:gd name="connsiteX1545" fmla="*/ 2100694 w 4321161"/>
                <a:gd name="connsiteY1545" fmla="*/ 3027665 h 5945172"/>
                <a:gd name="connsiteX1546" fmla="*/ 2106991 w 4321161"/>
                <a:gd name="connsiteY1546" fmla="*/ 3033698 h 5945172"/>
                <a:gd name="connsiteX1547" fmla="*/ 2104787 w 4321161"/>
                <a:gd name="connsiteY1547" fmla="*/ 3043223 h 5945172"/>
                <a:gd name="connsiteX1548" fmla="*/ 2123995 w 4321161"/>
                <a:gd name="connsiteY1548" fmla="*/ 3055924 h 5945172"/>
                <a:gd name="connsiteX1549" fmla="*/ 2129033 w 4321161"/>
                <a:gd name="connsiteY1549" fmla="*/ 3033698 h 5945172"/>
                <a:gd name="connsiteX1550" fmla="*/ 2135330 w 4321161"/>
                <a:gd name="connsiteY1550" fmla="*/ 3029570 h 5945172"/>
                <a:gd name="connsiteX1551" fmla="*/ 2144777 w 4321161"/>
                <a:gd name="connsiteY1551" fmla="*/ 3038778 h 5945172"/>
                <a:gd name="connsiteX1552" fmla="*/ 2144462 w 4321161"/>
                <a:gd name="connsiteY1552" fmla="*/ 3026395 h 5945172"/>
                <a:gd name="connsiteX1553" fmla="*/ 2136275 w 4321161"/>
                <a:gd name="connsiteY1553" fmla="*/ 3013695 h 5945172"/>
                <a:gd name="connsiteX1554" fmla="*/ 354004 w 4321161"/>
                <a:gd name="connsiteY1554" fmla="*/ 2925749 h 5945172"/>
                <a:gd name="connsiteX1555" fmla="*/ 349349 w 4321161"/>
                <a:gd name="connsiteY1555" fmla="*/ 2933051 h 5945172"/>
                <a:gd name="connsiteX1556" fmla="*/ 345363 w 4321161"/>
                <a:gd name="connsiteY1556" fmla="*/ 2938449 h 5945172"/>
                <a:gd name="connsiteX1557" fmla="*/ 339713 w 4321161"/>
                <a:gd name="connsiteY1557" fmla="*/ 2935274 h 5945172"/>
                <a:gd name="connsiteX1558" fmla="*/ 346028 w 4321161"/>
                <a:gd name="connsiteY1558" fmla="*/ 2926701 h 5945172"/>
                <a:gd name="connsiteX1559" fmla="*/ 407533 w 4321161"/>
                <a:gd name="connsiteY1559" fmla="*/ 2906698 h 5945172"/>
                <a:gd name="connsiteX1560" fmla="*/ 422931 w 4321161"/>
                <a:gd name="connsiteY1560" fmla="*/ 2931045 h 5945172"/>
                <a:gd name="connsiteX1561" fmla="*/ 440254 w 4321161"/>
                <a:gd name="connsiteY1561" fmla="*/ 2938094 h 5945172"/>
                <a:gd name="connsiteX1562" fmla="*/ 437047 w 4321161"/>
                <a:gd name="connsiteY1562" fmla="*/ 2949947 h 5945172"/>
                <a:gd name="connsiteX1563" fmla="*/ 450841 w 4321161"/>
                <a:gd name="connsiteY1563" fmla="*/ 2959558 h 5945172"/>
                <a:gd name="connsiteX1564" fmla="*/ 435122 w 4321161"/>
                <a:gd name="connsiteY1564" fmla="*/ 2973653 h 5945172"/>
                <a:gd name="connsiteX1565" fmla="*/ 432876 w 4321161"/>
                <a:gd name="connsiteY1565" fmla="*/ 2967246 h 5945172"/>
                <a:gd name="connsiteX1566" fmla="*/ 417799 w 4321161"/>
                <a:gd name="connsiteY1566" fmla="*/ 2972371 h 5945172"/>
                <a:gd name="connsiteX1567" fmla="*/ 410420 w 4321161"/>
                <a:gd name="connsiteY1567" fmla="*/ 2977818 h 5945172"/>
                <a:gd name="connsiteX1568" fmla="*/ 396626 w 4321161"/>
                <a:gd name="connsiteY1568" fmla="*/ 2978138 h 5945172"/>
                <a:gd name="connsiteX1569" fmla="*/ 388928 w 4321161"/>
                <a:gd name="connsiteY1569" fmla="*/ 2969488 h 5945172"/>
                <a:gd name="connsiteX1570" fmla="*/ 400796 w 4321161"/>
                <a:gd name="connsiteY1570" fmla="*/ 2958918 h 5945172"/>
                <a:gd name="connsiteX1571" fmla="*/ 415874 w 4321161"/>
                <a:gd name="connsiteY1571" fmla="*/ 2959877 h 5945172"/>
                <a:gd name="connsiteX1572" fmla="*/ 415553 w 4321161"/>
                <a:gd name="connsiteY1572" fmla="*/ 2954751 h 5945172"/>
                <a:gd name="connsiteX1573" fmla="*/ 404005 w 4321161"/>
                <a:gd name="connsiteY1573" fmla="*/ 2953470 h 5945172"/>
                <a:gd name="connsiteX1574" fmla="*/ 406891 w 4321161"/>
                <a:gd name="connsiteY1574" fmla="*/ 2946102 h 5945172"/>
                <a:gd name="connsiteX1575" fmla="*/ 415553 w 4321161"/>
                <a:gd name="connsiteY1575" fmla="*/ 2945142 h 5945172"/>
                <a:gd name="connsiteX1576" fmla="*/ 420685 w 4321161"/>
                <a:gd name="connsiteY1576" fmla="*/ 2934248 h 5945172"/>
                <a:gd name="connsiteX1577" fmla="*/ 406891 w 4321161"/>
                <a:gd name="connsiteY1577" fmla="*/ 2935211 h 5945172"/>
                <a:gd name="connsiteX1578" fmla="*/ 392778 w 4321161"/>
                <a:gd name="connsiteY1578" fmla="*/ 2928162 h 5945172"/>
                <a:gd name="connsiteX1579" fmla="*/ 389569 w 4321161"/>
                <a:gd name="connsiteY1579" fmla="*/ 2916309 h 5945172"/>
                <a:gd name="connsiteX1580" fmla="*/ 401438 w 4321161"/>
                <a:gd name="connsiteY1580" fmla="*/ 2918551 h 5945172"/>
                <a:gd name="connsiteX1581" fmla="*/ 397909 w 4321161"/>
                <a:gd name="connsiteY1581" fmla="*/ 2909902 h 5945172"/>
                <a:gd name="connsiteX1582" fmla="*/ 369829 w 4321161"/>
                <a:gd name="connsiteY1582" fmla="*/ 2903522 h 5945172"/>
                <a:gd name="connsiteX1583" fmla="*/ 376227 w 4321161"/>
                <a:gd name="connsiteY1583" fmla="*/ 2904475 h 5945172"/>
                <a:gd name="connsiteX1584" fmla="*/ 365451 w 4321161"/>
                <a:gd name="connsiteY1584" fmla="*/ 2917493 h 5945172"/>
                <a:gd name="connsiteX1585" fmla="*/ 354004 w 4321161"/>
                <a:gd name="connsiteY1585" fmla="*/ 2919398 h 5945172"/>
                <a:gd name="connsiteX1586" fmla="*/ 358715 w 4321161"/>
                <a:gd name="connsiteY1586" fmla="*/ 2911143 h 5945172"/>
                <a:gd name="connsiteX1587" fmla="*/ 398770 w 4321161"/>
                <a:gd name="connsiteY1587" fmla="*/ 2862247 h 5945172"/>
                <a:gd name="connsiteX1588" fmla="*/ 400039 w 4321161"/>
                <a:gd name="connsiteY1588" fmla="*/ 2868597 h 5945172"/>
                <a:gd name="connsiteX1589" fmla="*/ 393689 w 4321161"/>
                <a:gd name="connsiteY1589" fmla="*/ 2866375 h 5945172"/>
                <a:gd name="connsiteX1590" fmla="*/ 1829894 w 4321161"/>
                <a:gd name="connsiteY1590" fmla="*/ 2851135 h 5945172"/>
                <a:gd name="connsiteX1591" fmla="*/ 1846249 w 4321161"/>
                <a:gd name="connsiteY1591" fmla="*/ 2853312 h 5945172"/>
                <a:gd name="connsiteX1592" fmla="*/ 1840273 w 4321161"/>
                <a:gd name="connsiteY1592" fmla="*/ 2871969 h 5945172"/>
                <a:gd name="connsiteX1593" fmla="*/ 1821403 w 4321161"/>
                <a:gd name="connsiteY1593" fmla="*/ 2881298 h 5945172"/>
                <a:gd name="connsiteX1594" fmla="*/ 1812911 w 4321161"/>
                <a:gd name="connsiteY1594" fmla="*/ 2866683 h 5945172"/>
                <a:gd name="connsiteX1595" fmla="*/ 1815112 w 4321161"/>
                <a:gd name="connsiteY1595" fmla="*/ 2858909 h 5945172"/>
                <a:gd name="connsiteX1596" fmla="*/ 1827693 w 4321161"/>
                <a:gd name="connsiteY1596" fmla="*/ 2861708 h 5945172"/>
                <a:gd name="connsiteX1597" fmla="*/ 282766 w 4321161"/>
                <a:gd name="connsiteY1597" fmla="*/ 2843198 h 5945172"/>
                <a:gd name="connsiteX1598" fmla="*/ 290511 w 4321161"/>
                <a:gd name="connsiteY1598" fmla="*/ 2848278 h 5945172"/>
                <a:gd name="connsiteX1599" fmla="*/ 279398 w 4321161"/>
                <a:gd name="connsiteY1599" fmla="*/ 2862247 h 5945172"/>
                <a:gd name="connsiteX1600" fmla="*/ 387224 w 4321161"/>
                <a:gd name="connsiteY1600" fmla="*/ 2841611 h 5945172"/>
                <a:gd name="connsiteX1601" fmla="*/ 393689 w 4321161"/>
                <a:gd name="connsiteY1601" fmla="*/ 2848784 h 5945172"/>
                <a:gd name="connsiteX1602" fmla="*/ 393689 w 4321161"/>
                <a:gd name="connsiteY1602" fmla="*/ 2855020 h 5945172"/>
                <a:gd name="connsiteX1603" fmla="*/ 385929 w 4321161"/>
                <a:gd name="connsiteY1603" fmla="*/ 2859074 h 5945172"/>
                <a:gd name="connsiteX1604" fmla="*/ 377197 w 4321161"/>
                <a:gd name="connsiteY1604" fmla="*/ 2853148 h 5945172"/>
                <a:gd name="connsiteX1605" fmla="*/ 376226 w 4321161"/>
                <a:gd name="connsiteY1605" fmla="*/ 2843794 h 5945172"/>
                <a:gd name="connsiteX1606" fmla="*/ 290969 w 4321161"/>
                <a:gd name="connsiteY1606" fmla="*/ 2781287 h 5945172"/>
                <a:gd name="connsiteX1607" fmla="*/ 303210 w 4321161"/>
                <a:gd name="connsiteY1607" fmla="*/ 2789953 h 5945172"/>
                <a:gd name="connsiteX1608" fmla="*/ 300150 w 4321161"/>
                <a:gd name="connsiteY1608" fmla="*/ 2799582 h 5945172"/>
                <a:gd name="connsiteX1609" fmla="*/ 291275 w 4321161"/>
                <a:gd name="connsiteY1609" fmla="*/ 2804717 h 5945172"/>
                <a:gd name="connsiteX1610" fmla="*/ 298314 w 4321161"/>
                <a:gd name="connsiteY1610" fmla="*/ 2825902 h 5945172"/>
                <a:gd name="connsiteX1611" fmla="*/ 293417 w 4321161"/>
                <a:gd name="connsiteY1611" fmla="*/ 2840024 h 5945172"/>
                <a:gd name="connsiteX1612" fmla="*/ 283930 w 4321161"/>
                <a:gd name="connsiteY1612" fmla="*/ 2831358 h 5945172"/>
                <a:gd name="connsiteX1613" fmla="*/ 279952 w 4321161"/>
                <a:gd name="connsiteY1613" fmla="*/ 2821087 h 5945172"/>
                <a:gd name="connsiteX1614" fmla="*/ 277809 w 4321161"/>
                <a:gd name="connsiteY1614" fmla="*/ 2802792 h 5945172"/>
                <a:gd name="connsiteX1615" fmla="*/ 278421 w 4321161"/>
                <a:gd name="connsiteY1615" fmla="*/ 2782571 h 5945172"/>
                <a:gd name="connsiteX1616" fmla="*/ 2050525 w 4321161"/>
                <a:gd name="connsiteY1616" fmla="*/ 2776522 h 5945172"/>
                <a:gd name="connsiteX1617" fmla="*/ 2055799 w 4321161"/>
                <a:gd name="connsiteY1617" fmla="*/ 2792968 h 5945172"/>
                <a:gd name="connsiteX1618" fmla="*/ 2044321 w 4321161"/>
                <a:gd name="connsiteY1618" fmla="*/ 2788454 h 5945172"/>
                <a:gd name="connsiteX1619" fmla="*/ 2033774 w 4321161"/>
                <a:gd name="connsiteY1619" fmla="*/ 2797160 h 5945172"/>
                <a:gd name="connsiteX1620" fmla="*/ 2028811 w 4321161"/>
                <a:gd name="connsiteY1620" fmla="*/ 2791679 h 5945172"/>
                <a:gd name="connsiteX1621" fmla="*/ 2035946 w 4321161"/>
                <a:gd name="connsiteY1621" fmla="*/ 2781037 h 5945172"/>
                <a:gd name="connsiteX1622" fmla="*/ 414329 w 4321161"/>
                <a:gd name="connsiteY1622" fmla="*/ 2774938 h 5945172"/>
                <a:gd name="connsiteX1623" fmla="*/ 418825 w 4321161"/>
                <a:gd name="connsiteY1623" fmla="*/ 2776843 h 5945172"/>
                <a:gd name="connsiteX1624" fmla="*/ 420677 w 4321161"/>
                <a:gd name="connsiteY1624" fmla="*/ 2785415 h 5945172"/>
                <a:gd name="connsiteX1625" fmla="*/ 416973 w 4321161"/>
                <a:gd name="connsiteY1625" fmla="*/ 2797162 h 5945172"/>
                <a:gd name="connsiteX1626" fmla="*/ 414329 w 4321161"/>
                <a:gd name="connsiteY1626" fmla="*/ 2787638 h 5945172"/>
                <a:gd name="connsiteX1627" fmla="*/ 2611424 w 4321161"/>
                <a:gd name="connsiteY1627" fmla="*/ 2773350 h 5945172"/>
                <a:gd name="connsiteX1628" fmla="*/ 2614599 w 4321161"/>
                <a:gd name="connsiteY1628" fmla="*/ 2777780 h 5945172"/>
                <a:gd name="connsiteX1629" fmla="*/ 2609201 w 4321161"/>
                <a:gd name="connsiteY1629" fmla="*/ 2791069 h 5945172"/>
                <a:gd name="connsiteX1630" fmla="*/ 2605391 w 4321161"/>
                <a:gd name="connsiteY1630" fmla="*/ 2829040 h 5945172"/>
                <a:gd name="connsiteX1631" fmla="*/ 2605709 w 4321161"/>
                <a:gd name="connsiteY1631" fmla="*/ 2853088 h 5945172"/>
                <a:gd name="connsiteX1632" fmla="*/ 2589834 w 4321161"/>
                <a:gd name="connsiteY1632" fmla="*/ 2866694 h 5945172"/>
                <a:gd name="connsiteX1633" fmla="*/ 2584754 w 4321161"/>
                <a:gd name="connsiteY1633" fmla="*/ 2899602 h 5945172"/>
                <a:gd name="connsiteX1634" fmla="*/ 2578721 w 4321161"/>
                <a:gd name="connsiteY1634" fmla="*/ 2927766 h 5945172"/>
                <a:gd name="connsiteX1635" fmla="*/ 2565386 w 4321161"/>
                <a:gd name="connsiteY1635" fmla="*/ 2956247 h 5945172"/>
                <a:gd name="connsiteX1636" fmla="*/ 2553638 w 4321161"/>
                <a:gd name="connsiteY1636" fmla="*/ 2960676 h 5945172"/>
                <a:gd name="connsiteX1637" fmla="*/ 2552686 w 4321161"/>
                <a:gd name="connsiteY1637" fmla="*/ 2947069 h 5945172"/>
                <a:gd name="connsiteX1638" fmla="*/ 2565703 w 4321161"/>
                <a:gd name="connsiteY1638" fmla="*/ 2871440 h 5945172"/>
                <a:gd name="connsiteX1639" fmla="*/ 2582531 w 4321161"/>
                <a:gd name="connsiteY1639" fmla="*/ 2846127 h 5945172"/>
                <a:gd name="connsiteX1640" fmla="*/ 2592691 w 4321161"/>
                <a:gd name="connsiteY1640" fmla="*/ 2825875 h 5945172"/>
                <a:gd name="connsiteX1641" fmla="*/ 2599041 w 4321161"/>
                <a:gd name="connsiteY1641" fmla="*/ 2810055 h 5945172"/>
                <a:gd name="connsiteX1642" fmla="*/ 2597771 w 4321161"/>
                <a:gd name="connsiteY1642" fmla="*/ 2795500 h 5945172"/>
                <a:gd name="connsiteX1643" fmla="*/ 297163 w 4321161"/>
                <a:gd name="connsiteY1643" fmla="*/ 2763825 h 5945172"/>
                <a:gd name="connsiteX1644" fmla="*/ 307974 w 4321161"/>
                <a:gd name="connsiteY1644" fmla="*/ 2768992 h 5945172"/>
                <a:gd name="connsiteX1645" fmla="*/ 302405 w 4321161"/>
                <a:gd name="connsiteY1645" fmla="*/ 2778112 h 5945172"/>
                <a:gd name="connsiteX1646" fmla="*/ 294870 w 4321161"/>
                <a:gd name="connsiteY1646" fmla="*/ 2775984 h 5945172"/>
                <a:gd name="connsiteX1647" fmla="*/ 287336 w 4321161"/>
                <a:gd name="connsiteY1647" fmla="*/ 2772336 h 5945172"/>
                <a:gd name="connsiteX1648" fmla="*/ 288318 w 4321161"/>
                <a:gd name="connsiteY1648" fmla="*/ 2765041 h 5945172"/>
                <a:gd name="connsiteX1649" fmla="*/ 293623 w 4321161"/>
                <a:gd name="connsiteY1649" fmla="*/ 2732075 h 5945172"/>
                <a:gd name="connsiteX1650" fmla="*/ 309561 w 4321161"/>
                <a:gd name="connsiteY1650" fmla="*/ 2733037 h 5945172"/>
                <a:gd name="connsiteX1651" fmla="*/ 307373 w 4321161"/>
                <a:gd name="connsiteY1651" fmla="*/ 2743941 h 5945172"/>
                <a:gd name="connsiteX1652" fmla="*/ 302061 w 4321161"/>
                <a:gd name="connsiteY1652" fmla="*/ 2742658 h 5945172"/>
                <a:gd name="connsiteX1653" fmla="*/ 304248 w 4321161"/>
                <a:gd name="connsiteY1653" fmla="*/ 2751317 h 5945172"/>
                <a:gd name="connsiteX1654" fmla="*/ 307373 w 4321161"/>
                <a:gd name="connsiteY1654" fmla="*/ 2750996 h 5945172"/>
                <a:gd name="connsiteX1655" fmla="*/ 308311 w 4321161"/>
                <a:gd name="connsiteY1655" fmla="*/ 2763825 h 5945172"/>
                <a:gd name="connsiteX1656" fmla="*/ 293623 w 4321161"/>
                <a:gd name="connsiteY1656" fmla="*/ 2756769 h 5945172"/>
                <a:gd name="connsiteX1657" fmla="*/ 292685 w 4321161"/>
                <a:gd name="connsiteY1657" fmla="*/ 2748110 h 5945172"/>
                <a:gd name="connsiteX1658" fmla="*/ 274873 w 4321161"/>
                <a:gd name="connsiteY1658" fmla="*/ 2744903 h 5945172"/>
                <a:gd name="connsiteX1659" fmla="*/ 269872 w 4321161"/>
                <a:gd name="connsiteY1659" fmla="*/ 2735603 h 5945172"/>
                <a:gd name="connsiteX1660" fmla="*/ 380989 w 4321161"/>
                <a:gd name="connsiteY1660" fmla="*/ 2725726 h 5945172"/>
                <a:gd name="connsiteX1661" fmla="*/ 400357 w 4321161"/>
                <a:gd name="connsiteY1661" fmla="*/ 2740368 h 5945172"/>
                <a:gd name="connsiteX1662" fmla="*/ 402580 w 4321161"/>
                <a:gd name="connsiteY1662" fmla="*/ 2769970 h 5945172"/>
                <a:gd name="connsiteX1663" fmla="*/ 399405 w 4321161"/>
                <a:gd name="connsiteY1663" fmla="*/ 2779519 h 5945172"/>
                <a:gd name="connsiteX1664" fmla="*/ 410199 w 4321161"/>
                <a:gd name="connsiteY1664" fmla="*/ 2784611 h 5945172"/>
                <a:gd name="connsiteX1665" fmla="*/ 412739 w 4321161"/>
                <a:gd name="connsiteY1665" fmla="*/ 2801481 h 5945172"/>
                <a:gd name="connsiteX1666" fmla="*/ 417502 w 4321161"/>
                <a:gd name="connsiteY1666" fmla="*/ 2801481 h 5945172"/>
                <a:gd name="connsiteX1667" fmla="*/ 415915 w 4321161"/>
                <a:gd name="connsiteY1667" fmla="*/ 2813895 h 5945172"/>
                <a:gd name="connsiteX1668" fmla="*/ 441951 w 4321161"/>
                <a:gd name="connsiteY1668" fmla="*/ 2807529 h 5945172"/>
                <a:gd name="connsiteX1669" fmla="*/ 444491 w 4321161"/>
                <a:gd name="connsiteY1669" fmla="*/ 2817078 h 5945172"/>
                <a:gd name="connsiteX1670" fmla="*/ 430520 w 4321161"/>
                <a:gd name="connsiteY1670" fmla="*/ 2827900 h 5945172"/>
                <a:gd name="connsiteX1671" fmla="*/ 422583 w 4321161"/>
                <a:gd name="connsiteY1671" fmla="*/ 2846043 h 5945172"/>
                <a:gd name="connsiteX1672" fmla="*/ 414010 w 4321161"/>
                <a:gd name="connsiteY1672" fmla="*/ 2851136 h 5945172"/>
                <a:gd name="connsiteX1673" fmla="*/ 413057 w 4321161"/>
                <a:gd name="connsiteY1673" fmla="*/ 2844770 h 5945172"/>
                <a:gd name="connsiteX1674" fmla="*/ 414645 w 4321161"/>
                <a:gd name="connsiteY1674" fmla="*/ 2827900 h 5945172"/>
                <a:gd name="connsiteX1675" fmla="*/ 400039 w 4321161"/>
                <a:gd name="connsiteY1675" fmla="*/ 2828219 h 5945172"/>
                <a:gd name="connsiteX1676" fmla="*/ 392421 w 4321161"/>
                <a:gd name="connsiteY1676" fmla="*/ 2831402 h 5945172"/>
                <a:gd name="connsiteX1677" fmla="*/ 389244 w 4321161"/>
                <a:gd name="connsiteY1677" fmla="*/ 2824081 h 5945172"/>
                <a:gd name="connsiteX1678" fmla="*/ 378767 w 4321161"/>
                <a:gd name="connsiteY1678" fmla="*/ 2811030 h 5945172"/>
                <a:gd name="connsiteX1679" fmla="*/ 379719 w 4321161"/>
                <a:gd name="connsiteY1679" fmla="*/ 2804027 h 5945172"/>
                <a:gd name="connsiteX1680" fmla="*/ 377497 w 4321161"/>
                <a:gd name="connsiteY1680" fmla="*/ 2790341 h 5945172"/>
                <a:gd name="connsiteX1681" fmla="*/ 365431 w 4321161"/>
                <a:gd name="connsiteY1681" fmla="*/ 2781747 h 5945172"/>
                <a:gd name="connsiteX1682" fmla="*/ 366066 w 4321161"/>
                <a:gd name="connsiteY1682" fmla="*/ 2794478 h 5945172"/>
                <a:gd name="connsiteX1683" fmla="*/ 353050 w 4321161"/>
                <a:gd name="connsiteY1683" fmla="*/ 2791296 h 5945172"/>
                <a:gd name="connsiteX1684" fmla="*/ 345747 w 4321161"/>
                <a:gd name="connsiteY1684" fmla="*/ 2779837 h 5945172"/>
                <a:gd name="connsiteX1685" fmla="*/ 341300 w 4321161"/>
                <a:gd name="connsiteY1685" fmla="*/ 2769333 h 5945172"/>
                <a:gd name="connsiteX1686" fmla="*/ 348604 w 4321161"/>
                <a:gd name="connsiteY1686" fmla="*/ 2760739 h 5945172"/>
                <a:gd name="connsiteX1687" fmla="*/ 357177 w 4321161"/>
                <a:gd name="connsiteY1687" fmla="*/ 2767105 h 5945172"/>
                <a:gd name="connsiteX1688" fmla="*/ 361304 w 4321161"/>
                <a:gd name="connsiteY1688" fmla="*/ 2763922 h 5945172"/>
                <a:gd name="connsiteX1689" fmla="*/ 357177 w 4321161"/>
                <a:gd name="connsiteY1689" fmla="*/ 2747052 h 5945172"/>
                <a:gd name="connsiteX1690" fmla="*/ 358764 w 4321161"/>
                <a:gd name="connsiteY1690" fmla="*/ 2737503 h 5945172"/>
                <a:gd name="connsiteX1691" fmla="*/ 365431 w 4321161"/>
                <a:gd name="connsiteY1691" fmla="*/ 2752144 h 5945172"/>
                <a:gd name="connsiteX1692" fmla="*/ 382577 w 4321161"/>
                <a:gd name="connsiteY1692" fmla="*/ 2757238 h 5945172"/>
                <a:gd name="connsiteX1693" fmla="*/ 372735 w 4321161"/>
                <a:gd name="connsiteY1693" fmla="*/ 2735275 h 5945172"/>
                <a:gd name="connsiteX1694" fmla="*/ 1996750 w 4321161"/>
                <a:gd name="connsiteY1694" fmla="*/ 2706673 h 5945172"/>
                <a:gd name="connsiteX1695" fmla="*/ 2001823 w 4321161"/>
                <a:gd name="connsiteY1695" fmla="*/ 2707629 h 5945172"/>
                <a:gd name="connsiteX1696" fmla="*/ 1993897 w 4321161"/>
                <a:gd name="connsiteY1696" fmla="*/ 2717183 h 5945172"/>
                <a:gd name="connsiteX1697" fmla="*/ 1984386 w 4321161"/>
                <a:gd name="connsiteY1697" fmla="*/ 2741390 h 5945172"/>
                <a:gd name="connsiteX1698" fmla="*/ 1992946 w 4321161"/>
                <a:gd name="connsiteY1698" fmla="*/ 2754131 h 5945172"/>
                <a:gd name="connsiteX1699" fmla="*/ 2000555 w 4321161"/>
                <a:gd name="connsiteY1699" fmla="*/ 2771967 h 5945172"/>
                <a:gd name="connsiteX1700" fmla="*/ 1998652 w 4321161"/>
                <a:gd name="connsiteY1700" fmla="*/ 2790122 h 5945172"/>
                <a:gd name="connsiteX1701" fmla="*/ 1985020 w 4321161"/>
                <a:gd name="connsiteY1701" fmla="*/ 2810189 h 5945172"/>
                <a:gd name="connsiteX1702" fmla="*/ 1974557 w 4321161"/>
                <a:gd name="connsiteY1702" fmla="*/ 2830573 h 5945172"/>
                <a:gd name="connsiteX1703" fmla="*/ 1972655 w 4321161"/>
                <a:gd name="connsiteY1703" fmla="*/ 2840128 h 5945172"/>
                <a:gd name="connsiteX1704" fmla="*/ 1967265 w 4321161"/>
                <a:gd name="connsiteY1704" fmla="*/ 2836943 h 5945172"/>
                <a:gd name="connsiteX1705" fmla="*/ 1957754 w 4321161"/>
                <a:gd name="connsiteY1705" fmla="*/ 2827388 h 5945172"/>
                <a:gd name="connsiteX1706" fmla="*/ 1940634 w 4321161"/>
                <a:gd name="connsiteY1706" fmla="*/ 2825477 h 5945172"/>
                <a:gd name="connsiteX1707" fmla="*/ 1924782 w 4321161"/>
                <a:gd name="connsiteY1707" fmla="*/ 2821336 h 5945172"/>
                <a:gd name="connsiteX1708" fmla="*/ 1916539 w 4321161"/>
                <a:gd name="connsiteY1708" fmla="*/ 2829617 h 5945172"/>
                <a:gd name="connsiteX1709" fmla="*/ 1902589 w 4321161"/>
                <a:gd name="connsiteY1709" fmla="*/ 2825796 h 5945172"/>
                <a:gd name="connsiteX1710" fmla="*/ 1881665 w 4321161"/>
                <a:gd name="connsiteY1710" fmla="*/ 2840765 h 5945172"/>
                <a:gd name="connsiteX1711" fmla="*/ 1867081 w 4321161"/>
                <a:gd name="connsiteY1711" fmla="*/ 2833759 h 5945172"/>
                <a:gd name="connsiteX1712" fmla="*/ 1863276 w 4321161"/>
                <a:gd name="connsiteY1712" fmla="*/ 2819744 h 5945172"/>
                <a:gd name="connsiteX1713" fmla="*/ 1837279 w 4321161"/>
                <a:gd name="connsiteY1713" fmla="*/ 2834714 h 5945172"/>
                <a:gd name="connsiteX1714" fmla="*/ 1829987 w 4321161"/>
                <a:gd name="connsiteY1714" fmla="*/ 2847454 h 5945172"/>
                <a:gd name="connsiteX1715" fmla="*/ 1804624 w 4321161"/>
                <a:gd name="connsiteY1715" fmla="*/ 2856373 h 5945172"/>
                <a:gd name="connsiteX1716" fmla="*/ 1801453 w 4321161"/>
                <a:gd name="connsiteY1716" fmla="*/ 2873572 h 5945172"/>
                <a:gd name="connsiteX1717" fmla="*/ 1812550 w 4321161"/>
                <a:gd name="connsiteY1717" fmla="*/ 2881535 h 5945172"/>
                <a:gd name="connsiteX1718" fmla="*/ 1812550 w 4321161"/>
                <a:gd name="connsiteY1718" fmla="*/ 2885994 h 5945172"/>
                <a:gd name="connsiteX1719" fmla="*/ 1818890 w 4321161"/>
                <a:gd name="connsiteY1719" fmla="*/ 2892364 h 5945172"/>
                <a:gd name="connsiteX1720" fmla="*/ 1817939 w 4321161"/>
                <a:gd name="connsiteY1720" fmla="*/ 2906698 h 5945172"/>
                <a:gd name="connsiteX1721" fmla="*/ 1807160 w 4321161"/>
                <a:gd name="connsiteY1721" fmla="*/ 2903830 h 5945172"/>
                <a:gd name="connsiteX1722" fmla="*/ 1810330 w 4321161"/>
                <a:gd name="connsiteY1722" fmla="*/ 2892364 h 5945172"/>
                <a:gd name="connsiteX1723" fmla="*/ 1802087 w 4321161"/>
                <a:gd name="connsiteY1723" fmla="*/ 2897460 h 5945172"/>
                <a:gd name="connsiteX1724" fmla="*/ 1792259 w 4321161"/>
                <a:gd name="connsiteY1724" fmla="*/ 2884083 h 5945172"/>
                <a:gd name="connsiteX1725" fmla="*/ 1782748 w 4321161"/>
                <a:gd name="connsiteY1725" fmla="*/ 2879942 h 5945172"/>
                <a:gd name="connsiteX1726" fmla="*/ 1785601 w 4321161"/>
                <a:gd name="connsiteY1726" fmla="*/ 2870068 h 5945172"/>
                <a:gd name="connsiteX1727" fmla="*/ 1790040 w 4321161"/>
                <a:gd name="connsiteY1727" fmla="*/ 2841402 h 5945172"/>
                <a:gd name="connsiteX1728" fmla="*/ 1815086 w 4321161"/>
                <a:gd name="connsiteY1728" fmla="*/ 2820062 h 5945172"/>
                <a:gd name="connsiteX1729" fmla="*/ 1842669 w 4321161"/>
                <a:gd name="connsiteY1729" fmla="*/ 2814966 h 5945172"/>
                <a:gd name="connsiteX1730" fmla="*/ 1855033 w 4321161"/>
                <a:gd name="connsiteY1730" fmla="*/ 2806366 h 5945172"/>
                <a:gd name="connsiteX1731" fmla="*/ 1895297 w 4321161"/>
                <a:gd name="connsiteY1731" fmla="*/ 2801589 h 5945172"/>
                <a:gd name="connsiteX1732" fmla="*/ 1915905 w 4321161"/>
                <a:gd name="connsiteY1732" fmla="*/ 2769738 h 5945172"/>
                <a:gd name="connsiteX1733" fmla="*/ 1935878 w 4321161"/>
                <a:gd name="connsiteY1733" fmla="*/ 2747442 h 5945172"/>
                <a:gd name="connsiteX1734" fmla="*/ 1948560 w 4321161"/>
                <a:gd name="connsiteY1734" fmla="*/ 2739480 h 5945172"/>
                <a:gd name="connsiteX1735" fmla="*/ 1963461 w 4321161"/>
                <a:gd name="connsiteY1735" fmla="*/ 2739480 h 5945172"/>
                <a:gd name="connsiteX1736" fmla="*/ 1975826 w 4321161"/>
                <a:gd name="connsiteY1736" fmla="*/ 2728968 h 5945172"/>
                <a:gd name="connsiteX1737" fmla="*/ 2781686 w 4321161"/>
                <a:gd name="connsiteY1737" fmla="*/ 2671753 h 5945172"/>
                <a:gd name="connsiteX1738" fmla="*/ 2787064 w 4321161"/>
                <a:gd name="connsiteY1738" fmla="*/ 2682509 h 5945172"/>
                <a:gd name="connsiteX1739" fmla="*/ 2798771 w 4321161"/>
                <a:gd name="connsiteY1739" fmla="*/ 2671753 h 5945172"/>
                <a:gd name="connsiteX1740" fmla="*/ 2805099 w 4321161"/>
                <a:gd name="connsiteY1740" fmla="*/ 2683458 h 5945172"/>
                <a:gd name="connsiteX1741" fmla="*/ 2800669 w 4321161"/>
                <a:gd name="connsiteY1741" fmla="*/ 2702123 h 5945172"/>
                <a:gd name="connsiteX1742" fmla="*/ 2786432 w 4321161"/>
                <a:gd name="connsiteY1742" fmla="*/ 2705603 h 5945172"/>
                <a:gd name="connsiteX1743" fmla="*/ 2783584 w 4321161"/>
                <a:gd name="connsiteY1743" fmla="*/ 2753056 h 5945172"/>
                <a:gd name="connsiteX1744" fmla="*/ 2791810 w 4321161"/>
                <a:gd name="connsiteY1744" fmla="*/ 2766342 h 5945172"/>
                <a:gd name="connsiteX1745" fmla="*/ 2775042 w 4321161"/>
                <a:gd name="connsiteY1745" fmla="*/ 2772037 h 5945172"/>
                <a:gd name="connsiteX1746" fmla="*/ 2775358 w 4321161"/>
                <a:gd name="connsiteY1746" fmla="*/ 2789436 h 5945172"/>
                <a:gd name="connsiteX1747" fmla="*/ 2763651 w 4321161"/>
                <a:gd name="connsiteY1747" fmla="*/ 2791651 h 5945172"/>
                <a:gd name="connsiteX1748" fmla="*/ 2740871 w 4321161"/>
                <a:gd name="connsiteY1748" fmla="*/ 2825501 h 5945172"/>
                <a:gd name="connsiteX1749" fmla="*/ 2741820 w 4321161"/>
                <a:gd name="connsiteY1749" fmla="*/ 2841317 h 5945172"/>
                <a:gd name="connsiteX1750" fmla="*/ 2714611 w 4321161"/>
                <a:gd name="connsiteY1750" fmla="*/ 2847961 h 5945172"/>
                <a:gd name="connsiteX1751" fmla="*/ 2732329 w 4321161"/>
                <a:gd name="connsiteY1751" fmla="*/ 2823919 h 5945172"/>
                <a:gd name="connsiteX1752" fmla="*/ 2738657 w 4321161"/>
                <a:gd name="connsiteY1752" fmla="*/ 2813163 h 5945172"/>
                <a:gd name="connsiteX1753" fmla="*/ 2721888 w 4321161"/>
                <a:gd name="connsiteY1753" fmla="*/ 2821704 h 5945172"/>
                <a:gd name="connsiteX1754" fmla="*/ 2723470 w 4321161"/>
                <a:gd name="connsiteY1754" fmla="*/ 2798293 h 5945172"/>
                <a:gd name="connsiteX1755" fmla="*/ 2718091 w 4321161"/>
                <a:gd name="connsiteY1755" fmla="*/ 2784058 h 5945172"/>
                <a:gd name="connsiteX1756" fmla="*/ 2727899 w 4321161"/>
                <a:gd name="connsiteY1756" fmla="*/ 2770139 h 5945172"/>
                <a:gd name="connsiteX1757" fmla="*/ 2717775 w 4321161"/>
                <a:gd name="connsiteY1757" fmla="*/ 2742933 h 5945172"/>
                <a:gd name="connsiteX1758" fmla="*/ 2746250 w 4321161"/>
                <a:gd name="connsiteY1758" fmla="*/ 2704021 h 5945172"/>
                <a:gd name="connsiteX1759" fmla="*/ 2747832 w 4321161"/>
                <a:gd name="connsiteY1759" fmla="*/ 2686938 h 5945172"/>
                <a:gd name="connsiteX1760" fmla="*/ 2775358 w 4321161"/>
                <a:gd name="connsiteY1760" fmla="*/ 2683458 h 5945172"/>
                <a:gd name="connsiteX1761" fmla="*/ 2826688 w 4321161"/>
                <a:gd name="connsiteY1761" fmla="*/ 2654291 h 5945172"/>
                <a:gd name="connsiteX1762" fmla="*/ 2828911 w 4321161"/>
                <a:gd name="connsiteY1762" fmla="*/ 2667776 h 5945172"/>
                <a:gd name="connsiteX1763" fmla="*/ 2817163 w 4321161"/>
                <a:gd name="connsiteY1763" fmla="*/ 2666171 h 5945172"/>
                <a:gd name="connsiteX1764" fmla="*/ 2808591 w 4321161"/>
                <a:gd name="connsiteY1764" fmla="*/ 2682866 h 5945172"/>
                <a:gd name="connsiteX1765" fmla="*/ 2806686 w 4321161"/>
                <a:gd name="connsiteY1765" fmla="*/ 2668097 h 5945172"/>
                <a:gd name="connsiteX1766" fmla="*/ 2103120 w 4321161"/>
                <a:gd name="connsiteY1766" fmla="*/ 2652703 h 5945172"/>
                <a:gd name="connsiteX1767" fmla="*/ 2103423 w 4321161"/>
                <a:gd name="connsiteY1767" fmla="*/ 2670828 h 5945172"/>
                <a:gd name="connsiteX1768" fmla="*/ 2095259 w 4321161"/>
                <a:gd name="connsiteY1768" fmla="*/ 2686040 h 5945172"/>
                <a:gd name="connsiteX1769" fmla="*/ 2084373 w 4321161"/>
                <a:gd name="connsiteY1769" fmla="*/ 2663384 h 5945172"/>
                <a:gd name="connsiteX1770" fmla="*/ 2088001 w 4321161"/>
                <a:gd name="connsiteY1770" fmla="*/ 2653998 h 5945172"/>
                <a:gd name="connsiteX1771" fmla="*/ 386387 w 4321161"/>
                <a:gd name="connsiteY1771" fmla="*/ 2587612 h 5945172"/>
                <a:gd name="connsiteX1772" fmla="*/ 394006 w 4321161"/>
                <a:gd name="connsiteY1772" fmla="*/ 2588568 h 5945172"/>
                <a:gd name="connsiteX1773" fmla="*/ 399721 w 4321161"/>
                <a:gd name="connsiteY1773" fmla="*/ 2613078 h 5945172"/>
                <a:gd name="connsiteX1774" fmla="*/ 384800 w 4321161"/>
                <a:gd name="connsiteY1774" fmla="*/ 2625808 h 5945172"/>
                <a:gd name="connsiteX1775" fmla="*/ 387022 w 4321161"/>
                <a:gd name="connsiteY1775" fmla="*/ 2633131 h 5945172"/>
                <a:gd name="connsiteX1776" fmla="*/ 401626 w 4321161"/>
                <a:gd name="connsiteY1776" fmla="*/ 2618170 h 5945172"/>
                <a:gd name="connsiteX1777" fmla="*/ 404801 w 4321161"/>
                <a:gd name="connsiteY1777" fmla="*/ 2623260 h 5945172"/>
                <a:gd name="connsiteX1778" fmla="*/ 396547 w 4321161"/>
                <a:gd name="connsiteY1778" fmla="*/ 2638225 h 5945172"/>
                <a:gd name="connsiteX1779" fmla="*/ 385117 w 4321161"/>
                <a:gd name="connsiteY1779" fmla="*/ 2639499 h 5945172"/>
                <a:gd name="connsiteX1780" fmla="*/ 375591 w 4321161"/>
                <a:gd name="connsiteY1780" fmla="*/ 2650002 h 5945172"/>
                <a:gd name="connsiteX1781" fmla="*/ 363844 w 4321161"/>
                <a:gd name="connsiteY1781" fmla="*/ 2657642 h 5945172"/>
                <a:gd name="connsiteX1782" fmla="*/ 374638 w 4321161"/>
                <a:gd name="connsiteY1782" fmla="*/ 2659870 h 5945172"/>
                <a:gd name="connsiteX1783" fmla="*/ 376544 w 4321161"/>
                <a:gd name="connsiteY1783" fmla="*/ 2669101 h 5945172"/>
                <a:gd name="connsiteX1784" fmla="*/ 373686 w 4321161"/>
                <a:gd name="connsiteY1784" fmla="*/ 2675467 h 5945172"/>
                <a:gd name="connsiteX1785" fmla="*/ 362256 w 4321161"/>
                <a:gd name="connsiteY1785" fmla="*/ 2683743 h 5945172"/>
                <a:gd name="connsiteX1786" fmla="*/ 353686 w 4321161"/>
                <a:gd name="connsiteY1786" fmla="*/ 2683106 h 5945172"/>
                <a:gd name="connsiteX1787" fmla="*/ 344158 w 4321161"/>
                <a:gd name="connsiteY1787" fmla="*/ 2682151 h 5945172"/>
                <a:gd name="connsiteX1788" fmla="*/ 342887 w 4321161"/>
                <a:gd name="connsiteY1788" fmla="*/ 2689472 h 5945172"/>
                <a:gd name="connsiteX1789" fmla="*/ 338126 w 4321161"/>
                <a:gd name="connsiteY1789" fmla="*/ 2705387 h 5945172"/>
                <a:gd name="connsiteX1790" fmla="*/ 320990 w 4321161"/>
                <a:gd name="connsiteY1790" fmla="*/ 2713027 h 5945172"/>
                <a:gd name="connsiteX1791" fmla="*/ 309560 w 4321161"/>
                <a:gd name="connsiteY1791" fmla="*/ 2705387 h 5945172"/>
                <a:gd name="connsiteX1792" fmla="*/ 320038 w 4321161"/>
                <a:gd name="connsiteY1792" fmla="*/ 2698066 h 5945172"/>
                <a:gd name="connsiteX1793" fmla="*/ 328283 w 4321161"/>
                <a:gd name="connsiteY1793" fmla="*/ 2683106 h 5945172"/>
                <a:gd name="connsiteX1794" fmla="*/ 319720 w 4321161"/>
                <a:gd name="connsiteY1794" fmla="*/ 2679287 h 5945172"/>
                <a:gd name="connsiteX1795" fmla="*/ 316545 w 4321161"/>
                <a:gd name="connsiteY1795" fmla="*/ 2672921 h 5945172"/>
                <a:gd name="connsiteX1796" fmla="*/ 325118 w 4321161"/>
                <a:gd name="connsiteY1796" fmla="*/ 2666555 h 5945172"/>
                <a:gd name="connsiteX1797" fmla="*/ 313370 w 4321161"/>
                <a:gd name="connsiteY1797" fmla="*/ 2666555 h 5945172"/>
                <a:gd name="connsiteX1798" fmla="*/ 309878 w 4321161"/>
                <a:gd name="connsiteY1798" fmla="*/ 2647455 h 5945172"/>
                <a:gd name="connsiteX1799" fmla="*/ 322578 w 4321161"/>
                <a:gd name="connsiteY1799" fmla="*/ 2630265 h 5945172"/>
                <a:gd name="connsiteX1800" fmla="*/ 328918 w 4321161"/>
                <a:gd name="connsiteY1800" fmla="*/ 2637589 h 5945172"/>
                <a:gd name="connsiteX1801" fmla="*/ 329870 w 4321161"/>
                <a:gd name="connsiteY1801" fmla="*/ 2632494 h 5945172"/>
                <a:gd name="connsiteX1802" fmla="*/ 342570 w 4321161"/>
                <a:gd name="connsiteY1802" fmla="*/ 2634405 h 5945172"/>
                <a:gd name="connsiteX1803" fmla="*/ 345746 w 4321161"/>
                <a:gd name="connsiteY1803" fmla="*/ 2642046 h 5945172"/>
                <a:gd name="connsiteX1804" fmla="*/ 345746 w 4321161"/>
                <a:gd name="connsiteY1804" fmla="*/ 2631221 h 5945172"/>
                <a:gd name="connsiteX1805" fmla="*/ 347650 w 4321161"/>
                <a:gd name="connsiteY1805" fmla="*/ 2622942 h 5945172"/>
                <a:gd name="connsiteX1806" fmla="*/ 375273 w 4321161"/>
                <a:gd name="connsiteY1806" fmla="*/ 2601618 h 5945172"/>
                <a:gd name="connsiteX1807" fmla="*/ 384482 w 4321161"/>
                <a:gd name="connsiteY1807" fmla="*/ 2596207 h 5945172"/>
                <a:gd name="connsiteX1808" fmla="*/ 683332 w 4321161"/>
                <a:gd name="connsiteY1808" fmla="*/ 2549516 h 5945172"/>
                <a:gd name="connsiteX1809" fmla="*/ 690947 w 4321161"/>
                <a:gd name="connsiteY1809" fmla="*/ 2556823 h 5945172"/>
                <a:gd name="connsiteX1810" fmla="*/ 688725 w 4321161"/>
                <a:gd name="connsiteY1810" fmla="*/ 2568260 h 5945172"/>
                <a:gd name="connsiteX1811" fmla="*/ 692850 w 4321161"/>
                <a:gd name="connsiteY1811" fmla="*/ 2575884 h 5945172"/>
                <a:gd name="connsiteX1812" fmla="*/ 703638 w 4321161"/>
                <a:gd name="connsiteY1812" fmla="*/ 2577790 h 5945172"/>
                <a:gd name="connsiteX1813" fmla="*/ 694437 w 4321161"/>
                <a:gd name="connsiteY1813" fmla="*/ 2600983 h 5945172"/>
                <a:gd name="connsiteX1814" fmla="*/ 673179 w 4321161"/>
                <a:gd name="connsiteY1814" fmla="*/ 2614010 h 5945172"/>
                <a:gd name="connsiteX1815" fmla="*/ 640824 w 4321161"/>
                <a:gd name="connsiteY1815" fmla="*/ 2642605 h 5945172"/>
                <a:gd name="connsiteX1816" fmla="*/ 631623 w 4321161"/>
                <a:gd name="connsiteY1816" fmla="*/ 2657538 h 5945172"/>
                <a:gd name="connsiteX1817" fmla="*/ 617666 w 4321161"/>
                <a:gd name="connsiteY1817" fmla="*/ 2663892 h 5945172"/>
                <a:gd name="connsiteX1818" fmla="*/ 616714 w 4321161"/>
                <a:gd name="connsiteY1818" fmla="*/ 2671516 h 5945172"/>
                <a:gd name="connsiteX1819" fmla="*/ 599901 w 4321161"/>
                <a:gd name="connsiteY1819" fmla="*/ 2688355 h 5945172"/>
                <a:gd name="connsiteX1820" fmla="*/ 592605 w 4321161"/>
                <a:gd name="connsiteY1820" fmla="*/ 2687402 h 5945172"/>
                <a:gd name="connsiteX1821" fmla="*/ 576742 w 4321161"/>
                <a:gd name="connsiteY1821" fmla="*/ 2691850 h 5945172"/>
                <a:gd name="connsiteX1822" fmla="*/ 591654 w 4321161"/>
                <a:gd name="connsiteY1822" fmla="*/ 2694709 h 5945172"/>
                <a:gd name="connsiteX1823" fmla="*/ 594826 w 4321161"/>
                <a:gd name="connsiteY1823" fmla="*/ 2700110 h 5945172"/>
                <a:gd name="connsiteX1824" fmla="*/ 623376 w 4321161"/>
                <a:gd name="connsiteY1824" fmla="*/ 2691214 h 5945172"/>
                <a:gd name="connsiteX1825" fmla="*/ 628769 w 4321161"/>
                <a:gd name="connsiteY1825" fmla="*/ 2693438 h 5945172"/>
                <a:gd name="connsiteX1826" fmla="*/ 611956 w 4321161"/>
                <a:gd name="connsiteY1826" fmla="*/ 2715678 h 5945172"/>
                <a:gd name="connsiteX1827" fmla="*/ 606246 w 4321161"/>
                <a:gd name="connsiteY1827" fmla="*/ 2708688 h 5945172"/>
                <a:gd name="connsiteX1828" fmla="*/ 579279 w 4321161"/>
                <a:gd name="connsiteY1828" fmla="*/ 2719173 h 5945172"/>
                <a:gd name="connsiteX1829" fmla="*/ 565639 w 4321161"/>
                <a:gd name="connsiteY1829" fmla="*/ 2735058 h 5945172"/>
                <a:gd name="connsiteX1830" fmla="*/ 566908 w 4321161"/>
                <a:gd name="connsiteY1830" fmla="*/ 2739188 h 5945172"/>
                <a:gd name="connsiteX1831" fmla="*/ 579279 w 4321161"/>
                <a:gd name="connsiteY1831" fmla="*/ 2729657 h 5945172"/>
                <a:gd name="connsiteX1832" fmla="*/ 595143 w 4321161"/>
                <a:gd name="connsiteY1832" fmla="*/ 2723303 h 5945172"/>
                <a:gd name="connsiteX1833" fmla="*/ 600535 w 4321161"/>
                <a:gd name="connsiteY1833" fmla="*/ 2722985 h 5945172"/>
                <a:gd name="connsiteX1834" fmla="*/ 595143 w 4321161"/>
                <a:gd name="connsiteY1834" fmla="*/ 2744272 h 5945172"/>
                <a:gd name="connsiteX1835" fmla="*/ 584992 w 4321161"/>
                <a:gd name="connsiteY1835" fmla="*/ 2749673 h 5945172"/>
                <a:gd name="connsiteX1836" fmla="*/ 574204 w 4321161"/>
                <a:gd name="connsiteY1836" fmla="*/ 2752214 h 5945172"/>
                <a:gd name="connsiteX1837" fmla="*/ 567859 w 4321161"/>
                <a:gd name="connsiteY1837" fmla="*/ 2750944 h 5945172"/>
                <a:gd name="connsiteX1838" fmla="*/ 564688 w 4321161"/>
                <a:gd name="connsiteY1838" fmla="*/ 2754120 h 5945172"/>
                <a:gd name="connsiteX1839" fmla="*/ 581500 w 4321161"/>
                <a:gd name="connsiteY1839" fmla="*/ 2764605 h 5945172"/>
                <a:gd name="connsiteX1840" fmla="*/ 589117 w 4321161"/>
                <a:gd name="connsiteY1840" fmla="*/ 2763334 h 5945172"/>
                <a:gd name="connsiteX1841" fmla="*/ 605929 w 4321161"/>
                <a:gd name="connsiteY1841" fmla="*/ 2749673 h 5945172"/>
                <a:gd name="connsiteX1842" fmla="*/ 600535 w 4321161"/>
                <a:gd name="connsiteY1842" fmla="*/ 2743318 h 5945172"/>
                <a:gd name="connsiteX1843" fmla="*/ 622741 w 4321161"/>
                <a:gd name="connsiteY1843" fmla="*/ 2738870 h 5945172"/>
                <a:gd name="connsiteX1844" fmla="*/ 626865 w 4321161"/>
                <a:gd name="connsiteY1844" fmla="*/ 2734740 h 5945172"/>
                <a:gd name="connsiteX1845" fmla="*/ 641775 w 4321161"/>
                <a:gd name="connsiteY1845" fmla="*/ 2733469 h 5945172"/>
                <a:gd name="connsiteX1846" fmla="*/ 652243 w 4321161"/>
                <a:gd name="connsiteY1846" fmla="*/ 2730292 h 5945172"/>
                <a:gd name="connsiteX1847" fmla="*/ 660490 w 4321161"/>
                <a:gd name="connsiteY1847" fmla="*/ 2723620 h 5945172"/>
                <a:gd name="connsiteX1848" fmla="*/ 675399 w 4321161"/>
                <a:gd name="connsiteY1848" fmla="*/ 2717266 h 5945172"/>
                <a:gd name="connsiteX1849" fmla="*/ 692215 w 4321161"/>
                <a:gd name="connsiteY1849" fmla="*/ 2723303 h 5945172"/>
                <a:gd name="connsiteX1850" fmla="*/ 704907 w 4321161"/>
                <a:gd name="connsiteY1850" fmla="*/ 2727751 h 5945172"/>
                <a:gd name="connsiteX1851" fmla="*/ 715694 w 4321161"/>
                <a:gd name="connsiteY1851" fmla="*/ 2722032 h 5945172"/>
                <a:gd name="connsiteX1852" fmla="*/ 734732 w 4321161"/>
                <a:gd name="connsiteY1852" fmla="*/ 2716631 h 5945172"/>
                <a:gd name="connsiteX1853" fmla="*/ 747423 w 4321161"/>
                <a:gd name="connsiteY1853" fmla="*/ 2722985 h 5945172"/>
                <a:gd name="connsiteX1854" fmla="*/ 770578 w 4321161"/>
                <a:gd name="connsiteY1854" fmla="*/ 2720444 h 5945172"/>
                <a:gd name="connsiteX1855" fmla="*/ 794685 w 4321161"/>
                <a:gd name="connsiteY1855" fmla="*/ 2721396 h 5945172"/>
                <a:gd name="connsiteX1856" fmla="*/ 807374 w 4321161"/>
                <a:gd name="connsiteY1856" fmla="*/ 2725527 h 5945172"/>
                <a:gd name="connsiteX1857" fmla="*/ 814353 w 4321161"/>
                <a:gd name="connsiteY1857" fmla="*/ 2744589 h 5945172"/>
                <a:gd name="connsiteX1858" fmla="*/ 812449 w 4321161"/>
                <a:gd name="connsiteY1858" fmla="*/ 2778266 h 5945172"/>
                <a:gd name="connsiteX1859" fmla="*/ 792465 w 4321161"/>
                <a:gd name="connsiteY1859" fmla="*/ 2804953 h 5945172"/>
                <a:gd name="connsiteX1860" fmla="*/ 788342 w 4321161"/>
                <a:gd name="connsiteY1860" fmla="*/ 2834183 h 5945172"/>
                <a:gd name="connsiteX1861" fmla="*/ 774068 w 4321161"/>
                <a:gd name="connsiteY1861" fmla="*/ 2864047 h 5945172"/>
                <a:gd name="connsiteX1862" fmla="*/ 771213 w 4321161"/>
                <a:gd name="connsiteY1862" fmla="*/ 2885333 h 5945172"/>
                <a:gd name="connsiteX1863" fmla="*/ 755353 w 4321161"/>
                <a:gd name="connsiteY1863" fmla="*/ 2895818 h 5945172"/>
                <a:gd name="connsiteX1864" fmla="*/ 754085 w 4321161"/>
                <a:gd name="connsiteY1864" fmla="*/ 2909481 h 5945172"/>
                <a:gd name="connsiteX1865" fmla="*/ 739808 w 4321161"/>
                <a:gd name="connsiteY1865" fmla="*/ 2919011 h 5945172"/>
                <a:gd name="connsiteX1866" fmla="*/ 735365 w 4321161"/>
                <a:gd name="connsiteY1866" fmla="*/ 2930768 h 5945172"/>
                <a:gd name="connsiteX1867" fmla="*/ 727434 w 4321161"/>
                <a:gd name="connsiteY1867" fmla="*/ 2944748 h 5945172"/>
                <a:gd name="connsiteX1868" fmla="*/ 704907 w 4321161"/>
                <a:gd name="connsiteY1868" fmla="*/ 2937123 h 5945172"/>
                <a:gd name="connsiteX1869" fmla="*/ 692215 w 4321161"/>
                <a:gd name="connsiteY1869" fmla="*/ 2949196 h 5945172"/>
                <a:gd name="connsiteX1870" fmla="*/ 694437 w 4321161"/>
                <a:gd name="connsiteY1870" fmla="*/ 2954281 h 5945172"/>
                <a:gd name="connsiteX1871" fmla="*/ 703955 w 4321161"/>
                <a:gd name="connsiteY1871" fmla="*/ 2947925 h 5945172"/>
                <a:gd name="connsiteX1872" fmla="*/ 716646 w 4321161"/>
                <a:gd name="connsiteY1872" fmla="*/ 2946655 h 5945172"/>
                <a:gd name="connsiteX1873" fmla="*/ 725213 w 4321161"/>
                <a:gd name="connsiteY1873" fmla="*/ 2952056 h 5945172"/>
                <a:gd name="connsiteX1874" fmla="*/ 722991 w 4321161"/>
                <a:gd name="connsiteY1874" fmla="*/ 2958411 h 5945172"/>
                <a:gd name="connsiteX1875" fmla="*/ 734732 w 4321161"/>
                <a:gd name="connsiteY1875" fmla="*/ 2962224 h 5945172"/>
                <a:gd name="connsiteX1876" fmla="*/ 737904 w 4321161"/>
                <a:gd name="connsiteY1876" fmla="*/ 2969848 h 5945172"/>
                <a:gd name="connsiteX1877" fmla="*/ 736952 w 4321161"/>
                <a:gd name="connsiteY1877" fmla="*/ 2975251 h 5945172"/>
                <a:gd name="connsiteX1878" fmla="*/ 732510 w 4321161"/>
                <a:gd name="connsiteY1878" fmla="*/ 2981602 h 5945172"/>
                <a:gd name="connsiteX1879" fmla="*/ 719184 w 4321161"/>
                <a:gd name="connsiteY1879" fmla="*/ 2981602 h 5945172"/>
                <a:gd name="connsiteX1880" fmla="*/ 707445 w 4321161"/>
                <a:gd name="connsiteY1880" fmla="*/ 2980650 h 5945172"/>
                <a:gd name="connsiteX1881" fmla="*/ 704273 w 4321161"/>
                <a:gd name="connsiteY1881" fmla="*/ 2989865 h 5945172"/>
                <a:gd name="connsiteX1882" fmla="*/ 696975 w 4321161"/>
                <a:gd name="connsiteY1882" fmla="*/ 2999395 h 5945172"/>
                <a:gd name="connsiteX1883" fmla="*/ 682063 w 4321161"/>
                <a:gd name="connsiteY1883" fmla="*/ 3006384 h 5945172"/>
                <a:gd name="connsiteX1884" fmla="*/ 671909 w 4321161"/>
                <a:gd name="connsiteY1884" fmla="*/ 3004161 h 5945172"/>
                <a:gd name="connsiteX1885" fmla="*/ 646217 w 4321161"/>
                <a:gd name="connsiteY1885" fmla="*/ 3004478 h 5945172"/>
                <a:gd name="connsiteX1886" fmla="*/ 622107 w 4321161"/>
                <a:gd name="connsiteY1886" fmla="*/ 3006703 h 5945172"/>
                <a:gd name="connsiteX1887" fmla="*/ 622107 w 4321161"/>
                <a:gd name="connsiteY1887" fmla="*/ 3011787 h 5945172"/>
                <a:gd name="connsiteX1888" fmla="*/ 636699 w 4321161"/>
                <a:gd name="connsiteY1888" fmla="*/ 3009880 h 5945172"/>
                <a:gd name="connsiteX1889" fmla="*/ 652560 w 4321161"/>
                <a:gd name="connsiteY1889" fmla="*/ 3011469 h 5945172"/>
                <a:gd name="connsiteX1890" fmla="*/ 664295 w 4321161"/>
                <a:gd name="connsiteY1890" fmla="*/ 3015917 h 5945172"/>
                <a:gd name="connsiteX1891" fmla="*/ 680159 w 4321161"/>
                <a:gd name="connsiteY1891" fmla="*/ 3020684 h 5945172"/>
                <a:gd name="connsiteX1892" fmla="*/ 702685 w 4321161"/>
                <a:gd name="connsiteY1892" fmla="*/ 3022907 h 5945172"/>
                <a:gd name="connsiteX1893" fmla="*/ 710935 w 4321161"/>
                <a:gd name="connsiteY1893" fmla="*/ 3020684 h 5945172"/>
                <a:gd name="connsiteX1894" fmla="*/ 725530 w 4321161"/>
                <a:gd name="connsiteY1894" fmla="*/ 3007021 h 5945172"/>
                <a:gd name="connsiteX1895" fmla="*/ 737269 w 4321161"/>
                <a:gd name="connsiteY1895" fmla="*/ 3007656 h 5945172"/>
                <a:gd name="connsiteX1896" fmla="*/ 749009 w 4321161"/>
                <a:gd name="connsiteY1896" fmla="*/ 3014010 h 5945172"/>
                <a:gd name="connsiteX1897" fmla="*/ 759477 w 4321161"/>
                <a:gd name="connsiteY1897" fmla="*/ 3025448 h 5945172"/>
                <a:gd name="connsiteX1898" fmla="*/ 774385 w 4321161"/>
                <a:gd name="connsiteY1898" fmla="*/ 3030533 h 5945172"/>
                <a:gd name="connsiteX1899" fmla="*/ 792465 w 4321161"/>
                <a:gd name="connsiteY1899" fmla="*/ 3037839 h 5945172"/>
                <a:gd name="connsiteX1900" fmla="*/ 815939 w 4321161"/>
                <a:gd name="connsiteY1900" fmla="*/ 3071513 h 5945172"/>
                <a:gd name="connsiteX1901" fmla="*/ 817525 w 4321161"/>
                <a:gd name="connsiteY1901" fmla="*/ 3072784 h 5945172"/>
                <a:gd name="connsiteX1902" fmla="*/ 819747 w 4321161"/>
                <a:gd name="connsiteY1902" fmla="*/ 3074055 h 5945172"/>
                <a:gd name="connsiteX1903" fmla="*/ 825776 w 4321161"/>
                <a:gd name="connsiteY1903" fmla="*/ 3077868 h 5945172"/>
                <a:gd name="connsiteX1904" fmla="*/ 834021 w 4321161"/>
                <a:gd name="connsiteY1904" fmla="*/ 3081680 h 5945172"/>
                <a:gd name="connsiteX1905" fmla="*/ 846082 w 4321161"/>
                <a:gd name="connsiteY1905" fmla="*/ 3106779 h 5945172"/>
                <a:gd name="connsiteX1906" fmla="*/ 835608 w 4321161"/>
                <a:gd name="connsiteY1906" fmla="*/ 3112498 h 5945172"/>
                <a:gd name="connsiteX1907" fmla="*/ 831168 w 4321161"/>
                <a:gd name="connsiteY1907" fmla="*/ 3121077 h 5945172"/>
                <a:gd name="connsiteX1908" fmla="*/ 841952 w 4321161"/>
                <a:gd name="connsiteY1908" fmla="*/ 3125842 h 5945172"/>
                <a:gd name="connsiteX1909" fmla="*/ 848617 w 4321161"/>
                <a:gd name="connsiteY1909" fmla="*/ 3141728 h 5945172"/>
                <a:gd name="connsiteX1910" fmla="*/ 852741 w 4321161"/>
                <a:gd name="connsiteY1910" fmla="*/ 3178583 h 5945172"/>
                <a:gd name="connsiteX1911" fmla="*/ 862573 w 4321161"/>
                <a:gd name="connsiteY1911" fmla="*/ 3200505 h 5945172"/>
                <a:gd name="connsiteX1912" fmla="*/ 859403 w 4321161"/>
                <a:gd name="connsiteY1912" fmla="*/ 3206859 h 5945172"/>
                <a:gd name="connsiteX1913" fmla="*/ 872093 w 4321161"/>
                <a:gd name="connsiteY1913" fmla="*/ 3212260 h 5945172"/>
                <a:gd name="connsiteX1914" fmla="*/ 877486 w 4321161"/>
                <a:gd name="connsiteY1914" fmla="*/ 3219250 h 5945172"/>
                <a:gd name="connsiteX1915" fmla="*/ 886367 w 4321161"/>
                <a:gd name="connsiteY1915" fmla="*/ 3230052 h 5945172"/>
                <a:gd name="connsiteX1916" fmla="*/ 880025 w 4321161"/>
                <a:gd name="connsiteY1916" fmla="*/ 3241490 h 5945172"/>
                <a:gd name="connsiteX1917" fmla="*/ 873679 w 4321161"/>
                <a:gd name="connsiteY1917" fmla="*/ 3257693 h 5945172"/>
                <a:gd name="connsiteX1918" fmla="*/ 880025 w 4321161"/>
                <a:gd name="connsiteY1918" fmla="*/ 3251339 h 5945172"/>
                <a:gd name="connsiteX1919" fmla="*/ 890493 w 4321161"/>
                <a:gd name="connsiteY1919" fmla="*/ 3249751 h 5945172"/>
                <a:gd name="connsiteX1920" fmla="*/ 893666 w 4321161"/>
                <a:gd name="connsiteY1920" fmla="*/ 3244349 h 5945172"/>
                <a:gd name="connsiteX1921" fmla="*/ 903183 w 4321161"/>
                <a:gd name="connsiteY1921" fmla="*/ 3244349 h 5945172"/>
                <a:gd name="connsiteX1922" fmla="*/ 911748 w 4321161"/>
                <a:gd name="connsiteY1922" fmla="*/ 3252928 h 5945172"/>
                <a:gd name="connsiteX1923" fmla="*/ 927610 w 4321161"/>
                <a:gd name="connsiteY1923" fmla="*/ 3264365 h 5945172"/>
                <a:gd name="connsiteX1924" fmla="*/ 952037 w 4321161"/>
                <a:gd name="connsiteY1924" fmla="*/ 3286288 h 5945172"/>
                <a:gd name="connsiteX1925" fmla="*/ 963140 w 4321161"/>
                <a:gd name="connsiteY1925" fmla="*/ 3310434 h 5945172"/>
                <a:gd name="connsiteX1926" fmla="*/ 982174 w 4321161"/>
                <a:gd name="connsiteY1926" fmla="*/ 3323142 h 5945172"/>
                <a:gd name="connsiteX1927" fmla="*/ 973608 w 4321161"/>
                <a:gd name="connsiteY1927" fmla="*/ 3334580 h 5945172"/>
                <a:gd name="connsiteX1928" fmla="*/ 988836 w 4321161"/>
                <a:gd name="connsiteY1928" fmla="*/ 3373341 h 5945172"/>
                <a:gd name="connsiteX1929" fmla="*/ 1012628 w 4321161"/>
                <a:gd name="connsiteY1929" fmla="*/ 3396217 h 5945172"/>
                <a:gd name="connsiteX1930" fmla="*/ 1018973 w 4321161"/>
                <a:gd name="connsiteY1930" fmla="*/ 3413373 h 5945172"/>
                <a:gd name="connsiteX1931" fmla="*/ 1008187 w 4321161"/>
                <a:gd name="connsiteY1931" fmla="*/ 3401618 h 5945172"/>
                <a:gd name="connsiteX1932" fmla="*/ 988201 w 4321161"/>
                <a:gd name="connsiteY1932" fmla="*/ 3405113 h 5945172"/>
                <a:gd name="connsiteX1933" fmla="*/ 982808 w 4321161"/>
                <a:gd name="connsiteY1933" fmla="*/ 3400982 h 5945172"/>
                <a:gd name="connsiteX1934" fmla="*/ 969167 w 4321161"/>
                <a:gd name="connsiteY1934" fmla="*/ 3400982 h 5945172"/>
                <a:gd name="connsiteX1935" fmla="*/ 953305 w 4321161"/>
                <a:gd name="connsiteY1935" fmla="*/ 3391769 h 5945172"/>
                <a:gd name="connsiteX1936" fmla="*/ 936175 w 4321161"/>
                <a:gd name="connsiteY1936" fmla="*/ 3392722 h 5945172"/>
                <a:gd name="connsiteX1937" fmla="*/ 922534 w 4321161"/>
                <a:gd name="connsiteY1937" fmla="*/ 3392086 h 5945172"/>
                <a:gd name="connsiteX1938" fmla="*/ 919679 w 4321161"/>
                <a:gd name="connsiteY1938" fmla="*/ 3398441 h 5945172"/>
                <a:gd name="connsiteX1939" fmla="*/ 933003 w 4321161"/>
                <a:gd name="connsiteY1939" fmla="*/ 3397170 h 5945172"/>
                <a:gd name="connsiteX1940" fmla="*/ 945692 w 4321161"/>
                <a:gd name="connsiteY1940" fmla="*/ 3397170 h 5945172"/>
                <a:gd name="connsiteX1941" fmla="*/ 954257 w 4321161"/>
                <a:gd name="connsiteY1941" fmla="*/ 3404477 h 5945172"/>
                <a:gd name="connsiteX1942" fmla="*/ 966947 w 4321161"/>
                <a:gd name="connsiteY1942" fmla="*/ 3405113 h 5945172"/>
                <a:gd name="connsiteX1943" fmla="*/ 979636 w 4321161"/>
                <a:gd name="connsiteY1943" fmla="*/ 3404159 h 5945172"/>
                <a:gd name="connsiteX1944" fmla="*/ 987249 w 4321161"/>
                <a:gd name="connsiteY1944" fmla="*/ 3414644 h 5945172"/>
                <a:gd name="connsiteX1945" fmla="*/ 1001842 w 4321161"/>
                <a:gd name="connsiteY1945" fmla="*/ 3421951 h 5945172"/>
                <a:gd name="connsiteX1946" fmla="*/ 1017069 w 4321161"/>
                <a:gd name="connsiteY1946" fmla="*/ 3437519 h 5945172"/>
                <a:gd name="connsiteX1947" fmla="*/ 1025634 w 4321161"/>
                <a:gd name="connsiteY1947" fmla="*/ 3452134 h 5945172"/>
                <a:gd name="connsiteX1948" fmla="*/ 1028172 w 4321161"/>
                <a:gd name="connsiteY1948" fmla="*/ 3479457 h 5945172"/>
                <a:gd name="connsiteX1949" fmla="*/ 1020559 w 4321161"/>
                <a:gd name="connsiteY1949" fmla="*/ 3491213 h 5945172"/>
                <a:gd name="connsiteX1950" fmla="*/ 1007235 w 4321161"/>
                <a:gd name="connsiteY1950" fmla="*/ 3503921 h 5945172"/>
                <a:gd name="connsiteX1951" fmla="*/ 998670 w 4321161"/>
                <a:gd name="connsiteY1951" fmla="*/ 3522984 h 5945172"/>
                <a:gd name="connsiteX1952" fmla="*/ 1007235 w 4321161"/>
                <a:gd name="connsiteY1952" fmla="*/ 3533787 h 5945172"/>
                <a:gd name="connsiteX1953" fmla="*/ 1025317 w 4321161"/>
                <a:gd name="connsiteY1953" fmla="*/ 3540776 h 5945172"/>
                <a:gd name="connsiteX1954" fmla="*/ 1030710 w 4321161"/>
                <a:gd name="connsiteY1954" fmla="*/ 3538552 h 5945172"/>
                <a:gd name="connsiteX1955" fmla="*/ 1034834 w 4321161"/>
                <a:gd name="connsiteY1955" fmla="*/ 3523620 h 5945172"/>
                <a:gd name="connsiteX1956" fmla="*/ 1038641 w 4321161"/>
                <a:gd name="connsiteY1956" fmla="*/ 3512182 h 5945172"/>
                <a:gd name="connsiteX1957" fmla="*/ 1053551 w 4321161"/>
                <a:gd name="connsiteY1957" fmla="*/ 3509005 h 5945172"/>
                <a:gd name="connsiteX1958" fmla="*/ 1067191 w 4321161"/>
                <a:gd name="connsiteY1958" fmla="*/ 3506781 h 5945172"/>
                <a:gd name="connsiteX1959" fmla="*/ 1088446 w 4321161"/>
                <a:gd name="connsiteY1959" fmla="*/ 3510593 h 5945172"/>
                <a:gd name="connsiteX1960" fmla="*/ 1134127 w 4321161"/>
                <a:gd name="connsiteY1960" fmla="*/ 3518854 h 5945172"/>
                <a:gd name="connsiteX1961" fmla="*/ 1145865 w 4321161"/>
                <a:gd name="connsiteY1961" fmla="*/ 3537599 h 5945172"/>
                <a:gd name="connsiteX1962" fmla="*/ 1168388 w 4321161"/>
                <a:gd name="connsiteY1962" fmla="*/ 3579537 h 5945172"/>
                <a:gd name="connsiteX1963" fmla="*/ 1164581 w 4321161"/>
                <a:gd name="connsiteY1963" fmla="*/ 3602730 h 5945172"/>
                <a:gd name="connsiteX1964" fmla="*/ 1158237 w 4321161"/>
                <a:gd name="connsiteY1964" fmla="*/ 3628147 h 5945172"/>
                <a:gd name="connsiteX1965" fmla="*/ 1142692 w 4321161"/>
                <a:gd name="connsiteY1965" fmla="*/ 3654835 h 5945172"/>
                <a:gd name="connsiteX1966" fmla="*/ 1130003 w 4321161"/>
                <a:gd name="connsiteY1966" fmla="*/ 3652611 h 5945172"/>
                <a:gd name="connsiteX1967" fmla="*/ 1118583 w 4321161"/>
                <a:gd name="connsiteY1967" fmla="*/ 3658966 h 5945172"/>
                <a:gd name="connsiteX1968" fmla="*/ 1118583 w 4321161"/>
                <a:gd name="connsiteY1968" fmla="*/ 3672627 h 5945172"/>
                <a:gd name="connsiteX1969" fmla="*/ 1124928 w 4321161"/>
                <a:gd name="connsiteY1969" fmla="*/ 3678028 h 5945172"/>
                <a:gd name="connsiteX1970" fmla="*/ 1121755 w 4321161"/>
                <a:gd name="connsiteY1970" fmla="*/ 3688831 h 5945172"/>
                <a:gd name="connsiteX1971" fmla="*/ 1110018 w 4321161"/>
                <a:gd name="connsiteY1971" fmla="*/ 3692008 h 5945172"/>
                <a:gd name="connsiteX1972" fmla="*/ 1098915 w 4321161"/>
                <a:gd name="connsiteY1972" fmla="*/ 3690737 h 5945172"/>
                <a:gd name="connsiteX1973" fmla="*/ 1092570 w 4321161"/>
                <a:gd name="connsiteY1973" fmla="*/ 3686924 h 5945172"/>
                <a:gd name="connsiteX1974" fmla="*/ 1087177 w 4321161"/>
                <a:gd name="connsiteY1974" fmla="*/ 3695503 h 5945172"/>
                <a:gd name="connsiteX1975" fmla="*/ 1074488 w 4321161"/>
                <a:gd name="connsiteY1975" fmla="*/ 3694232 h 5945172"/>
                <a:gd name="connsiteX1976" fmla="*/ 1068143 w 4321161"/>
                <a:gd name="connsiteY1976" fmla="*/ 3697409 h 5945172"/>
                <a:gd name="connsiteX1977" fmla="*/ 1084005 w 4321161"/>
                <a:gd name="connsiteY1977" fmla="*/ 3706623 h 5945172"/>
                <a:gd name="connsiteX1978" fmla="*/ 1083053 w 4321161"/>
                <a:gd name="connsiteY1978" fmla="*/ 3715201 h 5945172"/>
                <a:gd name="connsiteX1979" fmla="*/ 1074805 w 4321161"/>
                <a:gd name="connsiteY1979" fmla="*/ 3723779 h 5945172"/>
                <a:gd name="connsiteX1980" fmla="*/ 1070681 w 4321161"/>
                <a:gd name="connsiteY1980" fmla="*/ 3738712 h 5945172"/>
                <a:gd name="connsiteX1981" fmla="*/ 1062116 w 4321161"/>
                <a:gd name="connsiteY1981" fmla="*/ 3746019 h 5945172"/>
                <a:gd name="connsiteX1982" fmla="*/ 1046254 w 4321161"/>
                <a:gd name="connsiteY1982" fmla="*/ 3739983 h 5945172"/>
                <a:gd name="connsiteX1983" fmla="*/ 1059895 w 4321161"/>
                <a:gd name="connsiteY1983" fmla="*/ 3750149 h 5945172"/>
                <a:gd name="connsiteX1984" fmla="*/ 1047523 w 4321161"/>
                <a:gd name="connsiteY1984" fmla="*/ 3761905 h 5945172"/>
                <a:gd name="connsiteX1985" fmla="*/ 1052916 w 4321161"/>
                <a:gd name="connsiteY1985" fmla="*/ 3767306 h 5945172"/>
                <a:gd name="connsiteX1986" fmla="*/ 1063385 w 4321161"/>
                <a:gd name="connsiteY1986" fmla="*/ 3755551 h 5945172"/>
                <a:gd name="connsiteX1987" fmla="*/ 1074171 w 4321161"/>
                <a:gd name="connsiteY1987" fmla="*/ 3764764 h 5945172"/>
                <a:gd name="connsiteX1988" fmla="*/ 1095425 w 4321161"/>
                <a:gd name="connsiteY1988" fmla="*/ 3767941 h 5945172"/>
                <a:gd name="connsiteX1989" fmla="*/ 1106528 w 4321161"/>
                <a:gd name="connsiteY1989" fmla="*/ 3762540 h 5945172"/>
                <a:gd name="connsiteX1990" fmla="*/ 1127783 w 4321161"/>
                <a:gd name="connsiteY1990" fmla="*/ 3755868 h 5945172"/>
                <a:gd name="connsiteX1991" fmla="*/ 1137300 w 4321161"/>
                <a:gd name="connsiteY1991" fmla="*/ 3757139 h 5945172"/>
                <a:gd name="connsiteX1992" fmla="*/ 1130955 w 4321161"/>
                <a:gd name="connsiteY1992" fmla="*/ 3766671 h 5945172"/>
                <a:gd name="connsiteX1993" fmla="*/ 1134444 w 4321161"/>
                <a:gd name="connsiteY1993" fmla="*/ 3788593 h 5945172"/>
                <a:gd name="connsiteX1994" fmla="*/ 1127148 w 4321161"/>
                <a:gd name="connsiteY1994" fmla="*/ 3797171 h 5945172"/>
                <a:gd name="connsiteX1995" fmla="*/ 1094473 w 4321161"/>
                <a:gd name="connsiteY1995" fmla="*/ 3805749 h 5945172"/>
                <a:gd name="connsiteX1996" fmla="*/ 1089398 w 4321161"/>
                <a:gd name="connsiteY1996" fmla="*/ 3826083 h 5945172"/>
                <a:gd name="connsiteX1997" fmla="*/ 1059895 w 4321161"/>
                <a:gd name="connsiteY1997" fmla="*/ 3831484 h 5945172"/>
                <a:gd name="connsiteX1998" fmla="*/ 1006283 w 4321161"/>
                <a:gd name="connsiteY1998" fmla="*/ 3850865 h 5945172"/>
                <a:gd name="connsiteX1999" fmla="*/ 994229 w 4321161"/>
                <a:gd name="connsiteY1999" fmla="*/ 3842604 h 5945172"/>
                <a:gd name="connsiteX2000" fmla="*/ 944741 w 4321161"/>
                <a:gd name="connsiteY2000" fmla="*/ 3841969 h 5945172"/>
                <a:gd name="connsiteX2001" fmla="*/ 935223 w 4321161"/>
                <a:gd name="connsiteY2001" fmla="*/ 3857854 h 5945172"/>
                <a:gd name="connsiteX2002" fmla="*/ 917141 w 4321161"/>
                <a:gd name="connsiteY2002" fmla="*/ 3850865 h 5945172"/>
                <a:gd name="connsiteX2003" fmla="*/ 913017 w 4321161"/>
                <a:gd name="connsiteY2003" fmla="*/ 3840062 h 5945172"/>
                <a:gd name="connsiteX2004" fmla="*/ 902231 w 4321161"/>
                <a:gd name="connsiteY2004" fmla="*/ 3839109 h 5945172"/>
                <a:gd name="connsiteX2005" fmla="*/ 898107 w 4321161"/>
                <a:gd name="connsiteY2005" fmla="*/ 3836250 h 5945172"/>
                <a:gd name="connsiteX2006" fmla="*/ 890493 w 4321161"/>
                <a:gd name="connsiteY2006" fmla="*/ 3845781 h 5945172"/>
                <a:gd name="connsiteX2007" fmla="*/ 882245 w 4321161"/>
                <a:gd name="connsiteY2007" fmla="*/ 3841651 h 5945172"/>
                <a:gd name="connsiteX2008" fmla="*/ 868286 w 4321161"/>
                <a:gd name="connsiteY2008" fmla="*/ 3823859 h 5945172"/>
                <a:gd name="connsiteX2009" fmla="*/ 853376 w 4321161"/>
                <a:gd name="connsiteY2009" fmla="*/ 3823859 h 5945172"/>
                <a:gd name="connsiteX2010" fmla="*/ 861941 w 4321161"/>
                <a:gd name="connsiteY2010" fmla="*/ 3831484 h 5945172"/>
                <a:gd name="connsiteX2011" fmla="*/ 866065 w 4321161"/>
                <a:gd name="connsiteY2011" fmla="*/ 3837521 h 5945172"/>
                <a:gd name="connsiteX2012" fmla="*/ 863527 w 4321161"/>
                <a:gd name="connsiteY2012" fmla="*/ 3843875 h 5945172"/>
                <a:gd name="connsiteX2013" fmla="*/ 847348 w 4321161"/>
                <a:gd name="connsiteY2013" fmla="*/ 3854677 h 5945172"/>
                <a:gd name="connsiteX2014" fmla="*/ 843221 w 4321161"/>
                <a:gd name="connsiteY2014" fmla="*/ 3860078 h 5945172"/>
                <a:gd name="connsiteX2015" fmla="*/ 827363 w 4321161"/>
                <a:gd name="connsiteY2015" fmla="*/ 3857854 h 5945172"/>
                <a:gd name="connsiteX2016" fmla="*/ 811497 w 4321161"/>
                <a:gd name="connsiteY2016" fmla="*/ 3851500 h 5945172"/>
                <a:gd name="connsiteX2017" fmla="*/ 806105 w 4321161"/>
                <a:gd name="connsiteY2017" fmla="*/ 3860078 h 5945172"/>
                <a:gd name="connsiteX2018" fmla="*/ 819111 w 4321161"/>
                <a:gd name="connsiteY2018" fmla="*/ 3868657 h 5945172"/>
                <a:gd name="connsiteX2019" fmla="*/ 807374 w 4321161"/>
                <a:gd name="connsiteY2019" fmla="*/ 3883271 h 5945172"/>
                <a:gd name="connsiteX2020" fmla="*/ 803250 w 4321161"/>
                <a:gd name="connsiteY2020" fmla="*/ 3879141 h 5945172"/>
                <a:gd name="connsiteX2021" fmla="*/ 784219 w 4321161"/>
                <a:gd name="connsiteY2021" fmla="*/ 3876282 h 5945172"/>
                <a:gd name="connsiteX2022" fmla="*/ 763918 w 4321161"/>
                <a:gd name="connsiteY2022" fmla="*/ 3883907 h 5945172"/>
                <a:gd name="connsiteX2023" fmla="*/ 749326 w 4321161"/>
                <a:gd name="connsiteY2023" fmla="*/ 3860714 h 5945172"/>
                <a:gd name="connsiteX2024" fmla="*/ 709031 w 4321161"/>
                <a:gd name="connsiteY2024" fmla="*/ 3857854 h 5945172"/>
                <a:gd name="connsiteX2025" fmla="*/ 684918 w 4321161"/>
                <a:gd name="connsiteY2025" fmla="*/ 3875964 h 5945172"/>
                <a:gd name="connsiteX2026" fmla="*/ 673179 w 4321161"/>
                <a:gd name="connsiteY2026" fmla="*/ 3874058 h 5945172"/>
                <a:gd name="connsiteX2027" fmla="*/ 669054 w 4321161"/>
                <a:gd name="connsiteY2027" fmla="*/ 3864526 h 5945172"/>
                <a:gd name="connsiteX2028" fmla="*/ 658270 w 4321161"/>
                <a:gd name="connsiteY2028" fmla="*/ 3888990 h 5945172"/>
                <a:gd name="connsiteX2029" fmla="*/ 659855 w 4321161"/>
                <a:gd name="connsiteY2029" fmla="*/ 3923621 h 5945172"/>
                <a:gd name="connsiteX2030" fmla="*/ 645265 w 4321161"/>
                <a:gd name="connsiteY2030" fmla="*/ 3926798 h 5945172"/>
                <a:gd name="connsiteX2031" fmla="*/ 629403 w 4321161"/>
                <a:gd name="connsiteY2031" fmla="*/ 3919808 h 5945172"/>
                <a:gd name="connsiteX2032" fmla="*/ 604977 w 4321161"/>
                <a:gd name="connsiteY2032" fmla="*/ 3916949 h 5945172"/>
                <a:gd name="connsiteX2033" fmla="*/ 576425 w 4321161"/>
                <a:gd name="connsiteY2033" fmla="*/ 3907418 h 5945172"/>
                <a:gd name="connsiteX2034" fmla="*/ 551998 w 4321161"/>
                <a:gd name="connsiteY2034" fmla="*/ 3909959 h 5945172"/>
                <a:gd name="connsiteX2035" fmla="*/ 544385 w 4321161"/>
                <a:gd name="connsiteY2035" fmla="*/ 3925845 h 5945172"/>
                <a:gd name="connsiteX2036" fmla="*/ 515199 w 4321161"/>
                <a:gd name="connsiteY2036" fmla="*/ 3943955 h 5945172"/>
                <a:gd name="connsiteX2037" fmla="*/ 520592 w 4321161"/>
                <a:gd name="connsiteY2037" fmla="*/ 3958887 h 5945172"/>
                <a:gd name="connsiteX2038" fmla="*/ 517737 w 4321161"/>
                <a:gd name="connsiteY2038" fmla="*/ 3967148 h 5945172"/>
                <a:gd name="connsiteX2039" fmla="*/ 505047 w 4321161"/>
                <a:gd name="connsiteY2039" fmla="*/ 3962064 h 5945172"/>
                <a:gd name="connsiteX2040" fmla="*/ 483792 w 4321161"/>
                <a:gd name="connsiteY2040" fmla="*/ 3949674 h 5945172"/>
                <a:gd name="connsiteX2041" fmla="*/ 468881 w 4321161"/>
                <a:gd name="connsiteY2041" fmla="*/ 3954757 h 5945172"/>
                <a:gd name="connsiteX2042" fmla="*/ 467930 w 4321161"/>
                <a:gd name="connsiteY2042" fmla="*/ 3966512 h 5945172"/>
                <a:gd name="connsiteX2043" fmla="*/ 453971 w 4321161"/>
                <a:gd name="connsiteY2043" fmla="*/ 3955392 h 5945172"/>
                <a:gd name="connsiteX2044" fmla="*/ 458412 w 4321161"/>
                <a:gd name="connsiteY2044" fmla="*/ 3941413 h 5945172"/>
                <a:gd name="connsiteX2045" fmla="*/ 470785 w 4321161"/>
                <a:gd name="connsiteY2045" fmla="*/ 3942048 h 5945172"/>
                <a:gd name="connsiteX2046" fmla="*/ 474909 w 4321161"/>
                <a:gd name="connsiteY2046" fmla="*/ 3935059 h 5945172"/>
                <a:gd name="connsiteX2047" fmla="*/ 508537 w 4321161"/>
                <a:gd name="connsiteY2047" fmla="*/ 3915678 h 5945172"/>
                <a:gd name="connsiteX2048" fmla="*/ 533599 w 4321161"/>
                <a:gd name="connsiteY2048" fmla="*/ 3872151 h 5945172"/>
                <a:gd name="connsiteX2049" fmla="*/ 563419 w 4321161"/>
                <a:gd name="connsiteY2049" fmla="*/ 3861349 h 5945172"/>
                <a:gd name="connsiteX2050" fmla="*/ 571984 w 4321161"/>
                <a:gd name="connsiteY2050" fmla="*/ 3809562 h 5945172"/>
                <a:gd name="connsiteX2051" fmla="*/ 582771 w 4321161"/>
                <a:gd name="connsiteY2051" fmla="*/ 3808291 h 5945172"/>
                <a:gd name="connsiteX2052" fmla="*/ 595460 w 4321161"/>
                <a:gd name="connsiteY2052" fmla="*/ 3815916 h 5945172"/>
                <a:gd name="connsiteX2053" fmla="*/ 612273 w 4321161"/>
                <a:gd name="connsiteY2053" fmla="*/ 3801937 h 5945172"/>
                <a:gd name="connsiteX2054" fmla="*/ 596411 w 4321161"/>
                <a:gd name="connsiteY2054" fmla="*/ 3806385 h 5945172"/>
                <a:gd name="connsiteX2055" fmla="*/ 593240 w 4321161"/>
                <a:gd name="connsiteY2055" fmla="*/ 3799713 h 5945172"/>
                <a:gd name="connsiteX2056" fmla="*/ 597363 w 4321161"/>
                <a:gd name="connsiteY2056" fmla="*/ 3786051 h 5945172"/>
                <a:gd name="connsiteX2057" fmla="*/ 639555 w 4321161"/>
                <a:gd name="connsiteY2057" fmla="*/ 3779379 h 5945172"/>
                <a:gd name="connsiteX2058" fmla="*/ 688408 w 4321161"/>
                <a:gd name="connsiteY2058" fmla="*/ 3787322 h 5945172"/>
                <a:gd name="connsiteX2059" fmla="*/ 709349 w 4321161"/>
                <a:gd name="connsiteY2059" fmla="*/ 3785098 h 5945172"/>
                <a:gd name="connsiteX2060" fmla="*/ 715694 w 4321161"/>
                <a:gd name="connsiteY2060" fmla="*/ 3756821 h 5945172"/>
                <a:gd name="connsiteX2061" fmla="*/ 747105 w 4321161"/>
                <a:gd name="connsiteY2061" fmla="*/ 3737123 h 5945172"/>
                <a:gd name="connsiteX2062" fmla="*/ 752181 w 4321161"/>
                <a:gd name="connsiteY2062" fmla="*/ 3718378 h 5945172"/>
                <a:gd name="connsiteX2063" fmla="*/ 778191 w 4321161"/>
                <a:gd name="connsiteY2063" fmla="*/ 3692643 h 5945172"/>
                <a:gd name="connsiteX2064" fmla="*/ 780412 w 4321161"/>
                <a:gd name="connsiteY2064" fmla="*/ 3683430 h 5945172"/>
                <a:gd name="connsiteX2065" fmla="*/ 771847 w 4321161"/>
                <a:gd name="connsiteY2065" fmla="*/ 3693914 h 5945172"/>
                <a:gd name="connsiteX2066" fmla="*/ 752181 w 4321161"/>
                <a:gd name="connsiteY2066" fmla="*/ 3709800 h 5945172"/>
                <a:gd name="connsiteX2067" fmla="*/ 739173 w 4321161"/>
                <a:gd name="connsiteY2067" fmla="*/ 3716472 h 5945172"/>
                <a:gd name="connsiteX2068" fmla="*/ 725848 w 4321161"/>
                <a:gd name="connsiteY2068" fmla="*/ 3731087 h 5945172"/>
                <a:gd name="connsiteX2069" fmla="*/ 709984 w 4321161"/>
                <a:gd name="connsiteY2069" fmla="*/ 3733311 h 5945172"/>
                <a:gd name="connsiteX2070" fmla="*/ 692215 w 4321161"/>
                <a:gd name="connsiteY2070" fmla="*/ 3751738 h 5945172"/>
                <a:gd name="connsiteX2071" fmla="*/ 667785 w 4321161"/>
                <a:gd name="connsiteY2071" fmla="*/ 3757139 h 5945172"/>
                <a:gd name="connsiteX2072" fmla="*/ 647803 w 4321161"/>
                <a:gd name="connsiteY2072" fmla="*/ 3735217 h 5945172"/>
                <a:gd name="connsiteX2073" fmla="*/ 630355 w 4321161"/>
                <a:gd name="connsiteY2073" fmla="*/ 3717425 h 5945172"/>
                <a:gd name="connsiteX2074" fmla="*/ 614811 w 4321161"/>
                <a:gd name="connsiteY2074" fmla="*/ 3731087 h 5945172"/>
                <a:gd name="connsiteX2075" fmla="*/ 590385 w 4321161"/>
                <a:gd name="connsiteY2075" fmla="*/ 3730451 h 5945172"/>
                <a:gd name="connsiteX2076" fmla="*/ 575790 w 4321161"/>
                <a:gd name="connsiteY2076" fmla="*/ 3724097 h 5945172"/>
                <a:gd name="connsiteX2077" fmla="*/ 605929 w 4321161"/>
                <a:gd name="connsiteY2077" fmla="*/ 3705987 h 5945172"/>
                <a:gd name="connsiteX2078" fmla="*/ 576425 w 4321161"/>
                <a:gd name="connsiteY2078" fmla="*/ 3705034 h 5945172"/>
                <a:gd name="connsiteX2079" fmla="*/ 576425 w 4321161"/>
                <a:gd name="connsiteY2079" fmla="*/ 3694867 h 5945172"/>
                <a:gd name="connsiteX2080" fmla="*/ 560881 w 4321161"/>
                <a:gd name="connsiteY2080" fmla="*/ 3708529 h 5945172"/>
                <a:gd name="connsiteX2081" fmla="*/ 539626 w 4321161"/>
                <a:gd name="connsiteY2081" fmla="*/ 3715836 h 5945172"/>
                <a:gd name="connsiteX2082" fmla="*/ 533281 w 4321161"/>
                <a:gd name="connsiteY2082" fmla="*/ 3726639 h 5945172"/>
                <a:gd name="connsiteX2083" fmla="*/ 517737 w 4321161"/>
                <a:gd name="connsiteY2083" fmla="*/ 3726956 h 5945172"/>
                <a:gd name="connsiteX2084" fmla="*/ 512027 w 4321161"/>
                <a:gd name="connsiteY2084" fmla="*/ 3712024 h 5945172"/>
                <a:gd name="connsiteX2085" fmla="*/ 498385 w 4321161"/>
                <a:gd name="connsiteY2085" fmla="*/ 3705670 h 5945172"/>
                <a:gd name="connsiteX2086" fmla="*/ 498385 w 4321161"/>
                <a:gd name="connsiteY2086" fmla="*/ 3697409 h 5945172"/>
                <a:gd name="connsiteX2087" fmla="*/ 508853 w 4321161"/>
                <a:gd name="connsiteY2087" fmla="*/ 3686924 h 5945172"/>
                <a:gd name="connsiteX2088" fmla="*/ 489819 w 4321161"/>
                <a:gd name="connsiteY2088" fmla="*/ 3683747 h 5945172"/>
                <a:gd name="connsiteX2089" fmla="*/ 488550 w 4321161"/>
                <a:gd name="connsiteY2089" fmla="*/ 3680570 h 5945172"/>
                <a:gd name="connsiteX2090" fmla="*/ 499337 w 4321161"/>
                <a:gd name="connsiteY2090" fmla="*/ 3681523 h 5945172"/>
                <a:gd name="connsiteX2091" fmla="*/ 504096 w 4321161"/>
                <a:gd name="connsiteY2091" fmla="*/ 3674216 h 5945172"/>
                <a:gd name="connsiteX2092" fmla="*/ 515833 w 4321161"/>
                <a:gd name="connsiteY2092" fmla="*/ 3664684 h 5945172"/>
                <a:gd name="connsiteX2093" fmla="*/ 538040 w 4321161"/>
                <a:gd name="connsiteY2093" fmla="*/ 3663096 h 5945172"/>
                <a:gd name="connsiteX2094" fmla="*/ 553585 w 4321161"/>
                <a:gd name="connsiteY2094" fmla="*/ 3650387 h 5945172"/>
                <a:gd name="connsiteX2095" fmla="*/ 572936 w 4321161"/>
                <a:gd name="connsiteY2095" fmla="*/ 3636726 h 5945172"/>
                <a:gd name="connsiteX2096" fmla="*/ 594826 w 4321161"/>
                <a:gd name="connsiteY2096" fmla="*/ 3625923 h 5945172"/>
                <a:gd name="connsiteX2097" fmla="*/ 607515 w 4321161"/>
                <a:gd name="connsiteY2097" fmla="*/ 3603683 h 5945172"/>
                <a:gd name="connsiteX2098" fmla="*/ 622107 w 4321161"/>
                <a:gd name="connsiteY2098" fmla="*/ 3571912 h 5945172"/>
                <a:gd name="connsiteX2099" fmla="*/ 609101 w 4321161"/>
                <a:gd name="connsiteY2099" fmla="*/ 3570959 h 5945172"/>
                <a:gd name="connsiteX2100" fmla="*/ 611956 w 4321161"/>
                <a:gd name="connsiteY2100" fmla="*/ 3550943 h 5945172"/>
                <a:gd name="connsiteX2101" fmla="*/ 602439 w 4321161"/>
                <a:gd name="connsiteY2101" fmla="*/ 3543636 h 5945172"/>
                <a:gd name="connsiteX2102" fmla="*/ 600535 w 4321161"/>
                <a:gd name="connsiteY2102" fmla="*/ 3529656 h 5945172"/>
                <a:gd name="connsiteX2103" fmla="*/ 603074 w 4321161"/>
                <a:gd name="connsiteY2103" fmla="*/ 3520125 h 5945172"/>
                <a:gd name="connsiteX2104" fmla="*/ 592923 w 4321161"/>
                <a:gd name="connsiteY2104" fmla="*/ 3525844 h 5945172"/>
                <a:gd name="connsiteX2105" fmla="*/ 570714 w 4321161"/>
                <a:gd name="connsiteY2105" fmla="*/ 3529974 h 5945172"/>
                <a:gd name="connsiteX2106" fmla="*/ 567542 w 4321161"/>
                <a:gd name="connsiteY2106" fmla="*/ 3540776 h 5945172"/>
                <a:gd name="connsiteX2107" fmla="*/ 561198 w 4321161"/>
                <a:gd name="connsiteY2107" fmla="*/ 3544906 h 5945172"/>
                <a:gd name="connsiteX2108" fmla="*/ 547240 w 4321161"/>
                <a:gd name="connsiteY2108" fmla="*/ 3538870 h 5945172"/>
                <a:gd name="connsiteX2109" fmla="*/ 534867 w 4321161"/>
                <a:gd name="connsiteY2109" fmla="*/ 3549672 h 5945172"/>
                <a:gd name="connsiteX2110" fmla="*/ 529792 w 4321161"/>
                <a:gd name="connsiteY2110" fmla="*/ 3545224 h 5945172"/>
                <a:gd name="connsiteX2111" fmla="*/ 554853 w 4321161"/>
                <a:gd name="connsiteY2111" fmla="*/ 3517583 h 5945172"/>
                <a:gd name="connsiteX2112" fmla="*/ 565322 w 4321161"/>
                <a:gd name="connsiteY2112" fmla="*/ 3515677 h 5945172"/>
                <a:gd name="connsiteX2113" fmla="*/ 576742 w 4321161"/>
                <a:gd name="connsiteY2113" fmla="*/ 3509958 h 5945172"/>
                <a:gd name="connsiteX2114" fmla="*/ 589433 w 4321161"/>
                <a:gd name="connsiteY2114" fmla="*/ 3497249 h 5945172"/>
                <a:gd name="connsiteX2115" fmla="*/ 588483 w 4321161"/>
                <a:gd name="connsiteY2115" fmla="*/ 3480728 h 5945172"/>
                <a:gd name="connsiteX2116" fmla="*/ 599585 w 4321161"/>
                <a:gd name="connsiteY2116" fmla="*/ 3472150 h 5945172"/>
                <a:gd name="connsiteX2117" fmla="*/ 630355 w 4321161"/>
                <a:gd name="connsiteY2117" fmla="*/ 3454676 h 5945172"/>
                <a:gd name="connsiteX2118" fmla="*/ 645265 w 4321161"/>
                <a:gd name="connsiteY2118" fmla="*/ 3461030 h 5945172"/>
                <a:gd name="connsiteX2119" fmla="*/ 662393 w 4321161"/>
                <a:gd name="connsiteY2119" fmla="*/ 3466114 h 5945172"/>
                <a:gd name="connsiteX2120" fmla="*/ 675717 w 4321161"/>
                <a:gd name="connsiteY2120" fmla="*/ 3456582 h 5945172"/>
                <a:gd name="connsiteX2121" fmla="*/ 685235 w 4321161"/>
                <a:gd name="connsiteY2121" fmla="*/ 3461666 h 5945172"/>
                <a:gd name="connsiteX2122" fmla="*/ 709666 w 4321161"/>
                <a:gd name="connsiteY2122" fmla="*/ 3466749 h 5945172"/>
                <a:gd name="connsiteX2123" fmla="*/ 688408 w 4321161"/>
                <a:gd name="connsiteY2123" fmla="*/ 3454358 h 5945172"/>
                <a:gd name="connsiteX2124" fmla="*/ 692533 w 4321161"/>
                <a:gd name="connsiteY2124" fmla="*/ 3447051 h 5945172"/>
                <a:gd name="connsiteX2125" fmla="*/ 707128 w 4321161"/>
                <a:gd name="connsiteY2125" fmla="*/ 3434978 h 5945172"/>
                <a:gd name="connsiteX2126" fmla="*/ 710618 w 4321161"/>
                <a:gd name="connsiteY2126" fmla="*/ 3451816 h 5945172"/>
                <a:gd name="connsiteX2127" fmla="*/ 723309 w 4321161"/>
                <a:gd name="connsiteY2127" fmla="*/ 3458171 h 5945172"/>
                <a:gd name="connsiteX2128" fmla="*/ 731875 w 4321161"/>
                <a:gd name="connsiteY2128" fmla="*/ 3452452 h 5945172"/>
                <a:gd name="connsiteX2129" fmla="*/ 716964 w 4321161"/>
                <a:gd name="connsiteY2129" fmla="*/ 3444509 h 5945172"/>
                <a:gd name="connsiteX2130" fmla="*/ 707128 w 4321161"/>
                <a:gd name="connsiteY2130" fmla="*/ 3429894 h 5945172"/>
                <a:gd name="connsiteX2131" fmla="*/ 704907 w 4321161"/>
                <a:gd name="connsiteY2131" fmla="*/ 3410831 h 5945172"/>
                <a:gd name="connsiteX2132" fmla="*/ 713156 w 4321161"/>
                <a:gd name="connsiteY2132" fmla="*/ 3390815 h 5945172"/>
                <a:gd name="connsiteX2133" fmla="*/ 724895 w 4321161"/>
                <a:gd name="connsiteY2133" fmla="*/ 3386367 h 5945172"/>
                <a:gd name="connsiteX2134" fmla="*/ 710935 w 4321161"/>
                <a:gd name="connsiteY2134" fmla="*/ 3385414 h 5945172"/>
                <a:gd name="connsiteX2135" fmla="*/ 709031 w 4321161"/>
                <a:gd name="connsiteY2135" fmla="*/ 3365398 h 5945172"/>
                <a:gd name="connsiteX2136" fmla="*/ 718233 w 4321161"/>
                <a:gd name="connsiteY2136" fmla="*/ 3357138 h 5945172"/>
                <a:gd name="connsiteX2137" fmla="*/ 727751 w 4321161"/>
                <a:gd name="connsiteY2137" fmla="*/ 3355867 h 5945172"/>
                <a:gd name="connsiteX2138" fmla="*/ 729655 w 4321161"/>
                <a:gd name="connsiteY2138" fmla="*/ 3348560 h 5945172"/>
                <a:gd name="connsiteX2139" fmla="*/ 716964 w 4321161"/>
                <a:gd name="connsiteY2139" fmla="*/ 3332674 h 5945172"/>
                <a:gd name="connsiteX2140" fmla="*/ 713474 w 4321161"/>
                <a:gd name="connsiteY2140" fmla="*/ 3324413 h 5945172"/>
                <a:gd name="connsiteX2141" fmla="*/ 726164 w 4321161"/>
                <a:gd name="connsiteY2141" fmla="*/ 3313611 h 5945172"/>
                <a:gd name="connsiteX2142" fmla="*/ 721088 w 4321161"/>
                <a:gd name="connsiteY2142" fmla="*/ 3306304 h 5945172"/>
                <a:gd name="connsiteX2143" fmla="*/ 715694 w 4321161"/>
                <a:gd name="connsiteY2143" fmla="*/ 3315835 h 5945172"/>
                <a:gd name="connsiteX2144" fmla="*/ 706175 w 4321161"/>
                <a:gd name="connsiteY2144" fmla="*/ 3321236 h 5945172"/>
                <a:gd name="connsiteX2145" fmla="*/ 704907 w 4321161"/>
                <a:gd name="connsiteY2145" fmla="*/ 3315835 h 5945172"/>
                <a:gd name="connsiteX2146" fmla="*/ 697926 w 4321161"/>
                <a:gd name="connsiteY2146" fmla="*/ 3325684 h 5945172"/>
                <a:gd name="connsiteX2147" fmla="*/ 693802 w 4321161"/>
                <a:gd name="connsiteY2147" fmla="*/ 3332038 h 5945172"/>
                <a:gd name="connsiteX2148" fmla="*/ 684918 w 4321161"/>
                <a:gd name="connsiteY2148" fmla="*/ 3314882 h 5945172"/>
                <a:gd name="connsiteX2149" fmla="*/ 687139 w 4321161"/>
                <a:gd name="connsiteY2149" fmla="*/ 3303444 h 5945172"/>
                <a:gd name="connsiteX2150" fmla="*/ 676352 w 4321161"/>
                <a:gd name="connsiteY2150" fmla="*/ 3312022 h 5945172"/>
                <a:gd name="connsiteX2151" fmla="*/ 665882 w 4321161"/>
                <a:gd name="connsiteY2151" fmla="*/ 3307892 h 5945172"/>
                <a:gd name="connsiteX2152" fmla="*/ 659538 w 4321161"/>
                <a:gd name="connsiteY2152" fmla="*/ 3295501 h 5945172"/>
                <a:gd name="connsiteX2153" fmla="*/ 650657 w 4321161"/>
                <a:gd name="connsiteY2153" fmla="*/ 3262459 h 5945172"/>
                <a:gd name="connsiteX2154" fmla="*/ 659221 w 4321161"/>
                <a:gd name="connsiteY2154" fmla="*/ 3233229 h 5945172"/>
                <a:gd name="connsiteX2155" fmla="*/ 668103 w 4321161"/>
                <a:gd name="connsiteY2155" fmla="*/ 3219250 h 5945172"/>
                <a:gd name="connsiteX2156" fmla="*/ 674765 w 4321161"/>
                <a:gd name="connsiteY2156" fmla="*/ 3205588 h 5945172"/>
                <a:gd name="connsiteX2157" fmla="*/ 685870 w 4321161"/>
                <a:gd name="connsiteY2157" fmla="*/ 3197010 h 5945172"/>
                <a:gd name="connsiteX2158" fmla="*/ 706175 w 4321161"/>
                <a:gd name="connsiteY2158" fmla="*/ 3198916 h 5945172"/>
                <a:gd name="connsiteX2159" fmla="*/ 714425 w 4321161"/>
                <a:gd name="connsiteY2159" fmla="*/ 3191291 h 5945172"/>
                <a:gd name="connsiteX2160" fmla="*/ 704907 w 4321161"/>
                <a:gd name="connsiteY2160" fmla="*/ 3194468 h 5945172"/>
                <a:gd name="connsiteX2161" fmla="*/ 696658 w 4321161"/>
                <a:gd name="connsiteY2161" fmla="*/ 3189703 h 5945172"/>
                <a:gd name="connsiteX2162" fmla="*/ 684918 w 4321161"/>
                <a:gd name="connsiteY2162" fmla="*/ 3187479 h 5945172"/>
                <a:gd name="connsiteX2163" fmla="*/ 669054 w 4321161"/>
                <a:gd name="connsiteY2163" fmla="*/ 3184302 h 5945172"/>
                <a:gd name="connsiteX2164" fmla="*/ 663661 w 4321161"/>
                <a:gd name="connsiteY2164" fmla="*/ 3176041 h 5945172"/>
                <a:gd name="connsiteX2165" fmla="*/ 657318 w 4321161"/>
                <a:gd name="connsiteY2165" fmla="*/ 3190974 h 5945172"/>
                <a:gd name="connsiteX2166" fmla="*/ 649072 w 4321161"/>
                <a:gd name="connsiteY2166" fmla="*/ 3204953 h 5945172"/>
                <a:gd name="connsiteX2167" fmla="*/ 629085 w 4321161"/>
                <a:gd name="connsiteY2167" fmla="*/ 3205906 h 5945172"/>
                <a:gd name="connsiteX2168" fmla="*/ 625913 w 4321161"/>
                <a:gd name="connsiteY2168" fmla="*/ 3200505 h 5945172"/>
                <a:gd name="connsiteX2169" fmla="*/ 616397 w 4321161"/>
                <a:gd name="connsiteY2169" fmla="*/ 3212260 h 5945172"/>
                <a:gd name="connsiteX2170" fmla="*/ 595460 w 4321161"/>
                <a:gd name="connsiteY2170" fmla="*/ 3218932 h 5945172"/>
                <a:gd name="connsiteX2171" fmla="*/ 584992 w 4321161"/>
                <a:gd name="connsiteY2171" fmla="*/ 3207177 h 5945172"/>
                <a:gd name="connsiteX2172" fmla="*/ 582453 w 4321161"/>
                <a:gd name="connsiteY2172" fmla="*/ 3198916 h 5945172"/>
                <a:gd name="connsiteX2173" fmla="*/ 576425 w 4321161"/>
                <a:gd name="connsiteY2173" fmla="*/ 3206224 h 5945172"/>
                <a:gd name="connsiteX2174" fmla="*/ 586896 w 4321161"/>
                <a:gd name="connsiteY2174" fmla="*/ 3225287 h 5945172"/>
                <a:gd name="connsiteX2175" fmla="*/ 578327 w 4321161"/>
                <a:gd name="connsiteY2175" fmla="*/ 3237042 h 5945172"/>
                <a:gd name="connsiteX2176" fmla="*/ 563736 w 4321161"/>
                <a:gd name="connsiteY2176" fmla="*/ 3236089 h 5945172"/>
                <a:gd name="connsiteX2177" fmla="*/ 555171 w 4321161"/>
                <a:gd name="connsiteY2177" fmla="*/ 3231641 h 5945172"/>
                <a:gd name="connsiteX2178" fmla="*/ 543433 w 4321161"/>
                <a:gd name="connsiteY2178" fmla="*/ 3207495 h 5945172"/>
                <a:gd name="connsiteX2179" fmla="*/ 524398 w 4321161"/>
                <a:gd name="connsiteY2179" fmla="*/ 3214484 h 5945172"/>
                <a:gd name="connsiteX2180" fmla="*/ 526936 w 4321161"/>
                <a:gd name="connsiteY2180" fmla="*/ 3231005 h 5945172"/>
                <a:gd name="connsiteX2181" fmla="*/ 536454 w 4321161"/>
                <a:gd name="connsiteY2181" fmla="*/ 3239584 h 5945172"/>
                <a:gd name="connsiteX2182" fmla="*/ 536454 w 4321161"/>
                <a:gd name="connsiteY2182" fmla="*/ 3246891 h 5945172"/>
                <a:gd name="connsiteX2183" fmla="*/ 522495 w 4321161"/>
                <a:gd name="connsiteY2183" fmla="*/ 3239584 h 5945172"/>
                <a:gd name="connsiteX2184" fmla="*/ 514882 w 4321161"/>
                <a:gd name="connsiteY2184" fmla="*/ 3218615 h 5945172"/>
                <a:gd name="connsiteX2185" fmla="*/ 499020 w 4321161"/>
                <a:gd name="connsiteY2185" fmla="*/ 3208130 h 5945172"/>
                <a:gd name="connsiteX2186" fmla="*/ 495847 w 4321161"/>
                <a:gd name="connsiteY2186" fmla="*/ 3197646 h 5945172"/>
                <a:gd name="connsiteX2187" fmla="*/ 503144 w 4321161"/>
                <a:gd name="connsiteY2187" fmla="*/ 3187161 h 5945172"/>
                <a:gd name="connsiteX2188" fmla="*/ 510758 w 4321161"/>
                <a:gd name="connsiteY2188" fmla="*/ 3188750 h 5945172"/>
                <a:gd name="connsiteX2189" fmla="*/ 517103 w 4321161"/>
                <a:gd name="connsiteY2189" fmla="*/ 3202729 h 5945172"/>
                <a:gd name="connsiteX2190" fmla="*/ 520275 w 4321161"/>
                <a:gd name="connsiteY2190" fmla="*/ 3199552 h 5945172"/>
                <a:gd name="connsiteX2191" fmla="*/ 513295 w 4321161"/>
                <a:gd name="connsiteY2191" fmla="*/ 3176359 h 5945172"/>
                <a:gd name="connsiteX2192" fmla="*/ 519640 w 4321161"/>
                <a:gd name="connsiteY2192" fmla="*/ 3158567 h 5945172"/>
                <a:gd name="connsiteX2193" fmla="*/ 535502 w 4321161"/>
                <a:gd name="connsiteY2193" fmla="*/ 3118217 h 5945172"/>
                <a:gd name="connsiteX2194" fmla="*/ 541212 w 4321161"/>
                <a:gd name="connsiteY2194" fmla="*/ 3111863 h 5945172"/>
                <a:gd name="connsiteX2195" fmla="*/ 545654 w 4321161"/>
                <a:gd name="connsiteY2195" fmla="*/ 3094706 h 5945172"/>
                <a:gd name="connsiteX2196" fmla="*/ 532964 w 4321161"/>
                <a:gd name="connsiteY2196" fmla="*/ 3088670 h 5945172"/>
                <a:gd name="connsiteX2197" fmla="*/ 531695 w 4321161"/>
                <a:gd name="connsiteY2197" fmla="*/ 3080092 h 5945172"/>
                <a:gd name="connsiteX2198" fmla="*/ 524082 w 4321161"/>
                <a:gd name="connsiteY2198" fmla="*/ 3062621 h 5945172"/>
                <a:gd name="connsiteX2199" fmla="*/ 524082 w 4321161"/>
                <a:gd name="connsiteY2199" fmla="*/ 3046735 h 5945172"/>
                <a:gd name="connsiteX2200" fmla="*/ 536454 w 4321161"/>
                <a:gd name="connsiteY2200" fmla="*/ 3023224 h 5945172"/>
                <a:gd name="connsiteX2201" fmla="*/ 545971 w 4321161"/>
                <a:gd name="connsiteY2201" fmla="*/ 3027356 h 5945172"/>
                <a:gd name="connsiteX2202" fmla="*/ 556439 w 4321161"/>
                <a:gd name="connsiteY2202" fmla="*/ 3022270 h 5945172"/>
                <a:gd name="connsiteX2203" fmla="*/ 557709 w 4321161"/>
                <a:gd name="connsiteY2203" fmla="*/ 3019094 h 5945172"/>
                <a:gd name="connsiteX2204" fmla="*/ 532012 w 4321161"/>
                <a:gd name="connsiteY2204" fmla="*/ 3016870 h 5945172"/>
                <a:gd name="connsiteX2205" fmla="*/ 522178 w 4321161"/>
                <a:gd name="connsiteY2205" fmla="*/ 2989546 h 5945172"/>
                <a:gd name="connsiteX2206" fmla="*/ 522495 w 4321161"/>
                <a:gd name="connsiteY2206" fmla="*/ 3013058 h 5945172"/>
                <a:gd name="connsiteX2207" fmla="*/ 520592 w 4321161"/>
                <a:gd name="connsiteY2207" fmla="*/ 3023542 h 5945172"/>
                <a:gd name="connsiteX2208" fmla="*/ 510123 w 4321161"/>
                <a:gd name="connsiteY2208" fmla="*/ 3026720 h 5945172"/>
                <a:gd name="connsiteX2209" fmla="*/ 503779 w 4321161"/>
                <a:gd name="connsiteY2209" fmla="*/ 3024495 h 5945172"/>
                <a:gd name="connsiteX2210" fmla="*/ 499654 w 4321161"/>
                <a:gd name="connsiteY2210" fmla="*/ 3032122 h 5945172"/>
                <a:gd name="connsiteX2211" fmla="*/ 491089 w 4321161"/>
                <a:gd name="connsiteY2211" fmla="*/ 3023542 h 5945172"/>
                <a:gd name="connsiteX2212" fmla="*/ 490771 w 4321161"/>
                <a:gd name="connsiteY2212" fmla="*/ 3013058 h 5945172"/>
                <a:gd name="connsiteX2213" fmla="*/ 507268 w 4321161"/>
                <a:gd name="connsiteY2213" fmla="*/ 2979379 h 5945172"/>
                <a:gd name="connsiteX2214" fmla="*/ 508537 w 4321161"/>
                <a:gd name="connsiteY2214" fmla="*/ 2969848 h 5945172"/>
                <a:gd name="connsiteX2215" fmla="*/ 482206 w 4321161"/>
                <a:gd name="connsiteY2215" fmla="*/ 3007021 h 5945172"/>
                <a:gd name="connsiteX2216" fmla="*/ 478081 w 4321161"/>
                <a:gd name="connsiteY2216" fmla="*/ 3003844 h 5945172"/>
                <a:gd name="connsiteX2217" fmla="*/ 473006 w 4321161"/>
                <a:gd name="connsiteY2217" fmla="*/ 3018776 h 5945172"/>
                <a:gd name="connsiteX2218" fmla="*/ 480619 w 4321161"/>
                <a:gd name="connsiteY2218" fmla="*/ 3028944 h 5945172"/>
                <a:gd name="connsiteX2219" fmla="*/ 487916 w 4321161"/>
                <a:gd name="connsiteY2219" fmla="*/ 3038475 h 5945172"/>
                <a:gd name="connsiteX2220" fmla="*/ 484744 w 4321161"/>
                <a:gd name="connsiteY2220" fmla="*/ 3054362 h 5945172"/>
                <a:gd name="connsiteX2221" fmla="*/ 476813 w 4321161"/>
                <a:gd name="connsiteY2221" fmla="*/ 3066117 h 5945172"/>
                <a:gd name="connsiteX2222" fmla="*/ 470785 w 4321161"/>
                <a:gd name="connsiteY2222" fmla="*/ 3096613 h 5945172"/>
                <a:gd name="connsiteX2223" fmla="*/ 467613 w 4321161"/>
                <a:gd name="connsiteY2223" fmla="*/ 3113451 h 5945172"/>
                <a:gd name="connsiteX2224" fmla="*/ 461585 w 4321161"/>
                <a:gd name="connsiteY2224" fmla="*/ 3133785 h 5945172"/>
                <a:gd name="connsiteX2225" fmla="*/ 450799 w 4321161"/>
                <a:gd name="connsiteY2225" fmla="*/ 3138869 h 5945172"/>
                <a:gd name="connsiteX2226" fmla="*/ 439060 w 4321161"/>
                <a:gd name="connsiteY2226" fmla="*/ 3138869 h 5945172"/>
                <a:gd name="connsiteX2227" fmla="*/ 434936 w 4321161"/>
                <a:gd name="connsiteY2227" fmla="*/ 3124571 h 5945172"/>
                <a:gd name="connsiteX2228" fmla="*/ 440964 w 4321161"/>
                <a:gd name="connsiteY2228" fmla="*/ 3108686 h 5945172"/>
                <a:gd name="connsiteX2229" fmla="*/ 451433 w 4321161"/>
                <a:gd name="connsiteY2229" fmla="*/ 3087399 h 5945172"/>
                <a:gd name="connsiteX2230" fmla="*/ 461902 w 4321161"/>
                <a:gd name="connsiteY2230" fmla="*/ 3061668 h 5945172"/>
                <a:gd name="connsiteX2231" fmla="*/ 461902 w 4321161"/>
                <a:gd name="connsiteY2231" fmla="*/ 3054362 h 5945172"/>
                <a:gd name="connsiteX2232" fmla="*/ 451115 w 4321161"/>
                <a:gd name="connsiteY2232" fmla="*/ 3057855 h 5945172"/>
                <a:gd name="connsiteX2233" fmla="*/ 449212 w 4321161"/>
                <a:gd name="connsiteY2233" fmla="*/ 3050548 h 5945172"/>
                <a:gd name="connsiteX2234" fmla="*/ 456192 w 4321161"/>
                <a:gd name="connsiteY2234" fmla="*/ 3041016 h 5945172"/>
                <a:gd name="connsiteX2235" fmla="*/ 460316 w 4321161"/>
                <a:gd name="connsiteY2235" fmla="*/ 3020684 h 5945172"/>
                <a:gd name="connsiteX2236" fmla="*/ 450799 w 4321161"/>
                <a:gd name="connsiteY2236" fmla="*/ 3022907 h 5945172"/>
                <a:gd name="connsiteX2237" fmla="*/ 457778 w 4321161"/>
                <a:gd name="connsiteY2237" fmla="*/ 3007021 h 5945172"/>
                <a:gd name="connsiteX2238" fmla="*/ 466343 w 4321161"/>
                <a:gd name="connsiteY2238" fmla="*/ 2994312 h 5945172"/>
                <a:gd name="connsiteX2239" fmla="*/ 471736 w 4321161"/>
                <a:gd name="connsiteY2239" fmla="*/ 2982873 h 5945172"/>
                <a:gd name="connsiteX2240" fmla="*/ 459682 w 4321161"/>
                <a:gd name="connsiteY2240" fmla="*/ 2969212 h 5945172"/>
                <a:gd name="connsiteX2241" fmla="*/ 459682 w 4321161"/>
                <a:gd name="connsiteY2241" fmla="*/ 2957456 h 5945172"/>
                <a:gd name="connsiteX2242" fmla="*/ 475543 w 4321161"/>
                <a:gd name="connsiteY2242" fmla="*/ 2954281 h 5945172"/>
                <a:gd name="connsiteX2243" fmla="*/ 474592 w 4321161"/>
                <a:gd name="connsiteY2243" fmla="*/ 2944748 h 5945172"/>
                <a:gd name="connsiteX2244" fmla="*/ 479985 w 4321161"/>
                <a:gd name="connsiteY2244" fmla="*/ 2946655 h 5945172"/>
                <a:gd name="connsiteX2245" fmla="*/ 478399 w 4321161"/>
                <a:gd name="connsiteY2245" fmla="*/ 2933945 h 5945172"/>
                <a:gd name="connsiteX2246" fmla="*/ 495530 w 4321161"/>
                <a:gd name="connsiteY2246" fmla="*/ 2920282 h 5945172"/>
                <a:gd name="connsiteX2247" fmla="*/ 492358 w 4321161"/>
                <a:gd name="connsiteY2247" fmla="*/ 2913929 h 5945172"/>
                <a:gd name="connsiteX2248" fmla="*/ 496164 w 4321161"/>
                <a:gd name="connsiteY2248" fmla="*/ 2905350 h 5945172"/>
                <a:gd name="connsiteX2249" fmla="*/ 491723 w 4321161"/>
                <a:gd name="connsiteY2249" fmla="*/ 2894865 h 5945172"/>
                <a:gd name="connsiteX2250" fmla="*/ 489819 w 4321161"/>
                <a:gd name="connsiteY2250" fmla="*/ 2893911 h 5945172"/>
                <a:gd name="connsiteX2251" fmla="*/ 478399 w 4321161"/>
                <a:gd name="connsiteY2251" fmla="*/ 2902490 h 5945172"/>
                <a:gd name="connsiteX2252" fmla="*/ 478399 w 4321161"/>
                <a:gd name="connsiteY2252" fmla="*/ 2916470 h 5945172"/>
                <a:gd name="connsiteX2253" fmla="*/ 463488 w 4321161"/>
                <a:gd name="connsiteY2253" fmla="*/ 2926955 h 5945172"/>
                <a:gd name="connsiteX2254" fmla="*/ 458730 w 4321161"/>
                <a:gd name="connsiteY2254" fmla="*/ 2935534 h 5945172"/>
                <a:gd name="connsiteX2255" fmla="*/ 446992 w 4321161"/>
                <a:gd name="connsiteY2255" fmla="*/ 2934263 h 5945172"/>
                <a:gd name="connsiteX2256" fmla="*/ 437157 w 4321161"/>
                <a:gd name="connsiteY2256" fmla="*/ 2923142 h 5945172"/>
                <a:gd name="connsiteX2257" fmla="*/ 424467 w 4321161"/>
                <a:gd name="connsiteY2257" fmla="*/ 2915517 h 5945172"/>
                <a:gd name="connsiteX2258" fmla="*/ 425736 w 4321161"/>
                <a:gd name="connsiteY2258" fmla="*/ 2902808 h 5945172"/>
                <a:gd name="connsiteX2259" fmla="*/ 441281 w 4321161"/>
                <a:gd name="connsiteY2259" fmla="*/ 2897724 h 5945172"/>
                <a:gd name="connsiteX2260" fmla="*/ 424784 w 4321161"/>
                <a:gd name="connsiteY2260" fmla="*/ 2895501 h 5945172"/>
                <a:gd name="connsiteX2261" fmla="*/ 424150 w 4321161"/>
                <a:gd name="connsiteY2261" fmla="*/ 2901537 h 5945172"/>
                <a:gd name="connsiteX2262" fmla="*/ 415901 w 4321161"/>
                <a:gd name="connsiteY2262" fmla="*/ 2904396 h 5945172"/>
                <a:gd name="connsiteX2263" fmla="*/ 400039 w 4321161"/>
                <a:gd name="connsiteY2263" fmla="*/ 2896771 h 5945172"/>
                <a:gd name="connsiteX2264" fmla="*/ 400991 w 4321161"/>
                <a:gd name="connsiteY2264" fmla="*/ 2889465 h 5945172"/>
                <a:gd name="connsiteX2265" fmla="*/ 421295 w 4321161"/>
                <a:gd name="connsiteY2265" fmla="*/ 2885333 h 5945172"/>
                <a:gd name="connsiteX2266" fmla="*/ 431764 w 4321161"/>
                <a:gd name="connsiteY2266" fmla="*/ 2887875 h 5945172"/>
                <a:gd name="connsiteX2267" fmla="*/ 440330 w 4321161"/>
                <a:gd name="connsiteY2267" fmla="*/ 2886922 h 5945172"/>
                <a:gd name="connsiteX2268" fmla="*/ 441916 w 4321161"/>
                <a:gd name="connsiteY2268" fmla="*/ 2875167 h 5945172"/>
                <a:gd name="connsiteX2269" fmla="*/ 432399 w 4321161"/>
                <a:gd name="connsiteY2269" fmla="*/ 2862776 h 5945172"/>
                <a:gd name="connsiteX2270" fmla="*/ 436522 w 4321161"/>
                <a:gd name="connsiteY2270" fmla="*/ 2849432 h 5945172"/>
                <a:gd name="connsiteX2271" fmla="*/ 456509 w 4321161"/>
                <a:gd name="connsiteY2271" fmla="*/ 2846891 h 5945172"/>
                <a:gd name="connsiteX2272" fmla="*/ 437474 w 4321161"/>
                <a:gd name="connsiteY2272" fmla="*/ 2837359 h 5945172"/>
                <a:gd name="connsiteX2273" fmla="*/ 452385 w 4321161"/>
                <a:gd name="connsiteY2273" fmla="*/ 2827828 h 5945172"/>
                <a:gd name="connsiteX2274" fmla="*/ 465075 w 4321161"/>
                <a:gd name="connsiteY2274" fmla="*/ 2834183 h 5945172"/>
                <a:gd name="connsiteX2275" fmla="*/ 450164 w 4321161"/>
                <a:gd name="connsiteY2275" fmla="*/ 2817344 h 5945172"/>
                <a:gd name="connsiteX2276" fmla="*/ 456192 w 4321161"/>
                <a:gd name="connsiteY2276" fmla="*/ 2808766 h 5945172"/>
                <a:gd name="connsiteX2277" fmla="*/ 473006 w 4321161"/>
                <a:gd name="connsiteY2277" fmla="*/ 2805589 h 5945172"/>
                <a:gd name="connsiteX2278" fmla="*/ 474275 w 4321161"/>
                <a:gd name="connsiteY2278" fmla="*/ 2800188 h 5945172"/>
                <a:gd name="connsiteX2279" fmla="*/ 457143 w 4321161"/>
                <a:gd name="connsiteY2279" fmla="*/ 2794152 h 5945172"/>
                <a:gd name="connsiteX2280" fmla="*/ 481254 w 4321161"/>
                <a:gd name="connsiteY2280" fmla="*/ 2778902 h 5945172"/>
                <a:gd name="connsiteX2281" fmla="*/ 459364 w 4321161"/>
                <a:gd name="connsiteY2281" fmla="*/ 2786844 h 5945172"/>
                <a:gd name="connsiteX2282" fmla="*/ 459364 w 4321161"/>
                <a:gd name="connsiteY2282" fmla="*/ 2778266 h 5945172"/>
                <a:gd name="connsiteX2283" fmla="*/ 447626 w 4321161"/>
                <a:gd name="connsiteY2283" fmla="*/ 2794152 h 5945172"/>
                <a:gd name="connsiteX2284" fmla="*/ 433984 w 4321161"/>
                <a:gd name="connsiteY2284" fmla="*/ 2775406 h 5945172"/>
                <a:gd name="connsiteX2285" fmla="*/ 429226 w 4321161"/>
                <a:gd name="connsiteY2285" fmla="*/ 2754120 h 5945172"/>
                <a:gd name="connsiteX2286" fmla="*/ 437791 w 4321161"/>
                <a:gd name="connsiteY2286" fmla="*/ 2749990 h 5945172"/>
                <a:gd name="connsiteX2287" fmla="*/ 455874 w 4321161"/>
                <a:gd name="connsiteY2287" fmla="*/ 2760157 h 5945172"/>
                <a:gd name="connsiteX2288" fmla="*/ 467613 w 4321161"/>
                <a:gd name="connsiteY2288" fmla="*/ 2759204 h 5945172"/>
                <a:gd name="connsiteX2289" fmla="*/ 454605 w 4321161"/>
                <a:gd name="connsiteY2289" fmla="*/ 2754120 h 5945172"/>
                <a:gd name="connsiteX2290" fmla="*/ 435254 w 4321161"/>
                <a:gd name="connsiteY2290" fmla="*/ 2730292 h 5945172"/>
                <a:gd name="connsiteX2291" fmla="*/ 439695 w 4321161"/>
                <a:gd name="connsiteY2291" fmla="*/ 2723620 h 5945172"/>
                <a:gd name="connsiteX2292" fmla="*/ 447943 w 4321161"/>
                <a:gd name="connsiteY2292" fmla="*/ 2722350 h 5945172"/>
                <a:gd name="connsiteX2293" fmla="*/ 433350 w 4321161"/>
                <a:gd name="connsiteY2293" fmla="*/ 2702652 h 5945172"/>
                <a:gd name="connsiteX2294" fmla="*/ 442233 w 4321161"/>
                <a:gd name="connsiteY2294" fmla="*/ 2693121 h 5945172"/>
                <a:gd name="connsiteX2295" fmla="*/ 455240 w 4321161"/>
                <a:gd name="connsiteY2295" fmla="*/ 2693121 h 5945172"/>
                <a:gd name="connsiteX2296" fmla="*/ 478399 w 4321161"/>
                <a:gd name="connsiteY2296" fmla="*/ 2693756 h 5945172"/>
                <a:gd name="connsiteX2297" fmla="*/ 474275 w 4321161"/>
                <a:gd name="connsiteY2297" fmla="*/ 2688355 h 5945172"/>
                <a:gd name="connsiteX2298" fmla="*/ 477447 w 4321161"/>
                <a:gd name="connsiteY2298" fmla="*/ 2684225 h 5945172"/>
                <a:gd name="connsiteX2299" fmla="*/ 490137 w 4321161"/>
                <a:gd name="connsiteY2299" fmla="*/ 2692485 h 5945172"/>
                <a:gd name="connsiteX2300" fmla="*/ 494261 w 4321161"/>
                <a:gd name="connsiteY2300" fmla="*/ 2688355 h 5945172"/>
                <a:gd name="connsiteX2301" fmla="*/ 483792 w 4321161"/>
                <a:gd name="connsiteY2301" fmla="*/ 2670564 h 5945172"/>
                <a:gd name="connsiteX2302" fmla="*/ 469516 w 4321161"/>
                <a:gd name="connsiteY2302" fmla="*/ 2659126 h 5945172"/>
                <a:gd name="connsiteX2303" fmla="*/ 469516 w 4321161"/>
                <a:gd name="connsiteY2303" fmla="*/ 2652772 h 5945172"/>
                <a:gd name="connsiteX2304" fmla="*/ 477130 w 4321161"/>
                <a:gd name="connsiteY2304" fmla="*/ 2650547 h 5945172"/>
                <a:gd name="connsiteX2305" fmla="*/ 486647 w 4321161"/>
                <a:gd name="connsiteY2305" fmla="*/ 2655949 h 5945172"/>
                <a:gd name="connsiteX2306" fmla="*/ 488550 w 4321161"/>
                <a:gd name="connsiteY2306" fmla="*/ 2650547 h 5945172"/>
                <a:gd name="connsiteX2307" fmla="*/ 480302 w 4321161"/>
                <a:gd name="connsiteY2307" fmla="*/ 2635614 h 5945172"/>
                <a:gd name="connsiteX2308" fmla="*/ 489502 w 4321161"/>
                <a:gd name="connsiteY2308" fmla="*/ 2627033 h 5945172"/>
                <a:gd name="connsiteX2309" fmla="*/ 499972 w 4321161"/>
                <a:gd name="connsiteY2309" fmla="*/ 2620680 h 5945172"/>
                <a:gd name="connsiteX2310" fmla="*/ 514882 w 4321161"/>
                <a:gd name="connsiteY2310" fmla="*/ 2629894 h 5945172"/>
                <a:gd name="connsiteX2311" fmla="*/ 514882 w 4321161"/>
                <a:gd name="connsiteY2311" fmla="*/ 2623855 h 5945172"/>
                <a:gd name="connsiteX2312" fmla="*/ 496799 w 4321161"/>
                <a:gd name="connsiteY2312" fmla="*/ 2614327 h 5945172"/>
                <a:gd name="connsiteX2313" fmla="*/ 494578 w 4321161"/>
                <a:gd name="connsiteY2313" fmla="*/ 2603207 h 5945172"/>
                <a:gd name="connsiteX2314" fmla="*/ 495530 w 4321161"/>
                <a:gd name="connsiteY2314" fmla="*/ 2591451 h 5945172"/>
                <a:gd name="connsiteX2315" fmla="*/ 508220 w 4321161"/>
                <a:gd name="connsiteY2315" fmla="*/ 2574296 h 5945172"/>
                <a:gd name="connsiteX2316" fmla="*/ 510123 w 4321161"/>
                <a:gd name="connsiteY2316" fmla="*/ 2561588 h 5945172"/>
                <a:gd name="connsiteX2317" fmla="*/ 515199 w 4321161"/>
                <a:gd name="connsiteY2317" fmla="*/ 2561588 h 5945172"/>
                <a:gd name="connsiteX2318" fmla="*/ 525668 w 4321161"/>
                <a:gd name="connsiteY2318" fmla="*/ 2557458 h 5945172"/>
                <a:gd name="connsiteX2319" fmla="*/ 535502 w 4321161"/>
                <a:gd name="connsiteY2319" fmla="*/ 2563495 h 5945172"/>
                <a:gd name="connsiteX2320" fmla="*/ 546922 w 4321161"/>
                <a:gd name="connsiteY2320" fmla="*/ 2573024 h 5945172"/>
                <a:gd name="connsiteX2321" fmla="*/ 550095 w 4321161"/>
                <a:gd name="connsiteY2321" fmla="*/ 2566671 h 5945172"/>
                <a:gd name="connsiteX2322" fmla="*/ 557709 w 4321161"/>
                <a:gd name="connsiteY2322" fmla="*/ 2566671 h 5945172"/>
                <a:gd name="connsiteX2323" fmla="*/ 567225 w 4321161"/>
                <a:gd name="connsiteY2323" fmla="*/ 2573660 h 5945172"/>
                <a:gd name="connsiteX2324" fmla="*/ 574522 w 4321161"/>
                <a:gd name="connsiteY2324" fmla="*/ 2577790 h 5945172"/>
                <a:gd name="connsiteX2325" fmla="*/ 587214 w 4321161"/>
                <a:gd name="connsiteY2325" fmla="*/ 2571436 h 5945172"/>
                <a:gd name="connsiteX2326" fmla="*/ 612908 w 4321161"/>
                <a:gd name="connsiteY2326" fmla="*/ 2561588 h 5945172"/>
                <a:gd name="connsiteX2327" fmla="*/ 628769 w 4321161"/>
                <a:gd name="connsiteY2327" fmla="*/ 2571118 h 5945172"/>
                <a:gd name="connsiteX2328" fmla="*/ 644313 w 4321161"/>
                <a:gd name="connsiteY2328" fmla="*/ 2560635 h 5945172"/>
                <a:gd name="connsiteX2329" fmla="*/ 3187633 w 4321161"/>
                <a:gd name="connsiteY2329" fmla="*/ 2544755 h 5945172"/>
                <a:gd name="connsiteX2330" fmla="*/ 3198453 w 4321161"/>
                <a:gd name="connsiteY2330" fmla="*/ 2554303 h 5945172"/>
                <a:gd name="connsiteX2331" fmla="*/ 3209911 w 4321161"/>
                <a:gd name="connsiteY2331" fmla="*/ 2567670 h 5945172"/>
                <a:gd name="connsiteX2332" fmla="*/ 3209274 w 4321161"/>
                <a:gd name="connsiteY2332" fmla="*/ 2577219 h 5945172"/>
                <a:gd name="connsiteX2333" fmla="*/ 3198772 w 4321161"/>
                <a:gd name="connsiteY2333" fmla="*/ 2574354 h 5945172"/>
                <a:gd name="connsiteX2334" fmla="*/ 3189224 w 4321161"/>
                <a:gd name="connsiteY2334" fmla="*/ 2582948 h 5945172"/>
                <a:gd name="connsiteX2335" fmla="*/ 3180631 w 4321161"/>
                <a:gd name="connsiteY2335" fmla="*/ 2593452 h 5945172"/>
                <a:gd name="connsiteX2336" fmla="*/ 3165991 w 4321161"/>
                <a:gd name="connsiteY2336" fmla="*/ 2600136 h 5945172"/>
                <a:gd name="connsiteX2337" fmla="*/ 3162809 w 4321161"/>
                <a:gd name="connsiteY2337" fmla="*/ 2616052 h 5945172"/>
                <a:gd name="connsiteX2338" fmla="*/ 3130983 w 4321161"/>
                <a:gd name="connsiteY2338" fmla="*/ 2608730 h 5945172"/>
                <a:gd name="connsiteX2339" fmla="*/ 3123663 w 4321161"/>
                <a:gd name="connsiteY2339" fmla="*/ 2615098 h 5945172"/>
                <a:gd name="connsiteX2340" fmla="*/ 3120799 w 4321161"/>
                <a:gd name="connsiteY2340" fmla="*/ 2639290 h 5945172"/>
                <a:gd name="connsiteX2341" fmla="*/ 3097566 w 4321161"/>
                <a:gd name="connsiteY2341" fmla="*/ 2670166 h 5945172"/>
                <a:gd name="connsiteX2342" fmla="*/ 3084835 w 4321161"/>
                <a:gd name="connsiteY2342" fmla="*/ 2652340 h 5945172"/>
                <a:gd name="connsiteX2343" fmla="*/ 3091837 w 4321161"/>
                <a:gd name="connsiteY2343" fmla="*/ 2639609 h 5945172"/>
                <a:gd name="connsiteX2344" fmla="*/ 3111251 w 4321161"/>
                <a:gd name="connsiteY2344" fmla="*/ 2632285 h 5945172"/>
                <a:gd name="connsiteX2345" fmla="*/ 3112206 w 4321161"/>
                <a:gd name="connsiteY2345" fmla="*/ 2625917 h 5945172"/>
                <a:gd name="connsiteX2346" fmla="*/ 3088336 w 4321161"/>
                <a:gd name="connsiteY2346" fmla="*/ 2604911 h 5945172"/>
                <a:gd name="connsiteX2347" fmla="*/ 3076561 w 4321161"/>
                <a:gd name="connsiteY2347" fmla="*/ 2588040 h 5945172"/>
                <a:gd name="connsiteX2348" fmla="*/ 3094701 w 4321161"/>
                <a:gd name="connsiteY2348" fmla="*/ 2586768 h 5945172"/>
                <a:gd name="connsiteX2349" fmla="*/ 3079425 w 4321161"/>
                <a:gd name="connsiteY2349" fmla="*/ 2562896 h 5945172"/>
                <a:gd name="connsiteX2350" fmla="*/ 3084835 w 4321161"/>
                <a:gd name="connsiteY2350" fmla="*/ 2557486 h 5945172"/>
                <a:gd name="connsiteX2351" fmla="*/ 3106159 w 4321161"/>
                <a:gd name="connsiteY2351" fmla="*/ 2571808 h 5945172"/>
                <a:gd name="connsiteX2352" fmla="*/ 3108387 w 4321161"/>
                <a:gd name="connsiteY2352" fmla="*/ 2561305 h 5945172"/>
                <a:gd name="connsiteX2353" fmla="*/ 3123026 w 4321161"/>
                <a:gd name="connsiteY2353" fmla="*/ 2568625 h 5945172"/>
                <a:gd name="connsiteX2354" fmla="*/ 3112524 w 4321161"/>
                <a:gd name="connsiteY2354" fmla="*/ 2561305 h 5945172"/>
                <a:gd name="connsiteX2355" fmla="*/ 3135438 w 4321161"/>
                <a:gd name="connsiteY2355" fmla="*/ 2545391 h 5945172"/>
                <a:gd name="connsiteX2356" fmla="*/ 3151670 w 4321161"/>
                <a:gd name="connsiteY2356" fmla="*/ 2549211 h 5945172"/>
                <a:gd name="connsiteX2357" fmla="*/ 3214782 w 4321161"/>
                <a:gd name="connsiteY2357" fmla="*/ 2530468 h 5945172"/>
                <a:gd name="connsiteX2358" fmla="*/ 3222611 w 4321161"/>
                <a:gd name="connsiteY2358" fmla="*/ 2548769 h 5945172"/>
                <a:gd name="connsiteX2359" fmla="*/ 3212825 w 4321161"/>
                <a:gd name="connsiteY2359" fmla="*/ 2557454 h 5945172"/>
                <a:gd name="connsiteX2360" fmla="*/ 3199776 w 4321161"/>
                <a:gd name="connsiteY2360" fmla="*/ 2549079 h 5945172"/>
                <a:gd name="connsiteX2361" fmla="*/ 3198798 w 4321161"/>
                <a:gd name="connsiteY2361" fmla="*/ 2537603 h 5945172"/>
                <a:gd name="connsiteX2362" fmla="*/ 711463 w 4321161"/>
                <a:gd name="connsiteY2362" fmla="*/ 2511418 h 5945172"/>
                <a:gd name="connsiteX2363" fmla="*/ 717544 w 4321161"/>
                <a:gd name="connsiteY2363" fmla="*/ 2518223 h 5945172"/>
                <a:gd name="connsiteX2364" fmla="*/ 710787 w 4321161"/>
                <a:gd name="connsiteY2364" fmla="*/ 2530467 h 5945172"/>
                <a:gd name="connsiteX2365" fmla="*/ 704031 w 4321161"/>
                <a:gd name="connsiteY2365" fmla="*/ 2526045 h 5945172"/>
                <a:gd name="connsiteX2366" fmla="*/ 701666 w 4321161"/>
                <a:gd name="connsiteY2366" fmla="*/ 2515841 h 5945172"/>
                <a:gd name="connsiteX2367" fmla="*/ 675497 w 4321161"/>
                <a:gd name="connsiteY2367" fmla="*/ 2495539 h 5945172"/>
                <a:gd name="connsiteX2368" fmla="*/ 690552 w 4321161"/>
                <a:gd name="connsiteY2368" fmla="*/ 2513816 h 5945172"/>
                <a:gd name="connsiteX2369" fmla="*/ 678007 w 4321161"/>
                <a:gd name="connsiteY2369" fmla="*/ 2520944 h 5945172"/>
                <a:gd name="connsiteX2370" fmla="*/ 665148 w 4321161"/>
                <a:gd name="connsiteY2370" fmla="*/ 2511031 h 5945172"/>
                <a:gd name="connsiteX2371" fmla="*/ 665148 w 4321161"/>
                <a:gd name="connsiteY2371" fmla="*/ 2501733 h 5945172"/>
                <a:gd name="connsiteX2372" fmla="*/ 3141179 w 4321161"/>
                <a:gd name="connsiteY2372" fmla="*/ 2470140 h 5945172"/>
                <a:gd name="connsiteX2373" fmla="*/ 3166672 w 4321161"/>
                <a:gd name="connsiteY2373" fmla="*/ 2472046 h 5945172"/>
                <a:gd name="connsiteX2374" fmla="*/ 3176551 w 4321161"/>
                <a:gd name="connsiteY2374" fmla="*/ 2485697 h 5945172"/>
                <a:gd name="connsiteX2375" fmla="*/ 3182924 w 4321161"/>
                <a:gd name="connsiteY2375" fmla="*/ 2502525 h 5945172"/>
                <a:gd name="connsiteX2376" fmla="*/ 3177825 w 4321161"/>
                <a:gd name="connsiteY2376" fmla="*/ 2506019 h 5945172"/>
                <a:gd name="connsiteX2377" fmla="*/ 3172408 w 4321161"/>
                <a:gd name="connsiteY2377" fmla="*/ 2500620 h 5945172"/>
                <a:gd name="connsiteX2378" fmla="*/ 3163804 w 4321161"/>
                <a:gd name="connsiteY2378" fmla="*/ 2506971 h 5945172"/>
                <a:gd name="connsiteX2379" fmla="*/ 3156794 w 4321161"/>
                <a:gd name="connsiteY2379" fmla="*/ 2519674 h 5945172"/>
                <a:gd name="connsiteX2380" fmla="*/ 3150420 w 4321161"/>
                <a:gd name="connsiteY2380" fmla="*/ 2530468 h 5945172"/>
                <a:gd name="connsiteX2381" fmla="*/ 3137674 w 4321161"/>
                <a:gd name="connsiteY2381" fmla="*/ 2530468 h 5945172"/>
                <a:gd name="connsiteX2382" fmla="*/ 3126839 w 4321161"/>
                <a:gd name="connsiteY2382" fmla="*/ 2521262 h 5945172"/>
                <a:gd name="connsiteX2383" fmla="*/ 3128751 w 4321161"/>
                <a:gd name="connsiteY2383" fmla="*/ 2505383 h 5945172"/>
                <a:gd name="connsiteX2384" fmla="*/ 3112181 w 4321161"/>
                <a:gd name="connsiteY2384" fmla="*/ 2502208 h 5945172"/>
                <a:gd name="connsiteX2385" fmla="*/ 3099116 w 4321161"/>
                <a:gd name="connsiteY2385" fmla="*/ 2500302 h 5945172"/>
                <a:gd name="connsiteX2386" fmla="*/ 3095611 w 4321161"/>
                <a:gd name="connsiteY2386" fmla="*/ 2492997 h 5945172"/>
                <a:gd name="connsiteX2387" fmla="*/ 3113774 w 4321161"/>
                <a:gd name="connsiteY2387" fmla="*/ 2487600 h 5945172"/>
                <a:gd name="connsiteX2388" fmla="*/ 3126521 w 4321161"/>
                <a:gd name="connsiteY2388" fmla="*/ 2487283 h 5945172"/>
                <a:gd name="connsiteX2389" fmla="*/ 3136081 w 4321161"/>
                <a:gd name="connsiteY2389" fmla="*/ 2478713 h 5945172"/>
                <a:gd name="connsiteX2390" fmla="*/ 730244 w 4321161"/>
                <a:gd name="connsiteY2390" fmla="*/ 2465377 h 5945172"/>
                <a:gd name="connsiteX2391" fmla="*/ 722602 w 4321161"/>
                <a:gd name="connsiteY2391" fmla="*/ 2473316 h 5945172"/>
                <a:gd name="connsiteX2392" fmla="*/ 715955 w 4321161"/>
                <a:gd name="connsiteY2392" fmla="*/ 2468610 h 5945172"/>
                <a:gd name="connsiteX2393" fmla="*/ 3217531 w 4321161"/>
                <a:gd name="connsiteY2393" fmla="*/ 2462203 h 5945172"/>
                <a:gd name="connsiteX2394" fmla="*/ 3219436 w 4321161"/>
                <a:gd name="connsiteY2394" fmla="*/ 2475631 h 5945172"/>
                <a:gd name="connsiteX2395" fmla="*/ 3208958 w 4321161"/>
                <a:gd name="connsiteY2395" fmla="*/ 2474694 h 5945172"/>
                <a:gd name="connsiteX2396" fmla="*/ 3208641 w 4321161"/>
                <a:gd name="connsiteY2396" fmla="*/ 2475631 h 5945172"/>
                <a:gd name="connsiteX2397" fmla="*/ 3207371 w 4321161"/>
                <a:gd name="connsiteY2397" fmla="*/ 2477505 h 5945172"/>
                <a:gd name="connsiteX2398" fmla="*/ 3205783 w 4321161"/>
                <a:gd name="connsiteY2398" fmla="*/ 2479379 h 5945172"/>
                <a:gd name="connsiteX2399" fmla="*/ 3204513 w 4321161"/>
                <a:gd name="connsiteY2399" fmla="*/ 2480628 h 5945172"/>
                <a:gd name="connsiteX2400" fmla="*/ 3203561 w 4321161"/>
                <a:gd name="connsiteY2400" fmla="*/ 2480941 h 5945172"/>
                <a:gd name="connsiteX2401" fmla="*/ 3202926 w 4321161"/>
                <a:gd name="connsiteY2401" fmla="*/ 2481253 h 5945172"/>
                <a:gd name="connsiteX2402" fmla="*/ 3202608 w 4321161"/>
                <a:gd name="connsiteY2402" fmla="*/ 2480941 h 5945172"/>
                <a:gd name="connsiteX2403" fmla="*/ 3201338 w 4321161"/>
                <a:gd name="connsiteY2403" fmla="*/ 2480004 h 5945172"/>
                <a:gd name="connsiteX2404" fmla="*/ 3200068 w 4321161"/>
                <a:gd name="connsiteY2404" fmla="*/ 2478442 h 5945172"/>
                <a:gd name="connsiteX2405" fmla="*/ 3199433 w 4321161"/>
                <a:gd name="connsiteY2405" fmla="*/ 2476881 h 5945172"/>
                <a:gd name="connsiteX2406" fmla="*/ 3197846 w 4321161"/>
                <a:gd name="connsiteY2406" fmla="*/ 2473133 h 5945172"/>
                <a:gd name="connsiteX2407" fmla="*/ 3197211 w 4321161"/>
                <a:gd name="connsiteY2407" fmla="*/ 2471884 h 5945172"/>
                <a:gd name="connsiteX2408" fmla="*/ 3199433 w 4321161"/>
                <a:gd name="connsiteY2408" fmla="*/ 2463452 h 5945172"/>
                <a:gd name="connsiteX2409" fmla="*/ 671917 w 4321161"/>
                <a:gd name="connsiteY2409" fmla="*/ 2457442 h 5945172"/>
                <a:gd name="connsiteX2410" fmla="*/ 687988 w 4321161"/>
                <a:gd name="connsiteY2410" fmla="*/ 2460258 h 5945172"/>
                <a:gd name="connsiteX2411" fmla="*/ 693772 w 4321161"/>
                <a:gd name="connsiteY2411" fmla="*/ 2468709 h 5945172"/>
                <a:gd name="connsiteX2412" fmla="*/ 690559 w 4321161"/>
                <a:gd name="connsiteY2412" fmla="*/ 2480291 h 5945172"/>
                <a:gd name="connsiteX2413" fmla="*/ 696987 w 4321161"/>
                <a:gd name="connsiteY2413" fmla="*/ 2488741 h 5945172"/>
                <a:gd name="connsiteX2414" fmla="*/ 713056 w 4321161"/>
                <a:gd name="connsiteY2414" fmla="*/ 2475596 h 5945172"/>
                <a:gd name="connsiteX2415" fmla="*/ 722699 w 4321161"/>
                <a:gd name="connsiteY2415" fmla="*/ 2484048 h 5945172"/>
                <a:gd name="connsiteX2416" fmla="*/ 729128 w 4321161"/>
                <a:gd name="connsiteY2416" fmla="*/ 2489367 h 5945172"/>
                <a:gd name="connsiteX2417" fmla="*/ 742947 w 4321161"/>
                <a:gd name="connsiteY2417" fmla="*/ 2484986 h 5945172"/>
                <a:gd name="connsiteX2418" fmla="*/ 737805 w 4321161"/>
                <a:gd name="connsiteY2418" fmla="*/ 2498443 h 5945172"/>
                <a:gd name="connsiteX2419" fmla="*/ 722699 w 4321161"/>
                <a:gd name="connsiteY2419" fmla="*/ 2501890 h 5945172"/>
                <a:gd name="connsiteX2420" fmla="*/ 716271 w 4321161"/>
                <a:gd name="connsiteY2420" fmla="*/ 2484048 h 5945172"/>
                <a:gd name="connsiteX2421" fmla="*/ 690559 w 4321161"/>
                <a:gd name="connsiteY2421" fmla="*/ 2500011 h 5945172"/>
                <a:gd name="connsiteX2422" fmla="*/ 682845 w 4321161"/>
                <a:gd name="connsiteY2422" fmla="*/ 2493748 h 5945172"/>
                <a:gd name="connsiteX2423" fmla="*/ 672238 w 4321161"/>
                <a:gd name="connsiteY2423" fmla="*/ 2492807 h 5945172"/>
                <a:gd name="connsiteX2424" fmla="*/ 663562 w 4321161"/>
                <a:gd name="connsiteY2424" fmla="*/ 2481543 h 5945172"/>
                <a:gd name="connsiteX2425" fmla="*/ 694363 w 4321161"/>
                <a:gd name="connsiteY2425" fmla="*/ 2447916 h 5945172"/>
                <a:gd name="connsiteX2426" fmla="*/ 708018 w 4321161"/>
                <a:gd name="connsiteY2426" fmla="*/ 2450694 h 5945172"/>
                <a:gd name="connsiteX2427" fmla="*/ 698490 w 4321161"/>
                <a:gd name="connsiteY2427" fmla="*/ 2459030 h 5945172"/>
                <a:gd name="connsiteX2428" fmla="*/ 692140 w 4321161"/>
                <a:gd name="connsiteY2428" fmla="*/ 2452855 h 5945172"/>
                <a:gd name="connsiteX2429" fmla="*/ 742711 w 4321161"/>
                <a:gd name="connsiteY2429" fmla="*/ 2446327 h 5945172"/>
                <a:gd name="connsiteX2430" fmla="*/ 744535 w 4321161"/>
                <a:gd name="connsiteY2430" fmla="*/ 2457441 h 5945172"/>
                <a:gd name="connsiteX2431" fmla="*/ 730244 w 4321161"/>
                <a:gd name="connsiteY2431" fmla="*/ 2453400 h 5945172"/>
                <a:gd name="connsiteX2432" fmla="*/ 757234 w 4321161"/>
                <a:gd name="connsiteY2432" fmla="*/ 2422515 h 5945172"/>
                <a:gd name="connsiteX2433" fmla="*/ 752889 w 4321161"/>
                <a:gd name="connsiteY2433" fmla="*/ 2429715 h 5945172"/>
                <a:gd name="connsiteX2434" fmla="*/ 731832 w 4321161"/>
                <a:gd name="connsiteY2434" fmla="*/ 2444740 h 5945172"/>
                <a:gd name="connsiteX2435" fmla="*/ 732500 w 4321161"/>
                <a:gd name="connsiteY2435" fmla="*/ 2432219 h 5945172"/>
                <a:gd name="connsiteX2436" fmla="*/ 743865 w 4321161"/>
                <a:gd name="connsiteY2436" fmla="*/ 2422829 h 5945172"/>
                <a:gd name="connsiteX2437" fmla="*/ 710323 w 4321161"/>
                <a:gd name="connsiteY2437" fmla="*/ 2420928 h 5945172"/>
                <a:gd name="connsiteX2438" fmla="*/ 708040 w 4321161"/>
                <a:gd name="connsiteY2438" fmla="*/ 2427017 h 5945172"/>
                <a:gd name="connsiteX2439" fmla="*/ 719132 w 4321161"/>
                <a:gd name="connsiteY2439" fmla="*/ 2435846 h 5945172"/>
                <a:gd name="connsiteX2440" fmla="*/ 716196 w 4321161"/>
                <a:gd name="connsiteY2440" fmla="*/ 2443152 h 5945172"/>
                <a:gd name="connsiteX2441" fmla="*/ 705756 w 4321161"/>
                <a:gd name="connsiteY2441" fmla="*/ 2433412 h 5945172"/>
                <a:gd name="connsiteX2442" fmla="*/ 695316 w 4321161"/>
                <a:gd name="connsiteY2442" fmla="*/ 2431281 h 5945172"/>
                <a:gd name="connsiteX2443" fmla="*/ 701514 w 4321161"/>
                <a:gd name="connsiteY2443" fmla="*/ 2423060 h 5945172"/>
                <a:gd name="connsiteX2444" fmla="*/ 2754299 w 4321161"/>
                <a:gd name="connsiteY2444" fmla="*/ 2409816 h 5945172"/>
                <a:gd name="connsiteX2445" fmla="*/ 2752775 w 4321161"/>
                <a:gd name="connsiteY2445" fmla="*/ 2425254 h 5945172"/>
                <a:gd name="connsiteX2446" fmla="*/ 2745463 w 4321161"/>
                <a:gd name="connsiteY2446" fmla="*/ 2438392 h 5945172"/>
                <a:gd name="connsiteX2447" fmla="*/ 2736323 w 4321161"/>
                <a:gd name="connsiteY2447" fmla="*/ 2426239 h 5945172"/>
                <a:gd name="connsiteX2448" fmla="*/ 2729315 w 4321161"/>
                <a:gd name="connsiteY2448" fmla="*/ 2427882 h 5945172"/>
                <a:gd name="connsiteX2449" fmla="*/ 2724136 w 4321161"/>
                <a:gd name="connsiteY2449" fmla="*/ 2414745 h 5945172"/>
                <a:gd name="connsiteX2450" fmla="*/ 2736323 w 4321161"/>
                <a:gd name="connsiteY2450" fmla="*/ 2416714 h 5945172"/>
                <a:gd name="connsiteX2451" fmla="*/ 2675558 w 4321161"/>
                <a:gd name="connsiteY2451" fmla="*/ 2401879 h 5945172"/>
                <a:gd name="connsiteX2452" fmla="*/ 2682861 w 4321161"/>
                <a:gd name="connsiteY2452" fmla="*/ 2410851 h 5945172"/>
                <a:gd name="connsiteX2453" fmla="*/ 2671113 w 4321161"/>
                <a:gd name="connsiteY2453" fmla="*/ 2417754 h 5945172"/>
                <a:gd name="connsiteX2454" fmla="*/ 2660636 w 4321161"/>
                <a:gd name="connsiteY2454" fmla="*/ 2406708 h 5945172"/>
                <a:gd name="connsiteX2455" fmla="*/ 2766998 w 4321161"/>
                <a:gd name="connsiteY2455" fmla="*/ 2371718 h 5945172"/>
                <a:gd name="connsiteX2456" fmla="*/ 2762800 w 4321161"/>
                <a:gd name="connsiteY2456" fmla="*/ 2381195 h 5945172"/>
                <a:gd name="connsiteX2457" fmla="*/ 2759571 w 4321161"/>
                <a:gd name="connsiteY2457" fmla="*/ 2388388 h 5945172"/>
                <a:gd name="connsiteX2458" fmla="*/ 2757634 w 4321161"/>
                <a:gd name="connsiteY2458" fmla="*/ 2393617 h 5945172"/>
                <a:gd name="connsiteX2459" fmla="*/ 2757311 w 4321161"/>
                <a:gd name="connsiteY2459" fmla="*/ 2393943 h 5945172"/>
                <a:gd name="connsiteX2460" fmla="*/ 2756988 w 4321161"/>
                <a:gd name="connsiteY2460" fmla="*/ 2393943 h 5945172"/>
                <a:gd name="connsiteX2461" fmla="*/ 2755374 w 4321161"/>
                <a:gd name="connsiteY2461" fmla="*/ 2393289 h 5945172"/>
                <a:gd name="connsiteX2462" fmla="*/ 2754082 w 4321161"/>
                <a:gd name="connsiteY2462" fmla="*/ 2391327 h 5945172"/>
                <a:gd name="connsiteX2463" fmla="*/ 2752145 w 4321161"/>
                <a:gd name="connsiteY2463" fmla="*/ 2389041 h 5945172"/>
                <a:gd name="connsiteX2464" fmla="*/ 2748916 w 4321161"/>
                <a:gd name="connsiteY2464" fmla="*/ 2384792 h 5945172"/>
                <a:gd name="connsiteX2465" fmla="*/ 2747948 w 4321161"/>
                <a:gd name="connsiteY2465" fmla="*/ 2382504 h 5945172"/>
                <a:gd name="connsiteX2466" fmla="*/ 3470579 w 4321161"/>
                <a:gd name="connsiteY2466" fmla="*/ 2354253 h 5945172"/>
                <a:gd name="connsiteX2467" fmla="*/ 3505821 w 4321161"/>
                <a:gd name="connsiteY2467" fmla="*/ 2367578 h 5945172"/>
                <a:gd name="connsiteX2468" fmla="*/ 3531856 w 4321161"/>
                <a:gd name="connsiteY2468" fmla="*/ 2370432 h 5945172"/>
                <a:gd name="connsiteX2469" fmla="*/ 3567099 w 4321161"/>
                <a:gd name="connsiteY2469" fmla="*/ 2393589 h 5945172"/>
                <a:gd name="connsiteX2470" fmla="*/ 3614724 w 4321161"/>
                <a:gd name="connsiteY2470" fmla="*/ 2391051 h 5945172"/>
                <a:gd name="connsiteX2471" fmla="*/ 3631551 w 4321161"/>
                <a:gd name="connsiteY2471" fmla="*/ 2398031 h 5945172"/>
                <a:gd name="connsiteX2472" fmla="*/ 3637584 w 4321161"/>
                <a:gd name="connsiteY2472" fmla="*/ 2396761 h 5945172"/>
                <a:gd name="connsiteX2473" fmla="*/ 3653776 w 4321161"/>
                <a:gd name="connsiteY2473" fmla="*/ 2392956 h 5945172"/>
                <a:gd name="connsiteX2474" fmla="*/ 3665524 w 4321161"/>
                <a:gd name="connsiteY2474" fmla="*/ 2407546 h 5945172"/>
                <a:gd name="connsiteX2475" fmla="*/ 3664889 w 4321161"/>
                <a:gd name="connsiteY2475" fmla="*/ 2413890 h 5945172"/>
                <a:gd name="connsiteX2476" fmla="*/ 3660761 w 4321161"/>
                <a:gd name="connsiteY2476" fmla="*/ 2411987 h 5945172"/>
                <a:gd name="connsiteX2477" fmla="*/ 3657904 w 4321161"/>
                <a:gd name="connsiteY2477" fmla="*/ 2423408 h 5945172"/>
                <a:gd name="connsiteX2478" fmla="*/ 3651554 w 4321161"/>
                <a:gd name="connsiteY2478" fmla="*/ 2430704 h 5945172"/>
                <a:gd name="connsiteX2479" fmla="*/ 3655046 w 4321161"/>
                <a:gd name="connsiteY2479" fmla="*/ 2433559 h 5945172"/>
                <a:gd name="connsiteX2480" fmla="*/ 3662984 w 4321161"/>
                <a:gd name="connsiteY2480" fmla="*/ 2433242 h 5945172"/>
                <a:gd name="connsiteX2481" fmla="*/ 3661396 w 4321161"/>
                <a:gd name="connsiteY2481" fmla="*/ 2455130 h 5945172"/>
                <a:gd name="connsiteX2482" fmla="*/ 3648379 w 4321161"/>
                <a:gd name="connsiteY2482" fmla="*/ 2476065 h 5945172"/>
                <a:gd name="connsiteX2483" fmla="*/ 3646156 w 4321161"/>
                <a:gd name="connsiteY2483" fmla="*/ 2466866 h 5945172"/>
                <a:gd name="connsiteX2484" fmla="*/ 3628694 w 4321161"/>
                <a:gd name="connsiteY2484" fmla="*/ 2475114 h 5945172"/>
                <a:gd name="connsiteX2485" fmla="*/ 3627106 w 4321161"/>
                <a:gd name="connsiteY2485" fmla="*/ 2464645 h 5945172"/>
                <a:gd name="connsiteX2486" fmla="*/ 3599801 w 4321161"/>
                <a:gd name="connsiteY2486" fmla="*/ 2456399 h 5945172"/>
                <a:gd name="connsiteX2487" fmla="*/ 3588689 w 4321161"/>
                <a:gd name="connsiteY2487" fmla="*/ 2468770 h 5945172"/>
                <a:gd name="connsiteX2488" fmla="*/ 3580116 w 4321161"/>
                <a:gd name="connsiteY2488" fmla="*/ 2478604 h 5945172"/>
                <a:gd name="connsiteX2489" fmla="*/ 3573766 w 4321161"/>
                <a:gd name="connsiteY2489" fmla="*/ 2486215 h 5945172"/>
                <a:gd name="connsiteX2490" fmla="*/ 3571861 w 4321161"/>
                <a:gd name="connsiteY2490" fmla="*/ 2489386 h 5945172"/>
                <a:gd name="connsiteX2491" fmla="*/ 3570274 w 4321161"/>
                <a:gd name="connsiteY2491" fmla="*/ 2493189 h 5945172"/>
                <a:gd name="connsiteX2492" fmla="*/ 3569321 w 4321161"/>
                <a:gd name="connsiteY2492" fmla="*/ 2497318 h 5945172"/>
                <a:gd name="connsiteX2493" fmla="*/ 3568686 w 4321161"/>
                <a:gd name="connsiteY2493" fmla="*/ 2501756 h 5945172"/>
                <a:gd name="connsiteX2494" fmla="*/ 3568051 w 4321161"/>
                <a:gd name="connsiteY2494" fmla="*/ 2508421 h 5945172"/>
                <a:gd name="connsiteX2495" fmla="*/ 3567734 w 4321161"/>
                <a:gd name="connsiteY2495" fmla="*/ 2511593 h 5945172"/>
                <a:gd name="connsiteX2496" fmla="*/ 3587419 w 4321161"/>
                <a:gd name="connsiteY2496" fmla="*/ 2520480 h 5945172"/>
                <a:gd name="connsiteX2497" fmla="*/ 3584879 w 4321161"/>
                <a:gd name="connsiteY2497" fmla="*/ 2541097 h 5945172"/>
                <a:gd name="connsiteX2498" fmla="*/ 3595674 w 4321161"/>
                <a:gd name="connsiteY2498" fmla="*/ 2583600 h 5945172"/>
                <a:gd name="connsiteX2499" fmla="*/ 3609644 w 4321161"/>
                <a:gd name="connsiteY2499" fmla="*/ 2607393 h 5945172"/>
                <a:gd name="connsiteX2500" fmla="*/ 3618851 w 4321161"/>
                <a:gd name="connsiteY2500" fmla="*/ 2615957 h 5945172"/>
                <a:gd name="connsiteX2501" fmla="*/ 3623931 w 4321161"/>
                <a:gd name="connsiteY2501" fmla="*/ 2632769 h 5945172"/>
                <a:gd name="connsiteX2502" fmla="*/ 3634726 w 4321161"/>
                <a:gd name="connsiteY2502" fmla="*/ 2633086 h 5945172"/>
                <a:gd name="connsiteX2503" fmla="*/ 3653141 w 4321161"/>
                <a:gd name="connsiteY2503" fmla="*/ 2655611 h 5945172"/>
                <a:gd name="connsiteX2504" fmla="*/ 3647426 w 4321161"/>
                <a:gd name="connsiteY2504" fmla="*/ 2678450 h 5945172"/>
                <a:gd name="connsiteX2505" fmla="*/ 3647120 w 4321161"/>
                <a:gd name="connsiteY2505" fmla="*/ 2678986 h 5945172"/>
                <a:gd name="connsiteX2506" fmla="*/ 3658493 w 4321161"/>
                <a:gd name="connsiteY2506" fmla="*/ 2692222 h 5945172"/>
                <a:gd name="connsiteX2507" fmla="*/ 3694085 w 4321161"/>
                <a:gd name="connsiteY2507" fmla="*/ 2698906 h 5945172"/>
                <a:gd name="connsiteX2508" fmla="*/ 3691543 w 4321161"/>
                <a:gd name="connsiteY2508" fmla="*/ 2762551 h 5945172"/>
                <a:gd name="connsiteX2509" fmla="*/ 3709974 w 4321161"/>
                <a:gd name="connsiteY2509" fmla="*/ 2776235 h 5945172"/>
                <a:gd name="connsiteX2510" fmla="*/ 3707749 w 4321161"/>
                <a:gd name="connsiteY2510" fmla="*/ 2834153 h 5945172"/>
                <a:gd name="connsiteX2511" fmla="*/ 3679467 w 4321161"/>
                <a:gd name="connsiteY2511" fmla="*/ 2843064 h 5945172"/>
                <a:gd name="connsiteX2512" fmla="*/ 3667074 w 4321161"/>
                <a:gd name="connsiteY2512" fmla="*/ 2855793 h 5945172"/>
                <a:gd name="connsiteX2513" fmla="*/ 3675971 w 4321161"/>
                <a:gd name="connsiteY2513" fmla="*/ 2903528 h 5945172"/>
                <a:gd name="connsiteX2514" fmla="*/ 3695991 w 4321161"/>
                <a:gd name="connsiteY2514" fmla="*/ 2937263 h 5945172"/>
                <a:gd name="connsiteX2515" fmla="*/ 3689318 w 4321161"/>
                <a:gd name="connsiteY2515" fmla="*/ 2976727 h 5945172"/>
                <a:gd name="connsiteX2516" fmla="*/ 3658493 w 4321161"/>
                <a:gd name="connsiteY2516" fmla="*/ 2998047 h 5945172"/>
                <a:gd name="connsiteX2517" fmla="*/ 3644511 w 4321161"/>
                <a:gd name="connsiteY2517" fmla="*/ 3026371 h 5945172"/>
                <a:gd name="connsiteX2518" fmla="*/ 3620678 w 4321161"/>
                <a:gd name="connsiteY2518" fmla="*/ 3033690 h 5945172"/>
                <a:gd name="connsiteX2519" fmla="*/ 3586675 w 4321161"/>
                <a:gd name="connsiteY2519" fmla="*/ 3015551 h 5945172"/>
                <a:gd name="connsiteX2520" fmla="*/ 3544839 w 4321161"/>
                <a:gd name="connsiteY2520" fmla="*/ 3038232 h 5945172"/>
                <a:gd name="connsiteX2521" fmla="*/ 3518520 w 4321161"/>
                <a:gd name="connsiteY2521" fmla="*/ 3100198 h 5945172"/>
                <a:gd name="connsiteX2522" fmla="*/ 3537253 w 4321161"/>
                <a:gd name="connsiteY2522" fmla="*/ 3109695 h 5945172"/>
                <a:gd name="connsiteX2523" fmla="*/ 3532808 w 4321161"/>
                <a:gd name="connsiteY2523" fmla="*/ 3136288 h 5945172"/>
                <a:gd name="connsiteX2524" fmla="*/ 3502328 w 4321161"/>
                <a:gd name="connsiteY2524" fmla="*/ 3139138 h 5945172"/>
                <a:gd name="connsiteX2525" fmla="*/ 3496613 w 4321161"/>
                <a:gd name="connsiteY2525" fmla="*/ 3160349 h 5945172"/>
                <a:gd name="connsiteX2526" fmla="*/ 3473753 w 4321161"/>
                <a:gd name="connsiteY2526" fmla="*/ 3159399 h 5945172"/>
                <a:gd name="connsiteX2527" fmla="*/ 3457243 w 4321161"/>
                <a:gd name="connsiteY2527" fmla="*/ 3174911 h 5945172"/>
                <a:gd name="connsiteX2528" fmla="*/ 3428350 w 4321161"/>
                <a:gd name="connsiteY2528" fmla="*/ 3243610 h 5945172"/>
                <a:gd name="connsiteX2529" fmla="*/ 3435653 w 4321161"/>
                <a:gd name="connsiteY2529" fmla="*/ 3285715 h 5945172"/>
                <a:gd name="connsiteX2530" fmla="*/ 3427080 w 4321161"/>
                <a:gd name="connsiteY2530" fmla="*/ 3291414 h 5945172"/>
                <a:gd name="connsiteX2531" fmla="*/ 3410253 w 4321161"/>
                <a:gd name="connsiteY2531" fmla="*/ 3276218 h 5945172"/>
                <a:gd name="connsiteX2532" fmla="*/ 3369613 w 4321161"/>
                <a:gd name="connsiteY2532" fmla="*/ 3296162 h 5945172"/>
                <a:gd name="connsiteX2533" fmla="*/ 3370883 w 4321161"/>
                <a:gd name="connsiteY2533" fmla="*/ 3305977 h 5945172"/>
                <a:gd name="connsiteX2534" fmla="*/ 3354055 w 4321161"/>
                <a:gd name="connsiteY2534" fmla="*/ 3308826 h 5945172"/>
                <a:gd name="connsiteX2535" fmla="*/ 3340085 w 4321161"/>
                <a:gd name="connsiteY2535" fmla="*/ 3347132 h 5945172"/>
                <a:gd name="connsiteX2536" fmla="*/ 3315003 w 4321161"/>
                <a:gd name="connsiteY2536" fmla="*/ 3355363 h 5945172"/>
                <a:gd name="connsiteX2537" fmla="*/ 3268330 w 4321161"/>
                <a:gd name="connsiteY2537" fmla="*/ 3360112 h 5945172"/>
                <a:gd name="connsiteX2538" fmla="*/ 3258805 w 4321161"/>
                <a:gd name="connsiteY2538" fmla="*/ 3368660 h 5945172"/>
                <a:gd name="connsiteX2539" fmla="*/ 3258708 w 4321161"/>
                <a:gd name="connsiteY2539" fmla="*/ 3355679 h 5945172"/>
                <a:gd name="connsiteX2540" fmla="*/ 3257805 w 4321161"/>
                <a:gd name="connsiteY2540" fmla="*/ 3355903 h 5945172"/>
                <a:gd name="connsiteX2541" fmla="*/ 3257904 w 4321161"/>
                <a:gd name="connsiteY2541" fmla="*/ 3369105 h 5945172"/>
                <a:gd name="connsiteX2542" fmla="*/ 3255049 w 4321161"/>
                <a:gd name="connsiteY2542" fmla="*/ 3383085 h 5945172"/>
                <a:gd name="connsiteX2543" fmla="*/ 3278521 w 4321161"/>
                <a:gd name="connsiteY2543" fmla="*/ 3456163 h 5945172"/>
                <a:gd name="connsiteX2544" fmla="*/ 3292794 w 4321161"/>
                <a:gd name="connsiteY2544" fmla="*/ 3492384 h 5945172"/>
                <a:gd name="connsiteX2545" fmla="*/ 3287084 w 4321161"/>
                <a:gd name="connsiteY2545" fmla="*/ 3505093 h 5945172"/>
                <a:gd name="connsiteX2546" fmla="*/ 3284864 w 4321161"/>
                <a:gd name="connsiteY2546" fmla="*/ 3541632 h 5945172"/>
                <a:gd name="connsiteX2547" fmla="*/ 3227137 w 4321161"/>
                <a:gd name="connsiteY2547" fmla="*/ 3573088 h 5945172"/>
                <a:gd name="connsiteX2548" fmla="*/ 3217621 w 4321161"/>
                <a:gd name="connsiteY2548" fmla="*/ 3611215 h 5945172"/>
                <a:gd name="connsiteX2549" fmla="*/ 3265516 w 4321161"/>
                <a:gd name="connsiteY2549" fmla="*/ 3633457 h 5945172"/>
                <a:gd name="connsiteX2550" fmla="*/ 3252194 w 4321161"/>
                <a:gd name="connsiteY2550" fmla="*/ 3682705 h 5945172"/>
                <a:gd name="connsiteX2551" fmla="*/ 3259807 w 4321161"/>
                <a:gd name="connsiteY2551" fmla="*/ 3733542 h 5945172"/>
                <a:gd name="connsiteX2552" fmla="*/ 3268371 w 4321161"/>
                <a:gd name="connsiteY2552" fmla="*/ 3764044 h 5945172"/>
                <a:gd name="connsiteX2553" fmla="*/ 3308336 w 4321161"/>
                <a:gd name="connsiteY2553" fmla="*/ 3825684 h 5945172"/>
                <a:gd name="connsiteX2554" fmla="*/ 3303578 w 4321161"/>
                <a:gd name="connsiteY2554" fmla="*/ 3895584 h 5945172"/>
                <a:gd name="connsiteX2555" fmla="*/ 3290891 w 4321161"/>
                <a:gd name="connsiteY2555" fmla="*/ 3911153 h 5945172"/>
                <a:gd name="connsiteX2556" fmla="*/ 3269957 w 4321161"/>
                <a:gd name="connsiteY2556" fmla="*/ 3913060 h 5945172"/>
                <a:gd name="connsiteX2557" fmla="*/ 3152599 w 4321161"/>
                <a:gd name="connsiteY2557" fmla="*/ 4036657 h 5945172"/>
                <a:gd name="connsiteX2558" fmla="*/ 3155453 w 4321161"/>
                <a:gd name="connsiteY2558" fmla="*/ 4050319 h 5945172"/>
                <a:gd name="connsiteX2559" fmla="*/ 3135285 w 4321161"/>
                <a:gd name="connsiteY2559" fmla="*/ 4068074 h 5945172"/>
                <a:gd name="connsiteX2560" fmla="*/ 3112107 w 4321161"/>
                <a:gd name="connsiteY2560" fmla="*/ 4132076 h 5945172"/>
                <a:gd name="connsiteX2561" fmla="*/ 3119414 w 4321161"/>
                <a:gd name="connsiteY2561" fmla="*/ 4174133 h 5945172"/>
                <a:gd name="connsiteX2562" fmla="*/ 3103816 w 4321161"/>
                <a:gd name="connsiteY2562" fmla="*/ 4179413 h 5945172"/>
                <a:gd name="connsiteX2563" fmla="*/ 3103862 w 4321161"/>
                <a:gd name="connsiteY2563" fmla="*/ 4179886 h 5945172"/>
                <a:gd name="connsiteX2564" fmla="*/ 3119048 w 4321161"/>
                <a:gd name="connsiteY2564" fmla="*/ 4174770 h 5945172"/>
                <a:gd name="connsiteX2565" fmla="*/ 3134303 w 4321161"/>
                <a:gd name="connsiteY2565" fmla="*/ 4189363 h 5945172"/>
                <a:gd name="connsiteX2566" fmla="*/ 3141930 w 4321161"/>
                <a:gd name="connsiteY2566" fmla="*/ 4218867 h 5945172"/>
                <a:gd name="connsiteX2567" fmla="*/ 3157821 w 4321161"/>
                <a:gd name="connsiteY2567" fmla="*/ 4223943 h 5945172"/>
                <a:gd name="connsiteX2568" fmla="*/ 3164495 w 4321161"/>
                <a:gd name="connsiteY2568" fmla="*/ 4245833 h 5945172"/>
                <a:gd name="connsiteX2569" fmla="*/ 3178044 w 4321161"/>
                <a:gd name="connsiteY2569" fmla="*/ 4254326 h 5945172"/>
                <a:gd name="connsiteX2570" fmla="*/ 3178244 w 4321161"/>
                <a:gd name="connsiteY2570" fmla="*/ 4253849 h 5945172"/>
                <a:gd name="connsiteX2571" fmla="*/ 3211276 w 4321161"/>
                <a:gd name="connsiteY2571" fmla="*/ 4228132 h 5945172"/>
                <a:gd name="connsiteX2572" fmla="*/ 3291949 w 4321161"/>
                <a:gd name="connsiteY2572" fmla="*/ 4251309 h 5945172"/>
                <a:gd name="connsiteX2573" fmla="*/ 3308783 w 4321161"/>
                <a:gd name="connsiteY2573" fmla="*/ 4244007 h 5945172"/>
                <a:gd name="connsiteX2574" fmla="*/ 3328792 w 4321161"/>
                <a:gd name="connsiteY2574" fmla="*/ 4256707 h 5945172"/>
                <a:gd name="connsiteX2575" fmla="*/ 3342767 w 4321161"/>
                <a:gd name="connsiteY2575" fmla="*/ 4251944 h 5945172"/>
                <a:gd name="connsiteX2576" fmla="*/ 3371035 w 4321161"/>
                <a:gd name="connsiteY2576" fmla="*/ 4267184 h 5945172"/>
                <a:gd name="connsiteX2577" fmla="*/ 3407560 w 4321161"/>
                <a:gd name="connsiteY2577" fmla="*/ 4246229 h 5945172"/>
                <a:gd name="connsiteX2578" fmla="*/ 3450120 w 4321161"/>
                <a:gd name="connsiteY2578" fmla="*/ 4244324 h 5945172"/>
                <a:gd name="connsiteX2579" fmla="*/ 3465683 w 4321161"/>
                <a:gd name="connsiteY2579" fmla="*/ 4249722 h 5945172"/>
                <a:gd name="connsiteX2580" fmla="*/ 3507290 w 4321161"/>
                <a:gd name="connsiteY2580" fmla="*/ 4198604 h 5945172"/>
                <a:gd name="connsiteX2581" fmla="*/ 3567954 w 4321161"/>
                <a:gd name="connsiteY2581" fmla="*/ 4192572 h 5945172"/>
                <a:gd name="connsiteX2582" fmla="*/ 3596539 w 4321161"/>
                <a:gd name="connsiteY2582" fmla="*/ 4221782 h 5945172"/>
                <a:gd name="connsiteX2583" fmla="*/ 3619407 w 4321161"/>
                <a:gd name="connsiteY2583" fmla="*/ 4280837 h 5945172"/>
                <a:gd name="connsiteX2584" fmla="*/ 3681024 w 4321161"/>
                <a:gd name="connsiteY2584" fmla="*/ 4360212 h 5945172"/>
                <a:gd name="connsiteX2585" fmla="*/ 3697222 w 4321161"/>
                <a:gd name="connsiteY2585" fmla="*/ 4406249 h 5945172"/>
                <a:gd name="connsiteX2586" fmla="*/ 3692140 w 4321161"/>
                <a:gd name="connsiteY2586" fmla="*/ 4496420 h 5945172"/>
                <a:gd name="connsiteX2587" fmla="*/ 3699446 w 4321161"/>
                <a:gd name="connsiteY2587" fmla="*/ 4535790 h 5945172"/>
                <a:gd name="connsiteX2588" fmla="*/ 3688647 w 4321161"/>
                <a:gd name="connsiteY2588" fmla="*/ 4573572 h 5945172"/>
                <a:gd name="connsiteX2589" fmla="*/ 3727078 w 4321161"/>
                <a:gd name="connsiteY2589" fmla="*/ 4609767 h 5945172"/>
                <a:gd name="connsiteX2590" fmla="*/ 3757886 w 4321161"/>
                <a:gd name="connsiteY2590" fmla="*/ 4604052 h 5945172"/>
                <a:gd name="connsiteX2591" fmla="*/ 3779166 w 4321161"/>
                <a:gd name="connsiteY2591" fmla="*/ 4588177 h 5945172"/>
                <a:gd name="connsiteX2592" fmla="*/ 3807116 w 4321161"/>
                <a:gd name="connsiteY2592" fmla="*/ 4586590 h 5945172"/>
                <a:gd name="connsiteX2593" fmla="*/ 3834113 w 4321161"/>
                <a:gd name="connsiteY2593" fmla="*/ 4612307 h 5945172"/>
                <a:gd name="connsiteX2594" fmla="*/ 3840148 w 4321161"/>
                <a:gd name="connsiteY2594" fmla="*/ 4635485 h 5945172"/>
                <a:gd name="connsiteX2595" fmla="*/ 3839195 w 4321161"/>
                <a:gd name="connsiteY2595" fmla="*/ 4659615 h 5945172"/>
                <a:gd name="connsiteX2596" fmla="*/ 3832843 w 4321161"/>
                <a:gd name="connsiteY2596" fmla="*/ 4656757 h 5945172"/>
                <a:gd name="connsiteX2597" fmla="*/ 3839195 w 4321161"/>
                <a:gd name="connsiteY2597" fmla="*/ 4668187 h 5945172"/>
                <a:gd name="connsiteX2598" fmla="*/ 3838242 w 4321161"/>
                <a:gd name="connsiteY2598" fmla="*/ 4679617 h 5945172"/>
                <a:gd name="connsiteX2599" fmla="*/ 3820456 w 4321161"/>
                <a:gd name="connsiteY2599" fmla="*/ 4687237 h 5945172"/>
                <a:gd name="connsiteX2600" fmla="*/ 3809022 w 4321161"/>
                <a:gd name="connsiteY2600" fmla="*/ 4693905 h 5945172"/>
                <a:gd name="connsiteX2601" fmla="*/ 3794094 w 4321161"/>
                <a:gd name="connsiteY2601" fmla="*/ 4697080 h 5945172"/>
                <a:gd name="connsiteX2602" fmla="*/ 3780437 w 4321161"/>
                <a:gd name="connsiteY2602" fmla="*/ 4714225 h 5945172"/>
                <a:gd name="connsiteX2603" fmla="*/ 3763603 w 4321161"/>
                <a:gd name="connsiteY2603" fmla="*/ 4730100 h 5945172"/>
                <a:gd name="connsiteX2604" fmla="*/ 3766779 w 4321161"/>
                <a:gd name="connsiteY2604" fmla="*/ 4721527 h 5945172"/>
                <a:gd name="connsiteX2605" fmla="*/ 3777261 w 4321161"/>
                <a:gd name="connsiteY2605" fmla="*/ 4709780 h 5945172"/>
                <a:gd name="connsiteX2606" fmla="*/ 3777261 w 4321161"/>
                <a:gd name="connsiteY2606" fmla="*/ 4700255 h 5945172"/>
                <a:gd name="connsiteX2607" fmla="*/ 3787742 w 4321161"/>
                <a:gd name="connsiteY2607" fmla="*/ 4692952 h 5945172"/>
                <a:gd name="connsiteX2608" fmla="*/ 3798223 w 4321161"/>
                <a:gd name="connsiteY2608" fmla="*/ 4684380 h 5945172"/>
                <a:gd name="connsiteX2609" fmla="*/ 3797270 w 4321161"/>
                <a:gd name="connsiteY2609" fmla="*/ 4678982 h 5945172"/>
                <a:gd name="connsiteX2610" fmla="*/ 3782342 w 4321161"/>
                <a:gd name="connsiteY2610" fmla="*/ 4682157 h 5945172"/>
                <a:gd name="connsiteX2611" fmla="*/ 3785518 w 4321161"/>
                <a:gd name="connsiteY2611" fmla="*/ 4672950 h 5945172"/>
                <a:gd name="connsiteX2612" fmla="*/ 3782342 w 4321161"/>
                <a:gd name="connsiteY2612" fmla="*/ 4663425 h 5945172"/>
                <a:gd name="connsiteX2613" fmla="*/ 3772496 w 4321161"/>
                <a:gd name="connsiteY2613" fmla="*/ 4656122 h 5945172"/>
                <a:gd name="connsiteX2614" fmla="*/ 3762333 w 4321161"/>
                <a:gd name="connsiteY2614" fmla="*/ 4660250 h 5945172"/>
                <a:gd name="connsiteX2615" fmla="*/ 3757886 w 4321161"/>
                <a:gd name="connsiteY2615" fmla="*/ 4668822 h 5945172"/>
                <a:gd name="connsiteX2616" fmla="*/ 3745182 w 4321161"/>
                <a:gd name="connsiteY2616" fmla="*/ 4665012 h 5945172"/>
                <a:gd name="connsiteX2617" fmla="*/ 3744229 w 4321161"/>
                <a:gd name="connsiteY2617" fmla="*/ 4673267 h 5945172"/>
                <a:gd name="connsiteX2618" fmla="*/ 3765509 w 4321161"/>
                <a:gd name="connsiteY2618" fmla="*/ 4675172 h 5945172"/>
                <a:gd name="connsiteX2619" fmla="*/ 3768685 w 4321161"/>
                <a:gd name="connsiteY2619" fmla="*/ 4677395 h 5945172"/>
                <a:gd name="connsiteX2620" fmla="*/ 3771861 w 4321161"/>
                <a:gd name="connsiteY2620" fmla="*/ 4683745 h 5945172"/>
                <a:gd name="connsiteX2621" fmla="*/ 3761380 w 4321161"/>
                <a:gd name="connsiteY2621" fmla="*/ 4696445 h 5945172"/>
                <a:gd name="connsiteX2622" fmla="*/ 3759474 w 4321161"/>
                <a:gd name="connsiteY2622" fmla="*/ 4701842 h 5945172"/>
                <a:gd name="connsiteX2623" fmla="*/ 3754075 w 4321161"/>
                <a:gd name="connsiteY2623" fmla="*/ 4703747 h 5945172"/>
                <a:gd name="connsiteX2624" fmla="*/ 3750899 w 4321161"/>
                <a:gd name="connsiteY2624" fmla="*/ 4699620 h 5945172"/>
                <a:gd name="connsiteX2625" fmla="*/ 3746770 w 4321161"/>
                <a:gd name="connsiteY2625" fmla="*/ 4703747 h 5945172"/>
                <a:gd name="connsiteX2626" fmla="*/ 3754075 w 4321161"/>
                <a:gd name="connsiteY2626" fmla="*/ 4713272 h 5945172"/>
                <a:gd name="connsiteX2627" fmla="*/ 3754075 w 4321161"/>
                <a:gd name="connsiteY2627" fmla="*/ 4720575 h 5945172"/>
                <a:gd name="connsiteX2628" fmla="*/ 3743911 w 4321161"/>
                <a:gd name="connsiteY2628" fmla="*/ 4727242 h 5945172"/>
                <a:gd name="connsiteX2629" fmla="*/ 3744864 w 4321161"/>
                <a:gd name="connsiteY2629" fmla="*/ 4738355 h 5945172"/>
                <a:gd name="connsiteX2630" fmla="*/ 3749946 w 4321161"/>
                <a:gd name="connsiteY2630" fmla="*/ 4726925 h 5945172"/>
                <a:gd name="connsiteX2631" fmla="*/ 3763603 w 4321161"/>
                <a:gd name="connsiteY2631" fmla="*/ 4723750 h 5945172"/>
                <a:gd name="connsiteX2632" fmla="*/ 3763603 w 4321161"/>
                <a:gd name="connsiteY2632" fmla="*/ 4730100 h 5945172"/>
                <a:gd name="connsiteX2633" fmla="*/ 3741688 w 4321161"/>
                <a:gd name="connsiteY2633" fmla="*/ 4751372 h 5945172"/>
                <a:gd name="connsiteX2634" fmla="*/ 3742641 w 4321161"/>
                <a:gd name="connsiteY2634" fmla="*/ 4758675 h 5945172"/>
                <a:gd name="connsiteX2635" fmla="*/ 3744229 w 4321161"/>
                <a:gd name="connsiteY2635" fmla="*/ 4774550 h 5945172"/>
                <a:gd name="connsiteX2636" fmla="*/ 3742323 w 4321161"/>
                <a:gd name="connsiteY2636" fmla="*/ 4808205 h 5945172"/>
                <a:gd name="connsiteX2637" fmla="*/ 3749946 w 4321161"/>
                <a:gd name="connsiteY2637" fmla="*/ 4830112 h 5945172"/>
                <a:gd name="connsiteX2638" fmla="*/ 3749661 w 4321161"/>
                <a:gd name="connsiteY2638" fmla="*/ 4829984 h 5945172"/>
                <a:gd name="connsiteX2639" fmla="*/ 3746805 w 4321161"/>
                <a:gd name="connsiteY2639" fmla="*/ 4849081 h 5945172"/>
                <a:gd name="connsiteX2640" fmla="*/ 3732842 w 4321161"/>
                <a:gd name="connsiteY2640" fmla="*/ 4869451 h 5945172"/>
                <a:gd name="connsiteX2641" fmla="*/ 3731890 w 4321161"/>
                <a:gd name="connsiteY2641" fmla="*/ 4875817 h 5945172"/>
                <a:gd name="connsiteX2642" fmla="*/ 3709994 w 4321161"/>
                <a:gd name="connsiteY2642" fmla="*/ 4873907 h 5945172"/>
                <a:gd name="connsiteX2643" fmla="*/ 3699205 w 4321161"/>
                <a:gd name="connsiteY2643" fmla="*/ 4880273 h 5945172"/>
                <a:gd name="connsiteX2644" fmla="*/ 3678579 w 4321161"/>
                <a:gd name="connsiteY2644" fmla="*/ 4911146 h 5945172"/>
                <a:gd name="connsiteX2645" fmla="*/ 3666203 w 4321161"/>
                <a:gd name="connsiteY2645" fmla="*/ 4951250 h 5945172"/>
                <a:gd name="connsiteX2646" fmla="*/ 3663982 w 4321161"/>
                <a:gd name="connsiteY2646" fmla="*/ 4963981 h 5945172"/>
                <a:gd name="connsiteX2647" fmla="*/ 3656366 w 4321161"/>
                <a:gd name="connsiteY2647" fmla="*/ 4966209 h 5945172"/>
                <a:gd name="connsiteX2648" fmla="*/ 3647480 w 4321161"/>
                <a:gd name="connsiteY2648" fmla="*/ 4974803 h 5945172"/>
                <a:gd name="connsiteX2649" fmla="*/ 3647480 w 4321161"/>
                <a:gd name="connsiteY2649" fmla="*/ 4983078 h 5945172"/>
                <a:gd name="connsiteX2650" fmla="*/ 3639864 w 4321161"/>
                <a:gd name="connsiteY2650" fmla="*/ 4979895 h 5945172"/>
                <a:gd name="connsiteX2651" fmla="*/ 3631297 w 4321161"/>
                <a:gd name="connsiteY2651" fmla="*/ 4982123 h 5945172"/>
                <a:gd name="connsiteX2652" fmla="*/ 3630345 w 4321161"/>
                <a:gd name="connsiteY2652" fmla="*/ 4990717 h 5945172"/>
                <a:gd name="connsiteX2653" fmla="*/ 3623998 w 4321161"/>
                <a:gd name="connsiteY2653" fmla="*/ 4994855 h 5945172"/>
                <a:gd name="connsiteX2654" fmla="*/ 3629710 w 4321161"/>
                <a:gd name="connsiteY2654" fmla="*/ 4998037 h 5945172"/>
                <a:gd name="connsiteX2655" fmla="*/ 3637643 w 4321161"/>
                <a:gd name="connsiteY2655" fmla="*/ 4992627 h 5945172"/>
                <a:gd name="connsiteX2656" fmla="*/ 3650654 w 4321161"/>
                <a:gd name="connsiteY2656" fmla="*/ 4993900 h 5945172"/>
                <a:gd name="connsiteX2657" fmla="*/ 3657952 w 4321161"/>
                <a:gd name="connsiteY2657" fmla="*/ 4996764 h 5945172"/>
                <a:gd name="connsiteX2658" fmla="*/ 3661126 w 4321161"/>
                <a:gd name="connsiteY2658" fmla="*/ 5004085 h 5945172"/>
                <a:gd name="connsiteX2659" fmla="*/ 3662395 w 4321161"/>
                <a:gd name="connsiteY2659" fmla="*/ 5013633 h 5945172"/>
                <a:gd name="connsiteX2660" fmla="*/ 3664616 w 4321161"/>
                <a:gd name="connsiteY2660" fmla="*/ 5019044 h 5945172"/>
                <a:gd name="connsiteX2661" fmla="*/ 3676357 w 4321161"/>
                <a:gd name="connsiteY2661" fmla="*/ 5030184 h 5945172"/>
                <a:gd name="connsiteX2662" fmla="*/ 3681752 w 4321161"/>
                <a:gd name="connsiteY2662" fmla="*/ 5041960 h 5945172"/>
                <a:gd name="connsiteX2663" fmla="*/ 3661443 w 4321161"/>
                <a:gd name="connsiteY2663" fmla="*/ 5045143 h 5945172"/>
                <a:gd name="connsiteX2664" fmla="*/ 3645894 w 4321161"/>
                <a:gd name="connsiteY2664" fmla="*/ 5054055 h 5945172"/>
                <a:gd name="connsiteX2665" fmla="*/ 3624633 w 4321161"/>
                <a:gd name="connsiteY2665" fmla="*/ 5054055 h 5945172"/>
                <a:gd name="connsiteX2666" fmla="*/ 3622729 w 4321161"/>
                <a:gd name="connsiteY2666" fmla="*/ 5045462 h 5945172"/>
                <a:gd name="connsiteX2667" fmla="*/ 3592900 w 4321161"/>
                <a:gd name="connsiteY2667" fmla="*/ 5033049 h 5945172"/>
                <a:gd name="connsiteX2668" fmla="*/ 3585601 w 4321161"/>
                <a:gd name="connsiteY2668" fmla="*/ 5040687 h 5945172"/>
                <a:gd name="connsiteX2669" fmla="*/ 3561167 w 4321161"/>
                <a:gd name="connsiteY2669" fmla="*/ 5045143 h 5945172"/>
                <a:gd name="connsiteX2670" fmla="*/ 3551964 w 4321161"/>
                <a:gd name="connsiteY2670" fmla="*/ 5063285 h 5945172"/>
                <a:gd name="connsiteX2671" fmla="*/ 3532607 w 4321161"/>
                <a:gd name="connsiteY2671" fmla="*/ 5065513 h 5945172"/>
                <a:gd name="connsiteX2672" fmla="*/ 3520832 w 4321161"/>
                <a:gd name="connsiteY2672" fmla="*/ 5068497 h 5945172"/>
                <a:gd name="connsiteX2673" fmla="*/ 3520826 w 4321161"/>
                <a:gd name="connsiteY2673" fmla="*/ 5068564 h 5945172"/>
                <a:gd name="connsiteX2674" fmla="*/ 3532173 w 4321161"/>
                <a:gd name="connsiteY2674" fmla="*/ 5065697 h 5945172"/>
                <a:gd name="connsiteX2675" fmla="*/ 3552811 w 4321161"/>
                <a:gd name="connsiteY2675" fmla="*/ 5088557 h 5945172"/>
                <a:gd name="connsiteX2676" fmla="*/ 3541381 w 4321161"/>
                <a:gd name="connsiteY2676" fmla="*/ 5146659 h 5945172"/>
                <a:gd name="connsiteX2677" fmla="*/ 3494391 w 4321161"/>
                <a:gd name="connsiteY2677" fmla="*/ 5205079 h 5945172"/>
                <a:gd name="connsiteX2678" fmla="*/ 3483913 w 4321161"/>
                <a:gd name="connsiteY2678" fmla="*/ 5205397 h 5945172"/>
                <a:gd name="connsiteX2679" fmla="*/ 3468991 w 4321161"/>
                <a:gd name="connsiteY2679" fmla="*/ 5204444 h 5945172"/>
                <a:gd name="connsiteX2680" fmla="*/ 3457243 w 4321161"/>
                <a:gd name="connsiteY2680" fmla="*/ 5196189 h 5945172"/>
                <a:gd name="connsiteX2681" fmla="*/ 3431843 w 4321161"/>
                <a:gd name="connsiteY2681" fmla="*/ 5185394 h 5945172"/>
                <a:gd name="connsiteX2682" fmla="*/ 3413746 w 4321161"/>
                <a:gd name="connsiteY2682" fmla="*/ 5183807 h 5945172"/>
                <a:gd name="connsiteX2683" fmla="*/ 3405173 w 4321161"/>
                <a:gd name="connsiteY2683" fmla="*/ 5187934 h 5945172"/>
                <a:gd name="connsiteX2684" fmla="*/ 3400093 w 4321161"/>
                <a:gd name="connsiteY2684" fmla="*/ 5177457 h 5945172"/>
                <a:gd name="connsiteX2685" fmla="*/ 3406443 w 4321161"/>
                <a:gd name="connsiteY2685" fmla="*/ 5166662 h 5945172"/>
                <a:gd name="connsiteX2686" fmla="*/ 3392473 w 4321161"/>
                <a:gd name="connsiteY2686" fmla="*/ 5169202 h 5945172"/>
                <a:gd name="connsiteX2687" fmla="*/ 3393743 w 4321161"/>
                <a:gd name="connsiteY2687" fmla="*/ 5178727 h 5945172"/>
                <a:gd name="connsiteX2688" fmla="*/ 3388346 w 4321161"/>
                <a:gd name="connsiteY2688" fmla="*/ 5186347 h 5945172"/>
                <a:gd name="connsiteX2689" fmla="*/ 3378186 w 4321161"/>
                <a:gd name="connsiteY2689" fmla="*/ 5189522 h 5945172"/>
                <a:gd name="connsiteX2690" fmla="*/ 3366438 w 4321161"/>
                <a:gd name="connsiteY2690" fmla="*/ 5190474 h 5945172"/>
                <a:gd name="connsiteX2691" fmla="*/ 3361041 w 4321161"/>
                <a:gd name="connsiteY2691" fmla="*/ 5185077 h 5945172"/>
                <a:gd name="connsiteX2692" fmla="*/ 3332466 w 4321161"/>
                <a:gd name="connsiteY2692" fmla="*/ 5186664 h 5945172"/>
                <a:gd name="connsiteX2693" fmla="*/ 3332466 w 4321161"/>
                <a:gd name="connsiteY2693" fmla="*/ 5193967 h 5945172"/>
                <a:gd name="connsiteX2694" fmla="*/ 3322941 w 4321161"/>
                <a:gd name="connsiteY2694" fmla="*/ 5204762 h 5945172"/>
                <a:gd name="connsiteX2695" fmla="*/ 3307383 w 4321161"/>
                <a:gd name="connsiteY2695" fmla="*/ 5208889 h 5945172"/>
                <a:gd name="connsiteX2696" fmla="*/ 3301986 w 4321161"/>
                <a:gd name="connsiteY2696" fmla="*/ 5208889 h 5945172"/>
                <a:gd name="connsiteX2697" fmla="*/ 3285158 w 4321161"/>
                <a:gd name="connsiteY2697" fmla="*/ 5198729 h 5945172"/>
                <a:gd name="connsiteX2698" fmla="*/ 3273411 w 4321161"/>
                <a:gd name="connsiteY2698" fmla="*/ 5212382 h 5945172"/>
                <a:gd name="connsiteX2699" fmla="*/ 3274363 w 4321161"/>
                <a:gd name="connsiteY2699" fmla="*/ 5224129 h 5945172"/>
                <a:gd name="connsiteX2700" fmla="*/ 3287063 w 4321161"/>
                <a:gd name="connsiteY2700" fmla="*/ 5229209 h 5945172"/>
                <a:gd name="connsiteX2701" fmla="*/ 3280078 w 4321161"/>
                <a:gd name="connsiteY2701" fmla="*/ 5236512 h 5945172"/>
                <a:gd name="connsiteX2702" fmla="*/ 3284206 w 4321161"/>
                <a:gd name="connsiteY2702" fmla="*/ 5243814 h 5945172"/>
                <a:gd name="connsiteX2703" fmla="*/ 3297223 w 4321161"/>
                <a:gd name="connsiteY2703" fmla="*/ 5246037 h 5945172"/>
                <a:gd name="connsiteX2704" fmla="*/ 3298176 w 4321161"/>
                <a:gd name="connsiteY2704" fmla="*/ 5237464 h 5945172"/>
                <a:gd name="connsiteX2705" fmla="*/ 3309923 w 4321161"/>
                <a:gd name="connsiteY2705" fmla="*/ 5254292 h 5945172"/>
                <a:gd name="connsiteX2706" fmla="*/ 3324528 w 4321161"/>
                <a:gd name="connsiteY2706" fmla="*/ 5262547 h 5945172"/>
                <a:gd name="connsiteX2707" fmla="*/ 3334371 w 4321161"/>
                <a:gd name="connsiteY2707" fmla="*/ 5271754 h 5945172"/>
                <a:gd name="connsiteX2708" fmla="*/ 3322623 w 4321161"/>
                <a:gd name="connsiteY2708" fmla="*/ 5281279 h 5945172"/>
                <a:gd name="connsiteX2709" fmla="*/ 3304526 w 4321161"/>
                <a:gd name="connsiteY2709" fmla="*/ 5261594 h 5945172"/>
                <a:gd name="connsiteX2710" fmla="*/ 3297223 w 4321161"/>
                <a:gd name="connsiteY2710" fmla="*/ 5261594 h 5945172"/>
                <a:gd name="connsiteX2711" fmla="*/ 3288651 w 4321161"/>
                <a:gd name="connsiteY2711" fmla="*/ 5253339 h 5945172"/>
                <a:gd name="connsiteX2712" fmla="*/ 3267378 w 4321161"/>
                <a:gd name="connsiteY2712" fmla="*/ 5260959 h 5945172"/>
                <a:gd name="connsiteX2713" fmla="*/ 3268648 w 4321161"/>
                <a:gd name="connsiteY2713" fmla="*/ 5274612 h 5945172"/>
                <a:gd name="connsiteX2714" fmla="*/ 3295318 w 4321161"/>
                <a:gd name="connsiteY2714" fmla="*/ 5290169 h 5945172"/>
                <a:gd name="connsiteX2715" fmla="*/ 3295318 w 4321161"/>
                <a:gd name="connsiteY2715" fmla="*/ 5302869 h 5945172"/>
                <a:gd name="connsiteX2716" fmla="*/ 3280396 w 4321161"/>
                <a:gd name="connsiteY2716" fmla="*/ 5305092 h 5945172"/>
                <a:gd name="connsiteX2717" fmla="*/ 3265473 w 4321161"/>
                <a:gd name="connsiteY2717" fmla="*/ 5291757 h 5945172"/>
                <a:gd name="connsiteX2718" fmla="*/ 3264521 w 4321161"/>
                <a:gd name="connsiteY2718" fmla="*/ 5279057 h 5945172"/>
                <a:gd name="connsiteX2719" fmla="*/ 3254043 w 4321161"/>
                <a:gd name="connsiteY2719" fmla="*/ 5272707 h 5945172"/>
                <a:gd name="connsiteX2720" fmla="*/ 3244201 w 4321161"/>
                <a:gd name="connsiteY2720" fmla="*/ 5276834 h 5945172"/>
                <a:gd name="connsiteX2721" fmla="*/ 3241026 w 4321161"/>
                <a:gd name="connsiteY2721" fmla="*/ 5287312 h 5945172"/>
                <a:gd name="connsiteX2722" fmla="*/ 3272458 w 4321161"/>
                <a:gd name="connsiteY2722" fmla="*/ 5312394 h 5945172"/>
                <a:gd name="connsiteX2723" fmla="*/ 3259441 w 4321161"/>
                <a:gd name="connsiteY2723" fmla="*/ 5319062 h 5945172"/>
                <a:gd name="connsiteX2724" fmla="*/ 3244836 w 4321161"/>
                <a:gd name="connsiteY2724" fmla="*/ 5308584 h 5945172"/>
                <a:gd name="connsiteX2725" fmla="*/ 3241661 w 4321161"/>
                <a:gd name="connsiteY2725" fmla="*/ 5313982 h 5945172"/>
                <a:gd name="connsiteX2726" fmla="*/ 3233088 w 4321161"/>
                <a:gd name="connsiteY2726" fmla="*/ 5306679 h 5945172"/>
                <a:gd name="connsiteX2727" fmla="*/ 3236898 w 4321161"/>
                <a:gd name="connsiteY2727" fmla="*/ 5290487 h 5945172"/>
                <a:gd name="connsiteX2728" fmla="*/ 3232771 w 4321161"/>
                <a:gd name="connsiteY2728" fmla="*/ 5279374 h 5945172"/>
                <a:gd name="connsiteX2729" fmla="*/ 3213721 w 4321161"/>
                <a:gd name="connsiteY2729" fmla="*/ 5274929 h 5945172"/>
                <a:gd name="connsiteX2730" fmla="*/ 3209276 w 4321161"/>
                <a:gd name="connsiteY2730" fmla="*/ 5260642 h 5945172"/>
                <a:gd name="connsiteX2731" fmla="*/ 3196576 w 4321161"/>
                <a:gd name="connsiteY2731" fmla="*/ 5262547 h 5945172"/>
                <a:gd name="connsiteX2732" fmla="*/ 3193401 w 4321161"/>
                <a:gd name="connsiteY2732" fmla="*/ 5254292 h 5945172"/>
                <a:gd name="connsiteX2733" fmla="*/ 3190226 w 4321161"/>
                <a:gd name="connsiteY2733" fmla="*/ 5243814 h 5945172"/>
                <a:gd name="connsiteX2734" fmla="*/ 3195306 w 4321161"/>
                <a:gd name="connsiteY2734" fmla="*/ 5235559 h 5945172"/>
                <a:gd name="connsiteX2735" fmla="*/ 3198481 w 4321161"/>
                <a:gd name="connsiteY2735" fmla="*/ 5223812 h 5945172"/>
                <a:gd name="connsiteX2736" fmla="*/ 3182288 w 4321161"/>
                <a:gd name="connsiteY2736" fmla="*/ 5219367 h 5945172"/>
                <a:gd name="connsiteX2737" fmla="*/ 3180383 w 4321161"/>
                <a:gd name="connsiteY2737" fmla="*/ 5231114 h 5945172"/>
                <a:gd name="connsiteX2738" fmla="*/ 3169906 w 4321161"/>
                <a:gd name="connsiteY2738" fmla="*/ 5237464 h 5945172"/>
                <a:gd name="connsiteX2739" fmla="*/ 3160381 w 4321161"/>
                <a:gd name="connsiteY2739" fmla="*/ 5252387 h 5945172"/>
                <a:gd name="connsiteX2740" fmla="*/ 3165778 w 4321161"/>
                <a:gd name="connsiteY2740" fmla="*/ 5269532 h 5945172"/>
                <a:gd name="connsiteX2741" fmla="*/ 3161016 w 4321161"/>
                <a:gd name="connsiteY2741" fmla="*/ 5285089 h 5945172"/>
                <a:gd name="connsiteX2742" fmla="*/ 3167683 w 4321161"/>
                <a:gd name="connsiteY2742" fmla="*/ 5309219 h 5945172"/>
                <a:gd name="connsiteX2743" fmla="*/ 3190861 w 4321161"/>
                <a:gd name="connsiteY2743" fmla="*/ 5331444 h 5945172"/>
                <a:gd name="connsiteX2744" fmla="*/ 3194353 w 4321161"/>
                <a:gd name="connsiteY2744" fmla="*/ 5358432 h 5945172"/>
                <a:gd name="connsiteX2745" fmla="*/ 3208323 w 4321161"/>
                <a:gd name="connsiteY2745" fmla="*/ 5363829 h 5945172"/>
                <a:gd name="connsiteX2746" fmla="*/ 3236898 w 4321161"/>
                <a:gd name="connsiteY2746" fmla="*/ 5392722 h 5945172"/>
                <a:gd name="connsiteX2747" fmla="*/ 3234041 w 4321161"/>
                <a:gd name="connsiteY2747" fmla="*/ 5422567 h 5945172"/>
                <a:gd name="connsiteX2748" fmla="*/ 3214991 w 4321161"/>
                <a:gd name="connsiteY2748" fmla="*/ 5418439 h 5945172"/>
                <a:gd name="connsiteX2749" fmla="*/ 3214991 w 4321161"/>
                <a:gd name="connsiteY2749" fmla="*/ 5411137 h 5945172"/>
                <a:gd name="connsiteX2750" fmla="*/ 3226738 w 4321161"/>
                <a:gd name="connsiteY2750" fmla="*/ 5408914 h 5945172"/>
                <a:gd name="connsiteX2751" fmla="*/ 3217848 w 4321161"/>
                <a:gd name="connsiteY2751" fmla="*/ 5398437 h 5945172"/>
                <a:gd name="connsiteX2752" fmla="*/ 3201973 w 4321161"/>
                <a:gd name="connsiteY2752" fmla="*/ 5380339 h 5945172"/>
                <a:gd name="connsiteX2753" fmla="*/ 3190226 w 4321161"/>
                <a:gd name="connsiteY2753" fmla="*/ 5392404 h 5945172"/>
                <a:gd name="connsiteX2754" fmla="*/ 3195941 w 4321161"/>
                <a:gd name="connsiteY2754" fmla="*/ 5401612 h 5945172"/>
                <a:gd name="connsiteX2755" fmla="*/ 3191496 w 4321161"/>
                <a:gd name="connsiteY2755" fmla="*/ 5407009 h 5945172"/>
                <a:gd name="connsiteX2756" fmla="*/ 3196893 w 4321161"/>
                <a:gd name="connsiteY2756" fmla="*/ 5413359 h 5945172"/>
                <a:gd name="connsiteX2757" fmla="*/ 3210863 w 4321161"/>
                <a:gd name="connsiteY2757" fmla="*/ 5416534 h 5945172"/>
                <a:gd name="connsiteX2758" fmla="*/ 3200068 w 4321161"/>
                <a:gd name="connsiteY2758" fmla="*/ 5434314 h 5945172"/>
                <a:gd name="connsiteX2759" fmla="*/ 3189908 w 4321161"/>
                <a:gd name="connsiteY2759" fmla="*/ 5440029 h 5945172"/>
                <a:gd name="connsiteX2760" fmla="*/ 3175938 w 4321161"/>
                <a:gd name="connsiteY2760" fmla="*/ 5436854 h 5945172"/>
                <a:gd name="connsiteX2761" fmla="*/ 3160063 w 4321161"/>
                <a:gd name="connsiteY2761" fmla="*/ 5433362 h 5945172"/>
                <a:gd name="connsiteX2762" fmla="*/ 3158158 w 4321161"/>
                <a:gd name="connsiteY2762" fmla="*/ 5445109 h 5945172"/>
                <a:gd name="connsiteX2763" fmla="*/ 3177208 w 4321161"/>
                <a:gd name="connsiteY2763" fmla="*/ 5446379 h 5945172"/>
                <a:gd name="connsiteX2764" fmla="*/ 3193083 w 4321161"/>
                <a:gd name="connsiteY2764" fmla="*/ 5453364 h 5945172"/>
                <a:gd name="connsiteX2765" fmla="*/ 3193083 w 4321161"/>
                <a:gd name="connsiteY2765" fmla="*/ 5462889 h 5945172"/>
                <a:gd name="connsiteX2766" fmla="*/ 3206736 w 4321161"/>
                <a:gd name="connsiteY2766" fmla="*/ 5465112 h 5945172"/>
                <a:gd name="connsiteX2767" fmla="*/ 3206736 w 4321161"/>
                <a:gd name="connsiteY2767" fmla="*/ 5457492 h 5945172"/>
                <a:gd name="connsiteX2768" fmla="*/ 3230231 w 4321161"/>
                <a:gd name="connsiteY2768" fmla="*/ 5471144 h 5945172"/>
                <a:gd name="connsiteX2769" fmla="*/ 3235946 w 4321161"/>
                <a:gd name="connsiteY2769" fmla="*/ 5486702 h 5945172"/>
                <a:gd name="connsiteX2770" fmla="*/ 3244201 w 4321161"/>
                <a:gd name="connsiteY2770" fmla="*/ 5493052 h 5945172"/>
                <a:gd name="connsiteX2771" fmla="*/ 3260076 w 4321161"/>
                <a:gd name="connsiteY2771" fmla="*/ 5494004 h 5945172"/>
                <a:gd name="connsiteX2772" fmla="*/ 3267696 w 4321161"/>
                <a:gd name="connsiteY2772" fmla="*/ 5506387 h 5945172"/>
                <a:gd name="connsiteX2773" fmla="*/ 3292143 w 4321161"/>
                <a:gd name="connsiteY2773" fmla="*/ 5517817 h 5945172"/>
                <a:gd name="connsiteX2774" fmla="*/ 3300716 w 4321161"/>
                <a:gd name="connsiteY2774" fmla="*/ 5527342 h 5945172"/>
                <a:gd name="connsiteX2775" fmla="*/ 3295318 w 4321161"/>
                <a:gd name="connsiteY2775" fmla="*/ 5544169 h 5945172"/>
                <a:gd name="connsiteX2776" fmla="*/ 3298811 w 4321161"/>
                <a:gd name="connsiteY2776" fmla="*/ 5549567 h 5945172"/>
                <a:gd name="connsiteX2777" fmla="*/ 3294683 w 4321161"/>
                <a:gd name="connsiteY2777" fmla="*/ 5555917 h 5945172"/>
                <a:gd name="connsiteX2778" fmla="*/ 3305161 w 4321161"/>
                <a:gd name="connsiteY2778" fmla="*/ 5569252 h 5945172"/>
                <a:gd name="connsiteX2779" fmla="*/ 3312781 w 4321161"/>
                <a:gd name="connsiteY2779" fmla="*/ 5583222 h 5945172"/>
                <a:gd name="connsiteX2780" fmla="*/ 3295953 w 4321161"/>
                <a:gd name="connsiteY2780" fmla="*/ 5586397 h 5945172"/>
                <a:gd name="connsiteX2781" fmla="*/ 3287063 w 4321161"/>
                <a:gd name="connsiteY2781" fmla="*/ 5575602 h 5945172"/>
                <a:gd name="connsiteX2782" fmla="*/ 3276586 w 4321161"/>
                <a:gd name="connsiteY2782" fmla="*/ 5575919 h 5945172"/>
                <a:gd name="connsiteX2783" fmla="*/ 3264838 w 4321161"/>
                <a:gd name="connsiteY2783" fmla="*/ 5561314 h 5945172"/>
                <a:gd name="connsiteX2784" fmla="*/ 3256266 w 4321161"/>
                <a:gd name="connsiteY2784" fmla="*/ 5556234 h 5945172"/>
                <a:gd name="connsiteX2785" fmla="*/ 3259441 w 4321161"/>
                <a:gd name="connsiteY2785" fmla="*/ 5545757 h 5945172"/>
                <a:gd name="connsiteX2786" fmla="*/ 3245788 w 4321161"/>
                <a:gd name="connsiteY2786" fmla="*/ 5543534 h 5945172"/>
                <a:gd name="connsiteX2787" fmla="*/ 3229913 w 4321161"/>
                <a:gd name="connsiteY2787" fmla="*/ 5549884 h 5945172"/>
                <a:gd name="connsiteX2788" fmla="*/ 3235311 w 4321161"/>
                <a:gd name="connsiteY2788" fmla="*/ 5556234 h 5945172"/>
                <a:gd name="connsiteX2789" fmla="*/ 3209911 w 4321161"/>
                <a:gd name="connsiteY2789" fmla="*/ 5557822 h 5945172"/>
                <a:gd name="connsiteX2790" fmla="*/ 3202949 w 4321161"/>
                <a:gd name="connsiteY2790" fmla="*/ 5552020 h 5945172"/>
                <a:gd name="connsiteX2791" fmla="*/ 3206162 w 4321161"/>
                <a:gd name="connsiteY2791" fmla="*/ 5564633 h 5945172"/>
                <a:gd name="connsiteX2792" fmla="*/ 3215675 w 4321161"/>
                <a:gd name="connsiteY2792" fmla="*/ 5568453 h 5945172"/>
                <a:gd name="connsiteX2793" fmla="*/ 3209333 w 4321161"/>
                <a:gd name="connsiteY2793" fmla="*/ 5576094 h 5945172"/>
                <a:gd name="connsiteX2794" fmla="*/ 3218845 w 4321161"/>
                <a:gd name="connsiteY2794" fmla="*/ 5578004 h 5945172"/>
                <a:gd name="connsiteX2795" fmla="*/ 3223285 w 4321161"/>
                <a:gd name="connsiteY2795" fmla="*/ 5592967 h 5945172"/>
                <a:gd name="connsiteX2796" fmla="*/ 3232797 w 4321161"/>
                <a:gd name="connsiteY2796" fmla="*/ 5596787 h 5945172"/>
                <a:gd name="connsiteX2797" fmla="*/ 3237870 w 4321161"/>
                <a:gd name="connsiteY2797" fmla="*/ 5598060 h 5945172"/>
                <a:gd name="connsiteX2798" fmla="*/ 3233748 w 4321161"/>
                <a:gd name="connsiteY2798" fmla="*/ 5585644 h 5945172"/>
                <a:gd name="connsiteX2799" fmla="*/ 3239138 w 4321161"/>
                <a:gd name="connsiteY2799" fmla="*/ 5583097 h 5945172"/>
                <a:gd name="connsiteX2800" fmla="*/ 3247382 w 4321161"/>
                <a:gd name="connsiteY2800" fmla="*/ 5589465 h 5945172"/>
                <a:gd name="connsiteX2801" fmla="*/ 3248651 w 4321161"/>
                <a:gd name="connsiteY2801" fmla="*/ 5602199 h 5945172"/>
                <a:gd name="connsiteX2802" fmla="*/ 3252773 w 4321161"/>
                <a:gd name="connsiteY2802" fmla="*/ 5603154 h 5945172"/>
                <a:gd name="connsiteX2803" fmla="*/ 3251187 w 4321161"/>
                <a:gd name="connsiteY2803" fmla="*/ 5609521 h 5945172"/>
                <a:gd name="connsiteX2804" fmla="*/ 3242626 w 4321161"/>
                <a:gd name="connsiteY2804" fmla="*/ 5620346 h 5945172"/>
                <a:gd name="connsiteX2805" fmla="*/ 3234065 w 4321161"/>
                <a:gd name="connsiteY2805" fmla="*/ 5619391 h 5945172"/>
                <a:gd name="connsiteX2806" fmla="*/ 3229943 w 4321161"/>
                <a:gd name="connsiteY2806" fmla="*/ 5626713 h 5945172"/>
                <a:gd name="connsiteX2807" fmla="*/ 3221382 w 4321161"/>
                <a:gd name="connsiteY2807" fmla="*/ 5635309 h 5945172"/>
                <a:gd name="connsiteX2808" fmla="*/ 3218528 w 4321161"/>
                <a:gd name="connsiteY2808" fmla="*/ 5635309 h 5945172"/>
                <a:gd name="connsiteX2809" fmla="*/ 3210919 w 4321161"/>
                <a:gd name="connsiteY2809" fmla="*/ 5623529 h 5945172"/>
                <a:gd name="connsiteX2810" fmla="*/ 3219163 w 4321161"/>
                <a:gd name="connsiteY2810" fmla="*/ 5620346 h 5945172"/>
                <a:gd name="connsiteX2811" fmla="*/ 3202357 w 4321161"/>
                <a:gd name="connsiteY2811" fmla="*/ 5614297 h 5945172"/>
                <a:gd name="connsiteX2812" fmla="*/ 3201089 w 4321161"/>
                <a:gd name="connsiteY2812" fmla="*/ 5607930 h 5945172"/>
                <a:gd name="connsiteX2813" fmla="*/ 3188406 w 4321161"/>
                <a:gd name="connsiteY2813" fmla="*/ 5610158 h 5945172"/>
                <a:gd name="connsiteX2814" fmla="*/ 3187455 w 4321161"/>
                <a:gd name="connsiteY2814" fmla="*/ 5616525 h 5945172"/>
                <a:gd name="connsiteX2815" fmla="*/ 3196333 w 4321161"/>
                <a:gd name="connsiteY2815" fmla="*/ 5627031 h 5945172"/>
                <a:gd name="connsiteX2816" fmla="*/ 3194113 w 4321161"/>
                <a:gd name="connsiteY2816" fmla="*/ 5645815 h 5945172"/>
                <a:gd name="connsiteX2817" fmla="*/ 3203626 w 4321161"/>
                <a:gd name="connsiteY2817" fmla="*/ 5659822 h 5945172"/>
                <a:gd name="connsiteX2818" fmla="*/ 3208382 w 4321161"/>
                <a:gd name="connsiteY2818" fmla="*/ 5674149 h 5945172"/>
                <a:gd name="connsiteX2819" fmla="*/ 3210284 w 4321161"/>
                <a:gd name="connsiteY2819" fmla="*/ 5692295 h 5945172"/>
                <a:gd name="connsiteX2820" fmla="*/ 3205528 w 4321161"/>
                <a:gd name="connsiteY2820" fmla="*/ 5707258 h 5945172"/>
                <a:gd name="connsiteX2821" fmla="*/ 3215992 w 4321161"/>
                <a:gd name="connsiteY2821" fmla="*/ 5716491 h 5945172"/>
                <a:gd name="connsiteX2822" fmla="*/ 3212821 w 4321161"/>
                <a:gd name="connsiteY2822" fmla="*/ 5723813 h 5945172"/>
                <a:gd name="connsiteX2823" fmla="*/ 3228675 w 4321161"/>
                <a:gd name="connsiteY2823" fmla="*/ 5735592 h 5945172"/>
                <a:gd name="connsiteX2824" fmla="*/ 3217260 w 4321161"/>
                <a:gd name="connsiteY2824" fmla="*/ 5741959 h 5945172"/>
                <a:gd name="connsiteX2825" fmla="*/ 3209650 w 4321161"/>
                <a:gd name="connsiteY2825" fmla="*/ 5726996 h 5945172"/>
                <a:gd name="connsiteX2826" fmla="*/ 3202357 w 4321161"/>
                <a:gd name="connsiteY2826" fmla="*/ 5725405 h 5945172"/>
                <a:gd name="connsiteX2827" fmla="*/ 3204260 w 4321161"/>
                <a:gd name="connsiteY2827" fmla="*/ 5735592 h 5945172"/>
                <a:gd name="connsiteX2828" fmla="*/ 3194748 w 4321161"/>
                <a:gd name="connsiteY2828" fmla="*/ 5735911 h 5945172"/>
                <a:gd name="connsiteX2829" fmla="*/ 3196016 w 4321161"/>
                <a:gd name="connsiteY2829" fmla="*/ 5730498 h 5945172"/>
                <a:gd name="connsiteX2830" fmla="*/ 3188406 w 4321161"/>
                <a:gd name="connsiteY2830" fmla="*/ 5713625 h 5945172"/>
                <a:gd name="connsiteX2831" fmla="*/ 3177625 w 4321161"/>
                <a:gd name="connsiteY2831" fmla="*/ 5693887 h 5945172"/>
                <a:gd name="connsiteX2832" fmla="*/ 3163040 w 4321161"/>
                <a:gd name="connsiteY2832" fmla="*/ 5698981 h 5945172"/>
                <a:gd name="connsiteX2833" fmla="*/ 3152576 w 4321161"/>
                <a:gd name="connsiteY2833" fmla="*/ 5725723 h 5945172"/>
                <a:gd name="connsiteX2834" fmla="*/ 3156064 w 4321161"/>
                <a:gd name="connsiteY2834" fmla="*/ 5746735 h 5945172"/>
                <a:gd name="connsiteX2835" fmla="*/ 3151625 w 4321161"/>
                <a:gd name="connsiteY2835" fmla="*/ 5740686 h 5945172"/>
                <a:gd name="connsiteX2836" fmla="*/ 3146552 w 4321161"/>
                <a:gd name="connsiteY2836" fmla="*/ 5743870 h 5945172"/>
                <a:gd name="connsiteX2837" fmla="*/ 3141162 w 4321161"/>
                <a:gd name="connsiteY2837" fmla="*/ 5730817 h 5945172"/>
                <a:gd name="connsiteX2838" fmla="*/ 3133552 w 4321161"/>
                <a:gd name="connsiteY2838" fmla="*/ 5691977 h 5945172"/>
                <a:gd name="connsiteX2839" fmla="*/ 3125942 w 4321161"/>
                <a:gd name="connsiteY2839" fmla="*/ 5687838 h 5945172"/>
                <a:gd name="connsiteX2840" fmla="*/ 3123405 w 4321161"/>
                <a:gd name="connsiteY2840" fmla="*/ 5679561 h 5945172"/>
                <a:gd name="connsiteX2841" fmla="*/ 3113259 w 4321161"/>
                <a:gd name="connsiteY2841" fmla="*/ 5678606 h 5945172"/>
                <a:gd name="connsiteX2842" fmla="*/ 3110722 w 4321161"/>
                <a:gd name="connsiteY2842" fmla="*/ 5663643 h 5945172"/>
                <a:gd name="connsiteX2843" fmla="*/ 3097405 w 4321161"/>
                <a:gd name="connsiteY2843" fmla="*/ 5670965 h 5945172"/>
                <a:gd name="connsiteX2844" fmla="*/ 3092015 w 4321161"/>
                <a:gd name="connsiteY2844" fmla="*/ 5698662 h 5945172"/>
                <a:gd name="connsiteX2845" fmla="*/ 3086624 w 4321161"/>
                <a:gd name="connsiteY2845" fmla="*/ 5690067 h 5945172"/>
                <a:gd name="connsiteX2846" fmla="*/ 3078380 w 4321161"/>
                <a:gd name="connsiteY2846" fmla="*/ 5694524 h 5945172"/>
                <a:gd name="connsiteX2847" fmla="*/ 3067600 w 4321161"/>
                <a:gd name="connsiteY2847" fmla="*/ 5674467 h 5945172"/>
                <a:gd name="connsiteX2848" fmla="*/ 3066331 w 4321161"/>
                <a:gd name="connsiteY2848" fmla="*/ 5652500 h 5945172"/>
                <a:gd name="connsiteX2849" fmla="*/ 3075844 w 4321161"/>
                <a:gd name="connsiteY2849" fmla="*/ 5641994 h 5945172"/>
                <a:gd name="connsiteX2850" fmla="*/ 3071087 w 4321161"/>
                <a:gd name="connsiteY2850" fmla="*/ 5619709 h 5945172"/>
                <a:gd name="connsiteX2851" fmla="*/ 3055234 w 4321161"/>
                <a:gd name="connsiteY2851" fmla="*/ 5595514 h 5945172"/>
                <a:gd name="connsiteX2852" fmla="*/ 3041599 w 4321161"/>
                <a:gd name="connsiteY2852" fmla="*/ 5590101 h 5945172"/>
                <a:gd name="connsiteX2853" fmla="*/ 3035258 w 4321161"/>
                <a:gd name="connsiteY2853" fmla="*/ 5595514 h 5945172"/>
                <a:gd name="connsiteX2854" fmla="*/ 3027648 w 4321161"/>
                <a:gd name="connsiteY2854" fmla="*/ 5571318 h 5945172"/>
                <a:gd name="connsiteX2855" fmla="*/ 3014965 w 4321161"/>
                <a:gd name="connsiteY2855" fmla="*/ 5568453 h 5945172"/>
                <a:gd name="connsiteX2856" fmla="*/ 3014648 w 4321161"/>
                <a:gd name="connsiteY2856" fmla="*/ 5554763 h 5945172"/>
                <a:gd name="connsiteX2857" fmla="*/ 3024160 w 4321161"/>
                <a:gd name="connsiteY2857" fmla="*/ 5554763 h 5945172"/>
                <a:gd name="connsiteX2858" fmla="*/ 3045087 w 4321161"/>
                <a:gd name="connsiteY2858" fmla="*/ 5531841 h 5945172"/>
                <a:gd name="connsiteX2859" fmla="*/ 3042868 w 4321161"/>
                <a:gd name="connsiteY2859" fmla="*/ 5516242 h 5945172"/>
                <a:gd name="connsiteX2860" fmla="*/ 3044136 w 4321161"/>
                <a:gd name="connsiteY2860" fmla="*/ 5512103 h 5945172"/>
                <a:gd name="connsiteX2861" fmla="*/ 3058721 w 4321161"/>
                <a:gd name="connsiteY2861" fmla="*/ 5527703 h 5945172"/>
                <a:gd name="connsiteX2862" fmla="*/ 3073624 w 4321161"/>
                <a:gd name="connsiteY2862" fmla="*/ 5528658 h 5945172"/>
                <a:gd name="connsiteX2863" fmla="*/ 3079966 w 4321161"/>
                <a:gd name="connsiteY2863" fmla="*/ 5518152 h 5945172"/>
                <a:gd name="connsiteX2864" fmla="*/ 3095820 w 4321161"/>
                <a:gd name="connsiteY2864" fmla="*/ 5511785 h 5945172"/>
                <a:gd name="connsiteX2865" fmla="*/ 3121503 w 4321161"/>
                <a:gd name="connsiteY2865" fmla="*/ 5530568 h 5945172"/>
                <a:gd name="connsiteX2866" fmla="*/ 3145601 w 4321161"/>
                <a:gd name="connsiteY2866" fmla="*/ 5538845 h 5945172"/>
                <a:gd name="connsiteX2867" fmla="*/ 3169699 w 4321161"/>
                <a:gd name="connsiteY2867" fmla="*/ 5538527 h 5945172"/>
                <a:gd name="connsiteX2868" fmla="*/ 3182699 w 4321161"/>
                <a:gd name="connsiteY2868" fmla="*/ 5552217 h 5945172"/>
                <a:gd name="connsiteX2869" fmla="*/ 3190309 w 4321161"/>
                <a:gd name="connsiteY2869" fmla="*/ 5552853 h 5945172"/>
                <a:gd name="connsiteX2870" fmla="*/ 3201640 w 4321161"/>
                <a:gd name="connsiteY2870" fmla="*/ 5551103 h 5945172"/>
                <a:gd name="connsiteX2871" fmla="*/ 3192766 w 4321161"/>
                <a:gd name="connsiteY2871" fmla="*/ 5546074 h 5945172"/>
                <a:gd name="connsiteX2872" fmla="*/ 3205466 w 4321161"/>
                <a:gd name="connsiteY2872" fmla="*/ 5539724 h 5945172"/>
                <a:gd name="connsiteX2873" fmla="*/ 3217213 w 4321161"/>
                <a:gd name="connsiteY2873" fmla="*/ 5542899 h 5945172"/>
                <a:gd name="connsiteX2874" fmla="*/ 3226738 w 4321161"/>
                <a:gd name="connsiteY2874" fmla="*/ 5541629 h 5945172"/>
                <a:gd name="connsiteX2875" fmla="*/ 3222293 w 4321161"/>
                <a:gd name="connsiteY2875" fmla="*/ 5532104 h 5945172"/>
                <a:gd name="connsiteX2876" fmla="*/ 3209593 w 4321161"/>
                <a:gd name="connsiteY2876" fmla="*/ 5527024 h 5945172"/>
                <a:gd name="connsiteX2877" fmla="*/ 3201338 w 4321161"/>
                <a:gd name="connsiteY2877" fmla="*/ 5529247 h 5945172"/>
                <a:gd name="connsiteX2878" fmla="*/ 3192766 w 4321161"/>
                <a:gd name="connsiteY2878" fmla="*/ 5525119 h 5945172"/>
                <a:gd name="connsiteX2879" fmla="*/ 3176891 w 4321161"/>
                <a:gd name="connsiteY2879" fmla="*/ 5507339 h 5945172"/>
                <a:gd name="connsiteX2880" fmla="*/ 3178796 w 4321161"/>
                <a:gd name="connsiteY2880" fmla="*/ 5520992 h 5945172"/>
                <a:gd name="connsiteX2881" fmla="*/ 3164191 w 4321161"/>
                <a:gd name="connsiteY2881" fmla="*/ 5520039 h 5945172"/>
                <a:gd name="connsiteX2882" fmla="*/ 3161016 w 4321161"/>
                <a:gd name="connsiteY2882" fmla="*/ 5506387 h 5945172"/>
                <a:gd name="connsiteX2883" fmla="*/ 3156571 w 4321161"/>
                <a:gd name="connsiteY2883" fmla="*/ 5509562 h 5945172"/>
                <a:gd name="connsiteX2884" fmla="*/ 3144823 w 4321161"/>
                <a:gd name="connsiteY2884" fmla="*/ 5502577 h 5945172"/>
                <a:gd name="connsiteX2885" fmla="*/ 3131171 w 4321161"/>
                <a:gd name="connsiteY2885" fmla="*/ 5509879 h 5945172"/>
                <a:gd name="connsiteX2886" fmla="*/ 3120693 w 4321161"/>
                <a:gd name="connsiteY2886" fmla="*/ 5501307 h 5945172"/>
                <a:gd name="connsiteX2887" fmla="*/ 3094976 w 4321161"/>
                <a:gd name="connsiteY2887" fmla="*/ 5505117 h 5945172"/>
                <a:gd name="connsiteX2888" fmla="*/ 3087038 w 4321161"/>
                <a:gd name="connsiteY2888" fmla="*/ 5503847 h 5945172"/>
                <a:gd name="connsiteX2889" fmla="*/ 3080688 w 4321161"/>
                <a:gd name="connsiteY2889" fmla="*/ 5503212 h 5945172"/>
                <a:gd name="connsiteX2890" fmla="*/ 3075926 w 4321161"/>
                <a:gd name="connsiteY2890" fmla="*/ 5502894 h 5945172"/>
                <a:gd name="connsiteX2891" fmla="*/ 3074656 w 4321161"/>
                <a:gd name="connsiteY2891" fmla="*/ 5503212 h 5945172"/>
                <a:gd name="connsiteX2892" fmla="*/ 3072751 w 4321161"/>
                <a:gd name="connsiteY2892" fmla="*/ 5504482 h 5945172"/>
                <a:gd name="connsiteX2893" fmla="*/ 3069258 w 4321161"/>
                <a:gd name="connsiteY2893" fmla="*/ 5507657 h 5945172"/>
                <a:gd name="connsiteX2894" fmla="*/ 3066083 w 4321161"/>
                <a:gd name="connsiteY2894" fmla="*/ 5510832 h 5945172"/>
                <a:gd name="connsiteX2895" fmla="*/ 3064496 w 4321161"/>
                <a:gd name="connsiteY2895" fmla="*/ 5512419 h 5945172"/>
                <a:gd name="connsiteX2896" fmla="*/ 3048621 w 4321161"/>
                <a:gd name="connsiteY2896" fmla="*/ 5508609 h 5945172"/>
                <a:gd name="connsiteX2897" fmla="*/ 3037826 w 4321161"/>
                <a:gd name="connsiteY2897" fmla="*/ 5492734 h 5945172"/>
                <a:gd name="connsiteX2898" fmla="*/ 3030523 w 4321161"/>
                <a:gd name="connsiteY2898" fmla="*/ 5500989 h 5945172"/>
                <a:gd name="connsiteX2899" fmla="*/ 3028618 w 4321161"/>
                <a:gd name="connsiteY2899" fmla="*/ 5508609 h 5945172"/>
                <a:gd name="connsiteX2900" fmla="*/ 3020998 w 4321161"/>
                <a:gd name="connsiteY2900" fmla="*/ 5504482 h 5945172"/>
                <a:gd name="connsiteX2901" fmla="*/ 3017823 w 4321161"/>
                <a:gd name="connsiteY2901" fmla="*/ 5493052 h 5945172"/>
                <a:gd name="connsiteX2902" fmla="*/ 3009251 w 4321161"/>
                <a:gd name="connsiteY2902" fmla="*/ 5481304 h 5945172"/>
                <a:gd name="connsiteX2903" fmla="*/ 3010203 w 4321161"/>
                <a:gd name="connsiteY2903" fmla="*/ 5471144 h 5945172"/>
                <a:gd name="connsiteX2904" fmla="*/ 3001631 w 4321161"/>
                <a:gd name="connsiteY2904" fmla="*/ 5473049 h 5945172"/>
                <a:gd name="connsiteX2905" fmla="*/ 2998456 w 4321161"/>
                <a:gd name="connsiteY2905" fmla="*/ 5456222 h 5945172"/>
                <a:gd name="connsiteX2906" fmla="*/ 2983533 w 4321161"/>
                <a:gd name="connsiteY2906" fmla="*/ 5453364 h 5945172"/>
                <a:gd name="connsiteX2907" fmla="*/ 2979406 w 4321161"/>
                <a:gd name="connsiteY2907" fmla="*/ 5442569 h 5945172"/>
                <a:gd name="connsiteX2908" fmla="*/ 2985438 w 4321161"/>
                <a:gd name="connsiteY2908" fmla="*/ 5432092 h 5945172"/>
                <a:gd name="connsiteX2909" fmla="*/ 3000361 w 4321161"/>
                <a:gd name="connsiteY2909" fmla="*/ 5427964 h 5945172"/>
                <a:gd name="connsiteX2910" fmla="*/ 3008616 w 4321161"/>
                <a:gd name="connsiteY2910" fmla="*/ 5435902 h 5945172"/>
                <a:gd name="connsiteX2911" fmla="*/ 3017188 w 4321161"/>
                <a:gd name="connsiteY2911" fmla="*/ 5439077 h 5945172"/>
                <a:gd name="connsiteX2912" fmla="*/ 3014966 w 4321161"/>
                <a:gd name="connsiteY2912" fmla="*/ 5425424 h 5945172"/>
                <a:gd name="connsiteX2913" fmla="*/ 3009886 w 4321161"/>
                <a:gd name="connsiteY2913" fmla="*/ 5419392 h 5945172"/>
                <a:gd name="connsiteX2914" fmla="*/ 2994011 w 4321161"/>
                <a:gd name="connsiteY2914" fmla="*/ 5420344 h 5945172"/>
                <a:gd name="connsiteX2915" fmla="*/ 2987661 w 4321161"/>
                <a:gd name="connsiteY2915" fmla="*/ 5412089 h 5945172"/>
                <a:gd name="connsiteX2916" fmla="*/ 2982263 w 4321161"/>
                <a:gd name="connsiteY2916" fmla="*/ 5422567 h 5945172"/>
                <a:gd name="connsiteX2917" fmla="*/ 2979088 w 4321161"/>
                <a:gd name="connsiteY2917" fmla="*/ 5431139 h 5945172"/>
                <a:gd name="connsiteX2918" fmla="*/ 2974643 w 4321161"/>
                <a:gd name="connsiteY2918" fmla="*/ 5425742 h 5945172"/>
                <a:gd name="connsiteX2919" fmla="*/ 2972738 w 4321161"/>
                <a:gd name="connsiteY2919" fmla="*/ 5414312 h 5945172"/>
                <a:gd name="connsiteX2920" fmla="*/ 2965118 w 4321161"/>
                <a:gd name="connsiteY2920" fmla="*/ 5401612 h 5945172"/>
                <a:gd name="connsiteX2921" fmla="*/ 2948291 w 4321161"/>
                <a:gd name="connsiteY2921" fmla="*/ 5400977 h 5945172"/>
                <a:gd name="connsiteX2922" fmla="*/ 2935273 w 4321161"/>
                <a:gd name="connsiteY2922" fmla="*/ 5381927 h 5945172"/>
                <a:gd name="connsiteX2923" fmla="*/ 2939401 w 4321161"/>
                <a:gd name="connsiteY2923" fmla="*/ 5375577 h 5945172"/>
                <a:gd name="connsiteX2924" fmla="*/ 2929241 w 4321161"/>
                <a:gd name="connsiteY2924" fmla="*/ 5374307 h 5945172"/>
                <a:gd name="connsiteX2925" fmla="*/ 2928288 w 4321161"/>
                <a:gd name="connsiteY2925" fmla="*/ 5358114 h 5945172"/>
                <a:gd name="connsiteX2926" fmla="*/ 2921938 w 4321161"/>
                <a:gd name="connsiteY2926" fmla="*/ 5348907 h 5945172"/>
                <a:gd name="connsiteX2927" fmla="*/ 2922891 w 4321161"/>
                <a:gd name="connsiteY2927" fmla="*/ 5342557 h 5945172"/>
                <a:gd name="connsiteX2928" fmla="*/ 2915588 w 4321161"/>
                <a:gd name="connsiteY2928" fmla="*/ 5341604 h 5945172"/>
                <a:gd name="connsiteX2929" fmla="*/ 2911461 w 4321161"/>
                <a:gd name="connsiteY2929" fmla="*/ 5333984 h 5945172"/>
                <a:gd name="connsiteX2930" fmla="*/ 2932733 w 4321161"/>
                <a:gd name="connsiteY2930" fmla="*/ 5330174 h 5945172"/>
                <a:gd name="connsiteX2931" fmla="*/ 2958133 w 4321161"/>
                <a:gd name="connsiteY2931" fmla="*/ 5317474 h 5945172"/>
                <a:gd name="connsiteX2932" fmla="*/ 2961943 w 4321161"/>
                <a:gd name="connsiteY2932" fmla="*/ 5296202 h 5945172"/>
                <a:gd name="connsiteX2933" fmla="*/ 2985121 w 4321161"/>
                <a:gd name="connsiteY2933" fmla="*/ 5260324 h 5945172"/>
                <a:gd name="connsiteX2934" fmla="*/ 3002583 w 4321161"/>
                <a:gd name="connsiteY2934" fmla="*/ 5242227 h 5945172"/>
                <a:gd name="connsiteX2935" fmla="*/ 3007028 w 4321161"/>
                <a:gd name="connsiteY2935" fmla="*/ 5221272 h 5945172"/>
                <a:gd name="connsiteX2936" fmla="*/ 3003536 w 4321161"/>
                <a:gd name="connsiteY2936" fmla="*/ 5189522 h 5945172"/>
                <a:gd name="connsiteX2937" fmla="*/ 3026396 w 4321161"/>
                <a:gd name="connsiteY2937" fmla="*/ 5173647 h 5945172"/>
                <a:gd name="connsiteX2938" fmla="*/ 3045446 w 4321161"/>
                <a:gd name="connsiteY2938" fmla="*/ 5183807 h 5945172"/>
                <a:gd name="connsiteX2939" fmla="*/ 3079418 w 4321161"/>
                <a:gd name="connsiteY2939" fmla="*/ 5183807 h 5945172"/>
                <a:gd name="connsiteX2940" fmla="*/ 3106723 w 4321161"/>
                <a:gd name="connsiteY2940" fmla="*/ 5155867 h 5945172"/>
                <a:gd name="connsiteX2941" fmla="*/ 3157523 w 4321161"/>
                <a:gd name="connsiteY2941" fmla="*/ 5156502 h 5945172"/>
                <a:gd name="connsiteX2942" fmla="*/ 3194353 w 4321161"/>
                <a:gd name="connsiteY2942" fmla="*/ 5140309 h 5945172"/>
                <a:gd name="connsiteX2943" fmla="*/ 3195038 w 4321161"/>
                <a:gd name="connsiteY2943" fmla="*/ 5139786 h 5945172"/>
                <a:gd name="connsiteX2944" fmla="*/ 3199093 w 4321161"/>
                <a:gd name="connsiteY2944" fmla="*/ 5109755 h 5945172"/>
                <a:gd name="connsiteX2945" fmla="*/ 3210517 w 4321161"/>
                <a:gd name="connsiteY2945" fmla="*/ 5090658 h 5945172"/>
                <a:gd name="connsiteX2946" fmla="*/ 3208295 w 4321161"/>
                <a:gd name="connsiteY2946" fmla="*/ 5053737 h 5945172"/>
                <a:gd name="connsiteX2947" fmla="*/ 3166408 w 4321161"/>
                <a:gd name="connsiteY2947" fmla="*/ 5018408 h 5945172"/>
                <a:gd name="connsiteX2948" fmla="*/ 3157840 w 4321161"/>
                <a:gd name="connsiteY2948" fmla="*/ 4998992 h 5945172"/>
                <a:gd name="connsiteX2949" fmla="*/ 3161648 w 4321161"/>
                <a:gd name="connsiteY2949" fmla="*/ 4933426 h 5945172"/>
                <a:gd name="connsiteX2950" fmla="*/ 3197189 w 4321161"/>
                <a:gd name="connsiteY2950" fmla="*/ 4905735 h 5945172"/>
                <a:gd name="connsiteX2951" fmla="*/ 3195919 w 4321161"/>
                <a:gd name="connsiteY2951" fmla="*/ 4888866 h 5945172"/>
                <a:gd name="connsiteX2952" fmla="*/ 3175610 w 4321161"/>
                <a:gd name="connsiteY2952" fmla="*/ 4863722 h 5945172"/>
                <a:gd name="connsiteX2953" fmla="*/ 3156253 w 4321161"/>
                <a:gd name="connsiteY2953" fmla="*/ 4814388 h 5945172"/>
                <a:gd name="connsiteX2954" fmla="*/ 3155936 w 4321161"/>
                <a:gd name="connsiteY2954" fmla="*/ 4786061 h 5945172"/>
                <a:gd name="connsiteX2955" fmla="*/ 3179510 w 4321161"/>
                <a:gd name="connsiteY2955" fmla="*/ 4753273 h 5945172"/>
                <a:gd name="connsiteX2956" fmla="*/ 3160458 w 4321161"/>
                <a:gd name="connsiteY2956" fmla="*/ 4735180 h 5945172"/>
                <a:gd name="connsiteX2957" fmla="*/ 3167763 w 4321161"/>
                <a:gd name="connsiteY2957" fmla="*/ 4705017 h 5945172"/>
                <a:gd name="connsiteX2958" fmla="*/ 3153788 w 4321161"/>
                <a:gd name="connsiteY2958" fmla="*/ 4692000 h 5945172"/>
                <a:gd name="connsiteX2959" fmla="*/ 3130602 w 4321161"/>
                <a:gd name="connsiteY2959" fmla="*/ 4704065 h 5945172"/>
                <a:gd name="connsiteX2960" fmla="*/ 3116627 w 4321161"/>
                <a:gd name="connsiteY2960" fmla="*/ 4703112 h 5945172"/>
                <a:gd name="connsiteX2961" fmla="*/ 3085819 w 4321161"/>
                <a:gd name="connsiteY2961" fmla="*/ 4672950 h 5945172"/>
                <a:gd name="connsiteX2962" fmla="*/ 3058186 w 4321161"/>
                <a:gd name="connsiteY2962" fmla="*/ 4678347 h 5945172"/>
                <a:gd name="connsiteX2963" fmla="*/ 3046752 w 4321161"/>
                <a:gd name="connsiteY2963" fmla="*/ 4676442 h 5945172"/>
                <a:gd name="connsiteX2964" fmla="*/ 3056916 w 4321161"/>
                <a:gd name="connsiteY2964" fmla="*/ 4642470 h 5945172"/>
                <a:gd name="connsiteX2965" fmla="*/ 3047388 w 4321161"/>
                <a:gd name="connsiteY2965" fmla="*/ 4620562 h 5945172"/>
                <a:gd name="connsiteX2966" fmla="*/ 3021979 w 4321161"/>
                <a:gd name="connsiteY2966" fmla="*/ 4613260 h 5945172"/>
                <a:gd name="connsiteX2967" fmla="*/ 3002604 w 4321161"/>
                <a:gd name="connsiteY2967" fmla="*/ 4606275 h 5945172"/>
                <a:gd name="connsiteX2968" fmla="*/ 2995934 w 4321161"/>
                <a:gd name="connsiteY2968" fmla="*/ 4576747 h 5945172"/>
                <a:gd name="connsiteX2969" fmla="*/ 2941743 w 4321161"/>
                <a:gd name="connsiteY2969" fmla="*/ 4498499 h 5945172"/>
                <a:gd name="connsiteX2970" fmla="*/ 2941390 w 4321161"/>
                <a:gd name="connsiteY2970" fmla="*/ 4498677 h 5945172"/>
                <a:gd name="connsiteX2971" fmla="*/ 2916918 w 4321161"/>
                <a:gd name="connsiteY2971" fmla="*/ 4492649 h 5945172"/>
                <a:gd name="connsiteX2972" fmla="*/ 2892447 w 4321161"/>
                <a:gd name="connsiteY2972" fmla="*/ 4485352 h 5945172"/>
                <a:gd name="connsiteX2973" fmla="*/ 2865750 w 4321161"/>
                <a:gd name="connsiteY2973" fmla="*/ 4485670 h 5945172"/>
                <a:gd name="connsiteX2974" fmla="*/ 2835240 w 4321161"/>
                <a:gd name="connsiteY2974" fmla="*/ 4513270 h 5945172"/>
                <a:gd name="connsiteX2975" fmla="*/ 2806955 w 4321161"/>
                <a:gd name="connsiteY2975" fmla="*/ 4530401 h 5945172"/>
                <a:gd name="connsiteX2976" fmla="*/ 2806827 w 4321161"/>
                <a:gd name="connsiteY2976" fmla="*/ 4530411 h 5945172"/>
                <a:gd name="connsiteX2977" fmla="*/ 2809300 w 4321161"/>
                <a:gd name="connsiteY2977" fmla="*/ 4568492 h 5945172"/>
                <a:gd name="connsiteX2978" fmla="*/ 2821027 w 4321161"/>
                <a:gd name="connsiteY2978" fmla="*/ 4577700 h 5945172"/>
                <a:gd name="connsiteX2979" fmla="*/ 2817858 w 4321161"/>
                <a:gd name="connsiteY2979" fmla="*/ 4604052 h 5945172"/>
                <a:gd name="connsiteX2980" fmla="*/ 2835924 w 4321161"/>
                <a:gd name="connsiteY2980" fmla="*/ 4608180 h 5945172"/>
                <a:gd name="connsiteX2981" fmla="*/ 2849553 w 4321161"/>
                <a:gd name="connsiteY2981" fmla="*/ 4608180 h 5945172"/>
                <a:gd name="connsiteX2982" fmla="*/ 2852723 w 4321161"/>
                <a:gd name="connsiteY2982" fmla="*/ 4619610 h 5945172"/>
                <a:gd name="connsiteX2983" fmla="*/ 2830853 w 4321161"/>
                <a:gd name="connsiteY2983" fmla="*/ 4632310 h 5945172"/>
                <a:gd name="connsiteX2984" fmla="*/ 2830219 w 4321161"/>
                <a:gd name="connsiteY2984" fmla="*/ 4660885 h 5945172"/>
                <a:gd name="connsiteX2985" fmla="*/ 2811201 w 4321161"/>
                <a:gd name="connsiteY2985" fmla="*/ 4680888 h 5945172"/>
                <a:gd name="connsiteX2986" fmla="*/ 2795354 w 4321161"/>
                <a:gd name="connsiteY2986" fmla="*/ 4668505 h 5945172"/>
                <a:gd name="connsiteX2987" fmla="*/ 2784577 w 4321161"/>
                <a:gd name="connsiteY2987" fmla="*/ 4652947 h 5945172"/>
                <a:gd name="connsiteX2988" fmla="*/ 2730694 w 4321161"/>
                <a:gd name="connsiteY2988" fmla="*/ 4630405 h 5945172"/>
                <a:gd name="connsiteX2989" fmla="*/ 2684419 w 4321161"/>
                <a:gd name="connsiteY2989" fmla="*/ 4644057 h 5945172"/>
                <a:gd name="connsiteX2990" fmla="*/ 2666035 w 4321161"/>
                <a:gd name="connsiteY2990" fmla="*/ 4629452 h 5945172"/>
                <a:gd name="connsiteX2991" fmla="*/ 2623880 w 4321161"/>
                <a:gd name="connsiteY2991" fmla="*/ 4628817 h 5945172"/>
                <a:gd name="connsiteX2992" fmla="*/ 2593135 w 4321161"/>
                <a:gd name="connsiteY2992" fmla="*/ 4629135 h 5945172"/>
                <a:gd name="connsiteX2993" fmla="*/ 2579506 w 4321161"/>
                <a:gd name="connsiteY2993" fmla="*/ 4636755 h 5945172"/>
                <a:gd name="connsiteX2994" fmla="*/ 2570314 w 4321161"/>
                <a:gd name="connsiteY2994" fmla="*/ 4655805 h 5945172"/>
                <a:gd name="connsiteX2995" fmla="*/ 2550029 w 4321161"/>
                <a:gd name="connsiteY2995" fmla="*/ 4655170 h 5945172"/>
                <a:gd name="connsiteX2996" fmla="*/ 2542739 w 4321161"/>
                <a:gd name="connsiteY2996" fmla="*/ 4647550 h 5945172"/>
                <a:gd name="connsiteX2997" fmla="*/ 2531646 w 4321161"/>
                <a:gd name="connsiteY2997" fmla="*/ 4622467 h 5945172"/>
                <a:gd name="connsiteX2998" fmla="*/ 2516115 w 4321161"/>
                <a:gd name="connsiteY2998" fmla="*/ 4625642 h 5945172"/>
                <a:gd name="connsiteX2999" fmla="*/ 2514530 w 4321161"/>
                <a:gd name="connsiteY2999" fmla="*/ 4670092 h 5945172"/>
                <a:gd name="connsiteX3000" fmla="*/ 2558270 w 4321161"/>
                <a:gd name="connsiteY3000" fmla="*/ 4727560 h 5945172"/>
                <a:gd name="connsiteX3001" fmla="*/ 2568730 w 4321161"/>
                <a:gd name="connsiteY3001" fmla="*/ 4729783 h 5945172"/>
                <a:gd name="connsiteX3002" fmla="*/ 2568096 w 4321161"/>
                <a:gd name="connsiteY3002" fmla="*/ 4762168 h 5945172"/>
                <a:gd name="connsiteX3003" fmla="*/ 2618809 w 4321161"/>
                <a:gd name="connsiteY3003" fmla="*/ 4805983 h 5945172"/>
                <a:gd name="connsiteX3004" fmla="*/ 2635291 w 4321161"/>
                <a:gd name="connsiteY3004" fmla="*/ 4836463 h 5945172"/>
                <a:gd name="connsiteX3005" fmla="*/ 2652089 w 4321161"/>
                <a:gd name="connsiteY3005" fmla="*/ 4847893 h 5945172"/>
                <a:gd name="connsiteX3006" fmla="*/ 2659696 w 4321161"/>
                <a:gd name="connsiteY3006" fmla="*/ 4863768 h 5945172"/>
                <a:gd name="connsiteX3007" fmla="*/ 2690758 w 4321161"/>
                <a:gd name="connsiteY3007" fmla="*/ 4890755 h 5945172"/>
                <a:gd name="connsiteX3008" fmla="*/ 2691709 w 4321161"/>
                <a:gd name="connsiteY3008" fmla="*/ 4909805 h 5945172"/>
                <a:gd name="connsiteX3009" fmla="*/ 2687588 w 4321161"/>
                <a:gd name="connsiteY3009" fmla="*/ 4914250 h 5945172"/>
                <a:gd name="connsiteX3010" fmla="*/ 2673325 w 4321161"/>
                <a:gd name="connsiteY3010" fmla="*/ 4916473 h 5945172"/>
                <a:gd name="connsiteX3011" fmla="*/ 2660647 w 4321161"/>
                <a:gd name="connsiteY3011" fmla="*/ 4914568 h 5945172"/>
                <a:gd name="connsiteX3012" fmla="*/ 2624831 w 4321161"/>
                <a:gd name="connsiteY3012" fmla="*/ 4889485 h 5945172"/>
                <a:gd name="connsiteX3013" fmla="*/ 2617858 w 4321161"/>
                <a:gd name="connsiteY3013" fmla="*/ 4875198 h 5945172"/>
                <a:gd name="connsiteX3014" fmla="*/ 2595988 w 4321161"/>
                <a:gd name="connsiteY3014" fmla="*/ 4859640 h 5945172"/>
                <a:gd name="connsiteX3015" fmla="*/ 2569997 w 4321161"/>
                <a:gd name="connsiteY3015" fmla="*/ 4855513 h 5945172"/>
                <a:gd name="connsiteX3016" fmla="*/ 2556368 w 4321161"/>
                <a:gd name="connsiteY3016" fmla="*/ 4861863 h 5945172"/>
                <a:gd name="connsiteX3017" fmla="*/ 2530378 w 4321161"/>
                <a:gd name="connsiteY3017" fmla="*/ 4860910 h 5945172"/>
                <a:gd name="connsiteX3018" fmla="*/ 2518967 w 4321161"/>
                <a:gd name="connsiteY3018" fmla="*/ 4843765 h 5945172"/>
                <a:gd name="connsiteX3019" fmla="*/ 2521186 w 4321161"/>
                <a:gd name="connsiteY3019" fmla="*/ 4836463 h 5945172"/>
                <a:gd name="connsiteX3020" fmla="*/ 2493611 w 4321161"/>
                <a:gd name="connsiteY3020" fmla="*/ 4815825 h 5945172"/>
                <a:gd name="connsiteX3021" fmla="*/ 2449871 w 4321161"/>
                <a:gd name="connsiteY3021" fmla="*/ 4760263 h 5945172"/>
                <a:gd name="connsiteX3022" fmla="*/ 2449554 w 4321161"/>
                <a:gd name="connsiteY3022" fmla="*/ 4755818 h 5945172"/>
                <a:gd name="connsiteX3023" fmla="*/ 2459063 w 4321161"/>
                <a:gd name="connsiteY3023" fmla="*/ 4757088 h 5945172"/>
                <a:gd name="connsiteX3024" fmla="*/ 2465402 w 4321161"/>
                <a:gd name="connsiteY3024" fmla="*/ 4755818 h 5945172"/>
                <a:gd name="connsiteX3025" fmla="*/ 2459063 w 4321161"/>
                <a:gd name="connsiteY3025" fmla="*/ 4748515 h 5945172"/>
                <a:gd name="connsiteX3026" fmla="*/ 2459063 w 4321161"/>
                <a:gd name="connsiteY3026" fmla="*/ 4744070 h 5945172"/>
                <a:gd name="connsiteX3027" fmla="*/ 2474910 w 4321161"/>
                <a:gd name="connsiteY3027" fmla="*/ 4752643 h 5945172"/>
                <a:gd name="connsiteX3028" fmla="*/ 2485370 w 4321161"/>
                <a:gd name="connsiteY3028" fmla="*/ 4763120 h 5945172"/>
                <a:gd name="connsiteX3029" fmla="*/ 2487589 w 4321161"/>
                <a:gd name="connsiteY3029" fmla="*/ 4753278 h 5945172"/>
                <a:gd name="connsiteX3030" fmla="*/ 2478080 w 4321161"/>
                <a:gd name="connsiteY3030" fmla="*/ 4751690 h 5945172"/>
                <a:gd name="connsiteX3031" fmla="*/ 2456844 w 4321161"/>
                <a:gd name="connsiteY3031" fmla="*/ 4732958 h 5945172"/>
                <a:gd name="connsiteX3032" fmla="*/ 2445117 w 4321161"/>
                <a:gd name="connsiteY3032" fmla="*/ 4718035 h 5945172"/>
                <a:gd name="connsiteX3033" fmla="*/ 2438460 w 4321161"/>
                <a:gd name="connsiteY3033" fmla="*/ 4704700 h 5945172"/>
                <a:gd name="connsiteX3034" fmla="*/ 2434023 w 4321161"/>
                <a:gd name="connsiteY3034" fmla="*/ 4672633 h 5945172"/>
                <a:gd name="connsiteX3035" fmla="*/ 2426416 w 4321161"/>
                <a:gd name="connsiteY3035" fmla="*/ 4655170 h 5945172"/>
                <a:gd name="connsiteX3036" fmla="*/ 2403278 w 4321161"/>
                <a:gd name="connsiteY3036" fmla="*/ 4625642 h 5945172"/>
                <a:gd name="connsiteX3037" fmla="*/ 2386797 w 4321161"/>
                <a:gd name="connsiteY3037" fmla="*/ 4619610 h 5945172"/>
                <a:gd name="connsiteX3038" fmla="*/ 2378556 w 4321161"/>
                <a:gd name="connsiteY3038" fmla="*/ 4610085 h 5945172"/>
                <a:gd name="connsiteX3039" fmla="*/ 2363976 w 4321161"/>
                <a:gd name="connsiteY3039" fmla="*/ 4613260 h 5945172"/>
                <a:gd name="connsiteX3040" fmla="*/ 2358587 w 4321161"/>
                <a:gd name="connsiteY3040" fmla="*/ 4637707 h 5945172"/>
                <a:gd name="connsiteX3041" fmla="*/ 2361123 w 4321161"/>
                <a:gd name="connsiteY3041" fmla="*/ 4650407 h 5945172"/>
                <a:gd name="connsiteX3042" fmla="*/ 2351614 w 4321161"/>
                <a:gd name="connsiteY3042" fmla="*/ 4663107 h 5945172"/>
                <a:gd name="connsiteX3043" fmla="*/ 2349396 w 4321161"/>
                <a:gd name="connsiteY3043" fmla="*/ 4658027 h 5945172"/>
                <a:gd name="connsiteX3044" fmla="*/ 2346226 w 4321161"/>
                <a:gd name="connsiteY3044" fmla="*/ 4667552 h 5945172"/>
                <a:gd name="connsiteX3045" fmla="*/ 2340204 w 4321161"/>
                <a:gd name="connsiteY3045" fmla="*/ 4682158 h 5945172"/>
                <a:gd name="connsiteX3046" fmla="*/ 2339253 w 4321161"/>
                <a:gd name="connsiteY3046" fmla="*/ 4687238 h 5945172"/>
                <a:gd name="connsiteX3047" fmla="*/ 2325624 w 4321161"/>
                <a:gd name="connsiteY3047" fmla="*/ 4678983 h 5945172"/>
                <a:gd name="connsiteX3048" fmla="*/ 2321820 w 4321161"/>
                <a:gd name="connsiteY3048" fmla="*/ 4659297 h 5945172"/>
                <a:gd name="connsiteX3049" fmla="*/ 2310410 w 4321161"/>
                <a:gd name="connsiteY3049" fmla="*/ 4650725 h 5945172"/>
                <a:gd name="connsiteX3050" fmla="*/ 2305022 w 4321161"/>
                <a:gd name="connsiteY3050" fmla="*/ 4638025 h 5945172"/>
                <a:gd name="connsiteX3051" fmla="*/ 2307874 w 4321161"/>
                <a:gd name="connsiteY3051" fmla="*/ 4619292 h 5945172"/>
                <a:gd name="connsiteX3052" fmla="*/ 2297098 w 4321161"/>
                <a:gd name="connsiteY3052" fmla="*/ 4602465 h 5945172"/>
                <a:gd name="connsiteX3053" fmla="*/ 2297098 w 4321161"/>
                <a:gd name="connsiteY3053" fmla="*/ 4591670 h 5945172"/>
                <a:gd name="connsiteX3054" fmla="*/ 2309459 w 4321161"/>
                <a:gd name="connsiteY3054" fmla="*/ 4585320 h 5945172"/>
                <a:gd name="connsiteX3055" fmla="*/ 2309945 w 4321161"/>
                <a:gd name="connsiteY3055" fmla="*/ 4585398 h 5945172"/>
                <a:gd name="connsiteX3056" fmla="*/ 2315097 w 4321161"/>
                <a:gd name="connsiteY3056" fmla="*/ 4573217 h 5945172"/>
                <a:gd name="connsiteX3057" fmla="*/ 2310983 w 4321161"/>
                <a:gd name="connsiteY3057" fmla="*/ 4566220 h 5945172"/>
                <a:gd name="connsiteX3058" fmla="*/ 2320161 w 4321161"/>
                <a:gd name="connsiteY3058" fmla="*/ 4567492 h 5945172"/>
                <a:gd name="connsiteX3059" fmla="*/ 2324275 w 4321161"/>
                <a:gd name="connsiteY3059" fmla="*/ 4556679 h 5945172"/>
                <a:gd name="connsiteX3060" fmla="*/ 2318790 w 4321161"/>
                <a:gd name="connsiteY3060" fmla="*/ 4545655 h 5945172"/>
                <a:gd name="connsiteX3061" fmla="*/ 2318483 w 4321161"/>
                <a:gd name="connsiteY3061" fmla="*/ 4545579 h 5945172"/>
                <a:gd name="connsiteX3062" fmla="*/ 2323837 w 4321161"/>
                <a:gd name="connsiteY3062" fmla="*/ 4556307 h 5945172"/>
                <a:gd name="connsiteX3063" fmla="*/ 2319713 w 4321161"/>
                <a:gd name="connsiteY3063" fmla="*/ 4567113 h 5945172"/>
                <a:gd name="connsiteX3064" fmla="*/ 2310514 w 4321161"/>
                <a:gd name="connsiteY3064" fmla="*/ 4565842 h 5945172"/>
                <a:gd name="connsiteX3065" fmla="*/ 2293383 w 4321161"/>
                <a:gd name="connsiteY3065" fmla="*/ 4559485 h 5945172"/>
                <a:gd name="connsiteX3066" fmla="*/ 2276570 w 4321161"/>
                <a:gd name="connsiteY3066" fmla="*/ 4568385 h 5945172"/>
                <a:gd name="connsiteX3067" fmla="*/ 2260709 w 4321161"/>
                <a:gd name="connsiteY3067" fmla="*/ 4562981 h 5945172"/>
                <a:gd name="connsiteX3068" fmla="*/ 2228034 w 4321161"/>
                <a:gd name="connsiteY3068" fmla="*/ 4581098 h 5945172"/>
                <a:gd name="connsiteX3069" fmla="*/ 2196311 w 4321161"/>
                <a:gd name="connsiteY3069" fmla="*/ 4591905 h 5945172"/>
                <a:gd name="connsiteX3070" fmla="*/ 2186160 w 4321161"/>
                <a:gd name="connsiteY3070" fmla="*/ 4593176 h 5945172"/>
                <a:gd name="connsiteX3071" fmla="*/ 2176326 w 4321161"/>
                <a:gd name="connsiteY3071" fmla="*/ 4614153 h 5945172"/>
                <a:gd name="connsiteX3072" fmla="*/ 2177912 w 4321161"/>
                <a:gd name="connsiteY3072" fmla="*/ 4631317 h 5945172"/>
                <a:gd name="connsiteX3073" fmla="*/ 2195994 w 4321161"/>
                <a:gd name="connsiteY3073" fmla="*/ 4654201 h 5945172"/>
                <a:gd name="connsiteX3074" fmla="*/ 2195994 w 4321161"/>
                <a:gd name="connsiteY3074" fmla="*/ 4669139 h 5945172"/>
                <a:gd name="connsiteX3075" fmla="*/ 2183622 w 4321161"/>
                <a:gd name="connsiteY3075" fmla="*/ 4686303 h 5945172"/>
                <a:gd name="connsiteX3076" fmla="*/ 2182670 w 4321161"/>
                <a:gd name="connsiteY3076" fmla="*/ 4715544 h 5945172"/>
                <a:gd name="connsiteX3077" fmla="*/ 2190284 w 4321161"/>
                <a:gd name="connsiteY3077" fmla="*/ 4748281 h 5945172"/>
                <a:gd name="connsiteX3078" fmla="*/ 2225496 w 4321161"/>
                <a:gd name="connsiteY3078" fmla="*/ 4786739 h 5945172"/>
                <a:gd name="connsiteX3079" fmla="*/ 2277839 w 4321161"/>
                <a:gd name="connsiteY3079" fmla="*/ 4830601 h 5945172"/>
                <a:gd name="connsiteX3080" fmla="*/ 2310831 w 4321161"/>
                <a:gd name="connsiteY3080" fmla="*/ 4849353 h 5945172"/>
                <a:gd name="connsiteX3081" fmla="*/ 2336844 w 4321161"/>
                <a:gd name="connsiteY3081" fmla="*/ 4926270 h 5945172"/>
                <a:gd name="connsiteX3082" fmla="*/ 2370153 w 4321161"/>
                <a:gd name="connsiteY3082" fmla="*/ 4987295 h 5945172"/>
                <a:gd name="connsiteX3083" fmla="*/ 2403462 w 4321161"/>
                <a:gd name="connsiteY3083" fmla="*/ 5022575 h 5945172"/>
                <a:gd name="connsiteX3084" fmla="*/ 2441529 w 4321161"/>
                <a:gd name="connsiteY3084" fmla="*/ 5044506 h 5945172"/>
                <a:gd name="connsiteX3085" fmla="*/ 2469128 w 4321161"/>
                <a:gd name="connsiteY3085" fmla="*/ 5066437 h 5945172"/>
                <a:gd name="connsiteX3086" fmla="*/ 2496727 w 4321161"/>
                <a:gd name="connsiteY3086" fmla="*/ 5049273 h 5945172"/>
                <a:gd name="connsiteX3087" fmla="*/ 2497679 w 4321161"/>
                <a:gd name="connsiteY3087" fmla="*/ 5056584 h 5945172"/>
                <a:gd name="connsiteX3088" fmla="*/ 2505292 w 4321161"/>
                <a:gd name="connsiteY3088" fmla="*/ 5058808 h 5945172"/>
                <a:gd name="connsiteX3089" fmla="*/ 2510051 w 4321161"/>
                <a:gd name="connsiteY3089" fmla="*/ 5048002 h 5945172"/>
                <a:gd name="connsiteX3090" fmla="*/ 2521788 w 4321161"/>
                <a:gd name="connsiteY3090" fmla="*/ 5043870 h 5945172"/>
                <a:gd name="connsiteX3091" fmla="*/ 2533525 w 4321161"/>
                <a:gd name="connsiteY3091" fmla="*/ 5043552 h 5945172"/>
                <a:gd name="connsiteX3092" fmla="*/ 2546532 w 4321161"/>
                <a:gd name="connsiteY3092" fmla="*/ 5065801 h 5945172"/>
                <a:gd name="connsiteX3093" fmla="*/ 2537967 w 4321161"/>
                <a:gd name="connsiteY3093" fmla="*/ 5076290 h 5945172"/>
                <a:gd name="connsiteX3094" fmla="*/ 2527498 w 4321161"/>
                <a:gd name="connsiteY3094" fmla="*/ 5090274 h 5945172"/>
                <a:gd name="connsiteX3095" fmla="*/ 2525595 w 4321161"/>
                <a:gd name="connsiteY3095" fmla="*/ 5101717 h 5945172"/>
                <a:gd name="connsiteX3096" fmla="*/ 2536381 w 4321161"/>
                <a:gd name="connsiteY3096" fmla="*/ 5123965 h 5945172"/>
                <a:gd name="connsiteX3097" fmla="*/ 2555414 w 4321161"/>
                <a:gd name="connsiteY3097" fmla="*/ 5128733 h 5945172"/>
                <a:gd name="connsiteX3098" fmla="*/ 2605219 w 4321161"/>
                <a:gd name="connsiteY3098" fmla="*/ 5148439 h 5945172"/>
                <a:gd name="connsiteX3099" fmla="*/ 2655976 w 4321161"/>
                <a:gd name="connsiteY3099" fmla="*/ 5170370 h 5945172"/>
                <a:gd name="connsiteX3100" fmla="*/ 2690554 w 4321161"/>
                <a:gd name="connsiteY3100" fmla="*/ 5205650 h 5945172"/>
                <a:gd name="connsiteX3101" fmla="*/ 2724497 w 4321161"/>
                <a:gd name="connsiteY3101" fmla="*/ 5218045 h 5945172"/>
                <a:gd name="connsiteX3102" fmla="*/ 2738138 w 4321161"/>
                <a:gd name="connsiteY3102" fmla="*/ 5233619 h 5945172"/>
                <a:gd name="connsiteX3103" fmla="*/ 2762882 w 4321161"/>
                <a:gd name="connsiteY3103" fmla="*/ 5254597 h 5945172"/>
                <a:gd name="connsiteX3104" fmla="*/ 2776523 w 4321161"/>
                <a:gd name="connsiteY3104" fmla="*/ 5273667 h 5945172"/>
                <a:gd name="connsiteX3105" fmla="*/ 2768592 w 4321161"/>
                <a:gd name="connsiteY3105" fmla="*/ 5293373 h 5945172"/>
                <a:gd name="connsiteX3106" fmla="*/ 2763199 w 4321161"/>
                <a:gd name="connsiteY3106" fmla="*/ 5311490 h 5945172"/>
                <a:gd name="connsiteX3107" fmla="*/ 2730207 w 4321161"/>
                <a:gd name="connsiteY3107" fmla="*/ 5295915 h 5945172"/>
                <a:gd name="connsiteX3108" fmla="*/ 2716249 w 4321161"/>
                <a:gd name="connsiteY3108" fmla="*/ 5264450 h 5945172"/>
                <a:gd name="connsiteX3109" fmla="*/ 2663272 w 4321161"/>
                <a:gd name="connsiteY3109" fmla="*/ 5255550 h 5945172"/>
                <a:gd name="connsiteX3110" fmla="*/ 2662003 w 4321161"/>
                <a:gd name="connsiteY3110" fmla="*/ 5242837 h 5945172"/>
                <a:gd name="connsiteX3111" fmla="*/ 2669617 w 4321161"/>
                <a:gd name="connsiteY3111" fmla="*/ 5238705 h 5945172"/>
                <a:gd name="connsiteX3112" fmla="*/ 2658831 w 4321161"/>
                <a:gd name="connsiteY3112" fmla="*/ 5233301 h 5945172"/>
                <a:gd name="connsiteX3113" fmla="*/ 2618543 w 4321161"/>
                <a:gd name="connsiteY3113" fmla="*/ 5239976 h 5945172"/>
                <a:gd name="connsiteX3114" fmla="*/ 2595702 w 4321161"/>
                <a:gd name="connsiteY3114" fmla="*/ 5266674 h 5945172"/>
                <a:gd name="connsiteX3115" fmla="*/ 2603316 w 4321161"/>
                <a:gd name="connsiteY3115" fmla="*/ 5283520 h 5945172"/>
                <a:gd name="connsiteX3116" fmla="*/ 2582696 w 4321161"/>
                <a:gd name="connsiteY3116" fmla="*/ 5318800 h 5945172"/>
                <a:gd name="connsiteX3117" fmla="*/ 2601730 w 4321161"/>
                <a:gd name="connsiteY3117" fmla="*/ 5335327 h 5945172"/>
                <a:gd name="connsiteX3118" fmla="*/ 2632501 w 4321161"/>
                <a:gd name="connsiteY3118" fmla="*/ 5354080 h 5945172"/>
                <a:gd name="connsiteX3119" fmla="*/ 2641383 w 4321161"/>
                <a:gd name="connsiteY3119" fmla="*/ 5373786 h 5945172"/>
                <a:gd name="connsiteX3120" fmla="*/ 2647728 w 4321161"/>
                <a:gd name="connsiteY3120" fmla="*/ 5400166 h 5945172"/>
                <a:gd name="connsiteX3121" fmla="*/ 2647093 w 4321161"/>
                <a:gd name="connsiteY3121" fmla="*/ 5417012 h 5945172"/>
                <a:gd name="connsiteX3122" fmla="*/ 2625839 w 4321161"/>
                <a:gd name="connsiteY3122" fmla="*/ 5420508 h 5945172"/>
                <a:gd name="connsiteX3123" fmla="*/ 2595385 w 4321161"/>
                <a:gd name="connsiteY3123" fmla="*/ 5436718 h 5945172"/>
                <a:gd name="connsiteX3124" fmla="*/ 2596337 w 4321161"/>
                <a:gd name="connsiteY3124" fmla="*/ 5460555 h 5945172"/>
                <a:gd name="connsiteX3125" fmla="*/ 2595702 w 4321161"/>
                <a:gd name="connsiteY3125" fmla="*/ 5491386 h 5945172"/>
                <a:gd name="connsiteX3126" fmla="*/ 2555097 w 4321161"/>
                <a:gd name="connsiteY3126" fmla="*/ 5534930 h 5945172"/>
                <a:gd name="connsiteX3127" fmla="*/ 2539236 w 4321161"/>
                <a:gd name="connsiteY3127" fmla="*/ 5559403 h 5945172"/>
                <a:gd name="connsiteX3128" fmla="*/ 2522422 w 4321161"/>
                <a:gd name="connsiteY3128" fmla="*/ 5565760 h 5945172"/>
                <a:gd name="connsiteX3129" fmla="*/ 2508782 w 4321161"/>
                <a:gd name="connsiteY3129" fmla="*/ 5553364 h 5945172"/>
                <a:gd name="connsiteX3130" fmla="*/ 2497679 w 4321161"/>
                <a:gd name="connsiteY3130" fmla="*/ 5522852 h 5945172"/>
                <a:gd name="connsiteX3131" fmla="*/ 2497679 w 4321161"/>
                <a:gd name="connsiteY3131" fmla="*/ 5513317 h 5945172"/>
                <a:gd name="connsiteX3132" fmla="*/ 2518616 w 4321161"/>
                <a:gd name="connsiteY3132" fmla="*/ 5506006 h 5945172"/>
                <a:gd name="connsiteX3133" fmla="*/ 2525912 w 4321161"/>
                <a:gd name="connsiteY3133" fmla="*/ 5491068 h 5945172"/>
                <a:gd name="connsiteX3134" fmla="*/ 2516078 w 4321161"/>
                <a:gd name="connsiteY3134" fmla="*/ 5476130 h 5945172"/>
                <a:gd name="connsiteX3135" fmla="*/ 2520519 w 4321161"/>
                <a:gd name="connsiteY3135" fmla="*/ 5466594 h 5945172"/>
                <a:gd name="connsiteX3136" fmla="*/ 2537332 w 4321161"/>
                <a:gd name="connsiteY3136" fmla="*/ 5459284 h 5945172"/>
                <a:gd name="connsiteX3137" fmla="*/ 2551290 w 4321161"/>
                <a:gd name="connsiteY3137" fmla="*/ 5453881 h 5945172"/>
                <a:gd name="connsiteX3138" fmla="*/ 2553828 w 4321161"/>
                <a:gd name="connsiteY3138" fmla="*/ 5434811 h 5945172"/>
                <a:gd name="connsiteX3139" fmla="*/ 2552876 w 4321161"/>
                <a:gd name="connsiteY3139" fmla="*/ 5420826 h 5945172"/>
                <a:gd name="connsiteX3140" fmla="*/ 2540822 w 4321161"/>
                <a:gd name="connsiteY3140" fmla="*/ 5402073 h 5945172"/>
                <a:gd name="connsiteX3141" fmla="*/ 2521471 w 4321161"/>
                <a:gd name="connsiteY3141" fmla="*/ 5359165 h 5945172"/>
                <a:gd name="connsiteX3142" fmla="*/ 2510368 w 4321161"/>
                <a:gd name="connsiteY3142" fmla="*/ 5320071 h 5945172"/>
                <a:gd name="connsiteX3143" fmla="*/ 2492603 w 4321161"/>
                <a:gd name="connsiteY3143" fmla="*/ 5298140 h 5945172"/>
                <a:gd name="connsiteX3144" fmla="*/ 2465004 w 4321161"/>
                <a:gd name="connsiteY3144" fmla="*/ 5303861 h 5945172"/>
                <a:gd name="connsiteX3145" fmla="*/ 2441529 w 4321161"/>
                <a:gd name="connsiteY3145" fmla="*/ 5292419 h 5945172"/>
                <a:gd name="connsiteX3146" fmla="*/ 2429792 w 4321161"/>
                <a:gd name="connsiteY3146" fmla="*/ 5268264 h 5945172"/>
                <a:gd name="connsiteX3147" fmla="*/ 2431061 w 4321161"/>
                <a:gd name="connsiteY3147" fmla="*/ 5256821 h 5945172"/>
                <a:gd name="connsiteX3148" fmla="*/ 2412661 w 4321161"/>
                <a:gd name="connsiteY3148" fmla="*/ 5226309 h 5945172"/>
                <a:gd name="connsiteX3149" fmla="*/ 2386014 w 4321161"/>
                <a:gd name="connsiteY3149" fmla="*/ 5235844 h 5945172"/>
                <a:gd name="connsiteX3150" fmla="*/ 2377449 w 4321161"/>
                <a:gd name="connsiteY3150" fmla="*/ 5229805 h 5945172"/>
                <a:gd name="connsiteX3151" fmla="*/ 2386014 w 4321161"/>
                <a:gd name="connsiteY3151" fmla="*/ 5211688 h 5945172"/>
                <a:gd name="connsiteX3152" fmla="*/ 2367932 w 4321161"/>
                <a:gd name="connsiteY3152" fmla="*/ 5208510 h 5945172"/>
                <a:gd name="connsiteX3153" fmla="*/ 2343505 w 4321161"/>
                <a:gd name="connsiteY3153" fmla="*/ 5188804 h 5945172"/>
                <a:gd name="connsiteX3154" fmla="*/ 2316858 w 4321161"/>
                <a:gd name="connsiteY3154" fmla="*/ 5154478 h 5945172"/>
                <a:gd name="connsiteX3155" fmla="*/ 2287039 w 4321161"/>
                <a:gd name="connsiteY3155" fmla="*/ 5161788 h 5945172"/>
                <a:gd name="connsiteX3156" fmla="*/ 2267053 w 4321161"/>
                <a:gd name="connsiteY3156" fmla="*/ 5150346 h 5945172"/>
                <a:gd name="connsiteX3157" fmla="*/ 2246751 w 4321161"/>
                <a:gd name="connsiteY3157" fmla="*/ 5152888 h 5945172"/>
                <a:gd name="connsiteX3158" fmla="*/ 2194725 w 4321161"/>
                <a:gd name="connsiteY3158" fmla="*/ 5114430 h 5945172"/>
                <a:gd name="connsiteX3159" fmla="*/ 2156340 w 4321161"/>
                <a:gd name="connsiteY3159" fmla="*/ 5071522 h 5945172"/>
                <a:gd name="connsiteX3160" fmla="*/ 2136038 w 4321161"/>
                <a:gd name="connsiteY3160" fmla="*/ 5054359 h 5945172"/>
                <a:gd name="connsiteX3161" fmla="*/ 2123031 w 4321161"/>
                <a:gd name="connsiteY3161" fmla="*/ 5028296 h 5945172"/>
                <a:gd name="connsiteX3162" fmla="*/ 2098605 w 4321161"/>
                <a:gd name="connsiteY3162" fmla="*/ 5000962 h 5945172"/>
                <a:gd name="connsiteX3163" fmla="*/ 2073226 w 4321161"/>
                <a:gd name="connsiteY3163" fmla="*/ 5005730 h 5945172"/>
                <a:gd name="connsiteX3164" fmla="*/ 2063710 w 4321161"/>
                <a:gd name="connsiteY3164" fmla="*/ 5013993 h 5945172"/>
                <a:gd name="connsiteX3165" fmla="*/ 2058317 w 4321161"/>
                <a:gd name="connsiteY3165" fmla="*/ 5001280 h 5945172"/>
                <a:gd name="connsiteX3166" fmla="*/ 2070054 w 4321161"/>
                <a:gd name="connsiteY3166" fmla="*/ 4991745 h 5945172"/>
                <a:gd name="connsiteX3167" fmla="*/ 2053241 w 4321161"/>
                <a:gd name="connsiteY3167" fmla="*/ 4977124 h 5945172"/>
                <a:gd name="connsiteX3168" fmla="*/ 2036111 w 4321161"/>
                <a:gd name="connsiteY3168" fmla="*/ 4972357 h 5945172"/>
                <a:gd name="connsiteX3169" fmla="*/ 2041186 w 4321161"/>
                <a:gd name="connsiteY3169" fmla="*/ 4957418 h 5945172"/>
                <a:gd name="connsiteX3170" fmla="*/ 2022153 w 4321161"/>
                <a:gd name="connsiteY3170" fmla="*/ 4946930 h 5945172"/>
                <a:gd name="connsiteX3171" fmla="*/ 2009146 w 4321161"/>
                <a:gd name="connsiteY3171" fmla="*/ 4949154 h 5945172"/>
                <a:gd name="connsiteX3172" fmla="*/ 2007243 w 4321161"/>
                <a:gd name="connsiteY3172" fmla="*/ 4944069 h 5945172"/>
                <a:gd name="connsiteX3173" fmla="*/ 2014539 w 4321161"/>
                <a:gd name="connsiteY3173" fmla="*/ 4930084 h 5945172"/>
                <a:gd name="connsiteX3174" fmla="*/ 2008829 w 4321161"/>
                <a:gd name="connsiteY3174" fmla="*/ 4907200 h 5945172"/>
                <a:gd name="connsiteX3175" fmla="*/ 1991699 w 4321161"/>
                <a:gd name="connsiteY3175" fmla="*/ 4854439 h 5945172"/>
                <a:gd name="connsiteX3176" fmla="*/ 1985989 w 4321161"/>
                <a:gd name="connsiteY3176" fmla="*/ 4824880 h 5945172"/>
                <a:gd name="connsiteX3177" fmla="*/ 1982816 w 4321161"/>
                <a:gd name="connsiteY3177" fmla="*/ 4797228 h 5945172"/>
                <a:gd name="connsiteX3178" fmla="*/ 1959341 w 4321161"/>
                <a:gd name="connsiteY3178" fmla="*/ 4789282 h 5945172"/>
                <a:gd name="connsiteX3179" fmla="*/ 1926667 w 4321161"/>
                <a:gd name="connsiteY3179" fmla="*/ 4781018 h 5945172"/>
                <a:gd name="connsiteX3180" fmla="*/ 1893358 w 4321161"/>
                <a:gd name="connsiteY3180" fmla="*/ 4753048 h 5945172"/>
                <a:gd name="connsiteX3181" fmla="*/ 1872103 w 4321161"/>
                <a:gd name="connsiteY3181" fmla="*/ 4749870 h 5945172"/>
                <a:gd name="connsiteX3182" fmla="*/ 1855290 w 4321161"/>
                <a:gd name="connsiteY3182" fmla="*/ 4743831 h 5945172"/>
                <a:gd name="connsiteX3183" fmla="*/ 1822616 w 4321161"/>
                <a:gd name="connsiteY3183" fmla="*/ 4747327 h 5945172"/>
                <a:gd name="connsiteX3184" fmla="*/ 1808975 w 4321161"/>
                <a:gd name="connsiteY3184" fmla="*/ 4762266 h 5945172"/>
                <a:gd name="connsiteX3185" fmla="*/ 1785817 w 4321161"/>
                <a:gd name="connsiteY3185" fmla="*/ 4799453 h 5945172"/>
                <a:gd name="connsiteX3186" fmla="*/ 1771542 w 4321161"/>
                <a:gd name="connsiteY3186" fmla="*/ 4814391 h 5945172"/>
                <a:gd name="connsiteX3187" fmla="*/ 1752508 w 4321161"/>
                <a:gd name="connsiteY3187" fmla="*/ 4818523 h 5945172"/>
                <a:gd name="connsiteX3188" fmla="*/ 1752428 w 4321161"/>
                <a:gd name="connsiteY3188" fmla="*/ 4818360 h 5945172"/>
                <a:gd name="connsiteX3189" fmla="*/ 1747485 w 4321161"/>
                <a:gd name="connsiteY3189" fmla="*/ 4819904 h 5945172"/>
                <a:gd name="connsiteX3190" fmla="*/ 1743038 w 4321161"/>
                <a:gd name="connsiteY3190" fmla="*/ 4814188 h 5945172"/>
                <a:gd name="connsiteX3191" fmla="*/ 1733508 w 4321161"/>
                <a:gd name="connsiteY3191" fmla="*/ 4817364 h 5945172"/>
                <a:gd name="connsiteX3192" fmla="*/ 1730014 w 4321161"/>
                <a:gd name="connsiteY3192" fmla="*/ 4824668 h 5945172"/>
                <a:gd name="connsiteX3193" fmla="*/ 1718578 w 4321161"/>
                <a:gd name="connsiteY3193" fmla="*/ 4828479 h 5945172"/>
                <a:gd name="connsiteX3194" fmla="*/ 1716990 w 4321161"/>
                <a:gd name="connsiteY3194" fmla="*/ 4829432 h 5945172"/>
                <a:gd name="connsiteX3195" fmla="*/ 1717307 w 4321161"/>
                <a:gd name="connsiteY3195" fmla="*/ 4828479 h 5945172"/>
                <a:gd name="connsiteX3196" fmla="*/ 1714131 w 4321161"/>
                <a:gd name="connsiteY3196" fmla="*/ 4827844 h 5945172"/>
                <a:gd name="connsiteX3197" fmla="*/ 1712860 w 4321161"/>
                <a:gd name="connsiteY3197" fmla="*/ 4828479 h 5945172"/>
                <a:gd name="connsiteX3198" fmla="*/ 1711272 w 4321161"/>
                <a:gd name="connsiteY3198" fmla="*/ 4828479 h 5945172"/>
                <a:gd name="connsiteX3199" fmla="*/ 1710319 w 4321161"/>
                <a:gd name="connsiteY3199" fmla="*/ 4828797 h 5945172"/>
                <a:gd name="connsiteX3200" fmla="*/ 1709048 w 4321161"/>
                <a:gd name="connsiteY3200" fmla="*/ 4829432 h 5945172"/>
                <a:gd name="connsiteX3201" fmla="*/ 1708413 w 4321161"/>
                <a:gd name="connsiteY3201" fmla="*/ 4830067 h 5945172"/>
                <a:gd name="connsiteX3202" fmla="*/ 1708095 w 4321161"/>
                <a:gd name="connsiteY3202" fmla="*/ 4831020 h 5945172"/>
                <a:gd name="connsiteX3203" fmla="*/ 1707460 w 4321161"/>
                <a:gd name="connsiteY3203" fmla="*/ 4833878 h 5945172"/>
                <a:gd name="connsiteX3204" fmla="*/ 1707777 w 4321161"/>
                <a:gd name="connsiteY3204" fmla="*/ 4833878 h 5945172"/>
                <a:gd name="connsiteX3205" fmla="*/ 1708413 w 4321161"/>
                <a:gd name="connsiteY3205" fmla="*/ 4834196 h 5945172"/>
                <a:gd name="connsiteX3206" fmla="*/ 1710636 w 4321161"/>
                <a:gd name="connsiteY3206" fmla="*/ 4833561 h 5945172"/>
                <a:gd name="connsiteX3207" fmla="*/ 1685223 w 4321161"/>
                <a:gd name="connsiteY3207" fmla="*/ 4851663 h 5945172"/>
                <a:gd name="connsiteX3208" fmla="*/ 1660763 w 4321161"/>
                <a:gd name="connsiteY3208" fmla="*/ 4864366 h 5945172"/>
                <a:gd name="connsiteX3209" fmla="*/ 1638845 w 4321161"/>
                <a:gd name="connsiteY3209" fmla="*/ 4898348 h 5945172"/>
                <a:gd name="connsiteX3210" fmla="*/ 1608349 w 4321161"/>
                <a:gd name="connsiteY3210" fmla="*/ 4911369 h 5945172"/>
                <a:gd name="connsiteX3211" fmla="*/ 1565782 w 4321161"/>
                <a:gd name="connsiteY3211" fmla="*/ 4912957 h 5945172"/>
                <a:gd name="connsiteX3212" fmla="*/ 1521310 w 4321161"/>
                <a:gd name="connsiteY3212" fmla="*/ 4894219 h 5945172"/>
                <a:gd name="connsiteX3213" fmla="*/ 1513686 w 4321161"/>
                <a:gd name="connsiteY3213" fmla="*/ 4881833 h 5945172"/>
                <a:gd name="connsiteX3214" fmla="*/ 1476519 w 4321161"/>
                <a:gd name="connsiteY3214" fmla="*/ 4866272 h 5945172"/>
                <a:gd name="connsiteX3215" fmla="*/ 1453330 w 4321161"/>
                <a:gd name="connsiteY3215" fmla="*/ 4881198 h 5945172"/>
                <a:gd name="connsiteX3216" fmla="*/ 1437447 w 4321161"/>
                <a:gd name="connsiteY3216" fmla="*/ 4867542 h 5945172"/>
                <a:gd name="connsiteX3217" fmla="*/ 1416164 w 4321161"/>
                <a:gd name="connsiteY3217" fmla="*/ 4863731 h 5945172"/>
                <a:gd name="connsiteX3218" fmla="*/ 1391704 w 4321161"/>
                <a:gd name="connsiteY3218" fmla="*/ 4851345 h 5945172"/>
                <a:gd name="connsiteX3219" fmla="*/ 1373597 w 4321161"/>
                <a:gd name="connsiteY3219" fmla="*/ 4856744 h 5945172"/>
                <a:gd name="connsiteX3220" fmla="*/ 1355808 w 4321161"/>
                <a:gd name="connsiteY3220" fmla="*/ 4873576 h 5945172"/>
                <a:gd name="connsiteX3221" fmla="*/ 1338019 w 4321161"/>
                <a:gd name="connsiteY3221" fmla="*/ 4884374 h 5945172"/>
                <a:gd name="connsiteX3222" fmla="*/ 1301170 w 4321161"/>
                <a:gd name="connsiteY3222" fmla="*/ 4897395 h 5945172"/>
                <a:gd name="connsiteX3223" fmla="*/ 1292911 w 4321161"/>
                <a:gd name="connsiteY3223" fmla="*/ 4931377 h 5945172"/>
                <a:gd name="connsiteX3224" fmla="*/ 1284334 w 4321161"/>
                <a:gd name="connsiteY3224" fmla="*/ 4943127 h 5945172"/>
                <a:gd name="connsiteX3225" fmla="*/ 1292911 w 4321161"/>
                <a:gd name="connsiteY3225" fmla="*/ 4947891 h 5945172"/>
                <a:gd name="connsiteX3226" fmla="*/ 1293864 w 4321161"/>
                <a:gd name="connsiteY3226" fmla="*/ 4937411 h 5945172"/>
                <a:gd name="connsiteX3227" fmla="*/ 1297040 w 4321161"/>
                <a:gd name="connsiteY3227" fmla="*/ 4951067 h 5945172"/>
                <a:gd name="connsiteX3228" fmla="*/ 1293228 w 4321161"/>
                <a:gd name="connsiteY3228" fmla="*/ 4966946 h 5945172"/>
                <a:gd name="connsiteX3229" fmla="*/ 1297993 w 4321161"/>
                <a:gd name="connsiteY3229" fmla="*/ 4980920 h 5945172"/>
                <a:gd name="connsiteX3230" fmla="*/ 1297247 w 4321161"/>
                <a:gd name="connsiteY3230" fmla="*/ 4981832 h 5945172"/>
                <a:gd name="connsiteX3231" fmla="*/ 1307139 w 4321161"/>
                <a:gd name="connsiteY3231" fmla="*/ 4987700 h 5945172"/>
                <a:gd name="connsiteX3232" fmla="*/ 1303331 w 4321161"/>
                <a:gd name="connsiteY3232" fmla="*/ 5003554 h 5945172"/>
                <a:gd name="connsiteX3233" fmla="*/ 1319198 w 4321161"/>
                <a:gd name="connsiteY3233" fmla="*/ 5009578 h 5945172"/>
                <a:gd name="connsiteX3234" fmla="*/ 1313803 w 4321161"/>
                <a:gd name="connsiteY3234" fmla="*/ 5017822 h 5945172"/>
                <a:gd name="connsiteX3235" fmla="*/ 1306505 w 4321161"/>
                <a:gd name="connsiteY3235" fmla="*/ 5016237 h 5945172"/>
                <a:gd name="connsiteX3236" fmla="*/ 1298889 w 4321161"/>
                <a:gd name="connsiteY3236" fmla="*/ 5021627 h 5945172"/>
                <a:gd name="connsiteX3237" fmla="*/ 1296033 w 4321161"/>
                <a:gd name="connsiteY3237" fmla="*/ 5033993 h 5945172"/>
                <a:gd name="connsiteX3238" fmla="*/ 1309043 w 4321161"/>
                <a:gd name="connsiteY3238" fmla="*/ 5046676 h 5945172"/>
                <a:gd name="connsiteX3239" fmla="*/ 1304601 w 4321161"/>
                <a:gd name="connsiteY3239" fmla="*/ 5058091 h 5945172"/>
                <a:gd name="connsiteX3240" fmla="*/ 1298571 w 4321161"/>
                <a:gd name="connsiteY3240" fmla="*/ 5072043 h 5945172"/>
                <a:gd name="connsiteX3241" fmla="*/ 1259540 w 4321161"/>
                <a:gd name="connsiteY3241" fmla="*/ 5091067 h 5945172"/>
                <a:gd name="connsiteX3242" fmla="*/ 1230028 w 4321161"/>
                <a:gd name="connsiteY3242" fmla="*/ 5105336 h 5945172"/>
                <a:gd name="connsiteX3243" fmla="*/ 1201786 w 4321161"/>
                <a:gd name="connsiteY3243" fmla="*/ 5141165 h 5945172"/>
                <a:gd name="connsiteX3244" fmla="*/ 1156408 w 4321161"/>
                <a:gd name="connsiteY3244" fmla="*/ 5156385 h 5945172"/>
                <a:gd name="connsiteX3245" fmla="*/ 1088816 w 4321161"/>
                <a:gd name="connsiteY3245" fmla="*/ 5177946 h 5945172"/>
                <a:gd name="connsiteX3246" fmla="*/ 1071363 w 4321161"/>
                <a:gd name="connsiteY3246" fmla="*/ 5200142 h 5945172"/>
                <a:gd name="connsiteX3247" fmla="*/ 1087230 w 4321161"/>
                <a:gd name="connsiteY3247" fmla="*/ 5212508 h 5945172"/>
                <a:gd name="connsiteX3248" fmla="*/ 1079614 w 4321161"/>
                <a:gd name="connsiteY3248" fmla="*/ 5226459 h 5945172"/>
                <a:gd name="connsiteX3249" fmla="*/ 1075488 w 4321161"/>
                <a:gd name="connsiteY3249" fmla="*/ 5221069 h 5945172"/>
                <a:gd name="connsiteX3250" fmla="*/ 1077710 w 4321161"/>
                <a:gd name="connsiteY3250" fmla="*/ 5214727 h 5945172"/>
                <a:gd name="connsiteX3251" fmla="*/ 1059939 w 4321161"/>
                <a:gd name="connsiteY3251" fmla="*/ 5228996 h 5945172"/>
                <a:gd name="connsiteX3252" fmla="*/ 977117 w 4321161"/>
                <a:gd name="connsiteY3252" fmla="*/ 5346314 h 5945172"/>
                <a:gd name="connsiteX3253" fmla="*/ 977434 w 4321161"/>
                <a:gd name="connsiteY3253" fmla="*/ 5376754 h 5945172"/>
                <a:gd name="connsiteX3254" fmla="*/ 966962 w 4321161"/>
                <a:gd name="connsiteY3254" fmla="*/ 5383412 h 5945172"/>
                <a:gd name="connsiteX3255" fmla="*/ 979021 w 4321161"/>
                <a:gd name="connsiteY3255" fmla="*/ 5391339 h 5945172"/>
                <a:gd name="connsiteX3256" fmla="*/ 998060 w 4321161"/>
                <a:gd name="connsiteY3256" fmla="*/ 5433511 h 5945172"/>
                <a:gd name="connsiteX3257" fmla="*/ 1012975 w 4321161"/>
                <a:gd name="connsiteY3257" fmla="*/ 5435413 h 5945172"/>
                <a:gd name="connsiteX3258" fmla="*/ 1018686 w 4321161"/>
                <a:gd name="connsiteY3258" fmla="*/ 5446828 h 5945172"/>
                <a:gd name="connsiteX3259" fmla="*/ 1025985 w 4321161"/>
                <a:gd name="connsiteY3259" fmla="*/ 5455389 h 5945172"/>
                <a:gd name="connsiteX3260" fmla="*/ 1011071 w 4321161"/>
                <a:gd name="connsiteY3260" fmla="*/ 5461730 h 5945172"/>
                <a:gd name="connsiteX3261" fmla="*/ 991397 w 4321161"/>
                <a:gd name="connsiteY3261" fmla="*/ 5486145 h 5945172"/>
                <a:gd name="connsiteX3262" fmla="*/ 970135 w 4321161"/>
                <a:gd name="connsiteY3262" fmla="*/ 5492804 h 5945172"/>
                <a:gd name="connsiteX3263" fmla="*/ 965058 w 4321161"/>
                <a:gd name="connsiteY3263" fmla="*/ 5506121 h 5945172"/>
                <a:gd name="connsiteX3264" fmla="*/ 950461 w 4321161"/>
                <a:gd name="connsiteY3264" fmla="*/ 5525146 h 5945172"/>
                <a:gd name="connsiteX3265" fmla="*/ 946336 w 4321161"/>
                <a:gd name="connsiteY3265" fmla="*/ 5544488 h 5945172"/>
                <a:gd name="connsiteX3266" fmla="*/ 929835 w 4321161"/>
                <a:gd name="connsiteY3266" fmla="*/ 5576195 h 5945172"/>
                <a:gd name="connsiteX3267" fmla="*/ 938403 w 4321161"/>
                <a:gd name="connsiteY3267" fmla="*/ 5589830 h 5945172"/>
                <a:gd name="connsiteX3268" fmla="*/ 933960 w 4321161"/>
                <a:gd name="connsiteY3268" fmla="*/ 5597122 h 5945172"/>
                <a:gd name="connsiteX3269" fmla="*/ 918093 w 4321161"/>
                <a:gd name="connsiteY3269" fmla="*/ 5593000 h 5945172"/>
                <a:gd name="connsiteX3270" fmla="*/ 890803 w 4321161"/>
                <a:gd name="connsiteY3270" fmla="*/ 5599659 h 5945172"/>
                <a:gd name="connsiteX3271" fmla="*/ 868590 w 4321161"/>
                <a:gd name="connsiteY3271" fmla="*/ 5597757 h 5945172"/>
                <a:gd name="connsiteX3272" fmla="*/ 863512 w 4321161"/>
                <a:gd name="connsiteY3272" fmla="*/ 5615830 h 5945172"/>
                <a:gd name="connsiteX3273" fmla="*/ 840345 w 4321161"/>
                <a:gd name="connsiteY3273" fmla="*/ 5623123 h 5945172"/>
                <a:gd name="connsiteX3274" fmla="*/ 839393 w 4321161"/>
                <a:gd name="connsiteY3274" fmla="*/ 5649757 h 5945172"/>
                <a:gd name="connsiteX3275" fmla="*/ 827970 w 4321161"/>
                <a:gd name="connsiteY3275" fmla="*/ 5665611 h 5945172"/>
                <a:gd name="connsiteX3276" fmla="*/ 818768 w 4321161"/>
                <a:gd name="connsiteY3276" fmla="*/ 5690977 h 5945172"/>
                <a:gd name="connsiteX3277" fmla="*/ 809247 w 4321161"/>
                <a:gd name="connsiteY3277" fmla="*/ 5697319 h 5945172"/>
                <a:gd name="connsiteX3278" fmla="*/ 787035 w 4321161"/>
                <a:gd name="connsiteY3278" fmla="*/ 5688758 h 5945172"/>
                <a:gd name="connsiteX3279" fmla="*/ 748004 w 4321161"/>
                <a:gd name="connsiteY3279" fmla="*/ 5708417 h 5945172"/>
                <a:gd name="connsiteX3280" fmla="*/ 725790 w 4321161"/>
                <a:gd name="connsiteY3280" fmla="*/ 5697953 h 5945172"/>
                <a:gd name="connsiteX3281" fmla="*/ 684534 w 4321161"/>
                <a:gd name="connsiteY3281" fmla="*/ 5705880 h 5945172"/>
                <a:gd name="connsiteX3282" fmla="*/ 651531 w 4321161"/>
                <a:gd name="connsiteY3282" fmla="*/ 5700807 h 5945172"/>
                <a:gd name="connsiteX3283" fmla="*/ 594730 w 4321161"/>
                <a:gd name="connsiteY3283" fmla="*/ 5697953 h 5945172"/>
                <a:gd name="connsiteX3284" fmla="*/ 582037 w 4321161"/>
                <a:gd name="connsiteY3284" fmla="*/ 5711904 h 5945172"/>
                <a:gd name="connsiteX3285" fmla="*/ 562045 w 4321161"/>
                <a:gd name="connsiteY3285" fmla="*/ 5724905 h 5945172"/>
                <a:gd name="connsiteX3286" fmla="*/ 523014 w 4321161"/>
                <a:gd name="connsiteY3286" fmla="*/ 5725856 h 5945172"/>
                <a:gd name="connsiteX3287" fmla="*/ 492549 w 4321161"/>
                <a:gd name="connsiteY3287" fmla="*/ 5765173 h 5945172"/>
                <a:gd name="connsiteX3288" fmla="*/ 484299 w 4321161"/>
                <a:gd name="connsiteY3288" fmla="*/ 5783247 h 5945172"/>
                <a:gd name="connsiteX3289" fmla="*/ 473826 w 4321161"/>
                <a:gd name="connsiteY3289" fmla="*/ 5775954 h 5945172"/>
                <a:gd name="connsiteX3290" fmla="*/ 457642 w 4321161"/>
                <a:gd name="connsiteY3290" fmla="*/ 5772783 h 5945172"/>
                <a:gd name="connsiteX3291" fmla="*/ 451296 w 4321161"/>
                <a:gd name="connsiteY3291" fmla="*/ 5767710 h 5945172"/>
                <a:gd name="connsiteX3292" fmla="*/ 437650 w 4321161"/>
                <a:gd name="connsiteY3292" fmla="*/ 5763588 h 5945172"/>
                <a:gd name="connsiteX3293" fmla="*/ 429082 w 4321161"/>
                <a:gd name="connsiteY3293" fmla="*/ 5762637 h 5945172"/>
                <a:gd name="connsiteX3294" fmla="*/ 407503 w 4321161"/>
                <a:gd name="connsiteY3294" fmla="*/ 5728075 h 5945172"/>
                <a:gd name="connsiteX3295" fmla="*/ 409726 w 4321161"/>
                <a:gd name="connsiteY3295" fmla="*/ 5716661 h 5945172"/>
                <a:gd name="connsiteX3296" fmla="*/ 401157 w 4321161"/>
                <a:gd name="connsiteY3296" fmla="*/ 5709368 h 5945172"/>
                <a:gd name="connsiteX3297" fmla="*/ 406234 w 4321161"/>
                <a:gd name="connsiteY3297" fmla="*/ 5684002 h 5945172"/>
                <a:gd name="connsiteX3298" fmla="*/ 365616 w 4321161"/>
                <a:gd name="connsiteY3298" fmla="*/ 5646586 h 5945172"/>
                <a:gd name="connsiteX3299" fmla="*/ 338324 w 4321161"/>
                <a:gd name="connsiteY3299" fmla="*/ 5644684 h 5945172"/>
                <a:gd name="connsiteX3300" fmla="*/ 328486 w 4321161"/>
                <a:gd name="connsiteY3300" fmla="*/ 5636123 h 5945172"/>
                <a:gd name="connsiteX3301" fmla="*/ 321194 w 4321161"/>
                <a:gd name="connsiteY3301" fmla="*/ 5645635 h 5945172"/>
                <a:gd name="connsiteX3302" fmla="*/ 318020 w 4321161"/>
                <a:gd name="connsiteY3302" fmla="*/ 5638660 h 5945172"/>
                <a:gd name="connsiteX3303" fmla="*/ 300644 w 4321161"/>
                <a:gd name="connsiteY3303" fmla="*/ 5643930 h 5945172"/>
                <a:gd name="connsiteX3304" fmla="*/ 300767 w 4321161"/>
                <a:gd name="connsiteY3304" fmla="*/ 5645115 h 5945172"/>
                <a:gd name="connsiteX3305" fmla="*/ 278496 w 4321161"/>
                <a:gd name="connsiteY3305" fmla="*/ 5660053 h 5945172"/>
                <a:gd name="connsiteX3306" fmla="*/ 257498 w 4321161"/>
                <a:gd name="connsiteY3306" fmla="*/ 5661324 h 5945172"/>
                <a:gd name="connsiteX3307" fmla="*/ 242545 w 4321161"/>
                <a:gd name="connsiteY3307" fmla="*/ 5655921 h 5945172"/>
                <a:gd name="connsiteX3308" fmla="*/ 221228 w 4321161"/>
                <a:gd name="connsiteY3308" fmla="*/ 5654332 h 5945172"/>
                <a:gd name="connsiteX3309" fmla="*/ 199912 w 4321161"/>
                <a:gd name="connsiteY3309" fmla="*/ 5647976 h 5945172"/>
                <a:gd name="connsiteX3310" fmla="*/ 174461 w 4321161"/>
                <a:gd name="connsiteY3310" fmla="*/ 5660053 h 5945172"/>
                <a:gd name="connsiteX3311" fmla="*/ 155690 w 4321161"/>
                <a:gd name="connsiteY3311" fmla="*/ 5664185 h 5945172"/>
                <a:gd name="connsiteX3312" fmla="*/ 147099 w 4321161"/>
                <a:gd name="connsiteY3312" fmla="*/ 5661007 h 5945172"/>
                <a:gd name="connsiteX3313" fmla="*/ 155372 w 4321161"/>
                <a:gd name="connsiteY3313" fmla="*/ 5652425 h 5945172"/>
                <a:gd name="connsiteX3314" fmla="*/ 165871 w 4321161"/>
                <a:gd name="connsiteY3314" fmla="*/ 5625092 h 5945172"/>
                <a:gd name="connsiteX3315" fmla="*/ 169689 w 4321161"/>
                <a:gd name="connsiteY3315" fmla="*/ 5601891 h 5945172"/>
                <a:gd name="connsiteX3316" fmla="*/ 163008 w 4321161"/>
                <a:gd name="connsiteY3316" fmla="*/ 5555489 h 5945172"/>
                <a:gd name="connsiteX3317" fmla="*/ 171280 w 4321161"/>
                <a:gd name="connsiteY3317" fmla="*/ 5517668 h 5945172"/>
                <a:gd name="connsiteX3318" fmla="*/ 160144 w 4321161"/>
                <a:gd name="connsiteY3318" fmla="*/ 5498281 h 5945172"/>
                <a:gd name="connsiteX3319" fmla="*/ 172871 w 4321161"/>
                <a:gd name="connsiteY3319" fmla="*/ 5490017 h 5945172"/>
                <a:gd name="connsiteX3320" fmla="*/ 180505 w 4321161"/>
                <a:gd name="connsiteY3320" fmla="*/ 5496374 h 5945172"/>
                <a:gd name="connsiteX3321" fmla="*/ 174143 w 4321161"/>
                <a:gd name="connsiteY3321" fmla="*/ 5482390 h 5945172"/>
                <a:gd name="connsiteX3322" fmla="*/ 156008 w 4321161"/>
                <a:gd name="connsiteY3322" fmla="*/ 5482707 h 5945172"/>
                <a:gd name="connsiteX3323" fmla="*/ 140100 w 4321161"/>
                <a:gd name="connsiteY3323" fmla="*/ 5495738 h 5945172"/>
                <a:gd name="connsiteX3324" fmla="*/ 128645 w 4321161"/>
                <a:gd name="connsiteY3324" fmla="*/ 5502095 h 5945172"/>
                <a:gd name="connsiteX3325" fmla="*/ 130554 w 4321161"/>
                <a:gd name="connsiteY3325" fmla="*/ 5478894 h 5945172"/>
                <a:gd name="connsiteX3326" fmla="*/ 124191 w 4321161"/>
                <a:gd name="connsiteY3326" fmla="*/ 5469359 h 5945172"/>
                <a:gd name="connsiteX3327" fmla="*/ 133736 w 4321161"/>
                <a:gd name="connsiteY3327" fmla="*/ 5468405 h 5945172"/>
                <a:gd name="connsiteX3328" fmla="*/ 150599 w 4321161"/>
                <a:gd name="connsiteY3328" fmla="*/ 5465863 h 5945172"/>
                <a:gd name="connsiteX3329" fmla="*/ 159826 w 4321161"/>
                <a:gd name="connsiteY3329" fmla="*/ 5444569 h 5945172"/>
                <a:gd name="connsiteX3330" fmla="*/ 172553 w 4321161"/>
                <a:gd name="connsiteY3330" fmla="*/ 5432809 h 5945172"/>
                <a:gd name="connsiteX3331" fmla="*/ 173507 w 4321161"/>
                <a:gd name="connsiteY3331" fmla="*/ 5426453 h 5945172"/>
                <a:gd name="connsiteX3332" fmla="*/ 153462 w 4321161"/>
                <a:gd name="connsiteY3332" fmla="*/ 5440755 h 5945172"/>
                <a:gd name="connsiteX3333" fmla="*/ 140735 w 4321161"/>
                <a:gd name="connsiteY3333" fmla="*/ 5446158 h 5945172"/>
                <a:gd name="connsiteX3334" fmla="*/ 132463 w 4321161"/>
                <a:gd name="connsiteY3334" fmla="*/ 5456646 h 5945172"/>
                <a:gd name="connsiteX3335" fmla="*/ 134691 w 4321161"/>
                <a:gd name="connsiteY3335" fmla="*/ 5463956 h 5945172"/>
                <a:gd name="connsiteX3336" fmla="*/ 116556 w 4321161"/>
                <a:gd name="connsiteY3336" fmla="*/ 5462049 h 5945172"/>
                <a:gd name="connsiteX3337" fmla="*/ 110194 w 4321161"/>
                <a:gd name="connsiteY3337" fmla="*/ 5465227 h 5945172"/>
                <a:gd name="connsiteX3338" fmla="*/ 101604 w 4321161"/>
                <a:gd name="connsiteY3338" fmla="*/ 5462367 h 5945172"/>
                <a:gd name="connsiteX3339" fmla="*/ 98423 w 4321161"/>
                <a:gd name="connsiteY3339" fmla="*/ 5457917 h 5945172"/>
                <a:gd name="connsiteX3340" fmla="*/ 115283 w 4321161"/>
                <a:gd name="connsiteY3340" fmla="*/ 5427406 h 5945172"/>
                <a:gd name="connsiteX3341" fmla="*/ 114965 w 4321161"/>
                <a:gd name="connsiteY3341" fmla="*/ 5391492 h 5945172"/>
                <a:gd name="connsiteX3342" fmla="*/ 141054 w 4321161"/>
                <a:gd name="connsiteY3342" fmla="*/ 5363841 h 5945172"/>
                <a:gd name="connsiteX3343" fmla="*/ 143281 w 4321161"/>
                <a:gd name="connsiteY3343" fmla="*/ 5348904 h 5945172"/>
                <a:gd name="connsiteX3344" fmla="*/ 153462 w 4321161"/>
                <a:gd name="connsiteY3344" fmla="*/ 5334284 h 5945172"/>
                <a:gd name="connsiteX3345" fmla="*/ 171916 w 4321161"/>
                <a:gd name="connsiteY3345" fmla="*/ 5236712 h 5945172"/>
                <a:gd name="connsiteX3346" fmla="*/ 179870 w 4321161"/>
                <a:gd name="connsiteY3346" fmla="*/ 5181728 h 5945172"/>
                <a:gd name="connsiteX3347" fmla="*/ 162053 w 4321161"/>
                <a:gd name="connsiteY3347" fmla="*/ 5100683 h 5945172"/>
                <a:gd name="connsiteX3348" fmla="*/ 161420 w 4321161"/>
                <a:gd name="connsiteY3348" fmla="*/ 5077287 h 5945172"/>
                <a:gd name="connsiteX3349" fmla="*/ 161257 w 4321161"/>
                <a:gd name="connsiteY3349" fmla="*/ 5077433 h 5945172"/>
                <a:gd name="connsiteX3350" fmla="*/ 160305 w 4321161"/>
                <a:gd name="connsiteY3350" fmla="*/ 5057774 h 5945172"/>
                <a:gd name="connsiteX3351" fmla="*/ 163161 w 4321161"/>
                <a:gd name="connsiteY3351" fmla="*/ 5022261 h 5945172"/>
                <a:gd name="connsiteX3352" fmla="*/ 174903 w 4321161"/>
                <a:gd name="connsiteY3352" fmla="*/ 5016871 h 5945172"/>
                <a:gd name="connsiteX3353" fmla="*/ 164430 w 4321161"/>
                <a:gd name="connsiteY3353" fmla="*/ 5001968 h 5945172"/>
                <a:gd name="connsiteX3354" fmla="*/ 153324 w 4321161"/>
                <a:gd name="connsiteY3354" fmla="*/ 4995944 h 5945172"/>
                <a:gd name="connsiteX3355" fmla="*/ 159670 w 4321161"/>
                <a:gd name="connsiteY3355" fmla="*/ 4976919 h 5945172"/>
                <a:gd name="connsiteX3356" fmla="*/ 140630 w 4321161"/>
                <a:gd name="connsiteY3356" fmla="*/ 4978188 h 5945172"/>
                <a:gd name="connsiteX3357" fmla="*/ 145707 w 4321161"/>
                <a:gd name="connsiteY3357" fmla="*/ 4956309 h 5945172"/>
                <a:gd name="connsiteX3358" fmla="*/ 128888 w 4321161"/>
                <a:gd name="connsiteY3358" fmla="*/ 4957261 h 5945172"/>
                <a:gd name="connsiteX3359" fmla="*/ 129523 w 4321161"/>
                <a:gd name="connsiteY3359" fmla="*/ 4946480 h 5945172"/>
                <a:gd name="connsiteX3360" fmla="*/ 123176 w 4321161"/>
                <a:gd name="connsiteY3360" fmla="*/ 4939187 h 5945172"/>
                <a:gd name="connsiteX3361" fmla="*/ 115877 w 4321161"/>
                <a:gd name="connsiteY3361" fmla="*/ 4943943 h 5945172"/>
                <a:gd name="connsiteX3362" fmla="*/ 116829 w 4321161"/>
                <a:gd name="connsiteY3362" fmla="*/ 4929992 h 5945172"/>
                <a:gd name="connsiteX3363" fmla="*/ 133648 w 4321161"/>
                <a:gd name="connsiteY3363" fmla="*/ 4904626 h 5945172"/>
                <a:gd name="connsiteX3364" fmla="*/ 146342 w 4321161"/>
                <a:gd name="connsiteY3364" fmla="*/ 4904626 h 5945172"/>
                <a:gd name="connsiteX3365" fmla="*/ 148563 w 4321161"/>
                <a:gd name="connsiteY3365" fmla="*/ 4898284 h 5945172"/>
                <a:gd name="connsiteX3366" fmla="*/ 159036 w 4321161"/>
                <a:gd name="connsiteY3366" fmla="*/ 4885601 h 5945172"/>
                <a:gd name="connsiteX3367" fmla="*/ 177124 w 4321161"/>
                <a:gd name="connsiteY3367" fmla="*/ 4891626 h 5945172"/>
                <a:gd name="connsiteX3368" fmla="*/ 195846 w 4321161"/>
                <a:gd name="connsiteY3368" fmla="*/ 4880845 h 5945172"/>
                <a:gd name="connsiteX3369" fmla="*/ 209491 w 4321161"/>
                <a:gd name="connsiteY3369" fmla="*/ 4877674 h 5945172"/>
                <a:gd name="connsiteX3370" fmla="*/ 210761 w 4321161"/>
                <a:gd name="connsiteY3370" fmla="*/ 4884650 h 5945172"/>
                <a:gd name="connsiteX3371" fmla="*/ 224406 w 4321161"/>
                <a:gd name="connsiteY3371" fmla="*/ 4883699 h 5945172"/>
                <a:gd name="connsiteX3372" fmla="*/ 218059 w 4321161"/>
                <a:gd name="connsiteY3372" fmla="*/ 4875138 h 5945172"/>
                <a:gd name="connsiteX3373" fmla="*/ 224406 w 4321161"/>
                <a:gd name="connsiteY3373" fmla="*/ 4868796 h 5945172"/>
                <a:gd name="connsiteX3374" fmla="*/ 214886 w 4321161"/>
                <a:gd name="connsiteY3374" fmla="*/ 4871967 h 5945172"/>
                <a:gd name="connsiteX3375" fmla="*/ 211395 w 4321161"/>
                <a:gd name="connsiteY3375" fmla="*/ 4860869 h 5945172"/>
                <a:gd name="connsiteX3376" fmla="*/ 224089 w 4321161"/>
                <a:gd name="connsiteY3376" fmla="*/ 4851357 h 5945172"/>
                <a:gd name="connsiteX3377" fmla="*/ 244081 w 4321161"/>
                <a:gd name="connsiteY3377" fmla="*/ 4836137 h 5945172"/>
                <a:gd name="connsiteX3378" fmla="*/ 259948 w 4321161"/>
                <a:gd name="connsiteY3378" fmla="*/ 4832966 h 5945172"/>
                <a:gd name="connsiteX3379" fmla="*/ 267247 w 4321161"/>
                <a:gd name="connsiteY3379" fmla="*/ 4837088 h 5945172"/>
                <a:gd name="connsiteX3380" fmla="*/ 269468 w 4321161"/>
                <a:gd name="connsiteY3380" fmla="*/ 4830747 h 5945172"/>
                <a:gd name="connsiteX3381" fmla="*/ 283114 w 4321161"/>
                <a:gd name="connsiteY3381" fmla="*/ 4831698 h 5945172"/>
                <a:gd name="connsiteX3382" fmla="*/ 292634 w 4321161"/>
                <a:gd name="connsiteY3382" fmla="*/ 4843113 h 5945172"/>
                <a:gd name="connsiteX3383" fmla="*/ 322463 w 4321161"/>
                <a:gd name="connsiteY3383" fmla="*/ 4857698 h 5945172"/>
                <a:gd name="connsiteX3384" fmla="*/ 429082 w 4321161"/>
                <a:gd name="connsiteY3384" fmla="*/ 4855479 h 5945172"/>
                <a:gd name="connsiteX3385" fmla="*/ 444949 w 4321161"/>
                <a:gd name="connsiteY3385" fmla="*/ 4845015 h 5945172"/>
                <a:gd name="connsiteX3386" fmla="*/ 454469 w 4321161"/>
                <a:gd name="connsiteY3386" fmla="*/ 4846918 h 5945172"/>
                <a:gd name="connsiteX3387" fmla="*/ 457642 w 4321161"/>
                <a:gd name="connsiteY3387" fmla="*/ 4850088 h 5945172"/>
                <a:gd name="connsiteX3388" fmla="*/ 473826 w 4321161"/>
                <a:gd name="connsiteY3388" fmla="*/ 4857381 h 5945172"/>
                <a:gd name="connsiteX3389" fmla="*/ 501435 w 4321161"/>
                <a:gd name="connsiteY3389" fmla="*/ 4861186 h 5945172"/>
                <a:gd name="connsiteX3390" fmla="*/ 551256 w 4321161"/>
                <a:gd name="connsiteY3390" fmla="*/ 4871333 h 5945172"/>
                <a:gd name="connsiteX3391" fmla="*/ 597586 w 4321161"/>
                <a:gd name="connsiteY3391" fmla="*/ 4873235 h 5945172"/>
                <a:gd name="connsiteX3392" fmla="*/ 627098 w 4321161"/>
                <a:gd name="connsiteY3392" fmla="*/ 4867528 h 5945172"/>
                <a:gd name="connsiteX3393" fmla="*/ 641061 w 4321161"/>
                <a:gd name="connsiteY3393" fmla="*/ 4870698 h 5945172"/>
                <a:gd name="connsiteX3394" fmla="*/ 656926 w 4321161"/>
                <a:gd name="connsiteY3394" fmla="*/ 4860869 h 5945172"/>
                <a:gd name="connsiteX3395" fmla="*/ 663272 w 4321161"/>
                <a:gd name="connsiteY3395" fmla="*/ 4861820 h 5945172"/>
                <a:gd name="connsiteX3396" fmla="*/ 672792 w 4321161"/>
                <a:gd name="connsiteY3396" fmla="*/ 4874503 h 5945172"/>
                <a:gd name="connsiteX3397" fmla="*/ 684534 w 4321161"/>
                <a:gd name="connsiteY3397" fmla="*/ 4875138 h 5945172"/>
                <a:gd name="connsiteX3398" fmla="*/ 700402 w 4321161"/>
                <a:gd name="connsiteY3398" fmla="*/ 4879577 h 5945172"/>
                <a:gd name="connsiteX3399" fmla="*/ 719126 w 4321161"/>
                <a:gd name="connsiteY3399" fmla="*/ 4876089 h 5945172"/>
                <a:gd name="connsiteX3400" fmla="*/ 739119 w 4321161"/>
                <a:gd name="connsiteY3400" fmla="*/ 4874820 h 5945172"/>
                <a:gd name="connsiteX3401" fmla="*/ 755303 w 4321161"/>
                <a:gd name="connsiteY3401" fmla="*/ 4879894 h 5945172"/>
                <a:gd name="connsiteX3402" fmla="*/ 773073 w 4321161"/>
                <a:gd name="connsiteY3402" fmla="*/ 4886235 h 5945172"/>
                <a:gd name="connsiteX3403" fmla="*/ 782593 w 4321161"/>
                <a:gd name="connsiteY3403" fmla="*/ 4891309 h 5945172"/>
                <a:gd name="connsiteX3404" fmla="*/ 809881 w 4321161"/>
                <a:gd name="connsiteY3404" fmla="*/ 4890357 h 5945172"/>
                <a:gd name="connsiteX3405" fmla="*/ 821306 w 4321161"/>
                <a:gd name="connsiteY3405" fmla="*/ 4879894 h 5945172"/>
                <a:gd name="connsiteX3406" fmla="*/ 827019 w 4321161"/>
                <a:gd name="connsiteY3406" fmla="*/ 4876723 h 5945172"/>
                <a:gd name="connsiteX3407" fmla="*/ 825433 w 4321161"/>
                <a:gd name="connsiteY3407" fmla="*/ 4879577 h 5945172"/>
                <a:gd name="connsiteX3408" fmla="*/ 831461 w 4321161"/>
                <a:gd name="connsiteY3408" fmla="*/ 4881162 h 5945172"/>
                <a:gd name="connsiteX3409" fmla="*/ 833047 w 4321161"/>
                <a:gd name="connsiteY3409" fmla="*/ 4880211 h 5945172"/>
                <a:gd name="connsiteX3410" fmla="*/ 838758 w 4321161"/>
                <a:gd name="connsiteY3410" fmla="*/ 4874186 h 5945172"/>
                <a:gd name="connsiteX3411" fmla="*/ 839710 w 4321161"/>
                <a:gd name="connsiteY3411" fmla="*/ 4877040 h 5945172"/>
                <a:gd name="connsiteX3412" fmla="*/ 842565 w 4321161"/>
                <a:gd name="connsiteY3412" fmla="*/ 4877357 h 5945172"/>
                <a:gd name="connsiteX3413" fmla="*/ 842886 w 4321161"/>
                <a:gd name="connsiteY3413" fmla="*/ 4874186 h 5945172"/>
                <a:gd name="connsiteX3414" fmla="*/ 846377 w 4321161"/>
                <a:gd name="connsiteY3414" fmla="*/ 4875138 h 5945172"/>
                <a:gd name="connsiteX3415" fmla="*/ 846917 w 4321161"/>
                <a:gd name="connsiteY3415" fmla="*/ 4874211 h 5945172"/>
                <a:gd name="connsiteX3416" fmla="*/ 854858 w 4321161"/>
                <a:gd name="connsiteY3416" fmla="*/ 4865954 h 5945172"/>
                <a:gd name="connsiteX3417" fmla="*/ 869789 w 4321161"/>
                <a:gd name="connsiteY3417" fmla="*/ 4829750 h 5945172"/>
                <a:gd name="connsiteX3418" fmla="*/ 884719 w 4321161"/>
                <a:gd name="connsiteY3418" fmla="*/ 4758611 h 5945172"/>
                <a:gd name="connsiteX3419" fmla="*/ 892343 w 4321161"/>
                <a:gd name="connsiteY3419" fmla="*/ 4709385 h 5945172"/>
                <a:gd name="connsiteX3420" fmla="*/ 898061 w 4321161"/>
                <a:gd name="connsiteY3420" fmla="*/ 4724312 h 5945172"/>
                <a:gd name="connsiteX3421" fmla="*/ 904414 w 4321161"/>
                <a:gd name="connsiteY3421" fmla="*/ 4716372 h 5945172"/>
                <a:gd name="connsiteX3422" fmla="*/ 900284 w 4321161"/>
                <a:gd name="connsiteY3422" fmla="*/ 4706527 h 5945172"/>
                <a:gd name="connsiteX3423" fmla="*/ 893295 w 4321161"/>
                <a:gd name="connsiteY3423" fmla="*/ 4704621 h 5945172"/>
                <a:gd name="connsiteX3424" fmla="*/ 903779 w 4321161"/>
                <a:gd name="connsiteY3424" fmla="*/ 4624590 h 5945172"/>
                <a:gd name="connsiteX3425" fmla="*/ 903461 w 4321161"/>
                <a:gd name="connsiteY3425" fmla="*/ 4603630 h 5945172"/>
                <a:gd name="connsiteX3426" fmla="*/ 905367 w 4321161"/>
                <a:gd name="connsiteY3426" fmla="*/ 4596960 h 5945172"/>
                <a:gd name="connsiteX3427" fmla="*/ 910450 w 4321161"/>
                <a:gd name="connsiteY3427" fmla="*/ 4596960 h 5945172"/>
                <a:gd name="connsiteX3428" fmla="*/ 912355 w 4321161"/>
                <a:gd name="connsiteY3428" fmla="*/ 4613157 h 5945172"/>
                <a:gd name="connsiteX3429" fmla="*/ 933956 w 4321161"/>
                <a:gd name="connsiteY3429" fmla="*/ 4640469 h 5945172"/>
                <a:gd name="connsiteX3430" fmla="*/ 940945 w 4321161"/>
                <a:gd name="connsiteY3430" fmla="*/ 4659207 h 5945172"/>
                <a:gd name="connsiteX3431" fmla="*/ 950157 w 4321161"/>
                <a:gd name="connsiteY3431" fmla="*/ 4666194 h 5945172"/>
                <a:gd name="connsiteX3432" fmla="*/ 943168 w 4321161"/>
                <a:gd name="connsiteY3432" fmla="*/ 4656984 h 5945172"/>
                <a:gd name="connsiteX3433" fmla="*/ 939992 w 4321161"/>
                <a:gd name="connsiteY3433" fmla="*/ 4637929 h 5945172"/>
                <a:gd name="connsiteX3434" fmla="*/ 931415 w 4321161"/>
                <a:gd name="connsiteY3434" fmla="*/ 4610616 h 5945172"/>
                <a:gd name="connsiteX3435" fmla="*/ 919979 w 4321161"/>
                <a:gd name="connsiteY3435" fmla="*/ 4594102 h 5945172"/>
                <a:gd name="connsiteX3436" fmla="*/ 917120 w 4321161"/>
                <a:gd name="connsiteY3436" fmla="*/ 4580446 h 5945172"/>
                <a:gd name="connsiteX3437" fmla="*/ 894566 w 4321161"/>
                <a:gd name="connsiteY3437" fmla="*/ 4566790 h 5945172"/>
                <a:gd name="connsiteX3438" fmla="*/ 893613 w 4321161"/>
                <a:gd name="connsiteY3438" fmla="*/ 4556309 h 5945172"/>
                <a:gd name="connsiteX3439" fmla="*/ 902825 w 4321161"/>
                <a:gd name="connsiteY3439" fmla="*/ 4547735 h 5945172"/>
                <a:gd name="connsiteX3440" fmla="*/ 908226 w 4321161"/>
                <a:gd name="connsiteY3440" fmla="*/ 4535984 h 5945172"/>
                <a:gd name="connsiteX3441" fmla="*/ 917756 w 4321161"/>
                <a:gd name="connsiteY3441" fmla="*/ 4530903 h 5945172"/>
                <a:gd name="connsiteX3442" fmla="*/ 901555 w 4321161"/>
                <a:gd name="connsiteY3442" fmla="*/ 4508672 h 5945172"/>
                <a:gd name="connsiteX3443" fmla="*/ 889801 w 4321161"/>
                <a:gd name="connsiteY3443" fmla="*/ 4502320 h 5945172"/>
                <a:gd name="connsiteX3444" fmla="*/ 895202 w 4321161"/>
                <a:gd name="connsiteY3444" fmla="*/ 4492157 h 5945172"/>
                <a:gd name="connsiteX3445" fmla="*/ 880272 w 4321161"/>
                <a:gd name="connsiteY3445" fmla="*/ 4491205 h 5945172"/>
                <a:gd name="connsiteX3446" fmla="*/ 836750 w 4321161"/>
                <a:gd name="connsiteY3446" fmla="*/ 4458811 h 5945172"/>
                <a:gd name="connsiteX3447" fmla="*/ 834526 w 4321161"/>
                <a:gd name="connsiteY3447" fmla="*/ 4450554 h 5945172"/>
                <a:gd name="connsiteX3448" fmla="*/ 816101 w 4321161"/>
                <a:gd name="connsiteY3448" fmla="*/ 4421019 h 5945172"/>
                <a:gd name="connsiteX3449" fmla="*/ 803396 w 4321161"/>
                <a:gd name="connsiteY3449" fmla="*/ 4409586 h 5945172"/>
                <a:gd name="connsiteX3450" fmla="*/ 815785 w 4321161"/>
                <a:gd name="connsiteY3450" fmla="*/ 4384179 h 5945172"/>
                <a:gd name="connsiteX3451" fmla="*/ 799902 w 4321161"/>
                <a:gd name="connsiteY3451" fmla="*/ 4377827 h 5945172"/>
                <a:gd name="connsiteX3452" fmla="*/ 812291 w 4321161"/>
                <a:gd name="connsiteY3452" fmla="*/ 4364171 h 5945172"/>
                <a:gd name="connsiteX3453" fmla="*/ 824997 w 4321161"/>
                <a:gd name="connsiteY3453" fmla="*/ 4368300 h 5945172"/>
                <a:gd name="connsiteX3454" fmla="*/ 833574 w 4321161"/>
                <a:gd name="connsiteY3454" fmla="*/ 4370523 h 5945172"/>
                <a:gd name="connsiteX3455" fmla="*/ 828175 w 4321161"/>
                <a:gd name="connsiteY3455" fmla="*/ 4359725 h 5945172"/>
                <a:gd name="connsiteX3456" fmla="*/ 811337 w 4321161"/>
                <a:gd name="connsiteY3456" fmla="*/ 4350515 h 5945172"/>
                <a:gd name="connsiteX3457" fmla="*/ 791961 w 4321161"/>
                <a:gd name="connsiteY3457" fmla="*/ 4355914 h 5945172"/>
                <a:gd name="connsiteX3458" fmla="*/ 768138 w 4321161"/>
                <a:gd name="connsiteY3458" fmla="*/ 4355279 h 5945172"/>
                <a:gd name="connsiteX3459" fmla="*/ 764326 w 4321161"/>
                <a:gd name="connsiteY3459" fmla="*/ 4340352 h 5945172"/>
                <a:gd name="connsiteX3460" fmla="*/ 780526 w 4321161"/>
                <a:gd name="connsiteY3460" fmla="*/ 4329872 h 5945172"/>
                <a:gd name="connsiteX3461" fmla="*/ 763373 w 4321161"/>
                <a:gd name="connsiteY3461" fmla="*/ 4323520 h 5945172"/>
                <a:gd name="connsiteX3462" fmla="*/ 746537 w 4321161"/>
                <a:gd name="connsiteY3462" fmla="*/ 4312087 h 5945172"/>
                <a:gd name="connsiteX3463" fmla="*/ 738913 w 4321161"/>
                <a:gd name="connsiteY3463" fmla="*/ 4320662 h 5945172"/>
                <a:gd name="connsiteX3464" fmla="*/ 735737 w 4321161"/>
                <a:gd name="connsiteY3464" fmla="*/ 4321615 h 5945172"/>
                <a:gd name="connsiteX3465" fmla="*/ 729383 w 4321161"/>
                <a:gd name="connsiteY3465" fmla="*/ 4308911 h 5945172"/>
                <a:gd name="connsiteX3466" fmla="*/ 720806 w 4321161"/>
                <a:gd name="connsiteY3466" fmla="*/ 4318756 h 5945172"/>
                <a:gd name="connsiteX3467" fmla="*/ 709368 w 4321161"/>
                <a:gd name="connsiteY3467" fmla="*/ 4319709 h 5945172"/>
                <a:gd name="connsiteX3468" fmla="*/ 688084 w 4321161"/>
                <a:gd name="connsiteY3468" fmla="*/ 4292715 h 5945172"/>
                <a:gd name="connsiteX3469" fmla="*/ 675376 w 4321161"/>
                <a:gd name="connsiteY3469" fmla="*/ 4293667 h 5945172"/>
                <a:gd name="connsiteX3470" fmla="*/ 660447 w 4321161"/>
                <a:gd name="connsiteY3470" fmla="*/ 4286680 h 5945172"/>
                <a:gd name="connsiteX3471" fmla="*/ 642341 w 4321161"/>
                <a:gd name="connsiteY3471" fmla="*/ 4283505 h 5945172"/>
                <a:gd name="connsiteX3472" fmla="*/ 633764 w 4321161"/>
                <a:gd name="connsiteY3472" fmla="*/ 4272072 h 5945172"/>
                <a:gd name="connsiteX3473" fmla="*/ 621058 w 4321161"/>
                <a:gd name="connsiteY3473" fmla="*/ 4267943 h 5945172"/>
                <a:gd name="connsiteX3474" fmla="*/ 601999 w 4321161"/>
                <a:gd name="connsiteY3474" fmla="*/ 4281599 h 5945172"/>
                <a:gd name="connsiteX3475" fmla="*/ 585162 w 4321161"/>
                <a:gd name="connsiteY3475" fmla="*/ 4284140 h 5945172"/>
                <a:gd name="connsiteX3476" fmla="*/ 580716 w 4321161"/>
                <a:gd name="connsiteY3476" fmla="*/ 4265085 h 5945172"/>
                <a:gd name="connsiteX3477" fmla="*/ 573409 w 4321161"/>
                <a:gd name="connsiteY3477" fmla="*/ 4260639 h 5945172"/>
                <a:gd name="connsiteX3478" fmla="*/ 554350 w 4321161"/>
                <a:gd name="connsiteY3478" fmla="*/ 4256828 h 5945172"/>
                <a:gd name="connsiteX3479" fmla="*/ 551172 w 4321161"/>
                <a:gd name="connsiteY3479" fmla="*/ 4251429 h 5945172"/>
                <a:gd name="connsiteX3480" fmla="*/ 566738 w 4321161"/>
                <a:gd name="connsiteY3480" fmla="*/ 4244124 h 5945172"/>
                <a:gd name="connsiteX3481" fmla="*/ 584527 w 4321161"/>
                <a:gd name="connsiteY3481" fmla="*/ 4244124 h 5945172"/>
                <a:gd name="connsiteX3482" fmla="*/ 590881 w 4321161"/>
                <a:gd name="connsiteY3482" fmla="*/ 4236502 h 5945172"/>
                <a:gd name="connsiteX3483" fmla="*/ 576267 w 4321161"/>
                <a:gd name="connsiteY3483" fmla="*/ 4226022 h 5945172"/>
                <a:gd name="connsiteX3484" fmla="*/ 565467 w 4321161"/>
                <a:gd name="connsiteY3484" fmla="*/ 4229198 h 5945172"/>
                <a:gd name="connsiteX3485" fmla="*/ 559114 w 4321161"/>
                <a:gd name="connsiteY3485" fmla="*/ 4237772 h 5945172"/>
                <a:gd name="connsiteX3486" fmla="*/ 556891 w 4321161"/>
                <a:gd name="connsiteY3486" fmla="*/ 4213636 h 5945172"/>
                <a:gd name="connsiteX3487" fmla="*/ 563561 w 4321161"/>
                <a:gd name="connsiteY3487" fmla="*/ 4208555 h 5945172"/>
                <a:gd name="connsiteX3488" fmla="*/ 569915 w 4321161"/>
                <a:gd name="connsiteY3488" fmla="*/ 4212366 h 5945172"/>
                <a:gd name="connsiteX3489" fmla="*/ 584527 w 4321161"/>
                <a:gd name="connsiteY3489" fmla="*/ 4216494 h 5945172"/>
                <a:gd name="connsiteX3490" fmla="*/ 594057 w 4321161"/>
                <a:gd name="connsiteY3490" fmla="*/ 4216494 h 5945172"/>
                <a:gd name="connsiteX3491" fmla="*/ 580080 w 4321161"/>
                <a:gd name="connsiteY3491" fmla="*/ 4201568 h 5945172"/>
                <a:gd name="connsiteX3492" fmla="*/ 568326 w 4321161"/>
                <a:gd name="connsiteY3492" fmla="*/ 4204109 h 5945172"/>
                <a:gd name="connsiteX3493" fmla="*/ 561973 w 4321161"/>
                <a:gd name="connsiteY3493" fmla="*/ 4198710 h 5945172"/>
                <a:gd name="connsiteX3494" fmla="*/ 552761 w 4321161"/>
                <a:gd name="connsiteY3494" fmla="*/ 4207284 h 5945172"/>
                <a:gd name="connsiteX3495" fmla="*/ 544184 w 4321161"/>
                <a:gd name="connsiteY3495" fmla="*/ 4203156 h 5945172"/>
                <a:gd name="connsiteX3496" fmla="*/ 542913 w 4321161"/>
                <a:gd name="connsiteY3496" fmla="*/ 4192993 h 5945172"/>
                <a:gd name="connsiteX3497" fmla="*/ 548313 w 4321161"/>
                <a:gd name="connsiteY3497" fmla="*/ 4187594 h 5945172"/>
                <a:gd name="connsiteX3498" fmla="*/ 557843 w 4321161"/>
                <a:gd name="connsiteY3498" fmla="*/ 4178702 h 5945172"/>
                <a:gd name="connsiteX3499" fmla="*/ 578492 w 4321161"/>
                <a:gd name="connsiteY3499" fmla="*/ 4160599 h 5945172"/>
                <a:gd name="connsiteX3500" fmla="*/ 601999 w 4321161"/>
                <a:gd name="connsiteY3500" fmla="*/ 4161552 h 5945172"/>
                <a:gd name="connsiteX3501" fmla="*/ 616929 w 4321161"/>
                <a:gd name="connsiteY3501" fmla="*/ 4157106 h 5945172"/>
                <a:gd name="connsiteX3502" fmla="*/ 632811 w 4321161"/>
                <a:gd name="connsiteY3502" fmla="*/ 4163458 h 5945172"/>
                <a:gd name="connsiteX3503" fmla="*/ 632811 w 4321161"/>
                <a:gd name="connsiteY3503" fmla="*/ 4156153 h 5945172"/>
                <a:gd name="connsiteX3504" fmla="*/ 644247 w 4321161"/>
                <a:gd name="connsiteY3504" fmla="*/ 4152977 h 5945172"/>
                <a:gd name="connsiteX3505" fmla="*/ 657906 w 4321161"/>
                <a:gd name="connsiteY3505" fmla="*/ 4155836 h 5945172"/>
                <a:gd name="connsiteX3506" fmla="*/ 661082 w 4321161"/>
                <a:gd name="connsiteY3506" fmla="*/ 4142180 h 5945172"/>
                <a:gd name="connsiteX3507" fmla="*/ 665211 w 4321161"/>
                <a:gd name="connsiteY3507" fmla="*/ 4134875 h 5945172"/>
                <a:gd name="connsiteX3508" fmla="*/ 680142 w 4321161"/>
                <a:gd name="connsiteY3508" fmla="*/ 4140909 h 5945172"/>
                <a:gd name="connsiteX3509" fmla="*/ 713181 w 4321161"/>
                <a:gd name="connsiteY3509" fmla="*/ 4140592 h 5945172"/>
                <a:gd name="connsiteX3510" fmla="*/ 721758 w 4321161"/>
                <a:gd name="connsiteY3510" fmla="*/ 4152025 h 5945172"/>
                <a:gd name="connsiteX3511" fmla="*/ 744948 w 4321161"/>
                <a:gd name="connsiteY3511" fmla="*/ 4177114 h 5945172"/>
                <a:gd name="connsiteX3512" fmla="*/ 764008 w 4321161"/>
                <a:gd name="connsiteY3512" fmla="*/ 4166316 h 5945172"/>
                <a:gd name="connsiteX3513" fmla="*/ 780843 w 4321161"/>
                <a:gd name="connsiteY3513" fmla="*/ 4159012 h 5945172"/>
                <a:gd name="connsiteX3514" fmla="*/ 796090 w 4321161"/>
                <a:gd name="connsiteY3514" fmla="*/ 4169492 h 5945172"/>
                <a:gd name="connsiteX3515" fmla="*/ 814832 w 4321161"/>
                <a:gd name="connsiteY3515" fmla="*/ 4157424 h 5945172"/>
                <a:gd name="connsiteX3516" fmla="*/ 830715 w 4321161"/>
                <a:gd name="connsiteY3516" fmla="*/ 4154248 h 5945172"/>
                <a:gd name="connsiteX3517" fmla="*/ 839291 w 4321161"/>
                <a:gd name="connsiteY3517" fmla="*/ 4168857 h 5945172"/>
                <a:gd name="connsiteX3518" fmla="*/ 856128 w 4321161"/>
                <a:gd name="connsiteY3518" fmla="*/ 4170762 h 5945172"/>
                <a:gd name="connsiteX3519" fmla="*/ 865659 w 4321161"/>
                <a:gd name="connsiteY3519" fmla="*/ 4172985 h 5945172"/>
                <a:gd name="connsiteX3520" fmla="*/ 869789 w 4321161"/>
                <a:gd name="connsiteY3520" fmla="*/ 4164410 h 5945172"/>
                <a:gd name="connsiteX3521" fmla="*/ 862482 w 4321161"/>
                <a:gd name="connsiteY3521" fmla="*/ 4158059 h 5945172"/>
                <a:gd name="connsiteX3522" fmla="*/ 852634 w 4321161"/>
                <a:gd name="connsiteY3522" fmla="*/ 4140592 h 5945172"/>
                <a:gd name="connsiteX3523" fmla="*/ 845963 w 4321161"/>
                <a:gd name="connsiteY3523" fmla="*/ 4076122 h 5945172"/>
                <a:gd name="connsiteX3524" fmla="*/ 844377 w 4321161"/>
                <a:gd name="connsiteY3524" fmla="*/ 4060243 h 5945172"/>
                <a:gd name="connsiteX3525" fmla="*/ 831668 w 4321161"/>
                <a:gd name="connsiteY3525" fmla="*/ 4049763 h 5945172"/>
                <a:gd name="connsiteX3526" fmla="*/ 826269 w 4321161"/>
                <a:gd name="connsiteY3526" fmla="*/ 4026896 h 5945172"/>
                <a:gd name="connsiteX3527" fmla="*/ 811337 w 4321161"/>
                <a:gd name="connsiteY3527" fmla="*/ 4006571 h 5945172"/>
                <a:gd name="connsiteX3528" fmla="*/ 811337 w 4321161"/>
                <a:gd name="connsiteY3528" fmla="*/ 3999584 h 5945172"/>
                <a:gd name="connsiteX3529" fmla="*/ 817691 w 4321161"/>
                <a:gd name="connsiteY3529" fmla="*/ 4002443 h 5945172"/>
                <a:gd name="connsiteX3530" fmla="*/ 830398 w 4321161"/>
                <a:gd name="connsiteY3530" fmla="*/ 4004666 h 5945172"/>
                <a:gd name="connsiteX3531" fmla="*/ 847234 w 4321161"/>
                <a:gd name="connsiteY3531" fmla="*/ 4017051 h 5945172"/>
                <a:gd name="connsiteX3532" fmla="*/ 859941 w 4321161"/>
                <a:gd name="connsiteY3532" fmla="*/ 4011652 h 5945172"/>
                <a:gd name="connsiteX3533" fmla="*/ 879001 w 4321161"/>
                <a:gd name="connsiteY3533" fmla="*/ 4009429 h 5945172"/>
                <a:gd name="connsiteX3534" fmla="*/ 883448 w 4321161"/>
                <a:gd name="connsiteY3534" fmla="*/ 4020862 h 5945172"/>
                <a:gd name="connsiteX3535" fmla="*/ 875824 w 4321161"/>
                <a:gd name="connsiteY3535" fmla="*/ 4031343 h 5945172"/>
                <a:gd name="connsiteX3536" fmla="*/ 889166 w 4321161"/>
                <a:gd name="connsiteY3536" fmla="*/ 4050715 h 5945172"/>
                <a:gd name="connsiteX3537" fmla="*/ 902825 w 4321161"/>
                <a:gd name="connsiteY3537" fmla="*/ 4056749 h 5945172"/>
                <a:gd name="connsiteX3538" fmla="*/ 922838 w 4321161"/>
                <a:gd name="connsiteY3538" fmla="*/ 4050398 h 5945172"/>
                <a:gd name="connsiteX3539" fmla="*/ 943804 w 4321161"/>
                <a:gd name="connsiteY3539" fmla="*/ 4059290 h 5945172"/>
                <a:gd name="connsiteX3540" fmla="*/ 958733 w 4321161"/>
                <a:gd name="connsiteY3540" fmla="*/ 4061513 h 5945172"/>
                <a:gd name="connsiteX3541" fmla="*/ 992723 w 4321161"/>
                <a:gd name="connsiteY3541" fmla="*/ 4060243 h 5945172"/>
                <a:gd name="connsiteX3542" fmla="*/ 1010829 w 4321161"/>
                <a:gd name="connsiteY3542" fmla="*/ 4048175 h 5945172"/>
                <a:gd name="connsiteX3543" fmla="*/ 1024171 w 4321161"/>
                <a:gd name="connsiteY3543" fmla="*/ 4038647 h 5945172"/>
                <a:gd name="connsiteX3544" fmla="*/ 1054031 w 4321161"/>
                <a:gd name="connsiteY3544" fmla="*/ 4041505 h 5945172"/>
                <a:gd name="connsiteX3545" fmla="*/ 1027348 w 4321161"/>
                <a:gd name="connsiteY3545" fmla="*/ 4033248 h 5945172"/>
                <a:gd name="connsiteX3546" fmla="*/ 1012736 w 4321161"/>
                <a:gd name="connsiteY3546" fmla="*/ 4031343 h 5945172"/>
                <a:gd name="connsiteX3547" fmla="*/ 1013689 w 4321161"/>
                <a:gd name="connsiteY3547" fmla="*/ 4020862 h 5945172"/>
                <a:gd name="connsiteX3548" fmla="*/ 1021948 w 4321161"/>
                <a:gd name="connsiteY3548" fmla="*/ 4004030 h 5945172"/>
                <a:gd name="connsiteX3549" fmla="*/ 1055620 w 4321161"/>
                <a:gd name="connsiteY3549" fmla="*/ 3983705 h 5945172"/>
                <a:gd name="connsiteX3550" fmla="*/ 1081985 w 4321161"/>
                <a:gd name="connsiteY3550" fmla="*/ 3977036 h 5945172"/>
                <a:gd name="connsiteX3551" fmla="*/ 1105174 w 4321161"/>
                <a:gd name="connsiteY3551" fmla="*/ 3970684 h 5945172"/>
                <a:gd name="connsiteX3552" fmla="*/ 1134717 w 4321161"/>
                <a:gd name="connsiteY3552" fmla="*/ 3949088 h 5945172"/>
                <a:gd name="connsiteX3553" fmla="*/ 1153459 w 4321161"/>
                <a:gd name="connsiteY3553" fmla="*/ 3926857 h 5945172"/>
                <a:gd name="connsiteX3554" fmla="*/ 1162035 w 4321161"/>
                <a:gd name="connsiteY3554" fmla="*/ 3922411 h 5945172"/>
                <a:gd name="connsiteX3555" fmla="*/ 1151235 w 4321161"/>
                <a:gd name="connsiteY3555" fmla="*/ 3914472 h 5945172"/>
                <a:gd name="connsiteX3556" fmla="*/ 1149329 w 4321161"/>
                <a:gd name="connsiteY3556" fmla="*/ 3900498 h 5945172"/>
                <a:gd name="connsiteX3557" fmla="*/ 1154094 w 4321161"/>
                <a:gd name="connsiteY3557" fmla="*/ 3890970 h 5945172"/>
                <a:gd name="connsiteX3558" fmla="*/ 1151553 w 4321161"/>
                <a:gd name="connsiteY3558" fmla="*/ 3850002 h 5945172"/>
                <a:gd name="connsiteX3559" fmla="*/ 1148376 w 4321161"/>
                <a:gd name="connsiteY3559" fmla="*/ 3844603 h 5945172"/>
                <a:gd name="connsiteX3560" fmla="*/ 1166165 w 4321161"/>
                <a:gd name="connsiteY3560" fmla="*/ 3824595 h 5945172"/>
                <a:gd name="connsiteX3561" fmla="*/ 1181095 w 4321161"/>
                <a:gd name="connsiteY3561" fmla="*/ 3816973 h 5945172"/>
                <a:gd name="connsiteX3562" fmla="*/ 1200154 w 4321161"/>
                <a:gd name="connsiteY3562" fmla="*/ 3813480 h 5945172"/>
                <a:gd name="connsiteX3563" fmla="*/ 1234779 w 4321161"/>
                <a:gd name="connsiteY3563" fmla="*/ 3806811 h 5945172"/>
                <a:gd name="connsiteX3564" fmla="*/ 1253839 w 4321161"/>
                <a:gd name="connsiteY3564" fmla="*/ 3803635 h 5945172"/>
                <a:gd name="connsiteX3565" fmla="*/ 1254109 w 4321161"/>
                <a:gd name="connsiteY3565" fmla="*/ 3803875 h 5945172"/>
                <a:gd name="connsiteX3566" fmla="*/ 1282659 w 4321161"/>
                <a:gd name="connsiteY3566" fmla="*/ 3786651 h 5945172"/>
                <a:gd name="connsiteX3567" fmla="*/ 1311790 w 4321161"/>
                <a:gd name="connsiteY3567" fmla="*/ 3762085 h 5945172"/>
                <a:gd name="connsiteX3568" fmla="*/ 1311261 w 4321161"/>
                <a:gd name="connsiteY3568" fmla="*/ 3761725 h 5945172"/>
                <a:gd name="connsiteX3569" fmla="*/ 1329026 w 4321161"/>
                <a:gd name="connsiteY3569" fmla="*/ 3751247 h 5945172"/>
                <a:gd name="connsiteX3570" fmla="*/ 1340447 w 4321161"/>
                <a:gd name="connsiteY3570" fmla="*/ 3749342 h 5945172"/>
                <a:gd name="connsiteX3571" fmla="*/ 1348695 w 4321161"/>
                <a:gd name="connsiteY3571" fmla="*/ 3755057 h 5945172"/>
                <a:gd name="connsiteX3572" fmla="*/ 1352184 w 4321161"/>
                <a:gd name="connsiteY3572" fmla="*/ 3754105 h 5945172"/>
                <a:gd name="connsiteX3573" fmla="*/ 1357895 w 4321161"/>
                <a:gd name="connsiteY3573" fmla="*/ 3753470 h 5945172"/>
                <a:gd name="connsiteX3574" fmla="*/ 1355357 w 4321161"/>
                <a:gd name="connsiteY3574" fmla="*/ 3762360 h 5945172"/>
                <a:gd name="connsiteX3575" fmla="*/ 1364556 w 4321161"/>
                <a:gd name="connsiteY3575" fmla="*/ 3762360 h 5945172"/>
                <a:gd name="connsiteX3576" fmla="*/ 1369949 w 4321161"/>
                <a:gd name="connsiteY3576" fmla="*/ 3757915 h 5945172"/>
                <a:gd name="connsiteX3577" fmla="*/ 1359163 w 4321161"/>
                <a:gd name="connsiteY3577" fmla="*/ 3744897 h 5945172"/>
                <a:gd name="connsiteX3578" fmla="*/ 1355357 w 4321161"/>
                <a:gd name="connsiteY3578" fmla="*/ 3744897 h 5945172"/>
                <a:gd name="connsiteX3579" fmla="*/ 1345840 w 4321161"/>
                <a:gd name="connsiteY3579" fmla="*/ 3747120 h 5945172"/>
                <a:gd name="connsiteX3580" fmla="*/ 1336322 w 4321161"/>
                <a:gd name="connsiteY3580" fmla="*/ 3735372 h 5945172"/>
                <a:gd name="connsiteX3581" fmla="*/ 1337591 w 4321161"/>
                <a:gd name="connsiteY3581" fmla="*/ 3728070 h 5945172"/>
                <a:gd name="connsiteX3582" fmla="*/ 1346791 w 4321161"/>
                <a:gd name="connsiteY3582" fmla="*/ 3723625 h 5945172"/>
                <a:gd name="connsiteX3583" fmla="*/ 1356308 w 4321161"/>
                <a:gd name="connsiteY3583" fmla="*/ 3718227 h 5945172"/>
                <a:gd name="connsiteX3584" fmla="*/ 1357260 w 4321161"/>
                <a:gd name="connsiteY3584" fmla="*/ 3710925 h 5945172"/>
                <a:gd name="connsiteX3585" fmla="*/ 1356308 w 4321161"/>
                <a:gd name="connsiteY3585" fmla="*/ 3701400 h 5945172"/>
                <a:gd name="connsiteX3586" fmla="*/ 1365508 w 4321161"/>
                <a:gd name="connsiteY3586" fmla="*/ 3692827 h 5945172"/>
                <a:gd name="connsiteX3587" fmla="*/ 1381370 w 4321161"/>
                <a:gd name="connsiteY3587" fmla="*/ 3686477 h 5945172"/>
                <a:gd name="connsiteX3588" fmla="*/ 1391839 w 4321161"/>
                <a:gd name="connsiteY3588" fmla="*/ 3695050 h 5945172"/>
                <a:gd name="connsiteX3589" fmla="*/ 1398183 w 4321161"/>
                <a:gd name="connsiteY3589" fmla="*/ 3688700 h 5945172"/>
                <a:gd name="connsiteX3590" fmla="*/ 1400404 w 4321161"/>
                <a:gd name="connsiteY3590" fmla="*/ 3690287 h 5945172"/>
                <a:gd name="connsiteX3591" fmla="*/ 1394694 w 4321161"/>
                <a:gd name="connsiteY3591" fmla="*/ 3697590 h 5945172"/>
                <a:gd name="connsiteX3592" fmla="*/ 1395963 w 4321161"/>
                <a:gd name="connsiteY3592" fmla="*/ 3704575 h 5945172"/>
                <a:gd name="connsiteX3593" fmla="*/ 1393742 w 4321161"/>
                <a:gd name="connsiteY3593" fmla="*/ 3713782 h 5945172"/>
                <a:gd name="connsiteX3594" fmla="*/ 1389301 w 4321161"/>
                <a:gd name="connsiteY3594" fmla="*/ 3716640 h 5945172"/>
                <a:gd name="connsiteX3595" fmla="*/ 1387080 w 4321161"/>
                <a:gd name="connsiteY3595" fmla="*/ 3716640 h 5945172"/>
                <a:gd name="connsiteX3596" fmla="*/ 1379784 w 4321161"/>
                <a:gd name="connsiteY3596" fmla="*/ 3710290 h 5945172"/>
                <a:gd name="connsiteX3597" fmla="*/ 1375025 w 4321161"/>
                <a:gd name="connsiteY3597" fmla="*/ 3695367 h 5945172"/>
                <a:gd name="connsiteX3598" fmla="*/ 1362970 w 4321161"/>
                <a:gd name="connsiteY3598" fmla="*/ 3699495 h 5945172"/>
                <a:gd name="connsiteX3599" fmla="*/ 1360115 w 4321161"/>
                <a:gd name="connsiteY3599" fmla="*/ 3706797 h 5945172"/>
                <a:gd name="connsiteX3600" fmla="*/ 1373439 w 4321161"/>
                <a:gd name="connsiteY3600" fmla="*/ 3716640 h 5945172"/>
                <a:gd name="connsiteX3601" fmla="*/ 1379784 w 4321161"/>
                <a:gd name="connsiteY3601" fmla="*/ 3712512 h 5945172"/>
                <a:gd name="connsiteX3602" fmla="*/ 1374391 w 4321161"/>
                <a:gd name="connsiteY3602" fmla="*/ 3720132 h 5945172"/>
                <a:gd name="connsiteX3603" fmla="*/ 1373756 w 4321161"/>
                <a:gd name="connsiteY3603" fmla="*/ 3727435 h 5945172"/>
                <a:gd name="connsiteX3604" fmla="*/ 1369315 w 4321161"/>
                <a:gd name="connsiteY3604" fmla="*/ 3731880 h 5945172"/>
                <a:gd name="connsiteX3605" fmla="*/ 1370584 w 4321161"/>
                <a:gd name="connsiteY3605" fmla="*/ 3726165 h 5945172"/>
                <a:gd name="connsiteX3606" fmla="*/ 1358212 w 4321161"/>
                <a:gd name="connsiteY3606" fmla="*/ 3719180 h 5945172"/>
                <a:gd name="connsiteX3607" fmla="*/ 1350598 w 4321161"/>
                <a:gd name="connsiteY3607" fmla="*/ 3727435 h 5945172"/>
                <a:gd name="connsiteX3608" fmla="*/ 1366460 w 4321161"/>
                <a:gd name="connsiteY3608" fmla="*/ 3733785 h 5945172"/>
                <a:gd name="connsiteX3609" fmla="*/ 1367412 w 4321161"/>
                <a:gd name="connsiteY3609" fmla="*/ 3741087 h 5945172"/>
                <a:gd name="connsiteX3610" fmla="*/ 1372487 w 4321161"/>
                <a:gd name="connsiteY3610" fmla="*/ 3754105 h 5945172"/>
                <a:gd name="connsiteX3611" fmla="*/ 1375660 w 4321161"/>
                <a:gd name="connsiteY3611" fmla="*/ 3750930 h 5945172"/>
                <a:gd name="connsiteX3612" fmla="*/ 1381053 w 4321161"/>
                <a:gd name="connsiteY3612" fmla="*/ 3751882 h 5945172"/>
                <a:gd name="connsiteX3613" fmla="*/ 1397866 w 4321161"/>
                <a:gd name="connsiteY3613" fmla="*/ 3756962 h 5945172"/>
                <a:gd name="connsiteX3614" fmla="*/ 1401039 w 4321161"/>
                <a:gd name="connsiteY3614" fmla="*/ 3757915 h 5945172"/>
                <a:gd name="connsiteX3615" fmla="*/ 1399770 w 4321161"/>
                <a:gd name="connsiteY3615" fmla="*/ 3747437 h 5945172"/>
                <a:gd name="connsiteX3616" fmla="*/ 1371536 w 4321161"/>
                <a:gd name="connsiteY3616" fmla="*/ 3741405 h 5945172"/>
                <a:gd name="connsiteX3617" fmla="*/ 1375342 w 4321161"/>
                <a:gd name="connsiteY3617" fmla="*/ 3735055 h 5945172"/>
                <a:gd name="connsiteX3618" fmla="*/ 1385811 w 4321161"/>
                <a:gd name="connsiteY3618" fmla="*/ 3735055 h 5945172"/>
                <a:gd name="connsiteX3619" fmla="*/ 1395328 w 4321161"/>
                <a:gd name="connsiteY3619" fmla="*/ 3736960 h 5945172"/>
                <a:gd name="connsiteX3620" fmla="*/ 1396597 w 4321161"/>
                <a:gd name="connsiteY3620" fmla="*/ 3732832 h 5945172"/>
                <a:gd name="connsiteX3621" fmla="*/ 1380735 w 4321161"/>
                <a:gd name="connsiteY3621" fmla="*/ 3730610 h 5945172"/>
                <a:gd name="connsiteX3622" fmla="*/ 1376294 w 4321161"/>
                <a:gd name="connsiteY3622" fmla="*/ 3724260 h 5945172"/>
                <a:gd name="connsiteX3623" fmla="*/ 1383908 w 4321161"/>
                <a:gd name="connsiteY3623" fmla="*/ 3720132 h 5945172"/>
                <a:gd name="connsiteX3624" fmla="*/ 1395328 w 4321161"/>
                <a:gd name="connsiteY3624" fmla="*/ 3723307 h 5945172"/>
                <a:gd name="connsiteX3625" fmla="*/ 1399770 w 4321161"/>
                <a:gd name="connsiteY3625" fmla="*/ 3716005 h 5945172"/>
                <a:gd name="connsiteX3626" fmla="*/ 1409921 w 4321161"/>
                <a:gd name="connsiteY3626" fmla="*/ 3708385 h 5945172"/>
                <a:gd name="connsiteX3627" fmla="*/ 1417218 w 4321161"/>
                <a:gd name="connsiteY3627" fmla="*/ 3708385 h 5945172"/>
                <a:gd name="connsiteX3628" fmla="*/ 1435300 w 4321161"/>
                <a:gd name="connsiteY3628" fmla="*/ 3702670 h 5945172"/>
                <a:gd name="connsiteX3629" fmla="*/ 1447989 w 4321161"/>
                <a:gd name="connsiteY3629" fmla="*/ 3709020 h 5945172"/>
                <a:gd name="connsiteX3630" fmla="*/ 1462900 w 4321161"/>
                <a:gd name="connsiteY3630" fmla="*/ 3703940 h 5945172"/>
                <a:gd name="connsiteX3631" fmla="*/ 1451162 w 4321161"/>
                <a:gd name="connsiteY3631" fmla="*/ 3703940 h 5945172"/>
                <a:gd name="connsiteX3632" fmla="*/ 1459727 w 4321161"/>
                <a:gd name="connsiteY3632" fmla="*/ 3696320 h 5945172"/>
                <a:gd name="connsiteX3633" fmla="*/ 1441645 w 4321161"/>
                <a:gd name="connsiteY3633" fmla="*/ 3701717 h 5945172"/>
                <a:gd name="connsiteX3634" fmla="*/ 1447038 w 4321161"/>
                <a:gd name="connsiteY3634" fmla="*/ 3689970 h 5945172"/>
                <a:gd name="connsiteX3635" fmla="*/ 1436569 w 4321161"/>
                <a:gd name="connsiteY3635" fmla="*/ 3699495 h 5945172"/>
                <a:gd name="connsiteX3636" fmla="*/ 1430224 w 4321161"/>
                <a:gd name="connsiteY3636" fmla="*/ 3702035 h 5945172"/>
                <a:gd name="connsiteX3637" fmla="*/ 1420707 w 4321161"/>
                <a:gd name="connsiteY3637" fmla="*/ 3702035 h 5945172"/>
                <a:gd name="connsiteX3638" fmla="*/ 1409921 w 4321161"/>
                <a:gd name="connsiteY3638" fmla="*/ 3696637 h 5945172"/>
                <a:gd name="connsiteX3639" fmla="*/ 1398183 w 4321161"/>
                <a:gd name="connsiteY3639" fmla="*/ 3688700 h 5945172"/>
                <a:gd name="connsiteX3640" fmla="*/ 1383591 w 4321161"/>
                <a:gd name="connsiteY3640" fmla="*/ 3676952 h 5945172"/>
                <a:gd name="connsiteX3641" fmla="*/ 1394694 w 4321161"/>
                <a:gd name="connsiteY3641" fmla="*/ 3666475 h 5945172"/>
                <a:gd name="connsiteX3642" fmla="*/ 1410873 w 4321161"/>
                <a:gd name="connsiteY3642" fmla="*/ 3679175 h 5945172"/>
                <a:gd name="connsiteX3643" fmla="*/ 1433079 w 4321161"/>
                <a:gd name="connsiteY3643" fmla="*/ 3672507 h 5945172"/>
                <a:gd name="connsiteX3644" fmla="*/ 1409921 w 4321161"/>
                <a:gd name="connsiteY3644" fmla="*/ 3674730 h 5945172"/>
                <a:gd name="connsiteX3645" fmla="*/ 1395963 w 4321161"/>
                <a:gd name="connsiteY3645" fmla="*/ 3661077 h 5945172"/>
                <a:gd name="connsiteX3646" fmla="*/ 1406432 w 4321161"/>
                <a:gd name="connsiteY3646" fmla="*/ 3638852 h 5945172"/>
                <a:gd name="connsiteX3647" fmla="*/ 1436569 w 4321161"/>
                <a:gd name="connsiteY3647" fmla="*/ 3600435 h 5945172"/>
                <a:gd name="connsiteX3648" fmla="*/ 1443548 w 4321161"/>
                <a:gd name="connsiteY3648" fmla="*/ 3567097 h 5945172"/>
                <a:gd name="connsiteX3649" fmla="*/ 1440376 w 4321161"/>
                <a:gd name="connsiteY3649" fmla="*/ 3540427 h 5945172"/>
                <a:gd name="connsiteX3650" fmla="*/ 1447355 w 4321161"/>
                <a:gd name="connsiteY3650" fmla="*/ 3523917 h 5945172"/>
                <a:gd name="connsiteX3651" fmla="*/ 1452748 w 4321161"/>
                <a:gd name="connsiteY3651" fmla="*/ 3511217 h 5945172"/>
                <a:gd name="connsiteX3652" fmla="*/ 1463217 w 4321161"/>
                <a:gd name="connsiteY3652" fmla="*/ 3511217 h 5945172"/>
                <a:gd name="connsiteX3653" fmla="*/ 1464486 w 4321161"/>
                <a:gd name="connsiteY3653" fmla="*/ 3518202 h 5945172"/>
                <a:gd name="connsiteX3654" fmla="*/ 1471782 w 4321161"/>
                <a:gd name="connsiteY3654" fmla="*/ 3520424 h 5945172"/>
                <a:gd name="connsiteX3655" fmla="*/ 1484472 w 4321161"/>
                <a:gd name="connsiteY3655" fmla="*/ 3515979 h 5945172"/>
                <a:gd name="connsiteX3656" fmla="*/ 1486692 w 4321161"/>
                <a:gd name="connsiteY3656" fmla="*/ 3523599 h 5945172"/>
                <a:gd name="connsiteX3657" fmla="*/ 1488913 w 4321161"/>
                <a:gd name="connsiteY3657" fmla="*/ 3529314 h 5945172"/>
                <a:gd name="connsiteX3658" fmla="*/ 1504775 w 4321161"/>
                <a:gd name="connsiteY3658" fmla="*/ 3536934 h 5945172"/>
                <a:gd name="connsiteX3659" fmla="*/ 1499699 w 4321161"/>
                <a:gd name="connsiteY3659" fmla="*/ 3552810 h 5945172"/>
                <a:gd name="connsiteX3660" fmla="*/ 1490182 w 4321161"/>
                <a:gd name="connsiteY3660" fmla="*/ 3553762 h 5945172"/>
                <a:gd name="connsiteX3661" fmla="*/ 1479713 w 4321161"/>
                <a:gd name="connsiteY3661" fmla="*/ 3566462 h 5945172"/>
                <a:gd name="connsiteX3662" fmla="*/ 1490182 w 4321161"/>
                <a:gd name="connsiteY3662" fmla="*/ 3576305 h 5945172"/>
                <a:gd name="connsiteX3663" fmla="*/ 1487961 w 4321161"/>
                <a:gd name="connsiteY3663" fmla="*/ 3584242 h 5945172"/>
                <a:gd name="connsiteX3664" fmla="*/ 1492720 w 4321161"/>
                <a:gd name="connsiteY3664" fmla="*/ 3593767 h 5945172"/>
                <a:gd name="connsiteX3665" fmla="*/ 1511754 w 4321161"/>
                <a:gd name="connsiteY3665" fmla="*/ 3605197 h 5945172"/>
                <a:gd name="connsiteX3666" fmla="*/ 1529836 w 4321161"/>
                <a:gd name="connsiteY3666" fmla="*/ 3602975 h 5945172"/>
                <a:gd name="connsiteX3667" fmla="*/ 1542208 w 4321161"/>
                <a:gd name="connsiteY3667" fmla="*/ 3579797 h 5945172"/>
                <a:gd name="connsiteX3668" fmla="*/ 1527616 w 4321161"/>
                <a:gd name="connsiteY3668" fmla="*/ 3599800 h 5945172"/>
                <a:gd name="connsiteX3669" fmla="*/ 1519050 w 4321161"/>
                <a:gd name="connsiteY3669" fmla="*/ 3602975 h 5945172"/>
                <a:gd name="connsiteX3670" fmla="*/ 1507630 w 4321161"/>
                <a:gd name="connsiteY3670" fmla="*/ 3601387 h 5945172"/>
                <a:gd name="connsiteX3671" fmla="*/ 1501602 w 4321161"/>
                <a:gd name="connsiteY3671" fmla="*/ 3596942 h 5945172"/>
                <a:gd name="connsiteX3672" fmla="*/ 1495575 w 4321161"/>
                <a:gd name="connsiteY3672" fmla="*/ 3584242 h 5945172"/>
                <a:gd name="connsiteX3673" fmla="*/ 1511437 w 4321161"/>
                <a:gd name="connsiteY3673" fmla="*/ 3581067 h 5945172"/>
                <a:gd name="connsiteX3674" fmla="*/ 1517781 w 4321161"/>
                <a:gd name="connsiteY3674" fmla="*/ 3576940 h 5945172"/>
                <a:gd name="connsiteX3675" fmla="*/ 1526347 w 4321161"/>
                <a:gd name="connsiteY3675" fmla="*/ 3571542 h 5945172"/>
                <a:gd name="connsiteX3676" fmla="*/ 1542208 w 4321161"/>
                <a:gd name="connsiteY3676" fmla="*/ 3577892 h 5945172"/>
                <a:gd name="connsiteX3677" fmla="*/ 1539036 w 4321161"/>
                <a:gd name="connsiteY3677" fmla="*/ 3569002 h 5945172"/>
                <a:gd name="connsiteX3678" fmla="*/ 1546967 w 4321161"/>
                <a:gd name="connsiteY3678" fmla="*/ 3564875 h 5945172"/>
                <a:gd name="connsiteX3679" fmla="*/ 1535864 w 4321161"/>
                <a:gd name="connsiteY3679" fmla="*/ 3567415 h 5945172"/>
                <a:gd name="connsiteX3680" fmla="*/ 1527298 w 4321161"/>
                <a:gd name="connsiteY3680" fmla="*/ 3567415 h 5945172"/>
                <a:gd name="connsiteX3681" fmla="*/ 1520954 w 4321161"/>
                <a:gd name="connsiteY3681" fmla="*/ 3561065 h 5945172"/>
                <a:gd name="connsiteX3682" fmla="*/ 1522857 w 4321161"/>
                <a:gd name="connsiteY3682" fmla="*/ 3551540 h 5945172"/>
                <a:gd name="connsiteX3683" fmla="*/ 1530153 w 4321161"/>
                <a:gd name="connsiteY3683" fmla="*/ 3532172 h 5945172"/>
                <a:gd name="connsiteX3684" fmla="*/ 1542843 w 4321161"/>
                <a:gd name="connsiteY3684" fmla="*/ 3531219 h 5945172"/>
                <a:gd name="connsiteX3685" fmla="*/ 1535546 w 4321161"/>
                <a:gd name="connsiteY3685" fmla="*/ 3528044 h 5945172"/>
                <a:gd name="connsiteX3686" fmla="*/ 1515243 w 4321161"/>
                <a:gd name="connsiteY3686" fmla="*/ 3526139 h 5945172"/>
                <a:gd name="connsiteX3687" fmla="*/ 1508899 w 4321161"/>
                <a:gd name="connsiteY3687" fmla="*/ 3521059 h 5945172"/>
                <a:gd name="connsiteX3688" fmla="*/ 1512071 w 4321161"/>
                <a:gd name="connsiteY3688" fmla="*/ 3517884 h 5945172"/>
                <a:gd name="connsiteX3689" fmla="*/ 1515878 w 4321161"/>
                <a:gd name="connsiteY3689" fmla="*/ 3495659 h 5945172"/>
                <a:gd name="connsiteX3690" fmla="*/ 1528250 w 4321161"/>
                <a:gd name="connsiteY3690" fmla="*/ 3466132 h 5945172"/>
                <a:gd name="connsiteX3691" fmla="*/ 1550139 w 4321161"/>
                <a:gd name="connsiteY3691" fmla="*/ 3449939 h 5945172"/>
                <a:gd name="connsiteX3692" fmla="*/ 1580911 w 4321161"/>
                <a:gd name="connsiteY3692" fmla="*/ 3445494 h 5945172"/>
                <a:gd name="connsiteX3693" fmla="*/ 1598994 w 4321161"/>
                <a:gd name="connsiteY3693" fmla="*/ 3446447 h 5945172"/>
                <a:gd name="connsiteX3694" fmla="*/ 1611683 w 4321161"/>
                <a:gd name="connsiteY3694" fmla="*/ 3437874 h 5945172"/>
                <a:gd name="connsiteX3695" fmla="*/ 1633572 w 4321161"/>
                <a:gd name="connsiteY3695" fmla="*/ 3433747 h 5945172"/>
                <a:gd name="connsiteX3696" fmla="*/ 1647531 w 4321161"/>
                <a:gd name="connsiteY3696" fmla="*/ 3436287 h 5945172"/>
                <a:gd name="connsiteX3697" fmla="*/ 1657048 w 4321161"/>
                <a:gd name="connsiteY3697" fmla="*/ 3447082 h 5945172"/>
                <a:gd name="connsiteX3698" fmla="*/ 1669103 w 4321161"/>
                <a:gd name="connsiteY3698" fmla="*/ 3455337 h 5945172"/>
                <a:gd name="connsiteX3699" fmla="*/ 1683695 w 4321161"/>
                <a:gd name="connsiteY3699" fmla="*/ 3456289 h 5945172"/>
                <a:gd name="connsiteX3700" fmla="*/ 1679571 w 4321161"/>
                <a:gd name="connsiteY3700" fmla="*/ 3460417 h 5945172"/>
                <a:gd name="connsiteX3701" fmla="*/ 1684013 w 4321161"/>
                <a:gd name="connsiteY3701" fmla="*/ 3468037 h 5945172"/>
                <a:gd name="connsiteX3702" fmla="*/ 1692261 w 4321161"/>
                <a:gd name="connsiteY3702" fmla="*/ 3469624 h 5945172"/>
                <a:gd name="connsiteX3703" fmla="*/ 1689299 w 4321161"/>
                <a:gd name="connsiteY3703" fmla="*/ 3479165 h 5945172"/>
                <a:gd name="connsiteX3704" fmla="*/ 1690331 w 4321161"/>
                <a:gd name="connsiteY3704" fmla="*/ 3479234 h 5945172"/>
                <a:gd name="connsiteX3705" fmla="*/ 1693170 w 4321161"/>
                <a:gd name="connsiteY3705" fmla="*/ 3470099 h 5945172"/>
                <a:gd name="connsiteX3706" fmla="*/ 1692852 w 4321161"/>
                <a:gd name="connsiteY3706" fmla="*/ 3459944 h 5945172"/>
                <a:gd name="connsiteX3707" fmla="*/ 1698248 w 4321161"/>
                <a:gd name="connsiteY3707" fmla="*/ 3453598 h 5945172"/>
                <a:gd name="connsiteX3708" fmla="*/ 1706817 w 4321161"/>
                <a:gd name="connsiteY3708" fmla="*/ 3454232 h 5945172"/>
                <a:gd name="connsiteX3709" fmla="*/ 1715069 w 4321161"/>
                <a:gd name="connsiteY3709" fmla="*/ 3461531 h 5945172"/>
                <a:gd name="connsiteX3710" fmla="*/ 1723956 w 4321161"/>
                <a:gd name="connsiteY3710" fmla="*/ 3472320 h 5945172"/>
                <a:gd name="connsiteX3711" fmla="*/ 1716339 w 4321161"/>
                <a:gd name="connsiteY3711" fmla="*/ 3457405 h 5945172"/>
                <a:gd name="connsiteX3712" fmla="*/ 1707769 w 4321161"/>
                <a:gd name="connsiteY3712" fmla="*/ 3442808 h 5945172"/>
                <a:gd name="connsiteX3713" fmla="*/ 1695074 w 4321161"/>
                <a:gd name="connsiteY3713" fmla="*/ 3444078 h 5945172"/>
                <a:gd name="connsiteX3714" fmla="*/ 1681109 w 4321161"/>
                <a:gd name="connsiteY3714" fmla="*/ 3445982 h 5945172"/>
                <a:gd name="connsiteX3715" fmla="*/ 1671588 w 4321161"/>
                <a:gd name="connsiteY3715" fmla="*/ 3444395 h 5945172"/>
                <a:gd name="connsiteX3716" fmla="*/ 1670636 w 4321161"/>
                <a:gd name="connsiteY3716" fmla="*/ 3427260 h 5945172"/>
                <a:gd name="connsiteX3717" fmla="*/ 1677935 w 4321161"/>
                <a:gd name="connsiteY3717" fmla="*/ 3419961 h 5945172"/>
                <a:gd name="connsiteX3718" fmla="*/ 1685552 w 4321161"/>
                <a:gd name="connsiteY3718" fmla="*/ 3422182 h 5945172"/>
                <a:gd name="connsiteX3719" fmla="*/ 1683013 w 4321161"/>
                <a:gd name="connsiteY3719" fmla="*/ 3413614 h 5945172"/>
                <a:gd name="connsiteX3720" fmla="*/ 1698883 w 4321161"/>
                <a:gd name="connsiteY3720" fmla="*/ 3394575 h 5945172"/>
                <a:gd name="connsiteX3721" fmla="*/ 1773785 w 4321161"/>
                <a:gd name="connsiteY3721" fmla="*/ 3391719 h 5945172"/>
                <a:gd name="connsiteX3722" fmla="*/ 1769659 w 4321161"/>
                <a:gd name="connsiteY3722" fmla="*/ 3401239 h 5945172"/>
                <a:gd name="connsiteX3723" fmla="*/ 1777594 w 4321161"/>
                <a:gd name="connsiteY3723" fmla="*/ 3435827 h 5945172"/>
                <a:gd name="connsiteX3724" fmla="*/ 1793463 w 4321161"/>
                <a:gd name="connsiteY3724" fmla="*/ 3437731 h 5945172"/>
                <a:gd name="connsiteX3725" fmla="*/ 1799810 w 4321161"/>
                <a:gd name="connsiteY3725" fmla="*/ 3428529 h 5945172"/>
                <a:gd name="connsiteX3726" fmla="*/ 1785845 w 4321161"/>
                <a:gd name="connsiteY3726" fmla="*/ 3416788 h 5945172"/>
                <a:gd name="connsiteX3727" fmla="*/ 1786798 w 4321161"/>
                <a:gd name="connsiteY3727" fmla="*/ 3409489 h 5945172"/>
                <a:gd name="connsiteX3728" fmla="*/ 1803619 w 4321161"/>
                <a:gd name="connsiteY3728" fmla="*/ 3413614 h 5945172"/>
                <a:gd name="connsiteX3729" fmla="*/ 1813458 w 4321161"/>
                <a:gd name="connsiteY3729" fmla="*/ 3430115 h 5945172"/>
                <a:gd name="connsiteX3730" fmla="*/ 1812506 w 4321161"/>
                <a:gd name="connsiteY3730" fmla="*/ 3437731 h 5945172"/>
                <a:gd name="connsiteX3731" fmla="*/ 1821075 w 4321161"/>
                <a:gd name="connsiteY3731" fmla="*/ 3430115 h 5945172"/>
                <a:gd name="connsiteX3732" fmla="*/ 1812188 w 4321161"/>
                <a:gd name="connsiteY3732" fmla="*/ 3421865 h 5945172"/>
                <a:gd name="connsiteX3733" fmla="*/ 1805841 w 4321161"/>
                <a:gd name="connsiteY3733" fmla="*/ 3400921 h 5945172"/>
                <a:gd name="connsiteX3734" fmla="*/ 1809649 w 4321161"/>
                <a:gd name="connsiteY3734" fmla="*/ 3381882 h 5945172"/>
                <a:gd name="connsiteX3735" fmla="*/ 1825518 w 4321161"/>
                <a:gd name="connsiteY3735" fmla="*/ 3366968 h 5945172"/>
                <a:gd name="connsiteX3736" fmla="*/ 1860430 w 4321161"/>
                <a:gd name="connsiteY3736" fmla="*/ 3370775 h 5945172"/>
                <a:gd name="connsiteX3737" fmla="*/ 1887091 w 4321161"/>
                <a:gd name="connsiteY3737" fmla="*/ 3373631 h 5945172"/>
                <a:gd name="connsiteX3738" fmla="*/ 1906134 w 4321161"/>
                <a:gd name="connsiteY3738" fmla="*/ 3391719 h 5945172"/>
                <a:gd name="connsiteX3739" fmla="*/ 1930572 w 4321161"/>
                <a:gd name="connsiteY3739" fmla="*/ 3422182 h 5945172"/>
                <a:gd name="connsiteX3740" fmla="*/ 1954058 w 4321161"/>
                <a:gd name="connsiteY3740" fmla="*/ 3425038 h 5945172"/>
                <a:gd name="connsiteX3741" fmla="*/ 1931524 w 4321161"/>
                <a:gd name="connsiteY3741" fmla="*/ 3414249 h 5945172"/>
                <a:gd name="connsiteX3742" fmla="*/ 1919146 w 4321161"/>
                <a:gd name="connsiteY3742" fmla="*/ 3404412 h 5945172"/>
                <a:gd name="connsiteX3743" fmla="*/ 1918829 w 4321161"/>
                <a:gd name="connsiteY3743" fmla="*/ 3388228 h 5945172"/>
                <a:gd name="connsiteX3744" fmla="*/ 1906768 w 4321161"/>
                <a:gd name="connsiteY3744" fmla="*/ 3373631 h 5945172"/>
                <a:gd name="connsiteX3745" fmla="*/ 1892169 w 4321161"/>
                <a:gd name="connsiteY3745" fmla="*/ 3368237 h 5945172"/>
                <a:gd name="connsiteX3746" fmla="*/ 1869635 w 4321161"/>
                <a:gd name="connsiteY3746" fmla="*/ 3363477 h 5945172"/>
                <a:gd name="connsiteX3747" fmla="*/ 1844244 w 4321161"/>
                <a:gd name="connsiteY3747" fmla="*/ 3352053 h 5945172"/>
                <a:gd name="connsiteX3748" fmla="*/ 1845196 w 4321161"/>
                <a:gd name="connsiteY3748" fmla="*/ 3338408 h 5945172"/>
                <a:gd name="connsiteX3749" fmla="*/ 1847418 w 4321161"/>
                <a:gd name="connsiteY3749" fmla="*/ 3335235 h 5945172"/>
                <a:gd name="connsiteX3750" fmla="*/ 1859161 w 4321161"/>
                <a:gd name="connsiteY3750" fmla="*/ 3341581 h 5945172"/>
                <a:gd name="connsiteX3751" fmla="*/ 1862335 w 4321161"/>
                <a:gd name="connsiteY3751" fmla="*/ 3335235 h 5945172"/>
                <a:gd name="connsiteX3752" fmla="*/ 1864556 w 4321161"/>
                <a:gd name="connsiteY3752" fmla="*/ 3329840 h 5945172"/>
                <a:gd name="connsiteX3753" fmla="*/ 1842022 w 4321161"/>
                <a:gd name="connsiteY3753" fmla="*/ 3317465 h 5945172"/>
                <a:gd name="connsiteX3754" fmla="*/ 1838531 w 4321161"/>
                <a:gd name="connsiteY3754" fmla="*/ 3304772 h 5945172"/>
                <a:gd name="connsiteX3755" fmla="*/ 1853448 w 4321161"/>
                <a:gd name="connsiteY3755" fmla="*/ 3290809 h 5945172"/>
                <a:gd name="connsiteX3756" fmla="*/ 1844879 w 4321161"/>
                <a:gd name="connsiteY3756" fmla="*/ 3282559 h 5945172"/>
                <a:gd name="connsiteX3757" fmla="*/ 1841705 w 4321161"/>
                <a:gd name="connsiteY3757" fmla="*/ 3289857 h 5945172"/>
                <a:gd name="connsiteX3758" fmla="*/ 1830279 w 4321161"/>
                <a:gd name="connsiteY3758" fmla="*/ 3293031 h 5945172"/>
                <a:gd name="connsiteX3759" fmla="*/ 1827105 w 4321161"/>
                <a:gd name="connsiteY3759" fmla="*/ 3281607 h 5945172"/>
                <a:gd name="connsiteX3760" fmla="*/ 1834088 w 4321161"/>
                <a:gd name="connsiteY3760" fmla="*/ 3272087 h 5945172"/>
                <a:gd name="connsiteX3761" fmla="*/ 1844561 w 4321161"/>
                <a:gd name="connsiteY3761" fmla="*/ 3268914 h 5945172"/>
                <a:gd name="connsiteX3762" fmla="*/ 1856304 w 4321161"/>
                <a:gd name="connsiteY3762" fmla="*/ 3269548 h 5945172"/>
                <a:gd name="connsiteX3763" fmla="*/ 1862652 w 4321161"/>
                <a:gd name="connsiteY3763" fmla="*/ 3256855 h 5945172"/>
                <a:gd name="connsiteX3764" fmla="*/ 1852179 w 4321161"/>
                <a:gd name="connsiteY3764" fmla="*/ 3248922 h 5945172"/>
                <a:gd name="connsiteX3765" fmla="*/ 1840118 w 4321161"/>
                <a:gd name="connsiteY3765" fmla="*/ 3237181 h 5945172"/>
                <a:gd name="connsiteX3766" fmla="*/ 1838848 w 4321161"/>
                <a:gd name="connsiteY3766" fmla="*/ 3227979 h 5945172"/>
                <a:gd name="connsiteX3767" fmla="*/ 1833770 w 4321161"/>
                <a:gd name="connsiteY3767" fmla="*/ 3216238 h 5945172"/>
                <a:gd name="connsiteX3768" fmla="*/ 1826153 w 4321161"/>
                <a:gd name="connsiteY3768" fmla="*/ 3208939 h 5945172"/>
                <a:gd name="connsiteX3769" fmla="*/ 1813458 w 4321161"/>
                <a:gd name="connsiteY3769" fmla="*/ 3211478 h 5945172"/>
                <a:gd name="connsiteX3770" fmla="*/ 1799810 w 4321161"/>
                <a:gd name="connsiteY3770" fmla="*/ 3205131 h 5945172"/>
                <a:gd name="connsiteX3771" fmla="*/ 1797589 w 4321161"/>
                <a:gd name="connsiteY3771" fmla="*/ 3216555 h 5945172"/>
                <a:gd name="connsiteX3772" fmla="*/ 1795367 w 4321161"/>
                <a:gd name="connsiteY3772" fmla="*/ 3219728 h 5945172"/>
                <a:gd name="connsiteX3773" fmla="*/ 1792193 w 4321161"/>
                <a:gd name="connsiteY3773" fmla="*/ 3208304 h 5945172"/>
                <a:gd name="connsiteX3774" fmla="*/ 1792193 w 4321161"/>
                <a:gd name="connsiteY3774" fmla="*/ 3191169 h 5945172"/>
                <a:gd name="connsiteX3775" fmla="*/ 1796319 w 4321161"/>
                <a:gd name="connsiteY3775" fmla="*/ 3176572 h 5945172"/>
                <a:gd name="connsiteX3776" fmla="*/ 1802667 w 4321161"/>
                <a:gd name="connsiteY3776" fmla="*/ 3178476 h 5945172"/>
                <a:gd name="connsiteX3777" fmla="*/ 1802667 w 4321161"/>
                <a:gd name="connsiteY3777" fmla="*/ 3185774 h 5945172"/>
                <a:gd name="connsiteX3778" fmla="*/ 1804888 w 4321161"/>
                <a:gd name="connsiteY3778" fmla="*/ 3197515 h 5945172"/>
                <a:gd name="connsiteX3779" fmla="*/ 1815679 w 4321161"/>
                <a:gd name="connsiteY3779" fmla="*/ 3208304 h 5945172"/>
                <a:gd name="connsiteX3780" fmla="*/ 1822979 w 4321161"/>
                <a:gd name="connsiteY3780" fmla="*/ 3204497 h 5945172"/>
                <a:gd name="connsiteX3781" fmla="*/ 1835155 w 4321161"/>
                <a:gd name="connsiteY3781" fmla="*/ 3200540 h 5945172"/>
                <a:gd name="connsiteX3782" fmla="*/ 1836096 w 4321161"/>
                <a:gd name="connsiteY3782" fmla="*/ 3191178 h 5945172"/>
                <a:gd name="connsiteX3783" fmla="*/ 1828440 w 4321161"/>
                <a:gd name="connsiteY3783" fmla="*/ 3167048 h 5945172"/>
                <a:gd name="connsiteX3784" fmla="*/ 1830354 w 4321161"/>
                <a:gd name="connsiteY3784" fmla="*/ 3155300 h 5945172"/>
                <a:gd name="connsiteX3785" fmla="*/ 1827164 w 4321161"/>
                <a:gd name="connsiteY3785" fmla="*/ 3134663 h 5945172"/>
                <a:gd name="connsiteX3786" fmla="*/ 1824612 w 4321161"/>
                <a:gd name="connsiteY3786" fmla="*/ 3111168 h 5945172"/>
                <a:gd name="connsiteX3787" fmla="*/ 1817275 w 4321161"/>
                <a:gd name="connsiteY3787" fmla="*/ 3100055 h 5945172"/>
                <a:gd name="connsiteX3788" fmla="*/ 1804196 w 4321161"/>
                <a:gd name="connsiteY3788" fmla="*/ 3101960 h 5945172"/>
                <a:gd name="connsiteX3789" fmla="*/ 1797816 w 4321161"/>
                <a:gd name="connsiteY3789" fmla="*/ 3091483 h 5945172"/>
                <a:gd name="connsiteX3790" fmla="*/ 1797816 w 4321161"/>
                <a:gd name="connsiteY3790" fmla="*/ 3073703 h 5945172"/>
                <a:gd name="connsiteX3791" fmla="*/ 1786332 w 4321161"/>
                <a:gd name="connsiteY3791" fmla="*/ 3076878 h 5945172"/>
                <a:gd name="connsiteX3792" fmla="*/ 1790479 w 4321161"/>
                <a:gd name="connsiteY3792" fmla="*/ 3088625 h 5945172"/>
                <a:gd name="connsiteX3793" fmla="*/ 1780909 w 4321161"/>
                <a:gd name="connsiteY3793" fmla="*/ 3090848 h 5945172"/>
                <a:gd name="connsiteX3794" fmla="*/ 1766873 w 4321161"/>
                <a:gd name="connsiteY3794" fmla="*/ 3075925 h 5945172"/>
                <a:gd name="connsiteX3795" fmla="*/ 1770382 w 4321161"/>
                <a:gd name="connsiteY3795" fmla="*/ 3063544 h 5945172"/>
                <a:gd name="connsiteX3796" fmla="*/ 1771658 w 4321161"/>
                <a:gd name="connsiteY3796" fmla="*/ 3016871 h 5945172"/>
                <a:gd name="connsiteX3797" fmla="*/ 1774848 w 4321161"/>
                <a:gd name="connsiteY3797" fmla="*/ 3016871 h 5945172"/>
                <a:gd name="connsiteX3798" fmla="*/ 1772934 w 4321161"/>
                <a:gd name="connsiteY3798" fmla="*/ 3039096 h 5945172"/>
                <a:gd name="connsiteX3799" fmla="*/ 1783780 w 4321161"/>
                <a:gd name="connsiteY3799" fmla="*/ 3044493 h 5945172"/>
                <a:gd name="connsiteX3800" fmla="*/ 1790160 w 4321161"/>
                <a:gd name="connsiteY3800" fmla="*/ 3032746 h 5945172"/>
                <a:gd name="connsiteX3801" fmla="*/ 1788565 w 4321161"/>
                <a:gd name="connsiteY3801" fmla="*/ 3014648 h 5945172"/>
                <a:gd name="connsiteX3802" fmla="*/ 1783461 w 4321161"/>
                <a:gd name="connsiteY3802" fmla="*/ 2998138 h 5945172"/>
                <a:gd name="connsiteX3803" fmla="*/ 1773891 w 4321161"/>
                <a:gd name="connsiteY3803" fmla="*/ 3001313 h 5945172"/>
                <a:gd name="connsiteX3804" fmla="*/ 1772296 w 4321161"/>
                <a:gd name="connsiteY3804" fmla="*/ 2953688 h 5945172"/>
                <a:gd name="connsiteX3805" fmla="*/ 1777719 w 4321161"/>
                <a:gd name="connsiteY3805" fmla="*/ 2965118 h 5945172"/>
                <a:gd name="connsiteX3806" fmla="*/ 1778676 w 4321161"/>
                <a:gd name="connsiteY3806" fmla="*/ 2949561 h 5945172"/>
                <a:gd name="connsiteX3807" fmla="*/ 1774210 w 4321161"/>
                <a:gd name="connsiteY3807" fmla="*/ 2944164 h 5945172"/>
                <a:gd name="connsiteX3808" fmla="*/ 1769744 w 4321161"/>
                <a:gd name="connsiteY3808" fmla="*/ 2915905 h 5945172"/>
                <a:gd name="connsiteX3809" fmla="*/ 1778995 w 4321161"/>
                <a:gd name="connsiteY3809" fmla="*/ 2892727 h 5945172"/>
                <a:gd name="connsiteX3810" fmla="*/ 1784418 w 4321161"/>
                <a:gd name="connsiteY3810" fmla="*/ 2897490 h 5945172"/>
                <a:gd name="connsiteX3811" fmla="*/ 1784418 w 4321161"/>
                <a:gd name="connsiteY3811" fmla="*/ 2906063 h 5945172"/>
                <a:gd name="connsiteX3812" fmla="*/ 1795583 w 4321161"/>
                <a:gd name="connsiteY3812" fmla="*/ 2918763 h 5945172"/>
                <a:gd name="connsiteX3813" fmla="*/ 1805153 w 4321161"/>
                <a:gd name="connsiteY3813" fmla="*/ 2917810 h 5945172"/>
                <a:gd name="connsiteX3814" fmla="*/ 1819508 w 4321161"/>
                <a:gd name="connsiteY3814" fmla="*/ 2921620 h 5945172"/>
                <a:gd name="connsiteX3815" fmla="*/ 1828440 w 4321161"/>
                <a:gd name="connsiteY3815" fmla="*/ 2939718 h 5945172"/>
                <a:gd name="connsiteX3816" fmla="*/ 1829078 w 4321161"/>
                <a:gd name="connsiteY3816" fmla="*/ 2922573 h 5945172"/>
                <a:gd name="connsiteX3817" fmla="*/ 1836734 w 4321161"/>
                <a:gd name="connsiteY3817" fmla="*/ 2919398 h 5945172"/>
                <a:gd name="connsiteX3818" fmla="*/ 1831311 w 4321161"/>
                <a:gd name="connsiteY3818" fmla="*/ 2916223 h 5945172"/>
                <a:gd name="connsiteX3819" fmla="*/ 1830354 w 4321161"/>
                <a:gd name="connsiteY3819" fmla="*/ 2901618 h 5945172"/>
                <a:gd name="connsiteX3820" fmla="*/ 1843752 w 4321161"/>
                <a:gd name="connsiteY3820" fmla="*/ 2887647 h 5945172"/>
                <a:gd name="connsiteX3821" fmla="*/ 1857788 w 4321161"/>
                <a:gd name="connsiteY3821" fmla="*/ 2881298 h 5945172"/>
                <a:gd name="connsiteX3822" fmla="*/ 1864168 w 4321161"/>
                <a:gd name="connsiteY3822" fmla="*/ 2891775 h 5945172"/>
                <a:gd name="connsiteX3823" fmla="*/ 1864487 w 4321161"/>
                <a:gd name="connsiteY3823" fmla="*/ 2908603 h 5945172"/>
                <a:gd name="connsiteX3824" fmla="*/ 1882670 w 4321161"/>
                <a:gd name="connsiteY3824" fmla="*/ 2919080 h 5945172"/>
                <a:gd name="connsiteX3825" fmla="*/ 1887455 w 4321161"/>
                <a:gd name="connsiteY3825" fmla="*/ 2899077 h 5945172"/>
                <a:gd name="connsiteX3826" fmla="*/ 1878842 w 4321161"/>
                <a:gd name="connsiteY3826" fmla="*/ 2891457 h 5945172"/>
                <a:gd name="connsiteX3827" fmla="*/ 1872462 w 4321161"/>
                <a:gd name="connsiteY3827" fmla="*/ 2891457 h 5945172"/>
                <a:gd name="connsiteX3828" fmla="*/ 1877885 w 4321161"/>
                <a:gd name="connsiteY3828" fmla="*/ 2880980 h 5945172"/>
                <a:gd name="connsiteX3829" fmla="*/ 1873738 w 4321161"/>
                <a:gd name="connsiteY3829" fmla="*/ 2868598 h 5945172"/>
                <a:gd name="connsiteX3830" fmla="*/ 1878523 w 4321161"/>
                <a:gd name="connsiteY3830" fmla="*/ 2849548 h 5945172"/>
                <a:gd name="connsiteX3831" fmla="*/ 1894473 w 4321161"/>
                <a:gd name="connsiteY3831" fmla="*/ 2845103 h 5945172"/>
                <a:gd name="connsiteX3832" fmla="*/ 1913932 w 4321161"/>
                <a:gd name="connsiteY3832" fmla="*/ 2850183 h 5945172"/>
                <a:gd name="connsiteX3833" fmla="*/ 1925097 w 4321161"/>
                <a:gd name="connsiteY3833" fmla="*/ 2839705 h 5945172"/>
                <a:gd name="connsiteX3834" fmla="*/ 1947747 w 4321161"/>
                <a:gd name="connsiteY3834" fmla="*/ 2835260 h 5945172"/>
                <a:gd name="connsiteX3835" fmla="*/ 1967844 w 4321161"/>
                <a:gd name="connsiteY3835" fmla="*/ 2845420 h 5945172"/>
                <a:gd name="connsiteX3836" fmla="*/ 1970077 w 4321161"/>
                <a:gd name="connsiteY3836" fmla="*/ 2853993 h 5945172"/>
                <a:gd name="connsiteX3837" fmla="*/ 1970396 w 4321161"/>
                <a:gd name="connsiteY3837" fmla="*/ 2878123 h 5945172"/>
                <a:gd name="connsiteX3838" fmla="*/ 1975819 w 4321161"/>
                <a:gd name="connsiteY3838" fmla="*/ 2882250 h 5945172"/>
                <a:gd name="connsiteX3839" fmla="*/ 1976776 w 4321161"/>
                <a:gd name="connsiteY3839" fmla="*/ 2894950 h 5945172"/>
                <a:gd name="connsiteX3840" fmla="*/ 1966568 w 4321161"/>
                <a:gd name="connsiteY3840" fmla="*/ 2898442 h 5945172"/>
                <a:gd name="connsiteX3841" fmla="*/ 1958912 w 4321161"/>
                <a:gd name="connsiteY3841" fmla="*/ 2901618 h 5945172"/>
                <a:gd name="connsiteX3842" fmla="*/ 1958912 w 4321161"/>
                <a:gd name="connsiteY3842" fmla="*/ 2913048 h 5945172"/>
                <a:gd name="connsiteX3843" fmla="*/ 1977095 w 4321161"/>
                <a:gd name="connsiteY3843" fmla="*/ 2900347 h 5945172"/>
                <a:gd name="connsiteX3844" fmla="*/ 1979328 w 4321161"/>
                <a:gd name="connsiteY3844" fmla="*/ 2906380 h 5945172"/>
                <a:gd name="connsiteX3845" fmla="*/ 1970715 w 4321161"/>
                <a:gd name="connsiteY3845" fmla="*/ 2917175 h 5945172"/>
                <a:gd name="connsiteX3846" fmla="*/ 1966887 w 4321161"/>
                <a:gd name="connsiteY3846" fmla="*/ 2920350 h 5945172"/>
                <a:gd name="connsiteX3847" fmla="*/ 1963697 w 4321161"/>
                <a:gd name="connsiteY3847" fmla="*/ 2922891 h 5945172"/>
                <a:gd name="connsiteX3848" fmla="*/ 1961145 w 4321161"/>
                <a:gd name="connsiteY3848" fmla="*/ 2925431 h 5945172"/>
                <a:gd name="connsiteX3849" fmla="*/ 1959550 w 4321161"/>
                <a:gd name="connsiteY3849" fmla="*/ 2928605 h 5945172"/>
                <a:gd name="connsiteX3850" fmla="*/ 1958274 w 4321161"/>
                <a:gd name="connsiteY3850" fmla="*/ 2932733 h 5945172"/>
                <a:gd name="connsiteX3851" fmla="*/ 1957317 w 4321161"/>
                <a:gd name="connsiteY3851" fmla="*/ 2937178 h 5945172"/>
                <a:gd name="connsiteX3852" fmla="*/ 1967844 w 4321161"/>
                <a:gd name="connsiteY3852" fmla="*/ 2933050 h 5945172"/>
                <a:gd name="connsiteX3853" fmla="*/ 1978052 w 4321161"/>
                <a:gd name="connsiteY3853" fmla="*/ 2921303 h 5945172"/>
                <a:gd name="connsiteX3854" fmla="*/ 1994002 w 4321161"/>
                <a:gd name="connsiteY3854" fmla="*/ 2925431 h 5945172"/>
                <a:gd name="connsiteX3855" fmla="*/ 2007081 w 4321161"/>
                <a:gd name="connsiteY3855" fmla="*/ 2921938 h 5945172"/>
                <a:gd name="connsiteX3856" fmla="*/ 2023031 w 4321161"/>
                <a:gd name="connsiteY3856" fmla="*/ 2918763 h 5945172"/>
                <a:gd name="connsiteX3857" fmla="*/ 2036748 w 4321161"/>
                <a:gd name="connsiteY3857" fmla="*/ 2936543 h 5945172"/>
                <a:gd name="connsiteX3858" fmla="*/ 2032920 w 4321161"/>
                <a:gd name="connsiteY3858" fmla="*/ 2968294 h 5945172"/>
                <a:gd name="connsiteX3859" fmla="*/ 2017927 w 4321161"/>
                <a:gd name="connsiteY3859" fmla="*/ 2979089 h 5945172"/>
                <a:gd name="connsiteX3860" fmla="*/ 2016332 w 4321161"/>
                <a:gd name="connsiteY3860" fmla="*/ 2988613 h 5945172"/>
                <a:gd name="connsiteX3861" fmla="*/ 2011866 w 4321161"/>
                <a:gd name="connsiteY3861" fmla="*/ 2987343 h 5945172"/>
                <a:gd name="connsiteX3862" fmla="*/ 2010590 w 4321161"/>
                <a:gd name="connsiteY3862" fmla="*/ 2972421 h 5945172"/>
                <a:gd name="connsiteX3863" fmla="*/ 1998787 w 4321161"/>
                <a:gd name="connsiteY3863" fmla="*/ 2973690 h 5945172"/>
                <a:gd name="connsiteX3864" fmla="*/ 1984113 w 4321161"/>
                <a:gd name="connsiteY3864" fmla="*/ 2989883 h 5945172"/>
                <a:gd name="connsiteX3865" fmla="*/ 1986984 w 4321161"/>
                <a:gd name="connsiteY3865" fmla="*/ 2965436 h 5945172"/>
                <a:gd name="connsiteX3866" fmla="*/ 1976457 w 4321161"/>
                <a:gd name="connsiteY3866" fmla="*/ 2973056 h 5945172"/>
                <a:gd name="connsiteX3867" fmla="*/ 1970396 w 4321161"/>
                <a:gd name="connsiteY3867" fmla="*/ 2984486 h 5945172"/>
                <a:gd name="connsiteX3868" fmla="*/ 1964973 w 4321161"/>
                <a:gd name="connsiteY3868" fmla="*/ 3000361 h 5945172"/>
                <a:gd name="connsiteX3869" fmla="*/ 1975819 w 4321161"/>
                <a:gd name="connsiteY3869" fmla="*/ 3009568 h 5945172"/>
                <a:gd name="connsiteX3870" fmla="*/ 1974862 w 4321161"/>
                <a:gd name="connsiteY3870" fmla="*/ 3021316 h 5945172"/>
                <a:gd name="connsiteX3871" fmla="*/ 1966568 w 4321161"/>
                <a:gd name="connsiteY3871" fmla="*/ 3034016 h 5945172"/>
                <a:gd name="connsiteX3872" fmla="*/ 1945195 w 4321161"/>
                <a:gd name="connsiteY3872" fmla="*/ 3018458 h 5945172"/>
                <a:gd name="connsiteX3873" fmla="*/ 1943919 w 4321161"/>
                <a:gd name="connsiteY3873" fmla="*/ 3024809 h 5945172"/>
                <a:gd name="connsiteX3874" fmla="*/ 1933391 w 4321161"/>
                <a:gd name="connsiteY3874" fmla="*/ 3030206 h 5945172"/>
                <a:gd name="connsiteX3875" fmla="*/ 1947109 w 4321161"/>
                <a:gd name="connsiteY3875" fmla="*/ 3037508 h 5945172"/>
                <a:gd name="connsiteX3876" fmla="*/ 1956679 w 4321161"/>
                <a:gd name="connsiteY3876" fmla="*/ 3043542 h 5945172"/>
                <a:gd name="connsiteX3877" fmla="*/ 1952851 w 4321161"/>
                <a:gd name="connsiteY3877" fmla="*/ 3053383 h 5945172"/>
                <a:gd name="connsiteX3878" fmla="*/ 1934667 w 4321161"/>
                <a:gd name="connsiteY3878" fmla="*/ 3056559 h 5945172"/>
                <a:gd name="connsiteX3879" fmla="*/ 1923183 w 4321161"/>
                <a:gd name="connsiteY3879" fmla="*/ 3042906 h 5945172"/>
                <a:gd name="connsiteX3880" fmla="*/ 1918717 w 4321161"/>
                <a:gd name="connsiteY3880" fmla="*/ 3057829 h 5945172"/>
                <a:gd name="connsiteX3881" fmla="*/ 1908190 w 4321161"/>
                <a:gd name="connsiteY3881" fmla="*/ 3061004 h 5945172"/>
                <a:gd name="connsiteX3882" fmla="*/ 1928287 w 4321161"/>
                <a:gd name="connsiteY3882" fmla="*/ 3069258 h 5945172"/>
                <a:gd name="connsiteX3883" fmla="*/ 1915846 w 4321161"/>
                <a:gd name="connsiteY3883" fmla="*/ 3081958 h 5945172"/>
                <a:gd name="connsiteX3884" fmla="*/ 1903086 w 4321161"/>
                <a:gd name="connsiteY3884" fmla="*/ 3094975 h 5945172"/>
                <a:gd name="connsiteX3885" fmla="*/ 1919036 w 4321161"/>
                <a:gd name="connsiteY3885" fmla="*/ 3094658 h 5945172"/>
                <a:gd name="connsiteX3886" fmla="*/ 1922226 w 4321161"/>
                <a:gd name="connsiteY3886" fmla="*/ 3105135 h 5945172"/>
                <a:gd name="connsiteX3887" fmla="*/ 1911061 w 4321161"/>
                <a:gd name="connsiteY3887" fmla="*/ 3115930 h 5945172"/>
                <a:gd name="connsiteX3888" fmla="*/ 1909147 w 4321161"/>
                <a:gd name="connsiteY3888" fmla="*/ 3145140 h 5945172"/>
                <a:gd name="connsiteX3889" fmla="*/ 1895430 w 4321161"/>
                <a:gd name="connsiteY3889" fmla="*/ 3157840 h 5945172"/>
                <a:gd name="connsiteX3890" fmla="*/ 1896387 w 4321161"/>
                <a:gd name="connsiteY3890" fmla="*/ 3174985 h 5945172"/>
                <a:gd name="connsiteX3891" fmla="*/ 1918717 w 4321161"/>
                <a:gd name="connsiteY3891" fmla="*/ 3174985 h 5945172"/>
                <a:gd name="connsiteX3892" fmla="*/ 1921269 w 4321161"/>
                <a:gd name="connsiteY3892" fmla="*/ 3191495 h 5945172"/>
                <a:gd name="connsiteX3893" fmla="*/ 1913932 w 4321161"/>
                <a:gd name="connsiteY3893" fmla="*/ 3201020 h 5945172"/>
                <a:gd name="connsiteX3894" fmla="*/ 1899896 w 4321161"/>
                <a:gd name="connsiteY3894" fmla="*/ 3194988 h 5945172"/>
                <a:gd name="connsiteX3895" fmla="*/ 1893516 w 4321161"/>
                <a:gd name="connsiteY3895" fmla="*/ 3205783 h 5945172"/>
                <a:gd name="connsiteX3896" fmla="*/ 1900764 w 4321161"/>
                <a:gd name="connsiteY3896" fmla="*/ 3208488 h 5945172"/>
                <a:gd name="connsiteX3897" fmla="*/ 1901373 w 4321161"/>
                <a:gd name="connsiteY3897" fmla="*/ 3208304 h 5945172"/>
                <a:gd name="connsiteX3898" fmla="*/ 1895343 w 4321161"/>
                <a:gd name="connsiteY3898" fmla="*/ 3218776 h 5945172"/>
                <a:gd name="connsiteX3899" fmla="*/ 1915972 w 4321161"/>
                <a:gd name="connsiteY3899" fmla="*/ 3207035 h 5945172"/>
                <a:gd name="connsiteX3900" fmla="*/ 1933111 w 4321161"/>
                <a:gd name="connsiteY3900" fmla="*/ 3213064 h 5945172"/>
                <a:gd name="connsiteX3901" fmla="*/ 1941680 w 4321161"/>
                <a:gd name="connsiteY3901" fmla="*/ 3212112 h 5945172"/>
                <a:gd name="connsiteX3902" fmla="*/ 1948028 w 4321161"/>
                <a:gd name="connsiteY3902" fmla="*/ 3222584 h 5945172"/>
                <a:gd name="connsiteX3903" fmla="*/ 1948980 w 4321161"/>
                <a:gd name="connsiteY3903" fmla="*/ 3232104 h 5945172"/>
                <a:gd name="connsiteX3904" fmla="*/ 1947076 w 4321161"/>
                <a:gd name="connsiteY3904" fmla="*/ 3243528 h 5945172"/>
                <a:gd name="connsiteX3905" fmla="*/ 1934381 w 4321161"/>
                <a:gd name="connsiteY3905" fmla="*/ 3259394 h 5945172"/>
                <a:gd name="connsiteX3906" fmla="*/ 1958819 w 4321161"/>
                <a:gd name="connsiteY3906" fmla="*/ 3264789 h 5945172"/>
                <a:gd name="connsiteX3907" fmla="*/ 1965484 w 4321161"/>
                <a:gd name="connsiteY3907" fmla="*/ 3281289 h 5945172"/>
                <a:gd name="connsiteX3908" fmla="*/ 1974688 w 4321161"/>
                <a:gd name="connsiteY3908" fmla="*/ 3264471 h 5945172"/>
                <a:gd name="connsiteX3909" fmla="*/ 1989605 w 4321161"/>
                <a:gd name="connsiteY3909" fmla="*/ 3273991 h 5945172"/>
                <a:gd name="connsiteX3910" fmla="*/ 2009918 w 4321161"/>
                <a:gd name="connsiteY3910" fmla="*/ 3290492 h 5945172"/>
                <a:gd name="connsiteX3911" fmla="*/ 2020391 w 4321161"/>
                <a:gd name="connsiteY3911" fmla="*/ 3281924 h 5945172"/>
                <a:gd name="connsiteX3912" fmla="*/ 2050225 w 4321161"/>
                <a:gd name="connsiteY3912" fmla="*/ 3275260 h 5945172"/>
                <a:gd name="connsiteX3913" fmla="*/ 2052130 w 4321161"/>
                <a:gd name="connsiteY3913" fmla="*/ 3283828 h 5945172"/>
                <a:gd name="connsiteX3914" fmla="*/ 2038800 w 4321161"/>
                <a:gd name="connsiteY3914" fmla="*/ 3310483 h 5945172"/>
                <a:gd name="connsiteX3915" fmla="*/ 2031500 w 4321161"/>
                <a:gd name="connsiteY3915" fmla="*/ 3316830 h 5945172"/>
                <a:gd name="connsiteX3916" fmla="*/ 2016583 w 4321161"/>
                <a:gd name="connsiteY3916" fmla="*/ 3325080 h 5945172"/>
                <a:gd name="connsiteX3917" fmla="*/ 2021026 w 4321161"/>
                <a:gd name="connsiteY3917" fmla="*/ 3354592 h 5945172"/>
                <a:gd name="connsiteX3918" fmla="*/ 2028643 w 4321161"/>
                <a:gd name="connsiteY3918" fmla="*/ 3356813 h 5945172"/>
                <a:gd name="connsiteX3919" fmla="*/ 2041339 w 4321161"/>
                <a:gd name="connsiteY3919" fmla="*/ 3343803 h 5945172"/>
                <a:gd name="connsiteX3920" fmla="*/ 2065460 w 4321161"/>
                <a:gd name="connsiteY3920" fmla="*/ 3339360 h 5945172"/>
                <a:gd name="connsiteX3921" fmla="*/ 2091803 w 4321161"/>
                <a:gd name="connsiteY3921" fmla="*/ 3352053 h 5945172"/>
                <a:gd name="connsiteX3922" fmla="*/ 2087677 w 4321161"/>
                <a:gd name="connsiteY3922" fmla="*/ 3333966 h 5945172"/>
                <a:gd name="connsiteX3923" fmla="*/ 2101324 w 4321161"/>
                <a:gd name="connsiteY3923" fmla="*/ 3335235 h 5945172"/>
                <a:gd name="connsiteX3924" fmla="*/ 2101959 w 4321161"/>
                <a:gd name="connsiteY3924" fmla="*/ 3323494 h 5945172"/>
                <a:gd name="connsiteX3925" fmla="*/ 2139093 w 4321161"/>
                <a:gd name="connsiteY3925" fmla="*/ 3301916 h 5945172"/>
                <a:gd name="connsiteX3926" fmla="*/ 2150836 w 4321161"/>
                <a:gd name="connsiteY3926" fmla="*/ 3306041 h 5945172"/>
                <a:gd name="connsiteX3927" fmla="*/ 2147662 w 4321161"/>
                <a:gd name="connsiteY3927" fmla="*/ 3314609 h 5945172"/>
                <a:gd name="connsiteX3928" fmla="*/ 2162262 w 4321161"/>
                <a:gd name="connsiteY3928" fmla="*/ 3306041 h 5945172"/>
                <a:gd name="connsiteX3929" fmla="*/ 2165435 w 4321161"/>
                <a:gd name="connsiteY3929" fmla="*/ 3290175 h 5945172"/>
                <a:gd name="connsiteX3930" fmla="*/ 2184161 w 4321161"/>
                <a:gd name="connsiteY3930" fmla="*/ 3268914 h 5945172"/>
                <a:gd name="connsiteX3931" fmla="*/ 2214947 w 4321161"/>
                <a:gd name="connsiteY3931" fmla="*/ 3268596 h 5945172"/>
                <a:gd name="connsiteX3932" fmla="*/ 2214947 w 4321161"/>
                <a:gd name="connsiteY3932" fmla="*/ 3273991 h 5945172"/>
                <a:gd name="connsiteX3933" fmla="*/ 2192730 w 4321161"/>
                <a:gd name="connsiteY3933" fmla="*/ 3273356 h 5945172"/>
                <a:gd name="connsiteX3934" fmla="*/ 2188604 w 4321161"/>
                <a:gd name="connsiteY3934" fmla="*/ 3287636 h 5945172"/>
                <a:gd name="connsiteX3935" fmla="*/ 2179083 w 4321161"/>
                <a:gd name="connsiteY3935" fmla="*/ 3293031 h 5945172"/>
                <a:gd name="connsiteX3936" fmla="*/ 2180352 w 4321161"/>
                <a:gd name="connsiteY3936" fmla="*/ 3300329 h 5945172"/>
                <a:gd name="connsiteX3937" fmla="*/ 2187652 w 4321161"/>
                <a:gd name="connsiteY3937" fmla="*/ 3305724 h 5945172"/>
                <a:gd name="connsiteX3938" fmla="*/ 2204791 w 4321161"/>
                <a:gd name="connsiteY3938" fmla="*/ 3285732 h 5945172"/>
                <a:gd name="connsiteX3939" fmla="*/ 2223516 w 4321161"/>
                <a:gd name="connsiteY3939" fmla="*/ 3282559 h 5945172"/>
                <a:gd name="connsiteX3940" fmla="*/ 2226690 w 4321161"/>
                <a:gd name="connsiteY3940" fmla="*/ 3274943 h 5945172"/>
                <a:gd name="connsiteX3941" fmla="*/ 2233038 w 4321161"/>
                <a:gd name="connsiteY3941" fmla="*/ 3272404 h 5945172"/>
                <a:gd name="connsiteX3942" fmla="*/ 2246685 w 4321161"/>
                <a:gd name="connsiteY3942" fmla="*/ 3287319 h 5945172"/>
                <a:gd name="connsiteX3943" fmla="*/ 2259698 w 4321161"/>
                <a:gd name="connsiteY3943" fmla="*/ 3305089 h 5945172"/>
                <a:gd name="connsiteX3944" fmla="*/ 2265094 w 4321161"/>
                <a:gd name="connsiteY3944" fmla="*/ 3311435 h 5945172"/>
                <a:gd name="connsiteX3945" fmla="*/ 2274615 w 4321161"/>
                <a:gd name="connsiteY3945" fmla="*/ 3310483 h 5945172"/>
                <a:gd name="connsiteX3946" fmla="*/ 2283184 w 4321161"/>
                <a:gd name="connsiteY3946" fmla="*/ 3322859 h 5945172"/>
                <a:gd name="connsiteX3947" fmla="*/ 2286358 w 4321161"/>
                <a:gd name="connsiteY3947" fmla="*/ 3315243 h 5945172"/>
                <a:gd name="connsiteX3948" fmla="*/ 2298101 w 4321161"/>
                <a:gd name="connsiteY3948" fmla="*/ 3316513 h 5945172"/>
                <a:gd name="connsiteX3949" fmla="*/ 2302227 w 4321161"/>
                <a:gd name="connsiteY3949" fmla="*/ 3329206 h 5945172"/>
                <a:gd name="connsiteX3950" fmla="*/ 2309845 w 4321161"/>
                <a:gd name="connsiteY3950" fmla="*/ 3332062 h 5945172"/>
                <a:gd name="connsiteX3951" fmla="*/ 2303180 w 4321161"/>
                <a:gd name="connsiteY3951" fmla="*/ 3335235 h 5945172"/>
                <a:gd name="connsiteX3952" fmla="*/ 2313971 w 4321161"/>
                <a:gd name="connsiteY3952" fmla="*/ 3346659 h 5945172"/>
                <a:gd name="connsiteX3953" fmla="*/ 2309845 w 4321161"/>
                <a:gd name="connsiteY3953" fmla="*/ 3355226 h 5945172"/>
                <a:gd name="connsiteX3954" fmla="*/ 2300641 w 4321161"/>
                <a:gd name="connsiteY3954" fmla="*/ 3360621 h 5945172"/>
                <a:gd name="connsiteX3955" fmla="*/ 2330157 w 4321161"/>
                <a:gd name="connsiteY3955" fmla="*/ 3374901 h 5945172"/>
                <a:gd name="connsiteX3956" fmla="*/ 2344122 w 4321161"/>
                <a:gd name="connsiteY3956" fmla="*/ 3373949 h 5945172"/>
                <a:gd name="connsiteX3957" fmla="*/ 2353643 w 4321161"/>
                <a:gd name="connsiteY3957" fmla="*/ 3374583 h 5945172"/>
                <a:gd name="connsiteX3958" fmla="*/ 2358722 w 4321161"/>
                <a:gd name="connsiteY3958" fmla="*/ 3387276 h 5945172"/>
                <a:gd name="connsiteX3959" fmla="*/ 2367291 w 4321161"/>
                <a:gd name="connsiteY3959" fmla="*/ 3379978 h 5945172"/>
                <a:gd name="connsiteX3960" fmla="*/ 2375860 w 4321161"/>
                <a:gd name="connsiteY3960" fmla="*/ 3388546 h 5945172"/>
                <a:gd name="connsiteX3961" fmla="*/ 2381256 w 4321161"/>
                <a:gd name="connsiteY3961" fmla="*/ 3389498 h 5945172"/>
                <a:gd name="connsiteX3962" fmla="*/ 2381526 w 4321161"/>
                <a:gd name="connsiteY3962" fmla="*/ 3389439 h 5945172"/>
                <a:gd name="connsiteX3963" fmla="*/ 2386283 w 4321161"/>
                <a:gd name="connsiteY3963" fmla="*/ 3378636 h 5945172"/>
                <a:gd name="connsiteX3964" fmla="*/ 2391676 w 4321161"/>
                <a:gd name="connsiteY3964" fmla="*/ 3371011 h 5945172"/>
                <a:gd name="connsiteX3965" fmla="*/ 2384380 w 4321161"/>
                <a:gd name="connsiteY3965" fmla="*/ 3368151 h 5945172"/>
                <a:gd name="connsiteX3966" fmla="*/ 2377719 w 4321161"/>
                <a:gd name="connsiteY3966" fmla="*/ 3354489 h 5945172"/>
                <a:gd name="connsiteX3967" fmla="*/ 2386283 w 4321161"/>
                <a:gd name="connsiteY3967" fmla="*/ 3343686 h 5945172"/>
                <a:gd name="connsiteX3968" fmla="*/ 2398971 w 4321161"/>
                <a:gd name="connsiteY3968" fmla="*/ 3348134 h 5945172"/>
                <a:gd name="connsiteX3969" fmla="*/ 2409438 w 4321161"/>
                <a:gd name="connsiteY3969" fmla="*/ 3337331 h 5945172"/>
                <a:gd name="connsiteX3970" fmla="*/ 2419905 w 4321161"/>
                <a:gd name="connsiteY3970" fmla="*/ 3322716 h 5945172"/>
                <a:gd name="connsiteX3971" fmla="*/ 2474777 w 4321161"/>
                <a:gd name="connsiteY3971" fmla="*/ 3303017 h 5945172"/>
                <a:gd name="connsiteX3972" fmla="*/ 2522038 w 4321161"/>
                <a:gd name="connsiteY3972" fmla="*/ 3294120 h 5945172"/>
                <a:gd name="connsiteX3973" fmla="*/ 2547095 w 4321161"/>
                <a:gd name="connsiteY3973" fmla="*/ 3269337 h 5945172"/>
                <a:gd name="connsiteX3974" fmla="*/ 2572153 w 4321161"/>
                <a:gd name="connsiteY3974" fmla="*/ 3242012 h 5945172"/>
                <a:gd name="connsiteX3975" fmla="*/ 2606091 w 4321161"/>
                <a:gd name="connsiteY3975" fmla="*/ 3236611 h 5945172"/>
                <a:gd name="connsiteX3976" fmla="*/ 2635590 w 4321161"/>
                <a:gd name="connsiteY3976" fmla="*/ 3214052 h 5945172"/>
                <a:gd name="connsiteX3977" fmla="*/ 2672383 w 4321161"/>
                <a:gd name="connsiteY3977" fmla="*/ 3206109 h 5945172"/>
                <a:gd name="connsiteX3978" fmla="*/ 2719960 w 4321161"/>
                <a:gd name="connsiteY3978" fmla="*/ 3194035 h 5945172"/>
                <a:gd name="connsiteX3979" fmla="*/ 2764049 w 4321161"/>
                <a:gd name="connsiteY3979" fmla="*/ 3196894 h 5945172"/>
                <a:gd name="connsiteX3980" fmla="*/ 2790058 w 4321161"/>
                <a:gd name="connsiteY3980" fmla="*/ 3214687 h 5945172"/>
                <a:gd name="connsiteX3981" fmla="*/ 2796402 w 4321161"/>
                <a:gd name="connsiteY3981" fmla="*/ 3234704 h 5945172"/>
                <a:gd name="connsiteX3982" fmla="*/ 2795133 w 4321161"/>
                <a:gd name="connsiteY3982" fmla="*/ 3240106 h 5945172"/>
                <a:gd name="connsiteX3983" fmla="*/ 2790058 w 4321161"/>
                <a:gd name="connsiteY3983" fmla="*/ 3230574 h 5945172"/>
                <a:gd name="connsiteX3984" fmla="*/ 2779274 w 4321161"/>
                <a:gd name="connsiteY3984" fmla="*/ 3214052 h 5945172"/>
                <a:gd name="connsiteX3985" fmla="*/ 2771027 w 4321161"/>
                <a:gd name="connsiteY3985" fmla="*/ 3208650 h 5945172"/>
                <a:gd name="connsiteX3986" fmla="*/ 2761194 w 4321161"/>
                <a:gd name="connsiteY3986" fmla="*/ 3218182 h 5945172"/>
                <a:gd name="connsiteX3987" fmla="*/ 2764366 w 4321161"/>
                <a:gd name="connsiteY3987" fmla="*/ 3234069 h 5945172"/>
                <a:gd name="connsiteX3988" fmla="*/ 2768172 w 4321161"/>
                <a:gd name="connsiteY3988" fmla="*/ 3255992 h 5945172"/>
                <a:gd name="connsiteX3989" fmla="*/ 2791327 w 4321161"/>
                <a:gd name="connsiteY3989" fmla="*/ 3266160 h 5945172"/>
                <a:gd name="connsiteX3990" fmla="*/ 2798939 w 4321161"/>
                <a:gd name="connsiteY3990" fmla="*/ 3274739 h 5945172"/>
                <a:gd name="connsiteX3991" fmla="*/ 2819873 w 4321161"/>
                <a:gd name="connsiteY3991" fmla="*/ 3273468 h 5945172"/>
                <a:gd name="connsiteX3992" fmla="*/ 2842393 w 4321161"/>
                <a:gd name="connsiteY3992" fmla="*/ 3265842 h 5945172"/>
                <a:gd name="connsiteX3993" fmla="*/ 2878869 w 4321161"/>
                <a:gd name="connsiteY3993" fmla="*/ 3238199 h 5945172"/>
                <a:gd name="connsiteX3994" fmla="*/ 2884896 w 4321161"/>
                <a:gd name="connsiteY3994" fmla="*/ 3219136 h 5945172"/>
                <a:gd name="connsiteX3995" fmla="*/ 2889336 w 4321161"/>
                <a:gd name="connsiteY3995" fmla="*/ 3221360 h 5945172"/>
                <a:gd name="connsiteX3996" fmla="*/ 2887116 w 4321161"/>
                <a:gd name="connsiteY3996" fmla="*/ 3237882 h 5945172"/>
                <a:gd name="connsiteX3997" fmla="*/ 2870623 w 4321161"/>
                <a:gd name="connsiteY3997" fmla="*/ 3255039 h 5945172"/>
                <a:gd name="connsiteX3998" fmla="*/ 2845565 w 4321161"/>
                <a:gd name="connsiteY3998" fmla="*/ 3272197 h 5945172"/>
                <a:gd name="connsiteX3999" fmla="*/ 2833829 w 4321161"/>
                <a:gd name="connsiteY3999" fmla="*/ 3273468 h 5945172"/>
                <a:gd name="connsiteX4000" fmla="*/ 2840173 w 4321161"/>
                <a:gd name="connsiteY4000" fmla="*/ 3294120 h 5945172"/>
                <a:gd name="connsiteX4001" fmla="*/ 2848737 w 4321161"/>
                <a:gd name="connsiteY4001" fmla="*/ 3287765 h 5945172"/>
                <a:gd name="connsiteX4002" fmla="*/ 2866499 w 4321161"/>
                <a:gd name="connsiteY4002" fmla="*/ 3275056 h 5945172"/>
                <a:gd name="connsiteX4003" fmla="*/ 2881090 w 4321161"/>
                <a:gd name="connsiteY4003" fmla="*/ 3262029 h 5945172"/>
                <a:gd name="connsiteX4004" fmla="*/ 3037144 w 4321161"/>
                <a:gd name="connsiteY4004" fmla="*/ 3268384 h 5945172"/>
                <a:gd name="connsiteX4005" fmla="*/ 3116123 w 4321161"/>
                <a:gd name="connsiteY4005" fmla="*/ 3287130 h 5945172"/>
                <a:gd name="connsiteX4006" fmla="*/ 3183683 w 4321161"/>
                <a:gd name="connsiteY4006" fmla="*/ 3278234 h 5945172"/>
                <a:gd name="connsiteX4007" fmla="*/ 3184510 w 4321161"/>
                <a:gd name="connsiteY4007" fmla="*/ 3278117 h 5945172"/>
                <a:gd name="connsiteX4008" fmla="*/ 3171493 w 4321161"/>
                <a:gd name="connsiteY4008" fmla="*/ 3233479 h 5945172"/>
                <a:gd name="connsiteX4009" fmla="*/ 3185145 w 4321161"/>
                <a:gd name="connsiteY4009" fmla="*/ 3194223 h 5945172"/>
                <a:gd name="connsiteX4010" fmla="*/ 3154983 w 4321161"/>
                <a:gd name="connsiteY4010" fmla="*/ 3157816 h 5945172"/>
                <a:gd name="connsiteX4011" fmla="*/ 3114025 w 4321161"/>
                <a:gd name="connsiteY4011" fmla="*/ 3158449 h 5945172"/>
                <a:gd name="connsiteX4012" fmla="*/ 3087355 w 4321161"/>
                <a:gd name="connsiteY4012" fmla="*/ 3150218 h 5945172"/>
                <a:gd name="connsiteX4013" fmla="*/ 3051795 w 4321161"/>
                <a:gd name="connsiteY4013" fmla="*/ 3126474 h 5945172"/>
                <a:gd name="connsiteX4014" fmla="*/ 3038143 w 4321161"/>
                <a:gd name="connsiteY4014" fmla="*/ 3126474 h 5945172"/>
                <a:gd name="connsiteX4015" fmla="*/ 3020998 w 4321161"/>
                <a:gd name="connsiteY4015" fmla="*/ 3109695 h 5945172"/>
                <a:gd name="connsiteX4016" fmla="*/ 3029253 w 4321161"/>
                <a:gd name="connsiteY4016" fmla="*/ 3078354 h 5945172"/>
                <a:gd name="connsiteX4017" fmla="*/ 3027030 w 4321161"/>
                <a:gd name="connsiteY4017" fmla="*/ 3055883 h 5945172"/>
                <a:gd name="connsiteX4018" fmla="*/ 3010838 w 4321161"/>
                <a:gd name="connsiteY4018" fmla="*/ 3032137 h 5945172"/>
                <a:gd name="connsiteX4019" fmla="*/ 3008298 w 4321161"/>
                <a:gd name="connsiteY4019" fmla="*/ 2981482 h 5945172"/>
                <a:gd name="connsiteX4020" fmla="*/ 3007363 w 4321161"/>
                <a:gd name="connsiteY4020" fmla="*/ 2981498 h 5945172"/>
                <a:gd name="connsiteX4021" fmla="*/ 2988932 w 4321161"/>
                <a:gd name="connsiteY4021" fmla="*/ 2942036 h 5945172"/>
                <a:gd name="connsiteX4022" fmla="*/ 2987661 w 4321161"/>
                <a:gd name="connsiteY4022" fmla="*/ 2896526 h 5945172"/>
                <a:gd name="connsiteX4023" fmla="*/ 3001961 w 4321161"/>
                <a:gd name="connsiteY4023" fmla="*/ 2862475 h 5945172"/>
                <a:gd name="connsiteX4024" fmla="*/ 3029925 w 4321161"/>
                <a:gd name="connsiteY4024" fmla="*/ 2818878 h 5945172"/>
                <a:gd name="connsiteX4025" fmla="*/ 3030879 w 4321161"/>
                <a:gd name="connsiteY4025" fmla="*/ 2777826 h 5945172"/>
                <a:gd name="connsiteX4026" fmla="*/ 3042319 w 4321161"/>
                <a:gd name="connsiteY4026" fmla="*/ 2755550 h 5945172"/>
                <a:gd name="connsiteX4027" fmla="*/ 3078863 w 4321161"/>
                <a:gd name="connsiteY4027" fmla="*/ 2721500 h 5945172"/>
                <a:gd name="connsiteX4028" fmla="*/ 3104286 w 4321161"/>
                <a:gd name="connsiteY4028" fmla="*/ 2720863 h 5945172"/>
                <a:gd name="connsiteX4029" fmla="*/ 3130026 w 4321161"/>
                <a:gd name="connsiteY4029" fmla="*/ 2709407 h 5945172"/>
                <a:gd name="connsiteX4030" fmla="*/ 3143373 w 4321161"/>
                <a:gd name="connsiteY4030" fmla="*/ 2699224 h 5945172"/>
                <a:gd name="connsiteX4031" fmla="*/ 3148775 w 4321161"/>
                <a:gd name="connsiteY4031" fmla="*/ 2704633 h 5945172"/>
                <a:gd name="connsiteX4032" fmla="*/ 3150046 w 4321161"/>
                <a:gd name="connsiteY4032" fmla="*/ 2725000 h 5945172"/>
                <a:gd name="connsiteX4033" fmla="*/ 3159580 w 4321161"/>
                <a:gd name="connsiteY4033" fmla="*/ 2737411 h 5945172"/>
                <a:gd name="connsiteX4034" fmla="*/ 3192946 w 4321161"/>
                <a:gd name="connsiteY4034" fmla="*/ 2765733 h 5945172"/>
                <a:gd name="connsiteX4035" fmla="*/ 3187544 w 4321161"/>
                <a:gd name="connsiteY4035" fmla="*/ 2790237 h 5945172"/>
                <a:gd name="connsiteX4036" fmla="*/ 3197078 w 4321161"/>
                <a:gd name="connsiteY4036" fmla="*/ 2796283 h 5945172"/>
                <a:gd name="connsiteX4037" fmla="*/ 3193900 w 4321161"/>
                <a:gd name="connsiteY4037" fmla="*/ 2775281 h 5945172"/>
                <a:gd name="connsiteX4038" fmla="*/ 3196124 w 4321161"/>
                <a:gd name="connsiteY4038" fmla="*/ 2769871 h 5945172"/>
                <a:gd name="connsiteX4039" fmla="*/ 3205658 w 4321161"/>
                <a:gd name="connsiteY4039" fmla="*/ 2782282 h 5945172"/>
                <a:gd name="connsiteX4040" fmla="*/ 3207882 w 4321161"/>
                <a:gd name="connsiteY4040" fmla="*/ 2790874 h 5945172"/>
                <a:gd name="connsiteX4041" fmla="*/ 3211060 w 4321161"/>
                <a:gd name="connsiteY4041" fmla="*/ 2801375 h 5945172"/>
                <a:gd name="connsiteX4042" fmla="*/ 3215509 w 4321161"/>
                <a:gd name="connsiteY4042" fmla="*/ 2809649 h 5945172"/>
                <a:gd name="connsiteX4043" fmla="*/ 3225042 w 4321161"/>
                <a:gd name="connsiteY4043" fmla="*/ 2823333 h 5945172"/>
                <a:gd name="connsiteX4044" fmla="*/ 3255867 w 4321161"/>
                <a:gd name="connsiteY4044" fmla="*/ 2834789 h 5945172"/>
                <a:gd name="connsiteX4045" fmla="*/ 3282242 w 4321161"/>
                <a:gd name="connsiteY4045" fmla="*/ 2827152 h 5945172"/>
                <a:gd name="connsiteX4046" fmla="*/ 3290505 w 4321161"/>
                <a:gd name="connsiteY4046" fmla="*/ 2828106 h 5945172"/>
                <a:gd name="connsiteX4047" fmla="*/ 3293683 w 4321161"/>
                <a:gd name="connsiteY4047" fmla="*/ 2814104 h 5945172"/>
                <a:gd name="connsiteX4048" fmla="*/ 3315927 w 4321161"/>
                <a:gd name="connsiteY4048" fmla="*/ 2796283 h 5945172"/>
                <a:gd name="connsiteX4049" fmla="*/ 3319105 w 4321161"/>
                <a:gd name="connsiteY4049" fmla="*/ 2768916 h 5945172"/>
                <a:gd name="connsiteX4050" fmla="*/ 3314656 w 4321161"/>
                <a:gd name="connsiteY4050" fmla="*/ 2668674 h 5945172"/>
                <a:gd name="connsiteX4051" fmla="*/ 3315774 w 4321161"/>
                <a:gd name="connsiteY4051" fmla="*/ 2668006 h 5945172"/>
                <a:gd name="connsiteX4052" fmla="*/ 3324846 w 4321161"/>
                <a:gd name="connsiteY4052" fmla="*/ 2627058 h 5945172"/>
                <a:gd name="connsiteX4053" fmla="*/ 3333101 w 4321161"/>
                <a:gd name="connsiteY4053" fmla="*/ 2613420 h 5945172"/>
                <a:gd name="connsiteX4054" fmla="*/ 3338498 w 4321161"/>
                <a:gd name="connsiteY4054" fmla="*/ 2593435 h 5945172"/>
                <a:gd name="connsiteX4055" fmla="*/ 3330878 w 4321161"/>
                <a:gd name="connsiteY4055" fmla="*/ 2582015 h 5945172"/>
                <a:gd name="connsiteX4056" fmla="*/ 3311828 w 4321161"/>
                <a:gd name="connsiteY4056" fmla="*/ 2593435 h 5945172"/>
                <a:gd name="connsiteX4057" fmla="*/ 3306748 w 4321161"/>
                <a:gd name="connsiteY4057" fmla="*/ 2606125 h 5945172"/>
                <a:gd name="connsiteX4058" fmla="*/ 3297223 w 4321161"/>
                <a:gd name="connsiteY4058" fmla="*/ 2610566 h 5945172"/>
                <a:gd name="connsiteX4059" fmla="*/ 3273728 w 4321161"/>
                <a:gd name="connsiteY4059" fmla="*/ 2586455 h 5945172"/>
                <a:gd name="connsiteX4060" fmla="*/ 3261346 w 4321161"/>
                <a:gd name="connsiteY4060" fmla="*/ 2594385 h 5945172"/>
                <a:gd name="connsiteX4061" fmla="*/ 3254996 w 4321161"/>
                <a:gd name="connsiteY4061" fmla="*/ 2591214 h 5945172"/>
                <a:gd name="connsiteX4062" fmla="*/ 3252773 w 4321161"/>
                <a:gd name="connsiteY4062" fmla="*/ 2588041 h 5945172"/>
                <a:gd name="connsiteX4063" fmla="*/ 3250233 w 4321161"/>
                <a:gd name="connsiteY4063" fmla="*/ 2560762 h 5945172"/>
                <a:gd name="connsiteX4064" fmla="*/ 3233406 w 4321161"/>
                <a:gd name="connsiteY4064" fmla="*/ 2544903 h 5945172"/>
                <a:gd name="connsiteX4065" fmla="*/ 3231818 w 4321161"/>
                <a:gd name="connsiteY4065" fmla="*/ 2537290 h 5945172"/>
                <a:gd name="connsiteX4066" fmla="*/ 3245788 w 4321161"/>
                <a:gd name="connsiteY4066" fmla="*/ 2526822 h 5945172"/>
                <a:gd name="connsiteX4067" fmla="*/ 3265791 w 4321161"/>
                <a:gd name="connsiteY4067" fmla="*/ 2520480 h 5945172"/>
                <a:gd name="connsiteX4068" fmla="*/ 3263568 w 4321161"/>
                <a:gd name="connsiteY4068" fmla="*/ 2516039 h 5945172"/>
                <a:gd name="connsiteX4069" fmla="*/ 3241343 w 4321161"/>
                <a:gd name="connsiteY4069" fmla="*/ 2509057 h 5945172"/>
                <a:gd name="connsiteX4070" fmla="*/ 3234676 w 4321161"/>
                <a:gd name="connsiteY4070" fmla="*/ 2500490 h 5945172"/>
                <a:gd name="connsiteX4071" fmla="*/ 3235628 w 4321161"/>
                <a:gd name="connsiteY4071" fmla="*/ 2478604 h 5945172"/>
                <a:gd name="connsiteX4072" fmla="*/ 3245153 w 4321161"/>
                <a:gd name="connsiteY4072" fmla="*/ 2471942 h 5945172"/>
                <a:gd name="connsiteX4073" fmla="*/ 3228961 w 4321161"/>
                <a:gd name="connsiteY4073" fmla="*/ 2459571 h 5945172"/>
                <a:gd name="connsiteX4074" fmla="*/ 3232136 w 4321161"/>
                <a:gd name="connsiteY4074" fmla="*/ 2440536 h 5945172"/>
                <a:gd name="connsiteX4075" fmla="*/ 3268966 w 4321161"/>
                <a:gd name="connsiteY4075" fmla="*/ 2422456 h 5945172"/>
                <a:gd name="connsiteX4076" fmla="*/ 3287063 w 4321161"/>
                <a:gd name="connsiteY4076" fmla="*/ 2415793 h 5945172"/>
                <a:gd name="connsiteX4077" fmla="*/ 3287698 w 4321161"/>
                <a:gd name="connsiteY4077" fmla="*/ 2400250 h 5945172"/>
                <a:gd name="connsiteX4078" fmla="*/ 3308018 w 4321161"/>
                <a:gd name="connsiteY4078" fmla="*/ 2396761 h 5945172"/>
                <a:gd name="connsiteX4079" fmla="*/ 3321671 w 4321161"/>
                <a:gd name="connsiteY4079" fmla="*/ 2388197 h 5945172"/>
                <a:gd name="connsiteX4080" fmla="*/ 3352151 w 4321161"/>
                <a:gd name="connsiteY4080" fmla="*/ 2387879 h 5945172"/>
                <a:gd name="connsiteX4081" fmla="*/ 3364851 w 4321161"/>
                <a:gd name="connsiteY4081" fmla="*/ 2373921 h 5945172"/>
                <a:gd name="connsiteX4082" fmla="*/ 3376598 w 4321161"/>
                <a:gd name="connsiteY4082" fmla="*/ 2381535 h 5945172"/>
                <a:gd name="connsiteX4083" fmla="*/ 3385171 w 4321161"/>
                <a:gd name="connsiteY4083" fmla="*/ 2378364 h 5945172"/>
                <a:gd name="connsiteX4084" fmla="*/ 3427398 w 4321161"/>
                <a:gd name="connsiteY4084" fmla="*/ 2375825 h 5945172"/>
                <a:gd name="connsiteX4085" fmla="*/ 3417556 w 4321161"/>
                <a:gd name="connsiteY4085" fmla="*/ 2365359 h 5945172"/>
                <a:gd name="connsiteX4086" fmla="*/ 3423906 w 4321161"/>
                <a:gd name="connsiteY4086" fmla="*/ 2357743 h 5945172"/>
                <a:gd name="connsiteX4087" fmla="*/ 3433431 w 4321161"/>
                <a:gd name="connsiteY4087" fmla="*/ 2362185 h 5945172"/>
                <a:gd name="connsiteX4088" fmla="*/ 3439781 w 4321161"/>
                <a:gd name="connsiteY4088" fmla="*/ 2356791 h 5945172"/>
                <a:gd name="connsiteX4089" fmla="*/ 3454704 w 4321161"/>
                <a:gd name="connsiteY4089" fmla="*/ 2362821 h 5945172"/>
                <a:gd name="connsiteX4090" fmla="*/ 3016167 w 4321161"/>
                <a:gd name="connsiteY4090" fmla="*/ 2262178 h 5945172"/>
                <a:gd name="connsiteX4091" fmla="*/ 3027349 w 4321161"/>
                <a:gd name="connsiteY4091" fmla="*/ 2274142 h 5945172"/>
                <a:gd name="connsiteX4092" fmla="*/ 3022690 w 4321161"/>
                <a:gd name="connsiteY4092" fmla="*/ 2279641 h 5945172"/>
                <a:gd name="connsiteX4093" fmla="*/ 3013061 w 4321161"/>
                <a:gd name="connsiteY4093" fmla="*/ 2274142 h 5945172"/>
                <a:gd name="connsiteX4094" fmla="*/ 3064178 w 4321161"/>
                <a:gd name="connsiteY4094" fmla="*/ 2251067 h 5945172"/>
                <a:gd name="connsiteX4095" fmla="*/ 3068623 w 4321161"/>
                <a:gd name="connsiteY4095" fmla="*/ 2259004 h 5945172"/>
                <a:gd name="connsiteX4096" fmla="*/ 3066718 w 4321161"/>
                <a:gd name="connsiteY4096" fmla="*/ 2271703 h 5945172"/>
                <a:gd name="connsiteX4097" fmla="*/ 3055923 w 4321161"/>
                <a:gd name="connsiteY4097" fmla="*/ 2254241 h 5945172"/>
                <a:gd name="connsiteX4098" fmla="*/ 3046510 w 4321161"/>
                <a:gd name="connsiteY4098" fmla="*/ 2251067 h 5945172"/>
                <a:gd name="connsiteX4099" fmla="*/ 3049574 w 4321161"/>
                <a:gd name="connsiteY4099" fmla="*/ 2263136 h 5945172"/>
                <a:gd name="connsiteX4100" fmla="*/ 3038238 w 4321161"/>
                <a:gd name="connsiteY4100" fmla="*/ 2274877 h 5945172"/>
                <a:gd name="connsiteX4101" fmla="*/ 3032111 w 4321161"/>
                <a:gd name="connsiteY4101" fmla="*/ 2261831 h 5945172"/>
                <a:gd name="connsiteX4102" fmla="*/ 3033030 w 4321161"/>
                <a:gd name="connsiteY4102" fmla="*/ 2256612 h 5945172"/>
                <a:gd name="connsiteX4103" fmla="*/ 3085106 w 4321161"/>
                <a:gd name="connsiteY4103" fmla="*/ 2236781 h 5945172"/>
                <a:gd name="connsiteX4104" fmla="*/ 3090848 w 4321161"/>
                <a:gd name="connsiteY4104" fmla="*/ 2243129 h 5945172"/>
                <a:gd name="connsiteX4105" fmla="*/ 3089497 w 4321161"/>
                <a:gd name="connsiteY4105" fmla="*/ 2259002 h 5945172"/>
                <a:gd name="connsiteX4106" fmla="*/ 3082066 w 4321161"/>
                <a:gd name="connsiteY4106" fmla="*/ 2265353 h 5945172"/>
                <a:gd name="connsiteX4107" fmla="*/ 3074973 w 4321161"/>
                <a:gd name="connsiteY4107" fmla="*/ 2254876 h 5945172"/>
                <a:gd name="connsiteX4108" fmla="*/ 3160107 w 4321161"/>
                <a:gd name="connsiteY4108" fmla="*/ 2233605 h 5945172"/>
                <a:gd name="connsiteX4109" fmla="*/ 3162286 w 4321161"/>
                <a:gd name="connsiteY4109" fmla="*/ 2243016 h 5945172"/>
                <a:gd name="connsiteX4110" fmla="*/ 3152325 w 4321161"/>
                <a:gd name="connsiteY4110" fmla="*/ 2255562 h 5945172"/>
                <a:gd name="connsiteX4111" fmla="*/ 3147033 w 4321161"/>
                <a:gd name="connsiteY4111" fmla="*/ 2260894 h 5945172"/>
                <a:gd name="connsiteX4112" fmla="*/ 3143921 w 4321161"/>
                <a:gd name="connsiteY4112" fmla="*/ 2274382 h 5945172"/>
                <a:gd name="connsiteX4113" fmla="*/ 3142053 w 4321161"/>
                <a:gd name="connsiteY4113" fmla="*/ 2285991 h 5945172"/>
                <a:gd name="connsiteX4114" fmla="*/ 3128668 w 4321161"/>
                <a:gd name="connsiteY4114" fmla="*/ 2280970 h 5945172"/>
                <a:gd name="connsiteX4115" fmla="*/ 3123376 w 4321161"/>
                <a:gd name="connsiteY4115" fmla="*/ 2274382 h 5945172"/>
                <a:gd name="connsiteX4116" fmla="*/ 3114661 w 4321161"/>
                <a:gd name="connsiteY4116" fmla="*/ 2262149 h 5945172"/>
                <a:gd name="connsiteX4117" fmla="*/ 3121198 w 4321161"/>
                <a:gd name="connsiteY4117" fmla="*/ 2255875 h 5945172"/>
                <a:gd name="connsiteX4118" fmla="*/ 3149212 w 4321161"/>
                <a:gd name="connsiteY4118" fmla="*/ 2243016 h 5945172"/>
                <a:gd name="connsiteX4119" fmla="*/ 3103400 w 4321161"/>
                <a:gd name="connsiteY4119" fmla="*/ 2217732 h 5945172"/>
                <a:gd name="connsiteX4120" fmla="*/ 3113074 w 4321161"/>
                <a:gd name="connsiteY4120" fmla="*/ 2222460 h 5945172"/>
                <a:gd name="connsiteX4121" fmla="*/ 3113074 w 4321161"/>
                <a:gd name="connsiteY4121" fmla="*/ 2231241 h 5945172"/>
                <a:gd name="connsiteX4122" fmla="*/ 3102755 w 4321161"/>
                <a:gd name="connsiteY4122" fmla="*/ 2233605 h 5945172"/>
                <a:gd name="connsiteX4123" fmla="*/ 3092436 w 4321161"/>
                <a:gd name="connsiteY4123" fmla="*/ 2222460 h 5945172"/>
                <a:gd name="connsiteX4124" fmla="*/ 859315 w 4321161"/>
                <a:gd name="connsiteY4124" fmla="*/ 2206618 h 5945172"/>
                <a:gd name="connsiteX4125" fmla="*/ 865697 w 4321161"/>
                <a:gd name="connsiteY4125" fmla="*/ 2212968 h 5945172"/>
                <a:gd name="connsiteX4126" fmla="*/ 875267 w 4321161"/>
                <a:gd name="connsiteY4126" fmla="*/ 2208524 h 5945172"/>
                <a:gd name="connsiteX4127" fmla="*/ 882925 w 4321161"/>
                <a:gd name="connsiteY4127" fmla="*/ 2214555 h 5945172"/>
                <a:gd name="connsiteX4128" fmla="*/ 873672 w 4321161"/>
                <a:gd name="connsiteY4128" fmla="*/ 2220905 h 5945172"/>
                <a:gd name="connsiteX4129" fmla="*/ 881011 w 4321161"/>
                <a:gd name="connsiteY4129" fmla="*/ 2235827 h 5945172"/>
                <a:gd name="connsiteX4130" fmla="*/ 873672 w 4321161"/>
                <a:gd name="connsiteY4130" fmla="*/ 2239954 h 5945172"/>
                <a:gd name="connsiteX4131" fmla="*/ 872396 w 4321161"/>
                <a:gd name="connsiteY4131" fmla="*/ 2247573 h 5945172"/>
                <a:gd name="connsiteX4132" fmla="*/ 890581 w 4321161"/>
                <a:gd name="connsiteY4132" fmla="*/ 2256780 h 5945172"/>
                <a:gd name="connsiteX4133" fmla="*/ 887709 w 4321161"/>
                <a:gd name="connsiteY4133" fmla="*/ 2265352 h 5945172"/>
                <a:gd name="connsiteX4134" fmla="*/ 883562 w 4321161"/>
                <a:gd name="connsiteY4134" fmla="*/ 2259955 h 5945172"/>
                <a:gd name="connsiteX4135" fmla="*/ 878139 w 4321161"/>
                <a:gd name="connsiteY4135" fmla="*/ 2268526 h 5945172"/>
                <a:gd name="connsiteX4136" fmla="*/ 878139 w 4321161"/>
                <a:gd name="connsiteY4136" fmla="*/ 2290753 h 5945172"/>
                <a:gd name="connsiteX4137" fmla="*/ 868887 w 4321161"/>
                <a:gd name="connsiteY4137" fmla="*/ 2304406 h 5945172"/>
                <a:gd name="connsiteX4138" fmla="*/ 863463 w 4321161"/>
                <a:gd name="connsiteY4138" fmla="*/ 2319330 h 5945172"/>
                <a:gd name="connsiteX4139" fmla="*/ 851978 w 4321161"/>
                <a:gd name="connsiteY4139" fmla="*/ 2312026 h 5945172"/>
                <a:gd name="connsiteX4140" fmla="*/ 863143 w 4321161"/>
                <a:gd name="connsiteY4140" fmla="*/ 2287577 h 5945172"/>
                <a:gd name="connsiteX4141" fmla="*/ 865377 w 4321161"/>
                <a:gd name="connsiteY4141" fmla="*/ 2263447 h 5945172"/>
                <a:gd name="connsiteX4142" fmla="*/ 864420 w 4321161"/>
                <a:gd name="connsiteY4142" fmla="*/ 2256145 h 5945172"/>
                <a:gd name="connsiteX4143" fmla="*/ 855807 w 4321161"/>
                <a:gd name="connsiteY4143" fmla="*/ 2254876 h 5945172"/>
                <a:gd name="connsiteX4144" fmla="*/ 844001 w 4321161"/>
                <a:gd name="connsiteY4144" fmla="*/ 2270749 h 5945172"/>
                <a:gd name="connsiteX4145" fmla="*/ 823904 w 4321161"/>
                <a:gd name="connsiteY4145" fmla="*/ 2253288 h 5945172"/>
                <a:gd name="connsiteX4146" fmla="*/ 824860 w 4321161"/>
                <a:gd name="connsiteY4146" fmla="*/ 2242493 h 5945172"/>
                <a:gd name="connsiteX4147" fmla="*/ 846877 w 4321161"/>
                <a:gd name="connsiteY4147" fmla="*/ 2236144 h 5945172"/>
                <a:gd name="connsiteX4148" fmla="*/ 852296 w 4321161"/>
                <a:gd name="connsiteY4148" fmla="*/ 2242493 h 5945172"/>
                <a:gd name="connsiteX4149" fmla="*/ 854211 w 4321161"/>
                <a:gd name="connsiteY4149" fmla="*/ 2236144 h 5945172"/>
                <a:gd name="connsiteX4150" fmla="*/ 850064 w 4321161"/>
                <a:gd name="connsiteY4150" fmla="*/ 2228843 h 5945172"/>
                <a:gd name="connsiteX4151" fmla="*/ 854211 w 4321161"/>
                <a:gd name="connsiteY4151" fmla="*/ 2213921 h 5945172"/>
                <a:gd name="connsiteX4152" fmla="*/ 2887630 w 4321161"/>
                <a:gd name="connsiteY4152" fmla="*/ 2205032 h 5945172"/>
                <a:gd name="connsiteX4153" fmla="*/ 2914636 w 4321161"/>
                <a:gd name="connsiteY4153" fmla="*/ 2237007 h 5945172"/>
                <a:gd name="connsiteX4154" fmla="*/ 2899115 w 4321161"/>
                <a:gd name="connsiteY4154" fmla="*/ 2235126 h 5945172"/>
                <a:gd name="connsiteX4155" fmla="*/ 2900357 w 4321161"/>
                <a:gd name="connsiteY4155" fmla="*/ 2250800 h 5945172"/>
                <a:gd name="connsiteX4156" fmla="*/ 2892286 w 4321161"/>
                <a:gd name="connsiteY4156" fmla="*/ 2252680 h 5945172"/>
                <a:gd name="connsiteX4157" fmla="*/ 2893218 w 4321161"/>
                <a:gd name="connsiteY4157" fmla="*/ 2262085 h 5945172"/>
                <a:gd name="connsiteX4158" fmla="*/ 2908738 w 4321161"/>
                <a:gd name="connsiteY4158" fmla="*/ 2270235 h 5945172"/>
                <a:gd name="connsiteX4159" fmla="*/ 2901909 w 4321161"/>
                <a:gd name="connsiteY4159" fmla="*/ 2279641 h 5945172"/>
                <a:gd name="connsiteX4160" fmla="*/ 2893218 w 4321161"/>
                <a:gd name="connsiteY4160" fmla="*/ 2266474 h 5945172"/>
                <a:gd name="connsiteX4161" fmla="*/ 2875835 w 4321161"/>
                <a:gd name="connsiteY4161" fmla="*/ 2268668 h 5945172"/>
                <a:gd name="connsiteX4162" fmla="*/ 2867143 w 4321161"/>
                <a:gd name="connsiteY4162" fmla="*/ 2253307 h 5945172"/>
                <a:gd name="connsiteX4163" fmla="*/ 2859073 w 4321161"/>
                <a:gd name="connsiteY4163" fmla="*/ 2237320 h 5945172"/>
                <a:gd name="connsiteX4164" fmla="*/ 2859073 w 4321161"/>
                <a:gd name="connsiteY4164" fmla="*/ 2227916 h 5945172"/>
                <a:gd name="connsiteX4165" fmla="*/ 2871489 w 4321161"/>
                <a:gd name="connsiteY4165" fmla="*/ 2239514 h 5945172"/>
                <a:gd name="connsiteX4166" fmla="*/ 2875524 w 4321161"/>
                <a:gd name="connsiteY4166" fmla="*/ 2230110 h 5945172"/>
                <a:gd name="connsiteX4167" fmla="*/ 2877387 w 4321161"/>
                <a:gd name="connsiteY4167" fmla="*/ 2218512 h 5945172"/>
                <a:gd name="connsiteX4168" fmla="*/ 2886699 w 4321161"/>
                <a:gd name="connsiteY4168" fmla="*/ 2223841 h 5945172"/>
                <a:gd name="connsiteX4169" fmla="*/ 2888872 w 4321161"/>
                <a:gd name="connsiteY4169" fmla="*/ 2213497 h 5945172"/>
                <a:gd name="connsiteX4170" fmla="*/ 2883595 w 4321161"/>
                <a:gd name="connsiteY4170" fmla="*/ 2206913 h 5945172"/>
                <a:gd name="connsiteX4171" fmla="*/ 2738423 w 4321161"/>
                <a:gd name="connsiteY4171" fmla="*/ 2200269 h 5945172"/>
                <a:gd name="connsiteX4172" fmla="*/ 2754298 w 4321161"/>
                <a:gd name="connsiteY4172" fmla="*/ 2218755 h 5945172"/>
                <a:gd name="connsiteX4173" fmla="*/ 2751123 w 4321161"/>
                <a:gd name="connsiteY4173" fmla="*/ 2224083 h 5945172"/>
                <a:gd name="connsiteX4174" fmla="*/ 2740645 w 4321161"/>
                <a:gd name="connsiteY4174" fmla="*/ 2215937 h 5945172"/>
                <a:gd name="connsiteX4175" fmla="*/ 3063150 w 4321161"/>
                <a:gd name="connsiteY4175" fmla="*/ 2193918 h 5945172"/>
                <a:gd name="connsiteX4176" fmla="*/ 3075423 w 4321161"/>
                <a:gd name="connsiteY4176" fmla="*/ 2197774 h 5945172"/>
                <a:gd name="connsiteX4177" fmla="*/ 3079736 w 4321161"/>
                <a:gd name="connsiteY4177" fmla="*/ 2217357 h 5945172"/>
                <a:gd name="connsiteX4178" fmla="*/ 3064477 w 4321161"/>
                <a:gd name="connsiteY4178" fmla="*/ 2222494 h 5945172"/>
                <a:gd name="connsiteX4179" fmla="*/ 3057842 w 4321161"/>
                <a:gd name="connsiteY4179" fmla="*/ 2216074 h 5945172"/>
                <a:gd name="connsiteX4180" fmla="*/ 3057511 w 4321161"/>
                <a:gd name="connsiteY4180" fmla="*/ 2198415 h 5945172"/>
                <a:gd name="connsiteX4181" fmla="*/ 857544 w 4321161"/>
                <a:gd name="connsiteY4181" fmla="*/ 2181215 h 5945172"/>
                <a:gd name="connsiteX4182" fmla="*/ 858829 w 4321161"/>
                <a:gd name="connsiteY4182" fmla="*/ 2201503 h 5945172"/>
                <a:gd name="connsiteX4183" fmla="*/ 849507 w 4321161"/>
                <a:gd name="connsiteY4183" fmla="*/ 2210194 h 5945172"/>
                <a:gd name="connsiteX4184" fmla="*/ 841784 w 4321161"/>
                <a:gd name="connsiteY4184" fmla="*/ 2227255 h 5945172"/>
                <a:gd name="connsiteX4185" fmla="*/ 833428 w 4321161"/>
                <a:gd name="connsiteY4185" fmla="*/ 2223070 h 5945172"/>
                <a:gd name="connsiteX4186" fmla="*/ 845972 w 4321161"/>
                <a:gd name="connsiteY4186" fmla="*/ 2206975 h 5945172"/>
                <a:gd name="connsiteX4187" fmla="*/ 839535 w 4321161"/>
                <a:gd name="connsiteY4187" fmla="*/ 2196343 h 5945172"/>
                <a:gd name="connsiteX4188" fmla="*/ 843717 w 4321161"/>
                <a:gd name="connsiteY4188" fmla="*/ 2182504 h 5945172"/>
                <a:gd name="connsiteX4189" fmla="*/ 898519 w 4321161"/>
                <a:gd name="connsiteY4189" fmla="*/ 2163756 h 5945172"/>
                <a:gd name="connsiteX4190" fmla="*/ 891756 w 4321161"/>
                <a:gd name="connsiteY4190" fmla="*/ 2176453 h 5945172"/>
                <a:gd name="connsiteX4191" fmla="*/ 890581 w 4321161"/>
                <a:gd name="connsiteY4191" fmla="*/ 2165661 h 5945172"/>
                <a:gd name="connsiteX4192" fmla="*/ 875471 w 4321161"/>
                <a:gd name="connsiteY4192" fmla="*/ 2162171 h 5945172"/>
                <a:gd name="connsiteX4193" fmla="*/ 884202 w 4321161"/>
                <a:gd name="connsiteY4193" fmla="*/ 2169097 h 5945172"/>
                <a:gd name="connsiteX4194" fmla="*/ 885817 w 4321161"/>
                <a:gd name="connsiteY4194" fmla="*/ 2187995 h 5945172"/>
                <a:gd name="connsiteX4195" fmla="*/ 881293 w 4321161"/>
                <a:gd name="connsiteY4195" fmla="*/ 2196496 h 5945172"/>
                <a:gd name="connsiteX4196" fmla="*/ 870618 w 4321161"/>
                <a:gd name="connsiteY4196" fmla="*/ 2201857 h 5945172"/>
                <a:gd name="connsiteX4197" fmla="*/ 868355 w 4321161"/>
                <a:gd name="connsiteY4197" fmla="*/ 2190196 h 5945172"/>
                <a:gd name="connsiteX4198" fmla="*/ 872236 w 4321161"/>
                <a:gd name="connsiteY4198" fmla="*/ 2169414 h 5945172"/>
                <a:gd name="connsiteX4199" fmla="*/ 883877 w 4321161"/>
                <a:gd name="connsiteY4199" fmla="*/ 2136770 h 5945172"/>
                <a:gd name="connsiteX4200" fmla="*/ 890581 w 4321161"/>
                <a:gd name="connsiteY4200" fmla="*/ 2145528 h 5945172"/>
                <a:gd name="connsiteX4201" fmla="*/ 883292 w 4321161"/>
                <a:gd name="connsiteY4201" fmla="*/ 2158996 h 5945172"/>
                <a:gd name="connsiteX4202" fmla="*/ 876294 w 4321161"/>
                <a:gd name="connsiteY4202" fmla="*/ 2152599 h 5945172"/>
                <a:gd name="connsiteX4203" fmla="*/ 3006075 w 4321161"/>
                <a:gd name="connsiteY4203" fmla="*/ 1631953 h 5945172"/>
                <a:gd name="connsiteX4204" fmla="*/ 3028618 w 4321161"/>
                <a:gd name="connsiteY4204" fmla="*/ 1632917 h 5945172"/>
                <a:gd name="connsiteX4205" fmla="*/ 3033698 w 4321161"/>
                <a:gd name="connsiteY4205" fmla="*/ 1644502 h 5945172"/>
                <a:gd name="connsiteX4206" fmla="*/ 3022268 w 4321161"/>
                <a:gd name="connsiteY4206" fmla="*/ 1642892 h 5945172"/>
                <a:gd name="connsiteX4207" fmla="*/ 3025443 w 4321161"/>
                <a:gd name="connsiteY4207" fmla="*/ 1651902 h 5945172"/>
                <a:gd name="connsiteX4208" fmla="*/ 3010520 w 4321161"/>
                <a:gd name="connsiteY4208" fmla="*/ 1655763 h 5945172"/>
                <a:gd name="connsiteX4209" fmla="*/ 3001948 w 4321161"/>
                <a:gd name="connsiteY4209" fmla="*/ 1638387 h 5945172"/>
                <a:gd name="connsiteX4210" fmla="*/ 3171233 w 4321161"/>
                <a:gd name="connsiteY4210" fmla="*/ 1501777 h 5945172"/>
                <a:gd name="connsiteX4211" fmla="*/ 3181336 w 4321161"/>
                <a:gd name="connsiteY4211" fmla="*/ 1516568 h 5945172"/>
                <a:gd name="connsiteX4212" fmla="*/ 3173927 w 4321161"/>
                <a:gd name="connsiteY4212" fmla="*/ 1527178 h 5945172"/>
                <a:gd name="connsiteX4213" fmla="*/ 3159111 w 4321161"/>
                <a:gd name="connsiteY4213" fmla="*/ 1518818 h 5945172"/>
                <a:gd name="connsiteX4214" fmla="*/ 3346753 w 4321161"/>
                <a:gd name="connsiteY4214" fmla="*/ 1233489 h 5945172"/>
                <a:gd name="connsiteX4215" fmla="*/ 3363898 w 4321161"/>
                <a:gd name="connsiteY4215" fmla="*/ 1236243 h 5945172"/>
                <a:gd name="connsiteX4216" fmla="*/ 3379773 w 4321161"/>
                <a:gd name="connsiteY4216" fmla="*/ 1238385 h 5945172"/>
                <a:gd name="connsiteX4217" fmla="*/ 3375645 w 4321161"/>
                <a:gd name="connsiteY4217" fmla="*/ 1242364 h 5945172"/>
                <a:gd name="connsiteX4218" fmla="*/ 3363898 w 4321161"/>
                <a:gd name="connsiteY4218" fmla="*/ 1246648 h 5945172"/>
                <a:gd name="connsiteX4219" fmla="*/ 3366120 w 4321161"/>
                <a:gd name="connsiteY4219" fmla="*/ 1256747 h 5945172"/>
                <a:gd name="connsiteX4220" fmla="*/ 3360723 w 4321161"/>
                <a:gd name="connsiteY4220" fmla="*/ 1258889 h 5945172"/>
                <a:gd name="connsiteX4221" fmla="*/ 3352150 w 4321161"/>
                <a:gd name="connsiteY4221" fmla="*/ 1246648 h 5945172"/>
                <a:gd name="connsiteX4222" fmla="*/ 3349928 w 4321161"/>
                <a:gd name="connsiteY4222" fmla="*/ 1255829 h 5945172"/>
                <a:gd name="connsiteX4223" fmla="*/ 3338498 w 4321161"/>
                <a:gd name="connsiteY4223" fmla="*/ 1249708 h 5945172"/>
                <a:gd name="connsiteX4224" fmla="*/ 3338498 w 4321161"/>
                <a:gd name="connsiteY4224" fmla="*/ 1238691 h 5945172"/>
                <a:gd name="connsiteX4225" fmla="*/ 3114661 w 4321161"/>
                <a:gd name="connsiteY4225" fmla="*/ 1089028 h 5945172"/>
                <a:gd name="connsiteX4226" fmla="*/ 3114026 w 4321161"/>
                <a:gd name="connsiteY4226" fmla="*/ 1112020 h 5945172"/>
                <a:gd name="connsiteX4227" fmla="*/ 3108945 w 4321161"/>
                <a:gd name="connsiteY4227" fmla="*/ 1117603 h 5945172"/>
                <a:gd name="connsiteX4228" fmla="*/ 3103548 w 4321161"/>
                <a:gd name="connsiteY4228" fmla="*/ 1105452 h 5945172"/>
                <a:gd name="connsiteX4229" fmla="*/ 3109581 w 4321161"/>
                <a:gd name="connsiteY4229" fmla="*/ 1095598 h 5945172"/>
                <a:gd name="connsiteX4230" fmla="*/ 3609724 w 4321161"/>
                <a:gd name="connsiteY4230" fmla="*/ 0 h 5945172"/>
                <a:gd name="connsiteX4231" fmla="*/ 3645624 w 4321161"/>
                <a:gd name="connsiteY4231" fmla="*/ 21899 h 5945172"/>
                <a:gd name="connsiteX4232" fmla="*/ 3692643 w 4321161"/>
                <a:gd name="connsiteY4232" fmla="*/ 63791 h 5945172"/>
                <a:gd name="connsiteX4233" fmla="*/ 3745381 w 4321161"/>
                <a:gd name="connsiteY4233" fmla="*/ 77756 h 5945172"/>
                <a:gd name="connsiteX4234" fmla="*/ 3759042 w 4321161"/>
                <a:gd name="connsiteY4234" fmla="*/ 134882 h 5945172"/>
                <a:gd name="connsiteX4235" fmla="*/ 3717106 w 4321161"/>
                <a:gd name="connsiteY4235" fmla="*/ 204703 h 5945172"/>
                <a:gd name="connsiteX4236" fmla="*/ 3713294 w 4321161"/>
                <a:gd name="connsiteY4236" fmla="*/ 251039 h 5945172"/>
                <a:gd name="connsiteX4237" fmla="*/ 3690102 w 4321161"/>
                <a:gd name="connsiteY4237" fmla="*/ 284045 h 5945172"/>
                <a:gd name="connsiteX4238" fmla="*/ 3695820 w 4321161"/>
                <a:gd name="connsiteY4238" fmla="*/ 304992 h 5945172"/>
                <a:gd name="connsiteX4239" fmla="*/ 3674217 w 4321161"/>
                <a:gd name="connsiteY4239" fmla="*/ 315782 h 5945172"/>
                <a:gd name="connsiteX4240" fmla="*/ 3680571 w 4321161"/>
                <a:gd name="connsiteY4240" fmla="*/ 304039 h 5945172"/>
                <a:gd name="connsiteX4241" fmla="*/ 3665639 w 4321161"/>
                <a:gd name="connsiteY4241" fmla="*/ 296423 h 5945172"/>
                <a:gd name="connsiteX4242" fmla="*/ 3661509 w 4321161"/>
                <a:gd name="connsiteY4242" fmla="*/ 297375 h 5945172"/>
                <a:gd name="connsiteX4243" fmla="*/ 3650707 w 4321161"/>
                <a:gd name="connsiteY4243" fmla="*/ 280237 h 5945172"/>
                <a:gd name="connsiteX4244" fmla="*/ 3662462 w 4321161"/>
                <a:gd name="connsiteY4244" fmla="*/ 259608 h 5945172"/>
                <a:gd name="connsiteX4245" fmla="*/ 3677394 w 4321161"/>
                <a:gd name="connsiteY4245" fmla="*/ 256752 h 5945172"/>
                <a:gd name="connsiteX4246" fmla="*/ 3684066 w 4321161"/>
                <a:gd name="connsiteY4246" fmla="*/ 247231 h 5945172"/>
                <a:gd name="connsiteX4247" fmla="*/ 3682159 w 4321161"/>
                <a:gd name="connsiteY4247" fmla="*/ 241835 h 5945172"/>
                <a:gd name="connsiteX4248" fmla="*/ 3695185 w 4321161"/>
                <a:gd name="connsiteY4248" fmla="*/ 231997 h 5945172"/>
                <a:gd name="connsiteX4249" fmla="*/ 3692326 w 4321161"/>
                <a:gd name="connsiteY4249" fmla="*/ 217080 h 5945172"/>
                <a:gd name="connsiteX4250" fmla="*/ 3689149 w 4321161"/>
                <a:gd name="connsiteY4250" fmla="*/ 214859 h 5945172"/>
                <a:gd name="connsiteX4251" fmla="*/ 3688513 w 4321161"/>
                <a:gd name="connsiteY4251" fmla="*/ 205655 h 5945172"/>
                <a:gd name="connsiteX4252" fmla="*/ 3713294 w 4321161"/>
                <a:gd name="connsiteY4252" fmla="*/ 194547 h 5945172"/>
                <a:gd name="connsiteX4253" fmla="*/ 3717424 w 4321161"/>
                <a:gd name="connsiteY4253" fmla="*/ 180900 h 5945172"/>
                <a:gd name="connsiteX4254" fmla="*/ 3713612 w 4321161"/>
                <a:gd name="connsiteY4254" fmla="*/ 168206 h 5945172"/>
                <a:gd name="connsiteX4255" fmla="*/ 3702810 w 4321161"/>
                <a:gd name="connsiteY4255" fmla="*/ 181535 h 5945172"/>
                <a:gd name="connsiteX4256" fmla="*/ 3694232 w 4321161"/>
                <a:gd name="connsiteY4256" fmla="*/ 193913 h 5945172"/>
                <a:gd name="connsiteX4257" fmla="*/ 3692326 w 4321161"/>
                <a:gd name="connsiteY4257" fmla="*/ 178044 h 5945172"/>
                <a:gd name="connsiteX4258" fmla="*/ 3699633 w 4321161"/>
                <a:gd name="connsiteY4258" fmla="*/ 170745 h 5945172"/>
                <a:gd name="connsiteX4259" fmla="*/ 3698044 w 4321161"/>
                <a:gd name="connsiteY4259" fmla="*/ 163445 h 5945172"/>
                <a:gd name="connsiteX4260" fmla="*/ 3685336 w 4321161"/>
                <a:gd name="connsiteY4260" fmla="*/ 165349 h 5945172"/>
                <a:gd name="connsiteX4261" fmla="*/ 3682477 w 4321161"/>
                <a:gd name="connsiteY4261" fmla="*/ 184391 h 5945172"/>
                <a:gd name="connsiteX4262" fmla="*/ 3686607 w 4321161"/>
                <a:gd name="connsiteY4262" fmla="*/ 197086 h 5945172"/>
                <a:gd name="connsiteX4263" fmla="*/ 3678982 w 4321161"/>
                <a:gd name="connsiteY4263" fmla="*/ 206290 h 5945172"/>
                <a:gd name="connsiteX4264" fmla="*/ 3671675 w 4321161"/>
                <a:gd name="connsiteY4264" fmla="*/ 197404 h 5945172"/>
                <a:gd name="connsiteX4265" fmla="*/ 3674852 w 4321161"/>
                <a:gd name="connsiteY4265" fmla="*/ 185026 h 5945172"/>
                <a:gd name="connsiteX4266" fmla="*/ 3670404 w 4321161"/>
                <a:gd name="connsiteY4266" fmla="*/ 171379 h 5945172"/>
                <a:gd name="connsiteX4267" fmla="*/ 3656108 w 4321161"/>
                <a:gd name="connsiteY4267" fmla="*/ 181535 h 5945172"/>
                <a:gd name="connsiteX4268" fmla="*/ 3648483 w 4321161"/>
                <a:gd name="connsiteY4268" fmla="*/ 193913 h 5945172"/>
                <a:gd name="connsiteX4269" fmla="*/ 3653249 w 4321161"/>
                <a:gd name="connsiteY4269" fmla="*/ 207559 h 5945172"/>
                <a:gd name="connsiteX4270" fmla="*/ 3659920 w 4321161"/>
                <a:gd name="connsiteY4270" fmla="*/ 207559 h 5945172"/>
                <a:gd name="connsiteX4271" fmla="*/ 3667863 w 4321161"/>
                <a:gd name="connsiteY4271" fmla="*/ 214224 h 5945172"/>
                <a:gd name="connsiteX4272" fmla="*/ 3666592 w 4321161"/>
                <a:gd name="connsiteY4272" fmla="*/ 228188 h 5945172"/>
                <a:gd name="connsiteX4273" fmla="*/ 3655155 w 4321161"/>
                <a:gd name="connsiteY4273" fmla="*/ 222476 h 5945172"/>
                <a:gd name="connsiteX4274" fmla="*/ 3648483 w 4321161"/>
                <a:gd name="connsiteY4274" fmla="*/ 231679 h 5945172"/>
                <a:gd name="connsiteX4275" fmla="*/ 3630692 w 4321161"/>
                <a:gd name="connsiteY4275" fmla="*/ 229140 h 5945172"/>
                <a:gd name="connsiteX4276" fmla="*/ 3626244 w 4321161"/>
                <a:gd name="connsiteY4276" fmla="*/ 242787 h 5945172"/>
                <a:gd name="connsiteX4277" fmla="*/ 3616078 w 4321161"/>
                <a:gd name="connsiteY4277" fmla="*/ 245961 h 5945172"/>
                <a:gd name="connsiteX4278" fmla="*/ 3608135 w 4321161"/>
                <a:gd name="connsiteY4278" fmla="*/ 244374 h 5945172"/>
                <a:gd name="connsiteX4279" fmla="*/ 3593839 w 4321161"/>
                <a:gd name="connsiteY4279" fmla="*/ 255799 h 5945172"/>
                <a:gd name="connsiteX4280" fmla="*/ 3596698 w 4321161"/>
                <a:gd name="connsiteY4280" fmla="*/ 271668 h 5945172"/>
                <a:gd name="connsiteX4281" fmla="*/ 3590027 w 4321161"/>
                <a:gd name="connsiteY4281" fmla="*/ 277698 h 5945172"/>
                <a:gd name="connsiteX4282" fmla="*/ 3579543 w 4321161"/>
                <a:gd name="connsiteY4282" fmla="*/ 278333 h 5945172"/>
                <a:gd name="connsiteX4283" fmla="*/ 3566517 w 4321161"/>
                <a:gd name="connsiteY4283" fmla="*/ 278967 h 5945172"/>
                <a:gd name="connsiteX4284" fmla="*/ 3561116 w 4321161"/>
                <a:gd name="connsiteY4284" fmla="*/ 293884 h 5945172"/>
                <a:gd name="connsiteX4285" fmla="*/ 3566199 w 4321161"/>
                <a:gd name="connsiteY4285" fmla="*/ 300231 h 5945172"/>
                <a:gd name="connsiteX4286" fmla="*/ 3574777 w 4321161"/>
                <a:gd name="connsiteY4286" fmla="*/ 297057 h 5945172"/>
                <a:gd name="connsiteX4287" fmla="*/ 3581131 w 4321161"/>
                <a:gd name="connsiteY4287" fmla="*/ 301818 h 5945172"/>
                <a:gd name="connsiteX4288" fmla="*/ 3572553 w 4321161"/>
                <a:gd name="connsiteY4288" fmla="*/ 304674 h 5945172"/>
                <a:gd name="connsiteX4289" fmla="*/ 3577636 w 4321161"/>
                <a:gd name="connsiteY4289" fmla="*/ 314195 h 5945172"/>
                <a:gd name="connsiteX4290" fmla="*/ 3587803 w 4321161"/>
                <a:gd name="connsiteY4290" fmla="*/ 316417 h 5945172"/>
                <a:gd name="connsiteX4291" fmla="*/ 3592568 w 4321161"/>
                <a:gd name="connsiteY4291" fmla="*/ 305309 h 5945172"/>
                <a:gd name="connsiteX4292" fmla="*/ 3593521 w 4321161"/>
                <a:gd name="connsiteY4292" fmla="*/ 311656 h 5945172"/>
                <a:gd name="connsiteX4293" fmla="*/ 3602735 w 4321161"/>
                <a:gd name="connsiteY4293" fmla="*/ 320225 h 5945172"/>
                <a:gd name="connsiteX4294" fmla="*/ 3596381 w 4321161"/>
                <a:gd name="connsiteY4294" fmla="*/ 323399 h 5945172"/>
                <a:gd name="connsiteX4295" fmla="*/ 3585897 w 4321161"/>
                <a:gd name="connsiteY4295" fmla="*/ 321812 h 5945172"/>
                <a:gd name="connsiteX4296" fmla="*/ 3593839 w 4321161"/>
                <a:gd name="connsiteY4296" fmla="*/ 335776 h 5945172"/>
                <a:gd name="connsiteX4297" fmla="*/ 3608453 w 4321161"/>
                <a:gd name="connsiteY4297" fmla="*/ 345615 h 5945172"/>
                <a:gd name="connsiteX4298" fmla="*/ 3622750 w 4321161"/>
                <a:gd name="connsiteY4298" fmla="*/ 338633 h 5945172"/>
                <a:gd name="connsiteX4299" fmla="*/ 3620843 w 4321161"/>
                <a:gd name="connsiteY4299" fmla="*/ 325620 h 5945172"/>
                <a:gd name="connsiteX4300" fmla="*/ 3630374 w 4321161"/>
                <a:gd name="connsiteY4300" fmla="*/ 320860 h 5945172"/>
                <a:gd name="connsiteX4301" fmla="*/ 3635458 w 4321161"/>
                <a:gd name="connsiteY4301" fmla="*/ 330381 h 5945172"/>
                <a:gd name="connsiteX4302" fmla="*/ 3645942 w 4321161"/>
                <a:gd name="connsiteY4302" fmla="*/ 329746 h 5945172"/>
                <a:gd name="connsiteX4303" fmla="*/ 3645306 w 4321161"/>
                <a:gd name="connsiteY4303" fmla="*/ 320225 h 5945172"/>
                <a:gd name="connsiteX4304" fmla="*/ 3641494 w 4321161"/>
                <a:gd name="connsiteY4304" fmla="*/ 308483 h 5945172"/>
                <a:gd name="connsiteX4305" fmla="*/ 3651025 w 4321161"/>
                <a:gd name="connsiteY4305" fmla="*/ 307848 h 5945172"/>
                <a:gd name="connsiteX4306" fmla="*/ 3665321 w 4321161"/>
                <a:gd name="connsiteY4306" fmla="*/ 316417 h 5945172"/>
                <a:gd name="connsiteX4307" fmla="*/ 3672946 w 4321161"/>
                <a:gd name="connsiteY4307" fmla="*/ 316417 h 5945172"/>
                <a:gd name="connsiteX4308" fmla="*/ 3661827 w 4321161"/>
                <a:gd name="connsiteY4308" fmla="*/ 322129 h 5945172"/>
                <a:gd name="connsiteX4309" fmla="*/ 3686607 w 4321161"/>
                <a:gd name="connsiteY4309" fmla="*/ 337681 h 5945172"/>
                <a:gd name="connsiteX4310" fmla="*/ 3662462 w 4321161"/>
                <a:gd name="connsiteY4310" fmla="*/ 398933 h 5945172"/>
                <a:gd name="connsiteX4311" fmla="*/ 3719648 w 4321161"/>
                <a:gd name="connsiteY4311" fmla="*/ 473197 h 5945172"/>
                <a:gd name="connsiteX4312" fmla="*/ 3755548 w 4321161"/>
                <a:gd name="connsiteY4312" fmla="*/ 498269 h 5945172"/>
                <a:gd name="connsiteX4313" fmla="*/ 3776198 w 4321161"/>
                <a:gd name="connsiteY4313" fmla="*/ 526515 h 5945172"/>
                <a:gd name="connsiteX4314" fmla="*/ 3787000 w 4321161"/>
                <a:gd name="connsiteY4314" fmla="*/ 550635 h 5945172"/>
                <a:gd name="connsiteX4315" fmla="*/ 3808604 w 4321161"/>
                <a:gd name="connsiteY4315" fmla="*/ 589671 h 5945172"/>
                <a:gd name="connsiteX4316" fmla="*/ 3849904 w 4321161"/>
                <a:gd name="connsiteY4316" fmla="*/ 609983 h 5945172"/>
                <a:gd name="connsiteX4317" fmla="*/ 3744746 w 4321161"/>
                <a:gd name="connsiteY4317" fmla="*/ 798506 h 5945172"/>
                <a:gd name="connsiteX4318" fmla="*/ 3751418 w 4321161"/>
                <a:gd name="connsiteY4318" fmla="*/ 854362 h 5945172"/>
                <a:gd name="connsiteX4319" fmla="*/ 3828301 w 4321161"/>
                <a:gd name="connsiteY4319" fmla="*/ 1012729 h 5945172"/>
                <a:gd name="connsiteX4320" fmla="*/ 3830842 w 4321161"/>
                <a:gd name="connsiteY4320" fmla="*/ 1048590 h 5945172"/>
                <a:gd name="connsiteX4321" fmla="*/ 3854034 w 4321161"/>
                <a:gd name="connsiteY4321" fmla="*/ 1080963 h 5945172"/>
                <a:gd name="connsiteX4322" fmla="*/ 3851175 w 4321161"/>
                <a:gd name="connsiteY4322" fmla="*/ 1095562 h 5945172"/>
                <a:gd name="connsiteX4323" fmla="*/ 3818452 w 4321161"/>
                <a:gd name="connsiteY4323" fmla="*/ 1101274 h 5945172"/>
                <a:gd name="connsiteX4324" fmla="*/ 3816546 w 4321161"/>
                <a:gd name="connsiteY4324" fmla="*/ 1119364 h 5945172"/>
                <a:gd name="connsiteX4325" fmla="*/ 3825124 w 4321161"/>
                <a:gd name="connsiteY4325" fmla="*/ 1149515 h 5945172"/>
                <a:gd name="connsiteX4326" fmla="*/ 3808604 w 4321161"/>
                <a:gd name="connsiteY4326" fmla="*/ 1185694 h 5945172"/>
                <a:gd name="connsiteX4327" fmla="*/ 3827348 w 4321161"/>
                <a:gd name="connsiteY4327" fmla="*/ 1235839 h 5945172"/>
                <a:gd name="connsiteX4328" fmla="*/ 3800979 w 4321161"/>
                <a:gd name="connsiteY4328" fmla="*/ 1283762 h 5945172"/>
                <a:gd name="connsiteX4329" fmla="*/ 3820358 w 4321161"/>
                <a:gd name="connsiteY4329" fmla="*/ 1312960 h 5945172"/>
                <a:gd name="connsiteX4330" fmla="*/ 3848951 w 4321161"/>
                <a:gd name="connsiteY4330" fmla="*/ 1311690 h 5945172"/>
                <a:gd name="connsiteX4331" fmla="*/ 3851175 w 4321161"/>
                <a:gd name="connsiteY4331" fmla="*/ 1332954 h 5945172"/>
                <a:gd name="connsiteX4332" fmla="*/ 3842915 w 4321161"/>
                <a:gd name="connsiteY4332" fmla="*/ 1343427 h 5945172"/>
                <a:gd name="connsiteX4333" fmla="*/ 3845457 w 4321161"/>
                <a:gd name="connsiteY4333" fmla="*/ 1395794 h 5945172"/>
                <a:gd name="connsiteX4334" fmla="*/ 3874367 w 4321161"/>
                <a:gd name="connsiteY4334" fmla="*/ 1419914 h 5945172"/>
                <a:gd name="connsiteX4335" fmla="*/ 3888028 w 4321161"/>
                <a:gd name="connsiteY4335" fmla="*/ 1419914 h 5945172"/>
                <a:gd name="connsiteX4336" fmla="*/ 3884534 w 4321161"/>
                <a:gd name="connsiteY4336" fmla="*/ 1498621 h 5945172"/>
                <a:gd name="connsiteX4337" fmla="*/ 3839103 w 4321161"/>
                <a:gd name="connsiteY4337" fmla="*/ 1544641 h 5945172"/>
                <a:gd name="connsiteX4338" fmla="*/ 3900101 w 4321161"/>
                <a:gd name="connsiteY4338" fmla="*/ 1603038 h 5945172"/>
                <a:gd name="connsiteX4339" fmla="*/ 3953474 w 4321161"/>
                <a:gd name="connsiteY4339" fmla="*/ 1623348 h 5945172"/>
                <a:gd name="connsiteX4340" fmla="*/ 3964276 w 4321161"/>
                <a:gd name="connsiteY4340" fmla="*/ 1656034 h 5945172"/>
                <a:gd name="connsiteX4341" fmla="*/ 3987786 w 4321161"/>
                <a:gd name="connsiteY4341" fmla="*/ 1677931 h 5945172"/>
                <a:gd name="connsiteX4342" fmla="*/ 3986197 w 4321161"/>
                <a:gd name="connsiteY4342" fmla="*/ 1722047 h 5945172"/>
                <a:gd name="connsiteX4343" fmla="*/ 3952839 w 4321161"/>
                <a:gd name="connsiteY4343" fmla="*/ 1793123 h 5945172"/>
                <a:gd name="connsiteX4344" fmla="*/ 3875320 w 4321161"/>
                <a:gd name="connsiteY4344" fmla="*/ 1886434 h 5945172"/>
                <a:gd name="connsiteX4345" fmla="*/ 3789224 w 4321161"/>
                <a:gd name="connsiteY4345" fmla="*/ 1960067 h 5945172"/>
                <a:gd name="connsiteX4346" fmla="*/ 3776834 w 4321161"/>
                <a:gd name="connsiteY4346" fmla="*/ 2013702 h 5945172"/>
                <a:gd name="connsiteX4347" fmla="*/ 3659285 w 4321161"/>
                <a:gd name="connsiteY4347" fmla="*/ 2107641 h 5945172"/>
                <a:gd name="connsiteX4348" fmla="*/ 3631327 w 4321161"/>
                <a:gd name="connsiteY4348" fmla="*/ 2171752 h 5945172"/>
                <a:gd name="connsiteX4349" fmla="*/ 3619890 w 4321161"/>
                <a:gd name="connsiteY4349" fmla="*/ 2183811 h 5945172"/>
                <a:gd name="connsiteX4350" fmla="*/ 3594157 w 4321161"/>
                <a:gd name="connsiteY4350" fmla="*/ 2185081 h 5945172"/>
                <a:gd name="connsiteX4351" fmla="*/ 3581449 w 4321161"/>
                <a:gd name="connsiteY4351" fmla="*/ 2180955 h 5945172"/>
                <a:gd name="connsiteX4352" fmla="*/ 3550950 w 4321161"/>
                <a:gd name="connsiteY4352" fmla="*/ 2185401 h 5945172"/>
                <a:gd name="connsiteX4353" fmla="*/ 3530935 w 4321161"/>
                <a:gd name="connsiteY4353" fmla="*/ 2197464 h 5945172"/>
                <a:gd name="connsiteX4354" fmla="*/ 3508696 w 4321161"/>
                <a:gd name="connsiteY4354" fmla="*/ 2193017 h 5945172"/>
                <a:gd name="connsiteX4355" fmla="*/ 3501389 w 4321161"/>
                <a:gd name="connsiteY4355" fmla="*/ 2205714 h 5945172"/>
                <a:gd name="connsiteX4356" fmla="*/ 3474066 w 4321161"/>
                <a:gd name="connsiteY4356" fmla="*/ 2211427 h 5945172"/>
                <a:gd name="connsiteX4357" fmla="*/ 3469301 w 4321161"/>
                <a:gd name="connsiteY4357" fmla="*/ 2185081 h 5945172"/>
                <a:gd name="connsiteX4358" fmla="*/ 3462947 w 4321161"/>
                <a:gd name="connsiteY4358" fmla="*/ 2192384 h 5945172"/>
                <a:gd name="connsiteX4359" fmla="*/ 3468666 w 4321161"/>
                <a:gd name="connsiteY4359" fmla="*/ 2212696 h 5945172"/>
                <a:gd name="connsiteX4360" fmla="*/ 3455958 w 4321161"/>
                <a:gd name="connsiteY4360" fmla="*/ 2209204 h 5945172"/>
                <a:gd name="connsiteX4361" fmla="*/ 3444203 w 4321161"/>
                <a:gd name="connsiteY4361" fmla="*/ 2220947 h 5945172"/>
                <a:gd name="connsiteX4362" fmla="*/ 3433719 w 4321161"/>
                <a:gd name="connsiteY4362" fmla="*/ 2211743 h 5945172"/>
                <a:gd name="connsiteX4363" fmla="*/ 3424505 w 4321161"/>
                <a:gd name="connsiteY4363" fmla="*/ 2223486 h 5945172"/>
                <a:gd name="connsiteX4364" fmla="*/ 3405126 w 4321161"/>
                <a:gd name="connsiteY4364" fmla="*/ 2232054 h 5945172"/>
                <a:gd name="connsiteX4365" fmla="*/ 3390829 w 4321161"/>
                <a:gd name="connsiteY4365" fmla="*/ 2246968 h 5945172"/>
                <a:gd name="connsiteX4366" fmla="*/ 3366366 w 4321161"/>
                <a:gd name="connsiteY4366" fmla="*/ 2246016 h 5945172"/>
                <a:gd name="connsiteX4367" fmla="*/ 3338727 w 4321161"/>
                <a:gd name="connsiteY4367" fmla="*/ 2256807 h 5945172"/>
                <a:gd name="connsiteX4368" fmla="*/ 3330466 w 4321161"/>
                <a:gd name="connsiteY4368" fmla="*/ 2279021 h 5945172"/>
                <a:gd name="connsiteX4369" fmla="*/ 3301874 w 4321161"/>
                <a:gd name="connsiteY4369" fmla="*/ 2272039 h 5945172"/>
                <a:gd name="connsiteX4370" fmla="*/ 3273598 w 4321161"/>
                <a:gd name="connsiteY4370" fmla="*/ 2291081 h 5945172"/>
                <a:gd name="connsiteX4371" fmla="*/ 3254536 w 4321161"/>
                <a:gd name="connsiteY4371" fmla="*/ 2278703 h 5945172"/>
                <a:gd name="connsiteX4372" fmla="*/ 3246912 w 4321161"/>
                <a:gd name="connsiteY4372" fmla="*/ 2285051 h 5945172"/>
                <a:gd name="connsiteX4373" fmla="*/ 3241828 w 4321161"/>
                <a:gd name="connsiteY4373" fmla="*/ 2303142 h 5945172"/>
                <a:gd name="connsiteX4374" fmla="*/ 3226897 w 4321161"/>
                <a:gd name="connsiteY4374" fmla="*/ 2296795 h 5945172"/>
                <a:gd name="connsiteX4375" fmla="*/ 3237381 w 4321161"/>
                <a:gd name="connsiteY4375" fmla="*/ 2291399 h 5945172"/>
                <a:gd name="connsiteX4376" fmla="*/ 3240558 w 4321161"/>
                <a:gd name="connsiteY4376" fmla="*/ 2281877 h 5945172"/>
                <a:gd name="connsiteX4377" fmla="*/ 3230074 w 4321161"/>
                <a:gd name="connsiteY4377" fmla="*/ 2271720 h 5945172"/>
                <a:gd name="connsiteX4378" fmla="*/ 3205928 w 4321161"/>
                <a:gd name="connsiteY4378" fmla="*/ 2304412 h 5945172"/>
                <a:gd name="connsiteX4379" fmla="*/ 3199574 w 4321161"/>
                <a:gd name="connsiteY4379" fmla="*/ 2316154 h 5945172"/>
                <a:gd name="connsiteX4380" fmla="*/ 3178289 w 4321161"/>
                <a:gd name="connsiteY4380" fmla="*/ 2316154 h 5945172"/>
                <a:gd name="connsiteX4381" fmla="*/ 3187820 w 4321161"/>
                <a:gd name="connsiteY4381" fmla="*/ 2303460 h 5945172"/>
                <a:gd name="connsiteX4382" fmla="*/ 3200528 w 4321161"/>
                <a:gd name="connsiteY4382" fmla="*/ 2302507 h 5945172"/>
                <a:gd name="connsiteX4383" fmla="*/ 3199257 w 4321161"/>
                <a:gd name="connsiteY4383" fmla="*/ 2292668 h 5945172"/>
                <a:gd name="connsiteX4384" fmla="*/ 3191632 w 4321161"/>
                <a:gd name="connsiteY4384" fmla="*/ 2284733 h 5945172"/>
                <a:gd name="connsiteX4385" fmla="*/ 3178924 w 4321161"/>
                <a:gd name="connsiteY4385" fmla="*/ 2291081 h 5945172"/>
                <a:gd name="connsiteX4386" fmla="*/ 3163357 w 4321161"/>
                <a:gd name="connsiteY4386" fmla="*/ 2290130 h 5945172"/>
                <a:gd name="connsiteX4387" fmla="*/ 3152873 w 4321161"/>
                <a:gd name="connsiteY4387" fmla="*/ 2282830 h 5945172"/>
                <a:gd name="connsiteX4388" fmla="*/ 3148107 w 4321161"/>
                <a:gd name="connsiteY4388" fmla="*/ 2272356 h 5945172"/>
                <a:gd name="connsiteX4389" fmla="*/ 3157638 w 4321161"/>
                <a:gd name="connsiteY4389" fmla="*/ 2255219 h 5945172"/>
                <a:gd name="connsiteX4390" fmla="*/ 3169393 w 4321161"/>
                <a:gd name="connsiteY4390" fmla="*/ 2250143 h 5945172"/>
                <a:gd name="connsiteX4391" fmla="*/ 3178606 w 4321161"/>
                <a:gd name="connsiteY4391" fmla="*/ 2235227 h 5945172"/>
                <a:gd name="connsiteX4392" fmla="*/ 3189408 w 4321161"/>
                <a:gd name="connsiteY4392" fmla="*/ 2221264 h 5945172"/>
                <a:gd name="connsiteX4393" fmla="*/ 3192267 w 4321161"/>
                <a:gd name="connsiteY4393" fmla="*/ 2208571 h 5945172"/>
                <a:gd name="connsiteX4394" fmla="*/ 3173523 w 4321161"/>
                <a:gd name="connsiteY4394" fmla="*/ 2219360 h 5945172"/>
                <a:gd name="connsiteX4395" fmla="*/ 3150967 w 4321161"/>
                <a:gd name="connsiteY4395" fmla="*/ 2230150 h 5945172"/>
                <a:gd name="connsiteX4396" fmla="*/ 3136352 w 4321161"/>
                <a:gd name="connsiteY4396" fmla="*/ 2223803 h 5945172"/>
                <a:gd name="connsiteX4397" fmla="*/ 3139529 w 4321161"/>
                <a:gd name="connsiteY4397" fmla="*/ 2210157 h 5945172"/>
                <a:gd name="connsiteX4398" fmla="*/ 3093781 w 4321161"/>
                <a:gd name="connsiteY4398" fmla="*/ 2193651 h 5945172"/>
                <a:gd name="connsiteX4399" fmla="*/ 3063599 w 4321161"/>
                <a:gd name="connsiteY4399" fmla="*/ 2164456 h 5945172"/>
                <a:gd name="connsiteX4400" fmla="*/ 3029923 w 4321161"/>
                <a:gd name="connsiteY4400" fmla="*/ 2166993 h 5945172"/>
                <a:gd name="connsiteX4401" fmla="*/ 3020075 w 4321161"/>
                <a:gd name="connsiteY4401" fmla="*/ 2153352 h 5945172"/>
                <a:gd name="connsiteX4402" fmla="*/ 3032782 w 4321161"/>
                <a:gd name="connsiteY4402" fmla="*/ 2141610 h 5945172"/>
                <a:gd name="connsiteX4403" fmla="*/ 3023251 w 4321161"/>
                <a:gd name="connsiteY4403" fmla="*/ 2126053 h 5945172"/>
                <a:gd name="connsiteX4404" fmla="*/ 3027064 w 4321161"/>
                <a:gd name="connsiteY4404" fmla="*/ 2104783 h 5945172"/>
                <a:gd name="connsiteX4405" fmla="*/ 3017215 w 4321161"/>
                <a:gd name="connsiteY4405" fmla="*/ 2081621 h 5945172"/>
                <a:gd name="connsiteX4406" fmla="*/ 3032147 w 4321161"/>
                <a:gd name="connsiteY4406" fmla="*/ 2064801 h 5945172"/>
                <a:gd name="connsiteX4407" fmla="*/ 3034053 w 4321161"/>
                <a:gd name="connsiteY4407" fmla="*/ 2024810 h 5945172"/>
                <a:gd name="connsiteX4408" fmla="*/ 3028335 w 4321161"/>
                <a:gd name="connsiteY4408" fmla="*/ 1995297 h 5945172"/>
                <a:gd name="connsiteX4409" fmla="*/ 3041996 w 4321161"/>
                <a:gd name="connsiteY4409" fmla="*/ 1976251 h 5945172"/>
                <a:gd name="connsiteX4410" fmla="*/ 3053751 w 4321161"/>
                <a:gd name="connsiteY4410" fmla="*/ 1991805 h 5945172"/>
                <a:gd name="connsiteX4411" fmla="*/ 3056928 w 4321161"/>
                <a:gd name="connsiteY4411" fmla="*/ 1987677 h 5945172"/>
                <a:gd name="connsiteX4412" fmla="*/ 3035324 w 4321161"/>
                <a:gd name="connsiteY4412" fmla="*/ 1954035 h 5945172"/>
                <a:gd name="connsiteX4413" fmla="*/ 3037230 w 4321161"/>
                <a:gd name="connsiteY4413" fmla="*/ 1918492 h 5945172"/>
                <a:gd name="connsiteX4414" fmla="*/ 3008320 w 4321161"/>
                <a:gd name="connsiteY4414" fmla="*/ 1893100 h 5945172"/>
                <a:gd name="connsiteX4415" fmla="*/ 3008002 w 4321161"/>
                <a:gd name="connsiteY4415" fmla="*/ 1876279 h 5945172"/>
                <a:gd name="connsiteX4416" fmla="*/ 3021663 w 4321161"/>
                <a:gd name="connsiteY4416" fmla="*/ 1845812 h 5945172"/>
                <a:gd name="connsiteX4417" fmla="*/ 3014991 w 4321161"/>
                <a:gd name="connsiteY4417" fmla="*/ 1818197 h 5945172"/>
                <a:gd name="connsiteX4418" fmla="*/ 3008637 w 4321161"/>
                <a:gd name="connsiteY4418" fmla="*/ 1824546 h 5945172"/>
                <a:gd name="connsiteX4419" fmla="*/ 2999106 w 4321161"/>
                <a:gd name="connsiteY4419" fmla="*/ 1820738 h 5945172"/>
                <a:gd name="connsiteX4420" fmla="*/ 3001966 w 4321161"/>
                <a:gd name="connsiteY4420" fmla="*/ 1787729 h 5945172"/>
                <a:gd name="connsiteX4421" fmla="*/ 2994341 w 4321161"/>
                <a:gd name="connsiteY4421" fmla="*/ 1759486 h 5945172"/>
                <a:gd name="connsiteX4422" fmla="*/ 3003554 w 4321161"/>
                <a:gd name="connsiteY4422" fmla="*/ 1719509 h 5945172"/>
                <a:gd name="connsiteX4423" fmla="*/ 3020392 w 4321161"/>
                <a:gd name="connsiteY4423" fmla="*/ 1715066 h 5945172"/>
                <a:gd name="connsiteX4424" fmla="*/ 3035006 w 4321161"/>
                <a:gd name="connsiteY4424" fmla="*/ 1691577 h 5945172"/>
                <a:gd name="connsiteX4425" fmla="*/ 3049938 w 4321161"/>
                <a:gd name="connsiteY4425" fmla="*/ 1684277 h 5945172"/>
                <a:gd name="connsiteX4426" fmla="*/ 3035959 w 4321161"/>
                <a:gd name="connsiteY4426" fmla="*/ 1668727 h 5945172"/>
                <a:gd name="connsiteX4427" fmla="*/ 3042949 w 4321161"/>
                <a:gd name="connsiteY4427" fmla="*/ 1653813 h 5945172"/>
                <a:gd name="connsiteX4428" fmla="*/ 3056928 w 4321161"/>
                <a:gd name="connsiteY4428" fmla="*/ 1644293 h 5945172"/>
                <a:gd name="connsiteX4429" fmla="*/ 3073766 w 4321161"/>
                <a:gd name="connsiteY4429" fmla="*/ 1656668 h 5945172"/>
                <a:gd name="connsiteX4430" fmla="*/ 3065505 w 4321161"/>
                <a:gd name="connsiteY4430" fmla="*/ 1638898 h 5945172"/>
                <a:gd name="connsiteX4431" fmla="*/ 3085521 w 4321161"/>
                <a:gd name="connsiteY4431" fmla="*/ 1648101 h 5945172"/>
                <a:gd name="connsiteX4432" fmla="*/ 3083614 w 4321161"/>
                <a:gd name="connsiteY4432" fmla="*/ 1658890 h 5945172"/>
                <a:gd name="connsiteX4433" fmla="*/ 3101088 w 4321161"/>
                <a:gd name="connsiteY4433" fmla="*/ 1643976 h 5945172"/>
                <a:gd name="connsiteX4434" fmla="*/ 3112843 w 4321161"/>
                <a:gd name="connsiteY4434" fmla="*/ 1630330 h 5945172"/>
                <a:gd name="connsiteX4435" fmla="*/ 3126504 w 4321161"/>
                <a:gd name="connsiteY4435" fmla="*/ 1625570 h 5945172"/>
                <a:gd name="connsiteX4436" fmla="*/ 3116655 w 4321161"/>
                <a:gd name="connsiteY4436" fmla="*/ 1599547 h 5945172"/>
                <a:gd name="connsiteX4437" fmla="*/ 3116655 w 4321161"/>
                <a:gd name="connsiteY4437" fmla="*/ 1581458 h 5945172"/>
                <a:gd name="connsiteX4438" fmla="*/ 3133811 w 4321161"/>
                <a:gd name="connsiteY4438" fmla="*/ 1595104 h 5945172"/>
                <a:gd name="connsiteX4439" fmla="*/ 3133493 w 4321161"/>
                <a:gd name="connsiteY4439" fmla="*/ 1572887 h 5945172"/>
                <a:gd name="connsiteX4440" fmla="*/ 3157638 w 4321161"/>
                <a:gd name="connsiteY4440" fmla="*/ 1548450 h 5945172"/>
                <a:gd name="connsiteX4441" fmla="*/ 3168122 w 4321161"/>
                <a:gd name="connsiteY4441" fmla="*/ 1549401 h 5945172"/>
                <a:gd name="connsiteX4442" fmla="*/ 3177653 w 4321161"/>
                <a:gd name="connsiteY4442" fmla="*/ 1529407 h 5945172"/>
                <a:gd name="connsiteX4443" fmla="*/ 3186231 w 4321161"/>
                <a:gd name="connsiteY4443" fmla="*/ 1526233 h 5945172"/>
                <a:gd name="connsiteX4444" fmla="*/ 3194174 w 4321161"/>
                <a:gd name="connsiteY4444" fmla="*/ 1512267 h 5945172"/>
                <a:gd name="connsiteX4445" fmla="*/ 3204975 w 4321161"/>
                <a:gd name="connsiteY4445" fmla="*/ 1512267 h 5945172"/>
                <a:gd name="connsiteX4446" fmla="*/ 3219272 w 4321161"/>
                <a:gd name="connsiteY4446" fmla="*/ 1491321 h 5945172"/>
                <a:gd name="connsiteX4447" fmla="*/ 3223720 w 4321161"/>
                <a:gd name="connsiteY4447" fmla="*/ 1464662 h 5945172"/>
                <a:gd name="connsiteX4448" fmla="*/ 3234204 w 4321161"/>
                <a:gd name="connsiteY4448" fmla="*/ 1470058 h 5945172"/>
                <a:gd name="connsiteX4449" fmla="*/ 3244370 w 4321161"/>
                <a:gd name="connsiteY4449" fmla="*/ 1449747 h 5945172"/>
                <a:gd name="connsiteX4450" fmla="*/ 3263750 w 4321161"/>
                <a:gd name="connsiteY4450" fmla="*/ 1437052 h 5945172"/>
                <a:gd name="connsiteX4451" fmla="*/ 3267562 w 4321161"/>
                <a:gd name="connsiteY4451" fmla="*/ 1420232 h 5945172"/>
                <a:gd name="connsiteX4452" fmla="*/ 3281223 w 4321161"/>
                <a:gd name="connsiteY4452" fmla="*/ 1412615 h 5945172"/>
                <a:gd name="connsiteX4453" fmla="*/ 3278046 w 4321161"/>
                <a:gd name="connsiteY4453" fmla="*/ 1398968 h 5945172"/>
                <a:gd name="connsiteX4454" fmla="*/ 3298061 w 4321161"/>
                <a:gd name="connsiteY4454" fmla="*/ 1376751 h 5945172"/>
                <a:gd name="connsiteX4455" fmla="*/ 3326972 w 4321161"/>
                <a:gd name="connsiteY4455" fmla="*/ 1325656 h 5945172"/>
                <a:gd name="connsiteX4456" fmla="*/ 3333961 w 4321161"/>
                <a:gd name="connsiteY4456" fmla="*/ 1294235 h 5945172"/>
                <a:gd name="connsiteX4457" fmla="*/ 3350164 w 4321161"/>
                <a:gd name="connsiteY4457" fmla="*/ 1297091 h 5945172"/>
                <a:gd name="connsiteX4458" fmla="*/ 3363825 w 4321161"/>
                <a:gd name="connsiteY4458" fmla="*/ 1281223 h 5945172"/>
                <a:gd name="connsiteX4459" fmla="*/ 3384158 w 4321161"/>
                <a:gd name="connsiteY4459" fmla="*/ 1278050 h 5945172"/>
                <a:gd name="connsiteX4460" fmla="*/ 3390512 w 4321161"/>
                <a:gd name="connsiteY4460" fmla="*/ 1281858 h 5945172"/>
                <a:gd name="connsiteX4461" fmla="*/ 3400996 w 4321161"/>
                <a:gd name="connsiteY4461" fmla="*/ 1300899 h 5945172"/>
                <a:gd name="connsiteX4462" fmla="*/ 3406397 w 4321161"/>
                <a:gd name="connsiteY4462" fmla="*/ 1302170 h 5945172"/>
                <a:gd name="connsiteX4463" fmla="*/ 3404173 w 4321161"/>
                <a:gd name="connsiteY4463" fmla="*/ 1293600 h 5945172"/>
                <a:gd name="connsiteX4464" fmla="*/ 3404808 w 4321161"/>
                <a:gd name="connsiteY4464" fmla="*/ 1272336 h 5945172"/>
                <a:gd name="connsiteX4465" fmla="*/ 3389876 w 4321161"/>
                <a:gd name="connsiteY4465" fmla="*/ 1254564 h 5945172"/>
                <a:gd name="connsiteX4466" fmla="*/ 3388923 w 4321161"/>
                <a:gd name="connsiteY4466" fmla="*/ 1243138 h 5945172"/>
                <a:gd name="connsiteX4467" fmla="*/ 3394324 w 4321161"/>
                <a:gd name="connsiteY4467" fmla="*/ 1241869 h 5945172"/>
                <a:gd name="connsiteX4468" fmla="*/ 3404808 w 4321161"/>
                <a:gd name="connsiteY4468" fmla="*/ 1255834 h 5945172"/>
                <a:gd name="connsiteX4469" fmla="*/ 3416563 w 4321161"/>
                <a:gd name="connsiteY4469" fmla="*/ 1255516 h 5945172"/>
                <a:gd name="connsiteX4470" fmla="*/ 3419422 w 4321161"/>
                <a:gd name="connsiteY4470" fmla="*/ 1245677 h 5945172"/>
                <a:gd name="connsiteX4471" fmla="*/ 3404490 w 4321161"/>
                <a:gd name="connsiteY4471" fmla="*/ 1222827 h 5945172"/>
                <a:gd name="connsiteX4472" fmla="*/ 3404173 w 4321161"/>
                <a:gd name="connsiteY4472" fmla="*/ 1195533 h 5945172"/>
                <a:gd name="connsiteX4473" fmla="*/ 3415928 w 4321161"/>
                <a:gd name="connsiteY4473" fmla="*/ 1181886 h 5945172"/>
                <a:gd name="connsiteX4474" fmla="*/ 3410209 w 4321161"/>
                <a:gd name="connsiteY4474" fmla="*/ 1160622 h 5945172"/>
                <a:gd name="connsiteX4475" fmla="*/ 3381616 w 4321161"/>
                <a:gd name="connsiteY4475" fmla="*/ 1141898 h 5945172"/>
                <a:gd name="connsiteX4476" fmla="*/ 3379074 w 4321161"/>
                <a:gd name="connsiteY4476" fmla="*/ 1112382 h 5945172"/>
                <a:gd name="connsiteX4477" fmla="*/ 3363189 w 4321161"/>
                <a:gd name="connsiteY4477" fmla="*/ 1109526 h 5945172"/>
                <a:gd name="connsiteX4478" fmla="*/ 3346034 w 4321161"/>
                <a:gd name="connsiteY4478" fmla="*/ 1092705 h 5945172"/>
                <a:gd name="connsiteX4479" fmla="*/ 3337138 w 4321161"/>
                <a:gd name="connsiteY4479" fmla="*/ 1053669 h 5945172"/>
                <a:gd name="connsiteX4480" fmla="*/ 3324430 w 4321161"/>
                <a:gd name="connsiteY4480" fmla="*/ 1061603 h 5945172"/>
                <a:gd name="connsiteX4481" fmla="*/ 3313311 w 4321161"/>
                <a:gd name="connsiteY4481" fmla="*/ 1071125 h 5945172"/>
                <a:gd name="connsiteX4482" fmla="*/ 3296155 w 4321161"/>
                <a:gd name="connsiteY4482" fmla="*/ 1060651 h 5945172"/>
                <a:gd name="connsiteX4483" fmla="*/ 3292660 w 4321161"/>
                <a:gd name="connsiteY4483" fmla="*/ 1051448 h 5945172"/>
                <a:gd name="connsiteX4484" fmla="*/ 3292461 w 4321161"/>
                <a:gd name="connsiteY4484" fmla="*/ 1051189 h 5945172"/>
                <a:gd name="connsiteX4485" fmla="*/ 3285474 w 4321161"/>
                <a:gd name="connsiteY4485" fmla="*/ 1054365 h 5945172"/>
                <a:gd name="connsiteX4486" fmla="*/ 3274676 w 4321161"/>
                <a:gd name="connsiteY4486" fmla="*/ 1068023 h 5945172"/>
                <a:gd name="connsiteX4487" fmla="*/ 3248317 w 4321161"/>
                <a:gd name="connsiteY4487" fmla="*/ 1052460 h 5945172"/>
                <a:gd name="connsiteX4488" fmla="*/ 3214336 w 4321161"/>
                <a:gd name="connsiteY4488" fmla="*/ 1058812 h 5945172"/>
                <a:gd name="connsiteX4489" fmla="*/ 3202585 w 4321161"/>
                <a:gd name="connsiteY4489" fmla="*/ 1055000 h 5945172"/>
                <a:gd name="connsiteX4490" fmla="*/ 3187977 w 4321161"/>
                <a:gd name="connsiteY4490" fmla="*/ 1079456 h 5945172"/>
                <a:gd name="connsiteX4491" fmla="*/ 3161617 w 4321161"/>
                <a:gd name="connsiteY4491" fmla="*/ 1068975 h 5945172"/>
                <a:gd name="connsiteX4492" fmla="*/ 3161617 w 4321161"/>
                <a:gd name="connsiteY4492" fmla="*/ 1052142 h 5945172"/>
                <a:gd name="connsiteX4493" fmla="*/ 3152090 w 4321161"/>
                <a:gd name="connsiteY4493" fmla="*/ 1046742 h 5945172"/>
                <a:gd name="connsiteX4494" fmla="*/ 3138116 w 4321161"/>
                <a:gd name="connsiteY4494" fmla="*/ 1073421 h 5945172"/>
                <a:gd name="connsiteX4495" fmla="*/ 3122237 w 4321161"/>
                <a:gd name="connsiteY4495" fmla="*/ 1047061 h 5945172"/>
                <a:gd name="connsiteX4496" fmla="*/ 3113663 w 4321161"/>
                <a:gd name="connsiteY4496" fmla="*/ 1056589 h 5945172"/>
                <a:gd name="connsiteX4497" fmla="*/ 3116203 w 4321161"/>
                <a:gd name="connsiteY4497" fmla="*/ 1077868 h 5945172"/>
                <a:gd name="connsiteX4498" fmla="*/ 3107629 w 4321161"/>
                <a:gd name="connsiteY4498" fmla="*/ 1087396 h 5945172"/>
                <a:gd name="connsiteX4499" fmla="*/ 3096513 w 4321161"/>
                <a:gd name="connsiteY4499" fmla="*/ 1105500 h 5945172"/>
                <a:gd name="connsiteX4500" fmla="*/ 3060309 w 4321161"/>
                <a:gd name="connsiteY4500" fmla="*/ 1092159 h 5945172"/>
                <a:gd name="connsiteX4501" fmla="*/ 3093337 w 4321161"/>
                <a:gd name="connsiteY4501" fmla="*/ 1116933 h 5945172"/>
                <a:gd name="connsiteX4502" fmla="*/ 3086986 w 4321161"/>
                <a:gd name="connsiteY4502" fmla="*/ 1127414 h 5945172"/>
                <a:gd name="connsiteX4503" fmla="*/ 3068884 w 4321161"/>
                <a:gd name="connsiteY4503" fmla="*/ 1129955 h 5945172"/>
                <a:gd name="connsiteX4504" fmla="*/ 3079681 w 4321161"/>
                <a:gd name="connsiteY4504" fmla="*/ 1154093 h 5945172"/>
                <a:gd name="connsiteX4505" fmla="*/ 3065073 w 4321161"/>
                <a:gd name="connsiteY4505" fmla="*/ 1157270 h 5945172"/>
                <a:gd name="connsiteX4506" fmla="*/ 3047923 w 4321161"/>
                <a:gd name="connsiteY4506" fmla="*/ 1143930 h 5945172"/>
                <a:gd name="connsiteX4507" fmla="*/ 3041889 w 4321161"/>
                <a:gd name="connsiteY4507" fmla="*/ 1164892 h 5945172"/>
                <a:gd name="connsiteX4508" fmla="*/ 3015530 w 4321161"/>
                <a:gd name="connsiteY4508" fmla="*/ 1177914 h 5945172"/>
                <a:gd name="connsiteX4509" fmla="*/ 3042207 w 4321161"/>
                <a:gd name="connsiteY4509" fmla="*/ 1210309 h 5945172"/>
                <a:gd name="connsiteX4510" fmla="*/ 3038396 w 4321161"/>
                <a:gd name="connsiteY4510" fmla="*/ 1248105 h 5945172"/>
                <a:gd name="connsiteX4511" fmla="*/ 3027916 w 4321161"/>
                <a:gd name="connsiteY4511" fmla="*/ 1253504 h 5945172"/>
                <a:gd name="connsiteX4512" fmla="*/ 3018071 w 4321161"/>
                <a:gd name="connsiteY4512" fmla="*/ 1268432 h 5945172"/>
                <a:gd name="connsiteX4513" fmla="*/ 3004732 w 4321161"/>
                <a:gd name="connsiteY4513" fmla="*/ 1267796 h 5945172"/>
                <a:gd name="connsiteX4514" fmla="*/ 2991076 w 4321161"/>
                <a:gd name="connsiteY4514" fmla="*/ 1297016 h 5945172"/>
                <a:gd name="connsiteX4515" fmla="*/ 3009496 w 4321161"/>
                <a:gd name="connsiteY4515" fmla="*/ 1315120 h 5945172"/>
                <a:gd name="connsiteX4516" fmla="*/ 3004097 w 4321161"/>
                <a:gd name="connsiteY4516" fmla="*/ 1325601 h 5945172"/>
                <a:gd name="connsiteX4517" fmla="*/ 2992347 w 4321161"/>
                <a:gd name="connsiteY4517" fmla="*/ 1319248 h 5945172"/>
                <a:gd name="connsiteX4518" fmla="*/ 3011719 w 4321161"/>
                <a:gd name="connsiteY4518" fmla="*/ 1349739 h 5945172"/>
                <a:gd name="connsiteX4519" fmla="*/ 3032044 w 4321161"/>
                <a:gd name="connsiteY4519" fmla="*/ 1353550 h 5945172"/>
                <a:gd name="connsiteX4520" fmla="*/ 3034267 w 4321161"/>
                <a:gd name="connsiteY4520" fmla="*/ 1368478 h 5945172"/>
                <a:gd name="connsiteX4521" fmla="*/ 3026645 w 4321161"/>
                <a:gd name="connsiteY4521" fmla="*/ 1375782 h 5945172"/>
                <a:gd name="connsiteX4522" fmla="*/ 3026645 w 4321161"/>
                <a:gd name="connsiteY4522" fmla="*/ 1387534 h 5945172"/>
                <a:gd name="connsiteX4523" fmla="*/ 3043795 w 4321161"/>
                <a:gd name="connsiteY4523" fmla="*/ 1380864 h 5945172"/>
                <a:gd name="connsiteX4524" fmla="*/ 3047923 w 4321161"/>
                <a:gd name="connsiteY4524" fmla="*/ 1386264 h 5945172"/>
                <a:gd name="connsiteX4525" fmla="*/ 3037761 w 4321161"/>
                <a:gd name="connsiteY4525" fmla="*/ 1394522 h 5945172"/>
                <a:gd name="connsiteX4526" fmla="*/ 3028233 w 4321161"/>
                <a:gd name="connsiteY4526" fmla="*/ 1398016 h 5945172"/>
                <a:gd name="connsiteX4527" fmla="*/ 3015530 w 4321161"/>
                <a:gd name="connsiteY4527" fmla="*/ 1400239 h 5945172"/>
                <a:gd name="connsiteX4528" fmla="*/ 3005050 w 4321161"/>
                <a:gd name="connsiteY4528" fmla="*/ 1421518 h 5945172"/>
                <a:gd name="connsiteX4529" fmla="*/ 2985360 w 4321161"/>
                <a:gd name="connsiteY4529" fmla="*/ 1472017 h 5945172"/>
                <a:gd name="connsiteX4530" fmla="*/ 2910093 w 4321161"/>
                <a:gd name="connsiteY4530" fmla="*/ 1553007 h 5945172"/>
                <a:gd name="connsiteX4531" fmla="*/ 2901201 w 4321161"/>
                <a:gd name="connsiteY4531" fmla="*/ 1537126 h 5945172"/>
                <a:gd name="connsiteX4532" fmla="*/ 2879288 w 4321161"/>
                <a:gd name="connsiteY4532" fmla="*/ 1559678 h 5945172"/>
                <a:gd name="connsiteX4533" fmla="*/ 2878335 w 4321161"/>
                <a:gd name="connsiteY4533" fmla="*/ 1579689 h 5945172"/>
                <a:gd name="connsiteX4534" fmla="*/ 2864679 w 4321161"/>
                <a:gd name="connsiteY4534" fmla="*/ 1593662 h 5945172"/>
                <a:gd name="connsiteX4535" fmla="*/ 2843401 w 4321161"/>
                <a:gd name="connsiteY4535" fmla="*/ 1571747 h 5945172"/>
                <a:gd name="connsiteX4536" fmla="*/ 2837049 w 4321161"/>
                <a:gd name="connsiteY4536" fmla="*/ 1587629 h 5945172"/>
                <a:gd name="connsiteX4537" fmla="*/ 2831650 w 4321161"/>
                <a:gd name="connsiteY4537" fmla="*/ 1583183 h 5945172"/>
                <a:gd name="connsiteX4538" fmla="*/ 2822123 w 4321161"/>
                <a:gd name="connsiteY4538" fmla="*/ 1590804 h 5945172"/>
                <a:gd name="connsiteX4539" fmla="*/ 2817359 w 4321161"/>
                <a:gd name="connsiteY4539" fmla="*/ 1619070 h 5945172"/>
                <a:gd name="connsiteX4540" fmla="*/ 2800527 w 4321161"/>
                <a:gd name="connsiteY4540" fmla="*/ 1629867 h 5945172"/>
                <a:gd name="connsiteX4541" fmla="*/ 2771945 w 4321161"/>
                <a:gd name="connsiteY4541" fmla="*/ 1629867 h 5945172"/>
                <a:gd name="connsiteX4542" fmla="*/ 2762735 w 4321161"/>
                <a:gd name="connsiteY4542" fmla="*/ 1663848 h 5945172"/>
                <a:gd name="connsiteX4543" fmla="*/ 2750032 w 4321161"/>
                <a:gd name="connsiteY4543" fmla="*/ 1672423 h 5945172"/>
                <a:gd name="connsiteX4544" fmla="*/ 2734471 w 4321161"/>
                <a:gd name="connsiteY4544" fmla="*/ 1692748 h 5945172"/>
                <a:gd name="connsiteX4545" fmla="*/ 2740822 w 4321161"/>
                <a:gd name="connsiteY4545" fmla="*/ 1711806 h 5945172"/>
                <a:gd name="connsiteX4546" fmla="*/ 2732565 w 4321161"/>
                <a:gd name="connsiteY4546" fmla="*/ 1724512 h 5945172"/>
                <a:gd name="connsiteX4547" fmla="*/ 2715733 w 4321161"/>
                <a:gd name="connsiteY4547" fmla="*/ 1718159 h 5945172"/>
                <a:gd name="connsiteX4548" fmla="*/ 2712557 w 4321161"/>
                <a:gd name="connsiteY4548" fmla="*/ 1738158 h 5945172"/>
                <a:gd name="connsiteX4549" fmla="*/ 2703030 w 4321161"/>
                <a:gd name="connsiteY4549" fmla="*/ 1739430 h 5945172"/>
                <a:gd name="connsiteX4550" fmla="*/ 2701760 w 4321161"/>
                <a:gd name="connsiteY4550" fmla="*/ 1727678 h 5945172"/>
                <a:gd name="connsiteX4551" fmla="*/ 2692232 w 4321161"/>
                <a:gd name="connsiteY4551" fmla="*/ 1727052 h 5945172"/>
                <a:gd name="connsiteX4552" fmla="*/ 2679529 w 4321161"/>
                <a:gd name="connsiteY4552" fmla="*/ 1712124 h 5945172"/>
                <a:gd name="connsiteX4553" fmla="*/ 2683975 w 4321161"/>
                <a:gd name="connsiteY4553" fmla="*/ 1734347 h 5945172"/>
                <a:gd name="connsiteX4554" fmla="*/ 2692550 w 4321161"/>
                <a:gd name="connsiteY4554" fmla="*/ 1755307 h 5945172"/>
                <a:gd name="connsiteX4555" fmla="*/ 2685563 w 4321161"/>
                <a:gd name="connsiteY4555" fmla="*/ 1787700 h 5945172"/>
                <a:gd name="connsiteX4556" fmla="*/ 2667461 w 4321161"/>
                <a:gd name="connsiteY4556" fmla="*/ 1796592 h 5945172"/>
                <a:gd name="connsiteX4557" fmla="*/ 2659521 w 4321161"/>
                <a:gd name="connsiteY4557" fmla="*/ 1810570 h 5945172"/>
                <a:gd name="connsiteX4558" fmla="*/ 2642054 w 4321161"/>
                <a:gd name="connsiteY4558" fmla="*/ 1794370 h 5945172"/>
                <a:gd name="connsiteX4559" fmla="*/ 2632845 w 4321161"/>
                <a:gd name="connsiteY4559" fmla="*/ 1805169 h 5945172"/>
                <a:gd name="connsiteX4560" fmla="*/ 2635068 w 4321161"/>
                <a:gd name="connsiteY4560" fmla="*/ 1828357 h 5945172"/>
                <a:gd name="connsiteX4561" fmla="*/ 2660474 w 4321161"/>
                <a:gd name="connsiteY4561" fmla="*/ 1842966 h 5945172"/>
                <a:gd name="connsiteX4562" fmla="*/ 2659839 w 4321161"/>
                <a:gd name="connsiteY4562" fmla="*/ 1860117 h 5945172"/>
                <a:gd name="connsiteX4563" fmla="*/ 2647136 w 4321161"/>
                <a:gd name="connsiteY4563" fmla="*/ 1874729 h 5945172"/>
                <a:gd name="connsiteX4564" fmla="*/ 2637926 w 4321161"/>
                <a:gd name="connsiteY4564" fmla="*/ 1905220 h 5945172"/>
                <a:gd name="connsiteX4565" fmla="*/ 2630622 w 4321161"/>
                <a:gd name="connsiteY4565" fmla="*/ 1916971 h 5945172"/>
                <a:gd name="connsiteX4566" fmla="*/ 2636973 w 4321161"/>
                <a:gd name="connsiteY4566" fmla="*/ 1931899 h 5945172"/>
                <a:gd name="connsiteX4567" fmla="*/ 2636973 w 4321161"/>
                <a:gd name="connsiteY4567" fmla="*/ 1952859 h 5945172"/>
                <a:gd name="connsiteX4568" fmla="*/ 2649041 w 4321161"/>
                <a:gd name="connsiteY4568" fmla="*/ 1961120 h 5945172"/>
                <a:gd name="connsiteX4569" fmla="*/ 2644913 w 4321161"/>
                <a:gd name="connsiteY4569" fmla="*/ 1972872 h 5945172"/>
                <a:gd name="connsiteX4570" fmla="*/ 2637608 w 4321161"/>
                <a:gd name="connsiteY4570" fmla="*/ 1957942 h 5945172"/>
                <a:gd name="connsiteX4571" fmla="*/ 2614107 w 4321161"/>
                <a:gd name="connsiteY4571" fmla="*/ 1957309 h 5945172"/>
                <a:gd name="connsiteX4572" fmla="*/ 2615378 w 4321161"/>
                <a:gd name="connsiteY4572" fmla="*/ 2013208 h 5945172"/>
                <a:gd name="connsiteX4573" fmla="*/ 2623317 w 4321161"/>
                <a:gd name="connsiteY4573" fmla="*/ 2031949 h 5945172"/>
                <a:gd name="connsiteX4574" fmla="*/ 2613790 w 4321161"/>
                <a:gd name="connsiteY4574" fmla="*/ 2043693 h 5945172"/>
                <a:gd name="connsiteX4575" fmla="*/ 2626811 w 4321161"/>
                <a:gd name="connsiteY4575" fmla="*/ 2086892 h 5945172"/>
                <a:gd name="connsiteX4576" fmla="*/ 2619506 w 4321161"/>
                <a:gd name="connsiteY4576" fmla="*/ 2104990 h 5945172"/>
                <a:gd name="connsiteX4577" fmla="*/ 2638879 w 4321161"/>
                <a:gd name="connsiteY4577" fmla="*/ 2140573 h 5945172"/>
                <a:gd name="connsiteX4578" fmla="*/ 2640149 w 4321161"/>
                <a:gd name="connsiteY4578" fmla="*/ 2150736 h 5945172"/>
                <a:gd name="connsiteX4579" fmla="*/ 2623317 w 4321161"/>
                <a:gd name="connsiteY4579" fmla="*/ 2151371 h 5945172"/>
                <a:gd name="connsiteX4580" fmla="*/ 2619189 w 4321161"/>
                <a:gd name="connsiteY4580" fmla="*/ 2161850 h 5945172"/>
                <a:gd name="connsiteX4581" fmla="*/ 2639196 w 4321161"/>
                <a:gd name="connsiteY4581" fmla="*/ 2166929 h 5945172"/>
                <a:gd name="connsiteX4582" fmla="*/ 2633797 w 4321161"/>
                <a:gd name="connsiteY4582" fmla="*/ 2184715 h 5945172"/>
                <a:gd name="connsiteX4583" fmla="*/ 2639514 w 4321161"/>
                <a:gd name="connsiteY4583" fmla="*/ 2193291 h 5945172"/>
                <a:gd name="connsiteX4584" fmla="*/ 2650947 w 4321161"/>
                <a:gd name="connsiteY4584" fmla="*/ 2176457 h 5945172"/>
                <a:gd name="connsiteX4585" fmla="*/ 2661427 w 4321161"/>
                <a:gd name="connsiteY4585" fmla="*/ 2169471 h 5945172"/>
                <a:gd name="connsiteX4586" fmla="*/ 2674130 w 4321161"/>
                <a:gd name="connsiteY4586" fmla="*/ 2187573 h 5945172"/>
                <a:gd name="connsiteX4587" fmla="*/ 2689056 w 4321161"/>
                <a:gd name="connsiteY4587" fmla="*/ 2182489 h 5945172"/>
                <a:gd name="connsiteX4588" fmla="*/ 2698584 w 4321161"/>
                <a:gd name="connsiteY4588" fmla="*/ 2194875 h 5945172"/>
                <a:gd name="connsiteX4589" fmla="*/ 2716686 w 4321161"/>
                <a:gd name="connsiteY4589" fmla="*/ 2211396 h 5945172"/>
                <a:gd name="connsiteX4590" fmla="*/ 2723355 w 4321161"/>
                <a:gd name="connsiteY4590" fmla="*/ 2225051 h 5945172"/>
                <a:gd name="connsiteX4591" fmla="*/ 2735106 w 4321161"/>
                <a:gd name="connsiteY4591" fmla="*/ 2221876 h 5945172"/>
                <a:gd name="connsiteX4592" fmla="*/ 2741457 w 4321161"/>
                <a:gd name="connsiteY4592" fmla="*/ 2227910 h 5945172"/>
                <a:gd name="connsiteX4593" fmla="*/ 2747809 w 4321161"/>
                <a:gd name="connsiteY4593" fmla="*/ 2239661 h 5945172"/>
                <a:gd name="connsiteX4594" fmla="*/ 2737329 w 4321161"/>
                <a:gd name="connsiteY4594" fmla="*/ 2246965 h 5945172"/>
                <a:gd name="connsiteX4595" fmla="*/ 2744633 w 4321161"/>
                <a:gd name="connsiteY4595" fmla="*/ 2255540 h 5945172"/>
                <a:gd name="connsiteX4596" fmla="*/ 2765911 w 4321161"/>
                <a:gd name="connsiteY4596" fmla="*/ 2266971 h 5945172"/>
                <a:gd name="connsiteX4597" fmla="*/ 2775756 w 4321161"/>
                <a:gd name="connsiteY4597" fmla="*/ 2285711 h 5945172"/>
                <a:gd name="connsiteX4598" fmla="*/ 2781473 w 4321161"/>
                <a:gd name="connsiteY4598" fmla="*/ 2321285 h 5945172"/>
                <a:gd name="connsiteX4599" fmla="*/ 2774168 w 4321161"/>
                <a:gd name="connsiteY4599" fmla="*/ 2332083 h 5945172"/>
                <a:gd name="connsiteX4600" fmla="*/ 2778297 w 4321161"/>
                <a:gd name="connsiteY4600" fmla="*/ 2341612 h 5945172"/>
                <a:gd name="connsiteX4601" fmla="*/ 2766864 w 4321161"/>
                <a:gd name="connsiteY4601" fmla="*/ 2355268 h 5945172"/>
                <a:gd name="connsiteX4602" fmla="*/ 2762735 w 4321161"/>
                <a:gd name="connsiteY4602" fmla="*/ 2367019 h 5945172"/>
                <a:gd name="connsiteX4603" fmla="*/ 2738599 w 4321161"/>
                <a:gd name="connsiteY4603" fmla="*/ 2382901 h 5945172"/>
                <a:gd name="connsiteX4604" fmla="*/ 2714145 w 4321161"/>
                <a:gd name="connsiteY4604" fmla="*/ 2391793 h 5945172"/>
                <a:gd name="connsiteX4605" fmla="*/ 2705888 w 4321161"/>
                <a:gd name="connsiteY4605" fmla="*/ 2389569 h 5945172"/>
                <a:gd name="connsiteX4606" fmla="*/ 2694455 w 4321161"/>
                <a:gd name="connsiteY4606" fmla="*/ 2404496 h 5945172"/>
                <a:gd name="connsiteX4607" fmla="*/ 2685563 w 4321161"/>
                <a:gd name="connsiteY4607" fmla="*/ 2398145 h 5945172"/>
                <a:gd name="connsiteX4608" fmla="*/ 2685245 w 4321161"/>
                <a:gd name="connsiteY4608" fmla="*/ 2350822 h 5945172"/>
                <a:gd name="connsiteX4609" fmla="*/ 2669366 w 4321161"/>
                <a:gd name="connsiteY4609" fmla="*/ 2348917 h 5945172"/>
                <a:gd name="connsiteX4610" fmla="*/ 2651264 w 4321161"/>
                <a:gd name="connsiteY4610" fmla="*/ 2328272 h 5945172"/>
                <a:gd name="connsiteX4611" fmla="*/ 2644913 w 4321161"/>
                <a:gd name="connsiteY4611" fmla="*/ 2341612 h 5945172"/>
                <a:gd name="connsiteX4612" fmla="*/ 2671907 w 4321161"/>
                <a:gd name="connsiteY4612" fmla="*/ 2368926 h 5945172"/>
                <a:gd name="connsiteX4613" fmla="*/ 2676036 w 4321161"/>
                <a:gd name="connsiteY4613" fmla="*/ 2390204 h 5945172"/>
                <a:gd name="connsiteX4614" fmla="*/ 2667779 w 4321161"/>
                <a:gd name="connsiteY4614" fmla="*/ 2400685 h 5945172"/>
                <a:gd name="connsiteX4615" fmla="*/ 2663650 w 4321161"/>
                <a:gd name="connsiteY4615" fmla="*/ 2394336 h 5945172"/>
                <a:gd name="connsiteX4616" fmla="*/ 2636656 w 4321161"/>
                <a:gd name="connsiteY4616" fmla="*/ 2363845 h 5945172"/>
                <a:gd name="connsiteX4617" fmla="*/ 2644595 w 4321161"/>
                <a:gd name="connsiteY4617" fmla="*/ 2388300 h 5945172"/>
                <a:gd name="connsiteX4618" fmla="*/ 2633797 w 4321161"/>
                <a:gd name="connsiteY4618" fmla="*/ 2390522 h 5945172"/>
                <a:gd name="connsiteX4619" fmla="*/ 2605850 w 4321161"/>
                <a:gd name="connsiteY4619" fmla="*/ 2366387 h 5945172"/>
                <a:gd name="connsiteX4620" fmla="*/ 2585207 w 4321161"/>
                <a:gd name="connsiteY4620" fmla="*/ 2376866 h 5945172"/>
                <a:gd name="connsiteX4621" fmla="*/ 2564882 w 4321161"/>
                <a:gd name="connsiteY4621" fmla="*/ 2369879 h 5945172"/>
                <a:gd name="connsiteX4622" fmla="*/ 2561706 w 4321161"/>
                <a:gd name="connsiteY4622" fmla="*/ 2383854 h 5945172"/>
                <a:gd name="connsiteX4623" fmla="*/ 2528678 w 4321161"/>
                <a:gd name="connsiteY4623" fmla="*/ 2376548 h 5945172"/>
                <a:gd name="connsiteX4624" fmla="*/ 2513116 w 4321161"/>
                <a:gd name="connsiteY4624" fmla="*/ 2384171 h 5945172"/>
                <a:gd name="connsiteX4625" fmla="*/ 2530266 w 4321161"/>
                <a:gd name="connsiteY4625" fmla="*/ 2397509 h 5945172"/>
                <a:gd name="connsiteX4626" fmla="*/ 2570281 w 4321161"/>
                <a:gd name="connsiteY4626" fmla="*/ 2393064 h 5945172"/>
                <a:gd name="connsiteX4627" fmla="*/ 2580761 w 4321161"/>
                <a:gd name="connsiteY4627" fmla="*/ 2387664 h 5945172"/>
                <a:gd name="connsiteX4628" fmla="*/ 2590289 w 4321161"/>
                <a:gd name="connsiteY4628" fmla="*/ 2399415 h 5945172"/>
                <a:gd name="connsiteX4629" fmla="*/ 2613790 w 4321161"/>
                <a:gd name="connsiteY4629" fmla="*/ 2409577 h 5945172"/>
                <a:gd name="connsiteX4630" fmla="*/ 2617918 w 4321161"/>
                <a:gd name="connsiteY4630" fmla="*/ 2397827 h 5945172"/>
                <a:gd name="connsiteX4631" fmla="*/ 2626493 w 4321161"/>
                <a:gd name="connsiteY4631" fmla="*/ 2412755 h 5945172"/>
                <a:gd name="connsiteX4632" fmla="*/ 2622682 w 4321161"/>
                <a:gd name="connsiteY4632" fmla="*/ 2427365 h 5945172"/>
                <a:gd name="connsiteX4633" fmla="*/ 2630939 w 4321161"/>
                <a:gd name="connsiteY4633" fmla="*/ 2435623 h 5945172"/>
                <a:gd name="connsiteX4634" fmla="*/ 2641737 w 4321161"/>
                <a:gd name="connsiteY4634" fmla="*/ 2424188 h 5945172"/>
                <a:gd name="connsiteX4635" fmla="*/ 2672225 w 4321161"/>
                <a:gd name="connsiteY4635" fmla="*/ 2429905 h 5945172"/>
                <a:gd name="connsiteX4636" fmla="*/ 2694455 w 4321161"/>
                <a:gd name="connsiteY4636" fmla="*/ 2425776 h 5945172"/>
                <a:gd name="connsiteX4637" fmla="*/ 2713510 w 4321161"/>
                <a:gd name="connsiteY4637" fmla="*/ 2415931 h 5945172"/>
                <a:gd name="connsiteX4638" fmla="*/ 2726213 w 4321161"/>
                <a:gd name="connsiteY4638" fmla="*/ 2424506 h 5945172"/>
                <a:gd name="connsiteX4639" fmla="*/ 2724308 w 4321161"/>
                <a:gd name="connsiteY4639" fmla="*/ 2437211 h 5945172"/>
                <a:gd name="connsiteX4640" fmla="*/ 2731612 w 4321161"/>
                <a:gd name="connsiteY4640" fmla="*/ 2445150 h 5945172"/>
                <a:gd name="connsiteX4641" fmla="*/ 2744633 w 4321161"/>
                <a:gd name="connsiteY4641" fmla="*/ 2459125 h 5945172"/>
                <a:gd name="connsiteX4642" fmla="*/ 2744633 w 4321161"/>
                <a:gd name="connsiteY4642" fmla="*/ 2467064 h 5945172"/>
                <a:gd name="connsiteX4643" fmla="*/ 2738282 w 4321161"/>
                <a:gd name="connsiteY4643" fmla="*/ 2478815 h 5945172"/>
                <a:gd name="connsiteX4644" fmla="*/ 2729707 w 4321161"/>
                <a:gd name="connsiteY4644" fmla="*/ 2474052 h 5945172"/>
                <a:gd name="connsiteX4645" fmla="*/ 2719227 w 4321161"/>
                <a:gd name="connsiteY4645" fmla="*/ 2465476 h 5945172"/>
                <a:gd name="connsiteX4646" fmla="*/ 2723355 w 4321161"/>
                <a:gd name="connsiteY4646" fmla="*/ 2456901 h 5945172"/>
                <a:gd name="connsiteX4647" fmla="*/ 2717639 w 4321161"/>
                <a:gd name="connsiteY4647" fmla="*/ 2445785 h 5945172"/>
                <a:gd name="connsiteX4648" fmla="*/ 2713828 w 4321161"/>
                <a:gd name="connsiteY4648" fmla="*/ 2464523 h 5945172"/>
                <a:gd name="connsiteX4649" fmla="*/ 2703348 w 4321161"/>
                <a:gd name="connsiteY4649" fmla="*/ 2467699 h 5945172"/>
                <a:gd name="connsiteX4650" fmla="*/ 2696361 w 4321161"/>
                <a:gd name="connsiteY4650" fmla="*/ 2491835 h 5945172"/>
                <a:gd name="connsiteX4651" fmla="*/ 2680164 w 4321161"/>
                <a:gd name="connsiteY4651" fmla="*/ 2493423 h 5945172"/>
                <a:gd name="connsiteX4652" fmla="*/ 2678259 w 4321161"/>
                <a:gd name="connsiteY4652" fmla="*/ 2477546 h 5945172"/>
                <a:gd name="connsiteX4653" fmla="*/ 2670319 w 4321161"/>
                <a:gd name="connsiteY4653" fmla="*/ 2469925 h 5945172"/>
                <a:gd name="connsiteX4654" fmla="*/ 2662380 w 4321161"/>
                <a:gd name="connsiteY4654" fmla="*/ 2494376 h 5945172"/>
                <a:gd name="connsiteX4655" fmla="*/ 2642372 w 4321161"/>
                <a:gd name="connsiteY4655" fmla="*/ 2515661 h 5945172"/>
                <a:gd name="connsiteX4656" fmla="*/ 2613790 w 4321161"/>
                <a:gd name="connsiteY4656" fmla="*/ 2520426 h 5945172"/>
                <a:gd name="connsiteX4657" fmla="*/ 2613155 w 4321161"/>
                <a:gd name="connsiteY4657" fmla="*/ 2536938 h 5945172"/>
                <a:gd name="connsiteX4658" fmla="*/ 2596005 w 4321161"/>
                <a:gd name="connsiteY4658" fmla="*/ 2545833 h 5945172"/>
                <a:gd name="connsiteX4659" fmla="*/ 2540746 w 4321161"/>
                <a:gd name="connsiteY4659" fmla="*/ 2536622 h 5945172"/>
                <a:gd name="connsiteX4660" fmla="*/ 2526455 w 4321161"/>
                <a:gd name="connsiteY4660" fmla="*/ 2543926 h 5945172"/>
                <a:gd name="connsiteX4661" fmla="*/ 2537888 w 4321161"/>
                <a:gd name="connsiteY4661" fmla="*/ 2557901 h 5945172"/>
                <a:gd name="connsiteX4662" fmla="*/ 2583302 w 4321161"/>
                <a:gd name="connsiteY4662" fmla="*/ 2556313 h 5945172"/>
                <a:gd name="connsiteX4663" fmla="*/ 2591241 w 4321161"/>
                <a:gd name="connsiteY4663" fmla="*/ 2576319 h 5945172"/>
                <a:gd name="connsiteX4664" fmla="*/ 2580444 w 4321161"/>
                <a:gd name="connsiteY4664" fmla="*/ 2583623 h 5945172"/>
                <a:gd name="connsiteX4665" fmla="*/ 2555990 w 4321161"/>
                <a:gd name="connsiteY4665" fmla="*/ 2573461 h 5945172"/>
                <a:gd name="connsiteX4666" fmla="*/ 2555037 w 4321161"/>
                <a:gd name="connsiteY4666" fmla="*/ 2580765 h 5945172"/>
                <a:gd name="connsiteX4667" fmla="*/ 2543287 w 4321161"/>
                <a:gd name="connsiteY4667" fmla="*/ 2586482 h 5945172"/>
                <a:gd name="connsiteX4668" fmla="*/ 2528360 w 4321161"/>
                <a:gd name="connsiteY4668" fmla="*/ 2589340 h 5945172"/>
                <a:gd name="connsiteX4669" fmla="*/ 2517880 w 4321161"/>
                <a:gd name="connsiteY4669" fmla="*/ 2583623 h 5945172"/>
                <a:gd name="connsiteX4670" fmla="*/ 2509305 w 4321161"/>
                <a:gd name="connsiteY4670" fmla="*/ 2587752 h 5945172"/>
                <a:gd name="connsiteX4671" fmla="*/ 2512164 w 4321161"/>
                <a:gd name="connsiteY4671" fmla="*/ 2595375 h 5945172"/>
                <a:gd name="connsiteX4672" fmla="*/ 2522326 w 4321161"/>
                <a:gd name="connsiteY4672" fmla="*/ 2604905 h 5945172"/>
                <a:gd name="connsiteX4673" fmla="*/ 2533442 w 4321161"/>
                <a:gd name="connsiteY4673" fmla="*/ 2602045 h 5945172"/>
                <a:gd name="connsiteX4674" fmla="*/ 2540428 w 4321161"/>
                <a:gd name="connsiteY4674" fmla="*/ 2603316 h 5945172"/>
                <a:gd name="connsiteX4675" fmla="*/ 2546780 w 4321161"/>
                <a:gd name="connsiteY4675" fmla="*/ 2613163 h 5945172"/>
                <a:gd name="connsiteX4676" fmla="*/ 2552814 w 4321161"/>
                <a:gd name="connsiteY4676" fmla="*/ 2616337 h 5945172"/>
                <a:gd name="connsiteX4677" fmla="*/ 2556307 w 4321161"/>
                <a:gd name="connsiteY4677" fmla="*/ 2612210 h 5945172"/>
                <a:gd name="connsiteX4678" fmla="*/ 2553132 w 4321161"/>
                <a:gd name="connsiteY4678" fmla="*/ 2601728 h 5945172"/>
                <a:gd name="connsiteX4679" fmla="*/ 2549321 w 4321161"/>
                <a:gd name="connsiteY4679" fmla="*/ 2595059 h 5945172"/>
                <a:gd name="connsiteX4680" fmla="*/ 2554720 w 4321161"/>
                <a:gd name="connsiteY4680" fmla="*/ 2587752 h 5945172"/>
                <a:gd name="connsiteX4681" fmla="*/ 2555037 w 4321161"/>
                <a:gd name="connsiteY4681" fmla="*/ 2580765 h 5945172"/>
                <a:gd name="connsiteX4682" fmla="*/ 2587113 w 4321161"/>
                <a:gd name="connsiteY4682" fmla="*/ 2601728 h 5945172"/>
                <a:gd name="connsiteX4683" fmla="*/ 2590289 w 4321161"/>
                <a:gd name="connsiteY4683" fmla="*/ 2621416 h 5945172"/>
                <a:gd name="connsiteX4684" fmla="*/ 2576633 w 4321161"/>
                <a:gd name="connsiteY4684" fmla="*/ 2623956 h 5945172"/>
                <a:gd name="connsiteX4685" fmla="*/ 2584255 w 4321161"/>
                <a:gd name="connsiteY4685" fmla="*/ 2639525 h 5945172"/>
                <a:gd name="connsiteX4686" fmla="*/ 2572822 w 4321161"/>
                <a:gd name="connsiteY4686" fmla="*/ 2654451 h 5945172"/>
                <a:gd name="connsiteX4687" fmla="*/ 2585525 w 4321161"/>
                <a:gd name="connsiteY4687" fmla="*/ 2667791 h 5945172"/>
                <a:gd name="connsiteX4688" fmla="*/ 2574092 w 4321161"/>
                <a:gd name="connsiteY4688" fmla="*/ 2679860 h 5945172"/>
                <a:gd name="connsiteX4689" fmla="*/ 2560436 w 4321161"/>
                <a:gd name="connsiteY4689" fmla="*/ 2668108 h 5945172"/>
                <a:gd name="connsiteX4690" fmla="*/ 2554084 w 4321161"/>
                <a:gd name="connsiteY4690" fmla="*/ 2687165 h 5945172"/>
                <a:gd name="connsiteX4691" fmla="*/ 2575045 w 4321161"/>
                <a:gd name="connsiteY4691" fmla="*/ 2701774 h 5945172"/>
                <a:gd name="connsiteX4692" fmla="*/ 2579809 w 4321161"/>
                <a:gd name="connsiteY4692" fmla="*/ 2715748 h 5945172"/>
                <a:gd name="connsiteX4693" fmla="*/ 2565835 w 4321161"/>
                <a:gd name="connsiteY4693" fmla="*/ 2730358 h 5945172"/>
                <a:gd name="connsiteX4694" fmla="*/ 2576633 w 4321161"/>
                <a:gd name="connsiteY4694" fmla="*/ 2739568 h 5945172"/>
                <a:gd name="connsiteX4695" fmla="*/ 2575998 w 4321161"/>
                <a:gd name="connsiteY4695" fmla="*/ 2759894 h 5945172"/>
                <a:gd name="connsiteX4696" fmla="*/ 2556625 w 4321161"/>
                <a:gd name="connsiteY4696" fmla="*/ 2778951 h 5945172"/>
                <a:gd name="connsiteX4697" fmla="*/ 2555990 w 4321161"/>
                <a:gd name="connsiteY4697" fmla="*/ 2793878 h 5945172"/>
                <a:gd name="connsiteX4698" fmla="*/ 2562342 w 4321161"/>
                <a:gd name="connsiteY4698" fmla="*/ 2818015 h 5945172"/>
                <a:gd name="connsiteX4699" fmla="*/ 2551226 w 4321161"/>
                <a:gd name="connsiteY4699" fmla="*/ 2841200 h 5945172"/>
                <a:gd name="connsiteX4700" fmla="*/ 2551544 w 4321161"/>
                <a:gd name="connsiteY4700" fmla="*/ 2871689 h 5945172"/>
                <a:gd name="connsiteX4701" fmla="*/ 2536935 w 4321161"/>
                <a:gd name="connsiteY4701" fmla="*/ 2923777 h 5945172"/>
                <a:gd name="connsiteX4702" fmla="*/ 2506765 w 4321161"/>
                <a:gd name="connsiteY4702" fmla="*/ 2989206 h 5945172"/>
                <a:gd name="connsiteX4703" fmla="*/ 2481358 w 4321161"/>
                <a:gd name="connsiteY4703" fmla="*/ 2977773 h 5945172"/>
                <a:gd name="connsiteX4704" fmla="*/ 2447695 w 4321161"/>
                <a:gd name="connsiteY4704" fmla="*/ 2982536 h 5945172"/>
                <a:gd name="connsiteX4705" fmla="*/ 2437850 w 4321161"/>
                <a:gd name="connsiteY4705" fmla="*/ 2970784 h 5945172"/>
                <a:gd name="connsiteX4706" fmla="*/ 2399105 w 4321161"/>
                <a:gd name="connsiteY4706" fmla="*/ 2978407 h 5945172"/>
                <a:gd name="connsiteX4707" fmla="*/ 2388625 w 4321161"/>
                <a:gd name="connsiteY4707" fmla="*/ 3002863 h 5945172"/>
                <a:gd name="connsiteX4708" fmla="*/ 2369570 w 4321161"/>
                <a:gd name="connsiteY4708" fmla="*/ 2997782 h 5945172"/>
                <a:gd name="connsiteX4709" fmla="*/ 2365441 w 4321161"/>
                <a:gd name="connsiteY4709" fmla="*/ 3024143 h 5945172"/>
                <a:gd name="connsiteX4710" fmla="*/ 2342258 w 4321161"/>
                <a:gd name="connsiteY4710" fmla="*/ 3051775 h 5945172"/>
                <a:gd name="connsiteX4711" fmla="*/ 2358772 w 4321161"/>
                <a:gd name="connsiteY4711" fmla="*/ 3083214 h 5945172"/>
                <a:gd name="connsiteX4712" fmla="*/ 2355914 w 4321161"/>
                <a:gd name="connsiteY4712" fmla="*/ 3108622 h 5945172"/>
                <a:gd name="connsiteX4713" fmla="*/ 2342893 w 4321161"/>
                <a:gd name="connsiteY4713" fmla="*/ 3110845 h 5945172"/>
                <a:gd name="connsiteX4714" fmla="*/ 2311135 w 4321161"/>
                <a:gd name="connsiteY4714" fmla="*/ 3103858 h 5945172"/>
                <a:gd name="connsiteX4715" fmla="*/ 2263815 w 4321161"/>
                <a:gd name="connsiteY4715" fmla="*/ 3124185 h 5945172"/>
                <a:gd name="connsiteX4716" fmla="*/ 2252065 w 4321161"/>
                <a:gd name="connsiteY4716" fmla="*/ 3115927 h 5945172"/>
                <a:gd name="connsiteX4717" fmla="*/ 2215861 w 4321161"/>
                <a:gd name="connsiteY4717" fmla="*/ 3118468 h 5945172"/>
                <a:gd name="connsiteX4718" fmla="*/ 2217131 w 4321161"/>
                <a:gd name="connsiteY4718" fmla="*/ 3100365 h 5945172"/>
                <a:gd name="connsiteX4719" fmla="*/ 2232692 w 4321161"/>
                <a:gd name="connsiteY4719" fmla="*/ 3095918 h 5945172"/>
                <a:gd name="connsiteX4720" fmla="*/ 2226341 w 4321161"/>
                <a:gd name="connsiteY4720" fmla="*/ 3084484 h 5945172"/>
                <a:gd name="connsiteX4721" fmla="*/ 2236503 w 4321161"/>
                <a:gd name="connsiteY4721" fmla="*/ 3060351 h 5945172"/>
                <a:gd name="connsiteX4722" fmla="*/ 2185373 w 4321161"/>
                <a:gd name="connsiteY4722" fmla="*/ 2985712 h 5945172"/>
                <a:gd name="connsiteX4723" fmla="*/ 2190454 w 4321161"/>
                <a:gd name="connsiteY4723" fmla="*/ 2973327 h 5945172"/>
                <a:gd name="connsiteX4724" fmla="*/ 2201252 w 4321161"/>
                <a:gd name="connsiteY4724" fmla="*/ 2982536 h 5945172"/>
                <a:gd name="connsiteX4725" fmla="*/ 2208556 w 4321161"/>
                <a:gd name="connsiteY4725" fmla="*/ 2981265 h 5945172"/>
                <a:gd name="connsiteX4726" fmla="*/ 2215543 w 4321161"/>
                <a:gd name="connsiteY4726" fmla="*/ 2968562 h 5945172"/>
                <a:gd name="connsiteX4727" fmla="*/ 2200934 w 4321161"/>
                <a:gd name="connsiteY4727" fmla="*/ 2944423 h 5945172"/>
                <a:gd name="connsiteX4728" fmla="*/ 2200934 w 4321161"/>
                <a:gd name="connsiteY4728" fmla="*/ 2933942 h 5945172"/>
                <a:gd name="connsiteX4729" fmla="*/ 2223800 w 4321161"/>
                <a:gd name="connsiteY4729" fmla="*/ 2935847 h 5945172"/>
                <a:gd name="connsiteX4730" fmla="*/ 2226023 w 4321161"/>
                <a:gd name="connsiteY4730" fmla="*/ 2914884 h 5945172"/>
                <a:gd name="connsiteX4731" fmla="*/ 2155203 w 4321161"/>
                <a:gd name="connsiteY4731" fmla="*/ 2839611 h 5945172"/>
                <a:gd name="connsiteX4732" fmla="*/ 2145357 w 4321161"/>
                <a:gd name="connsiteY4732" fmla="*/ 2781809 h 5945172"/>
                <a:gd name="connsiteX4733" fmla="*/ 2129161 w 4321161"/>
                <a:gd name="connsiteY4733" fmla="*/ 2772281 h 5945172"/>
                <a:gd name="connsiteX4734" fmla="*/ 2120586 w 4321161"/>
                <a:gd name="connsiteY4734" fmla="*/ 2734486 h 5945172"/>
                <a:gd name="connsiteX4735" fmla="*/ 2105660 w 4321161"/>
                <a:gd name="connsiteY4735" fmla="*/ 2714478 h 5945172"/>
                <a:gd name="connsiteX4736" fmla="*/ 2123444 w 4321161"/>
                <a:gd name="connsiteY4736" fmla="*/ 2710349 h 5945172"/>
                <a:gd name="connsiteX4737" fmla="*/ 2126620 w 4321161"/>
                <a:gd name="connsiteY4737" fmla="*/ 2700822 h 5945172"/>
                <a:gd name="connsiteX4738" fmla="*/ 2112647 w 4321161"/>
                <a:gd name="connsiteY4738" fmla="*/ 2688118 h 5945172"/>
                <a:gd name="connsiteX4739" fmla="*/ 2108518 w 4321161"/>
                <a:gd name="connsiteY4739" fmla="*/ 2671284 h 5945172"/>
                <a:gd name="connsiteX4740" fmla="*/ 2112329 w 4321161"/>
                <a:gd name="connsiteY4740" fmla="*/ 2661757 h 5945172"/>
                <a:gd name="connsiteX4741" fmla="*/ 2112329 w 4321161"/>
                <a:gd name="connsiteY4741" fmla="*/ 2648098 h 5945172"/>
                <a:gd name="connsiteX4742" fmla="*/ 2101849 w 4321161"/>
                <a:gd name="connsiteY4742" fmla="*/ 2643653 h 5945172"/>
                <a:gd name="connsiteX4743" fmla="*/ 2090098 w 4321161"/>
                <a:gd name="connsiteY4743" fmla="*/ 2649369 h 5945172"/>
                <a:gd name="connsiteX4744" fmla="*/ 2072949 w 4321161"/>
                <a:gd name="connsiteY4744" fmla="*/ 2644288 h 5945172"/>
                <a:gd name="connsiteX4745" fmla="*/ 2075172 w 4321161"/>
                <a:gd name="connsiteY4745" fmla="*/ 2633488 h 5945172"/>
                <a:gd name="connsiteX4746" fmla="*/ 2112964 w 4321161"/>
                <a:gd name="connsiteY4746" fmla="*/ 2611257 h 5945172"/>
                <a:gd name="connsiteX4747" fmla="*/ 2097085 w 4321161"/>
                <a:gd name="connsiteY4747" fmla="*/ 2594741 h 5945172"/>
                <a:gd name="connsiteX4748" fmla="*/ 2092957 w 4321161"/>
                <a:gd name="connsiteY4748" fmla="*/ 2594741 h 5945172"/>
                <a:gd name="connsiteX4749" fmla="*/ 2089463 w 4321161"/>
                <a:gd name="connsiteY4749" fmla="*/ 2595059 h 5945172"/>
                <a:gd name="connsiteX4750" fmla="*/ 2086605 w 4321161"/>
                <a:gd name="connsiteY4750" fmla="*/ 2595693 h 5945172"/>
                <a:gd name="connsiteX4751" fmla="*/ 2085652 w 4321161"/>
                <a:gd name="connsiteY4751" fmla="*/ 2596010 h 5945172"/>
                <a:gd name="connsiteX4752" fmla="*/ 2085335 w 4321161"/>
                <a:gd name="connsiteY4752" fmla="*/ 2596644 h 5945172"/>
                <a:gd name="connsiteX4753" fmla="*/ 2084699 w 4321161"/>
                <a:gd name="connsiteY4753" fmla="*/ 2598550 h 5945172"/>
                <a:gd name="connsiteX4754" fmla="*/ 2084382 w 4321161"/>
                <a:gd name="connsiteY4754" fmla="*/ 2601093 h 5945172"/>
                <a:gd name="connsiteX4755" fmla="*/ 2084382 w 4321161"/>
                <a:gd name="connsiteY4755" fmla="*/ 2603951 h 5945172"/>
                <a:gd name="connsiteX4756" fmla="*/ 2084382 w 4321161"/>
                <a:gd name="connsiteY4756" fmla="*/ 2609032 h 5945172"/>
                <a:gd name="connsiteX4757" fmla="*/ 2084382 w 4321161"/>
                <a:gd name="connsiteY4757" fmla="*/ 2611257 h 5945172"/>
                <a:gd name="connsiteX4758" fmla="*/ 2078983 w 4321161"/>
                <a:gd name="connsiteY4758" fmla="*/ 2607444 h 5945172"/>
                <a:gd name="connsiteX4759" fmla="*/ 2080253 w 4321161"/>
                <a:gd name="connsiteY4759" fmla="*/ 2590293 h 5945172"/>
                <a:gd name="connsiteX4760" fmla="*/ 2066915 w 4321161"/>
                <a:gd name="connsiteY4760" fmla="*/ 2579177 h 5945172"/>
                <a:gd name="connsiteX4761" fmla="*/ 2062786 w 4321161"/>
                <a:gd name="connsiteY4761" fmla="*/ 2564252 h 5945172"/>
                <a:gd name="connsiteX4762" fmla="*/ 2053894 w 4321161"/>
                <a:gd name="connsiteY4762" fmla="*/ 2518836 h 5945172"/>
                <a:gd name="connsiteX4763" fmla="*/ 2051036 w 4321161"/>
                <a:gd name="connsiteY4763" fmla="*/ 2461983 h 5945172"/>
                <a:gd name="connsiteX4764" fmla="*/ 2065327 w 4321161"/>
                <a:gd name="connsiteY4764" fmla="*/ 2465159 h 5945172"/>
                <a:gd name="connsiteX4765" fmla="*/ 2083429 w 4321161"/>
                <a:gd name="connsiteY4765" fmla="*/ 2496599 h 5945172"/>
                <a:gd name="connsiteX4766" fmla="*/ 2096132 w 4321161"/>
                <a:gd name="connsiteY4766" fmla="*/ 2488024 h 5945172"/>
                <a:gd name="connsiteX4767" fmla="*/ 2094862 w 4321161"/>
                <a:gd name="connsiteY4767" fmla="*/ 2479451 h 5945172"/>
                <a:gd name="connsiteX4768" fmla="*/ 2105342 w 4321161"/>
                <a:gd name="connsiteY4768" fmla="*/ 2469925 h 5945172"/>
                <a:gd name="connsiteX4769" fmla="*/ 2099626 w 4321161"/>
                <a:gd name="connsiteY4769" fmla="*/ 2434352 h 5945172"/>
                <a:gd name="connsiteX4770" fmla="*/ 2098038 w 4321161"/>
                <a:gd name="connsiteY4770" fmla="*/ 2392111 h 5945172"/>
                <a:gd name="connsiteX4771" fmla="*/ 2122174 w 4321161"/>
                <a:gd name="connsiteY4771" fmla="*/ 2353998 h 5945172"/>
                <a:gd name="connsiteX4772" fmla="*/ 2125985 w 4321161"/>
                <a:gd name="connsiteY4772" fmla="*/ 2326367 h 5945172"/>
                <a:gd name="connsiteX4773" fmla="*/ 2137736 w 4321161"/>
                <a:gd name="connsiteY4773" fmla="*/ 2320015 h 5945172"/>
                <a:gd name="connsiteX4774" fmla="*/ 2159013 w 4321161"/>
                <a:gd name="connsiteY4774" fmla="*/ 2307309 h 5945172"/>
                <a:gd name="connsiteX4775" fmla="*/ 2176798 w 4321161"/>
                <a:gd name="connsiteY4775" fmla="*/ 2282853 h 5945172"/>
                <a:gd name="connsiteX4776" fmla="*/ 2192995 w 4321161"/>
                <a:gd name="connsiteY4776" fmla="*/ 2203457 h 5945172"/>
                <a:gd name="connsiteX4777" fmla="*/ 2173940 w 4321161"/>
                <a:gd name="connsiteY4777" fmla="*/ 2087845 h 5945172"/>
                <a:gd name="connsiteX4778" fmla="*/ 2203157 w 4321161"/>
                <a:gd name="connsiteY4778" fmla="*/ 2070697 h 5945172"/>
                <a:gd name="connsiteX4779" fmla="*/ 2212367 w 4321161"/>
                <a:gd name="connsiteY4779" fmla="*/ 2032582 h 5945172"/>
                <a:gd name="connsiteX4780" fmla="*/ 2201569 w 4321161"/>
                <a:gd name="connsiteY4780" fmla="*/ 2000186 h 5945172"/>
                <a:gd name="connsiteX4781" fmla="*/ 2184420 w 4321161"/>
                <a:gd name="connsiteY4781" fmla="*/ 1989386 h 5945172"/>
                <a:gd name="connsiteX4782" fmla="*/ 2142817 w 4321161"/>
                <a:gd name="connsiteY4782" fmla="*/ 1936024 h 5945172"/>
                <a:gd name="connsiteX4783" fmla="*/ 2144405 w 4321161"/>
                <a:gd name="connsiteY4783" fmla="*/ 1896011 h 5945172"/>
                <a:gd name="connsiteX4784" fmla="*/ 2159966 w 4321161"/>
                <a:gd name="connsiteY4784" fmla="*/ 1847732 h 5945172"/>
                <a:gd name="connsiteX4785" fmla="*/ 2135830 w 4321161"/>
                <a:gd name="connsiteY4785" fmla="*/ 1739430 h 5945172"/>
                <a:gd name="connsiteX4786" fmla="*/ 2139641 w 4321161"/>
                <a:gd name="connsiteY4786" fmla="*/ 1709583 h 5945172"/>
                <a:gd name="connsiteX4787" fmla="*/ 2118363 w 4321161"/>
                <a:gd name="connsiteY4787" fmla="*/ 1681315 h 5945172"/>
                <a:gd name="connsiteX4788" fmla="*/ 2129161 w 4321161"/>
                <a:gd name="connsiteY4788" fmla="*/ 1623198 h 5945172"/>
                <a:gd name="connsiteX4789" fmla="*/ 2179974 w 4321161"/>
                <a:gd name="connsiteY4789" fmla="*/ 1478685 h 5945172"/>
                <a:gd name="connsiteX4790" fmla="*/ 2217766 w 4321161"/>
                <a:gd name="connsiteY4790" fmla="*/ 1460265 h 5945172"/>
                <a:gd name="connsiteX4791" fmla="*/ 2300655 w 4321161"/>
                <a:gd name="connsiteY4791" fmla="*/ 1479639 h 5945172"/>
                <a:gd name="connsiteX4792" fmla="*/ 2319710 w 4321161"/>
                <a:gd name="connsiteY4792" fmla="*/ 1469793 h 5945172"/>
                <a:gd name="connsiteX4793" fmla="*/ 2327332 w 4321161"/>
                <a:gd name="connsiteY4793" fmla="*/ 1418025 h 5945172"/>
                <a:gd name="connsiteX4794" fmla="*/ 2308277 w 4321161"/>
                <a:gd name="connsiteY4794" fmla="*/ 1395157 h 5945172"/>
                <a:gd name="connsiteX4795" fmla="*/ 2283823 w 4321161"/>
                <a:gd name="connsiteY4795" fmla="*/ 1375148 h 5945172"/>
                <a:gd name="connsiteX4796" fmla="*/ 2346704 w 4321161"/>
                <a:gd name="connsiteY4796" fmla="*/ 1181724 h 5945172"/>
                <a:gd name="connsiteX4797" fmla="*/ 2357502 w 4321161"/>
                <a:gd name="connsiteY4797" fmla="*/ 1101689 h 5945172"/>
                <a:gd name="connsiteX4798" fmla="*/ 2376239 w 4321161"/>
                <a:gd name="connsiteY4798" fmla="*/ 1065481 h 5945172"/>
                <a:gd name="connsiteX4799" fmla="*/ 2356867 w 4321161"/>
                <a:gd name="connsiteY4799" fmla="*/ 1017205 h 5945172"/>
                <a:gd name="connsiteX4800" fmla="*/ 2362901 w 4321161"/>
                <a:gd name="connsiteY4800" fmla="*/ 993067 h 5945172"/>
                <a:gd name="connsiteX4801" fmla="*/ 2416889 w 4321161"/>
                <a:gd name="connsiteY4801" fmla="*/ 998784 h 5945172"/>
                <a:gd name="connsiteX4802" fmla="*/ 2445472 w 4321161"/>
                <a:gd name="connsiteY4802" fmla="*/ 991161 h 5945172"/>
                <a:gd name="connsiteX4803" fmla="*/ 2447695 w 4321161"/>
                <a:gd name="connsiteY4803" fmla="*/ 921606 h 5945172"/>
                <a:gd name="connsiteX4804" fmla="*/ 2531219 w 4321161"/>
                <a:gd name="connsiteY4804" fmla="*/ 788848 h 5945172"/>
                <a:gd name="connsiteX4805" fmla="*/ 2533124 w 4321161"/>
                <a:gd name="connsiteY4805" fmla="*/ 743430 h 5945172"/>
                <a:gd name="connsiteX4806" fmla="*/ 2504542 w 4321161"/>
                <a:gd name="connsiteY4806" fmla="*/ 723739 h 5945172"/>
                <a:gd name="connsiteX4807" fmla="*/ 2508353 w 4321161"/>
                <a:gd name="connsiteY4807" fmla="*/ 691344 h 5945172"/>
                <a:gd name="connsiteX4808" fmla="*/ 2553449 w 4321161"/>
                <a:gd name="connsiteY4808" fmla="*/ 666565 h 5945172"/>
                <a:gd name="connsiteX4809" fmla="*/ 2575998 w 4321161"/>
                <a:gd name="connsiteY4809" fmla="*/ 568424 h 5945172"/>
                <a:gd name="connsiteX4810" fmla="*/ 2606803 w 4321161"/>
                <a:gd name="connsiteY4810" fmla="*/ 554132 h 5945172"/>
                <a:gd name="connsiteX4811" fmla="*/ 2616013 w 4321161"/>
                <a:gd name="connsiteY4811" fmla="*/ 538252 h 5945172"/>
                <a:gd name="connsiteX4812" fmla="*/ 2636020 w 4321161"/>
                <a:gd name="connsiteY4812" fmla="*/ 523324 h 5945172"/>
                <a:gd name="connsiteX4813" fmla="*/ 2667461 w 4321161"/>
                <a:gd name="connsiteY4813" fmla="*/ 531582 h 5945172"/>
                <a:gd name="connsiteX4814" fmla="*/ 2677306 w 4321161"/>
                <a:gd name="connsiteY4814" fmla="*/ 541110 h 5945172"/>
                <a:gd name="connsiteX4815" fmla="*/ 2697314 w 4321161"/>
                <a:gd name="connsiteY4815" fmla="*/ 528089 h 5945172"/>
                <a:gd name="connsiteX4816" fmla="*/ 2717321 w 4321161"/>
                <a:gd name="connsiteY4816" fmla="*/ 402317 h 5945172"/>
                <a:gd name="connsiteX4817" fmla="*/ 2754161 w 4321161"/>
                <a:gd name="connsiteY4817" fmla="*/ 387707 h 5945172"/>
                <a:gd name="connsiteX4818" fmla="*/ 2777662 w 4321161"/>
                <a:gd name="connsiteY4818" fmla="*/ 410575 h 5945172"/>
                <a:gd name="connsiteX4819" fmla="*/ 2824346 w 4321161"/>
                <a:gd name="connsiteY4819" fmla="*/ 410892 h 5945172"/>
                <a:gd name="connsiteX4820" fmla="*/ 2870078 w 4321161"/>
                <a:gd name="connsiteY4820" fmla="*/ 441382 h 5945172"/>
                <a:gd name="connsiteX4821" fmla="*/ 2891038 w 4321161"/>
                <a:gd name="connsiteY4821" fmla="*/ 433442 h 5945172"/>
                <a:gd name="connsiteX4822" fmla="*/ 2894214 w 4321161"/>
                <a:gd name="connsiteY4822" fmla="*/ 420738 h 5945172"/>
                <a:gd name="connsiteX4823" fmla="*/ 2864679 w 4321161"/>
                <a:gd name="connsiteY4823" fmla="*/ 408351 h 5945172"/>
                <a:gd name="connsiteX4824" fmla="*/ 2913586 w 4321161"/>
                <a:gd name="connsiteY4824" fmla="*/ 342607 h 5945172"/>
                <a:gd name="connsiteX4825" fmla="*/ 2885639 w 4321161"/>
                <a:gd name="connsiteY4825" fmla="*/ 290202 h 5945172"/>
                <a:gd name="connsiteX4826" fmla="*/ 2917397 w 4321161"/>
                <a:gd name="connsiteY4826" fmla="*/ 288932 h 5945172"/>
                <a:gd name="connsiteX4827" fmla="*/ 2945662 w 4321161"/>
                <a:gd name="connsiteY4827" fmla="*/ 269876 h 5945172"/>
                <a:gd name="connsiteX4828" fmla="*/ 2973292 w 4321161"/>
                <a:gd name="connsiteY4828" fmla="*/ 287344 h 5945172"/>
                <a:gd name="connsiteX4829" fmla="*/ 2973499 w 4321161"/>
                <a:gd name="connsiteY4829" fmla="*/ 287758 h 5945172"/>
                <a:gd name="connsiteX4830" fmla="*/ 2975597 w 4321161"/>
                <a:gd name="connsiteY4830" fmla="*/ 280872 h 5945172"/>
                <a:gd name="connsiteX4831" fmla="*/ 2985128 w 4321161"/>
                <a:gd name="connsiteY4831" fmla="*/ 284997 h 5945172"/>
                <a:gd name="connsiteX4832" fmla="*/ 2997836 w 4321161"/>
                <a:gd name="connsiteY4832" fmla="*/ 271350 h 5945172"/>
                <a:gd name="connsiteX4833" fmla="*/ 2984810 w 4321161"/>
                <a:gd name="connsiteY4833" fmla="*/ 246278 h 5945172"/>
                <a:gd name="connsiteX4834" fmla="*/ 2986716 w 4321161"/>
                <a:gd name="connsiteY4834" fmla="*/ 222793 h 5945172"/>
                <a:gd name="connsiteX4835" fmla="*/ 3020392 w 4321161"/>
                <a:gd name="connsiteY4835" fmla="*/ 213907 h 5945172"/>
                <a:gd name="connsiteX4836" fmla="*/ 3051527 w 4321161"/>
                <a:gd name="connsiteY4836" fmla="*/ 243422 h 5945172"/>
                <a:gd name="connsiteX4837" fmla="*/ 3061058 w 4321161"/>
                <a:gd name="connsiteY4837" fmla="*/ 273889 h 5945172"/>
                <a:gd name="connsiteX4838" fmla="*/ 3095369 w 4321161"/>
                <a:gd name="connsiteY4838" fmla="*/ 323082 h 5945172"/>
                <a:gd name="connsiteX4839" fmla="*/ 3105536 w 4321161"/>
                <a:gd name="connsiteY4839" fmla="*/ 361801 h 5945172"/>
                <a:gd name="connsiteX4840" fmla="*/ 3191314 w 4321161"/>
                <a:gd name="connsiteY4840" fmla="*/ 395759 h 5945172"/>
                <a:gd name="connsiteX4841" fmla="*/ 3238016 w 4321161"/>
                <a:gd name="connsiteY4841" fmla="*/ 392268 h 5945172"/>
                <a:gd name="connsiteX4842" fmla="*/ 3254854 w 4321161"/>
                <a:gd name="connsiteY4842" fmla="*/ 356088 h 5945172"/>
                <a:gd name="connsiteX4843" fmla="*/ 3276775 w 4321161"/>
                <a:gd name="connsiteY4843" fmla="*/ 346567 h 5945172"/>
                <a:gd name="connsiteX4844" fmla="*/ 3284400 w 4321161"/>
                <a:gd name="connsiteY4844" fmla="*/ 374813 h 5945172"/>
                <a:gd name="connsiteX4845" fmla="*/ 3311087 w 4321161"/>
                <a:gd name="connsiteY4845" fmla="*/ 372909 h 5945172"/>
                <a:gd name="connsiteX4846" fmla="*/ 3340951 w 4321161"/>
                <a:gd name="connsiteY4846" fmla="*/ 407184 h 5945172"/>
                <a:gd name="connsiteX4847" fmla="*/ 3369543 w 4321161"/>
                <a:gd name="connsiteY4847" fmla="*/ 404011 h 5945172"/>
                <a:gd name="connsiteX4848" fmla="*/ 3384158 w 4321161"/>
                <a:gd name="connsiteY4848" fmla="*/ 349741 h 5945172"/>
                <a:gd name="connsiteX4849" fmla="*/ 3412433 w 4321161"/>
                <a:gd name="connsiteY4849" fmla="*/ 334824 h 5945172"/>
                <a:gd name="connsiteX4850" fmla="*/ 3443567 w 4321161"/>
                <a:gd name="connsiteY4850" fmla="*/ 271350 h 5945172"/>
                <a:gd name="connsiteX4851" fmla="*/ 3436896 w 4321161"/>
                <a:gd name="connsiteY4851" fmla="*/ 214859 h 5945172"/>
                <a:gd name="connsiteX4852" fmla="*/ 3465806 w 4321161"/>
                <a:gd name="connsiteY4852" fmla="*/ 181535 h 5945172"/>
                <a:gd name="connsiteX4853" fmla="*/ 3453098 w 4321161"/>
                <a:gd name="connsiteY4853" fmla="*/ 139642 h 5945172"/>
                <a:gd name="connsiteX4854" fmla="*/ 3466124 w 4321161"/>
                <a:gd name="connsiteY4854" fmla="*/ 88863 h 5945172"/>
                <a:gd name="connsiteX4855" fmla="*/ 3499800 w 4321161"/>
                <a:gd name="connsiteY4855" fmla="*/ 61252 h 5945172"/>
                <a:gd name="connsiteX4856" fmla="*/ 3507743 w 4321161"/>
                <a:gd name="connsiteY4856" fmla="*/ 24438 h 5945172"/>
                <a:gd name="connsiteX4857" fmla="*/ 3523945 w 4321161"/>
                <a:gd name="connsiteY4857" fmla="*/ 20947 h 5945172"/>
                <a:gd name="connsiteX4858" fmla="*/ 3543007 w 4321161"/>
                <a:gd name="connsiteY4858" fmla="*/ 36498 h 5945172"/>
                <a:gd name="connsiteX4859" fmla="*/ 3551585 w 4321161"/>
                <a:gd name="connsiteY4859" fmla="*/ 27929 h 5945172"/>
                <a:gd name="connsiteX4860" fmla="*/ 3564293 w 4321161"/>
                <a:gd name="connsiteY4860" fmla="*/ 33324 h 5945172"/>
                <a:gd name="connsiteX4861" fmla="*/ 3575412 w 4321161"/>
                <a:gd name="connsiteY4861" fmla="*/ 7934 h 5945172"/>
                <a:gd name="connsiteX4862" fmla="*/ 3594474 w 4321161"/>
                <a:gd name="connsiteY4862" fmla="*/ 11108 h 5945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</a:cxnLst>
              <a:rect l="l" t="t" r="r" b="b"/>
              <a:pathLst>
                <a:path w="4321161" h="5945172">
                  <a:moveTo>
                    <a:pt x="3588412" y="5846747"/>
                  </a:moveTo>
                  <a:lnTo>
                    <a:pt x="3589324" y="5853097"/>
                  </a:lnTo>
                  <a:lnTo>
                    <a:pt x="3577164" y="5865797"/>
                  </a:lnTo>
                  <a:lnTo>
                    <a:pt x="3575036" y="5858495"/>
                  </a:lnTo>
                  <a:lnTo>
                    <a:pt x="3578988" y="5848970"/>
                  </a:lnTo>
                  <a:lnTo>
                    <a:pt x="3583244" y="5852145"/>
                  </a:lnTo>
                  <a:close/>
                  <a:moveTo>
                    <a:pt x="3272483" y="5822935"/>
                  </a:moveTo>
                  <a:lnTo>
                    <a:pt x="3279794" y="5822935"/>
                  </a:lnTo>
                  <a:lnTo>
                    <a:pt x="3282019" y="5836542"/>
                  </a:lnTo>
                  <a:lnTo>
                    <a:pt x="3289330" y="5842870"/>
                  </a:lnTo>
                  <a:lnTo>
                    <a:pt x="3298867" y="5833377"/>
                  </a:lnTo>
                  <a:lnTo>
                    <a:pt x="3308403" y="5830213"/>
                  </a:lnTo>
                  <a:lnTo>
                    <a:pt x="3317939" y="5834010"/>
                  </a:lnTo>
                  <a:lnTo>
                    <a:pt x="3321118" y="5841288"/>
                  </a:lnTo>
                  <a:lnTo>
                    <a:pt x="3311582" y="5846667"/>
                  </a:lnTo>
                  <a:lnTo>
                    <a:pt x="3311582" y="5852047"/>
                  </a:lnTo>
                  <a:lnTo>
                    <a:pt x="3325568" y="5853945"/>
                  </a:lnTo>
                  <a:lnTo>
                    <a:pt x="3329700" y="5852996"/>
                  </a:lnTo>
                  <a:lnTo>
                    <a:pt x="3337329" y="5865337"/>
                  </a:lnTo>
                  <a:lnTo>
                    <a:pt x="3344640" y="5862172"/>
                  </a:lnTo>
                  <a:lnTo>
                    <a:pt x="3361487" y="5862172"/>
                  </a:lnTo>
                  <a:lnTo>
                    <a:pt x="3371342" y="5856793"/>
                  </a:lnTo>
                  <a:lnTo>
                    <a:pt x="3388189" y="5854578"/>
                  </a:lnTo>
                  <a:lnTo>
                    <a:pt x="3393593" y="5850148"/>
                  </a:lnTo>
                  <a:lnTo>
                    <a:pt x="3401857" y="5853312"/>
                  </a:lnTo>
                  <a:lnTo>
                    <a:pt x="3407261" y="5861856"/>
                  </a:lnTo>
                  <a:lnTo>
                    <a:pt x="3415844" y="5862489"/>
                  </a:lnTo>
                  <a:lnTo>
                    <a:pt x="3433644" y="5857110"/>
                  </a:lnTo>
                  <a:lnTo>
                    <a:pt x="3443181" y="5862489"/>
                  </a:lnTo>
                  <a:lnTo>
                    <a:pt x="3452717" y="5862172"/>
                  </a:lnTo>
                  <a:lnTo>
                    <a:pt x="3462253" y="5855844"/>
                  </a:lnTo>
                  <a:lnTo>
                    <a:pt x="3470836" y="5858059"/>
                  </a:lnTo>
                  <a:lnTo>
                    <a:pt x="3468610" y="5864387"/>
                  </a:lnTo>
                  <a:lnTo>
                    <a:pt x="3470836" y="5872615"/>
                  </a:lnTo>
                  <a:lnTo>
                    <a:pt x="3475286" y="5880842"/>
                  </a:lnTo>
                  <a:lnTo>
                    <a:pt x="3482597" y="5884006"/>
                  </a:lnTo>
                  <a:lnTo>
                    <a:pt x="3489908" y="5876728"/>
                  </a:lnTo>
                  <a:lnTo>
                    <a:pt x="3497219" y="5873564"/>
                  </a:lnTo>
                  <a:lnTo>
                    <a:pt x="3508980" y="5876728"/>
                  </a:lnTo>
                  <a:lnTo>
                    <a:pt x="3513113" y="5869134"/>
                  </a:lnTo>
                  <a:lnTo>
                    <a:pt x="3514384" y="5861856"/>
                  </a:lnTo>
                  <a:lnTo>
                    <a:pt x="3518516" y="5859641"/>
                  </a:lnTo>
                  <a:lnTo>
                    <a:pt x="3517563" y="5868185"/>
                  </a:lnTo>
                  <a:lnTo>
                    <a:pt x="3522649" y="5876412"/>
                  </a:lnTo>
                  <a:lnTo>
                    <a:pt x="3521695" y="5880525"/>
                  </a:lnTo>
                  <a:lnTo>
                    <a:pt x="3519470" y="5887803"/>
                  </a:lnTo>
                  <a:lnTo>
                    <a:pt x="3512477" y="5898562"/>
                  </a:lnTo>
                  <a:lnTo>
                    <a:pt x="3503894" y="5902675"/>
                  </a:lnTo>
                  <a:lnTo>
                    <a:pt x="3497537" y="5897929"/>
                  </a:lnTo>
                  <a:lnTo>
                    <a:pt x="3486093" y="5904258"/>
                  </a:lnTo>
                  <a:lnTo>
                    <a:pt x="3477511" y="5905207"/>
                  </a:lnTo>
                  <a:lnTo>
                    <a:pt x="3461617" y="5899828"/>
                  </a:lnTo>
                  <a:lnTo>
                    <a:pt x="3447631" y="5904574"/>
                  </a:lnTo>
                  <a:lnTo>
                    <a:pt x="3436505" y="5900144"/>
                  </a:lnTo>
                  <a:lnTo>
                    <a:pt x="3418387" y="5900777"/>
                  </a:lnTo>
                  <a:lnTo>
                    <a:pt x="3407579" y="5910270"/>
                  </a:lnTo>
                  <a:lnTo>
                    <a:pt x="3400268" y="5913434"/>
                  </a:lnTo>
                  <a:lnTo>
                    <a:pt x="3384374" y="5913434"/>
                  </a:lnTo>
                  <a:lnTo>
                    <a:pt x="3378970" y="5916598"/>
                  </a:lnTo>
                  <a:lnTo>
                    <a:pt x="3374838" y="5914383"/>
                  </a:lnTo>
                  <a:lnTo>
                    <a:pt x="3378970" y="5903941"/>
                  </a:lnTo>
                  <a:lnTo>
                    <a:pt x="3370388" y="5894765"/>
                  </a:lnTo>
                  <a:lnTo>
                    <a:pt x="3357673" y="5886221"/>
                  </a:lnTo>
                  <a:lnTo>
                    <a:pt x="3348137" y="5889702"/>
                  </a:lnTo>
                  <a:lnTo>
                    <a:pt x="3336376" y="5886537"/>
                  </a:lnTo>
                  <a:lnTo>
                    <a:pt x="3325886" y="5883373"/>
                  </a:lnTo>
                  <a:lnTo>
                    <a:pt x="3313171" y="5884639"/>
                  </a:lnTo>
                  <a:lnTo>
                    <a:pt x="3303635" y="5876412"/>
                  </a:lnTo>
                  <a:lnTo>
                    <a:pt x="3287741" y="5871982"/>
                  </a:lnTo>
                  <a:lnTo>
                    <a:pt x="3277887" y="5876728"/>
                  </a:lnTo>
                  <a:lnTo>
                    <a:pt x="3266444" y="5880842"/>
                  </a:lnTo>
                  <a:lnTo>
                    <a:pt x="3258815" y="5870400"/>
                  </a:lnTo>
                  <a:lnTo>
                    <a:pt x="3256907" y="5859641"/>
                  </a:lnTo>
                  <a:lnTo>
                    <a:pt x="3257861" y="5849515"/>
                  </a:lnTo>
                  <a:lnTo>
                    <a:pt x="3252457" y="5840972"/>
                  </a:lnTo>
                  <a:lnTo>
                    <a:pt x="3253093" y="5834643"/>
                  </a:lnTo>
                  <a:lnTo>
                    <a:pt x="3251186" y="5828315"/>
                  </a:lnTo>
                  <a:lnTo>
                    <a:pt x="3258497" y="5831479"/>
                  </a:lnTo>
                  <a:lnTo>
                    <a:pt x="3266126" y="5842237"/>
                  </a:lnTo>
                  <a:lnTo>
                    <a:pt x="3271530" y="5846035"/>
                  </a:lnTo>
                  <a:lnTo>
                    <a:pt x="3276616" y="5840655"/>
                  </a:lnTo>
                  <a:lnTo>
                    <a:pt x="3268033" y="5832428"/>
                  </a:lnTo>
                  <a:close/>
                  <a:moveTo>
                    <a:pt x="4312577" y="5808647"/>
                  </a:moveTo>
                  <a:lnTo>
                    <a:pt x="4321161" y="5808647"/>
                  </a:lnTo>
                  <a:lnTo>
                    <a:pt x="4317028" y="5818128"/>
                  </a:lnTo>
                  <a:lnTo>
                    <a:pt x="4303038" y="5822237"/>
                  </a:lnTo>
                  <a:lnTo>
                    <a:pt x="4303992" y="5830769"/>
                  </a:lnTo>
                  <a:lnTo>
                    <a:pt x="4288413" y="5841198"/>
                  </a:lnTo>
                  <a:lnTo>
                    <a:pt x="4277921" y="5847519"/>
                  </a:lnTo>
                  <a:lnTo>
                    <a:pt x="4267428" y="5860160"/>
                  </a:lnTo>
                  <a:lnTo>
                    <a:pt x="4252803" y="5872169"/>
                  </a:lnTo>
                  <a:lnTo>
                    <a:pt x="4253121" y="5873433"/>
                  </a:lnTo>
                  <a:lnTo>
                    <a:pt x="4255982" y="5882598"/>
                  </a:lnTo>
                  <a:lnTo>
                    <a:pt x="4259162" y="5886391"/>
                  </a:lnTo>
                  <a:lnTo>
                    <a:pt x="4265521" y="5893975"/>
                  </a:lnTo>
                  <a:lnTo>
                    <a:pt x="4267746" y="5903456"/>
                  </a:lnTo>
                  <a:lnTo>
                    <a:pt x="4260434" y="5904720"/>
                  </a:lnTo>
                  <a:lnTo>
                    <a:pt x="4258208" y="5898400"/>
                  </a:lnTo>
                  <a:lnTo>
                    <a:pt x="4249624" y="5898400"/>
                  </a:lnTo>
                  <a:lnTo>
                    <a:pt x="4242629" y="5900296"/>
                  </a:lnTo>
                  <a:lnTo>
                    <a:pt x="4236270" y="5906617"/>
                  </a:lnTo>
                  <a:lnTo>
                    <a:pt x="4225460" y="5918310"/>
                  </a:lnTo>
                  <a:lnTo>
                    <a:pt x="4204475" y="5930319"/>
                  </a:lnTo>
                  <a:lnTo>
                    <a:pt x="4184445" y="5932531"/>
                  </a:lnTo>
                  <a:lnTo>
                    <a:pt x="4168547" y="5930635"/>
                  </a:lnTo>
                  <a:lnTo>
                    <a:pt x="4159963" y="5938220"/>
                  </a:lnTo>
                  <a:lnTo>
                    <a:pt x="4162189" y="5945172"/>
                  </a:lnTo>
                  <a:lnTo>
                    <a:pt x="4154558" y="5943276"/>
                  </a:lnTo>
                  <a:lnTo>
                    <a:pt x="4139614" y="5940116"/>
                  </a:lnTo>
                  <a:lnTo>
                    <a:pt x="4114497" y="5938536"/>
                  </a:lnTo>
                  <a:lnTo>
                    <a:pt x="4110046" y="5930003"/>
                  </a:lnTo>
                  <a:lnTo>
                    <a:pt x="4106866" y="5920522"/>
                  </a:lnTo>
                  <a:lnTo>
                    <a:pt x="4097328" y="5912305"/>
                  </a:lnTo>
                  <a:lnTo>
                    <a:pt x="4096056" y="5901876"/>
                  </a:lnTo>
                  <a:lnTo>
                    <a:pt x="4094148" y="5893343"/>
                  </a:lnTo>
                  <a:lnTo>
                    <a:pt x="4105594" y="5895556"/>
                  </a:lnTo>
                  <a:lnTo>
                    <a:pt x="4112271" y="5898716"/>
                  </a:lnTo>
                  <a:lnTo>
                    <a:pt x="4122445" y="5881650"/>
                  </a:lnTo>
                  <a:lnTo>
                    <a:pt x="4130076" y="5878490"/>
                  </a:lnTo>
                  <a:lnTo>
                    <a:pt x="4139296" y="5875014"/>
                  </a:lnTo>
                  <a:lnTo>
                    <a:pt x="4159645" y="5877226"/>
                  </a:lnTo>
                  <a:lnTo>
                    <a:pt x="4160281" y="5869641"/>
                  </a:lnTo>
                  <a:lnTo>
                    <a:pt x="4160281" y="5867745"/>
                  </a:lnTo>
                  <a:lnTo>
                    <a:pt x="4159327" y="5856052"/>
                  </a:lnTo>
                  <a:lnTo>
                    <a:pt x="4170773" y="5857000"/>
                  </a:lnTo>
                  <a:lnTo>
                    <a:pt x="4178404" y="5863320"/>
                  </a:lnTo>
                  <a:lnTo>
                    <a:pt x="4197480" y="5865217"/>
                  </a:lnTo>
                  <a:lnTo>
                    <a:pt x="4215603" y="5857948"/>
                  </a:lnTo>
                  <a:lnTo>
                    <a:pt x="4248034" y="5846887"/>
                  </a:lnTo>
                  <a:lnTo>
                    <a:pt x="4272516" y="5837406"/>
                  </a:lnTo>
                  <a:lnTo>
                    <a:pt x="4290321" y="5822553"/>
                  </a:lnTo>
                  <a:lnTo>
                    <a:pt x="4303992" y="5818128"/>
                  </a:lnTo>
                  <a:close/>
                  <a:moveTo>
                    <a:pt x="3603082" y="5791185"/>
                  </a:moveTo>
                  <a:lnTo>
                    <a:pt x="3611354" y="5799711"/>
                  </a:lnTo>
                  <a:lnTo>
                    <a:pt x="3606452" y="5802869"/>
                  </a:lnTo>
                  <a:lnTo>
                    <a:pt x="3606452" y="5811080"/>
                  </a:lnTo>
                  <a:lnTo>
                    <a:pt x="3604614" y="5823712"/>
                  </a:lnTo>
                  <a:lnTo>
                    <a:pt x="3614724" y="5830976"/>
                  </a:lnTo>
                  <a:lnTo>
                    <a:pt x="3608903" y="5846765"/>
                  </a:lnTo>
                  <a:lnTo>
                    <a:pt x="3599712" y="5849923"/>
                  </a:lnTo>
                  <a:lnTo>
                    <a:pt x="3598793" y="5846765"/>
                  </a:lnTo>
                  <a:lnTo>
                    <a:pt x="3604614" y="5835397"/>
                  </a:lnTo>
                  <a:lnTo>
                    <a:pt x="3597261" y="5827818"/>
                  </a:lnTo>
                  <a:lnTo>
                    <a:pt x="3598486" y="5821502"/>
                  </a:lnTo>
                  <a:lnTo>
                    <a:pt x="3600324" y="5814554"/>
                  </a:lnTo>
                  <a:lnTo>
                    <a:pt x="3600324" y="5806975"/>
                  </a:lnTo>
                  <a:lnTo>
                    <a:pt x="3605226" y="5799711"/>
                  </a:lnTo>
                  <a:close/>
                  <a:moveTo>
                    <a:pt x="2382512" y="5784835"/>
                  </a:moveTo>
                  <a:lnTo>
                    <a:pt x="2394296" y="5784835"/>
                  </a:lnTo>
                  <a:lnTo>
                    <a:pt x="2403461" y="5791724"/>
                  </a:lnTo>
                  <a:lnTo>
                    <a:pt x="2397896" y="5799811"/>
                  </a:lnTo>
                  <a:lnTo>
                    <a:pt x="2385786" y="5800710"/>
                  </a:lnTo>
                  <a:lnTo>
                    <a:pt x="2381530" y="5799811"/>
                  </a:lnTo>
                  <a:lnTo>
                    <a:pt x="2371711" y="5789028"/>
                  </a:lnTo>
                  <a:close/>
                  <a:moveTo>
                    <a:pt x="2371516" y="5773722"/>
                  </a:moveTo>
                  <a:lnTo>
                    <a:pt x="2374886" y="5780649"/>
                  </a:lnTo>
                  <a:lnTo>
                    <a:pt x="2365695" y="5786422"/>
                  </a:lnTo>
                  <a:lnTo>
                    <a:pt x="2357423" y="5774876"/>
                  </a:lnTo>
                  <a:close/>
                  <a:moveTo>
                    <a:pt x="3197260" y="5745147"/>
                  </a:moveTo>
                  <a:lnTo>
                    <a:pt x="3209192" y="5748292"/>
                  </a:lnTo>
                  <a:lnTo>
                    <a:pt x="3214674" y="5758985"/>
                  </a:lnTo>
                  <a:lnTo>
                    <a:pt x="3209192" y="5759929"/>
                  </a:lnTo>
                  <a:lnTo>
                    <a:pt x="3213384" y="5771251"/>
                  </a:lnTo>
                  <a:lnTo>
                    <a:pt x="3210159" y="5778485"/>
                  </a:lnTo>
                  <a:lnTo>
                    <a:pt x="3198550" y="5776912"/>
                  </a:lnTo>
                  <a:lnTo>
                    <a:pt x="3194036" y="5758042"/>
                  </a:lnTo>
                  <a:close/>
                  <a:moveTo>
                    <a:pt x="3434243" y="5735622"/>
                  </a:moveTo>
                  <a:lnTo>
                    <a:pt x="3444861" y="5749395"/>
                  </a:lnTo>
                  <a:lnTo>
                    <a:pt x="3434555" y="5757847"/>
                  </a:lnTo>
                  <a:lnTo>
                    <a:pt x="3436429" y="5746265"/>
                  </a:lnTo>
                  <a:lnTo>
                    <a:pt x="3432057" y="5741882"/>
                  </a:lnTo>
                  <a:lnTo>
                    <a:pt x="3426123" y="5743134"/>
                  </a:lnTo>
                  <a:lnTo>
                    <a:pt x="3425811" y="5738126"/>
                  </a:lnTo>
                  <a:close/>
                  <a:moveTo>
                    <a:pt x="3713149" y="5732447"/>
                  </a:moveTo>
                  <a:lnTo>
                    <a:pt x="3713149" y="5743138"/>
                  </a:lnTo>
                  <a:lnTo>
                    <a:pt x="3700131" y="5752571"/>
                  </a:lnTo>
                  <a:lnTo>
                    <a:pt x="3697591" y="5767035"/>
                  </a:lnTo>
                  <a:lnTo>
                    <a:pt x="3686161" y="5790303"/>
                  </a:lnTo>
                  <a:lnTo>
                    <a:pt x="3667111" y="5797535"/>
                  </a:lnTo>
                  <a:lnTo>
                    <a:pt x="3668698" y="5780870"/>
                  </a:lnTo>
                  <a:lnTo>
                    <a:pt x="3657586" y="5781184"/>
                  </a:lnTo>
                  <a:lnTo>
                    <a:pt x="3661396" y="5775839"/>
                  </a:lnTo>
                  <a:lnTo>
                    <a:pt x="3666793" y="5762318"/>
                  </a:lnTo>
                  <a:lnTo>
                    <a:pt x="3679176" y="5745339"/>
                  </a:lnTo>
                  <a:lnTo>
                    <a:pt x="3693781" y="5740308"/>
                  </a:lnTo>
                  <a:close/>
                  <a:moveTo>
                    <a:pt x="3666381" y="5713397"/>
                  </a:moveTo>
                  <a:lnTo>
                    <a:pt x="3670286" y="5715302"/>
                  </a:lnTo>
                  <a:lnTo>
                    <a:pt x="3667883" y="5722287"/>
                  </a:lnTo>
                  <a:lnTo>
                    <a:pt x="3659173" y="5722922"/>
                  </a:lnTo>
                  <a:close/>
                  <a:moveTo>
                    <a:pt x="3524986" y="5711810"/>
                  </a:moveTo>
                  <a:lnTo>
                    <a:pt x="3528999" y="5713397"/>
                  </a:lnTo>
                  <a:lnTo>
                    <a:pt x="3520973" y="5726098"/>
                  </a:lnTo>
                  <a:lnTo>
                    <a:pt x="3517886" y="5721335"/>
                  </a:lnTo>
                  <a:close/>
                  <a:moveTo>
                    <a:pt x="3085909" y="5694347"/>
                  </a:moveTo>
                  <a:lnTo>
                    <a:pt x="3087673" y="5707047"/>
                  </a:lnTo>
                  <a:lnTo>
                    <a:pt x="3081323" y="5698186"/>
                  </a:lnTo>
                  <a:close/>
                  <a:moveTo>
                    <a:pt x="3346071" y="5687997"/>
                  </a:moveTo>
                  <a:lnTo>
                    <a:pt x="3357549" y="5697204"/>
                  </a:lnTo>
                  <a:lnTo>
                    <a:pt x="3348243" y="5714032"/>
                  </a:lnTo>
                  <a:lnTo>
                    <a:pt x="3341418" y="5718160"/>
                  </a:lnTo>
                  <a:lnTo>
                    <a:pt x="3335214" y="5716255"/>
                  </a:lnTo>
                  <a:lnTo>
                    <a:pt x="3330561" y="5710222"/>
                  </a:lnTo>
                  <a:lnTo>
                    <a:pt x="3338936" y="5707682"/>
                  </a:lnTo>
                  <a:lnTo>
                    <a:pt x="3331491" y="5702602"/>
                  </a:lnTo>
                  <a:lnTo>
                    <a:pt x="3334593" y="5699427"/>
                  </a:lnTo>
                  <a:lnTo>
                    <a:pt x="3345140" y="5700379"/>
                  </a:lnTo>
                  <a:lnTo>
                    <a:pt x="3349173" y="5700379"/>
                  </a:lnTo>
                  <a:lnTo>
                    <a:pt x="3345140" y="5693077"/>
                  </a:lnTo>
                  <a:close/>
                  <a:moveTo>
                    <a:pt x="3430405" y="5686410"/>
                  </a:moveTo>
                  <a:lnTo>
                    <a:pt x="3433749" y="5697351"/>
                  </a:lnTo>
                  <a:lnTo>
                    <a:pt x="3431013" y="5710223"/>
                  </a:lnTo>
                  <a:lnTo>
                    <a:pt x="3419461" y="5697673"/>
                  </a:lnTo>
                  <a:lnTo>
                    <a:pt x="3419461" y="5689950"/>
                  </a:lnTo>
                  <a:close/>
                  <a:moveTo>
                    <a:pt x="3611866" y="5680060"/>
                  </a:moveTo>
                  <a:lnTo>
                    <a:pt x="3618216" y="5680060"/>
                  </a:lnTo>
                  <a:lnTo>
                    <a:pt x="3625836" y="5683235"/>
                  </a:lnTo>
                  <a:lnTo>
                    <a:pt x="3619486" y="5686410"/>
                  </a:lnTo>
                  <a:lnTo>
                    <a:pt x="3615358" y="5691807"/>
                  </a:lnTo>
                  <a:lnTo>
                    <a:pt x="3603928" y="5689585"/>
                  </a:lnTo>
                  <a:lnTo>
                    <a:pt x="3589958" y="5695935"/>
                  </a:lnTo>
                  <a:lnTo>
                    <a:pt x="3592181" y="5711810"/>
                  </a:lnTo>
                  <a:lnTo>
                    <a:pt x="3584561" y="5705460"/>
                  </a:lnTo>
                  <a:lnTo>
                    <a:pt x="3586783" y="5692760"/>
                  </a:lnTo>
                  <a:lnTo>
                    <a:pt x="3595991" y="5681330"/>
                  </a:lnTo>
                  <a:close/>
                  <a:moveTo>
                    <a:pt x="3378042" y="5680060"/>
                  </a:moveTo>
                  <a:lnTo>
                    <a:pt x="3383430" y="5686410"/>
                  </a:lnTo>
                  <a:lnTo>
                    <a:pt x="3386124" y="5693712"/>
                  </a:lnTo>
                  <a:lnTo>
                    <a:pt x="3376021" y="5699110"/>
                  </a:lnTo>
                  <a:lnTo>
                    <a:pt x="3375011" y="5694030"/>
                  </a:lnTo>
                  <a:close/>
                  <a:moveTo>
                    <a:pt x="2117627" y="5680060"/>
                  </a:moveTo>
                  <a:lnTo>
                    <a:pt x="2131998" y="5691055"/>
                  </a:lnTo>
                  <a:lnTo>
                    <a:pt x="2121972" y="5697523"/>
                  </a:lnTo>
                  <a:lnTo>
                    <a:pt x="2112948" y="5684587"/>
                  </a:lnTo>
                  <a:close/>
                  <a:moveTo>
                    <a:pt x="3495661" y="5665772"/>
                  </a:moveTo>
                  <a:lnTo>
                    <a:pt x="3491216" y="5670027"/>
                  </a:lnTo>
                  <a:lnTo>
                    <a:pt x="3489311" y="5683120"/>
                  </a:lnTo>
                  <a:lnTo>
                    <a:pt x="3481056" y="5692939"/>
                  </a:lnTo>
                  <a:lnTo>
                    <a:pt x="3467086" y="5697522"/>
                  </a:lnTo>
                  <a:lnTo>
                    <a:pt x="3469308" y="5686393"/>
                  </a:lnTo>
                  <a:lnTo>
                    <a:pt x="3483913" y="5678865"/>
                  </a:lnTo>
                  <a:cubicBezTo>
                    <a:pt x="3484231" y="5674828"/>
                    <a:pt x="3484548" y="5670791"/>
                    <a:pt x="3484866" y="5666754"/>
                  </a:cubicBezTo>
                  <a:close/>
                  <a:moveTo>
                    <a:pt x="3581595" y="5656247"/>
                  </a:moveTo>
                  <a:lnTo>
                    <a:pt x="3590581" y="5659589"/>
                  </a:lnTo>
                  <a:lnTo>
                    <a:pt x="3595673" y="5669615"/>
                  </a:lnTo>
                  <a:lnTo>
                    <a:pt x="3583692" y="5675297"/>
                  </a:lnTo>
                  <a:lnTo>
                    <a:pt x="3581595" y="5671955"/>
                  </a:lnTo>
                  <a:lnTo>
                    <a:pt x="3585788" y="5663934"/>
                  </a:lnTo>
                  <a:lnTo>
                    <a:pt x="3579798" y="5662931"/>
                  </a:lnTo>
                  <a:close/>
                  <a:moveTo>
                    <a:pt x="3364566" y="5653072"/>
                  </a:moveTo>
                  <a:lnTo>
                    <a:pt x="3370248" y="5664373"/>
                  </a:lnTo>
                  <a:lnTo>
                    <a:pt x="3364566" y="5672122"/>
                  </a:lnTo>
                  <a:lnTo>
                    <a:pt x="3353537" y="5670184"/>
                  </a:lnTo>
                  <a:lnTo>
                    <a:pt x="3351198" y="5661467"/>
                  </a:lnTo>
                  <a:lnTo>
                    <a:pt x="3353537" y="5656301"/>
                  </a:lnTo>
                  <a:close/>
                  <a:moveTo>
                    <a:pt x="3422227" y="5648310"/>
                  </a:moveTo>
                  <a:lnTo>
                    <a:pt x="3424224" y="5660551"/>
                  </a:lnTo>
                  <a:lnTo>
                    <a:pt x="3420229" y="5668813"/>
                  </a:lnTo>
                  <a:lnTo>
                    <a:pt x="3412573" y="5673710"/>
                  </a:lnTo>
                  <a:lnTo>
                    <a:pt x="3403586" y="5664835"/>
                  </a:lnTo>
                  <a:lnTo>
                    <a:pt x="3407580" y="5653818"/>
                  </a:lnTo>
                  <a:close/>
                  <a:moveTo>
                    <a:pt x="3449789" y="5641960"/>
                  </a:moveTo>
                  <a:lnTo>
                    <a:pt x="3455046" y="5645949"/>
                  </a:lnTo>
                  <a:cubicBezTo>
                    <a:pt x="3455355" y="5650960"/>
                    <a:pt x="3455665" y="5655972"/>
                    <a:pt x="3455974" y="5660983"/>
                  </a:cubicBezTo>
                  <a:lnTo>
                    <a:pt x="3446077" y="5675404"/>
                  </a:lnTo>
                  <a:lnTo>
                    <a:pt x="3440820" y="5678473"/>
                  </a:lnTo>
                  <a:lnTo>
                    <a:pt x="3432161" y="5661290"/>
                  </a:lnTo>
                  <a:lnTo>
                    <a:pt x="3437418" y="5645949"/>
                  </a:lnTo>
                  <a:close/>
                  <a:moveTo>
                    <a:pt x="3213086" y="5635610"/>
                  </a:moveTo>
                  <a:lnTo>
                    <a:pt x="3221024" y="5639138"/>
                  </a:lnTo>
                  <a:lnTo>
                    <a:pt x="3214409" y="5645135"/>
                  </a:lnTo>
                  <a:close/>
                  <a:moveTo>
                    <a:pt x="3564045" y="5629260"/>
                  </a:moveTo>
                  <a:lnTo>
                    <a:pt x="3570273" y="5635905"/>
                  </a:lnTo>
                  <a:lnTo>
                    <a:pt x="3569174" y="5642551"/>
                  </a:lnTo>
                  <a:lnTo>
                    <a:pt x="3561847" y="5643548"/>
                  </a:lnTo>
                  <a:lnTo>
                    <a:pt x="3560748" y="5638231"/>
                  </a:lnTo>
                  <a:close/>
                  <a:moveTo>
                    <a:pt x="3348975" y="5621322"/>
                  </a:moveTo>
                  <a:lnTo>
                    <a:pt x="3354373" y="5624497"/>
                  </a:lnTo>
                  <a:cubicBezTo>
                    <a:pt x="3354055" y="5627672"/>
                    <a:pt x="3353738" y="5630847"/>
                    <a:pt x="3353420" y="5634022"/>
                  </a:cubicBezTo>
                  <a:lnTo>
                    <a:pt x="3348340" y="5640372"/>
                  </a:lnTo>
                  <a:lnTo>
                    <a:pt x="3344848" y="5637197"/>
                  </a:lnTo>
                  <a:lnTo>
                    <a:pt x="3344848" y="5624497"/>
                  </a:lnTo>
                  <a:close/>
                  <a:moveTo>
                    <a:pt x="3254111" y="5618147"/>
                  </a:moveTo>
                  <a:lnTo>
                    <a:pt x="3255949" y="5623253"/>
                  </a:lnTo>
                  <a:lnTo>
                    <a:pt x="3245839" y="5629260"/>
                  </a:lnTo>
                  <a:lnTo>
                    <a:pt x="3238486" y="5627458"/>
                  </a:lnTo>
                  <a:lnTo>
                    <a:pt x="3242775" y="5624454"/>
                  </a:lnTo>
                  <a:close/>
                  <a:moveTo>
                    <a:pt x="3434383" y="5613385"/>
                  </a:moveTo>
                  <a:lnTo>
                    <a:pt x="3444861" y="5614311"/>
                  </a:lnTo>
                  <a:lnTo>
                    <a:pt x="3444861" y="5619250"/>
                  </a:lnTo>
                  <a:lnTo>
                    <a:pt x="3435336" y="5624498"/>
                  </a:lnTo>
                  <a:lnTo>
                    <a:pt x="3425811" y="5622646"/>
                  </a:lnTo>
                  <a:close/>
                  <a:moveTo>
                    <a:pt x="3386123" y="5611797"/>
                  </a:moveTo>
                  <a:lnTo>
                    <a:pt x="3397236" y="5619818"/>
                  </a:lnTo>
                  <a:lnTo>
                    <a:pt x="3388225" y="5630847"/>
                  </a:lnTo>
                  <a:lnTo>
                    <a:pt x="3386123" y="5624163"/>
                  </a:lnTo>
                  <a:close/>
                  <a:moveTo>
                    <a:pt x="3404293" y="5599097"/>
                  </a:moveTo>
                  <a:lnTo>
                    <a:pt x="3414913" y="5599097"/>
                  </a:lnTo>
                  <a:lnTo>
                    <a:pt x="3422636" y="5603308"/>
                  </a:lnTo>
                  <a:lnTo>
                    <a:pt x="3421670" y="5611732"/>
                  </a:lnTo>
                  <a:lnTo>
                    <a:pt x="3412982" y="5614972"/>
                  </a:lnTo>
                  <a:lnTo>
                    <a:pt x="3398823" y="5602337"/>
                  </a:lnTo>
                  <a:close/>
                  <a:moveTo>
                    <a:pt x="3340540" y="5587985"/>
                  </a:moveTo>
                  <a:lnTo>
                    <a:pt x="3347684" y="5595071"/>
                  </a:lnTo>
                  <a:cubicBezTo>
                    <a:pt x="3347797" y="5597540"/>
                    <a:pt x="3347911" y="5600010"/>
                    <a:pt x="3348024" y="5602479"/>
                  </a:cubicBezTo>
                  <a:lnTo>
                    <a:pt x="3338839" y="5610210"/>
                  </a:lnTo>
                  <a:lnTo>
                    <a:pt x="3338839" y="5599580"/>
                  </a:lnTo>
                  <a:lnTo>
                    <a:pt x="3333736" y="5592172"/>
                  </a:lnTo>
                  <a:close/>
                  <a:moveTo>
                    <a:pt x="3535114" y="5584810"/>
                  </a:moveTo>
                  <a:lnTo>
                    <a:pt x="3543286" y="5591094"/>
                  </a:lnTo>
                  <a:lnTo>
                    <a:pt x="3532173" y="5592748"/>
                  </a:lnTo>
                  <a:close/>
                  <a:moveTo>
                    <a:pt x="3524236" y="5581635"/>
                  </a:moveTo>
                  <a:lnTo>
                    <a:pt x="3516933" y="5598020"/>
                  </a:lnTo>
                  <a:lnTo>
                    <a:pt x="3507091" y="5598020"/>
                  </a:lnTo>
                  <a:lnTo>
                    <a:pt x="3492486" y="5608623"/>
                  </a:lnTo>
                  <a:lnTo>
                    <a:pt x="3496613" y="5593844"/>
                  </a:lnTo>
                  <a:lnTo>
                    <a:pt x="3507091" y="5591595"/>
                  </a:lnTo>
                  <a:close/>
                  <a:moveTo>
                    <a:pt x="3317155" y="5581635"/>
                  </a:moveTo>
                  <a:lnTo>
                    <a:pt x="3324211" y="5584638"/>
                  </a:lnTo>
                  <a:lnTo>
                    <a:pt x="3313980" y="5592748"/>
                  </a:lnTo>
                  <a:lnTo>
                    <a:pt x="3311511" y="5589744"/>
                  </a:lnTo>
                  <a:close/>
                  <a:moveTo>
                    <a:pt x="3567733" y="5562585"/>
                  </a:moveTo>
                  <a:lnTo>
                    <a:pt x="3573131" y="5562585"/>
                  </a:lnTo>
                  <a:lnTo>
                    <a:pt x="3578211" y="5565588"/>
                  </a:lnTo>
                  <a:lnTo>
                    <a:pt x="3586783" y="5565588"/>
                  </a:lnTo>
                  <a:lnTo>
                    <a:pt x="3587736" y="5573697"/>
                  </a:lnTo>
                  <a:lnTo>
                    <a:pt x="3571861" y="5572796"/>
                  </a:lnTo>
                  <a:lnTo>
                    <a:pt x="3573131" y="5580605"/>
                  </a:lnTo>
                  <a:lnTo>
                    <a:pt x="3565511" y="5584810"/>
                  </a:lnTo>
                  <a:lnTo>
                    <a:pt x="3559161" y="5578803"/>
                  </a:lnTo>
                  <a:lnTo>
                    <a:pt x="3546461" y="5579103"/>
                  </a:lnTo>
                  <a:lnTo>
                    <a:pt x="3551858" y="5567090"/>
                  </a:lnTo>
                  <a:close/>
                  <a:moveTo>
                    <a:pt x="2975240" y="5554647"/>
                  </a:moveTo>
                  <a:lnTo>
                    <a:pt x="2983645" y="5556510"/>
                  </a:lnTo>
                  <a:lnTo>
                    <a:pt x="2982400" y="5561791"/>
                  </a:lnTo>
                  <a:lnTo>
                    <a:pt x="2997030" y="5564586"/>
                  </a:lnTo>
                  <a:lnTo>
                    <a:pt x="3005123" y="5579805"/>
                  </a:lnTo>
                  <a:lnTo>
                    <a:pt x="2992672" y="5575767"/>
                  </a:lnTo>
                  <a:lnTo>
                    <a:pt x="2989870" y="5583222"/>
                  </a:lnTo>
                  <a:lnTo>
                    <a:pt x="2980843" y="5577010"/>
                  </a:lnTo>
                  <a:lnTo>
                    <a:pt x="2973373" y="5565518"/>
                  </a:lnTo>
                  <a:close/>
                  <a:moveTo>
                    <a:pt x="3372252" y="5548297"/>
                  </a:moveTo>
                  <a:lnTo>
                    <a:pt x="3377203" y="5558389"/>
                  </a:lnTo>
                  <a:lnTo>
                    <a:pt x="3381535" y="5557443"/>
                  </a:lnTo>
                  <a:lnTo>
                    <a:pt x="3390818" y="5563751"/>
                  </a:lnTo>
                  <a:lnTo>
                    <a:pt x="3390818" y="5570059"/>
                  </a:lnTo>
                  <a:lnTo>
                    <a:pt x="3397007" y="5576367"/>
                  </a:lnTo>
                  <a:lnTo>
                    <a:pt x="3398245" y="5589614"/>
                  </a:lnTo>
                  <a:lnTo>
                    <a:pt x="3400411" y="5594976"/>
                  </a:lnTo>
                  <a:lnTo>
                    <a:pt x="3394222" y="5595922"/>
                  </a:lnTo>
                  <a:lnTo>
                    <a:pt x="3382773" y="5586775"/>
                  </a:lnTo>
                  <a:lnTo>
                    <a:pt x="3382773" y="5576367"/>
                  </a:lnTo>
                  <a:lnTo>
                    <a:pt x="3371324" y="5571952"/>
                  </a:lnTo>
                  <a:lnTo>
                    <a:pt x="3363898" y="5564067"/>
                  </a:lnTo>
                  <a:lnTo>
                    <a:pt x="3366992" y="5552397"/>
                  </a:lnTo>
                  <a:close/>
                  <a:moveTo>
                    <a:pt x="2483154" y="5518135"/>
                  </a:moveTo>
                  <a:lnTo>
                    <a:pt x="2490774" y="5518135"/>
                  </a:lnTo>
                  <a:lnTo>
                    <a:pt x="2486646" y="5524464"/>
                  </a:lnTo>
                  <a:lnTo>
                    <a:pt x="2489821" y="5536173"/>
                  </a:lnTo>
                  <a:lnTo>
                    <a:pt x="2472994" y="5565604"/>
                  </a:lnTo>
                  <a:lnTo>
                    <a:pt x="2464104" y="5583959"/>
                  </a:lnTo>
                  <a:lnTo>
                    <a:pt x="2458071" y="5597250"/>
                  </a:lnTo>
                  <a:lnTo>
                    <a:pt x="2456166" y="5601997"/>
                  </a:lnTo>
                  <a:lnTo>
                    <a:pt x="2455214" y="5604529"/>
                  </a:lnTo>
                  <a:lnTo>
                    <a:pt x="2456801" y="5628897"/>
                  </a:lnTo>
                  <a:lnTo>
                    <a:pt x="2470454" y="5646618"/>
                  </a:lnTo>
                  <a:lnTo>
                    <a:pt x="2466644" y="5669720"/>
                  </a:lnTo>
                  <a:lnTo>
                    <a:pt x="2451086" y="5689974"/>
                  </a:lnTo>
                  <a:lnTo>
                    <a:pt x="2457436" y="5707379"/>
                  </a:lnTo>
                  <a:lnTo>
                    <a:pt x="2448864" y="5711810"/>
                  </a:lnTo>
                  <a:lnTo>
                    <a:pt x="2436164" y="5704531"/>
                  </a:lnTo>
                  <a:lnTo>
                    <a:pt x="2412986" y="5696303"/>
                  </a:lnTo>
                  <a:lnTo>
                    <a:pt x="2389491" y="5687126"/>
                  </a:lnTo>
                  <a:lnTo>
                    <a:pt x="2359964" y="5658011"/>
                  </a:lnTo>
                  <a:lnTo>
                    <a:pt x="2322816" y="5657378"/>
                  </a:lnTo>
                  <a:lnTo>
                    <a:pt x="2280906" y="5625099"/>
                  </a:lnTo>
                  <a:lnTo>
                    <a:pt x="2245981" y="5608643"/>
                  </a:lnTo>
                  <a:lnTo>
                    <a:pt x="2238361" y="5601364"/>
                  </a:lnTo>
                  <a:lnTo>
                    <a:pt x="2202483" y="5595352"/>
                  </a:lnTo>
                  <a:lnTo>
                    <a:pt x="2193911" y="5566237"/>
                  </a:lnTo>
                  <a:lnTo>
                    <a:pt x="2207246" y="5545983"/>
                  </a:lnTo>
                  <a:lnTo>
                    <a:pt x="2218993" y="5540604"/>
                  </a:lnTo>
                  <a:cubicBezTo>
                    <a:pt x="2218887" y="5537123"/>
                    <a:pt x="2218782" y="5533641"/>
                    <a:pt x="2218676" y="5530160"/>
                  </a:cubicBezTo>
                  <a:lnTo>
                    <a:pt x="2228201" y="5531743"/>
                  </a:lnTo>
                  <a:lnTo>
                    <a:pt x="2231693" y="5538388"/>
                  </a:lnTo>
                  <a:lnTo>
                    <a:pt x="2241218" y="5549781"/>
                  </a:lnTo>
                  <a:lnTo>
                    <a:pt x="2250743" y="5546616"/>
                  </a:lnTo>
                  <a:lnTo>
                    <a:pt x="2266301" y="5531743"/>
                  </a:lnTo>
                  <a:lnTo>
                    <a:pt x="2279319" y="5539021"/>
                  </a:lnTo>
                  <a:lnTo>
                    <a:pt x="2292019" y="5539971"/>
                  </a:lnTo>
                  <a:lnTo>
                    <a:pt x="2301544" y="5554528"/>
                  </a:lnTo>
                  <a:lnTo>
                    <a:pt x="2323769" y="5552313"/>
                  </a:lnTo>
                  <a:lnTo>
                    <a:pt x="2348216" y="5543452"/>
                  </a:lnTo>
                  <a:lnTo>
                    <a:pt x="2370441" y="5549465"/>
                  </a:lnTo>
                  <a:lnTo>
                    <a:pt x="2397746" y="5543135"/>
                  </a:lnTo>
                  <a:lnTo>
                    <a:pt x="2419971" y="5531426"/>
                  </a:lnTo>
                  <a:lnTo>
                    <a:pt x="2446641" y="5534274"/>
                  </a:lnTo>
                  <a:lnTo>
                    <a:pt x="2456801" y="5526996"/>
                  </a:lnTo>
                  <a:lnTo>
                    <a:pt x="2474899" y="5525413"/>
                  </a:lnTo>
                  <a:close/>
                  <a:moveTo>
                    <a:pt x="2968611" y="5492735"/>
                  </a:moveTo>
                  <a:lnTo>
                    <a:pt x="2977989" y="5494985"/>
                  </a:lnTo>
                  <a:lnTo>
                    <a:pt x="2976695" y="5505596"/>
                  </a:lnTo>
                  <a:lnTo>
                    <a:pt x="2986074" y="5511061"/>
                  </a:lnTo>
                  <a:lnTo>
                    <a:pt x="2985750" y="5518135"/>
                  </a:lnTo>
                  <a:lnTo>
                    <a:pt x="2976695" y="5512669"/>
                  </a:lnTo>
                  <a:lnTo>
                    <a:pt x="2969581" y="5508489"/>
                  </a:lnTo>
                  <a:cubicBezTo>
                    <a:pt x="2969258" y="5503238"/>
                    <a:pt x="2968934" y="5497986"/>
                    <a:pt x="2968611" y="5492735"/>
                  </a:cubicBezTo>
                  <a:close/>
                  <a:moveTo>
                    <a:pt x="2964090" y="5491147"/>
                  </a:moveTo>
                  <a:lnTo>
                    <a:pt x="2965332" y="5502726"/>
                  </a:lnTo>
                  <a:cubicBezTo>
                    <a:pt x="2965436" y="5505621"/>
                    <a:pt x="2965539" y="5508516"/>
                    <a:pt x="2965643" y="5511411"/>
                  </a:cubicBezTo>
                  <a:lnTo>
                    <a:pt x="2969060" y="5522025"/>
                  </a:lnTo>
                  <a:lnTo>
                    <a:pt x="2972787" y="5517201"/>
                  </a:lnTo>
                  <a:lnTo>
                    <a:pt x="2989249" y="5525242"/>
                  </a:lnTo>
                  <a:lnTo>
                    <a:pt x="2988628" y="5539073"/>
                  </a:lnTo>
                  <a:lnTo>
                    <a:pt x="2978067" y="5536822"/>
                  </a:lnTo>
                  <a:lnTo>
                    <a:pt x="2975582" y="5540360"/>
                  </a:lnTo>
                  <a:lnTo>
                    <a:pt x="2963779" y="5535535"/>
                  </a:lnTo>
                  <a:lnTo>
                    <a:pt x="2962848" y="5527815"/>
                  </a:lnTo>
                  <a:lnTo>
                    <a:pt x="2957567" y="5517844"/>
                  </a:lnTo>
                  <a:lnTo>
                    <a:pt x="2956014" y="5528459"/>
                  </a:lnTo>
                  <a:lnTo>
                    <a:pt x="2946386" y="5519131"/>
                  </a:lnTo>
                  <a:lnTo>
                    <a:pt x="2950113" y="5503370"/>
                  </a:lnTo>
                  <a:lnTo>
                    <a:pt x="2957567" y="5509803"/>
                  </a:lnTo>
                  <a:close/>
                  <a:moveTo>
                    <a:pt x="2428826" y="5483210"/>
                  </a:moveTo>
                  <a:lnTo>
                    <a:pt x="2439973" y="5486834"/>
                  </a:lnTo>
                  <a:lnTo>
                    <a:pt x="2433217" y="5500673"/>
                  </a:lnTo>
                  <a:lnTo>
                    <a:pt x="2424098" y="5487493"/>
                  </a:lnTo>
                  <a:close/>
                  <a:moveTo>
                    <a:pt x="3487406" y="5473685"/>
                  </a:moveTo>
                  <a:lnTo>
                    <a:pt x="3500106" y="5474625"/>
                  </a:lnTo>
                  <a:lnTo>
                    <a:pt x="3505186" y="5492171"/>
                  </a:lnTo>
                  <a:lnTo>
                    <a:pt x="3506774" y="5502510"/>
                  </a:lnTo>
                  <a:lnTo>
                    <a:pt x="3499471" y="5507837"/>
                  </a:lnTo>
                  <a:lnTo>
                    <a:pt x="3495026" y="5521310"/>
                  </a:lnTo>
                  <a:lnTo>
                    <a:pt x="3482326" y="5510030"/>
                  </a:lnTo>
                  <a:lnTo>
                    <a:pt x="3490898" y="5495617"/>
                  </a:lnTo>
                  <a:lnTo>
                    <a:pt x="3476611" y="5486218"/>
                  </a:lnTo>
                  <a:lnTo>
                    <a:pt x="3477881" y="5475565"/>
                  </a:lnTo>
                  <a:close/>
                  <a:moveTo>
                    <a:pt x="2985525" y="5472097"/>
                  </a:moveTo>
                  <a:lnTo>
                    <a:pt x="2992094" y="5472097"/>
                  </a:lnTo>
                  <a:lnTo>
                    <a:pt x="2987496" y="5479082"/>
                  </a:lnTo>
                  <a:lnTo>
                    <a:pt x="2992423" y="5486385"/>
                  </a:lnTo>
                  <a:lnTo>
                    <a:pt x="2982898" y="5481940"/>
                  </a:lnTo>
                  <a:close/>
                  <a:moveTo>
                    <a:pt x="1143679" y="5449872"/>
                  </a:moveTo>
                  <a:lnTo>
                    <a:pt x="1150097" y="5458845"/>
                  </a:lnTo>
                  <a:lnTo>
                    <a:pt x="1166141" y="5459443"/>
                  </a:lnTo>
                  <a:lnTo>
                    <a:pt x="1168387" y="5470510"/>
                  </a:lnTo>
                  <a:lnTo>
                    <a:pt x="1162932" y="5464528"/>
                  </a:lnTo>
                  <a:lnTo>
                    <a:pt x="1150097" y="5463930"/>
                  </a:lnTo>
                  <a:lnTo>
                    <a:pt x="1142717" y="5467818"/>
                  </a:lnTo>
                  <a:lnTo>
                    <a:pt x="1138224" y="5460939"/>
                  </a:lnTo>
                  <a:close/>
                  <a:moveTo>
                    <a:pt x="2978496" y="5446697"/>
                  </a:moveTo>
                  <a:lnTo>
                    <a:pt x="2978496" y="5454251"/>
                  </a:lnTo>
                  <a:lnTo>
                    <a:pt x="2981311" y="5461491"/>
                  </a:lnTo>
                  <a:lnTo>
                    <a:pt x="2979435" y="5477859"/>
                  </a:lnTo>
                  <a:lnTo>
                    <a:pt x="2973806" y="5477859"/>
                  </a:lnTo>
                  <a:lnTo>
                    <a:pt x="2972868" y="5473767"/>
                  </a:lnTo>
                  <a:lnTo>
                    <a:pt x="2964112" y="5483210"/>
                  </a:lnTo>
                  <a:lnTo>
                    <a:pt x="2960673" y="5480377"/>
                  </a:lnTo>
                  <a:cubicBezTo>
                    <a:pt x="2960881" y="5477544"/>
                    <a:pt x="2961090" y="5474711"/>
                    <a:pt x="2961298" y="5471878"/>
                  </a:cubicBezTo>
                  <a:lnTo>
                    <a:pt x="2965989" y="5464324"/>
                  </a:lnTo>
                  <a:lnTo>
                    <a:pt x="2967239" y="5453622"/>
                  </a:lnTo>
                  <a:close/>
                  <a:moveTo>
                    <a:pt x="3336848" y="5427647"/>
                  </a:moveTo>
                  <a:lnTo>
                    <a:pt x="3347432" y="5427647"/>
                  </a:lnTo>
                  <a:lnTo>
                    <a:pt x="3352412" y="5438138"/>
                  </a:lnTo>
                  <a:lnTo>
                    <a:pt x="3362996" y="5444695"/>
                  </a:lnTo>
                  <a:lnTo>
                    <a:pt x="3365486" y="5451253"/>
                  </a:lnTo>
                  <a:lnTo>
                    <a:pt x="3354902" y="5457810"/>
                  </a:lnTo>
                  <a:lnTo>
                    <a:pt x="3347743" y="5453548"/>
                  </a:lnTo>
                  <a:lnTo>
                    <a:pt x="3350856" y="5446007"/>
                  </a:lnTo>
                  <a:lnTo>
                    <a:pt x="3336226" y="5441745"/>
                  </a:lnTo>
                  <a:lnTo>
                    <a:pt x="3333736" y="5434204"/>
                  </a:lnTo>
                  <a:close/>
                  <a:moveTo>
                    <a:pt x="3221482" y="5424472"/>
                  </a:moveTo>
                  <a:lnTo>
                    <a:pt x="3237450" y="5427678"/>
                  </a:lnTo>
                  <a:lnTo>
                    <a:pt x="3248309" y="5442425"/>
                  </a:lnTo>
                  <a:lnTo>
                    <a:pt x="3256931" y="5456210"/>
                  </a:lnTo>
                  <a:lnTo>
                    <a:pt x="3274177" y="5461340"/>
                  </a:lnTo>
                  <a:lnTo>
                    <a:pt x="3280564" y="5468713"/>
                  </a:lnTo>
                  <a:lnTo>
                    <a:pt x="3308987" y="5468393"/>
                  </a:lnTo>
                  <a:lnTo>
                    <a:pt x="3311542" y="5473843"/>
                  </a:lnTo>
                  <a:lnTo>
                    <a:pt x="3311542" y="5485705"/>
                  </a:lnTo>
                  <a:lnTo>
                    <a:pt x="3316971" y="5491475"/>
                  </a:lnTo>
                  <a:lnTo>
                    <a:pt x="3314736" y="5501414"/>
                  </a:lnTo>
                  <a:lnTo>
                    <a:pt x="3320165" y="5508787"/>
                  </a:lnTo>
                  <a:lnTo>
                    <a:pt x="3333259" y="5518084"/>
                  </a:lnTo>
                  <a:lnTo>
                    <a:pt x="3343478" y="5521290"/>
                  </a:lnTo>
                  <a:lnTo>
                    <a:pt x="3360724" y="5524496"/>
                  </a:lnTo>
                  <a:lnTo>
                    <a:pt x="3360085" y="5546617"/>
                  </a:lnTo>
                  <a:lnTo>
                    <a:pt x="3349227" y="5556235"/>
                  </a:lnTo>
                  <a:lnTo>
                    <a:pt x="3334217" y="5552388"/>
                  </a:lnTo>
                  <a:lnTo>
                    <a:pt x="3326871" y="5544693"/>
                  </a:lnTo>
                  <a:lnTo>
                    <a:pt x="3324636" y="5531870"/>
                  </a:lnTo>
                  <a:lnTo>
                    <a:pt x="3308668" y="5523855"/>
                  </a:lnTo>
                  <a:cubicBezTo>
                    <a:pt x="3308987" y="5520222"/>
                    <a:pt x="3309307" y="5516588"/>
                    <a:pt x="3309626" y="5512955"/>
                  </a:cubicBezTo>
                  <a:lnTo>
                    <a:pt x="3296532" y="5504940"/>
                  </a:lnTo>
                  <a:lnTo>
                    <a:pt x="3292380" y="5496284"/>
                  </a:lnTo>
                  <a:lnTo>
                    <a:pt x="3260444" y="5493399"/>
                  </a:lnTo>
                  <a:lnTo>
                    <a:pt x="3255973" y="5486025"/>
                  </a:lnTo>
                  <a:cubicBezTo>
                    <a:pt x="3256292" y="5482071"/>
                    <a:pt x="3256612" y="5478117"/>
                    <a:pt x="3256931" y="5474163"/>
                  </a:cubicBezTo>
                  <a:lnTo>
                    <a:pt x="3247350" y="5464866"/>
                  </a:lnTo>
                  <a:lnTo>
                    <a:pt x="3214456" y="5443707"/>
                  </a:lnTo>
                  <a:lnTo>
                    <a:pt x="3214456" y="5439540"/>
                  </a:lnTo>
                  <a:lnTo>
                    <a:pt x="3209985" y="5441463"/>
                  </a:lnTo>
                  <a:lnTo>
                    <a:pt x="3197211" y="5444669"/>
                  </a:lnTo>
                  <a:lnTo>
                    <a:pt x="3206472" y="5434089"/>
                  </a:lnTo>
                  <a:lnTo>
                    <a:pt x="3214137" y="5433128"/>
                  </a:lnTo>
                  <a:close/>
                  <a:moveTo>
                    <a:pt x="1165212" y="5405422"/>
                  </a:moveTo>
                  <a:cubicBezTo>
                    <a:pt x="1164890" y="5408239"/>
                    <a:pt x="1164567" y="5411055"/>
                    <a:pt x="1164245" y="5413872"/>
                  </a:cubicBezTo>
                  <a:lnTo>
                    <a:pt x="1146198" y="5444422"/>
                  </a:lnTo>
                  <a:lnTo>
                    <a:pt x="1142009" y="5446697"/>
                  </a:lnTo>
                  <a:lnTo>
                    <a:pt x="1138464" y="5440197"/>
                  </a:lnTo>
                  <a:lnTo>
                    <a:pt x="1128150" y="5443772"/>
                  </a:lnTo>
                  <a:lnTo>
                    <a:pt x="1122349" y="5435972"/>
                  </a:lnTo>
                  <a:lnTo>
                    <a:pt x="1129762" y="5419722"/>
                  </a:lnTo>
                  <a:lnTo>
                    <a:pt x="1147165" y="5406722"/>
                  </a:lnTo>
                  <a:close/>
                  <a:moveTo>
                    <a:pt x="3242295" y="5399072"/>
                  </a:moveTo>
                  <a:lnTo>
                    <a:pt x="3252773" y="5400977"/>
                  </a:lnTo>
                  <a:lnTo>
                    <a:pt x="3240073" y="5408597"/>
                  </a:lnTo>
                  <a:close/>
                  <a:moveTo>
                    <a:pt x="3266425" y="5394310"/>
                  </a:moveTo>
                  <a:lnTo>
                    <a:pt x="3271823" y="5402418"/>
                  </a:lnTo>
                  <a:lnTo>
                    <a:pt x="3277220" y="5402418"/>
                  </a:lnTo>
                  <a:lnTo>
                    <a:pt x="3278173" y="5409590"/>
                  </a:lnTo>
                  <a:lnTo>
                    <a:pt x="3269600" y="5411773"/>
                  </a:lnTo>
                  <a:lnTo>
                    <a:pt x="3262298" y="5405536"/>
                  </a:lnTo>
                  <a:lnTo>
                    <a:pt x="3259123" y="5398364"/>
                  </a:lnTo>
                  <a:close/>
                  <a:moveTo>
                    <a:pt x="3284171" y="5383197"/>
                  </a:moveTo>
                  <a:lnTo>
                    <a:pt x="3287699" y="5392578"/>
                  </a:lnTo>
                  <a:lnTo>
                    <a:pt x="3281525" y="5403835"/>
                  </a:lnTo>
                  <a:lnTo>
                    <a:pt x="3279761" y="5399770"/>
                  </a:lnTo>
                  <a:lnTo>
                    <a:pt x="3282701" y="5392578"/>
                  </a:lnTo>
                  <a:close/>
                  <a:moveTo>
                    <a:pt x="3521832" y="5381610"/>
                  </a:moveTo>
                  <a:lnTo>
                    <a:pt x="3533533" y="5385709"/>
                  </a:lnTo>
                  <a:lnTo>
                    <a:pt x="3534798" y="5395169"/>
                  </a:lnTo>
                  <a:lnTo>
                    <a:pt x="3555986" y="5405575"/>
                  </a:lnTo>
                  <a:lnTo>
                    <a:pt x="3541123" y="5412827"/>
                  </a:lnTo>
                  <a:lnTo>
                    <a:pt x="3531636" y="5404629"/>
                  </a:lnTo>
                  <a:lnTo>
                    <a:pt x="3537012" y="5420080"/>
                  </a:lnTo>
                  <a:lnTo>
                    <a:pt x="3530687" y="5427648"/>
                  </a:lnTo>
                  <a:lnTo>
                    <a:pt x="3512978" y="5427017"/>
                  </a:lnTo>
                  <a:lnTo>
                    <a:pt x="3502226" y="5417242"/>
                  </a:lnTo>
                  <a:lnTo>
                    <a:pt x="3519935" y="5405890"/>
                  </a:lnTo>
                  <a:lnTo>
                    <a:pt x="3506337" y="5402737"/>
                  </a:lnTo>
                  <a:lnTo>
                    <a:pt x="3497798" y="5415350"/>
                  </a:lnTo>
                  <a:lnTo>
                    <a:pt x="3477876" y="5407151"/>
                  </a:lnTo>
                  <a:lnTo>
                    <a:pt x="3476611" y="5394538"/>
                  </a:lnTo>
                  <a:lnTo>
                    <a:pt x="3499063" y="5395484"/>
                  </a:lnTo>
                  <a:lnTo>
                    <a:pt x="3500961" y="5388232"/>
                  </a:lnTo>
                  <a:lnTo>
                    <a:pt x="3514875" y="5387916"/>
                  </a:lnTo>
                  <a:close/>
                  <a:moveTo>
                    <a:pt x="2893680" y="5330810"/>
                  </a:moveTo>
                  <a:lnTo>
                    <a:pt x="2900030" y="5333650"/>
                  </a:lnTo>
                  <a:lnTo>
                    <a:pt x="2906063" y="5340593"/>
                  </a:lnTo>
                  <a:lnTo>
                    <a:pt x="2893998" y="5344696"/>
                  </a:lnTo>
                  <a:lnTo>
                    <a:pt x="2895585" y="5356688"/>
                  </a:lnTo>
                  <a:lnTo>
                    <a:pt x="2905428" y="5362684"/>
                  </a:lnTo>
                  <a:cubicBezTo>
                    <a:pt x="2905216" y="5365735"/>
                    <a:pt x="2905005" y="5368785"/>
                    <a:pt x="2904793" y="5371836"/>
                  </a:cubicBezTo>
                  <a:lnTo>
                    <a:pt x="2916223" y="5372468"/>
                  </a:lnTo>
                  <a:lnTo>
                    <a:pt x="2914953" y="5383198"/>
                  </a:lnTo>
                  <a:lnTo>
                    <a:pt x="2896538" y="5372468"/>
                  </a:lnTo>
                  <a:lnTo>
                    <a:pt x="2894950" y="5360791"/>
                  </a:lnTo>
                  <a:lnTo>
                    <a:pt x="2874948" y="5339331"/>
                  </a:lnTo>
                  <a:lnTo>
                    <a:pt x="2876535" y="5332388"/>
                  </a:lnTo>
                  <a:lnTo>
                    <a:pt x="2891458" y="5334912"/>
                  </a:lnTo>
                  <a:close/>
                  <a:moveTo>
                    <a:pt x="1321738" y="5297472"/>
                  </a:moveTo>
                  <a:lnTo>
                    <a:pt x="1323960" y="5301282"/>
                  </a:lnTo>
                  <a:lnTo>
                    <a:pt x="1309355" y="5313347"/>
                  </a:lnTo>
                  <a:lnTo>
                    <a:pt x="1308403" y="5318427"/>
                  </a:lnTo>
                  <a:lnTo>
                    <a:pt x="1318880" y="5313029"/>
                  </a:lnTo>
                  <a:lnTo>
                    <a:pt x="1312530" y="5323507"/>
                  </a:lnTo>
                  <a:lnTo>
                    <a:pt x="1314753" y="5330174"/>
                  </a:lnTo>
                  <a:lnTo>
                    <a:pt x="1331580" y="5328904"/>
                  </a:lnTo>
                  <a:lnTo>
                    <a:pt x="1339200" y="5330809"/>
                  </a:lnTo>
                  <a:lnTo>
                    <a:pt x="1341423" y="5343509"/>
                  </a:lnTo>
                  <a:lnTo>
                    <a:pt x="1333168" y="5358432"/>
                  </a:lnTo>
                  <a:lnTo>
                    <a:pt x="1326818" y="5369862"/>
                  </a:lnTo>
                  <a:lnTo>
                    <a:pt x="1320468" y="5382880"/>
                  </a:lnTo>
                  <a:lnTo>
                    <a:pt x="1298560" y="5391135"/>
                  </a:lnTo>
                  <a:lnTo>
                    <a:pt x="1298560" y="5387007"/>
                  </a:lnTo>
                  <a:lnTo>
                    <a:pt x="1287765" y="5380975"/>
                  </a:lnTo>
                  <a:lnTo>
                    <a:pt x="1270938" y="5375577"/>
                  </a:lnTo>
                  <a:cubicBezTo>
                    <a:pt x="1271150" y="5370391"/>
                    <a:pt x="1271361" y="5365206"/>
                    <a:pt x="1271573" y="5360020"/>
                  </a:cubicBezTo>
                  <a:lnTo>
                    <a:pt x="1262048" y="5352717"/>
                  </a:lnTo>
                  <a:lnTo>
                    <a:pt x="1246173" y="5354622"/>
                  </a:lnTo>
                  <a:cubicBezTo>
                    <a:pt x="1245961" y="5359279"/>
                    <a:pt x="1245750" y="5363935"/>
                    <a:pt x="1245538" y="5368592"/>
                  </a:cubicBezTo>
                  <a:lnTo>
                    <a:pt x="1236013" y="5366370"/>
                  </a:lnTo>
                  <a:lnTo>
                    <a:pt x="1233473" y="5342557"/>
                  </a:lnTo>
                  <a:lnTo>
                    <a:pt x="1250300" y="5333984"/>
                  </a:lnTo>
                  <a:lnTo>
                    <a:pt x="1271255" y="5318744"/>
                  </a:lnTo>
                  <a:lnTo>
                    <a:pt x="1286178" y="5311124"/>
                  </a:lnTo>
                  <a:close/>
                  <a:moveTo>
                    <a:pt x="3422953" y="5291122"/>
                  </a:moveTo>
                  <a:lnTo>
                    <a:pt x="3433748" y="5298059"/>
                  </a:lnTo>
                  <a:lnTo>
                    <a:pt x="3422318" y="5316979"/>
                  </a:lnTo>
                  <a:lnTo>
                    <a:pt x="3425493" y="5334952"/>
                  </a:lnTo>
                  <a:lnTo>
                    <a:pt x="3412793" y="5329592"/>
                  </a:lnTo>
                  <a:lnTo>
                    <a:pt x="3415015" y="5322339"/>
                  </a:lnTo>
                  <a:lnTo>
                    <a:pt x="3409618" y="5322339"/>
                  </a:lnTo>
                  <a:lnTo>
                    <a:pt x="3402315" y="5337160"/>
                  </a:lnTo>
                  <a:lnTo>
                    <a:pt x="3393743" y="5323601"/>
                  </a:lnTo>
                  <a:lnTo>
                    <a:pt x="3389298" y="5307834"/>
                  </a:lnTo>
                  <a:lnTo>
                    <a:pt x="3407078" y="5307834"/>
                  </a:lnTo>
                  <a:lnTo>
                    <a:pt x="3417873" y="5311618"/>
                  </a:lnTo>
                  <a:close/>
                  <a:moveTo>
                    <a:pt x="1403971" y="5291122"/>
                  </a:moveTo>
                  <a:lnTo>
                    <a:pt x="1424291" y="5305454"/>
                  </a:lnTo>
                  <a:lnTo>
                    <a:pt x="1425561" y="5316670"/>
                  </a:lnTo>
                  <a:lnTo>
                    <a:pt x="1412861" y="5324460"/>
                  </a:lnTo>
                  <a:lnTo>
                    <a:pt x="1401113" y="5314801"/>
                  </a:lnTo>
                  <a:lnTo>
                    <a:pt x="1374761" y="5316359"/>
                  </a:lnTo>
                  <a:lnTo>
                    <a:pt x="1373491" y="5306077"/>
                  </a:lnTo>
                  <a:lnTo>
                    <a:pt x="1367141" y="5306077"/>
                  </a:lnTo>
                  <a:lnTo>
                    <a:pt x="1365236" y="5296418"/>
                  </a:lnTo>
                  <a:close/>
                  <a:moveTo>
                    <a:pt x="3441826" y="5243497"/>
                  </a:moveTo>
                  <a:lnTo>
                    <a:pt x="3455973" y="5247919"/>
                  </a:lnTo>
                  <a:lnTo>
                    <a:pt x="3455008" y="5257785"/>
                  </a:lnTo>
                  <a:lnTo>
                    <a:pt x="3442147" y="5255744"/>
                  </a:lnTo>
                  <a:lnTo>
                    <a:pt x="3430573" y="5254723"/>
                  </a:lnTo>
                  <a:lnTo>
                    <a:pt x="3432502" y="5248940"/>
                  </a:lnTo>
                  <a:close/>
                  <a:moveTo>
                    <a:pt x="3356198" y="5206985"/>
                  </a:moveTo>
                  <a:lnTo>
                    <a:pt x="3365154" y="5211941"/>
                  </a:lnTo>
                  <a:cubicBezTo>
                    <a:pt x="3365265" y="5216381"/>
                    <a:pt x="3365375" y="5220820"/>
                    <a:pt x="3365486" y="5225260"/>
                  </a:cubicBezTo>
                  <a:lnTo>
                    <a:pt x="3355534" y="5232385"/>
                  </a:lnTo>
                  <a:lnTo>
                    <a:pt x="3343261" y="5224331"/>
                  </a:lnTo>
                  <a:lnTo>
                    <a:pt x="3344588" y="5217207"/>
                  </a:lnTo>
                  <a:close/>
                  <a:moveTo>
                    <a:pt x="1875378" y="5162535"/>
                  </a:moveTo>
                  <a:lnTo>
                    <a:pt x="1880754" y="5162535"/>
                  </a:lnTo>
                  <a:lnTo>
                    <a:pt x="1899729" y="5170790"/>
                  </a:lnTo>
                  <a:lnTo>
                    <a:pt x="1911430" y="5170790"/>
                  </a:lnTo>
                  <a:lnTo>
                    <a:pt x="1919969" y="5195872"/>
                  </a:lnTo>
                  <a:cubicBezTo>
                    <a:pt x="1919653" y="5201481"/>
                    <a:pt x="1919336" y="5207091"/>
                    <a:pt x="1919020" y="5212700"/>
                  </a:cubicBezTo>
                  <a:lnTo>
                    <a:pt x="1935149" y="5239052"/>
                  </a:lnTo>
                  <a:cubicBezTo>
                    <a:pt x="1934833" y="5248471"/>
                    <a:pt x="1934516" y="5257891"/>
                    <a:pt x="1934200" y="5267310"/>
                  </a:cubicBezTo>
                  <a:lnTo>
                    <a:pt x="1923764" y="5276835"/>
                  </a:lnTo>
                  <a:lnTo>
                    <a:pt x="1919969" y="5291757"/>
                  </a:lnTo>
                  <a:lnTo>
                    <a:pt x="1933568" y="5303505"/>
                  </a:lnTo>
                  <a:lnTo>
                    <a:pt x="1925661" y="5333667"/>
                  </a:lnTo>
                  <a:lnTo>
                    <a:pt x="1917439" y="5368910"/>
                  </a:lnTo>
                  <a:cubicBezTo>
                    <a:pt x="1917544" y="5380446"/>
                    <a:pt x="1917650" y="5391981"/>
                    <a:pt x="1917755" y="5403517"/>
                  </a:cubicBezTo>
                  <a:lnTo>
                    <a:pt x="1904157" y="5424790"/>
                  </a:lnTo>
                  <a:lnTo>
                    <a:pt x="1894353" y="5413995"/>
                  </a:lnTo>
                  <a:lnTo>
                    <a:pt x="1883917" y="5403835"/>
                  </a:lnTo>
                  <a:lnTo>
                    <a:pt x="1866207" y="5415582"/>
                  </a:lnTo>
                  <a:cubicBezTo>
                    <a:pt x="1865891" y="5422250"/>
                    <a:pt x="1865574" y="5428917"/>
                    <a:pt x="1865258" y="5435585"/>
                  </a:cubicBezTo>
                  <a:lnTo>
                    <a:pt x="1856719" y="5444157"/>
                  </a:lnTo>
                  <a:lnTo>
                    <a:pt x="1844069" y="5445110"/>
                  </a:lnTo>
                  <a:lnTo>
                    <a:pt x="1829522" y="5448285"/>
                  </a:lnTo>
                  <a:lnTo>
                    <a:pt x="1818137" y="5440347"/>
                  </a:lnTo>
                  <a:lnTo>
                    <a:pt x="1809598" y="5443522"/>
                  </a:lnTo>
                  <a:lnTo>
                    <a:pt x="1806119" y="5432727"/>
                  </a:lnTo>
                  <a:lnTo>
                    <a:pt x="1814658" y="5432727"/>
                  </a:lnTo>
                  <a:lnTo>
                    <a:pt x="1808017" y="5427647"/>
                  </a:lnTo>
                  <a:cubicBezTo>
                    <a:pt x="1807701" y="5419286"/>
                    <a:pt x="1807384" y="5410926"/>
                    <a:pt x="1807068" y="5402565"/>
                  </a:cubicBezTo>
                  <a:lnTo>
                    <a:pt x="1794102" y="5385737"/>
                  </a:lnTo>
                  <a:lnTo>
                    <a:pt x="1810547" y="5336842"/>
                  </a:lnTo>
                  <a:lnTo>
                    <a:pt x="1814974" y="5323190"/>
                  </a:lnTo>
                  <a:lnTo>
                    <a:pt x="1800743" y="5311760"/>
                  </a:lnTo>
                  <a:lnTo>
                    <a:pt x="1809282" y="5290487"/>
                  </a:lnTo>
                  <a:lnTo>
                    <a:pt x="1802957" y="5280962"/>
                  </a:lnTo>
                  <a:lnTo>
                    <a:pt x="1808966" y="5267627"/>
                  </a:lnTo>
                  <a:lnTo>
                    <a:pt x="1799478" y="5249530"/>
                  </a:lnTo>
                  <a:lnTo>
                    <a:pt x="1783666" y="5239370"/>
                  </a:lnTo>
                  <a:lnTo>
                    <a:pt x="1779238" y="5248895"/>
                  </a:lnTo>
                  <a:lnTo>
                    <a:pt x="1774811" y="5227622"/>
                  </a:lnTo>
                  <a:lnTo>
                    <a:pt x="1781136" y="5213970"/>
                  </a:lnTo>
                  <a:lnTo>
                    <a:pt x="1775443" y="5189840"/>
                  </a:lnTo>
                  <a:lnTo>
                    <a:pt x="1783982" y="5184442"/>
                  </a:lnTo>
                  <a:lnTo>
                    <a:pt x="1788093" y="5169520"/>
                  </a:lnTo>
                  <a:lnTo>
                    <a:pt x="1794418" y="5174917"/>
                  </a:lnTo>
                  <a:lnTo>
                    <a:pt x="1784931" y="5189840"/>
                  </a:lnTo>
                  <a:lnTo>
                    <a:pt x="1792521" y="5201270"/>
                  </a:lnTo>
                  <a:lnTo>
                    <a:pt x="1809598" y="5209525"/>
                  </a:lnTo>
                  <a:lnTo>
                    <a:pt x="1829522" y="5211430"/>
                  </a:lnTo>
                  <a:lnTo>
                    <a:pt x="1836796" y="5195555"/>
                  </a:lnTo>
                  <a:lnTo>
                    <a:pt x="1857984" y="5182855"/>
                  </a:lnTo>
                  <a:lnTo>
                    <a:pt x="1871267" y="5173330"/>
                  </a:lnTo>
                  <a:close/>
                  <a:moveTo>
                    <a:pt x="1291866" y="4987926"/>
                  </a:moveTo>
                  <a:lnTo>
                    <a:pt x="1278284" y="4988580"/>
                  </a:lnTo>
                  <a:lnTo>
                    <a:pt x="1278437" y="4989269"/>
                  </a:lnTo>
                  <a:lnTo>
                    <a:pt x="1291273" y="4988651"/>
                  </a:lnTo>
                  <a:close/>
                  <a:moveTo>
                    <a:pt x="1162988" y="4962817"/>
                  </a:moveTo>
                  <a:lnTo>
                    <a:pt x="1142976" y="4968534"/>
                  </a:lnTo>
                  <a:lnTo>
                    <a:pt x="1133936" y="4963487"/>
                  </a:lnTo>
                  <a:lnTo>
                    <a:pt x="1149744" y="4988968"/>
                  </a:lnTo>
                  <a:lnTo>
                    <a:pt x="1168784" y="4993090"/>
                  </a:lnTo>
                  <a:lnTo>
                    <a:pt x="1177034" y="4989602"/>
                  </a:lnTo>
                  <a:lnTo>
                    <a:pt x="1182842" y="4990183"/>
                  </a:lnTo>
                  <a:lnTo>
                    <a:pt x="1177918" y="4974568"/>
                  </a:lnTo>
                  <a:close/>
                  <a:moveTo>
                    <a:pt x="2616186" y="4952985"/>
                  </a:moveTo>
                  <a:lnTo>
                    <a:pt x="2627299" y="4954105"/>
                  </a:lnTo>
                  <a:lnTo>
                    <a:pt x="2621237" y="4957748"/>
                  </a:lnTo>
                  <a:close/>
                  <a:moveTo>
                    <a:pt x="2661521" y="4949810"/>
                  </a:moveTo>
                  <a:lnTo>
                    <a:pt x="2674012" y="4956913"/>
                  </a:lnTo>
                  <a:lnTo>
                    <a:pt x="2695561" y="4963048"/>
                  </a:lnTo>
                  <a:lnTo>
                    <a:pt x="2694312" y="4968860"/>
                  </a:lnTo>
                  <a:lnTo>
                    <a:pt x="2669953" y="4962725"/>
                  </a:lnTo>
                  <a:lnTo>
                    <a:pt x="2657461" y="4951747"/>
                  </a:lnTo>
                  <a:close/>
                  <a:moveTo>
                    <a:pt x="2004680" y="4949810"/>
                  </a:moveTo>
                  <a:lnTo>
                    <a:pt x="2008173" y="4958678"/>
                  </a:lnTo>
                  <a:lnTo>
                    <a:pt x="2007220" y="4965247"/>
                  </a:lnTo>
                  <a:lnTo>
                    <a:pt x="2000870" y="4967218"/>
                  </a:lnTo>
                  <a:lnTo>
                    <a:pt x="2004998" y="4976743"/>
                  </a:lnTo>
                  <a:lnTo>
                    <a:pt x="1997695" y="4978385"/>
                  </a:lnTo>
                  <a:lnTo>
                    <a:pt x="1993250" y="4968531"/>
                  </a:lnTo>
                  <a:lnTo>
                    <a:pt x="1976423" y="4970502"/>
                  </a:lnTo>
                  <a:lnTo>
                    <a:pt x="1970073" y="4960977"/>
                  </a:lnTo>
                  <a:lnTo>
                    <a:pt x="1993250" y="4958678"/>
                  </a:lnTo>
                  <a:close/>
                  <a:moveTo>
                    <a:pt x="2598088" y="4929172"/>
                  </a:moveTo>
                  <a:lnTo>
                    <a:pt x="2615550" y="4939165"/>
                  </a:lnTo>
                  <a:lnTo>
                    <a:pt x="2629203" y="4936355"/>
                  </a:lnTo>
                  <a:lnTo>
                    <a:pt x="2649523" y="4943225"/>
                  </a:lnTo>
                  <a:lnTo>
                    <a:pt x="2629203" y="4941976"/>
                  </a:lnTo>
                  <a:lnTo>
                    <a:pt x="2617138" y="4948222"/>
                  </a:lnTo>
                  <a:lnTo>
                    <a:pt x="2586023" y="4931358"/>
                  </a:lnTo>
                  <a:close/>
                  <a:moveTo>
                    <a:pt x="1905858" y="4924410"/>
                  </a:moveTo>
                  <a:cubicBezTo>
                    <a:pt x="1906497" y="4938043"/>
                    <a:pt x="1907137" y="4951675"/>
                    <a:pt x="1907776" y="4965308"/>
                  </a:cubicBezTo>
                  <a:lnTo>
                    <a:pt x="1904579" y="4980209"/>
                  </a:lnTo>
                  <a:lnTo>
                    <a:pt x="1917686" y="5007474"/>
                  </a:lnTo>
                  <a:lnTo>
                    <a:pt x="1914809" y="5051543"/>
                  </a:lnTo>
                  <a:lnTo>
                    <a:pt x="1903301" y="5080394"/>
                  </a:lnTo>
                  <a:lnTo>
                    <a:pt x="1900104" y="5094978"/>
                  </a:lnTo>
                  <a:lnTo>
                    <a:pt x="1890834" y="5118122"/>
                  </a:lnTo>
                  <a:lnTo>
                    <a:pt x="1882522" y="5137144"/>
                  </a:lnTo>
                  <a:lnTo>
                    <a:pt x="1881244" y="5143485"/>
                  </a:lnTo>
                  <a:lnTo>
                    <a:pt x="1872932" y="5138412"/>
                  </a:lnTo>
                  <a:lnTo>
                    <a:pt x="1865260" y="5136510"/>
                  </a:lnTo>
                  <a:lnTo>
                    <a:pt x="1864301" y="5131120"/>
                  </a:lnTo>
                  <a:lnTo>
                    <a:pt x="1854711" y="5126999"/>
                  </a:lnTo>
                  <a:lnTo>
                    <a:pt x="1843842" y="5118756"/>
                  </a:lnTo>
                  <a:lnTo>
                    <a:pt x="1851514" y="5100684"/>
                  </a:lnTo>
                  <a:lnTo>
                    <a:pt x="1844482" y="5097514"/>
                  </a:lnTo>
                  <a:lnTo>
                    <a:pt x="1832974" y="5092124"/>
                  </a:lnTo>
                  <a:lnTo>
                    <a:pt x="1837129" y="5085783"/>
                  </a:lnTo>
                  <a:lnTo>
                    <a:pt x="1838088" y="5076589"/>
                  </a:lnTo>
                  <a:lnTo>
                    <a:pt x="1834892" y="5073419"/>
                  </a:lnTo>
                  <a:lnTo>
                    <a:pt x="1834892" y="5058835"/>
                  </a:lnTo>
                  <a:lnTo>
                    <a:pt x="1830416" y="5048056"/>
                  </a:lnTo>
                  <a:lnTo>
                    <a:pt x="1824023" y="5034740"/>
                  </a:lnTo>
                  <a:cubicBezTo>
                    <a:pt x="1824343" y="5030513"/>
                    <a:pt x="1824662" y="5026285"/>
                    <a:pt x="1824982" y="5022058"/>
                  </a:cubicBezTo>
                  <a:lnTo>
                    <a:pt x="1834572" y="5019839"/>
                  </a:lnTo>
                  <a:cubicBezTo>
                    <a:pt x="1834146" y="5012441"/>
                    <a:pt x="1833719" y="5005044"/>
                    <a:pt x="1833293" y="4997646"/>
                  </a:cubicBezTo>
                  <a:lnTo>
                    <a:pt x="1853432" y="4986867"/>
                  </a:lnTo>
                  <a:lnTo>
                    <a:pt x="1857588" y="4975453"/>
                  </a:lnTo>
                  <a:lnTo>
                    <a:pt x="1871334" y="4964674"/>
                  </a:lnTo>
                  <a:lnTo>
                    <a:pt x="1884121" y="4971015"/>
                  </a:lnTo>
                  <a:lnTo>
                    <a:pt x="1891793" y="4963723"/>
                  </a:lnTo>
                  <a:lnTo>
                    <a:pt x="1887957" y="4947871"/>
                  </a:lnTo>
                  <a:lnTo>
                    <a:pt x="1895629" y="4927580"/>
                  </a:lnTo>
                  <a:close/>
                  <a:moveTo>
                    <a:pt x="2715610" y="4918060"/>
                  </a:moveTo>
                  <a:lnTo>
                    <a:pt x="2732826" y="4942964"/>
                  </a:lnTo>
                  <a:lnTo>
                    <a:pt x="2758331" y="4948954"/>
                  </a:lnTo>
                  <a:lnTo>
                    <a:pt x="2773315" y="4972282"/>
                  </a:lnTo>
                  <a:lnTo>
                    <a:pt x="2778735" y="4996557"/>
                  </a:lnTo>
                  <a:lnTo>
                    <a:pt x="2781286" y="5006960"/>
                  </a:lnTo>
                  <a:lnTo>
                    <a:pt x="2774909" y="5004753"/>
                  </a:lnTo>
                  <a:lnTo>
                    <a:pt x="2769490" y="5000970"/>
                  </a:lnTo>
                  <a:lnTo>
                    <a:pt x="2764707" y="4997187"/>
                  </a:lnTo>
                  <a:lnTo>
                    <a:pt x="2761200" y="4994035"/>
                  </a:lnTo>
                  <a:lnTo>
                    <a:pt x="2758969" y="4990882"/>
                  </a:lnTo>
                  <a:lnTo>
                    <a:pt x="2756418" y="4988675"/>
                  </a:lnTo>
                  <a:lnTo>
                    <a:pt x="2754186" y="4987099"/>
                  </a:lnTo>
                  <a:lnTo>
                    <a:pt x="2727087" y="4971021"/>
                  </a:lnTo>
                  <a:lnTo>
                    <a:pt x="2713378" y="4955259"/>
                  </a:lnTo>
                  <a:lnTo>
                    <a:pt x="2699031" y="4948324"/>
                  </a:lnTo>
                  <a:lnTo>
                    <a:pt x="2704451" y="4960934"/>
                  </a:lnTo>
                  <a:lnTo>
                    <a:pt x="2689148" y="4950530"/>
                  </a:lnTo>
                  <a:lnTo>
                    <a:pt x="2665874" y="4939497"/>
                  </a:lnTo>
                  <a:lnTo>
                    <a:pt x="2653759" y="4937290"/>
                  </a:lnTo>
                  <a:lnTo>
                    <a:pt x="2635268" y="4932876"/>
                  </a:lnTo>
                  <a:lnTo>
                    <a:pt x="2627298" y="4921527"/>
                  </a:lnTo>
                  <a:lnTo>
                    <a:pt x="2654397" y="4924995"/>
                  </a:lnTo>
                  <a:lnTo>
                    <a:pt x="2667150" y="4929093"/>
                  </a:lnTo>
                  <a:lnTo>
                    <a:pt x="2685641" y="4933192"/>
                  </a:lnTo>
                  <a:lnTo>
                    <a:pt x="2690742" y="4936975"/>
                  </a:lnTo>
                  <a:lnTo>
                    <a:pt x="2688510" y="4927517"/>
                  </a:lnTo>
                  <a:lnTo>
                    <a:pt x="2700625" y="4919636"/>
                  </a:lnTo>
                  <a:close/>
                  <a:moveTo>
                    <a:pt x="2549547" y="4911710"/>
                  </a:moveTo>
                  <a:lnTo>
                    <a:pt x="2554273" y="4913568"/>
                  </a:lnTo>
                  <a:lnTo>
                    <a:pt x="2544231" y="4924410"/>
                  </a:lnTo>
                  <a:lnTo>
                    <a:pt x="2543640" y="4920073"/>
                  </a:lnTo>
                  <a:lnTo>
                    <a:pt x="2541573" y="4914498"/>
                  </a:lnTo>
                  <a:close/>
                  <a:moveTo>
                    <a:pt x="2570148" y="4891072"/>
                  </a:moveTo>
                  <a:lnTo>
                    <a:pt x="2599377" y="4898165"/>
                  </a:lnTo>
                  <a:lnTo>
                    <a:pt x="2630473" y="4902218"/>
                  </a:lnTo>
                  <a:lnTo>
                    <a:pt x="2630473" y="4906947"/>
                  </a:lnTo>
                  <a:lnTo>
                    <a:pt x="2599999" y="4905933"/>
                  </a:lnTo>
                  <a:lnTo>
                    <a:pt x="2572946" y="4898840"/>
                  </a:lnTo>
                  <a:close/>
                  <a:moveTo>
                    <a:pt x="2594741" y="4872022"/>
                  </a:moveTo>
                  <a:lnTo>
                    <a:pt x="2611424" y="4880098"/>
                  </a:lnTo>
                  <a:lnTo>
                    <a:pt x="2607961" y="4886310"/>
                  </a:lnTo>
                  <a:lnTo>
                    <a:pt x="2590649" y="4885067"/>
                  </a:lnTo>
                  <a:lnTo>
                    <a:pt x="2578688" y="4881651"/>
                  </a:lnTo>
                  <a:lnTo>
                    <a:pt x="2575226" y="4876991"/>
                  </a:lnTo>
                  <a:lnTo>
                    <a:pt x="2574911" y="4872332"/>
                  </a:lnTo>
                  <a:close/>
                  <a:moveTo>
                    <a:pt x="2553296" y="4867260"/>
                  </a:moveTo>
                  <a:lnTo>
                    <a:pt x="2568561" y="4876785"/>
                  </a:lnTo>
                  <a:lnTo>
                    <a:pt x="2559097" y="4875556"/>
                  </a:lnTo>
                  <a:lnTo>
                    <a:pt x="2544748" y="4867567"/>
                  </a:lnTo>
                  <a:close/>
                  <a:moveTo>
                    <a:pt x="1754394" y="4796166"/>
                  </a:moveTo>
                  <a:lnTo>
                    <a:pt x="1745897" y="4804660"/>
                  </a:lnTo>
                  <a:cubicBezTo>
                    <a:pt x="1745913" y="4804693"/>
                    <a:pt x="1745929" y="4804725"/>
                    <a:pt x="1745945" y="4804758"/>
                  </a:cubicBezTo>
                  <a:lnTo>
                    <a:pt x="1754411" y="4796274"/>
                  </a:lnTo>
                  <a:cubicBezTo>
                    <a:pt x="1754405" y="4796238"/>
                    <a:pt x="1754400" y="4796202"/>
                    <a:pt x="1754394" y="4796166"/>
                  </a:cubicBezTo>
                  <a:close/>
                  <a:moveTo>
                    <a:pt x="2405048" y="4748197"/>
                  </a:moveTo>
                  <a:lnTo>
                    <a:pt x="2428978" y="4771428"/>
                  </a:lnTo>
                  <a:lnTo>
                    <a:pt x="2443148" y="4786297"/>
                  </a:lnTo>
                  <a:lnTo>
                    <a:pt x="2425515" y="4776385"/>
                  </a:lnTo>
                  <a:lnTo>
                    <a:pt x="2413550" y="4761826"/>
                  </a:lnTo>
                  <a:close/>
                  <a:moveTo>
                    <a:pt x="2420923" y="4743435"/>
                  </a:moveTo>
                  <a:lnTo>
                    <a:pt x="2449160" y="4763002"/>
                  </a:lnTo>
                  <a:lnTo>
                    <a:pt x="2451086" y="4772010"/>
                  </a:lnTo>
                  <a:close/>
                  <a:moveTo>
                    <a:pt x="2433623" y="4741847"/>
                  </a:moveTo>
                  <a:lnTo>
                    <a:pt x="2447911" y="4748245"/>
                  </a:lnTo>
                  <a:lnTo>
                    <a:pt x="2443488" y="4752960"/>
                  </a:lnTo>
                  <a:close/>
                  <a:moveTo>
                    <a:pt x="2419085" y="4705335"/>
                  </a:moveTo>
                  <a:lnTo>
                    <a:pt x="2440355" y="4718352"/>
                  </a:lnTo>
                  <a:lnTo>
                    <a:pt x="2442289" y="4723432"/>
                  </a:lnTo>
                  <a:lnTo>
                    <a:pt x="2435843" y="4721845"/>
                  </a:lnTo>
                  <a:lnTo>
                    <a:pt x="2448734" y="4733275"/>
                  </a:lnTo>
                  <a:lnTo>
                    <a:pt x="2457436" y="4739942"/>
                  </a:lnTo>
                  <a:lnTo>
                    <a:pt x="2456147" y="4743435"/>
                  </a:lnTo>
                  <a:lnTo>
                    <a:pt x="2437455" y="4729147"/>
                  </a:lnTo>
                  <a:lnTo>
                    <a:pt x="2438744" y="4737402"/>
                  </a:lnTo>
                  <a:lnTo>
                    <a:pt x="2426497" y="4725337"/>
                  </a:lnTo>
                  <a:lnTo>
                    <a:pt x="2417796" y="4713907"/>
                  </a:lnTo>
                  <a:lnTo>
                    <a:pt x="2414573" y="4705970"/>
                  </a:lnTo>
                  <a:close/>
                  <a:moveTo>
                    <a:pt x="2377255" y="4703747"/>
                  </a:moveTo>
                  <a:lnTo>
                    <a:pt x="2391733" y="4720339"/>
                  </a:lnTo>
                  <a:cubicBezTo>
                    <a:pt x="2391938" y="4724026"/>
                    <a:pt x="2392144" y="4727713"/>
                    <a:pt x="2392349" y="4731400"/>
                  </a:cubicBezTo>
                  <a:lnTo>
                    <a:pt x="2388344" y="4732322"/>
                  </a:lnTo>
                  <a:lnTo>
                    <a:pt x="2385572" y="4724948"/>
                  </a:lnTo>
                  <a:lnTo>
                    <a:pt x="2379412" y="4722182"/>
                  </a:lnTo>
                  <a:lnTo>
                    <a:pt x="2373251" y="4714194"/>
                  </a:lnTo>
                  <a:lnTo>
                    <a:pt x="2371711" y="4705898"/>
                  </a:lnTo>
                  <a:close/>
                  <a:moveTo>
                    <a:pt x="2414469" y="4687872"/>
                  </a:moveTo>
                  <a:lnTo>
                    <a:pt x="2422901" y="4699620"/>
                  </a:lnTo>
                  <a:lnTo>
                    <a:pt x="2427273" y="4705335"/>
                  </a:lnTo>
                  <a:lnTo>
                    <a:pt x="2411034" y="4696127"/>
                  </a:lnTo>
                  <a:lnTo>
                    <a:pt x="2408223" y="4690729"/>
                  </a:lnTo>
                  <a:close/>
                  <a:moveTo>
                    <a:pt x="2368218" y="4640247"/>
                  </a:moveTo>
                  <a:lnTo>
                    <a:pt x="2376156" y="4641195"/>
                  </a:lnTo>
                  <a:lnTo>
                    <a:pt x="2377426" y="4654467"/>
                  </a:lnTo>
                  <a:lnTo>
                    <a:pt x="2382188" y="4660154"/>
                  </a:lnTo>
                  <a:lnTo>
                    <a:pt x="2388538" y="4671530"/>
                  </a:lnTo>
                  <a:lnTo>
                    <a:pt x="2393936" y="4706922"/>
                  </a:lnTo>
                  <a:lnTo>
                    <a:pt x="2387586" y="4706290"/>
                  </a:lnTo>
                  <a:lnTo>
                    <a:pt x="2383141" y="4700602"/>
                  </a:lnTo>
                  <a:lnTo>
                    <a:pt x="2373615" y="4691122"/>
                  </a:lnTo>
                  <a:lnTo>
                    <a:pt x="2370123" y="4679746"/>
                  </a:lnTo>
                  <a:lnTo>
                    <a:pt x="2372345" y="4673426"/>
                  </a:lnTo>
                  <a:lnTo>
                    <a:pt x="2378061" y="4677850"/>
                  </a:lnTo>
                  <a:lnTo>
                    <a:pt x="2379331" y="4673426"/>
                  </a:lnTo>
                  <a:lnTo>
                    <a:pt x="2379331" y="4664262"/>
                  </a:lnTo>
                  <a:lnTo>
                    <a:pt x="2366948" y="4650043"/>
                  </a:lnTo>
                  <a:close/>
                  <a:moveTo>
                    <a:pt x="2393935" y="4633897"/>
                  </a:moveTo>
                  <a:lnTo>
                    <a:pt x="2399650" y="4633897"/>
                  </a:lnTo>
                  <a:lnTo>
                    <a:pt x="2414573" y="4656122"/>
                  </a:lnTo>
                  <a:lnTo>
                    <a:pt x="2419335" y="4660249"/>
                  </a:lnTo>
                  <a:lnTo>
                    <a:pt x="2415208" y="4666599"/>
                  </a:lnTo>
                  <a:lnTo>
                    <a:pt x="2423145" y="4675807"/>
                  </a:lnTo>
                  <a:lnTo>
                    <a:pt x="2430448" y="4691047"/>
                  </a:lnTo>
                  <a:lnTo>
                    <a:pt x="2427590" y="4686284"/>
                  </a:lnTo>
                  <a:lnTo>
                    <a:pt x="2421240" y="4683427"/>
                  </a:lnTo>
                  <a:lnTo>
                    <a:pt x="2409175" y="4676759"/>
                  </a:lnTo>
                  <a:lnTo>
                    <a:pt x="2405365" y="4664694"/>
                  </a:lnTo>
                  <a:lnTo>
                    <a:pt x="2402190" y="4664059"/>
                  </a:lnTo>
                  <a:lnTo>
                    <a:pt x="2387585" y="4654217"/>
                  </a:lnTo>
                  <a:lnTo>
                    <a:pt x="2385998" y="4643104"/>
                  </a:lnTo>
                  <a:lnTo>
                    <a:pt x="2393935" y="4642469"/>
                  </a:lnTo>
                  <a:close/>
                  <a:moveTo>
                    <a:pt x="2295401" y="4528557"/>
                  </a:moveTo>
                  <a:lnTo>
                    <a:pt x="2292749" y="4532469"/>
                  </a:lnTo>
                  <a:lnTo>
                    <a:pt x="2293314" y="4532745"/>
                  </a:lnTo>
                  <a:lnTo>
                    <a:pt x="2296008" y="4528759"/>
                  </a:lnTo>
                  <a:close/>
                  <a:moveTo>
                    <a:pt x="1891534" y="4268808"/>
                  </a:moveTo>
                  <a:lnTo>
                    <a:pt x="1886138" y="4280549"/>
                  </a:lnTo>
                  <a:lnTo>
                    <a:pt x="1868048" y="4274520"/>
                  </a:lnTo>
                  <a:lnTo>
                    <a:pt x="1843609" y="4290387"/>
                  </a:lnTo>
                  <a:lnTo>
                    <a:pt x="1832818" y="4281184"/>
                  </a:lnTo>
                  <a:lnTo>
                    <a:pt x="1816949" y="4300224"/>
                  </a:lnTo>
                  <a:lnTo>
                    <a:pt x="1791558" y="4296098"/>
                  </a:lnTo>
                  <a:lnTo>
                    <a:pt x="1771881" y="4306887"/>
                  </a:lnTo>
                  <a:lnTo>
                    <a:pt x="1742047" y="4298954"/>
                  </a:lnTo>
                  <a:lnTo>
                    <a:pt x="1719192" y="4302085"/>
                  </a:lnTo>
                  <a:cubicBezTo>
                    <a:pt x="1719199" y="4302137"/>
                    <a:pt x="1719206" y="4302190"/>
                    <a:pt x="1719213" y="4302242"/>
                  </a:cubicBezTo>
                  <a:lnTo>
                    <a:pt x="1704601" y="4317169"/>
                  </a:lnTo>
                  <a:lnTo>
                    <a:pt x="1693483" y="4311134"/>
                  </a:lnTo>
                  <a:lnTo>
                    <a:pt x="1677917" y="4312087"/>
                  </a:lnTo>
                  <a:cubicBezTo>
                    <a:pt x="1677599" y="4318439"/>
                    <a:pt x="1677282" y="4324790"/>
                    <a:pt x="1676964" y="4331142"/>
                  </a:cubicBezTo>
                  <a:lnTo>
                    <a:pt x="1684270" y="4342575"/>
                  </a:lnTo>
                  <a:lnTo>
                    <a:pt x="1649645" y="4364171"/>
                  </a:lnTo>
                  <a:lnTo>
                    <a:pt x="1644880" y="4380050"/>
                  </a:lnTo>
                  <a:lnTo>
                    <a:pt x="1627727" y="4391801"/>
                  </a:lnTo>
                  <a:lnTo>
                    <a:pt x="1624868" y="4406410"/>
                  </a:lnTo>
                  <a:lnTo>
                    <a:pt x="1601678" y="4433087"/>
                  </a:lnTo>
                  <a:lnTo>
                    <a:pt x="1599772" y="4451824"/>
                  </a:lnTo>
                  <a:lnTo>
                    <a:pt x="1586430" y="4469927"/>
                  </a:lnTo>
                  <a:cubicBezTo>
                    <a:pt x="1586007" y="4481572"/>
                    <a:pt x="1585583" y="4493216"/>
                    <a:pt x="1585160" y="4504861"/>
                  </a:cubicBezTo>
                  <a:lnTo>
                    <a:pt x="1591513" y="4503590"/>
                  </a:lnTo>
                  <a:lnTo>
                    <a:pt x="1606126" y="4481360"/>
                  </a:lnTo>
                  <a:lnTo>
                    <a:pt x="1617561" y="4480724"/>
                  </a:lnTo>
                  <a:lnTo>
                    <a:pt x="1636303" y="4470879"/>
                  </a:lnTo>
                  <a:lnTo>
                    <a:pt x="1659175" y="4478501"/>
                  </a:lnTo>
                  <a:lnTo>
                    <a:pt x="1661399" y="4476596"/>
                  </a:lnTo>
                  <a:lnTo>
                    <a:pt x="1662352" y="4477549"/>
                  </a:lnTo>
                  <a:lnTo>
                    <a:pt x="1686176" y="4529950"/>
                  </a:lnTo>
                  <a:cubicBezTo>
                    <a:pt x="1686186" y="4529942"/>
                    <a:pt x="1686197" y="4529934"/>
                    <a:pt x="1686207" y="4529926"/>
                  </a:cubicBezTo>
                  <a:lnTo>
                    <a:pt x="1723006" y="4510856"/>
                  </a:lnTo>
                  <a:lnTo>
                    <a:pt x="1751556" y="4513717"/>
                  </a:lnTo>
                  <a:lnTo>
                    <a:pt x="1773762" y="4507360"/>
                  </a:lnTo>
                  <a:lnTo>
                    <a:pt x="1793748" y="4472398"/>
                  </a:lnTo>
                  <a:lnTo>
                    <a:pt x="1805168" y="4470173"/>
                  </a:lnTo>
                  <a:lnTo>
                    <a:pt x="1811195" y="4459684"/>
                  </a:lnTo>
                  <a:lnTo>
                    <a:pt x="1828643" y="4481615"/>
                  </a:lnTo>
                  <a:lnTo>
                    <a:pt x="1851166" y="4500685"/>
                  </a:lnTo>
                  <a:lnTo>
                    <a:pt x="1832450" y="4508313"/>
                  </a:lnTo>
                  <a:lnTo>
                    <a:pt x="1828643" y="4524841"/>
                  </a:lnTo>
                  <a:lnTo>
                    <a:pt x="1815954" y="4525159"/>
                  </a:lnTo>
                  <a:lnTo>
                    <a:pt x="1810561" y="4528973"/>
                  </a:lnTo>
                  <a:lnTo>
                    <a:pt x="1821981" y="4537237"/>
                  </a:lnTo>
                  <a:cubicBezTo>
                    <a:pt x="1822298" y="4540733"/>
                    <a:pt x="1822616" y="4544229"/>
                    <a:pt x="1822933" y="4547725"/>
                  </a:cubicBezTo>
                  <a:lnTo>
                    <a:pt x="1835939" y="4527701"/>
                  </a:lnTo>
                  <a:lnTo>
                    <a:pt x="1843236" y="4507996"/>
                  </a:lnTo>
                  <a:lnTo>
                    <a:pt x="1850849" y="4502910"/>
                  </a:lnTo>
                  <a:lnTo>
                    <a:pt x="1852118" y="4501321"/>
                  </a:lnTo>
                  <a:lnTo>
                    <a:pt x="1853070" y="4502274"/>
                  </a:lnTo>
                  <a:cubicBezTo>
                    <a:pt x="1853176" y="4508949"/>
                    <a:pt x="1853281" y="4515623"/>
                    <a:pt x="1853387" y="4522298"/>
                  </a:cubicBezTo>
                  <a:lnTo>
                    <a:pt x="1853387" y="4523252"/>
                  </a:lnTo>
                  <a:lnTo>
                    <a:pt x="1853704" y="4523887"/>
                  </a:lnTo>
                  <a:lnTo>
                    <a:pt x="1854656" y="4525477"/>
                  </a:lnTo>
                  <a:lnTo>
                    <a:pt x="1856559" y="4526430"/>
                  </a:lnTo>
                  <a:lnTo>
                    <a:pt x="1858780" y="4527701"/>
                  </a:lnTo>
                  <a:lnTo>
                    <a:pt x="1862269" y="4528973"/>
                  </a:lnTo>
                  <a:lnTo>
                    <a:pt x="1863855" y="4529609"/>
                  </a:lnTo>
                  <a:lnTo>
                    <a:pt x="1873690" y="4526430"/>
                  </a:lnTo>
                  <a:lnTo>
                    <a:pt x="1869566" y="4485429"/>
                  </a:lnTo>
                  <a:lnTo>
                    <a:pt x="1877179" y="4474623"/>
                  </a:lnTo>
                  <a:lnTo>
                    <a:pt x="1908902" y="4480661"/>
                  </a:lnTo>
                  <a:lnTo>
                    <a:pt x="1927936" y="4469855"/>
                  </a:lnTo>
                  <a:lnTo>
                    <a:pt x="1946018" y="4473987"/>
                  </a:lnTo>
                  <a:lnTo>
                    <a:pt x="1965051" y="4486383"/>
                  </a:lnTo>
                  <a:lnTo>
                    <a:pt x="1971396" y="4487654"/>
                  </a:lnTo>
                  <a:lnTo>
                    <a:pt x="1977423" y="4466359"/>
                  </a:lnTo>
                  <a:lnTo>
                    <a:pt x="2011050" y="4437753"/>
                  </a:lnTo>
                  <a:lnTo>
                    <a:pt x="2014222" y="4422815"/>
                  </a:lnTo>
                  <a:lnTo>
                    <a:pt x="2002702" y="4399731"/>
                  </a:lnTo>
                  <a:lnTo>
                    <a:pt x="2002458" y="4399734"/>
                  </a:lnTo>
                  <a:lnTo>
                    <a:pt x="1992933" y="4384773"/>
                  </a:lnTo>
                  <a:lnTo>
                    <a:pt x="1983408" y="4396551"/>
                  </a:lnTo>
                  <a:lnTo>
                    <a:pt x="1966898" y="4412785"/>
                  </a:lnTo>
                  <a:lnTo>
                    <a:pt x="1958008" y="4400052"/>
                  </a:lnTo>
                  <a:lnTo>
                    <a:pt x="1950388" y="4373950"/>
                  </a:lnTo>
                  <a:lnTo>
                    <a:pt x="1928798" y="4351986"/>
                  </a:lnTo>
                  <a:lnTo>
                    <a:pt x="1936100" y="4307103"/>
                  </a:lnTo>
                  <a:lnTo>
                    <a:pt x="1949753" y="4305830"/>
                  </a:lnTo>
                  <a:lnTo>
                    <a:pt x="1951177" y="4307213"/>
                  </a:lnTo>
                  <a:lnTo>
                    <a:pt x="1951415" y="4307034"/>
                  </a:lnTo>
                  <a:lnTo>
                    <a:pt x="1949298" y="4304984"/>
                  </a:lnTo>
                  <a:lnTo>
                    <a:pt x="1946441" y="4291021"/>
                  </a:lnTo>
                  <a:lnTo>
                    <a:pt x="1933111" y="4290704"/>
                  </a:lnTo>
                  <a:lnTo>
                    <a:pt x="1920416" y="4291021"/>
                  </a:lnTo>
                  <a:lnTo>
                    <a:pt x="1902960" y="4286896"/>
                  </a:lnTo>
                  <a:close/>
                  <a:moveTo>
                    <a:pt x="2603168" y="4239619"/>
                  </a:moveTo>
                  <a:lnTo>
                    <a:pt x="2593325" y="4248850"/>
                  </a:lnTo>
                  <a:lnTo>
                    <a:pt x="2589833" y="4258718"/>
                  </a:lnTo>
                  <a:lnTo>
                    <a:pt x="2591103" y="4262220"/>
                  </a:lnTo>
                  <a:cubicBezTo>
                    <a:pt x="2590982" y="4263063"/>
                    <a:pt x="2590860" y="4263906"/>
                    <a:pt x="2590739" y="4264749"/>
                  </a:cubicBezTo>
                  <a:lnTo>
                    <a:pt x="2596563" y="4279144"/>
                  </a:lnTo>
                  <a:lnTo>
                    <a:pt x="2601966" y="4273750"/>
                  </a:lnTo>
                  <a:lnTo>
                    <a:pt x="2606733" y="4262647"/>
                  </a:lnTo>
                  <a:lnTo>
                    <a:pt x="2604826" y="4254081"/>
                  </a:lnTo>
                  <a:lnTo>
                    <a:pt x="2605983" y="4253416"/>
                  </a:lnTo>
                  <a:close/>
                  <a:moveTo>
                    <a:pt x="871366" y="3846497"/>
                  </a:moveTo>
                  <a:lnTo>
                    <a:pt x="876796" y="3850746"/>
                  </a:lnTo>
                  <a:lnTo>
                    <a:pt x="894678" y="3854668"/>
                  </a:lnTo>
                  <a:lnTo>
                    <a:pt x="900107" y="3862512"/>
                  </a:lnTo>
                  <a:lnTo>
                    <a:pt x="898191" y="3870029"/>
                  </a:lnTo>
                  <a:lnTo>
                    <a:pt x="890524" y="3877547"/>
                  </a:lnTo>
                  <a:lnTo>
                    <a:pt x="883183" y="3879835"/>
                  </a:lnTo>
                  <a:lnTo>
                    <a:pt x="858593" y="3867088"/>
                  </a:lnTo>
                  <a:lnTo>
                    <a:pt x="844545" y="3867088"/>
                  </a:lnTo>
                  <a:lnTo>
                    <a:pt x="849013" y="3863819"/>
                  </a:lnTo>
                  <a:close/>
                  <a:moveTo>
                    <a:pt x="1467076" y="3463910"/>
                  </a:moveTo>
                  <a:lnTo>
                    <a:pt x="1468423" y="3475657"/>
                  </a:lnTo>
                  <a:lnTo>
                    <a:pt x="1465055" y="3486135"/>
                  </a:lnTo>
                  <a:lnTo>
                    <a:pt x="1463035" y="3505185"/>
                  </a:lnTo>
                  <a:lnTo>
                    <a:pt x="1446198" y="3505185"/>
                  </a:lnTo>
                  <a:lnTo>
                    <a:pt x="1447882" y="3480102"/>
                  </a:lnTo>
                  <a:lnTo>
                    <a:pt x="1457984" y="3467402"/>
                  </a:lnTo>
                  <a:close/>
                  <a:moveTo>
                    <a:pt x="1499856" y="3438510"/>
                  </a:moveTo>
                  <a:lnTo>
                    <a:pt x="1504936" y="3440756"/>
                  </a:lnTo>
                  <a:lnTo>
                    <a:pt x="1487156" y="3451345"/>
                  </a:lnTo>
                  <a:lnTo>
                    <a:pt x="1479536" y="3460009"/>
                  </a:lnTo>
                  <a:lnTo>
                    <a:pt x="1473503" y="3468673"/>
                  </a:lnTo>
                  <a:lnTo>
                    <a:pt x="1470011" y="3458726"/>
                  </a:lnTo>
                  <a:lnTo>
                    <a:pt x="1479536" y="3449099"/>
                  </a:lnTo>
                  <a:close/>
                  <a:moveTo>
                    <a:pt x="579588" y="3436922"/>
                  </a:moveTo>
                  <a:lnTo>
                    <a:pt x="587026" y="3445494"/>
                  </a:lnTo>
                  <a:lnTo>
                    <a:pt x="596721" y="3452479"/>
                  </a:lnTo>
                  <a:lnTo>
                    <a:pt x="606417" y="3451527"/>
                  </a:lnTo>
                  <a:lnTo>
                    <a:pt x="596721" y="3464227"/>
                  </a:lnTo>
                  <a:lnTo>
                    <a:pt x="591550" y="3475974"/>
                  </a:lnTo>
                  <a:lnTo>
                    <a:pt x="584117" y="3481372"/>
                  </a:lnTo>
                  <a:lnTo>
                    <a:pt x="555997" y="3472164"/>
                  </a:lnTo>
                  <a:lnTo>
                    <a:pt x="552440" y="3459464"/>
                  </a:lnTo>
                  <a:lnTo>
                    <a:pt x="558905" y="3457242"/>
                  </a:lnTo>
                  <a:lnTo>
                    <a:pt x="555673" y="3454067"/>
                  </a:lnTo>
                  <a:lnTo>
                    <a:pt x="553734" y="3440414"/>
                  </a:lnTo>
                  <a:close/>
                  <a:moveTo>
                    <a:pt x="1548433" y="3422635"/>
                  </a:moveTo>
                  <a:lnTo>
                    <a:pt x="1549386" y="3426681"/>
                  </a:lnTo>
                  <a:lnTo>
                    <a:pt x="1540813" y="3427615"/>
                  </a:lnTo>
                  <a:lnTo>
                    <a:pt x="1528113" y="3431973"/>
                  </a:lnTo>
                  <a:lnTo>
                    <a:pt x="1521763" y="3436954"/>
                  </a:lnTo>
                  <a:lnTo>
                    <a:pt x="1511603" y="3438510"/>
                  </a:lnTo>
                  <a:lnTo>
                    <a:pt x="1504936" y="3431351"/>
                  </a:lnTo>
                  <a:lnTo>
                    <a:pt x="1533511" y="3424503"/>
                  </a:lnTo>
                  <a:close/>
                  <a:moveTo>
                    <a:pt x="1598599" y="3419460"/>
                  </a:moveTo>
                  <a:lnTo>
                    <a:pt x="1581895" y="3428985"/>
                  </a:lnTo>
                  <a:lnTo>
                    <a:pt x="1568343" y="3427253"/>
                  </a:lnTo>
                  <a:lnTo>
                    <a:pt x="1555736" y="3428408"/>
                  </a:lnTo>
                  <a:lnTo>
                    <a:pt x="1561094" y="3422635"/>
                  </a:lnTo>
                  <a:lnTo>
                    <a:pt x="1576852" y="3422346"/>
                  </a:lnTo>
                  <a:lnTo>
                    <a:pt x="1590089" y="3421192"/>
                  </a:lnTo>
                  <a:close/>
                  <a:moveTo>
                    <a:pt x="1627174" y="3413110"/>
                  </a:moveTo>
                  <a:lnTo>
                    <a:pt x="1617520" y="3418457"/>
                  </a:lnTo>
                  <a:lnTo>
                    <a:pt x="1603361" y="3425810"/>
                  </a:lnTo>
                  <a:lnTo>
                    <a:pt x="1608831" y="3415784"/>
                  </a:lnTo>
                  <a:close/>
                  <a:moveTo>
                    <a:pt x="1648201" y="3398822"/>
                  </a:moveTo>
                  <a:lnTo>
                    <a:pt x="1661086" y="3398822"/>
                  </a:lnTo>
                  <a:lnTo>
                    <a:pt x="1665273" y="3403213"/>
                  </a:lnTo>
                  <a:lnTo>
                    <a:pt x="1655610" y="3405577"/>
                  </a:lnTo>
                  <a:lnTo>
                    <a:pt x="1648524" y="3414697"/>
                  </a:lnTo>
                  <a:lnTo>
                    <a:pt x="1643048" y="3407942"/>
                  </a:lnTo>
                  <a:close/>
                  <a:moveTo>
                    <a:pt x="1695436" y="3381360"/>
                  </a:moveTo>
                  <a:lnTo>
                    <a:pt x="1691467" y="3386331"/>
                  </a:lnTo>
                  <a:lnTo>
                    <a:pt x="1671623" y="3392473"/>
                  </a:lnTo>
                  <a:lnTo>
                    <a:pt x="1684852" y="3385454"/>
                  </a:lnTo>
                  <a:close/>
                  <a:moveTo>
                    <a:pt x="1725598" y="3375010"/>
                  </a:moveTo>
                  <a:lnTo>
                    <a:pt x="1722256" y="3379773"/>
                  </a:lnTo>
                  <a:lnTo>
                    <a:pt x="1706548" y="3377208"/>
                  </a:lnTo>
                  <a:close/>
                  <a:moveTo>
                    <a:pt x="1748290" y="3373422"/>
                  </a:moveTo>
                  <a:lnTo>
                    <a:pt x="1755761" y="3374887"/>
                  </a:lnTo>
                  <a:lnTo>
                    <a:pt x="1739886" y="3376597"/>
                  </a:lnTo>
                  <a:close/>
                  <a:moveTo>
                    <a:pt x="2318467" y="3311510"/>
                  </a:moveTo>
                  <a:lnTo>
                    <a:pt x="2335206" y="3335200"/>
                  </a:lnTo>
                  <a:lnTo>
                    <a:pt x="2345828" y="3345584"/>
                  </a:lnTo>
                  <a:lnTo>
                    <a:pt x="2365141" y="3347856"/>
                  </a:lnTo>
                  <a:lnTo>
                    <a:pt x="2377051" y="3346233"/>
                  </a:lnTo>
                  <a:lnTo>
                    <a:pt x="2374798" y="3350777"/>
                  </a:lnTo>
                  <a:lnTo>
                    <a:pt x="2381236" y="3370248"/>
                  </a:lnTo>
                  <a:lnTo>
                    <a:pt x="2369648" y="3362459"/>
                  </a:lnTo>
                  <a:lnTo>
                    <a:pt x="2355485" y="3359539"/>
                  </a:lnTo>
                  <a:lnTo>
                    <a:pt x="2344862" y="3367327"/>
                  </a:lnTo>
                  <a:lnTo>
                    <a:pt x="2333918" y="3359539"/>
                  </a:lnTo>
                  <a:lnTo>
                    <a:pt x="2333274" y="3359214"/>
                  </a:lnTo>
                  <a:lnTo>
                    <a:pt x="2330699" y="3357916"/>
                  </a:lnTo>
                  <a:lnTo>
                    <a:pt x="2328768" y="3355645"/>
                  </a:lnTo>
                  <a:lnTo>
                    <a:pt x="2327802" y="3354671"/>
                  </a:lnTo>
                  <a:cubicBezTo>
                    <a:pt x="2327695" y="3354130"/>
                    <a:pt x="2327587" y="3353589"/>
                    <a:pt x="2327480" y="3353048"/>
                  </a:cubicBezTo>
                  <a:lnTo>
                    <a:pt x="2328446" y="3343313"/>
                  </a:lnTo>
                  <a:cubicBezTo>
                    <a:pt x="2328553" y="3340933"/>
                    <a:pt x="2328661" y="3338553"/>
                    <a:pt x="2328768" y="3336173"/>
                  </a:cubicBezTo>
                  <a:lnTo>
                    <a:pt x="2321043" y="3331955"/>
                  </a:lnTo>
                  <a:lnTo>
                    <a:pt x="2311386" y="3324166"/>
                  </a:lnTo>
                  <a:close/>
                  <a:moveTo>
                    <a:pt x="53972" y="3298810"/>
                  </a:moveTo>
                  <a:lnTo>
                    <a:pt x="65085" y="3301078"/>
                  </a:lnTo>
                  <a:lnTo>
                    <a:pt x="64104" y="3314685"/>
                  </a:lnTo>
                  <a:lnTo>
                    <a:pt x="54300" y="3309501"/>
                  </a:lnTo>
                  <a:cubicBezTo>
                    <a:pt x="54191" y="3305937"/>
                    <a:pt x="54081" y="3302374"/>
                    <a:pt x="53972" y="3298810"/>
                  </a:cubicBezTo>
                  <a:close/>
                  <a:moveTo>
                    <a:pt x="2056236" y="3251185"/>
                  </a:moveTo>
                  <a:lnTo>
                    <a:pt x="2070086" y="3263091"/>
                  </a:lnTo>
                  <a:lnTo>
                    <a:pt x="2067831" y="3271780"/>
                  </a:lnTo>
                  <a:lnTo>
                    <a:pt x="2057524" y="3274998"/>
                  </a:lnTo>
                  <a:lnTo>
                    <a:pt x="2047861" y="3269527"/>
                  </a:lnTo>
                  <a:cubicBezTo>
                    <a:pt x="2048076" y="3263949"/>
                    <a:pt x="2048290" y="3258372"/>
                    <a:pt x="2048505" y="3252794"/>
                  </a:cubicBezTo>
                  <a:close/>
                  <a:moveTo>
                    <a:pt x="1825611" y="3241660"/>
                  </a:moveTo>
                  <a:lnTo>
                    <a:pt x="1818708" y="3252773"/>
                  </a:lnTo>
                  <a:lnTo>
                    <a:pt x="1817673" y="3243762"/>
                  </a:lnTo>
                  <a:close/>
                  <a:moveTo>
                    <a:pt x="1797036" y="3235310"/>
                  </a:moveTo>
                  <a:lnTo>
                    <a:pt x="1806561" y="3241505"/>
                  </a:lnTo>
                  <a:lnTo>
                    <a:pt x="1803033" y="3248010"/>
                  </a:lnTo>
                  <a:close/>
                  <a:moveTo>
                    <a:pt x="2255728" y="3225785"/>
                  </a:moveTo>
                  <a:lnTo>
                    <a:pt x="2270472" y="3228668"/>
                  </a:lnTo>
                  <a:lnTo>
                    <a:pt x="2270472" y="3240521"/>
                  </a:lnTo>
                  <a:lnTo>
                    <a:pt x="2276746" y="3245967"/>
                  </a:lnTo>
                  <a:lnTo>
                    <a:pt x="2289294" y="3244686"/>
                  </a:lnTo>
                  <a:lnTo>
                    <a:pt x="2294627" y="3252054"/>
                  </a:lnTo>
                  <a:lnTo>
                    <a:pt x="2292431" y="3258461"/>
                  </a:lnTo>
                  <a:lnTo>
                    <a:pt x="2287098" y="3265829"/>
                  </a:lnTo>
                  <a:lnTo>
                    <a:pt x="2293372" y="3269032"/>
                  </a:lnTo>
                  <a:lnTo>
                    <a:pt x="2300274" y="3281846"/>
                  </a:lnTo>
                  <a:lnTo>
                    <a:pt x="2294000" y="3287292"/>
                  </a:lnTo>
                  <a:lnTo>
                    <a:pt x="2285530" y="3283127"/>
                  </a:lnTo>
                  <a:lnTo>
                    <a:pt x="2277060" y="3281846"/>
                  </a:lnTo>
                  <a:lnTo>
                    <a:pt x="2272982" y="3287612"/>
                  </a:lnTo>
                  <a:lnTo>
                    <a:pt x="2269845" y="3292418"/>
                  </a:lnTo>
                  <a:lnTo>
                    <a:pt x="2266708" y="3295941"/>
                  </a:lnTo>
                  <a:lnTo>
                    <a:pt x="2265453" y="3296903"/>
                  </a:lnTo>
                  <a:lnTo>
                    <a:pt x="2264512" y="3297223"/>
                  </a:lnTo>
                  <a:lnTo>
                    <a:pt x="2263885" y="3297223"/>
                  </a:lnTo>
                  <a:lnTo>
                    <a:pt x="2262630" y="3297223"/>
                  </a:lnTo>
                  <a:lnTo>
                    <a:pt x="2261689" y="3296582"/>
                  </a:lnTo>
                  <a:lnTo>
                    <a:pt x="2261375" y="3295941"/>
                  </a:lnTo>
                  <a:lnTo>
                    <a:pt x="2247886" y="3284409"/>
                  </a:lnTo>
                  <a:lnTo>
                    <a:pt x="2251964" y="3274798"/>
                  </a:lnTo>
                  <a:lnTo>
                    <a:pt x="2257297" y="3268391"/>
                  </a:lnTo>
                  <a:lnTo>
                    <a:pt x="2252591" y="3258781"/>
                  </a:lnTo>
                  <a:lnTo>
                    <a:pt x="2258865" y="3254616"/>
                  </a:lnTo>
                  <a:lnTo>
                    <a:pt x="2269531" y="3264227"/>
                  </a:lnTo>
                  <a:lnTo>
                    <a:pt x="2278942" y="3261023"/>
                  </a:lnTo>
                  <a:lnTo>
                    <a:pt x="2279883" y="3253335"/>
                  </a:lnTo>
                  <a:lnTo>
                    <a:pt x="2265139" y="3243724"/>
                  </a:lnTo>
                  <a:lnTo>
                    <a:pt x="2251650" y="3242123"/>
                  </a:lnTo>
                  <a:lnTo>
                    <a:pt x="2250395" y="3233473"/>
                  </a:lnTo>
                  <a:close/>
                  <a:moveTo>
                    <a:pt x="1807694" y="3219435"/>
                  </a:moveTo>
                  <a:lnTo>
                    <a:pt x="1816880" y="3219435"/>
                  </a:lnTo>
                  <a:lnTo>
                    <a:pt x="1819261" y="3230430"/>
                  </a:lnTo>
                  <a:lnTo>
                    <a:pt x="1812797" y="3236898"/>
                  </a:lnTo>
                  <a:lnTo>
                    <a:pt x="1804973" y="3228166"/>
                  </a:lnTo>
                  <a:close/>
                  <a:moveTo>
                    <a:pt x="1976423" y="3186097"/>
                  </a:moveTo>
                  <a:lnTo>
                    <a:pt x="1998648" y="3194227"/>
                  </a:lnTo>
                  <a:lnTo>
                    <a:pt x="1995473" y="3206735"/>
                  </a:lnTo>
                  <a:lnTo>
                    <a:pt x="1982773" y="3202670"/>
                  </a:lnTo>
                  <a:close/>
                  <a:moveTo>
                    <a:pt x="2057703" y="3184510"/>
                  </a:moveTo>
                  <a:lnTo>
                    <a:pt x="2068816" y="3190225"/>
                  </a:lnTo>
                  <a:lnTo>
                    <a:pt x="2077388" y="3194352"/>
                  </a:lnTo>
                  <a:lnTo>
                    <a:pt x="2082151" y="3196892"/>
                  </a:lnTo>
                  <a:lnTo>
                    <a:pt x="2084373" y="3197210"/>
                  </a:lnTo>
                  <a:lnTo>
                    <a:pt x="2087231" y="3197210"/>
                  </a:lnTo>
                  <a:lnTo>
                    <a:pt x="2094533" y="3197210"/>
                  </a:lnTo>
                  <a:lnTo>
                    <a:pt x="2102153" y="3197527"/>
                  </a:lnTo>
                  <a:lnTo>
                    <a:pt x="2105011" y="3197845"/>
                  </a:lnTo>
                  <a:lnTo>
                    <a:pt x="2106598" y="3198797"/>
                  </a:lnTo>
                  <a:lnTo>
                    <a:pt x="2107868" y="3200067"/>
                  </a:lnTo>
                  <a:lnTo>
                    <a:pt x="2108821" y="3202290"/>
                  </a:lnTo>
                  <a:lnTo>
                    <a:pt x="2109456" y="3204830"/>
                  </a:lnTo>
                  <a:lnTo>
                    <a:pt x="2110091" y="3207370"/>
                  </a:lnTo>
                  <a:lnTo>
                    <a:pt x="2111043" y="3212450"/>
                  </a:lnTo>
                  <a:lnTo>
                    <a:pt x="2111361" y="3214672"/>
                  </a:lnTo>
                  <a:lnTo>
                    <a:pt x="2117711" y="3228960"/>
                  </a:lnTo>
                  <a:lnTo>
                    <a:pt x="2095486" y="3228325"/>
                  </a:lnTo>
                  <a:lnTo>
                    <a:pt x="2077388" y="3228325"/>
                  </a:lnTo>
                  <a:lnTo>
                    <a:pt x="2071038" y="3221340"/>
                  </a:lnTo>
                  <a:lnTo>
                    <a:pt x="2046590" y="3212767"/>
                  </a:lnTo>
                  <a:lnTo>
                    <a:pt x="2046590" y="3205782"/>
                  </a:lnTo>
                  <a:lnTo>
                    <a:pt x="2061513" y="3204195"/>
                  </a:lnTo>
                  <a:lnTo>
                    <a:pt x="2046590" y="3194035"/>
                  </a:lnTo>
                  <a:cubicBezTo>
                    <a:pt x="2046484" y="3191918"/>
                    <a:pt x="2046379" y="3189802"/>
                    <a:pt x="2046273" y="3187685"/>
                  </a:cubicBezTo>
                  <a:close/>
                  <a:moveTo>
                    <a:pt x="2115661" y="3178160"/>
                  </a:moveTo>
                  <a:lnTo>
                    <a:pt x="2124436" y="3190190"/>
                  </a:lnTo>
                  <a:lnTo>
                    <a:pt x="2135161" y="3183687"/>
                  </a:lnTo>
                  <a:lnTo>
                    <a:pt x="2149461" y="3198644"/>
                  </a:lnTo>
                  <a:lnTo>
                    <a:pt x="2139386" y="3212626"/>
                  </a:lnTo>
                  <a:lnTo>
                    <a:pt x="2132236" y="3222380"/>
                  </a:lnTo>
                  <a:lnTo>
                    <a:pt x="2124761" y="3232135"/>
                  </a:lnTo>
                  <a:lnTo>
                    <a:pt x="2117936" y="3211976"/>
                  </a:lnTo>
                  <a:lnTo>
                    <a:pt x="2121186" y="3204172"/>
                  </a:lnTo>
                  <a:lnTo>
                    <a:pt x="2108186" y="3179786"/>
                  </a:lnTo>
                  <a:close/>
                  <a:moveTo>
                    <a:pt x="2162624" y="3167047"/>
                  </a:moveTo>
                  <a:lnTo>
                    <a:pt x="2189844" y="3175422"/>
                  </a:lnTo>
                  <a:lnTo>
                    <a:pt x="2193911" y="3182247"/>
                  </a:lnTo>
                  <a:lnTo>
                    <a:pt x="2181396" y="3180696"/>
                  </a:lnTo>
                  <a:lnTo>
                    <a:pt x="2171071" y="3184729"/>
                  </a:lnTo>
                  <a:lnTo>
                    <a:pt x="2161998" y="3194035"/>
                  </a:lnTo>
                  <a:lnTo>
                    <a:pt x="2151048" y="3184729"/>
                  </a:lnTo>
                  <a:lnTo>
                    <a:pt x="2167943" y="3177594"/>
                  </a:lnTo>
                  <a:close/>
                  <a:moveTo>
                    <a:pt x="2016111" y="3165460"/>
                  </a:moveTo>
                  <a:lnTo>
                    <a:pt x="2006903" y="3184510"/>
                  </a:lnTo>
                  <a:lnTo>
                    <a:pt x="2003411" y="3174985"/>
                  </a:lnTo>
                  <a:close/>
                  <a:moveTo>
                    <a:pt x="1924353" y="3159110"/>
                  </a:moveTo>
                  <a:lnTo>
                    <a:pt x="1946895" y="3178374"/>
                  </a:lnTo>
                  <a:cubicBezTo>
                    <a:pt x="1947213" y="3181530"/>
                    <a:pt x="1947530" y="3184687"/>
                    <a:pt x="1947848" y="3187843"/>
                  </a:cubicBezTo>
                  <a:lnTo>
                    <a:pt x="1940863" y="3205148"/>
                  </a:lnTo>
                  <a:lnTo>
                    <a:pt x="1925940" y="3193720"/>
                  </a:lnTo>
                  <a:cubicBezTo>
                    <a:pt x="1926152" y="3191543"/>
                    <a:pt x="1926363" y="3189367"/>
                    <a:pt x="1926575" y="3187190"/>
                  </a:cubicBezTo>
                  <a:lnTo>
                    <a:pt x="1922448" y="3172823"/>
                  </a:lnTo>
                  <a:lnTo>
                    <a:pt x="1927528" y="3171844"/>
                  </a:lnTo>
                  <a:close/>
                  <a:moveTo>
                    <a:pt x="2039288" y="3149585"/>
                  </a:moveTo>
                  <a:cubicBezTo>
                    <a:pt x="2039500" y="3154115"/>
                    <a:pt x="2039711" y="3158644"/>
                    <a:pt x="2039923" y="3163174"/>
                  </a:cubicBezTo>
                  <a:lnTo>
                    <a:pt x="2032303" y="3182768"/>
                  </a:lnTo>
                  <a:lnTo>
                    <a:pt x="2021190" y="3208367"/>
                  </a:lnTo>
                  <a:lnTo>
                    <a:pt x="2013570" y="3217848"/>
                  </a:lnTo>
                  <a:lnTo>
                    <a:pt x="2011348" y="3204258"/>
                  </a:lnTo>
                  <a:lnTo>
                    <a:pt x="2013570" y="3188457"/>
                  </a:lnTo>
                  <a:lnTo>
                    <a:pt x="2021825" y="3172655"/>
                  </a:lnTo>
                  <a:close/>
                  <a:moveTo>
                    <a:pt x="1808562" y="3141647"/>
                  </a:moveTo>
                  <a:lnTo>
                    <a:pt x="1811323" y="3150953"/>
                  </a:lnTo>
                  <a:lnTo>
                    <a:pt x="1810495" y="3160259"/>
                  </a:lnTo>
                  <a:lnTo>
                    <a:pt x="1804973" y="3168635"/>
                  </a:lnTo>
                  <a:lnTo>
                    <a:pt x="1804973" y="3158398"/>
                  </a:lnTo>
                  <a:close/>
                  <a:moveTo>
                    <a:pt x="300987" y="3127360"/>
                  </a:moveTo>
                  <a:lnTo>
                    <a:pt x="323213" y="3147075"/>
                  </a:lnTo>
                  <a:lnTo>
                    <a:pt x="319085" y="3154389"/>
                  </a:lnTo>
                  <a:lnTo>
                    <a:pt x="301305" y="3165201"/>
                  </a:lnTo>
                  <a:lnTo>
                    <a:pt x="295907" y="3181100"/>
                  </a:lnTo>
                  <a:lnTo>
                    <a:pt x="300353" y="3183326"/>
                  </a:lnTo>
                  <a:lnTo>
                    <a:pt x="292097" y="3188096"/>
                  </a:lnTo>
                  <a:cubicBezTo>
                    <a:pt x="292309" y="3194032"/>
                    <a:pt x="292520" y="3199968"/>
                    <a:pt x="292732" y="3205904"/>
                  </a:cubicBezTo>
                  <a:lnTo>
                    <a:pt x="292194" y="3206350"/>
                  </a:lnTo>
                  <a:lnTo>
                    <a:pt x="293407" y="3206848"/>
                  </a:lnTo>
                  <a:cubicBezTo>
                    <a:pt x="293368" y="3200778"/>
                    <a:pt x="293330" y="3194707"/>
                    <a:pt x="293291" y="3188637"/>
                  </a:cubicBezTo>
                  <a:lnTo>
                    <a:pt x="301535" y="3183875"/>
                  </a:lnTo>
                  <a:lnTo>
                    <a:pt x="316439" y="3174350"/>
                  </a:lnTo>
                  <a:lnTo>
                    <a:pt x="324683" y="3160380"/>
                  </a:lnTo>
                  <a:lnTo>
                    <a:pt x="329111" y="3164825"/>
                  </a:lnTo>
                  <a:lnTo>
                    <a:pt x="342427" y="3157840"/>
                  </a:lnTo>
                  <a:lnTo>
                    <a:pt x="352894" y="3149585"/>
                  </a:lnTo>
                  <a:lnTo>
                    <a:pt x="397601" y="3150220"/>
                  </a:lnTo>
                  <a:lnTo>
                    <a:pt x="410284" y="3158792"/>
                  </a:lnTo>
                  <a:lnTo>
                    <a:pt x="422333" y="3191177"/>
                  </a:lnTo>
                  <a:lnTo>
                    <a:pt x="435017" y="3215308"/>
                  </a:lnTo>
                  <a:lnTo>
                    <a:pt x="444530" y="3224515"/>
                  </a:lnTo>
                  <a:lnTo>
                    <a:pt x="443579" y="3229913"/>
                  </a:lnTo>
                  <a:lnTo>
                    <a:pt x="433115" y="3238168"/>
                  </a:lnTo>
                  <a:lnTo>
                    <a:pt x="421700" y="3252455"/>
                  </a:lnTo>
                  <a:lnTo>
                    <a:pt x="425822" y="3262615"/>
                  </a:lnTo>
                  <a:lnTo>
                    <a:pt x="431212" y="3253090"/>
                  </a:lnTo>
                  <a:lnTo>
                    <a:pt x="447067" y="3241343"/>
                  </a:lnTo>
                  <a:lnTo>
                    <a:pt x="458799" y="3241343"/>
                  </a:lnTo>
                  <a:lnTo>
                    <a:pt x="471483" y="3251820"/>
                  </a:lnTo>
                  <a:lnTo>
                    <a:pt x="469263" y="3261345"/>
                  </a:lnTo>
                  <a:lnTo>
                    <a:pt x="474654" y="3279443"/>
                  </a:lnTo>
                  <a:lnTo>
                    <a:pt x="468629" y="3286745"/>
                  </a:lnTo>
                  <a:lnTo>
                    <a:pt x="459116" y="3282618"/>
                  </a:lnTo>
                  <a:lnTo>
                    <a:pt x="456579" y="3263250"/>
                  </a:lnTo>
                  <a:lnTo>
                    <a:pt x="451189" y="3266425"/>
                  </a:lnTo>
                  <a:lnTo>
                    <a:pt x="453726" y="3289920"/>
                  </a:lnTo>
                  <a:lnTo>
                    <a:pt x="462287" y="3293095"/>
                  </a:lnTo>
                  <a:lnTo>
                    <a:pt x="460067" y="3303255"/>
                  </a:lnTo>
                  <a:lnTo>
                    <a:pt x="453726" y="3314050"/>
                  </a:lnTo>
                  <a:lnTo>
                    <a:pt x="435969" y="3316590"/>
                  </a:lnTo>
                  <a:lnTo>
                    <a:pt x="432798" y="3321670"/>
                  </a:lnTo>
                  <a:lnTo>
                    <a:pt x="432798" y="3335640"/>
                  </a:lnTo>
                  <a:lnTo>
                    <a:pt x="431525" y="3335591"/>
                  </a:lnTo>
                  <a:lnTo>
                    <a:pt x="424487" y="3342640"/>
                  </a:lnTo>
                  <a:lnTo>
                    <a:pt x="417502" y="3348999"/>
                  </a:lnTo>
                  <a:lnTo>
                    <a:pt x="408929" y="3354405"/>
                  </a:lnTo>
                  <a:lnTo>
                    <a:pt x="408612" y="3355041"/>
                  </a:lnTo>
                  <a:lnTo>
                    <a:pt x="408295" y="3355359"/>
                  </a:lnTo>
                  <a:lnTo>
                    <a:pt x="407342" y="3355995"/>
                  </a:lnTo>
                  <a:lnTo>
                    <a:pt x="406389" y="3356949"/>
                  </a:lnTo>
                  <a:lnTo>
                    <a:pt x="405119" y="3356949"/>
                  </a:lnTo>
                  <a:lnTo>
                    <a:pt x="402897" y="3356949"/>
                  </a:lnTo>
                  <a:lnTo>
                    <a:pt x="400357" y="3356631"/>
                  </a:lnTo>
                  <a:lnTo>
                    <a:pt x="395595" y="3355041"/>
                  </a:lnTo>
                  <a:lnTo>
                    <a:pt x="392102" y="3353769"/>
                  </a:lnTo>
                  <a:lnTo>
                    <a:pt x="389881" y="3352179"/>
                  </a:lnTo>
                  <a:lnTo>
                    <a:pt x="386703" y="3363945"/>
                  </a:lnTo>
                  <a:lnTo>
                    <a:pt x="392102" y="3397652"/>
                  </a:lnTo>
                  <a:lnTo>
                    <a:pt x="408612" y="3418639"/>
                  </a:lnTo>
                  <a:lnTo>
                    <a:pt x="399086" y="3437719"/>
                  </a:lnTo>
                  <a:lnTo>
                    <a:pt x="404484" y="3463158"/>
                  </a:lnTo>
                  <a:lnTo>
                    <a:pt x="418772" y="3524212"/>
                  </a:lnTo>
                  <a:lnTo>
                    <a:pt x="409564" y="3548380"/>
                  </a:lnTo>
                  <a:lnTo>
                    <a:pt x="391785" y="3596078"/>
                  </a:lnTo>
                  <a:lnTo>
                    <a:pt x="387976" y="3611978"/>
                  </a:lnTo>
                  <a:lnTo>
                    <a:pt x="378449" y="3611978"/>
                  </a:lnTo>
                  <a:lnTo>
                    <a:pt x="380671" y="3619292"/>
                  </a:lnTo>
                  <a:lnTo>
                    <a:pt x="394324" y="3638053"/>
                  </a:lnTo>
                  <a:lnTo>
                    <a:pt x="380671" y="3640597"/>
                  </a:lnTo>
                  <a:lnTo>
                    <a:pt x="359716" y="3635191"/>
                  </a:lnTo>
                  <a:lnTo>
                    <a:pt x="338444" y="3643141"/>
                  </a:lnTo>
                  <a:lnTo>
                    <a:pt x="334316" y="3627241"/>
                  </a:lnTo>
                  <a:lnTo>
                    <a:pt x="326706" y="3632329"/>
                  </a:lnTo>
                  <a:lnTo>
                    <a:pt x="320355" y="3646321"/>
                  </a:lnTo>
                  <a:lnTo>
                    <a:pt x="288922" y="3656178"/>
                  </a:lnTo>
                  <a:lnTo>
                    <a:pt x="267649" y="3667944"/>
                  </a:lnTo>
                  <a:lnTo>
                    <a:pt x="258442" y="3680664"/>
                  </a:lnTo>
                  <a:lnTo>
                    <a:pt x="247011" y="3677484"/>
                  </a:lnTo>
                  <a:lnTo>
                    <a:pt x="240344" y="3690203"/>
                  </a:lnTo>
                  <a:lnTo>
                    <a:pt x="226691" y="3692747"/>
                  </a:lnTo>
                  <a:lnTo>
                    <a:pt x="216213" y="3702287"/>
                  </a:lnTo>
                  <a:lnTo>
                    <a:pt x="206371" y="3693701"/>
                  </a:lnTo>
                  <a:lnTo>
                    <a:pt x="210816" y="3678756"/>
                  </a:lnTo>
                  <a:lnTo>
                    <a:pt x="203195" y="3685116"/>
                  </a:lnTo>
                  <a:lnTo>
                    <a:pt x="195893" y="3684480"/>
                  </a:lnTo>
                  <a:lnTo>
                    <a:pt x="193035" y="3696245"/>
                  </a:lnTo>
                  <a:lnTo>
                    <a:pt x="199068" y="3696881"/>
                  </a:lnTo>
                  <a:lnTo>
                    <a:pt x="197481" y="3705467"/>
                  </a:lnTo>
                  <a:lnTo>
                    <a:pt x="200655" y="3715007"/>
                  </a:lnTo>
                  <a:lnTo>
                    <a:pt x="182558" y="3714053"/>
                  </a:lnTo>
                  <a:lnTo>
                    <a:pt x="177161" y="3723592"/>
                  </a:lnTo>
                  <a:lnTo>
                    <a:pt x="165413" y="3723910"/>
                  </a:lnTo>
                  <a:lnTo>
                    <a:pt x="158428" y="3734404"/>
                  </a:lnTo>
                  <a:lnTo>
                    <a:pt x="146680" y="3737584"/>
                  </a:lnTo>
                  <a:lnTo>
                    <a:pt x="133027" y="3742036"/>
                  </a:lnTo>
                  <a:lnTo>
                    <a:pt x="103182" y="3737902"/>
                  </a:lnTo>
                  <a:lnTo>
                    <a:pt x="95880" y="3734722"/>
                  </a:lnTo>
                  <a:lnTo>
                    <a:pt x="89848" y="3740128"/>
                  </a:lnTo>
                  <a:lnTo>
                    <a:pt x="70799" y="3744898"/>
                  </a:lnTo>
                  <a:lnTo>
                    <a:pt x="70799" y="3737266"/>
                  </a:lnTo>
                  <a:lnTo>
                    <a:pt x="59052" y="3734086"/>
                  </a:lnTo>
                  <a:lnTo>
                    <a:pt x="69211" y="3725500"/>
                  </a:lnTo>
                  <a:lnTo>
                    <a:pt x="76831" y="3725500"/>
                  </a:lnTo>
                  <a:lnTo>
                    <a:pt x="97785" y="3715007"/>
                  </a:lnTo>
                  <a:lnTo>
                    <a:pt x="84133" y="3712781"/>
                  </a:lnTo>
                  <a:lnTo>
                    <a:pt x="91435" y="3705467"/>
                  </a:lnTo>
                  <a:lnTo>
                    <a:pt x="69211" y="3711827"/>
                  </a:lnTo>
                  <a:lnTo>
                    <a:pt x="57464" y="3713417"/>
                  </a:lnTo>
                  <a:lnTo>
                    <a:pt x="47940" y="3723910"/>
                  </a:lnTo>
                  <a:lnTo>
                    <a:pt x="37780" y="3732496"/>
                  </a:lnTo>
                  <a:lnTo>
                    <a:pt x="25082" y="3731224"/>
                  </a:lnTo>
                  <a:lnTo>
                    <a:pt x="40956" y="3724864"/>
                  </a:lnTo>
                  <a:lnTo>
                    <a:pt x="50162" y="3704831"/>
                  </a:lnTo>
                  <a:lnTo>
                    <a:pt x="72386" y="3697199"/>
                  </a:lnTo>
                  <a:lnTo>
                    <a:pt x="77466" y="3693065"/>
                  </a:lnTo>
                  <a:lnTo>
                    <a:pt x="66672" y="3686706"/>
                  </a:lnTo>
                  <a:lnTo>
                    <a:pt x="43813" y="3697199"/>
                  </a:lnTo>
                  <a:lnTo>
                    <a:pt x="36511" y="3702605"/>
                  </a:lnTo>
                  <a:lnTo>
                    <a:pt x="26669" y="3691157"/>
                  </a:lnTo>
                  <a:lnTo>
                    <a:pt x="6667" y="3692429"/>
                  </a:lnTo>
                  <a:lnTo>
                    <a:pt x="19366" y="3678438"/>
                  </a:lnTo>
                  <a:lnTo>
                    <a:pt x="37146" y="3665718"/>
                  </a:lnTo>
                  <a:lnTo>
                    <a:pt x="45717" y="3662538"/>
                  </a:lnTo>
                  <a:lnTo>
                    <a:pt x="61592" y="3657132"/>
                  </a:lnTo>
                  <a:lnTo>
                    <a:pt x="59370" y="3652999"/>
                  </a:lnTo>
                  <a:lnTo>
                    <a:pt x="46670" y="3652999"/>
                  </a:lnTo>
                  <a:lnTo>
                    <a:pt x="30796" y="3651409"/>
                  </a:lnTo>
                  <a:lnTo>
                    <a:pt x="5080" y="3650137"/>
                  </a:lnTo>
                  <a:lnTo>
                    <a:pt x="0" y="3642187"/>
                  </a:lnTo>
                  <a:lnTo>
                    <a:pt x="4762" y="3628195"/>
                  </a:lnTo>
                  <a:lnTo>
                    <a:pt x="12382" y="3627241"/>
                  </a:lnTo>
                  <a:lnTo>
                    <a:pt x="35559" y="3621517"/>
                  </a:lnTo>
                  <a:lnTo>
                    <a:pt x="29209" y="3636463"/>
                  </a:lnTo>
                  <a:lnTo>
                    <a:pt x="41908" y="3625651"/>
                  </a:lnTo>
                  <a:lnTo>
                    <a:pt x="47305" y="3633919"/>
                  </a:lnTo>
                  <a:lnTo>
                    <a:pt x="56829" y="3637099"/>
                  </a:lnTo>
                  <a:lnTo>
                    <a:pt x="78101" y="3636145"/>
                  </a:lnTo>
                  <a:lnTo>
                    <a:pt x="63179" y="3629785"/>
                  </a:lnTo>
                  <a:lnTo>
                    <a:pt x="54608" y="3616112"/>
                  </a:lnTo>
                  <a:lnTo>
                    <a:pt x="69211" y="3609434"/>
                  </a:lnTo>
                  <a:lnTo>
                    <a:pt x="71434" y="3591626"/>
                  </a:lnTo>
                  <a:lnTo>
                    <a:pt x="81911" y="3588446"/>
                  </a:lnTo>
                  <a:lnTo>
                    <a:pt x="106039" y="3587174"/>
                  </a:lnTo>
                  <a:lnTo>
                    <a:pt x="134614" y="3576045"/>
                  </a:lnTo>
                  <a:lnTo>
                    <a:pt x="151760" y="3572865"/>
                  </a:lnTo>
                  <a:lnTo>
                    <a:pt x="176209" y="3576999"/>
                  </a:lnTo>
                  <a:lnTo>
                    <a:pt x="171764" y="3571911"/>
                  </a:lnTo>
                  <a:lnTo>
                    <a:pt x="151760" y="3567777"/>
                  </a:lnTo>
                  <a:lnTo>
                    <a:pt x="140012" y="3564597"/>
                  </a:lnTo>
                  <a:lnTo>
                    <a:pt x="142870" y="3553149"/>
                  </a:lnTo>
                  <a:lnTo>
                    <a:pt x="149220" y="3538204"/>
                  </a:lnTo>
                  <a:lnTo>
                    <a:pt x="138742" y="3543610"/>
                  </a:lnTo>
                  <a:lnTo>
                    <a:pt x="124136" y="3563643"/>
                  </a:lnTo>
                  <a:lnTo>
                    <a:pt x="113341" y="3568095"/>
                  </a:lnTo>
                  <a:lnTo>
                    <a:pt x="94292" y="3572547"/>
                  </a:lnTo>
                  <a:lnTo>
                    <a:pt x="86990" y="3573819"/>
                  </a:lnTo>
                  <a:lnTo>
                    <a:pt x="89213" y="3578589"/>
                  </a:lnTo>
                  <a:lnTo>
                    <a:pt x="71434" y="3578907"/>
                  </a:lnTo>
                  <a:lnTo>
                    <a:pt x="52385" y="3587492"/>
                  </a:lnTo>
                  <a:lnTo>
                    <a:pt x="49210" y="3580497"/>
                  </a:lnTo>
                  <a:lnTo>
                    <a:pt x="86038" y="3562053"/>
                  </a:lnTo>
                  <a:lnTo>
                    <a:pt x="93975" y="3540748"/>
                  </a:lnTo>
                  <a:lnTo>
                    <a:pt x="109849" y="3529936"/>
                  </a:lnTo>
                  <a:lnTo>
                    <a:pt x="107945" y="3524848"/>
                  </a:lnTo>
                  <a:lnTo>
                    <a:pt x="96198" y="3525802"/>
                  </a:lnTo>
                  <a:lnTo>
                    <a:pt x="107310" y="3499727"/>
                  </a:lnTo>
                  <a:lnTo>
                    <a:pt x="125406" y="3487643"/>
                  </a:lnTo>
                  <a:lnTo>
                    <a:pt x="149855" y="3491777"/>
                  </a:lnTo>
                  <a:lnTo>
                    <a:pt x="142235" y="3475878"/>
                  </a:lnTo>
                  <a:lnTo>
                    <a:pt x="144140" y="3464112"/>
                  </a:lnTo>
                  <a:lnTo>
                    <a:pt x="129534" y="3473970"/>
                  </a:lnTo>
                  <a:lnTo>
                    <a:pt x="87308" y="3474606"/>
                  </a:lnTo>
                  <a:lnTo>
                    <a:pt x="80006" y="3468246"/>
                  </a:lnTo>
                  <a:cubicBezTo>
                    <a:pt x="79794" y="3462840"/>
                    <a:pt x="79583" y="3457434"/>
                    <a:pt x="79371" y="3452028"/>
                  </a:cubicBezTo>
                  <a:lnTo>
                    <a:pt x="66989" y="3464748"/>
                  </a:lnTo>
                  <a:lnTo>
                    <a:pt x="58735" y="3465384"/>
                  </a:lnTo>
                  <a:lnTo>
                    <a:pt x="56195" y="3454572"/>
                  </a:lnTo>
                  <a:lnTo>
                    <a:pt x="41590" y="3453618"/>
                  </a:lnTo>
                  <a:lnTo>
                    <a:pt x="37146" y="3447259"/>
                  </a:lnTo>
                  <a:lnTo>
                    <a:pt x="23176" y="3435811"/>
                  </a:lnTo>
                  <a:lnTo>
                    <a:pt x="35876" y="3419911"/>
                  </a:lnTo>
                  <a:lnTo>
                    <a:pt x="50480" y="3414505"/>
                  </a:lnTo>
                  <a:lnTo>
                    <a:pt x="56829" y="3396380"/>
                  </a:lnTo>
                  <a:lnTo>
                    <a:pt x="85403" y="3388748"/>
                  </a:lnTo>
                  <a:lnTo>
                    <a:pt x="78736" y="3383660"/>
                  </a:lnTo>
                  <a:cubicBezTo>
                    <a:pt x="78419" y="3380480"/>
                    <a:pt x="78101" y="3377301"/>
                    <a:pt x="77784" y="3374121"/>
                  </a:cubicBezTo>
                  <a:lnTo>
                    <a:pt x="60639" y="3376347"/>
                  </a:lnTo>
                  <a:lnTo>
                    <a:pt x="52702" y="3382706"/>
                  </a:lnTo>
                  <a:lnTo>
                    <a:pt x="44765" y="3371259"/>
                  </a:lnTo>
                  <a:lnTo>
                    <a:pt x="46410" y="3359488"/>
                  </a:lnTo>
                  <a:lnTo>
                    <a:pt x="42350" y="3370247"/>
                  </a:lnTo>
                  <a:lnTo>
                    <a:pt x="20636" y="3358817"/>
                  </a:lnTo>
                  <a:lnTo>
                    <a:pt x="41419" y="3354372"/>
                  </a:lnTo>
                  <a:lnTo>
                    <a:pt x="46891" y="3356052"/>
                  </a:lnTo>
                  <a:cubicBezTo>
                    <a:pt x="46923" y="3355821"/>
                    <a:pt x="46956" y="3355590"/>
                    <a:pt x="46988" y="3355359"/>
                  </a:cubicBezTo>
                  <a:lnTo>
                    <a:pt x="65084" y="3359811"/>
                  </a:lnTo>
                  <a:lnTo>
                    <a:pt x="61910" y="3348999"/>
                  </a:lnTo>
                  <a:lnTo>
                    <a:pt x="51115" y="3345819"/>
                  </a:lnTo>
                  <a:lnTo>
                    <a:pt x="46670" y="3329284"/>
                  </a:lnTo>
                  <a:lnTo>
                    <a:pt x="64766" y="3321334"/>
                  </a:lnTo>
                  <a:lnTo>
                    <a:pt x="67624" y="3300665"/>
                  </a:lnTo>
                  <a:lnTo>
                    <a:pt x="89848" y="3304481"/>
                  </a:lnTo>
                  <a:lnTo>
                    <a:pt x="102547" y="3302255"/>
                  </a:lnTo>
                  <a:lnTo>
                    <a:pt x="115247" y="3311477"/>
                  </a:lnTo>
                  <a:lnTo>
                    <a:pt x="116517" y="3321016"/>
                  </a:lnTo>
                  <a:lnTo>
                    <a:pt x="130487" y="3326422"/>
                  </a:lnTo>
                  <a:lnTo>
                    <a:pt x="125724" y="3313702"/>
                  </a:lnTo>
                  <a:lnTo>
                    <a:pt x="138742" y="3302891"/>
                  </a:lnTo>
                  <a:lnTo>
                    <a:pt x="156523" y="3310205"/>
                  </a:lnTo>
                  <a:lnTo>
                    <a:pt x="172716" y="3319744"/>
                  </a:lnTo>
                  <a:lnTo>
                    <a:pt x="179065" y="3320380"/>
                  </a:lnTo>
                  <a:lnTo>
                    <a:pt x="179701" y="3301619"/>
                  </a:lnTo>
                  <a:lnTo>
                    <a:pt x="171128" y="3284447"/>
                  </a:lnTo>
                  <a:lnTo>
                    <a:pt x="183828" y="3270774"/>
                  </a:lnTo>
                  <a:lnTo>
                    <a:pt x="200655" y="3270774"/>
                  </a:lnTo>
                  <a:lnTo>
                    <a:pt x="211133" y="3249468"/>
                  </a:lnTo>
                  <a:lnTo>
                    <a:pt x="195258" y="3246288"/>
                  </a:lnTo>
                  <a:lnTo>
                    <a:pt x="174939" y="3252012"/>
                  </a:lnTo>
                  <a:lnTo>
                    <a:pt x="156840" y="3241201"/>
                  </a:lnTo>
                  <a:lnTo>
                    <a:pt x="163508" y="3231025"/>
                  </a:lnTo>
                  <a:lnTo>
                    <a:pt x="173669" y="3220213"/>
                  </a:lnTo>
                  <a:lnTo>
                    <a:pt x="195893" y="3211627"/>
                  </a:lnTo>
                  <a:lnTo>
                    <a:pt x="191765" y="3202088"/>
                  </a:lnTo>
                  <a:lnTo>
                    <a:pt x="188591" y="3189686"/>
                  </a:lnTo>
                  <a:lnTo>
                    <a:pt x="204148" y="3172515"/>
                  </a:lnTo>
                  <a:lnTo>
                    <a:pt x="220023" y="3166791"/>
                  </a:lnTo>
                  <a:lnTo>
                    <a:pt x="226056" y="3153117"/>
                  </a:lnTo>
                  <a:lnTo>
                    <a:pt x="245106" y="3156297"/>
                  </a:lnTo>
                  <a:lnTo>
                    <a:pt x="241931" y="3148983"/>
                  </a:lnTo>
                  <a:lnTo>
                    <a:pt x="257806" y="3143577"/>
                  </a:lnTo>
                  <a:lnTo>
                    <a:pt x="274952" y="3162339"/>
                  </a:lnTo>
                  <a:lnTo>
                    <a:pt x="264474" y="3187778"/>
                  </a:lnTo>
                  <a:lnTo>
                    <a:pt x="277174" y="3188414"/>
                  </a:lnTo>
                  <a:lnTo>
                    <a:pt x="285430" y="3171879"/>
                  </a:lnTo>
                  <a:lnTo>
                    <a:pt x="281302" y="3145485"/>
                  </a:lnTo>
                  <a:lnTo>
                    <a:pt x="294637" y="3145485"/>
                  </a:lnTo>
                  <a:close/>
                  <a:moveTo>
                    <a:pt x="2401797" y="3124185"/>
                  </a:moveTo>
                  <a:lnTo>
                    <a:pt x="2432384" y="3150867"/>
                  </a:lnTo>
                  <a:lnTo>
                    <a:pt x="2436799" y="3156399"/>
                  </a:lnTo>
                  <a:lnTo>
                    <a:pt x="2430808" y="3176573"/>
                  </a:lnTo>
                  <a:lnTo>
                    <a:pt x="2390761" y="3154446"/>
                  </a:lnTo>
                  <a:lnTo>
                    <a:pt x="2392338" y="3133947"/>
                  </a:lnTo>
                  <a:close/>
                  <a:moveTo>
                    <a:pt x="1797036" y="3100372"/>
                  </a:moveTo>
                  <a:lnTo>
                    <a:pt x="1808149" y="3113072"/>
                  </a:lnTo>
                  <a:lnTo>
                    <a:pt x="1799576" y="3112186"/>
                  </a:lnTo>
                  <a:lnTo>
                    <a:pt x="1787511" y="3102144"/>
                  </a:lnTo>
                  <a:close/>
                  <a:moveTo>
                    <a:pt x="2008010" y="3082910"/>
                  </a:moveTo>
                  <a:lnTo>
                    <a:pt x="2014523" y="3101190"/>
                  </a:lnTo>
                  <a:lnTo>
                    <a:pt x="2007359" y="3114660"/>
                  </a:lnTo>
                  <a:lnTo>
                    <a:pt x="2001823" y="3101190"/>
                  </a:lnTo>
                  <a:lnTo>
                    <a:pt x="2002474" y="3084193"/>
                  </a:lnTo>
                  <a:close/>
                  <a:moveTo>
                    <a:pt x="1962547" y="3073385"/>
                  </a:moveTo>
                  <a:lnTo>
                    <a:pt x="1986840" y="3082787"/>
                  </a:lnTo>
                  <a:lnTo>
                    <a:pt x="1989995" y="3091875"/>
                  </a:lnTo>
                  <a:lnTo>
                    <a:pt x="1993466" y="3098143"/>
                  </a:lnTo>
                  <a:lnTo>
                    <a:pt x="1997883" y="3103470"/>
                  </a:lnTo>
                  <a:lnTo>
                    <a:pt x="2001984" y="3114753"/>
                  </a:lnTo>
                  <a:lnTo>
                    <a:pt x="2023122" y="3122901"/>
                  </a:lnTo>
                  <a:lnTo>
                    <a:pt x="2027224" y="3138257"/>
                  </a:lnTo>
                  <a:lnTo>
                    <a:pt x="2021229" y="3152046"/>
                  </a:lnTo>
                  <a:lnTo>
                    <a:pt x="2010818" y="3160194"/>
                  </a:lnTo>
                  <a:lnTo>
                    <a:pt x="1993781" y="3170223"/>
                  </a:lnTo>
                  <a:lnTo>
                    <a:pt x="1973274" y="3168029"/>
                  </a:lnTo>
                  <a:lnTo>
                    <a:pt x="1960338" y="3153613"/>
                  </a:lnTo>
                  <a:lnTo>
                    <a:pt x="1967595" y="3147345"/>
                  </a:lnTo>
                  <a:lnTo>
                    <a:pt x="1955921" y="3145152"/>
                  </a:lnTo>
                  <a:lnTo>
                    <a:pt x="1953713" y="3128855"/>
                  </a:lnTo>
                  <a:lnTo>
                    <a:pt x="1936991" y="3117260"/>
                  </a:lnTo>
                  <a:lnTo>
                    <a:pt x="1927211" y="3104097"/>
                  </a:lnTo>
                  <a:lnTo>
                    <a:pt x="1929104" y="3086234"/>
                  </a:lnTo>
                  <a:lnTo>
                    <a:pt x="1942039" y="3092502"/>
                  </a:lnTo>
                  <a:lnTo>
                    <a:pt x="1953397" y="3089054"/>
                  </a:lnTo>
                  <a:close/>
                  <a:moveTo>
                    <a:pt x="490755" y="3070210"/>
                  </a:moveTo>
                  <a:lnTo>
                    <a:pt x="498920" y="3070210"/>
                  </a:lnTo>
                  <a:lnTo>
                    <a:pt x="501944" y="3079878"/>
                  </a:lnTo>
                  <a:lnTo>
                    <a:pt x="507992" y="3096959"/>
                  </a:lnTo>
                  <a:lnTo>
                    <a:pt x="504363" y="3109850"/>
                  </a:lnTo>
                  <a:lnTo>
                    <a:pt x="499222" y="3113073"/>
                  </a:lnTo>
                  <a:lnTo>
                    <a:pt x="487127" y="3105660"/>
                  </a:lnTo>
                  <a:lnTo>
                    <a:pt x="482591" y="3092769"/>
                  </a:lnTo>
                  <a:lnTo>
                    <a:pt x="484708" y="3079878"/>
                  </a:lnTo>
                  <a:close/>
                  <a:moveTo>
                    <a:pt x="405345" y="3032115"/>
                  </a:moveTo>
                  <a:lnTo>
                    <a:pt x="413656" y="3043732"/>
                  </a:lnTo>
                  <a:lnTo>
                    <a:pt x="413656" y="3056293"/>
                  </a:lnTo>
                  <a:lnTo>
                    <a:pt x="419090" y="3070419"/>
                  </a:lnTo>
                  <a:lnTo>
                    <a:pt x="406624" y="3079840"/>
                  </a:lnTo>
                  <a:lnTo>
                    <a:pt x="401190" y="3089260"/>
                  </a:lnTo>
                  <a:lnTo>
                    <a:pt x="390646" y="3086748"/>
                  </a:lnTo>
                  <a:lnTo>
                    <a:pt x="388405" y="3077013"/>
                  </a:lnTo>
                  <a:lnTo>
                    <a:pt x="394479" y="3060375"/>
                  </a:lnTo>
                  <a:lnTo>
                    <a:pt x="384889" y="3060375"/>
                  </a:lnTo>
                  <a:lnTo>
                    <a:pt x="376578" y="3069791"/>
                  </a:lnTo>
                  <a:lnTo>
                    <a:pt x="372424" y="3076071"/>
                  </a:lnTo>
                  <a:lnTo>
                    <a:pt x="371464" y="3063828"/>
                  </a:lnTo>
                  <a:lnTo>
                    <a:pt x="380734" y="3042790"/>
                  </a:lnTo>
                  <a:lnTo>
                    <a:pt x="389045" y="3048756"/>
                  </a:lnTo>
                  <a:lnTo>
                    <a:pt x="395757" y="3040592"/>
                  </a:lnTo>
                  <a:close/>
                  <a:moveTo>
                    <a:pt x="1998442" y="3011473"/>
                  </a:moveTo>
                  <a:lnTo>
                    <a:pt x="2009761" y="3031659"/>
                  </a:lnTo>
                  <a:lnTo>
                    <a:pt x="2004263" y="3046398"/>
                  </a:lnTo>
                  <a:lnTo>
                    <a:pt x="1992298" y="3039029"/>
                  </a:lnTo>
                  <a:lnTo>
                    <a:pt x="2004263" y="3030377"/>
                  </a:lnTo>
                  <a:close/>
                  <a:moveTo>
                    <a:pt x="417501" y="3001950"/>
                  </a:moveTo>
                  <a:lnTo>
                    <a:pt x="415334" y="3009855"/>
                  </a:lnTo>
                  <a:lnTo>
                    <a:pt x="404802" y="3016238"/>
                  </a:lnTo>
                  <a:lnTo>
                    <a:pt x="408209" y="3008031"/>
                  </a:lnTo>
                  <a:close/>
                  <a:moveTo>
                    <a:pt x="446745" y="2995600"/>
                  </a:moveTo>
                  <a:lnTo>
                    <a:pt x="447665" y="3003307"/>
                  </a:lnTo>
                  <a:lnTo>
                    <a:pt x="436926" y="3022578"/>
                  </a:lnTo>
                  <a:lnTo>
                    <a:pt x="434778" y="3037031"/>
                  </a:lnTo>
                  <a:lnTo>
                    <a:pt x="422811" y="3051164"/>
                  </a:lnTo>
                  <a:lnTo>
                    <a:pt x="415754" y="3047309"/>
                  </a:lnTo>
                  <a:lnTo>
                    <a:pt x="416368" y="3044419"/>
                  </a:lnTo>
                  <a:lnTo>
                    <a:pt x="411152" y="3036069"/>
                  </a:lnTo>
                  <a:lnTo>
                    <a:pt x="427721" y="3023542"/>
                  </a:lnTo>
                  <a:lnTo>
                    <a:pt x="422505" y="3022578"/>
                  </a:lnTo>
                  <a:lnTo>
                    <a:pt x="435698" y="3006520"/>
                  </a:lnTo>
                  <a:close/>
                  <a:moveTo>
                    <a:pt x="2166188" y="2982897"/>
                  </a:moveTo>
                  <a:lnTo>
                    <a:pt x="2181932" y="2990835"/>
                  </a:lnTo>
                  <a:lnTo>
                    <a:pt x="2185710" y="3015283"/>
                  </a:lnTo>
                  <a:lnTo>
                    <a:pt x="2192008" y="3032111"/>
                  </a:lnTo>
                  <a:lnTo>
                    <a:pt x="2192323" y="3047986"/>
                  </a:lnTo>
                  <a:lnTo>
                    <a:pt x="2158946" y="3078782"/>
                  </a:lnTo>
                  <a:lnTo>
                    <a:pt x="2159891" y="3096880"/>
                  </a:lnTo>
                  <a:lnTo>
                    <a:pt x="2180043" y="3118787"/>
                  </a:lnTo>
                  <a:lnTo>
                    <a:pt x="2164614" y="3141965"/>
                  </a:lnTo>
                  <a:lnTo>
                    <a:pt x="2147610" y="3139742"/>
                  </a:lnTo>
                  <a:lnTo>
                    <a:pt x="2147925" y="3149585"/>
                  </a:lnTo>
                  <a:lnTo>
                    <a:pt x="2140368" y="3141965"/>
                  </a:lnTo>
                  <a:lnTo>
                    <a:pt x="2138479" y="3152760"/>
                  </a:lnTo>
                  <a:lnTo>
                    <a:pt x="2153278" y="3172762"/>
                  </a:lnTo>
                  <a:lnTo>
                    <a:pt x="2137534" y="3174985"/>
                  </a:lnTo>
                  <a:lnTo>
                    <a:pt x="2127144" y="3165460"/>
                  </a:lnTo>
                  <a:lnTo>
                    <a:pt x="2115493" y="3163555"/>
                  </a:lnTo>
                  <a:lnTo>
                    <a:pt x="2109196" y="3151807"/>
                  </a:lnTo>
                  <a:lnTo>
                    <a:pt x="2123995" y="3148632"/>
                  </a:lnTo>
                  <a:lnTo>
                    <a:pt x="2110770" y="3132757"/>
                  </a:lnTo>
                  <a:lnTo>
                    <a:pt x="2109510" y="3134662"/>
                  </a:lnTo>
                  <a:lnTo>
                    <a:pt x="2106047" y="3137837"/>
                  </a:lnTo>
                  <a:lnTo>
                    <a:pt x="2103843" y="3139107"/>
                  </a:lnTo>
                  <a:lnTo>
                    <a:pt x="2101639" y="3140695"/>
                  </a:lnTo>
                  <a:lnTo>
                    <a:pt x="2100064" y="3141330"/>
                  </a:lnTo>
                  <a:lnTo>
                    <a:pt x="2099434" y="3141647"/>
                  </a:lnTo>
                  <a:lnTo>
                    <a:pt x="2098490" y="3141647"/>
                  </a:lnTo>
                  <a:lnTo>
                    <a:pt x="2094711" y="3139742"/>
                  </a:lnTo>
                  <a:lnTo>
                    <a:pt x="2089673" y="3137520"/>
                  </a:lnTo>
                  <a:lnTo>
                    <a:pt x="2084006" y="3134345"/>
                  </a:lnTo>
                  <a:lnTo>
                    <a:pt x="2072355" y="3137520"/>
                  </a:lnTo>
                  <a:lnTo>
                    <a:pt x="2063853" y="3126090"/>
                  </a:lnTo>
                  <a:lnTo>
                    <a:pt x="2059445" y="3111167"/>
                  </a:lnTo>
                  <a:lnTo>
                    <a:pt x="2065743" y="3102595"/>
                  </a:lnTo>
                  <a:lnTo>
                    <a:pt x="2055037" y="3087037"/>
                  </a:lnTo>
                  <a:lnTo>
                    <a:pt x="2061964" y="3074337"/>
                  </a:lnTo>
                  <a:lnTo>
                    <a:pt x="2039923" y="3051478"/>
                  </a:lnTo>
                  <a:lnTo>
                    <a:pt x="2045276" y="3044176"/>
                  </a:lnTo>
                  <a:lnTo>
                    <a:pt x="2075819" y="3051161"/>
                  </a:lnTo>
                  <a:lnTo>
                    <a:pt x="2084950" y="3040365"/>
                  </a:lnTo>
                  <a:lnTo>
                    <a:pt x="2093452" y="3026713"/>
                  </a:lnTo>
                  <a:lnTo>
                    <a:pt x="2072355" y="3015283"/>
                  </a:lnTo>
                  <a:lnTo>
                    <a:pt x="2072355" y="3007980"/>
                  </a:lnTo>
                  <a:lnTo>
                    <a:pt x="2089044" y="3017187"/>
                  </a:lnTo>
                  <a:lnTo>
                    <a:pt x="2118327" y="3009568"/>
                  </a:lnTo>
                  <a:lnTo>
                    <a:pt x="2100694" y="3027665"/>
                  </a:lnTo>
                  <a:lnTo>
                    <a:pt x="2106991" y="3033698"/>
                  </a:lnTo>
                  <a:lnTo>
                    <a:pt x="2104787" y="3043223"/>
                  </a:lnTo>
                  <a:lnTo>
                    <a:pt x="2123995" y="3055924"/>
                  </a:lnTo>
                  <a:lnTo>
                    <a:pt x="2129033" y="3033698"/>
                  </a:lnTo>
                  <a:lnTo>
                    <a:pt x="2135330" y="3029570"/>
                  </a:lnTo>
                  <a:lnTo>
                    <a:pt x="2144777" y="3038778"/>
                  </a:lnTo>
                  <a:lnTo>
                    <a:pt x="2144462" y="3026395"/>
                  </a:lnTo>
                  <a:lnTo>
                    <a:pt x="2136275" y="3013695"/>
                  </a:lnTo>
                  <a:close/>
                  <a:moveTo>
                    <a:pt x="354004" y="2925749"/>
                  </a:moveTo>
                  <a:lnTo>
                    <a:pt x="349349" y="2933051"/>
                  </a:lnTo>
                  <a:lnTo>
                    <a:pt x="345363" y="2938449"/>
                  </a:lnTo>
                  <a:lnTo>
                    <a:pt x="339713" y="2935274"/>
                  </a:lnTo>
                  <a:lnTo>
                    <a:pt x="346028" y="2926701"/>
                  </a:lnTo>
                  <a:close/>
                  <a:moveTo>
                    <a:pt x="407533" y="2906698"/>
                  </a:moveTo>
                  <a:lnTo>
                    <a:pt x="422931" y="2931045"/>
                  </a:lnTo>
                  <a:lnTo>
                    <a:pt x="440254" y="2938094"/>
                  </a:lnTo>
                  <a:lnTo>
                    <a:pt x="437047" y="2949947"/>
                  </a:lnTo>
                  <a:lnTo>
                    <a:pt x="450841" y="2959558"/>
                  </a:lnTo>
                  <a:lnTo>
                    <a:pt x="435122" y="2973653"/>
                  </a:lnTo>
                  <a:lnTo>
                    <a:pt x="432876" y="2967246"/>
                  </a:lnTo>
                  <a:lnTo>
                    <a:pt x="417799" y="2972371"/>
                  </a:lnTo>
                  <a:lnTo>
                    <a:pt x="410420" y="2977818"/>
                  </a:lnTo>
                  <a:lnTo>
                    <a:pt x="396626" y="2978138"/>
                  </a:lnTo>
                  <a:lnTo>
                    <a:pt x="388928" y="2969488"/>
                  </a:lnTo>
                  <a:lnTo>
                    <a:pt x="400796" y="2958918"/>
                  </a:lnTo>
                  <a:lnTo>
                    <a:pt x="415874" y="2959877"/>
                  </a:lnTo>
                  <a:lnTo>
                    <a:pt x="415553" y="2954751"/>
                  </a:lnTo>
                  <a:lnTo>
                    <a:pt x="404005" y="2953470"/>
                  </a:lnTo>
                  <a:lnTo>
                    <a:pt x="406891" y="2946102"/>
                  </a:lnTo>
                  <a:lnTo>
                    <a:pt x="415553" y="2945142"/>
                  </a:lnTo>
                  <a:lnTo>
                    <a:pt x="420685" y="2934248"/>
                  </a:lnTo>
                  <a:lnTo>
                    <a:pt x="406891" y="2935211"/>
                  </a:lnTo>
                  <a:lnTo>
                    <a:pt x="392778" y="2928162"/>
                  </a:lnTo>
                  <a:lnTo>
                    <a:pt x="389569" y="2916309"/>
                  </a:lnTo>
                  <a:lnTo>
                    <a:pt x="401438" y="2918551"/>
                  </a:lnTo>
                  <a:lnTo>
                    <a:pt x="397909" y="2909902"/>
                  </a:lnTo>
                  <a:close/>
                  <a:moveTo>
                    <a:pt x="369829" y="2903522"/>
                  </a:moveTo>
                  <a:lnTo>
                    <a:pt x="376227" y="2904475"/>
                  </a:lnTo>
                  <a:lnTo>
                    <a:pt x="365451" y="2917493"/>
                  </a:lnTo>
                  <a:lnTo>
                    <a:pt x="354004" y="2919398"/>
                  </a:lnTo>
                  <a:lnTo>
                    <a:pt x="358715" y="2911143"/>
                  </a:lnTo>
                  <a:close/>
                  <a:moveTo>
                    <a:pt x="398770" y="2862247"/>
                  </a:moveTo>
                  <a:lnTo>
                    <a:pt x="400039" y="2868597"/>
                  </a:lnTo>
                  <a:lnTo>
                    <a:pt x="393689" y="2866375"/>
                  </a:lnTo>
                  <a:close/>
                  <a:moveTo>
                    <a:pt x="1829894" y="2851135"/>
                  </a:moveTo>
                  <a:lnTo>
                    <a:pt x="1846249" y="2853312"/>
                  </a:lnTo>
                  <a:lnTo>
                    <a:pt x="1840273" y="2871969"/>
                  </a:lnTo>
                  <a:lnTo>
                    <a:pt x="1821403" y="2881298"/>
                  </a:lnTo>
                  <a:lnTo>
                    <a:pt x="1812911" y="2866683"/>
                  </a:lnTo>
                  <a:lnTo>
                    <a:pt x="1815112" y="2858909"/>
                  </a:lnTo>
                  <a:lnTo>
                    <a:pt x="1827693" y="2861708"/>
                  </a:lnTo>
                  <a:close/>
                  <a:moveTo>
                    <a:pt x="282766" y="2843198"/>
                  </a:moveTo>
                  <a:lnTo>
                    <a:pt x="290511" y="2848278"/>
                  </a:lnTo>
                  <a:lnTo>
                    <a:pt x="279398" y="2862247"/>
                  </a:lnTo>
                  <a:close/>
                  <a:moveTo>
                    <a:pt x="387224" y="2841611"/>
                  </a:moveTo>
                  <a:lnTo>
                    <a:pt x="393689" y="2848784"/>
                  </a:lnTo>
                  <a:lnTo>
                    <a:pt x="393689" y="2855020"/>
                  </a:lnTo>
                  <a:lnTo>
                    <a:pt x="385929" y="2859074"/>
                  </a:lnTo>
                  <a:lnTo>
                    <a:pt x="377197" y="2853148"/>
                  </a:lnTo>
                  <a:lnTo>
                    <a:pt x="376226" y="2843794"/>
                  </a:lnTo>
                  <a:close/>
                  <a:moveTo>
                    <a:pt x="290969" y="2781287"/>
                  </a:moveTo>
                  <a:lnTo>
                    <a:pt x="303210" y="2789953"/>
                  </a:lnTo>
                  <a:lnTo>
                    <a:pt x="300150" y="2799582"/>
                  </a:lnTo>
                  <a:lnTo>
                    <a:pt x="291275" y="2804717"/>
                  </a:lnTo>
                  <a:lnTo>
                    <a:pt x="298314" y="2825902"/>
                  </a:lnTo>
                  <a:lnTo>
                    <a:pt x="293417" y="2840024"/>
                  </a:lnTo>
                  <a:lnTo>
                    <a:pt x="283930" y="2831358"/>
                  </a:lnTo>
                  <a:lnTo>
                    <a:pt x="279952" y="2821087"/>
                  </a:lnTo>
                  <a:lnTo>
                    <a:pt x="277809" y="2802792"/>
                  </a:lnTo>
                  <a:lnTo>
                    <a:pt x="278421" y="2782571"/>
                  </a:lnTo>
                  <a:close/>
                  <a:moveTo>
                    <a:pt x="2050525" y="2776522"/>
                  </a:moveTo>
                  <a:lnTo>
                    <a:pt x="2055799" y="2792968"/>
                  </a:lnTo>
                  <a:lnTo>
                    <a:pt x="2044321" y="2788454"/>
                  </a:lnTo>
                  <a:lnTo>
                    <a:pt x="2033774" y="2797160"/>
                  </a:lnTo>
                  <a:lnTo>
                    <a:pt x="2028811" y="2791679"/>
                  </a:lnTo>
                  <a:lnTo>
                    <a:pt x="2035946" y="2781037"/>
                  </a:lnTo>
                  <a:close/>
                  <a:moveTo>
                    <a:pt x="414329" y="2774938"/>
                  </a:moveTo>
                  <a:lnTo>
                    <a:pt x="418825" y="2776843"/>
                  </a:lnTo>
                  <a:lnTo>
                    <a:pt x="420677" y="2785415"/>
                  </a:lnTo>
                  <a:lnTo>
                    <a:pt x="416973" y="2797162"/>
                  </a:lnTo>
                  <a:lnTo>
                    <a:pt x="414329" y="2787638"/>
                  </a:lnTo>
                  <a:close/>
                  <a:moveTo>
                    <a:pt x="2611424" y="2773350"/>
                  </a:moveTo>
                  <a:lnTo>
                    <a:pt x="2614599" y="2777780"/>
                  </a:lnTo>
                  <a:lnTo>
                    <a:pt x="2609201" y="2791069"/>
                  </a:lnTo>
                  <a:lnTo>
                    <a:pt x="2605391" y="2829040"/>
                  </a:lnTo>
                  <a:lnTo>
                    <a:pt x="2605709" y="2853088"/>
                  </a:lnTo>
                  <a:lnTo>
                    <a:pt x="2589834" y="2866694"/>
                  </a:lnTo>
                  <a:lnTo>
                    <a:pt x="2584754" y="2899602"/>
                  </a:lnTo>
                  <a:lnTo>
                    <a:pt x="2578721" y="2927766"/>
                  </a:lnTo>
                  <a:lnTo>
                    <a:pt x="2565386" y="2956247"/>
                  </a:lnTo>
                  <a:lnTo>
                    <a:pt x="2553638" y="2960676"/>
                  </a:lnTo>
                  <a:cubicBezTo>
                    <a:pt x="2553321" y="2956140"/>
                    <a:pt x="2553003" y="2951605"/>
                    <a:pt x="2552686" y="2947069"/>
                  </a:cubicBezTo>
                  <a:lnTo>
                    <a:pt x="2565703" y="2871440"/>
                  </a:lnTo>
                  <a:lnTo>
                    <a:pt x="2582531" y="2846127"/>
                  </a:lnTo>
                  <a:lnTo>
                    <a:pt x="2592691" y="2825875"/>
                  </a:lnTo>
                  <a:lnTo>
                    <a:pt x="2599041" y="2810055"/>
                  </a:lnTo>
                  <a:lnTo>
                    <a:pt x="2597771" y="2795500"/>
                  </a:lnTo>
                  <a:close/>
                  <a:moveTo>
                    <a:pt x="297163" y="2763825"/>
                  </a:moveTo>
                  <a:lnTo>
                    <a:pt x="307974" y="2768992"/>
                  </a:lnTo>
                  <a:lnTo>
                    <a:pt x="302405" y="2778112"/>
                  </a:lnTo>
                  <a:lnTo>
                    <a:pt x="294870" y="2775984"/>
                  </a:lnTo>
                  <a:lnTo>
                    <a:pt x="287336" y="2772336"/>
                  </a:lnTo>
                  <a:lnTo>
                    <a:pt x="288318" y="2765041"/>
                  </a:lnTo>
                  <a:close/>
                  <a:moveTo>
                    <a:pt x="293623" y="2732075"/>
                  </a:moveTo>
                  <a:lnTo>
                    <a:pt x="309561" y="2733037"/>
                  </a:lnTo>
                  <a:lnTo>
                    <a:pt x="307373" y="2743941"/>
                  </a:lnTo>
                  <a:lnTo>
                    <a:pt x="302061" y="2742658"/>
                  </a:lnTo>
                  <a:lnTo>
                    <a:pt x="304248" y="2751317"/>
                  </a:lnTo>
                  <a:lnTo>
                    <a:pt x="307373" y="2750996"/>
                  </a:lnTo>
                  <a:cubicBezTo>
                    <a:pt x="307686" y="2755272"/>
                    <a:pt x="307998" y="2759549"/>
                    <a:pt x="308311" y="2763825"/>
                  </a:cubicBezTo>
                  <a:lnTo>
                    <a:pt x="293623" y="2756769"/>
                  </a:lnTo>
                  <a:cubicBezTo>
                    <a:pt x="293310" y="2753883"/>
                    <a:pt x="292998" y="2750996"/>
                    <a:pt x="292685" y="2748110"/>
                  </a:cubicBezTo>
                  <a:lnTo>
                    <a:pt x="274873" y="2744903"/>
                  </a:lnTo>
                  <a:lnTo>
                    <a:pt x="269872" y="2735603"/>
                  </a:lnTo>
                  <a:close/>
                  <a:moveTo>
                    <a:pt x="380989" y="2725726"/>
                  </a:moveTo>
                  <a:lnTo>
                    <a:pt x="400357" y="2740368"/>
                  </a:lnTo>
                  <a:lnTo>
                    <a:pt x="402580" y="2769970"/>
                  </a:lnTo>
                  <a:lnTo>
                    <a:pt x="399405" y="2779519"/>
                  </a:lnTo>
                  <a:lnTo>
                    <a:pt x="410199" y="2784611"/>
                  </a:lnTo>
                  <a:lnTo>
                    <a:pt x="412739" y="2801481"/>
                  </a:lnTo>
                  <a:lnTo>
                    <a:pt x="417502" y="2801481"/>
                  </a:lnTo>
                  <a:lnTo>
                    <a:pt x="415915" y="2813895"/>
                  </a:lnTo>
                  <a:lnTo>
                    <a:pt x="441951" y="2807529"/>
                  </a:lnTo>
                  <a:lnTo>
                    <a:pt x="444491" y="2817078"/>
                  </a:lnTo>
                  <a:lnTo>
                    <a:pt x="430520" y="2827900"/>
                  </a:lnTo>
                  <a:lnTo>
                    <a:pt x="422583" y="2846043"/>
                  </a:lnTo>
                  <a:lnTo>
                    <a:pt x="414010" y="2851136"/>
                  </a:lnTo>
                  <a:lnTo>
                    <a:pt x="413057" y="2844770"/>
                  </a:lnTo>
                  <a:lnTo>
                    <a:pt x="414645" y="2827900"/>
                  </a:lnTo>
                  <a:lnTo>
                    <a:pt x="400039" y="2828219"/>
                  </a:lnTo>
                  <a:lnTo>
                    <a:pt x="392421" y="2831402"/>
                  </a:lnTo>
                  <a:lnTo>
                    <a:pt x="389244" y="2824081"/>
                  </a:lnTo>
                  <a:lnTo>
                    <a:pt x="378767" y="2811030"/>
                  </a:lnTo>
                  <a:lnTo>
                    <a:pt x="379719" y="2804027"/>
                  </a:lnTo>
                  <a:lnTo>
                    <a:pt x="377497" y="2790341"/>
                  </a:lnTo>
                  <a:lnTo>
                    <a:pt x="365431" y="2781747"/>
                  </a:lnTo>
                  <a:cubicBezTo>
                    <a:pt x="365643" y="2785991"/>
                    <a:pt x="365854" y="2790234"/>
                    <a:pt x="366066" y="2794478"/>
                  </a:cubicBezTo>
                  <a:lnTo>
                    <a:pt x="353050" y="2791296"/>
                  </a:lnTo>
                  <a:lnTo>
                    <a:pt x="345747" y="2779837"/>
                  </a:lnTo>
                  <a:lnTo>
                    <a:pt x="341300" y="2769333"/>
                  </a:lnTo>
                  <a:lnTo>
                    <a:pt x="348604" y="2760739"/>
                  </a:lnTo>
                  <a:lnTo>
                    <a:pt x="357177" y="2767105"/>
                  </a:lnTo>
                  <a:lnTo>
                    <a:pt x="361304" y="2763922"/>
                  </a:lnTo>
                  <a:lnTo>
                    <a:pt x="357177" y="2747052"/>
                  </a:lnTo>
                  <a:lnTo>
                    <a:pt x="358764" y="2737503"/>
                  </a:lnTo>
                  <a:lnTo>
                    <a:pt x="365431" y="2752144"/>
                  </a:lnTo>
                  <a:lnTo>
                    <a:pt x="382577" y="2757238"/>
                  </a:lnTo>
                  <a:lnTo>
                    <a:pt x="372735" y="2735275"/>
                  </a:lnTo>
                  <a:close/>
                  <a:moveTo>
                    <a:pt x="1996750" y="2706673"/>
                  </a:moveTo>
                  <a:lnTo>
                    <a:pt x="2001823" y="2707629"/>
                  </a:lnTo>
                  <a:lnTo>
                    <a:pt x="1993897" y="2717183"/>
                  </a:lnTo>
                  <a:lnTo>
                    <a:pt x="1984386" y="2741390"/>
                  </a:lnTo>
                  <a:lnTo>
                    <a:pt x="1992946" y="2754131"/>
                  </a:lnTo>
                  <a:lnTo>
                    <a:pt x="2000555" y="2771967"/>
                  </a:lnTo>
                  <a:lnTo>
                    <a:pt x="1998652" y="2790122"/>
                  </a:lnTo>
                  <a:lnTo>
                    <a:pt x="1985020" y="2810189"/>
                  </a:lnTo>
                  <a:lnTo>
                    <a:pt x="1974557" y="2830573"/>
                  </a:lnTo>
                  <a:lnTo>
                    <a:pt x="1972655" y="2840128"/>
                  </a:lnTo>
                  <a:lnTo>
                    <a:pt x="1967265" y="2836943"/>
                  </a:lnTo>
                  <a:lnTo>
                    <a:pt x="1957754" y="2827388"/>
                  </a:lnTo>
                  <a:lnTo>
                    <a:pt x="1940634" y="2825477"/>
                  </a:lnTo>
                  <a:lnTo>
                    <a:pt x="1924782" y="2821336"/>
                  </a:lnTo>
                  <a:lnTo>
                    <a:pt x="1916539" y="2829617"/>
                  </a:lnTo>
                  <a:lnTo>
                    <a:pt x="1902589" y="2825796"/>
                  </a:lnTo>
                  <a:lnTo>
                    <a:pt x="1881665" y="2840765"/>
                  </a:lnTo>
                  <a:lnTo>
                    <a:pt x="1867081" y="2833759"/>
                  </a:lnTo>
                  <a:lnTo>
                    <a:pt x="1863276" y="2819744"/>
                  </a:lnTo>
                  <a:lnTo>
                    <a:pt x="1837279" y="2834714"/>
                  </a:lnTo>
                  <a:lnTo>
                    <a:pt x="1829987" y="2847454"/>
                  </a:lnTo>
                  <a:lnTo>
                    <a:pt x="1804624" y="2856373"/>
                  </a:lnTo>
                  <a:lnTo>
                    <a:pt x="1801453" y="2873572"/>
                  </a:lnTo>
                  <a:lnTo>
                    <a:pt x="1812550" y="2881535"/>
                  </a:lnTo>
                  <a:lnTo>
                    <a:pt x="1812550" y="2885994"/>
                  </a:lnTo>
                  <a:lnTo>
                    <a:pt x="1818890" y="2892364"/>
                  </a:lnTo>
                  <a:lnTo>
                    <a:pt x="1817939" y="2906698"/>
                  </a:lnTo>
                  <a:lnTo>
                    <a:pt x="1807160" y="2903830"/>
                  </a:lnTo>
                  <a:lnTo>
                    <a:pt x="1810330" y="2892364"/>
                  </a:lnTo>
                  <a:lnTo>
                    <a:pt x="1802087" y="2897460"/>
                  </a:lnTo>
                  <a:lnTo>
                    <a:pt x="1792259" y="2884083"/>
                  </a:lnTo>
                  <a:lnTo>
                    <a:pt x="1782748" y="2879942"/>
                  </a:lnTo>
                  <a:lnTo>
                    <a:pt x="1785601" y="2870068"/>
                  </a:lnTo>
                  <a:lnTo>
                    <a:pt x="1790040" y="2841402"/>
                  </a:lnTo>
                  <a:lnTo>
                    <a:pt x="1815086" y="2820062"/>
                  </a:lnTo>
                  <a:lnTo>
                    <a:pt x="1842669" y="2814966"/>
                  </a:lnTo>
                  <a:lnTo>
                    <a:pt x="1855033" y="2806366"/>
                  </a:lnTo>
                  <a:lnTo>
                    <a:pt x="1895297" y="2801589"/>
                  </a:lnTo>
                  <a:lnTo>
                    <a:pt x="1915905" y="2769738"/>
                  </a:lnTo>
                  <a:lnTo>
                    <a:pt x="1935878" y="2747442"/>
                  </a:lnTo>
                  <a:lnTo>
                    <a:pt x="1948560" y="2739480"/>
                  </a:lnTo>
                  <a:lnTo>
                    <a:pt x="1963461" y="2739480"/>
                  </a:lnTo>
                  <a:lnTo>
                    <a:pt x="1975826" y="2728968"/>
                  </a:lnTo>
                  <a:close/>
                  <a:moveTo>
                    <a:pt x="2781686" y="2671753"/>
                  </a:moveTo>
                  <a:lnTo>
                    <a:pt x="2787064" y="2682509"/>
                  </a:lnTo>
                  <a:lnTo>
                    <a:pt x="2798771" y="2671753"/>
                  </a:lnTo>
                  <a:lnTo>
                    <a:pt x="2805099" y="2683458"/>
                  </a:lnTo>
                  <a:lnTo>
                    <a:pt x="2800669" y="2702123"/>
                  </a:lnTo>
                  <a:lnTo>
                    <a:pt x="2786432" y="2705603"/>
                  </a:lnTo>
                  <a:lnTo>
                    <a:pt x="2783584" y="2753056"/>
                  </a:lnTo>
                  <a:lnTo>
                    <a:pt x="2791810" y="2766342"/>
                  </a:lnTo>
                  <a:lnTo>
                    <a:pt x="2775042" y="2772037"/>
                  </a:lnTo>
                  <a:cubicBezTo>
                    <a:pt x="2775147" y="2777837"/>
                    <a:pt x="2775253" y="2783636"/>
                    <a:pt x="2775358" y="2789436"/>
                  </a:cubicBezTo>
                  <a:lnTo>
                    <a:pt x="2763651" y="2791651"/>
                  </a:lnTo>
                  <a:lnTo>
                    <a:pt x="2740871" y="2825501"/>
                  </a:lnTo>
                  <a:cubicBezTo>
                    <a:pt x="2741187" y="2830773"/>
                    <a:pt x="2741504" y="2836045"/>
                    <a:pt x="2741820" y="2841317"/>
                  </a:cubicBezTo>
                  <a:lnTo>
                    <a:pt x="2714611" y="2847961"/>
                  </a:lnTo>
                  <a:lnTo>
                    <a:pt x="2732329" y="2823919"/>
                  </a:lnTo>
                  <a:lnTo>
                    <a:pt x="2738657" y="2813163"/>
                  </a:lnTo>
                  <a:lnTo>
                    <a:pt x="2721888" y="2821704"/>
                  </a:lnTo>
                  <a:lnTo>
                    <a:pt x="2723470" y="2798293"/>
                  </a:lnTo>
                  <a:lnTo>
                    <a:pt x="2718091" y="2784058"/>
                  </a:lnTo>
                  <a:lnTo>
                    <a:pt x="2727899" y="2770139"/>
                  </a:lnTo>
                  <a:lnTo>
                    <a:pt x="2717775" y="2742933"/>
                  </a:lnTo>
                  <a:lnTo>
                    <a:pt x="2746250" y="2704021"/>
                  </a:lnTo>
                  <a:lnTo>
                    <a:pt x="2747832" y="2686938"/>
                  </a:lnTo>
                  <a:lnTo>
                    <a:pt x="2775358" y="2683458"/>
                  </a:lnTo>
                  <a:close/>
                  <a:moveTo>
                    <a:pt x="2826688" y="2654291"/>
                  </a:moveTo>
                  <a:lnTo>
                    <a:pt x="2828911" y="2667776"/>
                  </a:lnTo>
                  <a:lnTo>
                    <a:pt x="2817163" y="2666171"/>
                  </a:lnTo>
                  <a:lnTo>
                    <a:pt x="2808591" y="2682866"/>
                  </a:lnTo>
                  <a:lnTo>
                    <a:pt x="2806686" y="2668097"/>
                  </a:lnTo>
                  <a:close/>
                  <a:moveTo>
                    <a:pt x="2103120" y="2652703"/>
                  </a:moveTo>
                  <a:lnTo>
                    <a:pt x="2103423" y="2670828"/>
                  </a:lnTo>
                  <a:lnTo>
                    <a:pt x="2095259" y="2686040"/>
                  </a:lnTo>
                  <a:lnTo>
                    <a:pt x="2084373" y="2663384"/>
                  </a:lnTo>
                  <a:lnTo>
                    <a:pt x="2088001" y="2653998"/>
                  </a:lnTo>
                  <a:close/>
                  <a:moveTo>
                    <a:pt x="386387" y="2587612"/>
                  </a:moveTo>
                  <a:lnTo>
                    <a:pt x="394006" y="2588568"/>
                  </a:lnTo>
                  <a:lnTo>
                    <a:pt x="399721" y="2613078"/>
                  </a:lnTo>
                  <a:lnTo>
                    <a:pt x="384800" y="2625808"/>
                  </a:lnTo>
                  <a:lnTo>
                    <a:pt x="387022" y="2633131"/>
                  </a:lnTo>
                  <a:lnTo>
                    <a:pt x="401626" y="2618170"/>
                  </a:lnTo>
                  <a:lnTo>
                    <a:pt x="404801" y="2623260"/>
                  </a:lnTo>
                  <a:lnTo>
                    <a:pt x="396547" y="2638225"/>
                  </a:lnTo>
                  <a:lnTo>
                    <a:pt x="385117" y="2639499"/>
                  </a:lnTo>
                  <a:lnTo>
                    <a:pt x="375591" y="2650002"/>
                  </a:lnTo>
                  <a:lnTo>
                    <a:pt x="363844" y="2657642"/>
                  </a:lnTo>
                  <a:lnTo>
                    <a:pt x="374638" y="2659870"/>
                  </a:lnTo>
                  <a:lnTo>
                    <a:pt x="376544" y="2669101"/>
                  </a:lnTo>
                  <a:lnTo>
                    <a:pt x="373686" y="2675467"/>
                  </a:lnTo>
                  <a:lnTo>
                    <a:pt x="362256" y="2683743"/>
                  </a:lnTo>
                  <a:lnTo>
                    <a:pt x="353686" y="2683106"/>
                  </a:lnTo>
                  <a:lnTo>
                    <a:pt x="344158" y="2682151"/>
                  </a:lnTo>
                  <a:lnTo>
                    <a:pt x="342887" y="2689472"/>
                  </a:lnTo>
                  <a:lnTo>
                    <a:pt x="338126" y="2705387"/>
                  </a:lnTo>
                  <a:lnTo>
                    <a:pt x="320990" y="2713027"/>
                  </a:lnTo>
                  <a:lnTo>
                    <a:pt x="309560" y="2705387"/>
                  </a:lnTo>
                  <a:lnTo>
                    <a:pt x="320038" y="2698066"/>
                  </a:lnTo>
                  <a:lnTo>
                    <a:pt x="328283" y="2683106"/>
                  </a:lnTo>
                  <a:lnTo>
                    <a:pt x="319720" y="2679287"/>
                  </a:lnTo>
                  <a:lnTo>
                    <a:pt x="316545" y="2672921"/>
                  </a:lnTo>
                  <a:lnTo>
                    <a:pt x="325118" y="2666555"/>
                  </a:lnTo>
                  <a:lnTo>
                    <a:pt x="313370" y="2666555"/>
                  </a:lnTo>
                  <a:lnTo>
                    <a:pt x="309878" y="2647455"/>
                  </a:lnTo>
                  <a:lnTo>
                    <a:pt x="322578" y="2630265"/>
                  </a:lnTo>
                  <a:lnTo>
                    <a:pt x="328918" y="2637589"/>
                  </a:lnTo>
                  <a:lnTo>
                    <a:pt x="329870" y="2632494"/>
                  </a:lnTo>
                  <a:lnTo>
                    <a:pt x="342570" y="2634405"/>
                  </a:lnTo>
                  <a:lnTo>
                    <a:pt x="345746" y="2642046"/>
                  </a:lnTo>
                  <a:lnTo>
                    <a:pt x="345746" y="2631221"/>
                  </a:lnTo>
                  <a:lnTo>
                    <a:pt x="347650" y="2622942"/>
                  </a:lnTo>
                  <a:lnTo>
                    <a:pt x="375273" y="2601618"/>
                  </a:lnTo>
                  <a:lnTo>
                    <a:pt x="384482" y="2596207"/>
                  </a:lnTo>
                  <a:close/>
                  <a:moveTo>
                    <a:pt x="683332" y="2549516"/>
                  </a:moveTo>
                  <a:lnTo>
                    <a:pt x="690947" y="2556823"/>
                  </a:lnTo>
                  <a:lnTo>
                    <a:pt x="688725" y="2568260"/>
                  </a:lnTo>
                  <a:lnTo>
                    <a:pt x="692850" y="2575884"/>
                  </a:lnTo>
                  <a:lnTo>
                    <a:pt x="703638" y="2577790"/>
                  </a:lnTo>
                  <a:lnTo>
                    <a:pt x="694437" y="2600983"/>
                  </a:lnTo>
                  <a:lnTo>
                    <a:pt x="673179" y="2614010"/>
                  </a:lnTo>
                  <a:lnTo>
                    <a:pt x="640824" y="2642605"/>
                  </a:lnTo>
                  <a:lnTo>
                    <a:pt x="631623" y="2657538"/>
                  </a:lnTo>
                  <a:lnTo>
                    <a:pt x="617666" y="2663892"/>
                  </a:lnTo>
                  <a:lnTo>
                    <a:pt x="616714" y="2671516"/>
                  </a:lnTo>
                  <a:lnTo>
                    <a:pt x="599901" y="2688355"/>
                  </a:lnTo>
                  <a:lnTo>
                    <a:pt x="592605" y="2687402"/>
                  </a:lnTo>
                  <a:lnTo>
                    <a:pt x="576742" y="2691850"/>
                  </a:lnTo>
                  <a:lnTo>
                    <a:pt x="591654" y="2694709"/>
                  </a:lnTo>
                  <a:lnTo>
                    <a:pt x="594826" y="2700110"/>
                  </a:lnTo>
                  <a:lnTo>
                    <a:pt x="623376" y="2691214"/>
                  </a:lnTo>
                  <a:lnTo>
                    <a:pt x="628769" y="2693438"/>
                  </a:lnTo>
                  <a:lnTo>
                    <a:pt x="611956" y="2715678"/>
                  </a:lnTo>
                  <a:lnTo>
                    <a:pt x="606246" y="2708688"/>
                  </a:lnTo>
                  <a:lnTo>
                    <a:pt x="579279" y="2719173"/>
                  </a:lnTo>
                  <a:lnTo>
                    <a:pt x="565639" y="2735058"/>
                  </a:lnTo>
                  <a:lnTo>
                    <a:pt x="566908" y="2739188"/>
                  </a:lnTo>
                  <a:lnTo>
                    <a:pt x="579279" y="2729657"/>
                  </a:lnTo>
                  <a:lnTo>
                    <a:pt x="595143" y="2723303"/>
                  </a:lnTo>
                  <a:lnTo>
                    <a:pt x="600535" y="2722985"/>
                  </a:lnTo>
                  <a:lnTo>
                    <a:pt x="595143" y="2744272"/>
                  </a:lnTo>
                  <a:lnTo>
                    <a:pt x="584992" y="2749673"/>
                  </a:lnTo>
                  <a:lnTo>
                    <a:pt x="574204" y="2752214"/>
                  </a:lnTo>
                  <a:lnTo>
                    <a:pt x="567859" y="2750944"/>
                  </a:lnTo>
                  <a:lnTo>
                    <a:pt x="564688" y="2754120"/>
                  </a:lnTo>
                  <a:lnTo>
                    <a:pt x="581500" y="2764605"/>
                  </a:lnTo>
                  <a:lnTo>
                    <a:pt x="589117" y="2763334"/>
                  </a:lnTo>
                  <a:lnTo>
                    <a:pt x="605929" y="2749673"/>
                  </a:lnTo>
                  <a:lnTo>
                    <a:pt x="600535" y="2743318"/>
                  </a:lnTo>
                  <a:lnTo>
                    <a:pt x="622741" y="2738870"/>
                  </a:lnTo>
                  <a:lnTo>
                    <a:pt x="626865" y="2734740"/>
                  </a:lnTo>
                  <a:lnTo>
                    <a:pt x="641775" y="2733469"/>
                  </a:lnTo>
                  <a:lnTo>
                    <a:pt x="652243" y="2730292"/>
                  </a:lnTo>
                  <a:lnTo>
                    <a:pt x="660490" y="2723620"/>
                  </a:lnTo>
                  <a:lnTo>
                    <a:pt x="675399" y="2717266"/>
                  </a:lnTo>
                  <a:lnTo>
                    <a:pt x="692215" y="2723303"/>
                  </a:lnTo>
                  <a:lnTo>
                    <a:pt x="704907" y="2727751"/>
                  </a:lnTo>
                  <a:lnTo>
                    <a:pt x="715694" y="2722032"/>
                  </a:lnTo>
                  <a:lnTo>
                    <a:pt x="734732" y="2716631"/>
                  </a:lnTo>
                  <a:lnTo>
                    <a:pt x="747423" y="2722985"/>
                  </a:lnTo>
                  <a:lnTo>
                    <a:pt x="770578" y="2720444"/>
                  </a:lnTo>
                  <a:lnTo>
                    <a:pt x="794685" y="2721396"/>
                  </a:lnTo>
                  <a:lnTo>
                    <a:pt x="807374" y="2725527"/>
                  </a:lnTo>
                  <a:lnTo>
                    <a:pt x="814353" y="2744589"/>
                  </a:lnTo>
                  <a:lnTo>
                    <a:pt x="812449" y="2778266"/>
                  </a:lnTo>
                  <a:lnTo>
                    <a:pt x="792465" y="2804953"/>
                  </a:lnTo>
                  <a:lnTo>
                    <a:pt x="788342" y="2834183"/>
                  </a:lnTo>
                  <a:lnTo>
                    <a:pt x="774068" y="2864047"/>
                  </a:lnTo>
                  <a:lnTo>
                    <a:pt x="771213" y="2885333"/>
                  </a:lnTo>
                  <a:lnTo>
                    <a:pt x="755353" y="2895818"/>
                  </a:lnTo>
                  <a:lnTo>
                    <a:pt x="754085" y="2909481"/>
                  </a:lnTo>
                  <a:lnTo>
                    <a:pt x="739808" y="2919011"/>
                  </a:lnTo>
                  <a:lnTo>
                    <a:pt x="735365" y="2930768"/>
                  </a:lnTo>
                  <a:lnTo>
                    <a:pt x="727434" y="2944748"/>
                  </a:lnTo>
                  <a:lnTo>
                    <a:pt x="704907" y="2937123"/>
                  </a:lnTo>
                  <a:lnTo>
                    <a:pt x="692215" y="2949196"/>
                  </a:lnTo>
                  <a:lnTo>
                    <a:pt x="694437" y="2954281"/>
                  </a:lnTo>
                  <a:lnTo>
                    <a:pt x="703955" y="2947925"/>
                  </a:lnTo>
                  <a:lnTo>
                    <a:pt x="716646" y="2946655"/>
                  </a:lnTo>
                  <a:lnTo>
                    <a:pt x="725213" y="2952056"/>
                  </a:lnTo>
                  <a:lnTo>
                    <a:pt x="722991" y="2958411"/>
                  </a:lnTo>
                  <a:lnTo>
                    <a:pt x="734732" y="2962224"/>
                  </a:lnTo>
                  <a:lnTo>
                    <a:pt x="737904" y="2969848"/>
                  </a:lnTo>
                  <a:lnTo>
                    <a:pt x="736952" y="2975251"/>
                  </a:lnTo>
                  <a:lnTo>
                    <a:pt x="732510" y="2981602"/>
                  </a:lnTo>
                  <a:lnTo>
                    <a:pt x="719184" y="2981602"/>
                  </a:lnTo>
                  <a:lnTo>
                    <a:pt x="707445" y="2980650"/>
                  </a:lnTo>
                  <a:lnTo>
                    <a:pt x="704273" y="2989865"/>
                  </a:lnTo>
                  <a:lnTo>
                    <a:pt x="696975" y="2999395"/>
                  </a:lnTo>
                  <a:lnTo>
                    <a:pt x="682063" y="3006384"/>
                  </a:lnTo>
                  <a:lnTo>
                    <a:pt x="671909" y="3004161"/>
                  </a:lnTo>
                  <a:lnTo>
                    <a:pt x="646217" y="3004478"/>
                  </a:lnTo>
                  <a:lnTo>
                    <a:pt x="622107" y="3006703"/>
                  </a:lnTo>
                  <a:lnTo>
                    <a:pt x="622107" y="3011787"/>
                  </a:lnTo>
                  <a:lnTo>
                    <a:pt x="636699" y="3009880"/>
                  </a:lnTo>
                  <a:lnTo>
                    <a:pt x="652560" y="3011469"/>
                  </a:lnTo>
                  <a:lnTo>
                    <a:pt x="664295" y="3015917"/>
                  </a:lnTo>
                  <a:lnTo>
                    <a:pt x="680159" y="3020684"/>
                  </a:lnTo>
                  <a:lnTo>
                    <a:pt x="702685" y="3022907"/>
                  </a:lnTo>
                  <a:lnTo>
                    <a:pt x="710935" y="3020684"/>
                  </a:lnTo>
                  <a:lnTo>
                    <a:pt x="725530" y="3007021"/>
                  </a:lnTo>
                  <a:lnTo>
                    <a:pt x="737269" y="3007656"/>
                  </a:lnTo>
                  <a:lnTo>
                    <a:pt x="749009" y="3014010"/>
                  </a:lnTo>
                  <a:lnTo>
                    <a:pt x="759477" y="3025448"/>
                  </a:lnTo>
                  <a:lnTo>
                    <a:pt x="774385" y="3030533"/>
                  </a:lnTo>
                  <a:lnTo>
                    <a:pt x="792465" y="3037839"/>
                  </a:lnTo>
                  <a:lnTo>
                    <a:pt x="815939" y="3071513"/>
                  </a:lnTo>
                  <a:lnTo>
                    <a:pt x="817525" y="3072784"/>
                  </a:lnTo>
                  <a:lnTo>
                    <a:pt x="819747" y="3074055"/>
                  </a:lnTo>
                  <a:lnTo>
                    <a:pt x="825776" y="3077868"/>
                  </a:lnTo>
                  <a:lnTo>
                    <a:pt x="834021" y="3081680"/>
                  </a:lnTo>
                  <a:lnTo>
                    <a:pt x="846082" y="3106779"/>
                  </a:lnTo>
                  <a:lnTo>
                    <a:pt x="835608" y="3112498"/>
                  </a:lnTo>
                  <a:lnTo>
                    <a:pt x="831168" y="3121077"/>
                  </a:lnTo>
                  <a:lnTo>
                    <a:pt x="841952" y="3125842"/>
                  </a:lnTo>
                  <a:lnTo>
                    <a:pt x="848617" y="3141728"/>
                  </a:lnTo>
                  <a:lnTo>
                    <a:pt x="852741" y="3178583"/>
                  </a:lnTo>
                  <a:lnTo>
                    <a:pt x="862573" y="3200505"/>
                  </a:lnTo>
                  <a:lnTo>
                    <a:pt x="859403" y="3206859"/>
                  </a:lnTo>
                  <a:lnTo>
                    <a:pt x="872093" y="3212260"/>
                  </a:lnTo>
                  <a:lnTo>
                    <a:pt x="877486" y="3219250"/>
                  </a:lnTo>
                  <a:lnTo>
                    <a:pt x="886367" y="3230052"/>
                  </a:lnTo>
                  <a:lnTo>
                    <a:pt x="880025" y="3241490"/>
                  </a:lnTo>
                  <a:lnTo>
                    <a:pt x="873679" y="3257693"/>
                  </a:lnTo>
                  <a:lnTo>
                    <a:pt x="880025" y="3251339"/>
                  </a:lnTo>
                  <a:lnTo>
                    <a:pt x="890493" y="3249751"/>
                  </a:lnTo>
                  <a:lnTo>
                    <a:pt x="893666" y="3244349"/>
                  </a:lnTo>
                  <a:lnTo>
                    <a:pt x="903183" y="3244349"/>
                  </a:lnTo>
                  <a:lnTo>
                    <a:pt x="911748" y="3252928"/>
                  </a:lnTo>
                  <a:lnTo>
                    <a:pt x="927610" y="3264365"/>
                  </a:lnTo>
                  <a:lnTo>
                    <a:pt x="952037" y="3286288"/>
                  </a:lnTo>
                  <a:lnTo>
                    <a:pt x="963140" y="3310434"/>
                  </a:lnTo>
                  <a:lnTo>
                    <a:pt x="982174" y="3323142"/>
                  </a:lnTo>
                  <a:lnTo>
                    <a:pt x="973608" y="3334580"/>
                  </a:lnTo>
                  <a:lnTo>
                    <a:pt x="988836" y="3373341"/>
                  </a:lnTo>
                  <a:lnTo>
                    <a:pt x="1012628" y="3396217"/>
                  </a:lnTo>
                  <a:lnTo>
                    <a:pt x="1018973" y="3413373"/>
                  </a:lnTo>
                  <a:lnTo>
                    <a:pt x="1008187" y="3401618"/>
                  </a:lnTo>
                  <a:lnTo>
                    <a:pt x="988201" y="3405113"/>
                  </a:lnTo>
                  <a:lnTo>
                    <a:pt x="982808" y="3400982"/>
                  </a:lnTo>
                  <a:lnTo>
                    <a:pt x="969167" y="3400982"/>
                  </a:lnTo>
                  <a:lnTo>
                    <a:pt x="953305" y="3391769"/>
                  </a:lnTo>
                  <a:lnTo>
                    <a:pt x="936175" y="3392722"/>
                  </a:lnTo>
                  <a:lnTo>
                    <a:pt x="922534" y="3392086"/>
                  </a:lnTo>
                  <a:lnTo>
                    <a:pt x="919679" y="3398441"/>
                  </a:lnTo>
                  <a:lnTo>
                    <a:pt x="933003" y="3397170"/>
                  </a:lnTo>
                  <a:lnTo>
                    <a:pt x="945692" y="3397170"/>
                  </a:lnTo>
                  <a:lnTo>
                    <a:pt x="954257" y="3404477"/>
                  </a:lnTo>
                  <a:lnTo>
                    <a:pt x="966947" y="3405113"/>
                  </a:lnTo>
                  <a:lnTo>
                    <a:pt x="979636" y="3404159"/>
                  </a:lnTo>
                  <a:lnTo>
                    <a:pt x="987249" y="3414644"/>
                  </a:lnTo>
                  <a:lnTo>
                    <a:pt x="1001842" y="3421951"/>
                  </a:lnTo>
                  <a:lnTo>
                    <a:pt x="1017069" y="3437519"/>
                  </a:lnTo>
                  <a:lnTo>
                    <a:pt x="1025634" y="3452134"/>
                  </a:lnTo>
                  <a:lnTo>
                    <a:pt x="1028172" y="3479457"/>
                  </a:lnTo>
                  <a:lnTo>
                    <a:pt x="1020559" y="3491213"/>
                  </a:lnTo>
                  <a:lnTo>
                    <a:pt x="1007235" y="3503921"/>
                  </a:lnTo>
                  <a:lnTo>
                    <a:pt x="998670" y="3522984"/>
                  </a:lnTo>
                  <a:lnTo>
                    <a:pt x="1007235" y="3533787"/>
                  </a:lnTo>
                  <a:lnTo>
                    <a:pt x="1025317" y="3540776"/>
                  </a:lnTo>
                  <a:lnTo>
                    <a:pt x="1030710" y="3538552"/>
                  </a:lnTo>
                  <a:lnTo>
                    <a:pt x="1034834" y="3523620"/>
                  </a:lnTo>
                  <a:lnTo>
                    <a:pt x="1038641" y="3512182"/>
                  </a:lnTo>
                  <a:lnTo>
                    <a:pt x="1053551" y="3509005"/>
                  </a:lnTo>
                  <a:lnTo>
                    <a:pt x="1067191" y="3506781"/>
                  </a:lnTo>
                  <a:lnTo>
                    <a:pt x="1088446" y="3510593"/>
                  </a:lnTo>
                  <a:lnTo>
                    <a:pt x="1134127" y="3518854"/>
                  </a:lnTo>
                  <a:lnTo>
                    <a:pt x="1145865" y="3537599"/>
                  </a:lnTo>
                  <a:lnTo>
                    <a:pt x="1168388" y="3579537"/>
                  </a:lnTo>
                  <a:lnTo>
                    <a:pt x="1164581" y="3602730"/>
                  </a:lnTo>
                  <a:lnTo>
                    <a:pt x="1158237" y="3628147"/>
                  </a:lnTo>
                  <a:lnTo>
                    <a:pt x="1142692" y="3654835"/>
                  </a:lnTo>
                  <a:lnTo>
                    <a:pt x="1130003" y="3652611"/>
                  </a:lnTo>
                  <a:lnTo>
                    <a:pt x="1118583" y="3658966"/>
                  </a:lnTo>
                  <a:lnTo>
                    <a:pt x="1118583" y="3672627"/>
                  </a:lnTo>
                  <a:lnTo>
                    <a:pt x="1124928" y="3678028"/>
                  </a:lnTo>
                  <a:lnTo>
                    <a:pt x="1121755" y="3688831"/>
                  </a:lnTo>
                  <a:lnTo>
                    <a:pt x="1110018" y="3692008"/>
                  </a:lnTo>
                  <a:lnTo>
                    <a:pt x="1098915" y="3690737"/>
                  </a:lnTo>
                  <a:lnTo>
                    <a:pt x="1092570" y="3686924"/>
                  </a:lnTo>
                  <a:lnTo>
                    <a:pt x="1087177" y="3695503"/>
                  </a:lnTo>
                  <a:lnTo>
                    <a:pt x="1074488" y="3694232"/>
                  </a:lnTo>
                  <a:lnTo>
                    <a:pt x="1068143" y="3697409"/>
                  </a:lnTo>
                  <a:lnTo>
                    <a:pt x="1084005" y="3706623"/>
                  </a:lnTo>
                  <a:lnTo>
                    <a:pt x="1083053" y="3715201"/>
                  </a:lnTo>
                  <a:lnTo>
                    <a:pt x="1074805" y="3723779"/>
                  </a:lnTo>
                  <a:lnTo>
                    <a:pt x="1070681" y="3738712"/>
                  </a:lnTo>
                  <a:lnTo>
                    <a:pt x="1062116" y="3746019"/>
                  </a:lnTo>
                  <a:lnTo>
                    <a:pt x="1046254" y="3739983"/>
                  </a:lnTo>
                  <a:lnTo>
                    <a:pt x="1059895" y="3750149"/>
                  </a:lnTo>
                  <a:lnTo>
                    <a:pt x="1047523" y="3761905"/>
                  </a:lnTo>
                  <a:lnTo>
                    <a:pt x="1052916" y="3767306"/>
                  </a:lnTo>
                  <a:lnTo>
                    <a:pt x="1063385" y="3755551"/>
                  </a:lnTo>
                  <a:lnTo>
                    <a:pt x="1074171" y="3764764"/>
                  </a:lnTo>
                  <a:lnTo>
                    <a:pt x="1095425" y="3767941"/>
                  </a:lnTo>
                  <a:lnTo>
                    <a:pt x="1106528" y="3762540"/>
                  </a:lnTo>
                  <a:lnTo>
                    <a:pt x="1127783" y="3755868"/>
                  </a:lnTo>
                  <a:lnTo>
                    <a:pt x="1137300" y="3757139"/>
                  </a:lnTo>
                  <a:lnTo>
                    <a:pt x="1130955" y="3766671"/>
                  </a:lnTo>
                  <a:lnTo>
                    <a:pt x="1134444" y="3788593"/>
                  </a:lnTo>
                  <a:lnTo>
                    <a:pt x="1127148" y="3797171"/>
                  </a:lnTo>
                  <a:lnTo>
                    <a:pt x="1094473" y="3805749"/>
                  </a:lnTo>
                  <a:lnTo>
                    <a:pt x="1089398" y="3826083"/>
                  </a:lnTo>
                  <a:lnTo>
                    <a:pt x="1059895" y="3831484"/>
                  </a:lnTo>
                  <a:lnTo>
                    <a:pt x="1006283" y="3850865"/>
                  </a:lnTo>
                  <a:lnTo>
                    <a:pt x="994229" y="3842604"/>
                  </a:lnTo>
                  <a:lnTo>
                    <a:pt x="944741" y="3841969"/>
                  </a:lnTo>
                  <a:lnTo>
                    <a:pt x="935223" y="3857854"/>
                  </a:lnTo>
                  <a:lnTo>
                    <a:pt x="917141" y="3850865"/>
                  </a:lnTo>
                  <a:lnTo>
                    <a:pt x="913017" y="3840062"/>
                  </a:lnTo>
                  <a:lnTo>
                    <a:pt x="902231" y="3839109"/>
                  </a:lnTo>
                  <a:lnTo>
                    <a:pt x="898107" y="3836250"/>
                  </a:lnTo>
                  <a:lnTo>
                    <a:pt x="890493" y="3845781"/>
                  </a:lnTo>
                  <a:lnTo>
                    <a:pt x="882245" y="3841651"/>
                  </a:lnTo>
                  <a:lnTo>
                    <a:pt x="868286" y="3823859"/>
                  </a:lnTo>
                  <a:lnTo>
                    <a:pt x="853376" y="3823859"/>
                  </a:lnTo>
                  <a:lnTo>
                    <a:pt x="861941" y="3831484"/>
                  </a:lnTo>
                  <a:lnTo>
                    <a:pt x="866065" y="3837521"/>
                  </a:lnTo>
                  <a:lnTo>
                    <a:pt x="863527" y="3843875"/>
                  </a:lnTo>
                  <a:lnTo>
                    <a:pt x="847348" y="3854677"/>
                  </a:lnTo>
                  <a:lnTo>
                    <a:pt x="843221" y="3860078"/>
                  </a:lnTo>
                  <a:lnTo>
                    <a:pt x="827363" y="3857854"/>
                  </a:lnTo>
                  <a:lnTo>
                    <a:pt x="811497" y="3851500"/>
                  </a:lnTo>
                  <a:lnTo>
                    <a:pt x="806105" y="3860078"/>
                  </a:lnTo>
                  <a:lnTo>
                    <a:pt x="819111" y="3868657"/>
                  </a:lnTo>
                  <a:lnTo>
                    <a:pt x="807374" y="3883271"/>
                  </a:lnTo>
                  <a:lnTo>
                    <a:pt x="803250" y="3879141"/>
                  </a:lnTo>
                  <a:lnTo>
                    <a:pt x="784219" y="3876282"/>
                  </a:lnTo>
                  <a:lnTo>
                    <a:pt x="763918" y="3883907"/>
                  </a:lnTo>
                  <a:lnTo>
                    <a:pt x="749326" y="3860714"/>
                  </a:lnTo>
                  <a:lnTo>
                    <a:pt x="709031" y="3857854"/>
                  </a:lnTo>
                  <a:lnTo>
                    <a:pt x="684918" y="3875964"/>
                  </a:lnTo>
                  <a:lnTo>
                    <a:pt x="673179" y="3874058"/>
                  </a:lnTo>
                  <a:lnTo>
                    <a:pt x="669054" y="3864526"/>
                  </a:lnTo>
                  <a:lnTo>
                    <a:pt x="658270" y="3888990"/>
                  </a:lnTo>
                  <a:cubicBezTo>
                    <a:pt x="658798" y="3900534"/>
                    <a:pt x="659327" y="3912077"/>
                    <a:pt x="659855" y="3923621"/>
                  </a:cubicBezTo>
                  <a:lnTo>
                    <a:pt x="645265" y="3926798"/>
                  </a:lnTo>
                  <a:lnTo>
                    <a:pt x="629403" y="3919808"/>
                  </a:lnTo>
                  <a:lnTo>
                    <a:pt x="604977" y="3916949"/>
                  </a:lnTo>
                  <a:lnTo>
                    <a:pt x="576425" y="3907418"/>
                  </a:lnTo>
                  <a:lnTo>
                    <a:pt x="551998" y="3909959"/>
                  </a:lnTo>
                  <a:lnTo>
                    <a:pt x="544385" y="3925845"/>
                  </a:lnTo>
                  <a:lnTo>
                    <a:pt x="515199" y="3943955"/>
                  </a:lnTo>
                  <a:lnTo>
                    <a:pt x="520592" y="3958887"/>
                  </a:lnTo>
                  <a:lnTo>
                    <a:pt x="517737" y="3967148"/>
                  </a:lnTo>
                  <a:lnTo>
                    <a:pt x="505047" y="3962064"/>
                  </a:lnTo>
                  <a:lnTo>
                    <a:pt x="483792" y="3949674"/>
                  </a:lnTo>
                  <a:lnTo>
                    <a:pt x="468881" y="3954757"/>
                  </a:lnTo>
                  <a:lnTo>
                    <a:pt x="467930" y="3966512"/>
                  </a:lnTo>
                  <a:lnTo>
                    <a:pt x="453971" y="3955392"/>
                  </a:lnTo>
                  <a:lnTo>
                    <a:pt x="458412" y="3941413"/>
                  </a:lnTo>
                  <a:lnTo>
                    <a:pt x="470785" y="3942048"/>
                  </a:lnTo>
                  <a:lnTo>
                    <a:pt x="474909" y="3935059"/>
                  </a:lnTo>
                  <a:lnTo>
                    <a:pt x="508537" y="3915678"/>
                  </a:lnTo>
                  <a:lnTo>
                    <a:pt x="533599" y="3872151"/>
                  </a:lnTo>
                  <a:lnTo>
                    <a:pt x="563419" y="3861349"/>
                  </a:lnTo>
                  <a:lnTo>
                    <a:pt x="571984" y="3809562"/>
                  </a:lnTo>
                  <a:lnTo>
                    <a:pt x="582771" y="3808291"/>
                  </a:lnTo>
                  <a:lnTo>
                    <a:pt x="595460" y="3815916"/>
                  </a:lnTo>
                  <a:lnTo>
                    <a:pt x="612273" y="3801937"/>
                  </a:lnTo>
                  <a:lnTo>
                    <a:pt x="596411" y="3806385"/>
                  </a:lnTo>
                  <a:lnTo>
                    <a:pt x="593240" y="3799713"/>
                  </a:lnTo>
                  <a:lnTo>
                    <a:pt x="597363" y="3786051"/>
                  </a:lnTo>
                  <a:lnTo>
                    <a:pt x="639555" y="3779379"/>
                  </a:lnTo>
                  <a:lnTo>
                    <a:pt x="688408" y="3787322"/>
                  </a:lnTo>
                  <a:lnTo>
                    <a:pt x="709349" y="3785098"/>
                  </a:lnTo>
                  <a:lnTo>
                    <a:pt x="715694" y="3756821"/>
                  </a:lnTo>
                  <a:lnTo>
                    <a:pt x="747105" y="3737123"/>
                  </a:lnTo>
                  <a:lnTo>
                    <a:pt x="752181" y="3718378"/>
                  </a:lnTo>
                  <a:lnTo>
                    <a:pt x="778191" y="3692643"/>
                  </a:lnTo>
                  <a:lnTo>
                    <a:pt x="780412" y="3683430"/>
                  </a:lnTo>
                  <a:lnTo>
                    <a:pt x="771847" y="3693914"/>
                  </a:lnTo>
                  <a:lnTo>
                    <a:pt x="752181" y="3709800"/>
                  </a:lnTo>
                  <a:lnTo>
                    <a:pt x="739173" y="3716472"/>
                  </a:lnTo>
                  <a:lnTo>
                    <a:pt x="725848" y="3731087"/>
                  </a:lnTo>
                  <a:lnTo>
                    <a:pt x="709984" y="3733311"/>
                  </a:lnTo>
                  <a:lnTo>
                    <a:pt x="692215" y="3751738"/>
                  </a:lnTo>
                  <a:lnTo>
                    <a:pt x="667785" y="3757139"/>
                  </a:lnTo>
                  <a:lnTo>
                    <a:pt x="647803" y="3735217"/>
                  </a:lnTo>
                  <a:lnTo>
                    <a:pt x="630355" y="3717425"/>
                  </a:lnTo>
                  <a:lnTo>
                    <a:pt x="614811" y="3731087"/>
                  </a:lnTo>
                  <a:lnTo>
                    <a:pt x="590385" y="3730451"/>
                  </a:lnTo>
                  <a:lnTo>
                    <a:pt x="575790" y="3724097"/>
                  </a:lnTo>
                  <a:lnTo>
                    <a:pt x="605929" y="3705987"/>
                  </a:lnTo>
                  <a:lnTo>
                    <a:pt x="576425" y="3705034"/>
                  </a:lnTo>
                  <a:lnTo>
                    <a:pt x="576425" y="3694867"/>
                  </a:lnTo>
                  <a:lnTo>
                    <a:pt x="560881" y="3708529"/>
                  </a:lnTo>
                  <a:lnTo>
                    <a:pt x="539626" y="3715836"/>
                  </a:lnTo>
                  <a:lnTo>
                    <a:pt x="533281" y="3726639"/>
                  </a:lnTo>
                  <a:lnTo>
                    <a:pt x="517737" y="3726956"/>
                  </a:lnTo>
                  <a:lnTo>
                    <a:pt x="512027" y="3712024"/>
                  </a:lnTo>
                  <a:lnTo>
                    <a:pt x="498385" y="3705670"/>
                  </a:lnTo>
                  <a:lnTo>
                    <a:pt x="498385" y="3697409"/>
                  </a:lnTo>
                  <a:lnTo>
                    <a:pt x="508853" y="3686924"/>
                  </a:lnTo>
                  <a:lnTo>
                    <a:pt x="489819" y="3683747"/>
                  </a:lnTo>
                  <a:lnTo>
                    <a:pt x="488550" y="3680570"/>
                  </a:lnTo>
                  <a:lnTo>
                    <a:pt x="499337" y="3681523"/>
                  </a:lnTo>
                  <a:lnTo>
                    <a:pt x="504096" y="3674216"/>
                  </a:lnTo>
                  <a:lnTo>
                    <a:pt x="515833" y="3664684"/>
                  </a:lnTo>
                  <a:lnTo>
                    <a:pt x="538040" y="3663096"/>
                  </a:lnTo>
                  <a:lnTo>
                    <a:pt x="553585" y="3650387"/>
                  </a:lnTo>
                  <a:lnTo>
                    <a:pt x="572936" y="3636726"/>
                  </a:lnTo>
                  <a:lnTo>
                    <a:pt x="594826" y="3625923"/>
                  </a:lnTo>
                  <a:lnTo>
                    <a:pt x="607515" y="3603683"/>
                  </a:lnTo>
                  <a:lnTo>
                    <a:pt x="622107" y="3571912"/>
                  </a:lnTo>
                  <a:lnTo>
                    <a:pt x="609101" y="3570959"/>
                  </a:lnTo>
                  <a:lnTo>
                    <a:pt x="611956" y="3550943"/>
                  </a:lnTo>
                  <a:lnTo>
                    <a:pt x="602439" y="3543636"/>
                  </a:lnTo>
                  <a:lnTo>
                    <a:pt x="600535" y="3529656"/>
                  </a:lnTo>
                  <a:lnTo>
                    <a:pt x="603074" y="3520125"/>
                  </a:lnTo>
                  <a:lnTo>
                    <a:pt x="592923" y="3525844"/>
                  </a:lnTo>
                  <a:lnTo>
                    <a:pt x="570714" y="3529974"/>
                  </a:lnTo>
                  <a:lnTo>
                    <a:pt x="567542" y="3540776"/>
                  </a:lnTo>
                  <a:lnTo>
                    <a:pt x="561198" y="3544906"/>
                  </a:lnTo>
                  <a:lnTo>
                    <a:pt x="547240" y="3538870"/>
                  </a:lnTo>
                  <a:lnTo>
                    <a:pt x="534867" y="3549672"/>
                  </a:lnTo>
                  <a:lnTo>
                    <a:pt x="529792" y="3545224"/>
                  </a:lnTo>
                  <a:lnTo>
                    <a:pt x="554853" y="3517583"/>
                  </a:lnTo>
                  <a:lnTo>
                    <a:pt x="565322" y="3515677"/>
                  </a:lnTo>
                  <a:lnTo>
                    <a:pt x="576742" y="3509958"/>
                  </a:lnTo>
                  <a:lnTo>
                    <a:pt x="589433" y="3497249"/>
                  </a:lnTo>
                  <a:cubicBezTo>
                    <a:pt x="589116" y="3491742"/>
                    <a:pt x="588800" y="3486235"/>
                    <a:pt x="588483" y="3480728"/>
                  </a:cubicBezTo>
                  <a:lnTo>
                    <a:pt x="599585" y="3472150"/>
                  </a:lnTo>
                  <a:lnTo>
                    <a:pt x="630355" y="3454676"/>
                  </a:lnTo>
                  <a:lnTo>
                    <a:pt x="645265" y="3461030"/>
                  </a:lnTo>
                  <a:lnTo>
                    <a:pt x="662393" y="3466114"/>
                  </a:lnTo>
                  <a:lnTo>
                    <a:pt x="675717" y="3456582"/>
                  </a:lnTo>
                  <a:lnTo>
                    <a:pt x="685235" y="3461666"/>
                  </a:lnTo>
                  <a:lnTo>
                    <a:pt x="709666" y="3466749"/>
                  </a:lnTo>
                  <a:lnTo>
                    <a:pt x="688408" y="3454358"/>
                  </a:lnTo>
                  <a:lnTo>
                    <a:pt x="692533" y="3447051"/>
                  </a:lnTo>
                  <a:lnTo>
                    <a:pt x="707128" y="3434978"/>
                  </a:lnTo>
                  <a:lnTo>
                    <a:pt x="710618" y="3451816"/>
                  </a:lnTo>
                  <a:lnTo>
                    <a:pt x="723309" y="3458171"/>
                  </a:lnTo>
                  <a:lnTo>
                    <a:pt x="731875" y="3452452"/>
                  </a:lnTo>
                  <a:lnTo>
                    <a:pt x="716964" y="3444509"/>
                  </a:lnTo>
                  <a:lnTo>
                    <a:pt x="707128" y="3429894"/>
                  </a:lnTo>
                  <a:lnTo>
                    <a:pt x="704907" y="3410831"/>
                  </a:lnTo>
                  <a:lnTo>
                    <a:pt x="713156" y="3390815"/>
                  </a:lnTo>
                  <a:lnTo>
                    <a:pt x="724895" y="3386367"/>
                  </a:lnTo>
                  <a:lnTo>
                    <a:pt x="710935" y="3385414"/>
                  </a:lnTo>
                  <a:lnTo>
                    <a:pt x="709031" y="3365398"/>
                  </a:lnTo>
                  <a:lnTo>
                    <a:pt x="718233" y="3357138"/>
                  </a:lnTo>
                  <a:lnTo>
                    <a:pt x="727751" y="3355867"/>
                  </a:lnTo>
                  <a:lnTo>
                    <a:pt x="729655" y="3348560"/>
                  </a:lnTo>
                  <a:lnTo>
                    <a:pt x="716964" y="3332674"/>
                  </a:lnTo>
                  <a:lnTo>
                    <a:pt x="713474" y="3324413"/>
                  </a:lnTo>
                  <a:lnTo>
                    <a:pt x="726164" y="3313611"/>
                  </a:lnTo>
                  <a:lnTo>
                    <a:pt x="721088" y="3306304"/>
                  </a:lnTo>
                  <a:lnTo>
                    <a:pt x="715694" y="3315835"/>
                  </a:lnTo>
                  <a:lnTo>
                    <a:pt x="706175" y="3321236"/>
                  </a:lnTo>
                  <a:lnTo>
                    <a:pt x="704907" y="3315835"/>
                  </a:lnTo>
                  <a:lnTo>
                    <a:pt x="697926" y="3325684"/>
                  </a:lnTo>
                  <a:lnTo>
                    <a:pt x="693802" y="3332038"/>
                  </a:lnTo>
                  <a:lnTo>
                    <a:pt x="684918" y="3314882"/>
                  </a:lnTo>
                  <a:lnTo>
                    <a:pt x="687139" y="3303444"/>
                  </a:lnTo>
                  <a:lnTo>
                    <a:pt x="676352" y="3312022"/>
                  </a:lnTo>
                  <a:lnTo>
                    <a:pt x="665882" y="3307892"/>
                  </a:lnTo>
                  <a:lnTo>
                    <a:pt x="659538" y="3295501"/>
                  </a:lnTo>
                  <a:lnTo>
                    <a:pt x="650657" y="3262459"/>
                  </a:lnTo>
                  <a:lnTo>
                    <a:pt x="659221" y="3233229"/>
                  </a:lnTo>
                  <a:lnTo>
                    <a:pt x="668103" y="3219250"/>
                  </a:lnTo>
                  <a:lnTo>
                    <a:pt x="674765" y="3205588"/>
                  </a:lnTo>
                  <a:lnTo>
                    <a:pt x="685870" y="3197010"/>
                  </a:lnTo>
                  <a:lnTo>
                    <a:pt x="706175" y="3198916"/>
                  </a:lnTo>
                  <a:lnTo>
                    <a:pt x="714425" y="3191291"/>
                  </a:lnTo>
                  <a:lnTo>
                    <a:pt x="704907" y="3194468"/>
                  </a:lnTo>
                  <a:lnTo>
                    <a:pt x="696658" y="3189703"/>
                  </a:lnTo>
                  <a:lnTo>
                    <a:pt x="684918" y="3187479"/>
                  </a:lnTo>
                  <a:lnTo>
                    <a:pt x="669054" y="3184302"/>
                  </a:lnTo>
                  <a:lnTo>
                    <a:pt x="663661" y="3176041"/>
                  </a:lnTo>
                  <a:lnTo>
                    <a:pt x="657318" y="3190974"/>
                  </a:lnTo>
                  <a:lnTo>
                    <a:pt x="649072" y="3204953"/>
                  </a:lnTo>
                  <a:lnTo>
                    <a:pt x="629085" y="3205906"/>
                  </a:lnTo>
                  <a:lnTo>
                    <a:pt x="625913" y="3200505"/>
                  </a:lnTo>
                  <a:lnTo>
                    <a:pt x="616397" y="3212260"/>
                  </a:lnTo>
                  <a:lnTo>
                    <a:pt x="595460" y="3218932"/>
                  </a:lnTo>
                  <a:lnTo>
                    <a:pt x="584992" y="3207177"/>
                  </a:lnTo>
                  <a:lnTo>
                    <a:pt x="582453" y="3198916"/>
                  </a:lnTo>
                  <a:lnTo>
                    <a:pt x="576425" y="3206224"/>
                  </a:lnTo>
                  <a:lnTo>
                    <a:pt x="586896" y="3225287"/>
                  </a:lnTo>
                  <a:lnTo>
                    <a:pt x="578327" y="3237042"/>
                  </a:lnTo>
                  <a:lnTo>
                    <a:pt x="563736" y="3236089"/>
                  </a:lnTo>
                  <a:lnTo>
                    <a:pt x="555171" y="3231641"/>
                  </a:lnTo>
                  <a:lnTo>
                    <a:pt x="543433" y="3207495"/>
                  </a:lnTo>
                  <a:lnTo>
                    <a:pt x="524398" y="3214484"/>
                  </a:lnTo>
                  <a:lnTo>
                    <a:pt x="526936" y="3231005"/>
                  </a:lnTo>
                  <a:lnTo>
                    <a:pt x="536454" y="3239584"/>
                  </a:lnTo>
                  <a:lnTo>
                    <a:pt x="536454" y="3246891"/>
                  </a:lnTo>
                  <a:lnTo>
                    <a:pt x="522495" y="3239584"/>
                  </a:lnTo>
                  <a:lnTo>
                    <a:pt x="514882" y="3218615"/>
                  </a:lnTo>
                  <a:lnTo>
                    <a:pt x="499020" y="3208130"/>
                  </a:lnTo>
                  <a:lnTo>
                    <a:pt x="495847" y="3197646"/>
                  </a:lnTo>
                  <a:lnTo>
                    <a:pt x="503144" y="3187161"/>
                  </a:lnTo>
                  <a:lnTo>
                    <a:pt x="510758" y="3188750"/>
                  </a:lnTo>
                  <a:lnTo>
                    <a:pt x="517103" y="3202729"/>
                  </a:lnTo>
                  <a:lnTo>
                    <a:pt x="520275" y="3199552"/>
                  </a:lnTo>
                  <a:lnTo>
                    <a:pt x="513295" y="3176359"/>
                  </a:lnTo>
                  <a:lnTo>
                    <a:pt x="519640" y="3158567"/>
                  </a:lnTo>
                  <a:lnTo>
                    <a:pt x="535502" y="3118217"/>
                  </a:lnTo>
                  <a:lnTo>
                    <a:pt x="541212" y="3111863"/>
                  </a:lnTo>
                  <a:lnTo>
                    <a:pt x="545654" y="3094706"/>
                  </a:lnTo>
                  <a:lnTo>
                    <a:pt x="532964" y="3088670"/>
                  </a:lnTo>
                  <a:lnTo>
                    <a:pt x="531695" y="3080092"/>
                  </a:lnTo>
                  <a:lnTo>
                    <a:pt x="524082" y="3062621"/>
                  </a:lnTo>
                  <a:lnTo>
                    <a:pt x="524082" y="3046735"/>
                  </a:lnTo>
                  <a:lnTo>
                    <a:pt x="536454" y="3023224"/>
                  </a:lnTo>
                  <a:lnTo>
                    <a:pt x="545971" y="3027356"/>
                  </a:lnTo>
                  <a:lnTo>
                    <a:pt x="556439" y="3022270"/>
                  </a:lnTo>
                  <a:lnTo>
                    <a:pt x="557709" y="3019094"/>
                  </a:lnTo>
                  <a:lnTo>
                    <a:pt x="532012" y="3016870"/>
                  </a:lnTo>
                  <a:lnTo>
                    <a:pt x="522178" y="2989546"/>
                  </a:lnTo>
                  <a:cubicBezTo>
                    <a:pt x="522284" y="2997383"/>
                    <a:pt x="522389" y="3005221"/>
                    <a:pt x="522495" y="3013058"/>
                  </a:cubicBezTo>
                  <a:lnTo>
                    <a:pt x="520592" y="3023542"/>
                  </a:lnTo>
                  <a:lnTo>
                    <a:pt x="510123" y="3026720"/>
                  </a:lnTo>
                  <a:lnTo>
                    <a:pt x="503779" y="3024495"/>
                  </a:lnTo>
                  <a:lnTo>
                    <a:pt x="499654" y="3032122"/>
                  </a:lnTo>
                  <a:lnTo>
                    <a:pt x="491089" y="3023542"/>
                  </a:lnTo>
                  <a:lnTo>
                    <a:pt x="490771" y="3013058"/>
                  </a:lnTo>
                  <a:lnTo>
                    <a:pt x="507268" y="2979379"/>
                  </a:lnTo>
                  <a:lnTo>
                    <a:pt x="508537" y="2969848"/>
                  </a:lnTo>
                  <a:lnTo>
                    <a:pt x="482206" y="3007021"/>
                  </a:lnTo>
                  <a:lnTo>
                    <a:pt x="478081" y="3003844"/>
                  </a:lnTo>
                  <a:lnTo>
                    <a:pt x="473006" y="3018776"/>
                  </a:lnTo>
                  <a:lnTo>
                    <a:pt x="480619" y="3028944"/>
                  </a:lnTo>
                  <a:lnTo>
                    <a:pt x="487916" y="3038475"/>
                  </a:lnTo>
                  <a:lnTo>
                    <a:pt x="484744" y="3054362"/>
                  </a:lnTo>
                  <a:lnTo>
                    <a:pt x="476813" y="3066117"/>
                  </a:lnTo>
                  <a:lnTo>
                    <a:pt x="470785" y="3096613"/>
                  </a:lnTo>
                  <a:lnTo>
                    <a:pt x="467613" y="3113451"/>
                  </a:lnTo>
                  <a:lnTo>
                    <a:pt x="461585" y="3133785"/>
                  </a:lnTo>
                  <a:lnTo>
                    <a:pt x="450799" y="3138869"/>
                  </a:lnTo>
                  <a:lnTo>
                    <a:pt x="439060" y="3138869"/>
                  </a:lnTo>
                  <a:lnTo>
                    <a:pt x="434936" y="3124571"/>
                  </a:lnTo>
                  <a:lnTo>
                    <a:pt x="440964" y="3108686"/>
                  </a:lnTo>
                  <a:lnTo>
                    <a:pt x="451433" y="3087399"/>
                  </a:lnTo>
                  <a:lnTo>
                    <a:pt x="461902" y="3061668"/>
                  </a:lnTo>
                  <a:lnTo>
                    <a:pt x="461902" y="3054362"/>
                  </a:lnTo>
                  <a:lnTo>
                    <a:pt x="451115" y="3057855"/>
                  </a:lnTo>
                  <a:lnTo>
                    <a:pt x="449212" y="3050548"/>
                  </a:lnTo>
                  <a:lnTo>
                    <a:pt x="456192" y="3041016"/>
                  </a:lnTo>
                  <a:lnTo>
                    <a:pt x="460316" y="3020684"/>
                  </a:lnTo>
                  <a:lnTo>
                    <a:pt x="450799" y="3022907"/>
                  </a:lnTo>
                  <a:lnTo>
                    <a:pt x="457778" y="3007021"/>
                  </a:lnTo>
                  <a:lnTo>
                    <a:pt x="466343" y="2994312"/>
                  </a:lnTo>
                  <a:lnTo>
                    <a:pt x="471736" y="2982873"/>
                  </a:lnTo>
                  <a:lnTo>
                    <a:pt x="459682" y="2969212"/>
                  </a:lnTo>
                  <a:lnTo>
                    <a:pt x="459682" y="2957456"/>
                  </a:lnTo>
                  <a:lnTo>
                    <a:pt x="475543" y="2954281"/>
                  </a:lnTo>
                  <a:lnTo>
                    <a:pt x="474592" y="2944748"/>
                  </a:lnTo>
                  <a:lnTo>
                    <a:pt x="479985" y="2946655"/>
                  </a:lnTo>
                  <a:lnTo>
                    <a:pt x="478399" y="2933945"/>
                  </a:lnTo>
                  <a:lnTo>
                    <a:pt x="495530" y="2920282"/>
                  </a:lnTo>
                  <a:lnTo>
                    <a:pt x="492358" y="2913929"/>
                  </a:lnTo>
                  <a:lnTo>
                    <a:pt x="496164" y="2905350"/>
                  </a:lnTo>
                  <a:lnTo>
                    <a:pt x="491723" y="2894865"/>
                  </a:lnTo>
                  <a:lnTo>
                    <a:pt x="489819" y="2893911"/>
                  </a:lnTo>
                  <a:lnTo>
                    <a:pt x="478399" y="2902490"/>
                  </a:lnTo>
                  <a:lnTo>
                    <a:pt x="478399" y="2916470"/>
                  </a:lnTo>
                  <a:lnTo>
                    <a:pt x="463488" y="2926955"/>
                  </a:lnTo>
                  <a:lnTo>
                    <a:pt x="458730" y="2935534"/>
                  </a:lnTo>
                  <a:lnTo>
                    <a:pt x="446992" y="2934263"/>
                  </a:lnTo>
                  <a:lnTo>
                    <a:pt x="437157" y="2923142"/>
                  </a:lnTo>
                  <a:lnTo>
                    <a:pt x="424467" y="2915517"/>
                  </a:lnTo>
                  <a:lnTo>
                    <a:pt x="425736" y="2902808"/>
                  </a:lnTo>
                  <a:lnTo>
                    <a:pt x="441281" y="2897724"/>
                  </a:lnTo>
                  <a:lnTo>
                    <a:pt x="424784" y="2895501"/>
                  </a:lnTo>
                  <a:cubicBezTo>
                    <a:pt x="424573" y="2897513"/>
                    <a:pt x="424361" y="2899525"/>
                    <a:pt x="424150" y="2901537"/>
                  </a:cubicBezTo>
                  <a:lnTo>
                    <a:pt x="415901" y="2904396"/>
                  </a:lnTo>
                  <a:lnTo>
                    <a:pt x="400039" y="2896771"/>
                  </a:lnTo>
                  <a:lnTo>
                    <a:pt x="400991" y="2889465"/>
                  </a:lnTo>
                  <a:lnTo>
                    <a:pt x="421295" y="2885333"/>
                  </a:lnTo>
                  <a:lnTo>
                    <a:pt x="431764" y="2887875"/>
                  </a:lnTo>
                  <a:lnTo>
                    <a:pt x="440330" y="2886922"/>
                  </a:lnTo>
                  <a:lnTo>
                    <a:pt x="441916" y="2875167"/>
                  </a:lnTo>
                  <a:lnTo>
                    <a:pt x="432399" y="2862776"/>
                  </a:lnTo>
                  <a:lnTo>
                    <a:pt x="436522" y="2849432"/>
                  </a:lnTo>
                  <a:lnTo>
                    <a:pt x="456509" y="2846891"/>
                  </a:lnTo>
                  <a:lnTo>
                    <a:pt x="437474" y="2837359"/>
                  </a:lnTo>
                  <a:lnTo>
                    <a:pt x="452385" y="2827828"/>
                  </a:lnTo>
                  <a:lnTo>
                    <a:pt x="465075" y="2834183"/>
                  </a:lnTo>
                  <a:lnTo>
                    <a:pt x="450164" y="2817344"/>
                  </a:lnTo>
                  <a:lnTo>
                    <a:pt x="456192" y="2808766"/>
                  </a:lnTo>
                  <a:lnTo>
                    <a:pt x="473006" y="2805589"/>
                  </a:lnTo>
                  <a:lnTo>
                    <a:pt x="474275" y="2800188"/>
                  </a:lnTo>
                  <a:lnTo>
                    <a:pt x="457143" y="2794152"/>
                  </a:lnTo>
                  <a:lnTo>
                    <a:pt x="481254" y="2778902"/>
                  </a:lnTo>
                  <a:lnTo>
                    <a:pt x="459364" y="2786844"/>
                  </a:lnTo>
                  <a:lnTo>
                    <a:pt x="459364" y="2778266"/>
                  </a:lnTo>
                  <a:lnTo>
                    <a:pt x="447626" y="2794152"/>
                  </a:lnTo>
                  <a:lnTo>
                    <a:pt x="433984" y="2775406"/>
                  </a:lnTo>
                  <a:lnTo>
                    <a:pt x="429226" y="2754120"/>
                  </a:lnTo>
                  <a:lnTo>
                    <a:pt x="437791" y="2749990"/>
                  </a:lnTo>
                  <a:lnTo>
                    <a:pt x="455874" y="2760157"/>
                  </a:lnTo>
                  <a:lnTo>
                    <a:pt x="467613" y="2759204"/>
                  </a:lnTo>
                  <a:lnTo>
                    <a:pt x="454605" y="2754120"/>
                  </a:lnTo>
                  <a:lnTo>
                    <a:pt x="435254" y="2730292"/>
                  </a:lnTo>
                  <a:lnTo>
                    <a:pt x="439695" y="2723620"/>
                  </a:lnTo>
                  <a:lnTo>
                    <a:pt x="447943" y="2722350"/>
                  </a:lnTo>
                  <a:lnTo>
                    <a:pt x="433350" y="2702652"/>
                  </a:lnTo>
                  <a:lnTo>
                    <a:pt x="442233" y="2693121"/>
                  </a:lnTo>
                  <a:lnTo>
                    <a:pt x="455240" y="2693121"/>
                  </a:lnTo>
                  <a:lnTo>
                    <a:pt x="478399" y="2693756"/>
                  </a:lnTo>
                  <a:lnTo>
                    <a:pt x="474275" y="2688355"/>
                  </a:lnTo>
                  <a:lnTo>
                    <a:pt x="477447" y="2684225"/>
                  </a:lnTo>
                  <a:lnTo>
                    <a:pt x="490137" y="2692485"/>
                  </a:lnTo>
                  <a:lnTo>
                    <a:pt x="494261" y="2688355"/>
                  </a:lnTo>
                  <a:lnTo>
                    <a:pt x="483792" y="2670564"/>
                  </a:lnTo>
                  <a:lnTo>
                    <a:pt x="469516" y="2659126"/>
                  </a:lnTo>
                  <a:lnTo>
                    <a:pt x="469516" y="2652772"/>
                  </a:lnTo>
                  <a:lnTo>
                    <a:pt x="477130" y="2650547"/>
                  </a:lnTo>
                  <a:lnTo>
                    <a:pt x="486647" y="2655949"/>
                  </a:lnTo>
                  <a:lnTo>
                    <a:pt x="488550" y="2650547"/>
                  </a:lnTo>
                  <a:lnTo>
                    <a:pt x="480302" y="2635614"/>
                  </a:lnTo>
                  <a:lnTo>
                    <a:pt x="489502" y="2627033"/>
                  </a:lnTo>
                  <a:lnTo>
                    <a:pt x="499972" y="2620680"/>
                  </a:lnTo>
                  <a:lnTo>
                    <a:pt x="514882" y="2629894"/>
                  </a:lnTo>
                  <a:lnTo>
                    <a:pt x="514882" y="2623855"/>
                  </a:lnTo>
                  <a:lnTo>
                    <a:pt x="496799" y="2614327"/>
                  </a:lnTo>
                  <a:lnTo>
                    <a:pt x="494578" y="2603207"/>
                  </a:lnTo>
                  <a:cubicBezTo>
                    <a:pt x="494895" y="2599288"/>
                    <a:pt x="495213" y="2595370"/>
                    <a:pt x="495530" y="2591451"/>
                  </a:cubicBezTo>
                  <a:lnTo>
                    <a:pt x="508220" y="2574296"/>
                  </a:lnTo>
                  <a:lnTo>
                    <a:pt x="510123" y="2561588"/>
                  </a:lnTo>
                  <a:lnTo>
                    <a:pt x="515199" y="2561588"/>
                  </a:lnTo>
                  <a:lnTo>
                    <a:pt x="525668" y="2557458"/>
                  </a:lnTo>
                  <a:lnTo>
                    <a:pt x="535502" y="2563495"/>
                  </a:lnTo>
                  <a:lnTo>
                    <a:pt x="546922" y="2573024"/>
                  </a:lnTo>
                  <a:lnTo>
                    <a:pt x="550095" y="2566671"/>
                  </a:lnTo>
                  <a:lnTo>
                    <a:pt x="557709" y="2566671"/>
                  </a:lnTo>
                  <a:lnTo>
                    <a:pt x="567225" y="2573660"/>
                  </a:lnTo>
                  <a:lnTo>
                    <a:pt x="574522" y="2577790"/>
                  </a:lnTo>
                  <a:lnTo>
                    <a:pt x="587214" y="2571436"/>
                  </a:lnTo>
                  <a:lnTo>
                    <a:pt x="612908" y="2561588"/>
                  </a:lnTo>
                  <a:lnTo>
                    <a:pt x="628769" y="2571118"/>
                  </a:lnTo>
                  <a:lnTo>
                    <a:pt x="644313" y="2560635"/>
                  </a:lnTo>
                  <a:close/>
                  <a:moveTo>
                    <a:pt x="3187633" y="2544755"/>
                  </a:moveTo>
                  <a:lnTo>
                    <a:pt x="3198453" y="2554303"/>
                  </a:lnTo>
                  <a:lnTo>
                    <a:pt x="3209911" y="2567670"/>
                  </a:lnTo>
                  <a:cubicBezTo>
                    <a:pt x="3209699" y="2570853"/>
                    <a:pt x="3209486" y="2574036"/>
                    <a:pt x="3209274" y="2577219"/>
                  </a:cubicBezTo>
                  <a:lnTo>
                    <a:pt x="3198772" y="2574354"/>
                  </a:lnTo>
                  <a:lnTo>
                    <a:pt x="3189224" y="2582948"/>
                  </a:lnTo>
                  <a:lnTo>
                    <a:pt x="3180631" y="2593452"/>
                  </a:lnTo>
                  <a:lnTo>
                    <a:pt x="3165991" y="2600136"/>
                  </a:lnTo>
                  <a:lnTo>
                    <a:pt x="3162809" y="2616052"/>
                  </a:lnTo>
                  <a:lnTo>
                    <a:pt x="3130983" y="2608730"/>
                  </a:lnTo>
                  <a:lnTo>
                    <a:pt x="3123663" y="2615098"/>
                  </a:lnTo>
                  <a:lnTo>
                    <a:pt x="3120799" y="2639290"/>
                  </a:lnTo>
                  <a:lnTo>
                    <a:pt x="3097566" y="2670166"/>
                  </a:lnTo>
                  <a:lnTo>
                    <a:pt x="3084835" y="2652340"/>
                  </a:lnTo>
                  <a:lnTo>
                    <a:pt x="3091837" y="2639609"/>
                  </a:lnTo>
                  <a:lnTo>
                    <a:pt x="3111251" y="2632285"/>
                  </a:lnTo>
                  <a:lnTo>
                    <a:pt x="3112206" y="2625917"/>
                  </a:lnTo>
                  <a:lnTo>
                    <a:pt x="3088336" y="2604911"/>
                  </a:lnTo>
                  <a:lnTo>
                    <a:pt x="3076561" y="2588040"/>
                  </a:lnTo>
                  <a:lnTo>
                    <a:pt x="3094701" y="2586768"/>
                  </a:lnTo>
                  <a:lnTo>
                    <a:pt x="3079425" y="2562896"/>
                  </a:lnTo>
                  <a:lnTo>
                    <a:pt x="3084835" y="2557486"/>
                  </a:lnTo>
                  <a:lnTo>
                    <a:pt x="3106159" y="2571808"/>
                  </a:lnTo>
                  <a:lnTo>
                    <a:pt x="3108387" y="2561305"/>
                  </a:lnTo>
                  <a:lnTo>
                    <a:pt x="3123026" y="2568625"/>
                  </a:lnTo>
                  <a:lnTo>
                    <a:pt x="3112524" y="2561305"/>
                  </a:lnTo>
                  <a:lnTo>
                    <a:pt x="3135438" y="2545391"/>
                  </a:lnTo>
                  <a:lnTo>
                    <a:pt x="3151670" y="2549211"/>
                  </a:lnTo>
                  <a:close/>
                  <a:moveTo>
                    <a:pt x="3214782" y="2530468"/>
                  </a:moveTo>
                  <a:lnTo>
                    <a:pt x="3222611" y="2548769"/>
                  </a:lnTo>
                  <a:lnTo>
                    <a:pt x="3212825" y="2557454"/>
                  </a:lnTo>
                  <a:lnTo>
                    <a:pt x="3199776" y="2549079"/>
                  </a:lnTo>
                  <a:lnTo>
                    <a:pt x="3198798" y="2537603"/>
                  </a:lnTo>
                  <a:close/>
                  <a:moveTo>
                    <a:pt x="711463" y="2511418"/>
                  </a:moveTo>
                  <a:lnTo>
                    <a:pt x="717544" y="2518223"/>
                  </a:lnTo>
                  <a:lnTo>
                    <a:pt x="710787" y="2530467"/>
                  </a:lnTo>
                  <a:lnTo>
                    <a:pt x="704031" y="2526045"/>
                  </a:lnTo>
                  <a:lnTo>
                    <a:pt x="701666" y="2515841"/>
                  </a:lnTo>
                  <a:close/>
                  <a:moveTo>
                    <a:pt x="675497" y="2495539"/>
                  </a:moveTo>
                  <a:lnTo>
                    <a:pt x="690552" y="2513816"/>
                  </a:lnTo>
                  <a:lnTo>
                    <a:pt x="678007" y="2520944"/>
                  </a:lnTo>
                  <a:lnTo>
                    <a:pt x="665148" y="2511031"/>
                  </a:lnTo>
                  <a:lnTo>
                    <a:pt x="665148" y="2501733"/>
                  </a:lnTo>
                  <a:close/>
                  <a:moveTo>
                    <a:pt x="3141179" y="2470140"/>
                  </a:moveTo>
                  <a:lnTo>
                    <a:pt x="3166672" y="2472046"/>
                  </a:lnTo>
                  <a:lnTo>
                    <a:pt x="3176551" y="2485697"/>
                  </a:lnTo>
                  <a:lnTo>
                    <a:pt x="3182924" y="2502525"/>
                  </a:lnTo>
                  <a:lnTo>
                    <a:pt x="3177825" y="2506019"/>
                  </a:lnTo>
                  <a:lnTo>
                    <a:pt x="3172408" y="2500620"/>
                  </a:lnTo>
                  <a:lnTo>
                    <a:pt x="3163804" y="2506971"/>
                  </a:lnTo>
                  <a:lnTo>
                    <a:pt x="3156794" y="2519674"/>
                  </a:lnTo>
                  <a:lnTo>
                    <a:pt x="3150420" y="2530468"/>
                  </a:lnTo>
                  <a:lnTo>
                    <a:pt x="3137674" y="2530468"/>
                  </a:lnTo>
                  <a:lnTo>
                    <a:pt x="3126839" y="2521262"/>
                  </a:lnTo>
                  <a:lnTo>
                    <a:pt x="3128751" y="2505383"/>
                  </a:lnTo>
                  <a:lnTo>
                    <a:pt x="3112181" y="2502208"/>
                  </a:lnTo>
                  <a:lnTo>
                    <a:pt x="3099116" y="2500302"/>
                  </a:lnTo>
                  <a:lnTo>
                    <a:pt x="3095611" y="2492997"/>
                  </a:lnTo>
                  <a:lnTo>
                    <a:pt x="3113774" y="2487600"/>
                  </a:lnTo>
                  <a:lnTo>
                    <a:pt x="3126521" y="2487283"/>
                  </a:lnTo>
                  <a:lnTo>
                    <a:pt x="3136081" y="2478713"/>
                  </a:lnTo>
                  <a:close/>
                  <a:moveTo>
                    <a:pt x="730244" y="2465377"/>
                  </a:moveTo>
                  <a:lnTo>
                    <a:pt x="722602" y="2473316"/>
                  </a:lnTo>
                  <a:lnTo>
                    <a:pt x="715955" y="2468610"/>
                  </a:lnTo>
                  <a:close/>
                  <a:moveTo>
                    <a:pt x="3217531" y="2462203"/>
                  </a:moveTo>
                  <a:lnTo>
                    <a:pt x="3219436" y="2475631"/>
                  </a:lnTo>
                  <a:lnTo>
                    <a:pt x="3208958" y="2474694"/>
                  </a:lnTo>
                  <a:cubicBezTo>
                    <a:pt x="3208852" y="2475006"/>
                    <a:pt x="3208747" y="2475319"/>
                    <a:pt x="3208641" y="2475631"/>
                  </a:cubicBezTo>
                  <a:lnTo>
                    <a:pt x="3207371" y="2477505"/>
                  </a:lnTo>
                  <a:lnTo>
                    <a:pt x="3205783" y="2479379"/>
                  </a:lnTo>
                  <a:lnTo>
                    <a:pt x="3204513" y="2480628"/>
                  </a:lnTo>
                  <a:lnTo>
                    <a:pt x="3203561" y="2480941"/>
                  </a:lnTo>
                  <a:lnTo>
                    <a:pt x="3202926" y="2481253"/>
                  </a:lnTo>
                  <a:lnTo>
                    <a:pt x="3202608" y="2480941"/>
                  </a:lnTo>
                  <a:lnTo>
                    <a:pt x="3201338" y="2480004"/>
                  </a:lnTo>
                  <a:lnTo>
                    <a:pt x="3200068" y="2478442"/>
                  </a:lnTo>
                  <a:lnTo>
                    <a:pt x="3199433" y="2476881"/>
                  </a:lnTo>
                  <a:lnTo>
                    <a:pt x="3197846" y="2473133"/>
                  </a:lnTo>
                  <a:lnTo>
                    <a:pt x="3197211" y="2471884"/>
                  </a:lnTo>
                  <a:lnTo>
                    <a:pt x="3199433" y="2463452"/>
                  </a:lnTo>
                  <a:close/>
                  <a:moveTo>
                    <a:pt x="671917" y="2457442"/>
                  </a:moveTo>
                  <a:lnTo>
                    <a:pt x="687988" y="2460258"/>
                  </a:lnTo>
                  <a:lnTo>
                    <a:pt x="693772" y="2468709"/>
                  </a:lnTo>
                  <a:lnTo>
                    <a:pt x="690559" y="2480291"/>
                  </a:lnTo>
                  <a:lnTo>
                    <a:pt x="696987" y="2488741"/>
                  </a:lnTo>
                  <a:lnTo>
                    <a:pt x="713056" y="2475596"/>
                  </a:lnTo>
                  <a:lnTo>
                    <a:pt x="722699" y="2484048"/>
                  </a:lnTo>
                  <a:lnTo>
                    <a:pt x="729128" y="2489367"/>
                  </a:lnTo>
                  <a:lnTo>
                    <a:pt x="742947" y="2484986"/>
                  </a:lnTo>
                  <a:lnTo>
                    <a:pt x="737805" y="2498443"/>
                  </a:lnTo>
                  <a:lnTo>
                    <a:pt x="722699" y="2501890"/>
                  </a:lnTo>
                  <a:lnTo>
                    <a:pt x="716271" y="2484048"/>
                  </a:lnTo>
                  <a:lnTo>
                    <a:pt x="690559" y="2500011"/>
                  </a:lnTo>
                  <a:lnTo>
                    <a:pt x="682845" y="2493748"/>
                  </a:lnTo>
                  <a:lnTo>
                    <a:pt x="672238" y="2492807"/>
                  </a:lnTo>
                  <a:lnTo>
                    <a:pt x="663562" y="2481543"/>
                  </a:lnTo>
                  <a:close/>
                  <a:moveTo>
                    <a:pt x="694363" y="2447916"/>
                  </a:moveTo>
                  <a:lnTo>
                    <a:pt x="708018" y="2450694"/>
                  </a:lnTo>
                  <a:lnTo>
                    <a:pt x="698490" y="2459030"/>
                  </a:lnTo>
                  <a:lnTo>
                    <a:pt x="692140" y="2452855"/>
                  </a:lnTo>
                  <a:close/>
                  <a:moveTo>
                    <a:pt x="742711" y="2446327"/>
                  </a:moveTo>
                  <a:lnTo>
                    <a:pt x="744535" y="2457441"/>
                  </a:lnTo>
                  <a:lnTo>
                    <a:pt x="730244" y="2453400"/>
                  </a:lnTo>
                  <a:close/>
                  <a:moveTo>
                    <a:pt x="757234" y="2422515"/>
                  </a:moveTo>
                  <a:lnTo>
                    <a:pt x="752889" y="2429715"/>
                  </a:lnTo>
                  <a:lnTo>
                    <a:pt x="731832" y="2444740"/>
                  </a:lnTo>
                  <a:cubicBezTo>
                    <a:pt x="732055" y="2440566"/>
                    <a:pt x="732277" y="2436393"/>
                    <a:pt x="732500" y="2432219"/>
                  </a:cubicBezTo>
                  <a:lnTo>
                    <a:pt x="743865" y="2422829"/>
                  </a:lnTo>
                  <a:close/>
                  <a:moveTo>
                    <a:pt x="710323" y="2420928"/>
                  </a:moveTo>
                  <a:lnTo>
                    <a:pt x="708040" y="2427017"/>
                  </a:lnTo>
                  <a:lnTo>
                    <a:pt x="719132" y="2435846"/>
                  </a:lnTo>
                  <a:lnTo>
                    <a:pt x="716196" y="2443152"/>
                  </a:lnTo>
                  <a:lnTo>
                    <a:pt x="705756" y="2433412"/>
                  </a:lnTo>
                  <a:lnTo>
                    <a:pt x="695316" y="2431281"/>
                  </a:lnTo>
                  <a:lnTo>
                    <a:pt x="701514" y="2423060"/>
                  </a:lnTo>
                  <a:close/>
                  <a:moveTo>
                    <a:pt x="2754299" y="2409816"/>
                  </a:moveTo>
                  <a:lnTo>
                    <a:pt x="2752775" y="2425254"/>
                  </a:lnTo>
                  <a:lnTo>
                    <a:pt x="2745463" y="2438392"/>
                  </a:lnTo>
                  <a:lnTo>
                    <a:pt x="2736323" y="2426239"/>
                  </a:lnTo>
                  <a:lnTo>
                    <a:pt x="2729315" y="2427882"/>
                  </a:lnTo>
                  <a:lnTo>
                    <a:pt x="2724136" y="2414745"/>
                  </a:lnTo>
                  <a:lnTo>
                    <a:pt x="2736323" y="2416714"/>
                  </a:lnTo>
                  <a:close/>
                  <a:moveTo>
                    <a:pt x="2675558" y="2401879"/>
                  </a:moveTo>
                  <a:lnTo>
                    <a:pt x="2682861" y="2410851"/>
                  </a:lnTo>
                  <a:lnTo>
                    <a:pt x="2671113" y="2417754"/>
                  </a:lnTo>
                  <a:lnTo>
                    <a:pt x="2660636" y="2406708"/>
                  </a:lnTo>
                  <a:close/>
                  <a:moveTo>
                    <a:pt x="2766998" y="2371718"/>
                  </a:moveTo>
                  <a:lnTo>
                    <a:pt x="2762800" y="2381195"/>
                  </a:lnTo>
                  <a:lnTo>
                    <a:pt x="2759571" y="2388388"/>
                  </a:lnTo>
                  <a:lnTo>
                    <a:pt x="2757634" y="2393617"/>
                  </a:lnTo>
                  <a:lnTo>
                    <a:pt x="2757311" y="2393943"/>
                  </a:lnTo>
                  <a:lnTo>
                    <a:pt x="2756988" y="2393943"/>
                  </a:lnTo>
                  <a:lnTo>
                    <a:pt x="2755374" y="2393289"/>
                  </a:lnTo>
                  <a:lnTo>
                    <a:pt x="2754082" y="2391327"/>
                  </a:lnTo>
                  <a:lnTo>
                    <a:pt x="2752145" y="2389041"/>
                  </a:lnTo>
                  <a:lnTo>
                    <a:pt x="2748916" y="2384792"/>
                  </a:lnTo>
                  <a:lnTo>
                    <a:pt x="2747948" y="2382504"/>
                  </a:lnTo>
                  <a:close/>
                  <a:moveTo>
                    <a:pt x="3470579" y="2354253"/>
                  </a:moveTo>
                  <a:lnTo>
                    <a:pt x="3505821" y="2367578"/>
                  </a:lnTo>
                  <a:lnTo>
                    <a:pt x="3531856" y="2370432"/>
                  </a:lnTo>
                  <a:lnTo>
                    <a:pt x="3567099" y="2393589"/>
                  </a:lnTo>
                  <a:lnTo>
                    <a:pt x="3614724" y="2391051"/>
                  </a:lnTo>
                  <a:lnTo>
                    <a:pt x="3631551" y="2398031"/>
                  </a:lnTo>
                  <a:lnTo>
                    <a:pt x="3637584" y="2396761"/>
                  </a:lnTo>
                  <a:lnTo>
                    <a:pt x="3653776" y="2392956"/>
                  </a:lnTo>
                  <a:lnTo>
                    <a:pt x="3665524" y="2407546"/>
                  </a:lnTo>
                  <a:cubicBezTo>
                    <a:pt x="3665312" y="2409661"/>
                    <a:pt x="3665101" y="2411775"/>
                    <a:pt x="3664889" y="2413890"/>
                  </a:cubicBezTo>
                  <a:lnTo>
                    <a:pt x="3660761" y="2411987"/>
                  </a:lnTo>
                  <a:lnTo>
                    <a:pt x="3657904" y="2423408"/>
                  </a:lnTo>
                  <a:lnTo>
                    <a:pt x="3651554" y="2430704"/>
                  </a:lnTo>
                  <a:lnTo>
                    <a:pt x="3655046" y="2433559"/>
                  </a:lnTo>
                  <a:lnTo>
                    <a:pt x="3662984" y="2433242"/>
                  </a:lnTo>
                  <a:lnTo>
                    <a:pt x="3661396" y="2455130"/>
                  </a:lnTo>
                  <a:lnTo>
                    <a:pt x="3648379" y="2476065"/>
                  </a:lnTo>
                  <a:lnTo>
                    <a:pt x="3646156" y="2466866"/>
                  </a:lnTo>
                  <a:lnTo>
                    <a:pt x="3628694" y="2475114"/>
                  </a:lnTo>
                  <a:lnTo>
                    <a:pt x="3627106" y="2464645"/>
                  </a:lnTo>
                  <a:lnTo>
                    <a:pt x="3599801" y="2456399"/>
                  </a:lnTo>
                  <a:lnTo>
                    <a:pt x="3588689" y="2468770"/>
                  </a:lnTo>
                  <a:lnTo>
                    <a:pt x="3580116" y="2478604"/>
                  </a:lnTo>
                  <a:lnTo>
                    <a:pt x="3573766" y="2486215"/>
                  </a:lnTo>
                  <a:lnTo>
                    <a:pt x="3571861" y="2489386"/>
                  </a:lnTo>
                  <a:lnTo>
                    <a:pt x="3570274" y="2493189"/>
                  </a:lnTo>
                  <a:lnTo>
                    <a:pt x="3569321" y="2497318"/>
                  </a:lnTo>
                  <a:cubicBezTo>
                    <a:pt x="3569109" y="2498797"/>
                    <a:pt x="3568898" y="2500277"/>
                    <a:pt x="3568686" y="2501756"/>
                  </a:cubicBezTo>
                  <a:cubicBezTo>
                    <a:pt x="3568474" y="2503978"/>
                    <a:pt x="3568263" y="2506199"/>
                    <a:pt x="3568051" y="2508421"/>
                  </a:cubicBezTo>
                  <a:cubicBezTo>
                    <a:pt x="3567945" y="2509478"/>
                    <a:pt x="3567840" y="2510536"/>
                    <a:pt x="3567734" y="2511593"/>
                  </a:cubicBezTo>
                  <a:lnTo>
                    <a:pt x="3587419" y="2520480"/>
                  </a:lnTo>
                  <a:lnTo>
                    <a:pt x="3584879" y="2541097"/>
                  </a:lnTo>
                  <a:lnTo>
                    <a:pt x="3595674" y="2583600"/>
                  </a:lnTo>
                  <a:lnTo>
                    <a:pt x="3609644" y="2607393"/>
                  </a:lnTo>
                  <a:lnTo>
                    <a:pt x="3618851" y="2615957"/>
                  </a:lnTo>
                  <a:lnTo>
                    <a:pt x="3623931" y="2632769"/>
                  </a:lnTo>
                  <a:lnTo>
                    <a:pt x="3634726" y="2633086"/>
                  </a:lnTo>
                  <a:lnTo>
                    <a:pt x="3653141" y="2655611"/>
                  </a:lnTo>
                  <a:lnTo>
                    <a:pt x="3647426" y="2678450"/>
                  </a:lnTo>
                  <a:lnTo>
                    <a:pt x="3647120" y="2678986"/>
                  </a:lnTo>
                  <a:lnTo>
                    <a:pt x="3658493" y="2692222"/>
                  </a:lnTo>
                  <a:lnTo>
                    <a:pt x="3694085" y="2698906"/>
                  </a:lnTo>
                  <a:lnTo>
                    <a:pt x="3691543" y="2762551"/>
                  </a:lnTo>
                  <a:lnTo>
                    <a:pt x="3709974" y="2776235"/>
                  </a:lnTo>
                  <a:cubicBezTo>
                    <a:pt x="3709232" y="2795541"/>
                    <a:pt x="3708491" y="2814847"/>
                    <a:pt x="3707749" y="2834153"/>
                  </a:cubicBezTo>
                  <a:lnTo>
                    <a:pt x="3679467" y="2843064"/>
                  </a:lnTo>
                  <a:lnTo>
                    <a:pt x="3667074" y="2855793"/>
                  </a:lnTo>
                  <a:lnTo>
                    <a:pt x="3675971" y="2903528"/>
                  </a:lnTo>
                  <a:lnTo>
                    <a:pt x="3695991" y="2937263"/>
                  </a:lnTo>
                  <a:lnTo>
                    <a:pt x="3689318" y="2976727"/>
                  </a:lnTo>
                  <a:lnTo>
                    <a:pt x="3658493" y="2998047"/>
                  </a:lnTo>
                  <a:lnTo>
                    <a:pt x="3644511" y="3026371"/>
                  </a:lnTo>
                  <a:lnTo>
                    <a:pt x="3620678" y="3033690"/>
                  </a:lnTo>
                  <a:lnTo>
                    <a:pt x="3586675" y="3015551"/>
                  </a:lnTo>
                  <a:lnTo>
                    <a:pt x="3544839" y="3038232"/>
                  </a:lnTo>
                  <a:lnTo>
                    <a:pt x="3518520" y="3100198"/>
                  </a:lnTo>
                  <a:lnTo>
                    <a:pt x="3537253" y="3109695"/>
                  </a:lnTo>
                  <a:lnTo>
                    <a:pt x="3532808" y="3136288"/>
                  </a:lnTo>
                  <a:lnTo>
                    <a:pt x="3502328" y="3139138"/>
                  </a:lnTo>
                  <a:lnTo>
                    <a:pt x="3496613" y="3160349"/>
                  </a:lnTo>
                  <a:lnTo>
                    <a:pt x="3473753" y="3159399"/>
                  </a:lnTo>
                  <a:lnTo>
                    <a:pt x="3457243" y="3174911"/>
                  </a:lnTo>
                  <a:lnTo>
                    <a:pt x="3428350" y="3243610"/>
                  </a:lnTo>
                  <a:lnTo>
                    <a:pt x="3435653" y="3285715"/>
                  </a:lnTo>
                  <a:lnTo>
                    <a:pt x="3427080" y="3291414"/>
                  </a:lnTo>
                  <a:lnTo>
                    <a:pt x="3410253" y="3276218"/>
                  </a:lnTo>
                  <a:lnTo>
                    <a:pt x="3369613" y="3296162"/>
                  </a:lnTo>
                  <a:lnTo>
                    <a:pt x="3370883" y="3305977"/>
                  </a:lnTo>
                  <a:lnTo>
                    <a:pt x="3354055" y="3308826"/>
                  </a:lnTo>
                  <a:lnTo>
                    <a:pt x="3340085" y="3347132"/>
                  </a:lnTo>
                  <a:lnTo>
                    <a:pt x="3315003" y="3355363"/>
                  </a:lnTo>
                  <a:lnTo>
                    <a:pt x="3268330" y="3360112"/>
                  </a:lnTo>
                  <a:lnTo>
                    <a:pt x="3258805" y="3368660"/>
                  </a:lnTo>
                  <a:cubicBezTo>
                    <a:pt x="3258773" y="3364333"/>
                    <a:pt x="3258740" y="3360006"/>
                    <a:pt x="3258708" y="3355679"/>
                  </a:cubicBezTo>
                  <a:lnTo>
                    <a:pt x="3257805" y="3355903"/>
                  </a:lnTo>
                  <a:cubicBezTo>
                    <a:pt x="3257838" y="3360304"/>
                    <a:pt x="3257871" y="3364704"/>
                    <a:pt x="3257904" y="3369105"/>
                  </a:cubicBezTo>
                  <a:lnTo>
                    <a:pt x="3255049" y="3383085"/>
                  </a:lnTo>
                  <a:lnTo>
                    <a:pt x="3278521" y="3456163"/>
                  </a:lnTo>
                  <a:lnTo>
                    <a:pt x="3292794" y="3492384"/>
                  </a:lnTo>
                  <a:lnTo>
                    <a:pt x="3287084" y="3505093"/>
                  </a:lnTo>
                  <a:lnTo>
                    <a:pt x="3284864" y="3541632"/>
                  </a:lnTo>
                  <a:lnTo>
                    <a:pt x="3227137" y="3573088"/>
                  </a:lnTo>
                  <a:lnTo>
                    <a:pt x="3217621" y="3611215"/>
                  </a:lnTo>
                  <a:lnTo>
                    <a:pt x="3265516" y="3633457"/>
                  </a:lnTo>
                  <a:lnTo>
                    <a:pt x="3252194" y="3682705"/>
                  </a:lnTo>
                  <a:lnTo>
                    <a:pt x="3259807" y="3733542"/>
                  </a:lnTo>
                  <a:lnTo>
                    <a:pt x="3268371" y="3764044"/>
                  </a:lnTo>
                  <a:lnTo>
                    <a:pt x="3308336" y="3825684"/>
                  </a:lnTo>
                  <a:lnTo>
                    <a:pt x="3303578" y="3895584"/>
                  </a:lnTo>
                  <a:lnTo>
                    <a:pt x="3290891" y="3911153"/>
                  </a:lnTo>
                  <a:lnTo>
                    <a:pt x="3269957" y="3913060"/>
                  </a:lnTo>
                  <a:lnTo>
                    <a:pt x="3152599" y="4036657"/>
                  </a:lnTo>
                  <a:lnTo>
                    <a:pt x="3155453" y="4050319"/>
                  </a:lnTo>
                  <a:lnTo>
                    <a:pt x="3135285" y="4068074"/>
                  </a:lnTo>
                  <a:lnTo>
                    <a:pt x="3112107" y="4132076"/>
                  </a:lnTo>
                  <a:lnTo>
                    <a:pt x="3119414" y="4174133"/>
                  </a:lnTo>
                  <a:lnTo>
                    <a:pt x="3103816" y="4179413"/>
                  </a:lnTo>
                  <a:cubicBezTo>
                    <a:pt x="3103831" y="4179571"/>
                    <a:pt x="3103847" y="4179728"/>
                    <a:pt x="3103862" y="4179886"/>
                  </a:cubicBezTo>
                  <a:lnTo>
                    <a:pt x="3119048" y="4174770"/>
                  </a:lnTo>
                  <a:lnTo>
                    <a:pt x="3134303" y="4189363"/>
                  </a:lnTo>
                  <a:lnTo>
                    <a:pt x="3141930" y="4218867"/>
                  </a:lnTo>
                  <a:lnTo>
                    <a:pt x="3157821" y="4223943"/>
                  </a:lnTo>
                  <a:lnTo>
                    <a:pt x="3164495" y="4245833"/>
                  </a:lnTo>
                  <a:lnTo>
                    <a:pt x="3178044" y="4254326"/>
                  </a:lnTo>
                  <a:cubicBezTo>
                    <a:pt x="3178111" y="4254167"/>
                    <a:pt x="3178177" y="4254008"/>
                    <a:pt x="3178244" y="4253849"/>
                  </a:cubicBezTo>
                  <a:lnTo>
                    <a:pt x="3211276" y="4228132"/>
                  </a:lnTo>
                  <a:lnTo>
                    <a:pt x="3291949" y="4251309"/>
                  </a:lnTo>
                  <a:lnTo>
                    <a:pt x="3308783" y="4244007"/>
                  </a:lnTo>
                  <a:lnTo>
                    <a:pt x="3328792" y="4256707"/>
                  </a:lnTo>
                  <a:lnTo>
                    <a:pt x="3342767" y="4251944"/>
                  </a:lnTo>
                  <a:lnTo>
                    <a:pt x="3371035" y="4267184"/>
                  </a:lnTo>
                  <a:lnTo>
                    <a:pt x="3407560" y="4246229"/>
                  </a:lnTo>
                  <a:lnTo>
                    <a:pt x="3450120" y="4244324"/>
                  </a:lnTo>
                  <a:lnTo>
                    <a:pt x="3465683" y="4249722"/>
                  </a:lnTo>
                  <a:lnTo>
                    <a:pt x="3507290" y="4198604"/>
                  </a:lnTo>
                  <a:lnTo>
                    <a:pt x="3567954" y="4192572"/>
                  </a:lnTo>
                  <a:lnTo>
                    <a:pt x="3596539" y="4221782"/>
                  </a:lnTo>
                  <a:lnTo>
                    <a:pt x="3619407" y="4280837"/>
                  </a:lnTo>
                  <a:lnTo>
                    <a:pt x="3681024" y="4360212"/>
                  </a:lnTo>
                  <a:lnTo>
                    <a:pt x="3697222" y="4406249"/>
                  </a:lnTo>
                  <a:lnTo>
                    <a:pt x="3692140" y="4496420"/>
                  </a:lnTo>
                  <a:lnTo>
                    <a:pt x="3699446" y="4535790"/>
                  </a:lnTo>
                  <a:lnTo>
                    <a:pt x="3688647" y="4573572"/>
                  </a:lnTo>
                  <a:lnTo>
                    <a:pt x="3727078" y="4609767"/>
                  </a:lnTo>
                  <a:lnTo>
                    <a:pt x="3757886" y="4604052"/>
                  </a:lnTo>
                  <a:lnTo>
                    <a:pt x="3779166" y="4588177"/>
                  </a:lnTo>
                  <a:lnTo>
                    <a:pt x="3807116" y="4586590"/>
                  </a:lnTo>
                  <a:lnTo>
                    <a:pt x="3834113" y="4612307"/>
                  </a:lnTo>
                  <a:lnTo>
                    <a:pt x="3840148" y="4635485"/>
                  </a:lnTo>
                  <a:cubicBezTo>
                    <a:pt x="3839830" y="4643528"/>
                    <a:pt x="3839513" y="4651572"/>
                    <a:pt x="3839195" y="4659615"/>
                  </a:cubicBezTo>
                  <a:lnTo>
                    <a:pt x="3832843" y="4656757"/>
                  </a:lnTo>
                  <a:lnTo>
                    <a:pt x="3839195" y="4668187"/>
                  </a:lnTo>
                  <a:cubicBezTo>
                    <a:pt x="3838877" y="4671997"/>
                    <a:pt x="3838560" y="4675807"/>
                    <a:pt x="3838242" y="4679617"/>
                  </a:cubicBezTo>
                  <a:lnTo>
                    <a:pt x="3820456" y="4687237"/>
                  </a:lnTo>
                  <a:lnTo>
                    <a:pt x="3809022" y="4693905"/>
                  </a:lnTo>
                  <a:lnTo>
                    <a:pt x="3794094" y="4697080"/>
                  </a:lnTo>
                  <a:lnTo>
                    <a:pt x="3780437" y="4714225"/>
                  </a:lnTo>
                  <a:lnTo>
                    <a:pt x="3763603" y="4730100"/>
                  </a:lnTo>
                  <a:lnTo>
                    <a:pt x="3766779" y="4721527"/>
                  </a:lnTo>
                  <a:lnTo>
                    <a:pt x="3777261" y="4709780"/>
                  </a:lnTo>
                  <a:lnTo>
                    <a:pt x="3777261" y="4700255"/>
                  </a:lnTo>
                  <a:lnTo>
                    <a:pt x="3787742" y="4692952"/>
                  </a:lnTo>
                  <a:lnTo>
                    <a:pt x="3798223" y="4684380"/>
                  </a:lnTo>
                  <a:lnTo>
                    <a:pt x="3797270" y="4678982"/>
                  </a:lnTo>
                  <a:lnTo>
                    <a:pt x="3782342" y="4682157"/>
                  </a:lnTo>
                  <a:lnTo>
                    <a:pt x="3785518" y="4672950"/>
                  </a:lnTo>
                  <a:lnTo>
                    <a:pt x="3782342" y="4663425"/>
                  </a:lnTo>
                  <a:lnTo>
                    <a:pt x="3772496" y="4656122"/>
                  </a:lnTo>
                  <a:lnTo>
                    <a:pt x="3762333" y="4660250"/>
                  </a:lnTo>
                  <a:lnTo>
                    <a:pt x="3757886" y="4668822"/>
                  </a:lnTo>
                  <a:lnTo>
                    <a:pt x="3745182" y="4665012"/>
                  </a:lnTo>
                  <a:lnTo>
                    <a:pt x="3744229" y="4673267"/>
                  </a:lnTo>
                  <a:lnTo>
                    <a:pt x="3765509" y="4675172"/>
                  </a:lnTo>
                  <a:lnTo>
                    <a:pt x="3768685" y="4677395"/>
                  </a:lnTo>
                  <a:lnTo>
                    <a:pt x="3771861" y="4683745"/>
                  </a:lnTo>
                  <a:lnTo>
                    <a:pt x="3761380" y="4696445"/>
                  </a:lnTo>
                  <a:lnTo>
                    <a:pt x="3759474" y="4701842"/>
                  </a:lnTo>
                  <a:lnTo>
                    <a:pt x="3754075" y="4703747"/>
                  </a:lnTo>
                  <a:lnTo>
                    <a:pt x="3750899" y="4699620"/>
                  </a:lnTo>
                  <a:lnTo>
                    <a:pt x="3746770" y="4703747"/>
                  </a:lnTo>
                  <a:lnTo>
                    <a:pt x="3754075" y="4713272"/>
                  </a:lnTo>
                  <a:lnTo>
                    <a:pt x="3754075" y="4720575"/>
                  </a:lnTo>
                  <a:lnTo>
                    <a:pt x="3743911" y="4727242"/>
                  </a:lnTo>
                  <a:cubicBezTo>
                    <a:pt x="3744229" y="4730946"/>
                    <a:pt x="3744546" y="4734651"/>
                    <a:pt x="3744864" y="4738355"/>
                  </a:cubicBezTo>
                  <a:lnTo>
                    <a:pt x="3749946" y="4726925"/>
                  </a:lnTo>
                  <a:lnTo>
                    <a:pt x="3763603" y="4723750"/>
                  </a:lnTo>
                  <a:lnTo>
                    <a:pt x="3763603" y="4730100"/>
                  </a:lnTo>
                  <a:lnTo>
                    <a:pt x="3741688" y="4751372"/>
                  </a:lnTo>
                  <a:lnTo>
                    <a:pt x="3742641" y="4758675"/>
                  </a:lnTo>
                  <a:lnTo>
                    <a:pt x="3744229" y="4774550"/>
                  </a:lnTo>
                  <a:lnTo>
                    <a:pt x="3742323" y="4808205"/>
                  </a:lnTo>
                  <a:lnTo>
                    <a:pt x="3749946" y="4830112"/>
                  </a:lnTo>
                  <a:lnTo>
                    <a:pt x="3749661" y="4829984"/>
                  </a:lnTo>
                  <a:lnTo>
                    <a:pt x="3746805" y="4849081"/>
                  </a:lnTo>
                  <a:lnTo>
                    <a:pt x="3732842" y="4869451"/>
                  </a:lnTo>
                  <a:lnTo>
                    <a:pt x="3731890" y="4875817"/>
                  </a:lnTo>
                  <a:lnTo>
                    <a:pt x="3709994" y="4873907"/>
                  </a:lnTo>
                  <a:lnTo>
                    <a:pt x="3699205" y="4880273"/>
                  </a:lnTo>
                  <a:lnTo>
                    <a:pt x="3678579" y="4911146"/>
                  </a:lnTo>
                  <a:lnTo>
                    <a:pt x="3666203" y="4951250"/>
                  </a:lnTo>
                  <a:lnTo>
                    <a:pt x="3663982" y="4963981"/>
                  </a:lnTo>
                  <a:lnTo>
                    <a:pt x="3656366" y="4966209"/>
                  </a:lnTo>
                  <a:lnTo>
                    <a:pt x="3647480" y="4974803"/>
                  </a:lnTo>
                  <a:lnTo>
                    <a:pt x="3647480" y="4983078"/>
                  </a:lnTo>
                  <a:lnTo>
                    <a:pt x="3639864" y="4979895"/>
                  </a:lnTo>
                  <a:lnTo>
                    <a:pt x="3631297" y="4982123"/>
                  </a:lnTo>
                  <a:cubicBezTo>
                    <a:pt x="3630980" y="4984988"/>
                    <a:pt x="3630662" y="4987852"/>
                    <a:pt x="3630345" y="4990717"/>
                  </a:cubicBezTo>
                  <a:lnTo>
                    <a:pt x="3623998" y="4994855"/>
                  </a:lnTo>
                  <a:lnTo>
                    <a:pt x="3629710" y="4998037"/>
                  </a:lnTo>
                  <a:lnTo>
                    <a:pt x="3637643" y="4992627"/>
                  </a:lnTo>
                  <a:lnTo>
                    <a:pt x="3650654" y="4993900"/>
                  </a:lnTo>
                  <a:lnTo>
                    <a:pt x="3657952" y="4996764"/>
                  </a:lnTo>
                  <a:lnTo>
                    <a:pt x="3661126" y="5004085"/>
                  </a:lnTo>
                  <a:lnTo>
                    <a:pt x="3662395" y="5013633"/>
                  </a:lnTo>
                  <a:lnTo>
                    <a:pt x="3664616" y="5019044"/>
                  </a:lnTo>
                  <a:lnTo>
                    <a:pt x="3676357" y="5030184"/>
                  </a:lnTo>
                  <a:lnTo>
                    <a:pt x="3681752" y="5041960"/>
                  </a:lnTo>
                  <a:lnTo>
                    <a:pt x="3661443" y="5045143"/>
                  </a:lnTo>
                  <a:lnTo>
                    <a:pt x="3645894" y="5054055"/>
                  </a:lnTo>
                  <a:lnTo>
                    <a:pt x="3624633" y="5054055"/>
                  </a:lnTo>
                  <a:lnTo>
                    <a:pt x="3622729" y="5045462"/>
                  </a:lnTo>
                  <a:lnTo>
                    <a:pt x="3592900" y="5033049"/>
                  </a:lnTo>
                  <a:lnTo>
                    <a:pt x="3585601" y="5040687"/>
                  </a:lnTo>
                  <a:lnTo>
                    <a:pt x="3561167" y="5045143"/>
                  </a:lnTo>
                  <a:lnTo>
                    <a:pt x="3551964" y="5063285"/>
                  </a:lnTo>
                  <a:lnTo>
                    <a:pt x="3532607" y="5065513"/>
                  </a:lnTo>
                  <a:lnTo>
                    <a:pt x="3520832" y="5068497"/>
                  </a:lnTo>
                  <a:cubicBezTo>
                    <a:pt x="3520830" y="5068519"/>
                    <a:pt x="3520828" y="5068542"/>
                    <a:pt x="3520826" y="5068564"/>
                  </a:cubicBezTo>
                  <a:lnTo>
                    <a:pt x="3532173" y="5065697"/>
                  </a:lnTo>
                  <a:lnTo>
                    <a:pt x="3552811" y="5088557"/>
                  </a:lnTo>
                  <a:lnTo>
                    <a:pt x="3541381" y="5146659"/>
                  </a:lnTo>
                  <a:lnTo>
                    <a:pt x="3494391" y="5205079"/>
                  </a:lnTo>
                  <a:lnTo>
                    <a:pt x="3483913" y="5205397"/>
                  </a:lnTo>
                  <a:lnTo>
                    <a:pt x="3468991" y="5204444"/>
                  </a:lnTo>
                  <a:lnTo>
                    <a:pt x="3457243" y="5196189"/>
                  </a:lnTo>
                  <a:lnTo>
                    <a:pt x="3431843" y="5185394"/>
                  </a:lnTo>
                  <a:lnTo>
                    <a:pt x="3413746" y="5183807"/>
                  </a:lnTo>
                  <a:lnTo>
                    <a:pt x="3405173" y="5187934"/>
                  </a:lnTo>
                  <a:lnTo>
                    <a:pt x="3400093" y="5177457"/>
                  </a:lnTo>
                  <a:lnTo>
                    <a:pt x="3406443" y="5166662"/>
                  </a:lnTo>
                  <a:lnTo>
                    <a:pt x="3392473" y="5169202"/>
                  </a:lnTo>
                  <a:lnTo>
                    <a:pt x="3393743" y="5178727"/>
                  </a:lnTo>
                  <a:lnTo>
                    <a:pt x="3388346" y="5186347"/>
                  </a:lnTo>
                  <a:lnTo>
                    <a:pt x="3378186" y="5189522"/>
                  </a:lnTo>
                  <a:lnTo>
                    <a:pt x="3366438" y="5190474"/>
                  </a:lnTo>
                  <a:lnTo>
                    <a:pt x="3361041" y="5185077"/>
                  </a:lnTo>
                  <a:lnTo>
                    <a:pt x="3332466" y="5186664"/>
                  </a:lnTo>
                  <a:lnTo>
                    <a:pt x="3332466" y="5193967"/>
                  </a:lnTo>
                  <a:lnTo>
                    <a:pt x="3322941" y="5204762"/>
                  </a:lnTo>
                  <a:lnTo>
                    <a:pt x="3307383" y="5208889"/>
                  </a:lnTo>
                  <a:lnTo>
                    <a:pt x="3301986" y="5208889"/>
                  </a:lnTo>
                  <a:lnTo>
                    <a:pt x="3285158" y="5198729"/>
                  </a:lnTo>
                  <a:lnTo>
                    <a:pt x="3273411" y="5212382"/>
                  </a:lnTo>
                  <a:cubicBezTo>
                    <a:pt x="3273728" y="5216298"/>
                    <a:pt x="3274046" y="5220213"/>
                    <a:pt x="3274363" y="5224129"/>
                  </a:cubicBezTo>
                  <a:lnTo>
                    <a:pt x="3287063" y="5229209"/>
                  </a:lnTo>
                  <a:lnTo>
                    <a:pt x="3280078" y="5236512"/>
                  </a:lnTo>
                  <a:lnTo>
                    <a:pt x="3284206" y="5243814"/>
                  </a:lnTo>
                  <a:lnTo>
                    <a:pt x="3297223" y="5246037"/>
                  </a:lnTo>
                  <a:lnTo>
                    <a:pt x="3298176" y="5237464"/>
                  </a:lnTo>
                  <a:lnTo>
                    <a:pt x="3309923" y="5254292"/>
                  </a:lnTo>
                  <a:lnTo>
                    <a:pt x="3324528" y="5262547"/>
                  </a:lnTo>
                  <a:lnTo>
                    <a:pt x="3334371" y="5271754"/>
                  </a:lnTo>
                  <a:lnTo>
                    <a:pt x="3322623" y="5281279"/>
                  </a:lnTo>
                  <a:lnTo>
                    <a:pt x="3304526" y="5261594"/>
                  </a:lnTo>
                  <a:lnTo>
                    <a:pt x="3297223" y="5261594"/>
                  </a:lnTo>
                  <a:lnTo>
                    <a:pt x="3288651" y="5253339"/>
                  </a:lnTo>
                  <a:lnTo>
                    <a:pt x="3267378" y="5260959"/>
                  </a:lnTo>
                  <a:lnTo>
                    <a:pt x="3268648" y="5274612"/>
                  </a:lnTo>
                  <a:lnTo>
                    <a:pt x="3295318" y="5290169"/>
                  </a:lnTo>
                  <a:lnTo>
                    <a:pt x="3295318" y="5302869"/>
                  </a:lnTo>
                  <a:lnTo>
                    <a:pt x="3280396" y="5305092"/>
                  </a:lnTo>
                  <a:lnTo>
                    <a:pt x="3265473" y="5291757"/>
                  </a:lnTo>
                  <a:cubicBezTo>
                    <a:pt x="3265156" y="5287524"/>
                    <a:pt x="3264838" y="5283290"/>
                    <a:pt x="3264521" y="5279057"/>
                  </a:cubicBezTo>
                  <a:lnTo>
                    <a:pt x="3254043" y="5272707"/>
                  </a:lnTo>
                  <a:lnTo>
                    <a:pt x="3244201" y="5276834"/>
                  </a:lnTo>
                  <a:lnTo>
                    <a:pt x="3241026" y="5287312"/>
                  </a:lnTo>
                  <a:lnTo>
                    <a:pt x="3272458" y="5312394"/>
                  </a:lnTo>
                  <a:lnTo>
                    <a:pt x="3259441" y="5319062"/>
                  </a:lnTo>
                  <a:lnTo>
                    <a:pt x="3244836" y="5308584"/>
                  </a:lnTo>
                  <a:lnTo>
                    <a:pt x="3241661" y="5313982"/>
                  </a:lnTo>
                  <a:lnTo>
                    <a:pt x="3233088" y="5306679"/>
                  </a:lnTo>
                  <a:lnTo>
                    <a:pt x="3236898" y="5290487"/>
                  </a:lnTo>
                  <a:lnTo>
                    <a:pt x="3232771" y="5279374"/>
                  </a:lnTo>
                  <a:lnTo>
                    <a:pt x="3213721" y="5274929"/>
                  </a:lnTo>
                  <a:lnTo>
                    <a:pt x="3209276" y="5260642"/>
                  </a:lnTo>
                  <a:lnTo>
                    <a:pt x="3196576" y="5262547"/>
                  </a:lnTo>
                  <a:lnTo>
                    <a:pt x="3193401" y="5254292"/>
                  </a:lnTo>
                  <a:lnTo>
                    <a:pt x="3190226" y="5243814"/>
                  </a:lnTo>
                  <a:lnTo>
                    <a:pt x="3195306" y="5235559"/>
                  </a:lnTo>
                  <a:lnTo>
                    <a:pt x="3198481" y="5223812"/>
                  </a:lnTo>
                  <a:lnTo>
                    <a:pt x="3182288" y="5219367"/>
                  </a:lnTo>
                  <a:lnTo>
                    <a:pt x="3180383" y="5231114"/>
                  </a:lnTo>
                  <a:lnTo>
                    <a:pt x="3169906" y="5237464"/>
                  </a:lnTo>
                  <a:lnTo>
                    <a:pt x="3160381" y="5252387"/>
                  </a:lnTo>
                  <a:lnTo>
                    <a:pt x="3165778" y="5269532"/>
                  </a:lnTo>
                  <a:lnTo>
                    <a:pt x="3161016" y="5285089"/>
                  </a:lnTo>
                  <a:lnTo>
                    <a:pt x="3167683" y="5309219"/>
                  </a:lnTo>
                  <a:lnTo>
                    <a:pt x="3190861" y="5331444"/>
                  </a:lnTo>
                  <a:lnTo>
                    <a:pt x="3194353" y="5358432"/>
                  </a:lnTo>
                  <a:lnTo>
                    <a:pt x="3208323" y="5363829"/>
                  </a:lnTo>
                  <a:lnTo>
                    <a:pt x="3236898" y="5392722"/>
                  </a:lnTo>
                  <a:lnTo>
                    <a:pt x="3234041" y="5422567"/>
                  </a:lnTo>
                  <a:lnTo>
                    <a:pt x="3214991" y="5418439"/>
                  </a:lnTo>
                  <a:lnTo>
                    <a:pt x="3214991" y="5411137"/>
                  </a:lnTo>
                  <a:lnTo>
                    <a:pt x="3226738" y="5408914"/>
                  </a:lnTo>
                  <a:lnTo>
                    <a:pt x="3217848" y="5398437"/>
                  </a:lnTo>
                  <a:lnTo>
                    <a:pt x="3201973" y="5380339"/>
                  </a:lnTo>
                  <a:lnTo>
                    <a:pt x="3190226" y="5392404"/>
                  </a:lnTo>
                  <a:lnTo>
                    <a:pt x="3195941" y="5401612"/>
                  </a:lnTo>
                  <a:lnTo>
                    <a:pt x="3191496" y="5407009"/>
                  </a:lnTo>
                  <a:lnTo>
                    <a:pt x="3196893" y="5413359"/>
                  </a:lnTo>
                  <a:lnTo>
                    <a:pt x="3210863" y="5416534"/>
                  </a:lnTo>
                  <a:lnTo>
                    <a:pt x="3200068" y="5434314"/>
                  </a:lnTo>
                  <a:lnTo>
                    <a:pt x="3189908" y="5440029"/>
                  </a:lnTo>
                  <a:lnTo>
                    <a:pt x="3175938" y="5436854"/>
                  </a:lnTo>
                  <a:lnTo>
                    <a:pt x="3160063" y="5433362"/>
                  </a:lnTo>
                  <a:lnTo>
                    <a:pt x="3158158" y="5445109"/>
                  </a:lnTo>
                  <a:lnTo>
                    <a:pt x="3177208" y="5446379"/>
                  </a:lnTo>
                  <a:lnTo>
                    <a:pt x="3193083" y="5453364"/>
                  </a:lnTo>
                  <a:lnTo>
                    <a:pt x="3193083" y="5462889"/>
                  </a:lnTo>
                  <a:lnTo>
                    <a:pt x="3206736" y="5465112"/>
                  </a:lnTo>
                  <a:lnTo>
                    <a:pt x="3206736" y="5457492"/>
                  </a:lnTo>
                  <a:lnTo>
                    <a:pt x="3230231" y="5471144"/>
                  </a:lnTo>
                  <a:lnTo>
                    <a:pt x="3235946" y="5486702"/>
                  </a:lnTo>
                  <a:lnTo>
                    <a:pt x="3244201" y="5493052"/>
                  </a:lnTo>
                  <a:lnTo>
                    <a:pt x="3260076" y="5494004"/>
                  </a:lnTo>
                  <a:lnTo>
                    <a:pt x="3267696" y="5506387"/>
                  </a:lnTo>
                  <a:lnTo>
                    <a:pt x="3292143" y="5517817"/>
                  </a:lnTo>
                  <a:lnTo>
                    <a:pt x="3300716" y="5527342"/>
                  </a:lnTo>
                  <a:lnTo>
                    <a:pt x="3295318" y="5544169"/>
                  </a:lnTo>
                  <a:lnTo>
                    <a:pt x="3298811" y="5549567"/>
                  </a:lnTo>
                  <a:lnTo>
                    <a:pt x="3294683" y="5555917"/>
                  </a:lnTo>
                  <a:lnTo>
                    <a:pt x="3305161" y="5569252"/>
                  </a:lnTo>
                  <a:lnTo>
                    <a:pt x="3312781" y="5583222"/>
                  </a:lnTo>
                  <a:lnTo>
                    <a:pt x="3295953" y="5586397"/>
                  </a:lnTo>
                  <a:lnTo>
                    <a:pt x="3287063" y="5575602"/>
                  </a:lnTo>
                  <a:lnTo>
                    <a:pt x="3276586" y="5575919"/>
                  </a:lnTo>
                  <a:lnTo>
                    <a:pt x="3264838" y="5561314"/>
                  </a:lnTo>
                  <a:lnTo>
                    <a:pt x="3256266" y="5556234"/>
                  </a:lnTo>
                  <a:lnTo>
                    <a:pt x="3259441" y="5545757"/>
                  </a:lnTo>
                  <a:lnTo>
                    <a:pt x="3245788" y="5543534"/>
                  </a:lnTo>
                  <a:lnTo>
                    <a:pt x="3229913" y="5549884"/>
                  </a:lnTo>
                  <a:lnTo>
                    <a:pt x="3235311" y="5556234"/>
                  </a:lnTo>
                  <a:lnTo>
                    <a:pt x="3209911" y="5557822"/>
                  </a:lnTo>
                  <a:lnTo>
                    <a:pt x="3202949" y="5552020"/>
                  </a:lnTo>
                  <a:lnTo>
                    <a:pt x="3206162" y="5564633"/>
                  </a:lnTo>
                  <a:lnTo>
                    <a:pt x="3215675" y="5568453"/>
                  </a:lnTo>
                  <a:lnTo>
                    <a:pt x="3209333" y="5576094"/>
                  </a:lnTo>
                  <a:lnTo>
                    <a:pt x="3218845" y="5578004"/>
                  </a:lnTo>
                  <a:lnTo>
                    <a:pt x="3223285" y="5592967"/>
                  </a:lnTo>
                  <a:lnTo>
                    <a:pt x="3232797" y="5596787"/>
                  </a:lnTo>
                  <a:lnTo>
                    <a:pt x="3237870" y="5598060"/>
                  </a:lnTo>
                  <a:lnTo>
                    <a:pt x="3233748" y="5585644"/>
                  </a:lnTo>
                  <a:lnTo>
                    <a:pt x="3239138" y="5583097"/>
                  </a:lnTo>
                  <a:lnTo>
                    <a:pt x="3247382" y="5589465"/>
                  </a:lnTo>
                  <a:lnTo>
                    <a:pt x="3248651" y="5602199"/>
                  </a:lnTo>
                  <a:lnTo>
                    <a:pt x="3252773" y="5603154"/>
                  </a:lnTo>
                  <a:lnTo>
                    <a:pt x="3251187" y="5609521"/>
                  </a:lnTo>
                  <a:lnTo>
                    <a:pt x="3242626" y="5620346"/>
                  </a:lnTo>
                  <a:lnTo>
                    <a:pt x="3234065" y="5619391"/>
                  </a:lnTo>
                  <a:lnTo>
                    <a:pt x="3229943" y="5626713"/>
                  </a:lnTo>
                  <a:lnTo>
                    <a:pt x="3221382" y="5635309"/>
                  </a:lnTo>
                  <a:lnTo>
                    <a:pt x="3218528" y="5635309"/>
                  </a:lnTo>
                  <a:lnTo>
                    <a:pt x="3210919" y="5623529"/>
                  </a:lnTo>
                  <a:lnTo>
                    <a:pt x="3219163" y="5620346"/>
                  </a:lnTo>
                  <a:lnTo>
                    <a:pt x="3202357" y="5614297"/>
                  </a:lnTo>
                  <a:lnTo>
                    <a:pt x="3201089" y="5607930"/>
                  </a:lnTo>
                  <a:lnTo>
                    <a:pt x="3188406" y="5610158"/>
                  </a:lnTo>
                  <a:lnTo>
                    <a:pt x="3187455" y="5616525"/>
                  </a:lnTo>
                  <a:lnTo>
                    <a:pt x="3196333" y="5627031"/>
                  </a:lnTo>
                  <a:lnTo>
                    <a:pt x="3194113" y="5645815"/>
                  </a:lnTo>
                  <a:lnTo>
                    <a:pt x="3203626" y="5659822"/>
                  </a:lnTo>
                  <a:lnTo>
                    <a:pt x="3208382" y="5674149"/>
                  </a:lnTo>
                  <a:lnTo>
                    <a:pt x="3210284" y="5692295"/>
                  </a:lnTo>
                  <a:lnTo>
                    <a:pt x="3205528" y="5707258"/>
                  </a:lnTo>
                  <a:lnTo>
                    <a:pt x="3215992" y="5716491"/>
                  </a:lnTo>
                  <a:lnTo>
                    <a:pt x="3212821" y="5723813"/>
                  </a:lnTo>
                  <a:lnTo>
                    <a:pt x="3228675" y="5735592"/>
                  </a:lnTo>
                  <a:lnTo>
                    <a:pt x="3217260" y="5741959"/>
                  </a:lnTo>
                  <a:lnTo>
                    <a:pt x="3209650" y="5726996"/>
                  </a:lnTo>
                  <a:lnTo>
                    <a:pt x="3202357" y="5725405"/>
                  </a:lnTo>
                  <a:lnTo>
                    <a:pt x="3204260" y="5735592"/>
                  </a:lnTo>
                  <a:lnTo>
                    <a:pt x="3194748" y="5735911"/>
                  </a:lnTo>
                  <a:lnTo>
                    <a:pt x="3196016" y="5730498"/>
                  </a:lnTo>
                  <a:lnTo>
                    <a:pt x="3188406" y="5713625"/>
                  </a:lnTo>
                  <a:lnTo>
                    <a:pt x="3177625" y="5693887"/>
                  </a:lnTo>
                  <a:lnTo>
                    <a:pt x="3163040" y="5698981"/>
                  </a:lnTo>
                  <a:lnTo>
                    <a:pt x="3152576" y="5725723"/>
                  </a:lnTo>
                  <a:lnTo>
                    <a:pt x="3156064" y="5746735"/>
                  </a:lnTo>
                  <a:lnTo>
                    <a:pt x="3151625" y="5740686"/>
                  </a:lnTo>
                  <a:lnTo>
                    <a:pt x="3146552" y="5743870"/>
                  </a:lnTo>
                  <a:lnTo>
                    <a:pt x="3141162" y="5730817"/>
                  </a:lnTo>
                  <a:lnTo>
                    <a:pt x="3133552" y="5691977"/>
                  </a:lnTo>
                  <a:lnTo>
                    <a:pt x="3125942" y="5687838"/>
                  </a:lnTo>
                  <a:lnTo>
                    <a:pt x="3123405" y="5679561"/>
                  </a:lnTo>
                  <a:lnTo>
                    <a:pt x="3113259" y="5678606"/>
                  </a:lnTo>
                  <a:lnTo>
                    <a:pt x="3110722" y="5663643"/>
                  </a:lnTo>
                  <a:lnTo>
                    <a:pt x="3097405" y="5670965"/>
                  </a:lnTo>
                  <a:lnTo>
                    <a:pt x="3092015" y="5698662"/>
                  </a:lnTo>
                  <a:lnTo>
                    <a:pt x="3086624" y="5690067"/>
                  </a:lnTo>
                  <a:lnTo>
                    <a:pt x="3078380" y="5694524"/>
                  </a:lnTo>
                  <a:lnTo>
                    <a:pt x="3067600" y="5674467"/>
                  </a:lnTo>
                  <a:lnTo>
                    <a:pt x="3066331" y="5652500"/>
                  </a:lnTo>
                  <a:lnTo>
                    <a:pt x="3075844" y="5641994"/>
                  </a:lnTo>
                  <a:lnTo>
                    <a:pt x="3071087" y="5619709"/>
                  </a:lnTo>
                  <a:lnTo>
                    <a:pt x="3055234" y="5595514"/>
                  </a:lnTo>
                  <a:lnTo>
                    <a:pt x="3041599" y="5590101"/>
                  </a:lnTo>
                  <a:lnTo>
                    <a:pt x="3035258" y="5595514"/>
                  </a:lnTo>
                  <a:lnTo>
                    <a:pt x="3027648" y="5571318"/>
                  </a:lnTo>
                  <a:lnTo>
                    <a:pt x="3014965" y="5568453"/>
                  </a:lnTo>
                  <a:cubicBezTo>
                    <a:pt x="3014859" y="5563890"/>
                    <a:pt x="3014754" y="5559326"/>
                    <a:pt x="3014648" y="5554763"/>
                  </a:cubicBezTo>
                  <a:lnTo>
                    <a:pt x="3024160" y="5554763"/>
                  </a:lnTo>
                  <a:lnTo>
                    <a:pt x="3045087" y="5531841"/>
                  </a:lnTo>
                  <a:lnTo>
                    <a:pt x="3042868" y="5516242"/>
                  </a:lnTo>
                  <a:lnTo>
                    <a:pt x="3044136" y="5512103"/>
                  </a:lnTo>
                  <a:lnTo>
                    <a:pt x="3058721" y="5527703"/>
                  </a:lnTo>
                  <a:lnTo>
                    <a:pt x="3073624" y="5528658"/>
                  </a:lnTo>
                  <a:lnTo>
                    <a:pt x="3079966" y="5518152"/>
                  </a:lnTo>
                  <a:lnTo>
                    <a:pt x="3095820" y="5511785"/>
                  </a:lnTo>
                  <a:lnTo>
                    <a:pt x="3121503" y="5530568"/>
                  </a:lnTo>
                  <a:lnTo>
                    <a:pt x="3145601" y="5538845"/>
                  </a:lnTo>
                  <a:lnTo>
                    <a:pt x="3169699" y="5538527"/>
                  </a:lnTo>
                  <a:lnTo>
                    <a:pt x="3182699" y="5552217"/>
                  </a:lnTo>
                  <a:lnTo>
                    <a:pt x="3190309" y="5552853"/>
                  </a:lnTo>
                  <a:lnTo>
                    <a:pt x="3201640" y="5551103"/>
                  </a:lnTo>
                  <a:lnTo>
                    <a:pt x="3192766" y="5546074"/>
                  </a:lnTo>
                  <a:lnTo>
                    <a:pt x="3205466" y="5539724"/>
                  </a:lnTo>
                  <a:lnTo>
                    <a:pt x="3217213" y="5542899"/>
                  </a:lnTo>
                  <a:lnTo>
                    <a:pt x="3226738" y="5541629"/>
                  </a:lnTo>
                  <a:lnTo>
                    <a:pt x="3222293" y="5532104"/>
                  </a:lnTo>
                  <a:lnTo>
                    <a:pt x="3209593" y="5527024"/>
                  </a:lnTo>
                  <a:lnTo>
                    <a:pt x="3201338" y="5529247"/>
                  </a:lnTo>
                  <a:lnTo>
                    <a:pt x="3192766" y="5525119"/>
                  </a:lnTo>
                  <a:lnTo>
                    <a:pt x="3176891" y="5507339"/>
                  </a:lnTo>
                  <a:lnTo>
                    <a:pt x="3178796" y="5520992"/>
                  </a:lnTo>
                  <a:lnTo>
                    <a:pt x="3164191" y="5520039"/>
                  </a:lnTo>
                  <a:lnTo>
                    <a:pt x="3161016" y="5506387"/>
                  </a:lnTo>
                  <a:lnTo>
                    <a:pt x="3156571" y="5509562"/>
                  </a:lnTo>
                  <a:lnTo>
                    <a:pt x="3144823" y="5502577"/>
                  </a:lnTo>
                  <a:lnTo>
                    <a:pt x="3131171" y="5509879"/>
                  </a:lnTo>
                  <a:lnTo>
                    <a:pt x="3120693" y="5501307"/>
                  </a:lnTo>
                  <a:lnTo>
                    <a:pt x="3094976" y="5505117"/>
                  </a:lnTo>
                  <a:lnTo>
                    <a:pt x="3087038" y="5503847"/>
                  </a:lnTo>
                  <a:lnTo>
                    <a:pt x="3080688" y="5503212"/>
                  </a:lnTo>
                  <a:lnTo>
                    <a:pt x="3075926" y="5502894"/>
                  </a:lnTo>
                  <a:lnTo>
                    <a:pt x="3074656" y="5503212"/>
                  </a:lnTo>
                  <a:lnTo>
                    <a:pt x="3072751" y="5504482"/>
                  </a:lnTo>
                  <a:lnTo>
                    <a:pt x="3069258" y="5507657"/>
                  </a:lnTo>
                  <a:lnTo>
                    <a:pt x="3066083" y="5510832"/>
                  </a:lnTo>
                  <a:lnTo>
                    <a:pt x="3064496" y="5512419"/>
                  </a:lnTo>
                  <a:lnTo>
                    <a:pt x="3048621" y="5508609"/>
                  </a:lnTo>
                  <a:lnTo>
                    <a:pt x="3037826" y="5492734"/>
                  </a:lnTo>
                  <a:lnTo>
                    <a:pt x="3030523" y="5500989"/>
                  </a:lnTo>
                  <a:lnTo>
                    <a:pt x="3028618" y="5508609"/>
                  </a:lnTo>
                  <a:lnTo>
                    <a:pt x="3020998" y="5504482"/>
                  </a:lnTo>
                  <a:lnTo>
                    <a:pt x="3017823" y="5493052"/>
                  </a:lnTo>
                  <a:lnTo>
                    <a:pt x="3009251" y="5481304"/>
                  </a:lnTo>
                  <a:cubicBezTo>
                    <a:pt x="3009568" y="5477917"/>
                    <a:pt x="3009886" y="5474531"/>
                    <a:pt x="3010203" y="5471144"/>
                  </a:cubicBezTo>
                  <a:lnTo>
                    <a:pt x="3001631" y="5473049"/>
                  </a:lnTo>
                  <a:lnTo>
                    <a:pt x="2998456" y="5456222"/>
                  </a:lnTo>
                  <a:lnTo>
                    <a:pt x="2983533" y="5453364"/>
                  </a:lnTo>
                  <a:lnTo>
                    <a:pt x="2979406" y="5442569"/>
                  </a:lnTo>
                  <a:lnTo>
                    <a:pt x="2985438" y="5432092"/>
                  </a:lnTo>
                  <a:lnTo>
                    <a:pt x="3000361" y="5427964"/>
                  </a:lnTo>
                  <a:lnTo>
                    <a:pt x="3008616" y="5435902"/>
                  </a:lnTo>
                  <a:lnTo>
                    <a:pt x="3017188" y="5439077"/>
                  </a:lnTo>
                  <a:lnTo>
                    <a:pt x="3014966" y="5425424"/>
                  </a:lnTo>
                  <a:lnTo>
                    <a:pt x="3009886" y="5419392"/>
                  </a:lnTo>
                  <a:lnTo>
                    <a:pt x="2994011" y="5420344"/>
                  </a:lnTo>
                  <a:lnTo>
                    <a:pt x="2987661" y="5412089"/>
                  </a:lnTo>
                  <a:lnTo>
                    <a:pt x="2982263" y="5422567"/>
                  </a:lnTo>
                  <a:lnTo>
                    <a:pt x="2979088" y="5431139"/>
                  </a:lnTo>
                  <a:lnTo>
                    <a:pt x="2974643" y="5425742"/>
                  </a:lnTo>
                  <a:lnTo>
                    <a:pt x="2972738" y="5414312"/>
                  </a:lnTo>
                  <a:lnTo>
                    <a:pt x="2965118" y="5401612"/>
                  </a:lnTo>
                  <a:lnTo>
                    <a:pt x="2948291" y="5400977"/>
                  </a:lnTo>
                  <a:lnTo>
                    <a:pt x="2935273" y="5381927"/>
                  </a:lnTo>
                  <a:lnTo>
                    <a:pt x="2939401" y="5375577"/>
                  </a:lnTo>
                  <a:lnTo>
                    <a:pt x="2929241" y="5374307"/>
                  </a:lnTo>
                  <a:cubicBezTo>
                    <a:pt x="2928923" y="5368909"/>
                    <a:pt x="2928606" y="5363512"/>
                    <a:pt x="2928288" y="5358114"/>
                  </a:cubicBezTo>
                  <a:lnTo>
                    <a:pt x="2921938" y="5348907"/>
                  </a:lnTo>
                  <a:lnTo>
                    <a:pt x="2922891" y="5342557"/>
                  </a:lnTo>
                  <a:lnTo>
                    <a:pt x="2915588" y="5341604"/>
                  </a:lnTo>
                  <a:lnTo>
                    <a:pt x="2911461" y="5333984"/>
                  </a:lnTo>
                  <a:lnTo>
                    <a:pt x="2932733" y="5330174"/>
                  </a:lnTo>
                  <a:lnTo>
                    <a:pt x="2958133" y="5317474"/>
                  </a:lnTo>
                  <a:lnTo>
                    <a:pt x="2961943" y="5296202"/>
                  </a:lnTo>
                  <a:lnTo>
                    <a:pt x="2985121" y="5260324"/>
                  </a:lnTo>
                  <a:lnTo>
                    <a:pt x="3002583" y="5242227"/>
                  </a:lnTo>
                  <a:lnTo>
                    <a:pt x="3007028" y="5221272"/>
                  </a:lnTo>
                  <a:lnTo>
                    <a:pt x="3003536" y="5189522"/>
                  </a:lnTo>
                  <a:lnTo>
                    <a:pt x="3026396" y="5173647"/>
                  </a:lnTo>
                  <a:lnTo>
                    <a:pt x="3045446" y="5183807"/>
                  </a:lnTo>
                  <a:lnTo>
                    <a:pt x="3079418" y="5183807"/>
                  </a:lnTo>
                  <a:lnTo>
                    <a:pt x="3106723" y="5155867"/>
                  </a:lnTo>
                  <a:lnTo>
                    <a:pt x="3157523" y="5156502"/>
                  </a:lnTo>
                  <a:lnTo>
                    <a:pt x="3194353" y="5140309"/>
                  </a:lnTo>
                  <a:lnTo>
                    <a:pt x="3195038" y="5139786"/>
                  </a:lnTo>
                  <a:lnTo>
                    <a:pt x="3199093" y="5109755"/>
                  </a:lnTo>
                  <a:lnTo>
                    <a:pt x="3210517" y="5090658"/>
                  </a:lnTo>
                  <a:lnTo>
                    <a:pt x="3208295" y="5053737"/>
                  </a:lnTo>
                  <a:lnTo>
                    <a:pt x="3166408" y="5018408"/>
                  </a:lnTo>
                  <a:lnTo>
                    <a:pt x="3157840" y="4998992"/>
                  </a:lnTo>
                  <a:lnTo>
                    <a:pt x="3161648" y="4933426"/>
                  </a:lnTo>
                  <a:lnTo>
                    <a:pt x="3197189" y="4905735"/>
                  </a:lnTo>
                  <a:cubicBezTo>
                    <a:pt x="3196766" y="4900112"/>
                    <a:pt x="3196342" y="4894489"/>
                    <a:pt x="3195919" y="4888866"/>
                  </a:cubicBezTo>
                  <a:lnTo>
                    <a:pt x="3175610" y="4863722"/>
                  </a:lnTo>
                  <a:lnTo>
                    <a:pt x="3156253" y="4814388"/>
                  </a:lnTo>
                  <a:cubicBezTo>
                    <a:pt x="3156147" y="4804946"/>
                    <a:pt x="3156042" y="4795503"/>
                    <a:pt x="3155936" y="4786061"/>
                  </a:cubicBezTo>
                  <a:lnTo>
                    <a:pt x="3179510" y="4753273"/>
                  </a:lnTo>
                  <a:lnTo>
                    <a:pt x="3160458" y="4735180"/>
                  </a:lnTo>
                  <a:lnTo>
                    <a:pt x="3167763" y="4705017"/>
                  </a:lnTo>
                  <a:lnTo>
                    <a:pt x="3153788" y="4692000"/>
                  </a:lnTo>
                  <a:lnTo>
                    <a:pt x="3130602" y="4704065"/>
                  </a:lnTo>
                  <a:lnTo>
                    <a:pt x="3116627" y="4703112"/>
                  </a:lnTo>
                  <a:lnTo>
                    <a:pt x="3085819" y="4672950"/>
                  </a:lnTo>
                  <a:lnTo>
                    <a:pt x="3058186" y="4678347"/>
                  </a:lnTo>
                  <a:lnTo>
                    <a:pt x="3046752" y="4676442"/>
                  </a:lnTo>
                  <a:lnTo>
                    <a:pt x="3056916" y="4642470"/>
                  </a:lnTo>
                  <a:lnTo>
                    <a:pt x="3047388" y="4620562"/>
                  </a:lnTo>
                  <a:lnTo>
                    <a:pt x="3021979" y="4613260"/>
                  </a:lnTo>
                  <a:lnTo>
                    <a:pt x="3002604" y="4606275"/>
                  </a:lnTo>
                  <a:lnTo>
                    <a:pt x="2995934" y="4576747"/>
                  </a:lnTo>
                  <a:lnTo>
                    <a:pt x="2941743" y="4498499"/>
                  </a:lnTo>
                  <a:lnTo>
                    <a:pt x="2941390" y="4498677"/>
                  </a:lnTo>
                  <a:lnTo>
                    <a:pt x="2916918" y="4492649"/>
                  </a:lnTo>
                  <a:lnTo>
                    <a:pt x="2892447" y="4485352"/>
                  </a:lnTo>
                  <a:lnTo>
                    <a:pt x="2865750" y="4485670"/>
                  </a:lnTo>
                  <a:lnTo>
                    <a:pt x="2835240" y="4513270"/>
                  </a:lnTo>
                  <a:lnTo>
                    <a:pt x="2806955" y="4530401"/>
                  </a:lnTo>
                  <a:lnTo>
                    <a:pt x="2806827" y="4530411"/>
                  </a:lnTo>
                  <a:lnTo>
                    <a:pt x="2809300" y="4568492"/>
                  </a:lnTo>
                  <a:lnTo>
                    <a:pt x="2821027" y="4577700"/>
                  </a:lnTo>
                  <a:lnTo>
                    <a:pt x="2817858" y="4604052"/>
                  </a:lnTo>
                  <a:lnTo>
                    <a:pt x="2835924" y="4608180"/>
                  </a:lnTo>
                  <a:lnTo>
                    <a:pt x="2849553" y="4608180"/>
                  </a:lnTo>
                  <a:lnTo>
                    <a:pt x="2852723" y="4619610"/>
                  </a:lnTo>
                  <a:lnTo>
                    <a:pt x="2830853" y="4632310"/>
                  </a:lnTo>
                  <a:cubicBezTo>
                    <a:pt x="2830642" y="4641835"/>
                    <a:pt x="2830430" y="4651360"/>
                    <a:pt x="2830219" y="4660885"/>
                  </a:cubicBezTo>
                  <a:lnTo>
                    <a:pt x="2811201" y="4680888"/>
                  </a:lnTo>
                  <a:lnTo>
                    <a:pt x="2795354" y="4668505"/>
                  </a:lnTo>
                  <a:lnTo>
                    <a:pt x="2784577" y="4652947"/>
                  </a:lnTo>
                  <a:lnTo>
                    <a:pt x="2730694" y="4630405"/>
                  </a:lnTo>
                  <a:lnTo>
                    <a:pt x="2684419" y="4644057"/>
                  </a:lnTo>
                  <a:lnTo>
                    <a:pt x="2666035" y="4629452"/>
                  </a:lnTo>
                  <a:lnTo>
                    <a:pt x="2623880" y="4628817"/>
                  </a:lnTo>
                  <a:lnTo>
                    <a:pt x="2593135" y="4629135"/>
                  </a:lnTo>
                  <a:lnTo>
                    <a:pt x="2579506" y="4636755"/>
                  </a:lnTo>
                  <a:lnTo>
                    <a:pt x="2570314" y="4655805"/>
                  </a:lnTo>
                  <a:lnTo>
                    <a:pt x="2550029" y="4655170"/>
                  </a:lnTo>
                  <a:lnTo>
                    <a:pt x="2542739" y="4647550"/>
                  </a:lnTo>
                  <a:lnTo>
                    <a:pt x="2531646" y="4622467"/>
                  </a:lnTo>
                  <a:lnTo>
                    <a:pt x="2516115" y="4625642"/>
                  </a:lnTo>
                  <a:cubicBezTo>
                    <a:pt x="2515587" y="4640459"/>
                    <a:pt x="2515058" y="4655275"/>
                    <a:pt x="2514530" y="4670092"/>
                  </a:cubicBezTo>
                  <a:lnTo>
                    <a:pt x="2558270" y="4727560"/>
                  </a:lnTo>
                  <a:lnTo>
                    <a:pt x="2568730" y="4729783"/>
                  </a:lnTo>
                  <a:cubicBezTo>
                    <a:pt x="2568519" y="4740578"/>
                    <a:pt x="2568307" y="4751373"/>
                    <a:pt x="2568096" y="4762168"/>
                  </a:cubicBezTo>
                  <a:lnTo>
                    <a:pt x="2618809" y="4805983"/>
                  </a:lnTo>
                  <a:lnTo>
                    <a:pt x="2635291" y="4836463"/>
                  </a:lnTo>
                  <a:lnTo>
                    <a:pt x="2652089" y="4847893"/>
                  </a:lnTo>
                  <a:lnTo>
                    <a:pt x="2659696" y="4863768"/>
                  </a:lnTo>
                  <a:lnTo>
                    <a:pt x="2690758" y="4890755"/>
                  </a:lnTo>
                  <a:lnTo>
                    <a:pt x="2691709" y="4909805"/>
                  </a:lnTo>
                  <a:lnTo>
                    <a:pt x="2687588" y="4914250"/>
                  </a:lnTo>
                  <a:lnTo>
                    <a:pt x="2673325" y="4916473"/>
                  </a:lnTo>
                  <a:lnTo>
                    <a:pt x="2660647" y="4914568"/>
                  </a:lnTo>
                  <a:lnTo>
                    <a:pt x="2624831" y="4889485"/>
                  </a:lnTo>
                  <a:lnTo>
                    <a:pt x="2617858" y="4875198"/>
                  </a:lnTo>
                  <a:lnTo>
                    <a:pt x="2595988" y="4859640"/>
                  </a:lnTo>
                  <a:lnTo>
                    <a:pt x="2569997" y="4855513"/>
                  </a:lnTo>
                  <a:lnTo>
                    <a:pt x="2556368" y="4861863"/>
                  </a:lnTo>
                  <a:lnTo>
                    <a:pt x="2530378" y="4860910"/>
                  </a:lnTo>
                  <a:lnTo>
                    <a:pt x="2518967" y="4843765"/>
                  </a:lnTo>
                  <a:lnTo>
                    <a:pt x="2521186" y="4836463"/>
                  </a:lnTo>
                  <a:lnTo>
                    <a:pt x="2493611" y="4815825"/>
                  </a:lnTo>
                  <a:lnTo>
                    <a:pt x="2449871" y="4760263"/>
                  </a:lnTo>
                  <a:cubicBezTo>
                    <a:pt x="2449765" y="4758781"/>
                    <a:pt x="2449660" y="4757300"/>
                    <a:pt x="2449554" y="4755818"/>
                  </a:cubicBezTo>
                  <a:lnTo>
                    <a:pt x="2459063" y="4757088"/>
                  </a:lnTo>
                  <a:lnTo>
                    <a:pt x="2465402" y="4755818"/>
                  </a:lnTo>
                  <a:lnTo>
                    <a:pt x="2459063" y="4748515"/>
                  </a:lnTo>
                  <a:lnTo>
                    <a:pt x="2459063" y="4744070"/>
                  </a:lnTo>
                  <a:lnTo>
                    <a:pt x="2474910" y="4752643"/>
                  </a:lnTo>
                  <a:lnTo>
                    <a:pt x="2485370" y="4763120"/>
                  </a:lnTo>
                  <a:lnTo>
                    <a:pt x="2487589" y="4753278"/>
                  </a:lnTo>
                  <a:lnTo>
                    <a:pt x="2478080" y="4751690"/>
                  </a:lnTo>
                  <a:lnTo>
                    <a:pt x="2456844" y="4732958"/>
                  </a:lnTo>
                  <a:lnTo>
                    <a:pt x="2445117" y="4718035"/>
                  </a:lnTo>
                  <a:lnTo>
                    <a:pt x="2438460" y="4704700"/>
                  </a:lnTo>
                  <a:lnTo>
                    <a:pt x="2434023" y="4672633"/>
                  </a:lnTo>
                  <a:lnTo>
                    <a:pt x="2426416" y="4655170"/>
                  </a:lnTo>
                  <a:lnTo>
                    <a:pt x="2403278" y="4625642"/>
                  </a:lnTo>
                  <a:lnTo>
                    <a:pt x="2386797" y="4619610"/>
                  </a:lnTo>
                  <a:lnTo>
                    <a:pt x="2378556" y="4610085"/>
                  </a:lnTo>
                  <a:lnTo>
                    <a:pt x="2363976" y="4613260"/>
                  </a:lnTo>
                  <a:lnTo>
                    <a:pt x="2358587" y="4637707"/>
                  </a:lnTo>
                  <a:lnTo>
                    <a:pt x="2361123" y="4650407"/>
                  </a:lnTo>
                  <a:lnTo>
                    <a:pt x="2351614" y="4663107"/>
                  </a:lnTo>
                  <a:lnTo>
                    <a:pt x="2349396" y="4658027"/>
                  </a:lnTo>
                  <a:lnTo>
                    <a:pt x="2346226" y="4667552"/>
                  </a:lnTo>
                  <a:lnTo>
                    <a:pt x="2340204" y="4682158"/>
                  </a:lnTo>
                  <a:lnTo>
                    <a:pt x="2339253" y="4687238"/>
                  </a:lnTo>
                  <a:lnTo>
                    <a:pt x="2325624" y="4678983"/>
                  </a:lnTo>
                  <a:lnTo>
                    <a:pt x="2321820" y="4659297"/>
                  </a:lnTo>
                  <a:lnTo>
                    <a:pt x="2310410" y="4650725"/>
                  </a:lnTo>
                  <a:lnTo>
                    <a:pt x="2305022" y="4638025"/>
                  </a:lnTo>
                  <a:lnTo>
                    <a:pt x="2307874" y="4619292"/>
                  </a:lnTo>
                  <a:lnTo>
                    <a:pt x="2297098" y="4602465"/>
                  </a:lnTo>
                  <a:lnTo>
                    <a:pt x="2297098" y="4591670"/>
                  </a:lnTo>
                  <a:lnTo>
                    <a:pt x="2309459" y="4585320"/>
                  </a:lnTo>
                  <a:lnTo>
                    <a:pt x="2309945" y="4585398"/>
                  </a:lnTo>
                  <a:lnTo>
                    <a:pt x="2315097" y="4573217"/>
                  </a:lnTo>
                  <a:lnTo>
                    <a:pt x="2310983" y="4566220"/>
                  </a:lnTo>
                  <a:lnTo>
                    <a:pt x="2320161" y="4567492"/>
                  </a:lnTo>
                  <a:lnTo>
                    <a:pt x="2324275" y="4556679"/>
                  </a:lnTo>
                  <a:lnTo>
                    <a:pt x="2318790" y="4545655"/>
                  </a:lnTo>
                  <a:lnTo>
                    <a:pt x="2318483" y="4545579"/>
                  </a:lnTo>
                  <a:lnTo>
                    <a:pt x="2323837" y="4556307"/>
                  </a:lnTo>
                  <a:lnTo>
                    <a:pt x="2319713" y="4567113"/>
                  </a:lnTo>
                  <a:lnTo>
                    <a:pt x="2310514" y="4565842"/>
                  </a:lnTo>
                  <a:lnTo>
                    <a:pt x="2293383" y="4559485"/>
                  </a:lnTo>
                  <a:lnTo>
                    <a:pt x="2276570" y="4568385"/>
                  </a:lnTo>
                  <a:lnTo>
                    <a:pt x="2260709" y="4562981"/>
                  </a:lnTo>
                  <a:lnTo>
                    <a:pt x="2228034" y="4581098"/>
                  </a:lnTo>
                  <a:lnTo>
                    <a:pt x="2196311" y="4591905"/>
                  </a:lnTo>
                  <a:lnTo>
                    <a:pt x="2186160" y="4593176"/>
                  </a:lnTo>
                  <a:lnTo>
                    <a:pt x="2176326" y="4614153"/>
                  </a:lnTo>
                  <a:lnTo>
                    <a:pt x="2177912" y="4631317"/>
                  </a:lnTo>
                  <a:lnTo>
                    <a:pt x="2195994" y="4654201"/>
                  </a:lnTo>
                  <a:lnTo>
                    <a:pt x="2195994" y="4669139"/>
                  </a:lnTo>
                  <a:lnTo>
                    <a:pt x="2183622" y="4686303"/>
                  </a:lnTo>
                  <a:cubicBezTo>
                    <a:pt x="2183305" y="4696050"/>
                    <a:pt x="2182987" y="4705797"/>
                    <a:pt x="2182670" y="4715544"/>
                  </a:cubicBezTo>
                  <a:lnTo>
                    <a:pt x="2190284" y="4748281"/>
                  </a:lnTo>
                  <a:lnTo>
                    <a:pt x="2225496" y="4786739"/>
                  </a:lnTo>
                  <a:lnTo>
                    <a:pt x="2277839" y="4830601"/>
                  </a:lnTo>
                  <a:lnTo>
                    <a:pt x="2310831" y="4849353"/>
                  </a:lnTo>
                  <a:lnTo>
                    <a:pt x="2336844" y="4926270"/>
                  </a:lnTo>
                  <a:lnTo>
                    <a:pt x="2370153" y="4987295"/>
                  </a:lnTo>
                  <a:lnTo>
                    <a:pt x="2403462" y="5022575"/>
                  </a:lnTo>
                  <a:lnTo>
                    <a:pt x="2441529" y="5044506"/>
                  </a:lnTo>
                  <a:lnTo>
                    <a:pt x="2469128" y="5066437"/>
                  </a:lnTo>
                  <a:lnTo>
                    <a:pt x="2496727" y="5049273"/>
                  </a:lnTo>
                  <a:lnTo>
                    <a:pt x="2497679" y="5056584"/>
                  </a:lnTo>
                  <a:lnTo>
                    <a:pt x="2505292" y="5058808"/>
                  </a:lnTo>
                  <a:lnTo>
                    <a:pt x="2510051" y="5048002"/>
                  </a:lnTo>
                  <a:lnTo>
                    <a:pt x="2521788" y="5043870"/>
                  </a:lnTo>
                  <a:lnTo>
                    <a:pt x="2533525" y="5043552"/>
                  </a:lnTo>
                  <a:lnTo>
                    <a:pt x="2546532" y="5065801"/>
                  </a:lnTo>
                  <a:lnTo>
                    <a:pt x="2537967" y="5076290"/>
                  </a:lnTo>
                  <a:lnTo>
                    <a:pt x="2527498" y="5090274"/>
                  </a:lnTo>
                  <a:lnTo>
                    <a:pt x="2525595" y="5101717"/>
                  </a:lnTo>
                  <a:lnTo>
                    <a:pt x="2536381" y="5123965"/>
                  </a:lnTo>
                  <a:lnTo>
                    <a:pt x="2555414" y="5128733"/>
                  </a:lnTo>
                  <a:lnTo>
                    <a:pt x="2605219" y="5148439"/>
                  </a:lnTo>
                  <a:lnTo>
                    <a:pt x="2655976" y="5170370"/>
                  </a:lnTo>
                  <a:lnTo>
                    <a:pt x="2690554" y="5205650"/>
                  </a:lnTo>
                  <a:lnTo>
                    <a:pt x="2724497" y="5218045"/>
                  </a:lnTo>
                  <a:lnTo>
                    <a:pt x="2738138" y="5233619"/>
                  </a:lnTo>
                  <a:lnTo>
                    <a:pt x="2762882" y="5254597"/>
                  </a:lnTo>
                  <a:lnTo>
                    <a:pt x="2776523" y="5273667"/>
                  </a:lnTo>
                  <a:lnTo>
                    <a:pt x="2768592" y="5293373"/>
                  </a:lnTo>
                  <a:lnTo>
                    <a:pt x="2763199" y="5311490"/>
                  </a:lnTo>
                  <a:lnTo>
                    <a:pt x="2730207" y="5295915"/>
                  </a:lnTo>
                  <a:lnTo>
                    <a:pt x="2716249" y="5264450"/>
                  </a:lnTo>
                  <a:lnTo>
                    <a:pt x="2663272" y="5255550"/>
                  </a:lnTo>
                  <a:lnTo>
                    <a:pt x="2662003" y="5242837"/>
                  </a:lnTo>
                  <a:lnTo>
                    <a:pt x="2669617" y="5238705"/>
                  </a:lnTo>
                  <a:lnTo>
                    <a:pt x="2658831" y="5233301"/>
                  </a:lnTo>
                  <a:lnTo>
                    <a:pt x="2618543" y="5239976"/>
                  </a:lnTo>
                  <a:lnTo>
                    <a:pt x="2595702" y="5266674"/>
                  </a:lnTo>
                  <a:lnTo>
                    <a:pt x="2603316" y="5283520"/>
                  </a:lnTo>
                  <a:lnTo>
                    <a:pt x="2582696" y="5318800"/>
                  </a:lnTo>
                  <a:lnTo>
                    <a:pt x="2601730" y="5335327"/>
                  </a:lnTo>
                  <a:lnTo>
                    <a:pt x="2632501" y="5354080"/>
                  </a:lnTo>
                  <a:lnTo>
                    <a:pt x="2641383" y="5373786"/>
                  </a:lnTo>
                  <a:lnTo>
                    <a:pt x="2647728" y="5400166"/>
                  </a:lnTo>
                  <a:cubicBezTo>
                    <a:pt x="2647516" y="5405781"/>
                    <a:pt x="2647305" y="5411397"/>
                    <a:pt x="2647093" y="5417012"/>
                  </a:cubicBezTo>
                  <a:lnTo>
                    <a:pt x="2625839" y="5420508"/>
                  </a:lnTo>
                  <a:lnTo>
                    <a:pt x="2595385" y="5436718"/>
                  </a:lnTo>
                  <a:cubicBezTo>
                    <a:pt x="2595702" y="5444664"/>
                    <a:pt x="2596020" y="5452609"/>
                    <a:pt x="2596337" y="5460555"/>
                  </a:cubicBezTo>
                  <a:cubicBezTo>
                    <a:pt x="2596125" y="5470832"/>
                    <a:pt x="2595914" y="5481109"/>
                    <a:pt x="2595702" y="5491386"/>
                  </a:cubicBezTo>
                  <a:lnTo>
                    <a:pt x="2555097" y="5534930"/>
                  </a:lnTo>
                  <a:lnTo>
                    <a:pt x="2539236" y="5559403"/>
                  </a:lnTo>
                  <a:lnTo>
                    <a:pt x="2522422" y="5565760"/>
                  </a:lnTo>
                  <a:lnTo>
                    <a:pt x="2508782" y="5553364"/>
                  </a:lnTo>
                  <a:lnTo>
                    <a:pt x="2497679" y="5522852"/>
                  </a:lnTo>
                  <a:lnTo>
                    <a:pt x="2497679" y="5513317"/>
                  </a:lnTo>
                  <a:lnTo>
                    <a:pt x="2518616" y="5506006"/>
                  </a:lnTo>
                  <a:lnTo>
                    <a:pt x="2525912" y="5491068"/>
                  </a:lnTo>
                  <a:lnTo>
                    <a:pt x="2516078" y="5476130"/>
                  </a:lnTo>
                  <a:lnTo>
                    <a:pt x="2520519" y="5466594"/>
                  </a:lnTo>
                  <a:lnTo>
                    <a:pt x="2537332" y="5459284"/>
                  </a:lnTo>
                  <a:lnTo>
                    <a:pt x="2551290" y="5453881"/>
                  </a:lnTo>
                  <a:lnTo>
                    <a:pt x="2553828" y="5434811"/>
                  </a:lnTo>
                  <a:cubicBezTo>
                    <a:pt x="2553511" y="5430149"/>
                    <a:pt x="2553193" y="5425488"/>
                    <a:pt x="2552876" y="5420826"/>
                  </a:cubicBezTo>
                  <a:lnTo>
                    <a:pt x="2540822" y="5402073"/>
                  </a:lnTo>
                  <a:lnTo>
                    <a:pt x="2521471" y="5359165"/>
                  </a:lnTo>
                  <a:lnTo>
                    <a:pt x="2510368" y="5320071"/>
                  </a:lnTo>
                  <a:lnTo>
                    <a:pt x="2492603" y="5298140"/>
                  </a:lnTo>
                  <a:lnTo>
                    <a:pt x="2465004" y="5303861"/>
                  </a:lnTo>
                  <a:lnTo>
                    <a:pt x="2441529" y="5292419"/>
                  </a:lnTo>
                  <a:lnTo>
                    <a:pt x="2429792" y="5268264"/>
                  </a:lnTo>
                  <a:lnTo>
                    <a:pt x="2431061" y="5256821"/>
                  </a:lnTo>
                  <a:lnTo>
                    <a:pt x="2412661" y="5226309"/>
                  </a:lnTo>
                  <a:lnTo>
                    <a:pt x="2386014" y="5235844"/>
                  </a:lnTo>
                  <a:lnTo>
                    <a:pt x="2377449" y="5229805"/>
                  </a:lnTo>
                  <a:lnTo>
                    <a:pt x="2386014" y="5211688"/>
                  </a:lnTo>
                  <a:lnTo>
                    <a:pt x="2367932" y="5208510"/>
                  </a:lnTo>
                  <a:lnTo>
                    <a:pt x="2343505" y="5188804"/>
                  </a:lnTo>
                  <a:lnTo>
                    <a:pt x="2316858" y="5154478"/>
                  </a:lnTo>
                  <a:lnTo>
                    <a:pt x="2287039" y="5161788"/>
                  </a:lnTo>
                  <a:lnTo>
                    <a:pt x="2267053" y="5150346"/>
                  </a:lnTo>
                  <a:lnTo>
                    <a:pt x="2246751" y="5152888"/>
                  </a:lnTo>
                  <a:lnTo>
                    <a:pt x="2194725" y="5114430"/>
                  </a:lnTo>
                  <a:lnTo>
                    <a:pt x="2156340" y="5071522"/>
                  </a:lnTo>
                  <a:lnTo>
                    <a:pt x="2136038" y="5054359"/>
                  </a:lnTo>
                  <a:lnTo>
                    <a:pt x="2123031" y="5028296"/>
                  </a:lnTo>
                  <a:lnTo>
                    <a:pt x="2098605" y="5000962"/>
                  </a:lnTo>
                  <a:lnTo>
                    <a:pt x="2073226" y="5005730"/>
                  </a:lnTo>
                  <a:lnTo>
                    <a:pt x="2063710" y="5013993"/>
                  </a:lnTo>
                  <a:lnTo>
                    <a:pt x="2058317" y="5001280"/>
                  </a:lnTo>
                  <a:lnTo>
                    <a:pt x="2070054" y="4991745"/>
                  </a:lnTo>
                  <a:lnTo>
                    <a:pt x="2053241" y="4977124"/>
                  </a:lnTo>
                  <a:lnTo>
                    <a:pt x="2036111" y="4972357"/>
                  </a:lnTo>
                  <a:lnTo>
                    <a:pt x="2041186" y="4957418"/>
                  </a:lnTo>
                  <a:lnTo>
                    <a:pt x="2022153" y="4946930"/>
                  </a:lnTo>
                  <a:lnTo>
                    <a:pt x="2009146" y="4949154"/>
                  </a:lnTo>
                  <a:lnTo>
                    <a:pt x="2007243" y="4944069"/>
                  </a:lnTo>
                  <a:lnTo>
                    <a:pt x="2014539" y="4930084"/>
                  </a:lnTo>
                  <a:lnTo>
                    <a:pt x="2008829" y="4907200"/>
                  </a:lnTo>
                  <a:lnTo>
                    <a:pt x="1991699" y="4854439"/>
                  </a:lnTo>
                  <a:lnTo>
                    <a:pt x="1985989" y="4824880"/>
                  </a:lnTo>
                  <a:lnTo>
                    <a:pt x="1982816" y="4797228"/>
                  </a:lnTo>
                  <a:lnTo>
                    <a:pt x="1959341" y="4789282"/>
                  </a:lnTo>
                  <a:lnTo>
                    <a:pt x="1926667" y="4781018"/>
                  </a:lnTo>
                  <a:lnTo>
                    <a:pt x="1893358" y="4753048"/>
                  </a:lnTo>
                  <a:lnTo>
                    <a:pt x="1872103" y="4749870"/>
                  </a:lnTo>
                  <a:lnTo>
                    <a:pt x="1855290" y="4743831"/>
                  </a:lnTo>
                  <a:lnTo>
                    <a:pt x="1822616" y="4747327"/>
                  </a:lnTo>
                  <a:lnTo>
                    <a:pt x="1808975" y="4762266"/>
                  </a:lnTo>
                  <a:lnTo>
                    <a:pt x="1785817" y="4799453"/>
                  </a:lnTo>
                  <a:lnTo>
                    <a:pt x="1771542" y="4814391"/>
                  </a:lnTo>
                  <a:lnTo>
                    <a:pt x="1752508" y="4818523"/>
                  </a:lnTo>
                  <a:cubicBezTo>
                    <a:pt x="1752481" y="4818469"/>
                    <a:pt x="1752455" y="4818414"/>
                    <a:pt x="1752428" y="4818360"/>
                  </a:cubicBezTo>
                  <a:lnTo>
                    <a:pt x="1747485" y="4819904"/>
                  </a:lnTo>
                  <a:lnTo>
                    <a:pt x="1743038" y="4814188"/>
                  </a:lnTo>
                  <a:lnTo>
                    <a:pt x="1733508" y="4817364"/>
                  </a:lnTo>
                  <a:lnTo>
                    <a:pt x="1730014" y="4824668"/>
                  </a:lnTo>
                  <a:lnTo>
                    <a:pt x="1718578" y="4828479"/>
                  </a:lnTo>
                  <a:lnTo>
                    <a:pt x="1716990" y="4829432"/>
                  </a:lnTo>
                  <a:lnTo>
                    <a:pt x="1717307" y="4828479"/>
                  </a:lnTo>
                  <a:lnTo>
                    <a:pt x="1714131" y="4827844"/>
                  </a:lnTo>
                  <a:lnTo>
                    <a:pt x="1712860" y="4828479"/>
                  </a:lnTo>
                  <a:lnTo>
                    <a:pt x="1711272" y="4828479"/>
                  </a:lnTo>
                  <a:lnTo>
                    <a:pt x="1710319" y="4828797"/>
                  </a:lnTo>
                  <a:lnTo>
                    <a:pt x="1709048" y="4829432"/>
                  </a:lnTo>
                  <a:lnTo>
                    <a:pt x="1708413" y="4830067"/>
                  </a:lnTo>
                  <a:lnTo>
                    <a:pt x="1708095" y="4831020"/>
                  </a:lnTo>
                  <a:lnTo>
                    <a:pt x="1707460" y="4833878"/>
                  </a:lnTo>
                  <a:lnTo>
                    <a:pt x="1707777" y="4833878"/>
                  </a:lnTo>
                  <a:lnTo>
                    <a:pt x="1708413" y="4834196"/>
                  </a:lnTo>
                  <a:lnTo>
                    <a:pt x="1710636" y="4833561"/>
                  </a:lnTo>
                  <a:lnTo>
                    <a:pt x="1685223" y="4851663"/>
                  </a:lnTo>
                  <a:lnTo>
                    <a:pt x="1660763" y="4864366"/>
                  </a:lnTo>
                  <a:lnTo>
                    <a:pt x="1638845" y="4898348"/>
                  </a:lnTo>
                  <a:lnTo>
                    <a:pt x="1608349" y="4911369"/>
                  </a:lnTo>
                  <a:lnTo>
                    <a:pt x="1565782" y="4912957"/>
                  </a:lnTo>
                  <a:lnTo>
                    <a:pt x="1521310" y="4894219"/>
                  </a:lnTo>
                  <a:lnTo>
                    <a:pt x="1513686" y="4881833"/>
                  </a:lnTo>
                  <a:lnTo>
                    <a:pt x="1476519" y="4866272"/>
                  </a:lnTo>
                  <a:lnTo>
                    <a:pt x="1453330" y="4881198"/>
                  </a:lnTo>
                  <a:lnTo>
                    <a:pt x="1437447" y="4867542"/>
                  </a:lnTo>
                  <a:lnTo>
                    <a:pt x="1416164" y="4863731"/>
                  </a:lnTo>
                  <a:lnTo>
                    <a:pt x="1391704" y="4851345"/>
                  </a:lnTo>
                  <a:lnTo>
                    <a:pt x="1373597" y="4856744"/>
                  </a:lnTo>
                  <a:lnTo>
                    <a:pt x="1355808" y="4873576"/>
                  </a:lnTo>
                  <a:lnTo>
                    <a:pt x="1338019" y="4884374"/>
                  </a:lnTo>
                  <a:lnTo>
                    <a:pt x="1301170" y="4897395"/>
                  </a:lnTo>
                  <a:lnTo>
                    <a:pt x="1292911" y="4931377"/>
                  </a:lnTo>
                  <a:lnTo>
                    <a:pt x="1284334" y="4943127"/>
                  </a:lnTo>
                  <a:lnTo>
                    <a:pt x="1292911" y="4947891"/>
                  </a:lnTo>
                  <a:cubicBezTo>
                    <a:pt x="1293229" y="4944398"/>
                    <a:pt x="1293546" y="4940904"/>
                    <a:pt x="1293864" y="4937411"/>
                  </a:cubicBezTo>
                  <a:lnTo>
                    <a:pt x="1297040" y="4951067"/>
                  </a:lnTo>
                  <a:lnTo>
                    <a:pt x="1293228" y="4966946"/>
                  </a:lnTo>
                  <a:lnTo>
                    <a:pt x="1297993" y="4980920"/>
                  </a:lnTo>
                  <a:lnTo>
                    <a:pt x="1297247" y="4981832"/>
                  </a:lnTo>
                  <a:lnTo>
                    <a:pt x="1307139" y="4987700"/>
                  </a:lnTo>
                  <a:lnTo>
                    <a:pt x="1303331" y="5003554"/>
                  </a:lnTo>
                  <a:lnTo>
                    <a:pt x="1319198" y="5009578"/>
                  </a:lnTo>
                  <a:lnTo>
                    <a:pt x="1313803" y="5017822"/>
                  </a:lnTo>
                  <a:lnTo>
                    <a:pt x="1306505" y="5016237"/>
                  </a:lnTo>
                  <a:lnTo>
                    <a:pt x="1298889" y="5021627"/>
                  </a:lnTo>
                  <a:lnTo>
                    <a:pt x="1296033" y="5033993"/>
                  </a:lnTo>
                  <a:lnTo>
                    <a:pt x="1309043" y="5046676"/>
                  </a:lnTo>
                  <a:lnTo>
                    <a:pt x="1304601" y="5058091"/>
                  </a:lnTo>
                  <a:lnTo>
                    <a:pt x="1298571" y="5072043"/>
                  </a:lnTo>
                  <a:lnTo>
                    <a:pt x="1259540" y="5091067"/>
                  </a:lnTo>
                  <a:lnTo>
                    <a:pt x="1230028" y="5105336"/>
                  </a:lnTo>
                  <a:lnTo>
                    <a:pt x="1201786" y="5141165"/>
                  </a:lnTo>
                  <a:lnTo>
                    <a:pt x="1156408" y="5156385"/>
                  </a:lnTo>
                  <a:lnTo>
                    <a:pt x="1088816" y="5177946"/>
                  </a:lnTo>
                  <a:lnTo>
                    <a:pt x="1071363" y="5200142"/>
                  </a:lnTo>
                  <a:lnTo>
                    <a:pt x="1087230" y="5212508"/>
                  </a:lnTo>
                  <a:lnTo>
                    <a:pt x="1079614" y="5226459"/>
                  </a:lnTo>
                  <a:lnTo>
                    <a:pt x="1075488" y="5221069"/>
                  </a:lnTo>
                  <a:lnTo>
                    <a:pt x="1077710" y="5214727"/>
                  </a:lnTo>
                  <a:lnTo>
                    <a:pt x="1059939" y="5228996"/>
                  </a:lnTo>
                  <a:lnTo>
                    <a:pt x="977117" y="5346314"/>
                  </a:lnTo>
                  <a:cubicBezTo>
                    <a:pt x="977223" y="5356461"/>
                    <a:pt x="977328" y="5366607"/>
                    <a:pt x="977434" y="5376754"/>
                  </a:cubicBezTo>
                  <a:lnTo>
                    <a:pt x="966962" y="5383412"/>
                  </a:lnTo>
                  <a:lnTo>
                    <a:pt x="979021" y="5391339"/>
                  </a:lnTo>
                  <a:lnTo>
                    <a:pt x="998060" y="5433511"/>
                  </a:lnTo>
                  <a:lnTo>
                    <a:pt x="1012975" y="5435413"/>
                  </a:lnTo>
                  <a:lnTo>
                    <a:pt x="1018686" y="5446828"/>
                  </a:lnTo>
                  <a:lnTo>
                    <a:pt x="1025985" y="5455389"/>
                  </a:lnTo>
                  <a:lnTo>
                    <a:pt x="1011071" y="5461730"/>
                  </a:lnTo>
                  <a:lnTo>
                    <a:pt x="991397" y="5486145"/>
                  </a:lnTo>
                  <a:lnTo>
                    <a:pt x="970135" y="5492804"/>
                  </a:lnTo>
                  <a:lnTo>
                    <a:pt x="965058" y="5506121"/>
                  </a:lnTo>
                  <a:lnTo>
                    <a:pt x="950461" y="5525146"/>
                  </a:lnTo>
                  <a:lnTo>
                    <a:pt x="946336" y="5544488"/>
                  </a:lnTo>
                  <a:lnTo>
                    <a:pt x="929835" y="5576195"/>
                  </a:lnTo>
                  <a:lnTo>
                    <a:pt x="938403" y="5589830"/>
                  </a:lnTo>
                  <a:lnTo>
                    <a:pt x="933960" y="5597122"/>
                  </a:lnTo>
                  <a:lnTo>
                    <a:pt x="918093" y="5593000"/>
                  </a:lnTo>
                  <a:lnTo>
                    <a:pt x="890803" y="5599659"/>
                  </a:lnTo>
                  <a:lnTo>
                    <a:pt x="868590" y="5597757"/>
                  </a:lnTo>
                  <a:lnTo>
                    <a:pt x="863512" y="5615830"/>
                  </a:lnTo>
                  <a:lnTo>
                    <a:pt x="840345" y="5623123"/>
                  </a:lnTo>
                  <a:cubicBezTo>
                    <a:pt x="840028" y="5632001"/>
                    <a:pt x="839710" y="5640879"/>
                    <a:pt x="839393" y="5649757"/>
                  </a:cubicBezTo>
                  <a:lnTo>
                    <a:pt x="827970" y="5665611"/>
                  </a:lnTo>
                  <a:lnTo>
                    <a:pt x="818768" y="5690977"/>
                  </a:lnTo>
                  <a:lnTo>
                    <a:pt x="809247" y="5697319"/>
                  </a:lnTo>
                  <a:lnTo>
                    <a:pt x="787035" y="5688758"/>
                  </a:lnTo>
                  <a:lnTo>
                    <a:pt x="748004" y="5708417"/>
                  </a:lnTo>
                  <a:lnTo>
                    <a:pt x="725790" y="5697953"/>
                  </a:lnTo>
                  <a:lnTo>
                    <a:pt x="684534" y="5705880"/>
                  </a:lnTo>
                  <a:lnTo>
                    <a:pt x="651531" y="5700807"/>
                  </a:lnTo>
                  <a:lnTo>
                    <a:pt x="594730" y="5697953"/>
                  </a:lnTo>
                  <a:lnTo>
                    <a:pt x="582037" y="5711904"/>
                  </a:lnTo>
                  <a:lnTo>
                    <a:pt x="562045" y="5724905"/>
                  </a:lnTo>
                  <a:lnTo>
                    <a:pt x="523014" y="5725856"/>
                  </a:lnTo>
                  <a:lnTo>
                    <a:pt x="492549" y="5765173"/>
                  </a:lnTo>
                  <a:lnTo>
                    <a:pt x="484299" y="5783247"/>
                  </a:lnTo>
                  <a:lnTo>
                    <a:pt x="473826" y="5775954"/>
                  </a:lnTo>
                  <a:lnTo>
                    <a:pt x="457642" y="5772783"/>
                  </a:lnTo>
                  <a:lnTo>
                    <a:pt x="451296" y="5767710"/>
                  </a:lnTo>
                  <a:lnTo>
                    <a:pt x="437650" y="5763588"/>
                  </a:lnTo>
                  <a:lnTo>
                    <a:pt x="429082" y="5762637"/>
                  </a:lnTo>
                  <a:lnTo>
                    <a:pt x="407503" y="5728075"/>
                  </a:lnTo>
                  <a:lnTo>
                    <a:pt x="409726" y="5716661"/>
                  </a:lnTo>
                  <a:lnTo>
                    <a:pt x="401157" y="5709368"/>
                  </a:lnTo>
                  <a:lnTo>
                    <a:pt x="406234" y="5684002"/>
                  </a:lnTo>
                  <a:lnTo>
                    <a:pt x="365616" y="5646586"/>
                  </a:lnTo>
                  <a:lnTo>
                    <a:pt x="338324" y="5644684"/>
                  </a:lnTo>
                  <a:lnTo>
                    <a:pt x="328486" y="5636123"/>
                  </a:lnTo>
                  <a:lnTo>
                    <a:pt x="321194" y="5645635"/>
                  </a:lnTo>
                  <a:lnTo>
                    <a:pt x="318020" y="5638660"/>
                  </a:lnTo>
                  <a:lnTo>
                    <a:pt x="300644" y="5643930"/>
                  </a:lnTo>
                  <a:lnTo>
                    <a:pt x="300767" y="5645115"/>
                  </a:lnTo>
                  <a:lnTo>
                    <a:pt x="278496" y="5660053"/>
                  </a:lnTo>
                  <a:lnTo>
                    <a:pt x="257498" y="5661324"/>
                  </a:lnTo>
                  <a:lnTo>
                    <a:pt x="242545" y="5655921"/>
                  </a:lnTo>
                  <a:lnTo>
                    <a:pt x="221228" y="5654332"/>
                  </a:lnTo>
                  <a:lnTo>
                    <a:pt x="199912" y="5647976"/>
                  </a:lnTo>
                  <a:lnTo>
                    <a:pt x="174461" y="5660053"/>
                  </a:lnTo>
                  <a:lnTo>
                    <a:pt x="155690" y="5664185"/>
                  </a:lnTo>
                  <a:lnTo>
                    <a:pt x="147099" y="5661007"/>
                  </a:lnTo>
                  <a:lnTo>
                    <a:pt x="155372" y="5652425"/>
                  </a:lnTo>
                  <a:lnTo>
                    <a:pt x="165871" y="5625092"/>
                  </a:lnTo>
                  <a:lnTo>
                    <a:pt x="169689" y="5601891"/>
                  </a:lnTo>
                  <a:lnTo>
                    <a:pt x="163008" y="5555489"/>
                  </a:lnTo>
                  <a:lnTo>
                    <a:pt x="171280" y="5517668"/>
                  </a:lnTo>
                  <a:lnTo>
                    <a:pt x="160144" y="5498281"/>
                  </a:lnTo>
                  <a:lnTo>
                    <a:pt x="172871" y="5490017"/>
                  </a:lnTo>
                  <a:lnTo>
                    <a:pt x="180505" y="5496374"/>
                  </a:lnTo>
                  <a:lnTo>
                    <a:pt x="174143" y="5482390"/>
                  </a:lnTo>
                  <a:lnTo>
                    <a:pt x="156008" y="5482707"/>
                  </a:lnTo>
                  <a:lnTo>
                    <a:pt x="140100" y="5495738"/>
                  </a:lnTo>
                  <a:lnTo>
                    <a:pt x="128645" y="5502095"/>
                  </a:lnTo>
                  <a:lnTo>
                    <a:pt x="130554" y="5478894"/>
                  </a:lnTo>
                  <a:lnTo>
                    <a:pt x="124191" y="5469359"/>
                  </a:lnTo>
                  <a:lnTo>
                    <a:pt x="133736" y="5468405"/>
                  </a:lnTo>
                  <a:lnTo>
                    <a:pt x="150599" y="5465863"/>
                  </a:lnTo>
                  <a:lnTo>
                    <a:pt x="159826" y="5444569"/>
                  </a:lnTo>
                  <a:lnTo>
                    <a:pt x="172553" y="5432809"/>
                  </a:lnTo>
                  <a:lnTo>
                    <a:pt x="173507" y="5426453"/>
                  </a:lnTo>
                  <a:lnTo>
                    <a:pt x="153462" y="5440755"/>
                  </a:lnTo>
                  <a:lnTo>
                    <a:pt x="140735" y="5446158"/>
                  </a:lnTo>
                  <a:lnTo>
                    <a:pt x="132463" y="5456646"/>
                  </a:lnTo>
                  <a:lnTo>
                    <a:pt x="134691" y="5463956"/>
                  </a:lnTo>
                  <a:lnTo>
                    <a:pt x="116556" y="5462049"/>
                  </a:lnTo>
                  <a:lnTo>
                    <a:pt x="110194" y="5465227"/>
                  </a:lnTo>
                  <a:lnTo>
                    <a:pt x="101604" y="5462367"/>
                  </a:lnTo>
                  <a:lnTo>
                    <a:pt x="98423" y="5457917"/>
                  </a:lnTo>
                  <a:lnTo>
                    <a:pt x="115283" y="5427406"/>
                  </a:lnTo>
                  <a:lnTo>
                    <a:pt x="114965" y="5391492"/>
                  </a:lnTo>
                  <a:lnTo>
                    <a:pt x="141054" y="5363841"/>
                  </a:lnTo>
                  <a:lnTo>
                    <a:pt x="143281" y="5348904"/>
                  </a:lnTo>
                  <a:lnTo>
                    <a:pt x="153462" y="5334284"/>
                  </a:lnTo>
                  <a:lnTo>
                    <a:pt x="171916" y="5236712"/>
                  </a:lnTo>
                  <a:lnTo>
                    <a:pt x="179870" y="5181728"/>
                  </a:lnTo>
                  <a:lnTo>
                    <a:pt x="162053" y="5100683"/>
                  </a:lnTo>
                  <a:lnTo>
                    <a:pt x="161420" y="5077287"/>
                  </a:lnTo>
                  <a:cubicBezTo>
                    <a:pt x="161366" y="5077336"/>
                    <a:pt x="161311" y="5077384"/>
                    <a:pt x="161257" y="5077433"/>
                  </a:cubicBezTo>
                  <a:cubicBezTo>
                    <a:pt x="160940" y="5070880"/>
                    <a:pt x="160622" y="5064327"/>
                    <a:pt x="160305" y="5057774"/>
                  </a:cubicBezTo>
                  <a:lnTo>
                    <a:pt x="163161" y="5022261"/>
                  </a:lnTo>
                  <a:lnTo>
                    <a:pt x="174903" y="5016871"/>
                  </a:lnTo>
                  <a:lnTo>
                    <a:pt x="164430" y="5001968"/>
                  </a:lnTo>
                  <a:lnTo>
                    <a:pt x="153324" y="4995944"/>
                  </a:lnTo>
                  <a:lnTo>
                    <a:pt x="159670" y="4976919"/>
                  </a:lnTo>
                  <a:lnTo>
                    <a:pt x="140630" y="4978188"/>
                  </a:lnTo>
                  <a:lnTo>
                    <a:pt x="145707" y="4956309"/>
                  </a:lnTo>
                  <a:lnTo>
                    <a:pt x="128888" y="4957261"/>
                  </a:lnTo>
                  <a:cubicBezTo>
                    <a:pt x="129100" y="4953667"/>
                    <a:pt x="129311" y="4950074"/>
                    <a:pt x="129523" y="4946480"/>
                  </a:cubicBezTo>
                  <a:lnTo>
                    <a:pt x="123176" y="4939187"/>
                  </a:lnTo>
                  <a:lnTo>
                    <a:pt x="115877" y="4943943"/>
                  </a:lnTo>
                  <a:cubicBezTo>
                    <a:pt x="116194" y="4939293"/>
                    <a:pt x="116512" y="4934642"/>
                    <a:pt x="116829" y="4929992"/>
                  </a:cubicBezTo>
                  <a:lnTo>
                    <a:pt x="133648" y="4904626"/>
                  </a:lnTo>
                  <a:lnTo>
                    <a:pt x="146342" y="4904626"/>
                  </a:lnTo>
                  <a:lnTo>
                    <a:pt x="148563" y="4898284"/>
                  </a:lnTo>
                  <a:lnTo>
                    <a:pt x="159036" y="4885601"/>
                  </a:lnTo>
                  <a:lnTo>
                    <a:pt x="177124" y="4891626"/>
                  </a:lnTo>
                  <a:lnTo>
                    <a:pt x="195846" y="4880845"/>
                  </a:lnTo>
                  <a:lnTo>
                    <a:pt x="209491" y="4877674"/>
                  </a:lnTo>
                  <a:lnTo>
                    <a:pt x="210761" y="4884650"/>
                  </a:lnTo>
                  <a:lnTo>
                    <a:pt x="224406" y="4883699"/>
                  </a:lnTo>
                  <a:lnTo>
                    <a:pt x="218059" y="4875138"/>
                  </a:lnTo>
                  <a:lnTo>
                    <a:pt x="224406" y="4868796"/>
                  </a:lnTo>
                  <a:lnTo>
                    <a:pt x="214886" y="4871967"/>
                  </a:lnTo>
                  <a:lnTo>
                    <a:pt x="211395" y="4860869"/>
                  </a:lnTo>
                  <a:lnTo>
                    <a:pt x="224089" y="4851357"/>
                  </a:lnTo>
                  <a:lnTo>
                    <a:pt x="244081" y="4836137"/>
                  </a:lnTo>
                  <a:lnTo>
                    <a:pt x="259948" y="4832966"/>
                  </a:lnTo>
                  <a:lnTo>
                    <a:pt x="267247" y="4837088"/>
                  </a:lnTo>
                  <a:lnTo>
                    <a:pt x="269468" y="4830747"/>
                  </a:lnTo>
                  <a:lnTo>
                    <a:pt x="283114" y="4831698"/>
                  </a:lnTo>
                  <a:lnTo>
                    <a:pt x="292634" y="4843113"/>
                  </a:lnTo>
                  <a:lnTo>
                    <a:pt x="322463" y="4857698"/>
                  </a:lnTo>
                  <a:lnTo>
                    <a:pt x="429082" y="4855479"/>
                  </a:lnTo>
                  <a:lnTo>
                    <a:pt x="444949" y="4845015"/>
                  </a:lnTo>
                  <a:lnTo>
                    <a:pt x="454469" y="4846918"/>
                  </a:lnTo>
                  <a:lnTo>
                    <a:pt x="457642" y="4850088"/>
                  </a:lnTo>
                  <a:lnTo>
                    <a:pt x="473826" y="4857381"/>
                  </a:lnTo>
                  <a:lnTo>
                    <a:pt x="501435" y="4861186"/>
                  </a:lnTo>
                  <a:lnTo>
                    <a:pt x="551256" y="4871333"/>
                  </a:lnTo>
                  <a:lnTo>
                    <a:pt x="597586" y="4873235"/>
                  </a:lnTo>
                  <a:lnTo>
                    <a:pt x="627098" y="4867528"/>
                  </a:lnTo>
                  <a:lnTo>
                    <a:pt x="641061" y="4870698"/>
                  </a:lnTo>
                  <a:lnTo>
                    <a:pt x="656926" y="4860869"/>
                  </a:lnTo>
                  <a:lnTo>
                    <a:pt x="663272" y="4861820"/>
                  </a:lnTo>
                  <a:lnTo>
                    <a:pt x="672792" y="4874503"/>
                  </a:lnTo>
                  <a:lnTo>
                    <a:pt x="684534" y="4875138"/>
                  </a:lnTo>
                  <a:lnTo>
                    <a:pt x="700402" y="4879577"/>
                  </a:lnTo>
                  <a:lnTo>
                    <a:pt x="719126" y="4876089"/>
                  </a:lnTo>
                  <a:lnTo>
                    <a:pt x="739119" y="4874820"/>
                  </a:lnTo>
                  <a:lnTo>
                    <a:pt x="755303" y="4879894"/>
                  </a:lnTo>
                  <a:lnTo>
                    <a:pt x="773073" y="4886235"/>
                  </a:lnTo>
                  <a:lnTo>
                    <a:pt x="782593" y="4891309"/>
                  </a:lnTo>
                  <a:lnTo>
                    <a:pt x="809881" y="4890357"/>
                  </a:lnTo>
                  <a:lnTo>
                    <a:pt x="821306" y="4879894"/>
                  </a:lnTo>
                  <a:lnTo>
                    <a:pt x="827019" y="4876723"/>
                  </a:lnTo>
                  <a:lnTo>
                    <a:pt x="825433" y="4879577"/>
                  </a:lnTo>
                  <a:lnTo>
                    <a:pt x="831461" y="4881162"/>
                  </a:lnTo>
                  <a:lnTo>
                    <a:pt x="833047" y="4880211"/>
                  </a:lnTo>
                  <a:lnTo>
                    <a:pt x="838758" y="4874186"/>
                  </a:lnTo>
                  <a:lnTo>
                    <a:pt x="839710" y="4877040"/>
                  </a:lnTo>
                  <a:lnTo>
                    <a:pt x="842565" y="4877357"/>
                  </a:lnTo>
                  <a:lnTo>
                    <a:pt x="842886" y="4874186"/>
                  </a:lnTo>
                  <a:lnTo>
                    <a:pt x="846377" y="4875138"/>
                  </a:lnTo>
                  <a:lnTo>
                    <a:pt x="846917" y="4874211"/>
                  </a:lnTo>
                  <a:lnTo>
                    <a:pt x="854858" y="4865954"/>
                  </a:lnTo>
                  <a:lnTo>
                    <a:pt x="869789" y="4829750"/>
                  </a:lnTo>
                  <a:lnTo>
                    <a:pt x="884719" y="4758611"/>
                  </a:lnTo>
                  <a:lnTo>
                    <a:pt x="892343" y="4709385"/>
                  </a:lnTo>
                  <a:lnTo>
                    <a:pt x="898061" y="4724312"/>
                  </a:lnTo>
                  <a:lnTo>
                    <a:pt x="904414" y="4716372"/>
                  </a:lnTo>
                  <a:lnTo>
                    <a:pt x="900284" y="4706527"/>
                  </a:lnTo>
                  <a:lnTo>
                    <a:pt x="893295" y="4704621"/>
                  </a:lnTo>
                  <a:lnTo>
                    <a:pt x="903779" y="4624590"/>
                  </a:lnTo>
                  <a:lnTo>
                    <a:pt x="903461" y="4603630"/>
                  </a:lnTo>
                  <a:lnTo>
                    <a:pt x="905367" y="4596960"/>
                  </a:lnTo>
                  <a:lnTo>
                    <a:pt x="910450" y="4596960"/>
                  </a:lnTo>
                  <a:lnTo>
                    <a:pt x="912355" y="4613157"/>
                  </a:lnTo>
                  <a:lnTo>
                    <a:pt x="933956" y="4640469"/>
                  </a:lnTo>
                  <a:lnTo>
                    <a:pt x="940945" y="4659207"/>
                  </a:lnTo>
                  <a:lnTo>
                    <a:pt x="950157" y="4666194"/>
                  </a:lnTo>
                  <a:lnTo>
                    <a:pt x="943168" y="4656984"/>
                  </a:lnTo>
                  <a:lnTo>
                    <a:pt x="939992" y="4637929"/>
                  </a:lnTo>
                  <a:lnTo>
                    <a:pt x="931415" y="4610616"/>
                  </a:lnTo>
                  <a:lnTo>
                    <a:pt x="919979" y="4594102"/>
                  </a:lnTo>
                  <a:lnTo>
                    <a:pt x="917120" y="4580446"/>
                  </a:lnTo>
                  <a:lnTo>
                    <a:pt x="894566" y="4566790"/>
                  </a:lnTo>
                  <a:cubicBezTo>
                    <a:pt x="894248" y="4563296"/>
                    <a:pt x="893931" y="4559803"/>
                    <a:pt x="893613" y="4556309"/>
                  </a:cubicBezTo>
                  <a:lnTo>
                    <a:pt x="902825" y="4547735"/>
                  </a:lnTo>
                  <a:lnTo>
                    <a:pt x="908226" y="4535984"/>
                  </a:lnTo>
                  <a:lnTo>
                    <a:pt x="917756" y="4530903"/>
                  </a:lnTo>
                  <a:lnTo>
                    <a:pt x="901555" y="4508672"/>
                  </a:lnTo>
                  <a:lnTo>
                    <a:pt x="889801" y="4502320"/>
                  </a:lnTo>
                  <a:lnTo>
                    <a:pt x="895202" y="4492157"/>
                  </a:lnTo>
                  <a:lnTo>
                    <a:pt x="880272" y="4491205"/>
                  </a:lnTo>
                  <a:lnTo>
                    <a:pt x="836750" y="4458811"/>
                  </a:lnTo>
                  <a:lnTo>
                    <a:pt x="834526" y="4450554"/>
                  </a:lnTo>
                  <a:lnTo>
                    <a:pt x="816101" y="4421019"/>
                  </a:lnTo>
                  <a:lnTo>
                    <a:pt x="803396" y="4409586"/>
                  </a:lnTo>
                  <a:lnTo>
                    <a:pt x="815785" y="4384179"/>
                  </a:lnTo>
                  <a:lnTo>
                    <a:pt x="799902" y="4377827"/>
                  </a:lnTo>
                  <a:lnTo>
                    <a:pt x="812291" y="4364171"/>
                  </a:lnTo>
                  <a:lnTo>
                    <a:pt x="824997" y="4368300"/>
                  </a:lnTo>
                  <a:lnTo>
                    <a:pt x="833574" y="4370523"/>
                  </a:lnTo>
                  <a:lnTo>
                    <a:pt x="828175" y="4359725"/>
                  </a:lnTo>
                  <a:lnTo>
                    <a:pt x="811337" y="4350515"/>
                  </a:lnTo>
                  <a:lnTo>
                    <a:pt x="791961" y="4355914"/>
                  </a:lnTo>
                  <a:lnTo>
                    <a:pt x="768138" y="4355279"/>
                  </a:lnTo>
                  <a:lnTo>
                    <a:pt x="764326" y="4340352"/>
                  </a:lnTo>
                  <a:lnTo>
                    <a:pt x="780526" y="4329872"/>
                  </a:lnTo>
                  <a:lnTo>
                    <a:pt x="763373" y="4323520"/>
                  </a:lnTo>
                  <a:lnTo>
                    <a:pt x="746537" y="4312087"/>
                  </a:lnTo>
                  <a:lnTo>
                    <a:pt x="738913" y="4320662"/>
                  </a:lnTo>
                  <a:lnTo>
                    <a:pt x="735737" y="4321615"/>
                  </a:lnTo>
                  <a:lnTo>
                    <a:pt x="729383" y="4308911"/>
                  </a:lnTo>
                  <a:lnTo>
                    <a:pt x="720806" y="4318756"/>
                  </a:lnTo>
                  <a:lnTo>
                    <a:pt x="709368" y="4319709"/>
                  </a:lnTo>
                  <a:lnTo>
                    <a:pt x="688084" y="4292715"/>
                  </a:lnTo>
                  <a:lnTo>
                    <a:pt x="675376" y="4293667"/>
                  </a:lnTo>
                  <a:lnTo>
                    <a:pt x="660447" y="4286680"/>
                  </a:lnTo>
                  <a:lnTo>
                    <a:pt x="642341" y="4283505"/>
                  </a:lnTo>
                  <a:lnTo>
                    <a:pt x="633764" y="4272072"/>
                  </a:lnTo>
                  <a:lnTo>
                    <a:pt x="621058" y="4267943"/>
                  </a:lnTo>
                  <a:lnTo>
                    <a:pt x="601999" y="4281599"/>
                  </a:lnTo>
                  <a:lnTo>
                    <a:pt x="585162" y="4284140"/>
                  </a:lnTo>
                  <a:lnTo>
                    <a:pt x="580716" y="4265085"/>
                  </a:lnTo>
                  <a:lnTo>
                    <a:pt x="573409" y="4260639"/>
                  </a:lnTo>
                  <a:lnTo>
                    <a:pt x="554350" y="4256828"/>
                  </a:lnTo>
                  <a:lnTo>
                    <a:pt x="551172" y="4251429"/>
                  </a:lnTo>
                  <a:lnTo>
                    <a:pt x="566738" y="4244124"/>
                  </a:lnTo>
                  <a:lnTo>
                    <a:pt x="584527" y="4244124"/>
                  </a:lnTo>
                  <a:lnTo>
                    <a:pt x="590881" y="4236502"/>
                  </a:lnTo>
                  <a:lnTo>
                    <a:pt x="576267" y="4226022"/>
                  </a:lnTo>
                  <a:lnTo>
                    <a:pt x="565467" y="4229198"/>
                  </a:lnTo>
                  <a:lnTo>
                    <a:pt x="559114" y="4237772"/>
                  </a:lnTo>
                  <a:lnTo>
                    <a:pt x="556891" y="4213636"/>
                  </a:lnTo>
                  <a:lnTo>
                    <a:pt x="563561" y="4208555"/>
                  </a:lnTo>
                  <a:lnTo>
                    <a:pt x="569915" y="4212366"/>
                  </a:lnTo>
                  <a:lnTo>
                    <a:pt x="584527" y="4216494"/>
                  </a:lnTo>
                  <a:lnTo>
                    <a:pt x="594057" y="4216494"/>
                  </a:lnTo>
                  <a:lnTo>
                    <a:pt x="580080" y="4201568"/>
                  </a:lnTo>
                  <a:lnTo>
                    <a:pt x="568326" y="4204109"/>
                  </a:lnTo>
                  <a:lnTo>
                    <a:pt x="561973" y="4198710"/>
                  </a:lnTo>
                  <a:lnTo>
                    <a:pt x="552761" y="4207284"/>
                  </a:lnTo>
                  <a:lnTo>
                    <a:pt x="544184" y="4203156"/>
                  </a:lnTo>
                  <a:lnTo>
                    <a:pt x="542913" y="4192993"/>
                  </a:lnTo>
                  <a:lnTo>
                    <a:pt x="548313" y="4187594"/>
                  </a:lnTo>
                  <a:lnTo>
                    <a:pt x="557843" y="4178702"/>
                  </a:lnTo>
                  <a:lnTo>
                    <a:pt x="578492" y="4160599"/>
                  </a:lnTo>
                  <a:lnTo>
                    <a:pt x="601999" y="4161552"/>
                  </a:lnTo>
                  <a:lnTo>
                    <a:pt x="616929" y="4157106"/>
                  </a:lnTo>
                  <a:lnTo>
                    <a:pt x="632811" y="4163458"/>
                  </a:lnTo>
                  <a:lnTo>
                    <a:pt x="632811" y="4156153"/>
                  </a:lnTo>
                  <a:lnTo>
                    <a:pt x="644247" y="4152977"/>
                  </a:lnTo>
                  <a:lnTo>
                    <a:pt x="657906" y="4155836"/>
                  </a:lnTo>
                  <a:lnTo>
                    <a:pt x="661082" y="4142180"/>
                  </a:lnTo>
                  <a:lnTo>
                    <a:pt x="665211" y="4134875"/>
                  </a:lnTo>
                  <a:lnTo>
                    <a:pt x="680142" y="4140909"/>
                  </a:lnTo>
                  <a:lnTo>
                    <a:pt x="713181" y="4140592"/>
                  </a:lnTo>
                  <a:lnTo>
                    <a:pt x="721758" y="4152025"/>
                  </a:lnTo>
                  <a:lnTo>
                    <a:pt x="744948" y="4177114"/>
                  </a:lnTo>
                  <a:lnTo>
                    <a:pt x="764008" y="4166316"/>
                  </a:lnTo>
                  <a:lnTo>
                    <a:pt x="780843" y="4159012"/>
                  </a:lnTo>
                  <a:lnTo>
                    <a:pt x="796090" y="4169492"/>
                  </a:lnTo>
                  <a:lnTo>
                    <a:pt x="814832" y="4157424"/>
                  </a:lnTo>
                  <a:lnTo>
                    <a:pt x="830715" y="4154248"/>
                  </a:lnTo>
                  <a:lnTo>
                    <a:pt x="839291" y="4168857"/>
                  </a:lnTo>
                  <a:lnTo>
                    <a:pt x="856128" y="4170762"/>
                  </a:lnTo>
                  <a:lnTo>
                    <a:pt x="865659" y="4172985"/>
                  </a:lnTo>
                  <a:lnTo>
                    <a:pt x="869789" y="4164410"/>
                  </a:lnTo>
                  <a:lnTo>
                    <a:pt x="862482" y="4158059"/>
                  </a:lnTo>
                  <a:lnTo>
                    <a:pt x="852634" y="4140592"/>
                  </a:lnTo>
                  <a:lnTo>
                    <a:pt x="845963" y="4076122"/>
                  </a:lnTo>
                  <a:lnTo>
                    <a:pt x="844377" y="4060243"/>
                  </a:lnTo>
                  <a:lnTo>
                    <a:pt x="831668" y="4049763"/>
                  </a:lnTo>
                  <a:lnTo>
                    <a:pt x="826269" y="4026896"/>
                  </a:lnTo>
                  <a:lnTo>
                    <a:pt x="811337" y="4006571"/>
                  </a:lnTo>
                  <a:lnTo>
                    <a:pt x="811337" y="3999584"/>
                  </a:lnTo>
                  <a:lnTo>
                    <a:pt x="817691" y="4002443"/>
                  </a:lnTo>
                  <a:lnTo>
                    <a:pt x="830398" y="4004666"/>
                  </a:lnTo>
                  <a:lnTo>
                    <a:pt x="847234" y="4017051"/>
                  </a:lnTo>
                  <a:lnTo>
                    <a:pt x="859941" y="4011652"/>
                  </a:lnTo>
                  <a:lnTo>
                    <a:pt x="879001" y="4009429"/>
                  </a:lnTo>
                  <a:lnTo>
                    <a:pt x="883448" y="4020862"/>
                  </a:lnTo>
                  <a:lnTo>
                    <a:pt x="875824" y="4031343"/>
                  </a:lnTo>
                  <a:lnTo>
                    <a:pt x="889166" y="4050715"/>
                  </a:lnTo>
                  <a:lnTo>
                    <a:pt x="902825" y="4056749"/>
                  </a:lnTo>
                  <a:lnTo>
                    <a:pt x="922838" y="4050398"/>
                  </a:lnTo>
                  <a:lnTo>
                    <a:pt x="943804" y="4059290"/>
                  </a:lnTo>
                  <a:lnTo>
                    <a:pt x="958733" y="4061513"/>
                  </a:lnTo>
                  <a:lnTo>
                    <a:pt x="992723" y="4060243"/>
                  </a:lnTo>
                  <a:lnTo>
                    <a:pt x="1010829" y="4048175"/>
                  </a:lnTo>
                  <a:lnTo>
                    <a:pt x="1024171" y="4038647"/>
                  </a:lnTo>
                  <a:lnTo>
                    <a:pt x="1054031" y="4041505"/>
                  </a:lnTo>
                  <a:lnTo>
                    <a:pt x="1027348" y="4033248"/>
                  </a:lnTo>
                  <a:lnTo>
                    <a:pt x="1012736" y="4031343"/>
                  </a:lnTo>
                  <a:cubicBezTo>
                    <a:pt x="1013054" y="4027849"/>
                    <a:pt x="1013371" y="4024356"/>
                    <a:pt x="1013689" y="4020862"/>
                  </a:cubicBezTo>
                  <a:lnTo>
                    <a:pt x="1021948" y="4004030"/>
                  </a:lnTo>
                  <a:lnTo>
                    <a:pt x="1055620" y="3983705"/>
                  </a:lnTo>
                  <a:lnTo>
                    <a:pt x="1081985" y="3977036"/>
                  </a:lnTo>
                  <a:lnTo>
                    <a:pt x="1105174" y="3970684"/>
                  </a:lnTo>
                  <a:lnTo>
                    <a:pt x="1134717" y="3949088"/>
                  </a:lnTo>
                  <a:lnTo>
                    <a:pt x="1153459" y="3926857"/>
                  </a:lnTo>
                  <a:lnTo>
                    <a:pt x="1162035" y="3922411"/>
                  </a:lnTo>
                  <a:lnTo>
                    <a:pt x="1151235" y="3914472"/>
                  </a:lnTo>
                  <a:lnTo>
                    <a:pt x="1149329" y="3900498"/>
                  </a:lnTo>
                  <a:lnTo>
                    <a:pt x="1154094" y="3890970"/>
                  </a:lnTo>
                  <a:lnTo>
                    <a:pt x="1151553" y="3850002"/>
                  </a:lnTo>
                  <a:lnTo>
                    <a:pt x="1148376" y="3844603"/>
                  </a:lnTo>
                  <a:lnTo>
                    <a:pt x="1166165" y="3824595"/>
                  </a:lnTo>
                  <a:lnTo>
                    <a:pt x="1181095" y="3816973"/>
                  </a:lnTo>
                  <a:lnTo>
                    <a:pt x="1200154" y="3813480"/>
                  </a:lnTo>
                  <a:lnTo>
                    <a:pt x="1234779" y="3806811"/>
                  </a:lnTo>
                  <a:lnTo>
                    <a:pt x="1253839" y="3803635"/>
                  </a:lnTo>
                  <a:lnTo>
                    <a:pt x="1254109" y="3803875"/>
                  </a:lnTo>
                  <a:lnTo>
                    <a:pt x="1282659" y="3786651"/>
                  </a:lnTo>
                  <a:lnTo>
                    <a:pt x="1311790" y="3762085"/>
                  </a:lnTo>
                  <a:lnTo>
                    <a:pt x="1311261" y="3761725"/>
                  </a:lnTo>
                  <a:lnTo>
                    <a:pt x="1329026" y="3751247"/>
                  </a:lnTo>
                  <a:lnTo>
                    <a:pt x="1340447" y="3749342"/>
                  </a:lnTo>
                  <a:lnTo>
                    <a:pt x="1348695" y="3755057"/>
                  </a:lnTo>
                  <a:lnTo>
                    <a:pt x="1352184" y="3754105"/>
                  </a:lnTo>
                  <a:lnTo>
                    <a:pt x="1357895" y="3753470"/>
                  </a:lnTo>
                  <a:lnTo>
                    <a:pt x="1355357" y="3762360"/>
                  </a:lnTo>
                  <a:lnTo>
                    <a:pt x="1364556" y="3762360"/>
                  </a:lnTo>
                  <a:lnTo>
                    <a:pt x="1369949" y="3757915"/>
                  </a:lnTo>
                  <a:lnTo>
                    <a:pt x="1359163" y="3744897"/>
                  </a:lnTo>
                  <a:lnTo>
                    <a:pt x="1355357" y="3744897"/>
                  </a:lnTo>
                  <a:lnTo>
                    <a:pt x="1345840" y="3747120"/>
                  </a:lnTo>
                  <a:lnTo>
                    <a:pt x="1336322" y="3735372"/>
                  </a:lnTo>
                  <a:lnTo>
                    <a:pt x="1337591" y="3728070"/>
                  </a:lnTo>
                  <a:lnTo>
                    <a:pt x="1346791" y="3723625"/>
                  </a:lnTo>
                  <a:lnTo>
                    <a:pt x="1356308" y="3718227"/>
                  </a:lnTo>
                  <a:lnTo>
                    <a:pt x="1357260" y="3710925"/>
                  </a:lnTo>
                  <a:cubicBezTo>
                    <a:pt x="1356943" y="3707750"/>
                    <a:pt x="1356625" y="3704575"/>
                    <a:pt x="1356308" y="3701400"/>
                  </a:cubicBezTo>
                  <a:lnTo>
                    <a:pt x="1365508" y="3692827"/>
                  </a:lnTo>
                  <a:lnTo>
                    <a:pt x="1381370" y="3686477"/>
                  </a:lnTo>
                  <a:lnTo>
                    <a:pt x="1391839" y="3695050"/>
                  </a:lnTo>
                  <a:lnTo>
                    <a:pt x="1398183" y="3688700"/>
                  </a:lnTo>
                  <a:lnTo>
                    <a:pt x="1400404" y="3690287"/>
                  </a:lnTo>
                  <a:lnTo>
                    <a:pt x="1394694" y="3697590"/>
                  </a:lnTo>
                  <a:lnTo>
                    <a:pt x="1395963" y="3704575"/>
                  </a:lnTo>
                  <a:lnTo>
                    <a:pt x="1393742" y="3713782"/>
                  </a:lnTo>
                  <a:lnTo>
                    <a:pt x="1389301" y="3716640"/>
                  </a:lnTo>
                  <a:lnTo>
                    <a:pt x="1387080" y="3716640"/>
                  </a:lnTo>
                  <a:lnTo>
                    <a:pt x="1379784" y="3710290"/>
                  </a:lnTo>
                  <a:lnTo>
                    <a:pt x="1375025" y="3695367"/>
                  </a:lnTo>
                  <a:lnTo>
                    <a:pt x="1362970" y="3699495"/>
                  </a:lnTo>
                  <a:lnTo>
                    <a:pt x="1360115" y="3706797"/>
                  </a:lnTo>
                  <a:lnTo>
                    <a:pt x="1373439" y="3716640"/>
                  </a:lnTo>
                  <a:lnTo>
                    <a:pt x="1379784" y="3712512"/>
                  </a:lnTo>
                  <a:lnTo>
                    <a:pt x="1374391" y="3720132"/>
                  </a:lnTo>
                  <a:cubicBezTo>
                    <a:pt x="1374179" y="3722566"/>
                    <a:pt x="1373968" y="3725001"/>
                    <a:pt x="1373756" y="3727435"/>
                  </a:cubicBezTo>
                  <a:lnTo>
                    <a:pt x="1369315" y="3731880"/>
                  </a:lnTo>
                  <a:lnTo>
                    <a:pt x="1370584" y="3726165"/>
                  </a:lnTo>
                  <a:lnTo>
                    <a:pt x="1358212" y="3719180"/>
                  </a:lnTo>
                  <a:lnTo>
                    <a:pt x="1350598" y="3727435"/>
                  </a:lnTo>
                  <a:lnTo>
                    <a:pt x="1366460" y="3733785"/>
                  </a:lnTo>
                  <a:lnTo>
                    <a:pt x="1367412" y="3741087"/>
                  </a:lnTo>
                  <a:lnTo>
                    <a:pt x="1372487" y="3754105"/>
                  </a:lnTo>
                  <a:lnTo>
                    <a:pt x="1375660" y="3750930"/>
                  </a:lnTo>
                  <a:lnTo>
                    <a:pt x="1381053" y="3751882"/>
                  </a:lnTo>
                  <a:lnTo>
                    <a:pt x="1397866" y="3756962"/>
                  </a:lnTo>
                  <a:lnTo>
                    <a:pt x="1401039" y="3757915"/>
                  </a:lnTo>
                  <a:lnTo>
                    <a:pt x="1399770" y="3747437"/>
                  </a:lnTo>
                  <a:lnTo>
                    <a:pt x="1371536" y="3741405"/>
                  </a:lnTo>
                  <a:lnTo>
                    <a:pt x="1375342" y="3735055"/>
                  </a:lnTo>
                  <a:lnTo>
                    <a:pt x="1385811" y="3735055"/>
                  </a:lnTo>
                  <a:lnTo>
                    <a:pt x="1395328" y="3736960"/>
                  </a:lnTo>
                  <a:lnTo>
                    <a:pt x="1396597" y="3732832"/>
                  </a:lnTo>
                  <a:lnTo>
                    <a:pt x="1380735" y="3730610"/>
                  </a:lnTo>
                  <a:lnTo>
                    <a:pt x="1376294" y="3724260"/>
                  </a:lnTo>
                  <a:lnTo>
                    <a:pt x="1383908" y="3720132"/>
                  </a:lnTo>
                  <a:lnTo>
                    <a:pt x="1395328" y="3723307"/>
                  </a:lnTo>
                  <a:lnTo>
                    <a:pt x="1399770" y="3716005"/>
                  </a:lnTo>
                  <a:lnTo>
                    <a:pt x="1409921" y="3708385"/>
                  </a:lnTo>
                  <a:lnTo>
                    <a:pt x="1417218" y="3708385"/>
                  </a:lnTo>
                  <a:lnTo>
                    <a:pt x="1435300" y="3702670"/>
                  </a:lnTo>
                  <a:lnTo>
                    <a:pt x="1447989" y="3709020"/>
                  </a:lnTo>
                  <a:lnTo>
                    <a:pt x="1462900" y="3703940"/>
                  </a:lnTo>
                  <a:lnTo>
                    <a:pt x="1451162" y="3703940"/>
                  </a:lnTo>
                  <a:lnTo>
                    <a:pt x="1459727" y="3696320"/>
                  </a:lnTo>
                  <a:lnTo>
                    <a:pt x="1441645" y="3701717"/>
                  </a:lnTo>
                  <a:lnTo>
                    <a:pt x="1447038" y="3689970"/>
                  </a:lnTo>
                  <a:lnTo>
                    <a:pt x="1436569" y="3699495"/>
                  </a:lnTo>
                  <a:lnTo>
                    <a:pt x="1430224" y="3702035"/>
                  </a:lnTo>
                  <a:lnTo>
                    <a:pt x="1420707" y="3702035"/>
                  </a:lnTo>
                  <a:lnTo>
                    <a:pt x="1409921" y="3696637"/>
                  </a:lnTo>
                  <a:lnTo>
                    <a:pt x="1398183" y="3688700"/>
                  </a:lnTo>
                  <a:lnTo>
                    <a:pt x="1383591" y="3676952"/>
                  </a:lnTo>
                  <a:lnTo>
                    <a:pt x="1394694" y="3666475"/>
                  </a:lnTo>
                  <a:lnTo>
                    <a:pt x="1410873" y="3679175"/>
                  </a:lnTo>
                  <a:lnTo>
                    <a:pt x="1433079" y="3672507"/>
                  </a:lnTo>
                  <a:lnTo>
                    <a:pt x="1409921" y="3674730"/>
                  </a:lnTo>
                  <a:lnTo>
                    <a:pt x="1395963" y="3661077"/>
                  </a:lnTo>
                  <a:lnTo>
                    <a:pt x="1406432" y="3638852"/>
                  </a:lnTo>
                  <a:lnTo>
                    <a:pt x="1436569" y="3600435"/>
                  </a:lnTo>
                  <a:lnTo>
                    <a:pt x="1443548" y="3567097"/>
                  </a:lnTo>
                  <a:lnTo>
                    <a:pt x="1440376" y="3540427"/>
                  </a:lnTo>
                  <a:lnTo>
                    <a:pt x="1447355" y="3523917"/>
                  </a:lnTo>
                  <a:lnTo>
                    <a:pt x="1452748" y="3511217"/>
                  </a:lnTo>
                  <a:lnTo>
                    <a:pt x="1463217" y="3511217"/>
                  </a:lnTo>
                  <a:lnTo>
                    <a:pt x="1464486" y="3518202"/>
                  </a:lnTo>
                  <a:lnTo>
                    <a:pt x="1471782" y="3520424"/>
                  </a:lnTo>
                  <a:lnTo>
                    <a:pt x="1484472" y="3515979"/>
                  </a:lnTo>
                  <a:lnTo>
                    <a:pt x="1486692" y="3523599"/>
                  </a:lnTo>
                  <a:lnTo>
                    <a:pt x="1488913" y="3529314"/>
                  </a:lnTo>
                  <a:lnTo>
                    <a:pt x="1504775" y="3536934"/>
                  </a:lnTo>
                  <a:lnTo>
                    <a:pt x="1499699" y="3552810"/>
                  </a:lnTo>
                  <a:lnTo>
                    <a:pt x="1490182" y="3553762"/>
                  </a:lnTo>
                  <a:lnTo>
                    <a:pt x="1479713" y="3566462"/>
                  </a:lnTo>
                  <a:lnTo>
                    <a:pt x="1490182" y="3576305"/>
                  </a:lnTo>
                  <a:lnTo>
                    <a:pt x="1487961" y="3584242"/>
                  </a:lnTo>
                  <a:lnTo>
                    <a:pt x="1492720" y="3593767"/>
                  </a:lnTo>
                  <a:lnTo>
                    <a:pt x="1511754" y="3605197"/>
                  </a:lnTo>
                  <a:lnTo>
                    <a:pt x="1529836" y="3602975"/>
                  </a:lnTo>
                  <a:lnTo>
                    <a:pt x="1542208" y="3579797"/>
                  </a:lnTo>
                  <a:lnTo>
                    <a:pt x="1527616" y="3599800"/>
                  </a:lnTo>
                  <a:lnTo>
                    <a:pt x="1519050" y="3602975"/>
                  </a:lnTo>
                  <a:lnTo>
                    <a:pt x="1507630" y="3601387"/>
                  </a:lnTo>
                  <a:lnTo>
                    <a:pt x="1501602" y="3596942"/>
                  </a:lnTo>
                  <a:lnTo>
                    <a:pt x="1495575" y="3584242"/>
                  </a:lnTo>
                  <a:lnTo>
                    <a:pt x="1511437" y="3581067"/>
                  </a:lnTo>
                  <a:lnTo>
                    <a:pt x="1517781" y="3576940"/>
                  </a:lnTo>
                  <a:lnTo>
                    <a:pt x="1526347" y="3571542"/>
                  </a:lnTo>
                  <a:lnTo>
                    <a:pt x="1542208" y="3577892"/>
                  </a:lnTo>
                  <a:lnTo>
                    <a:pt x="1539036" y="3569002"/>
                  </a:lnTo>
                  <a:lnTo>
                    <a:pt x="1546967" y="3564875"/>
                  </a:lnTo>
                  <a:lnTo>
                    <a:pt x="1535864" y="3567415"/>
                  </a:lnTo>
                  <a:lnTo>
                    <a:pt x="1527298" y="3567415"/>
                  </a:lnTo>
                  <a:lnTo>
                    <a:pt x="1520954" y="3561065"/>
                  </a:lnTo>
                  <a:lnTo>
                    <a:pt x="1522857" y="3551540"/>
                  </a:lnTo>
                  <a:lnTo>
                    <a:pt x="1530153" y="3532172"/>
                  </a:lnTo>
                  <a:lnTo>
                    <a:pt x="1542843" y="3531219"/>
                  </a:lnTo>
                  <a:lnTo>
                    <a:pt x="1535546" y="3528044"/>
                  </a:lnTo>
                  <a:lnTo>
                    <a:pt x="1515243" y="3526139"/>
                  </a:lnTo>
                  <a:lnTo>
                    <a:pt x="1508899" y="3521059"/>
                  </a:lnTo>
                  <a:lnTo>
                    <a:pt x="1512071" y="3517884"/>
                  </a:lnTo>
                  <a:lnTo>
                    <a:pt x="1515878" y="3495659"/>
                  </a:lnTo>
                  <a:lnTo>
                    <a:pt x="1528250" y="3466132"/>
                  </a:lnTo>
                  <a:lnTo>
                    <a:pt x="1550139" y="3449939"/>
                  </a:lnTo>
                  <a:lnTo>
                    <a:pt x="1580911" y="3445494"/>
                  </a:lnTo>
                  <a:lnTo>
                    <a:pt x="1598994" y="3446447"/>
                  </a:lnTo>
                  <a:lnTo>
                    <a:pt x="1611683" y="3437874"/>
                  </a:lnTo>
                  <a:lnTo>
                    <a:pt x="1633572" y="3433747"/>
                  </a:lnTo>
                  <a:lnTo>
                    <a:pt x="1647531" y="3436287"/>
                  </a:lnTo>
                  <a:lnTo>
                    <a:pt x="1657048" y="3447082"/>
                  </a:lnTo>
                  <a:lnTo>
                    <a:pt x="1669103" y="3455337"/>
                  </a:lnTo>
                  <a:lnTo>
                    <a:pt x="1683695" y="3456289"/>
                  </a:lnTo>
                  <a:lnTo>
                    <a:pt x="1679571" y="3460417"/>
                  </a:lnTo>
                  <a:lnTo>
                    <a:pt x="1684013" y="3468037"/>
                  </a:lnTo>
                  <a:lnTo>
                    <a:pt x="1692261" y="3469624"/>
                  </a:lnTo>
                  <a:lnTo>
                    <a:pt x="1689299" y="3479165"/>
                  </a:lnTo>
                  <a:lnTo>
                    <a:pt x="1690331" y="3479234"/>
                  </a:lnTo>
                  <a:lnTo>
                    <a:pt x="1693170" y="3470099"/>
                  </a:lnTo>
                  <a:lnTo>
                    <a:pt x="1692852" y="3459944"/>
                  </a:lnTo>
                  <a:lnTo>
                    <a:pt x="1698248" y="3453598"/>
                  </a:lnTo>
                  <a:lnTo>
                    <a:pt x="1706817" y="3454232"/>
                  </a:lnTo>
                  <a:lnTo>
                    <a:pt x="1715069" y="3461531"/>
                  </a:lnTo>
                  <a:lnTo>
                    <a:pt x="1723956" y="3472320"/>
                  </a:lnTo>
                  <a:lnTo>
                    <a:pt x="1716339" y="3457405"/>
                  </a:lnTo>
                  <a:lnTo>
                    <a:pt x="1707769" y="3442808"/>
                  </a:lnTo>
                  <a:lnTo>
                    <a:pt x="1695074" y="3444078"/>
                  </a:lnTo>
                  <a:lnTo>
                    <a:pt x="1681109" y="3445982"/>
                  </a:lnTo>
                  <a:lnTo>
                    <a:pt x="1671588" y="3444395"/>
                  </a:lnTo>
                  <a:cubicBezTo>
                    <a:pt x="1671271" y="3438683"/>
                    <a:pt x="1670953" y="3432972"/>
                    <a:pt x="1670636" y="3427260"/>
                  </a:cubicBezTo>
                  <a:lnTo>
                    <a:pt x="1677935" y="3419961"/>
                  </a:lnTo>
                  <a:lnTo>
                    <a:pt x="1685552" y="3422182"/>
                  </a:lnTo>
                  <a:lnTo>
                    <a:pt x="1683013" y="3413614"/>
                  </a:lnTo>
                  <a:lnTo>
                    <a:pt x="1698883" y="3394575"/>
                  </a:lnTo>
                  <a:lnTo>
                    <a:pt x="1773785" y="3391719"/>
                  </a:lnTo>
                  <a:lnTo>
                    <a:pt x="1769659" y="3401239"/>
                  </a:lnTo>
                  <a:lnTo>
                    <a:pt x="1777594" y="3435827"/>
                  </a:lnTo>
                  <a:lnTo>
                    <a:pt x="1793463" y="3437731"/>
                  </a:lnTo>
                  <a:lnTo>
                    <a:pt x="1799810" y="3428529"/>
                  </a:lnTo>
                  <a:lnTo>
                    <a:pt x="1785845" y="3416788"/>
                  </a:lnTo>
                  <a:lnTo>
                    <a:pt x="1786798" y="3409489"/>
                  </a:lnTo>
                  <a:lnTo>
                    <a:pt x="1803619" y="3413614"/>
                  </a:lnTo>
                  <a:lnTo>
                    <a:pt x="1813458" y="3430115"/>
                  </a:lnTo>
                  <a:lnTo>
                    <a:pt x="1812506" y="3437731"/>
                  </a:lnTo>
                  <a:lnTo>
                    <a:pt x="1821075" y="3430115"/>
                  </a:lnTo>
                  <a:lnTo>
                    <a:pt x="1812188" y="3421865"/>
                  </a:lnTo>
                  <a:lnTo>
                    <a:pt x="1805841" y="3400921"/>
                  </a:lnTo>
                  <a:lnTo>
                    <a:pt x="1809649" y="3381882"/>
                  </a:lnTo>
                  <a:lnTo>
                    <a:pt x="1825518" y="3366968"/>
                  </a:lnTo>
                  <a:lnTo>
                    <a:pt x="1860430" y="3370775"/>
                  </a:lnTo>
                  <a:lnTo>
                    <a:pt x="1887091" y="3373631"/>
                  </a:lnTo>
                  <a:lnTo>
                    <a:pt x="1906134" y="3391719"/>
                  </a:lnTo>
                  <a:lnTo>
                    <a:pt x="1930572" y="3422182"/>
                  </a:lnTo>
                  <a:lnTo>
                    <a:pt x="1954058" y="3425038"/>
                  </a:lnTo>
                  <a:lnTo>
                    <a:pt x="1931524" y="3414249"/>
                  </a:lnTo>
                  <a:lnTo>
                    <a:pt x="1919146" y="3404412"/>
                  </a:lnTo>
                  <a:cubicBezTo>
                    <a:pt x="1919040" y="3399017"/>
                    <a:pt x="1918935" y="3393623"/>
                    <a:pt x="1918829" y="3388228"/>
                  </a:cubicBezTo>
                  <a:lnTo>
                    <a:pt x="1906768" y="3373631"/>
                  </a:lnTo>
                  <a:lnTo>
                    <a:pt x="1892169" y="3368237"/>
                  </a:lnTo>
                  <a:lnTo>
                    <a:pt x="1869635" y="3363477"/>
                  </a:lnTo>
                  <a:lnTo>
                    <a:pt x="1844244" y="3352053"/>
                  </a:lnTo>
                  <a:cubicBezTo>
                    <a:pt x="1844561" y="3347505"/>
                    <a:pt x="1844879" y="3342956"/>
                    <a:pt x="1845196" y="3338408"/>
                  </a:cubicBezTo>
                  <a:lnTo>
                    <a:pt x="1847418" y="3335235"/>
                  </a:lnTo>
                  <a:lnTo>
                    <a:pt x="1859161" y="3341581"/>
                  </a:lnTo>
                  <a:lnTo>
                    <a:pt x="1862335" y="3335235"/>
                  </a:lnTo>
                  <a:lnTo>
                    <a:pt x="1864556" y="3329840"/>
                  </a:lnTo>
                  <a:lnTo>
                    <a:pt x="1842022" y="3317465"/>
                  </a:lnTo>
                  <a:lnTo>
                    <a:pt x="1838531" y="3304772"/>
                  </a:lnTo>
                  <a:lnTo>
                    <a:pt x="1853448" y="3290809"/>
                  </a:lnTo>
                  <a:lnTo>
                    <a:pt x="1844879" y="3282559"/>
                  </a:lnTo>
                  <a:lnTo>
                    <a:pt x="1841705" y="3289857"/>
                  </a:lnTo>
                  <a:lnTo>
                    <a:pt x="1830279" y="3293031"/>
                  </a:lnTo>
                  <a:lnTo>
                    <a:pt x="1827105" y="3281607"/>
                  </a:lnTo>
                  <a:lnTo>
                    <a:pt x="1834088" y="3272087"/>
                  </a:lnTo>
                  <a:lnTo>
                    <a:pt x="1844561" y="3268914"/>
                  </a:lnTo>
                  <a:lnTo>
                    <a:pt x="1856304" y="3269548"/>
                  </a:lnTo>
                  <a:lnTo>
                    <a:pt x="1862652" y="3256855"/>
                  </a:lnTo>
                  <a:lnTo>
                    <a:pt x="1852179" y="3248922"/>
                  </a:lnTo>
                  <a:lnTo>
                    <a:pt x="1840118" y="3237181"/>
                  </a:lnTo>
                  <a:lnTo>
                    <a:pt x="1838848" y="3227979"/>
                  </a:lnTo>
                  <a:lnTo>
                    <a:pt x="1833770" y="3216238"/>
                  </a:lnTo>
                  <a:lnTo>
                    <a:pt x="1826153" y="3208939"/>
                  </a:lnTo>
                  <a:lnTo>
                    <a:pt x="1813458" y="3211478"/>
                  </a:lnTo>
                  <a:lnTo>
                    <a:pt x="1799810" y="3205131"/>
                  </a:lnTo>
                  <a:lnTo>
                    <a:pt x="1797589" y="3216555"/>
                  </a:lnTo>
                  <a:lnTo>
                    <a:pt x="1795367" y="3219728"/>
                  </a:lnTo>
                  <a:lnTo>
                    <a:pt x="1792193" y="3208304"/>
                  </a:lnTo>
                  <a:lnTo>
                    <a:pt x="1792193" y="3191169"/>
                  </a:lnTo>
                  <a:lnTo>
                    <a:pt x="1796319" y="3176572"/>
                  </a:lnTo>
                  <a:lnTo>
                    <a:pt x="1802667" y="3178476"/>
                  </a:lnTo>
                  <a:lnTo>
                    <a:pt x="1802667" y="3185774"/>
                  </a:lnTo>
                  <a:lnTo>
                    <a:pt x="1804888" y="3197515"/>
                  </a:lnTo>
                  <a:lnTo>
                    <a:pt x="1815679" y="3208304"/>
                  </a:lnTo>
                  <a:lnTo>
                    <a:pt x="1822979" y="3204497"/>
                  </a:lnTo>
                  <a:lnTo>
                    <a:pt x="1835155" y="3200540"/>
                  </a:lnTo>
                  <a:lnTo>
                    <a:pt x="1836096" y="3191178"/>
                  </a:lnTo>
                  <a:lnTo>
                    <a:pt x="1828440" y="3167048"/>
                  </a:lnTo>
                  <a:lnTo>
                    <a:pt x="1830354" y="3155300"/>
                  </a:lnTo>
                  <a:lnTo>
                    <a:pt x="1827164" y="3134663"/>
                  </a:lnTo>
                  <a:lnTo>
                    <a:pt x="1824612" y="3111168"/>
                  </a:lnTo>
                  <a:lnTo>
                    <a:pt x="1817275" y="3100055"/>
                  </a:lnTo>
                  <a:lnTo>
                    <a:pt x="1804196" y="3101960"/>
                  </a:lnTo>
                  <a:lnTo>
                    <a:pt x="1797816" y="3091483"/>
                  </a:lnTo>
                  <a:lnTo>
                    <a:pt x="1797816" y="3073703"/>
                  </a:lnTo>
                  <a:lnTo>
                    <a:pt x="1786332" y="3076878"/>
                  </a:lnTo>
                  <a:lnTo>
                    <a:pt x="1790479" y="3088625"/>
                  </a:lnTo>
                  <a:lnTo>
                    <a:pt x="1780909" y="3090848"/>
                  </a:lnTo>
                  <a:lnTo>
                    <a:pt x="1766873" y="3075925"/>
                  </a:lnTo>
                  <a:lnTo>
                    <a:pt x="1770382" y="3063544"/>
                  </a:lnTo>
                  <a:cubicBezTo>
                    <a:pt x="1770807" y="3047986"/>
                    <a:pt x="1771233" y="3032429"/>
                    <a:pt x="1771658" y="3016871"/>
                  </a:cubicBezTo>
                  <a:lnTo>
                    <a:pt x="1774848" y="3016871"/>
                  </a:lnTo>
                  <a:lnTo>
                    <a:pt x="1772934" y="3039096"/>
                  </a:lnTo>
                  <a:lnTo>
                    <a:pt x="1783780" y="3044493"/>
                  </a:lnTo>
                  <a:lnTo>
                    <a:pt x="1790160" y="3032746"/>
                  </a:lnTo>
                  <a:lnTo>
                    <a:pt x="1788565" y="3014648"/>
                  </a:lnTo>
                  <a:lnTo>
                    <a:pt x="1783461" y="2998138"/>
                  </a:lnTo>
                  <a:lnTo>
                    <a:pt x="1773891" y="3001313"/>
                  </a:lnTo>
                  <a:cubicBezTo>
                    <a:pt x="1773359" y="2985438"/>
                    <a:pt x="1772828" y="2969563"/>
                    <a:pt x="1772296" y="2953688"/>
                  </a:cubicBezTo>
                  <a:lnTo>
                    <a:pt x="1777719" y="2965118"/>
                  </a:lnTo>
                  <a:lnTo>
                    <a:pt x="1778676" y="2949561"/>
                  </a:lnTo>
                  <a:lnTo>
                    <a:pt x="1774210" y="2944164"/>
                  </a:lnTo>
                  <a:lnTo>
                    <a:pt x="1769744" y="2915905"/>
                  </a:lnTo>
                  <a:lnTo>
                    <a:pt x="1778995" y="2892727"/>
                  </a:lnTo>
                  <a:lnTo>
                    <a:pt x="1784418" y="2897490"/>
                  </a:lnTo>
                  <a:lnTo>
                    <a:pt x="1784418" y="2906063"/>
                  </a:lnTo>
                  <a:lnTo>
                    <a:pt x="1795583" y="2918763"/>
                  </a:lnTo>
                  <a:lnTo>
                    <a:pt x="1805153" y="2917810"/>
                  </a:lnTo>
                  <a:lnTo>
                    <a:pt x="1819508" y="2921620"/>
                  </a:lnTo>
                  <a:lnTo>
                    <a:pt x="1828440" y="2939718"/>
                  </a:lnTo>
                  <a:cubicBezTo>
                    <a:pt x="1828653" y="2934003"/>
                    <a:pt x="1828865" y="2928288"/>
                    <a:pt x="1829078" y="2922573"/>
                  </a:cubicBezTo>
                  <a:lnTo>
                    <a:pt x="1836734" y="2919398"/>
                  </a:lnTo>
                  <a:lnTo>
                    <a:pt x="1831311" y="2916223"/>
                  </a:lnTo>
                  <a:lnTo>
                    <a:pt x="1830354" y="2901618"/>
                  </a:lnTo>
                  <a:lnTo>
                    <a:pt x="1843752" y="2887647"/>
                  </a:lnTo>
                  <a:lnTo>
                    <a:pt x="1857788" y="2881298"/>
                  </a:lnTo>
                  <a:lnTo>
                    <a:pt x="1864168" y="2891775"/>
                  </a:lnTo>
                  <a:cubicBezTo>
                    <a:pt x="1864274" y="2897384"/>
                    <a:pt x="1864381" y="2902994"/>
                    <a:pt x="1864487" y="2908603"/>
                  </a:cubicBezTo>
                  <a:lnTo>
                    <a:pt x="1882670" y="2919080"/>
                  </a:lnTo>
                  <a:lnTo>
                    <a:pt x="1887455" y="2899077"/>
                  </a:lnTo>
                  <a:lnTo>
                    <a:pt x="1878842" y="2891457"/>
                  </a:lnTo>
                  <a:lnTo>
                    <a:pt x="1872462" y="2891457"/>
                  </a:lnTo>
                  <a:lnTo>
                    <a:pt x="1877885" y="2880980"/>
                  </a:lnTo>
                  <a:lnTo>
                    <a:pt x="1873738" y="2868598"/>
                  </a:lnTo>
                  <a:lnTo>
                    <a:pt x="1878523" y="2849548"/>
                  </a:lnTo>
                  <a:lnTo>
                    <a:pt x="1894473" y="2845103"/>
                  </a:lnTo>
                  <a:lnTo>
                    <a:pt x="1913932" y="2850183"/>
                  </a:lnTo>
                  <a:lnTo>
                    <a:pt x="1925097" y="2839705"/>
                  </a:lnTo>
                  <a:lnTo>
                    <a:pt x="1947747" y="2835260"/>
                  </a:lnTo>
                  <a:lnTo>
                    <a:pt x="1967844" y="2845420"/>
                  </a:lnTo>
                  <a:lnTo>
                    <a:pt x="1970077" y="2853993"/>
                  </a:lnTo>
                  <a:cubicBezTo>
                    <a:pt x="1970183" y="2862036"/>
                    <a:pt x="1970290" y="2870080"/>
                    <a:pt x="1970396" y="2878123"/>
                  </a:cubicBezTo>
                  <a:lnTo>
                    <a:pt x="1975819" y="2882250"/>
                  </a:lnTo>
                  <a:lnTo>
                    <a:pt x="1976776" y="2894950"/>
                  </a:lnTo>
                  <a:lnTo>
                    <a:pt x="1966568" y="2898442"/>
                  </a:lnTo>
                  <a:lnTo>
                    <a:pt x="1958912" y="2901618"/>
                  </a:lnTo>
                  <a:lnTo>
                    <a:pt x="1958912" y="2913048"/>
                  </a:lnTo>
                  <a:lnTo>
                    <a:pt x="1977095" y="2900347"/>
                  </a:lnTo>
                  <a:lnTo>
                    <a:pt x="1979328" y="2906380"/>
                  </a:lnTo>
                  <a:lnTo>
                    <a:pt x="1970715" y="2917175"/>
                  </a:lnTo>
                  <a:lnTo>
                    <a:pt x="1966887" y="2920350"/>
                  </a:lnTo>
                  <a:lnTo>
                    <a:pt x="1963697" y="2922891"/>
                  </a:lnTo>
                  <a:lnTo>
                    <a:pt x="1961145" y="2925431"/>
                  </a:lnTo>
                  <a:lnTo>
                    <a:pt x="1959550" y="2928605"/>
                  </a:lnTo>
                  <a:lnTo>
                    <a:pt x="1958274" y="2932733"/>
                  </a:lnTo>
                  <a:lnTo>
                    <a:pt x="1957317" y="2937178"/>
                  </a:lnTo>
                  <a:lnTo>
                    <a:pt x="1967844" y="2933050"/>
                  </a:lnTo>
                  <a:lnTo>
                    <a:pt x="1978052" y="2921303"/>
                  </a:lnTo>
                  <a:lnTo>
                    <a:pt x="1994002" y="2925431"/>
                  </a:lnTo>
                  <a:lnTo>
                    <a:pt x="2007081" y="2921938"/>
                  </a:lnTo>
                  <a:lnTo>
                    <a:pt x="2023031" y="2918763"/>
                  </a:lnTo>
                  <a:lnTo>
                    <a:pt x="2036748" y="2936543"/>
                  </a:lnTo>
                  <a:lnTo>
                    <a:pt x="2032920" y="2968294"/>
                  </a:lnTo>
                  <a:lnTo>
                    <a:pt x="2017927" y="2979089"/>
                  </a:lnTo>
                  <a:lnTo>
                    <a:pt x="2016332" y="2988613"/>
                  </a:lnTo>
                  <a:lnTo>
                    <a:pt x="2011866" y="2987343"/>
                  </a:lnTo>
                  <a:lnTo>
                    <a:pt x="2010590" y="2972421"/>
                  </a:lnTo>
                  <a:lnTo>
                    <a:pt x="1998787" y="2973690"/>
                  </a:lnTo>
                  <a:lnTo>
                    <a:pt x="1984113" y="2989883"/>
                  </a:lnTo>
                  <a:lnTo>
                    <a:pt x="1986984" y="2965436"/>
                  </a:lnTo>
                  <a:lnTo>
                    <a:pt x="1976457" y="2973056"/>
                  </a:lnTo>
                  <a:lnTo>
                    <a:pt x="1970396" y="2984486"/>
                  </a:lnTo>
                  <a:lnTo>
                    <a:pt x="1964973" y="3000361"/>
                  </a:lnTo>
                  <a:lnTo>
                    <a:pt x="1975819" y="3009568"/>
                  </a:lnTo>
                  <a:lnTo>
                    <a:pt x="1974862" y="3021316"/>
                  </a:lnTo>
                  <a:lnTo>
                    <a:pt x="1966568" y="3034016"/>
                  </a:lnTo>
                  <a:lnTo>
                    <a:pt x="1945195" y="3018458"/>
                  </a:lnTo>
                  <a:lnTo>
                    <a:pt x="1943919" y="3024809"/>
                  </a:lnTo>
                  <a:lnTo>
                    <a:pt x="1933391" y="3030206"/>
                  </a:lnTo>
                  <a:lnTo>
                    <a:pt x="1947109" y="3037508"/>
                  </a:lnTo>
                  <a:lnTo>
                    <a:pt x="1956679" y="3043542"/>
                  </a:lnTo>
                  <a:lnTo>
                    <a:pt x="1952851" y="3053383"/>
                  </a:lnTo>
                  <a:lnTo>
                    <a:pt x="1934667" y="3056559"/>
                  </a:lnTo>
                  <a:lnTo>
                    <a:pt x="1923183" y="3042906"/>
                  </a:lnTo>
                  <a:lnTo>
                    <a:pt x="1918717" y="3057829"/>
                  </a:lnTo>
                  <a:lnTo>
                    <a:pt x="1908190" y="3061004"/>
                  </a:lnTo>
                  <a:lnTo>
                    <a:pt x="1928287" y="3069258"/>
                  </a:lnTo>
                  <a:lnTo>
                    <a:pt x="1915846" y="3081958"/>
                  </a:lnTo>
                  <a:lnTo>
                    <a:pt x="1903086" y="3094975"/>
                  </a:lnTo>
                  <a:lnTo>
                    <a:pt x="1919036" y="3094658"/>
                  </a:lnTo>
                  <a:lnTo>
                    <a:pt x="1922226" y="3105135"/>
                  </a:lnTo>
                  <a:lnTo>
                    <a:pt x="1911061" y="3115930"/>
                  </a:lnTo>
                  <a:lnTo>
                    <a:pt x="1909147" y="3145140"/>
                  </a:lnTo>
                  <a:lnTo>
                    <a:pt x="1895430" y="3157840"/>
                  </a:lnTo>
                  <a:lnTo>
                    <a:pt x="1896387" y="3174985"/>
                  </a:lnTo>
                  <a:lnTo>
                    <a:pt x="1918717" y="3174985"/>
                  </a:lnTo>
                  <a:lnTo>
                    <a:pt x="1921269" y="3191495"/>
                  </a:lnTo>
                  <a:lnTo>
                    <a:pt x="1913932" y="3201020"/>
                  </a:lnTo>
                  <a:lnTo>
                    <a:pt x="1899896" y="3194988"/>
                  </a:lnTo>
                  <a:lnTo>
                    <a:pt x="1893516" y="3205783"/>
                  </a:lnTo>
                  <a:lnTo>
                    <a:pt x="1900764" y="3208488"/>
                  </a:lnTo>
                  <a:lnTo>
                    <a:pt x="1901373" y="3208304"/>
                  </a:lnTo>
                  <a:lnTo>
                    <a:pt x="1895343" y="3218776"/>
                  </a:lnTo>
                  <a:lnTo>
                    <a:pt x="1915972" y="3207035"/>
                  </a:lnTo>
                  <a:lnTo>
                    <a:pt x="1933111" y="3213064"/>
                  </a:lnTo>
                  <a:lnTo>
                    <a:pt x="1941680" y="3212112"/>
                  </a:lnTo>
                  <a:lnTo>
                    <a:pt x="1948028" y="3222584"/>
                  </a:lnTo>
                  <a:lnTo>
                    <a:pt x="1948980" y="3232104"/>
                  </a:lnTo>
                  <a:lnTo>
                    <a:pt x="1947076" y="3243528"/>
                  </a:lnTo>
                  <a:lnTo>
                    <a:pt x="1934381" y="3259394"/>
                  </a:lnTo>
                  <a:lnTo>
                    <a:pt x="1958819" y="3264789"/>
                  </a:lnTo>
                  <a:lnTo>
                    <a:pt x="1965484" y="3281289"/>
                  </a:lnTo>
                  <a:lnTo>
                    <a:pt x="1974688" y="3264471"/>
                  </a:lnTo>
                  <a:lnTo>
                    <a:pt x="1989605" y="3273991"/>
                  </a:lnTo>
                  <a:lnTo>
                    <a:pt x="2009918" y="3290492"/>
                  </a:lnTo>
                  <a:lnTo>
                    <a:pt x="2020391" y="3281924"/>
                  </a:lnTo>
                  <a:lnTo>
                    <a:pt x="2050225" y="3275260"/>
                  </a:lnTo>
                  <a:lnTo>
                    <a:pt x="2052130" y="3283828"/>
                  </a:lnTo>
                  <a:lnTo>
                    <a:pt x="2038800" y="3310483"/>
                  </a:lnTo>
                  <a:lnTo>
                    <a:pt x="2031500" y="3316830"/>
                  </a:lnTo>
                  <a:lnTo>
                    <a:pt x="2016583" y="3325080"/>
                  </a:lnTo>
                  <a:lnTo>
                    <a:pt x="2021026" y="3354592"/>
                  </a:lnTo>
                  <a:lnTo>
                    <a:pt x="2028643" y="3356813"/>
                  </a:lnTo>
                  <a:lnTo>
                    <a:pt x="2041339" y="3343803"/>
                  </a:lnTo>
                  <a:lnTo>
                    <a:pt x="2065460" y="3339360"/>
                  </a:lnTo>
                  <a:lnTo>
                    <a:pt x="2091803" y="3352053"/>
                  </a:lnTo>
                  <a:lnTo>
                    <a:pt x="2087677" y="3333966"/>
                  </a:lnTo>
                  <a:lnTo>
                    <a:pt x="2101324" y="3335235"/>
                  </a:lnTo>
                  <a:cubicBezTo>
                    <a:pt x="2101536" y="3331321"/>
                    <a:pt x="2101747" y="3327408"/>
                    <a:pt x="2101959" y="3323494"/>
                  </a:cubicBezTo>
                  <a:lnTo>
                    <a:pt x="2139093" y="3301916"/>
                  </a:lnTo>
                  <a:lnTo>
                    <a:pt x="2150836" y="3306041"/>
                  </a:lnTo>
                  <a:lnTo>
                    <a:pt x="2147662" y="3314609"/>
                  </a:lnTo>
                  <a:lnTo>
                    <a:pt x="2162262" y="3306041"/>
                  </a:lnTo>
                  <a:lnTo>
                    <a:pt x="2165435" y="3290175"/>
                  </a:lnTo>
                  <a:lnTo>
                    <a:pt x="2184161" y="3268914"/>
                  </a:lnTo>
                  <a:lnTo>
                    <a:pt x="2214947" y="3268596"/>
                  </a:lnTo>
                  <a:lnTo>
                    <a:pt x="2214947" y="3273991"/>
                  </a:lnTo>
                  <a:lnTo>
                    <a:pt x="2192730" y="3273356"/>
                  </a:lnTo>
                  <a:lnTo>
                    <a:pt x="2188604" y="3287636"/>
                  </a:lnTo>
                  <a:lnTo>
                    <a:pt x="2179083" y="3293031"/>
                  </a:lnTo>
                  <a:lnTo>
                    <a:pt x="2180352" y="3300329"/>
                  </a:lnTo>
                  <a:lnTo>
                    <a:pt x="2187652" y="3305724"/>
                  </a:lnTo>
                  <a:lnTo>
                    <a:pt x="2204791" y="3285732"/>
                  </a:lnTo>
                  <a:lnTo>
                    <a:pt x="2223516" y="3282559"/>
                  </a:lnTo>
                  <a:lnTo>
                    <a:pt x="2226690" y="3274943"/>
                  </a:lnTo>
                  <a:lnTo>
                    <a:pt x="2233038" y="3272404"/>
                  </a:lnTo>
                  <a:lnTo>
                    <a:pt x="2246685" y="3287319"/>
                  </a:lnTo>
                  <a:lnTo>
                    <a:pt x="2259698" y="3305089"/>
                  </a:lnTo>
                  <a:lnTo>
                    <a:pt x="2265094" y="3311435"/>
                  </a:lnTo>
                  <a:lnTo>
                    <a:pt x="2274615" y="3310483"/>
                  </a:lnTo>
                  <a:lnTo>
                    <a:pt x="2283184" y="3322859"/>
                  </a:lnTo>
                  <a:lnTo>
                    <a:pt x="2286358" y="3315243"/>
                  </a:lnTo>
                  <a:lnTo>
                    <a:pt x="2298101" y="3316513"/>
                  </a:lnTo>
                  <a:lnTo>
                    <a:pt x="2302227" y="3329206"/>
                  </a:lnTo>
                  <a:lnTo>
                    <a:pt x="2309845" y="3332062"/>
                  </a:lnTo>
                  <a:lnTo>
                    <a:pt x="2303180" y="3335235"/>
                  </a:lnTo>
                  <a:lnTo>
                    <a:pt x="2313971" y="3346659"/>
                  </a:lnTo>
                  <a:lnTo>
                    <a:pt x="2309845" y="3355226"/>
                  </a:lnTo>
                  <a:lnTo>
                    <a:pt x="2300641" y="3360621"/>
                  </a:lnTo>
                  <a:lnTo>
                    <a:pt x="2330157" y="3374901"/>
                  </a:lnTo>
                  <a:lnTo>
                    <a:pt x="2344122" y="3373949"/>
                  </a:lnTo>
                  <a:lnTo>
                    <a:pt x="2353643" y="3374583"/>
                  </a:lnTo>
                  <a:lnTo>
                    <a:pt x="2358722" y="3387276"/>
                  </a:lnTo>
                  <a:lnTo>
                    <a:pt x="2367291" y="3379978"/>
                  </a:lnTo>
                  <a:lnTo>
                    <a:pt x="2375860" y="3388546"/>
                  </a:lnTo>
                  <a:lnTo>
                    <a:pt x="2381256" y="3389498"/>
                  </a:lnTo>
                  <a:cubicBezTo>
                    <a:pt x="2382200" y="3389647"/>
                    <a:pt x="2380688" y="3391249"/>
                    <a:pt x="2381526" y="3389439"/>
                  </a:cubicBezTo>
                  <a:lnTo>
                    <a:pt x="2386283" y="3378636"/>
                  </a:lnTo>
                  <a:lnTo>
                    <a:pt x="2391676" y="3371011"/>
                  </a:lnTo>
                  <a:lnTo>
                    <a:pt x="2384380" y="3368151"/>
                  </a:lnTo>
                  <a:lnTo>
                    <a:pt x="2377719" y="3354489"/>
                  </a:lnTo>
                  <a:lnTo>
                    <a:pt x="2386283" y="3343686"/>
                  </a:lnTo>
                  <a:lnTo>
                    <a:pt x="2398971" y="3348134"/>
                  </a:lnTo>
                  <a:lnTo>
                    <a:pt x="2409438" y="3337331"/>
                  </a:lnTo>
                  <a:lnTo>
                    <a:pt x="2419905" y="3322716"/>
                  </a:lnTo>
                  <a:lnTo>
                    <a:pt x="2474777" y="3303017"/>
                  </a:lnTo>
                  <a:lnTo>
                    <a:pt x="2522038" y="3294120"/>
                  </a:lnTo>
                  <a:lnTo>
                    <a:pt x="2547095" y="3269337"/>
                  </a:lnTo>
                  <a:lnTo>
                    <a:pt x="2572153" y="3242012"/>
                  </a:lnTo>
                  <a:lnTo>
                    <a:pt x="2606091" y="3236611"/>
                  </a:lnTo>
                  <a:lnTo>
                    <a:pt x="2635590" y="3214052"/>
                  </a:lnTo>
                  <a:lnTo>
                    <a:pt x="2672383" y="3206109"/>
                  </a:lnTo>
                  <a:lnTo>
                    <a:pt x="2719960" y="3194035"/>
                  </a:lnTo>
                  <a:lnTo>
                    <a:pt x="2764049" y="3196894"/>
                  </a:lnTo>
                  <a:lnTo>
                    <a:pt x="2790058" y="3214687"/>
                  </a:lnTo>
                  <a:lnTo>
                    <a:pt x="2796402" y="3234704"/>
                  </a:lnTo>
                  <a:lnTo>
                    <a:pt x="2795133" y="3240106"/>
                  </a:lnTo>
                  <a:lnTo>
                    <a:pt x="2790058" y="3230574"/>
                  </a:lnTo>
                  <a:lnTo>
                    <a:pt x="2779274" y="3214052"/>
                  </a:lnTo>
                  <a:lnTo>
                    <a:pt x="2771027" y="3208650"/>
                  </a:lnTo>
                  <a:lnTo>
                    <a:pt x="2761194" y="3218182"/>
                  </a:lnTo>
                  <a:lnTo>
                    <a:pt x="2764366" y="3234069"/>
                  </a:lnTo>
                  <a:lnTo>
                    <a:pt x="2768172" y="3255992"/>
                  </a:lnTo>
                  <a:lnTo>
                    <a:pt x="2791327" y="3266160"/>
                  </a:lnTo>
                  <a:lnTo>
                    <a:pt x="2798939" y="3274739"/>
                  </a:lnTo>
                  <a:lnTo>
                    <a:pt x="2819873" y="3273468"/>
                  </a:lnTo>
                  <a:lnTo>
                    <a:pt x="2842393" y="3265842"/>
                  </a:lnTo>
                  <a:lnTo>
                    <a:pt x="2878869" y="3238199"/>
                  </a:lnTo>
                  <a:lnTo>
                    <a:pt x="2884896" y="3219136"/>
                  </a:lnTo>
                  <a:lnTo>
                    <a:pt x="2889336" y="3221360"/>
                  </a:lnTo>
                  <a:lnTo>
                    <a:pt x="2887116" y="3237882"/>
                  </a:lnTo>
                  <a:lnTo>
                    <a:pt x="2870623" y="3255039"/>
                  </a:lnTo>
                  <a:lnTo>
                    <a:pt x="2845565" y="3272197"/>
                  </a:lnTo>
                  <a:lnTo>
                    <a:pt x="2833829" y="3273468"/>
                  </a:lnTo>
                  <a:lnTo>
                    <a:pt x="2840173" y="3294120"/>
                  </a:lnTo>
                  <a:lnTo>
                    <a:pt x="2848737" y="3287765"/>
                  </a:lnTo>
                  <a:lnTo>
                    <a:pt x="2866499" y="3275056"/>
                  </a:lnTo>
                  <a:lnTo>
                    <a:pt x="2881090" y="3262029"/>
                  </a:lnTo>
                  <a:lnTo>
                    <a:pt x="3037144" y="3268384"/>
                  </a:lnTo>
                  <a:lnTo>
                    <a:pt x="3116123" y="3287130"/>
                  </a:lnTo>
                  <a:lnTo>
                    <a:pt x="3183683" y="3278234"/>
                  </a:lnTo>
                  <a:lnTo>
                    <a:pt x="3184510" y="3278117"/>
                  </a:lnTo>
                  <a:lnTo>
                    <a:pt x="3171493" y="3233479"/>
                  </a:lnTo>
                  <a:lnTo>
                    <a:pt x="3185145" y="3194223"/>
                  </a:lnTo>
                  <a:lnTo>
                    <a:pt x="3154983" y="3157816"/>
                  </a:lnTo>
                  <a:lnTo>
                    <a:pt x="3114025" y="3158449"/>
                  </a:lnTo>
                  <a:lnTo>
                    <a:pt x="3087355" y="3150218"/>
                  </a:lnTo>
                  <a:lnTo>
                    <a:pt x="3051795" y="3126474"/>
                  </a:lnTo>
                  <a:lnTo>
                    <a:pt x="3038143" y="3126474"/>
                  </a:lnTo>
                  <a:lnTo>
                    <a:pt x="3020998" y="3109695"/>
                  </a:lnTo>
                  <a:lnTo>
                    <a:pt x="3029253" y="3078354"/>
                  </a:lnTo>
                  <a:lnTo>
                    <a:pt x="3027030" y="3055883"/>
                  </a:lnTo>
                  <a:lnTo>
                    <a:pt x="3010838" y="3032137"/>
                  </a:lnTo>
                  <a:lnTo>
                    <a:pt x="3008298" y="2981482"/>
                  </a:lnTo>
                  <a:lnTo>
                    <a:pt x="3007363" y="2981498"/>
                  </a:lnTo>
                  <a:lnTo>
                    <a:pt x="2988932" y="2942036"/>
                  </a:lnTo>
                  <a:cubicBezTo>
                    <a:pt x="2988508" y="2926866"/>
                    <a:pt x="2988085" y="2911696"/>
                    <a:pt x="2987661" y="2896526"/>
                  </a:cubicBezTo>
                  <a:lnTo>
                    <a:pt x="3001961" y="2862475"/>
                  </a:lnTo>
                  <a:lnTo>
                    <a:pt x="3029925" y="2818878"/>
                  </a:lnTo>
                  <a:lnTo>
                    <a:pt x="3030879" y="2777826"/>
                  </a:lnTo>
                  <a:lnTo>
                    <a:pt x="3042319" y="2755550"/>
                  </a:lnTo>
                  <a:lnTo>
                    <a:pt x="3078863" y="2721500"/>
                  </a:lnTo>
                  <a:lnTo>
                    <a:pt x="3104286" y="2720863"/>
                  </a:lnTo>
                  <a:lnTo>
                    <a:pt x="3130026" y="2709407"/>
                  </a:lnTo>
                  <a:lnTo>
                    <a:pt x="3143373" y="2699224"/>
                  </a:lnTo>
                  <a:lnTo>
                    <a:pt x="3148775" y="2704633"/>
                  </a:lnTo>
                  <a:cubicBezTo>
                    <a:pt x="3149199" y="2711422"/>
                    <a:pt x="3149622" y="2718211"/>
                    <a:pt x="3150046" y="2725000"/>
                  </a:cubicBezTo>
                  <a:lnTo>
                    <a:pt x="3159580" y="2737411"/>
                  </a:lnTo>
                  <a:lnTo>
                    <a:pt x="3192946" y="2765733"/>
                  </a:lnTo>
                  <a:lnTo>
                    <a:pt x="3187544" y="2790237"/>
                  </a:lnTo>
                  <a:lnTo>
                    <a:pt x="3197078" y="2796283"/>
                  </a:lnTo>
                  <a:lnTo>
                    <a:pt x="3193900" y="2775281"/>
                  </a:lnTo>
                  <a:lnTo>
                    <a:pt x="3196124" y="2769871"/>
                  </a:lnTo>
                  <a:lnTo>
                    <a:pt x="3205658" y="2782282"/>
                  </a:lnTo>
                  <a:lnTo>
                    <a:pt x="3207882" y="2790874"/>
                  </a:lnTo>
                  <a:lnTo>
                    <a:pt x="3211060" y="2801375"/>
                  </a:lnTo>
                  <a:lnTo>
                    <a:pt x="3215509" y="2809649"/>
                  </a:lnTo>
                  <a:lnTo>
                    <a:pt x="3225042" y="2823333"/>
                  </a:lnTo>
                  <a:lnTo>
                    <a:pt x="3255867" y="2834789"/>
                  </a:lnTo>
                  <a:lnTo>
                    <a:pt x="3282242" y="2827152"/>
                  </a:lnTo>
                  <a:lnTo>
                    <a:pt x="3290505" y="2828106"/>
                  </a:lnTo>
                  <a:lnTo>
                    <a:pt x="3293683" y="2814104"/>
                  </a:lnTo>
                  <a:lnTo>
                    <a:pt x="3315927" y="2796283"/>
                  </a:lnTo>
                  <a:lnTo>
                    <a:pt x="3319105" y="2768916"/>
                  </a:lnTo>
                  <a:lnTo>
                    <a:pt x="3314656" y="2668674"/>
                  </a:lnTo>
                  <a:lnTo>
                    <a:pt x="3315774" y="2668006"/>
                  </a:lnTo>
                  <a:lnTo>
                    <a:pt x="3324846" y="2627058"/>
                  </a:lnTo>
                  <a:lnTo>
                    <a:pt x="3333101" y="2613420"/>
                  </a:lnTo>
                  <a:lnTo>
                    <a:pt x="3338498" y="2593435"/>
                  </a:lnTo>
                  <a:lnTo>
                    <a:pt x="3330878" y="2582015"/>
                  </a:lnTo>
                  <a:lnTo>
                    <a:pt x="3311828" y="2593435"/>
                  </a:lnTo>
                  <a:lnTo>
                    <a:pt x="3306748" y="2606125"/>
                  </a:lnTo>
                  <a:lnTo>
                    <a:pt x="3297223" y="2610566"/>
                  </a:lnTo>
                  <a:lnTo>
                    <a:pt x="3273728" y="2586455"/>
                  </a:lnTo>
                  <a:lnTo>
                    <a:pt x="3261346" y="2594385"/>
                  </a:lnTo>
                  <a:lnTo>
                    <a:pt x="3254996" y="2591214"/>
                  </a:lnTo>
                  <a:lnTo>
                    <a:pt x="3252773" y="2588041"/>
                  </a:lnTo>
                  <a:lnTo>
                    <a:pt x="3250233" y="2560762"/>
                  </a:lnTo>
                  <a:lnTo>
                    <a:pt x="3233406" y="2544903"/>
                  </a:lnTo>
                  <a:lnTo>
                    <a:pt x="3231818" y="2537290"/>
                  </a:lnTo>
                  <a:lnTo>
                    <a:pt x="3245788" y="2526822"/>
                  </a:lnTo>
                  <a:lnTo>
                    <a:pt x="3265791" y="2520480"/>
                  </a:lnTo>
                  <a:lnTo>
                    <a:pt x="3263568" y="2516039"/>
                  </a:lnTo>
                  <a:lnTo>
                    <a:pt x="3241343" y="2509057"/>
                  </a:lnTo>
                  <a:lnTo>
                    <a:pt x="3234676" y="2500490"/>
                  </a:lnTo>
                  <a:cubicBezTo>
                    <a:pt x="3234993" y="2493195"/>
                    <a:pt x="3235311" y="2485899"/>
                    <a:pt x="3235628" y="2478604"/>
                  </a:cubicBezTo>
                  <a:lnTo>
                    <a:pt x="3245153" y="2471942"/>
                  </a:lnTo>
                  <a:lnTo>
                    <a:pt x="3228961" y="2459571"/>
                  </a:lnTo>
                  <a:lnTo>
                    <a:pt x="3232136" y="2440536"/>
                  </a:lnTo>
                  <a:lnTo>
                    <a:pt x="3268966" y="2422456"/>
                  </a:lnTo>
                  <a:lnTo>
                    <a:pt x="3287063" y="2415793"/>
                  </a:lnTo>
                  <a:cubicBezTo>
                    <a:pt x="3287275" y="2410612"/>
                    <a:pt x="3287486" y="2405431"/>
                    <a:pt x="3287698" y="2400250"/>
                  </a:cubicBezTo>
                  <a:lnTo>
                    <a:pt x="3308018" y="2396761"/>
                  </a:lnTo>
                  <a:lnTo>
                    <a:pt x="3321671" y="2388197"/>
                  </a:lnTo>
                  <a:lnTo>
                    <a:pt x="3352151" y="2387879"/>
                  </a:lnTo>
                  <a:lnTo>
                    <a:pt x="3364851" y="2373921"/>
                  </a:lnTo>
                  <a:lnTo>
                    <a:pt x="3376598" y="2381535"/>
                  </a:lnTo>
                  <a:lnTo>
                    <a:pt x="3385171" y="2378364"/>
                  </a:lnTo>
                  <a:lnTo>
                    <a:pt x="3427398" y="2375825"/>
                  </a:lnTo>
                  <a:lnTo>
                    <a:pt x="3417556" y="2365359"/>
                  </a:lnTo>
                  <a:lnTo>
                    <a:pt x="3423906" y="2357743"/>
                  </a:lnTo>
                  <a:lnTo>
                    <a:pt x="3433431" y="2362185"/>
                  </a:lnTo>
                  <a:lnTo>
                    <a:pt x="3439781" y="2356791"/>
                  </a:lnTo>
                  <a:lnTo>
                    <a:pt x="3454704" y="2362821"/>
                  </a:lnTo>
                  <a:close/>
                  <a:moveTo>
                    <a:pt x="3016167" y="2262178"/>
                  </a:moveTo>
                  <a:lnTo>
                    <a:pt x="3027349" y="2274142"/>
                  </a:lnTo>
                  <a:lnTo>
                    <a:pt x="3022690" y="2279641"/>
                  </a:lnTo>
                  <a:lnTo>
                    <a:pt x="3013061" y="2274142"/>
                  </a:lnTo>
                  <a:close/>
                  <a:moveTo>
                    <a:pt x="3064178" y="2251067"/>
                  </a:moveTo>
                  <a:lnTo>
                    <a:pt x="3068623" y="2259004"/>
                  </a:lnTo>
                  <a:lnTo>
                    <a:pt x="3066718" y="2271703"/>
                  </a:lnTo>
                  <a:lnTo>
                    <a:pt x="3055923" y="2254241"/>
                  </a:lnTo>
                  <a:close/>
                  <a:moveTo>
                    <a:pt x="3046510" y="2251067"/>
                  </a:moveTo>
                  <a:lnTo>
                    <a:pt x="3049574" y="2263136"/>
                  </a:lnTo>
                  <a:lnTo>
                    <a:pt x="3038238" y="2274877"/>
                  </a:lnTo>
                  <a:lnTo>
                    <a:pt x="3032111" y="2261831"/>
                  </a:lnTo>
                  <a:lnTo>
                    <a:pt x="3033030" y="2256612"/>
                  </a:lnTo>
                  <a:close/>
                  <a:moveTo>
                    <a:pt x="3085106" y="2236781"/>
                  </a:moveTo>
                  <a:lnTo>
                    <a:pt x="3090848" y="2243129"/>
                  </a:lnTo>
                  <a:lnTo>
                    <a:pt x="3089497" y="2259002"/>
                  </a:lnTo>
                  <a:lnTo>
                    <a:pt x="3082066" y="2265353"/>
                  </a:lnTo>
                  <a:lnTo>
                    <a:pt x="3074973" y="2254876"/>
                  </a:lnTo>
                  <a:close/>
                  <a:moveTo>
                    <a:pt x="3160107" y="2233605"/>
                  </a:moveTo>
                  <a:lnTo>
                    <a:pt x="3162286" y="2243016"/>
                  </a:lnTo>
                  <a:lnTo>
                    <a:pt x="3152325" y="2255562"/>
                  </a:lnTo>
                  <a:lnTo>
                    <a:pt x="3147033" y="2260894"/>
                  </a:lnTo>
                  <a:lnTo>
                    <a:pt x="3143921" y="2274382"/>
                  </a:lnTo>
                  <a:lnTo>
                    <a:pt x="3142053" y="2285991"/>
                  </a:lnTo>
                  <a:lnTo>
                    <a:pt x="3128668" y="2280970"/>
                  </a:lnTo>
                  <a:lnTo>
                    <a:pt x="3123376" y="2274382"/>
                  </a:lnTo>
                  <a:lnTo>
                    <a:pt x="3114661" y="2262149"/>
                  </a:lnTo>
                  <a:lnTo>
                    <a:pt x="3121198" y="2255875"/>
                  </a:lnTo>
                  <a:lnTo>
                    <a:pt x="3149212" y="2243016"/>
                  </a:lnTo>
                  <a:close/>
                  <a:moveTo>
                    <a:pt x="3103400" y="2217732"/>
                  </a:moveTo>
                  <a:lnTo>
                    <a:pt x="3113074" y="2222460"/>
                  </a:lnTo>
                  <a:lnTo>
                    <a:pt x="3113074" y="2231241"/>
                  </a:lnTo>
                  <a:lnTo>
                    <a:pt x="3102755" y="2233605"/>
                  </a:lnTo>
                  <a:lnTo>
                    <a:pt x="3092436" y="2222460"/>
                  </a:lnTo>
                  <a:close/>
                  <a:moveTo>
                    <a:pt x="859315" y="2206618"/>
                  </a:moveTo>
                  <a:lnTo>
                    <a:pt x="865697" y="2212968"/>
                  </a:lnTo>
                  <a:lnTo>
                    <a:pt x="875267" y="2208524"/>
                  </a:lnTo>
                  <a:lnTo>
                    <a:pt x="882925" y="2214555"/>
                  </a:lnTo>
                  <a:lnTo>
                    <a:pt x="873672" y="2220905"/>
                  </a:lnTo>
                  <a:lnTo>
                    <a:pt x="881011" y="2235827"/>
                  </a:lnTo>
                  <a:lnTo>
                    <a:pt x="873672" y="2239954"/>
                  </a:lnTo>
                  <a:lnTo>
                    <a:pt x="872396" y="2247573"/>
                  </a:lnTo>
                  <a:lnTo>
                    <a:pt x="890581" y="2256780"/>
                  </a:lnTo>
                  <a:lnTo>
                    <a:pt x="887709" y="2265352"/>
                  </a:lnTo>
                  <a:lnTo>
                    <a:pt x="883562" y="2259955"/>
                  </a:lnTo>
                  <a:lnTo>
                    <a:pt x="878139" y="2268526"/>
                  </a:lnTo>
                  <a:lnTo>
                    <a:pt x="878139" y="2290753"/>
                  </a:lnTo>
                  <a:lnTo>
                    <a:pt x="868887" y="2304406"/>
                  </a:lnTo>
                  <a:lnTo>
                    <a:pt x="863463" y="2319330"/>
                  </a:lnTo>
                  <a:lnTo>
                    <a:pt x="851978" y="2312026"/>
                  </a:lnTo>
                  <a:lnTo>
                    <a:pt x="863143" y="2287577"/>
                  </a:lnTo>
                  <a:lnTo>
                    <a:pt x="865377" y="2263447"/>
                  </a:lnTo>
                  <a:lnTo>
                    <a:pt x="864420" y="2256145"/>
                  </a:lnTo>
                  <a:lnTo>
                    <a:pt x="855807" y="2254876"/>
                  </a:lnTo>
                  <a:lnTo>
                    <a:pt x="844001" y="2270749"/>
                  </a:lnTo>
                  <a:lnTo>
                    <a:pt x="823904" y="2253288"/>
                  </a:lnTo>
                  <a:cubicBezTo>
                    <a:pt x="824223" y="2249690"/>
                    <a:pt x="824541" y="2246091"/>
                    <a:pt x="824860" y="2242493"/>
                  </a:cubicBezTo>
                  <a:lnTo>
                    <a:pt x="846877" y="2236144"/>
                  </a:lnTo>
                  <a:lnTo>
                    <a:pt x="852296" y="2242493"/>
                  </a:lnTo>
                  <a:lnTo>
                    <a:pt x="854211" y="2236144"/>
                  </a:lnTo>
                  <a:lnTo>
                    <a:pt x="850064" y="2228843"/>
                  </a:lnTo>
                  <a:lnTo>
                    <a:pt x="854211" y="2213921"/>
                  </a:lnTo>
                  <a:close/>
                  <a:moveTo>
                    <a:pt x="2887630" y="2205032"/>
                  </a:moveTo>
                  <a:lnTo>
                    <a:pt x="2914636" y="2237007"/>
                  </a:lnTo>
                  <a:lnTo>
                    <a:pt x="2899115" y="2235126"/>
                  </a:lnTo>
                  <a:lnTo>
                    <a:pt x="2900357" y="2250800"/>
                  </a:lnTo>
                  <a:lnTo>
                    <a:pt x="2892286" y="2252680"/>
                  </a:lnTo>
                  <a:cubicBezTo>
                    <a:pt x="2892597" y="2255815"/>
                    <a:pt x="2892907" y="2258950"/>
                    <a:pt x="2893218" y="2262085"/>
                  </a:cubicBezTo>
                  <a:lnTo>
                    <a:pt x="2908738" y="2270235"/>
                  </a:lnTo>
                  <a:lnTo>
                    <a:pt x="2901909" y="2279641"/>
                  </a:lnTo>
                  <a:lnTo>
                    <a:pt x="2893218" y="2266474"/>
                  </a:lnTo>
                  <a:lnTo>
                    <a:pt x="2875835" y="2268668"/>
                  </a:lnTo>
                  <a:lnTo>
                    <a:pt x="2867143" y="2253307"/>
                  </a:lnTo>
                  <a:lnTo>
                    <a:pt x="2859073" y="2237320"/>
                  </a:lnTo>
                  <a:lnTo>
                    <a:pt x="2859073" y="2227916"/>
                  </a:lnTo>
                  <a:lnTo>
                    <a:pt x="2871489" y="2239514"/>
                  </a:lnTo>
                  <a:lnTo>
                    <a:pt x="2875524" y="2230110"/>
                  </a:lnTo>
                  <a:lnTo>
                    <a:pt x="2877387" y="2218512"/>
                  </a:lnTo>
                  <a:lnTo>
                    <a:pt x="2886699" y="2223841"/>
                  </a:lnTo>
                  <a:lnTo>
                    <a:pt x="2888872" y="2213497"/>
                  </a:lnTo>
                  <a:lnTo>
                    <a:pt x="2883595" y="2206913"/>
                  </a:lnTo>
                  <a:close/>
                  <a:moveTo>
                    <a:pt x="2738423" y="2200269"/>
                  </a:moveTo>
                  <a:lnTo>
                    <a:pt x="2754298" y="2218755"/>
                  </a:lnTo>
                  <a:lnTo>
                    <a:pt x="2751123" y="2224083"/>
                  </a:lnTo>
                  <a:lnTo>
                    <a:pt x="2740645" y="2215937"/>
                  </a:lnTo>
                  <a:close/>
                  <a:moveTo>
                    <a:pt x="3063150" y="2193918"/>
                  </a:moveTo>
                  <a:lnTo>
                    <a:pt x="3075423" y="2197774"/>
                  </a:lnTo>
                  <a:lnTo>
                    <a:pt x="3079736" y="2217357"/>
                  </a:lnTo>
                  <a:lnTo>
                    <a:pt x="3064477" y="2222494"/>
                  </a:lnTo>
                  <a:lnTo>
                    <a:pt x="3057842" y="2216074"/>
                  </a:lnTo>
                  <a:cubicBezTo>
                    <a:pt x="3057732" y="2210188"/>
                    <a:pt x="3057621" y="2204301"/>
                    <a:pt x="3057511" y="2198415"/>
                  </a:cubicBezTo>
                  <a:close/>
                  <a:moveTo>
                    <a:pt x="857544" y="2181215"/>
                  </a:moveTo>
                  <a:cubicBezTo>
                    <a:pt x="857972" y="2187978"/>
                    <a:pt x="858401" y="2194740"/>
                    <a:pt x="858829" y="2201503"/>
                  </a:cubicBezTo>
                  <a:lnTo>
                    <a:pt x="849507" y="2210194"/>
                  </a:lnTo>
                  <a:lnTo>
                    <a:pt x="841784" y="2227255"/>
                  </a:lnTo>
                  <a:lnTo>
                    <a:pt x="833428" y="2223070"/>
                  </a:lnTo>
                  <a:lnTo>
                    <a:pt x="845972" y="2206975"/>
                  </a:lnTo>
                  <a:lnTo>
                    <a:pt x="839535" y="2196343"/>
                  </a:lnTo>
                  <a:lnTo>
                    <a:pt x="843717" y="2182504"/>
                  </a:lnTo>
                  <a:close/>
                  <a:moveTo>
                    <a:pt x="898519" y="2163756"/>
                  </a:moveTo>
                  <a:lnTo>
                    <a:pt x="891756" y="2176453"/>
                  </a:lnTo>
                  <a:lnTo>
                    <a:pt x="890581" y="2165661"/>
                  </a:lnTo>
                  <a:close/>
                  <a:moveTo>
                    <a:pt x="875471" y="2162171"/>
                  </a:moveTo>
                  <a:lnTo>
                    <a:pt x="884202" y="2169097"/>
                  </a:lnTo>
                  <a:lnTo>
                    <a:pt x="885817" y="2187995"/>
                  </a:lnTo>
                  <a:lnTo>
                    <a:pt x="881293" y="2196496"/>
                  </a:lnTo>
                  <a:lnTo>
                    <a:pt x="870618" y="2201857"/>
                  </a:lnTo>
                  <a:lnTo>
                    <a:pt x="868355" y="2190196"/>
                  </a:lnTo>
                  <a:lnTo>
                    <a:pt x="872236" y="2169414"/>
                  </a:lnTo>
                  <a:close/>
                  <a:moveTo>
                    <a:pt x="883877" y="2136770"/>
                  </a:moveTo>
                  <a:lnTo>
                    <a:pt x="890581" y="2145528"/>
                  </a:lnTo>
                  <a:lnTo>
                    <a:pt x="883292" y="2158996"/>
                  </a:lnTo>
                  <a:lnTo>
                    <a:pt x="876294" y="2152599"/>
                  </a:lnTo>
                  <a:close/>
                  <a:moveTo>
                    <a:pt x="3006075" y="1631953"/>
                  </a:moveTo>
                  <a:lnTo>
                    <a:pt x="3028618" y="1632917"/>
                  </a:lnTo>
                  <a:lnTo>
                    <a:pt x="3033698" y="1644502"/>
                  </a:lnTo>
                  <a:lnTo>
                    <a:pt x="3022268" y="1642892"/>
                  </a:lnTo>
                  <a:lnTo>
                    <a:pt x="3025443" y="1651902"/>
                  </a:lnTo>
                  <a:lnTo>
                    <a:pt x="3010520" y="1655763"/>
                  </a:lnTo>
                  <a:lnTo>
                    <a:pt x="3001948" y="1638387"/>
                  </a:lnTo>
                  <a:close/>
                  <a:moveTo>
                    <a:pt x="3171233" y="1501777"/>
                  </a:moveTo>
                  <a:lnTo>
                    <a:pt x="3181336" y="1516568"/>
                  </a:lnTo>
                  <a:lnTo>
                    <a:pt x="3173927" y="1527178"/>
                  </a:lnTo>
                  <a:lnTo>
                    <a:pt x="3159111" y="1518818"/>
                  </a:lnTo>
                  <a:close/>
                  <a:moveTo>
                    <a:pt x="3346753" y="1233489"/>
                  </a:moveTo>
                  <a:lnTo>
                    <a:pt x="3363898" y="1236243"/>
                  </a:lnTo>
                  <a:lnTo>
                    <a:pt x="3379773" y="1238385"/>
                  </a:lnTo>
                  <a:lnTo>
                    <a:pt x="3375645" y="1242364"/>
                  </a:lnTo>
                  <a:lnTo>
                    <a:pt x="3363898" y="1246648"/>
                  </a:lnTo>
                  <a:lnTo>
                    <a:pt x="3366120" y="1256747"/>
                  </a:lnTo>
                  <a:lnTo>
                    <a:pt x="3360723" y="1258889"/>
                  </a:lnTo>
                  <a:lnTo>
                    <a:pt x="3352150" y="1246648"/>
                  </a:lnTo>
                  <a:lnTo>
                    <a:pt x="3349928" y="1255829"/>
                  </a:lnTo>
                  <a:lnTo>
                    <a:pt x="3338498" y="1249708"/>
                  </a:lnTo>
                  <a:lnTo>
                    <a:pt x="3338498" y="1238691"/>
                  </a:lnTo>
                  <a:close/>
                  <a:moveTo>
                    <a:pt x="3114661" y="1089028"/>
                  </a:moveTo>
                  <a:cubicBezTo>
                    <a:pt x="3114449" y="1096692"/>
                    <a:pt x="3114238" y="1104356"/>
                    <a:pt x="3114026" y="1112020"/>
                  </a:cubicBezTo>
                  <a:lnTo>
                    <a:pt x="3108945" y="1117603"/>
                  </a:lnTo>
                  <a:lnTo>
                    <a:pt x="3103548" y="1105452"/>
                  </a:lnTo>
                  <a:lnTo>
                    <a:pt x="3109581" y="1095598"/>
                  </a:lnTo>
                  <a:close/>
                  <a:moveTo>
                    <a:pt x="3609724" y="0"/>
                  </a:moveTo>
                  <a:lnTo>
                    <a:pt x="3645624" y="21899"/>
                  </a:lnTo>
                  <a:lnTo>
                    <a:pt x="3692643" y="63791"/>
                  </a:lnTo>
                  <a:lnTo>
                    <a:pt x="3745381" y="77756"/>
                  </a:lnTo>
                  <a:lnTo>
                    <a:pt x="3759042" y="134882"/>
                  </a:lnTo>
                  <a:lnTo>
                    <a:pt x="3717106" y="204703"/>
                  </a:lnTo>
                  <a:lnTo>
                    <a:pt x="3713294" y="251039"/>
                  </a:lnTo>
                  <a:lnTo>
                    <a:pt x="3690102" y="284045"/>
                  </a:lnTo>
                  <a:lnTo>
                    <a:pt x="3695820" y="304992"/>
                  </a:lnTo>
                  <a:lnTo>
                    <a:pt x="3674217" y="315782"/>
                  </a:lnTo>
                  <a:lnTo>
                    <a:pt x="3680571" y="304039"/>
                  </a:lnTo>
                  <a:lnTo>
                    <a:pt x="3665639" y="296423"/>
                  </a:lnTo>
                  <a:lnTo>
                    <a:pt x="3661509" y="297375"/>
                  </a:lnTo>
                  <a:lnTo>
                    <a:pt x="3650707" y="280237"/>
                  </a:lnTo>
                  <a:lnTo>
                    <a:pt x="3662462" y="259608"/>
                  </a:lnTo>
                  <a:lnTo>
                    <a:pt x="3677394" y="256752"/>
                  </a:lnTo>
                  <a:lnTo>
                    <a:pt x="3684066" y="247231"/>
                  </a:lnTo>
                  <a:lnTo>
                    <a:pt x="3682159" y="241835"/>
                  </a:lnTo>
                  <a:lnTo>
                    <a:pt x="3695185" y="231997"/>
                  </a:lnTo>
                  <a:lnTo>
                    <a:pt x="3692326" y="217080"/>
                  </a:lnTo>
                  <a:lnTo>
                    <a:pt x="3689149" y="214859"/>
                  </a:lnTo>
                  <a:lnTo>
                    <a:pt x="3688513" y="205655"/>
                  </a:lnTo>
                  <a:lnTo>
                    <a:pt x="3713294" y="194547"/>
                  </a:lnTo>
                  <a:lnTo>
                    <a:pt x="3717424" y="180900"/>
                  </a:lnTo>
                  <a:lnTo>
                    <a:pt x="3713612" y="168206"/>
                  </a:lnTo>
                  <a:lnTo>
                    <a:pt x="3702810" y="181535"/>
                  </a:lnTo>
                  <a:lnTo>
                    <a:pt x="3694232" y="193913"/>
                  </a:lnTo>
                  <a:lnTo>
                    <a:pt x="3692326" y="178044"/>
                  </a:lnTo>
                  <a:lnTo>
                    <a:pt x="3699633" y="170745"/>
                  </a:lnTo>
                  <a:lnTo>
                    <a:pt x="3698044" y="163445"/>
                  </a:lnTo>
                  <a:lnTo>
                    <a:pt x="3685336" y="165349"/>
                  </a:lnTo>
                  <a:lnTo>
                    <a:pt x="3682477" y="184391"/>
                  </a:lnTo>
                  <a:lnTo>
                    <a:pt x="3686607" y="197086"/>
                  </a:lnTo>
                  <a:lnTo>
                    <a:pt x="3678982" y="206290"/>
                  </a:lnTo>
                  <a:lnTo>
                    <a:pt x="3671675" y="197404"/>
                  </a:lnTo>
                  <a:lnTo>
                    <a:pt x="3674852" y="185026"/>
                  </a:lnTo>
                  <a:lnTo>
                    <a:pt x="3670404" y="171379"/>
                  </a:lnTo>
                  <a:lnTo>
                    <a:pt x="3656108" y="181535"/>
                  </a:lnTo>
                  <a:lnTo>
                    <a:pt x="3648483" y="193913"/>
                  </a:lnTo>
                  <a:lnTo>
                    <a:pt x="3653249" y="207559"/>
                  </a:lnTo>
                  <a:lnTo>
                    <a:pt x="3659920" y="207559"/>
                  </a:lnTo>
                  <a:lnTo>
                    <a:pt x="3667863" y="214224"/>
                  </a:lnTo>
                  <a:lnTo>
                    <a:pt x="3666592" y="228188"/>
                  </a:lnTo>
                  <a:lnTo>
                    <a:pt x="3655155" y="222476"/>
                  </a:lnTo>
                  <a:lnTo>
                    <a:pt x="3648483" y="231679"/>
                  </a:lnTo>
                  <a:lnTo>
                    <a:pt x="3630692" y="229140"/>
                  </a:lnTo>
                  <a:lnTo>
                    <a:pt x="3626244" y="242787"/>
                  </a:lnTo>
                  <a:lnTo>
                    <a:pt x="3616078" y="245961"/>
                  </a:lnTo>
                  <a:lnTo>
                    <a:pt x="3608135" y="244374"/>
                  </a:lnTo>
                  <a:lnTo>
                    <a:pt x="3593839" y="255799"/>
                  </a:lnTo>
                  <a:lnTo>
                    <a:pt x="3596698" y="271668"/>
                  </a:lnTo>
                  <a:lnTo>
                    <a:pt x="3590027" y="277698"/>
                  </a:lnTo>
                  <a:lnTo>
                    <a:pt x="3579543" y="278333"/>
                  </a:lnTo>
                  <a:lnTo>
                    <a:pt x="3566517" y="278967"/>
                  </a:lnTo>
                  <a:lnTo>
                    <a:pt x="3561116" y="293884"/>
                  </a:lnTo>
                  <a:lnTo>
                    <a:pt x="3566199" y="300231"/>
                  </a:lnTo>
                  <a:lnTo>
                    <a:pt x="3574777" y="297057"/>
                  </a:lnTo>
                  <a:lnTo>
                    <a:pt x="3581131" y="301818"/>
                  </a:lnTo>
                  <a:lnTo>
                    <a:pt x="3572553" y="304674"/>
                  </a:lnTo>
                  <a:lnTo>
                    <a:pt x="3577636" y="314195"/>
                  </a:lnTo>
                  <a:lnTo>
                    <a:pt x="3587803" y="316417"/>
                  </a:lnTo>
                  <a:lnTo>
                    <a:pt x="3592568" y="305309"/>
                  </a:lnTo>
                  <a:lnTo>
                    <a:pt x="3593521" y="311656"/>
                  </a:lnTo>
                  <a:lnTo>
                    <a:pt x="3602735" y="320225"/>
                  </a:lnTo>
                  <a:lnTo>
                    <a:pt x="3596381" y="323399"/>
                  </a:lnTo>
                  <a:lnTo>
                    <a:pt x="3585897" y="321812"/>
                  </a:lnTo>
                  <a:lnTo>
                    <a:pt x="3593839" y="335776"/>
                  </a:lnTo>
                  <a:lnTo>
                    <a:pt x="3608453" y="345615"/>
                  </a:lnTo>
                  <a:lnTo>
                    <a:pt x="3622750" y="338633"/>
                  </a:lnTo>
                  <a:lnTo>
                    <a:pt x="3620843" y="325620"/>
                  </a:lnTo>
                  <a:lnTo>
                    <a:pt x="3630374" y="320860"/>
                  </a:lnTo>
                  <a:lnTo>
                    <a:pt x="3635458" y="330381"/>
                  </a:lnTo>
                  <a:lnTo>
                    <a:pt x="3645942" y="329746"/>
                  </a:lnTo>
                  <a:lnTo>
                    <a:pt x="3645306" y="320225"/>
                  </a:lnTo>
                  <a:lnTo>
                    <a:pt x="3641494" y="308483"/>
                  </a:lnTo>
                  <a:lnTo>
                    <a:pt x="3651025" y="307848"/>
                  </a:lnTo>
                  <a:lnTo>
                    <a:pt x="3665321" y="316417"/>
                  </a:lnTo>
                  <a:lnTo>
                    <a:pt x="3672946" y="316417"/>
                  </a:lnTo>
                  <a:lnTo>
                    <a:pt x="3661827" y="322129"/>
                  </a:lnTo>
                  <a:lnTo>
                    <a:pt x="3686607" y="337681"/>
                  </a:lnTo>
                  <a:lnTo>
                    <a:pt x="3662462" y="398933"/>
                  </a:lnTo>
                  <a:lnTo>
                    <a:pt x="3719648" y="473197"/>
                  </a:lnTo>
                  <a:lnTo>
                    <a:pt x="3755548" y="498269"/>
                  </a:lnTo>
                  <a:lnTo>
                    <a:pt x="3776198" y="526515"/>
                  </a:lnTo>
                  <a:lnTo>
                    <a:pt x="3787000" y="550635"/>
                  </a:lnTo>
                  <a:lnTo>
                    <a:pt x="3808604" y="589671"/>
                  </a:lnTo>
                  <a:lnTo>
                    <a:pt x="3849904" y="609983"/>
                  </a:lnTo>
                  <a:lnTo>
                    <a:pt x="3744746" y="798506"/>
                  </a:lnTo>
                  <a:lnTo>
                    <a:pt x="3751418" y="854362"/>
                  </a:lnTo>
                  <a:lnTo>
                    <a:pt x="3828301" y="1012729"/>
                  </a:lnTo>
                  <a:lnTo>
                    <a:pt x="3830842" y="1048590"/>
                  </a:lnTo>
                  <a:lnTo>
                    <a:pt x="3854034" y="1080963"/>
                  </a:lnTo>
                  <a:lnTo>
                    <a:pt x="3851175" y="1095562"/>
                  </a:lnTo>
                  <a:lnTo>
                    <a:pt x="3818452" y="1101274"/>
                  </a:lnTo>
                  <a:lnTo>
                    <a:pt x="3816546" y="1119364"/>
                  </a:lnTo>
                  <a:lnTo>
                    <a:pt x="3825124" y="1149515"/>
                  </a:lnTo>
                  <a:lnTo>
                    <a:pt x="3808604" y="1185694"/>
                  </a:lnTo>
                  <a:lnTo>
                    <a:pt x="3827348" y="1235839"/>
                  </a:lnTo>
                  <a:lnTo>
                    <a:pt x="3800979" y="1283762"/>
                  </a:lnTo>
                  <a:lnTo>
                    <a:pt x="3820358" y="1312960"/>
                  </a:lnTo>
                  <a:lnTo>
                    <a:pt x="3848951" y="1311690"/>
                  </a:lnTo>
                  <a:lnTo>
                    <a:pt x="3851175" y="1332954"/>
                  </a:lnTo>
                  <a:lnTo>
                    <a:pt x="3842915" y="1343427"/>
                  </a:lnTo>
                  <a:lnTo>
                    <a:pt x="3845457" y="1395794"/>
                  </a:lnTo>
                  <a:lnTo>
                    <a:pt x="3874367" y="1419914"/>
                  </a:lnTo>
                  <a:lnTo>
                    <a:pt x="3888028" y="1419914"/>
                  </a:lnTo>
                  <a:lnTo>
                    <a:pt x="3884534" y="1498621"/>
                  </a:lnTo>
                  <a:lnTo>
                    <a:pt x="3839103" y="1544641"/>
                  </a:lnTo>
                  <a:lnTo>
                    <a:pt x="3900101" y="1603038"/>
                  </a:lnTo>
                  <a:lnTo>
                    <a:pt x="3953474" y="1623348"/>
                  </a:lnTo>
                  <a:lnTo>
                    <a:pt x="3964276" y="1656034"/>
                  </a:lnTo>
                  <a:lnTo>
                    <a:pt x="3987786" y="1677931"/>
                  </a:lnTo>
                  <a:cubicBezTo>
                    <a:pt x="3987256" y="1692636"/>
                    <a:pt x="3986727" y="1707342"/>
                    <a:pt x="3986197" y="1722047"/>
                  </a:cubicBezTo>
                  <a:lnTo>
                    <a:pt x="3952839" y="1793123"/>
                  </a:lnTo>
                  <a:lnTo>
                    <a:pt x="3875320" y="1886434"/>
                  </a:lnTo>
                  <a:lnTo>
                    <a:pt x="3789224" y="1960067"/>
                  </a:lnTo>
                  <a:lnTo>
                    <a:pt x="3776834" y="2013702"/>
                  </a:lnTo>
                  <a:lnTo>
                    <a:pt x="3659285" y="2107641"/>
                  </a:lnTo>
                  <a:lnTo>
                    <a:pt x="3631327" y="2171752"/>
                  </a:lnTo>
                  <a:lnTo>
                    <a:pt x="3619890" y="2183811"/>
                  </a:lnTo>
                  <a:lnTo>
                    <a:pt x="3594157" y="2185081"/>
                  </a:lnTo>
                  <a:lnTo>
                    <a:pt x="3581449" y="2180955"/>
                  </a:lnTo>
                  <a:lnTo>
                    <a:pt x="3550950" y="2185401"/>
                  </a:lnTo>
                  <a:lnTo>
                    <a:pt x="3530935" y="2197464"/>
                  </a:lnTo>
                  <a:lnTo>
                    <a:pt x="3508696" y="2193017"/>
                  </a:lnTo>
                  <a:lnTo>
                    <a:pt x="3501389" y="2205714"/>
                  </a:lnTo>
                  <a:lnTo>
                    <a:pt x="3474066" y="2211427"/>
                  </a:lnTo>
                  <a:lnTo>
                    <a:pt x="3469301" y="2185081"/>
                  </a:lnTo>
                  <a:lnTo>
                    <a:pt x="3462947" y="2192384"/>
                  </a:lnTo>
                  <a:lnTo>
                    <a:pt x="3468666" y="2212696"/>
                  </a:lnTo>
                  <a:lnTo>
                    <a:pt x="3455958" y="2209204"/>
                  </a:lnTo>
                  <a:lnTo>
                    <a:pt x="3444203" y="2220947"/>
                  </a:lnTo>
                  <a:lnTo>
                    <a:pt x="3433719" y="2211743"/>
                  </a:lnTo>
                  <a:lnTo>
                    <a:pt x="3424505" y="2223486"/>
                  </a:lnTo>
                  <a:lnTo>
                    <a:pt x="3405126" y="2232054"/>
                  </a:lnTo>
                  <a:lnTo>
                    <a:pt x="3390829" y="2246968"/>
                  </a:lnTo>
                  <a:lnTo>
                    <a:pt x="3366366" y="2246016"/>
                  </a:lnTo>
                  <a:lnTo>
                    <a:pt x="3338727" y="2256807"/>
                  </a:lnTo>
                  <a:lnTo>
                    <a:pt x="3330466" y="2279021"/>
                  </a:lnTo>
                  <a:lnTo>
                    <a:pt x="3301874" y="2272039"/>
                  </a:lnTo>
                  <a:lnTo>
                    <a:pt x="3273598" y="2291081"/>
                  </a:lnTo>
                  <a:lnTo>
                    <a:pt x="3254536" y="2278703"/>
                  </a:lnTo>
                  <a:lnTo>
                    <a:pt x="3246912" y="2285051"/>
                  </a:lnTo>
                  <a:lnTo>
                    <a:pt x="3241828" y="2303142"/>
                  </a:lnTo>
                  <a:lnTo>
                    <a:pt x="3226897" y="2296795"/>
                  </a:lnTo>
                  <a:lnTo>
                    <a:pt x="3237381" y="2291399"/>
                  </a:lnTo>
                  <a:lnTo>
                    <a:pt x="3240558" y="2281877"/>
                  </a:lnTo>
                  <a:lnTo>
                    <a:pt x="3230074" y="2271720"/>
                  </a:lnTo>
                  <a:lnTo>
                    <a:pt x="3205928" y="2304412"/>
                  </a:lnTo>
                  <a:lnTo>
                    <a:pt x="3199574" y="2316154"/>
                  </a:lnTo>
                  <a:lnTo>
                    <a:pt x="3178289" y="2316154"/>
                  </a:lnTo>
                  <a:lnTo>
                    <a:pt x="3187820" y="2303460"/>
                  </a:lnTo>
                  <a:lnTo>
                    <a:pt x="3200528" y="2302507"/>
                  </a:lnTo>
                  <a:lnTo>
                    <a:pt x="3199257" y="2292668"/>
                  </a:lnTo>
                  <a:lnTo>
                    <a:pt x="3191632" y="2284733"/>
                  </a:lnTo>
                  <a:lnTo>
                    <a:pt x="3178924" y="2291081"/>
                  </a:lnTo>
                  <a:lnTo>
                    <a:pt x="3163357" y="2290130"/>
                  </a:lnTo>
                  <a:lnTo>
                    <a:pt x="3152873" y="2282830"/>
                  </a:lnTo>
                  <a:lnTo>
                    <a:pt x="3148107" y="2272356"/>
                  </a:lnTo>
                  <a:lnTo>
                    <a:pt x="3157638" y="2255219"/>
                  </a:lnTo>
                  <a:lnTo>
                    <a:pt x="3169393" y="2250143"/>
                  </a:lnTo>
                  <a:lnTo>
                    <a:pt x="3178606" y="2235227"/>
                  </a:lnTo>
                  <a:lnTo>
                    <a:pt x="3189408" y="2221264"/>
                  </a:lnTo>
                  <a:lnTo>
                    <a:pt x="3192267" y="2208571"/>
                  </a:lnTo>
                  <a:lnTo>
                    <a:pt x="3173523" y="2219360"/>
                  </a:lnTo>
                  <a:lnTo>
                    <a:pt x="3150967" y="2230150"/>
                  </a:lnTo>
                  <a:lnTo>
                    <a:pt x="3136352" y="2223803"/>
                  </a:lnTo>
                  <a:lnTo>
                    <a:pt x="3139529" y="2210157"/>
                  </a:lnTo>
                  <a:lnTo>
                    <a:pt x="3093781" y="2193651"/>
                  </a:lnTo>
                  <a:lnTo>
                    <a:pt x="3063599" y="2164456"/>
                  </a:lnTo>
                  <a:lnTo>
                    <a:pt x="3029923" y="2166993"/>
                  </a:lnTo>
                  <a:lnTo>
                    <a:pt x="3020075" y="2153352"/>
                  </a:lnTo>
                  <a:lnTo>
                    <a:pt x="3032782" y="2141610"/>
                  </a:lnTo>
                  <a:lnTo>
                    <a:pt x="3023251" y="2126053"/>
                  </a:lnTo>
                  <a:lnTo>
                    <a:pt x="3027064" y="2104783"/>
                  </a:lnTo>
                  <a:lnTo>
                    <a:pt x="3017215" y="2081621"/>
                  </a:lnTo>
                  <a:lnTo>
                    <a:pt x="3032147" y="2064801"/>
                  </a:lnTo>
                  <a:cubicBezTo>
                    <a:pt x="3032782" y="2051471"/>
                    <a:pt x="3033418" y="2038140"/>
                    <a:pt x="3034053" y="2024810"/>
                  </a:cubicBezTo>
                  <a:lnTo>
                    <a:pt x="3028335" y="1995297"/>
                  </a:lnTo>
                  <a:lnTo>
                    <a:pt x="3041996" y="1976251"/>
                  </a:lnTo>
                  <a:lnTo>
                    <a:pt x="3053751" y="1991805"/>
                  </a:lnTo>
                  <a:lnTo>
                    <a:pt x="3056928" y="1987677"/>
                  </a:lnTo>
                  <a:lnTo>
                    <a:pt x="3035324" y="1954035"/>
                  </a:lnTo>
                  <a:cubicBezTo>
                    <a:pt x="3035959" y="1942187"/>
                    <a:pt x="3036595" y="1930340"/>
                    <a:pt x="3037230" y="1918492"/>
                  </a:cubicBezTo>
                  <a:lnTo>
                    <a:pt x="3008320" y="1893100"/>
                  </a:lnTo>
                  <a:lnTo>
                    <a:pt x="3008002" y="1876279"/>
                  </a:lnTo>
                  <a:lnTo>
                    <a:pt x="3021663" y="1845812"/>
                  </a:lnTo>
                  <a:lnTo>
                    <a:pt x="3014991" y="1818197"/>
                  </a:lnTo>
                  <a:lnTo>
                    <a:pt x="3008637" y="1824546"/>
                  </a:lnTo>
                  <a:lnTo>
                    <a:pt x="2999106" y="1820738"/>
                  </a:lnTo>
                  <a:lnTo>
                    <a:pt x="3001966" y="1787729"/>
                  </a:lnTo>
                  <a:lnTo>
                    <a:pt x="2994341" y="1759486"/>
                  </a:lnTo>
                  <a:lnTo>
                    <a:pt x="3003554" y="1719509"/>
                  </a:lnTo>
                  <a:lnTo>
                    <a:pt x="3020392" y="1715066"/>
                  </a:lnTo>
                  <a:lnTo>
                    <a:pt x="3035006" y="1691577"/>
                  </a:lnTo>
                  <a:lnTo>
                    <a:pt x="3049938" y="1684277"/>
                  </a:lnTo>
                  <a:lnTo>
                    <a:pt x="3035959" y="1668727"/>
                  </a:lnTo>
                  <a:lnTo>
                    <a:pt x="3042949" y="1653813"/>
                  </a:lnTo>
                  <a:lnTo>
                    <a:pt x="3056928" y="1644293"/>
                  </a:lnTo>
                  <a:lnTo>
                    <a:pt x="3073766" y="1656668"/>
                  </a:lnTo>
                  <a:lnTo>
                    <a:pt x="3065505" y="1638898"/>
                  </a:lnTo>
                  <a:lnTo>
                    <a:pt x="3085521" y="1648101"/>
                  </a:lnTo>
                  <a:lnTo>
                    <a:pt x="3083614" y="1658890"/>
                  </a:lnTo>
                  <a:lnTo>
                    <a:pt x="3101088" y="1643976"/>
                  </a:lnTo>
                  <a:lnTo>
                    <a:pt x="3112843" y="1630330"/>
                  </a:lnTo>
                  <a:lnTo>
                    <a:pt x="3126504" y="1625570"/>
                  </a:lnTo>
                  <a:lnTo>
                    <a:pt x="3116655" y="1599547"/>
                  </a:lnTo>
                  <a:lnTo>
                    <a:pt x="3116655" y="1581458"/>
                  </a:lnTo>
                  <a:lnTo>
                    <a:pt x="3133811" y="1595104"/>
                  </a:lnTo>
                  <a:lnTo>
                    <a:pt x="3133493" y="1572887"/>
                  </a:lnTo>
                  <a:lnTo>
                    <a:pt x="3157638" y="1548450"/>
                  </a:lnTo>
                  <a:lnTo>
                    <a:pt x="3168122" y="1549401"/>
                  </a:lnTo>
                  <a:lnTo>
                    <a:pt x="3177653" y="1529407"/>
                  </a:lnTo>
                  <a:lnTo>
                    <a:pt x="3186231" y="1526233"/>
                  </a:lnTo>
                  <a:lnTo>
                    <a:pt x="3194174" y="1512267"/>
                  </a:lnTo>
                  <a:lnTo>
                    <a:pt x="3204975" y="1512267"/>
                  </a:lnTo>
                  <a:lnTo>
                    <a:pt x="3219272" y="1491321"/>
                  </a:lnTo>
                  <a:lnTo>
                    <a:pt x="3223720" y="1464662"/>
                  </a:lnTo>
                  <a:lnTo>
                    <a:pt x="3234204" y="1470058"/>
                  </a:lnTo>
                  <a:lnTo>
                    <a:pt x="3244370" y="1449747"/>
                  </a:lnTo>
                  <a:lnTo>
                    <a:pt x="3263750" y="1437052"/>
                  </a:lnTo>
                  <a:lnTo>
                    <a:pt x="3267562" y="1420232"/>
                  </a:lnTo>
                  <a:lnTo>
                    <a:pt x="3281223" y="1412615"/>
                  </a:lnTo>
                  <a:lnTo>
                    <a:pt x="3278046" y="1398968"/>
                  </a:lnTo>
                  <a:lnTo>
                    <a:pt x="3298061" y="1376751"/>
                  </a:lnTo>
                  <a:lnTo>
                    <a:pt x="3326972" y="1325656"/>
                  </a:lnTo>
                  <a:lnTo>
                    <a:pt x="3333961" y="1294235"/>
                  </a:lnTo>
                  <a:lnTo>
                    <a:pt x="3350164" y="1297091"/>
                  </a:lnTo>
                  <a:lnTo>
                    <a:pt x="3363825" y="1281223"/>
                  </a:lnTo>
                  <a:lnTo>
                    <a:pt x="3384158" y="1278050"/>
                  </a:lnTo>
                  <a:lnTo>
                    <a:pt x="3390512" y="1281858"/>
                  </a:lnTo>
                  <a:lnTo>
                    <a:pt x="3400996" y="1300899"/>
                  </a:lnTo>
                  <a:lnTo>
                    <a:pt x="3406397" y="1302170"/>
                  </a:lnTo>
                  <a:lnTo>
                    <a:pt x="3404173" y="1293600"/>
                  </a:lnTo>
                  <a:cubicBezTo>
                    <a:pt x="3404385" y="1286512"/>
                    <a:pt x="3404596" y="1279424"/>
                    <a:pt x="3404808" y="1272336"/>
                  </a:cubicBezTo>
                  <a:lnTo>
                    <a:pt x="3389876" y="1254564"/>
                  </a:lnTo>
                  <a:cubicBezTo>
                    <a:pt x="3389558" y="1250755"/>
                    <a:pt x="3389241" y="1246947"/>
                    <a:pt x="3388923" y="1243138"/>
                  </a:cubicBezTo>
                  <a:lnTo>
                    <a:pt x="3394324" y="1241869"/>
                  </a:lnTo>
                  <a:lnTo>
                    <a:pt x="3404808" y="1255834"/>
                  </a:lnTo>
                  <a:lnTo>
                    <a:pt x="3416563" y="1255516"/>
                  </a:lnTo>
                  <a:lnTo>
                    <a:pt x="3419422" y="1245677"/>
                  </a:lnTo>
                  <a:lnTo>
                    <a:pt x="3404490" y="1222827"/>
                  </a:lnTo>
                  <a:cubicBezTo>
                    <a:pt x="3404384" y="1213729"/>
                    <a:pt x="3404279" y="1204631"/>
                    <a:pt x="3404173" y="1195533"/>
                  </a:cubicBezTo>
                  <a:lnTo>
                    <a:pt x="3415928" y="1181886"/>
                  </a:lnTo>
                  <a:lnTo>
                    <a:pt x="3410209" y="1160622"/>
                  </a:lnTo>
                  <a:lnTo>
                    <a:pt x="3381616" y="1141898"/>
                  </a:lnTo>
                  <a:lnTo>
                    <a:pt x="3379074" y="1112382"/>
                  </a:lnTo>
                  <a:lnTo>
                    <a:pt x="3363189" y="1109526"/>
                  </a:lnTo>
                  <a:lnTo>
                    <a:pt x="3346034" y="1092705"/>
                  </a:lnTo>
                  <a:lnTo>
                    <a:pt x="3337138" y="1053669"/>
                  </a:lnTo>
                  <a:lnTo>
                    <a:pt x="3324430" y="1061603"/>
                  </a:lnTo>
                  <a:lnTo>
                    <a:pt x="3313311" y="1071125"/>
                  </a:lnTo>
                  <a:lnTo>
                    <a:pt x="3296155" y="1060651"/>
                  </a:lnTo>
                  <a:lnTo>
                    <a:pt x="3292660" y="1051448"/>
                  </a:lnTo>
                  <a:lnTo>
                    <a:pt x="3292461" y="1051189"/>
                  </a:lnTo>
                  <a:lnTo>
                    <a:pt x="3285474" y="1054365"/>
                  </a:lnTo>
                  <a:lnTo>
                    <a:pt x="3274676" y="1068023"/>
                  </a:lnTo>
                  <a:lnTo>
                    <a:pt x="3248317" y="1052460"/>
                  </a:lnTo>
                  <a:lnTo>
                    <a:pt x="3214336" y="1058812"/>
                  </a:lnTo>
                  <a:lnTo>
                    <a:pt x="3202585" y="1055000"/>
                  </a:lnTo>
                  <a:lnTo>
                    <a:pt x="3187977" y="1079456"/>
                  </a:lnTo>
                  <a:lnTo>
                    <a:pt x="3161617" y="1068975"/>
                  </a:lnTo>
                  <a:lnTo>
                    <a:pt x="3161617" y="1052142"/>
                  </a:lnTo>
                  <a:lnTo>
                    <a:pt x="3152090" y="1046742"/>
                  </a:lnTo>
                  <a:lnTo>
                    <a:pt x="3138116" y="1073421"/>
                  </a:lnTo>
                  <a:lnTo>
                    <a:pt x="3122237" y="1047061"/>
                  </a:lnTo>
                  <a:lnTo>
                    <a:pt x="3113663" y="1056589"/>
                  </a:lnTo>
                  <a:lnTo>
                    <a:pt x="3116203" y="1077868"/>
                  </a:lnTo>
                  <a:lnTo>
                    <a:pt x="3107629" y="1087396"/>
                  </a:lnTo>
                  <a:lnTo>
                    <a:pt x="3096513" y="1105500"/>
                  </a:lnTo>
                  <a:lnTo>
                    <a:pt x="3060309" y="1092159"/>
                  </a:lnTo>
                  <a:lnTo>
                    <a:pt x="3093337" y="1116933"/>
                  </a:lnTo>
                  <a:lnTo>
                    <a:pt x="3086986" y="1127414"/>
                  </a:lnTo>
                  <a:lnTo>
                    <a:pt x="3068884" y="1129955"/>
                  </a:lnTo>
                  <a:lnTo>
                    <a:pt x="3079681" y="1154093"/>
                  </a:lnTo>
                  <a:lnTo>
                    <a:pt x="3065073" y="1157270"/>
                  </a:lnTo>
                  <a:lnTo>
                    <a:pt x="3047923" y="1143930"/>
                  </a:lnTo>
                  <a:lnTo>
                    <a:pt x="3041889" y="1164892"/>
                  </a:lnTo>
                  <a:lnTo>
                    <a:pt x="3015530" y="1177914"/>
                  </a:lnTo>
                  <a:lnTo>
                    <a:pt x="3042207" y="1210309"/>
                  </a:lnTo>
                  <a:lnTo>
                    <a:pt x="3038396" y="1248105"/>
                  </a:lnTo>
                  <a:lnTo>
                    <a:pt x="3027916" y="1253504"/>
                  </a:lnTo>
                  <a:lnTo>
                    <a:pt x="3018071" y="1268432"/>
                  </a:lnTo>
                  <a:lnTo>
                    <a:pt x="3004732" y="1267796"/>
                  </a:lnTo>
                  <a:lnTo>
                    <a:pt x="2991076" y="1297016"/>
                  </a:lnTo>
                  <a:lnTo>
                    <a:pt x="3009496" y="1315120"/>
                  </a:lnTo>
                  <a:lnTo>
                    <a:pt x="3004097" y="1325601"/>
                  </a:lnTo>
                  <a:lnTo>
                    <a:pt x="2992347" y="1319248"/>
                  </a:lnTo>
                  <a:lnTo>
                    <a:pt x="3011719" y="1349739"/>
                  </a:lnTo>
                  <a:lnTo>
                    <a:pt x="3032044" y="1353550"/>
                  </a:lnTo>
                  <a:lnTo>
                    <a:pt x="3034267" y="1368478"/>
                  </a:lnTo>
                  <a:lnTo>
                    <a:pt x="3026645" y="1375782"/>
                  </a:lnTo>
                  <a:lnTo>
                    <a:pt x="3026645" y="1387534"/>
                  </a:lnTo>
                  <a:lnTo>
                    <a:pt x="3043795" y="1380864"/>
                  </a:lnTo>
                  <a:lnTo>
                    <a:pt x="3047923" y="1386264"/>
                  </a:lnTo>
                  <a:lnTo>
                    <a:pt x="3037761" y="1394522"/>
                  </a:lnTo>
                  <a:lnTo>
                    <a:pt x="3028233" y="1398016"/>
                  </a:lnTo>
                  <a:lnTo>
                    <a:pt x="3015530" y="1400239"/>
                  </a:lnTo>
                  <a:lnTo>
                    <a:pt x="3005050" y="1421518"/>
                  </a:lnTo>
                  <a:lnTo>
                    <a:pt x="2985360" y="1472017"/>
                  </a:lnTo>
                  <a:lnTo>
                    <a:pt x="2910093" y="1553007"/>
                  </a:lnTo>
                  <a:lnTo>
                    <a:pt x="2901201" y="1537126"/>
                  </a:lnTo>
                  <a:lnTo>
                    <a:pt x="2879288" y="1559678"/>
                  </a:lnTo>
                  <a:cubicBezTo>
                    <a:pt x="2878970" y="1566348"/>
                    <a:pt x="2878653" y="1573019"/>
                    <a:pt x="2878335" y="1579689"/>
                  </a:cubicBezTo>
                  <a:lnTo>
                    <a:pt x="2864679" y="1593662"/>
                  </a:lnTo>
                  <a:lnTo>
                    <a:pt x="2843401" y="1571747"/>
                  </a:lnTo>
                  <a:lnTo>
                    <a:pt x="2837049" y="1587629"/>
                  </a:lnTo>
                  <a:lnTo>
                    <a:pt x="2831650" y="1583183"/>
                  </a:lnTo>
                  <a:lnTo>
                    <a:pt x="2822123" y="1590804"/>
                  </a:lnTo>
                  <a:lnTo>
                    <a:pt x="2817359" y="1619070"/>
                  </a:lnTo>
                  <a:lnTo>
                    <a:pt x="2800527" y="1629867"/>
                  </a:lnTo>
                  <a:lnTo>
                    <a:pt x="2771945" y="1629867"/>
                  </a:lnTo>
                  <a:lnTo>
                    <a:pt x="2762735" y="1663848"/>
                  </a:lnTo>
                  <a:lnTo>
                    <a:pt x="2750032" y="1672423"/>
                  </a:lnTo>
                  <a:lnTo>
                    <a:pt x="2734471" y="1692748"/>
                  </a:lnTo>
                  <a:lnTo>
                    <a:pt x="2740822" y="1711806"/>
                  </a:lnTo>
                  <a:lnTo>
                    <a:pt x="2732565" y="1724512"/>
                  </a:lnTo>
                  <a:lnTo>
                    <a:pt x="2715733" y="1718159"/>
                  </a:lnTo>
                  <a:lnTo>
                    <a:pt x="2712557" y="1738158"/>
                  </a:lnTo>
                  <a:lnTo>
                    <a:pt x="2703030" y="1739430"/>
                  </a:lnTo>
                  <a:lnTo>
                    <a:pt x="2701760" y="1727678"/>
                  </a:lnTo>
                  <a:lnTo>
                    <a:pt x="2692232" y="1727052"/>
                  </a:lnTo>
                  <a:lnTo>
                    <a:pt x="2679529" y="1712124"/>
                  </a:lnTo>
                  <a:lnTo>
                    <a:pt x="2683975" y="1734347"/>
                  </a:lnTo>
                  <a:lnTo>
                    <a:pt x="2692550" y="1755307"/>
                  </a:lnTo>
                  <a:lnTo>
                    <a:pt x="2685563" y="1787700"/>
                  </a:lnTo>
                  <a:lnTo>
                    <a:pt x="2667461" y="1796592"/>
                  </a:lnTo>
                  <a:lnTo>
                    <a:pt x="2659521" y="1810570"/>
                  </a:lnTo>
                  <a:lnTo>
                    <a:pt x="2642054" y="1794370"/>
                  </a:lnTo>
                  <a:lnTo>
                    <a:pt x="2632845" y="1805169"/>
                  </a:lnTo>
                  <a:lnTo>
                    <a:pt x="2635068" y="1828357"/>
                  </a:lnTo>
                  <a:lnTo>
                    <a:pt x="2660474" y="1842966"/>
                  </a:lnTo>
                  <a:cubicBezTo>
                    <a:pt x="2660262" y="1848683"/>
                    <a:pt x="2660051" y="1854400"/>
                    <a:pt x="2659839" y="1860117"/>
                  </a:cubicBezTo>
                  <a:lnTo>
                    <a:pt x="2647136" y="1874729"/>
                  </a:lnTo>
                  <a:lnTo>
                    <a:pt x="2637926" y="1905220"/>
                  </a:lnTo>
                  <a:lnTo>
                    <a:pt x="2630622" y="1916971"/>
                  </a:lnTo>
                  <a:lnTo>
                    <a:pt x="2636973" y="1931899"/>
                  </a:lnTo>
                  <a:lnTo>
                    <a:pt x="2636973" y="1952859"/>
                  </a:lnTo>
                  <a:lnTo>
                    <a:pt x="2649041" y="1961120"/>
                  </a:lnTo>
                  <a:lnTo>
                    <a:pt x="2644913" y="1972872"/>
                  </a:lnTo>
                  <a:lnTo>
                    <a:pt x="2637608" y="1957942"/>
                  </a:lnTo>
                  <a:lnTo>
                    <a:pt x="2614107" y="1957309"/>
                  </a:lnTo>
                  <a:cubicBezTo>
                    <a:pt x="2614531" y="1975942"/>
                    <a:pt x="2614954" y="1994575"/>
                    <a:pt x="2615378" y="2013208"/>
                  </a:cubicBezTo>
                  <a:lnTo>
                    <a:pt x="2623317" y="2031949"/>
                  </a:lnTo>
                  <a:lnTo>
                    <a:pt x="2613790" y="2043693"/>
                  </a:lnTo>
                  <a:lnTo>
                    <a:pt x="2626811" y="2086892"/>
                  </a:lnTo>
                  <a:lnTo>
                    <a:pt x="2619506" y="2104990"/>
                  </a:lnTo>
                  <a:lnTo>
                    <a:pt x="2638879" y="2140573"/>
                  </a:lnTo>
                  <a:lnTo>
                    <a:pt x="2640149" y="2150736"/>
                  </a:lnTo>
                  <a:lnTo>
                    <a:pt x="2623317" y="2151371"/>
                  </a:lnTo>
                  <a:lnTo>
                    <a:pt x="2619189" y="2161850"/>
                  </a:lnTo>
                  <a:lnTo>
                    <a:pt x="2639196" y="2166929"/>
                  </a:lnTo>
                  <a:lnTo>
                    <a:pt x="2633797" y="2184715"/>
                  </a:lnTo>
                  <a:lnTo>
                    <a:pt x="2639514" y="2193291"/>
                  </a:lnTo>
                  <a:lnTo>
                    <a:pt x="2650947" y="2176457"/>
                  </a:lnTo>
                  <a:lnTo>
                    <a:pt x="2661427" y="2169471"/>
                  </a:lnTo>
                  <a:lnTo>
                    <a:pt x="2674130" y="2187573"/>
                  </a:lnTo>
                  <a:lnTo>
                    <a:pt x="2689056" y="2182489"/>
                  </a:lnTo>
                  <a:lnTo>
                    <a:pt x="2698584" y="2194875"/>
                  </a:lnTo>
                  <a:lnTo>
                    <a:pt x="2716686" y="2211396"/>
                  </a:lnTo>
                  <a:lnTo>
                    <a:pt x="2723355" y="2225051"/>
                  </a:lnTo>
                  <a:lnTo>
                    <a:pt x="2735106" y="2221876"/>
                  </a:lnTo>
                  <a:lnTo>
                    <a:pt x="2741457" y="2227910"/>
                  </a:lnTo>
                  <a:lnTo>
                    <a:pt x="2747809" y="2239661"/>
                  </a:lnTo>
                  <a:lnTo>
                    <a:pt x="2737329" y="2246965"/>
                  </a:lnTo>
                  <a:lnTo>
                    <a:pt x="2744633" y="2255540"/>
                  </a:lnTo>
                  <a:lnTo>
                    <a:pt x="2765911" y="2266971"/>
                  </a:lnTo>
                  <a:lnTo>
                    <a:pt x="2775756" y="2285711"/>
                  </a:lnTo>
                  <a:lnTo>
                    <a:pt x="2781473" y="2321285"/>
                  </a:lnTo>
                  <a:lnTo>
                    <a:pt x="2774168" y="2332083"/>
                  </a:lnTo>
                  <a:lnTo>
                    <a:pt x="2778297" y="2341612"/>
                  </a:lnTo>
                  <a:lnTo>
                    <a:pt x="2766864" y="2355268"/>
                  </a:lnTo>
                  <a:lnTo>
                    <a:pt x="2762735" y="2367019"/>
                  </a:lnTo>
                  <a:lnTo>
                    <a:pt x="2738599" y="2382901"/>
                  </a:lnTo>
                  <a:lnTo>
                    <a:pt x="2714145" y="2391793"/>
                  </a:lnTo>
                  <a:lnTo>
                    <a:pt x="2705888" y="2389569"/>
                  </a:lnTo>
                  <a:lnTo>
                    <a:pt x="2694455" y="2404496"/>
                  </a:lnTo>
                  <a:lnTo>
                    <a:pt x="2685563" y="2398145"/>
                  </a:lnTo>
                  <a:lnTo>
                    <a:pt x="2685245" y="2350822"/>
                  </a:lnTo>
                  <a:lnTo>
                    <a:pt x="2669366" y="2348917"/>
                  </a:lnTo>
                  <a:lnTo>
                    <a:pt x="2651264" y="2328272"/>
                  </a:lnTo>
                  <a:lnTo>
                    <a:pt x="2644913" y="2341612"/>
                  </a:lnTo>
                  <a:lnTo>
                    <a:pt x="2671907" y="2368926"/>
                  </a:lnTo>
                  <a:lnTo>
                    <a:pt x="2676036" y="2390204"/>
                  </a:lnTo>
                  <a:lnTo>
                    <a:pt x="2667779" y="2400685"/>
                  </a:lnTo>
                  <a:lnTo>
                    <a:pt x="2663650" y="2394336"/>
                  </a:lnTo>
                  <a:lnTo>
                    <a:pt x="2636656" y="2363845"/>
                  </a:lnTo>
                  <a:lnTo>
                    <a:pt x="2644595" y="2388300"/>
                  </a:lnTo>
                  <a:lnTo>
                    <a:pt x="2633797" y="2390522"/>
                  </a:lnTo>
                  <a:lnTo>
                    <a:pt x="2605850" y="2366387"/>
                  </a:lnTo>
                  <a:lnTo>
                    <a:pt x="2585207" y="2376866"/>
                  </a:lnTo>
                  <a:lnTo>
                    <a:pt x="2564882" y="2369879"/>
                  </a:lnTo>
                  <a:lnTo>
                    <a:pt x="2561706" y="2383854"/>
                  </a:lnTo>
                  <a:lnTo>
                    <a:pt x="2528678" y="2376548"/>
                  </a:lnTo>
                  <a:lnTo>
                    <a:pt x="2513116" y="2384171"/>
                  </a:lnTo>
                  <a:lnTo>
                    <a:pt x="2530266" y="2397509"/>
                  </a:lnTo>
                  <a:lnTo>
                    <a:pt x="2570281" y="2393064"/>
                  </a:lnTo>
                  <a:lnTo>
                    <a:pt x="2580761" y="2387664"/>
                  </a:lnTo>
                  <a:lnTo>
                    <a:pt x="2590289" y="2399415"/>
                  </a:lnTo>
                  <a:lnTo>
                    <a:pt x="2613790" y="2409577"/>
                  </a:lnTo>
                  <a:lnTo>
                    <a:pt x="2617918" y="2397827"/>
                  </a:lnTo>
                  <a:lnTo>
                    <a:pt x="2626493" y="2412755"/>
                  </a:lnTo>
                  <a:lnTo>
                    <a:pt x="2622682" y="2427365"/>
                  </a:lnTo>
                  <a:lnTo>
                    <a:pt x="2630939" y="2435623"/>
                  </a:lnTo>
                  <a:lnTo>
                    <a:pt x="2641737" y="2424188"/>
                  </a:lnTo>
                  <a:lnTo>
                    <a:pt x="2672225" y="2429905"/>
                  </a:lnTo>
                  <a:lnTo>
                    <a:pt x="2694455" y="2425776"/>
                  </a:lnTo>
                  <a:lnTo>
                    <a:pt x="2713510" y="2415931"/>
                  </a:lnTo>
                  <a:lnTo>
                    <a:pt x="2726213" y="2424506"/>
                  </a:lnTo>
                  <a:lnTo>
                    <a:pt x="2724308" y="2437211"/>
                  </a:lnTo>
                  <a:lnTo>
                    <a:pt x="2731612" y="2445150"/>
                  </a:lnTo>
                  <a:lnTo>
                    <a:pt x="2744633" y="2459125"/>
                  </a:lnTo>
                  <a:lnTo>
                    <a:pt x="2744633" y="2467064"/>
                  </a:lnTo>
                  <a:lnTo>
                    <a:pt x="2738282" y="2478815"/>
                  </a:lnTo>
                  <a:lnTo>
                    <a:pt x="2729707" y="2474052"/>
                  </a:lnTo>
                  <a:lnTo>
                    <a:pt x="2719227" y="2465476"/>
                  </a:lnTo>
                  <a:lnTo>
                    <a:pt x="2723355" y="2456901"/>
                  </a:lnTo>
                  <a:lnTo>
                    <a:pt x="2717639" y="2445785"/>
                  </a:lnTo>
                  <a:lnTo>
                    <a:pt x="2713828" y="2464523"/>
                  </a:lnTo>
                  <a:lnTo>
                    <a:pt x="2703348" y="2467699"/>
                  </a:lnTo>
                  <a:lnTo>
                    <a:pt x="2696361" y="2491835"/>
                  </a:lnTo>
                  <a:lnTo>
                    <a:pt x="2680164" y="2493423"/>
                  </a:lnTo>
                  <a:lnTo>
                    <a:pt x="2678259" y="2477546"/>
                  </a:lnTo>
                  <a:lnTo>
                    <a:pt x="2670319" y="2469925"/>
                  </a:lnTo>
                  <a:lnTo>
                    <a:pt x="2662380" y="2494376"/>
                  </a:lnTo>
                  <a:lnTo>
                    <a:pt x="2642372" y="2515661"/>
                  </a:lnTo>
                  <a:lnTo>
                    <a:pt x="2613790" y="2520426"/>
                  </a:lnTo>
                  <a:cubicBezTo>
                    <a:pt x="2613578" y="2525930"/>
                    <a:pt x="2613367" y="2531434"/>
                    <a:pt x="2613155" y="2536938"/>
                  </a:cubicBezTo>
                  <a:lnTo>
                    <a:pt x="2596005" y="2545833"/>
                  </a:lnTo>
                  <a:lnTo>
                    <a:pt x="2540746" y="2536622"/>
                  </a:lnTo>
                  <a:lnTo>
                    <a:pt x="2526455" y="2543926"/>
                  </a:lnTo>
                  <a:lnTo>
                    <a:pt x="2537888" y="2557901"/>
                  </a:lnTo>
                  <a:lnTo>
                    <a:pt x="2583302" y="2556313"/>
                  </a:lnTo>
                  <a:lnTo>
                    <a:pt x="2591241" y="2576319"/>
                  </a:lnTo>
                  <a:lnTo>
                    <a:pt x="2580444" y="2583623"/>
                  </a:lnTo>
                  <a:lnTo>
                    <a:pt x="2555990" y="2573461"/>
                  </a:lnTo>
                  <a:lnTo>
                    <a:pt x="2555037" y="2580765"/>
                  </a:lnTo>
                  <a:lnTo>
                    <a:pt x="2543287" y="2586482"/>
                  </a:lnTo>
                  <a:lnTo>
                    <a:pt x="2528360" y="2589340"/>
                  </a:lnTo>
                  <a:lnTo>
                    <a:pt x="2517880" y="2583623"/>
                  </a:lnTo>
                  <a:lnTo>
                    <a:pt x="2509305" y="2587752"/>
                  </a:lnTo>
                  <a:lnTo>
                    <a:pt x="2512164" y="2595375"/>
                  </a:lnTo>
                  <a:lnTo>
                    <a:pt x="2522326" y="2604905"/>
                  </a:lnTo>
                  <a:lnTo>
                    <a:pt x="2533442" y="2602045"/>
                  </a:lnTo>
                  <a:lnTo>
                    <a:pt x="2540428" y="2603316"/>
                  </a:lnTo>
                  <a:lnTo>
                    <a:pt x="2546780" y="2613163"/>
                  </a:lnTo>
                  <a:lnTo>
                    <a:pt x="2552814" y="2616337"/>
                  </a:lnTo>
                  <a:lnTo>
                    <a:pt x="2556307" y="2612210"/>
                  </a:lnTo>
                  <a:lnTo>
                    <a:pt x="2553132" y="2601728"/>
                  </a:lnTo>
                  <a:lnTo>
                    <a:pt x="2549321" y="2595059"/>
                  </a:lnTo>
                  <a:lnTo>
                    <a:pt x="2554720" y="2587752"/>
                  </a:lnTo>
                  <a:cubicBezTo>
                    <a:pt x="2554826" y="2585423"/>
                    <a:pt x="2554931" y="2583094"/>
                    <a:pt x="2555037" y="2580765"/>
                  </a:cubicBezTo>
                  <a:lnTo>
                    <a:pt x="2587113" y="2601728"/>
                  </a:lnTo>
                  <a:lnTo>
                    <a:pt x="2590289" y="2621416"/>
                  </a:lnTo>
                  <a:lnTo>
                    <a:pt x="2576633" y="2623956"/>
                  </a:lnTo>
                  <a:lnTo>
                    <a:pt x="2584255" y="2639525"/>
                  </a:lnTo>
                  <a:lnTo>
                    <a:pt x="2572822" y="2654451"/>
                  </a:lnTo>
                  <a:lnTo>
                    <a:pt x="2585525" y="2667791"/>
                  </a:lnTo>
                  <a:lnTo>
                    <a:pt x="2574092" y="2679860"/>
                  </a:lnTo>
                  <a:lnTo>
                    <a:pt x="2560436" y="2668108"/>
                  </a:lnTo>
                  <a:lnTo>
                    <a:pt x="2554084" y="2687165"/>
                  </a:lnTo>
                  <a:lnTo>
                    <a:pt x="2575045" y="2701774"/>
                  </a:lnTo>
                  <a:lnTo>
                    <a:pt x="2579809" y="2715748"/>
                  </a:lnTo>
                  <a:lnTo>
                    <a:pt x="2565835" y="2730358"/>
                  </a:lnTo>
                  <a:lnTo>
                    <a:pt x="2576633" y="2739568"/>
                  </a:lnTo>
                  <a:cubicBezTo>
                    <a:pt x="2576421" y="2746343"/>
                    <a:pt x="2576210" y="2753119"/>
                    <a:pt x="2575998" y="2759894"/>
                  </a:cubicBezTo>
                  <a:lnTo>
                    <a:pt x="2556625" y="2778951"/>
                  </a:lnTo>
                  <a:cubicBezTo>
                    <a:pt x="2556413" y="2783927"/>
                    <a:pt x="2556202" y="2788902"/>
                    <a:pt x="2555990" y="2793878"/>
                  </a:cubicBezTo>
                  <a:lnTo>
                    <a:pt x="2562342" y="2818015"/>
                  </a:lnTo>
                  <a:lnTo>
                    <a:pt x="2551226" y="2841200"/>
                  </a:lnTo>
                  <a:lnTo>
                    <a:pt x="2551544" y="2871689"/>
                  </a:lnTo>
                  <a:lnTo>
                    <a:pt x="2536935" y="2923777"/>
                  </a:lnTo>
                  <a:lnTo>
                    <a:pt x="2506765" y="2989206"/>
                  </a:lnTo>
                  <a:lnTo>
                    <a:pt x="2481358" y="2977773"/>
                  </a:lnTo>
                  <a:lnTo>
                    <a:pt x="2447695" y="2982536"/>
                  </a:lnTo>
                  <a:lnTo>
                    <a:pt x="2437850" y="2970784"/>
                  </a:lnTo>
                  <a:lnTo>
                    <a:pt x="2399105" y="2978407"/>
                  </a:lnTo>
                  <a:lnTo>
                    <a:pt x="2388625" y="3002863"/>
                  </a:lnTo>
                  <a:lnTo>
                    <a:pt x="2369570" y="2997782"/>
                  </a:lnTo>
                  <a:lnTo>
                    <a:pt x="2365441" y="3024143"/>
                  </a:lnTo>
                  <a:lnTo>
                    <a:pt x="2342258" y="3051775"/>
                  </a:lnTo>
                  <a:lnTo>
                    <a:pt x="2358772" y="3083214"/>
                  </a:lnTo>
                  <a:lnTo>
                    <a:pt x="2355914" y="3108622"/>
                  </a:lnTo>
                  <a:lnTo>
                    <a:pt x="2342893" y="3110845"/>
                  </a:lnTo>
                  <a:lnTo>
                    <a:pt x="2311135" y="3103858"/>
                  </a:lnTo>
                  <a:lnTo>
                    <a:pt x="2263815" y="3124185"/>
                  </a:lnTo>
                  <a:lnTo>
                    <a:pt x="2252065" y="3115927"/>
                  </a:lnTo>
                  <a:lnTo>
                    <a:pt x="2215861" y="3118468"/>
                  </a:lnTo>
                  <a:cubicBezTo>
                    <a:pt x="2216284" y="3112434"/>
                    <a:pt x="2216708" y="3106399"/>
                    <a:pt x="2217131" y="3100365"/>
                  </a:cubicBezTo>
                  <a:lnTo>
                    <a:pt x="2232692" y="3095918"/>
                  </a:lnTo>
                  <a:lnTo>
                    <a:pt x="2226341" y="3084484"/>
                  </a:lnTo>
                  <a:lnTo>
                    <a:pt x="2236503" y="3060351"/>
                  </a:lnTo>
                  <a:lnTo>
                    <a:pt x="2185373" y="2985712"/>
                  </a:lnTo>
                  <a:lnTo>
                    <a:pt x="2190454" y="2973327"/>
                  </a:lnTo>
                  <a:lnTo>
                    <a:pt x="2201252" y="2982536"/>
                  </a:lnTo>
                  <a:lnTo>
                    <a:pt x="2208556" y="2981265"/>
                  </a:lnTo>
                  <a:lnTo>
                    <a:pt x="2215543" y="2968562"/>
                  </a:lnTo>
                  <a:lnTo>
                    <a:pt x="2200934" y="2944423"/>
                  </a:lnTo>
                  <a:lnTo>
                    <a:pt x="2200934" y="2933942"/>
                  </a:lnTo>
                  <a:lnTo>
                    <a:pt x="2223800" y="2935847"/>
                  </a:lnTo>
                  <a:lnTo>
                    <a:pt x="2226023" y="2914884"/>
                  </a:lnTo>
                  <a:lnTo>
                    <a:pt x="2155203" y="2839611"/>
                  </a:lnTo>
                  <a:lnTo>
                    <a:pt x="2145357" y="2781809"/>
                  </a:lnTo>
                  <a:lnTo>
                    <a:pt x="2129161" y="2772281"/>
                  </a:lnTo>
                  <a:lnTo>
                    <a:pt x="2120586" y="2734486"/>
                  </a:lnTo>
                  <a:lnTo>
                    <a:pt x="2105660" y="2714478"/>
                  </a:lnTo>
                  <a:lnTo>
                    <a:pt x="2123444" y="2710349"/>
                  </a:lnTo>
                  <a:lnTo>
                    <a:pt x="2126620" y="2700822"/>
                  </a:lnTo>
                  <a:lnTo>
                    <a:pt x="2112647" y="2688118"/>
                  </a:lnTo>
                  <a:lnTo>
                    <a:pt x="2108518" y="2671284"/>
                  </a:lnTo>
                  <a:lnTo>
                    <a:pt x="2112329" y="2661757"/>
                  </a:lnTo>
                  <a:lnTo>
                    <a:pt x="2112329" y="2648098"/>
                  </a:lnTo>
                  <a:lnTo>
                    <a:pt x="2101849" y="2643653"/>
                  </a:lnTo>
                  <a:lnTo>
                    <a:pt x="2090098" y="2649369"/>
                  </a:lnTo>
                  <a:lnTo>
                    <a:pt x="2072949" y="2644288"/>
                  </a:lnTo>
                  <a:lnTo>
                    <a:pt x="2075172" y="2633488"/>
                  </a:lnTo>
                  <a:lnTo>
                    <a:pt x="2112964" y="2611257"/>
                  </a:lnTo>
                  <a:lnTo>
                    <a:pt x="2097085" y="2594741"/>
                  </a:lnTo>
                  <a:lnTo>
                    <a:pt x="2092957" y="2594741"/>
                  </a:lnTo>
                  <a:lnTo>
                    <a:pt x="2089463" y="2595059"/>
                  </a:lnTo>
                  <a:lnTo>
                    <a:pt x="2086605" y="2595693"/>
                  </a:lnTo>
                  <a:lnTo>
                    <a:pt x="2085652" y="2596010"/>
                  </a:lnTo>
                  <a:lnTo>
                    <a:pt x="2085335" y="2596644"/>
                  </a:lnTo>
                  <a:lnTo>
                    <a:pt x="2084699" y="2598550"/>
                  </a:lnTo>
                  <a:cubicBezTo>
                    <a:pt x="2084593" y="2599398"/>
                    <a:pt x="2084488" y="2600245"/>
                    <a:pt x="2084382" y="2601093"/>
                  </a:cubicBezTo>
                  <a:lnTo>
                    <a:pt x="2084382" y="2603951"/>
                  </a:lnTo>
                  <a:lnTo>
                    <a:pt x="2084382" y="2609032"/>
                  </a:lnTo>
                  <a:lnTo>
                    <a:pt x="2084382" y="2611257"/>
                  </a:lnTo>
                  <a:lnTo>
                    <a:pt x="2078983" y="2607444"/>
                  </a:lnTo>
                  <a:cubicBezTo>
                    <a:pt x="2079406" y="2601727"/>
                    <a:pt x="2079830" y="2596010"/>
                    <a:pt x="2080253" y="2590293"/>
                  </a:cubicBezTo>
                  <a:lnTo>
                    <a:pt x="2066915" y="2579177"/>
                  </a:lnTo>
                  <a:lnTo>
                    <a:pt x="2062786" y="2564252"/>
                  </a:lnTo>
                  <a:lnTo>
                    <a:pt x="2053894" y="2518836"/>
                  </a:lnTo>
                  <a:lnTo>
                    <a:pt x="2051036" y="2461983"/>
                  </a:lnTo>
                  <a:lnTo>
                    <a:pt x="2065327" y="2465159"/>
                  </a:lnTo>
                  <a:lnTo>
                    <a:pt x="2083429" y="2496599"/>
                  </a:lnTo>
                  <a:lnTo>
                    <a:pt x="2096132" y="2488024"/>
                  </a:lnTo>
                  <a:lnTo>
                    <a:pt x="2094862" y="2479451"/>
                  </a:lnTo>
                  <a:lnTo>
                    <a:pt x="2105342" y="2469925"/>
                  </a:lnTo>
                  <a:lnTo>
                    <a:pt x="2099626" y="2434352"/>
                  </a:lnTo>
                  <a:cubicBezTo>
                    <a:pt x="2099097" y="2420272"/>
                    <a:pt x="2098567" y="2406191"/>
                    <a:pt x="2098038" y="2392111"/>
                  </a:cubicBezTo>
                  <a:lnTo>
                    <a:pt x="2122174" y="2353998"/>
                  </a:lnTo>
                  <a:lnTo>
                    <a:pt x="2125985" y="2326367"/>
                  </a:lnTo>
                  <a:lnTo>
                    <a:pt x="2137736" y="2320015"/>
                  </a:lnTo>
                  <a:lnTo>
                    <a:pt x="2159013" y="2307309"/>
                  </a:lnTo>
                  <a:lnTo>
                    <a:pt x="2176798" y="2282853"/>
                  </a:lnTo>
                  <a:lnTo>
                    <a:pt x="2192995" y="2203457"/>
                  </a:lnTo>
                  <a:lnTo>
                    <a:pt x="2173940" y="2087845"/>
                  </a:lnTo>
                  <a:lnTo>
                    <a:pt x="2203157" y="2070697"/>
                  </a:lnTo>
                  <a:lnTo>
                    <a:pt x="2212367" y="2032582"/>
                  </a:lnTo>
                  <a:lnTo>
                    <a:pt x="2201569" y="2000186"/>
                  </a:lnTo>
                  <a:lnTo>
                    <a:pt x="2184420" y="1989386"/>
                  </a:lnTo>
                  <a:lnTo>
                    <a:pt x="2142817" y="1936024"/>
                  </a:lnTo>
                  <a:cubicBezTo>
                    <a:pt x="2143346" y="1922686"/>
                    <a:pt x="2143876" y="1909349"/>
                    <a:pt x="2144405" y="1896011"/>
                  </a:cubicBezTo>
                  <a:lnTo>
                    <a:pt x="2159966" y="1847732"/>
                  </a:lnTo>
                  <a:lnTo>
                    <a:pt x="2135830" y="1739430"/>
                  </a:lnTo>
                  <a:lnTo>
                    <a:pt x="2139641" y="1709583"/>
                  </a:lnTo>
                  <a:lnTo>
                    <a:pt x="2118363" y="1681315"/>
                  </a:lnTo>
                  <a:lnTo>
                    <a:pt x="2129161" y="1623198"/>
                  </a:lnTo>
                  <a:lnTo>
                    <a:pt x="2179974" y="1478685"/>
                  </a:lnTo>
                  <a:lnTo>
                    <a:pt x="2217766" y="1460265"/>
                  </a:lnTo>
                  <a:lnTo>
                    <a:pt x="2300655" y="1479639"/>
                  </a:lnTo>
                  <a:lnTo>
                    <a:pt x="2319710" y="1469793"/>
                  </a:lnTo>
                  <a:lnTo>
                    <a:pt x="2327332" y="1418025"/>
                  </a:lnTo>
                  <a:lnTo>
                    <a:pt x="2308277" y="1395157"/>
                  </a:lnTo>
                  <a:lnTo>
                    <a:pt x="2283823" y="1375148"/>
                  </a:lnTo>
                  <a:lnTo>
                    <a:pt x="2346704" y="1181724"/>
                  </a:lnTo>
                  <a:lnTo>
                    <a:pt x="2357502" y="1101689"/>
                  </a:lnTo>
                  <a:lnTo>
                    <a:pt x="2376239" y="1065481"/>
                  </a:lnTo>
                  <a:lnTo>
                    <a:pt x="2356867" y="1017205"/>
                  </a:lnTo>
                  <a:lnTo>
                    <a:pt x="2362901" y="993067"/>
                  </a:lnTo>
                  <a:lnTo>
                    <a:pt x="2416889" y="998784"/>
                  </a:lnTo>
                  <a:lnTo>
                    <a:pt x="2445472" y="991161"/>
                  </a:lnTo>
                  <a:lnTo>
                    <a:pt x="2447695" y="921606"/>
                  </a:lnTo>
                  <a:lnTo>
                    <a:pt x="2531219" y="788848"/>
                  </a:lnTo>
                  <a:lnTo>
                    <a:pt x="2533124" y="743430"/>
                  </a:lnTo>
                  <a:lnTo>
                    <a:pt x="2504542" y="723739"/>
                  </a:lnTo>
                  <a:lnTo>
                    <a:pt x="2508353" y="691344"/>
                  </a:lnTo>
                  <a:lnTo>
                    <a:pt x="2553449" y="666565"/>
                  </a:lnTo>
                  <a:lnTo>
                    <a:pt x="2575998" y="568424"/>
                  </a:lnTo>
                  <a:lnTo>
                    <a:pt x="2606803" y="554132"/>
                  </a:lnTo>
                  <a:lnTo>
                    <a:pt x="2616013" y="538252"/>
                  </a:lnTo>
                  <a:lnTo>
                    <a:pt x="2636020" y="523324"/>
                  </a:lnTo>
                  <a:lnTo>
                    <a:pt x="2667461" y="531582"/>
                  </a:lnTo>
                  <a:lnTo>
                    <a:pt x="2677306" y="541110"/>
                  </a:lnTo>
                  <a:lnTo>
                    <a:pt x="2697314" y="528089"/>
                  </a:lnTo>
                  <a:lnTo>
                    <a:pt x="2717321" y="402317"/>
                  </a:lnTo>
                  <a:lnTo>
                    <a:pt x="2754161" y="387707"/>
                  </a:lnTo>
                  <a:lnTo>
                    <a:pt x="2777662" y="410575"/>
                  </a:lnTo>
                  <a:lnTo>
                    <a:pt x="2824346" y="410892"/>
                  </a:lnTo>
                  <a:lnTo>
                    <a:pt x="2870078" y="441382"/>
                  </a:lnTo>
                  <a:lnTo>
                    <a:pt x="2891038" y="433442"/>
                  </a:lnTo>
                  <a:lnTo>
                    <a:pt x="2894214" y="420738"/>
                  </a:lnTo>
                  <a:lnTo>
                    <a:pt x="2864679" y="408351"/>
                  </a:lnTo>
                  <a:lnTo>
                    <a:pt x="2913586" y="342607"/>
                  </a:lnTo>
                  <a:lnTo>
                    <a:pt x="2885639" y="290202"/>
                  </a:lnTo>
                  <a:lnTo>
                    <a:pt x="2917397" y="288932"/>
                  </a:lnTo>
                  <a:lnTo>
                    <a:pt x="2945662" y="269876"/>
                  </a:lnTo>
                  <a:lnTo>
                    <a:pt x="2973292" y="287344"/>
                  </a:lnTo>
                  <a:lnTo>
                    <a:pt x="2973499" y="287758"/>
                  </a:lnTo>
                  <a:lnTo>
                    <a:pt x="2975597" y="280872"/>
                  </a:lnTo>
                  <a:lnTo>
                    <a:pt x="2985128" y="284997"/>
                  </a:lnTo>
                  <a:lnTo>
                    <a:pt x="2997836" y="271350"/>
                  </a:lnTo>
                  <a:lnTo>
                    <a:pt x="2984810" y="246278"/>
                  </a:lnTo>
                  <a:lnTo>
                    <a:pt x="2986716" y="222793"/>
                  </a:lnTo>
                  <a:lnTo>
                    <a:pt x="3020392" y="213907"/>
                  </a:lnTo>
                  <a:lnTo>
                    <a:pt x="3051527" y="243422"/>
                  </a:lnTo>
                  <a:lnTo>
                    <a:pt x="3061058" y="273889"/>
                  </a:lnTo>
                  <a:lnTo>
                    <a:pt x="3095369" y="323082"/>
                  </a:lnTo>
                  <a:lnTo>
                    <a:pt x="3105536" y="361801"/>
                  </a:lnTo>
                  <a:lnTo>
                    <a:pt x="3191314" y="395759"/>
                  </a:lnTo>
                  <a:lnTo>
                    <a:pt x="3238016" y="392268"/>
                  </a:lnTo>
                  <a:lnTo>
                    <a:pt x="3254854" y="356088"/>
                  </a:lnTo>
                  <a:lnTo>
                    <a:pt x="3276775" y="346567"/>
                  </a:lnTo>
                  <a:lnTo>
                    <a:pt x="3284400" y="374813"/>
                  </a:lnTo>
                  <a:lnTo>
                    <a:pt x="3311087" y="372909"/>
                  </a:lnTo>
                  <a:lnTo>
                    <a:pt x="3340951" y="407184"/>
                  </a:lnTo>
                  <a:lnTo>
                    <a:pt x="3369543" y="404011"/>
                  </a:lnTo>
                  <a:lnTo>
                    <a:pt x="3384158" y="349741"/>
                  </a:lnTo>
                  <a:lnTo>
                    <a:pt x="3412433" y="334824"/>
                  </a:lnTo>
                  <a:lnTo>
                    <a:pt x="3443567" y="271350"/>
                  </a:lnTo>
                  <a:lnTo>
                    <a:pt x="3436896" y="214859"/>
                  </a:lnTo>
                  <a:lnTo>
                    <a:pt x="3465806" y="181535"/>
                  </a:lnTo>
                  <a:lnTo>
                    <a:pt x="3453098" y="139642"/>
                  </a:lnTo>
                  <a:lnTo>
                    <a:pt x="3466124" y="88863"/>
                  </a:lnTo>
                  <a:lnTo>
                    <a:pt x="3499800" y="61252"/>
                  </a:lnTo>
                  <a:lnTo>
                    <a:pt x="3507743" y="24438"/>
                  </a:lnTo>
                  <a:lnTo>
                    <a:pt x="3523945" y="20947"/>
                  </a:lnTo>
                  <a:lnTo>
                    <a:pt x="3543007" y="36498"/>
                  </a:lnTo>
                  <a:lnTo>
                    <a:pt x="3551585" y="27929"/>
                  </a:lnTo>
                  <a:lnTo>
                    <a:pt x="3564293" y="33324"/>
                  </a:lnTo>
                  <a:lnTo>
                    <a:pt x="3575412" y="7934"/>
                  </a:lnTo>
                  <a:lnTo>
                    <a:pt x="3594474" y="11108"/>
                  </a:lnTo>
                  <a:close/>
                </a:path>
              </a:pathLst>
            </a:custGeom>
            <a:solidFill>
              <a:srgbClr val="9FD55B"/>
            </a:solidFill>
            <a:ln w="3175">
              <a:solidFill>
                <a:srgbClr val="80AB4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326" name="Rectangle 325"/>
          <p:cNvSpPr/>
          <p:nvPr/>
        </p:nvSpPr>
        <p:spPr>
          <a:xfrm>
            <a:off x="6657106" y="2060849"/>
            <a:ext cx="3680420" cy="36933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lorem ipsum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fui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tristique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tortor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turpis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dui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nunciti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eros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mauris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donec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odio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itsup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sodales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magna dolor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Id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evedin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venenatis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lacus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magnis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Felis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arcu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in tempus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praesent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est. 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enim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risunit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quisque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vitae, dolor magna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phasellus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Vestibulum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est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vinee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platea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tempor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dis.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Curabitur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interdum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placerat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luctus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ut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a,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orci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nam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mattis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loremi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tincidunt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aptent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malesuada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</a:t>
            </a:r>
          </a:p>
        </p:txBody>
      </p:sp>
      <p:sp>
        <p:nvSpPr>
          <p:cNvPr id="327" name="TextBox 326"/>
          <p:cNvSpPr txBox="1"/>
          <p:nvPr/>
        </p:nvSpPr>
        <p:spPr>
          <a:xfrm>
            <a:off x="6657106" y="1436822"/>
            <a:ext cx="368042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fr-FR"/>
            </a:defPPr>
          </a:lstStyle>
          <a:p>
            <a:r>
              <a:rPr lang="en-US" sz="28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Lorem Ipsum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6722988" y="2102125"/>
            <a:ext cx="833628" cy="833628"/>
            <a:chOff x="5198988" y="2102125"/>
            <a:chExt cx="833628" cy="833628"/>
          </a:xfrm>
        </p:grpSpPr>
        <p:sp>
          <p:nvSpPr>
            <p:cNvPr id="330" name="Oval 329"/>
            <p:cNvSpPr/>
            <p:nvPr/>
          </p:nvSpPr>
          <p:spPr>
            <a:xfrm>
              <a:off x="5198988" y="2102125"/>
              <a:ext cx="833628" cy="833628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" name="Freeform 10"/>
            <p:cNvSpPr/>
            <p:nvPr/>
          </p:nvSpPr>
          <p:spPr>
            <a:xfrm>
              <a:off x="5615793" y="2102125"/>
              <a:ext cx="416823" cy="833628"/>
            </a:xfrm>
            <a:custGeom>
              <a:avLst/>
              <a:gdLst>
                <a:gd name="connsiteX0" fmla="*/ 9 w 416823"/>
                <a:gd name="connsiteY0" fmla="*/ 0 h 833628"/>
                <a:gd name="connsiteX1" fmla="*/ 416823 w 416823"/>
                <a:gd name="connsiteY1" fmla="*/ 416814 h 833628"/>
                <a:gd name="connsiteX2" fmla="*/ 9 w 416823"/>
                <a:gd name="connsiteY2" fmla="*/ 833628 h 833628"/>
                <a:gd name="connsiteX3" fmla="*/ 0 w 416823"/>
                <a:gd name="connsiteY3" fmla="*/ 833627 h 833628"/>
                <a:gd name="connsiteX4" fmla="*/ 0 w 416823"/>
                <a:gd name="connsiteY4" fmla="*/ 1 h 833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6823" h="833628">
                  <a:moveTo>
                    <a:pt x="9" y="0"/>
                  </a:moveTo>
                  <a:cubicBezTo>
                    <a:pt x="230209" y="0"/>
                    <a:pt x="416823" y="186614"/>
                    <a:pt x="416823" y="416814"/>
                  </a:cubicBezTo>
                  <a:cubicBezTo>
                    <a:pt x="416823" y="647014"/>
                    <a:pt x="230209" y="833628"/>
                    <a:pt x="9" y="833628"/>
                  </a:cubicBezTo>
                  <a:lnTo>
                    <a:pt x="0" y="83362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tx1">
                <a:alpha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8442358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ubtitle 4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Your Subtitle Here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Germany</a:t>
            </a:r>
            <a:endParaRPr lang="en-US" dirty="0"/>
          </a:p>
        </p:txBody>
      </p:sp>
      <p:sp>
        <p:nvSpPr>
          <p:cNvPr id="716" name="TextBox 715"/>
          <p:cNvSpPr txBox="1"/>
          <p:nvPr/>
        </p:nvSpPr>
        <p:spPr>
          <a:xfrm>
            <a:off x="6657106" y="1436822"/>
            <a:ext cx="368042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fr-FR"/>
            </a:defPPr>
          </a:lstStyle>
          <a:p>
            <a:r>
              <a:rPr lang="en-US" sz="28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Lorem Ipsum</a:t>
            </a:r>
          </a:p>
        </p:txBody>
      </p:sp>
      <p:sp>
        <p:nvSpPr>
          <p:cNvPr id="11" name="Rectangle 10"/>
          <p:cNvSpPr/>
          <p:nvPr/>
        </p:nvSpPr>
        <p:spPr>
          <a:xfrm>
            <a:off x="6657106" y="2060849"/>
            <a:ext cx="3680420" cy="36933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lorem ipsum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fui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tristique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tortor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turpis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dui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nunciti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eros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mauris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donec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odio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itsup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sodales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magna dolor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Id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evedin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venenatis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lacus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magnis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Felis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arcu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in tempus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praesent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est. 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enim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risunit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quisque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vitae, dolor magna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phasellus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Vestibulum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est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vinee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platea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tempor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dis.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Curabitur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interdum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placerat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luctus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ut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a,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orci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nam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mattis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loremi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tincidunt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aptent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malesuada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6722988" y="2102125"/>
            <a:ext cx="833628" cy="833628"/>
            <a:chOff x="5198988" y="2102125"/>
            <a:chExt cx="833628" cy="833628"/>
          </a:xfrm>
        </p:grpSpPr>
        <p:sp>
          <p:nvSpPr>
            <p:cNvPr id="13" name="Oval 12"/>
            <p:cNvSpPr/>
            <p:nvPr/>
          </p:nvSpPr>
          <p:spPr>
            <a:xfrm>
              <a:off x="5198988" y="2102125"/>
              <a:ext cx="833628" cy="833628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Freeform 9"/>
            <p:cNvSpPr/>
            <p:nvPr/>
          </p:nvSpPr>
          <p:spPr>
            <a:xfrm>
              <a:off x="5615793" y="2102125"/>
              <a:ext cx="416823" cy="833628"/>
            </a:xfrm>
            <a:custGeom>
              <a:avLst/>
              <a:gdLst>
                <a:gd name="connsiteX0" fmla="*/ 9 w 416823"/>
                <a:gd name="connsiteY0" fmla="*/ 0 h 833628"/>
                <a:gd name="connsiteX1" fmla="*/ 416823 w 416823"/>
                <a:gd name="connsiteY1" fmla="*/ 416814 h 833628"/>
                <a:gd name="connsiteX2" fmla="*/ 9 w 416823"/>
                <a:gd name="connsiteY2" fmla="*/ 833628 h 833628"/>
                <a:gd name="connsiteX3" fmla="*/ 0 w 416823"/>
                <a:gd name="connsiteY3" fmla="*/ 833627 h 833628"/>
                <a:gd name="connsiteX4" fmla="*/ 0 w 416823"/>
                <a:gd name="connsiteY4" fmla="*/ 1 h 833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6823" h="833628">
                  <a:moveTo>
                    <a:pt x="9" y="0"/>
                  </a:moveTo>
                  <a:cubicBezTo>
                    <a:pt x="230209" y="0"/>
                    <a:pt x="416823" y="186614"/>
                    <a:pt x="416823" y="416814"/>
                  </a:cubicBezTo>
                  <a:cubicBezTo>
                    <a:pt x="416823" y="647014"/>
                    <a:pt x="230209" y="833628"/>
                    <a:pt x="9" y="833628"/>
                  </a:cubicBezTo>
                  <a:lnTo>
                    <a:pt x="0" y="83362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tx1">
                <a:alpha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8" name="Group 27"/>
          <p:cNvGrpSpPr>
            <a:grpSpLocks noChangeAspect="1"/>
          </p:cNvGrpSpPr>
          <p:nvPr/>
        </p:nvGrpSpPr>
        <p:grpSpPr>
          <a:xfrm>
            <a:off x="1711854" y="1231952"/>
            <a:ext cx="4389120" cy="4389120"/>
            <a:chOff x="733869" y="-85134"/>
            <a:chExt cx="7279094" cy="7279094"/>
          </a:xfrm>
        </p:grpSpPr>
        <p:sp>
          <p:nvSpPr>
            <p:cNvPr id="29" name="Freeform 28"/>
            <p:cNvSpPr/>
            <p:nvPr/>
          </p:nvSpPr>
          <p:spPr>
            <a:xfrm>
              <a:off x="1121248" y="61918"/>
              <a:ext cx="6891715" cy="6367455"/>
            </a:xfrm>
            <a:custGeom>
              <a:avLst/>
              <a:gdLst>
                <a:gd name="connsiteX0" fmla="*/ 2683163 w 6891715"/>
                <a:gd name="connsiteY0" fmla="*/ 6337292 h 6367455"/>
                <a:gd name="connsiteX1" fmla="*/ 2693958 w 6891715"/>
                <a:gd name="connsiteY1" fmla="*/ 6353978 h 6367455"/>
                <a:gd name="connsiteX2" fmla="*/ 2680624 w 6891715"/>
                <a:gd name="connsiteY2" fmla="*/ 6366813 h 6367455"/>
                <a:gd name="connsiteX3" fmla="*/ 2668876 w 6891715"/>
                <a:gd name="connsiteY3" fmla="*/ 6367455 h 6367455"/>
                <a:gd name="connsiteX4" fmla="*/ 2665383 w 6891715"/>
                <a:gd name="connsiteY4" fmla="*/ 6352695 h 6367455"/>
                <a:gd name="connsiteX5" fmla="*/ 2700308 w 6891715"/>
                <a:gd name="connsiteY5" fmla="*/ 6256329 h 6367455"/>
                <a:gd name="connsiteX6" fmla="*/ 2695228 w 6891715"/>
                <a:gd name="connsiteY6" fmla="*/ 6265854 h 6367455"/>
                <a:gd name="connsiteX7" fmla="*/ 2687608 w 6891715"/>
                <a:gd name="connsiteY7" fmla="*/ 6263949 h 6367455"/>
                <a:gd name="connsiteX8" fmla="*/ 2690784 w 6891715"/>
                <a:gd name="connsiteY8" fmla="*/ 6256647 h 6367455"/>
                <a:gd name="connsiteX9" fmla="*/ 2722533 w 6891715"/>
                <a:gd name="connsiteY9" fmla="*/ 6238867 h 6367455"/>
                <a:gd name="connsiteX10" fmla="*/ 2720891 w 6891715"/>
                <a:gd name="connsiteY10" fmla="*/ 6254742 h 6367455"/>
                <a:gd name="connsiteX11" fmla="*/ 2713008 w 6891715"/>
                <a:gd name="connsiteY11" fmla="*/ 6251567 h 6367455"/>
                <a:gd name="connsiteX12" fmla="*/ 2714322 w 6891715"/>
                <a:gd name="connsiteY12" fmla="*/ 6242360 h 6367455"/>
                <a:gd name="connsiteX13" fmla="*/ 4255139 w 6891715"/>
                <a:gd name="connsiteY13" fmla="*/ 6154726 h 6367455"/>
                <a:gd name="connsiteX14" fmla="*/ 4256051 w 6891715"/>
                <a:gd name="connsiteY14" fmla="*/ 6161076 h 6367455"/>
                <a:gd name="connsiteX15" fmla="*/ 4243891 w 6891715"/>
                <a:gd name="connsiteY15" fmla="*/ 6173776 h 6367455"/>
                <a:gd name="connsiteX16" fmla="*/ 4241763 w 6891715"/>
                <a:gd name="connsiteY16" fmla="*/ 6166474 h 6367455"/>
                <a:gd name="connsiteX17" fmla="*/ 4245715 w 6891715"/>
                <a:gd name="connsiteY17" fmla="*/ 6156949 h 6367455"/>
                <a:gd name="connsiteX18" fmla="*/ 4249971 w 6891715"/>
                <a:gd name="connsiteY18" fmla="*/ 6160124 h 6367455"/>
                <a:gd name="connsiteX19" fmla="*/ 3939210 w 6891715"/>
                <a:gd name="connsiteY19" fmla="*/ 6130914 h 6367455"/>
                <a:gd name="connsiteX20" fmla="*/ 3946521 w 6891715"/>
                <a:gd name="connsiteY20" fmla="*/ 6130914 h 6367455"/>
                <a:gd name="connsiteX21" fmla="*/ 3948746 w 6891715"/>
                <a:gd name="connsiteY21" fmla="*/ 6144521 h 6367455"/>
                <a:gd name="connsiteX22" fmla="*/ 3956057 w 6891715"/>
                <a:gd name="connsiteY22" fmla="*/ 6150849 h 6367455"/>
                <a:gd name="connsiteX23" fmla="*/ 3965594 w 6891715"/>
                <a:gd name="connsiteY23" fmla="*/ 6141356 h 6367455"/>
                <a:gd name="connsiteX24" fmla="*/ 3975130 w 6891715"/>
                <a:gd name="connsiteY24" fmla="*/ 6138192 h 6367455"/>
                <a:gd name="connsiteX25" fmla="*/ 3984666 w 6891715"/>
                <a:gd name="connsiteY25" fmla="*/ 6141989 h 6367455"/>
                <a:gd name="connsiteX26" fmla="*/ 3987845 w 6891715"/>
                <a:gd name="connsiteY26" fmla="*/ 6149267 h 6367455"/>
                <a:gd name="connsiteX27" fmla="*/ 3978309 w 6891715"/>
                <a:gd name="connsiteY27" fmla="*/ 6154646 h 6367455"/>
                <a:gd name="connsiteX28" fmla="*/ 3978309 w 6891715"/>
                <a:gd name="connsiteY28" fmla="*/ 6160026 h 6367455"/>
                <a:gd name="connsiteX29" fmla="*/ 3992295 w 6891715"/>
                <a:gd name="connsiteY29" fmla="*/ 6161924 h 6367455"/>
                <a:gd name="connsiteX30" fmla="*/ 3996427 w 6891715"/>
                <a:gd name="connsiteY30" fmla="*/ 6160975 h 6367455"/>
                <a:gd name="connsiteX31" fmla="*/ 4004056 w 6891715"/>
                <a:gd name="connsiteY31" fmla="*/ 6173316 h 6367455"/>
                <a:gd name="connsiteX32" fmla="*/ 4011367 w 6891715"/>
                <a:gd name="connsiteY32" fmla="*/ 6170151 h 6367455"/>
                <a:gd name="connsiteX33" fmla="*/ 4028214 w 6891715"/>
                <a:gd name="connsiteY33" fmla="*/ 6170151 h 6367455"/>
                <a:gd name="connsiteX34" fmla="*/ 4038069 w 6891715"/>
                <a:gd name="connsiteY34" fmla="*/ 6164772 h 6367455"/>
                <a:gd name="connsiteX35" fmla="*/ 4054916 w 6891715"/>
                <a:gd name="connsiteY35" fmla="*/ 6162557 h 6367455"/>
                <a:gd name="connsiteX36" fmla="*/ 4060320 w 6891715"/>
                <a:gd name="connsiteY36" fmla="*/ 6158127 h 6367455"/>
                <a:gd name="connsiteX37" fmla="*/ 4068584 w 6891715"/>
                <a:gd name="connsiteY37" fmla="*/ 6161291 h 6367455"/>
                <a:gd name="connsiteX38" fmla="*/ 4073988 w 6891715"/>
                <a:gd name="connsiteY38" fmla="*/ 6169835 h 6367455"/>
                <a:gd name="connsiteX39" fmla="*/ 4082571 w 6891715"/>
                <a:gd name="connsiteY39" fmla="*/ 6170468 h 6367455"/>
                <a:gd name="connsiteX40" fmla="*/ 4100371 w 6891715"/>
                <a:gd name="connsiteY40" fmla="*/ 6165089 h 6367455"/>
                <a:gd name="connsiteX41" fmla="*/ 4109908 w 6891715"/>
                <a:gd name="connsiteY41" fmla="*/ 6170468 h 6367455"/>
                <a:gd name="connsiteX42" fmla="*/ 4119444 w 6891715"/>
                <a:gd name="connsiteY42" fmla="*/ 6170151 h 6367455"/>
                <a:gd name="connsiteX43" fmla="*/ 4128980 w 6891715"/>
                <a:gd name="connsiteY43" fmla="*/ 6163823 h 6367455"/>
                <a:gd name="connsiteX44" fmla="*/ 4137563 w 6891715"/>
                <a:gd name="connsiteY44" fmla="*/ 6166038 h 6367455"/>
                <a:gd name="connsiteX45" fmla="*/ 4135337 w 6891715"/>
                <a:gd name="connsiteY45" fmla="*/ 6172366 h 6367455"/>
                <a:gd name="connsiteX46" fmla="*/ 4137563 w 6891715"/>
                <a:gd name="connsiteY46" fmla="*/ 6180594 h 6367455"/>
                <a:gd name="connsiteX47" fmla="*/ 4142013 w 6891715"/>
                <a:gd name="connsiteY47" fmla="*/ 6188821 h 6367455"/>
                <a:gd name="connsiteX48" fmla="*/ 4149324 w 6891715"/>
                <a:gd name="connsiteY48" fmla="*/ 6191985 h 6367455"/>
                <a:gd name="connsiteX49" fmla="*/ 4156635 w 6891715"/>
                <a:gd name="connsiteY49" fmla="*/ 6184707 h 6367455"/>
                <a:gd name="connsiteX50" fmla="*/ 4163946 w 6891715"/>
                <a:gd name="connsiteY50" fmla="*/ 6181543 h 6367455"/>
                <a:gd name="connsiteX51" fmla="*/ 4175707 w 6891715"/>
                <a:gd name="connsiteY51" fmla="*/ 6184707 h 6367455"/>
                <a:gd name="connsiteX52" fmla="*/ 4179840 w 6891715"/>
                <a:gd name="connsiteY52" fmla="*/ 6177113 h 6367455"/>
                <a:gd name="connsiteX53" fmla="*/ 4181111 w 6891715"/>
                <a:gd name="connsiteY53" fmla="*/ 6169835 h 6367455"/>
                <a:gd name="connsiteX54" fmla="*/ 4185243 w 6891715"/>
                <a:gd name="connsiteY54" fmla="*/ 6167620 h 6367455"/>
                <a:gd name="connsiteX55" fmla="*/ 4184290 w 6891715"/>
                <a:gd name="connsiteY55" fmla="*/ 6176164 h 6367455"/>
                <a:gd name="connsiteX56" fmla="*/ 4189376 w 6891715"/>
                <a:gd name="connsiteY56" fmla="*/ 6184391 h 6367455"/>
                <a:gd name="connsiteX57" fmla="*/ 4188422 w 6891715"/>
                <a:gd name="connsiteY57" fmla="*/ 6188504 h 6367455"/>
                <a:gd name="connsiteX58" fmla="*/ 4186197 w 6891715"/>
                <a:gd name="connsiteY58" fmla="*/ 6195782 h 6367455"/>
                <a:gd name="connsiteX59" fmla="*/ 4179204 w 6891715"/>
                <a:gd name="connsiteY59" fmla="*/ 6206541 h 6367455"/>
                <a:gd name="connsiteX60" fmla="*/ 4170621 w 6891715"/>
                <a:gd name="connsiteY60" fmla="*/ 6210654 h 6367455"/>
                <a:gd name="connsiteX61" fmla="*/ 4164264 w 6891715"/>
                <a:gd name="connsiteY61" fmla="*/ 6205908 h 6367455"/>
                <a:gd name="connsiteX62" fmla="*/ 4152820 w 6891715"/>
                <a:gd name="connsiteY62" fmla="*/ 6212237 h 6367455"/>
                <a:gd name="connsiteX63" fmla="*/ 4144238 w 6891715"/>
                <a:gd name="connsiteY63" fmla="*/ 6213186 h 6367455"/>
                <a:gd name="connsiteX64" fmla="*/ 4128344 w 6891715"/>
                <a:gd name="connsiteY64" fmla="*/ 6207807 h 6367455"/>
                <a:gd name="connsiteX65" fmla="*/ 4114358 w 6891715"/>
                <a:gd name="connsiteY65" fmla="*/ 6212553 h 6367455"/>
                <a:gd name="connsiteX66" fmla="*/ 4103232 w 6891715"/>
                <a:gd name="connsiteY66" fmla="*/ 6208123 h 6367455"/>
                <a:gd name="connsiteX67" fmla="*/ 4085114 w 6891715"/>
                <a:gd name="connsiteY67" fmla="*/ 6208756 h 6367455"/>
                <a:gd name="connsiteX68" fmla="*/ 4074306 w 6891715"/>
                <a:gd name="connsiteY68" fmla="*/ 6218249 h 6367455"/>
                <a:gd name="connsiteX69" fmla="*/ 4066995 w 6891715"/>
                <a:gd name="connsiteY69" fmla="*/ 6221413 h 6367455"/>
                <a:gd name="connsiteX70" fmla="*/ 4051101 w 6891715"/>
                <a:gd name="connsiteY70" fmla="*/ 6221413 h 6367455"/>
                <a:gd name="connsiteX71" fmla="*/ 4045697 w 6891715"/>
                <a:gd name="connsiteY71" fmla="*/ 6224577 h 6367455"/>
                <a:gd name="connsiteX72" fmla="*/ 4041565 w 6891715"/>
                <a:gd name="connsiteY72" fmla="*/ 6222362 h 6367455"/>
                <a:gd name="connsiteX73" fmla="*/ 4045697 w 6891715"/>
                <a:gd name="connsiteY73" fmla="*/ 6211920 h 6367455"/>
                <a:gd name="connsiteX74" fmla="*/ 4037115 w 6891715"/>
                <a:gd name="connsiteY74" fmla="*/ 6202744 h 6367455"/>
                <a:gd name="connsiteX75" fmla="*/ 4024400 w 6891715"/>
                <a:gd name="connsiteY75" fmla="*/ 6194200 h 6367455"/>
                <a:gd name="connsiteX76" fmla="*/ 4014864 w 6891715"/>
                <a:gd name="connsiteY76" fmla="*/ 6197681 h 6367455"/>
                <a:gd name="connsiteX77" fmla="*/ 4003103 w 6891715"/>
                <a:gd name="connsiteY77" fmla="*/ 6194516 h 6367455"/>
                <a:gd name="connsiteX78" fmla="*/ 3992613 w 6891715"/>
                <a:gd name="connsiteY78" fmla="*/ 6191352 h 6367455"/>
                <a:gd name="connsiteX79" fmla="*/ 3979898 w 6891715"/>
                <a:gd name="connsiteY79" fmla="*/ 6192618 h 6367455"/>
                <a:gd name="connsiteX80" fmla="*/ 3970362 w 6891715"/>
                <a:gd name="connsiteY80" fmla="*/ 6184391 h 6367455"/>
                <a:gd name="connsiteX81" fmla="*/ 3954468 w 6891715"/>
                <a:gd name="connsiteY81" fmla="*/ 6179961 h 6367455"/>
                <a:gd name="connsiteX82" fmla="*/ 3944614 w 6891715"/>
                <a:gd name="connsiteY82" fmla="*/ 6184707 h 6367455"/>
                <a:gd name="connsiteX83" fmla="*/ 3933171 w 6891715"/>
                <a:gd name="connsiteY83" fmla="*/ 6188821 h 6367455"/>
                <a:gd name="connsiteX84" fmla="*/ 3925542 w 6891715"/>
                <a:gd name="connsiteY84" fmla="*/ 6178379 h 6367455"/>
                <a:gd name="connsiteX85" fmla="*/ 3923634 w 6891715"/>
                <a:gd name="connsiteY85" fmla="*/ 6167620 h 6367455"/>
                <a:gd name="connsiteX86" fmla="*/ 3924588 w 6891715"/>
                <a:gd name="connsiteY86" fmla="*/ 6157494 h 6367455"/>
                <a:gd name="connsiteX87" fmla="*/ 3919184 w 6891715"/>
                <a:gd name="connsiteY87" fmla="*/ 6148951 h 6367455"/>
                <a:gd name="connsiteX88" fmla="*/ 3919820 w 6891715"/>
                <a:gd name="connsiteY88" fmla="*/ 6142622 h 6367455"/>
                <a:gd name="connsiteX89" fmla="*/ 3917913 w 6891715"/>
                <a:gd name="connsiteY89" fmla="*/ 6136294 h 6367455"/>
                <a:gd name="connsiteX90" fmla="*/ 3925224 w 6891715"/>
                <a:gd name="connsiteY90" fmla="*/ 6139458 h 6367455"/>
                <a:gd name="connsiteX91" fmla="*/ 3932853 w 6891715"/>
                <a:gd name="connsiteY91" fmla="*/ 6150216 h 6367455"/>
                <a:gd name="connsiteX92" fmla="*/ 3938257 w 6891715"/>
                <a:gd name="connsiteY92" fmla="*/ 6154014 h 6367455"/>
                <a:gd name="connsiteX93" fmla="*/ 3943343 w 6891715"/>
                <a:gd name="connsiteY93" fmla="*/ 6148634 h 6367455"/>
                <a:gd name="connsiteX94" fmla="*/ 3934760 w 6891715"/>
                <a:gd name="connsiteY94" fmla="*/ 6140407 h 6367455"/>
                <a:gd name="connsiteX95" fmla="*/ 4979304 w 6891715"/>
                <a:gd name="connsiteY95" fmla="*/ 6116626 h 6367455"/>
                <a:gd name="connsiteX96" fmla="*/ 4987888 w 6891715"/>
                <a:gd name="connsiteY96" fmla="*/ 6116626 h 6367455"/>
                <a:gd name="connsiteX97" fmla="*/ 4983755 w 6891715"/>
                <a:gd name="connsiteY97" fmla="*/ 6126107 h 6367455"/>
                <a:gd name="connsiteX98" fmla="*/ 4969765 w 6891715"/>
                <a:gd name="connsiteY98" fmla="*/ 6130216 h 6367455"/>
                <a:gd name="connsiteX99" fmla="*/ 4970719 w 6891715"/>
                <a:gd name="connsiteY99" fmla="*/ 6138748 h 6367455"/>
                <a:gd name="connsiteX100" fmla="*/ 4955140 w 6891715"/>
                <a:gd name="connsiteY100" fmla="*/ 6149177 h 6367455"/>
                <a:gd name="connsiteX101" fmla="*/ 4944648 w 6891715"/>
                <a:gd name="connsiteY101" fmla="*/ 6155498 h 6367455"/>
                <a:gd name="connsiteX102" fmla="*/ 4934155 w 6891715"/>
                <a:gd name="connsiteY102" fmla="*/ 6168139 h 6367455"/>
                <a:gd name="connsiteX103" fmla="*/ 4919530 w 6891715"/>
                <a:gd name="connsiteY103" fmla="*/ 6180148 h 6367455"/>
                <a:gd name="connsiteX104" fmla="*/ 4919848 w 6891715"/>
                <a:gd name="connsiteY104" fmla="*/ 6181412 h 6367455"/>
                <a:gd name="connsiteX105" fmla="*/ 4922709 w 6891715"/>
                <a:gd name="connsiteY105" fmla="*/ 6190577 h 6367455"/>
                <a:gd name="connsiteX106" fmla="*/ 4925889 w 6891715"/>
                <a:gd name="connsiteY106" fmla="*/ 6194370 h 6367455"/>
                <a:gd name="connsiteX107" fmla="*/ 4932248 w 6891715"/>
                <a:gd name="connsiteY107" fmla="*/ 6201954 h 6367455"/>
                <a:gd name="connsiteX108" fmla="*/ 4934473 w 6891715"/>
                <a:gd name="connsiteY108" fmla="*/ 6211435 h 6367455"/>
                <a:gd name="connsiteX109" fmla="*/ 4927161 w 6891715"/>
                <a:gd name="connsiteY109" fmla="*/ 6212699 h 6367455"/>
                <a:gd name="connsiteX110" fmla="*/ 4924935 w 6891715"/>
                <a:gd name="connsiteY110" fmla="*/ 6206379 h 6367455"/>
                <a:gd name="connsiteX111" fmla="*/ 4916351 w 6891715"/>
                <a:gd name="connsiteY111" fmla="*/ 6206379 h 6367455"/>
                <a:gd name="connsiteX112" fmla="*/ 4909356 w 6891715"/>
                <a:gd name="connsiteY112" fmla="*/ 6208275 h 6367455"/>
                <a:gd name="connsiteX113" fmla="*/ 4902997 w 6891715"/>
                <a:gd name="connsiteY113" fmla="*/ 6214596 h 6367455"/>
                <a:gd name="connsiteX114" fmla="*/ 4892187 w 6891715"/>
                <a:gd name="connsiteY114" fmla="*/ 6226289 h 6367455"/>
                <a:gd name="connsiteX115" fmla="*/ 4871202 w 6891715"/>
                <a:gd name="connsiteY115" fmla="*/ 6238298 h 6367455"/>
                <a:gd name="connsiteX116" fmla="*/ 4851172 w 6891715"/>
                <a:gd name="connsiteY116" fmla="*/ 6240510 h 6367455"/>
                <a:gd name="connsiteX117" fmla="*/ 4835274 w 6891715"/>
                <a:gd name="connsiteY117" fmla="*/ 6238614 h 6367455"/>
                <a:gd name="connsiteX118" fmla="*/ 4826690 w 6891715"/>
                <a:gd name="connsiteY118" fmla="*/ 6246199 h 6367455"/>
                <a:gd name="connsiteX119" fmla="*/ 4828916 w 6891715"/>
                <a:gd name="connsiteY119" fmla="*/ 6253151 h 6367455"/>
                <a:gd name="connsiteX120" fmla="*/ 4821285 w 6891715"/>
                <a:gd name="connsiteY120" fmla="*/ 6251255 h 6367455"/>
                <a:gd name="connsiteX121" fmla="*/ 4806341 w 6891715"/>
                <a:gd name="connsiteY121" fmla="*/ 6248095 h 6367455"/>
                <a:gd name="connsiteX122" fmla="*/ 4781224 w 6891715"/>
                <a:gd name="connsiteY122" fmla="*/ 6246515 h 6367455"/>
                <a:gd name="connsiteX123" fmla="*/ 4776773 w 6891715"/>
                <a:gd name="connsiteY123" fmla="*/ 6237982 h 6367455"/>
                <a:gd name="connsiteX124" fmla="*/ 4773593 w 6891715"/>
                <a:gd name="connsiteY124" fmla="*/ 6228501 h 6367455"/>
                <a:gd name="connsiteX125" fmla="*/ 4764055 w 6891715"/>
                <a:gd name="connsiteY125" fmla="*/ 6220284 h 6367455"/>
                <a:gd name="connsiteX126" fmla="*/ 4762783 w 6891715"/>
                <a:gd name="connsiteY126" fmla="*/ 6209855 h 6367455"/>
                <a:gd name="connsiteX127" fmla="*/ 4760875 w 6891715"/>
                <a:gd name="connsiteY127" fmla="*/ 6201322 h 6367455"/>
                <a:gd name="connsiteX128" fmla="*/ 4772321 w 6891715"/>
                <a:gd name="connsiteY128" fmla="*/ 6203535 h 6367455"/>
                <a:gd name="connsiteX129" fmla="*/ 4778998 w 6891715"/>
                <a:gd name="connsiteY129" fmla="*/ 6206695 h 6367455"/>
                <a:gd name="connsiteX130" fmla="*/ 4789172 w 6891715"/>
                <a:gd name="connsiteY130" fmla="*/ 6189629 h 6367455"/>
                <a:gd name="connsiteX131" fmla="*/ 4796803 w 6891715"/>
                <a:gd name="connsiteY131" fmla="*/ 6186469 h 6367455"/>
                <a:gd name="connsiteX132" fmla="*/ 4806023 w 6891715"/>
                <a:gd name="connsiteY132" fmla="*/ 6182993 h 6367455"/>
                <a:gd name="connsiteX133" fmla="*/ 4826372 w 6891715"/>
                <a:gd name="connsiteY133" fmla="*/ 6185205 h 6367455"/>
                <a:gd name="connsiteX134" fmla="*/ 4827008 w 6891715"/>
                <a:gd name="connsiteY134" fmla="*/ 6177620 h 6367455"/>
                <a:gd name="connsiteX135" fmla="*/ 4827008 w 6891715"/>
                <a:gd name="connsiteY135" fmla="*/ 6175724 h 6367455"/>
                <a:gd name="connsiteX136" fmla="*/ 4826054 w 6891715"/>
                <a:gd name="connsiteY136" fmla="*/ 6164031 h 6367455"/>
                <a:gd name="connsiteX137" fmla="*/ 4837500 w 6891715"/>
                <a:gd name="connsiteY137" fmla="*/ 6164979 h 6367455"/>
                <a:gd name="connsiteX138" fmla="*/ 4845131 w 6891715"/>
                <a:gd name="connsiteY138" fmla="*/ 6171299 h 6367455"/>
                <a:gd name="connsiteX139" fmla="*/ 4864207 w 6891715"/>
                <a:gd name="connsiteY139" fmla="*/ 6173196 h 6367455"/>
                <a:gd name="connsiteX140" fmla="*/ 4882330 w 6891715"/>
                <a:gd name="connsiteY140" fmla="*/ 6165927 h 6367455"/>
                <a:gd name="connsiteX141" fmla="*/ 4914761 w 6891715"/>
                <a:gd name="connsiteY141" fmla="*/ 6154866 h 6367455"/>
                <a:gd name="connsiteX142" fmla="*/ 4939243 w 6891715"/>
                <a:gd name="connsiteY142" fmla="*/ 6145385 h 6367455"/>
                <a:gd name="connsiteX143" fmla="*/ 4957048 w 6891715"/>
                <a:gd name="connsiteY143" fmla="*/ 6130532 h 6367455"/>
                <a:gd name="connsiteX144" fmla="*/ 4970719 w 6891715"/>
                <a:gd name="connsiteY144" fmla="*/ 6126107 h 6367455"/>
                <a:gd name="connsiteX145" fmla="*/ 4269809 w 6891715"/>
                <a:gd name="connsiteY145" fmla="*/ 6099164 h 6367455"/>
                <a:gd name="connsiteX146" fmla="*/ 4278081 w 6891715"/>
                <a:gd name="connsiteY146" fmla="*/ 6107690 h 6367455"/>
                <a:gd name="connsiteX147" fmla="*/ 4273179 w 6891715"/>
                <a:gd name="connsiteY147" fmla="*/ 6110848 h 6367455"/>
                <a:gd name="connsiteX148" fmla="*/ 4273179 w 6891715"/>
                <a:gd name="connsiteY148" fmla="*/ 6119059 h 6367455"/>
                <a:gd name="connsiteX149" fmla="*/ 4271341 w 6891715"/>
                <a:gd name="connsiteY149" fmla="*/ 6131691 h 6367455"/>
                <a:gd name="connsiteX150" fmla="*/ 4281451 w 6891715"/>
                <a:gd name="connsiteY150" fmla="*/ 6138955 h 6367455"/>
                <a:gd name="connsiteX151" fmla="*/ 4275630 w 6891715"/>
                <a:gd name="connsiteY151" fmla="*/ 6154744 h 6367455"/>
                <a:gd name="connsiteX152" fmla="*/ 4266439 w 6891715"/>
                <a:gd name="connsiteY152" fmla="*/ 6157902 h 6367455"/>
                <a:gd name="connsiteX153" fmla="*/ 4265520 w 6891715"/>
                <a:gd name="connsiteY153" fmla="*/ 6154744 h 6367455"/>
                <a:gd name="connsiteX154" fmla="*/ 4271341 w 6891715"/>
                <a:gd name="connsiteY154" fmla="*/ 6143376 h 6367455"/>
                <a:gd name="connsiteX155" fmla="*/ 4263988 w 6891715"/>
                <a:gd name="connsiteY155" fmla="*/ 6135797 h 6367455"/>
                <a:gd name="connsiteX156" fmla="*/ 4265213 w 6891715"/>
                <a:gd name="connsiteY156" fmla="*/ 6129481 h 6367455"/>
                <a:gd name="connsiteX157" fmla="*/ 4267051 w 6891715"/>
                <a:gd name="connsiteY157" fmla="*/ 6122533 h 6367455"/>
                <a:gd name="connsiteX158" fmla="*/ 4267051 w 6891715"/>
                <a:gd name="connsiteY158" fmla="*/ 6114954 h 6367455"/>
                <a:gd name="connsiteX159" fmla="*/ 4271953 w 6891715"/>
                <a:gd name="connsiteY159" fmla="*/ 6107690 h 6367455"/>
                <a:gd name="connsiteX160" fmla="*/ 3049239 w 6891715"/>
                <a:gd name="connsiteY160" fmla="*/ 6092814 h 6367455"/>
                <a:gd name="connsiteX161" fmla="*/ 3061023 w 6891715"/>
                <a:gd name="connsiteY161" fmla="*/ 6092814 h 6367455"/>
                <a:gd name="connsiteX162" fmla="*/ 3070188 w 6891715"/>
                <a:gd name="connsiteY162" fmla="*/ 6099703 h 6367455"/>
                <a:gd name="connsiteX163" fmla="*/ 3064623 w 6891715"/>
                <a:gd name="connsiteY163" fmla="*/ 6107790 h 6367455"/>
                <a:gd name="connsiteX164" fmla="*/ 3052513 w 6891715"/>
                <a:gd name="connsiteY164" fmla="*/ 6108689 h 6367455"/>
                <a:gd name="connsiteX165" fmla="*/ 3048257 w 6891715"/>
                <a:gd name="connsiteY165" fmla="*/ 6107790 h 6367455"/>
                <a:gd name="connsiteX166" fmla="*/ 3038438 w 6891715"/>
                <a:gd name="connsiteY166" fmla="*/ 6097007 h 6367455"/>
                <a:gd name="connsiteX167" fmla="*/ 3038243 w 6891715"/>
                <a:gd name="connsiteY167" fmla="*/ 6081701 h 6367455"/>
                <a:gd name="connsiteX168" fmla="*/ 3041613 w 6891715"/>
                <a:gd name="connsiteY168" fmla="*/ 6088628 h 6367455"/>
                <a:gd name="connsiteX169" fmla="*/ 3032422 w 6891715"/>
                <a:gd name="connsiteY169" fmla="*/ 6094401 h 6367455"/>
                <a:gd name="connsiteX170" fmla="*/ 3024150 w 6891715"/>
                <a:gd name="connsiteY170" fmla="*/ 6082855 h 6367455"/>
                <a:gd name="connsiteX171" fmla="*/ 3863987 w 6891715"/>
                <a:gd name="connsiteY171" fmla="*/ 6053126 h 6367455"/>
                <a:gd name="connsiteX172" fmla="*/ 3875919 w 6891715"/>
                <a:gd name="connsiteY172" fmla="*/ 6056271 h 6367455"/>
                <a:gd name="connsiteX173" fmla="*/ 3881401 w 6891715"/>
                <a:gd name="connsiteY173" fmla="*/ 6066964 h 6367455"/>
                <a:gd name="connsiteX174" fmla="*/ 3875919 w 6891715"/>
                <a:gd name="connsiteY174" fmla="*/ 6067908 h 6367455"/>
                <a:gd name="connsiteX175" fmla="*/ 3880111 w 6891715"/>
                <a:gd name="connsiteY175" fmla="*/ 6079230 h 6367455"/>
                <a:gd name="connsiteX176" fmla="*/ 3876886 w 6891715"/>
                <a:gd name="connsiteY176" fmla="*/ 6086464 h 6367455"/>
                <a:gd name="connsiteX177" fmla="*/ 3865277 w 6891715"/>
                <a:gd name="connsiteY177" fmla="*/ 6084891 h 6367455"/>
                <a:gd name="connsiteX178" fmla="*/ 3860763 w 6891715"/>
                <a:gd name="connsiteY178" fmla="*/ 6066021 h 6367455"/>
                <a:gd name="connsiteX179" fmla="*/ 4100970 w 6891715"/>
                <a:gd name="connsiteY179" fmla="*/ 6043601 h 6367455"/>
                <a:gd name="connsiteX180" fmla="*/ 4111588 w 6891715"/>
                <a:gd name="connsiteY180" fmla="*/ 6057374 h 6367455"/>
                <a:gd name="connsiteX181" fmla="*/ 4101282 w 6891715"/>
                <a:gd name="connsiteY181" fmla="*/ 6065826 h 6367455"/>
                <a:gd name="connsiteX182" fmla="*/ 4103156 w 6891715"/>
                <a:gd name="connsiteY182" fmla="*/ 6054244 h 6367455"/>
                <a:gd name="connsiteX183" fmla="*/ 4098784 w 6891715"/>
                <a:gd name="connsiteY183" fmla="*/ 6049861 h 6367455"/>
                <a:gd name="connsiteX184" fmla="*/ 4092850 w 6891715"/>
                <a:gd name="connsiteY184" fmla="*/ 6051113 h 6367455"/>
                <a:gd name="connsiteX185" fmla="*/ 4092538 w 6891715"/>
                <a:gd name="connsiteY185" fmla="*/ 6046105 h 6367455"/>
                <a:gd name="connsiteX186" fmla="*/ 4379876 w 6891715"/>
                <a:gd name="connsiteY186" fmla="*/ 6040426 h 6367455"/>
                <a:gd name="connsiteX187" fmla="*/ 4379876 w 6891715"/>
                <a:gd name="connsiteY187" fmla="*/ 6051117 h 6367455"/>
                <a:gd name="connsiteX188" fmla="*/ 4366858 w 6891715"/>
                <a:gd name="connsiteY188" fmla="*/ 6060550 h 6367455"/>
                <a:gd name="connsiteX189" fmla="*/ 4364318 w 6891715"/>
                <a:gd name="connsiteY189" fmla="*/ 6075014 h 6367455"/>
                <a:gd name="connsiteX190" fmla="*/ 4352888 w 6891715"/>
                <a:gd name="connsiteY190" fmla="*/ 6098282 h 6367455"/>
                <a:gd name="connsiteX191" fmla="*/ 4333838 w 6891715"/>
                <a:gd name="connsiteY191" fmla="*/ 6105514 h 6367455"/>
                <a:gd name="connsiteX192" fmla="*/ 4335425 w 6891715"/>
                <a:gd name="connsiteY192" fmla="*/ 6088849 h 6367455"/>
                <a:gd name="connsiteX193" fmla="*/ 4324313 w 6891715"/>
                <a:gd name="connsiteY193" fmla="*/ 6089163 h 6367455"/>
                <a:gd name="connsiteX194" fmla="*/ 4328123 w 6891715"/>
                <a:gd name="connsiteY194" fmla="*/ 6083818 h 6367455"/>
                <a:gd name="connsiteX195" fmla="*/ 4333520 w 6891715"/>
                <a:gd name="connsiteY195" fmla="*/ 6070297 h 6367455"/>
                <a:gd name="connsiteX196" fmla="*/ 4345903 w 6891715"/>
                <a:gd name="connsiteY196" fmla="*/ 6053318 h 6367455"/>
                <a:gd name="connsiteX197" fmla="*/ 4360508 w 6891715"/>
                <a:gd name="connsiteY197" fmla="*/ 6048287 h 6367455"/>
                <a:gd name="connsiteX198" fmla="*/ 4333108 w 6891715"/>
                <a:gd name="connsiteY198" fmla="*/ 6021376 h 6367455"/>
                <a:gd name="connsiteX199" fmla="*/ 4337013 w 6891715"/>
                <a:gd name="connsiteY199" fmla="*/ 6023281 h 6367455"/>
                <a:gd name="connsiteX200" fmla="*/ 4334610 w 6891715"/>
                <a:gd name="connsiteY200" fmla="*/ 6030266 h 6367455"/>
                <a:gd name="connsiteX201" fmla="*/ 4325900 w 6891715"/>
                <a:gd name="connsiteY201" fmla="*/ 6030901 h 6367455"/>
                <a:gd name="connsiteX202" fmla="*/ 4191713 w 6891715"/>
                <a:gd name="connsiteY202" fmla="*/ 6019789 h 6367455"/>
                <a:gd name="connsiteX203" fmla="*/ 4195726 w 6891715"/>
                <a:gd name="connsiteY203" fmla="*/ 6021376 h 6367455"/>
                <a:gd name="connsiteX204" fmla="*/ 4187700 w 6891715"/>
                <a:gd name="connsiteY204" fmla="*/ 6034077 h 6367455"/>
                <a:gd name="connsiteX205" fmla="*/ 4184613 w 6891715"/>
                <a:gd name="connsiteY205" fmla="*/ 6029314 h 6367455"/>
                <a:gd name="connsiteX206" fmla="*/ 3752636 w 6891715"/>
                <a:gd name="connsiteY206" fmla="*/ 6002326 h 6367455"/>
                <a:gd name="connsiteX207" fmla="*/ 3754400 w 6891715"/>
                <a:gd name="connsiteY207" fmla="*/ 6015026 h 6367455"/>
                <a:gd name="connsiteX208" fmla="*/ 3748050 w 6891715"/>
                <a:gd name="connsiteY208" fmla="*/ 6006165 h 6367455"/>
                <a:gd name="connsiteX209" fmla="*/ 4012798 w 6891715"/>
                <a:gd name="connsiteY209" fmla="*/ 5995976 h 6367455"/>
                <a:gd name="connsiteX210" fmla="*/ 4024276 w 6891715"/>
                <a:gd name="connsiteY210" fmla="*/ 6005183 h 6367455"/>
                <a:gd name="connsiteX211" fmla="*/ 4014970 w 6891715"/>
                <a:gd name="connsiteY211" fmla="*/ 6022011 h 6367455"/>
                <a:gd name="connsiteX212" fmla="*/ 4008145 w 6891715"/>
                <a:gd name="connsiteY212" fmla="*/ 6026139 h 6367455"/>
                <a:gd name="connsiteX213" fmla="*/ 4001941 w 6891715"/>
                <a:gd name="connsiteY213" fmla="*/ 6024234 h 6367455"/>
                <a:gd name="connsiteX214" fmla="*/ 3997288 w 6891715"/>
                <a:gd name="connsiteY214" fmla="*/ 6018201 h 6367455"/>
                <a:gd name="connsiteX215" fmla="*/ 4005663 w 6891715"/>
                <a:gd name="connsiteY215" fmla="*/ 6015661 h 6367455"/>
                <a:gd name="connsiteX216" fmla="*/ 3998218 w 6891715"/>
                <a:gd name="connsiteY216" fmla="*/ 6010581 h 6367455"/>
                <a:gd name="connsiteX217" fmla="*/ 4001320 w 6891715"/>
                <a:gd name="connsiteY217" fmla="*/ 6007406 h 6367455"/>
                <a:gd name="connsiteX218" fmla="*/ 4011867 w 6891715"/>
                <a:gd name="connsiteY218" fmla="*/ 6008358 h 6367455"/>
                <a:gd name="connsiteX219" fmla="*/ 4015900 w 6891715"/>
                <a:gd name="connsiteY219" fmla="*/ 6008358 h 6367455"/>
                <a:gd name="connsiteX220" fmla="*/ 4011867 w 6891715"/>
                <a:gd name="connsiteY220" fmla="*/ 6001056 h 6367455"/>
                <a:gd name="connsiteX221" fmla="*/ 4097132 w 6891715"/>
                <a:gd name="connsiteY221" fmla="*/ 5994389 h 6367455"/>
                <a:gd name="connsiteX222" fmla="*/ 4100476 w 6891715"/>
                <a:gd name="connsiteY222" fmla="*/ 6005330 h 6367455"/>
                <a:gd name="connsiteX223" fmla="*/ 4097740 w 6891715"/>
                <a:gd name="connsiteY223" fmla="*/ 6018202 h 6367455"/>
                <a:gd name="connsiteX224" fmla="*/ 4086188 w 6891715"/>
                <a:gd name="connsiteY224" fmla="*/ 6005652 h 6367455"/>
                <a:gd name="connsiteX225" fmla="*/ 4086188 w 6891715"/>
                <a:gd name="connsiteY225" fmla="*/ 5997929 h 6367455"/>
                <a:gd name="connsiteX226" fmla="*/ 4278593 w 6891715"/>
                <a:gd name="connsiteY226" fmla="*/ 5988039 h 6367455"/>
                <a:gd name="connsiteX227" fmla="*/ 4284943 w 6891715"/>
                <a:gd name="connsiteY227" fmla="*/ 5988039 h 6367455"/>
                <a:gd name="connsiteX228" fmla="*/ 4292563 w 6891715"/>
                <a:gd name="connsiteY228" fmla="*/ 5991214 h 6367455"/>
                <a:gd name="connsiteX229" fmla="*/ 4286213 w 6891715"/>
                <a:gd name="connsiteY229" fmla="*/ 5994389 h 6367455"/>
                <a:gd name="connsiteX230" fmla="*/ 4282085 w 6891715"/>
                <a:gd name="connsiteY230" fmla="*/ 5999786 h 6367455"/>
                <a:gd name="connsiteX231" fmla="*/ 4270655 w 6891715"/>
                <a:gd name="connsiteY231" fmla="*/ 5997564 h 6367455"/>
                <a:gd name="connsiteX232" fmla="*/ 4256685 w 6891715"/>
                <a:gd name="connsiteY232" fmla="*/ 6003914 h 6367455"/>
                <a:gd name="connsiteX233" fmla="*/ 4258908 w 6891715"/>
                <a:gd name="connsiteY233" fmla="*/ 6019789 h 6367455"/>
                <a:gd name="connsiteX234" fmla="*/ 4251288 w 6891715"/>
                <a:gd name="connsiteY234" fmla="*/ 6013439 h 6367455"/>
                <a:gd name="connsiteX235" fmla="*/ 4253510 w 6891715"/>
                <a:gd name="connsiteY235" fmla="*/ 6000739 h 6367455"/>
                <a:gd name="connsiteX236" fmla="*/ 4262718 w 6891715"/>
                <a:gd name="connsiteY236" fmla="*/ 5989309 h 6367455"/>
                <a:gd name="connsiteX237" fmla="*/ 4044769 w 6891715"/>
                <a:gd name="connsiteY237" fmla="*/ 5988039 h 6367455"/>
                <a:gd name="connsiteX238" fmla="*/ 4050157 w 6891715"/>
                <a:gd name="connsiteY238" fmla="*/ 5994389 h 6367455"/>
                <a:gd name="connsiteX239" fmla="*/ 4052851 w 6891715"/>
                <a:gd name="connsiteY239" fmla="*/ 6001691 h 6367455"/>
                <a:gd name="connsiteX240" fmla="*/ 4042748 w 6891715"/>
                <a:gd name="connsiteY240" fmla="*/ 6007089 h 6367455"/>
                <a:gd name="connsiteX241" fmla="*/ 4041738 w 6891715"/>
                <a:gd name="connsiteY241" fmla="*/ 6002009 h 6367455"/>
                <a:gd name="connsiteX242" fmla="*/ 2784354 w 6891715"/>
                <a:gd name="connsiteY242" fmla="*/ 5988039 h 6367455"/>
                <a:gd name="connsiteX243" fmla="*/ 2798725 w 6891715"/>
                <a:gd name="connsiteY243" fmla="*/ 5999034 h 6367455"/>
                <a:gd name="connsiteX244" fmla="*/ 2788699 w 6891715"/>
                <a:gd name="connsiteY244" fmla="*/ 6005502 h 6367455"/>
                <a:gd name="connsiteX245" fmla="*/ 2779675 w 6891715"/>
                <a:gd name="connsiteY245" fmla="*/ 5992566 h 6367455"/>
                <a:gd name="connsiteX246" fmla="*/ 4162388 w 6891715"/>
                <a:gd name="connsiteY246" fmla="*/ 5973751 h 6367455"/>
                <a:gd name="connsiteX247" fmla="*/ 4157943 w 6891715"/>
                <a:gd name="connsiteY247" fmla="*/ 5978006 h 6367455"/>
                <a:gd name="connsiteX248" fmla="*/ 4156038 w 6891715"/>
                <a:gd name="connsiteY248" fmla="*/ 5991099 h 6367455"/>
                <a:gd name="connsiteX249" fmla="*/ 4147783 w 6891715"/>
                <a:gd name="connsiteY249" fmla="*/ 6000918 h 6367455"/>
                <a:gd name="connsiteX250" fmla="*/ 4133813 w 6891715"/>
                <a:gd name="connsiteY250" fmla="*/ 6005501 h 6367455"/>
                <a:gd name="connsiteX251" fmla="*/ 4136035 w 6891715"/>
                <a:gd name="connsiteY251" fmla="*/ 5994372 h 6367455"/>
                <a:gd name="connsiteX252" fmla="*/ 4150640 w 6891715"/>
                <a:gd name="connsiteY252" fmla="*/ 5986844 h 6367455"/>
                <a:gd name="connsiteX253" fmla="*/ 4151593 w 6891715"/>
                <a:gd name="connsiteY253" fmla="*/ 5974733 h 6367455"/>
                <a:gd name="connsiteX254" fmla="*/ 4248322 w 6891715"/>
                <a:gd name="connsiteY254" fmla="*/ 5964226 h 6367455"/>
                <a:gd name="connsiteX255" fmla="*/ 4257308 w 6891715"/>
                <a:gd name="connsiteY255" fmla="*/ 5967568 h 6367455"/>
                <a:gd name="connsiteX256" fmla="*/ 4262400 w 6891715"/>
                <a:gd name="connsiteY256" fmla="*/ 5977594 h 6367455"/>
                <a:gd name="connsiteX257" fmla="*/ 4250419 w 6891715"/>
                <a:gd name="connsiteY257" fmla="*/ 5983276 h 6367455"/>
                <a:gd name="connsiteX258" fmla="*/ 4248322 w 6891715"/>
                <a:gd name="connsiteY258" fmla="*/ 5979934 h 6367455"/>
                <a:gd name="connsiteX259" fmla="*/ 4252515 w 6891715"/>
                <a:gd name="connsiteY259" fmla="*/ 5971913 h 6367455"/>
                <a:gd name="connsiteX260" fmla="*/ 4246525 w 6891715"/>
                <a:gd name="connsiteY260" fmla="*/ 5970910 h 6367455"/>
                <a:gd name="connsiteX261" fmla="*/ 4031293 w 6891715"/>
                <a:gd name="connsiteY261" fmla="*/ 5961051 h 6367455"/>
                <a:gd name="connsiteX262" fmla="*/ 4036975 w 6891715"/>
                <a:gd name="connsiteY262" fmla="*/ 5972352 h 6367455"/>
                <a:gd name="connsiteX263" fmla="*/ 4031293 w 6891715"/>
                <a:gd name="connsiteY263" fmla="*/ 5980101 h 6367455"/>
                <a:gd name="connsiteX264" fmla="*/ 4020264 w 6891715"/>
                <a:gd name="connsiteY264" fmla="*/ 5978163 h 6367455"/>
                <a:gd name="connsiteX265" fmla="*/ 4017925 w 6891715"/>
                <a:gd name="connsiteY265" fmla="*/ 5969446 h 6367455"/>
                <a:gd name="connsiteX266" fmla="*/ 4020264 w 6891715"/>
                <a:gd name="connsiteY266" fmla="*/ 5964280 h 6367455"/>
                <a:gd name="connsiteX267" fmla="*/ 4088954 w 6891715"/>
                <a:gd name="connsiteY267" fmla="*/ 5956289 h 6367455"/>
                <a:gd name="connsiteX268" fmla="*/ 4090951 w 6891715"/>
                <a:gd name="connsiteY268" fmla="*/ 5968530 h 6367455"/>
                <a:gd name="connsiteX269" fmla="*/ 4086956 w 6891715"/>
                <a:gd name="connsiteY269" fmla="*/ 5976792 h 6367455"/>
                <a:gd name="connsiteX270" fmla="*/ 4079300 w 6891715"/>
                <a:gd name="connsiteY270" fmla="*/ 5981689 h 6367455"/>
                <a:gd name="connsiteX271" fmla="*/ 4070313 w 6891715"/>
                <a:gd name="connsiteY271" fmla="*/ 5972814 h 6367455"/>
                <a:gd name="connsiteX272" fmla="*/ 4074307 w 6891715"/>
                <a:gd name="connsiteY272" fmla="*/ 5961797 h 6367455"/>
                <a:gd name="connsiteX273" fmla="*/ 4116516 w 6891715"/>
                <a:gd name="connsiteY273" fmla="*/ 5949939 h 6367455"/>
                <a:gd name="connsiteX274" fmla="*/ 4121773 w 6891715"/>
                <a:gd name="connsiteY274" fmla="*/ 5953928 h 6367455"/>
                <a:gd name="connsiteX275" fmla="*/ 4122701 w 6891715"/>
                <a:gd name="connsiteY275" fmla="*/ 5968962 h 6367455"/>
                <a:gd name="connsiteX276" fmla="*/ 4112804 w 6891715"/>
                <a:gd name="connsiteY276" fmla="*/ 5983383 h 6367455"/>
                <a:gd name="connsiteX277" fmla="*/ 4107547 w 6891715"/>
                <a:gd name="connsiteY277" fmla="*/ 5986452 h 6367455"/>
                <a:gd name="connsiteX278" fmla="*/ 4098888 w 6891715"/>
                <a:gd name="connsiteY278" fmla="*/ 5969269 h 6367455"/>
                <a:gd name="connsiteX279" fmla="*/ 4104145 w 6891715"/>
                <a:gd name="connsiteY279" fmla="*/ 5953928 h 6367455"/>
                <a:gd name="connsiteX280" fmla="*/ 3879813 w 6891715"/>
                <a:gd name="connsiteY280" fmla="*/ 5943589 h 6367455"/>
                <a:gd name="connsiteX281" fmla="*/ 3887751 w 6891715"/>
                <a:gd name="connsiteY281" fmla="*/ 5947117 h 6367455"/>
                <a:gd name="connsiteX282" fmla="*/ 3881136 w 6891715"/>
                <a:gd name="connsiteY282" fmla="*/ 5953114 h 6367455"/>
                <a:gd name="connsiteX283" fmla="*/ 4230772 w 6891715"/>
                <a:gd name="connsiteY283" fmla="*/ 5937239 h 6367455"/>
                <a:gd name="connsiteX284" fmla="*/ 4237000 w 6891715"/>
                <a:gd name="connsiteY284" fmla="*/ 5943884 h 6367455"/>
                <a:gd name="connsiteX285" fmla="*/ 4235901 w 6891715"/>
                <a:gd name="connsiteY285" fmla="*/ 5950530 h 6367455"/>
                <a:gd name="connsiteX286" fmla="*/ 4228574 w 6891715"/>
                <a:gd name="connsiteY286" fmla="*/ 5951527 h 6367455"/>
                <a:gd name="connsiteX287" fmla="*/ 4227475 w 6891715"/>
                <a:gd name="connsiteY287" fmla="*/ 5946210 h 6367455"/>
                <a:gd name="connsiteX288" fmla="*/ 4015702 w 6891715"/>
                <a:gd name="connsiteY288" fmla="*/ 5929301 h 6367455"/>
                <a:gd name="connsiteX289" fmla="*/ 4021100 w 6891715"/>
                <a:gd name="connsiteY289" fmla="*/ 5932476 h 6367455"/>
                <a:gd name="connsiteX290" fmla="*/ 4020147 w 6891715"/>
                <a:gd name="connsiteY290" fmla="*/ 5942001 h 6367455"/>
                <a:gd name="connsiteX291" fmla="*/ 4015067 w 6891715"/>
                <a:gd name="connsiteY291" fmla="*/ 5948351 h 6367455"/>
                <a:gd name="connsiteX292" fmla="*/ 4011575 w 6891715"/>
                <a:gd name="connsiteY292" fmla="*/ 5945176 h 6367455"/>
                <a:gd name="connsiteX293" fmla="*/ 4011575 w 6891715"/>
                <a:gd name="connsiteY293" fmla="*/ 5932476 h 6367455"/>
                <a:gd name="connsiteX294" fmla="*/ 3920838 w 6891715"/>
                <a:gd name="connsiteY294" fmla="*/ 5926126 h 6367455"/>
                <a:gd name="connsiteX295" fmla="*/ 3922676 w 6891715"/>
                <a:gd name="connsiteY295" fmla="*/ 5931232 h 6367455"/>
                <a:gd name="connsiteX296" fmla="*/ 3912566 w 6891715"/>
                <a:gd name="connsiteY296" fmla="*/ 5937239 h 6367455"/>
                <a:gd name="connsiteX297" fmla="*/ 3905213 w 6891715"/>
                <a:gd name="connsiteY297" fmla="*/ 5935437 h 6367455"/>
                <a:gd name="connsiteX298" fmla="*/ 3909502 w 6891715"/>
                <a:gd name="connsiteY298" fmla="*/ 5932433 h 6367455"/>
                <a:gd name="connsiteX299" fmla="*/ 4101110 w 6891715"/>
                <a:gd name="connsiteY299" fmla="*/ 5921364 h 6367455"/>
                <a:gd name="connsiteX300" fmla="*/ 4111588 w 6891715"/>
                <a:gd name="connsiteY300" fmla="*/ 5922290 h 6367455"/>
                <a:gd name="connsiteX301" fmla="*/ 4111588 w 6891715"/>
                <a:gd name="connsiteY301" fmla="*/ 5927229 h 6367455"/>
                <a:gd name="connsiteX302" fmla="*/ 4102063 w 6891715"/>
                <a:gd name="connsiteY302" fmla="*/ 5932477 h 6367455"/>
                <a:gd name="connsiteX303" fmla="*/ 4092538 w 6891715"/>
                <a:gd name="connsiteY303" fmla="*/ 5930625 h 6367455"/>
                <a:gd name="connsiteX304" fmla="*/ 4052850 w 6891715"/>
                <a:gd name="connsiteY304" fmla="*/ 5919776 h 6367455"/>
                <a:gd name="connsiteX305" fmla="*/ 4063963 w 6891715"/>
                <a:gd name="connsiteY305" fmla="*/ 5927797 h 6367455"/>
                <a:gd name="connsiteX306" fmla="*/ 4054952 w 6891715"/>
                <a:gd name="connsiteY306" fmla="*/ 5938826 h 6367455"/>
                <a:gd name="connsiteX307" fmla="*/ 4052850 w 6891715"/>
                <a:gd name="connsiteY307" fmla="*/ 5932142 h 6367455"/>
                <a:gd name="connsiteX308" fmla="*/ 4071020 w 6891715"/>
                <a:gd name="connsiteY308" fmla="*/ 5907076 h 6367455"/>
                <a:gd name="connsiteX309" fmla="*/ 4081640 w 6891715"/>
                <a:gd name="connsiteY309" fmla="*/ 5907076 h 6367455"/>
                <a:gd name="connsiteX310" fmla="*/ 4089363 w 6891715"/>
                <a:gd name="connsiteY310" fmla="*/ 5911287 h 6367455"/>
                <a:gd name="connsiteX311" fmla="*/ 4088397 w 6891715"/>
                <a:gd name="connsiteY311" fmla="*/ 5919711 h 6367455"/>
                <a:gd name="connsiteX312" fmla="*/ 4079709 w 6891715"/>
                <a:gd name="connsiteY312" fmla="*/ 5922951 h 6367455"/>
                <a:gd name="connsiteX313" fmla="*/ 4065550 w 6891715"/>
                <a:gd name="connsiteY313" fmla="*/ 5910316 h 6367455"/>
                <a:gd name="connsiteX314" fmla="*/ 4007267 w 6891715"/>
                <a:gd name="connsiteY314" fmla="*/ 5895964 h 6367455"/>
                <a:gd name="connsiteX315" fmla="*/ 4014411 w 6891715"/>
                <a:gd name="connsiteY315" fmla="*/ 5903050 h 6367455"/>
                <a:gd name="connsiteX316" fmla="*/ 4014751 w 6891715"/>
                <a:gd name="connsiteY316" fmla="*/ 5910458 h 6367455"/>
                <a:gd name="connsiteX317" fmla="*/ 4005566 w 6891715"/>
                <a:gd name="connsiteY317" fmla="*/ 5918189 h 6367455"/>
                <a:gd name="connsiteX318" fmla="*/ 4005566 w 6891715"/>
                <a:gd name="connsiteY318" fmla="*/ 5907559 h 6367455"/>
                <a:gd name="connsiteX319" fmla="*/ 4000463 w 6891715"/>
                <a:gd name="connsiteY319" fmla="*/ 5900151 h 6367455"/>
                <a:gd name="connsiteX320" fmla="*/ 4201841 w 6891715"/>
                <a:gd name="connsiteY320" fmla="*/ 5892789 h 6367455"/>
                <a:gd name="connsiteX321" fmla="*/ 4210013 w 6891715"/>
                <a:gd name="connsiteY321" fmla="*/ 5899073 h 6367455"/>
                <a:gd name="connsiteX322" fmla="*/ 4198900 w 6891715"/>
                <a:gd name="connsiteY322" fmla="*/ 5900727 h 6367455"/>
                <a:gd name="connsiteX323" fmla="*/ 4190963 w 6891715"/>
                <a:gd name="connsiteY323" fmla="*/ 5889614 h 6367455"/>
                <a:gd name="connsiteX324" fmla="*/ 4183660 w 6891715"/>
                <a:gd name="connsiteY324" fmla="*/ 5905999 h 6367455"/>
                <a:gd name="connsiteX325" fmla="*/ 4173818 w 6891715"/>
                <a:gd name="connsiteY325" fmla="*/ 5905999 h 6367455"/>
                <a:gd name="connsiteX326" fmla="*/ 4159213 w 6891715"/>
                <a:gd name="connsiteY326" fmla="*/ 5916602 h 6367455"/>
                <a:gd name="connsiteX327" fmla="*/ 4163340 w 6891715"/>
                <a:gd name="connsiteY327" fmla="*/ 5901823 h 6367455"/>
                <a:gd name="connsiteX328" fmla="*/ 4173818 w 6891715"/>
                <a:gd name="connsiteY328" fmla="*/ 5899574 h 6367455"/>
                <a:gd name="connsiteX329" fmla="*/ 3983882 w 6891715"/>
                <a:gd name="connsiteY329" fmla="*/ 5889614 h 6367455"/>
                <a:gd name="connsiteX330" fmla="*/ 3990938 w 6891715"/>
                <a:gd name="connsiteY330" fmla="*/ 5892617 h 6367455"/>
                <a:gd name="connsiteX331" fmla="*/ 3980707 w 6891715"/>
                <a:gd name="connsiteY331" fmla="*/ 5900727 h 6367455"/>
                <a:gd name="connsiteX332" fmla="*/ 3978238 w 6891715"/>
                <a:gd name="connsiteY332" fmla="*/ 5897723 h 6367455"/>
                <a:gd name="connsiteX333" fmla="*/ 4234460 w 6891715"/>
                <a:gd name="connsiteY333" fmla="*/ 5870564 h 6367455"/>
                <a:gd name="connsiteX334" fmla="*/ 4239858 w 6891715"/>
                <a:gd name="connsiteY334" fmla="*/ 5870564 h 6367455"/>
                <a:gd name="connsiteX335" fmla="*/ 4244938 w 6891715"/>
                <a:gd name="connsiteY335" fmla="*/ 5873567 h 6367455"/>
                <a:gd name="connsiteX336" fmla="*/ 4253510 w 6891715"/>
                <a:gd name="connsiteY336" fmla="*/ 5873567 h 6367455"/>
                <a:gd name="connsiteX337" fmla="*/ 4254463 w 6891715"/>
                <a:gd name="connsiteY337" fmla="*/ 5881676 h 6367455"/>
                <a:gd name="connsiteX338" fmla="*/ 4238588 w 6891715"/>
                <a:gd name="connsiteY338" fmla="*/ 5880775 h 6367455"/>
                <a:gd name="connsiteX339" fmla="*/ 4239858 w 6891715"/>
                <a:gd name="connsiteY339" fmla="*/ 5888584 h 6367455"/>
                <a:gd name="connsiteX340" fmla="*/ 4232238 w 6891715"/>
                <a:gd name="connsiteY340" fmla="*/ 5892789 h 6367455"/>
                <a:gd name="connsiteX341" fmla="*/ 4225888 w 6891715"/>
                <a:gd name="connsiteY341" fmla="*/ 5886782 h 6367455"/>
                <a:gd name="connsiteX342" fmla="*/ 4213188 w 6891715"/>
                <a:gd name="connsiteY342" fmla="*/ 5887082 h 6367455"/>
                <a:gd name="connsiteX343" fmla="*/ 4218585 w 6891715"/>
                <a:gd name="connsiteY343" fmla="*/ 5875069 h 6367455"/>
                <a:gd name="connsiteX344" fmla="*/ 3641967 w 6891715"/>
                <a:gd name="connsiteY344" fmla="*/ 5862626 h 6367455"/>
                <a:gd name="connsiteX345" fmla="*/ 3650372 w 6891715"/>
                <a:gd name="connsiteY345" fmla="*/ 5864489 h 6367455"/>
                <a:gd name="connsiteX346" fmla="*/ 3649127 w 6891715"/>
                <a:gd name="connsiteY346" fmla="*/ 5869770 h 6367455"/>
                <a:gd name="connsiteX347" fmla="*/ 3663757 w 6891715"/>
                <a:gd name="connsiteY347" fmla="*/ 5872565 h 6367455"/>
                <a:gd name="connsiteX348" fmla="*/ 3671850 w 6891715"/>
                <a:gd name="connsiteY348" fmla="*/ 5887784 h 6367455"/>
                <a:gd name="connsiteX349" fmla="*/ 3659399 w 6891715"/>
                <a:gd name="connsiteY349" fmla="*/ 5883746 h 6367455"/>
                <a:gd name="connsiteX350" fmla="*/ 3656597 w 6891715"/>
                <a:gd name="connsiteY350" fmla="*/ 5891201 h 6367455"/>
                <a:gd name="connsiteX351" fmla="*/ 3647570 w 6891715"/>
                <a:gd name="connsiteY351" fmla="*/ 5884989 h 6367455"/>
                <a:gd name="connsiteX352" fmla="*/ 3640100 w 6891715"/>
                <a:gd name="connsiteY352" fmla="*/ 5873497 h 6367455"/>
                <a:gd name="connsiteX353" fmla="*/ 4038979 w 6891715"/>
                <a:gd name="connsiteY353" fmla="*/ 5856276 h 6367455"/>
                <a:gd name="connsiteX354" fmla="*/ 4043930 w 6891715"/>
                <a:gd name="connsiteY354" fmla="*/ 5866368 h 6367455"/>
                <a:gd name="connsiteX355" fmla="*/ 4048262 w 6891715"/>
                <a:gd name="connsiteY355" fmla="*/ 5865422 h 6367455"/>
                <a:gd name="connsiteX356" fmla="*/ 4057545 w 6891715"/>
                <a:gd name="connsiteY356" fmla="*/ 5871730 h 6367455"/>
                <a:gd name="connsiteX357" fmla="*/ 4057545 w 6891715"/>
                <a:gd name="connsiteY357" fmla="*/ 5878038 h 6367455"/>
                <a:gd name="connsiteX358" fmla="*/ 4063734 w 6891715"/>
                <a:gd name="connsiteY358" fmla="*/ 5884346 h 6367455"/>
                <a:gd name="connsiteX359" fmla="*/ 4064972 w 6891715"/>
                <a:gd name="connsiteY359" fmla="*/ 5897593 h 6367455"/>
                <a:gd name="connsiteX360" fmla="*/ 4067138 w 6891715"/>
                <a:gd name="connsiteY360" fmla="*/ 5902955 h 6367455"/>
                <a:gd name="connsiteX361" fmla="*/ 4060949 w 6891715"/>
                <a:gd name="connsiteY361" fmla="*/ 5903901 h 6367455"/>
                <a:gd name="connsiteX362" fmla="*/ 4049500 w 6891715"/>
                <a:gd name="connsiteY362" fmla="*/ 5894754 h 6367455"/>
                <a:gd name="connsiteX363" fmla="*/ 4049500 w 6891715"/>
                <a:gd name="connsiteY363" fmla="*/ 5884346 h 6367455"/>
                <a:gd name="connsiteX364" fmla="*/ 4038051 w 6891715"/>
                <a:gd name="connsiteY364" fmla="*/ 5879931 h 6367455"/>
                <a:gd name="connsiteX365" fmla="*/ 4030625 w 6891715"/>
                <a:gd name="connsiteY365" fmla="*/ 5872046 h 6367455"/>
                <a:gd name="connsiteX366" fmla="*/ 4033719 w 6891715"/>
                <a:gd name="connsiteY366" fmla="*/ 5860376 h 6367455"/>
                <a:gd name="connsiteX367" fmla="*/ 3149881 w 6891715"/>
                <a:gd name="connsiteY367" fmla="*/ 5826114 h 6367455"/>
                <a:gd name="connsiteX368" fmla="*/ 3157501 w 6891715"/>
                <a:gd name="connsiteY368" fmla="*/ 5826114 h 6367455"/>
                <a:gd name="connsiteX369" fmla="*/ 3153373 w 6891715"/>
                <a:gd name="connsiteY369" fmla="*/ 5832443 h 6367455"/>
                <a:gd name="connsiteX370" fmla="*/ 3156548 w 6891715"/>
                <a:gd name="connsiteY370" fmla="*/ 5844152 h 6367455"/>
                <a:gd name="connsiteX371" fmla="*/ 3139721 w 6891715"/>
                <a:gd name="connsiteY371" fmla="*/ 5873583 h 6367455"/>
                <a:gd name="connsiteX372" fmla="*/ 3130831 w 6891715"/>
                <a:gd name="connsiteY372" fmla="*/ 5891938 h 6367455"/>
                <a:gd name="connsiteX373" fmla="*/ 3124798 w 6891715"/>
                <a:gd name="connsiteY373" fmla="*/ 5905229 h 6367455"/>
                <a:gd name="connsiteX374" fmla="*/ 3122893 w 6891715"/>
                <a:gd name="connsiteY374" fmla="*/ 5909976 h 6367455"/>
                <a:gd name="connsiteX375" fmla="*/ 3121941 w 6891715"/>
                <a:gd name="connsiteY375" fmla="*/ 5912508 h 6367455"/>
                <a:gd name="connsiteX376" fmla="*/ 3123528 w 6891715"/>
                <a:gd name="connsiteY376" fmla="*/ 5936876 h 6367455"/>
                <a:gd name="connsiteX377" fmla="*/ 3137181 w 6891715"/>
                <a:gd name="connsiteY377" fmla="*/ 5954597 h 6367455"/>
                <a:gd name="connsiteX378" fmla="*/ 3133371 w 6891715"/>
                <a:gd name="connsiteY378" fmla="*/ 5977699 h 6367455"/>
                <a:gd name="connsiteX379" fmla="*/ 3117813 w 6891715"/>
                <a:gd name="connsiteY379" fmla="*/ 5997953 h 6367455"/>
                <a:gd name="connsiteX380" fmla="*/ 3124163 w 6891715"/>
                <a:gd name="connsiteY380" fmla="*/ 6015358 h 6367455"/>
                <a:gd name="connsiteX381" fmla="*/ 3115591 w 6891715"/>
                <a:gd name="connsiteY381" fmla="*/ 6019789 h 6367455"/>
                <a:gd name="connsiteX382" fmla="*/ 3102891 w 6891715"/>
                <a:gd name="connsiteY382" fmla="*/ 6012510 h 6367455"/>
                <a:gd name="connsiteX383" fmla="*/ 3079713 w 6891715"/>
                <a:gd name="connsiteY383" fmla="*/ 6004282 h 6367455"/>
                <a:gd name="connsiteX384" fmla="*/ 3056218 w 6891715"/>
                <a:gd name="connsiteY384" fmla="*/ 5995105 h 6367455"/>
                <a:gd name="connsiteX385" fmla="*/ 3026691 w 6891715"/>
                <a:gd name="connsiteY385" fmla="*/ 5965990 h 6367455"/>
                <a:gd name="connsiteX386" fmla="*/ 2989543 w 6891715"/>
                <a:gd name="connsiteY386" fmla="*/ 5965357 h 6367455"/>
                <a:gd name="connsiteX387" fmla="*/ 2947633 w 6891715"/>
                <a:gd name="connsiteY387" fmla="*/ 5933078 h 6367455"/>
                <a:gd name="connsiteX388" fmla="*/ 2912708 w 6891715"/>
                <a:gd name="connsiteY388" fmla="*/ 5916622 h 6367455"/>
                <a:gd name="connsiteX389" fmla="*/ 2905088 w 6891715"/>
                <a:gd name="connsiteY389" fmla="*/ 5909343 h 6367455"/>
                <a:gd name="connsiteX390" fmla="*/ 2869210 w 6891715"/>
                <a:gd name="connsiteY390" fmla="*/ 5903331 h 6367455"/>
                <a:gd name="connsiteX391" fmla="*/ 2860638 w 6891715"/>
                <a:gd name="connsiteY391" fmla="*/ 5874216 h 6367455"/>
                <a:gd name="connsiteX392" fmla="*/ 2873973 w 6891715"/>
                <a:gd name="connsiteY392" fmla="*/ 5853962 h 6367455"/>
                <a:gd name="connsiteX393" fmla="*/ 2885720 w 6891715"/>
                <a:gd name="connsiteY393" fmla="*/ 5848583 h 6367455"/>
                <a:gd name="connsiteX394" fmla="*/ 2885403 w 6891715"/>
                <a:gd name="connsiteY394" fmla="*/ 5838139 h 6367455"/>
                <a:gd name="connsiteX395" fmla="*/ 2894928 w 6891715"/>
                <a:gd name="connsiteY395" fmla="*/ 5839722 h 6367455"/>
                <a:gd name="connsiteX396" fmla="*/ 2898420 w 6891715"/>
                <a:gd name="connsiteY396" fmla="*/ 5846367 h 6367455"/>
                <a:gd name="connsiteX397" fmla="*/ 2907945 w 6891715"/>
                <a:gd name="connsiteY397" fmla="*/ 5857760 h 6367455"/>
                <a:gd name="connsiteX398" fmla="*/ 2917470 w 6891715"/>
                <a:gd name="connsiteY398" fmla="*/ 5854595 h 6367455"/>
                <a:gd name="connsiteX399" fmla="*/ 2933028 w 6891715"/>
                <a:gd name="connsiteY399" fmla="*/ 5839722 h 6367455"/>
                <a:gd name="connsiteX400" fmla="*/ 2946046 w 6891715"/>
                <a:gd name="connsiteY400" fmla="*/ 5847000 h 6367455"/>
                <a:gd name="connsiteX401" fmla="*/ 2958746 w 6891715"/>
                <a:gd name="connsiteY401" fmla="*/ 5847950 h 6367455"/>
                <a:gd name="connsiteX402" fmla="*/ 2968271 w 6891715"/>
                <a:gd name="connsiteY402" fmla="*/ 5862507 h 6367455"/>
                <a:gd name="connsiteX403" fmla="*/ 2990496 w 6891715"/>
                <a:gd name="connsiteY403" fmla="*/ 5860292 h 6367455"/>
                <a:gd name="connsiteX404" fmla="*/ 3014943 w 6891715"/>
                <a:gd name="connsiteY404" fmla="*/ 5851431 h 6367455"/>
                <a:gd name="connsiteX405" fmla="*/ 3037168 w 6891715"/>
                <a:gd name="connsiteY405" fmla="*/ 5857444 h 6367455"/>
                <a:gd name="connsiteX406" fmla="*/ 3064473 w 6891715"/>
                <a:gd name="connsiteY406" fmla="*/ 5851114 h 6367455"/>
                <a:gd name="connsiteX407" fmla="*/ 3086698 w 6891715"/>
                <a:gd name="connsiteY407" fmla="*/ 5839405 h 6367455"/>
                <a:gd name="connsiteX408" fmla="*/ 3113368 w 6891715"/>
                <a:gd name="connsiteY408" fmla="*/ 5842253 h 6367455"/>
                <a:gd name="connsiteX409" fmla="*/ 3123528 w 6891715"/>
                <a:gd name="connsiteY409" fmla="*/ 5834975 h 6367455"/>
                <a:gd name="connsiteX410" fmla="*/ 3141626 w 6891715"/>
                <a:gd name="connsiteY410" fmla="*/ 5833392 h 6367455"/>
                <a:gd name="connsiteX411" fmla="*/ 3635338 w 6891715"/>
                <a:gd name="connsiteY411" fmla="*/ 5800714 h 6367455"/>
                <a:gd name="connsiteX412" fmla="*/ 3644716 w 6891715"/>
                <a:gd name="connsiteY412" fmla="*/ 5802964 h 6367455"/>
                <a:gd name="connsiteX413" fmla="*/ 3643422 w 6891715"/>
                <a:gd name="connsiteY413" fmla="*/ 5813575 h 6367455"/>
                <a:gd name="connsiteX414" fmla="*/ 3652801 w 6891715"/>
                <a:gd name="connsiteY414" fmla="*/ 5819040 h 6367455"/>
                <a:gd name="connsiteX415" fmla="*/ 3652477 w 6891715"/>
                <a:gd name="connsiteY415" fmla="*/ 5826114 h 6367455"/>
                <a:gd name="connsiteX416" fmla="*/ 3643422 w 6891715"/>
                <a:gd name="connsiteY416" fmla="*/ 5820648 h 6367455"/>
                <a:gd name="connsiteX417" fmla="*/ 3636308 w 6891715"/>
                <a:gd name="connsiteY417" fmla="*/ 5816468 h 6367455"/>
                <a:gd name="connsiteX418" fmla="*/ 3635338 w 6891715"/>
                <a:gd name="connsiteY418" fmla="*/ 5800714 h 6367455"/>
                <a:gd name="connsiteX419" fmla="*/ 3630817 w 6891715"/>
                <a:gd name="connsiteY419" fmla="*/ 5799126 h 6367455"/>
                <a:gd name="connsiteX420" fmla="*/ 3632059 w 6891715"/>
                <a:gd name="connsiteY420" fmla="*/ 5810705 h 6367455"/>
                <a:gd name="connsiteX421" fmla="*/ 3632370 w 6891715"/>
                <a:gd name="connsiteY421" fmla="*/ 5819390 h 6367455"/>
                <a:gd name="connsiteX422" fmla="*/ 3635787 w 6891715"/>
                <a:gd name="connsiteY422" fmla="*/ 5830004 h 6367455"/>
                <a:gd name="connsiteX423" fmla="*/ 3639514 w 6891715"/>
                <a:gd name="connsiteY423" fmla="*/ 5825180 h 6367455"/>
                <a:gd name="connsiteX424" fmla="*/ 3655976 w 6891715"/>
                <a:gd name="connsiteY424" fmla="*/ 5833221 h 6367455"/>
                <a:gd name="connsiteX425" fmla="*/ 3655355 w 6891715"/>
                <a:gd name="connsiteY425" fmla="*/ 5847052 h 6367455"/>
                <a:gd name="connsiteX426" fmla="*/ 3644794 w 6891715"/>
                <a:gd name="connsiteY426" fmla="*/ 5844801 h 6367455"/>
                <a:gd name="connsiteX427" fmla="*/ 3642309 w 6891715"/>
                <a:gd name="connsiteY427" fmla="*/ 5848339 h 6367455"/>
                <a:gd name="connsiteX428" fmla="*/ 3630506 w 6891715"/>
                <a:gd name="connsiteY428" fmla="*/ 5843514 h 6367455"/>
                <a:gd name="connsiteX429" fmla="*/ 3629575 w 6891715"/>
                <a:gd name="connsiteY429" fmla="*/ 5835794 h 6367455"/>
                <a:gd name="connsiteX430" fmla="*/ 3624294 w 6891715"/>
                <a:gd name="connsiteY430" fmla="*/ 5825823 h 6367455"/>
                <a:gd name="connsiteX431" fmla="*/ 3622741 w 6891715"/>
                <a:gd name="connsiteY431" fmla="*/ 5836438 h 6367455"/>
                <a:gd name="connsiteX432" fmla="*/ 3613113 w 6891715"/>
                <a:gd name="connsiteY432" fmla="*/ 5827110 h 6367455"/>
                <a:gd name="connsiteX433" fmla="*/ 3616840 w 6891715"/>
                <a:gd name="connsiteY433" fmla="*/ 5811349 h 6367455"/>
                <a:gd name="connsiteX434" fmla="*/ 3624294 w 6891715"/>
                <a:gd name="connsiteY434" fmla="*/ 5817782 h 6367455"/>
                <a:gd name="connsiteX435" fmla="*/ 3095553 w 6891715"/>
                <a:gd name="connsiteY435" fmla="*/ 5791189 h 6367455"/>
                <a:gd name="connsiteX436" fmla="*/ 3106700 w 6891715"/>
                <a:gd name="connsiteY436" fmla="*/ 5794813 h 6367455"/>
                <a:gd name="connsiteX437" fmla="*/ 3099944 w 6891715"/>
                <a:gd name="connsiteY437" fmla="*/ 5808652 h 6367455"/>
                <a:gd name="connsiteX438" fmla="*/ 3090825 w 6891715"/>
                <a:gd name="connsiteY438" fmla="*/ 5795472 h 6367455"/>
                <a:gd name="connsiteX439" fmla="*/ 4154133 w 6891715"/>
                <a:gd name="connsiteY439" fmla="*/ 5781664 h 6367455"/>
                <a:gd name="connsiteX440" fmla="*/ 4166833 w 6891715"/>
                <a:gd name="connsiteY440" fmla="*/ 5782604 h 6367455"/>
                <a:gd name="connsiteX441" fmla="*/ 4171913 w 6891715"/>
                <a:gd name="connsiteY441" fmla="*/ 5800150 h 6367455"/>
                <a:gd name="connsiteX442" fmla="*/ 4173501 w 6891715"/>
                <a:gd name="connsiteY442" fmla="*/ 5810489 h 6367455"/>
                <a:gd name="connsiteX443" fmla="*/ 4166198 w 6891715"/>
                <a:gd name="connsiteY443" fmla="*/ 5815816 h 6367455"/>
                <a:gd name="connsiteX444" fmla="*/ 4161753 w 6891715"/>
                <a:gd name="connsiteY444" fmla="*/ 5829289 h 6367455"/>
                <a:gd name="connsiteX445" fmla="*/ 4149053 w 6891715"/>
                <a:gd name="connsiteY445" fmla="*/ 5818009 h 6367455"/>
                <a:gd name="connsiteX446" fmla="*/ 4157625 w 6891715"/>
                <a:gd name="connsiteY446" fmla="*/ 5803596 h 6367455"/>
                <a:gd name="connsiteX447" fmla="*/ 4143338 w 6891715"/>
                <a:gd name="connsiteY447" fmla="*/ 5794197 h 6367455"/>
                <a:gd name="connsiteX448" fmla="*/ 4144608 w 6891715"/>
                <a:gd name="connsiteY448" fmla="*/ 5783544 h 6367455"/>
                <a:gd name="connsiteX449" fmla="*/ 3652252 w 6891715"/>
                <a:gd name="connsiteY449" fmla="*/ 5780076 h 6367455"/>
                <a:gd name="connsiteX450" fmla="*/ 3658821 w 6891715"/>
                <a:gd name="connsiteY450" fmla="*/ 5780076 h 6367455"/>
                <a:gd name="connsiteX451" fmla="*/ 3654223 w 6891715"/>
                <a:gd name="connsiteY451" fmla="*/ 5787061 h 6367455"/>
                <a:gd name="connsiteX452" fmla="*/ 3659150 w 6891715"/>
                <a:gd name="connsiteY452" fmla="*/ 5794364 h 6367455"/>
                <a:gd name="connsiteX453" fmla="*/ 3649625 w 6891715"/>
                <a:gd name="connsiteY453" fmla="*/ 5789919 h 6367455"/>
                <a:gd name="connsiteX454" fmla="*/ 1810406 w 6891715"/>
                <a:gd name="connsiteY454" fmla="*/ 5757851 h 6367455"/>
                <a:gd name="connsiteX455" fmla="*/ 1816824 w 6891715"/>
                <a:gd name="connsiteY455" fmla="*/ 5766824 h 6367455"/>
                <a:gd name="connsiteX456" fmla="*/ 1832868 w 6891715"/>
                <a:gd name="connsiteY456" fmla="*/ 5767422 h 6367455"/>
                <a:gd name="connsiteX457" fmla="*/ 1835114 w 6891715"/>
                <a:gd name="connsiteY457" fmla="*/ 5778489 h 6367455"/>
                <a:gd name="connsiteX458" fmla="*/ 1829659 w 6891715"/>
                <a:gd name="connsiteY458" fmla="*/ 5772507 h 6367455"/>
                <a:gd name="connsiteX459" fmla="*/ 1816824 w 6891715"/>
                <a:gd name="connsiteY459" fmla="*/ 5771909 h 6367455"/>
                <a:gd name="connsiteX460" fmla="*/ 1809444 w 6891715"/>
                <a:gd name="connsiteY460" fmla="*/ 5775797 h 6367455"/>
                <a:gd name="connsiteX461" fmla="*/ 1804951 w 6891715"/>
                <a:gd name="connsiteY461" fmla="*/ 5768918 h 6367455"/>
                <a:gd name="connsiteX462" fmla="*/ 3645223 w 6891715"/>
                <a:gd name="connsiteY462" fmla="*/ 5754676 h 6367455"/>
                <a:gd name="connsiteX463" fmla="*/ 3645223 w 6891715"/>
                <a:gd name="connsiteY463" fmla="*/ 5762230 h 6367455"/>
                <a:gd name="connsiteX464" fmla="*/ 3648038 w 6891715"/>
                <a:gd name="connsiteY464" fmla="*/ 5769470 h 6367455"/>
                <a:gd name="connsiteX465" fmla="*/ 3646162 w 6891715"/>
                <a:gd name="connsiteY465" fmla="*/ 5785838 h 6367455"/>
                <a:gd name="connsiteX466" fmla="*/ 3640533 w 6891715"/>
                <a:gd name="connsiteY466" fmla="*/ 5785838 h 6367455"/>
                <a:gd name="connsiteX467" fmla="*/ 3639595 w 6891715"/>
                <a:gd name="connsiteY467" fmla="*/ 5781746 h 6367455"/>
                <a:gd name="connsiteX468" fmla="*/ 3630839 w 6891715"/>
                <a:gd name="connsiteY468" fmla="*/ 5791189 h 6367455"/>
                <a:gd name="connsiteX469" fmla="*/ 3627400 w 6891715"/>
                <a:gd name="connsiteY469" fmla="*/ 5788356 h 6367455"/>
                <a:gd name="connsiteX470" fmla="*/ 3628025 w 6891715"/>
                <a:gd name="connsiteY470" fmla="*/ 5779857 h 6367455"/>
                <a:gd name="connsiteX471" fmla="*/ 3632716 w 6891715"/>
                <a:gd name="connsiteY471" fmla="*/ 5772303 h 6367455"/>
                <a:gd name="connsiteX472" fmla="*/ 3633966 w 6891715"/>
                <a:gd name="connsiteY472" fmla="*/ 5761601 h 6367455"/>
                <a:gd name="connsiteX473" fmla="*/ 4003575 w 6891715"/>
                <a:gd name="connsiteY473" fmla="*/ 5735626 h 6367455"/>
                <a:gd name="connsiteX474" fmla="*/ 4014159 w 6891715"/>
                <a:gd name="connsiteY474" fmla="*/ 5735626 h 6367455"/>
                <a:gd name="connsiteX475" fmla="*/ 4019139 w 6891715"/>
                <a:gd name="connsiteY475" fmla="*/ 5746117 h 6367455"/>
                <a:gd name="connsiteX476" fmla="*/ 4029723 w 6891715"/>
                <a:gd name="connsiteY476" fmla="*/ 5752674 h 6367455"/>
                <a:gd name="connsiteX477" fmla="*/ 4032213 w 6891715"/>
                <a:gd name="connsiteY477" fmla="*/ 5759232 h 6367455"/>
                <a:gd name="connsiteX478" fmla="*/ 4021629 w 6891715"/>
                <a:gd name="connsiteY478" fmla="*/ 5765789 h 6367455"/>
                <a:gd name="connsiteX479" fmla="*/ 4014470 w 6891715"/>
                <a:gd name="connsiteY479" fmla="*/ 5761527 h 6367455"/>
                <a:gd name="connsiteX480" fmla="*/ 4017583 w 6891715"/>
                <a:gd name="connsiteY480" fmla="*/ 5753986 h 6367455"/>
                <a:gd name="connsiteX481" fmla="*/ 4002953 w 6891715"/>
                <a:gd name="connsiteY481" fmla="*/ 5749724 h 6367455"/>
                <a:gd name="connsiteX482" fmla="*/ 4000463 w 6891715"/>
                <a:gd name="connsiteY482" fmla="*/ 5742183 h 6367455"/>
                <a:gd name="connsiteX483" fmla="*/ 3888209 w 6891715"/>
                <a:gd name="connsiteY483" fmla="*/ 5732451 h 6367455"/>
                <a:gd name="connsiteX484" fmla="*/ 3904177 w 6891715"/>
                <a:gd name="connsiteY484" fmla="*/ 5735657 h 6367455"/>
                <a:gd name="connsiteX485" fmla="*/ 3915036 w 6891715"/>
                <a:gd name="connsiteY485" fmla="*/ 5750404 h 6367455"/>
                <a:gd name="connsiteX486" fmla="*/ 3923658 w 6891715"/>
                <a:gd name="connsiteY486" fmla="*/ 5764189 h 6367455"/>
                <a:gd name="connsiteX487" fmla="*/ 3940904 w 6891715"/>
                <a:gd name="connsiteY487" fmla="*/ 5769319 h 6367455"/>
                <a:gd name="connsiteX488" fmla="*/ 3947291 w 6891715"/>
                <a:gd name="connsiteY488" fmla="*/ 5776692 h 6367455"/>
                <a:gd name="connsiteX489" fmla="*/ 3975714 w 6891715"/>
                <a:gd name="connsiteY489" fmla="*/ 5776372 h 6367455"/>
                <a:gd name="connsiteX490" fmla="*/ 3978269 w 6891715"/>
                <a:gd name="connsiteY490" fmla="*/ 5781822 h 6367455"/>
                <a:gd name="connsiteX491" fmla="*/ 3978269 w 6891715"/>
                <a:gd name="connsiteY491" fmla="*/ 5793684 h 6367455"/>
                <a:gd name="connsiteX492" fmla="*/ 3983698 w 6891715"/>
                <a:gd name="connsiteY492" fmla="*/ 5799454 h 6367455"/>
                <a:gd name="connsiteX493" fmla="*/ 3981463 w 6891715"/>
                <a:gd name="connsiteY493" fmla="*/ 5809393 h 6367455"/>
                <a:gd name="connsiteX494" fmla="*/ 3986892 w 6891715"/>
                <a:gd name="connsiteY494" fmla="*/ 5816766 h 6367455"/>
                <a:gd name="connsiteX495" fmla="*/ 3999986 w 6891715"/>
                <a:gd name="connsiteY495" fmla="*/ 5826063 h 6367455"/>
                <a:gd name="connsiteX496" fmla="*/ 4010205 w 6891715"/>
                <a:gd name="connsiteY496" fmla="*/ 5829269 h 6367455"/>
                <a:gd name="connsiteX497" fmla="*/ 4027451 w 6891715"/>
                <a:gd name="connsiteY497" fmla="*/ 5832475 h 6367455"/>
                <a:gd name="connsiteX498" fmla="*/ 4026812 w 6891715"/>
                <a:gd name="connsiteY498" fmla="*/ 5854596 h 6367455"/>
                <a:gd name="connsiteX499" fmla="*/ 4015954 w 6891715"/>
                <a:gd name="connsiteY499" fmla="*/ 5864214 h 6367455"/>
                <a:gd name="connsiteX500" fmla="*/ 4000944 w 6891715"/>
                <a:gd name="connsiteY500" fmla="*/ 5860367 h 6367455"/>
                <a:gd name="connsiteX501" fmla="*/ 3993598 w 6891715"/>
                <a:gd name="connsiteY501" fmla="*/ 5852672 h 6367455"/>
                <a:gd name="connsiteX502" fmla="*/ 3991363 w 6891715"/>
                <a:gd name="connsiteY502" fmla="*/ 5839849 h 6367455"/>
                <a:gd name="connsiteX503" fmla="*/ 3975395 w 6891715"/>
                <a:gd name="connsiteY503" fmla="*/ 5831834 h 6367455"/>
                <a:gd name="connsiteX504" fmla="*/ 3976353 w 6891715"/>
                <a:gd name="connsiteY504" fmla="*/ 5820934 h 6367455"/>
                <a:gd name="connsiteX505" fmla="*/ 3963259 w 6891715"/>
                <a:gd name="connsiteY505" fmla="*/ 5812919 h 6367455"/>
                <a:gd name="connsiteX506" fmla="*/ 3959107 w 6891715"/>
                <a:gd name="connsiteY506" fmla="*/ 5804263 h 6367455"/>
                <a:gd name="connsiteX507" fmla="*/ 3927171 w 6891715"/>
                <a:gd name="connsiteY507" fmla="*/ 5801378 h 6367455"/>
                <a:gd name="connsiteX508" fmla="*/ 3922700 w 6891715"/>
                <a:gd name="connsiteY508" fmla="*/ 5794004 h 6367455"/>
                <a:gd name="connsiteX509" fmla="*/ 3923658 w 6891715"/>
                <a:gd name="connsiteY509" fmla="*/ 5782142 h 6367455"/>
                <a:gd name="connsiteX510" fmla="*/ 3914077 w 6891715"/>
                <a:gd name="connsiteY510" fmla="*/ 5772845 h 6367455"/>
                <a:gd name="connsiteX511" fmla="*/ 3881183 w 6891715"/>
                <a:gd name="connsiteY511" fmla="*/ 5751686 h 6367455"/>
                <a:gd name="connsiteX512" fmla="*/ 3881183 w 6891715"/>
                <a:gd name="connsiteY512" fmla="*/ 5747519 h 6367455"/>
                <a:gd name="connsiteX513" fmla="*/ 3876712 w 6891715"/>
                <a:gd name="connsiteY513" fmla="*/ 5749442 h 6367455"/>
                <a:gd name="connsiteX514" fmla="*/ 3863938 w 6891715"/>
                <a:gd name="connsiteY514" fmla="*/ 5752648 h 6367455"/>
                <a:gd name="connsiteX515" fmla="*/ 3873199 w 6891715"/>
                <a:gd name="connsiteY515" fmla="*/ 5742068 h 6367455"/>
                <a:gd name="connsiteX516" fmla="*/ 3880864 w 6891715"/>
                <a:gd name="connsiteY516" fmla="*/ 5741107 h 6367455"/>
                <a:gd name="connsiteX517" fmla="*/ 1831939 w 6891715"/>
                <a:gd name="connsiteY517" fmla="*/ 5713401 h 6367455"/>
                <a:gd name="connsiteX518" fmla="*/ 1830972 w 6891715"/>
                <a:gd name="connsiteY518" fmla="*/ 5721851 h 6367455"/>
                <a:gd name="connsiteX519" fmla="*/ 1812925 w 6891715"/>
                <a:gd name="connsiteY519" fmla="*/ 5752401 h 6367455"/>
                <a:gd name="connsiteX520" fmla="*/ 1808736 w 6891715"/>
                <a:gd name="connsiteY520" fmla="*/ 5754676 h 6367455"/>
                <a:gd name="connsiteX521" fmla="*/ 1805191 w 6891715"/>
                <a:gd name="connsiteY521" fmla="*/ 5748176 h 6367455"/>
                <a:gd name="connsiteX522" fmla="*/ 1794877 w 6891715"/>
                <a:gd name="connsiteY522" fmla="*/ 5751751 h 6367455"/>
                <a:gd name="connsiteX523" fmla="*/ 1789076 w 6891715"/>
                <a:gd name="connsiteY523" fmla="*/ 5743951 h 6367455"/>
                <a:gd name="connsiteX524" fmla="*/ 1796489 w 6891715"/>
                <a:gd name="connsiteY524" fmla="*/ 5727701 h 6367455"/>
                <a:gd name="connsiteX525" fmla="*/ 1813892 w 6891715"/>
                <a:gd name="connsiteY525" fmla="*/ 5714701 h 6367455"/>
                <a:gd name="connsiteX526" fmla="*/ 3909022 w 6891715"/>
                <a:gd name="connsiteY526" fmla="*/ 5707051 h 6367455"/>
                <a:gd name="connsiteX527" fmla="*/ 3919500 w 6891715"/>
                <a:gd name="connsiteY527" fmla="*/ 5708956 h 6367455"/>
                <a:gd name="connsiteX528" fmla="*/ 3906800 w 6891715"/>
                <a:gd name="connsiteY528" fmla="*/ 5716576 h 6367455"/>
                <a:gd name="connsiteX529" fmla="*/ 3933152 w 6891715"/>
                <a:gd name="connsiteY529" fmla="*/ 5702289 h 6367455"/>
                <a:gd name="connsiteX530" fmla="*/ 3938550 w 6891715"/>
                <a:gd name="connsiteY530" fmla="*/ 5710397 h 6367455"/>
                <a:gd name="connsiteX531" fmla="*/ 3943947 w 6891715"/>
                <a:gd name="connsiteY531" fmla="*/ 5710397 h 6367455"/>
                <a:gd name="connsiteX532" fmla="*/ 3944900 w 6891715"/>
                <a:gd name="connsiteY532" fmla="*/ 5717569 h 6367455"/>
                <a:gd name="connsiteX533" fmla="*/ 3936327 w 6891715"/>
                <a:gd name="connsiteY533" fmla="*/ 5719752 h 6367455"/>
                <a:gd name="connsiteX534" fmla="*/ 3929025 w 6891715"/>
                <a:gd name="connsiteY534" fmla="*/ 5713515 h 6367455"/>
                <a:gd name="connsiteX535" fmla="*/ 3925850 w 6891715"/>
                <a:gd name="connsiteY535" fmla="*/ 5706343 h 6367455"/>
                <a:gd name="connsiteX536" fmla="*/ 3950898 w 6891715"/>
                <a:gd name="connsiteY536" fmla="*/ 5691176 h 6367455"/>
                <a:gd name="connsiteX537" fmla="*/ 3954426 w 6891715"/>
                <a:gd name="connsiteY537" fmla="*/ 5700557 h 6367455"/>
                <a:gd name="connsiteX538" fmla="*/ 3948252 w 6891715"/>
                <a:gd name="connsiteY538" fmla="*/ 5711814 h 6367455"/>
                <a:gd name="connsiteX539" fmla="*/ 3946488 w 6891715"/>
                <a:gd name="connsiteY539" fmla="*/ 5707749 h 6367455"/>
                <a:gd name="connsiteX540" fmla="*/ 3949428 w 6891715"/>
                <a:gd name="connsiteY540" fmla="*/ 5700557 h 6367455"/>
                <a:gd name="connsiteX541" fmla="*/ 4188559 w 6891715"/>
                <a:gd name="connsiteY541" fmla="*/ 5689589 h 6367455"/>
                <a:gd name="connsiteX542" fmla="*/ 4200260 w 6891715"/>
                <a:gd name="connsiteY542" fmla="*/ 5693688 h 6367455"/>
                <a:gd name="connsiteX543" fmla="*/ 4201525 w 6891715"/>
                <a:gd name="connsiteY543" fmla="*/ 5703148 h 6367455"/>
                <a:gd name="connsiteX544" fmla="*/ 4222713 w 6891715"/>
                <a:gd name="connsiteY544" fmla="*/ 5713554 h 6367455"/>
                <a:gd name="connsiteX545" fmla="*/ 4207850 w 6891715"/>
                <a:gd name="connsiteY545" fmla="*/ 5720806 h 6367455"/>
                <a:gd name="connsiteX546" fmla="*/ 4198363 w 6891715"/>
                <a:gd name="connsiteY546" fmla="*/ 5712608 h 6367455"/>
                <a:gd name="connsiteX547" fmla="*/ 4203739 w 6891715"/>
                <a:gd name="connsiteY547" fmla="*/ 5728059 h 6367455"/>
                <a:gd name="connsiteX548" fmla="*/ 4197414 w 6891715"/>
                <a:gd name="connsiteY548" fmla="*/ 5735627 h 6367455"/>
                <a:gd name="connsiteX549" fmla="*/ 4179705 w 6891715"/>
                <a:gd name="connsiteY549" fmla="*/ 5734996 h 6367455"/>
                <a:gd name="connsiteX550" fmla="*/ 4168953 w 6891715"/>
                <a:gd name="connsiteY550" fmla="*/ 5725221 h 6367455"/>
                <a:gd name="connsiteX551" fmla="*/ 4186662 w 6891715"/>
                <a:gd name="connsiteY551" fmla="*/ 5713869 h 6367455"/>
                <a:gd name="connsiteX552" fmla="*/ 4173064 w 6891715"/>
                <a:gd name="connsiteY552" fmla="*/ 5710716 h 6367455"/>
                <a:gd name="connsiteX553" fmla="*/ 4164525 w 6891715"/>
                <a:gd name="connsiteY553" fmla="*/ 5723329 h 6367455"/>
                <a:gd name="connsiteX554" fmla="*/ 4144603 w 6891715"/>
                <a:gd name="connsiteY554" fmla="*/ 5715130 h 6367455"/>
                <a:gd name="connsiteX555" fmla="*/ 4143338 w 6891715"/>
                <a:gd name="connsiteY555" fmla="*/ 5702517 h 6367455"/>
                <a:gd name="connsiteX556" fmla="*/ 4165790 w 6891715"/>
                <a:gd name="connsiteY556" fmla="*/ 5703463 h 6367455"/>
                <a:gd name="connsiteX557" fmla="*/ 4167688 w 6891715"/>
                <a:gd name="connsiteY557" fmla="*/ 5696211 h 6367455"/>
                <a:gd name="connsiteX558" fmla="*/ 4181602 w 6891715"/>
                <a:gd name="connsiteY558" fmla="*/ 5695895 h 6367455"/>
                <a:gd name="connsiteX559" fmla="*/ 3560407 w 6891715"/>
                <a:gd name="connsiteY559" fmla="*/ 5638789 h 6367455"/>
                <a:gd name="connsiteX560" fmla="*/ 3566757 w 6891715"/>
                <a:gd name="connsiteY560" fmla="*/ 5641629 h 6367455"/>
                <a:gd name="connsiteX561" fmla="*/ 3572790 w 6891715"/>
                <a:gd name="connsiteY561" fmla="*/ 5648572 h 6367455"/>
                <a:gd name="connsiteX562" fmla="*/ 3560725 w 6891715"/>
                <a:gd name="connsiteY562" fmla="*/ 5652675 h 6367455"/>
                <a:gd name="connsiteX563" fmla="*/ 3562312 w 6891715"/>
                <a:gd name="connsiteY563" fmla="*/ 5664667 h 6367455"/>
                <a:gd name="connsiteX564" fmla="*/ 3572155 w 6891715"/>
                <a:gd name="connsiteY564" fmla="*/ 5670663 h 6367455"/>
                <a:gd name="connsiteX565" fmla="*/ 3571520 w 6891715"/>
                <a:gd name="connsiteY565" fmla="*/ 5679815 h 6367455"/>
                <a:gd name="connsiteX566" fmla="*/ 3582950 w 6891715"/>
                <a:gd name="connsiteY566" fmla="*/ 5680447 h 6367455"/>
                <a:gd name="connsiteX567" fmla="*/ 3581680 w 6891715"/>
                <a:gd name="connsiteY567" fmla="*/ 5691177 h 6367455"/>
                <a:gd name="connsiteX568" fmla="*/ 3563265 w 6891715"/>
                <a:gd name="connsiteY568" fmla="*/ 5680447 h 6367455"/>
                <a:gd name="connsiteX569" fmla="*/ 3561677 w 6891715"/>
                <a:gd name="connsiteY569" fmla="*/ 5668770 h 6367455"/>
                <a:gd name="connsiteX570" fmla="*/ 3541675 w 6891715"/>
                <a:gd name="connsiteY570" fmla="*/ 5647310 h 6367455"/>
                <a:gd name="connsiteX571" fmla="*/ 3543262 w 6891715"/>
                <a:gd name="connsiteY571" fmla="*/ 5640367 h 6367455"/>
                <a:gd name="connsiteX572" fmla="*/ 3558185 w 6891715"/>
                <a:gd name="connsiteY572" fmla="*/ 5642891 h 6367455"/>
                <a:gd name="connsiteX573" fmla="*/ 1988465 w 6891715"/>
                <a:gd name="connsiteY573" fmla="*/ 5605451 h 6367455"/>
                <a:gd name="connsiteX574" fmla="*/ 1990687 w 6891715"/>
                <a:gd name="connsiteY574" fmla="*/ 5609261 h 6367455"/>
                <a:gd name="connsiteX575" fmla="*/ 1976082 w 6891715"/>
                <a:gd name="connsiteY575" fmla="*/ 5621326 h 6367455"/>
                <a:gd name="connsiteX576" fmla="*/ 1975130 w 6891715"/>
                <a:gd name="connsiteY576" fmla="*/ 5626406 h 6367455"/>
                <a:gd name="connsiteX577" fmla="*/ 1985607 w 6891715"/>
                <a:gd name="connsiteY577" fmla="*/ 5621008 h 6367455"/>
                <a:gd name="connsiteX578" fmla="*/ 1979257 w 6891715"/>
                <a:gd name="connsiteY578" fmla="*/ 5631486 h 6367455"/>
                <a:gd name="connsiteX579" fmla="*/ 1981480 w 6891715"/>
                <a:gd name="connsiteY579" fmla="*/ 5638153 h 6367455"/>
                <a:gd name="connsiteX580" fmla="*/ 1998307 w 6891715"/>
                <a:gd name="connsiteY580" fmla="*/ 5636883 h 6367455"/>
                <a:gd name="connsiteX581" fmla="*/ 2005927 w 6891715"/>
                <a:gd name="connsiteY581" fmla="*/ 5638788 h 6367455"/>
                <a:gd name="connsiteX582" fmla="*/ 2008150 w 6891715"/>
                <a:gd name="connsiteY582" fmla="*/ 5651488 h 6367455"/>
                <a:gd name="connsiteX583" fmla="*/ 1999895 w 6891715"/>
                <a:gd name="connsiteY583" fmla="*/ 5666411 h 6367455"/>
                <a:gd name="connsiteX584" fmla="*/ 1993545 w 6891715"/>
                <a:gd name="connsiteY584" fmla="*/ 5677841 h 6367455"/>
                <a:gd name="connsiteX585" fmla="*/ 1987195 w 6891715"/>
                <a:gd name="connsiteY585" fmla="*/ 5690859 h 6367455"/>
                <a:gd name="connsiteX586" fmla="*/ 1965287 w 6891715"/>
                <a:gd name="connsiteY586" fmla="*/ 5699114 h 6367455"/>
                <a:gd name="connsiteX587" fmla="*/ 1965287 w 6891715"/>
                <a:gd name="connsiteY587" fmla="*/ 5694986 h 6367455"/>
                <a:gd name="connsiteX588" fmla="*/ 1954492 w 6891715"/>
                <a:gd name="connsiteY588" fmla="*/ 5688954 h 6367455"/>
                <a:gd name="connsiteX589" fmla="*/ 1937665 w 6891715"/>
                <a:gd name="connsiteY589" fmla="*/ 5683556 h 6367455"/>
                <a:gd name="connsiteX590" fmla="*/ 1938300 w 6891715"/>
                <a:gd name="connsiteY590" fmla="*/ 5667999 h 6367455"/>
                <a:gd name="connsiteX591" fmla="*/ 1928775 w 6891715"/>
                <a:gd name="connsiteY591" fmla="*/ 5660696 h 6367455"/>
                <a:gd name="connsiteX592" fmla="*/ 1912900 w 6891715"/>
                <a:gd name="connsiteY592" fmla="*/ 5662601 h 6367455"/>
                <a:gd name="connsiteX593" fmla="*/ 1912265 w 6891715"/>
                <a:gd name="connsiteY593" fmla="*/ 5676571 h 6367455"/>
                <a:gd name="connsiteX594" fmla="*/ 1902740 w 6891715"/>
                <a:gd name="connsiteY594" fmla="*/ 5674349 h 6367455"/>
                <a:gd name="connsiteX595" fmla="*/ 1900200 w 6891715"/>
                <a:gd name="connsiteY595" fmla="*/ 5650536 h 6367455"/>
                <a:gd name="connsiteX596" fmla="*/ 1917027 w 6891715"/>
                <a:gd name="connsiteY596" fmla="*/ 5641963 h 6367455"/>
                <a:gd name="connsiteX597" fmla="*/ 1937982 w 6891715"/>
                <a:gd name="connsiteY597" fmla="*/ 5626723 h 6367455"/>
                <a:gd name="connsiteX598" fmla="*/ 1952905 w 6891715"/>
                <a:gd name="connsiteY598" fmla="*/ 5619103 h 6367455"/>
                <a:gd name="connsiteX599" fmla="*/ 4089680 w 6891715"/>
                <a:gd name="connsiteY599" fmla="*/ 5599101 h 6367455"/>
                <a:gd name="connsiteX600" fmla="*/ 4100475 w 6891715"/>
                <a:gd name="connsiteY600" fmla="*/ 5606038 h 6367455"/>
                <a:gd name="connsiteX601" fmla="*/ 4089045 w 6891715"/>
                <a:gd name="connsiteY601" fmla="*/ 5624958 h 6367455"/>
                <a:gd name="connsiteX602" fmla="*/ 4092220 w 6891715"/>
                <a:gd name="connsiteY602" fmla="*/ 5642931 h 6367455"/>
                <a:gd name="connsiteX603" fmla="*/ 4079520 w 6891715"/>
                <a:gd name="connsiteY603" fmla="*/ 5637571 h 6367455"/>
                <a:gd name="connsiteX604" fmla="*/ 4081742 w 6891715"/>
                <a:gd name="connsiteY604" fmla="*/ 5630318 h 6367455"/>
                <a:gd name="connsiteX605" fmla="*/ 4076345 w 6891715"/>
                <a:gd name="connsiteY605" fmla="*/ 5630318 h 6367455"/>
                <a:gd name="connsiteX606" fmla="*/ 4069042 w 6891715"/>
                <a:gd name="connsiteY606" fmla="*/ 5645139 h 6367455"/>
                <a:gd name="connsiteX607" fmla="*/ 4060470 w 6891715"/>
                <a:gd name="connsiteY607" fmla="*/ 5631580 h 6367455"/>
                <a:gd name="connsiteX608" fmla="*/ 4056025 w 6891715"/>
                <a:gd name="connsiteY608" fmla="*/ 5615813 h 6367455"/>
                <a:gd name="connsiteX609" fmla="*/ 4073805 w 6891715"/>
                <a:gd name="connsiteY609" fmla="*/ 5615813 h 6367455"/>
                <a:gd name="connsiteX610" fmla="*/ 4084600 w 6891715"/>
                <a:gd name="connsiteY610" fmla="*/ 5619597 h 6367455"/>
                <a:gd name="connsiteX611" fmla="*/ 2070698 w 6891715"/>
                <a:gd name="connsiteY611" fmla="*/ 5599101 h 6367455"/>
                <a:gd name="connsiteX612" fmla="*/ 2091018 w 6891715"/>
                <a:gd name="connsiteY612" fmla="*/ 5613433 h 6367455"/>
                <a:gd name="connsiteX613" fmla="*/ 2092288 w 6891715"/>
                <a:gd name="connsiteY613" fmla="*/ 5624649 h 6367455"/>
                <a:gd name="connsiteX614" fmla="*/ 2079588 w 6891715"/>
                <a:gd name="connsiteY614" fmla="*/ 5632439 h 6367455"/>
                <a:gd name="connsiteX615" fmla="*/ 2067840 w 6891715"/>
                <a:gd name="connsiteY615" fmla="*/ 5622780 h 6367455"/>
                <a:gd name="connsiteX616" fmla="*/ 2041488 w 6891715"/>
                <a:gd name="connsiteY616" fmla="*/ 5624338 h 6367455"/>
                <a:gd name="connsiteX617" fmla="*/ 2040218 w 6891715"/>
                <a:gd name="connsiteY617" fmla="*/ 5614056 h 6367455"/>
                <a:gd name="connsiteX618" fmla="*/ 2033868 w 6891715"/>
                <a:gd name="connsiteY618" fmla="*/ 5614056 h 6367455"/>
                <a:gd name="connsiteX619" fmla="*/ 2031963 w 6891715"/>
                <a:gd name="connsiteY619" fmla="*/ 5604397 h 6367455"/>
                <a:gd name="connsiteX620" fmla="*/ 4138765 w 6891715"/>
                <a:gd name="connsiteY620" fmla="*/ 5576879 h 6367455"/>
                <a:gd name="connsiteX621" fmla="*/ 4144990 w 6891715"/>
                <a:gd name="connsiteY621" fmla="*/ 5580100 h 6367455"/>
                <a:gd name="connsiteX622" fmla="*/ 4148103 w 6891715"/>
                <a:gd name="connsiteY622" fmla="*/ 5590408 h 6367455"/>
                <a:gd name="connsiteX623" fmla="*/ 4140943 w 6891715"/>
                <a:gd name="connsiteY623" fmla="*/ 5599104 h 6367455"/>
                <a:gd name="connsiteX624" fmla="*/ 4116353 w 6891715"/>
                <a:gd name="connsiteY624" fmla="*/ 5598138 h 6367455"/>
                <a:gd name="connsiteX625" fmla="*/ 4121956 w 6891715"/>
                <a:gd name="connsiteY625" fmla="*/ 5588475 h 6367455"/>
                <a:gd name="connsiteX626" fmla="*/ 4302091 w 6891715"/>
                <a:gd name="connsiteY626" fmla="*/ 5553067 h 6367455"/>
                <a:gd name="connsiteX627" fmla="*/ 4302091 w 6891715"/>
                <a:gd name="connsiteY627" fmla="*/ 5561005 h 6367455"/>
                <a:gd name="connsiteX628" fmla="*/ 4297328 w 6891715"/>
                <a:gd name="connsiteY628" fmla="*/ 5558934 h 6367455"/>
                <a:gd name="connsiteX629" fmla="*/ 4108553 w 6891715"/>
                <a:gd name="connsiteY629" fmla="*/ 5551476 h 6367455"/>
                <a:gd name="connsiteX630" fmla="*/ 4122700 w 6891715"/>
                <a:gd name="connsiteY630" fmla="*/ 5555898 h 6367455"/>
                <a:gd name="connsiteX631" fmla="*/ 4121735 w 6891715"/>
                <a:gd name="connsiteY631" fmla="*/ 5565764 h 6367455"/>
                <a:gd name="connsiteX632" fmla="*/ 4108874 w 6891715"/>
                <a:gd name="connsiteY632" fmla="*/ 5563723 h 6367455"/>
                <a:gd name="connsiteX633" fmla="*/ 4097300 w 6891715"/>
                <a:gd name="connsiteY633" fmla="*/ 5562702 h 6367455"/>
                <a:gd name="connsiteX634" fmla="*/ 4099229 w 6891715"/>
                <a:gd name="connsiteY634" fmla="*/ 5556919 h 6367455"/>
                <a:gd name="connsiteX635" fmla="*/ 4289391 w 6891715"/>
                <a:gd name="connsiteY635" fmla="*/ 5540367 h 6367455"/>
                <a:gd name="connsiteX636" fmla="*/ 4308441 w 6891715"/>
                <a:gd name="connsiteY636" fmla="*/ 5541002 h 6367455"/>
                <a:gd name="connsiteX637" fmla="*/ 4301337 w 6891715"/>
                <a:gd name="connsiteY637" fmla="*/ 5548305 h 6367455"/>
                <a:gd name="connsiteX638" fmla="*/ 4292620 w 6891715"/>
                <a:gd name="connsiteY638" fmla="*/ 5551480 h 6367455"/>
                <a:gd name="connsiteX639" fmla="*/ 4289391 w 6891715"/>
                <a:gd name="connsiteY639" fmla="*/ 5548305 h 6367455"/>
                <a:gd name="connsiteX640" fmla="*/ 4022925 w 6891715"/>
                <a:gd name="connsiteY640" fmla="*/ 5514964 h 6367455"/>
                <a:gd name="connsiteX641" fmla="*/ 4031881 w 6891715"/>
                <a:gd name="connsiteY641" fmla="*/ 5519920 h 6367455"/>
                <a:gd name="connsiteX642" fmla="*/ 4032213 w 6891715"/>
                <a:gd name="connsiteY642" fmla="*/ 5533239 h 6367455"/>
                <a:gd name="connsiteX643" fmla="*/ 4022261 w 6891715"/>
                <a:gd name="connsiteY643" fmla="*/ 5540364 h 6367455"/>
                <a:gd name="connsiteX644" fmla="*/ 4009988 w 6891715"/>
                <a:gd name="connsiteY644" fmla="*/ 5532310 h 6367455"/>
                <a:gd name="connsiteX645" fmla="*/ 4011315 w 6891715"/>
                <a:gd name="connsiteY645" fmla="*/ 5525186 h 6367455"/>
                <a:gd name="connsiteX646" fmla="*/ 2542105 w 6891715"/>
                <a:gd name="connsiteY646" fmla="*/ 5470514 h 6367455"/>
                <a:gd name="connsiteX647" fmla="*/ 2547481 w 6891715"/>
                <a:gd name="connsiteY647" fmla="*/ 5470514 h 6367455"/>
                <a:gd name="connsiteX648" fmla="*/ 2566456 w 6891715"/>
                <a:gd name="connsiteY648" fmla="*/ 5478769 h 6367455"/>
                <a:gd name="connsiteX649" fmla="*/ 2578157 w 6891715"/>
                <a:gd name="connsiteY649" fmla="*/ 5478769 h 6367455"/>
                <a:gd name="connsiteX650" fmla="*/ 2586696 w 6891715"/>
                <a:gd name="connsiteY650" fmla="*/ 5503851 h 6367455"/>
                <a:gd name="connsiteX651" fmla="*/ 2585747 w 6891715"/>
                <a:gd name="connsiteY651" fmla="*/ 5520679 h 6367455"/>
                <a:gd name="connsiteX652" fmla="*/ 2601876 w 6891715"/>
                <a:gd name="connsiteY652" fmla="*/ 5547031 h 6367455"/>
                <a:gd name="connsiteX653" fmla="*/ 2600927 w 6891715"/>
                <a:gd name="connsiteY653" fmla="*/ 5575289 h 6367455"/>
                <a:gd name="connsiteX654" fmla="*/ 2590491 w 6891715"/>
                <a:gd name="connsiteY654" fmla="*/ 5584814 h 6367455"/>
                <a:gd name="connsiteX655" fmla="*/ 2586696 w 6891715"/>
                <a:gd name="connsiteY655" fmla="*/ 5599736 h 6367455"/>
                <a:gd name="connsiteX656" fmla="*/ 2600295 w 6891715"/>
                <a:gd name="connsiteY656" fmla="*/ 5611484 h 6367455"/>
                <a:gd name="connsiteX657" fmla="*/ 2592388 w 6891715"/>
                <a:gd name="connsiteY657" fmla="*/ 5641646 h 6367455"/>
                <a:gd name="connsiteX658" fmla="*/ 2584166 w 6891715"/>
                <a:gd name="connsiteY658" fmla="*/ 5676889 h 6367455"/>
                <a:gd name="connsiteX659" fmla="*/ 2584482 w 6891715"/>
                <a:gd name="connsiteY659" fmla="*/ 5711496 h 6367455"/>
                <a:gd name="connsiteX660" fmla="*/ 2570884 w 6891715"/>
                <a:gd name="connsiteY660" fmla="*/ 5732769 h 6367455"/>
                <a:gd name="connsiteX661" fmla="*/ 2561080 w 6891715"/>
                <a:gd name="connsiteY661" fmla="*/ 5721974 h 6367455"/>
                <a:gd name="connsiteX662" fmla="*/ 2550644 w 6891715"/>
                <a:gd name="connsiteY662" fmla="*/ 5711814 h 6367455"/>
                <a:gd name="connsiteX663" fmla="*/ 2532934 w 6891715"/>
                <a:gd name="connsiteY663" fmla="*/ 5723561 h 6367455"/>
                <a:gd name="connsiteX664" fmla="*/ 2531985 w 6891715"/>
                <a:gd name="connsiteY664" fmla="*/ 5743564 h 6367455"/>
                <a:gd name="connsiteX665" fmla="*/ 2523446 w 6891715"/>
                <a:gd name="connsiteY665" fmla="*/ 5752136 h 6367455"/>
                <a:gd name="connsiteX666" fmla="*/ 2510796 w 6891715"/>
                <a:gd name="connsiteY666" fmla="*/ 5753089 h 6367455"/>
                <a:gd name="connsiteX667" fmla="*/ 2496249 w 6891715"/>
                <a:gd name="connsiteY667" fmla="*/ 5756264 h 6367455"/>
                <a:gd name="connsiteX668" fmla="*/ 2484864 w 6891715"/>
                <a:gd name="connsiteY668" fmla="*/ 5748326 h 6367455"/>
                <a:gd name="connsiteX669" fmla="*/ 2476325 w 6891715"/>
                <a:gd name="connsiteY669" fmla="*/ 5751501 h 6367455"/>
                <a:gd name="connsiteX670" fmla="*/ 2472846 w 6891715"/>
                <a:gd name="connsiteY670" fmla="*/ 5740706 h 6367455"/>
                <a:gd name="connsiteX671" fmla="*/ 2481385 w 6891715"/>
                <a:gd name="connsiteY671" fmla="*/ 5740706 h 6367455"/>
                <a:gd name="connsiteX672" fmla="*/ 2474744 w 6891715"/>
                <a:gd name="connsiteY672" fmla="*/ 5735626 h 6367455"/>
                <a:gd name="connsiteX673" fmla="*/ 2473795 w 6891715"/>
                <a:gd name="connsiteY673" fmla="*/ 5710544 h 6367455"/>
                <a:gd name="connsiteX674" fmla="*/ 2460829 w 6891715"/>
                <a:gd name="connsiteY674" fmla="*/ 5693716 h 6367455"/>
                <a:gd name="connsiteX675" fmla="*/ 2477274 w 6891715"/>
                <a:gd name="connsiteY675" fmla="*/ 5644821 h 6367455"/>
                <a:gd name="connsiteX676" fmla="*/ 2481701 w 6891715"/>
                <a:gd name="connsiteY676" fmla="*/ 5631169 h 6367455"/>
                <a:gd name="connsiteX677" fmla="*/ 2467470 w 6891715"/>
                <a:gd name="connsiteY677" fmla="*/ 5619739 h 6367455"/>
                <a:gd name="connsiteX678" fmla="*/ 2476009 w 6891715"/>
                <a:gd name="connsiteY678" fmla="*/ 5598466 h 6367455"/>
                <a:gd name="connsiteX679" fmla="*/ 2469684 w 6891715"/>
                <a:gd name="connsiteY679" fmla="*/ 5588941 h 6367455"/>
                <a:gd name="connsiteX680" fmla="*/ 2475693 w 6891715"/>
                <a:gd name="connsiteY680" fmla="*/ 5575606 h 6367455"/>
                <a:gd name="connsiteX681" fmla="*/ 2466205 w 6891715"/>
                <a:gd name="connsiteY681" fmla="*/ 5557509 h 6367455"/>
                <a:gd name="connsiteX682" fmla="*/ 2450393 w 6891715"/>
                <a:gd name="connsiteY682" fmla="*/ 5547349 h 6367455"/>
                <a:gd name="connsiteX683" fmla="*/ 2445965 w 6891715"/>
                <a:gd name="connsiteY683" fmla="*/ 5556874 h 6367455"/>
                <a:gd name="connsiteX684" fmla="*/ 2441538 w 6891715"/>
                <a:gd name="connsiteY684" fmla="*/ 5535601 h 6367455"/>
                <a:gd name="connsiteX685" fmla="*/ 2447863 w 6891715"/>
                <a:gd name="connsiteY685" fmla="*/ 5521949 h 6367455"/>
                <a:gd name="connsiteX686" fmla="*/ 2442170 w 6891715"/>
                <a:gd name="connsiteY686" fmla="*/ 5497819 h 6367455"/>
                <a:gd name="connsiteX687" fmla="*/ 2450709 w 6891715"/>
                <a:gd name="connsiteY687" fmla="*/ 5492421 h 6367455"/>
                <a:gd name="connsiteX688" fmla="*/ 2454820 w 6891715"/>
                <a:gd name="connsiteY688" fmla="*/ 5477499 h 6367455"/>
                <a:gd name="connsiteX689" fmla="*/ 2461145 w 6891715"/>
                <a:gd name="connsiteY689" fmla="*/ 5482896 h 6367455"/>
                <a:gd name="connsiteX690" fmla="*/ 2451658 w 6891715"/>
                <a:gd name="connsiteY690" fmla="*/ 5497819 h 6367455"/>
                <a:gd name="connsiteX691" fmla="*/ 2459248 w 6891715"/>
                <a:gd name="connsiteY691" fmla="*/ 5509249 h 6367455"/>
                <a:gd name="connsiteX692" fmla="*/ 2476325 w 6891715"/>
                <a:gd name="connsiteY692" fmla="*/ 5517504 h 6367455"/>
                <a:gd name="connsiteX693" fmla="*/ 2496249 w 6891715"/>
                <a:gd name="connsiteY693" fmla="*/ 5519409 h 6367455"/>
                <a:gd name="connsiteX694" fmla="*/ 2503523 w 6891715"/>
                <a:gd name="connsiteY694" fmla="*/ 5503534 h 6367455"/>
                <a:gd name="connsiteX695" fmla="*/ 2524711 w 6891715"/>
                <a:gd name="connsiteY695" fmla="*/ 5490834 h 6367455"/>
                <a:gd name="connsiteX696" fmla="*/ 2537994 w 6891715"/>
                <a:gd name="connsiteY696" fmla="*/ 5481309 h 6367455"/>
                <a:gd name="connsiteX697" fmla="*/ 3282913 w 6891715"/>
                <a:gd name="connsiteY697" fmla="*/ 5260964 h 6367455"/>
                <a:gd name="connsiteX698" fmla="*/ 3294026 w 6891715"/>
                <a:gd name="connsiteY698" fmla="*/ 5262084 h 6367455"/>
                <a:gd name="connsiteX699" fmla="*/ 3287964 w 6891715"/>
                <a:gd name="connsiteY699" fmla="*/ 5265727 h 6367455"/>
                <a:gd name="connsiteX700" fmla="*/ 3328248 w 6891715"/>
                <a:gd name="connsiteY700" fmla="*/ 5257789 h 6367455"/>
                <a:gd name="connsiteX701" fmla="*/ 3340739 w 6891715"/>
                <a:gd name="connsiteY701" fmla="*/ 5264892 h 6367455"/>
                <a:gd name="connsiteX702" fmla="*/ 3362288 w 6891715"/>
                <a:gd name="connsiteY702" fmla="*/ 5271027 h 6367455"/>
                <a:gd name="connsiteX703" fmla="*/ 3361039 w 6891715"/>
                <a:gd name="connsiteY703" fmla="*/ 5276839 h 6367455"/>
                <a:gd name="connsiteX704" fmla="*/ 3336680 w 6891715"/>
                <a:gd name="connsiteY704" fmla="*/ 5270704 h 6367455"/>
                <a:gd name="connsiteX705" fmla="*/ 3324188 w 6891715"/>
                <a:gd name="connsiteY705" fmla="*/ 5259726 h 6367455"/>
                <a:gd name="connsiteX706" fmla="*/ 2671407 w 6891715"/>
                <a:gd name="connsiteY706" fmla="*/ 5257789 h 6367455"/>
                <a:gd name="connsiteX707" fmla="*/ 2674900 w 6891715"/>
                <a:gd name="connsiteY707" fmla="*/ 5266657 h 6367455"/>
                <a:gd name="connsiteX708" fmla="*/ 2673947 w 6891715"/>
                <a:gd name="connsiteY708" fmla="*/ 5273226 h 6367455"/>
                <a:gd name="connsiteX709" fmla="*/ 2667597 w 6891715"/>
                <a:gd name="connsiteY709" fmla="*/ 5275197 h 6367455"/>
                <a:gd name="connsiteX710" fmla="*/ 2671725 w 6891715"/>
                <a:gd name="connsiteY710" fmla="*/ 5284722 h 6367455"/>
                <a:gd name="connsiteX711" fmla="*/ 2664422 w 6891715"/>
                <a:gd name="connsiteY711" fmla="*/ 5286364 h 6367455"/>
                <a:gd name="connsiteX712" fmla="*/ 2659977 w 6891715"/>
                <a:gd name="connsiteY712" fmla="*/ 5276510 h 6367455"/>
                <a:gd name="connsiteX713" fmla="*/ 2643150 w 6891715"/>
                <a:gd name="connsiteY713" fmla="*/ 5278481 h 6367455"/>
                <a:gd name="connsiteX714" fmla="*/ 2636800 w 6891715"/>
                <a:gd name="connsiteY714" fmla="*/ 5268956 h 6367455"/>
                <a:gd name="connsiteX715" fmla="*/ 2659977 w 6891715"/>
                <a:gd name="connsiteY715" fmla="*/ 5266657 h 6367455"/>
                <a:gd name="connsiteX716" fmla="*/ 3264815 w 6891715"/>
                <a:gd name="connsiteY716" fmla="*/ 5237151 h 6367455"/>
                <a:gd name="connsiteX717" fmla="*/ 3282277 w 6891715"/>
                <a:gd name="connsiteY717" fmla="*/ 5247144 h 6367455"/>
                <a:gd name="connsiteX718" fmla="*/ 3295930 w 6891715"/>
                <a:gd name="connsiteY718" fmla="*/ 5244334 h 6367455"/>
                <a:gd name="connsiteX719" fmla="*/ 3316250 w 6891715"/>
                <a:gd name="connsiteY719" fmla="*/ 5251204 h 6367455"/>
                <a:gd name="connsiteX720" fmla="*/ 3295930 w 6891715"/>
                <a:gd name="connsiteY720" fmla="*/ 5249955 h 6367455"/>
                <a:gd name="connsiteX721" fmla="*/ 3283865 w 6891715"/>
                <a:gd name="connsiteY721" fmla="*/ 5256201 h 6367455"/>
                <a:gd name="connsiteX722" fmla="*/ 3252750 w 6891715"/>
                <a:gd name="connsiteY722" fmla="*/ 5239337 h 6367455"/>
                <a:gd name="connsiteX723" fmla="*/ 2572585 w 6891715"/>
                <a:gd name="connsiteY723" fmla="*/ 5232389 h 6367455"/>
                <a:gd name="connsiteX724" fmla="*/ 2574503 w 6891715"/>
                <a:gd name="connsiteY724" fmla="*/ 5273287 h 6367455"/>
                <a:gd name="connsiteX725" fmla="*/ 2571306 w 6891715"/>
                <a:gd name="connsiteY725" fmla="*/ 5288188 h 6367455"/>
                <a:gd name="connsiteX726" fmla="*/ 2584413 w 6891715"/>
                <a:gd name="connsiteY726" fmla="*/ 5315453 h 6367455"/>
                <a:gd name="connsiteX727" fmla="*/ 2581536 w 6891715"/>
                <a:gd name="connsiteY727" fmla="*/ 5359522 h 6367455"/>
                <a:gd name="connsiteX728" fmla="*/ 2570028 w 6891715"/>
                <a:gd name="connsiteY728" fmla="*/ 5388373 h 6367455"/>
                <a:gd name="connsiteX729" fmla="*/ 2566831 w 6891715"/>
                <a:gd name="connsiteY729" fmla="*/ 5402957 h 6367455"/>
                <a:gd name="connsiteX730" fmla="*/ 2557561 w 6891715"/>
                <a:gd name="connsiteY730" fmla="*/ 5426101 h 6367455"/>
                <a:gd name="connsiteX731" fmla="*/ 2549249 w 6891715"/>
                <a:gd name="connsiteY731" fmla="*/ 5445123 h 6367455"/>
                <a:gd name="connsiteX732" fmla="*/ 2547971 w 6891715"/>
                <a:gd name="connsiteY732" fmla="*/ 5451464 h 6367455"/>
                <a:gd name="connsiteX733" fmla="*/ 2539659 w 6891715"/>
                <a:gd name="connsiteY733" fmla="*/ 5446391 h 6367455"/>
                <a:gd name="connsiteX734" fmla="*/ 2531987 w 6891715"/>
                <a:gd name="connsiteY734" fmla="*/ 5444489 h 6367455"/>
                <a:gd name="connsiteX735" fmla="*/ 2531028 w 6891715"/>
                <a:gd name="connsiteY735" fmla="*/ 5439099 h 6367455"/>
                <a:gd name="connsiteX736" fmla="*/ 2521438 w 6891715"/>
                <a:gd name="connsiteY736" fmla="*/ 5434978 h 6367455"/>
                <a:gd name="connsiteX737" fmla="*/ 2510569 w 6891715"/>
                <a:gd name="connsiteY737" fmla="*/ 5426735 h 6367455"/>
                <a:gd name="connsiteX738" fmla="*/ 2518241 w 6891715"/>
                <a:gd name="connsiteY738" fmla="*/ 5408663 h 6367455"/>
                <a:gd name="connsiteX739" fmla="*/ 2511209 w 6891715"/>
                <a:gd name="connsiteY739" fmla="*/ 5405493 h 6367455"/>
                <a:gd name="connsiteX740" fmla="*/ 2499701 w 6891715"/>
                <a:gd name="connsiteY740" fmla="*/ 5400103 h 6367455"/>
                <a:gd name="connsiteX741" fmla="*/ 2503856 w 6891715"/>
                <a:gd name="connsiteY741" fmla="*/ 5393762 h 6367455"/>
                <a:gd name="connsiteX742" fmla="*/ 2504815 w 6891715"/>
                <a:gd name="connsiteY742" fmla="*/ 5384568 h 6367455"/>
                <a:gd name="connsiteX743" fmla="*/ 2501619 w 6891715"/>
                <a:gd name="connsiteY743" fmla="*/ 5381398 h 6367455"/>
                <a:gd name="connsiteX744" fmla="*/ 2501619 w 6891715"/>
                <a:gd name="connsiteY744" fmla="*/ 5366814 h 6367455"/>
                <a:gd name="connsiteX745" fmla="*/ 2497143 w 6891715"/>
                <a:gd name="connsiteY745" fmla="*/ 5356035 h 6367455"/>
                <a:gd name="connsiteX746" fmla="*/ 2490750 w 6891715"/>
                <a:gd name="connsiteY746" fmla="*/ 5342719 h 6367455"/>
                <a:gd name="connsiteX747" fmla="*/ 2491709 w 6891715"/>
                <a:gd name="connsiteY747" fmla="*/ 5330037 h 6367455"/>
                <a:gd name="connsiteX748" fmla="*/ 2501299 w 6891715"/>
                <a:gd name="connsiteY748" fmla="*/ 5327818 h 6367455"/>
                <a:gd name="connsiteX749" fmla="*/ 2500020 w 6891715"/>
                <a:gd name="connsiteY749" fmla="*/ 5305625 h 6367455"/>
                <a:gd name="connsiteX750" fmla="*/ 2520159 w 6891715"/>
                <a:gd name="connsiteY750" fmla="*/ 5294846 h 6367455"/>
                <a:gd name="connsiteX751" fmla="*/ 2524315 w 6891715"/>
                <a:gd name="connsiteY751" fmla="*/ 5283432 h 6367455"/>
                <a:gd name="connsiteX752" fmla="*/ 2538061 w 6891715"/>
                <a:gd name="connsiteY752" fmla="*/ 5272653 h 6367455"/>
                <a:gd name="connsiteX753" fmla="*/ 2550848 w 6891715"/>
                <a:gd name="connsiteY753" fmla="*/ 5278994 h 6367455"/>
                <a:gd name="connsiteX754" fmla="*/ 2558520 w 6891715"/>
                <a:gd name="connsiteY754" fmla="*/ 5271702 h 6367455"/>
                <a:gd name="connsiteX755" fmla="*/ 2554684 w 6891715"/>
                <a:gd name="connsiteY755" fmla="*/ 5255850 h 6367455"/>
                <a:gd name="connsiteX756" fmla="*/ 2562356 w 6891715"/>
                <a:gd name="connsiteY756" fmla="*/ 5235559 h 6367455"/>
                <a:gd name="connsiteX757" fmla="*/ 3216274 w 6891715"/>
                <a:gd name="connsiteY757" fmla="*/ 5219689 h 6367455"/>
                <a:gd name="connsiteX758" fmla="*/ 3221000 w 6891715"/>
                <a:gd name="connsiteY758" fmla="*/ 5221547 h 6367455"/>
                <a:gd name="connsiteX759" fmla="*/ 3210958 w 6891715"/>
                <a:gd name="connsiteY759" fmla="*/ 5232389 h 6367455"/>
                <a:gd name="connsiteX760" fmla="*/ 3210367 w 6891715"/>
                <a:gd name="connsiteY760" fmla="*/ 5228052 h 6367455"/>
                <a:gd name="connsiteX761" fmla="*/ 3208300 w 6891715"/>
                <a:gd name="connsiteY761" fmla="*/ 5222477 h 6367455"/>
                <a:gd name="connsiteX762" fmla="*/ 3236875 w 6891715"/>
                <a:gd name="connsiteY762" fmla="*/ 5199051 h 6367455"/>
                <a:gd name="connsiteX763" fmla="*/ 3266104 w 6891715"/>
                <a:gd name="connsiteY763" fmla="*/ 5206144 h 6367455"/>
                <a:gd name="connsiteX764" fmla="*/ 3297200 w 6891715"/>
                <a:gd name="connsiteY764" fmla="*/ 5210197 h 6367455"/>
                <a:gd name="connsiteX765" fmla="*/ 3297200 w 6891715"/>
                <a:gd name="connsiteY765" fmla="*/ 5214926 h 6367455"/>
                <a:gd name="connsiteX766" fmla="*/ 3266726 w 6891715"/>
                <a:gd name="connsiteY766" fmla="*/ 5213912 h 6367455"/>
                <a:gd name="connsiteX767" fmla="*/ 3239673 w 6891715"/>
                <a:gd name="connsiteY767" fmla="*/ 5206819 h 6367455"/>
                <a:gd name="connsiteX768" fmla="*/ 3261468 w 6891715"/>
                <a:gd name="connsiteY768" fmla="*/ 5180001 h 6367455"/>
                <a:gd name="connsiteX769" fmla="*/ 3278151 w 6891715"/>
                <a:gd name="connsiteY769" fmla="*/ 5188077 h 6367455"/>
                <a:gd name="connsiteX770" fmla="*/ 3274688 w 6891715"/>
                <a:gd name="connsiteY770" fmla="*/ 5194289 h 6367455"/>
                <a:gd name="connsiteX771" fmla="*/ 3257376 w 6891715"/>
                <a:gd name="connsiteY771" fmla="*/ 5193046 h 6367455"/>
                <a:gd name="connsiteX772" fmla="*/ 3245415 w 6891715"/>
                <a:gd name="connsiteY772" fmla="*/ 5189630 h 6367455"/>
                <a:gd name="connsiteX773" fmla="*/ 3241953 w 6891715"/>
                <a:gd name="connsiteY773" fmla="*/ 5184970 h 6367455"/>
                <a:gd name="connsiteX774" fmla="*/ 3241638 w 6891715"/>
                <a:gd name="connsiteY774" fmla="*/ 5180311 h 6367455"/>
                <a:gd name="connsiteX775" fmla="*/ 3220023 w 6891715"/>
                <a:gd name="connsiteY775" fmla="*/ 5175239 h 6367455"/>
                <a:gd name="connsiteX776" fmla="*/ 3235288 w 6891715"/>
                <a:gd name="connsiteY776" fmla="*/ 5184764 h 6367455"/>
                <a:gd name="connsiteX777" fmla="*/ 3225824 w 6891715"/>
                <a:gd name="connsiteY777" fmla="*/ 5183535 h 6367455"/>
                <a:gd name="connsiteX778" fmla="*/ 3211475 w 6891715"/>
                <a:gd name="connsiteY778" fmla="*/ 5175546 h 6367455"/>
                <a:gd name="connsiteX779" fmla="*/ 2421121 w 6891715"/>
                <a:gd name="connsiteY779" fmla="*/ 5104145 h 6367455"/>
                <a:gd name="connsiteX780" fmla="*/ 2412624 w 6891715"/>
                <a:gd name="connsiteY780" fmla="*/ 5112639 h 6367455"/>
                <a:gd name="connsiteX781" fmla="*/ 2412672 w 6891715"/>
                <a:gd name="connsiteY781" fmla="*/ 5112737 h 6367455"/>
                <a:gd name="connsiteX782" fmla="*/ 2421138 w 6891715"/>
                <a:gd name="connsiteY782" fmla="*/ 5104253 h 6367455"/>
                <a:gd name="connsiteX783" fmla="*/ 2421121 w 6891715"/>
                <a:gd name="connsiteY783" fmla="*/ 5104145 h 6367455"/>
                <a:gd name="connsiteX784" fmla="*/ 3071775 w 6891715"/>
                <a:gd name="connsiteY784" fmla="*/ 5056176 h 6367455"/>
                <a:gd name="connsiteX785" fmla="*/ 3095705 w 6891715"/>
                <a:gd name="connsiteY785" fmla="*/ 5079407 h 6367455"/>
                <a:gd name="connsiteX786" fmla="*/ 3109875 w 6891715"/>
                <a:gd name="connsiteY786" fmla="*/ 5094276 h 6367455"/>
                <a:gd name="connsiteX787" fmla="*/ 3092242 w 6891715"/>
                <a:gd name="connsiteY787" fmla="*/ 5084364 h 6367455"/>
                <a:gd name="connsiteX788" fmla="*/ 3080277 w 6891715"/>
                <a:gd name="connsiteY788" fmla="*/ 5069805 h 6367455"/>
                <a:gd name="connsiteX789" fmla="*/ 3087650 w 6891715"/>
                <a:gd name="connsiteY789" fmla="*/ 5051414 h 6367455"/>
                <a:gd name="connsiteX790" fmla="*/ 3115887 w 6891715"/>
                <a:gd name="connsiteY790" fmla="*/ 5070981 h 6367455"/>
                <a:gd name="connsiteX791" fmla="*/ 3117813 w 6891715"/>
                <a:gd name="connsiteY791" fmla="*/ 5079989 h 6367455"/>
                <a:gd name="connsiteX792" fmla="*/ 3100350 w 6891715"/>
                <a:gd name="connsiteY792" fmla="*/ 5049826 h 6367455"/>
                <a:gd name="connsiteX793" fmla="*/ 3114638 w 6891715"/>
                <a:gd name="connsiteY793" fmla="*/ 5056224 h 6367455"/>
                <a:gd name="connsiteX794" fmla="*/ 3110215 w 6891715"/>
                <a:gd name="connsiteY794" fmla="*/ 5060939 h 6367455"/>
                <a:gd name="connsiteX795" fmla="*/ 3085812 w 6891715"/>
                <a:gd name="connsiteY795" fmla="*/ 5013314 h 6367455"/>
                <a:gd name="connsiteX796" fmla="*/ 3107082 w 6891715"/>
                <a:gd name="connsiteY796" fmla="*/ 5026331 h 6367455"/>
                <a:gd name="connsiteX797" fmla="*/ 3109016 w 6891715"/>
                <a:gd name="connsiteY797" fmla="*/ 5031411 h 6367455"/>
                <a:gd name="connsiteX798" fmla="*/ 3102570 w 6891715"/>
                <a:gd name="connsiteY798" fmla="*/ 5029824 h 6367455"/>
                <a:gd name="connsiteX799" fmla="*/ 3115461 w 6891715"/>
                <a:gd name="connsiteY799" fmla="*/ 5041254 h 6367455"/>
                <a:gd name="connsiteX800" fmla="*/ 3124163 w 6891715"/>
                <a:gd name="connsiteY800" fmla="*/ 5047921 h 6367455"/>
                <a:gd name="connsiteX801" fmla="*/ 3122874 w 6891715"/>
                <a:gd name="connsiteY801" fmla="*/ 5051414 h 6367455"/>
                <a:gd name="connsiteX802" fmla="*/ 3104182 w 6891715"/>
                <a:gd name="connsiteY802" fmla="*/ 5037126 h 6367455"/>
                <a:gd name="connsiteX803" fmla="*/ 3105471 w 6891715"/>
                <a:gd name="connsiteY803" fmla="*/ 5045381 h 6367455"/>
                <a:gd name="connsiteX804" fmla="*/ 3093224 w 6891715"/>
                <a:gd name="connsiteY804" fmla="*/ 5033316 h 6367455"/>
                <a:gd name="connsiteX805" fmla="*/ 3084523 w 6891715"/>
                <a:gd name="connsiteY805" fmla="*/ 5021886 h 6367455"/>
                <a:gd name="connsiteX806" fmla="*/ 3081300 w 6891715"/>
                <a:gd name="connsiteY806" fmla="*/ 5013949 h 6367455"/>
                <a:gd name="connsiteX807" fmla="*/ 3043982 w 6891715"/>
                <a:gd name="connsiteY807" fmla="*/ 5011726 h 6367455"/>
                <a:gd name="connsiteX808" fmla="*/ 3058460 w 6891715"/>
                <a:gd name="connsiteY808" fmla="*/ 5028318 h 6367455"/>
                <a:gd name="connsiteX809" fmla="*/ 3059076 w 6891715"/>
                <a:gd name="connsiteY809" fmla="*/ 5039379 h 6367455"/>
                <a:gd name="connsiteX810" fmla="*/ 3055071 w 6891715"/>
                <a:gd name="connsiteY810" fmla="*/ 5040301 h 6367455"/>
                <a:gd name="connsiteX811" fmla="*/ 3052299 w 6891715"/>
                <a:gd name="connsiteY811" fmla="*/ 5032927 h 6367455"/>
                <a:gd name="connsiteX812" fmla="*/ 3046139 w 6891715"/>
                <a:gd name="connsiteY812" fmla="*/ 5030161 h 6367455"/>
                <a:gd name="connsiteX813" fmla="*/ 3039978 w 6891715"/>
                <a:gd name="connsiteY813" fmla="*/ 5022173 h 6367455"/>
                <a:gd name="connsiteX814" fmla="*/ 3038438 w 6891715"/>
                <a:gd name="connsiteY814" fmla="*/ 5013877 h 6367455"/>
                <a:gd name="connsiteX815" fmla="*/ 3081196 w 6891715"/>
                <a:gd name="connsiteY815" fmla="*/ 4995851 h 6367455"/>
                <a:gd name="connsiteX816" fmla="*/ 3089628 w 6891715"/>
                <a:gd name="connsiteY816" fmla="*/ 5007599 h 6367455"/>
                <a:gd name="connsiteX817" fmla="*/ 3094000 w 6891715"/>
                <a:gd name="connsiteY817" fmla="*/ 5013314 h 6367455"/>
                <a:gd name="connsiteX818" fmla="*/ 3077761 w 6891715"/>
                <a:gd name="connsiteY818" fmla="*/ 5004106 h 6367455"/>
                <a:gd name="connsiteX819" fmla="*/ 3074950 w 6891715"/>
                <a:gd name="connsiteY819" fmla="*/ 4998708 h 6367455"/>
                <a:gd name="connsiteX820" fmla="*/ 6495127 w 6891715"/>
                <a:gd name="connsiteY820" fmla="*/ 4986728 h 6367455"/>
                <a:gd name="connsiteX821" fmla="*/ 6506559 w 6891715"/>
                <a:gd name="connsiteY821" fmla="*/ 4995299 h 6367455"/>
                <a:gd name="connsiteX822" fmla="*/ 6517991 w 6891715"/>
                <a:gd name="connsiteY822" fmla="*/ 4992442 h 6367455"/>
                <a:gd name="connsiteX823" fmla="*/ 6525612 w 6891715"/>
                <a:gd name="connsiteY823" fmla="*/ 4997204 h 6367455"/>
                <a:gd name="connsiteX824" fmla="*/ 6540537 w 6891715"/>
                <a:gd name="connsiteY824" fmla="*/ 4999426 h 6367455"/>
                <a:gd name="connsiteX825" fmla="*/ 6557050 w 6891715"/>
                <a:gd name="connsiteY825" fmla="*/ 5002918 h 6367455"/>
                <a:gd name="connsiteX826" fmla="*/ 6561450 w 6891715"/>
                <a:gd name="connsiteY826" fmla="*/ 5001033 h 6367455"/>
                <a:gd name="connsiteX827" fmla="*/ 6527292 w 6891715"/>
                <a:gd name="connsiteY827" fmla="*/ 5071939 h 6367455"/>
                <a:gd name="connsiteX828" fmla="*/ 6524977 w 6891715"/>
                <a:gd name="connsiteY828" fmla="*/ 5069582 h 6367455"/>
                <a:gd name="connsiteX829" fmla="*/ 6514815 w 6891715"/>
                <a:gd name="connsiteY829" fmla="*/ 5041964 h 6367455"/>
                <a:gd name="connsiteX830" fmla="*/ 6504336 w 6891715"/>
                <a:gd name="connsiteY830" fmla="*/ 5039424 h 6367455"/>
                <a:gd name="connsiteX831" fmla="*/ 6495762 w 6891715"/>
                <a:gd name="connsiteY831" fmla="*/ 5044821 h 6367455"/>
                <a:gd name="connsiteX832" fmla="*/ 6487506 w 6891715"/>
                <a:gd name="connsiteY832" fmla="*/ 5041329 h 6367455"/>
                <a:gd name="connsiteX833" fmla="*/ 6486553 w 6891715"/>
                <a:gd name="connsiteY833" fmla="*/ 5030536 h 6367455"/>
                <a:gd name="connsiteX834" fmla="*/ 6470993 w 6891715"/>
                <a:gd name="connsiteY834" fmla="*/ 5017520 h 6367455"/>
                <a:gd name="connsiteX835" fmla="*/ 6473534 w 6891715"/>
                <a:gd name="connsiteY835" fmla="*/ 4998791 h 6367455"/>
                <a:gd name="connsiteX836" fmla="*/ 6484648 w 6891715"/>
                <a:gd name="connsiteY836" fmla="*/ 4994981 h 6367455"/>
                <a:gd name="connsiteX837" fmla="*/ 3034945 w 6891715"/>
                <a:gd name="connsiteY837" fmla="*/ 4948226 h 6367455"/>
                <a:gd name="connsiteX838" fmla="*/ 3042883 w 6891715"/>
                <a:gd name="connsiteY838" fmla="*/ 4949174 h 6367455"/>
                <a:gd name="connsiteX839" fmla="*/ 3044153 w 6891715"/>
                <a:gd name="connsiteY839" fmla="*/ 4962446 h 6367455"/>
                <a:gd name="connsiteX840" fmla="*/ 3048915 w 6891715"/>
                <a:gd name="connsiteY840" fmla="*/ 4968133 h 6367455"/>
                <a:gd name="connsiteX841" fmla="*/ 3055265 w 6891715"/>
                <a:gd name="connsiteY841" fmla="*/ 4979509 h 6367455"/>
                <a:gd name="connsiteX842" fmla="*/ 3060663 w 6891715"/>
                <a:gd name="connsiteY842" fmla="*/ 5014901 h 6367455"/>
                <a:gd name="connsiteX843" fmla="*/ 3054313 w 6891715"/>
                <a:gd name="connsiteY843" fmla="*/ 5014269 h 6367455"/>
                <a:gd name="connsiteX844" fmla="*/ 3049868 w 6891715"/>
                <a:gd name="connsiteY844" fmla="*/ 5008581 h 6367455"/>
                <a:gd name="connsiteX845" fmla="*/ 3040342 w 6891715"/>
                <a:gd name="connsiteY845" fmla="*/ 4999101 h 6367455"/>
                <a:gd name="connsiteX846" fmla="*/ 3036850 w 6891715"/>
                <a:gd name="connsiteY846" fmla="*/ 4987725 h 6367455"/>
                <a:gd name="connsiteX847" fmla="*/ 3039072 w 6891715"/>
                <a:gd name="connsiteY847" fmla="*/ 4981405 h 6367455"/>
                <a:gd name="connsiteX848" fmla="*/ 3044788 w 6891715"/>
                <a:gd name="connsiteY848" fmla="*/ 4985829 h 6367455"/>
                <a:gd name="connsiteX849" fmla="*/ 3046058 w 6891715"/>
                <a:gd name="connsiteY849" fmla="*/ 4981405 h 6367455"/>
                <a:gd name="connsiteX850" fmla="*/ 3046058 w 6891715"/>
                <a:gd name="connsiteY850" fmla="*/ 4972241 h 6367455"/>
                <a:gd name="connsiteX851" fmla="*/ 3033675 w 6891715"/>
                <a:gd name="connsiteY851" fmla="*/ 4958022 h 6367455"/>
                <a:gd name="connsiteX852" fmla="*/ 3060662 w 6891715"/>
                <a:gd name="connsiteY852" fmla="*/ 4941876 h 6367455"/>
                <a:gd name="connsiteX853" fmla="*/ 3066377 w 6891715"/>
                <a:gd name="connsiteY853" fmla="*/ 4941876 h 6367455"/>
                <a:gd name="connsiteX854" fmla="*/ 3081300 w 6891715"/>
                <a:gd name="connsiteY854" fmla="*/ 4964101 h 6367455"/>
                <a:gd name="connsiteX855" fmla="*/ 3086062 w 6891715"/>
                <a:gd name="connsiteY855" fmla="*/ 4968228 h 6367455"/>
                <a:gd name="connsiteX856" fmla="*/ 3081935 w 6891715"/>
                <a:gd name="connsiteY856" fmla="*/ 4974578 h 6367455"/>
                <a:gd name="connsiteX857" fmla="*/ 3089872 w 6891715"/>
                <a:gd name="connsiteY857" fmla="*/ 4983786 h 6367455"/>
                <a:gd name="connsiteX858" fmla="*/ 3097175 w 6891715"/>
                <a:gd name="connsiteY858" fmla="*/ 4999026 h 6367455"/>
                <a:gd name="connsiteX859" fmla="*/ 3094317 w 6891715"/>
                <a:gd name="connsiteY859" fmla="*/ 4994263 h 6367455"/>
                <a:gd name="connsiteX860" fmla="*/ 3087967 w 6891715"/>
                <a:gd name="connsiteY860" fmla="*/ 4991406 h 6367455"/>
                <a:gd name="connsiteX861" fmla="*/ 3075902 w 6891715"/>
                <a:gd name="connsiteY861" fmla="*/ 4984738 h 6367455"/>
                <a:gd name="connsiteX862" fmla="*/ 3072092 w 6891715"/>
                <a:gd name="connsiteY862" fmla="*/ 4972673 h 6367455"/>
                <a:gd name="connsiteX863" fmla="*/ 3068917 w 6891715"/>
                <a:gd name="connsiteY863" fmla="*/ 4972038 h 6367455"/>
                <a:gd name="connsiteX864" fmla="*/ 3054312 w 6891715"/>
                <a:gd name="connsiteY864" fmla="*/ 4962196 h 6367455"/>
                <a:gd name="connsiteX865" fmla="*/ 3052725 w 6891715"/>
                <a:gd name="connsiteY865" fmla="*/ 4951083 h 6367455"/>
                <a:gd name="connsiteX866" fmla="*/ 3060662 w 6891715"/>
                <a:gd name="connsiteY866" fmla="*/ 4950448 h 6367455"/>
                <a:gd name="connsiteX867" fmla="*/ 6600872 w 6891715"/>
                <a:gd name="connsiteY867" fmla="*/ 4906095 h 6367455"/>
                <a:gd name="connsiteX868" fmla="*/ 6598649 w 6891715"/>
                <a:gd name="connsiteY868" fmla="*/ 4911492 h 6367455"/>
                <a:gd name="connsiteX869" fmla="*/ 6602058 w 6891715"/>
                <a:gd name="connsiteY869" fmla="*/ 4916735 h 6367455"/>
                <a:gd name="connsiteX870" fmla="*/ 6570401 w 6891715"/>
                <a:gd name="connsiteY870" fmla="*/ 4982451 h 6367455"/>
                <a:gd name="connsiteX871" fmla="*/ 6569434 w 6891715"/>
                <a:gd name="connsiteY871" fmla="*/ 4982283 h 6367455"/>
                <a:gd name="connsiteX872" fmla="*/ 6564036 w 6891715"/>
                <a:gd name="connsiteY872" fmla="*/ 4977839 h 6367455"/>
                <a:gd name="connsiteX873" fmla="*/ 6564354 w 6891715"/>
                <a:gd name="connsiteY873" fmla="*/ 4967363 h 6367455"/>
                <a:gd name="connsiteX874" fmla="*/ 6569752 w 6891715"/>
                <a:gd name="connsiteY874" fmla="*/ 4961332 h 6367455"/>
                <a:gd name="connsiteX875" fmla="*/ 6573563 w 6891715"/>
                <a:gd name="connsiteY875" fmla="*/ 4943237 h 6367455"/>
                <a:gd name="connsiteX876" fmla="*/ 6567212 w 6891715"/>
                <a:gd name="connsiteY876" fmla="*/ 4935936 h 6367455"/>
                <a:gd name="connsiteX877" fmla="*/ 6568799 w 6891715"/>
                <a:gd name="connsiteY877" fmla="*/ 4924190 h 6367455"/>
                <a:gd name="connsiteX878" fmla="*/ 6582772 w 6891715"/>
                <a:gd name="connsiteY878" fmla="*/ 4909905 h 6367455"/>
                <a:gd name="connsiteX879" fmla="*/ 4951102 w 6891715"/>
                <a:gd name="connsiteY879" fmla="*/ 4806942 h 6367455"/>
                <a:gd name="connsiteX880" fmla="*/ 4954554 w 6891715"/>
                <a:gd name="connsiteY880" fmla="*/ 4813479 h 6367455"/>
                <a:gd name="connsiteX881" fmla="*/ 4953518 w 6891715"/>
                <a:gd name="connsiteY881" fmla="*/ 4818055 h 6367455"/>
                <a:gd name="connsiteX882" fmla="*/ 4946616 w 6891715"/>
                <a:gd name="connsiteY882" fmla="*/ 4810210 h 6367455"/>
                <a:gd name="connsiteX883" fmla="*/ 5054566 w 6891715"/>
                <a:gd name="connsiteY883" fmla="*/ 4779954 h 6367455"/>
                <a:gd name="connsiteX884" fmla="*/ 5046311 w 6891715"/>
                <a:gd name="connsiteY884" fmla="*/ 4792539 h 6367455"/>
                <a:gd name="connsiteX885" fmla="*/ 5039961 w 6891715"/>
                <a:gd name="connsiteY885" fmla="*/ 4814879 h 6367455"/>
                <a:gd name="connsiteX886" fmla="*/ 5029166 w 6891715"/>
                <a:gd name="connsiteY886" fmla="*/ 4805125 h 6367455"/>
                <a:gd name="connsiteX887" fmla="*/ 5032341 w 6891715"/>
                <a:gd name="connsiteY887" fmla="*/ 4797888 h 6367455"/>
                <a:gd name="connsiteX888" fmla="*/ 5048533 w 6891715"/>
                <a:gd name="connsiteY888" fmla="*/ 4785303 h 6367455"/>
                <a:gd name="connsiteX889" fmla="*/ 4546749 w 6891715"/>
                <a:gd name="connsiteY889" fmla="*/ 4760722 h 6367455"/>
                <a:gd name="connsiteX890" fmla="*/ 4546260 w 6891715"/>
                <a:gd name="connsiteY890" fmla="*/ 4761212 h 6367455"/>
                <a:gd name="connsiteX891" fmla="*/ 4546884 w 6891715"/>
                <a:gd name="connsiteY891" fmla="*/ 4760899 h 6367455"/>
                <a:gd name="connsiteX892" fmla="*/ 5140291 w 6891715"/>
                <a:gd name="connsiteY892" fmla="*/ 4749792 h 6367455"/>
                <a:gd name="connsiteX893" fmla="*/ 5127591 w 6891715"/>
                <a:gd name="connsiteY893" fmla="*/ 4759317 h 6367455"/>
                <a:gd name="connsiteX894" fmla="*/ 5130477 w 6891715"/>
                <a:gd name="connsiteY894" fmla="*/ 4751021 h 6367455"/>
                <a:gd name="connsiteX895" fmla="*/ 6342270 w 6891715"/>
                <a:gd name="connsiteY895" fmla="*/ 4710093 h 6367455"/>
                <a:gd name="connsiteX896" fmla="*/ 6339836 w 6891715"/>
                <a:gd name="connsiteY896" fmla="*/ 4714047 h 6367455"/>
                <a:gd name="connsiteX897" fmla="*/ 6301729 w 6891715"/>
                <a:gd name="connsiteY897" fmla="*/ 4718809 h 6367455"/>
                <a:gd name="connsiteX898" fmla="*/ 6300459 w 6891715"/>
                <a:gd name="connsiteY898" fmla="*/ 4737220 h 6367455"/>
                <a:gd name="connsiteX899" fmla="*/ 6300488 w 6891715"/>
                <a:gd name="connsiteY899" fmla="*/ 4737235 h 6367455"/>
                <a:gd name="connsiteX900" fmla="*/ 6301738 w 6891715"/>
                <a:gd name="connsiteY900" fmla="*/ 4719118 h 6367455"/>
                <a:gd name="connsiteX901" fmla="*/ 6339844 w 6891715"/>
                <a:gd name="connsiteY901" fmla="*/ 4714356 h 6367455"/>
                <a:gd name="connsiteX902" fmla="*/ 6342384 w 6891715"/>
                <a:gd name="connsiteY902" fmla="*/ 4710229 h 6367455"/>
                <a:gd name="connsiteX903" fmla="*/ 1472534 w 6891715"/>
                <a:gd name="connsiteY903" fmla="*/ 4375142 h 6367455"/>
                <a:gd name="connsiteX904" fmla="*/ 1482060 w 6891715"/>
                <a:gd name="connsiteY904" fmla="*/ 4376139 h 6367455"/>
                <a:gd name="connsiteX905" fmla="*/ 1487457 w 6891715"/>
                <a:gd name="connsiteY905" fmla="*/ 4385110 h 6367455"/>
                <a:gd name="connsiteX906" fmla="*/ 1484282 w 6891715"/>
                <a:gd name="connsiteY906" fmla="*/ 4388433 h 6367455"/>
                <a:gd name="connsiteX907" fmla="*/ 1476662 w 6891715"/>
                <a:gd name="connsiteY907" fmla="*/ 4385110 h 6367455"/>
                <a:gd name="connsiteX908" fmla="*/ 1467137 w 6891715"/>
                <a:gd name="connsiteY908" fmla="*/ 4389430 h 6367455"/>
                <a:gd name="connsiteX909" fmla="*/ 1465232 w 6891715"/>
                <a:gd name="connsiteY909" fmla="*/ 4381787 h 6367455"/>
                <a:gd name="connsiteX910" fmla="*/ 1435070 w 6891715"/>
                <a:gd name="connsiteY910" fmla="*/ 4357679 h 6367455"/>
                <a:gd name="connsiteX911" fmla="*/ 1446184 w 6891715"/>
                <a:gd name="connsiteY911" fmla="*/ 4359584 h 6367455"/>
                <a:gd name="connsiteX912" fmla="*/ 1443096 w 6891715"/>
                <a:gd name="connsiteY912" fmla="*/ 4363711 h 6367455"/>
                <a:gd name="connsiteX913" fmla="*/ 1435996 w 6891715"/>
                <a:gd name="connsiteY913" fmla="*/ 4364029 h 6367455"/>
                <a:gd name="connsiteX914" fmla="*/ 1538093 w 6891715"/>
                <a:gd name="connsiteY914" fmla="*/ 4154476 h 6367455"/>
                <a:gd name="connsiteX915" fmla="*/ 1543523 w 6891715"/>
                <a:gd name="connsiteY915" fmla="*/ 4158725 h 6367455"/>
                <a:gd name="connsiteX916" fmla="*/ 1561405 w 6891715"/>
                <a:gd name="connsiteY916" fmla="*/ 4162647 h 6367455"/>
                <a:gd name="connsiteX917" fmla="*/ 1566834 w 6891715"/>
                <a:gd name="connsiteY917" fmla="*/ 4170491 h 6367455"/>
                <a:gd name="connsiteX918" fmla="*/ 1564918 w 6891715"/>
                <a:gd name="connsiteY918" fmla="*/ 4178008 h 6367455"/>
                <a:gd name="connsiteX919" fmla="*/ 1557251 w 6891715"/>
                <a:gd name="connsiteY919" fmla="*/ 4185526 h 6367455"/>
                <a:gd name="connsiteX920" fmla="*/ 1549910 w 6891715"/>
                <a:gd name="connsiteY920" fmla="*/ 4187814 h 6367455"/>
                <a:gd name="connsiteX921" fmla="*/ 1525320 w 6891715"/>
                <a:gd name="connsiteY921" fmla="*/ 4175067 h 6367455"/>
                <a:gd name="connsiteX922" fmla="*/ 1511272 w 6891715"/>
                <a:gd name="connsiteY922" fmla="*/ 4175067 h 6367455"/>
                <a:gd name="connsiteX923" fmla="*/ 1515740 w 6891715"/>
                <a:gd name="connsiteY923" fmla="*/ 4171798 h 6367455"/>
                <a:gd name="connsiteX924" fmla="*/ 2133803 w 6891715"/>
                <a:gd name="connsiteY924" fmla="*/ 3771889 h 6367455"/>
                <a:gd name="connsiteX925" fmla="*/ 2135150 w 6891715"/>
                <a:gd name="connsiteY925" fmla="*/ 3783636 h 6367455"/>
                <a:gd name="connsiteX926" fmla="*/ 2131782 w 6891715"/>
                <a:gd name="connsiteY926" fmla="*/ 3794114 h 6367455"/>
                <a:gd name="connsiteX927" fmla="*/ 2129762 w 6891715"/>
                <a:gd name="connsiteY927" fmla="*/ 3813164 h 6367455"/>
                <a:gd name="connsiteX928" fmla="*/ 2112925 w 6891715"/>
                <a:gd name="connsiteY928" fmla="*/ 3813164 h 6367455"/>
                <a:gd name="connsiteX929" fmla="*/ 2114609 w 6891715"/>
                <a:gd name="connsiteY929" fmla="*/ 3788081 h 6367455"/>
                <a:gd name="connsiteX930" fmla="*/ 2124711 w 6891715"/>
                <a:gd name="connsiteY930" fmla="*/ 3775381 h 6367455"/>
                <a:gd name="connsiteX931" fmla="*/ 2166583 w 6891715"/>
                <a:gd name="connsiteY931" fmla="*/ 3746489 h 6367455"/>
                <a:gd name="connsiteX932" fmla="*/ 2171663 w 6891715"/>
                <a:gd name="connsiteY932" fmla="*/ 3748735 h 6367455"/>
                <a:gd name="connsiteX933" fmla="*/ 2153883 w 6891715"/>
                <a:gd name="connsiteY933" fmla="*/ 3759324 h 6367455"/>
                <a:gd name="connsiteX934" fmla="*/ 2146263 w 6891715"/>
                <a:gd name="connsiteY934" fmla="*/ 3767988 h 6367455"/>
                <a:gd name="connsiteX935" fmla="*/ 2140230 w 6891715"/>
                <a:gd name="connsiteY935" fmla="*/ 3776652 h 6367455"/>
                <a:gd name="connsiteX936" fmla="*/ 2136738 w 6891715"/>
                <a:gd name="connsiteY936" fmla="*/ 3766705 h 6367455"/>
                <a:gd name="connsiteX937" fmla="*/ 2146263 w 6891715"/>
                <a:gd name="connsiteY937" fmla="*/ 3757078 h 6367455"/>
                <a:gd name="connsiteX938" fmla="*/ 1246315 w 6891715"/>
                <a:gd name="connsiteY938" fmla="*/ 3744901 h 6367455"/>
                <a:gd name="connsiteX939" fmla="*/ 1253753 w 6891715"/>
                <a:gd name="connsiteY939" fmla="*/ 3753473 h 6367455"/>
                <a:gd name="connsiteX940" fmla="*/ 1263448 w 6891715"/>
                <a:gd name="connsiteY940" fmla="*/ 3760458 h 6367455"/>
                <a:gd name="connsiteX941" fmla="*/ 1273144 w 6891715"/>
                <a:gd name="connsiteY941" fmla="*/ 3759506 h 6367455"/>
                <a:gd name="connsiteX942" fmla="*/ 1263448 w 6891715"/>
                <a:gd name="connsiteY942" fmla="*/ 3772206 h 6367455"/>
                <a:gd name="connsiteX943" fmla="*/ 1258277 w 6891715"/>
                <a:gd name="connsiteY943" fmla="*/ 3783953 h 6367455"/>
                <a:gd name="connsiteX944" fmla="*/ 1250844 w 6891715"/>
                <a:gd name="connsiteY944" fmla="*/ 3789351 h 6367455"/>
                <a:gd name="connsiteX945" fmla="*/ 1222724 w 6891715"/>
                <a:gd name="connsiteY945" fmla="*/ 3780143 h 6367455"/>
                <a:gd name="connsiteX946" fmla="*/ 1219167 w 6891715"/>
                <a:gd name="connsiteY946" fmla="*/ 3767443 h 6367455"/>
                <a:gd name="connsiteX947" fmla="*/ 1225632 w 6891715"/>
                <a:gd name="connsiteY947" fmla="*/ 3765221 h 6367455"/>
                <a:gd name="connsiteX948" fmla="*/ 1222400 w 6891715"/>
                <a:gd name="connsiteY948" fmla="*/ 3762046 h 6367455"/>
                <a:gd name="connsiteX949" fmla="*/ 1220461 w 6891715"/>
                <a:gd name="connsiteY949" fmla="*/ 3748393 h 6367455"/>
                <a:gd name="connsiteX950" fmla="*/ 2215160 w 6891715"/>
                <a:gd name="connsiteY950" fmla="*/ 3730614 h 6367455"/>
                <a:gd name="connsiteX951" fmla="*/ 2216113 w 6891715"/>
                <a:gd name="connsiteY951" fmla="*/ 3734660 h 6367455"/>
                <a:gd name="connsiteX952" fmla="*/ 2207540 w 6891715"/>
                <a:gd name="connsiteY952" fmla="*/ 3735594 h 6367455"/>
                <a:gd name="connsiteX953" fmla="*/ 2194840 w 6891715"/>
                <a:gd name="connsiteY953" fmla="*/ 3739952 h 6367455"/>
                <a:gd name="connsiteX954" fmla="*/ 2188490 w 6891715"/>
                <a:gd name="connsiteY954" fmla="*/ 3744933 h 6367455"/>
                <a:gd name="connsiteX955" fmla="*/ 2178330 w 6891715"/>
                <a:gd name="connsiteY955" fmla="*/ 3746489 h 6367455"/>
                <a:gd name="connsiteX956" fmla="*/ 2171663 w 6891715"/>
                <a:gd name="connsiteY956" fmla="*/ 3739330 h 6367455"/>
                <a:gd name="connsiteX957" fmla="*/ 2200238 w 6891715"/>
                <a:gd name="connsiteY957" fmla="*/ 3732482 h 6367455"/>
                <a:gd name="connsiteX958" fmla="*/ 2265326 w 6891715"/>
                <a:gd name="connsiteY958" fmla="*/ 3727439 h 6367455"/>
                <a:gd name="connsiteX959" fmla="*/ 2248622 w 6891715"/>
                <a:gd name="connsiteY959" fmla="*/ 3736964 h 6367455"/>
                <a:gd name="connsiteX960" fmla="*/ 2235070 w 6891715"/>
                <a:gd name="connsiteY960" fmla="*/ 3735232 h 6367455"/>
                <a:gd name="connsiteX961" fmla="*/ 2222463 w 6891715"/>
                <a:gd name="connsiteY961" fmla="*/ 3736387 h 6367455"/>
                <a:gd name="connsiteX962" fmla="*/ 2227821 w 6891715"/>
                <a:gd name="connsiteY962" fmla="*/ 3730614 h 6367455"/>
                <a:gd name="connsiteX963" fmla="*/ 2243579 w 6891715"/>
                <a:gd name="connsiteY963" fmla="*/ 3730325 h 6367455"/>
                <a:gd name="connsiteX964" fmla="*/ 2256816 w 6891715"/>
                <a:gd name="connsiteY964" fmla="*/ 3729171 h 6367455"/>
                <a:gd name="connsiteX965" fmla="*/ 2293901 w 6891715"/>
                <a:gd name="connsiteY965" fmla="*/ 3721089 h 6367455"/>
                <a:gd name="connsiteX966" fmla="*/ 2284247 w 6891715"/>
                <a:gd name="connsiteY966" fmla="*/ 3726436 h 6367455"/>
                <a:gd name="connsiteX967" fmla="*/ 2270088 w 6891715"/>
                <a:gd name="connsiteY967" fmla="*/ 3733789 h 6367455"/>
                <a:gd name="connsiteX968" fmla="*/ 2275558 w 6891715"/>
                <a:gd name="connsiteY968" fmla="*/ 3723763 h 6367455"/>
                <a:gd name="connsiteX969" fmla="*/ 2314928 w 6891715"/>
                <a:gd name="connsiteY969" fmla="*/ 3706801 h 6367455"/>
                <a:gd name="connsiteX970" fmla="*/ 2327813 w 6891715"/>
                <a:gd name="connsiteY970" fmla="*/ 3706801 h 6367455"/>
                <a:gd name="connsiteX971" fmla="*/ 2332000 w 6891715"/>
                <a:gd name="connsiteY971" fmla="*/ 3711192 h 6367455"/>
                <a:gd name="connsiteX972" fmla="*/ 2322337 w 6891715"/>
                <a:gd name="connsiteY972" fmla="*/ 3713556 h 6367455"/>
                <a:gd name="connsiteX973" fmla="*/ 2315251 w 6891715"/>
                <a:gd name="connsiteY973" fmla="*/ 3722676 h 6367455"/>
                <a:gd name="connsiteX974" fmla="*/ 2309775 w 6891715"/>
                <a:gd name="connsiteY974" fmla="*/ 3715921 h 6367455"/>
                <a:gd name="connsiteX975" fmla="*/ 2362163 w 6891715"/>
                <a:gd name="connsiteY975" fmla="*/ 3689339 h 6367455"/>
                <a:gd name="connsiteX976" fmla="*/ 2358194 w 6891715"/>
                <a:gd name="connsiteY976" fmla="*/ 3694310 h 6367455"/>
                <a:gd name="connsiteX977" fmla="*/ 2338350 w 6891715"/>
                <a:gd name="connsiteY977" fmla="*/ 3700452 h 6367455"/>
                <a:gd name="connsiteX978" fmla="*/ 2351579 w 6891715"/>
                <a:gd name="connsiteY978" fmla="*/ 3693433 h 6367455"/>
                <a:gd name="connsiteX979" fmla="*/ 2392325 w 6891715"/>
                <a:gd name="connsiteY979" fmla="*/ 3682989 h 6367455"/>
                <a:gd name="connsiteX980" fmla="*/ 2388983 w 6891715"/>
                <a:gd name="connsiteY980" fmla="*/ 3687752 h 6367455"/>
                <a:gd name="connsiteX981" fmla="*/ 2373275 w 6891715"/>
                <a:gd name="connsiteY981" fmla="*/ 3685187 h 6367455"/>
                <a:gd name="connsiteX982" fmla="*/ 2415017 w 6891715"/>
                <a:gd name="connsiteY982" fmla="*/ 3681401 h 6367455"/>
                <a:gd name="connsiteX983" fmla="*/ 2422488 w 6891715"/>
                <a:gd name="connsiteY983" fmla="*/ 3682866 h 6367455"/>
                <a:gd name="connsiteX984" fmla="*/ 2406613 w 6891715"/>
                <a:gd name="connsiteY984" fmla="*/ 3684576 h 6367455"/>
                <a:gd name="connsiteX985" fmla="*/ 2985194 w 6891715"/>
                <a:gd name="connsiteY985" fmla="*/ 3619489 h 6367455"/>
                <a:gd name="connsiteX986" fmla="*/ 3001933 w 6891715"/>
                <a:gd name="connsiteY986" fmla="*/ 3643179 h 6367455"/>
                <a:gd name="connsiteX987" fmla="*/ 3012555 w 6891715"/>
                <a:gd name="connsiteY987" fmla="*/ 3653563 h 6367455"/>
                <a:gd name="connsiteX988" fmla="*/ 3031868 w 6891715"/>
                <a:gd name="connsiteY988" fmla="*/ 3655835 h 6367455"/>
                <a:gd name="connsiteX989" fmla="*/ 3043778 w 6891715"/>
                <a:gd name="connsiteY989" fmla="*/ 3654212 h 6367455"/>
                <a:gd name="connsiteX990" fmla="*/ 3041525 w 6891715"/>
                <a:gd name="connsiteY990" fmla="*/ 3658756 h 6367455"/>
                <a:gd name="connsiteX991" fmla="*/ 3047963 w 6891715"/>
                <a:gd name="connsiteY991" fmla="*/ 3678227 h 6367455"/>
                <a:gd name="connsiteX992" fmla="*/ 3036375 w 6891715"/>
                <a:gd name="connsiteY992" fmla="*/ 3670438 h 6367455"/>
                <a:gd name="connsiteX993" fmla="*/ 3022212 w 6891715"/>
                <a:gd name="connsiteY993" fmla="*/ 3667518 h 6367455"/>
                <a:gd name="connsiteX994" fmla="*/ 3011589 w 6891715"/>
                <a:gd name="connsiteY994" fmla="*/ 3675306 h 6367455"/>
                <a:gd name="connsiteX995" fmla="*/ 3000645 w 6891715"/>
                <a:gd name="connsiteY995" fmla="*/ 3667518 h 6367455"/>
                <a:gd name="connsiteX996" fmla="*/ 3000001 w 6891715"/>
                <a:gd name="connsiteY996" fmla="*/ 3667193 h 6367455"/>
                <a:gd name="connsiteX997" fmla="*/ 2997426 w 6891715"/>
                <a:gd name="connsiteY997" fmla="*/ 3665895 h 6367455"/>
                <a:gd name="connsiteX998" fmla="*/ 2995495 w 6891715"/>
                <a:gd name="connsiteY998" fmla="*/ 3663624 h 6367455"/>
                <a:gd name="connsiteX999" fmla="*/ 2994529 w 6891715"/>
                <a:gd name="connsiteY999" fmla="*/ 3662650 h 6367455"/>
                <a:gd name="connsiteX1000" fmla="*/ 2994207 w 6891715"/>
                <a:gd name="connsiteY1000" fmla="*/ 3661027 h 6367455"/>
                <a:gd name="connsiteX1001" fmla="*/ 2995173 w 6891715"/>
                <a:gd name="connsiteY1001" fmla="*/ 3651292 h 6367455"/>
                <a:gd name="connsiteX1002" fmla="*/ 2995495 w 6891715"/>
                <a:gd name="connsiteY1002" fmla="*/ 3644152 h 6367455"/>
                <a:gd name="connsiteX1003" fmla="*/ 2987770 w 6891715"/>
                <a:gd name="connsiteY1003" fmla="*/ 3639934 h 6367455"/>
                <a:gd name="connsiteX1004" fmla="*/ 2978113 w 6891715"/>
                <a:gd name="connsiteY1004" fmla="*/ 3632145 h 6367455"/>
                <a:gd name="connsiteX1005" fmla="*/ 720699 w 6891715"/>
                <a:gd name="connsiteY1005" fmla="*/ 3606789 h 6367455"/>
                <a:gd name="connsiteX1006" fmla="*/ 731812 w 6891715"/>
                <a:gd name="connsiteY1006" fmla="*/ 3609057 h 6367455"/>
                <a:gd name="connsiteX1007" fmla="*/ 730831 w 6891715"/>
                <a:gd name="connsiteY1007" fmla="*/ 3622664 h 6367455"/>
                <a:gd name="connsiteX1008" fmla="*/ 721027 w 6891715"/>
                <a:gd name="connsiteY1008" fmla="*/ 3617480 h 6367455"/>
                <a:gd name="connsiteX1009" fmla="*/ 720699 w 6891715"/>
                <a:gd name="connsiteY1009" fmla="*/ 3606789 h 6367455"/>
                <a:gd name="connsiteX1010" fmla="*/ 1246157 w 6891715"/>
                <a:gd name="connsiteY1010" fmla="*/ 3590917 h 6367455"/>
                <a:gd name="connsiteX1011" fmla="*/ 1252507 w 6891715"/>
                <a:gd name="connsiteY1011" fmla="*/ 3593139 h 6367455"/>
                <a:gd name="connsiteX1012" fmla="*/ 1244887 w 6891715"/>
                <a:gd name="connsiteY1012" fmla="*/ 3604569 h 6367455"/>
                <a:gd name="connsiteX1013" fmla="*/ 1247109 w 6891715"/>
                <a:gd name="connsiteY1013" fmla="*/ 3615999 h 6367455"/>
                <a:gd name="connsiteX1014" fmla="*/ 1242030 w 6891715"/>
                <a:gd name="connsiteY1014" fmla="*/ 3631874 h 6367455"/>
                <a:gd name="connsiteX1015" fmla="*/ 1231552 w 6891715"/>
                <a:gd name="connsiteY1015" fmla="*/ 3641399 h 6367455"/>
                <a:gd name="connsiteX1016" fmla="*/ 1216630 w 6891715"/>
                <a:gd name="connsiteY1016" fmla="*/ 3640764 h 6367455"/>
                <a:gd name="connsiteX1017" fmla="*/ 1208057 w 6891715"/>
                <a:gd name="connsiteY1017" fmla="*/ 3644892 h 6367455"/>
                <a:gd name="connsiteX1018" fmla="*/ 1208057 w 6891715"/>
                <a:gd name="connsiteY1018" fmla="*/ 3636637 h 6367455"/>
                <a:gd name="connsiteX1019" fmla="*/ 1218852 w 6891715"/>
                <a:gd name="connsiteY1019" fmla="*/ 3627112 h 6367455"/>
                <a:gd name="connsiteX1020" fmla="*/ 1229012 w 6891715"/>
                <a:gd name="connsiteY1020" fmla="*/ 3599489 h 6367455"/>
                <a:gd name="connsiteX1021" fmla="*/ 2722963 w 6891715"/>
                <a:gd name="connsiteY1021" fmla="*/ 3559164 h 6367455"/>
                <a:gd name="connsiteX1022" fmla="*/ 2736813 w 6891715"/>
                <a:gd name="connsiteY1022" fmla="*/ 3571070 h 6367455"/>
                <a:gd name="connsiteX1023" fmla="*/ 2734558 w 6891715"/>
                <a:gd name="connsiteY1023" fmla="*/ 3579759 h 6367455"/>
                <a:gd name="connsiteX1024" fmla="*/ 2724251 w 6891715"/>
                <a:gd name="connsiteY1024" fmla="*/ 3582977 h 6367455"/>
                <a:gd name="connsiteX1025" fmla="*/ 2714588 w 6891715"/>
                <a:gd name="connsiteY1025" fmla="*/ 3577506 h 6367455"/>
                <a:gd name="connsiteX1026" fmla="*/ 2715232 w 6891715"/>
                <a:gd name="connsiteY1026" fmla="*/ 3560773 h 6367455"/>
                <a:gd name="connsiteX1027" fmla="*/ 2492338 w 6891715"/>
                <a:gd name="connsiteY1027" fmla="*/ 3549639 h 6367455"/>
                <a:gd name="connsiteX1028" fmla="*/ 2485435 w 6891715"/>
                <a:gd name="connsiteY1028" fmla="*/ 3560752 h 6367455"/>
                <a:gd name="connsiteX1029" fmla="*/ 2484400 w 6891715"/>
                <a:gd name="connsiteY1029" fmla="*/ 3551741 h 6367455"/>
                <a:gd name="connsiteX1030" fmla="*/ 2463763 w 6891715"/>
                <a:gd name="connsiteY1030" fmla="*/ 3543289 h 6367455"/>
                <a:gd name="connsiteX1031" fmla="*/ 2473288 w 6891715"/>
                <a:gd name="connsiteY1031" fmla="*/ 3549484 h 6367455"/>
                <a:gd name="connsiteX1032" fmla="*/ 2469760 w 6891715"/>
                <a:gd name="connsiteY1032" fmla="*/ 3555989 h 6367455"/>
                <a:gd name="connsiteX1033" fmla="*/ 2922455 w 6891715"/>
                <a:gd name="connsiteY1033" fmla="*/ 3533764 h 6367455"/>
                <a:gd name="connsiteX1034" fmla="*/ 2937199 w 6891715"/>
                <a:gd name="connsiteY1034" fmla="*/ 3536647 h 6367455"/>
                <a:gd name="connsiteX1035" fmla="*/ 2937199 w 6891715"/>
                <a:gd name="connsiteY1035" fmla="*/ 3548500 h 6367455"/>
                <a:gd name="connsiteX1036" fmla="*/ 2943473 w 6891715"/>
                <a:gd name="connsiteY1036" fmla="*/ 3553946 h 6367455"/>
                <a:gd name="connsiteX1037" fmla="*/ 2956021 w 6891715"/>
                <a:gd name="connsiteY1037" fmla="*/ 3552665 h 6367455"/>
                <a:gd name="connsiteX1038" fmla="*/ 2961354 w 6891715"/>
                <a:gd name="connsiteY1038" fmla="*/ 3560033 h 6367455"/>
                <a:gd name="connsiteX1039" fmla="*/ 2959158 w 6891715"/>
                <a:gd name="connsiteY1039" fmla="*/ 3566440 h 6367455"/>
                <a:gd name="connsiteX1040" fmla="*/ 2953825 w 6891715"/>
                <a:gd name="connsiteY1040" fmla="*/ 3573808 h 6367455"/>
                <a:gd name="connsiteX1041" fmla="*/ 2960099 w 6891715"/>
                <a:gd name="connsiteY1041" fmla="*/ 3577011 h 6367455"/>
                <a:gd name="connsiteX1042" fmla="*/ 2967001 w 6891715"/>
                <a:gd name="connsiteY1042" fmla="*/ 3589825 h 6367455"/>
                <a:gd name="connsiteX1043" fmla="*/ 2960727 w 6891715"/>
                <a:gd name="connsiteY1043" fmla="*/ 3595271 h 6367455"/>
                <a:gd name="connsiteX1044" fmla="*/ 2952257 w 6891715"/>
                <a:gd name="connsiteY1044" fmla="*/ 3591106 h 6367455"/>
                <a:gd name="connsiteX1045" fmla="*/ 2943787 w 6891715"/>
                <a:gd name="connsiteY1045" fmla="*/ 3589825 h 6367455"/>
                <a:gd name="connsiteX1046" fmla="*/ 2939709 w 6891715"/>
                <a:gd name="connsiteY1046" fmla="*/ 3595591 h 6367455"/>
                <a:gd name="connsiteX1047" fmla="*/ 2936572 w 6891715"/>
                <a:gd name="connsiteY1047" fmla="*/ 3600397 h 6367455"/>
                <a:gd name="connsiteX1048" fmla="*/ 2933435 w 6891715"/>
                <a:gd name="connsiteY1048" fmla="*/ 3603920 h 6367455"/>
                <a:gd name="connsiteX1049" fmla="*/ 2932180 w 6891715"/>
                <a:gd name="connsiteY1049" fmla="*/ 3604882 h 6367455"/>
                <a:gd name="connsiteX1050" fmla="*/ 2931239 w 6891715"/>
                <a:gd name="connsiteY1050" fmla="*/ 3605202 h 6367455"/>
                <a:gd name="connsiteX1051" fmla="*/ 2930612 w 6891715"/>
                <a:gd name="connsiteY1051" fmla="*/ 3605202 h 6367455"/>
                <a:gd name="connsiteX1052" fmla="*/ 2929357 w 6891715"/>
                <a:gd name="connsiteY1052" fmla="*/ 3605202 h 6367455"/>
                <a:gd name="connsiteX1053" fmla="*/ 2928416 w 6891715"/>
                <a:gd name="connsiteY1053" fmla="*/ 3604561 h 6367455"/>
                <a:gd name="connsiteX1054" fmla="*/ 2928102 w 6891715"/>
                <a:gd name="connsiteY1054" fmla="*/ 3603920 h 6367455"/>
                <a:gd name="connsiteX1055" fmla="*/ 2914613 w 6891715"/>
                <a:gd name="connsiteY1055" fmla="*/ 3592388 h 6367455"/>
                <a:gd name="connsiteX1056" fmla="*/ 2918691 w 6891715"/>
                <a:gd name="connsiteY1056" fmla="*/ 3582777 h 6367455"/>
                <a:gd name="connsiteX1057" fmla="*/ 2924024 w 6891715"/>
                <a:gd name="connsiteY1057" fmla="*/ 3576370 h 6367455"/>
                <a:gd name="connsiteX1058" fmla="*/ 2919318 w 6891715"/>
                <a:gd name="connsiteY1058" fmla="*/ 3566760 h 6367455"/>
                <a:gd name="connsiteX1059" fmla="*/ 2925592 w 6891715"/>
                <a:gd name="connsiteY1059" fmla="*/ 3562595 h 6367455"/>
                <a:gd name="connsiteX1060" fmla="*/ 2936258 w 6891715"/>
                <a:gd name="connsiteY1060" fmla="*/ 3572206 h 6367455"/>
                <a:gd name="connsiteX1061" fmla="*/ 2945669 w 6891715"/>
                <a:gd name="connsiteY1061" fmla="*/ 3569002 h 6367455"/>
                <a:gd name="connsiteX1062" fmla="*/ 2946610 w 6891715"/>
                <a:gd name="connsiteY1062" fmla="*/ 3561314 h 6367455"/>
                <a:gd name="connsiteX1063" fmla="*/ 2931866 w 6891715"/>
                <a:gd name="connsiteY1063" fmla="*/ 3551703 h 6367455"/>
                <a:gd name="connsiteX1064" fmla="*/ 2918377 w 6891715"/>
                <a:gd name="connsiteY1064" fmla="*/ 3550102 h 6367455"/>
                <a:gd name="connsiteX1065" fmla="*/ 2917122 w 6891715"/>
                <a:gd name="connsiteY1065" fmla="*/ 3541452 h 6367455"/>
                <a:gd name="connsiteX1066" fmla="*/ 2474421 w 6891715"/>
                <a:gd name="connsiteY1066" fmla="*/ 3527414 h 6367455"/>
                <a:gd name="connsiteX1067" fmla="*/ 2483607 w 6891715"/>
                <a:gd name="connsiteY1067" fmla="*/ 3527414 h 6367455"/>
                <a:gd name="connsiteX1068" fmla="*/ 2485988 w 6891715"/>
                <a:gd name="connsiteY1068" fmla="*/ 3538409 h 6367455"/>
                <a:gd name="connsiteX1069" fmla="*/ 2479524 w 6891715"/>
                <a:gd name="connsiteY1069" fmla="*/ 3544877 h 6367455"/>
                <a:gd name="connsiteX1070" fmla="*/ 2471700 w 6891715"/>
                <a:gd name="connsiteY1070" fmla="*/ 3536145 h 6367455"/>
                <a:gd name="connsiteX1071" fmla="*/ 2643150 w 6891715"/>
                <a:gd name="connsiteY1071" fmla="*/ 3494076 h 6367455"/>
                <a:gd name="connsiteX1072" fmla="*/ 2665375 w 6891715"/>
                <a:gd name="connsiteY1072" fmla="*/ 3502206 h 6367455"/>
                <a:gd name="connsiteX1073" fmla="*/ 2662200 w 6891715"/>
                <a:gd name="connsiteY1073" fmla="*/ 3514714 h 6367455"/>
                <a:gd name="connsiteX1074" fmla="*/ 2649500 w 6891715"/>
                <a:gd name="connsiteY1074" fmla="*/ 3510649 h 6367455"/>
                <a:gd name="connsiteX1075" fmla="*/ 2724430 w 6891715"/>
                <a:gd name="connsiteY1075" fmla="*/ 3492489 h 6367455"/>
                <a:gd name="connsiteX1076" fmla="*/ 2735543 w 6891715"/>
                <a:gd name="connsiteY1076" fmla="*/ 3498204 h 6367455"/>
                <a:gd name="connsiteX1077" fmla="*/ 2744115 w 6891715"/>
                <a:gd name="connsiteY1077" fmla="*/ 3502331 h 6367455"/>
                <a:gd name="connsiteX1078" fmla="*/ 2748878 w 6891715"/>
                <a:gd name="connsiteY1078" fmla="*/ 3504871 h 6367455"/>
                <a:gd name="connsiteX1079" fmla="*/ 2751100 w 6891715"/>
                <a:gd name="connsiteY1079" fmla="*/ 3505189 h 6367455"/>
                <a:gd name="connsiteX1080" fmla="*/ 2753958 w 6891715"/>
                <a:gd name="connsiteY1080" fmla="*/ 3505189 h 6367455"/>
                <a:gd name="connsiteX1081" fmla="*/ 2761260 w 6891715"/>
                <a:gd name="connsiteY1081" fmla="*/ 3505189 h 6367455"/>
                <a:gd name="connsiteX1082" fmla="*/ 2768880 w 6891715"/>
                <a:gd name="connsiteY1082" fmla="*/ 3505506 h 6367455"/>
                <a:gd name="connsiteX1083" fmla="*/ 2771738 w 6891715"/>
                <a:gd name="connsiteY1083" fmla="*/ 3505824 h 6367455"/>
                <a:gd name="connsiteX1084" fmla="*/ 2773325 w 6891715"/>
                <a:gd name="connsiteY1084" fmla="*/ 3506776 h 6367455"/>
                <a:gd name="connsiteX1085" fmla="*/ 2774595 w 6891715"/>
                <a:gd name="connsiteY1085" fmla="*/ 3508046 h 6367455"/>
                <a:gd name="connsiteX1086" fmla="*/ 2775548 w 6891715"/>
                <a:gd name="connsiteY1086" fmla="*/ 3510269 h 6367455"/>
                <a:gd name="connsiteX1087" fmla="*/ 2776183 w 6891715"/>
                <a:gd name="connsiteY1087" fmla="*/ 3512809 h 6367455"/>
                <a:gd name="connsiteX1088" fmla="*/ 2776818 w 6891715"/>
                <a:gd name="connsiteY1088" fmla="*/ 3515349 h 6367455"/>
                <a:gd name="connsiteX1089" fmla="*/ 2777770 w 6891715"/>
                <a:gd name="connsiteY1089" fmla="*/ 3520429 h 6367455"/>
                <a:gd name="connsiteX1090" fmla="*/ 2778088 w 6891715"/>
                <a:gd name="connsiteY1090" fmla="*/ 3522651 h 6367455"/>
                <a:gd name="connsiteX1091" fmla="*/ 2784438 w 6891715"/>
                <a:gd name="connsiteY1091" fmla="*/ 3536939 h 6367455"/>
                <a:gd name="connsiteX1092" fmla="*/ 2762213 w 6891715"/>
                <a:gd name="connsiteY1092" fmla="*/ 3536304 h 6367455"/>
                <a:gd name="connsiteX1093" fmla="*/ 2744115 w 6891715"/>
                <a:gd name="connsiteY1093" fmla="*/ 3536304 h 6367455"/>
                <a:gd name="connsiteX1094" fmla="*/ 2737765 w 6891715"/>
                <a:gd name="connsiteY1094" fmla="*/ 3529319 h 6367455"/>
                <a:gd name="connsiteX1095" fmla="*/ 2713317 w 6891715"/>
                <a:gd name="connsiteY1095" fmla="*/ 3520746 h 6367455"/>
                <a:gd name="connsiteX1096" fmla="*/ 2713317 w 6891715"/>
                <a:gd name="connsiteY1096" fmla="*/ 3513761 h 6367455"/>
                <a:gd name="connsiteX1097" fmla="*/ 2728240 w 6891715"/>
                <a:gd name="connsiteY1097" fmla="*/ 3512174 h 6367455"/>
                <a:gd name="connsiteX1098" fmla="*/ 2713317 w 6891715"/>
                <a:gd name="connsiteY1098" fmla="*/ 3502014 h 6367455"/>
                <a:gd name="connsiteX1099" fmla="*/ 2713000 w 6891715"/>
                <a:gd name="connsiteY1099" fmla="*/ 3495664 h 6367455"/>
                <a:gd name="connsiteX1100" fmla="*/ 2782388 w 6891715"/>
                <a:gd name="connsiteY1100" fmla="*/ 3486139 h 6367455"/>
                <a:gd name="connsiteX1101" fmla="*/ 2791163 w 6891715"/>
                <a:gd name="connsiteY1101" fmla="*/ 3498169 h 6367455"/>
                <a:gd name="connsiteX1102" fmla="*/ 2801888 w 6891715"/>
                <a:gd name="connsiteY1102" fmla="*/ 3491666 h 6367455"/>
                <a:gd name="connsiteX1103" fmla="*/ 2816188 w 6891715"/>
                <a:gd name="connsiteY1103" fmla="*/ 3506623 h 6367455"/>
                <a:gd name="connsiteX1104" fmla="*/ 2806113 w 6891715"/>
                <a:gd name="connsiteY1104" fmla="*/ 3520605 h 6367455"/>
                <a:gd name="connsiteX1105" fmla="*/ 2798963 w 6891715"/>
                <a:gd name="connsiteY1105" fmla="*/ 3530359 h 6367455"/>
                <a:gd name="connsiteX1106" fmla="*/ 2791488 w 6891715"/>
                <a:gd name="connsiteY1106" fmla="*/ 3540114 h 6367455"/>
                <a:gd name="connsiteX1107" fmla="*/ 2784663 w 6891715"/>
                <a:gd name="connsiteY1107" fmla="*/ 3519955 h 6367455"/>
                <a:gd name="connsiteX1108" fmla="*/ 2787913 w 6891715"/>
                <a:gd name="connsiteY1108" fmla="*/ 3512151 h 6367455"/>
                <a:gd name="connsiteX1109" fmla="*/ 2774913 w 6891715"/>
                <a:gd name="connsiteY1109" fmla="*/ 3487765 h 6367455"/>
                <a:gd name="connsiteX1110" fmla="*/ 2829351 w 6891715"/>
                <a:gd name="connsiteY1110" fmla="*/ 3475026 h 6367455"/>
                <a:gd name="connsiteX1111" fmla="*/ 2856571 w 6891715"/>
                <a:gd name="connsiteY1111" fmla="*/ 3483401 h 6367455"/>
                <a:gd name="connsiteX1112" fmla="*/ 2860638 w 6891715"/>
                <a:gd name="connsiteY1112" fmla="*/ 3490226 h 6367455"/>
                <a:gd name="connsiteX1113" fmla="*/ 2848123 w 6891715"/>
                <a:gd name="connsiteY1113" fmla="*/ 3488675 h 6367455"/>
                <a:gd name="connsiteX1114" fmla="*/ 2837798 w 6891715"/>
                <a:gd name="connsiteY1114" fmla="*/ 3492708 h 6367455"/>
                <a:gd name="connsiteX1115" fmla="*/ 2828725 w 6891715"/>
                <a:gd name="connsiteY1115" fmla="*/ 3502014 h 6367455"/>
                <a:gd name="connsiteX1116" fmla="*/ 2817775 w 6891715"/>
                <a:gd name="connsiteY1116" fmla="*/ 3492708 h 6367455"/>
                <a:gd name="connsiteX1117" fmla="*/ 2834670 w 6891715"/>
                <a:gd name="connsiteY1117" fmla="*/ 3485573 h 6367455"/>
                <a:gd name="connsiteX1118" fmla="*/ 2682838 w 6891715"/>
                <a:gd name="connsiteY1118" fmla="*/ 3473439 h 6367455"/>
                <a:gd name="connsiteX1119" fmla="*/ 2673630 w 6891715"/>
                <a:gd name="connsiteY1119" fmla="*/ 3492489 h 6367455"/>
                <a:gd name="connsiteX1120" fmla="*/ 2670138 w 6891715"/>
                <a:gd name="connsiteY1120" fmla="*/ 3482964 h 6367455"/>
                <a:gd name="connsiteX1121" fmla="*/ 2591080 w 6891715"/>
                <a:gd name="connsiteY1121" fmla="*/ 3467089 h 6367455"/>
                <a:gd name="connsiteX1122" fmla="*/ 2613622 w 6891715"/>
                <a:gd name="connsiteY1122" fmla="*/ 3486353 h 6367455"/>
                <a:gd name="connsiteX1123" fmla="*/ 2614575 w 6891715"/>
                <a:gd name="connsiteY1123" fmla="*/ 3495822 h 6367455"/>
                <a:gd name="connsiteX1124" fmla="*/ 2607590 w 6891715"/>
                <a:gd name="connsiteY1124" fmla="*/ 3513127 h 6367455"/>
                <a:gd name="connsiteX1125" fmla="*/ 2592667 w 6891715"/>
                <a:gd name="connsiteY1125" fmla="*/ 3501699 h 6367455"/>
                <a:gd name="connsiteX1126" fmla="*/ 2593302 w 6891715"/>
                <a:gd name="connsiteY1126" fmla="*/ 3495169 h 6367455"/>
                <a:gd name="connsiteX1127" fmla="*/ 2589175 w 6891715"/>
                <a:gd name="connsiteY1127" fmla="*/ 3480802 h 6367455"/>
                <a:gd name="connsiteX1128" fmla="*/ 2594255 w 6891715"/>
                <a:gd name="connsiteY1128" fmla="*/ 3479823 h 6367455"/>
                <a:gd name="connsiteX1129" fmla="*/ 2706015 w 6891715"/>
                <a:gd name="connsiteY1129" fmla="*/ 3457564 h 6367455"/>
                <a:gd name="connsiteX1130" fmla="*/ 2706650 w 6891715"/>
                <a:gd name="connsiteY1130" fmla="*/ 3471153 h 6367455"/>
                <a:gd name="connsiteX1131" fmla="*/ 2699030 w 6891715"/>
                <a:gd name="connsiteY1131" fmla="*/ 3490747 h 6367455"/>
                <a:gd name="connsiteX1132" fmla="*/ 2687917 w 6891715"/>
                <a:gd name="connsiteY1132" fmla="*/ 3516346 h 6367455"/>
                <a:gd name="connsiteX1133" fmla="*/ 2680297 w 6891715"/>
                <a:gd name="connsiteY1133" fmla="*/ 3525827 h 6367455"/>
                <a:gd name="connsiteX1134" fmla="*/ 2678075 w 6891715"/>
                <a:gd name="connsiteY1134" fmla="*/ 3512237 h 6367455"/>
                <a:gd name="connsiteX1135" fmla="*/ 2680297 w 6891715"/>
                <a:gd name="connsiteY1135" fmla="*/ 3496436 h 6367455"/>
                <a:gd name="connsiteX1136" fmla="*/ 2688552 w 6891715"/>
                <a:gd name="connsiteY1136" fmla="*/ 3480634 h 6367455"/>
                <a:gd name="connsiteX1137" fmla="*/ 2475289 w 6891715"/>
                <a:gd name="connsiteY1137" fmla="*/ 3449626 h 6367455"/>
                <a:gd name="connsiteX1138" fmla="*/ 2478050 w 6891715"/>
                <a:gd name="connsiteY1138" fmla="*/ 3458932 h 6367455"/>
                <a:gd name="connsiteX1139" fmla="*/ 2477222 w 6891715"/>
                <a:gd name="connsiteY1139" fmla="*/ 3468238 h 6367455"/>
                <a:gd name="connsiteX1140" fmla="*/ 2471700 w 6891715"/>
                <a:gd name="connsiteY1140" fmla="*/ 3476614 h 6367455"/>
                <a:gd name="connsiteX1141" fmla="*/ 2471700 w 6891715"/>
                <a:gd name="connsiteY1141" fmla="*/ 3466377 h 6367455"/>
                <a:gd name="connsiteX1142" fmla="*/ 967714 w 6891715"/>
                <a:gd name="connsiteY1142" fmla="*/ 3435339 h 6367455"/>
                <a:gd name="connsiteX1143" fmla="*/ 989940 w 6891715"/>
                <a:gd name="connsiteY1143" fmla="*/ 3455054 h 6367455"/>
                <a:gd name="connsiteX1144" fmla="*/ 985812 w 6891715"/>
                <a:gd name="connsiteY1144" fmla="*/ 3462368 h 6367455"/>
                <a:gd name="connsiteX1145" fmla="*/ 968032 w 6891715"/>
                <a:gd name="connsiteY1145" fmla="*/ 3473180 h 6367455"/>
                <a:gd name="connsiteX1146" fmla="*/ 962634 w 6891715"/>
                <a:gd name="connsiteY1146" fmla="*/ 3489079 h 6367455"/>
                <a:gd name="connsiteX1147" fmla="*/ 967080 w 6891715"/>
                <a:gd name="connsiteY1147" fmla="*/ 3491305 h 6367455"/>
                <a:gd name="connsiteX1148" fmla="*/ 958824 w 6891715"/>
                <a:gd name="connsiteY1148" fmla="*/ 3496075 h 6367455"/>
                <a:gd name="connsiteX1149" fmla="*/ 959459 w 6891715"/>
                <a:gd name="connsiteY1149" fmla="*/ 3513883 h 6367455"/>
                <a:gd name="connsiteX1150" fmla="*/ 958921 w 6891715"/>
                <a:gd name="connsiteY1150" fmla="*/ 3514329 h 6367455"/>
                <a:gd name="connsiteX1151" fmla="*/ 960134 w 6891715"/>
                <a:gd name="connsiteY1151" fmla="*/ 3514827 h 6367455"/>
                <a:gd name="connsiteX1152" fmla="*/ 960018 w 6891715"/>
                <a:gd name="connsiteY1152" fmla="*/ 3496616 h 6367455"/>
                <a:gd name="connsiteX1153" fmla="*/ 968262 w 6891715"/>
                <a:gd name="connsiteY1153" fmla="*/ 3491854 h 6367455"/>
                <a:gd name="connsiteX1154" fmla="*/ 983166 w 6891715"/>
                <a:gd name="connsiteY1154" fmla="*/ 3482329 h 6367455"/>
                <a:gd name="connsiteX1155" fmla="*/ 991410 w 6891715"/>
                <a:gd name="connsiteY1155" fmla="*/ 3468359 h 6367455"/>
                <a:gd name="connsiteX1156" fmla="*/ 995838 w 6891715"/>
                <a:gd name="connsiteY1156" fmla="*/ 3472804 h 6367455"/>
                <a:gd name="connsiteX1157" fmla="*/ 1009154 w 6891715"/>
                <a:gd name="connsiteY1157" fmla="*/ 3465819 h 6367455"/>
                <a:gd name="connsiteX1158" fmla="*/ 1019621 w 6891715"/>
                <a:gd name="connsiteY1158" fmla="*/ 3457564 h 6367455"/>
                <a:gd name="connsiteX1159" fmla="*/ 1064328 w 6891715"/>
                <a:gd name="connsiteY1159" fmla="*/ 3458199 h 6367455"/>
                <a:gd name="connsiteX1160" fmla="*/ 1077011 w 6891715"/>
                <a:gd name="connsiteY1160" fmla="*/ 3466771 h 6367455"/>
                <a:gd name="connsiteX1161" fmla="*/ 1089060 w 6891715"/>
                <a:gd name="connsiteY1161" fmla="*/ 3499156 h 6367455"/>
                <a:gd name="connsiteX1162" fmla="*/ 1101744 w 6891715"/>
                <a:gd name="connsiteY1162" fmla="*/ 3523287 h 6367455"/>
                <a:gd name="connsiteX1163" fmla="*/ 1111257 w 6891715"/>
                <a:gd name="connsiteY1163" fmla="*/ 3532494 h 6367455"/>
                <a:gd name="connsiteX1164" fmla="*/ 1110306 w 6891715"/>
                <a:gd name="connsiteY1164" fmla="*/ 3537892 h 6367455"/>
                <a:gd name="connsiteX1165" fmla="*/ 1099842 w 6891715"/>
                <a:gd name="connsiteY1165" fmla="*/ 3546147 h 6367455"/>
                <a:gd name="connsiteX1166" fmla="*/ 1088427 w 6891715"/>
                <a:gd name="connsiteY1166" fmla="*/ 3560434 h 6367455"/>
                <a:gd name="connsiteX1167" fmla="*/ 1092549 w 6891715"/>
                <a:gd name="connsiteY1167" fmla="*/ 3570594 h 6367455"/>
                <a:gd name="connsiteX1168" fmla="*/ 1097939 w 6891715"/>
                <a:gd name="connsiteY1168" fmla="*/ 3561069 h 6367455"/>
                <a:gd name="connsiteX1169" fmla="*/ 1113794 w 6891715"/>
                <a:gd name="connsiteY1169" fmla="*/ 3549322 h 6367455"/>
                <a:gd name="connsiteX1170" fmla="*/ 1125526 w 6891715"/>
                <a:gd name="connsiteY1170" fmla="*/ 3549322 h 6367455"/>
                <a:gd name="connsiteX1171" fmla="*/ 1138210 w 6891715"/>
                <a:gd name="connsiteY1171" fmla="*/ 3559799 h 6367455"/>
                <a:gd name="connsiteX1172" fmla="*/ 1135990 w 6891715"/>
                <a:gd name="connsiteY1172" fmla="*/ 3569324 h 6367455"/>
                <a:gd name="connsiteX1173" fmla="*/ 1141381 w 6891715"/>
                <a:gd name="connsiteY1173" fmla="*/ 3587422 h 6367455"/>
                <a:gd name="connsiteX1174" fmla="*/ 1135356 w 6891715"/>
                <a:gd name="connsiteY1174" fmla="*/ 3594724 h 6367455"/>
                <a:gd name="connsiteX1175" fmla="*/ 1125843 w 6891715"/>
                <a:gd name="connsiteY1175" fmla="*/ 3590597 h 6367455"/>
                <a:gd name="connsiteX1176" fmla="*/ 1123306 w 6891715"/>
                <a:gd name="connsiteY1176" fmla="*/ 3571229 h 6367455"/>
                <a:gd name="connsiteX1177" fmla="*/ 1117916 w 6891715"/>
                <a:gd name="connsiteY1177" fmla="*/ 3574404 h 6367455"/>
                <a:gd name="connsiteX1178" fmla="*/ 1120453 w 6891715"/>
                <a:gd name="connsiteY1178" fmla="*/ 3597899 h 6367455"/>
                <a:gd name="connsiteX1179" fmla="*/ 1129014 w 6891715"/>
                <a:gd name="connsiteY1179" fmla="*/ 3601074 h 6367455"/>
                <a:gd name="connsiteX1180" fmla="*/ 1126794 w 6891715"/>
                <a:gd name="connsiteY1180" fmla="*/ 3611234 h 6367455"/>
                <a:gd name="connsiteX1181" fmla="*/ 1120453 w 6891715"/>
                <a:gd name="connsiteY1181" fmla="*/ 3622029 h 6367455"/>
                <a:gd name="connsiteX1182" fmla="*/ 1102696 w 6891715"/>
                <a:gd name="connsiteY1182" fmla="*/ 3624569 h 6367455"/>
                <a:gd name="connsiteX1183" fmla="*/ 1099525 w 6891715"/>
                <a:gd name="connsiteY1183" fmla="*/ 3629649 h 6367455"/>
                <a:gd name="connsiteX1184" fmla="*/ 1099525 w 6891715"/>
                <a:gd name="connsiteY1184" fmla="*/ 3643619 h 6367455"/>
                <a:gd name="connsiteX1185" fmla="*/ 1098252 w 6891715"/>
                <a:gd name="connsiteY1185" fmla="*/ 3643570 h 6367455"/>
                <a:gd name="connsiteX1186" fmla="*/ 1091214 w 6891715"/>
                <a:gd name="connsiteY1186" fmla="*/ 3650619 h 6367455"/>
                <a:gd name="connsiteX1187" fmla="*/ 1084229 w 6891715"/>
                <a:gd name="connsiteY1187" fmla="*/ 3656978 h 6367455"/>
                <a:gd name="connsiteX1188" fmla="*/ 1075656 w 6891715"/>
                <a:gd name="connsiteY1188" fmla="*/ 3662384 h 6367455"/>
                <a:gd name="connsiteX1189" fmla="*/ 1075339 w 6891715"/>
                <a:gd name="connsiteY1189" fmla="*/ 3663020 h 6367455"/>
                <a:gd name="connsiteX1190" fmla="*/ 1075022 w 6891715"/>
                <a:gd name="connsiteY1190" fmla="*/ 3663338 h 6367455"/>
                <a:gd name="connsiteX1191" fmla="*/ 1074069 w 6891715"/>
                <a:gd name="connsiteY1191" fmla="*/ 3663974 h 6367455"/>
                <a:gd name="connsiteX1192" fmla="*/ 1073116 w 6891715"/>
                <a:gd name="connsiteY1192" fmla="*/ 3664928 h 6367455"/>
                <a:gd name="connsiteX1193" fmla="*/ 1071846 w 6891715"/>
                <a:gd name="connsiteY1193" fmla="*/ 3664928 h 6367455"/>
                <a:gd name="connsiteX1194" fmla="*/ 1069624 w 6891715"/>
                <a:gd name="connsiteY1194" fmla="*/ 3664928 h 6367455"/>
                <a:gd name="connsiteX1195" fmla="*/ 1067084 w 6891715"/>
                <a:gd name="connsiteY1195" fmla="*/ 3664610 h 6367455"/>
                <a:gd name="connsiteX1196" fmla="*/ 1062322 w 6891715"/>
                <a:gd name="connsiteY1196" fmla="*/ 3663020 h 6367455"/>
                <a:gd name="connsiteX1197" fmla="*/ 1058829 w 6891715"/>
                <a:gd name="connsiteY1197" fmla="*/ 3661748 h 6367455"/>
                <a:gd name="connsiteX1198" fmla="*/ 1056608 w 6891715"/>
                <a:gd name="connsiteY1198" fmla="*/ 3660158 h 6367455"/>
                <a:gd name="connsiteX1199" fmla="*/ 1053430 w 6891715"/>
                <a:gd name="connsiteY1199" fmla="*/ 3671924 h 6367455"/>
                <a:gd name="connsiteX1200" fmla="*/ 1058829 w 6891715"/>
                <a:gd name="connsiteY1200" fmla="*/ 3705631 h 6367455"/>
                <a:gd name="connsiteX1201" fmla="*/ 1075339 w 6891715"/>
                <a:gd name="connsiteY1201" fmla="*/ 3726618 h 6367455"/>
                <a:gd name="connsiteX1202" fmla="*/ 1065813 w 6891715"/>
                <a:gd name="connsiteY1202" fmla="*/ 3745698 h 6367455"/>
                <a:gd name="connsiteX1203" fmla="*/ 1071211 w 6891715"/>
                <a:gd name="connsiteY1203" fmla="*/ 3771137 h 6367455"/>
                <a:gd name="connsiteX1204" fmla="*/ 1085499 w 6891715"/>
                <a:gd name="connsiteY1204" fmla="*/ 3832191 h 6367455"/>
                <a:gd name="connsiteX1205" fmla="*/ 1076291 w 6891715"/>
                <a:gd name="connsiteY1205" fmla="*/ 3856359 h 6367455"/>
                <a:gd name="connsiteX1206" fmla="*/ 1058512 w 6891715"/>
                <a:gd name="connsiteY1206" fmla="*/ 3904057 h 6367455"/>
                <a:gd name="connsiteX1207" fmla="*/ 1054703 w 6891715"/>
                <a:gd name="connsiteY1207" fmla="*/ 3919957 h 6367455"/>
                <a:gd name="connsiteX1208" fmla="*/ 1045176 w 6891715"/>
                <a:gd name="connsiteY1208" fmla="*/ 3919957 h 6367455"/>
                <a:gd name="connsiteX1209" fmla="*/ 1047398 w 6891715"/>
                <a:gd name="connsiteY1209" fmla="*/ 3927271 h 6367455"/>
                <a:gd name="connsiteX1210" fmla="*/ 1061051 w 6891715"/>
                <a:gd name="connsiteY1210" fmla="*/ 3946032 h 6367455"/>
                <a:gd name="connsiteX1211" fmla="*/ 1047398 w 6891715"/>
                <a:gd name="connsiteY1211" fmla="*/ 3948576 h 6367455"/>
                <a:gd name="connsiteX1212" fmla="*/ 1026443 w 6891715"/>
                <a:gd name="connsiteY1212" fmla="*/ 3943170 h 6367455"/>
                <a:gd name="connsiteX1213" fmla="*/ 1005171 w 6891715"/>
                <a:gd name="connsiteY1213" fmla="*/ 3951120 h 6367455"/>
                <a:gd name="connsiteX1214" fmla="*/ 1001043 w 6891715"/>
                <a:gd name="connsiteY1214" fmla="*/ 3935220 h 6367455"/>
                <a:gd name="connsiteX1215" fmla="*/ 993433 w 6891715"/>
                <a:gd name="connsiteY1215" fmla="*/ 3940308 h 6367455"/>
                <a:gd name="connsiteX1216" fmla="*/ 987082 w 6891715"/>
                <a:gd name="connsiteY1216" fmla="*/ 3954300 h 6367455"/>
                <a:gd name="connsiteX1217" fmla="*/ 955649 w 6891715"/>
                <a:gd name="connsiteY1217" fmla="*/ 3964157 h 6367455"/>
                <a:gd name="connsiteX1218" fmla="*/ 934376 w 6891715"/>
                <a:gd name="connsiteY1218" fmla="*/ 3975923 h 6367455"/>
                <a:gd name="connsiteX1219" fmla="*/ 925169 w 6891715"/>
                <a:gd name="connsiteY1219" fmla="*/ 3988643 h 6367455"/>
                <a:gd name="connsiteX1220" fmla="*/ 913738 w 6891715"/>
                <a:gd name="connsiteY1220" fmla="*/ 3985463 h 6367455"/>
                <a:gd name="connsiteX1221" fmla="*/ 907071 w 6891715"/>
                <a:gd name="connsiteY1221" fmla="*/ 3998182 h 6367455"/>
                <a:gd name="connsiteX1222" fmla="*/ 893418 w 6891715"/>
                <a:gd name="connsiteY1222" fmla="*/ 4000726 h 6367455"/>
                <a:gd name="connsiteX1223" fmla="*/ 882940 w 6891715"/>
                <a:gd name="connsiteY1223" fmla="*/ 4010266 h 6367455"/>
                <a:gd name="connsiteX1224" fmla="*/ 873098 w 6891715"/>
                <a:gd name="connsiteY1224" fmla="*/ 4001680 h 6367455"/>
                <a:gd name="connsiteX1225" fmla="*/ 877543 w 6891715"/>
                <a:gd name="connsiteY1225" fmla="*/ 3986735 h 6367455"/>
                <a:gd name="connsiteX1226" fmla="*/ 869922 w 6891715"/>
                <a:gd name="connsiteY1226" fmla="*/ 3993095 h 6367455"/>
                <a:gd name="connsiteX1227" fmla="*/ 862620 w 6891715"/>
                <a:gd name="connsiteY1227" fmla="*/ 3992459 h 6367455"/>
                <a:gd name="connsiteX1228" fmla="*/ 859762 w 6891715"/>
                <a:gd name="connsiteY1228" fmla="*/ 4004224 h 6367455"/>
                <a:gd name="connsiteX1229" fmla="*/ 865795 w 6891715"/>
                <a:gd name="connsiteY1229" fmla="*/ 4004860 h 6367455"/>
                <a:gd name="connsiteX1230" fmla="*/ 864208 w 6891715"/>
                <a:gd name="connsiteY1230" fmla="*/ 4013446 h 6367455"/>
                <a:gd name="connsiteX1231" fmla="*/ 867382 w 6891715"/>
                <a:gd name="connsiteY1231" fmla="*/ 4022986 h 6367455"/>
                <a:gd name="connsiteX1232" fmla="*/ 849285 w 6891715"/>
                <a:gd name="connsiteY1232" fmla="*/ 4022032 h 6367455"/>
                <a:gd name="connsiteX1233" fmla="*/ 843888 w 6891715"/>
                <a:gd name="connsiteY1233" fmla="*/ 4031571 h 6367455"/>
                <a:gd name="connsiteX1234" fmla="*/ 832140 w 6891715"/>
                <a:gd name="connsiteY1234" fmla="*/ 4031889 h 6367455"/>
                <a:gd name="connsiteX1235" fmla="*/ 825155 w 6891715"/>
                <a:gd name="connsiteY1235" fmla="*/ 4042383 h 6367455"/>
                <a:gd name="connsiteX1236" fmla="*/ 813407 w 6891715"/>
                <a:gd name="connsiteY1236" fmla="*/ 4045563 h 6367455"/>
                <a:gd name="connsiteX1237" fmla="*/ 799754 w 6891715"/>
                <a:gd name="connsiteY1237" fmla="*/ 4050015 h 6367455"/>
                <a:gd name="connsiteX1238" fmla="*/ 769909 w 6891715"/>
                <a:gd name="connsiteY1238" fmla="*/ 4045881 h 6367455"/>
                <a:gd name="connsiteX1239" fmla="*/ 762607 w 6891715"/>
                <a:gd name="connsiteY1239" fmla="*/ 4042701 h 6367455"/>
                <a:gd name="connsiteX1240" fmla="*/ 756575 w 6891715"/>
                <a:gd name="connsiteY1240" fmla="*/ 4048107 h 6367455"/>
                <a:gd name="connsiteX1241" fmla="*/ 737526 w 6891715"/>
                <a:gd name="connsiteY1241" fmla="*/ 4052877 h 6367455"/>
                <a:gd name="connsiteX1242" fmla="*/ 737526 w 6891715"/>
                <a:gd name="connsiteY1242" fmla="*/ 4045245 h 6367455"/>
                <a:gd name="connsiteX1243" fmla="*/ 725779 w 6891715"/>
                <a:gd name="connsiteY1243" fmla="*/ 4042065 h 6367455"/>
                <a:gd name="connsiteX1244" fmla="*/ 735938 w 6891715"/>
                <a:gd name="connsiteY1244" fmla="*/ 4033479 h 6367455"/>
                <a:gd name="connsiteX1245" fmla="*/ 743558 w 6891715"/>
                <a:gd name="connsiteY1245" fmla="*/ 4033479 h 6367455"/>
                <a:gd name="connsiteX1246" fmla="*/ 764512 w 6891715"/>
                <a:gd name="connsiteY1246" fmla="*/ 4022986 h 6367455"/>
                <a:gd name="connsiteX1247" fmla="*/ 750860 w 6891715"/>
                <a:gd name="connsiteY1247" fmla="*/ 4020760 h 6367455"/>
                <a:gd name="connsiteX1248" fmla="*/ 758162 w 6891715"/>
                <a:gd name="connsiteY1248" fmla="*/ 4013446 h 6367455"/>
                <a:gd name="connsiteX1249" fmla="*/ 735938 w 6891715"/>
                <a:gd name="connsiteY1249" fmla="*/ 4019806 h 6367455"/>
                <a:gd name="connsiteX1250" fmla="*/ 724191 w 6891715"/>
                <a:gd name="connsiteY1250" fmla="*/ 4021396 h 6367455"/>
                <a:gd name="connsiteX1251" fmla="*/ 714667 w 6891715"/>
                <a:gd name="connsiteY1251" fmla="*/ 4031889 h 6367455"/>
                <a:gd name="connsiteX1252" fmla="*/ 704507 w 6891715"/>
                <a:gd name="connsiteY1252" fmla="*/ 4040475 h 6367455"/>
                <a:gd name="connsiteX1253" fmla="*/ 691809 w 6891715"/>
                <a:gd name="connsiteY1253" fmla="*/ 4039203 h 6367455"/>
                <a:gd name="connsiteX1254" fmla="*/ 707683 w 6891715"/>
                <a:gd name="connsiteY1254" fmla="*/ 4032843 h 6367455"/>
                <a:gd name="connsiteX1255" fmla="*/ 716889 w 6891715"/>
                <a:gd name="connsiteY1255" fmla="*/ 4012810 h 6367455"/>
                <a:gd name="connsiteX1256" fmla="*/ 739113 w 6891715"/>
                <a:gd name="connsiteY1256" fmla="*/ 4005178 h 6367455"/>
                <a:gd name="connsiteX1257" fmla="*/ 744193 w 6891715"/>
                <a:gd name="connsiteY1257" fmla="*/ 4001044 h 6367455"/>
                <a:gd name="connsiteX1258" fmla="*/ 733399 w 6891715"/>
                <a:gd name="connsiteY1258" fmla="*/ 3994685 h 6367455"/>
                <a:gd name="connsiteX1259" fmla="*/ 710540 w 6891715"/>
                <a:gd name="connsiteY1259" fmla="*/ 4005178 h 6367455"/>
                <a:gd name="connsiteX1260" fmla="*/ 703238 w 6891715"/>
                <a:gd name="connsiteY1260" fmla="*/ 4010584 h 6367455"/>
                <a:gd name="connsiteX1261" fmla="*/ 693396 w 6891715"/>
                <a:gd name="connsiteY1261" fmla="*/ 3999136 h 6367455"/>
                <a:gd name="connsiteX1262" fmla="*/ 673394 w 6891715"/>
                <a:gd name="connsiteY1262" fmla="*/ 4000408 h 6367455"/>
                <a:gd name="connsiteX1263" fmla="*/ 686093 w 6891715"/>
                <a:gd name="connsiteY1263" fmla="*/ 3986417 h 6367455"/>
                <a:gd name="connsiteX1264" fmla="*/ 703873 w 6891715"/>
                <a:gd name="connsiteY1264" fmla="*/ 3973697 h 6367455"/>
                <a:gd name="connsiteX1265" fmla="*/ 712444 w 6891715"/>
                <a:gd name="connsiteY1265" fmla="*/ 3970517 h 6367455"/>
                <a:gd name="connsiteX1266" fmla="*/ 728319 w 6891715"/>
                <a:gd name="connsiteY1266" fmla="*/ 3965111 h 6367455"/>
                <a:gd name="connsiteX1267" fmla="*/ 726097 w 6891715"/>
                <a:gd name="connsiteY1267" fmla="*/ 3960978 h 6367455"/>
                <a:gd name="connsiteX1268" fmla="*/ 713397 w 6891715"/>
                <a:gd name="connsiteY1268" fmla="*/ 3960978 h 6367455"/>
                <a:gd name="connsiteX1269" fmla="*/ 697523 w 6891715"/>
                <a:gd name="connsiteY1269" fmla="*/ 3959388 h 6367455"/>
                <a:gd name="connsiteX1270" fmla="*/ 671807 w 6891715"/>
                <a:gd name="connsiteY1270" fmla="*/ 3958116 h 6367455"/>
                <a:gd name="connsiteX1271" fmla="*/ 666727 w 6891715"/>
                <a:gd name="connsiteY1271" fmla="*/ 3950166 h 6367455"/>
                <a:gd name="connsiteX1272" fmla="*/ 671489 w 6891715"/>
                <a:gd name="connsiteY1272" fmla="*/ 3936174 h 6367455"/>
                <a:gd name="connsiteX1273" fmla="*/ 679109 w 6891715"/>
                <a:gd name="connsiteY1273" fmla="*/ 3935220 h 6367455"/>
                <a:gd name="connsiteX1274" fmla="*/ 702286 w 6891715"/>
                <a:gd name="connsiteY1274" fmla="*/ 3929496 h 6367455"/>
                <a:gd name="connsiteX1275" fmla="*/ 695936 w 6891715"/>
                <a:gd name="connsiteY1275" fmla="*/ 3944442 h 6367455"/>
                <a:gd name="connsiteX1276" fmla="*/ 708635 w 6891715"/>
                <a:gd name="connsiteY1276" fmla="*/ 3933630 h 6367455"/>
                <a:gd name="connsiteX1277" fmla="*/ 714032 w 6891715"/>
                <a:gd name="connsiteY1277" fmla="*/ 3941898 h 6367455"/>
                <a:gd name="connsiteX1278" fmla="*/ 723556 w 6891715"/>
                <a:gd name="connsiteY1278" fmla="*/ 3945078 h 6367455"/>
                <a:gd name="connsiteX1279" fmla="*/ 744828 w 6891715"/>
                <a:gd name="connsiteY1279" fmla="*/ 3944124 h 6367455"/>
                <a:gd name="connsiteX1280" fmla="*/ 729906 w 6891715"/>
                <a:gd name="connsiteY1280" fmla="*/ 3937764 h 6367455"/>
                <a:gd name="connsiteX1281" fmla="*/ 721335 w 6891715"/>
                <a:gd name="connsiteY1281" fmla="*/ 3924091 h 6367455"/>
                <a:gd name="connsiteX1282" fmla="*/ 735938 w 6891715"/>
                <a:gd name="connsiteY1282" fmla="*/ 3917413 h 6367455"/>
                <a:gd name="connsiteX1283" fmla="*/ 738161 w 6891715"/>
                <a:gd name="connsiteY1283" fmla="*/ 3899605 h 6367455"/>
                <a:gd name="connsiteX1284" fmla="*/ 748638 w 6891715"/>
                <a:gd name="connsiteY1284" fmla="*/ 3896425 h 6367455"/>
                <a:gd name="connsiteX1285" fmla="*/ 772766 w 6891715"/>
                <a:gd name="connsiteY1285" fmla="*/ 3895153 h 6367455"/>
                <a:gd name="connsiteX1286" fmla="*/ 801341 w 6891715"/>
                <a:gd name="connsiteY1286" fmla="*/ 3884024 h 6367455"/>
                <a:gd name="connsiteX1287" fmla="*/ 818487 w 6891715"/>
                <a:gd name="connsiteY1287" fmla="*/ 3880844 h 6367455"/>
                <a:gd name="connsiteX1288" fmla="*/ 842936 w 6891715"/>
                <a:gd name="connsiteY1288" fmla="*/ 3884978 h 6367455"/>
                <a:gd name="connsiteX1289" fmla="*/ 838491 w 6891715"/>
                <a:gd name="connsiteY1289" fmla="*/ 3879890 h 6367455"/>
                <a:gd name="connsiteX1290" fmla="*/ 818487 w 6891715"/>
                <a:gd name="connsiteY1290" fmla="*/ 3875756 h 6367455"/>
                <a:gd name="connsiteX1291" fmla="*/ 806739 w 6891715"/>
                <a:gd name="connsiteY1291" fmla="*/ 3872576 h 6367455"/>
                <a:gd name="connsiteX1292" fmla="*/ 809597 w 6891715"/>
                <a:gd name="connsiteY1292" fmla="*/ 3861128 h 6367455"/>
                <a:gd name="connsiteX1293" fmla="*/ 815947 w 6891715"/>
                <a:gd name="connsiteY1293" fmla="*/ 3846183 h 6367455"/>
                <a:gd name="connsiteX1294" fmla="*/ 805469 w 6891715"/>
                <a:gd name="connsiteY1294" fmla="*/ 3851589 h 6367455"/>
                <a:gd name="connsiteX1295" fmla="*/ 790863 w 6891715"/>
                <a:gd name="connsiteY1295" fmla="*/ 3871622 h 6367455"/>
                <a:gd name="connsiteX1296" fmla="*/ 780068 w 6891715"/>
                <a:gd name="connsiteY1296" fmla="*/ 3876074 h 6367455"/>
                <a:gd name="connsiteX1297" fmla="*/ 761019 w 6891715"/>
                <a:gd name="connsiteY1297" fmla="*/ 3880526 h 6367455"/>
                <a:gd name="connsiteX1298" fmla="*/ 753717 w 6891715"/>
                <a:gd name="connsiteY1298" fmla="*/ 3881798 h 6367455"/>
                <a:gd name="connsiteX1299" fmla="*/ 755940 w 6891715"/>
                <a:gd name="connsiteY1299" fmla="*/ 3886568 h 6367455"/>
                <a:gd name="connsiteX1300" fmla="*/ 738161 w 6891715"/>
                <a:gd name="connsiteY1300" fmla="*/ 3886886 h 6367455"/>
                <a:gd name="connsiteX1301" fmla="*/ 719112 w 6891715"/>
                <a:gd name="connsiteY1301" fmla="*/ 3895471 h 6367455"/>
                <a:gd name="connsiteX1302" fmla="*/ 715937 w 6891715"/>
                <a:gd name="connsiteY1302" fmla="*/ 3888476 h 6367455"/>
                <a:gd name="connsiteX1303" fmla="*/ 752765 w 6891715"/>
                <a:gd name="connsiteY1303" fmla="*/ 3870032 h 6367455"/>
                <a:gd name="connsiteX1304" fmla="*/ 760702 w 6891715"/>
                <a:gd name="connsiteY1304" fmla="*/ 3848727 h 6367455"/>
                <a:gd name="connsiteX1305" fmla="*/ 776576 w 6891715"/>
                <a:gd name="connsiteY1305" fmla="*/ 3837915 h 6367455"/>
                <a:gd name="connsiteX1306" fmla="*/ 774672 w 6891715"/>
                <a:gd name="connsiteY1306" fmla="*/ 3832827 h 6367455"/>
                <a:gd name="connsiteX1307" fmla="*/ 762925 w 6891715"/>
                <a:gd name="connsiteY1307" fmla="*/ 3833781 h 6367455"/>
                <a:gd name="connsiteX1308" fmla="*/ 774037 w 6891715"/>
                <a:gd name="connsiteY1308" fmla="*/ 3807706 h 6367455"/>
                <a:gd name="connsiteX1309" fmla="*/ 792133 w 6891715"/>
                <a:gd name="connsiteY1309" fmla="*/ 3795622 h 6367455"/>
                <a:gd name="connsiteX1310" fmla="*/ 816582 w 6891715"/>
                <a:gd name="connsiteY1310" fmla="*/ 3799756 h 6367455"/>
                <a:gd name="connsiteX1311" fmla="*/ 808962 w 6891715"/>
                <a:gd name="connsiteY1311" fmla="*/ 3783857 h 6367455"/>
                <a:gd name="connsiteX1312" fmla="*/ 810867 w 6891715"/>
                <a:gd name="connsiteY1312" fmla="*/ 3772091 h 6367455"/>
                <a:gd name="connsiteX1313" fmla="*/ 796261 w 6891715"/>
                <a:gd name="connsiteY1313" fmla="*/ 3781949 h 6367455"/>
                <a:gd name="connsiteX1314" fmla="*/ 754035 w 6891715"/>
                <a:gd name="connsiteY1314" fmla="*/ 3782585 h 6367455"/>
                <a:gd name="connsiteX1315" fmla="*/ 746733 w 6891715"/>
                <a:gd name="connsiteY1315" fmla="*/ 3776225 h 6367455"/>
                <a:gd name="connsiteX1316" fmla="*/ 746098 w 6891715"/>
                <a:gd name="connsiteY1316" fmla="*/ 3760007 h 6367455"/>
                <a:gd name="connsiteX1317" fmla="*/ 733716 w 6891715"/>
                <a:gd name="connsiteY1317" fmla="*/ 3772727 h 6367455"/>
                <a:gd name="connsiteX1318" fmla="*/ 725462 w 6891715"/>
                <a:gd name="connsiteY1318" fmla="*/ 3773363 h 6367455"/>
                <a:gd name="connsiteX1319" fmla="*/ 722922 w 6891715"/>
                <a:gd name="connsiteY1319" fmla="*/ 3762551 h 6367455"/>
                <a:gd name="connsiteX1320" fmla="*/ 708317 w 6891715"/>
                <a:gd name="connsiteY1320" fmla="*/ 3761597 h 6367455"/>
                <a:gd name="connsiteX1321" fmla="*/ 703873 w 6891715"/>
                <a:gd name="connsiteY1321" fmla="*/ 3755238 h 6367455"/>
                <a:gd name="connsiteX1322" fmla="*/ 689903 w 6891715"/>
                <a:gd name="connsiteY1322" fmla="*/ 3743790 h 6367455"/>
                <a:gd name="connsiteX1323" fmla="*/ 702603 w 6891715"/>
                <a:gd name="connsiteY1323" fmla="*/ 3727890 h 6367455"/>
                <a:gd name="connsiteX1324" fmla="*/ 717207 w 6891715"/>
                <a:gd name="connsiteY1324" fmla="*/ 3722484 h 6367455"/>
                <a:gd name="connsiteX1325" fmla="*/ 723556 w 6891715"/>
                <a:gd name="connsiteY1325" fmla="*/ 3704359 h 6367455"/>
                <a:gd name="connsiteX1326" fmla="*/ 752130 w 6891715"/>
                <a:gd name="connsiteY1326" fmla="*/ 3696727 h 6367455"/>
                <a:gd name="connsiteX1327" fmla="*/ 745463 w 6891715"/>
                <a:gd name="connsiteY1327" fmla="*/ 3691639 h 6367455"/>
                <a:gd name="connsiteX1328" fmla="*/ 744511 w 6891715"/>
                <a:gd name="connsiteY1328" fmla="*/ 3682100 h 6367455"/>
                <a:gd name="connsiteX1329" fmla="*/ 727366 w 6891715"/>
                <a:gd name="connsiteY1329" fmla="*/ 3684326 h 6367455"/>
                <a:gd name="connsiteX1330" fmla="*/ 719429 w 6891715"/>
                <a:gd name="connsiteY1330" fmla="*/ 3690685 h 6367455"/>
                <a:gd name="connsiteX1331" fmla="*/ 711492 w 6891715"/>
                <a:gd name="connsiteY1331" fmla="*/ 3679238 h 6367455"/>
                <a:gd name="connsiteX1332" fmla="*/ 713137 w 6891715"/>
                <a:gd name="connsiteY1332" fmla="*/ 3667467 h 6367455"/>
                <a:gd name="connsiteX1333" fmla="*/ 709077 w 6891715"/>
                <a:gd name="connsiteY1333" fmla="*/ 3678226 h 6367455"/>
                <a:gd name="connsiteX1334" fmla="*/ 687363 w 6891715"/>
                <a:gd name="connsiteY1334" fmla="*/ 3666796 h 6367455"/>
                <a:gd name="connsiteX1335" fmla="*/ 708146 w 6891715"/>
                <a:gd name="connsiteY1335" fmla="*/ 3662351 h 6367455"/>
                <a:gd name="connsiteX1336" fmla="*/ 713618 w 6891715"/>
                <a:gd name="connsiteY1336" fmla="*/ 3664031 h 6367455"/>
                <a:gd name="connsiteX1337" fmla="*/ 713715 w 6891715"/>
                <a:gd name="connsiteY1337" fmla="*/ 3663338 h 6367455"/>
                <a:gd name="connsiteX1338" fmla="*/ 731811 w 6891715"/>
                <a:gd name="connsiteY1338" fmla="*/ 3667790 h 6367455"/>
                <a:gd name="connsiteX1339" fmla="*/ 728637 w 6891715"/>
                <a:gd name="connsiteY1339" fmla="*/ 3656978 h 6367455"/>
                <a:gd name="connsiteX1340" fmla="*/ 717842 w 6891715"/>
                <a:gd name="connsiteY1340" fmla="*/ 3653798 h 6367455"/>
                <a:gd name="connsiteX1341" fmla="*/ 713397 w 6891715"/>
                <a:gd name="connsiteY1341" fmla="*/ 3637263 h 6367455"/>
                <a:gd name="connsiteX1342" fmla="*/ 731493 w 6891715"/>
                <a:gd name="connsiteY1342" fmla="*/ 3629313 h 6367455"/>
                <a:gd name="connsiteX1343" fmla="*/ 734351 w 6891715"/>
                <a:gd name="connsiteY1343" fmla="*/ 3608644 h 6367455"/>
                <a:gd name="connsiteX1344" fmla="*/ 756575 w 6891715"/>
                <a:gd name="connsiteY1344" fmla="*/ 3612460 h 6367455"/>
                <a:gd name="connsiteX1345" fmla="*/ 769274 w 6891715"/>
                <a:gd name="connsiteY1345" fmla="*/ 3610234 h 6367455"/>
                <a:gd name="connsiteX1346" fmla="*/ 781974 w 6891715"/>
                <a:gd name="connsiteY1346" fmla="*/ 3619456 h 6367455"/>
                <a:gd name="connsiteX1347" fmla="*/ 783244 w 6891715"/>
                <a:gd name="connsiteY1347" fmla="*/ 3628995 h 6367455"/>
                <a:gd name="connsiteX1348" fmla="*/ 797214 w 6891715"/>
                <a:gd name="connsiteY1348" fmla="*/ 3634401 h 6367455"/>
                <a:gd name="connsiteX1349" fmla="*/ 792451 w 6891715"/>
                <a:gd name="connsiteY1349" fmla="*/ 3621681 h 6367455"/>
                <a:gd name="connsiteX1350" fmla="*/ 805469 w 6891715"/>
                <a:gd name="connsiteY1350" fmla="*/ 3610870 h 6367455"/>
                <a:gd name="connsiteX1351" fmla="*/ 823250 w 6891715"/>
                <a:gd name="connsiteY1351" fmla="*/ 3618184 h 6367455"/>
                <a:gd name="connsiteX1352" fmla="*/ 839443 w 6891715"/>
                <a:gd name="connsiteY1352" fmla="*/ 3627723 h 6367455"/>
                <a:gd name="connsiteX1353" fmla="*/ 845792 w 6891715"/>
                <a:gd name="connsiteY1353" fmla="*/ 3628359 h 6367455"/>
                <a:gd name="connsiteX1354" fmla="*/ 846428 w 6891715"/>
                <a:gd name="connsiteY1354" fmla="*/ 3609598 h 6367455"/>
                <a:gd name="connsiteX1355" fmla="*/ 837855 w 6891715"/>
                <a:gd name="connsiteY1355" fmla="*/ 3592426 h 6367455"/>
                <a:gd name="connsiteX1356" fmla="*/ 850555 w 6891715"/>
                <a:gd name="connsiteY1356" fmla="*/ 3578753 h 6367455"/>
                <a:gd name="connsiteX1357" fmla="*/ 867382 w 6891715"/>
                <a:gd name="connsiteY1357" fmla="*/ 3578753 h 6367455"/>
                <a:gd name="connsiteX1358" fmla="*/ 877860 w 6891715"/>
                <a:gd name="connsiteY1358" fmla="*/ 3557447 h 6367455"/>
                <a:gd name="connsiteX1359" fmla="*/ 861985 w 6891715"/>
                <a:gd name="connsiteY1359" fmla="*/ 3554267 h 6367455"/>
                <a:gd name="connsiteX1360" fmla="*/ 841666 w 6891715"/>
                <a:gd name="connsiteY1360" fmla="*/ 3559991 h 6367455"/>
                <a:gd name="connsiteX1361" fmla="*/ 823567 w 6891715"/>
                <a:gd name="connsiteY1361" fmla="*/ 3549180 h 6367455"/>
                <a:gd name="connsiteX1362" fmla="*/ 830235 w 6891715"/>
                <a:gd name="connsiteY1362" fmla="*/ 3539004 h 6367455"/>
                <a:gd name="connsiteX1363" fmla="*/ 840396 w 6891715"/>
                <a:gd name="connsiteY1363" fmla="*/ 3528192 h 6367455"/>
                <a:gd name="connsiteX1364" fmla="*/ 862620 w 6891715"/>
                <a:gd name="connsiteY1364" fmla="*/ 3519606 h 6367455"/>
                <a:gd name="connsiteX1365" fmla="*/ 858492 w 6891715"/>
                <a:gd name="connsiteY1365" fmla="*/ 3510067 h 6367455"/>
                <a:gd name="connsiteX1366" fmla="*/ 855318 w 6891715"/>
                <a:gd name="connsiteY1366" fmla="*/ 3497665 h 6367455"/>
                <a:gd name="connsiteX1367" fmla="*/ 870875 w 6891715"/>
                <a:gd name="connsiteY1367" fmla="*/ 3480494 h 6367455"/>
                <a:gd name="connsiteX1368" fmla="*/ 886750 w 6891715"/>
                <a:gd name="connsiteY1368" fmla="*/ 3474770 h 6367455"/>
                <a:gd name="connsiteX1369" fmla="*/ 892783 w 6891715"/>
                <a:gd name="connsiteY1369" fmla="*/ 3461096 h 6367455"/>
                <a:gd name="connsiteX1370" fmla="*/ 911833 w 6891715"/>
                <a:gd name="connsiteY1370" fmla="*/ 3464276 h 6367455"/>
                <a:gd name="connsiteX1371" fmla="*/ 908658 w 6891715"/>
                <a:gd name="connsiteY1371" fmla="*/ 3456962 h 6367455"/>
                <a:gd name="connsiteX1372" fmla="*/ 924533 w 6891715"/>
                <a:gd name="connsiteY1372" fmla="*/ 3451556 h 6367455"/>
                <a:gd name="connsiteX1373" fmla="*/ 941679 w 6891715"/>
                <a:gd name="connsiteY1373" fmla="*/ 3470318 h 6367455"/>
                <a:gd name="connsiteX1374" fmla="*/ 931201 w 6891715"/>
                <a:gd name="connsiteY1374" fmla="*/ 3495757 h 6367455"/>
                <a:gd name="connsiteX1375" fmla="*/ 943901 w 6891715"/>
                <a:gd name="connsiteY1375" fmla="*/ 3496393 h 6367455"/>
                <a:gd name="connsiteX1376" fmla="*/ 952157 w 6891715"/>
                <a:gd name="connsiteY1376" fmla="*/ 3479858 h 6367455"/>
                <a:gd name="connsiteX1377" fmla="*/ 948029 w 6891715"/>
                <a:gd name="connsiteY1377" fmla="*/ 3453464 h 6367455"/>
                <a:gd name="connsiteX1378" fmla="*/ 961364 w 6891715"/>
                <a:gd name="connsiteY1378" fmla="*/ 3453464 h 6367455"/>
                <a:gd name="connsiteX1379" fmla="*/ 3068524 w 6891715"/>
                <a:gd name="connsiteY1379" fmla="*/ 3432164 h 6367455"/>
                <a:gd name="connsiteX1380" fmla="*/ 3099111 w 6891715"/>
                <a:gd name="connsiteY1380" fmla="*/ 3458846 h 6367455"/>
                <a:gd name="connsiteX1381" fmla="*/ 3103526 w 6891715"/>
                <a:gd name="connsiteY1381" fmla="*/ 3464378 h 6367455"/>
                <a:gd name="connsiteX1382" fmla="*/ 3097535 w 6891715"/>
                <a:gd name="connsiteY1382" fmla="*/ 3484552 h 6367455"/>
                <a:gd name="connsiteX1383" fmla="*/ 3057488 w 6891715"/>
                <a:gd name="connsiteY1383" fmla="*/ 3462425 h 6367455"/>
                <a:gd name="connsiteX1384" fmla="*/ 3059065 w 6891715"/>
                <a:gd name="connsiteY1384" fmla="*/ 3441926 h 6367455"/>
                <a:gd name="connsiteX1385" fmla="*/ 2463763 w 6891715"/>
                <a:gd name="connsiteY1385" fmla="*/ 3408351 h 6367455"/>
                <a:gd name="connsiteX1386" fmla="*/ 2474876 w 6891715"/>
                <a:gd name="connsiteY1386" fmla="*/ 3421051 h 6367455"/>
                <a:gd name="connsiteX1387" fmla="*/ 2466303 w 6891715"/>
                <a:gd name="connsiteY1387" fmla="*/ 3420165 h 6367455"/>
                <a:gd name="connsiteX1388" fmla="*/ 2454238 w 6891715"/>
                <a:gd name="connsiteY1388" fmla="*/ 3410123 h 6367455"/>
                <a:gd name="connsiteX1389" fmla="*/ 2674737 w 6891715"/>
                <a:gd name="connsiteY1389" fmla="*/ 3390889 h 6367455"/>
                <a:gd name="connsiteX1390" fmla="*/ 2681250 w 6891715"/>
                <a:gd name="connsiteY1390" fmla="*/ 3409169 h 6367455"/>
                <a:gd name="connsiteX1391" fmla="*/ 2674086 w 6891715"/>
                <a:gd name="connsiteY1391" fmla="*/ 3422639 h 6367455"/>
                <a:gd name="connsiteX1392" fmla="*/ 2668550 w 6891715"/>
                <a:gd name="connsiteY1392" fmla="*/ 3409169 h 6367455"/>
                <a:gd name="connsiteX1393" fmla="*/ 2669201 w 6891715"/>
                <a:gd name="connsiteY1393" fmla="*/ 3392172 h 6367455"/>
                <a:gd name="connsiteX1394" fmla="*/ 2629274 w 6891715"/>
                <a:gd name="connsiteY1394" fmla="*/ 3381364 h 6367455"/>
                <a:gd name="connsiteX1395" fmla="*/ 2653567 w 6891715"/>
                <a:gd name="connsiteY1395" fmla="*/ 3390766 h 6367455"/>
                <a:gd name="connsiteX1396" fmla="*/ 2656722 w 6891715"/>
                <a:gd name="connsiteY1396" fmla="*/ 3399854 h 6367455"/>
                <a:gd name="connsiteX1397" fmla="*/ 2660193 w 6891715"/>
                <a:gd name="connsiteY1397" fmla="*/ 3406122 h 6367455"/>
                <a:gd name="connsiteX1398" fmla="*/ 2664610 w 6891715"/>
                <a:gd name="connsiteY1398" fmla="*/ 3411449 h 6367455"/>
                <a:gd name="connsiteX1399" fmla="*/ 2668711 w 6891715"/>
                <a:gd name="connsiteY1399" fmla="*/ 3422732 h 6367455"/>
                <a:gd name="connsiteX1400" fmla="*/ 2689849 w 6891715"/>
                <a:gd name="connsiteY1400" fmla="*/ 3430880 h 6367455"/>
                <a:gd name="connsiteX1401" fmla="*/ 2693951 w 6891715"/>
                <a:gd name="connsiteY1401" fmla="*/ 3446236 h 6367455"/>
                <a:gd name="connsiteX1402" fmla="*/ 2687956 w 6891715"/>
                <a:gd name="connsiteY1402" fmla="*/ 3460025 h 6367455"/>
                <a:gd name="connsiteX1403" fmla="*/ 2677545 w 6891715"/>
                <a:gd name="connsiteY1403" fmla="*/ 3468173 h 6367455"/>
                <a:gd name="connsiteX1404" fmla="*/ 2660508 w 6891715"/>
                <a:gd name="connsiteY1404" fmla="*/ 3478202 h 6367455"/>
                <a:gd name="connsiteX1405" fmla="*/ 2640001 w 6891715"/>
                <a:gd name="connsiteY1405" fmla="*/ 3476008 h 6367455"/>
                <a:gd name="connsiteX1406" fmla="*/ 2627065 w 6891715"/>
                <a:gd name="connsiteY1406" fmla="*/ 3461592 h 6367455"/>
                <a:gd name="connsiteX1407" fmla="*/ 2634322 w 6891715"/>
                <a:gd name="connsiteY1407" fmla="*/ 3455324 h 6367455"/>
                <a:gd name="connsiteX1408" fmla="*/ 2622648 w 6891715"/>
                <a:gd name="connsiteY1408" fmla="*/ 3453131 h 6367455"/>
                <a:gd name="connsiteX1409" fmla="*/ 2620440 w 6891715"/>
                <a:gd name="connsiteY1409" fmla="*/ 3436834 h 6367455"/>
                <a:gd name="connsiteX1410" fmla="*/ 2603718 w 6891715"/>
                <a:gd name="connsiteY1410" fmla="*/ 3425239 h 6367455"/>
                <a:gd name="connsiteX1411" fmla="*/ 2593938 w 6891715"/>
                <a:gd name="connsiteY1411" fmla="*/ 3412076 h 6367455"/>
                <a:gd name="connsiteX1412" fmla="*/ 2595831 w 6891715"/>
                <a:gd name="connsiteY1412" fmla="*/ 3394213 h 6367455"/>
                <a:gd name="connsiteX1413" fmla="*/ 2608766 w 6891715"/>
                <a:gd name="connsiteY1413" fmla="*/ 3400481 h 6367455"/>
                <a:gd name="connsiteX1414" fmla="*/ 2620124 w 6891715"/>
                <a:gd name="connsiteY1414" fmla="*/ 3397033 h 6367455"/>
                <a:gd name="connsiteX1415" fmla="*/ 1157482 w 6891715"/>
                <a:gd name="connsiteY1415" fmla="*/ 3378189 h 6367455"/>
                <a:gd name="connsiteX1416" fmla="*/ 1165647 w 6891715"/>
                <a:gd name="connsiteY1416" fmla="*/ 3378189 h 6367455"/>
                <a:gd name="connsiteX1417" fmla="*/ 1168671 w 6891715"/>
                <a:gd name="connsiteY1417" fmla="*/ 3387857 h 6367455"/>
                <a:gd name="connsiteX1418" fmla="*/ 1174719 w 6891715"/>
                <a:gd name="connsiteY1418" fmla="*/ 3404938 h 6367455"/>
                <a:gd name="connsiteX1419" fmla="*/ 1171090 w 6891715"/>
                <a:gd name="connsiteY1419" fmla="*/ 3417829 h 6367455"/>
                <a:gd name="connsiteX1420" fmla="*/ 1165949 w 6891715"/>
                <a:gd name="connsiteY1420" fmla="*/ 3421052 h 6367455"/>
                <a:gd name="connsiteX1421" fmla="*/ 1153854 w 6891715"/>
                <a:gd name="connsiteY1421" fmla="*/ 3413639 h 6367455"/>
                <a:gd name="connsiteX1422" fmla="*/ 1149318 w 6891715"/>
                <a:gd name="connsiteY1422" fmla="*/ 3400748 h 6367455"/>
                <a:gd name="connsiteX1423" fmla="*/ 1151435 w 6891715"/>
                <a:gd name="connsiteY1423" fmla="*/ 3387857 h 6367455"/>
                <a:gd name="connsiteX1424" fmla="*/ 1072072 w 6891715"/>
                <a:gd name="connsiteY1424" fmla="*/ 3340094 h 6367455"/>
                <a:gd name="connsiteX1425" fmla="*/ 1080383 w 6891715"/>
                <a:gd name="connsiteY1425" fmla="*/ 3351711 h 6367455"/>
                <a:gd name="connsiteX1426" fmla="*/ 1080383 w 6891715"/>
                <a:gd name="connsiteY1426" fmla="*/ 3364272 h 6367455"/>
                <a:gd name="connsiteX1427" fmla="*/ 1085817 w 6891715"/>
                <a:gd name="connsiteY1427" fmla="*/ 3378398 h 6367455"/>
                <a:gd name="connsiteX1428" fmla="*/ 1073351 w 6891715"/>
                <a:gd name="connsiteY1428" fmla="*/ 3387819 h 6367455"/>
                <a:gd name="connsiteX1429" fmla="*/ 1067917 w 6891715"/>
                <a:gd name="connsiteY1429" fmla="*/ 3397239 h 6367455"/>
                <a:gd name="connsiteX1430" fmla="*/ 1057373 w 6891715"/>
                <a:gd name="connsiteY1430" fmla="*/ 3394727 h 6367455"/>
                <a:gd name="connsiteX1431" fmla="*/ 1055132 w 6891715"/>
                <a:gd name="connsiteY1431" fmla="*/ 3384992 h 6367455"/>
                <a:gd name="connsiteX1432" fmla="*/ 1061206 w 6891715"/>
                <a:gd name="connsiteY1432" fmla="*/ 3368354 h 6367455"/>
                <a:gd name="connsiteX1433" fmla="*/ 1051616 w 6891715"/>
                <a:gd name="connsiteY1433" fmla="*/ 3368354 h 6367455"/>
                <a:gd name="connsiteX1434" fmla="*/ 1043305 w 6891715"/>
                <a:gd name="connsiteY1434" fmla="*/ 3377770 h 6367455"/>
                <a:gd name="connsiteX1435" fmla="*/ 1039151 w 6891715"/>
                <a:gd name="connsiteY1435" fmla="*/ 3384050 h 6367455"/>
                <a:gd name="connsiteX1436" fmla="*/ 1038191 w 6891715"/>
                <a:gd name="connsiteY1436" fmla="*/ 3371807 h 6367455"/>
                <a:gd name="connsiteX1437" fmla="*/ 1047461 w 6891715"/>
                <a:gd name="connsiteY1437" fmla="*/ 3350769 h 6367455"/>
                <a:gd name="connsiteX1438" fmla="*/ 1055772 w 6891715"/>
                <a:gd name="connsiteY1438" fmla="*/ 3356735 h 6367455"/>
                <a:gd name="connsiteX1439" fmla="*/ 1062484 w 6891715"/>
                <a:gd name="connsiteY1439" fmla="*/ 3348571 h 6367455"/>
                <a:gd name="connsiteX1440" fmla="*/ 2665169 w 6891715"/>
                <a:gd name="connsiteY1440" fmla="*/ 3319452 h 6367455"/>
                <a:gd name="connsiteX1441" fmla="*/ 2676488 w 6891715"/>
                <a:gd name="connsiteY1441" fmla="*/ 3339638 h 6367455"/>
                <a:gd name="connsiteX1442" fmla="*/ 2670990 w 6891715"/>
                <a:gd name="connsiteY1442" fmla="*/ 3354377 h 6367455"/>
                <a:gd name="connsiteX1443" fmla="*/ 2659025 w 6891715"/>
                <a:gd name="connsiteY1443" fmla="*/ 3347008 h 6367455"/>
                <a:gd name="connsiteX1444" fmla="*/ 2670990 w 6891715"/>
                <a:gd name="connsiteY1444" fmla="*/ 3338356 h 6367455"/>
                <a:gd name="connsiteX1445" fmla="*/ 1084228 w 6891715"/>
                <a:gd name="connsiteY1445" fmla="*/ 3309929 h 6367455"/>
                <a:gd name="connsiteX1446" fmla="*/ 1082061 w 6891715"/>
                <a:gd name="connsiteY1446" fmla="*/ 3317834 h 6367455"/>
                <a:gd name="connsiteX1447" fmla="*/ 1071529 w 6891715"/>
                <a:gd name="connsiteY1447" fmla="*/ 3324217 h 6367455"/>
                <a:gd name="connsiteX1448" fmla="*/ 1074936 w 6891715"/>
                <a:gd name="connsiteY1448" fmla="*/ 3316010 h 6367455"/>
                <a:gd name="connsiteX1449" fmla="*/ 1113472 w 6891715"/>
                <a:gd name="connsiteY1449" fmla="*/ 3303579 h 6367455"/>
                <a:gd name="connsiteX1450" fmla="*/ 1114392 w 6891715"/>
                <a:gd name="connsiteY1450" fmla="*/ 3311286 h 6367455"/>
                <a:gd name="connsiteX1451" fmla="*/ 1103653 w 6891715"/>
                <a:gd name="connsiteY1451" fmla="*/ 3330557 h 6367455"/>
                <a:gd name="connsiteX1452" fmla="*/ 1101505 w 6891715"/>
                <a:gd name="connsiteY1452" fmla="*/ 3345010 h 6367455"/>
                <a:gd name="connsiteX1453" fmla="*/ 1089538 w 6891715"/>
                <a:gd name="connsiteY1453" fmla="*/ 3359143 h 6367455"/>
                <a:gd name="connsiteX1454" fmla="*/ 1082481 w 6891715"/>
                <a:gd name="connsiteY1454" fmla="*/ 3355288 h 6367455"/>
                <a:gd name="connsiteX1455" fmla="*/ 1083095 w 6891715"/>
                <a:gd name="connsiteY1455" fmla="*/ 3352398 h 6367455"/>
                <a:gd name="connsiteX1456" fmla="*/ 1077879 w 6891715"/>
                <a:gd name="connsiteY1456" fmla="*/ 3344048 h 6367455"/>
                <a:gd name="connsiteX1457" fmla="*/ 1094448 w 6891715"/>
                <a:gd name="connsiteY1457" fmla="*/ 3331521 h 6367455"/>
                <a:gd name="connsiteX1458" fmla="*/ 1089232 w 6891715"/>
                <a:gd name="connsiteY1458" fmla="*/ 3330557 h 6367455"/>
                <a:gd name="connsiteX1459" fmla="*/ 1102425 w 6891715"/>
                <a:gd name="connsiteY1459" fmla="*/ 3314499 h 6367455"/>
                <a:gd name="connsiteX1460" fmla="*/ 2832915 w 6891715"/>
                <a:gd name="connsiteY1460" fmla="*/ 3290876 h 6367455"/>
                <a:gd name="connsiteX1461" fmla="*/ 2848659 w 6891715"/>
                <a:gd name="connsiteY1461" fmla="*/ 3298814 h 6367455"/>
                <a:gd name="connsiteX1462" fmla="*/ 2852437 w 6891715"/>
                <a:gd name="connsiteY1462" fmla="*/ 3323262 h 6367455"/>
                <a:gd name="connsiteX1463" fmla="*/ 2858735 w 6891715"/>
                <a:gd name="connsiteY1463" fmla="*/ 3340090 h 6367455"/>
                <a:gd name="connsiteX1464" fmla="*/ 2859050 w 6891715"/>
                <a:gd name="connsiteY1464" fmla="*/ 3355965 h 6367455"/>
                <a:gd name="connsiteX1465" fmla="*/ 2825673 w 6891715"/>
                <a:gd name="connsiteY1465" fmla="*/ 3386761 h 6367455"/>
                <a:gd name="connsiteX1466" fmla="*/ 2826618 w 6891715"/>
                <a:gd name="connsiteY1466" fmla="*/ 3404859 h 6367455"/>
                <a:gd name="connsiteX1467" fmla="*/ 2846770 w 6891715"/>
                <a:gd name="connsiteY1467" fmla="*/ 3426766 h 6367455"/>
                <a:gd name="connsiteX1468" fmla="*/ 2831341 w 6891715"/>
                <a:gd name="connsiteY1468" fmla="*/ 3449944 h 6367455"/>
                <a:gd name="connsiteX1469" fmla="*/ 2814337 w 6891715"/>
                <a:gd name="connsiteY1469" fmla="*/ 3447721 h 6367455"/>
                <a:gd name="connsiteX1470" fmla="*/ 2814652 w 6891715"/>
                <a:gd name="connsiteY1470" fmla="*/ 3457564 h 6367455"/>
                <a:gd name="connsiteX1471" fmla="*/ 2807095 w 6891715"/>
                <a:gd name="connsiteY1471" fmla="*/ 3449944 h 6367455"/>
                <a:gd name="connsiteX1472" fmla="*/ 2805206 w 6891715"/>
                <a:gd name="connsiteY1472" fmla="*/ 3460739 h 6367455"/>
                <a:gd name="connsiteX1473" fmla="*/ 2820005 w 6891715"/>
                <a:gd name="connsiteY1473" fmla="*/ 3480741 h 6367455"/>
                <a:gd name="connsiteX1474" fmla="*/ 2804261 w 6891715"/>
                <a:gd name="connsiteY1474" fmla="*/ 3482964 h 6367455"/>
                <a:gd name="connsiteX1475" fmla="*/ 2793871 w 6891715"/>
                <a:gd name="connsiteY1475" fmla="*/ 3473439 h 6367455"/>
                <a:gd name="connsiteX1476" fmla="*/ 2782220 w 6891715"/>
                <a:gd name="connsiteY1476" fmla="*/ 3471534 h 6367455"/>
                <a:gd name="connsiteX1477" fmla="*/ 2775923 w 6891715"/>
                <a:gd name="connsiteY1477" fmla="*/ 3459786 h 6367455"/>
                <a:gd name="connsiteX1478" fmla="*/ 2790722 w 6891715"/>
                <a:gd name="connsiteY1478" fmla="*/ 3456611 h 6367455"/>
                <a:gd name="connsiteX1479" fmla="*/ 2777497 w 6891715"/>
                <a:gd name="connsiteY1479" fmla="*/ 3440736 h 6367455"/>
                <a:gd name="connsiteX1480" fmla="*/ 2776237 w 6891715"/>
                <a:gd name="connsiteY1480" fmla="*/ 3442641 h 6367455"/>
                <a:gd name="connsiteX1481" fmla="*/ 2772774 w 6891715"/>
                <a:gd name="connsiteY1481" fmla="*/ 3445816 h 6367455"/>
                <a:gd name="connsiteX1482" fmla="*/ 2770570 w 6891715"/>
                <a:gd name="connsiteY1482" fmla="*/ 3447086 h 6367455"/>
                <a:gd name="connsiteX1483" fmla="*/ 2768366 w 6891715"/>
                <a:gd name="connsiteY1483" fmla="*/ 3448674 h 6367455"/>
                <a:gd name="connsiteX1484" fmla="*/ 2766791 w 6891715"/>
                <a:gd name="connsiteY1484" fmla="*/ 3449309 h 6367455"/>
                <a:gd name="connsiteX1485" fmla="*/ 2766161 w 6891715"/>
                <a:gd name="connsiteY1485" fmla="*/ 3449626 h 6367455"/>
                <a:gd name="connsiteX1486" fmla="*/ 2765217 w 6891715"/>
                <a:gd name="connsiteY1486" fmla="*/ 3449626 h 6367455"/>
                <a:gd name="connsiteX1487" fmla="*/ 2761438 w 6891715"/>
                <a:gd name="connsiteY1487" fmla="*/ 3447721 h 6367455"/>
                <a:gd name="connsiteX1488" fmla="*/ 2756400 w 6891715"/>
                <a:gd name="connsiteY1488" fmla="*/ 3445499 h 6367455"/>
                <a:gd name="connsiteX1489" fmla="*/ 2750733 w 6891715"/>
                <a:gd name="connsiteY1489" fmla="*/ 3442324 h 6367455"/>
                <a:gd name="connsiteX1490" fmla="*/ 2739082 w 6891715"/>
                <a:gd name="connsiteY1490" fmla="*/ 3445499 h 6367455"/>
                <a:gd name="connsiteX1491" fmla="*/ 2730580 w 6891715"/>
                <a:gd name="connsiteY1491" fmla="*/ 3434069 h 6367455"/>
                <a:gd name="connsiteX1492" fmla="*/ 2726172 w 6891715"/>
                <a:gd name="connsiteY1492" fmla="*/ 3419146 h 6367455"/>
                <a:gd name="connsiteX1493" fmla="*/ 2732470 w 6891715"/>
                <a:gd name="connsiteY1493" fmla="*/ 3410574 h 6367455"/>
                <a:gd name="connsiteX1494" fmla="*/ 2721764 w 6891715"/>
                <a:gd name="connsiteY1494" fmla="*/ 3395016 h 6367455"/>
                <a:gd name="connsiteX1495" fmla="*/ 2728691 w 6891715"/>
                <a:gd name="connsiteY1495" fmla="*/ 3382316 h 6367455"/>
                <a:gd name="connsiteX1496" fmla="*/ 2706650 w 6891715"/>
                <a:gd name="connsiteY1496" fmla="*/ 3359457 h 6367455"/>
                <a:gd name="connsiteX1497" fmla="*/ 2712003 w 6891715"/>
                <a:gd name="connsiteY1497" fmla="*/ 3352155 h 6367455"/>
                <a:gd name="connsiteX1498" fmla="*/ 2742546 w 6891715"/>
                <a:gd name="connsiteY1498" fmla="*/ 3359140 h 6367455"/>
                <a:gd name="connsiteX1499" fmla="*/ 2751677 w 6891715"/>
                <a:gd name="connsiteY1499" fmla="*/ 3348344 h 6367455"/>
                <a:gd name="connsiteX1500" fmla="*/ 2760179 w 6891715"/>
                <a:gd name="connsiteY1500" fmla="*/ 3334692 h 6367455"/>
                <a:gd name="connsiteX1501" fmla="*/ 2739082 w 6891715"/>
                <a:gd name="connsiteY1501" fmla="*/ 3323262 h 6367455"/>
                <a:gd name="connsiteX1502" fmla="*/ 2739082 w 6891715"/>
                <a:gd name="connsiteY1502" fmla="*/ 3315959 h 6367455"/>
                <a:gd name="connsiteX1503" fmla="*/ 2755771 w 6891715"/>
                <a:gd name="connsiteY1503" fmla="*/ 3325166 h 6367455"/>
                <a:gd name="connsiteX1504" fmla="*/ 2785054 w 6891715"/>
                <a:gd name="connsiteY1504" fmla="*/ 3317547 h 6367455"/>
                <a:gd name="connsiteX1505" fmla="*/ 2767421 w 6891715"/>
                <a:gd name="connsiteY1505" fmla="*/ 3335644 h 6367455"/>
                <a:gd name="connsiteX1506" fmla="*/ 2773718 w 6891715"/>
                <a:gd name="connsiteY1506" fmla="*/ 3341677 h 6367455"/>
                <a:gd name="connsiteX1507" fmla="*/ 2771514 w 6891715"/>
                <a:gd name="connsiteY1507" fmla="*/ 3351202 h 6367455"/>
                <a:gd name="connsiteX1508" fmla="*/ 2790722 w 6891715"/>
                <a:gd name="connsiteY1508" fmla="*/ 3363903 h 6367455"/>
                <a:gd name="connsiteX1509" fmla="*/ 2795760 w 6891715"/>
                <a:gd name="connsiteY1509" fmla="*/ 3341677 h 6367455"/>
                <a:gd name="connsiteX1510" fmla="*/ 2802057 w 6891715"/>
                <a:gd name="connsiteY1510" fmla="*/ 3337549 h 6367455"/>
                <a:gd name="connsiteX1511" fmla="*/ 2811504 w 6891715"/>
                <a:gd name="connsiteY1511" fmla="*/ 3346757 h 6367455"/>
                <a:gd name="connsiteX1512" fmla="*/ 2811189 w 6891715"/>
                <a:gd name="connsiteY1512" fmla="*/ 3334374 h 6367455"/>
                <a:gd name="connsiteX1513" fmla="*/ 2803002 w 6891715"/>
                <a:gd name="connsiteY1513" fmla="*/ 3321674 h 6367455"/>
                <a:gd name="connsiteX1514" fmla="*/ 1020731 w 6891715"/>
                <a:gd name="connsiteY1514" fmla="*/ 3233728 h 6367455"/>
                <a:gd name="connsiteX1515" fmla="*/ 1016076 w 6891715"/>
                <a:gd name="connsiteY1515" fmla="*/ 3241030 h 6367455"/>
                <a:gd name="connsiteX1516" fmla="*/ 1012090 w 6891715"/>
                <a:gd name="connsiteY1516" fmla="*/ 3246428 h 6367455"/>
                <a:gd name="connsiteX1517" fmla="*/ 1006440 w 6891715"/>
                <a:gd name="connsiteY1517" fmla="*/ 3243253 h 6367455"/>
                <a:gd name="connsiteX1518" fmla="*/ 1012755 w 6891715"/>
                <a:gd name="connsiteY1518" fmla="*/ 3234680 h 6367455"/>
                <a:gd name="connsiteX1519" fmla="*/ 1074260 w 6891715"/>
                <a:gd name="connsiteY1519" fmla="*/ 3214677 h 6367455"/>
                <a:gd name="connsiteX1520" fmla="*/ 1089658 w 6891715"/>
                <a:gd name="connsiteY1520" fmla="*/ 3239024 h 6367455"/>
                <a:gd name="connsiteX1521" fmla="*/ 1106981 w 6891715"/>
                <a:gd name="connsiteY1521" fmla="*/ 3246073 h 6367455"/>
                <a:gd name="connsiteX1522" fmla="*/ 1103774 w 6891715"/>
                <a:gd name="connsiteY1522" fmla="*/ 3257926 h 6367455"/>
                <a:gd name="connsiteX1523" fmla="*/ 1117568 w 6891715"/>
                <a:gd name="connsiteY1523" fmla="*/ 3267537 h 6367455"/>
                <a:gd name="connsiteX1524" fmla="*/ 1101849 w 6891715"/>
                <a:gd name="connsiteY1524" fmla="*/ 3281632 h 6367455"/>
                <a:gd name="connsiteX1525" fmla="*/ 1099603 w 6891715"/>
                <a:gd name="connsiteY1525" fmla="*/ 3275225 h 6367455"/>
                <a:gd name="connsiteX1526" fmla="*/ 1084526 w 6891715"/>
                <a:gd name="connsiteY1526" fmla="*/ 3280350 h 6367455"/>
                <a:gd name="connsiteX1527" fmla="*/ 1077147 w 6891715"/>
                <a:gd name="connsiteY1527" fmla="*/ 3285797 h 6367455"/>
                <a:gd name="connsiteX1528" fmla="*/ 1063353 w 6891715"/>
                <a:gd name="connsiteY1528" fmla="*/ 3286117 h 6367455"/>
                <a:gd name="connsiteX1529" fmla="*/ 1055655 w 6891715"/>
                <a:gd name="connsiteY1529" fmla="*/ 3277467 h 6367455"/>
                <a:gd name="connsiteX1530" fmla="*/ 1067523 w 6891715"/>
                <a:gd name="connsiteY1530" fmla="*/ 3266897 h 6367455"/>
                <a:gd name="connsiteX1531" fmla="*/ 1082601 w 6891715"/>
                <a:gd name="connsiteY1531" fmla="*/ 3267856 h 6367455"/>
                <a:gd name="connsiteX1532" fmla="*/ 1082280 w 6891715"/>
                <a:gd name="connsiteY1532" fmla="*/ 3262730 h 6367455"/>
                <a:gd name="connsiteX1533" fmla="*/ 1070732 w 6891715"/>
                <a:gd name="connsiteY1533" fmla="*/ 3261449 h 6367455"/>
                <a:gd name="connsiteX1534" fmla="*/ 1073618 w 6891715"/>
                <a:gd name="connsiteY1534" fmla="*/ 3254081 h 6367455"/>
                <a:gd name="connsiteX1535" fmla="*/ 1082280 w 6891715"/>
                <a:gd name="connsiteY1535" fmla="*/ 3253121 h 6367455"/>
                <a:gd name="connsiteX1536" fmla="*/ 1087412 w 6891715"/>
                <a:gd name="connsiteY1536" fmla="*/ 3242227 h 6367455"/>
                <a:gd name="connsiteX1537" fmla="*/ 1073618 w 6891715"/>
                <a:gd name="connsiteY1537" fmla="*/ 3243190 h 6367455"/>
                <a:gd name="connsiteX1538" fmla="*/ 1059505 w 6891715"/>
                <a:gd name="connsiteY1538" fmla="*/ 3236141 h 6367455"/>
                <a:gd name="connsiteX1539" fmla="*/ 1056296 w 6891715"/>
                <a:gd name="connsiteY1539" fmla="*/ 3224288 h 6367455"/>
                <a:gd name="connsiteX1540" fmla="*/ 1068165 w 6891715"/>
                <a:gd name="connsiteY1540" fmla="*/ 3226530 h 6367455"/>
                <a:gd name="connsiteX1541" fmla="*/ 1064636 w 6891715"/>
                <a:gd name="connsiteY1541" fmla="*/ 3217881 h 6367455"/>
                <a:gd name="connsiteX1542" fmla="*/ 1036556 w 6891715"/>
                <a:gd name="connsiteY1542" fmla="*/ 3211501 h 6367455"/>
                <a:gd name="connsiteX1543" fmla="*/ 1042954 w 6891715"/>
                <a:gd name="connsiteY1543" fmla="*/ 3212454 h 6367455"/>
                <a:gd name="connsiteX1544" fmla="*/ 1032178 w 6891715"/>
                <a:gd name="connsiteY1544" fmla="*/ 3225472 h 6367455"/>
                <a:gd name="connsiteX1545" fmla="*/ 1020731 w 6891715"/>
                <a:gd name="connsiteY1545" fmla="*/ 3227377 h 6367455"/>
                <a:gd name="connsiteX1546" fmla="*/ 1025442 w 6891715"/>
                <a:gd name="connsiteY1546" fmla="*/ 3219122 h 6367455"/>
                <a:gd name="connsiteX1547" fmla="*/ 1065497 w 6891715"/>
                <a:gd name="connsiteY1547" fmla="*/ 3170226 h 6367455"/>
                <a:gd name="connsiteX1548" fmla="*/ 1066766 w 6891715"/>
                <a:gd name="connsiteY1548" fmla="*/ 3176576 h 6367455"/>
                <a:gd name="connsiteX1549" fmla="*/ 1060416 w 6891715"/>
                <a:gd name="connsiteY1549" fmla="*/ 3174354 h 6367455"/>
                <a:gd name="connsiteX1550" fmla="*/ 2496621 w 6891715"/>
                <a:gd name="connsiteY1550" fmla="*/ 3159114 h 6367455"/>
                <a:gd name="connsiteX1551" fmla="*/ 2512976 w 6891715"/>
                <a:gd name="connsiteY1551" fmla="*/ 3161291 h 6367455"/>
                <a:gd name="connsiteX1552" fmla="*/ 2507000 w 6891715"/>
                <a:gd name="connsiteY1552" fmla="*/ 3179948 h 6367455"/>
                <a:gd name="connsiteX1553" fmla="*/ 2488130 w 6891715"/>
                <a:gd name="connsiteY1553" fmla="*/ 3189277 h 6367455"/>
                <a:gd name="connsiteX1554" fmla="*/ 2479638 w 6891715"/>
                <a:gd name="connsiteY1554" fmla="*/ 3174662 h 6367455"/>
                <a:gd name="connsiteX1555" fmla="*/ 2481839 w 6891715"/>
                <a:gd name="connsiteY1555" fmla="*/ 3166888 h 6367455"/>
                <a:gd name="connsiteX1556" fmla="*/ 2494420 w 6891715"/>
                <a:gd name="connsiteY1556" fmla="*/ 3169687 h 6367455"/>
                <a:gd name="connsiteX1557" fmla="*/ 949493 w 6891715"/>
                <a:gd name="connsiteY1557" fmla="*/ 3151177 h 6367455"/>
                <a:gd name="connsiteX1558" fmla="*/ 957238 w 6891715"/>
                <a:gd name="connsiteY1558" fmla="*/ 3156257 h 6367455"/>
                <a:gd name="connsiteX1559" fmla="*/ 946125 w 6891715"/>
                <a:gd name="connsiteY1559" fmla="*/ 3170226 h 6367455"/>
                <a:gd name="connsiteX1560" fmla="*/ 1053951 w 6891715"/>
                <a:gd name="connsiteY1560" fmla="*/ 3149590 h 6367455"/>
                <a:gd name="connsiteX1561" fmla="*/ 1060416 w 6891715"/>
                <a:gd name="connsiteY1561" fmla="*/ 3156763 h 6367455"/>
                <a:gd name="connsiteX1562" fmla="*/ 1060416 w 6891715"/>
                <a:gd name="connsiteY1562" fmla="*/ 3162999 h 6367455"/>
                <a:gd name="connsiteX1563" fmla="*/ 1052656 w 6891715"/>
                <a:gd name="connsiteY1563" fmla="*/ 3167053 h 6367455"/>
                <a:gd name="connsiteX1564" fmla="*/ 1043924 w 6891715"/>
                <a:gd name="connsiteY1564" fmla="*/ 3161127 h 6367455"/>
                <a:gd name="connsiteX1565" fmla="*/ 1042953 w 6891715"/>
                <a:gd name="connsiteY1565" fmla="*/ 3151773 h 6367455"/>
                <a:gd name="connsiteX1566" fmla="*/ 957696 w 6891715"/>
                <a:gd name="connsiteY1566" fmla="*/ 3089266 h 6367455"/>
                <a:gd name="connsiteX1567" fmla="*/ 969937 w 6891715"/>
                <a:gd name="connsiteY1567" fmla="*/ 3097932 h 6367455"/>
                <a:gd name="connsiteX1568" fmla="*/ 966877 w 6891715"/>
                <a:gd name="connsiteY1568" fmla="*/ 3107561 h 6367455"/>
                <a:gd name="connsiteX1569" fmla="*/ 958002 w 6891715"/>
                <a:gd name="connsiteY1569" fmla="*/ 3112696 h 6367455"/>
                <a:gd name="connsiteX1570" fmla="*/ 965041 w 6891715"/>
                <a:gd name="connsiteY1570" fmla="*/ 3133881 h 6367455"/>
                <a:gd name="connsiteX1571" fmla="*/ 960144 w 6891715"/>
                <a:gd name="connsiteY1571" fmla="*/ 3148003 h 6367455"/>
                <a:gd name="connsiteX1572" fmla="*/ 950657 w 6891715"/>
                <a:gd name="connsiteY1572" fmla="*/ 3139337 h 6367455"/>
                <a:gd name="connsiteX1573" fmla="*/ 946679 w 6891715"/>
                <a:gd name="connsiteY1573" fmla="*/ 3129066 h 6367455"/>
                <a:gd name="connsiteX1574" fmla="*/ 944536 w 6891715"/>
                <a:gd name="connsiteY1574" fmla="*/ 3110771 h 6367455"/>
                <a:gd name="connsiteX1575" fmla="*/ 945148 w 6891715"/>
                <a:gd name="connsiteY1575" fmla="*/ 3090550 h 6367455"/>
                <a:gd name="connsiteX1576" fmla="*/ 2717252 w 6891715"/>
                <a:gd name="connsiteY1576" fmla="*/ 3084501 h 6367455"/>
                <a:gd name="connsiteX1577" fmla="*/ 2722526 w 6891715"/>
                <a:gd name="connsiteY1577" fmla="*/ 3100947 h 6367455"/>
                <a:gd name="connsiteX1578" fmla="*/ 2711048 w 6891715"/>
                <a:gd name="connsiteY1578" fmla="*/ 3096433 h 6367455"/>
                <a:gd name="connsiteX1579" fmla="*/ 2700501 w 6891715"/>
                <a:gd name="connsiteY1579" fmla="*/ 3105139 h 6367455"/>
                <a:gd name="connsiteX1580" fmla="*/ 2695538 w 6891715"/>
                <a:gd name="connsiteY1580" fmla="*/ 3099658 h 6367455"/>
                <a:gd name="connsiteX1581" fmla="*/ 2702673 w 6891715"/>
                <a:gd name="connsiteY1581" fmla="*/ 3089016 h 6367455"/>
                <a:gd name="connsiteX1582" fmla="*/ 1081056 w 6891715"/>
                <a:gd name="connsiteY1582" fmla="*/ 3082917 h 6367455"/>
                <a:gd name="connsiteX1583" fmla="*/ 1085552 w 6891715"/>
                <a:gd name="connsiteY1583" fmla="*/ 3084822 h 6367455"/>
                <a:gd name="connsiteX1584" fmla="*/ 1087404 w 6891715"/>
                <a:gd name="connsiteY1584" fmla="*/ 3093394 h 6367455"/>
                <a:gd name="connsiteX1585" fmla="*/ 1083700 w 6891715"/>
                <a:gd name="connsiteY1585" fmla="*/ 3105141 h 6367455"/>
                <a:gd name="connsiteX1586" fmla="*/ 1081056 w 6891715"/>
                <a:gd name="connsiteY1586" fmla="*/ 3095617 h 6367455"/>
                <a:gd name="connsiteX1587" fmla="*/ 3278151 w 6891715"/>
                <a:gd name="connsiteY1587" fmla="*/ 3081329 h 6367455"/>
                <a:gd name="connsiteX1588" fmla="*/ 3281326 w 6891715"/>
                <a:gd name="connsiteY1588" fmla="*/ 3085759 h 6367455"/>
                <a:gd name="connsiteX1589" fmla="*/ 3275928 w 6891715"/>
                <a:gd name="connsiteY1589" fmla="*/ 3099048 h 6367455"/>
                <a:gd name="connsiteX1590" fmla="*/ 3272118 w 6891715"/>
                <a:gd name="connsiteY1590" fmla="*/ 3137019 h 6367455"/>
                <a:gd name="connsiteX1591" fmla="*/ 3272436 w 6891715"/>
                <a:gd name="connsiteY1591" fmla="*/ 3161067 h 6367455"/>
                <a:gd name="connsiteX1592" fmla="*/ 3256561 w 6891715"/>
                <a:gd name="connsiteY1592" fmla="*/ 3174673 h 6367455"/>
                <a:gd name="connsiteX1593" fmla="*/ 3251481 w 6891715"/>
                <a:gd name="connsiteY1593" fmla="*/ 3207581 h 6367455"/>
                <a:gd name="connsiteX1594" fmla="*/ 3245448 w 6891715"/>
                <a:gd name="connsiteY1594" fmla="*/ 3235745 h 6367455"/>
                <a:gd name="connsiteX1595" fmla="*/ 3232113 w 6891715"/>
                <a:gd name="connsiteY1595" fmla="*/ 3264226 h 6367455"/>
                <a:gd name="connsiteX1596" fmla="*/ 3220365 w 6891715"/>
                <a:gd name="connsiteY1596" fmla="*/ 3268655 h 6367455"/>
                <a:gd name="connsiteX1597" fmla="*/ 3219413 w 6891715"/>
                <a:gd name="connsiteY1597" fmla="*/ 3255048 h 6367455"/>
                <a:gd name="connsiteX1598" fmla="*/ 3232430 w 6891715"/>
                <a:gd name="connsiteY1598" fmla="*/ 3179419 h 6367455"/>
                <a:gd name="connsiteX1599" fmla="*/ 3249258 w 6891715"/>
                <a:gd name="connsiteY1599" fmla="*/ 3154106 h 6367455"/>
                <a:gd name="connsiteX1600" fmla="*/ 3259418 w 6891715"/>
                <a:gd name="connsiteY1600" fmla="*/ 3133854 h 6367455"/>
                <a:gd name="connsiteX1601" fmla="*/ 3265768 w 6891715"/>
                <a:gd name="connsiteY1601" fmla="*/ 3118034 h 6367455"/>
                <a:gd name="connsiteX1602" fmla="*/ 3264498 w 6891715"/>
                <a:gd name="connsiteY1602" fmla="*/ 3103479 h 6367455"/>
                <a:gd name="connsiteX1603" fmla="*/ 963890 w 6891715"/>
                <a:gd name="connsiteY1603" fmla="*/ 3071804 h 6367455"/>
                <a:gd name="connsiteX1604" fmla="*/ 974701 w 6891715"/>
                <a:gd name="connsiteY1604" fmla="*/ 3076971 h 6367455"/>
                <a:gd name="connsiteX1605" fmla="*/ 969132 w 6891715"/>
                <a:gd name="connsiteY1605" fmla="*/ 3086091 h 6367455"/>
                <a:gd name="connsiteX1606" fmla="*/ 961597 w 6891715"/>
                <a:gd name="connsiteY1606" fmla="*/ 3083963 h 6367455"/>
                <a:gd name="connsiteX1607" fmla="*/ 954063 w 6891715"/>
                <a:gd name="connsiteY1607" fmla="*/ 3080315 h 6367455"/>
                <a:gd name="connsiteX1608" fmla="*/ 955045 w 6891715"/>
                <a:gd name="connsiteY1608" fmla="*/ 3073020 h 6367455"/>
                <a:gd name="connsiteX1609" fmla="*/ 960350 w 6891715"/>
                <a:gd name="connsiteY1609" fmla="*/ 3040054 h 6367455"/>
                <a:gd name="connsiteX1610" fmla="*/ 976288 w 6891715"/>
                <a:gd name="connsiteY1610" fmla="*/ 3041016 h 6367455"/>
                <a:gd name="connsiteX1611" fmla="*/ 974100 w 6891715"/>
                <a:gd name="connsiteY1611" fmla="*/ 3051920 h 6367455"/>
                <a:gd name="connsiteX1612" fmla="*/ 968788 w 6891715"/>
                <a:gd name="connsiteY1612" fmla="*/ 3050637 h 6367455"/>
                <a:gd name="connsiteX1613" fmla="*/ 970975 w 6891715"/>
                <a:gd name="connsiteY1613" fmla="*/ 3059296 h 6367455"/>
                <a:gd name="connsiteX1614" fmla="*/ 974100 w 6891715"/>
                <a:gd name="connsiteY1614" fmla="*/ 3058975 h 6367455"/>
                <a:gd name="connsiteX1615" fmla="*/ 975038 w 6891715"/>
                <a:gd name="connsiteY1615" fmla="*/ 3071804 h 6367455"/>
                <a:gd name="connsiteX1616" fmla="*/ 960350 w 6891715"/>
                <a:gd name="connsiteY1616" fmla="*/ 3064748 h 6367455"/>
                <a:gd name="connsiteX1617" fmla="*/ 959412 w 6891715"/>
                <a:gd name="connsiteY1617" fmla="*/ 3056089 h 6367455"/>
                <a:gd name="connsiteX1618" fmla="*/ 941600 w 6891715"/>
                <a:gd name="connsiteY1618" fmla="*/ 3052882 h 6367455"/>
                <a:gd name="connsiteX1619" fmla="*/ 936599 w 6891715"/>
                <a:gd name="connsiteY1619" fmla="*/ 3043582 h 6367455"/>
                <a:gd name="connsiteX1620" fmla="*/ 1047716 w 6891715"/>
                <a:gd name="connsiteY1620" fmla="*/ 3033705 h 6367455"/>
                <a:gd name="connsiteX1621" fmla="*/ 1067084 w 6891715"/>
                <a:gd name="connsiteY1621" fmla="*/ 3048347 h 6367455"/>
                <a:gd name="connsiteX1622" fmla="*/ 1069307 w 6891715"/>
                <a:gd name="connsiteY1622" fmla="*/ 3077949 h 6367455"/>
                <a:gd name="connsiteX1623" fmla="*/ 1066132 w 6891715"/>
                <a:gd name="connsiteY1623" fmla="*/ 3087498 h 6367455"/>
                <a:gd name="connsiteX1624" fmla="*/ 1076926 w 6891715"/>
                <a:gd name="connsiteY1624" fmla="*/ 3092590 h 6367455"/>
                <a:gd name="connsiteX1625" fmla="*/ 1079466 w 6891715"/>
                <a:gd name="connsiteY1625" fmla="*/ 3109460 h 6367455"/>
                <a:gd name="connsiteX1626" fmla="*/ 1084229 w 6891715"/>
                <a:gd name="connsiteY1626" fmla="*/ 3109460 h 6367455"/>
                <a:gd name="connsiteX1627" fmla="*/ 1082642 w 6891715"/>
                <a:gd name="connsiteY1627" fmla="*/ 3121874 h 6367455"/>
                <a:gd name="connsiteX1628" fmla="*/ 1108678 w 6891715"/>
                <a:gd name="connsiteY1628" fmla="*/ 3115508 h 6367455"/>
                <a:gd name="connsiteX1629" fmla="*/ 1111218 w 6891715"/>
                <a:gd name="connsiteY1629" fmla="*/ 3125057 h 6367455"/>
                <a:gd name="connsiteX1630" fmla="*/ 1097247 w 6891715"/>
                <a:gd name="connsiteY1630" fmla="*/ 3135879 h 6367455"/>
                <a:gd name="connsiteX1631" fmla="*/ 1089310 w 6891715"/>
                <a:gd name="connsiteY1631" fmla="*/ 3154022 h 6367455"/>
                <a:gd name="connsiteX1632" fmla="*/ 1080737 w 6891715"/>
                <a:gd name="connsiteY1632" fmla="*/ 3159115 h 6367455"/>
                <a:gd name="connsiteX1633" fmla="*/ 1079784 w 6891715"/>
                <a:gd name="connsiteY1633" fmla="*/ 3152749 h 6367455"/>
                <a:gd name="connsiteX1634" fmla="*/ 1081372 w 6891715"/>
                <a:gd name="connsiteY1634" fmla="*/ 3135879 h 6367455"/>
                <a:gd name="connsiteX1635" fmla="*/ 1066766 w 6891715"/>
                <a:gd name="connsiteY1635" fmla="*/ 3136198 h 6367455"/>
                <a:gd name="connsiteX1636" fmla="*/ 1059148 w 6891715"/>
                <a:gd name="connsiteY1636" fmla="*/ 3139381 h 6367455"/>
                <a:gd name="connsiteX1637" fmla="*/ 1055971 w 6891715"/>
                <a:gd name="connsiteY1637" fmla="*/ 3132060 h 6367455"/>
                <a:gd name="connsiteX1638" fmla="*/ 1045494 w 6891715"/>
                <a:gd name="connsiteY1638" fmla="*/ 3119009 h 6367455"/>
                <a:gd name="connsiteX1639" fmla="*/ 1046446 w 6891715"/>
                <a:gd name="connsiteY1639" fmla="*/ 3112006 h 6367455"/>
                <a:gd name="connsiteX1640" fmla="*/ 1044224 w 6891715"/>
                <a:gd name="connsiteY1640" fmla="*/ 3098320 h 6367455"/>
                <a:gd name="connsiteX1641" fmla="*/ 1032158 w 6891715"/>
                <a:gd name="connsiteY1641" fmla="*/ 3089726 h 6367455"/>
                <a:gd name="connsiteX1642" fmla="*/ 1032793 w 6891715"/>
                <a:gd name="connsiteY1642" fmla="*/ 3102457 h 6367455"/>
                <a:gd name="connsiteX1643" fmla="*/ 1019777 w 6891715"/>
                <a:gd name="connsiteY1643" fmla="*/ 3099275 h 6367455"/>
                <a:gd name="connsiteX1644" fmla="*/ 1012474 w 6891715"/>
                <a:gd name="connsiteY1644" fmla="*/ 3087816 h 6367455"/>
                <a:gd name="connsiteX1645" fmla="*/ 1008027 w 6891715"/>
                <a:gd name="connsiteY1645" fmla="*/ 3077312 h 6367455"/>
                <a:gd name="connsiteX1646" fmla="*/ 1015331 w 6891715"/>
                <a:gd name="connsiteY1646" fmla="*/ 3068718 h 6367455"/>
                <a:gd name="connsiteX1647" fmla="*/ 1023904 w 6891715"/>
                <a:gd name="connsiteY1647" fmla="*/ 3075084 h 6367455"/>
                <a:gd name="connsiteX1648" fmla="*/ 1028031 w 6891715"/>
                <a:gd name="connsiteY1648" fmla="*/ 3071901 h 6367455"/>
                <a:gd name="connsiteX1649" fmla="*/ 1023904 w 6891715"/>
                <a:gd name="connsiteY1649" fmla="*/ 3055031 h 6367455"/>
                <a:gd name="connsiteX1650" fmla="*/ 1025491 w 6891715"/>
                <a:gd name="connsiteY1650" fmla="*/ 3045482 h 6367455"/>
                <a:gd name="connsiteX1651" fmla="*/ 1032158 w 6891715"/>
                <a:gd name="connsiteY1651" fmla="*/ 3060123 h 6367455"/>
                <a:gd name="connsiteX1652" fmla="*/ 1049304 w 6891715"/>
                <a:gd name="connsiteY1652" fmla="*/ 3065217 h 6367455"/>
                <a:gd name="connsiteX1653" fmla="*/ 1039462 w 6891715"/>
                <a:gd name="connsiteY1653" fmla="*/ 3043254 h 6367455"/>
                <a:gd name="connsiteX1654" fmla="*/ 2663477 w 6891715"/>
                <a:gd name="connsiteY1654" fmla="*/ 3014652 h 6367455"/>
                <a:gd name="connsiteX1655" fmla="*/ 2668550 w 6891715"/>
                <a:gd name="connsiteY1655" fmla="*/ 3015608 h 6367455"/>
                <a:gd name="connsiteX1656" fmla="*/ 2660624 w 6891715"/>
                <a:gd name="connsiteY1656" fmla="*/ 3025162 h 6367455"/>
                <a:gd name="connsiteX1657" fmla="*/ 2651113 w 6891715"/>
                <a:gd name="connsiteY1657" fmla="*/ 3049369 h 6367455"/>
                <a:gd name="connsiteX1658" fmla="*/ 2659673 w 6891715"/>
                <a:gd name="connsiteY1658" fmla="*/ 3062110 h 6367455"/>
                <a:gd name="connsiteX1659" fmla="*/ 2667282 w 6891715"/>
                <a:gd name="connsiteY1659" fmla="*/ 3079946 h 6367455"/>
                <a:gd name="connsiteX1660" fmla="*/ 2665379 w 6891715"/>
                <a:gd name="connsiteY1660" fmla="*/ 3098101 h 6367455"/>
                <a:gd name="connsiteX1661" fmla="*/ 2651747 w 6891715"/>
                <a:gd name="connsiteY1661" fmla="*/ 3118168 h 6367455"/>
                <a:gd name="connsiteX1662" fmla="*/ 2641284 w 6891715"/>
                <a:gd name="connsiteY1662" fmla="*/ 3138552 h 6367455"/>
                <a:gd name="connsiteX1663" fmla="*/ 2639382 w 6891715"/>
                <a:gd name="connsiteY1663" fmla="*/ 3148107 h 6367455"/>
                <a:gd name="connsiteX1664" fmla="*/ 2633992 w 6891715"/>
                <a:gd name="connsiteY1664" fmla="*/ 3144922 h 6367455"/>
                <a:gd name="connsiteX1665" fmla="*/ 2624481 w 6891715"/>
                <a:gd name="connsiteY1665" fmla="*/ 3135367 h 6367455"/>
                <a:gd name="connsiteX1666" fmla="*/ 2607361 w 6891715"/>
                <a:gd name="connsiteY1666" fmla="*/ 3133456 h 6367455"/>
                <a:gd name="connsiteX1667" fmla="*/ 2591509 w 6891715"/>
                <a:gd name="connsiteY1667" fmla="*/ 3129315 h 6367455"/>
                <a:gd name="connsiteX1668" fmla="*/ 2583266 w 6891715"/>
                <a:gd name="connsiteY1668" fmla="*/ 3137596 h 6367455"/>
                <a:gd name="connsiteX1669" fmla="*/ 2569316 w 6891715"/>
                <a:gd name="connsiteY1669" fmla="*/ 3133775 h 6367455"/>
                <a:gd name="connsiteX1670" fmla="*/ 2548392 w 6891715"/>
                <a:gd name="connsiteY1670" fmla="*/ 3148744 h 6367455"/>
                <a:gd name="connsiteX1671" fmla="*/ 2533808 w 6891715"/>
                <a:gd name="connsiteY1671" fmla="*/ 3141738 h 6367455"/>
                <a:gd name="connsiteX1672" fmla="*/ 2530003 w 6891715"/>
                <a:gd name="connsiteY1672" fmla="*/ 3127723 h 6367455"/>
                <a:gd name="connsiteX1673" fmla="*/ 2504006 w 6891715"/>
                <a:gd name="connsiteY1673" fmla="*/ 3142693 h 6367455"/>
                <a:gd name="connsiteX1674" fmla="*/ 2496714 w 6891715"/>
                <a:gd name="connsiteY1674" fmla="*/ 3155433 h 6367455"/>
                <a:gd name="connsiteX1675" fmla="*/ 2471351 w 6891715"/>
                <a:gd name="connsiteY1675" fmla="*/ 3164352 h 6367455"/>
                <a:gd name="connsiteX1676" fmla="*/ 2468180 w 6891715"/>
                <a:gd name="connsiteY1676" fmla="*/ 3181551 h 6367455"/>
                <a:gd name="connsiteX1677" fmla="*/ 2479277 w 6891715"/>
                <a:gd name="connsiteY1677" fmla="*/ 3189514 h 6367455"/>
                <a:gd name="connsiteX1678" fmla="*/ 2479277 w 6891715"/>
                <a:gd name="connsiteY1678" fmla="*/ 3193973 h 6367455"/>
                <a:gd name="connsiteX1679" fmla="*/ 2485617 w 6891715"/>
                <a:gd name="connsiteY1679" fmla="*/ 3200343 h 6367455"/>
                <a:gd name="connsiteX1680" fmla="*/ 2484666 w 6891715"/>
                <a:gd name="connsiteY1680" fmla="*/ 3214677 h 6367455"/>
                <a:gd name="connsiteX1681" fmla="*/ 2473887 w 6891715"/>
                <a:gd name="connsiteY1681" fmla="*/ 3211809 h 6367455"/>
                <a:gd name="connsiteX1682" fmla="*/ 2477057 w 6891715"/>
                <a:gd name="connsiteY1682" fmla="*/ 3200343 h 6367455"/>
                <a:gd name="connsiteX1683" fmla="*/ 2468814 w 6891715"/>
                <a:gd name="connsiteY1683" fmla="*/ 3205439 h 6367455"/>
                <a:gd name="connsiteX1684" fmla="*/ 2458986 w 6891715"/>
                <a:gd name="connsiteY1684" fmla="*/ 3192062 h 6367455"/>
                <a:gd name="connsiteX1685" fmla="*/ 2449475 w 6891715"/>
                <a:gd name="connsiteY1685" fmla="*/ 3187921 h 6367455"/>
                <a:gd name="connsiteX1686" fmla="*/ 2452328 w 6891715"/>
                <a:gd name="connsiteY1686" fmla="*/ 3178047 h 6367455"/>
                <a:gd name="connsiteX1687" fmla="*/ 2456767 w 6891715"/>
                <a:gd name="connsiteY1687" fmla="*/ 3149381 h 6367455"/>
                <a:gd name="connsiteX1688" fmla="*/ 2481813 w 6891715"/>
                <a:gd name="connsiteY1688" fmla="*/ 3128041 h 6367455"/>
                <a:gd name="connsiteX1689" fmla="*/ 2509396 w 6891715"/>
                <a:gd name="connsiteY1689" fmla="*/ 3122945 h 6367455"/>
                <a:gd name="connsiteX1690" fmla="*/ 2521760 w 6891715"/>
                <a:gd name="connsiteY1690" fmla="*/ 3114345 h 6367455"/>
                <a:gd name="connsiteX1691" fmla="*/ 2562024 w 6891715"/>
                <a:gd name="connsiteY1691" fmla="*/ 3109568 h 6367455"/>
                <a:gd name="connsiteX1692" fmla="*/ 2582632 w 6891715"/>
                <a:gd name="connsiteY1692" fmla="*/ 3077717 h 6367455"/>
                <a:gd name="connsiteX1693" fmla="*/ 2602605 w 6891715"/>
                <a:gd name="connsiteY1693" fmla="*/ 3055421 h 6367455"/>
                <a:gd name="connsiteX1694" fmla="*/ 2615287 w 6891715"/>
                <a:gd name="connsiteY1694" fmla="*/ 3047459 h 6367455"/>
                <a:gd name="connsiteX1695" fmla="*/ 2630188 w 6891715"/>
                <a:gd name="connsiteY1695" fmla="*/ 3047459 h 6367455"/>
                <a:gd name="connsiteX1696" fmla="*/ 2642553 w 6891715"/>
                <a:gd name="connsiteY1696" fmla="*/ 3036947 h 6367455"/>
                <a:gd name="connsiteX1697" fmla="*/ 3448413 w 6891715"/>
                <a:gd name="connsiteY1697" fmla="*/ 2979732 h 6367455"/>
                <a:gd name="connsiteX1698" fmla="*/ 3453791 w 6891715"/>
                <a:gd name="connsiteY1698" fmla="*/ 2990488 h 6367455"/>
                <a:gd name="connsiteX1699" fmla="*/ 3465498 w 6891715"/>
                <a:gd name="connsiteY1699" fmla="*/ 2979732 h 6367455"/>
                <a:gd name="connsiteX1700" fmla="*/ 3471826 w 6891715"/>
                <a:gd name="connsiteY1700" fmla="*/ 2991437 h 6367455"/>
                <a:gd name="connsiteX1701" fmla="*/ 3467396 w 6891715"/>
                <a:gd name="connsiteY1701" fmla="*/ 3010102 h 6367455"/>
                <a:gd name="connsiteX1702" fmla="*/ 3453159 w 6891715"/>
                <a:gd name="connsiteY1702" fmla="*/ 3013582 h 6367455"/>
                <a:gd name="connsiteX1703" fmla="*/ 3450311 w 6891715"/>
                <a:gd name="connsiteY1703" fmla="*/ 3061035 h 6367455"/>
                <a:gd name="connsiteX1704" fmla="*/ 3458537 w 6891715"/>
                <a:gd name="connsiteY1704" fmla="*/ 3074321 h 6367455"/>
                <a:gd name="connsiteX1705" fmla="*/ 3441769 w 6891715"/>
                <a:gd name="connsiteY1705" fmla="*/ 3080016 h 6367455"/>
                <a:gd name="connsiteX1706" fmla="*/ 3442085 w 6891715"/>
                <a:gd name="connsiteY1706" fmla="*/ 3097415 h 6367455"/>
                <a:gd name="connsiteX1707" fmla="*/ 3430378 w 6891715"/>
                <a:gd name="connsiteY1707" fmla="*/ 3099630 h 6367455"/>
                <a:gd name="connsiteX1708" fmla="*/ 3407598 w 6891715"/>
                <a:gd name="connsiteY1708" fmla="*/ 3133480 h 6367455"/>
                <a:gd name="connsiteX1709" fmla="*/ 3408547 w 6891715"/>
                <a:gd name="connsiteY1709" fmla="*/ 3149296 h 6367455"/>
                <a:gd name="connsiteX1710" fmla="*/ 3381338 w 6891715"/>
                <a:gd name="connsiteY1710" fmla="*/ 3155940 h 6367455"/>
                <a:gd name="connsiteX1711" fmla="*/ 3399056 w 6891715"/>
                <a:gd name="connsiteY1711" fmla="*/ 3131898 h 6367455"/>
                <a:gd name="connsiteX1712" fmla="*/ 3405384 w 6891715"/>
                <a:gd name="connsiteY1712" fmla="*/ 3121142 h 6367455"/>
                <a:gd name="connsiteX1713" fmla="*/ 3388615 w 6891715"/>
                <a:gd name="connsiteY1713" fmla="*/ 3129683 h 6367455"/>
                <a:gd name="connsiteX1714" fmla="*/ 3390197 w 6891715"/>
                <a:gd name="connsiteY1714" fmla="*/ 3106272 h 6367455"/>
                <a:gd name="connsiteX1715" fmla="*/ 3384818 w 6891715"/>
                <a:gd name="connsiteY1715" fmla="*/ 3092037 h 6367455"/>
                <a:gd name="connsiteX1716" fmla="*/ 3394626 w 6891715"/>
                <a:gd name="connsiteY1716" fmla="*/ 3078118 h 6367455"/>
                <a:gd name="connsiteX1717" fmla="*/ 3384502 w 6891715"/>
                <a:gd name="connsiteY1717" fmla="*/ 3050912 h 6367455"/>
                <a:gd name="connsiteX1718" fmla="*/ 3412977 w 6891715"/>
                <a:gd name="connsiteY1718" fmla="*/ 3012000 h 6367455"/>
                <a:gd name="connsiteX1719" fmla="*/ 3414559 w 6891715"/>
                <a:gd name="connsiteY1719" fmla="*/ 2994917 h 6367455"/>
                <a:gd name="connsiteX1720" fmla="*/ 3442085 w 6891715"/>
                <a:gd name="connsiteY1720" fmla="*/ 2991437 h 6367455"/>
                <a:gd name="connsiteX1721" fmla="*/ 3493415 w 6891715"/>
                <a:gd name="connsiteY1721" fmla="*/ 2962270 h 6367455"/>
                <a:gd name="connsiteX1722" fmla="*/ 3495638 w 6891715"/>
                <a:gd name="connsiteY1722" fmla="*/ 2975755 h 6367455"/>
                <a:gd name="connsiteX1723" fmla="*/ 3483890 w 6891715"/>
                <a:gd name="connsiteY1723" fmla="*/ 2974150 h 6367455"/>
                <a:gd name="connsiteX1724" fmla="*/ 3475318 w 6891715"/>
                <a:gd name="connsiteY1724" fmla="*/ 2990845 h 6367455"/>
                <a:gd name="connsiteX1725" fmla="*/ 3473413 w 6891715"/>
                <a:gd name="connsiteY1725" fmla="*/ 2976076 h 6367455"/>
                <a:gd name="connsiteX1726" fmla="*/ 2769847 w 6891715"/>
                <a:gd name="connsiteY1726" fmla="*/ 2960682 h 6367455"/>
                <a:gd name="connsiteX1727" fmla="*/ 2770150 w 6891715"/>
                <a:gd name="connsiteY1727" fmla="*/ 2978807 h 6367455"/>
                <a:gd name="connsiteX1728" fmla="*/ 2761986 w 6891715"/>
                <a:gd name="connsiteY1728" fmla="*/ 2994019 h 6367455"/>
                <a:gd name="connsiteX1729" fmla="*/ 2751100 w 6891715"/>
                <a:gd name="connsiteY1729" fmla="*/ 2971363 h 6367455"/>
                <a:gd name="connsiteX1730" fmla="*/ 2754728 w 6891715"/>
                <a:gd name="connsiteY1730" fmla="*/ 2961977 h 6367455"/>
                <a:gd name="connsiteX1731" fmla="*/ 1053114 w 6891715"/>
                <a:gd name="connsiteY1731" fmla="*/ 2895591 h 6367455"/>
                <a:gd name="connsiteX1732" fmla="*/ 1060733 w 6891715"/>
                <a:gd name="connsiteY1732" fmla="*/ 2896547 h 6367455"/>
                <a:gd name="connsiteX1733" fmla="*/ 1066448 w 6891715"/>
                <a:gd name="connsiteY1733" fmla="*/ 2921057 h 6367455"/>
                <a:gd name="connsiteX1734" fmla="*/ 1051527 w 6891715"/>
                <a:gd name="connsiteY1734" fmla="*/ 2933787 h 6367455"/>
                <a:gd name="connsiteX1735" fmla="*/ 1053749 w 6891715"/>
                <a:gd name="connsiteY1735" fmla="*/ 2941110 h 6367455"/>
                <a:gd name="connsiteX1736" fmla="*/ 1068353 w 6891715"/>
                <a:gd name="connsiteY1736" fmla="*/ 2926149 h 6367455"/>
                <a:gd name="connsiteX1737" fmla="*/ 1071528 w 6891715"/>
                <a:gd name="connsiteY1737" fmla="*/ 2931239 h 6367455"/>
                <a:gd name="connsiteX1738" fmla="*/ 1063274 w 6891715"/>
                <a:gd name="connsiteY1738" fmla="*/ 2946204 h 6367455"/>
                <a:gd name="connsiteX1739" fmla="*/ 1051844 w 6891715"/>
                <a:gd name="connsiteY1739" fmla="*/ 2947478 h 6367455"/>
                <a:gd name="connsiteX1740" fmla="*/ 1042318 w 6891715"/>
                <a:gd name="connsiteY1740" fmla="*/ 2957981 h 6367455"/>
                <a:gd name="connsiteX1741" fmla="*/ 1030571 w 6891715"/>
                <a:gd name="connsiteY1741" fmla="*/ 2965621 h 6367455"/>
                <a:gd name="connsiteX1742" fmla="*/ 1041365 w 6891715"/>
                <a:gd name="connsiteY1742" fmla="*/ 2967849 h 6367455"/>
                <a:gd name="connsiteX1743" fmla="*/ 1043271 w 6891715"/>
                <a:gd name="connsiteY1743" fmla="*/ 2977080 h 6367455"/>
                <a:gd name="connsiteX1744" fmla="*/ 1040413 w 6891715"/>
                <a:gd name="connsiteY1744" fmla="*/ 2983446 h 6367455"/>
                <a:gd name="connsiteX1745" fmla="*/ 1028983 w 6891715"/>
                <a:gd name="connsiteY1745" fmla="*/ 2991722 h 6367455"/>
                <a:gd name="connsiteX1746" fmla="*/ 1020413 w 6891715"/>
                <a:gd name="connsiteY1746" fmla="*/ 2991085 h 6367455"/>
                <a:gd name="connsiteX1747" fmla="*/ 1010885 w 6891715"/>
                <a:gd name="connsiteY1747" fmla="*/ 2990130 h 6367455"/>
                <a:gd name="connsiteX1748" fmla="*/ 1009614 w 6891715"/>
                <a:gd name="connsiteY1748" fmla="*/ 2997451 h 6367455"/>
                <a:gd name="connsiteX1749" fmla="*/ 1004853 w 6891715"/>
                <a:gd name="connsiteY1749" fmla="*/ 3013366 h 6367455"/>
                <a:gd name="connsiteX1750" fmla="*/ 987717 w 6891715"/>
                <a:gd name="connsiteY1750" fmla="*/ 3021006 h 6367455"/>
                <a:gd name="connsiteX1751" fmla="*/ 976287 w 6891715"/>
                <a:gd name="connsiteY1751" fmla="*/ 3013366 h 6367455"/>
                <a:gd name="connsiteX1752" fmla="*/ 986765 w 6891715"/>
                <a:gd name="connsiteY1752" fmla="*/ 3006045 h 6367455"/>
                <a:gd name="connsiteX1753" fmla="*/ 995010 w 6891715"/>
                <a:gd name="connsiteY1753" fmla="*/ 2991085 h 6367455"/>
                <a:gd name="connsiteX1754" fmla="*/ 986447 w 6891715"/>
                <a:gd name="connsiteY1754" fmla="*/ 2987266 h 6367455"/>
                <a:gd name="connsiteX1755" fmla="*/ 983272 w 6891715"/>
                <a:gd name="connsiteY1755" fmla="*/ 2980900 h 6367455"/>
                <a:gd name="connsiteX1756" fmla="*/ 991845 w 6891715"/>
                <a:gd name="connsiteY1756" fmla="*/ 2974534 h 6367455"/>
                <a:gd name="connsiteX1757" fmla="*/ 980097 w 6891715"/>
                <a:gd name="connsiteY1757" fmla="*/ 2974534 h 6367455"/>
                <a:gd name="connsiteX1758" fmla="*/ 976605 w 6891715"/>
                <a:gd name="connsiteY1758" fmla="*/ 2955434 h 6367455"/>
                <a:gd name="connsiteX1759" fmla="*/ 989305 w 6891715"/>
                <a:gd name="connsiteY1759" fmla="*/ 2938244 h 6367455"/>
                <a:gd name="connsiteX1760" fmla="*/ 995645 w 6891715"/>
                <a:gd name="connsiteY1760" fmla="*/ 2945568 h 6367455"/>
                <a:gd name="connsiteX1761" fmla="*/ 996597 w 6891715"/>
                <a:gd name="connsiteY1761" fmla="*/ 2940473 h 6367455"/>
                <a:gd name="connsiteX1762" fmla="*/ 1009297 w 6891715"/>
                <a:gd name="connsiteY1762" fmla="*/ 2942384 h 6367455"/>
                <a:gd name="connsiteX1763" fmla="*/ 1012473 w 6891715"/>
                <a:gd name="connsiteY1763" fmla="*/ 2950025 h 6367455"/>
                <a:gd name="connsiteX1764" fmla="*/ 1012473 w 6891715"/>
                <a:gd name="connsiteY1764" fmla="*/ 2939200 h 6367455"/>
                <a:gd name="connsiteX1765" fmla="*/ 1014377 w 6891715"/>
                <a:gd name="connsiteY1765" fmla="*/ 2930921 h 6367455"/>
                <a:gd name="connsiteX1766" fmla="*/ 1042000 w 6891715"/>
                <a:gd name="connsiteY1766" fmla="*/ 2909597 h 6367455"/>
                <a:gd name="connsiteX1767" fmla="*/ 1051209 w 6891715"/>
                <a:gd name="connsiteY1767" fmla="*/ 2904186 h 6367455"/>
                <a:gd name="connsiteX1768" fmla="*/ 1350059 w 6891715"/>
                <a:gd name="connsiteY1768" fmla="*/ 2857495 h 6367455"/>
                <a:gd name="connsiteX1769" fmla="*/ 1357674 w 6891715"/>
                <a:gd name="connsiteY1769" fmla="*/ 2864802 h 6367455"/>
                <a:gd name="connsiteX1770" fmla="*/ 1355452 w 6891715"/>
                <a:gd name="connsiteY1770" fmla="*/ 2876239 h 6367455"/>
                <a:gd name="connsiteX1771" fmla="*/ 1359577 w 6891715"/>
                <a:gd name="connsiteY1771" fmla="*/ 2883863 h 6367455"/>
                <a:gd name="connsiteX1772" fmla="*/ 1370365 w 6891715"/>
                <a:gd name="connsiteY1772" fmla="*/ 2885769 h 6367455"/>
                <a:gd name="connsiteX1773" fmla="*/ 1361164 w 6891715"/>
                <a:gd name="connsiteY1773" fmla="*/ 2908962 h 6367455"/>
                <a:gd name="connsiteX1774" fmla="*/ 1339906 w 6891715"/>
                <a:gd name="connsiteY1774" fmla="*/ 2921989 h 6367455"/>
                <a:gd name="connsiteX1775" fmla="*/ 1307551 w 6891715"/>
                <a:gd name="connsiteY1775" fmla="*/ 2950584 h 6367455"/>
                <a:gd name="connsiteX1776" fmla="*/ 1298350 w 6891715"/>
                <a:gd name="connsiteY1776" fmla="*/ 2965517 h 6367455"/>
                <a:gd name="connsiteX1777" fmla="*/ 1284393 w 6891715"/>
                <a:gd name="connsiteY1777" fmla="*/ 2971871 h 6367455"/>
                <a:gd name="connsiteX1778" fmla="*/ 1283441 w 6891715"/>
                <a:gd name="connsiteY1778" fmla="*/ 2979495 h 6367455"/>
                <a:gd name="connsiteX1779" fmla="*/ 1266628 w 6891715"/>
                <a:gd name="connsiteY1779" fmla="*/ 2996334 h 6367455"/>
                <a:gd name="connsiteX1780" fmla="*/ 1259332 w 6891715"/>
                <a:gd name="connsiteY1780" fmla="*/ 2995381 h 6367455"/>
                <a:gd name="connsiteX1781" fmla="*/ 1243469 w 6891715"/>
                <a:gd name="connsiteY1781" fmla="*/ 2999829 h 6367455"/>
                <a:gd name="connsiteX1782" fmla="*/ 1258381 w 6891715"/>
                <a:gd name="connsiteY1782" fmla="*/ 3002688 h 6367455"/>
                <a:gd name="connsiteX1783" fmla="*/ 1261553 w 6891715"/>
                <a:gd name="connsiteY1783" fmla="*/ 3008089 h 6367455"/>
                <a:gd name="connsiteX1784" fmla="*/ 1290103 w 6891715"/>
                <a:gd name="connsiteY1784" fmla="*/ 2999193 h 6367455"/>
                <a:gd name="connsiteX1785" fmla="*/ 1295496 w 6891715"/>
                <a:gd name="connsiteY1785" fmla="*/ 3001417 h 6367455"/>
                <a:gd name="connsiteX1786" fmla="*/ 1278683 w 6891715"/>
                <a:gd name="connsiteY1786" fmla="*/ 3023657 h 6367455"/>
                <a:gd name="connsiteX1787" fmla="*/ 1272973 w 6891715"/>
                <a:gd name="connsiteY1787" fmla="*/ 3016667 h 6367455"/>
                <a:gd name="connsiteX1788" fmla="*/ 1246006 w 6891715"/>
                <a:gd name="connsiteY1788" fmla="*/ 3027152 h 6367455"/>
                <a:gd name="connsiteX1789" fmla="*/ 1232366 w 6891715"/>
                <a:gd name="connsiteY1789" fmla="*/ 3043037 h 6367455"/>
                <a:gd name="connsiteX1790" fmla="*/ 1233635 w 6891715"/>
                <a:gd name="connsiteY1790" fmla="*/ 3047167 h 6367455"/>
                <a:gd name="connsiteX1791" fmla="*/ 1246006 w 6891715"/>
                <a:gd name="connsiteY1791" fmla="*/ 3037636 h 6367455"/>
                <a:gd name="connsiteX1792" fmla="*/ 1261870 w 6891715"/>
                <a:gd name="connsiteY1792" fmla="*/ 3031282 h 6367455"/>
                <a:gd name="connsiteX1793" fmla="*/ 1267262 w 6891715"/>
                <a:gd name="connsiteY1793" fmla="*/ 3030964 h 6367455"/>
                <a:gd name="connsiteX1794" fmla="*/ 1261870 w 6891715"/>
                <a:gd name="connsiteY1794" fmla="*/ 3052251 h 6367455"/>
                <a:gd name="connsiteX1795" fmla="*/ 1251719 w 6891715"/>
                <a:gd name="connsiteY1795" fmla="*/ 3057652 h 6367455"/>
                <a:gd name="connsiteX1796" fmla="*/ 1240931 w 6891715"/>
                <a:gd name="connsiteY1796" fmla="*/ 3060193 h 6367455"/>
                <a:gd name="connsiteX1797" fmla="*/ 1234586 w 6891715"/>
                <a:gd name="connsiteY1797" fmla="*/ 3058923 h 6367455"/>
                <a:gd name="connsiteX1798" fmla="*/ 1231415 w 6891715"/>
                <a:gd name="connsiteY1798" fmla="*/ 3062099 h 6367455"/>
                <a:gd name="connsiteX1799" fmla="*/ 1248227 w 6891715"/>
                <a:gd name="connsiteY1799" fmla="*/ 3072584 h 6367455"/>
                <a:gd name="connsiteX1800" fmla="*/ 1255844 w 6891715"/>
                <a:gd name="connsiteY1800" fmla="*/ 3071313 h 6367455"/>
                <a:gd name="connsiteX1801" fmla="*/ 1272656 w 6891715"/>
                <a:gd name="connsiteY1801" fmla="*/ 3057652 h 6367455"/>
                <a:gd name="connsiteX1802" fmla="*/ 1267262 w 6891715"/>
                <a:gd name="connsiteY1802" fmla="*/ 3051297 h 6367455"/>
                <a:gd name="connsiteX1803" fmla="*/ 1289468 w 6891715"/>
                <a:gd name="connsiteY1803" fmla="*/ 3046849 h 6367455"/>
                <a:gd name="connsiteX1804" fmla="*/ 1293592 w 6891715"/>
                <a:gd name="connsiteY1804" fmla="*/ 3042719 h 6367455"/>
                <a:gd name="connsiteX1805" fmla="*/ 1308502 w 6891715"/>
                <a:gd name="connsiteY1805" fmla="*/ 3041448 h 6367455"/>
                <a:gd name="connsiteX1806" fmla="*/ 1318970 w 6891715"/>
                <a:gd name="connsiteY1806" fmla="*/ 3038271 h 6367455"/>
                <a:gd name="connsiteX1807" fmla="*/ 1327217 w 6891715"/>
                <a:gd name="connsiteY1807" fmla="*/ 3031599 h 6367455"/>
                <a:gd name="connsiteX1808" fmla="*/ 1342126 w 6891715"/>
                <a:gd name="connsiteY1808" fmla="*/ 3025245 h 6367455"/>
                <a:gd name="connsiteX1809" fmla="*/ 1358942 w 6891715"/>
                <a:gd name="connsiteY1809" fmla="*/ 3031282 h 6367455"/>
                <a:gd name="connsiteX1810" fmla="*/ 1371634 w 6891715"/>
                <a:gd name="connsiteY1810" fmla="*/ 3035730 h 6367455"/>
                <a:gd name="connsiteX1811" fmla="*/ 1382421 w 6891715"/>
                <a:gd name="connsiteY1811" fmla="*/ 3030011 h 6367455"/>
                <a:gd name="connsiteX1812" fmla="*/ 1401459 w 6891715"/>
                <a:gd name="connsiteY1812" fmla="*/ 3024610 h 6367455"/>
                <a:gd name="connsiteX1813" fmla="*/ 1414150 w 6891715"/>
                <a:gd name="connsiteY1813" fmla="*/ 3030964 h 6367455"/>
                <a:gd name="connsiteX1814" fmla="*/ 1437305 w 6891715"/>
                <a:gd name="connsiteY1814" fmla="*/ 3028423 h 6367455"/>
                <a:gd name="connsiteX1815" fmla="*/ 1461412 w 6891715"/>
                <a:gd name="connsiteY1815" fmla="*/ 3029375 h 6367455"/>
                <a:gd name="connsiteX1816" fmla="*/ 1474101 w 6891715"/>
                <a:gd name="connsiteY1816" fmla="*/ 3033506 h 6367455"/>
                <a:gd name="connsiteX1817" fmla="*/ 1481080 w 6891715"/>
                <a:gd name="connsiteY1817" fmla="*/ 3052568 h 6367455"/>
                <a:gd name="connsiteX1818" fmla="*/ 1479176 w 6891715"/>
                <a:gd name="connsiteY1818" fmla="*/ 3086245 h 6367455"/>
                <a:gd name="connsiteX1819" fmla="*/ 1459192 w 6891715"/>
                <a:gd name="connsiteY1819" fmla="*/ 3112932 h 6367455"/>
                <a:gd name="connsiteX1820" fmla="*/ 1455069 w 6891715"/>
                <a:gd name="connsiteY1820" fmla="*/ 3142162 h 6367455"/>
                <a:gd name="connsiteX1821" fmla="*/ 1440795 w 6891715"/>
                <a:gd name="connsiteY1821" fmla="*/ 3172026 h 6367455"/>
                <a:gd name="connsiteX1822" fmla="*/ 1437940 w 6891715"/>
                <a:gd name="connsiteY1822" fmla="*/ 3193312 h 6367455"/>
                <a:gd name="connsiteX1823" fmla="*/ 1422080 w 6891715"/>
                <a:gd name="connsiteY1823" fmla="*/ 3203797 h 6367455"/>
                <a:gd name="connsiteX1824" fmla="*/ 1420812 w 6891715"/>
                <a:gd name="connsiteY1824" fmla="*/ 3217460 h 6367455"/>
                <a:gd name="connsiteX1825" fmla="*/ 1406535 w 6891715"/>
                <a:gd name="connsiteY1825" fmla="*/ 3226990 h 6367455"/>
                <a:gd name="connsiteX1826" fmla="*/ 1402092 w 6891715"/>
                <a:gd name="connsiteY1826" fmla="*/ 3238747 h 6367455"/>
                <a:gd name="connsiteX1827" fmla="*/ 1394161 w 6891715"/>
                <a:gd name="connsiteY1827" fmla="*/ 3252727 h 6367455"/>
                <a:gd name="connsiteX1828" fmla="*/ 1371634 w 6891715"/>
                <a:gd name="connsiteY1828" fmla="*/ 3245102 h 6367455"/>
                <a:gd name="connsiteX1829" fmla="*/ 1358942 w 6891715"/>
                <a:gd name="connsiteY1829" fmla="*/ 3257175 h 6367455"/>
                <a:gd name="connsiteX1830" fmla="*/ 1361164 w 6891715"/>
                <a:gd name="connsiteY1830" fmla="*/ 3262260 h 6367455"/>
                <a:gd name="connsiteX1831" fmla="*/ 1370682 w 6891715"/>
                <a:gd name="connsiteY1831" fmla="*/ 3255904 h 6367455"/>
                <a:gd name="connsiteX1832" fmla="*/ 1383373 w 6891715"/>
                <a:gd name="connsiteY1832" fmla="*/ 3254634 h 6367455"/>
                <a:gd name="connsiteX1833" fmla="*/ 1391940 w 6891715"/>
                <a:gd name="connsiteY1833" fmla="*/ 3260035 h 6367455"/>
                <a:gd name="connsiteX1834" fmla="*/ 1389718 w 6891715"/>
                <a:gd name="connsiteY1834" fmla="*/ 3266390 h 6367455"/>
                <a:gd name="connsiteX1835" fmla="*/ 1401459 w 6891715"/>
                <a:gd name="connsiteY1835" fmla="*/ 3270203 h 6367455"/>
                <a:gd name="connsiteX1836" fmla="*/ 1404631 w 6891715"/>
                <a:gd name="connsiteY1836" fmla="*/ 3277827 h 6367455"/>
                <a:gd name="connsiteX1837" fmla="*/ 1403679 w 6891715"/>
                <a:gd name="connsiteY1837" fmla="*/ 3283230 h 6367455"/>
                <a:gd name="connsiteX1838" fmla="*/ 1399237 w 6891715"/>
                <a:gd name="connsiteY1838" fmla="*/ 3289581 h 6367455"/>
                <a:gd name="connsiteX1839" fmla="*/ 1385911 w 6891715"/>
                <a:gd name="connsiteY1839" fmla="*/ 3289581 h 6367455"/>
                <a:gd name="connsiteX1840" fmla="*/ 1374172 w 6891715"/>
                <a:gd name="connsiteY1840" fmla="*/ 3288629 h 6367455"/>
                <a:gd name="connsiteX1841" fmla="*/ 1371000 w 6891715"/>
                <a:gd name="connsiteY1841" fmla="*/ 3297844 h 6367455"/>
                <a:gd name="connsiteX1842" fmla="*/ 1363702 w 6891715"/>
                <a:gd name="connsiteY1842" fmla="*/ 3307374 h 6367455"/>
                <a:gd name="connsiteX1843" fmla="*/ 1348790 w 6891715"/>
                <a:gd name="connsiteY1843" fmla="*/ 3314363 h 6367455"/>
                <a:gd name="connsiteX1844" fmla="*/ 1338636 w 6891715"/>
                <a:gd name="connsiteY1844" fmla="*/ 3312140 h 6367455"/>
                <a:gd name="connsiteX1845" fmla="*/ 1312944 w 6891715"/>
                <a:gd name="connsiteY1845" fmla="*/ 3312457 h 6367455"/>
                <a:gd name="connsiteX1846" fmla="*/ 1288834 w 6891715"/>
                <a:gd name="connsiteY1846" fmla="*/ 3314682 h 6367455"/>
                <a:gd name="connsiteX1847" fmla="*/ 1288834 w 6891715"/>
                <a:gd name="connsiteY1847" fmla="*/ 3319766 h 6367455"/>
                <a:gd name="connsiteX1848" fmla="*/ 1303426 w 6891715"/>
                <a:gd name="connsiteY1848" fmla="*/ 3317859 h 6367455"/>
                <a:gd name="connsiteX1849" fmla="*/ 1319287 w 6891715"/>
                <a:gd name="connsiteY1849" fmla="*/ 3319448 h 6367455"/>
                <a:gd name="connsiteX1850" fmla="*/ 1331022 w 6891715"/>
                <a:gd name="connsiteY1850" fmla="*/ 3323896 h 6367455"/>
                <a:gd name="connsiteX1851" fmla="*/ 1346886 w 6891715"/>
                <a:gd name="connsiteY1851" fmla="*/ 3328663 h 6367455"/>
                <a:gd name="connsiteX1852" fmla="*/ 1369412 w 6891715"/>
                <a:gd name="connsiteY1852" fmla="*/ 3330886 h 6367455"/>
                <a:gd name="connsiteX1853" fmla="*/ 1377662 w 6891715"/>
                <a:gd name="connsiteY1853" fmla="*/ 3328663 h 6367455"/>
                <a:gd name="connsiteX1854" fmla="*/ 1392257 w 6891715"/>
                <a:gd name="connsiteY1854" fmla="*/ 3315000 h 6367455"/>
                <a:gd name="connsiteX1855" fmla="*/ 1403996 w 6891715"/>
                <a:gd name="connsiteY1855" fmla="*/ 3315635 h 6367455"/>
                <a:gd name="connsiteX1856" fmla="*/ 1415736 w 6891715"/>
                <a:gd name="connsiteY1856" fmla="*/ 3321989 h 6367455"/>
                <a:gd name="connsiteX1857" fmla="*/ 1426204 w 6891715"/>
                <a:gd name="connsiteY1857" fmla="*/ 3333427 h 6367455"/>
                <a:gd name="connsiteX1858" fmla="*/ 1441112 w 6891715"/>
                <a:gd name="connsiteY1858" fmla="*/ 3338512 h 6367455"/>
                <a:gd name="connsiteX1859" fmla="*/ 1459192 w 6891715"/>
                <a:gd name="connsiteY1859" fmla="*/ 3345818 h 6367455"/>
                <a:gd name="connsiteX1860" fmla="*/ 1482666 w 6891715"/>
                <a:gd name="connsiteY1860" fmla="*/ 3379492 h 6367455"/>
                <a:gd name="connsiteX1861" fmla="*/ 1484252 w 6891715"/>
                <a:gd name="connsiteY1861" fmla="*/ 3380763 h 6367455"/>
                <a:gd name="connsiteX1862" fmla="*/ 1486474 w 6891715"/>
                <a:gd name="connsiteY1862" fmla="*/ 3382034 h 6367455"/>
                <a:gd name="connsiteX1863" fmla="*/ 1492503 w 6891715"/>
                <a:gd name="connsiteY1863" fmla="*/ 3385847 h 6367455"/>
                <a:gd name="connsiteX1864" fmla="*/ 1500748 w 6891715"/>
                <a:gd name="connsiteY1864" fmla="*/ 3389659 h 6367455"/>
                <a:gd name="connsiteX1865" fmla="*/ 1512809 w 6891715"/>
                <a:gd name="connsiteY1865" fmla="*/ 3414758 h 6367455"/>
                <a:gd name="connsiteX1866" fmla="*/ 1502335 w 6891715"/>
                <a:gd name="connsiteY1866" fmla="*/ 3420477 h 6367455"/>
                <a:gd name="connsiteX1867" fmla="*/ 1497895 w 6891715"/>
                <a:gd name="connsiteY1867" fmla="*/ 3429056 h 6367455"/>
                <a:gd name="connsiteX1868" fmla="*/ 1508679 w 6891715"/>
                <a:gd name="connsiteY1868" fmla="*/ 3433821 h 6367455"/>
                <a:gd name="connsiteX1869" fmla="*/ 1515344 w 6891715"/>
                <a:gd name="connsiteY1869" fmla="*/ 3449707 h 6367455"/>
                <a:gd name="connsiteX1870" fmla="*/ 1519468 w 6891715"/>
                <a:gd name="connsiteY1870" fmla="*/ 3486562 h 6367455"/>
                <a:gd name="connsiteX1871" fmla="*/ 1529300 w 6891715"/>
                <a:gd name="connsiteY1871" fmla="*/ 3508484 h 6367455"/>
                <a:gd name="connsiteX1872" fmla="*/ 1526130 w 6891715"/>
                <a:gd name="connsiteY1872" fmla="*/ 3514838 h 6367455"/>
                <a:gd name="connsiteX1873" fmla="*/ 1538820 w 6891715"/>
                <a:gd name="connsiteY1873" fmla="*/ 3520239 h 6367455"/>
                <a:gd name="connsiteX1874" fmla="*/ 1544213 w 6891715"/>
                <a:gd name="connsiteY1874" fmla="*/ 3527229 h 6367455"/>
                <a:gd name="connsiteX1875" fmla="*/ 1553094 w 6891715"/>
                <a:gd name="connsiteY1875" fmla="*/ 3538031 h 6367455"/>
                <a:gd name="connsiteX1876" fmla="*/ 1546752 w 6891715"/>
                <a:gd name="connsiteY1876" fmla="*/ 3549469 h 6367455"/>
                <a:gd name="connsiteX1877" fmla="*/ 1540406 w 6891715"/>
                <a:gd name="connsiteY1877" fmla="*/ 3565672 h 6367455"/>
                <a:gd name="connsiteX1878" fmla="*/ 1546752 w 6891715"/>
                <a:gd name="connsiteY1878" fmla="*/ 3559318 h 6367455"/>
                <a:gd name="connsiteX1879" fmla="*/ 1557220 w 6891715"/>
                <a:gd name="connsiteY1879" fmla="*/ 3557730 h 6367455"/>
                <a:gd name="connsiteX1880" fmla="*/ 1560393 w 6891715"/>
                <a:gd name="connsiteY1880" fmla="*/ 3552328 h 6367455"/>
                <a:gd name="connsiteX1881" fmla="*/ 1569910 w 6891715"/>
                <a:gd name="connsiteY1881" fmla="*/ 3552328 h 6367455"/>
                <a:gd name="connsiteX1882" fmla="*/ 1578475 w 6891715"/>
                <a:gd name="connsiteY1882" fmla="*/ 3560907 h 6367455"/>
                <a:gd name="connsiteX1883" fmla="*/ 1594337 w 6891715"/>
                <a:gd name="connsiteY1883" fmla="*/ 3572344 h 6367455"/>
                <a:gd name="connsiteX1884" fmla="*/ 1618764 w 6891715"/>
                <a:gd name="connsiteY1884" fmla="*/ 3594267 h 6367455"/>
                <a:gd name="connsiteX1885" fmla="*/ 1629867 w 6891715"/>
                <a:gd name="connsiteY1885" fmla="*/ 3618413 h 6367455"/>
                <a:gd name="connsiteX1886" fmla="*/ 1648901 w 6891715"/>
                <a:gd name="connsiteY1886" fmla="*/ 3631121 h 6367455"/>
                <a:gd name="connsiteX1887" fmla="*/ 1640335 w 6891715"/>
                <a:gd name="connsiteY1887" fmla="*/ 3642559 h 6367455"/>
                <a:gd name="connsiteX1888" fmla="*/ 1655563 w 6891715"/>
                <a:gd name="connsiteY1888" fmla="*/ 3681320 h 6367455"/>
                <a:gd name="connsiteX1889" fmla="*/ 1679355 w 6891715"/>
                <a:gd name="connsiteY1889" fmla="*/ 3704196 h 6367455"/>
                <a:gd name="connsiteX1890" fmla="*/ 1685700 w 6891715"/>
                <a:gd name="connsiteY1890" fmla="*/ 3721352 h 6367455"/>
                <a:gd name="connsiteX1891" fmla="*/ 1674914 w 6891715"/>
                <a:gd name="connsiteY1891" fmla="*/ 3709597 h 6367455"/>
                <a:gd name="connsiteX1892" fmla="*/ 1654928 w 6891715"/>
                <a:gd name="connsiteY1892" fmla="*/ 3713092 h 6367455"/>
                <a:gd name="connsiteX1893" fmla="*/ 1649535 w 6891715"/>
                <a:gd name="connsiteY1893" fmla="*/ 3708961 h 6367455"/>
                <a:gd name="connsiteX1894" fmla="*/ 1635894 w 6891715"/>
                <a:gd name="connsiteY1894" fmla="*/ 3708961 h 6367455"/>
                <a:gd name="connsiteX1895" fmla="*/ 1620032 w 6891715"/>
                <a:gd name="connsiteY1895" fmla="*/ 3699748 h 6367455"/>
                <a:gd name="connsiteX1896" fmla="*/ 1602902 w 6891715"/>
                <a:gd name="connsiteY1896" fmla="*/ 3700701 h 6367455"/>
                <a:gd name="connsiteX1897" fmla="*/ 1589261 w 6891715"/>
                <a:gd name="connsiteY1897" fmla="*/ 3700065 h 6367455"/>
                <a:gd name="connsiteX1898" fmla="*/ 1586406 w 6891715"/>
                <a:gd name="connsiteY1898" fmla="*/ 3706420 h 6367455"/>
                <a:gd name="connsiteX1899" fmla="*/ 1599730 w 6891715"/>
                <a:gd name="connsiteY1899" fmla="*/ 3705149 h 6367455"/>
                <a:gd name="connsiteX1900" fmla="*/ 1612419 w 6891715"/>
                <a:gd name="connsiteY1900" fmla="*/ 3705149 h 6367455"/>
                <a:gd name="connsiteX1901" fmla="*/ 1620984 w 6891715"/>
                <a:gd name="connsiteY1901" fmla="*/ 3712456 h 6367455"/>
                <a:gd name="connsiteX1902" fmla="*/ 1633674 w 6891715"/>
                <a:gd name="connsiteY1902" fmla="*/ 3713092 h 6367455"/>
                <a:gd name="connsiteX1903" fmla="*/ 1646363 w 6891715"/>
                <a:gd name="connsiteY1903" fmla="*/ 3712138 h 6367455"/>
                <a:gd name="connsiteX1904" fmla="*/ 1653976 w 6891715"/>
                <a:gd name="connsiteY1904" fmla="*/ 3722623 h 6367455"/>
                <a:gd name="connsiteX1905" fmla="*/ 1668569 w 6891715"/>
                <a:gd name="connsiteY1905" fmla="*/ 3729930 h 6367455"/>
                <a:gd name="connsiteX1906" fmla="*/ 1683796 w 6891715"/>
                <a:gd name="connsiteY1906" fmla="*/ 3745498 h 6367455"/>
                <a:gd name="connsiteX1907" fmla="*/ 1692361 w 6891715"/>
                <a:gd name="connsiteY1907" fmla="*/ 3760113 h 6367455"/>
                <a:gd name="connsiteX1908" fmla="*/ 1694899 w 6891715"/>
                <a:gd name="connsiteY1908" fmla="*/ 3787436 h 6367455"/>
                <a:gd name="connsiteX1909" fmla="*/ 1687286 w 6891715"/>
                <a:gd name="connsiteY1909" fmla="*/ 3799192 h 6367455"/>
                <a:gd name="connsiteX1910" fmla="*/ 1673962 w 6891715"/>
                <a:gd name="connsiteY1910" fmla="*/ 3811900 h 6367455"/>
                <a:gd name="connsiteX1911" fmla="*/ 1665397 w 6891715"/>
                <a:gd name="connsiteY1911" fmla="*/ 3830963 h 6367455"/>
                <a:gd name="connsiteX1912" fmla="*/ 1673962 w 6891715"/>
                <a:gd name="connsiteY1912" fmla="*/ 3841766 h 6367455"/>
                <a:gd name="connsiteX1913" fmla="*/ 1692044 w 6891715"/>
                <a:gd name="connsiteY1913" fmla="*/ 3848755 h 6367455"/>
                <a:gd name="connsiteX1914" fmla="*/ 1697437 w 6891715"/>
                <a:gd name="connsiteY1914" fmla="*/ 3846531 h 6367455"/>
                <a:gd name="connsiteX1915" fmla="*/ 1701561 w 6891715"/>
                <a:gd name="connsiteY1915" fmla="*/ 3831599 h 6367455"/>
                <a:gd name="connsiteX1916" fmla="*/ 1705368 w 6891715"/>
                <a:gd name="connsiteY1916" fmla="*/ 3820161 h 6367455"/>
                <a:gd name="connsiteX1917" fmla="*/ 1720278 w 6891715"/>
                <a:gd name="connsiteY1917" fmla="*/ 3816984 h 6367455"/>
                <a:gd name="connsiteX1918" fmla="*/ 1733918 w 6891715"/>
                <a:gd name="connsiteY1918" fmla="*/ 3814760 h 6367455"/>
                <a:gd name="connsiteX1919" fmla="*/ 1755173 w 6891715"/>
                <a:gd name="connsiteY1919" fmla="*/ 3818572 h 6367455"/>
                <a:gd name="connsiteX1920" fmla="*/ 1800854 w 6891715"/>
                <a:gd name="connsiteY1920" fmla="*/ 3826833 h 6367455"/>
                <a:gd name="connsiteX1921" fmla="*/ 1812592 w 6891715"/>
                <a:gd name="connsiteY1921" fmla="*/ 3845578 h 6367455"/>
                <a:gd name="connsiteX1922" fmla="*/ 1835115 w 6891715"/>
                <a:gd name="connsiteY1922" fmla="*/ 3887516 h 6367455"/>
                <a:gd name="connsiteX1923" fmla="*/ 1831308 w 6891715"/>
                <a:gd name="connsiteY1923" fmla="*/ 3910709 h 6367455"/>
                <a:gd name="connsiteX1924" fmla="*/ 1824964 w 6891715"/>
                <a:gd name="connsiteY1924" fmla="*/ 3936126 h 6367455"/>
                <a:gd name="connsiteX1925" fmla="*/ 1809419 w 6891715"/>
                <a:gd name="connsiteY1925" fmla="*/ 3962814 h 6367455"/>
                <a:gd name="connsiteX1926" fmla="*/ 1796730 w 6891715"/>
                <a:gd name="connsiteY1926" fmla="*/ 3960590 h 6367455"/>
                <a:gd name="connsiteX1927" fmla="*/ 1785310 w 6891715"/>
                <a:gd name="connsiteY1927" fmla="*/ 3966945 h 6367455"/>
                <a:gd name="connsiteX1928" fmla="*/ 1785310 w 6891715"/>
                <a:gd name="connsiteY1928" fmla="*/ 3980606 h 6367455"/>
                <a:gd name="connsiteX1929" fmla="*/ 1791655 w 6891715"/>
                <a:gd name="connsiteY1929" fmla="*/ 3986007 h 6367455"/>
                <a:gd name="connsiteX1930" fmla="*/ 1788482 w 6891715"/>
                <a:gd name="connsiteY1930" fmla="*/ 3996810 h 6367455"/>
                <a:gd name="connsiteX1931" fmla="*/ 1776745 w 6891715"/>
                <a:gd name="connsiteY1931" fmla="*/ 3999987 h 6367455"/>
                <a:gd name="connsiteX1932" fmla="*/ 1765642 w 6891715"/>
                <a:gd name="connsiteY1932" fmla="*/ 3998716 h 6367455"/>
                <a:gd name="connsiteX1933" fmla="*/ 1759297 w 6891715"/>
                <a:gd name="connsiteY1933" fmla="*/ 3994903 h 6367455"/>
                <a:gd name="connsiteX1934" fmla="*/ 1753904 w 6891715"/>
                <a:gd name="connsiteY1934" fmla="*/ 4003482 h 6367455"/>
                <a:gd name="connsiteX1935" fmla="*/ 1741215 w 6891715"/>
                <a:gd name="connsiteY1935" fmla="*/ 4002211 h 6367455"/>
                <a:gd name="connsiteX1936" fmla="*/ 1734870 w 6891715"/>
                <a:gd name="connsiteY1936" fmla="*/ 4005388 h 6367455"/>
                <a:gd name="connsiteX1937" fmla="*/ 1750732 w 6891715"/>
                <a:gd name="connsiteY1937" fmla="*/ 4014602 h 6367455"/>
                <a:gd name="connsiteX1938" fmla="*/ 1749780 w 6891715"/>
                <a:gd name="connsiteY1938" fmla="*/ 4023180 h 6367455"/>
                <a:gd name="connsiteX1939" fmla="*/ 1741532 w 6891715"/>
                <a:gd name="connsiteY1939" fmla="*/ 4031758 h 6367455"/>
                <a:gd name="connsiteX1940" fmla="*/ 1737408 w 6891715"/>
                <a:gd name="connsiteY1940" fmla="*/ 4046691 h 6367455"/>
                <a:gd name="connsiteX1941" fmla="*/ 1728843 w 6891715"/>
                <a:gd name="connsiteY1941" fmla="*/ 4053998 h 6367455"/>
                <a:gd name="connsiteX1942" fmla="*/ 1712981 w 6891715"/>
                <a:gd name="connsiteY1942" fmla="*/ 4047962 h 6367455"/>
                <a:gd name="connsiteX1943" fmla="*/ 1726622 w 6891715"/>
                <a:gd name="connsiteY1943" fmla="*/ 4058128 h 6367455"/>
                <a:gd name="connsiteX1944" fmla="*/ 1714250 w 6891715"/>
                <a:gd name="connsiteY1944" fmla="*/ 4069884 h 6367455"/>
                <a:gd name="connsiteX1945" fmla="*/ 1719643 w 6891715"/>
                <a:gd name="connsiteY1945" fmla="*/ 4075285 h 6367455"/>
                <a:gd name="connsiteX1946" fmla="*/ 1730112 w 6891715"/>
                <a:gd name="connsiteY1946" fmla="*/ 4063530 h 6367455"/>
                <a:gd name="connsiteX1947" fmla="*/ 1740898 w 6891715"/>
                <a:gd name="connsiteY1947" fmla="*/ 4072743 h 6367455"/>
                <a:gd name="connsiteX1948" fmla="*/ 1762152 w 6891715"/>
                <a:gd name="connsiteY1948" fmla="*/ 4075920 h 6367455"/>
                <a:gd name="connsiteX1949" fmla="*/ 1773255 w 6891715"/>
                <a:gd name="connsiteY1949" fmla="*/ 4070519 h 6367455"/>
                <a:gd name="connsiteX1950" fmla="*/ 1794510 w 6891715"/>
                <a:gd name="connsiteY1950" fmla="*/ 4063847 h 6367455"/>
                <a:gd name="connsiteX1951" fmla="*/ 1804027 w 6891715"/>
                <a:gd name="connsiteY1951" fmla="*/ 4065118 h 6367455"/>
                <a:gd name="connsiteX1952" fmla="*/ 1797682 w 6891715"/>
                <a:gd name="connsiteY1952" fmla="*/ 4074650 h 6367455"/>
                <a:gd name="connsiteX1953" fmla="*/ 1801171 w 6891715"/>
                <a:gd name="connsiteY1953" fmla="*/ 4096572 h 6367455"/>
                <a:gd name="connsiteX1954" fmla="*/ 1793875 w 6891715"/>
                <a:gd name="connsiteY1954" fmla="*/ 4105150 h 6367455"/>
                <a:gd name="connsiteX1955" fmla="*/ 1761200 w 6891715"/>
                <a:gd name="connsiteY1955" fmla="*/ 4113728 h 6367455"/>
                <a:gd name="connsiteX1956" fmla="*/ 1756125 w 6891715"/>
                <a:gd name="connsiteY1956" fmla="*/ 4134062 h 6367455"/>
                <a:gd name="connsiteX1957" fmla="*/ 1726622 w 6891715"/>
                <a:gd name="connsiteY1957" fmla="*/ 4139463 h 6367455"/>
                <a:gd name="connsiteX1958" fmla="*/ 1673010 w 6891715"/>
                <a:gd name="connsiteY1958" fmla="*/ 4158844 h 6367455"/>
                <a:gd name="connsiteX1959" fmla="*/ 1660956 w 6891715"/>
                <a:gd name="connsiteY1959" fmla="*/ 4150583 h 6367455"/>
                <a:gd name="connsiteX1960" fmla="*/ 1611468 w 6891715"/>
                <a:gd name="connsiteY1960" fmla="*/ 4149948 h 6367455"/>
                <a:gd name="connsiteX1961" fmla="*/ 1601950 w 6891715"/>
                <a:gd name="connsiteY1961" fmla="*/ 4165833 h 6367455"/>
                <a:gd name="connsiteX1962" fmla="*/ 1583868 w 6891715"/>
                <a:gd name="connsiteY1962" fmla="*/ 4158844 h 6367455"/>
                <a:gd name="connsiteX1963" fmla="*/ 1579744 w 6891715"/>
                <a:gd name="connsiteY1963" fmla="*/ 4148041 h 6367455"/>
                <a:gd name="connsiteX1964" fmla="*/ 1568958 w 6891715"/>
                <a:gd name="connsiteY1964" fmla="*/ 4147088 h 6367455"/>
                <a:gd name="connsiteX1965" fmla="*/ 1564834 w 6891715"/>
                <a:gd name="connsiteY1965" fmla="*/ 4144229 h 6367455"/>
                <a:gd name="connsiteX1966" fmla="*/ 1557220 w 6891715"/>
                <a:gd name="connsiteY1966" fmla="*/ 4153760 h 6367455"/>
                <a:gd name="connsiteX1967" fmla="*/ 1548972 w 6891715"/>
                <a:gd name="connsiteY1967" fmla="*/ 4149630 h 6367455"/>
                <a:gd name="connsiteX1968" fmla="*/ 1535013 w 6891715"/>
                <a:gd name="connsiteY1968" fmla="*/ 4131838 h 6367455"/>
                <a:gd name="connsiteX1969" fmla="*/ 1520103 w 6891715"/>
                <a:gd name="connsiteY1969" fmla="*/ 4131838 h 6367455"/>
                <a:gd name="connsiteX1970" fmla="*/ 1528668 w 6891715"/>
                <a:gd name="connsiteY1970" fmla="*/ 4139463 h 6367455"/>
                <a:gd name="connsiteX1971" fmla="*/ 1532792 w 6891715"/>
                <a:gd name="connsiteY1971" fmla="*/ 4145500 h 6367455"/>
                <a:gd name="connsiteX1972" fmla="*/ 1530254 w 6891715"/>
                <a:gd name="connsiteY1972" fmla="*/ 4151854 h 6367455"/>
                <a:gd name="connsiteX1973" fmla="*/ 1514075 w 6891715"/>
                <a:gd name="connsiteY1973" fmla="*/ 4162656 h 6367455"/>
                <a:gd name="connsiteX1974" fmla="*/ 1509948 w 6891715"/>
                <a:gd name="connsiteY1974" fmla="*/ 4168057 h 6367455"/>
                <a:gd name="connsiteX1975" fmla="*/ 1494090 w 6891715"/>
                <a:gd name="connsiteY1975" fmla="*/ 4165833 h 6367455"/>
                <a:gd name="connsiteX1976" fmla="*/ 1478224 w 6891715"/>
                <a:gd name="connsiteY1976" fmla="*/ 4159479 h 6367455"/>
                <a:gd name="connsiteX1977" fmla="*/ 1472832 w 6891715"/>
                <a:gd name="connsiteY1977" fmla="*/ 4168057 h 6367455"/>
                <a:gd name="connsiteX1978" fmla="*/ 1485838 w 6891715"/>
                <a:gd name="connsiteY1978" fmla="*/ 4176636 h 6367455"/>
                <a:gd name="connsiteX1979" fmla="*/ 1474101 w 6891715"/>
                <a:gd name="connsiteY1979" fmla="*/ 4191250 h 6367455"/>
                <a:gd name="connsiteX1980" fmla="*/ 1469977 w 6891715"/>
                <a:gd name="connsiteY1980" fmla="*/ 4187120 h 6367455"/>
                <a:gd name="connsiteX1981" fmla="*/ 1450946 w 6891715"/>
                <a:gd name="connsiteY1981" fmla="*/ 4184261 h 6367455"/>
                <a:gd name="connsiteX1982" fmla="*/ 1430645 w 6891715"/>
                <a:gd name="connsiteY1982" fmla="*/ 4191886 h 6367455"/>
                <a:gd name="connsiteX1983" fmla="*/ 1416053 w 6891715"/>
                <a:gd name="connsiteY1983" fmla="*/ 4168693 h 6367455"/>
                <a:gd name="connsiteX1984" fmla="*/ 1375758 w 6891715"/>
                <a:gd name="connsiteY1984" fmla="*/ 4165833 h 6367455"/>
                <a:gd name="connsiteX1985" fmla="*/ 1351645 w 6891715"/>
                <a:gd name="connsiteY1985" fmla="*/ 4183943 h 6367455"/>
                <a:gd name="connsiteX1986" fmla="*/ 1339906 w 6891715"/>
                <a:gd name="connsiteY1986" fmla="*/ 4182037 h 6367455"/>
                <a:gd name="connsiteX1987" fmla="*/ 1335781 w 6891715"/>
                <a:gd name="connsiteY1987" fmla="*/ 4172505 h 6367455"/>
                <a:gd name="connsiteX1988" fmla="*/ 1324997 w 6891715"/>
                <a:gd name="connsiteY1988" fmla="*/ 4196969 h 6367455"/>
                <a:gd name="connsiteX1989" fmla="*/ 1326582 w 6891715"/>
                <a:gd name="connsiteY1989" fmla="*/ 4231600 h 6367455"/>
                <a:gd name="connsiteX1990" fmla="*/ 1311992 w 6891715"/>
                <a:gd name="connsiteY1990" fmla="*/ 4234777 h 6367455"/>
                <a:gd name="connsiteX1991" fmla="*/ 1296130 w 6891715"/>
                <a:gd name="connsiteY1991" fmla="*/ 4227787 h 6367455"/>
                <a:gd name="connsiteX1992" fmla="*/ 1271704 w 6891715"/>
                <a:gd name="connsiteY1992" fmla="*/ 4224928 h 6367455"/>
                <a:gd name="connsiteX1993" fmla="*/ 1243152 w 6891715"/>
                <a:gd name="connsiteY1993" fmla="*/ 4215397 h 6367455"/>
                <a:gd name="connsiteX1994" fmla="*/ 1218725 w 6891715"/>
                <a:gd name="connsiteY1994" fmla="*/ 4217938 h 6367455"/>
                <a:gd name="connsiteX1995" fmla="*/ 1211112 w 6891715"/>
                <a:gd name="connsiteY1995" fmla="*/ 4233824 h 6367455"/>
                <a:gd name="connsiteX1996" fmla="*/ 1181926 w 6891715"/>
                <a:gd name="connsiteY1996" fmla="*/ 4251934 h 6367455"/>
                <a:gd name="connsiteX1997" fmla="*/ 1187319 w 6891715"/>
                <a:gd name="connsiteY1997" fmla="*/ 4266866 h 6367455"/>
                <a:gd name="connsiteX1998" fmla="*/ 1184464 w 6891715"/>
                <a:gd name="connsiteY1998" fmla="*/ 4275127 h 6367455"/>
                <a:gd name="connsiteX1999" fmla="*/ 1171774 w 6891715"/>
                <a:gd name="connsiteY1999" fmla="*/ 4270043 h 6367455"/>
                <a:gd name="connsiteX2000" fmla="*/ 1150519 w 6891715"/>
                <a:gd name="connsiteY2000" fmla="*/ 4257653 h 6367455"/>
                <a:gd name="connsiteX2001" fmla="*/ 1135608 w 6891715"/>
                <a:gd name="connsiteY2001" fmla="*/ 4262736 h 6367455"/>
                <a:gd name="connsiteX2002" fmla="*/ 1134657 w 6891715"/>
                <a:gd name="connsiteY2002" fmla="*/ 4274491 h 6367455"/>
                <a:gd name="connsiteX2003" fmla="*/ 1120698 w 6891715"/>
                <a:gd name="connsiteY2003" fmla="*/ 4263371 h 6367455"/>
                <a:gd name="connsiteX2004" fmla="*/ 1125139 w 6891715"/>
                <a:gd name="connsiteY2004" fmla="*/ 4249392 h 6367455"/>
                <a:gd name="connsiteX2005" fmla="*/ 1137512 w 6891715"/>
                <a:gd name="connsiteY2005" fmla="*/ 4250027 h 6367455"/>
                <a:gd name="connsiteX2006" fmla="*/ 1141636 w 6891715"/>
                <a:gd name="connsiteY2006" fmla="*/ 4243038 h 6367455"/>
                <a:gd name="connsiteX2007" fmla="*/ 1175264 w 6891715"/>
                <a:gd name="connsiteY2007" fmla="*/ 4223657 h 6367455"/>
                <a:gd name="connsiteX2008" fmla="*/ 1200326 w 6891715"/>
                <a:gd name="connsiteY2008" fmla="*/ 4180130 h 6367455"/>
                <a:gd name="connsiteX2009" fmla="*/ 1230146 w 6891715"/>
                <a:gd name="connsiteY2009" fmla="*/ 4169328 h 6367455"/>
                <a:gd name="connsiteX2010" fmla="*/ 1238711 w 6891715"/>
                <a:gd name="connsiteY2010" fmla="*/ 4117541 h 6367455"/>
                <a:gd name="connsiteX2011" fmla="*/ 1249498 w 6891715"/>
                <a:gd name="connsiteY2011" fmla="*/ 4116270 h 6367455"/>
                <a:gd name="connsiteX2012" fmla="*/ 1262187 w 6891715"/>
                <a:gd name="connsiteY2012" fmla="*/ 4123895 h 6367455"/>
                <a:gd name="connsiteX2013" fmla="*/ 1279000 w 6891715"/>
                <a:gd name="connsiteY2013" fmla="*/ 4109916 h 6367455"/>
                <a:gd name="connsiteX2014" fmla="*/ 1263138 w 6891715"/>
                <a:gd name="connsiteY2014" fmla="*/ 4114364 h 6367455"/>
                <a:gd name="connsiteX2015" fmla="*/ 1259967 w 6891715"/>
                <a:gd name="connsiteY2015" fmla="*/ 4107692 h 6367455"/>
                <a:gd name="connsiteX2016" fmla="*/ 1264090 w 6891715"/>
                <a:gd name="connsiteY2016" fmla="*/ 4094030 h 6367455"/>
                <a:gd name="connsiteX2017" fmla="*/ 1306282 w 6891715"/>
                <a:gd name="connsiteY2017" fmla="*/ 4087358 h 6367455"/>
                <a:gd name="connsiteX2018" fmla="*/ 1355135 w 6891715"/>
                <a:gd name="connsiteY2018" fmla="*/ 4095301 h 6367455"/>
                <a:gd name="connsiteX2019" fmla="*/ 1376076 w 6891715"/>
                <a:gd name="connsiteY2019" fmla="*/ 4093077 h 6367455"/>
                <a:gd name="connsiteX2020" fmla="*/ 1382421 w 6891715"/>
                <a:gd name="connsiteY2020" fmla="*/ 4064800 h 6367455"/>
                <a:gd name="connsiteX2021" fmla="*/ 1413832 w 6891715"/>
                <a:gd name="connsiteY2021" fmla="*/ 4045102 h 6367455"/>
                <a:gd name="connsiteX2022" fmla="*/ 1418908 w 6891715"/>
                <a:gd name="connsiteY2022" fmla="*/ 4026357 h 6367455"/>
                <a:gd name="connsiteX2023" fmla="*/ 1444918 w 6891715"/>
                <a:gd name="connsiteY2023" fmla="*/ 4000622 h 6367455"/>
                <a:gd name="connsiteX2024" fmla="*/ 1447139 w 6891715"/>
                <a:gd name="connsiteY2024" fmla="*/ 3991409 h 6367455"/>
                <a:gd name="connsiteX2025" fmla="*/ 1438574 w 6891715"/>
                <a:gd name="connsiteY2025" fmla="*/ 4001893 h 6367455"/>
                <a:gd name="connsiteX2026" fmla="*/ 1418908 w 6891715"/>
                <a:gd name="connsiteY2026" fmla="*/ 4017779 h 6367455"/>
                <a:gd name="connsiteX2027" fmla="*/ 1405900 w 6891715"/>
                <a:gd name="connsiteY2027" fmla="*/ 4024451 h 6367455"/>
                <a:gd name="connsiteX2028" fmla="*/ 1392575 w 6891715"/>
                <a:gd name="connsiteY2028" fmla="*/ 4039066 h 6367455"/>
                <a:gd name="connsiteX2029" fmla="*/ 1376711 w 6891715"/>
                <a:gd name="connsiteY2029" fmla="*/ 4041290 h 6367455"/>
                <a:gd name="connsiteX2030" fmla="*/ 1358942 w 6891715"/>
                <a:gd name="connsiteY2030" fmla="*/ 4059717 h 6367455"/>
                <a:gd name="connsiteX2031" fmla="*/ 1334512 w 6891715"/>
                <a:gd name="connsiteY2031" fmla="*/ 4065118 h 6367455"/>
                <a:gd name="connsiteX2032" fmla="*/ 1314530 w 6891715"/>
                <a:gd name="connsiteY2032" fmla="*/ 4043196 h 6367455"/>
                <a:gd name="connsiteX2033" fmla="*/ 1297082 w 6891715"/>
                <a:gd name="connsiteY2033" fmla="*/ 4025404 h 6367455"/>
                <a:gd name="connsiteX2034" fmla="*/ 1281538 w 6891715"/>
                <a:gd name="connsiteY2034" fmla="*/ 4039066 h 6367455"/>
                <a:gd name="connsiteX2035" fmla="*/ 1257112 w 6891715"/>
                <a:gd name="connsiteY2035" fmla="*/ 4038430 h 6367455"/>
                <a:gd name="connsiteX2036" fmla="*/ 1242517 w 6891715"/>
                <a:gd name="connsiteY2036" fmla="*/ 4032076 h 6367455"/>
                <a:gd name="connsiteX2037" fmla="*/ 1272656 w 6891715"/>
                <a:gd name="connsiteY2037" fmla="*/ 4013966 h 6367455"/>
                <a:gd name="connsiteX2038" fmla="*/ 1243152 w 6891715"/>
                <a:gd name="connsiteY2038" fmla="*/ 4013013 h 6367455"/>
                <a:gd name="connsiteX2039" fmla="*/ 1243152 w 6891715"/>
                <a:gd name="connsiteY2039" fmla="*/ 4002846 h 6367455"/>
                <a:gd name="connsiteX2040" fmla="*/ 1227608 w 6891715"/>
                <a:gd name="connsiteY2040" fmla="*/ 4016508 h 6367455"/>
                <a:gd name="connsiteX2041" fmla="*/ 1206353 w 6891715"/>
                <a:gd name="connsiteY2041" fmla="*/ 4023815 h 6367455"/>
                <a:gd name="connsiteX2042" fmla="*/ 1200008 w 6891715"/>
                <a:gd name="connsiteY2042" fmla="*/ 4034618 h 6367455"/>
                <a:gd name="connsiteX2043" fmla="*/ 1184464 w 6891715"/>
                <a:gd name="connsiteY2043" fmla="*/ 4034935 h 6367455"/>
                <a:gd name="connsiteX2044" fmla="*/ 1178754 w 6891715"/>
                <a:gd name="connsiteY2044" fmla="*/ 4020003 h 6367455"/>
                <a:gd name="connsiteX2045" fmla="*/ 1165112 w 6891715"/>
                <a:gd name="connsiteY2045" fmla="*/ 4013649 h 6367455"/>
                <a:gd name="connsiteX2046" fmla="*/ 1165112 w 6891715"/>
                <a:gd name="connsiteY2046" fmla="*/ 4005388 h 6367455"/>
                <a:gd name="connsiteX2047" fmla="*/ 1175580 w 6891715"/>
                <a:gd name="connsiteY2047" fmla="*/ 3994903 h 6367455"/>
                <a:gd name="connsiteX2048" fmla="*/ 1156546 w 6891715"/>
                <a:gd name="connsiteY2048" fmla="*/ 3991726 h 6367455"/>
                <a:gd name="connsiteX2049" fmla="*/ 1155277 w 6891715"/>
                <a:gd name="connsiteY2049" fmla="*/ 3988549 h 6367455"/>
                <a:gd name="connsiteX2050" fmla="*/ 1166064 w 6891715"/>
                <a:gd name="connsiteY2050" fmla="*/ 3989502 h 6367455"/>
                <a:gd name="connsiteX2051" fmla="*/ 1170823 w 6891715"/>
                <a:gd name="connsiteY2051" fmla="*/ 3982195 h 6367455"/>
                <a:gd name="connsiteX2052" fmla="*/ 1182560 w 6891715"/>
                <a:gd name="connsiteY2052" fmla="*/ 3972663 h 6367455"/>
                <a:gd name="connsiteX2053" fmla="*/ 1204767 w 6891715"/>
                <a:gd name="connsiteY2053" fmla="*/ 3971075 h 6367455"/>
                <a:gd name="connsiteX2054" fmla="*/ 1220312 w 6891715"/>
                <a:gd name="connsiteY2054" fmla="*/ 3958366 h 6367455"/>
                <a:gd name="connsiteX2055" fmla="*/ 1239663 w 6891715"/>
                <a:gd name="connsiteY2055" fmla="*/ 3944705 h 6367455"/>
                <a:gd name="connsiteX2056" fmla="*/ 1261553 w 6891715"/>
                <a:gd name="connsiteY2056" fmla="*/ 3933902 h 6367455"/>
                <a:gd name="connsiteX2057" fmla="*/ 1274242 w 6891715"/>
                <a:gd name="connsiteY2057" fmla="*/ 3911662 h 6367455"/>
                <a:gd name="connsiteX2058" fmla="*/ 1288834 w 6891715"/>
                <a:gd name="connsiteY2058" fmla="*/ 3879891 h 6367455"/>
                <a:gd name="connsiteX2059" fmla="*/ 1275828 w 6891715"/>
                <a:gd name="connsiteY2059" fmla="*/ 3878938 h 6367455"/>
                <a:gd name="connsiteX2060" fmla="*/ 1278683 w 6891715"/>
                <a:gd name="connsiteY2060" fmla="*/ 3858922 h 6367455"/>
                <a:gd name="connsiteX2061" fmla="*/ 1269166 w 6891715"/>
                <a:gd name="connsiteY2061" fmla="*/ 3851615 h 6367455"/>
                <a:gd name="connsiteX2062" fmla="*/ 1267262 w 6891715"/>
                <a:gd name="connsiteY2062" fmla="*/ 3837635 h 6367455"/>
                <a:gd name="connsiteX2063" fmla="*/ 1269801 w 6891715"/>
                <a:gd name="connsiteY2063" fmla="*/ 3828104 h 6367455"/>
                <a:gd name="connsiteX2064" fmla="*/ 1259650 w 6891715"/>
                <a:gd name="connsiteY2064" fmla="*/ 3833823 h 6367455"/>
                <a:gd name="connsiteX2065" fmla="*/ 1237441 w 6891715"/>
                <a:gd name="connsiteY2065" fmla="*/ 3837953 h 6367455"/>
                <a:gd name="connsiteX2066" fmla="*/ 1234269 w 6891715"/>
                <a:gd name="connsiteY2066" fmla="*/ 3848755 h 6367455"/>
                <a:gd name="connsiteX2067" fmla="*/ 1227925 w 6891715"/>
                <a:gd name="connsiteY2067" fmla="*/ 3852885 h 6367455"/>
                <a:gd name="connsiteX2068" fmla="*/ 1213967 w 6891715"/>
                <a:gd name="connsiteY2068" fmla="*/ 3846849 h 6367455"/>
                <a:gd name="connsiteX2069" fmla="*/ 1201594 w 6891715"/>
                <a:gd name="connsiteY2069" fmla="*/ 3857651 h 6367455"/>
                <a:gd name="connsiteX2070" fmla="*/ 1196519 w 6891715"/>
                <a:gd name="connsiteY2070" fmla="*/ 3853203 h 6367455"/>
                <a:gd name="connsiteX2071" fmla="*/ 1221580 w 6891715"/>
                <a:gd name="connsiteY2071" fmla="*/ 3825562 h 6367455"/>
                <a:gd name="connsiteX2072" fmla="*/ 1232049 w 6891715"/>
                <a:gd name="connsiteY2072" fmla="*/ 3823656 h 6367455"/>
                <a:gd name="connsiteX2073" fmla="*/ 1243469 w 6891715"/>
                <a:gd name="connsiteY2073" fmla="*/ 3817937 h 6367455"/>
                <a:gd name="connsiteX2074" fmla="*/ 1256160 w 6891715"/>
                <a:gd name="connsiteY2074" fmla="*/ 3805228 h 6367455"/>
                <a:gd name="connsiteX2075" fmla="*/ 1255210 w 6891715"/>
                <a:gd name="connsiteY2075" fmla="*/ 3788707 h 6367455"/>
                <a:gd name="connsiteX2076" fmla="*/ 1266312 w 6891715"/>
                <a:gd name="connsiteY2076" fmla="*/ 3780129 h 6367455"/>
                <a:gd name="connsiteX2077" fmla="*/ 1297082 w 6891715"/>
                <a:gd name="connsiteY2077" fmla="*/ 3762655 h 6367455"/>
                <a:gd name="connsiteX2078" fmla="*/ 1311992 w 6891715"/>
                <a:gd name="connsiteY2078" fmla="*/ 3769009 h 6367455"/>
                <a:gd name="connsiteX2079" fmla="*/ 1329120 w 6891715"/>
                <a:gd name="connsiteY2079" fmla="*/ 3774093 h 6367455"/>
                <a:gd name="connsiteX2080" fmla="*/ 1342444 w 6891715"/>
                <a:gd name="connsiteY2080" fmla="*/ 3764561 h 6367455"/>
                <a:gd name="connsiteX2081" fmla="*/ 1351962 w 6891715"/>
                <a:gd name="connsiteY2081" fmla="*/ 3769645 h 6367455"/>
                <a:gd name="connsiteX2082" fmla="*/ 1376393 w 6891715"/>
                <a:gd name="connsiteY2082" fmla="*/ 3774728 h 6367455"/>
                <a:gd name="connsiteX2083" fmla="*/ 1355135 w 6891715"/>
                <a:gd name="connsiteY2083" fmla="*/ 3762337 h 6367455"/>
                <a:gd name="connsiteX2084" fmla="*/ 1359260 w 6891715"/>
                <a:gd name="connsiteY2084" fmla="*/ 3755030 h 6367455"/>
                <a:gd name="connsiteX2085" fmla="*/ 1373855 w 6891715"/>
                <a:gd name="connsiteY2085" fmla="*/ 3742957 h 6367455"/>
                <a:gd name="connsiteX2086" fmla="*/ 1377345 w 6891715"/>
                <a:gd name="connsiteY2086" fmla="*/ 3759795 h 6367455"/>
                <a:gd name="connsiteX2087" fmla="*/ 1390036 w 6891715"/>
                <a:gd name="connsiteY2087" fmla="*/ 3766150 h 6367455"/>
                <a:gd name="connsiteX2088" fmla="*/ 1398602 w 6891715"/>
                <a:gd name="connsiteY2088" fmla="*/ 3760431 h 6367455"/>
                <a:gd name="connsiteX2089" fmla="*/ 1383691 w 6891715"/>
                <a:gd name="connsiteY2089" fmla="*/ 3752488 h 6367455"/>
                <a:gd name="connsiteX2090" fmla="*/ 1373855 w 6891715"/>
                <a:gd name="connsiteY2090" fmla="*/ 3737873 h 6367455"/>
                <a:gd name="connsiteX2091" fmla="*/ 1371634 w 6891715"/>
                <a:gd name="connsiteY2091" fmla="*/ 3718810 h 6367455"/>
                <a:gd name="connsiteX2092" fmla="*/ 1379883 w 6891715"/>
                <a:gd name="connsiteY2092" fmla="*/ 3698794 h 6367455"/>
                <a:gd name="connsiteX2093" fmla="*/ 1391622 w 6891715"/>
                <a:gd name="connsiteY2093" fmla="*/ 3694346 h 6367455"/>
                <a:gd name="connsiteX2094" fmla="*/ 1377662 w 6891715"/>
                <a:gd name="connsiteY2094" fmla="*/ 3693393 h 6367455"/>
                <a:gd name="connsiteX2095" fmla="*/ 1375758 w 6891715"/>
                <a:gd name="connsiteY2095" fmla="*/ 3673377 h 6367455"/>
                <a:gd name="connsiteX2096" fmla="*/ 1384960 w 6891715"/>
                <a:gd name="connsiteY2096" fmla="*/ 3665117 h 6367455"/>
                <a:gd name="connsiteX2097" fmla="*/ 1394478 w 6891715"/>
                <a:gd name="connsiteY2097" fmla="*/ 3663846 h 6367455"/>
                <a:gd name="connsiteX2098" fmla="*/ 1396382 w 6891715"/>
                <a:gd name="connsiteY2098" fmla="*/ 3656539 h 6367455"/>
                <a:gd name="connsiteX2099" fmla="*/ 1383691 w 6891715"/>
                <a:gd name="connsiteY2099" fmla="*/ 3640653 h 6367455"/>
                <a:gd name="connsiteX2100" fmla="*/ 1380201 w 6891715"/>
                <a:gd name="connsiteY2100" fmla="*/ 3632392 h 6367455"/>
                <a:gd name="connsiteX2101" fmla="*/ 1392891 w 6891715"/>
                <a:gd name="connsiteY2101" fmla="*/ 3621590 h 6367455"/>
                <a:gd name="connsiteX2102" fmla="*/ 1387815 w 6891715"/>
                <a:gd name="connsiteY2102" fmla="*/ 3614283 h 6367455"/>
                <a:gd name="connsiteX2103" fmla="*/ 1382421 w 6891715"/>
                <a:gd name="connsiteY2103" fmla="*/ 3623814 h 6367455"/>
                <a:gd name="connsiteX2104" fmla="*/ 1372902 w 6891715"/>
                <a:gd name="connsiteY2104" fmla="*/ 3629215 h 6367455"/>
                <a:gd name="connsiteX2105" fmla="*/ 1371634 w 6891715"/>
                <a:gd name="connsiteY2105" fmla="*/ 3623814 h 6367455"/>
                <a:gd name="connsiteX2106" fmla="*/ 1364653 w 6891715"/>
                <a:gd name="connsiteY2106" fmla="*/ 3633663 h 6367455"/>
                <a:gd name="connsiteX2107" fmla="*/ 1360529 w 6891715"/>
                <a:gd name="connsiteY2107" fmla="*/ 3640017 h 6367455"/>
                <a:gd name="connsiteX2108" fmla="*/ 1351645 w 6891715"/>
                <a:gd name="connsiteY2108" fmla="*/ 3622861 h 6367455"/>
                <a:gd name="connsiteX2109" fmla="*/ 1353866 w 6891715"/>
                <a:gd name="connsiteY2109" fmla="*/ 3611423 h 6367455"/>
                <a:gd name="connsiteX2110" fmla="*/ 1343079 w 6891715"/>
                <a:gd name="connsiteY2110" fmla="*/ 3620001 h 6367455"/>
                <a:gd name="connsiteX2111" fmla="*/ 1332609 w 6891715"/>
                <a:gd name="connsiteY2111" fmla="*/ 3615871 h 6367455"/>
                <a:gd name="connsiteX2112" fmla="*/ 1326265 w 6891715"/>
                <a:gd name="connsiteY2112" fmla="*/ 3603480 h 6367455"/>
                <a:gd name="connsiteX2113" fmla="*/ 1317384 w 6891715"/>
                <a:gd name="connsiteY2113" fmla="*/ 3570438 h 6367455"/>
                <a:gd name="connsiteX2114" fmla="*/ 1325948 w 6891715"/>
                <a:gd name="connsiteY2114" fmla="*/ 3541208 h 6367455"/>
                <a:gd name="connsiteX2115" fmla="*/ 1334830 w 6891715"/>
                <a:gd name="connsiteY2115" fmla="*/ 3527229 h 6367455"/>
                <a:gd name="connsiteX2116" fmla="*/ 1341492 w 6891715"/>
                <a:gd name="connsiteY2116" fmla="*/ 3513567 h 6367455"/>
                <a:gd name="connsiteX2117" fmla="*/ 1352597 w 6891715"/>
                <a:gd name="connsiteY2117" fmla="*/ 3504989 h 6367455"/>
                <a:gd name="connsiteX2118" fmla="*/ 1372902 w 6891715"/>
                <a:gd name="connsiteY2118" fmla="*/ 3506895 h 6367455"/>
                <a:gd name="connsiteX2119" fmla="*/ 1381152 w 6891715"/>
                <a:gd name="connsiteY2119" fmla="*/ 3499270 h 6367455"/>
                <a:gd name="connsiteX2120" fmla="*/ 1371634 w 6891715"/>
                <a:gd name="connsiteY2120" fmla="*/ 3502447 h 6367455"/>
                <a:gd name="connsiteX2121" fmla="*/ 1363385 w 6891715"/>
                <a:gd name="connsiteY2121" fmla="*/ 3497682 h 6367455"/>
                <a:gd name="connsiteX2122" fmla="*/ 1351645 w 6891715"/>
                <a:gd name="connsiteY2122" fmla="*/ 3495458 h 6367455"/>
                <a:gd name="connsiteX2123" fmla="*/ 1335781 w 6891715"/>
                <a:gd name="connsiteY2123" fmla="*/ 3492281 h 6367455"/>
                <a:gd name="connsiteX2124" fmla="*/ 1330388 w 6891715"/>
                <a:gd name="connsiteY2124" fmla="*/ 3484020 h 6367455"/>
                <a:gd name="connsiteX2125" fmla="*/ 1324045 w 6891715"/>
                <a:gd name="connsiteY2125" fmla="*/ 3498953 h 6367455"/>
                <a:gd name="connsiteX2126" fmla="*/ 1315799 w 6891715"/>
                <a:gd name="connsiteY2126" fmla="*/ 3512932 h 6367455"/>
                <a:gd name="connsiteX2127" fmla="*/ 1295812 w 6891715"/>
                <a:gd name="connsiteY2127" fmla="*/ 3513885 h 6367455"/>
                <a:gd name="connsiteX2128" fmla="*/ 1292640 w 6891715"/>
                <a:gd name="connsiteY2128" fmla="*/ 3508484 h 6367455"/>
                <a:gd name="connsiteX2129" fmla="*/ 1283124 w 6891715"/>
                <a:gd name="connsiteY2129" fmla="*/ 3520239 h 6367455"/>
                <a:gd name="connsiteX2130" fmla="*/ 1262187 w 6891715"/>
                <a:gd name="connsiteY2130" fmla="*/ 3526911 h 6367455"/>
                <a:gd name="connsiteX2131" fmla="*/ 1251719 w 6891715"/>
                <a:gd name="connsiteY2131" fmla="*/ 3515156 h 6367455"/>
                <a:gd name="connsiteX2132" fmla="*/ 1249180 w 6891715"/>
                <a:gd name="connsiteY2132" fmla="*/ 3506895 h 6367455"/>
                <a:gd name="connsiteX2133" fmla="*/ 1243152 w 6891715"/>
                <a:gd name="connsiteY2133" fmla="*/ 3514203 h 6367455"/>
                <a:gd name="connsiteX2134" fmla="*/ 1253623 w 6891715"/>
                <a:gd name="connsiteY2134" fmla="*/ 3533266 h 6367455"/>
                <a:gd name="connsiteX2135" fmla="*/ 1245054 w 6891715"/>
                <a:gd name="connsiteY2135" fmla="*/ 3545021 h 6367455"/>
                <a:gd name="connsiteX2136" fmla="*/ 1230463 w 6891715"/>
                <a:gd name="connsiteY2136" fmla="*/ 3544068 h 6367455"/>
                <a:gd name="connsiteX2137" fmla="*/ 1221898 w 6891715"/>
                <a:gd name="connsiteY2137" fmla="*/ 3539620 h 6367455"/>
                <a:gd name="connsiteX2138" fmla="*/ 1210160 w 6891715"/>
                <a:gd name="connsiteY2138" fmla="*/ 3515474 h 6367455"/>
                <a:gd name="connsiteX2139" fmla="*/ 1191125 w 6891715"/>
                <a:gd name="connsiteY2139" fmla="*/ 3522463 h 6367455"/>
                <a:gd name="connsiteX2140" fmla="*/ 1193663 w 6891715"/>
                <a:gd name="connsiteY2140" fmla="*/ 3538984 h 6367455"/>
                <a:gd name="connsiteX2141" fmla="*/ 1203181 w 6891715"/>
                <a:gd name="connsiteY2141" fmla="*/ 3547563 h 6367455"/>
                <a:gd name="connsiteX2142" fmla="*/ 1203181 w 6891715"/>
                <a:gd name="connsiteY2142" fmla="*/ 3554870 h 6367455"/>
                <a:gd name="connsiteX2143" fmla="*/ 1189222 w 6891715"/>
                <a:gd name="connsiteY2143" fmla="*/ 3547563 h 6367455"/>
                <a:gd name="connsiteX2144" fmla="*/ 1181609 w 6891715"/>
                <a:gd name="connsiteY2144" fmla="*/ 3526594 h 6367455"/>
                <a:gd name="connsiteX2145" fmla="*/ 1165747 w 6891715"/>
                <a:gd name="connsiteY2145" fmla="*/ 3516109 h 6367455"/>
                <a:gd name="connsiteX2146" fmla="*/ 1162574 w 6891715"/>
                <a:gd name="connsiteY2146" fmla="*/ 3505625 h 6367455"/>
                <a:gd name="connsiteX2147" fmla="*/ 1169871 w 6891715"/>
                <a:gd name="connsiteY2147" fmla="*/ 3495140 h 6367455"/>
                <a:gd name="connsiteX2148" fmla="*/ 1177485 w 6891715"/>
                <a:gd name="connsiteY2148" fmla="*/ 3496729 h 6367455"/>
                <a:gd name="connsiteX2149" fmla="*/ 1183830 w 6891715"/>
                <a:gd name="connsiteY2149" fmla="*/ 3510708 h 6367455"/>
                <a:gd name="connsiteX2150" fmla="*/ 1187002 w 6891715"/>
                <a:gd name="connsiteY2150" fmla="*/ 3507531 h 6367455"/>
                <a:gd name="connsiteX2151" fmla="*/ 1180022 w 6891715"/>
                <a:gd name="connsiteY2151" fmla="*/ 3484338 h 6367455"/>
                <a:gd name="connsiteX2152" fmla="*/ 1186367 w 6891715"/>
                <a:gd name="connsiteY2152" fmla="*/ 3466546 h 6367455"/>
                <a:gd name="connsiteX2153" fmla="*/ 1202229 w 6891715"/>
                <a:gd name="connsiteY2153" fmla="*/ 3426196 h 6367455"/>
                <a:gd name="connsiteX2154" fmla="*/ 1207939 w 6891715"/>
                <a:gd name="connsiteY2154" fmla="*/ 3419842 h 6367455"/>
                <a:gd name="connsiteX2155" fmla="*/ 1212381 w 6891715"/>
                <a:gd name="connsiteY2155" fmla="*/ 3402685 h 6367455"/>
                <a:gd name="connsiteX2156" fmla="*/ 1199691 w 6891715"/>
                <a:gd name="connsiteY2156" fmla="*/ 3396649 h 6367455"/>
                <a:gd name="connsiteX2157" fmla="*/ 1198422 w 6891715"/>
                <a:gd name="connsiteY2157" fmla="*/ 3388071 h 6367455"/>
                <a:gd name="connsiteX2158" fmla="*/ 1190809 w 6891715"/>
                <a:gd name="connsiteY2158" fmla="*/ 3370600 h 6367455"/>
                <a:gd name="connsiteX2159" fmla="*/ 1190809 w 6891715"/>
                <a:gd name="connsiteY2159" fmla="*/ 3354714 h 6367455"/>
                <a:gd name="connsiteX2160" fmla="*/ 1203181 w 6891715"/>
                <a:gd name="connsiteY2160" fmla="*/ 3331203 h 6367455"/>
                <a:gd name="connsiteX2161" fmla="*/ 1212698 w 6891715"/>
                <a:gd name="connsiteY2161" fmla="*/ 3335335 h 6367455"/>
                <a:gd name="connsiteX2162" fmla="*/ 1223166 w 6891715"/>
                <a:gd name="connsiteY2162" fmla="*/ 3330249 h 6367455"/>
                <a:gd name="connsiteX2163" fmla="*/ 1224436 w 6891715"/>
                <a:gd name="connsiteY2163" fmla="*/ 3327073 h 6367455"/>
                <a:gd name="connsiteX2164" fmla="*/ 1198739 w 6891715"/>
                <a:gd name="connsiteY2164" fmla="*/ 3324849 h 6367455"/>
                <a:gd name="connsiteX2165" fmla="*/ 1188905 w 6891715"/>
                <a:gd name="connsiteY2165" fmla="*/ 3297525 h 6367455"/>
                <a:gd name="connsiteX2166" fmla="*/ 1189222 w 6891715"/>
                <a:gd name="connsiteY2166" fmla="*/ 3321037 h 6367455"/>
                <a:gd name="connsiteX2167" fmla="*/ 1187319 w 6891715"/>
                <a:gd name="connsiteY2167" fmla="*/ 3331521 h 6367455"/>
                <a:gd name="connsiteX2168" fmla="*/ 1176850 w 6891715"/>
                <a:gd name="connsiteY2168" fmla="*/ 3334699 h 6367455"/>
                <a:gd name="connsiteX2169" fmla="*/ 1170506 w 6891715"/>
                <a:gd name="connsiteY2169" fmla="*/ 3332474 h 6367455"/>
                <a:gd name="connsiteX2170" fmla="*/ 1166381 w 6891715"/>
                <a:gd name="connsiteY2170" fmla="*/ 3340101 h 6367455"/>
                <a:gd name="connsiteX2171" fmla="*/ 1157816 w 6891715"/>
                <a:gd name="connsiteY2171" fmla="*/ 3331521 h 6367455"/>
                <a:gd name="connsiteX2172" fmla="*/ 1157498 w 6891715"/>
                <a:gd name="connsiteY2172" fmla="*/ 3321037 h 6367455"/>
                <a:gd name="connsiteX2173" fmla="*/ 1173995 w 6891715"/>
                <a:gd name="connsiteY2173" fmla="*/ 3287358 h 6367455"/>
                <a:gd name="connsiteX2174" fmla="*/ 1175264 w 6891715"/>
                <a:gd name="connsiteY2174" fmla="*/ 3277827 h 6367455"/>
                <a:gd name="connsiteX2175" fmla="*/ 1148933 w 6891715"/>
                <a:gd name="connsiteY2175" fmla="*/ 3315000 h 6367455"/>
                <a:gd name="connsiteX2176" fmla="*/ 1144808 w 6891715"/>
                <a:gd name="connsiteY2176" fmla="*/ 3311823 h 6367455"/>
                <a:gd name="connsiteX2177" fmla="*/ 1139733 w 6891715"/>
                <a:gd name="connsiteY2177" fmla="*/ 3326755 h 6367455"/>
                <a:gd name="connsiteX2178" fmla="*/ 1147346 w 6891715"/>
                <a:gd name="connsiteY2178" fmla="*/ 3336923 h 6367455"/>
                <a:gd name="connsiteX2179" fmla="*/ 1154643 w 6891715"/>
                <a:gd name="connsiteY2179" fmla="*/ 3346454 h 6367455"/>
                <a:gd name="connsiteX2180" fmla="*/ 1151471 w 6891715"/>
                <a:gd name="connsiteY2180" fmla="*/ 3362341 h 6367455"/>
                <a:gd name="connsiteX2181" fmla="*/ 1143540 w 6891715"/>
                <a:gd name="connsiteY2181" fmla="*/ 3374096 h 6367455"/>
                <a:gd name="connsiteX2182" fmla="*/ 1137512 w 6891715"/>
                <a:gd name="connsiteY2182" fmla="*/ 3404592 h 6367455"/>
                <a:gd name="connsiteX2183" fmla="*/ 1134340 w 6891715"/>
                <a:gd name="connsiteY2183" fmla="*/ 3421430 h 6367455"/>
                <a:gd name="connsiteX2184" fmla="*/ 1128312 w 6891715"/>
                <a:gd name="connsiteY2184" fmla="*/ 3441764 h 6367455"/>
                <a:gd name="connsiteX2185" fmla="*/ 1117526 w 6891715"/>
                <a:gd name="connsiteY2185" fmla="*/ 3446848 h 6367455"/>
                <a:gd name="connsiteX2186" fmla="*/ 1105787 w 6891715"/>
                <a:gd name="connsiteY2186" fmla="*/ 3446848 h 6367455"/>
                <a:gd name="connsiteX2187" fmla="*/ 1101663 w 6891715"/>
                <a:gd name="connsiteY2187" fmla="*/ 3432550 h 6367455"/>
                <a:gd name="connsiteX2188" fmla="*/ 1107691 w 6891715"/>
                <a:gd name="connsiteY2188" fmla="*/ 3416665 h 6367455"/>
                <a:gd name="connsiteX2189" fmla="*/ 1118160 w 6891715"/>
                <a:gd name="connsiteY2189" fmla="*/ 3395378 h 6367455"/>
                <a:gd name="connsiteX2190" fmla="*/ 1128629 w 6891715"/>
                <a:gd name="connsiteY2190" fmla="*/ 3369647 h 6367455"/>
                <a:gd name="connsiteX2191" fmla="*/ 1128629 w 6891715"/>
                <a:gd name="connsiteY2191" fmla="*/ 3362341 h 6367455"/>
                <a:gd name="connsiteX2192" fmla="*/ 1117842 w 6891715"/>
                <a:gd name="connsiteY2192" fmla="*/ 3365834 h 6367455"/>
                <a:gd name="connsiteX2193" fmla="*/ 1115939 w 6891715"/>
                <a:gd name="connsiteY2193" fmla="*/ 3358527 h 6367455"/>
                <a:gd name="connsiteX2194" fmla="*/ 1122919 w 6891715"/>
                <a:gd name="connsiteY2194" fmla="*/ 3348995 h 6367455"/>
                <a:gd name="connsiteX2195" fmla="*/ 1127043 w 6891715"/>
                <a:gd name="connsiteY2195" fmla="*/ 3328663 h 6367455"/>
                <a:gd name="connsiteX2196" fmla="*/ 1117526 w 6891715"/>
                <a:gd name="connsiteY2196" fmla="*/ 3330886 h 6367455"/>
                <a:gd name="connsiteX2197" fmla="*/ 1124505 w 6891715"/>
                <a:gd name="connsiteY2197" fmla="*/ 3315000 h 6367455"/>
                <a:gd name="connsiteX2198" fmla="*/ 1133070 w 6891715"/>
                <a:gd name="connsiteY2198" fmla="*/ 3302291 h 6367455"/>
                <a:gd name="connsiteX2199" fmla="*/ 1138463 w 6891715"/>
                <a:gd name="connsiteY2199" fmla="*/ 3290852 h 6367455"/>
                <a:gd name="connsiteX2200" fmla="*/ 1126409 w 6891715"/>
                <a:gd name="connsiteY2200" fmla="*/ 3277191 h 6367455"/>
                <a:gd name="connsiteX2201" fmla="*/ 1126409 w 6891715"/>
                <a:gd name="connsiteY2201" fmla="*/ 3265435 h 6367455"/>
                <a:gd name="connsiteX2202" fmla="*/ 1142270 w 6891715"/>
                <a:gd name="connsiteY2202" fmla="*/ 3262260 h 6367455"/>
                <a:gd name="connsiteX2203" fmla="*/ 1141319 w 6891715"/>
                <a:gd name="connsiteY2203" fmla="*/ 3252727 h 6367455"/>
                <a:gd name="connsiteX2204" fmla="*/ 1146712 w 6891715"/>
                <a:gd name="connsiteY2204" fmla="*/ 3254634 h 6367455"/>
                <a:gd name="connsiteX2205" fmla="*/ 1145126 w 6891715"/>
                <a:gd name="connsiteY2205" fmla="*/ 3241924 h 6367455"/>
                <a:gd name="connsiteX2206" fmla="*/ 1162257 w 6891715"/>
                <a:gd name="connsiteY2206" fmla="*/ 3228261 h 6367455"/>
                <a:gd name="connsiteX2207" fmla="*/ 1159085 w 6891715"/>
                <a:gd name="connsiteY2207" fmla="*/ 3221908 h 6367455"/>
                <a:gd name="connsiteX2208" fmla="*/ 1162891 w 6891715"/>
                <a:gd name="connsiteY2208" fmla="*/ 3213329 h 6367455"/>
                <a:gd name="connsiteX2209" fmla="*/ 1158450 w 6891715"/>
                <a:gd name="connsiteY2209" fmla="*/ 3202844 h 6367455"/>
                <a:gd name="connsiteX2210" fmla="*/ 1156546 w 6891715"/>
                <a:gd name="connsiteY2210" fmla="*/ 3201890 h 6367455"/>
                <a:gd name="connsiteX2211" fmla="*/ 1145126 w 6891715"/>
                <a:gd name="connsiteY2211" fmla="*/ 3210469 h 6367455"/>
                <a:gd name="connsiteX2212" fmla="*/ 1145126 w 6891715"/>
                <a:gd name="connsiteY2212" fmla="*/ 3224449 h 6367455"/>
                <a:gd name="connsiteX2213" fmla="*/ 1130215 w 6891715"/>
                <a:gd name="connsiteY2213" fmla="*/ 3234934 h 6367455"/>
                <a:gd name="connsiteX2214" fmla="*/ 1125457 w 6891715"/>
                <a:gd name="connsiteY2214" fmla="*/ 3243513 h 6367455"/>
                <a:gd name="connsiteX2215" fmla="*/ 1113719 w 6891715"/>
                <a:gd name="connsiteY2215" fmla="*/ 3242242 h 6367455"/>
                <a:gd name="connsiteX2216" fmla="*/ 1103884 w 6891715"/>
                <a:gd name="connsiteY2216" fmla="*/ 3231121 h 6367455"/>
                <a:gd name="connsiteX2217" fmla="*/ 1091194 w 6891715"/>
                <a:gd name="connsiteY2217" fmla="*/ 3223496 h 6367455"/>
                <a:gd name="connsiteX2218" fmla="*/ 1092463 w 6891715"/>
                <a:gd name="connsiteY2218" fmla="*/ 3210787 h 6367455"/>
                <a:gd name="connsiteX2219" fmla="*/ 1108008 w 6891715"/>
                <a:gd name="connsiteY2219" fmla="*/ 3205703 h 6367455"/>
                <a:gd name="connsiteX2220" fmla="*/ 1091511 w 6891715"/>
                <a:gd name="connsiteY2220" fmla="*/ 3203480 h 6367455"/>
                <a:gd name="connsiteX2221" fmla="*/ 1090877 w 6891715"/>
                <a:gd name="connsiteY2221" fmla="*/ 3209516 h 6367455"/>
                <a:gd name="connsiteX2222" fmla="*/ 1082628 w 6891715"/>
                <a:gd name="connsiteY2222" fmla="*/ 3212375 h 6367455"/>
                <a:gd name="connsiteX2223" fmla="*/ 1066766 w 6891715"/>
                <a:gd name="connsiteY2223" fmla="*/ 3204750 h 6367455"/>
                <a:gd name="connsiteX2224" fmla="*/ 1067718 w 6891715"/>
                <a:gd name="connsiteY2224" fmla="*/ 3197444 h 6367455"/>
                <a:gd name="connsiteX2225" fmla="*/ 1088022 w 6891715"/>
                <a:gd name="connsiteY2225" fmla="*/ 3193312 h 6367455"/>
                <a:gd name="connsiteX2226" fmla="*/ 1098491 w 6891715"/>
                <a:gd name="connsiteY2226" fmla="*/ 3195854 h 6367455"/>
                <a:gd name="connsiteX2227" fmla="*/ 1107057 w 6891715"/>
                <a:gd name="connsiteY2227" fmla="*/ 3194901 h 6367455"/>
                <a:gd name="connsiteX2228" fmla="*/ 1108643 w 6891715"/>
                <a:gd name="connsiteY2228" fmla="*/ 3183146 h 6367455"/>
                <a:gd name="connsiteX2229" fmla="*/ 1099126 w 6891715"/>
                <a:gd name="connsiteY2229" fmla="*/ 3170755 h 6367455"/>
                <a:gd name="connsiteX2230" fmla="*/ 1103249 w 6891715"/>
                <a:gd name="connsiteY2230" fmla="*/ 3157411 h 6367455"/>
                <a:gd name="connsiteX2231" fmla="*/ 1123236 w 6891715"/>
                <a:gd name="connsiteY2231" fmla="*/ 3154870 h 6367455"/>
                <a:gd name="connsiteX2232" fmla="*/ 1104201 w 6891715"/>
                <a:gd name="connsiteY2232" fmla="*/ 3145338 h 6367455"/>
                <a:gd name="connsiteX2233" fmla="*/ 1119112 w 6891715"/>
                <a:gd name="connsiteY2233" fmla="*/ 3135807 h 6367455"/>
                <a:gd name="connsiteX2234" fmla="*/ 1131802 w 6891715"/>
                <a:gd name="connsiteY2234" fmla="*/ 3142162 h 6367455"/>
                <a:gd name="connsiteX2235" fmla="*/ 1116891 w 6891715"/>
                <a:gd name="connsiteY2235" fmla="*/ 3125323 h 6367455"/>
                <a:gd name="connsiteX2236" fmla="*/ 1122919 w 6891715"/>
                <a:gd name="connsiteY2236" fmla="*/ 3116745 h 6367455"/>
                <a:gd name="connsiteX2237" fmla="*/ 1139733 w 6891715"/>
                <a:gd name="connsiteY2237" fmla="*/ 3113568 h 6367455"/>
                <a:gd name="connsiteX2238" fmla="*/ 1141002 w 6891715"/>
                <a:gd name="connsiteY2238" fmla="*/ 3108167 h 6367455"/>
                <a:gd name="connsiteX2239" fmla="*/ 1123870 w 6891715"/>
                <a:gd name="connsiteY2239" fmla="*/ 3102131 h 6367455"/>
                <a:gd name="connsiteX2240" fmla="*/ 1147981 w 6891715"/>
                <a:gd name="connsiteY2240" fmla="*/ 3086881 h 6367455"/>
                <a:gd name="connsiteX2241" fmla="*/ 1126091 w 6891715"/>
                <a:gd name="connsiteY2241" fmla="*/ 3094823 h 6367455"/>
                <a:gd name="connsiteX2242" fmla="*/ 1126091 w 6891715"/>
                <a:gd name="connsiteY2242" fmla="*/ 3086245 h 6367455"/>
                <a:gd name="connsiteX2243" fmla="*/ 1114353 w 6891715"/>
                <a:gd name="connsiteY2243" fmla="*/ 3102131 h 6367455"/>
                <a:gd name="connsiteX2244" fmla="*/ 1100711 w 6891715"/>
                <a:gd name="connsiteY2244" fmla="*/ 3083385 h 6367455"/>
                <a:gd name="connsiteX2245" fmla="*/ 1095953 w 6891715"/>
                <a:gd name="connsiteY2245" fmla="*/ 3062099 h 6367455"/>
                <a:gd name="connsiteX2246" fmla="*/ 1104518 w 6891715"/>
                <a:gd name="connsiteY2246" fmla="*/ 3057969 h 6367455"/>
                <a:gd name="connsiteX2247" fmla="*/ 1122601 w 6891715"/>
                <a:gd name="connsiteY2247" fmla="*/ 3068136 h 6367455"/>
                <a:gd name="connsiteX2248" fmla="*/ 1134340 w 6891715"/>
                <a:gd name="connsiteY2248" fmla="*/ 3067183 h 6367455"/>
                <a:gd name="connsiteX2249" fmla="*/ 1121332 w 6891715"/>
                <a:gd name="connsiteY2249" fmla="*/ 3062099 h 6367455"/>
                <a:gd name="connsiteX2250" fmla="*/ 1101981 w 6891715"/>
                <a:gd name="connsiteY2250" fmla="*/ 3038271 h 6367455"/>
                <a:gd name="connsiteX2251" fmla="*/ 1106422 w 6891715"/>
                <a:gd name="connsiteY2251" fmla="*/ 3031599 h 6367455"/>
                <a:gd name="connsiteX2252" fmla="*/ 1114670 w 6891715"/>
                <a:gd name="connsiteY2252" fmla="*/ 3030329 h 6367455"/>
                <a:gd name="connsiteX2253" fmla="*/ 1100077 w 6891715"/>
                <a:gd name="connsiteY2253" fmla="*/ 3010631 h 6367455"/>
                <a:gd name="connsiteX2254" fmla="*/ 1108960 w 6891715"/>
                <a:gd name="connsiteY2254" fmla="*/ 3001100 h 6367455"/>
                <a:gd name="connsiteX2255" fmla="*/ 1121967 w 6891715"/>
                <a:gd name="connsiteY2255" fmla="*/ 3001100 h 6367455"/>
                <a:gd name="connsiteX2256" fmla="*/ 1145126 w 6891715"/>
                <a:gd name="connsiteY2256" fmla="*/ 3001735 h 6367455"/>
                <a:gd name="connsiteX2257" fmla="*/ 1141002 w 6891715"/>
                <a:gd name="connsiteY2257" fmla="*/ 2996334 h 6367455"/>
                <a:gd name="connsiteX2258" fmla="*/ 1144174 w 6891715"/>
                <a:gd name="connsiteY2258" fmla="*/ 2992204 h 6367455"/>
                <a:gd name="connsiteX2259" fmla="*/ 1156864 w 6891715"/>
                <a:gd name="connsiteY2259" fmla="*/ 3000464 h 6367455"/>
                <a:gd name="connsiteX2260" fmla="*/ 1160988 w 6891715"/>
                <a:gd name="connsiteY2260" fmla="*/ 2996334 h 6367455"/>
                <a:gd name="connsiteX2261" fmla="*/ 1150519 w 6891715"/>
                <a:gd name="connsiteY2261" fmla="*/ 2978543 h 6367455"/>
                <a:gd name="connsiteX2262" fmla="*/ 1136243 w 6891715"/>
                <a:gd name="connsiteY2262" fmla="*/ 2967105 h 6367455"/>
                <a:gd name="connsiteX2263" fmla="*/ 1136243 w 6891715"/>
                <a:gd name="connsiteY2263" fmla="*/ 2960751 h 6367455"/>
                <a:gd name="connsiteX2264" fmla="*/ 1143857 w 6891715"/>
                <a:gd name="connsiteY2264" fmla="*/ 2958526 h 6367455"/>
                <a:gd name="connsiteX2265" fmla="*/ 1153374 w 6891715"/>
                <a:gd name="connsiteY2265" fmla="*/ 2963928 h 6367455"/>
                <a:gd name="connsiteX2266" fmla="*/ 1155277 w 6891715"/>
                <a:gd name="connsiteY2266" fmla="*/ 2958526 h 6367455"/>
                <a:gd name="connsiteX2267" fmla="*/ 1147029 w 6891715"/>
                <a:gd name="connsiteY2267" fmla="*/ 2943593 h 6367455"/>
                <a:gd name="connsiteX2268" fmla="*/ 1156229 w 6891715"/>
                <a:gd name="connsiteY2268" fmla="*/ 2935012 h 6367455"/>
                <a:gd name="connsiteX2269" fmla="*/ 1166699 w 6891715"/>
                <a:gd name="connsiteY2269" fmla="*/ 2928659 h 6367455"/>
                <a:gd name="connsiteX2270" fmla="*/ 1181609 w 6891715"/>
                <a:gd name="connsiteY2270" fmla="*/ 2937873 h 6367455"/>
                <a:gd name="connsiteX2271" fmla="*/ 1181609 w 6891715"/>
                <a:gd name="connsiteY2271" fmla="*/ 2931834 h 6367455"/>
                <a:gd name="connsiteX2272" fmla="*/ 1163526 w 6891715"/>
                <a:gd name="connsiteY2272" fmla="*/ 2922306 h 6367455"/>
                <a:gd name="connsiteX2273" fmla="*/ 1161305 w 6891715"/>
                <a:gd name="connsiteY2273" fmla="*/ 2911186 h 6367455"/>
                <a:gd name="connsiteX2274" fmla="*/ 1162257 w 6891715"/>
                <a:gd name="connsiteY2274" fmla="*/ 2899430 h 6367455"/>
                <a:gd name="connsiteX2275" fmla="*/ 1174947 w 6891715"/>
                <a:gd name="connsiteY2275" fmla="*/ 2882275 h 6367455"/>
                <a:gd name="connsiteX2276" fmla="*/ 1176850 w 6891715"/>
                <a:gd name="connsiteY2276" fmla="*/ 2869567 h 6367455"/>
                <a:gd name="connsiteX2277" fmla="*/ 1181926 w 6891715"/>
                <a:gd name="connsiteY2277" fmla="*/ 2869567 h 6367455"/>
                <a:gd name="connsiteX2278" fmla="*/ 1192395 w 6891715"/>
                <a:gd name="connsiteY2278" fmla="*/ 2865437 h 6367455"/>
                <a:gd name="connsiteX2279" fmla="*/ 1202229 w 6891715"/>
                <a:gd name="connsiteY2279" fmla="*/ 2871474 h 6367455"/>
                <a:gd name="connsiteX2280" fmla="*/ 1213649 w 6891715"/>
                <a:gd name="connsiteY2280" fmla="*/ 2881003 h 6367455"/>
                <a:gd name="connsiteX2281" fmla="*/ 1216822 w 6891715"/>
                <a:gd name="connsiteY2281" fmla="*/ 2874650 h 6367455"/>
                <a:gd name="connsiteX2282" fmla="*/ 1224436 w 6891715"/>
                <a:gd name="connsiteY2282" fmla="*/ 2874650 h 6367455"/>
                <a:gd name="connsiteX2283" fmla="*/ 1233952 w 6891715"/>
                <a:gd name="connsiteY2283" fmla="*/ 2881639 h 6367455"/>
                <a:gd name="connsiteX2284" fmla="*/ 1241249 w 6891715"/>
                <a:gd name="connsiteY2284" fmla="*/ 2885769 h 6367455"/>
                <a:gd name="connsiteX2285" fmla="*/ 1253941 w 6891715"/>
                <a:gd name="connsiteY2285" fmla="*/ 2879415 h 6367455"/>
                <a:gd name="connsiteX2286" fmla="*/ 1279635 w 6891715"/>
                <a:gd name="connsiteY2286" fmla="*/ 2869567 h 6367455"/>
                <a:gd name="connsiteX2287" fmla="*/ 1295496 w 6891715"/>
                <a:gd name="connsiteY2287" fmla="*/ 2879097 h 6367455"/>
                <a:gd name="connsiteX2288" fmla="*/ 1311040 w 6891715"/>
                <a:gd name="connsiteY2288" fmla="*/ 2868614 h 6367455"/>
                <a:gd name="connsiteX2289" fmla="*/ 3854360 w 6891715"/>
                <a:gd name="connsiteY2289" fmla="*/ 2852734 h 6367455"/>
                <a:gd name="connsiteX2290" fmla="*/ 3865180 w 6891715"/>
                <a:gd name="connsiteY2290" fmla="*/ 2862282 h 6367455"/>
                <a:gd name="connsiteX2291" fmla="*/ 3876638 w 6891715"/>
                <a:gd name="connsiteY2291" fmla="*/ 2875649 h 6367455"/>
                <a:gd name="connsiteX2292" fmla="*/ 3876001 w 6891715"/>
                <a:gd name="connsiteY2292" fmla="*/ 2885198 h 6367455"/>
                <a:gd name="connsiteX2293" fmla="*/ 3865499 w 6891715"/>
                <a:gd name="connsiteY2293" fmla="*/ 2882333 h 6367455"/>
                <a:gd name="connsiteX2294" fmla="*/ 3855951 w 6891715"/>
                <a:gd name="connsiteY2294" fmla="*/ 2890927 h 6367455"/>
                <a:gd name="connsiteX2295" fmla="*/ 3847358 w 6891715"/>
                <a:gd name="connsiteY2295" fmla="*/ 2901431 h 6367455"/>
                <a:gd name="connsiteX2296" fmla="*/ 3832718 w 6891715"/>
                <a:gd name="connsiteY2296" fmla="*/ 2908115 h 6367455"/>
                <a:gd name="connsiteX2297" fmla="*/ 3829536 w 6891715"/>
                <a:gd name="connsiteY2297" fmla="*/ 2924031 h 6367455"/>
                <a:gd name="connsiteX2298" fmla="*/ 3797710 w 6891715"/>
                <a:gd name="connsiteY2298" fmla="*/ 2916709 h 6367455"/>
                <a:gd name="connsiteX2299" fmla="*/ 3790390 w 6891715"/>
                <a:gd name="connsiteY2299" fmla="*/ 2923077 h 6367455"/>
                <a:gd name="connsiteX2300" fmla="*/ 3787526 w 6891715"/>
                <a:gd name="connsiteY2300" fmla="*/ 2947269 h 6367455"/>
                <a:gd name="connsiteX2301" fmla="*/ 3764293 w 6891715"/>
                <a:gd name="connsiteY2301" fmla="*/ 2978145 h 6367455"/>
                <a:gd name="connsiteX2302" fmla="*/ 3751562 w 6891715"/>
                <a:gd name="connsiteY2302" fmla="*/ 2960319 h 6367455"/>
                <a:gd name="connsiteX2303" fmla="*/ 3758564 w 6891715"/>
                <a:gd name="connsiteY2303" fmla="*/ 2947588 h 6367455"/>
                <a:gd name="connsiteX2304" fmla="*/ 3777978 w 6891715"/>
                <a:gd name="connsiteY2304" fmla="*/ 2940264 h 6367455"/>
                <a:gd name="connsiteX2305" fmla="*/ 3778933 w 6891715"/>
                <a:gd name="connsiteY2305" fmla="*/ 2933896 h 6367455"/>
                <a:gd name="connsiteX2306" fmla="*/ 3755063 w 6891715"/>
                <a:gd name="connsiteY2306" fmla="*/ 2912890 h 6367455"/>
                <a:gd name="connsiteX2307" fmla="*/ 3743288 w 6891715"/>
                <a:gd name="connsiteY2307" fmla="*/ 2896019 h 6367455"/>
                <a:gd name="connsiteX2308" fmla="*/ 3761428 w 6891715"/>
                <a:gd name="connsiteY2308" fmla="*/ 2894747 h 6367455"/>
                <a:gd name="connsiteX2309" fmla="*/ 3746152 w 6891715"/>
                <a:gd name="connsiteY2309" fmla="*/ 2870875 h 6367455"/>
                <a:gd name="connsiteX2310" fmla="*/ 3751562 w 6891715"/>
                <a:gd name="connsiteY2310" fmla="*/ 2865465 h 6367455"/>
                <a:gd name="connsiteX2311" fmla="*/ 3772886 w 6891715"/>
                <a:gd name="connsiteY2311" fmla="*/ 2879787 h 6367455"/>
                <a:gd name="connsiteX2312" fmla="*/ 3775114 w 6891715"/>
                <a:gd name="connsiteY2312" fmla="*/ 2869284 h 6367455"/>
                <a:gd name="connsiteX2313" fmla="*/ 3789753 w 6891715"/>
                <a:gd name="connsiteY2313" fmla="*/ 2876604 h 6367455"/>
                <a:gd name="connsiteX2314" fmla="*/ 3779251 w 6891715"/>
                <a:gd name="connsiteY2314" fmla="*/ 2869284 h 6367455"/>
                <a:gd name="connsiteX2315" fmla="*/ 3802165 w 6891715"/>
                <a:gd name="connsiteY2315" fmla="*/ 2853370 h 6367455"/>
                <a:gd name="connsiteX2316" fmla="*/ 3818397 w 6891715"/>
                <a:gd name="connsiteY2316" fmla="*/ 2857190 h 6367455"/>
                <a:gd name="connsiteX2317" fmla="*/ 3881509 w 6891715"/>
                <a:gd name="connsiteY2317" fmla="*/ 2838447 h 6367455"/>
                <a:gd name="connsiteX2318" fmla="*/ 3889338 w 6891715"/>
                <a:gd name="connsiteY2318" fmla="*/ 2856748 h 6367455"/>
                <a:gd name="connsiteX2319" fmla="*/ 3879552 w 6891715"/>
                <a:gd name="connsiteY2319" fmla="*/ 2865433 h 6367455"/>
                <a:gd name="connsiteX2320" fmla="*/ 3866503 w 6891715"/>
                <a:gd name="connsiteY2320" fmla="*/ 2857058 h 6367455"/>
                <a:gd name="connsiteX2321" fmla="*/ 3865525 w 6891715"/>
                <a:gd name="connsiteY2321" fmla="*/ 2845582 h 6367455"/>
                <a:gd name="connsiteX2322" fmla="*/ 1378190 w 6891715"/>
                <a:gd name="connsiteY2322" fmla="*/ 2819397 h 6367455"/>
                <a:gd name="connsiteX2323" fmla="*/ 1384271 w 6891715"/>
                <a:gd name="connsiteY2323" fmla="*/ 2826202 h 6367455"/>
                <a:gd name="connsiteX2324" fmla="*/ 1377514 w 6891715"/>
                <a:gd name="connsiteY2324" fmla="*/ 2838446 h 6367455"/>
                <a:gd name="connsiteX2325" fmla="*/ 1370758 w 6891715"/>
                <a:gd name="connsiteY2325" fmla="*/ 2834024 h 6367455"/>
                <a:gd name="connsiteX2326" fmla="*/ 1368393 w 6891715"/>
                <a:gd name="connsiteY2326" fmla="*/ 2823820 h 6367455"/>
                <a:gd name="connsiteX2327" fmla="*/ 1342224 w 6891715"/>
                <a:gd name="connsiteY2327" fmla="*/ 2803518 h 6367455"/>
                <a:gd name="connsiteX2328" fmla="*/ 1357279 w 6891715"/>
                <a:gd name="connsiteY2328" fmla="*/ 2821795 h 6367455"/>
                <a:gd name="connsiteX2329" fmla="*/ 1344734 w 6891715"/>
                <a:gd name="connsiteY2329" fmla="*/ 2828923 h 6367455"/>
                <a:gd name="connsiteX2330" fmla="*/ 1331875 w 6891715"/>
                <a:gd name="connsiteY2330" fmla="*/ 2819010 h 6367455"/>
                <a:gd name="connsiteX2331" fmla="*/ 1331875 w 6891715"/>
                <a:gd name="connsiteY2331" fmla="*/ 2809712 h 6367455"/>
                <a:gd name="connsiteX2332" fmla="*/ 3807906 w 6891715"/>
                <a:gd name="connsiteY2332" fmla="*/ 2778119 h 6367455"/>
                <a:gd name="connsiteX2333" fmla="*/ 3833399 w 6891715"/>
                <a:gd name="connsiteY2333" fmla="*/ 2780025 h 6367455"/>
                <a:gd name="connsiteX2334" fmla="*/ 3843278 w 6891715"/>
                <a:gd name="connsiteY2334" fmla="*/ 2793676 h 6367455"/>
                <a:gd name="connsiteX2335" fmla="*/ 3849651 w 6891715"/>
                <a:gd name="connsiteY2335" fmla="*/ 2810504 h 6367455"/>
                <a:gd name="connsiteX2336" fmla="*/ 3844552 w 6891715"/>
                <a:gd name="connsiteY2336" fmla="*/ 2813998 h 6367455"/>
                <a:gd name="connsiteX2337" fmla="*/ 3839135 w 6891715"/>
                <a:gd name="connsiteY2337" fmla="*/ 2808599 h 6367455"/>
                <a:gd name="connsiteX2338" fmla="*/ 3830531 w 6891715"/>
                <a:gd name="connsiteY2338" fmla="*/ 2814950 h 6367455"/>
                <a:gd name="connsiteX2339" fmla="*/ 3823521 w 6891715"/>
                <a:gd name="connsiteY2339" fmla="*/ 2827653 h 6367455"/>
                <a:gd name="connsiteX2340" fmla="*/ 3817147 w 6891715"/>
                <a:gd name="connsiteY2340" fmla="*/ 2838447 h 6367455"/>
                <a:gd name="connsiteX2341" fmla="*/ 3804401 w 6891715"/>
                <a:gd name="connsiteY2341" fmla="*/ 2838447 h 6367455"/>
                <a:gd name="connsiteX2342" fmla="*/ 3793566 w 6891715"/>
                <a:gd name="connsiteY2342" fmla="*/ 2829241 h 6367455"/>
                <a:gd name="connsiteX2343" fmla="*/ 3795478 w 6891715"/>
                <a:gd name="connsiteY2343" fmla="*/ 2813362 h 6367455"/>
                <a:gd name="connsiteX2344" fmla="*/ 3778908 w 6891715"/>
                <a:gd name="connsiteY2344" fmla="*/ 2810187 h 6367455"/>
                <a:gd name="connsiteX2345" fmla="*/ 3765843 w 6891715"/>
                <a:gd name="connsiteY2345" fmla="*/ 2808281 h 6367455"/>
                <a:gd name="connsiteX2346" fmla="*/ 3762338 w 6891715"/>
                <a:gd name="connsiteY2346" fmla="*/ 2800976 h 6367455"/>
                <a:gd name="connsiteX2347" fmla="*/ 3780501 w 6891715"/>
                <a:gd name="connsiteY2347" fmla="*/ 2795579 h 6367455"/>
                <a:gd name="connsiteX2348" fmla="*/ 3793248 w 6891715"/>
                <a:gd name="connsiteY2348" fmla="*/ 2795262 h 6367455"/>
                <a:gd name="connsiteX2349" fmla="*/ 3802808 w 6891715"/>
                <a:gd name="connsiteY2349" fmla="*/ 2786692 h 6367455"/>
                <a:gd name="connsiteX2350" fmla="*/ 1396971 w 6891715"/>
                <a:gd name="connsiteY2350" fmla="*/ 2773356 h 6367455"/>
                <a:gd name="connsiteX2351" fmla="*/ 1389329 w 6891715"/>
                <a:gd name="connsiteY2351" fmla="*/ 2781295 h 6367455"/>
                <a:gd name="connsiteX2352" fmla="*/ 1382682 w 6891715"/>
                <a:gd name="connsiteY2352" fmla="*/ 2776589 h 6367455"/>
                <a:gd name="connsiteX2353" fmla="*/ 2732096 w 6891715"/>
                <a:gd name="connsiteY2353" fmla="*/ 2773211 h 6367455"/>
                <a:gd name="connsiteX2354" fmla="*/ 2750156 w 6891715"/>
                <a:gd name="connsiteY2354" fmla="*/ 2804578 h 6367455"/>
                <a:gd name="connsiteX2355" fmla="*/ 2750581 w 6891715"/>
                <a:gd name="connsiteY2355" fmla="*/ 2804292 h 6367455"/>
                <a:gd name="connsiteX2356" fmla="*/ 2732780 w 6891715"/>
                <a:gd name="connsiteY2356" fmla="*/ 2773363 h 6367455"/>
                <a:gd name="connsiteX2357" fmla="*/ 3884258 w 6891715"/>
                <a:gd name="connsiteY2357" fmla="*/ 2770182 h 6367455"/>
                <a:gd name="connsiteX2358" fmla="*/ 3886163 w 6891715"/>
                <a:gd name="connsiteY2358" fmla="*/ 2783610 h 6367455"/>
                <a:gd name="connsiteX2359" fmla="*/ 3875685 w 6891715"/>
                <a:gd name="connsiteY2359" fmla="*/ 2782673 h 6367455"/>
                <a:gd name="connsiteX2360" fmla="*/ 3875368 w 6891715"/>
                <a:gd name="connsiteY2360" fmla="*/ 2783610 h 6367455"/>
                <a:gd name="connsiteX2361" fmla="*/ 3874098 w 6891715"/>
                <a:gd name="connsiteY2361" fmla="*/ 2785484 h 6367455"/>
                <a:gd name="connsiteX2362" fmla="*/ 3872510 w 6891715"/>
                <a:gd name="connsiteY2362" fmla="*/ 2787358 h 6367455"/>
                <a:gd name="connsiteX2363" fmla="*/ 3871240 w 6891715"/>
                <a:gd name="connsiteY2363" fmla="*/ 2788607 h 6367455"/>
                <a:gd name="connsiteX2364" fmla="*/ 3870288 w 6891715"/>
                <a:gd name="connsiteY2364" fmla="*/ 2788920 h 6367455"/>
                <a:gd name="connsiteX2365" fmla="*/ 3869653 w 6891715"/>
                <a:gd name="connsiteY2365" fmla="*/ 2789232 h 6367455"/>
                <a:gd name="connsiteX2366" fmla="*/ 3869335 w 6891715"/>
                <a:gd name="connsiteY2366" fmla="*/ 2788920 h 6367455"/>
                <a:gd name="connsiteX2367" fmla="*/ 3868065 w 6891715"/>
                <a:gd name="connsiteY2367" fmla="*/ 2787983 h 6367455"/>
                <a:gd name="connsiteX2368" fmla="*/ 3866795 w 6891715"/>
                <a:gd name="connsiteY2368" fmla="*/ 2786421 h 6367455"/>
                <a:gd name="connsiteX2369" fmla="*/ 3866160 w 6891715"/>
                <a:gd name="connsiteY2369" fmla="*/ 2784860 h 6367455"/>
                <a:gd name="connsiteX2370" fmla="*/ 3864573 w 6891715"/>
                <a:gd name="connsiteY2370" fmla="*/ 2781112 h 6367455"/>
                <a:gd name="connsiteX2371" fmla="*/ 3863938 w 6891715"/>
                <a:gd name="connsiteY2371" fmla="*/ 2779863 h 6367455"/>
                <a:gd name="connsiteX2372" fmla="*/ 3866160 w 6891715"/>
                <a:gd name="connsiteY2372" fmla="*/ 2771431 h 6367455"/>
                <a:gd name="connsiteX2373" fmla="*/ 1338644 w 6891715"/>
                <a:gd name="connsiteY2373" fmla="*/ 2765421 h 6367455"/>
                <a:gd name="connsiteX2374" fmla="*/ 1354715 w 6891715"/>
                <a:gd name="connsiteY2374" fmla="*/ 2768237 h 6367455"/>
                <a:gd name="connsiteX2375" fmla="*/ 1360499 w 6891715"/>
                <a:gd name="connsiteY2375" fmla="*/ 2776688 h 6367455"/>
                <a:gd name="connsiteX2376" fmla="*/ 1357286 w 6891715"/>
                <a:gd name="connsiteY2376" fmla="*/ 2788270 h 6367455"/>
                <a:gd name="connsiteX2377" fmla="*/ 1363714 w 6891715"/>
                <a:gd name="connsiteY2377" fmla="*/ 2796720 h 6367455"/>
                <a:gd name="connsiteX2378" fmla="*/ 1379783 w 6891715"/>
                <a:gd name="connsiteY2378" fmla="*/ 2783575 h 6367455"/>
                <a:gd name="connsiteX2379" fmla="*/ 1389426 w 6891715"/>
                <a:gd name="connsiteY2379" fmla="*/ 2792027 h 6367455"/>
                <a:gd name="connsiteX2380" fmla="*/ 1395855 w 6891715"/>
                <a:gd name="connsiteY2380" fmla="*/ 2797346 h 6367455"/>
                <a:gd name="connsiteX2381" fmla="*/ 1409674 w 6891715"/>
                <a:gd name="connsiteY2381" fmla="*/ 2792965 h 6367455"/>
                <a:gd name="connsiteX2382" fmla="*/ 1404532 w 6891715"/>
                <a:gd name="connsiteY2382" fmla="*/ 2806422 h 6367455"/>
                <a:gd name="connsiteX2383" fmla="*/ 1389426 w 6891715"/>
                <a:gd name="connsiteY2383" fmla="*/ 2809869 h 6367455"/>
                <a:gd name="connsiteX2384" fmla="*/ 1382998 w 6891715"/>
                <a:gd name="connsiteY2384" fmla="*/ 2792027 h 6367455"/>
                <a:gd name="connsiteX2385" fmla="*/ 1357286 w 6891715"/>
                <a:gd name="connsiteY2385" fmla="*/ 2807990 h 6367455"/>
                <a:gd name="connsiteX2386" fmla="*/ 1349572 w 6891715"/>
                <a:gd name="connsiteY2386" fmla="*/ 2801727 h 6367455"/>
                <a:gd name="connsiteX2387" fmla="*/ 1338965 w 6891715"/>
                <a:gd name="connsiteY2387" fmla="*/ 2800786 h 6367455"/>
                <a:gd name="connsiteX2388" fmla="*/ 1330289 w 6891715"/>
                <a:gd name="connsiteY2388" fmla="*/ 2789522 h 6367455"/>
                <a:gd name="connsiteX2389" fmla="*/ 4266528 w 6891715"/>
                <a:gd name="connsiteY2389" fmla="*/ 2764378 h 6367455"/>
                <a:gd name="connsiteX2390" fmla="*/ 4255416 w 6891715"/>
                <a:gd name="connsiteY2390" fmla="*/ 2776749 h 6367455"/>
                <a:gd name="connsiteX2391" fmla="*/ 4246843 w 6891715"/>
                <a:gd name="connsiteY2391" fmla="*/ 2786583 h 6367455"/>
                <a:gd name="connsiteX2392" fmla="*/ 4240493 w 6891715"/>
                <a:gd name="connsiteY2392" fmla="*/ 2794194 h 6367455"/>
                <a:gd name="connsiteX2393" fmla="*/ 4238588 w 6891715"/>
                <a:gd name="connsiteY2393" fmla="*/ 2797365 h 6367455"/>
                <a:gd name="connsiteX2394" fmla="*/ 4237001 w 6891715"/>
                <a:gd name="connsiteY2394" fmla="*/ 2801168 h 6367455"/>
                <a:gd name="connsiteX2395" fmla="*/ 4236048 w 6891715"/>
                <a:gd name="connsiteY2395" fmla="*/ 2805297 h 6367455"/>
                <a:gd name="connsiteX2396" fmla="*/ 4235413 w 6891715"/>
                <a:gd name="connsiteY2396" fmla="*/ 2809735 h 6367455"/>
                <a:gd name="connsiteX2397" fmla="*/ 4234778 w 6891715"/>
                <a:gd name="connsiteY2397" fmla="*/ 2816400 h 6367455"/>
                <a:gd name="connsiteX2398" fmla="*/ 4234461 w 6891715"/>
                <a:gd name="connsiteY2398" fmla="*/ 2819572 h 6367455"/>
                <a:gd name="connsiteX2399" fmla="*/ 4254146 w 6891715"/>
                <a:gd name="connsiteY2399" fmla="*/ 2828459 h 6367455"/>
                <a:gd name="connsiteX2400" fmla="*/ 4251606 w 6891715"/>
                <a:gd name="connsiteY2400" fmla="*/ 2849076 h 6367455"/>
                <a:gd name="connsiteX2401" fmla="*/ 4262401 w 6891715"/>
                <a:gd name="connsiteY2401" fmla="*/ 2891579 h 6367455"/>
                <a:gd name="connsiteX2402" fmla="*/ 4276371 w 6891715"/>
                <a:gd name="connsiteY2402" fmla="*/ 2915372 h 6367455"/>
                <a:gd name="connsiteX2403" fmla="*/ 4285578 w 6891715"/>
                <a:gd name="connsiteY2403" fmla="*/ 2923936 h 6367455"/>
                <a:gd name="connsiteX2404" fmla="*/ 4290658 w 6891715"/>
                <a:gd name="connsiteY2404" fmla="*/ 2940748 h 6367455"/>
                <a:gd name="connsiteX2405" fmla="*/ 4301453 w 6891715"/>
                <a:gd name="connsiteY2405" fmla="*/ 2941065 h 6367455"/>
                <a:gd name="connsiteX2406" fmla="*/ 4301578 w 6891715"/>
                <a:gd name="connsiteY2406" fmla="*/ 2941217 h 6367455"/>
                <a:gd name="connsiteX2407" fmla="*/ 4306221 w 6891715"/>
                <a:gd name="connsiteY2407" fmla="*/ 2941461 h 6367455"/>
                <a:gd name="connsiteX2408" fmla="*/ 4319241 w 6891715"/>
                <a:gd name="connsiteY2408" fmla="*/ 2956380 h 6367455"/>
                <a:gd name="connsiteX2409" fmla="*/ 4323369 w 6891715"/>
                <a:gd name="connsiteY2409" fmla="*/ 2975426 h 6367455"/>
                <a:gd name="connsiteX2410" fmla="*/ 4340199 w 6891715"/>
                <a:gd name="connsiteY2410" fmla="*/ 2977966 h 6367455"/>
                <a:gd name="connsiteX2411" fmla="*/ 4348773 w 6891715"/>
                <a:gd name="connsiteY2411" fmla="*/ 2967807 h 6367455"/>
                <a:gd name="connsiteX2412" fmla="*/ 4348456 w 6891715"/>
                <a:gd name="connsiteY2412" fmla="*/ 2950666 h 6367455"/>
                <a:gd name="connsiteX2413" fmla="*/ 4341787 w 6891715"/>
                <a:gd name="connsiteY2413" fmla="*/ 2924319 h 6367455"/>
                <a:gd name="connsiteX2414" fmla="*/ 4330990 w 6891715"/>
                <a:gd name="connsiteY2414" fmla="*/ 2916701 h 6367455"/>
                <a:gd name="connsiteX2415" fmla="*/ 4315112 w 6891715"/>
                <a:gd name="connsiteY2415" fmla="*/ 2924002 h 6367455"/>
                <a:gd name="connsiteX2416" fmla="*/ 4298282 w 6891715"/>
                <a:gd name="connsiteY2416" fmla="*/ 2924319 h 6367455"/>
                <a:gd name="connsiteX2417" fmla="*/ 4287803 w 6891715"/>
                <a:gd name="connsiteY2417" fmla="*/ 2904956 h 6367455"/>
                <a:gd name="connsiteX2418" fmla="*/ 4291296 w 6891715"/>
                <a:gd name="connsiteY2418" fmla="*/ 2892258 h 6367455"/>
                <a:gd name="connsiteX2419" fmla="*/ 4296059 w 6891715"/>
                <a:gd name="connsiteY2419" fmla="*/ 2881148 h 6367455"/>
                <a:gd name="connsiteX2420" fmla="*/ 4313525 w 6891715"/>
                <a:gd name="connsiteY2420" fmla="*/ 2869719 h 6367455"/>
                <a:gd name="connsiteX2421" fmla="*/ 4312890 w 6891715"/>
                <a:gd name="connsiteY2421" fmla="*/ 2841468 h 6367455"/>
                <a:gd name="connsiteX2422" fmla="*/ 4309396 w 6891715"/>
                <a:gd name="connsiteY2422" fmla="*/ 2811629 h 6367455"/>
                <a:gd name="connsiteX2423" fmla="*/ 4314477 w 6891715"/>
                <a:gd name="connsiteY2423" fmla="*/ 2787822 h 6367455"/>
                <a:gd name="connsiteX2424" fmla="*/ 4313842 w 6891715"/>
                <a:gd name="connsiteY2424" fmla="*/ 2784012 h 6367455"/>
                <a:gd name="connsiteX2425" fmla="*/ 4314747 w 6891715"/>
                <a:gd name="connsiteY2425" fmla="*/ 2782557 h 6367455"/>
                <a:gd name="connsiteX2426" fmla="*/ 4312883 w 6891715"/>
                <a:gd name="connsiteY2426" fmla="*/ 2774845 h 6367455"/>
                <a:gd name="connsiteX2427" fmla="*/ 4295421 w 6891715"/>
                <a:gd name="connsiteY2427" fmla="*/ 2783093 h 6367455"/>
                <a:gd name="connsiteX2428" fmla="*/ 4293833 w 6891715"/>
                <a:gd name="connsiteY2428" fmla="*/ 2772624 h 6367455"/>
                <a:gd name="connsiteX2429" fmla="*/ 1361090 w 6891715"/>
                <a:gd name="connsiteY2429" fmla="*/ 2755895 h 6367455"/>
                <a:gd name="connsiteX2430" fmla="*/ 1374745 w 6891715"/>
                <a:gd name="connsiteY2430" fmla="*/ 2758673 h 6367455"/>
                <a:gd name="connsiteX2431" fmla="*/ 1365217 w 6891715"/>
                <a:gd name="connsiteY2431" fmla="*/ 2767009 h 6367455"/>
                <a:gd name="connsiteX2432" fmla="*/ 1358867 w 6891715"/>
                <a:gd name="connsiteY2432" fmla="*/ 2760834 h 6367455"/>
                <a:gd name="connsiteX2433" fmla="*/ 1409438 w 6891715"/>
                <a:gd name="connsiteY2433" fmla="*/ 2754306 h 6367455"/>
                <a:gd name="connsiteX2434" fmla="*/ 1411262 w 6891715"/>
                <a:gd name="connsiteY2434" fmla="*/ 2765420 h 6367455"/>
                <a:gd name="connsiteX2435" fmla="*/ 1396971 w 6891715"/>
                <a:gd name="connsiteY2435" fmla="*/ 2761379 h 6367455"/>
                <a:gd name="connsiteX2436" fmla="*/ 1423961 w 6891715"/>
                <a:gd name="connsiteY2436" fmla="*/ 2730494 h 6367455"/>
                <a:gd name="connsiteX2437" fmla="*/ 1419616 w 6891715"/>
                <a:gd name="connsiteY2437" fmla="*/ 2737694 h 6367455"/>
                <a:gd name="connsiteX2438" fmla="*/ 1398559 w 6891715"/>
                <a:gd name="connsiteY2438" fmla="*/ 2752719 h 6367455"/>
                <a:gd name="connsiteX2439" fmla="*/ 1399227 w 6891715"/>
                <a:gd name="connsiteY2439" fmla="*/ 2740198 h 6367455"/>
                <a:gd name="connsiteX2440" fmla="*/ 1410592 w 6891715"/>
                <a:gd name="connsiteY2440" fmla="*/ 2730808 h 6367455"/>
                <a:gd name="connsiteX2441" fmla="*/ 1377050 w 6891715"/>
                <a:gd name="connsiteY2441" fmla="*/ 2728907 h 6367455"/>
                <a:gd name="connsiteX2442" fmla="*/ 1374767 w 6891715"/>
                <a:gd name="connsiteY2442" fmla="*/ 2734996 h 6367455"/>
                <a:gd name="connsiteX2443" fmla="*/ 1385859 w 6891715"/>
                <a:gd name="connsiteY2443" fmla="*/ 2743825 h 6367455"/>
                <a:gd name="connsiteX2444" fmla="*/ 1382923 w 6891715"/>
                <a:gd name="connsiteY2444" fmla="*/ 2751131 h 6367455"/>
                <a:gd name="connsiteX2445" fmla="*/ 1372483 w 6891715"/>
                <a:gd name="connsiteY2445" fmla="*/ 2741391 h 6367455"/>
                <a:gd name="connsiteX2446" fmla="*/ 1362043 w 6891715"/>
                <a:gd name="connsiteY2446" fmla="*/ 2739260 h 6367455"/>
                <a:gd name="connsiteX2447" fmla="*/ 1368241 w 6891715"/>
                <a:gd name="connsiteY2447" fmla="*/ 2731039 h 6367455"/>
                <a:gd name="connsiteX2448" fmla="*/ 2164892 w 6891715"/>
                <a:gd name="connsiteY2448" fmla="*/ 2724151 h 6367455"/>
                <a:gd name="connsiteX2449" fmla="*/ 2168495 w 6891715"/>
                <a:gd name="connsiteY2449" fmla="*/ 2736589 h 6367455"/>
                <a:gd name="connsiteX2450" fmla="*/ 2163389 w 6891715"/>
                <a:gd name="connsiteY2450" fmla="*/ 2754314 h 6367455"/>
                <a:gd name="connsiteX2451" fmla="*/ 2157383 w 6891715"/>
                <a:gd name="connsiteY2451" fmla="*/ 2749028 h 6367455"/>
                <a:gd name="connsiteX2452" fmla="*/ 2160986 w 6891715"/>
                <a:gd name="connsiteY2452" fmla="*/ 2729437 h 6367455"/>
                <a:gd name="connsiteX2453" fmla="*/ 4327488 w 6891715"/>
                <a:gd name="connsiteY2453" fmla="*/ 2719966 h 6367455"/>
                <a:gd name="connsiteX2454" fmla="*/ 4324631 w 6891715"/>
                <a:gd name="connsiteY2454" fmla="*/ 2731387 h 6367455"/>
                <a:gd name="connsiteX2455" fmla="*/ 4318281 w 6891715"/>
                <a:gd name="connsiteY2455" fmla="*/ 2738683 h 6367455"/>
                <a:gd name="connsiteX2456" fmla="*/ 4321773 w 6891715"/>
                <a:gd name="connsiteY2456" fmla="*/ 2741538 h 6367455"/>
                <a:gd name="connsiteX2457" fmla="*/ 4328442 w 6891715"/>
                <a:gd name="connsiteY2457" fmla="*/ 2741272 h 6367455"/>
                <a:gd name="connsiteX2458" fmla="*/ 4328450 w 6891715"/>
                <a:gd name="connsiteY2458" fmla="*/ 2741158 h 6367455"/>
                <a:gd name="connsiteX2459" fmla="*/ 4334483 w 6891715"/>
                <a:gd name="connsiteY2459" fmla="*/ 2740523 h 6367455"/>
                <a:gd name="connsiteX2460" fmla="*/ 4337341 w 6891715"/>
                <a:gd name="connsiteY2460" fmla="*/ 2744333 h 6367455"/>
                <a:gd name="connsiteX2461" fmla="*/ 4332578 w 6891715"/>
                <a:gd name="connsiteY2461" fmla="*/ 2758299 h 6367455"/>
                <a:gd name="connsiteX2462" fmla="*/ 4344962 w 6891715"/>
                <a:gd name="connsiteY2462" fmla="*/ 2741476 h 6367455"/>
                <a:gd name="connsiteX2463" fmla="*/ 4339564 w 6891715"/>
                <a:gd name="connsiteY2463" fmla="*/ 2735126 h 6367455"/>
                <a:gd name="connsiteX2464" fmla="*/ 4346233 w 6891715"/>
                <a:gd name="connsiteY2464" fmla="*/ 2732904 h 6367455"/>
                <a:gd name="connsiteX2465" fmla="*/ 4338929 w 6891715"/>
                <a:gd name="connsiteY2465" fmla="*/ 2726874 h 6367455"/>
                <a:gd name="connsiteX2466" fmla="*/ 4330355 w 6891715"/>
                <a:gd name="connsiteY2466" fmla="*/ 2721794 h 6367455"/>
                <a:gd name="connsiteX2467" fmla="*/ 4330404 w 6891715"/>
                <a:gd name="connsiteY2467" fmla="*/ 2721310 h 6367455"/>
                <a:gd name="connsiteX2468" fmla="*/ 3421026 w 6891715"/>
                <a:gd name="connsiteY2468" fmla="*/ 2717795 h 6367455"/>
                <a:gd name="connsiteX2469" fmla="*/ 3419502 w 6891715"/>
                <a:gd name="connsiteY2469" fmla="*/ 2733233 h 6367455"/>
                <a:gd name="connsiteX2470" fmla="*/ 3412190 w 6891715"/>
                <a:gd name="connsiteY2470" fmla="*/ 2746371 h 6367455"/>
                <a:gd name="connsiteX2471" fmla="*/ 3403050 w 6891715"/>
                <a:gd name="connsiteY2471" fmla="*/ 2734218 h 6367455"/>
                <a:gd name="connsiteX2472" fmla="*/ 3396042 w 6891715"/>
                <a:gd name="connsiteY2472" fmla="*/ 2735861 h 6367455"/>
                <a:gd name="connsiteX2473" fmla="*/ 3390863 w 6891715"/>
                <a:gd name="connsiteY2473" fmla="*/ 2722724 h 6367455"/>
                <a:gd name="connsiteX2474" fmla="*/ 3403050 w 6891715"/>
                <a:gd name="connsiteY2474" fmla="*/ 2724693 h 6367455"/>
                <a:gd name="connsiteX2475" fmla="*/ 3342285 w 6891715"/>
                <a:gd name="connsiteY2475" fmla="*/ 2709858 h 6367455"/>
                <a:gd name="connsiteX2476" fmla="*/ 3349588 w 6891715"/>
                <a:gd name="connsiteY2476" fmla="*/ 2718830 h 6367455"/>
                <a:gd name="connsiteX2477" fmla="*/ 3337840 w 6891715"/>
                <a:gd name="connsiteY2477" fmla="*/ 2725733 h 6367455"/>
                <a:gd name="connsiteX2478" fmla="*/ 3327363 w 6891715"/>
                <a:gd name="connsiteY2478" fmla="*/ 2714687 h 6367455"/>
                <a:gd name="connsiteX2479" fmla="*/ 3433725 w 6891715"/>
                <a:gd name="connsiteY2479" fmla="*/ 2679697 h 6367455"/>
                <a:gd name="connsiteX2480" fmla="*/ 3429527 w 6891715"/>
                <a:gd name="connsiteY2480" fmla="*/ 2689174 h 6367455"/>
                <a:gd name="connsiteX2481" fmla="*/ 3426298 w 6891715"/>
                <a:gd name="connsiteY2481" fmla="*/ 2696367 h 6367455"/>
                <a:gd name="connsiteX2482" fmla="*/ 3424361 w 6891715"/>
                <a:gd name="connsiteY2482" fmla="*/ 2701596 h 6367455"/>
                <a:gd name="connsiteX2483" fmla="*/ 3424038 w 6891715"/>
                <a:gd name="connsiteY2483" fmla="*/ 2701922 h 6367455"/>
                <a:gd name="connsiteX2484" fmla="*/ 3423715 w 6891715"/>
                <a:gd name="connsiteY2484" fmla="*/ 2701922 h 6367455"/>
                <a:gd name="connsiteX2485" fmla="*/ 3422101 w 6891715"/>
                <a:gd name="connsiteY2485" fmla="*/ 2701268 h 6367455"/>
                <a:gd name="connsiteX2486" fmla="*/ 3420809 w 6891715"/>
                <a:gd name="connsiteY2486" fmla="*/ 2699306 h 6367455"/>
                <a:gd name="connsiteX2487" fmla="*/ 3418872 w 6891715"/>
                <a:gd name="connsiteY2487" fmla="*/ 2697020 h 6367455"/>
                <a:gd name="connsiteX2488" fmla="*/ 3415643 w 6891715"/>
                <a:gd name="connsiteY2488" fmla="*/ 2692771 h 6367455"/>
                <a:gd name="connsiteX2489" fmla="*/ 3414675 w 6891715"/>
                <a:gd name="connsiteY2489" fmla="*/ 2690483 h 6367455"/>
                <a:gd name="connsiteX2490" fmla="*/ 2171036 w 6891715"/>
                <a:gd name="connsiteY2490" fmla="*/ 2678115 h 6367455"/>
                <a:gd name="connsiteX2491" fmla="*/ 2181830 w 6891715"/>
                <a:gd name="connsiteY2491" fmla="*/ 2678115 h 6367455"/>
                <a:gd name="connsiteX2492" fmla="*/ 2174210 w 6891715"/>
                <a:gd name="connsiteY2492" fmla="*/ 2694674 h 6367455"/>
                <a:gd name="connsiteX2493" fmla="*/ 2185958 w 6891715"/>
                <a:gd name="connsiteY2493" fmla="*/ 2700844 h 6367455"/>
                <a:gd name="connsiteX2494" fmla="*/ 2190720 w 6891715"/>
                <a:gd name="connsiteY2494" fmla="*/ 2708312 h 6367455"/>
                <a:gd name="connsiteX2495" fmla="*/ 2182149 w 6891715"/>
                <a:gd name="connsiteY2495" fmla="*/ 2715780 h 6367455"/>
                <a:gd name="connsiteX2496" fmla="*/ 2188498 w 6891715"/>
                <a:gd name="connsiteY2496" fmla="*/ 2735262 h 6367455"/>
                <a:gd name="connsiteX2497" fmla="*/ 2181194 w 6891715"/>
                <a:gd name="connsiteY2497" fmla="*/ 2732015 h 6367455"/>
                <a:gd name="connsiteX2498" fmla="*/ 2166272 w 6891715"/>
                <a:gd name="connsiteY2498" fmla="*/ 2715130 h 6367455"/>
                <a:gd name="connsiteX2499" fmla="*/ 2163733 w 6891715"/>
                <a:gd name="connsiteY2499" fmla="*/ 2692401 h 6367455"/>
                <a:gd name="connsiteX2500" fmla="*/ 2164568 w 6891715"/>
                <a:gd name="connsiteY2500" fmla="*/ 2619379 h 6367455"/>
                <a:gd name="connsiteX2501" fmla="*/ 2170249 w 6891715"/>
                <a:gd name="connsiteY2501" fmla="*/ 2620019 h 6367455"/>
                <a:gd name="connsiteX2502" fmla="*/ 2179607 w 6891715"/>
                <a:gd name="connsiteY2502" fmla="*/ 2637322 h 6367455"/>
                <a:gd name="connsiteX2503" fmla="*/ 2175263 w 6891715"/>
                <a:gd name="connsiteY2503" fmla="*/ 2654303 h 6367455"/>
                <a:gd name="connsiteX2504" fmla="*/ 2160558 w 6891715"/>
                <a:gd name="connsiteY2504" fmla="*/ 2630913 h 6367455"/>
                <a:gd name="connsiteX2505" fmla="*/ 2201425 w 6891715"/>
                <a:gd name="connsiteY2505" fmla="*/ 2586041 h 6367455"/>
                <a:gd name="connsiteX2506" fmla="*/ 2209771 w 6891715"/>
                <a:gd name="connsiteY2506" fmla="*/ 2586041 h 6367455"/>
                <a:gd name="connsiteX2507" fmla="*/ 2207915 w 6891715"/>
                <a:gd name="connsiteY2507" fmla="*/ 2605552 h 6367455"/>
                <a:gd name="connsiteX2508" fmla="*/ 2181644 w 6891715"/>
                <a:gd name="connsiteY2508" fmla="*/ 2628902 h 6367455"/>
                <a:gd name="connsiteX2509" fmla="*/ 2174844 w 6891715"/>
                <a:gd name="connsiteY2509" fmla="*/ 2611949 h 6367455"/>
                <a:gd name="connsiteX2510" fmla="*/ 2180100 w 6891715"/>
                <a:gd name="connsiteY2510" fmla="*/ 2596276 h 6367455"/>
                <a:gd name="connsiteX2511" fmla="*/ 2148426 w 6891715"/>
                <a:gd name="connsiteY2511" fmla="*/ 2586041 h 6367455"/>
                <a:gd name="connsiteX2512" fmla="*/ 2154587 w 6891715"/>
                <a:gd name="connsiteY2512" fmla="*/ 2587629 h 6367455"/>
                <a:gd name="connsiteX2513" fmla="*/ 2166908 w 6891715"/>
                <a:gd name="connsiteY2513" fmla="*/ 2597153 h 6367455"/>
                <a:gd name="connsiteX2514" fmla="*/ 2158593 w 6891715"/>
                <a:gd name="connsiteY2514" fmla="*/ 2609854 h 6367455"/>
                <a:gd name="connsiteX2515" fmla="*/ 2152430 w 6891715"/>
                <a:gd name="connsiteY2515" fmla="*/ 2613028 h 6367455"/>
                <a:gd name="connsiteX2516" fmla="*/ 2146270 w 6891715"/>
                <a:gd name="connsiteY2516" fmla="*/ 2598423 h 6367455"/>
                <a:gd name="connsiteX2517" fmla="*/ 3682894 w 6891715"/>
                <a:gd name="connsiteY2517" fmla="*/ 2570157 h 6367455"/>
                <a:gd name="connsiteX2518" fmla="*/ 3694076 w 6891715"/>
                <a:gd name="connsiteY2518" fmla="*/ 2582121 h 6367455"/>
                <a:gd name="connsiteX2519" fmla="*/ 3689417 w 6891715"/>
                <a:gd name="connsiteY2519" fmla="*/ 2587620 h 6367455"/>
                <a:gd name="connsiteX2520" fmla="*/ 3679788 w 6891715"/>
                <a:gd name="connsiteY2520" fmla="*/ 2582121 h 6367455"/>
                <a:gd name="connsiteX2521" fmla="*/ 3730905 w 6891715"/>
                <a:gd name="connsiteY2521" fmla="*/ 2559046 h 6367455"/>
                <a:gd name="connsiteX2522" fmla="*/ 3735350 w 6891715"/>
                <a:gd name="connsiteY2522" fmla="*/ 2566983 h 6367455"/>
                <a:gd name="connsiteX2523" fmla="*/ 3733445 w 6891715"/>
                <a:gd name="connsiteY2523" fmla="*/ 2579682 h 6367455"/>
                <a:gd name="connsiteX2524" fmla="*/ 3722650 w 6891715"/>
                <a:gd name="connsiteY2524" fmla="*/ 2562220 h 6367455"/>
                <a:gd name="connsiteX2525" fmla="*/ 3713237 w 6891715"/>
                <a:gd name="connsiteY2525" fmla="*/ 2559046 h 6367455"/>
                <a:gd name="connsiteX2526" fmla="*/ 3716301 w 6891715"/>
                <a:gd name="connsiteY2526" fmla="*/ 2571115 h 6367455"/>
                <a:gd name="connsiteX2527" fmla="*/ 3704965 w 6891715"/>
                <a:gd name="connsiteY2527" fmla="*/ 2582856 h 6367455"/>
                <a:gd name="connsiteX2528" fmla="*/ 3698838 w 6891715"/>
                <a:gd name="connsiteY2528" fmla="*/ 2569810 h 6367455"/>
                <a:gd name="connsiteX2529" fmla="*/ 3699757 w 6891715"/>
                <a:gd name="connsiteY2529" fmla="*/ 2564591 h 6367455"/>
                <a:gd name="connsiteX2530" fmla="*/ 3751833 w 6891715"/>
                <a:gd name="connsiteY2530" fmla="*/ 2544760 h 6367455"/>
                <a:gd name="connsiteX2531" fmla="*/ 3757575 w 6891715"/>
                <a:gd name="connsiteY2531" fmla="*/ 2551108 h 6367455"/>
                <a:gd name="connsiteX2532" fmla="*/ 3756224 w 6891715"/>
                <a:gd name="connsiteY2532" fmla="*/ 2566981 h 6367455"/>
                <a:gd name="connsiteX2533" fmla="*/ 3748793 w 6891715"/>
                <a:gd name="connsiteY2533" fmla="*/ 2573332 h 6367455"/>
                <a:gd name="connsiteX2534" fmla="*/ 3741700 w 6891715"/>
                <a:gd name="connsiteY2534" fmla="*/ 2562855 h 6367455"/>
                <a:gd name="connsiteX2535" fmla="*/ 3826834 w 6891715"/>
                <a:gd name="connsiteY2535" fmla="*/ 2541584 h 6367455"/>
                <a:gd name="connsiteX2536" fmla="*/ 3829013 w 6891715"/>
                <a:gd name="connsiteY2536" fmla="*/ 2550995 h 6367455"/>
                <a:gd name="connsiteX2537" fmla="*/ 3819052 w 6891715"/>
                <a:gd name="connsiteY2537" fmla="*/ 2563541 h 6367455"/>
                <a:gd name="connsiteX2538" fmla="*/ 3813760 w 6891715"/>
                <a:gd name="connsiteY2538" fmla="*/ 2568873 h 6367455"/>
                <a:gd name="connsiteX2539" fmla="*/ 3810648 w 6891715"/>
                <a:gd name="connsiteY2539" fmla="*/ 2582361 h 6367455"/>
                <a:gd name="connsiteX2540" fmla="*/ 3808780 w 6891715"/>
                <a:gd name="connsiteY2540" fmla="*/ 2593970 h 6367455"/>
                <a:gd name="connsiteX2541" fmla="*/ 3795395 w 6891715"/>
                <a:gd name="connsiteY2541" fmla="*/ 2588949 h 6367455"/>
                <a:gd name="connsiteX2542" fmla="*/ 3790103 w 6891715"/>
                <a:gd name="connsiteY2542" fmla="*/ 2582361 h 6367455"/>
                <a:gd name="connsiteX2543" fmla="*/ 3781388 w 6891715"/>
                <a:gd name="connsiteY2543" fmla="*/ 2570128 h 6367455"/>
                <a:gd name="connsiteX2544" fmla="*/ 3787925 w 6891715"/>
                <a:gd name="connsiteY2544" fmla="*/ 2563854 h 6367455"/>
                <a:gd name="connsiteX2545" fmla="*/ 3815939 w 6891715"/>
                <a:gd name="connsiteY2545" fmla="*/ 2550995 h 6367455"/>
                <a:gd name="connsiteX2546" fmla="*/ 2138139 w 6891715"/>
                <a:gd name="connsiteY2546" fmla="*/ 2532068 h 6367455"/>
                <a:gd name="connsiteX2547" fmla="*/ 2144896 w 6891715"/>
                <a:gd name="connsiteY2547" fmla="*/ 2548103 h 6367455"/>
                <a:gd name="connsiteX2548" fmla="*/ 2152621 w 6891715"/>
                <a:gd name="connsiteY2548" fmla="*/ 2563818 h 6367455"/>
                <a:gd name="connsiteX2549" fmla="*/ 2132025 w 6891715"/>
                <a:gd name="connsiteY2549" fmla="*/ 2553556 h 6367455"/>
                <a:gd name="connsiteX2550" fmla="*/ 2128806 w 6891715"/>
                <a:gd name="connsiteY2550" fmla="*/ 2539442 h 6367455"/>
                <a:gd name="connsiteX2551" fmla="*/ 3770127 w 6891715"/>
                <a:gd name="connsiteY2551" fmla="*/ 2525711 h 6367455"/>
                <a:gd name="connsiteX2552" fmla="*/ 3779801 w 6891715"/>
                <a:gd name="connsiteY2552" fmla="*/ 2530439 h 6367455"/>
                <a:gd name="connsiteX2553" fmla="*/ 3779801 w 6891715"/>
                <a:gd name="connsiteY2553" fmla="*/ 2539220 h 6367455"/>
                <a:gd name="connsiteX2554" fmla="*/ 3769482 w 6891715"/>
                <a:gd name="connsiteY2554" fmla="*/ 2541584 h 6367455"/>
                <a:gd name="connsiteX2555" fmla="*/ 3759163 w 6891715"/>
                <a:gd name="connsiteY2555" fmla="*/ 2530439 h 6367455"/>
                <a:gd name="connsiteX2556" fmla="*/ 1526042 w 6891715"/>
                <a:gd name="connsiteY2556" fmla="*/ 2514597 h 6367455"/>
                <a:gd name="connsiteX2557" fmla="*/ 1532424 w 6891715"/>
                <a:gd name="connsiteY2557" fmla="*/ 2520947 h 6367455"/>
                <a:gd name="connsiteX2558" fmla="*/ 1541994 w 6891715"/>
                <a:gd name="connsiteY2558" fmla="*/ 2516503 h 6367455"/>
                <a:gd name="connsiteX2559" fmla="*/ 1549652 w 6891715"/>
                <a:gd name="connsiteY2559" fmla="*/ 2522534 h 6367455"/>
                <a:gd name="connsiteX2560" fmla="*/ 1540399 w 6891715"/>
                <a:gd name="connsiteY2560" fmla="*/ 2528884 h 6367455"/>
                <a:gd name="connsiteX2561" fmla="*/ 1547738 w 6891715"/>
                <a:gd name="connsiteY2561" fmla="*/ 2543806 h 6367455"/>
                <a:gd name="connsiteX2562" fmla="*/ 1540399 w 6891715"/>
                <a:gd name="connsiteY2562" fmla="*/ 2547933 h 6367455"/>
                <a:gd name="connsiteX2563" fmla="*/ 1539123 w 6891715"/>
                <a:gd name="connsiteY2563" fmla="*/ 2555552 h 6367455"/>
                <a:gd name="connsiteX2564" fmla="*/ 1557308 w 6891715"/>
                <a:gd name="connsiteY2564" fmla="*/ 2564759 h 6367455"/>
                <a:gd name="connsiteX2565" fmla="*/ 1554436 w 6891715"/>
                <a:gd name="connsiteY2565" fmla="*/ 2573331 h 6367455"/>
                <a:gd name="connsiteX2566" fmla="*/ 1550289 w 6891715"/>
                <a:gd name="connsiteY2566" fmla="*/ 2567934 h 6367455"/>
                <a:gd name="connsiteX2567" fmla="*/ 1544866 w 6891715"/>
                <a:gd name="connsiteY2567" fmla="*/ 2576505 h 6367455"/>
                <a:gd name="connsiteX2568" fmla="*/ 1544866 w 6891715"/>
                <a:gd name="connsiteY2568" fmla="*/ 2598732 h 6367455"/>
                <a:gd name="connsiteX2569" fmla="*/ 1535614 w 6891715"/>
                <a:gd name="connsiteY2569" fmla="*/ 2612385 h 6367455"/>
                <a:gd name="connsiteX2570" fmla="*/ 1530190 w 6891715"/>
                <a:gd name="connsiteY2570" fmla="*/ 2627309 h 6367455"/>
                <a:gd name="connsiteX2571" fmla="*/ 1518705 w 6891715"/>
                <a:gd name="connsiteY2571" fmla="*/ 2620005 h 6367455"/>
                <a:gd name="connsiteX2572" fmla="*/ 1529870 w 6891715"/>
                <a:gd name="connsiteY2572" fmla="*/ 2595556 h 6367455"/>
                <a:gd name="connsiteX2573" fmla="*/ 1532104 w 6891715"/>
                <a:gd name="connsiteY2573" fmla="*/ 2571426 h 6367455"/>
                <a:gd name="connsiteX2574" fmla="*/ 1531147 w 6891715"/>
                <a:gd name="connsiteY2574" fmla="*/ 2564124 h 6367455"/>
                <a:gd name="connsiteX2575" fmla="*/ 1522534 w 6891715"/>
                <a:gd name="connsiteY2575" fmla="*/ 2562855 h 6367455"/>
                <a:gd name="connsiteX2576" fmla="*/ 1510728 w 6891715"/>
                <a:gd name="connsiteY2576" fmla="*/ 2578728 h 6367455"/>
                <a:gd name="connsiteX2577" fmla="*/ 1490631 w 6891715"/>
                <a:gd name="connsiteY2577" fmla="*/ 2561267 h 6367455"/>
                <a:gd name="connsiteX2578" fmla="*/ 1491587 w 6891715"/>
                <a:gd name="connsiteY2578" fmla="*/ 2550472 h 6367455"/>
                <a:gd name="connsiteX2579" fmla="*/ 1513604 w 6891715"/>
                <a:gd name="connsiteY2579" fmla="*/ 2544123 h 6367455"/>
                <a:gd name="connsiteX2580" fmla="*/ 1519023 w 6891715"/>
                <a:gd name="connsiteY2580" fmla="*/ 2550472 h 6367455"/>
                <a:gd name="connsiteX2581" fmla="*/ 1520938 w 6891715"/>
                <a:gd name="connsiteY2581" fmla="*/ 2544123 h 6367455"/>
                <a:gd name="connsiteX2582" fmla="*/ 1516791 w 6891715"/>
                <a:gd name="connsiteY2582" fmla="*/ 2536822 h 6367455"/>
                <a:gd name="connsiteX2583" fmla="*/ 1520938 w 6891715"/>
                <a:gd name="connsiteY2583" fmla="*/ 2521900 h 6367455"/>
                <a:gd name="connsiteX2584" fmla="*/ 3554357 w 6891715"/>
                <a:gd name="connsiteY2584" fmla="*/ 2513011 h 6367455"/>
                <a:gd name="connsiteX2585" fmla="*/ 3581363 w 6891715"/>
                <a:gd name="connsiteY2585" fmla="*/ 2544986 h 6367455"/>
                <a:gd name="connsiteX2586" fmla="*/ 3565842 w 6891715"/>
                <a:gd name="connsiteY2586" fmla="*/ 2543105 h 6367455"/>
                <a:gd name="connsiteX2587" fmla="*/ 3567084 w 6891715"/>
                <a:gd name="connsiteY2587" fmla="*/ 2558779 h 6367455"/>
                <a:gd name="connsiteX2588" fmla="*/ 3559013 w 6891715"/>
                <a:gd name="connsiteY2588" fmla="*/ 2560659 h 6367455"/>
                <a:gd name="connsiteX2589" fmla="*/ 3559945 w 6891715"/>
                <a:gd name="connsiteY2589" fmla="*/ 2570064 h 6367455"/>
                <a:gd name="connsiteX2590" fmla="*/ 3575465 w 6891715"/>
                <a:gd name="connsiteY2590" fmla="*/ 2578214 h 6367455"/>
                <a:gd name="connsiteX2591" fmla="*/ 3568636 w 6891715"/>
                <a:gd name="connsiteY2591" fmla="*/ 2587620 h 6367455"/>
                <a:gd name="connsiteX2592" fmla="*/ 3559945 w 6891715"/>
                <a:gd name="connsiteY2592" fmla="*/ 2574453 h 6367455"/>
                <a:gd name="connsiteX2593" fmla="*/ 3542562 w 6891715"/>
                <a:gd name="connsiteY2593" fmla="*/ 2576647 h 6367455"/>
                <a:gd name="connsiteX2594" fmla="*/ 3533870 w 6891715"/>
                <a:gd name="connsiteY2594" fmla="*/ 2561286 h 6367455"/>
                <a:gd name="connsiteX2595" fmla="*/ 3525800 w 6891715"/>
                <a:gd name="connsiteY2595" fmla="*/ 2545299 h 6367455"/>
                <a:gd name="connsiteX2596" fmla="*/ 3525800 w 6891715"/>
                <a:gd name="connsiteY2596" fmla="*/ 2535895 h 6367455"/>
                <a:gd name="connsiteX2597" fmla="*/ 3538216 w 6891715"/>
                <a:gd name="connsiteY2597" fmla="*/ 2547493 h 6367455"/>
                <a:gd name="connsiteX2598" fmla="*/ 3542251 w 6891715"/>
                <a:gd name="connsiteY2598" fmla="*/ 2538089 h 6367455"/>
                <a:gd name="connsiteX2599" fmla="*/ 3544114 w 6891715"/>
                <a:gd name="connsiteY2599" fmla="*/ 2526491 h 6367455"/>
                <a:gd name="connsiteX2600" fmla="*/ 3553426 w 6891715"/>
                <a:gd name="connsiteY2600" fmla="*/ 2531820 h 6367455"/>
                <a:gd name="connsiteX2601" fmla="*/ 3555599 w 6891715"/>
                <a:gd name="connsiteY2601" fmla="*/ 2521476 h 6367455"/>
                <a:gd name="connsiteX2602" fmla="*/ 3550322 w 6891715"/>
                <a:gd name="connsiteY2602" fmla="*/ 2514892 h 6367455"/>
                <a:gd name="connsiteX2603" fmla="*/ 3405150 w 6891715"/>
                <a:gd name="connsiteY2603" fmla="*/ 2508248 h 6367455"/>
                <a:gd name="connsiteX2604" fmla="*/ 3421025 w 6891715"/>
                <a:gd name="connsiteY2604" fmla="*/ 2526734 h 6367455"/>
                <a:gd name="connsiteX2605" fmla="*/ 3417850 w 6891715"/>
                <a:gd name="connsiteY2605" fmla="*/ 2532062 h 6367455"/>
                <a:gd name="connsiteX2606" fmla="*/ 3407372 w 6891715"/>
                <a:gd name="connsiteY2606" fmla="*/ 2523916 h 6367455"/>
                <a:gd name="connsiteX2607" fmla="*/ 3729877 w 6891715"/>
                <a:gd name="connsiteY2607" fmla="*/ 2501897 h 6367455"/>
                <a:gd name="connsiteX2608" fmla="*/ 3742150 w 6891715"/>
                <a:gd name="connsiteY2608" fmla="*/ 2505753 h 6367455"/>
                <a:gd name="connsiteX2609" fmla="*/ 3746463 w 6891715"/>
                <a:gd name="connsiteY2609" fmla="*/ 2525336 h 6367455"/>
                <a:gd name="connsiteX2610" fmla="*/ 3731204 w 6891715"/>
                <a:gd name="connsiteY2610" fmla="*/ 2530473 h 6367455"/>
                <a:gd name="connsiteX2611" fmla="*/ 3724569 w 6891715"/>
                <a:gd name="connsiteY2611" fmla="*/ 2524053 h 6367455"/>
                <a:gd name="connsiteX2612" fmla="*/ 3724238 w 6891715"/>
                <a:gd name="connsiteY2612" fmla="*/ 2506394 h 6367455"/>
                <a:gd name="connsiteX2613" fmla="*/ 1524271 w 6891715"/>
                <a:gd name="connsiteY2613" fmla="*/ 2489194 h 6367455"/>
                <a:gd name="connsiteX2614" fmla="*/ 1525556 w 6891715"/>
                <a:gd name="connsiteY2614" fmla="*/ 2509482 h 6367455"/>
                <a:gd name="connsiteX2615" fmla="*/ 1516234 w 6891715"/>
                <a:gd name="connsiteY2615" fmla="*/ 2518173 h 6367455"/>
                <a:gd name="connsiteX2616" fmla="*/ 1508511 w 6891715"/>
                <a:gd name="connsiteY2616" fmla="*/ 2535234 h 6367455"/>
                <a:gd name="connsiteX2617" fmla="*/ 1500155 w 6891715"/>
                <a:gd name="connsiteY2617" fmla="*/ 2531049 h 6367455"/>
                <a:gd name="connsiteX2618" fmla="*/ 1512699 w 6891715"/>
                <a:gd name="connsiteY2618" fmla="*/ 2514954 h 6367455"/>
                <a:gd name="connsiteX2619" fmla="*/ 1506262 w 6891715"/>
                <a:gd name="connsiteY2619" fmla="*/ 2504322 h 6367455"/>
                <a:gd name="connsiteX2620" fmla="*/ 1510444 w 6891715"/>
                <a:gd name="connsiteY2620" fmla="*/ 2490483 h 6367455"/>
                <a:gd name="connsiteX2621" fmla="*/ 1565246 w 6891715"/>
                <a:gd name="connsiteY2621" fmla="*/ 2471735 h 6367455"/>
                <a:gd name="connsiteX2622" fmla="*/ 1558483 w 6891715"/>
                <a:gd name="connsiteY2622" fmla="*/ 2484432 h 6367455"/>
                <a:gd name="connsiteX2623" fmla="*/ 1557308 w 6891715"/>
                <a:gd name="connsiteY2623" fmla="*/ 2473640 h 6367455"/>
                <a:gd name="connsiteX2624" fmla="*/ 2108170 w 6891715"/>
                <a:gd name="connsiteY2624" fmla="*/ 2470155 h 6367455"/>
                <a:gd name="connsiteX2625" fmla="*/ 2128143 w 6891715"/>
                <a:gd name="connsiteY2625" fmla="*/ 2489058 h 6367455"/>
                <a:gd name="connsiteX2626" fmla="*/ 2128807 w 6891715"/>
                <a:gd name="connsiteY2626" fmla="*/ 2505076 h 6367455"/>
                <a:gd name="connsiteX2627" fmla="*/ 2111832 w 6891715"/>
                <a:gd name="connsiteY2627" fmla="*/ 2493538 h 6367455"/>
                <a:gd name="connsiteX2628" fmla="*/ 1542198 w 6891715"/>
                <a:gd name="connsiteY2628" fmla="*/ 2470150 h 6367455"/>
                <a:gd name="connsiteX2629" fmla="*/ 1550929 w 6891715"/>
                <a:gd name="connsiteY2629" fmla="*/ 2477076 h 6367455"/>
                <a:gd name="connsiteX2630" fmla="*/ 1552544 w 6891715"/>
                <a:gd name="connsiteY2630" fmla="*/ 2495974 h 6367455"/>
                <a:gd name="connsiteX2631" fmla="*/ 1548020 w 6891715"/>
                <a:gd name="connsiteY2631" fmla="*/ 2504475 h 6367455"/>
                <a:gd name="connsiteX2632" fmla="*/ 1537345 w 6891715"/>
                <a:gd name="connsiteY2632" fmla="*/ 2509836 h 6367455"/>
                <a:gd name="connsiteX2633" fmla="*/ 1535082 w 6891715"/>
                <a:gd name="connsiteY2633" fmla="*/ 2498175 h 6367455"/>
                <a:gd name="connsiteX2634" fmla="*/ 1538963 w 6891715"/>
                <a:gd name="connsiteY2634" fmla="*/ 2477393 h 6367455"/>
                <a:gd name="connsiteX2635" fmla="*/ 2122457 w 6891715"/>
                <a:gd name="connsiteY2635" fmla="*/ 2457455 h 6367455"/>
                <a:gd name="connsiteX2636" fmla="*/ 2138153 w 6891715"/>
                <a:gd name="connsiteY2636" fmla="*/ 2465247 h 6367455"/>
                <a:gd name="connsiteX2637" fmla="*/ 2142234 w 6891715"/>
                <a:gd name="connsiteY2637" fmla="*/ 2459012 h 6367455"/>
                <a:gd name="connsiteX2638" fmla="*/ 2154791 w 6891715"/>
                <a:gd name="connsiteY2638" fmla="*/ 2472733 h 6367455"/>
                <a:gd name="connsiteX2639" fmla="*/ 2169545 w 6891715"/>
                <a:gd name="connsiteY2639" fmla="*/ 2474291 h 6367455"/>
                <a:gd name="connsiteX2640" fmla="*/ 2178021 w 6891715"/>
                <a:gd name="connsiteY2640" fmla="*/ 2481772 h 6367455"/>
                <a:gd name="connsiteX2641" fmla="*/ 2148512 w 6891715"/>
                <a:gd name="connsiteY2641" fmla="*/ 2492376 h 6367455"/>
                <a:gd name="connsiteX2642" fmla="*/ 2127481 w 6891715"/>
                <a:gd name="connsiteY2642" fmla="*/ 2475850 h 6367455"/>
                <a:gd name="connsiteX2643" fmla="*/ 1550604 w 6891715"/>
                <a:gd name="connsiteY2643" fmla="*/ 2444749 h 6367455"/>
                <a:gd name="connsiteX2644" fmla="*/ 1557308 w 6891715"/>
                <a:gd name="connsiteY2644" fmla="*/ 2453507 h 6367455"/>
                <a:gd name="connsiteX2645" fmla="*/ 1550019 w 6891715"/>
                <a:gd name="connsiteY2645" fmla="*/ 2466975 h 6367455"/>
                <a:gd name="connsiteX2646" fmla="*/ 1543021 w 6891715"/>
                <a:gd name="connsiteY2646" fmla="*/ 2460578 h 6367455"/>
                <a:gd name="connsiteX2647" fmla="*/ 2109853 w 6891715"/>
                <a:gd name="connsiteY2647" fmla="*/ 2386019 h 6367455"/>
                <a:gd name="connsiteX2648" fmla="*/ 2120870 w 6891715"/>
                <a:gd name="connsiteY2648" fmla="*/ 2400025 h 6367455"/>
                <a:gd name="connsiteX2649" fmla="*/ 2108936 w 6891715"/>
                <a:gd name="connsiteY2649" fmla="*/ 2417767 h 6367455"/>
                <a:gd name="connsiteX2650" fmla="*/ 2097918 w 6891715"/>
                <a:gd name="connsiteY2650" fmla="*/ 2409675 h 6367455"/>
                <a:gd name="connsiteX2651" fmla="*/ 2095470 w 6891715"/>
                <a:gd name="connsiteY2651" fmla="*/ 2397535 h 6367455"/>
                <a:gd name="connsiteX2652" fmla="*/ 2105570 w 6891715"/>
                <a:gd name="connsiteY2652" fmla="*/ 2395357 h 6367455"/>
                <a:gd name="connsiteX2653" fmla="*/ 2152737 w 6891715"/>
                <a:gd name="connsiteY2653" fmla="*/ 2320930 h 6367455"/>
                <a:gd name="connsiteX2654" fmla="*/ 2168495 w 6891715"/>
                <a:gd name="connsiteY2654" fmla="*/ 2326823 h 6367455"/>
                <a:gd name="connsiteX2655" fmla="*/ 2162192 w 6891715"/>
                <a:gd name="connsiteY2655" fmla="*/ 2336131 h 6367455"/>
                <a:gd name="connsiteX2656" fmla="*/ 2146118 w 6891715"/>
                <a:gd name="connsiteY2656" fmla="*/ 2334268 h 6367455"/>
                <a:gd name="connsiteX2657" fmla="*/ 2127524 w 6891715"/>
                <a:gd name="connsiteY2657" fmla="*/ 2347918 h 6367455"/>
                <a:gd name="connsiteX2658" fmla="*/ 2125633 w 6891715"/>
                <a:gd name="connsiteY2658" fmla="*/ 2341713 h 6367455"/>
                <a:gd name="connsiteX2659" fmla="*/ 2132312 w 6891715"/>
                <a:gd name="connsiteY2659" fmla="*/ 2239963 h 6367455"/>
                <a:gd name="connsiteX2660" fmla="*/ 2144684 w 6891715"/>
                <a:gd name="connsiteY2660" fmla="*/ 2252345 h 6367455"/>
                <a:gd name="connsiteX2661" fmla="*/ 2123344 w 6891715"/>
                <a:gd name="connsiteY2661" fmla="*/ 2265364 h 6367455"/>
                <a:gd name="connsiteX2662" fmla="*/ 2120870 w 6891715"/>
                <a:gd name="connsiteY2662" fmla="*/ 2251711 h 6367455"/>
                <a:gd name="connsiteX2663" fmla="*/ 2164060 w 6891715"/>
                <a:gd name="connsiteY2663" fmla="*/ 2190748 h 6367455"/>
                <a:gd name="connsiteX2664" fmla="*/ 2173257 w 6891715"/>
                <a:gd name="connsiteY2664" fmla="*/ 2205972 h 6367455"/>
                <a:gd name="connsiteX2665" fmla="*/ 2159135 w 6891715"/>
                <a:gd name="connsiteY2665" fmla="*/ 2212976 h 6367455"/>
                <a:gd name="connsiteX2666" fmla="*/ 2150266 w 6891715"/>
                <a:gd name="connsiteY2666" fmla="*/ 2203839 h 6367455"/>
                <a:gd name="connsiteX2667" fmla="*/ 2144683 w 6891715"/>
                <a:gd name="connsiteY2667" fmla="*/ 2191052 h 6367455"/>
                <a:gd name="connsiteX2668" fmla="*/ 2180785 w 6891715"/>
                <a:gd name="connsiteY2668" fmla="*/ 2185982 h 6367455"/>
                <a:gd name="connsiteX2669" fmla="*/ 2193581 w 6891715"/>
                <a:gd name="connsiteY2669" fmla="*/ 2195133 h 6367455"/>
                <a:gd name="connsiteX2670" fmla="*/ 2196141 w 6891715"/>
                <a:gd name="connsiteY2670" fmla="*/ 2205858 h 6367455"/>
                <a:gd name="connsiteX2671" fmla="*/ 2215976 w 6891715"/>
                <a:gd name="connsiteY2671" fmla="*/ 2190085 h 6367455"/>
                <a:gd name="connsiteX2672" fmla="*/ 2231972 w 6891715"/>
                <a:gd name="connsiteY2672" fmla="*/ 2195762 h 6367455"/>
                <a:gd name="connsiteX2673" fmla="*/ 2235170 w 6891715"/>
                <a:gd name="connsiteY2673" fmla="*/ 2202388 h 6367455"/>
                <a:gd name="connsiteX2674" fmla="*/ 2219175 w 6891715"/>
                <a:gd name="connsiteY2674" fmla="*/ 2206490 h 6367455"/>
                <a:gd name="connsiteX2675" fmla="*/ 2232931 w 6891715"/>
                <a:gd name="connsiteY2675" fmla="*/ 2212798 h 6367455"/>
                <a:gd name="connsiteX2676" fmla="*/ 2230372 w 6891715"/>
                <a:gd name="connsiteY2676" fmla="*/ 2220054 h 6367455"/>
                <a:gd name="connsiteX2677" fmla="*/ 2182064 w 6891715"/>
                <a:gd name="connsiteY2677" fmla="*/ 2224786 h 6367455"/>
                <a:gd name="connsiteX2678" fmla="*/ 2162230 w 6891715"/>
                <a:gd name="connsiteY2678" fmla="*/ 2235198 h 6367455"/>
                <a:gd name="connsiteX2679" fmla="*/ 2151032 w 6891715"/>
                <a:gd name="connsiteY2679" fmla="*/ 2219738 h 6367455"/>
                <a:gd name="connsiteX2680" fmla="*/ 2166069 w 6891715"/>
                <a:gd name="connsiteY2680" fmla="*/ 2217846 h 6367455"/>
                <a:gd name="connsiteX2681" fmla="*/ 2176626 w 6891715"/>
                <a:gd name="connsiteY2681" fmla="*/ 2207119 h 6367455"/>
                <a:gd name="connsiteX2682" fmla="*/ 2186223 w 6891715"/>
                <a:gd name="connsiteY2682" fmla="*/ 2207750 h 6367455"/>
                <a:gd name="connsiteX2683" fmla="*/ 2198341 w 6891715"/>
                <a:gd name="connsiteY2683" fmla="*/ 2157407 h 6367455"/>
                <a:gd name="connsiteX2684" fmla="*/ 2201832 w 6891715"/>
                <a:gd name="connsiteY2684" fmla="*/ 2171006 h 6367455"/>
                <a:gd name="connsiteX2685" fmla="*/ 2185958 w 6891715"/>
                <a:gd name="connsiteY2685" fmla="*/ 2179632 h 6367455"/>
                <a:gd name="connsiteX2686" fmla="*/ 2188815 w 6891715"/>
                <a:gd name="connsiteY2686" fmla="*/ 2160724 h 6367455"/>
                <a:gd name="connsiteX2687" fmla="*/ 5024403 w 6891715"/>
                <a:gd name="connsiteY2687" fmla="*/ 2154231 h 6367455"/>
                <a:gd name="connsiteX2688" fmla="*/ 5025991 w 6891715"/>
                <a:gd name="connsiteY2688" fmla="*/ 2172774 h 6367455"/>
                <a:gd name="connsiteX2689" fmla="*/ 5021228 w 6891715"/>
                <a:gd name="connsiteY2689" fmla="*/ 2190992 h 6367455"/>
                <a:gd name="connsiteX2690" fmla="*/ 5011703 w 6891715"/>
                <a:gd name="connsiteY2690" fmla="*/ 2193919 h 6367455"/>
                <a:gd name="connsiteX2691" fmla="*/ 5006941 w 6891715"/>
                <a:gd name="connsiteY2691" fmla="*/ 2170172 h 6367455"/>
                <a:gd name="connsiteX2692" fmla="*/ 5013608 w 6891715"/>
                <a:gd name="connsiteY2692" fmla="*/ 2158460 h 6367455"/>
                <a:gd name="connsiteX2693" fmla="*/ 2249459 w 6891715"/>
                <a:gd name="connsiteY2693" fmla="*/ 2125656 h 6367455"/>
                <a:gd name="connsiteX2694" fmla="*/ 2249459 w 6891715"/>
                <a:gd name="connsiteY2694" fmla="*/ 2130622 h 6367455"/>
                <a:gd name="connsiteX2695" fmla="*/ 2228670 w 6891715"/>
                <a:gd name="connsiteY2695" fmla="*/ 2146449 h 6367455"/>
                <a:gd name="connsiteX2696" fmla="*/ 2227725 w 6891715"/>
                <a:gd name="connsiteY2696" fmla="*/ 2156692 h 6367455"/>
                <a:gd name="connsiteX2697" fmla="*/ 2218275 w 6891715"/>
                <a:gd name="connsiteY2697" fmla="*/ 2166932 h 6367455"/>
                <a:gd name="connsiteX2698" fmla="*/ 2210715 w 6891715"/>
                <a:gd name="connsiteY2698" fmla="*/ 2153898 h 6367455"/>
                <a:gd name="connsiteX2699" fmla="*/ 2209771 w 6891715"/>
                <a:gd name="connsiteY2699" fmla="*/ 2135277 h 6367455"/>
                <a:gd name="connsiteX2700" fmla="*/ 2222370 w 6891715"/>
                <a:gd name="connsiteY2700" fmla="*/ 2136209 h 6367455"/>
                <a:gd name="connsiteX2701" fmla="*/ 2273905 w 6891715"/>
                <a:gd name="connsiteY2701" fmla="*/ 2119307 h 6367455"/>
                <a:gd name="connsiteX2702" fmla="*/ 2281208 w 6891715"/>
                <a:gd name="connsiteY2702" fmla="*/ 2129645 h 6367455"/>
                <a:gd name="connsiteX2703" fmla="*/ 2263110 w 6891715"/>
                <a:gd name="connsiteY2703" fmla="*/ 2132006 h 6367455"/>
                <a:gd name="connsiteX2704" fmla="*/ 2258983 w 6891715"/>
                <a:gd name="connsiteY2704" fmla="*/ 2121079 h 6367455"/>
                <a:gd name="connsiteX2705" fmla="*/ 2280256 w 6891715"/>
                <a:gd name="connsiteY2705" fmla="*/ 2095494 h 6367455"/>
                <a:gd name="connsiteX2706" fmla="*/ 2287559 w 6891715"/>
                <a:gd name="connsiteY2706" fmla="*/ 2097758 h 6367455"/>
                <a:gd name="connsiteX2707" fmla="*/ 2274858 w 6891715"/>
                <a:gd name="connsiteY2707" fmla="*/ 2112957 h 6367455"/>
                <a:gd name="connsiteX2708" fmla="*/ 2258983 w 6891715"/>
                <a:gd name="connsiteY2708" fmla="*/ 2108752 h 6367455"/>
                <a:gd name="connsiteX2709" fmla="*/ 2261205 w 6891715"/>
                <a:gd name="connsiteY2709" fmla="*/ 2097110 h 6367455"/>
                <a:gd name="connsiteX2710" fmla="*/ 2292002 w 6891715"/>
                <a:gd name="connsiteY2710" fmla="*/ 2065330 h 6367455"/>
                <a:gd name="connsiteX2711" fmla="*/ 2312959 w 6891715"/>
                <a:gd name="connsiteY2711" fmla="*/ 2076808 h 6367455"/>
                <a:gd name="connsiteX2712" fmla="*/ 2302798 w 6891715"/>
                <a:gd name="connsiteY2712" fmla="*/ 2092318 h 6367455"/>
                <a:gd name="connsiteX2713" fmla="*/ 2285972 w 6891715"/>
                <a:gd name="connsiteY2713" fmla="*/ 2083011 h 6367455"/>
                <a:gd name="connsiteX2714" fmla="*/ 3672802 w 6891715"/>
                <a:gd name="connsiteY2714" fmla="*/ 1939932 h 6367455"/>
                <a:gd name="connsiteX2715" fmla="*/ 3695345 w 6891715"/>
                <a:gd name="connsiteY2715" fmla="*/ 1940896 h 6367455"/>
                <a:gd name="connsiteX2716" fmla="*/ 3700425 w 6891715"/>
                <a:gd name="connsiteY2716" fmla="*/ 1952481 h 6367455"/>
                <a:gd name="connsiteX2717" fmla="*/ 3688995 w 6891715"/>
                <a:gd name="connsiteY2717" fmla="*/ 1950871 h 6367455"/>
                <a:gd name="connsiteX2718" fmla="*/ 3692170 w 6891715"/>
                <a:gd name="connsiteY2718" fmla="*/ 1959881 h 6367455"/>
                <a:gd name="connsiteX2719" fmla="*/ 3677247 w 6891715"/>
                <a:gd name="connsiteY2719" fmla="*/ 1963742 h 6367455"/>
                <a:gd name="connsiteX2720" fmla="*/ 3668675 w 6891715"/>
                <a:gd name="connsiteY2720" fmla="*/ 1946366 h 6367455"/>
                <a:gd name="connsiteX2721" fmla="*/ 2423473 w 6891715"/>
                <a:gd name="connsiteY2721" fmla="*/ 1893885 h 6367455"/>
                <a:gd name="connsiteX2722" fmla="*/ 2443134 w 6891715"/>
                <a:gd name="connsiteY2722" fmla="*/ 1915792 h 6367455"/>
                <a:gd name="connsiteX2723" fmla="*/ 2443134 w 6891715"/>
                <a:gd name="connsiteY2723" fmla="*/ 1924364 h 6367455"/>
                <a:gd name="connsiteX2724" fmla="*/ 2432836 w 6891715"/>
                <a:gd name="connsiteY2724" fmla="*/ 1928810 h 6367455"/>
                <a:gd name="connsiteX2725" fmla="*/ 2423473 w 6891715"/>
                <a:gd name="connsiteY2725" fmla="*/ 1914204 h 6367455"/>
                <a:gd name="connsiteX2726" fmla="*/ 2406622 w 6891715"/>
                <a:gd name="connsiteY2726" fmla="*/ 1904997 h 6367455"/>
                <a:gd name="connsiteX2727" fmla="*/ 2424410 w 6891715"/>
                <a:gd name="connsiteY2727" fmla="*/ 1904679 h 6367455"/>
                <a:gd name="connsiteX2728" fmla="*/ 2423473 w 6891715"/>
                <a:gd name="connsiteY2728" fmla="*/ 1893885 h 6367455"/>
                <a:gd name="connsiteX2729" fmla="*/ 2486201 w 6891715"/>
                <a:gd name="connsiteY2729" fmla="*/ 1830386 h 6367455"/>
                <a:gd name="connsiteX2730" fmla="*/ 2497270 w 6891715"/>
                <a:gd name="connsiteY2730" fmla="*/ 1855692 h 6367455"/>
                <a:gd name="connsiteX2731" fmla="*/ 2519408 w 6891715"/>
                <a:gd name="connsiteY2731" fmla="*/ 1854731 h 6367455"/>
                <a:gd name="connsiteX2732" fmla="*/ 2519408 w 6891715"/>
                <a:gd name="connsiteY2732" fmla="*/ 1862100 h 6367455"/>
                <a:gd name="connsiteX2733" fmla="*/ 2538384 w 6891715"/>
                <a:gd name="connsiteY2733" fmla="*/ 1871390 h 6367455"/>
                <a:gd name="connsiteX2734" fmla="*/ 2526683 w 6891715"/>
                <a:gd name="connsiteY2734" fmla="*/ 1872351 h 6367455"/>
                <a:gd name="connsiteX2735" fmla="*/ 2515613 w 6891715"/>
                <a:gd name="connsiteY2735" fmla="*/ 1886447 h 6367455"/>
                <a:gd name="connsiteX2736" fmla="*/ 2494424 w 6891715"/>
                <a:gd name="connsiteY2736" fmla="*/ 1884524 h 6367455"/>
                <a:gd name="connsiteX2737" fmla="*/ 2481773 w 6891715"/>
                <a:gd name="connsiteY2737" fmla="*/ 1899581 h 6367455"/>
                <a:gd name="connsiteX2738" fmla="*/ 2466909 w 6891715"/>
                <a:gd name="connsiteY2738" fmla="*/ 1901823 h 6367455"/>
                <a:gd name="connsiteX2739" fmla="*/ 2457421 w 6891715"/>
                <a:gd name="connsiteY2739" fmla="*/ 1886126 h 6367455"/>
                <a:gd name="connsiteX2740" fmla="*/ 2465643 w 6891715"/>
                <a:gd name="connsiteY2740" fmla="*/ 1873312 h 6367455"/>
                <a:gd name="connsiteX2741" fmla="*/ 2489996 w 6891715"/>
                <a:gd name="connsiteY2741" fmla="*/ 1878117 h 6367455"/>
                <a:gd name="connsiteX2742" fmla="*/ 2480192 w 6891715"/>
                <a:gd name="connsiteY2742" fmla="*/ 1861459 h 6367455"/>
                <a:gd name="connsiteX2743" fmla="*/ 2492842 w 6891715"/>
                <a:gd name="connsiteY2743" fmla="*/ 1857935 h 6367455"/>
                <a:gd name="connsiteX2744" fmla="*/ 2459002 w 6891715"/>
                <a:gd name="connsiteY2744" fmla="*/ 1847363 h 6367455"/>
                <a:gd name="connsiteX2745" fmla="*/ 2482407 w 6891715"/>
                <a:gd name="connsiteY2745" fmla="*/ 1843199 h 6367455"/>
                <a:gd name="connsiteX2746" fmla="*/ 3837960 w 6891715"/>
                <a:gd name="connsiteY2746" fmla="*/ 1809756 h 6367455"/>
                <a:gd name="connsiteX2747" fmla="*/ 3848063 w 6891715"/>
                <a:gd name="connsiteY2747" fmla="*/ 1824547 h 6367455"/>
                <a:gd name="connsiteX2748" fmla="*/ 3840654 w 6891715"/>
                <a:gd name="connsiteY2748" fmla="*/ 1835157 h 6367455"/>
                <a:gd name="connsiteX2749" fmla="*/ 3825838 w 6891715"/>
                <a:gd name="connsiteY2749" fmla="*/ 1826797 h 6367455"/>
                <a:gd name="connsiteX2750" fmla="*/ 4013480 w 6891715"/>
                <a:gd name="connsiteY2750" fmla="*/ 1541468 h 6367455"/>
                <a:gd name="connsiteX2751" fmla="*/ 4030625 w 6891715"/>
                <a:gd name="connsiteY2751" fmla="*/ 1544222 h 6367455"/>
                <a:gd name="connsiteX2752" fmla="*/ 4046500 w 6891715"/>
                <a:gd name="connsiteY2752" fmla="*/ 1546364 h 6367455"/>
                <a:gd name="connsiteX2753" fmla="*/ 4042372 w 6891715"/>
                <a:gd name="connsiteY2753" fmla="*/ 1550343 h 6367455"/>
                <a:gd name="connsiteX2754" fmla="*/ 4030625 w 6891715"/>
                <a:gd name="connsiteY2754" fmla="*/ 1554627 h 6367455"/>
                <a:gd name="connsiteX2755" fmla="*/ 4032847 w 6891715"/>
                <a:gd name="connsiteY2755" fmla="*/ 1564726 h 6367455"/>
                <a:gd name="connsiteX2756" fmla="*/ 4027450 w 6891715"/>
                <a:gd name="connsiteY2756" fmla="*/ 1566868 h 6367455"/>
                <a:gd name="connsiteX2757" fmla="*/ 4018877 w 6891715"/>
                <a:gd name="connsiteY2757" fmla="*/ 1554627 h 6367455"/>
                <a:gd name="connsiteX2758" fmla="*/ 4016655 w 6891715"/>
                <a:gd name="connsiteY2758" fmla="*/ 1563808 h 6367455"/>
                <a:gd name="connsiteX2759" fmla="*/ 4005225 w 6891715"/>
                <a:gd name="connsiteY2759" fmla="*/ 1557687 h 6367455"/>
                <a:gd name="connsiteX2760" fmla="*/ 4005225 w 6891715"/>
                <a:gd name="connsiteY2760" fmla="*/ 1546670 h 6367455"/>
                <a:gd name="connsiteX2761" fmla="*/ 5063053 w 6891715"/>
                <a:gd name="connsiteY2761" fmla="*/ 1519232 h 6367455"/>
                <a:gd name="connsiteX2762" fmla="*/ 5070842 w 6891715"/>
                <a:gd name="connsiteY2762" fmla="*/ 1527746 h 6367455"/>
                <a:gd name="connsiteX2763" fmla="*/ 5067414 w 6891715"/>
                <a:gd name="connsiteY2763" fmla="*/ 1537522 h 6367455"/>
                <a:gd name="connsiteX2764" fmla="*/ 5075204 w 6891715"/>
                <a:gd name="connsiteY2764" fmla="*/ 1546351 h 6367455"/>
                <a:gd name="connsiteX2765" fmla="*/ 5068349 w 6891715"/>
                <a:gd name="connsiteY2765" fmla="*/ 1565270 h 6367455"/>
                <a:gd name="connsiteX2766" fmla="*/ 5062741 w 6891715"/>
                <a:gd name="connsiteY2766" fmla="*/ 1548243 h 6367455"/>
                <a:gd name="connsiteX2767" fmla="*/ 5041866 w 6891715"/>
                <a:gd name="connsiteY2767" fmla="*/ 1538152 h 6367455"/>
                <a:gd name="connsiteX2768" fmla="*/ 5048720 w 6891715"/>
                <a:gd name="connsiteY2768" fmla="*/ 1523332 h 6367455"/>
                <a:gd name="connsiteX2769" fmla="*/ 5056198 w 6891715"/>
                <a:gd name="connsiteY2769" fmla="*/ 1530584 h 6367455"/>
                <a:gd name="connsiteX2770" fmla="*/ 5070441 w 6891715"/>
                <a:gd name="connsiteY2770" fmla="*/ 1517646 h 6367455"/>
                <a:gd name="connsiteX2771" fmla="*/ 5086316 w 6891715"/>
                <a:gd name="connsiteY2771" fmla="*/ 1521333 h 6367455"/>
                <a:gd name="connsiteX2772" fmla="*/ 5074652 w 6891715"/>
                <a:gd name="connsiteY2772" fmla="*/ 1527171 h 6367455"/>
                <a:gd name="connsiteX2773" fmla="*/ 2793654 w 6891715"/>
                <a:gd name="connsiteY2773" fmla="*/ 1403349 h 6367455"/>
                <a:gd name="connsiteX2774" fmla="*/ 2808259 w 6891715"/>
                <a:gd name="connsiteY2774" fmla="*/ 1420428 h 6367455"/>
                <a:gd name="connsiteX2775" fmla="*/ 2796829 w 6891715"/>
                <a:gd name="connsiteY2775" fmla="*/ 1431595 h 6367455"/>
                <a:gd name="connsiteX2776" fmla="*/ 2778096 w 6891715"/>
                <a:gd name="connsiteY2776" fmla="*/ 1431924 h 6367455"/>
                <a:gd name="connsiteX2777" fmla="*/ 2782859 w 6891715"/>
                <a:gd name="connsiteY2777" fmla="*/ 1409918 h 6367455"/>
                <a:gd name="connsiteX2778" fmla="*/ 303818 w 6891715"/>
                <a:gd name="connsiteY2778" fmla="*/ 1397948 h 6367455"/>
                <a:gd name="connsiteX2779" fmla="*/ 310168 w 6891715"/>
                <a:gd name="connsiteY2779" fmla="*/ 1402076 h 6367455"/>
                <a:gd name="connsiteX2780" fmla="*/ 305088 w 6891715"/>
                <a:gd name="connsiteY2780" fmla="*/ 1417633 h 6367455"/>
                <a:gd name="connsiteX2781" fmla="*/ 309215 w 6891715"/>
                <a:gd name="connsiteY2781" fmla="*/ 1431603 h 6367455"/>
                <a:gd name="connsiteX2782" fmla="*/ 316518 w 6891715"/>
                <a:gd name="connsiteY2782" fmla="*/ 1433826 h 6367455"/>
                <a:gd name="connsiteX2783" fmla="*/ 315882 w 6891715"/>
                <a:gd name="connsiteY2783" fmla="*/ 1449383 h 6367455"/>
                <a:gd name="connsiteX2784" fmla="*/ 327630 w 6891715"/>
                <a:gd name="connsiteY2784" fmla="*/ 1448113 h 6367455"/>
                <a:gd name="connsiteX2785" fmla="*/ 329218 w 6891715"/>
                <a:gd name="connsiteY2785" fmla="*/ 1426206 h 6367455"/>
                <a:gd name="connsiteX2786" fmla="*/ 336838 w 6891715"/>
                <a:gd name="connsiteY2786" fmla="*/ 1413506 h 6367455"/>
                <a:gd name="connsiteX2787" fmla="*/ 350490 w 6891715"/>
                <a:gd name="connsiteY2787" fmla="*/ 1432238 h 6367455"/>
                <a:gd name="connsiteX2788" fmla="*/ 349855 w 6891715"/>
                <a:gd name="connsiteY2788" fmla="*/ 1447161 h 6367455"/>
                <a:gd name="connsiteX2789" fmla="*/ 367635 w 6891715"/>
                <a:gd name="connsiteY2789" fmla="*/ 1441446 h 6367455"/>
                <a:gd name="connsiteX2790" fmla="*/ 357158 w 6891715"/>
                <a:gd name="connsiteY2790" fmla="*/ 1456368 h 6367455"/>
                <a:gd name="connsiteX2791" fmla="*/ 368905 w 6891715"/>
                <a:gd name="connsiteY2791" fmla="*/ 1466845 h 6367455"/>
                <a:gd name="connsiteX2792" fmla="*/ 365095 w 6891715"/>
                <a:gd name="connsiteY2792" fmla="*/ 1497326 h 6367455"/>
                <a:gd name="connsiteX2793" fmla="*/ 350173 w 6891715"/>
                <a:gd name="connsiteY2793" fmla="*/ 1511296 h 6367455"/>
                <a:gd name="connsiteX2794" fmla="*/ 365095 w 6891715"/>
                <a:gd name="connsiteY2794" fmla="*/ 1514471 h 6367455"/>
                <a:gd name="connsiteX2795" fmla="*/ 368587 w 6891715"/>
                <a:gd name="connsiteY2795" fmla="*/ 1537331 h 6367455"/>
                <a:gd name="connsiteX2796" fmla="*/ 372397 w 6891715"/>
                <a:gd name="connsiteY2796" fmla="*/ 1525583 h 6367455"/>
                <a:gd name="connsiteX2797" fmla="*/ 385098 w 6891715"/>
                <a:gd name="connsiteY2797" fmla="*/ 1524630 h 6367455"/>
                <a:gd name="connsiteX2798" fmla="*/ 390495 w 6891715"/>
                <a:gd name="connsiteY2798" fmla="*/ 1536378 h 6367455"/>
                <a:gd name="connsiteX2799" fmla="*/ 372715 w 6891715"/>
                <a:gd name="connsiteY2799" fmla="*/ 1545903 h 6367455"/>
                <a:gd name="connsiteX2800" fmla="*/ 383510 w 6891715"/>
                <a:gd name="connsiteY2800" fmla="*/ 1544633 h 6367455"/>
                <a:gd name="connsiteX2801" fmla="*/ 382558 w 6891715"/>
                <a:gd name="connsiteY2801" fmla="*/ 1564635 h 6367455"/>
                <a:gd name="connsiteX2802" fmla="*/ 365413 w 6891715"/>
                <a:gd name="connsiteY2802" fmla="*/ 1565905 h 6367455"/>
                <a:gd name="connsiteX2803" fmla="*/ 352078 w 6891715"/>
                <a:gd name="connsiteY2803" fmla="*/ 1579875 h 6367455"/>
                <a:gd name="connsiteX2804" fmla="*/ 361603 w 6891715"/>
                <a:gd name="connsiteY2804" fmla="*/ 1593210 h 6367455"/>
                <a:gd name="connsiteX2805" fmla="*/ 349220 w 6891715"/>
                <a:gd name="connsiteY2805" fmla="*/ 1608133 h 6367455"/>
                <a:gd name="connsiteX2806" fmla="*/ 347950 w 6891715"/>
                <a:gd name="connsiteY2806" fmla="*/ 1621785 h 6367455"/>
                <a:gd name="connsiteX2807" fmla="*/ 336520 w 6891715"/>
                <a:gd name="connsiteY2807" fmla="*/ 1623055 h 6367455"/>
                <a:gd name="connsiteX2808" fmla="*/ 327313 w 6891715"/>
                <a:gd name="connsiteY2808" fmla="*/ 1634485 h 6367455"/>
                <a:gd name="connsiteX2809" fmla="*/ 318740 w 6891715"/>
                <a:gd name="connsiteY2809" fmla="*/ 1639248 h 6367455"/>
                <a:gd name="connsiteX2810" fmla="*/ 313025 w 6891715"/>
                <a:gd name="connsiteY2810" fmla="*/ 1622103 h 6367455"/>
                <a:gd name="connsiteX2811" fmla="*/ 298103 w 6891715"/>
                <a:gd name="connsiteY2811" fmla="*/ 1602418 h 6367455"/>
                <a:gd name="connsiteX2812" fmla="*/ 291753 w 6891715"/>
                <a:gd name="connsiteY2812" fmla="*/ 1616388 h 6367455"/>
                <a:gd name="connsiteX2813" fmla="*/ 300643 w 6891715"/>
                <a:gd name="connsiteY2813" fmla="*/ 1628770 h 6367455"/>
                <a:gd name="connsiteX2814" fmla="*/ 301913 w 6891715"/>
                <a:gd name="connsiteY2814" fmla="*/ 1637025 h 6367455"/>
                <a:gd name="connsiteX2815" fmla="*/ 286990 w 6891715"/>
                <a:gd name="connsiteY2815" fmla="*/ 1645598 h 6367455"/>
                <a:gd name="connsiteX2816" fmla="*/ 285085 w 6891715"/>
                <a:gd name="connsiteY2816" fmla="*/ 1666870 h 6367455"/>
                <a:gd name="connsiteX2817" fmla="*/ 313343 w 6891715"/>
                <a:gd name="connsiteY2817" fmla="*/ 1651630 h 6367455"/>
                <a:gd name="connsiteX2818" fmla="*/ 317788 w 6891715"/>
                <a:gd name="connsiteY2818" fmla="*/ 1655758 h 6367455"/>
                <a:gd name="connsiteX2819" fmla="*/ 295880 w 6891715"/>
                <a:gd name="connsiteY2819" fmla="*/ 1676078 h 6367455"/>
                <a:gd name="connsiteX2820" fmla="*/ 279053 w 6891715"/>
                <a:gd name="connsiteY2820" fmla="*/ 1708781 h 6367455"/>
                <a:gd name="connsiteX2821" fmla="*/ 255875 w 6891715"/>
                <a:gd name="connsiteY2821" fmla="*/ 1711320 h 6367455"/>
                <a:gd name="connsiteX2822" fmla="*/ 242223 w 6891715"/>
                <a:gd name="connsiteY2822" fmla="*/ 1742753 h 6367455"/>
                <a:gd name="connsiteX2823" fmla="*/ 220950 w 6891715"/>
                <a:gd name="connsiteY2823" fmla="*/ 1748468 h 6367455"/>
                <a:gd name="connsiteX2824" fmla="*/ 217775 w 6891715"/>
                <a:gd name="connsiteY2824" fmla="*/ 1744340 h 6367455"/>
                <a:gd name="connsiteX2825" fmla="*/ 228570 w 6891715"/>
                <a:gd name="connsiteY2825" fmla="*/ 1739896 h 6367455"/>
                <a:gd name="connsiteX2826" fmla="*/ 231745 w 6891715"/>
                <a:gd name="connsiteY2826" fmla="*/ 1730370 h 6367455"/>
                <a:gd name="connsiteX2827" fmla="*/ 224125 w 6891715"/>
                <a:gd name="connsiteY2827" fmla="*/ 1722115 h 6367455"/>
                <a:gd name="connsiteX2828" fmla="*/ 222855 w 6891715"/>
                <a:gd name="connsiteY2828" fmla="*/ 1703383 h 6367455"/>
                <a:gd name="connsiteX2829" fmla="*/ 207933 w 6891715"/>
                <a:gd name="connsiteY2829" fmla="*/ 1701160 h 6367455"/>
                <a:gd name="connsiteX2830" fmla="*/ 204123 w 6891715"/>
                <a:gd name="connsiteY2830" fmla="*/ 1710685 h 6367455"/>
                <a:gd name="connsiteX2831" fmla="*/ 207298 w 6891715"/>
                <a:gd name="connsiteY2831" fmla="*/ 1720210 h 6367455"/>
                <a:gd name="connsiteX2832" fmla="*/ 199995 w 6891715"/>
                <a:gd name="connsiteY2832" fmla="*/ 1729736 h 6367455"/>
                <a:gd name="connsiteX2833" fmla="*/ 175865 w 6891715"/>
                <a:gd name="connsiteY2833" fmla="*/ 1737355 h 6367455"/>
                <a:gd name="connsiteX2834" fmla="*/ 163165 w 6891715"/>
                <a:gd name="connsiteY2834" fmla="*/ 1761486 h 6367455"/>
                <a:gd name="connsiteX2835" fmla="*/ 110778 w 6891715"/>
                <a:gd name="connsiteY2835" fmla="*/ 1815778 h 6367455"/>
                <a:gd name="connsiteX2836" fmla="*/ 87283 w 6891715"/>
                <a:gd name="connsiteY2836" fmla="*/ 1817048 h 6367455"/>
                <a:gd name="connsiteX2837" fmla="*/ 63470 w 6891715"/>
                <a:gd name="connsiteY2837" fmla="*/ 1831018 h 6367455"/>
                <a:gd name="connsiteX2838" fmla="*/ 35848 w 6891715"/>
                <a:gd name="connsiteY2838" fmla="*/ 1825938 h 6367455"/>
                <a:gd name="connsiteX2839" fmla="*/ 40293 w 6891715"/>
                <a:gd name="connsiteY2839" fmla="*/ 1849433 h 6367455"/>
                <a:gd name="connsiteX2840" fmla="*/ 0 w 6891715"/>
                <a:gd name="connsiteY2840" fmla="*/ 1865398 h 6367455"/>
                <a:gd name="connsiteX2841" fmla="*/ 51895 w 6891715"/>
                <a:gd name="connsiteY2841" fmla="*/ 1757672 h 6367455"/>
                <a:gd name="connsiteX2842" fmla="*/ 234199 w 6891715"/>
                <a:gd name="connsiteY2842" fmla="*/ 1457591 h 6367455"/>
                <a:gd name="connsiteX2843" fmla="*/ 269276 w 6891715"/>
                <a:gd name="connsiteY2843" fmla="*/ 1410682 h 6367455"/>
                <a:gd name="connsiteX2844" fmla="*/ 273020 w 6891715"/>
                <a:gd name="connsiteY2844" fmla="*/ 1407473 h 6367455"/>
                <a:gd name="connsiteX2845" fmla="*/ 3781388 w 6891715"/>
                <a:gd name="connsiteY2845" fmla="*/ 1397007 h 6367455"/>
                <a:gd name="connsiteX2846" fmla="*/ 3780753 w 6891715"/>
                <a:gd name="connsiteY2846" fmla="*/ 1419999 h 6367455"/>
                <a:gd name="connsiteX2847" fmla="*/ 3775672 w 6891715"/>
                <a:gd name="connsiteY2847" fmla="*/ 1425582 h 6367455"/>
                <a:gd name="connsiteX2848" fmla="*/ 3770275 w 6891715"/>
                <a:gd name="connsiteY2848" fmla="*/ 1413431 h 6367455"/>
                <a:gd name="connsiteX2849" fmla="*/ 3776308 w 6891715"/>
                <a:gd name="connsiteY2849" fmla="*/ 1403577 h 6367455"/>
                <a:gd name="connsiteX2850" fmla="*/ 2893984 w 6891715"/>
                <a:gd name="connsiteY2850" fmla="*/ 1212850 h 6367455"/>
                <a:gd name="connsiteX2851" fmla="*/ 2912798 w 6891715"/>
                <a:gd name="connsiteY2851" fmla="*/ 1234757 h 6367455"/>
                <a:gd name="connsiteX2852" fmla="*/ 2919384 w 6891715"/>
                <a:gd name="connsiteY2852" fmla="*/ 1260157 h 6367455"/>
                <a:gd name="connsiteX2853" fmla="*/ 2902763 w 6891715"/>
                <a:gd name="connsiteY2853" fmla="*/ 1260475 h 6367455"/>
                <a:gd name="connsiteX2854" fmla="*/ 2904646 w 6891715"/>
                <a:gd name="connsiteY2854" fmla="*/ 1246504 h 6367455"/>
                <a:gd name="connsiteX2855" fmla="*/ 2894924 w 6891715"/>
                <a:gd name="connsiteY2855" fmla="*/ 1231582 h 6367455"/>
                <a:gd name="connsiteX2856" fmla="*/ 2893984 w 6891715"/>
                <a:gd name="connsiteY2856" fmla="*/ 1212850 h 6367455"/>
                <a:gd name="connsiteX2857" fmla="*/ 5710203 w 6891715"/>
                <a:gd name="connsiteY2857" fmla="*/ 1139822 h 6367455"/>
                <a:gd name="connsiteX2858" fmla="*/ 5727666 w 6891715"/>
                <a:gd name="connsiteY2858" fmla="*/ 1152205 h 6367455"/>
                <a:gd name="connsiteX2859" fmla="*/ 5723382 w 6891715"/>
                <a:gd name="connsiteY2859" fmla="*/ 1173160 h 6367455"/>
                <a:gd name="connsiteX2860" fmla="*/ 5711521 w 6891715"/>
                <a:gd name="connsiteY2860" fmla="*/ 1162048 h 6367455"/>
                <a:gd name="connsiteX2861" fmla="*/ 5710203 w 6891715"/>
                <a:gd name="connsiteY2861" fmla="*/ 1139822 h 6367455"/>
                <a:gd name="connsiteX2862" fmla="*/ 3040668 w 6891715"/>
                <a:gd name="connsiteY2862" fmla="*/ 1009652 h 6367455"/>
                <a:gd name="connsiteX2863" fmla="*/ 3052733 w 6891715"/>
                <a:gd name="connsiteY2863" fmla="*/ 1019177 h 6367455"/>
                <a:gd name="connsiteX2864" fmla="*/ 3020983 w 6891715"/>
                <a:gd name="connsiteY2864" fmla="*/ 1028702 h 6367455"/>
                <a:gd name="connsiteX2865" fmla="*/ 3017808 w 6891715"/>
                <a:gd name="connsiteY2865" fmla="*/ 1020765 h 6367455"/>
                <a:gd name="connsiteX2866" fmla="*/ 3072139 w 6891715"/>
                <a:gd name="connsiteY2866" fmla="*/ 911226 h 6367455"/>
                <a:gd name="connsiteX2867" fmla="*/ 3073371 w 6891715"/>
                <a:gd name="connsiteY2867" fmla="*/ 926933 h 6367455"/>
                <a:gd name="connsiteX2868" fmla="*/ 3052733 w 6891715"/>
                <a:gd name="connsiteY2868" fmla="*/ 930276 h 6367455"/>
                <a:gd name="connsiteX2869" fmla="*/ 3107021 w 6891715"/>
                <a:gd name="connsiteY2869" fmla="*/ 901700 h 6367455"/>
                <a:gd name="connsiteX2870" fmla="*/ 3120991 w 6891715"/>
                <a:gd name="connsiteY2870" fmla="*/ 928449 h 6367455"/>
                <a:gd name="connsiteX2871" fmla="*/ 3105116 w 6891715"/>
                <a:gd name="connsiteY2871" fmla="*/ 944563 h 6367455"/>
                <a:gd name="connsiteX2872" fmla="*/ 3098766 w 6891715"/>
                <a:gd name="connsiteY2872" fmla="*/ 934895 h 6367455"/>
                <a:gd name="connsiteX2873" fmla="*/ 3098766 w 6891715"/>
                <a:gd name="connsiteY2873" fmla="*/ 925226 h 6367455"/>
                <a:gd name="connsiteX2874" fmla="*/ 3105751 w 6891715"/>
                <a:gd name="connsiteY2874" fmla="*/ 916525 h 6367455"/>
                <a:gd name="connsiteX2875" fmla="*/ 3099360 w 6891715"/>
                <a:gd name="connsiteY2875" fmla="*/ 876300 h 6367455"/>
                <a:gd name="connsiteX2876" fmla="*/ 3105116 w 6891715"/>
                <a:gd name="connsiteY2876" fmla="*/ 884929 h 6367455"/>
                <a:gd name="connsiteX2877" fmla="*/ 3093284 w 6891715"/>
                <a:gd name="connsiteY2877" fmla="*/ 896433 h 6367455"/>
                <a:gd name="connsiteX2878" fmla="*/ 3091365 w 6891715"/>
                <a:gd name="connsiteY2878" fmla="*/ 914648 h 6367455"/>
                <a:gd name="connsiteX2879" fmla="*/ 3079858 w 6891715"/>
                <a:gd name="connsiteY2879" fmla="*/ 925513 h 6367455"/>
                <a:gd name="connsiteX2880" fmla="*/ 3079538 w 6891715"/>
                <a:gd name="connsiteY2880" fmla="*/ 905061 h 6367455"/>
                <a:gd name="connsiteX2881" fmla="*/ 3060671 w 6891715"/>
                <a:gd name="connsiteY2881" fmla="*/ 906659 h 6367455"/>
                <a:gd name="connsiteX2882" fmla="*/ 3062270 w 6891715"/>
                <a:gd name="connsiteY2882" fmla="*/ 893877 h 6367455"/>
                <a:gd name="connsiteX2883" fmla="*/ 3082736 w 6891715"/>
                <a:gd name="connsiteY2883" fmla="*/ 885248 h 6367455"/>
                <a:gd name="connsiteX2884" fmla="*/ 2895676 w 6891715"/>
                <a:gd name="connsiteY2884" fmla="*/ 835022 h 6367455"/>
                <a:gd name="connsiteX2885" fmla="*/ 2900080 w 6891715"/>
                <a:gd name="connsiteY2885" fmla="*/ 843367 h 6367455"/>
                <a:gd name="connsiteX2886" fmla="*/ 2899450 w 6891715"/>
                <a:gd name="connsiteY2886" fmla="*/ 855243 h 6367455"/>
                <a:gd name="connsiteX2887" fmla="*/ 2906370 w 6891715"/>
                <a:gd name="connsiteY2887" fmla="*/ 852034 h 6367455"/>
                <a:gd name="connsiteX2888" fmla="*/ 2906684 w 6891715"/>
                <a:gd name="connsiteY2888" fmla="*/ 860700 h 6367455"/>
                <a:gd name="connsiteX2889" fmla="*/ 2893160 w 6891715"/>
                <a:gd name="connsiteY2889" fmla="*/ 863910 h 6367455"/>
                <a:gd name="connsiteX2890" fmla="*/ 2884040 w 6891715"/>
                <a:gd name="connsiteY2890" fmla="*/ 886378 h 6367455"/>
                <a:gd name="connsiteX2891" fmla="*/ 2873346 w 6891715"/>
                <a:gd name="connsiteY2891" fmla="*/ 893760 h 6367455"/>
                <a:gd name="connsiteX2892" fmla="*/ 2879321 w 6891715"/>
                <a:gd name="connsiteY2892" fmla="*/ 876748 h 6367455"/>
                <a:gd name="connsiteX2893" fmla="*/ 2877121 w 6891715"/>
                <a:gd name="connsiteY2893" fmla="*/ 857490 h 6367455"/>
                <a:gd name="connsiteX2894" fmla="*/ 2890959 w 6891715"/>
                <a:gd name="connsiteY2894" fmla="*/ 854280 h 6367455"/>
                <a:gd name="connsiteX2895" fmla="*/ 2912575 w 6891715"/>
                <a:gd name="connsiteY2895" fmla="*/ 822322 h 6367455"/>
                <a:gd name="connsiteX2896" fmla="*/ 2923896 w 6891715"/>
                <a:gd name="connsiteY2896" fmla="*/ 829854 h 6367455"/>
                <a:gd name="connsiteX2897" fmla="*/ 2925733 w 6891715"/>
                <a:gd name="connsiteY2897" fmla="*/ 836130 h 6367455"/>
                <a:gd name="connsiteX2898" fmla="*/ 2922673 w 6891715"/>
                <a:gd name="connsiteY2898" fmla="*/ 849310 h 6367455"/>
                <a:gd name="connsiteX2899" fmla="*/ 2912575 w 6891715"/>
                <a:gd name="connsiteY2899" fmla="*/ 848682 h 6367455"/>
                <a:gd name="connsiteX2900" fmla="*/ 2904312 w 6891715"/>
                <a:gd name="connsiteY2900" fmla="*/ 841465 h 6367455"/>
                <a:gd name="connsiteX2901" fmla="*/ 2900333 w 6891715"/>
                <a:gd name="connsiteY2901" fmla="*/ 830795 h 6367455"/>
                <a:gd name="connsiteX2902" fmla="*/ 2915634 w 6891715"/>
                <a:gd name="connsiteY2902" fmla="*/ 832050 h 6367455"/>
                <a:gd name="connsiteX2903" fmla="*/ 3115497 w 6891715"/>
                <a:gd name="connsiteY2903" fmla="*/ 820737 h 6367455"/>
                <a:gd name="connsiteX2904" fmla="*/ 3128970 w 6891715"/>
                <a:gd name="connsiteY2904" fmla="*/ 829700 h 6367455"/>
                <a:gd name="connsiteX2905" fmla="*/ 3132104 w 6891715"/>
                <a:gd name="connsiteY2905" fmla="*/ 840826 h 6367455"/>
                <a:gd name="connsiteX2906" fmla="*/ 3125211 w 6891715"/>
                <a:gd name="connsiteY2906" fmla="*/ 850098 h 6367455"/>
                <a:gd name="connsiteX2907" fmla="*/ 3108291 w 6891715"/>
                <a:gd name="connsiteY2907" fmla="*/ 855662 h 6367455"/>
                <a:gd name="connsiteX2908" fmla="*/ 3112364 w 6891715"/>
                <a:gd name="connsiteY2908" fmla="*/ 841135 h 6367455"/>
                <a:gd name="connsiteX2909" fmla="*/ 2986079 w 6891715"/>
                <a:gd name="connsiteY2909" fmla="*/ 784222 h 6367455"/>
                <a:gd name="connsiteX2910" fmla="*/ 2989234 w 6891715"/>
                <a:gd name="connsiteY2910" fmla="*/ 792794 h 6367455"/>
                <a:gd name="connsiteX2911" fmla="*/ 2950732 w 6891715"/>
                <a:gd name="connsiteY2911" fmla="*/ 835022 h 6367455"/>
                <a:gd name="connsiteX2912" fmla="*/ 2938108 w 6891715"/>
                <a:gd name="connsiteY2912" fmla="*/ 829942 h 6367455"/>
                <a:gd name="connsiteX2913" fmla="*/ 2936846 w 6891715"/>
                <a:gd name="connsiteY2913" fmla="*/ 815337 h 6367455"/>
                <a:gd name="connsiteX2914" fmla="*/ 2944104 w 6891715"/>
                <a:gd name="connsiteY2914" fmla="*/ 803589 h 6367455"/>
                <a:gd name="connsiteX2915" fmla="*/ 2956728 w 6891715"/>
                <a:gd name="connsiteY2915" fmla="*/ 805494 h 6367455"/>
                <a:gd name="connsiteX2916" fmla="*/ 2963040 w 6891715"/>
                <a:gd name="connsiteY2916" fmla="*/ 796922 h 6367455"/>
                <a:gd name="connsiteX2917" fmla="*/ 2969036 w 6891715"/>
                <a:gd name="connsiteY2917" fmla="*/ 784539 h 6367455"/>
                <a:gd name="connsiteX2918" fmla="*/ 3181826 w 6891715"/>
                <a:gd name="connsiteY2918" fmla="*/ 777876 h 6367455"/>
                <a:gd name="connsiteX2919" fmla="*/ 3189253 w 6891715"/>
                <a:gd name="connsiteY2919" fmla="*/ 786862 h 6367455"/>
                <a:gd name="connsiteX2920" fmla="*/ 3181181 w 6891715"/>
                <a:gd name="connsiteY2920" fmla="*/ 793751 h 6367455"/>
                <a:gd name="connsiteX2921" fmla="*/ 3170203 w 6891715"/>
                <a:gd name="connsiteY2921" fmla="*/ 787760 h 6367455"/>
                <a:gd name="connsiteX2922" fmla="*/ 2989234 w 6891715"/>
                <a:gd name="connsiteY2922" fmla="*/ 760410 h 6367455"/>
                <a:gd name="connsiteX2923" fmla="*/ 3000346 w 6891715"/>
                <a:gd name="connsiteY2923" fmla="*/ 771020 h 6367455"/>
                <a:gd name="connsiteX2924" fmla="*/ 2997078 w 6891715"/>
                <a:gd name="connsiteY2924" fmla="*/ 785810 h 6367455"/>
                <a:gd name="connsiteX2925" fmla="*/ 2989559 w 6891715"/>
                <a:gd name="connsiteY2925" fmla="*/ 779380 h 6367455"/>
                <a:gd name="connsiteX2926" fmla="*/ 2989234 w 6891715"/>
                <a:gd name="connsiteY2926" fmla="*/ 760410 h 6367455"/>
                <a:gd name="connsiteX2927" fmla="*/ 3084673 w 6891715"/>
                <a:gd name="connsiteY2927" fmla="*/ 733425 h 6367455"/>
                <a:gd name="connsiteX2928" fmla="*/ 3095591 w 6891715"/>
                <a:gd name="connsiteY2928" fmla="*/ 744629 h 6367455"/>
                <a:gd name="connsiteX2929" fmla="*/ 3089491 w 6891715"/>
                <a:gd name="connsiteY2929" fmla="*/ 761915 h 6367455"/>
                <a:gd name="connsiteX2930" fmla="*/ 3078568 w 6891715"/>
                <a:gd name="connsiteY2930" fmla="*/ 778881 h 6367455"/>
                <a:gd name="connsiteX2931" fmla="*/ 3073427 w 6891715"/>
                <a:gd name="connsiteY2931" fmla="*/ 784323 h 6367455"/>
                <a:gd name="connsiteX2932" fmla="*/ 3061541 w 6891715"/>
                <a:gd name="connsiteY2932" fmla="*/ 788805 h 6367455"/>
                <a:gd name="connsiteX2933" fmla="*/ 3062825 w 6891715"/>
                <a:gd name="connsiteY2933" fmla="*/ 799369 h 6367455"/>
                <a:gd name="connsiteX2934" fmla="*/ 3065074 w 6891715"/>
                <a:gd name="connsiteY2934" fmla="*/ 811213 h 6367455"/>
                <a:gd name="connsiteX2935" fmla="*/ 3056400 w 6891715"/>
                <a:gd name="connsiteY2935" fmla="*/ 808972 h 6367455"/>
                <a:gd name="connsiteX2936" fmla="*/ 3054472 w 6891715"/>
                <a:gd name="connsiteY2936" fmla="*/ 788805 h 6367455"/>
                <a:gd name="connsiteX2937" fmla="*/ 3063789 w 6891715"/>
                <a:gd name="connsiteY2937" fmla="*/ 766077 h 6367455"/>
                <a:gd name="connsiteX2938" fmla="*/ 3045477 w 6891715"/>
                <a:gd name="connsiteY2938" fmla="*/ 773119 h 6367455"/>
                <a:gd name="connsiteX2939" fmla="*/ 3028448 w 6891715"/>
                <a:gd name="connsiteY2939" fmla="*/ 802890 h 6367455"/>
                <a:gd name="connsiteX2940" fmla="*/ 3016882 w 6891715"/>
                <a:gd name="connsiteY2940" fmla="*/ 795527 h 6367455"/>
                <a:gd name="connsiteX2941" fmla="*/ 3014633 w 6891715"/>
                <a:gd name="connsiteY2941" fmla="*/ 784643 h 6367455"/>
                <a:gd name="connsiteX2942" fmla="*/ 3028127 w 6891715"/>
                <a:gd name="connsiteY2942" fmla="*/ 766397 h 6367455"/>
                <a:gd name="connsiteX2943" fmla="*/ 3045477 w 6891715"/>
                <a:gd name="connsiteY2943" fmla="*/ 749431 h 6367455"/>
                <a:gd name="connsiteX2944" fmla="*/ 3065396 w 6891715"/>
                <a:gd name="connsiteY2944" fmla="*/ 743989 h 6367455"/>
                <a:gd name="connsiteX2945" fmla="*/ 3205129 w 6891715"/>
                <a:gd name="connsiteY2945" fmla="*/ 719138 h 6367455"/>
                <a:gd name="connsiteX2946" fmla="*/ 3203253 w 6891715"/>
                <a:gd name="connsiteY2946" fmla="*/ 736387 h 6367455"/>
                <a:gd name="connsiteX2947" fmla="*/ 3189807 w 6891715"/>
                <a:gd name="connsiteY2947" fmla="*/ 739776 h 6367455"/>
                <a:gd name="connsiteX2948" fmla="*/ 3184491 w 6891715"/>
                <a:gd name="connsiteY2948" fmla="*/ 726222 h 6367455"/>
                <a:gd name="connsiteX2949" fmla="*/ 3048002 w 6891715"/>
                <a:gd name="connsiteY2949" fmla="*/ 700087 h 6367455"/>
                <a:gd name="connsiteX2950" fmla="*/ 3055726 w 6891715"/>
                <a:gd name="connsiteY2950" fmla="*/ 703262 h 6367455"/>
                <a:gd name="connsiteX2951" fmla="*/ 3059084 w 6891715"/>
                <a:gd name="connsiteY2951" fmla="*/ 711517 h 6367455"/>
                <a:gd name="connsiteX2952" fmla="*/ 3057069 w 6891715"/>
                <a:gd name="connsiteY2952" fmla="*/ 725170 h 6367455"/>
                <a:gd name="connsiteX2953" fmla="*/ 3044980 w 6891715"/>
                <a:gd name="connsiteY2953" fmla="*/ 725487 h 6367455"/>
                <a:gd name="connsiteX2954" fmla="*/ 3041621 w 6891715"/>
                <a:gd name="connsiteY2954" fmla="*/ 709612 h 6367455"/>
                <a:gd name="connsiteX2955" fmla="*/ 3147591 w 6891715"/>
                <a:gd name="connsiteY2955" fmla="*/ 608011 h 6367455"/>
                <a:gd name="connsiteX2956" fmla="*/ 3157047 w 6891715"/>
                <a:gd name="connsiteY2956" fmla="*/ 609291 h 6367455"/>
                <a:gd name="connsiteX2957" fmla="*/ 3163667 w 6891715"/>
                <a:gd name="connsiteY2957" fmla="*/ 632651 h 6367455"/>
                <a:gd name="connsiteX2958" fmla="*/ 3154210 w 6891715"/>
                <a:gd name="connsiteY2958" fmla="*/ 648332 h 6367455"/>
                <a:gd name="connsiteX2959" fmla="*/ 3165873 w 6891715"/>
                <a:gd name="connsiteY2959" fmla="*/ 659212 h 6367455"/>
                <a:gd name="connsiteX2960" fmla="*/ 3165873 w 6891715"/>
                <a:gd name="connsiteY2960" fmla="*/ 666572 h 6367455"/>
                <a:gd name="connsiteX2961" fmla="*/ 3150428 w 6891715"/>
                <a:gd name="connsiteY2961" fmla="*/ 687053 h 6367455"/>
                <a:gd name="connsiteX2962" fmla="*/ 3152319 w 6891715"/>
                <a:gd name="connsiteY2962" fmla="*/ 699533 h 6367455"/>
                <a:gd name="connsiteX2963" fmla="*/ 3167134 w 6891715"/>
                <a:gd name="connsiteY2963" fmla="*/ 696333 h 6367455"/>
                <a:gd name="connsiteX2964" fmla="*/ 3173439 w 6891715"/>
                <a:gd name="connsiteY2964" fmla="*/ 675853 h 6367455"/>
                <a:gd name="connsiteX2965" fmla="*/ 3178482 w 6891715"/>
                <a:gd name="connsiteY2965" fmla="*/ 657932 h 6367455"/>
                <a:gd name="connsiteX2966" fmla="*/ 3193298 w 6891715"/>
                <a:gd name="connsiteY2966" fmla="*/ 651212 h 6367455"/>
                <a:gd name="connsiteX2967" fmla="*/ 3183211 w 6891715"/>
                <a:gd name="connsiteY2967" fmla="*/ 634571 h 6367455"/>
                <a:gd name="connsiteX2968" fmla="*/ 3192983 w 6891715"/>
                <a:gd name="connsiteY2968" fmla="*/ 621771 h 6367455"/>
                <a:gd name="connsiteX2969" fmla="*/ 3196765 w 6891715"/>
                <a:gd name="connsiteY2969" fmla="*/ 625611 h 6367455"/>
                <a:gd name="connsiteX2970" fmla="*/ 3199602 w 6891715"/>
                <a:gd name="connsiteY2970" fmla="*/ 629131 h 6367455"/>
                <a:gd name="connsiteX2971" fmla="*/ 3200548 w 6891715"/>
                <a:gd name="connsiteY2971" fmla="*/ 631051 h 6367455"/>
                <a:gd name="connsiteX2972" fmla="*/ 3201178 w 6891715"/>
                <a:gd name="connsiteY2972" fmla="*/ 632331 h 6367455"/>
                <a:gd name="connsiteX2973" fmla="*/ 3202124 w 6891715"/>
                <a:gd name="connsiteY2973" fmla="*/ 632971 h 6367455"/>
                <a:gd name="connsiteX2974" fmla="*/ 3203070 w 6891715"/>
                <a:gd name="connsiteY2974" fmla="*/ 633611 h 6367455"/>
                <a:gd name="connsiteX2975" fmla="*/ 3204015 w 6891715"/>
                <a:gd name="connsiteY2975" fmla="*/ 632971 h 6367455"/>
                <a:gd name="connsiteX2976" fmla="*/ 3205592 w 6891715"/>
                <a:gd name="connsiteY2976" fmla="*/ 632651 h 6367455"/>
                <a:gd name="connsiteX2977" fmla="*/ 3207483 w 6891715"/>
                <a:gd name="connsiteY2977" fmla="*/ 631691 h 6367455"/>
                <a:gd name="connsiteX2978" fmla="*/ 3208744 w 6891715"/>
                <a:gd name="connsiteY2978" fmla="*/ 631051 h 6367455"/>
                <a:gd name="connsiteX2979" fmla="*/ 3220092 w 6891715"/>
                <a:gd name="connsiteY2979" fmla="*/ 642572 h 6367455"/>
                <a:gd name="connsiteX2980" fmla="*/ 3225766 w 6891715"/>
                <a:gd name="connsiteY2980" fmla="*/ 654092 h 6367455"/>
                <a:gd name="connsiteX2981" fmla="*/ 3206852 w 6891715"/>
                <a:gd name="connsiteY2981" fmla="*/ 678093 h 6367455"/>
                <a:gd name="connsiteX2982" fmla="*/ 3205276 w 6891715"/>
                <a:gd name="connsiteY2982" fmla="*/ 700173 h 6367455"/>
                <a:gd name="connsiteX2983" fmla="*/ 3185102 w 6891715"/>
                <a:gd name="connsiteY2983" fmla="*/ 698253 h 6367455"/>
                <a:gd name="connsiteX2984" fmla="*/ 3181319 w 6891715"/>
                <a:gd name="connsiteY2984" fmla="*/ 716174 h 6367455"/>
                <a:gd name="connsiteX2985" fmla="*/ 3173754 w 6891715"/>
                <a:gd name="connsiteY2985" fmla="*/ 726734 h 6367455"/>
                <a:gd name="connsiteX2986" fmla="*/ 3184472 w 6891715"/>
                <a:gd name="connsiteY2986" fmla="*/ 743055 h 6367455"/>
                <a:gd name="connsiteX2987" fmla="*/ 3173754 w 6891715"/>
                <a:gd name="connsiteY2987" fmla="*/ 746255 h 6367455"/>
                <a:gd name="connsiteX2988" fmla="*/ 3160199 w 6891715"/>
                <a:gd name="connsiteY2988" fmla="*/ 738895 h 6367455"/>
                <a:gd name="connsiteX2989" fmla="*/ 3157047 w 6891715"/>
                <a:gd name="connsiteY2989" fmla="*/ 722894 h 6367455"/>
                <a:gd name="connsiteX2990" fmla="*/ 3154525 w 6891715"/>
                <a:gd name="connsiteY2990" fmla="*/ 730894 h 6367455"/>
                <a:gd name="connsiteX2991" fmla="*/ 3152949 w 6891715"/>
                <a:gd name="connsiteY2991" fmla="*/ 736974 h 6367455"/>
                <a:gd name="connsiteX2992" fmla="*/ 3152004 w 6891715"/>
                <a:gd name="connsiteY2992" fmla="*/ 739215 h 6367455"/>
                <a:gd name="connsiteX2993" fmla="*/ 3151688 w 6891715"/>
                <a:gd name="connsiteY2993" fmla="*/ 741135 h 6367455"/>
                <a:gd name="connsiteX2994" fmla="*/ 3151373 w 6891715"/>
                <a:gd name="connsiteY2994" fmla="*/ 743375 h 6367455"/>
                <a:gd name="connsiteX2995" fmla="*/ 3149482 w 6891715"/>
                <a:gd name="connsiteY2995" fmla="*/ 746895 h 6367455"/>
                <a:gd name="connsiteX2996" fmla="*/ 3144123 w 6891715"/>
                <a:gd name="connsiteY2996" fmla="*/ 756495 h 6367455"/>
                <a:gd name="connsiteX2997" fmla="*/ 3136243 w 6891715"/>
                <a:gd name="connsiteY2997" fmla="*/ 769935 h 6367455"/>
                <a:gd name="connsiteX2998" fmla="*/ 3126786 w 6891715"/>
                <a:gd name="connsiteY2998" fmla="*/ 760335 h 6367455"/>
                <a:gd name="connsiteX2999" fmla="*/ 3129623 w 6891715"/>
                <a:gd name="connsiteY2999" fmla="*/ 727694 h 6367455"/>
                <a:gd name="connsiteX3000" fmla="*/ 3116384 w 6891715"/>
                <a:gd name="connsiteY3000" fmla="*/ 740495 h 6367455"/>
                <a:gd name="connsiteX3001" fmla="*/ 3105036 w 6891715"/>
                <a:gd name="connsiteY3001" fmla="*/ 768975 h 6367455"/>
                <a:gd name="connsiteX3002" fmla="*/ 3097785 w 6891715"/>
                <a:gd name="connsiteY3002" fmla="*/ 767055 h 6367455"/>
                <a:gd name="connsiteX3003" fmla="*/ 3107873 w 6891715"/>
                <a:gd name="connsiteY3003" fmla="*/ 742415 h 6367455"/>
                <a:gd name="connsiteX3004" fmla="*/ 3096209 w 6891715"/>
                <a:gd name="connsiteY3004" fmla="*/ 740495 h 6367455"/>
                <a:gd name="connsiteX3005" fmla="*/ 3094003 w 6891715"/>
                <a:gd name="connsiteY3005" fmla="*/ 734094 h 6367455"/>
                <a:gd name="connsiteX3006" fmla="*/ 3107557 w 6891715"/>
                <a:gd name="connsiteY3006" fmla="*/ 727694 h 6367455"/>
                <a:gd name="connsiteX3007" fmla="*/ 3099992 w 6891715"/>
                <a:gd name="connsiteY3007" fmla="*/ 717134 h 6367455"/>
                <a:gd name="connsiteX3008" fmla="*/ 3127101 w 6891715"/>
                <a:gd name="connsiteY3008" fmla="*/ 687053 h 6367455"/>
                <a:gd name="connsiteX3009" fmla="*/ 3127101 w 6891715"/>
                <a:gd name="connsiteY3009" fmla="*/ 668172 h 6367455"/>
                <a:gd name="connsiteX3010" fmla="*/ 3135297 w 6891715"/>
                <a:gd name="connsiteY3010" fmla="*/ 656332 h 6367455"/>
                <a:gd name="connsiteX3011" fmla="*/ 3128992 w 6891715"/>
                <a:gd name="connsiteY3011" fmla="*/ 646732 h 6367455"/>
                <a:gd name="connsiteX3012" fmla="*/ 3086809 w 6891715"/>
                <a:gd name="connsiteY3012" fmla="*/ 601662 h 6367455"/>
                <a:gd name="connsiteX3013" fmla="*/ 3100900 w 6891715"/>
                <a:gd name="connsiteY3013" fmla="*/ 618490 h 6367455"/>
                <a:gd name="connsiteX3014" fmla="*/ 3095575 w 6891715"/>
                <a:gd name="connsiteY3014" fmla="*/ 628967 h 6367455"/>
                <a:gd name="connsiteX3015" fmla="*/ 3100274 w 6891715"/>
                <a:gd name="connsiteY3015" fmla="*/ 649287 h 6367455"/>
                <a:gd name="connsiteX3016" fmla="*/ 3095888 w 6891715"/>
                <a:gd name="connsiteY3016" fmla="*/ 658812 h 6367455"/>
                <a:gd name="connsiteX3017" fmla="*/ 3117816 w 6891715"/>
                <a:gd name="connsiteY3017" fmla="*/ 663575 h 6367455"/>
                <a:gd name="connsiteX3018" fmla="*/ 3107478 w 6891715"/>
                <a:gd name="connsiteY3018" fmla="*/ 680720 h 6367455"/>
                <a:gd name="connsiteX3019" fmla="*/ 3092755 w 6891715"/>
                <a:gd name="connsiteY3019" fmla="*/ 682625 h 6367455"/>
                <a:gd name="connsiteX3020" fmla="*/ 3067073 w 6891715"/>
                <a:gd name="connsiteY3020" fmla="*/ 700087 h 6367455"/>
                <a:gd name="connsiteX3021" fmla="*/ 3054544 w 6891715"/>
                <a:gd name="connsiteY3021" fmla="*/ 696912 h 6367455"/>
                <a:gd name="connsiteX3022" fmla="*/ 3082423 w 6891715"/>
                <a:gd name="connsiteY3022" fmla="*/ 661987 h 6367455"/>
                <a:gd name="connsiteX3023" fmla="*/ 3052351 w 6891715"/>
                <a:gd name="connsiteY3023" fmla="*/ 679767 h 6367455"/>
                <a:gd name="connsiteX3024" fmla="*/ 3042953 w 6891715"/>
                <a:gd name="connsiteY3024" fmla="*/ 679132 h 6367455"/>
                <a:gd name="connsiteX3025" fmla="*/ 3029170 w 6891715"/>
                <a:gd name="connsiteY3025" fmla="*/ 697230 h 6367455"/>
                <a:gd name="connsiteX3026" fmla="*/ 3024158 w 6891715"/>
                <a:gd name="connsiteY3026" fmla="*/ 683577 h 6367455"/>
                <a:gd name="connsiteX3027" fmla="*/ 3034495 w 6891715"/>
                <a:gd name="connsiteY3027" fmla="*/ 675957 h 6367455"/>
                <a:gd name="connsiteX3028" fmla="*/ 3031050 w 6891715"/>
                <a:gd name="connsiteY3028" fmla="*/ 662305 h 6367455"/>
                <a:gd name="connsiteX3029" fmla="*/ 3042640 w 6891715"/>
                <a:gd name="connsiteY3029" fmla="*/ 652780 h 6367455"/>
                <a:gd name="connsiteX3030" fmla="*/ 3057363 w 6891715"/>
                <a:gd name="connsiteY3030" fmla="*/ 649605 h 6367455"/>
                <a:gd name="connsiteX3031" fmla="*/ 3071460 w 6891715"/>
                <a:gd name="connsiteY3031" fmla="*/ 629285 h 6367455"/>
                <a:gd name="connsiteX3032" fmla="*/ 3083990 w 6891715"/>
                <a:gd name="connsiteY3032" fmla="*/ 628332 h 6367455"/>
                <a:gd name="connsiteX3033" fmla="*/ 3079917 w 6891715"/>
                <a:gd name="connsiteY3033" fmla="*/ 611187 h 6367455"/>
                <a:gd name="connsiteX3034" fmla="*/ 3198778 w 6891715"/>
                <a:gd name="connsiteY3034" fmla="*/ 596901 h 6367455"/>
                <a:gd name="connsiteX3035" fmla="*/ 3208960 w 6891715"/>
                <a:gd name="connsiteY3035" fmla="*/ 597864 h 6367455"/>
                <a:gd name="connsiteX3036" fmla="*/ 3214215 w 6891715"/>
                <a:gd name="connsiteY3036" fmla="*/ 603322 h 6367455"/>
                <a:gd name="connsiteX3037" fmla="*/ 3219798 w 6891715"/>
                <a:gd name="connsiteY3037" fmla="*/ 601074 h 6367455"/>
                <a:gd name="connsiteX3038" fmla="*/ 3227353 w 6891715"/>
                <a:gd name="connsiteY3038" fmla="*/ 611349 h 6367455"/>
                <a:gd name="connsiteX3039" fmla="*/ 3217828 w 6891715"/>
                <a:gd name="connsiteY3039" fmla="*/ 625476 h 6367455"/>
                <a:gd name="connsiteX3040" fmla="*/ 3201405 w 6891715"/>
                <a:gd name="connsiteY3040" fmla="*/ 609743 h 6367455"/>
                <a:gd name="connsiteX3041" fmla="*/ 3164907 w 6891715"/>
                <a:gd name="connsiteY3041" fmla="*/ 504825 h 6367455"/>
                <a:gd name="connsiteX3042" fmla="*/ 3188311 w 6891715"/>
                <a:gd name="connsiteY3042" fmla="*/ 509905 h 6367455"/>
                <a:gd name="connsiteX3043" fmla="*/ 3190841 w 6891715"/>
                <a:gd name="connsiteY3043" fmla="*/ 523558 h 6367455"/>
                <a:gd name="connsiteX3044" fmla="*/ 3182302 w 6891715"/>
                <a:gd name="connsiteY3044" fmla="*/ 535305 h 6367455"/>
                <a:gd name="connsiteX3045" fmla="*/ 3184516 w 6891715"/>
                <a:gd name="connsiteY3045" fmla="*/ 554355 h 6367455"/>
                <a:gd name="connsiteX3046" fmla="*/ 3172181 w 6891715"/>
                <a:gd name="connsiteY3046" fmla="*/ 566103 h 6367455"/>
                <a:gd name="connsiteX3047" fmla="*/ 3164591 w 6891715"/>
                <a:gd name="connsiteY3047" fmla="*/ 582930 h 6367455"/>
                <a:gd name="connsiteX3048" fmla="*/ 3136444 w 6891715"/>
                <a:gd name="connsiteY3048" fmla="*/ 592455 h 6367455"/>
                <a:gd name="connsiteX3049" fmla="*/ 3124110 w 6891715"/>
                <a:gd name="connsiteY3049" fmla="*/ 622300 h 6367455"/>
                <a:gd name="connsiteX3050" fmla="*/ 3119998 w 6891715"/>
                <a:gd name="connsiteY3050" fmla="*/ 619125 h 6367455"/>
                <a:gd name="connsiteX3051" fmla="*/ 3120631 w 6891715"/>
                <a:gd name="connsiteY3051" fmla="*/ 611823 h 6367455"/>
                <a:gd name="connsiteX3052" fmla="*/ 3109878 w 6891715"/>
                <a:gd name="connsiteY3052" fmla="*/ 602615 h 6367455"/>
                <a:gd name="connsiteX3053" fmla="*/ 3132965 w 6891715"/>
                <a:gd name="connsiteY3053" fmla="*/ 578803 h 6367455"/>
                <a:gd name="connsiteX3054" fmla="*/ 3136127 w 6891715"/>
                <a:gd name="connsiteY3054" fmla="*/ 555943 h 6367455"/>
                <a:gd name="connsiteX3055" fmla="*/ 3151941 w 6891715"/>
                <a:gd name="connsiteY3055" fmla="*/ 553403 h 6367455"/>
                <a:gd name="connsiteX3056" fmla="*/ 3155736 w 6891715"/>
                <a:gd name="connsiteY3056" fmla="*/ 542925 h 6367455"/>
                <a:gd name="connsiteX3057" fmla="*/ 3151624 w 6891715"/>
                <a:gd name="connsiteY3057" fmla="*/ 531495 h 6367455"/>
                <a:gd name="connsiteX3058" fmla="*/ 3157950 w 6891715"/>
                <a:gd name="connsiteY3058" fmla="*/ 523875 h 6367455"/>
                <a:gd name="connsiteX3059" fmla="*/ 4364771 w 6891715"/>
                <a:gd name="connsiteY3059" fmla="*/ 471424 h 6367455"/>
                <a:gd name="connsiteX3060" fmla="*/ 4352063 w 6891715"/>
                <a:gd name="connsiteY3060" fmla="*/ 473328 h 6367455"/>
                <a:gd name="connsiteX3061" fmla="*/ 4349204 w 6891715"/>
                <a:gd name="connsiteY3061" fmla="*/ 492370 h 6367455"/>
                <a:gd name="connsiteX3062" fmla="*/ 4353334 w 6891715"/>
                <a:gd name="connsiteY3062" fmla="*/ 505065 h 6367455"/>
                <a:gd name="connsiteX3063" fmla="*/ 4345709 w 6891715"/>
                <a:gd name="connsiteY3063" fmla="*/ 514269 h 6367455"/>
                <a:gd name="connsiteX3064" fmla="*/ 4338402 w 6891715"/>
                <a:gd name="connsiteY3064" fmla="*/ 505383 h 6367455"/>
                <a:gd name="connsiteX3065" fmla="*/ 4341579 w 6891715"/>
                <a:gd name="connsiteY3065" fmla="*/ 493005 h 6367455"/>
                <a:gd name="connsiteX3066" fmla="*/ 4337131 w 6891715"/>
                <a:gd name="connsiteY3066" fmla="*/ 479358 h 6367455"/>
                <a:gd name="connsiteX3067" fmla="*/ 4322835 w 6891715"/>
                <a:gd name="connsiteY3067" fmla="*/ 489514 h 6367455"/>
                <a:gd name="connsiteX3068" fmla="*/ 4315210 w 6891715"/>
                <a:gd name="connsiteY3068" fmla="*/ 501892 h 6367455"/>
                <a:gd name="connsiteX3069" fmla="*/ 4319976 w 6891715"/>
                <a:gd name="connsiteY3069" fmla="*/ 515538 h 6367455"/>
                <a:gd name="connsiteX3070" fmla="*/ 4326647 w 6891715"/>
                <a:gd name="connsiteY3070" fmla="*/ 515538 h 6367455"/>
                <a:gd name="connsiteX3071" fmla="*/ 4334590 w 6891715"/>
                <a:gd name="connsiteY3071" fmla="*/ 522203 h 6367455"/>
                <a:gd name="connsiteX3072" fmla="*/ 4333319 w 6891715"/>
                <a:gd name="connsiteY3072" fmla="*/ 536167 h 6367455"/>
                <a:gd name="connsiteX3073" fmla="*/ 4321882 w 6891715"/>
                <a:gd name="connsiteY3073" fmla="*/ 530455 h 6367455"/>
                <a:gd name="connsiteX3074" fmla="*/ 4315210 w 6891715"/>
                <a:gd name="connsiteY3074" fmla="*/ 539658 h 6367455"/>
                <a:gd name="connsiteX3075" fmla="*/ 4297419 w 6891715"/>
                <a:gd name="connsiteY3075" fmla="*/ 537119 h 6367455"/>
                <a:gd name="connsiteX3076" fmla="*/ 4292971 w 6891715"/>
                <a:gd name="connsiteY3076" fmla="*/ 550766 h 6367455"/>
                <a:gd name="connsiteX3077" fmla="*/ 4282805 w 6891715"/>
                <a:gd name="connsiteY3077" fmla="*/ 553940 h 6367455"/>
                <a:gd name="connsiteX3078" fmla="*/ 4274862 w 6891715"/>
                <a:gd name="connsiteY3078" fmla="*/ 552353 h 6367455"/>
                <a:gd name="connsiteX3079" fmla="*/ 4260566 w 6891715"/>
                <a:gd name="connsiteY3079" fmla="*/ 563778 h 6367455"/>
                <a:gd name="connsiteX3080" fmla="*/ 4263425 w 6891715"/>
                <a:gd name="connsiteY3080" fmla="*/ 579647 h 6367455"/>
                <a:gd name="connsiteX3081" fmla="*/ 4256754 w 6891715"/>
                <a:gd name="connsiteY3081" fmla="*/ 585677 h 6367455"/>
                <a:gd name="connsiteX3082" fmla="*/ 4246270 w 6891715"/>
                <a:gd name="connsiteY3082" fmla="*/ 586312 h 6367455"/>
                <a:gd name="connsiteX3083" fmla="*/ 4233244 w 6891715"/>
                <a:gd name="connsiteY3083" fmla="*/ 586946 h 6367455"/>
                <a:gd name="connsiteX3084" fmla="*/ 4227843 w 6891715"/>
                <a:gd name="connsiteY3084" fmla="*/ 601863 h 6367455"/>
                <a:gd name="connsiteX3085" fmla="*/ 4232926 w 6891715"/>
                <a:gd name="connsiteY3085" fmla="*/ 608210 h 6367455"/>
                <a:gd name="connsiteX3086" fmla="*/ 4241504 w 6891715"/>
                <a:gd name="connsiteY3086" fmla="*/ 605036 h 6367455"/>
                <a:gd name="connsiteX3087" fmla="*/ 4247858 w 6891715"/>
                <a:gd name="connsiteY3087" fmla="*/ 609797 h 6367455"/>
                <a:gd name="connsiteX3088" fmla="*/ 4239280 w 6891715"/>
                <a:gd name="connsiteY3088" fmla="*/ 612653 h 6367455"/>
                <a:gd name="connsiteX3089" fmla="*/ 4244363 w 6891715"/>
                <a:gd name="connsiteY3089" fmla="*/ 622174 h 6367455"/>
                <a:gd name="connsiteX3090" fmla="*/ 4254530 w 6891715"/>
                <a:gd name="connsiteY3090" fmla="*/ 624396 h 6367455"/>
                <a:gd name="connsiteX3091" fmla="*/ 4259295 w 6891715"/>
                <a:gd name="connsiteY3091" fmla="*/ 613288 h 6367455"/>
                <a:gd name="connsiteX3092" fmla="*/ 4260248 w 6891715"/>
                <a:gd name="connsiteY3092" fmla="*/ 619635 h 6367455"/>
                <a:gd name="connsiteX3093" fmla="*/ 4269462 w 6891715"/>
                <a:gd name="connsiteY3093" fmla="*/ 628204 h 6367455"/>
                <a:gd name="connsiteX3094" fmla="*/ 4263108 w 6891715"/>
                <a:gd name="connsiteY3094" fmla="*/ 631378 h 6367455"/>
                <a:gd name="connsiteX3095" fmla="*/ 4252624 w 6891715"/>
                <a:gd name="connsiteY3095" fmla="*/ 629791 h 6367455"/>
                <a:gd name="connsiteX3096" fmla="*/ 4260566 w 6891715"/>
                <a:gd name="connsiteY3096" fmla="*/ 643755 h 6367455"/>
                <a:gd name="connsiteX3097" fmla="*/ 4275180 w 6891715"/>
                <a:gd name="connsiteY3097" fmla="*/ 653594 h 6367455"/>
                <a:gd name="connsiteX3098" fmla="*/ 4289477 w 6891715"/>
                <a:gd name="connsiteY3098" fmla="*/ 646612 h 6367455"/>
                <a:gd name="connsiteX3099" fmla="*/ 4287570 w 6891715"/>
                <a:gd name="connsiteY3099" fmla="*/ 633599 h 6367455"/>
                <a:gd name="connsiteX3100" fmla="*/ 4297101 w 6891715"/>
                <a:gd name="connsiteY3100" fmla="*/ 628839 h 6367455"/>
                <a:gd name="connsiteX3101" fmla="*/ 4302185 w 6891715"/>
                <a:gd name="connsiteY3101" fmla="*/ 638360 h 6367455"/>
                <a:gd name="connsiteX3102" fmla="*/ 4312669 w 6891715"/>
                <a:gd name="connsiteY3102" fmla="*/ 637725 h 6367455"/>
                <a:gd name="connsiteX3103" fmla="*/ 4312033 w 6891715"/>
                <a:gd name="connsiteY3103" fmla="*/ 628204 h 6367455"/>
                <a:gd name="connsiteX3104" fmla="*/ 4308221 w 6891715"/>
                <a:gd name="connsiteY3104" fmla="*/ 616462 h 6367455"/>
                <a:gd name="connsiteX3105" fmla="*/ 4317752 w 6891715"/>
                <a:gd name="connsiteY3105" fmla="*/ 615827 h 6367455"/>
                <a:gd name="connsiteX3106" fmla="*/ 4332048 w 6891715"/>
                <a:gd name="connsiteY3106" fmla="*/ 624396 h 6367455"/>
                <a:gd name="connsiteX3107" fmla="*/ 4339673 w 6891715"/>
                <a:gd name="connsiteY3107" fmla="*/ 624396 h 6367455"/>
                <a:gd name="connsiteX3108" fmla="*/ 4339547 w 6891715"/>
                <a:gd name="connsiteY3108" fmla="*/ 624461 h 6367455"/>
                <a:gd name="connsiteX3109" fmla="*/ 4339882 w 6891715"/>
                <a:gd name="connsiteY3109" fmla="*/ 624461 h 6367455"/>
                <a:gd name="connsiteX3110" fmla="*/ 4340199 w 6891715"/>
                <a:gd name="connsiteY3110" fmla="*/ 623826 h 6367455"/>
                <a:gd name="connsiteX3111" fmla="*/ 4341172 w 6891715"/>
                <a:gd name="connsiteY3111" fmla="*/ 623340 h 6367455"/>
                <a:gd name="connsiteX3112" fmla="*/ 4347298 w 6891715"/>
                <a:gd name="connsiteY3112" fmla="*/ 612018 h 6367455"/>
                <a:gd name="connsiteX3113" fmla="*/ 4332366 w 6891715"/>
                <a:gd name="connsiteY3113" fmla="*/ 604402 h 6367455"/>
                <a:gd name="connsiteX3114" fmla="*/ 4328236 w 6891715"/>
                <a:gd name="connsiteY3114" fmla="*/ 605354 h 6367455"/>
                <a:gd name="connsiteX3115" fmla="*/ 4317434 w 6891715"/>
                <a:gd name="connsiteY3115" fmla="*/ 588216 h 6367455"/>
                <a:gd name="connsiteX3116" fmla="*/ 4329189 w 6891715"/>
                <a:gd name="connsiteY3116" fmla="*/ 567587 h 6367455"/>
                <a:gd name="connsiteX3117" fmla="*/ 4344121 w 6891715"/>
                <a:gd name="connsiteY3117" fmla="*/ 564731 h 6367455"/>
                <a:gd name="connsiteX3118" fmla="*/ 4350793 w 6891715"/>
                <a:gd name="connsiteY3118" fmla="*/ 555210 h 6367455"/>
                <a:gd name="connsiteX3119" fmla="*/ 4348886 w 6891715"/>
                <a:gd name="connsiteY3119" fmla="*/ 549814 h 6367455"/>
                <a:gd name="connsiteX3120" fmla="*/ 4361912 w 6891715"/>
                <a:gd name="connsiteY3120" fmla="*/ 539976 h 6367455"/>
                <a:gd name="connsiteX3121" fmla="*/ 4359053 w 6891715"/>
                <a:gd name="connsiteY3121" fmla="*/ 525059 h 6367455"/>
                <a:gd name="connsiteX3122" fmla="*/ 4355876 w 6891715"/>
                <a:gd name="connsiteY3122" fmla="*/ 522838 h 6367455"/>
                <a:gd name="connsiteX3123" fmla="*/ 4355240 w 6891715"/>
                <a:gd name="connsiteY3123" fmla="*/ 513634 h 6367455"/>
                <a:gd name="connsiteX3124" fmla="*/ 4380021 w 6891715"/>
                <a:gd name="connsiteY3124" fmla="*/ 502526 h 6367455"/>
                <a:gd name="connsiteX3125" fmla="*/ 4384151 w 6891715"/>
                <a:gd name="connsiteY3125" fmla="*/ 488879 h 6367455"/>
                <a:gd name="connsiteX3126" fmla="*/ 4380339 w 6891715"/>
                <a:gd name="connsiteY3126" fmla="*/ 476185 h 6367455"/>
                <a:gd name="connsiteX3127" fmla="*/ 4369537 w 6891715"/>
                <a:gd name="connsiteY3127" fmla="*/ 489514 h 6367455"/>
                <a:gd name="connsiteX3128" fmla="*/ 4360959 w 6891715"/>
                <a:gd name="connsiteY3128" fmla="*/ 501892 h 6367455"/>
                <a:gd name="connsiteX3129" fmla="*/ 4359053 w 6891715"/>
                <a:gd name="connsiteY3129" fmla="*/ 486023 h 6367455"/>
                <a:gd name="connsiteX3130" fmla="*/ 4366360 w 6891715"/>
                <a:gd name="connsiteY3130" fmla="*/ 478724 h 6367455"/>
                <a:gd name="connsiteX3131" fmla="*/ 3304349 w 6891715"/>
                <a:gd name="connsiteY3131" fmla="*/ 431801 h 6367455"/>
                <a:gd name="connsiteX3132" fmla="*/ 3318916 w 6891715"/>
                <a:gd name="connsiteY3132" fmla="*/ 437795 h 6367455"/>
                <a:gd name="connsiteX3133" fmla="*/ 3327783 w 6891715"/>
                <a:gd name="connsiteY3133" fmla="*/ 453570 h 6367455"/>
                <a:gd name="connsiteX3134" fmla="*/ 3334751 w 6891715"/>
                <a:gd name="connsiteY3134" fmla="*/ 432432 h 6367455"/>
                <a:gd name="connsiteX3135" fmla="*/ 3344568 w 6891715"/>
                <a:gd name="connsiteY3135" fmla="*/ 440950 h 6367455"/>
                <a:gd name="connsiteX3136" fmla="*/ 3340451 w 6891715"/>
                <a:gd name="connsiteY3136" fmla="*/ 462719 h 6367455"/>
                <a:gd name="connsiteX3137" fmla="*/ 3344885 w 6891715"/>
                <a:gd name="connsiteY3137" fmla="*/ 472183 h 6367455"/>
                <a:gd name="connsiteX3138" fmla="*/ 3354069 w 6891715"/>
                <a:gd name="connsiteY3138" fmla="*/ 456409 h 6367455"/>
                <a:gd name="connsiteX3139" fmla="*/ 3367053 w 6891715"/>
                <a:gd name="connsiteY3139" fmla="*/ 470290 h 6367455"/>
                <a:gd name="connsiteX3140" fmla="*/ 3355335 w 6891715"/>
                <a:gd name="connsiteY3140" fmla="*/ 475338 h 6367455"/>
                <a:gd name="connsiteX3141" fmla="*/ 3360719 w 6891715"/>
                <a:gd name="connsiteY3141" fmla="*/ 488904 h 6367455"/>
                <a:gd name="connsiteX3142" fmla="*/ 3347101 w 6891715"/>
                <a:gd name="connsiteY3142" fmla="*/ 510988 h 6367455"/>
                <a:gd name="connsiteX3143" fmla="*/ 3346151 w 6891715"/>
                <a:gd name="connsiteY3143" fmla="*/ 529917 h 6367455"/>
                <a:gd name="connsiteX3144" fmla="*/ 3358185 w 6891715"/>
                <a:gd name="connsiteY3144" fmla="*/ 549477 h 6367455"/>
                <a:gd name="connsiteX3145" fmla="*/ 3320183 w 6891715"/>
                <a:gd name="connsiteY3145" fmla="*/ 551055 h 6367455"/>
                <a:gd name="connsiteX3146" fmla="*/ 3317016 w 6891715"/>
                <a:gd name="connsiteY3146" fmla="*/ 534649 h 6367455"/>
                <a:gd name="connsiteX3147" fmla="*/ 3296748 w 6891715"/>
                <a:gd name="connsiteY3147" fmla="*/ 556733 h 6367455"/>
                <a:gd name="connsiteX3148" fmla="*/ 3274897 w 6891715"/>
                <a:gd name="connsiteY3148" fmla="*/ 555471 h 6367455"/>
                <a:gd name="connsiteX3149" fmla="*/ 3256845 w 6891715"/>
                <a:gd name="connsiteY3149" fmla="*/ 581026 h 6367455"/>
                <a:gd name="connsiteX3150" fmla="*/ 3243228 w 6891715"/>
                <a:gd name="connsiteY3150" fmla="*/ 566513 h 6367455"/>
                <a:gd name="connsiteX3151" fmla="*/ 3249562 w 6891715"/>
                <a:gd name="connsiteY3151" fmla="*/ 556102 h 6367455"/>
                <a:gd name="connsiteX3152" fmla="*/ 3270780 w 6891715"/>
                <a:gd name="connsiteY3152" fmla="*/ 552317 h 6367455"/>
                <a:gd name="connsiteX3153" fmla="*/ 3271413 w 6891715"/>
                <a:gd name="connsiteY3153" fmla="*/ 539066 h 6367455"/>
                <a:gd name="connsiteX3154" fmla="*/ 3255579 w 6891715"/>
                <a:gd name="connsiteY3154" fmla="*/ 533703 h 6367455"/>
                <a:gd name="connsiteX3155" fmla="*/ 3252412 w 6891715"/>
                <a:gd name="connsiteY3155" fmla="*/ 523292 h 6367455"/>
                <a:gd name="connsiteX3156" fmla="*/ 3267296 w 6891715"/>
                <a:gd name="connsiteY3156" fmla="*/ 516036 h 6367455"/>
                <a:gd name="connsiteX3157" fmla="*/ 3250828 w 6891715"/>
                <a:gd name="connsiteY3157" fmla="*/ 500261 h 6367455"/>
                <a:gd name="connsiteX3158" fmla="*/ 3264763 w 6891715"/>
                <a:gd name="connsiteY3158" fmla="*/ 481332 h 6367455"/>
                <a:gd name="connsiteX3159" fmla="*/ 3300548 w 6891715"/>
                <a:gd name="connsiteY3159" fmla="*/ 488588 h 6367455"/>
                <a:gd name="connsiteX3160" fmla="*/ 3308782 w 6891715"/>
                <a:gd name="connsiteY3160" fmla="*/ 480070 h 6367455"/>
                <a:gd name="connsiteX3161" fmla="*/ 3286614 w 6891715"/>
                <a:gd name="connsiteY3161" fmla="*/ 469975 h 6367455"/>
                <a:gd name="connsiteX3162" fmla="*/ 3288831 w 6891715"/>
                <a:gd name="connsiteY3162" fmla="*/ 456093 h 6367455"/>
                <a:gd name="connsiteX3163" fmla="*/ 3310999 w 6891715"/>
                <a:gd name="connsiteY3163" fmla="*/ 462088 h 6367455"/>
                <a:gd name="connsiteX3164" fmla="*/ 3435951 w 6891715"/>
                <a:gd name="connsiteY3164" fmla="*/ 361951 h 6367455"/>
                <a:gd name="connsiteX3165" fmla="*/ 3459129 w 6891715"/>
                <a:gd name="connsiteY3165" fmla="*/ 379352 h 6367455"/>
                <a:gd name="connsiteX3166" fmla="*/ 3458494 w 6891715"/>
                <a:gd name="connsiteY3166" fmla="*/ 393274 h 6367455"/>
                <a:gd name="connsiteX3167" fmla="*/ 3438491 w 6891715"/>
                <a:gd name="connsiteY3167" fmla="*/ 404980 h 6367455"/>
                <a:gd name="connsiteX3168" fmla="*/ 3440714 w 6891715"/>
                <a:gd name="connsiteY3168" fmla="*/ 424913 h 6367455"/>
                <a:gd name="connsiteX3169" fmla="*/ 3394358 w 6891715"/>
                <a:gd name="connsiteY3169" fmla="*/ 452439 h 6367455"/>
                <a:gd name="connsiteX3170" fmla="*/ 3382928 w 6891715"/>
                <a:gd name="connsiteY3170" fmla="*/ 442314 h 6367455"/>
                <a:gd name="connsiteX3171" fmla="*/ 3371816 w 6891715"/>
                <a:gd name="connsiteY3171" fmla="*/ 427444 h 6367455"/>
                <a:gd name="connsiteX3172" fmla="*/ 3393088 w 6891715"/>
                <a:gd name="connsiteY3172" fmla="*/ 427444 h 6367455"/>
                <a:gd name="connsiteX3173" fmla="*/ 3385468 w 6891715"/>
                <a:gd name="connsiteY3173" fmla="*/ 404031 h 6367455"/>
                <a:gd name="connsiteX3174" fmla="*/ 3411821 w 6891715"/>
                <a:gd name="connsiteY3174" fmla="*/ 400867 h 6367455"/>
                <a:gd name="connsiteX3175" fmla="*/ 3418171 w 6891715"/>
                <a:gd name="connsiteY3175" fmla="*/ 384098 h 6367455"/>
                <a:gd name="connsiteX3176" fmla="*/ 3424521 w 6891715"/>
                <a:gd name="connsiteY3176" fmla="*/ 395805 h 6367455"/>
                <a:gd name="connsiteX3177" fmla="*/ 3429919 w 6891715"/>
                <a:gd name="connsiteY3177" fmla="*/ 395488 h 6367455"/>
                <a:gd name="connsiteX3178" fmla="*/ 3424521 w 6891715"/>
                <a:gd name="connsiteY3178" fmla="*/ 373657 h 6367455"/>
                <a:gd name="connsiteX3179" fmla="*/ 3528661 w 6891715"/>
                <a:gd name="connsiteY3179" fmla="*/ 334961 h 6367455"/>
                <a:gd name="connsiteX3180" fmla="*/ 3536916 w 6891715"/>
                <a:gd name="connsiteY3180" fmla="*/ 337252 h 6367455"/>
                <a:gd name="connsiteX3181" fmla="*/ 3529613 w 6891715"/>
                <a:gd name="connsiteY3181" fmla="*/ 364093 h 6367455"/>
                <a:gd name="connsiteX3182" fmla="*/ 3509928 w 6891715"/>
                <a:gd name="connsiteY3182" fmla="*/ 366711 h 6367455"/>
                <a:gd name="connsiteX3183" fmla="*/ 3505166 w 6891715"/>
                <a:gd name="connsiteY3183" fmla="*/ 354600 h 6367455"/>
                <a:gd name="connsiteX3184" fmla="*/ 3523263 w 6891715"/>
                <a:gd name="connsiteY3184" fmla="*/ 347072 h 6367455"/>
                <a:gd name="connsiteX3185" fmla="*/ 4276189 w 6891715"/>
                <a:gd name="connsiteY3185" fmla="*/ 308170 h 6367455"/>
                <a:gd name="connsiteX3186" fmla="*/ 4271925 w 6891715"/>
                <a:gd name="connsiteY3186" fmla="*/ 310848 h 6367455"/>
                <a:gd name="connsiteX3187" fmla="*/ 4272040 w 6891715"/>
                <a:gd name="connsiteY3187" fmla="*/ 311192 h 6367455"/>
                <a:gd name="connsiteX3188" fmla="*/ 3488655 w 6891715"/>
                <a:gd name="connsiteY3188" fmla="*/ 279400 h 6367455"/>
                <a:gd name="connsiteX3189" fmla="*/ 3501355 w 6891715"/>
                <a:gd name="connsiteY3189" fmla="*/ 287882 h 6367455"/>
                <a:gd name="connsiteX3190" fmla="*/ 3495958 w 6891715"/>
                <a:gd name="connsiteY3190" fmla="*/ 298248 h 6367455"/>
                <a:gd name="connsiteX3191" fmla="*/ 3498180 w 6891715"/>
                <a:gd name="connsiteY3191" fmla="*/ 309557 h 6367455"/>
                <a:gd name="connsiteX3192" fmla="*/ 3516278 w 6891715"/>
                <a:gd name="connsiteY3192" fmla="*/ 322123 h 6367455"/>
                <a:gd name="connsiteX3193" fmla="*/ 3497545 w 6891715"/>
                <a:gd name="connsiteY3193" fmla="*/ 345054 h 6367455"/>
                <a:gd name="connsiteX3194" fmla="*/ 3490560 w 6891715"/>
                <a:gd name="connsiteY3194" fmla="*/ 364845 h 6367455"/>
                <a:gd name="connsiteX3195" fmla="*/ 3473415 w 6891715"/>
                <a:gd name="connsiteY3195" fmla="*/ 368300 h 6367455"/>
                <a:gd name="connsiteX3196" fmla="*/ 3448015 w 6891715"/>
                <a:gd name="connsiteY3196" fmla="*/ 342541 h 6367455"/>
                <a:gd name="connsiteX3197" fmla="*/ 3445475 w 6891715"/>
                <a:gd name="connsiteY3197" fmla="*/ 316468 h 6367455"/>
                <a:gd name="connsiteX3198" fmla="*/ 3433728 w 6891715"/>
                <a:gd name="connsiteY3198" fmla="*/ 314269 h 6367455"/>
                <a:gd name="connsiteX3199" fmla="*/ 3433728 w 6891715"/>
                <a:gd name="connsiteY3199" fmla="*/ 302960 h 6367455"/>
                <a:gd name="connsiteX3200" fmla="*/ 3438808 w 6891715"/>
                <a:gd name="connsiteY3200" fmla="*/ 289138 h 6367455"/>
                <a:gd name="connsiteX3201" fmla="*/ 3454683 w 6891715"/>
                <a:gd name="connsiteY3201" fmla="*/ 296678 h 6367455"/>
                <a:gd name="connsiteX3202" fmla="*/ 3479130 w 6891715"/>
                <a:gd name="connsiteY3202" fmla="*/ 296364 h 6367455"/>
                <a:gd name="connsiteX3203" fmla="*/ 3466748 w 6891715"/>
                <a:gd name="connsiteY3203" fmla="*/ 317096 h 6367455"/>
                <a:gd name="connsiteX3204" fmla="*/ 3478495 w 6891715"/>
                <a:gd name="connsiteY3204" fmla="*/ 340028 h 6367455"/>
                <a:gd name="connsiteX3205" fmla="*/ 3478495 w 6891715"/>
                <a:gd name="connsiteY3205" fmla="*/ 328719 h 6367455"/>
                <a:gd name="connsiteX3206" fmla="*/ 3494053 w 6891715"/>
                <a:gd name="connsiteY3206" fmla="*/ 309557 h 6367455"/>
                <a:gd name="connsiteX3207" fmla="*/ 3621053 w 6891715"/>
                <a:gd name="connsiteY3207" fmla="*/ 250824 h 6367455"/>
                <a:gd name="connsiteX3208" fmla="*/ 3633753 w 6891715"/>
                <a:gd name="connsiteY3208" fmla="*/ 259353 h 6367455"/>
                <a:gd name="connsiteX3209" fmla="*/ 3618195 w 6891715"/>
                <a:gd name="connsiteY3209" fmla="*/ 280201 h 6367455"/>
                <a:gd name="connsiteX3210" fmla="*/ 3627720 w 6891715"/>
                <a:gd name="connsiteY3210" fmla="*/ 304208 h 6367455"/>
                <a:gd name="connsiteX3211" fmla="*/ 3615973 w 6891715"/>
                <a:gd name="connsiteY3211" fmla="*/ 312737 h 6367455"/>
                <a:gd name="connsiteX3212" fmla="*/ 3601050 w 6891715"/>
                <a:gd name="connsiteY3212" fmla="*/ 303577 h 6367455"/>
                <a:gd name="connsiteX3213" fmla="*/ 3603273 w 6891715"/>
                <a:gd name="connsiteY3213" fmla="*/ 292837 h 6367455"/>
                <a:gd name="connsiteX3214" fmla="*/ 3595653 w 6891715"/>
                <a:gd name="connsiteY3214" fmla="*/ 274199 h 6367455"/>
                <a:gd name="connsiteX3215" fmla="*/ 3604860 w 6891715"/>
                <a:gd name="connsiteY3215" fmla="*/ 268830 h 6367455"/>
                <a:gd name="connsiteX3216" fmla="*/ 3610258 w 6891715"/>
                <a:gd name="connsiteY3216" fmla="*/ 258405 h 6367455"/>
                <a:gd name="connsiteX3217" fmla="*/ 3463697 w 6891715"/>
                <a:gd name="connsiteY3217" fmla="*/ 247649 h 6367455"/>
                <a:gd name="connsiteX3218" fmla="*/ 3468654 w 6891715"/>
                <a:gd name="connsiteY3218" fmla="*/ 252812 h 6367455"/>
                <a:gd name="connsiteX3219" fmla="*/ 3466904 w 6891715"/>
                <a:gd name="connsiteY3219" fmla="*/ 273140 h 6367455"/>
                <a:gd name="connsiteX3220" fmla="*/ 3463988 w 6891715"/>
                <a:gd name="connsiteY3220" fmla="*/ 287337 h 6367455"/>
                <a:gd name="connsiteX3221" fmla="*/ 3454366 w 6891715"/>
                <a:gd name="connsiteY3221" fmla="*/ 273140 h 6367455"/>
                <a:gd name="connsiteX3222" fmla="*/ 3514243 w 6891715"/>
                <a:gd name="connsiteY3222" fmla="*/ 244475 h 6367455"/>
                <a:gd name="connsiteX3223" fmla="*/ 3523940 w 6891715"/>
                <a:gd name="connsiteY3223" fmla="*/ 256388 h 6367455"/>
                <a:gd name="connsiteX3224" fmla="*/ 3525232 w 6891715"/>
                <a:gd name="connsiteY3224" fmla="*/ 268946 h 6367455"/>
                <a:gd name="connsiteX3225" fmla="*/ 3543655 w 6891715"/>
                <a:gd name="connsiteY3225" fmla="*/ 271200 h 6367455"/>
                <a:gd name="connsiteX3226" fmla="*/ 3546887 w 6891715"/>
                <a:gd name="connsiteY3226" fmla="*/ 284080 h 6367455"/>
                <a:gd name="connsiteX3227" fmla="*/ 3557553 w 6891715"/>
                <a:gd name="connsiteY3227" fmla="*/ 287944 h 6367455"/>
                <a:gd name="connsiteX3228" fmla="*/ 3554644 w 6891715"/>
                <a:gd name="connsiteY3228" fmla="*/ 304044 h 6367455"/>
                <a:gd name="connsiteX3229" fmla="*/ 3540746 w 6891715"/>
                <a:gd name="connsiteY3229" fmla="*/ 312737 h 6367455"/>
                <a:gd name="connsiteX3230" fmla="*/ 3524586 w 6891715"/>
                <a:gd name="connsiteY3230" fmla="*/ 294706 h 6367455"/>
                <a:gd name="connsiteX3231" fmla="*/ 3514890 w 6891715"/>
                <a:gd name="connsiteY3231" fmla="*/ 285046 h 6367455"/>
                <a:gd name="connsiteX3232" fmla="*/ 3517476 w 6891715"/>
                <a:gd name="connsiteY3232" fmla="*/ 269268 h 6367455"/>
                <a:gd name="connsiteX3233" fmla="*/ 3503578 w 6891715"/>
                <a:gd name="connsiteY3233" fmla="*/ 253168 h 6367455"/>
                <a:gd name="connsiteX3234" fmla="*/ 3570253 w 6891715"/>
                <a:gd name="connsiteY3234" fmla="*/ 234949 h 6367455"/>
                <a:gd name="connsiteX3235" fmla="*/ 3579778 w 6891715"/>
                <a:gd name="connsiteY3235" fmla="*/ 251203 h 6367455"/>
                <a:gd name="connsiteX3236" fmla="*/ 3571205 w 6891715"/>
                <a:gd name="connsiteY3236" fmla="*/ 257174 h 6367455"/>
                <a:gd name="connsiteX3237" fmla="*/ 3563903 w 6891715"/>
                <a:gd name="connsiteY3237" fmla="*/ 249213 h 6367455"/>
                <a:gd name="connsiteX3238" fmla="*/ 3564855 w 6891715"/>
                <a:gd name="connsiteY3238" fmla="*/ 239261 h 6367455"/>
                <a:gd name="connsiteX3239" fmla="*/ 3805219 w 6891715"/>
                <a:gd name="connsiteY3239" fmla="*/ 211137 h 6367455"/>
                <a:gd name="connsiteX3240" fmla="*/ 3835518 w 6891715"/>
                <a:gd name="connsiteY3240" fmla="*/ 224790 h 6367455"/>
                <a:gd name="connsiteX3241" fmla="*/ 3846478 w 6891715"/>
                <a:gd name="connsiteY3241" fmla="*/ 244792 h 6367455"/>
                <a:gd name="connsiteX3242" fmla="*/ 3843254 w 6891715"/>
                <a:gd name="connsiteY3242" fmla="*/ 252412 h 6367455"/>
                <a:gd name="connsiteX3243" fmla="*/ 3818435 w 6891715"/>
                <a:gd name="connsiteY3243" fmla="*/ 250190 h 6367455"/>
                <a:gd name="connsiteX3244" fmla="*/ 3782978 w 6891715"/>
                <a:gd name="connsiteY3244" fmla="*/ 229552 h 6367455"/>
                <a:gd name="connsiteX3245" fmla="*/ 3716499 w 6891715"/>
                <a:gd name="connsiteY3245" fmla="*/ 206375 h 6367455"/>
                <a:gd name="connsiteX3246" fmla="*/ 3732178 w 6891715"/>
                <a:gd name="connsiteY3246" fmla="*/ 217487 h 6367455"/>
                <a:gd name="connsiteX3247" fmla="*/ 3721516 w 6891715"/>
                <a:gd name="connsiteY3247" fmla="*/ 233363 h 6367455"/>
                <a:gd name="connsiteX3248" fmla="*/ 3706778 w 6891715"/>
                <a:gd name="connsiteY3248" fmla="*/ 208280 h 6367455"/>
                <a:gd name="connsiteX3249" fmla="*/ 3892555 w 6891715"/>
                <a:gd name="connsiteY3249" fmla="*/ 152400 h 6367455"/>
                <a:gd name="connsiteX3250" fmla="*/ 3891607 w 6891715"/>
                <a:gd name="connsiteY3250" fmla="*/ 170764 h 6367455"/>
                <a:gd name="connsiteX3251" fmla="*/ 3900454 w 6891715"/>
                <a:gd name="connsiteY3251" fmla="*/ 183652 h 6367455"/>
                <a:gd name="connsiteX3252" fmla="*/ 3893187 w 6891715"/>
                <a:gd name="connsiteY3252" fmla="*/ 195573 h 6367455"/>
                <a:gd name="connsiteX3253" fmla="*/ 3880232 w 6891715"/>
                <a:gd name="connsiteY3253" fmla="*/ 211682 h 6367455"/>
                <a:gd name="connsiteX3254" fmla="*/ 3858431 w 6891715"/>
                <a:gd name="connsiteY3254" fmla="*/ 239713 h 6367455"/>
                <a:gd name="connsiteX3255" fmla="*/ 3847056 w 6891715"/>
                <a:gd name="connsiteY3255" fmla="*/ 236491 h 6367455"/>
                <a:gd name="connsiteX3256" fmla="*/ 3847056 w 6891715"/>
                <a:gd name="connsiteY3256" fmla="*/ 209749 h 6367455"/>
                <a:gd name="connsiteX3257" fmla="*/ 3835366 w 6891715"/>
                <a:gd name="connsiteY3257" fmla="*/ 197184 h 6367455"/>
                <a:gd name="connsiteX3258" fmla="*/ 3845477 w 6891715"/>
                <a:gd name="connsiteY3258" fmla="*/ 175597 h 6367455"/>
                <a:gd name="connsiteX3259" fmla="*/ 3859379 w 6891715"/>
                <a:gd name="connsiteY3259" fmla="*/ 186230 h 6367455"/>
                <a:gd name="connsiteX3260" fmla="*/ 3862538 w 6891715"/>
                <a:gd name="connsiteY3260" fmla="*/ 172376 h 6367455"/>
                <a:gd name="connsiteX3261" fmla="*/ 3883076 w 6891715"/>
                <a:gd name="connsiteY3261" fmla="*/ 158199 h 6367455"/>
                <a:gd name="connsiteX3262" fmla="*/ 3911566 w 6891715"/>
                <a:gd name="connsiteY3262" fmla="*/ 117476 h 6367455"/>
                <a:gd name="connsiteX3263" fmla="*/ 3927580 w 6891715"/>
                <a:gd name="connsiteY3263" fmla="*/ 122238 h 6367455"/>
                <a:gd name="connsiteX3264" fmla="*/ 3940141 w 6891715"/>
                <a:gd name="connsiteY3264" fmla="*/ 148591 h 6367455"/>
                <a:gd name="connsiteX3265" fmla="*/ 3932918 w 6891715"/>
                <a:gd name="connsiteY3265" fmla="*/ 162243 h 6367455"/>
                <a:gd name="connsiteX3266" fmla="*/ 3918474 w 6891715"/>
                <a:gd name="connsiteY3266" fmla="*/ 169864 h 6367455"/>
                <a:gd name="connsiteX3267" fmla="*/ 3912822 w 6891715"/>
                <a:gd name="connsiteY3267" fmla="*/ 142558 h 6367455"/>
                <a:gd name="connsiteX3268" fmla="*/ 3911566 w 6891715"/>
                <a:gd name="connsiteY3268" fmla="*/ 117476 h 6367455"/>
                <a:gd name="connsiteX3269" fmla="*/ 3882623 w 6891715"/>
                <a:gd name="connsiteY3269" fmla="*/ 82550 h 6367455"/>
                <a:gd name="connsiteX3270" fmla="*/ 3889341 w 6891715"/>
                <a:gd name="connsiteY3270" fmla="*/ 101343 h 6367455"/>
                <a:gd name="connsiteX3271" fmla="*/ 3872388 w 6891715"/>
                <a:gd name="connsiteY3271" fmla="*/ 111216 h 6367455"/>
                <a:gd name="connsiteX3272" fmla="*/ 3852236 w 6891715"/>
                <a:gd name="connsiteY3272" fmla="*/ 124912 h 6367455"/>
                <a:gd name="connsiteX3273" fmla="*/ 3842640 w 6891715"/>
                <a:gd name="connsiteY3273" fmla="*/ 147527 h 6367455"/>
                <a:gd name="connsiteX3274" fmla="*/ 3811932 w 6891715"/>
                <a:gd name="connsiteY3274" fmla="*/ 167593 h 6367455"/>
                <a:gd name="connsiteX3275" fmla="*/ 3800417 w 6891715"/>
                <a:gd name="connsiteY3275" fmla="*/ 182563 h 6367455"/>
                <a:gd name="connsiteX3276" fmla="*/ 3792740 w 6891715"/>
                <a:gd name="connsiteY3276" fmla="*/ 163771 h 6367455"/>
                <a:gd name="connsiteX3277" fmla="*/ 3782184 w 6891715"/>
                <a:gd name="connsiteY3277" fmla="*/ 174282 h 6367455"/>
                <a:gd name="connsiteX3278" fmla="*/ 3762352 w 6891715"/>
                <a:gd name="connsiteY3278" fmla="*/ 178741 h 6367455"/>
                <a:gd name="connsiteX3279" fmla="*/ 3763951 w 6891715"/>
                <a:gd name="connsiteY3279" fmla="*/ 163771 h 6367455"/>
                <a:gd name="connsiteX3280" fmla="*/ 3760753 w 6891715"/>
                <a:gd name="connsiteY3280" fmla="*/ 144979 h 6367455"/>
                <a:gd name="connsiteX3281" fmla="*/ 3783783 w 6891715"/>
                <a:gd name="connsiteY3281" fmla="*/ 138290 h 6367455"/>
                <a:gd name="connsiteX3282" fmla="*/ 3794659 w 6891715"/>
                <a:gd name="connsiteY3282" fmla="*/ 121409 h 6367455"/>
                <a:gd name="connsiteX3283" fmla="*/ 3808413 w 6891715"/>
                <a:gd name="connsiteY3283" fmla="*/ 128735 h 6367455"/>
                <a:gd name="connsiteX3284" fmla="*/ 3806494 w 6891715"/>
                <a:gd name="connsiteY3284" fmla="*/ 142431 h 6367455"/>
                <a:gd name="connsiteX3285" fmla="*/ 3826646 w 6891715"/>
                <a:gd name="connsiteY3285" fmla="*/ 134468 h 6367455"/>
                <a:gd name="connsiteX3286" fmla="*/ 3823447 w 6891715"/>
                <a:gd name="connsiteY3286" fmla="*/ 118861 h 6367455"/>
                <a:gd name="connsiteX3287" fmla="*/ 3858313 w 6891715"/>
                <a:gd name="connsiteY3287" fmla="*/ 100706 h 6367455"/>
                <a:gd name="connsiteX3288" fmla="*/ 3867909 w 6891715"/>
                <a:gd name="connsiteY3288" fmla="*/ 104846 h 6367455"/>
                <a:gd name="connsiteX3289" fmla="*/ 3873987 w 6891715"/>
                <a:gd name="connsiteY3289" fmla="*/ 88921 h 6367455"/>
                <a:gd name="connsiteX3290" fmla="*/ 3954178 w 6891715"/>
                <a:gd name="connsiteY3290" fmla="*/ 46037 h 6367455"/>
                <a:gd name="connsiteX3291" fmla="*/ 3965541 w 6891715"/>
                <a:gd name="connsiteY3291" fmla="*/ 53654 h 6367455"/>
                <a:gd name="connsiteX3292" fmla="*/ 3964204 w 6891715"/>
                <a:gd name="connsiteY3292" fmla="*/ 74067 h 6367455"/>
                <a:gd name="connsiteX3293" fmla="*/ 3953175 w 6891715"/>
                <a:gd name="connsiteY3293" fmla="*/ 76200 h 6367455"/>
                <a:gd name="connsiteX3294" fmla="*/ 3955514 w 6891715"/>
                <a:gd name="connsiteY3294" fmla="*/ 67974 h 6367455"/>
                <a:gd name="connsiteX3295" fmla="*/ 3946491 w 6891715"/>
                <a:gd name="connsiteY3295" fmla="*/ 64318 h 6367455"/>
                <a:gd name="connsiteX3296" fmla="*/ 4240178 w 6891715"/>
                <a:gd name="connsiteY3296" fmla="*/ 42862 h 6367455"/>
                <a:gd name="connsiteX3297" fmla="*/ 4253469 w 6891715"/>
                <a:gd name="connsiteY3297" fmla="*/ 43488 h 6367455"/>
                <a:gd name="connsiteX3298" fmla="*/ 4254466 w 6891715"/>
                <a:gd name="connsiteY3298" fmla="*/ 63500 h 6367455"/>
                <a:gd name="connsiteX3299" fmla="*/ 4283567 w 6891715"/>
                <a:gd name="connsiteY3299" fmla="*/ 2124 h 6367455"/>
                <a:gd name="connsiteX3300" fmla="*/ 4289750 w 6891715"/>
                <a:gd name="connsiteY3300" fmla="*/ 3880 h 6367455"/>
                <a:gd name="connsiteX3301" fmla="*/ 4307921 w 6891715"/>
                <a:gd name="connsiteY3301" fmla="*/ 26351 h 6367455"/>
                <a:gd name="connsiteX3302" fmla="*/ 4311095 w 6891715"/>
                <a:gd name="connsiteY3302" fmla="*/ 16826 h 6367455"/>
                <a:gd name="connsiteX3303" fmla="*/ 4314150 w 6891715"/>
                <a:gd name="connsiteY3303" fmla="*/ 10809 h 6367455"/>
                <a:gd name="connsiteX3304" fmla="*/ 4334458 w 6891715"/>
                <a:gd name="connsiteY3304" fmla="*/ 16576 h 6367455"/>
                <a:gd name="connsiteX3305" fmla="*/ 4344797 w 6891715"/>
                <a:gd name="connsiteY3305" fmla="*/ 20074 h 6367455"/>
                <a:gd name="connsiteX3306" fmla="*/ 4331090 w 6891715"/>
                <a:gd name="connsiteY3306" fmla="*/ 40956 h 6367455"/>
                <a:gd name="connsiteX3307" fmla="*/ 4363145 w 6891715"/>
                <a:gd name="connsiteY3307" fmla="*/ 29208 h 6367455"/>
                <a:gd name="connsiteX3308" fmla="*/ 4366319 w 6891715"/>
                <a:gd name="connsiteY3308" fmla="*/ 54291 h 6367455"/>
                <a:gd name="connsiteX3309" fmla="*/ 4331407 w 6891715"/>
                <a:gd name="connsiteY3309" fmla="*/ 89533 h 6367455"/>
                <a:gd name="connsiteX3310" fmla="*/ 4304430 w 6891715"/>
                <a:gd name="connsiteY3310" fmla="*/ 84453 h 6367455"/>
                <a:gd name="connsiteX3311" fmla="*/ 4322203 w 6891715"/>
                <a:gd name="connsiteY3311" fmla="*/ 103186 h 6367455"/>
                <a:gd name="connsiteX3312" fmla="*/ 4318077 w 6891715"/>
                <a:gd name="connsiteY3312" fmla="*/ 112711 h 6367455"/>
                <a:gd name="connsiteX3313" fmla="*/ 4296178 w 6891715"/>
                <a:gd name="connsiteY3313" fmla="*/ 128586 h 6367455"/>
                <a:gd name="connsiteX3314" fmla="*/ 4289830 w 6891715"/>
                <a:gd name="connsiteY3314" fmla="*/ 141603 h 6367455"/>
                <a:gd name="connsiteX3315" fmla="*/ 4330772 w 6891715"/>
                <a:gd name="connsiteY3315" fmla="*/ 120331 h 6367455"/>
                <a:gd name="connsiteX3316" fmla="*/ 4344737 w 6891715"/>
                <a:gd name="connsiteY3316" fmla="*/ 116838 h 6367455"/>
                <a:gd name="connsiteX3317" fmla="*/ 4334263 w 6891715"/>
                <a:gd name="connsiteY3317" fmla="*/ 162241 h 6367455"/>
                <a:gd name="connsiteX3318" fmla="*/ 4311412 w 6891715"/>
                <a:gd name="connsiteY3318" fmla="*/ 184466 h 6367455"/>
                <a:gd name="connsiteX3319" fmla="*/ 4315538 w 6891715"/>
                <a:gd name="connsiteY3319" fmla="*/ 192086 h 6367455"/>
                <a:gd name="connsiteX3320" fmla="*/ 4331407 w 6891715"/>
                <a:gd name="connsiteY3320" fmla="*/ 180338 h 6367455"/>
                <a:gd name="connsiteX3321" fmla="*/ 4337755 w 6891715"/>
                <a:gd name="connsiteY3321" fmla="*/ 183196 h 6367455"/>
                <a:gd name="connsiteX3322" fmla="*/ 4336168 w 6891715"/>
                <a:gd name="connsiteY3322" fmla="*/ 219391 h 6367455"/>
                <a:gd name="connsiteX3323" fmla="*/ 4318712 w 6891715"/>
                <a:gd name="connsiteY3323" fmla="*/ 285748 h 6367455"/>
                <a:gd name="connsiteX3324" fmla="*/ 4278405 w 6891715"/>
                <a:gd name="connsiteY3324" fmla="*/ 298766 h 6367455"/>
                <a:gd name="connsiteX3325" fmla="*/ 4304430 w 6891715"/>
                <a:gd name="connsiteY3325" fmla="*/ 295591 h 6367455"/>
                <a:gd name="connsiteX3326" fmla="*/ 4326329 w 6891715"/>
                <a:gd name="connsiteY3326" fmla="*/ 288606 h 6367455"/>
                <a:gd name="connsiteX3327" fmla="*/ 4333946 w 6891715"/>
                <a:gd name="connsiteY3327" fmla="*/ 251458 h 6367455"/>
                <a:gd name="connsiteX3328" fmla="*/ 4359654 w 6891715"/>
                <a:gd name="connsiteY3328" fmla="*/ 182561 h 6367455"/>
                <a:gd name="connsiteX3329" fmla="*/ 4377109 w 6891715"/>
                <a:gd name="connsiteY3329" fmla="*/ 186053 h 6367455"/>
                <a:gd name="connsiteX3330" fmla="*/ 4357749 w 6891715"/>
                <a:gd name="connsiteY3330" fmla="*/ 157796 h 6367455"/>
                <a:gd name="connsiteX3331" fmla="*/ 4379331 w 6891715"/>
                <a:gd name="connsiteY3331" fmla="*/ 98741 h 6367455"/>
                <a:gd name="connsiteX3332" fmla="*/ 4394248 w 6891715"/>
                <a:gd name="connsiteY3332" fmla="*/ 92391 h 6367455"/>
                <a:gd name="connsiteX3333" fmla="*/ 4394883 w 6891715"/>
                <a:gd name="connsiteY3333" fmla="*/ 62546 h 6367455"/>
                <a:gd name="connsiteX3334" fmla="*/ 4419321 w 6891715"/>
                <a:gd name="connsiteY3334" fmla="*/ 81278 h 6367455"/>
                <a:gd name="connsiteX3335" fmla="*/ 4435189 w 6891715"/>
                <a:gd name="connsiteY3335" fmla="*/ 79056 h 6367455"/>
                <a:gd name="connsiteX3336" fmla="*/ 4449154 w 6891715"/>
                <a:gd name="connsiteY3336" fmla="*/ 100011 h 6367455"/>
                <a:gd name="connsiteX3337" fmla="*/ 4437729 w 6891715"/>
                <a:gd name="connsiteY3337" fmla="*/ 117156 h 6367455"/>
                <a:gd name="connsiteX3338" fmla="*/ 4451376 w 6891715"/>
                <a:gd name="connsiteY3338" fmla="*/ 126681 h 6367455"/>
                <a:gd name="connsiteX3339" fmla="*/ 4458675 w 6891715"/>
                <a:gd name="connsiteY3339" fmla="*/ 120013 h 6367455"/>
                <a:gd name="connsiteX3340" fmla="*/ 4482161 w 6891715"/>
                <a:gd name="connsiteY3340" fmla="*/ 111441 h 6367455"/>
                <a:gd name="connsiteX3341" fmla="*/ 4488509 w 6891715"/>
                <a:gd name="connsiteY3341" fmla="*/ 142873 h 6367455"/>
                <a:gd name="connsiteX3342" fmla="*/ 4505647 w 6891715"/>
                <a:gd name="connsiteY3342" fmla="*/ 127951 h 6367455"/>
                <a:gd name="connsiteX3343" fmla="*/ 4506282 w 6891715"/>
                <a:gd name="connsiteY3343" fmla="*/ 111123 h 6367455"/>
                <a:gd name="connsiteX3344" fmla="*/ 4521516 w 6891715"/>
                <a:gd name="connsiteY3344" fmla="*/ 136523 h 6367455"/>
                <a:gd name="connsiteX3345" fmla="*/ 4540559 w 6891715"/>
                <a:gd name="connsiteY3345" fmla="*/ 139381 h 6367455"/>
                <a:gd name="connsiteX3346" fmla="*/ 4539607 w 6891715"/>
                <a:gd name="connsiteY3346" fmla="*/ 149858 h 6367455"/>
                <a:gd name="connsiteX3347" fmla="*/ 4514217 w 6891715"/>
                <a:gd name="connsiteY3347" fmla="*/ 161606 h 6367455"/>
                <a:gd name="connsiteX3348" fmla="*/ 4529133 w 6891715"/>
                <a:gd name="connsiteY3348" fmla="*/ 173353 h 6367455"/>
                <a:gd name="connsiteX3349" fmla="*/ 4551032 w 6891715"/>
                <a:gd name="connsiteY3349" fmla="*/ 160336 h 6367455"/>
                <a:gd name="connsiteX3350" fmla="*/ 4578644 w 6891715"/>
                <a:gd name="connsiteY3350" fmla="*/ 163511 h 6367455"/>
                <a:gd name="connsiteX3351" fmla="*/ 4584357 w 6891715"/>
                <a:gd name="connsiteY3351" fmla="*/ 186371 h 6367455"/>
                <a:gd name="connsiteX3352" fmla="*/ 4600226 w 6891715"/>
                <a:gd name="connsiteY3352" fmla="*/ 183196 h 6367455"/>
                <a:gd name="connsiteX3353" fmla="*/ 4606891 w 6891715"/>
                <a:gd name="connsiteY3353" fmla="*/ 226376 h 6367455"/>
                <a:gd name="connsiteX3354" fmla="*/ 4574201 w 6891715"/>
                <a:gd name="connsiteY3354" fmla="*/ 233678 h 6367455"/>
                <a:gd name="connsiteX3355" fmla="*/ 4536116 w 6891715"/>
                <a:gd name="connsiteY3355" fmla="*/ 270826 h 6367455"/>
                <a:gd name="connsiteX3356" fmla="*/ 4517390 w 6891715"/>
                <a:gd name="connsiteY3356" fmla="*/ 274318 h 6367455"/>
                <a:gd name="connsiteX3357" fmla="*/ 4494222 w 6891715"/>
                <a:gd name="connsiteY3357" fmla="*/ 287336 h 6367455"/>
                <a:gd name="connsiteX3358" fmla="*/ 4451693 w 6891715"/>
                <a:gd name="connsiteY3358" fmla="*/ 276223 h 6367455"/>
                <a:gd name="connsiteX3359" fmla="*/ 4412656 w 6891715"/>
                <a:gd name="connsiteY3359" fmla="*/ 272413 h 6367455"/>
                <a:gd name="connsiteX3360" fmla="*/ 4376475 w 6891715"/>
                <a:gd name="connsiteY3360" fmla="*/ 260031 h 6367455"/>
                <a:gd name="connsiteX3361" fmla="*/ 4383140 w 6891715"/>
                <a:gd name="connsiteY3361" fmla="*/ 276541 h 6367455"/>
                <a:gd name="connsiteX3362" fmla="*/ 4374570 w 6891715"/>
                <a:gd name="connsiteY3362" fmla="*/ 288288 h 6367455"/>
                <a:gd name="connsiteX3363" fmla="*/ 4402182 w 6891715"/>
                <a:gd name="connsiteY3363" fmla="*/ 287336 h 6367455"/>
                <a:gd name="connsiteX3364" fmla="*/ 4435189 w 6891715"/>
                <a:gd name="connsiteY3364" fmla="*/ 298131 h 6367455"/>
                <a:gd name="connsiteX3365" fmla="*/ 4464706 w 6891715"/>
                <a:gd name="connsiteY3365" fmla="*/ 321308 h 6367455"/>
                <a:gd name="connsiteX3366" fmla="*/ 4459945 w 6891715"/>
                <a:gd name="connsiteY3366" fmla="*/ 338135 h 6367455"/>
                <a:gd name="connsiteX3367" fmla="*/ 4498665 w 6891715"/>
                <a:gd name="connsiteY3367" fmla="*/ 340040 h 6367455"/>
                <a:gd name="connsiteX3368" fmla="*/ 4507552 w 6891715"/>
                <a:gd name="connsiteY3368" fmla="*/ 363853 h 6367455"/>
                <a:gd name="connsiteX3369" fmla="*/ 4491048 w 6891715"/>
                <a:gd name="connsiteY3369" fmla="*/ 379728 h 6367455"/>
                <a:gd name="connsiteX3370" fmla="*/ 4511043 w 6891715"/>
                <a:gd name="connsiteY3370" fmla="*/ 395920 h 6367455"/>
                <a:gd name="connsiteX3371" fmla="*/ 4513582 w 6891715"/>
                <a:gd name="connsiteY3371" fmla="*/ 424178 h 6367455"/>
                <a:gd name="connsiteX3372" fmla="*/ 4502474 w 6891715"/>
                <a:gd name="connsiteY3372" fmla="*/ 461325 h 6367455"/>
                <a:gd name="connsiteX3373" fmla="*/ 4444711 w 6891715"/>
                <a:gd name="connsiteY3373" fmla="*/ 494345 h 6367455"/>
                <a:gd name="connsiteX3374" fmla="*/ 4432650 w 6891715"/>
                <a:gd name="connsiteY3374" fmla="*/ 482915 h 6367455"/>
                <a:gd name="connsiteX3375" fmla="*/ 4441220 w 6891715"/>
                <a:gd name="connsiteY3375" fmla="*/ 501648 h 6367455"/>
                <a:gd name="connsiteX3376" fmla="*/ 4435824 w 6891715"/>
                <a:gd name="connsiteY3376" fmla="*/ 513078 h 6367455"/>
                <a:gd name="connsiteX3377" fmla="*/ 4445346 w 6891715"/>
                <a:gd name="connsiteY3377" fmla="*/ 501330 h 6367455"/>
                <a:gd name="connsiteX3378" fmla="*/ 4506917 w 6891715"/>
                <a:gd name="connsiteY3378" fmla="*/ 470533 h 6367455"/>
                <a:gd name="connsiteX3379" fmla="*/ 4524373 w 6891715"/>
                <a:gd name="connsiteY3379" fmla="*/ 436560 h 6367455"/>
                <a:gd name="connsiteX3380" fmla="*/ 4529133 w 6891715"/>
                <a:gd name="connsiteY3380" fmla="*/ 400683 h 6367455"/>
                <a:gd name="connsiteX3381" fmla="*/ 4549445 w 6891715"/>
                <a:gd name="connsiteY3381" fmla="*/ 412113 h 6367455"/>
                <a:gd name="connsiteX3382" fmla="*/ 4552302 w 6891715"/>
                <a:gd name="connsiteY3382" fmla="*/ 390205 h 6367455"/>
                <a:gd name="connsiteX3383" fmla="*/ 4541511 w 6891715"/>
                <a:gd name="connsiteY3383" fmla="*/ 379410 h 6367455"/>
                <a:gd name="connsiteX3384" fmla="*/ 4532942 w 6891715"/>
                <a:gd name="connsiteY3384" fmla="*/ 380680 h 6367455"/>
                <a:gd name="connsiteX3385" fmla="*/ 4534211 w 6891715"/>
                <a:gd name="connsiteY3385" fmla="*/ 355598 h 6367455"/>
                <a:gd name="connsiteX3386" fmla="*/ 4555476 w 6891715"/>
                <a:gd name="connsiteY3386" fmla="*/ 379410 h 6367455"/>
                <a:gd name="connsiteX3387" fmla="*/ 4577692 w 6891715"/>
                <a:gd name="connsiteY3387" fmla="*/ 375918 h 6367455"/>
                <a:gd name="connsiteX3388" fmla="*/ 4584992 w 6891715"/>
                <a:gd name="connsiteY3388" fmla="*/ 388618 h 6367455"/>
                <a:gd name="connsiteX3389" fmla="*/ 4585033 w 6891715"/>
                <a:gd name="connsiteY3389" fmla="*/ 388603 h 6367455"/>
                <a:gd name="connsiteX3390" fmla="*/ 4609485 w 6891715"/>
                <a:gd name="connsiteY3390" fmla="*/ 386381 h 6367455"/>
                <a:gd name="connsiteX3391" fmla="*/ 4641240 w 6891715"/>
                <a:gd name="connsiteY3391" fmla="*/ 393364 h 6367455"/>
                <a:gd name="connsiteX3392" fmla="*/ 4647591 w 6891715"/>
                <a:gd name="connsiteY3392" fmla="*/ 411458 h 6367455"/>
                <a:gd name="connsiteX3393" fmla="*/ 4631078 w 6891715"/>
                <a:gd name="connsiteY3393" fmla="*/ 429235 h 6367455"/>
                <a:gd name="connsiteX3394" fmla="*/ 4635207 w 6891715"/>
                <a:gd name="connsiteY3394" fmla="*/ 434631 h 6367455"/>
                <a:gd name="connsiteX3395" fmla="*/ 4660611 w 6891715"/>
                <a:gd name="connsiteY3395" fmla="*/ 409871 h 6367455"/>
                <a:gd name="connsiteX3396" fmla="*/ 4681570 w 6891715"/>
                <a:gd name="connsiteY3396" fmla="*/ 407649 h 6367455"/>
                <a:gd name="connsiteX3397" fmla="*/ 4669820 w 6891715"/>
                <a:gd name="connsiteY3397" fmla="*/ 397173 h 6367455"/>
                <a:gd name="connsiteX3398" fmla="*/ 4676171 w 6891715"/>
                <a:gd name="connsiteY3398" fmla="*/ 367969 h 6367455"/>
                <a:gd name="connsiteX3399" fmla="*/ 4692049 w 6891715"/>
                <a:gd name="connsiteY3399" fmla="*/ 374000 h 6367455"/>
                <a:gd name="connsiteX3400" fmla="*/ 4702211 w 6891715"/>
                <a:gd name="connsiteY3400" fmla="*/ 354002 h 6367455"/>
                <a:gd name="connsiteX3401" fmla="*/ 4694907 w 6891715"/>
                <a:gd name="connsiteY3401" fmla="*/ 338130 h 6367455"/>
                <a:gd name="connsiteX3402" fmla="*/ 4696495 w 6891715"/>
                <a:gd name="connsiteY3402" fmla="*/ 325432 h 6367455"/>
                <a:gd name="connsiteX3403" fmla="*/ 4741270 w 6891715"/>
                <a:gd name="connsiteY3403" fmla="*/ 344161 h 6367455"/>
                <a:gd name="connsiteX3404" fmla="*/ 4764769 w 6891715"/>
                <a:gd name="connsiteY3404" fmla="*/ 374318 h 6367455"/>
                <a:gd name="connsiteX3405" fmla="*/ 4780646 w 6891715"/>
                <a:gd name="connsiteY3405" fmla="*/ 374318 h 6367455"/>
                <a:gd name="connsiteX3406" fmla="*/ 4789220 w 6891715"/>
                <a:gd name="connsiteY3406" fmla="*/ 387968 h 6367455"/>
                <a:gd name="connsiteX3407" fmla="*/ 4804145 w 6891715"/>
                <a:gd name="connsiteY3407" fmla="*/ 387650 h 6367455"/>
                <a:gd name="connsiteX3408" fmla="*/ 4778106 w 6891715"/>
                <a:gd name="connsiteY3408" fmla="*/ 430187 h 6367455"/>
                <a:gd name="connsiteX3409" fmla="*/ 4739999 w 6891715"/>
                <a:gd name="connsiteY3409" fmla="*/ 424156 h 6367455"/>
                <a:gd name="connsiteX3410" fmla="*/ 4711102 w 6891715"/>
                <a:gd name="connsiteY3410" fmla="*/ 399078 h 6367455"/>
                <a:gd name="connsiteX3411" fmla="*/ 4693319 w 6891715"/>
                <a:gd name="connsiteY3411" fmla="*/ 422251 h 6367455"/>
                <a:gd name="connsiteX3412" fmla="*/ 4699670 w 6891715"/>
                <a:gd name="connsiteY3412" fmla="*/ 444472 h 6367455"/>
                <a:gd name="connsiteX3413" fmla="*/ 4717771 w 6891715"/>
                <a:gd name="connsiteY3413" fmla="*/ 429870 h 6367455"/>
                <a:gd name="connsiteX3414" fmla="*/ 4725392 w 6891715"/>
                <a:gd name="connsiteY3414" fmla="*/ 440028 h 6367455"/>
                <a:gd name="connsiteX3415" fmla="*/ 4739047 w 6891715"/>
                <a:gd name="connsiteY3415" fmla="*/ 444155 h 6367455"/>
                <a:gd name="connsiteX3416" fmla="*/ 4718088 w 6891715"/>
                <a:gd name="connsiteY3416" fmla="*/ 463201 h 6367455"/>
                <a:gd name="connsiteX3417" fmla="*/ 4727615 w 6891715"/>
                <a:gd name="connsiteY3417" fmla="*/ 474629 h 6367455"/>
                <a:gd name="connsiteX3418" fmla="*/ 4751749 w 6891715"/>
                <a:gd name="connsiteY3418" fmla="*/ 458757 h 6367455"/>
                <a:gd name="connsiteX3419" fmla="*/ 4799700 w 6891715"/>
                <a:gd name="connsiteY3419" fmla="*/ 462566 h 6367455"/>
                <a:gd name="connsiteX3420" fmla="*/ 4782869 w 6891715"/>
                <a:gd name="connsiteY3420" fmla="*/ 493358 h 6367455"/>
                <a:gd name="connsiteX3421" fmla="*/ 4787315 w 6891715"/>
                <a:gd name="connsiteY3421" fmla="*/ 502564 h 6367455"/>
                <a:gd name="connsiteX3422" fmla="*/ 4815577 w 6891715"/>
                <a:gd name="connsiteY3422" fmla="*/ 474946 h 6367455"/>
                <a:gd name="connsiteX3423" fmla="*/ 4817800 w 6891715"/>
                <a:gd name="connsiteY3423" fmla="*/ 502564 h 6367455"/>
                <a:gd name="connsiteX3424" fmla="*/ 4839076 w 6891715"/>
                <a:gd name="connsiteY3424" fmla="*/ 525420 h 6367455"/>
                <a:gd name="connsiteX3425" fmla="*/ 4829867 w 6891715"/>
                <a:gd name="connsiteY3425" fmla="*/ 551767 h 6367455"/>
                <a:gd name="connsiteX3426" fmla="*/ 4808591 w 6891715"/>
                <a:gd name="connsiteY3426" fmla="*/ 559386 h 6367455"/>
                <a:gd name="connsiteX3427" fmla="*/ 4796207 w 6891715"/>
                <a:gd name="connsiteY3427" fmla="*/ 572401 h 6367455"/>
                <a:gd name="connsiteX3428" fmla="*/ 4795571 w 6891715"/>
                <a:gd name="connsiteY3428" fmla="*/ 616525 h 6367455"/>
                <a:gd name="connsiteX3429" fmla="*/ 4770485 w 6891715"/>
                <a:gd name="connsiteY3429" fmla="*/ 639698 h 6367455"/>
                <a:gd name="connsiteX3430" fmla="*/ 4779059 w 6891715"/>
                <a:gd name="connsiteY3430" fmla="*/ 656523 h 6367455"/>
                <a:gd name="connsiteX3431" fmla="*/ 4802240 w 6891715"/>
                <a:gd name="connsiteY3431" fmla="*/ 643825 h 6367455"/>
                <a:gd name="connsiteX3432" fmla="*/ 4812402 w 6891715"/>
                <a:gd name="connsiteY3432" fmla="*/ 577162 h 6367455"/>
                <a:gd name="connsiteX3433" fmla="*/ 4848920 w 6891715"/>
                <a:gd name="connsiteY3433" fmla="*/ 563512 h 6367455"/>
                <a:gd name="connsiteX3434" fmla="*/ 4858130 w 6891715"/>
                <a:gd name="connsiteY3434" fmla="*/ 516849 h 6367455"/>
                <a:gd name="connsiteX3435" fmla="*/ 4876230 w 6891715"/>
                <a:gd name="connsiteY3435" fmla="*/ 514627 h 6367455"/>
                <a:gd name="connsiteX3436" fmla="*/ 4887662 w 6891715"/>
                <a:gd name="connsiteY3436" fmla="*/ 506056 h 6367455"/>
                <a:gd name="connsiteX3437" fmla="*/ 4939741 w 6891715"/>
                <a:gd name="connsiteY3437" fmla="*/ 519071 h 6367455"/>
                <a:gd name="connsiteX3438" fmla="*/ 4983246 w 6891715"/>
                <a:gd name="connsiteY3438" fmla="*/ 527324 h 6367455"/>
                <a:gd name="connsiteX3439" fmla="*/ 4993090 w 6891715"/>
                <a:gd name="connsiteY3439" fmla="*/ 547005 h 6367455"/>
                <a:gd name="connsiteX3440" fmla="*/ 5003252 w 6891715"/>
                <a:gd name="connsiteY3440" fmla="*/ 537482 h 6367455"/>
                <a:gd name="connsiteX3441" fmla="*/ 5007697 w 6891715"/>
                <a:gd name="connsiteY3441" fmla="*/ 519706 h 6367455"/>
                <a:gd name="connsiteX3442" fmla="*/ 5044851 w 6891715"/>
                <a:gd name="connsiteY3442" fmla="*/ 530816 h 6367455"/>
                <a:gd name="connsiteX3443" fmla="*/ 5063904 w 6891715"/>
                <a:gd name="connsiteY3443" fmla="*/ 545418 h 6367455"/>
                <a:gd name="connsiteX3444" fmla="*/ 5070256 w 6891715"/>
                <a:gd name="connsiteY3444" fmla="*/ 536847 h 6367455"/>
                <a:gd name="connsiteX3445" fmla="*/ 5077559 w 6891715"/>
                <a:gd name="connsiteY3445" fmla="*/ 557164 h 6367455"/>
                <a:gd name="connsiteX3446" fmla="*/ 5105186 w 6891715"/>
                <a:gd name="connsiteY3446" fmla="*/ 555576 h 6367455"/>
                <a:gd name="connsiteX3447" fmla="*/ 5125510 w 6891715"/>
                <a:gd name="connsiteY3447" fmla="*/ 567957 h 6367455"/>
                <a:gd name="connsiteX3448" fmla="*/ 5144563 w 6891715"/>
                <a:gd name="connsiteY3448" fmla="*/ 587955 h 6367455"/>
                <a:gd name="connsiteX3449" fmla="*/ 5164569 w 6891715"/>
                <a:gd name="connsiteY3449" fmla="*/ 596209 h 6367455"/>
                <a:gd name="connsiteX3450" fmla="*/ 5181082 w 6891715"/>
                <a:gd name="connsiteY3450" fmla="*/ 617160 h 6367455"/>
                <a:gd name="connsiteX3451" fmla="*/ 5206486 w 6891715"/>
                <a:gd name="connsiteY3451" fmla="*/ 626366 h 6367455"/>
                <a:gd name="connsiteX3452" fmla="*/ 5212837 w 6891715"/>
                <a:gd name="connsiteY3452" fmla="*/ 641285 h 6367455"/>
                <a:gd name="connsiteX3453" fmla="*/ 5241417 w 6891715"/>
                <a:gd name="connsiteY3453" fmla="*/ 661602 h 6367455"/>
                <a:gd name="connsiteX3454" fmla="*/ 5311279 w 6891715"/>
                <a:gd name="connsiteY3454" fmla="*/ 734930 h 6367455"/>
                <a:gd name="connsiteX3455" fmla="*/ 5318583 w 6891715"/>
                <a:gd name="connsiteY3455" fmla="*/ 756199 h 6367455"/>
                <a:gd name="connsiteX3456" fmla="*/ 5332555 w 6891715"/>
                <a:gd name="connsiteY3456" fmla="*/ 761278 h 6367455"/>
                <a:gd name="connsiteX3457" fmla="*/ 5346210 w 6891715"/>
                <a:gd name="connsiteY3457" fmla="*/ 775880 h 6367455"/>
                <a:gd name="connsiteX3458" fmla="*/ 5352561 w 6891715"/>
                <a:gd name="connsiteY3458" fmla="*/ 771436 h 6367455"/>
                <a:gd name="connsiteX3459" fmla="*/ 5337636 w 6891715"/>
                <a:gd name="connsiteY3459" fmla="*/ 755881 h 6367455"/>
                <a:gd name="connsiteX3460" fmla="*/ 5337636 w 6891715"/>
                <a:gd name="connsiteY3460" fmla="*/ 740009 h 6367455"/>
                <a:gd name="connsiteX3461" fmla="*/ 5366533 w 6891715"/>
                <a:gd name="connsiteY3461" fmla="*/ 765087 h 6367455"/>
                <a:gd name="connsiteX3462" fmla="*/ 5366533 w 6891715"/>
                <a:gd name="connsiteY3462" fmla="*/ 776832 h 6367455"/>
                <a:gd name="connsiteX3463" fmla="*/ 5379553 w 6891715"/>
                <a:gd name="connsiteY3463" fmla="*/ 795561 h 6367455"/>
                <a:gd name="connsiteX3464" fmla="*/ 5431632 w 6891715"/>
                <a:gd name="connsiteY3464" fmla="*/ 816195 h 6367455"/>
                <a:gd name="connsiteX3465" fmla="*/ 5448462 w 6891715"/>
                <a:gd name="connsiteY3465" fmla="*/ 830797 h 6367455"/>
                <a:gd name="connsiteX3466" fmla="*/ 5444969 w 6891715"/>
                <a:gd name="connsiteY3466" fmla="*/ 806354 h 6367455"/>
                <a:gd name="connsiteX3467" fmla="*/ 5491014 w 6891715"/>
                <a:gd name="connsiteY3467" fmla="*/ 852383 h 6367455"/>
                <a:gd name="connsiteX3468" fmla="*/ 5494190 w 6891715"/>
                <a:gd name="connsiteY3468" fmla="*/ 864129 h 6367455"/>
                <a:gd name="connsiteX3469" fmla="*/ 5506257 w 6891715"/>
                <a:gd name="connsiteY3469" fmla="*/ 873334 h 6367455"/>
                <a:gd name="connsiteX3470" fmla="*/ 5503081 w 6891715"/>
                <a:gd name="connsiteY3470" fmla="*/ 891429 h 6367455"/>
                <a:gd name="connsiteX3471" fmla="*/ 5514513 w 6891715"/>
                <a:gd name="connsiteY3471" fmla="*/ 906031 h 6367455"/>
                <a:gd name="connsiteX3472" fmla="*/ 5526263 w 6891715"/>
                <a:gd name="connsiteY3472" fmla="*/ 892381 h 6367455"/>
                <a:gd name="connsiteX3473" fmla="*/ 5547539 w 6891715"/>
                <a:gd name="connsiteY3473" fmla="*/ 910158 h 6367455"/>
                <a:gd name="connsiteX3474" fmla="*/ 5572943 w 6891715"/>
                <a:gd name="connsiteY3474" fmla="*/ 919363 h 6367455"/>
                <a:gd name="connsiteX3475" fmla="*/ 5563734 w 6891715"/>
                <a:gd name="connsiteY3475" fmla="*/ 963488 h 6367455"/>
                <a:gd name="connsiteX3476" fmla="*/ 5578977 w 6891715"/>
                <a:gd name="connsiteY3476" fmla="*/ 981264 h 6367455"/>
                <a:gd name="connsiteX3477" fmla="*/ 5575166 w 6891715"/>
                <a:gd name="connsiteY3477" fmla="*/ 1032056 h 6367455"/>
                <a:gd name="connsiteX3478" fmla="*/ 5580565 w 6891715"/>
                <a:gd name="connsiteY3478" fmla="*/ 1047610 h 6367455"/>
                <a:gd name="connsiteX3479" fmla="*/ 5598348 w 6891715"/>
                <a:gd name="connsiteY3479" fmla="*/ 1037135 h 6367455"/>
                <a:gd name="connsiteX3480" fmla="*/ 5602158 w 6891715"/>
                <a:gd name="connsiteY3480" fmla="*/ 1068561 h 6367455"/>
                <a:gd name="connsiteX3481" fmla="*/ 5560241 w 6891715"/>
                <a:gd name="connsiteY3481" fmla="*/ 1152366 h 6367455"/>
                <a:gd name="connsiteX3482" fmla="*/ 5498636 w 6891715"/>
                <a:gd name="connsiteY3482" fmla="*/ 1245376 h 6367455"/>
                <a:gd name="connsiteX3483" fmla="*/ 5427186 w 6891715"/>
                <a:gd name="connsiteY3483" fmla="*/ 1279660 h 6367455"/>
                <a:gd name="connsiteX3484" fmla="*/ 5357642 w 6891715"/>
                <a:gd name="connsiteY3484" fmla="*/ 1305690 h 6367455"/>
                <a:gd name="connsiteX3485" fmla="*/ 5268727 w 6891715"/>
                <a:gd name="connsiteY3485" fmla="*/ 1295849 h 6367455"/>
                <a:gd name="connsiteX3486" fmla="*/ 5197277 w 6891715"/>
                <a:gd name="connsiteY3486" fmla="*/ 1259661 h 6367455"/>
                <a:gd name="connsiteX3487" fmla="*/ 5135037 w 6891715"/>
                <a:gd name="connsiteY3487" fmla="*/ 1254900 h 6367455"/>
                <a:gd name="connsiteX3488" fmla="*/ 5093119 w 6891715"/>
                <a:gd name="connsiteY3488" fmla="*/ 1236488 h 6367455"/>
                <a:gd name="connsiteX3489" fmla="*/ 5080735 w 6891715"/>
                <a:gd name="connsiteY3489" fmla="*/ 1242837 h 6367455"/>
                <a:gd name="connsiteX3490" fmla="*/ 5045804 w 6891715"/>
                <a:gd name="connsiteY3490" fmla="*/ 1221886 h 6367455"/>
                <a:gd name="connsiteX3491" fmla="*/ 5036277 w 6891715"/>
                <a:gd name="connsiteY3491" fmla="*/ 1231409 h 6367455"/>
                <a:gd name="connsiteX3492" fmla="*/ 5026433 w 6891715"/>
                <a:gd name="connsiteY3492" fmla="*/ 1206331 h 6367455"/>
                <a:gd name="connsiteX3493" fmla="*/ 5001346 w 6891715"/>
                <a:gd name="connsiteY3493" fmla="*/ 1207918 h 6367455"/>
                <a:gd name="connsiteX3494" fmla="*/ 4972131 w 6891715"/>
                <a:gd name="connsiteY3494" fmla="*/ 1180618 h 6367455"/>
                <a:gd name="connsiteX3495" fmla="*/ 4954666 w 6891715"/>
                <a:gd name="connsiteY3495" fmla="*/ 1206966 h 6367455"/>
                <a:gd name="connsiteX3496" fmla="*/ 4930214 w 6891715"/>
                <a:gd name="connsiteY3496" fmla="*/ 1185063 h 6367455"/>
                <a:gd name="connsiteX3497" fmla="*/ 4939423 w 6891715"/>
                <a:gd name="connsiteY3497" fmla="*/ 1161889 h 6367455"/>
                <a:gd name="connsiteX3498" fmla="*/ 4920053 w 6891715"/>
                <a:gd name="connsiteY3498" fmla="*/ 1156810 h 6367455"/>
                <a:gd name="connsiteX3499" fmla="*/ 4915924 w 6891715"/>
                <a:gd name="connsiteY3499" fmla="*/ 1144113 h 6367455"/>
                <a:gd name="connsiteX3500" fmla="*/ 4900047 w 6891715"/>
                <a:gd name="connsiteY3500" fmla="*/ 1147604 h 6367455"/>
                <a:gd name="connsiteX3501" fmla="*/ 4886074 w 6891715"/>
                <a:gd name="connsiteY3501" fmla="*/ 1166651 h 6367455"/>
                <a:gd name="connsiteX3502" fmla="*/ 4856542 w 6891715"/>
                <a:gd name="connsiteY3502" fmla="*/ 1143795 h 6367455"/>
                <a:gd name="connsiteX3503" fmla="*/ 4852414 w 6891715"/>
                <a:gd name="connsiteY3503" fmla="*/ 1151096 h 6367455"/>
                <a:gd name="connsiteX3504" fmla="*/ 4820341 w 6891715"/>
                <a:gd name="connsiteY3504" fmla="*/ 1139986 h 6367455"/>
                <a:gd name="connsiteX3505" fmla="*/ 4815260 w 6891715"/>
                <a:gd name="connsiteY3505" fmla="*/ 1127288 h 6367455"/>
                <a:gd name="connsiteX3506" fmla="*/ 4794936 w 6891715"/>
                <a:gd name="connsiteY3506" fmla="*/ 1123161 h 6367455"/>
                <a:gd name="connsiteX3507" fmla="*/ 4782869 w 6891715"/>
                <a:gd name="connsiteY3507" fmla="*/ 1074910 h 6367455"/>
                <a:gd name="connsiteX3508" fmla="*/ 4758418 w 6891715"/>
                <a:gd name="connsiteY3508" fmla="*/ 1057134 h 6367455"/>
                <a:gd name="connsiteX3509" fmla="*/ 4710785 w 6891715"/>
                <a:gd name="connsiteY3509" fmla="*/ 1055229 h 6367455"/>
                <a:gd name="connsiteX3510" fmla="*/ 4706339 w 6891715"/>
                <a:gd name="connsiteY3510" fmla="*/ 1060626 h 6367455"/>
                <a:gd name="connsiteX3511" fmla="*/ 4718088 w 6891715"/>
                <a:gd name="connsiteY3511" fmla="*/ 1066022 h 6367455"/>
                <a:gd name="connsiteX3512" fmla="*/ 4736506 w 6891715"/>
                <a:gd name="connsiteY3512" fmla="*/ 1087926 h 6367455"/>
                <a:gd name="connsiteX3513" fmla="*/ 4752067 w 6891715"/>
                <a:gd name="connsiteY3513" fmla="*/ 1083799 h 6367455"/>
                <a:gd name="connsiteX3514" fmla="*/ 4746033 w 6891715"/>
                <a:gd name="connsiteY3514" fmla="*/ 1108877 h 6367455"/>
                <a:gd name="connsiteX3515" fmla="*/ 4759053 w 6891715"/>
                <a:gd name="connsiteY3515" fmla="*/ 1138081 h 6367455"/>
                <a:gd name="connsiteX3516" fmla="*/ 4770802 w 6891715"/>
                <a:gd name="connsiteY3516" fmla="*/ 1142526 h 6367455"/>
                <a:gd name="connsiteX3517" fmla="*/ 4787950 w 6891715"/>
                <a:gd name="connsiteY3517" fmla="*/ 1166334 h 6367455"/>
                <a:gd name="connsiteX3518" fmla="*/ 4812402 w 6891715"/>
                <a:gd name="connsiteY3518" fmla="*/ 1176809 h 6367455"/>
                <a:gd name="connsiteX3519" fmla="*/ 4798747 w 6891715"/>
                <a:gd name="connsiteY3519" fmla="*/ 1188237 h 6367455"/>
                <a:gd name="connsiteX3520" fmla="*/ 4800017 w 6891715"/>
                <a:gd name="connsiteY3520" fmla="*/ 1204427 h 6367455"/>
                <a:gd name="connsiteX3521" fmla="*/ 4820976 w 6891715"/>
                <a:gd name="connsiteY3521" fmla="*/ 1203157 h 6367455"/>
                <a:gd name="connsiteX3522" fmla="*/ 4861305 w 6891715"/>
                <a:gd name="connsiteY3522" fmla="*/ 1231092 h 6367455"/>
                <a:gd name="connsiteX3523" fmla="*/ 4857494 w 6891715"/>
                <a:gd name="connsiteY3523" fmla="*/ 1245059 h 6367455"/>
                <a:gd name="connsiteX3524" fmla="*/ 4829867 w 6891715"/>
                <a:gd name="connsiteY3524" fmla="*/ 1250138 h 6367455"/>
                <a:gd name="connsiteX3525" fmla="*/ 4842569 w 6891715"/>
                <a:gd name="connsiteY3525" fmla="*/ 1262836 h 6367455"/>
                <a:gd name="connsiteX3526" fmla="*/ 4866068 w 6891715"/>
                <a:gd name="connsiteY3526" fmla="*/ 1259344 h 6367455"/>
                <a:gd name="connsiteX3527" fmla="*/ 4900047 w 6891715"/>
                <a:gd name="connsiteY3527" fmla="*/ 1267597 h 6367455"/>
                <a:gd name="connsiteX3528" fmla="*/ 4911796 w 6891715"/>
                <a:gd name="connsiteY3528" fmla="*/ 1281247 h 6367455"/>
                <a:gd name="connsiteX3529" fmla="*/ 4907668 w 6891715"/>
                <a:gd name="connsiteY3529" fmla="*/ 1299976 h 6367455"/>
                <a:gd name="connsiteX3530" fmla="*/ 4925769 w 6891715"/>
                <a:gd name="connsiteY3530" fmla="*/ 1296802 h 6367455"/>
                <a:gd name="connsiteX3531" fmla="*/ 4955619 w 6891715"/>
                <a:gd name="connsiteY3531" fmla="*/ 1312356 h 6367455"/>
                <a:gd name="connsiteX3532" fmla="*/ 4965145 w 6891715"/>
                <a:gd name="connsiteY3532" fmla="*/ 1341878 h 6367455"/>
                <a:gd name="connsiteX3533" fmla="*/ 4974989 w 6891715"/>
                <a:gd name="connsiteY3533" fmla="*/ 1352354 h 6367455"/>
                <a:gd name="connsiteX3534" fmla="*/ 4953078 w 6891715"/>
                <a:gd name="connsiteY3534" fmla="*/ 1385050 h 6367455"/>
                <a:gd name="connsiteX3535" fmla="*/ 4964828 w 6891715"/>
                <a:gd name="connsiteY3535" fmla="*/ 1413620 h 6367455"/>
                <a:gd name="connsiteX3536" fmla="*/ 4955301 w 6891715"/>
                <a:gd name="connsiteY3536" fmla="*/ 1422191 h 6367455"/>
                <a:gd name="connsiteX3537" fmla="*/ 4953396 w 6891715"/>
                <a:gd name="connsiteY3537" fmla="*/ 1459966 h 6367455"/>
                <a:gd name="connsiteX3538" fmla="*/ 4928309 w 6891715"/>
                <a:gd name="connsiteY3538" fmla="*/ 1458061 h 6367455"/>
                <a:gd name="connsiteX3539" fmla="*/ 4919735 w 6891715"/>
                <a:gd name="connsiteY3539" fmla="*/ 1476155 h 6367455"/>
                <a:gd name="connsiteX3540" fmla="*/ 4937836 w 6891715"/>
                <a:gd name="connsiteY3540" fmla="*/ 1485361 h 6367455"/>
                <a:gd name="connsiteX3541" fmla="*/ 4938153 w 6891715"/>
                <a:gd name="connsiteY3541" fmla="*/ 1501233 h 6367455"/>
                <a:gd name="connsiteX3542" fmla="*/ 4949903 w 6891715"/>
                <a:gd name="connsiteY3542" fmla="*/ 1508534 h 6367455"/>
                <a:gd name="connsiteX3543" fmla="*/ 4966415 w 6891715"/>
                <a:gd name="connsiteY3543" fmla="*/ 1581863 h 6367455"/>
                <a:gd name="connsiteX3544" fmla="*/ 4984198 w 6891715"/>
                <a:gd name="connsiteY3544" fmla="*/ 1575514 h 6367455"/>
                <a:gd name="connsiteX3545" fmla="*/ 4987692 w 6891715"/>
                <a:gd name="connsiteY3545" fmla="*/ 1601862 h 6367455"/>
                <a:gd name="connsiteX3546" fmla="*/ 4976260 w 6891715"/>
                <a:gd name="connsiteY3546" fmla="*/ 1619956 h 6367455"/>
                <a:gd name="connsiteX3547" fmla="*/ 4996583 w 6891715"/>
                <a:gd name="connsiteY3547" fmla="*/ 1643764 h 6367455"/>
                <a:gd name="connsiteX3548" fmla="*/ 4983881 w 6891715"/>
                <a:gd name="connsiteY3548" fmla="*/ 1654557 h 6367455"/>
                <a:gd name="connsiteX3549" fmla="*/ 4949267 w 6891715"/>
                <a:gd name="connsiteY3549" fmla="*/ 1672968 h 6367455"/>
                <a:gd name="connsiteX3550" fmla="*/ 4924498 w 6891715"/>
                <a:gd name="connsiteY3550" fmla="*/ 1736139 h 6367455"/>
                <a:gd name="connsiteX3551" fmla="*/ 4927991 w 6891715"/>
                <a:gd name="connsiteY3551" fmla="*/ 1790104 h 6367455"/>
                <a:gd name="connsiteX3552" fmla="*/ 4928309 w 6891715"/>
                <a:gd name="connsiteY3552" fmla="*/ 1829785 h 6367455"/>
                <a:gd name="connsiteX3553" fmla="*/ 4920053 w 6891715"/>
                <a:gd name="connsiteY3553" fmla="*/ 1845973 h 6367455"/>
                <a:gd name="connsiteX3554" fmla="*/ 4939423 w 6891715"/>
                <a:gd name="connsiteY3554" fmla="*/ 1862481 h 6367455"/>
                <a:gd name="connsiteX3555" fmla="*/ 4939106 w 6891715"/>
                <a:gd name="connsiteY3555" fmla="*/ 1842800 h 6367455"/>
                <a:gd name="connsiteX3556" fmla="*/ 4946410 w 6891715"/>
                <a:gd name="connsiteY3556" fmla="*/ 1838354 h 6367455"/>
                <a:gd name="connsiteX3557" fmla="*/ 4965145 w 6891715"/>
                <a:gd name="connsiteY3557" fmla="*/ 1902478 h 6367455"/>
                <a:gd name="connsiteX3558" fmla="*/ 4980070 w 6891715"/>
                <a:gd name="connsiteY3558" fmla="*/ 1903113 h 6367455"/>
                <a:gd name="connsiteX3559" fmla="*/ 4985786 w 6891715"/>
                <a:gd name="connsiteY3559" fmla="*/ 1955808 h 6367455"/>
                <a:gd name="connsiteX3560" fmla="*/ 4994043 w 6891715"/>
                <a:gd name="connsiteY3560" fmla="*/ 1967553 h 6367455"/>
                <a:gd name="connsiteX3561" fmla="*/ 4985151 w 6891715"/>
                <a:gd name="connsiteY3561" fmla="*/ 1984060 h 6367455"/>
                <a:gd name="connsiteX3562" fmla="*/ 4988009 w 6891715"/>
                <a:gd name="connsiteY3562" fmla="*/ 1998028 h 6367455"/>
                <a:gd name="connsiteX3563" fmla="*/ 4976895 w 6891715"/>
                <a:gd name="connsiteY3563" fmla="*/ 1987870 h 6367455"/>
                <a:gd name="connsiteX3564" fmla="*/ 4965780 w 6891715"/>
                <a:gd name="connsiteY3564" fmla="*/ 1999297 h 6367455"/>
                <a:gd name="connsiteX3565" fmla="*/ 4957206 w 6891715"/>
                <a:gd name="connsiteY3565" fmla="*/ 1998028 h 6367455"/>
                <a:gd name="connsiteX3566" fmla="*/ 4946727 w 6891715"/>
                <a:gd name="connsiteY3566" fmla="*/ 1994853 h 6367455"/>
                <a:gd name="connsiteX3567" fmla="*/ 4939423 w 6891715"/>
                <a:gd name="connsiteY3567" fmla="*/ 2005011 h 6367455"/>
                <a:gd name="connsiteX3568" fmla="*/ 4955936 w 6891715"/>
                <a:gd name="connsiteY3568" fmla="*/ 2009455 h 6367455"/>
                <a:gd name="connsiteX3569" fmla="*/ 4958477 w 6891715"/>
                <a:gd name="connsiteY3569" fmla="*/ 2033898 h 6367455"/>
                <a:gd name="connsiteX3570" fmla="*/ 4972131 w 6891715"/>
                <a:gd name="connsiteY3570" fmla="*/ 2042785 h 6367455"/>
                <a:gd name="connsiteX3571" fmla="*/ 4983881 w 6891715"/>
                <a:gd name="connsiteY3571" fmla="*/ 2034851 h 6367455"/>
                <a:gd name="connsiteX3572" fmla="*/ 4997218 w 6891715"/>
                <a:gd name="connsiteY3572" fmla="*/ 2049452 h 6367455"/>
                <a:gd name="connsiteX3573" fmla="*/ 5015319 w 6891715"/>
                <a:gd name="connsiteY3573" fmla="*/ 2044054 h 6367455"/>
                <a:gd name="connsiteX3574" fmla="*/ 5030244 w 6891715"/>
                <a:gd name="connsiteY3574" fmla="*/ 2048499 h 6367455"/>
                <a:gd name="connsiteX3575" fmla="*/ 5025798 w 6891715"/>
                <a:gd name="connsiteY3575" fmla="*/ 2064052 h 6367455"/>
                <a:gd name="connsiteX3576" fmla="*/ 5043581 w 6891715"/>
                <a:gd name="connsiteY3576" fmla="*/ 2102463 h 6367455"/>
                <a:gd name="connsiteX3577" fmla="*/ 5045169 w 6891715"/>
                <a:gd name="connsiteY3577" fmla="*/ 2118018 h 6367455"/>
                <a:gd name="connsiteX3578" fmla="*/ 5040405 w 6891715"/>
                <a:gd name="connsiteY3578" fmla="*/ 2132937 h 6367455"/>
                <a:gd name="connsiteX3579" fmla="*/ 5028974 w 6891715"/>
                <a:gd name="connsiteY3579" fmla="*/ 2133890 h 6367455"/>
                <a:gd name="connsiteX3580" fmla="*/ 5026751 w 6891715"/>
                <a:gd name="connsiteY3580" fmla="*/ 2141191 h 6367455"/>
                <a:gd name="connsiteX3581" fmla="*/ 5018177 w 6891715"/>
                <a:gd name="connsiteY3581" fmla="*/ 2138652 h 6367455"/>
                <a:gd name="connsiteX3582" fmla="*/ 5012143 w 6891715"/>
                <a:gd name="connsiteY3582" fmla="*/ 2125955 h 6367455"/>
                <a:gd name="connsiteX3583" fmla="*/ 5004204 w 6891715"/>
                <a:gd name="connsiteY3583" fmla="*/ 2117065 h 6367455"/>
                <a:gd name="connsiteX3584" fmla="*/ 4996583 w 6891715"/>
                <a:gd name="connsiteY3584" fmla="*/ 2118018 h 6367455"/>
                <a:gd name="connsiteX3585" fmla="*/ 4998488 w 6891715"/>
                <a:gd name="connsiteY3585" fmla="*/ 2132937 h 6367455"/>
                <a:gd name="connsiteX3586" fmla="*/ 5006427 w 6891715"/>
                <a:gd name="connsiteY3586" fmla="*/ 2136113 h 6367455"/>
                <a:gd name="connsiteX3587" fmla="*/ 5004204 w 6891715"/>
                <a:gd name="connsiteY3587" fmla="*/ 2151032 h 6367455"/>
                <a:gd name="connsiteX3588" fmla="*/ 5001981 w 6891715"/>
                <a:gd name="connsiteY3588" fmla="*/ 2160238 h 6367455"/>
                <a:gd name="connsiteX3589" fmla="*/ 5005792 w 6891715"/>
                <a:gd name="connsiteY3589" fmla="*/ 2170080 h 6367455"/>
                <a:gd name="connsiteX3590" fmla="*/ 4995313 w 6891715"/>
                <a:gd name="connsiteY3590" fmla="*/ 2165635 h 6367455"/>
                <a:gd name="connsiteX3591" fmla="*/ 4988009 w 6891715"/>
                <a:gd name="connsiteY3591" fmla="*/ 2158969 h 6367455"/>
                <a:gd name="connsiteX3592" fmla="*/ 4981976 w 6891715"/>
                <a:gd name="connsiteY3592" fmla="*/ 2138652 h 6367455"/>
                <a:gd name="connsiteX3593" fmla="*/ 4976260 w 6891715"/>
                <a:gd name="connsiteY3593" fmla="*/ 2125002 h 6367455"/>
                <a:gd name="connsiteX3594" fmla="*/ 4967051 w 6891715"/>
                <a:gd name="connsiteY3594" fmla="*/ 2115479 h 6367455"/>
                <a:gd name="connsiteX3595" fmla="*/ 4967686 w 6891715"/>
                <a:gd name="connsiteY3595" fmla="*/ 2094209 h 6367455"/>
                <a:gd name="connsiteX3596" fmla="*/ 4958477 w 6891715"/>
                <a:gd name="connsiteY3596" fmla="*/ 2072941 h 6367455"/>
                <a:gd name="connsiteX3597" fmla="*/ 4947362 w 6891715"/>
                <a:gd name="connsiteY3597" fmla="*/ 2050720 h 6367455"/>
                <a:gd name="connsiteX3598" fmla="*/ 4944822 w 6891715"/>
                <a:gd name="connsiteY3598" fmla="*/ 2070402 h 6367455"/>
                <a:gd name="connsiteX3599" fmla="*/ 4943552 w 6891715"/>
                <a:gd name="connsiteY3599" fmla="*/ 2082147 h 6367455"/>
                <a:gd name="connsiteX3600" fmla="*/ 4965145 w 6891715"/>
                <a:gd name="connsiteY3600" fmla="*/ 2104685 h 6367455"/>
                <a:gd name="connsiteX3601" fmla="*/ 4967051 w 6891715"/>
                <a:gd name="connsiteY3601" fmla="*/ 2115479 h 6367455"/>
                <a:gd name="connsiteX3602" fmla="*/ 4967686 w 6891715"/>
                <a:gd name="connsiteY3602" fmla="*/ 2132303 h 6367455"/>
                <a:gd name="connsiteX3603" fmla="*/ 4957206 w 6891715"/>
                <a:gd name="connsiteY3603" fmla="*/ 2125637 h 6367455"/>
                <a:gd name="connsiteX3604" fmla="*/ 4952443 w 6891715"/>
                <a:gd name="connsiteY3604" fmla="*/ 2108495 h 6367455"/>
                <a:gd name="connsiteX3605" fmla="*/ 4940058 w 6891715"/>
                <a:gd name="connsiteY3605" fmla="*/ 2096748 h 6367455"/>
                <a:gd name="connsiteX3606" fmla="*/ 4937518 w 6891715"/>
                <a:gd name="connsiteY3606" fmla="*/ 2110399 h 6367455"/>
                <a:gd name="connsiteX3607" fmla="*/ 4956889 w 6891715"/>
                <a:gd name="connsiteY3607" fmla="*/ 2131033 h 6367455"/>
                <a:gd name="connsiteX3608" fmla="*/ 4965145 w 6891715"/>
                <a:gd name="connsiteY3608" fmla="*/ 2146905 h 6367455"/>
                <a:gd name="connsiteX3609" fmla="*/ 4949267 w 6891715"/>
                <a:gd name="connsiteY3609" fmla="*/ 2143413 h 6367455"/>
                <a:gd name="connsiteX3610" fmla="*/ 4949903 w 6891715"/>
                <a:gd name="connsiteY3610" fmla="*/ 2154842 h 6367455"/>
                <a:gd name="connsiteX3611" fmla="*/ 4963240 w 6891715"/>
                <a:gd name="connsiteY3611" fmla="*/ 2169127 h 6367455"/>
                <a:gd name="connsiteX3612" fmla="*/ 4973402 w 6891715"/>
                <a:gd name="connsiteY3612" fmla="*/ 2196745 h 6367455"/>
                <a:gd name="connsiteX3613" fmla="*/ 4967051 w 6891715"/>
                <a:gd name="connsiteY3613" fmla="*/ 2196428 h 6367455"/>
                <a:gd name="connsiteX3614" fmla="*/ 4953396 w 6891715"/>
                <a:gd name="connsiteY3614" fmla="*/ 2182460 h 6367455"/>
                <a:gd name="connsiteX3615" fmla="*/ 4945457 w 6891715"/>
                <a:gd name="connsiteY3615" fmla="*/ 2181190 h 6367455"/>
                <a:gd name="connsiteX3616" fmla="*/ 4938153 w 6891715"/>
                <a:gd name="connsiteY3616" fmla="*/ 2167222 h 6367455"/>
                <a:gd name="connsiteX3617" fmla="*/ 4928626 w 6891715"/>
                <a:gd name="connsiteY3617" fmla="*/ 2161826 h 6367455"/>
                <a:gd name="connsiteX3618" fmla="*/ 4927356 w 6891715"/>
                <a:gd name="connsiteY3618" fmla="*/ 2180872 h 6367455"/>
                <a:gd name="connsiteX3619" fmla="*/ 4943869 w 6891715"/>
                <a:gd name="connsiteY3619" fmla="*/ 2184364 h 6367455"/>
                <a:gd name="connsiteX3620" fmla="*/ 4950855 w 6891715"/>
                <a:gd name="connsiteY3620" fmla="*/ 2196110 h 6367455"/>
                <a:gd name="connsiteX3621" fmla="*/ 4953713 w 6891715"/>
                <a:gd name="connsiteY3621" fmla="*/ 2212935 h 6367455"/>
                <a:gd name="connsiteX3622" fmla="*/ 4942599 w 6891715"/>
                <a:gd name="connsiteY3622" fmla="*/ 2203094 h 6367455"/>
                <a:gd name="connsiteX3623" fmla="*/ 4937836 w 6891715"/>
                <a:gd name="connsiteY3623" fmla="*/ 2210394 h 6367455"/>
                <a:gd name="connsiteX3624" fmla="*/ 4943234 w 6891715"/>
                <a:gd name="connsiteY3624" fmla="*/ 2216745 h 6367455"/>
                <a:gd name="connsiteX3625" fmla="*/ 4929262 w 6891715"/>
                <a:gd name="connsiteY3625" fmla="*/ 2217696 h 6367455"/>
                <a:gd name="connsiteX3626" fmla="*/ 4928944 w 6891715"/>
                <a:gd name="connsiteY3626" fmla="*/ 2225950 h 6367455"/>
                <a:gd name="connsiteX3627" fmla="*/ 4964510 w 6891715"/>
                <a:gd name="connsiteY3627" fmla="*/ 2254202 h 6367455"/>
                <a:gd name="connsiteX3628" fmla="*/ 5023893 w 6891715"/>
                <a:gd name="connsiteY3628" fmla="*/ 2285313 h 6367455"/>
                <a:gd name="connsiteX3629" fmla="*/ 5039770 w 6891715"/>
                <a:gd name="connsiteY3629" fmla="*/ 2294200 h 6367455"/>
                <a:gd name="connsiteX3630" fmla="*/ 5049297 w 6891715"/>
                <a:gd name="connsiteY3630" fmla="*/ 2332612 h 6367455"/>
                <a:gd name="connsiteX3631" fmla="*/ 5048979 w 6891715"/>
                <a:gd name="connsiteY3631" fmla="*/ 2345945 h 6367455"/>
                <a:gd name="connsiteX3632" fmla="*/ 5039770 w 6891715"/>
                <a:gd name="connsiteY3632" fmla="*/ 2368801 h 6367455"/>
                <a:gd name="connsiteX3633" fmla="*/ 5044851 w 6891715"/>
                <a:gd name="connsiteY3633" fmla="*/ 2386896 h 6367455"/>
                <a:gd name="connsiteX3634" fmla="*/ 5065492 w 6891715"/>
                <a:gd name="connsiteY3634" fmla="*/ 2398325 h 6367455"/>
                <a:gd name="connsiteX3635" fmla="*/ 5096612 w 6891715"/>
                <a:gd name="connsiteY3635" fmla="*/ 2379912 h 6367455"/>
                <a:gd name="connsiteX3636" fmla="*/ 5105822 w 6891715"/>
                <a:gd name="connsiteY3636" fmla="*/ 2353882 h 6367455"/>
                <a:gd name="connsiteX3637" fmla="*/ 5123922 w 6891715"/>
                <a:gd name="connsiteY3637" fmla="*/ 2344994 h 6367455"/>
                <a:gd name="connsiteX3638" fmla="*/ 5134719 w 6891715"/>
                <a:gd name="connsiteY3638" fmla="*/ 2303725 h 6367455"/>
                <a:gd name="connsiteX3639" fmla="*/ 5125510 w 6891715"/>
                <a:gd name="connsiteY3639" fmla="*/ 2289122 h 6367455"/>
                <a:gd name="connsiteX3640" fmla="*/ 5135037 w 6891715"/>
                <a:gd name="connsiteY3640" fmla="*/ 2287218 h 6367455"/>
                <a:gd name="connsiteX3641" fmla="*/ 5136307 w 6891715"/>
                <a:gd name="connsiteY3641" fmla="*/ 2275472 h 6367455"/>
                <a:gd name="connsiteX3642" fmla="*/ 5108362 w 6891715"/>
                <a:gd name="connsiteY3642" fmla="*/ 2253568 h 6367455"/>
                <a:gd name="connsiteX3643" fmla="*/ 5102011 w 6891715"/>
                <a:gd name="connsiteY3643" fmla="*/ 2215792 h 6367455"/>
                <a:gd name="connsiteX3644" fmla="*/ 5089626 w 6891715"/>
                <a:gd name="connsiteY3644" fmla="*/ 2202777 h 6367455"/>
                <a:gd name="connsiteX3645" fmla="*/ 5053743 w 6891715"/>
                <a:gd name="connsiteY3645" fmla="*/ 2169127 h 6367455"/>
                <a:gd name="connsiteX3646" fmla="*/ 5050885 w 6891715"/>
                <a:gd name="connsiteY3646" fmla="*/ 2151985 h 6367455"/>
                <a:gd name="connsiteX3647" fmla="*/ 5054378 w 6891715"/>
                <a:gd name="connsiteY3647" fmla="*/ 2136430 h 6367455"/>
                <a:gd name="connsiteX3648" fmla="*/ 5063269 w 6891715"/>
                <a:gd name="connsiteY3648" fmla="*/ 2119922 h 6367455"/>
                <a:gd name="connsiteX3649" fmla="*/ 5062317 w 6891715"/>
                <a:gd name="connsiteY3649" fmla="*/ 2108177 h 6367455"/>
                <a:gd name="connsiteX3650" fmla="*/ 5053108 w 6891715"/>
                <a:gd name="connsiteY3650" fmla="*/ 2100558 h 6367455"/>
                <a:gd name="connsiteX3651" fmla="*/ 5054378 w 6891715"/>
                <a:gd name="connsiteY3651" fmla="*/ 2089131 h 6367455"/>
                <a:gd name="connsiteX3652" fmla="*/ 5061046 w 6891715"/>
                <a:gd name="connsiteY3652" fmla="*/ 2078655 h 6367455"/>
                <a:gd name="connsiteX3653" fmla="*/ 5058506 w 6891715"/>
                <a:gd name="connsiteY3653" fmla="*/ 2054530 h 6367455"/>
                <a:gd name="connsiteX3654" fmla="*/ 5041993 w 6891715"/>
                <a:gd name="connsiteY3654" fmla="*/ 2037070 h 6367455"/>
                <a:gd name="connsiteX3655" fmla="*/ 5029291 w 6891715"/>
                <a:gd name="connsiteY3655" fmla="*/ 2038023 h 6367455"/>
                <a:gd name="connsiteX3656" fmla="*/ 5023575 w 6891715"/>
                <a:gd name="connsiteY3656" fmla="*/ 2023105 h 6367455"/>
                <a:gd name="connsiteX3657" fmla="*/ 5007697 w 6891715"/>
                <a:gd name="connsiteY3657" fmla="*/ 2018344 h 6367455"/>
                <a:gd name="connsiteX3658" fmla="*/ 4999123 w 6891715"/>
                <a:gd name="connsiteY3658" fmla="*/ 2020248 h 6367455"/>
                <a:gd name="connsiteX3659" fmla="*/ 4983246 w 6891715"/>
                <a:gd name="connsiteY3659" fmla="*/ 2015487 h 6367455"/>
                <a:gd name="connsiteX3660" fmla="*/ 4982611 w 6891715"/>
                <a:gd name="connsiteY3660" fmla="*/ 2008186 h 6367455"/>
                <a:gd name="connsiteX3661" fmla="*/ 4988009 w 6891715"/>
                <a:gd name="connsiteY3661" fmla="*/ 1998028 h 6367455"/>
                <a:gd name="connsiteX3662" fmla="*/ 5000076 w 6891715"/>
                <a:gd name="connsiteY3662" fmla="*/ 1981203 h 6367455"/>
                <a:gd name="connsiteX3663" fmla="*/ 4994043 w 6891715"/>
                <a:gd name="connsiteY3663" fmla="*/ 1967553 h 6367455"/>
                <a:gd name="connsiteX3664" fmla="*/ 5002617 w 6891715"/>
                <a:gd name="connsiteY3664" fmla="*/ 1951682 h 6367455"/>
                <a:gd name="connsiteX3665" fmla="*/ 4999123 w 6891715"/>
                <a:gd name="connsiteY3665" fmla="*/ 1929461 h 6367455"/>
                <a:gd name="connsiteX3666" fmla="*/ 4995630 w 6891715"/>
                <a:gd name="connsiteY3666" fmla="*/ 1894542 h 6367455"/>
                <a:gd name="connsiteX3667" fmla="*/ 5009285 w 6891715"/>
                <a:gd name="connsiteY3667" fmla="*/ 1902161 h 6367455"/>
                <a:gd name="connsiteX3668" fmla="*/ 5047709 w 6891715"/>
                <a:gd name="connsiteY3668" fmla="*/ 1893273 h 6367455"/>
                <a:gd name="connsiteX3669" fmla="*/ 5039135 w 6891715"/>
                <a:gd name="connsiteY3669" fmla="*/ 1881527 h 6367455"/>
                <a:gd name="connsiteX3670" fmla="*/ 5005157 w 6891715"/>
                <a:gd name="connsiteY3670" fmla="*/ 1876766 h 6367455"/>
                <a:gd name="connsiteX3671" fmla="*/ 5002617 w 6891715"/>
                <a:gd name="connsiteY3671" fmla="*/ 1850418 h 6367455"/>
                <a:gd name="connsiteX3672" fmla="*/ 4992137 w 6891715"/>
                <a:gd name="connsiteY3672" fmla="*/ 1848195 h 6367455"/>
                <a:gd name="connsiteX3673" fmla="*/ 4983563 w 6891715"/>
                <a:gd name="connsiteY3673" fmla="*/ 1833911 h 6367455"/>
                <a:gd name="connsiteX3674" fmla="*/ 4946092 w 6891715"/>
                <a:gd name="connsiteY3674" fmla="*/ 1793913 h 6367455"/>
                <a:gd name="connsiteX3675" fmla="*/ 4935295 w 6891715"/>
                <a:gd name="connsiteY3675" fmla="*/ 1787882 h 6367455"/>
                <a:gd name="connsiteX3676" fmla="*/ 4931167 w 6891715"/>
                <a:gd name="connsiteY3676" fmla="*/ 1776771 h 6367455"/>
                <a:gd name="connsiteX3677" fmla="*/ 4927674 w 6891715"/>
                <a:gd name="connsiteY3677" fmla="*/ 1736774 h 6367455"/>
                <a:gd name="connsiteX3678" fmla="*/ 4952125 w 6891715"/>
                <a:gd name="connsiteY3678" fmla="*/ 1676460 h 6367455"/>
                <a:gd name="connsiteX3679" fmla="*/ 4991820 w 6891715"/>
                <a:gd name="connsiteY3679" fmla="*/ 1677730 h 6367455"/>
                <a:gd name="connsiteX3680" fmla="*/ 4996901 w 6891715"/>
                <a:gd name="connsiteY3680" fmla="*/ 1692332 h 6367455"/>
                <a:gd name="connsiteX3681" fmla="*/ 5009603 w 6891715"/>
                <a:gd name="connsiteY3681" fmla="*/ 1701855 h 6367455"/>
                <a:gd name="connsiteX3682" fmla="*/ 5029926 w 6891715"/>
                <a:gd name="connsiteY3682" fmla="*/ 1718680 h 6367455"/>
                <a:gd name="connsiteX3683" fmla="*/ 5046757 w 6891715"/>
                <a:gd name="connsiteY3683" fmla="*/ 1713283 h 6367455"/>
                <a:gd name="connsiteX3684" fmla="*/ 5056283 w 6891715"/>
                <a:gd name="connsiteY3684" fmla="*/ 1697411 h 6367455"/>
                <a:gd name="connsiteX3685" fmla="*/ 5071208 w 6891715"/>
                <a:gd name="connsiteY3685" fmla="*/ 1709791 h 6367455"/>
                <a:gd name="connsiteX3686" fmla="*/ 5083910 w 6891715"/>
                <a:gd name="connsiteY3686" fmla="*/ 1736774 h 6367455"/>
                <a:gd name="connsiteX3687" fmla="*/ 5105504 w 6891715"/>
                <a:gd name="connsiteY3687" fmla="*/ 1744075 h 6367455"/>
                <a:gd name="connsiteX3688" fmla="*/ 5111855 w 6891715"/>
                <a:gd name="connsiteY3688" fmla="*/ 1778041 h 6367455"/>
                <a:gd name="connsiteX3689" fmla="*/ 5136307 w 6891715"/>
                <a:gd name="connsiteY3689" fmla="*/ 1784072 h 6367455"/>
                <a:gd name="connsiteX3690" fmla="*/ 5148056 w 6891715"/>
                <a:gd name="connsiteY3690" fmla="*/ 1794230 h 6367455"/>
                <a:gd name="connsiteX3691" fmla="*/ 5180129 w 6891715"/>
                <a:gd name="connsiteY3691" fmla="*/ 1806611 h 6367455"/>
                <a:gd name="connsiteX3692" fmla="*/ 5208709 w 6891715"/>
                <a:gd name="connsiteY3692" fmla="*/ 1806293 h 6367455"/>
                <a:gd name="connsiteX3693" fmla="*/ 5222364 w 6891715"/>
                <a:gd name="connsiteY3693" fmla="*/ 1819944 h 6367455"/>
                <a:gd name="connsiteX3694" fmla="*/ 5236019 w 6891715"/>
                <a:gd name="connsiteY3694" fmla="*/ 1815817 h 6367455"/>
                <a:gd name="connsiteX3695" fmla="*/ 5246815 w 6891715"/>
                <a:gd name="connsiteY3695" fmla="*/ 1797723 h 6367455"/>
                <a:gd name="connsiteX3696" fmla="*/ 5282381 w 6891715"/>
                <a:gd name="connsiteY3696" fmla="*/ 1793278 h 6367455"/>
                <a:gd name="connsiteX3697" fmla="*/ 5296671 w 6891715"/>
                <a:gd name="connsiteY3697" fmla="*/ 1809785 h 6367455"/>
                <a:gd name="connsiteX3698" fmla="*/ 5313184 w 6891715"/>
                <a:gd name="connsiteY3698" fmla="*/ 1798040 h 6367455"/>
                <a:gd name="connsiteX3699" fmla="*/ 5292226 w 6891715"/>
                <a:gd name="connsiteY3699" fmla="*/ 1784707 h 6367455"/>
                <a:gd name="connsiteX3700" fmla="*/ 5274760 w 6891715"/>
                <a:gd name="connsiteY3700" fmla="*/ 1738361 h 6367455"/>
                <a:gd name="connsiteX3701" fmla="*/ 5283969 w 6891715"/>
                <a:gd name="connsiteY3701" fmla="*/ 1720267 h 6367455"/>
                <a:gd name="connsiteX3702" fmla="*/ 5266821 w 6891715"/>
                <a:gd name="connsiteY3702" fmla="*/ 1700585 h 6367455"/>
                <a:gd name="connsiteX3703" fmla="*/ 5264598 w 6891715"/>
                <a:gd name="connsiteY3703" fmla="*/ 1678682 h 6367455"/>
                <a:gd name="connsiteX3704" fmla="*/ 5249038 w 6891715"/>
                <a:gd name="connsiteY3704" fmla="*/ 1678682 h 6367455"/>
                <a:gd name="connsiteX3705" fmla="*/ 5216013 w 6891715"/>
                <a:gd name="connsiteY3705" fmla="*/ 1694871 h 6367455"/>
                <a:gd name="connsiteX3706" fmla="*/ 5195689 w 6891715"/>
                <a:gd name="connsiteY3706" fmla="*/ 1687253 h 6367455"/>
                <a:gd name="connsiteX3707" fmla="*/ 5162346 w 6891715"/>
                <a:gd name="connsiteY3707" fmla="*/ 1627892 h 6367455"/>
                <a:gd name="connsiteX3708" fmla="*/ 5139482 w 6891715"/>
                <a:gd name="connsiteY3708" fmla="*/ 1617734 h 6367455"/>
                <a:gd name="connsiteX3709" fmla="*/ 5136307 w 6891715"/>
                <a:gd name="connsiteY3709" fmla="*/ 1584085 h 6367455"/>
                <a:gd name="connsiteX3710" fmla="*/ 5167745 w 6891715"/>
                <a:gd name="connsiteY3710" fmla="*/ 1561229 h 6367455"/>
                <a:gd name="connsiteX3711" fmla="*/ 5170920 w 6891715"/>
                <a:gd name="connsiteY3711" fmla="*/ 1527581 h 6367455"/>
                <a:gd name="connsiteX3712" fmla="*/ 5189021 w 6891715"/>
                <a:gd name="connsiteY3712" fmla="*/ 1518057 h 6367455"/>
                <a:gd name="connsiteX3713" fmla="*/ 5249673 w 6891715"/>
                <a:gd name="connsiteY3713" fmla="*/ 1546944 h 6367455"/>
                <a:gd name="connsiteX3714" fmla="*/ 5252214 w 6891715"/>
                <a:gd name="connsiteY3714" fmla="*/ 1563769 h 6367455"/>
                <a:gd name="connsiteX3715" fmla="*/ 5266821 w 6891715"/>
                <a:gd name="connsiteY3715" fmla="*/ 1584402 h 6367455"/>
                <a:gd name="connsiteX3716" fmla="*/ 5281746 w 6891715"/>
                <a:gd name="connsiteY3716" fmla="*/ 1579323 h 6367455"/>
                <a:gd name="connsiteX3717" fmla="*/ 5310326 w 6891715"/>
                <a:gd name="connsiteY3717" fmla="*/ 1590434 h 6367455"/>
                <a:gd name="connsiteX3718" fmla="*/ 5314772 w 6891715"/>
                <a:gd name="connsiteY3718" fmla="*/ 1601227 h 6367455"/>
                <a:gd name="connsiteX3719" fmla="*/ 5280794 w 6891715"/>
                <a:gd name="connsiteY3719" fmla="*/ 1607893 h 6367455"/>
                <a:gd name="connsiteX3720" fmla="*/ 5286510 w 6891715"/>
                <a:gd name="connsiteY3720" fmla="*/ 1619003 h 6367455"/>
                <a:gd name="connsiteX3721" fmla="*/ 5284287 w 6891715"/>
                <a:gd name="connsiteY3721" fmla="*/ 1632971 h 6367455"/>
                <a:gd name="connsiteX3722" fmla="*/ 5296036 w 6891715"/>
                <a:gd name="connsiteY3722" fmla="*/ 1632971 h 6367455"/>
                <a:gd name="connsiteX3723" fmla="*/ 5308421 w 6891715"/>
                <a:gd name="connsiteY3723" fmla="*/ 1613924 h 6367455"/>
                <a:gd name="connsiteX3724" fmla="*/ 5325251 w 6891715"/>
                <a:gd name="connsiteY3724" fmla="*/ 1609163 h 6367455"/>
                <a:gd name="connsiteX3725" fmla="*/ 5326521 w 6891715"/>
                <a:gd name="connsiteY3725" fmla="*/ 1595830 h 6367455"/>
                <a:gd name="connsiteX3726" fmla="*/ 5336048 w 6891715"/>
                <a:gd name="connsiteY3726" fmla="*/ 1605988 h 6367455"/>
                <a:gd name="connsiteX3727" fmla="*/ 5363675 w 6891715"/>
                <a:gd name="connsiteY3727" fmla="*/ 1608845 h 6367455"/>
                <a:gd name="connsiteX3728" fmla="*/ 5398606 w 6891715"/>
                <a:gd name="connsiteY3728" fmla="*/ 1632971 h 6367455"/>
                <a:gd name="connsiteX3729" fmla="*/ 5415437 w 6891715"/>
                <a:gd name="connsiteY3729" fmla="*/ 1632971 h 6367455"/>
                <a:gd name="connsiteX3730" fmla="*/ 5434807 w 6891715"/>
                <a:gd name="connsiteY3730" fmla="*/ 1646303 h 6367455"/>
                <a:gd name="connsiteX3731" fmla="*/ 5449415 w 6891715"/>
                <a:gd name="connsiteY3731" fmla="*/ 1645351 h 6367455"/>
                <a:gd name="connsiteX3732" fmla="*/ 5457036 w 6891715"/>
                <a:gd name="connsiteY3732" fmla="*/ 1630431 h 6367455"/>
                <a:gd name="connsiteX3733" fmla="*/ 5479265 w 6891715"/>
                <a:gd name="connsiteY3733" fmla="*/ 1650112 h 6367455"/>
                <a:gd name="connsiteX3734" fmla="*/ 5532296 w 6891715"/>
                <a:gd name="connsiteY3734" fmla="*/ 1657096 h 6367455"/>
                <a:gd name="connsiteX3735" fmla="*/ 5561829 w 6891715"/>
                <a:gd name="connsiteY3735" fmla="*/ 1686618 h 6367455"/>
                <a:gd name="connsiteX3736" fmla="*/ 5580247 w 6891715"/>
                <a:gd name="connsiteY3736" fmla="*/ 1706299 h 6367455"/>
                <a:gd name="connsiteX3737" fmla="*/ 5605016 w 6891715"/>
                <a:gd name="connsiteY3737" fmla="*/ 1717410 h 6367455"/>
                <a:gd name="connsiteX3738" fmla="*/ 5625975 w 6891715"/>
                <a:gd name="connsiteY3738" fmla="*/ 1744710 h 6367455"/>
                <a:gd name="connsiteX3739" fmla="*/ 5623117 w 6891715"/>
                <a:gd name="connsiteY3739" fmla="*/ 1777089 h 6367455"/>
                <a:gd name="connsiteX3740" fmla="*/ 5640265 w 6891715"/>
                <a:gd name="connsiteY3740" fmla="*/ 1768836 h 6367455"/>
                <a:gd name="connsiteX3741" fmla="*/ 5644075 w 6891715"/>
                <a:gd name="connsiteY3741" fmla="*/ 1753915 h 6367455"/>
                <a:gd name="connsiteX3742" fmla="*/ 5659000 w 6891715"/>
                <a:gd name="connsiteY3742" fmla="*/ 1752963 h 6367455"/>
                <a:gd name="connsiteX3743" fmla="*/ 5658683 w 6891715"/>
                <a:gd name="connsiteY3743" fmla="*/ 1700268 h 6367455"/>
                <a:gd name="connsiteX3744" fmla="*/ 5642805 w 6891715"/>
                <a:gd name="connsiteY3744" fmla="*/ 1692967 h 6367455"/>
                <a:gd name="connsiteX3745" fmla="*/ 5625657 w 6891715"/>
                <a:gd name="connsiteY3745" fmla="*/ 1702490 h 6367455"/>
                <a:gd name="connsiteX3746" fmla="*/ 5612955 w 6891715"/>
                <a:gd name="connsiteY3746" fmla="*/ 1698364 h 6367455"/>
                <a:gd name="connsiteX3747" fmla="*/ 5586598 w 6891715"/>
                <a:gd name="connsiteY3747" fmla="*/ 1681856 h 6367455"/>
                <a:gd name="connsiteX3748" fmla="*/ 5563099 w 6891715"/>
                <a:gd name="connsiteY3748" fmla="*/ 1673603 h 6367455"/>
                <a:gd name="connsiteX3749" fmla="*/ 5536107 w 6891715"/>
                <a:gd name="connsiteY3749" fmla="*/ 1639954 h 6367455"/>
                <a:gd name="connsiteX3750" fmla="*/ 5533884 w 6891715"/>
                <a:gd name="connsiteY3750" fmla="*/ 1614877 h 6367455"/>
                <a:gd name="connsiteX3751" fmla="*/ 5525310 w 6891715"/>
                <a:gd name="connsiteY3751" fmla="*/ 1606306 h 6367455"/>
                <a:gd name="connsiteX3752" fmla="*/ 5520864 w 6891715"/>
                <a:gd name="connsiteY3752" fmla="*/ 1587577 h 6367455"/>
                <a:gd name="connsiteX3753" fmla="*/ 5506892 w 6891715"/>
                <a:gd name="connsiteY3753" fmla="*/ 1553928 h 6367455"/>
                <a:gd name="connsiteX3754" fmla="*/ 5487839 w 6891715"/>
                <a:gd name="connsiteY3754" fmla="*/ 1548849 h 6367455"/>
                <a:gd name="connsiteX3755" fmla="*/ 5479265 w 6891715"/>
                <a:gd name="connsiteY3755" fmla="*/ 1536469 h 6367455"/>
                <a:gd name="connsiteX3756" fmla="*/ 5447510 w 6891715"/>
                <a:gd name="connsiteY3756" fmla="*/ 1422825 h 6367455"/>
                <a:gd name="connsiteX3757" fmla="*/ 5517689 w 6891715"/>
                <a:gd name="connsiteY3757" fmla="*/ 1368543 h 6367455"/>
                <a:gd name="connsiteX3758" fmla="*/ 5523087 w 6891715"/>
                <a:gd name="connsiteY3758" fmla="*/ 1350766 h 6367455"/>
                <a:gd name="connsiteX3759" fmla="*/ 5550397 w 6891715"/>
                <a:gd name="connsiteY3759" fmla="*/ 1326958 h 6367455"/>
                <a:gd name="connsiteX3760" fmla="*/ 5594537 w 6891715"/>
                <a:gd name="connsiteY3760" fmla="*/ 1318070 h 6367455"/>
                <a:gd name="connsiteX3761" fmla="*/ 5668209 w 6891715"/>
                <a:gd name="connsiteY3761" fmla="*/ 1243789 h 6367455"/>
                <a:gd name="connsiteX3762" fmla="*/ 5664081 w 6891715"/>
                <a:gd name="connsiteY3762" fmla="*/ 1233314 h 6367455"/>
                <a:gd name="connsiteX3763" fmla="*/ 5682817 w 6891715"/>
                <a:gd name="connsiteY3763" fmla="*/ 1223790 h 6367455"/>
                <a:gd name="connsiteX3764" fmla="*/ 5685992 w 6891715"/>
                <a:gd name="connsiteY3764" fmla="*/ 1203474 h 6367455"/>
                <a:gd name="connsiteX3765" fmla="*/ 5706633 w 6891715"/>
                <a:gd name="connsiteY3765" fmla="*/ 1206649 h 6367455"/>
                <a:gd name="connsiteX3766" fmla="*/ 5719971 w 6891715"/>
                <a:gd name="connsiteY3766" fmla="*/ 1231726 h 6367455"/>
                <a:gd name="connsiteX3767" fmla="*/ 5752361 w 6891715"/>
                <a:gd name="connsiteY3767" fmla="*/ 1223156 h 6367455"/>
                <a:gd name="connsiteX3768" fmla="*/ 5769827 w 6891715"/>
                <a:gd name="connsiteY3768" fmla="*/ 1239662 h 6367455"/>
                <a:gd name="connsiteX3769" fmla="*/ 5782211 w 6891715"/>
                <a:gd name="connsiteY3769" fmla="*/ 1231092 h 6367455"/>
                <a:gd name="connsiteX3770" fmla="*/ 5791103 w 6891715"/>
                <a:gd name="connsiteY3770" fmla="*/ 1248233 h 6367455"/>
                <a:gd name="connsiteX3771" fmla="*/ 5821906 w 6891715"/>
                <a:gd name="connsiteY3771" fmla="*/ 1271724 h 6367455"/>
                <a:gd name="connsiteX3772" fmla="*/ 5786975 w 6891715"/>
                <a:gd name="connsiteY3772" fmla="*/ 1286961 h 6367455"/>
                <a:gd name="connsiteX3773" fmla="*/ 5791738 w 6891715"/>
                <a:gd name="connsiteY3773" fmla="*/ 1317435 h 6367455"/>
                <a:gd name="connsiteX3774" fmla="*/ 5799994 w 6891715"/>
                <a:gd name="connsiteY3774" fmla="*/ 1301563 h 6367455"/>
                <a:gd name="connsiteX3775" fmla="*/ 5830162 w 6891715"/>
                <a:gd name="connsiteY3775" fmla="*/ 1286644 h 6367455"/>
                <a:gd name="connsiteX3776" fmla="*/ 5851756 w 6891715"/>
                <a:gd name="connsiteY3776" fmla="*/ 1302198 h 6367455"/>
                <a:gd name="connsiteX3777" fmla="*/ 5844452 w 6891715"/>
                <a:gd name="connsiteY3777" fmla="*/ 1320292 h 6367455"/>
                <a:gd name="connsiteX3778" fmla="*/ 5862870 w 6891715"/>
                <a:gd name="connsiteY3778" fmla="*/ 1361242 h 6367455"/>
                <a:gd name="connsiteX3779" fmla="*/ 5894943 w 6891715"/>
                <a:gd name="connsiteY3779" fmla="*/ 1415842 h 6367455"/>
                <a:gd name="connsiteX3780" fmla="*/ 5903517 w 6891715"/>
                <a:gd name="connsiteY3780" fmla="*/ 1406319 h 6367455"/>
                <a:gd name="connsiteX3781" fmla="*/ 5872397 w 6891715"/>
                <a:gd name="connsiteY3781" fmla="*/ 1365051 h 6367455"/>
                <a:gd name="connsiteX3782" fmla="*/ 5876842 w 6891715"/>
                <a:gd name="connsiteY3782" fmla="*/ 1291723 h 6367455"/>
                <a:gd name="connsiteX3783" fmla="*/ 5860965 w 6891715"/>
                <a:gd name="connsiteY3783" fmla="*/ 1271406 h 6367455"/>
                <a:gd name="connsiteX3784" fmla="*/ 5870174 w 6891715"/>
                <a:gd name="connsiteY3784" fmla="*/ 1250455 h 6367455"/>
                <a:gd name="connsiteX3785" fmla="*/ 5882558 w 6891715"/>
                <a:gd name="connsiteY3785" fmla="*/ 1205061 h 6367455"/>
                <a:gd name="connsiteX3786" fmla="*/ 5897166 w 6891715"/>
                <a:gd name="connsiteY3786" fmla="*/ 1192364 h 6367455"/>
                <a:gd name="connsiteX3787" fmla="*/ 5902882 w 6891715"/>
                <a:gd name="connsiteY3787" fmla="*/ 1094274 h 6367455"/>
                <a:gd name="connsiteX3788" fmla="*/ 5870491 w 6891715"/>
                <a:gd name="connsiteY3788" fmla="*/ 1042849 h 6367455"/>
                <a:gd name="connsiteX3789" fmla="*/ 5859059 w 6891715"/>
                <a:gd name="connsiteY3789" fmla="*/ 1052689 h 6367455"/>
                <a:gd name="connsiteX3790" fmla="*/ 5833337 w 6891715"/>
                <a:gd name="connsiteY3790" fmla="*/ 1047610 h 6367455"/>
                <a:gd name="connsiteX3791" fmla="*/ 5835878 w 6891715"/>
                <a:gd name="connsiteY3791" fmla="*/ 979042 h 6367455"/>
                <a:gd name="connsiteX3792" fmla="*/ 5853067 w 6891715"/>
                <a:gd name="connsiteY3792" fmla="*/ 949041 h 6367455"/>
                <a:gd name="connsiteX3793" fmla="*/ 6060620 w 6891715"/>
                <a:gd name="connsiteY3793" fmla="*/ 1177406 h 6367455"/>
                <a:gd name="connsiteX3794" fmla="*/ 6891715 w 6891715"/>
                <a:gd name="connsiteY3794" fmla="*/ 3492496 h 6367455"/>
                <a:gd name="connsiteX3795" fmla="*/ 6728088 w 6891715"/>
                <a:gd name="connsiteY3795" fmla="*/ 4574786 h 6367455"/>
                <a:gd name="connsiteX3796" fmla="*/ 6699847 w 6891715"/>
                <a:gd name="connsiteY3796" fmla="*/ 4651948 h 6367455"/>
                <a:gd name="connsiteX3797" fmla="*/ 6676768 w 6891715"/>
                <a:gd name="connsiteY3797" fmla="*/ 4648009 h 6367455"/>
                <a:gd name="connsiteX3798" fmla="*/ 6661525 w 6891715"/>
                <a:gd name="connsiteY3798" fmla="*/ 4656897 h 6367455"/>
                <a:gd name="connsiteX3799" fmla="*/ 6642472 w 6891715"/>
                <a:gd name="connsiteY3799" fmla="*/ 4667056 h 6367455"/>
                <a:gd name="connsiteX3800" fmla="*/ 6630405 w 6891715"/>
                <a:gd name="connsiteY3800" fmla="*/ 4672135 h 6367455"/>
                <a:gd name="connsiteX3801" fmla="*/ 6623101 w 6891715"/>
                <a:gd name="connsiteY3801" fmla="*/ 4666421 h 6367455"/>
                <a:gd name="connsiteX3802" fmla="*/ 6612622 w 6891715"/>
                <a:gd name="connsiteY3802" fmla="*/ 4665151 h 6367455"/>
                <a:gd name="connsiteX3803" fmla="*/ 6615162 w 6891715"/>
                <a:gd name="connsiteY3803" fmla="*/ 4650548 h 6367455"/>
                <a:gd name="connsiteX3804" fmla="*/ 6607541 w 6891715"/>
                <a:gd name="connsiteY3804" fmla="*/ 4646104 h 6367455"/>
                <a:gd name="connsiteX3805" fmla="*/ 6593251 w 6891715"/>
                <a:gd name="connsiteY3805" fmla="*/ 4644517 h 6367455"/>
                <a:gd name="connsiteX3806" fmla="*/ 6562448 w 6891715"/>
                <a:gd name="connsiteY3806" fmla="*/ 4645787 h 6367455"/>
                <a:gd name="connsiteX3807" fmla="*/ 6541172 w 6891715"/>
                <a:gd name="connsiteY3807" fmla="*/ 4642295 h 6367455"/>
                <a:gd name="connsiteX3808" fmla="*/ 6527200 w 6891715"/>
                <a:gd name="connsiteY3808" fmla="*/ 4650548 h 6367455"/>
                <a:gd name="connsiteX3809" fmla="*/ 6501161 w 6891715"/>
                <a:gd name="connsiteY3809" fmla="*/ 4671818 h 6367455"/>
                <a:gd name="connsiteX3810" fmla="*/ 6482743 w 6891715"/>
                <a:gd name="connsiteY3810" fmla="*/ 4687373 h 6367455"/>
                <a:gd name="connsiteX3811" fmla="*/ 6482425 w 6891715"/>
                <a:gd name="connsiteY3811" fmla="*/ 4699753 h 6367455"/>
                <a:gd name="connsiteX3812" fmla="*/ 6465277 w 6891715"/>
                <a:gd name="connsiteY3812" fmla="*/ 4709912 h 6367455"/>
                <a:gd name="connsiteX3813" fmla="*/ 6458926 w 6891715"/>
                <a:gd name="connsiteY3813" fmla="*/ 4706737 h 6367455"/>
                <a:gd name="connsiteX3814" fmla="*/ 6448447 w 6891715"/>
                <a:gd name="connsiteY3814" fmla="*/ 4706420 h 6367455"/>
                <a:gd name="connsiteX3815" fmla="*/ 6438920 w 6891715"/>
                <a:gd name="connsiteY3815" fmla="*/ 4710229 h 6367455"/>
                <a:gd name="connsiteX3816" fmla="*/ 6430346 w 6891715"/>
                <a:gd name="connsiteY3816" fmla="*/ 4707689 h 6367455"/>
                <a:gd name="connsiteX3817" fmla="*/ 6405895 w 6891715"/>
                <a:gd name="connsiteY3817" fmla="*/ 4713403 h 6367455"/>
                <a:gd name="connsiteX3818" fmla="*/ 6398591 w 6891715"/>
                <a:gd name="connsiteY3818" fmla="*/ 4710229 h 6367455"/>
                <a:gd name="connsiteX3819" fmla="*/ 6382714 w 6891715"/>
                <a:gd name="connsiteY3819" fmla="*/ 4715308 h 6367455"/>
                <a:gd name="connsiteX3820" fmla="*/ 6364296 w 6891715"/>
                <a:gd name="connsiteY3820" fmla="*/ 4728324 h 6367455"/>
                <a:gd name="connsiteX3821" fmla="*/ 6358897 w 6891715"/>
                <a:gd name="connsiteY3821" fmla="*/ 4725149 h 6367455"/>
                <a:gd name="connsiteX3822" fmla="*/ 6348418 w 6891715"/>
                <a:gd name="connsiteY3822" fmla="*/ 4731181 h 6367455"/>
                <a:gd name="connsiteX3823" fmla="*/ 6361755 w 6891715"/>
                <a:gd name="connsiteY3823" fmla="*/ 4741022 h 6367455"/>
                <a:gd name="connsiteX3824" fmla="*/ 6358580 w 6891715"/>
                <a:gd name="connsiteY3824" fmla="*/ 4749275 h 6367455"/>
                <a:gd name="connsiteX3825" fmla="*/ 6347783 w 6891715"/>
                <a:gd name="connsiteY3825" fmla="*/ 4740704 h 6367455"/>
                <a:gd name="connsiteX3826" fmla="*/ 6342702 w 6891715"/>
                <a:gd name="connsiteY3826" fmla="*/ 4740387 h 6367455"/>
                <a:gd name="connsiteX3827" fmla="*/ 6347783 w 6891715"/>
                <a:gd name="connsiteY3827" fmla="*/ 4750863 h 6367455"/>
                <a:gd name="connsiteX3828" fmla="*/ 6348711 w 6891715"/>
                <a:gd name="connsiteY3828" fmla="*/ 4763242 h 6367455"/>
                <a:gd name="connsiteX3829" fmla="*/ 6348727 w 6891715"/>
                <a:gd name="connsiteY3829" fmla="*/ 4763250 h 6367455"/>
                <a:gd name="connsiteX3830" fmla="*/ 6348713 w 6891715"/>
                <a:gd name="connsiteY3830" fmla="*/ 4763266 h 6367455"/>
                <a:gd name="connsiteX3831" fmla="*/ 6348735 w 6891715"/>
                <a:gd name="connsiteY3831" fmla="*/ 4763561 h 6367455"/>
                <a:gd name="connsiteX3832" fmla="*/ 6348545 w 6891715"/>
                <a:gd name="connsiteY3832" fmla="*/ 4763458 h 6367455"/>
                <a:gd name="connsiteX3833" fmla="*/ 6342059 w 6891715"/>
                <a:gd name="connsiteY3833" fmla="*/ 4770869 h 6367455"/>
                <a:gd name="connsiteX3834" fmla="*/ 6330309 w 6891715"/>
                <a:gd name="connsiteY3834" fmla="*/ 4769282 h 6367455"/>
                <a:gd name="connsiteX3835" fmla="*/ 6323958 w 6891715"/>
                <a:gd name="connsiteY3835" fmla="*/ 4777535 h 6367455"/>
                <a:gd name="connsiteX3836" fmla="*/ 6316337 w 6891715"/>
                <a:gd name="connsiteY3836" fmla="*/ 4778488 h 6367455"/>
                <a:gd name="connsiteX3837" fmla="*/ 6317925 w 6891715"/>
                <a:gd name="connsiteY3837" fmla="*/ 4768964 h 6367455"/>
                <a:gd name="connsiteX3838" fmla="*/ 6305858 w 6891715"/>
                <a:gd name="connsiteY3838" fmla="*/ 4774043 h 6367455"/>
                <a:gd name="connsiteX3839" fmla="*/ 6301094 w 6891715"/>
                <a:gd name="connsiteY3839" fmla="*/ 4786424 h 6367455"/>
                <a:gd name="connsiteX3840" fmla="*/ 6296013 w 6891715"/>
                <a:gd name="connsiteY3840" fmla="*/ 4788328 h 6367455"/>
                <a:gd name="connsiteX3841" fmla="*/ 6299189 w 6891715"/>
                <a:gd name="connsiteY3841" fmla="*/ 4797852 h 6367455"/>
                <a:gd name="connsiteX3842" fmla="*/ 6295696 w 6891715"/>
                <a:gd name="connsiteY3842" fmla="*/ 4809597 h 6367455"/>
                <a:gd name="connsiteX3843" fmla="*/ 6283946 w 6891715"/>
                <a:gd name="connsiteY3843" fmla="*/ 4807057 h 6367455"/>
                <a:gd name="connsiteX3844" fmla="*/ 6280771 w 6891715"/>
                <a:gd name="connsiteY3844" fmla="*/ 4811184 h 6367455"/>
                <a:gd name="connsiteX3845" fmla="*/ 6283629 w 6891715"/>
                <a:gd name="connsiteY3845" fmla="*/ 4820707 h 6367455"/>
                <a:gd name="connsiteX3846" fmla="*/ 6276008 w 6891715"/>
                <a:gd name="connsiteY3846" fmla="*/ 4824834 h 6367455"/>
                <a:gd name="connsiteX3847" fmla="*/ 6262353 w 6891715"/>
                <a:gd name="connsiteY3847" fmla="*/ 4822294 h 6367455"/>
                <a:gd name="connsiteX3848" fmla="*/ 6252826 w 6891715"/>
                <a:gd name="connsiteY3848" fmla="*/ 4817850 h 6367455"/>
                <a:gd name="connsiteX3849" fmla="*/ 6238219 w 6891715"/>
                <a:gd name="connsiteY3849" fmla="*/ 4805788 h 6367455"/>
                <a:gd name="connsiteX3850" fmla="*/ 6229645 w 6891715"/>
                <a:gd name="connsiteY3850" fmla="*/ 4806740 h 6367455"/>
                <a:gd name="connsiteX3851" fmla="*/ 6234090 w 6891715"/>
                <a:gd name="connsiteY3851" fmla="*/ 4816263 h 6367455"/>
                <a:gd name="connsiteX3852" fmla="*/ 6241077 w 6891715"/>
                <a:gd name="connsiteY3852" fmla="*/ 4819437 h 6367455"/>
                <a:gd name="connsiteX3853" fmla="*/ 6235678 w 6891715"/>
                <a:gd name="connsiteY3853" fmla="*/ 4830230 h 6367455"/>
                <a:gd name="connsiteX3854" fmla="*/ 6222023 w 6891715"/>
                <a:gd name="connsiteY3854" fmla="*/ 4829913 h 6367455"/>
                <a:gd name="connsiteX3855" fmla="*/ 6214402 w 6891715"/>
                <a:gd name="connsiteY3855" fmla="*/ 4824199 h 6367455"/>
                <a:gd name="connsiteX3856" fmla="*/ 6210274 w 6891715"/>
                <a:gd name="connsiteY3856" fmla="*/ 4832770 h 6367455"/>
                <a:gd name="connsiteX3857" fmla="*/ 6222659 w 6891715"/>
                <a:gd name="connsiteY3857" fmla="*/ 4840389 h 6367455"/>
                <a:gd name="connsiteX3858" fmla="*/ 6215990 w 6891715"/>
                <a:gd name="connsiteY3858" fmla="*/ 4849594 h 6367455"/>
                <a:gd name="connsiteX3859" fmla="*/ 6210591 w 6891715"/>
                <a:gd name="connsiteY3859" fmla="*/ 4852769 h 6367455"/>
                <a:gd name="connsiteX3860" fmla="*/ 6213767 w 6891715"/>
                <a:gd name="connsiteY3860" fmla="*/ 4861340 h 6367455"/>
                <a:gd name="connsiteX3861" fmla="*/ 6204558 w 6891715"/>
                <a:gd name="connsiteY3861" fmla="*/ 4877847 h 6367455"/>
                <a:gd name="connsiteX3862" fmla="*/ 6200747 w 6891715"/>
                <a:gd name="connsiteY3862" fmla="*/ 4872133 h 6367455"/>
                <a:gd name="connsiteX3863" fmla="*/ 6195666 w 6891715"/>
                <a:gd name="connsiteY3863" fmla="*/ 4852134 h 6367455"/>
                <a:gd name="connsiteX3864" fmla="*/ 6187410 w 6891715"/>
                <a:gd name="connsiteY3864" fmla="*/ 4861657 h 6367455"/>
                <a:gd name="connsiteX3865" fmla="*/ 6179154 w 6891715"/>
                <a:gd name="connsiteY3865" fmla="*/ 4880386 h 6367455"/>
                <a:gd name="connsiteX3866" fmla="*/ 6191538 w 6891715"/>
                <a:gd name="connsiteY3866" fmla="*/ 4903877 h 6367455"/>
                <a:gd name="connsiteX3867" fmla="*/ 6190268 w 6891715"/>
                <a:gd name="connsiteY3867" fmla="*/ 4915305 h 6367455"/>
                <a:gd name="connsiteX3868" fmla="*/ 6178201 w 6891715"/>
                <a:gd name="connsiteY3868" fmla="*/ 4924510 h 6367455"/>
                <a:gd name="connsiteX3869" fmla="*/ 6178519 w 6891715"/>
                <a:gd name="connsiteY3869" fmla="*/ 4914035 h 6367455"/>
                <a:gd name="connsiteX3870" fmla="*/ 6176296 w 6891715"/>
                <a:gd name="connsiteY3870" fmla="*/ 4909591 h 6367455"/>
                <a:gd name="connsiteX3871" fmla="*/ 6160418 w 6891715"/>
                <a:gd name="connsiteY3871" fmla="*/ 4917844 h 6367455"/>
                <a:gd name="connsiteX3872" fmla="*/ 6158830 w 6891715"/>
                <a:gd name="connsiteY3872" fmla="*/ 4927050 h 6367455"/>
                <a:gd name="connsiteX3873" fmla="*/ 6158513 w 6891715"/>
                <a:gd name="connsiteY3873" fmla="*/ 4934034 h 6367455"/>
                <a:gd name="connsiteX3874" fmla="*/ 6158513 w 6891715"/>
                <a:gd name="connsiteY3874" fmla="*/ 4936891 h 6367455"/>
                <a:gd name="connsiteX3875" fmla="*/ 6158513 w 6891715"/>
                <a:gd name="connsiteY3875" fmla="*/ 4938795 h 6367455"/>
                <a:gd name="connsiteX3876" fmla="*/ 6161688 w 6891715"/>
                <a:gd name="connsiteY3876" fmla="*/ 4947366 h 6367455"/>
                <a:gd name="connsiteX3877" fmla="*/ 6154067 w 6891715"/>
                <a:gd name="connsiteY3877" fmla="*/ 4956572 h 6367455"/>
                <a:gd name="connsiteX3878" fmla="*/ 6141365 w 6891715"/>
                <a:gd name="connsiteY3878" fmla="*/ 4963556 h 6367455"/>
                <a:gd name="connsiteX3879" fmla="*/ 6135649 w 6891715"/>
                <a:gd name="connsiteY3879" fmla="*/ 4978475 h 6367455"/>
                <a:gd name="connsiteX3880" fmla="*/ 6122312 w 6891715"/>
                <a:gd name="connsiteY3880" fmla="*/ 4993712 h 6367455"/>
                <a:gd name="connsiteX3881" fmla="*/ 6129933 w 6891715"/>
                <a:gd name="connsiteY3881" fmla="*/ 5024187 h 6367455"/>
                <a:gd name="connsiteX3882" fmla="*/ 6136919 w 6891715"/>
                <a:gd name="connsiteY3882" fmla="*/ 5038472 h 6367455"/>
                <a:gd name="connsiteX3883" fmla="*/ 6148668 w 6891715"/>
                <a:gd name="connsiteY3883" fmla="*/ 5036250 h 6367455"/>
                <a:gd name="connsiteX3884" fmla="*/ 6154384 w 6891715"/>
                <a:gd name="connsiteY3884" fmla="*/ 5027044 h 6367455"/>
                <a:gd name="connsiteX3885" fmla="*/ 6170897 w 6891715"/>
                <a:gd name="connsiteY3885" fmla="*/ 5030853 h 6367455"/>
                <a:gd name="connsiteX3886" fmla="*/ 6175661 w 6891715"/>
                <a:gd name="connsiteY3886" fmla="*/ 5059423 h 6367455"/>
                <a:gd name="connsiteX3887" fmla="*/ 6177248 w 6891715"/>
                <a:gd name="connsiteY3887" fmla="*/ 5069898 h 6367455"/>
                <a:gd name="connsiteX3888" fmla="*/ 6190268 w 6891715"/>
                <a:gd name="connsiteY3888" fmla="*/ 5079739 h 6367455"/>
                <a:gd name="connsiteX3889" fmla="*/ 6194396 w 6891715"/>
                <a:gd name="connsiteY3889" fmla="*/ 5079739 h 6367455"/>
                <a:gd name="connsiteX3890" fmla="*/ 6197254 w 6891715"/>
                <a:gd name="connsiteY3890" fmla="*/ 5089262 h 6367455"/>
                <a:gd name="connsiteX3891" fmla="*/ 6190586 w 6891715"/>
                <a:gd name="connsiteY3891" fmla="*/ 5103864 h 6367455"/>
                <a:gd name="connsiteX3892" fmla="*/ 6188680 w 6891715"/>
                <a:gd name="connsiteY3892" fmla="*/ 5128307 h 6367455"/>
                <a:gd name="connsiteX3893" fmla="*/ 6195031 w 6891715"/>
                <a:gd name="connsiteY3893" fmla="*/ 5132434 h 6367455"/>
                <a:gd name="connsiteX3894" fmla="*/ 6206146 w 6891715"/>
                <a:gd name="connsiteY3894" fmla="*/ 5113705 h 6367455"/>
                <a:gd name="connsiteX3895" fmla="*/ 6212814 w 6891715"/>
                <a:gd name="connsiteY3895" fmla="*/ 5101325 h 6367455"/>
                <a:gd name="connsiteX3896" fmla="*/ 6214085 w 6891715"/>
                <a:gd name="connsiteY3896" fmla="*/ 5089897 h 6367455"/>
                <a:gd name="connsiteX3897" fmla="*/ 6218213 w 6891715"/>
                <a:gd name="connsiteY3897" fmla="*/ 5103547 h 6367455"/>
                <a:gd name="connsiteX3898" fmla="*/ 6212179 w 6891715"/>
                <a:gd name="connsiteY3898" fmla="*/ 5126403 h 6367455"/>
                <a:gd name="connsiteX3899" fmla="*/ 6204240 w 6891715"/>
                <a:gd name="connsiteY3899" fmla="*/ 5141957 h 6367455"/>
                <a:gd name="connsiteX3900" fmla="*/ 6206146 w 6891715"/>
                <a:gd name="connsiteY3900" fmla="*/ 5154972 h 6367455"/>
                <a:gd name="connsiteX3901" fmla="*/ 6212814 w 6891715"/>
                <a:gd name="connsiteY3901" fmla="*/ 5145767 h 6367455"/>
                <a:gd name="connsiteX3902" fmla="*/ 6213449 w 6891715"/>
                <a:gd name="connsiteY3902" fmla="*/ 5158464 h 6367455"/>
                <a:gd name="connsiteX3903" fmla="*/ 6203605 w 6891715"/>
                <a:gd name="connsiteY3903" fmla="*/ 5169575 h 6367455"/>
                <a:gd name="connsiteX3904" fmla="*/ 6197889 w 6891715"/>
                <a:gd name="connsiteY3904" fmla="*/ 5184177 h 6367455"/>
                <a:gd name="connsiteX3905" fmla="*/ 6202970 w 6891715"/>
                <a:gd name="connsiteY3905" fmla="*/ 5201319 h 6367455"/>
                <a:gd name="connsiteX3906" fmla="*/ 6235678 w 6891715"/>
                <a:gd name="connsiteY3906" fmla="*/ 5233698 h 6367455"/>
                <a:gd name="connsiteX3907" fmla="*/ 6249333 w 6891715"/>
                <a:gd name="connsiteY3907" fmla="*/ 5251157 h 6367455"/>
                <a:gd name="connsiteX3908" fmla="*/ 6260130 w 6891715"/>
                <a:gd name="connsiteY3908" fmla="*/ 5274330 h 6367455"/>
                <a:gd name="connsiteX3909" fmla="*/ 6275690 w 6891715"/>
                <a:gd name="connsiteY3909" fmla="*/ 5324168 h 6367455"/>
                <a:gd name="connsiteX3910" fmla="*/ 6291250 w 6891715"/>
                <a:gd name="connsiteY3910" fmla="*/ 5336232 h 6367455"/>
                <a:gd name="connsiteX3911" fmla="*/ 6303952 w 6891715"/>
                <a:gd name="connsiteY3911" fmla="*/ 5347977 h 6367455"/>
                <a:gd name="connsiteX3912" fmla="*/ 6297190 w 6891715"/>
                <a:gd name="connsiteY3912" fmla="*/ 5360853 h 6367455"/>
                <a:gd name="connsiteX3913" fmla="*/ 6297448 w 6891715"/>
                <a:gd name="connsiteY3913" fmla="*/ 5360940 h 6367455"/>
                <a:gd name="connsiteX3914" fmla="*/ 6303928 w 6891715"/>
                <a:gd name="connsiteY3914" fmla="*/ 5348597 h 6367455"/>
                <a:gd name="connsiteX3915" fmla="*/ 6326471 w 6891715"/>
                <a:gd name="connsiteY3915" fmla="*/ 5368282 h 6367455"/>
                <a:gd name="connsiteX3916" fmla="*/ 6343298 w 6891715"/>
                <a:gd name="connsiteY3916" fmla="*/ 5377172 h 6367455"/>
                <a:gd name="connsiteX3917" fmla="*/ 6352738 w 6891715"/>
                <a:gd name="connsiteY3917" fmla="*/ 5391437 h 6367455"/>
                <a:gd name="connsiteX3918" fmla="*/ 6270138 w 6891715"/>
                <a:gd name="connsiteY3918" fmla="*/ 5527402 h 6367455"/>
                <a:gd name="connsiteX3919" fmla="*/ 6157685 w 6891715"/>
                <a:gd name="connsiteY3919" fmla="*/ 5677783 h 6367455"/>
                <a:gd name="connsiteX3920" fmla="*/ 6151028 w 6891715"/>
                <a:gd name="connsiteY3920" fmla="*/ 5680333 h 6367455"/>
                <a:gd name="connsiteX3921" fmla="*/ 6151528 w 6891715"/>
                <a:gd name="connsiteY3921" fmla="*/ 5680898 h 6367455"/>
                <a:gd name="connsiteX3922" fmla="*/ 6124790 w 6891715"/>
                <a:gd name="connsiteY3922" fmla="*/ 5702235 h 6367455"/>
                <a:gd name="connsiteX3923" fmla="*/ 6108874 w 6891715"/>
                <a:gd name="connsiteY3923" fmla="*/ 5721342 h 6367455"/>
                <a:gd name="connsiteX3924" fmla="*/ 6108664 w 6891715"/>
                <a:gd name="connsiteY3924" fmla="*/ 5720387 h 6367455"/>
                <a:gd name="connsiteX3925" fmla="*/ 6071278 w 6891715"/>
                <a:gd name="connsiteY3925" fmla="*/ 5721342 h 6367455"/>
                <a:gd name="connsiteX3926" fmla="*/ 6010443 w 6891715"/>
                <a:gd name="connsiteY3926" fmla="*/ 5705105 h 6367455"/>
                <a:gd name="connsiteX3927" fmla="*/ 5965134 w 6891715"/>
                <a:gd name="connsiteY3927" fmla="*/ 5657668 h 6367455"/>
                <a:gd name="connsiteX3928" fmla="*/ 5954821 w 6891715"/>
                <a:gd name="connsiteY3928" fmla="*/ 5617474 h 6367455"/>
                <a:gd name="connsiteX3929" fmla="*/ 5954631 w 6891715"/>
                <a:gd name="connsiteY3929" fmla="*/ 5617583 h 6367455"/>
                <a:gd name="connsiteX3930" fmla="*/ 5954678 w 6891715"/>
                <a:gd name="connsiteY3930" fmla="*/ 5617604 h 6367455"/>
                <a:gd name="connsiteX3931" fmla="*/ 5954550 w 6891715"/>
                <a:gd name="connsiteY3931" fmla="*/ 5617629 h 6367455"/>
                <a:gd name="connsiteX3932" fmla="*/ 5954176 w 6891715"/>
                <a:gd name="connsiteY3932" fmla="*/ 5617843 h 6367455"/>
                <a:gd name="connsiteX3933" fmla="*/ 5953959 w 6891715"/>
                <a:gd name="connsiteY3933" fmla="*/ 5617746 h 6367455"/>
                <a:gd name="connsiteX3934" fmla="*/ 5903234 w 6891715"/>
                <a:gd name="connsiteY3934" fmla="*/ 5627755 h 6367455"/>
                <a:gd name="connsiteX3935" fmla="*/ 5903869 w 6891715"/>
                <a:gd name="connsiteY3935" fmla="*/ 5633783 h 6367455"/>
                <a:gd name="connsiteX3936" fmla="*/ 5906092 w 6891715"/>
                <a:gd name="connsiteY3936" fmla="*/ 5648375 h 6367455"/>
                <a:gd name="connsiteX3937" fmla="*/ 5907044 w 6891715"/>
                <a:gd name="connsiteY3937" fmla="*/ 5656623 h 6367455"/>
                <a:gd name="connsiteX3938" fmla="*/ 5908632 w 6891715"/>
                <a:gd name="connsiteY3938" fmla="*/ 5664871 h 6367455"/>
                <a:gd name="connsiteX3939" fmla="*/ 5910220 w 6891715"/>
                <a:gd name="connsiteY3939" fmla="*/ 5671850 h 6367455"/>
                <a:gd name="connsiteX3940" fmla="*/ 5911808 w 6891715"/>
                <a:gd name="connsiteY3940" fmla="*/ 5677243 h 6367455"/>
                <a:gd name="connsiteX3941" fmla="*/ 5914031 w 6891715"/>
                <a:gd name="connsiteY3941" fmla="*/ 5683270 h 6367455"/>
                <a:gd name="connsiteX3942" fmla="*/ 5916253 w 6891715"/>
                <a:gd name="connsiteY3942" fmla="*/ 5691835 h 6367455"/>
                <a:gd name="connsiteX3943" fmla="*/ 5919111 w 6891715"/>
                <a:gd name="connsiteY3943" fmla="*/ 5701987 h 6367455"/>
                <a:gd name="connsiteX3944" fmla="*/ 5921017 w 6891715"/>
                <a:gd name="connsiteY3944" fmla="*/ 5712772 h 6367455"/>
                <a:gd name="connsiteX3945" fmla="*/ 5923240 w 6891715"/>
                <a:gd name="connsiteY3945" fmla="*/ 5723558 h 6367455"/>
                <a:gd name="connsiteX3946" fmla="*/ 5925145 w 6891715"/>
                <a:gd name="connsiteY3946" fmla="*/ 5733075 h 6367455"/>
                <a:gd name="connsiteX3947" fmla="*/ 5925780 w 6891715"/>
                <a:gd name="connsiteY3947" fmla="*/ 5740371 h 6367455"/>
                <a:gd name="connsiteX3948" fmla="*/ 5925780 w 6891715"/>
                <a:gd name="connsiteY3948" fmla="*/ 5743226 h 6367455"/>
                <a:gd name="connsiteX3949" fmla="*/ 5925463 w 6891715"/>
                <a:gd name="connsiteY3949" fmla="*/ 5745130 h 6367455"/>
                <a:gd name="connsiteX3950" fmla="*/ 5924828 w 6891715"/>
                <a:gd name="connsiteY3950" fmla="*/ 5749888 h 6367455"/>
                <a:gd name="connsiteX3951" fmla="*/ 5923875 w 6891715"/>
                <a:gd name="connsiteY3951" fmla="*/ 5758453 h 6367455"/>
                <a:gd name="connsiteX3952" fmla="*/ 5923240 w 6891715"/>
                <a:gd name="connsiteY3952" fmla="*/ 5769874 h 6367455"/>
                <a:gd name="connsiteX3953" fmla="*/ 5922605 w 6891715"/>
                <a:gd name="connsiteY3953" fmla="*/ 5782563 h 6367455"/>
                <a:gd name="connsiteX3954" fmla="*/ 5922605 w 6891715"/>
                <a:gd name="connsiteY3954" fmla="*/ 5795252 h 6367455"/>
                <a:gd name="connsiteX3955" fmla="*/ 5922287 w 6891715"/>
                <a:gd name="connsiteY3955" fmla="*/ 5806989 h 6367455"/>
                <a:gd name="connsiteX3956" fmla="*/ 5922605 w 6891715"/>
                <a:gd name="connsiteY3956" fmla="*/ 5816189 h 6367455"/>
                <a:gd name="connsiteX3957" fmla="*/ 5922922 w 6891715"/>
                <a:gd name="connsiteY3957" fmla="*/ 5819361 h 6367455"/>
                <a:gd name="connsiteX3958" fmla="*/ 5923240 w 6891715"/>
                <a:gd name="connsiteY3958" fmla="*/ 5821899 h 6367455"/>
                <a:gd name="connsiteX3959" fmla="*/ 5924192 w 6891715"/>
                <a:gd name="connsiteY3959" fmla="*/ 5826975 h 6367455"/>
                <a:gd name="connsiteX3960" fmla="*/ 5925463 w 6891715"/>
                <a:gd name="connsiteY3960" fmla="*/ 5836175 h 6367455"/>
                <a:gd name="connsiteX3961" fmla="*/ 5928321 w 6891715"/>
                <a:gd name="connsiteY3961" fmla="*/ 5859015 h 6367455"/>
                <a:gd name="connsiteX3962" fmla="*/ 5931496 w 6891715"/>
                <a:gd name="connsiteY3962" fmla="*/ 5889786 h 6367455"/>
                <a:gd name="connsiteX3963" fmla="*/ 5891802 w 6891715"/>
                <a:gd name="connsiteY3963" fmla="*/ 5911675 h 6367455"/>
                <a:gd name="connsiteX3964" fmla="*/ 5867985 w 6891715"/>
                <a:gd name="connsiteY3964" fmla="*/ 5892007 h 6367455"/>
                <a:gd name="connsiteX3965" fmla="*/ 5834006 w 6891715"/>
                <a:gd name="connsiteY3965" fmla="*/ 5896131 h 6367455"/>
                <a:gd name="connsiteX3966" fmla="*/ 5807014 w 6891715"/>
                <a:gd name="connsiteY3966" fmla="*/ 5906282 h 6367455"/>
                <a:gd name="connsiteX3967" fmla="*/ 5779387 w 6891715"/>
                <a:gd name="connsiteY3967" fmla="*/ 5900572 h 6367455"/>
                <a:gd name="connsiteX3968" fmla="*/ 5720956 w 6891715"/>
                <a:gd name="connsiteY3968" fmla="*/ 5935467 h 6367455"/>
                <a:gd name="connsiteX3969" fmla="*/ 5698092 w 6891715"/>
                <a:gd name="connsiteY3969" fmla="*/ 5915164 h 6367455"/>
                <a:gd name="connsiteX3970" fmla="*/ 5652047 w 6891715"/>
                <a:gd name="connsiteY3970" fmla="*/ 5929440 h 6367455"/>
                <a:gd name="connsiteX3971" fmla="*/ 5585360 w 6891715"/>
                <a:gd name="connsiteY3971" fmla="*/ 5938322 h 6367455"/>
                <a:gd name="connsiteX3972" fmla="*/ 5474215 w 6891715"/>
                <a:gd name="connsiteY3972" fmla="*/ 5985272 h 6367455"/>
                <a:gd name="connsiteX3973" fmla="*/ 5431027 w 6891715"/>
                <a:gd name="connsiteY3973" fmla="*/ 5995741 h 6367455"/>
                <a:gd name="connsiteX3974" fmla="*/ 5379583 w 6891715"/>
                <a:gd name="connsiteY3974" fmla="*/ 5956721 h 6367455"/>
                <a:gd name="connsiteX3975" fmla="*/ 5337983 w 6891715"/>
                <a:gd name="connsiteY3975" fmla="*/ 5954818 h 6367455"/>
                <a:gd name="connsiteX3976" fmla="*/ 5261452 w 6891715"/>
                <a:gd name="connsiteY3976" fmla="*/ 5985907 h 6367455"/>
                <a:gd name="connsiteX3977" fmla="*/ 5234142 w 6891715"/>
                <a:gd name="connsiteY3977" fmla="*/ 5983369 h 6367455"/>
                <a:gd name="connsiteX3978" fmla="*/ 5210961 w 6891715"/>
                <a:gd name="connsiteY3978" fmla="*/ 5957356 h 6367455"/>
                <a:gd name="connsiteX3979" fmla="*/ 5197623 w 6891715"/>
                <a:gd name="connsiteY3979" fmla="*/ 5967824 h 6367455"/>
                <a:gd name="connsiteX3980" fmla="*/ 5173489 w 6891715"/>
                <a:gd name="connsiteY3980" fmla="*/ 5994154 h 6367455"/>
                <a:gd name="connsiteX3981" fmla="*/ 5174759 w 6891715"/>
                <a:gd name="connsiteY3981" fmla="*/ 6030953 h 6367455"/>
                <a:gd name="connsiteX3982" fmla="*/ 5150625 w 6891715"/>
                <a:gd name="connsiteY3982" fmla="*/ 6049987 h 6367455"/>
                <a:gd name="connsiteX3983" fmla="*/ 5148720 w 6891715"/>
                <a:gd name="connsiteY3983" fmla="*/ 6075682 h 6367455"/>
                <a:gd name="connsiteX3984" fmla="*/ 5130619 w 6891715"/>
                <a:gd name="connsiteY3984" fmla="*/ 6078855 h 6367455"/>
                <a:gd name="connsiteX3985" fmla="*/ 5123633 w 6891715"/>
                <a:gd name="connsiteY3985" fmla="*/ 6088054 h 6367455"/>
                <a:gd name="connsiteX3986" fmla="*/ 5108708 w 6891715"/>
                <a:gd name="connsiteY3986" fmla="*/ 6085834 h 6367455"/>
                <a:gd name="connsiteX3987" fmla="*/ 5112518 w 6891715"/>
                <a:gd name="connsiteY3987" fmla="*/ 6077903 h 6367455"/>
                <a:gd name="connsiteX3988" fmla="*/ 5105214 w 6891715"/>
                <a:gd name="connsiteY3988" fmla="*/ 6066483 h 6367455"/>
                <a:gd name="connsiteX3989" fmla="*/ 5097911 w 6891715"/>
                <a:gd name="connsiteY3989" fmla="*/ 6052842 h 6367455"/>
                <a:gd name="connsiteX3990" fmla="*/ 5104897 w 6891715"/>
                <a:gd name="connsiteY3990" fmla="*/ 6028415 h 6367455"/>
                <a:gd name="connsiteX3991" fmla="*/ 5133159 w 6891715"/>
                <a:gd name="connsiteY3991" fmla="*/ 6005257 h 6367455"/>
                <a:gd name="connsiteX3992" fmla="*/ 5134112 w 6891715"/>
                <a:gd name="connsiteY3992" fmla="*/ 5986224 h 6367455"/>
                <a:gd name="connsiteX3993" fmla="*/ 5116329 w 6891715"/>
                <a:gd name="connsiteY3993" fmla="*/ 5973852 h 6367455"/>
                <a:gd name="connsiteX3994" fmla="*/ 5093782 w 6891715"/>
                <a:gd name="connsiteY3994" fmla="*/ 5989713 h 6367455"/>
                <a:gd name="connsiteX3995" fmla="*/ 5084573 w 6891715"/>
                <a:gd name="connsiteY3995" fmla="*/ 6005575 h 6367455"/>
                <a:gd name="connsiteX3996" fmla="*/ 5073141 w 6891715"/>
                <a:gd name="connsiteY3996" fmla="*/ 6016043 h 6367455"/>
                <a:gd name="connsiteX3997" fmla="*/ 5035987 w 6891715"/>
                <a:gd name="connsiteY3997" fmla="*/ 6013505 h 6367455"/>
                <a:gd name="connsiteX3998" fmla="*/ 5021062 w 6891715"/>
                <a:gd name="connsiteY3998" fmla="*/ 5997644 h 6367455"/>
                <a:gd name="connsiteX3999" fmla="*/ 4988036 w 6891715"/>
                <a:gd name="connsiteY3999" fmla="*/ 5989713 h 6367455"/>
                <a:gd name="connsiteX4000" fmla="*/ 4966125 w 6891715"/>
                <a:gd name="connsiteY4000" fmla="*/ 6007795 h 6367455"/>
                <a:gd name="connsiteX4001" fmla="*/ 4944848 w 6891715"/>
                <a:gd name="connsiteY4001" fmla="*/ 6018264 h 6367455"/>
                <a:gd name="connsiteX4002" fmla="*/ 4934687 w 6891715"/>
                <a:gd name="connsiteY4002" fmla="*/ 6043642 h 6367455"/>
                <a:gd name="connsiteX4003" fmla="*/ 4913410 w 6891715"/>
                <a:gd name="connsiteY4003" fmla="*/ 6049035 h 6367455"/>
                <a:gd name="connsiteX4004" fmla="*/ 4903249 w 6891715"/>
                <a:gd name="connsiteY4004" fmla="*/ 6067117 h 6367455"/>
                <a:gd name="connsiteX4005" fmla="*/ 4857520 w 6891715"/>
                <a:gd name="connsiteY4005" fmla="*/ 6070607 h 6367455"/>
                <a:gd name="connsiteX4006" fmla="*/ 4836562 w 6891715"/>
                <a:gd name="connsiteY4006" fmla="*/ 6068703 h 6367455"/>
                <a:gd name="connsiteX4007" fmla="*/ 4823859 w 6891715"/>
                <a:gd name="connsiteY4007" fmla="*/ 6077268 h 6367455"/>
                <a:gd name="connsiteX4008" fmla="*/ 4801630 w 6891715"/>
                <a:gd name="connsiteY4008" fmla="*/ 6085199 h 6367455"/>
                <a:gd name="connsiteX4009" fmla="*/ 4774003 w 6891715"/>
                <a:gd name="connsiteY4009" fmla="*/ 6068386 h 6367455"/>
                <a:gd name="connsiteX4010" fmla="*/ 4750821 w 6891715"/>
                <a:gd name="connsiteY4010" fmla="*/ 6037932 h 6367455"/>
                <a:gd name="connsiteX4011" fmla="*/ 4727957 w 6891715"/>
                <a:gd name="connsiteY4011" fmla="*/ 6027781 h 6367455"/>
                <a:gd name="connsiteX4012" fmla="*/ 4707951 w 6891715"/>
                <a:gd name="connsiteY4012" fmla="*/ 6010968 h 6367455"/>
                <a:gd name="connsiteX4013" fmla="*/ 4689851 w 6891715"/>
                <a:gd name="connsiteY4013" fmla="*/ 6006844 h 6367455"/>
                <a:gd name="connsiteX4014" fmla="*/ 4665399 w 6891715"/>
                <a:gd name="connsiteY4014" fmla="*/ 5992568 h 6367455"/>
                <a:gd name="connsiteX4015" fmla="*/ 4627292 w 6891715"/>
                <a:gd name="connsiteY4015" fmla="*/ 5989713 h 6367455"/>
                <a:gd name="connsiteX4016" fmla="*/ 4610462 w 6891715"/>
                <a:gd name="connsiteY4016" fmla="*/ 6002402 h 6367455"/>
                <a:gd name="connsiteX4017" fmla="*/ 4606333 w 6891715"/>
                <a:gd name="connsiteY4017" fmla="*/ 6020484 h 6367455"/>
                <a:gd name="connsiteX4018" fmla="*/ 4605698 w 6891715"/>
                <a:gd name="connsiteY4018" fmla="*/ 6034125 h 6367455"/>
                <a:gd name="connsiteX4019" fmla="*/ 4582517 w 6891715"/>
                <a:gd name="connsiteY4019" fmla="*/ 6058552 h 6367455"/>
                <a:gd name="connsiteX4020" fmla="*/ 4568862 w 6891715"/>
                <a:gd name="connsiteY4020" fmla="*/ 6058552 h 6367455"/>
                <a:gd name="connsiteX4021" fmla="*/ 4569497 w 6891715"/>
                <a:gd name="connsiteY4021" fmla="*/ 6051256 h 6367455"/>
                <a:gd name="connsiteX4022" fmla="*/ 4563463 w 6891715"/>
                <a:gd name="connsiteY4022" fmla="*/ 6051256 h 6367455"/>
                <a:gd name="connsiteX4023" fmla="*/ 4557112 w 6891715"/>
                <a:gd name="connsiteY4023" fmla="*/ 6066165 h 6367455"/>
                <a:gd name="connsiteX4024" fmla="*/ 4544410 w 6891715"/>
                <a:gd name="connsiteY4024" fmla="*/ 6071241 h 6367455"/>
                <a:gd name="connsiteX4025" fmla="*/ 4526309 w 6891715"/>
                <a:gd name="connsiteY4025" fmla="*/ 6076951 h 6367455"/>
                <a:gd name="connsiteX4026" fmla="*/ 4501222 w 6891715"/>
                <a:gd name="connsiteY4026" fmla="*/ 6073144 h 6367455"/>
                <a:gd name="connsiteX4027" fmla="*/ 4480581 w 6891715"/>
                <a:gd name="connsiteY4027" fmla="*/ 6058235 h 6367455"/>
                <a:gd name="connsiteX4028" fmla="*/ 4455176 w 6891715"/>
                <a:gd name="connsiteY4028" fmla="*/ 6030319 h 6367455"/>
                <a:gd name="connsiteX4029" fmla="*/ 4452636 w 6891715"/>
                <a:gd name="connsiteY4029" fmla="*/ 6011285 h 6367455"/>
                <a:gd name="connsiteX4030" fmla="*/ 4435805 w 6891715"/>
                <a:gd name="connsiteY4030" fmla="*/ 6006209 h 6367455"/>
                <a:gd name="connsiteX4031" fmla="*/ 4440251 w 6891715"/>
                <a:gd name="connsiteY4031" fmla="*/ 6023974 h 6367455"/>
                <a:gd name="connsiteX4032" fmla="*/ 4422151 w 6891715"/>
                <a:gd name="connsiteY4032" fmla="*/ 6025243 h 6367455"/>
                <a:gd name="connsiteX4033" fmla="*/ 4409448 w 6891715"/>
                <a:gd name="connsiteY4033" fmla="*/ 6012554 h 6367455"/>
                <a:gd name="connsiteX4034" fmla="*/ 4402144 w 6891715"/>
                <a:gd name="connsiteY4034" fmla="*/ 5999230 h 6367455"/>
                <a:gd name="connsiteX4035" fmla="*/ 4394841 w 6891715"/>
                <a:gd name="connsiteY4035" fmla="*/ 6000182 h 6367455"/>
                <a:gd name="connsiteX4036" fmla="*/ 4383091 w 6891715"/>
                <a:gd name="connsiteY4036" fmla="*/ 5992886 h 6367455"/>
                <a:gd name="connsiteX4037" fmla="*/ 4374517 w 6891715"/>
                <a:gd name="connsiteY4037" fmla="*/ 6004623 h 6367455"/>
                <a:gd name="connsiteX4038" fmla="*/ 4377693 w 6891715"/>
                <a:gd name="connsiteY4038" fmla="*/ 6021436 h 6367455"/>
                <a:gd name="connsiteX4039" fmla="*/ 4365308 w 6891715"/>
                <a:gd name="connsiteY4039" fmla="*/ 6035394 h 6367455"/>
                <a:gd name="connsiteX4040" fmla="*/ 4358957 w 6891715"/>
                <a:gd name="connsiteY4040" fmla="*/ 6041739 h 6367455"/>
                <a:gd name="connsiteX4041" fmla="*/ 4352606 w 6891715"/>
                <a:gd name="connsiteY4041" fmla="*/ 6040470 h 6367455"/>
                <a:gd name="connsiteX4042" fmla="*/ 4361180 w 6891715"/>
                <a:gd name="connsiteY4042" fmla="*/ 6029050 h 6367455"/>
                <a:gd name="connsiteX4043" fmla="*/ 4355781 w 6891715"/>
                <a:gd name="connsiteY4043" fmla="*/ 6026829 h 6367455"/>
                <a:gd name="connsiteX4044" fmla="*/ 4347207 w 6891715"/>
                <a:gd name="connsiteY4044" fmla="*/ 6033174 h 6367455"/>
                <a:gd name="connsiteX4045" fmla="*/ 4347207 w 6891715"/>
                <a:gd name="connsiteY4045" fmla="*/ 6019850 h 6367455"/>
                <a:gd name="connsiteX4046" fmla="*/ 4356416 w 6891715"/>
                <a:gd name="connsiteY4046" fmla="*/ 6010016 h 6367455"/>
                <a:gd name="connsiteX4047" fmla="*/ 4353241 w 6891715"/>
                <a:gd name="connsiteY4047" fmla="*/ 6008113 h 6367455"/>
                <a:gd name="connsiteX4048" fmla="*/ 4334187 w 6891715"/>
                <a:gd name="connsiteY4048" fmla="*/ 6009064 h 6367455"/>
                <a:gd name="connsiteX4049" fmla="*/ 4319580 w 6891715"/>
                <a:gd name="connsiteY4049" fmla="*/ 6020802 h 6367455"/>
                <a:gd name="connsiteX4050" fmla="*/ 4303702 w 6891715"/>
                <a:gd name="connsiteY4050" fmla="*/ 6016995 h 6367455"/>
                <a:gd name="connsiteX4051" fmla="*/ 4298304 w 6891715"/>
                <a:gd name="connsiteY4051" fmla="*/ 6022071 h 6367455"/>
                <a:gd name="connsiteX4052" fmla="*/ 4293223 w 6891715"/>
                <a:gd name="connsiteY4052" fmla="*/ 6018898 h 6367455"/>
                <a:gd name="connsiteX4053" fmla="*/ 4293223 w 6891715"/>
                <a:gd name="connsiteY4053" fmla="*/ 6010650 h 6367455"/>
                <a:gd name="connsiteX4054" fmla="*/ 4303384 w 6891715"/>
                <a:gd name="connsiteY4054" fmla="*/ 6002085 h 6367455"/>
                <a:gd name="connsiteX4055" fmla="*/ 4318310 w 6891715"/>
                <a:gd name="connsiteY4055" fmla="*/ 6001134 h 6367455"/>
                <a:gd name="connsiteX4056" fmla="*/ 4331965 w 6891715"/>
                <a:gd name="connsiteY4056" fmla="*/ 6001768 h 6367455"/>
                <a:gd name="connsiteX4057" fmla="*/ 4349113 w 6891715"/>
                <a:gd name="connsiteY4057" fmla="*/ 6003671 h 6367455"/>
                <a:gd name="connsiteX4058" fmla="*/ 4354511 w 6891715"/>
                <a:gd name="connsiteY4058" fmla="*/ 5993203 h 6367455"/>
                <a:gd name="connsiteX4059" fmla="*/ 4349113 w 6891715"/>
                <a:gd name="connsiteY4059" fmla="*/ 5983686 h 6367455"/>
                <a:gd name="connsiteX4060" fmla="*/ 4356099 w 6891715"/>
                <a:gd name="connsiteY4060" fmla="*/ 5978293 h 6367455"/>
                <a:gd name="connsiteX4061" fmla="*/ 4363720 w 6891715"/>
                <a:gd name="connsiteY4061" fmla="*/ 5982734 h 6367455"/>
                <a:gd name="connsiteX4062" fmla="*/ 4371977 w 6891715"/>
                <a:gd name="connsiteY4062" fmla="*/ 5974169 h 6367455"/>
                <a:gd name="connsiteX4063" fmla="*/ 4387854 w 6891715"/>
                <a:gd name="connsiteY4063" fmla="*/ 5968776 h 6367455"/>
                <a:gd name="connsiteX4064" fmla="*/ 4386902 w 6891715"/>
                <a:gd name="connsiteY4064" fmla="*/ 5965604 h 6367455"/>
                <a:gd name="connsiteX4065" fmla="*/ 4356099 w 6891715"/>
                <a:gd name="connsiteY4065" fmla="*/ 5966556 h 6367455"/>
                <a:gd name="connsiteX4066" fmla="*/ 4343397 w 6891715"/>
                <a:gd name="connsiteY4066" fmla="*/ 5965921 h 6367455"/>
                <a:gd name="connsiteX4067" fmla="*/ 4334823 w 6891715"/>
                <a:gd name="connsiteY4067" fmla="*/ 5975438 h 6367455"/>
                <a:gd name="connsiteX4068" fmla="*/ 4331012 w 6891715"/>
                <a:gd name="connsiteY4068" fmla="*/ 5976707 h 6367455"/>
                <a:gd name="connsiteX4069" fmla="*/ 4322438 w 6891715"/>
                <a:gd name="connsiteY4069" fmla="*/ 5976707 h 6367455"/>
                <a:gd name="connsiteX4070" fmla="*/ 4312911 w 6891715"/>
                <a:gd name="connsiteY4070" fmla="*/ 5972266 h 6367455"/>
                <a:gd name="connsiteX4071" fmla="*/ 4303384 w 6891715"/>
                <a:gd name="connsiteY4071" fmla="*/ 5973852 h 6367455"/>
                <a:gd name="connsiteX4072" fmla="*/ 4292905 w 6891715"/>
                <a:gd name="connsiteY4072" fmla="*/ 5986541 h 6367455"/>
                <a:gd name="connsiteX4073" fmla="*/ 4285284 w 6891715"/>
                <a:gd name="connsiteY4073" fmla="*/ 5983369 h 6367455"/>
                <a:gd name="connsiteX4074" fmla="*/ 4281156 w 6891715"/>
                <a:gd name="connsiteY4074" fmla="*/ 5969411 h 6367455"/>
                <a:gd name="connsiteX4075" fmla="*/ 4285919 w 6891715"/>
                <a:gd name="connsiteY4075" fmla="*/ 5958942 h 6367455"/>
                <a:gd name="connsiteX4076" fmla="*/ 4303067 w 6891715"/>
                <a:gd name="connsiteY4076" fmla="*/ 5956721 h 6367455"/>
                <a:gd name="connsiteX4077" fmla="*/ 4308465 w 6891715"/>
                <a:gd name="connsiteY4077" fmla="*/ 5955770 h 6367455"/>
                <a:gd name="connsiteX4078" fmla="*/ 4308465 w 6891715"/>
                <a:gd name="connsiteY4078" fmla="*/ 5947205 h 6367455"/>
                <a:gd name="connsiteX4079" fmla="*/ 4309418 w 6891715"/>
                <a:gd name="connsiteY4079" fmla="*/ 5937688 h 6367455"/>
                <a:gd name="connsiteX4080" fmla="*/ 4298939 w 6891715"/>
                <a:gd name="connsiteY4080" fmla="*/ 5937688 h 6367455"/>
                <a:gd name="connsiteX4081" fmla="*/ 4293540 w 6891715"/>
                <a:gd name="connsiteY4081" fmla="*/ 5939274 h 6367455"/>
                <a:gd name="connsiteX4082" fmla="*/ 4281791 w 6891715"/>
                <a:gd name="connsiteY4082" fmla="*/ 5928488 h 6367455"/>
                <a:gd name="connsiteX4083" fmla="*/ 4280838 w 6891715"/>
                <a:gd name="connsiteY4083" fmla="*/ 5918971 h 6367455"/>
                <a:gd name="connsiteX4084" fmla="*/ 4277345 w 6891715"/>
                <a:gd name="connsiteY4084" fmla="*/ 5909772 h 6367455"/>
                <a:gd name="connsiteX4085" fmla="*/ 4262420 w 6891715"/>
                <a:gd name="connsiteY4085" fmla="*/ 5897082 h 6367455"/>
                <a:gd name="connsiteX4086" fmla="*/ 4267818 w 6891715"/>
                <a:gd name="connsiteY4086" fmla="*/ 5891690 h 6367455"/>
                <a:gd name="connsiteX4087" fmla="*/ 4276075 w 6891715"/>
                <a:gd name="connsiteY4087" fmla="*/ 5896131 h 6367455"/>
                <a:gd name="connsiteX4088" fmla="*/ 4281473 w 6891715"/>
                <a:gd name="connsiteY4088" fmla="*/ 5884393 h 6367455"/>
                <a:gd name="connsiteX4089" fmla="*/ 4277027 w 6891715"/>
                <a:gd name="connsiteY4089" fmla="*/ 5870435 h 6367455"/>
                <a:gd name="connsiteX4090" fmla="*/ 4270359 w 6891715"/>
                <a:gd name="connsiteY4090" fmla="*/ 5863456 h 6367455"/>
                <a:gd name="connsiteX4091" fmla="*/ 4253528 w 6891715"/>
                <a:gd name="connsiteY4091" fmla="*/ 5853939 h 6367455"/>
                <a:gd name="connsiteX4092" fmla="*/ 4236380 w 6891715"/>
                <a:gd name="connsiteY4092" fmla="*/ 5828878 h 6367455"/>
                <a:gd name="connsiteX4093" fmla="*/ 4223678 w 6891715"/>
                <a:gd name="connsiteY4093" fmla="*/ 5829195 h 6367455"/>
                <a:gd name="connsiteX4094" fmla="*/ 4219550 w 6891715"/>
                <a:gd name="connsiteY4094" fmla="*/ 5843788 h 6367455"/>
                <a:gd name="connsiteX4095" fmla="*/ 4212246 w 6891715"/>
                <a:gd name="connsiteY4095" fmla="*/ 5840933 h 6367455"/>
                <a:gd name="connsiteX4096" fmla="*/ 4197321 w 6891715"/>
                <a:gd name="connsiteY4096" fmla="*/ 5826975 h 6367455"/>
                <a:gd name="connsiteX4097" fmla="*/ 4182395 w 6891715"/>
                <a:gd name="connsiteY4097" fmla="*/ 5823168 h 6367455"/>
                <a:gd name="connsiteX4098" fmla="*/ 4187476 w 6891715"/>
                <a:gd name="connsiteY4098" fmla="*/ 5806355 h 6367455"/>
                <a:gd name="connsiteX4099" fmla="*/ 4195733 w 6891715"/>
                <a:gd name="connsiteY4099" fmla="*/ 5808258 h 6367455"/>
                <a:gd name="connsiteX4100" fmla="*/ 4194145 w 6891715"/>
                <a:gd name="connsiteY4100" fmla="*/ 5814603 h 6367455"/>
                <a:gd name="connsiteX4101" fmla="*/ 4199226 w 6891715"/>
                <a:gd name="connsiteY4101" fmla="*/ 5816506 h 6367455"/>
                <a:gd name="connsiteX4102" fmla="*/ 4208435 w 6891715"/>
                <a:gd name="connsiteY4102" fmla="*/ 5805721 h 6367455"/>
                <a:gd name="connsiteX4103" fmla="*/ 4203354 w 6891715"/>
                <a:gd name="connsiteY4103" fmla="*/ 5798742 h 6367455"/>
                <a:gd name="connsiteX4104" fmla="*/ 4194780 w 6891715"/>
                <a:gd name="connsiteY4104" fmla="*/ 5794618 h 6367455"/>
                <a:gd name="connsiteX4105" fmla="*/ 4190652 w 6891715"/>
                <a:gd name="connsiteY4105" fmla="*/ 5777487 h 6367455"/>
                <a:gd name="connsiteX4106" fmla="*/ 4197956 w 6891715"/>
                <a:gd name="connsiteY4106" fmla="*/ 5775584 h 6367455"/>
                <a:gd name="connsiteX4107" fmla="*/ 4209388 w 6891715"/>
                <a:gd name="connsiteY4107" fmla="*/ 5778756 h 6367455"/>
                <a:gd name="connsiteX4108" fmla="*/ 4212881 w 6891715"/>
                <a:gd name="connsiteY4108" fmla="*/ 5790176 h 6367455"/>
                <a:gd name="connsiteX4109" fmla="*/ 4211611 w 6891715"/>
                <a:gd name="connsiteY4109" fmla="*/ 5800645 h 6367455"/>
                <a:gd name="connsiteX4110" fmla="*/ 4216056 w 6891715"/>
                <a:gd name="connsiteY4110" fmla="*/ 5809210 h 6367455"/>
                <a:gd name="connsiteX4111" fmla="*/ 4226536 w 6891715"/>
                <a:gd name="connsiteY4111" fmla="*/ 5812382 h 6367455"/>
                <a:gd name="connsiteX4112" fmla="*/ 4223360 w 6891715"/>
                <a:gd name="connsiteY4112" fmla="*/ 5800645 h 6367455"/>
                <a:gd name="connsiteX4113" fmla="*/ 4225583 w 6891715"/>
                <a:gd name="connsiteY4113" fmla="*/ 5795252 h 6367455"/>
                <a:gd name="connsiteX4114" fmla="*/ 4229711 w 6891715"/>
                <a:gd name="connsiteY4114" fmla="*/ 5798424 h 6367455"/>
                <a:gd name="connsiteX4115" fmla="*/ 4230982 w 6891715"/>
                <a:gd name="connsiteY4115" fmla="*/ 5812382 h 6367455"/>
                <a:gd name="connsiteX4116" fmla="*/ 4242414 w 6891715"/>
                <a:gd name="connsiteY4116" fmla="*/ 5805403 h 6367455"/>
                <a:gd name="connsiteX4117" fmla="*/ 4256386 w 6891715"/>
                <a:gd name="connsiteY4117" fmla="*/ 5807624 h 6367455"/>
                <a:gd name="connsiteX4118" fmla="*/ 4273217 w 6891715"/>
                <a:gd name="connsiteY4118" fmla="*/ 5807624 h 6367455"/>
                <a:gd name="connsiteX4119" fmla="*/ 4266865 w 6891715"/>
                <a:gd name="connsiteY4119" fmla="*/ 5799059 h 6367455"/>
                <a:gd name="connsiteX4120" fmla="*/ 4252258 w 6891715"/>
                <a:gd name="connsiteY4120" fmla="*/ 5798107 h 6367455"/>
                <a:gd name="connsiteX4121" fmla="*/ 4244637 w 6891715"/>
                <a:gd name="connsiteY4121" fmla="*/ 5797473 h 6367455"/>
                <a:gd name="connsiteX4122" fmla="*/ 4238285 w 6891715"/>
                <a:gd name="connsiteY4122" fmla="*/ 5789859 h 6367455"/>
                <a:gd name="connsiteX4123" fmla="*/ 4227488 w 6891715"/>
                <a:gd name="connsiteY4123" fmla="*/ 5772412 h 6367455"/>
                <a:gd name="connsiteX4124" fmla="*/ 4233840 w 6891715"/>
                <a:gd name="connsiteY4124" fmla="*/ 5763846 h 6367455"/>
                <a:gd name="connsiteX4125" fmla="*/ 4241143 w 6891715"/>
                <a:gd name="connsiteY4125" fmla="*/ 5767653 h 6367455"/>
                <a:gd name="connsiteX4126" fmla="*/ 4251623 w 6891715"/>
                <a:gd name="connsiteY4126" fmla="*/ 5754964 h 6367455"/>
                <a:gd name="connsiteX4127" fmla="*/ 4255751 w 6891715"/>
                <a:gd name="connsiteY4127" fmla="*/ 5744495 h 6367455"/>
                <a:gd name="connsiteX4128" fmla="*/ 4252575 w 6891715"/>
                <a:gd name="connsiteY4128" fmla="*/ 5740371 h 6367455"/>
                <a:gd name="connsiteX4129" fmla="*/ 4238603 w 6891715"/>
                <a:gd name="connsiteY4129" fmla="*/ 5746716 h 6367455"/>
                <a:gd name="connsiteX4130" fmla="*/ 4234475 w 6891715"/>
                <a:gd name="connsiteY4130" fmla="*/ 5742592 h 6367455"/>
                <a:gd name="connsiteX4131" fmla="*/ 4233204 w 6891715"/>
                <a:gd name="connsiteY4131" fmla="*/ 5727682 h 6367455"/>
                <a:gd name="connsiteX4132" fmla="*/ 4239873 w 6891715"/>
                <a:gd name="connsiteY4132" fmla="*/ 5720386 h 6367455"/>
                <a:gd name="connsiteX4133" fmla="*/ 4233204 w 6891715"/>
                <a:gd name="connsiteY4133" fmla="*/ 5713407 h 6367455"/>
                <a:gd name="connsiteX4134" fmla="*/ 4222725 w 6891715"/>
                <a:gd name="connsiteY4134" fmla="*/ 5707062 h 6367455"/>
                <a:gd name="connsiteX4135" fmla="*/ 4219232 w 6891715"/>
                <a:gd name="connsiteY4135" fmla="*/ 5699449 h 6367455"/>
                <a:gd name="connsiteX4136" fmla="*/ 4212881 w 6891715"/>
                <a:gd name="connsiteY4136" fmla="*/ 5699449 h 6367455"/>
                <a:gd name="connsiteX4137" fmla="*/ 4212881 w 6891715"/>
                <a:gd name="connsiteY4137" fmla="*/ 5690249 h 6367455"/>
                <a:gd name="connsiteX4138" fmla="*/ 4220185 w 6891715"/>
                <a:gd name="connsiteY4138" fmla="*/ 5690884 h 6367455"/>
                <a:gd name="connsiteX4139" fmla="*/ 4235110 w 6891715"/>
                <a:gd name="connsiteY4139" fmla="*/ 5686760 h 6367455"/>
                <a:gd name="connsiteX4140" fmla="*/ 4235110 w 6891715"/>
                <a:gd name="connsiteY4140" fmla="*/ 5682636 h 6367455"/>
                <a:gd name="connsiteX4141" fmla="*/ 4246859 w 6891715"/>
                <a:gd name="connsiteY4141" fmla="*/ 5681367 h 6367455"/>
                <a:gd name="connsiteX4142" fmla="*/ 4251623 w 6891715"/>
                <a:gd name="connsiteY4142" fmla="*/ 5673119 h 6367455"/>
                <a:gd name="connsiteX4143" fmla="*/ 4248447 w 6891715"/>
                <a:gd name="connsiteY4143" fmla="*/ 5663285 h 6367455"/>
                <a:gd name="connsiteX4144" fmla="*/ 4221455 w 6891715"/>
                <a:gd name="connsiteY4144" fmla="*/ 5672167 h 6367455"/>
                <a:gd name="connsiteX4145" fmla="*/ 4208435 w 6891715"/>
                <a:gd name="connsiteY4145" fmla="*/ 5672167 h 6367455"/>
                <a:gd name="connsiteX4146" fmla="*/ 4193827 w 6891715"/>
                <a:gd name="connsiteY4146" fmla="*/ 5671216 h 6367455"/>
                <a:gd name="connsiteX4147" fmla="*/ 4182078 w 6891715"/>
                <a:gd name="connsiteY4147" fmla="*/ 5684856 h 6367455"/>
                <a:gd name="connsiteX4148" fmla="*/ 4167153 w 6891715"/>
                <a:gd name="connsiteY4148" fmla="*/ 5685491 h 6367455"/>
                <a:gd name="connsiteX4149" fmla="*/ 4168105 w 6891715"/>
                <a:gd name="connsiteY4149" fmla="*/ 5672484 h 6367455"/>
                <a:gd name="connsiteX4150" fmla="*/ 4172551 w 6891715"/>
                <a:gd name="connsiteY4150" fmla="*/ 5665188 h 6367455"/>
                <a:gd name="connsiteX4151" fmla="*/ 4173504 w 6891715"/>
                <a:gd name="connsiteY4151" fmla="*/ 5651547 h 6367455"/>
                <a:gd name="connsiteX4152" fmla="*/ 4169058 w 6891715"/>
                <a:gd name="connsiteY4152" fmla="*/ 5637906 h 6367455"/>
                <a:gd name="connsiteX4153" fmla="*/ 4176362 w 6891715"/>
                <a:gd name="connsiteY4153" fmla="*/ 5618873 h 6367455"/>
                <a:gd name="connsiteX4154" fmla="*/ 4195098 w 6891715"/>
                <a:gd name="connsiteY4154" fmla="*/ 5603011 h 6367455"/>
                <a:gd name="connsiteX4155" fmla="*/ 4196050 w 6891715"/>
                <a:gd name="connsiteY4155" fmla="*/ 5595715 h 6367455"/>
                <a:gd name="connsiteX4156" fmla="*/ 4205260 w 6891715"/>
                <a:gd name="connsiteY4156" fmla="*/ 5583978 h 6367455"/>
                <a:gd name="connsiteX4157" fmla="*/ 4219232 w 6891715"/>
                <a:gd name="connsiteY4157" fmla="*/ 5580805 h 6367455"/>
                <a:gd name="connsiteX4158" fmla="*/ 4230982 w 6891715"/>
                <a:gd name="connsiteY4158" fmla="*/ 5565896 h 6367455"/>
                <a:gd name="connsiteX4159" fmla="*/ 4244637 w 6891715"/>
                <a:gd name="connsiteY4159" fmla="*/ 5563358 h 6367455"/>
                <a:gd name="connsiteX4160" fmla="*/ 4257021 w 6891715"/>
                <a:gd name="connsiteY4160" fmla="*/ 5561454 h 6367455"/>
                <a:gd name="connsiteX4161" fmla="*/ 4264643 w 6891715"/>
                <a:gd name="connsiteY4161" fmla="*/ 5553841 h 6367455"/>
                <a:gd name="connsiteX4162" fmla="*/ 4280520 w 6891715"/>
                <a:gd name="connsiteY4162" fmla="*/ 5557013 h 6367455"/>
                <a:gd name="connsiteX4163" fmla="*/ 4286872 w 6891715"/>
                <a:gd name="connsiteY4163" fmla="*/ 5570337 h 6367455"/>
                <a:gd name="connsiteX4164" fmla="*/ 4295128 w 6891715"/>
                <a:gd name="connsiteY4164" fmla="*/ 5575730 h 6367455"/>
                <a:gd name="connsiteX4165" fmla="*/ 4318627 w 6891715"/>
                <a:gd name="connsiteY4165" fmla="*/ 5575412 h 6367455"/>
                <a:gd name="connsiteX4166" fmla="*/ 4327201 w 6891715"/>
                <a:gd name="connsiteY4166" fmla="*/ 5566847 h 6367455"/>
                <a:gd name="connsiteX4167" fmla="*/ 4310053 w 6891715"/>
                <a:gd name="connsiteY4167" fmla="*/ 5556696 h 6367455"/>
                <a:gd name="connsiteX4168" fmla="*/ 4311323 w 6891715"/>
                <a:gd name="connsiteY4168" fmla="*/ 5550351 h 6367455"/>
                <a:gd name="connsiteX4169" fmla="*/ 4326884 w 6891715"/>
                <a:gd name="connsiteY4169" fmla="*/ 5547813 h 6367455"/>
                <a:gd name="connsiteX4170" fmla="*/ 4345937 w 6891715"/>
                <a:gd name="connsiteY4170" fmla="*/ 5550034 h 6367455"/>
                <a:gd name="connsiteX4171" fmla="*/ 4345302 w 6891715"/>
                <a:gd name="connsiteY4171" fmla="*/ 5558599 h 6367455"/>
                <a:gd name="connsiteX4172" fmla="*/ 4334505 w 6891715"/>
                <a:gd name="connsiteY4172" fmla="*/ 5560503 h 6367455"/>
                <a:gd name="connsiteX4173" fmla="*/ 4358957 w 6891715"/>
                <a:gd name="connsiteY4173" fmla="*/ 5572875 h 6367455"/>
                <a:gd name="connsiteX4174" fmla="*/ 4384361 w 6891715"/>
                <a:gd name="connsiteY4174" fmla="*/ 5570971 h 6367455"/>
                <a:gd name="connsiteX4175" fmla="*/ 4414847 w 6891715"/>
                <a:gd name="connsiteY4175" fmla="*/ 5562089 h 6367455"/>
                <a:gd name="connsiteX4176" fmla="*/ 4437076 w 6891715"/>
                <a:gd name="connsiteY4176" fmla="*/ 5559551 h 6367455"/>
                <a:gd name="connsiteX4177" fmla="*/ 4446602 w 6891715"/>
                <a:gd name="connsiteY4177" fmla="*/ 5562723 h 6367455"/>
                <a:gd name="connsiteX4178" fmla="*/ 4458352 w 6891715"/>
                <a:gd name="connsiteY4178" fmla="*/ 5562723 h 6367455"/>
                <a:gd name="connsiteX4179" fmla="*/ 4458034 w 6891715"/>
                <a:gd name="connsiteY4179" fmla="*/ 5550034 h 6367455"/>
                <a:gd name="connsiteX4180" fmla="*/ 4452636 w 6891715"/>
                <a:gd name="connsiteY4180" fmla="*/ 5546862 h 6367455"/>
                <a:gd name="connsiteX4181" fmla="*/ 4438346 w 6891715"/>
                <a:gd name="connsiteY4181" fmla="*/ 5551303 h 6367455"/>
                <a:gd name="connsiteX4182" fmla="*/ 4430725 w 6891715"/>
                <a:gd name="connsiteY4182" fmla="*/ 5547179 h 6367455"/>
                <a:gd name="connsiteX4183" fmla="*/ 4421198 w 6891715"/>
                <a:gd name="connsiteY4183" fmla="*/ 5540834 h 6367455"/>
                <a:gd name="connsiteX4184" fmla="*/ 4438981 w 6891715"/>
                <a:gd name="connsiteY4184" fmla="*/ 5533221 h 6367455"/>
                <a:gd name="connsiteX4185" fmla="*/ 4442157 w 6891715"/>
                <a:gd name="connsiteY4185" fmla="*/ 5528145 h 6367455"/>
                <a:gd name="connsiteX4186" fmla="*/ 4469784 w 6891715"/>
                <a:gd name="connsiteY4186" fmla="*/ 5528780 h 6367455"/>
                <a:gd name="connsiteX4187" fmla="*/ 4481534 w 6891715"/>
                <a:gd name="connsiteY4187" fmla="*/ 5527828 h 6367455"/>
                <a:gd name="connsiteX4188" fmla="*/ 4484074 w 6891715"/>
                <a:gd name="connsiteY4188" fmla="*/ 5521483 h 6367455"/>
                <a:gd name="connsiteX4189" fmla="*/ 4503445 w 6891715"/>
                <a:gd name="connsiteY4189" fmla="*/ 5522118 h 6367455"/>
                <a:gd name="connsiteX4190" fmla="*/ 4525674 w 6891715"/>
                <a:gd name="connsiteY4190" fmla="*/ 5523070 h 6367455"/>
                <a:gd name="connsiteX4191" fmla="*/ 4518053 w 6891715"/>
                <a:gd name="connsiteY4191" fmla="*/ 5517677 h 6367455"/>
                <a:gd name="connsiteX4192" fmla="*/ 4503445 w 6891715"/>
                <a:gd name="connsiteY4192" fmla="*/ 5516091 h 6367455"/>
                <a:gd name="connsiteX4193" fmla="*/ 4489473 w 6891715"/>
                <a:gd name="connsiteY4193" fmla="*/ 5516091 h 6367455"/>
                <a:gd name="connsiteX4194" fmla="*/ 4484074 w 6891715"/>
                <a:gd name="connsiteY4194" fmla="*/ 5521483 h 6367455"/>
                <a:gd name="connsiteX4195" fmla="*/ 4471372 w 6891715"/>
                <a:gd name="connsiteY4195" fmla="*/ 5518311 h 6367455"/>
                <a:gd name="connsiteX4196" fmla="*/ 4466291 w 6891715"/>
                <a:gd name="connsiteY4196" fmla="*/ 5513236 h 6367455"/>
                <a:gd name="connsiteX4197" fmla="*/ 4467244 w 6891715"/>
                <a:gd name="connsiteY4197" fmla="*/ 5502767 h 6367455"/>
                <a:gd name="connsiteX4198" fmla="*/ 4457717 w 6891715"/>
                <a:gd name="connsiteY4198" fmla="*/ 5498326 h 6367455"/>
                <a:gd name="connsiteX4199" fmla="*/ 4449143 w 6891715"/>
                <a:gd name="connsiteY4199" fmla="*/ 5491030 h 6367455"/>
                <a:gd name="connsiteX4200" fmla="*/ 4451366 w 6891715"/>
                <a:gd name="connsiteY4200" fmla="*/ 5488174 h 6367455"/>
                <a:gd name="connsiteX4201" fmla="*/ 4445967 w 6891715"/>
                <a:gd name="connsiteY4201" fmla="*/ 5484050 h 6367455"/>
                <a:gd name="connsiteX4202" fmla="*/ 4450413 w 6891715"/>
                <a:gd name="connsiteY4202" fmla="*/ 5474216 h 6367455"/>
                <a:gd name="connsiteX4203" fmla="*/ 4454224 w 6891715"/>
                <a:gd name="connsiteY4203" fmla="*/ 5462796 h 6367455"/>
                <a:gd name="connsiteX4204" fmla="*/ 4471054 w 6891715"/>
                <a:gd name="connsiteY4204" fmla="*/ 5460576 h 6367455"/>
                <a:gd name="connsiteX4205" fmla="*/ 4485979 w 6891715"/>
                <a:gd name="connsiteY4205" fmla="*/ 5470727 h 6367455"/>
                <a:gd name="connsiteX4206" fmla="*/ 4497729 w 6891715"/>
                <a:gd name="connsiteY4206" fmla="*/ 5466603 h 6367455"/>
                <a:gd name="connsiteX4207" fmla="*/ 4519005 w 6891715"/>
                <a:gd name="connsiteY4207" fmla="*/ 5472630 h 6367455"/>
                <a:gd name="connsiteX4208" fmla="*/ 4540282 w 6891715"/>
                <a:gd name="connsiteY4208" fmla="*/ 5474216 h 6367455"/>
                <a:gd name="connsiteX4209" fmla="*/ 4576801 w 6891715"/>
                <a:gd name="connsiteY4209" fmla="*/ 5462796 h 6367455"/>
                <a:gd name="connsiteX4210" fmla="*/ 4615225 w 6891715"/>
                <a:gd name="connsiteY4210" fmla="*/ 5473899 h 6367455"/>
                <a:gd name="connsiteX4211" fmla="*/ 4632055 w 6891715"/>
                <a:gd name="connsiteY4211" fmla="*/ 5472630 h 6367455"/>
                <a:gd name="connsiteX4212" fmla="*/ 4660635 w 6891715"/>
                <a:gd name="connsiteY4212" fmla="*/ 5469141 h 6367455"/>
                <a:gd name="connsiteX4213" fmla="*/ 4667939 w 6891715"/>
                <a:gd name="connsiteY4213" fmla="*/ 5447252 h 6367455"/>
                <a:gd name="connsiteX4214" fmla="*/ 4721606 w 6891715"/>
                <a:gd name="connsiteY4214" fmla="*/ 5417115 h 6367455"/>
                <a:gd name="connsiteX4215" fmla="*/ 4777179 w 6891715"/>
                <a:gd name="connsiteY4215" fmla="*/ 5385075 h 6367455"/>
                <a:gd name="connsiteX4216" fmla="*/ 4808934 w 6891715"/>
                <a:gd name="connsiteY4216" fmla="*/ 5377144 h 6367455"/>
                <a:gd name="connsiteX4217" fmla="*/ 4837197 w 6891715"/>
                <a:gd name="connsiteY4217" fmla="*/ 5363504 h 6367455"/>
                <a:gd name="connsiteX4218" fmla="*/ 4847994 w 6891715"/>
                <a:gd name="connsiteY4218" fmla="*/ 5354938 h 6367455"/>
                <a:gd name="connsiteX4219" fmla="*/ 4929288 w 6891715"/>
                <a:gd name="connsiteY4219" fmla="*/ 5357476 h 6367455"/>
                <a:gd name="connsiteX4220" fmla="*/ 4984543 w 6891715"/>
                <a:gd name="connsiteY4220" fmla="*/ 5364138 h 6367455"/>
                <a:gd name="connsiteX4221" fmla="*/ 5002644 w 6891715"/>
                <a:gd name="connsiteY4221" fmla="*/ 5359697 h 6367455"/>
                <a:gd name="connsiteX4222" fmla="*/ 5014076 w 6891715"/>
                <a:gd name="connsiteY4222" fmla="*/ 5347008 h 6367455"/>
                <a:gd name="connsiteX4223" fmla="*/ 5026778 w 6891715"/>
                <a:gd name="connsiteY4223" fmla="*/ 5345104 h 6367455"/>
                <a:gd name="connsiteX4224" fmla="*/ 5042021 w 6891715"/>
                <a:gd name="connsiteY4224" fmla="*/ 5383489 h 6367455"/>
                <a:gd name="connsiteX4225" fmla="*/ 5058851 w 6891715"/>
                <a:gd name="connsiteY4225" fmla="*/ 5387613 h 6367455"/>
                <a:gd name="connsiteX4226" fmla="*/ 5071553 w 6891715"/>
                <a:gd name="connsiteY4226" fmla="*/ 5399033 h 6367455"/>
                <a:gd name="connsiteX4227" fmla="*/ 5089654 w 6891715"/>
                <a:gd name="connsiteY4227" fmla="*/ 5402205 h 6367455"/>
                <a:gd name="connsiteX4228" fmla="*/ 5111883 w 6891715"/>
                <a:gd name="connsiteY4228" fmla="*/ 5391420 h 6367455"/>
                <a:gd name="connsiteX4229" fmla="*/ 5119504 w 6891715"/>
                <a:gd name="connsiteY4229" fmla="*/ 5394592 h 6367455"/>
                <a:gd name="connsiteX4230" fmla="*/ 5129031 w 6891715"/>
                <a:gd name="connsiteY4230" fmla="*/ 5401888 h 6367455"/>
                <a:gd name="connsiteX4231" fmla="*/ 5145227 w 6891715"/>
                <a:gd name="connsiteY4231" fmla="*/ 5438687 h 6367455"/>
                <a:gd name="connsiteX4232" fmla="*/ 5162057 w 6891715"/>
                <a:gd name="connsiteY4232" fmla="*/ 5443445 h 6367455"/>
                <a:gd name="connsiteX4233" fmla="*/ 5170313 w 6891715"/>
                <a:gd name="connsiteY4233" fmla="*/ 5439321 h 6367455"/>
                <a:gd name="connsiteX4234" fmla="*/ 5178570 w 6891715"/>
                <a:gd name="connsiteY4234" fmla="*/ 5438687 h 6367455"/>
                <a:gd name="connsiteX4235" fmla="*/ 5189049 w 6891715"/>
                <a:gd name="connsiteY4235" fmla="*/ 5448204 h 6367455"/>
                <a:gd name="connsiteX4236" fmla="*/ 5199211 w 6891715"/>
                <a:gd name="connsiteY4236" fmla="*/ 5454548 h 6367455"/>
                <a:gd name="connsiteX4237" fmla="*/ 5223345 w 6891715"/>
                <a:gd name="connsiteY4237" fmla="*/ 5460576 h 6367455"/>
                <a:gd name="connsiteX4238" fmla="*/ 5241129 w 6891715"/>
                <a:gd name="connsiteY4238" fmla="*/ 5475168 h 6367455"/>
                <a:gd name="connsiteX4239" fmla="*/ 5251608 w 6891715"/>
                <a:gd name="connsiteY4239" fmla="*/ 5480561 h 6367455"/>
                <a:gd name="connsiteX4240" fmla="*/ 5253831 w 6891715"/>
                <a:gd name="connsiteY4240" fmla="*/ 5470727 h 6367455"/>
                <a:gd name="connsiteX4241" fmla="*/ 5262087 w 6891715"/>
                <a:gd name="connsiteY4241" fmla="*/ 5470727 h 6367455"/>
                <a:gd name="connsiteX4242" fmla="*/ 5290032 w 6891715"/>
                <a:gd name="connsiteY4242" fmla="*/ 5485954 h 6367455"/>
                <a:gd name="connsiteX4243" fmla="*/ 5318930 w 6891715"/>
                <a:gd name="connsiteY4243" fmla="*/ 5495471 h 6367455"/>
                <a:gd name="connsiteX4244" fmla="*/ 5356084 w 6891715"/>
                <a:gd name="connsiteY4244" fmla="*/ 5482464 h 6367455"/>
                <a:gd name="connsiteX4245" fmla="*/ 5421501 w 6891715"/>
                <a:gd name="connsiteY4245" fmla="*/ 5468824 h 6367455"/>
                <a:gd name="connsiteX4246" fmla="*/ 5495174 w 6891715"/>
                <a:gd name="connsiteY4246" fmla="*/ 5479927 h 6367455"/>
                <a:gd name="connsiteX4247" fmla="*/ 5517720 w 6891715"/>
                <a:gd name="connsiteY4247" fmla="*/ 5481830 h 6367455"/>
                <a:gd name="connsiteX4248" fmla="*/ 5564401 w 6891715"/>
                <a:gd name="connsiteY4248" fmla="*/ 5452645 h 6367455"/>
                <a:gd name="connsiteX4249" fmla="*/ 5579961 w 6891715"/>
                <a:gd name="connsiteY4249" fmla="*/ 5450424 h 6367455"/>
                <a:gd name="connsiteX4250" fmla="*/ 5598062 w 6891715"/>
                <a:gd name="connsiteY4250" fmla="*/ 5437735 h 6367455"/>
                <a:gd name="connsiteX4251" fmla="*/ 5650459 w 6891715"/>
                <a:gd name="connsiteY4251" fmla="*/ 5377144 h 6367455"/>
                <a:gd name="connsiteX4252" fmla="*/ 5660621 w 6891715"/>
                <a:gd name="connsiteY4252" fmla="*/ 5382854 h 6367455"/>
                <a:gd name="connsiteX4253" fmla="*/ 5660866 w 6891715"/>
                <a:gd name="connsiteY4253" fmla="*/ 5382796 h 6367455"/>
                <a:gd name="connsiteX4254" fmla="*/ 5650740 w 6891715"/>
                <a:gd name="connsiteY4254" fmla="*/ 5377092 h 6367455"/>
                <a:gd name="connsiteX4255" fmla="*/ 5651375 w 6891715"/>
                <a:gd name="connsiteY4255" fmla="*/ 5348489 h 6367455"/>
                <a:gd name="connsiteX4256" fmla="*/ 5636460 w 6891715"/>
                <a:gd name="connsiteY4256" fmla="*/ 5328467 h 6367455"/>
                <a:gd name="connsiteX4257" fmla="*/ 5629479 w 6891715"/>
                <a:gd name="connsiteY4257" fmla="*/ 5271897 h 6367455"/>
                <a:gd name="connsiteX4258" fmla="*/ 5604092 w 6891715"/>
                <a:gd name="connsiteY4258" fmla="*/ 5243611 h 6367455"/>
                <a:gd name="connsiteX4259" fmla="*/ 5598380 w 6891715"/>
                <a:gd name="connsiteY4259" fmla="*/ 5224543 h 6367455"/>
                <a:gd name="connsiteX4260" fmla="*/ 5585686 w 6891715"/>
                <a:gd name="connsiteY4260" fmla="*/ 5214373 h 6367455"/>
                <a:gd name="connsiteX4261" fmla="*/ 5545384 w 6891715"/>
                <a:gd name="connsiteY4261" fmla="*/ 5211513 h 6367455"/>
                <a:gd name="connsiteX4262" fmla="*/ 5520949 w 6891715"/>
                <a:gd name="connsiteY4262" fmla="*/ 5202296 h 6367455"/>
                <a:gd name="connsiteX4263" fmla="*/ 5511429 w 6891715"/>
                <a:gd name="connsiteY4263" fmla="*/ 5181956 h 6367455"/>
                <a:gd name="connsiteX4264" fmla="*/ 5512381 w 6891715"/>
                <a:gd name="connsiteY4264" fmla="*/ 5175600 h 6367455"/>
                <a:gd name="connsiteX4265" fmla="*/ 5502861 w 6891715"/>
                <a:gd name="connsiteY4265" fmla="*/ 5178142 h 6367455"/>
                <a:gd name="connsiteX4266" fmla="*/ 5482869 w 6891715"/>
                <a:gd name="connsiteY4266" fmla="*/ 5165430 h 6367455"/>
                <a:gd name="connsiteX4267" fmla="*/ 5475253 w 6891715"/>
                <a:gd name="connsiteY4267" fmla="*/ 5146997 h 6367455"/>
                <a:gd name="connsiteX4268" fmla="*/ 5474184 w 6891715"/>
                <a:gd name="connsiteY4268" fmla="*/ 5146401 h 6367455"/>
                <a:gd name="connsiteX4269" fmla="*/ 5451638 w 6891715"/>
                <a:gd name="connsiteY4269" fmla="*/ 5128307 h 6367455"/>
                <a:gd name="connsiteX4270" fmla="*/ 5417342 w 6891715"/>
                <a:gd name="connsiteY4270" fmla="*/ 5083548 h 6367455"/>
                <a:gd name="connsiteX4271" fmla="*/ 5373837 w 6891715"/>
                <a:gd name="connsiteY4271" fmla="*/ 5054026 h 6367455"/>
                <a:gd name="connsiteX4272" fmla="*/ 5345257 w 6891715"/>
                <a:gd name="connsiteY4272" fmla="*/ 5042598 h 6367455"/>
                <a:gd name="connsiteX4273" fmla="*/ 5320806 w 6891715"/>
                <a:gd name="connsiteY4273" fmla="*/ 5037837 h 6367455"/>
                <a:gd name="connsiteX4274" fmla="*/ 5300482 w 6891715"/>
                <a:gd name="connsiteY4274" fmla="*/ 5026409 h 6367455"/>
                <a:gd name="connsiteX4275" fmla="*/ 5300165 w 6891715"/>
                <a:gd name="connsiteY4275" fmla="*/ 5016886 h 6367455"/>
                <a:gd name="connsiteX4276" fmla="*/ 5286510 w 6891715"/>
                <a:gd name="connsiteY4276" fmla="*/ 5008632 h 6367455"/>
                <a:gd name="connsiteX4277" fmla="*/ 5282381 w 6891715"/>
                <a:gd name="connsiteY4277" fmla="*/ 5016886 h 6367455"/>
                <a:gd name="connsiteX4278" fmla="*/ 5270950 w 6891715"/>
                <a:gd name="connsiteY4278" fmla="*/ 5014029 h 6367455"/>
                <a:gd name="connsiteX4279" fmla="*/ 5255072 w 6891715"/>
                <a:gd name="connsiteY4279" fmla="*/ 5010854 h 6367455"/>
                <a:gd name="connsiteX4280" fmla="*/ 5245228 w 6891715"/>
                <a:gd name="connsiteY4280" fmla="*/ 5009267 h 6367455"/>
                <a:gd name="connsiteX4281" fmla="*/ 5229032 w 6891715"/>
                <a:gd name="connsiteY4281" fmla="*/ 4980697 h 6367455"/>
                <a:gd name="connsiteX4282" fmla="*/ 5211885 w 6891715"/>
                <a:gd name="connsiteY4282" fmla="*/ 4944192 h 6367455"/>
                <a:gd name="connsiteX4283" fmla="*/ 5193784 w 6891715"/>
                <a:gd name="connsiteY4283" fmla="*/ 4938795 h 6367455"/>
                <a:gd name="connsiteX4284" fmla="*/ 5176636 w 6891715"/>
                <a:gd name="connsiteY4284" fmla="*/ 4938160 h 6367455"/>
                <a:gd name="connsiteX4285" fmla="*/ 5171555 w 6891715"/>
                <a:gd name="connsiteY4285" fmla="*/ 4925145 h 6367455"/>
                <a:gd name="connsiteX4286" fmla="*/ 5202358 w 6891715"/>
                <a:gd name="connsiteY4286" fmla="*/ 4917844 h 6367455"/>
                <a:gd name="connsiteX4287" fmla="*/ 5199817 w 6891715"/>
                <a:gd name="connsiteY4287" fmla="*/ 4907369 h 6367455"/>
                <a:gd name="connsiteX4288" fmla="*/ 5190291 w 6891715"/>
                <a:gd name="connsiteY4288" fmla="*/ 4906099 h 6367455"/>
                <a:gd name="connsiteX4289" fmla="*/ 5185210 w 6891715"/>
                <a:gd name="connsiteY4289" fmla="*/ 4911495 h 6367455"/>
                <a:gd name="connsiteX4290" fmla="*/ 5188068 w 6891715"/>
                <a:gd name="connsiteY4290" fmla="*/ 4894671 h 6367455"/>
                <a:gd name="connsiteX4291" fmla="*/ 5207121 w 6891715"/>
                <a:gd name="connsiteY4291" fmla="*/ 4898798 h 6367455"/>
                <a:gd name="connsiteX4292" fmla="*/ 5217918 w 6891715"/>
                <a:gd name="connsiteY4292" fmla="*/ 4907051 h 6367455"/>
                <a:gd name="connsiteX4293" fmla="*/ 5216965 w 6891715"/>
                <a:gd name="connsiteY4293" fmla="*/ 4915305 h 6367455"/>
                <a:gd name="connsiteX4294" fmla="*/ 5234748 w 6891715"/>
                <a:gd name="connsiteY4294" fmla="*/ 4917527 h 6367455"/>
                <a:gd name="connsiteX4295" fmla="*/ 5225222 w 6891715"/>
                <a:gd name="connsiteY4295" fmla="*/ 4907051 h 6367455"/>
                <a:gd name="connsiteX4296" fmla="*/ 5243322 w 6891715"/>
                <a:gd name="connsiteY4296" fmla="*/ 4908956 h 6367455"/>
                <a:gd name="connsiteX4297" fmla="*/ 5249673 w 6891715"/>
                <a:gd name="connsiteY4297" fmla="*/ 4901655 h 6367455"/>
                <a:gd name="connsiteX4298" fmla="*/ 5252531 w 6891715"/>
                <a:gd name="connsiteY4298" fmla="*/ 4881338 h 6367455"/>
                <a:gd name="connsiteX4299" fmla="*/ 5262058 w 6891715"/>
                <a:gd name="connsiteY4299" fmla="*/ 4868641 h 6367455"/>
                <a:gd name="connsiteX4300" fmla="*/ 5276983 w 6891715"/>
                <a:gd name="connsiteY4300" fmla="*/ 4862292 h 6367455"/>
                <a:gd name="connsiteX4301" fmla="*/ 5279841 w 6891715"/>
                <a:gd name="connsiteY4301" fmla="*/ 4842293 h 6367455"/>
                <a:gd name="connsiteX4302" fmla="*/ 5300482 w 6891715"/>
                <a:gd name="connsiteY4302" fmla="*/ 4809279 h 6367455"/>
                <a:gd name="connsiteX4303" fmla="*/ 5309056 w 6891715"/>
                <a:gd name="connsiteY4303" fmla="*/ 4810232 h 6367455"/>
                <a:gd name="connsiteX4304" fmla="*/ 5302705 w 6891715"/>
                <a:gd name="connsiteY4304" fmla="*/ 4819755 h 6367455"/>
                <a:gd name="connsiteX4305" fmla="*/ 5305245 w 6891715"/>
                <a:gd name="connsiteY4305" fmla="*/ 4831500 h 6367455"/>
                <a:gd name="connsiteX4306" fmla="*/ 5318900 w 6891715"/>
                <a:gd name="connsiteY4306" fmla="*/ 4840706 h 6367455"/>
                <a:gd name="connsiteX4307" fmla="*/ 5328109 w 6891715"/>
                <a:gd name="connsiteY4307" fmla="*/ 4832135 h 6367455"/>
                <a:gd name="connsiteX4308" fmla="*/ 5327157 w 6891715"/>
                <a:gd name="connsiteY4308" fmla="*/ 4827056 h 6367455"/>
                <a:gd name="connsiteX4309" fmla="*/ 5322711 w 6891715"/>
                <a:gd name="connsiteY4309" fmla="*/ 4821660 h 6367455"/>
                <a:gd name="connsiteX4310" fmla="*/ 5323981 w 6891715"/>
                <a:gd name="connsiteY4310" fmla="*/ 4831183 h 6367455"/>
                <a:gd name="connsiteX4311" fmla="*/ 5316360 w 6891715"/>
                <a:gd name="connsiteY4311" fmla="*/ 4823882 h 6367455"/>
                <a:gd name="connsiteX4312" fmla="*/ 5314454 w 6891715"/>
                <a:gd name="connsiteY4312" fmla="*/ 4815628 h 6367455"/>
                <a:gd name="connsiteX4313" fmla="*/ 5317630 w 6891715"/>
                <a:gd name="connsiteY4313" fmla="*/ 4811501 h 6367455"/>
                <a:gd name="connsiteX4314" fmla="*/ 5327157 w 6891715"/>
                <a:gd name="connsiteY4314" fmla="*/ 4801978 h 6367455"/>
                <a:gd name="connsiteX4315" fmla="*/ 5333508 w 6891715"/>
                <a:gd name="connsiteY4315" fmla="*/ 4801661 h 6367455"/>
                <a:gd name="connsiteX4316" fmla="*/ 5342082 w 6891715"/>
                <a:gd name="connsiteY4316" fmla="*/ 4813089 h 6367455"/>
                <a:gd name="connsiteX4317" fmla="*/ 5351608 w 6891715"/>
                <a:gd name="connsiteY4317" fmla="*/ 4815311 h 6367455"/>
                <a:gd name="connsiteX4318" fmla="*/ 5359547 w 6891715"/>
                <a:gd name="connsiteY4318" fmla="*/ 4808010 h 6367455"/>
                <a:gd name="connsiteX4319" fmla="*/ 5342717 w 6891715"/>
                <a:gd name="connsiteY4319" fmla="*/ 4796264 h 6367455"/>
                <a:gd name="connsiteX4320" fmla="*/ 5340494 w 6891715"/>
                <a:gd name="connsiteY4320" fmla="*/ 4790868 h 6367455"/>
                <a:gd name="connsiteX4321" fmla="*/ 5309691 w 6891715"/>
                <a:gd name="connsiteY4321" fmla="*/ 4767060 h 6367455"/>
                <a:gd name="connsiteX4322" fmla="*/ 5305563 w 6891715"/>
                <a:gd name="connsiteY4322" fmla="*/ 4772456 h 6367455"/>
                <a:gd name="connsiteX4323" fmla="*/ 5292861 w 6891715"/>
                <a:gd name="connsiteY4323" fmla="*/ 4758806 h 6367455"/>
                <a:gd name="connsiteX4324" fmla="*/ 5283969 w 6891715"/>
                <a:gd name="connsiteY4324" fmla="*/ 4741030 h 6367455"/>
                <a:gd name="connsiteX4325" fmla="*/ 5280794 w 6891715"/>
                <a:gd name="connsiteY4325" fmla="*/ 4721983 h 6367455"/>
                <a:gd name="connsiteX4326" fmla="*/ 5298894 w 6891715"/>
                <a:gd name="connsiteY4326" fmla="*/ 4732459 h 6367455"/>
                <a:gd name="connsiteX4327" fmla="*/ 5315725 w 6891715"/>
                <a:gd name="connsiteY4327" fmla="*/ 4725792 h 6367455"/>
                <a:gd name="connsiteX4328" fmla="*/ 5318900 w 6891715"/>
                <a:gd name="connsiteY4328" fmla="*/ 4719444 h 6367455"/>
                <a:gd name="connsiteX4329" fmla="*/ 5328427 w 6891715"/>
                <a:gd name="connsiteY4329" fmla="*/ 4721666 h 6367455"/>
                <a:gd name="connsiteX4330" fmla="*/ 5336048 w 6891715"/>
                <a:gd name="connsiteY4330" fmla="*/ 4728967 h 6367455"/>
                <a:gd name="connsiteX4331" fmla="*/ 5356689 w 6891715"/>
                <a:gd name="connsiteY4331" fmla="*/ 4728649 h 6367455"/>
                <a:gd name="connsiteX4332" fmla="*/ 5356689 w 6891715"/>
                <a:gd name="connsiteY4332" fmla="*/ 4718491 h 6367455"/>
                <a:gd name="connsiteX4333" fmla="*/ 5343987 w 6891715"/>
                <a:gd name="connsiteY4333" fmla="*/ 4709920 h 6367455"/>
                <a:gd name="connsiteX4334" fmla="*/ 5337636 w 6891715"/>
                <a:gd name="connsiteY4334" fmla="*/ 4718491 h 6367455"/>
                <a:gd name="connsiteX4335" fmla="*/ 5331285 w 6891715"/>
                <a:gd name="connsiteY4335" fmla="*/ 4708968 h 6367455"/>
                <a:gd name="connsiteX4336" fmla="*/ 5334460 w 6891715"/>
                <a:gd name="connsiteY4336" fmla="*/ 4700397 h 6367455"/>
                <a:gd name="connsiteX4337" fmla="*/ 5339859 w 6891715"/>
                <a:gd name="connsiteY4337" fmla="*/ 4696270 h 6367455"/>
                <a:gd name="connsiteX4338" fmla="*/ 5363358 w 6891715"/>
                <a:gd name="connsiteY4338" fmla="*/ 4697223 h 6367455"/>
                <a:gd name="connsiteX4339" fmla="*/ 5375742 w 6891715"/>
                <a:gd name="connsiteY4339" fmla="*/ 4686430 h 6367455"/>
                <a:gd name="connsiteX4340" fmla="*/ 5386222 w 6891715"/>
                <a:gd name="connsiteY4340" fmla="*/ 4681986 h 6367455"/>
                <a:gd name="connsiteX4341" fmla="*/ 5430362 w 6891715"/>
                <a:gd name="connsiteY4341" fmla="*/ 4672462 h 6367455"/>
                <a:gd name="connsiteX4342" fmla="*/ 5430362 w 6891715"/>
                <a:gd name="connsiteY4342" fmla="*/ 4663892 h 6367455"/>
                <a:gd name="connsiteX4343" fmla="*/ 5418612 w 6891715"/>
                <a:gd name="connsiteY4343" fmla="*/ 4657543 h 6367455"/>
                <a:gd name="connsiteX4344" fmla="*/ 5420835 w 6891715"/>
                <a:gd name="connsiteY4344" fmla="*/ 4648019 h 6367455"/>
                <a:gd name="connsiteX4345" fmla="*/ 5416707 w 6891715"/>
                <a:gd name="connsiteY4345" fmla="*/ 4641036 h 6367455"/>
                <a:gd name="connsiteX4346" fmla="*/ 5393208 w 6891715"/>
                <a:gd name="connsiteY4346" fmla="*/ 4645163 h 6367455"/>
                <a:gd name="connsiteX4347" fmla="*/ 5379553 w 6891715"/>
                <a:gd name="connsiteY4347" fmla="*/ 4654686 h 6367455"/>
                <a:gd name="connsiteX4348" fmla="*/ 5352243 w 6891715"/>
                <a:gd name="connsiteY4348" fmla="*/ 4657225 h 6367455"/>
                <a:gd name="connsiteX4349" fmla="*/ 5331230 w 6891715"/>
                <a:gd name="connsiteY4349" fmla="*/ 4660361 h 6367455"/>
                <a:gd name="connsiteX4350" fmla="*/ 5331109 w 6891715"/>
                <a:gd name="connsiteY4350" fmla="*/ 4661094 h 6367455"/>
                <a:gd name="connsiteX4351" fmla="*/ 5315234 w 6891715"/>
                <a:gd name="connsiteY4351" fmla="*/ 4676033 h 6367455"/>
                <a:gd name="connsiteX4352" fmla="*/ 5309836 w 6891715"/>
                <a:gd name="connsiteY4352" fmla="*/ 4676351 h 6367455"/>
                <a:gd name="connsiteX4353" fmla="*/ 5314281 w 6891715"/>
                <a:gd name="connsiteY4353" fmla="*/ 4666816 h 6367455"/>
                <a:gd name="connsiteX4354" fmla="*/ 5285389 w 6891715"/>
                <a:gd name="connsiteY4354" fmla="*/ 4662366 h 6367455"/>
                <a:gd name="connsiteX4355" fmla="*/ 5258401 w 6891715"/>
                <a:gd name="connsiteY4355" fmla="*/ 4676669 h 6367455"/>
                <a:gd name="connsiteX4356" fmla="*/ 5249829 w 6891715"/>
                <a:gd name="connsiteY4356" fmla="*/ 4690337 h 6367455"/>
                <a:gd name="connsiteX4357" fmla="*/ 5242844 w 6891715"/>
                <a:gd name="connsiteY4357" fmla="*/ 4694787 h 6367455"/>
                <a:gd name="connsiteX4358" fmla="*/ 5238399 w 6891715"/>
                <a:gd name="connsiteY4358" fmla="*/ 4692562 h 6367455"/>
                <a:gd name="connsiteX4359" fmla="*/ 5206649 w 6891715"/>
                <a:gd name="connsiteY4359" fmla="*/ 4704640 h 6367455"/>
                <a:gd name="connsiteX4360" fmla="*/ 5195219 w 6891715"/>
                <a:gd name="connsiteY4360" fmla="*/ 4725936 h 6367455"/>
                <a:gd name="connsiteX4361" fmla="*/ 5184741 w 6891715"/>
                <a:gd name="connsiteY4361" fmla="*/ 4732293 h 6367455"/>
                <a:gd name="connsiteX4362" fmla="*/ 5178391 w 6891715"/>
                <a:gd name="connsiteY4362" fmla="*/ 4719579 h 6367455"/>
                <a:gd name="connsiteX4363" fmla="*/ 5164421 w 6891715"/>
                <a:gd name="connsiteY4363" fmla="*/ 4717672 h 6367455"/>
                <a:gd name="connsiteX4364" fmla="*/ 5151721 w 6891715"/>
                <a:gd name="connsiteY4364" fmla="*/ 4719897 h 6367455"/>
                <a:gd name="connsiteX4365" fmla="*/ 5147594 w 6891715"/>
                <a:gd name="connsiteY4365" fmla="*/ 4731657 h 6367455"/>
                <a:gd name="connsiteX4366" fmla="*/ 5144736 w 6891715"/>
                <a:gd name="connsiteY4366" fmla="*/ 4744053 h 6367455"/>
                <a:gd name="connsiteX4367" fmla="*/ 5132036 w 6891715"/>
                <a:gd name="connsiteY4367" fmla="*/ 4746596 h 6367455"/>
                <a:gd name="connsiteX4368" fmla="*/ 5132036 w 6891715"/>
                <a:gd name="connsiteY4368" fmla="*/ 4739921 h 6367455"/>
                <a:gd name="connsiteX4369" fmla="*/ 5116161 w 6891715"/>
                <a:gd name="connsiteY4369" fmla="*/ 4732611 h 6367455"/>
                <a:gd name="connsiteX4370" fmla="*/ 5101239 w 6891715"/>
                <a:gd name="connsiteY4370" fmla="*/ 4750728 h 6367455"/>
                <a:gd name="connsiteX4371" fmla="*/ 5080284 w 6891715"/>
                <a:gd name="connsiteY4371" fmla="*/ 4761535 h 6367455"/>
                <a:gd name="connsiteX4372" fmla="*/ 5055836 w 6891715"/>
                <a:gd name="connsiteY4372" fmla="*/ 4769164 h 6367455"/>
                <a:gd name="connsiteX4373" fmla="*/ 5050756 w 6891715"/>
                <a:gd name="connsiteY4373" fmla="*/ 4763124 h 6367455"/>
                <a:gd name="connsiteX4374" fmla="*/ 5045994 w 6891715"/>
                <a:gd name="connsiteY4374" fmla="*/ 4736425 h 6367455"/>
                <a:gd name="connsiteX4375" fmla="*/ 5040914 w 6891715"/>
                <a:gd name="connsiteY4375" fmla="*/ 4745960 h 6367455"/>
                <a:gd name="connsiteX4376" fmla="*/ 5045359 w 6891715"/>
                <a:gd name="connsiteY4376" fmla="*/ 4773296 h 6367455"/>
                <a:gd name="connsiteX4377" fmla="*/ 5051709 w 6891715"/>
                <a:gd name="connsiteY4377" fmla="*/ 4774567 h 6367455"/>
                <a:gd name="connsiteX4378" fmla="*/ 5042501 w 6891715"/>
                <a:gd name="connsiteY4378" fmla="*/ 4780924 h 6367455"/>
                <a:gd name="connsiteX4379" fmla="*/ 5039961 w 6891715"/>
                <a:gd name="connsiteY4379" fmla="*/ 4775838 h 6367455"/>
                <a:gd name="connsiteX4380" fmla="*/ 5039009 w 6891715"/>
                <a:gd name="connsiteY4380" fmla="*/ 4766303 h 6367455"/>
                <a:gd name="connsiteX4381" fmla="*/ 5033611 w 6891715"/>
                <a:gd name="connsiteY4381" fmla="*/ 4758992 h 6367455"/>
                <a:gd name="connsiteX4382" fmla="*/ 5028531 w 6891715"/>
                <a:gd name="connsiteY4382" fmla="*/ 4776792 h 6367455"/>
                <a:gd name="connsiteX4383" fmla="*/ 5032976 w 6891715"/>
                <a:gd name="connsiteY4383" fmla="*/ 4779017 h 6367455"/>
                <a:gd name="connsiteX4384" fmla="*/ 5019006 w 6891715"/>
                <a:gd name="connsiteY4384" fmla="*/ 4792684 h 6367455"/>
                <a:gd name="connsiteX4385" fmla="*/ 5004401 w 6891715"/>
                <a:gd name="connsiteY4385" fmla="*/ 4799359 h 6367455"/>
                <a:gd name="connsiteX4386" fmla="*/ 4999004 w 6891715"/>
                <a:gd name="connsiteY4386" fmla="*/ 4803491 h 6367455"/>
                <a:gd name="connsiteX4387" fmla="*/ 4987574 w 6891715"/>
                <a:gd name="connsiteY4387" fmla="*/ 4805716 h 6367455"/>
                <a:gd name="connsiteX4388" fmla="*/ 4983446 w 6891715"/>
                <a:gd name="connsiteY4388" fmla="*/ 4824787 h 6367455"/>
                <a:gd name="connsiteX4389" fmla="*/ 4974874 w 6891715"/>
                <a:gd name="connsiteY4389" fmla="*/ 4829873 h 6367455"/>
                <a:gd name="connsiteX4390" fmla="*/ 4968524 w 6891715"/>
                <a:gd name="connsiteY4390" fmla="*/ 4826694 h 6367455"/>
                <a:gd name="connsiteX4391" fmla="*/ 4965349 w 6891715"/>
                <a:gd name="connsiteY4391" fmla="*/ 4818748 h 6367455"/>
                <a:gd name="connsiteX4392" fmla="*/ 4974874 w 6891715"/>
                <a:gd name="connsiteY4392" fmla="*/ 4813980 h 6367455"/>
                <a:gd name="connsiteX4393" fmla="*/ 4974874 w 6891715"/>
                <a:gd name="connsiteY4393" fmla="*/ 4810166 h 6367455"/>
                <a:gd name="connsiteX4394" fmla="*/ 4965349 w 6891715"/>
                <a:gd name="connsiteY4394" fmla="*/ 4815570 h 6367455"/>
                <a:gd name="connsiteX4395" fmla="*/ 4952649 w 6891715"/>
                <a:gd name="connsiteY4395" fmla="*/ 4800631 h 6367455"/>
                <a:gd name="connsiteX4396" fmla="*/ 4941854 w 6891715"/>
                <a:gd name="connsiteY4396" fmla="*/ 4801902 h 6367455"/>
                <a:gd name="connsiteX4397" fmla="*/ 4938679 w 6891715"/>
                <a:gd name="connsiteY4397" fmla="*/ 4810166 h 6367455"/>
                <a:gd name="connsiteX4398" fmla="*/ 4930424 w 6891715"/>
                <a:gd name="connsiteY4398" fmla="*/ 4803173 h 6367455"/>
                <a:gd name="connsiteX4399" fmla="*/ 4922804 w 6891715"/>
                <a:gd name="connsiteY4399" fmla="*/ 4814934 h 6367455"/>
                <a:gd name="connsiteX4400" fmla="*/ 4917724 w 6891715"/>
                <a:gd name="connsiteY4400" fmla="*/ 4801902 h 6367455"/>
                <a:gd name="connsiteX4401" fmla="*/ 4910104 w 6891715"/>
                <a:gd name="connsiteY4401" fmla="*/ 4792684 h 6367455"/>
                <a:gd name="connsiteX4402" fmla="*/ 4896451 w 6891715"/>
                <a:gd name="connsiteY4402" fmla="*/ 4784420 h 6367455"/>
                <a:gd name="connsiteX4403" fmla="*/ 4893276 w 6891715"/>
                <a:gd name="connsiteY4403" fmla="*/ 4803491 h 6367455"/>
                <a:gd name="connsiteX4404" fmla="*/ 4900896 w 6891715"/>
                <a:gd name="connsiteY4404" fmla="*/ 4812709 h 6367455"/>
                <a:gd name="connsiteX4405" fmla="*/ 4907246 w 6891715"/>
                <a:gd name="connsiteY4405" fmla="*/ 4819066 h 6367455"/>
                <a:gd name="connsiteX4406" fmla="*/ 4916771 w 6891715"/>
                <a:gd name="connsiteY4406" fmla="*/ 4820020 h 6367455"/>
                <a:gd name="connsiteX4407" fmla="*/ 4929471 w 6891715"/>
                <a:gd name="connsiteY4407" fmla="*/ 4827330 h 6367455"/>
                <a:gd name="connsiteX4408" fmla="*/ 4932646 w 6891715"/>
                <a:gd name="connsiteY4408" fmla="*/ 4840044 h 6367455"/>
                <a:gd name="connsiteX4409" fmla="*/ 4939314 w 6891715"/>
                <a:gd name="connsiteY4409" fmla="*/ 4841951 h 6367455"/>
                <a:gd name="connsiteX4410" fmla="*/ 4937091 w 6891715"/>
                <a:gd name="connsiteY4410" fmla="*/ 4826059 h 6367455"/>
                <a:gd name="connsiteX4411" fmla="*/ 4938679 w 6891715"/>
                <a:gd name="connsiteY4411" fmla="*/ 4819702 h 6367455"/>
                <a:gd name="connsiteX4412" fmla="*/ 4960269 w 6891715"/>
                <a:gd name="connsiteY4412" fmla="*/ 4833051 h 6367455"/>
                <a:gd name="connsiteX4413" fmla="*/ 4969794 w 6891715"/>
                <a:gd name="connsiteY4413" fmla="*/ 4836548 h 6367455"/>
                <a:gd name="connsiteX4414" fmla="*/ 4977414 w 6891715"/>
                <a:gd name="connsiteY4414" fmla="*/ 4841633 h 6367455"/>
                <a:gd name="connsiteX4415" fmla="*/ 4964714 w 6891715"/>
                <a:gd name="connsiteY4415" fmla="*/ 4854347 h 6367455"/>
                <a:gd name="connsiteX4416" fmla="*/ 4963444 w 6891715"/>
                <a:gd name="connsiteY4416" fmla="*/ 4857526 h 6367455"/>
                <a:gd name="connsiteX4417" fmla="*/ 4982811 w 6891715"/>
                <a:gd name="connsiteY4417" fmla="*/ 4855301 h 6367455"/>
                <a:gd name="connsiteX4418" fmla="*/ 4990114 w 6891715"/>
                <a:gd name="connsiteY4418" fmla="*/ 4859433 h 6367455"/>
                <a:gd name="connsiteX4419" fmla="*/ 4983764 w 6891715"/>
                <a:gd name="connsiteY4419" fmla="*/ 4865790 h 6367455"/>
                <a:gd name="connsiteX4420" fmla="*/ 4999639 w 6891715"/>
                <a:gd name="connsiteY4420" fmla="*/ 4865790 h 6367455"/>
                <a:gd name="connsiteX4421" fmla="*/ 5011386 w 6891715"/>
                <a:gd name="connsiteY4421" fmla="*/ 4870876 h 6367455"/>
                <a:gd name="connsiteX4422" fmla="*/ 5021864 w 6891715"/>
                <a:gd name="connsiteY4422" fmla="*/ 4883590 h 6367455"/>
                <a:gd name="connsiteX4423" fmla="*/ 5015831 w 6891715"/>
                <a:gd name="connsiteY4423" fmla="*/ 4909653 h 6367455"/>
                <a:gd name="connsiteX4424" fmla="*/ 5036151 w 6891715"/>
                <a:gd name="connsiteY4424" fmla="*/ 4910607 h 6367455"/>
                <a:gd name="connsiteX4425" fmla="*/ 5076474 w 6891715"/>
                <a:gd name="connsiteY4425" fmla="*/ 4925228 h 6367455"/>
                <a:gd name="connsiteX4426" fmla="*/ 5079649 w 6891715"/>
                <a:gd name="connsiteY4426" fmla="*/ 4917917 h 6367455"/>
                <a:gd name="connsiteX4427" fmla="*/ 5052979 w 6891715"/>
                <a:gd name="connsiteY4427" fmla="*/ 4901071 h 6367455"/>
                <a:gd name="connsiteX4428" fmla="*/ 5031389 w 6891715"/>
                <a:gd name="connsiteY4428" fmla="*/ 4869604 h 6367455"/>
                <a:gd name="connsiteX4429" fmla="*/ 5012974 w 6891715"/>
                <a:gd name="connsiteY4429" fmla="*/ 4834005 h 6367455"/>
                <a:gd name="connsiteX4430" fmla="*/ 5004719 w 6891715"/>
                <a:gd name="connsiteY4430" fmla="*/ 4842269 h 6367455"/>
                <a:gd name="connsiteX4431" fmla="*/ 4999321 w 6891715"/>
                <a:gd name="connsiteY4431" fmla="*/ 4834005 h 6367455"/>
                <a:gd name="connsiteX4432" fmla="*/ 4995194 w 6891715"/>
                <a:gd name="connsiteY4432" fmla="*/ 4819384 h 6367455"/>
                <a:gd name="connsiteX4433" fmla="*/ 5002496 w 6891715"/>
                <a:gd name="connsiteY4433" fmla="*/ 4816205 h 6367455"/>
                <a:gd name="connsiteX4434" fmla="*/ 5001544 w 6891715"/>
                <a:gd name="connsiteY4434" fmla="*/ 4809848 h 6367455"/>
                <a:gd name="connsiteX4435" fmla="*/ 5004719 w 6891715"/>
                <a:gd name="connsiteY4435" fmla="*/ 4807623 h 6367455"/>
                <a:gd name="connsiteX4436" fmla="*/ 5036786 w 6891715"/>
                <a:gd name="connsiteY4436" fmla="*/ 4869604 h 6367455"/>
                <a:gd name="connsiteX4437" fmla="*/ 5057106 w 6891715"/>
                <a:gd name="connsiteY4437" fmla="*/ 4899164 h 6367455"/>
                <a:gd name="connsiteX4438" fmla="*/ 5078696 w 6891715"/>
                <a:gd name="connsiteY4438" fmla="*/ 4909335 h 6367455"/>
                <a:gd name="connsiteX4439" fmla="*/ 5085999 w 6891715"/>
                <a:gd name="connsiteY4439" fmla="*/ 4911560 h 6367455"/>
                <a:gd name="connsiteX4440" fmla="*/ 5094254 w 6891715"/>
                <a:gd name="connsiteY4440" fmla="*/ 4912196 h 6367455"/>
                <a:gd name="connsiteX4441" fmla="*/ 5098381 w 6891715"/>
                <a:gd name="connsiteY4441" fmla="*/ 4905839 h 6367455"/>
                <a:gd name="connsiteX4442" fmla="*/ 5106954 w 6891715"/>
                <a:gd name="connsiteY4442" fmla="*/ 4896304 h 6367455"/>
                <a:gd name="connsiteX4443" fmla="*/ 5116479 w 6891715"/>
                <a:gd name="connsiteY4443" fmla="*/ 4911243 h 6367455"/>
                <a:gd name="connsiteX4444" fmla="*/ 5126004 w 6891715"/>
                <a:gd name="connsiteY4444" fmla="*/ 4904886 h 6367455"/>
                <a:gd name="connsiteX4445" fmla="*/ 5130131 w 6891715"/>
                <a:gd name="connsiteY4445" fmla="*/ 4898211 h 6367455"/>
                <a:gd name="connsiteX4446" fmla="*/ 5148864 w 6891715"/>
                <a:gd name="connsiteY4446" fmla="*/ 4893761 h 6367455"/>
                <a:gd name="connsiteX4447" fmla="*/ 5162834 w 6891715"/>
                <a:gd name="connsiteY4447" fmla="*/ 4895986 h 6367455"/>
                <a:gd name="connsiteX4448" fmla="*/ 5181249 w 6891715"/>
                <a:gd name="connsiteY4448" fmla="*/ 4909335 h 6367455"/>
                <a:gd name="connsiteX4449" fmla="*/ 5175534 w 6891715"/>
                <a:gd name="connsiteY4449" fmla="*/ 4914739 h 6367455"/>
                <a:gd name="connsiteX4450" fmla="*/ 5160929 w 6891715"/>
                <a:gd name="connsiteY4450" fmla="*/ 4912832 h 6367455"/>
                <a:gd name="connsiteX4451" fmla="*/ 5156801 w 6891715"/>
                <a:gd name="connsiteY4451" fmla="*/ 4915057 h 6367455"/>
                <a:gd name="connsiteX4452" fmla="*/ 5156166 w 6891715"/>
                <a:gd name="connsiteY4452" fmla="*/ 4934763 h 6367455"/>
                <a:gd name="connsiteX4453" fmla="*/ 5151721 w 6891715"/>
                <a:gd name="connsiteY4453" fmla="*/ 4947477 h 6367455"/>
                <a:gd name="connsiteX4454" fmla="*/ 5144419 w 6891715"/>
                <a:gd name="connsiteY4454" fmla="*/ 4948749 h 6367455"/>
                <a:gd name="connsiteX4455" fmla="*/ 5131719 w 6891715"/>
                <a:gd name="connsiteY4455" fmla="*/ 4950974 h 6367455"/>
                <a:gd name="connsiteX4456" fmla="*/ 5117114 w 6891715"/>
                <a:gd name="connsiteY4456" fmla="*/ 4960827 h 6367455"/>
                <a:gd name="connsiteX4457" fmla="*/ 5094571 w 6891715"/>
                <a:gd name="connsiteY4457" fmla="*/ 4943028 h 6367455"/>
                <a:gd name="connsiteX4458" fmla="*/ 5071076 w 6891715"/>
                <a:gd name="connsiteY4458" fmla="*/ 4943981 h 6367455"/>
                <a:gd name="connsiteX4459" fmla="*/ 5061869 w 6891715"/>
                <a:gd name="connsiteY4459" fmla="*/ 4955742 h 6367455"/>
                <a:gd name="connsiteX4460" fmla="*/ 5055519 w 6891715"/>
                <a:gd name="connsiteY4460" fmla="*/ 4969409 h 6367455"/>
                <a:gd name="connsiteX4461" fmla="*/ 5033611 w 6891715"/>
                <a:gd name="connsiteY4461" fmla="*/ 4976402 h 6367455"/>
                <a:gd name="connsiteX4462" fmla="*/ 5025039 w 6891715"/>
                <a:gd name="connsiteY4462" fmla="*/ 4986891 h 6367455"/>
                <a:gd name="connsiteX4463" fmla="*/ 5012339 w 6891715"/>
                <a:gd name="connsiteY4463" fmla="*/ 4987845 h 6367455"/>
                <a:gd name="connsiteX4464" fmla="*/ 5002814 w 6891715"/>
                <a:gd name="connsiteY4464" fmla="*/ 4981488 h 6367455"/>
                <a:gd name="connsiteX4465" fmla="*/ 4994241 w 6891715"/>
                <a:gd name="connsiteY4465" fmla="*/ 4986255 h 6367455"/>
                <a:gd name="connsiteX4466" fmla="*/ 4972334 w 6891715"/>
                <a:gd name="connsiteY4466" fmla="*/ 5008505 h 6367455"/>
                <a:gd name="connsiteX4467" fmla="*/ 4941854 w 6891715"/>
                <a:gd name="connsiteY4467" fmla="*/ 5033933 h 6367455"/>
                <a:gd name="connsiteX4468" fmla="*/ 4914866 w 6891715"/>
                <a:gd name="connsiteY4468" fmla="*/ 5053004 h 6367455"/>
                <a:gd name="connsiteX4469" fmla="*/ 4887879 w 6891715"/>
                <a:gd name="connsiteY4469" fmla="*/ 5037429 h 6367455"/>
                <a:gd name="connsiteX4470" fmla="*/ 4861526 w 6891715"/>
                <a:gd name="connsiteY4470" fmla="*/ 5034568 h 6367455"/>
                <a:gd name="connsiteX4471" fmla="*/ 4859304 w 6891715"/>
                <a:gd name="connsiteY4471" fmla="*/ 5027258 h 6367455"/>
                <a:gd name="connsiteX4472" fmla="*/ 4877401 w 6891715"/>
                <a:gd name="connsiteY4472" fmla="*/ 5013590 h 6367455"/>
                <a:gd name="connsiteX4473" fmla="*/ 4873909 w 6891715"/>
                <a:gd name="connsiteY4473" fmla="*/ 4995473 h 6367455"/>
                <a:gd name="connsiteX4474" fmla="*/ 4881211 w 6891715"/>
                <a:gd name="connsiteY4474" fmla="*/ 4992294 h 6367455"/>
                <a:gd name="connsiteX4475" fmla="*/ 4885339 w 6891715"/>
                <a:gd name="connsiteY4475" fmla="*/ 4962734 h 6367455"/>
                <a:gd name="connsiteX4476" fmla="*/ 4870099 w 6891715"/>
                <a:gd name="connsiteY4476" fmla="*/ 4939849 h 6367455"/>
                <a:gd name="connsiteX4477" fmla="*/ 4854224 w 6891715"/>
                <a:gd name="connsiteY4477" fmla="*/ 4945253 h 6367455"/>
                <a:gd name="connsiteX4478" fmla="*/ 4851049 w 6891715"/>
                <a:gd name="connsiteY4478" fmla="*/ 4936671 h 6367455"/>
                <a:gd name="connsiteX4479" fmla="*/ 4831046 w 6891715"/>
                <a:gd name="connsiteY4479" fmla="*/ 4919825 h 6367455"/>
                <a:gd name="connsiteX4480" fmla="*/ 4818029 w 6891715"/>
                <a:gd name="connsiteY4480" fmla="*/ 4918871 h 6367455"/>
                <a:gd name="connsiteX4481" fmla="*/ 4810726 w 6891715"/>
                <a:gd name="connsiteY4481" fmla="*/ 4929678 h 6367455"/>
                <a:gd name="connsiteX4482" fmla="*/ 4797074 w 6891715"/>
                <a:gd name="connsiteY4482" fmla="*/ 4924592 h 6367455"/>
                <a:gd name="connsiteX4483" fmla="*/ 4784056 w 6891715"/>
                <a:gd name="connsiteY4483" fmla="*/ 4917282 h 6367455"/>
                <a:gd name="connsiteX4484" fmla="*/ 4780881 w 6891715"/>
                <a:gd name="connsiteY4484" fmla="*/ 4909018 h 6367455"/>
                <a:gd name="connsiteX4485" fmla="*/ 4787549 w 6891715"/>
                <a:gd name="connsiteY4485" fmla="*/ 4904250 h 6367455"/>
                <a:gd name="connsiteX4486" fmla="*/ 4808186 w 6891715"/>
                <a:gd name="connsiteY4486" fmla="*/ 4888357 h 6367455"/>
                <a:gd name="connsiteX4487" fmla="*/ 4836444 w 6891715"/>
                <a:gd name="connsiteY4487" fmla="*/ 4865154 h 6367455"/>
                <a:gd name="connsiteX4488" fmla="*/ 4839619 w 6891715"/>
                <a:gd name="connsiteY4488" fmla="*/ 4855619 h 6367455"/>
                <a:gd name="connsiteX4489" fmla="*/ 4844064 w 6891715"/>
                <a:gd name="connsiteY4489" fmla="*/ 4862929 h 6367455"/>
                <a:gd name="connsiteX4490" fmla="*/ 4866289 w 6891715"/>
                <a:gd name="connsiteY4490" fmla="*/ 4854030 h 6367455"/>
                <a:gd name="connsiteX4491" fmla="*/ 4894546 w 6891715"/>
                <a:gd name="connsiteY4491" fmla="*/ 4846719 h 6367455"/>
                <a:gd name="connsiteX4492" fmla="*/ 4905341 w 6891715"/>
                <a:gd name="connsiteY4492" fmla="*/ 4849897 h 6367455"/>
                <a:gd name="connsiteX4493" fmla="*/ 4899944 w 6891715"/>
                <a:gd name="connsiteY4493" fmla="*/ 4839091 h 6367455"/>
                <a:gd name="connsiteX4494" fmla="*/ 4909469 w 6891715"/>
                <a:gd name="connsiteY4494" fmla="*/ 4829555 h 6367455"/>
                <a:gd name="connsiteX4495" fmla="*/ 4891371 w 6891715"/>
                <a:gd name="connsiteY4495" fmla="*/ 4835912 h 6367455"/>
                <a:gd name="connsiteX4496" fmla="*/ 4890419 w 6891715"/>
                <a:gd name="connsiteY4496" fmla="*/ 4824469 h 6367455"/>
                <a:gd name="connsiteX4497" fmla="*/ 4885021 w 6891715"/>
                <a:gd name="connsiteY4497" fmla="*/ 4817159 h 6367455"/>
                <a:gd name="connsiteX4498" fmla="*/ 4882481 w 6891715"/>
                <a:gd name="connsiteY4498" fmla="*/ 4795863 h 6367455"/>
                <a:gd name="connsiteX4499" fmla="*/ 4877719 w 6891715"/>
                <a:gd name="connsiteY4499" fmla="*/ 4809848 h 6367455"/>
                <a:gd name="connsiteX4500" fmla="*/ 4870099 w 6891715"/>
                <a:gd name="connsiteY4500" fmla="*/ 4812073 h 6367455"/>
                <a:gd name="connsiteX4501" fmla="*/ 4875496 w 6891715"/>
                <a:gd name="connsiteY4501" fmla="*/ 4825741 h 6367455"/>
                <a:gd name="connsiteX4502" fmla="*/ 4871369 w 6891715"/>
                <a:gd name="connsiteY4502" fmla="*/ 4824787 h 6367455"/>
                <a:gd name="connsiteX4503" fmla="*/ 4861526 w 6891715"/>
                <a:gd name="connsiteY4503" fmla="*/ 4818430 h 6367455"/>
                <a:gd name="connsiteX4504" fmla="*/ 4855176 w 6891715"/>
                <a:gd name="connsiteY4504" fmla="*/ 4819384 h 6367455"/>
                <a:gd name="connsiteX4505" fmla="*/ 4847874 w 6891715"/>
                <a:gd name="connsiteY4505" fmla="*/ 4815570 h 6367455"/>
                <a:gd name="connsiteX4506" fmla="*/ 4846921 w 6891715"/>
                <a:gd name="connsiteY4506" fmla="*/ 4803809 h 6367455"/>
                <a:gd name="connsiteX4507" fmla="*/ 4839301 w 6891715"/>
                <a:gd name="connsiteY4507" fmla="*/ 4809213 h 6367455"/>
                <a:gd name="connsiteX4508" fmla="*/ 4829776 w 6891715"/>
                <a:gd name="connsiteY4508" fmla="*/ 4801584 h 6367455"/>
                <a:gd name="connsiteX4509" fmla="*/ 4826601 w 6891715"/>
                <a:gd name="connsiteY4509" fmla="*/ 4807941 h 6367455"/>
                <a:gd name="connsiteX4510" fmla="*/ 4821204 w 6891715"/>
                <a:gd name="connsiteY4510" fmla="*/ 4809213 h 6367455"/>
                <a:gd name="connsiteX4511" fmla="*/ 4808504 w 6891715"/>
                <a:gd name="connsiteY4511" fmla="*/ 4811755 h 6367455"/>
                <a:gd name="connsiteX4512" fmla="*/ 4795169 w 6891715"/>
                <a:gd name="connsiteY4512" fmla="*/ 4816841 h 6367455"/>
                <a:gd name="connsiteX4513" fmla="*/ 4794216 w 6891715"/>
                <a:gd name="connsiteY4513" fmla="*/ 4824469 h 6367455"/>
                <a:gd name="connsiteX4514" fmla="*/ 4816441 w 6891715"/>
                <a:gd name="connsiteY4514" fmla="*/ 4828284 h 6367455"/>
                <a:gd name="connsiteX4515" fmla="*/ 4808821 w 6891715"/>
                <a:gd name="connsiteY4515" fmla="*/ 4830509 h 6367455"/>
                <a:gd name="connsiteX4516" fmla="*/ 4785644 w 6891715"/>
                <a:gd name="connsiteY4516" fmla="*/ 4826377 h 6367455"/>
                <a:gd name="connsiteX4517" fmla="*/ 4775166 w 6891715"/>
                <a:gd name="connsiteY4517" fmla="*/ 4828602 h 6367455"/>
                <a:gd name="connsiteX4518" fmla="*/ 4701824 w 6891715"/>
                <a:gd name="connsiteY4518" fmla="*/ 4809530 h 6367455"/>
                <a:gd name="connsiteX4519" fmla="*/ 4699601 w 6891715"/>
                <a:gd name="connsiteY4519" fmla="*/ 4797770 h 6367455"/>
                <a:gd name="connsiteX4520" fmla="*/ 4704999 w 6891715"/>
                <a:gd name="connsiteY4520" fmla="*/ 4808259 h 6367455"/>
                <a:gd name="connsiteX4521" fmla="*/ 4765324 w 6891715"/>
                <a:gd name="connsiteY4521" fmla="*/ 4822562 h 6367455"/>
                <a:gd name="connsiteX4522" fmla="*/ 4776119 w 6891715"/>
                <a:gd name="connsiteY4522" fmla="*/ 4823198 h 6367455"/>
                <a:gd name="connsiteX4523" fmla="*/ 4746274 w 6891715"/>
                <a:gd name="connsiteY4523" fmla="*/ 4799677 h 6367455"/>
                <a:gd name="connsiteX4524" fmla="*/ 4729446 w 6891715"/>
                <a:gd name="connsiteY4524" fmla="*/ 4799677 h 6367455"/>
                <a:gd name="connsiteX4525" fmla="*/ 4726271 w 6891715"/>
                <a:gd name="connsiteY4525" fmla="*/ 4807941 h 6367455"/>
                <a:gd name="connsiteX4526" fmla="*/ 4713571 w 6891715"/>
                <a:gd name="connsiteY4526" fmla="*/ 4802856 h 6367455"/>
                <a:gd name="connsiteX4527" fmla="*/ 4712301 w 6891715"/>
                <a:gd name="connsiteY4527" fmla="*/ 4792367 h 6367455"/>
                <a:gd name="connsiteX4528" fmla="*/ 4740559 w 6891715"/>
                <a:gd name="connsiteY4528" fmla="*/ 4785692 h 6367455"/>
                <a:gd name="connsiteX4529" fmla="*/ 4746909 w 6891715"/>
                <a:gd name="connsiteY4529" fmla="*/ 4784738 h 6367455"/>
                <a:gd name="connsiteX4530" fmla="*/ 4737384 w 6891715"/>
                <a:gd name="connsiteY4530" fmla="*/ 4768846 h 6367455"/>
                <a:gd name="connsiteX4531" fmla="*/ 4717381 w 6891715"/>
                <a:gd name="connsiteY4531" fmla="*/ 4764714 h 6367455"/>
                <a:gd name="connsiteX4532" fmla="*/ 4706586 w 6891715"/>
                <a:gd name="connsiteY4532" fmla="*/ 4770117 h 6367455"/>
                <a:gd name="connsiteX4533" fmla="*/ 4689759 w 6891715"/>
                <a:gd name="connsiteY4533" fmla="*/ 4756767 h 6367455"/>
                <a:gd name="connsiteX4534" fmla="*/ 4687536 w 6891715"/>
                <a:gd name="connsiteY4534" fmla="*/ 4752317 h 6367455"/>
                <a:gd name="connsiteX4535" fmla="*/ 4704681 w 6891715"/>
                <a:gd name="connsiteY4535" fmla="*/ 4757721 h 6367455"/>
                <a:gd name="connsiteX4536" fmla="*/ 4709761 w 6891715"/>
                <a:gd name="connsiteY4536" fmla="*/ 4754225 h 6367455"/>
                <a:gd name="connsiteX4537" fmla="*/ 4729129 w 6891715"/>
                <a:gd name="connsiteY4537" fmla="*/ 4759628 h 6367455"/>
                <a:gd name="connsiteX4538" fmla="*/ 4748179 w 6891715"/>
                <a:gd name="connsiteY4538" fmla="*/ 4763442 h 6367455"/>
                <a:gd name="connsiteX4539" fmla="*/ 4764054 w 6891715"/>
                <a:gd name="connsiteY4539" fmla="*/ 4769799 h 6367455"/>
                <a:gd name="connsiteX4540" fmla="*/ 4808821 w 6891715"/>
                <a:gd name="connsiteY4540" fmla="*/ 4724982 h 6367455"/>
                <a:gd name="connsiteX4541" fmla="*/ 4767864 w 6891715"/>
                <a:gd name="connsiteY4541" fmla="*/ 4752953 h 6367455"/>
                <a:gd name="connsiteX4542" fmla="*/ 4745956 w 6891715"/>
                <a:gd name="connsiteY4542" fmla="*/ 4759310 h 6367455"/>
                <a:gd name="connsiteX4543" fmla="*/ 4735161 w 6891715"/>
                <a:gd name="connsiteY4543" fmla="*/ 4747868 h 6367455"/>
                <a:gd name="connsiteX4544" fmla="*/ 4727541 w 6891715"/>
                <a:gd name="connsiteY4544" fmla="*/ 4738332 h 6367455"/>
                <a:gd name="connsiteX4545" fmla="*/ 4725636 w 6891715"/>
                <a:gd name="connsiteY4545" fmla="*/ 4731339 h 6367455"/>
                <a:gd name="connsiteX4546" fmla="*/ 4723414 w 6891715"/>
                <a:gd name="connsiteY4546" fmla="*/ 4717354 h 6367455"/>
                <a:gd name="connsiteX4547" fmla="*/ 4731351 w 6891715"/>
                <a:gd name="connsiteY4547" fmla="*/ 4710043 h 6367455"/>
                <a:gd name="connsiteX4548" fmla="*/ 4726271 w 6891715"/>
                <a:gd name="connsiteY4548" fmla="*/ 4699236 h 6367455"/>
                <a:gd name="connsiteX4549" fmla="*/ 4725001 w 6891715"/>
                <a:gd name="connsiteY4549" fmla="*/ 4688747 h 6367455"/>
                <a:gd name="connsiteX4550" fmla="*/ 4720874 w 6891715"/>
                <a:gd name="connsiteY4550" fmla="*/ 4703686 h 6367455"/>
                <a:gd name="connsiteX4551" fmla="*/ 4725001 w 6891715"/>
                <a:gd name="connsiteY4551" fmla="*/ 4708772 h 6367455"/>
                <a:gd name="connsiteX4552" fmla="*/ 4714841 w 6891715"/>
                <a:gd name="connsiteY4552" fmla="*/ 4717354 h 6367455"/>
                <a:gd name="connsiteX4553" fmla="*/ 4717064 w 6891715"/>
                <a:gd name="connsiteY4553" fmla="*/ 4729114 h 6367455"/>
                <a:gd name="connsiteX4554" fmla="*/ 4722144 w 6891715"/>
                <a:gd name="connsiteY4554" fmla="*/ 4737378 h 6367455"/>
                <a:gd name="connsiteX4555" fmla="*/ 4720239 w 6891715"/>
                <a:gd name="connsiteY4555" fmla="*/ 4744689 h 6367455"/>
                <a:gd name="connsiteX4556" fmla="*/ 4708809 w 6891715"/>
                <a:gd name="connsiteY4556" fmla="*/ 4749139 h 6367455"/>
                <a:gd name="connsiteX4557" fmla="*/ 4701189 w 6891715"/>
                <a:gd name="connsiteY4557" fmla="*/ 4742782 h 6367455"/>
                <a:gd name="connsiteX4558" fmla="*/ 4696109 w 6891715"/>
                <a:gd name="connsiteY4558" fmla="*/ 4747232 h 6367455"/>
                <a:gd name="connsiteX4559" fmla="*/ 4683409 w 6891715"/>
                <a:gd name="connsiteY4559" fmla="*/ 4747232 h 6367455"/>
                <a:gd name="connsiteX4560" fmla="*/ 4695791 w 6891715"/>
                <a:gd name="connsiteY4560" fmla="*/ 4725936 h 6367455"/>
                <a:gd name="connsiteX4561" fmla="*/ 4684044 w 6891715"/>
                <a:gd name="connsiteY4561" fmla="*/ 4726254 h 6367455"/>
                <a:gd name="connsiteX4562" fmla="*/ 4679916 w 6891715"/>
                <a:gd name="connsiteY4562" fmla="*/ 4718943 h 6367455"/>
                <a:gd name="connsiteX4563" fmla="*/ 4682456 w 6891715"/>
                <a:gd name="connsiteY4563" fmla="*/ 4738650 h 6367455"/>
                <a:gd name="connsiteX4564" fmla="*/ 4676106 w 6891715"/>
                <a:gd name="connsiteY4564" fmla="*/ 4744371 h 6367455"/>
                <a:gd name="connsiteX4565" fmla="*/ 4659914 w 6891715"/>
                <a:gd name="connsiteY4565" fmla="*/ 4746596 h 6367455"/>
                <a:gd name="connsiteX4566" fmla="*/ 4649436 w 6891715"/>
                <a:gd name="connsiteY4566" fmla="*/ 4751682 h 6367455"/>
                <a:gd name="connsiteX4567" fmla="*/ 4619591 w 6891715"/>
                <a:gd name="connsiteY4567" fmla="*/ 4753271 h 6367455"/>
                <a:gd name="connsiteX4568" fmla="*/ 4614829 w 6891715"/>
                <a:gd name="connsiteY4568" fmla="*/ 4759628 h 6367455"/>
                <a:gd name="connsiteX4569" fmla="*/ 4618956 w 6891715"/>
                <a:gd name="connsiteY4569" fmla="*/ 4769799 h 6367455"/>
                <a:gd name="connsiteX4570" fmla="*/ 4611654 w 6891715"/>
                <a:gd name="connsiteY4570" fmla="*/ 4781560 h 6367455"/>
                <a:gd name="connsiteX4571" fmla="*/ 4609749 w 6891715"/>
                <a:gd name="connsiteY4571" fmla="*/ 4797452 h 6367455"/>
                <a:gd name="connsiteX4572" fmla="*/ 4597049 w 6891715"/>
                <a:gd name="connsiteY4572" fmla="*/ 4809213 h 6367455"/>
                <a:gd name="connsiteX4573" fmla="*/ 4587524 w 6891715"/>
                <a:gd name="connsiteY4573" fmla="*/ 4820655 h 6367455"/>
                <a:gd name="connsiteX4574" fmla="*/ 4587524 w 6891715"/>
                <a:gd name="connsiteY4574" fmla="*/ 4816523 h 6367455"/>
                <a:gd name="connsiteX4575" fmla="*/ 4592921 w 6891715"/>
                <a:gd name="connsiteY4575" fmla="*/ 4807941 h 6367455"/>
                <a:gd name="connsiteX4576" fmla="*/ 4583396 w 6891715"/>
                <a:gd name="connsiteY4576" fmla="*/ 4805081 h 6367455"/>
                <a:gd name="connsiteX4577" fmla="*/ 4575776 w 6891715"/>
                <a:gd name="connsiteY4577" fmla="*/ 4799995 h 6367455"/>
                <a:gd name="connsiteX4578" fmla="*/ 4572601 w 6891715"/>
                <a:gd name="connsiteY4578" fmla="*/ 4788235 h 6367455"/>
                <a:gd name="connsiteX4579" fmla="*/ 4568474 w 6891715"/>
                <a:gd name="connsiteY4579" fmla="*/ 4796816 h 6367455"/>
                <a:gd name="connsiteX4580" fmla="*/ 4565299 w 6891715"/>
                <a:gd name="connsiteY4580" fmla="*/ 4787599 h 6367455"/>
                <a:gd name="connsiteX4581" fmla="*/ 4556726 w 6891715"/>
                <a:gd name="connsiteY4581" fmla="*/ 4784420 h 6367455"/>
                <a:gd name="connsiteX4582" fmla="*/ 4553551 w 6891715"/>
                <a:gd name="connsiteY4582" fmla="*/ 4798088 h 6367455"/>
                <a:gd name="connsiteX4583" fmla="*/ 4566251 w 6891715"/>
                <a:gd name="connsiteY4583" fmla="*/ 4811755 h 6367455"/>
                <a:gd name="connsiteX4584" fmla="*/ 4574824 w 6891715"/>
                <a:gd name="connsiteY4584" fmla="*/ 4815887 h 6367455"/>
                <a:gd name="connsiteX4585" fmla="*/ 4580539 w 6891715"/>
                <a:gd name="connsiteY4585" fmla="*/ 4820020 h 6367455"/>
                <a:gd name="connsiteX4586" fmla="*/ 4581491 w 6891715"/>
                <a:gd name="connsiteY4586" fmla="*/ 4832416 h 6367455"/>
                <a:gd name="connsiteX4587" fmla="*/ 4576094 w 6891715"/>
                <a:gd name="connsiteY4587" fmla="*/ 4845130 h 6367455"/>
                <a:gd name="connsiteX4588" fmla="*/ 4564664 w 6891715"/>
                <a:gd name="connsiteY4588" fmla="*/ 4848308 h 6367455"/>
                <a:gd name="connsiteX4589" fmla="*/ 4557361 w 6891715"/>
                <a:gd name="connsiteY4589" fmla="*/ 4856890 h 6367455"/>
                <a:gd name="connsiteX4590" fmla="*/ 4552281 w 6891715"/>
                <a:gd name="connsiteY4590" fmla="*/ 4857844 h 6367455"/>
                <a:gd name="connsiteX4591" fmla="*/ 4539264 w 6891715"/>
                <a:gd name="connsiteY4591" fmla="*/ 4858479 h 6367455"/>
                <a:gd name="connsiteX4592" fmla="*/ 4523388 w 6891715"/>
                <a:gd name="connsiteY4592" fmla="*/ 4862611 h 6367455"/>
                <a:gd name="connsiteX4593" fmla="*/ 4531961 w 6891715"/>
                <a:gd name="connsiteY4593" fmla="*/ 4871193 h 6367455"/>
                <a:gd name="connsiteX4594" fmla="*/ 4513228 w 6891715"/>
                <a:gd name="connsiteY4594" fmla="*/ 4882636 h 6367455"/>
                <a:gd name="connsiteX4595" fmla="*/ 4507831 w 6891715"/>
                <a:gd name="connsiteY4595" fmla="*/ 4875325 h 6367455"/>
                <a:gd name="connsiteX4596" fmla="*/ 4504338 w 6891715"/>
                <a:gd name="connsiteY4596" fmla="*/ 4865154 h 6367455"/>
                <a:gd name="connsiteX4597" fmla="*/ 4508466 w 6891715"/>
                <a:gd name="connsiteY4597" fmla="*/ 4859751 h 6367455"/>
                <a:gd name="connsiteX4598" fmla="*/ 4508466 w 6891715"/>
                <a:gd name="connsiteY4598" fmla="*/ 4849262 h 6367455"/>
                <a:gd name="connsiteX4599" fmla="*/ 4502116 w 6891715"/>
                <a:gd name="connsiteY4599" fmla="*/ 4843858 h 6367455"/>
                <a:gd name="connsiteX4600" fmla="*/ 4493861 w 6891715"/>
                <a:gd name="connsiteY4600" fmla="*/ 4868333 h 6367455"/>
                <a:gd name="connsiteX4601" fmla="*/ 4492908 w 6891715"/>
                <a:gd name="connsiteY4601" fmla="*/ 4884861 h 6367455"/>
                <a:gd name="connsiteX4602" fmla="*/ 4503703 w 6891715"/>
                <a:gd name="connsiteY4602" fmla="*/ 4891218 h 6367455"/>
                <a:gd name="connsiteX4603" fmla="*/ 4505926 w 6891715"/>
                <a:gd name="connsiteY4603" fmla="*/ 4905203 h 6367455"/>
                <a:gd name="connsiteX4604" fmla="*/ 4497671 w 6891715"/>
                <a:gd name="connsiteY4604" fmla="*/ 4910289 h 6367455"/>
                <a:gd name="connsiteX4605" fmla="*/ 4499868 w 6891715"/>
                <a:gd name="connsiteY4605" fmla="*/ 4919360 h 6367455"/>
                <a:gd name="connsiteX4606" fmla="*/ 4500840 w 6891715"/>
                <a:gd name="connsiteY4606" fmla="*/ 4920286 h 6367455"/>
                <a:gd name="connsiteX4607" fmla="*/ 4506875 w 6891715"/>
                <a:gd name="connsiteY4607" fmla="*/ 4943464 h 6367455"/>
                <a:gd name="connsiteX4608" fmla="*/ 4505922 w 6891715"/>
                <a:gd name="connsiteY4608" fmla="*/ 4967594 h 6367455"/>
                <a:gd name="connsiteX4609" fmla="*/ 4499570 w 6891715"/>
                <a:gd name="connsiteY4609" fmla="*/ 4964736 h 6367455"/>
                <a:gd name="connsiteX4610" fmla="*/ 4505922 w 6891715"/>
                <a:gd name="connsiteY4610" fmla="*/ 4976166 h 6367455"/>
                <a:gd name="connsiteX4611" fmla="*/ 4504969 w 6891715"/>
                <a:gd name="connsiteY4611" fmla="*/ 4987596 h 6367455"/>
                <a:gd name="connsiteX4612" fmla="*/ 4487183 w 6891715"/>
                <a:gd name="connsiteY4612" fmla="*/ 4995216 h 6367455"/>
                <a:gd name="connsiteX4613" fmla="*/ 4475749 w 6891715"/>
                <a:gd name="connsiteY4613" fmla="*/ 5001884 h 6367455"/>
                <a:gd name="connsiteX4614" fmla="*/ 4460821 w 6891715"/>
                <a:gd name="connsiteY4614" fmla="*/ 5005059 h 6367455"/>
                <a:gd name="connsiteX4615" fmla="*/ 4447164 w 6891715"/>
                <a:gd name="connsiteY4615" fmla="*/ 5022204 h 6367455"/>
                <a:gd name="connsiteX4616" fmla="*/ 4430330 w 6891715"/>
                <a:gd name="connsiteY4616" fmla="*/ 5038079 h 6367455"/>
                <a:gd name="connsiteX4617" fmla="*/ 4433506 w 6891715"/>
                <a:gd name="connsiteY4617" fmla="*/ 5029506 h 6367455"/>
                <a:gd name="connsiteX4618" fmla="*/ 4443988 w 6891715"/>
                <a:gd name="connsiteY4618" fmla="*/ 5017759 h 6367455"/>
                <a:gd name="connsiteX4619" fmla="*/ 4443988 w 6891715"/>
                <a:gd name="connsiteY4619" fmla="*/ 5008234 h 6367455"/>
                <a:gd name="connsiteX4620" fmla="*/ 4454469 w 6891715"/>
                <a:gd name="connsiteY4620" fmla="*/ 5000931 h 6367455"/>
                <a:gd name="connsiteX4621" fmla="*/ 4464950 w 6891715"/>
                <a:gd name="connsiteY4621" fmla="*/ 4992359 h 6367455"/>
                <a:gd name="connsiteX4622" fmla="*/ 4463997 w 6891715"/>
                <a:gd name="connsiteY4622" fmla="*/ 4986961 h 6367455"/>
                <a:gd name="connsiteX4623" fmla="*/ 4449069 w 6891715"/>
                <a:gd name="connsiteY4623" fmla="*/ 4990136 h 6367455"/>
                <a:gd name="connsiteX4624" fmla="*/ 4452245 w 6891715"/>
                <a:gd name="connsiteY4624" fmla="*/ 4980929 h 6367455"/>
                <a:gd name="connsiteX4625" fmla="*/ 4449069 w 6891715"/>
                <a:gd name="connsiteY4625" fmla="*/ 4971404 h 6367455"/>
                <a:gd name="connsiteX4626" fmla="*/ 4439223 w 6891715"/>
                <a:gd name="connsiteY4626" fmla="*/ 4964101 h 6367455"/>
                <a:gd name="connsiteX4627" fmla="*/ 4429060 w 6891715"/>
                <a:gd name="connsiteY4627" fmla="*/ 4968229 h 6367455"/>
                <a:gd name="connsiteX4628" fmla="*/ 4424613 w 6891715"/>
                <a:gd name="connsiteY4628" fmla="*/ 4976801 h 6367455"/>
                <a:gd name="connsiteX4629" fmla="*/ 4411909 w 6891715"/>
                <a:gd name="connsiteY4629" fmla="*/ 4972991 h 6367455"/>
                <a:gd name="connsiteX4630" fmla="*/ 4410956 w 6891715"/>
                <a:gd name="connsiteY4630" fmla="*/ 4981246 h 6367455"/>
                <a:gd name="connsiteX4631" fmla="*/ 4432236 w 6891715"/>
                <a:gd name="connsiteY4631" fmla="*/ 4983151 h 6367455"/>
                <a:gd name="connsiteX4632" fmla="*/ 4435412 w 6891715"/>
                <a:gd name="connsiteY4632" fmla="*/ 4985374 h 6367455"/>
                <a:gd name="connsiteX4633" fmla="*/ 4438588 w 6891715"/>
                <a:gd name="connsiteY4633" fmla="*/ 4991724 h 6367455"/>
                <a:gd name="connsiteX4634" fmla="*/ 4428107 w 6891715"/>
                <a:gd name="connsiteY4634" fmla="*/ 5004424 h 6367455"/>
                <a:gd name="connsiteX4635" fmla="*/ 4426201 w 6891715"/>
                <a:gd name="connsiteY4635" fmla="*/ 5009821 h 6367455"/>
                <a:gd name="connsiteX4636" fmla="*/ 4420802 w 6891715"/>
                <a:gd name="connsiteY4636" fmla="*/ 5011726 h 6367455"/>
                <a:gd name="connsiteX4637" fmla="*/ 4417626 w 6891715"/>
                <a:gd name="connsiteY4637" fmla="*/ 5007599 h 6367455"/>
                <a:gd name="connsiteX4638" fmla="*/ 4413497 w 6891715"/>
                <a:gd name="connsiteY4638" fmla="*/ 5011726 h 6367455"/>
                <a:gd name="connsiteX4639" fmla="*/ 4420802 w 6891715"/>
                <a:gd name="connsiteY4639" fmla="*/ 5021251 h 6367455"/>
                <a:gd name="connsiteX4640" fmla="*/ 4420802 w 6891715"/>
                <a:gd name="connsiteY4640" fmla="*/ 5028554 h 6367455"/>
                <a:gd name="connsiteX4641" fmla="*/ 4410638 w 6891715"/>
                <a:gd name="connsiteY4641" fmla="*/ 5035221 h 6367455"/>
                <a:gd name="connsiteX4642" fmla="*/ 4411591 w 6891715"/>
                <a:gd name="connsiteY4642" fmla="*/ 5046334 h 6367455"/>
                <a:gd name="connsiteX4643" fmla="*/ 4416673 w 6891715"/>
                <a:gd name="connsiteY4643" fmla="*/ 5034904 h 6367455"/>
                <a:gd name="connsiteX4644" fmla="*/ 4430330 w 6891715"/>
                <a:gd name="connsiteY4644" fmla="*/ 5031729 h 6367455"/>
                <a:gd name="connsiteX4645" fmla="*/ 4430330 w 6891715"/>
                <a:gd name="connsiteY4645" fmla="*/ 5038079 h 6367455"/>
                <a:gd name="connsiteX4646" fmla="*/ 4408415 w 6891715"/>
                <a:gd name="connsiteY4646" fmla="*/ 5059351 h 6367455"/>
                <a:gd name="connsiteX4647" fmla="*/ 4409368 w 6891715"/>
                <a:gd name="connsiteY4647" fmla="*/ 5066654 h 6367455"/>
                <a:gd name="connsiteX4648" fmla="*/ 4410956 w 6891715"/>
                <a:gd name="connsiteY4648" fmla="*/ 5082529 h 6367455"/>
                <a:gd name="connsiteX4649" fmla="*/ 4409050 w 6891715"/>
                <a:gd name="connsiteY4649" fmla="*/ 5116184 h 6367455"/>
                <a:gd name="connsiteX4650" fmla="*/ 4416673 w 6891715"/>
                <a:gd name="connsiteY4650" fmla="*/ 5138091 h 6367455"/>
                <a:gd name="connsiteX4651" fmla="*/ 4416388 w 6891715"/>
                <a:gd name="connsiteY4651" fmla="*/ 5137963 h 6367455"/>
                <a:gd name="connsiteX4652" fmla="*/ 4413532 w 6891715"/>
                <a:gd name="connsiteY4652" fmla="*/ 5157060 h 6367455"/>
                <a:gd name="connsiteX4653" fmla="*/ 4399569 w 6891715"/>
                <a:gd name="connsiteY4653" fmla="*/ 5177430 h 6367455"/>
                <a:gd name="connsiteX4654" fmla="*/ 4398617 w 6891715"/>
                <a:gd name="connsiteY4654" fmla="*/ 5183796 h 6367455"/>
                <a:gd name="connsiteX4655" fmla="*/ 4376721 w 6891715"/>
                <a:gd name="connsiteY4655" fmla="*/ 5181886 h 6367455"/>
                <a:gd name="connsiteX4656" fmla="*/ 4365932 w 6891715"/>
                <a:gd name="connsiteY4656" fmla="*/ 5188252 h 6367455"/>
                <a:gd name="connsiteX4657" fmla="*/ 4345306 w 6891715"/>
                <a:gd name="connsiteY4657" fmla="*/ 5219125 h 6367455"/>
                <a:gd name="connsiteX4658" fmla="*/ 4332930 w 6891715"/>
                <a:gd name="connsiteY4658" fmla="*/ 5259229 h 6367455"/>
                <a:gd name="connsiteX4659" fmla="*/ 4330709 w 6891715"/>
                <a:gd name="connsiteY4659" fmla="*/ 5271960 h 6367455"/>
                <a:gd name="connsiteX4660" fmla="*/ 4323093 w 6891715"/>
                <a:gd name="connsiteY4660" fmla="*/ 5274188 h 6367455"/>
                <a:gd name="connsiteX4661" fmla="*/ 4314207 w 6891715"/>
                <a:gd name="connsiteY4661" fmla="*/ 5282782 h 6367455"/>
                <a:gd name="connsiteX4662" fmla="*/ 4314207 w 6891715"/>
                <a:gd name="connsiteY4662" fmla="*/ 5291057 h 6367455"/>
                <a:gd name="connsiteX4663" fmla="*/ 4306591 w 6891715"/>
                <a:gd name="connsiteY4663" fmla="*/ 5287874 h 6367455"/>
                <a:gd name="connsiteX4664" fmla="*/ 4298024 w 6891715"/>
                <a:gd name="connsiteY4664" fmla="*/ 5290102 h 6367455"/>
                <a:gd name="connsiteX4665" fmla="*/ 4297072 w 6891715"/>
                <a:gd name="connsiteY4665" fmla="*/ 5298696 h 6367455"/>
                <a:gd name="connsiteX4666" fmla="*/ 4290725 w 6891715"/>
                <a:gd name="connsiteY4666" fmla="*/ 5302834 h 6367455"/>
                <a:gd name="connsiteX4667" fmla="*/ 4296437 w 6891715"/>
                <a:gd name="connsiteY4667" fmla="*/ 5306016 h 6367455"/>
                <a:gd name="connsiteX4668" fmla="*/ 4304370 w 6891715"/>
                <a:gd name="connsiteY4668" fmla="*/ 5300606 h 6367455"/>
                <a:gd name="connsiteX4669" fmla="*/ 4317381 w 6891715"/>
                <a:gd name="connsiteY4669" fmla="*/ 5301879 h 6367455"/>
                <a:gd name="connsiteX4670" fmla="*/ 4324679 w 6891715"/>
                <a:gd name="connsiteY4670" fmla="*/ 5304743 h 6367455"/>
                <a:gd name="connsiteX4671" fmla="*/ 4327853 w 6891715"/>
                <a:gd name="connsiteY4671" fmla="*/ 5312064 h 6367455"/>
                <a:gd name="connsiteX4672" fmla="*/ 4329122 w 6891715"/>
                <a:gd name="connsiteY4672" fmla="*/ 5321612 h 6367455"/>
                <a:gd name="connsiteX4673" fmla="*/ 4331343 w 6891715"/>
                <a:gd name="connsiteY4673" fmla="*/ 5327023 h 6367455"/>
                <a:gd name="connsiteX4674" fmla="*/ 4343084 w 6891715"/>
                <a:gd name="connsiteY4674" fmla="*/ 5338163 h 6367455"/>
                <a:gd name="connsiteX4675" fmla="*/ 4348479 w 6891715"/>
                <a:gd name="connsiteY4675" fmla="*/ 5349939 h 6367455"/>
                <a:gd name="connsiteX4676" fmla="*/ 4347949 w 6891715"/>
                <a:gd name="connsiteY4676" fmla="*/ 5350022 h 6367455"/>
                <a:gd name="connsiteX4677" fmla="*/ 4354478 w 6891715"/>
                <a:gd name="connsiteY4677" fmla="*/ 5386173 h 6367455"/>
                <a:gd name="connsiteX4678" fmla="*/ 4367495 w 6891715"/>
                <a:gd name="connsiteY4678" fmla="*/ 5416728 h 6367455"/>
                <a:gd name="connsiteX4679" fmla="*/ 4394165 w 6891715"/>
                <a:gd name="connsiteY4679" fmla="*/ 5435506 h 6367455"/>
                <a:gd name="connsiteX4680" fmla="*/ 4426868 w 6891715"/>
                <a:gd name="connsiteY4680" fmla="*/ 5452056 h 6367455"/>
                <a:gd name="connsiteX4681" fmla="*/ 4440838 w 6891715"/>
                <a:gd name="connsiteY4681" fmla="*/ 5454920 h 6367455"/>
                <a:gd name="connsiteX4682" fmla="*/ 4447188 w 6891715"/>
                <a:gd name="connsiteY4682" fmla="*/ 5451738 h 6367455"/>
                <a:gd name="connsiteX4683" fmla="*/ 4452903 w 6891715"/>
                <a:gd name="connsiteY4683" fmla="*/ 5461604 h 6367455"/>
                <a:gd name="connsiteX4684" fmla="*/ 4450680 w 6891715"/>
                <a:gd name="connsiteY4684" fmla="*/ 5467969 h 6367455"/>
                <a:gd name="connsiteX4685" fmla="*/ 4447505 w 6891715"/>
                <a:gd name="connsiteY4685" fmla="*/ 5471470 h 6367455"/>
                <a:gd name="connsiteX4686" fmla="*/ 4449093 w 6891715"/>
                <a:gd name="connsiteY4686" fmla="*/ 5473380 h 6367455"/>
                <a:gd name="connsiteX4687" fmla="*/ 4444330 w 6891715"/>
                <a:gd name="connsiteY4687" fmla="*/ 5483883 h 6367455"/>
                <a:gd name="connsiteX4688" fmla="*/ 4442108 w 6891715"/>
                <a:gd name="connsiteY4688" fmla="*/ 5490248 h 6367455"/>
                <a:gd name="connsiteX4689" fmla="*/ 4426233 w 6891715"/>
                <a:gd name="connsiteY4689" fmla="*/ 5488021 h 6367455"/>
                <a:gd name="connsiteX4690" fmla="*/ 4416708 w 6891715"/>
                <a:gd name="connsiteY4690" fmla="*/ 5487066 h 6367455"/>
                <a:gd name="connsiteX4691" fmla="*/ 4398610 w 6891715"/>
                <a:gd name="connsiteY4691" fmla="*/ 5486111 h 6367455"/>
                <a:gd name="connsiteX4692" fmla="*/ 4374163 w 6891715"/>
                <a:gd name="connsiteY4692" fmla="*/ 5482292 h 6367455"/>
                <a:gd name="connsiteX4693" fmla="*/ 4361463 w 6891715"/>
                <a:gd name="connsiteY4693" fmla="*/ 5481337 h 6367455"/>
                <a:gd name="connsiteX4694" fmla="*/ 4336380 w 6891715"/>
                <a:gd name="connsiteY4694" fmla="*/ 5489612 h 6367455"/>
                <a:gd name="connsiteX4695" fmla="*/ 4311933 w 6891715"/>
                <a:gd name="connsiteY4695" fmla="*/ 5483883 h 6367455"/>
                <a:gd name="connsiteX4696" fmla="*/ 4298280 w 6891715"/>
                <a:gd name="connsiteY4696" fmla="*/ 5488021 h 6367455"/>
                <a:gd name="connsiteX4697" fmla="*/ 4289073 w 6891715"/>
                <a:gd name="connsiteY4697" fmla="*/ 5510300 h 6367455"/>
                <a:gd name="connsiteX4698" fmla="*/ 4278278 w 6891715"/>
                <a:gd name="connsiteY4698" fmla="*/ 5522076 h 6367455"/>
                <a:gd name="connsiteX4699" fmla="*/ 4253195 w 6891715"/>
                <a:gd name="connsiteY4699" fmla="*/ 5536080 h 6367455"/>
                <a:gd name="connsiteX4700" fmla="*/ 4224620 w 6891715"/>
                <a:gd name="connsiteY4700" fmla="*/ 5550084 h 6367455"/>
                <a:gd name="connsiteX4701" fmla="*/ 4209063 w 6891715"/>
                <a:gd name="connsiteY4701" fmla="*/ 5568225 h 6367455"/>
                <a:gd name="connsiteX4702" fmla="*/ 4191283 w 6891715"/>
                <a:gd name="connsiteY4702" fmla="*/ 5582866 h 6367455"/>
                <a:gd name="connsiteX4703" fmla="*/ 4191283 w 6891715"/>
                <a:gd name="connsiteY4703" fmla="*/ 5592732 h 6367455"/>
                <a:gd name="connsiteX4704" fmla="*/ 4172233 w 6891715"/>
                <a:gd name="connsiteY4704" fmla="*/ 5602280 h 6367455"/>
                <a:gd name="connsiteX4705" fmla="*/ 4169058 w 6891715"/>
                <a:gd name="connsiteY4705" fmla="*/ 5601007 h 6367455"/>
                <a:gd name="connsiteX4706" fmla="*/ 4173185 w 6891715"/>
                <a:gd name="connsiteY4706" fmla="*/ 5594642 h 6367455"/>
                <a:gd name="connsiteX4707" fmla="*/ 4175408 w 6891715"/>
                <a:gd name="connsiteY4707" fmla="*/ 5585412 h 6367455"/>
                <a:gd name="connsiteX4708" fmla="*/ 4168105 w 6891715"/>
                <a:gd name="connsiteY4708" fmla="*/ 5578092 h 6367455"/>
                <a:gd name="connsiteX4709" fmla="*/ 4173820 w 6891715"/>
                <a:gd name="connsiteY4709" fmla="*/ 5569498 h 6367455"/>
                <a:gd name="connsiteX4710" fmla="*/ 4185568 w 6891715"/>
                <a:gd name="connsiteY4710" fmla="*/ 5564088 h 6367455"/>
                <a:gd name="connsiteX4711" fmla="*/ 4204618 w 6891715"/>
                <a:gd name="connsiteY4711" fmla="*/ 5551357 h 6367455"/>
                <a:gd name="connsiteX4712" fmla="*/ 4226843 w 6891715"/>
                <a:gd name="connsiteY4712" fmla="*/ 5537353 h 6367455"/>
                <a:gd name="connsiteX4713" fmla="*/ 4235098 w 6891715"/>
                <a:gd name="connsiteY4713" fmla="*/ 5534170 h 6367455"/>
                <a:gd name="connsiteX4714" fmla="*/ 4235098 w 6891715"/>
                <a:gd name="connsiteY4714" fmla="*/ 5524622 h 6367455"/>
                <a:gd name="connsiteX4715" fmla="*/ 4224620 w 6891715"/>
                <a:gd name="connsiteY4715" fmla="*/ 5528123 h 6367455"/>
                <a:gd name="connsiteX4716" fmla="*/ 4202395 w 6891715"/>
                <a:gd name="connsiteY4716" fmla="*/ 5533215 h 6367455"/>
                <a:gd name="connsiteX4717" fmla="*/ 4184615 w 6891715"/>
                <a:gd name="connsiteY4717" fmla="*/ 5544036 h 6367455"/>
                <a:gd name="connsiteX4718" fmla="*/ 4167470 w 6891715"/>
                <a:gd name="connsiteY4718" fmla="*/ 5537989 h 6367455"/>
                <a:gd name="connsiteX4719" fmla="*/ 4163025 w 6891715"/>
                <a:gd name="connsiteY4719" fmla="*/ 5522076 h 6367455"/>
                <a:gd name="connsiteX4720" fmla="*/ 4160928 w 6891715"/>
                <a:gd name="connsiteY4720" fmla="*/ 5513064 h 6367455"/>
                <a:gd name="connsiteX4721" fmla="*/ 4150640 w 6891715"/>
                <a:gd name="connsiteY4721" fmla="*/ 5513376 h 6367455"/>
                <a:gd name="connsiteX4722" fmla="*/ 4135718 w 6891715"/>
                <a:gd name="connsiteY4722" fmla="*/ 5512423 h 6367455"/>
                <a:gd name="connsiteX4723" fmla="*/ 4123970 w 6891715"/>
                <a:gd name="connsiteY4723" fmla="*/ 5504168 h 6367455"/>
                <a:gd name="connsiteX4724" fmla="*/ 4098570 w 6891715"/>
                <a:gd name="connsiteY4724" fmla="*/ 5493373 h 6367455"/>
                <a:gd name="connsiteX4725" fmla="*/ 4080473 w 6891715"/>
                <a:gd name="connsiteY4725" fmla="*/ 5491786 h 6367455"/>
                <a:gd name="connsiteX4726" fmla="*/ 4071900 w 6891715"/>
                <a:gd name="connsiteY4726" fmla="*/ 5495913 h 6367455"/>
                <a:gd name="connsiteX4727" fmla="*/ 4066820 w 6891715"/>
                <a:gd name="connsiteY4727" fmla="*/ 5485436 h 6367455"/>
                <a:gd name="connsiteX4728" fmla="*/ 4073170 w 6891715"/>
                <a:gd name="connsiteY4728" fmla="*/ 5474641 h 6367455"/>
                <a:gd name="connsiteX4729" fmla="*/ 4059200 w 6891715"/>
                <a:gd name="connsiteY4729" fmla="*/ 5477181 h 6367455"/>
                <a:gd name="connsiteX4730" fmla="*/ 4060470 w 6891715"/>
                <a:gd name="connsiteY4730" fmla="*/ 5486706 h 6367455"/>
                <a:gd name="connsiteX4731" fmla="*/ 4055073 w 6891715"/>
                <a:gd name="connsiteY4731" fmla="*/ 5494326 h 6367455"/>
                <a:gd name="connsiteX4732" fmla="*/ 4044913 w 6891715"/>
                <a:gd name="connsiteY4732" fmla="*/ 5497501 h 6367455"/>
                <a:gd name="connsiteX4733" fmla="*/ 4033165 w 6891715"/>
                <a:gd name="connsiteY4733" fmla="*/ 5498453 h 6367455"/>
                <a:gd name="connsiteX4734" fmla="*/ 4027768 w 6891715"/>
                <a:gd name="connsiteY4734" fmla="*/ 5493056 h 6367455"/>
                <a:gd name="connsiteX4735" fmla="*/ 3999193 w 6891715"/>
                <a:gd name="connsiteY4735" fmla="*/ 5494643 h 6367455"/>
                <a:gd name="connsiteX4736" fmla="*/ 3999193 w 6891715"/>
                <a:gd name="connsiteY4736" fmla="*/ 5501946 h 6367455"/>
                <a:gd name="connsiteX4737" fmla="*/ 3989668 w 6891715"/>
                <a:gd name="connsiteY4737" fmla="*/ 5512741 h 6367455"/>
                <a:gd name="connsiteX4738" fmla="*/ 3974110 w 6891715"/>
                <a:gd name="connsiteY4738" fmla="*/ 5516868 h 6367455"/>
                <a:gd name="connsiteX4739" fmla="*/ 3968713 w 6891715"/>
                <a:gd name="connsiteY4739" fmla="*/ 5516868 h 6367455"/>
                <a:gd name="connsiteX4740" fmla="*/ 3951885 w 6891715"/>
                <a:gd name="connsiteY4740" fmla="*/ 5506708 h 6367455"/>
                <a:gd name="connsiteX4741" fmla="*/ 3940138 w 6891715"/>
                <a:gd name="connsiteY4741" fmla="*/ 5520361 h 6367455"/>
                <a:gd name="connsiteX4742" fmla="*/ 3941090 w 6891715"/>
                <a:gd name="connsiteY4742" fmla="*/ 5532108 h 6367455"/>
                <a:gd name="connsiteX4743" fmla="*/ 3953790 w 6891715"/>
                <a:gd name="connsiteY4743" fmla="*/ 5537188 h 6367455"/>
                <a:gd name="connsiteX4744" fmla="*/ 3946805 w 6891715"/>
                <a:gd name="connsiteY4744" fmla="*/ 5544491 h 6367455"/>
                <a:gd name="connsiteX4745" fmla="*/ 3950933 w 6891715"/>
                <a:gd name="connsiteY4745" fmla="*/ 5551793 h 6367455"/>
                <a:gd name="connsiteX4746" fmla="*/ 3963950 w 6891715"/>
                <a:gd name="connsiteY4746" fmla="*/ 5554016 h 6367455"/>
                <a:gd name="connsiteX4747" fmla="*/ 3964903 w 6891715"/>
                <a:gd name="connsiteY4747" fmla="*/ 5545443 h 6367455"/>
                <a:gd name="connsiteX4748" fmla="*/ 3976650 w 6891715"/>
                <a:gd name="connsiteY4748" fmla="*/ 5562271 h 6367455"/>
                <a:gd name="connsiteX4749" fmla="*/ 3991255 w 6891715"/>
                <a:gd name="connsiteY4749" fmla="*/ 5570526 h 6367455"/>
                <a:gd name="connsiteX4750" fmla="*/ 4001098 w 6891715"/>
                <a:gd name="connsiteY4750" fmla="*/ 5579733 h 6367455"/>
                <a:gd name="connsiteX4751" fmla="*/ 3989350 w 6891715"/>
                <a:gd name="connsiteY4751" fmla="*/ 5589258 h 6367455"/>
                <a:gd name="connsiteX4752" fmla="*/ 3971253 w 6891715"/>
                <a:gd name="connsiteY4752" fmla="*/ 5569573 h 6367455"/>
                <a:gd name="connsiteX4753" fmla="*/ 3963950 w 6891715"/>
                <a:gd name="connsiteY4753" fmla="*/ 5569573 h 6367455"/>
                <a:gd name="connsiteX4754" fmla="*/ 3955378 w 6891715"/>
                <a:gd name="connsiteY4754" fmla="*/ 5561318 h 6367455"/>
                <a:gd name="connsiteX4755" fmla="*/ 3934105 w 6891715"/>
                <a:gd name="connsiteY4755" fmla="*/ 5568938 h 6367455"/>
                <a:gd name="connsiteX4756" fmla="*/ 3935375 w 6891715"/>
                <a:gd name="connsiteY4756" fmla="*/ 5582591 h 6367455"/>
                <a:gd name="connsiteX4757" fmla="*/ 3962045 w 6891715"/>
                <a:gd name="connsiteY4757" fmla="*/ 5598148 h 6367455"/>
                <a:gd name="connsiteX4758" fmla="*/ 3962045 w 6891715"/>
                <a:gd name="connsiteY4758" fmla="*/ 5610848 h 6367455"/>
                <a:gd name="connsiteX4759" fmla="*/ 3947123 w 6891715"/>
                <a:gd name="connsiteY4759" fmla="*/ 5613071 h 6367455"/>
                <a:gd name="connsiteX4760" fmla="*/ 3932200 w 6891715"/>
                <a:gd name="connsiteY4760" fmla="*/ 5599736 h 6367455"/>
                <a:gd name="connsiteX4761" fmla="*/ 3931248 w 6891715"/>
                <a:gd name="connsiteY4761" fmla="*/ 5587036 h 6367455"/>
                <a:gd name="connsiteX4762" fmla="*/ 3920770 w 6891715"/>
                <a:gd name="connsiteY4762" fmla="*/ 5580686 h 6367455"/>
                <a:gd name="connsiteX4763" fmla="*/ 3910928 w 6891715"/>
                <a:gd name="connsiteY4763" fmla="*/ 5584813 h 6367455"/>
                <a:gd name="connsiteX4764" fmla="*/ 3907753 w 6891715"/>
                <a:gd name="connsiteY4764" fmla="*/ 5595291 h 6367455"/>
                <a:gd name="connsiteX4765" fmla="*/ 3939185 w 6891715"/>
                <a:gd name="connsiteY4765" fmla="*/ 5620373 h 6367455"/>
                <a:gd name="connsiteX4766" fmla="*/ 3926168 w 6891715"/>
                <a:gd name="connsiteY4766" fmla="*/ 5627041 h 6367455"/>
                <a:gd name="connsiteX4767" fmla="*/ 3911563 w 6891715"/>
                <a:gd name="connsiteY4767" fmla="*/ 5616563 h 6367455"/>
                <a:gd name="connsiteX4768" fmla="*/ 3908388 w 6891715"/>
                <a:gd name="connsiteY4768" fmla="*/ 5621961 h 6367455"/>
                <a:gd name="connsiteX4769" fmla="*/ 3899815 w 6891715"/>
                <a:gd name="connsiteY4769" fmla="*/ 5614658 h 6367455"/>
                <a:gd name="connsiteX4770" fmla="*/ 3903625 w 6891715"/>
                <a:gd name="connsiteY4770" fmla="*/ 5598466 h 6367455"/>
                <a:gd name="connsiteX4771" fmla="*/ 3899498 w 6891715"/>
                <a:gd name="connsiteY4771" fmla="*/ 5587353 h 6367455"/>
                <a:gd name="connsiteX4772" fmla="*/ 3880448 w 6891715"/>
                <a:gd name="connsiteY4772" fmla="*/ 5582908 h 6367455"/>
                <a:gd name="connsiteX4773" fmla="*/ 3876003 w 6891715"/>
                <a:gd name="connsiteY4773" fmla="*/ 5568621 h 6367455"/>
                <a:gd name="connsiteX4774" fmla="*/ 3863303 w 6891715"/>
                <a:gd name="connsiteY4774" fmla="*/ 5570526 h 6367455"/>
                <a:gd name="connsiteX4775" fmla="*/ 3860128 w 6891715"/>
                <a:gd name="connsiteY4775" fmla="*/ 5562271 h 6367455"/>
                <a:gd name="connsiteX4776" fmla="*/ 3856953 w 6891715"/>
                <a:gd name="connsiteY4776" fmla="*/ 5551793 h 6367455"/>
                <a:gd name="connsiteX4777" fmla="*/ 3862033 w 6891715"/>
                <a:gd name="connsiteY4777" fmla="*/ 5543538 h 6367455"/>
                <a:gd name="connsiteX4778" fmla="*/ 3865208 w 6891715"/>
                <a:gd name="connsiteY4778" fmla="*/ 5531791 h 6367455"/>
                <a:gd name="connsiteX4779" fmla="*/ 3849015 w 6891715"/>
                <a:gd name="connsiteY4779" fmla="*/ 5527346 h 6367455"/>
                <a:gd name="connsiteX4780" fmla="*/ 3847110 w 6891715"/>
                <a:gd name="connsiteY4780" fmla="*/ 5539093 h 6367455"/>
                <a:gd name="connsiteX4781" fmla="*/ 3836633 w 6891715"/>
                <a:gd name="connsiteY4781" fmla="*/ 5545443 h 6367455"/>
                <a:gd name="connsiteX4782" fmla="*/ 3827108 w 6891715"/>
                <a:gd name="connsiteY4782" fmla="*/ 5560366 h 6367455"/>
                <a:gd name="connsiteX4783" fmla="*/ 3832505 w 6891715"/>
                <a:gd name="connsiteY4783" fmla="*/ 5577511 h 6367455"/>
                <a:gd name="connsiteX4784" fmla="*/ 3827743 w 6891715"/>
                <a:gd name="connsiteY4784" fmla="*/ 5593068 h 6367455"/>
                <a:gd name="connsiteX4785" fmla="*/ 3834410 w 6891715"/>
                <a:gd name="connsiteY4785" fmla="*/ 5617198 h 6367455"/>
                <a:gd name="connsiteX4786" fmla="*/ 3857588 w 6891715"/>
                <a:gd name="connsiteY4786" fmla="*/ 5639423 h 6367455"/>
                <a:gd name="connsiteX4787" fmla="*/ 3861080 w 6891715"/>
                <a:gd name="connsiteY4787" fmla="*/ 5666411 h 6367455"/>
                <a:gd name="connsiteX4788" fmla="*/ 3875050 w 6891715"/>
                <a:gd name="connsiteY4788" fmla="*/ 5671808 h 6367455"/>
                <a:gd name="connsiteX4789" fmla="*/ 3903625 w 6891715"/>
                <a:gd name="connsiteY4789" fmla="*/ 5700701 h 6367455"/>
                <a:gd name="connsiteX4790" fmla="*/ 3900768 w 6891715"/>
                <a:gd name="connsiteY4790" fmla="*/ 5730546 h 6367455"/>
                <a:gd name="connsiteX4791" fmla="*/ 3881718 w 6891715"/>
                <a:gd name="connsiteY4791" fmla="*/ 5726418 h 6367455"/>
                <a:gd name="connsiteX4792" fmla="*/ 3881718 w 6891715"/>
                <a:gd name="connsiteY4792" fmla="*/ 5719116 h 6367455"/>
                <a:gd name="connsiteX4793" fmla="*/ 3893465 w 6891715"/>
                <a:gd name="connsiteY4793" fmla="*/ 5716893 h 6367455"/>
                <a:gd name="connsiteX4794" fmla="*/ 3884575 w 6891715"/>
                <a:gd name="connsiteY4794" fmla="*/ 5706416 h 6367455"/>
                <a:gd name="connsiteX4795" fmla="*/ 3868700 w 6891715"/>
                <a:gd name="connsiteY4795" fmla="*/ 5688318 h 6367455"/>
                <a:gd name="connsiteX4796" fmla="*/ 3856953 w 6891715"/>
                <a:gd name="connsiteY4796" fmla="*/ 5700383 h 6367455"/>
                <a:gd name="connsiteX4797" fmla="*/ 3862668 w 6891715"/>
                <a:gd name="connsiteY4797" fmla="*/ 5709591 h 6367455"/>
                <a:gd name="connsiteX4798" fmla="*/ 3858223 w 6891715"/>
                <a:gd name="connsiteY4798" fmla="*/ 5714988 h 6367455"/>
                <a:gd name="connsiteX4799" fmla="*/ 3863620 w 6891715"/>
                <a:gd name="connsiteY4799" fmla="*/ 5721338 h 6367455"/>
                <a:gd name="connsiteX4800" fmla="*/ 3877590 w 6891715"/>
                <a:gd name="connsiteY4800" fmla="*/ 5724513 h 6367455"/>
                <a:gd name="connsiteX4801" fmla="*/ 3866795 w 6891715"/>
                <a:gd name="connsiteY4801" fmla="*/ 5742293 h 6367455"/>
                <a:gd name="connsiteX4802" fmla="*/ 3856635 w 6891715"/>
                <a:gd name="connsiteY4802" fmla="*/ 5748008 h 6367455"/>
                <a:gd name="connsiteX4803" fmla="*/ 3842665 w 6891715"/>
                <a:gd name="connsiteY4803" fmla="*/ 5744833 h 6367455"/>
                <a:gd name="connsiteX4804" fmla="*/ 3826790 w 6891715"/>
                <a:gd name="connsiteY4804" fmla="*/ 5741341 h 6367455"/>
                <a:gd name="connsiteX4805" fmla="*/ 3824885 w 6891715"/>
                <a:gd name="connsiteY4805" fmla="*/ 5753088 h 6367455"/>
                <a:gd name="connsiteX4806" fmla="*/ 3843935 w 6891715"/>
                <a:gd name="connsiteY4806" fmla="*/ 5754358 h 6367455"/>
                <a:gd name="connsiteX4807" fmla="*/ 3859810 w 6891715"/>
                <a:gd name="connsiteY4807" fmla="*/ 5761343 h 6367455"/>
                <a:gd name="connsiteX4808" fmla="*/ 3859810 w 6891715"/>
                <a:gd name="connsiteY4808" fmla="*/ 5770868 h 6367455"/>
                <a:gd name="connsiteX4809" fmla="*/ 3873463 w 6891715"/>
                <a:gd name="connsiteY4809" fmla="*/ 5773091 h 6367455"/>
                <a:gd name="connsiteX4810" fmla="*/ 3873463 w 6891715"/>
                <a:gd name="connsiteY4810" fmla="*/ 5765471 h 6367455"/>
                <a:gd name="connsiteX4811" fmla="*/ 3896958 w 6891715"/>
                <a:gd name="connsiteY4811" fmla="*/ 5779123 h 6367455"/>
                <a:gd name="connsiteX4812" fmla="*/ 3902673 w 6891715"/>
                <a:gd name="connsiteY4812" fmla="*/ 5794681 h 6367455"/>
                <a:gd name="connsiteX4813" fmla="*/ 3910928 w 6891715"/>
                <a:gd name="connsiteY4813" fmla="*/ 5801031 h 6367455"/>
                <a:gd name="connsiteX4814" fmla="*/ 3926803 w 6891715"/>
                <a:gd name="connsiteY4814" fmla="*/ 5801983 h 6367455"/>
                <a:gd name="connsiteX4815" fmla="*/ 3934423 w 6891715"/>
                <a:gd name="connsiteY4815" fmla="*/ 5814366 h 6367455"/>
                <a:gd name="connsiteX4816" fmla="*/ 3958870 w 6891715"/>
                <a:gd name="connsiteY4816" fmla="*/ 5825796 h 6367455"/>
                <a:gd name="connsiteX4817" fmla="*/ 3967443 w 6891715"/>
                <a:gd name="connsiteY4817" fmla="*/ 5835321 h 6367455"/>
                <a:gd name="connsiteX4818" fmla="*/ 3962045 w 6891715"/>
                <a:gd name="connsiteY4818" fmla="*/ 5852148 h 6367455"/>
                <a:gd name="connsiteX4819" fmla="*/ 3965538 w 6891715"/>
                <a:gd name="connsiteY4819" fmla="*/ 5857546 h 6367455"/>
                <a:gd name="connsiteX4820" fmla="*/ 3961410 w 6891715"/>
                <a:gd name="connsiteY4820" fmla="*/ 5863896 h 6367455"/>
                <a:gd name="connsiteX4821" fmla="*/ 3971888 w 6891715"/>
                <a:gd name="connsiteY4821" fmla="*/ 5877231 h 6367455"/>
                <a:gd name="connsiteX4822" fmla="*/ 3979508 w 6891715"/>
                <a:gd name="connsiteY4822" fmla="*/ 5891201 h 6367455"/>
                <a:gd name="connsiteX4823" fmla="*/ 3962680 w 6891715"/>
                <a:gd name="connsiteY4823" fmla="*/ 5894376 h 6367455"/>
                <a:gd name="connsiteX4824" fmla="*/ 3953790 w 6891715"/>
                <a:gd name="connsiteY4824" fmla="*/ 5883581 h 6367455"/>
                <a:gd name="connsiteX4825" fmla="*/ 3943313 w 6891715"/>
                <a:gd name="connsiteY4825" fmla="*/ 5883898 h 6367455"/>
                <a:gd name="connsiteX4826" fmla="*/ 3931565 w 6891715"/>
                <a:gd name="connsiteY4826" fmla="*/ 5869293 h 6367455"/>
                <a:gd name="connsiteX4827" fmla="*/ 3922993 w 6891715"/>
                <a:gd name="connsiteY4827" fmla="*/ 5864213 h 6367455"/>
                <a:gd name="connsiteX4828" fmla="*/ 3926168 w 6891715"/>
                <a:gd name="connsiteY4828" fmla="*/ 5853736 h 6367455"/>
                <a:gd name="connsiteX4829" fmla="*/ 3912515 w 6891715"/>
                <a:gd name="connsiteY4829" fmla="*/ 5851513 h 6367455"/>
                <a:gd name="connsiteX4830" fmla="*/ 3896640 w 6891715"/>
                <a:gd name="connsiteY4830" fmla="*/ 5857863 h 6367455"/>
                <a:gd name="connsiteX4831" fmla="*/ 3902038 w 6891715"/>
                <a:gd name="connsiteY4831" fmla="*/ 5864213 h 6367455"/>
                <a:gd name="connsiteX4832" fmla="*/ 3876638 w 6891715"/>
                <a:gd name="connsiteY4832" fmla="*/ 5865801 h 6367455"/>
                <a:gd name="connsiteX4833" fmla="*/ 3869676 w 6891715"/>
                <a:gd name="connsiteY4833" fmla="*/ 5859999 h 6367455"/>
                <a:gd name="connsiteX4834" fmla="*/ 3872889 w 6891715"/>
                <a:gd name="connsiteY4834" fmla="*/ 5872612 h 6367455"/>
                <a:gd name="connsiteX4835" fmla="*/ 3882402 w 6891715"/>
                <a:gd name="connsiteY4835" fmla="*/ 5876432 h 6367455"/>
                <a:gd name="connsiteX4836" fmla="*/ 3876060 w 6891715"/>
                <a:gd name="connsiteY4836" fmla="*/ 5884073 h 6367455"/>
                <a:gd name="connsiteX4837" fmla="*/ 3885572 w 6891715"/>
                <a:gd name="connsiteY4837" fmla="*/ 5885983 h 6367455"/>
                <a:gd name="connsiteX4838" fmla="*/ 3890012 w 6891715"/>
                <a:gd name="connsiteY4838" fmla="*/ 5900946 h 6367455"/>
                <a:gd name="connsiteX4839" fmla="*/ 3899524 w 6891715"/>
                <a:gd name="connsiteY4839" fmla="*/ 5904766 h 6367455"/>
                <a:gd name="connsiteX4840" fmla="*/ 3904597 w 6891715"/>
                <a:gd name="connsiteY4840" fmla="*/ 5906039 h 6367455"/>
                <a:gd name="connsiteX4841" fmla="*/ 3900475 w 6891715"/>
                <a:gd name="connsiteY4841" fmla="*/ 5893623 h 6367455"/>
                <a:gd name="connsiteX4842" fmla="*/ 3905865 w 6891715"/>
                <a:gd name="connsiteY4842" fmla="*/ 5891076 h 6367455"/>
                <a:gd name="connsiteX4843" fmla="*/ 3914109 w 6891715"/>
                <a:gd name="connsiteY4843" fmla="*/ 5897444 h 6367455"/>
                <a:gd name="connsiteX4844" fmla="*/ 3915378 w 6891715"/>
                <a:gd name="connsiteY4844" fmla="*/ 5910178 h 6367455"/>
                <a:gd name="connsiteX4845" fmla="*/ 3919500 w 6891715"/>
                <a:gd name="connsiteY4845" fmla="*/ 5911133 h 6367455"/>
                <a:gd name="connsiteX4846" fmla="*/ 3917914 w 6891715"/>
                <a:gd name="connsiteY4846" fmla="*/ 5917500 h 6367455"/>
                <a:gd name="connsiteX4847" fmla="*/ 3909353 w 6891715"/>
                <a:gd name="connsiteY4847" fmla="*/ 5928325 h 6367455"/>
                <a:gd name="connsiteX4848" fmla="*/ 3900792 w 6891715"/>
                <a:gd name="connsiteY4848" fmla="*/ 5927370 h 6367455"/>
                <a:gd name="connsiteX4849" fmla="*/ 3896670 w 6891715"/>
                <a:gd name="connsiteY4849" fmla="*/ 5934692 h 6367455"/>
                <a:gd name="connsiteX4850" fmla="*/ 3888109 w 6891715"/>
                <a:gd name="connsiteY4850" fmla="*/ 5943288 h 6367455"/>
                <a:gd name="connsiteX4851" fmla="*/ 3885255 w 6891715"/>
                <a:gd name="connsiteY4851" fmla="*/ 5943288 h 6367455"/>
                <a:gd name="connsiteX4852" fmla="*/ 3877646 w 6891715"/>
                <a:gd name="connsiteY4852" fmla="*/ 5931508 h 6367455"/>
                <a:gd name="connsiteX4853" fmla="*/ 3885890 w 6891715"/>
                <a:gd name="connsiteY4853" fmla="*/ 5928325 h 6367455"/>
                <a:gd name="connsiteX4854" fmla="*/ 3869084 w 6891715"/>
                <a:gd name="connsiteY4854" fmla="*/ 5922276 h 6367455"/>
                <a:gd name="connsiteX4855" fmla="*/ 3867816 w 6891715"/>
                <a:gd name="connsiteY4855" fmla="*/ 5915909 h 6367455"/>
                <a:gd name="connsiteX4856" fmla="*/ 3855133 w 6891715"/>
                <a:gd name="connsiteY4856" fmla="*/ 5918137 h 6367455"/>
                <a:gd name="connsiteX4857" fmla="*/ 3854182 w 6891715"/>
                <a:gd name="connsiteY4857" fmla="*/ 5924504 h 6367455"/>
                <a:gd name="connsiteX4858" fmla="*/ 3863060 w 6891715"/>
                <a:gd name="connsiteY4858" fmla="*/ 5935010 h 6367455"/>
                <a:gd name="connsiteX4859" fmla="*/ 3860840 w 6891715"/>
                <a:gd name="connsiteY4859" fmla="*/ 5953794 h 6367455"/>
                <a:gd name="connsiteX4860" fmla="*/ 3870353 w 6891715"/>
                <a:gd name="connsiteY4860" fmla="*/ 5967801 h 6367455"/>
                <a:gd name="connsiteX4861" fmla="*/ 3875109 w 6891715"/>
                <a:gd name="connsiteY4861" fmla="*/ 5982128 h 6367455"/>
                <a:gd name="connsiteX4862" fmla="*/ 3877011 w 6891715"/>
                <a:gd name="connsiteY4862" fmla="*/ 6000274 h 6367455"/>
                <a:gd name="connsiteX4863" fmla="*/ 3872255 w 6891715"/>
                <a:gd name="connsiteY4863" fmla="*/ 6015237 h 6367455"/>
                <a:gd name="connsiteX4864" fmla="*/ 3882719 w 6891715"/>
                <a:gd name="connsiteY4864" fmla="*/ 6024470 h 6367455"/>
                <a:gd name="connsiteX4865" fmla="*/ 3879548 w 6891715"/>
                <a:gd name="connsiteY4865" fmla="*/ 6031792 h 6367455"/>
                <a:gd name="connsiteX4866" fmla="*/ 3895402 w 6891715"/>
                <a:gd name="connsiteY4866" fmla="*/ 6043571 h 6367455"/>
                <a:gd name="connsiteX4867" fmla="*/ 3883987 w 6891715"/>
                <a:gd name="connsiteY4867" fmla="*/ 6049938 h 6367455"/>
                <a:gd name="connsiteX4868" fmla="*/ 3876377 w 6891715"/>
                <a:gd name="connsiteY4868" fmla="*/ 6034975 h 6367455"/>
                <a:gd name="connsiteX4869" fmla="*/ 3869084 w 6891715"/>
                <a:gd name="connsiteY4869" fmla="*/ 6033384 h 6367455"/>
                <a:gd name="connsiteX4870" fmla="*/ 3870987 w 6891715"/>
                <a:gd name="connsiteY4870" fmla="*/ 6043571 h 6367455"/>
                <a:gd name="connsiteX4871" fmla="*/ 3861475 w 6891715"/>
                <a:gd name="connsiteY4871" fmla="*/ 6043890 h 6367455"/>
                <a:gd name="connsiteX4872" fmla="*/ 3862743 w 6891715"/>
                <a:gd name="connsiteY4872" fmla="*/ 6038477 h 6367455"/>
                <a:gd name="connsiteX4873" fmla="*/ 3855133 w 6891715"/>
                <a:gd name="connsiteY4873" fmla="*/ 6021604 h 6367455"/>
                <a:gd name="connsiteX4874" fmla="*/ 3844352 w 6891715"/>
                <a:gd name="connsiteY4874" fmla="*/ 6001866 h 6367455"/>
                <a:gd name="connsiteX4875" fmla="*/ 3829767 w 6891715"/>
                <a:gd name="connsiteY4875" fmla="*/ 6006960 h 6367455"/>
                <a:gd name="connsiteX4876" fmla="*/ 3819303 w 6891715"/>
                <a:gd name="connsiteY4876" fmla="*/ 6033702 h 6367455"/>
                <a:gd name="connsiteX4877" fmla="*/ 3822791 w 6891715"/>
                <a:gd name="connsiteY4877" fmla="*/ 6054714 h 6367455"/>
                <a:gd name="connsiteX4878" fmla="*/ 3818352 w 6891715"/>
                <a:gd name="connsiteY4878" fmla="*/ 6048665 h 6367455"/>
                <a:gd name="connsiteX4879" fmla="*/ 3813279 w 6891715"/>
                <a:gd name="connsiteY4879" fmla="*/ 6051849 h 6367455"/>
                <a:gd name="connsiteX4880" fmla="*/ 3807889 w 6891715"/>
                <a:gd name="connsiteY4880" fmla="*/ 6038796 h 6367455"/>
                <a:gd name="connsiteX4881" fmla="*/ 3800279 w 6891715"/>
                <a:gd name="connsiteY4881" fmla="*/ 5999956 h 6367455"/>
                <a:gd name="connsiteX4882" fmla="*/ 3792669 w 6891715"/>
                <a:gd name="connsiteY4882" fmla="*/ 5995817 h 6367455"/>
                <a:gd name="connsiteX4883" fmla="*/ 3790132 w 6891715"/>
                <a:gd name="connsiteY4883" fmla="*/ 5987540 h 6367455"/>
                <a:gd name="connsiteX4884" fmla="*/ 3779986 w 6891715"/>
                <a:gd name="connsiteY4884" fmla="*/ 5986585 h 6367455"/>
                <a:gd name="connsiteX4885" fmla="*/ 3777449 w 6891715"/>
                <a:gd name="connsiteY4885" fmla="*/ 5971622 h 6367455"/>
                <a:gd name="connsiteX4886" fmla="*/ 3764132 w 6891715"/>
                <a:gd name="connsiteY4886" fmla="*/ 5978944 h 6367455"/>
                <a:gd name="connsiteX4887" fmla="*/ 3758742 w 6891715"/>
                <a:gd name="connsiteY4887" fmla="*/ 6006641 h 6367455"/>
                <a:gd name="connsiteX4888" fmla="*/ 3753351 w 6891715"/>
                <a:gd name="connsiteY4888" fmla="*/ 5998046 h 6367455"/>
                <a:gd name="connsiteX4889" fmla="*/ 3745107 w 6891715"/>
                <a:gd name="connsiteY4889" fmla="*/ 6002503 h 6367455"/>
                <a:gd name="connsiteX4890" fmla="*/ 3734327 w 6891715"/>
                <a:gd name="connsiteY4890" fmla="*/ 5982446 h 6367455"/>
                <a:gd name="connsiteX4891" fmla="*/ 3733058 w 6891715"/>
                <a:gd name="connsiteY4891" fmla="*/ 5960479 h 6367455"/>
                <a:gd name="connsiteX4892" fmla="*/ 3742571 w 6891715"/>
                <a:gd name="connsiteY4892" fmla="*/ 5949973 h 6367455"/>
                <a:gd name="connsiteX4893" fmla="*/ 3737814 w 6891715"/>
                <a:gd name="connsiteY4893" fmla="*/ 5927688 h 6367455"/>
                <a:gd name="connsiteX4894" fmla="*/ 3721961 w 6891715"/>
                <a:gd name="connsiteY4894" fmla="*/ 5903493 h 6367455"/>
                <a:gd name="connsiteX4895" fmla="*/ 3708326 w 6891715"/>
                <a:gd name="connsiteY4895" fmla="*/ 5898080 h 6367455"/>
                <a:gd name="connsiteX4896" fmla="*/ 3701985 w 6891715"/>
                <a:gd name="connsiteY4896" fmla="*/ 5903493 h 6367455"/>
                <a:gd name="connsiteX4897" fmla="*/ 3694375 w 6891715"/>
                <a:gd name="connsiteY4897" fmla="*/ 5879297 h 6367455"/>
                <a:gd name="connsiteX4898" fmla="*/ 3681692 w 6891715"/>
                <a:gd name="connsiteY4898" fmla="*/ 5876432 h 6367455"/>
                <a:gd name="connsiteX4899" fmla="*/ 3681375 w 6891715"/>
                <a:gd name="connsiteY4899" fmla="*/ 5862742 h 6367455"/>
                <a:gd name="connsiteX4900" fmla="*/ 3690887 w 6891715"/>
                <a:gd name="connsiteY4900" fmla="*/ 5862742 h 6367455"/>
                <a:gd name="connsiteX4901" fmla="*/ 3711814 w 6891715"/>
                <a:gd name="connsiteY4901" fmla="*/ 5839820 h 6367455"/>
                <a:gd name="connsiteX4902" fmla="*/ 3709595 w 6891715"/>
                <a:gd name="connsiteY4902" fmla="*/ 5824221 h 6367455"/>
                <a:gd name="connsiteX4903" fmla="*/ 3710863 w 6891715"/>
                <a:gd name="connsiteY4903" fmla="*/ 5820082 h 6367455"/>
                <a:gd name="connsiteX4904" fmla="*/ 3725448 w 6891715"/>
                <a:gd name="connsiteY4904" fmla="*/ 5835682 h 6367455"/>
                <a:gd name="connsiteX4905" fmla="*/ 3740351 w 6891715"/>
                <a:gd name="connsiteY4905" fmla="*/ 5836637 h 6367455"/>
                <a:gd name="connsiteX4906" fmla="*/ 3746693 w 6891715"/>
                <a:gd name="connsiteY4906" fmla="*/ 5826131 h 6367455"/>
                <a:gd name="connsiteX4907" fmla="*/ 3762547 w 6891715"/>
                <a:gd name="connsiteY4907" fmla="*/ 5819764 h 6367455"/>
                <a:gd name="connsiteX4908" fmla="*/ 3788230 w 6891715"/>
                <a:gd name="connsiteY4908" fmla="*/ 5838547 h 6367455"/>
                <a:gd name="connsiteX4909" fmla="*/ 3812328 w 6891715"/>
                <a:gd name="connsiteY4909" fmla="*/ 5846824 h 6367455"/>
                <a:gd name="connsiteX4910" fmla="*/ 3836426 w 6891715"/>
                <a:gd name="connsiteY4910" fmla="*/ 5846506 h 6367455"/>
                <a:gd name="connsiteX4911" fmla="*/ 3849426 w 6891715"/>
                <a:gd name="connsiteY4911" fmla="*/ 5860196 h 6367455"/>
                <a:gd name="connsiteX4912" fmla="*/ 3857036 w 6891715"/>
                <a:gd name="connsiteY4912" fmla="*/ 5860832 h 6367455"/>
                <a:gd name="connsiteX4913" fmla="*/ 3868367 w 6891715"/>
                <a:gd name="connsiteY4913" fmla="*/ 5859082 h 6367455"/>
                <a:gd name="connsiteX4914" fmla="*/ 3859493 w 6891715"/>
                <a:gd name="connsiteY4914" fmla="*/ 5854053 h 6367455"/>
                <a:gd name="connsiteX4915" fmla="*/ 3872193 w 6891715"/>
                <a:gd name="connsiteY4915" fmla="*/ 5847703 h 6367455"/>
                <a:gd name="connsiteX4916" fmla="*/ 3883940 w 6891715"/>
                <a:gd name="connsiteY4916" fmla="*/ 5850878 h 6367455"/>
                <a:gd name="connsiteX4917" fmla="*/ 3893465 w 6891715"/>
                <a:gd name="connsiteY4917" fmla="*/ 5849608 h 6367455"/>
                <a:gd name="connsiteX4918" fmla="*/ 3889020 w 6891715"/>
                <a:gd name="connsiteY4918" fmla="*/ 5840083 h 6367455"/>
                <a:gd name="connsiteX4919" fmla="*/ 3876320 w 6891715"/>
                <a:gd name="connsiteY4919" fmla="*/ 5835003 h 6367455"/>
                <a:gd name="connsiteX4920" fmla="*/ 3868065 w 6891715"/>
                <a:gd name="connsiteY4920" fmla="*/ 5837226 h 6367455"/>
                <a:gd name="connsiteX4921" fmla="*/ 3859493 w 6891715"/>
                <a:gd name="connsiteY4921" fmla="*/ 5833098 h 6367455"/>
                <a:gd name="connsiteX4922" fmla="*/ 3843618 w 6891715"/>
                <a:gd name="connsiteY4922" fmla="*/ 5815318 h 6367455"/>
                <a:gd name="connsiteX4923" fmla="*/ 3845523 w 6891715"/>
                <a:gd name="connsiteY4923" fmla="*/ 5828971 h 6367455"/>
                <a:gd name="connsiteX4924" fmla="*/ 3830918 w 6891715"/>
                <a:gd name="connsiteY4924" fmla="*/ 5828018 h 6367455"/>
                <a:gd name="connsiteX4925" fmla="*/ 3827743 w 6891715"/>
                <a:gd name="connsiteY4925" fmla="*/ 5814366 h 6367455"/>
                <a:gd name="connsiteX4926" fmla="*/ 3823298 w 6891715"/>
                <a:gd name="connsiteY4926" fmla="*/ 5817541 h 6367455"/>
                <a:gd name="connsiteX4927" fmla="*/ 3811550 w 6891715"/>
                <a:gd name="connsiteY4927" fmla="*/ 5810556 h 6367455"/>
                <a:gd name="connsiteX4928" fmla="*/ 3797898 w 6891715"/>
                <a:gd name="connsiteY4928" fmla="*/ 5817858 h 6367455"/>
                <a:gd name="connsiteX4929" fmla="*/ 3787420 w 6891715"/>
                <a:gd name="connsiteY4929" fmla="*/ 5809286 h 6367455"/>
                <a:gd name="connsiteX4930" fmla="*/ 3761703 w 6891715"/>
                <a:gd name="connsiteY4930" fmla="*/ 5813096 h 6367455"/>
                <a:gd name="connsiteX4931" fmla="*/ 3753765 w 6891715"/>
                <a:gd name="connsiteY4931" fmla="*/ 5811826 h 6367455"/>
                <a:gd name="connsiteX4932" fmla="*/ 3747415 w 6891715"/>
                <a:gd name="connsiteY4932" fmla="*/ 5811191 h 6367455"/>
                <a:gd name="connsiteX4933" fmla="*/ 3742653 w 6891715"/>
                <a:gd name="connsiteY4933" fmla="*/ 5810873 h 6367455"/>
                <a:gd name="connsiteX4934" fmla="*/ 3741383 w 6891715"/>
                <a:gd name="connsiteY4934" fmla="*/ 5811191 h 6367455"/>
                <a:gd name="connsiteX4935" fmla="*/ 3739478 w 6891715"/>
                <a:gd name="connsiteY4935" fmla="*/ 5812461 h 6367455"/>
                <a:gd name="connsiteX4936" fmla="*/ 3735985 w 6891715"/>
                <a:gd name="connsiteY4936" fmla="*/ 5815636 h 6367455"/>
                <a:gd name="connsiteX4937" fmla="*/ 3732810 w 6891715"/>
                <a:gd name="connsiteY4937" fmla="*/ 5818811 h 6367455"/>
                <a:gd name="connsiteX4938" fmla="*/ 3731223 w 6891715"/>
                <a:gd name="connsiteY4938" fmla="*/ 5820398 h 6367455"/>
                <a:gd name="connsiteX4939" fmla="*/ 3715348 w 6891715"/>
                <a:gd name="connsiteY4939" fmla="*/ 5816588 h 6367455"/>
                <a:gd name="connsiteX4940" fmla="*/ 3704553 w 6891715"/>
                <a:gd name="connsiteY4940" fmla="*/ 5800713 h 6367455"/>
                <a:gd name="connsiteX4941" fmla="*/ 3697250 w 6891715"/>
                <a:gd name="connsiteY4941" fmla="*/ 5808968 h 6367455"/>
                <a:gd name="connsiteX4942" fmla="*/ 3695345 w 6891715"/>
                <a:gd name="connsiteY4942" fmla="*/ 5816588 h 6367455"/>
                <a:gd name="connsiteX4943" fmla="*/ 3687725 w 6891715"/>
                <a:gd name="connsiteY4943" fmla="*/ 5812461 h 6367455"/>
                <a:gd name="connsiteX4944" fmla="*/ 3684550 w 6891715"/>
                <a:gd name="connsiteY4944" fmla="*/ 5801031 h 6367455"/>
                <a:gd name="connsiteX4945" fmla="*/ 3675978 w 6891715"/>
                <a:gd name="connsiteY4945" fmla="*/ 5789283 h 6367455"/>
                <a:gd name="connsiteX4946" fmla="*/ 3676930 w 6891715"/>
                <a:gd name="connsiteY4946" fmla="*/ 5779123 h 6367455"/>
                <a:gd name="connsiteX4947" fmla="*/ 3668358 w 6891715"/>
                <a:gd name="connsiteY4947" fmla="*/ 5781028 h 6367455"/>
                <a:gd name="connsiteX4948" fmla="*/ 3665183 w 6891715"/>
                <a:gd name="connsiteY4948" fmla="*/ 5764201 h 6367455"/>
                <a:gd name="connsiteX4949" fmla="*/ 3650260 w 6891715"/>
                <a:gd name="connsiteY4949" fmla="*/ 5761343 h 6367455"/>
                <a:gd name="connsiteX4950" fmla="*/ 3646133 w 6891715"/>
                <a:gd name="connsiteY4950" fmla="*/ 5750548 h 6367455"/>
                <a:gd name="connsiteX4951" fmla="*/ 3652165 w 6891715"/>
                <a:gd name="connsiteY4951" fmla="*/ 5740071 h 6367455"/>
                <a:gd name="connsiteX4952" fmla="*/ 3667088 w 6891715"/>
                <a:gd name="connsiteY4952" fmla="*/ 5735943 h 6367455"/>
                <a:gd name="connsiteX4953" fmla="*/ 3675343 w 6891715"/>
                <a:gd name="connsiteY4953" fmla="*/ 5743881 h 6367455"/>
                <a:gd name="connsiteX4954" fmla="*/ 3683915 w 6891715"/>
                <a:gd name="connsiteY4954" fmla="*/ 5747056 h 6367455"/>
                <a:gd name="connsiteX4955" fmla="*/ 3681693 w 6891715"/>
                <a:gd name="connsiteY4955" fmla="*/ 5733403 h 6367455"/>
                <a:gd name="connsiteX4956" fmla="*/ 3676613 w 6891715"/>
                <a:gd name="connsiteY4956" fmla="*/ 5727371 h 6367455"/>
                <a:gd name="connsiteX4957" fmla="*/ 3660738 w 6891715"/>
                <a:gd name="connsiteY4957" fmla="*/ 5728323 h 6367455"/>
                <a:gd name="connsiteX4958" fmla="*/ 3654388 w 6891715"/>
                <a:gd name="connsiteY4958" fmla="*/ 5720068 h 6367455"/>
                <a:gd name="connsiteX4959" fmla="*/ 3648990 w 6891715"/>
                <a:gd name="connsiteY4959" fmla="*/ 5730546 h 6367455"/>
                <a:gd name="connsiteX4960" fmla="*/ 3645815 w 6891715"/>
                <a:gd name="connsiteY4960" fmla="*/ 5739118 h 6367455"/>
                <a:gd name="connsiteX4961" fmla="*/ 3641370 w 6891715"/>
                <a:gd name="connsiteY4961" fmla="*/ 5733721 h 6367455"/>
                <a:gd name="connsiteX4962" fmla="*/ 3639465 w 6891715"/>
                <a:gd name="connsiteY4962" fmla="*/ 5722291 h 6367455"/>
                <a:gd name="connsiteX4963" fmla="*/ 3631845 w 6891715"/>
                <a:gd name="connsiteY4963" fmla="*/ 5709591 h 6367455"/>
                <a:gd name="connsiteX4964" fmla="*/ 3615018 w 6891715"/>
                <a:gd name="connsiteY4964" fmla="*/ 5708956 h 6367455"/>
                <a:gd name="connsiteX4965" fmla="*/ 3602000 w 6891715"/>
                <a:gd name="connsiteY4965" fmla="*/ 5689906 h 6367455"/>
                <a:gd name="connsiteX4966" fmla="*/ 3606128 w 6891715"/>
                <a:gd name="connsiteY4966" fmla="*/ 5683556 h 6367455"/>
                <a:gd name="connsiteX4967" fmla="*/ 3595968 w 6891715"/>
                <a:gd name="connsiteY4967" fmla="*/ 5682286 h 6367455"/>
                <a:gd name="connsiteX4968" fmla="*/ 3595015 w 6891715"/>
                <a:gd name="connsiteY4968" fmla="*/ 5666093 h 6367455"/>
                <a:gd name="connsiteX4969" fmla="*/ 3588665 w 6891715"/>
                <a:gd name="connsiteY4969" fmla="*/ 5656886 h 6367455"/>
                <a:gd name="connsiteX4970" fmla="*/ 3589618 w 6891715"/>
                <a:gd name="connsiteY4970" fmla="*/ 5650536 h 6367455"/>
                <a:gd name="connsiteX4971" fmla="*/ 3582315 w 6891715"/>
                <a:gd name="connsiteY4971" fmla="*/ 5649583 h 6367455"/>
                <a:gd name="connsiteX4972" fmla="*/ 3578188 w 6891715"/>
                <a:gd name="connsiteY4972" fmla="*/ 5641963 h 6367455"/>
                <a:gd name="connsiteX4973" fmla="*/ 3578378 w 6891715"/>
                <a:gd name="connsiteY4973" fmla="*/ 5641929 h 6367455"/>
                <a:gd name="connsiteX4974" fmla="*/ 3574656 w 6891715"/>
                <a:gd name="connsiteY4974" fmla="*/ 5639745 h 6367455"/>
                <a:gd name="connsiteX4975" fmla="*/ 3577496 w 6891715"/>
                <a:gd name="connsiteY4975" fmla="*/ 5632442 h 6367455"/>
                <a:gd name="connsiteX4976" fmla="*/ 3571816 w 6891715"/>
                <a:gd name="connsiteY4976" fmla="*/ 5618155 h 6367455"/>
                <a:gd name="connsiteX4977" fmla="*/ 3557613 w 6891715"/>
                <a:gd name="connsiteY4977" fmla="*/ 5606090 h 6367455"/>
                <a:gd name="connsiteX4978" fmla="*/ 3537414 w 6891715"/>
                <a:gd name="connsiteY4978" fmla="*/ 5597200 h 6367455"/>
                <a:gd name="connsiteX4979" fmla="*/ 3526999 w 6891715"/>
                <a:gd name="connsiteY4979" fmla="*/ 5579420 h 6367455"/>
                <a:gd name="connsiteX4980" fmla="*/ 3525737 w 6891715"/>
                <a:gd name="connsiteY4980" fmla="*/ 5573387 h 6367455"/>
                <a:gd name="connsiteX4981" fmla="*/ 3515006 w 6891715"/>
                <a:gd name="connsiteY4981" fmla="*/ 5557830 h 6367455"/>
                <a:gd name="connsiteX4982" fmla="*/ 3517847 w 6891715"/>
                <a:gd name="connsiteY4982" fmla="*/ 5553067 h 6367455"/>
                <a:gd name="connsiteX4983" fmla="*/ 3527946 w 6891715"/>
                <a:gd name="connsiteY4983" fmla="*/ 5560052 h 6367455"/>
                <a:gd name="connsiteX4984" fmla="*/ 3526684 w 6891715"/>
                <a:gd name="connsiteY4984" fmla="*/ 5550845 h 6367455"/>
                <a:gd name="connsiteX4985" fmla="*/ 3527315 w 6891715"/>
                <a:gd name="connsiteY4985" fmla="*/ 5546717 h 6367455"/>
                <a:gd name="connsiteX4986" fmla="*/ 3520372 w 6891715"/>
                <a:gd name="connsiteY4986" fmla="*/ 5543860 h 6367455"/>
                <a:gd name="connsiteX4987" fmla="*/ 3514691 w 6891715"/>
                <a:gd name="connsiteY4987" fmla="*/ 5534970 h 6367455"/>
                <a:gd name="connsiteX4988" fmla="*/ 3514691 w 6891715"/>
                <a:gd name="connsiteY4988" fmla="*/ 5523540 h 6367455"/>
                <a:gd name="connsiteX4989" fmla="*/ 3522581 w 6891715"/>
                <a:gd name="connsiteY4989" fmla="*/ 5513062 h 6367455"/>
                <a:gd name="connsiteX4990" fmla="*/ 3527946 w 6891715"/>
                <a:gd name="connsiteY4990" fmla="*/ 5504490 h 6367455"/>
                <a:gd name="connsiteX4991" fmla="*/ 3529840 w 6891715"/>
                <a:gd name="connsiteY4991" fmla="*/ 5490202 h 6367455"/>
                <a:gd name="connsiteX4992" fmla="*/ 3531418 w 6891715"/>
                <a:gd name="connsiteY4992" fmla="*/ 5480995 h 6367455"/>
                <a:gd name="connsiteX4993" fmla="*/ 3523843 w 6891715"/>
                <a:gd name="connsiteY4993" fmla="*/ 5473057 h 6367455"/>
                <a:gd name="connsiteX4994" fmla="*/ 3532365 w 6891715"/>
                <a:gd name="connsiteY4994" fmla="*/ 5464485 h 6367455"/>
                <a:gd name="connsiteX4995" fmla="*/ 3526053 w 6891715"/>
                <a:gd name="connsiteY4995" fmla="*/ 5451784 h 6367455"/>
                <a:gd name="connsiteX4996" fmla="*/ 3523212 w 6891715"/>
                <a:gd name="connsiteY4996" fmla="*/ 5445434 h 6367455"/>
                <a:gd name="connsiteX4997" fmla="*/ 3529524 w 6891715"/>
                <a:gd name="connsiteY4997" fmla="*/ 5441307 h 6367455"/>
                <a:gd name="connsiteX4998" fmla="*/ 3524159 w 6891715"/>
                <a:gd name="connsiteY4998" fmla="*/ 5427337 h 6367455"/>
                <a:gd name="connsiteX4999" fmla="*/ 3527946 w 6891715"/>
                <a:gd name="connsiteY4999" fmla="*/ 5420352 h 6367455"/>
                <a:gd name="connsiteX5000" fmla="*/ 3540570 w 6891715"/>
                <a:gd name="connsiteY5000" fmla="*/ 5404794 h 6367455"/>
                <a:gd name="connsiteX5001" fmla="*/ 3535836 w 6891715"/>
                <a:gd name="connsiteY5001" fmla="*/ 5397809 h 6367455"/>
                <a:gd name="connsiteX5002" fmla="*/ 3526053 w 6891715"/>
                <a:gd name="connsiteY5002" fmla="*/ 5394952 h 6367455"/>
                <a:gd name="connsiteX5003" fmla="*/ 3525643 w 6891715"/>
                <a:gd name="connsiteY5003" fmla="*/ 5394317 h 6367455"/>
                <a:gd name="connsiteX5004" fmla="*/ 3516101 w 6891715"/>
                <a:gd name="connsiteY5004" fmla="*/ 5394317 h 6367455"/>
                <a:gd name="connsiteX5005" fmla="*/ 3512284 w 6891715"/>
                <a:gd name="connsiteY5005" fmla="*/ 5386716 h 6367455"/>
                <a:gd name="connsiteX5006" fmla="*/ 3510694 w 6891715"/>
                <a:gd name="connsiteY5006" fmla="*/ 5374048 h 6367455"/>
                <a:gd name="connsiteX5007" fmla="*/ 3492882 w 6891715"/>
                <a:gd name="connsiteY5007" fmla="*/ 5352511 h 6367455"/>
                <a:gd name="connsiteX5008" fmla="*/ 3469663 w 6891715"/>
                <a:gd name="connsiteY5008" fmla="*/ 5340159 h 6367455"/>
                <a:gd name="connsiteX5009" fmla="*/ 3460121 w 6891715"/>
                <a:gd name="connsiteY5009" fmla="*/ 5329707 h 6367455"/>
                <a:gd name="connsiteX5010" fmla="*/ 3445809 w 6891715"/>
                <a:gd name="connsiteY5010" fmla="*/ 5327807 h 6367455"/>
                <a:gd name="connsiteX5011" fmla="*/ 3441674 w 6891715"/>
                <a:gd name="connsiteY5011" fmla="*/ 5318622 h 6367455"/>
                <a:gd name="connsiteX5012" fmla="*/ 3448671 w 6891715"/>
                <a:gd name="connsiteY5012" fmla="*/ 5320839 h 6367455"/>
                <a:gd name="connsiteX5013" fmla="*/ 3454396 w 6891715"/>
                <a:gd name="connsiteY5013" fmla="*/ 5318939 h 6367455"/>
                <a:gd name="connsiteX5014" fmla="*/ 3455032 w 6891715"/>
                <a:gd name="connsiteY5014" fmla="*/ 5310071 h 6367455"/>
                <a:gd name="connsiteX5015" fmla="*/ 3445596 w 6891715"/>
                <a:gd name="connsiteY5015" fmla="*/ 5305079 h 6367455"/>
                <a:gd name="connsiteX5016" fmla="*/ 3448013 w 6891715"/>
                <a:gd name="connsiteY5016" fmla="*/ 5314939 h 6367455"/>
                <a:gd name="connsiteX5017" fmla="*/ 3441636 w 6891715"/>
                <a:gd name="connsiteY5017" fmla="*/ 5312732 h 6367455"/>
                <a:gd name="connsiteX5018" fmla="*/ 3436217 w 6891715"/>
                <a:gd name="connsiteY5018" fmla="*/ 5308949 h 6367455"/>
                <a:gd name="connsiteX5019" fmla="*/ 3431434 w 6891715"/>
                <a:gd name="connsiteY5019" fmla="*/ 5305166 h 6367455"/>
                <a:gd name="connsiteX5020" fmla="*/ 3427927 w 6891715"/>
                <a:gd name="connsiteY5020" fmla="*/ 5302014 h 6367455"/>
                <a:gd name="connsiteX5021" fmla="*/ 3425696 w 6891715"/>
                <a:gd name="connsiteY5021" fmla="*/ 5298861 h 6367455"/>
                <a:gd name="connsiteX5022" fmla="*/ 3423145 w 6891715"/>
                <a:gd name="connsiteY5022" fmla="*/ 5296654 h 6367455"/>
                <a:gd name="connsiteX5023" fmla="*/ 3420913 w 6891715"/>
                <a:gd name="connsiteY5023" fmla="*/ 5295078 h 6367455"/>
                <a:gd name="connsiteX5024" fmla="*/ 3393814 w 6891715"/>
                <a:gd name="connsiteY5024" fmla="*/ 5279000 h 6367455"/>
                <a:gd name="connsiteX5025" fmla="*/ 3380105 w 6891715"/>
                <a:gd name="connsiteY5025" fmla="*/ 5263238 h 6367455"/>
                <a:gd name="connsiteX5026" fmla="*/ 3365758 w 6891715"/>
                <a:gd name="connsiteY5026" fmla="*/ 5256303 h 6367455"/>
                <a:gd name="connsiteX5027" fmla="*/ 3371178 w 6891715"/>
                <a:gd name="connsiteY5027" fmla="*/ 5268913 h 6367455"/>
                <a:gd name="connsiteX5028" fmla="*/ 3355875 w 6891715"/>
                <a:gd name="connsiteY5028" fmla="*/ 5258509 h 6367455"/>
                <a:gd name="connsiteX5029" fmla="*/ 3332601 w 6891715"/>
                <a:gd name="connsiteY5029" fmla="*/ 5247476 h 6367455"/>
                <a:gd name="connsiteX5030" fmla="*/ 3320486 w 6891715"/>
                <a:gd name="connsiteY5030" fmla="*/ 5245269 h 6367455"/>
                <a:gd name="connsiteX5031" fmla="*/ 3301995 w 6891715"/>
                <a:gd name="connsiteY5031" fmla="*/ 5240855 h 6367455"/>
                <a:gd name="connsiteX5032" fmla="*/ 3294025 w 6891715"/>
                <a:gd name="connsiteY5032" fmla="*/ 5229506 h 6367455"/>
                <a:gd name="connsiteX5033" fmla="*/ 3321124 w 6891715"/>
                <a:gd name="connsiteY5033" fmla="*/ 5232974 h 6367455"/>
                <a:gd name="connsiteX5034" fmla="*/ 3333877 w 6891715"/>
                <a:gd name="connsiteY5034" fmla="*/ 5237072 h 6367455"/>
                <a:gd name="connsiteX5035" fmla="*/ 3352368 w 6891715"/>
                <a:gd name="connsiteY5035" fmla="*/ 5241171 h 6367455"/>
                <a:gd name="connsiteX5036" fmla="*/ 3357469 w 6891715"/>
                <a:gd name="connsiteY5036" fmla="*/ 5244954 h 6367455"/>
                <a:gd name="connsiteX5037" fmla="*/ 3355237 w 6891715"/>
                <a:gd name="connsiteY5037" fmla="*/ 5235496 h 6367455"/>
                <a:gd name="connsiteX5038" fmla="*/ 3357761 w 6891715"/>
                <a:gd name="connsiteY5038" fmla="*/ 5233854 h 6367455"/>
                <a:gd name="connsiteX5039" fmla="*/ 3374251 w 6891715"/>
                <a:gd name="connsiteY5039" fmla="*/ 5226890 h 6367455"/>
                <a:gd name="connsiteX5040" fmla="*/ 3376538 w 6891715"/>
                <a:gd name="connsiteY5040" fmla="*/ 5226649 h 6367455"/>
                <a:gd name="connsiteX5041" fmla="*/ 3376390 w 6891715"/>
                <a:gd name="connsiteY5041" fmla="*/ 5225986 h 6367455"/>
                <a:gd name="connsiteX5042" fmla="*/ 3374251 w 6891715"/>
                <a:gd name="connsiteY5042" fmla="*/ 5226890 h 6367455"/>
                <a:gd name="connsiteX5043" fmla="*/ 3367352 w 6891715"/>
                <a:gd name="connsiteY5043" fmla="*/ 5227615 h 6367455"/>
                <a:gd name="connsiteX5044" fmla="*/ 3357761 w 6891715"/>
                <a:gd name="connsiteY5044" fmla="*/ 5233854 h 6367455"/>
                <a:gd name="connsiteX5045" fmla="*/ 3355306 w 6891715"/>
                <a:gd name="connsiteY5045" fmla="*/ 5234891 h 6367455"/>
                <a:gd name="connsiteX5046" fmla="*/ 3346733 w 6891715"/>
                <a:gd name="connsiteY5046" fmla="*/ 5230124 h 6367455"/>
                <a:gd name="connsiteX5047" fmla="*/ 3354671 w 6891715"/>
                <a:gd name="connsiteY5047" fmla="*/ 5222815 h 6367455"/>
                <a:gd name="connsiteX5048" fmla="*/ 3358798 w 6891715"/>
                <a:gd name="connsiteY5048" fmla="*/ 5218366 h 6367455"/>
                <a:gd name="connsiteX5049" fmla="*/ 3358436 w 6891715"/>
                <a:gd name="connsiteY5049" fmla="*/ 5217784 h 6367455"/>
                <a:gd name="connsiteX5050" fmla="*/ 3354315 w 6891715"/>
                <a:gd name="connsiteY5050" fmla="*/ 5222229 h 6367455"/>
                <a:gd name="connsiteX5051" fmla="*/ 3340052 w 6891715"/>
                <a:gd name="connsiteY5051" fmla="*/ 5224452 h 6367455"/>
                <a:gd name="connsiteX5052" fmla="*/ 3327374 w 6891715"/>
                <a:gd name="connsiteY5052" fmla="*/ 5222547 h 6367455"/>
                <a:gd name="connsiteX5053" fmla="*/ 3291558 w 6891715"/>
                <a:gd name="connsiteY5053" fmla="*/ 5197464 h 6367455"/>
                <a:gd name="connsiteX5054" fmla="*/ 3284585 w 6891715"/>
                <a:gd name="connsiteY5054" fmla="*/ 5183177 h 6367455"/>
                <a:gd name="connsiteX5055" fmla="*/ 3262715 w 6891715"/>
                <a:gd name="connsiteY5055" fmla="*/ 5167619 h 6367455"/>
                <a:gd name="connsiteX5056" fmla="*/ 3236724 w 6891715"/>
                <a:gd name="connsiteY5056" fmla="*/ 5163492 h 6367455"/>
                <a:gd name="connsiteX5057" fmla="*/ 3223095 w 6891715"/>
                <a:gd name="connsiteY5057" fmla="*/ 5169842 h 6367455"/>
                <a:gd name="connsiteX5058" fmla="*/ 3197105 w 6891715"/>
                <a:gd name="connsiteY5058" fmla="*/ 5168889 h 6367455"/>
                <a:gd name="connsiteX5059" fmla="*/ 3185694 w 6891715"/>
                <a:gd name="connsiteY5059" fmla="*/ 5151744 h 6367455"/>
                <a:gd name="connsiteX5060" fmla="*/ 3187913 w 6891715"/>
                <a:gd name="connsiteY5060" fmla="*/ 5144442 h 6367455"/>
                <a:gd name="connsiteX5061" fmla="*/ 3160338 w 6891715"/>
                <a:gd name="connsiteY5061" fmla="*/ 5123804 h 6367455"/>
                <a:gd name="connsiteX5062" fmla="*/ 3116598 w 6891715"/>
                <a:gd name="connsiteY5062" fmla="*/ 5068242 h 6367455"/>
                <a:gd name="connsiteX5063" fmla="*/ 3116281 w 6891715"/>
                <a:gd name="connsiteY5063" fmla="*/ 5063797 h 6367455"/>
                <a:gd name="connsiteX5064" fmla="*/ 3125790 w 6891715"/>
                <a:gd name="connsiteY5064" fmla="*/ 5065067 h 6367455"/>
                <a:gd name="connsiteX5065" fmla="*/ 3132129 w 6891715"/>
                <a:gd name="connsiteY5065" fmla="*/ 5063797 h 6367455"/>
                <a:gd name="connsiteX5066" fmla="*/ 3125790 w 6891715"/>
                <a:gd name="connsiteY5066" fmla="*/ 5056494 h 6367455"/>
                <a:gd name="connsiteX5067" fmla="*/ 3125790 w 6891715"/>
                <a:gd name="connsiteY5067" fmla="*/ 5052049 h 6367455"/>
                <a:gd name="connsiteX5068" fmla="*/ 3141637 w 6891715"/>
                <a:gd name="connsiteY5068" fmla="*/ 5060622 h 6367455"/>
                <a:gd name="connsiteX5069" fmla="*/ 3152097 w 6891715"/>
                <a:gd name="connsiteY5069" fmla="*/ 5071099 h 6367455"/>
                <a:gd name="connsiteX5070" fmla="*/ 3154316 w 6891715"/>
                <a:gd name="connsiteY5070" fmla="*/ 5061257 h 6367455"/>
                <a:gd name="connsiteX5071" fmla="*/ 3144807 w 6891715"/>
                <a:gd name="connsiteY5071" fmla="*/ 5059669 h 6367455"/>
                <a:gd name="connsiteX5072" fmla="*/ 3123571 w 6891715"/>
                <a:gd name="connsiteY5072" fmla="*/ 5040937 h 6367455"/>
                <a:gd name="connsiteX5073" fmla="*/ 3111844 w 6891715"/>
                <a:gd name="connsiteY5073" fmla="*/ 5026014 h 6367455"/>
                <a:gd name="connsiteX5074" fmla="*/ 3105187 w 6891715"/>
                <a:gd name="connsiteY5074" fmla="*/ 5012679 h 6367455"/>
                <a:gd name="connsiteX5075" fmla="*/ 3100750 w 6891715"/>
                <a:gd name="connsiteY5075" fmla="*/ 4980612 h 6367455"/>
                <a:gd name="connsiteX5076" fmla="*/ 3093143 w 6891715"/>
                <a:gd name="connsiteY5076" fmla="*/ 4963149 h 6367455"/>
                <a:gd name="connsiteX5077" fmla="*/ 3070005 w 6891715"/>
                <a:gd name="connsiteY5077" fmla="*/ 4933621 h 6367455"/>
                <a:gd name="connsiteX5078" fmla="*/ 3053524 w 6891715"/>
                <a:gd name="connsiteY5078" fmla="*/ 4927589 h 6367455"/>
                <a:gd name="connsiteX5079" fmla="*/ 3045283 w 6891715"/>
                <a:gd name="connsiteY5079" fmla="*/ 4918064 h 6367455"/>
                <a:gd name="connsiteX5080" fmla="*/ 3030703 w 6891715"/>
                <a:gd name="connsiteY5080" fmla="*/ 4921239 h 6367455"/>
                <a:gd name="connsiteX5081" fmla="*/ 3025314 w 6891715"/>
                <a:gd name="connsiteY5081" fmla="*/ 4945686 h 6367455"/>
                <a:gd name="connsiteX5082" fmla="*/ 3027850 w 6891715"/>
                <a:gd name="connsiteY5082" fmla="*/ 4958386 h 6367455"/>
                <a:gd name="connsiteX5083" fmla="*/ 3018341 w 6891715"/>
                <a:gd name="connsiteY5083" fmla="*/ 4971086 h 6367455"/>
                <a:gd name="connsiteX5084" fmla="*/ 3016123 w 6891715"/>
                <a:gd name="connsiteY5084" fmla="*/ 4966006 h 6367455"/>
                <a:gd name="connsiteX5085" fmla="*/ 3012953 w 6891715"/>
                <a:gd name="connsiteY5085" fmla="*/ 4975531 h 6367455"/>
                <a:gd name="connsiteX5086" fmla="*/ 3006931 w 6891715"/>
                <a:gd name="connsiteY5086" fmla="*/ 4990137 h 6367455"/>
                <a:gd name="connsiteX5087" fmla="*/ 3005980 w 6891715"/>
                <a:gd name="connsiteY5087" fmla="*/ 4995217 h 6367455"/>
                <a:gd name="connsiteX5088" fmla="*/ 2992351 w 6891715"/>
                <a:gd name="connsiteY5088" fmla="*/ 4986962 h 6367455"/>
                <a:gd name="connsiteX5089" fmla="*/ 2988547 w 6891715"/>
                <a:gd name="connsiteY5089" fmla="*/ 4967276 h 6367455"/>
                <a:gd name="connsiteX5090" fmla="*/ 2977137 w 6891715"/>
                <a:gd name="connsiteY5090" fmla="*/ 4958704 h 6367455"/>
                <a:gd name="connsiteX5091" fmla="*/ 2971749 w 6891715"/>
                <a:gd name="connsiteY5091" fmla="*/ 4946004 h 6367455"/>
                <a:gd name="connsiteX5092" fmla="*/ 2974601 w 6891715"/>
                <a:gd name="connsiteY5092" fmla="*/ 4927271 h 6367455"/>
                <a:gd name="connsiteX5093" fmla="*/ 2963825 w 6891715"/>
                <a:gd name="connsiteY5093" fmla="*/ 4910444 h 6367455"/>
                <a:gd name="connsiteX5094" fmla="*/ 2963825 w 6891715"/>
                <a:gd name="connsiteY5094" fmla="*/ 4899649 h 6367455"/>
                <a:gd name="connsiteX5095" fmla="*/ 2976186 w 6891715"/>
                <a:gd name="connsiteY5095" fmla="*/ 4893299 h 6367455"/>
                <a:gd name="connsiteX5096" fmla="*/ 2976672 w 6891715"/>
                <a:gd name="connsiteY5096" fmla="*/ 4893377 h 6367455"/>
                <a:gd name="connsiteX5097" fmla="*/ 2981824 w 6891715"/>
                <a:gd name="connsiteY5097" fmla="*/ 4881196 h 6367455"/>
                <a:gd name="connsiteX5098" fmla="*/ 2977710 w 6891715"/>
                <a:gd name="connsiteY5098" fmla="*/ 4874199 h 6367455"/>
                <a:gd name="connsiteX5099" fmla="*/ 2986888 w 6891715"/>
                <a:gd name="connsiteY5099" fmla="*/ 4875471 h 6367455"/>
                <a:gd name="connsiteX5100" fmla="*/ 2990656 w 6891715"/>
                <a:gd name="connsiteY5100" fmla="*/ 4865568 h 6367455"/>
                <a:gd name="connsiteX5101" fmla="*/ 2977241 w 6891715"/>
                <a:gd name="connsiteY5101" fmla="*/ 4873821 h 6367455"/>
                <a:gd name="connsiteX5102" fmla="*/ 2960110 w 6891715"/>
                <a:gd name="connsiteY5102" fmla="*/ 4867464 h 6367455"/>
                <a:gd name="connsiteX5103" fmla="*/ 2943297 w 6891715"/>
                <a:gd name="connsiteY5103" fmla="*/ 4876364 h 6367455"/>
                <a:gd name="connsiteX5104" fmla="*/ 2927436 w 6891715"/>
                <a:gd name="connsiteY5104" fmla="*/ 4870960 h 6367455"/>
                <a:gd name="connsiteX5105" fmla="*/ 2894761 w 6891715"/>
                <a:gd name="connsiteY5105" fmla="*/ 4889077 h 6367455"/>
                <a:gd name="connsiteX5106" fmla="*/ 2863038 w 6891715"/>
                <a:gd name="connsiteY5106" fmla="*/ 4899884 h 6367455"/>
                <a:gd name="connsiteX5107" fmla="*/ 2852887 w 6891715"/>
                <a:gd name="connsiteY5107" fmla="*/ 4901155 h 6367455"/>
                <a:gd name="connsiteX5108" fmla="*/ 2843053 w 6891715"/>
                <a:gd name="connsiteY5108" fmla="*/ 4922132 h 6367455"/>
                <a:gd name="connsiteX5109" fmla="*/ 2844639 w 6891715"/>
                <a:gd name="connsiteY5109" fmla="*/ 4939296 h 6367455"/>
                <a:gd name="connsiteX5110" fmla="*/ 2862721 w 6891715"/>
                <a:gd name="connsiteY5110" fmla="*/ 4962180 h 6367455"/>
                <a:gd name="connsiteX5111" fmla="*/ 2862721 w 6891715"/>
                <a:gd name="connsiteY5111" fmla="*/ 4977118 h 6367455"/>
                <a:gd name="connsiteX5112" fmla="*/ 2850349 w 6891715"/>
                <a:gd name="connsiteY5112" fmla="*/ 4994282 h 6367455"/>
                <a:gd name="connsiteX5113" fmla="*/ 2849397 w 6891715"/>
                <a:gd name="connsiteY5113" fmla="*/ 5023523 h 6367455"/>
                <a:gd name="connsiteX5114" fmla="*/ 2857011 w 6891715"/>
                <a:gd name="connsiteY5114" fmla="*/ 5056260 h 6367455"/>
                <a:gd name="connsiteX5115" fmla="*/ 2892223 w 6891715"/>
                <a:gd name="connsiteY5115" fmla="*/ 5094718 h 6367455"/>
                <a:gd name="connsiteX5116" fmla="*/ 2944566 w 6891715"/>
                <a:gd name="connsiteY5116" fmla="*/ 5138580 h 6367455"/>
                <a:gd name="connsiteX5117" fmla="*/ 2977558 w 6891715"/>
                <a:gd name="connsiteY5117" fmla="*/ 5157332 h 6367455"/>
                <a:gd name="connsiteX5118" fmla="*/ 3003571 w 6891715"/>
                <a:gd name="connsiteY5118" fmla="*/ 5234249 h 6367455"/>
                <a:gd name="connsiteX5119" fmla="*/ 3036880 w 6891715"/>
                <a:gd name="connsiteY5119" fmla="*/ 5295274 h 6367455"/>
                <a:gd name="connsiteX5120" fmla="*/ 3070189 w 6891715"/>
                <a:gd name="connsiteY5120" fmla="*/ 5330554 h 6367455"/>
                <a:gd name="connsiteX5121" fmla="*/ 3108256 w 6891715"/>
                <a:gd name="connsiteY5121" fmla="*/ 5352485 h 6367455"/>
                <a:gd name="connsiteX5122" fmla="*/ 3135855 w 6891715"/>
                <a:gd name="connsiteY5122" fmla="*/ 5374416 h 6367455"/>
                <a:gd name="connsiteX5123" fmla="*/ 3163454 w 6891715"/>
                <a:gd name="connsiteY5123" fmla="*/ 5357252 h 6367455"/>
                <a:gd name="connsiteX5124" fmla="*/ 3164406 w 6891715"/>
                <a:gd name="connsiteY5124" fmla="*/ 5364563 h 6367455"/>
                <a:gd name="connsiteX5125" fmla="*/ 3172019 w 6891715"/>
                <a:gd name="connsiteY5125" fmla="*/ 5366787 h 6367455"/>
                <a:gd name="connsiteX5126" fmla="*/ 3176778 w 6891715"/>
                <a:gd name="connsiteY5126" fmla="*/ 5355981 h 6367455"/>
                <a:gd name="connsiteX5127" fmla="*/ 3188515 w 6891715"/>
                <a:gd name="connsiteY5127" fmla="*/ 5351849 h 6367455"/>
                <a:gd name="connsiteX5128" fmla="*/ 3200252 w 6891715"/>
                <a:gd name="connsiteY5128" fmla="*/ 5351531 h 6367455"/>
                <a:gd name="connsiteX5129" fmla="*/ 3213259 w 6891715"/>
                <a:gd name="connsiteY5129" fmla="*/ 5373780 h 6367455"/>
                <a:gd name="connsiteX5130" fmla="*/ 3204694 w 6891715"/>
                <a:gd name="connsiteY5130" fmla="*/ 5384269 h 6367455"/>
                <a:gd name="connsiteX5131" fmla="*/ 3194225 w 6891715"/>
                <a:gd name="connsiteY5131" fmla="*/ 5398253 h 6367455"/>
                <a:gd name="connsiteX5132" fmla="*/ 3192322 w 6891715"/>
                <a:gd name="connsiteY5132" fmla="*/ 5409696 h 6367455"/>
                <a:gd name="connsiteX5133" fmla="*/ 3203108 w 6891715"/>
                <a:gd name="connsiteY5133" fmla="*/ 5431944 h 6367455"/>
                <a:gd name="connsiteX5134" fmla="*/ 3222141 w 6891715"/>
                <a:gd name="connsiteY5134" fmla="*/ 5436712 h 6367455"/>
                <a:gd name="connsiteX5135" fmla="*/ 3271946 w 6891715"/>
                <a:gd name="connsiteY5135" fmla="*/ 5456418 h 6367455"/>
                <a:gd name="connsiteX5136" fmla="*/ 3322703 w 6891715"/>
                <a:gd name="connsiteY5136" fmla="*/ 5478349 h 6367455"/>
                <a:gd name="connsiteX5137" fmla="*/ 3357281 w 6891715"/>
                <a:gd name="connsiteY5137" fmla="*/ 5513629 h 6367455"/>
                <a:gd name="connsiteX5138" fmla="*/ 3391224 w 6891715"/>
                <a:gd name="connsiteY5138" fmla="*/ 5526024 h 6367455"/>
                <a:gd name="connsiteX5139" fmla="*/ 3404865 w 6891715"/>
                <a:gd name="connsiteY5139" fmla="*/ 5541598 h 6367455"/>
                <a:gd name="connsiteX5140" fmla="*/ 3429609 w 6891715"/>
                <a:gd name="connsiteY5140" fmla="*/ 5562576 h 6367455"/>
                <a:gd name="connsiteX5141" fmla="*/ 3443250 w 6891715"/>
                <a:gd name="connsiteY5141" fmla="*/ 5581646 h 6367455"/>
                <a:gd name="connsiteX5142" fmla="*/ 3435319 w 6891715"/>
                <a:gd name="connsiteY5142" fmla="*/ 5601352 h 6367455"/>
                <a:gd name="connsiteX5143" fmla="*/ 3429926 w 6891715"/>
                <a:gd name="connsiteY5143" fmla="*/ 5619469 h 6367455"/>
                <a:gd name="connsiteX5144" fmla="*/ 3396934 w 6891715"/>
                <a:gd name="connsiteY5144" fmla="*/ 5603894 h 6367455"/>
                <a:gd name="connsiteX5145" fmla="*/ 3382976 w 6891715"/>
                <a:gd name="connsiteY5145" fmla="*/ 5572429 h 6367455"/>
                <a:gd name="connsiteX5146" fmla="*/ 3329999 w 6891715"/>
                <a:gd name="connsiteY5146" fmla="*/ 5563529 h 6367455"/>
                <a:gd name="connsiteX5147" fmla="*/ 3328730 w 6891715"/>
                <a:gd name="connsiteY5147" fmla="*/ 5550816 h 6367455"/>
                <a:gd name="connsiteX5148" fmla="*/ 3336344 w 6891715"/>
                <a:gd name="connsiteY5148" fmla="*/ 5546684 h 6367455"/>
                <a:gd name="connsiteX5149" fmla="*/ 3325558 w 6891715"/>
                <a:gd name="connsiteY5149" fmla="*/ 5541280 h 6367455"/>
                <a:gd name="connsiteX5150" fmla="*/ 3285270 w 6891715"/>
                <a:gd name="connsiteY5150" fmla="*/ 5547955 h 6367455"/>
                <a:gd name="connsiteX5151" fmla="*/ 3262429 w 6891715"/>
                <a:gd name="connsiteY5151" fmla="*/ 5574653 h 6367455"/>
                <a:gd name="connsiteX5152" fmla="*/ 3270043 w 6891715"/>
                <a:gd name="connsiteY5152" fmla="*/ 5591499 h 6367455"/>
                <a:gd name="connsiteX5153" fmla="*/ 3249423 w 6891715"/>
                <a:gd name="connsiteY5153" fmla="*/ 5626779 h 6367455"/>
                <a:gd name="connsiteX5154" fmla="*/ 3268457 w 6891715"/>
                <a:gd name="connsiteY5154" fmla="*/ 5643306 h 6367455"/>
                <a:gd name="connsiteX5155" fmla="*/ 3299228 w 6891715"/>
                <a:gd name="connsiteY5155" fmla="*/ 5662059 h 6367455"/>
                <a:gd name="connsiteX5156" fmla="*/ 3308110 w 6891715"/>
                <a:gd name="connsiteY5156" fmla="*/ 5681765 h 6367455"/>
                <a:gd name="connsiteX5157" fmla="*/ 3314455 w 6891715"/>
                <a:gd name="connsiteY5157" fmla="*/ 5708145 h 6367455"/>
                <a:gd name="connsiteX5158" fmla="*/ 3313820 w 6891715"/>
                <a:gd name="connsiteY5158" fmla="*/ 5724991 h 6367455"/>
                <a:gd name="connsiteX5159" fmla="*/ 3292566 w 6891715"/>
                <a:gd name="connsiteY5159" fmla="*/ 5728487 h 6367455"/>
                <a:gd name="connsiteX5160" fmla="*/ 3262112 w 6891715"/>
                <a:gd name="connsiteY5160" fmla="*/ 5744697 h 6367455"/>
                <a:gd name="connsiteX5161" fmla="*/ 3263064 w 6891715"/>
                <a:gd name="connsiteY5161" fmla="*/ 5768534 h 6367455"/>
                <a:gd name="connsiteX5162" fmla="*/ 3262429 w 6891715"/>
                <a:gd name="connsiteY5162" fmla="*/ 5799365 h 6367455"/>
                <a:gd name="connsiteX5163" fmla="*/ 3221824 w 6891715"/>
                <a:gd name="connsiteY5163" fmla="*/ 5842909 h 6367455"/>
                <a:gd name="connsiteX5164" fmla="*/ 3205963 w 6891715"/>
                <a:gd name="connsiteY5164" fmla="*/ 5867382 h 6367455"/>
                <a:gd name="connsiteX5165" fmla="*/ 3189149 w 6891715"/>
                <a:gd name="connsiteY5165" fmla="*/ 5873739 h 6367455"/>
                <a:gd name="connsiteX5166" fmla="*/ 3175509 w 6891715"/>
                <a:gd name="connsiteY5166" fmla="*/ 5861343 h 6367455"/>
                <a:gd name="connsiteX5167" fmla="*/ 3164406 w 6891715"/>
                <a:gd name="connsiteY5167" fmla="*/ 5830831 h 6367455"/>
                <a:gd name="connsiteX5168" fmla="*/ 3164406 w 6891715"/>
                <a:gd name="connsiteY5168" fmla="*/ 5821296 h 6367455"/>
                <a:gd name="connsiteX5169" fmla="*/ 3185343 w 6891715"/>
                <a:gd name="connsiteY5169" fmla="*/ 5813985 h 6367455"/>
                <a:gd name="connsiteX5170" fmla="*/ 3192639 w 6891715"/>
                <a:gd name="connsiteY5170" fmla="*/ 5799047 h 6367455"/>
                <a:gd name="connsiteX5171" fmla="*/ 3182805 w 6891715"/>
                <a:gd name="connsiteY5171" fmla="*/ 5784109 h 6367455"/>
                <a:gd name="connsiteX5172" fmla="*/ 3187246 w 6891715"/>
                <a:gd name="connsiteY5172" fmla="*/ 5774573 h 6367455"/>
                <a:gd name="connsiteX5173" fmla="*/ 3204059 w 6891715"/>
                <a:gd name="connsiteY5173" fmla="*/ 5767263 h 6367455"/>
                <a:gd name="connsiteX5174" fmla="*/ 3218017 w 6891715"/>
                <a:gd name="connsiteY5174" fmla="*/ 5761860 h 6367455"/>
                <a:gd name="connsiteX5175" fmla="*/ 3220555 w 6891715"/>
                <a:gd name="connsiteY5175" fmla="*/ 5742790 h 6367455"/>
                <a:gd name="connsiteX5176" fmla="*/ 3219603 w 6891715"/>
                <a:gd name="connsiteY5176" fmla="*/ 5728805 h 6367455"/>
                <a:gd name="connsiteX5177" fmla="*/ 3207549 w 6891715"/>
                <a:gd name="connsiteY5177" fmla="*/ 5710052 h 6367455"/>
                <a:gd name="connsiteX5178" fmla="*/ 3188198 w 6891715"/>
                <a:gd name="connsiteY5178" fmla="*/ 5667144 h 6367455"/>
                <a:gd name="connsiteX5179" fmla="*/ 3177095 w 6891715"/>
                <a:gd name="connsiteY5179" fmla="*/ 5628050 h 6367455"/>
                <a:gd name="connsiteX5180" fmla="*/ 3159330 w 6891715"/>
                <a:gd name="connsiteY5180" fmla="*/ 5606119 h 6367455"/>
                <a:gd name="connsiteX5181" fmla="*/ 3131731 w 6891715"/>
                <a:gd name="connsiteY5181" fmla="*/ 5611840 h 6367455"/>
                <a:gd name="connsiteX5182" fmla="*/ 3108256 w 6891715"/>
                <a:gd name="connsiteY5182" fmla="*/ 5600398 h 6367455"/>
                <a:gd name="connsiteX5183" fmla="*/ 3096519 w 6891715"/>
                <a:gd name="connsiteY5183" fmla="*/ 5576243 h 6367455"/>
                <a:gd name="connsiteX5184" fmla="*/ 3097788 w 6891715"/>
                <a:gd name="connsiteY5184" fmla="*/ 5564800 h 6367455"/>
                <a:gd name="connsiteX5185" fmla="*/ 3079388 w 6891715"/>
                <a:gd name="connsiteY5185" fmla="*/ 5534288 h 6367455"/>
                <a:gd name="connsiteX5186" fmla="*/ 3052741 w 6891715"/>
                <a:gd name="connsiteY5186" fmla="*/ 5543823 h 6367455"/>
                <a:gd name="connsiteX5187" fmla="*/ 3044176 w 6891715"/>
                <a:gd name="connsiteY5187" fmla="*/ 5537784 h 6367455"/>
                <a:gd name="connsiteX5188" fmla="*/ 3052741 w 6891715"/>
                <a:gd name="connsiteY5188" fmla="*/ 5519667 h 6367455"/>
                <a:gd name="connsiteX5189" fmla="*/ 3034659 w 6891715"/>
                <a:gd name="connsiteY5189" fmla="*/ 5516489 h 6367455"/>
                <a:gd name="connsiteX5190" fmla="*/ 3010232 w 6891715"/>
                <a:gd name="connsiteY5190" fmla="*/ 5496783 h 6367455"/>
                <a:gd name="connsiteX5191" fmla="*/ 2983585 w 6891715"/>
                <a:gd name="connsiteY5191" fmla="*/ 5462457 h 6367455"/>
                <a:gd name="connsiteX5192" fmla="*/ 2953766 w 6891715"/>
                <a:gd name="connsiteY5192" fmla="*/ 5469767 h 6367455"/>
                <a:gd name="connsiteX5193" fmla="*/ 2933780 w 6891715"/>
                <a:gd name="connsiteY5193" fmla="*/ 5458325 h 6367455"/>
                <a:gd name="connsiteX5194" fmla="*/ 2913478 w 6891715"/>
                <a:gd name="connsiteY5194" fmla="*/ 5460867 h 6367455"/>
                <a:gd name="connsiteX5195" fmla="*/ 2861452 w 6891715"/>
                <a:gd name="connsiteY5195" fmla="*/ 5422409 h 6367455"/>
                <a:gd name="connsiteX5196" fmla="*/ 2823067 w 6891715"/>
                <a:gd name="connsiteY5196" fmla="*/ 5379501 h 6367455"/>
                <a:gd name="connsiteX5197" fmla="*/ 2802765 w 6891715"/>
                <a:gd name="connsiteY5197" fmla="*/ 5362338 h 6367455"/>
                <a:gd name="connsiteX5198" fmla="*/ 2789758 w 6891715"/>
                <a:gd name="connsiteY5198" fmla="*/ 5336275 h 6367455"/>
                <a:gd name="connsiteX5199" fmla="*/ 2765332 w 6891715"/>
                <a:gd name="connsiteY5199" fmla="*/ 5308941 h 6367455"/>
                <a:gd name="connsiteX5200" fmla="*/ 2739953 w 6891715"/>
                <a:gd name="connsiteY5200" fmla="*/ 5313709 h 6367455"/>
                <a:gd name="connsiteX5201" fmla="*/ 2730437 w 6891715"/>
                <a:gd name="connsiteY5201" fmla="*/ 5321972 h 6367455"/>
                <a:gd name="connsiteX5202" fmla="*/ 2725044 w 6891715"/>
                <a:gd name="connsiteY5202" fmla="*/ 5309259 h 6367455"/>
                <a:gd name="connsiteX5203" fmla="*/ 2736781 w 6891715"/>
                <a:gd name="connsiteY5203" fmla="*/ 5299724 h 6367455"/>
                <a:gd name="connsiteX5204" fmla="*/ 2719968 w 6891715"/>
                <a:gd name="connsiteY5204" fmla="*/ 5285103 h 6367455"/>
                <a:gd name="connsiteX5205" fmla="*/ 2702838 w 6891715"/>
                <a:gd name="connsiteY5205" fmla="*/ 5280336 h 6367455"/>
                <a:gd name="connsiteX5206" fmla="*/ 2707913 w 6891715"/>
                <a:gd name="connsiteY5206" fmla="*/ 5265397 h 6367455"/>
                <a:gd name="connsiteX5207" fmla="*/ 2688880 w 6891715"/>
                <a:gd name="connsiteY5207" fmla="*/ 5254909 h 6367455"/>
                <a:gd name="connsiteX5208" fmla="*/ 2675873 w 6891715"/>
                <a:gd name="connsiteY5208" fmla="*/ 5257133 h 6367455"/>
                <a:gd name="connsiteX5209" fmla="*/ 2673970 w 6891715"/>
                <a:gd name="connsiteY5209" fmla="*/ 5252048 h 6367455"/>
                <a:gd name="connsiteX5210" fmla="*/ 2681266 w 6891715"/>
                <a:gd name="connsiteY5210" fmla="*/ 5238063 h 6367455"/>
                <a:gd name="connsiteX5211" fmla="*/ 2675556 w 6891715"/>
                <a:gd name="connsiteY5211" fmla="*/ 5215179 h 6367455"/>
                <a:gd name="connsiteX5212" fmla="*/ 2658426 w 6891715"/>
                <a:gd name="connsiteY5212" fmla="*/ 5162418 h 6367455"/>
                <a:gd name="connsiteX5213" fmla="*/ 2652716 w 6891715"/>
                <a:gd name="connsiteY5213" fmla="*/ 5132859 h 6367455"/>
                <a:gd name="connsiteX5214" fmla="*/ 2649543 w 6891715"/>
                <a:gd name="connsiteY5214" fmla="*/ 5105207 h 6367455"/>
                <a:gd name="connsiteX5215" fmla="*/ 2626068 w 6891715"/>
                <a:gd name="connsiteY5215" fmla="*/ 5097261 h 6367455"/>
                <a:gd name="connsiteX5216" fmla="*/ 2593394 w 6891715"/>
                <a:gd name="connsiteY5216" fmla="*/ 5088997 h 6367455"/>
                <a:gd name="connsiteX5217" fmla="*/ 2560085 w 6891715"/>
                <a:gd name="connsiteY5217" fmla="*/ 5061027 h 6367455"/>
                <a:gd name="connsiteX5218" fmla="*/ 2538830 w 6891715"/>
                <a:gd name="connsiteY5218" fmla="*/ 5057849 h 6367455"/>
                <a:gd name="connsiteX5219" fmla="*/ 2522017 w 6891715"/>
                <a:gd name="connsiteY5219" fmla="*/ 5051810 h 6367455"/>
                <a:gd name="connsiteX5220" fmla="*/ 2489343 w 6891715"/>
                <a:gd name="connsiteY5220" fmla="*/ 5055306 h 6367455"/>
                <a:gd name="connsiteX5221" fmla="*/ 2475702 w 6891715"/>
                <a:gd name="connsiteY5221" fmla="*/ 5070245 h 6367455"/>
                <a:gd name="connsiteX5222" fmla="*/ 2452544 w 6891715"/>
                <a:gd name="connsiteY5222" fmla="*/ 5107432 h 6367455"/>
                <a:gd name="connsiteX5223" fmla="*/ 2438269 w 6891715"/>
                <a:gd name="connsiteY5223" fmla="*/ 5122370 h 6367455"/>
                <a:gd name="connsiteX5224" fmla="*/ 2419235 w 6891715"/>
                <a:gd name="connsiteY5224" fmla="*/ 5126502 h 6367455"/>
                <a:gd name="connsiteX5225" fmla="*/ 2419155 w 6891715"/>
                <a:gd name="connsiteY5225" fmla="*/ 5126339 h 6367455"/>
                <a:gd name="connsiteX5226" fmla="*/ 2414212 w 6891715"/>
                <a:gd name="connsiteY5226" fmla="*/ 5127883 h 6367455"/>
                <a:gd name="connsiteX5227" fmla="*/ 2409765 w 6891715"/>
                <a:gd name="connsiteY5227" fmla="*/ 5122167 h 6367455"/>
                <a:gd name="connsiteX5228" fmla="*/ 2400235 w 6891715"/>
                <a:gd name="connsiteY5228" fmla="*/ 5125343 h 6367455"/>
                <a:gd name="connsiteX5229" fmla="*/ 2400223 w 6891715"/>
                <a:gd name="connsiteY5229" fmla="*/ 5125369 h 6367455"/>
                <a:gd name="connsiteX5230" fmla="*/ 2408524 w 6891715"/>
                <a:gd name="connsiteY5230" fmla="*/ 5122854 h 6367455"/>
                <a:gd name="connsiteX5231" fmla="*/ 2412969 w 6891715"/>
                <a:gd name="connsiteY5231" fmla="*/ 5128049 h 6367455"/>
                <a:gd name="connsiteX5232" fmla="*/ 2397053 w 6891715"/>
                <a:gd name="connsiteY5232" fmla="*/ 5131996 h 6367455"/>
                <a:gd name="connsiteX5233" fmla="*/ 2396741 w 6891715"/>
                <a:gd name="connsiteY5233" fmla="*/ 5132647 h 6367455"/>
                <a:gd name="connsiteX5234" fmla="*/ 2385305 w 6891715"/>
                <a:gd name="connsiteY5234" fmla="*/ 5136458 h 6367455"/>
                <a:gd name="connsiteX5235" fmla="*/ 2383717 w 6891715"/>
                <a:gd name="connsiteY5235" fmla="*/ 5137411 h 6367455"/>
                <a:gd name="connsiteX5236" fmla="*/ 2384034 w 6891715"/>
                <a:gd name="connsiteY5236" fmla="*/ 5136458 h 6367455"/>
                <a:gd name="connsiteX5237" fmla="*/ 2380858 w 6891715"/>
                <a:gd name="connsiteY5237" fmla="*/ 5135823 h 6367455"/>
                <a:gd name="connsiteX5238" fmla="*/ 2379587 w 6891715"/>
                <a:gd name="connsiteY5238" fmla="*/ 5136458 h 6367455"/>
                <a:gd name="connsiteX5239" fmla="*/ 2377999 w 6891715"/>
                <a:gd name="connsiteY5239" fmla="*/ 5136458 h 6367455"/>
                <a:gd name="connsiteX5240" fmla="*/ 2377046 w 6891715"/>
                <a:gd name="connsiteY5240" fmla="*/ 5136776 h 6367455"/>
                <a:gd name="connsiteX5241" fmla="*/ 2375775 w 6891715"/>
                <a:gd name="connsiteY5241" fmla="*/ 5137411 h 6367455"/>
                <a:gd name="connsiteX5242" fmla="*/ 2375140 w 6891715"/>
                <a:gd name="connsiteY5242" fmla="*/ 5138046 h 6367455"/>
                <a:gd name="connsiteX5243" fmla="*/ 2374822 w 6891715"/>
                <a:gd name="connsiteY5243" fmla="*/ 5138999 h 6367455"/>
                <a:gd name="connsiteX5244" fmla="*/ 2374187 w 6891715"/>
                <a:gd name="connsiteY5244" fmla="*/ 5141857 h 6367455"/>
                <a:gd name="connsiteX5245" fmla="*/ 2374504 w 6891715"/>
                <a:gd name="connsiteY5245" fmla="*/ 5141857 h 6367455"/>
                <a:gd name="connsiteX5246" fmla="*/ 2375140 w 6891715"/>
                <a:gd name="connsiteY5246" fmla="*/ 5142175 h 6367455"/>
                <a:gd name="connsiteX5247" fmla="*/ 2377363 w 6891715"/>
                <a:gd name="connsiteY5247" fmla="*/ 5141540 h 6367455"/>
                <a:gd name="connsiteX5248" fmla="*/ 2351950 w 6891715"/>
                <a:gd name="connsiteY5248" fmla="*/ 5159642 h 6367455"/>
                <a:gd name="connsiteX5249" fmla="*/ 2327490 w 6891715"/>
                <a:gd name="connsiteY5249" fmla="*/ 5172345 h 6367455"/>
                <a:gd name="connsiteX5250" fmla="*/ 2305572 w 6891715"/>
                <a:gd name="connsiteY5250" fmla="*/ 5206327 h 6367455"/>
                <a:gd name="connsiteX5251" fmla="*/ 2275076 w 6891715"/>
                <a:gd name="connsiteY5251" fmla="*/ 5219348 h 6367455"/>
                <a:gd name="connsiteX5252" fmla="*/ 2232509 w 6891715"/>
                <a:gd name="connsiteY5252" fmla="*/ 5220936 h 6367455"/>
                <a:gd name="connsiteX5253" fmla="*/ 2188037 w 6891715"/>
                <a:gd name="connsiteY5253" fmla="*/ 5202198 h 6367455"/>
                <a:gd name="connsiteX5254" fmla="*/ 2180413 w 6891715"/>
                <a:gd name="connsiteY5254" fmla="*/ 5189812 h 6367455"/>
                <a:gd name="connsiteX5255" fmla="*/ 2143246 w 6891715"/>
                <a:gd name="connsiteY5255" fmla="*/ 5174251 h 6367455"/>
                <a:gd name="connsiteX5256" fmla="*/ 2120057 w 6891715"/>
                <a:gd name="connsiteY5256" fmla="*/ 5189177 h 6367455"/>
                <a:gd name="connsiteX5257" fmla="*/ 2104174 w 6891715"/>
                <a:gd name="connsiteY5257" fmla="*/ 5175521 h 6367455"/>
                <a:gd name="connsiteX5258" fmla="*/ 2082891 w 6891715"/>
                <a:gd name="connsiteY5258" fmla="*/ 5171710 h 6367455"/>
                <a:gd name="connsiteX5259" fmla="*/ 2058431 w 6891715"/>
                <a:gd name="connsiteY5259" fmla="*/ 5159324 h 6367455"/>
                <a:gd name="connsiteX5260" fmla="*/ 2040324 w 6891715"/>
                <a:gd name="connsiteY5260" fmla="*/ 5164723 h 6367455"/>
                <a:gd name="connsiteX5261" fmla="*/ 2022535 w 6891715"/>
                <a:gd name="connsiteY5261" fmla="*/ 5181555 h 6367455"/>
                <a:gd name="connsiteX5262" fmla="*/ 2004746 w 6891715"/>
                <a:gd name="connsiteY5262" fmla="*/ 5192353 h 6367455"/>
                <a:gd name="connsiteX5263" fmla="*/ 1967897 w 6891715"/>
                <a:gd name="connsiteY5263" fmla="*/ 5205374 h 6367455"/>
                <a:gd name="connsiteX5264" fmla="*/ 1959638 w 6891715"/>
                <a:gd name="connsiteY5264" fmla="*/ 5239356 h 6367455"/>
                <a:gd name="connsiteX5265" fmla="*/ 1951061 w 6891715"/>
                <a:gd name="connsiteY5265" fmla="*/ 5251106 h 6367455"/>
                <a:gd name="connsiteX5266" fmla="*/ 1959638 w 6891715"/>
                <a:gd name="connsiteY5266" fmla="*/ 5255870 h 6367455"/>
                <a:gd name="connsiteX5267" fmla="*/ 1960591 w 6891715"/>
                <a:gd name="connsiteY5267" fmla="*/ 5245390 h 6367455"/>
                <a:gd name="connsiteX5268" fmla="*/ 1963767 w 6891715"/>
                <a:gd name="connsiteY5268" fmla="*/ 5259046 h 6367455"/>
                <a:gd name="connsiteX5269" fmla="*/ 1959955 w 6891715"/>
                <a:gd name="connsiteY5269" fmla="*/ 5274925 h 6367455"/>
                <a:gd name="connsiteX5270" fmla="*/ 1964720 w 6891715"/>
                <a:gd name="connsiteY5270" fmla="*/ 5288899 h 6367455"/>
                <a:gd name="connsiteX5271" fmla="*/ 1963974 w 6891715"/>
                <a:gd name="connsiteY5271" fmla="*/ 5289811 h 6367455"/>
                <a:gd name="connsiteX5272" fmla="*/ 1973866 w 6891715"/>
                <a:gd name="connsiteY5272" fmla="*/ 5295679 h 6367455"/>
                <a:gd name="connsiteX5273" fmla="*/ 1970058 w 6891715"/>
                <a:gd name="connsiteY5273" fmla="*/ 5311533 h 6367455"/>
                <a:gd name="connsiteX5274" fmla="*/ 1985925 w 6891715"/>
                <a:gd name="connsiteY5274" fmla="*/ 5317557 h 6367455"/>
                <a:gd name="connsiteX5275" fmla="*/ 1980530 w 6891715"/>
                <a:gd name="connsiteY5275" fmla="*/ 5325801 h 6367455"/>
                <a:gd name="connsiteX5276" fmla="*/ 1973232 w 6891715"/>
                <a:gd name="connsiteY5276" fmla="*/ 5324216 h 6367455"/>
                <a:gd name="connsiteX5277" fmla="*/ 1965616 w 6891715"/>
                <a:gd name="connsiteY5277" fmla="*/ 5329606 h 6367455"/>
                <a:gd name="connsiteX5278" fmla="*/ 1962760 w 6891715"/>
                <a:gd name="connsiteY5278" fmla="*/ 5341972 h 6367455"/>
                <a:gd name="connsiteX5279" fmla="*/ 1975770 w 6891715"/>
                <a:gd name="connsiteY5279" fmla="*/ 5354655 h 6367455"/>
                <a:gd name="connsiteX5280" fmla="*/ 1971328 w 6891715"/>
                <a:gd name="connsiteY5280" fmla="*/ 5366070 h 6367455"/>
                <a:gd name="connsiteX5281" fmla="*/ 1965298 w 6891715"/>
                <a:gd name="connsiteY5281" fmla="*/ 5380022 h 6367455"/>
                <a:gd name="connsiteX5282" fmla="*/ 1926267 w 6891715"/>
                <a:gd name="connsiteY5282" fmla="*/ 5399046 h 6367455"/>
                <a:gd name="connsiteX5283" fmla="*/ 1896755 w 6891715"/>
                <a:gd name="connsiteY5283" fmla="*/ 5413315 h 6367455"/>
                <a:gd name="connsiteX5284" fmla="*/ 1868513 w 6891715"/>
                <a:gd name="connsiteY5284" fmla="*/ 5449144 h 6367455"/>
                <a:gd name="connsiteX5285" fmla="*/ 1823135 w 6891715"/>
                <a:gd name="connsiteY5285" fmla="*/ 5464364 h 6367455"/>
                <a:gd name="connsiteX5286" fmla="*/ 1755543 w 6891715"/>
                <a:gd name="connsiteY5286" fmla="*/ 5485925 h 6367455"/>
                <a:gd name="connsiteX5287" fmla="*/ 1738090 w 6891715"/>
                <a:gd name="connsiteY5287" fmla="*/ 5508121 h 6367455"/>
                <a:gd name="connsiteX5288" fmla="*/ 1753957 w 6891715"/>
                <a:gd name="connsiteY5288" fmla="*/ 5520487 h 6367455"/>
                <a:gd name="connsiteX5289" fmla="*/ 1746341 w 6891715"/>
                <a:gd name="connsiteY5289" fmla="*/ 5534438 h 6367455"/>
                <a:gd name="connsiteX5290" fmla="*/ 1742215 w 6891715"/>
                <a:gd name="connsiteY5290" fmla="*/ 5529048 h 6367455"/>
                <a:gd name="connsiteX5291" fmla="*/ 1744437 w 6891715"/>
                <a:gd name="connsiteY5291" fmla="*/ 5522706 h 6367455"/>
                <a:gd name="connsiteX5292" fmla="*/ 1726666 w 6891715"/>
                <a:gd name="connsiteY5292" fmla="*/ 5536975 h 6367455"/>
                <a:gd name="connsiteX5293" fmla="*/ 1643844 w 6891715"/>
                <a:gd name="connsiteY5293" fmla="*/ 5654293 h 6367455"/>
                <a:gd name="connsiteX5294" fmla="*/ 1644161 w 6891715"/>
                <a:gd name="connsiteY5294" fmla="*/ 5684733 h 6367455"/>
                <a:gd name="connsiteX5295" fmla="*/ 1633689 w 6891715"/>
                <a:gd name="connsiteY5295" fmla="*/ 5691391 h 6367455"/>
                <a:gd name="connsiteX5296" fmla="*/ 1645748 w 6891715"/>
                <a:gd name="connsiteY5296" fmla="*/ 5699318 h 6367455"/>
                <a:gd name="connsiteX5297" fmla="*/ 1664787 w 6891715"/>
                <a:gd name="connsiteY5297" fmla="*/ 5741490 h 6367455"/>
                <a:gd name="connsiteX5298" fmla="*/ 1679702 w 6891715"/>
                <a:gd name="connsiteY5298" fmla="*/ 5743392 h 6367455"/>
                <a:gd name="connsiteX5299" fmla="*/ 1685413 w 6891715"/>
                <a:gd name="connsiteY5299" fmla="*/ 5754807 h 6367455"/>
                <a:gd name="connsiteX5300" fmla="*/ 1692712 w 6891715"/>
                <a:gd name="connsiteY5300" fmla="*/ 5763368 h 6367455"/>
                <a:gd name="connsiteX5301" fmla="*/ 1677798 w 6891715"/>
                <a:gd name="connsiteY5301" fmla="*/ 5769709 h 6367455"/>
                <a:gd name="connsiteX5302" fmla="*/ 1658124 w 6891715"/>
                <a:gd name="connsiteY5302" fmla="*/ 5794124 h 6367455"/>
                <a:gd name="connsiteX5303" fmla="*/ 1636862 w 6891715"/>
                <a:gd name="connsiteY5303" fmla="*/ 5800783 h 6367455"/>
                <a:gd name="connsiteX5304" fmla="*/ 1631785 w 6891715"/>
                <a:gd name="connsiteY5304" fmla="*/ 5814100 h 6367455"/>
                <a:gd name="connsiteX5305" fmla="*/ 1617188 w 6891715"/>
                <a:gd name="connsiteY5305" fmla="*/ 5833125 h 6367455"/>
                <a:gd name="connsiteX5306" fmla="*/ 1613063 w 6891715"/>
                <a:gd name="connsiteY5306" fmla="*/ 5852467 h 6367455"/>
                <a:gd name="connsiteX5307" fmla="*/ 1596562 w 6891715"/>
                <a:gd name="connsiteY5307" fmla="*/ 5884174 h 6367455"/>
                <a:gd name="connsiteX5308" fmla="*/ 1605130 w 6891715"/>
                <a:gd name="connsiteY5308" fmla="*/ 5897809 h 6367455"/>
                <a:gd name="connsiteX5309" fmla="*/ 1600687 w 6891715"/>
                <a:gd name="connsiteY5309" fmla="*/ 5905101 h 6367455"/>
                <a:gd name="connsiteX5310" fmla="*/ 1584820 w 6891715"/>
                <a:gd name="connsiteY5310" fmla="*/ 5900979 h 6367455"/>
                <a:gd name="connsiteX5311" fmla="*/ 1557530 w 6891715"/>
                <a:gd name="connsiteY5311" fmla="*/ 5907638 h 6367455"/>
                <a:gd name="connsiteX5312" fmla="*/ 1535317 w 6891715"/>
                <a:gd name="connsiteY5312" fmla="*/ 5905736 h 6367455"/>
                <a:gd name="connsiteX5313" fmla="*/ 1530239 w 6891715"/>
                <a:gd name="connsiteY5313" fmla="*/ 5923809 h 6367455"/>
                <a:gd name="connsiteX5314" fmla="*/ 1507072 w 6891715"/>
                <a:gd name="connsiteY5314" fmla="*/ 5931102 h 6367455"/>
                <a:gd name="connsiteX5315" fmla="*/ 1506120 w 6891715"/>
                <a:gd name="connsiteY5315" fmla="*/ 5957736 h 6367455"/>
                <a:gd name="connsiteX5316" fmla="*/ 1494697 w 6891715"/>
                <a:gd name="connsiteY5316" fmla="*/ 5973590 h 6367455"/>
                <a:gd name="connsiteX5317" fmla="*/ 1485495 w 6891715"/>
                <a:gd name="connsiteY5317" fmla="*/ 5998956 h 6367455"/>
                <a:gd name="connsiteX5318" fmla="*/ 1475974 w 6891715"/>
                <a:gd name="connsiteY5318" fmla="*/ 6005298 h 6367455"/>
                <a:gd name="connsiteX5319" fmla="*/ 1453762 w 6891715"/>
                <a:gd name="connsiteY5319" fmla="*/ 5996737 h 6367455"/>
                <a:gd name="connsiteX5320" fmla="*/ 1414731 w 6891715"/>
                <a:gd name="connsiteY5320" fmla="*/ 6016396 h 6367455"/>
                <a:gd name="connsiteX5321" fmla="*/ 1392517 w 6891715"/>
                <a:gd name="connsiteY5321" fmla="*/ 6005932 h 6367455"/>
                <a:gd name="connsiteX5322" fmla="*/ 1351261 w 6891715"/>
                <a:gd name="connsiteY5322" fmla="*/ 6013859 h 6367455"/>
                <a:gd name="connsiteX5323" fmla="*/ 1318258 w 6891715"/>
                <a:gd name="connsiteY5323" fmla="*/ 6008786 h 6367455"/>
                <a:gd name="connsiteX5324" fmla="*/ 1261457 w 6891715"/>
                <a:gd name="connsiteY5324" fmla="*/ 6005932 h 6367455"/>
                <a:gd name="connsiteX5325" fmla="*/ 1248764 w 6891715"/>
                <a:gd name="connsiteY5325" fmla="*/ 6019883 h 6367455"/>
                <a:gd name="connsiteX5326" fmla="*/ 1228772 w 6891715"/>
                <a:gd name="connsiteY5326" fmla="*/ 6032884 h 6367455"/>
                <a:gd name="connsiteX5327" fmla="*/ 1189741 w 6891715"/>
                <a:gd name="connsiteY5327" fmla="*/ 6033835 h 6367455"/>
                <a:gd name="connsiteX5328" fmla="*/ 1159276 w 6891715"/>
                <a:gd name="connsiteY5328" fmla="*/ 6073152 h 6367455"/>
                <a:gd name="connsiteX5329" fmla="*/ 1151026 w 6891715"/>
                <a:gd name="connsiteY5329" fmla="*/ 6091226 h 6367455"/>
                <a:gd name="connsiteX5330" fmla="*/ 1140553 w 6891715"/>
                <a:gd name="connsiteY5330" fmla="*/ 6083933 h 6367455"/>
                <a:gd name="connsiteX5331" fmla="*/ 1124369 w 6891715"/>
                <a:gd name="connsiteY5331" fmla="*/ 6080762 h 6367455"/>
                <a:gd name="connsiteX5332" fmla="*/ 1118023 w 6891715"/>
                <a:gd name="connsiteY5332" fmla="*/ 6075689 h 6367455"/>
                <a:gd name="connsiteX5333" fmla="*/ 1104377 w 6891715"/>
                <a:gd name="connsiteY5333" fmla="*/ 6071567 h 6367455"/>
                <a:gd name="connsiteX5334" fmla="*/ 1095809 w 6891715"/>
                <a:gd name="connsiteY5334" fmla="*/ 6070616 h 6367455"/>
                <a:gd name="connsiteX5335" fmla="*/ 1074230 w 6891715"/>
                <a:gd name="connsiteY5335" fmla="*/ 6036054 h 6367455"/>
                <a:gd name="connsiteX5336" fmla="*/ 1076453 w 6891715"/>
                <a:gd name="connsiteY5336" fmla="*/ 6024640 h 6367455"/>
                <a:gd name="connsiteX5337" fmla="*/ 1067884 w 6891715"/>
                <a:gd name="connsiteY5337" fmla="*/ 6017347 h 6367455"/>
                <a:gd name="connsiteX5338" fmla="*/ 1072961 w 6891715"/>
                <a:gd name="connsiteY5338" fmla="*/ 5991981 h 6367455"/>
                <a:gd name="connsiteX5339" fmla="*/ 1032343 w 6891715"/>
                <a:gd name="connsiteY5339" fmla="*/ 5954565 h 6367455"/>
                <a:gd name="connsiteX5340" fmla="*/ 1005051 w 6891715"/>
                <a:gd name="connsiteY5340" fmla="*/ 5952663 h 6367455"/>
                <a:gd name="connsiteX5341" fmla="*/ 995213 w 6891715"/>
                <a:gd name="connsiteY5341" fmla="*/ 5944102 h 6367455"/>
                <a:gd name="connsiteX5342" fmla="*/ 987921 w 6891715"/>
                <a:gd name="connsiteY5342" fmla="*/ 5953614 h 6367455"/>
                <a:gd name="connsiteX5343" fmla="*/ 984747 w 6891715"/>
                <a:gd name="connsiteY5343" fmla="*/ 5946639 h 6367455"/>
                <a:gd name="connsiteX5344" fmla="*/ 967371 w 6891715"/>
                <a:gd name="connsiteY5344" fmla="*/ 5951909 h 6367455"/>
                <a:gd name="connsiteX5345" fmla="*/ 967494 w 6891715"/>
                <a:gd name="connsiteY5345" fmla="*/ 5953094 h 6367455"/>
                <a:gd name="connsiteX5346" fmla="*/ 945223 w 6891715"/>
                <a:gd name="connsiteY5346" fmla="*/ 5968032 h 6367455"/>
                <a:gd name="connsiteX5347" fmla="*/ 924225 w 6891715"/>
                <a:gd name="connsiteY5347" fmla="*/ 5969303 h 6367455"/>
                <a:gd name="connsiteX5348" fmla="*/ 909272 w 6891715"/>
                <a:gd name="connsiteY5348" fmla="*/ 5963900 h 6367455"/>
                <a:gd name="connsiteX5349" fmla="*/ 887955 w 6891715"/>
                <a:gd name="connsiteY5349" fmla="*/ 5962311 h 6367455"/>
                <a:gd name="connsiteX5350" fmla="*/ 866639 w 6891715"/>
                <a:gd name="connsiteY5350" fmla="*/ 5955955 h 6367455"/>
                <a:gd name="connsiteX5351" fmla="*/ 841188 w 6891715"/>
                <a:gd name="connsiteY5351" fmla="*/ 5968032 h 6367455"/>
                <a:gd name="connsiteX5352" fmla="*/ 822417 w 6891715"/>
                <a:gd name="connsiteY5352" fmla="*/ 5972164 h 6367455"/>
                <a:gd name="connsiteX5353" fmla="*/ 813826 w 6891715"/>
                <a:gd name="connsiteY5353" fmla="*/ 5968986 h 6367455"/>
                <a:gd name="connsiteX5354" fmla="*/ 822099 w 6891715"/>
                <a:gd name="connsiteY5354" fmla="*/ 5960404 h 6367455"/>
                <a:gd name="connsiteX5355" fmla="*/ 832598 w 6891715"/>
                <a:gd name="connsiteY5355" fmla="*/ 5933071 h 6367455"/>
                <a:gd name="connsiteX5356" fmla="*/ 836416 w 6891715"/>
                <a:gd name="connsiteY5356" fmla="*/ 5909870 h 6367455"/>
                <a:gd name="connsiteX5357" fmla="*/ 829735 w 6891715"/>
                <a:gd name="connsiteY5357" fmla="*/ 5863468 h 6367455"/>
                <a:gd name="connsiteX5358" fmla="*/ 838007 w 6891715"/>
                <a:gd name="connsiteY5358" fmla="*/ 5825647 h 6367455"/>
                <a:gd name="connsiteX5359" fmla="*/ 826871 w 6891715"/>
                <a:gd name="connsiteY5359" fmla="*/ 5806260 h 6367455"/>
                <a:gd name="connsiteX5360" fmla="*/ 839598 w 6891715"/>
                <a:gd name="connsiteY5360" fmla="*/ 5797996 h 6367455"/>
                <a:gd name="connsiteX5361" fmla="*/ 847232 w 6891715"/>
                <a:gd name="connsiteY5361" fmla="*/ 5804353 h 6367455"/>
                <a:gd name="connsiteX5362" fmla="*/ 840870 w 6891715"/>
                <a:gd name="connsiteY5362" fmla="*/ 5790369 h 6367455"/>
                <a:gd name="connsiteX5363" fmla="*/ 822735 w 6891715"/>
                <a:gd name="connsiteY5363" fmla="*/ 5790686 h 6367455"/>
                <a:gd name="connsiteX5364" fmla="*/ 806827 w 6891715"/>
                <a:gd name="connsiteY5364" fmla="*/ 5803717 h 6367455"/>
                <a:gd name="connsiteX5365" fmla="*/ 795372 w 6891715"/>
                <a:gd name="connsiteY5365" fmla="*/ 5810074 h 6367455"/>
                <a:gd name="connsiteX5366" fmla="*/ 797281 w 6891715"/>
                <a:gd name="connsiteY5366" fmla="*/ 5786873 h 6367455"/>
                <a:gd name="connsiteX5367" fmla="*/ 790918 w 6891715"/>
                <a:gd name="connsiteY5367" fmla="*/ 5777338 h 6367455"/>
                <a:gd name="connsiteX5368" fmla="*/ 800463 w 6891715"/>
                <a:gd name="connsiteY5368" fmla="*/ 5776384 h 6367455"/>
                <a:gd name="connsiteX5369" fmla="*/ 817326 w 6891715"/>
                <a:gd name="connsiteY5369" fmla="*/ 5773842 h 6367455"/>
                <a:gd name="connsiteX5370" fmla="*/ 826553 w 6891715"/>
                <a:gd name="connsiteY5370" fmla="*/ 5752548 h 6367455"/>
                <a:gd name="connsiteX5371" fmla="*/ 839280 w 6891715"/>
                <a:gd name="connsiteY5371" fmla="*/ 5740788 h 6367455"/>
                <a:gd name="connsiteX5372" fmla="*/ 840234 w 6891715"/>
                <a:gd name="connsiteY5372" fmla="*/ 5734432 h 6367455"/>
                <a:gd name="connsiteX5373" fmla="*/ 820189 w 6891715"/>
                <a:gd name="connsiteY5373" fmla="*/ 5748734 h 6367455"/>
                <a:gd name="connsiteX5374" fmla="*/ 807462 w 6891715"/>
                <a:gd name="connsiteY5374" fmla="*/ 5754137 h 6367455"/>
                <a:gd name="connsiteX5375" fmla="*/ 799190 w 6891715"/>
                <a:gd name="connsiteY5375" fmla="*/ 5764625 h 6367455"/>
                <a:gd name="connsiteX5376" fmla="*/ 801418 w 6891715"/>
                <a:gd name="connsiteY5376" fmla="*/ 5771935 h 6367455"/>
                <a:gd name="connsiteX5377" fmla="*/ 783283 w 6891715"/>
                <a:gd name="connsiteY5377" fmla="*/ 5770028 h 6367455"/>
                <a:gd name="connsiteX5378" fmla="*/ 776921 w 6891715"/>
                <a:gd name="connsiteY5378" fmla="*/ 5773206 h 6367455"/>
                <a:gd name="connsiteX5379" fmla="*/ 768331 w 6891715"/>
                <a:gd name="connsiteY5379" fmla="*/ 5770346 h 6367455"/>
                <a:gd name="connsiteX5380" fmla="*/ 765150 w 6891715"/>
                <a:gd name="connsiteY5380" fmla="*/ 5765896 h 6367455"/>
                <a:gd name="connsiteX5381" fmla="*/ 782010 w 6891715"/>
                <a:gd name="connsiteY5381" fmla="*/ 5735385 h 6367455"/>
                <a:gd name="connsiteX5382" fmla="*/ 781692 w 6891715"/>
                <a:gd name="connsiteY5382" fmla="*/ 5699471 h 6367455"/>
                <a:gd name="connsiteX5383" fmla="*/ 807781 w 6891715"/>
                <a:gd name="connsiteY5383" fmla="*/ 5671820 h 6367455"/>
                <a:gd name="connsiteX5384" fmla="*/ 810008 w 6891715"/>
                <a:gd name="connsiteY5384" fmla="*/ 5656883 h 6367455"/>
                <a:gd name="connsiteX5385" fmla="*/ 820189 w 6891715"/>
                <a:gd name="connsiteY5385" fmla="*/ 5642263 h 6367455"/>
                <a:gd name="connsiteX5386" fmla="*/ 838643 w 6891715"/>
                <a:gd name="connsiteY5386" fmla="*/ 5544691 h 6367455"/>
                <a:gd name="connsiteX5387" fmla="*/ 846597 w 6891715"/>
                <a:gd name="connsiteY5387" fmla="*/ 5489707 h 6367455"/>
                <a:gd name="connsiteX5388" fmla="*/ 828780 w 6891715"/>
                <a:gd name="connsiteY5388" fmla="*/ 5408662 h 6367455"/>
                <a:gd name="connsiteX5389" fmla="*/ 828147 w 6891715"/>
                <a:gd name="connsiteY5389" fmla="*/ 5385266 h 6367455"/>
                <a:gd name="connsiteX5390" fmla="*/ 827984 w 6891715"/>
                <a:gd name="connsiteY5390" fmla="*/ 5385412 h 6367455"/>
                <a:gd name="connsiteX5391" fmla="*/ 827032 w 6891715"/>
                <a:gd name="connsiteY5391" fmla="*/ 5365753 h 6367455"/>
                <a:gd name="connsiteX5392" fmla="*/ 829888 w 6891715"/>
                <a:gd name="connsiteY5392" fmla="*/ 5330240 h 6367455"/>
                <a:gd name="connsiteX5393" fmla="*/ 841630 w 6891715"/>
                <a:gd name="connsiteY5393" fmla="*/ 5324850 h 6367455"/>
                <a:gd name="connsiteX5394" fmla="*/ 831157 w 6891715"/>
                <a:gd name="connsiteY5394" fmla="*/ 5309947 h 6367455"/>
                <a:gd name="connsiteX5395" fmla="*/ 820051 w 6891715"/>
                <a:gd name="connsiteY5395" fmla="*/ 5303923 h 6367455"/>
                <a:gd name="connsiteX5396" fmla="*/ 826397 w 6891715"/>
                <a:gd name="connsiteY5396" fmla="*/ 5284898 h 6367455"/>
                <a:gd name="connsiteX5397" fmla="*/ 807357 w 6891715"/>
                <a:gd name="connsiteY5397" fmla="*/ 5286167 h 6367455"/>
                <a:gd name="connsiteX5398" fmla="*/ 812434 w 6891715"/>
                <a:gd name="connsiteY5398" fmla="*/ 5264288 h 6367455"/>
                <a:gd name="connsiteX5399" fmla="*/ 795615 w 6891715"/>
                <a:gd name="connsiteY5399" fmla="*/ 5265240 h 6367455"/>
                <a:gd name="connsiteX5400" fmla="*/ 796250 w 6891715"/>
                <a:gd name="connsiteY5400" fmla="*/ 5254459 h 6367455"/>
                <a:gd name="connsiteX5401" fmla="*/ 789903 w 6891715"/>
                <a:gd name="connsiteY5401" fmla="*/ 5247166 h 6367455"/>
                <a:gd name="connsiteX5402" fmla="*/ 782604 w 6891715"/>
                <a:gd name="connsiteY5402" fmla="*/ 5251922 h 6367455"/>
                <a:gd name="connsiteX5403" fmla="*/ 783556 w 6891715"/>
                <a:gd name="connsiteY5403" fmla="*/ 5237971 h 6367455"/>
                <a:gd name="connsiteX5404" fmla="*/ 800375 w 6891715"/>
                <a:gd name="connsiteY5404" fmla="*/ 5212605 h 6367455"/>
                <a:gd name="connsiteX5405" fmla="*/ 813069 w 6891715"/>
                <a:gd name="connsiteY5405" fmla="*/ 5212605 h 6367455"/>
                <a:gd name="connsiteX5406" fmla="*/ 815290 w 6891715"/>
                <a:gd name="connsiteY5406" fmla="*/ 5206263 h 6367455"/>
                <a:gd name="connsiteX5407" fmla="*/ 825763 w 6891715"/>
                <a:gd name="connsiteY5407" fmla="*/ 5193580 h 6367455"/>
                <a:gd name="connsiteX5408" fmla="*/ 843851 w 6891715"/>
                <a:gd name="connsiteY5408" fmla="*/ 5199605 h 6367455"/>
                <a:gd name="connsiteX5409" fmla="*/ 862573 w 6891715"/>
                <a:gd name="connsiteY5409" fmla="*/ 5188824 h 6367455"/>
                <a:gd name="connsiteX5410" fmla="*/ 876218 w 6891715"/>
                <a:gd name="connsiteY5410" fmla="*/ 5185653 h 6367455"/>
                <a:gd name="connsiteX5411" fmla="*/ 877488 w 6891715"/>
                <a:gd name="connsiteY5411" fmla="*/ 5192629 h 6367455"/>
                <a:gd name="connsiteX5412" fmla="*/ 891133 w 6891715"/>
                <a:gd name="connsiteY5412" fmla="*/ 5191678 h 6367455"/>
                <a:gd name="connsiteX5413" fmla="*/ 884786 w 6891715"/>
                <a:gd name="connsiteY5413" fmla="*/ 5183117 h 6367455"/>
                <a:gd name="connsiteX5414" fmla="*/ 891133 w 6891715"/>
                <a:gd name="connsiteY5414" fmla="*/ 5176775 h 6367455"/>
                <a:gd name="connsiteX5415" fmla="*/ 881613 w 6891715"/>
                <a:gd name="connsiteY5415" fmla="*/ 5179946 h 6367455"/>
                <a:gd name="connsiteX5416" fmla="*/ 878122 w 6891715"/>
                <a:gd name="connsiteY5416" fmla="*/ 5168848 h 6367455"/>
                <a:gd name="connsiteX5417" fmla="*/ 890816 w 6891715"/>
                <a:gd name="connsiteY5417" fmla="*/ 5159336 h 6367455"/>
                <a:gd name="connsiteX5418" fmla="*/ 910808 w 6891715"/>
                <a:gd name="connsiteY5418" fmla="*/ 5144116 h 6367455"/>
                <a:gd name="connsiteX5419" fmla="*/ 926675 w 6891715"/>
                <a:gd name="connsiteY5419" fmla="*/ 5140945 h 6367455"/>
                <a:gd name="connsiteX5420" fmla="*/ 933974 w 6891715"/>
                <a:gd name="connsiteY5420" fmla="*/ 5145067 h 6367455"/>
                <a:gd name="connsiteX5421" fmla="*/ 936195 w 6891715"/>
                <a:gd name="connsiteY5421" fmla="*/ 5138726 h 6367455"/>
                <a:gd name="connsiteX5422" fmla="*/ 949841 w 6891715"/>
                <a:gd name="connsiteY5422" fmla="*/ 5139677 h 6367455"/>
                <a:gd name="connsiteX5423" fmla="*/ 959361 w 6891715"/>
                <a:gd name="connsiteY5423" fmla="*/ 5151092 h 6367455"/>
                <a:gd name="connsiteX5424" fmla="*/ 989190 w 6891715"/>
                <a:gd name="connsiteY5424" fmla="*/ 5165677 h 6367455"/>
                <a:gd name="connsiteX5425" fmla="*/ 1095809 w 6891715"/>
                <a:gd name="connsiteY5425" fmla="*/ 5163458 h 6367455"/>
                <a:gd name="connsiteX5426" fmla="*/ 1111676 w 6891715"/>
                <a:gd name="connsiteY5426" fmla="*/ 5152994 h 6367455"/>
                <a:gd name="connsiteX5427" fmla="*/ 1121196 w 6891715"/>
                <a:gd name="connsiteY5427" fmla="*/ 5154897 h 6367455"/>
                <a:gd name="connsiteX5428" fmla="*/ 1124369 w 6891715"/>
                <a:gd name="connsiteY5428" fmla="*/ 5158067 h 6367455"/>
                <a:gd name="connsiteX5429" fmla="*/ 1140553 w 6891715"/>
                <a:gd name="connsiteY5429" fmla="*/ 5165360 h 6367455"/>
                <a:gd name="connsiteX5430" fmla="*/ 1168162 w 6891715"/>
                <a:gd name="connsiteY5430" fmla="*/ 5169165 h 6367455"/>
                <a:gd name="connsiteX5431" fmla="*/ 1217983 w 6891715"/>
                <a:gd name="connsiteY5431" fmla="*/ 5179312 h 6367455"/>
                <a:gd name="connsiteX5432" fmla="*/ 1264313 w 6891715"/>
                <a:gd name="connsiteY5432" fmla="*/ 5181214 h 6367455"/>
                <a:gd name="connsiteX5433" fmla="*/ 1293825 w 6891715"/>
                <a:gd name="connsiteY5433" fmla="*/ 5175507 h 6367455"/>
                <a:gd name="connsiteX5434" fmla="*/ 1307788 w 6891715"/>
                <a:gd name="connsiteY5434" fmla="*/ 5178677 h 6367455"/>
                <a:gd name="connsiteX5435" fmla="*/ 1323653 w 6891715"/>
                <a:gd name="connsiteY5435" fmla="*/ 5168848 h 6367455"/>
                <a:gd name="connsiteX5436" fmla="*/ 1329999 w 6891715"/>
                <a:gd name="connsiteY5436" fmla="*/ 5169799 h 6367455"/>
                <a:gd name="connsiteX5437" fmla="*/ 1339519 w 6891715"/>
                <a:gd name="connsiteY5437" fmla="*/ 5182482 h 6367455"/>
                <a:gd name="connsiteX5438" fmla="*/ 1351261 w 6891715"/>
                <a:gd name="connsiteY5438" fmla="*/ 5183117 h 6367455"/>
                <a:gd name="connsiteX5439" fmla="*/ 1367129 w 6891715"/>
                <a:gd name="connsiteY5439" fmla="*/ 5187556 h 6367455"/>
                <a:gd name="connsiteX5440" fmla="*/ 1385853 w 6891715"/>
                <a:gd name="connsiteY5440" fmla="*/ 5184068 h 6367455"/>
                <a:gd name="connsiteX5441" fmla="*/ 1405846 w 6891715"/>
                <a:gd name="connsiteY5441" fmla="*/ 5182799 h 6367455"/>
                <a:gd name="connsiteX5442" fmla="*/ 1422030 w 6891715"/>
                <a:gd name="connsiteY5442" fmla="*/ 5187873 h 6367455"/>
                <a:gd name="connsiteX5443" fmla="*/ 1439800 w 6891715"/>
                <a:gd name="connsiteY5443" fmla="*/ 5194214 h 6367455"/>
                <a:gd name="connsiteX5444" fmla="*/ 1449320 w 6891715"/>
                <a:gd name="connsiteY5444" fmla="*/ 5199288 h 6367455"/>
                <a:gd name="connsiteX5445" fmla="*/ 1476608 w 6891715"/>
                <a:gd name="connsiteY5445" fmla="*/ 5198336 h 6367455"/>
                <a:gd name="connsiteX5446" fmla="*/ 1488033 w 6891715"/>
                <a:gd name="connsiteY5446" fmla="*/ 5187873 h 6367455"/>
                <a:gd name="connsiteX5447" fmla="*/ 1493746 w 6891715"/>
                <a:gd name="connsiteY5447" fmla="*/ 5184702 h 6367455"/>
                <a:gd name="connsiteX5448" fmla="*/ 1492160 w 6891715"/>
                <a:gd name="connsiteY5448" fmla="*/ 5187556 h 6367455"/>
                <a:gd name="connsiteX5449" fmla="*/ 1498188 w 6891715"/>
                <a:gd name="connsiteY5449" fmla="*/ 5189141 h 6367455"/>
                <a:gd name="connsiteX5450" fmla="*/ 1499774 w 6891715"/>
                <a:gd name="connsiteY5450" fmla="*/ 5188190 h 6367455"/>
                <a:gd name="connsiteX5451" fmla="*/ 1505485 w 6891715"/>
                <a:gd name="connsiteY5451" fmla="*/ 5182165 h 6367455"/>
                <a:gd name="connsiteX5452" fmla="*/ 1506437 w 6891715"/>
                <a:gd name="connsiteY5452" fmla="*/ 5185019 h 6367455"/>
                <a:gd name="connsiteX5453" fmla="*/ 1509292 w 6891715"/>
                <a:gd name="connsiteY5453" fmla="*/ 5185336 h 6367455"/>
                <a:gd name="connsiteX5454" fmla="*/ 1509613 w 6891715"/>
                <a:gd name="connsiteY5454" fmla="*/ 5182165 h 6367455"/>
                <a:gd name="connsiteX5455" fmla="*/ 1513104 w 6891715"/>
                <a:gd name="connsiteY5455" fmla="*/ 5183117 h 6367455"/>
                <a:gd name="connsiteX5456" fmla="*/ 1513644 w 6891715"/>
                <a:gd name="connsiteY5456" fmla="*/ 5182190 h 6367455"/>
                <a:gd name="connsiteX5457" fmla="*/ 1521585 w 6891715"/>
                <a:gd name="connsiteY5457" fmla="*/ 5173933 h 6367455"/>
                <a:gd name="connsiteX5458" fmla="*/ 1536516 w 6891715"/>
                <a:gd name="connsiteY5458" fmla="*/ 5137729 h 6367455"/>
                <a:gd name="connsiteX5459" fmla="*/ 1551446 w 6891715"/>
                <a:gd name="connsiteY5459" fmla="*/ 5066590 h 6367455"/>
                <a:gd name="connsiteX5460" fmla="*/ 1559070 w 6891715"/>
                <a:gd name="connsiteY5460" fmla="*/ 5017364 h 6367455"/>
                <a:gd name="connsiteX5461" fmla="*/ 1564788 w 6891715"/>
                <a:gd name="connsiteY5461" fmla="*/ 5032291 h 6367455"/>
                <a:gd name="connsiteX5462" fmla="*/ 1571141 w 6891715"/>
                <a:gd name="connsiteY5462" fmla="*/ 5024351 h 6367455"/>
                <a:gd name="connsiteX5463" fmla="*/ 1567011 w 6891715"/>
                <a:gd name="connsiteY5463" fmla="*/ 5014506 h 6367455"/>
                <a:gd name="connsiteX5464" fmla="*/ 1560022 w 6891715"/>
                <a:gd name="connsiteY5464" fmla="*/ 5012600 h 6367455"/>
                <a:gd name="connsiteX5465" fmla="*/ 1570506 w 6891715"/>
                <a:gd name="connsiteY5465" fmla="*/ 4932569 h 6367455"/>
                <a:gd name="connsiteX5466" fmla="*/ 1570188 w 6891715"/>
                <a:gd name="connsiteY5466" fmla="*/ 4911609 h 6367455"/>
                <a:gd name="connsiteX5467" fmla="*/ 1572094 w 6891715"/>
                <a:gd name="connsiteY5467" fmla="*/ 4904939 h 6367455"/>
                <a:gd name="connsiteX5468" fmla="*/ 1577177 w 6891715"/>
                <a:gd name="connsiteY5468" fmla="*/ 4904939 h 6367455"/>
                <a:gd name="connsiteX5469" fmla="*/ 1579082 w 6891715"/>
                <a:gd name="connsiteY5469" fmla="*/ 4921136 h 6367455"/>
                <a:gd name="connsiteX5470" fmla="*/ 1600683 w 6891715"/>
                <a:gd name="connsiteY5470" fmla="*/ 4948448 h 6367455"/>
                <a:gd name="connsiteX5471" fmla="*/ 1607672 w 6891715"/>
                <a:gd name="connsiteY5471" fmla="*/ 4967186 h 6367455"/>
                <a:gd name="connsiteX5472" fmla="*/ 1616884 w 6891715"/>
                <a:gd name="connsiteY5472" fmla="*/ 4974173 h 6367455"/>
                <a:gd name="connsiteX5473" fmla="*/ 1609895 w 6891715"/>
                <a:gd name="connsiteY5473" fmla="*/ 4964963 h 6367455"/>
                <a:gd name="connsiteX5474" fmla="*/ 1606719 w 6891715"/>
                <a:gd name="connsiteY5474" fmla="*/ 4945908 h 6367455"/>
                <a:gd name="connsiteX5475" fmla="*/ 1598142 w 6891715"/>
                <a:gd name="connsiteY5475" fmla="*/ 4918595 h 6367455"/>
                <a:gd name="connsiteX5476" fmla="*/ 1586706 w 6891715"/>
                <a:gd name="connsiteY5476" fmla="*/ 4902081 h 6367455"/>
                <a:gd name="connsiteX5477" fmla="*/ 1583847 w 6891715"/>
                <a:gd name="connsiteY5477" fmla="*/ 4888425 h 6367455"/>
                <a:gd name="connsiteX5478" fmla="*/ 1561293 w 6891715"/>
                <a:gd name="connsiteY5478" fmla="*/ 4874769 h 6367455"/>
                <a:gd name="connsiteX5479" fmla="*/ 1560340 w 6891715"/>
                <a:gd name="connsiteY5479" fmla="*/ 4864288 h 6367455"/>
                <a:gd name="connsiteX5480" fmla="*/ 1569552 w 6891715"/>
                <a:gd name="connsiteY5480" fmla="*/ 4855714 h 6367455"/>
                <a:gd name="connsiteX5481" fmla="*/ 1574953 w 6891715"/>
                <a:gd name="connsiteY5481" fmla="*/ 4843963 h 6367455"/>
                <a:gd name="connsiteX5482" fmla="*/ 1584483 w 6891715"/>
                <a:gd name="connsiteY5482" fmla="*/ 4838882 h 6367455"/>
                <a:gd name="connsiteX5483" fmla="*/ 1568282 w 6891715"/>
                <a:gd name="connsiteY5483" fmla="*/ 4816651 h 6367455"/>
                <a:gd name="connsiteX5484" fmla="*/ 1556528 w 6891715"/>
                <a:gd name="connsiteY5484" fmla="*/ 4810299 h 6367455"/>
                <a:gd name="connsiteX5485" fmla="*/ 1561929 w 6891715"/>
                <a:gd name="connsiteY5485" fmla="*/ 4800136 h 6367455"/>
                <a:gd name="connsiteX5486" fmla="*/ 1546999 w 6891715"/>
                <a:gd name="connsiteY5486" fmla="*/ 4799184 h 6367455"/>
                <a:gd name="connsiteX5487" fmla="*/ 1503477 w 6891715"/>
                <a:gd name="connsiteY5487" fmla="*/ 4766790 h 6367455"/>
                <a:gd name="connsiteX5488" fmla="*/ 1501253 w 6891715"/>
                <a:gd name="connsiteY5488" fmla="*/ 4758533 h 6367455"/>
                <a:gd name="connsiteX5489" fmla="*/ 1482828 w 6891715"/>
                <a:gd name="connsiteY5489" fmla="*/ 4728998 h 6367455"/>
                <a:gd name="connsiteX5490" fmla="*/ 1470123 w 6891715"/>
                <a:gd name="connsiteY5490" fmla="*/ 4717565 h 6367455"/>
                <a:gd name="connsiteX5491" fmla="*/ 1482512 w 6891715"/>
                <a:gd name="connsiteY5491" fmla="*/ 4692158 h 6367455"/>
                <a:gd name="connsiteX5492" fmla="*/ 1466629 w 6891715"/>
                <a:gd name="connsiteY5492" fmla="*/ 4685806 h 6367455"/>
                <a:gd name="connsiteX5493" fmla="*/ 1479018 w 6891715"/>
                <a:gd name="connsiteY5493" fmla="*/ 4672150 h 6367455"/>
                <a:gd name="connsiteX5494" fmla="*/ 1491724 w 6891715"/>
                <a:gd name="connsiteY5494" fmla="*/ 4676279 h 6367455"/>
                <a:gd name="connsiteX5495" fmla="*/ 1500301 w 6891715"/>
                <a:gd name="connsiteY5495" fmla="*/ 4678502 h 6367455"/>
                <a:gd name="connsiteX5496" fmla="*/ 1494902 w 6891715"/>
                <a:gd name="connsiteY5496" fmla="*/ 4667704 h 6367455"/>
                <a:gd name="connsiteX5497" fmla="*/ 1478064 w 6891715"/>
                <a:gd name="connsiteY5497" fmla="*/ 4658494 h 6367455"/>
                <a:gd name="connsiteX5498" fmla="*/ 1458688 w 6891715"/>
                <a:gd name="connsiteY5498" fmla="*/ 4663893 h 6367455"/>
                <a:gd name="connsiteX5499" fmla="*/ 1434865 w 6891715"/>
                <a:gd name="connsiteY5499" fmla="*/ 4663258 h 6367455"/>
                <a:gd name="connsiteX5500" fmla="*/ 1431053 w 6891715"/>
                <a:gd name="connsiteY5500" fmla="*/ 4648331 h 6367455"/>
                <a:gd name="connsiteX5501" fmla="*/ 1447253 w 6891715"/>
                <a:gd name="connsiteY5501" fmla="*/ 4637851 h 6367455"/>
                <a:gd name="connsiteX5502" fmla="*/ 1430100 w 6891715"/>
                <a:gd name="connsiteY5502" fmla="*/ 4631499 h 6367455"/>
                <a:gd name="connsiteX5503" fmla="*/ 1413264 w 6891715"/>
                <a:gd name="connsiteY5503" fmla="*/ 4620066 h 6367455"/>
                <a:gd name="connsiteX5504" fmla="*/ 1405640 w 6891715"/>
                <a:gd name="connsiteY5504" fmla="*/ 4628641 h 6367455"/>
                <a:gd name="connsiteX5505" fmla="*/ 1402464 w 6891715"/>
                <a:gd name="connsiteY5505" fmla="*/ 4629594 h 6367455"/>
                <a:gd name="connsiteX5506" fmla="*/ 1396110 w 6891715"/>
                <a:gd name="connsiteY5506" fmla="*/ 4616890 h 6367455"/>
                <a:gd name="connsiteX5507" fmla="*/ 1387533 w 6891715"/>
                <a:gd name="connsiteY5507" fmla="*/ 4626735 h 6367455"/>
                <a:gd name="connsiteX5508" fmla="*/ 1376095 w 6891715"/>
                <a:gd name="connsiteY5508" fmla="*/ 4627688 h 6367455"/>
                <a:gd name="connsiteX5509" fmla="*/ 1354811 w 6891715"/>
                <a:gd name="connsiteY5509" fmla="*/ 4600694 h 6367455"/>
                <a:gd name="connsiteX5510" fmla="*/ 1342103 w 6891715"/>
                <a:gd name="connsiteY5510" fmla="*/ 4601646 h 6367455"/>
                <a:gd name="connsiteX5511" fmla="*/ 1327174 w 6891715"/>
                <a:gd name="connsiteY5511" fmla="*/ 4594659 h 6367455"/>
                <a:gd name="connsiteX5512" fmla="*/ 1309068 w 6891715"/>
                <a:gd name="connsiteY5512" fmla="*/ 4591484 h 6367455"/>
                <a:gd name="connsiteX5513" fmla="*/ 1300491 w 6891715"/>
                <a:gd name="connsiteY5513" fmla="*/ 4580051 h 6367455"/>
                <a:gd name="connsiteX5514" fmla="*/ 1287785 w 6891715"/>
                <a:gd name="connsiteY5514" fmla="*/ 4575922 h 6367455"/>
                <a:gd name="connsiteX5515" fmla="*/ 1268726 w 6891715"/>
                <a:gd name="connsiteY5515" fmla="*/ 4589578 h 6367455"/>
                <a:gd name="connsiteX5516" fmla="*/ 1251889 w 6891715"/>
                <a:gd name="connsiteY5516" fmla="*/ 4592119 h 6367455"/>
                <a:gd name="connsiteX5517" fmla="*/ 1247443 w 6891715"/>
                <a:gd name="connsiteY5517" fmla="*/ 4573064 h 6367455"/>
                <a:gd name="connsiteX5518" fmla="*/ 1240136 w 6891715"/>
                <a:gd name="connsiteY5518" fmla="*/ 4568618 h 6367455"/>
                <a:gd name="connsiteX5519" fmla="*/ 1221077 w 6891715"/>
                <a:gd name="connsiteY5519" fmla="*/ 4564807 h 6367455"/>
                <a:gd name="connsiteX5520" fmla="*/ 1217899 w 6891715"/>
                <a:gd name="connsiteY5520" fmla="*/ 4559408 h 6367455"/>
                <a:gd name="connsiteX5521" fmla="*/ 1233465 w 6891715"/>
                <a:gd name="connsiteY5521" fmla="*/ 4552103 h 6367455"/>
                <a:gd name="connsiteX5522" fmla="*/ 1251254 w 6891715"/>
                <a:gd name="connsiteY5522" fmla="*/ 4552103 h 6367455"/>
                <a:gd name="connsiteX5523" fmla="*/ 1257608 w 6891715"/>
                <a:gd name="connsiteY5523" fmla="*/ 4544481 h 6367455"/>
                <a:gd name="connsiteX5524" fmla="*/ 1242994 w 6891715"/>
                <a:gd name="connsiteY5524" fmla="*/ 4534001 h 6367455"/>
                <a:gd name="connsiteX5525" fmla="*/ 1232194 w 6891715"/>
                <a:gd name="connsiteY5525" fmla="*/ 4537177 h 6367455"/>
                <a:gd name="connsiteX5526" fmla="*/ 1225841 w 6891715"/>
                <a:gd name="connsiteY5526" fmla="*/ 4545751 h 6367455"/>
                <a:gd name="connsiteX5527" fmla="*/ 1223618 w 6891715"/>
                <a:gd name="connsiteY5527" fmla="*/ 4521615 h 6367455"/>
                <a:gd name="connsiteX5528" fmla="*/ 1230288 w 6891715"/>
                <a:gd name="connsiteY5528" fmla="*/ 4516534 h 6367455"/>
                <a:gd name="connsiteX5529" fmla="*/ 1236642 w 6891715"/>
                <a:gd name="connsiteY5529" fmla="*/ 4520345 h 6367455"/>
                <a:gd name="connsiteX5530" fmla="*/ 1251254 w 6891715"/>
                <a:gd name="connsiteY5530" fmla="*/ 4524473 h 6367455"/>
                <a:gd name="connsiteX5531" fmla="*/ 1260784 w 6891715"/>
                <a:gd name="connsiteY5531" fmla="*/ 4524473 h 6367455"/>
                <a:gd name="connsiteX5532" fmla="*/ 1246807 w 6891715"/>
                <a:gd name="connsiteY5532" fmla="*/ 4509547 h 6367455"/>
                <a:gd name="connsiteX5533" fmla="*/ 1235053 w 6891715"/>
                <a:gd name="connsiteY5533" fmla="*/ 4512088 h 6367455"/>
                <a:gd name="connsiteX5534" fmla="*/ 1228700 w 6891715"/>
                <a:gd name="connsiteY5534" fmla="*/ 4506689 h 6367455"/>
                <a:gd name="connsiteX5535" fmla="*/ 1219488 w 6891715"/>
                <a:gd name="connsiteY5535" fmla="*/ 4515263 h 6367455"/>
                <a:gd name="connsiteX5536" fmla="*/ 1210911 w 6891715"/>
                <a:gd name="connsiteY5536" fmla="*/ 4511135 h 6367455"/>
                <a:gd name="connsiteX5537" fmla="*/ 1209640 w 6891715"/>
                <a:gd name="connsiteY5537" fmla="*/ 4500972 h 6367455"/>
                <a:gd name="connsiteX5538" fmla="*/ 1215040 w 6891715"/>
                <a:gd name="connsiteY5538" fmla="*/ 4495573 h 6367455"/>
                <a:gd name="connsiteX5539" fmla="*/ 1224570 w 6891715"/>
                <a:gd name="connsiteY5539" fmla="*/ 4486681 h 6367455"/>
                <a:gd name="connsiteX5540" fmla="*/ 1245219 w 6891715"/>
                <a:gd name="connsiteY5540" fmla="*/ 4468578 h 6367455"/>
                <a:gd name="connsiteX5541" fmla="*/ 1268726 w 6891715"/>
                <a:gd name="connsiteY5541" fmla="*/ 4469531 h 6367455"/>
                <a:gd name="connsiteX5542" fmla="*/ 1283656 w 6891715"/>
                <a:gd name="connsiteY5542" fmla="*/ 4465085 h 6367455"/>
                <a:gd name="connsiteX5543" fmla="*/ 1299538 w 6891715"/>
                <a:gd name="connsiteY5543" fmla="*/ 4471437 h 6367455"/>
                <a:gd name="connsiteX5544" fmla="*/ 1299538 w 6891715"/>
                <a:gd name="connsiteY5544" fmla="*/ 4464132 h 6367455"/>
                <a:gd name="connsiteX5545" fmla="*/ 1310974 w 6891715"/>
                <a:gd name="connsiteY5545" fmla="*/ 4460956 h 6367455"/>
                <a:gd name="connsiteX5546" fmla="*/ 1324633 w 6891715"/>
                <a:gd name="connsiteY5546" fmla="*/ 4463815 h 6367455"/>
                <a:gd name="connsiteX5547" fmla="*/ 1327809 w 6891715"/>
                <a:gd name="connsiteY5547" fmla="*/ 4450159 h 6367455"/>
                <a:gd name="connsiteX5548" fmla="*/ 1331938 w 6891715"/>
                <a:gd name="connsiteY5548" fmla="*/ 4442854 h 6367455"/>
                <a:gd name="connsiteX5549" fmla="*/ 1346869 w 6891715"/>
                <a:gd name="connsiteY5549" fmla="*/ 4448888 h 6367455"/>
                <a:gd name="connsiteX5550" fmla="*/ 1379908 w 6891715"/>
                <a:gd name="connsiteY5550" fmla="*/ 4448571 h 6367455"/>
                <a:gd name="connsiteX5551" fmla="*/ 1388485 w 6891715"/>
                <a:gd name="connsiteY5551" fmla="*/ 4460004 h 6367455"/>
                <a:gd name="connsiteX5552" fmla="*/ 1411675 w 6891715"/>
                <a:gd name="connsiteY5552" fmla="*/ 4485093 h 6367455"/>
                <a:gd name="connsiteX5553" fmla="*/ 1430735 w 6891715"/>
                <a:gd name="connsiteY5553" fmla="*/ 4474295 h 6367455"/>
                <a:gd name="connsiteX5554" fmla="*/ 1447570 w 6891715"/>
                <a:gd name="connsiteY5554" fmla="*/ 4466991 h 6367455"/>
                <a:gd name="connsiteX5555" fmla="*/ 1462817 w 6891715"/>
                <a:gd name="connsiteY5555" fmla="*/ 4477471 h 6367455"/>
                <a:gd name="connsiteX5556" fmla="*/ 1481559 w 6891715"/>
                <a:gd name="connsiteY5556" fmla="*/ 4465403 h 6367455"/>
                <a:gd name="connsiteX5557" fmla="*/ 1497442 w 6891715"/>
                <a:gd name="connsiteY5557" fmla="*/ 4462227 h 6367455"/>
                <a:gd name="connsiteX5558" fmla="*/ 1506018 w 6891715"/>
                <a:gd name="connsiteY5558" fmla="*/ 4476836 h 6367455"/>
                <a:gd name="connsiteX5559" fmla="*/ 1522855 w 6891715"/>
                <a:gd name="connsiteY5559" fmla="*/ 4478741 h 6367455"/>
                <a:gd name="connsiteX5560" fmla="*/ 1532386 w 6891715"/>
                <a:gd name="connsiteY5560" fmla="*/ 4480964 h 6367455"/>
                <a:gd name="connsiteX5561" fmla="*/ 1536516 w 6891715"/>
                <a:gd name="connsiteY5561" fmla="*/ 4472389 h 6367455"/>
                <a:gd name="connsiteX5562" fmla="*/ 1529209 w 6891715"/>
                <a:gd name="connsiteY5562" fmla="*/ 4466038 h 6367455"/>
                <a:gd name="connsiteX5563" fmla="*/ 1519361 w 6891715"/>
                <a:gd name="connsiteY5563" fmla="*/ 4448571 h 6367455"/>
                <a:gd name="connsiteX5564" fmla="*/ 1512690 w 6891715"/>
                <a:gd name="connsiteY5564" fmla="*/ 4384101 h 6367455"/>
                <a:gd name="connsiteX5565" fmla="*/ 1511104 w 6891715"/>
                <a:gd name="connsiteY5565" fmla="*/ 4368222 h 6367455"/>
                <a:gd name="connsiteX5566" fmla="*/ 1498395 w 6891715"/>
                <a:gd name="connsiteY5566" fmla="*/ 4357742 h 6367455"/>
                <a:gd name="connsiteX5567" fmla="*/ 1492996 w 6891715"/>
                <a:gd name="connsiteY5567" fmla="*/ 4334875 h 6367455"/>
                <a:gd name="connsiteX5568" fmla="*/ 1478064 w 6891715"/>
                <a:gd name="connsiteY5568" fmla="*/ 4314550 h 6367455"/>
                <a:gd name="connsiteX5569" fmla="*/ 1478064 w 6891715"/>
                <a:gd name="connsiteY5569" fmla="*/ 4307563 h 6367455"/>
                <a:gd name="connsiteX5570" fmla="*/ 1484418 w 6891715"/>
                <a:gd name="connsiteY5570" fmla="*/ 4310422 h 6367455"/>
                <a:gd name="connsiteX5571" fmla="*/ 1497125 w 6891715"/>
                <a:gd name="connsiteY5571" fmla="*/ 4312645 h 6367455"/>
                <a:gd name="connsiteX5572" fmla="*/ 1513961 w 6891715"/>
                <a:gd name="connsiteY5572" fmla="*/ 4325030 h 6367455"/>
                <a:gd name="connsiteX5573" fmla="*/ 1526668 w 6891715"/>
                <a:gd name="connsiteY5573" fmla="*/ 4319631 h 6367455"/>
                <a:gd name="connsiteX5574" fmla="*/ 1545728 w 6891715"/>
                <a:gd name="connsiteY5574" fmla="*/ 4317408 h 6367455"/>
                <a:gd name="connsiteX5575" fmla="*/ 1550175 w 6891715"/>
                <a:gd name="connsiteY5575" fmla="*/ 4328841 h 6367455"/>
                <a:gd name="connsiteX5576" fmla="*/ 1542551 w 6891715"/>
                <a:gd name="connsiteY5576" fmla="*/ 4339322 h 6367455"/>
                <a:gd name="connsiteX5577" fmla="*/ 1555893 w 6891715"/>
                <a:gd name="connsiteY5577" fmla="*/ 4358694 h 6367455"/>
                <a:gd name="connsiteX5578" fmla="*/ 1569552 w 6891715"/>
                <a:gd name="connsiteY5578" fmla="*/ 4364728 h 6367455"/>
                <a:gd name="connsiteX5579" fmla="*/ 1589565 w 6891715"/>
                <a:gd name="connsiteY5579" fmla="*/ 4358377 h 6367455"/>
                <a:gd name="connsiteX5580" fmla="*/ 1610531 w 6891715"/>
                <a:gd name="connsiteY5580" fmla="*/ 4367269 h 6367455"/>
                <a:gd name="connsiteX5581" fmla="*/ 1625460 w 6891715"/>
                <a:gd name="connsiteY5581" fmla="*/ 4369492 h 6367455"/>
                <a:gd name="connsiteX5582" fmla="*/ 1659450 w 6891715"/>
                <a:gd name="connsiteY5582" fmla="*/ 4368222 h 6367455"/>
                <a:gd name="connsiteX5583" fmla="*/ 1677556 w 6891715"/>
                <a:gd name="connsiteY5583" fmla="*/ 4356154 h 6367455"/>
                <a:gd name="connsiteX5584" fmla="*/ 1690898 w 6891715"/>
                <a:gd name="connsiteY5584" fmla="*/ 4346626 h 6367455"/>
                <a:gd name="connsiteX5585" fmla="*/ 1720758 w 6891715"/>
                <a:gd name="connsiteY5585" fmla="*/ 4349484 h 6367455"/>
                <a:gd name="connsiteX5586" fmla="*/ 1694075 w 6891715"/>
                <a:gd name="connsiteY5586" fmla="*/ 4341227 h 6367455"/>
                <a:gd name="connsiteX5587" fmla="*/ 1679463 w 6891715"/>
                <a:gd name="connsiteY5587" fmla="*/ 4339322 h 6367455"/>
                <a:gd name="connsiteX5588" fmla="*/ 1680416 w 6891715"/>
                <a:gd name="connsiteY5588" fmla="*/ 4328841 h 6367455"/>
                <a:gd name="connsiteX5589" fmla="*/ 1688675 w 6891715"/>
                <a:gd name="connsiteY5589" fmla="*/ 4312009 h 6367455"/>
                <a:gd name="connsiteX5590" fmla="*/ 1722347 w 6891715"/>
                <a:gd name="connsiteY5590" fmla="*/ 4291684 h 6367455"/>
                <a:gd name="connsiteX5591" fmla="*/ 1748712 w 6891715"/>
                <a:gd name="connsiteY5591" fmla="*/ 4285015 h 6367455"/>
                <a:gd name="connsiteX5592" fmla="*/ 1771901 w 6891715"/>
                <a:gd name="connsiteY5592" fmla="*/ 4278663 h 6367455"/>
                <a:gd name="connsiteX5593" fmla="*/ 1801444 w 6891715"/>
                <a:gd name="connsiteY5593" fmla="*/ 4257067 h 6367455"/>
                <a:gd name="connsiteX5594" fmla="*/ 1820186 w 6891715"/>
                <a:gd name="connsiteY5594" fmla="*/ 4234836 h 6367455"/>
                <a:gd name="connsiteX5595" fmla="*/ 1828762 w 6891715"/>
                <a:gd name="connsiteY5595" fmla="*/ 4230390 h 6367455"/>
                <a:gd name="connsiteX5596" fmla="*/ 1817962 w 6891715"/>
                <a:gd name="connsiteY5596" fmla="*/ 4222451 h 6367455"/>
                <a:gd name="connsiteX5597" fmla="*/ 1816056 w 6891715"/>
                <a:gd name="connsiteY5597" fmla="*/ 4208477 h 6367455"/>
                <a:gd name="connsiteX5598" fmla="*/ 1820821 w 6891715"/>
                <a:gd name="connsiteY5598" fmla="*/ 4198949 h 6367455"/>
                <a:gd name="connsiteX5599" fmla="*/ 1818280 w 6891715"/>
                <a:gd name="connsiteY5599" fmla="*/ 4157981 h 6367455"/>
                <a:gd name="connsiteX5600" fmla="*/ 1815103 w 6891715"/>
                <a:gd name="connsiteY5600" fmla="*/ 4152582 h 6367455"/>
                <a:gd name="connsiteX5601" fmla="*/ 1832892 w 6891715"/>
                <a:gd name="connsiteY5601" fmla="*/ 4132574 h 6367455"/>
                <a:gd name="connsiteX5602" fmla="*/ 1847822 w 6891715"/>
                <a:gd name="connsiteY5602" fmla="*/ 4124952 h 6367455"/>
                <a:gd name="connsiteX5603" fmla="*/ 1866881 w 6891715"/>
                <a:gd name="connsiteY5603" fmla="*/ 4121459 h 6367455"/>
                <a:gd name="connsiteX5604" fmla="*/ 1901506 w 6891715"/>
                <a:gd name="connsiteY5604" fmla="*/ 4114790 h 6367455"/>
                <a:gd name="connsiteX5605" fmla="*/ 1920566 w 6891715"/>
                <a:gd name="connsiteY5605" fmla="*/ 4111614 h 6367455"/>
                <a:gd name="connsiteX5606" fmla="*/ 1920836 w 6891715"/>
                <a:gd name="connsiteY5606" fmla="*/ 4111854 h 6367455"/>
                <a:gd name="connsiteX5607" fmla="*/ 1949386 w 6891715"/>
                <a:gd name="connsiteY5607" fmla="*/ 4094630 h 6367455"/>
                <a:gd name="connsiteX5608" fmla="*/ 1978517 w 6891715"/>
                <a:gd name="connsiteY5608" fmla="*/ 4070064 h 6367455"/>
                <a:gd name="connsiteX5609" fmla="*/ 1977988 w 6891715"/>
                <a:gd name="connsiteY5609" fmla="*/ 4069704 h 6367455"/>
                <a:gd name="connsiteX5610" fmla="*/ 1995753 w 6891715"/>
                <a:gd name="connsiteY5610" fmla="*/ 4059226 h 6367455"/>
                <a:gd name="connsiteX5611" fmla="*/ 2007174 w 6891715"/>
                <a:gd name="connsiteY5611" fmla="*/ 4057321 h 6367455"/>
                <a:gd name="connsiteX5612" fmla="*/ 2015422 w 6891715"/>
                <a:gd name="connsiteY5612" fmla="*/ 4063036 h 6367455"/>
                <a:gd name="connsiteX5613" fmla="*/ 2018911 w 6891715"/>
                <a:gd name="connsiteY5613" fmla="*/ 4062084 h 6367455"/>
                <a:gd name="connsiteX5614" fmla="*/ 2024622 w 6891715"/>
                <a:gd name="connsiteY5614" fmla="*/ 4061449 h 6367455"/>
                <a:gd name="connsiteX5615" fmla="*/ 2022084 w 6891715"/>
                <a:gd name="connsiteY5615" fmla="*/ 4070339 h 6367455"/>
                <a:gd name="connsiteX5616" fmla="*/ 2031283 w 6891715"/>
                <a:gd name="connsiteY5616" fmla="*/ 4070339 h 6367455"/>
                <a:gd name="connsiteX5617" fmla="*/ 2036676 w 6891715"/>
                <a:gd name="connsiteY5617" fmla="*/ 4065894 h 6367455"/>
                <a:gd name="connsiteX5618" fmla="*/ 2025890 w 6891715"/>
                <a:gd name="connsiteY5618" fmla="*/ 4052876 h 6367455"/>
                <a:gd name="connsiteX5619" fmla="*/ 2022084 w 6891715"/>
                <a:gd name="connsiteY5619" fmla="*/ 4052876 h 6367455"/>
                <a:gd name="connsiteX5620" fmla="*/ 2012567 w 6891715"/>
                <a:gd name="connsiteY5620" fmla="*/ 4055099 h 6367455"/>
                <a:gd name="connsiteX5621" fmla="*/ 2003049 w 6891715"/>
                <a:gd name="connsiteY5621" fmla="*/ 4043351 h 6367455"/>
                <a:gd name="connsiteX5622" fmla="*/ 2004318 w 6891715"/>
                <a:gd name="connsiteY5622" fmla="*/ 4036049 h 6367455"/>
                <a:gd name="connsiteX5623" fmla="*/ 2013518 w 6891715"/>
                <a:gd name="connsiteY5623" fmla="*/ 4031604 h 6367455"/>
                <a:gd name="connsiteX5624" fmla="*/ 2023035 w 6891715"/>
                <a:gd name="connsiteY5624" fmla="*/ 4026206 h 6367455"/>
                <a:gd name="connsiteX5625" fmla="*/ 2023987 w 6891715"/>
                <a:gd name="connsiteY5625" fmla="*/ 4018904 h 6367455"/>
                <a:gd name="connsiteX5626" fmla="*/ 2023035 w 6891715"/>
                <a:gd name="connsiteY5626" fmla="*/ 4009379 h 6367455"/>
                <a:gd name="connsiteX5627" fmla="*/ 2032235 w 6891715"/>
                <a:gd name="connsiteY5627" fmla="*/ 4000806 h 6367455"/>
                <a:gd name="connsiteX5628" fmla="*/ 2048097 w 6891715"/>
                <a:gd name="connsiteY5628" fmla="*/ 3994456 h 6367455"/>
                <a:gd name="connsiteX5629" fmla="*/ 2058566 w 6891715"/>
                <a:gd name="connsiteY5629" fmla="*/ 4003029 h 6367455"/>
                <a:gd name="connsiteX5630" fmla="*/ 2064910 w 6891715"/>
                <a:gd name="connsiteY5630" fmla="*/ 3996679 h 6367455"/>
                <a:gd name="connsiteX5631" fmla="*/ 2067131 w 6891715"/>
                <a:gd name="connsiteY5631" fmla="*/ 3998266 h 6367455"/>
                <a:gd name="connsiteX5632" fmla="*/ 2061421 w 6891715"/>
                <a:gd name="connsiteY5632" fmla="*/ 4005569 h 6367455"/>
                <a:gd name="connsiteX5633" fmla="*/ 2062690 w 6891715"/>
                <a:gd name="connsiteY5633" fmla="*/ 4012554 h 6367455"/>
                <a:gd name="connsiteX5634" fmla="*/ 2060469 w 6891715"/>
                <a:gd name="connsiteY5634" fmla="*/ 4021761 h 6367455"/>
                <a:gd name="connsiteX5635" fmla="*/ 2056028 w 6891715"/>
                <a:gd name="connsiteY5635" fmla="*/ 4024619 h 6367455"/>
                <a:gd name="connsiteX5636" fmla="*/ 2053807 w 6891715"/>
                <a:gd name="connsiteY5636" fmla="*/ 4024619 h 6367455"/>
                <a:gd name="connsiteX5637" fmla="*/ 2046511 w 6891715"/>
                <a:gd name="connsiteY5637" fmla="*/ 4018269 h 6367455"/>
                <a:gd name="connsiteX5638" fmla="*/ 2041752 w 6891715"/>
                <a:gd name="connsiteY5638" fmla="*/ 4003346 h 6367455"/>
                <a:gd name="connsiteX5639" fmla="*/ 2029697 w 6891715"/>
                <a:gd name="connsiteY5639" fmla="*/ 4007474 h 6367455"/>
                <a:gd name="connsiteX5640" fmla="*/ 2026842 w 6891715"/>
                <a:gd name="connsiteY5640" fmla="*/ 4014776 h 6367455"/>
                <a:gd name="connsiteX5641" fmla="*/ 2040166 w 6891715"/>
                <a:gd name="connsiteY5641" fmla="*/ 4024619 h 6367455"/>
                <a:gd name="connsiteX5642" fmla="*/ 2046511 w 6891715"/>
                <a:gd name="connsiteY5642" fmla="*/ 4020491 h 6367455"/>
                <a:gd name="connsiteX5643" fmla="*/ 2041118 w 6891715"/>
                <a:gd name="connsiteY5643" fmla="*/ 4028111 h 6367455"/>
                <a:gd name="connsiteX5644" fmla="*/ 2040483 w 6891715"/>
                <a:gd name="connsiteY5644" fmla="*/ 4035414 h 6367455"/>
                <a:gd name="connsiteX5645" fmla="*/ 2036042 w 6891715"/>
                <a:gd name="connsiteY5645" fmla="*/ 4039859 h 6367455"/>
                <a:gd name="connsiteX5646" fmla="*/ 2037311 w 6891715"/>
                <a:gd name="connsiteY5646" fmla="*/ 4034144 h 6367455"/>
                <a:gd name="connsiteX5647" fmla="*/ 2024939 w 6891715"/>
                <a:gd name="connsiteY5647" fmla="*/ 4027159 h 6367455"/>
                <a:gd name="connsiteX5648" fmla="*/ 2017325 w 6891715"/>
                <a:gd name="connsiteY5648" fmla="*/ 4035414 h 6367455"/>
                <a:gd name="connsiteX5649" fmla="*/ 2033187 w 6891715"/>
                <a:gd name="connsiteY5649" fmla="*/ 4041764 h 6367455"/>
                <a:gd name="connsiteX5650" fmla="*/ 2034139 w 6891715"/>
                <a:gd name="connsiteY5650" fmla="*/ 4049066 h 6367455"/>
                <a:gd name="connsiteX5651" fmla="*/ 2039214 w 6891715"/>
                <a:gd name="connsiteY5651" fmla="*/ 4062084 h 6367455"/>
                <a:gd name="connsiteX5652" fmla="*/ 2042387 w 6891715"/>
                <a:gd name="connsiteY5652" fmla="*/ 4058909 h 6367455"/>
                <a:gd name="connsiteX5653" fmla="*/ 2047780 w 6891715"/>
                <a:gd name="connsiteY5653" fmla="*/ 4059861 h 6367455"/>
                <a:gd name="connsiteX5654" fmla="*/ 2064593 w 6891715"/>
                <a:gd name="connsiteY5654" fmla="*/ 4064941 h 6367455"/>
                <a:gd name="connsiteX5655" fmla="*/ 2067766 w 6891715"/>
                <a:gd name="connsiteY5655" fmla="*/ 4065894 h 6367455"/>
                <a:gd name="connsiteX5656" fmla="*/ 2066497 w 6891715"/>
                <a:gd name="connsiteY5656" fmla="*/ 4055416 h 6367455"/>
                <a:gd name="connsiteX5657" fmla="*/ 2038263 w 6891715"/>
                <a:gd name="connsiteY5657" fmla="*/ 4049384 h 6367455"/>
                <a:gd name="connsiteX5658" fmla="*/ 2042069 w 6891715"/>
                <a:gd name="connsiteY5658" fmla="*/ 4043034 h 6367455"/>
                <a:gd name="connsiteX5659" fmla="*/ 2052538 w 6891715"/>
                <a:gd name="connsiteY5659" fmla="*/ 4043034 h 6367455"/>
                <a:gd name="connsiteX5660" fmla="*/ 2062055 w 6891715"/>
                <a:gd name="connsiteY5660" fmla="*/ 4044939 h 6367455"/>
                <a:gd name="connsiteX5661" fmla="*/ 2063324 w 6891715"/>
                <a:gd name="connsiteY5661" fmla="*/ 4040811 h 6367455"/>
                <a:gd name="connsiteX5662" fmla="*/ 2047462 w 6891715"/>
                <a:gd name="connsiteY5662" fmla="*/ 4038589 h 6367455"/>
                <a:gd name="connsiteX5663" fmla="*/ 2043021 w 6891715"/>
                <a:gd name="connsiteY5663" fmla="*/ 4032239 h 6367455"/>
                <a:gd name="connsiteX5664" fmla="*/ 2050635 w 6891715"/>
                <a:gd name="connsiteY5664" fmla="*/ 4028111 h 6367455"/>
                <a:gd name="connsiteX5665" fmla="*/ 2062055 w 6891715"/>
                <a:gd name="connsiteY5665" fmla="*/ 4031286 h 6367455"/>
                <a:gd name="connsiteX5666" fmla="*/ 2066497 w 6891715"/>
                <a:gd name="connsiteY5666" fmla="*/ 4023984 h 6367455"/>
                <a:gd name="connsiteX5667" fmla="*/ 2076648 w 6891715"/>
                <a:gd name="connsiteY5667" fmla="*/ 4016364 h 6367455"/>
                <a:gd name="connsiteX5668" fmla="*/ 2083945 w 6891715"/>
                <a:gd name="connsiteY5668" fmla="*/ 4016364 h 6367455"/>
                <a:gd name="connsiteX5669" fmla="*/ 2102027 w 6891715"/>
                <a:gd name="connsiteY5669" fmla="*/ 4010649 h 6367455"/>
                <a:gd name="connsiteX5670" fmla="*/ 2114716 w 6891715"/>
                <a:gd name="connsiteY5670" fmla="*/ 4016999 h 6367455"/>
                <a:gd name="connsiteX5671" fmla="*/ 2129627 w 6891715"/>
                <a:gd name="connsiteY5671" fmla="*/ 4011919 h 6367455"/>
                <a:gd name="connsiteX5672" fmla="*/ 2117889 w 6891715"/>
                <a:gd name="connsiteY5672" fmla="*/ 4011919 h 6367455"/>
                <a:gd name="connsiteX5673" fmla="*/ 2126454 w 6891715"/>
                <a:gd name="connsiteY5673" fmla="*/ 4004299 h 6367455"/>
                <a:gd name="connsiteX5674" fmla="*/ 2108372 w 6891715"/>
                <a:gd name="connsiteY5674" fmla="*/ 4009696 h 6367455"/>
                <a:gd name="connsiteX5675" fmla="*/ 2113765 w 6891715"/>
                <a:gd name="connsiteY5675" fmla="*/ 3997949 h 6367455"/>
                <a:gd name="connsiteX5676" fmla="*/ 2103296 w 6891715"/>
                <a:gd name="connsiteY5676" fmla="*/ 4007474 h 6367455"/>
                <a:gd name="connsiteX5677" fmla="*/ 2096951 w 6891715"/>
                <a:gd name="connsiteY5677" fmla="*/ 4010014 h 6367455"/>
                <a:gd name="connsiteX5678" fmla="*/ 2087434 w 6891715"/>
                <a:gd name="connsiteY5678" fmla="*/ 4010014 h 6367455"/>
                <a:gd name="connsiteX5679" fmla="*/ 2076648 w 6891715"/>
                <a:gd name="connsiteY5679" fmla="*/ 4004616 h 6367455"/>
                <a:gd name="connsiteX5680" fmla="*/ 2064910 w 6891715"/>
                <a:gd name="connsiteY5680" fmla="*/ 3996679 h 6367455"/>
                <a:gd name="connsiteX5681" fmla="*/ 2050318 w 6891715"/>
                <a:gd name="connsiteY5681" fmla="*/ 3984931 h 6367455"/>
                <a:gd name="connsiteX5682" fmla="*/ 2061421 w 6891715"/>
                <a:gd name="connsiteY5682" fmla="*/ 3974454 h 6367455"/>
                <a:gd name="connsiteX5683" fmla="*/ 2077600 w 6891715"/>
                <a:gd name="connsiteY5683" fmla="*/ 3987154 h 6367455"/>
                <a:gd name="connsiteX5684" fmla="*/ 2099806 w 6891715"/>
                <a:gd name="connsiteY5684" fmla="*/ 3980486 h 6367455"/>
                <a:gd name="connsiteX5685" fmla="*/ 2076648 w 6891715"/>
                <a:gd name="connsiteY5685" fmla="*/ 3982709 h 6367455"/>
                <a:gd name="connsiteX5686" fmla="*/ 2062690 w 6891715"/>
                <a:gd name="connsiteY5686" fmla="*/ 3969056 h 6367455"/>
                <a:gd name="connsiteX5687" fmla="*/ 2073159 w 6891715"/>
                <a:gd name="connsiteY5687" fmla="*/ 3946831 h 6367455"/>
                <a:gd name="connsiteX5688" fmla="*/ 2103296 w 6891715"/>
                <a:gd name="connsiteY5688" fmla="*/ 3908414 h 6367455"/>
                <a:gd name="connsiteX5689" fmla="*/ 2110275 w 6891715"/>
                <a:gd name="connsiteY5689" fmla="*/ 3875076 h 6367455"/>
                <a:gd name="connsiteX5690" fmla="*/ 2107103 w 6891715"/>
                <a:gd name="connsiteY5690" fmla="*/ 3848406 h 6367455"/>
                <a:gd name="connsiteX5691" fmla="*/ 2114082 w 6891715"/>
                <a:gd name="connsiteY5691" fmla="*/ 3831896 h 6367455"/>
                <a:gd name="connsiteX5692" fmla="*/ 2119475 w 6891715"/>
                <a:gd name="connsiteY5692" fmla="*/ 3819196 h 6367455"/>
                <a:gd name="connsiteX5693" fmla="*/ 2129944 w 6891715"/>
                <a:gd name="connsiteY5693" fmla="*/ 3819196 h 6367455"/>
                <a:gd name="connsiteX5694" fmla="*/ 2131213 w 6891715"/>
                <a:gd name="connsiteY5694" fmla="*/ 3826181 h 6367455"/>
                <a:gd name="connsiteX5695" fmla="*/ 2138509 w 6891715"/>
                <a:gd name="connsiteY5695" fmla="*/ 3828403 h 6367455"/>
                <a:gd name="connsiteX5696" fmla="*/ 2151199 w 6891715"/>
                <a:gd name="connsiteY5696" fmla="*/ 3823958 h 6367455"/>
                <a:gd name="connsiteX5697" fmla="*/ 2153419 w 6891715"/>
                <a:gd name="connsiteY5697" fmla="*/ 3831578 h 6367455"/>
                <a:gd name="connsiteX5698" fmla="*/ 2155640 w 6891715"/>
                <a:gd name="connsiteY5698" fmla="*/ 3837293 h 6367455"/>
                <a:gd name="connsiteX5699" fmla="*/ 2171502 w 6891715"/>
                <a:gd name="connsiteY5699" fmla="*/ 3844913 h 6367455"/>
                <a:gd name="connsiteX5700" fmla="*/ 2166426 w 6891715"/>
                <a:gd name="connsiteY5700" fmla="*/ 3860789 h 6367455"/>
                <a:gd name="connsiteX5701" fmla="*/ 2156909 w 6891715"/>
                <a:gd name="connsiteY5701" fmla="*/ 3861741 h 6367455"/>
                <a:gd name="connsiteX5702" fmla="*/ 2146440 w 6891715"/>
                <a:gd name="connsiteY5702" fmla="*/ 3874441 h 6367455"/>
                <a:gd name="connsiteX5703" fmla="*/ 2156909 w 6891715"/>
                <a:gd name="connsiteY5703" fmla="*/ 3884284 h 6367455"/>
                <a:gd name="connsiteX5704" fmla="*/ 2154688 w 6891715"/>
                <a:gd name="connsiteY5704" fmla="*/ 3892221 h 6367455"/>
                <a:gd name="connsiteX5705" fmla="*/ 2159447 w 6891715"/>
                <a:gd name="connsiteY5705" fmla="*/ 3901746 h 6367455"/>
                <a:gd name="connsiteX5706" fmla="*/ 2178481 w 6891715"/>
                <a:gd name="connsiteY5706" fmla="*/ 3913176 h 6367455"/>
                <a:gd name="connsiteX5707" fmla="*/ 2196563 w 6891715"/>
                <a:gd name="connsiteY5707" fmla="*/ 3910954 h 6367455"/>
                <a:gd name="connsiteX5708" fmla="*/ 2208935 w 6891715"/>
                <a:gd name="connsiteY5708" fmla="*/ 3887776 h 6367455"/>
                <a:gd name="connsiteX5709" fmla="*/ 2194343 w 6891715"/>
                <a:gd name="connsiteY5709" fmla="*/ 3907779 h 6367455"/>
                <a:gd name="connsiteX5710" fmla="*/ 2185777 w 6891715"/>
                <a:gd name="connsiteY5710" fmla="*/ 3910954 h 6367455"/>
                <a:gd name="connsiteX5711" fmla="*/ 2174357 w 6891715"/>
                <a:gd name="connsiteY5711" fmla="*/ 3909366 h 6367455"/>
                <a:gd name="connsiteX5712" fmla="*/ 2168329 w 6891715"/>
                <a:gd name="connsiteY5712" fmla="*/ 3904921 h 6367455"/>
                <a:gd name="connsiteX5713" fmla="*/ 2162302 w 6891715"/>
                <a:gd name="connsiteY5713" fmla="*/ 3892221 h 6367455"/>
                <a:gd name="connsiteX5714" fmla="*/ 2178164 w 6891715"/>
                <a:gd name="connsiteY5714" fmla="*/ 3889046 h 6367455"/>
                <a:gd name="connsiteX5715" fmla="*/ 2184508 w 6891715"/>
                <a:gd name="connsiteY5715" fmla="*/ 3884919 h 6367455"/>
                <a:gd name="connsiteX5716" fmla="*/ 2193074 w 6891715"/>
                <a:gd name="connsiteY5716" fmla="*/ 3879521 h 6367455"/>
                <a:gd name="connsiteX5717" fmla="*/ 2208935 w 6891715"/>
                <a:gd name="connsiteY5717" fmla="*/ 3885871 h 6367455"/>
                <a:gd name="connsiteX5718" fmla="*/ 2205763 w 6891715"/>
                <a:gd name="connsiteY5718" fmla="*/ 3876981 h 6367455"/>
                <a:gd name="connsiteX5719" fmla="*/ 2213694 w 6891715"/>
                <a:gd name="connsiteY5719" fmla="*/ 3872854 h 6367455"/>
                <a:gd name="connsiteX5720" fmla="*/ 2202591 w 6891715"/>
                <a:gd name="connsiteY5720" fmla="*/ 3875394 h 6367455"/>
                <a:gd name="connsiteX5721" fmla="*/ 2194025 w 6891715"/>
                <a:gd name="connsiteY5721" fmla="*/ 3875394 h 6367455"/>
                <a:gd name="connsiteX5722" fmla="*/ 2187681 w 6891715"/>
                <a:gd name="connsiteY5722" fmla="*/ 3869044 h 6367455"/>
                <a:gd name="connsiteX5723" fmla="*/ 2189584 w 6891715"/>
                <a:gd name="connsiteY5723" fmla="*/ 3859519 h 6367455"/>
                <a:gd name="connsiteX5724" fmla="*/ 2196880 w 6891715"/>
                <a:gd name="connsiteY5724" fmla="*/ 3840151 h 6367455"/>
                <a:gd name="connsiteX5725" fmla="*/ 2209570 w 6891715"/>
                <a:gd name="connsiteY5725" fmla="*/ 3839198 h 6367455"/>
                <a:gd name="connsiteX5726" fmla="*/ 2202273 w 6891715"/>
                <a:gd name="connsiteY5726" fmla="*/ 3836023 h 6367455"/>
                <a:gd name="connsiteX5727" fmla="*/ 2181970 w 6891715"/>
                <a:gd name="connsiteY5727" fmla="*/ 3834118 h 6367455"/>
                <a:gd name="connsiteX5728" fmla="*/ 2175626 w 6891715"/>
                <a:gd name="connsiteY5728" fmla="*/ 3829038 h 6367455"/>
                <a:gd name="connsiteX5729" fmla="*/ 2178798 w 6891715"/>
                <a:gd name="connsiteY5729" fmla="*/ 3825863 h 6367455"/>
                <a:gd name="connsiteX5730" fmla="*/ 2182605 w 6891715"/>
                <a:gd name="connsiteY5730" fmla="*/ 3803638 h 6367455"/>
                <a:gd name="connsiteX5731" fmla="*/ 2194977 w 6891715"/>
                <a:gd name="connsiteY5731" fmla="*/ 3774111 h 6367455"/>
                <a:gd name="connsiteX5732" fmla="*/ 2216866 w 6891715"/>
                <a:gd name="connsiteY5732" fmla="*/ 3757918 h 6367455"/>
                <a:gd name="connsiteX5733" fmla="*/ 2247638 w 6891715"/>
                <a:gd name="connsiteY5733" fmla="*/ 3753473 h 6367455"/>
                <a:gd name="connsiteX5734" fmla="*/ 2265721 w 6891715"/>
                <a:gd name="connsiteY5734" fmla="*/ 3754426 h 6367455"/>
                <a:gd name="connsiteX5735" fmla="*/ 2278410 w 6891715"/>
                <a:gd name="connsiteY5735" fmla="*/ 3745853 h 6367455"/>
                <a:gd name="connsiteX5736" fmla="*/ 2300299 w 6891715"/>
                <a:gd name="connsiteY5736" fmla="*/ 3741726 h 6367455"/>
                <a:gd name="connsiteX5737" fmla="*/ 2314258 w 6891715"/>
                <a:gd name="connsiteY5737" fmla="*/ 3744266 h 6367455"/>
                <a:gd name="connsiteX5738" fmla="*/ 2323775 w 6891715"/>
                <a:gd name="connsiteY5738" fmla="*/ 3755061 h 6367455"/>
                <a:gd name="connsiteX5739" fmla="*/ 2335830 w 6891715"/>
                <a:gd name="connsiteY5739" fmla="*/ 3763316 h 6367455"/>
                <a:gd name="connsiteX5740" fmla="*/ 2350422 w 6891715"/>
                <a:gd name="connsiteY5740" fmla="*/ 3764268 h 6367455"/>
                <a:gd name="connsiteX5741" fmla="*/ 2346298 w 6891715"/>
                <a:gd name="connsiteY5741" fmla="*/ 3768396 h 6367455"/>
                <a:gd name="connsiteX5742" fmla="*/ 2350740 w 6891715"/>
                <a:gd name="connsiteY5742" fmla="*/ 3776016 h 6367455"/>
                <a:gd name="connsiteX5743" fmla="*/ 2358988 w 6891715"/>
                <a:gd name="connsiteY5743" fmla="*/ 3777603 h 6367455"/>
                <a:gd name="connsiteX5744" fmla="*/ 2356026 w 6891715"/>
                <a:gd name="connsiteY5744" fmla="*/ 3787144 h 6367455"/>
                <a:gd name="connsiteX5745" fmla="*/ 2357058 w 6891715"/>
                <a:gd name="connsiteY5745" fmla="*/ 3787213 h 6367455"/>
                <a:gd name="connsiteX5746" fmla="*/ 2359897 w 6891715"/>
                <a:gd name="connsiteY5746" fmla="*/ 3778078 h 6367455"/>
                <a:gd name="connsiteX5747" fmla="*/ 2359579 w 6891715"/>
                <a:gd name="connsiteY5747" fmla="*/ 3767923 h 6367455"/>
                <a:gd name="connsiteX5748" fmla="*/ 2364975 w 6891715"/>
                <a:gd name="connsiteY5748" fmla="*/ 3761577 h 6367455"/>
                <a:gd name="connsiteX5749" fmla="*/ 2373544 w 6891715"/>
                <a:gd name="connsiteY5749" fmla="*/ 3762211 h 6367455"/>
                <a:gd name="connsiteX5750" fmla="*/ 2381796 w 6891715"/>
                <a:gd name="connsiteY5750" fmla="*/ 3769510 h 6367455"/>
                <a:gd name="connsiteX5751" fmla="*/ 2390683 w 6891715"/>
                <a:gd name="connsiteY5751" fmla="*/ 3780299 h 6367455"/>
                <a:gd name="connsiteX5752" fmla="*/ 2383066 w 6891715"/>
                <a:gd name="connsiteY5752" fmla="*/ 3765384 h 6367455"/>
                <a:gd name="connsiteX5753" fmla="*/ 2374496 w 6891715"/>
                <a:gd name="connsiteY5753" fmla="*/ 3750787 h 6367455"/>
                <a:gd name="connsiteX5754" fmla="*/ 2361801 w 6891715"/>
                <a:gd name="connsiteY5754" fmla="*/ 3752057 h 6367455"/>
                <a:gd name="connsiteX5755" fmla="*/ 2347836 w 6891715"/>
                <a:gd name="connsiteY5755" fmla="*/ 3753961 h 6367455"/>
                <a:gd name="connsiteX5756" fmla="*/ 2338315 w 6891715"/>
                <a:gd name="connsiteY5756" fmla="*/ 3752374 h 6367455"/>
                <a:gd name="connsiteX5757" fmla="*/ 2337363 w 6891715"/>
                <a:gd name="connsiteY5757" fmla="*/ 3735239 h 6367455"/>
                <a:gd name="connsiteX5758" fmla="*/ 2344662 w 6891715"/>
                <a:gd name="connsiteY5758" fmla="*/ 3727940 h 6367455"/>
                <a:gd name="connsiteX5759" fmla="*/ 2352279 w 6891715"/>
                <a:gd name="connsiteY5759" fmla="*/ 3730161 h 6367455"/>
                <a:gd name="connsiteX5760" fmla="*/ 2349740 w 6891715"/>
                <a:gd name="connsiteY5760" fmla="*/ 3721593 h 6367455"/>
                <a:gd name="connsiteX5761" fmla="*/ 2365610 w 6891715"/>
                <a:gd name="connsiteY5761" fmla="*/ 3702554 h 6367455"/>
                <a:gd name="connsiteX5762" fmla="*/ 2440512 w 6891715"/>
                <a:gd name="connsiteY5762" fmla="*/ 3699698 h 6367455"/>
                <a:gd name="connsiteX5763" fmla="*/ 2436386 w 6891715"/>
                <a:gd name="connsiteY5763" fmla="*/ 3709218 h 6367455"/>
                <a:gd name="connsiteX5764" fmla="*/ 2444321 w 6891715"/>
                <a:gd name="connsiteY5764" fmla="*/ 3743806 h 6367455"/>
                <a:gd name="connsiteX5765" fmla="*/ 2460190 w 6891715"/>
                <a:gd name="connsiteY5765" fmla="*/ 3745710 h 6367455"/>
                <a:gd name="connsiteX5766" fmla="*/ 2466537 w 6891715"/>
                <a:gd name="connsiteY5766" fmla="*/ 3736508 h 6367455"/>
                <a:gd name="connsiteX5767" fmla="*/ 2452572 w 6891715"/>
                <a:gd name="connsiteY5767" fmla="*/ 3724767 h 6367455"/>
                <a:gd name="connsiteX5768" fmla="*/ 2453525 w 6891715"/>
                <a:gd name="connsiteY5768" fmla="*/ 3717468 h 6367455"/>
                <a:gd name="connsiteX5769" fmla="*/ 2470346 w 6891715"/>
                <a:gd name="connsiteY5769" fmla="*/ 3721593 h 6367455"/>
                <a:gd name="connsiteX5770" fmla="*/ 2480185 w 6891715"/>
                <a:gd name="connsiteY5770" fmla="*/ 3738094 h 6367455"/>
                <a:gd name="connsiteX5771" fmla="*/ 2479233 w 6891715"/>
                <a:gd name="connsiteY5771" fmla="*/ 3745710 h 6367455"/>
                <a:gd name="connsiteX5772" fmla="*/ 2487802 w 6891715"/>
                <a:gd name="connsiteY5772" fmla="*/ 3738094 h 6367455"/>
                <a:gd name="connsiteX5773" fmla="*/ 2478915 w 6891715"/>
                <a:gd name="connsiteY5773" fmla="*/ 3729844 h 6367455"/>
                <a:gd name="connsiteX5774" fmla="*/ 2472568 w 6891715"/>
                <a:gd name="connsiteY5774" fmla="*/ 3708900 h 6367455"/>
                <a:gd name="connsiteX5775" fmla="*/ 2476376 w 6891715"/>
                <a:gd name="connsiteY5775" fmla="*/ 3689861 h 6367455"/>
                <a:gd name="connsiteX5776" fmla="*/ 2492245 w 6891715"/>
                <a:gd name="connsiteY5776" fmla="*/ 3674947 h 6367455"/>
                <a:gd name="connsiteX5777" fmla="*/ 2527157 w 6891715"/>
                <a:gd name="connsiteY5777" fmla="*/ 3678754 h 6367455"/>
                <a:gd name="connsiteX5778" fmla="*/ 2553818 w 6891715"/>
                <a:gd name="connsiteY5778" fmla="*/ 3681610 h 6367455"/>
                <a:gd name="connsiteX5779" fmla="*/ 2572861 w 6891715"/>
                <a:gd name="connsiteY5779" fmla="*/ 3699698 h 6367455"/>
                <a:gd name="connsiteX5780" fmla="*/ 2597299 w 6891715"/>
                <a:gd name="connsiteY5780" fmla="*/ 3730161 h 6367455"/>
                <a:gd name="connsiteX5781" fmla="*/ 2620785 w 6891715"/>
                <a:gd name="connsiteY5781" fmla="*/ 3733017 h 6367455"/>
                <a:gd name="connsiteX5782" fmla="*/ 2598251 w 6891715"/>
                <a:gd name="connsiteY5782" fmla="*/ 3722228 h 6367455"/>
                <a:gd name="connsiteX5783" fmla="*/ 2585873 w 6891715"/>
                <a:gd name="connsiteY5783" fmla="*/ 3712391 h 6367455"/>
                <a:gd name="connsiteX5784" fmla="*/ 2585556 w 6891715"/>
                <a:gd name="connsiteY5784" fmla="*/ 3696207 h 6367455"/>
                <a:gd name="connsiteX5785" fmla="*/ 2573495 w 6891715"/>
                <a:gd name="connsiteY5785" fmla="*/ 3681610 h 6367455"/>
                <a:gd name="connsiteX5786" fmla="*/ 2558896 w 6891715"/>
                <a:gd name="connsiteY5786" fmla="*/ 3676216 h 6367455"/>
                <a:gd name="connsiteX5787" fmla="*/ 2536362 w 6891715"/>
                <a:gd name="connsiteY5787" fmla="*/ 3671456 h 6367455"/>
                <a:gd name="connsiteX5788" fmla="*/ 2510971 w 6891715"/>
                <a:gd name="connsiteY5788" fmla="*/ 3660032 h 6367455"/>
                <a:gd name="connsiteX5789" fmla="*/ 2511923 w 6891715"/>
                <a:gd name="connsiteY5789" fmla="*/ 3646387 h 6367455"/>
                <a:gd name="connsiteX5790" fmla="*/ 2514145 w 6891715"/>
                <a:gd name="connsiteY5790" fmla="*/ 3643214 h 6367455"/>
                <a:gd name="connsiteX5791" fmla="*/ 2525888 w 6891715"/>
                <a:gd name="connsiteY5791" fmla="*/ 3649560 h 6367455"/>
                <a:gd name="connsiteX5792" fmla="*/ 2529062 w 6891715"/>
                <a:gd name="connsiteY5792" fmla="*/ 3643214 h 6367455"/>
                <a:gd name="connsiteX5793" fmla="*/ 2531283 w 6891715"/>
                <a:gd name="connsiteY5793" fmla="*/ 3637819 h 6367455"/>
                <a:gd name="connsiteX5794" fmla="*/ 2508749 w 6891715"/>
                <a:gd name="connsiteY5794" fmla="*/ 3625444 h 6367455"/>
                <a:gd name="connsiteX5795" fmla="*/ 2505258 w 6891715"/>
                <a:gd name="connsiteY5795" fmla="*/ 3612751 h 6367455"/>
                <a:gd name="connsiteX5796" fmla="*/ 2520175 w 6891715"/>
                <a:gd name="connsiteY5796" fmla="*/ 3598788 h 6367455"/>
                <a:gd name="connsiteX5797" fmla="*/ 2511606 w 6891715"/>
                <a:gd name="connsiteY5797" fmla="*/ 3590538 h 6367455"/>
                <a:gd name="connsiteX5798" fmla="*/ 2508432 w 6891715"/>
                <a:gd name="connsiteY5798" fmla="*/ 3597836 h 6367455"/>
                <a:gd name="connsiteX5799" fmla="*/ 2497006 w 6891715"/>
                <a:gd name="connsiteY5799" fmla="*/ 3601010 h 6367455"/>
                <a:gd name="connsiteX5800" fmla="*/ 2493832 w 6891715"/>
                <a:gd name="connsiteY5800" fmla="*/ 3589586 h 6367455"/>
                <a:gd name="connsiteX5801" fmla="*/ 2500815 w 6891715"/>
                <a:gd name="connsiteY5801" fmla="*/ 3580066 h 6367455"/>
                <a:gd name="connsiteX5802" fmla="*/ 2511288 w 6891715"/>
                <a:gd name="connsiteY5802" fmla="*/ 3576893 h 6367455"/>
                <a:gd name="connsiteX5803" fmla="*/ 2523031 w 6891715"/>
                <a:gd name="connsiteY5803" fmla="*/ 3577527 h 6367455"/>
                <a:gd name="connsiteX5804" fmla="*/ 2529379 w 6891715"/>
                <a:gd name="connsiteY5804" fmla="*/ 3564834 h 6367455"/>
                <a:gd name="connsiteX5805" fmla="*/ 2518906 w 6891715"/>
                <a:gd name="connsiteY5805" fmla="*/ 3556901 h 6367455"/>
                <a:gd name="connsiteX5806" fmla="*/ 2506845 w 6891715"/>
                <a:gd name="connsiteY5806" fmla="*/ 3545160 h 6367455"/>
                <a:gd name="connsiteX5807" fmla="*/ 2505575 w 6891715"/>
                <a:gd name="connsiteY5807" fmla="*/ 3535958 h 6367455"/>
                <a:gd name="connsiteX5808" fmla="*/ 2500497 w 6891715"/>
                <a:gd name="connsiteY5808" fmla="*/ 3524217 h 6367455"/>
                <a:gd name="connsiteX5809" fmla="*/ 2492880 w 6891715"/>
                <a:gd name="connsiteY5809" fmla="*/ 3516918 h 6367455"/>
                <a:gd name="connsiteX5810" fmla="*/ 2480185 w 6891715"/>
                <a:gd name="connsiteY5810" fmla="*/ 3519457 h 6367455"/>
                <a:gd name="connsiteX5811" fmla="*/ 2466537 w 6891715"/>
                <a:gd name="connsiteY5811" fmla="*/ 3513110 h 6367455"/>
                <a:gd name="connsiteX5812" fmla="*/ 2464316 w 6891715"/>
                <a:gd name="connsiteY5812" fmla="*/ 3524534 h 6367455"/>
                <a:gd name="connsiteX5813" fmla="*/ 2462094 w 6891715"/>
                <a:gd name="connsiteY5813" fmla="*/ 3527707 h 6367455"/>
                <a:gd name="connsiteX5814" fmla="*/ 2458920 w 6891715"/>
                <a:gd name="connsiteY5814" fmla="*/ 3516283 h 6367455"/>
                <a:gd name="connsiteX5815" fmla="*/ 2458920 w 6891715"/>
                <a:gd name="connsiteY5815" fmla="*/ 3499148 h 6367455"/>
                <a:gd name="connsiteX5816" fmla="*/ 2463046 w 6891715"/>
                <a:gd name="connsiteY5816" fmla="*/ 3484551 h 6367455"/>
                <a:gd name="connsiteX5817" fmla="*/ 2469394 w 6891715"/>
                <a:gd name="connsiteY5817" fmla="*/ 3486455 h 6367455"/>
                <a:gd name="connsiteX5818" fmla="*/ 2469394 w 6891715"/>
                <a:gd name="connsiteY5818" fmla="*/ 3493753 h 6367455"/>
                <a:gd name="connsiteX5819" fmla="*/ 2471615 w 6891715"/>
                <a:gd name="connsiteY5819" fmla="*/ 3505494 h 6367455"/>
                <a:gd name="connsiteX5820" fmla="*/ 2482406 w 6891715"/>
                <a:gd name="connsiteY5820" fmla="*/ 3516283 h 6367455"/>
                <a:gd name="connsiteX5821" fmla="*/ 2489706 w 6891715"/>
                <a:gd name="connsiteY5821" fmla="*/ 3512476 h 6367455"/>
                <a:gd name="connsiteX5822" fmla="*/ 2501882 w 6891715"/>
                <a:gd name="connsiteY5822" fmla="*/ 3508519 h 6367455"/>
                <a:gd name="connsiteX5823" fmla="*/ 2502823 w 6891715"/>
                <a:gd name="connsiteY5823" fmla="*/ 3499157 h 6367455"/>
                <a:gd name="connsiteX5824" fmla="*/ 2495167 w 6891715"/>
                <a:gd name="connsiteY5824" fmla="*/ 3475027 h 6367455"/>
                <a:gd name="connsiteX5825" fmla="*/ 2497081 w 6891715"/>
                <a:gd name="connsiteY5825" fmla="*/ 3463279 h 6367455"/>
                <a:gd name="connsiteX5826" fmla="*/ 2493891 w 6891715"/>
                <a:gd name="connsiteY5826" fmla="*/ 3442642 h 6367455"/>
                <a:gd name="connsiteX5827" fmla="*/ 2491339 w 6891715"/>
                <a:gd name="connsiteY5827" fmla="*/ 3419147 h 6367455"/>
                <a:gd name="connsiteX5828" fmla="*/ 2484002 w 6891715"/>
                <a:gd name="connsiteY5828" fmla="*/ 3408034 h 6367455"/>
                <a:gd name="connsiteX5829" fmla="*/ 2470923 w 6891715"/>
                <a:gd name="connsiteY5829" fmla="*/ 3409939 h 6367455"/>
                <a:gd name="connsiteX5830" fmla="*/ 2464543 w 6891715"/>
                <a:gd name="connsiteY5830" fmla="*/ 3399462 h 6367455"/>
                <a:gd name="connsiteX5831" fmla="*/ 2464543 w 6891715"/>
                <a:gd name="connsiteY5831" fmla="*/ 3381682 h 6367455"/>
                <a:gd name="connsiteX5832" fmla="*/ 2453059 w 6891715"/>
                <a:gd name="connsiteY5832" fmla="*/ 3384857 h 6367455"/>
                <a:gd name="connsiteX5833" fmla="*/ 2457206 w 6891715"/>
                <a:gd name="connsiteY5833" fmla="*/ 3396604 h 6367455"/>
                <a:gd name="connsiteX5834" fmla="*/ 2447636 w 6891715"/>
                <a:gd name="connsiteY5834" fmla="*/ 3398827 h 6367455"/>
                <a:gd name="connsiteX5835" fmla="*/ 2433600 w 6891715"/>
                <a:gd name="connsiteY5835" fmla="*/ 3383904 h 6367455"/>
                <a:gd name="connsiteX5836" fmla="*/ 2437109 w 6891715"/>
                <a:gd name="connsiteY5836" fmla="*/ 3371523 h 6367455"/>
                <a:gd name="connsiteX5837" fmla="*/ 2438385 w 6891715"/>
                <a:gd name="connsiteY5837" fmla="*/ 3324850 h 6367455"/>
                <a:gd name="connsiteX5838" fmla="*/ 2441575 w 6891715"/>
                <a:gd name="connsiteY5838" fmla="*/ 3324850 h 6367455"/>
                <a:gd name="connsiteX5839" fmla="*/ 2439661 w 6891715"/>
                <a:gd name="connsiteY5839" fmla="*/ 3347075 h 6367455"/>
                <a:gd name="connsiteX5840" fmla="*/ 2450507 w 6891715"/>
                <a:gd name="connsiteY5840" fmla="*/ 3352472 h 6367455"/>
                <a:gd name="connsiteX5841" fmla="*/ 2456887 w 6891715"/>
                <a:gd name="connsiteY5841" fmla="*/ 3340725 h 6367455"/>
                <a:gd name="connsiteX5842" fmla="*/ 2455292 w 6891715"/>
                <a:gd name="connsiteY5842" fmla="*/ 3322627 h 6367455"/>
                <a:gd name="connsiteX5843" fmla="*/ 2450188 w 6891715"/>
                <a:gd name="connsiteY5843" fmla="*/ 3306117 h 6367455"/>
                <a:gd name="connsiteX5844" fmla="*/ 2440618 w 6891715"/>
                <a:gd name="connsiteY5844" fmla="*/ 3309292 h 6367455"/>
                <a:gd name="connsiteX5845" fmla="*/ 2439023 w 6891715"/>
                <a:gd name="connsiteY5845" fmla="*/ 3261667 h 6367455"/>
                <a:gd name="connsiteX5846" fmla="*/ 2444446 w 6891715"/>
                <a:gd name="connsiteY5846" fmla="*/ 3273097 h 6367455"/>
                <a:gd name="connsiteX5847" fmla="*/ 2445403 w 6891715"/>
                <a:gd name="connsiteY5847" fmla="*/ 3257540 h 6367455"/>
                <a:gd name="connsiteX5848" fmla="*/ 2440937 w 6891715"/>
                <a:gd name="connsiteY5848" fmla="*/ 3252143 h 6367455"/>
                <a:gd name="connsiteX5849" fmla="*/ 2436471 w 6891715"/>
                <a:gd name="connsiteY5849" fmla="*/ 3223884 h 6367455"/>
                <a:gd name="connsiteX5850" fmla="*/ 2445722 w 6891715"/>
                <a:gd name="connsiteY5850" fmla="*/ 3200706 h 6367455"/>
                <a:gd name="connsiteX5851" fmla="*/ 2451145 w 6891715"/>
                <a:gd name="connsiteY5851" fmla="*/ 3205469 h 6367455"/>
                <a:gd name="connsiteX5852" fmla="*/ 2451145 w 6891715"/>
                <a:gd name="connsiteY5852" fmla="*/ 3214042 h 6367455"/>
                <a:gd name="connsiteX5853" fmla="*/ 2462310 w 6891715"/>
                <a:gd name="connsiteY5853" fmla="*/ 3226742 h 6367455"/>
                <a:gd name="connsiteX5854" fmla="*/ 2471880 w 6891715"/>
                <a:gd name="connsiteY5854" fmla="*/ 3225789 h 6367455"/>
                <a:gd name="connsiteX5855" fmla="*/ 2486235 w 6891715"/>
                <a:gd name="connsiteY5855" fmla="*/ 3229599 h 6367455"/>
                <a:gd name="connsiteX5856" fmla="*/ 2495167 w 6891715"/>
                <a:gd name="connsiteY5856" fmla="*/ 3247697 h 6367455"/>
                <a:gd name="connsiteX5857" fmla="*/ 2495805 w 6891715"/>
                <a:gd name="connsiteY5857" fmla="*/ 3230552 h 6367455"/>
                <a:gd name="connsiteX5858" fmla="*/ 2503461 w 6891715"/>
                <a:gd name="connsiteY5858" fmla="*/ 3227377 h 6367455"/>
                <a:gd name="connsiteX5859" fmla="*/ 2498038 w 6891715"/>
                <a:gd name="connsiteY5859" fmla="*/ 3224202 h 6367455"/>
                <a:gd name="connsiteX5860" fmla="*/ 2497081 w 6891715"/>
                <a:gd name="connsiteY5860" fmla="*/ 3209597 h 6367455"/>
                <a:gd name="connsiteX5861" fmla="*/ 2510479 w 6891715"/>
                <a:gd name="connsiteY5861" fmla="*/ 3195626 h 6367455"/>
                <a:gd name="connsiteX5862" fmla="*/ 2524515 w 6891715"/>
                <a:gd name="connsiteY5862" fmla="*/ 3189277 h 6367455"/>
                <a:gd name="connsiteX5863" fmla="*/ 2530895 w 6891715"/>
                <a:gd name="connsiteY5863" fmla="*/ 3199754 h 6367455"/>
                <a:gd name="connsiteX5864" fmla="*/ 2531214 w 6891715"/>
                <a:gd name="connsiteY5864" fmla="*/ 3216582 h 6367455"/>
                <a:gd name="connsiteX5865" fmla="*/ 2549397 w 6891715"/>
                <a:gd name="connsiteY5865" fmla="*/ 3227059 h 6367455"/>
                <a:gd name="connsiteX5866" fmla="*/ 2554182 w 6891715"/>
                <a:gd name="connsiteY5866" fmla="*/ 3207056 h 6367455"/>
                <a:gd name="connsiteX5867" fmla="*/ 2545569 w 6891715"/>
                <a:gd name="connsiteY5867" fmla="*/ 3199436 h 6367455"/>
                <a:gd name="connsiteX5868" fmla="*/ 2539189 w 6891715"/>
                <a:gd name="connsiteY5868" fmla="*/ 3199436 h 6367455"/>
                <a:gd name="connsiteX5869" fmla="*/ 2544612 w 6891715"/>
                <a:gd name="connsiteY5869" fmla="*/ 3188959 h 6367455"/>
                <a:gd name="connsiteX5870" fmla="*/ 2540465 w 6891715"/>
                <a:gd name="connsiteY5870" fmla="*/ 3176577 h 6367455"/>
                <a:gd name="connsiteX5871" fmla="*/ 2545250 w 6891715"/>
                <a:gd name="connsiteY5871" fmla="*/ 3157527 h 6367455"/>
                <a:gd name="connsiteX5872" fmla="*/ 2561200 w 6891715"/>
                <a:gd name="connsiteY5872" fmla="*/ 3153082 h 6367455"/>
                <a:gd name="connsiteX5873" fmla="*/ 2580659 w 6891715"/>
                <a:gd name="connsiteY5873" fmla="*/ 3158162 h 6367455"/>
                <a:gd name="connsiteX5874" fmla="*/ 2591824 w 6891715"/>
                <a:gd name="connsiteY5874" fmla="*/ 3147684 h 6367455"/>
                <a:gd name="connsiteX5875" fmla="*/ 2614474 w 6891715"/>
                <a:gd name="connsiteY5875" fmla="*/ 3143239 h 6367455"/>
                <a:gd name="connsiteX5876" fmla="*/ 2634571 w 6891715"/>
                <a:gd name="connsiteY5876" fmla="*/ 3153399 h 6367455"/>
                <a:gd name="connsiteX5877" fmla="*/ 2636804 w 6891715"/>
                <a:gd name="connsiteY5877" fmla="*/ 3161972 h 6367455"/>
                <a:gd name="connsiteX5878" fmla="*/ 2637123 w 6891715"/>
                <a:gd name="connsiteY5878" fmla="*/ 3186102 h 6367455"/>
                <a:gd name="connsiteX5879" fmla="*/ 2642546 w 6891715"/>
                <a:gd name="connsiteY5879" fmla="*/ 3190229 h 6367455"/>
                <a:gd name="connsiteX5880" fmla="*/ 2643503 w 6891715"/>
                <a:gd name="connsiteY5880" fmla="*/ 3202929 h 6367455"/>
                <a:gd name="connsiteX5881" fmla="*/ 2633295 w 6891715"/>
                <a:gd name="connsiteY5881" fmla="*/ 3206421 h 6367455"/>
                <a:gd name="connsiteX5882" fmla="*/ 2625639 w 6891715"/>
                <a:gd name="connsiteY5882" fmla="*/ 3209597 h 6367455"/>
                <a:gd name="connsiteX5883" fmla="*/ 2625639 w 6891715"/>
                <a:gd name="connsiteY5883" fmla="*/ 3221027 h 6367455"/>
                <a:gd name="connsiteX5884" fmla="*/ 2643822 w 6891715"/>
                <a:gd name="connsiteY5884" fmla="*/ 3208326 h 6367455"/>
                <a:gd name="connsiteX5885" fmla="*/ 2646055 w 6891715"/>
                <a:gd name="connsiteY5885" fmla="*/ 3214359 h 6367455"/>
                <a:gd name="connsiteX5886" fmla="*/ 2637442 w 6891715"/>
                <a:gd name="connsiteY5886" fmla="*/ 3225154 h 6367455"/>
                <a:gd name="connsiteX5887" fmla="*/ 2633614 w 6891715"/>
                <a:gd name="connsiteY5887" fmla="*/ 3228329 h 6367455"/>
                <a:gd name="connsiteX5888" fmla="*/ 2630424 w 6891715"/>
                <a:gd name="connsiteY5888" fmla="*/ 3230870 h 6367455"/>
                <a:gd name="connsiteX5889" fmla="*/ 2627872 w 6891715"/>
                <a:gd name="connsiteY5889" fmla="*/ 3233410 h 6367455"/>
                <a:gd name="connsiteX5890" fmla="*/ 2626277 w 6891715"/>
                <a:gd name="connsiteY5890" fmla="*/ 3236584 h 6367455"/>
                <a:gd name="connsiteX5891" fmla="*/ 2625001 w 6891715"/>
                <a:gd name="connsiteY5891" fmla="*/ 3240712 h 6367455"/>
                <a:gd name="connsiteX5892" fmla="*/ 2624044 w 6891715"/>
                <a:gd name="connsiteY5892" fmla="*/ 3245157 h 6367455"/>
                <a:gd name="connsiteX5893" fmla="*/ 2634571 w 6891715"/>
                <a:gd name="connsiteY5893" fmla="*/ 3241029 h 6367455"/>
                <a:gd name="connsiteX5894" fmla="*/ 2644779 w 6891715"/>
                <a:gd name="connsiteY5894" fmla="*/ 3229282 h 6367455"/>
                <a:gd name="connsiteX5895" fmla="*/ 2660729 w 6891715"/>
                <a:gd name="connsiteY5895" fmla="*/ 3233410 h 6367455"/>
                <a:gd name="connsiteX5896" fmla="*/ 2673808 w 6891715"/>
                <a:gd name="connsiteY5896" fmla="*/ 3229917 h 6367455"/>
                <a:gd name="connsiteX5897" fmla="*/ 2689758 w 6891715"/>
                <a:gd name="connsiteY5897" fmla="*/ 3226742 h 6367455"/>
                <a:gd name="connsiteX5898" fmla="*/ 2703475 w 6891715"/>
                <a:gd name="connsiteY5898" fmla="*/ 3244522 h 6367455"/>
                <a:gd name="connsiteX5899" fmla="*/ 2699647 w 6891715"/>
                <a:gd name="connsiteY5899" fmla="*/ 3276273 h 6367455"/>
                <a:gd name="connsiteX5900" fmla="*/ 2684654 w 6891715"/>
                <a:gd name="connsiteY5900" fmla="*/ 3287068 h 6367455"/>
                <a:gd name="connsiteX5901" fmla="*/ 2683059 w 6891715"/>
                <a:gd name="connsiteY5901" fmla="*/ 3296592 h 6367455"/>
                <a:gd name="connsiteX5902" fmla="*/ 2678593 w 6891715"/>
                <a:gd name="connsiteY5902" fmla="*/ 3295322 h 6367455"/>
                <a:gd name="connsiteX5903" fmla="*/ 2677317 w 6891715"/>
                <a:gd name="connsiteY5903" fmla="*/ 3280400 h 6367455"/>
                <a:gd name="connsiteX5904" fmla="*/ 2665514 w 6891715"/>
                <a:gd name="connsiteY5904" fmla="*/ 3281669 h 6367455"/>
                <a:gd name="connsiteX5905" fmla="*/ 2650840 w 6891715"/>
                <a:gd name="connsiteY5905" fmla="*/ 3297862 h 6367455"/>
                <a:gd name="connsiteX5906" fmla="*/ 2653711 w 6891715"/>
                <a:gd name="connsiteY5906" fmla="*/ 3273415 h 6367455"/>
                <a:gd name="connsiteX5907" fmla="*/ 2643184 w 6891715"/>
                <a:gd name="connsiteY5907" fmla="*/ 3281035 h 6367455"/>
                <a:gd name="connsiteX5908" fmla="*/ 2637123 w 6891715"/>
                <a:gd name="connsiteY5908" fmla="*/ 3292465 h 6367455"/>
                <a:gd name="connsiteX5909" fmla="*/ 2631700 w 6891715"/>
                <a:gd name="connsiteY5909" fmla="*/ 3308340 h 6367455"/>
                <a:gd name="connsiteX5910" fmla="*/ 2642546 w 6891715"/>
                <a:gd name="connsiteY5910" fmla="*/ 3317547 h 6367455"/>
                <a:gd name="connsiteX5911" fmla="*/ 2641589 w 6891715"/>
                <a:gd name="connsiteY5911" fmla="*/ 3329295 h 6367455"/>
                <a:gd name="connsiteX5912" fmla="*/ 2633295 w 6891715"/>
                <a:gd name="connsiteY5912" fmla="*/ 3341995 h 6367455"/>
                <a:gd name="connsiteX5913" fmla="*/ 2611922 w 6891715"/>
                <a:gd name="connsiteY5913" fmla="*/ 3326437 h 6367455"/>
                <a:gd name="connsiteX5914" fmla="*/ 2610646 w 6891715"/>
                <a:gd name="connsiteY5914" fmla="*/ 3332788 h 6367455"/>
                <a:gd name="connsiteX5915" fmla="*/ 2600118 w 6891715"/>
                <a:gd name="connsiteY5915" fmla="*/ 3338185 h 6367455"/>
                <a:gd name="connsiteX5916" fmla="*/ 2613836 w 6891715"/>
                <a:gd name="connsiteY5916" fmla="*/ 3345487 h 6367455"/>
                <a:gd name="connsiteX5917" fmla="*/ 2623406 w 6891715"/>
                <a:gd name="connsiteY5917" fmla="*/ 3351521 h 6367455"/>
                <a:gd name="connsiteX5918" fmla="*/ 2619578 w 6891715"/>
                <a:gd name="connsiteY5918" fmla="*/ 3361362 h 6367455"/>
                <a:gd name="connsiteX5919" fmla="*/ 2601394 w 6891715"/>
                <a:gd name="connsiteY5919" fmla="*/ 3364538 h 6367455"/>
                <a:gd name="connsiteX5920" fmla="*/ 2589910 w 6891715"/>
                <a:gd name="connsiteY5920" fmla="*/ 3350885 h 6367455"/>
                <a:gd name="connsiteX5921" fmla="*/ 2585444 w 6891715"/>
                <a:gd name="connsiteY5921" fmla="*/ 3365808 h 6367455"/>
                <a:gd name="connsiteX5922" fmla="*/ 2574917 w 6891715"/>
                <a:gd name="connsiteY5922" fmla="*/ 3368983 h 6367455"/>
                <a:gd name="connsiteX5923" fmla="*/ 2595014 w 6891715"/>
                <a:gd name="connsiteY5923" fmla="*/ 3377237 h 6367455"/>
                <a:gd name="connsiteX5924" fmla="*/ 2582573 w 6891715"/>
                <a:gd name="connsiteY5924" fmla="*/ 3389937 h 6367455"/>
                <a:gd name="connsiteX5925" fmla="*/ 2569813 w 6891715"/>
                <a:gd name="connsiteY5925" fmla="*/ 3402954 h 6367455"/>
                <a:gd name="connsiteX5926" fmla="*/ 2585763 w 6891715"/>
                <a:gd name="connsiteY5926" fmla="*/ 3402637 h 6367455"/>
                <a:gd name="connsiteX5927" fmla="*/ 2588953 w 6891715"/>
                <a:gd name="connsiteY5927" fmla="*/ 3413114 h 6367455"/>
                <a:gd name="connsiteX5928" fmla="*/ 2577788 w 6891715"/>
                <a:gd name="connsiteY5928" fmla="*/ 3423909 h 6367455"/>
                <a:gd name="connsiteX5929" fmla="*/ 2575874 w 6891715"/>
                <a:gd name="connsiteY5929" fmla="*/ 3453119 h 6367455"/>
                <a:gd name="connsiteX5930" fmla="*/ 2562157 w 6891715"/>
                <a:gd name="connsiteY5930" fmla="*/ 3465819 h 6367455"/>
                <a:gd name="connsiteX5931" fmla="*/ 2563114 w 6891715"/>
                <a:gd name="connsiteY5931" fmla="*/ 3482964 h 6367455"/>
                <a:gd name="connsiteX5932" fmla="*/ 2585444 w 6891715"/>
                <a:gd name="connsiteY5932" fmla="*/ 3482964 h 6367455"/>
                <a:gd name="connsiteX5933" fmla="*/ 2587996 w 6891715"/>
                <a:gd name="connsiteY5933" fmla="*/ 3499474 h 6367455"/>
                <a:gd name="connsiteX5934" fmla="*/ 2580659 w 6891715"/>
                <a:gd name="connsiteY5934" fmla="*/ 3508999 h 6367455"/>
                <a:gd name="connsiteX5935" fmla="*/ 2566623 w 6891715"/>
                <a:gd name="connsiteY5935" fmla="*/ 3502967 h 6367455"/>
                <a:gd name="connsiteX5936" fmla="*/ 2560243 w 6891715"/>
                <a:gd name="connsiteY5936" fmla="*/ 3513762 h 6367455"/>
                <a:gd name="connsiteX5937" fmla="*/ 2567491 w 6891715"/>
                <a:gd name="connsiteY5937" fmla="*/ 3516467 h 6367455"/>
                <a:gd name="connsiteX5938" fmla="*/ 2568100 w 6891715"/>
                <a:gd name="connsiteY5938" fmla="*/ 3516283 h 6367455"/>
                <a:gd name="connsiteX5939" fmla="*/ 2562070 w 6891715"/>
                <a:gd name="connsiteY5939" fmla="*/ 3526755 h 6367455"/>
                <a:gd name="connsiteX5940" fmla="*/ 2582699 w 6891715"/>
                <a:gd name="connsiteY5940" fmla="*/ 3515014 h 6367455"/>
                <a:gd name="connsiteX5941" fmla="*/ 2599838 w 6891715"/>
                <a:gd name="connsiteY5941" fmla="*/ 3521043 h 6367455"/>
                <a:gd name="connsiteX5942" fmla="*/ 2608407 w 6891715"/>
                <a:gd name="connsiteY5942" fmla="*/ 3520091 h 6367455"/>
                <a:gd name="connsiteX5943" fmla="*/ 2614755 w 6891715"/>
                <a:gd name="connsiteY5943" fmla="*/ 3530563 h 6367455"/>
                <a:gd name="connsiteX5944" fmla="*/ 2615707 w 6891715"/>
                <a:gd name="connsiteY5944" fmla="*/ 3540083 h 6367455"/>
                <a:gd name="connsiteX5945" fmla="*/ 2613803 w 6891715"/>
                <a:gd name="connsiteY5945" fmla="*/ 3551507 h 6367455"/>
                <a:gd name="connsiteX5946" fmla="*/ 2601108 w 6891715"/>
                <a:gd name="connsiteY5946" fmla="*/ 3567373 h 6367455"/>
                <a:gd name="connsiteX5947" fmla="*/ 2625546 w 6891715"/>
                <a:gd name="connsiteY5947" fmla="*/ 3572768 h 6367455"/>
                <a:gd name="connsiteX5948" fmla="*/ 2632211 w 6891715"/>
                <a:gd name="connsiteY5948" fmla="*/ 3589268 h 6367455"/>
                <a:gd name="connsiteX5949" fmla="*/ 2641415 w 6891715"/>
                <a:gd name="connsiteY5949" fmla="*/ 3572450 h 6367455"/>
                <a:gd name="connsiteX5950" fmla="*/ 2656332 w 6891715"/>
                <a:gd name="connsiteY5950" fmla="*/ 3581970 h 6367455"/>
                <a:gd name="connsiteX5951" fmla="*/ 2676645 w 6891715"/>
                <a:gd name="connsiteY5951" fmla="*/ 3598471 h 6367455"/>
                <a:gd name="connsiteX5952" fmla="*/ 2687118 w 6891715"/>
                <a:gd name="connsiteY5952" fmla="*/ 3589903 h 6367455"/>
                <a:gd name="connsiteX5953" fmla="*/ 2716952 w 6891715"/>
                <a:gd name="connsiteY5953" fmla="*/ 3583239 h 6367455"/>
                <a:gd name="connsiteX5954" fmla="*/ 2718857 w 6891715"/>
                <a:gd name="connsiteY5954" fmla="*/ 3591807 h 6367455"/>
                <a:gd name="connsiteX5955" fmla="*/ 2705527 w 6891715"/>
                <a:gd name="connsiteY5955" fmla="*/ 3618462 h 6367455"/>
                <a:gd name="connsiteX5956" fmla="*/ 2698227 w 6891715"/>
                <a:gd name="connsiteY5956" fmla="*/ 3624809 h 6367455"/>
                <a:gd name="connsiteX5957" fmla="*/ 2683310 w 6891715"/>
                <a:gd name="connsiteY5957" fmla="*/ 3633059 h 6367455"/>
                <a:gd name="connsiteX5958" fmla="*/ 2687753 w 6891715"/>
                <a:gd name="connsiteY5958" fmla="*/ 3662571 h 6367455"/>
                <a:gd name="connsiteX5959" fmla="*/ 2695370 w 6891715"/>
                <a:gd name="connsiteY5959" fmla="*/ 3664792 h 6367455"/>
                <a:gd name="connsiteX5960" fmla="*/ 2708066 w 6891715"/>
                <a:gd name="connsiteY5960" fmla="*/ 3651782 h 6367455"/>
                <a:gd name="connsiteX5961" fmla="*/ 2732187 w 6891715"/>
                <a:gd name="connsiteY5961" fmla="*/ 3647339 h 6367455"/>
                <a:gd name="connsiteX5962" fmla="*/ 2758530 w 6891715"/>
                <a:gd name="connsiteY5962" fmla="*/ 3660032 h 6367455"/>
                <a:gd name="connsiteX5963" fmla="*/ 2754404 w 6891715"/>
                <a:gd name="connsiteY5963" fmla="*/ 3641945 h 6367455"/>
                <a:gd name="connsiteX5964" fmla="*/ 2768051 w 6891715"/>
                <a:gd name="connsiteY5964" fmla="*/ 3643214 h 6367455"/>
                <a:gd name="connsiteX5965" fmla="*/ 2768686 w 6891715"/>
                <a:gd name="connsiteY5965" fmla="*/ 3631473 h 6367455"/>
                <a:gd name="connsiteX5966" fmla="*/ 2805820 w 6891715"/>
                <a:gd name="connsiteY5966" fmla="*/ 3609895 h 6367455"/>
                <a:gd name="connsiteX5967" fmla="*/ 2817563 w 6891715"/>
                <a:gd name="connsiteY5967" fmla="*/ 3614020 h 6367455"/>
                <a:gd name="connsiteX5968" fmla="*/ 2814389 w 6891715"/>
                <a:gd name="connsiteY5968" fmla="*/ 3622588 h 6367455"/>
                <a:gd name="connsiteX5969" fmla="*/ 2828989 w 6891715"/>
                <a:gd name="connsiteY5969" fmla="*/ 3614020 h 6367455"/>
                <a:gd name="connsiteX5970" fmla="*/ 2832162 w 6891715"/>
                <a:gd name="connsiteY5970" fmla="*/ 3598154 h 6367455"/>
                <a:gd name="connsiteX5971" fmla="*/ 2850888 w 6891715"/>
                <a:gd name="connsiteY5971" fmla="*/ 3576893 h 6367455"/>
                <a:gd name="connsiteX5972" fmla="*/ 2881674 w 6891715"/>
                <a:gd name="connsiteY5972" fmla="*/ 3576575 h 6367455"/>
                <a:gd name="connsiteX5973" fmla="*/ 2881674 w 6891715"/>
                <a:gd name="connsiteY5973" fmla="*/ 3581970 h 6367455"/>
                <a:gd name="connsiteX5974" fmla="*/ 2859457 w 6891715"/>
                <a:gd name="connsiteY5974" fmla="*/ 3581335 h 6367455"/>
                <a:gd name="connsiteX5975" fmla="*/ 2855331 w 6891715"/>
                <a:gd name="connsiteY5975" fmla="*/ 3595615 h 6367455"/>
                <a:gd name="connsiteX5976" fmla="*/ 2845810 w 6891715"/>
                <a:gd name="connsiteY5976" fmla="*/ 3601010 h 6367455"/>
                <a:gd name="connsiteX5977" fmla="*/ 2847079 w 6891715"/>
                <a:gd name="connsiteY5977" fmla="*/ 3608308 h 6367455"/>
                <a:gd name="connsiteX5978" fmla="*/ 2854379 w 6891715"/>
                <a:gd name="connsiteY5978" fmla="*/ 3613703 h 6367455"/>
                <a:gd name="connsiteX5979" fmla="*/ 2871518 w 6891715"/>
                <a:gd name="connsiteY5979" fmla="*/ 3593711 h 6367455"/>
                <a:gd name="connsiteX5980" fmla="*/ 2890243 w 6891715"/>
                <a:gd name="connsiteY5980" fmla="*/ 3590538 h 6367455"/>
                <a:gd name="connsiteX5981" fmla="*/ 2893417 w 6891715"/>
                <a:gd name="connsiteY5981" fmla="*/ 3582922 h 6367455"/>
                <a:gd name="connsiteX5982" fmla="*/ 2899765 w 6891715"/>
                <a:gd name="connsiteY5982" fmla="*/ 3580383 h 6367455"/>
                <a:gd name="connsiteX5983" fmla="*/ 2913412 w 6891715"/>
                <a:gd name="connsiteY5983" fmla="*/ 3595298 h 6367455"/>
                <a:gd name="connsiteX5984" fmla="*/ 2926425 w 6891715"/>
                <a:gd name="connsiteY5984" fmla="*/ 3613068 h 6367455"/>
                <a:gd name="connsiteX5985" fmla="*/ 2931821 w 6891715"/>
                <a:gd name="connsiteY5985" fmla="*/ 3619414 h 6367455"/>
                <a:gd name="connsiteX5986" fmla="*/ 2941342 w 6891715"/>
                <a:gd name="connsiteY5986" fmla="*/ 3618462 h 6367455"/>
                <a:gd name="connsiteX5987" fmla="*/ 2949911 w 6891715"/>
                <a:gd name="connsiteY5987" fmla="*/ 3630838 h 6367455"/>
                <a:gd name="connsiteX5988" fmla="*/ 2953085 w 6891715"/>
                <a:gd name="connsiteY5988" fmla="*/ 3623222 h 6367455"/>
                <a:gd name="connsiteX5989" fmla="*/ 2964828 w 6891715"/>
                <a:gd name="connsiteY5989" fmla="*/ 3624492 h 6367455"/>
                <a:gd name="connsiteX5990" fmla="*/ 2968954 w 6891715"/>
                <a:gd name="connsiteY5990" fmla="*/ 3637185 h 6367455"/>
                <a:gd name="connsiteX5991" fmla="*/ 2976572 w 6891715"/>
                <a:gd name="connsiteY5991" fmla="*/ 3640041 h 6367455"/>
                <a:gd name="connsiteX5992" fmla="*/ 2969907 w 6891715"/>
                <a:gd name="connsiteY5992" fmla="*/ 3643214 h 6367455"/>
                <a:gd name="connsiteX5993" fmla="*/ 2980698 w 6891715"/>
                <a:gd name="connsiteY5993" fmla="*/ 3654638 h 6367455"/>
                <a:gd name="connsiteX5994" fmla="*/ 2976572 w 6891715"/>
                <a:gd name="connsiteY5994" fmla="*/ 3663205 h 6367455"/>
                <a:gd name="connsiteX5995" fmla="*/ 2967368 w 6891715"/>
                <a:gd name="connsiteY5995" fmla="*/ 3668600 h 6367455"/>
                <a:gd name="connsiteX5996" fmla="*/ 2996884 w 6891715"/>
                <a:gd name="connsiteY5996" fmla="*/ 3682880 h 6367455"/>
                <a:gd name="connsiteX5997" fmla="*/ 3010849 w 6891715"/>
                <a:gd name="connsiteY5997" fmla="*/ 3681928 h 6367455"/>
                <a:gd name="connsiteX5998" fmla="*/ 3020370 w 6891715"/>
                <a:gd name="connsiteY5998" fmla="*/ 3682562 h 6367455"/>
                <a:gd name="connsiteX5999" fmla="*/ 3025449 w 6891715"/>
                <a:gd name="connsiteY5999" fmla="*/ 3695255 h 6367455"/>
                <a:gd name="connsiteX6000" fmla="*/ 3034018 w 6891715"/>
                <a:gd name="connsiteY6000" fmla="*/ 3687957 h 6367455"/>
                <a:gd name="connsiteX6001" fmla="*/ 3042587 w 6891715"/>
                <a:gd name="connsiteY6001" fmla="*/ 3696525 h 6367455"/>
                <a:gd name="connsiteX6002" fmla="*/ 3047983 w 6891715"/>
                <a:gd name="connsiteY6002" fmla="*/ 3697477 h 6367455"/>
                <a:gd name="connsiteX6003" fmla="*/ 3048253 w 6891715"/>
                <a:gd name="connsiteY6003" fmla="*/ 3697418 h 6367455"/>
                <a:gd name="connsiteX6004" fmla="*/ 3053010 w 6891715"/>
                <a:gd name="connsiteY6004" fmla="*/ 3686615 h 6367455"/>
                <a:gd name="connsiteX6005" fmla="*/ 3058403 w 6891715"/>
                <a:gd name="connsiteY6005" fmla="*/ 3678990 h 6367455"/>
                <a:gd name="connsiteX6006" fmla="*/ 3051107 w 6891715"/>
                <a:gd name="connsiteY6006" fmla="*/ 3676130 h 6367455"/>
                <a:gd name="connsiteX6007" fmla="*/ 3044446 w 6891715"/>
                <a:gd name="connsiteY6007" fmla="*/ 3662468 h 6367455"/>
                <a:gd name="connsiteX6008" fmla="*/ 3053010 w 6891715"/>
                <a:gd name="connsiteY6008" fmla="*/ 3651665 h 6367455"/>
                <a:gd name="connsiteX6009" fmla="*/ 3065698 w 6891715"/>
                <a:gd name="connsiteY6009" fmla="*/ 3656113 h 6367455"/>
                <a:gd name="connsiteX6010" fmla="*/ 3076165 w 6891715"/>
                <a:gd name="connsiteY6010" fmla="*/ 3645310 h 6367455"/>
                <a:gd name="connsiteX6011" fmla="*/ 3086632 w 6891715"/>
                <a:gd name="connsiteY6011" fmla="*/ 3630695 h 6367455"/>
                <a:gd name="connsiteX6012" fmla="*/ 3141504 w 6891715"/>
                <a:gd name="connsiteY6012" fmla="*/ 3610996 h 6367455"/>
                <a:gd name="connsiteX6013" fmla="*/ 3188765 w 6891715"/>
                <a:gd name="connsiteY6013" fmla="*/ 3602099 h 6367455"/>
                <a:gd name="connsiteX6014" fmla="*/ 3213822 w 6891715"/>
                <a:gd name="connsiteY6014" fmla="*/ 3577316 h 6367455"/>
                <a:gd name="connsiteX6015" fmla="*/ 3238880 w 6891715"/>
                <a:gd name="connsiteY6015" fmla="*/ 3549991 h 6367455"/>
                <a:gd name="connsiteX6016" fmla="*/ 3272818 w 6891715"/>
                <a:gd name="connsiteY6016" fmla="*/ 3544590 h 6367455"/>
                <a:gd name="connsiteX6017" fmla="*/ 3302317 w 6891715"/>
                <a:gd name="connsiteY6017" fmla="*/ 3522031 h 6367455"/>
                <a:gd name="connsiteX6018" fmla="*/ 3339110 w 6891715"/>
                <a:gd name="connsiteY6018" fmla="*/ 3514088 h 6367455"/>
                <a:gd name="connsiteX6019" fmla="*/ 3386687 w 6891715"/>
                <a:gd name="connsiteY6019" fmla="*/ 3502014 h 6367455"/>
                <a:gd name="connsiteX6020" fmla="*/ 3430776 w 6891715"/>
                <a:gd name="connsiteY6020" fmla="*/ 3504873 h 6367455"/>
                <a:gd name="connsiteX6021" fmla="*/ 3456785 w 6891715"/>
                <a:gd name="connsiteY6021" fmla="*/ 3522666 h 6367455"/>
                <a:gd name="connsiteX6022" fmla="*/ 3463129 w 6891715"/>
                <a:gd name="connsiteY6022" fmla="*/ 3542683 h 6367455"/>
                <a:gd name="connsiteX6023" fmla="*/ 3461860 w 6891715"/>
                <a:gd name="connsiteY6023" fmla="*/ 3548085 h 6367455"/>
                <a:gd name="connsiteX6024" fmla="*/ 3456785 w 6891715"/>
                <a:gd name="connsiteY6024" fmla="*/ 3538553 h 6367455"/>
                <a:gd name="connsiteX6025" fmla="*/ 3446001 w 6891715"/>
                <a:gd name="connsiteY6025" fmla="*/ 3522031 h 6367455"/>
                <a:gd name="connsiteX6026" fmla="*/ 3437754 w 6891715"/>
                <a:gd name="connsiteY6026" fmla="*/ 3516629 h 6367455"/>
                <a:gd name="connsiteX6027" fmla="*/ 3427921 w 6891715"/>
                <a:gd name="connsiteY6027" fmla="*/ 3526161 h 6367455"/>
                <a:gd name="connsiteX6028" fmla="*/ 3431093 w 6891715"/>
                <a:gd name="connsiteY6028" fmla="*/ 3542048 h 6367455"/>
                <a:gd name="connsiteX6029" fmla="*/ 3434899 w 6891715"/>
                <a:gd name="connsiteY6029" fmla="*/ 3563971 h 6367455"/>
                <a:gd name="connsiteX6030" fmla="*/ 3458054 w 6891715"/>
                <a:gd name="connsiteY6030" fmla="*/ 3574139 h 6367455"/>
                <a:gd name="connsiteX6031" fmla="*/ 3465666 w 6891715"/>
                <a:gd name="connsiteY6031" fmla="*/ 3582718 h 6367455"/>
                <a:gd name="connsiteX6032" fmla="*/ 3486600 w 6891715"/>
                <a:gd name="connsiteY6032" fmla="*/ 3581447 h 6367455"/>
                <a:gd name="connsiteX6033" fmla="*/ 3509120 w 6891715"/>
                <a:gd name="connsiteY6033" fmla="*/ 3573821 h 6367455"/>
                <a:gd name="connsiteX6034" fmla="*/ 3545596 w 6891715"/>
                <a:gd name="connsiteY6034" fmla="*/ 3546178 h 6367455"/>
                <a:gd name="connsiteX6035" fmla="*/ 3551623 w 6891715"/>
                <a:gd name="connsiteY6035" fmla="*/ 3527115 h 6367455"/>
                <a:gd name="connsiteX6036" fmla="*/ 3556063 w 6891715"/>
                <a:gd name="connsiteY6036" fmla="*/ 3529339 h 6367455"/>
                <a:gd name="connsiteX6037" fmla="*/ 3553843 w 6891715"/>
                <a:gd name="connsiteY6037" fmla="*/ 3545861 h 6367455"/>
                <a:gd name="connsiteX6038" fmla="*/ 3537350 w 6891715"/>
                <a:gd name="connsiteY6038" fmla="*/ 3563018 h 6367455"/>
                <a:gd name="connsiteX6039" fmla="*/ 3512292 w 6891715"/>
                <a:gd name="connsiteY6039" fmla="*/ 3580176 h 6367455"/>
                <a:gd name="connsiteX6040" fmla="*/ 3500556 w 6891715"/>
                <a:gd name="connsiteY6040" fmla="*/ 3581447 h 6367455"/>
                <a:gd name="connsiteX6041" fmla="*/ 3506900 w 6891715"/>
                <a:gd name="connsiteY6041" fmla="*/ 3602099 h 6367455"/>
                <a:gd name="connsiteX6042" fmla="*/ 3515464 w 6891715"/>
                <a:gd name="connsiteY6042" fmla="*/ 3595744 h 6367455"/>
                <a:gd name="connsiteX6043" fmla="*/ 3533226 w 6891715"/>
                <a:gd name="connsiteY6043" fmla="*/ 3583035 h 6367455"/>
                <a:gd name="connsiteX6044" fmla="*/ 3547817 w 6891715"/>
                <a:gd name="connsiteY6044" fmla="*/ 3570008 h 6367455"/>
                <a:gd name="connsiteX6045" fmla="*/ 3548486 w 6891715"/>
                <a:gd name="connsiteY6045" fmla="*/ 3570035 h 6367455"/>
                <a:gd name="connsiteX6046" fmla="*/ 3560714 w 6891715"/>
                <a:gd name="connsiteY6046" fmla="*/ 3555040 h 6367455"/>
                <a:gd name="connsiteX6047" fmla="*/ 3566741 w 6891715"/>
                <a:gd name="connsiteY6047" fmla="*/ 3539165 h 6367455"/>
                <a:gd name="connsiteX6048" fmla="*/ 3585771 w 6891715"/>
                <a:gd name="connsiteY6048" fmla="*/ 3539165 h 6367455"/>
                <a:gd name="connsiteX6049" fmla="*/ 3609241 w 6891715"/>
                <a:gd name="connsiteY6049" fmla="*/ 3538847 h 6367455"/>
                <a:gd name="connsiteX6050" fmla="*/ 3606704 w 6891715"/>
                <a:gd name="connsiteY6050" fmla="*/ 3518845 h 6367455"/>
                <a:gd name="connsiteX6051" fmla="*/ 3596555 w 6891715"/>
                <a:gd name="connsiteY6051" fmla="*/ 3527417 h 6367455"/>
                <a:gd name="connsiteX6052" fmla="*/ 3585771 w 6891715"/>
                <a:gd name="connsiteY6052" fmla="*/ 3521067 h 6367455"/>
                <a:gd name="connsiteX6053" fmla="*/ 3578159 w 6891715"/>
                <a:gd name="connsiteY6053" fmla="*/ 3514717 h 6367455"/>
                <a:gd name="connsiteX6054" fmla="*/ 3562617 w 6891715"/>
                <a:gd name="connsiteY6054" fmla="*/ 3528370 h 6367455"/>
                <a:gd name="connsiteX6055" fmla="*/ 3556274 w 6891715"/>
                <a:gd name="connsiteY6055" fmla="*/ 3522655 h 6367455"/>
                <a:gd name="connsiteX6056" fmla="*/ 3566424 w 6891715"/>
                <a:gd name="connsiteY6056" fmla="*/ 3510907 h 6367455"/>
                <a:gd name="connsiteX6057" fmla="*/ 3567375 w 6891715"/>
                <a:gd name="connsiteY6057" fmla="*/ 3495032 h 6367455"/>
                <a:gd name="connsiteX6058" fmla="*/ 3567375 w 6891715"/>
                <a:gd name="connsiteY6058" fmla="*/ 3487412 h 6367455"/>
                <a:gd name="connsiteX6059" fmla="*/ 3575939 w 6891715"/>
                <a:gd name="connsiteY6059" fmla="*/ 3481062 h 6367455"/>
                <a:gd name="connsiteX6060" fmla="*/ 3586722 w 6891715"/>
                <a:gd name="connsiteY6060" fmla="*/ 3486460 h 6367455"/>
                <a:gd name="connsiteX6061" fmla="*/ 3611779 w 6891715"/>
                <a:gd name="connsiteY6061" fmla="*/ 3480745 h 6367455"/>
                <a:gd name="connsiteX6062" fmla="*/ 3634932 w 6891715"/>
                <a:gd name="connsiteY6062" fmla="*/ 3463917 h 6367455"/>
                <a:gd name="connsiteX6063" fmla="*/ 3654914 w 6891715"/>
                <a:gd name="connsiteY6063" fmla="*/ 3438200 h 6367455"/>
                <a:gd name="connsiteX6064" fmla="*/ 3667283 w 6891715"/>
                <a:gd name="connsiteY6064" fmla="*/ 3406449 h 6367455"/>
                <a:gd name="connsiteX6065" fmla="*/ 3670138 w 6891715"/>
                <a:gd name="connsiteY6065" fmla="*/ 3375969 h 6367455"/>
                <a:gd name="connsiteX6066" fmla="*/ 3668869 w 6891715"/>
                <a:gd name="connsiteY6066" fmla="*/ 3359142 h 6367455"/>
                <a:gd name="connsiteX6067" fmla="*/ 3678384 w 6891715"/>
                <a:gd name="connsiteY6067" fmla="*/ 3375969 h 6367455"/>
                <a:gd name="connsiteX6068" fmla="*/ 3674578 w 6891715"/>
                <a:gd name="connsiteY6068" fmla="*/ 3399147 h 6367455"/>
                <a:gd name="connsiteX6069" fmla="*/ 3669186 w 6891715"/>
                <a:gd name="connsiteY6069" fmla="*/ 3428675 h 6367455"/>
                <a:gd name="connsiteX6070" fmla="*/ 3653645 w 6891715"/>
                <a:gd name="connsiteY6070" fmla="*/ 3454392 h 6367455"/>
                <a:gd name="connsiteX6071" fmla="*/ 3630809 w 6891715"/>
                <a:gd name="connsiteY6071" fmla="*/ 3477570 h 6367455"/>
                <a:gd name="connsiteX6072" fmla="*/ 3645716 w 6891715"/>
                <a:gd name="connsiteY6072" fmla="*/ 3486777 h 6367455"/>
                <a:gd name="connsiteX6073" fmla="*/ 3655231 w 6891715"/>
                <a:gd name="connsiteY6073" fmla="*/ 3484555 h 6367455"/>
                <a:gd name="connsiteX6074" fmla="*/ 3666966 w 6891715"/>
                <a:gd name="connsiteY6074" fmla="*/ 3492810 h 6367455"/>
                <a:gd name="connsiteX6075" fmla="*/ 3674261 w 6891715"/>
                <a:gd name="connsiteY6075" fmla="*/ 3493762 h 6367455"/>
                <a:gd name="connsiteX6076" fmla="*/ 3685996 w 6891715"/>
                <a:gd name="connsiteY6076" fmla="*/ 3483285 h 6367455"/>
                <a:gd name="connsiteX6077" fmla="*/ 3685679 w 6891715"/>
                <a:gd name="connsiteY6077" fmla="*/ 3440105 h 6367455"/>
                <a:gd name="connsiteX6078" fmla="*/ 3704392 w 6891715"/>
                <a:gd name="connsiteY6078" fmla="*/ 3434707 h 6367455"/>
                <a:gd name="connsiteX6079" fmla="*/ 3704870 w 6891715"/>
                <a:gd name="connsiteY6079" fmla="*/ 3434453 h 6367455"/>
                <a:gd name="connsiteX6080" fmla="*/ 3687725 w 6891715"/>
                <a:gd name="connsiteY6080" fmla="*/ 3417674 h 6367455"/>
                <a:gd name="connsiteX6081" fmla="*/ 3695980 w 6891715"/>
                <a:gd name="connsiteY6081" fmla="*/ 3386333 h 6367455"/>
                <a:gd name="connsiteX6082" fmla="*/ 3693757 w 6891715"/>
                <a:gd name="connsiteY6082" fmla="*/ 3363862 h 6367455"/>
                <a:gd name="connsiteX6083" fmla="*/ 3677565 w 6891715"/>
                <a:gd name="connsiteY6083" fmla="*/ 3340116 h 6367455"/>
                <a:gd name="connsiteX6084" fmla="*/ 3675025 w 6891715"/>
                <a:gd name="connsiteY6084" fmla="*/ 3289461 h 6367455"/>
                <a:gd name="connsiteX6085" fmla="*/ 3674090 w 6891715"/>
                <a:gd name="connsiteY6085" fmla="*/ 3289477 h 6367455"/>
                <a:gd name="connsiteX6086" fmla="*/ 3655659 w 6891715"/>
                <a:gd name="connsiteY6086" fmla="*/ 3250015 h 6367455"/>
                <a:gd name="connsiteX6087" fmla="*/ 3654388 w 6891715"/>
                <a:gd name="connsiteY6087" fmla="*/ 3204505 h 6367455"/>
                <a:gd name="connsiteX6088" fmla="*/ 3668688 w 6891715"/>
                <a:gd name="connsiteY6088" fmla="*/ 3170454 h 6367455"/>
                <a:gd name="connsiteX6089" fmla="*/ 3696652 w 6891715"/>
                <a:gd name="connsiteY6089" fmla="*/ 3126857 h 6367455"/>
                <a:gd name="connsiteX6090" fmla="*/ 3697606 w 6891715"/>
                <a:gd name="connsiteY6090" fmla="*/ 3085805 h 6367455"/>
                <a:gd name="connsiteX6091" fmla="*/ 3709046 w 6891715"/>
                <a:gd name="connsiteY6091" fmla="*/ 3063529 h 6367455"/>
                <a:gd name="connsiteX6092" fmla="*/ 3745590 w 6891715"/>
                <a:gd name="connsiteY6092" fmla="*/ 3029479 h 6367455"/>
                <a:gd name="connsiteX6093" fmla="*/ 3771013 w 6891715"/>
                <a:gd name="connsiteY6093" fmla="*/ 3028842 h 6367455"/>
                <a:gd name="connsiteX6094" fmla="*/ 3796753 w 6891715"/>
                <a:gd name="connsiteY6094" fmla="*/ 3017386 h 6367455"/>
                <a:gd name="connsiteX6095" fmla="*/ 3810100 w 6891715"/>
                <a:gd name="connsiteY6095" fmla="*/ 3007203 h 6367455"/>
                <a:gd name="connsiteX6096" fmla="*/ 3815502 w 6891715"/>
                <a:gd name="connsiteY6096" fmla="*/ 3012612 h 6367455"/>
                <a:gd name="connsiteX6097" fmla="*/ 3816773 w 6891715"/>
                <a:gd name="connsiteY6097" fmla="*/ 3032979 h 6367455"/>
                <a:gd name="connsiteX6098" fmla="*/ 3826307 w 6891715"/>
                <a:gd name="connsiteY6098" fmla="*/ 3045390 h 6367455"/>
                <a:gd name="connsiteX6099" fmla="*/ 3859673 w 6891715"/>
                <a:gd name="connsiteY6099" fmla="*/ 3073712 h 6367455"/>
                <a:gd name="connsiteX6100" fmla="*/ 3854271 w 6891715"/>
                <a:gd name="connsiteY6100" fmla="*/ 3098216 h 6367455"/>
                <a:gd name="connsiteX6101" fmla="*/ 3863805 w 6891715"/>
                <a:gd name="connsiteY6101" fmla="*/ 3104262 h 6367455"/>
                <a:gd name="connsiteX6102" fmla="*/ 3860627 w 6891715"/>
                <a:gd name="connsiteY6102" fmla="*/ 3083260 h 6367455"/>
                <a:gd name="connsiteX6103" fmla="*/ 3862851 w 6891715"/>
                <a:gd name="connsiteY6103" fmla="*/ 3077850 h 6367455"/>
                <a:gd name="connsiteX6104" fmla="*/ 3872385 w 6891715"/>
                <a:gd name="connsiteY6104" fmla="*/ 3090261 h 6367455"/>
                <a:gd name="connsiteX6105" fmla="*/ 3874609 w 6891715"/>
                <a:gd name="connsiteY6105" fmla="*/ 3098853 h 6367455"/>
                <a:gd name="connsiteX6106" fmla="*/ 3877787 w 6891715"/>
                <a:gd name="connsiteY6106" fmla="*/ 3109354 h 6367455"/>
                <a:gd name="connsiteX6107" fmla="*/ 3882236 w 6891715"/>
                <a:gd name="connsiteY6107" fmla="*/ 3117628 h 6367455"/>
                <a:gd name="connsiteX6108" fmla="*/ 3891769 w 6891715"/>
                <a:gd name="connsiteY6108" fmla="*/ 3131312 h 6367455"/>
                <a:gd name="connsiteX6109" fmla="*/ 3922594 w 6891715"/>
                <a:gd name="connsiteY6109" fmla="*/ 3142768 h 6367455"/>
                <a:gd name="connsiteX6110" fmla="*/ 3948969 w 6891715"/>
                <a:gd name="connsiteY6110" fmla="*/ 3135131 h 6367455"/>
                <a:gd name="connsiteX6111" fmla="*/ 3957232 w 6891715"/>
                <a:gd name="connsiteY6111" fmla="*/ 3136085 h 6367455"/>
                <a:gd name="connsiteX6112" fmla="*/ 3960410 w 6891715"/>
                <a:gd name="connsiteY6112" fmla="*/ 3122083 h 6367455"/>
                <a:gd name="connsiteX6113" fmla="*/ 3982654 w 6891715"/>
                <a:gd name="connsiteY6113" fmla="*/ 3104262 h 6367455"/>
                <a:gd name="connsiteX6114" fmla="*/ 3985832 w 6891715"/>
                <a:gd name="connsiteY6114" fmla="*/ 3076895 h 6367455"/>
                <a:gd name="connsiteX6115" fmla="*/ 3981383 w 6891715"/>
                <a:gd name="connsiteY6115" fmla="*/ 2976653 h 6367455"/>
                <a:gd name="connsiteX6116" fmla="*/ 3982501 w 6891715"/>
                <a:gd name="connsiteY6116" fmla="*/ 2975985 h 6367455"/>
                <a:gd name="connsiteX6117" fmla="*/ 3991573 w 6891715"/>
                <a:gd name="connsiteY6117" fmla="*/ 2935037 h 6367455"/>
                <a:gd name="connsiteX6118" fmla="*/ 3999828 w 6891715"/>
                <a:gd name="connsiteY6118" fmla="*/ 2921399 h 6367455"/>
                <a:gd name="connsiteX6119" fmla="*/ 4005225 w 6891715"/>
                <a:gd name="connsiteY6119" fmla="*/ 2901414 h 6367455"/>
                <a:gd name="connsiteX6120" fmla="*/ 3997605 w 6891715"/>
                <a:gd name="connsiteY6120" fmla="*/ 2889994 h 6367455"/>
                <a:gd name="connsiteX6121" fmla="*/ 3978555 w 6891715"/>
                <a:gd name="connsiteY6121" fmla="*/ 2901414 h 6367455"/>
                <a:gd name="connsiteX6122" fmla="*/ 3973475 w 6891715"/>
                <a:gd name="connsiteY6122" fmla="*/ 2914104 h 6367455"/>
                <a:gd name="connsiteX6123" fmla="*/ 3963950 w 6891715"/>
                <a:gd name="connsiteY6123" fmla="*/ 2918545 h 6367455"/>
                <a:gd name="connsiteX6124" fmla="*/ 3940455 w 6891715"/>
                <a:gd name="connsiteY6124" fmla="*/ 2894434 h 6367455"/>
                <a:gd name="connsiteX6125" fmla="*/ 3928073 w 6891715"/>
                <a:gd name="connsiteY6125" fmla="*/ 2902364 h 6367455"/>
                <a:gd name="connsiteX6126" fmla="*/ 3921723 w 6891715"/>
                <a:gd name="connsiteY6126" fmla="*/ 2899193 h 6367455"/>
                <a:gd name="connsiteX6127" fmla="*/ 3919500 w 6891715"/>
                <a:gd name="connsiteY6127" fmla="*/ 2896020 h 6367455"/>
                <a:gd name="connsiteX6128" fmla="*/ 3916960 w 6891715"/>
                <a:gd name="connsiteY6128" fmla="*/ 2868741 h 6367455"/>
                <a:gd name="connsiteX6129" fmla="*/ 3900133 w 6891715"/>
                <a:gd name="connsiteY6129" fmla="*/ 2852882 h 6367455"/>
                <a:gd name="connsiteX6130" fmla="*/ 3898545 w 6891715"/>
                <a:gd name="connsiteY6130" fmla="*/ 2845269 h 6367455"/>
                <a:gd name="connsiteX6131" fmla="*/ 3912515 w 6891715"/>
                <a:gd name="connsiteY6131" fmla="*/ 2834801 h 6367455"/>
                <a:gd name="connsiteX6132" fmla="*/ 3932518 w 6891715"/>
                <a:gd name="connsiteY6132" fmla="*/ 2828459 h 6367455"/>
                <a:gd name="connsiteX6133" fmla="*/ 3930295 w 6891715"/>
                <a:gd name="connsiteY6133" fmla="*/ 2824018 h 6367455"/>
                <a:gd name="connsiteX6134" fmla="*/ 3908070 w 6891715"/>
                <a:gd name="connsiteY6134" fmla="*/ 2817036 h 6367455"/>
                <a:gd name="connsiteX6135" fmla="*/ 3901403 w 6891715"/>
                <a:gd name="connsiteY6135" fmla="*/ 2808469 h 6367455"/>
                <a:gd name="connsiteX6136" fmla="*/ 3902355 w 6891715"/>
                <a:gd name="connsiteY6136" fmla="*/ 2786583 h 6367455"/>
                <a:gd name="connsiteX6137" fmla="*/ 3911880 w 6891715"/>
                <a:gd name="connsiteY6137" fmla="*/ 2779921 h 6367455"/>
                <a:gd name="connsiteX6138" fmla="*/ 3895688 w 6891715"/>
                <a:gd name="connsiteY6138" fmla="*/ 2767550 h 6367455"/>
                <a:gd name="connsiteX6139" fmla="*/ 3898863 w 6891715"/>
                <a:gd name="connsiteY6139" fmla="*/ 2748515 h 6367455"/>
                <a:gd name="connsiteX6140" fmla="*/ 3935693 w 6891715"/>
                <a:gd name="connsiteY6140" fmla="*/ 2730435 h 6367455"/>
                <a:gd name="connsiteX6141" fmla="*/ 3953790 w 6891715"/>
                <a:gd name="connsiteY6141" fmla="*/ 2723772 h 6367455"/>
                <a:gd name="connsiteX6142" fmla="*/ 3954425 w 6891715"/>
                <a:gd name="connsiteY6142" fmla="*/ 2708229 h 6367455"/>
                <a:gd name="connsiteX6143" fmla="*/ 3974745 w 6891715"/>
                <a:gd name="connsiteY6143" fmla="*/ 2704740 h 6367455"/>
                <a:gd name="connsiteX6144" fmla="*/ 3988398 w 6891715"/>
                <a:gd name="connsiteY6144" fmla="*/ 2696176 h 6367455"/>
                <a:gd name="connsiteX6145" fmla="*/ 4018878 w 6891715"/>
                <a:gd name="connsiteY6145" fmla="*/ 2695858 h 6367455"/>
                <a:gd name="connsiteX6146" fmla="*/ 4031578 w 6891715"/>
                <a:gd name="connsiteY6146" fmla="*/ 2681900 h 6367455"/>
                <a:gd name="connsiteX6147" fmla="*/ 4043325 w 6891715"/>
                <a:gd name="connsiteY6147" fmla="*/ 2689514 h 6367455"/>
                <a:gd name="connsiteX6148" fmla="*/ 4051898 w 6891715"/>
                <a:gd name="connsiteY6148" fmla="*/ 2686343 h 6367455"/>
                <a:gd name="connsiteX6149" fmla="*/ 4094125 w 6891715"/>
                <a:gd name="connsiteY6149" fmla="*/ 2683804 h 6367455"/>
                <a:gd name="connsiteX6150" fmla="*/ 4084283 w 6891715"/>
                <a:gd name="connsiteY6150" fmla="*/ 2673338 h 6367455"/>
                <a:gd name="connsiteX6151" fmla="*/ 4090633 w 6891715"/>
                <a:gd name="connsiteY6151" fmla="*/ 2665722 h 6367455"/>
                <a:gd name="connsiteX6152" fmla="*/ 4100158 w 6891715"/>
                <a:gd name="connsiteY6152" fmla="*/ 2670164 h 6367455"/>
                <a:gd name="connsiteX6153" fmla="*/ 4106508 w 6891715"/>
                <a:gd name="connsiteY6153" fmla="*/ 2664770 h 6367455"/>
                <a:gd name="connsiteX6154" fmla="*/ 4121431 w 6891715"/>
                <a:gd name="connsiteY6154" fmla="*/ 2670800 h 6367455"/>
                <a:gd name="connsiteX6155" fmla="*/ 4137306 w 6891715"/>
                <a:gd name="connsiteY6155" fmla="*/ 2662232 h 6367455"/>
                <a:gd name="connsiteX6156" fmla="*/ 4172548 w 6891715"/>
                <a:gd name="connsiteY6156" fmla="*/ 2675557 h 6367455"/>
                <a:gd name="connsiteX6157" fmla="*/ 4198583 w 6891715"/>
                <a:gd name="connsiteY6157" fmla="*/ 2678411 h 6367455"/>
                <a:gd name="connsiteX6158" fmla="*/ 4233826 w 6891715"/>
                <a:gd name="connsiteY6158" fmla="*/ 2701568 h 6367455"/>
                <a:gd name="connsiteX6159" fmla="*/ 4281451 w 6891715"/>
                <a:gd name="connsiteY6159" fmla="*/ 2699030 h 6367455"/>
                <a:gd name="connsiteX6160" fmla="*/ 4298278 w 6891715"/>
                <a:gd name="connsiteY6160" fmla="*/ 2706010 h 6367455"/>
                <a:gd name="connsiteX6161" fmla="*/ 4304311 w 6891715"/>
                <a:gd name="connsiteY6161" fmla="*/ 2704740 h 6367455"/>
                <a:gd name="connsiteX6162" fmla="*/ 4319503 w 6891715"/>
                <a:gd name="connsiteY6162" fmla="*/ 2701170 h 6367455"/>
                <a:gd name="connsiteX6163" fmla="*/ 4319241 w 6891715"/>
                <a:gd name="connsiteY6163" fmla="*/ 2700844 h 6367455"/>
                <a:gd name="connsiteX6164" fmla="*/ 4330673 w 6891715"/>
                <a:gd name="connsiteY6164" fmla="*/ 2684654 h 6367455"/>
                <a:gd name="connsiteX6165" fmla="*/ 4340199 w 6891715"/>
                <a:gd name="connsiteY6165" fmla="*/ 2673226 h 6367455"/>
                <a:gd name="connsiteX6166" fmla="*/ 4327179 w 6891715"/>
                <a:gd name="connsiteY6166" fmla="*/ 2643387 h 6367455"/>
                <a:gd name="connsiteX6167" fmla="*/ 4338929 w 6891715"/>
                <a:gd name="connsiteY6167" fmla="*/ 2636086 h 6367455"/>
                <a:gd name="connsiteX6168" fmla="*/ 4358935 w 6891715"/>
                <a:gd name="connsiteY6168" fmla="*/ 2655767 h 6367455"/>
                <a:gd name="connsiteX6169" fmla="*/ 4370684 w 6891715"/>
                <a:gd name="connsiteY6169" fmla="*/ 2637673 h 6367455"/>
                <a:gd name="connsiteX6170" fmla="*/ 4385609 w 6891715"/>
                <a:gd name="connsiteY6170" fmla="*/ 2629102 h 6367455"/>
                <a:gd name="connsiteX6171" fmla="*/ 4403710 w 6891715"/>
                <a:gd name="connsiteY6171" fmla="*/ 2637673 h 6367455"/>
                <a:gd name="connsiteX6172" fmla="*/ 4434830 w 6891715"/>
                <a:gd name="connsiteY6172" fmla="*/ 2595137 h 6367455"/>
                <a:gd name="connsiteX6173" fmla="*/ 4447532 w 6891715"/>
                <a:gd name="connsiteY6173" fmla="*/ 2602438 h 6367455"/>
                <a:gd name="connsiteX6174" fmla="*/ 4488814 w 6891715"/>
                <a:gd name="connsiteY6174" fmla="*/ 2603073 h 6367455"/>
                <a:gd name="connsiteX6175" fmla="*/ 4533589 w 6891715"/>
                <a:gd name="connsiteY6175" fmla="*/ 2606882 h 6367455"/>
                <a:gd name="connsiteX6176" fmla="*/ 4546292 w 6891715"/>
                <a:gd name="connsiteY6176" fmla="*/ 2604978 h 6367455"/>
                <a:gd name="connsiteX6177" fmla="*/ 4545974 w 6891715"/>
                <a:gd name="connsiteY6177" fmla="*/ 2601803 h 6367455"/>
                <a:gd name="connsiteX6178" fmla="*/ 4542799 w 6891715"/>
                <a:gd name="connsiteY6178" fmla="*/ 2596406 h 6367455"/>
                <a:gd name="connsiteX6179" fmla="*/ 4551055 w 6891715"/>
                <a:gd name="connsiteY6179" fmla="*/ 2591010 h 6367455"/>
                <a:gd name="connsiteX6180" fmla="*/ 4552325 w 6891715"/>
                <a:gd name="connsiteY6180" fmla="*/ 2587835 h 6367455"/>
                <a:gd name="connsiteX6181" fmla="*/ 4513901 w 6891715"/>
                <a:gd name="connsiteY6181" fmla="*/ 2580852 h 6367455"/>
                <a:gd name="connsiteX6182" fmla="*/ 4525651 w 6891715"/>
                <a:gd name="connsiteY6182" fmla="*/ 2574503 h 6367455"/>
                <a:gd name="connsiteX6183" fmla="*/ 4517077 w 6891715"/>
                <a:gd name="connsiteY6183" fmla="*/ 2563711 h 6367455"/>
                <a:gd name="connsiteX6184" fmla="*/ 4471666 w 6891715"/>
                <a:gd name="connsiteY6184" fmla="*/ 2553870 h 6367455"/>
                <a:gd name="connsiteX6185" fmla="*/ 4444992 w 6891715"/>
                <a:gd name="connsiteY6185" fmla="*/ 2563393 h 6367455"/>
                <a:gd name="connsiteX6186" fmla="*/ 4436418 w 6891715"/>
                <a:gd name="connsiteY6186" fmla="*/ 2563393 h 6367455"/>
                <a:gd name="connsiteX6187" fmla="*/ 4401487 w 6891715"/>
                <a:gd name="connsiteY6187" fmla="*/ 2524983 h 6367455"/>
                <a:gd name="connsiteX6188" fmla="*/ 4387832 w 6891715"/>
                <a:gd name="connsiteY6188" fmla="*/ 2528158 h 6367455"/>
                <a:gd name="connsiteX6189" fmla="*/ 4373860 w 6891715"/>
                <a:gd name="connsiteY6189" fmla="*/ 2514506 h 6367455"/>
                <a:gd name="connsiteX6190" fmla="*/ 4379893 w 6891715"/>
                <a:gd name="connsiteY6190" fmla="*/ 2501808 h 6367455"/>
                <a:gd name="connsiteX6191" fmla="*/ 4369414 w 6891715"/>
                <a:gd name="connsiteY6191" fmla="*/ 2499904 h 6367455"/>
                <a:gd name="connsiteX6192" fmla="*/ 4375765 w 6891715"/>
                <a:gd name="connsiteY6192" fmla="*/ 2491335 h 6367455"/>
                <a:gd name="connsiteX6193" fmla="*/ 4396724 w 6891715"/>
                <a:gd name="connsiteY6193" fmla="*/ 2507842 h 6367455"/>
                <a:gd name="connsiteX6194" fmla="*/ 4403392 w 6891715"/>
                <a:gd name="connsiteY6194" fmla="*/ 2503713 h 6367455"/>
                <a:gd name="connsiteX6195" fmla="*/ 4391325 w 6891715"/>
                <a:gd name="connsiteY6195" fmla="*/ 2471016 h 6367455"/>
                <a:gd name="connsiteX6196" fmla="*/ 4401805 w 6891715"/>
                <a:gd name="connsiteY6196" fmla="*/ 2451021 h 6367455"/>
                <a:gd name="connsiteX6197" fmla="*/ 4397676 w 6891715"/>
                <a:gd name="connsiteY6197" fmla="*/ 2448164 h 6367455"/>
                <a:gd name="connsiteX6198" fmla="*/ 4380528 w 6891715"/>
                <a:gd name="connsiteY6198" fmla="*/ 2468480 h 6367455"/>
                <a:gd name="connsiteX6199" fmla="*/ 4359570 w 6891715"/>
                <a:gd name="connsiteY6199" fmla="*/ 2472606 h 6367455"/>
                <a:gd name="connsiteX6200" fmla="*/ 4349091 w 6891715"/>
                <a:gd name="connsiteY6200" fmla="*/ 2486252 h 6367455"/>
                <a:gd name="connsiteX6201" fmla="*/ 4327179 w 6891715"/>
                <a:gd name="connsiteY6201" fmla="*/ 2492603 h 6367455"/>
                <a:gd name="connsiteX6202" fmla="*/ 4309714 w 6891715"/>
                <a:gd name="connsiteY6202" fmla="*/ 2479268 h 6367455"/>
                <a:gd name="connsiteX6203" fmla="*/ 4297606 w 6891715"/>
                <a:gd name="connsiteY6203" fmla="*/ 2480204 h 6367455"/>
                <a:gd name="connsiteX6204" fmla="*/ 4286617 w 6891715"/>
                <a:gd name="connsiteY6204" fmla="*/ 2491790 h 6367455"/>
                <a:gd name="connsiteX6205" fmla="*/ 4260884 w 6891715"/>
                <a:gd name="connsiteY6205" fmla="*/ 2493060 h 6367455"/>
                <a:gd name="connsiteX6206" fmla="*/ 4248176 w 6891715"/>
                <a:gd name="connsiteY6206" fmla="*/ 2488934 h 6367455"/>
                <a:gd name="connsiteX6207" fmla="*/ 4217677 w 6891715"/>
                <a:gd name="connsiteY6207" fmla="*/ 2493380 h 6367455"/>
                <a:gd name="connsiteX6208" fmla="*/ 4197662 w 6891715"/>
                <a:gd name="connsiteY6208" fmla="*/ 2505443 h 6367455"/>
                <a:gd name="connsiteX6209" fmla="*/ 4175423 w 6891715"/>
                <a:gd name="connsiteY6209" fmla="*/ 2500996 h 6367455"/>
                <a:gd name="connsiteX6210" fmla="*/ 4168116 w 6891715"/>
                <a:gd name="connsiteY6210" fmla="*/ 2513693 h 6367455"/>
                <a:gd name="connsiteX6211" fmla="*/ 4140793 w 6891715"/>
                <a:gd name="connsiteY6211" fmla="*/ 2519406 h 6367455"/>
                <a:gd name="connsiteX6212" fmla="*/ 4136028 w 6891715"/>
                <a:gd name="connsiteY6212" fmla="*/ 2493060 h 6367455"/>
                <a:gd name="connsiteX6213" fmla="*/ 4129674 w 6891715"/>
                <a:gd name="connsiteY6213" fmla="*/ 2500363 h 6367455"/>
                <a:gd name="connsiteX6214" fmla="*/ 4135393 w 6891715"/>
                <a:gd name="connsiteY6214" fmla="*/ 2520675 h 6367455"/>
                <a:gd name="connsiteX6215" fmla="*/ 4122685 w 6891715"/>
                <a:gd name="connsiteY6215" fmla="*/ 2517183 h 6367455"/>
                <a:gd name="connsiteX6216" fmla="*/ 4110930 w 6891715"/>
                <a:gd name="connsiteY6216" fmla="*/ 2528926 h 6367455"/>
                <a:gd name="connsiteX6217" fmla="*/ 4100446 w 6891715"/>
                <a:gd name="connsiteY6217" fmla="*/ 2519722 h 6367455"/>
                <a:gd name="connsiteX6218" fmla="*/ 4091232 w 6891715"/>
                <a:gd name="connsiteY6218" fmla="*/ 2531465 h 6367455"/>
                <a:gd name="connsiteX6219" fmla="*/ 4071853 w 6891715"/>
                <a:gd name="connsiteY6219" fmla="*/ 2540033 h 6367455"/>
                <a:gd name="connsiteX6220" fmla="*/ 4057556 w 6891715"/>
                <a:gd name="connsiteY6220" fmla="*/ 2554947 h 6367455"/>
                <a:gd name="connsiteX6221" fmla="*/ 4033093 w 6891715"/>
                <a:gd name="connsiteY6221" fmla="*/ 2553995 h 6367455"/>
                <a:gd name="connsiteX6222" fmla="*/ 4005454 w 6891715"/>
                <a:gd name="connsiteY6222" fmla="*/ 2564786 h 6367455"/>
                <a:gd name="connsiteX6223" fmla="*/ 3997193 w 6891715"/>
                <a:gd name="connsiteY6223" fmla="*/ 2587000 h 6367455"/>
                <a:gd name="connsiteX6224" fmla="*/ 3968601 w 6891715"/>
                <a:gd name="connsiteY6224" fmla="*/ 2580018 h 6367455"/>
                <a:gd name="connsiteX6225" fmla="*/ 3940325 w 6891715"/>
                <a:gd name="connsiteY6225" fmla="*/ 2599060 h 6367455"/>
                <a:gd name="connsiteX6226" fmla="*/ 3921263 w 6891715"/>
                <a:gd name="connsiteY6226" fmla="*/ 2586682 h 6367455"/>
                <a:gd name="connsiteX6227" fmla="*/ 3913639 w 6891715"/>
                <a:gd name="connsiteY6227" fmla="*/ 2593030 h 6367455"/>
                <a:gd name="connsiteX6228" fmla="*/ 3908555 w 6891715"/>
                <a:gd name="connsiteY6228" fmla="*/ 2611121 h 6367455"/>
                <a:gd name="connsiteX6229" fmla="*/ 3893624 w 6891715"/>
                <a:gd name="connsiteY6229" fmla="*/ 2604774 h 6367455"/>
                <a:gd name="connsiteX6230" fmla="*/ 3904108 w 6891715"/>
                <a:gd name="connsiteY6230" fmla="*/ 2599378 h 6367455"/>
                <a:gd name="connsiteX6231" fmla="*/ 3907285 w 6891715"/>
                <a:gd name="connsiteY6231" fmla="*/ 2589856 h 6367455"/>
                <a:gd name="connsiteX6232" fmla="*/ 3896801 w 6891715"/>
                <a:gd name="connsiteY6232" fmla="*/ 2579699 h 6367455"/>
                <a:gd name="connsiteX6233" fmla="*/ 3872655 w 6891715"/>
                <a:gd name="connsiteY6233" fmla="*/ 2612391 h 6367455"/>
                <a:gd name="connsiteX6234" fmla="*/ 3866301 w 6891715"/>
                <a:gd name="connsiteY6234" fmla="*/ 2624133 h 6367455"/>
                <a:gd name="connsiteX6235" fmla="*/ 3845016 w 6891715"/>
                <a:gd name="connsiteY6235" fmla="*/ 2624133 h 6367455"/>
                <a:gd name="connsiteX6236" fmla="*/ 3854547 w 6891715"/>
                <a:gd name="connsiteY6236" fmla="*/ 2611439 h 6367455"/>
                <a:gd name="connsiteX6237" fmla="*/ 3867255 w 6891715"/>
                <a:gd name="connsiteY6237" fmla="*/ 2610486 h 6367455"/>
                <a:gd name="connsiteX6238" fmla="*/ 3865984 w 6891715"/>
                <a:gd name="connsiteY6238" fmla="*/ 2600647 h 6367455"/>
                <a:gd name="connsiteX6239" fmla="*/ 3858359 w 6891715"/>
                <a:gd name="connsiteY6239" fmla="*/ 2592712 h 6367455"/>
                <a:gd name="connsiteX6240" fmla="*/ 3845651 w 6891715"/>
                <a:gd name="connsiteY6240" fmla="*/ 2599060 h 6367455"/>
                <a:gd name="connsiteX6241" fmla="*/ 3830084 w 6891715"/>
                <a:gd name="connsiteY6241" fmla="*/ 2598109 h 6367455"/>
                <a:gd name="connsiteX6242" fmla="*/ 3819600 w 6891715"/>
                <a:gd name="connsiteY6242" fmla="*/ 2590809 h 6367455"/>
                <a:gd name="connsiteX6243" fmla="*/ 3814834 w 6891715"/>
                <a:gd name="connsiteY6243" fmla="*/ 2580335 h 6367455"/>
                <a:gd name="connsiteX6244" fmla="*/ 3824365 w 6891715"/>
                <a:gd name="connsiteY6244" fmla="*/ 2563198 h 6367455"/>
                <a:gd name="connsiteX6245" fmla="*/ 3836120 w 6891715"/>
                <a:gd name="connsiteY6245" fmla="*/ 2558122 h 6367455"/>
                <a:gd name="connsiteX6246" fmla="*/ 3845333 w 6891715"/>
                <a:gd name="connsiteY6246" fmla="*/ 2543206 h 6367455"/>
                <a:gd name="connsiteX6247" fmla="*/ 3856135 w 6891715"/>
                <a:gd name="connsiteY6247" fmla="*/ 2529243 h 6367455"/>
                <a:gd name="connsiteX6248" fmla="*/ 3858994 w 6891715"/>
                <a:gd name="connsiteY6248" fmla="*/ 2516550 h 6367455"/>
                <a:gd name="connsiteX6249" fmla="*/ 3840250 w 6891715"/>
                <a:gd name="connsiteY6249" fmla="*/ 2527339 h 6367455"/>
                <a:gd name="connsiteX6250" fmla="*/ 3817694 w 6891715"/>
                <a:gd name="connsiteY6250" fmla="*/ 2538129 h 6367455"/>
                <a:gd name="connsiteX6251" fmla="*/ 3803079 w 6891715"/>
                <a:gd name="connsiteY6251" fmla="*/ 2531782 h 6367455"/>
                <a:gd name="connsiteX6252" fmla="*/ 3806256 w 6891715"/>
                <a:gd name="connsiteY6252" fmla="*/ 2518136 h 6367455"/>
                <a:gd name="connsiteX6253" fmla="*/ 3760508 w 6891715"/>
                <a:gd name="connsiteY6253" fmla="*/ 2501630 h 6367455"/>
                <a:gd name="connsiteX6254" fmla="*/ 3730326 w 6891715"/>
                <a:gd name="connsiteY6254" fmla="*/ 2472435 h 6367455"/>
                <a:gd name="connsiteX6255" fmla="*/ 3696650 w 6891715"/>
                <a:gd name="connsiteY6255" fmla="*/ 2474972 h 6367455"/>
                <a:gd name="connsiteX6256" fmla="*/ 3686802 w 6891715"/>
                <a:gd name="connsiteY6256" fmla="*/ 2461331 h 6367455"/>
                <a:gd name="connsiteX6257" fmla="*/ 3699509 w 6891715"/>
                <a:gd name="connsiteY6257" fmla="*/ 2449589 h 6367455"/>
                <a:gd name="connsiteX6258" fmla="*/ 3689978 w 6891715"/>
                <a:gd name="connsiteY6258" fmla="*/ 2434032 h 6367455"/>
                <a:gd name="connsiteX6259" fmla="*/ 3693791 w 6891715"/>
                <a:gd name="connsiteY6259" fmla="*/ 2412762 h 6367455"/>
                <a:gd name="connsiteX6260" fmla="*/ 3683942 w 6891715"/>
                <a:gd name="connsiteY6260" fmla="*/ 2389600 h 6367455"/>
                <a:gd name="connsiteX6261" fmla="*/ 3698874 w 6891715"/>
                <a:gd name="connsiteY6261" fmla="*/ 2372780 h 6367455"/>
                <a:gd name="connsiteX6262" fmla="*/ 3700780 w 6891715"/>
                <a:gd name="connsiteY6262" fmla="*/ 2332789 h 6367455"/>
                <a:gd name="connsiteX6263" fmla="*/ 3695062 w 6891715"/>
                <a:gd name="connsiteY6263" fmla="*/ 2303276 h 6367455"/>
                <a:gd name="connsiteX6264" fmla="*/ 3708723 w 6891715"/>
                <a:gd name="connsiteY6264" fmla="*/ 2284230 h 6367455"/>
                <a:gd name="connsiteX6265" fmla="*/ 3720478 w 6891715"/>
                <a:gd name="connsiteY6265" fmla="*/ 2299784 h 6367455"/>
                <a:gd name="connsiteX6266" fmla="*/ 3723655 w 6891715"/>
                <a:gd name="connsiteY6266" fmla="*/ 2295656 h 6367455"/>
                <a:gd name="connsiteX6267" fmla="*/ 3702051 w 6891715"/>
                <a:gd name="connsiteY6267" fmla="*/ 2262014 h 6367455"/>
                <a:gd name="connsiteX6268" fmla="*/ 3703957 w 6891715"/>
                <a:gd name="connsiteY6268" fmla="*/ 2226471 h 6367455"/>
                <a:gd name="connsiteX6269" fmla="*/ 3675047 w 6891715"/>
                <a:gd name="connsiteY6269" fmla="*/ 2201079 h 6367455"/>
                <a:gd name="connsiteX6270" fmla="*/ 3674729 w 6891715"/>
                <a:gd name="connsiteY6270" fmla="*/ 2184258 h 6367455"/>
                <a:gd name="connsiteX6271" fmla="*/ 3688390 w 6891715"/>
                <a:gd name="connsiteY6271" fmla="*/ 2153791 h 6367455"/>
                <a:gd name="connsiteX6272" fmla="*/ 3681718 w 6891715"/>
                <a:gd name="connsiteY6272" fmla="*/ 2126176 h 6367455"/>
                <a:gd name="connsiteX6273" fmla="*/ 3675364 w 6891715"/>
                <a:gd name="connsiteY6273" fmla="*/ 2132525 h 6367455"/>
                <a:gd name="connsiteX6274" fmla="*/ 3665833 w 6891715"/>
                <a:gd name="connsiteY6274" fmla="*/ 2128717 h 6367455"/>
                <a:gd name="connsiteX6275" fmla="*/ 3668693 w 6891715"/>
                <a:gd name="connsiteY6275" fmla="*/ 2095708 h 6367455"/>
                <a:gd name="connsiteX6276" fmla="*/ 3661068 w 6891715"/>
                <a:gd name="connsiteY6276" fmla="*/ 2067465 h 6367455"/>
                <a:gd name="connsiteX6277" fmla="*/ 3670281 w 6891715"/>
                <a:gd name="connsiteY6277" fmla="*/ 2027488 h 6367455"/>
                <a:gd name="connsiteX6278" fmla="*/ 3687119 w 6891715"/>
                <a:gd name="connsiteY6278" fmla="*/ 2023045 h 6367455"/>
                <a:gd name="connsiteX6279" fmla="*/ 3701733 w 6891715"/>
                <a:gd name="connsiteY6279" fmla="*/ 1999556 h 6367455"/>
                <a:gd name="connsiteX6280" fmla="*/ 3716665 w 6891715"/>
                <a:gd name="connsiteY6280" fmla="*/ 1992256 h 6367455"/>
                <a:gd name="connsiteX6281" fmla="*/ 3702686 w 6891715"/>
                <a:gd name="connsiteY6281" fmla="*/ 1976706 h 6367455"/>
                <a:gd name="connsiteX6282" fmla="*/ 3709676 w 6891715"/>
                <a:gd name="connsiteY6282" fmla="*/ 1961792 h 6367455"/>
                <a:gd name="connsiteX6283" fmla="*/ 3723655 w 6891715"/>
                <a:gd name="connsiteY6283" fmla="*/ 1952272 h 6367455"/>
                <a:gd name="connsiteX6284" fmla="*/ 3740493 w 6891715"/>
                <a:gd name="connsiteY6284" fmla="*/ 1964647 h 6367455"/>
                <a:gd name="connsiteX6285" fmla="*/ 3732232 w 6891715"/>
                <a:gd name="connsiteY6285" fmla="*/ 1946877 h 6367455"/>
                <a:gd name="connsiteX6286" fmla="*/ 3752248 w 6891715"/>
                <a:gd name="connsiteY6286" fmla="*/ 1956080 h 6367455"/>
                <a:gd name="connsiteX6287" fmla="*/ 3750341 w 6891715"/>
                <a:gd name="connsiteY6287" fmla="*/ 1966869 h 6367455"/>
                <a:gd name="connsiteX6288" fmla="*/ 3767815 w 6891715"/>
                <a:gd name="connsiteY6288" fmla="*/ 1951955 h 6367455"/>
                <a:gd name="connsiteX6289" fmla="*/ 3779570 w 6891715"/>
                <a:gd name="connsiteY6289" fmla="*/ 1938309 h 6367455"/>
                <a:gd name="connsiteX6290" fmla="*/ 3793231 w 6891715"/>
                <a:gd name="connsiteY6290" fmla="*/ 1933549 h 6367455"/>
                <a:gd name="connsiteX6291" fmla="*/ 3783382 w 6891715"/>
                <a:gd name="connsiteY6291" fmla="*/ 1907526 h 6367455"/>
                <a:gd name="connsiteX6292" fmla="*/ 3783382 w 6891715"/>
                <a:gd name="connsiteY6292" fmla="*/ 1889437 h 6367455"/>
                <a:gd name="connsiteX6293" fmla="*/ 3800538 w 6891715"/>
                <a:gd name="connsiteY6293" fmla="*/ 1903083 h 6367455"/>
                <a:gd name="connsiteX6294" fmla="*/ 3800220 w 6891715"/>
                <a:gd name="connsiteY6294" fmla="*/ 1880866 h 6367455"/>
                <a:gd name="connsiteX6295" fmla="*/ 3824365 w 6891715"/>
                <a:gd name="connsiteY6295" fmla="*/ 1856429 h 6367455"/>
                <a:gd name="connsiteX6296" fmla="*/ 3834849 w 6891715"/>
                <a:gd name="connsiteY6296" fmla="*/ 1857380 h 6367455"/>
                <a:gd name="connsiteX6297" fmla="*/ 3844380 w 6891715"/>
                <a:gd name="connsiteY6297" fmla="*/ 1837386 h 6367455"/>
                <a:gd name="connsiteX6298" fmla="*/ 3852958 w 6891715"/>
                <a:gd name="connsiteY6298" fmla="*/ 1834212 h 6367455"/>
                <a:gd name="connsiteX6299" fmla="*/ 3860901 w 6891715"/>
                <a:gd name="connsiteY6299" fmla="*/ 1820246 h 6367455"/>
                <a:gd name="connsiteX6300" fmla="*/ 3871702 w 6891715"/>
                <a:gd name="connsiteY6300" fmla="*/ 1820246 h 6367455"/>
                <a:gd name="connsiteX6301" fmla="*/ 3885999 w 6891715"/>
                <a:gd name="connsiteY6301" fmla="*/ 1799300 h 6367455"/>
                <a:gd name="connsiteX6302" fmla="*/ 3890447 w 6891715"/>
                <a:gd name="connsiteY6302" fmla="*/ 1772641 h 6367455"/>
                <a:gd name="connsiteX6303" fmla="*/ 3900931 w 6891715"/>
                <a:gd name="connsiteY6303" fmla="*/ 1778037 h 6367455"/>
                <a:gd name="connsiteX6304" fmla="*/ 3911097 w 6891715"/>
                <a:gd name="connsiteY6304" fmla="*/ 1757726 h 6367455"/>
                <a:gd name="connsiteX6305" fmla="*/ 3930477 w 6891715"/>
                <a:gd name="connsiteY6305" fmla="*/ 1745031 h 6367455"/>
                <a:gd name="connsiteX6306" fmla="*/ 3934289 w 6891715"/>
                <a:gd name="connsiteY6306" fmla="*/ 1728211 h 6367455"/>
                <a:gd name="connsiteX6307" fmla="*/ 3947950 w 6891715"/>
                <a:gd name="connsiteY6307" fmla="*/ 1720594 h 6367455"/>
                <a:gd name="connsiteX6308" fmla="*/ 3944773 w 6891715"/>
                <a:gd name="connsiteY6308" fmla="*/ 1706947 h 6367455"/>
                <a:gd name="connsiteX6309" fmla="*/ 3964788 w 6891715"/>
                <a:gd name="connsiteY6309" fmla="*/ 1684730 h 6367455"/>
                <a:gd name="connsiteX6310" fmla="*/ 3993699 w 6891715"/>
                <a:gd name="connsiteY6310" fmla="*/ 1633635 h 6367455"/>
                <a:gd name="connsiteX6311" fmla="*/ 4000688 w 6891715"/>
                <a:gd name="connsiteY6311" fmla="*/ 1602214 h 6367455"/>
                <a:gd name="connsiteX6312" fmla="*/ 4016891 w 6891715"/>
                <a:gd name="connsiteY6312" fmla="*/ 1605070 h 6367455"/>
                <a:gd name="connsiteX6313" fmla="*/ 4030552 w 6891715"/>
                <a:gd name="connsiteY6313" fmla="*/ 1589202 h 6367455"/>
                <a:gd name="connsiteX6314" fmla="*/ 4050885 w 6891715"/>
                <a:gd name="connsiteY6314" fmla="*/ 1586029 h 6367455"/>
                <a:gd name="connsiteX6315" fmla="*/ 4057239 w 6891715"/>
                <a:gd name="connsiteY6315" fmla="*/ 1589837 h 6367455"/>
                <a:gd name="connsiteX6316" fmla="*/ 4067723 w 6891715"/>
                <a:gd name="connsiteY6316" fmla="*/ 1608878 h 6367455"/>
                <a:gd name="connsiteX6317" fmla="*/ 4073124 w 6891715"/>
                <a:gd name="connsiteY6317" fmla="*/ 1610149 h 6367455"/>
                <a:gd name="connsiteX6318" fmla="*/ 4070900 w 6891715"/>
                <a:gd name="connsiteY6318" fmla="*/ 1601579 h 6367455"/>
                <a:gd name="connsiteX6319" fmla="*/ 4071535 w 6891715"/>
                <a:gd name="connsiteY6319" fmla="*/ 1580315 h 6367455"/>
                <a:gd name="connsiteX6320" fmla="*/ 4056603 w 6891715"/>
                <a:gd name="connsiteY6320" fmla="*/ 1562543 h 6367455"/>
                <a:gd name="connsiteX6321" fmla="*/ 4055650 w 6891715"/>
                <a:gd name="connsiteY6321" fmla="*/ 1551117 h 6367455"/>
                <a:gd name="connsiteX6322" fmla="*/ 4061051 w 6891715"/>
                <a:gd name="connsiteY6322" fmla="*/ 1549848 h 6367455"/>
                <a:gd name="connsiteX6323" fmla="*/ 4071535 w 6891715"/>
                <a:gd name="connsiteY6323" fmla="*/ 1563813 h 6367455"/>
                <a:gd name="connsiteX6324" fmla="*/ 4083290 w 6891715"/>
                <a:gd name="connsiteY6324" fmla="*/ 1563495 h 6367455"/>
                <a:gd name="connsiteX6325" fmla="*/ 4086149 w 6891715"/>
                <a:gd name="connsiteY6325" fmla="*/ 1553656 h 6367455"/>
                <a:gd name="connsiteX6326" fmla="*/ 4071217 w 6891715"/>
                <a:gd name="connsiteY6326" fmla="*/ 1530806 h 6367455"/>
                <a:gd name="connsiteX6327" fmla="*/ 4070900 w 6891715"/>
                <a:gd name="connsiteY6327" fmla="*/ 1503512 h 6367455"/>
                <a:gd name="connsiteX6328" fmla="*/ 4082655 w 6891715"/>
                <a:gd name="connsiteY6328" fmla="*/ 1489865 h 6367455"/>
                <a:gd name="connsiteX6329" fmla="*/ 4076936 w 6891715"/>
                <a:gd name="connsiteY6329" fmla="*/ 1468601 h 6367455"/>
                <a:gd name="connsiteX6330" fmla="*/ 4048343 w 6891715"/>
                <a:gd name="connsiteY6330" fmla="*/ 1449877 h 6367455"/>
                <a:gd name="connsiteX6331" fmla="*/ 4045801 w 6891715"/>
                <a:gd name="connsiteY6331" fmla="*/ 1420361 h 6367455"/>
                <a:gd name="connsiteX6332" fmla="*/ 4029916 w 6891715"/>
                <a:gd name="connsiteY6332" fmla="*/ 1417505 h 6367455"/>
                <a:gd name="connsiteX6333" fmla="*/ 4012761 w 6891715"/>
                <a:gd name="connsiteY6333" fmla="*/ 1400684 h 6367455"/>
                <a:gd name="connsiteX6334" fmla="*/ 4003865 w 6891715"/>
                <a:gd name="connsiteY6334" fmla="*/ 1361648 h 6367455"/>
                <a:gd name="connsiteX6335" fmla="*/ 3991157 w 6891715"/>
                <a:gd name="connsiteY6335" fmla="*/ 1369582 h 6367455"/>
                <a:gd name="connsiteX6336" fmla="*/ 3980038 w 6891715"/>
                <a:gd name="connsiteY6336" fmla="*/ 1379104 h 6367455"/>
                <a:gd name="connsiteX6337" fmla="*/ 3962882 w 6891715"/>
                <a:gd name="connsiteY6337" fmla="*/ 1368630 h 6367455"/>
                <a:gd name="connsiteX6338" fmla="*/ 3959387 w 6891715"/>
                <a:gd name="connsiteY6338" fmla="*/ 1359427 h 6367455"/>
                <a:gd name="connsiteX6339" fmla="*/ 3959188 w 6891715"/>
                <a:gd name="connsiteY6339" fmla="*/ 1359168 h 6367455"/>
                <a:gd name="connsiteX6340" fmla="*/ 3952201 w 6891715"/>
                <a:gd name="connsiteY6340" fmla="*/ 1362344 h 6367455"/>
                <a:gd name="connsiteX6341" fmla="*/ 3941403 w 6891715"/>
                <a:gd name="connsiteY6341" fmla="*/ 1376002 h 6367455"/>
                <a:gd name="connsiteX6342" fmla="*/ 3915044 w 6891715"/>
                <a:gd name="connsiteY6342" fmla="*/ 1360439 h 6367455"/>
                <a:gd name="connsiteX6343" fmla="*/ 3881063 w 6891715"/>
                <a:gd name="connsiteY6343" fmla="*/ 1366791 h 6367455"/>
                <a:gd name="connsiteX6344" fmla="*/ 3869312 w 6891715"/>
                <a:gd name="connsiteY6344" fmla="*/ 1362979 h 6367455"/>
                <a:gd name="connsiteX6345" fmla="*/ 3854704 w 6891715"/>
                <a:gd name="connsiteY6345" fmla="*/ 1387435 h 6367455"/>
                <a:gd name="connsiteX6346" fmla="*/ 3828344 w 6891715"/>
                <a:gd name="connsiteY6346" fmla="*/ 1376954 h 6367455"/>
                <a:gd name="connsiteX6347" fmla="*/ 3828344 w 6891715"/>
                <a:gd name="connsiteY6347" fmla="*/ 1360121 h 6367455"/>
                <a:gd name="connsiteX6348" fmla="*/ 3818817 w 6891715"/>
                <a:gd name="connsiteY6348" fmla="*/ 1354721 h 6367455"/>
                <a:gd name="connsiteX6349" fmla="*/ 3804843 w 6891715"/>
                <a:gd name="connsiteY6349" fmla="*/ 1381400 h 6367455"/>
                <a:gd name="connsiteX6350" fmla="*/ 3788964 w 6891715"/>
                <a:gd name="connsiteY6350" fmla="*/ 1355040 h 6367455"/>
                <a:gd name="connsiteX6351" fmla="*/ 3780390 w 6891715"/>
                <a:gd name="connsiteY6351" fmla="*/ 1364568 h 6367455"/>
                <a:gd name="connsiteX6352" fmla="*/ 3782930 w 6891715"/>
                <a:gd name="connsiteY6352" fmla="*/ 1385847 h 6367455"/>
                <a:gd name="connsiteX6353" fmla="*/ 3774356 w 6891715"/>
                <a:gd name="connsiteY6353" fmla="*/ 1395375 h 6367455"/>
                <a:gd name="connsiteX6354" fmla="*/ 3763240 w 6891715"/>
                <a:gd name="connsiteY6354" fmla="*/ 1413479 h 6367455"/>
                <a:gd name="connsiteX6355" fmla="*/ 3727036 w 6891715"/>
                <a:gd name="connsiteY6355" fmla="*/ 1400138 h 6367455"/>
                <a:gd name="connsiteX6356" fmla="*/ 3760064 w 6891715"/>
                <a:gd name="connsiteY6356" fmla="*/ 1424912 h 6367455"/>
                <a:gd name="connsiteX6357" fmla="*/ 3753713 w 6891715"/>
                <a:gd name="connsiteY6357" fmla="*/ 1435393 h 6367455"/>
                <a:gd name="connsiteX6358" fmla="*/ 3735611 w 6891715"/>
                <a:gd name="connsiteY6358" fmla="*/ 1437934 h 6367455"/>
                <a:gd name="connsiteX6359" fmla="*/ 3746408 w 6891715"/>
                <a:gd name="connsiteY6359" fmla="*/ 1462072 h 6367455"/>
                <a:gd name="connsiteX6360" fmla="*/ 3731800 w 6891715"/>
                <a:gd name="connsiteY6360" fmla="*/ 1465249 h 6367455"/>
                <a:gd name="connsiteX6361" fmla="*/ 3714650 w 6891715"/>
                <a:gd name="connsiteY6361" fmla="*/ 1451909 h 6367455"/>
                <a:gd name="connsiteX6362" fmla="*/ 3708616 w 6891715"/>
                <a:gd name="connsiteY6362" fmla="*/ 1472871 h 6367455"/>
                <a:gd name="connsiteX6363" fmla="*/ 3682257 w 6891715"/>
                <a:gd name="connsiteY6363" fmla="*/ 1485893 h 6367455"/>
                <a:gd name="connsiteX6364" fmla="*/ 3708934 w 6891715"/>
                <a:gd name="connsiteY6364" fmla="*/ 1518288 h 6367455"/>
                <a:gd name="connsiteX6365" fmla="*/ 3705123 w 6891715"/>
                <a:gd name="connsiteY6365" fmla="*/ 1556084 h 6367455"/>
                <a:gd name="connsiteX6366" fmla="*/ 3694643 w 6891715"/>
                <a:gd name="connsiteY6366" fmla="*/ 1561483 h 6367455"/>
                <a:gd name="connsiteX6367" fmla="*/ 3684798 w 6891715"/>
                <a:gd name="connsiteY6367" fmla="*/ 1576411 h 6367455"/>
                <a:gd name="connsiteX6368" fmla="*/ 3671459 w 6891715"/>
                <a:gd name="connsiteY6368" fmla="*/ 1575775 h 6367455"/>
                <a:gd name="connsiteX6369" fmla="*/ 3657803 w 6891715"/>
                <a:gd name="connsiteY6369" fmla="*/ 1604995 h 6367455"/>
                <a:gd name="connsiteX6370" fmla="*/ 3676223 w 6891715"/>
                <a:gd name="connsiteY6370" fmla="*/ 1623099 h 6367455"/>
                <a:gd name="connsiteX6371" fmla="*/ 3670824 w 6891715"/>
                <a:gd name="connsiteY6371" fmla="*/ 1633580 h 6367455"/>
                <a:gd name="connsiteX6372" fmla="*/ 3659074 w 6891715"/>
                <a:gd name="connsiteY6372" fmla="*/ 1627227 h 6367455"/>
                <a:gd name="connsiteX6373" fmla="*/ 3678446 w 6891715"/>
                <a:gd name="connsiteY6373" fmla="*/ 1657718 h 6367455"/>
                <a:gd name="connsiteX6374" fmla="*/ 3698771 w 6891715"/>
                <a:gd name="connsiteY6374" fmla="*/ 1661529 h 6367455"/>
                <a:gd name="connsiteX6375" fmla="*/ 3700994 w 6891715"/>
                <a:gd name="connsiteY6375" fmla="*/ 1676457 h 6367455"/>
                <a:gd name="connsiteX6376" fmla="*/ 3693372 w 6891715"/>
                <a:gd name="connsiteY6376" fmla="*/ 1683761 h 6367455"/>
                <a:gd name="connsiteX6377" fmla="*/ 3693372 w 6891715"/>
                <a:gd name="connsiteY6377" fmla="*/ 1695513 h 6367455"/>
                <a:gd name="connsiteX6378" fmla="*/ 3710522 w 6891715"/>
                <a:gd name="connsiteY6378" fmla="*/ 1688843 h 6367455"/>
                <a:gd name="connsiteX6379" fmla="*/ 3714650 w 6891715"/>
                <a:gd name="connsiteY6379" fmla="*/ 1694243 h 6367455"/>
                <a:gd name="connsiteX6380" fmla="*/ 3704488 w 6891715"/>
                <a:gd name="connsiteY6380" fmla="*/ 1702501 h 6367455"/>
                <a:gd name="connsiteX6381" fmla="*/ 3694960 w 6891715"/>
                <a:gd name="connsiteY6381" fmla="*/ 1705995 h 6367455"/>
                <a:gd name="connsiteX6382" fmla="*/ 3682257 w 6891715"/>
                <a:gd name="connsiteY6382" fmla="*/ 1708218 h 6367455"/>
                <a:gd name="connsiteX6383" fmla="*/ 3671777 w 6891715"/>
                <a:gd name="connsiteY6383" fmla="*/ 1729497 h 6367455"/>
                <a:gd name="connsiteX6384" fmla="*/ 3652087 w 6891715"/>
                <a:gd name="connsiteY6384" fmla="*/ 1779996 h 6367455"/>
                <a:gd name="connsiteX6385" fmla="*/ 3576820 w 6891715"/>
                <a:gd name="connsiteY6385" fmla="*/ 1860986 h 6367455"/>
                <a:gd name="connsiteX6386" fmla="*/ 3567928 w 6891715"/>
                <a:gd name="connsiteY6386" fmla="*/ 1845105 h 6367455"/>
                <a:gd name="connsiteX6387" fmla="*/ 3546015 w 6891715"/>
                <a:gd name="connsiteY6387" fmla="*/ 1867657 h 6367455"/>
                <a:gd name="connsiteX6388" fmla="*/ 3545062 w 6891715"/>
                <a:gd name="connsiteY6388" fmla="*/ 1887668 h 6367455"/>
                <a:gd name="connsiteX6389" fmla="*/ 3531406 w 6891715"/>
                <a:gd name="connsiteY6389" fmla="*/ 1901641 h 6367455"/>
                <a:gd name="connsiteX6390" fmla="*/ 3510128 w 6891715"/>
                <a:gd name="connsiteY6390" fmla="*/ 1879726 h 6367455"/>
                <a:gd name="connsiteX6391" fmla="*/ 3503776 w 6891715"/>
                <a:gd name="connsiteY6391" fmla="*/ 1895608 h 6367455"/>
                <a:gd name="connsiteX6392" fmla="*/ 3498377 w 6891715"/>
                <a:gd name="connsiteY6392" fmla="*/ 1891162 h 6367455"/>
                <a:gd name="connsiteX6393" fmla="*/ 3488850 w 6891715"/>
                <a:gd name="connsiteY6393" fmla="*/ 1898783 h 6367455"/>
                <a:gd name="connsiteX6394" fmla="*/ 3484086 w 6891715"/>
                <a:gd name="connsiteY6394" fmla="*/ 1927049 h 6367455"/>
                <a:gd name="connsiteX6395" fmla="*/ 3467254 w 6891715"/>
                <a:gd name="connsiteY6395" fmla="*/ 1937846 h 6367455"/>
                <a:gd name="connsiteX6396" fmla="*/ 3438672 w 6891715"/>
                <a:gd name="connsiteY6396" fmla="*/ 1937846 h 6367455"/>
                <a:gd name="connsiteX6397" fmla="*/ 3429462 w 6891715"/>
                <a:gd name="connsiteY6397" fmla="*/ 1971827 h 6367455"/>
                <a:gd name="connsiteX6398" fmla="*/ 3416759 w 6891715"/>
                <a:gd name="connsiteY6398" fmla="*/ 1980402 h 6367455"/>
                <a:gd name="connsiteX6399" fmla="*/ 3401198 w 6891715"/>
                <a:gd name="connsiteY6399" fmla="*/ 2000727 h 6367455"/>
                <a:gd name="connsiteX6400" fmla="*/ 3407549 w 6891715"/>
                <a:gd name="connsiteY6400" fmla="*/ 2019785 h 6367455"/>
                <a:gd name="connsiteX6401" fmla="*/ 3399292 w 6891715"/>
                <a:gd name="connsiteY6401" fmla="*/ 2032491 h 6367455"/>
                <a:gd name="connsiteX6402" fmla="*/ 3382460 w 6891715"/>
                <a:gd name="connsiteY6402" fmla="*/ 2026138 h 6367455"/>
                <a:gd name="connsiteX6403" fmla="*/ 3379284 w 6891715"/>
                <a:gd name="connsiteY6403" fmla="*/ 2046137 h 6367455"/>
                <a:gd name="connsiteX6404" fmla="*/ 3369757 w 6891715"/>
                <a:gd name="connsiteY6404" fmla="*/ 2047409 h 6367455"/>
                <a:gd name="connsiteX6405" fmla="*/ 3368487 w 6891715"/>
                <a:gd name="connsiteY6405" fmla="*/ 2035657 h 6367455"/>
                <a:gd name="connsiteX6406" fmla="*/ 3358959 w 6891715"/>
                <a:gd name="connsiteY6406" fmla="*/ 2035031 h 6367455"/>
                <a:gd name="connsiteX6407" fmla="*/ 3346256 w 6891715"/>
                <a:gd name="connsiteY6407" fmla="*/ 2020103 h 6367455"/>
                <a:gd name="connsiteX6408" fmla="*/ 3350702 w 6891715"/>
                <a:gd name="connsiteY6408" fmla="*/ 2042326 h 6367455"/>
                <a:gd name="connsiteX6409" fmla="*/ 3359277 w 6891715"/>
                <a:gd name="connsiteY6409" fmla="*/ 2063286 h 6367455"/>
                <a:gd name="connsiteX6410" fmla="*/ 3352290 w 6891715"/>
                <a:gd name="connsiteY6410" fmla="*/ 2095679 h 6367455"/>
                <a:gd name="connsiteX6411" fmla="*/ 3334188 w 6891715"/>
                <a:gd name="connsiteY6411" fmla="*/ 2104571 h 6367455"/>
                <a:gd name="connsiteX6412" fmla="*/ 3326248 w 6891715"/>
                <a:gd name="connsiteY6412" fmla="*/ 2118549 h 6367455"/>
                <a:gd name="connsiteX6413" fmla="*/ 3308781 w 6891715"/>
                <a:gd name="connsiteY6413" fmla="*/ 2102349 h 6367455"/>
                <a:gd name="connsiteX6414" fmla="*/ 3299572 w 6891715"/>
                <a:gd name="connsiteY6414" fmla="*/ 2113148 h 6367455"/>
                <a:gd name="connsiteX6415" fmla="*/ 3301795 w 6891715"/>
                <a:gd name="connsiteY6415" fmla="*/ 2136336 h 6367455"/>
                <a:gd name="connsiteX6416" fmla="*/ 3327201 w 6891715"/>
                <a:gd name="connsiteY6416" fmla="*/ 2150945 h 6367455"/>
                <a:gd name="connsiteX6417" fmla="*/ 3326566 w 6891715"/>
                <a:gd name="connsiteY6417" fmla="*/ 2168096 h 6367455"/>
                <a:gd name="connsiteX6418" fmla="*/ 3313863 w 6891715"/>
                <a:gd name="connsiteY6418" fmla="*/ 2182708 h 6367455"/>
                <a:gd name="connsiteX6419" fmla="*/ 3304653 w 6891715"/>
                <a:gd name="connsiteY6419" fmla="*/ 2213199 h 6367455"/>
                <a:gd name="connsiteX6420" fmla="*/ 3297349 w 6891715"/>
                <a:gd name="connsiteY6420" fmla="*/ 2224950 h 6367455"/>
                <a:gd name="connsiteX6421" fmla="*/ 3303700 w 6891715"/>
                <a:gd name="connsiteY6421" fmla="*/ 2239878 h 6367455"/>
                <a:gd name="connsiteX6422" fmla="*/ 3303700 w 6891715"/>
                <a:gd name="connsiteY6422" fmla="*/ 2260838 h 6367455"/>
                <a:gd name="connsiteX6423" fmla="*/ 3315768 w 6891715"/>
                <a:gd name="connsiteY6423" fmla="*/ 2269099 h 6367455"/>
                <a:gd name="connsiteX6424" fmla="*/ 3311640 w 6891715"/>
                <a:gd name="connsiteY6424" fmla="*/ 2280851 h 6367455"/>
                <a:gd name="connsiteX6425" fmla="*/ 3304335 w 6891715"/>
                <a:gd name="connsiteY6425" fmla="*/ 2265921 h 6367455"/>
                <a:gd name="connsiteX6426" fmla="*/ 3280834 w 6891715"/>
                <a:gd name="connsiteY6426" fmla="*/ 2265288 h 6367455"/>
                <a:gd name="connsiteX6427" fmla="*/ 3282105 w 6891715"/>
                <a:gd name="connsiteY6427" fmla="*/ 2321187 h 6367455"/>
                <a:gd name="connsiteX6428" fmla="*/ 3290044 w 6891715"/>
                <a:gd name="connsiteY6428" fmla="*/ 2339928 h 6367455"/>
                <a:gd name="connsiteX6429" fmla="*/ 3280517 w 6891715"/>
                <a:gd name="connsiteY6429" fmla="*/ 2351672 h 6367455"/>
                <a:gd name="connsiteX6430" fmla="*/ 3293538 w 6891715"/>
                <a:gd name="connsiteY6430" fmla="*/ 2394871 h 6367455"/>
                <a:gd name="connsiteX6431" fmla="*/ 3286233 w 6891715"/>
                <a:gd name="connsiteY6431" fmla="*/ 2412969 h 6367455"/>
                <a:gd name="connsiteX6432" fmla="*/ 3305606 w 6891715"/>
                <a:gd name="connsiteY6432" fmla="*/ 2448552 h 6367455"/>
                <a:gd name="connsiteX6433" fmla="*/ 3306876 w 6891715"/>
                <a:gd name="connsiteY6433" fmla="*/ 2458715 h 6367455"/>
                <a:gd name="connsiteX6434" fmla="*/ 3290044 w 6891715"/>
                <a:gd name="connsiteY6434" fmla="*/ 2459350 h 6367455"/>
                <a:gd name="connsiteX6435" fmla="*/ 3285916 w 6891715"/>
                <a:gd name="connsiteY6435" fmla="*/ 2469829 h 6367455"/>
                <a:gd name="connsiteX6436" fmla="*/ 3305923 w 6891715"/>
                <a:gd name="connsiteY6436" fmla="*/ 2474908 h 6367455"/>
                <a:gd name="connsiteX6437" fmla="*/ 3300524 w 6891715"/>
                <a:gd name="connsiteY6437" fmla="*/ 2492694 h 6367455"/>
                <a:gd name="connsiteX6438" fmla="*/ 3306241 w 6891715"/>
                <a:gd name="connsiteY6438" fmla="*/ 2501270 h 6367455"/>
                <a:gd name="connsiteX6439" fmla="*/ 3317674 w 6891715"/>
                <a:gd name="connsiteY6439" fmla="*/ 2484436 h 6367455"/>
                <a:gd name="connsiteX6440" fmla="*/ 3328154 w 6891715"/>
                <a:gd name="connsiteY6440" fmla="*/ 2477450 h 6367455"/>
                <a:gd name="connsiteX6441" fmla="*/ 3340857 w 6891715"/>
                <a:gd name="connsiteY6441" fmla="*/ 2495552 h 6367455"/>
                <a:gd name="connsiteX6442" fmla="*/ 3355783 w 6891715"/>
                <a:gd name="connsiteY6442" fmla="*/ 2490468 h 6367455"/>
                <a:gd name="connsiteX6443" fmla="*/ 3365311 w 6891715"/>
                <a:gd name="connsiteY6443" fmla="*/ 2502854 h 6367455"/>
                <a:gd name="connsiteX6444" fmla="*/ 3383413 w 6891715"/>
                <a:gd name="connsiteY6444" fmla="*/ 2519375 h 6367455"/>
                <a:gd name="connsiteX6445" fmla="*/ 3390082 w 6891715"/>
                <a:gd name="connsiteY6445" fmla="*/ 2533030 h 6367455"/>
                <a:gd name="connsiteX6446" fmla="*/ 3401833 w 6891715"/>
                <a:gd name="connsiteY6446" fmla="*/ 2529855 h 6367455"/>
                <a:gd name="connsiteX6447" fmla="*/ 3408184 w 6891715"/>
                <a:gd name="connsiteY6447" fmla="*/ 2535889 h 6367455"/>
                <a:gd name="connsiteX6448" fmla="*/ 3414536 w 6891715"/>
                <a:gd name="connsiteY6448" fmla="*/ 2547640 h 6367455"/>
                <a:gd name="connsiteX6449" fmla="*/ 3404056 w 6891715"/>
                <a:gd name="connsiteY6449" fmla="*/ 2554944 h 6367455"/>
                <a:gd name="connsiteX6450" fmla="*/ 3411360 w 6891715"/>
                <a:gd name="connsiteY6450" fmla="*/ 2563519 h 6367455"/>
                <a:gd name="connsiteX6451" fmla="*/ 3432638 w 6891715"/>
                <a:gd name="connsiteY6451" fmla="*/ 2574950 h 6367455"/>
                <a:gd name="connsiteX6452" fmla="*/ 3442483 w 6891715"/>
                <a:gd name="connsiteY6452" fmla="*/ 2593690 h 6367455"/>
                <a:gd name="connsiteX6453" fmla="*/ 3448200 w 6891715"/>
                <a:gd name="connsiteY6453" fmla="*/ 2629264 h 6367455"/>
                <a:gd name="connsiteX6454" fmla="*/ 3440895 w 6891715"/>
                <a:gd name="connsiteY6454" fmla="*/ 2640062 h 6367455"/>
                <a:gd name="connsiteX6455" fmla="*/ 3445024 w 6891715"/>
                <a:gd name="connsiteY6455" fmla="*/ 2649591 h 6367455"/>
                <a:gd name="connsiteX6456" fmla="*/ 3433591 w 6891715"/>
                <a:gd name="connsiteY6456" fmla="*/ 2663247 h 6367455"/>
                <a:gd name="connsiteX6457" fmla="*/ 3429462 w 6891715"/>
                <a:gd name="connsiteY6457" fmla="*/ 2674998 h 6367455"/>
                <a:gd name="connsiteX6458" fmla="*/ 3405326 w 6891715"/>
                <a:gd name="connsiteY6458" fmla="*/ 2690880 h 6367455"/>
                <a:gd name="connsiteX6459" fmla="*/ 3380872 w 6891715"/>
                <a:gd name="connsiteY6459" fmla="*/ 2699772 h 6367455"/>
                <a:gd name="connsiteX6460" fmla="*/ 3372615 w 6891715"/>
                <a:gd name="connsiteY6460" fmla="*/ 2697548 h 6367455"/>
                <a:gd name="connsiteX6461" fmla="*/ 3361182 w 6891715"/>
                <a:gd name="connsiteY6461" fmla="*/ 2712475 h 6367455"/>
                <a:gd name="connsiteX6462" fmla="*/ 3352290 w 6891715"/>
                <a:gd name="connsiteY6462" fmla="*/ 2706124 h 6367455"/>
                <a:gd name="connsiteX6463" fmla="*/ 3351972 w 6891715"/>
                <a:gd name="connsiteY6463" fmla="*/ 2658801 h 6367455"/>
                <a:gd name="connsiteX6464" fmla="*/ 3336093 w 6891715"/>
                <a:gd name="connsiteY6464" fmla="*/ 2656896 h 6367455"/>
                <a:gd name="connsiteX6465" fmla="*/ 3317991 w 6891715"/>
                <a:gd name="connsiteY6465" fmla="*/ 2636251 h 6367455"/>
                <a:gd name="connsiteX6466" fmla="*/ 3311640 w 6891715"/>
                <a:gd name="connsiteY6466" fmla="*/ 2649591 h 6367455"/>
                <a:gd name="connsiteX6467" fmla="*/ 3338634 w 6891715"/>
                <a:gd name="connsiteY6467" fmla="*/ 2676905 h 6367455"/>
                <a:gd name="connsiteX6468" fmla="*/ 3342763 w 6891715"/>
                <a:gd name="connsiteY6468" fmla="*/ 2698183 h 6367455"/>
                <a:gd name="connsiteX6469" fmla="*/ 3334506 w 6891715"/>
                <a:gd name="connsiteY6469" fmla="*/ 2708664 h 6367455"/>
                <a:gd name="connsiteX6470" fmla="*/ 3330377 w 6891715"/>
                <a:gd name="connsiteY6470" fmla="*/ 2702315 h 6367455"/>
                <a:gd name="connsiteX6471" fmla="*/ 3303383 w 6891715"/>
                <a:gd name="connsiteY6471" fmla="*/ 2671824 h 6367455"/>
                <a:gd name="connsiteX6472" fmla="*/ 3311322 w 6891715"/>
                <a:gd name="connsiteY6472" fmla="*/ 2696279 h 6367455"/>
                <a:gd name="connsiteX6473" fmla="*/ 3300524 w 6891715"/>
                <a:gd name="connsiteY6473" fmla="*/ 2698501 h 6367455"/>
                <a:gd name="connsiteX6474" fmla="*/ 3272577 w 6891715"/>
                <a:gd name="connsiteY6474" fmla="*/ 2674366 h 6367455"/>
                <a:gd name="connsiteX6475" fmla="*/ 3251934 w 6891715"/>
                <a:gd name="connsiteY6475" fmla="*/ 2684845 h 6367455"/>
                <a:gd name="connsiteX6476" fmla="*/ 3231609 w 6891715"/>
                <a:gd name="connsiteY6476" fmla="*/ 2677858 h 6367455"/>
                <a:gd name="connsiteX6477" fmla="*/ 3228433 w 6891715"/>
                <a:gd name="connsiteY6477" fmla="*/ 2691833 h 6367455"/>
                <a:gd name="connsiteX6478" fmla="*/ 3195405 w 6891715"/>
                <a:gd name="connsiteY6478" fmla="*/ 2684527 h 6367455"/>
                <a:gd name="connsiteX6479" fmla="*/ 3179843 w 6891715"/>
                <a:gd name="connsiteY6479" fmla="*/ 2692150 h 6367455"/>
                <a:gd name="connsiteX6480" fmla="*/ 3196993 w 6891715"/>
                <a:gd name="connsiteY6480" fmla="*/ 2705488 h 6367455"/>
                <a:gd name="connsiteX6481" fmla="*/ 3237008 w 6891715"/>
                <a:gd name="connsiteY6481" fmla="*/ 2701043 h 6367455"/>
                <a:gd name="connsiteX6482" fmla="*/ 3247488 w 6891715"/>
                <a:gd name="connsiteY6482" fmla="*/ 2695643 h 6367455"/>
                <a:gd name="connsiteX6483" fmla="*/ 3257016 w 6891715"/>
                <a:gd name="connsiteY6483" fmla="*/ 2707394 h 6367455"/>
                <a:gd name="connsiteX6484" fmla="*/ 3280517 w 6891715"/>
                <a:gd name="connsiteY6484" fmla="*/ 2717556 h 6367455"/>
                <a:gd name="connsiteX6485" fmla="*/ 3284645 w 6891715"/>
                <a:gd name="connsiteY6485" fmla="*/ 2705806 h 6367455"/>
                <a:gd name="connsiteX6486" fmla="*/ 3293220 w 6891715"/>
                <a:gd name="connsiteY6486" fmla="*/ 2720734 h 6367455"/>
                <a:gd name="connsiteX6487" fmla="*/ 3289409 w 6891715"/>
                <a:gd name="connsiteY6487" fmla="*/ 2735344 h 6367455"/>
                <a:gd name="connsiteX6488" fmla="*/ 3297666 w 6891715"/>
                <a:gd name="connsiteY6488" fmla="*/ 2743602 h 6367455"/>
                <a:gd name="connsiteX6489" fmla="*/ 3308464 w 6891715"/>
                <a:gd name="connsiteY6489" fmla="*/ 2732167 h 6367455"/>
                <a:gd name="connsiteX6490" fmla="*/ 3338952 w 6891715"/>
                <a:gd name="connsiteY6490" fmla="*/ 2737884 h 6367455"/>
                <a:gd name="connsiteX6491" fmla="*/ 3361182 w 6891715"/>
                <a:gd name="connsiteY6491" fmla="*/ 2733755 h 6367455"/>
                <a:gd name="connsiteX6492" fmla="*/ 3380237 w 6891715"/>
                <a:gd name="connsiteY6492" fmla="*/ 2723910 h 6367455"/>
                <a:gd name="connsiteX6493" fmla="*/ 3392940 w 6891715"/>
                <a:gd name="connsiteY6493" fmla="*/ 2732485 h 6367455"/>
                <a:gd name="connsiteX6494" fmla="*/ 3391035 w 6891715"/>
                <a:gd name="connsiteY6494" fmla="*/ 2745190 h 6367455"/>
                <a:gd name="connsiteX6495" fmla="*/ 3398339 w 6891715"/>
                <a:gd name="connsiteY6495" fmla="*/ 2753129 h 6367455"/>
                <a:gd name="connsiteX6496" fmla="*/ 3411360 w 6891715"/>
                <a:gd name="connsiteY6496" fmla="*/ 2767104 h 6367455"/>
                <a:gd name="connsiteX6497" fmla="*/ 3411360 w 6891715"/>
                <a:gd name="connsiteY6497" fmla="*/ 2775043 h 6367455"/>
                <a:gd name="connsiteX6498" fmla="*/ 3405009 w 6891715"/>
                <a:gd name="connsiteY6498" fmla="*/ 2786794 h 6367455"/>
                <a:gd name="connsiteX6499" fmla="*/ 3396434 w 6891715"/>
                <a:gd name="connsiteY6499" fmla="*/ 2782031 h 6367455"/>
                <a:gd name="connsiteX6500" fmla="*/ 3385954 w 6891715"/>
                <a:gd name="connsiteY6500" fmla="*/ 2773455 h 6367455"/>
                <a:gd name="connsiteX6501" fmla="*/ 3390082 w 6891715"/>
                <a:gd name="connsiteY6501" fmla="*/ 2764880 h 6367455"/>
                <a:gd name="connsiteX6502" fmla="*/ 3384366 w 6891715"/>
                <a:gd name="connsiteY6502" fmla="*/ 2753764 h 6367455"/>
                <a:gd name="connsiteX6503" fmla="*/ 3380555 w 6891715"/>
                <a:gd name="connsiteY6503" fmla="*/ 2772502 h 6367455"/>
                <a:gd name="connsiteX6504" fmla="*/ 3370075 w 6891715"/>
                <a:gd name="connsiteY6504" fmla="*/ 2775678 h 6367455"/>
                <a:gd name="connsiteX6505" fmla="*/ 3363088 w 6891715"/>
                <a:gd name="connsiteY6505" fmla="*/ 2799814 h 6367455"/>
                <a:gd name="connsiteX6506" fmla="*/ 3346891 w 6891715"/>
                <a:gd name="connsiteY6506" fmla="*/ 2801402 h 6367455"/>
                <a:gd name="connsiteX6507" fmla="*/ 3344986 w 6891715"/>
                <a:gd name="connsiteY6507" fmla="*/ 2785525 h 6367455"/>
                <a:gd name="connsiteX6508" fmla="*/ 3337046 w 6891715"/>
                <a:gd name="connsiteY6508" fmla="*/ 2777904 h 6367455"/>
                <a:gd name="connsiteX6509" fmla="*/ 3329107 w 6891715"/>
                <a:gd name="connsiteY6509" fmla="*/ 2802355 h 6367455"/>
                <a:gd name="connsiteX6510" fmla="*/ 3309099 w 6891715"/>
                <a:gd name="connsiteY6510" fmla="*/ 2823640 h 6367455"/>
                <a:gd name="connsiteX6511" fmla="*/ 3280517 w 6891715"/>
                <a:gd name="connsiteY6511" fmla="*/ 2828405 h 6367455"/>
                <a:gd name="connsiteX6512" fmla="*/ 3279882 w 6891715"/>
                <a:gd name="connsiteY6512" fmla="*/ 2844917 h 6367455"/>
                <a:gd name="connsiteX6513" fmla="*/ 3262732 w 6891715"/>
                <a:gd name="connsiteY6513" fmla="*/ 2853812 h 6367455"/>
                <a:gd name="connsiteX6514" fmla="*/ 3207473 w 6891715"/>
                <a:gd name="connsiteY6514" fmla="*/ 2844601 h 6367455"/>
                <a:gd name="connsiteX6515" fmla="*/ 3193182 w 6891715"/>
                <a:gd name="connsiteY6515" fmla="*/ 2851905 h 6367455"/>
                <a:gd name="connsiteX6516" fmla="*/ 3204615 w 6891715"/>
                <a:gd name="connsiteY6516" fmla="*/ 2865880 h 6367455"/>
                <a:gd name="connsiteX6517" fmla="*/ 3250029 w 6891715"/>
                <a:gd name="connsiteY6517" fmla="*/ 2864292 h 6367455"/>
                <a:gd name="connsiteX6518" fmla="*/ 3257968 w 6891715"/>
                <a:gd name="connsiteY6518" fmla="*/ 2884298 h 6367455"/>
                <a:gd name="connsiteX6519" fmla="*/ 3247171 w 6891715"/>
                <a:gd name="connsiteY6519" fmla="*/ 2891602 h 6367455"/>
                <a:gd name="connsiteX6520" fmla="*/ 3222717 w 6891715"/>
                <a:gd name="connsiteY6520" fmla="*/ 2881440 h 6367455"/>
                <a:gd name="connsiteX6521" fmla="*/ 3221764 w 6891715"/>
                <a:gd name="connsiteY6521" fmla="*/ 2888744 h 6367455"/>
                <a:gd name="connsiteX6522" fmla="*/ 3210014 w 6891715"/>
                <a:gd name="connsiteY6522" fmla="*/ 2894461 h 6367455"/>
                <a:gd name="connsiteX6523" fmla="*/ 3195087 w 6891715"/>
                <a:gd name="connsiteY6523" fmla="*/ 2897319 h 6367455"/>
                <a:gd name="connsiteX6524" fmla="*/ 3184607 w 6891715"/>
                <a:gd name="connsiteY6524" fmla="*/ 2891602 h 6367455"/>
                <a:gd name="connsiteX6525" fmla="*/ 3176032 w 6891715"/>
                <a:gd name="connsiteY6525" fmla="*/ 2895731 h 6367455"/>
                <a:gd name="connsiteX6526" fmla="*/ 3178891 w 6891715"/>
                <a:gd name="connsiteY6526" fmla="*/ 2903354 h 6367455"/>
                <a:gd name="connsiteX6527" fmla="*/ 3189053 w 6891715"/>
                <a:gd name="connsiteY6527" fmla="*/ 2912884 h 6367455"/>
                <a:gd name="connsiteX6528" fmla="*/ 3200169 w 6891715"/>
                <a:gd name="connsiteY6528" fmla="*/ 2910024 h 6367455"/>
                <a:gd name="connsiteX6529" fmla="*/ 3207155 w 6891715"/>
                <a:gd name="connsiteY6529" fmla="*/ 2911295 h 6367455"/>
                <a:gd name="connsiteX6530" fmla="*/ 3213507 w 6891715"/>
                <a:gd name="connsiteY6530" fmla="*/ 2921142 h 6367455"/>
                <a:gd name="connsiteX6531" fmla="*/ 3219541 w 6891715"/>
                <a:gd name="connsiteY6531" fmla="*/ 2924316 h 6367455"/>
                <a:gd name="connsiteX6532" fmla="*/ 3223034 w 6891715"/>
                <a:gd name="connsiteY6532" fmla="*/ 2920189 h 6367455"/>
                <a:gd name="connsiteX6533" fmla="*/ 3219859 w 6891715"/>
                <a:gd name="connsiteY6533" fmla="*/ 2909707 h 6367455"/>
                <a:gd name="connsiteX6534" fmla="*/ 3216048 w 6891715"/>
                <a:gd name="connsiteY6534" fmla="*/ 2903038 h 6367455"/>
                <a:gd name="connsiteX6535" fmla="*/ 3221447 w 6891715"/>
                <a:gd name="connsiteY6535" fmla="*/ 2895731 h 6367455"/>
                <a:gd name="connsiteX6536" fmla="*/ 3221764 w 6891715"/>
                <a:gd name="connsiteY6536" fmla="*/ 2888744 h 6367455"/>
                <a:gd name="connsiteX6537" fmla="*/ 3253840 w 6891715"/>
                <a:gd name="connsiteY6537" fmla="*/ 2909707 h 6367455"/>
                <a:gd name="connsiteX6538" fmla="*/ 3257016 w 6891715"/>
                <a:gd name="connsiteY6538" fmla="*/ 2929395 h 6367455"/>
                <a:gd name="connsiteX6539" fmla="*/ 3243360 w 6891715"/>
                <a:gd name="connsiteY6539" fmla="*/ 2931935 h 6367455"/>
                <a:gd name="connsiteX6540" fmla="*/ 3250982 w 6891715"/>
                <a:gd name="connsiteY6540" fmla="*/ 2947504 h 6367455"/>
                <a:gd name="connsiteX6541" fmla="*/ 3239549 w 6891715"/>
                <a:gd name="connsiteY6541" fmla="*/ 2962430 h 6367455"/>
                <a:gd name="connsiteX6542" fmla="*/ 3252252 w 6891715"/>
                <a:gd name="connsiteY6542" fmla="*/ 2975770 h 6367455"/>
                <a:gd name="connsiteX6543" fmla="*/ 3240819 w 6891715"/>
                <a:gd name="connsiteY6543" fmla="*/ 2987839 h 6367455"/>
                <a:gd name="connsiteX6544" fmla="*/ 3227163 w 6891715"/>
                <a:gd name="connsiteY6544" fmla="*/ 2976087 h 6367455"/>
                <a:gd name="connsiteX6545" fmla="*/ 3220811 w 6891715"/>
                <a:gd name="connsiteY6545" fmla="*/ 2995144 h 6367455"/>
                <a:gd name="connsiteX6546" fmla="*/ 3241772 w 6891715"/>
                <a:gd name="connsiteY6546" fmla="*/ 3009753 h 6367455"/>
                <a:gd name="connsiteX6547" fmla="*/ 3246536 w 6891715"/>
                <a:gd name="connsiteY6547" fmla="*/ 3023727 h 6367455"/>
                <a:gd name="connsiteX6548" fmla="*/ 3232562 w 6891715"/>
                <a:gd name="connsiteY6548" fmla="*/ 3038337 h 6367455"/>
                <a:gd name="connsiteX6549" fmla="*/ 3243360 w 6891715"/>
                <a:gd name="connsiteY6549" fmla="*/ 3047547 h 6367455"/>
                <a:gd name="connsiteX6550" fmla="*/ 3242725 w 6891715"/>
                <a:gd name="connsiteY6550" fmla="*/ 3067873 h 6367455"/>
                <a:gd name="connsiteX6551" fmla="*/ 3223352 w 6891715"/>
                <a:gd name="connsiteY6551" fmla="*/ 3086930 h 6367455"/>
                <a:gd name="connsiteX6552" fmla="*/ 3222717 w 6891715"/>
                <a:gd name="connsiteY6552" fmla="*/ 3101857 h 6367455"/>
                <a:gd name="connsiteX6553" fmla="*/ 3229069 w 6891715"/>
                <a:gd name="connsiteY6553" fmla="*/ 3125994 h 6367455"/>
                <a:gd name="connsiteX6554" fmla="*/ 3217953 w 6891715"/>
                <a:gd name="connsiteY6554" fmla="*/ 3149179 h 6367455"/>
                <a:gd name="connsiteX6555" fmla="*/ 3218271 w 6891715"/>
                <a:gd name="connsiteY6555" fmla="*/ 3179668 h 6367455"/>
                <a:gd name="connsiteX6556" fmla="*/ 3203662 w 6891715"/>
                <a:gd name="connsiteY6556" fmla="*/ 3231756 h 6367455"/>
                <a:gd name="connsiteX6557" fmla="*/ 3173492 w 6891715"/>
                <a:gd name="connsiteY6557" fmla="*/ 3297185 h 6367455"/>
                <a:gd name="connsiteX6558" fmla="*/ 3148085 w 6891715"/>
                <a:gd name="connsiteY6558" fmla="*/ 3285752 h 6367455"/>
                <a:gd name="connsiteX6559" fmla="*/ 3114422 w 6891715"/>
                <a:gd name="connsiteY6559" fmla="*/ 3290515 h 6367455"/>
                <a:gd name="connsiteX6560" fmla="*/ 3104577 w 6891715"/>
                <a:gd name="connsiteY6560" fmla="*/ 3278763 h 6367455"/>
                <a:gd name="connsiteX6561" fmla="*/ 3065832 w 6891715"/>
                <a:gd name="connsiteY6561" fmla="*/ 3286386 h 6367455"/>
                <a:gd name="connsiteX6562" fmla="*/ 3055352 w 6891715"/>
                <a:gd name="connsiteY6562" fmla="*/ 3310842 h 6367455"/>
                <a:gd name="connsiteX6563" fmla="*/ 3036297 w 6891715"/>
                <a:gd name="connsiteY6563" fmla="*/ 3305761 h 6367455"/>
                <a:gd name="connsiteX6564" fmla="*/ 3032168 w 6891715"/>
                <a:gd name="connsiteY6564" fmla="*/ 3332122 h 6367455"/>
                <a:gd name="connsiteX6565" fmla="*/ 3008985 w 6891715"/>
                <a:gd name="connsiteY6565" fmla="*/ 3359754 h 6367455"/>
                <a:gd name="connsiteX6566" fmla="*/ 3025499 w 6891715"/>
                <a:gd name="connsiteY6566" fmla="*/ 3391193 h 6367455"/>
                <a:gd name="connsiteX6567" fmla="*/ 3022641 w 6891715"/>
                <a:gd name="connsiteY6567" fmla="*/ 3416601 h 6367455"/>
                <a:gd name="connsiteX6568" fmla="*/ 3009620 w 6891715"/>
                <a:gd name="connsiteY6568" fmla="*/ 3418824 h 6367455"/>
                <a:gd name="connsiteX6569" fmla="*/ 2977862 w 6891715"/>
                <a:gd name="connsiteY6569" fmla="*/ 3411837 h 6367455"/>
                <a:gd name="connsiteX6570" fmla="*/ 2930542 w 6891715"/>
                <a:gd name="connsiteY6570" fmla="*/ 3432164 h 6367455"/>
                <a:gd name="connsiteX6571" fmla="*/ 2918792 w 6891715"/>
                <a:gd name="connsiteY6571" fmla="*/ 3423906 h 6367455"/>
                <a:gd name="connsiteX6572" fmla="*/ 2882588 w 6891715"/>
                <a:gd name="connsiteY6572" fmla="*/ 3426447 h 6367455"/>
                <a:gd name="connsiteX6573" fmla="*/ 2883858 w 6891715"/>
                <a:gd name="connsiteY6573" fmla="*/ 3408344 h 6367455"/>
                <a:gd name="connsiteX6574" fmla="*/ 2899419 w 6891715"/>
                <a:gd name="connsiteY6574" fmla="*/ 3403897 h 6367455"/>
                <a:gd name="connsiteX6575" fmla="*/ 2893068 w 6891715"/>
                <a:gd name="connsiteY6575" fmla="*/ 3392463 h 6367455"/>
                <a:gd name="connsiteX6576" fmla="*/ 2903230 w 6891715"/>
                <a:gd name="connsiteY6576" fmla="*/ 3368330 h 6367455"/>
                <a:gd name="connsiteX6577" fmla="*/ 2852100 w 6891715"/>
                <a:gd name="connsiteY6577" fmla="*/ 3293691 h 6367455"/>
                <a:gd name="connsiteX6578" fmla="*/ 2857181 w 6891715"/>
                <a:gd name="connsiteY6578" fmla="*/ 3281306 h 6367455"/>
                <a:gd name="connsiteX6579" fmla="*/ 2867979 w 6891715"/>
                <a:gd name="connsiteY6579" fmla="*/ 3290515 h 6367455"/>
                <a:gd name="connsiteX6580" fmla="*/ 2875283 w 6891715"/>
                <a:gd name="connsiteY6580" fmla="*/ 3289244 h 6367455"/>
                <a:gd name="connsiteX6581" fmla="*/ 2882270 w 6891715"/>
                <a:gd name="connsiteY6581" fmla="*/ 3276541 h 6367455"/>
                <a:gd name="connsiteX6582" fmla="*/ 2867661 w 6891715"/>
                <a:gd name="connsiteY6582" fmla="*/ 3252402 h 6367455"/>
                <a:gd name="connsiteX6583" fmla="*/ 2867661 w 6891715"/>
                <a:gd name="connsiteY6583" fmla="*/ 3241921 h 6367455"/>
                <a:gd name="connsiteX6584" fmla="*/ 2890527 w 6891715"/>
                <a:gd name="connsiteY6584" fmla="*/ 3243826 h 6367455"/>
                <a:gd name="connsiteX6585" fmla="*/ 2892750 w 6891715"/>
                <a:gd name="connsiteY6585" fmla="*/ 3222863 h 6367455"/>
                <a:gd name="connsiteX6586" fmla="*/ 2821930 w 6891715"/>
                <a:gd name="connsiteY6586" fmla="*/ 3147590 h 6367455"/>
                <a:gd name="connsiteX6587" fmla="*/ 2812084 w 6891715"/>
                <a:gd name="connsiteY6587" fmla="*/ 3089788 h 6367455"/>
                <a:gd name="connsiteX6588" fmla="*/ 2795888 w 6891715"/>
                <a:gd name="connsiteY6588" fmla="*/ 3080260 h 6367455"/>
                <a:gd name="connsiteX6589" fmla="*/ 2787313 w 6891715"/>
                <a:gd name="connsiteY6589" fmla="*/ 3042465 h 6367455"/>
                <a:gd name="connsiteX6590" fmla="*/ 2772387 w 6891715"/>
                <a:gd name="connsiteY6590" fmla="*/ 3022457 h 6367455"/>
                <a:gd name="connsiteX6591" fmla="*/ 2790171 w 6891715"/>
                <a:gd name="connsiteY6591" fmla="*/ 3018328 h 6367455"/>
                <a:gd name="connsiteX6592" fmla="*/ 2793347 w 6891715"/>
                <a:gd name="connsiteY6592" fmla="*/ 3008801 h 6367455"/>
                <a:gd name="connsiteX6593" fmla="*/ 2779374 w 6891715"/>
                <a:gd name="connsiteY6593" fmla="*/ 2996097 h 6367455"/>
                <a:gd name="connsiteX6594" fmla="*/ 2775245 w 6891715"/>
                <a:gd name="connsiteY6594" fmla="*/ 2979263 h 6367455"/>
                <a:gd name="connsiteX6595" fmla="*/ 2779056 w 6891715"/>
                <a:gd name="connsiteY6595" fmla="*/ 2969736 h 6367455"/>
                <a:gd name="connsiteX6596" fmla="*/ 2779056 w 6891715"/>
                <a:gd name="connsiteY6596" fmla="*/ 2956077 h 6367455"/>
                <a:gd name="connsiteX6597" fmla="*/ 2768576 w 6891715"/>
                <a:gd name="connsiteY6597" fmla="*/ 2951632 h 6367455"/>
                <a:gd name="connsiteX6598" fmla="*/ 2756825 w 6891715"/>
                <a:gd name="connsiteY6598" fmla="*/ 2957348 h 6367455"/>
                <a:gd name="connsiteX6599" fmla="*/ 2739676 w 6891715"/>
                <a:gd name="connsiteY6599" fmla="*/ 2952267 h 6367455"/>
                <a:gd name="connsiteX6600" fmla="*/ 2741899 w 6891715"/>
                <a:gd name="connsiteY6600" fmla="*/ 2941467 h 6367455"/>
                <a:gd name="connsiteX6601" fmla="*/ 2779691 w 6891715"/>
                <a:gd name="connsiteY6601" fmla="*/ 2919236 h 6367455"/>
                <a:gd name="connsiteX6602" fmla="*/ 2763812 w 6891715"/>
                <a:gd name="connsiteY6602" fmla="*/ 2902720 h 6367455"/>
                <a:gd name="connsiteX6603" fmla="*/ 2759684 w 6891715"/>
                <a:gd name="connsiteY6603" fmla="*/ 2902720 h 6367455"/>
                <a:gd name="connsiteX6604" fmla="*/ 2756190 w 6891715"/>
                <a:gd name="connsiteY6604" fmla="*/ 2903038 h 6367455"/>
                <a:gd name="connsiteX6605" fmla="*/ 2753332 w 6891715"/>
                <a:gd name="connsiteY6605" fmla="*/ 2903672 h 6367455"/>
                <a:gd name="connsiteX6606" fmla="*/ 2752379 w 6891715"/>
                <a:gd name="connsiteY6606" fmla="*/ 2903989 h 6367455"/>
                <a:gd name="connsiteX6607" fmla="*/ 2752062 w 6891715"/>
                <a:gd name="connsiteY6607" fmla="*/ 2904623 h 6367455"/>
                <a:gd name="connsiteX6608" fmla="*/ 2751426 w 6891715"/>
                <a:gd name="connsiteY6608" fmla="*/ 2906529 h 6367455"/>
                <a:gd name="connsiteX6609" fmla="*/ 2751109 w 6891715"/>
                <a:gd name="connsiteY6609" fmla="*/ 2909072 h 6367455"/>
                <a:gd name="connsiteX6610" fmla="*/ 2751109 w 6891715"/>
                <a:gd name="connsiteY6610" fmla="*/ 2911930 h 6367455"/>
                <a:gd name="connsiteX6611" fmla="*/ 2751109 w 6891715"/>
                <a:gd name="connsiteY6611" fmla="*/ 2917011 h 6367455"/>
                <a:gd name="connsiteX6612" fmla="*/ 2751109 w 6891715"/>
                <a:gd name="connsiteY6612" fmla="*/ 2919236 h 6367455"/>
                <a:gd name="connsiteX6613" fmla="*/ 2745710 w 6891715"/>
                <a:gd name="connsiteY6613" fmla="*/ 2915423 h 6367455"/>
                <a:gd name="connsiteX6614" fmla="*/ 2746980 w 6891715"/>
                <a:gd name="connsiteY6614" fmla="*/ 2898272 h 6367455"/>
                <a:gd name="connsiteX6615" fmla="*/ 2733642 w 6891715"/>
                <a:gd name="connsiteY6615" fmla="*/ 2887156 h 6367455"/>
                <a:gd name="connsiteX6616" fmla="*/ 2729513 w 6891715"/>
                <a:gd name="connsiteY6616" fmla="*/ 2872231 h 6367455"/>
                <a:gd name="connsiteX6617" fmla="*/ 2720621 w 6891715"/>
                <a:gd name="connsiteY6617" fmla="*/ 2826815 h 6367455"/>
                <a:gd name="connsiteX6618" fmla="*/ 2717763 w 6891715"/>
                <a:gd name="connsiteY6618" fmla="*/ 2769962 h 6367455"/>
                <a:gd name="connsiteX6619" fmla="*/ 2718432 w 6891715"/>
                <a:gd name="connsiteY6619" fmla="*/ 2770111 h 6367455"/>
                <a:gd name="connsiteX6620" fmla="*/ 2705803 w 6891715"/>
                <a:gd name="connsiteY6620" fmla="*/ 2755583 h 6367455"/>
                <a:gd name="connsiteX6621" fmla="*/ 2681365 w 6891715"/>
                <a:gd name="connsiteY6621" fmla="*/ 2751773 h 6367455"/>
                <a:gd name="connsiteX6622" fmla="*/ 2680413 w 6891715"/>
                <a:gd name="connsiteY6622" fmla="*/ 2744153 h 6367455"/>
                <a:gd name="connsiteX6623" fmla="*/ 2666449 w 6891715"/>
                <a:gd name="connsiteY6623" fmla="*/ 2735898 h 6367455"/>
                <a:gd name="connsiteX6624" fmla="*/ 2677874 w 6891715"/>
                <a:gd name="connsiteY6624" fmla="*/ 2696847 h 6367455"/>
                <a:gd name="connsiteX6625" fmla="*/ 2668353 w 6891715"/>
                <a:gd name="connsiteY6625" fmla="*/ 2675893 h 6367455"/>
                <a:gd name="connsiteX6626" fmla="*/ 2668988 w 6891715"/>
                <a:gd name="connsiteY6626" fmla="*/ 2646365 h 6367455"/>
                <a:gd name="connsiteX6627" fmla="*/ 2675335 w 6891715"/>
                <a:gd name="connsiteY6627" fmla="*/ 2662240 h 6367455"/>
                <a:gd name="connsiteX6628" fmla="*/ 2678509 w 6891715"/>
                <a:gd name="connsiteY6628" fmla="*/ 2640968 h 6367455"/>
                <a:gd name="connsiteX6629" fmla="*/ 2676288 w 6891715"/>
                <a:gd name="connsiteY6629" fmla="*/ 2617791 h 6367455"/>
                <a:gd name="connsiteX6630" fmla="*/ 2655976 w 6891715"/>
                <a:gd name="connsiteY6630" fmla="*/ 2621282 h 6367455"/>
                <a:gd name="connsiteX6631" fmla="*/ 2646771 w 6891715"/>
                <a:gd name="connsiteY6631" fmla="*/ 2635889 h 6367455"/>
                <a:gd name="connsiteX6632" fmla="*/ 2659784 w 6891715"/>
                <a:gd name="connsiteY6632" fmla="*/ 2674939 h 6367455"/>
                <a:gd name="connsiteX6633" fmla="*/ 2657879 w 6891715"/>
                <a:gd name="connsiteY6633" fmla="*/ 2686687 h 6367455"/>
                <a:gd name="connsiteX6634" fmla="*/ 2649310 w 6891715"/>
                <a:gd name="connsiteY6634" fmla="*/ 2693036 h 6367455"/>
                <a:gd name="connsiteX6635" fmla="*/ 2646136 w 6891715"/>
                <a:gd name="connsiteY6635" fmla="*/ 2672717 h 6367455"/>
                <a:gd name="connsiteX6636" fmla="*/ 2642962 w 6891715"/>
                <a:gd name="connsiteY6636" fmla="*/ 2665414 h 6367455"/>
                <a:gd name="connsiteX6637" fmla="*/ 2643597 w 6891715"/>
                <a:gd name="connsiteY6637" fmla="*/ 2657159 h 6367455"/>
                <a:gd name="connsiteX6638" fmla="*/ 2631854 w 6891715"/>
                <a:gd name="connsiteY6638" fmla="*/ 2658430 h 6367455"/>
                <a:gd name="connsiteX6639" fmla="*/ 2637567 w 6891715"/>
                <a:gd name="connsiteY6639" fmla="*/ 2679067 h 6367455"/>
                <a:gd name="connsiteX6640" fmla="*/ 2632489 w 6891715"/>
                <a:gd name="connsiteY6640" fmla="*/ 2705737 h 6367455"/>
                <a:gd name="connsiteX6641" fmla="*/ 2650579 w 6891715"/>
                <a:gd name="connsiteY6641" fmla="*/ 2720341 h 6367455"/>
                <a:gd name="connsiteX6642" fmla="*/ 2647722 w 6891715"/>
                <a:gd name="connsiteY6642" fmla="*/ 2746693 h 6367455"/>
                <a:gd name="connsiteX6643" fmla="*/ 2636298 w 6891715"/>
                <a:gd name="connsiteY6643" fmla="*/ 2747963 h 6367455"/>
                <a:gd name="connsiteX6644" fmla="*/ 2633124 w 6891715"/>
                <a:gd name="connsiteY6644" fmla="*/ 2773998 h 6367455"/>
                <a:gd name="connsiteX6645" fmla="*/ 2623920 w 6891715"/>
                <a:gd name="connsiteY6645" fmla="*/ 2784475 h 6367455"/>
                <a:gd name="connsiteX6646" fmla="*/ 2600434 w 6891715"/>
                <a:gd name="connsiteY6646" fmla="*/ 2781934 h 6367455"/>
                <a:gd name="connsiteX6647" fmla="*/ 2586787 w 6891715"/>
                <a:gd name="connsiteY6647" fmla="*/ 2789236 h 6367455"/>
                <a:gd name="connsiteX6648" fmla="*/ 2571870 w 6891715"/>
                <a:gd name="connsiteY6648" fmla="*/ 2774633 h 6367455"/>
                <a:gd name="connsiteX6649" fmla="*/ 2577583 w 6891715"/>
                <a:gd name="connsiteY6649" fmla="*/ 2799714 h 6367455"/>
                <a:gd name="connsiteX6650" fmla="*/ 2549970 w 6891715"/>
                <a:gd name="connsiteY6650" fmla="*/ 2818130 h 6367455"/>
                <a:gd name="connsiteX6651" fmla="*/ 2544893 w 6891715"/>
                <a:gd name="connsiteY6651" fmla="*/ 2839084 h 6367455"/>
                <a:gd name="connsiteX6652" fmla="*/ 2529023 w 6891715"/>
                <a:gd name="connsiteY6652" fmla="*/ 2837179 h 6367455"/>
                <a:gd name="connsiteX6653" fmla="*/ 2524898 w 6891715"/>
                <a:gd name="connsiteY6653" fmla="*/ 2843846 h 6367455"/>
                <a:gd name="connsiteX6654" fmla="*/ 2536322 w 6891715"/>
                <a:gd name="connsiteY6654" fmla="*/ 2852736 h 6367455"/>
                <a:gd name="connsiteX6655" fmla="*/ 2528389 w 6891715"/>
                <a:gd name="connsiteY6655" fmla="*/ 2862578 h 6367455"/>
                <a:gd name="connsiteX6656" fmla="*/ 2517598 w 6891715"/>
                <a:gd name="connsiteY6656" fmla="*/ 2864483 h 6367455"/>
                <a:gd name="connsiteX6657" fmla="*/ 2509981 w 6891715"/>
                <a:gd name="connsiteY6657" fmla="*/ 2866389 h 6367455"/>
                <a:gd name="connsiteX6658" fmla="*/ 2506807 w 6891715"/>
                <a:gd name="connsiteY6658" fmla="*/ 2867023 h 6367455"/>
                <a:gd name="connsiteX6659" fmla="*/ 2504903 w 6891715"/>
                <a:gd name="connsiteY6659" fmla="*/ 2867975 h 6367455"/>
                <a:gd name="connsiteX6660" fmla="*/ 2504268 w 6891715"/>
                <a:gd name="connsiteY6660" fmla="*/ 2868928 h 6367455"/>
                <a:gd name="connsiteX6661" fmla="*/ 2503952 w 6891715"/>
                <a:gd name="connsiteY6661" fmla="*/ 2869563 h 6367455"/>
                <a:gd name="connsiteX6662" fmla="*/ 2502999 w 6891715"/>
                <a:gd name="connsiteY6662" fmla="*/ 2872103 h 6367455"/>
                <a:gd name="connsiteX6663" fmla="*/ 2501730 w 6891715"/>
                <a:gd name="connsiteY6663" fmla="*/ 2875277 h 6367455"/>
                <a:gd name="connsiteX6664" fmla="*/ 2500777 w 6891715"/>
                <a:gd name="connsiteY6664" fmla="*/ 2879088 h 6367455"/>
                <a:gd name="connsiteX6665" fmla="*/ 2499190 w 6891715"/>
                <a:gd name="connsiteY6665" fmla="*/ 2885437 h 6367455"/>
                <a:gd name="connsiteX6666" fmla="*/ 2498873 w 6891715"/>
                <a:gd name="connsiteY6666" fmla="*/ 2888295 h 6367455"/>
                <a:gd name="connsiteX6667" fmla="*/ 2479196 w 6891715"/>
                <a:gd name="connsiteY6667" fmla="*/ 2919092 h 6367455"/>
                <a:gd name="connsiteX6668" fmla="*/ 2452536 w 6891715"/>
                <a:gd name="connsiteY6668" fmla="*/ 2925442 h 6367455"/>
                <a:gd name="connsiteX6669" fmla="*/ 2434445 w 6891715"/>
                <a:gd name="connsiteY6669" fmla="*/ 2941316 h 6367455"/>
                <a:gd name="connsiteX6670" fmla="*/ 2412546 w 6891715"/>
                <a:gd name="connsiteY6670" fmla="*/ 2943856 h 6367455"/>
                <a:gd name="connsiteX6671" fmla="*/ 2406199 w 6891715"/>
                <a:gd name="connsiteY6671" fmla="*/ 2961954 h 6367455"/>
                <a:gd name="connsiteX6672" fmla="*/ 2358910 w 6891715"/>
                <a:gd name="connsiteY6672" fmla="*/ 2965446 h 6367455"/>
                <a:gd name="connsiteX6673" fmla="*/ 2325902 w 6891715"/>
                <a:gd name="connsiteY6673" fmla="*/ 2956239 h 6367455"/>
                <a:gd name="connsiteX6674" fmla="*/ 2291942 w 6891715"/>
                <a:gd name="connsiteY6674" fmla="*/ 2950206 h 6367455"/>
                <a:gd name="connsiteX6675" fmla="*/ 2297020 w 6891715"/>
                <a:gd name="connsiteY6675" fmla="*/ 2924807 h 6367455"/>
                <a:gd name="connsiteX6676" fmla="*/ 2267822 w 6891715"/>
                <a:gd name="connsiteY6676" fmla="*/ 2929252 h 6367455"/>
                <a:gd name="connsiteX6677" fmla="*/ 2226879 w 6891715"/>
                <a:gd name="connsiteY6677" fmla="*/ 2886389 h 6367455"/>
                <a:gd name="connsiteX6678" fmla="*/ 2197364 w 6891715"/>
                <a:gd name="connsiteY6678" fmla="*/ 2883216 h 6367455"/>
                <a:gd name="connsiteX6679" fmla="*/ 2191016 w 6891715"/>
                <a:gd name="connsiteY6679" fmla="*/ 2862578 h 6367455"/>
                <a:gd name="connsiteX6680" fmla="*/ 2178955 w 6891715"/>
                <a:gd name="connsiteY6680" fmla="*/ 2853371 h 6367455"/>
                <a:gd name="connsiteX6681" fmla="*/ 2188477 w 6891715"/>
                <a:gd name="connsiteY6681" fmla="*/ 2836226 h 6367455"/>
                <a:gd name="connsiteX6682" fmla="*/ 2197681 w 6891715"/>
                <a:gd name="connsiteY6682" fmla="*/ 2806700 h 6367455"/>
                <a:gd name="connsiteX6683" fmla="*/ 2216723 w 6891715"/>
                <a:gd name="connsiteY6683" fmla="*/ 2820034 h 6367455"/>
                <a:gd name="connsiteX6684" fmla="*/ 2224022 w 6891715"/>
                <a:gd name="connsiteY6684" fmla="*/ 2809240 h 6367455"/>
                <a:gd name="connsiteX6685" fmla="*/ 2253857 w 6891715"/>
                <a:gd name="connsiteY6685" fmla="*/ 2822891 h 6367455"/>
                <a:gd name="connsiteX6686" fmla="*/ 2244334 w 6891715"/>
                <a:gd name="connsiteY6686" fmla="*/ 2811462 h 6367455"/>
                <a:gd name="connsiteX6687" fmla="*/ 2243066 w 6891715"/>
                <a:gd name="connsiteY6687" fmla="*/ 2799714 h 6367455"/>
                <a:gd name="connsiteX6688" fmla="*/ 2283373 w 6891715"/>
                <a:gd name="connsiteY6688" fmla="*/ 2782569 h 6367455"/>
                <a:gd name="connsiteX6689" fmla="*/ 2235450 w 6891715"/>
                <a:gd name="connsiteY6689" fmla="*/ 2793365 h 6367455"/>
                <a:gd name="connsiteX6690" fmla="*/ 2224976 w 6891715"/>
                <a:gd name="connsiteY6690" fmla="*/ 2773679 h 6367455"/>
                <a:gd name="connsiteX6691" fmla="*/ 2235132 w 6891715"/>
                <a:gd name="connsiteY6691" fmla="*/ 2752408 h 6367455"/>
                <a:gd name="connsiteX6692" fmla="*/ 2251001 w 6891715"/>
                <a:gd name="connsiteY6692" fmla="*/ 2748280 h 6367455"/>
                <a:gd name="connsiteX6693" fmla="*/ 2258618 w 6891715"/>
                <a:gd name="connsiteY6693" fmla="*/ 2737486 h 6367455"/>
                <a:gd name="connsiteX6694" fmla="*/ 2242432 w 6891715"/>
                <a:gd name="connsiteY6694" fmla="*/ 2730184 h 6367455"/>
                <a:gd name="connsiteX6695" fmla="*/ 2245287 w 6891715"/>
                <a:gd name="connsiteY6695" fmla="*/ 2720658 h 6367455"/>
                <a:gd name="connsiteX6696" fmla="*/ 2261156 w 6891715"/>
                <a:gd name="connsiteY6696" fmla="*/ 2707958 h 6367455"/>
                <a:gd name="connsiteX6697" fmla="*/ 2261156 w 6891715"/>
                <a:gd name="connsiteY6697" fmla="*/ 2703514 h 6367455"/>
                <a:gd name="connsiteX6698" fmla="*/ 2245287 w 6891715"/>
                <a:gd name="connsiteY6698" fmla="*/ 2694307 h 6367455"/>
                <a:gd name="connsiteX6699" fmla="*/ 2232909 w 6891715"/>
                <a:gd name="connsiteY6699" fmla="*/ 2720024 h 6367455"/>
                <a:gd name="connsiteX6700" fmla="*/ 2214502 w 6891715"/>
                <a:gd name="connsiteY6700" fmla="*/ 2707641 h 6367455"/>
                <a:gd name="connsiteX6701" fmla="*/ 2211646 w 6891715"/>
                <a:gd name="connsiteY6701" fmla="*/ 2733675 h 6367455"/>
                <a:gd name="connsiteX6702" fmla="*/ 2197998 w 6891715"/>
                <a:gd name="connsiteY6702" fmla="*/ 2725421 h 6367455"/>
                <a:gd name="connsiteX6703" fmla="*/ 2197046 w 6891715"/>
                <a:gd name="connsiteY6703" fmla="*/ 2711768 h 6367455"/>
                <a:gd name="connsiteX6704" fmla="*/ 2191333 w 6891715"/>
                <a:gd name="connsiteY6704" fmla="*/ 2703196 h 6367455"/>
                <a:gd name="connsiteX6705" fmla="*/ 2204980 w 6891715"/>
                <a:gd name="connsiteY6705" fmla="*/ 2676845 h 6367455"/>
                <a:gd name="connsiteX6706" fmla="*/ 2223072 w 6891715"/>
                <a:gd name="connsiteY6706" fmla="*/ 2685099 h 6367455"/>
                <a:gd name="connsiteX6707" fmla="*/ 2224976 w 6891715"/>
                <a:gd name="connsiteY6707" fmla="*/ 2659700 h 6367455"/>
                <a:gd name="connsiteX6708" fmla="*/ 2227833 w 6891715"/>
                <a:gd name="connsiteY6708" fmla="*/ 2657478 h 6367455"/>
                <a:gd name="connsiteX6709" fmla="*/ 2233862 w 6891715"/>
                <a:gd name="connsiteY6709" fmla="*/ 2652715 h 6367455"/>
                <a:gd name="connsiteX6710" fmla="*/ 2237035 w 6891715"/>
                <a:gd name="connsiteY6710" fmla="*/ 2649540 h 6367455"/>
                <a:gd name="connsiteX6711" fmla="*/ 2239257 w 6891715"/>
                <a:gd name="connsiteY6711" fmla="*/ 2646683 h 6367455"/>
                <a:gd name="connsiteX6712" fmla="*/ 2241161 w 6891715"/>
                <a:gd name="connsiteY6712" fmla="*/ 2644460 h 6367455"/>
                <a:gd name="connsiteX6713" fmla="*/ 2241479 w 6891715"/>
                <a:gd name="connsiteY6713" fmla="*/ 2643508 h 6367455"/>
                <a:gd name="connsiteX6714" fmla="*/ 2241479 w 6891715"/>
                <a:gd name="connsiteY6714" fmla="*/ 2642873 h 6367455"/>
                <a:gd name="connsiteX6715" fmla="*/ 2241479 w 6891715"/>
                <a:gd name="connsiteY6715" fmla="*/ 2642555 h 6367455"/>
                <a:gd name="connsiteX6716" fmla="*/ 2241798 w 6891715"/>
                <a:gd name="connsiteY6716" fmla="*/ 2642555 h 6367455"/>
                <a:gd name="connsiteX6717" fmla="*/ 2243702 w 6891715"/>
                <a:gd name="connsiteY6717" fmla="*/ 2642873 h 6367455"/>
                <a:gd name="connsiteX6718" fmla="*/ 2248461 w 6891715"/>
                <a:gd name="connsiteY6718" fmla="*/ 2646048 h 6367455"/>
                <a:gd name="connsiteX6719" fmla="*/ 2256713 w 6891715"/>
                <a:gd name="connsiteY6719" fmla="*/ 2651127 h 6367455"/>
                <a:gd name="connsiteX6720" fmla="*/ 2264966 w 6891715"/>
                <a:gd name="connsiteY6720" fmla="*/ 2632078 h 6367455"/>
                <a:gd name="connsiteX6721" fmla="*/ 2259571 w 6891715"/>
                <a:gd name="connsiteY6721" fmla="*/ 2626999 h 6367455"/>
                <a:gd name="connsiteX6722" fmla="*/ 2242432 w 6891715"/>
                <a:gd name="connsiteY6722" fmla="*/ 2639698 h 6367455"/>
                <a:gd name="connsiteX6723" fmla="*/ 2232909 w 6891715"/>
                <a:gd name="connsiteY6723" fmla="*/ 2632395 h 6367455"/>
                <a:gd name="connsiteX6724" fmla="*/ 2216406 w 6891715"/>
                <a:gd name="connsiteY6724" fmla="*/ 2645095 h 6367455"/>
                <a:gd name="connsiteX6725" fmla="*/ 2211646 w 6891715"/>
                <a:gd name="connsiteY6725" fmla="*/ 2633665 h 6367455"/>
                <a:gd name="connsiteX6726" fmla="*/ 2225609 w 6891715"/>
                <a:gd name="connsiteY6726" fmla="*/ 2614615 h 6367455"/>
                <a:gd name="connsiteX6727" fmla="*/ 2237035 w 6891715"/>
                <a:gd name="connsiteY6727" fmla="*/ 2592073 h 6367455"/>
                <a:gd name="connsiteX6728" fmla="*/ 2260205 w 6891715"/>
                <a:gd name="connsiteY6728" fmla="*/ 2583819 h 6367455"/>
                <a:gd name="connsiteX6729" fmla="*/ 2263060 w 6891715"/>
                <a:gd name="connsiteY6729" fmla="*/ 2568896 h 6367455"/>
                <a:gd name="connsiteX6730" fmla="*/ 2245287 w 6891715"/>
                <a:gd name="connsiteY6730" fmla="*/ 2569214 h 6367455"/>
                <a:gd name="connsiteX6731" fmla="*/ 2264013 w 6891715"/>
                <a:gd name="connsiteY6731" fmla="*/ 2548576 h 6367455"/>
                <a:gd name="connsiteX6732" fmla="*/ 2274486 w 6891715"/>
                <a:gd name="connsiteY6732" fmla="*/ 2524764 h 6367455"/>
                <a:gd name="connsiteX6733" fmla="*/ 2276390 w 6891715"/>
                <a:gd name="connsiteY6733" fmla="*/ 2521589 h 6367455"/>
                <a:gd name="connsiteX6734" fmla="*/ 2288133 w 6891715"/>
                <a:gd name="connsiteY6734" fmla="*/ 2517779 h 6367455"/>
                <a:gd name="connsiteX6735" fmla="*/ 2285278 w 6891715"/>
                <a:gd name="connsiteY6735" fmla="*/ 2560324 h 6367455"/>
                <a:gd name="connsiteX6736" fmla="*/ 2292893 w 6891715"/>
                <a:gd name="connsiteY6736" fmla="*/ 2570485 h 6367455"/>
                <a:gd name="connsiteX6737" fmla="*/ 2297656 w 6891715"/>
                <a:gd name="connsiteY6737" fmla="*/ 2512700 h 6367455"/>
                <a:gd name="connsiteX6738" fmla="*/ 2328123 w 6891715"/>
                <a:gd name="connsiteY6738" fmla="*/ 2498726 h 6367455"/>
                <a:gd name="connsiteX6739" fmla="*/ 2315429 w 6891715"/>
                <a:gd name="connsiteY6739" fmla="*/ 2494594 h 6367455"/>
                <a:gd name="connsiteX6740" fmla="*/ 2290038 w 6891715"/>
                <a:gd name="connsiteY6740" fmla="*/ 2503489 h 6367455"/>
                <a:gd name="connsiteX6741" fmla="*/ 2293212 w 6891715"/>
                <a:gd name="connsiteY6741" fmla="*/ 2487610 h 6367455"/>
                <a:gd name="connsiteX6742" fmla="*/ 2278612 w 6891715"/>
                <a:gd name="connsiteY6742" fmla="*/ 2503489 h 6367455"/>
                <a:gd name="connsiteX6743" fmla="*/ 2250048 w 6891715"/>
                <a:gd name="connsiteY6743" fmla="*/ 2517144 h 6367455"/>
                <a:gd name="connsiteX6744" fmla="*/ 2241798 w 6891715"/>
                <a:gd name="connsiteY6744" fmla="*/ 2546990 h 6367455"/>
                <a:gd name="connsiteX6745" fmla="*/ 2213550 w 6891715"/>
                <a:gd name="connsiteY6745" fmla="*/ 2566039 h 6367455"/>
                <a:gd name="connsiteX6746" fmla="*/ 2206249 w 6891715"/>
                <a:gd name="connsiteY6746" fmla="*/ 2575564 h 6367455"/>
                <a:gd name="connsiteX6747" fmla="*/ 2183715 w 6891715"/>
                <a:gd name="connsiteY6747" fmla="*/ 2563182 h 6367455"/>
                <a:gd name="connsiteX6748" fmla="*/ 2169117 w 6891715"/>
                <a:gd name="connsiteY6748" fmla="*/ 2573658 h 6367455"/>
                <a:gd name="connsiteX6749" fmla="*/ 2149756 w 6891715"/>
                <a:gd name="connsiteY6749" fmla="*/ 2544449 h 6367455"/>
                <a:gd name="connsiteX6750" fmla="*/ 2149439 w 6891715"/>
                <a:gd name="connsiteY6750" fmla="*/ 2535242 h 6367455"/>
                <a:gd name="connsiteX6751" fmla="*/ 2166578 w 6891715"/>
                <a:gd name="connsiteY6751" fmla="*/ 2537146 h 6367455"/>
                <a:gd name="connsiteX6752" fmla="*/ 2168800 w 6891715"/>
                <a:gd name="connsiteY6752" fmla="*/ 2516191 h 6367455"/>
                <a:gd name="connsiteX6753" fmla="*/ 2183399 w 6891715"/>
                <a:gd name="connsiteY6753" fmla="*/ 2530480 h 6367455"/>
                <a:gd name="connsiteX6754" fmla="*/ 2216088 w 6891715"/>
                <a:gd name="connsiteY6754" fmla="*/ 2509202 h 6367455"/>
                <a:gd name="connsiteX6755" fmla="*/ 2187842 w 6891715"/>
                <a:gd name="connsiteY6755" fmla="*/ 2511428 h 6367455"/>
                <a:gd name="connsiteX6756" fmla="*/ 2178955 w 6891715"/>
                <a:gd name="connsiteY6756" fmla="*/ 2506347 h 6367455"/>
                <a:gd name="connsiteX6757" fmla="*/ 2176734 w 6891715"/>
                <a:gd name="connsiteY6757" fmla="*/ 2489517 h 6367455"/>
                <a:gd name="connsiteX6758" fmla="*/ 2203076 w 6891715"/>
                <a:gd name="connsiteY6758" fmla="*/ 2475554 h 6367455"/>
                <a:gd name="connsiteX6759" fmla="*/ 2181178 w 6891715"/>
                <a:gd name="connsiteY6759" fmla="*/ 2477773 h 6367455"/>
                <a:gd name="connsiteX6760" fmla="*/ 2181813 w 6891715"/>
                <a:gd name="connsiteY6760" fmla="*/ 2465073 h 6367455"/>
                <a:gd name="connsiteX6761" fmla="*/ 2169117 w 6891715"/>
                <a:gd name="connsiteY6761" fmla="*/ 2453962 h 6367455"/>
                <a:gd name="connsiteX6762" fmla="*/ 2180543 w 6891715"/>
                <a:gd name="connsiteY6762" fmla="*/ 2439040 h 6367455"/>
                <a:gd name="connsiteX6763" fmla="*/ 2172290 w 6891715"/>
                <a:gd name="connsiteY6763" fmla="*/ 2438087 h 6367455"/>
                <a:gd name="connsiteX6764" fmla="*/ 2159594 w 6891715"/>
                <a:gd name="connsiteY6764" fmla="*/ 2444438 h 6367455"/>
                <a:gd name="connsiteX6765" fmla="*/ 2141505 w 6891715"/>
                <a:gd name="connsiteY6765" fmla="*/ 2433007 h 6367455"/>
                <a:gd name="connsiteX6766" fmla="*/ 2149756 w 6891715"/>
                <a:gd name="connsiteY6766" fmla="*/ 2422530 h 6367455"/>
                <a:gd name="connsiteX6767" fmla="*/ 2138331 w 6891715"/>
                <a:gd name="connsiteY6767" fmla="*/ 2421258 h 6367455"/>
                <a:gd name="connsiteX6768" fmla="*/ 2143091 w 6891715"/>
                <a:gd name="connsiteY6768" fmla="*/ 2403163 h 6367455"/>
                <a:gd name="connsiteX6769" fmla="*/ 2158959 w 6891715"/>
                <a:gd name="connsiteY6769" fmla="*/ 2402208 h 6367455"/>
                <a:gd name="connsiteX6770" fmla="*/ 2184669 w 6891715"/>
                <a:gd name="connsiteY6770" fmla="*/ 2408243 h 6367455"/>
                <a:gd name="connsiteX6771" fmla="*/ 2209741 w 6891715"/>
                <a:gd name="connsiteY6771" fmla="*/ 2392366 h 6367455"/>
                <a:gd name="connsiteX6772" fmla="*/ 2253223 w 6891715"/>
                <a:gd name="connsiteY6772" fmla="*/ 2401575 h 6367455"/>
                <a:gd name="connsiteX6773" fmla="*/ 2274486 w 6891715"/>
                <a:gd name="connsiteY6773" fmla="*/ 2389510 h 6367455"/>
                <a:gd name="connsiteX6774" fmla="*/ 2317968 w 6891715"/>
                <a:gd name="connsiteY6774" fmla="*/ 2416815 h 6367455"/>
                <a:gd name="connsiteX6775" fmla="*/ 2312891 w 6891715"/>
                <a:gd name="connsiteY6775" fmla="*/ 2438722 h 6367455"/>
                <a:gd name="connsiteX6776" fmla="*/ 2328441 w 6891715"/>
                <a:gd name="connsiteY6776" fmla="*/ 2426022 h 6367455"/>
                <a:gd name="connsiteX6777" fmla="*/ 2341136 w 6891715"/>
                <a:gd name="connsiteY6777" fmla="*/ 2440627 h 6367455"/>
                <a:gd name="connsiteX6778" fmla="*/ 2347484 w 6891715"/>
                <a:gd name="connsiteY6778" fmla="*/ 2426022 h 6367455"/>
                <a:gd name="connsiteX6779" fmla="*/ 2329710 w 6891715"/>
                <a:gd name="connsiteY6779" fmla="*/ 2412053 h 6367455"/>
                <a:gd name="connsiteX6780" fmla="*/ 2325902 w 6891715"/>
                <a:gd name="connsiteY6780" fmla="*/ 2398716 h 6367455"/>
                <a:gd name="connsiteX6781" fmla="*/ 2386204 w 6891715"/>
                <a:gd name="connsiteY6781" fmla="*/ 2376172 h 6367455"/>
                <a:gd name="connsiteX6782" fmla="*/ 2384935 w 6891715"/>
                <a:gd name="connsiteY6782" fmla="*/ 2359030 h 6367455"/>
                <a:gd name="connsiteX6783" fmla="*/ 2353197 w 6891715"/>
                <a:gd name="connsiteY6783" fmla="*/ 2371094 h 6367455"/>
                <a:gd name="connsiteX6784" fmla="*/ 2361765 w 6891715"/>
                <a:gd name="connsiteY6784" fmla="*/ 2356172 h 6367455"/>
                <a:gd name="connsiteX6785" fmla="*/ 2361448 w 6891715"/>
                <a:gd name="connsiteY6785" fmla="*/ 2331725 h 6367455"/>
                <a:gd name="connsiteX6786" fmla="*/ 2383348 w 6891715"/>
                <a:gd name="connsiteY6786" fmla="*/ 2299021 h 6367455"/>
                <a:gd name="connsiteX6787" fmla="*/ 2345898 w 6891715"/>
                <a:gd name="connsiteY6787" fmla="*/ 2332040 h 6367455"/>
                <a:gd name="connsiteX6788" fmla="*/ 2345898 w 6891715"/>
                <a:gd name="connsiteY6788" fmla="*/ 2368872 h 6367455"/>
                <a:gd name="connsiteX6789" fmla="*/ 2330346 w 6891715"/>
                <a:gd name="connsiteY6789" fmla="*/ 2378397 h 6367455"/>
                <a:gd name="connsiteX6790" fmla="*/ 2320824 w 6891715"/>
                <a:gd name="connsiteY6790" fmla="*/ 2367285 h 6367455"/>
                <a:gd name="connsiteX6791" fmla="*/ 2313208 w 6891715"/>
                <a:gd name="connsiteY6791" fmla="*/ 2374587 h 6367455"/>
                <a:gd name="connsiteX6792" fmla="*/ 2271948 w 6891715"/>
                <a:gd name="connsiteY6792" fmla="*/ 2374904 h 6367455"/>
                <a:gd name="connsiteX6793" fmla="*/ 2271948 w 6891715"/>
                <a:gd name="connsiteY6793" fmla="*/ 2363157 h 6367455"/>
                <a:gd name="connsiteX6794" fmla="*/ 2287500 w 6891715"/>
                <a:gd name="connsiteY6794" fmla="*/ 2339979 h 6367455"/>
                <a:gd name="connsiteX6795" fmla="*/ 2263378 w 6891715"/>
                <a:gd name="connsiteY6795" fmla="*/ 2359030 h 6367455"/>
                <a:gd name="connsiteX6796" fmla="*/ 2263378 w 6891715"/>
                <a:gd name="connsiteY6796" fmla="*/ 2376172 h 6367455"/>
                <a:gd name="connsiteX6797" fmla="*/ 2245605 w 6891715"/>
                <a:gd name="connsiteY6797" fmla="*/ 2379350 h 6367455"/>
                <a:gd name="connsiteX6798" fmla="*/ 2210694 w 6891715"/>
                <a:gd name="connsiteY6798" fmla="*/ 2377443 h 6367455"/>
                <a:gd name="connsiteX6799" fmla="*/ 2176100 w 6891715"/>
                <a:gd name="connsiteY6799" fmla="*/ 2399987 h 6367455"/>
                <a:gd name="connsiteX6800" fmla="*/ 2153882 w 6891715"/>
                <a:gd name="connsiteY6800" fmla="*/ 2391732 h 6367455"/>
                <a:gd name="connsiteX6801" fmla="*/ 2145948 w 6891715"/>
                <a:gd name="connsiteY6801" fmla="*/ 2379350 h 6367455"/>
                <a:gd name="connsiteX6802" fmla="*/ 2160864 w 6891715"/>
                <a:gd name="connsiteY6802" fmla="*/ 2371729 h 6367455"/>
                <a:gd name="connsiteX6803" fmla="*/ 2136427 w 6891715"/>
                <a:gd name="connsiteY6803" fmla="*/ 2362204 h 6367455"/>
                <a:gd name="connsiteX6804" fmla="*/ 2178639 w 6891715"/>
                <a:gd name="connsiteY6804" fmla="*/ 2342201 h 6367455"/>
                <a:gd name="connsiteX6805" fmla="*/ 2167847 w 6891715"/>
                <a:gd name="connsiteY6805" fmla="*/ 2339979 h 6367455"/>
                <a:gd name="connsiteX6806" fmla="*/ 2173243 w 6891715"/>
                <a:gd name="connsiteY6806" fmla="*/ 2326326 h 6367455"/>
                <a:gd name="connsiteX6807" fmla="*/ 2188160 w 6891715"/>
                <a:gd name="connsiteY6807" fmla="*/ 2322834 h 6367455"/>
                <a:gd name="connsiteX6808" fmla="*/ 2158008 w 6891715"/>
                <a:gd name="connsiteY6808" fmla="*/ 2303150 h 6367455"/>
                <a:gd name="connsiteX6809" fmla="*/ 2166578 w 6891715"/>
                <a:gd name="connsiteY6809" fmla="*/ 2294574 h 6367455"/>
                <a:gd name="connsiteX6810" fmla="*/ 2133571 w 6891715"/>
                <a:gd name="connsiteY6810" fmla="*/ 2274889 h 6367455"/>
                <a:gd name="connsiteX6811" fmla="*/ 2157057 w 6891715"/>
                <a:gd name="connsiteY6811" fmla="*/ 2271715 h 6367455"/>
                <a:gd name="connsiteX6812" fmla="*/ 2154518 w 6891715"/>
                <a:gd name="connsiteY6812" fmla="*/ 2256790 h 6367455"/>
                <a:gd name="connsiteX6813" fmla="*/ 2160864 w 6891715"/>
                <a:gd name="connsiteY6813" fmla="*/ 2256790 h 6367455"/>
                <a:gd name="connsiteX6814" fmla="*/ 2173560 w 6891715"/>
                <a:gd name="connsiteY6814" fmla="*/ 2244090 h 6367455"/>
                <a:gd name="connsiteX6815" fmla="*/ 2187525 w 6891715"/>
                <a:gd name="connsiteY6815" fmla="*/ 2258697 h 6367455"/>
                <a:gd name="connsiteX6816" fmla="*/ 2200219 w 6891715"/>
                <a:gd name="connsiteY6816" fmla="*/ 2265998 h 6367455"/>
                <a:gd name="connsiteX6817" fmla="*/ 2203395 w 6891715"/>
                <a:gd name="connsiteY6817" fmla="*/ 2253298 h 6367455"/>
                <a:gd name="connsiteX6818" fmla="*/ 2226246 w 6891715"/>
                <a:gd name="connsiteY6818" fmla="*/ 2245361 h 6367455"/>
                <a:gd name="connsiteX6819" fmla="*/ 2252906 w 6891715"/>
                <a:gd name="connsiteY6819" fmla="*/ 2258377 h 6367455"/>
                <a:gd name="connsiteX6820" fmla="*/ 2266552 w 6891715"/>
                <a:gd name="connsiteY6820" fmla="*/ 2244090 h 6367455"/>
                <a:gd name="connsiteX6821" fmla="*/ 2266552 w 6891715"/>
                <a:gd name="connsiteY6821" fmla="*/ 2235835 h 6367455"/>
                <a:gd name="connsiteX6822" fmla="*/ 2213550 w 6891715"/>
                <a:gd name="connsiteY6822" fmla="*/ 2243773 h 6367455"/>
                <a:gd name="connsiteX6823" fmla="*/ 2197681 w 6891715"/>
                <a:gd name="connsiteY6823" fmla="*/ 2239644 h 6367455"/>
                <a:gd name="connsiteX6824" fmla="*/ 2204029 w 6891715"/>
                <a:gd name="connsiteY6824" fmla="*/ 2231072 h 6367455"/>
                <a:gd name="connsiteX6825" fmla="*/ 2233862 w 6891715"/>
                <a:gd name="connsiteY6825" fmla="*/ 2227898 h 6367455"/>
                <a:gd name="connsiteX6826" fmla="*/ 2254492 w 6891715"/>
                <a:gd name="connsiteY6826" fmla="*/ 2222181 h 6367455"/>
                <a:gd name="connsiteX6827" fmla="*/ 2236401 w 6891715"/>
                <a:gd name="connsiteY6827" fmla="*/ 2212020 h 6367455"/>
                <a:gd name="connsiteX6828" fmla="*/ 2249414 w 6891715"/>
                <a:gd name="connsiteY6828" fmla="*/ 2203448 h 6367455"/>
                <a:gd name="connsiteX6829" fmla="*/ 2244970 w 6891715"/>
                <a:gd name="connsiteY6829" fmla="*/ 2194876 h 6367455"/>
                <a:gd name="connsiteX6830" fmla="*/ 2230053 w 6891715"/>
                <a:gd name="connsiteY6830" fmla="*/ 2187889 h 6367455"/>
                <a:gd name="connsiteX6831" fmla="*/ 2238304 w 6891715"/>
                <a:gd name="connsiteY6831" fmla="*/ 2165664 h 6367455"/>
                <a:gd name="connsiteX6832" fmla="*/ 2261791 w 6891715"/>
                <a:gd name="connsiteY6832" fmla="*/ 2150423 h 6367455"/>
                <a:gd name="connsiteX6833" fmla="*/ 2278612 w 6891715"/>
                <a:gd name="connsiteY6833" fmla="*/ 2184079 h 6367455"/>
                <a:gd name="connsiteX6834" fmla="*/ 2285912 w 6891715"/>
                <a:gd name="connsiteY6834" fmla="*/ 2178682 h 6367455"/>
                <a:gd name="connsiteX6835" fmla="*/ 2279565 w 6891715"/>
                <a:gd name="connsiteY6835" fmla="*/ 2166298 h 6367455"/>
                <a:gd name="connsiteX6836" fmla="*/ 2281469 w 6891715"/>
                <a:gd name="connsiteY6836" fmla="*/ 2138677 h 6367455"/>
                <a:gd name="connsiteX6837" fmla="*/ 2300512 w 6891715"/>
                <a:gd name="connsiteY6837" fmla="*/ 2135500 h 6367455"/>
                <a:gd name="connsiteX6838" fmla="*/ 2314476 w 6891715"/>
                <a:gd name="connsiteY6838" fmla="*/ 2151058 h 6367455"/>
                <a:gd name="connsiteX6839" fmla="*/ 2307177 w 6891715"/>
                <a:gd name="connsiteY6839" fmla="*/ 2195194 h 6367455"/>
                <a:gd name="connsiteX6840" fmla="*/ 2318920 w 6891715"/>
                <a:gd name="connsiteY6840" fmla="*/ 2195194 h 6367455"/>
                <a:gd name="connsiteX6841" fmla="*/ 2329076 w 6891715"/>
                <a:gd name="connsiteY6841" fmla="*/ 2158361 h 6367455"/>
                <a:gd name="connsiteX6842" fmla="*/ 2356688 w 6891715"/>
                <a:gd name="connsiteY6842" fmla="*/ 2158044 h 6367455"/>
                <a:gd name="connsiteX6843" fmla="*/ 2361131 w 6891715"/>
                <a:gd name="connsiteY6843" fmla="*/ 2146612 h 6367455"/>
                <a:gd name="connsiteX6844" fmla="*/ 2321776 w 6891715"/>
                <a:gd name="connsiteY6844" fmla="*/ 2142486 h 6367455"/>
                <a:gd name="connsiteX6845" fmla="*/ 2319237 w 6891715"/>
                <a:gd name="connsiteY6845" fmla="*/ 2125021 h 6367455"/>
                <a:gd name="connsiteX6846" fmla="*/ 2297020 w 6891715"/>
                <a:gd name="connsiteY6846" fmla="*/ 2113274 h 6367455"/>
                <a:gd name="connsiteX6847" fmla="*/ 2285594 w 6891715"/>
                <a:gd name="connsiteY6847" fmla="*/ 2125021 h 6367455"/>
                <a:gd name="connsiteX6848" fmla="*/ 2278294 w 6891715"/>
                <a:gd name="connsiteY6848" fmla="*/ 2118988 h 6367455"/>
                <a:gd name="connsiteX6849" fmla="*/ 2283373 w 6891715"/>
                <a:gd name="connsiteY6849" fmla="*/ 2109465 h 6367455"/>
                <a:gd name="connsiteX6850" fmla="*/ 2297973 w 6891715"/>
                <a:gd name="connsiteY6850" fmla="*/ 2100891 h 6367455"/>
                <a:gd name="connsiteX6851" fmla="*/ 2310667 w 6891715"/>
                <a:gd name="connsiteY6851" fmla="*/ 2099304 h 6367455"/>
                <a:gd name="connsiteX6852" fmla="*/ 2326855 w 6891715"/>
                <a:gd name="connsiteY6852" fmla="*/ 2092953 h 6367455"/>
                <a:gd name="connsiteX6853" fmla="*/ 2344627 w 6891715"/>
                <a:gd name="connsiteY6853" fmla="*/ 2103432 h 6367455"/>
                <a:gd name="connsiteX6854" fmla="*/ 2352880 w 6891715"/>
                <a:gd name="connsiteY6854" fmla="*/ 2098033 h 6367455"/>
                <a:gd name="connsiteX6855" fmla="*/ 2373509 w 6891715"/>
                <a:gd name="connsiteY6855" fmla="*/ 2117719 h 6367455"/>
                <a:gd name="connsiteX6856" fmla="*/ 2388426 w 6891715"/>
                <a:gd name="connsiteY6856" fmla="*/ 2113591 h 6367455"/>
                <a:gd name="connsiteX6857" fmla="*/ 2390965 w 6891715"/>
                <a:gd name="connsiteY6857" fmla="*/ 2100891 h 6367455"/>
                <a:gd name="connsiteX6858" fmla="*/ 2364623 w 6891715"/>
                <a:gd name="connsiteY6858" fmla="*/ 2097082 h 6367455"/>
                <a:gd name="connsiteX6859" fmla="*/ 2364623 w 6891715"/>
                <a:gd name="connsiteY6859" fmla="*/ 2087237 h 6367455"/>
                <a:gd name="connsiteX6860" fmla="*/ 2392868 w 6891715"/>
                <a:gd name="connsiteY6860" fmla="*/ 2073585 h 6367455"/>
                <a:gd name="connsiteX6861" fmla="*/ 2361131 w 6891715"/>
                <a:gd name="connsiteY6861" fmla="*/ 2063426 h 6367455"/>
                <a:gd name="connsiteX6862" fmla="*/ 2344309 w 6891715"/>
                <a:gd name="connsiteY6862" fmla="*/ 2067553 h 6367455"/>
                <a:gd name="connsiteX6863" fmla="*/ 2321141 w 6891715"/>
                <a:gd name="connsiteY6863" fmla="*/ 2069141 h 6367455"/>
                <a:gd name="connsiteX6864" fmla="*/ 2338915 w 6891715"/>
                <a:gd name="connsiteY6864" fmla="*/ 2050726 h 6367455"/>
                <a:gd name="connsiteX6865" fmla="*/ 2320824 w 6891715"/>
                <a:gd name="connsiteY6865" fmla="*/ 2045646 h 6367455"/>
                <a:gd name="connsiteX6866" fmla="*/ 2318602 w 6891715"/>
                <a:gd name="connsiteY6866" fmla="*/ 2029776 h 6367455"/>
                <a:gd name="connsiteX6867" fmla="*/ 2346849 w 6891715"/>
                <a:gd name="connsiteY6867" fmla="*/ 2010726 h 6367455"/>
                <a:gd name="connsiteX6868" fmla="*/ 2363987 w 6891715"/>
                <a:gd name="connsiteY6868" fmla="*/ 2025013 h 6367455"/>
                <a:gd name="connsiteX6869" fmla="*/ 2377953 w 6891715"/>
                <a:gd name="connsiteY6869" fmla="*/ 2033586 h 6367455"/>
                <a:gd name="connsiteX6870" fmla="*/ 2390330 w 6891715"/>
                <a:gd name="connsiteY6870" fmla="*/ 2019933 h 6367455"/>
                <a:gd name="connsiteX6871" fmla="*/ 2395725 w 6891715"/>
                <a:gd name="connsiteY6871" fmla="*/ 2026918 h 6367455"/>
                <a:gd name="connsiteX6872" fmla="*/ 2422068 w 6891715"/>
                <a:gd name="connsiteY6872" fmla="*/ 2016441 h 6367455"/>
                <a:gd name="connsiteX6873" fmla="*/ 2401756 w 6891715"/>
                <a:gd name="connsiteY6873" fmla="*/ 1998661 h 6367455"/>
                <a:gd name="connsiteX6874" fmla="*/ 2384935 w 6891715"/>
                <a:gd name="connsiteY6874" fmla="*/ 2011360 h 6367455"/>
                <a:gd name="connsiteX6875" fmla="*/ 2370336 w 6891715"/>
                <a:gd name="connsiteY6875" fmla="*/ 2004376 h 6367455"/>
                <a:gd name="connsiteX6876" fmla="*/ 2373191 w 6891715"/>
                <a:gd name="connsiteY6876" fmla="*/ 1984056 h 6367455"/>
                <a:gd name="connsiteX6877" fmla="*/ 2394138 w 6891715"/>
                <a:gd name="connsiteY6877" fmla="*/ 1977706 h 6367455"/>
                <a:gd name="connsiteX6878" fmla="*/ 2409055 w 6891715"/>
                <a:gd name="connsiteY6878" fmla="*/ 1966911 h 6367455"/>
                <a:gd name="connsiteX6879" fmla="*/ 2423655 w 6891715"/>
                <a:gd name="connsiteY6879" fmla="*/ 1967864 h 6367455"/>
                <a:gd name="connsiteX6880" fmla="*/ 2424608 w 6891715"/>
                <a:gd name="connsiteY6880" fmla="*/ 1955164 h 6367455"/>
                <a:gd name="connsiteX6881" fmla="*/ 2438570 w 6891715"/>
                <a:gd name="connsiteY6881" fmla="*/ 1958338 h 6367455"/>
                <a:gd name="connsiteX6882" fmla="*/ 2445870 w 6891715"/>
                <a:gd name="connsiteY6882" fmla="*/ 1965324 h 6367455"/>
                <a:gd name="connsiteX6883" fmla="*/ 2460787 w 6891715"/>
                <a:gd name="connsiteY6883" fmla="*/ 1944051 h 6367455"/>
                <a:gd name="connsiteX6884" fmla="*/ 2480465 w 6891715"/>
                <a:gd name="connsiteY6884" fmla="*/ 1914841 h 6367455"/>
                <a:gd name="connsiteX6885" fmla="*/ 2502364 w 6891715"/>
                <a:gd name="connsiteY6885" fmla="*/ 1913254 h 6367455"/>
                <a:gd name="connsiteX6886" fmla="*/ 2520455 w 6891715"/>
                <a:gd name="connsiteY6886" fmla="*/ 1906904 h 6367455"/>
                <a:gd name="connsiteX6887" fmla="*/ 2529341 w 6891715"/>
                <a:gd name="connsiteY6887" fmla="*/ 1928811 h 6367455"/>
                <a:gd name="connsiteX6888" fmla="*/ 2553461 w 6891715"/>
                <a:gd name="connsiteY6888" fmla="*/ 1919286 h 6367455"/>
                <a:gd name="connsiteX6889" fmla="*/ 2543941 w 6891715"/>
                <a:gd name="connsiteY6889" fmla="*/ 1902459 h 6367455"/>
                <a:gd name="connsiteX6890" fmla="*/ 2538228 w 6891715"/>
                <a:gd name="connsiteY6890" fmla="*/ 1886901 h 6367455"/>
                <a:gd name="connsiteX6891" fmla="*/ 2585518 w 6891715"/>
                <a:gd name="connsiteY6891" fmla="*/ 1865312 h 6367455"/>
                <a:gd name="connsiteX6892" fmla="*/ 2609319 w 6891715"/>
                <a:gd name="connsiteY6892" fmla="*/ 1891347 h 6367455"/>
                <a:gd name="connsiteX6893" fmla="*/ 2603925 w 6891715"/>
                <a:gd name="connsiteY6893" fmla="*/ 1913254 h 6367455"/>
                <a:gd name="connsiteX6894" fmla="*/ 2607415 w 6891715"/>
                <a:gd name="connsiteY6894" fmla="*/ 1925954 h 6367455"/>
                <a:gd name="connsiteX6895" fmla="*/ 2630902 w 6891715"/>
                <a:gd name="connsiteY6895" fmla="*/ 1923731 h 6367455"/>
                <a:gd name="connsiteX6896" fmla="*/ 2619793 w 6891715"/>
                <a:gd name="connsiteY6896" fmla="*/ 1910079 h 6367455"/>
                <a:gd name="connsiteX6897" fmla="*/ 2626141 w 6891715"/>
                <a:gd name="connsiteY6897" fmla="*/ 1900554 h 6367455"/>
                <a:gd name="connsiteX6898" fmla="*/ 2665497 w 6891715"/>
                <a:gd name="connsiteY6898" fmla="*/ 1901189 h 6367455"/>
                <a:gd name="connsiteX6899" fmla="*/ 2678826 w 6891715"/>
                <a:gd name="connsiteY6899" fmla="*/ 1889759 h 6367455"/>
                <a:gd name="connsiteX6900" fmla="*/ 2665179 w 6891715"/>
                <a:gd name="connsiteY6900" fmla="*/ 1871979 h 6367455"/>
                <a:gd name="connsiteX6901" fmla="*/ 2684856 w 6891715"/>
                <a:gd name="connsiteY6901" fmla="*/ 1851658 h 6367455"/>
                <a:gd name="connsiteX6902" fmla="*/ 2739762 w 6891715"/>
                <a:gd name="connsiteY6902" fmla="*/ 1824989 h 6367455"/>
                <a:gd name="connsiteX6903" fmla="*/ 2727702 w 6891715"/>
                <a:gd name="connsiteY6903" fmla="*/ 1843086 h 6367455"/>
                <a:gd name="connsiteX6904" fmla="*/ 2755314 w 6891715"/>
                <a:gd name="connsiteY6904" fmla="*/ 1832928 h 6367455"/>
                <a:gd name="connsiteX6905" fmla="*/ 2757853 w 6891715"/>
                <a:gd name="connsiteY6905" fmla="*/ 1817369 h 6367455"/>
                <a:gd name="connsiteX6906" fmla="*/ 2733732 w 6891715"/>
                <a:gd name="connsiteY6906" fmla="*/ 1816734 h 6367455"/>
                <a:gd name="connsiteX6907" fmla="*/ 2743254 w 6891715"/>
                <a:gd name="connsiteY6907" fmla="*/ 1805304 h 6367455"/>
                <a:gd name="connsiteX6908" fmla="*/ 2743571 w 6891715"/>
                <a:gd name="connsiteY6908" fmla="*/ 1795779 h 6367455"/>
                <a:gd name="connsiteX6909" fmla="*/ 2735636 w 6891715"/>
                <a:gd name="connsiteY6909" fmla="*/ 1791334 h 6367455"/>
                <a:gd name="connsiteX6910" fmla="*/ 2750553 w 6891715"/>
                <a:gd name="connsiteY6910" fmla="*/ 1786571 h 6367455"/>
                <a:gd name="connsiteX6911" fmla="*/ 2749283 w 6891715"/>
                <a:gd name="connsiteY6911" fmla="*/ 1782443 h 6367455"/>
                <a:gd name="connsiteX6912" fmla="*/ 2732463 w 6891715"/>
                <a:gd name="connsiteY6912" fmla="*/ 1785936 h 6367455"/>
                <a:gd name="connsiteX6913" fmla="*/ 2723576 w 6891715"/>
                <a:gd name="connsiteY6913" fmla="*/ 1801494 h 6367455"/>
                <a:gd name="connsiteX6914" fmla="*/ 2655341 w 6891715"/>
                <a:gd name="connsiteY6914" fmla="*/ 1817686 h 6367455"/>
                <a:gd name="connsiteX6915" fmla="*/ 2652167 w 6891715"/>
                <a:gd name="connsiteY6915" fmla="*/ 1822131 h 6367455"/>
                <a:gd name="connsiteX6916" fmla="*/ 2724211 w 6891715"/>
                <a:gd name="connsiteY6916" fmla="*/ 1806891 h 6367455"/>
                <a:gd name="connsiteX6917" fmla="*/ 2726114 w 6891715"/>
                <a:gd name="connsiteY6917" fmla="*/ 1817369 h 6367455"/>
                <a:gd name="connsiteX6918" fmla="*/ 2673431 w 6891715"/>
                <a:gd name="connsiteY6918" fmla="*/ 1835784 h 6367455"/>
                <a:gd name="connsiteX6919" fmla="*/ 2648041 w 6891715"/>
                <a:gd name="connsiteY6919" fmla="*/ 1871979 h 6367455"/>
                <a:gd name="connsiteX6920" fmla="*/ 2615668 w 6891715"/>
                <a:gd name="connsiteY6920" fmla="*/ 1886267 h 6367455"/>
                <a:gd name="connsiteX6921" fmla="*/ 2597261 w 6891715"/>
                <a:gd name="connsiteY6921" fmla="*/ 1856739 h 6367455"/>
                <a:gd name="connsiteX6922" fmla="*/ 2607415 w 6891715"/>
                <a:gd name="connsiteY6922" fmla="*/ 1833245 h 6367455"/>
                <a:gd name="connsiteX6923" fmla="*/ 2587739 w 6891715"/>
                <a:gd name="connsiteY6923" fmla="*/ 1846261 h 6367455"/>
                <a:gd name="connsiteX6924" fmla="*/ 2578217 w 6891715"/>
                <a:gd name="connsiteY6924" fmla="*/ 1843086 h 6367455"/>
                <a:gd name="connsiteX6925" fmla="*/ 2577900 w 6891715"/>
                <a:gd name="connsiteY6925" fmla="*/ 1811336 h 6367455"/>
                <a:gd name="connsiteX6926" fmla="*/ 2599165 w 6891715"/>
                <a:gd name="connsiteY6926" fmla="*/ 1807209 h 6367455"/>
                <a:gd name="connsiteX6927" fmla="*/ 2622967 w 6891715"/>
                <a:gd name="connsiteY6927" fmla="*/ 1785619 h 6367455"/>
                <a:gd name="connsiteX6928" fmla="*/ 2598530 w 6891715"/>
                <a:gd name="connsiteY6928" fmla="*/ 1780538 h 6367455"/>
                <a:gd name="connsiteX6929" fmla="*/ 2596625 w 6891715"/>
                <a:gd name="connsiteY6929" fmla="*/ 1767839 h 6367455"/>
                <a:gd name="connsiteX6930" fmla="*/ 2627094 w 6891715"/>
                <a:gd name="connsiteY6930" fmla="*/ 1760536 h 6367455"/>
                <a:gd name="connsiteX6931" fmla="*/ 2619476 w 6891715"/>
                <a:gd name="connsiteY6931" fmla="*/ 1751963 h 6367455"/>
                <a:gd name="connsiteX6932" fmla="*/ 2625823 w 6891715"/>
                <a:gd name="connsiteY6932" fmla="*/ 1733866 h 6367455"/>
                <a:gd name="connsiteX6933" fmla="*/ 2644550 w 6891715"/>
                <a:gd name="connsiteY6933" fmla="*/ 1726564 h 6367455"/>
                <a:gd name="connsiteX6934" fmla="*/ 2656927 w 6891715"/>
                <a:gd name="connsiteY6934" fmla="*/ 1685606 h 6367455"/>
                <a:gd name="connsiteX6935" fmla="*/ 2672796 w 6891715"/>
                <a:gd name="connsiteY6935" fmla="*/ 1686241 h 6367455"/>
                <a:gd name="connsiteX6936" fmla="*/ 2677239 w 6891715"/>
                <a:gd name="connsiteY6936" fmla="*/ 1672588 h 6367455"/>
                <a:gd name="connsiteX6937" fmla="*/ 2695013 w 6891715"/>
                <a:gd name="connsiteY6937" fmla="*/ 1652269 h 6367455"/>
                <a:gd name="connsiteX6938" fmla="*/ 2703264 w 6891715"/>
                <a:gd name="connsiteY6938" fmla="*/ 1658619 h 6367455"/>
                <a:gd name="connsiteX6939" fmla="*/ 2721355 w 6891715"/>
                <a:gd name="connsiteY6939" fmla="*/ 1676398 h 6367455"/>
                <a:gd name="connsiteX6940" fmla="*/ 2735320 w 6891715"/>
                <a:gd name="connsiteY6940" fmla="*/ 1675128 h 6367455"/>
                <a:gd name="connsiteX6941" fmla="*/ 2719133 w 6891715"/>
                <a:gd name="connsiteY6941" fmla="*/ 1659253 h 6367455"/>
                <a:gd name="connsiteX6942" fmla="*/ 2721355 w 6891715"/>
                <a:gd name="connsiteY6942" fmla="*/ 1651316 h 6367455"/>
                <a:gd name="connsiteX6943" fmla="*/ 2745793 w 6891715"/>
                <a:gd name="connsiteY6943" fmla="*/ 1659253 h 6367455"/>
                <a:gd name="connsiteX6944" fmla="*/ 2749918 w 6891715"/>
                <a:gd name="connsiteY6944" fmla="*/ 1656079 h 6367455"/>
                <a:gd name="connsiteX6945" fmla="*/ 2743254 w 6891715"/>
                <a:gd name="connsiteY6945" fmla="*/ 1642426 h 6367455"/>
                <a:gd name="connsiteX6946" fmla="*/ 2741349 w 6891715"/>
                <a:gd name="connsiteY6946" fmla="*/ 1624646 h 6367455"/>
                <a:gd name="connsiteX6947" fmla="*/ 2750870 w 6891715"/>
                <a:gd name="connsiteY6947" fmla="*/ 1620201 h 6367455"/>
                <a:gd name="connsiteX6948" fmla="*/ 2771499 w 6891715"/>
                <a:gd name="connsiteY6948" fmla="*/ 1600833 h 6367455"/>
                <a:gd name="connsiteX6949" fmla="*/ 2763248 w 6891715"/>
                <a:gd name="connsiteY6949" fmla="*/ 1591944 h 6367455"/>
                <a:gd name="connsiteX6950" fmla="*/ 2742936 w 6891715"/>
                <a:gd name="connsiteY6950" fmla="*/ 1608771 h 6367455"/>
                <a:gd name="connsiteX6951" fmla="*/ 2733732 w 6891715"/>
                <a:gd name="connsiteY6951" fmla="*/ 1609723 h 6367455"/>
                <a:gd name="connsiteX6952" fmla="*/ 2730241 w 6891715"/>
                <a:gd name="connsiteY6952" fmla="*/ 1603374 h 6367455"/>
                <a:gd name="connsiteX6953" fmla="*/ 2741983 w 6891715"/>
                <a:gd name="connsiteY6953" fmla="*/ 1579561 h 6367455"/>
                <a:gd name="connsiteX6954" fmla="*/ 2752459 w 6891715"/>
                <a:gd name="connsiteY6954" fmla="*/ 1580196 h 6367455"/>
                <a:gd name="connsiteX6955" fmla="*/ 2769278 w 6891715"/>
                <a:gd name="connsiteY6955" fmla="*/ 1572576 h 6367455"/>
                <a:gd name="connsiteX6956" fmla="*/ 2766105 w 6891715"/>
                <a:gd name="connsiteY6956" fmla="*/ 1549399 h 6367455"/>
                <a:gd name="connsiteX6957" fmla="*/ 2779435 w 6891715"/>
                <a:gd name="connsiteY6957" fmla="*/ 1533524 h 6367455"/>
                <a:gd name="connsiteX6958" fmla="*/ 2799430 w 6891715"/>
                <a:gd name="connsiteY6958" fmla="*/ 1528127 h 6367455"/>
                <a:gd name="connsiteX6959" fmla="*/ 2804825 w 6891715"/>
                <a:gd name="connsiteY6959" fmla="*/ 1517649 h 6367455"/>
                <a:gd name="connsiteX6960" fmla="*/ 2813077 w 6891715"/>
                <a:gd name="connsiteY6960" fmla="*/ 1509077 h 6367455"/>
                <a:gd name="connsiteX6961" fmla="*/ 2818790 w 6891715"/>
                <a:gd name="connsiteY6961" fmla="*/ 1531937 h 6367455"/>
                <a:gd name="connsiteX6962" fmla="*/ 2830215 w 6891715"/>
                <a:gd name="connsiteY6962" fmla="*/ 1541461 h 6367455"/>
                <a:gd name="connsiteX6963" fmla="*/ 2842592 w 6891715"/>
                <a:gd name="connsiteY6963" fmla="*/ 1520189 h 6367455"/>
                <a:gd name="connsiteX6964" fmla="*/ 2837515 w 6891715"/>
                <a:gd name="connsiteY6964" fmla="*/ 1515109 h 6367455"/>
                <a:gd name="connsiteX6965" fmla="*/ 2855288 w 6891715"/>
                <a:gd name="connsiteY6965" fmla="*/ 1505584 h 6367455"/>
                <a:gd name="connsiteX6966" fmla="*/ 2863540 w 6891715"/>
                <a:gd name="connsiteY6966" fmla="*/ 1493836 h 6367455"/>
                <a:gd name="connsiteX6967" fmla="*/ 2859414 w 6891715"/>
                <a:gd name="connsiteY6967" fmla="*/ 1486534 h 6367455"/>
                <a:gd name="connsiteX6968" fmla="*/ 2845767 w 6891715"/>
                <a:gd name="connsiteY6968" fmla="*/ 1504314 h 6367455"/>
                <a:gd name="connsiteX6969" fmla="*/ 2832120 w 6891715"/>
                <a:gd name="connsiteY6969" fmla="*/ 1513204 h 6367455"/>
                <a:gd name="connsiteX6970" fmla="*/ 2828945 w 6891715"/>
                <a:gd name="connsiteY6970" fmla="*/ 1481137 h 6367455"/>
                <a:gd name="connsiteX6971" fmla="*/ 2828628 w 6891715"/>
                <a:gd name="connsiteY6971" fmla="*/ 1479232 h 6367455"/>
                <a:gd name="connsiteX6972" fmla="*/ 2825772 w 6891715"/>
                <a:gd name="connsiteY6972" fmla="*/ 1481137 h 6367455"/>
                <a:gd name="connsiteX6973" fmla="*/ 2819425 w 6891715"/>
                <a:gd name="connsiteY6973" fmla="*/ 1484629 h 6367455"/>
                <a:gd name="connsiteX6974" fmla="*/ 2806729 w 6891715"/>
                <a:gd name="connsiteY6974" fmla="*/ 1509077 h 6367455"/>
                <a:gd name="connsiteX6975" fmla="*/ 2794987 w 6891715"/>
                <a:gd name="connsiteY6975" fmla="*/ 1503996 h 6367455"/>
                <a:gd name="connsiteX6976" fmla="*/ 2801335 w 6891715"/>
                <a:gd name="connsiteY6976" fmla="*/ 1488122 h 6367455"/>
                <a:gd name="connsiteX6977" fmla="*/ 2807047 w 6891715"/>
                <a:gd name="connsiteY6977" fmla="*/ 1481137 h 6367455"/>
                <a:gd name="connsiteX6978" fmla="*/ 2815933 w 6891715"/>
                <a:gd name="connsiteY6978" fmla="*/ 1470024 h 6367455"/>
                <a:gd name="connsiteX6979" fmla="*/ 2827359 w 6891715"/>
                <a:gd name="connsiteY6979" fmla="*/ 1465897 h 6367455"/>
                <a:gd name="connsiteX6980" fmla="*/ 2821012 w 6891715"/>
                <a:gd name="connsiteY6980" fmla="*/ 1454149 h 6367455"/>
                <a:gd name="connsiteX6981" fmla="*/ 2825137 w 6891715"/>
                <a:gd name="connsiteY6981" fmla="*/ 1438274 h 6367455"/>
                <a:gd name="connsiteX6982" fmla="*/ 2832436 w 6891715"/>
                <a:gd name="connsiteY6982" fmla="*/ 1441449 h 6367455"/>
                <a:gd name="connsiteX6983" fmla="*/ 2833706 w 6891715"/>
                <a:gd name="connsiteY6983" fmla="*/ 1461134 h 6367455"/>
                <a:gd name="connsiteX6984" fmla="*/ 2840371 w 6891715"/>
                <a:gd name="connsiteY6984" fmla="*/ 1467484 h 6367455"/>
                <a:gd name="connsiteX6985" fmla="*/ 2859414 w 6891715"/>
                <a:gd name="connsiteY6985" fmla="*/ 1481137 h 6367455"/>
                <a:gd name="connsiteX6986" fmla="*/ 2862588 w 6891715"/>
                <a:gd name="connsiteY6986" fmla="*/ 1483042 h 6367455"/>
                <a:gd name="connsiteX6987" fmla="*/ 2862271 w 6891715"/>
                <a:gd name="connsiteY6987" fmla="*/ 1481137 h 6367455"/>
                <a:gd name="connsiteX6988" fmla="*/ 2860366 w 6891715"/>
                <a:gd name="connsiteY6988" fmla="*/ 1474152 h 6367455"/>
                <a:gd name="connsiteX6989" fmla="*/ 2854653 w 6891715"/>
                <a:gd name="connsiteY6989" fmla="*/ 1441132 h 6367455"/>
                <a:gd name="connsiteX6990" fmla="*/ 2836563 w 6891715"/>
                <a:gd name="connsiteY6990" fmla="*/ 1430972 h 6367455"/>
                <a:gd name="connsiteX6991" fmla="*/ 2833072 w 6891715"/>
                <a:gd name="connsiteY6991" fmla="*/ 1410017 h 6367455"/>
                <a:gd name="connsiteX6992" fmla="*/ 2847036 w 6891715"/>
                <a:gd name="connsiteY6992" fmla="*/ 1405255 h 6367455"/>
                <a:gd name="connsiteX6993" fmla="*/ 2852749 w 6891715"/>
                <a:gd name="connsiteY6993" fmla="*/ 1426527 h 6367455"/>
                <a:gd name="connsiteX6994" fmla="*/ 2864174 w 6891715"/>
                <a:gd name="connsiteY6994" fmla="*/ 1423987 h 6367455"/>
                <a:gd name="connsiteX6995" fmla="*/ 2868300 w 6891715"/>
                <a:gd name="connsiteY6995" fmla="*/ 1403350 h 6367455"/>
                <a:gd name="connsiteX6996" fmla="*/ 2848941 w 6891715"/>
                <a:gd name="connsiteY6996" fmla="*/ 1392554 h 6367455"/>
                <a:gd name="connsiteX6997" fmla="*/ 2854970 w 6891715"/>
                <a:gd name="connsiteY6997" fmla="*/ 1378267 h 6367455"/>
                <a:gd name="connsiteX6998" fmla="*/ 2874013 w 6891715"/>
                <a:gd name="connsiteY6998" fmla="*/ 1375727 h 6367455"/>
                <a:gd name="connsiteX6999" fmla="*/ 2865761 w 6891715"/>
                <a:gd name="connsiteY6999" fmla="*/ 1360170 h 6367455"/>
                <a:gd name="connsiteX7000" fmla="*/ 2872744 w 6891715"/>
                <a:gd name="connsiteY7000" fmla="*/ 1346200 h 6367455"/>
                <a:gd name="connsiteX7001" fmla="*/ 2899721 w 6891715"/>
                <a:gd name="connsiteY7001" fmla="*/ 1361757 h 6367455"/>
                <a:gd name="connsiteX7002" fmla="*/ 2904482 w 6891715"/>
                <a:gd name="connsiteY7002" fmla="*/ 1355407 h 6367455"/>
                <a:gd name="connsiteX7003" fmla="*/ 2886390 w 6891715"/>
                <a:gd name="connsiteY7003" fmla="*/ 1337945 h 6367455"/>
                <a:gd name="connsiteX7004" fmla="*/ 2887660 w 6891715"/>
                <a:gd name="connsiteY7004" fmla="*/ 1321752 h 6367455"/>
                <a:gd name="connsiteX7005" fmla="*/ 2864174 w 6891715"/>
                <a:gd name="connsiteY7005" fmla="*/ 1337945 h 6367455"/>
                <a:gd name="connsiteX7006" fmla="*/ 2844496 w 6891715"/>
                <a:gd name="connsiteY7006" fmla="*/ 1366519 h 6367455"/>
                <a:gd name="connsiteX7007" fmla="*/ 2834976 w 6891715"/>
                <a:gd name="connsiteY7007" fmla="*/ 1356360 h 6367455"/>
                <a:gd name="connsiteX7008" fmla="*/ 2854970 w 6891715"/>
                <a:gd name="connsiteY7008" fmla="*/ 1345247 h 6367455"/>
                <a:gd name="connsiteX7009" fmla="*/ 2850527 w 6891715"/>
                <a:gd name="connsiteY7009" fmla="*/ 1331912 h 6367455"/>
                <a:gd name="connsiteX7010" fmla="*/ 2827041 w 6891715"/>
                <a:gd name="connsiteY7010" fmla="*/ 1327467 h 6367455"/>
                <a:gd name="connsiteX7011" fmla="*/ 2834659 w 6891715"/>
                <a:gd name="connsiteY7011" fmla="*/ 1308735 h 6367455"/>
                <a:gd name="connsiteX7012" fmla="*/ 2850527 w 6891715"/>
                <a:gd name="connsiteY7012" fmla="*/ 1323340 h 6367455"/>
                <a:gd name="connsiteX7013" fmla="*/ 2888296 w 6891715"/>
                <a:gd name="connsiteY7013" fmla="*/ 1308100 h 6367455"/>
                <a:gd name="connsiteX7014" fmla="*/ 2890518 w 6891715"/>
                <a:gd name="connsiteY7014" fmla="*/ 1278890 h 6367455"/>
                <a:gd name="connsiteX7015" fmla="*/ 2898768 w 6891715"/>
                <a:gd name="connsiteY7015" fmla="*/ 1278255 h 6367455"/>
                <a:gd name="connsiteX7016" fmla="*/ 2925112 w 6891715"/>
                <a:gd name="connsiteY7016" fmla="*/ 1271905 h 6367455"/>
                <a:gd name="connsiteX7017" fmla="*/ 2936854 w 6891715"/>
                <a:gd name="connsiteY7017" fmla="*/ 1286510 h 6367455"/>
                <a:gd name="connsiteX7018" fmla="*/ 2945741 w 6891715"/>
                <a:gd name="connsiteY7018" fmla="*/ 1306830 h 6367455"/>
                <a:gd name="connsiteX7019" fmla="*/ 2953675 w 6891715"/>
                <a:gd name="connsiteY7019" fmla="*/ 1290637 h 6367455"/>
                <a:gd name="connsiteX7020" fmla="*/ 2975891 w 6891715"/>
                <a:gd name="connsiteY7020" fmla="*/ 1279843 h 6367455"/>
                <a:gd name="connsiteX7021" fmla="*/ 2984143 w 6891715"/>
                <a:gd name="connsiteY7021" fmla="*/ 1264285 h 6367455"/>
                <a:gd name="connsiteX7022" fmla="*/ 2954945 w 6891715"/>
                <a:gd name="connsiteY7022" fmla="*/ 1267460 h 6367455"/>
                <a:gd name="connsiteX7023" fmla="*/ 2946376 w 6891715"/>
                <a:gd name="connsiteY7023" fmla="*/ 1276033 h 6367455"/>
                <a:gd name="connsiteX7024" fmla="*/ 2925746 w 6891715"/>
                <a:gd name="connsiteY7024" fmla="*/ 1242377 h 6367455"/>
                <a:gd name="connsiteX7025" fmla="*/ 2918447 w 6891715"/>
                <a:gd name="connsiteY7025" fmla="*/ 1238250 h 6367455"/>
                <a:gd name="connsiteX7026" fmla="*/ 2920351 w 6891715"/>
                <a:gd name="connsiteY7026" fmla="*/ 1219200 h 6367455"/>
                <a:gd name="connsiteX7027" fmla="*/ 2935267 w 6891715"/>
                <a:gd name="connsiteY7027" fmla="*/ 1221423 h 6367455"/>
                <a:gd name="connsiteX7028" fmla="*/ 2941297 w 6891715"/>
                <a:gd name="connsiteY7028" fmla="*/ 1202373 h 6367455"/>
                <a:gd name="connsiteX7029" fmla="*/ 2907338 w 6891715"/>
                <a:gd name="connsiteY7029" fmla="*/ 1198563 h 6367455"/>
                <a:gd name="connsiteX7030" fmla="*/ 2908607 w 6891715"/>
                <a:gd name="connsiteY7030" fmla="*/ 1184593 h 6367455"/>
                <a:gd name="connsiteX7031" fmla="*/ 2939394 w 6891715"/>
                <a:gd name="connsiteY7031" fmla="*/ 1183323 h 6367455"/>
                <a:gd name="connsiteX7032" fmla="*/ 2919081 w 6891715"/>
                <a:gd name="connsiteY7032" fmla="*/ 1175068 h 6367455"/>
                <a:gd name="connsiteX7033" fmla="*/ 2926063 w 6891715"/>
                <a:gd name="connsiteY7033" fmla="*/ 1166495 h 6367455"/>
                <a:gd name="connsiteX7034" fmla="*/ 2943202 w 6891715"/>
                <a:gd name="connsiteY7034" fmla="*/ 1173798 h 6367455"/>
                <a:gd name="connsiteX7035" fmla="*/ 2948280 w 6891715"/>
                <a:gd name="connsiteY7035" fmla="*/ 1164273 h 6367455"/>
                <a:gd name="connsiteX7036" fmla="*/ 2940980 w 6891715"/>
                <a:gd name="connsiteY7036" fmla="*/ 1155065 h 6367455"/>
                <a:gd name="connsiteX7037" fmla="*/ 2943202 w 6891715"/>
                <a:gd name="connsiteY7037" fmla="*/ 1143318 h 6367455"/>
                <a:gd name="connsiteX7038" fmla="*/ 2968273 w 6891715"/>
                <a:gd name="connsiteY7038" fmla="*/ 1139825 h 6367455"/>
                <a:gd name="connsiteX7039" fmla="*/ 2953358 w 6891715"/>
                <a:gd name="connsiteY7039" fmla="*/ 1131570 h 6367455"/>
                <a:gd name="connsiteX7040" fmla="*/ 2942884 w 6891715"/>
                <a:gd name="connsiteY7040" fmla="*/ 1119187 h 6367455"/>
                <a:gd name="connsiteX7041" fmla="*/ 2946058 w 6891715"/>
                <a:gd name="connsiteY7041" fmla="*/ 1109662 h 6367455"/>
                <a:gd name="connsiteX7042" fmla="*/ 2965102 w 6891715"/>
                <a:gd name="connsiteY7042" fmla="*/ 1113473 h 6367455"/>
                <a:gd name="connsiteX7043" fmla="*/ 2969862 w 6891715"/>
                <a:gd name="connsiteY7043" fmla="*/ 1100772 h 6367455"/>
                <a:gd name="connsiteX7044" fmla="*/ 2984778 w 6891715"/>
                <a:gd name="connsiteY7044" fmla="*/ 1106170 h 6367455"/>
                <a:gd name="connsiteX7045" fmla="*/ 2996522 w 6891715"/>
                <a:gd name="connsiteY7045" fmla="*/ 1093470 h 6367455"/>
                <a:gd name="connsiteX7046" fmla="*/ 3010169 w 6891715"/>
                <a:gd name="connsiteY7046" fmla="*/ 1094105 h 6367455"/>
                <a:gd name="connsiteX7047" fmla="*/ 3014294 w 6891715"/>
                <a:gd name="connsiteY7047" fmla="*/ 1066800 h 6367455"/>
                <a:gd name="connsiteX7048" fmla="*/ 3027942 w 6891715"/>
                <a:gd name="connsiteY7048" fmla="*/ 1062355 h 6367455"/>
                <a:gd name="connsiteX7049" fmla="*/ 3034289 w 6891715"/>
                <a:gd name="connsiteY7049" fmla="*/ 1054735 h 6367455"/>
                <a:gd name="connsiteX7050" fmla="*/ 3062536 w 6891715"/>
                <a:gd name="connsiteY7050" fmla="*/ 1052830 h 6367455"/>
                <a:gd name="connsiteX7051" fmla="*/ 3082848 w 6891715"/>
                <a:gd name="connsiteY7051" fmla="*/ 1044892 h 6367455"/>
                <a:gd name="connsiteX7052" fmla="*/ 3104107 w 6891715"/>
                <a:gd name="connsiteY7052" fmla="*/ 1064577 h 6367455"/>
                <a:gd name="connsiteX7053" fmla="*/ 3119976 w 6891715"/>
                <a:gd name="connsiteY7053" fmla="*/ 1045527 h 6367455"/>
                <a:gd name="connsiteX7054" fmla="*/ 3102520 w 6891715"/>
                <a:gd name="connsiteY7054" fmla="*/ 1029017 h 6367455"/>
                <a:gd name="connsiteX7055" fmla="*/ 3083799 w 6891715"/>
                <a:gd name="connsiteY7055" fmla="*/ 1030287 h 6367455"/>
                <a:gd name="connsiteX7056" fmla="*/ 3074913 w 6891715"/>
                <a:gd name="connsiteY7056" fmla="*/ 1017587 h 6367455"/>
                <a:gd name="connsiteX7057" fmla="*/ 3058410 w 6891715"/>
                <a:gd name="connsiteY7057" fmla="*/ 1028382 h 6367455"/>
                <a:gd name="connsiteX7058" fmla="*/ 3052697 w 6891715"/>
                <a:gd name="connsiteY7058" fmla="*/ 1010602 h 6367455"/>
                <a:gd name="connsiteX7059" fmla="*/ 3043175 w 6891715"/>
                <a:gd name="connsiteY7059" fmla="*/ 1005204 h 6367455"/>
                <a:gd name="connsiteX7060" fmla="*/ 3049206 w 6891715"/>
                <a:gd name="connsiteY7060" fmla="*/ 973770 h 6367455"/>
                <a:gd name="connsiteX7061" fmla="*/ 3072057 w 6891715"/>
                <a:gd name="connsiteY7061" fmla="*/ 948370 h 6367455"/>
                <a:gd name="connsiteX7062" fmla="*/ 3079991 w 6891715"/>
                <a:gd name="connsiteY7062" fmla="*/ 969325 h 6367455"/>
                <a:gd name="connsiteX7063" fmla="*/ 3093634 w 6891715"/>
                <a:gd name="connsiteY7063" fmla="*/ 972500 h 6367455"/>
                <a:gd name="connsiteX7064" fmla="*/ 3099029 w 6891715"/>
                <a:gd name="connsiteY7064" fmla="*/ 980437 h 6367455"/>
                <a:gd name="connsiteX7065" fmla="*/ 3110772 w 6891715"/>
                <a:gd name="connsiteY7065" fmla="*/ 974087 h 6367455"/>
                <a:gd name="connsiteX7066" fmla="*/ 3125689 w 6891715"/>
                <a:gd name="connsiteY7066" fmla="*/ 985517 h 6367455"/>
                <a:gd name="connsiteX7067" fmla="*/ 3140605 w 6891715"/>
                <a:gd name="connsiteY7067" fmla="*/ 979167 h 6367455"/>
                <a:gd name="connsiteX7068" fmla="*/ 3133623 w 6891715"/>
                <a:gd name="connsiteY7068" fmla="*/ 967737 h 6367455"/>
                <a:gd name="connsiteX7069" fmla="*/ 3150762 w 6891715"/>
                <a:gd name="connsiteY7069" fmla="*/ 948687 h 6367455"/>
                <a:gd name="connsiteX7070" fmla="*/ 3128545 w 6891715"/>
                <a:gd name="connsiteY7070" fmla="*/ 959165 h 6367455"/>
                <a:gd name="connsiteX7071" fmla="*/ 3107598 w 6891715"/>
                <a:gd name="connsiteY7071" fmla="*/ 961387 h 6367455"/>
                <a:gd name="connsiteX7072" fmla="*/ 3100933 w 6891715"/>
                <a:gd name="connsiteY7072" fmla="*/ 952180 h 6367455"/>
                <a:gd name="connsiteX7073" fmla="*/ 3120928 w 6891715"/>
                <a:gd name="connsiteY7073" fmla="*/ 940432 h 6367455"/>
                <a:gd name="connsiteX7074" fmla="*/ 3136480 w 6891715"/>
                <a:gd name="connsiteY7074" fmla="*/ 921065 h 6367455"/>
                <a:gd name="connsiteX7075" fmla="*/ 3125054 w 6891715"/>
                <a:gd name="connsiteY7075" fmla="*/ 914080 h 6367455"/>
                <a:gd name="connsiteX7076" fmla="*/ 3137749 w 6891715"/>
                <a:gd name="connsiteY7076" fmla="*/ 903285 h 6367455"/>
                <a:gd name="connsiteX7077" fmla="*/ 3126006 w 6891715"/>
                <a:gd name="connsiteY7077" fmla="*/ 895982 h 6367455"/>
                <a:gd name="connsiteX7078" fmla="*/ 3117437 w 6891715"/>
                <a:gd name="connsiteY7078" fmla="*/ 886775 h 6367455"/>
                <a:gd name="connsiteX7079" fmla="*/ 3130767 w 6891715"/>
                <a:gd name="connsiteY7079" fmla="*/ 865502 h 6367455"/>
                <a:gd name="connsiteX7080" fmla="*/ 3139971 w 6891715"/>
                <a:gd name="connsiteY7080" fmla="*/ 846453 h 6367455"/>
                <a:gd name="connsiteX7081" fmla="*/ 3158061 w 6891715"/>
                <a:gd name="connsiteY7081" fmla="*/ 839150 h 6367455"/>
                <a:gd name="connsiteX7082" fmla="*/ 3169487 w 6891715"/>
                <a:gd name="connsiteY7082" fmla="*/ 806130 h 6367455"/>
                <a:gd name="connsiteX7083" fmla="*/ 3179008 w 6891715"/>
                <a:gd name="connsiteY7083" fmla="*/ 806130 h 6367455"/>
                <a:gd name="connsiteX7084" fmla="*/ 3174882 w 6891715"/>
                <a:gd name="connsiteY7084" fmla="*/ 816607 h 6367455"/>
                <a:gd name="connsiteX7085" fmla="*/ 3180278 w 6891715"/>
                <a:gd name="connsiteY7085" fmla="*/ 839785 h 6367455"/>
                <a:gd name="connsiteX7086" fmla="*/ 3190116 w 6891715"/>
                <a:gd name="connsiteY7086" fmla="*/ 854390 h 6367455"/>
                <a:gd name="connsiteX7087" fmla="*/ 3192021 w 6891715"/>
                <a:gd name="connsiteY7087" fmla="*/ 868995 h 6367455"/>
                <a:gd name="connsiteX7088" fmla="*/ 3200590 w 6891715"/>
                <a:gd name="connsiteY7088" fmla="*/ 852167 h 6367455"/>
                <a:gd name="connsiteX7089" fmla="*/ 3218680 w 6891715"/>
                <a:gd name="connsiteY7089" fmla="*/ 858518 h 6367455"/>
                <a:gd name="connsiteX7090" fmla="*/ 3225028 w 6891715"/>
                <a:gd name="connsiteY7090" fmla="*/ 849945 h 6367455"/>
                <a:gd name="connsiteX7091" fmla="*/ 3219315 w 6891715"/>
                <a:gd name="connsiteY7091" fmla="*/ 840420 h 6367455"/>
                <a:gd name="connsiteX7092" fmla="*/ 3191069 w 6891715"/>
                <a:gd name="connsiteY7092" fmla="*/ 848357 h 6367455"/>
                <a:gd name="connsiteX7093" fmla="*/ 3195194 w 6891715"/>
                <a:gd name="connsiteY7093" fmla="*/ 835340 h 6367455"/>
                <a:gd name="connsiteX7094" fmla="*/ 3209794 w 6891715"/>
                <a:gd name="connsiteY7094" fmla="*/ 835023 h 6367455"/>
                <a:gd name="connsiteX7095" fmla="*/ 3217094 w 6891715"/>
                <a:gd name="connsiteY7095" fmla="*/ 827720 h 6367455"/>
                <a:gd name="connsiteX7096" fmla="*/ 3204398 w 6891715"/>
                <a:gd name="connsiteY7096" fmla="*/ 809940 h 6367455"/>
                <a:gd name="connsiteX7097" fmla="*/ 3218046 w 6891715"/>
                <a:gd name="connsiteY7097" fmla="*/ 803590 h 6367455"/>
                <a:gd name="connsiteX7098" fmla="*/ 3208207 w 6891715"/>
                <a:gd name="connsiteY7098" fmla="*/ 786762 h 6367455"/>
                <a:gd name="connsiteX7099" fmla="*/ 3190434 w 6891715"/>
                <a:gd name="connsiteY7099" fmla="*/ 777555 h 6367455"/>
                <a:gd name="connsiteX7100" fmla="*/ 3204716 w 6891715"/>
                <a:gd name="connsiteY7100" fmla="*/ 760410 h 6367455"/>
                <a:gd name="connsiteX7101" fmla="*/ 3237723 w 6891715"/>
                <a:gd name="connsiteY7101" fmla="*/ 746440 h 6367455"/>
                <a:gd name="connsiteX7102" fmla="*/ 3256766 w 6891715"/>
                <a:gd name="connsiteY7102" fmla="*/ 757870 h 6367455"/>
                <a:gd name="connsiteX7103" fmla="*/ 3273904 w 6891715"/>
                <a:gd name="connsiteY7103" fmla="*/ 744853 h 6367455"/>
                <a:gd name="connsiteX7104" fmla="*/ 3287551 w 6891715"/>
                <a:gd name="connsiteY7104" fmla="*/ 776285 h 6367455"/>
                <a:gd name="connsiteX7105" fmla="*/ 3305642 w 6891715"/>
                <a:gd name="connsiteY7105" fmla="*/ 776285 h 6367455"/>
                <a:gd name="connsiteX7106" fmla="*/ 3294851 w 6891715"/>
                <a:gd name="connsiteY7106" fmla="*/ 757553 h 6367455"/>
                <a:gd name="connsiteX7107" fmla="*/ 3315798 w 6891715"/>
                <a:gd name="connsiteY7107" fmla="*/ 744535 h 6367455"/>
                <a:gd name="connsiteX7108" fmla="*/ 3326589 w 6891715"/>
                <a:gd name="connsiteY7108" fmla="*/ 729613 h 6367455"/>
                <a:gd name="connsiteX7109" fmla="*/ 3312624 w 6891715"/>
                <a:gd name="connsiteY7109" fmla="*/ 723580 h 6367455"/>
                <a:gd name="connsiteX7110" fmla="*/ 3320876 w 6891715"/>
                <a:gd name="connsiteY7110" fmla="*/ 705800 h 6367455"/>
                <a:gd name="connsiteX7111" fmla="*/ 3310085 w 6891715"/>
                <a:gd name="connsiteY7111" fmla="*/ 703578 h 6367455"/>
                <a:gd name="connsiteX7112" fmla="*/ 3281839 w 6891715"/>
                <a:gd name="connsiteY7112" fmla="*/ 732470 h 6367455"/>
                <a:gd name="connsiteX7113" fmla="*/ 3269143 w 6891715"/>
                <a:gd name="connsiteY7113" fmla="*/ 728343 h 6367455"/>
                <a:gd name="connsiteX7114" fmla="*/ 3263748 w 6891715"/>
                <a:gd name="connsiteY7114" fmla="*/ 710245 h 6367455"/>
                <a:gd name="connsiteX7115" fmla="*/ 3249149 w 6891715"/>
                <a:gd name="connsiteY7115" fmla="*/ 709610 h 6367455"/>
                <a:gd name="connsiteX7116" fmla="*/ 3244705 w 6891715"/>
                <a:gd name="connsiteY7116" fmla="*/ 728660 h 6367455"/>
                <a:gd name="connsiteX7117" fmla="*/ 3220267 w 6891715"/>
                <a:gd name="connsiteY7117" fmla="*/ 720088 h 6367455"/>
                <a:gd name="connsiteX7118" fmla="*/ 3219315 w 6891715"/>
                <a:gd name="connsiteY7118" fmla="*/ 706753 h 6367455"/>
                <a:gd name="connsiteX7119" fmla="*/ 3252005 w 6891715"/>
                <a:gd name="connsiteY7119" fmla="*/ 666430 h 6367455"/>
                <a:gd name="connsiteX7120" fmla="*/ 3262161 w 6891715"/>
                <a:gd name="connsiteY7120" fmla="*/ 634680 h 6367455"/>
                <a:gd name="connsiteX7121" fmla="*/ 3284060 w 6891715"/>
                <a:gd name="connsiteY7121" fmla="*/ 628330 h 6367455"/>
                <a:gd name="connsiteX7122" fmla="*/ 3281839 w 6891715"/>
                <a:gd name="connsiteY7122" fmla="*/ 615313 h 6367455"/>
                <a:gd name="connsiteX7123" fmla="*/ 3314529 w 6891715"/>
                <a:gd name="connsiteY7123" fmla="*/ 598168 h 6367455"/>
                <a:gd name="connsiteX7124" fmla="*/ 3322780 w 6891715"/>
                <a:gd name="connsiteY7124" fmla="*/ 579435 h 6367455"/>
                <a:gd name="connsiteX7125" fmla="*/ 3375782 w 6891715"/>
                <a:gd name="connsiteY7125" fmla="*/ 550225 h 6367455"/>
                <a:gd name="connsiteX7126" fmla="*/ 3368800 w 6891715"/>
                <a:gd name="connsiteY7126" fmla="*/ 538795 h 6367455"/>
                <a:gd name="connsiteX7127" fmla="*/ 3365626 w 6891715"/>
                <a:gd name="connsiteY7127" fmla="*/ 509268 h 6367455"/>
                <a:gd name="connsiteX7128" fmla="*/ 3383082 w 6891715"/>
                <a:gd name="connsiteY7128" fmla="*/ 459420 h 6367455"/>
                <a:gd name="connsiteX7129" fmla="*/ 3397999 w 6891715"/>
                <a:gd name="connsiteY7129" fmla="*/ 475295 h 6367455"/>
                <a:gd name="connsiteX7130" fmla="*/ 3382447 w 6891715"/>
                <a:gd name="connsiteY7130" fmla="*/ 500695 h 6367455"/>
                <a:gd name="connsiteX7131" fmla="*/ 3392921 w 6891715"/>
                <a:gd name="connsiteY7131" fmla="*/ 506728 h 6367455"/>
                <a:gd name="connsiteX7132" fmla="*/ 3396095 w 6891715"/>
                <a:gd name="connsiteY7132" fmla="*/ 496250 h 6367455"/>
                <a:gd name="connsiteX7133" fmla="*/ 3407838 w 6891715"/>
                <a:gd name="connsiteY7133" fmla="*/ 499425 h 6367455"/>
                <a:gd name="connsiteX7134" fmla="*/ 3415137 w 6891715"/>
                <a:gd name="connsiteY7134" fmla="*/ 518158 h 6367455"/>
                <a:gd name="connsiteX7135" fmla="*/ 3420533 w 6891715"/>
                <a:gd name="connsiteY7135" fmla="*/ 500378 h 6367455"/>
                <a:gd name="connsiteX7136" fmla="*/ 3437671 w 6891715"/>
                <a:gd name="connsiteY7136" fmla="*/ 512760 h 6367455"/>
                <a:gd name="connsiteX7137" fmla="*/ 3449097 w 6891715"/>
                <a:gd name="connsiteY7137" fmla="*/ 499108 h 6367455"/>
                <a:gd name="connsiteX7138" fmla="*/ 3423389 w 6891715"/>
                <a:gd name="connsiteY7138" fmla="*/ 483550 h 6367455"/>
                <a:gd name="connsiteX7139" fmla="*/ 3422437 w 6891715"/>
                <a:gd name="connsiteY7139" fmla="*/ 465453 h 6367455"/>
                <a:gd name="connsiteX7140" fmla="*/ 3417042 w 6891715"/>
                <a:gd name="connsiteY7140" fmla="*/ 452118 h 6367455"/>
                <a:gd name="connsiteX7141" fmla="*/ 3442114 w 6891715"/>
                <a:gd name="connsiteY7141" fmla="*/ 451800 h 6367455"/>
                <a:gd name="connsiteX7142" fmla="*/ 3461792 w 6891715"/>
                <a:gd name="connsiteY7142" fmla="*/ 498155 h 6367455"/>
                <a:gd name="connsiteX7143" fmla="*/ 3488452 w 6891715"/>
                <a:gd name="connsiteY7143" fmla="*/ 508315 h 6367455"/>
                <a:gd name="connsiteX7144" fmla="*/ 3491625 w 6891715"/>
                <a:gd name="connsiteY7144" fmla="*/ 528000 h 6367455"/>
                <a:gd name="connsiteX7145" fmla="*/ 3516063 w 6891715"/>
                <a:gd name="connsiteY7145" fmla="*/ 538478 h 6367455"/>
                <a:gd name="connsiteX7146" fmla="*/ 3518285 w 6891715"/>
                <a:gd name="connsiteY7146" fmla="*/ 524825 h 6367455"/>
                <a:gd name="connsiteX7147" fmla="*/ 3488134 w 6891715"/>
                <a:gd name="connsiteY7147" fmla="*/ 483868 h 6367455"/>
                <a:gd name="connsiteX7148" fmla="*/ 3477343 w 6891715"/>
                <a:gd name="connsiteY7148" fmla="*/ 482915 h 6367455"/>
                <a:gd name="connsiteX7149" fmla="*/ 3464648 w 6891715"/>
                <a:gd name="connsiteY7149" fmla="*/ 467358 h 6367455"/>
                <a:gd name="connsiteX7150" fmla="*/ 3469726 w 6891715"/>
                <a:gd name="connsiteY7150" fmla="*/ 443863 h 6367455"/>
                <a:gd name="connsiteX7151" fmla="*/ 3455762 w 6891715"/>
                <a:gd name="connsiteY7151" fmla="*/ 430528 h 6367455"/>
                <a:gd name="connsiteX7152" fmla="*/ 3478930 w 6891715"/>
                <a:gd name="connsiteY7152" fmla="*/ 391158 h 6367455"/>
                <a:gd name="connsiteX7153" fmla="*/ 3499877 w 6891715"/>
                <a:gd name="connsiteY7153" fmla="*/ 392110 h 6367455"/>
                <a:gd name="connsiteX7154" fmla="*/ 3504955 w 6891715"/>
                <a:gd name="connsiteY7154" fmla="*/ 382586 h 6367455"/>
                <a:gd name="connsiteX7155" fmla="*/ 3519872 w 6891715"/>
                <a:gd name="connsiteY7155" fmla="*/ 382268 h 6367455"/>
                <a:gd name="connsiteX7156" fmla="*/ 3513842 w 6891715"/>
                <a:gd name="connsiteY7156" fmla="*/ 401318 h 6367455"/>
                <a:gd name="connsiteX7157" fmla="*/ 3521459 w 6891715"/>
                <a:gd name="connsiteY7157" fmla="*/ 416240 h 6367455"/>
                <a:gd name="connsiteX7158" fmla="*/ 3521776 w 6891715"/>
                <a:gd name="connsiteY7158" fmla="*/ 474978 h 6367455"/>
                <a:gd name="connsiteX7159" fmla="*/ 3539232 w 6891715"/>
                <a:gd name="connsiteY7159" fmla="*/ 441323 h 6367455"/>
                <a:gd name="connsiteX7160" fmla="*/ 3545262 w 6891715"/>
                <a:gd name="connsiteY7160" fmla="*/ 385443 h 6367455"/>
                <a:gd name="connsiteX7161" fmla="*/ 3559862 w 6891715"/>
                <a:gd name="connsiteY7161" fmla="*/ 374013 h 6367455"/>
                <a:gd name="connsiteX7162" fmla="*/ 3560814 w 6891715"/>
                <a:gd name="connsiteY7162" fmla="*/ 355915 h 6367455"/>
                <a:gd name="connsiteX7163" fmla="*/ 3577000 w 6891715"/>
                <a:gd name="connsiteY7163" fmla="*/ 346390 h 6367455"/>
                <a:gd name="connsiteX7164" fmla="*/ 3584934 w 6891715"/>
                <a:gd name="connsiteY7164" fmla="*/ 337818 h 6367455"/>
                <a:gd name="connsiteX7165" fmla="*/ 3583347 w 6891715"/>
                <a:gd name="connsiteY7165" fmla="*/ 378775 h 6367455"/>
                <a:gd name="connsiteX7166" fmla="*/ 3572874 w 6891715"/>
                <a:gd name="connsiteY7166" fmla="*/ 405445 h 6367455"/>
                <a:gd name="connsiteX7167" fmla="*/ 3584934 w 6891715"/>
                <a:gd name="connsiteY7167" fmla="*/ 431480 h 6367455"/>
                <a:gd name="connsiteX7168" fmla="*/ 3584934 w 6891715"/>
                <a:gd name="connsiteY7168" fmla="*/ 456563 h 6367455"/>
                <a:gd name="connsiteX7169" fmla="*/ 3565574 w 6891715"/>
                <a:gd name="connsiteY7169" fmla="*/ 494980 h 6367455"/>
                <a:gd name="connsiteX7170" fmla="*/ 3565574 w 6891715"/>
                <a:gd name="connsiteY7170" fmla="*/ 505458 h 6367455"/>
                <a:gd name="connsiteX7171" fmla="*/ 3590647 w 6891715"/>
                <a:gd name="connsiteY7171" fmla="*/ 478788 h 6367455"/>
                <a:gd name="connsiteX7172" fmla="*/ 3597629 w 6891715"/>
                <a:gd name="connsiteY7172" fmla="*/ 443863 h 6367455"/>
                <a:gd name="connsiteX7173" fmla="*/ 3607151 w 6891715"/>
                <a:gd name="connsiteY7173" fmla="*/ 440688 h 6367455"/>
                <a:gd name="connsiteX7174" fmla="*/ 3619846 w 6891715"/>
                <a:gd name="connsiteY7174" fmla="*/ 457198 h 6367455"/>
                <a:gd name="connsiteX7175" fmla="*/ 3627463 w 6891715"/>
                <a:gd name="connsiteY7175" fmla="*/ 443545 h 6367455"/>
                <a:gd name="connsiteX7176" fmla="*/ 3610007 w 6891715"/>
                <a:gd name="connsiteY7176" fmla="*/ 428940 h 6367455"/>
                <a:gd name="connsiteX7177" fmla="*/ 3605881 w 6891715"/>
                <a:gd name="connsiteY7177" fmla="*/ 393380 h 6367455"/>
                <a:gd name="connsiteX7178" fmla="*/ 3626828 w 6891715"/>
                <a:gd name="connsiteY7178" fmla="*/ 379410 h 6367455"/>
                <a:gd name="connsiteX7179" fmla="*/ 3629685 w 6891715"/>
                <a:gd name="connsiteY7179" fmla="*/ 350835 h 6367455"/>
                <a:gd name="connsiteX7180" fmla="*/ 3642380 w 6891715"/>
                <a:gd name="connsiteY7180" fmla="*/ 337183 h 6367455"/>
                <a:gd name="connsiteX7181" fmla="*/ 3652853 w 6891715"/>
                <a:gd name="connsiteY7181" fmla="*/ 342263 h 6367455"/>
                <a:gd name="connsiteX7182" fmla="*/ 3641428 w 6891715"/>
                <a:gd name="connsiteY7182" fmla="*/ 366710 h 6367455"/>
                <a:gd name="connsiteX7183" fmla="*/ 3662692 w 6891715"/>
                <a:gd name="connsiteY7183" fmla="*/ 378140 h 6367455"/>
                <a:gd name="connsiteX7184" fmla="*/ 3668722 w 6891715"/>
                <a:gd name="connsiteY7184" fmla="*/ 349565 h 6367455"/>
                <a:gd name="connsiteX7185" fmla="*/ 3689986 w 6891715"/>
                <a:gd name="connsiteY7185" fmla="*/ 351471 h 6367455"/>
                <a:gd name="connsiteX7186" fmla="*/ 3669357 w 6891715"/>
                <a:gd name="connsiteY7186" fmla="*/ 331785 h 6367455"/>
                <a:gd name="connsiteX7187" fmla="*/ 3676974 w 6891715"/>
                <a:gd name="connsiteY7187" fmla="*/ 316863 h 6367455"/>
                <a:gd name="connsiteX7188" fmla="*/ 3692843 w 6891715"/>
                <a:gd name="connsiteY7188" fmla="*/ 327023 h 6367455"/>
                <a:gd name="connsiteX7189" fmla="*/ 3703951 w 6891715"/>
                <a:gd name="connsiteY7189" fmla="*/ 353375 h 6367455"/>
                <a:gd name="connsiteX7190" fmla="*/ 3718550 w 6891715"/>
                <a:gd name="connsiteY7190" fmla="*/ 355598 h 6367455"/>
                <a:gd name="connsiteX7191" fmla="*/ 3728072 w 6891715"/>
                <a:gd name="connsiteY7191" fmla="*/ 377505 h 6367455"/>
                <a:gd name="connsiteX7192" fmla="*/ 3747432 w 6891715"/>
                <a:gd name="connsiteY7192" fmla="*/ 396238 h 6367455"/>
                <a:gd name="connsiteX7193" fmla="*/ 3742671 w 6891715"/>
                <a:gd name="connsiteY7193" fmla="*/ 347660 h 6367455"/>
                <a:gd name="connsiteX7194" fmla="*/ 3755366 w 6891715"/>
                <a:gd name="connsiteY7194" fmla="*/ 329563 h 6367455"/>
                <a:gd name="connsiteX7195" fmla="*/ 3741402 w 6891715"/>
                <a:gd name="connsiteY7195" fmla="*/ 310831 h 6367455"/>
                <a:gd name="connsiteX7196" fmla="*/ 3754097 w 6891715"/>
                <a:gd name="connsiteY7196" fmla="*/ 299083 h 6367455"/>
                <a:gd name="connsiteX7197" fmla="*/ 3732832 w 6891715"/>
                <a:gd name="connsiteY7197" fmla="*/ 284796 h 6367455"/>
                <a:gd name="connsiteX7198" fmla="*/ 3722042 w 6891715"/>
                <a:gd name="connsiteY7198" fmla="*/ 307020 h 6367455"/>
                <a:gd name="connsiteX7199" fmla="*/ 3702047 w 6891715"/>
                <a:gd name="connsiteY7199" fmla="*/ 286066 h 6367455"/>
                <a:gd name="connsiteX7200" fmla="*/ 3702682 w 6891715"/>
                <a:gd name="connsiteY7200" fmla="*/ 262888 h 6367455"/>
                <a:gd name="connsiteX7201" fmla="*/ 3679830 w 6891715"/>
                <a:gd name="connsiteY7201" fmla="*/ 270191 h 6367455"/>
                <a:gd name="connsiteX7202" fmla="*/ 3669992 w 6891715"/>
                <a:gd name="connsiteY7202" fmla="*/ 254633 h 6367455"/>
                <a:gd name="connsiteX7203" fmla="*/ 3686813 w 6891715"/>
                <a:gd name="connsiteY7203" fmla="*/ 249236 h 6367455"/>
                <a:gd name="connsiteX7204" fmla="*/ 3699508 w 6891715"/>
                <a:gd name="connsiteY7204" fmla="*/ 257491 h 6367455"/>
                <a:gd name="connsiteX7205" fmla="*/ 3701729 w 6891715"/>
                <a:gd name="connsiteY7205" fmla="*/ 235583 h 6367455"/>
                <a:gd name="connsiteX7206" fmla="*/ 3716646 w 6891715"/>
                <a:gd name="connsiteY7206" fmla="*/ 253363 h 6367455"/>
                <a:gd name="connsiteX7207" fmla="*/ 3718550 w 6891715"/>
                <a:gd name="connsiteY7207" fmla="*/ 269238 h 6367455"/>
                <a:gd name="connsiteX7208" fmla="*/ 3734419 w 6891715"/>
                <a:gd name="connsiteY7208" fmla="*/ 275271 h 6367455"/>
                <a:gd name="connsiteX7209" fmla="*/ 3730293 w 6891715"/>
                <a:gd name="connsiteY7209" fmla="*/ 265746 h 6367455"/>
                <a:gd name="connsiteX7210" fmla="*/ 3744893 w 6891715"/>
                <a:gd name="connsiteY7210" fmla="*/ 235266 h 6367455"/>
                <a:gd name="connsiteX7211" fmla="*/ 3771235 w 6891715"/>
                <a:gd name="connsiteY7211" fmla="*/ 242251 h 6367455"/>
                <a:gd name="connsiteX7212" fmla="*/ 3769648 w 6891715"/>
                <a:gd name="connsiteY7212" fmla="*/ 285431 h 6367455"/>
                <a:gd name="connsiteX7213" fmla="*/ 3794086 w 6891715"/>
                <a:gd name="connsiteY7213" fmla="*/ 289241 h 6367455"/>
                <a:gd name="connsiteX7214" fmla="*/ 3783295 w 6891715"/>
                <a:gd name="connsiteY7214" fmla="*/ 269556 h 6367455"/>
                <a:gd name="connsiteX7215" fmla="*/ 3790913 w 6891715"/>
                <a:gd name="connsiteY7215" fmla="*/ 260031 h 6367455"/>
                <a:gd name="connsiteX7216" fmla="*/ 3798212 w 6891715"/>
                <a:gd name="connsiteY7216" fmla="*/ 266381 h 6367455"/>
                <a:gd name="connsiteX7217" fmla="*/ 3841376 w 6891715"/>
                <a:gd name="connsiteY7217" fmla="*/ 274001 h 6367455"/>
                <a:gd name="connsiteX7218" fmla="*/ 3828998 w 6891715"/>
                <a:gd name="connsiteY7218" fmla="*/ 295273 h 6367455"/>
                <a:gd name="connsiteX7219" fmla="*/ 3855658 w 6891715"/>
                <a:gd name="connsiteY7219" fmla="*/ 294321 h 6367455"/>
                <a:gd name="connsiteX7220" fmla="*/ 3838837 w 6891715"/>
                <a:gd name="connsiteY7220" fmla="*/ 314323 h 6367455"/>
                <a:gd name="connsiteX7221" fmla="*/ 3855975 w 6891715"/>
                <a:gd name="connsiteY7221" fmla="*/ 341628 h 6367455"/>
                <a:gd name="connsiteX7222" fmla="*/ 3871844 w 6891715"/>
                <a:gd name="connsiteY7222" fmla="*/ 335913 h 6367455"/>
                <a:gd name="connsiteX7223" fmla="*/ 3865179 w 6891715"/>
                <a:gd name="connsiteY7223" fmla="*/ 301306 h 6367455"/>
                <a:gd name="connsiteX7224" fmla="*/ 3879461 w 6891715"/>
                <a:gd name="connsiteY7224" fmla="*/ 284478 h 6367455"/>
                <a:gd name="connsiteX7225" fmla="*/ 3862640 w 6891715"/>
                <a:gd name="connsiteY7225" fmla="*/ 279398 h 6367455"/>
                <a:gd name="connsiteX7226" fmla="*/ 3866766 w 6891715"/>
                <a:gd name="connsiteY7226" fmla="*/ 252728 h 6367455"/>
                <a:gd name="connsiteX7227" fmla="*/ 3885809 w 6891715"/>
                <a:gd name="connsiteY7227" fmla="*/ 256856 h 6367455"/>
                <a:gd name="connsiteX7228" fmla="*/ 3891839 w 6891715"/>
                <a:gd name="connsiteY7228" fmla="*/ 239076 h 6367455"/>
                <a:gd name="connsiteX7229" fmla="*/ 3894060 w 6891715"/>
                <a:gd name="connsiteY7229" fmla="*/ 225423 h 6367455"/>
                <a:gd name="connsiteX7230" fmla="*/ 3904534 w 6891715"/>
                <a:gd name="connsiteY7230" fmla="*/ 220978 h 6367455"/>
                <a:gd name="connsiteX7231" fmla="*/ 3929289 w 6891715"/>
                <a:gd name="connsiteY7231" fmla="*/ 187006 h 6367455"/>
                <a:gd name="connsiteX7232" fmla="*/ 3943254 w 6891715"/>
                <a:gd name="connsiteY7232" fmla="*/ 185736 h 6367455"/>
                <a:gd name="connsiteX7233" fmla="*/ 3965470 w 6891715"/>
                <a:gd name="connsiteY7233" fmla="*/ 200658 h 6367455"/>
                <a:gd name="connsiteX7234" fmla="*/ 3976261 w 6891715"/>
                <a:gd name="connsiteY7234" fmla="*/ 187641 h 6367455"/>
                <a:gd name="connsiteX7235" fmla="*/ 3960075 w 6891715"/>
                <a:gd name="connsiteY7235" fmla="*/ 171766 h 6367455"/>
                <a:gd name="connsiteX7236" fmla="*/ 3972453 w 6891715"/>
                <a:gd name="connsiteY7236" fmla="*/ 131761 h 6367455"/>
                <a:gd name="connsiteX7237" fmla="*/ 3994986 w 6891715"/>
                <a:gd name="connsiteY7237" fmla="*/ 144143 h 6367455"/>
                <a:gd name="connsiteX7238" fmla="*/ 3999747 w 6891715"/>
                <a:gd name="connsiteY7238" fmla="*/ 129538 h 6367455"/>
                <a:gd name="connsiteX7239" fmla="*/ 3988004 w 6891715"/>
                <a:gd name="connsiteY7239" fmla="*/ 110806 h 6367455"/>
                <a:gd name="connsiteX7240" fmla="*/ 3959440 w 6891715"/>
                <a:gd name="connsiteY7240" fmla="*/ 105726 h 6367455"/>
                <a:gd name="connsiteX7241" fmla="*/ 3959440 w 6891715"/>
                <a:gd name="connsiteY7241" fmla="*/ 84453 h 6367455"/>
                <a:gd name="connsiteX7242" fmla="*/ 3967692 w 6891715"/>
                <a:gd name="connsiteY7242" fmla="*/ 78103 h 6367455"/>
                <a:gd name="connsiteX7243" fmla="*/ 3995621 w 6891715"/>
                <a:gd name="connsiteY7243" fmla="*/ 102233 h 6367455"/>
                <a:gd name="connsiteX7244" fmla="*/ 4004825 w 6891715"/>
                <a:gd name="connsiteY7244" fmla="*/ 96836 h 6367455"/>
                <a:gd name="connsiteX7245" fmla="*/ 3998478 w 6891715"/>
                <a:gd name="connsiteY7245" fmla="*/ 80008 h 6367455"/>
                <a:gd name="connsiteX7246" fmla="*/ 4002286 w 6891715"/>
                <a:gd name="connsiteY7246" fmla="*/ 45083 h 6367455"/>
                <a:gd name="connsiteX7247" fmla="*/ 4010855 w 6891715"/>
                <a:gd name="connsiteY7247" fmla="*/ 49211 h 6367455"/>
                <a:gd name="connsiteX7248" fmla="*/ 4021646 w 6891715"/>
                <a:gd name="connsiteY7248" fmla="*/ 71436 h 6367455"/>
                <a:gd name="connsiteX7249" fmla="*/ 4027676 w 6891715"/>
                <a:gd name="connsiteY7249" fmla="*/ 42861 h 6367455"/>
                <a:gd name="connsiteX7250" fmla="*/ 4035293 w 6891715"/>
                <a:gd name="connsiteY7250" fmla="*/ 40638 h 6367455"/>
                <a:gd name="connsiteX7251" fmla="*/ 4041641 w 6891715"/>
                <a:gd name="connsiteY7251" fmla="*/ 66673 h 6367455"/>
                <a:gd name="connsiteX7252" fmla="*/ 4054336 w 6891715"/>
                <a:gd name="connsiteY7252" fmla="*/ 69848 h 6367455"/>
                <a:gd name="connsiteX7253" fmla="*/ 4064175 w 6891715"/>
                <a:gd name="connsiteY7253" fmla="*/ 95248 h 6367455"/>
                <a:gd name="connsiteX7254" fmla="*/ 4079726 w 6891715"/>
                <a:gd name="connsiteY7254" fmla="*/ 78103 h 6367455"/>
                <a:gd name="connsiteX7255" fmla="*/ 4104164 w 6891715"/>
                <a:gd name="connsiteY7255" fmla="*/ 67626 h 6367455"/>
                <a:gd name="connsiteX7256" fmla="*/ 4108290 w 6891715"/>
                <a:gd name="connsiteY7256" fmla="*/ 85088 h 6367455"/>
                <a:gd name="connsiteX7257" fmla="*/ 4059097 w 6891715"/>
                <a:gd name="connsiteY7257" fmla="*/ 155256 h 6367455"/>
                <a:gd name="connsiteX7258" fmla="*/ 4042276 w 6891715"/>
                <a:gd name="connsiteY7258" fmla="*/ 238758 h 6367455"/>
                <a:gd name="connsiteX7259" fmla="*/ 4027676 w 6891715"/>
                <a:gd name="connsiteY7259" fmla="*/ 261936 h 6367455"/>
                <a:gd name="connsiteX7260" fmla="*/ 4034024 w 6891715"/>
                <a:gd name="connsiteY7260" fmla="*/ 290510 h 6367455"/>
                <a:gd name="connsiteX7261" fmla="*/ 4046719 w 6891715"/>
                <a:gd name="connsiteY7261" fmla="*/ 293685 h 6367455"/>
                <a:gd name="connsiteX7262" fmla="*/ 4057510 w 6891715"/>
                <a:gd name="connsiteY7262" fmla="*/ 275588 h 6367455"/>
                <a:gd name="connsiteX7263" fmla="*/ 4081631 w 6891715"/>
                <a:gd name="connsiteY7263" fmla="*/ 245743 h 6367455"/>
                <a:gd name="connsiteX7264" fmla="*/ 4063540 w 6891715"/>
                <a:gd name="connsiteY7264" fmla="*/ 247013 h 6367455"/>
                <a:gd name="connsiteX7265" fmla="*/ 4064175 w 6891715"/>
                <a:gd name="connsiteY7265" fmla="*/ 232091 h 6367455"/>
                <a:gd name="connsiteX7266" fmla="*/ 4126063 w 6891715"/>
                <a:gd name="connsiteY7266" fmla="*/ 154621 h 6367455"/>
                <a:gd name="connsiteX7267" fmla="*/ 4140663 w 6891715"/>
                <a:gd name="connsiteY7267" fmla="*/ 113663 h 6367455"/>
                <a:gd name="connsiteX7268" fmla="*/ 4166688 w 6891715"/>
                <a:gd name="connsiteY7268" fmla="*/ 90168 h 6367455"/>
                <a:gd name="connsiteX7269" fmla="*/ 4171766 w 6891715"/>
                <a:gd name="connsiteY7269" fmla="*/ 66673 h 6367455"/>
                <a:gd name="connsiteX7270" fmla="*/ 4189856 w 6891715"/>
                <a:gd name="connsiteY7270" fmla="*/ 50798 h 6367455"/>
                <a:gd name="connsiteX7271" fmla="*/ 4187635 w 6891715"/>
                <a:gd name="connsiteY7271" fmla="*/ 75881 h 6367455"/>
                <a:gd name="connsiteX7272" fmla="*/ 4197473 w 6891715"/>
                <a:gd name="connsiteY7272" fmla="*/ 93026 h 6367455"/>
                <a:gd name="connsiteX7273" fmla="*/ 4195252 w 6891715"/>
                <a:gd name="connsiteY7273" fmla="*/ 106678 h 6367455"/>
                <a:gd name="connsiteX7274" fmla="*/ 4179383 w 6891715"/>
                <a:gd name="connsiteY7274" fmla="*/ 116203 h 6367455"/>
                <a:gd name="connsiteX7275" fmla="*/ 4170179 w 6891715"/>
                <a:gd name="connsiteY7275" fmla="*/ 139381 h 6367455"/>
                <a:gd name="connsiteX7276" fmla="*/ 4197791 w 6891715"/>
                <a:gd name="connsiteY7276" fmla="*/ 131761 h 6367455"/>
                <a:gd name="connsiteX7277" fmla="*/ 4185731 w 6891715"/>
                <a:gd name="connsiteY7277" fmla="*/ 200658 h 6367455"/>
                <a:gd name="connsiteX7278" fmla="*/ 4200330 w 6891715"/>
                <a:gd name="connsiteY7278" fmla="*/ 201293 h 6367455"/>
                <a:gd name="connsiteX7279" fmla="*/ 4222546 w 6891715"/>
                <a:gd name="connsiteY7279" fmla="*/ 187323 h 6367455"/>
                <a:gd name="connsiteX7280" fmla="*/ 4238098 w 6891715"/>
                <a:gd name="connsiteY7280" fmla="*/ 143191 h 6367455"/>
                <a:gd name="connsiteX7281" fmla="*/ 4246667 w 6891715"/>
                <a:gd name="connsiteY7281" fmla="*/ 155573 h 6367455"/>
                <a:gd name="connsiteX7282" fmla="*/ 4250476 w 6891715"/>
                <a:gd name="connsiteY7282" fmla="*/ 141921 h 6367455"/>
                <a:gd name="connsiteX7283" fmla="*/ 4236828 w 6891715"/>
                <a:gd name="connsiteY7283" fmla="*/ 126363 h 6367455"/>
                <a:gd name="connsiteX7284" fmla="*/ 4240954 w 6891715"/>
                <a:gd name="connsiteY7284" fmla="*/ 106043 h 6367455"/>
                <a:gd name="connsiteX7285" fmla="*/ 4258727 w 6891715"/>
                <a:gd name="connsiteY7285" fmla="*/ 101916 h 6367455"/>
                <a:gd name="connsiteX7286" fmla="*/ 4264123 w 6891715"/>
                <a:gd name="connsiteY7286" fmla="*/ 93343 h 6367455"/>
                <a:gd name="connsiteX7287" fmla="*/ 4277770 w 6891715"/>
                <a:gd name="connsiteY7287" fmla="*/ 74293 h 6367455"/>
                <a:gd name="connsiteX7288" fmla="*/ 4268884 w 6891715"/>
                <a:gd name="connsiteY7288" fmla="*/ 63498 h 6367455"/>
                <a:gd name="connsiteX7289" fmla="*/ 4274279 w 6891715"/>
                <a:gd name="connsiteY7289" fmla="*/ 39686 h 6367455"/>
                <a:gd name="connsiteX7290" fmla="*/ 4286657 w 6891715"/>
                <a:gd name="connsiteY7290" fmla="*/ 33336 h 6367455"/>
                <a:gd name="connsiteX7291" fmla="*/ 4277135 w 6891715"/>
                <a:gd name="connsiteY7291" fmla="*/ 19366 h 6367455"/>
                <a:gd name="connsiteX7292" fmla="*/ 4105211 w 6891715"/>
                <a:gd name="connsiteY7292" fmla="*/ 0 h 6367455"/>
                <a:gd name="connsiteX7293" fmla="*/ 4132404 w 6891715"/>
                <a:gd name="connsiteY7293" fmla="*/ 29210 h 6367455"/>
                <a:gd name="connsiteX7294" fmla="*/ 4151279 w 6891715"/>
                <a:gd name="connsiteY7294" fmla="*/ 20320 h 6367455"/>
                <a:gd name="connsiteX7295" fmla="*/ 4142001 w 6891715"/>
                <a:gd name="connsiteY7295" fmla="*/ 37465 h 6367455"/>
                <a:gd name="connsiteX7296" fmla="*/ 4118327 w 6891715"/>
                <a:gd name="connsiteY7296" fmla="*/ 43180 h 6367455"/>
                <a:gd name="connsiteX7297" fmla="*/ 4092734 w 6891715"/>
                <a:gd name="connsiteY7297" fmla="*/ 44133 h 6367455"/>
                <a:gd name="connsiteX7298" fmla="*/ 4070660 w 6891715"/>
                <a:gd name="connsiteY7298" fmla="*/ 57150 h 6367455"/>
                <a:gd name="connsiteX7299" fmla="*/ 4067141 w 6891715"/>
                <a:gd name="connsiteY7299" fmla="*/ 41275 h 6367455"/>
                <a:gd name="connsiteX7300" fmla="*/ 4088575 w 6891715"/>
                <a:gd name="connsiteY7300" fmla="*/ 39370 h 6367455"/>
                <a:gd name="connsiteX7301" fmla="*/ 4087295 w 6891715"/>
                <a:gd name="connsiteY7301" fmla="*/ 29528 h 6367455"/>
                <a:gd name="connsiteX7302" fmla="*/ 4068100 w 6891715"/>
                <a:gd name="connsiteY7302" fmla="*/ 26353 h 6367455"/>
                <a:gd name="connsiteX7303" fmla="*/ 4072259 w 6891715"/>
                <a:gd name="connsiteY7303" fmla="*/ 12065 h 6367455"/>
                <a:gd name="connsiteX7304" fmla="*/ 4098812 w 6891715"/>
                <a:gd name="connsiteY7304" fmla="*/ 10478 h 6367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</a:cxnLst>
              <a:rect l="l" t="t" r="r" b="b"/>
              <a:pathLst>
                <a:path w="6891715" h="6367455">
                  <a:moveTo>
                    <a:pt x="2683163" y="6337292"/>
                  </a:moveTo>
                  <a:lnTo>
                    <a:pt x="2693958" y="6353978"/>
                  </a:lnTo>
                  <a:lnTo>
                    <a:pt x="2680624" y="6366813"/>
                  </a:lnTo>
                  <a:lnTo>
                    <a:pt x="2668876" y="6367455"/>
                  </a:lnTo>
                  <a:lnTo>
                    <a:pt x="2665383" y="6352695"/>
                  </a:lnTo>
                  <a:close/>
                  <a:moveTo>
                    <a:pt x="2700308" y="6256329"/>
                  </a:moveTo>
                  <a:lnTo>
                    <a:pt x="2695228" y="6265854"/>
                  </a:lnTo>
                  <a:lnTo>
                    <a:pt x="2687608" y="6263949"/>
                  </a:lnTo>
                  <a:lnTo>
                    <a:pt x="2690784" y="6256647"/>
                  </a:lnTo>
                  <a:close/>
                  <a:moveTo>
                    <a:pt x="2722533" y="6238867"/>
                  </a:moveTo>
                  <a:lnTo>
                    <a:pt x="2720891" y="6254742"/>
                  </a:lnTo>
                  <a:lnTo>
                    <a:pt x="2713008" y="6251567"/>
                  </a:lnTo>
                  <a:lnTo>
                    <a:pt x="2714322" y="6242360"/>
                  </a:lnTo>
                  <a:close/>
                  <a:moveTo>
                    <a:pt x="4255139" y="6154726"/>
                  </a:moveTo>
                  <a:lnTo>
                    <a:pt x="4256051" y="6161076"/>
                  </a:lnTo>
                  <a:lnTo>
                    <a:pt x="4243891" y="6173776"/>
                  </a:lnTo>
                  <a:lnTo>
                    <a:pt x="4241763" y="6166474"/>
                  </a:lnTo>
                  <a:lnTo>
                    <a:pt x="4245715" y="6156949"/>
                  </a:lnTo>
                  <a:lnTo>
                    <a:pt x="4249971" y="6160124"/>
                  </a:lnTo>
                  <a:close/>
                  <a:moveTo>
                    <a:pt x="3939210" y="6130914"/>
                  </a:moveTo>
                  <a:lnTo>
                    <a:pt x="3946521" y="6130914"/>
                  </a:lnTo>
                  <a:lnTo>
                    <a:pt x="3948746" y="6144521"/>
                  </a:lnTo>
                  <a:lnTo>
                    <a:pt x="3956057" y="6150849"/>
                  </a:lnTo>
                  <a:lnTo>
                    <a:pt x="3965594" y="6141356"/>
                  </a:lnTo>
                  <a:lnTo>
                    <a:pt x="3975130" y="6138192"/>
                  </a:lnTo>
                  <a:lnTo>
                    <a:pt x="3984666" y="6141989"/>
                  </a:lnTo>
                  <a:lnTo>
                    <a:pt x="3987845" y="6149267"/>
                  </a:lnTo>
                  <a:lnTo>
                    <a:pt x="3978309" y="6154646"/>
                  </a:lnTo>
                  <a:lnTo>
                    <a:pt x="3978309" y="6160026"/>
                  </a:lnTo>
                  <a:lnTo>
                    <a:pt x="3992295" y="6161924"/>
                  </a:lnTo>
                  <a:lnTo>
                    <a:pt x="3996427" y="6160975"/>
                  </a:lnTo>
                  <a:lnTo>
                    <a:pt x="4004056" y="6173316"/>
                  </a:lnTo>
                  <a:lnTo>
                    <a:pt x="4011367" y="6170151"/>
                  </a:lnTo>
                  <a:lnTo>
                    <a:pt x="4028214" y="6170151"/>
                  </a:lnTo>
                  <a:lnTo>
                    <a:pt x="4038069" y="6164772"/>
                  </a:lnTo>
                  <a:lnTo>
                    <a:pt x="4054916" y="6162557"/>
                  </a:lnTo>
                  <a:lnTo>
                    <a:pt x="4060320" y="6158127"/>
                  </a:lnTo>
                  <a:lnTo>
                    <a:pt x="4068584" y="6161291"/>
                  </a:lnTo>
                  <a:lnTo>
                    <a:pt x="4073988" y="6169835"/>
                  </a:lnTo>
                  <a:lnTo>
                    <a:pt x="4082571" y="6170468"/>
                  </a:lnTo>
                  <a:lnTo>
                    <a:pt x="4100371" y="6165089"/>
                  </a:lnTo>
                  <a:lnTo>
                    <a:pt x="4109908" y="6170468"/>
                  </a:lnTo>
                  <a:lnTo>
                    <a:pt x="4119444" y="6170151"/>
                  </a:lnTo>
                  <a:lnTo>
                    <a:pt x="4128980" y="6163823"/>
                  </a:lnTo>
                  <a:lnTo>
                    <a:pt x="4137563" y="6166038"/>
                  </a:lnTo>
                  <a:lnTo>
                    <a:pt x="4135337" y="6172366"/>
                  </a:lnTo>
                  <a:lnTo>
                    <a:pt x="4137563" y="6180594"/>
                  </a:lnTo>
                  <a:lnTo>
                    <a:pt x="4142013" y="6188821"/>
                  </a:lnTo>
                  <a:lnTo>
                    <a:pt x="4149324" y="6191985"/>
                  </a:lnTo>
                  <a:lnTo>
                    <a:pt x="4156635" y="6184707"/>
                  </a:lnTo>
                  <a:lnTo>
                    <a:pt x="4163946" y="6181543"/>
                  </a:lnTo>
                  <a:lnTo>
                    <a:pt x="4175707" y="6184707"/>
                  </a:lnTo>
                  <a:lnTo>
                    <a:pt x="4179840" y="6177113"/>
                  </a:lnTo>
                  <a:lnTo>
                    <a:pt x="4181111" y="6169835"/>
                  </a:lnTo>
                  <a:lnTo>
                    <a:pt x="4185243" y="6167620"/>
                  </a:lnTo>
                  <a:lnTo>
                    <a:pt x="4184290" y="6176164"/>
                  </a:lnTo>
                  <a:lnTo>
                    <a:pt x="4189376" y="6184391"/>
                  </a:lnTo>
                  <a:lnTo>
                    <a:pt x="4188422" y="6188504"/>
                  </a:lnTo>
                  <a:lnTo>
                    <a:pt x="4186197" y="6195782"/>
                  </a:lnTo>
                  <a:lnTo>
                    <a:pt x="4179204" y="6206541"/>
                  </a:lnTo>
                  <a:lnTo>
                    <a:pt x="4170621" y="6210654"/>
                  </a:lnTo>
                  <a:lnTo>
                    <a:pt x="4164264" y="6205908"/>
                  </a:lnTo>
                  <a:lnTo>
                    <a:pt x="4152820" y="6212237"/>
                  </a:lnTo>
                  <a:lnTo>
                    <a:pt x="4144238" y="6213186"/>
                  </a:lnTo>
                  <a:lnTo>
                    <a:pt x="4128344" y="6207807"/>
                  </a:lnTo>
                  <a:lnTo>
                    <a:pt x="4114358" y="6212553"/>
                  </a:lnTo>
                  <a:lnTo>
                    <a:pt x="4103232" y="6208123"/>
                  </a:lnTo>
                  <a:lnTo>
                    <a:pt x="4085114" y="6208756"/>
                  </a:lnTo>
                  <a:lnTo>
                    <a:pt x="4074306" y="6218249"/>
                  </a:lnTo>
                  <a:lnTo>
                    <a:pt x="4066995" y="6221413"/>
                  </a:lnTo>
                  <a:lnTo>
                    <a:pt x="4051101" y="6221413"/>
                  </a:lnTo>
                  <a:lnTo>
                    <a:pt x="4045697" y="6224577"/>
                  </a:lnTo>
                  <a:lnTo>
                    <a:pt x="4041565" y="6222362"/>
                  </a:lnTo>
                  <a:lnTo>
                    <a:pt x="4045697" y="6211920"/>
                  </a:lnTo>
                  <a:lnTo>
                    <a:pt x="4037115" y="6202744"/>
                  </a:lnTo>
                  <a:lnTo>
                    <a:pt x="4024400" y="6194200"/>
                  </a:lnTo>
                  <a:lnTo>
                    <a:pt x="4014864" y="6197681"/>
                  </a:lnTo>
                  <a:lnTo>
                    <a:pt x="4003103" y="6194516"/>
                  </a:lnTo>
                  <a:lnTo>
                    <a:pt x="3992613" y="6191352"/>
                  </a:lnTo>
                  <a:lnTo>
                    <a:pt x="3979898" y="6192618"/>
                  </a:lnTo>
                  <a:lnTo>
                    <a:pt x="3970362" y="6184391"/>
                  </a:lnTo>
                  <a:lnTo>
                    <a:pt x="3954468" y="6179961"/>
                  </a:lnTo>
                  <a:lnTo>
                    <a:pt x="3944614" y="6184707"/>
                  </a:lnTo>
                  <a:lnTo>
                    <a:pt x="3933171" y="6188821"/>
                  </a:lnTo>
                  <a:lnTo>
                    <a:pt x="3925542" y="6178379"/>
                  </a:lnTo>
                  <a:lnTo>
                    <a:pt x="3923634" y="6167620"/>
                  </a:lnTo>
                  <a:lnTo>
                    <a:pt x="3924588" y="6157494"/>
                  </a:lnTo>
                  <a:lnTo>
                    <a:pt x="3919184" y="6148951"/>
                  </a:lnTo>
                  <a:lnTo>
                    <a:pt x="3919820" y="6142622"/>
                  </a:lnTo>
                  <a:lnTo>
                    <a:pt x="3917913" y="6136294"/>
                  </a:lnTo>
                  <a:lnTo>
                    <a:pt x="3925224" y="6139458"/>
                  </a:lnTo>
                  <a:lnTo>
                    <a:pt x="3932853" y="6150216"/>
                  </a:lnTo>
                  <a:lnTo>
                    <a:pt x="3938257" y="6154014"/>
                  </a:lnTo>
                  <a:lnTo>
                    <a:pt x="3943343" y="6148634"/>
                  </a:lnTo>
                  <a:lnTo>
                    <a:pt x="3934760" y="6140407"/>
                  </a:lnTo>
                  <a:close/>
                  <a:moveTo>
                    <a:pt x="4979304" y="6116626"/>
                  </a:moveTo>
                  <a:lnTo>
                    <a:pt x="4987888" y="6116626"/>
                  </a:lnTo>
                  <a:lnTo>
                    <a:pt x="4983755" y="6126107"/>
                  </a:lnTo>
                  <a:lnTo>
                    <a:pt x="4969765" y="6130216"/>
                  </a:lnTo>
                  <a:lnTo>
                    <a:pt x="4970719" y="6138748"/>
                  </a:lnTo>
                  <a:lnTo>
                    <a:pt x="4955140" y="6149177"/>
                  </a:lnTo>
                  <a:lnTo>
                    <a:pt x="4944648" y="6155498"/>
                  </a:lnTo>
                  <a:lnTo>
                    <a:pt x="4934155" y="6168139"/>
                  </a:lnTo>
                  <a:lnTo>
                    <a:pt x="4919530" y="6180148"/>
                  </a:lnTo>
                  <a:lnTo>
                    <a:pt x="4919848" y="6181412"/>
                  </a:lnTo>
                  <a:lnTo>
                    <a:pt x="4922709" y="6190577"/>
                  </a:lnTo>
                  <a:lnTo>
                    <a:pt x="4925889" y="6194370"/>
                  </a:lnTo>
                  <a:lnTo>
                    <a:pt x="4932248" y="6201954"/>
                  </a:lnTo>
                  <a:lnTo>
                    <a:pt x="4934473" y="6211435"/>
                  </a:lnTo>
                  <a:lnTo>
                    <a:pt x="4927161" y="6212699"/>
                  </a:lnTo>
                  <a:lnTo>
                    <a:pt x="4924935" y="6206379"/>
                  </a:lnTo>
                  <a:lnTo>
                    <a:pt x="4916351" y="6206379"/>
                  </a:lnTo>
                  <a:lnTo>
                    <a:pt x="4909356" y="6208275"/>
                  </a:lnTo>
                  <a:lnTo>
                    <a:pt x="4902997" y="6214596"/>
                  </a:lnTo>
                  <a:lnTo>
                    <a:pt x="4892187" y="6226289"/>
                  </a:lnTo>
                  <a:lnTo>
                    <a:pt x="4871202" y="6238298"/>
                  </a:lnTo>
                  <a:lnTo>
                    <a:pt x="4851172" y="6240510"/>
                  </a:lnTo>
                  <a:lnTo>
                    <a:pt x="4835274" y="6238614"/>
                  </a:lnTo>
                  <a:lnTo>
                    <a:pt x="4826690" y="6246199"/>
                  </a:lnTo>
                  <a:lnTo>
                    <a:pt x="4828916" y="6253151"/>
                  </a:lnTo>
                  <a:lnTo>
                    <a:pt x="4821285" y="6251255"/>
                  </a:lnTo>
                  <a:lnTo>
                    <a:pt x="4806341" y="6248095"/>
                  </a:lnTo>
                  <a:lnTo>
                    <a:pt x="4781224" y="6246515"/>
                  </a:lnTo>
                  <a:lnTo>
                    <a:pt x="4776773" y="6237982"/>
                  </a:lnTo>
                  <a:lnTo>
                    <a:pt x="4773593" y="6228501"/>
                  </a:lnTo>
                  <a:lnTo>
                    <a:pt x="4764055" y="6220284"/>
                  </a:lnTo>
                  <a:lnTo>
                    <a:pt x="4762783" y="6209855"/>
                  </a:lnTo>
                  <a:lnTo>
                    <a:pt x="4760875" y="6201322"/>
                  </a:lnTo>
                  <a:lnTo>
                    <a:pt x="4772321" y="6203535"/>
                  </a:lnTo>
                  <a:lnTo>
                    <a:pt x="4778998" y="6206695"/>
                  </a:lnTo>
                  <a:lnTo>
                    <a:pt x="4789172" y="6189629"/>
                  </a:lnTo>
                  <a:lnTo>
                    <a:pt x="4796803" y="6186469"/>
                  </a:lnTo>
                  <a:lnTo>
                    <a:pt x="4806023" y="6182993"/>
                  </a:lnTo>
                  <a:lnTo>
                    <a:pt x="4826372" y="6185205"/>
                  </a:lnTo>
                  <a:lnTo>
                    <a:pt x="4827008" y="6177620"/>
                  </a:lnTo>
                  <a:lnTo>
                    <a:pt x="4827008" y="6175724"/>
                  </a:lnTo>
                  <a:lnTo>
                    <a:pt x="4826054" y="6164031"/>
                  </a:lnTo>
                  <a:lnTo>
                    <a:pt x="4837500" y="6164979"/>
                  </a:lnTo>
                  <a:lnTo>
                    <a:pt x="4845131" y="6171299"/>
                  </a:lnTo>
                  <a:lnTo>
                    <a:pt x="4864207" y="6173196"/>
                  </a:lnTo>
                  <a:lnTo>
                    <a:pt x="4882330" y="6165927"/>
                  </a:lnTo>
                  <a:lnTo>
                    <a:pt x="4914761" y="6154866"/>
                  </a:lnTo>
                  <a:lnTo>
                    <a:pt x="4939243" y="6145385"/>
                  </a:lnTo>
                  <a:lnTo>
                    <a:pt x="4957048" y="6130532"/>
                  </a:lnTo>
                  <a:lnTo>
                    <a:pt x="4970719" y="6126107"/>
                  </a:lnTo>
                  <a:close/>
                  <a:moveTo>
                    <a:pt x="4269809" y="6099164"/>
                  </a:moveTo>
                  <a:lnTo>
                    <a:pt x="4278081" y="6107690"/>
                  </a:lnTo>
                  <a:lnTo>
                    <a:pt x="4273179" y="6110848"/>
                  </a:lnTo>
                  <a:lnTo>
                    <a:pt x="4273179" y="6119059"/>
                  </a:lnTo>
                  <a:lnTo>
                    <a:pt x="4271341" y="6131691"/>
                  </a:lnTo>
                  <a:lnTo>
                    <a:pt x="4281451" y="6138955"/>
                  </a:lnTo>
                  <a:lnTo>
                    <a:pt x="4275630" y="6154744"/>
                  </a:lnTo>
                  <a:lnTo>
                    <a:pt x="4266439" y="6157902"/>
                  </a:lnTo>
                  <a:lnTo>
                    <a:pt x="4265520" y="6154744"/>
                  </a:lnTo>
                  <a:lnTo>
                    <a:pt x="4271341" y="6143376"/>
                  </a:lnTo>
                  <a:lnTo>
                    <a:pt x="4263988" y="6135797"/>
                  </a:lnTo>
                  <a:lnTo>
                    <a:pt x="4265213" y="6129481"/>
                  </a:lnTo>
                  <a:lnTo>
                    <a:pt x="4267051" y="6122533"/>
                  </a:lnTo>
                  <a:lnTo>
                    <a:pt x="4267051" y="6114954"/>
                  </a:lnTo>
                  <a:lnTo>
                    <a:pt x="4271953" y="6107690"/>
                  </a:lnTo>
                  <a:close/>
                  <a:moveTo>
                    <a:pt x="3049239" y="6092814"/>
                  </a:moveTo>
                  <a:lnTo>
                    <a:pt x="3061023" y="6092814"/>
                  </a:lnTo>
                  <a:lnTo>
                    <a:pt x="3070188" y="6099703"/>
                  </a:lnTo>
                  <a:lnTo>
                    <a:pt x="3064623" y="6107790"/>
                  </a:lnTo>
                  <a:lnTo>
                    <a:pt x="3052513" y="6108689"/>
                  </a:lnTo>
                  <a:lnTo>
                    <a:pt x="3048257" y="6107790"/>
                  </a:lnTo>
                  <a:lnTo>
                    <a:pt x="3038438" y="6097007"/>
                  </a:lnTo>
                  <a:close/>
                  <a:moveTo>
                    <a:pt x="3038243" y="6081701"/>
                  </a:moveTo>
                  <a:lnTo>
                    <a:pt x="3041613" y="6088628"/>
                  </a:lnTo>
                  <a:lnTo>
                    <a:pt x="3032422" y="6094401"/>
                  </a:lnTo>
                  <a:lnTo>
                    <a:pt x="3024150" y="6082855"/>
                  </a:lnTo>
                  <a:close/>
                  <a:moveTo>
                    <a:pt x="3863987" y="6053126"/>
                  </a:moveTo>
                  <a:lnTo>
                    <a:pt x="3875919" y="6056271"/>
                  </a:lnTo>
                  <a:lnTo>
                    <a:pt x="3881401" y="6066964"/>
                  </a:lnTo>
                  <a:lnTo>
                    <a:pt x="3875919" y="6067908"/>
                  </a:lnTo>
                  <a:lnTo>
                    <a:pt x="3880111" y="6079230"/>
                  </a:lnTo>
                  <a:lnTo>
                    <a:pt x="3876886" y="6086464"/>
                  </a:lnTo>
                  <a:lnTo>
                    <a:pt x="3865277" y="6084891"/>
                  </a:lnTo>
                  <a:lnTo>
                    <a:pt x="3860763" y="6066021"/>
                  </a:lnTo>
                  <a:close/>
                  <a:moveTo>
                    <a:pt x="4100970" y="6043601"/>
                  </a:moveTo>
                  <a:lnTo>
                    <a:pt x="4111588" y="6057374"/>
                  </a:lnTo>
                  <a:lnTo>
                    <a:pt x="4101282" y="6065826"/>
                  </a:lnTo>
                  <a:lnTo>
                    <a:pt x="4103156" y="6054244"/>
                  </a:lnTo>
                  <a:lnTo>
                    <a:pt x="4098784" y="6049861"/>
                  </a:lnTo>
                  <a:lnTo>
                    <a:pt x="4092850" y="6051113"/>
                  </a:lnTo>
                  <a:lnTo>
                    <a:pt x="4092538" y="6046105"/>
                  </a:lnTo>
                  <a:close/>
                  <a:moveTo>
                    <a:pt x="4379876" y="6040426"/>
                  </a:moveTo>
                  <a:lnTo>
                    <a:pt x="4379876" y="6051117"/>
                  </a:lnTo>
                  <a:lnTo>
                    <a:pt x="4366858" y="6060550"/>
                  </a:lnTo>
                  <a:lnTo>
                    <a:pt x="4364318" y="6075014"/>
                  </a:lnTo>
                  <a:lnTo>
                    <a:pt x="4352888" y="6098282"/>
                  </a:lnTo>
                  <a:lnTo>
                    <a:pt x="4333838" y="6105514"/>
                  </a:lnTo>
                  <a:lnTo>
                    <a:pt x="4335425" y="6088849"/>
                  </a:lnTo>
                  <a:lnTo>
                    <a:pt x="4324313" y="6089163"/>
                  </a:lnTo>
                  <a:lnTo>
                    <a:pt x="4328123" y="6083818"/>
                  </a:lnTo>
                  <a:lnTo>
                    <a:pt x="4333520" y="6070297"/>
                  </a:lnTo>
                  <a:lnTo>
                    <a:pt x="4345903" y="6053318"/>
                  </a:lnTo>
                  <a:lnTo>
                    <a:pt x="4360508" y="6048287"/>
                  </a:lnTo>
                  <a:close/>
                  <a:moveTo>
                    <a:pt x="4333108" y="6021376"/>
                  </a:moveTo>
                  <a:lnTo>
                    <a:pt x="4337013" y="6023281"/>
                  </a:lnTo>
                  <a:lnTo>
                    <a:pt x="4334610" y="6030266"/>
                  </a:lnTo>
                  <a:lnTo>
                    <a:pt x="4325900" y="6030901"/>
                  </a:lnTo>
                  <a:close/>
                  <a:moveTo>
                    <a:pt x="4191713" y="6019789"/>
                  </a:moveTo>
                  <a:lnTo>
                    <a:pt x="4195726" y="6021376"/>
                  </a:lnTo>
                  <a:lnTo>
                    <a:pt x="4187700" y="6034077"/>
                  </a:lnTo>
                  <a:lnTo>
                    <a:pt x="4184613" y="6029314"/>
                  </a:lnTo>
                  <a:close/>
                  <a:moveTo>
                    <a:pt x="3752636" y="6002326"/>
                  </a:moveTo>
                  <a:lnTo>
                    <a:pt x="3754400" y="6015026"/>
                  </a:lnTo>
                  <a:lnTo>
                    <a:pt x="3748050" y="6006165"/>
                  </a:lnTo>
                  <a:close/>
                  <a:moveTo>
                    <a:pt x="4012798" y="5995976"/>
                  </a:moveTo>
                  <a:lnTo>
                    <a:pt x="4024276" y="6005183"/>
                  </a:lnTo>
                  <a:lnTo>
                    <a:pt x="4014970" y="6022011"/>
                  </a:lnTo>
                  <a:lnTo>
                    <a:pt x="4008145" y="6026139"/>
                  </a:lnTo>
                  <a:lnTo>
                    <a:pt x="4001941" y="6024234"/>
                  </a:lnTo>
                  <a:lnTo>
                    <a:pt x="3997288" y="6018201"/>
                  </a:lnTo>
                  <a:lnTo>
                    <a:pt x="4005663" y="6015661"/>
                  </a:lnTo>
                  <a:lnTo>
                    <a:pt x="3998218" y="6010581"/>
                  </a:lnTo>
                  <a:lnTo>
                    <a:pt x="4001320" y="6007406"/>
                  </a:lnTo>
                  <a:lnTo>
                    <a:pt x="4011867" y="6008358"/>
                  </a:lnTo>
                  <a:lnTo>
                    <a:pt x="4015900" y="6008358"/>
                  </a:lnTo>
                  <a:lnTo>
                    <a:pt x="4011867" y="6001056"/>
                  </a:lnTo>
                  <a:close/>
                  <a:moveTo>
                    <a:pt x="4097132" y="5994389"/>
                  </a:moveTo>
                  <a:lnTo>
                    <a:pt x="4100476" y="6005330"/>
                  </a:lnTo>
                  <a:lnTo>
                    <a:pt x="4097740" y="6018202"/>
                  </a:lnTo>
                  <a:lnTo>
                    <a:pt x="4086188" y="6005652"/>
                  </a:lnTo>
                  <a:lnTo>
                    <a:pt x="4086188" y="5997929"/>
                  </a:lnTo>
                  <a:close/>
                  <a:moveTo>
                    <a:pt x="4278593" y="5988039"/>
                  </a:moveTo>
                  <a:lnTo>
                    <a:pt x="4284943" y="5988039"/>
                  </a:lnTo>
                  <a:lnTo>
                    <a:pt x="4292563" y="5991214"/>
                  </a:lnTo>
                  <a:lnTo>
                    <a:pt x="4286213" y="5994389"/>
                  </a:lnTo>
                  <a:lnTo>
                    <a:pt x="4282085" y="5999786"/>
                  </a:lnTo>
                  <a:lnTo>
                    <a:pt x="4270655" y="5997564"/>
                  </a:lnTo>
                  <a:lnTo>
                    <a:pt x="4256685" y="6003914"/>
                  </a:lnTo>
                  <a:lnTo>
                    <a:pt x="4258908" y="6019789"/>
                  </a:lnTo>
                  <a:lnTo>
                    <a:pt x="4251288" y="6013439"/>
                  </a:lnTo>
                  <a:lnTo>
                    <a:pt x="4253510" y="6000739"/>
                  </a:lnTo>
                  <a:lnTo>
                    <a:pt x="4262718" y="5989309"/>
                  </a:lnTo>
                  <a:close/>
                  <a:moveTo>
                    <a:pt x="4044769" y="5988039"/>
                  </a:moveTo>
                  <a:lnTo>
                    <a:pt x="4050157" y="5994389"/>
                  </a:lnTo>
                  <a:lnTo>
                    <a:pt x="4052851" y="6001691"/>
                  </a:lnTo>
                  <a:lnTo>
                    <a:pt x="4042748" y="6007089"/>
                  </a:lnTo>
                  <a:lnTo>
                    <a:pt x="4041738" y="6002009"/>
                  </a:lnTo>
                  <a:close/>
                  <a:moveTo>
                    <a:pt x="2784354" y="5988039"/>
                  </a:moveTo>
                  <a:lnTo>
                    <a:pt x="2798725" y="5999034"/>
                  </a:lnTo>
                  <a:lnTo>
                    <a:pt x="2788699" y="6005502"/>
                  </a:lnTo>
                  <a:lnTo>
                    <a:pt x="2779675" y="5992566"/>
                  </a:lnTo>
                  <a:close/>
                  <a:moveTo>
                    <a:pt x="4162388" y="5973751"/>
                  </a:moveTo>
                  <a:lnTo>
                    <a:pt x="4157943" y="5978006"/>
                  </a:lnTo>
                  <a:lnTo>
                    <a:pt x="4156038" y="5991099"/>
                  </a:lnTo>
                  <a:lnTo>
                    <a:pt x="4147783" y="6000918"/>
                  </a:lnTo>
                  <a:lnTo>
                    <a:pt x="4133813" y="6005501"/>
                  </a:lnTo>
                  <a:lnTo>
                    <a:pt x="4136035" y="5994372"/>
                  </a:lnTo>
                  <a:lnTo>
                    <a:pt x="4150640" y="5986844"/>
                  </a:lnTo>
                  <a:cubicBezTo>
                    <a:pt x="4150958" y="5982807"/>
                    <a:pt x="4151275" y="5978770"/>
                    <a:pt x="4151593" y="5974733"/>
                  </a:cubicBezTo>
                  <a:close/>
                  <a:moveTo>
                    <a:pt x="4248322" y="5964226"/>
                  </a:moveTo>
                  <a:lnTo>
                    <a:pt x="4257308" y="5967568"/>
                  </a:lnTo>
                  <a:lnTo>
                    <a:pt x="4262400" y="5977594"/>
                  </a:lnTo>
                  <a:lnTo>
                    <a:pt x="4250419" y="5983276"/>
                  </a:lnTo>
                  <a:lnTo>
                    <a:pt x="4248322" y="5979934"/>
                  </a:lnTo>
                  <a:lnTo>
                    <a:pt x="4252515" y="5971913"/>
                  </a:lnTo>
                  <a:lnTo>
                    <a:pt x="4246525" y="5970910"/>
                  </a:lnTo>
                  <a:close/>
                  <a:moveTo>
                    <a:pt x="4031293" y="5961051"/>
                  </a:moveTo>
                  <a:lnTo>
                    <a:pt x="4036975" y="5972352"/>
                  </a:lnTo>
                  <a:lnTo>
                    <a:pt x="4031293" y="5980101"/>
                  </a:lnTo>
                  <a:lnTo>
                    <a:pt x="4020264" y="5978163"/>
                  </a:lnTo>
                  <a:lnTo>
                    <a:pt x="4017925" y="5969446"/>
                  </a:lnTo>
                  <a:lnTo>
                    <a:pt x="4020264" y="5964280"/>
                  </a:lnTo>
                  <a:close/>
                  <a:moveTo>
                    <a:pt x="4088954" y="5956289"/>
                  </a:moveTo>
                  <a:lnTo>
                    <a:pt x="4090951" y="5968530"/>
                  </a:lnTo>
                  <a:lnTo>
                    <a:pt x="4086956" y="5976792"/>
                  </a:lnTo>
                  <a:lnTo>
                    <a:pt x="4079300" y="5981689"/>
                  </a:lnTo>
                  <a:lnTo>
                    <a:pt x="4070313" y="5972814"/>
                  </a:lnTo>
                  <a:lnTo>
                    <a:pt x="4074307" y="5961797"/>
                  </a:lnTo>
                  <a:close/>
                  <a:moveTo>
                    <a:pt x="4116516" y="5949939"/>
                  </a:moveTo>
                  <a:lnTo>
                    <a:pt x="4121773" y="5953928"/>
                  </a:lnTo>
                  <a:cubicBezTo>
                    <a:pt x="4122082" y="5958939"/>
                    <a:pt x="4122392" y="5963951"/>
                    <a:pt x="4122701" y="5968962"/>
                  </a:cubicBezTo>
                  <a:lnTo>
                    <a:pt x="4112804" y="5983383"/>
                  </a:lnTo>
                  <a:lnTo>
                    <a:pt x="4107547" y="5986452"/>
                  </a:lnTo>
                  <a:lnTo>
                    <a:pt x="4098888" y="5969269"/>
                  </a:lnTo>
                  <a:lnTo>
                    <a:pt x="4104145" y="5953928"/>
                  </a:lnTo>
                  <a:close/>
                  <a:moveTo>
                    <a:pt x="3879813" y="5943589"/>
                  </a:moveTo>
                  <a:lnTo>
                    <a:pt x="3887751" y="5947117"/>
                  </a:lnTo>
                  <a:lnTo>
                    <a:pt x="3881136" y="5953114"/>
                  </a:lnTo>
                  <a:close/>
                  <a:moveTo>
                    <a:pt x="4230772" y="5937239"/>
                  </a:moveTo>
                  <a:lnTo>
                    <a:pt x="4237000" y="5943884"/>
                  </a:lnTo>
                  <a:lnTo>
                    <a:pt x="4235901" y="5950530"/>
                  </a:lnTo>
                  <a:lnTo>
                    <a:pt x="4228574" y="5951527"/>
                  </a:lnTo>
                  <a:lnTo>
                    <a:pt x="4227475" y="5946210"/>
                  </a:lnTo>
                  <a:close/>
                  <a:moveTo>
                    <a:pt x="4015702" y="5929301"/>
                  </a:moveTo>
                  <a:lnTo>
                    <a:pt x="4021100" y="5932476"/>
                  </a:lnTo>
                  <a:cubicBezTo>
                    <a:pt x="4020782" y="5935651"/>
                    <a:pt x="4020465" y="5938826"/>
                    <a:pt x="4020147" y="5942001"/>
                  </a:cubicBezTo>
                  <a:lnTo>
                    <a:pt x="4015067" y="5948351"/>
                  </a:lnTo>
                  <a:lnTo>
                    <a:pt x="4011575" y="5945176"/>
                  </a:lnTo>
                  <a:lnTo>
                    <a:pt x="4011575" y="5932476"/>
                  </a:lnTo>
                  <a:close/>
                  <a:moveTo>
                    <a:pt x="3920838" y="5926126"/>
                  </a:moveTo>
                  <a:lnTo>
                    <a:pt x="3922676" y="5931232"/>
                  </a:lnTo>
                  <a:lnTo>
                    <a:pt x="3912566" y="5937239"/>
                  </a:lnTo>
                  <a:lnTo>
                    <a:pt x="3905213" y="5935437"/>
                  </a:lnTo>
                  <a:lnTo>
                    <a:pt x="3909502" y="5932433"/>
                  </a:lnTo>
                  <a:close/>
                  <a:moveTo>
                    <a:pt x="4101110" y="5921364"/>
                  </a:moveTo>
                  <a:lnTo>
                    <a:pt x="4111588" y="5922290"/>
                  </a:lnTo>
                  <a:lnTo>
                    <a:pt x="4111588" y="5927229"/>
                  </a:lnTo>
                  <a:lnTo>
                    <a:pt x="4102063" y="5932477"/>
                  </a:lnTo>
                  <a:lnTo>
                    <a:pt x="4092538" y="5930625"/>
                  </a:lnTo>
                  <a:close/>
                  <a:moveTo>
                    <a:pt x="4052850" y="5919776"/>
                  </a:moveTo>
                  <a:lnTo>
                    <a:pt x="4063963" y="5927797"/>
                  </a:lnTo>
                  <a:lnTo>
                    <a:pt x="4054952" y="5938826"/>
                  </a:lnTo>
                  <a:lnTo>
                    <a:pt x="4052850" y="5932142"/>
                  </a:lnTo>
                  <a:close/>
                  <a:moveTo>
                    <a:pt x="4071020" y="5907076"/>
                  </a:moveTo>
                  <a:lnTo>
                    <a:pt x="4081640" y="5907076"/>
                  </a:lnTo>
                  <a:lnTo>
                    <a:pt x="4089363" y="5911287"/>
                  </a:lnTo>
                  <a:lnTo>
                    <a:pt x="4088397" y="5919711"/>
                  </a:lnTo>
                  <a:lnTo>
                    <a:pt x="4079709" y="5922951"/>
                  </a:lnTo>
                  <a:lnTo>
                    <a:pt x="4065550" y="5910316"/>
                  </a:lnTo>
                  <a:close/>
                  <a:moveTo>
                    <a:pt x="4007267" y="5895964"/>
                  </a:moveTo>
                  <a:lnTo>
                    <a:pt x="4014411" y="5903050"/>
                  </a:lnTo>
                  <a:cubicBezTo>
                    <a:pt x="4014524" y="5905519"/>
                    <a:pt x="4014638" y="5907989"/>
                    <a:pt x="4014751" y="5910458"/>
                  </a:cubicBezTo>
                  <a:lnTo>
                    <a:pt x="4005566" y="5918189"/>
                  </a:lnTo>
                  <a:lnTo>
                    <a:pt x="4005566" y="5907559"/>
                  </a:lnTo>
                  <a:lnTo>
                    <a:pt x="4000463" y="5900151"/>
                  </a:lnTo>
                  <a:close/>
                  <a:moveTo>
                    <a:pt x="4201841" y="5892789"/>
                  </a:moveTo>
                  <a:lnTo>
                    <a:pt x="4210013" y="5899073"/>
                  </a:lnTo>
                  <a:lnTo>
                    <a:pt x="4198900" y="5900727"/>
                  </a:lnTo>
                  <a:close/>
                  <a:moveTo>
                    <a:pt x="4190963" y="5889614"/>
                  </a:moveTo>
                  <a:lnTo>
                    <a:pt x="4183660" y="5905999"/>
                  </a:lnTo>
                  <a:lnTo>
                    <a:pt x="4173818" y="5905999"/>
                  </a:lnTo>
                  <a:lnTo>
                    <a:pt x="4159213" y="5916602"/>
                  </a:lnTo>
                  <a:lnTo>
                    <a:pt x="4163340" y="5901823"/>
                  </a:lnTo>
                  <a:lnTo>
                    <a:pt x="4173818" y="5899574"/>
                  </a:lnTo>
                  <a:close/>
                  <a:moveTo>
                    <a:pt x="3983882" y="5889614"/>
                  </a:moveTo>
                  <a:lnTo>
                    <a:pt x="3990938" y="5892617"/>
                  </a:lnTo>
                  <a:lnTo>
                    <a:pt x="3980707" y="5900727"/>
                  </a:lnTo>
                  <a:lnTo>
                    <a:pt x="3978238" y="5897723"/>
                  </a:lnTo>
                  <a:close/>
                  <a:moveTo>
                    <a:pt x="4234460" y="5870564"/>
                  </a:moveTo>
                  <a:lnTo>
                    <a:pt x="4239858" y="5870564"/>
                  </a:lnTo>
                  <a:lnTo>
                    <a:pt x="4244938" y="5873567"/>
                  </a:lnTo>
                  <a:lnTo>
                    <a:pt x="4253510" y="5873567"/>
                  </a:lnTo>
                  <a:lnTo>
                    <a:pt x="4254463" y="5881676"/>
                  </a:lnTo>
                  <a:lnTo>
                    <a:pt x="4238588" y="5880775"/>
                  </a:lnTo>
                  <a:lnTo>
                    <a:pt x="4239858" y="5888584"/>
                  </a:lnTo>
                  <a:lnTo>
                    <a:pt x="4232238" y="5892789"/>
                  </a:lnTo>
                  <a:lnTo>
                    <a:pt x="4225888" y="5886782"/>
                  </a:lnTo>
                  <a:lnTo>
                    <a:pt x="4213188" y="5887082"/>
                  </a:lnTo>
                  <a:lnTo>
                    <a:pt x="4218585" y="5875069"/>
                  </a:lnTo>
                  <a:close/>
                  <a:moveTo>
                    <a:pt x="3641967" y="5862626"/>
                  </a:moveTo>
                  <a:lnTo>
                    <a:pt x="3650372" y="5864489"/>
                  </a:lnTo>
                  <a:lnTo>
                    <a:pt x="3649127" y="5869770"/>
                  </a:lnTo>
                  <a:lnTo>
                    <a:pt x="3663757" y="5872565"/>
                  </a:lnTo>
                  <a:lnTo>
                    <a:pt x="3671850" y="5887784"/>
                  </a:lnTo>
                  <a:lnTo>
                    <a:pt x="3659399" y="5883746"/>
                  </a:lnTo>
                  <a:lnTo>
                    <a:pt x="3656597" y="5891201"/>
                  </a:lnTo>
                  <a:lnTo>
                    <a:pt x="3647570" y="5884989"/>
                  </a:lnTo>
                  <a:lnTo>
                    <a:pt x="3640100" y="5873497"/>
                  </a:lnTo>
                  <a:close/>
                  <a:moveTo>
                    <a:pt x="4038979" y="5856276"/>
                  </a:moveTo>
                  <a:lnTo>
                    <a:pt x="4043930" y="5866368"/>
                  </a:lnTo>
                  <a:lnTo>
                    <a:pt x="4048262" y="5865422"/>
                  </a:lnTo>
                  <a:lnTo>
                    <a:pt x="4057545" y="5871730"/>
                  </a:lnTo>
                  <a:lnTo>
                    <a:pt x="4057545" y="5878038"/>
                  </a:lnTo>
                  <a:lnTo>
                    <a:pt x="4063734" y="5884346"/>
                  </a:lnTo>
                  <a:lnTo>
                    <a:pt x="4064972" y="5897593"/>
                  </a:lnTo>
                  <a:lnTo>
                    <a:pt x="4067138" y="5902955"/>
                  </a:lnTo>
                  <a:lnTo>
                    <a:pt x="4060949" y="5903901"/>
                  </a:lnTo>
                  <a:lnTo>
                    <a:pt x="4049500" y="5894754"/>
                  </a:lnTo>
                  <a:lnTo>
                    <a:pt x="4049500" y="5884346"/>
                  </a:lnTo>
                  <a:lnTo>
                    <a:pt x="4038051" y="5879931"/>
                  </a:lnTo>
                  <a:lnTo>
                    <a:pt x="4030625" y="5872046"/>
                  </a:lnTo>
                  <a:lnTo>
                    <a:pt x="4033719" y="5860376"/>
                  </a:lnTo>
                  <a:close/>
                  <a:moveTo>
                    <a:pt x="3149881" y="5826114"/>
                  </a:moveTo>
                  <a:lnTo>
                    <a:pt x="3157501" y="5826114"/>
                  </a:lnTo>
                  <a:lnTo>
                    <a:pt x="3153373" y="5832443"/>
                  </a:lnTo>
                  <a:lnTo>
                    <a:pt x="3156548" y="5844152"/>
                  </a:lnTo>
                  <a:lnTo>
                    <a:pt x="3139721" y="5873583"/>
                  </a:lnTo>
                  <a:lnTo>
                    <a:pt x="3130831" y="5891938"/>
                  </a:lnTo>
                  <a:lnTo>
                    <a:pt x="3124798" y="5905229"/>
                  </a:lnTo>
                  <a:lnTo>
                    <a:pt x="3122893" y="5909976"/>
                  </a:lnTo>
                  <a:lnTo>
                    <a:pt x="3121941" y="5912508"/>
                  </a:lnTo>
                  <a:lnTo>
                    <a:pt x="3123528" y="5936876"/>
                  </a:lnTo>
                  <a:lnTo>
                    <a:pt x="3137181" y="5954597"/>
                  </a:lnTo>
                  <a:lnTo>
                    <a:pt x="3133371" y="5977699"/>
                  </a:lnTo>
                  <a:lnTo>
                    <a:pt x="3117813" y="5997953"/>
                  </a:lnTo>
                  <a:lnTo>
                    <a:pt x="3124163" y="6015358"/>
                  </a:lnTo>
                  <a:lnTo>
                    <a:pt x="3115591" y="6019789"/>
                  </a:lnTo>
                  <a:lnTo>
                    <a:pt x="3102891" y="6012510"/>
                  </a:lnTo>
                  <a:lnTo>
                    <a:pt x="3079713" y="6004282"/>
                  </a:lnTo>
                  <a:lnTo>
                    <a:pt x="3056218" y="5995105"/>
                  </a:lnTo>
                  <a:lnTo>
                    <a:pt x="3026691" y="5965990"/>
                  </a:lnTo>
                  <a:lnTo>
                    <a:pt x="2989543" y="5965357"/>
                  </a:lnTo>
                  <a:lnTo>
                    <a:pt x="2947633" y="5933078"/>
                  </a:lnTo>
                  <a:lnTo>
                    <a:pt x="2912708" y="5916622"/>
                  </a:lnTo>
                  <a:lnTo>
                    <a:pt x="2905088" y="5909343"/>
                  </a:lnTo>
                  <a:lnTo>
                    <a:pt x="2869210" y="5903331"/>
                  </a:lnTo>
                  <a:lnTo>
                    <a:pt x="2860638" y="5874216"/>
                  </a:lnTo>
                  <a:lnTo>
                    <a:pt x="2873973" y="5853962"/>
                  </a:lnTo>
                  <a:lnTo>
                    <a:pt x="2885720" y="5848583"/>
                  </a:lnTo>
                  <a:cubicBezTo>
                    <a:pt x="2885614" y="5845102"/>
                    <a:pt x="2885509" y="5841620"/>
                    <a:pt x="2885403" y="5838139"/>
                  </a:cubicBezTo>
                  <a:lnTo>
                    <a:pt x="2894928" y="5839722"/>
                  </a:lnTo>
                  <a:lnTo>
                    <a:pt x="2898420" y="5846367"/>
                  </a:lnTo>
                  <a:lnTo>
                    <a:pt x="2907945" y="5857760"/>
                  </a:lnTo>
                  <a:lnTo>
                    <a:pt x="2917470" y="5854595"/>
                  </a:lnTo>
                  <a:lnTo>
                    <a:pt x="2933028" y="5839722"/>
                  </a:lnTo>
                  <a:lnTo>
                    <a:pt x="2946046" y="5847000"/>
                  </a:lnTo>
                  <a:lnTo>
                    <a:pt x="2958746" y="5847950"/>
                  </a:lnTo>
                  <a:lnTo>
                    <a:pt x="2968271" y="5862507"/>
                  </a:lnTo>
                  <a:lnTo>
                    <a:pt x="2990496" y="5860292"/>
                  </a:lnTo>
                  <a:lnTo>
                    <a:pt x="3014943" y="5851431"/>
                  </a:lnTo>
                  <a:lnTo>
                    <a:pt x="3037168" y="5857444"/>
                  </a:lnTo>
                  <a:lnTo>
                    <a:pt x="3064473" y="5851114"/>
                  </a:lnTo>
                  <a:lnTo>
                    <a:pt x="3086698" y="5839405"/>
                  </a:lnTo>
                  <a:lnTo>
                    <a:pt x="3113368" y="5842253"/>
                  </a:lnTo>
                  <a:lnTo>
                    <a:pt x="3123528" y="5834975"/>
                  </a:lnTo>
                  <a:lnTo>
                    <a:pt x="3141626" y="5833392"/>
                  </a:lnTo>
                  <a:close/>
                  <a:moveTo>
                    <a:pt x="3635338" y="5800714"/>
                  </a:moveTo>
                  <a:lnTo>
                    <a:pt x="3644716" y="5802964"/>
                  </a:lnTo>
                  <a:lnTo>
                    <a:pt x="3643422" y="5813575"/>
                  </a:lnTo>
                  <a:lnTo>
                    <a:pt x="3652801" y="5819040"/>
                  </a:lnTo>
                  <a:lnTo>
                    <a:pt x="3652477" y="5826114"/>
                  </a:lnTo>
                  <a:lnTo>
                    <a:pt x="3643422" y="5820648"/>
                  </a:lnTo>
                  <a:lnTo>
                    <a:pt x="3636308" y="5816468"/>
                  </a:lnTo>
                  <a:cubicBezTo>
                    <a:pt x="3635985" y="5811217"/>
                    <a:pt x="3635661" y="5805965"/>
                    <a:pt x="3635338" y="5800714"/>
                  </a:cubicBezTo>
                  <a:close/>
                  <a:moveTo>
                    <a:pt x="3630817" y="5799126"/>
                  </a:moveTo>
                  <a:lnTo>
                    <a:pt x="3632059" y="5810705"/>
                  </a:lnTo>
                  <a:cubicBezTo>
                    <a:pt x="3632163" y="5813600"/>
                    <a:pt x="3632266" y="5816495"/>
                    <a:pt x="3632370" y="5819390"/>
                  </a:cubicBezTo>
                  <a:lnTo>
                    <a:pt x="3635787" y="5830004"/>
                  </a:lnTo>
                  <a:lnTo>
                    <a:pt x="3639514" y="5825180"/>
                  </a:lnTo>
                  <a:lnTo>
                    <a:pt x="3655976" y="5833221"/>
                  </a:lnTo>
                  <a:lnTo>
                    <a:pt x="3655355" y="5847052"/>
                  </a:lnTo>
                  <a:lnTo>
                    <a:pt x="3644794" y="5844801"/>
                  </a:lnTo>
                  <a:lnTo>
                    <a:pt x="3642309" y="5848339"/>
                  </a:lnTo>
                  <a:lnTo>
                    <a:pt x="3630506" y="5843514"/>
                  </a:lnTo>
                  <a:lnTo>
                    <a:pt x="3629575" y="5835794"/>
                  </a:lnTo>
                  <a:lnTo>
                    <a:pt x="3624294" y="5825823"/>
                  </a:lnTo>
                  <a:lnTo>
                    <a:pt x="3622741" y="5836438"/>
                  </a:lnTo>
                  <a:lnTo>
                    <a:pt x="3613113" y="5827110"/>
                  </a:lnTo>
                  <a:lnTo>
                    <a:pt x="3616840" y="5811349"/>
                  </a:lnTo>
                  <a:lnTo>
                    <a:pt x="3624294" y="5817782"/>
                  </a:lnTo>
                  <a:close/>
                  <a:moveTo>
                    <a:pt x="3095553" y="5791189"/>
                  </a:moveTo>
                  <a:lnTo>
                    <a:pt x="3106700" y="5794813"/>
                  </a:lnTo>
                  <a:lnTo>
                    <a:pt x="3099944" y="5808652"/>
                  </a:lnTo>
                  <a:lnTo>
                    <a:pt x="3090825" y="5795472"/>
                  </a:lnTo>
                  <a:close/>
                  <a:moveTo>
                    <a:pt x="4154133" y="5781664"/>
                  </a:moveTo>
                  <a:lnTo>
                    <a:pt x="4166833" y="5782604"/>
                  </a:lnTo>
                  <a:lnTo>
                    <a:pt x="4171913" y="5800150"/>
                  </a:lnTo>
                  <a:lnTo>
                    <a:pt x="4173501" y="5810489"/>
                  </a:lnTo>
                  <a:lnTo>
                    <a:pt x="4166198" y="5815816"/>
                  </a:lnTo>
                  <a:lnTo>
                    <a:pt x="4161753" y="5829289"/>
                  </a:lnTo>
                  <a:lnTo>
                    <a:pt x="4149053" y="5818009"/>
                  </a:lnTo>
                  <a:lnTo>
                    <a:pt x="4157625" y="5803596"/>
                  </a:lnTo>
                  <a:lnTo>
                    <a:pt x="4143338" y="5794197"/>
                  </a:lnTo>
                  <a:lnTo>
                    <a:pt x="4144608" y="5783544"/>
                  </a:lnTo>
                  <a:close/>
                  <a:moveTo>
                    <a:pt x="3652252" y="5780076"/>
                  </a:moveTo>
                  <a:lnTo>
                    <a:pt x="3658821" y="5780076"/>
                  </a:lnTo>
                  <a:lnTo>
                    <a:pt x="3654223" y="5787061"/>
                  </a:lnTo>
                  <a:lnTo>
                    <a:pt x="3659150" y="5794364"/>
                  </a:lnTo>
                  <a:lnTo>
                    <a:pt x="3649625" y="5789919"/>
                  </a:lnTo>
                  <a:close/>
                  <a:moveTo>
                    <a:pt x="1810406" y="5757851"/>
                  </a:moveTo>
                  <a:lnTo>
                    <a:pt x="1816824" y="5766824"/>
                  </a:lnTo>
                  <a:lnTo>
                    <a:pt x="1832868" y="5767422"/>
                  </a:lnTo>
                  <a:lnTo>
                    <a:pt x="1835114" y="5778489"/>
                  </a:lnTo>
                  <a:lnTo>
                    <a:pt x="1829659" y="5772507"/>
                  </a:lnTo>
                  <a:lnTo>
                    <a:pt x="1816824" y="5771909"/>
                  </a:lnTo>
                  <a:lnTo>
                    <a:pt x="1809444" y="5775797"/>
                  </a:lnTo>
                  <a:lnTo>
                    <a:pt x="1804951" y="5768918"/>
                  </a:lnTo>
                  <a:close/>
                  <a:moveTo>
                    <a:pt x="3645223" y="5754676"/>
                  </a:moveTo>
                  <a:lnTo>
                    <a:pt x="3645223" y="5762230"/>
                  </a:lnTo>
                  <a:lnTo>
                    <a:pt x="3648038" y="5769470"/>
                  </a:lnTo>
                  <a:lnTo>
                    <a:pt x="3646162" y="5785838"/>
                  </a:lnTo>
                  <a:lnTo>
                    <a:pt x="3640533" y="5785838"/>
                  </a:lnTo>
                  <a:lnTo>
                    <a:pt x="3639595" y="5781746"/>
                  </a:lnTo>
                  <a:lnTo>
                    <a:pt x="3630839" y="5791189"/>
                  </a:lnTo>
                  <a:lnTo>
                    <a:pt x="3627400" y="5788356"/>
                  </a:lnTo>
                  <a:cubicBezTo>
                    <a:pt x="3627608" y="5785523"/>
                    <a:pt x="3627817" y="5782690"/>
                    <a:pt x="3628025" y="5779857"/>
                  </a:cubicBezTo>
                  <a:lnTo>
                    <a:pt x="3632716" y="5772303"/>
                  </a:lnTo>
                  <a:lnTo>
                    <a:pt x="3633966" y="5761601"/>
                  </a:lnTo>
                  <a:close/>
                  <a:moveTo>
                    <a:pt x="4003575" y="5735626"/>
                  </a:moveTo>
                  <a:lnTo>
                    <a:pt x="4014159" y="5735626"/>
                  </a:lnTo>
                  <a:lnTo>
                    <a:pt x="4019139" y="5746117"/>
                  </a:lnTo>
                  <a:lnTo>
                    <a:pt x="4029723" y="5752674"/>
                  </a:lnTo>
                  <a:lnTo>
                    <a:pt x="4032213" y="5759232"/>
                  </a:lnTo>
                  <a:lnTo>
                    <a:pt x="4021629" y="5765789"/>
                  </a:lnTo>
                  <a:lnTo>
                    <a:pt x="4014470" y="5761527"/>
                  </a:lnTo>
                  <a:lnTo>
                    <a:pt x="4017583" y="5753986"/>
                  </a:lnTo>
                  <a:lnTo>
                    <a:pt x="4002953" y="5749724"/>
                  </a:lnTo>
                  <a:lnTo>
                    <a:pt x="4000463" y="5742183"/>
                  </a:lnTo>
                  <a:close/>
                  <a:moveTo>
                    <a:pt x="3888209" y="5732451"/>
                  </a:moveTo>
                  <a:lnTo>
                    <a:pt x="3904177" y="5735657"/>
                  </a:lnTo>
                  <a:lnTo>
                    <a:pt x="3915036" y="5750404"/>
                  </a:lnTo>
                  <a:lnTo>
                    <a:pt x="3923658" y="5764189"/>
                  </a:lnTo>
                  <a:lnTo>
                    <a:pt x="3940904" y="5769319"/>
                  </a:lnTo>
                  <a:lnTo>
                    <a:pt x="3947291" y="5776692"/>
                  </a:lnTo>
                  <a:lnTo>
                    <a:pt x="3975714" y="5776372"/>
                  </a:lnTo>
                  <a:lnTo>
                    <a:pt x="3978269" y="5781822"/>
                  </a:lnTo>
                  <a:lnTo>
                    <a:pt x="3978269" y="5793684"/>
                  </a:lnTo>
                  <a:lnTo>
                    <a:pt x="3983698" y="5799454"/>
                  </a:lnTo>
                  <a:lnTo>
                    <a:pt x="3981463" y="5809393"/>
                  </a:lnTo>
                  <a:lnTo>
                    <a:pt x="3986892" y="5816766"/>
                  </a:lnTo>
                  <a:lnTo>
                    <a:pt x="3999986" y="5826063"/>
                  </a:lnTo>
                  <a:lnTo>
                    <a:pt x="4010205" y="5829269"/>
                  </a:lnTo>
                  <a:lnTo>
                    <a:pt x="4027451" y="5832475"/>
                  </a:lnTo>
                  <a:lnTo>
                    <a:pt x="4026812" y="5854596"/>
                  </a:lnTo>
                  <a:lnTo>
                    <a:pt x="4015954" y="5864214"/>
                  </a:lnTo>
                  <a:lnTo>
                    <a:pt x="4000944" y="5860367"/>
                  </a:lnTo>
                  <a:lnTo>
                    <a:pt x="3993598" y="5852672"/>
                  </a:lnTo>
                  <a:lnTo>
                    <a:pt x="3991363" y="5839849"/>
                  </a:lnTo>
                  <a:lnTo>
                    <a:pt x="3975395" y="5831834"/>
                  </a:lnTo>
                  <a:cubicBezTo>
                    <a:pt x="3975714" y="5828201"/>
                    <a:pt x="3976034" y="5824567"/>
                    <a:pt x="3976353" y="5820934"/>
                  </a:cubicBezTo>
                  <a:lnTo>
                    <a:pt x="3963259" y="5812919"/>
                  </a:lnTo>
                  <a:lnTo>
                    <a:pt x="3959107" y="5804263"/>
                  </a:lnTo>
                  <a:lnTo>
                    <a:pt x="3927171" y="5801378"/>
                  </a:lnTo>
                  <a:lnTo>
                    <a:pt x="3922700" y="5794004"/>
                  </a:lnTo>
                  <a:cubicBezTo>
                    <a:pt x="3923019" y="5790050"/>
                    <a:pt x="3923339" y="5786096"/>
                    <a:pt x="3923658" y="5782142"/>
                  </a:cubicBezTo>
                  <a:lnTo>
                    <a:pt x="3914077" y="5772845"/>
                  </a:lnTo>
                  <a:lnTo>
                    <a:pt x="3881183" y="5751686"/>
                  </a:lnTo>
                  <a:lnTo>
                    <a:pt x="3881183" y="5747519"/>
                  </a:lnTo>
                  <a:lnTo>
                    <a:pt x="3876712" y="5749442"/>
                  </a:lnTo>
                  <a:lnTo>
                    <a:pt x="3863938" y="5752648"/>
                  </a:lnTo>
                  <a:lnTo>
                    <a:pt x="3873199" y="5742068"/>
                  </a:lnTo>
                  <a:lnTo>
                    <a:pt x="3880864" y="5741107"/>
                  </a:lnTo>
                  <a:close/>
                  <a:moveTo>
                    <a:pt x="1831939" y="5713401"/>
                  </a:moveTo>
                  <a:cubicBezTo>
                    <a:pt x="1831617" y="5716218"/>
                    <a:pt x="1831294" y="5719034"/>
                    <a:pt x="1830972" y="5721851"/>
                  </a:cubicBezTo>
                  <a:lnTo>
                    <a:pt x="1812925" y="5752401"/>
                  </a:lnTo>
                  <a:lnTo>
                    <a:pt x="1808736" y="5754676"/>
                  </a:lnTo>
                  <a:lnTo>
                    <a:pt x="1805191" y="5748176"/>
                  </a:lnTo>
                  <a:lnTo>
                    <a:pt x="1794877" y="5751751"/>
                  </a:lnTo>
                  <a:lnTo>
                    <a:pt x="1789076" y="5743951"/>
                  </a:lnTo>
                  <a:lnTo>
                    <a:pt x="1796489" y="5727701"/>
                  </a:lnTo>
                  <a:lnTo>
                    <a:pt x="1813892" y="5714701"/>
                  </a:lnTo>
                  <a:close/>
                  <a:moveTo>
                    <a:pt x="3909022" y="5707051"/>
                  </a:moveTo>
                  <a:lnTo>
                    <a:pt x="3919500" y="5708956"/>
                  </a:lnTo>
                  <a:lnTo>
                    <a:pt x="3906800" y="5716576"/>
                  </a:lnTo>
                  <a:close/>
                  <a:moveTo>
                    <a:pt x="3933152" y="5702289"/>
                  </a:moveTo>
                  <a:lnTo>
                    <a:pt x="3938550" y="5710397"/>
                  </a:lnTo>
                  <a:lnTo>
                    <a:pt x="3943947" y="5710397"/>
                  </a:lnTo>
                  <a:lnTo>
                    <a:pt x="3944900" y="5717569"/>
                  </a:lnTo>
                  <a:lnTo>
                    <a:pt x="3936327" y="5719752"/>
                  </a:lnTo>
                  <a:lnTo>
                    <a:pt x="3929025" y="5713515"/>
                  </a:lnTo>
                  <a:lnTo>
                    <a:pt x="3925850" y="5706343"/>
                  </a:lnTo>
                  <a:close/>
                  <a:moveTo>
                    <a:pt x="3950898" y="5691176"/>
                  </a:moveTo>
                  <a:lnTo>
                    <a:pt x="3954426" y="5700557"/>
                  </a:lnTo>
                  <a:lnTo>
                    <a:pt x="3948252" y="5711814"/>
                  </a:lnTo>
                  <a:lnTo>
                    <a:pt x="3946488" y="5707749"/>
                  </a:lnTo>
                  <a:lnTo>
                    <a:pt x="3949428" y="5700557"/>
                  </a:lnTo>
                  <a:close/>
                  <a:moveTo>
                    <a:pt x="4188559" y="5689589"/>
                  </a:moveTo>
                  <a:lnTo>
                    <a:pt x="4200260" y="5693688"/>
                  </a:lnTo>
                  <a:lnTo>
                    <a:pt x="4201525" y="5703148"/>
                  </a:lnTo>
                  <a:lnTo>
                    <a:pt x="4222713" y="5713554"/>
                  </a:lnTo>
                  <a:lnTo>
                    <a:pt x="4207850" y="5720806"/>
                  </a:lnTo>
                  <a:lnTo>
                    <a:pt x="4198363" y="5712608"/>
                  </a:lnTo>
                  <a:lnTo>
                    <a:pt x="4203739" y="5728059"/>
                  </a:lnTo>
                  <a:lnTo>
                    <a:pt x="4197414" y="5735627"/>
                  </a:lnTo>
                  <a:lnTo>
                    <a:pt x="4179705" y="5734996"/>
                  </a:lnTo>
                  <a:lnTo>
                    <a:pt x="4168953" y="5725221"/>
                  </a:lnTo>
                  <a:lnTo>
                    <a:pt x="4186662" y="5713869"/>
                  </a:lnTo>
                  <a:lnTo>
                    <a:pt x="4173064" y="5710716"/>
                  </a:lnTo>
                  <a:lnTo>
                    <a:pt x="4164525" y="5723329"/>
                  </a:lnTo>
                  <a:lnTo>
                    <a:pt x="4144603" y="5715130"/>
                  </a:lnTo>
                  <a:lnTo>
                    <a:pt x="4143338" y="5702517"/>
                  </a:lnTo>
                  <a:lnTo>
                    <a:pt x="4165790" y="5703463"/>
                  </a:lnTo>
                  <a:lnTo>
                    <a:pt x="4167688" y="5696211"/>
                  </a:lnTo>
                  <a:lnTo>
                    <a:pt x="4181602" y="5695895"/>
                  </a:lnTo>
                  <a:close/>
                  <a:moveTo>
                    <a:pt x="3560407" y="5638789"/>
                  </a:moveTo>
                  <a:lnTo>
                    <a:pt x="3566757" y="5641629"/>
                  </a:lnTo>
                  <a:lnTo>
                    <a:pt x="3572790" y="5648572"/>
                  </a:lnTo>
                  <a:lnTo>
                    <a:pt x="3560725" y="5652675"/>
                  </a:lnTo>
                  <a:lnTo>
                    <a:pt x="3562312" y="5664667"/>
                  </a:lnTo>
                  <a:lnTo>
                    <a:pt x="3572155" y="5670663"/>
                  </a:lnTo>
                  <a:cubicBezTo>
                    <a:pt x="3571943" y="5673714"/>
                    <a:pt x="3571732" y="5676764"/>
                    <a:pt x="3571520" y="5679815"/>
                  </a:cubicBezTo>
                  <a:lnTo>
                    <a:pt x="3582950" y="5680447"/>
                  </a:lnTo>
                  <a:lnTo>
                    <a:pt x="3581680" y="5691177"/>
                  </a:lnTo>
                  <a:lnTo>
                    <a:pt x="3563265" y="5680447"/>
                  </a:lnTo>
                  <a:lnTo>
                    <a:pt x="3561677" y="5668770"/>
                  </a:lnTo>
                  <a:lnTo>
                    <a:pt x="3541675" y="5647310"/>
                  </a:lnTo>
                  <a:lnTo>
                    <a:pt x="3543262" y="5640367"/>
                  </a:lnTo>
                  <a:lnTo>
                    <a:pt x="3558185" y="5642891"/>
                  </a:lnTo>
                  <a:close/>
                  <a:moveTo>
                    <a:pt x="1988465" y="5605451"/>
                  </a:moveTo>
                  <a:lnTo>
                    <a:pt x="1990687" y="5609261"/>
                  </a:lnTo>
                  <a:lnTo>
                    <a:pt x="1976082" y="5621326"/>
                  </a:lnTo>
                  <a:lnTo>
                    <a:pt x="1975130" y="5626406"/>
                  </a:lnTo>
                  <a:lnTo>
                    <a:pt x="1985607" y="5621008"/>
                  </a:lnTo>
                  <a:lnTo>
                    <a:pt x="1979257" y="5631486"/>
                  </a:lnTo>
                  <a:lnTo>
                    <a:pt x="1981480" y="5638153"/>
                  </a:lnTo>
                  <a:lnTo>
                    <a:pt x="1998307" y="5636883"/>
                  </a:lnTo>
                  <a:lnTo>
                    <a:pt x="2005927" y="5638788"/>
                  </a:lnTo>
                  <a:lnTo>
                    <a:pt x="2008150" y="5651488"/>
                  </a:lnTo>
                  <a:lnTo>
                    <a:pt x="1999895" y="5666411"/>
                  </a:lnTo>
                  <a:lnTo>
                    <a:pt x="1993545" y="5677841"/>
                  </a:lnTo>
                  <a:lnTo>
                    <a:pt x="1987195" y="5690859"/>
                  </a:lnTo>
                  <a:lnTo>
                    <a:pt x="1965287" y="5699114"/>
                  </a:lnTo>
                  <a:lnTo>
                    <a:pt x="1965287" y="5694986"/>
                  </a:lnTo>
                  <a:lnTo>
                    <a:pt x="1954492" y="5688954"/>
                  </a:lnTo>
                  <a:lnTo>
                    <a:pt x="1937665" y="5683556"/>
                  </a:lnTo>
                  <a:cubicBezTo>
                    <a:pt x="1937877" y="5678370"/>
                    <a:pt x="1938088" y="5673185"/>
                    <a:pt x="1938300" y="5667999"/>
                  </a:cubicBezTo>
                  <a:lnTo>
                    <a:pt x="1928775" y="5660696"/>
                  </a:lnTo>
                  <a:lnTo>
                    <a:pt x="1912900" y="5662601"/>
                  </a:lnTo>
                  <a:cubicBezTo>
                    <a:pt x="1912688" y="5667258"/>
                    <a:pt x="1912477" y="5671914"/>
                    <a:pt x="1912265" y="5676571"/>
                  </a:cubicBezTo>
                  <a:lnTo>
                    <a:pt x="1902740" y="5674349"/>
                  </a:lnTo>
                  <a:lnTo>
                    <a:pt x="1900200" y="5650536"/>
                  </a:lnTo>
                  <a:lnTo>
                    <a:pt x="1917027" y="5641963"/>
                  </a:lnTo>
                  <a:lnTo>
                    <a:pt x="1937982" y="5626723"/>
                  </a:lnTo>
                  <a:lnTo>
                    <a:pt x="1952905" y="5619103"/>
                  </a:lnTo>
                  <a:close/>
                  <a:moveTo>
                    <a:pt x="4089680" y="5599101"/>
                  </a:moveTo>
                  <a:lnTo>
                    <a:pt x="4100475" y="5606038"/>
                  </a:lnTo>
                  <a:lnTo>
                    <a:pt x="4089045" y="5624958"/>
                  </a:lnTo>
                  <a:lnTo>
                    <a:pt x="4092220" y="5642931"/>
                  </a:lnTo>
                  <a:lnTo>
                    <a:pt x="4079520" y="5637571"/>
                  </a:lnTo>
                  <a:lnTo>
                    <a:pt x="4081742" y="5630318"/>
                  </a:lnTo>
                  <a:lnTo>
                    <a:pt x="4076345" y="5630318"/>
                  </a:lnTo>
                  <a:lnTo>
                    <a:pt x="4069042" y="5645139"/>
                  </a:lnTo>
                  <a:lnTo>
                    <a:pt x="4060470" y="5631580"/>
                  </a:lnTo>
                  <a:lnTo>
                    <a:pt x="4056025" y="5615813"/>
                  </a:lnTo>
                  <a:lnTo>
                    <a:pt x="4073805" y="5615813"/>
                  </a:lnTo>
                  <a:lnTo>
                    <a:pt x="4084600" y="5619597"/>
                  </a:lnTo>
                  <a:close/>
                  <a:moveTo>
                    <a:pt x="2070698" y="5599101"/>
                  </a:moveTo>
                  <a:lnTo>
                    <a:pt x="2091018" y="5613433"/>
                  </a:lnTo>
                  <a:lnTo>
                    <a:pt x="2092288" y="5624649"/>
                  </a:lnTo>
                  <a:lnTo>
                    <a:pt x="2079588" y="5632439"/>
                  </a:lnTo>
                  <a:lnTo>
                    <a:pt x="2067840" y="5622780"/>
                  </a:lnTo>
                  <a:lnTo>
                    <a:pt x="2041488" y="5624338"/>
                  </a:lnTo>
                  <a:lnTo>
                    <a:pt x="2040218" y="5614056"/>
                  </a:lnTo>
                  <a:lnTo>
                    <a:pt x="2033868" y="5614056"/>
                  </a:lnTo>
                  <a:lnTo>
                    <a:pt x="2031963" y="5604397"/>
                  </a:lnTo>
                  <a:close/>
                  <a:moveTo>
                    <a:pt x="4138765" y="5576879"/>
                  </a:moveTo>
                  <a:lnTo>
                    <a:pt x="4144990" y="5580100"/>
                  </a:lnTo>
                  <a:lnTo>
                    <a:pt x="4148103" y="5590408"/>
                  </a:lnTo>
                  <a:lnTo>
                    <a:pt x="4140943" y="5599104"/>
                  </a:lnTo>
                  <a:lnTo>
                    <a:pt x="4116353" y="5598138"/>
                  </a:lnTo>
                  <a:lnTo>
                    <a:pt x="4121956" y="5588475"/>
                  </a:lnTo>
                  <a:close/>
                  <a:moveTo>
                    <a:pt x="4302091" y="5553067"/>
                  </a:moveTo>
                  <a:lnTo>
                    <a:pt x="4302091" y="5561005"/>
                  </a:lnTo>
                  <a:lnTo>
                    <a:pt x="4297328" y="5558934"/>
                  </a:lnTo>
                  <a:close/>
                  <a:moveTo>
                    <a:pt x="4108553" y="5551476"/>
                  </a:moveTo>
                  <a:lnTo>
                    <a:pt x="4122700" y="5555898"/>
                  </a:lnTo>
                  <a:lnTo>
                    <a:pt x="4121735" y="5565764"/>
                  </a:lnTo>
                  <a:lnTo>
                    <a:pt x="4108874" y="5563723"/>
                  </a:lnTo>
                  <a:lnTo>
                    <a:pt x="4097300" y="5562702"/>
                  </a:lnTo>
                  <a:lnTo>
                    <a:pt x="4099229" y="5556919"/>
                  </a:lnTo>
                  <a:close/>
                  <a:moveTo>
                    <a:pt x="4289391" y="5540367"/>
                  </a:moveTo>
                  <a:lnTo>
                    <a:pt x="4308441" y="5541002"/>
                  </a:lnTo>
                  <a:lnTo>
                    <a:pt x="4301337" y="5548305"/>
                  </a:lnTo>
                  <a:lnTo>
                    <a:pt x="4292620" y="5551480"/>
                  </a:lnTo>
                  <a:lnTo>
                    <a:pt x="4289391" y="5548305"/>
                  </a:lnTo>
                  <a:close/>
                  <a:moveTo>
                    <a:pt x="4022925" y="5514964"/>
                  </a:moveTo>
                  <a:lnTo>
                    <a:pt x="4031881" y="5519920"/>
                  </a:lnTo>
                  <a:cubicBezTo>
                    <a:pt x="4031992" y="5524360"/>
                    <a:pt x="4032102" y="5528799"/>
                    <a:pt x="4032213" y="5533239"/>
                  </a:cubicBezTo>
                  <a:lnTo>
                    <a:pt x="4022261" y="5540364"/>
                  </a:lnTo>
                  <a:lnTo>
                    <a:pt x="4009988" y="5532310"/>
                  </a:lnTo>
                  <a:lnTo>
                    <a:pt x="4011315" y="5525186"/>
                  </a:lnTo>
                  <a:close/>
                  <a:moveTo>
                    <a:pt x="2542105" y="5470514"/>
                  </a:moveTo>
                  <a:lnTo>
                    <a:pt x="2547481" y="5470514"/>
                  </a:lnTo>
                  <a:lnTo>
                    <a:pt x="2566456" y="5478769"/>
                  </a:lnTo>
                  <a:lnTo>
                    <a:pt x="2578157" y="5478769"/>
                  </a:lnTo>
                  <a:lnTo>
                    <a:pt x="2586696" y="5503851"/>
                  </a:lnTo>
                  <a:cubicBezTo>
                    <a:pt x="2586380" y="5509460"/>
                    <a:pt x="2586063" y="5515070"/>
                    <a:pt x="2585747" y="5520679"/>
                  </a:cubicBezTo>
                  <a:lnTo>
                    <a:pt x="2601876" y="5547031"/>
                  </a:lnTo>
                  <a:cubicBezTo>
                    <a:pt x="2601560" y="5556450"/>
                    <a:pt x="2601243" y="5565870"/>
                    <a:pt x="2600927" y="5575289"/>
                  </a:cubicBezTo>
                  <a:lnTo>
                    <a:pt x="2590491" y="5584814"/>
                  </a:lnTo>
                  <a:lnTo>
                    <a:pt x="2586696" y="5599736"/>
                  </a:lnTo>
                  <a:lnTo>
                    <a:pt x="2600295" y="5611484"/>
                  </a:lnTo>
                  <a:lnTo>
                    <a:pt x="2592388" y="5641646"/>
                  </a:lnTo>
                  <a:lnTo>
                    <a:pt x="2584166" y="5676889"/>
                  </a:lnTo>
                  <a:cubicBezTo>
                    <a:pt x="2584271" y="5688425"/>
                    <a:pt x="2584377" y="5699960"/>
                    <a:pt x="2584482" y="5711496"/>
                  </a:cubicBezTo>
                  <a:lnTo>
                    <a:pt x="2570884" y="5732769"/>
                  </a:lnTo>
                  <a:lnTo>
                    <a:pt x="2561080" y="5721974"/>
                  </a:lnTo>
                  <a:lnTo>
                    <a:pt x="2550644" y="5711814"/>
                  </a:lnTo>
                  <a:lnTo>
                    <a:pt x="2532934" y="5723561"/>
                  </a:lnTo>
                  <a:cubicBezTo>
                    <a:pt x="2532618" y="5730229"/>
                    <a:pt x="2532301" y="5736896"/>
                    <a:pt x="2531985" y="5743564"/>
                  </a:cubicBezTo>
                  <a:lnTo>
                    <a:pt x="2523446" y="5752136"/>
                  </a:lnTo>
                  <a:lnTo>
                    <a:pt x="2510796" y="5753089"/>
                  </a:lnTo>
                  <a:lnTo>
                    <a:pt x="2496249" y="5756264"/>
                  </a:lnTo>
                  <a:lnTo>
                    <a:pt x="2484864" y="5748326"/>
                  </a:lnTo>
                  <a:lnTo>
                    <a:pt x="2476325" y="5751501"/>
                  </a:lnTo>
                  <a:lnTo>
                    <a:pt x="2472846" y="5740706"/>
                  </a:lnTo>
                  <a:lnTo>
                    <a:pt x="2481385" y="5740706"/>
                  </a:lnTo>
                  <a:lnTo>
                    <a:pt x="2474744" y="5735626"/>
                  </a:lnTo>
                  <a:cubicBezTo>
                    <a:pt x="2474428" y="5727265"/>
                    <a:pt x="2474111" y="5718905"/>
                    <a:pt x="2473795" y="5710544"/>
                  </a:cubicBezTo>
                  <a:lnTo>
                    <a:pt x="2460829" y="5693716"/>
                  </a:lnTo>
                  <a:lnTo>
                    <a:pt x="2477274" y="5644821"/>
                  </a:lnTo>
                  <a:lnTo>
                    <a:pt x="2481701" y="5631169"/>
                  </a:lnTo>
                  <a:lnTo>
                    <a:pt x="2467470" y="5619739"/>
                  </a:lnTo>
                  <a:lnTo>
                    <a:pt x="2476009" y="5598466"/>
                  </a:lnTo>
                  <a:lnTo>
                    <a:pt x="2469684" y="5588941"/>
                  </a:lnTo>
                  <a:lnTo>
                    <a:pt x="2475693" y="5575606"/>
                  </a:lnTo>
                  <a:lnTo>
                    <a:pt x="2466205" y="5557509"/>
                  </a:lnTo>
                  <a:lnTo>
                    <a:pt x="2450393" y="5547349"/>
                  </a:lnTo>
                  <a:lnTo>
                    <a:pt x="2445965" y="5556874"/>
                  </a:lnTo>
                  <a:lnTo>
                    <a:pt x="2441538" y="5535601"/>
                  </a:lnTo>
                  <a:lnTo>
                    <a:pt x="2447863" y="5521949"/>
                  </a:lnTo>
                  <a:lnTo>
                    <a:pt x="2442170" y="5497819"/>
                  </a:lnTo>
                  <a:lnTo>
                    <a:pt x="2450709" y="5492421"/>
                  </a:lnTo>
                  <a:lnTo>
                    <a:pt x="2454820" y="5477499"/>
                  </a:lnTo>
                  <a:lnTo>
                    <a:pt x="2461145" y="5482896"/>
                  </a:lnTo>
                  <a:lnTo>
                    <a:pt x="2451658" y="5497819"/>
                  </a:lnTo>
                  <a:lnTo>
                    <a:pt x="2459248" y="5509249"/>
                  </a:lnTo>
                  <a:lnTo>
                    <a:pt x="2476325" y="5517504"/>
                  </a:lnTo>
                  <a:lnTo>
                    <a:pt x="2496249" y="5519409"/>
                  </a:lnTo>
                  <a:lnTo>
                    <a:pt x="2503523" y="5503534"/>
                  </a:lnTo>
                  <a:lnTo>
                    <a:pt x="2524711" y="5490834"/>
                  </a:lnTo>
                  <a:lnTo>
                    <a:pt x="2537994" y="5481309"/>
                  </a:lnTo>
                  <a:close/>
                  <a:moveTo>
                    <a:pt x="3282913" y="5260964"/>
                  </a:moveTo>
                  <a:lnTo>
                    <a:pt x="3294026" y="5262084"/>
                  </a:lnTo>
                  <a:lnTo>
                    <a:pt x="3287964" y="5265727"/>
                  </a:lnTo>
                  <a:close/>
                  <a:moveTo>
                    <a:pt x="3328248" y="5257789"/>
                  </a:moveTo>
                  <a:lnTo>
                    <a:pt x="3340739" y="5264892"/>
                  </a:lnTo>
                  <a:lnTo>
                    <a:pt x="3362288" y="5271027"/>
                  </a:lnTo>
                  <a:lnTo>
                    <a:pt x="3361039" y="5276839"/>
                  </a:lnTo>
                  <a:lnTo>
                    <a:pt x="3336680" y="5270704"/>
                  </a:lnTo>
                  <a:lnTo>
                    <a:pt x="3324188" y="5259726"/>
                  </a:lnTo>
                  <a:close/>
                  <a:moveTo>
                    <a:pt x="2671407" y="5257789"/>
                  </a:moveTo>
                  <a:lnTo>
                    <a:pt x="2674900" y="5266657"/>
                  </a:lnTo>
                  <a:lnTo>
                    <a:pt x="2673947" y="5273226"/>
                  </a:lnTo>
                  <a:lnTo>
                    <a:pt x="2667597" y="5275197"/>
                  </a:lnTo>
                  <a:lnTo>
                    <a:pt x="2671725" y="5284722"/>
                  </a:lnTo>
                  <a:lnTo>
                    <a:pt x="2664422" y="5286364"/>
                  </a:lnTo>
                  <a:lnTo>
                    <a:pt x="2659977" y="5276510"/>
                  </a:lnTo>
                  <a:lnTo>
                    <a:pt x="2643150" y="5278481"/>
                  </a:lnTo>
                  <a:lnTo>
                    <a:pt x="2636800" y="5268956"/>
                  </a:lnTo>
                  <a:lnTo>
                    <a:pt x="2659977" y="5266657"/>
                  </a:lnTo>
                  <a:close/>
                  <a:moveTo>
                    <a:pt x="3264815" y="5237151"/>
                  </a:moveTo>
                  <a:lnTo>
                    <a:pt x="3282277" y="5247144"/>
                  </a:lnTo>
                  <a:lnTo>
                    <a:pt x="3295930" y="5244334"/>
                  </a:lnTo>
                  <a:lnTo>
                    <a:pt x="3316250" y="5251204"/>
                  </a:lnTo>
                  <a:lnTo>
                    <a:pt x="3295930" y="5249955"/>
                  </a:lnTo>
                  <a:lnTo>
                    <a:pt x="3283865" y="5256201"/>
                  </a:lnTo>
                  <a:lnTo>
                    <a:pt x="3252750" y="5239337"/>
                  </a:lnTo>
                  <a:close/>
                  <a:moveTo>
                    <a:pt x="2572585" y="5232389"/>
                  </a:moveTo>
                  <a:cubicBezTo>
                    <a:pt x="2573224" y="5246022"/>
                    <a:pt x="2573864" y="5259654"/>
                    <a:pt x="2574503" y="5273287"/>
                  </a:cubicBezTo>
                  <a:lnTo>
                    <a:pt x="2571306" y="5288188"/>
                  </a:lnTo>
                  <a:lnTo>
                    <a:pt x="2584413" y="5315453"/>
                  </a:lnTo>
                  <a:lnTo>
                    <a:pt x="2581536" y="5359522"/>
                  </a:lnTo>
                  <a:lnTo>
                    <a:pt x="2570028" y="5388373"/>
                  </a:lnTo>
                  <a:lnTo>
                    <a:pt x="2566831" y="5402957"/>
                  </a:lnTo>
                  <a:lnTo>
                    <a:pt x="2557561" y="5426101"/>
                  </a:lnTo>
                  <a:lnTo>
                    <a:pt x="2549249" y="5445123"/>
                  </a:lnTo>
                  <a:lnTo>
                    <a:pt x="2547971" y="5451464"/>
                  </a:lnTo>
                  <a:lnTo>
                    <a:pt x="2539659" y="5446391"/>
                  </a:lnTo>
                  <a:lnTo>
                    <a:pt x="2531987" y="5444489"/>
                  </a:lnTo>
                  <a:lnTo>
                    <a:pt x="2531028" y="5439099"/>
                  </a:lnTo>
                  <a:lnTo>
                    <a:pt x="2521438" y="5434978"/>
                  </a:lnTo>
                  <a:lnTo>
                    <a:pt x="2510569" y="5426735"/>
                  </a:lnTo>
                  <a:lnTo>
                    <a:pt x="2518241" y="5408663"/>
                  </a:lnTo>
                  <a:lnTo>
                    <a:pt x="2511209" y="5405493"/>
                  </a:lnTo>
                  <a:lnTo>
                    <a:pt x="2499701" y="5400103"/>
                  </a:lnTo>
                  <a:lnTo>
                    <a:pt x="2503856" y="5393762"/>
                  </a:lnTo>
                  <a:lnTo>
                    <a:pt x="2504815" y="5384568"/>
                  </a:lnTo>
                  <a:lnTo>
                    <a:pt x="2501619" y="5381398"/>
                  </a:lnTo>
                  <a:lnTo>
                    <a:pt x="2501619" y="5366814"/>
                  </a:lnTo>
                  <a:lnTo>
                    <a:pt x="2497143" y="5356035"/>
                  </a:lnTo>
                  <a:lnTo>
                    <a:pt x="2490750" y="5342719"/>
                  </a:lnTo>
                  <a:cubicBezTo>
                    <a:pt x="2491070" y="5338492"/>
                    <a:pt x="2491389" y="5334264"/>
                    <a:pt x="2491709" y="5330037"/>
                  </a:cubicBezTo>
                  <a:lnTo>
                    <a:pt x="2501299" y="5327818"/>
                  </a:lnTo>
                  <a:cubicBezTo>
                    <a:pt x="2500873" y="5320420"/>
                    <a:pt x="2500446" y="5313023"/>
                    <a:pt x="2500020" y="5305625"/>
                  </a:cubicBezTo>
                  <a:lnTo>
                    <a:pt x="2520159" y="5294846"/>
                  </a:lnTo>
                  <a:lnTo>
                    <a:pt x="2524315" y="5283432"/>
                  </a:lnTo>
                  <a:lnTo>
                    <a:pt x="2538061" y="5272653"/>
                  </a:lnTo>
                  <a:lnTo>
                    <a:pt x="2550848" y="5278994"/>
                  </a:lnTo>
                  <a:lnTo>
                    <a:pt x="2558520" y="5271702"/>
                  </a:lnTo>
                  <a:lnTo>
                    <a:pt x="2554684" y="5255850"/>
                  </a:lnTo>
                  <a:lnTo>
                    <a:pt x="2562356" y="5235559"/>
                  </a:lnTo>
                  <a:close/>
                  <a:moveTo>
                    <a:pt x="3216274" y="5219689"/>
                  </a:moveTo>
                  <a:lnTo>
                    <a:pt x="3221000" y="5221547"/>
                  </a:lnTo>
                  <a:lnTo>
                    <a:pt x="3210958" y="5232389"/>
                  </a:lnTo>
                  <a:lnTo>
                    <a:pt x="3210367" y="5228052"/>
                  </a:lnTo>
                  <a:lnTo>
                    <a:pt x="3208300" y="5222477"/>
                  </a:lnTo>
                  <a:close/>
                  <a:moveTo>
                    <a:pt x="3236875" y="5199051"/>
                  </a:moveTo>
                  <a:lnTo>
                    <a:pt x="3266104" y="5206144"/>
                  </a:lnTo>
                  <a:lnTo>
                    <a:pt x="3297200" y="5210197"/>
                  </a:lnTo>
                  <a:lnTo>
                    <a:pt x="3297200" y="5214926"/>
                  </a:lnTo>
                  <a:lnTo>
                    <a:pt x="3266726" y="5213912"/>
                  </a:lnTo>
                  <a:lnTo>
                    <a:pt x="3239673" y="5206819"/>
                  </a:lnTo>
                  <a:close/>
                  <a:moveTo>
                    <a:pt x="3261468" y="5180001"/>
                  </a:moveTo>
                  <a:lnTo>
                    <a:pt x="3278151" y="5188077"/>
                  </a:lnTo>
                  <a:lnTo>
                    <a:pt x="3274688" y="5194289"/>
                  </a:lnTo>
                  <a:lnTo>
                    <a:pt x="3257376" y="5193046"/>
                  </a:lnTo>
                  <a:lnTo>
                    <a:pt x="3245415" y="5189630"/>
                  </a:lnTo>
                  <a:lnTo>
                    <a:pt x="3241953" y="5184970"/>
                  </a:lnTo>
                  <a:lnTo>
                    <a:pt x="3241638" y="5180311"/>
                  </a:lnTo>
                  <a:close/>
                  <a:moveTo>
                    <a:pt x="3220023" y="5175239"/>
                  </a:moveTo>
                  <a:lnTo>
                    <a:pt x="3235288" y="5184764"/>
                  </a:lnTo>
                  <a:lnTo>
                    <a:pt x="3225824" y="5183535"/>
                  </a:lnTo>
                  <a:lnTo>
                    <a:pt x="3211475" y="5175546"/>
                  </a:lnTo>
                  <a:close/>
                  <a:moveTo>
                    <a:pt x="2421121" y="5104145"/>
                  </a:moveTo>
                  <a:lnTo>
                    <a:pt x="2412624" y="5112639"/>
                  </a:lnTo>
                  <a:cubicBezTo>
                    <a:pt x="2412640" y="5112672"/>
                    <a:pt x="2412656" y="5112704"/>
                    <a:pt x="2412672" y="5112737"/>
                  </a:cubicBezTo>
                  <a:lnTo>
                    <a:pt x="2421138" y="5104253"/>
                  </a:lnTo>
                  <a:cubicBezTo>
                    <a:pt x="2421132" y="5104217"/>
                    <a:pt x="2421127" y="5104181"/>
                    <a:pt x="2421121" y="5104145"/>
                  </a:cubicBezTo>
                  <a:close/>
                  <a:moveTo>
                    <a:pt x="3071775" y="5056176"/>
                  </a:moveTo>
                  <a:lnTo>
                    <a:pt x="3095705" y="5079407"/>
                  </a:lnTo>
                  <a:lnTo>
                    <a:pt x="3109875" y="5094276"/>
                  </a:lnTo>
                  <a:lnTo>
                    <a:pt x="3092242" y="5084364"/>
                  </a:lnTo>
                  <a:lnTo>
                    <a:pt x="3080277" y="5069805"/>
                  </a:lnTo>
                  <a:close/>
                  <a:moveTo>
                    <a:pt x="3087650" y="5051414"/>
                  </a:moveTo>
                  <a:lnTo>
                    <a:pt x="3115887" y="5070981"/>
                  </a:lnTo>
                  <a:lnTo>
                    <a:pt x="3117813" y="5079989"/>
                  </a:lnTo>
                  <a:close/>
                  <a:moveTo>
                    <a:pt x="3100350" y="5049826"/>
                  </a:moveTo>
                  <a:lnTo>
                    <a:pt x="3114638" y="5056224"/>
                  </a:lnTo>
                  <a:lnTo>
                    <a:pt x="3110215" y="5060939"/>
                  </a:lnTo>
                  <a:close/>
                  <a:moveTo>
                    <a:pt x="3085812" y="5013314"/>
                  </a:moveTo>
                  <a:lnTo>
                    <a:pt x="3107082" y="5026331"/>
                  </a:lnTo>
                  <a:lnTo>
                    <a:pt x="3109016" y="5031411"/>
                  </a:lnTo>
                  <a:lnTo>
                    <a:pt x="3102570" y="5029824"/>
                  </a:lnTo>
                  <a:lnTo>
                    <a:pt x="3115461" y="5041254"/>
                  </a:lnTo>
                  <a:lnTo>
                    <a:pt x="3124163" y="5047921"/>
                  </a:lnTo>
                  <a:lnTo>
                    <a:pt x="3122874" y="5051414"/>
                  </a:lnTo>
                  <a:lnTo>
                    <a:pt x="3104182" y="5037126"/>
                  </a:lnTo>
                  <a:lnTo>
                    <a:pt x="3105471" y="5045381"/>
                  </a:lnTo>
                  <a:lnTo>
                    <a:pt x="3093224" y="5033316"/>
                  </a:lnTo>
                  <a:lnTo>
                    <a:pt x="3084523" y="5021886"/>
                  </a:lnTo>
                  <a:lnTo>
                    <a:pt x="3081300" y="5013949"/>
                  </a:lnTo>
                  <a:close/>
                  <a:moveTo>
                    <a:pt x="3043982" y="5011726"/>
                  </a:moveTo>
                  <a:lnTo>
                    <a:pt x="3058460" y="5028318"/>
                  </a:lnTo>
                  <a:cubicBezTo>
                    <a:pt x="3058665" y="5032005"/>
                    <a:pt x="3058871" y="5035692"/>
                    <a:pt x="3059076" y="5039379"/>
                  </a:cubicBezTo>
                  <a:lnTo>
                    <a:pt x="3055071" y="5040301"/>
                  </a:lnTo>
                  <a:lnTo>
                    <a:pt x="3052299" y="5032927"/>
                  </a:lnTo>
                  <a:lnTo>
                    <a:pt x="3046139" y="5030161"/>
                  </a:lnTo>
                  <a:lnTo>
                    <a:pt x="3039978" y="5022173"/>
                  </a:lnTo>
                  <a:lnTo>
                    <a:pt x="3038438" y="5013877"/>
                  </a:lnTo>
                  <a:close/>
                  <a:moveTo>
                    <a:pt x="3081196" y="4995851"/>
                  </a:moveTo>
                  <a:lnTo>
                    <a:pt x="3089628" y="5007599"/>
                  </a:lnTo>
                  <a:lnTo>
                    <a:pt x="3094000" y="5013314"/>
                  </a:lnTo>
                  <a:lnTo>
                    <a:pt x="3077761" y="5004106"/>
                  </a:lnTo>
                  <a:lnTo>
                    <a:pt x="3074950" y="4998708"/>
                  </a:lnTo>
                  <a:close/>
                  <a:moveTo>
                    <a:pt x="6495127" y="4986728"/>
                  </a:moveTo>
                  <a:lnTo>
                    <a:pt x="6506559" y="4995299"/>
                  </a:lnTo>
                  <a:lnTo>
                    <a:pt x="6517991" y="4992442"/>
                  </a:lnTo>
                  <a:lnTo>
                    <a:pt x="6525612" y="4997204"/>
                  </a:lnTo>
                  <a:lnTo>
                    <a:pt x="6540537" y="4999426"/>
                  </a:lnTo>
                  <a:lnTo>
                    <a:pt x="6557050" y="5002918"/>
                  </a:lnTo>
                  <a:lnTo>
                    <a:pt x="6561450" y="5001033"/>
                  </a:lnTo>
                  <a:lnTo>
                    <a:pt x="6527292" y="5071939"/>
                  </a:lnTo>
                  <a:lnTo>
                    <a:pt x="6524977" y="5069582"/>
                  </a:lnTo>
                  <a:lnTo>
                    <a:pt x="6514815" y="5041964"/>
                  </a:lnTo>
                  <a:lnTo>
                    <a:pt x="6504336" y="5039424"/>
                  </a:lnTo>
                  <a:lnTo>
                    <a:pt x="6495762" y="5044821"/>
                  </a:lnTo>
                  <a:lnTo>
                    <a:pt x="6487506" y="5041329"/>
                  </a:lnTo>
                  <a:cubicBezTo>
                    <a:pt x="6487188" y="5037731"/>
                    <a:pt x="6486871" y="5034134"/>
                    <a:pt x="6486553" y="5030536"/>
                  </a:cubicBezTo>
                  <a:lnTo>
                    <a:pt x="6470993" y="5017520"/>
                  </a:lnTo>
                  <a:lnTo>
                    <a:pt x="6473534" y="4998791"/>
                  </a:lnTo>
                  <a:lnTo>
                    <a:pt x="6484648" y="4994981"/>
                  </a:lnTo>
                  <a:close/>
                  <a:moveTo>
                    <a:pt x="3034945" y="4948226"/>
                  </a:moveTo>
                  <a:lnTo>
                    <a:pt x="3042883" y="4949174"/>
                  </a:lnTo>
                  <a:lnTo>
                    <a:pt x="3044153" y="4962446"/>
                  </a:lnTo>
                  <a:lnTo>
                    <a:pt x="3048915" y="4968133"/>
                  </a:lnTo>
                  <a:lnTo>
                    <a:pt x="3055265" y="4979509"/>
                  </a:lnTo>
                  <a:lnTo>
                    <a:pt x="3060663" y="5014901"/>
                  </a:lnTo>
                  <a:lnTo>
                    <a:pt x="3054313" y="5014269"/>
                  </a:lnTo>
                  <a:lnTo>
                    <a:pt x="3049868" y="5008581"/>
                  </a:lnTo>
                  <a:lnTo>
                    <a:pt x="3040342" y="4999101"/>
                  </a:lnTo>
                  <a:lnTo>
                    <a:pt x="3036850" y="4987725"/>
                  </a:lnTo>
                  <a:lnTo>
                    <a:pt x="3039072" y="4981405"/>
                  </a:lnTo>
                  <a:lnTo>
                    <a:pt x="3044788" y="4985829"/>
                  </a:lnTo>
                  <a:lnTo>
                    <a:pt x="3046058" y="4981405"/>
                  </a:lnTo>
                  <a:lnTo>
                    <a:pt x="3046058" y="4972241"/>
                  </a:lnTo>
                  <a:lnTo>
                    <a:pt x="3033675" y="4958022"/>
                  </a:lnTo>
                  <a:close/>
                  <a:moveTo>
                    <a:pt x="3060662" y="4941876"/>
                  </a:moveTo>
                  <a:lnTo>
                    <a:pt x="3066377" y="4941876"/>
                  </a:lnTo>
                  <a:lnTo>
                    <a:pt x="3081300" y="4964101"/>
                  </a:lnTo>
                  <a:lnTo>
                    <a:pt x="3086062" y="4968228"/>
                  </a:lnTo>
                  <a:lnTo>
                    <a:pt x="3081935" y="4974578"/>
                  </a:lnTo>
                  <a:lnTo>
                    <a:pt x="3089872" y="4983786"/>
                  </a:lnTo>
                  <a:lnTo>
                    <a:pt x="3097175" y="4999026"/>
                  </a:lnTo>
                  <a:lnTo>
                    <a:pt x="3094317" y="4994263"/>
                  </a:lnTo>
                  <a:lnTo>
                    <a:pt x="3087967" y="4991406"/>
                  </a:lnTo>
                  <a:lnTo>
                    <a:pt x="3075902" y="4984738"/>
                  </a:lnTo>
                  <a:lnTo>
                    <a:pt x="3072092" y="4972673"/>
                  </a:lnTo>
                  <a:lnTo>
                    <a:pt x="3068917" y="4972038"/>
                  </a:lnTo>
                  <a:lnTo>
                    <a:pt x="3054312" y="4962196"/>
                  </a:lnTo>
                  <a:lnTo>
                    <a:pt x="3052725" y="4951083"/>
                  </a:lnTo>
                  <a:lnTo>
                    <a:pt x="3060662" y="4950448"/>
                  </a:lnTo>
                  <a:close/>
                  <a:moveTo>
                    <a:pt x="6600872" y="4906095"/>
                  </a:moveTo>
                  <a:lnTo>
                    <a:pt x="6598649" y="4911492"/>
                  </a:lnTo>
                  <a:lnTo>
                    <a:pt x="6602058" y="4916735"/>
                  </a:lnTo>
                  <a:lnTo>
                    <a:pt x="6570401" y="4982451"/>
                  </a:lnTo>
                  <a:lnTo>
                    <a:pt x="6569434" y="4982283"/>
                  </a:lnTo>
                  <a:lnTo>
                    <a:pt x="6564036" y="4977839"/>
                  </a:lnTo>
                  <a:lnTo>
                    <a:pt x="6564354" y="4967363"/>
                  </a:lnTo>
                  <a:lnTo>
                    <a:pt x="6569752" y="4961332"/>
                  </a:lnTo>
                  <a:lnTo>
                    <a:pt x="6573563" y="4943237"/>
                  </a:lnTo>
                  <a:lnTo>
                    <a:pt x="6567212" y="4935936"/>
                  </a:lnTo>
                  <a:lnTo>
                    <a:pt x="6568799" y="4924190"/>
                  </a:lnTo>
                  <a:lnTo>
                    <a:pt x="6582772" y="4909905"/>
                  </a:lnTo>
                  <a:close/>
                  <a:moveTo>
                    <a:pt x="4951102" y="4806942"/>
                  </a:moveTo>
                  <a:lnTo>
                    <a:pt x="4954554" y="4813479"/>
                  </a:lnTo>
                  <a:lnTo>
                    <a:pt x="4953518" y="4818055"/>
                  </a:lnTo>
                  <a:lnTo>
                    <a:pt x="4946616" y="4810210"/>
                  </a:lnTo>
                  <a:close/>
                  <a:moveTo>
                    <a:pt x="5054566" y="4779954"/>
                  </a:moveTo>
                  <a:lnTo>
                    <a:pt x="5046311" y="4792539"/>
                  </a:lnTo>
                  <a:lnTo>
                    <a:pt x="5039961" y="4814879"/>
                  </a:lnTo>
                  <a:lnTo>
                    <a:pt x="5029166" y="4805125"/>
                  </a:lnTo>
                  <a:lnTo>
                    <a:pt x="5032341" y="4797888"/>
                  </a:lnTo>
                  <a:lnTo>
                    <a:pt x="5048533" y="4785303"/>
                  </a:lnTo>
                  <a:close/>
                  <a:moveTo>
                    <a:pt x="4546749" y="4760722"/>
                  </a:moveTo>
                  <a:lnTo>
                    <a:pt x="4546260" y="4761212"/>
                  </a:lnTo>
                  <a:lnTo>
                    <a:pt x="4546884" y="4760899"/>
                  </a:lnTo>
                  <a:close/>
                  <a:moveTo>
                    <a:pt x="5140291" y="4749792"/>
                  </a:moveTo>
                  <a:lnTo>
                    <a:pt x="5127591" y="4759317"/>
                  </a:lnTo>
                  <a:lnTo>
                    <a:pt x="5130477" y="4751021"/>
                  </a:lnTo>
                  <a:close/>
                  <a:moveTo>
                    <a:pt x="6342270" y="4710093"/>
                  </a:moveTo>
                  <a:lnTo>
                    <a:pt x="6339836" y="4714047"/>
                  </a:lnTo>
                  <a:lnTo>
                    <a:pt x="6301729" y="4718809"/>
                  </a:lnTo>
                  <a:cubicBezTo>
                    <a:pt x="6301306" y="4724946"/>
                    <a:pt x="6300882" y="4731083"/>
                    <a:pt x="6300459" y="4737220"/>
                  </a:cubicBezTo>
                  <a:cubicBezTo>
                    <a:pt x="6300469" y="4737225"/>
                    <a:pt x="6300478" y="4737230"/>
                    <a:pt x="6300488" y="4737235"/>
                  </a:cubicBezTo>
                  <a:cubicBezTo>
                    <a:pt x="6300905" y="4731196"/>
                    <a:pt x="6301321" y="4725157"/>
                    <a:pt x="6301738" y="4719118"/>
                  </a:cubicBezTo>
                  <a:lnTo>
                    <a:pt x="6339844" y="4714356"/>
                  </a:lnTo>
                  <a:lnTo>
                    <a:pt x="6342384" y="4710229"/>
                  </a:lnTo>
                  <a:close/>
                  <a:moveTo>
                    <a:pt x="1472534" y="4375142"/>
                  </a:moveTo>
                  <a:lnTo>
                    <a:pt x="1482060" y="4376139"/>
                  </a:lnTo>
                  <a:lnTo>
                    <a:pt x="1487457" y="4385110"/>
                  </a:lnTo>
                  <a:lnTo>
                    <a:pt x="1484282" y="4388433"/>
                  </a:lnTo>
                  <a:lnTo>
                    <a:pt x="1476662" y="4385110"/>
                  </a:lnTo>
                  <a:lnTo>
                    <a:pt x="1467137" y="4389430"/>
                  </a:lnTo>
                  <a:lnTo>
                    <a:pt x="1465232" y="4381787"/>
                  </a:lnTo>
                  <a:close/>
                  <a:moveTo>
                    <a:pt x="1435070" y="4357679"/>
                  </a:moveTo>
                  <a:lnTo>
                    <a:pt x="1446184" y="4359584"/>
                  </a:lnTo>
                  <a:lnTo>
                    <a:pt x="1443096" y="4363711"/>
                  </a:lnTo>
                  <a:lnTo>
                    <a:pt x="1435996" y="4364029"/>
                  </a:lnTo>
                  <a:close/>
                  <a:moveTo>
                    <a:pt x="1538093" y="4154476"/>
                  </a:moveTo>
                  <a:lnTo>
                    <a:pt x="1543523" y="4158725"/>
                  </a:lnTo>
                  <a:lnTo>
                    <a:pt x="1561405" y="4162647"/>
                  </a:lnTo>
                  <a:lnTo>
                    <a:pt x="1566834" y="4170491"/>
                  </a:lnTo>
                  <a:lnTo>
                    <a:pt x="1564918" y="4178008"/>
                  </a:lnTo>
                  <a:lnTo>
                    <a:pt x="1557251" y="4185526"/>
                  </a:lnTo>
                  <a:lnTo>
                    <a:pt x="1549910" y="4187814"/>
                  </a:lnTo>
                  <a:lnTo>
                    <a:pt x="1525320" y="4175067"/>
                  </a:lnTo>
                  <a:lnTo>
                    <a:pt x="1511272" y="4175067"/>
                  </a:lnTo>
                  <a:lnTo>
                    <a:pt x="1515740" y="4171798"/>
                  </a:lnTo>
                  <a:close/>
                  <a:moveTo>
                    <a:pt x="2133803" y="3771889"/>
                  </a:moveTo>
                  <a:lnTo>
                    <a:pt x="2135150" y="3783636"/>
                  </a:lnTo>
                  <a:lnTo>
                    <a:pt x="2131782" y="3794114"/>
                  </a:lnTo>
                  <a:lnTo>
                    <a:pt x="2129762" y="3813164"/>
                  </a:lnTo>
                  <a:lnTo>
                    <a:pt x="2112925" y="3813164"/>
                  </a:lnTo>
                  <a:lnTo>
                    <a:pt x="2114609" y="3788081"/>
                  </a:lnTo>
                  <a:lnTo>
                    <a:pt x="2124711" y="3775381"/>
                  </a:lnTo>
                  <a:close/>
                  <a:moveTo>
                    <a:pt x="2166583" y="3746489"/>
                  </a:moveTo>
                  <a:lnTo>
                    <a:pt x="2171663" y="3748735"/>
                  </a:lnTo>
                  <a:lnTo>
                    <a:pt x="2153883" y="3759324"/>
                  </a:lnTo>
                  <a:lnTo>
                    <a:pt x="2146263" y="3767988"/>
                  </a:lnTo>
                  <a:lnTo>
                    <a:pt x="2140230" y="3776652"/>
                  </a:lnTo>
                  <a:lnTo>
                    <a:pt x="2136738" y="3766705"/>
                  </a:lnTo>
                  <a:lnTo>
                    <a:pt x="2146263" y="3757078"/>
                  </a:lnTo>
                  <a:close/>
                  <a:moveTo>
                    <a:pt x="1246315" y="3744901"/>
                  </a:moveTo>
                  <a:lnTo>
                    <a:pt x="1253753" y="3753473"/>
                  </a:lnTo>
                  <a:lnTo>
                    <a:pt x="1263448" y="3760458"/>
                  </a:lnTo>
                  <a:lnTo>
                    <a:pt x="1273144" y="3759506"/>
                  </a:lnTo>
                  <a:lnTo>
                    <a:pt x="1263448" y="3772206"/>
                  </a:lnTo>
                  <a:lnTo>
                    <a:pt x="1258277" y="3783953"/>
                  </a:lnTo>
                  <a:lnTo>
                    <a:pt x="1250844" y="3789351"/>
                  </a:lnTo>
                  <a:lnTo>
                    <a:pt x="1222724" y="3780143"/>
                  </a:lnTo>
                  <a:lnTo>
                    <a:pt x="1219167" y="3767443"/>
                  </a:lnTo>
                  <a:lnTo>
                    <a:pt x="1225632" y="3765221"/>
                  </a:lnTo>
                  <a:lnTo>
                    <a:pt x="1222400" y="3762046"/>
                  </a:lnTo>
                  <a:lnTo>
                    <a:pt x="1220461" y="3748393"/>
                  </a:lnTo>
                  <a:close/>
                  <a:moveTo>
                    <a:pt x="2215160" y="3730614"/>
                  </a:moveTo>
                  <a:lnTo>
                    <a:pt x="2216113" y="3734660"/>
                  </a:lnTo>
                  <a:lnTo>
                    <a:pt x="2207540" y="3735594"/>
                  </a:lnTo>
                  <a:lnTo>
                    <a:pt x="2194840" y="3739952"/>
                  </a:lnTo>
                  <a:lnTo>
                    <a:pt x="2188490" y="3744933"/>
                  </a:lnTo>
                  <a:lnTo>
                    <a:pt x="2178330" y="3746489"/>
                  </a:lnTo>
                  <a:lnTo>
                    <a:pt x="2171663" y="3739330"/>
                  </a:lnTo>
                  <a:lnTo>
                    <a:pt x="2200238" y="3732482"/>
                  </a:lnTo>
                  <a:close/>
                  <a:moveTo>
                    <a:pt x="2265326" y="3727439"/>
                  </a:moveTo>
                  <a:lnTo>
                    <a:pt x="2248622" y="3736964"/>
                  </a:lnTo>
                  <a:lnTo>
                    <a:pt x="2235070" y="3735232"/>
                  </a:lnTo>
                  <a:lnTo>
                    <a:pt x="2222463" y="3736387"/>
                  </a:lnTo>
                  <a:lnTo>
                    <a:pt x="2227821" y="3730614"/>
                  </a:lnTo>
                  <a:lnTo>
                    <a:pt x="2243579" y="3730325"/>
                  </a:lnTo>
                  <a:lnTo>
                    <a:pt x="2256816" y="3729171"/>
                  </a:lnTo>
                  <a:close/>
                  <a:moveTo>
                    <a:pt x="2293901" y="3721089"/>
                  </a:moveTo>
                  <a:lnTo>
                    <a:pt x="2284247" y="3726436"/>
                  </a:lnTo>
                  <a:lnTo>
                    <a:pt x="2270088" y="3733789"/>
                  </a:lnTo>
                  <a:lnTo>
                    <a:pt x="2275558" y="3723763"/>
                  </a:lnTo>
                  <a:close/>
                  <a:moveTo>
                    <a:pt x="2314928" y="3706801"/>
                  </a:moveTo>
                  <a:lnTo>
                    <a:pt x="2327813" y="3706801"/>
                  </a:lnTo>
                  <a:lnTo>
                    <a:pt x="2332000" y="3711192"/>
                  </a:lnTo>
                  <a:lnTo>
                    <a:pt x="2322337" y="3713556"/>
                  </a:lnTo>
                  <a:lnTo>
                    <a:pt x="2315251" y="3722676"/>
                  </a:lnTo>
                  <a:lnTo>
                    <a:pt x="2309775" y="3715921"/>
                  </a:lnTo>
                  <a:close/>
                  <a:moveTo>
                    <a:pt x="2362163" y="3689339"/>
                  </a:moveTo>
                  <a:lnTo>
                    <a:pt x="2358194" y="3694310"/>
                  </a:lnTo>
                  <a:lnTo>
                    <a:pt x="2338350" y="3700452"/>
                  </a:lnTo>
                  <a:lnTo>
                    <a:pt x="2351579" y="3693433"/>
                  </a:lnTo>
                  <a:close/>
                  <a:moveTo>
                    <a:pt x="2392325" y="3682989"/>
                  </a:moveTo>
                  <a:lnTo>
                    <a:pt x="2388983" y="3687752"/>
                  </a:lnTo>
                  <a:lnTo>
                    <a:pt x="2373275" y="3685187"/>
                  </a:lnTo>
                  <a:close/>
                  <a:moveTo>
                    <a:pt x="2415017" y="3681401"/>
                  </a:moveTo>
                  <a:lnTo>
                    <a:pt x="2422488" y="3682866"/>
                  </a:lnTo>
                  <a:lnTo>
                    <a:pt x="2406613" y="3684576"/>
                  </a:lnTo>
                  <a:close/>
                  <a:moveTo>
                    <a:pt x="2985194" y="3619489"/>
                  </a:moveTo>
                  <a:lnTo>
                    <a:pt x="3001933" y="3643179"/>
                  </a:lnTo>
                  <a:lnTo>
                    <a:pt x="3012555" y="3653563"/>
                  </a:lnTo>
                  <a:lnTo>
                    <a:pt x="3031868" y="3655835"/>
                  </a:lnTo>
                  <a:lnTo>
                    <a:pt x="3043778" y="3654212"/>
                  </a:lnTo>
                  <a:lnTo>
                    <a:pt x="3041525" y="3658756"/>
                  </a:lnTo>
                  <a:lnTo>
                    <a:pt x="3047963" y="3678227"/>
                  </a:lnTo>
                  <a:lnTo>
                    <a:pt x="3036375" y="3670438"/>
                  </a:lnTo>
                  <a:lnTo>
                    <a:pt x="3022212" y="3667518"/>
                  </a:lnTo>
                  <a:lnTo>
                    <a:pt x="3011589" y="3675306"/>
                  </a:lnTo>
                  <a:lnTo>
                    <a:pt x="3000645" y="3667518"/>
                  </a:lnTo>
                  <a:lnTo>
                    <a:pt x="3000001" y="3667193"/>
                  </a:lnTo>
                  <a:lnTo>
                    <a:pt x="2997426" y="3665895"/>
                  </a:lnTo>
                  <a:lnTo>
                    <a:pt x="2995495" y="3663624"/>
                  </a:lnTo>
                  <a:lnTo>
                    <a:pt x="2994529" y="3662650"/>
                  </a:lnTo>
                  <a:cubicBezTo>
                    <a:pt x="2994422" y="3662109"/>
                    <a:pt x="2994314" y="3661568"/>
                    <a:pt x="2994207" y="3661027"/>
                  </a:cubicBezTo>
                  <a:lnTo>
                    <a:pt x="2995173" y="3651292"/>
                  </a:lnTo>
                  <a:cubicBezTo>
                    <a:pt x="2995280" y="3648912"/>
                    <a:pt x="2995388" y="3646532"/>
                    <a:pt x="2995495" y="3644152"/>
                  </a:cubicBezTo>
                  <a:lnTo>
                    <a:pt x="2987770" y="3639934"/>
                  </a:lnTo>
                  <a:lnTo>
                    <a:pt x="2978113" y="3632145"/>
                  </a:lnTo>
                  <a:close/>
                  <a:moveTo>
                    <a:pt x="720699" y="3606789"/>
                  </a:moveTo>
                  <a:lnTo>
                    <a:pt x="731812" y="3609057"/>
                  </a:lnTo>
                  <a:lnTo>
                    <a:pt x="730831" y="3622664"/>
                  </a:lnTo>
                  <a:lnTo>
                    <a:pt x="721027" y="3617480"/>
                  </a:lnTo>
                  <a:cubicBezTo>
                    <a:pt x="720918" y="3613916"/>
                    <a:pt x="720808" y="3610353"/>
                    <a:pt x="720699" y="3606789"/>
                  </a:cubicBezTo>
                  <a:close/>
                  <a:moveTo>
                    <a:pt x="1246157" y="3590917"/>
                  </a:moveTo>
                  <a:lnTo>
                    <a:pt x="1252507" y="3593139"/>
                  </a:lnTo>
                  <a:lnTo>
                    <a:pt x="1244887" y="3604569"/>
                  </a:lnTo>
                  <a:lnTo>
                    <a:pt x="1247109" y="3615999"/>
                  </a:lnTo>
                  <a:lnTo>
                    <a:pt x="1242030" y="3631874"/>
                  </a:lnTo>
                  <a:lnTo>
                    <a:pt x="1231552" y="3641399"/>
                  </a:lnTo>
                  <a:lnTo>
                    <a:pt x="1216630" y="3640764"/>
                  </a:lnTo>
                  <a:lnTo>
                    <a:pt x="1208057" y="3644892"/>
                  </a:lnTo>
                  <a:lnTo>
                    <a:pt x="1208057" y="3636637"/>
                  </a:lnTo>
                  <a:lnTo>
                    <a:pt x="1218852" y="3627112"/>
                  </a:lnTo>
                  <a:lnTo>
                    <a:pt x="1229012" y="3599489"/>
                  </a:lnTo>
                  <a:close/>
                  <a:moveTo>
                    <a:pt x="2722963" y="3559164"/>
                  </a:moveTo>
                  <a:lnTo>
                    <a:pt x="2736813" y="3571070"/>
                  </a:lnTo>
                  <a:lnTo>
                    <a:pt x="2734558" y="3579759"/>
                  </a:lnTo>
                  <a:lnTo>
                    <a:pt x="2724251" y="3582977"/>
                  </a:lnTo>
                  <a:lnTo>
                    <a:pt x="2714588" y="3577506"/>
                  </a:lnTo>
                  <a:cubicBezTo>
                    <a:pt x="2714803" y="3571928"/>
                    <a:pt x="2715017" y="3566351"/>
                    <a:pt x="2715232" y="3560773"/>
                  </a:cubicBezTo>
                  <a:close/>
                  <a:moveTo>
                    <a:pt x="2492338" y="3549639"/>
                  </a:moveTo>
                  <a:lnTo>
                    <a:pt x="2485435" y="3560752"/>
                  </a:lnTo>
                  <a:lnTo>
                    <a:pt x="2484400" y="3551741"/>
                  </a:lnTo>
                  <a:close/>
                  <a:moveTo>
                    <a:pt x="2463763" y="3543289"/>
                  </a:moveTo>
                  <a:lnTo>
                    <a:pt x="2473288" y="3549484"/>
                  </a:lnTo>
                  <a:lnTo>
                    <a:pt x="2469760" y="3555989"/>
                  </a:lnTo>
                  <a:close/>
                  <a:moveTo>
                    <a:pt x="2922455" y="3533764"/>
                  </a:moveTo>
                  <a:lnTo>
                    <a:pt x="2937199" y="3536647"/>
                  </a:lnTo>
                  <a:lnTo>
                    <a:pt x="2937199" y="3548500"/>
                  </a:lnTo>
                  <a:lnTo>
                    <a:pt x="2943473" y="3553946"/>
                  </a:lnTo>
                  <a:lnTo>
                    <a:pt x="2956021" y="3552665"/>
                  </a:lnTo>
                  <a:lnTo>
                    <a:pt x="2961354" y="3560033"/>
                  </a:lnTo>
                  <a:lnTo>
                    <a:pt x="2959158" y="3566440"/>
                  </a:lnTo>
                  <a:lnTo>
                    <a:pt x="2953825" y="3573808"/>
                  </a:lnTo>
                  <a:lnTo>
                    <a:pt x="2960099" y="3577011"/>
                  </a:lnTo>
                  <a:lnTo>
                    <a:pt x="2967001" y="3589825"/>
                  </a:lnTo>
                  <a:lnTo>
                    <a:pt x="2960727" y="3595271"/>
                  </a:lnTo>
                  <a:lnTo>
                    <a:pt x="2952257" y="3591106"/>
                  </a:lnTo>
                  <a:lnTo>
                    <a:pt x="2943787" y="3589825"/>
                  </a:lnTo>
                  <a:lnTo>
                    <a:pt x="2939709" y="3595591"/>
                  </a:lnTo>
                  <a:lnTo>
                    <a:pt x="2936572" y="3600397"/>
                  </a:lnTo>
                  <a:lnTo>
                    <a:pt x="2933435" y="3603920"/>
                  </a:lnTo>
                  <a:lnTo>
                    <a:pt x="2932180" y="3604882"/>
                  </a:lnTo>
                  <a:lnTo>
                    <a:pt x="2931239" y="3605202"/>
                  </a:lnTo>
                  <a:lnTo>
                    <a:pt x="2930612" y="3605202"/>
                  </a:lnTo>
                  <a:lnTo>
                    <a:pt x="2929357" y="3605202"/>
                  </a:lnTo>
                  <a:lnTo>
                    <a:pt x="2928416" y="3604561"/>
                  </a:lnTo>
                  <a:lnTo>
                    <a:pt x="2928102" y="3603920"/>
                  </a:lnTo>
                  <a:lnTo>
                    <a:pt x="2914613" y="3592388"/>
                  </a:lnTo>
                  <a:lnTo>
                    <a:pt x="2918691" y="3582777"/>
                  </a:lnTo>
                  <a:lnTo>
                    <a:pt x="2924024" y="3576370"/>
                  </a:lnTo>
                  <a:lnTo>
                    <a:pt x="2919318" y="3566760"/>
                  </a:lnTo>
                  <a:lnTo>
                    <a:pt x="2925592" y="3562595"/>
                  </a:lnTo>
                  <a:lnTo>
                    <a:pt x="2936258" y="3572206"/>
                  </a:lnTo>
                  <a:lnTo>
                    <a:pt x="2945669" y="3569002"/>
                  </a:lnTo>
                  <a:lnTo>
                    <a:pt x="2946610" y="3561314"/>
                  </a:lnTo>
                  <a:lnTo>
                    <a:pt x="2931866" y="3551703"/>
                  </a:lnTo>
                  <a:lnTo>
                    <a:pt x="2918377" y="3550102"/>
                  </a:lnTo>
                  <a:lnTo>
                    <a:pt x="2917122" y="3541452"/>
                  </a:lnTo>
                  <a:close/>
                  <a:moveTo>
                    <a:pt x="2474421" y="3527414"/>
                  </a:moveTo>
                  <a:lnTo>
                    <a:pt x="2483607" y="3527414"/>
                  </a:lnTo>
                  <a:lnTo>
                    <a:pt x="2485988" y="3538409"/>
                  </a:lnTo>
                  <a:lnTo>
                    <a:pt x="2479524" y="3544877"/>
                  </a:lnTo>
                  <a:lnTo>
                    <a:pt x="2471700" y="3536145"/>
                  </a:lnTo>
                  <a:close/>
                  <a:moveTo>
                    <a:pt x="2643150" y="3494076"/>
                  </a:moveTo>
                  <a:lnTo>
                    <a:pt x="2665375" y="3502206"/>
                  </a:lnTo>
                  <a:lnTo>
                    <a:pt x="2662200" y="3514714"/>
                  </a:lnTo>
                  <a:lnTo>
                    <a:pt x="2649500" y="3510649"/>
                  </a:lnTo>
                  <a:close/>
                  <a:moveTo>
                    <a:pt x="2724430" y="3492489"/>
                  </a:moveTo>
                  <a:lnTo>
                    <a:pt x="2735543" y="3498204"/>
                  </a:lnTo>
                  <a:lnTo>
                    <a:pt x="2744115" y="3502331"/>
                  </a:lnTo>
                  <a:lnTo>
                    <a:pt x="2748878" y="3504871"/>
                  </a:lnTo>
                  <a:lnTo>
                    <a:pt x="2751100" y="3505189"/>
                  </a:lnTo>
                  <a:lnTo>
                    <a:pt x="2753958" y="3505189"/>
                  </a:lnTo>
                  <a:lnTo>
                    <a:pt x="2761260" y="3505189"/>
                  </a:lnTo>
                  <a:lnTo>
                    <a:pt x="2768880" y="3505506"/>
                  </a:lnTo>
                  <a:lnTo>
                    <a:pt x="2771738" y="3505824"/>
                  </a:lnTo>
                  <a:lnTo>
                    <a:pt x="2773325" y="3506776"/>
                  </a:lnTo>
                  <a:lnTo>
                    <a:pt x="2774595" y="3508046"/>
                  </a:lnTo>
                  <a:lnTo>
                    <a:pt x="2775548" y="3510269"/>
                  </a:lnTo>
                  <a:lnTo>
                    <a:pt x="2776183" y="3512809"/>
                  </a:lnTo>
                  <a:lnTo>
                    <a:pt x="2776818" y="3515349"/>
                  </a:lnTo>
                  <a:lnTo>
                    <a:pt x="2777770" y="3520429"/>
                  </a:lnTo>
                  <a:lnTo>
                    <a:pt x="2778088" y="3522651"/>
                  </a:lnTo>
                  <a:lnTo>
                    <a:pt x="2784438" y="3536939"/>
                  </a:lnTo>
                  <a:lnTo>
                    <a:pt x="2762213" y="3536304"/>
                  </a:lnTo>
                  <a:lnTo>
                    <a:pt x="2744115" y="3536304"/>
                  </a:lnTo>
                  <a:lnTo>
                    <a:pt x="2737765" y="3529319"/>
                  </a:lnTo>
                  <a:lnTo>
                    <a:pt x="2713317" y="3520746"/>
                  </a:lnTo>
                  <a:lnTo>
                    <a:pt x="2713317" y="3513761"/>
                  </a:lnTo>
                  <a:lnTo>
                    <a:pt x="2728240" y="3512174"/>
                  </a:lnTo>
                  <a:lnTo>
                    <a:pt x="2713317" y="3502014"/>
                  </a:lnTo>
                  <a:cubicBezTo>
                    <a:pt x="2713211" y="3499897"/>
                    <a:pt x="2713106" y="3497781"/>
                    <a:pt x="2713000" y="3495664"/>
                  </a:cubicBezTo>
                  <a:close/>
                  <a:moveTo>
                    <a:pt x="2782388" y="3486139"/>
                  </a:moveTo>
                  <a:lnTo>
                    <a:pt x="2791163" y="3498169"/>
                  </a:lnTo>
                  <a:lnTo>
                    <a:pt x="2801888" y="3491666"/>
                  </a:lnTo>
                  <a:lnTo>
                    <a:pt x="2816188" y="3506623"/>
                  </a:lnTo>
                  <a:lnTo>
                    <a:pt x="2806113" y="3520605"/>
                  </a:lnTo>
                  <a:lnTo>
                    <a:pt x="2798963" y="3530359"/>
                  </a:lnTo>
                  <a:lnTo>
                    <a:pt x="2791488" y="3540114"/>
                  </a:lnTo>
                  <a:lnTo>
                    <a:pt x="2784663" y="3519955"/>
                  </a:lnTo>
                  <a:lnTo>
                    <a:pt x="2787913" y="3512151"/>
                  </a:lnTo>
                  <a:lnTo>
                    <a:pt x="2774913" y="3487765"/>
                  </a:lnTo>
                  <a:close/>
                  <a:moveTo>
                    <a:pt x="2829351" y="3475026"/>
                  </a:moveTo>
                  <a:lnTo>
                    <a:pt x="2856571" y="3483401"/>
                  </a:lnTo>
                  <a:lnTo>
                    <a:pt x="2860638" y="3490226"/>
                  </a:lnTo>
                  <a:lnTo>
                    <a:pt x="2848123" y="3488675"/>
                  </a:lnTo>
                  <a:lnTo>
                    <a:pt x="2837798" y="3492708"/>
                  </a:lnTo>
                  <a:lnTo>
                    <a:pt x="2828725" y="3502014"/>
                  </a:lnTo>
                  <a:lnTo>
                    <a:pt x="2817775" y="3492708"/>
                  </a:lnTo>
                  <a:lnTo>
                    <a:pt x="2834670" y="3485573"/>
                  </a:lnTo>
                  <a:close/>
                  <a:moveTo>
                    <a:pt x="2682838" y="3473439"/>
                  </a:moveTo>
                  <a:lnTo>
                    <a:pt x="2673630" y="3492489"/>
                  </a:lnTo>
                  <a:lnTo>
                    <a:pt x="2670138" y="3482964"/>
                  </a:lnTo>
                  <a:close/>
                  <a:moveTo>
                    <a:pt x="2591080" y="3467089"/>
                  </a:moveTo>
                  <a:lnTo>
                    <a:pt x="2613622" y="3486353"/>
                  </a:lnTo>
                  <a:cubicBezTo>
                    <a:pt x="2613940" y="3489509"/>
                    <a:pt x="2614257" y="3492666"/>
                    <a:pt x="2614575" y="3495822"/>
                  </a:cubicBezTo>
                  <a:lnTo>
                    <a:pt x="2607590" y="3513127"/>
                  </a:lnTo>
                  <a:lnTo>
                    <a:pt x="2592667" y="3501699"/>
                  </a:lnTo>
                  <a:cubicBezTo>
                    <a:pt x="2592879" y="3499522"/>
                    <a:pt x="2593090" y="3497346"/>
                    <a:pt x="2593302" y="3495169"/>
                  </a:cubicBezTo>
                  <a:lnTo>
                    <a:pt x="2589175" y="3480802"/>
                  </a:lnTo>
                  <a:lnTo>
                    <a:pt x="2594255" y="3479823"/>
                  </a:lnTo>
                  <a:close/>
                  <a:moveTo>
                    <a:pt x="2706015" y="3457564"/>
                  </a:moveTo>
                  <a:cubicBezTo>
                    <a:pt x="2706227" y="3462094"/>
                    <a:pt x="2706438" y="3466623"/>
                    <a:pt x="2706650" y="3471153"/>
                  </a:cubicBezTo>
                  <a:lnTo>
                    <a:pt x="2699030" y="3490747"/>
                  </a:lnTo>
                  <a:lnTo>
                    <a:pt x="2687917" y="3516346"/>
                  </a:lnTo>
                  <a:lnTo>
                    <a:pt x="2680297" y="3525827"/>
                  </a:lnTo>
                  <a:lnTo>
                    <a:pt x="2678075" y="3512237"/>
                  </a:lnTo>
                  <a:lnTo>
                    <a:pt x="2680297" y="3496436"/>
                  </a:lnTo>
                  <a:lnTo>
                    <a:pt x="2688552" y="3480634"/>
                  </a:lnTo>
                  <a:close/>
                  <a:moveTo>
                    <a:pt x="2475289" y="3449626"/>
                  </a:moveTo>
                  <a:lnTo>
                    <a:pt x="2478050" y="3458932"/>
                  </a:lnTo>
                  <a:lnTo>
                    <a:pt x="2477222" y="3468238"/>
                  </a:lnTo>
                  <a:lnTo>
                    <a:pt x="2471700" y="3476614"/>
                  </a:lnTo>
                  <a:lnTo>
                    <a:pt x="2471700" y="3466377"/>
                  </a:lnTo>
                  <a:close/>
                  <a:moveTo>
                    <a:pt x="967714" y="3435339"/>
                  </a:moveTo>
                  <a:lnTo>
                    <a:pt x="989940" y="3455054"/>
                  </a:lnTo>
                  <a:lnTo>
                    <a:pt x="985812" y="3462368"/>
                  </a:lnTo>
                  <a:lnTo>
                    <a:pt x="968032" y="3473180"/>
                  </a:lnTo>
                  <a:lnTo>
                    <a:pt x="962634" y="3489079"/>
                  </a:lnTo>
                  <a:lnTo>
                    <a:pt x="967080" y="3491305"/>
                  </a:lnTo>
                  <a:lnTo>
                    <a:pt x="958824" y="3496075"/>
                  </a:lnTo>
                  <a:cubicBezTo>
                    <a:pt x="959036" y="3502011"/>
                    <a:pt x="959247" y="3507947"/>
                    <a:pt x="959459" y="3513883"/>
                  </a:cubicBezTo>
                  <a:lnTo>
                    <a:pt x="958921" y="3514329"/>
                  </a:lnTo>
                  <a:lnTo>
                    <a:pt x="960134" y="3514827"/>
                  </a:lnTo>
                  <a:cubicBezTo>
                    <a:pt x="960095" y="3508757"/>
                    <a:pt x="960057" y="3502686"/>
                    <a:pt x="960018" y="3496616"/>
                  </a:cubicBezTo>
                  <a:lnTo>
                    <a:pt x="968262" y="3491854"/>
                  </a:lnTo>
                  <a:lnTo>
                    <a:pt x="983166" y="3482329"/>
                  </a:lnTo>
                  <a:lnTo>
                    <a:pt x="991410" y="3468359"/>
                  </a:lnTo>
                  <a:lnTo>
                    <a:pt x="995838" y="3472804"/>
                  </a:lnTo>
                  <a:lnTo>
                    <a:pt x="1009154" y="3465819"/>
                  </a:lnTo>
                  <a:lnTo>
                    <a:pt x="1019621" y="3457564"/>
                  </a:lnTo>
                  <a:lnTo>
                    <a:pt x="1064328" y="3458199"/>
                  </a:lnTo>
                  <a:lnTo>
                    <a:pt x="1077011" y="3466771"/>
                  </a:lnTo>
                  <a:lnTo>
                    <a:pt x="1089060" y="3499156"/>
                  </a:lnTo>
                  <a:lnTo>
                    <a:pt x="1101744" y="3523287"/>
                  </a:lnTo>
                  <a:lnTo>
                    <a:pt x="1111257" y="3532494"/>
                  </a:lnTo>
                  <a:lnTo>
                    <a:pt x="1110306" y="3537892"/>
                  </a:lnTo>
                  <a:lnTo>
                    <a:pt x="1099842" y="3546147"/>
                  </a:lnTo>
                  <a:lnTo>
                    <a:pt x="1088427" y="3560434"/>
                  </a:lnTo>
                  <a:lnTo>
                    <a:pt x="1092549" y="3570594"/>
                  </a:lnTo>
                  <a:lnTo>
                    <a:pt x="1097939" y="3561069"/>
                  </a:lnTo>
                  <a:lnTo>
                    <a:pt x="1113794" y="3549322"/>
                  </a:lnTo>
                  <a:lnTo>
                    <a:pt x="1125526" y="3549322"/>
                  </a:lnTo>
                  <a:lnTo>
                    <a:pt x="1138210" y="3559799"/>
                  </a:lnTo>
                  <a:lnTo>
                    <a:pt x="1135990" y="3569324"/>
                  </a:lnTo>
                  <a:lnTo>
                    <a:pt x="1141381" y="3587422"/>
                  </a:lnTo>
                  <a:lnTo>
                    <a:pt x="1135356" y="3594724"/>
                  </a:lnTo>
                  <a:lnTo>
                    <a:pt x="1125843" y="3590597"/>
                  </a:lnTo>
                  <a:lnTo>
                    <a:pt x="1123306" y="3571229"/>
                  </a:lnTo>
                  <a:lnTo>
                    <a:pt x="1117916" y="3574404"/>
                  </a:lnTo>
                  <a:lnTo>
                    <a:pt x="1120453" y="3597899"/>
                  </a:lnTo>
                  <a:lnTo>
                    <a:pt x="1129014" y="3601074"/>
                  </a:lnTo>
                  <a:lnTo>
                    <a:pt x="1126794" y="3611234"/>
                  </a:lnTo>
                  <a:lnTo>
                    <a:pt x="1120453" y="3622029"/>
                  </a:lnTo>
                  <a:lnTo>
                    <a:pt x="1102696" y="3624569"/>
                  </a:lnTo>
                  <a:lnTo>
                    <a:pt x="1099525" y="3629649"/>
                  </a:lnTo>
                  <a:lnTo>
                    <a:pt x="1099525" y="3643619"/>
                  </a:lnTo>
                  <a:lnTo>
                    <a:pt x="1098252" y="3643570"/>
                  </a:lnTo>
                  <a:lnTo>
                    <a:pt x="1091214" y="3650619"/>
                  </a:lnTo>
                  <a:lnTo>
                    <a:pt x="1084229" y="3656978"/>
                  </a:lnTo>
                  <a:lnTo>
                    <a:pt x="1075656" y="3662384"/>
                  </a:lnTo>
                  <a:lnTo>
                    <a:pt x="1075339" y="3663020"/>
                  </a:lnTo>
                  <a:lnTo>
                    <a:pt x="1075022" y="3663338"/>
                  </a:lnTo>
                  <a:lnTo>
                    <a:pt x="1074069" y="3663974"/>
                  </a:lnTo>
                  <a:lnTo>
                    <a:pt x="1073116" y="3664928"/>
                  </a:lnTo>
                  <a:lnTo>
                    <a:pt x="1071846" y="3664928"/>
                  </a:lnTo>
                  <a:lnTo>
                    <a:pt x="1069624" y="3664928"/>
                  </a:lnTo>
                  <a:lnTo>
                    <a:pt x="1067084" y="3664610"/>
                  </a:lnTo>
                  <a:lnTo>
                    <a:pt x="1062322" y="3663020"/>
                  </a:lnTo>
                  <a:lnTo>
                    <a:pt x="1058829" y="3661748"/>
                  </a:lnTo>
                  <a:lnTo>
                    <a:pt x="1056608" y="3660158"/>
                  </a:lnTo>
                  <a:lnTo>
                    <a:pt x="1053430" y="3671924"/>
                  </a:lnTo>
                  <a:lnTo>
                    <a:pt x="1058829" y="3705631"/>
                  </a:lnTo>
                  <a:lnTo>
                    <a:pt x="1075339" y="3726618"/>
                  </a:lnTo>
                  <a:lnTo>
                    <a:pt x="1065813" y="3745698"/>
                  </a:lnTo>
                  <a:lnTo>
                    <a:pt x="1071211" y="3771137"/>
                  </a:lnTo>
                  <a:lnTo>
                    <a:pt x="1085499" y="3832191"/>
                  </a:lnTo>
                  <a:lnTo>
                    <a:pt x="1076291" y="3856359"/>
                  </a:lnTo>
                  <a:lnTo>
                    <a:pt x="1058512" y="3904057"/>
                  </a:lnTo>
                  <a:lnTo>
                    <a:pt x="1054703" y="3919957"/>
                  </a:lnTo>
                  <a:lnTo>
                    <a:pt x="1045176" y="3919957"/>
                  </a:lnTo>
                  <a:lnTo>
                    <a:pt x="1047398" y="3927271"/>
                  </a:lnTo>
                  <a:lnTo>
                    <a:pt x="1061051" y="3946032"/>
                  </a:lnTo>
                  <a:lnTo>
                    <a:pt x="1047398" y="3948576"/>
                  </a:lnTo>
                  <a:lnTo>
                    <a:pt x="1026443" y="3943170"/>
                  </a:lnTo>
                  <a:lnTo>
                    <a:pt x="1005171" y="3951120"/>
                  </a:lnTo>
                  <a:lnTo>
                    <a:pt x="1001043" y="3935220"/>
                  </a:lnTo>
                  <a:lnTo>
                    <a:pt x="993433" y="3940308"/>
                  </a:lnTo>
                  <a:lnTo>
                    <a:pt x="987082" y="3954300"/>
                  </a:lnTo>
                  <a:lnTo>
                    <a:pt x="955649" y="3964157"/>
                  </a:lnTo>
                  <a:lnTo>
                    <a:pt x="934376" y="3975923"/>
                  </a:lnTo>
                  <a:lnTo>
                    <a:pt x="925169" y="3988643"/>
                  </a:lnTo>
                  <a:lnTo>
                    <a:pt x="913738" y="3985463"/>
                  </a:lnTo>
                  <a:lnTo>
                    <a:pt x="907071" y="3998182"/>
                  </a:lnTo>
                  <a:lnTo>
                    <a:pt x="893418" y="4000726"/>
                  </a:lnTo>
                  <a:lnTo>
                    <a:pt x="882940" y="4010266"/>
                  </a:lnTo>
                  <a:lnTo>
                    <a:pt x="873098" y="4001680"/>
                  </a:lnTo>
                  <a:lnTo>
                    <a:pt x="877543" y="3986735"/>
                  </a:lnTo>
                  <a:lnTo>
                    <a:pt x="869922" y="3993095"/>
                  </a:lnTo>
                  <a:lnTo>
                    <a:pt x="862620" y="3992459"/>
                  </a:lnTo>
                  <a:lnTo>
                    <a:pt x="859762" y="4004224"/>
                  </a:lnTo>
                  <a:lnTo>
                    <a:pt x="865795" y="4004860"/>
                  </a:lnTo>
                  <a:lnTo>
                    <a:pt x="864208" y="4013446"/>
                  </a:lnTo>
                  <a:lnTo>
                    <a:pt x="867382" y="4022986"/>
                  </a:lnTo>
                  <a:lnTo>
                    <a:pt x="849285" y="4022032"/>
                  </a:lnTo>
                  <a:lnTo>
                    <a:pt x="843888" y="4031571"/>
                  </a:lnTo>
                  <a:lnTo>
                    <a:pt x="832140" y="4031889"/>
                  </a:lnTo>
                  <a:lnTo>
                    <a:pt x="825155" y="4042383"/>
                  </a:lnTo>
                  <a:lnTo>
                    <a:pt x="813407" y="4045563"/>
                  </a:lnTo>
                  <a:lnTo>
                    <a:pt x="799754" y="4050015"/>
                  </a:lnTo>
                  <a:lnTo>
                    <a:pt x="769909" y="4045881"/>
                  </a:lnTo>
                  <a:lnTo>
                    <a:pt x="762607" y="4042701"/>
                  </a:lnTo>
                  <a:lnTo>
                    <a:pt x="756575" y="4048107"/>
                  </a:lnTo>
                  <a:lnTo>
                    <a:pt x="737526" y="4052877"/>
                  </a:lnTo>
                  <a:lnTo>
                    <a:pt x="737526" y="4045245"/>
                  </a:lnTo>
                  <a:lnTo>
                    <a:pt x="725779" y="4042065"/>
                  </a:lnTo>
                  <a:lnTo>
                    <a:pt x="735938" y="4033479"/>
                  </a:lnTo>
                  <a:lnTo>
                    <a:pt x="743558" y="4033479"/>
                  </a:lnTo>
                  <a:lnTo>
                    <a:pt x="764512" y="4022986"/>
                  </a:lnTo>
                  <a:lnTo>
                    <a:pt x="750860" y="4020760"/>
                  </a:lnTo>
                  <a:lnTo>
                    <a:pt x="758162" y="4013446"/>
                  </a:lnTo>
                  <a:lnTo>
                    <a:pt x="735938" y="4019806"/>
                  </a:lnTo>
                  <a:lnTo>
                    <a:pt x="724191" y="4021396"/>
                  </a:lnTo>
                  <a:lnTo>
                    <a:pt x="714667" y="4031889"/>
                  </a:lnTo>
                  <a:lnTo>
                    <a:pt x="704507" y="4040475"/>
                  </a:lnTo>
                  <a:lnTo>
                    <a:pt x="691809" y="4039203"/>
                  </a:lnTo>
                  <a:lnTo>
                    <a:pt x="707683" y="4032843"/>
                  </a:lnTo>
                  <a:lnTo>
                    <a:pt x="716889" y="4012810"/>
                  </a:lnTo>
                  <a:lnTo>
                    <a:pt x="739113" y="4005178"/>
                  </a:lnTo>
                  <a:lnTo>
                    <a:pt x="744193" y="4001044"/>
                  </a:lnTo>
                  <a:lnTo>
                    <a:pt x="733399" y="3994685"/>
                  </a:lnTo>
                  <a:lnTo>
                    <a:pt x="710540" y="4005178"/>
                  </a:lnTo>
                  <a:lnTo>
                    <a:pt x="703238" y="4010584"/>
                  </a:lnTo>
                  <a:lnTo>
                    <a:pt x="693396" y="3999136"/>
                  </a:lnTo>
                  <a:lnTo>
                    <a:pt x="673394" y="4000408"/>
                  </a:lnTo>
                  <a:lnTo>
                    <a:pt x="686093" y="3986417"/>
                  </a:lnTo>
                  <a:lnTo>
                    <a:pt x="703873" y="3973697"/>
                  </a:lnTo>
                  <a:lnTo>
                    <a:pt x="712444" y="3970517"/>
                  </a:lnTo>
                  <a:lnTo>
                    <a:pt x="728319" y="3965111"/>
                  </a:lnTo>
                  <a:lnTo>
                    <a:pt x="726097" y="3960978"/>
                  </a:lnTo>
                  <a:lnTo>
                    <a:pt x="713397" y="3960978"/>
                  </a:lnTo>
                  <a:lnTo>
                    <a:pt x="697523" y="3959388"/>
                  </a:lnTo>
                  <a:lnTo>
                    <a:pt x="671807" y="3958116"/>
                  </a:lnTo>
                  <a:lnTo>
                    <a:pt x="666727" y="3950166"/>
                  </a:lnTo>
                  <a:lnTo>
                    <a:pt x="671489" y="3936174"/>
                  </a:lnTo>
                  <a:lnTo>
                    <a:pt x="679109" y="3935220"/>
                  </a:lnTo>
                  <a:lnTo>
                    <a:pt x="702286" y="3929496"/>
                  </a:lnTo>
                  <a:lnTo>
                    <a:pt x="695936" y="3944442"/>
                  </a:lnTo>
                  <a:lnTo>
                    <a:pt x="708635" y="3933630"/>
                  </a:lnTo>
                  <a:lnTo>
                    <a:pt x="714032" y="3941898"/>
                  </a:lnTo>
                  <a:lnTo>
                    <a:pt x="723556" y="3945078"/>
                  </a:lnTo>
                  <a:lnTo>
                    <a:pt x="744828" y="3944124"/>
                  </a:lnTo>
                  <a:lnTo>
                    <a:pt x="729906" y="3937764"/>
                  </a:lnTo>
                  <a:lnTo>
                    <a:pt x="721335" y="3924091"/>
                  </a:lnTo>
                  <a:lnTo>
                    <a:pt x="735938" y="3917413"/>
                  </a:lnTo>
                  <a:lnTo>
                    <a:pt x="738161" y="3899605"/>
                  </a:lnTo>
                  <a:lnTo>
                    <a:pt x="748638" y="3896425"/>
                  </a:lnTo>
                  <a:lnTo>
                    <a:pt x="772766" y="3895153"/>
                  </a:lnTo>
                  <a:lnTo>
                    <a:pt x="801341" y="3884024"/>
                  </a:lnTo>
                  <a:lnTo>
                    <a:pt x="818487" y="3880844"/>
                  </a:lnTo>
                  <a:lnTo>
                    <a:pt x="842936" y="3884978"/>
                  </a:lnTo>
                  <a:lnTo>
                    <a:pt x="838491" y="3879890"/>
                  </a:lnTo>
                  <a:lnTo>
                    <a:pt x="818487" y="3875756"/>
                  </a:lnTo>
                  <a:lnTo>
                    <a:pt x="806739" y="3872576"/>
                  </a:lnTo>
                  <a:lnTo>
                    <a:pt x="809597" y="3861128"/>
                  </a:lnTo>
                  <a:lnTo>
                    <a:pt x="815947" y="3846183"/>
                  </a:lnTo>
                  <a:lnTo>
                    <a:pt x="805469" y="3851589"/>
                  </a:lnTo>
                  <a:lnTo>
                    <a:pt x="790863" y="3871622"/>
                  </a:lnTo>
                  <a:lnTo>
                    <a:pt x="780068" y="3876074"/>
                  </a:lnTo>
                  <a:lnTo>
                    <a:pt x="761019" y="3880526"/>
                  </a:lnTo>
                  <a:lnTo>
                    <a:pt x="753717" y="3881798"/>
                  </a:lnTo>
                  <a:lnTo>
                    <a:pt x="755940" y="3886568"/>
                  </a:lnTo>
                  <a:lnTo>
                    <a:pt x="738161" y="3886886"/>
                  </a:lnTo>
                  <a:lnTo>
                    <a:pt x="719112" y="3895471"/>
                  </a:lnTo>
                  <a:lnTo>
                    <a:pt x="715937" y="3888476"/>
                  </a:lnTo>
                  <a:lnTo>
                    <a:pt x="752765" y="3870032"/>
                  </a:lnTo>
                  <a:lnTo>
                    <a:pt x="760702" y="3848727"/>
                  </a:lnTo>
                  <a:lnTo>
                    <a:pt x="776576" y="3837915"/>
                  </a:lnTo>
                  <a:lnTo>
                    <a:pt x="774672" y="3832827"/>
                  </a:lnTo>
                  <a:lnTo>
                    <a:pt x="762925" y="3833781"/>
                  </a:lnTo>
                  <a:lnTo>
                    <a:pt x="774037" y="3807706"/>
                  </a:lnTo>
                  <a:lnTo>
                    <a:pt x="792133" y="3795622"/>
                  </a:lnTo>
                  <a:lnTo>
                    <a:pt x="816582" y="3799756"/>
                  </a:lnTo>
                  <a:lnTo>
                    <a:pt x="808962" y="3783857"/>
                  </a:lnTo>
                  <a:lnTo>
                    <a:pt x="810867" y="3772091"/>
                  </a:lnTo>
                  <a:lnTo>
                    <a:pt x="796261" y="3781949"/>
                  </a:lnTo>
                  <a:lnTo>
                    <a:pt x="754035" y="3782585"/>
                  </a:lnTo>
                  <a:lnTo>
                    <a:pt x="746733" y="3776225"/>
                  </a:lnTo>
                  <a:cubicBezTo>
                    <a:pt x="746521" y="3770819"/>
                    <a:pt x="746310" y="3765413"/>
                    <a:pt x="746098" y="3760007"/>
                  </a:cubicBezTo>
                  <a:lnTo>
                    <a:pt x="733716" y="3772727"/>
                  </a:lnTo>
                  <a:lnTo>
                    <a:pt x="725462" y="3773363"/>
                  </a:lnTo>
                  <a:lnTo>
                    <a:pt x="722922" y="3762551"/>
                  </a:lnTo>
                  <a:lnTo>
                    <a:pt x="708317" y="3761597"/>
                  </a:lnTo>
                  <a:lnTo>
                    <a:pt x="703873" y="3755238"/>
                  </a:lnTo>
                  <a:lnTo>
                    <a:pt x="689903" y="3743790"/>
                  </a:lnTo>
                  <a:lnTo>
                    <a:pt x="702603" y="3727890"/>
                  </a:lnTo>
                  <a:lnTo>
                    <a:pt x="717207" y="3722484"/>
                  </a:lnTo>
                  <a:lnTo>
                    <a:pt x="723556" y="3704359"/>
                  </a:lnTo>
                  <a:lnTo>
                    <a:pt x="752130" y="3696727"/>
                  </a:lnTo>
                  <a:lnTo>
                    <a:pt x="745463" y="3691639"/>
                  </a:lnTo>
                  <a:cubicBezTo>
                    <a:pt x="745146" y="3688459"/>
                    <a:pt x="744828" y="3685280"/>
                    <a:pt x="744511" y="3682100"/>
                  </a:cubicBezTo>
                  <a:lnTo>
                    <a:pt x="727366" y="3684326"/>
                  </a:lnTo>
                  <a:lnTo>
                    <a:pt x="719429" y="3690685"/>
                  </a:lnTo>
                  <a:lnTo>
                    <a:pt x="711492" y="3679238"/>
                  </a:lnTo>
                  <a:lnTo>
                    <a:pt x="713137" y="3667467"/>
                  </a:lnTo>
                  <a:lnTo>
                    <a:pt x="709077" y="3678226"/>
                  </a:lnTo>
                  <a:lnTo>
                    <a:pt x="687363" y="3666796"/>
                  </a:lnTo>
                  <a:lnTo>
                    <a:pt x="708146" y="3662351"/>
                  </a:lnTo>
                  <a:lnTo>
                    <a:pt x="713618" y="3664031"/>
                  </a:lnTo>
                  <a:cubicBezTo>
                    <a:pt x="713650" y="3663800"/>
                    <a:pt x="713683" y="3663569"/>
                    <a:pt x="713715" y="3663338"/>
                  </a:cubicBezTo>
                  <a:lnTo>
                    <a:pt x="731811" y="3667790"/>
                  </a:lnTo>
                  <a:lnTo>
                    <a:pt x="728637" y="3656978"/>
                  </a:lnTo>
                  <a:lnTo>
                    <a:pt x="717842" y="3653798"/>
                  </a:lnTo>
                  <a:lnTo>
                    <a:pt x="713397" y="3637263"/>
                  </a:lnTo>
                  <a:lnTo>
                    <a:pt x="731493" y="3629313"/>
                  </a:lnTo>
                  <a:lnTo>
                    <a:pt x="734351" y="3608644"/>
                  </a:lnTo>
                  <a:lnTo>
                    <a:pt x="756575" y="3612460"/>
                  </a:lnTo>
                  <a:lnTo>
                    <a:pt x="769274" y="3610234"/>
                  </a:lnTo>
                  <a:lnTo>
                    <a:pt x="781974" y="3619456"/>
                  </a:lnTo>
                  <a:lnTo>
                    <a:pt x="783244" y="3628995"/>
                  </a:lnTo>
                  <a:lnTo>
                    <a:pt x="797214" y="3634401"/>
                  </a:lnTo>
                  <a:lnTo>
                    <a:pt x="792451" y="3621681"/>
                  </a:lnTo>
                  <a:lnTo>
                    <a:pt x="805469" y="3610870"/>
                  </a:lnTo>
                  <a:lnTo>
                    <a:pt x="823250" y="3618184"/>
                  </a:lnTo>
                  <a:lnTo>
                    <a:pt x="839443" y="3627723"/>
                  </a:lnTo>
                  <a:lnTo>
                    <a:pt x="845792" y="3628359"/>
                  </a:lnTo>
                  <a:lnTo>
                    <a:pt x="846428" y="3609598"/>
                  </a:lnTo>
                  <a:lnTo>
                    <a:pt x="837855" y="3592426"/>
                  </a:lnTo>
                  <a:lnTo>
                    <a:pt x="850555" y="3578753"/>
                  </a:lnTo>
                  <a:lnTo>
                    <a:pt x="867382" y="3578753"/>
                  </a:lnTo>
                  <a:lnTo>
                    <a:pt x="877860" y="3557447"/>
                  </a:lnTo>
                  <a:lnTo>
                    <a:pt x="861985" y="3554267"/>
                  </a:lnTo>
                  <a:lnTo>
                    <a:pt x="841666" y="3559991"/>
                  </a:lnTo>
                  <a:lnTo>
                    <a:pt x="823567" y="3549180"/>
                  </a:lnTo>
                  <a:lnTo>
                    <a:pt x="830235" y="3539004"/>
                  </a:lnTo>
                  <a:lnTo>
                    <a:pt x="840396" y="3528192"/>
                  </a:lnTo>
                  <a:lnTo>
                    <a:pt x="862620" y="3519606"/>
                  </a:lnTo>
                  <a:lnTo>
                    <a:pt x="858492" y="3510067"/>
                  </a:lnTo>
                  <a:lnTo>
                    <a:pt x="855318" y="3497665"/>
                  </a:lnTo>
                  <a:lnTo>
                    <a:pt x="870875" y="3480494"/>
                  </a:lnTo>
                  <a:lnTo>
                    <a:pt x="886750" y="3474770"/>
                  </a:lnTo>
                  <a:lnTo>
                    <a:pt x="892783" y="3461096"/>
                  </a:lnTo>
                  <a:lnTo>
                    <a:pt x="911833" y="3464276"/>
                  </a:lnTo>
                  <a:lnTo>
                    <a:pt x="908658" y="3456962"/>
                  </a:lnTo>
                  <a:lnTo>
                    <a:pt x="924533" y="3451556"/>
                  </a:lnTo>
                  <a:lnTo>
                    <a:pt x="941679" y="3470318"/>
                  </a:lnTo>
                  <a:lnTo>
                    <a:pt x="931201" y="3495757"/>
                  </a:lnTo>
                  <a:lnTo>
                    <a:pt x="943901" y="3496393"/>
                  </a:lnTo>
                  <a:lnTo>
                    <a:pt x="952157" y="3479858"/>
                  </a:lnTo>
                  <a:lnTo>
                    <a:pt x="948029" y="3453464"/>
                  </a:lnTo>
                  <a:lnTo>
                    <a:pt x="961364" y="3453464"/>
                  </a:lnTo>
                  <a:close/>
                  <a:moveTo>
                    <a:pt x="3068524" y="3432164"/>
                  </a:moveTo>
                  <a:lnTo>
                    <a:pt x="3099111" y="3458846"/>
                  </a:lnTo>
                  <a:lnTo>
                    <a:pt x="3103526" y="3464378"/>
                  </a:lnTo>
                  <a:lnTo>
                    <a:pt x="3097535" y="3484552"/>
                  </a:lnTo>
                  <a:lnTo>
                    <a:pt x="3057488" y="3462425"/>
                  </a:lnTo>
                  <a:lnTo>
                    <a:pt x="3059065" y="3441926"/>
                  </a:lnTo>
                  <a:close/>
                  <a:moveTo>
                    <a:pt x="2463763" y="3408351"/>
                  </a:moveTo>
                  <a:lnTo>
                    <a:pt x="2474876" y="3421051"/>
                  </a:lnTo>
                  <a:lnTo>
                    <a:pt x="2466303" y="3420165"/>
                  </a:lnTo>
                  <a:lnTo>
                    <a:pt x="2454238" y="3410123"/>
                  </a:lnTo>
                  <a:close/>
                  <a:moveTo>
                    <a:pt x="2674737" y="3390889"/>
                  </a:moveTo>
                  <a:lnTo>
                    <a:pt x="2681250" y="3409169"/>
                  </a:lnTo>
                  <a:lnTo>
                    <a:pt x="2674086" y="3422639"/>
                  </a:lnTo>
                  <a:lnTo>
                    <a:pt x="2668550" y="3409169"/>
                  </a:lnTo>
                  <a:lnTo>
                    <a:pt x="2669201" y="3392172"/>
                  </a:lnTo>
                  <a:close/>
                  <a:moveTo>
                    <a:pt x="2629274" y="3381364"/>
                  </a:moveTo>
                  <a:lnTo>
                    <a:pt x="2653567" y="3390766"/>
                  </a:lnTo>
                  <a:lnTo>
                    <a:pt x="2656722" y="3399854"/>
                  </a:lnTo>
                  <a:lnTo>
                    <a:pt x="2660193" y="3406122"/>
                  </a:lnTo>
                  <a:lnTo>
                    <a:pt x="2664610" y="3411449"/>
                  </a:lnTo>
                  <a:lnTo>
                    <a:pt x="2668711" y="3422732"/>
                  </a:lnTo>
                  <a:lnTo>
                    <a:pt x="2689849" y="3430880"/>
                  </a:lnTo>
                  <a:lnTo>
                    <a:pt x="2693951" y="3446236"/>
                  </a:lnTo>
                  <a:lnTo>
                    <a:pt x="2687956" y="3460025"/>
                  </a:lnTo>
                  <a:lnTo>
                    <a:pt x="2677545" y="3468173"/>
                  </a:lnTo>
                  <a:lnTo>
                    <a:pt x="2660508" y="3478202"/>
                  </a:lnTo>
                  <a:lnTo>
                    <a:pt x="2640001" y="3476008"/>
                  </a:lnTo>
                  <a:lnTo>
                    <a:pt x="2627065" y="3461592"/>
                  </a:lnTo>
                  <a:lnTo>
                    <a:pt x="2634322" y="3455324"/>
                  </a:lnTo>
                  <a:lnTo>
                    <a:pt x="2622648" y="3453131"/>
                  </a:lnTo>
                  <a:lnTo>
                    <a:pt x="2620440" y="3436834"/>
                  </a:lnTo>
                  <a:lnTo>
                    <a:pt x="2603718" y="3425239"/>
                  </a:lnTo>
                  <a:lnTo>
                    <a:pt x="2593938" y="3412076"/>
                  </a:lnTo>
                  <a:lnTo>
                    <a:pt x="2595831" y="3394213"/>
                  </a:lnTo>
                  <a:lnTo>
                    <a:pt x="2608766" y="3400481"/>
                  </a:lnTo>
                  <a:lnTo>
                    <a:pt x="2620124" y="3397033"/>
                  </a:lnTo>
                  <a:close/>
                  <a:moveTo>
                    <a:pt x="1157482" y="3378189"/>
                  </a:moveTo>
                  <a:lnTo>
                    <a:pt x="1165647" y="3378189"/>
                  </a:lnTo>
                  <a:lnTo>
                    <a:pt x="1168671" y="3387857"/>
                  </a:lnTo>
                  <a:lnTo>
                    <a:pt x="1174719" y="3404938"/>
                  </a:lnTo>
                  <a:lnTo>
                    <a:pt x="1171090" y="3417829"/>
                  </a:lnTo>
                  <a:lnTo>
                    <a:pt x="1165949" y="3421052"/>
                  </a:lnTo>
                  <a:lnTo>
                    <a:pt x="1153854" y="3413639"/>
                  </a:lnTo>
                  <a:lnTo>
                    <a:pt x="1149318" y="3400748"/>
                  </a:lnTo>
                  <a:lnTo>
                    <a:pt x="1151435" y="3387857"/>
                  </a:lnTo>
                  <a:close/>
                  <a:moveTo>
                    <a:pt x="1072072" y="3340094"/>
                  </a:moveTo>
                  <a:lnTo>
                    <a:pt x="1080383" y="3351711"/>
                  </a:lnTo>
                  <a:lnTo>
                    <a:pt x="1080383" y="3364272"/>
                  </a:lnTo>
                  <a:lnTo>
                    <a:pt x="1085817" y="3378398"/>
                  </a:lnTo>
                  <a:lnTo>
                    <a:pt x="1073351" y="3387819"/>
                  </a:lnTo>
                  <a:lnTo>
                    <a:pt x="1067917" y="3397239"/>
                  </a:lnTo>
                  <a:lnTo>
                    <a:pt x="1057373" y="3394727"/>
                  </a:lnTo>
                  <a:lnTo>
                    <a:pt x="1055132" y="3384992"/>
                  </a:lnTo>
                  <a:lnTo>
                    <a:pt x="1061206" y="3368354"/>
                  </a:lnTo>
                  <a:lnTo>
                    <a:pt x="1051616" y="3368354"/>
                  </a:lnTo>
                  <a:lnTo>
                    <a:pt x="1043305" y="3377770"/>
                  </a:lnTo>
                  <a:lnTo>
                    <a:pt x="1039151" y="3384050"/>
                  </a:lnTo>
                  <a:lnTo>
                    <a:pt x="1038191" y="3371807"/>
                  </a:lnTo>
                  <a:lnTo>
                    <a:pt x="1047461" y="3350769"/>
                  </a:lnTo>
                  <a:lnTo>
                    <a:pt x="1055772" y="3356735"/>
                  </a:lnTo>
                  <a:lnTo>
                    <a:pt x="1062484" y="3348571"/>
                  </a:lnTo>
                  <a:close/>
                  <a:moveTo>
                    <a:pt x="2665169" y="3319452"/>
                  </a:moveTo>
                  <a:lnTo>
                    <a:pt x="2676488" y="3339638"/>
                  </a:lnTo>
                  <a:lnTo>
                    <a:pt x="2670990" y="3354377"/>
                  </a:lnTo>
                  <a:lnTo>
                    <a:pt x="2659025" y="3347008"/>
                  </a:lnTo>
                  <a:lnTo>
                    <a:pt x="2670990" y="3338356"/>
                  </a:lnTo>
                  <a:close/>
                  <a:moveTo>
                    <a:pt x="1084228" y="3309929"/>
                  </a:moveTo>
                  <a:lnTo>
                    <a:pt x="1082061" y="3317834"/>
                  </a:lnTo>
                  <a:lnTo>
                    <a:pt x="1071529" y="3324217"/>
                  </a:lnTo>
                  <a:lnTo>
                    <a:pt x="1074936" y="3316010"/>
                  </a:lnTo>
                  <a:close/>
                  <a:moveTo>
                    <a:pt x="1113472" y="3303579"/>
                  </a:moveTo>
                  <a:lnTo>
                    <a:pt x="1114392" y="3311286"/>
                  </a:lnTo>
                  <a:lnTo>
                    <a:pt x="1103653" y="3330557"/>
                  </a:lnTo>
                  <a:lnTo>
                    <a:pt x="1101505" y="3345010"/>
                  </a:lnTo>
                  <a:lnTo>
                    <a:pt x="1089538" y="3359143"/>
                  </a:lnTo>
                  <a:lnTo>
                    <a:pt x="1082481" y="3355288"/>
                  </a:lnTo>
                  <a:lnTo>
                    <a:pt x="1083095" y="3352398"/>
                  </a:lnTo>
                  <a:lnTo>
                    <a:pt x="1077879" y="3344048"/>
                  </a:lnTo>
                  <a:lnTo>
                    <a:pt x="1094448" y="3331521"/>
                  </a:lnTo>
                  <a:lnTo>
                    <a:pt x="1089232" y="3330557"/>
                  </a:lnTo>
                  <a:lnTo>
                    <a:pt x="1102425" y="3314499"/>
                  </a:lnTo>
                  <a:close/>
                  <a:moveTo>
                    <a:pt x="2832915" y="3290876"/>
                  </a:moveTo>
                  <a:lnTo>
                    <a:pt x="2848659" y="3298814"/>
                  </a:lnTo>
                  <a:lnTo>
                    <a:pt x="2852437" y="3323262"/>
                  </a:lnTo>
                  <a:lnTo>
                    <a:pt x="2858735" y="3340090"/>
                  </a:lnTo>
                  <a:lnTo>
                    <a:pt x="2859050" y="3355965"/>
                  </a:lnTo>
                  <a:lnTo>
                    <a:pt x="2825673" y="3386761"/>
                  </a:lnTo>
                  <a:lnTo>
                    <a:pt x="2826618" y="3404859"/>
                  </a:lnTo>
                  <a:lnTo>
                    <a:pt x="2846770" y="3426766"/>
                  </a:lnTo>
                  <a:lnTo>
                    <a:pt x="2831341" y="3449944"/>
                  </a:lnTo>
                  <a:lnTo>
                    <a:pt x="2814337" y="3447721"/>
                  </a:lnTo>
                  <a:lnTo>
                    <a:pt x="2814652" y="3457564"/>
                  </a:lnTo>
                  <a:lnTo>
                    <a:pt x="2807095" y="3449944"/>
                  </a:lnTo>
                  <a:lnTo>
                    <a:pt x="2805206" y="3460739"/>
                  </a:lnTo>
                  <a:lnTo>
                    <a:pt x="2820005" y="3480741"/>
                  </a:lnTo>
                  <a:lnTo>
                    <a:pt x="2804261" y="3482964"/>
                  </a:lnTo>
                  <a:lnTo>
                    <a:pt x="2793871" y="3473439"/>
                  </a:lnTo>
                  <a:lnTo>
                    <a:pt x="2782220" y="3471534"/>
                  </a:lnTo>
                  <a:lnTo>
                    <a:pt x="2775923" y="3459786"/>
                  </a:lnTo>
                  <a:lnTo>
                    <a:pt x="2790722" y="3456611"/>
                  </a:lnTo>
                  <a:lnTo>
                    <a:pt x="2777497" y="3440736"/>
                  </a:lnTo>
                  <a:lnTo>
                    <a:pt x="2776237" y="3442641"/>
                  </a:lnTo>
                  <a:lnTo>
                    <a:pt x="2772774" y="3445816"/>
                  </a:lnTo>
                  <a:lnTo>
                    <a:pt x="2770570" y="3447086"/>
                  </a:lnTo>
                  <a:lnTo>
                    <a:pt x="2768366" y="3448674"/>
                  </a:lnTo>
                  <a:lnTo>
                    <a:pt x="2766791" y="3449309"/>
                  </a:lnTo>
                  <a:lnTo>
                    <a:pt x="2766161" y="3449626"/>
                  </a:lnTo>
                  <a:lnTo>
                    <a:pt x="2765217" y="3449626"/>
                  </a:lnTo>
                  <a:lnTo>
                    <a:pt x="2761438" y="3447721"/>
                  </a:lnTo>
                  <a:lnTo>
                    <a:pt x="2756400" y="3445499"/>
                  </a:lnTo>
                  <a:lnTo>
                    <a:pt x="2750733" y="3442324"/>
                  </a:lnTo>
                  <a:lnTo>
                    <a:pt x="2739082" y="3445499"/>
                  </a:lnTo>
                  <a:lnTo>
                    <a:pt x="2730580" y="3434069"/>
                  </a:lnTo>
                  <a:lnTo>
                    <a:pt x="2726172" y="3419146"/>
                  </a:lnTo>
                  <a:lnTo>
                    <a:pt x="2732470" y="3410574"/>
                  </a:lnTo>
                  <a:lnTo>
                    <a:pt x="2721764" y="3395016"/>
                  </a:lnTo>
                  <a:lnTo>
                    <a:pt x="2728691" y="3382316"/>
                  </a:lnTo>
                  <a:lnTo>
                    <a:pt x="2706650" y="3359457"/>
                  </a:lnTo>
                  <a:lnTo>
                    <a:pt x="2712003" y="3352155"/>
                  </a:lnTo>
                  <a:lnTo>
                    <a:pt x="2742546" y="3359140"/>
                  </a:lnTo>
                  <a:lnTo>
                    <a:pt x="2751677" y="3348344"/>
                  </a:lnTo>
                  <a:lnTo>
                    <a:pt x="2760179" y="3334692"/>
                  </a:lnTo>
                  <a:lnTo>
                    <a:pt x="2739082" y="3323262"/>
                  </a:lnTo>
                  <a:lnTo>
                    <a:pt x="2739082" y="3315959"/>
                  </a:lnTo>
                  <a:lnTo>
                    <a:pt x="2755771" y="3325166"/>
                  </a:lnTo>
                  <a:lnTo>
                    <a:pt x="2785054" y="3317547"/>
                  </a:lnTo>
                  <a:lnTo>
                    <a:pt x="2767421" y="3335644"/>
                  </a:lnTo>
                  <a:lnTo>
                    <a:pt x="2773718" y="3341677"/>
                  </a:lnTo>
                  <a:lnTo>
                    <a:pt x="2771514" y="3351202"/>
                  </a:lnTo>
                  <a:lnTo>
                    <a:pt x="2790722" y="3363903"/>
                  </a:lnTo>
                  <a:lnTo>
                    <a:pt x="2795760" y="3341677"/>
                  </a:lnTo>
                  <a:lnTo>
                    <a:pt x="2802057" y="3337549"/>
                  </a:lnTo>
                  <a:lnTo>
                    <a:pt x="2811504" y="3346757"/>
                  </a:lnTo>
                  <a:lnTo>
                    <a:pt x="2811189" y="3334374"/>
                  </a:lnTo>
                  <a:lnTo>
                    <a:pt x="2803002" y="3321674"/>
                  </a:lnTo>
                  <a:close/>
                  <a:moveTo>
                    <a:pt x="1020731" y="3233728"/>
                  </a:moveTo>
                  <a:lnTo>
                    <a:pt x="1016076" y="3241030"/>
                  </a:lnTo>
                  <a:lnTo>
                    <a:pt x="1012090" y="3246428"/>
                  </a:lnTo>
                  <a:lnTo>
                    <a:pt x="1006440" y="3243253"/>
                  </a:lnTo>
                  <a:lnTo>
                    <a:pt x="1012755" y="3234680"/>
                  </a:lnTo>
                  <a:close/>
                  <a:moveTo>
                    <a:pt x="1074260" y="3214677"/>
                  </a:moveTo>
                  <a:lnTo>
                    <a:pt x="1089658" y="3239024"/>
                  </a:lnTo>
                  <a:lnTo>
                    <a:pt x="1106981" y="3246073"/>
                  </a:lnTo>
                  <a:lnTo>
                    <a:pt x="1103774" y="3257926"/>
                  </a:lnTo>
                  <a:lnTo>
                    <a:pt x="1117568" y="3267537"/>
                  </a:lnTo>
                  <a:lnTo>
                    <a:pt x="1101849" y="3281632"/>
                  </a:lnTo>
                  <a:lnTo>
                    <a:pt x="1099603" y="3275225"/>
                  </a:lnTo>
                  <a:lnTo>
                    <a:pt x="1084526" y="3280350"/>
                  </a:lnTo>
                  <a:lnTo>
                    <a:pt x="1077147" y="3285797"/>
                  </a:lnTo>
                  <a:lnTo>
                    <a:pt x="1063353" y="3286117"/>
                  </a:lnTo>
                  <a:lnTo>
                    <a:pt x="1055655" y="3277467"/>
                  </a:lnTo>
                  <a:lnTo>
                    <a:pt x="1067523" y="3266897"/>
                  </a:lnTo>
                  <a:lnTo>
                    <a:pt x="1082601" y="3267856"/>
                  </a:lnTo>
                  <a:lnTo>
                    <a:pt x="1082280" y="3262730"/>
                  </a:lnTo>
                  <a:lnTo>
                    <a:pt x="1070732" y="3261449"/>
                  </a:lnTo>
                  <a:lnTo>
                    <a:pt x="1073618" y="3254081"/>
                  </a:lnTo>
                  <a:lnTo>
                    <a:pt x="1082280" y="3253121"/>
                  </a:lnTo>
                  <a:lnTo>
                    <a:pt x="1087412" y="3242227"/>
                  </a:lnTo>
                  <a:lnTo>
                    <a:pt x="1073618" y="3243190"/>
                  </a:lnTo>
                  <a:lnTo>
                    <a:pt x="1059505" y="3236141"/>
                  </a:lnTo>
                  <a:lnTo>
                    <a:pt x="1056296" y="3224288"/>
                  </a:lnTo>
                  <a:lnTo>
                    <a:pt x="1068165" y="3226530"/>
                  </a:lnTo>
                  <a:lnTo>
                    <a:pt x="1064636" y="3217881"/>
                  </a:lnTo>
                  <a:close/>
                  <a:moveTo>
                    <a:pt x="1036556" y="3211501"/>
                  </a:moveTo>
                  <a:lnTo>
                    <a:pt x="1042954" y="3212454"/>
                  </a:lnTo>
                  <a:lnTo>
                    <a:pt x="1032178" y="3225472"/>
                  </a:lnTo>
                  <a:lnTo>
                    <a:pt x="1020731" y="3227377"/>
                  </a:lnTo>
                  <a:lnTo>
                    <a:pt x="1025442" y="3219122"/>
                  </a:lnTo>
                  <a:close/>
                  <a:moveTo>
                    <a:pt x="1065497" y="3170226"/>
                  </a:moveTo>
                  <a:lnTo>
                    <a:pt x="1066766" y="3176576"/>
                  </a:lnTo>
                  <a:lnTo>
                    <a:pt x="1060416" y="3174354"/>
                  </a:lnTo>
                  <a:close/>
                  <a:moveTo>
                    <a:pt x="2496621" y="3159114"/>
                  </a:moveTo>
                  <a:lnTo>
                    <a:pt x="2512976" y="3161291"/>
                  </a:lnTo>
                  <a:lnTo>
                    <a:pt x="2507000" y="3179948"/>
                  </a:lnTo>
                  <a:lnTo>
                    <a:pt x="2488130" y="3189277"/>
                  </a:lnTo>
                  <a:lnTo>
                    <a:pt x="2479638" y="3174662"/>
                  </a:lnTo>
                  <a:lnTo>
                    <a:pt x="2481839" y="3166888"/>
                  </a:lnTo>
                  <a:lnTo>
                    <a:pt x="2494420" y="3169687"/>
                  </a:lnTo>
                  <a:close/>
                  <a:moveTo>
                    <a:pt x="949493" y="3151177"/>
                  </a:moveTo>
                  <a:lnTo>
                    <a:pt x="957238" y="3156257"/>
                  </a:lnTo>
                  <a:lnTo>
                    <a:pt x="946125" y="3170226"/>
                  </a:lnTo>
                  <a:close/>
                  <a:moveTo>
                    <a:pt x="1053951" y="3149590"/>
                  </a:moveTo>
                  <a:lnTo>
                    <a:pt x="1060416" y="3156763"/>
                  </a:lnTo>
                  <a:lnTo>
                    <a:pt x="1060416" y="3162999"/>
                  </a:lnTo>
                  <a:lnTo>
                    <a:pt x="1052656" y="3167053"/>
                  </a:lnTo>
                  <a:lnTo>
                    <a:pt x="1043924" y="3161127"/>
                  </a:lnTo>
                  <a:lnTo>
                    <a:pt x="1042953" y="3151773"/>
                  </a:lnTo>
                  <a:close/>
                  <a:moveTo>
                    <a:pt x="957696" y="3089266"/>
                  </a:moveTo>
                  <a:lnTo>
                    <a:pt x="969937" y="3097932"/>
                  </a:lnTo>
                  <a:lnTo>
                    <a:pt x="966877" y="3107561"/>
                  </a:lnTo>
                  <a:lnTo>
                    <a:pt x="958002" y="3112696"/>
                  </a:lnTo>
                  <a:lnTo>
                    <a:pt x="965041" y="3133881"/>
                  </a:lnTo>
                  <a:lnTo>
                    <a:pt x="960144" y="3148003"/>
                  </a:lnTo>
                  <a:lnTo>
                    <a:pt x="950657" y="3139337"/>
                  </a:lnTo>
                  <a:lnTo>
                    <a:pt x="946679" y="3129066"/>
                  </a:lnTo>
                  <a:lnTo>
                    <a:pt x="944536" y="3110771"/>
                  </a:lnTo>
                  <a:lnTo>
                    <a:pt x="945148" y="3090550"/>
                  </a:lnTo>
                  <a:close/>
                  <a:moveTo>
                    <a:pt x="2717252" y="3084501"/>
                  </a:moveTo>
                  <a:lnTo>
                    <a:pt x="2722526" y="3100947"/>
                  </a:lnTo>
                  <a:lnTo>
                    <a:pt x="2711048" y="3096433"/>
                  </a:lnTo>
                  <a:lnTo>
                    <a:pt x="2700501" y="3105139"/>
                  </a:lnTo>
                  <a:lnTo>
                    <a:pt x="2695538" y="3099658"/>
                  </a:lnTo>
                  <a:lnTo>
                    <a:pt x="2702673" y="3089016"/>
                  </a:lnTo>
                  <a:close/>
                  <a:moveTo>
                    <a:pt x="1081056" y="3082917"/>
                  </a:moveTo>
                  <a:lnTo>
                    <a:pt x="1085552" y="3084822"/>
                  </a:lnTo>
                  <a:lnTo>
                    <a:pt x="1087404" y="3093394"/>
                  </a:lnTo>
                  <a:lnTo>
                    <a:pt x="1083700" y="3105141"/>
                  </a:lnTo>
                  <a:lnTo>
                    <a:pt x="1081056" y="3095617"/>
                  </a:lnTo>
                  <a:close/>
                  <a:moveTo>
                    <a:pt x="3278151" y="3081329"/>
                  </a:moveTo>
                  <a:lnTo>
                    <a:pt x="3281326" y="3085759"/>
                  </a:lnTo>
                  <a:lnTo>
                    <a:pt x="3275928" y="3099048"/>
                  </a:lnTo>
                  <a:lnTo>
                    <a:pt x="3272118" y="3137019"/>
                  </a:lnTo>
                  <a:lnTo>
                    <a:pt x="3272436" y="3161067"/>
                  </a:lnTo>
                  <a:lnTo>
                    <a:pt x="3256561" y="3174673"/>
                  </a:lnTo>
                  <a:lnTo>
                    <a:pt x="3251481" y="3207581"/>
                  </a:lnTo>
                  <a:lnTo>
                    <a:pt x="3245448" y="3235745"/>
                  </a:lnTo>
                  <a:lnTo>
                    <a:pt x="3232113" y="3264226"/>
                  </a:lnTo>
                  <a:lnTo>
                    <a:pt x="3220365" y="3268655"/>
                  </a:lnTo>
                  <a:cubicBezTo>
                    <a:pt x="3220048" y="3264119"/>
                    <a:pt x="3219730" y="3259584"/>
                    <a:pt x="3219413" y="3255048"/>
                  </a:cubicBezTo>
                  <a:lnTo>
                    <a:pt x="3232430" y="3179419"/>
                  </a:lnTo>
                  <a:lnTo>
                    <a:pt x="3249258" y="3154106"/>
                  </a:lnTo>
                  <a:lnTo>
                    <a:pt x="3259418" y="3133854"/>
                  </a:lnTo>
                  <a:lnTo>
                    <a:pt x="3265768" y="3118034"/>
                  </a:lnTo>
                  <a:lnTo>
                    <a:pt x="3264498" y="3103479"/>
                  </a:lnTo>
                  <a:close/>
                  <a:moveTo>
                    <a:pt x="963890" y="3071804"/>
                  </a:moveTo>
                  <a:lnTo>
                    <a:pt x="974701" y="3076971"/>
                  </a:lnTo>
                  <a:lnTo>
                    <a:pt x="969132" y="3086091"/>
                  </a:lnTo>
                  <a:lnTo>
                    <a:pt x="961597" y="3083963"/>
                  </a:lnTo>
                  <a:lnTo>
                    <a:pt x="954063" y="3080315"/>
                  </a:lnTo>
                  <a:lnTo>
                    <a:pt x="955045" y="3073020"/>
                  </a:lnTo>
                  <a:close/>
                  <a:moveTo>
                    <a:pt x="960350" y="3040054"/>
                  </a:moveTo>
                  <a:lnTo>
                    <a:pt x="976288" y="3041016"/>
                  </a:lnTo>
                  <a:lnTo>
                    <a:pt x="974100" y="3051920"/>
                  </a:lnTo>
                  <a:lnTo>
                    <a:pt x="968788" y="3050637"/>
                  </a:lnTo>
                  <a:lnTo>
                    <a:pt x="970975" y="3059296"/>
                  </a:lnTo>
                  <a:lnTo>
                    <a:pt x="974100" y="3058975"/>
                  </a:lnTo>
                  <a:cubicBezTo>
                    <a:pt x="974413" y="3063251"/>
                    <a:pt x="974725" y="3067528"/>
                    <a:pt x="975038" y="3071804"/>
                  </a:cubicBezTo>
                  <a:lnTo>
                    <a:pt x="960350" y="3064748"/>
                  </a:lnTo>
                  <a:cubicBezTo>
                    <a:pt x="960037" y="3061862"/>
                    <a:pt x="959725" y="3058975"/>
                    <a:pt x="959412" y="3056089"/>
                  </a:cubicBezTo>
                  <a:lnTo>
                    <a:pt x="941600" y="3052882"/>
                  </a:lnTo>
                  <a:lnTo>
                    <a:pt x="936599" y="3043582"/>
                  </a:lnTo>
                  <a:close/>
                  <a:moveTo>
                    <a:pt x="1047716" y="3033705"/>
                  </a:moveTo>
                  <a:lnTo>
                    <a:pt x="1067084" y="3048347"/>
                  </a:lnTo>
                  <a:lnTo>
                    <a:pt x="1069307" y="3077949"/>
                  </a:lnTo>
                  <a:lnTo>
                    <a:pt x="1066132" y="3087498"/>
                  </a:lnTo>
                  <a:lnTo>
                    <a:pt x="1076926" y="3092590"/>
                  </a:lnTo>
                  <a:lnTo>
                    <a:pt x="1079466" y="3109460"/>
                  </a:lnTo>
                  <a:lnTo>
                    <a:pt x="1084229" y="3109460"/>
                  </a:lnTo>
                  <a:lnTo>
                    <a:pt x="1082642" y="3121874"/>
                  </a:lnTo>
                  <a:lnTo>
                    <a:pt x="1108678" y="3115508"/>
                  </a:lnTo>
                  <a:lnTo>
                    <a:pt x="1111218" y="3125057"/>
                  </a:lnTo>
                  <a:lnTo>
                    <a:pt x="1097247" y="3135879"/>
                  </a:lnTo>
                  <a:lnTo>
                    <a:pt x="1089310" y="3154022"/>
                  </a:lnTo>
                  <a:lnTo>
                    <a:pt x="1080737" y="3159115"/>
                  </a:lnTo>
                  <a:lnTo>
                    <a:pt x="1079784" y="3152749"/>
                  </a:lnTo>
                  <a:lnTo>
                    <a:pt x="1081372" y="3135879"/>
                  </a:lnTo>
                  <a:lnTo>
                    <a:pt x="1066766" y="3136198"/>
                  </a:lnTo>
                  <a:lnTo>
                    <a:pt x="1059148" y="3139381"/>
                  </a:lnTo>
                  <a:lnTo>
                    <a:pt x="1055971" y="3132060"/>
                  </a:lnTo>
                  <a:lnTo>
                    <a:pt x="1045494" y="3119009"/>
                  </a:lnTo>
                  <a:lnTo>
                    <a:pt x="1046446" y="3112006"/>
                  </a:lnTo>
                  <a:lnTo>
                    <a:pt x="1044224" y="3098320"/>
                  </a:lnTo>
                  <a:lnTo>
                    <a:pt x="1032158" y="3089726"/>
                  </a:lnTo>
                  <a:cubicBezTo>
                    <a:pt x="1032370" y="3093970"/>
                    <a:pt x="1032581" y="3098213"/>
                    <a:pt x="1032793" y="3102457"/>
                  </a:cubicBezTo>
                  <a:lnTo>
                    <a:pt x="1019777" y="3099275"/>
                  </a:lnTo>
                  <a:lnTo>
                    <a:pt x="1012474" y="3087816"/>
                  </a:lnTo>
                  <a:lnTo>
                    <a:pt x="1008027" y="3077312"/>
                  </a:lnTo>
                  <a:lnTo>
                    <a:pt x="1015331" y="3068718"/>
                  </a:lnTo>
                  <a:lnTo>
                    <a:pt x="1023904" y="3075084"/>
                  </a:lnTo>
                  <a:lnTo>
                    <a:pt x="1028031" y="3071901"/>
                  </a:lnTo>
                  <a:lnTo>
                    <a:pt x="1023904" y="3055031"/>
                  </a:lnTo>
                  <a:lnTo>
                    <a:pt x="1025491" y="3045482"/>
                  </a:lnTo>
                  <a:lnTo>
                    <a:pt x="1032158" y="3060123"/>
                  </a:lnTo>
                  <a:lnTo>
                    <a:pt x="1049304" y="3065217"/>
                  </a:lnTo>
                  <a:lnTo>
                    <a:pt x="1039462" y="3043254"/>
                  </a:lnTo>
                  <a:close/>
                  <a:moveTo>
                    <a:pt x="2663477" y="3014652"/>
                  </a:moveTo>
                  <a:lnTo>
                    <a:pt x="2668550" y="3015608"/>
                  </a:lnTo>
                  <a:lnTo>
                    <a:pt x="2660624" y="3025162"/>
                  </a:lnTo>
                  <a:lnTo>
                    <a:pt x="2651113" y="3049369"/>
                  </a:lnTo>
                  <a:lnTo>
                    <a:pt x="2659673" y="3062110"/>
                  </a:lnTo>
                  <a:lnTo>
                    <a:pt x="2667282" y="3079946"/>
                  </a:lnTo>
                  <a:lnTo>
                    <a:pt x="2665379" y="3098101"/>
                  </a:lnTo>
                  <a:lnTo>
                    <a:pt x="2651747" y="3118168"/>
                  </a:lnTo>
                  <a:lnTo>
                    <a:pt x="2641284" y="3138552"/>
                  </a:lnTo>
                  <a:lnTo>
                    <a:pt x="2639382" y="3148107"/>
                  </a:lnTo>
                  <a:lnTo>
                    <a:pt x="2633992" y="3144922"/>
                  </a:lnTo>
                  <a:lnTo>
                    <a:pt x="2624481" y="3135367"/>
                  </a:lnTo>
                  <a:lnTo>
                    <a:pt x="2607361" y="3133456"/>
                  </a:lnTo>
                  <a:lnTo>
                    <a:pt x="2591509" y="3129315"/>
                  </a:lnTo>
                  <a:lnTo>
                    <a:pt x="2583266" y="3137596"/>
                  </a:lnTo>
                  <a:lnTo>
                    <a:pt x="2569316" y="3133775"/>
                  </a:lnTo>
                  <a:lnTo>
                    <a:pt x="2548392" y="3148744"/>
                  </a:lnTo>
                  <a:lnTo>
                    <a:pt x="2533808" y="3141738"/>
                  </a:lnTo>
                  <a:lnTo>
                    <a:pt x="2530003" y="3127723"/>
                  </a:lnTo>
                  <a:lnTo>
                    <a:pt x="2504006" y="3142693"/>
                  </a:lnTo>
                  <a:lnTo>
                    <a:pt x="2496714" y="3155433"/>
                  </a:lnTo>
                  <a:lnTo>
                    <a:pt x="2471351" y="3164352"/>
                  </a:lnTo>
                  <a:lnTo>
                    <a:pt x="2468180" y="3181551"/>
                  </a:lnTo>
                  <a:lnTo>
                    <a:pt x="2479277" y="3189514"/>
                  </a:lnTo>
                  <a:lnTo>
                    <a:pt x="2479277" y="3193973"/>
                  </a:lnTo>
                  <a:lnTo>
                    <a:pt x="2485617" y="3200343"/>
                  </a:lnTo>
                  <a:lnTo>
                    <a:pt x="2484666" y="3214677"/>
                  </a:lnTo>
                  <a:lnTo>
                    <a:pt x="2473887" y="3211809"/>
                  </a:lnTo>
                  <a:lnTo>
                    <a:pt x="2477057" y="3200343"/>
                  </a:lnTo>
                  <a:lnTo>
                    <a:pt x="2468814" y="3205439"/>
                  </a:lnTo>
                  <a:lnTo>
                    <a:pt x="2458986" y="3192062"/>
                  </a:lnTo>
                  <a:lnTo>
                    <a:pt x="2449475" y="3187921"/>
                  </a:lnTo>
                  <a:lnTo>
                    <a:pt x="2452328" y="3178047"/>
                  </a:lnTo>
                  <a:lnTo>
                    <a:pt x="2456767" y="3149381"/>
                  </a:lnTo>
                  <a:lnTo>
                    <a:pt x="2481813" y="3128041"/>
                  </a:lnTo>
                  <a:lnTo>
                    <a:pt x="2509396" y="3122945"/>
                  </a:lnTo>
                  <a:lnTo>
                    <a:pt x="2521760" y="3114345"/>
                  </a:lnTo>
                  <a:lnTo>
                    <a:pt x="2562024" y="3109568"/>
                  </a:lnTo>
                  <a:lnTo>
                    <a:pt x="2582632" y="3077717"/>
                  </a:lnTo>
                  <a:lnTo>
                    <a:pt x="2602605" y="3055421"/>
                  </a:lnTo>
                  <a:lnTo>
                    <a:pt x="2615287" y="3047459"/>
                  </a:lnTo>
                  <a:lnTo>
                    <a:pt x="2630188" y="3047459"/>
                  </a:lnTo>
                  <a:lnTo>
                    <a:pt x="2642553" y="3036947"/>
                  </a:lnTo>
                  <a:close/>
                  <a:moveTo>
                    <a:pt x="3448413" y="2979732"/>
                  </a:moveTo>
                  <a:lnTo>
                    <a:pt x="3453791" y="2990488"/>
                  </a:lnTo>
                  <a:lnTo>
                    <a:pt x="3465498" y="2979732"/>
                  </a:lnTo>
                  <a:lnTo>
                    <a:pt x="3471826" y="2991437"/>
                  </a:lnTo>
                  <a:lnTo>
                    <a:pt x="3467396" y="3010102"/>
                  </a:lnTo>
                  <a:lnTo>
                    <a:pt x="3453159" y="3013582"/>
                  </a:lnTo>
                  <a:lnTo>
                    <a:pt x="3450311" y="3061035"/>
                  </a:lnTo>
                  <a:lnTo>
                    <a:pt x="3458537" y="3074321"/>
                  </a:lnTo>
                  <a:lnTo>
                    <a:pt x="3441769" y="3080016"/>
                  </a:lnTo>
                  <a:cubicBezTo>
                    <a:pt x="3441874" y="3085816"/>
                    <a:pt x="3441980" y="3091615"/>
                    <a:pt x="3442085" y="3097415"/>
                  </a:cubicBezTo>
                  <a:lnTo>
                    <a:pt x="3430378" y="3099630"/>
                  </a:lnTo>
                  <a:lnTo>
                    <a:pt x="3407598" y="3133480"/>
                  </a:lnTo>
                  <a:cubicBezTo>
                    <a:pt x="3407914" y="3138752"/>
                    <a:pt x="3408231" y="3144024"/>
                    <a:pt x="3408547" y="3149296"/>
                  </a:cubicBezTo>
                  <a:lnTo>
                    <a:pt x="3381338" y="3155940"/>
                  </a:lnTo>
                  <a:lnTo>
                    <a:pt x="3399056" y="3131898"/>
                  </a:lnTo>
                  <a:lnTo>
                    <a:pt x="3405384" y="3121142"/>
                  </a:lnTo>
                  <a:lnTo>
                    <a:pt x="3388615" y="3129683"/>
                  </a:lnTo>
                  <a:lnTo>
                    <a:pt x="3390197" y="3106272"/>
                  </a:lnTo>
                  <a:lnTo>
                    <a:pt x="3384818" y="3092037"/>
                  </a:lnTo>
                  <a:lnTo>
                    <a:pt x="3394626" y="3078118"/>
                  </a:lnTo>
                  <a:lnTo>
                    <a:pt x="3384502" y="3050912"/>
                  </a:lnTo>
                  <a:lnTo>
                    <a:pt x="3412977" y="3012000"/>
                  </a:lnTo>
                  <a:lnTo>
                    <a:pt x="3414559" y="2994917"/>
                  </a:lnTo>
                  <a:lnTo>
                    <a:pt x="3442085" y="2991437"/>
                  </a:lnTo>
                  <a:close/>
                  <a:moveTo>
                    <a:pt x="3493415" y="2962270"/>
                  </a:moveTo>
                  <a:lnTo>
                    <a:pt x="3495638" y="2975755"/>
                  </a:lnTo>
                  <a:lnTo>
                    <a:pt x="3483890" y="2974150"/>
                  </a:lnTo>
                  <a:lnTo>
                    <a:pt x="3475318" y="2990845"/>
                  </a:lnTo>
                  <a:lnTo>
                    <a:pt x="3473413" y="2976076"/>
                  </a:lnTo>
                  <a:close/>
                  <a:moveTo>
                    <a:pt x="2769847" y="2960682"/>
                  </a:moveTo>
                  <a:lnTo>
                    <a:pt x="2770150" y="2978807"/>
                  </a:lnTo>
                  <a:lnTo>
                    <a:pt x="2761986" y="2994019"/>
                  </a:lnTo>
                  <a:lnTo>
                    <a:pt x="2751100" y="2971363"/>
                  </a:lnTo>
                  <a:lnTo>
                    <a:pt x="2754728" y="2961977"/>
                  </a:lnTo>
                  <a:close/>
                  <a:moveTo>
                    <a:pt x="1053114" y="2895591"/>
                  </a:moveTo>
                  <a:lnTo>
                    <a:pt x="1060733" y="2896547"/>
                  </a:lnTo>
                  <a:lnTo>
                    <a:pt x="1066448" y="2921057"/>
                  </a:lnTo>
                  <a:lnTo>
                    <a:pt x="1051527" y="2933787"/>
                  </a:lnTo>
                  <a:lnTo>
                    <a:pt x="1053749" y="2941110"/>
                  </a:lnTo>
                  <a:lnTo>
                    <a:pt x="1068353" y="2926149"/>
                  </a:lnTo>
                  <a:lnTo>
                    <a:pt x="1071528" y="2931239"/>
                  </a:lnTo>
                  <a:lnTo>
                    <a:pt x="1063274" y="2946204"/>
                  </a:lnTo>
                  <a:lnTo>
                    <a:pt x="1051844" y="2947478"/>
                  </a:lnTo>
                  <a:lnTo>
                    <a:pt x="1042318" y="2957981"/>
                  </a:lnTo>
                  <a:lnTo>
                    <a:pt x="1030571" y="2965621"/>
                  </a:lnTo>
                  <a:lnTo>
                    <a:pt x="1041365" y="2967849"/>
                  </a:lnTo>
                  <a:lnTo>
                    <a:pt x="1043271" y="2977080"/>
                  </a:lnTo>
                  <a:lnTo>
                    <a:pt x="1040413" y="2983446"/>
                  </a:lnTo>
                  <a:lnTo>
                    <a:pt x="1028983" y="2991722"/>
                  </a:lnTo>
                  <a:lnTo>
                    <a:pt x="1020413" y="2991085"/>
                  </a:lnTo>
                  <a:lnTo>
                    <a:pt x="1010885" y="2990130"/>
                  </a:lnTo>
                  <a:lnTo>
                    <a:pt x="1009614" y="2997451"/>
                  </a:lnTo>
                  <a:lnTo>
                    <a:pt x="1004853" y="3013366"/>
                  </a:lnTo>
                  <a:lnTo>
                    <a:pt x="987717" y="3021006"/>
                  </a:lnTo>
                  <a:lnTo>
                    <a:pt x="976287" y="3013366"/>
                  </a:lnTo>
                  <a:lnTo>
                    <a:pt x="986765" y="3006045"/>
                  </a:lnTo>
                  <a:lnTo>
                    <a:pt x="995010" y="2991085"/>
                  </a:lnTo>
                  <a:lnTo>
                    <a:pt x="986447" y="2987266"/>
                  </a:lnTo>
                  <a:lnTo>
                    <a:pt x="983272" y="2980900"/>
                  </a:lnTo>
                  <a:lnTo>
                    <a:pt x="991845" y="2974534"/>
                  </a:lnTo>
                  <a:lnTo>
                    <a:pt x="980097" y="2974534"/>
                  </a:lnTo>
                  <a:lnTo>
                    <a:pt x="976605" y="2955434"/>
                  </a:lnTo>
                  <a:lnTo>
                    <a:pt x="989305" y="2938244"/>
                  </a:lnTo>
                  <a:lnTo>
                    <a:pt x="995645" y="2945568"/>
                  </a:lnTo>
                  <a:lnTo>
                    <a:pt x="996597" y="2940473"/>
                  </a:lnTo>
                  <a:lnTo>
                    <a:pt x="1009297" y="2942384"/>
                  </a:lnTo>
                  <a:lnTo>
                    <a:pt x="1012473" y="2950025"/>
                  </a:lnTo>
                  <a:lnTo>
                    <a:pt x="1012473" y="2939200"/>
                  </a:lnTo>
                  <a:lnTo>
                    <a:pt x="1014377" y="2930921"/>
                  </a:lnTo>
                  <a:lnTo>
                    <a:pt x="1042000" y="2909597"/>
                  </a:lnTo>
                  <a:lnTo>
                    <a:pt x="1051209" y="2904186"/>
                  </a:lnTo>
                  <a:close/>
                  <a:moveTo>
                    <a:pt x="1350059" y="2857495"/>
                  </a:moveTo>
                  <a:lnTo>
                    <a:pt x="1357674" y="2864802"/>
                  </a:lnTo>
                  <a:lnTo>
                    <a:pt x="1355452" y="2876239"/>
                  </a:lnTo>
                  <a:lnTo>
                    <a:pt x="1359577" y="2883863"/>
                  </a:lnTo>
                  <a:lnTo>
                    <a:pt x="1370365" y="2885769"/>
                  </a:lnTo>
                  <a:lnTo>
                    <a:pt x="1361164" y="2908962"/>
                  </a:lnTo>
                  <a:lnTo>
                    <a:pt x="1339906" y="2921989"/>
                  </a:lnTo>
                  <a:lnTo>
                    <a:pt x="1307551" y="2950584"/>
                  </a:lnTo>
                  <a:lnTo>
                    <a:pt x="1298350" y="2965517"/>
                  </a:lnTo>
                  <a:lnTo>
                    <a:pt x="1284393" y="2971871"/>
                  </a:lnTo>
                  <a:lnTo>
                    <a:pt x="1283441" y="2979495"/>
                  </a:lnTo>
                  <a:lnTo>
                    <a:pt x="1266628" y="2996334"/>
                  </a:lnTo>
                  <a:lnTo>
                    <a:pt x="1259332" y="2995381"/>
                  </a:lnTo>
                  <a:lnTo>
                    <a:pt x="1243469" y="2999829"/>
                  </a:lnTo>
                  <a:lnTo>
                    <a:pt x="1258381" y="3002688"/>
                  </a:lnTo>
                  <a:lnTo>
                    <a:pt x="1261553" y="3008089"/>
                  </a:lnTo>
                  <a:lnTo>
                    <a:pt x="1290103" y="2999193"/>
                  </a:lnTo>
                  <a:lnTo>
                    <a:pt x="1295496" y="3001417"/>
                  </a:lnTo>
                  <a:lnTo>
                    <a:pt x="1278683" y="3023657"/>
                  </a:lnTo>
                  <a:lnTo>
                    <a:pt x="1272973" y="3016667"/>
                  </a:lnTo>
                  <a:lnTo>
                    <a:pt x="1246006" y="3027152"/>
                  </a:lnTo>
                  <a:lnTo>
                    <a:pt x="1232366" y="3043037"/>
                  </a:lnTo>
                  <a:lnTo>
                    <a:pt x="1233635" y="3047167"/>
                  </a:lnTo>
                  <a:lnTo>
                    <a:pt x="1246006" y="3037636"/>
                  </a:lnTo>
                  <a:lnTo>
                    <a:pt x="1261870" y="3031282"/>
                  </a:lnTo>
                  <a:lnTo>
                    <a:pt x="1267262" y="3030964"/>
                  </a:lnTo>
                  <a:lnTo>
                    <a:pt x="1261870" y="3052251"/>
                  </a:lnTo>
                  <a:lnTo>
                    <a:pt x="1251719" y="3057652"/>
                  </a:lnTo>
                  <a:lnTo>
                    <a:pt x="1240931" y="3060193"/>
                  </a:lnTo>
                  <a:lnTo>
                    <a:pt x="1234586" y="3058923"/>
                  </a:lnTo>
                  <a:lnTo>
                    <a:pt x="1231415" y="3062099"/>
                  </a:lnTo>
                  <a:lnTo>
                    <a:pt x="1248227" y="3072584"/>
                  </a:lnTo>
                  <a:lnTo>
                    <a:pt x="1255844" y="3071313"/>
                  </a:lnTo>
                  <a:lnTo>
                    <a:pt x="1272656" y="3057652"/>
                  </a:lnTo>
                  <a:lnTo>
                    <a:pt x="1267262" y="3051297"/>
                  </a:lnTo>
                  <a:lnTo>
                    <a:pt x="1289468" y="3046849"/>
                  </a:lnTo>
                  <a:lnTo>
                    <a:pt x="1293592" y="3042719"/>
                  </a:lnTo>
                  <a:lnTo>
                    <a:pt x="1308502" y="3041448"/>
                  </a:lnTo>
                  <a:lnTo>
                    <a:pt x="1318970" y="3038271"/>
                  </a:lnTo>
                  <a:lnTo>
                    <a:pt x="1327217" y="3031599"/>
                  </a:lnTo>
                  <a:lnTo>
                    <a:pt x="1342126" y="3025245"/>
                  </a:lnTo>
                  <a:lnTo>
                    <a:pt x="1358942" y="3031282"/>
                  </a:lnTo>
                  <a:lnTo>
                    <a:pt x="1371634" y="3035730"/>
                  </a:lnTo>
                  <a:lnTo>
                    <a:pt x="1382421" y="3030011"/>
                  </a:lnTo>
                  <a:lnTo>
                    <a:pt x="1401459" y="3024610"/>
                  </a:lnTo>
                  <a:lnTo>
                    <a:pt x="1414150" y="3030964"/>
                  </a:lnTo>
                  <a:lnTo>
                    <a:pt x="1437305" y="3028423"/>
                  </a:lnTo>
                  <a:lnTo>
                    <a:pt x="1461412" y="3029375"/>
                  </a:lnTo>
                  <a:lnTo>
                    <a:pt x="1474101" y="3033506"/>
                  </a:lnTo>
                  <a:lnTo>
                    <a:pt x="1481080" y="3052568"/>
                  </a:lnTo>
                  <a:lnTo>
                    <a:pt x="1479176" y="3086245"/>
                  </a:lnTo>
                  <a:lnTo>
                    <a:pt x="1459192" y="3112932"/>
                  </a:lnTo>
                  <a:lnTo>
                    <a:pt x="1455069" y="3142162"/>
                  </a:lnTo>
                  <a:lnTo>
                    <a:pt x="1440795" y="3172026"/>
                  </a:lnTo>
                  <a:lnTo>
                    <a:pt x="1437940" y="3193312"/>
                  </a:lnTo>
                  <a:lnTo>
                    <a:pt x="1422080" y="3203797"/>
                  </a:lnTo>
                  <a:lnTo>
                    <a:pt x="1420812" y="3217460"/>
                  </a:lnTo>
                  <a:lnTo>
                    <a:pt x="1406535" y="3226990"/>
                  </a:lnTo>
                  <a:lnTo>
                    <a:pt x="1402092" y="3238747"/>
                  </a:lnTo>
                  <a:lnTo>
                    <a:pt x="1394161" y="3252727"/>
                  </a:lnTo>
                  <a:lnTo>
                    <a:pt x="1371634" y="3245102"/>
                  </a:lnTo>
                  <a:lnTo>
                    <a:pt x="1358942" y="3257175"/>
                  </a:lnTo>
                  <a:lnTo>
                    <a:pt x="1361164" y="3262260"/>
                  </a:lnTo>
                  <a:lnTo>
                    <a:pt x="1370682" y="3255904"/>
                  </a:lnTo>
                  <a:lnTo>
                    <a:pt x="1383373" y="3254634"/>
                  </a:lnTo>
                  <a:lnTo>
                    <a:pt x="1391940" y="3260035"/>
                  </a:lnTo>
                  <a:lnTo>
                    <a:pt x="1389718" y="3266390"/>
                  </a:lnTo>
                  <a:lnTo>
                    <a:pt x="1401459" y="3270203"/>
                  </a:lnTo>
                  <a:lnTo>
                    <a:pt x="1404631" y="3277827"/>
                  </a:lnTo>
                  <a:lnTo>
                    <a:pt x="1403679" y="3283230"/>
                  </a:lnTo>
                  <a:lnTo>
                    <a:pt x="1399237" y="3289581"/>
                  </a:lnTo>
                  <a:lnTo>
                    <a:pt x="1385911" y="3289581"/>
                  </a:lnTo>
                  <a:lnTo>
                    <a:pt x="1374172" y="3288629"/>
                  </a:lnTo>
                  <a:lnTo>
                    <a:pt x="1371000" y="3297844"/>
                  </a:lnTo>
                  <a:lnTo>
                    <a:pt x="1363702" y="3307374"/>
                  </a:lnTo>
                  <a:lnTo>
                    <a:pt x="1348790" y="3314363"/>
                  </a:lnTo>
                  <a:lnTo>
                    <a:pt x="1338636" y="3312140"/>
                  </a:lnTo>
                  <a:lnTo>
                    <a:pt x="1312944" y="3312457"/>
                  </a:lnTo>
                  <a:lnTo>
                    <a:pt x="1288834" y="3314682"/>
                  </a:lnTo>
                  <a:lnTo>
                    <a:pt x="1288834" y="3319766"/>
                  </a:lnTo>
                  <a:lnTo>
                    <a:pt x="1303426" y="3317859"/>
                  </a:lnTo>
                  <a:lnTo>
                    <a:pt x="1319287" y="3319448"/>
                  </a:lnTo>
                  <a:lnTo>
                    <a:pt x="1331022" y="3323896"/>
                  </a:lnTo>
                  <a:lnTo>
                    <a:pt x="1346886" y="3328663"/>
                  </a:lnTo>
                  <a:lnTo>
                    <a:pt x="1369412" y="3330886"/>
                  </a:lnTo>
                  <a:lnTo>
                    <a:pt x="1377662" y="3328663"/>
                  </a:lnTo>
                  <a:lnTo>
                    <a:pt x="1392257" y="3315000"/>
                  </a:lnTo>
                  <a:lnTo>
                    <a:pt x="1403996" y="3315635"/>
                  </a:lnTo>
                  <a:lnTo>
                    <a:pt x="1415736" y="3321989"/>
                  </a:lnTo>
                  <a:lnTo>
                    <a:pt x="1426204" y="3333427"/>
                  </a:lnTo>
                  <a:lnTo>
                    <a:pt x="1441112" y="3338512"/>
                  </a:lnTo>
                  <a:lnTo>
                    <a:pt x="1459192" y="3345818"/>
                  </a:lnTo>
                  <a:lnTo>
                    <a:pt x="1482666" y="3379492"/>
                  </a:lnTo>
                  <a:lnTo>
                    <a:pt x="1484252" y="3380763"/>
                  </a:lnTo>
                  <a:lnTo>
                    <a:pt x="1486474" y="3382034"/>
                  </a:lnTo>
                  <a:lnTo>
                    <a:pt x="1492503" y="3385847"/>
                  </a:lnTo>
                  <a:lnTo>
                    <a:pt x="1500748" y="3389659"/>
                  </a:lnTo>
                  <a:lnTo>
                    <a:pt x="1512809" y="3414758"/>
                  </a:lnTo>
                  <a:lnTo>
                    <a:pt x="1502335" y="3420477"/>
                  </a:lnTo>
                  <a:lnTo>
                    <a:pt x="1497895" y="3429056"/>
                  </a:lnTo>
                  <a:lnTo>
                    <a:pt x="1508679" y="3433821"/>
                  </a:lnTo>
                  <a:lnTo>
                    <a:pt x="1515344" y="3449707"/>
                  </a:lnTo>
                  <a:lnTo>
                    <a:pt x="1519468" y="3486562"/>
                  </a:lnTo>
                  <a:lnTo>
                    <a:pt x="1529300" y="3508484"/>
                  </a:lnTo>
                  <a:lnTo>
                    <a:pt x="1526130" y="3514838"/>
                  </a:lnTo>
                  <a:lnTo>
                    <a:pt x="1538820" y="3520239"/>
                  </a:lnTo>
                  <a:lnTo>
                    <a:pt x="1544213" y="3527229"/>
                  </a:lnTo>
                  <a:lnTo>
                    <a:pt x="1553094" y="3538031"/>
                  </a:lnTo>
                  <a:lnTo>
                    <a:pt x="1546752" y="3549469"/>
                  </a:lnTo>
                  <a:lnTo>
                    <a:pt x="1540406" y="3565672"/>
                  </a:lnTo>
                  <a:lnTo>
                    <a:pt x="1546752" y="3559318"/>
                  </a:lnTo>
                  <a:lnTo>
                    <a:pt x="1557220" y="3557730"/>
                  </a:lnTo>
                  <a:lnTo>
                    <a:pt x="1560393" y="3552328"/>
                  </a:lnTo>
                  <a:lnTo>
                    <a:pt x="1569910" y="3552328"/>
                  </a:lnTo>
                  <a:lnTo>
                    <a:pt x="1578475" y="3560907"/>
                  </a:lnTo>
                  <a:lnTo>
                    <a:pt x="1594337" y="3572344"/>
                  </a:lnTo>
                  <a:lnTo>
                    <a:pt x="1618764" y="3594267"/>
                  </a:lnTo>
                  <a:lnTo>
                    <a:pt x="1629867" y="3618413"/>
                  </a:lnTo>
                  <a:lnTo>
                    <a:pt x="1648901" y="3631121"/>
                  </a:lnTo>
                  <a:lnTo>
                    <a:pt x="1640335" y="3642559"/>
                  </a:lnTo>
                  <a:lnTo>
                    <a:pt x="1655563" y="3681320"/>
                  </a:lnTo>
                  <a:lnTo>
                    <a:pt x="1679355" y="3704196"/>
                  </a:lnTo>
                  <a:lnTo>
                    <a:pt x="1685700" y="3721352"/>
                  </a:lnTo>
                  <a:lnTo>
                    <a:pt x="1674914" y="3709597"/>
                  </a:lnTo>
                  <a:lnTo>
                    <a:pt x="1654928" y="3713092"/>
                  </a:lnTo>
                  <a:lnTo>
                    <a:pt x="1649535" y="3708961"/>
                  </a:lnTo>
                  <a:lnTo>
                    <a:pt x="1635894" y="3708961"/>
                  </a:lnTo>
                  <a:lnTo>
                    <a:pt x="1620032" y="3699748"/>
                  </a:lnTo>
                  <a:lnTo>
                    <a:pt x="1602902" y="3700701"/>
                  </a:lnTo>
                  <a:lnTo>
                    <a:pt x="1589261" y="3700065"/>
                  </a:lnTo>
                  <a:lnTo>
                    <a:pt x="1586406" y="3706420"/>
                  </a:lnTo>
                  <a:lnTo>
                    <a:pt x="1599730" y="3705149"/>
                  </a:lnTo>
                  <a:lnTo>
                    <a:pt x="1612419" y="3705149"/>
                  </a:lnTo>
                  <a:lnTo>
                    <a:pt x="1620984" y="3712456"/>
                  </a:lnTo>
                  <a:lnTo>
                    <a:pt x="1633674" y="3713092"/>
                  </a:lnTo>
                  <a:lnTo>
                    <a:pt x="1646363" y="3712138"/>
                  </a:lnTo>
                  <a:lnTo>
                    <a:pt x="1653976" y="3722623"/>
                  </a:lnTo>
                  <a:lnTo>
                    <a:pt x="1668569" y="3729930"/>
                  </a:lnTo>
                  <a:lnTo>
                    <a:pt x="1683796" y="3745498"/>
                  </a:lnTo>
                  <a:lnTo>
                    <a:pt x="1692361" y="3760113"/>
                  </a:lnTo>
                  <a:lnTo>
                    <a:pt x="1694899" y="3787436"/>
                  </a:lnTo>
                  <a:lnTo>
                    <a:pt x="1687286" y="3799192"/>
                  </a:lnTo>
                  <a:lnTo>
                    <a:pt x="1673962" y="3811900"/>
                  </a:lnTo>
                  <a:lnTo>
                    <a:pt x="1665397" y="3830963"/>
                  </a:lnTo>
                  <a:lnTo>
                    <a:pt x="1673962" y="3841766"/>
                  </a:lnTo>
                  <a:lnTo>
                    <a:pt x="1692044" y="3848755"/>
                  </a:lnTo>
                  <a:lnTo>
                    <a:pt x="1697437" y="3846531"/>
                  </a:lnTo>
                  <a:lnTo>
                    <a:pt x="1701561" y="3831599"/>
                  </a:lnTo>
                  <a:lnTo>
                    <a:pt x="1705368" y="3820161"/>
                  </a:lnTo>
                  <a:lnTo>
                    <a:pt x="1720278" y="3816984"/>
                  </a:lnTo>
                  <a:lnTo>
                    <a:pt x="1733918" y="3814760"/>
                  </a:lnTo>
                  <a:lnTo>
                    <a:pt x="1755173" y="3818572"/>
                  </a:lnTo>
                  <a:lnTo>
                    <a:pt x="1800854" y="3826833"/>
                  </a:lnTo>
                  <a:lnTo>
                    <a:pt x="1812592" y="3845578"/>
                  </a:lnTo>
                  <a:lnTo>
                    <a:pt x="1835115" y="3887516"/>
                  </a:lnTo>
                  <a:lnTo>
                    <a:pt x="1831308" y="3910709"/>
                  </a:lnTo>
                  <a:lnTo>
                    <a:pt x="1824964" y="3936126"/>
                  </a:lnTo>
                  <a:lnTo>
                    <a:pt x="1809419" y="3962814"/>
                  </a:lnTo>
                  <a:lnTo>
                    <a:pt x="1796730" y="3960590"/>
                  </a:lnTo>
                  <a:lnTo>
                    <a:pt x="1785310" y="3966945"/>
                  </a:lnTo>
                  <a:lnTo>
                    <a:pt x="1785310" y="3980606"/>
                  </a:lnTo>
                  <a:lnTo>
                    <a:pt x="1791655" y="3986007"/>
                  </a:lnTo>
                  <a:lnTo>
                    <a:pt x="1788482" y="3996810"/>
                  </a:lnTo>
                  <a:lnTo>
                    <a:pt x="1776745" y="3999987"/>
                  </a:lnTo>
                  <a:lnTo>
                    <a:pt x="1765642" y="3998716"/>
                  </a:lnTo>
                  <a:lnTo>
                    <a:pt x="1759297" y="3994903"/>
                  </a:lnTo>
                  <a:lnTo>
                    <a:pt x="1753904" y="4003482"/>
                  </a:lnTo>
                  <a:lnTo>
                    <a:pt x="1741215" y="4002211"/>
                  </a:lnTo>
                  <a:lnTo>
                    <a:pt x="1734870" y="4005388"/>
                  </a:lnTo>
                  <a:lnTo>
                    <a:pt x="1750732" y="4014602"/>
                  </a:lnTo>
                  <a:lnTo>
                    <a:pt x="1749780" y="4023180"/>
                  </a:lnTo>
                  <a:lnTo>
                    <a:pt x="1741532" y="4031758"/>
                  </a:lnTo>
                  <a:lnTo>
                    <a:pt x="1737408" y="4046691"/>
                  </a:lnTo>
                  <a:lnTo>
                    <a:pt x="1728843" y="4053998"/>
                  </a:lnTo>
                  <a:lnTo>
                    <a:pt x="1712981" y="4047962"/>
                  </a:lnTo>
                  <a:lnTo>
                    <a:pt x="1726622" y="4058128"/>
                  </a:lnTo>
                  <a:lnTo>
                    <a:pt x="1714250" y="4069884"/>
                  </a:lnTo>
                  <a:lnTo>
                    <a:pt x="1719643" y="4075285"/>
                  </a:lnTo>
                  <a:lnTo>
                    <a:pt x="1730112" y="4063530"/>
                  </a:lnTo>
                  <a:lnTo>
                    <a:pt x="1740898" y="4072743"/>
                  </a:lnTo>
                  <a:lnTo>
                    <a:pt x="1762152" y="4075920"/>
                  </a:lnTo>
                  <a:lnTo>
                    <a:pt x="1773255" y="4070519"/>
                  </a:lnTo>
                  <a:lnTo>
                    <a:pt x="1794510" y="4063847"/>
                  </a:lnTo>
                  <a:lnTo>
                    <a:pt x="1804027" y="4065118"/>
                  </a:lnTo>
                  <a:lnTo>
                    <a:pt x="1797682" y="4074650"/>
                  </a:lnTo>
                  <a:lnTo>
                    <a:pt x="1801171" y="4096572"/>
                  </a:lnTo>
                  <a:lnTo>
                    <a:pt x="1793875" y="4105150"/>
                  </a:lnTo>
                  <a:lnTo>
                    <a:pt x="1761200" y="4113728"/>
                  </a:lnTo>
                  <a:lnTo>
                    <a:pt x="1756125" y="4134062"/>
                  </a:lnTo>
                  <a:lnTo>
                    <a:pt x="1726622" y="4139463"/>
                  </a:lnTo>
                  <a:lnTo>
                    <a:pt x="1673010" y="4158844"/>
                  </a:lnTo>
                  <a:lnTo>
                    <a:pt x="1660956" y="4150583"/>
                  </a:lnTo>
                  <a:lnTo>
                    <a:pt x="1611468" y="4149948"/>
                  </a:lnTo>
                  <a:lnTo>
                    <a:pt x="1601950" y="4165833"/>
                  </a:lnTo>
                  <a:lnTo>
                    <a:pt x="1583868" y="4158844"/>
                  </a:lnTo>
                  <a:lnTo>
                    <a:pt x="1579744" y="4148041"/>
                  </a:lnTo>
                  <a:lnTo>
                    <a:pt x="1568958" y="4147088"/>
                  </a:lnTo>
                  <a:lnTo>
                    <a:pt x="1564834" y="4144229"/>
                  </a:lnTo>
                  <a:lnTo>
                    <a:pt x="1557220" y="4153760"/>
                  </a:lnTo>
                  <a:lnTo>
                    <a:pt x="1548972" y="4149630"/>
                  </a:lnTo>
                  <a:lnTo>
                    <a:pt x="1535013" y="4131838"/>
                  </a:lnTo>
                  <a:lnTo>
                    <a:pt x="1520103" y="4131838"/>
                  </a:lnTo>
                  <a:lnTo>
                    <a:pt x="1528668" y="4139463"/>
                  </a:lnTo>
                  <a:lnTo>
                    <a:pt x="1532792" y="4145500"/>
                  </a:lnTo>
                  <a:lnTo>
                    <a:pt x="1530254" y="4151854"/>
                  </a:lnTo>
                  <a:lnTo>
                    <a:pt x="1514075" y="4162656"/>
                  </a:lnTo>
                  <a:lnTo>
                    <a:pt x="1509948" y="4168057"/>
                  </a:lnTo>
                  <a:lnTo>
                    <a:pt x="1494090" y="4165833"/>
                  </a:lnTo>
                  <a:lnTo>
                    <a:pt x="1478224" y="4159479"/>
                  </a:lnTo>
                  <a:lnTo>
                    <a:pt x="1472832" y="4168057"/>
                  </a:lnTo>
                  <a:lnTo>
                    <a:pt x="1485838" y="4176636"/>
                  </a:lnTo>
                  <a:lnTo>
                    <a:pt x="1474101" y="4191250"/>
                  </a:lnTo>
                  <a:lnTo>
                    <a:pt x="1469977" y="4187120"/>
                  </a:lnTo>
                  <a:lnTo>
                    <a:pt x="1450946" y="4184261"/>
                  </a:lnTo>
                  <a:lnTo>
                    <a:pt x="1430645" y="4191886"/>
                  </a:lnTo>
                  <a:lnTo>
                    <a:pt x="1416053" y="4168693"/>
                  </a:lnTo>
                  <a:lnTo>
                    <a:pt x="1375758" y="4165833"/>
                  </a:lnTo>
                  <a:lnTo>
                    <a:pt x="1351645" y="4183943"/>
                  </a:lnTo>
                  <a:lnTo>
                    <a:pt x="1339906" y="4182037"/>
                  </a:lnTo>
                  <a:lnTo>
                    <a:pt x="1335781" y="4172505"/>
                  </a:lnTo>
                  <a:lnTo>
                    <a:pt x="1324997" y="4196969"/>
                  </a:lnTo>
                  <a:cubicBezTo>
                    <a:pt x="1325525" y="4208513"/>
                    <a:pt x="1326054" y="4220056"/>
                    <a:pt x="1326582" y="4231600"/>
                  </a:cubicBezTo>
                  <a:lnTo>
                    <a:pt x="1311992" y="4234777"/>
                  </a:lnTo>
                  <a:lnTo>
                    <a:pt x="1296130" y="4227787"/>
                  </a:lnTo>
                  <a:lnTo>
                    <a:pt x="1271704" y="4224928"/>
                  </a:lnTo>
                  <a:lnTo>
                    <a:pt x="1243152" y="4215397"/>
                  </a:lnTo>
                  <a:lnTo>
                    <a:pt x="1218725" y="4217938"/>
                  </a:lnTo>
                  <a:lnTo>
                    <a:pt x="1211112" y="4233824"/>
                  </a:lnTo>
                  <a:lnTo>
                    <a:pt x="1181926" y="4251934"/>
                  </a:lnTo>
                  <a:lnTo>
                    <a:pt x="1187319" y="4266866"/>
                  </a:lnTo>
                  <a:lnTo>
                    <a:pt x="1184464" y="4275127"/>
                  </a:lnTo>
                  <a:lnTo>
                    <a:pt x="1171774" y="4270043"/>
                  </a:lnTo>
                  <a:lnTo>
                    <a:pt x="1150519" y="4257653"/>
                  </a:lnTo>
                  <a:lnTo>
                    <a:pt x="1135608" y="4262736"/>
                  </a:lnTo>
                  <a:lnTo>
                    <a:pt x="1134657" y="4274491"/>
                  </a:lnTo>
                  <a:lnTo>
                    <a:pt x="1120698" y="4263371"/>
                  </a:lnTo>
                  <a:lnTo>
                    <a:pt x="1125139" y="4249392"/>
                  </a:lnTo>
                  <a:lnTo>
                    <a:pt x="1137512" y="4250027"/>
                  </a:lnTo>
                  <a:lnTo>
                    <a:pt x="1141636" y="4243038"/>
                  </a:lnTo>
                  <a:lnTo>
                    <a:pt x="1175264" y="4223657"/>
                  </a:lnTo>
                  <a:lnTo>
                    <a:pt x="1200326" y="4180130"/>
                  </a:lnTo>
                  <a:lnTo>
                    <a:pt x="1230146" y="4169328"/>
                  </a:lnTo>
                  <a:lnTo>
                    <a:pt x="1238711" y="4117541"/>
                  </a:lnTo>
                  <a:lnTo>
                    <a:pt x="1249498" y="4116270"/>
                  </a:lnTo>
                  <a:lnTo>
                    <a:pt x="1262187" y="4123895"/>
                  </a:lnTo>
                  <a:lnTo>
                    <a:pt x="1279000" y="4109916"/>
                  </a:lnTo>
                  <a:lnTo>
                    <a:pt x="1263138" y="4114364"/>
                  </a:lnTo>
                  <a:lnTo>
                    <a:pt x="1259967" y="4107692"/>
                  </a:lnTo>
                  <a:lnTo>
                    <a:pt x="1264090" y="4094030"/>
                  </a:lnTo>
                  <a:lnTo>
                    <a:pt x="1306282" y="4087358"/>
                  </a:lnTo>
                  <a:lnTo>
                    <a:pt x="1355135" y="4095301"/>
                  </a:lnTo>
                  <a:lnTo>
                    <a:pt x="1376076" y="4093077"/>
                  </a:lnTo>
                  <a:lnTo>
                    <a:pt x="1382421" y="4064800"/>
                  </a:lnTo>
                  <a:lnTo>
                    <a:pt x="1413832" y="4045102"/>
                  </a:lnTo>
                  <a:lnTo>
                    <a:pt x="1418908" y="4026357"/>
                  </a:lnTo>
                  <a:lnTo>
                    <a:pt x="1444918" y="4000622"/>
                  </a:lnTo>
                  <a:lnTo>
                    <a:pt x="1447139" y="3991409"/>
                  </a:lnTo>
                  <a:lnTo>
                    <a:pt x="1438574" y="4001893"/>
                  </a:lnTo>
                  <a:lnTo>
                    <a:pt x="1418908" y="4017779"/>
                  </a:lnTo>
                  <a:lnTo>
                    <a:pt x="1405900" y="4024451"/>
                  </a:lnTo>
                  <a:lnTo>
                    <a:pt x="1392575" y="4039066"/>
                  </a:lnTo>
                  <a:lnTo>
                    <a:pt x="1376711" y="4041290"/>
                  </a:lnTo>
                  <a:lnTo>
                    <a:pt x="1358942" y="4059717"/>
                  </a:lnTo>
                  <a:lnTo>
                    <a:pt x="1334512" y="4065118"/>
                  </a:lnTo>
                  <a:lnTo>
                    <a:pt x="1314530" y="4043196"/>
                  </a:lnTo>
                  <a:lnTo>
                    <a:pt x="1297082" y="4025404"/>
                  </a:lnTo>
                  <a:lnTo>
                    <a:pt x="1281538" y="4039066"/>
                  </a:lnTo>
                  <a:lnTo>
                    <a:pt x="1257112" y="4038430"/>
                  </a:lnTo>
                  <a:lnTo>
                    <a:pt x="1242517" y="4032076"/>
                  </a:lnTo>
                  <a:lnTo>
                    <a:pt x="1272656" y="4013966"/>
                  </a:lnTo>
                  <a:lnTo>
                    <a:pt x="1243152" y="4013013"/>
                  </a:lnTo>
                  <a:lnTo>
                    <a:pt x="1243152" y="4002846"/>
                  </a:lnTo>
                  <a:lnTo>
                    <a:pt x="1227608" y="4016508"/>
                  </a:lnTo>
                  <a:lnTo>
                    <a:pt x="1206353" y="4023815"/>
                  </a:lnTo>
                  <a:lnTo>
                    <a:pt x="1200008" y="4034618"/>
                  </a:lnTo>
                  <a:lnTo>
                    <a:pt x="1184464" y="4034935"/>
                  </a:lnTo>
                  <a:lnTo>
                    <a:pt x="1178754" y="4020003"/>
                  </a:lnTo>
                  <a:lnTo>
                    <a:pt x="1165112" y="4013649"/>
                  </a:lnTo>
                  <a:lnTo>
                    <a:pt x="1165112" y="4005388"/>
                  </a:lnTo>
                  <a:lnTo>
                    <a:pt x="1175580" y="3994903"/>
                  </a:lnTo>
                  <a:lnTo>
                    <a:pt x="1156546" y="3991726"/>
                  </a:lnTo>
                  <a:lnTo>
                    <a:pt x="1155277" y="3988549"/>
                  </a:lnTo>
                  <a:lnTo>
                    <a:pt x="1166064" y="3989502"/>
                  </a:lnTo>
                  <a:lnTo>
                    <a:pt x="1170823" y="3982195"/>
                  </a:lnTo>
                  <a:lnTo>
                    <a:pt x="1182560" y="3972663"/>
                  </a:lnTo>
                  <a:lnTo>
                    <a:pt x="1204767" y="3971075"/>
                  </a:lnTo>
                  <a:lnTo>
                    <a:pt x="1220312" y="3958366"/>
                  </a:lnTo>
                  <a:lnTo>
                    <a:pt x="1239663" y="3944705"/>
                  </a:lnTo>
                  <a:lnTo>
                    <a:pt x="1261553" y="3933902"/>
                  </a:lnTo>
                  <a:lnTo>
                    <a:pt x="1274242" y="3911662"/>
                  </a:lnTo>
                  <a:lnTo>
                    <a:pt x="1288834" y="3879891"/>
                  </a:lnTo>
                  <a:lnTo>
                    <a:pt x="1275828" y="3878938"/>
                  </a:lnTo>
                  <a:lnTo>
                    <a:pt x="1278683" y="3858922"/>
                  </a:lnTo>
                  <a:lnTo>
                    <a:pt x="1269166" y="3851615"/>
                  </a:lnTo>
                  <a:lnTo>
                    <a:pt x="1267262" y="3837635"/>
                  </a:lnTo>
                  <a:lnTo>
                    <a:pt x="1269801" y="3828104"/>
                  </a:lnTo>
                  <a:lnTo>
                    <a:pt x="1259650" y="3833823"/>
                  </a:lnTo>
                  <a:lnTo>
                    <a:pt x="1237441" y="3837953"/>
                  </a:lnTo>
                  <a:lnTo>
                    <a:pt x="1234269" y="3848755"/>
                  </a:lnTo>
                  <a:lnTo>
                    <a:pt x="1227925" y="3852885"/>
                  </a:lnTo>
                  <a:lnTo>
                    <a:pt x="1213967" y="3846849"/>
                  </a:lnTo>
                  <a:lnTo>
                    <a:pt x="1201594" y="3857651"/>
                  </a:lnTo>
                  <a:lnTo>
                    <a:pt x="1196519" y="3853203"/>
                  </a:lnTo>
                  <a:lnTo>
                    <a:pt x="1221580" y="3825562"/>
                  </a:lnTo>
                  <a:lnTo>
                    <a:pt x="1232049" y="3823656"/>
                  </a:lnTo>
                  <a:lnTo>
                    <a:pt x="1243469" y="3817937"/>
                  </a:lnTo>
                  <a:lnTo>
                    <a:pt x="1256160" y="3805228"/>
                  </a:lnTo>
                  <a:cubicBezTo>
                    <a:pt x="1255843" y="3799721"/>
                    <a:pt x="1255527" y="3794214"/>
                    <a:pt x="1255210" y="3788707"/>
                  </a:cubicBezTo>
                  <a:lnTo>
                    <a:pt x="1266312" y="3780129"/>
                  </a:lnTo>
                  <a:lnTo>
                    <a:pt x="1297082" y="3762655"/>
                  </a:lnTo>
                  <a:lnTo>
                    <a:pt x="1311992" y="3769009"/>
                  </a:lnTo>
                  <a:lnTo>
                    <a:pt x="1329120" y="3774093"/>
                  </a:lnTo>
                  <a:lnTo>
                    <a:pt x="1342444" y="3764561"/>
                  </a:lnTo>
                  <a:lnTo>
                    <a:pt x="1351962" y="3769645"/>
                  </a:lnTo>
                  <a:lnTo>
                    <a:pt x="1376393" y="3774728"/>
                  </a:lnTo>
                  <a:lnTo>
                    <a:pt x="1355135" y="3762337"/>
                  </a:lnTo>
                  <a:lnTo>
                    <a:pt x="1359260" y="3755030"/>
                  </a:lnTo>
                  <a:lnTo>
                    <a:pt x="1373855" y="3742957"/>
                  </a:lnTo>
                  <a:lnTo>
                    <a:pt x="1377345" y="3759795"/>
                  </a:lnTo>
                  <a:lnTo>
                    <a:pt x="1390036" y="3766150"/>
                  </a:lnTo>
                  <a:lnTo>
                    <a:pt x="1398602" y="3760431"/>
                  </a:lnTo>
                  <a:lnTo>
                    <a:pt x="1383691" y="3752488"/>
                  </a:lnTo>
                  <a:lnTo>
                    <a:pt x="1373855" y="3737873"/>
                  </a:lnTo>
                  <a:lnTo>
                    <a:pt x="1371634" y="3718810"/>
                  </a:lnTo>
                  <a:lnTo>
                    <a:pt x="1379883" y="3698794"/>
                  </a:lnTo>
                  <a:lnTo>
                    <a:pt x="1391622" y="3694346"/>
                  </a:lnTo>
                  <a:lnTo>
                    <a:pt x="1377662" y="3693393"/>
                  </a:lnTo>
                  <a:lnTo>
                    <a:pt x="1375758" y="3673377"/>
                  </a:lnTo>
                  <a:lnTo>
                    <a:pt x="1384960" y="3665117"/>
                  </a:lnTo>
                  <a:lnTo>
                    <a:pt x="1394478" y="3663846"/>
                  </a:lnTo>
                  <a:lnTo>
                    <a:pt x="1396382" y="3656539"/>
                  </a:lnTo>
                  <a:lnTo>
                    <a:pt x="1383691" y="3640653"/>
                  </a:lnTo>
                  <a:lnTo>
                    <a:pt x="1380201" y="3632392"/>
                  </a:lnTo>
                  <a:lnTo>
                    <a:pt x="1392891" y="3621590"/>
                  </a:lnTo>
                  <a:lnTo>
                    <a:pt x="1387815" y="3614283"/>
                  </a:lnTo>
                  <a:lnTo>
                    <a:pt x="1382421" y="3623814"/>
                  </a:lnTo>
                  <a:lnTo>
                    <a:pt x="1372902" y="3629215"/>
                  </a:lnTo>
                  <a:lnTo>
                    <a:pt x="1371634" y="3623814"/>
                  </a:lnTo>
                  <a:lnTo>
                    <a:pt x="1364653" y="3633663"/>
                  </a:lnTo>
                  <a:lnTo>
                    <a:pt x="1360529" y="3640017"/>
                  </a:lnTo>
                  <a:lnTo>
                    <a:pt x="1351645" y="3622861"/>
                  </a:lnTo>
                  <a:lnTo>
                    <a:pt x="1353866" y="3611423"/>
                  </a:lnTo>
                  <a:lnTo>
                    <a:pt x="1343079" y="3620001"/>
                  </a:lnTo>
                  <a:lnTo>
                    <a:pt x="1332609" y="3615871"/>
                  </a:lnTo>
                  <a:lnTo>
                    <a:pt x="1326265" y="3603480"/>
                  </a:lnTo>
                  <a:lnTo>
                    <a:pt x="1317384" y="3570438"/>
                  </a:lnTo>
                  <a:lnTo>
                    <a:pt x="1325948" y="3541208"/>
                  </a:lnTo>
                  <a:lnTo>
                    <a:pt x="1334830" y="3527229"/>
                  </a:lnTo>
                  <a:lnTo>
                    <a:pt x="1341492" y="3513567"/>
                  </a:lnTo>
                  <a:lnTo>
                    <a:pt x="1352597" y="3504989"/>
                  </a:lnTo>
                  <a:lnTo>
                    <a:pt x="1372902" y="3506895"/>
                  </a:lnTo>
                  <a:lnTo>
                    <a:pt x="1381152" y="3499270"/>
                  </a:lnTo>
                  <a:lnTo>
                    <a:pt x="1371634" y="3502447"/>
                  </a:lnTo>
                  <a:lnTo>
                    <a:pt x="1363385" y="3497682"/>
                  </a:lnTo>
                  <a:lnTo>
                    <a:pt x="1351645" y="3495458"/>
                  </a:lnTo>
                  <a:lnTo>
                    <a:pt x="1335781" y="3492281"/>
                  </a:lnTo>
                  <a:lnTo>
                    <a:pt x="1330388" y="3484020"/>
                  </a:lnTo>
                  <a:lnTo>
                    <a:pt x="1324045" y="3498953"/>
                  </a:lnTo>
                  <a:lnTo>
                    <a:pt x="1315799" y="3512932"/>
                  </a:lnTo>
                  <a:lnTo>
                    <a:pt x="1295812" y="3513885"/>
                  </a:lnTo>
                  <a:lnTo>
                    <a:pt x="1292640" y="3508484"/>
                  </a:lnTo>
                  <a:lnTo>
                    <a:pt x="1283124" y="3520239"/>
                  </a:lnTo>
                  <a:lnTo>
                    <a:pt x="1262187" y="3526911"/>
                  </a:lnTo>
                  <a:lnTo>
                    <a:pt x="1251719" y="3515156"/>
                  </a:lnTo>
                  <a:lnTo>
                    <a:pt x="1249180" y="3506895"/>
                  </a:lnTo>
                  <a:lnTo>
                    <a:pt x="1243152" y="3514203"/>
                  </a:lnTo>
                  <a:lnTo>
                    <a:pt x="1253623" y="3533266"/>
                  </a:lnTo>
                  <a:lnTo>
                    <a:pt x="1245054" y="3545021"/>
                  </a:lnTo>
                  <a:lnTo>
                    <a:pt x="1230463" y="3544068"/>
                  </a:lnTo>
                  <a:lnTo>
                    <a:pt x="1221898" y="3539620"/>
                  </a:lnTo>
                  <a:lnTo>
                    <a:pt x="1210160" y="3515474"/>
                  </a:lnTo>
                  <a:lnTo>
                    <a:pt x="1191125" y="3522463"/>
                  </a:lnTo>
                  <a:lnTo>
                    <a:pt x="1193663" y="3538984"/>
                  </a:lnTo>
                  <a:lnTo>
                    <a:pt x="1203181" y="3547563"/>
                  </a:lnTo>
                  <a:lnTo>
                    <a:pt x="1203181" y="3554870"/>
                  </a:lnTo>
                  <a:lnTo>
                    <a:pt x="1189222" y="3547563"/>
                  </a:lnTo>
                  <a:lnTo>
                    <a:pt x="1181609" y="3526594"/>
                  </a:lnTo>
                  <a:lnTo>
                    <a:pt x="1165747" y="3516109"/>
                  </a:lnTo>
                  <a:lnTo>
                    <a:pt x="1162574" y="3505625"/>
                  </a:lnTo>
                  <a:lnTo>
                    <a:pt x="1169871" y="3495140"/>
                  </a:lnTo>
                  <a:lnTo>
                    <a:pt x="1177485" y="3496729"/>
                  </a:lnTo>
                  <a:lnTo>
                    <a:pt x="1183830" y="3510708"/>
                  </a:lnTo>
                  <a:lnTo>
                    <a:pt x="1187002" y="3507531"/>
                  </a:lnTo>
                  <a:lnTo>
                    <a:pt x="1180022" y="3484338"/>
                  </a:lnTo>
                  <a:lnTo>
                    <a:pt x="1186367" y="3466546"/>
                  </a:lnTo>
                  <a:lnTo>
                    <a:pt x="1202229" y="3426196"/>
                  </a:lnTo>
                  <a:lnTo>
                    <a:pt x="1207939" y="3419842"/>
                  </a:lnTo>
                  <a:lnTo>
                    <a:pt x="1212381" y="3402685"/>
                  </a:lnTo>
                  <a:lnTo>
                    <a:pt x="1199691" y="3396649"/>
                  </a:lnTo>
                  <a:lnTo>
                    <a:pt x="1198422" y="3388071"/>
                  </a:lnTo>
                  <a:lnTo>
                    <a:pt x="1190809" y="3370600"/>
                  </a:lnTo>
                  <a:lnTo>
                    <a:pt x="1190809" y="3354714"/>
                  </a:lnTo>
                  <a:lnTo>
                    <a:pt x="1203181" y="3331203"/>
                  </a:lnTo>
                  <a:lnTo>
                    <a:pt x="1212698" y="3335335"/>
                  </a:lnTo>
                  <a:lnTo>
                    <a:pt x="1223166" y="3330249"/>
                  </a:lnTo>
                  <a:lnTo>
                    <a:pt x="1224436" y="3327073"/>
                  </a:lnTo>
                  <a:lnTo>
                    <a:pt x="1198739" y="3324849"/>
                  </a:lnTo>
                  <a:lnTo>
                    <a:pt x="1188905" y="3297525"/>
                  </a:lnTo>
                  <a:cubicBezTo>
                    <a:pt x="1189011" y="3305362"/>
                    <a:pt x="1189116" y="3313200"/>
                    <a:pt x="1189222" y="3321037"/>
                  </a:cubicBezTo>
                  <a:lnTo>
                    <a:pt x="1187319" y="3331521"/>
                  </a:lnTo>
                  <a:lnTo>
                    <a:pt x="1176850" y="3334699"/>
                  </a:lnTo>
                  <a:lnTo>
                    <a:pt x="1170506" y="3332474"/>
                  </a:lnTo>
                  <a:lnTo>
                    <a:pt x="1166381" y="3340101"/>
                  </a:lnTo>
                  <a:lnTo>
                    <a:pt x="1157816" y="3331521"/>
                  </a:lnTo>
                  <a:lnTo>
                    <a:pt x="1157498" y="3321037"/>
                  </a:lnTo>
                  <a:lnTo>
                    <a:pt x="1173995" y="3287358"/>
                  </a:lnTo>
                  <a:lnTo>
                    <a:pt x="1175264" y="3277827"/>
                  </a:lnTo>
                  <a:lnTo>
                    <a:pt x="1148933" y="3315000"/>
                  </a:lnTo>
                  <a:lnTo>
                    <a:pt x="1144808" y="3311823"/>
                  </a:lnTo>
                  <a:lnTo>
                    <a:pt x="1139733" y="3326755"/>
                  </a:lnTo>
                  <a:lnTo>
                    <a:pt x="1147346" y="3336923"/>
                  </a:lnTo>
                  <a:lnTo>
                    <a:pt x="1154643" y="3346454"/>
                  </a:lnTo>
                  <a:lnTo>
                    <a:pt x="1151471" y="3362341"/>
                  </a:lnTo>
                  <a:lnTo>
                    <a:pt x="1143540" y="3374096"/>
                  </a:lnTo>
                  <a:lnTo>
                    <a:pt x="1137512" y="3404592"/>
                  </a:lnTo>
                  <a:lnTo>
                    <a:pt x="1134340" y="3421430"/>
                  </a:lnTo>
                  <a:lnTo>
                    <a:pt x="1128312" y="3441764"/>
                  </a:lnTo>
                  <a:lnTo>
                    <a:pt x="1117526" y="3446848"/>
                  </a:lnTo>
                  <a:lnTo>
                    <a:pt x="1105787" y="3446848"/>
                  </a:lnTo>
                  <a:lnTo>
                    <a:pt x="1101663" y="3432550"/>
                  </a:lnTo>
                  <a:lnTo>
                    <a:pt x="1107691" y="3416665"/>
                  </a:lnTo>
                  <a:lnTo>
                    <a:pt x="1118160" y="3395378"/>
                  </a:lnTo>
                  <a:lnTo>
                    <a:pt x="1128629" y="3369647"/>
                  </a:lnTo>
                  <a:lnTo>
                    <a:pt x="1128629" y="3362341"/>
                  </a:lnTo>
                  <a:lnTo>
                    <a:pt x="1117842" y="3365834"/>
                  </a:lnTo>
                  <a:lnTo>
                    <a:pt x="1115939" y="3358527"/>
                  </a:lnTo>
                  <a:lnTo>
                    <a:pt x="1122919" y="3348995"/>
                  </a:lnTo>
                  <a:lnTo>
                    <a:pt x="1127043" y="3328663"/>
                  </a:lnTo>
                  <a:lnTo>
                    <a:pt x="1117526" y="3330886"/>
                  </a:lnTo>
                  <a:lnTo>
                    <a:pt x="1124505" y="3315000"/>
                  </a:lnTo>
                  <a:lnTo>
                    <a:pt x="1133070" y="3302291"/>
                  </a:lnTo>
                  <a:lnTo>
                    <a:pt x="1138463" y="3290852"/>
                  </a:lnTo>
                  <a:lnTo>
                    <a:pt x="1126409" y="3277191"/>
                  </a:lnTo>
                  <a:lnTo>
                    <a:pt x="1126409" y="3265435"/>
                  </a:lnTo>
                  <a:lnTo>
                    <a:pt x="1142270" y="3262260"/>
                  </a:lnTo>
                  <a:lnTo>
                    <a:pt x="1141319" y="3252727"/>
                  </a:lnTo>
                  <a:lnTo>
                    <a:pt x="1146712" y="3254634"/>
                  </a:lnTo>
                  <a:lnTo>
                    <a:pt x="1145126" y="3241924"/>
                  </a:lnTo>
                  <a:lnTo>
                    <a:pt x="1162257" y="3228261"/>
                  </a:lnTo>
                  <a:lnTo>
                    <a:pt x="1159085" y="3221908"/>
                  </a:lnTo>
                  <a:lnTo>
                    <a:pt x="1162891" y="3213329"/>
                  </a:lnTo>
                  <a:lnTo>
                    <a:pt x="1158450" y="3202844"/>
                  </a:lnTo>
                  <a:lnTo>
                    <a:pt x="1156546" y="3201890"/>
                  </a:lnTo>
                  <a:lnTo>
                    <a:pt x="1145126" y="3210469"/>
                  </a:lnTo>
                  <a:lnTo>
                    <a:pt x="1145126" y="3224449"/>
                  </a:lnTo>
                  <a:lnTo>
                    <a:pt x="1130215" y="3234934"/>
                  </a:lnTo>
                  <a:lnTo>
                    <a:pt x="1125457" y="3243513"/>
                  </a:lnTo>
                  <a:lnTo>
                    <a:pt x="1113719" y="3242242"/>
                  </a:lnTo>
                  <a:lnTo>
                    <a:pt x="1103884" y="3231121"/>
                  </a:lnTo>
                  <a:lnTo>
                    <a:pt x="1091194" y="3223496"/>
                  </a:lnTo>
                  <a:lnTo>
                    <a:pt x="1092463" y="3210787"/>
                  </a:lnTo>
                  <a:lnTo>
                    <a:pt x="1108008" y="3205703"/>
                  </a:lnTo>
                  <a:lnTo>
                    <a:pt x="1091511" y="3203480"/>
                  </a:lnTo>
                  <a:cubicBezTo>
                    <a:pt x="1091300" y="3205492"/>
                    <a:pt x="1091088" y="3207504"/>
                    <a:pt x="1090877" y="3209516"/>
                  </a:cubicBezTo>
                  <a:lnTo>
                    <a:pt x="1082628" y="3212375"/>
                  </a:lnTo>
                  <a:lnTo>
                    <a:pt x="1066766" y="3204750"/>
                  </a:lnTo>
                  <a:lnTo>
                    <a:pt x="1067718" y="3197444"/>
                  </a:lnTo>
                  <a:lnTo>
                    <a:pt x="1088022" y="3193312"/>
                  </a:lnTo>
                  <a:lnTo>
                    <a:pt x="1098491" y="3195854"/>
                  </a:lnTo>
                  <a:lnTo>
                    <a:pt x="1107057" y="3194901"/>
                  </a:lnTo>
                  <a:lnTo>
                    <a:pt x="1108643" y="3183146"/>
                  </a:lnTo>
                  <a:lnTo>
                    <a:pt x="1099126" y="3170755"/>
                  </a:lnTo>
                  <a:lnTo>
                    <a:pt x="1103249" y="3157411"/>
                  </a:lnTo>
                  <a:lnTo>
                    <a:pt x="1123236" y="3154870"/>
                  </a:lnTo>
                  <a:lnTo>
                    <a:pt x="1104201" y="3145338"/>
                  </a:lnTo>
                  <a:lnTo>
                    <a:pt x="1119112" y="3135807"/>
                  </a:lnTo>
                  <a:lnTo>
                    <a:pt x="1131802" y="3142162"/>
                  </a:lnTo>
                  <a:lnTo>
                    <a:pt x="1116891" y="3125323"/>
                  </a:lnTo>
                  <a:lnTo>
                    <a:pt x="1122919" y="3116745"/>
                  </a:lnTo>
                  <a:lnTo>
                    <a:pt x="1139733" y="3113568"/>
                  </a:lnTo>
                  <a:lnTo>
                    <a:pt x="1141002" y="3108167"/>
                  </a:lnTo>
                  <a:lnTo>
                    <a:pt x="1123870" y="3102131"/>
                  </a:lnTo>
                  <a:lnTo>
                    <a:pt x="1147981" y="3086881"/>
                  </a:lnTo>
                  <a:lnTo>
                    <a:pt x="1126091" y="3094823"/>
                  </a:lnTo>
                  <a:lnTo>
                    <a:pt x="1126091" y="3086245"/>
                  </a:lnTo>
                  <a:lnTo>
                    <a:pt x="1114353" y="3102131"/>
                  </a:lnTo>
                  <a:lnTo>
                    <a:pt x="1100711" y="3083385"/>
                  </a:lnTo>
                  <a:lnTo>
                    <a:pt x="1095953" y="3062099"/>
                  </a:lnTo>
                  <a:lnTo>
                    <a:pt x="1104518" y="3057969"/>
                  </a:lnTo>
                  <a:lnTo>
                    <a:pt x="1122601" y="3068136"/>
                  </a:lnTo>
                  <a:lnTo>
                    <a:pt x="1134340" y="3067183"/>
                  </a:lnTo>
                  <a:lnTo>
                    <a:pt x="1121332" y="3062099"/>
                  </a:lnTo>
                  <a:lnTo>
                    <a:pt x="1101981" y="3038271"/>
                  </a:lnTo>
                  <a:lnTo>
                    <a:pt x="1106422" y="3031599"/>
                  </a:lnTo>
                  <a:lnTo>
                    <a:pt x="1114670" y="3030329"/>
                  </a:lnTo>
                  <a:lnTo>
                    <a:pt x="1100077" y="3010631"/>
                  </a:lnTo>
                  <a:lnTo>
                    <a:pt x="1108960" y="3001100"/>
                  </a:lnTo>
                  <a:lnTo>
                    <a:pt x="1121967" y="3001100"/>
                  </a:lnTo>
                  <a:lnTo>
                    <a:pt x="1145126" y="3001735"/>
                  </a:lnTo>
                  <a:lnTo>
                    <a:pt x="1141002" y="2996334"/>
                  </a:lnTo>
                  <a:lnTo>
                    <a:pt x="1144174" y="2992204"/>
                  </a:lnTo>
                  <a:lnTo>
                    <a:pt x="1156864" y="3000464"/>
                  </a:lnTo>
                  <a:lnTo>
                    <a:pt x="1160988" y="2996334"/>
                  </a:lnTo>
                  <a:lnTo>
                    <a:pt x="1150519" y="2978543"/>
                  </a:lnTo>
                  <a:lnTo>
                    <a:pt x="1136243" y="2967105"/>
                  </a:lnTo>
                  <a:lnTo>
                    <a:pt x="1136243" y="2960751"/>
                  </a:lnTo>
                  <a:lnTo>
                    <a:pt x="1143857" y="2958526"/>
                  </a:lnTo>
                  <a:lnTo>
                    <a:pt x="1153374" y="2963928"/>
                  </a:lnTo>
                  <a:lnTo>
                    <a:pt x="1155277" y="2958526"/>
                  </a:lnTo>
                  <a:lnTo>
                    <a:pt x="1147029" y="2943593"/>
                  </a:lnTo>
                  <a:lnTo>
                    <a:pt x="1156229" y="2935012"/>
                  </a:lnTo>
                  <a:lnTo>
                    <a:pt x="1166699" y="2928659"/>
                  </a:lnTo>
                  <a:lnTo>
                    <a:pt x="1181609" y="2937873"/>
                  </a:lnTo>
                  <a:lnTo>
                    <a:pt x="1181609" y="2931834"/>
                  </a:lnTo>
                  <a:lnTo>
                    <a:pt x="1163526" y="2922306"/>
                  </a:lnTo>
                  <a:lnTo>
                    <a:pt x="1161305" y="2911186"/>
                  </a:lnTo>
                  <a:cubicBezTo>
                    <a:pt x="1161622" y="2907267"/>
                    <a:pt x="1161940" y="2903349"/>
                    <a:pt x="1162257" y="2899430"/>
                  </a:cubicBezTo>
                  <a:lnTo>
                    <a:pt x="1174947" y="2882275"/>
                  </a:lnTo>
                  <a:lnTo>
                    <a:pt x="1176850" y="2869567"/>
                  </a:lnTo>
                  <a:lnTo>
                    <a:pt x="1181926" y="2869567"/>
                  </a:lnTo>
                  <a:lnTo>
                    <a:pt x="1192395" y="2865437"/>
                  </a:lnTo>
                  <a:lnTo>
                    <a:pt x="1202229" y="2871474"/>
                  </a:lnTo>
                  <a:lnTo>
                    <a:pt x="1213649" y="2881003"/>
                  </a:lnTo>
                  <a:lnTo>
                    <a:pt x="1216822" y="2874650"/>
                  </a:lnTo>
                  <a:lnTo>
                    <a:pt x="1224436" y="2874650"/>
                  </a:lnTo>
                  <a:lnTo>
                    <a:pt x="1233952" y="2881639"/>
                  </a:lnTo>
                  <a:lnTo>
                    <a:pt x="1241249" y="2885769"/>
                  </a:lnTo>
                  <a:lnTo>
                    <a:pt x="1253941" y="2879415"/>
                  </a:lnTo>
                  <a:lnTo>
                    <a:pt x="1279635" y="2869567"/>
                  </a:lnTo>
                  <a:lnTo>
                    <a:pt x="1295496" y="2879097"/>
                  </a:lnTo>
                  <a:lnTo>
                    <a:pt x="1311040" y="2868614"/>
                  </a:lnTo>
                  <a:close/>
                  <a:moveTo>
                    <a:pt x="3854360" y="2852734"/>
                  </a:moveTo>
                  <a:lnTo>
                    <a:pt x="3865180" y="2862282"/>
                  </a:lnTo>
                  <a:lnTo>
                    <a:pt x="3876638" y="2875649"/>
                  </a:lnTo>
                  <a:cubicBezTo>
                    <a:pt x="3876426" y="2878832"/>
                    <a:pt x="3876213" y="2882015"/>
                    <a:pt x="3876001" y="2885198"/>
                  </a:cubicBezTo>
                  <a:lnTo>
                    <a:pt x="3865499" y="2882333"/>
                  </a:lnTo>
                  <a:lnTo>
                    <a:pt x="3855951" y="2890927"/>
                  </a:lnTo>
                  <a:lnTo>
                    <a:pt x="3847358" y="2901431"/>
                  </a:lnTo>
                  <a:lnTo>
                    <a:pt x="3832718" y="2908115"/>
                  </a:lnTo>
                  <a:lnTo>
                    <a:pt x="3829536" y="2924031"/>
                  </a:lnTo>
                  <a:lnTo>
                    <a:pt x="3797710" y="2916709"/>
                  </a:lnTo>
                  <a:lnTo>
                    <a:pt x="3790390" y="2923077"/>
                  </a:lnTo>
                  <a:lnTo>
                    <a:pt x="3787526" y="2947269"/>
                  </a:lnTo>
                  <a:lnTo>
                    <a:pt x="3764293" y="2978145"/>
                  </a:lnTo>
                  <a:lnTo>
                    <a:pt x="3751562" y="2960319"/>
                  </a:lnTo>
                  <a:lnTo>
                    <a:pt x="3758564" y="2947588"/>
                  </a:lnTo>
                  <a:lnTo>
                    <a:pt x="3777978" y="2940264"/>
                  </a:lnTo>
                  <a:lnTo>
                    <a:pt x="3778933" y="2933896"/>
                  </a:lnTo>
                  <a:lnTo>
                    <a:pt x="3755063" y="2912890"/>
                  </a:lnTo>
                  <a:lnTo>
                    <a:pt x="3743288" y="2896019"/>
                  </a:lnTo>
                  <a:lnTo>
                    <a:pt x="3761428" y="2894747"/>
                  </a:lnTo>
                  <a:lnTo>
                    <a:pt x="3746152" y="2870875"/>
                  </a:lnTo>
                  <a:lnTo>
                    <a:pt x="3751562" y="2865465"/>
                  </a:lnTo>
                  <a:lnTo>
                    <a:pt x="3772886" y="2879787"/>
                  </a:lnTo>
                  <a:lnTo>
                    <a:pt x="3775114" y="2869284"/>
                  </a:lnTo>
                  <a:lnTo>
                    <a:pt x="3789753" y="2876604"/>
                  </a:lnTo>
                  <a:lnTo>
                    <a:pt x="3779251" y="2869284"/>
                  </a:lnTo>
                  <a:lnTo>
                    <a:pt x="3802165" y="2853370"/>
                  </a:lnTo>
                  <a:lnTo>
                    <a:pt x="3818397" y="2857190"/>
                  </a:lnTo>
                  <a:close/>
                  <a:moveTo>
                    <a:pt x="3881509" y="2838447"/>
                  </a:moveTo>
                  <a:lnTo>
                    <a:pt x="3889338" y="2856748"/>
                  </a:lnTo>
                  <a:lnTo>
                    <a:pt x="3879552" y="2865433"/>
                  </a:lnTo>
                  <a:lnTo>
                    <a:pt x="3866503" y="2857058"/>
                  </a:lnTo>
                  <a:lnTo>
                    <a:pt x="3865525" y="2845582"/>
                  </a:lnTo>
                  <a:close/>
                  <a:moveTo>
                    <a:pt x="1378190" y="2819397"/>
                  </a:moveTo>
                  <a:lnTo>
                    <a:pt x="1384271" y="2826202"/>
                  </a:lnTo>
                  <a:lnTo>
                    <a:pt x="1377514" y="2838446"/>
                  </a:lnTo>
                  <a:lnTo>
                    <a:pt x="1370758" y="2834024"/>
                  </a:lnTo>
                  <a:lnTo>
                    <a:pt x="1368393" y="2823820"/>
                  </a:lnTo>
                  <a:close/>
                  <a:moveTo>
                    <a:pt x="1342224" y="2803518"/>
                  </a:moveTo>
                  <a:lnTo>
                    <a:pt x="1357279" y="2821795"/>
                  </a:lnTo>
                  <a:lnTo>
                    <a:pt x="1344734" y="2828923"/>
                  </a:lnTo>
                  <a:lnTo>
                    <a:pt x="1331875" y="2819010"/>
                  </a:lnTo>
                  <a:lnTo>
                    <a:pt x="1331875" y="2809712"/>
                  </a:lnTo>
                  <a:close/>
                  <a:moveTo>
                    <a:pt x="3807906" y="2778119"/>
                  </a:moveTo>
                  <a:lnTo>
                    <a:pt x="3833399" y="2780025"/>
                  </a:lnTo>
                  <a:lnTo>
                    <a:pt x="3843278" y="2793676"/>
                  </a:lnTo>
                  <a:lnTo>
                    <a:pt x="3849651" y="2810504"/>
                  </a:lnTo>
                  <a:lnTo>
                    <a:pt x="3844552" y="2813998"/>
                  </a:lnTo>
                  <a:lnTo>
                    <a:pt x="3839135" y="2808599"/>
                  </a:lnTo>
                  <a:lnTo>
                    <a:pt x="3830531" y="2814950"/>
                  </a:lnTo>
                  <a:lnTo>
                    <a:pt x="3823521" y="2827653"/>
                  </a:lnTo>
                  <a:lnTo>
                    <a:pt x="3817147" y="2838447"/>
                  </a:lnTo>
                  <a:lnTo>
                    <a:pt x="3804401" y="2838447"/>
                  </a:lnTo>
                  <a:lnTo>
                    <a:pt x="3793566" y="2829241"/>
                  </a:lnTo>
                  <a:lnTo>
                    <a:pt x="3795478" y="2813362"/>
                  </a:lnTo>
                  <a:lnTo>
                    <a:pt x="3778908" y="2810187"/>
                  </a:lnTo>
                  <a:lnTo>
                    <a:pt x="3765843" y="2808281"/>
                  </a:lnTo>
                  <a:lnTo>
                    <a:pt x="3762338" y="2800976"/>
                  </a:lnTo>
                  <a:lnTo>
                    <a:pt x="3780501" y="2795579"/>
                  </a:lnTo>
                  <a:lnTo>
                    <a:pt x="3793248" y="2795262"/>
                  </a:lnTo>
                  <a:lnTo>
                    <a:pt x="3802808" y="2786692"/>
                  </a:lnTo>
                  <a:close/>
                  <a:moveTo>
                    <a:pt x="1396971" y="2773356"/>
                  </a:moveTo>
                  <a:lnTo>
                    <a:pt x="1389329" y="2781295"/>
                  </a:lnTo>
                  <a:lnTo>
                    <a:pt x="1382682" y="2776589"/>
                  </a:lnTo>
                  <a:close/>
                  <a:moveTo>
                    <a:pt x="2732096" y="2773211"/>
                  </a:moveTo>
                  <a:lnTo>
                    <a:pt x="2750156" y="2804578"/>
                  </a:lnTo>
                  <a:lnTo>
                    <a:pt x="2750581" y="2804292"/>
                  </a:lnTo>
                  <a:lnTo>
                    <a:pt x="2732780" y="2773363"/>
                  </a:lnTo>
                  <a:close/>
                  <a:moveTo>
                    <a:pt x="3884258" y="2770182"/>
                  </a:moveTo>
                  <a:lnTo>
                    <a:pt x="3886163" y="2783610"/>
                  </a:lnTo>
                  <a:lnTo>
                    <a:pt x="3875685" y="2782673"/>
                  </a:lnTo>
                  <a:cubicBezTo>
                    <a:pt x="3875579" y="2782985"/>
                    <a:pt x="3875474" y="2783298"/>
                    <a:pt x="3875368" y="2783610"/>
                  </a:cubicBezTo>
                  <a:lnTo>
                    <a:pt x="3874098" y="2785484"/>
                  </a:lnTo>
                  <a:lnTo>
                    <a:pt x="3872510" y="2787358"/>
                  </a:lnTo>
                  <a:lnTo>
                    <a:pt x="3871240" y="2788607"/>
                  </a:lnTo>
                  <a:lnTo>
                    <a:pt x="3870288" y="2788920"/>
                  </a:lnTo>
                  <a:lnTo>
                    <a:pt x="3869653" y="2789232"/>
                  </a:lnTo>
                  <a:lnTo>
                    <a:pt x="3869335" y="2788920"/>
                  </a:lnTo>
                  <a:lnTo>
                    <a:pt x="3868065" y="2787983"/>
                  </a:lnTo>
                  <a:lnTo>
                    <a:pt x="3866795" y="2786421"/>
                  </a:lnTo>
                  <a:lnTo>
                    <a:pt x="3866160" y="2784860"/>
                  </a:lnTo>
                  <a:lnTo>
                    <a:pt x="3864573" y="2781112"/>
                  </a:lnTo>
                  <a:lnTo>
                    <a:pt x="3863938" y="2779863"/>
                  </a:lnTo>
                  <a:lnTo>
                    <a:pt x="3866160" y="2771431"/>
                  </a:lnTo>
                  <a:close/>
                  <a:moveTo>
                    <a:pt x="1338644" y="2765421"/>
                  </a:moveTo>
                  <a:lnTo>
                    <a:pt x="1354715" y="2768237"/>
                  </a:lnTo>
                  <a:lnTo>
                    <a:pt x="1360499" y="2776688"/>
                  </a:lnTo>
                  <a:lnTo>
                    <a:pt x="1357286" y="2788270"/>
                  </a:lnTo>
                  <a:lnTo>
                    <a:pt x="1363714" y="2796720"/>
                  </a:lnTo>
                  <a:lnTo>
                    <a:pt x="1379783" y="2783575"/>
                  </a:lnTo>
                  <a:lnTo>
                    <a:pt x="1389426" y="2792027"/>
                  </a:lnTo>
                  <a:lnTo>
                    <a:pt x="1395855" y="2797346"/>
                  </a:lnTo>
                  <a:lnTo>
                    <a:pt x="1409674" y="2792965"/>
                  </a:lnTo>
                  <a:lnTo>
                    <a:pt x="1404532" y="2806422"/>
                  </a:lnTo>
                  <a:lnTo>
                    <a:pt x="1389426" y="2809869"/>
                  </a:lnTo>
                  <a:lnTo>
                    <a:pt x="1382998" y="2792027"/>
                  </a:lnTo>
                  <a:lnTo>
                    <a:pt x="1357286" y="2807990"/>
                  </a:lnTo>
                  <a:lnTo>
                    <a:pt x="1349572" y="2801727"/>
                  </a:lnTo>
                  <a:lnTo>
                    <a:pt x="1338965" y="2800786"/>
                  </a:lnTo>
                  <a:lnTo>
                    <a:pt x="1330289" y="2789522"/>
                  </a:lnTo>
                  <a:close/>
                  <a:moveTo>
                    <a:pt x="4266528" y="2764378"/>
                  </a:moveTo>
                  <a:lnTo>
                    <a:pt x="4255416" y="2776749"/>
                  </a:lnTo>
                  <a:lnTo>
                    <a:pt x="4246843" y="2786583"/>
                  </a:lnTo>
                  <a:lnTo>
                    <a:pt x="4240493" y="2794194"/>
                  </a:lnTo>
                  <a:lnTo>
                    <a:pt x="4238588" y="2797365"/>
                  </a:lnTo>
                  <a:lnTo>
                    <a:pt x="4237001" y="2801168"/>
                  </a:lnTo>
                  <a:lnTo>
                    <a:pt x="4236048" y="2805297"/>
                  </a:lnTo>
                  <a:cubicBezTo>
                    <a:pt x="4235836" y="2806776"/>
                    <a:pt x="4235625" y="2808256"/>
                    <a:pt x="4235413" y="2809735"/>
                  </a:cubicBezTo>
                  <a:cubicBezTo>
                    <a:pt x="4235201" y="2811957"/>
                    <a:pt x="4234990" y="2814178"/>
                    <a:pt x="4234778" y="2816400"/>
                  </a:cubicBezTo>
                  <a:cubicBezTo>
                    <a:pt x="4234672" y="2817457"/>
                    <a:pt x="4234567" y="2818515"/>
                    <a:pt x="4234461" y="2819572"/>
                  </a:cubicBezTo>
                  <a:lnTo>
                    <a:pt x="4254146" y="2828459"/>
                  </a:lnTo>
                  <a:lnTo>
                    <a:pt x="4251606" y="2849076"/>
                  </a:lnTo>
                  <a:lnTo>
                    <a:pt x="4262401" y="2891579"/>
                  </a:lnTo>
                  <a:lnTo>
                    <a:pt x="4276371" y="2915372"/>
                  </a:lnTo>
                  <a:lnTo>
                    <a:pt x="4285578" y="2923936"/>
                  </a:lnTo>
                  <a:lnTo>
                    <a:pt x="4290658" y="2940748"/>
                  </a:lnTo>
                  <a:lnTo>
                    <a:pt x="4301453" y="2941065"/>
                  </a:lnTo>
                  <a:lnTo>
                    <a:pt x="4301578" y="2941217"/>
                  </a:lnTo>
                  <a:lnTo>
                    <a:pt x="4306221" y="2941461"/>
                  </a:lnTo>
                  <a:lnTo>
                    <a:pt x="4319241" y="2956380"/>
                  </a:lnTo>
                  <a:lnTo>
                    <a:pt x="4323369" y="2975426"/>
                  </a:lnTo>
                  <a:lnTo>
                    <a:pt x="4340199" y="2977966"/>
                  </a:lnTo>
                  <a:lnTo>
                    <a:pt x="4348773" y="2967807"/>
                  </a:lnTo>
                  <a:cubicBezTo>
                    <a:pt x="4348667" y="2962093"/>
                    <a:pt x="4348562" y="2956380"/>
                    <a:pt x="4348456" y="2950666"/>
                  </a:cubicBezTo>
                  <a:lnTo>
                    <a:pt x="4341787" y="2924319"/>
                  </a:lnTo>
                  <a:lnTo>
                    <a:pt x="4330990" y="2916701"/>
                  </a:lnTo>
                  <a:lnTo>
                    <a:pt x="4315112" y="2924002"/>
                  </a:lnTo>
                  <a:lnTo>
                    <a:pt x="4298282" y="2924319"/>
                  </a:lnTo>
                  <a:lnTo>
                    <a:pt x="4287803" y="2904956"/>
                  </a:lnTo>
                  <a:lnTo>
                    <a:pt x="4291296" y="2892258"/>
                  </a:lnTo>
                  <a:lnTo>
                    <a:pt x="4296059" y="2881148"/>
                  </a:lnTo>
                  <a:lnTo>
                    <a:pt x="4313525" y="2869719"/>
                  </a:lnTo>
                  <a:cubicBezTo>
                    <a:pt x="4313313" y="2860302"/>
                    <a:pt x="4313102" y="2850885"/>
                    <a:pt x="4312890" y="2841468"/>
                  </a:cubicBezTo>
                  <a:lnTo>
                    <a:pt x="4309396" y="2811629"/>
                  </a:lnTo>
                  <a:lnTo>
                    <a:pt x="4314477" y="2787822"/>
                  </a:lnTo>
                  <a:lnTo>
                    <a:pt x="4313842" y="2784012"/>
                  </a:lnTo>
                  <a:lnTo>
                    <a:pt x="4314747" y="2782557"/>
                  </a:lnTo>
                  <a:lnTo>
                    <a:pt x="4312883" y="2774845"/>
                  </a:lnTo>
                  <a:lnTo>
                    <a:pt x="4295421" y="2783093"/>
                  </a:lnTo>
                  <a:lnTo>
                    <a:pt x="4293833" y="2772624"/>
                  </a:lnTo>
                  <a:close/>
                  <a:moveTo>
                    <a:pt x="1361090" y="2755895"/>
                  </a:moveTo>
                  <a:lnTo>
                    <a:pt x="1374745" y="2758673"/>
                  </a:lnTo>
                  <a:lnTo>
                    <a:pt x="1365217" y="2767009"/>
                  </a:lnTo>
                  <a:lnTo>
                    <a:pt x="1358867" y="2760834"/>
                  </a:lnTo>
                  <a:close/>
                  <a:moveTo>
                    <a:pt x="1409438" y="2754306"/>
                  </a:moveTo>
                  <a:lnTo>
                    <a:pt x="1411262" y="2765420"/>
                  </a:lnTo>
                  <a:lnTo>
                    <a:pt x="1396971" y="2761379"/>
                  </a:lnTo>
                  <a:close/>
                  <a:moveTo>
                    <a:pt x="1423961" y="2730494"/>
                  </a:moveTo>
                  <a:lnTo>
                    <a:pt x="1419616" y="2737694"/>
                  </a:lnTo>
                  <a:lnTo>
                    <a:pt x="1398559" y="2752719"/>
                  </a:lnTo>
                  <a:cubicBezTo>
                    <a:pt x="1398782" y="2748545"/>
                    <a:pt x="1399004" y="2744372"/>
                    <a:pt x="1399227" y="2740198"/>
                  </a:cubicBezTo>
                  <a:lnTo>
                    <a:pt x="1410592" y="2730808"/>
                  </a:lnTo>
                  <a:close/>
                  <a:moveTo>
                    <a:pt x="1377050" y="2728907"/>
                  </a:moveTo>
                  <a:lnTo>
                    <a:pt x="1374767" y="2734996"/>
                  </a:lnTo>
                  <a:lnTo>
                    <a:pt x="1385859" y="2743825"/>
                  </a:lnTo>
                  <a:lnTo>
                    <a:pt x="1382923" y="2751131"/>
                  </a:lnTo>
                  <a:lnTo>
                    <a:pt x="1372483" y="2741391"/>
                  </a:lnTo>
                  <a:lnTo>
                    <a:pt x="1362043" y="2739260"/>
                  </a:lnTo>
                  <a:lnTo>
                    <a:pt x="1368241" y="2731039"/>
                  </a:lnTo>
                  <a:close/>
                  <a:moveTo>
                    <a:pt x="2164892" y="2724151"/>
                  </a:moveTo>
                  <a:lnTo>
                    <a:pt x="2168495" y="2736589"/>
                  </a:lnTo>
                  <a:lnTo>
                    <a:pt x="2163389" y="2754314"/>
                  </a:lnTo>
                  <a:lnTo>
                    <a:pt x="2157383" y="2749028"/>
                  </a:lnTo>
                  <a:lnTo>
                    <a:pt x="2160986" y="2729437"/>
                  </a:lnTo>
                  <a:close/>
                  <a:moveTo>
                    <a:pt x="4327488" y="2719966"/>
                  </a:moveTo>
                  <a:lnTo>
                    <a:pt x="4324631" y="2731387"/>
                  </a:lnTo>
                  <a:lnTo>
                    <a:pt x="4318281" y="2738683"/>
                  </a:lnTo>
                  <a:lnTo>
                    <a:pt x="4321773" y="2741538"/>
                  </a:lnTo>
                  <a:lnTo>
                    <a:pt x="4328442" y="2741272"/>
                  </a:lnTo>
                  <a:cubicBezTo>
                    <a:pt x="4328445" y="2741234"/>
                    <a:pt x="4328447" y="2741196"/>
                    <a:pt x="4328450" y="2741158"/>
                  </a:cubicBezTo>
                  <a:lnTo>
                    <a:pt x="4334483" y="2740523"/>
                  </a:lnTo>
                  <a:lnTo>
                    <a:pt x="4337341" y="2744333"/>
                  </a:lnTo>
                  <a:lnTo>
                    <a:pt x="4332578" y="2758299"/>
                  </a:lnTo>
                  <a:lnTo>
                    <a:pt x="4344962" y="2741476"/>
                  </a:lnTo>
                  <a:lnTo>
                    <a:pt x="4339564" y="2735126"/>
                  </a:lnTo>
                  <a:lnTo>
                    <a:pt x="4346233" y="2732904"/>
                  </a:lnTo>
                  <a:lnTo>
                    <a:pt x="4338929" y="2726874"/>
                  </a:lnTo>
                  <a:lnTo>
                    <a:pt x="4330355" y="2721794"/>
                  </a:lnTo>
                  <a:cubicBezTo>
                    <a:pt x="4330371" y="2721633"/>
                    <a:pt x="4330388" y="2721471"/>
                    <a:pt x="4330404" y="2721310"/>
                  </a:cubicBezTo>
                  <a:close/>
                  <a:moveTo>
                    <a:pt x="3421026" y="2717795"/>
                  </a:moveTo>
                  <a:lnTo>
                    <a:pt x="3419502" y="2733233"/>
                  </a:lnTo>
                  <a:lnTo>
                    <a:pt x="3412190" y="2746371"/>
                  </a:lnTo>
                  <a:lnTo>
                    <a:pt x="3403050" y="2734218"/>
                  </a:lnTo>
                  <a:lnTo>
                    <a:pt x="3396042" y="2735861"/>
                  </a:lnTo>
                  <a:lnTo>
                    <a:pt x="3390863" y="2722724"/>
                  </a:lnTo>
                  <a:lnTo>
                    <a:pt x="3403050" y="2724693"/>
                  </a:lnTo>
                  <a:close/>
                  <a:moveTo>
                    <a:pt x="3342285" y="2709858"/>
                  </a:moveTo>
                  <a:lnTo>
                    <a:pt x="3349588" y="2718830"/>
                  </a:lnTo>
                  <a:lnTo>
                    <a:pt x="3337840" y="2725733"/>
                  </a:lnTo>
                  <a:lnTo>
                    <a:pt x="3327363" y="2714687"/>
                  </a:lnTo>
                  <a:close/>
                  <a:moveTo>
                    <a:pt x="3433725" y="2679697"/>
                  </a:moveTo>
                  <a:lnTo>
                    <a:pt x="3429527" y="2689174"/>
                  </a:lnTo>
                  <a:lnTo>
                    <a:pt x="3426298" y="2696367"/>
                  </a:lnTo>
                  <a:lnTo>
                    <a:pt x="3424361" y="2701596"/>
                  </a:lnTo>
                  <a:lnTo>
                    <a:pt x="3424038" y="2701922"/>
                  </a:lnTo>
                  <a:lnTo>
                    <a:pt x="3423715" y="2701922"/>
                  </a:lnTo>
                  <a:lnTo>
                    <a:pt x="3422101" y="2701268"/>
                  </a:lnTo>
                  <a:lnTo>
                    <a:pt x="3420809" y="2699306"/>
                  </a:lnTo>
                  <a:lnTo>
                    <a:pt x="3418872" y="2697020"/>
                  </a:lnTo>
                  <a:lnTo>
                    <a:pt x="3415643" y="2692771"/>
                  </a:lnTo>
                  <a:lnTo>
                    <a:pt x="3414675" y="2690483"/>
                  </a:lnTo>
                  <a:close/>
                  <a:moveTo>
                    <a:pt x="2171036" y="2678115"/>
                  </a:moveTo>
                  <a:lnTo>
                    <a:pt x="2181830" y="2678115"/>
                  </a:lnTo>
                  <a:lnTo>
                    <a:pt x="2174210" y="2694674"/>
                  </a:lnTo>
                  <a:lnTo>
                    <a:pt x="2185958" y="2700844"/>
                  </a:lnTo>
                  <a:lnTo>
                    <a:pt x="2190720" y="2708312"/>
                  </a:lnTo>
                  <a:lnTo>
                    <a:pt x="2182149" y="2715780"/>
                  </a:lnTo>
                  <a:lnTo>
                    <a:pt x="2188498" y="2735262"/>
                  </a:lnTo>
                  <a:lnTo>
                    <a:pt x="2181194" y="2732015"/>
                  </a:lnTo>
                  <a:lnTo>
                    <a:pt x="2166272" y="2715130"/>
                  </a:lnTo>
                  <a:lnTo>
                    <a:pt x="2163733" y="2692401"/>
                  </a:lnTo>
                  <a:close/>
                  <a:moveTo>
                    <a:pt x="2164568" y="2619379"/>
                  </a:moveTo>
                  <a:lnTo>
                    <a:pt x="2170249" y="2620019"/>
                  </a:lnTo>
                  <a:lnTo>
                    <a:pt x="2179607" y="2637322"/>
                  </a:lnTo>
                  <a:lnTo>
                    <a:pt x="2175263" y="2654303"/>
                  </a:lnTo>
                  <a:lnTo>
                    <a:pt x="2160558" y="2630913"/>
                  </a:lnTo>
                  <a:close/>
                  <a:moveTo>
                    <a:pt x="2201425" y="2586041"/>
                  </a:moveTo>
                  <a:lnTo>
                    <a:pt x="2209771" y="2586041"/>
                  </a:lnTo>
                  <a:lnTo>
                    <a:pt x="2207915" y="2605552"/>
                  </a:lnTo>
                  <a:lnTo>
                    <a:pt x="2181644" y="2628902"/>
                  </a:lnTo>
                  <a:lnTo>
                    <a:pt x="2174844" y="2611949"/>
                  </a:lnTo>
                  <a:lnTo>
                    <a:pt x="2180100" y="2596276"/>
                  </a:lnTo>
                  <a:close/>
                  <a:moveTo>
                    <a:pt x="2148426" y="2586041"/>
                  </a:moveTo>
                  <a:lnTo>
                    <a:pt x="2154587" y="2587629"/>
                  </a:lnTo>
                  <a:lnTo>
                    <a:pt x="2166908" y="2597153"/>
                  </a:lnTo>
                  <a:lnTo>
                    <a:pt x="2158593" y="2609854"/>
                  </a:lnTo>
                  <a:lnTo>
                    <a:pt x="2152430" y="2613028"/>
                  </a:lnTo>
                  <a:lnTo>
                    <a:pt x="2146270" y="2598423"/>
                  </a:lnTo>
                  <a:close/>
                  <a:moveTo>
                    <a:pt x="3682894" y="2570157"/>
                  </a:moveTo>
                  <a:lnTo>
                    <a:pt x="3694076" y="2582121"/>
                  </a:lnTo>
                  <a:lnTo>
                    <a:pt x="3689417" y="2587620"/>
                  </a:lnTo>
                  <a:lnTo>
                    <a:pt x="3679788" y="2582121"/>
                  </a:lnTo>
                  <a:close/>
                  <a:moveTo>
                    <a:pt x="3730905" y="2559046"/>
                  </a:moveTo>
                  <a:lnTo>
                    <a:pt x="3735350" y="2566983"/>
                  </a:lnTo>
                  <a:lnTo>
                    <a:pt x="3733445" y="2579682"/>
                  </a:lnTo>
                  <a:lnTo>
                    <a:pt x="3722650" y="2562220"/>
                  </a:lnTo>
                  <a:close/>
                  <a:moveTo>
                    <a:pt x="3713237" y="2559046"/>
                  </a:moveTo>
                  <a:lnTo>
                    <a:pt x="3716301" y="2571115"/>
                  </a:lnTo>
                  <a:lnTo>
                    <a:pt x="3704965" y="2582856"/>
                  </a:lnTo>
                  <a:lnTo>
                    <a:pt x="3698838" y="2569810"/>
                  </a:lnTo>
                  <a:lnTo>
                    <a:pt x="3699757" y="2564591"/>
                  </a:lnTo>
                  <a:close/>
                  <a:moveTo>
                    <a:pt x="3751833" y="2544760"/>
                  </a:moveTo>
                  <a:lnTo>
                    <a:pt x="3757575" y="2551108"/>
                  </a:lnTo>
                  <a:lnTo>
                    <a:pt x="3756224" y="2566981"/>
                  </a:lnTo>
                  <a:lnTo>
                    <a:pt x="3748793" y="2573332"/>
                  </a:lnTo>
                  <a:lnTo>
                    <a:pt x="3741700" y="2562855"/>
                  </a:lnTo>
                  <a:close/>
                  <a:moveTo>
                    <a:pt x="3826834" y="2541584"/>
                  </a:moveTo>
                  <a:lnTo>
                    <a:pt x="3829013" y="2550995"/>
                  </a:lnTo>
                  <a:lnTo>
                    <a:pt x="3819052" y="2563541"/>
                  </a:lnTo>
                  <a:lnTo>
                    <a:pt x="3813760" y="2568873"/>
                  </a:lnTo>
                  <a:lnTo>
                    <a:pt x="3810648" y="2582361"/>
                  </a:lnTo>
                  <a:lnTo>
                    <a:pt x="3808780" y="2593970"/>
                  </a:lnTo>
                  <a:lnTo>
                    <a:pt x="3795395" y="2588949"/>
                  </a:lnTo>
                  <a:lnTo>
                    <a:pt x="3790103" y="2582361"/>
                  </a:lnTo>
                  <a:lnTo>
                    <a:pt x="3781388" y="2570128"/>
                  </a:lnTo>
                  <a:lnTo>
                    <a:pt x="3787925" y="2563854"/>
                  </a:lnTo>
                  <a:lnTo>
                    <a:pt x="3815939" y="2550995"/>
                  </a:lnTo>
                  <a:close/>
                  <a:moveTo>
                    <a:pt x="2138139" y="2532068"/>
                  </a:moveTo>
                  <a:lnTo>
                    <a:pt x="2144896" y="2548103"/>
                  </a:lnTo>
                  <a:lnTo>
                    <a:pt x="2152621" y="2563818"/>
                  </a:lnTo>
                  <a:lnTo>
                    <a:pt x="2132025" y="2553556"/>
                  </a:lnTo>
                  <a:lnTo>
                    <a:pt x="2128806" y="2539442"/>
                  </a:lnTo>
                  <a:close/>
                  <a:moveTo>
                    <a:pt x="3770127" y="2525711"/>
                  </a:moveTo>
                  <a:lnTo>
                    <a:pt x="3779801" y="2530439"/>
                  </a:lnTo>
                  <a:lnTo>
                    <a:pt x="3779801" y="2539220"/>
                  </a:lnTo>
                  <a:lnTo>
                    <a:pt x="3769482" y="2541584"/>
                  </a:lnTo>
                  <a:lnTo>
                    <a:pt x="3759163" y="2530439"/>
                  </a:lnTo>
                  <a:close/>
                  <a:moveTo>
                    <a:pt x="1526042" y="2514597"/>
                  </a:moveTo>
                  <a:lnTo>
                    <a:pt x="1532424" y="2520947"/>
                  </a:lnTo>
                  <a:lnTo>
                    <a:pt x="1541994" y="2516503"/>
                  </a:lnTo>
                  <a:lnTo>
                    <a:pt x="1549652" y="2522534"/>
                  </a:lnTo>
                  <a:lnTo>
                    <a:pt x="1540399" y="2528884"/>
                  </a:lnTo>
                  <a:lnTo>
                    <a:pt x="1547738" y="2543806"/>
                  </a:lnTo>
                  <a:lnTo>
                    <a:pt x="1540399" y="2547933"/>
                  </a:lnTo>
                  <a:lnTo>
                    <a:pt x="1539123" y="2555552"/>
                  </a:lnTo>
                  <a:lnTo>
                    <a:pt x="1557308" y="2564759"/>
                  </a:lnTo>
                  <a:lnTo>
                    <a:pt x="1554436" y="2573331"/>
                  </a:lnTo>
                  <a:lnTo>
                    <a:pt x="1550289" y="2567934"/>
                  </a:lnTo>
                  <a:lnTo>
                    <a:pt x="1544866" y="2576505"/>
                  </a:lnTo>
                  <a:lnTo>
                    <a:pt x="1544866" y="2598732"/>
                  </a:lnTo>
                  <a:lnTo>
                    <a:pt x="1535614" y="2612385"/>
                  </a:lnTo>
                  <a:lnTo>
                    <a:pt x="1530190" y="2627309"/>
                  </a:lnTo>
                  <a:lnTo>
                    <a:pt x="1518705" y="2620005"/>
                  </a:lnTo>
                  <a:lnTo>
                    <a:pt x="1529870" y="2595556"/>
                  </a:lnTo>
                  <a:lnTo>
                    <a:pt x="1532104" y="2571426"/>
                  </a:lnTo>
                  <a:lnTo>
                    <a:pt x="1531147" y="2564124"/>
                  </a:lnTo>
                  <a:lnTo>
                    <a:pt x="1522534" y="2562855"/>
                  </a:lnTo>
                  <a:lnTo>
                    <a:pt x="1510728" y="2578728"/>
                  </a:lnTo>
                  <a:lnTo>
                    <a:pt x="1490631" y="2561267"/>
                  </a:lnTo>
                  <a:cubicBezTo>
                    <a:pt x="1490950" y="2557669"/>
                    <a:pt x="1491268" y="2554070"/>
                    <a:pt x="1491587" y="2550472"/>
                  </a:cubicBezTo>
                  <a:lnTo>
                    <a:pt x="1513604" y="2544123"/>
                  </a:lnTo>
                  <a:lnTo>
                    <a:pt x="1519023" y="2550472"/>
                  </a:lnTo>
                  <a:lnTo>
                    <a:pt x="1520938" y="2544123"/>
                  </a:lnTo>
                  <a:lnTo>
                    <a:pt x="1516791" y="2536822"/>
                  </a:lnTo>
                  <a:lnTo>
                    <a:pt x="1520938" y="2521900"/>
                  </a:lnTo>
                  <a:close/>
                  <a:moveTo>
                    <a:pt x="3554357" y="2513011"/>
                  </a:moveTo>
                  <a:lnTo>
                    <a:pt x="3581363" y="2544986"/>
                  </a:lnTo>
                  <a:lnTo>
                    <a:pt x="3565842" y="2543105"/>
                  </a:lnTo>
                  <a:lnTo>
                    <a:pt x="3567084" y="2558779"/>
                  </a:lnTo>
                  <a:lnTo>
                    <a:pt x="3559013" y="2560659"/>
                  </a:lnTo>
                  <a:cubicBezTo>
                    <a:pt x="3559324" y="2563794"/>
                    <a:pt x="3559634" y="2566929"/>
                    <a:pt x="3559945" y="2570064"/>
                  </a:cubicBezTo>
                  <a:lnTo>
                    <a:pt x="3575465" y="2578214"/>
                  </a:lnTo>
                  <a:lnTo>
                    <a:pt x="3568636" y="2587620"/>
                  </a:lnTo>
                  <a:lnTo>
                    <a:pt x="3559945" y="2574453"/>
                  </a:lnTo>
                  <a:lnTo>
                    <a:pt x="3542562" y="2576647"/>
                  </a:lnTo>
                  <a:lnTo>
                    <a:pt x="3533870" y="2561286"/>
                  </a:lnTo>
                  <a:lnTo>
                    <a:pt x="3525800" y="2545299"/>
                  </a:lnTo>
                  <a:lnTo>
                    <a:pt x="3525800" y="2535895"/>
                  </a:lnTo>
                  <a:lnTo>
                    <a:pt x="3538216" y="2547493"/>
                  </a:lnTo>
                  <a:lnTo>
                    <a:pt x="3542251" y="2538089"/>
                  </a:lnTo>
                  <a:lnTo>
                    <a:pt x="3544114" y="2526491"/>
                  </a:lnTo>
                  <a:lnTo>
                    <a:pt x="3553426" y="2531820"/>
                  </a:lnTo>
                  <a:lnTo>
                    <a:pt x="3555599" y="2521476"/>
                  </a:lnTo>
                  <a:lnTo>
                    <a:pt x="3550322" y="2514892"/>
                  </a:lnTo>
                  <a:close/>
                  <a:moveTo>
                    <a:pt x="3405150" y="2508248"/>
                  </a:moveTo>
                  <a:lnTo>
                    <a:pt x="3421025" y="2526734"/>
                  </a:lnTo>
                  <a:lnTo>
                    <a:pt x="3417850" y="2532062"/>
                  </a:lnTo>
                  <a:lnTo>
                    <a:pt x="3407372" y="2523916"/>
                  </a:lnTo>
                  <a:close/>
                  <a:moveTo>
                    <a:pt x="3729877" y="2501897"/>
                  </a:moveTo>
                  <a:lnTo>
                    <a:pt x="3742150" y="2505753"/>
                  </a:lnTo>
                  <a:lnTo>
                    <a:pt x="3746463" y="2525336"/>
                  </a:lnTo>
                  <a:lnTo>
                    <a:pt x="3731204" y="2530473"/>
                  </a:lnTo>
                  <a:lnTo>
                    <a:pt x="3724569" y="2524053"/>
                  </a:lnTo>
                  <a:cubicBezTo>
                    <a:pt x="3724459" y="2518167"/>
                    <a:pt x="3724348" y="2512280"/>
                    <a:pt x="3724238" y="2506394"/>
                  </a:cubicBezTo>
                  <a:close/>
                  <a:moveTo>
                    <a:pt x="1524271" y="2489194"/>
                  </a:moveTo>
                  <a:cubicBezTo>
                    <a:pt x="1524699" y="2495957"/>
                    <a:pt x="1525128" y="2502719"/>
                    <a:pt x="1525556" y="2509482"/>
                  </a:cubicBezTo>
                  <a:lnTo>
                    <a:pt x="1516234" y="2518173"/>
                  </a:lnTo>
                  <a:lnTo>
                    <a:pt x="1508511" y="2535234"/>
                  </a:lnTo>
                  <a:lnTo>
                    <a:pt x="1500155" y="2531049"/>
                  </a:lnTo>
                  <a:lnTo>
                    <a:pt x="1512699" y="2514954"/>
                  </a:lnTo>
                  <a:lnTo>
                    <a:pt x="1506262" y="2504322"/>
                  </a:lnTo>
                  <a:lnTo>
                    <a:pt x="1510444" y="2490483"/>
                  </a:lnTo>
                  <a:close/>
                  <a:moveTo>
                    <a:pt x="1565246" y="2471735"/>
                  </a:moveTo>
                  <a:lnTo>
                    <a:pt x="1558483" y="2484432"/>
                  </a:lnTo>
                  <a:lnTo>
                    <a:pt x="1557308" y="2473640"/>
                  </a:lnTo>
                  <a:close/>
                  <a:moveTo>
                    <a:pt x="2108170" y="2470155"/>
                  </a:moveTo>
                  <a:lnTo>
                    <a:pt x="2128143" y="2489058"/>
                  </a:lnTo>
                  <a:cubicBezTo>
                    <a:pt x="2128364" y="2494397"/>
                    <a:pt x="2128586" y="2499737"/>
                    <a:pt x="2128807" y="2505076"/>
                  </a:cubicBezTo>
                  <a:lnTo>
                    <a:pt x="2111832" y="2493538"/>
                  </a:lnTo>
                  <a:close/>
                  <a:moveTo>
                    <a:pt x="1542198" y="2470150"/>
                  </a:moveTo>
                  <a:lnTo>
                    <a:pt x="1550929" y="2477076"/>
                  </a:lnTo>
                  <a:lnTo>
                    <a:pt x="1552544" y="2495974"/>
                  </a:lnTo>
                  <a:lnTo>
                    <a:pt x="1548020" y="2504475"/>
                  </a:lnTo>
                  <a:lnTo>
                    <a:pt x="1537345" y="2509836"/>
                  </a:lnTo>
                  <a:lnTo>
                    <a:pt x="1535082" y="2498175"/>
                  </a:lnTo>
                  <a:lnTo>
                    <a:pt x="1538963" y="2477393"/>
                  </a:lnTo>
                  <a:close/>
                  <a:moveTo>
                    <a:pt x="2122457" y="2457455"/>
                  </a:moveTo>
                  <a:lnTo>
                    <a:pt x="2138153" y="2465247"/>
                  </a:lnTo>
                  <a:lnTo>
                    <a:pt x="2142234" y="2459012"/>
                  </a:lnTo>
                  <a:lnTo>
                    <a:pt x="2154791" y="2472733"/>
                  </a:lnTo>
                  <a:lnTo>
                    <a:pt x="2169545" y="2474291"/>
                  </a:lnTo>
                  <a:lnTo>
                    <a:pt x="2178021" y="2481772"/>
                  </a:lnTo>
                  <a:lnTo>
                    <a:pt x="2148512" y="2492376"/>
                  </a:lnTo>
                  <a:lnTo>
                    <a:pt x="2127481" y="2475850"/>
                  </a:lnTo>
                  <a:close/>
                  <a:moveTo>
                    <a:pt x="1550604" y="2444749"/>
                  </a:moveTo>
                  <a:lnTo>
                    <a:pt x="1557308" y="2453507"/>
                  </a:lnTo>
                  <a:lnTo>
                    <a:pt x="1550019" y="2466975"/>
                  </a:lnTo>
                  <a:lnTo>
                    <a:pt x="1543021" y="2460578"/>
                  </a:lnTo>
                  <a:close/>
                  <a:moveTo>
                    <a:pt x="2109853" y="2386019"/>
                  </a:moveTo>
                  <a:lnTo>
                    <a:pt x="2120870" y="2400025"/>
                  </a:lnTo>
                  <a:lnTo>
                    <a:pt x="2108936" y="2417767"/>
                  </a:lnTo>
                  <a:lnTo>
                    <a:pt x="2097918" y="2409675"/>
                  </a:lnTo>
                  <a:lnTo>
                    <a:pt x="2095470" y="2397535"/>
                  </a:lnTo>
                  <a:lnTo>
                    <a:pt x="2105570" y="2395357"/>
                  </a:lnTo>
                  <a:close/>
                  <a:moveTo>
                    <a:pt x="2152737" y="2320930"/>
                  </a:moveTo>
                  <a:lnTo>
                    <a:pt x="2168495" y="2326823"/>
                  </a:lnTo>
                  <a:lnTo>
                    <a:pt x="2162192" y="2336131"/>
                  </a:lnTo>
                  <a:lnTo>
                    <a:pt x="2146118" y="2334268"/>
                  </a:lnTo>
                  <a:lnTo>
                    <a:pt x="2127524" y="2347918"/>
                  </a:lnTo>
                  <a:lnTo>
                    <a:pt x="2125633" y="2341713"/>
                  </a:lnTo>
                  <a:close/>
                  <a:moveTo>
                    <a:pt x="2132312" y="2239963"/>
                  </a:moveTo>
                  <a:lnTo>
                    <a:pt x="2144684" y="2252345"/>
                  </a:lnTo>
                  <a:lnTo>
                    <a:pt x="2123344" y="2265364"/>
                  </a:lnTo>
                  <a:lnTo>
                    <a:pt x="2120870" y="2251711"/>
                  </a:lnTo>
                  <a:close/>
                  <a:moveTo>
                    <a:pt x="2164060" y="2190748"/>
                  </a:moveTo>
                  <a:lnTo>
                    <a:pt x="2173257" y="2205972"/>
                  </a:lnTo>
                  <a:lnTo>
                    <a:pt x="2159135" y="2212976"/>
                  </a:lnTo>
                  <a:lnTo>
                    <a:pt x="2150266" y="2203839"/>
                  </a:lnTo>
                  <a:lnTo>
                    <a:pt x="2144683" y="2191052"/>
                  </a:lnTo>
                  <a:close/>
                  <a:moveTo>
                    <a:pt x="2180785" y="2185982"/>
                  </a:moveTo>
                  <a:lnTo>
                    <a:pt x="2193581" y="2195133"/>
                  </a:lnTo>
                  <a:lnTo>
                    <a:pt x="2196141" y="2205858"/>
                  </a:lnTo>
                  <a:lnTo>
                    <a:pt x="2215976" y="2190085"/>
                  </a:lnTo>
                  <a:lnTo>
                    <a:pt x="2231972" y="2195762"/>
                  </a:lnTo>
                  <a:lnTo>
                    <a:pt x="2235170" y="2202388"/>
                  </a:lnTo>
                  <a:lnTo>
                    <a:pt x="2219175" y="2206490"/>
                  </a:lnTo>
                  <a:lnTo>
                    <a:pt x="2232931" y="2212798"/>
                  </a:lnTo>
                  <a:lnTo>
                    <a:pt x="2230372" y="2220054"/>
                  </a:lnTo>
                  <a:lnTo>
                    <a:pt x="2182064" y="2224786"/>
                  </a:lnTo>
                  <a:lnTo>
                    <a:pt x="2162230" y="2235198"/>
                  </a:lnTo>
                  <a:lnTo>
                    <a:pt x="2151032" y="2219738"/>
                  </a:lnTo>
                  <a:lnTo>
                    <a:pt x="2166069" y="2217846"/>
                  </a:lnTo>
                  <a:lnTo>
                    <a:pt x="2176626" y="2207119"/>
                  </a:lnTo>
                  <a:lnTo>
                    <a:pt x="2186223" y="2207750"/>
                  </a:lnTo>
                  <a:close/>
                  <a:moveTo>
                    <a:pt x="2198341" y="2157407"/>
                  </a:moveTo>
                  <a:lnTo>
                    <a:pt x="2201832" y="2171006"/>
                  </a:lnTo>
                  <a:lnTo>
                    <a:pt x="2185958" y="2179632"/>
                  </a:lnTo>
                  <a:lnTo>
                    <a:pt x="2188815" y="2160724"/>
                  </a:lnTo>
                  <a:close/>
                  <a:moveTo>
                    <a:pt x="5024403" y="2154231"/>
                  </a:moveTo>
                  <a:lnTo>
                    <a:pt x="5025991" y="2172774"/>
                  </a:lnTo>
                  <a:lnTo>
                    <a:pt x="5021228" y="2190992"/>
                  </a:lnTo>
                  <a:lnTo>
                    <a:pt x="5011703" y="2193919"/>
                  </a:lnTo>
                  <a:lnTo>
                    <a:pt x="5006941" y="2170172"/>
                  </a:lnTo>
                  <a:lnTo>
                    <a:pt x="5013608" y="2158460"/>
                  </a:lnTo>
                  <a:close/>
                  <a:moveTo>
                    <a:pt x="2249459" y="2125656"/>
                  </a:moveTo>
                  <a:lnTo>
                    <a:pt x="2249459" y="2130622"/>
                  </a:lnTo>
                  <a:lnTo>
                    <a:pt x="2228670" y="2146449"/>
                  </a:lnTo>
                  <a:lnTo>
                    <a:pt x="2227725" y="2156692"/>
                  </a:lnTo>
                  <a:lnTo>
                    <a:pt x="2218275" y="2166932"/>
                  </a:lnTo>
                  <a:lnTo>
                    <a:pt x="2210715" y="2153898"/>
                  </a:lnTo>
                  <a:cubicBezTo>
                    <a:pt x="2210400" y="2147691"/>
                    <a:pt x="2210086" y="2141484"/>
                    <a:pt x="2209771" y="2135277"/>
                  </a:cubicBezTo>
                  <a:lnTo>
                    <a:pt x="2222370" y="2136209"/>
                  </a:lnTo>
                  <a:close/>
                  <a:moveTo>
                    <a:pt x="2273905" y="2119307"/>
                  </a:moveTo>
                  <a:lnTo>
                    <a:pt x="2281208" y="2129645"/>
                  </a:lnTo>
                  <a:lnTo>
                    <a:pt x="2263110" y="2132006"/>
                  </a:lnTo>
                  <a:lnTo>
                    <a:pt x="2258983" y="2121079"/>
                  </a:lnTo>
                  <a:close/>
                  <a:moveTo>
                    <a:pt x="2280256" y="2095494"/>
                  </a:moveTo>
                  <a:lnTo>
                    <a:pt x="2287559" y="2097758"/>
                  </a:lnTo>
                  <a:lnTo>
                    <a:pt x="2274858" y="2112957"/>
                  </a:lnTo>
                  <a:lnTo>
                    <a:pt x="2258983" y="2108752"/>
                  </a:lnTo>
                  <a:lnTo>
                    <a:pt x="2261205" y="2097110"/>
                  </a:lnTo>
                  <a:close/>
                  <a:moveTo>
                    <a:pt x="2292002" y="2065330"/>
                  </a:moveTo>
                  <a:lnTo>
                    <a:pt x="2312959" y="2076808"/>
                  </a:lnTo>
                  <a:lnTo>
                    <a:pt x="2302798" y="2092318"/>
                  </a:lnTo>
                  <a:lnTo>
                    <a:pt x="2285972" y="2083011"/>
                  </a:lnTo>
                  <a:close/>
                  <a:moveTo>
                    <a:pt x="3672802" y="1939932"/>
                  </a:moveTo>
                  <a:lnTo>
                    <a:pt x="3695345" y="1940896"/>
                  </a:lnTo>
                  <a:lnTo>
                    <a:pt x="3700425" y="1952481"/>
                  </a:lnTo>
                  <a:lnTo>
                    <a:pt x="3688995" y="1950871"/>
                  </a:lnTo>
                  <a:lnTo>
                    <a:pt x="3692170" y="1959881"/>
                  </a:lnTo>
                  <a:lnTo>
                    <a:pt x="3677247" y="1963742"/>
                  </a:lnTo>
                  <a:lnTo>
                    <a:pt x="3668675" y="1946366"/>
                  </a:lnTo>
                  <a:close/>
                  <a:moveTo>
                    <a:pt x="2423473" y="1893885"/>
                  </a:moveTo>
                  <a:lnTo>
                    <a:pt x="2443134" y="1915792"/>
                  </a:lnTo>
                  <a:lnTo>
                    <a:pt x="2443134" y="1924364"/>
                  </a:lnTo>
                  <a:lnTo>
                    <a:pt x="2432836" y="1928810"/>
                  </a:lnTo>
                  <a:lnTo>
                    <a:pt x="2423473" y="1914204"/>
                  </a:lnTo>
                  <a:lnTo>
                    <a:pt x="2406622" y="1904997"/>
                  </a:lnTo>
                  <a:lnTo>
                    <a:pt x="2424410" y="1904679"/>
                  </a:lnTo>
                  <a:cubicBezTo>
                    <a:pt x="2424098" y="1901081"/>
                    <a:pt x="2423785" y="1897483"/>
                    <a:pt x="2423473" y="1893885"/>
                  </a:cubicBezTo>
                  <a:close/>
                  <a:moveTo>
                    <a:pt x="2486201" y="1830386"/>
                  </a:moveTo>
                  <a:lnTo>
                    <a:pt x="2497270" y="1855692"/>
                  </a:lnTo>
                  <a:lnTo>
                    <a:pt x="2519408" y="1854731"/>
                  </a:lnTo>
                  <a:lnTo>
                    <a:pt x="2519408" y="1862100"/>
                  </a:lnTo>
                  <a:lnTo>
                    <a:pt x="2538384" y="1871390"/>
                  </a:lnTo>
                  <a:lnTo>
                    <a:pt x="2526683" y="1872351"/>
                  </a:lnTo>
                  <a:lnTo>
                    <a:pt x="2515613" y="1886447"/>
                  </a:lnTo>
                  <a:lnTo>
                    <a:pt x="2494424" y="1884524"/>
                  </a:lnTo>
                  <a:lnTo>
                    <a:pt x="2481773" y="1899581"/>
                  </a:lnTo>
                  <a:lnTo>
                    <a:pt x="2466909" y="1901823"/>
                  </a:lnTo>
                  <a:lnTo>
                    <a:pt x="2457421" y="1886126"/>
                  </a:lnTo>
                  <a:lnTo>
                    <a:pt x="2465643" y="1873312"/>
                  </a:lnTo>
                  <a:lnTo>
                    <a:pt x="2489996" y="1878117"/>
                  </a:lnTo>
                  <a:lnTo>
                    <a:pt x="2480192" y="1861459"/>
                  </a:lnTo>
                  <a:lnTo>
                    <a:pt x="2492842" y="1857935"/>
                  </a:lnTo>
                  <a:lnTo>
                    <a:pt x="2459002" y="1847363"/>
                  </a:lnTo>
                  <a:lnTo>
                    <a:pt x="2482407" y="1843199"/>
                  </a:lnTo>
                  <a:close/>
                  <a:moveTo>
                    <a:pt x="3837960" y="1809756"/>
                  </a:moveTo>
                  <a:lnTo>
                    <a:pt x="3848063" y="1824547"/>
                  </a:lnTo>
                  <a:lnTo>
                    <a:pt x="3840654" y="1835157"/>
                  </a:lnTo>
                  <a:lnTo>
                    <a:pt x="3825838" y="1826797"/>
                  </a:lnTo>
                  <a:close/>
                  <a:moveTo>
                    <a:pt x="4013480" y="1541468"/>
                  </a:moveTo>
                  <a:lnTo>
                    <a:pt x="4030625" y="1544222"/>
                  </a:lnTo>
                  <a:lnTo>
                    <a:pt x="4046500" y="1546364"/>
                  </a:lnTo>
                  <a:lnTo>
                    <a:pt x="4042372" y="1550343"/>
                  </a:lnTo>
                  <a:lnTo>
                    <a:pt x="4030625" y="1554627"/>
                  </a:lnTo>
                  <a:lnTo>
                    <a:pt x="4032847" y="1564726"/>
                  </a:lnTo>
                  <a:lnTo>
                    <a:pt x="4027450" y="1566868"/>
                  </a:lnTo>
                  <a:lnTo>
                    <a:pt x="4018877" y="1554627"/>
                  </a:lnTo>
                  <a:lnTo>
                    <a:pt x="4016655" y="1563808"/>
                  </a:lnTo>
                  <a:lnTo>
                    <a:pt x="4005225" y="1557687"/>
                  </a:lnTo>
                  <a:lnTo>
                    <a:pt x="4005225" y="1546670"/>
                  </a:lnTo>
                  <a:close/>
                  <a:moveTo>
                    <a:pt x="5063053" y="1519232"/>
                  </a:moveTo>
                  <a:lnTo>
                    <a:pt x="5070842" y="1527746"/>
                  </a:lnTo>
                  <a:lnTo>
                    <a:pt x="5067414" y="1537522"/>
                  </a:lnTo>
                  <a:lnTo>
                    <a:pt x="5075204" y="1546351"/>
                  </a:lnTo>
                  <a:lnTo>
                    <a:pt x="5068349" y="1565270"/>
                  </a:lnTo>
                  <a:lnTo>
                    <a:pt x="5062741" y="1548243"/>
                  </a:lnTo>
                  <a:lnTo>
                    <a:pt x="5041866" y="1538152"/>
                  </a:lnTo>
                  <a:lnTo>
                    <a:pt x="5048720" y="1523332"/>
                  </a:lnTo>
                  <a:lnTo>
                    <a:pt x="5056198" y="1530584"/>
                  </a:lnTo>
                  <a:close/>
                  <a:moveTo>
                    <a:pt x="5070441" y="1517646"/>
                  </a:moveTo>
                  <a:lnTo>
                    <a:pt x="5086316" y="1521333"/>
                  </a:lnTo>
                  <a:lnTo>
                    <a:pt x="5074652" y="1527171"/>
                  </a:lnTo>
                  <a:close/>
                  <a:moveTo>
                    <a:pt x="2793654" y="1403349"/>
                  </a:moveTo>
                  <a:lnTo>
                    <a:pt x="2808259" y="1420428"/>
                  </a:lnTo>
                  <a:lnTo>
                    <a:pt x="2796829" y="1431595"/>
                  </a:lnTo>
                  <a:lnTo>
                    <a:pt x="2778096" y="1431924"/>
                  </a:lnTo>
                  <a:lnTo>
                    <a:pt x="2782859" y="1409918"/>
                  </a:lnTo>
                  <a:close/>
                  <a:moveTo>
                    <a:pt x="303818" y="1397948"/>
                  </a:moveTo>
                  <a:lnTo>
                    <a:pt x="310168" y="1402076"/>
                  </a:lnTo>
                  <a:lnTo>
                    <a:pt x="305088" y="1417633"/>
                  </a:lnTo>
                  <a:lnTo>
                    <a:pt x="309215" y="1431603"/>
                  </a:lnTo>
                  <a:lnTo>
                    <a:pt x="316518" y="1433826"/>
                  </a:lnTo>
                  <a:lnTo>
                    <a:pt x="315882" y="1449383"/>
                  </a:lnTo>
                  <a:lnTo>
                    <a:pt x="327630" y="1448113"/>
                  </a:lnTo>
                  <a:lnTo>
                    <a:pt x="329218" y="1426206"/>
                  </a:lnTo>
                  <a:lnTo>
                    <a:pt x="336838" y="1413506"/>
                  </a:lnTo>
                  <a:lnTo>
                    <a:pt x="350490" y="1432238"/>
                  </a:lnTo>
                  <a:cubicBezTo>
                    <a:pt x="350278" y="1437212"/>
                    <a:pt x="350067" y="1442187"/>
                    <a:pt x="349855" y="1447161"/>
                  </a:cubicBezTo>
                  <a:lnTo>
                    <a:pt x="367635" y="1441446"/>
                  </a:lnTo>
                  <a:lnTo>
                    <a:pt x="357158" y="1456368"/>
                  </a:lnTo>
                  <a:lnTo>
                    <a:pt x="368905" y="1466845"/>
                  </a:lnTo>
                  <a:lnTo>
                    <a:pt x="365095" y="1497326"/>
                  </a:lnTo>
                  <a:lnTo>
                    <a:pt x="350173" y="1511296"/>
                  </a:lnTo>
                  <a:lnTo>
                    <a:pt x="365095" y="1514471"/>
                  </a:lnTo>
                  <a:lnTo>
                    <a:pt x="368587" y="1537331"/>
                  </a:lnTo>
                  <a:lnTo>
                    <a:pt x="372397" y="1525583"/>
                  </a:lnTo>
                  <a:lnTo>
                    <a:pt x="385098" y="1524630"/>
                  </a:lnTo>
                  <a:lnTo>
                    <a:pt x="390495" y="1536378"/>
                  </a:lnTo>
                  <a:lnTo>
                    <a:pt x="372715" y="1545903"/>
                  </a:lnTo>
                  <a:lnTo>
                    <a:pt x="383510" y="1544633"/>
                  </a:lnTo>
                  <a:cubicBezTo>
                    <a:pt x="383193" y="1551300"/>
                    <a:pt x="382875" y="1557968"/>
                    <a:pt x="382558" y="1564635"/>
                  </a:cubicBezTo>
                  <a:lnTo>
                    <a:pt x="365413" y="1565905"/>
                  </a:lnTo>
                  <a:lnTo>
                    <a:pt x="352078" y="1579875"/>
                  </a:lnTo>
                  <a:lnTo>
                    <a:pt x="361603" y="1593210"/>
                  </a:lnTo>
                  <a:lnTo>
                    <a:pt x="349220" y="1608133"/>
                  </a:lnTo>
                  <a:lnTo>
                    <a:pt x="347950" y="1621785"/>
                  </a:lnTo>
                  <a:lnTo>
                    <a:pt x="336520" y="1623055"/>
                  </a:lnTo>
                  <a:lnTo>
                    <a:pt x="327313" y="1634485"/>
                  </a:lnTo>
                  <a:lnTo>
                    <a:pt x="318740" y="1639248"/>
                  </a:lnTo>
                  <a:lnTo>
                    <a:pt x="313025" y="1622103"/>
                  </a:lnTo>
                  <a:lnTo>
                    <a:pt x="298103" y="1602418"/>
                  </a:lnTo>
                  <a:lnTo>
                    <a:pt x="291753" y="1616388"/>
                  </a:lnTo>
                  <a:lnTo>
                    <a:pt x="300643" y="1628770"/>
                  </a:lnTo>
                  <a:lnTo>
                    <a:pt x="301913" y="1637025"/>
                  </a:lnTo>
                  <a:lnTo>
                    <a:pt x="286990" y="1645598"/>
                  </a:lnTo>
                  <a:lnTo>
                    <a:pt x="285085" y="1666870"/>
                  </a:lnTo>
                  <a:lnTo>
                    <a:pt x="313343" y="1651630"/>
                  </a:lnTo>
                  <a:lnTo>
                    <a:pt x="317788" y="1655758"/>
                  </a:lnTo>
                  <a:lnTo>
                    <a:pt x="295880" y="1676078"/>
                  </a:lnTo>
                  <a:lnTo>
                    <a:pt x="279053" y="1708781"/>
                  </a:lnTo>
                  <a:lnTo>
                    <a:pt x="255875" y="1711320"/>
                  </a:lnTo>
                  <a:lnTo>
                    <a:pt x="242223" y="1742753"/>
                  </a:lnTo>
                  <a:lnTo>
                    <a:pt x="220950" y="1748468"/>
                  </a:lnTo>
                  <a:lnTo>
                    <a:pt x="217775" y="1744340"/>
                  </a:lnTo>
                  <a:lnTo>
                    <a:pt x="228570" y="1739896"/>
                  </a:lnTo>
                  <a:lnTo>
                    <a:pt x="231745" y="1730370"/>
                  </a:lnTo>
                  <a:lnTo>
                    <a:pt x="224125" y="1722115"/>
                  </a:lnTo>
                  <a:cubicBezTo>
                    <a:pt x="223702" y="1715871"/>
                    <a:pt x="223278" y="1709627"/>
                    <a:pt x="222855" y="1703383"/>
                  </a:cubicBezTo>
                  <a:lnTo>
                    <a:pt x="207933" y="1701160"/>
                  </a:lnTo>
                  <a:lnTo>
                    <a:pt x="204123" y="1710685"/>
                  </a:lnTo>
                  <a:lnTo>
                    <a:pt x="207298" y="1720210"/>
                  </a:lnTo>
                  <a:lnTo>
                    <a:pt x="199995" y="1729736"/>
                  </a:lnTo>
                  <a:lnTo>
                    <a:pt x="175865" y="1737355"/>
                  </a:lnTo>
                  <a:lnTo>
                    <a:pt x="163165" y="1761486"/>
                  </a:lnTo>
                  <a:lnTo>
                    <a:pt x="110778" y="1815778"/>
                  </a:lnTo>
                  <a:lnTo>
                    <a:pt x="87283" y="1817048"/>
                  </a:lnTo>
                  <a:lnTo>
                    <a:pt x="63470" y="1831018"/>
                  </a:lnTo>
                  <a:lnTo>
                    <a:pt x="35848" y="1825938"/>
                  </a:lnTo>
                  <a:lnTo>
                    <a:pt x="40293" y="1849433"/>
                  </a:lnTo>
                  <a:lnTo>
                    <a:pt x="0" y="1865398"/>
                  </a:lnTo>
                  <a:lnTo>
                    <a:pt x="51895" y="1757672"/>
                  </a:lnTo>
                  <a:cubicBezTo>
                    <a:pt x="107924" y="1654532"/>
                    <a:pt x="168793" y="1554404"/>
                    <a:pt x="234199" y="1457591"/>
                  </a:cubicBezTo>
                  <a:lnTo>
                    <a:pt x="269276" y="1410682"/>
                  </a:lnTo>
                  <a:lnTo>
                    <a:pt x="273020" y="1407473"/>
                  </a:lnTo>
                  <a:close/>
                  <a:moveTo>
                    <a:pt x="3781388" y="1397007"/>
                  </a:moveTo>
                  <a:cubicBezTo>
                    <a:pt x="3781176" y="1404671"/>
                    <a:pt x="3780965" y="1412335"/>
                    <a:pt x="3780753" y="1419999"/>
                  </a:cubicBezTo>
                  <a:lnTo>
                    <a:pt x="3775672" y="1425582"/>
                  </a:lnTo>
                  <a:lnTo>
                    <a:pt x="3770275" y="1413431"/>
                  </a:lnTo>
                  <a:lnTo>
                    <a:pt x="3776308" y="1403577"/>
                  </a:lnTo>
                  <a:close/>
                  <a:moveTo>
                    <a:pt x="2893984" y="1212850"/>
                  </a:moveTo>
                  <a:lnTo>
                    <a:pt x="2912798" y="1234757"/>
                  </a:lnTo>
                  <a:lnTo>
                    <a:pt x="2919384" y="1260157"/>
                  </a:lnTo>
                  <a:lnTo>
                    <a:pt x="2902763" y="1260475"/>
                  </a:lnTo>
                  <a:lnTo>
                    <a:pt x="2904646" y="1246504"/>
                  </a:lnTo>
                  <a:lnTo>
                    <a:pt x="2894924" y="1231582"/>
                  </a:lnTo>
                  <a:cubicBezTo>
                    <a:pt x="2894611" y="1225338"/>
                    <a:pt x="2894297" y="1219094"/>
                    <a:pt x="2893984" y="1212850"/>
                  </a:cubicBezTo>
                  <a:close/>
                  <a:moveTo>
                    <a:pt x="5710203" y="1139822"/>
                  </a:moveTo>
                  <a:lnTo>
                    <a:pt x="5727666" y="1152205"/>
                  </a:lnTo>
                  <a:lnTo>
                    <a:pt x="5723382" y="1173160"/>
                  </a:lnTo>
                  <a:lnTo>
                    <a:pt x="5711521" y="1162048"/>
                  </a:lnTo>
                  <a:cubicBezTo>
                    <a:pt x="5711082" y="1154639"/>
                    <a:pt x="5710642" y="1147231"/>
                    <a:pt x="5710203" y="1139822"/>
                  </a:cubicBezTo>
                  <a:close/>
                  <a:moveTo>
                    <a:pt x="3040668" y="1009652"/>
                  </a:moveTo>
                  <a:lnTo>
                    <a:pt x="3052733" y="1019177"/>
                  </a:lnTo>
                  <a:lnTo>
                    <a:pt x="3020983" y="1028702"/>
                  </a:lnTo>
                  <a:lnTo>
                    <a:pt x="3017808" y="1020765"/>
                  </a:lnTo>
                  <a:close/>
                  <a:moveTo>
                    <a:pt x="3072139" y="911226"/>
                  </a:moveTo>
                  <a:lnTo>
                    <a:pt x="3073371" y="926933"/>
                  </a:lnTo>
                  <a:lnTo>
                    <a:pt x="3052733" y="930276"/>
                  </a:lnTo>
                  <a:close/>
                  <a:moveTo>
                    <a:pt x="3107021" y="901700"/>
                  </a:moveTo>
                  <a:lnTo>
                    <a:pt x="3120991" y="928449"/>
                  </a:lnTo>
                  <a:lnTo>
                    <a:pt x="3105116" y="944563"/>
                  </a:lnTo>
                  <a:lnTo>
                    <a:pt x="3098766" y="934895"/>
                  </a:lnTo>
                  <a:lnTo>
                    <a:pt x="3098766" y="925226"/>
                  </a:lnTo>
                  <a:lnTo>
                    <a:pt x="3105751" y="916525"/>
                  </a:lnTo>
                  <a:close/>
                  <a:moveTo>
                    <a:pt x="3099360" y="876300"/>
                  </a:moveTo>
                  <a:lnTo>
                    <a:pt x="3105116" y="884929"/>
                  </a:lnTo>
                  <a:lnTo>
                    <a:pt x="3093284" y="896433"/>
                  </a:lnTo>
                  <a:lnTo>
                    <a:pt x="3091365" y="914648"/>
                  </a:lnTo>
                  <a:lnTo>
                    <a:pt x="3079858" y="925513"/>
                  </a:lnTo>
                  <a:cubicBezTo>
                    <a:pt x="3079751" y="918696"/>
                    <a:pt x="3079645" y="911878"/>
                    <a:pt x="3079538" y="905061"/>
                  </a:cubicBezTo>
                  <a:lnTo>
                    <a:pt x="3060671" y="906659"/>
                  </a:lnTo>
                  <a:lnTo>
                    <a:pt x="3062270" y="893877"/>
                  </a:lnTo>
                  <a:lnTo>
                    <a:pt x="3082736" y="885248"/>
                  </a:lnTo>
                  <a:close/>
                  <a:moveTo>
                    <a:pt x="2895676" y="835022"/>
                  </a:moveTo>
                  <a:lnTo>
                    <a:pt x="2900080" y="843367"/>
                  </a:lnTo>
                  <a:lnTo>
                    <a:pt x="2899450" y="855243"/>
                  </a:lnTo>
                  <a:lnTo>
                    <a:pt x="2906370" y="852034"/>
                  </a:lnTo>
                  <a:cubicBezTo>
                    <a:pt x="2906475" y="854923"/>
                    <a:pt x="2906579" y="857811"/>
                    <a:pt x="2906684" y="860700"/>
                  </a:cubicBezTo>
                  <a:lnTo>
                    <a:pt x="2893160" y="863910"/>
                  </a:lnTo>
                  <a:lnTo>
                    <a:pt x="2884040" y="886378"/>
                  </a:lnTo>
                  <a:lnTo>
                    <a:pt x="2873346" y="893760"/>
                  </a:lnTo>
                  <a:lnTo>
                    <a:pt x="2879321" y="876748"/>
                  </a:lnTo>
                  <a:lnTo>
                    <a:pt x="2877121" y="857490"/>
                  </a:lnTo>
                  <a:lnTo>
                    <a:pt x="2890959" y="854280"/>
                  </a:lnTo>
                  <a:close/>
                  <a:moveTo>
                    <a:pt x="2912575" y="822322"/>
                  </a:moveTo>
                  <a:lnTo>
                    <a:pt x="2923896" y="829854"/>
                  </a:lnTo>
                  <a:lnTo>
                    <a:pt x="2925733" y="836130"/>
                  </a:lnTo>
                  <a:lnTo>
                    <a:pt x="2922673" y="849310"/>
                  </a:lnTo>
                  <a:lnTo>
                    <a:pt x="2912575" y="848682"/>
                  </a:lnTo>
                  <a:lnTo>
                    <a:pt x="2904312" y="841465"/>
                  </a:lnTo>
                  <a:lnTo>
                    <a:pt x="2900333" y="830795"/>
                  </a:lnTo>
                  <a:lnTo>
                    <a:pt x="2915634" y="832050"/>
                  </a:lnTo>
                  <a:close/>
                  <a:moveTo>
                    <a:pt x="3115497" y="820737"/>
                  </a:moveTo>
                  <a:lnTo>
                    <a:pt x="3128970" y="829700"/>
                  </a:lnTo>
                  <a:lnTo>
                    <a:pt x="3132104" y="840826"/>
                  </a:lnTo>
                  <a:lnTo>
                    <a:pt x="3125211" y="850098"/>
                  </a:lnTo>
                  <a:lnTo>
                    <a:pt x="3108291" y="855662"/>
                  </a:lnTo>
                  <a:lnTo>
                    <a:pt x="3112364" y="841135"/>
                  </a:lnTo>
                  <a:close/>
                  <a:moveTo>
                    <a:pt x="2986079" y="784222"/>
                  </a:moveTo>
                  <a:lnTo>
                    <a:pt x="2989234" y="792794"/>
                  </a:lnTo>
                  <a:lnTo>
                    <a:pt x="2950732" y="835022"/>
                  </a:lnTo>
                  <a:lnTo>
                    <a:pt x="2938108" y="829942"/>
                  </a:lnTo>
                  <a:lnTo>
                    <a:pt x="2936846" y="815337"/>
                  </a:lnTo>
                  <a:lnTo>
                    <a:pt x="2944104" y="803589"/>
                  </a:lnTo>
                  <a:lnTo>
                    <a:pt x="2956728" y="805494"/>
                  </a:lnTo>
                  <a:lnTo>
                    <a:pt x="2963040" y="796922"/>
                  </a:lnTo>
                  <a:lnTo>
                    <a:pt x="2969036" y="784539"/>
                  </a:lnTo>
                  <a:close/>
                  <a:moveTo>
                    <a:pt x="3181826" y="777876"/>
                  </a:moveTo>
                  <a:lnTo>
                    <a:pt x="3189253" y="786862"/>
                  </a:lnTo>
                  <a:lnTo>
                    <a:pt x="3181181" y="793751"/>
                  </a:lnTo>
                  <a:lnTo>
                    <a:pt x="3170203" y="787760"/>
                  </a:lnTo>
                  <a:close/>
                  <a:moveTo>
                    <a:pt x="2989234" y="760410"/>
                  </a:moveTo>
                  <a:lnTo>
                    <a:pt x="3000346" y="771020"/>
                  </a:lnTo>
                  <a:lnTo>
                    <a:pt x="2997078" y="785810"/>
                  </a:lnTo>
                  <a:lnTo>
                    <a:pt x="2989559" y="779380"/>
                  </a:lnTo>
                  <a:cubicBezTo>
                    <a:pt x="2989451" y="773057"/>
                    <a:pt x="2989342" y="766733"/>
                    <a:pt x="2989234" y="760410"/>
                  </a:cubicBezTo>
                  <a:close/>
                  <a:moveTo>
                    <a:pt x="3084673" y="733425"/>
                  </a:moveTo>
                  <a:lnTo>
                    <a:pt x="3095591" y="744629"/>
                  </a:lnTo>
                  <a:lnTo>
                    <a:pt x="3089491" y="761915"/>
                  </a:lnTo>
                  <a:lnTo>
                    <a:pt x="3078568" y="778881"/>
                  </a:lnTo>
                  <a:lnTo>
                    <a:pt x="3073427" y="784323"/>
                  </a:lnTo>
                  <a:lnTo>
                    <a:pt x="3061541" y="788805"/>
                  </a:lnTo>
                  <a:lnTo>
                    <a:pt x="3062825" y="799369"/>
                  </a:lnTo>
                  <a:lnTo>
                    <a:pt x="3065074" y="811213"/>
                  </a:lnTo>
                  <a:lnTo>
                    <a:pt x="3056400" y="808972"/>
                  </a:lnTo>
                  <a:lnTo>
                    <a:pt x="3054472" y="788805"/>
                  </a:lnTo>
                  <a:lnTo>
                    <a:pt x="3063789" y="766077"/>
                  </a:lnTo>
                  <a:lnTo>
                    <a:pt x="3045477" y="773119"/>
                  </a:lnTo>
                  <a:lnTo>
                    <a:pt x="3028448" y="802890"/>
                  </a:lnTo>
                  <a:lnTo>
                    <a:pt x="3016882" y="795527"/>
                  </a:lnTo>
                  <a:lnTo>
                    <a:pt x="3014633" y="784643"/>
                  </a:lnTo>
                  <a:lnTo>
                    <a:pt x="3028127" y="766397"/>
                  </a:lnTo>
                  <a:lnTo>
                    <a:pt x="3045477" y="749431"/>
                  </a:lnTo>
                  <a:lnTo>
                    <a:pt x="3065396" y="743989"/>
                  </a:lnTo>
                  <a:close/>
                  <a:moveTo>
                    <a:pt x="3205129" y="719138"/>
                  </a:moveTo>
                  <a:lnTo>
                    <a:pt x="3203253" y="736387"/>
                  </a:lnTo>
                  <a:lnTo>
                    <a:pt x="3189807" y="739776"/>
                  </a:lnTo>
                  <a:lnTo>
                    <a:pt x="3184491" y="726222"/>
                  </a:lnTo>
                  <a:close/>
                  <a:moveTo>
                    <a:pt x="3048002" y="700087"/>
                  </a:moveTo>
                  <a:lnTo>
                    <a:pt x="3055726" y="703262"/>
                  </a:lnTo>
                  <a:lnTo>
                    <a:pt x="3059084" y="711517"/>
                  </a:lnTo>
                  <a:lnTo>
                    <a:pt x="3057069" y="725170"/>
                  </a:lnTo>
                  <a:lnTo>
                    <a:pt x="3044980" y="725487"/>
                  </a:lnTo>
                  <a:lnTo>
                    <a:pt x="3041621" y="709612"/>
                  </a:lnTo>
                  <a:close/>
                  <a:moveTo>
                    <a:pt x="3147591" y="608011"/>
                  </a:moveTo>
                  <a:lnTo>
                    <a:pt x="3157047" y="609291"/>
                  </a:lnTo>
                  <a:lnTo>
                    <a:pt x="3163667" y="632651"/>
                  </a:lnTo>
                  <a:lnTo>
                    <a:pt x="3154210" y="648332"/>
                  </a:lnTo>
                  <a:lnTo>
                    <a:pt x="3165873" y="659212"/>
                  </a:lnTo>
                  <a:lnTo>
                    <a:pt x="3165873" y="666572"/>
                  </a:lnTo>
                  <a:lnTo>
                    <a:pt x="3150428" y="687053"/>
                  </a:lnTo>
                  <a:lnTo>
                    <a:pt x="3152319" y="699533"/>
                  </a:lnTo>
                  <a:lnTo>
                    <a:pt x="3167134" y="696333"/>
                  </a:lnTo>
                  <a:lnTo>
                    <a:pt x="3173439" y="675853"/>
                  </a:lnTo>
                  <a:lnTo>
                    <a:pt x="3178482" y="657932"/>
                  </a:lnTo>
                  <a:lnTo>
                    <a:pt x="3193298" y="651212"/>
                  </a:lnTo>
                  <a:lnTo>
                    <a:pt x="3183211" y="634571"/>
                  </a:lnTo>
                  <a:lnTo>
                    <a:pt x="3192983" y="621771"/>
                  </a:lnTo>
                  <a:lnTo>
                    <a:pt x="3196765" y="625611"/>
                  </a:lnTo>
                  <a:lnTo>
                    <a:pt x="3199602" y="629131"/>
                  </a:lnTo>
                  <a:lnTo>
                    <a:pt x="3200548" y="631051"/>
                  </a:lnTo>
                  <a:lnTo>
                    <a:pt x="3201178" y="632331"/>
                  </a:lnTo>
                  <a:lnTo>
                    <a:pt x="3202124" y="632971"/>
                  </a:lnTo>
                  <a:lnTo>
                    <a:pt x="3203070" y="633611"/>
                  </a:lnTo>
                  <a:lnTo>
                    <a:pt x="3204015" y="632971"/>
                  </a:lnTo>
                  <a:lnTo>
                    <a:pt x="3205592" y="632651"/>
                  </a:lnTo>
                  <a:lnTo>
                    <a:pt x="3207483" y="631691"/>
                  </a:lnTo>
                  <a:lnTo>
                    <a:pt x="3208744" y="631051"/>
                  </a:lnTo>
                  <a:lnTo>
                    <a:pt x="3220092" y="642572"/>
                  </a:lnTo>
                  <a:lnTo>
                    <a:pt x="3225766" y="654092"/>
                  </a:lnTo>
                  <a:lnTo>
                    <a:pt x="3206852" y="678093"/>
                  </a:lnTo>
                  <a:lnTo>
                    <a:pt x="3205276" y="700173"/>
                  </a:lnTo>
                  <a:lnTo>
                    <a:pt x="3185102" y="698253"/>
                  </a:lnTo>
                  <a:lnTo>
                    <a:pt x="3181319" y="716174"/>
                  </a:lnTo>
                  <a:lnTo>
                    <a:pt x="3173754" y="726734"/>
                  </a:lnTo>
                  <a:lnTo>
                    <a:pt x="3184472" y="743055"/>
                  </a:lnTo>
                  <a:lnTo>
                    <a:pt x="3173754" y="746255"/>
                  </a:lnTo>
                  <a:lnTo>
                    <a:pt x="3160199" y="738895"/>
                  </a:lnTo>
                  <a:lnTo>
                    <a:pt x="3157047" y="722894"/>
                  </a:lnTo>
                  <a:lnTo>
                    <a:pt x="3154525" y="730894"/>
                  </a:lnTo>
                  <a:lnTo>
                    <a:pt x="3152949" y="736974"/>
                  </a:lnTo>
                  <a:lnTo>
                    <a:pt x="3152004" y="739215"/>
                  </a:lnTo>
                  <a:cubicBezTo>
                    <a:pt x="3151899" y="739855"/>
                    <a:pt x="3151793" y="740495"/>
                    <a:pt x="3151688" y="741135"/>
                  </a:cubicBezTo>
                  <a:lnTo>
                    <a:pt x="3151373" y="743375"/>
                  </a:lnTo>
                  <a:lnTo>
                    <a:pt x="3149482" y="746895"/>
                  </a:lnTo>
                  <a:lnTo>
                    <a:pt x="3144123" y="756495"/>
                  </a:lnTo>
                  <a:lnTo>
                    <a:pt x="3136243" y="769935"/>
                  </a:lnTo>
                  <a:lnTo>
                    <a:pt x="3126786" y="760335"/>
                  </a:lnTo>
                  <a:lnTo>
                    <a:pt x="3129623" y="727694"/>
                  </a:lnTo>
                  <a:lnTo>
                    <a:pt x="3116384" y="740495"/>
                  </a:lnTo>
                  <a:lnTo>
                    <a:pt x="3105036" y="768975"/>
                  </a:lnTo>
                  <a:lnTo>
                    <a:pt x="3097785" y="767055"/>
                  </a:lnTo>
                  <a:lnTo>
                    <a:pt x="3107873" y="742415"/>
                  </a:lnTo>
                  <a:lnTo>
                    <a:pt x="3096209" y="740495"/>
                  </a:lnTo>
                  <a:lnTo>
                    <a:pt x="3094003" y="734094"/>
                  </a:lnTo>
                  <a:lnTo>
                    <a:pt x="3107557" y="727694"/>
                  </a:lnTo>
                  <a:lnTo>
                    <a:pt x="3099992" y="717134"/>
                  </a:lnTo>
                  <a:lnTo>
                    <a:pt x="3127101" y="687053"/>
                  </a:lnTo>
                  <a:lnTo>
                    <a:pt x="3127101" y="668172"/>
                  </a:lnTo>
                  <a:lnTo>
                    <a:pt x="3135297" y="656332"/>
                  </a:lnTo>
                  <a:lnTo>
                    <a:pt x="3128992" y="646732"/>
                  </a:lnTo>
                  <a:close/>
                  <a:moveTo>
                    <a:pt x="3086809" y="601662"/>
                  </a:moveTo>
                  <a:lnTo>
                    <a:pt x="3100900" y="618490"/>
                  </a:lnTo>
                  <a:lnTo>
                    <a:pt x="3095575" y="628967"/>
                  </a:lnTo>
                  <a:lnTo>
                    <a:pt x="3100274" y="649287"/>
                  </a:lnTo>
                  <a:lnTo>
                    <a:pt x="3095888" y="658812"/>
                  </a:lnTo>
                  <a:lnTo>
                    <a:pt x="3117816" y="663575"/>
                  </a:lnTo>
                  <a:lnTo>
                    <a:pt x="3107478" y="680720"/>
                  </a:lnTo>
                  <a:lnTo>
                    <a:pt x="3092755" y="682625"/>
                  </a:lnTo>
                  <a:lnTo>
                    <a:pt x="3067073" y="700087"/>
                  </a:lnTo>
                  <a:lnTo>
                    <a:pt x="3054544" y="696912"/>
                  </a:lnTo>
                  <a:lnTo>
                    <a:pt x="3082423" y="661987"/>
                  </a:lnTo>
                  <a:lnTo>
                    <a:pt x="3052351" y="679767"/>
                  </a:lnTo>
                  <a:lnTo>
                    <a:pt x="3042953" y="679132"/>
                  </a:lnTo>
                  <a:lnTo>
                    <a:pt x="3029170" y="697230"/>
                  </a:lnTo>
                  <a:lnTo>
                    <a:pt x="3024158" y="683577"/>
                  </a:lnTo>
                  <a:lnTo>
                    <a:pt x="3034495" y="675957"/>
                  </a:lnTo>
                  <a:lnTo>
                    <a:pt x="3031050" y="662305"/>
                  </a:lnTo>
                  <a:lnTo>
                    <a:pt x="3042640" y="652780"/>
                  </a:lnTo>
                  <a:lnTo>
                    <a:pt x="3057363" y="649605"/>
                  </a:lnTo>
                  <a:lnTo>
                    <a:pt x="3071460" y="629285"/>
                  </a:lnTo>
                  <a:lnTo>
                    <a:pt x="3083990" y="628332"/>
                  </a:lnTo>
                  <a:lnTo>
                    <a:pt x="3079917" y="611187"/>
                  </a:lnTo>
                  <a:close/>
                  <a:moveTo>
                    <a:pt x="3198778" y="596901"/>
                  </a:moveTo>
                  <a:lnTo>
                    <a:pt x="3208960" y="597864"/>
                  </a:lnTo>
                  <a:lnTo>
                    <a:pt x="3214215" y="603322"/>
                  </a:lnTo>
                  <a:lnTo>
                    <a:pt x="3219798" y="601074"/>
                  </a:lnTo>
                  <a:lnTo>
                    <a:pt x="3227353" y="611349"/>
                  </a:lnTo>
                  <a:lnTo>
                    <a:pt x="3217828" y="625476"/>
                  </a:lnTo>
                  <a:lnTo>
                    <a:pt x="3201405" y="609743"/>
                  </a:lnTo>
                  <a:close/>
                  <a:moveTo>
                    <a:pt x="3164907" y="504825"/>
                  </a:moveTo>
                  <a:lnTo>
                    <a:pt x="3188311" y="509905"/>
                  </a:lnTo>
                  <a:lnTo>
                    <a:pt x="3190841" y="523558"/>
                  </a:lnTo>
                  <a:lnTo>
                    <a:pt x="3182302" y="535305"/>
                  </a:lnTo>
                  <a:lnTo>
                    <a:pt x="3184516" y="554355"/>
                  </a:lnTo>
                  <a:lnTo>
                    <a:pt x="3172181" y="566103"/>
                  </a:lnTo>
                  <a:lnTo>
                    <a:pt x="3164591" y="582930"/>
                  </a:lnTo>
                  <a:lnTo>
                    <a:pt x="3136444" y="592455"/>
                  </a:lnTo>
                  <a:lnTo>
                    <a:pt x="3124110" y="622300"/>
                  </a:lnTo>
                  <a:lnTo>
                    <a:pt x="3119998" y="619125"/>
                  </a:lnTo>
                  <a:lnTo>
                    <a:pt x="3120631" y="611823"/>
                  </a:lnTo>
                  <a:lnTo>
                    <a:pt x="3109878" y="602615"/>
                  </a:lnTo>
                  <a:lnTo>
                    <a:pt x="3132965" y="578803"/>
                  </a:lnTo>
                  <a:lnTo>
                    <a:pt x="3136127" y="555943"/>
                  </a:lnTo>
                  <a:lnTo>
                    <a:pt x="3151941" y="553403"/>
                  </a:lnTo>
                  <a:lnTo>
                    <a:pt x="3155736" y="542925"/>
                  </a:lnTo>
                  <a:lnTo>
                    <a:pt x="3151624" y="531495"/>
                  </a:lnTo>
                  <a:lnTo>
                    <a:pt x="3157950" y="523875"/>
                  </a:lnTo>
                  <a:close/>
                  <a:moveTo>
                    <a:pt x="4364771" y="471424"/>
                  </a:moveTo>
                  <a:lnTo>
                    <a:pt x="4352063" y="473328"/>
                  </a:lnTo>
                  <a:lnTo>
                    <a:pt x="4349204" y="492370"/>
                  </a:lnTo>
                  <a:lnTo>
                    <a:pt x="4353334" y="505065"/>
                  </a:lnTo>
                  <a:lnTo>
                    <a:pt x="4345709" y="514269"/>
                  </a:lnTo>
                  <a:lnTo>
                    <a:pt x="4338402" y="505383"/>
                  </a:lnTo>
                  <a:lnTo>
                    <a:pt x="4341579" y="493005"/>
                  </a:lnTo>
                  <a:lnTo>
                    <a:pt x="4337131" y="479358"/>
                  </a:lnTo>
                  <a:lnTo>
                    <a:pt x="4322835" y="489514"/>
                  </a:lnTo>
                  <a:lnTo>
                    <a:pt x="4315210" y="501892"/>
                  </a:lnTo>
                  <a:lnTo>
                    <a:pt x="4319976" y="515538"/>
                  </a:lnTo>
                  <a:lnTo>
                    <a:pt x="4326647" y="515538"/>
                  </a:lnTo>
                  <a:lnTo>
                    <a:pt x="4334590" y="522203"/>
                  </a:lnTo>
                  <a:lnTo>
                    <a:pt x="4333319" y="536167"/>
                  </a:lnTo>
                  <a:lnTo>
                    <a:pt x="4321882" y="530455"/>
                  </a:lnTo>
                  <a:lnTo>
                    <a:pt x="4315210" y="539658"/>
                  </a:lnTo>
                  <a:lnTo>
                    <a:pt x="4297419" y="537119"/>
                  </a:lnTo>
                  <a:lnTo>
                    <a:pt x="4292971" y="550766"/>
                  </a:lnTo>
                  <a:lnTo>
                    <a:pt x="4282805" y="553940"/>
                  </a:lnTo>
                  <a:lnTo>
                    <a:pt x="4274862" y="552353"/>
                  </a:lnTo>
                  <a:lnTo>
                    <a:pt x="4260566" y="563778"/>
                  </a:lnTo>
                  <a:lnTo>
                    <a:pt x="4263425" y="579647"/>
                  </a:lnTo>
                  <a:lnTo>
                    <a:pt x="4256754" y="585677"/>
                  </a:lnTo>
                  <a:lnTo>
                    <a:pt x="4246270" y="586312"/>
                  </a:lnTo>
                  <a:lnTo>
                    <a:pt x="4233244" y="586946"/>
                  </a:lnTo>
                  <a:lnTo>
                    <a:pt x="4227843" y="601863"/>
                  </a:lnTo>
                  <a:lnTo>
                    <a:pt x="4232926" y="608210"/>
                  </a:lnTo>
                  <a:lnTo>
                    <a:pt x="4241504" y="605036"/>
                  </a:lnTo>
                  <a:lnTo>
                    <a:pt x="4247858" y="609797"/>
                  </a:lnTo>
                  <a:lnTo>
                    <a:pt x="4239280" y="612653"/>
                  </a:lnTo>
                  <a:lnTo>
                    <a:pt x="4244363" y="622174"/>
                  </a:lnTo>
                  <a:lnTo>
                    <a:pt x="4254530" y="624396"/>
                  </a:lnTo>
                  <a:lnTo>
                    <a:pt x="4259295" y="613288"/>
                  </a:lnTo>
                  <a:lnTo>
                    <a:pt x="4260248" y="619635"/>
                  </a:lnTo>
                  <a:lnTo>
                    <a:pt x="4269462" y="628204"/>
                  </a:lnTo>
                  <a:lnTo>
                    <a:pt x="4263108" y="631378"/>
                  </a:lnTo>
                  <a:lnTo>
                    <a:pt x="4252624" y="629791"/>
                  </a:lnTo>
                  <a:lnTo>
                    <a:pt x="4260566" y="643755"/>
                  </a:lnTo>
                  <a:lnTo>
                    <a:pt x="4275180" y="653594"/>
                  </a:lnTo>
                  <a:lnTo>
                    <a:pt x="4289477" y="646612"/>
                  </a:lnTo>
                  <a:lnTo>
                    <a:pt x="4287570" y="633599"/>
                  </a:lnTo>
                  <a:lnTo>
                    <a:pt x="4297101" y="628839"/>
                  </a:lnTo>
                  <a:lnTo>
                    <a:pt x="4302185" y="638360"/>
                  </a:lnTo>
                  <a:lnTo>
                    <a:pt x="4312669" y="637725"/>
                  </a:lnTo>
                  <a:lnTo>
                    <a:pt x="4312033" y="628204"/>
                  </a:lnTo>
                  <a:lnTo>
                    <a:pt x="4308221" y="616462"/>
                  </a:lnTo>
                  <a:lnTo>
                    <a:pt x="4317752" y="615827"/>
                  </a:lnTo>
                  <a:lnTo>
                    <a:pt x="4332048" y="624396"/>
                  </a:lnTo>
                  <a:lnTo>
                    <a:pt x="4339673" y="624396"/>
                  </a:lnTo>
                  <a:lnTo>
                    <a:pt x="4339547" y="624461"/>
                  </a:lnTo>
                  <a:lnTo>
                    <a:pt x="4339882" y="624461"/>
                  </a:lnTo>
                  <a:lnTo>
                    <a:pt x="4340199" y="623826"/>
                  </a:lnTo>
                  <a:lnTo>
                    <a:pt x="4341172" y="623340"/>
                  </a:lnTo>
                  <a:lnTo>
                    <a:pt x="4347298" y="612018"/>
                  </a:lnTo>
                  <a:lnTo>
                    <a:pt x="4332366" y="604402"/>
                  </a:lnTo>
                  <a:lnTo>
                    <a:pt x="4328236" y="605354"/>
                  </a:lnTo>
                  <a:lnTo>
                    <a:pt x="4317434" y="588216"/>
                  </a:lnTo>
                  <a:lnTo>
                    <a:pt x="4329189" y="567587"/>
                  </a:lnTo>
                  <a:lnTo>
                    <a:pt x="4344121" y="564731"/>
                  </a:lnTo>
                  <a:lnTo>
                    <a:pt x="4350793" y="555210"/>
                  </a:lnTo>
                  <a:lnTo>
                    <a:pt x="4348886" y="549814"/>
                  </a:lnTo>
                  <a:lnTo>
                    <a:pt x="4361912" y="539976"/>
                  </a:lnTo>
                  <a:lnTo>
                    <a:pt x="4359053" y="525059"/>
                  </a:lnTo>
                  <a:lnTo>
                    <a:pt x="4355876" y="522838"/>
                  </a:lnTo>
                  <a:lnTo>
                    <a:pt x="4355240" y="513634"/>
                  </a:lnTo>
                  <a:lnTo>
                    <a:pt x="4380021" y="502526"/>
                  </a:lnTo>
                  <a:lnTo>
                    <a:pt x="4384151" y="488879"/>
                  </a:lnTo>
                  <a:lnTo>
                    <a:pt x="4380339" y="476185"/>
                  </a:lnTo>
                  <a:lnTo>
                    <a:pt x="4369537" y="489514"/>
                  </a:lnTo>
                  <a:lnTo>
                    <a:pt x="4360959" y="501892"/>
                  </a:lnTo>
                  <a:lnTo>
                    <a:pt x="4359053" y="486023"/>
                  </a:lnTo>
                  <a:lnTo>
                    <a:pt x="4366360" y="478724"/>
                  </a:lnTo>
                  <a:close/>
                  <a:moveTo>
                    <a:pt x="3304349" y="431801"/>
                  </a:moveTo>
                  <a:lnTo>
                    <a:pt x="3318916" y="437795"/>
                  </a:lnTo>
                  <a:lnTo>
                    <a:pt x="3327783" y="453570"/>
                  </a:lnTo>
                  <a:lnTo>
                    <a:pt x="3334751" y="432432"/>
                  </a:lnTo>
                  <a:lnTo>
                    <a:pt x="3344568" y="440950"/>
                  </a:lnTo>
                  <a:lnTo>
                    <a:pt x="3340451" y="462719"/>
                  </a:lnTo>
                  <a:lnTo>
                    <a:pt x="3344885" y="472183"/>
                  </a:lnTo>
                  <a:lnTo>
                    <a:pt x="3354069" y="456409"/>
                  </a:lnTo>
                  <a:lnTo>
                    <a:pt x="3367053" y="470290"/>
                  </a:lnTo>
                  <a:lnTo>
                    <a:pt x="3355335" y="475338"/>
                  </a:lnTo>
                  <a:lnTo>
                    <a:pt x="3360719" y="488904"/>
                  </a:lnTo>
                  <a:lnTo>
                    <a:pt x="3347101" y="510988"/>
                  </a:lnTo>
                  <a:cubicBezTo>
                    <a:pt x="3346784" y="517298"/>
                    <a:pt x="3346468" y="523607"/>
                    <a:pt x="3346151" y="529917"/>
                  </a:cubicBezTo>
                  <a:lnTo>
                    <a:pt x="3358185" y="549477"/>
                  </a:lnTo>
                  <a:lnTo>
                    <a:pt x="3320183" y="551055"/>
                  </a:lnTo>
                  <a:lnTo>
                    <a:pt x="3317016" y="534649"/>
                  </a:lnTo>
                  <a:lnTo>
                    <a:pt x="3296748" y="556733"/>
                  </a:lnTo>
                  <a:lnTo>
                    <a:pt x="3274897" y="555471"/>
                  </a:lnTo>
                  <a:lnTo>
                    <a:pt x="3256845" y="581026"/>
                  </a:lnTo>
                  <a:lnTo>
                    <a:pt x="3243228" y="566513"/>
                  </a:lnTo>
                  <a:lnTo>
                    <a:pt x="3249562" y="556102"/>
                  </a:lnTo>
                  <a:lnTo>
                    <a:pt x="3270780" y="552317"/>
                  </a:lnTo>
                  <a:lnTo>
                    <a:pt x="3271413" y="539066"/>
                  </a:lnTo>
                  <a:lnTo>
                    <a:pt x="3255579" y="533703"/>
                  </a:lnTo>
                  <a:lnTo>
                    <a:pt x="3252412" y="523292"/>
                  </a:lnTo>
                  <a:lnTo>
                    <a:pt x="3267296" y="516036"/>
                  </a:lnTo>
                  <a:lnTo>
                    <a:pt x="3250828" y="500261"/>
                  </a:lnTo>
                  <a:lnTo>
                    <a:pt x="3264763" y="481332"/>
                  </a:lnTo>
                  <a:lnTo>
                    <a:pt x="3300548" y="488588"/>
                  </a:lnTo>
                  <a:lnTo>
                    <a:pt x="3308782" y="480070"/>
                  </a:lnTo>
                  <a:lnTo>
                    <a:pt x="3286614" y="469975"/>
                  </a:lnTo>
                  <a:lnTo>
                    <a:pt x="3288831" y="456093"/>
                  </a:lnTo>
                  <a:lnTo>
                    <a:pt x="3310999" y="462088"/>
                  </a:lnTo>
                  <a:close/>
                  <a:moveTo>
                    <a:pt x="3435951" y="361951"/>
                  </a:moveTo>
                  <a:lnTo>
                    <a:pt x="3459129" y="379352"/>
                  </a:lnTo>
                  <a:cubicBezTo>
                    <a:pt x="3458917" y="383993"/>
                    <a:pt x="3458706" y="388633"/>
                    <a:pt x="3458494" y="393274"/>
                  </a:cubicBezTo>
                  <a:lnTo>
                    <a:pt x="3438491" y="404980"/>
                  </a:lnTo>
                  <a:lnTo>
                    <a:pt x="3440714" y="424913"/>
                  </a:lnTo>
                  <a:lnTo>
                    <a:pt x="3394358" y="452439"/>
                  </a:lnTo>
                  <a:lnTo>
                    <a:pt x="3382928" y="442314"/>
                  </a:lnTo>
                  <a:lnTo>
                    <a:pt x="3371816" y="427444"/>
                  </a:lnTo>
                  <a:lnTo>
                    <a:pt x="3393088" y="427444"/>
                  </a:lnTo>
                  <a:lnTo>
                    <a:pt x="3385468" y="404031"/>
                  </a:lnTo>
                  <a:lnTo>
                    <a:pt x="3411821" y="400867"/>
                  </a:lnTo>
                  <a:lnTo>
                    <a:pt x="3418171" y="384098"/>
                  </a:lnTo>
                  <a:lnTo>
                    <a:pt x="3424521" y="395805"/>
                  </a:lnTo>
                  <a:lnTo>
                    <a:pt x="3429919" y="395488"/>
                  </a:lnTo>
                  <a:lnTo>
                    <a:pt x="3424521" y="373657"/>
                  </a:lnTo>
                  <a:close/>
                  <a:moveTo>
                    <a:pt x="3528661" y="334961"/>
                  </a:moveTo>
                  <a:lnTo>
                    <a:pt x="3536916" y="337252"/>
                  </a:lnTo>
                  <a:lnTo>
                    <a:pt x="3529613" y="364093"/>
                  </a:lnTo>
                  <a:lnTo>
                    <a:pt x="3509928" y="366711"/>
                  </a:lnTo>
                  <a:lnTo>
                    <a:pt x="3505166" y="354600"/>
                  </a:lnTo>
                  <a:lnTo>
                    <a:pt x="3523263" y="347072"/>
                  </a:lnTo>
                  <a:close/>
                  <a:moveTo>
                    <a:pt x="4276189" y="308170"/>
                  </a:moveTo>
                  <a:lnTo>
                    <a:pt x="4271925" y="310848"/>
                  </a:lnTo>
                  <a:cubicBezTo>
                    <a:pt x="4271963" y="310963"/>
                    <a:pt x="4272002" y="311077"/>
                    <a:pt x="4272040" y="311192"/>
                  </a:cubicBezTo>
                  <a:close/>
                  <a:moveTo>
                    <a:pt x="3488655" y="279400"/>
                  </a:moveTo>
                  <a:lnTo>
                    <a:pt x="3501355" y="287882"/>
                  </a:lnTo>
                  <a:lnTo>
                    <a:pt x="3495958" y="298248"/>
                  </a:lnTo>
                  <a:lnTo>
                    <a:pt x="3498180" y="309557"/>
                  </a:lnTo>
                  <a:lnTo>
                    <a:pt x="3516278" y="322123"/>
                  </a:lnTo>
                  <a:lnTo>
                    <a:pt x="3497545" y="345054"/>
                  </a:lnTo>
                  <a:lnTo>
                    <a:pt x="3490560" y="364845"/>
                  </a:lnTo>
                  <a:lnTo>
                    <a:pt x="3473415" y="368300"/>
                  </a:lnTo>
                  <a:lnTo>
                    <a:pt x="3448015" y="342541"/>
                  </a:lnTo>
                  <a:lnTo>
                    <a:pt x="3445475" y="316468"/>
                  </a:lnTo>
                  <a:lnTo>
                    <a:pt x="3433728" y="314269"/>
                  </a:lnTo>
                  <a:lnTo>
                    <a:pt x="3433728" y="302960"/>
                  </a:lnTo>
                  <a:lnTo>
                    <a:pt x="3438808" y="289138"/>
                  </a:lnTo>
                  <a:lnTo>
                    <a:pt x="3454683" y="296678"/>
                  </a:lnTo>
                  <a:lnTo>
                    <a:pt x="3479130" y="296364"/>
                  </a:lnTo>
                  <a:lnTo>
                    <a:pt x="3466748" y="317096"/>
                  </a:lnTo>
                  <a:lnTo>
                    <a:pt x="3478495" y="340028"/>
                  </a:lnTo>
                  <a:lnTo>
                    <a:pt x="3478495" y="328719"/>
                  </a:lnTo>
                  <a:lnTo>
                    <a:pt x="3494053" y="309557"/>
                  </a:lnTo>
                  <a:close/>
                  <a:moveTo>
                    <a:pt x="3621053" y="250824"/>
                  </a:moveTo>
                  <a:lnTo>
                    <a:pt x="3633753" y="259353"/>
                  </a:lnTo>
                  <a:lnTo>
                    <a:pt x="3618195" y="280201"/>
                  </a:lnTo>
                  <a:lnTo>
                    <a:pt x="3627720" y="304208"/>
                  </a:lnTo>
                  <a:lnTo>
                    <a:pt x="3615973" y="312737"/>
                  </a:lnTo>
                  <a:lnTo>
                    <a:pt x="3601050" y="303577"/>
                  </a:lnTo>
                  <a:lnTo>
                    <a:pt x="3603273" y="292837"/>
                  </a:lnTo>
                  <a:lnTo>
                    <a:pt x="3595653" y="274199"/>
                  </a:lnTo>
                  <a:lnTo>
                    <a:pt x="3604860" y="268830"/>
                  </a:lnTo>
                  <a:lnTo>
                    <a:pt x="3610258" y="258405"/>
                  </a:lnTo>
                  <a:close/>
                  <a:moveTo>
                    <a:pt x="3463697" y="247649"/>
                  </a:moveTo>
                  <a:lnTo>
                    <a:pt x="3468654" y="252812"/>
                  </a:lnTo>
                  <a:lnTo>
                    <a:pt x="3466904" y="273140"/>
                  </a:lnTo>
                  <a:lnTo>
                    <a:pt x="3463988" y="287337"/>
                  </a:lnTo>
                  <a:lnTo>
                    <a:pt x="3454366" y="273140"/>
                  </a:lnTo>
                  <a:close/>
                  <a:moveTo>
                    <a:pt x="3514243" y="244475"/>
                  </a:moveTo>
                  <a:lnTo>
                    <a:pt x="3523940" y="256388"/>
                  </a:lnTo>
                  <a:lnTo>
                    <a:pt x="3525232" y="268946"/>
                  </a:lnTo>
                  <a:lnTo>
                    <a:pt x="3543655" y="271200"/>
                  </a:lnTo>
                  <a:lnTo>
                    <a:pt x="3546887" y="284080"/>
                  </a:lnTo>
                  <a:lnTo>
                    <a:pt x="3557553" y="287944"/>
                  </a:lnTo>
                  <a:lnTo>
                    <a:pt x="3554644" y="304044"/>
                  </a:lnTo>
                  <a:lnTo>
                    <a:pt x="3540746" y="312737"/>
                  </a:lnTo>
                  <a:lnTo>
                    <a:pt x="3524586" y="294706"/>
                  </a:lnTo>
                  <a:lnTo>
                    <a:pt x="3514890" y="285046"/>
                  </a:lnTo>
                  <a:lnTo>
                    <a:pt x="3517476" y="269268"/>
                  </a:lnTo>
                  <a:lnTo>
                    <a:pt x="3503578" y="253168"/>
                  </a:lnTo>
                  <a:close/>
                  <a:moveTo>
                    <a:pt x="3570253" y="234949"/>
                  </a:moveTo>
                  <a:lnTo>
                    <a:pt x="3579778" y="251203"/>
                  </a:lnTo>
                  <a:lnTo>
                    <a:pt x="3571205" y="257174"/>
                  </a:lnTo>
                  <a:lnTo>
                    <a:pt x="3563903" y="249213"/>
                  </a:lnTo>
                  <a:lnTo>
                    <a:pt x="3564855" y="239261"/>
                  </a:lnTo>
                  <a:close/>
                  <a:moveTo>
                    <a:pt x="3805219" y="211137"/>
                  </a:moveTo>
                  <a:lnTo>
                    <a:pt x="3835518" y="224790"/>
                  </a:lnTo>
                  <a:lnTo>
                    <a:pt x="3846478" y="244792"/>
                  </a:lnTo>
                  <a:lnTo>
                    <a:pt x="3843254" y="252412"/>
                  </a:lnTo>
                  <a:lnTo>
                    <a:pt x="3818435" y="250190"/>
                  </a:lnTo>
                  <a:lnTo>
                    <a:pt x="3782978" y="229552"/>
                  </a:lnTo>
                  <a:close/>
                  <a:moveTo>
                    <a:pt x="3716499" y="206375"/>
                  </a:moveTo>
                  <a:lnTo>
                    <a:pt x="3732178" y="217487"/>
                  </a:lnTo>
                  <a:lnTo>
                    <a:pt x="3721516" y="233363"/>
                  </a:lnTo>
                  <a:lnTo>
                    <a:pt x="3706778" y="208280"/>
                  </a:lnTo>
                  <a:close/>
                  <a:moveTo>
                    <a:pt x="3892555" y="152400"/>
                  </a:moveTo>
                  <a:lnTo>
                    <a:pt x="3891607" y="170764"/>
                  </a:lnTo>
                  <a:lnTo>
                    <a:pt x="3900454" y="183652"/>
                  </a:lnTo>
                  <a:lnTo>
                    <a:pt x="3893187" y="195573"/>
                  </a:lnTo>
                  <a:lnTo>
                    <a:pt x="3880232" y="211682"/>
                  </a:lnTo>
                  <a:lnTo>
                    <a:pt x="3858431" y="239713"/>
                  </a:lnTo>
                  <a:lnTo>
                    <a:pt x="3847056" y="236491"/>
                  </a:lnTo>
                  <a:lnTo>
                    <a:pt x="3847056" y="209749"/>
                  </a:lnTo>
                  <a:lnTo>
                    <a:pt x="3835366" y="197184"/>
                  </a:lnTo>
                  <a:lnTo>
                    <a:pt x="3845477" y="175597"/>
                  </a:lnTo>
                  <a:lnTo>
                    <a:pt x="3859379" y="186230"/>
                  </a:lnTo>
                  <a:lnTo>
                    <a:pt x="3862538" y="172376"/>
                  </a:lnTo>
                  <a:lnTo>
                    <a:pt x="3883076" y="158199"/>
                  </a:lnTo>
                  <a:close/>
                  <a:moveTo>
                    <a:pt x="3911566" y="117476"/>
                  </a:moveTo>
                  <a:lnTo>
                    <a:pt x="3927580" y="122238"/>
                  </a:lnTo>
                  <a:lnTo>
                    <a:pt x="3940141" y="148591"/>
                  </a:lnTo>
                  <a:lnTo>
                    <a:pt x="3932918" y="162243"/>
                  </a:lnTo>
                  <a:lnTo>
                    <a:pt x="3918474" y="169864"/>
                  </a:lnTo>
                  <a:lnTo>
                    <a:pt x="3912822" y="142558"/>
                  </a:lnTo>
                  <a:cubicBezTo>
                    <a:pt x="3912403" y="134197"/>
                    <a:pt x="3911985" y="125837"/>
                    <a:pt x="3911566" y="117476"/>
                  </a:cubicBezTo>
                  <a:close/>
                  <a:moveTo>
                    <a:pt x="3882623" y="82550"/>
                  </a:moveTo>
                  <a:lnTo>
                    <a:pt x="3889341" y="101343"/>
                  </a:lnTo>
                  <a:lnTo>
                    <a:pt x="3872388" y="111216"/>
                  </a:lnTo>
                  <a:lnTo>
                    <a:pt x="3852236" y="124912"/>
                  </a:lnTo>
                  <a:lnTo>
                    <a:pt x="3842640" y="147527"/>
                  </a:lnTo>
                  <a:lnTo>
                    <a:pt x="3811932" y="167593"/>
                  </a:lnTo>
                  <a:lnTo>
                    <a:pt x="3800417" y="182563"/>
                  </a:lnTo>
                  <a:lnTo>
                    <a:pt x="3792740" y="163771"/>
                  </a:lnTo>
                  <a:lnTo>
                    <a:pt x="3782184" y="174282"/>
                  </a:lnTo>
                  <a:lnTo>
                    <a:pt x="3762352" y="178741"/>
                  </a:lnTo>
                  <a:lnTo>
                    <a:pt x="3763951" y="163771"/>
                  </a:lnTo>
                  <a:lnTo>
                    <a:pt x="3760753" y="144979"/>
                  </a:lnTo>
                  <a:lnTo>
                    <a:pt x="3783783" y="138290"/>
                  </a:lnTo>
                  <a:lnTo>
                    <a:pt x="3794659" y="121409"/>
                  </a:lnTo>
                  <a:lnTo>
                    <a:pt x="3808413" y="128735"/>
                  </a:lnTo>
                  <a:lnTo>
                    <a:pt x="3806494" y="142431"/>
                  </a:lnTo>
                  <a:lnTo>
                    <a:pt x="3826646" y="134468"/>
                  </a:lnTo>
                  <a:lnTo>
                    <a:pt x="3823447" y="118861"/>
                  </a:lnTo>
                  <a:lnTo>
                    <a:pt x="3858313" y="100706"/>
                  </a:lnTo>
                  <a:lnTo>
                    <a:pt x="3867909" y="104846"/>
                  </a:lnTo>
                  <a:lnTo>
                    <a:pt x="3873987" y="88921"/>
                  </a:lnTo>
                  <a:close/>
                  <a:moveTo>
                    <a:pt x="3954178" y="46037"/>
                  </a:moveTo>
                  <a:lnTo>
                    <a:pt x="3965541" y="53654"/>
                  </a:lnTo>
                  <a:cubicBezTo>
                    <a:pt x="3965095" y="60458"/>
                    <a:pt x="3964650" y="67263"/>
                    <a:pt x="3964204" y="74067"/>
                  </a:cubicBezTo>
                  <a:lnTo>
                    <a:pt x="3953175" y="76200"/>
                  </a:lnTo>
                  <a:lnTo>
                    <a:pt x="3955514" y="67974"/>
                  </a:lnTo>
                  <a:lnTo>
                    <a:pt x="3946491" y="64318"/>
                  </a:lnTo>
                  <a:close/>
                  <a:moveTo>
                    <a:pt x="4240178" y="42862"/>
                  </a:moveTo>
                  <a:lnTo>
                    <a:pt x="4253469" y="43488"/>
                  </a:lnTo>
                  <a:cubicBezTo>
                    <a:pt x="4253801" y="50159"/>
                    <a:pt x="4254134" y="56829"/>
                    <a:pt x="4254466" y="63500"/>
                  </a:cubicBezTo>
                  <a:close/>
                  <a:moveTo>
                    <a:pt x="4283567" y="2124"/>
                  </a:moveTo>
                  <a:lnTo>
                    <a:pt x="4289750" y="3880"/>
                  </a:lnTo>
                  <a:lnTo>
                    <a:pt x="4307921" y="26351"/>
                  </a:lnTo>
                  <a:lnTo>
                    <a:pt x="4311095" y="16826"/>
                  </a:lnTo>
                  <a:lnTo>
                    <a:pt x="4314150" y="10809"/>
                  </a:lnTo>
                  <a:lnTo>
                    <a:pt x="4334458" y="16576"/>
                  </a:lnTo>
                  <a:lnTo>
                    <a:pt x="4344797" y="20074"/>
                  </a:lnTo>
                  <a:lnTo>
                    <a:pt x="4331090" y="40956"/>
                  </a:lnTo>
                  <a:lnTo>
                    <a:pt x="4363145" y="29208"/>
                  </a:lnTo>
                  <a:lnTo>
                    <a:pt x="4366319" y="54291"/>
                  </a:lnTo>
                  <a:lnTo>
                    <a:pt x="4331407" y="89533"/>
                  </a:lnTo>
                  <a:lnTo>
                    <a:pt x="4304430" y="84453"/>
                  </a:lnTo>
                  <a:lnTo>
                    <a:pt x="4322203" y="103186"/>
                  </a:lnTo>
                  <a:lnTo>
                    <a:pt x="4318077" y="112711"/>
                  </a:lnTo>
                  <a:lnTo>
                    <a:pt x="4296178" y="128586"/>
                  </a:lnTo>
                  <a:lnTo>
                    <a:pt x="4289830" y="141603"/>
                  </a:lnTo>
                  <a:lnTo>
                    <a:pt x="4330772" y="120331"/>
                  </a:lnTo>
                  <a:lnTo>
                    <a:pt x="4344737" y="116838"/>
                  </a:lnTo>
                  <a:lnTo>
                    <a:pt x="4334263" y="162241"/>
                  </a:lnTo>
                  <a:lnTo>
                    <a:pt x="4311412" y="184466"/>
                  </a:lnTo>
                  <a:lnTo>
                    <a:pt x="4315538" y="192086"/>
                  </a:lnTo>
                  <a:lnTo>
                    <a:pt x="4331407" y="180338"/>
                  </a:lnTo>
                  <a:lnTo>
                    <a:pt x="4337755" y="183196"/>
                  </a:lnTo>
                  <a:lnTo>
                    <a:pt x="4336168" y="219391"/>
                  </a:lnTo>
                  <a:lnTo>
                    <a:pt x="4318712" y="285748"/>
                  </a:lnTo>
                  <a:lnTo>
                    <a:pt x="4278405" y="298766"/>
                  </a:lnTo>
                  <a:lnTo>
                    <a:pt x="4304430" y="295591"/>
                  </a:lnTo>
                  <a:lnTo>
                    <a:pt x="4326329" y="288606"/>
                  </a:lnTo>
                  <a:lnTo>
                    <a:pt x="4333946" y="251458"/>
                  </a:lnTo>
                  <a:lnTo>
                    <a:pt x="4359654" y="182561"/>
                  </a:lnTo>
                  <a:lnTo>
                    <a:pt x="4377109" y="186053"/>
                  </a:lnTo>
                  <a:lnTo>
                    <a:pt x="4357749" y="157796"/>
                  </a:lnTo>
                  <a:lnTo>
                    <a:pt x="4379331" y="98741"/>
                  </a:lnTo>
                  <a:lnTo>
                    <a:pt x="4394248" y="92391"/>
                  </a:lnTo>
                  <a:cubicBezTo>
                    <a:pt x="4394460" y="82443"/>
                    <a:pt x="4394671" y="72494"/>
                    <a:pt x="4394883" y="62546"/>
                  </a:cubicBezTo>
                  <a:lnTo>
                    <a:pt x="4419321" y="81278"/>
                  </a:lnTo>
                  <a:lnTo>
                    <a:pt x="4435189" y="79056"/>
                  </a:lnTo>
                  <a:lnTo>
                    <a:pt x="4449154" y="100011"/>
                  </a:lnTo>
                  <a:lnTo>
                    <a:pt x="4437729" y="117156"/>
                  </a:lnTo>
                  <a:lnTo>
                    <a:pt x="4451376" y="126681"/>
                  </a:lnTo>
                  <a:lnTo>
                    <a:pt x="4458675" y="120013"/>
                  </a:lnTo>
                  <a:lnTo>
                    <a:pt x="4482161" y="111441"/>
                  </a:lnTo>
                  <a:lnTo>
                    <a:pt x="4488509" y="142873"/>
                  </a:lnTo>
                  <a:lnTo>
                    <a:pt x="4505647" y="127951"/>
                  </a:lnTo>
                  <a:cubicBezTo>
                    <a:pt x="4505859" y="122342"/>
                    <a:pt x="4506070" y="116732"/>
                    <a:pt x="4506282" y="111123"/>
                  </a:cubicBezTo>
                  <a:lnTo>
                    <a:pt x="4521516" y="136523"/>
                  </a:lnTo>
                  <a:lnTo>
                    <a:pt x="4540559" y="139381"/>
                  </a:lnTo>
                  <a:cubicBezTo>
                    <a:pt x="4540242" y="142873"/>
                    <a:pt x="4539924" y="146366"/>
                    <a:pt x="4539607" y="149858"/>
                  </a:cubicBezTo>
                  <a:lnTo>
                    <a:pt x="4514217" y="161606"/>
                  </a:lnTo>
                  <a:lnTo>
                    <a:pt x="4529133" y="173353"/>
                  </a:lnTo>
                  <a:lnTo>
                    <a:pt x="4551032" y="160336"/>
                  </a:lnTo>
                  <a:lnTo>
                    <a:pt x="4578644" y="163511"/>
                  </a:lnTo>
                  <a:lnTo>
                    <a:pt x="4584357" y="186371"/>
                  </a:lnTo>
                  <a:lnTo>
                    <a:pt x="4600226" y="183196"/>
                  </a:lnTo>
                  <a:lnTo>
                    <a:pt x="4606891" y="226376"/>
                  </a:lnTo>
                  <a:lnTo>
                    <a:pt x="4574201" y="233678"/>
                  </a:lnTo>
                  <a:lnTo>
                    <a:pt x="4536116" y="270826"/>
                  </a:lnTo>
                  <a:lnTo>
                    <a:pt x="4517390" y="274318"/>
                  </a:lnTo>
                  <a:lnTo>
                    <a:pt x="4494222" y="287336"/>
                  </a:lnTo>
                  <a:lnTo>
                    <a:pt x="4451693" y="276223"/>
                  </a:lnTo>
                  <a:lnTo>
                    <a:pt x="4412656" y="272413"/>
                  </a:lnTo>
                  <a:lnTo>
                    <a:pt x="4376475" y="260031"/>
                  </a:lnTo>
                  <a:lnTo>
                    <a:pt x="4383140" y="276541"/>
                  </a:lnTo>
                  <a:lnTo>
                    <a:pt x="4374570" y="288288"/>
                  </a:lnTo>
                  <a:lnTo>
                    <a:pt x="4402182" y="287336"/>
                  </a:lnTo>
                  <a:lnTo>
                    <a:pt x="4435189" y="298131"/>
                  </a:lnTo>
                  <a:lnTo>
                    <a:pt x="4464706" y="321308"/>
                  </a:lnTo>
                  <a:lnTo>
                    <a:pt x="4459945" y="338135"/>
                  </a:lnTo>
                  <a:lnTo>
                    <a:pt x="4498665" y="340040"/>
                  </a:lnTo>
                  <a:lnTo>
                    <a:pt x="4507552" y="363853"/>
                  </a:lnTo>
                  <a:lnTo>
                    <a:pt x="4491048" y="379728"/>
                  </a:lnTo>
                  <a:lnTo>
                    <a:pt x="4511043" y="395920"/>
                  </a:lnTo>
                  <a:lnTo>
                    <a:pt x="4513582" y="424178"/>
                  </a:lnTo>
                  <a:lnTo>
                    <a:pt x="4502474" y="461325"/>
                  </a:lnTo>
                  <a:lnTo>
                    <a:pt x="4444711" y="494345"/>
                  </a:lnTo>
                  <a:lnTo>
                    <a:pt x="4432650" y="482915"/>
                  </a:lnTo>
                  <a:lnTo>
                    <a:pt x="4441220" y="501648"/>
                  </a:lnTo>
                  <a:lnTo>
                    <a:pt x="4435824" y="513078"/>
                  </a:lnTo>
                  <a:lnTo>
                    <a:pt x="4445346" y="501330"/>
                  </a:lnTo>
                  <a:lnTo>
                    <a:pt x="4506917" y="470533"/>
                  </a:lnTo>
                  <a:lnTo>
                    <a:pt x="4524373" y="436560"/>
                  </a:lnTo>
                  <a:lnTo>
                    <a:pt x="4529133" y="400683"/>
                  </a:lnTo>
                  <a:lnTo>
                    <a:pt x="4549445" y="412113"/>
                  </a:lnTo>
                  <a:lnTo>
                    <a:pt x="4552302" y="390205"/>
                  </a:lnTo>
                  <a:lnTo>
                    <a:pt x="4541511" y="379410"/>
                  </a:lnTo>
                  <a:lnTo>
                    <a:pt x="4532942" y="380680"/>
                  </a:lnTo>
                  <a:lnTo>
                    <a:pt x="4534211" y="355598"/>
                  </a:lnTo>
                  <a:lnTo>
                    <a:pt x="4555476" y="379410"/>
                  </a:lnTo>
                  <a:lnTo>
                    <a:pt x="4577692" y="375918"/>
                  </a:lnTo>
                  <a:lnTo>
                    <a:pt x="4584992" y="388618"/>
                  </a:lnTo>
                  <a:cubicBezTo>
                    <a:pt x="4586215" y="390732"/>
                    <a:pt x="4580951" y="388976"/>
                    <a:pt x="4585033" y="388603"/>
                  </a:cubicBezTo>
                  <a:lnTo>
                    <a:pt x="4609485" y="386381"/>
                  </a:lnTo>
                  <a:lnTo>
                    <a:pt x="4641240" y="393364"/>
                  </a:lnTo>
                  <a:lnTo>
                    <a:pt x="4647591" y="411458"/>
                  </a:lnTo>
                  <a:lnTo>
                    <a:pt x="4631078" y="429235"/>
                  </a:lnTo>
                  <a:lnTo>
                    <a:pt x="4635207" y="434631"/>
                  </a:lnTo>
                  <a:lnTo>
                    <a:pt x="4660611" y="409871"/>
                  </a:lnTo>
                  <a:lnTo>
                    <a:pt x="4681570" y="407649"/>
                  </a:lnTo>
                  <a:lnTo>
                    <a:pt x="4669820" y="397173"/>
                  </a:lnTo>
                  <a:lnTo>
                    <a:pt x="4676171" y="367969"/>
                  </a:lnTo>
                  <a:lnTo>
                    <a:pt x="4692049" y="374000"/>
                  </a:lnTo>
                  <a:lnTo>
                    <a:pt x="4702211" y="354002"/>
                  </a:lnTo>
                  <a:lnTo>
                    <a:pt x="4694907" y="338130"/>
                  </a:lnTo>
                  <a:lnTo>
                    <a:pt x="4696495" y="325432"/>
                  </a:lnTo>
                  <a:lnTo>
                    <a:pt x="4741270" y="344161"/>
                  </a:lnTo>
                  <a:lnTo>
                    <a:pt x="4764769" y="374318"/>
                  </a:lnTo>
                  <a:lnTo>
                    <a:pt x="4780646" y="374318"/>
                  </a:lnTo>
                  <a:lnTo>
                    <a:pt x="4789220" y="387968"/>
                  </a:lnTo>
                  <a:lnTo>
                    <a:pt x="4804145" y="387650"/>
                  </a:lnTo>
                  <a:lnTo>
                    <a:pt x="4778106" y="430187"/>
                  </a:lnTo>
                  <a:lnTo>
                    <a:pt x="4739999" y="424156"/>
                  </a:lnTo>
                  <a:lnTo>
                    <a:pt x="4711102" y="399078"/>
                  </a:lnTo>
                  <a:lnTo>
                    <a:pt x="4693319" y="422251"/>
                  </a:lnTo>
                  <a:lnTo>
                    <a:pt x="4699670" y="444472"/>
                  </a:lnTo>
                  <a:lnTo>
                    <a:pt x="4717771" y="429870"/>
                  </a:lnTo>
                  <a:lnTo>
                    <a:pt x="4725392" y="440028"/>
                  </a:lnTo>
                  <a:lnTo>
                    <a:pt x="4739047" y="444155"/>
                  </a:lnTo>
                  <a:lnTo>
                    <a:pt x="4718088" y="463201"/>
                  </a:lnTo>
                  <a:lnTo>
                    <a:pt x="4727615" y="474629"/>
                  </a:lnTo>
                  <a:lnTo>
                    <a:pt x="4751749" y="458757"/>
                  </a:lnTo>
                  <a:lnTo>
                    <a:pt x="4799700" y="462566"/>
                  </a:lnTo>
                  <a:lnTo>
                    <a:pt x="4782869" y="493358"/>
                  </a:lnTo>
                  <a:lnTo>
                    <a:pt x="4787315" y="502564"/>
                  </a:lnTo>
                  <a:lnTo>
                    <a:pt x="4815577" y="474946"/>
                  </a:lnTo>
                  <a:lnTo>
                    <a:pt x="4817800" y="502564"/>
                  </a:lnTo>
                  <a:lnTo>
                    <a:pt x="4839076" y="525420"/>
                  </a:lnTo>
                  <a:lnTo>
                    <a:pt x="4829867" y="551767"/>
                  </a:lnTo>
                  <a:lnTo>
                    <a:pt x="4808591" y="559386"/>
                  </a:lnTo>
                  <a:lnTo>
                    <a:pt x="4796207" y="572401"/>
                  </a:lnTo>
                  <a:lnTo>
                    <a:pt x="4795571" y="616525"/>
                  </a:lnTo>
                  <a:lnTo>
                    <a:pt x="4770485" y="639698"/>
                  </a:lnTo>
                  <a:lnTo>
                    <a:pt x="4779059" y="656523"/>
                  </a:lnTo>
                  <a:lnTo>
                    <a:pt x="4802240" y="643825"/>
                  </a:lnTo>
                  <a:lnTo>
                    <a:pt x="4812402" y="577162"/>
                  </a:lnTo>
                  <a:lnTo>
                    <a:pt x="4848920" y="563512"/>
                  </a:lnTo>
                  <a:lnTo>
                    <a:pt x="4858130" y="516849"/>
                  </a:lnTo>
                  <a:lnTo>
                    <a:pt x="4876230" y="514627"/>
                  </a:lnTo>
                  <a:lnTo>
                    <a:pt x="4887662" y="506056"/>
                  </a:lnTo>
                  <a:lnTo>
                    <a:pt x="4939741" y="519071"/>
                  </a:lnTo>
                  <a:lnTo>
                    <a:pt x="4983246" y="527324"/>
                  </a:lnTo>
                  <a:lnTo>
                    <a:pt x="4993090" y="547005"/>
                  </a:lnTo>
                  <a:lnTo>
                    <a:pt x="5003252" y="537482"/>
                  </a:lnTo>
                  <a:lnTo>
                    <a:pt x="5007697" y="519706"/>
                  </a:lnTo>
                  <a:lnTo>
                    <a:pt x="5044851" y="530816"/>
                  </a:lnTo>
                  <a:lnTo>
                    <a:pt x="5063904" y="545418"/>
                  </a:lnTo>
                  <a:lnTo>
                    <a:pt x="5070256" y="536847"/>
                  </a:lnTo>
                  <a:lnTo>
                    <a:pt x="5077559" y="557164"/>
                  </a:lnTo>
                  <a:lnTo>
                    <a:pt x="5105186" y="555576"/>
                  </a:lnTo>
                  <a:lnTo>
                    <a:pt x="5125510" y="567957"/>
                  </a:lnTo>
                  <a:lnTo>
                    <a:pt x="5144563" y="587955"/>
                  </a:lnTo>
                  <a:lnTo>
                    <a:pt x="5164569" y="596209"/>
                  </a:lnTo>
                  <a:lnTo>
                    <a:pt x="5181082" y="617160"/>
                  </a:lnTo>
                  <a:lnTo>
                    <a:pt x="5206486" y="626366"/>
                  </a:lnTo>
                  <a:lnTo>
                    <a:pt x="5212837" y="641285"/>
                  </a:lnTo>
                  <a:lnTo>
                    <a:pt x="5241417" y="661602"/>
                  </a:lnTo>
                  <a:lnTo>
                    <a:pt x="5311279" y="734930"/>
                  </a:lnTo>
                  <a:lnTo>
                    <a:pt x="5318583" y="756199"/>
                  </a:lnTo>
                  <a:lnTo>
                    <a:pt x="5332555" y="761278"/>
                  </a:lnTo>
                  <a:lnTo>
                    <a:pt x="5346210" y="775880"/>
                  </a:lnTo>
                  <a:lnTo>
                    <a:pt x="5352561" y="771436"/>
                  </a:lnTo>
                  <a:lnTo>
                    <a:pt x="5337636" y="755881"/>
                  </a:lnTo>
                  <a:lnTo>
                    <a:pt x="5337636" y="740009"/>
                  </a:lnTo>
                  <a:lnTo>
                    <a:pt x="5366533" y="765087"/>
                  </a:lnTo>
                  <a:lnTo>
                    <a:pt x="5366533" y="776832"/>
                  </a:lnTo>
                  <a:lnTo>
                    <a:pt x="5379553" y="795561"/>
                  </a:lnTo>
                  <a:lnTo>
                    <a:pt x="5431632" y="816195"/>
                  </a:lnTo>
                  <a:lnTo>
                    <a:pt x="5448462" y="830797"/>
                  </a:lnTo>
                  <a:lnTo>
                    <a:pt x="5444969" y="806354"/>
                  </a:lnTo>
                  <a:lnTo>
                    <a:pt x="5491014" y="852383"/>
                  </a:lnTo>
                  <a:lnTo>
                    <a:pt x="5494190" y="864129"/>
                  </a:lnTo>
                  <a:lnTo>
                    <a:pt x="5506257" y="873334"/>
                  </a:lnTo>
                  <a:lnTo>
                    <a:pt x="5503081" y="891429"/>
                  </a:lnTo>
                  <a:lnTo>
                    <a:pt x="5514513" y="906031"/>
                  </a:lnTo>
                  <a:lnTo>
                    <a:pt x="5526263" y="892381"/>
                  </a:lnTo>
                  <a:lnTo>
                    <a:pt x="5547539" y="910158"/>
                  </a:lnTo>
                  <a:lnTo>
                    <a:pt x="5572943" y="919363"/>
                  </a:lnTo>
                  <a:lnTo>
                    <a:pt x="5563734" y="963488"/>
                  </a:lnTo>
                  <a:lnTo>
                    <a:pt x="5578977" y="981264"/>
                  </a:lnTo>
                  <a:lnTo>
                    <a:pt x="5575166" y="1032056"/>
                  </a:lnTo>
                  <a:lnTo>
                    <a:pt x="5580565" y="1047610"/>
                  </a:lnTo>
                  <a:lnTo>
                    <a:pt x="5598348" y="1037135"/>
                  </a:lnTo>
                  <a:lnTo>
                    <a:pt x="5602158" y="1068561"/>
                  </a:lnTo>
                  <a:lnTo>
                    <a:pt x="5560241" y="1152366"/>
                  </a:lnTo>
                  <a:lnTo>
                    <a:pt x="5498636" y="1245376"/>
                  </a:lnTo>
                  <a:lnTo>
                    <a:pt x="5427186" y="1279660"/>
                  </a:lnTo>
                  <a:lnTo>
                    <a:pt x="5357642" y="1305690"/>
                  </a:lnTo>
                  <a:lnTo>
                    <a:pt x="5268727" y="1295849"/>
                  </a:lnTo>
                  <a:lnTo>
                    <a:pt x="5197277" y="1259661"/>
                  </a:lnTo>
                  <a:lnTo>
                    <a:pt x="5135037" y="1254900"/>
                  </a:lnTo>
                  <a:lnTo>
                    <a:pt x="5093119" y="1236488"/>
                  </a:lnTo>
                  <a:lnTo>
                    <a:pt x="5080735" y="1242837"/>
                  </a:lnTo>
                  <a:lnTo>
                    <a:pt x="5045804" y="1221886"/>
                  </a:lnTo>
                  <a:lnTo>
                    <a:pt x="5036277" y="1231409"/>
                  </a:lnTo>
                  <a:lnTo>
                    <a:pt x="5026433" y="1206331"/>
                  </a:lnTo>
                  <a:lnTo>
                    <a:pt x="5001346" y="1207918"/>
                  </a:lnTo>
                  <a:lnTo>
                    <a:pt x="4972131" y="1180618"/>
                  </a:lnTo>
                  <a:lnTo>
                    <a:pt x="4954666" y="1206966"/>
                  </a:lnTo>
                  <a:lnTo>
                    <a:pt x="4930214" y="1185063"/>
                  </a:lnTo>
                  <a:lnTo>
                    <a:pt x="4939423" y="1161889"/>
                  </a:lnTo>
                  <a:lnTo>
                    <a:pt x="4920053" y="1156810"/>
                  </a:lnTo>
                  <a:lnTo>
                    <a:pt x="4915924" y="1144113"/>
                  </a:lnTo>
                  <a:lnTo>
                    <a:pt x="4900047" y="1147604"/>
                  </a:lnTo>
                  <a:lnTo>
                    <a:pt x="4886074" y="1166651"/>
                  </a:lnTo>
                  <a:lnTo>
                    <a:pt x="4856542" y="1143795"/>
                  </a:lnTo>
                  <a:lnTo>
                    <a:pt x="4852414" y="1151096"/>
                  </a:lnTo>
                  <a:lnTo>
                    <a:pt x="4820341" y="1139986"/>
                  </a:lnTo>
                  <a:lnTo>
                    <a:pt x="4815260" y="1127288"/>
                  </a:lnTo>
                  <a:lnTo>
                    <a:pt x="4794936" y="1123161"/>
                  </a:lnTo>
                  <a:lnTo>
                    <a:pt x="4782869" y="1074910"/>
                  </a:lnTo>
                  <a:lnTo>
                    <a:pt x="4758418" y="1057134"/>
                  </a:lnTo>
                  <a:lnTo>
                    <a:pt x="4710785" y="1055229"/>
                  </a:lnTo>
                  <a:lnTo>
                    <a:pt x="4706339" y="1060626"/>
                  </a:lnTo>
                  <a:lnTo>
                    <a:pt x="4718088" y="1066022"/>
                  </a:lnTo>
                  <a:lnTo>
                    <a:pt x="4736506" y="1087926"/>
                  </a:lnTo>
                  <a:lnTo>
                    <a:pt x="4752067" y="1083799"/>
                  </a:lnTo>
                  <a:lnTo>
                    <a:pt x="4746033" y="1108877"/>
                  </a:lnTo>
                  <a:lnTo>
                    <a:pt x="4759053" y="1138081"/>
                  </a:lnTo>
                  <a:lnTo>
                    <a:pt x="4770802" y="1142526"/>
                  </a:lnTo>
                  <a:lnTo>
                    <a:pt x="4787950" y="1166334"/>
                  </a:lnTo>
                  <a:lnTo>
                    <a:pt x="4812402" y="1176809"/>
                  </a:lnTo>
                  <a:lnTo>
                    <a:pt x="4798747" y="1188237"/>
                  </a:lnTo>
                  <a:cubicBezTo>
                    <a:pt x="4799170" y="1193634"/>
                    <a:pt x="4799594" y="1199030"/>
                    <a:pt x="4800017" y="1204427"/>
                  </a:cubicBezTo>
                  <a:lnTo>
                    <a:pt x="4820976" y="1203157"/>
                  </a:lnTo>
                  <a:lnTo>
                    <a:pt x="4861305" y="1231092"/>
                  </a:lnTo>
                  <a:lnTo>
                    <a:pt x="4857494" y="1245059"/>
                  </a:lnTo>
                  <a:lnTo>
                    <a:pt x="4829867" y="1250138"/>
                  </a:lnTo>
                  <a:lnTo>
                    <a:pt x="4842569" y="1262836"/>
                  </a:lnTo>
                  <a:lnTo>
                    <a:pt x="4866068" y="1259344"/>
                  </a:lnTo>
                  <a:lnTo>
                    <a:pt x="4900047" y="1267597"/>
                  </a:lnTo>
                  <a:lnTo>
                    <a:pt x="4911796" y="1281247"/>
                  </a:lnTo>
                  <a:lnTo>
                    <a:pt x="4907668" y="1299976"/>
                  </a:lnTo>
                  <a:lnTo>
                    <a:pt x="4925769" y="1296802"/>
                  </a:lnTo>
                  <a:lnTo>
                    <a:pt x="4955619" y="1312356"/>
                  </a:lnTo>
                  <a:lnTo>
                    <a:pt x="4965145" y="1341878"/>
                  </a:lnTo>
                  <a:lnTo>
                    <a:pt x="4974989" y="1352354"/>
                  </a:lnTo>
                  <a:lnTo>
                    <a:pt x="4953078" y="1385050"/>
                  </a:lnTo>
                  <a:lnTo>
                    <a:pt x="4964828" y="1413620"/>
                  </a:lnTo>
                  <a:lnTo>
                    <a:pt x="4955301" y="1422191"/>
                  </a:lnTo>
                  <a:lnTo>
                    <a:pt x="4953396" y="1459966"/>
                  </a:lnTo>
                  <a:lnTo>
                    <a:pt x="4928309" y="1458061"/>
                  </a:lnTo>
                  <a:lnTo>
                    <a:pt x="4919735" y="1476155"/>
                  </a:lnTo>
                  <a:lnTo>
                    <a:pt x="4937836" y="1485361"/>
                  </a:lnTo>
                  <a:cubicBezTo>
                    <a:pt x="4937942" y="1490652"/>
                    <a:pt x="4938047" y="1495942"/>
                    <a:pt x="4938153" y="1501233"/>
                  </a:cubicBezTo>
                  <a:lnTo>
                    <a:pt x="4949903" y="1508534"/>
                  </a:lnTo>
                  <a:lnTo>
                    <a:pt x="4966415" y="1581863"/>
                  </a:lnTo>
                  <a:lnTo>
                    <a:pt x="4984198" y="1575514"/>
                  </a:lnTo>
                  <a:lnTo>
                    <a:pt x="4987692" y="1601862"/>
                  </a:lnTo>
                  <a:lnTo>
                    <a:pt x="4976260" y="1619956"/>
                  </a:lnTo>
                  <a:lnTo>
                    <a:pt x="4996583" y="1643764"/>
                  </a:lnTo>
                  <a:lnTo>
                    <a:pt x="4983881" y="1654557"/>
                  </a:lnTo>
                  <a:lnTo>
                    <a:pt x="4949267" y="1672968"/>
                  </a:lnTo>
                  <a:lnTo>
                    <a:pt x="4924498" y="1736139"/>
                  </a:lnTo>
                  <a:lnTo>
                    <a:pt x="4927991" y="1790104"/>
                  </a:lnTo>
                  <a:lnTo>
                    <a:pt x="4928309" y="1829785"/>
                  </a:lnTo>
                  <a:lnTo>
                    <a:pt x="4920053" y="1845973"/>
                  </a:lnTo>
                  <a:lnTo>
                    <a:pt x="4939423" y="1862481"/>
                  </a:lnTo>
                  <a:cubicBezTo>
                    <a:pt x="4939317" y="1855921"/>
                    <a:pt x="4939212" y="1849360"/>
                    <a:pt x="4939106" y="1842800"/>
                  </a:cubicBezTo>
                  <a:lnTo>
                    <a:pt x="4946410" y="1838354"/>
                  </a:lnTo>
                  <a:lnTo>
                    <a:pt x="4965145" y="1902478"/>
                  </a:lnTo>
                  <a:lnTo>
                    <a:pt x="4980070" y="1903113"/>
                  </a:lnTo>
                  <a:lnTo>
                    <a:pt x="4985786" y="1955808"/>
                  </a:lnTo>
                  <a:lnTo>
                    <a:pt x="4994043" y="1967553"/>
                  </a:lnTo>
                  <a:lnTo>
                    <a:pt x="4985151" y="1984060"/>
                  </a:lnTo>
                  <a:lnTo>
                    <a:pt x="4988009" y="1998028"/>
                  </a:lnTo>
                  <a:lnTo>
                    <a:pt x="4976895" y="1987870"/>
                  </a:lnTo>
                  <a:lnTo>
                    <a:pt x="4965780" y="1999297"/>
                  </a:lnTo>
                  <a:lnTo>
                    <a:pt x="4957206" y="1998028"/>
                  </a:lnTo>
                  <a:lnTo>
                    <a:pt x="4946727" y="1994853"/>
                  </a:lnTo>
                  <a:lnTo>
                    <a:pt x="4939423" y="2005011"/>
                  </a:lnTo>
                  <a:lnTo>
                    <a:pt x="4955936" y="2009455"/>
                  </a:lnTo>
                  <a:lnTo>
                    <a:pt x="4958477" y="2033898"/>
                  </a:lnTo>
                  <a:lnTo>
                    <a:pt x="4972131" y="2042785"/>
                  </a:lnTo>
                  <a:lnTo>
                    <a:pt x="4983881" y="2034851"/>
                  </a:lnTo>
                  <a:lnTo>
                    <a:pt x="4997218" y="2049452"/>
                  </a:lnTo>
                  <a:lnTo>
                    <a:pt x="5015319" y="2044054"/>
                  </a:lnTo>
                  <a:lnTo>
                    <a:pt x="5030244" y="2048499"/>
                  </a:lnTo>
                  <a:lnTo>
                    <a:pt x="5025798" y="2064052"/>
                  </a:lnTo>
                  <a:lnTo>
                    <a:pt x="5043581" y="2102463"/>
                  </a:lnTo>
                  <a:lnTo>
                    <a:pt x="5045169" y="2118018"/>
                  </a:lnTo>
                  <a:lnTo>
                    <a:pt x="5040405" y="2132937"/>
                  </a:lnTo>
                  <a:lnTo>
                    <a:pt x="5028974" y="2133890"/>
                  </a:lnTo>
                  <a:lnTo>
                    <a:pt x="5026751" y="2141191"/>
                  </a:lnTo>
                  <a:lnTo>
                    <a:pt x="5018177" y="2138652"/>
                  </a:lnTo>
                  <a:lnTo>
                    <a:pt x="5012143" y="2125955"/>
                  </a:lnTo>
                  <a:lnTo>
                    <a:pt x="5004204" y="2117065"/>
                  </a:lnTo>
                  <a:lnTo>
                    <a:pt x="4996583" y="2118018"/>
                  </a:lnTo>
                  <a:lnTo>
                    <a:pt x="4998488" y="2132937"/>
                  </a:lnTo>
                  <a:lnTo>
                    <a:pt x="5006427" y="2136113"/>
                  </a:lnTo>
                  <a:lnTo>
                    <a:pt x="5004204" y="2151032"/>
                  </a:lnTo>
                  <a:lnTo>
                    <a:pt x="5001981" y="2160238"/>
                  </a:lnTo>
                  <a:lnTo>
                    <a:pt x="5005792" y="2170080"/>
                  </a:lnTo>
                  <a:lnTo>
                    <a:pt x="4995313" y="2165635"/>
                  </a:lnTo>
                  <a:lnTo>
                    <a:pt x="4988009" y="2158969"/>
                  </a:lnTo>
                  <a:lnTo>
                    <a:pt x="4981976" y="2138652"/>
                  </a:lnTo>
                  <a:lnTo>
                    <a:pt x="4976260" y="2125002"/>
                  </a:lnTo>
                  <a:lnTo>
                    <a:pt x="4967051" y="2115479"/>
                  </a:lnTo>
                  <a:cubicBezTo>
                    <a:pt x="4967263" y="2108389"/>
                    <a:pt x="4967474" y="2101299"/>
                    <a:pt x="4967686" y="2094209"/>
                  </a:cubicBezTo>
                  <a:lnTo>
                    <a:pt x="4958477" y="2072941"/>
                  </a:lnTo>
                  <a:lnTo>
                    <a:pt x="4947362" y="2050720"/>
                  </a:lnTo>
                  <a:lnTo>
                    <a:pt x="4944822" y="2070402"/>
                  </a:lnTo>
                  <a:lnTo>
                    <a:pt x="4943552" y="2082147"/>
                  </a:lnTo>
                  <a:lnTo>
                    <a:pt x="4965145" y="2104685"/>
                  </a:lnTo>
                  <a:lnTo>
                    <a:pt x="4967051" y="2115479"/>
                  </a:lnTo>
                  <a:cubicBezTo>
                    <a:pt x="4967263" y="2121087"/>
                    <a:pt x="4967474" y="2126695"/>
                    <a:pt x="4967686" y="2132303"/>
                  </a:cubicBezTo>
                  <a:lnTo>
                    <a:pt x="4957206" y="2125637"/>
                  </a:lnTo>
                  <a:lnTo>
                    <a:pt x="4952443" y="2108495"/>
                  </a:lnTo>
                  <a:lnTo>
                    <a:pt x="4940058" y="2096748"/>
                  </a:lnTo>
                  <a:lnTo>
                    <a:pt x="4937518" y="2110399"/>
                  </a:lnTo>
                  <a:lnTo>
                    <a:pt x="4956889" y="2131033"/>
                  </a:lnTo>
                  <a:lnTo>
                    <a:pt x="4965145" y="2146905"/>
                  </a:lnTo>
                  <a:lnTo>
                    <a:pt x="4949267" y="2143413"/>
                  </a:lnTo>
                  <a:lnTo>
                    <a:pt x="4949903" y="2154842"/>
                  </a:lnTo>
                  <a:lnTo>
                    <a:pt x="4963240" y="2169127"/>
                  </a:lnTo>
                  <a:lnTo>
                    <a:pt x="4973402" y="2196745"/>
                  </a:lnTo>
                  <a:lnTo>
                    <a:pt x="4967051" y="2196428"/>
                  </a:lnTo>
                  <a:lnTo>
                    <a:pt x="4953396" y="2182460"/>
                  </a:lnTo>
                  <a:lnTo>
                    <a:pt x="4945457" y="2181190"/>
                  </a:lnTo>
                  <a:lnTo>
                    <a:pt x="4938153" y="2167222"/>
                  </a:lnTo>
                  <a:lnTo>
                    <a:pt x="4928626" y="2161826"/>
                  </a:lnTo>
                  <a:cubicBezTo>
                    <a:pt x="4928203" y="2168175"/>
                    <a:pt x="4927779" y="2174523"/>
                    <a:pt x="4927356" y="2180872"/>
                  </a:cubicBezTo>
                  <a:lnTo>
                    <a:pt x="4943869" y="2184364"/>
                  </a:lnTo>
                  <a:lnTo>
                    <a:pt x="4950855" y="2196110"/>
                  </a:lnTo>
                  <a:lnTo>
                    <a:pt x="4953713" y="2212935"/>
                  </a:lnTo>
                  <a:lnTo>
                    <a:pt x="4942599" y="2203094"/>
                  </a:lnTo>
                  <a:lnTo>
                    <a:pt x="4937836" y="2210394"/>
                  </a:lnTo>
                  <a:lnTo>
                    <a:pt x="4943234" y="2216745"/>
                  </a:lnTo>
                  <a:lnTo>
                    <a:pt x="4929262" y="2217696"/>
                  </a:lnTo>
                  <a:lnTo>
                    <a:pt x="4928944" y="2225950"/>
                  </a:lnTo>
                  <a:lnTo>
                    <a:pt x="4964510" y="2254202"/>
                  </a:lnTo>
                  <a:lnTo>
                    <a:pt x="5023893" y="2285313"/>
                  </a:lnTo>
                  <a:lnTo>
                    <a:pt x="5039770" y="2294200"/>
                  </a:lnTo>
                  <a:lnTo>
                    <a:pt x="5049297" y="2332612"/>
                  </a:lnTo>
                  <a:lnTo>
                    <a:pt x="5048979" y="2345945"/>
                  </a:lnTo>
                  <a:lnTo>
                    <a:pt x="5039770" y="2368801"/>
                  </a:lnTo>
                  <a:lnTo>
                    <a:pt x="5044851" y="2386896"/>
                  </a:lnTo>
                  <a:lnTo>
                    <a:pt x="5065492" y="2398325"/>
                  </a:lnTo>
                  <a:lnTo>
                    <a:pt x="5096612" y="2379912"/>
                  </a:lnTo>
                  <a:lnTo>
                    <a:pt x="5105822" y="2353882"/>
                  </a:lnTo>
                  <a:lnTo>
                    <a:pt x="5123922" y="2344994"/>
                  </a:lnTo>
                  <a:lnTo>
                    <a:pt x="5134719" y="2303725"/>
                  </a:lnTo>
                  <a:lnTo>
                    <a:pt x="5125510" y="2289122"/>
                  </a:lnTo>
                  <a:lnTo>
                    <a:pt x="5135037" y="2287218"/>
                  </a:lnTo>
                  <a:lnTo>
                    <a:pt x="5136307" y="2275472"/>
                  </a:lnTo>
                  <a:lnTo>
                    <a:pt x="5108362" y="2253568"/>
                  </a:lnTo>
                  <a:lnTo>
                    <a:pt x="5102011" y="2215792"/>
                  </a:lnTo>
                  <a:lnTo>
                    <a:pt x="5089626" y="2202777"/>
                  </a:lnTo>
                  <a:lnTo>
                    <a:pt x="5053743" y="2169127"/>
                  </a:lnTo>
                  <a:lnTo>
                    <a:pt x="5050885" y="2151985"/>
                  </a:lnTo>
                  <a:lnTo>
                    <a:pt x="5054378" y="2136430"/>
                  </a:lnTo>
                  <a:lnTo>
                    <a:pt x="5063269" y="2119922"/>
                  </a:lnTo>
                  <a:cubicBezTo>
                    <a:pt x="5062952" y="2116007"/>
                    <a:pt x="5062634" y="2112092"/>
                    <a:pt x="5062317" y="2108177"/>
                  </a:cubicBezTo>
                  <a:lnTo>
                    <a:pt x="5053108" y="2100558"/>
                  </a:lnTo>
                  <a:lnTo>
                    <a:pt x="5054378" y="2089131"/>
                  </a:lnTo>
                  <a:lnTo>
                    <a:pt x="5061046" y="2078655"/>
                  </a:lnTo>
                  <a:lnTo>
                    <a:pt x="5058506" y="2054530"/>
                  </a:lnTo>
                  <a:lnTo>
                    <a:pt x="5041993" y="2037070"/>
                  </a:lnTo>
                  <a:lnTo>
                    <a:pt x="5029291" y="2038023"/>
                  </a:lnTo>
                  <a:lnTo>
                    <a:pt x="5023575" y="2023105"/>
                  </a:lnTo>
                  <a:lnTo>
                    <a:pt x="5007697" y="2018344"/>
                  </a:lnTo>
                  <a:lnTo>
                    <a:pt x="4999123" y="2020248"/>
                  </a:lnTo>
                  <a:lnTo>
                    <a:pt x="4983246" y="2015487"/>
                  </a:lnTo>
                  <a:cubicBezTo>
                    <a:pt x="4983034" y="2013053"/>
                    <a:pt x="4982823" y="2010620"/>
                    <a:pt x="4982611" y="2008186"/>
                  </a:cubicBezTo>
                  <a:lnTo>
                    <a:pt x="4988009" y="1998028"/>
                  </a:lnTo>
                  <a:lnTo>
                    <a:pt x="5000076" y="1981203"/>
                  </a:lnTo>
                  <a:lnTo>
                    <a:pt x="4994043" y="1967553"/>
                  </a:lnTo>
                  <a:lnTo>
                    <a:pt x="5002617" y="1951682"/>
                  </a:lnTo>
                  <a:lnTo>
                    <a:pt x="4999123" y="1929461"/>
                  </a:lnTo>
                  <a:lnTo>
                    <a:pt x="4995630" y="1894542"/>
                  </a:lnTo>
                  <a:lnTo>
                    <a:pt x="5009285" y="1902161"/>
                  </a:lnTo>
                  <a:lnTo>
                    <a:pt x="5047709" y="1893273"/>
                  </a:lnTo>
                  <a:lnTo>
                    <a:pt x="5039135" y="1881527"/>
                  </a:lnTo>
                  <a:lnTo>
                    <a:pt x="5005157" y="1876766"/>
                  </a:lnTo>
                  <a:lnTo>
                    <a:pt x="5002617" y="1850418"/>
                  </a:lnTo>
                  <a:lnTo>
                    <a:pt x="4992137" y="1848195"/>
                  </a:lnTo>
                  <a:lnTo>
                    <a:pt x="4983563" y="1833911"/>
                  </a:lnTo>
                  <a:lnTo>
                    <a:pt x="4946092" y="1793913"/>
                  </a:lnTo>
                  <a:lnTo>
                    <a:pt x="4935295" y="1787882"/>
                  </a:lnTo>
                  <a:lnTo>
                    <a:pt x="4931167" y="1776771"/>
                  </a:lnTo>
                  <a:lnTo>
                    <a:pt x="4927674" y="1736774"/>
                  </a:lnTo>
                  <a:lnTo>
                    <a:pt x="4952125" y="1676460"/>
                  </a:lnTo>
                  <a:lnTo>
                    <a:pt x="4991820" y="1677730"/>
                  </a:lnTo>
                  <a:lnTo>
                    <a:pt x="4996901" y="1692332"/>
                  </a:lnTo>
                  <a:lnTo>
                    <a:pt x="5009603" y="1701855"/>
                  </a:lnTo>
                  <a:lnTo>
                    <a:pt x="5029926" y="1718680"/>
                  </a:lnTo>
                  <a:lnTo>
                    <a:pt x="5046757" y="1713283"/>
                  </a:lnTo>
                  <a:lnTo>
                    <a:pt x="5056283" y="1697411"/>
                  </a:lnTo>
                  <a:lnTo>
                    <a:pt x="5071208" y="1709791"/>
                  </a:lnTo>
                  <a:lnTo>
                    <a:pt x="5083910" y="1736774"/>
                  </a:lnTo>
                  <a:lnTo>
                    <a:pt x="5105504" y="1744075"/>
                  </a:lnTo>
                  <a:lnTo>
                    <a:pt x="5111855" y="1778041"/>
                  </a:lnTo>
                  <a:lnTo>
                    <a:pt x="5136307" y="1784072"/>
                  </a:lnTo>
                  <a:lnTo>
                    <a:pt x="5148056" y="1794230"/>
                  </a:lnTo>
                  <a:lnTo>
                    <a:pt x="5180129" y="1806611"/>
                  </a:lnTo>
                  <a:lnTo>
                    <a:pt x="5208709" y="1806293"/>
                  </a:lnTo>
                  <a:lnTo>
                    <a:pt x="5222364" y="1819944"/>
                  </a:lnTo>
                  <a:lnTo>
                    <a:pt x="5236019" y="1815817"/>
                  </a:lnTo>
                  <a:lnTo>
                    <a:pt x="5246815" y="1797723"/>
                  </a:lnTo>
                  <a:lnTo>
                    <a:pt x="5282381" y="1793278"/>
                  </a:lnTo>
                  <a:lnTo>
                    <a:pt x="5296671" y="1809785"/>
                  </a:lnTo>
                  <a:lnTo>
                    <a:pt x="5313184" y="1798040"/>
                  </a:lnTo>
                  <a:lnTo>
                    <a:pt x="5292226" y="1784707"/>
                  </a:lnTo>
                  <a:lnTo>
                    <a:pt x="5274760" y="1738361"/>
                  </a:lnTo>
                  <a:lnTo>
                    <a:pt x="5283969" y="1720267"/>
                  </a:lnTo>
                  <a:lnTo>
                    <a:pt x="5266821" y="1700585"/>
                  </a:lnTo>
                  <a:lnTo>
                    <a:pt x="5264598" y="1678682"/>
                  </a:lnTo>
                  <a:lnTo>
                    <a:pt x="5249038" y="1678682"/>
                  </a:lnTo>
                  <a:lnTo>
                    <a:pt x="5216013" y="1694871"/>
                  </a:lnTo>
                  <a:lnTo>
                    <a:pt x="5195689" y="1687253"/>
                  </a:lnTo>
                  <a:lnTo>
                    <a:pt x="5162346" y="1627892"/>
                  </a:lnTo>
                  <a:lnTo>
                    <a:pt x="5139482" y="1617734"/>
                  </a:lnTo>
                  <a:lnTo>
                    <a:pt x="5136307" y="1584085"/>
                  </a:lnTo>
                  <a:lnTo>
                    <a:pt x="5167745" y="1561229"/>
                  </a:lnTo>
                  <a:lnTo>
                    <a:pt x="5170920" y="1527581"/>
                  </a:lnTo>
                  <a:lnTo>
                    <a:pt x="5189021" y="1518057"/>
                  </a:lnTo>
                  <a:lnTo>
                    <a:pt x="5249673" y="1546944"/>
                  </a:lnTo>
                  <a:lnTo>
                    <a:pt x="5252214" y="1563769"/>
                  </a:lnTo>
                  <a:lnTo>
                    <a:pt x="5266821" y="1584402"/>
                  </a:lnTo>
                  <a:lnTo>
                    <a:pt x="5281746" y="1579323"/>
                  </a:lnTo>
                  <a:lnTo>
                    <a:pt x="5310326" y="1590434"/>
                  </a:lnTo>
                  <a:lnTo>
                    <a:pt x="5314772" y="1601227"/>
                  </a:lnTo>
                  <a:lnTo>
                    <a:pt x="5280794" y="1607893"/>
                  </a:lnTo>
                  <a:lnTo>
                    <a:pt x="5286510" y="1619003"/>
                  </a:lnTo>
                  <a:lnTo>
                    <a:pt x="5284287" y="1632971"/>
                  </a:lnTo>
                  <a:lnTo>
                    <a:pt x="5296036" y="1632971"/>
                  </a:lnTo>
                  <a:lnTo>
                    <a:pt x="5308421" y="1613924"/>
                  </a:lnTo>
                  <a:lnTo>
                    <a:pt x="5325251" y="1609163"/>
                  </a:lnTo>
                  <a:lnTo>
                    <a:pt x="5326521" y="1595830"/>
                  </a:lnTo>
                  <a:lnTo>
                    <a:pt x="5336048" y="1605988"/>
                  </a:lnTo>
                  <a:lnTo>
                    <a:pt x="5363675" y="1608845"/>
                  </a:lnTo>
                  <a:lnTo>
                    <a:pt x="5398606" y="1632971"/>
                  </a:lnTo>
                  <a:lnTo>
                    <a:pt x="5415437" y="1632971"/>
                  </a:lnTo>
                  <a:lnTo>
                    <a:pt x="5434807" y="1646303"/>
                  </a:lnTo>
                  <a:lnTo>
                    <a:pt x="5449415" y="1645351"/>
                  </a:lnTo>
                  <a:lnTo>
                    <a:pt x="5457036" y="1630431"/>
                  </a:lnTo>
                  <a:lnTo>
                    <a:pt x="5479265" y="1650112"/>
                  </a:lnTo>
                  <a:lnTo>
                    <a:pt x="5532296" y="1657096"/>
                  </a:lnTo>
                  <a:lnTo>
                    <a:pt x="5561829" y="1686618"/>
                  </a:lnTo>
                  <a:lnTo>
                    <a:pt x="5580247" y="1706299"/>
                  </a:lnTo>
                  <a:lnTo>
                    <a:pt x="5605016" y="1717410"/>
                  </a:lnTo>
                  <a:lnTo>
                    <a:pt x="5625975" y="1744710"/>
                  </a:lnTo>
                  <a:lnTo>
                    <a:pt x="5623117" y="1777089"/>
                  </a:lnTo>
                  <a:lnTo>
                    <a:pt x="5640265" y="1768836"/>
                  </a:lnTo>
                  <a:lnTo>
                    <a:pt x="5644075" y="1753915"/>
                  </a:lnTo>
                  <a:lnTo>
                    <a:pt x="5659000" y="1752963"/>
                  </a:lnTo>
                  <a:cubicBezTo>
                    <a:pt x="5658894" y="1735398"/>
                    <a:pt x="5658789" y="1717833"/>
                    <a:pt x="5658683" y="1700268"/>
                  </a:cubicBezTo>
                  <a:lnTo>
                    <a:pt x="5642805" y="1692967"/>
                  </a:lnTo>
                  <a:lnTo>
                    <a:pt x="5625657" y="1702490"/>
                  </a:lnTo>
                  <a:lnTo>
                    <a:pt x="5612955" y="1698364"/>
                  </a:lnTo>
                  <a:lnTo>
                    <a:pt x="5586598" y="1681856"/>
                  </a:lnTo>
                  <a:lnTo>
                    <a:pt x="5563099" y="1673603"/>
                  </a:lnTo>
                  <a:lnTo>
                    <a:pt x="5536107" y="1639954"/>
                  </a:lnTo>
                  <a:lnTo>
                    <a:pt x="5533884" y="1614877"/>
                  </a:lnTo>
                  <a:lnTo>
                    <a:pt x="5525310" y="1606306"/>
                  </a:lnTo>
                  <a:lnTo>
                    <a:pt x="5520864" y="1587577"/>
                  </a:lnTo>
                  <a:lnTo>
                    <a:pt x="5506892" y="1553928"/>
                  </a:lnTo>
                  <a:lnTo>
                    <a:pt x="5487839" y="1548849"/>
                  </a:lnTo>
                  <a:lnTo>
                    <a:pt x="5479265" y="1536469"/>
                  </a:lnTo>
                  <a:lnTo>
                    <a:pt x="5447510" y="1422825"/>
                  </a:lnTo>
                  <a:lnTo>
                    <a:pt x="5517689" y="1368543"/>
                  </a:lnTo>
                  <a:lnTo>
                    <a:pt x="5523087" y="1350766"/>
                  </a:lnTo>
                  <a:lnTo>
                    <a:pt x="5550397" y="1326958"/>
                  </a:lnTo>
                  <a:lnTo>
                    <a:pt x="5594537" y="1318070"/>
                  </a:lnTo>
                  <a:lnTo>
                    <a:pt x="5668209" y="1243789"/>
                  </a:lnTo>
                  <a:lnTo>
                    <a:pt x="5664081" y="1233314"/>
                  </a:lnTo>
                  <a:lnTo>
                    <a:pt x="5682817" y="1223790"/>
                  </a:lnTo>
                  <a:lnTo>
                    <a:pt x="5685992" y="1203474"/>
                  </a:lnTo>
                  <a:lnTo>
                    <a:pt x="5706633" y="1206649"/>
                  </a:lnTo>
                  <a:lnTo>
                    <a:pt x="5719971" y="1231726"/>
                  </a:lnTo>
                  <a:lnTo>
                    <a:pt x="5752361" y="1223156"/>
                  </a:lnTo>
                  <a:lnTo>
                    <a:pt x="5769827" y="1239662"/>
                  </a:lnTo>
                  <a:lnTo>
                    <a:pt x="5782211" y="1231092"/>
                  </a:lnTo>
                  <a:lnTo>
                    <a:pt x="5791103" y="1248233"/>
                  </a:lnTo>
                  <a:lnTo>
                    <a:pt x="5821906" y="1271724"/>
                  </a:lnTo>
                  <a:lnTo>
                    <a:pt x="5786975" y="1286961"/>
                  </a:lnTo>
                  <a:lnTo>
                    <a:pt x="5791738" y="1317435"/>
                  </a:lnTo>
                  <a:lnTo>
                    <a:pt x="5799994" y="1301563"/>
                  </a:lnTo>
                  <a:lnTo>
                    <a:pt x="5830162" y="1286644"/>
                  </a:lnTo>
                  <a:lnTo>
                    <a:pt x="5851756" y="1302198"/>
                  </a:lnTo>
                  <a:lnTo>
                    <a:pt x="5844452" y="1320292"/>
                  </a:lnTo>
                  <a:lnTo>
                    <a:pt x="5862870" y="1361242"/>
                  </a:lnTo>
                  <a:lnTo>
                    <a:pt x="5894943" y="1415842"/>
                  </a:lnTo>
                  <a:lnTo>
                    <a:pt x="5903517" y="1406319"/>
                  </a:lnTo>
                  <a:lnTo>
                    <a:pt x="5872397" y="1365051"/>
                  </a:lnTo>
                  <a:lnTo>
                    <a:pt x="5876842" y="1291723"/>
                  </a:lnTo>
                  <a:lnTo>
                    <a:pt x="5860965" y="1271406"/>
                  </a:lnTo>
                  <a:lnTo>
                    <a:pt x="5870174" y="1250455"/>
                  </a:lnTo>
                  <a:lnTo>
                    <a:pt x="5882558" y="1205061"/>
                  </a:lnTo>
                  <a:lnTo>
                    <a:pt x="5897166" y="1192364"/>
                  </a:lnTo>
                  <a:lnTo>
                    <a:pt x="5902882" y="1094274"/>
                  </a:lnTo>
                  <a:lnTo>
                    <a:pt x="5870491" y="1042849"/>
                  </a:lnTo>
                  <a:lnTo>
                    <a:pt x="5859059" y="1052689"/>
                  </a:lnTo>
                  <a:lnTo>
                    <a:pt x="5833337" y="1047610"/>
                  </a:lnTo>
                  <a:lnTo>
                    <a:pt x="5835878" y="979042"/>
                  </a:lnTo>
                  <a:lnTo>
                    <a:pt x="5853067" y="949041"/>
                  </a:lnTo>
                  <a:lnTo>
                    <a:pt x="6060620" y="1177406"/>
                  </a:lnTo>
                  <a:cubicBezTo>
                    <a:pt x="6579822" y="1806535"/>
                    <a:pt x="6891715" y="2613092"/>
                    <a:pt x="6891715" y="3492496"/>
                  </a:cubicBezTo>
                  <a:cubicBezTo>
                    <a:pt x="6891715" y="3869384"/>
                    <a:pt x="6834429" y="4232891"/>
                    <a:pt x="6728088" y="4574786"/>
                  </a:cubicBezTo>
                  <a:lnTo>
                    <a:pt x="6699847" y="4651948"/>
                  </a:lnTo>
                  <a:lnTo>
                    <a:pt x="6676768" y="4648009"/>
                  </a:lnTo>
                  <a:lnTo>
                    <a:pt x="6661525" y="4656897"/>
                  </a:lnTo>
                  <a:lnTo>
                    <a:pt x="6642472" y="4667056"/>
                  </a:lnTo>
                  <a:lnTo>
                    <a:pt x="6630405" y="4672135"/>
                  </a:lnTo>
                  <a:lnTo>
                    <a:pt x="6623101" y="4666421"/>
                  </a:lnTo>
                  <a:lnTo>
                    <a:pt x="6612622" y="4665151"/>
                  </a:lnTo>
                  <a:lnTo>
                    <a:pt x="6615162" y="4650548"/>
                  </a:lnTo>
                  <a:lnTo>
                    <a:pt x="6607541" y="4646104"/>
                  </a:lnTo>
                  <a:lnTo>
                    <a:pt x="6593251" y="4644517"/>
                  </a:lnTo>
                  <a:lnTo>
                    <a:pt x="6562448" y="4645787"/>
                  </a:lnTo>
                  <a:lnTo>
                    <a:pt x="6541172" y="4642295"/>
                  </a:lnTo>
                  <a:lnTo>
                    <a:pt x="6527200" y="4650548"/>
                  </a:lnTo>
                  <a:lnTo>
                    <a:pt x="6501161" y="4671818"/>
                  </a:lnTo>
                  <a:lnTo>
                    <a:pt x="6482743" y="4687373"/>
                  </a:lnTo>
                  <a:lnTo>
                    <a:pt x="6482425" y="4699753"/>
                  </a:lnTo>
                  <a:lnTo>
                    <a:pt x="6465277" y="4709912"/>
                  </a:lnTo>
                  <a:lnTo>
                    <a:pt x="6458926" y="4706737"/>
                  </a:lnTo>
                  <a:lnTo>
                    <a:pt x="6448447" y="4706420"/>
                  </a:lnTo>
                  <a:lnTo>
                    <a:pt x="6438920" y="4710229"/>
                  </a:lnTo>
                  <a:lnTo>
                    <a:pt x="6430346" y="4707689"/>
                  </a:lnTo>
                  <a:lnTo>
                    <a:pt x="6405895" y="4713403"/>
                  </a:lnTo>
                  <a:lnTo>
                    <a:pt x="6398591" y="4710229"/>
                  </a:lnTo>
                  <a:lnTo>
                    <a:pt x="6382714" y="4715308"/>
                  </a:lnTo>
                  <a:lnTo>
                    <a:pt x="6364296" y="4728324"/>
                  </a:lnTo>
                  <a:lnTo>
                    <a:pt x="6358897" y="4725149"/>
                  </a:lnTo>
                  <a:lnTo>
                    <a:pt x="6348418" y="4731181"/>
                  </a:lnTo>
                  <a:lnTo>
                    <a:pt x="6361755" y="4741022"/>
                  </a:lnTo>
                  <a:lnTo>
                    <a:pt x="6358580" y="4749275"/>
                  </a:lnTo>
                  <a:lnTo>
                    <a:pt x="6347783" y="4740704"/>
                  </a:lnTo>
                  <a:lnTo>
                    <a:pt x="6342702" y="4740387"/>
                  </a:lnTo>
                  <a:lnTo>
                    <a:pt x="6347783" y="4750863"/>
                  </a:lnTo>
                  <a:cubicBezTo>
                    <a:pt x="6348092" y="4754989"/>
                    <a:pt x="6348402" y="4759116"/>
                    <a:pt x="6348711" y="4763242"/>
                  </a:cubicBezTo>
                  <a:cubicBezTo>
                    <a:pt x="6348716" y="4763245"/>
                    <a:pt x="6348722" y="4763247"/>
                    <a:pt x="6348727" y="4763250"/>
                  </a:cubicBezTo>
                  <a:cubicBezTo>
                    <a:pt x="6348722" y="4763255"/>
                    <a:pt x="6348718" y="4763261"/>
                    <a:pt x="6348713" y="4763266"/>
                  </a:cubicBezTo>
                  <a:cubicBezTo>
                    <a:pt x="6348720" y="4763364"/>
                    <a:pt x="6348728" y="4763463"/>
                    <a:pt x="6348735" y="4763561"/>
                  </a:cubicBezTo>
                  <a:lnTo>
                    <a:pt x="6348545" y="4763458"/>
                  </a:lnTo>
                  <a:lnTo>
                    <a:pt x="6342059" y="4770869"/>
                  </a:lnTo>
                  <a:lnTo>
                    <a:pt x="6330309" y="4769282"/>
                  </a:lnTo>
                  <a:lnTo>
                    <a:pt x="6323958" y="4777535"/>
                  </a:lnTo>
                  <a:lnTo>
                    <a:pt x="6316337" y="4778488"/>
                  </a:lnTo>
                  <a:lnTo>
                    <a:pt x="6317925" y="4768964"/>
                  </a:lnTo>
                  <a:lnTo>
                    <a:pt x="6305858" y="4774043"/>
                  </a:lnTo>
                  <a:lnTo>
                    <a:pt x="6301094" y="4786424"/>
                  </a:lnTo>
                  <a:lnTo>
                    <a:pt x="6296013" y="4788328"/>
                  </a:lnTo>
                  <a:lnTo>
                    <a:pt x="6299189" y="4797852"/>
                  </a:lnTo>
                  <a:lnTo>
                    <a:pt x="6295696" y="4809597"/>
                  </a:lnTo>
                  <a:lnTo>
                    <a:pt x="6283946" y="4807057"/>
                  </a:lnTo>
                  <a:lnTo>
                    <a:pt x="6280771" y="4811184"/>
                  </a:lnTo>
                  <a:lnTo>
                    <a:pt x="6283629" y="4820707"/>
                  </a:lnTo>
                  <a:lnTo>
                    <a:pt x="6276008" y="4824834"/>
                  </a:lnTo>
                  <a:lnTo>
                    <a:pt x="6262353" y="4822294"/>
                  </a:lnTo>
                  <a:lnTo>
                    <a:pt x="6252826" y="4817850"/>
                  </a:lnTo>
                  <a:lnTo>
                    <a:pt x="6238219" y="4805788"/>
                  </a:lnTo>
                  <a:lnTo>
                    <a:pt x="6229645" y="4806740"/>
                  </a:lnTo>
                  <a:lnTo>
                    <a:pt x="6234090" y="4816263"/>
                  </a:lnTo>
                  <a:lnTo>
                    <a:pt x="6241077" y="4819437"/>
                  </a:lnTo>
                  <a:lnTo>
                    <a:pt x="6235678" y="4830230"/>
                  </a:lnTo>
                  <a:lnTo>
                    <a:pt x="6222023" y="4829913"/>
                  </a:lnTo>
                  <a:lnTo>
                    <a:pt x="6214402" y="4824199"/>
                  </a:lnTo>
                  <a:lnTo>
                    <a:pt x="6210274" y="4832770"/>
                  </a:lnTo>
                  <a:lnTo>
                    <a:pt x="6222659" y="4840389"/>
                  </a:lnTo>
                  <a:lnTo>
                    <a:pt x="6215990" y="4849594"/>
                  </a:lnTo>
                  <a:lnTo>
                    <a:pt x="6210591" y="4852769"/>
                  </a:lnTo>
                  <a:lnTo>
                    <a:pt x="6213767" y="4861340"/>
                  </a:lnTo>
                  <a:lnTo>
                    <a:pt x="6204558" y="4877847"/>
                  </a:lnTo>
                  <a:lnTo>
                    <a:pt x="6200747" y="4872133"/>
                  </a:lnTo>
                  <a:lnTo>
                    <a:pt x="6195666" y="4852134"/>
                  </a:lnTo>
                  <a:lnTo>
                    <a:pt x="6187410" y="4861657"/>
                  </a:lnTo>
                  <a:lnTo>
                    <a:pt x="6179154" y="4880386"/>
                  </a:lnTo>
                  <a:lnTo>
                    <a:pt x="6191538" y="4903877"/>
                  </a:lnTo>
                  <a:lnTo>
                    <a:pt x="6190268" y="4915305"/>
                  </a:lnTo>
                  <a:lnTo>
                    <a:pt x="6178201" y="4924510"/>
                  </a:lnTo>
                  <a:lnTo>
                    <a:pt x="6178519" y="4914035"/>
                  </a:lnTo>
                  <a:lnTo>
                    <a:pt x="6176296" y="4909591"/>
                  </a:lnTo>
                  <a:lnTo>
                    <a:pt x="6160418" y="4917844"/>
                  </a:lnTo>
                  <a:lnTo>
                    <a:pt x="6158830" y="4927050"/>
                  </a:lnTo>
                  <a:cubicBezTo>
                    <a:pt x="6158724" y="4929378"/>
                    <a:pt x="6158619" y="4931706"/>
                    <a:pt x="6158513" y="4934034"/>
                  </a:cubicBezTo>
                  <a:lnTo>
                    <a:pt x="6158513" y="4936891"/>
                  </a:lnTo>
                  <a:lnTo>
                    <a:pt x="6158513" y="4938795"/>
                  </a:lnTo>
                  <a:lnTo>
                    <a:pt x="6161688" y="4947366"/>
                  </a:lnTo>
                  <a:lnTo>
                    <a:pt x="6154067" y="4956572"/>
                  </a:lnTo>
                  <a:lnTo>
                    <a:pt x="6141365" y="4963556"/>
                  </a:lnTo>
                  <a:lnTo>
                    <a:pt x="6135649" y="4978475"/>
                  </a:lnTo>
                  <a:lnTo>
                    <a:pt x="6122312" y="4993712"/>
                  </a:lnTo>
                  <a:lnTo>
                    <a:pt x="6129933" y="5024187"/>
                  </a:lnTo>
                  <a:lnTo>
                    <a:pt x="6136919" y="5038472"/>
                  </a:lnTo>
                  <a:lnTo>
                    <a:pt x="6148668" y="5036250"/>
                  </a:lnTo>
                  <a:lnTo>
                    <a:pt x="6154384" y="5027044"/>
                  </a:lnTo>
                  <a:lnTo>
                    <a:pt x="6170897" y="5030853"/>
                  </a:lnTo>
                  <a:lnTo>
                    <a:pt x="6175661" y="5059423"/>
                  </a:lnTo>
                  <a:lnTo>
                    <a:pt x="6177248" y="5069898"/>
                  </a:lnTo>
                  <a:lnTo>
                    <a:pt x="6190268" y="5079739"/>
                  </a:lnTo>
                  <a:lnTo>
                    <a:pt x="6194396" y="5079739"/>
                  </a:lnTo>
                  <a:lnTo>
                    <a:pt x="6197254" y="5089262"/>
                  </a:lnTo>
                  <a:lnTo>
                    <a:pt x="6190586" y="5103864"/>
                  </a:lnTo>
                  <a:lnTo>
                    <a:pt x="6188680" y="5128307"/>
                  </a:lnTo>
                  <a:lnTo>
                    <a:pt x="6195031" y="5132434"/>
                  </a:lnTo>
                  <a:lnTo>
                    <a:pt x="6206146" y="5113705"/>
                  </a:lnTo>
                  <a:lnTo>
                    <a:pt x="6212814" y="5101325"/>
                  </a:lnTo>
                  <a:lnTo>
                    <a:pt x="6214085" y="5089897"/>
                  </a:lnTo>
                  <a:lnTo>
                    <a:pt x="6218213" y="5103547"/>
                  </a:lnTo>
                  <a:lnTo>
                    <a:pt x="6212179" y="5126403"/>
                  </a:lnTo>
                  <a:lnTo>
                    <a:pt x="6204240" y="5141957"/>
                  </a:lnTo>
                  <a:lnTo>
                    <a:pt x="6206146" y="5154972"/>
                  </a:lnTo>
                  <a:lnTo>
                    <a:pt x="6212814" y="5145767"/>
                  </a:lnTo>
                  <a:cubicBezTo>
                    <a:pt x="6213026" y="5149999"/>
                    <a:pt x="6213237" y="5154232"/>
                    <a:pt x="6213449" y="5158464"/>
                  </a:cubicBezTo>
                  <a:lnTo>
                    <a:pt x="6203605" y="5169575"/>
                  </a:lnTo>
                  <a:lnTo>
                    <a:pt x="6197889" y="5184177"/>
                  </a:lnTo>
                  <a:lnTo>
                    <a:pt x="6202970" y="5201319"/>
                  </a:lnTo>
                  <a:lnTo>
                    <a:pt x="6235678" y="5233698"/>
                  </a:lnTo>
                  <a:lnTo>
                    <a:pt x="6249333" y="5251157"/>
                  </a:lnTo>
                  <a:lnTo>
                    <a:pt x="6260130" y="5274330"/>
                  </a:lnTo>
                  <a:lnTo>
                    <a:pt x="6275690" y="5324168"/>
                  </a:lnTo>
                  <a:lnTo>
                    <a:pt x="6291250" y="5336232"/>
                  </a:lnTo>
                  <a:lnTo>
                    <a:pt x="6303952" y="5347977"/>
                  </a:lnTo>
                  <a:lnTo>
                    <a:pt x="6297190" y="5360853"/>
                  </a:lnTo>
                  <a:lnTo>
                    <a:pt x="6297448" y="5360940"/>
                  </a:lnTo>
                  <a:lnTo>
                    <a:pt x="6303928" y="5348597"/>
                  </a:lnTo>
                  <a:lnTo>
                    <a:pt x="6326471" y="5368282"/>
                  </a:lnTo>
                  <a:lnTo>
                    <a:pt x="6343298" y="5377172"/>
                  </a:lnTo>
                  <a:lnTo>
                    <a:pt x="6352738" y="5391437"/>
                  </a:lnTo>
                  <a:lnTo>
                    <a:pt x="6270138" y="5527402"/>
                  </a:lnTo>
                  <a:lnTo>
                    <a:pt x="6157685" y="5677783"/>
                  </a:lnTo>
                  <a:lnTo>
                    <a:pt x="6151028" y="5680333"/>
                  </a:lnTo>
                  <a:lnTo>
                    <a:pt x="6151528" y="5680898"/>
                  </a:lnTo>
                  <a:lnTo>
                    <a:pt x="6124790" y="5702235"/>
                  </a:lnTo>
                  <a:lnTo>
                    <a:pt x="6108874" y="5721342"/>
                  </a:lnTo>
                  <a:lnTo>
                    <a:pt x="6108664" y="5720387"/>
                  </a:lnTo>
                  <a:lnTo>
                    <a:pt x="6071278" y="5721342"/>
                  </a:lnTo>
                  <a:lnTo>
                    <a:pt x="6010443" y="5705105"/>
                  </a:lnTo>
                  <a:lnTo>
                    <a:pt x="5965134" y="5657668"/>
                  </a:lnTo>
                  <a:lnTo>
                    <a:pt x="5954821" y="5617474"/>
                  </a:lnTo>
                  <a:lnTo>
                    <a:pt x="5954631" y="5617583"/>
                  </a:lnTo>
                  <a:lnTo>
                    <a:pt x="5954678" y="5617604"/>
                  </a:lnTo>
                  <a:lnTo>
                    <a:pt x="5954550" y="5617629"/>
                  </a:lnTo>
                  <a:lnTo>
                    <a:pt x="5954176" y="5617843"/>
                  </a:lnTo>
                  <a:lnTo>
                    <a:pt x="5953959" y="5617746"/>
                  </a:lnTo>
                  <a:lnTo>
                    <a:pt x="5903234" y="5627755"/>
                  </a:lnTo>
                  <a:cubicBezTo>
                    <a:pt x="5903446" y="5629764"/>
                    <a:pt x="5903657" y="5631774"/>
                    <a:pt x="5903869" y="5633783"/>
                  </a:cubicBezTo>
                  <a:lnTo>
                    <a:pt x="5906092" y="5648375"/>
                  </a:lnTo>
                  <a:lnTo>
                    <a:pt x="5907044" y="5656623"/>
                  </a:lnTo>
                  <a:lnTo>
                    <a:pt x="5908632" y="5664871"/>
                  </a:lnTo>
                  <a:lnTo>
                    <a:pt x="5910220" y="5671850"/>
                  </a:lnTo>
                  <a:lnTo>
                    <a:pt x="5911808" y="5677243"/>
                  </a:lnTo>
                  <a:lnTo>
                    <a:pt x="5914031" y="5683270"/>
                  </a:lnTo>
                  <a:lnTo>
                    <a:pt x="5916253" y="5691835"/>
                  </a:lnTo>
                  <a:lnTo>
                    <a:pt x="5919111" y="5701987"/>
                  </a:lnTo>
                  <a:lnTo>
                    <a:pt x="5921017" y="5712772"/>
                  </a:lnTo>
                  <a:lnTo>
                    <a:pt x="5923240" y="5723558"/>
                  </a:lnTo>
                  <a:lnTo>
                    <a:pt x="5925145" y="5733075"/>
                  </a:lnTo>
                  <a:cubicBezTo>
                    <a:pt x="5925357" y="5735507"/>
                    <a:pt x="5925568" y="5737939"/>
                    <a:pt x="5925780" y="5740371"/>
                  </a:cubicBezTo>
                  <a:lnTo>
                    <a:pt x="5925780" y="5743226"/>
                  </a:lnTo>
                  <a:cubicBezTo>
                    <a:pt x="5925674" y="5743861"/>
                    <a:pt x="5925569" y="5744495"/>
                    <a:pt x="5925463" y="5745130"/>
                  </a:cubicBezTo>
                  <a:cubicBezTo>
                    <a:pt x="5925251" y="5746716"/>
                    <a:pt x="5925040" y="5748302"/>
                    <a:pt x="5924828" y="5749888"/>
                  </a:cubicBezTo>
                  <a:lnTo>
                    <a:pt x="5923875" y="5758453"/>
                  </a:lnTo>
                  <a:cubicBezTo>
                    <a:pt x="5923663" y="5762260"/>
                    <a:pt x="5923452" y="5766067"/>
                    <a:pt x="5923240" y="5769874"/>
                  </a:cubicBezTo>
                  <a:cubicBezTo>
                    <a:pt x="5923028" y="5774104"/>
                    <a:pt x="5922817" y="5778333"/>
                    <a:pt x="5922605" y="5782563"/>
                  </a:cubicBezTo>
                  <a:lnTo>
                    <a:pt x="5922605" y="5795252"/>
                  </a:lnTo>
                  <a:lnTo>
                    <a:pt x="5922287" y="5806989"/>
                  </a:lnTo>
                  <a:lnTo>
                    <a:pt x="5922605" y="5816189"/>
                  </a:lnTo>
                  <a:cubicBezTo>
                    <a:pt x="5922711" y="5817246"/>
                    <a:pt x="5922816" y="5818304"/>
                    <a:pt x="5922922" y="5819361"/>
                  </a:cubicBezTo>
                  <a:lnTo>
                    <a:pt x="5923240" y="5821899"/>
                  </a:lnTo>
                  <a:lnTo>
                    <a:pt x="5924192" y="5826975"/>
                  </a:lnTo>
                  <a:lnTo>
                    <a:pt x="5925463" y="5836175"/>
                  </a:lnTo>
                  <a:lnTo>
                    <a:pt x="5928321" y="5859015"/>
                  </a:lnTo>
                  <a:lnTo>
                    <a:pt x="5931496" y="5889786"/>
                  </a:lnTo>
                  <a:lnTo>
                    <a:pt x="5891802" y="5911675"/>
                  </a:lnTo>
                  <a:lnTo>
                    <a:pt x="5867985" y="5892007"/>
                  </a:lnTo>
                  <a:lnTo>
                    <a:pt x="5834006" y="5896131"/>
                  </a:lnTo>
                  <a:lnTo>
                    <a:pt x="5807014" y="5906282"/>
                  </a:lnTo>
                  <a:lnTo>
                    <a:pt x="5779387" y="5900572"/>
                  </a:lnTo>
                  <a:lnTo>
                    <a:pt x="5720956" y="5935467"/>
                  </a:lnTo>
                  <a:lnTo>
                    <a:pt x="5698092" y="5915164"/>
                  </a:lnTo>
                  <a:lnTo>
                    <a:pt x="5652047" y="5929440"/>
                  </a:lnTo>
                  <a:lnTo>
                    <a:pt x="5585360" y="5938322"/>
                  </a:lnTo>
                  <a:lnTo>
                    <a:pt x="5474215" y="5985272"/>
                  </a:lnTo>
                  <a:lnTo>
                    <a:pt x="5431027" y="5995741"/>
                  </a:lnTo>
                  <a:lnTo>
                    <a:pt x="5379583" y="5956721"/>
                  </a:lnTo>
                  <a:lnTo>
                    <a:pt x="5337983" y="5954818"/>
                  </a:lnTo>
                  <a:lnTo>
                    <a:pt x="5261452" y="5985907"/>
                  </a:lnTo>
                  <a:lnTo>
                    <a:pt x="5234142" y="5983369"/>
                  </a:lnTo>
                  <a:lnTo>
                    <a:pt x="5210961" y="5957356"/>
                  </a:lnTo>
                  <a:lnTo>
                    <a:pt x="5197623" y="5967824"/>
                  </a:lnTo>
                  <a:lnTo>
                    <a:pt x="5173489" y="5994154"/>
                  </a:lnTo>
                  <a:cubicBezTo>
                    <a:pt x="5173912" y="6006420"/>
                    <a:pt x="5174336" y="6018687"/>
                    <a:pt x="5174759" y="6030953"/>
                  </a:cubicBezTo>
                  <a:lnTo>
                    <a:pt x="5150625" y="6049987"/>
                  </a:lnTo>
                  <a:lnTo>
                    <a:pt x="5148720" y="6075682"/>
                  </a:lnTo>
                  <a:lnTo>
                    <a:pt x="5130619" y="6078855"/>
                  </a:lnTo>
                  <a:lnTo>
                    <a:pt x="5123633" y="6088054"/>
                  </a:lnTo>
                  <a:lnTo>
                    <a:pt x="5108708" y="6085834"/>
                  </a:lnTo>
                  <a:lnTo>
                    <a:pt x="5112518" y="6077903"/>
                  </a:lnTo>
                  <a:lnTo>
                    <a:pt x="5105214" y="6066483"/>
                  </a:lnTo>
                  <a:lnTo>
                    <a:pt x="5097911" y="6052842"/>
                  </a:lnTo>
                  <a:lnTo>
                    <a:pt x="5104897" y="6028415"/>
                  </a:lnTo>
                  <a:lnTo>
                    <a:pt x="5133159" y="6005257"/>
                  </a:lnTo>
                  <a:cubicBezTo>
                    <a:pt x="5133477" y="5998913"/>
                    <a:pt x="5133794" y="5992568"/>
                    <a:pt x="5134112" y="5986224"/>
                  </a:cubicBezTo>
                  <a:lnTo>
                    <a:pt x="5116329" y="5973852"/>
                  </a:lnTo>
                  <a:lnTo>
                    <a:pt x="5093782" y="5989713"/>
                  </a:lnTo>
                  <a:lnTo>
                    <a:pt x="5084573" y="6005575"/>
                  </a:lnTo>
                  <a:lnTo>
                    <a:pt x="5073141" y="6016043"/>
                  </a:lnTo>
                  <a:lnTo>
                    <a:pt x="5035987" y="6013505"/>
                  </a:lnTo>
                  <a:lnTo>
                    <a:pt x="5021062" y="5997644"/>
                  </a:lnTo>
                  <a:lnTo>
                    <a:pt x="4988036" y="5989713"/>
                  </a:lnTo>
                  <a:lnTo>
                    <a:pt x="4966125" y="6007795"/>
                  </a:lnTo>
                  <a:lnTo>
                    <a:pt x="4944848" y="6018264"/>
                  </a:lnTo>
                  <a:lnTo>
                    <a:pt x="4934687" y="6043642"/>
                  </a:lnTo>
                  <a:lnTo>
                    <a:pt x="4913410" y="6049035"/>
                  </a:lnTo>
                  <a:lnTo>
                    <a:pt x="4903249" y="6067117"/>
                  </a:lnTo>
                  <a:lnTo>
                    <a:pt x="4857520" y="6070607"/>
                  </a:lnTo>
                  <a:lnTo>
                    <a:pt x="4836562" y="6068703"/>
                  </a:lnTo>
                  <a:lnTo>
                    <a:pt x="4823859" y="6077268"/>
                  </a:lnTo>
                  <a:lnTo>
                    <a:pt x="4801630" y="6085199"/>
                  </a:lnTo>
                  <a:lnTo>
                    <a:pt x="4774003" y="6068386"/>
                  </a:lnTo>
                  <a:lnTo>
                    <a:pt x="4750821" y="6037932"/>
                  </a:lnTo>
                  <a:lnTo>
                    <a:pt x="4727957" y="6027781"/>
                  </a:lnTo>
                  <a:lnTo>
                    <a:pt x="4707951" y="6010968"/>
                  </a:lnTo>
                  <a:lnTo>
                    <a:pt x="4689851" y="6006844"/>
                  </a:lnTo>
                  <a:lnTo>
                    <a:pt x="4665399" y="5992568"/>
                  </a:lnTo>
                  <a:lnTo>
                    <a:pt x="4627292" y="5989713"/>
                  </a:lnTo>
                  <a:lnTo>
                    <a:pt x="4610462" y="6002402"/>
                  </a:lnTo>
                  <a:lnTo>
                    <a:pt x="4606333" y="6020484"/>
                  </a:lnTo>
                  <a:cubicBezTo>
                    <a:pt x="4606121" y="6025031"/>
                    <a:pt x="4605910" y="6029578"/>
                    <a:pt x="4605698" y="6034125"/>
                  </a:cubicBezTo>
                  <a:lnTo>
                    <a:pt x="4582517" y="6058552"/>
                  </a:lnTo>
                  <a:lnTo>
                    <a:pt x="4568862" y="6058552"/>
                  </a:lnTo>
                  <a:cubicBezTo>
                    <a:pt x="4569074" y="6056120"/>
                    <a:pt x="4569285" y="6053688"/>
                    <a:pt x="4569497" y="6051256"/>
                  </a:cubicBezTo>
                  <a:lnTo>
                    <a:pt x="4563463" y="6051256"/>
                  </a:lnTo>
                  <a:lnTo>
                    <a:pt x="4557112" y="6066165"/>
                  </a:lnTo>
                  <a:lnTo>
                    <a:pt x="4544410" y="6071241"/>
                  </a:lnTo>
                  <a:lnTo>
                    <a:pt x="4526309" y="6076951"/>
                  </a:lnTo>
                  <a:lnTo>
                    <a:pt x="4501222" y="6073144"/>
                  </a:lnTo>
                  <a:lnTo>
                    <a:pt x="4480581" y="6058235"/>
                  </a:lnTo>
                  <a:lnTo>
                    <a:pt x="4455176" y="6030319"/>
                  </a:lnTo>
                  <a:lnTo>
                    <a:pt x="4452636" y="6011285"/>
                  </a:lnTo>
                  <a:lnTo>
                    <a:pt x="4435805" y="6006209"/>
                  </a:lnTo>
                  <a:lnTo>
                    <a:pt x="4440251" y="6023974"/>
                  </a:lnTo>
                  <a:lnTo>
                    <a:pt x="4422151" y="6025243"/>
                  </a:lnTo>
                  <a:lnTo>
                    <a:pt x="4409448" y="6012554"/>
                  </a:lnTo>
                  <a:lnTo>
                    <a:pt x="4402144" y="5999230"/>
                  </a:lnTo>
                  <a:lnTo>
                    <a:pt x="4394841" y="6000182"/>
                  </a:lnTo>
                  <a:lnTo>
                    <a:pt x="4383091" y="5992886"/>
                  </a:lnTo>
                  <a:lnTo>
                    <a:pt x="4374517" y="6004623"/>
                  </a:lnTo>
                  <a:lnTo>
                    <a:pt x="4377693" y="6021436"/>
                  </a:lnTo>
                  <a:lnTo>
                    <a:pt x="4365308" y="6035394"/>
                  </a:lnTo>
                  <a:lnTo>
                    <a:pt x="4358957" y="6041739"/>
                  </a:lnTo>
                  <a:lnTo>
                    <a:pt x="4352606" y="6040470"/>
                  </a:lnTo>
                  <a:lnTo>
                    <a:pt x="4361180" y="6029050"/>
                  </a:lnTo>
                  <a:lnTo>
                    <a:pt x="4355781" y="6026829"/>
                  </a:lnTo>
                  <a:lnTo>
                    <a:pt x="4347207" y="6033174"/>
                  </a:lnTo>
                  <a:lnTo>
                    <a:pt x="4347207" y="6019850"/>
                  </a:lnTo>
                  <a:lnTo>
                    <a:pt x="4356416" y="6010016"/>
                  </a:lnTo>
                  <a:lnTo>
                    <a:pt x="4353241" y="6008113"/>
                  </a:lnTo>
                  <a:lnTo>
                    <a:pt x="4334187" y="6009064"/>
                  </a:lnTo>
                  <a:lnTo>
                    <a:pt x="4319580" y="6020802"/>
                  </a:lnTo>
                  <a:lnTo>
                    <a:pt x="4303702" y="6016995"/>
                  </a:lnTo>
                  <a:lnTo>
                    <a:pt x="4298304" y="6022071"/>
                  </a:lnTo>
                  <a:lnTo>
                    <a:pt x="4293223" y="6018898"/>
                  </a:lnTo>
                  <a:lnTo>
                    <a:pt x="4293223" y="6010650"/>
                  </a:lnTo>
                  <a:lnTo>
                    <a:pt x="4303384" y="6002085"/>
                  </a:lnTo>
                  <a:lnTo>
                    <a:pt x="4318310" y="6001134"/>
                  </a:lnTo>
                  <a:lnTo>
                    <a:pt x="4331965" y="6001768"/>
                  </a:lnTo>
                  <a:lnTo>
                    <a:pt x="4349113" y="6003671"/>
                  </a:lnTo>
                  <a:lnTo>
                    <a:pt x="4354511" y="5993203"/>
                  </a:lnTo>
                  <a:lnTo>
                    <a:pt x="4349113" y="5983686"/>
                  </a:lnTo>
                  <a:lnTo>
                    <a:pt x="4356099" y="5978293"/>
                  </a:lnTo>
                  <a:lnTo>
                    <a:pt x="4363720" y="5982734"/>
                  </a:lnTo>
                  <a:lnTo>
                    <a:pt x="4371977" y="5974169"/>
                  </a:lnTo>
                  <a:lnTo>
                    <a:pt x="4387854" y="5968776"/>
                  </a:lnTo>
                  <a:lnTo>
                    <a:pt x="4386902" y="5965604"/>
                  </a:lnTo>
                  <a:lnTo>
                    <a:pt x="4356099" y="5966556"/>
                  </a:lnTo>
                  <a:lnTo>
                    <a:pt x="4343397" y="5965921"/>
                  </a:lnTo>
                  <a:lnTo>
                    <a:pt x="4334823" y="5975438"/>
                  </a:lnTo>
                  <a:lnTo>
                    <a:pt x="4331012" y="5976707"/>
                  </a:lnTo>
                  <a:lnTo>
                    <a:pt x="4322438" y="5976707"/>
                  </a:lnTo>
                  <a:lnTo>
                    <a:pt x="4312911" y="5972266"/>
                  </a:lnTo>
                  <a:lnTo>
                    <a:pt x="4303384" y="5973852"/>
                  </a:lnTo>
                  <a:lnTo>
                    <a:pt x="4292905" y="5986541"/>
                  </a:lnTo>
                  <a:lnTo>
                    <a:pt x="4285284" y="5983369"/>
                  </a:lnTo>
                  <a:lnTo>
                    <a:pt x="4281156" y="5969411"/>
                  </a:lnTo>
                  <a:lnTo>
                    <a:pt x="4285919" y="5958942"/>
                  </a:lnTo>
                  <a:lnTo>
                    <a:pt x="4303067" y="5956721"/>
                  </a:lnTo>
                  <a:lnTo>
                    <a:pt x="4308465" y="5955770"/>
                  </a:lnTo>
                  <a:lnTo>
                    <a:pt x="4308465" y="5947205"/>
                  </a:lnTo>
                  <a:cubicBezTo>
                    <a:pt x="4308783" y="5944033"/>
                    <a:pt x="4309100" y="5940860"/>
                    <a:pt x="4309418" y="5937688"/>
                  </a:cubicBezTo>
                  <a:lnTo>
                    <a:pt x="4298939" y="5937688"/>
                  </a:lnTo>
                  <a:lnTo>
                    <a:pt x="4293540" y="5939274"/>
                  </a:lnTo>
                  <a:lnTo>
                    <a:pt x="4281791" y="5928488"/>
                  </a:lnTo>
                  <a:cubicBezTo>
                    <a:pt x="4281473" y="5925316"/>
                    <a:pt x="4281156" y="5922143"/>
                    <a:pt x="4280838" y="5918971"/>
                  </a:cubicBezTo>
                  <a:lnTo>
                    <a:pt x="4277345" y="5909772"/>
                  </a:lnTo>
                  <a:lnTo>
                    <a:pt x="4262420" y="5897082"/>
                  </a:lnTo>
                  <a:lnTo>
                    <a:pt x="4267818" y="5891690"/>
                  </a:lnTo>
                  <a:lnTo>
                    <a:pt x="4276075" y="5896131"/>
                  </a:lnTo>
                  <a:lnTo>
                    <a:pt x="4281473" y="5884393"/>
                  </a:lnTo>
                  <a:lnTo>
                    <a:pt x="4277027" y="5870435"/>
                  </a:lnTo>
                  <a:lnTo>
                    <a:pt x="4270359" y="5863456"/>
                  </a:lnTo>
                  <a:lnTo>
                    <a:pt x="4253528" y="5853939"/>
                  </a:lnTo>
                  <a:lnTo>
                    <a:pt x="4236380" y="5828878"/>
                  </a:lnTo>
                  <a:lnTo>
                    <a:pt x="4223678" y="5829195"/>
                  </a:lnTo>
                  <a:lnTo>
                    <a:pt x="4219550" y="5843788"/>
                  </a:lnTo>
                  <a:lnTo>
                    <a:pt x="4212246" y="5840933"/>
                  </a:lnTo>
                  <a:lnTo>
                    <a:pt x="4197321" y="5826975"/>
                  </a:lnTo>
                  <a:lnTo>
                    <a:pt x="4182395" y="5823168"/>
                  </a:lnTo>
                  <a:lnTo>
                    <a:pt x="4187476" y="5806355"/>
                  </a:lnTo>
                  <a:lnTo>
                    <a:pt x="4195733" y="5808258"/>
                  </a:lnTo>
                  <a:lnTo>
                    <a:pt x="4194145" y="5814603"/>
                  </a:lnTo>
                  <a:lnTo>
                    <a:pt x="4199226" y="5816506"/>
                  </a:lnTo>
                  <a:lnTo>
                    <a:pt x="4208435" y="5805721"/>
                  </a:lnTo>
                  <a:lnTo>
                    <a:pt x="4203354" y="5798742"/>
                  </a:lnTo>
                  <a:lnTo>
                    <a:pt x="4194780" y="5794618"/>
                  </a:lnTo>
                  <a:lnTo>
                    <a:pt x="4190652" y="5777487"/>
                  </a:lnTo>
                  <a:lnTo>
                    <a:pt x="4197956" y="5775584"/>
                  </a:lnTo>
                  <a:lnTo>
                    <a:pt x="4209388" y="5778756"/>
                  </a:lnTo>
                  <a:lnTo>
                    <a:pt x="4212881" y="5790176"/>
                  </a:lnTo>
                  <a:lnTo>
                    <a:pt x="4211611" y="5800645"/>
                  </a:lnTo>
                  <a:lnTo>
                    <a:pt x="4216056" y="5809210"/>
                  </a:lnTo>
                  <a:lnTo>
                    <a:pt x="4226536" y="5812382"/>
                  </a:lnTo>
                  <a:lnTo>
                    <a:pt x="4223360" y="5800645"/>
                  </a:lnTo>
                  <a:lnTo>
                    <a:pt x="4225583" y="5795252"/>
                  </a:lnTo>
                  <a:lnTo>
                    <a:pt x="4229711" y="5798424"/>
                  </a:lnTo>
                  <a:lnTo>
                    <a:pt x="4230982" y="5812382"/>
                  </a:lnTo>
                  <a:lnTo>
                    <a:pt x="4242414" y="5805403"/>
                  </a:lnTo>
                  <a:lnTo>
                    <a:pt x="4256386" y="5807624"/>
                  </a:lnTo>
                  <a:lnTo>
                    <a:pt x="4273217" y="5807624"/>
                  </a:lnTo>
                  <a:lnTo>
                    <a:pt x="4266865" y="5799059"/>
                  </a:lnTo>
                  <a:lnTo>
                    <a:pt x="4252258" y="5798107"/>
                  </a:lnTo>
                  <a:lnTo>
                    <a:pt x="4244637" y="5797473"/>
                  </a:lnTo>
                  <a:lnTo>
                    <a:pt x="4238285" y="5789859"/>
                  </a:lnTo>
                  <a:lnTo>
                    <a:pt x="4227488" y="5772412"/>
                  </a:lnTo>
                  <a:lnTo>
                    <a:pt x="4233840" y="5763846"/>
                  </a:lnTo>
                  <a:lnTo>
                    <a:pt x="4241143" y="5767653"/>
                  </a:lnTo>
                  <a:lnTo>
                    <a:pt x="4251623" y="5754964"/>
                  </a:lnTo>
                  <a:lnTo>
                    <a:pt x="4255751" y="5744495"/>
                  </a:lnTo>
                  <a:lnTo>
                    <a:pt x="4252575" y="5740371"/>
                  </a:lnTo>
                  <a:lnTo>
                    <a:pt x="4238603" y="5746716"/>
                  </a:lnTo>
                  <a:lnTo>
                    <a:pt x="4234475" y="5742592"/>
                  </a:lnTo>
                  <a:lnTo>
                    <a:pt x="4233204" y="5727682"/>
                  </a:lnTo>
                  <a:lnTo>
                    <a:pt x="4239873" y="5720386"/>
                  </a:lnTo>
                  <a:lnTo>
                    <a:pt x="4233204" y="5713407"/>
                  </a:lnTo>
                  <a:lnTo>
                    <a:pt x="4222725" y="5707062"/>
                  </a:lnTo>
                  <a:lnTo>
                    <a:pt x="4219232" y="5699449"/>
                  </a:lnTo>
                  <a:lnTo>
                    <a:pt x="4212881" y="5699449"/>
                  </a:lnTo>
                  <a:lnTo>
                    <a:pt x="4212881" y="5690249"/>
                  </a:lnTo>
                  <a:lnTo>
                    <a:pt x="4220185" y="5690884"/>
                  </a:lnTo>
                  <a:lnTo>
                    <a:pt x="4235110" y="5686760"/>
                  </a:lnTo>
                  <a:lnTo>
                    <a:pt x="4235110" y="5682636"/>
                  </a:lnTo>
                  <a:lnTo>
                    <a:pt x="4246859" y="5681367"/>
                  </a:lnTo>
                  <a:lnTo>
                    <a:pt x="4251623" y="5673119"/>
                  </a:lnTo>
                  <a:lnTo>
                    <a:pt x="4248447" y="5663285"/>
                  </a:lnTo>
                  <a:lnTo>
                    <a:pt x="4221455" y="5672167"/>
                  </a:lnTo>
                  <a:lnTo>
                    <a:pt x="4208435" y="5672167"/>
                  </a:lnTo>
                  <a:lnTo>
                    <a:pt x="4193827" y="5671216"/>
                  </a:lnTo>
                  <a:lnTo>
                    <a:pt x="4182078" y="5684856"/>
                  </a:lnTo>
                  <a:lnTo>
                    <a:pt x="4167153" y="5685491"/>
                  </a:lnTo>
                  <a:cubicBezTo>
                    <a:pt x="4167470" y="5681155"/>
                    <a:pt x="4167788" y="5676820"/>
                    <a:pt x="4168105" y="5672484"/>
                  </a:cubicBezTo>
                  <a:lnTo>
                    <a:pt x="4172551" y="5665188"/>
                  </a:lnTo>
                  <a:cubicBezTo>
                    <a:pt x="4172869" y="5660641"/>
                    <a:pt x="4173186" y="5656094"/>
                    <a:pt x="4173504" y="5651547"/>
                  </a:cubicBezTo>
                  <a:lnTo>
                    <a:pt x="4169058" y="5637906"/>
                  </a:lnTo>
                  <a:lnTo>
                    <a:pt x="4176362" y="5618873"/>
                  </a:lnTo>
                  <a:lnTo>
                    <a:pt x="4195098" y="5603011"/>
                  </a:lnTo>
                  <a:lnTo>
                    <a:pt x="4196050" y="5595715"/>
                  </a:lnTo>
                  <a:lnTo>
                    <a:pt x="4205260" y="5583978"/>
                  </a:lnTo>
                  <a:lnTo>
                    <a:pt x="4219232" y="5580805"/>
                  </a:lnTo>
                  <a:lnTo>
                    <a:pt x="4230982" y="5565896"/>
                  </a:lnTo>
                  <a:lnTo>
                    <a:pt x="4244637" y="5563358"/>
                  </a:lnTo>
                  <a:lnTo>
                    <a:pt x="4257021" y="5561454"/>
                  </a:lnTo>
                  <a:lnTo>
                    <a:pt x="4264643" y="5553841"/>
                  </a:lnTo>
                  <a:lnTo>
                    <a:pt x="4280520" y="5557013"/>
                  </a:lnTo>
                  <a:lnTo>
                    <a:pt x="4286872" y="5570337"/>
                  </a:lnTo>
                  <a:lnTo>
                    <a:pt x="4295128" y="5575730"/>
                  </a:lnTo>
                  <a:lnTo>
                    <a:pt x="4318627" y="5575412"/>
                  </a:lnTo>
                  <a:lnTo>
                    <a:pt x="4327201" y="5566847"/>
                  </a:lnTo>
                  <a:lnTo>
                    <a:pt x="4310053" y="5556696"/>
                  </a:lnTo>
                  <a:lnTo>
                    <a:pt x="4311323" y="5550351"/>
                  </a:lnTo>
                  <a:lnTo>
                    <a:pt x="4326884" y="5547813"/>
                  </a:lnTo>
                  <a:lnTo>
                    <a:pt x="4345937" y="5550034"/>
                  </a:lnTo>
                  <a:cubicBezTo>
                    <a:pt x="4345725" y="5552889"/>
                    <a:pt x="4345514" y="5555744"/>
                    <a:pt x="4345302" y="5558599"/>
                  </a:cubicBezTo>
                  <a:lnTo>
                    <a:pt x="4334505" y="5560503"/>
                  </a:lnTo>
                  <a:lnTo>
                    <a:pt x="4358957" y="5572875"/>
                  </a:lnTo>
                  <a:lnTo>
                    <a:pt x="4384361" y="5570971"/>
                  </a:lnTo>
                  <a:lnTo>
                    <a:pt x="4414847" y="5562089"/>
                  </a:lnTo>
                  <a:lnTo>
                    <a:pt x="4437076" y="5559551"/>
                  </a:lnTo>
                  <a:lnTo>
                    <a:pt x="4446602" y="5562723"/>
                  </a:lnTo>
                  <a:lnTo>
                    <a:pt x="4458352" y="5562723"/>
                  </a:lnTo>
                  <a:lnTo>
                    <a:pt x="4458034" y="5550034"/>
                  </a:lnTo>
                  <a:lnTo>
                    <a:pt x="4452636" y="5546862"/>
                  </a:lnTo>
                  <a:lnTo>
                    <a:pt x="4438346" y="5551303"/>
                  </a:lnTo>
                  <a:lnTo>
                    <a:pt x="4430725" y="5547179"/>
                  </a:lnTo>
                  <a:lnTo>
                    <a:pt x="4421198" y="5540834"/>
                  </a:lnTo>
                  <a:lnTo>
                    <a:pt x="4438981" y="5533221"/>
                  </a:lnTo>
                  <a:lnTo>
                    <a:pt x="4442157" y="5528145"/>
                  </a:lnTo>
                  <a:lnTo>
                    <a:pt x="4469784" y="5528780"/>
                  </a:lnTo>
                  <a:lnTo>
                    <a:pt x="4481534" y="5527828"/>
                  </a:lnTo>
                  <a:lnTo>
                    <a:pt x="4484074" y="5521483"/>
                  </a:lnTo>
                  <a:lnTo>
                    <a:pt x="4503445" y="5522118"/>
                  </a:lnTo>
                  <a:lnTo>
                    <a:pt x="4525674" y="5523070"/>
                  </a:lnTo>
                  <a:lnTo>
                    <a:pt x="4518053" y="5517677"/>
                  </a:lnTo>
                  <a:lnTo>
                    <a:pt x="4503445" y="5516091"/>
                  </a:lnTo>
                  <a:lnTo>
                    <a:pt x="4489473" y="5516091"/>
                  </a:lnTo>
                  <a:lnTo>
                    <a:pt x="4484074" y="5521483"/>
                  </a:lnTo>
                  <a:lnTo>
                    <a:pt x="4471372" y="5518311"/>
                  </a:lnTo>
                  <a:lnTo>
                    <a:pt x="4466291" y="5513236"/>
                  </a:lnTo>
                  <a:cubicBezTo>
                    <a:pt x="4466609" y="5509746"/>
                    <a:pt x="4466926" y="5506257"/>
                    <a:pt x="4467244" y="5502767"/>
                  </a:cubicBezTo>
                  <a:lnTo>
                    <a:pt x="4457717" y="5498326"/>
                  </a:lnTo>
                  <a:lnTo>
                    <a:pt x="4449143" y="5491030"/>
                  </a:lnTo>
                  <a:lnTo>
                    <a:pt x="4451366" y="5488174"/>
                  </a:lnTo>
                  <a:lnTo>
                    <a:pt x="4445967" y="5484050"/>
                  </a:lnTo>
                  <a:lnTo>
                    <a:pt x="4450413" y="5474216"/>
                  </a:lnTo>
                  <a:lnTo>
                    <a:pt x="4454224" y="5462796"/>
                  </a:lnTo>
                  <a:lnTo>
                    <a:pt x="4471054" y="5460576"/>
                  </a:lnTo>
                  <a:lnTo>
                    <a:pt x="4485979" y="5470727"/>
                  </a:lnTo>
                  <a:lnTo>
                    <a:pt x="4497729" y="5466603"/>
                  </a:lnTo>
                  <a:lnTo>
                    <a:pt x="4519005" y="5472630"/>
                  </a:lnTo>
                  <a:lnTo>
                    <a:pt x="4540282" y="5474216"/>
                  </a:lnTo>
                  <a:lnTo>
                    <a:pt x="4576801" y="5462796"/>
                  </a:lnTo>
                  <a:lnTo>
                    <a:pt x="4615225" y="5473899"/>
                  </a:lnTo>
                  <a:lnTo>
                    <a:pt x="4632055" y="5472630"/>
                  </a:lnTo>
                  <a:lnTo>
                    <a:pt x="4660635" y="5469141"/>
                  </a:lnTo>
                  <a:lnTo>
                    <a:pt x="4667939" y="5447252"/>
                  </a:lnTo>
                  <a:lnTo>
                    <a:pt x="4721606" y="5417115"/>
                  </a:lnTo>
                  <a:lnTo>
                    <a:pt x="4777179" y="5385075"/>
                  </a:lnTo>
                  <a:lnTo>
                    <a:pt x="4808934" y="5377144"/>
                  </a:lnTo>
                  <a:lnTo>
                    <a:pt x="4837197" y="5363504"/>
                  </a:lnTo>
                  <a:lnTo>
                    <a:pt x="4847994" y="5354938"/>
                  </a:lnTo>
                  <a:lnTo>
                    <a:pt x="4929288" y="5357476"/>
                  </a:lnTo>
                  <a:lnTo>
                    <a:pt x="4984543" y="5364138"/>
                  </a:lnTo>
                  <a:lnTo>
                    <a:pt x="5002644" y="5359697"/>
                  </a:lnTo>
                  <a:lnTo>
                    <a:pt x="5014076" y="5347008"/>
                  </a:lnTo>
                  <a:lnTo>
                    <a:pt x="5026778" y="5345104"/>
                  </a:lnTo>
                  <a:lnTo>
                    <a:pt x="5042021" y="5383489"/>
                  </a:lnTo>
                  <a:lnTo>
                    <a:pt x="5058851" y="5387613"/>
                  </a:lnTo>
                  <a:lnTo>
                    <a:pt x="5071553" y="5399033"/>
                  </a:lnTo>
                  <a:lnTo>
                    <a:pt x="5089654" y="5402205"/>
                  </a:lnTo>
                  <a:lnTo>
                    <a:pt x="5111883" y="5391420"/>
                  </a:lnTo>
                  <a:lnTo>
                    <a:pt x="5119504" y="5394592"/>
                  </a:lnTo>
                  <a:lnTo>
                    <a:pt x="5129031" y="5401888"/>
                  </a:lnTo>
                  <a:lnTo>
                    <a:pt x="5145227" y="5438687"/>
                  </a:lnTo>
                  <a:lnTo>
                    <a:pt x="5162057" y="5443445"/>
                  </a:lnTo>
                  <a:lnTo>
                    <a:pt x="5170313" y="5439321"/>
                  </a:lnTo>
                  <a:lnTo>
                    <a:pt x="5178570" y="5438687"/>
                  </a:lnTo>
                  <a:lnTo>
                    <a:pt x="5189049" y="5448204"/>
                  </a:lnTo>
                  <a:lnTo>
                    <a:pt x="5199211" y="5454548"/>
                  </a:lnTo>
                  <a:lnTo>
                    <a:pt x="5223345" y="5460576"/>
                  </a:lnTo>
                  <a:lnTo>
                    <a:pt x="5241129" y="5475168"/>
                  </a:lnTo>
                  <a:lnTo>
                    <a:pt x="5251608" y="5480561"/>
                  </a:lnTo>
                  <a:lnTo>
                    <a:pt x="5253831" y="5470727"/>
                  </a:lnTo>
                  <a:lnTo>
                    <a:pt x="5262087" y="5470727"/>
                  </a:lnTo>
                  <a:lnTo>
                    <a:pt x="5290032" y="5485954"/>
                  </a:lnTo>
                  <a:lnTo>
                    <a:pt x="5318930" y="5495471"/>
                  </a:lnTo>
                  <a:lnTo>
                    <a:pt x="5356084" y="5482464"/>
                  </a:lnTo>
                  <a:lnTo>
                    <a:pt x="5421501" y="5468824"/>
                  </a:lnTo>
                  <a:lnTo>
                    <a:pt x="5495174" y="5479927"/>
                  </a:lnTo>
                  <a:lnTo>
                    <a:pt x="5517720" y="5481830"/>
                  </a:lnTo>
                  <a:lnTo>
                    <a:pt x="5564401" y="5452645"/>
                  </a:lnTo>
                  <a:lnTo>
                    <a:pt x="5579961" y="5450424"/>
                  </a:lnTo>
                  <a:lnTo>
                    <a:pt x="5598062" y="5437735"/>
                  </a:lnTo>
                  <a:lnTo>
                    <a:pt x="5650459" y="5377144"/>
                  </a:lnTo>
                  <a:lnTo>
                    <a:pt x="5660621" y="5382854"/>
                  </a:lnTo>
                  <a:lnTo>
                    <a:pt x="5660866" y="5382796"/>
                  </a:lnTo>
                  <a:lnTo>
                    <a:pt x="5650740" y="5377092"/>
                  </a:lnTo>
                  <a:cubicBezTo>
                    <a:pt x="5650952" y="5367558"/>
                    <a:pt x="5651163" y="5358023"/>
                    <a:pt x="5651375" y="5348489"/>
                  </a:cubicBezTo>
                  <a:lnTo>
                    <a:pt x="5636460" y="5328467"/>
                  </a:lnTo>
                  <a:lnTo>
                    <a:pt x="5629479" y="5271897"/>
                  </a:lnTo>
                  <a:lnTo>
                    <a:pt x="5604092" y="5243611"/>
                  </a:lnTo>
                  <a:lnTo>
                    <a:pt x="5598380" y="5224543"/>
                  </a:lnTo>
                  <a:lnTo>
                    <a:pt x="5585686" y="5214373"/>
                  </a:lnTo>
                  <a:lnTo>
                    <a:pt x="5545384" y="5211513"/>
                  </a:lnTo>
                  <a:lnTo>
                    <a:pt x="5520949" y="5202296"/>
                  </a:lnTo>
                  <a:lnTo>
                    <a:pt x="5511429" y="5181956"/>
                  </a:lnTo>
                  <a:lnTo>
                    <a:pt x="5512381" y="5175600"/>
                  </a:lnTo>
                  <a:lnTo>
                    <a:pt x="5502861" y="5178142"/>
                  </a:lnTo>
                  <a:lnTo>
                    <a:pt x="5482869" y="5165430"/>
                  </a:lnTo>
                  <a:lnTo>
                    <a:pt x="5475253" y="5146997"/>
                  </a:lnTo>
                  <a:lnTo>
                    <a:pt x="5474184" y="5146401"/>
                  </a:lnTo>
                  <a:lnTo>
                    <a:pt x="5451638" y="5128307"/>
                  </a:lnTo>
                  <a:lnTo>
                    <a:pt x="5417342" y="5083548"/>
                  </a:lnTo>
                  <a:lnTo>
                    <a:pt x="5373837" y="5054026"/>
                  </a:lnTo>
                  <a:lnTo>
                    <a:pt x="5345257" y="5042598"/>
                  </a:lnTo>
                  <a:lnTo>
                    <a:pt x="5320806" y="5037837"/>
                  </a:lnTo>
                  <a:lnTo>
                    <a:pt x="5300482" y="5026409"/>
                  </a:lnTo>
                  <a:cubicBezTo>
                    <a:pt x="5300376" y="5023235"/>
                    <a:pt x="5300271" y="5020060"/>
                    <a:pt x="5300165" y="5016886"/>
                  </a:cubicBezTo>
                  <a:lnTo>
                    <a:pt x="5286510" y="5008632"/>
                  </a:lnTo>
                  <a:lnTo>
                    <a:pt x="5282381" y="5016886"/>
                  </a:lnTo>
                  <a:lnTo>
                    <a:pt x="5270950" y="5014029"/>
                  </a:lnTo>
                  <a:lnTo>
                    <a:pt x="5255072" y="5010854"/>
                  </a:lnTo>
                  <a:lnTo>
                    <a:pt x="5245228" y="5009267"/>
                  </a:lnTo>
                  <a:lnTo>
                    <a:pt x="5229032" y="4980697"/>
                  </a:lnTo>
                  <a:lnTo>
                    <a:pt x="5211885" y="4944192"/>
                  </a:lnTo>
                  <a:lnTo>
                    <a:pt x="5193784" y="4938795"/>
                  </a:lnTo>
                  <a:lnTo>
                    <a:pt x="5176636" y="4938160"/>
                  </a:lnTo>
                  <a:lnTo>
                    <a:pt x="5171555" y="4925145"/>
                  </a:lnTo>
                  <a:lnTo>
                    <a:pt x="5202358" y="4917844"/>
                  </a:lnTo>
                  <a:lnTo>
                    <a:pt x="5199817" y="4907369"/>
                  </a:lnTo>
                  <a:lnTo>
                    <a:pt x="5190291" y="4906099"/>
                  </a:lnTo>
                  <a:lnTo>
                    <a:pt x="5185210" y="4911495"/>
                  </a:lnTo>
                  <a:lnTo>
                    <a:pt x="5188068" y="4894671"/>
                  </a:lnTo>
                  <a:lnTo>
                    <a:pt x="5207121" y="4898798"/>
                  </a:lnTo>
                  <a:lnTo>
                    <a:pt x="5217918" y="4907051"/>
                  </a:lnTo>
                  <a:cubicBezTo>
                    <a:pt x="5217600" y="4909802"/>
                    <a:pt x="5217283" y="4912554"/>
                    <a:pt x="5216965" y="4915305"/>
                  </a:cubicBezTo>
                  <a:lnTo>
                    <a:pt x="5234748" y="4917527"/>
                  </a:lnTo>
                  <a:lnTo>
                    <a:pt x="5225222" y="4907051"/>
                  </a:lnTo>
                  <a:lnTo>
                    <a:pt x="5243322" y="4908956"/>
                  </a:lnTo>
                  <a:lnTo>
                    <a:pt x="5249673" y="4901655"/>
                  </a:lnTo>
                  <a:lnTo>
                    <a:pt x="5252531" y="4881338"/>
                  </a:lnTo>
                  <a:lnTo>
                    <a:pt x="5262058" y="4868641"/>
                  </a:lnTo>
                  <a:lnTo>
                    <a:pt x="5276983" y="4862292"/>
                  </a:lnTo>
                  <a:lnTo>
                    <a:pt x="5279841" y="4842293"/>
                  </a:lnTo>
                  <a:lnTo>
                    <a:pt x="5300482" y="4809279"/>
                  </a:lnTo>
                  <a:lnTo>
                    <a:pt x="5309056" y="4810232"/>
                  </a:lnTo>
                  <a:lnTo>
                    <a:pt x="5302705" y="4819755"/>
                  </a:lnTo>
                  <a:lnTo>
                    <a:pt x="5305245" y="4831500"/>
                  </a:lnTo>
                  <a:lnTo>
                    <a:pt x="5318900" y="4840706"/>
                  </a:lnTo>
                  <a:lnTo>
                    <a:pt x="5328109" y="4832135"/>
                  </a:lnTo>
                  <a:lnTo>
                    <a:pt x="5327157" y="4827056"/>
                  </a:lnTo>
                  <a:lnTo>
                    <a:pt x="5322711" y="4821660"/>
                  </a:lnTo>
                  <a:lnTo>
                    <a:pt x="5323981" y="4831183"/>
                  </a:lnTo>
                  <a:lnTo>
                    <a:pt x="5316360" y="4823882"/>
                  </a:lnTo>
                  <a:lnTo>
                    <a:pt x="5314454" y="4815628"/>
                  </a:lnTo>
                  <a:lnTo>
                    <a:pt x="5317630" y="4811501"/>
                  </a:lnTo>
                  <a:lnTo>
                    <a:pt x="5327157" y="4801978"/>
                  </a:lnTo>
                  <a:lnTo>
                    <a:pt x="5333508" y="4801661"/>
                  </a:lnTo>
                  <a:lnTo>
                    <a:pt x="5342082" y="4813089"/>
                  </a:lnTo>
                  <a:lnTo>
                    <a:pt x="5351608" y="4815311"/>
                  </a:lnTo>
                  <a:lnTo>
                    <a:pt x="5359547" y="4808010"/>
                  </a:lnTo>
                  <a:lnTo>
                    <a:pt x="5342717" y="4796264"/>
                  </a:lnTo>
                  <a:lnTo>
                    <a:pt x="5340494" y="4790868"/>
                  </a:lnTo>
                  <a:lnTo>
                    <a:pt x="5309691" y="4767060"/>
                  </a:lnTo>
                  <a:lnTo>
                    <a:pt x="5305563" y="4772456"/>
                  </a:lnTo>
                  <a:lnTo>
                    <a:pt x="5292861" y="4758806"/>
                  </a:lnTo>
                  <a:lnTo>
                    <a:pt x="5283969" y="4741030"/>
                  </a:lnTo>
                  <a:lnTo>
                    <a:pt x="5280794" y="4721983"/>
                  </a:lnTo>
                  <a:lnTo>
                    <a:pt x="5298894" y="4732459"/>
                  </a:lnTo>
                  <a:lnTo>
                    <a:pt x="5315725" y="4725792"/>
                  </a:lnTo>
                  <a:lnTo>
                    <a:pt x="5318900" y="4719444"/>
                  </a:lnTo>
                  <a:lnTo>
                    <a:pt x="5328427" y="4721666"/>
                  </a:lnTo>
                  <a:lnTo>
                    <a:pt x="5336048" y="4728967"/>
                  </a:lnTo>
                  <a:lnTo>
                    <a:pt x="5356689" y="4728649"/>
                  </a:lnTo>
                  <a:lnTo>
                    <a:pt x="5356689" y="4718491"/>
                  </a:lnTo>
                  <a:lnTo>
                    <a:pt x="5343987" y="4709920"/>
                  </a:lnTo>
                  <a:lnTo>
                    <a:pt x="5337636" y="4718491"/>
                  </a:lnTo>
                  <a:lnTo>
                    <a:pt x="5331285" y="4708968"/>
                  </a:lnTo>
                  <a:lnTo>
                    <a:pt x="5334460" y="4700397"/>
                  </a:lnTo>
                  <a:lnTo>
                    <a:pt x="5339859" y="4696270"/>
                  </a:lnTo>
                  <a:lnTo>
                    <a:pt x="5363358" y="4697223"/>
                  </a:lnTo>
                  <a:lnTo>
                    <a:pt x="5375742" y="4686430"/>
                  </a:lnTo>
                  <a:lnTo>
                    <a:pt x="5386222" y="4681986"/>
                  </a:lnTo>
                  <a:lnTo>
                    <a:pt x="5430362" y="4672462"/>
                  </a:lnTo>
                  <a:lnTo>
                    <a:pt x="5430362" y="4663892"/>
                  </a:lnTo>
                  <a:lnTo>
                    <a:pt x="5418612" y="4657543"/>
                  </a:lnTo>
                  <a:lnTo>
                    <a:pt x="5420835" y="4648019"/>
                  </a:lnTo>
                  <a:lnTo>
                    <a:pt x="5416707" y="4641036"/>
                  </a:lnTo>
                  <a:lnTo>
                    <a:pt x="5393208" y="4645163"/>
                  </a:lnTo>
                  <a:lnTo>
                    <a:pt x="5379553" y="4654686"/>
                  </a:lnTo>
                  <a:lnTo>
                    <a:pt x="5352243" y="4657225"/>
                  </a:lnTo>
                  <a:lnTo>
                    <a:pt x="5331230" y="4660361"/>
                  </a:lnTo>
                  <a:cubicBezTo>
                    <a:pt x="5331190" y="4660605"/>
                    <a:pt x="5331149" y="4660850"/>
                    <a:pt x="5331109" y="4661094"/>
                  </a:cubicBezTo>
                  <a:lnTo>
                    <a:pt x="5315234" y="4676033"/>
                  </a:lnTo>
                  <a:lnTo>
                    <a:pt x="5309836" y="4676351"/>
                  </a:lnTo>
                  <a:lnTo>
                    <a:pt x="5314281" y="4666816"/>
                  </a:lnTo>
                  <a:lnTo>
                    <a:pt x="5285389" y="4662366"/>
                  </a:lnTo>
                  <a:lnTo>
                    <a:pt x="5258401" y="4676669"/>
                  </a:lnTo>
                  <a:lnTo>
                    <a:pt x="5249829" y="4690337"/>
                  </a:lnTo>
                  <a:lnTo>
                    <a:pt x="5242844" y="4694787"/>
                  </a:lnTo>
                  <a:lnTo>
                    <a:pt x="5238399" y="4692562"/>
                  </a:lnTo>
                  <a:lnTo>
                    <a:pt x="5206649" y="4704640"/>
                  </a:lnTo>
                  <a:lnTo>
                    <a:pt x="5195219" y="4725936"/>
                  </a:lnTo>
                  <a:lnTo>
                    <a:pt x="5184741" y="4732293"/>
                  </a:lnTo>
                  <a:lnTo>
                    <a:pt x="5178391" y="4719579"/>
                  </a:lnTo>
                  <a:lnTo>
                    <a:pt x="5164421" y="4717672"/>
                  </a:lnTo>
                  <a:lnTo>
                    <a:pt x="5151721" y="4719897"/>
                  </a:lnTo>
                  <a:lnTo>
                    <a:pt x="5147594" y="4731657"/>
                  </a:lnTo>
                  <a:lnTo>
                    <a:pt x="5144736" y="4744053"/>
                  </a:lnTo>
                  <a:lnTo>
                    <a:pt x="5132036" y="4746596"/>
                  </a:lnTo>
                  <a:lnTo>
                    <a:pt x="5132036" y="4739921"/>
                  </a:lnTo>
                  <a:lnTo>
                    <a:pt x="5116161" y="4732611"/>
                  </a:lnTo>
                  <a:lnTo>
                    <a:pt x="5101239" y="4750728"/>
                  </a:lnTo>
                  <a:lnTo>
                    <a:pt x="5080284" y="4761535"/>
                  </a:lnTo>
                  <a:lnTo>
                    <a:pt x="5055836" y="4769164"/>
                  </a:lnTo>
                  <a:lnTo>
                    <a:pt x="5050756" y="4763124"/>
                  </a:lnTo>
                  <a:lnTo>
                    <a:pt x="5045994" y="4736425"/>
                  </a:lnTo>
                  <a:lnTo>
                    <a:pt x="5040914" y="4745960"/>
                  </a:lnTo>
                  <a:lnTo>
                    <a:pt x="5045359" y="4773296"/>
                  </a:lnTo>
                  <a:lnTo>
                    <a:pt x="5051709" y="4774567"/>
                  </a:lnTo>
                  <a:lnTo>
                    <a:pt x="5042501" y="4780924"/>
                  </a:lnTo>
                  <a:lnTo>
                    <a:pt x="5039961" y="4775838"/>
                  </a:lnTo>
                  <a:lnTo>
                    <a:pt x="5039009" y="4766303"/>
                  </a:lnTo>
                  <a:lnTo>
                    <a:pt x="5033611" y="4758992"/>
                  </a:lnTo>
                  <a:lnTo>
                    <a:pt x="5028531" y="4776792"/>
                  </a:lnTo>
                  <a:lnTo>
                    <a:pt x="5032976" y="4779017"/>
                  </a:lnTo>
                  <a:lnTo>
                    <a:pt x="5019006" y="4792684"/>
                  </a:lnTo>
                  <a:lnTo>
                    <a:pt x="5004401" y="4799359"/>
                  </a:lnTo>
                  <a:lnTo>
                    <a:pt x="4999004" y="4803491"/>
                  </a:lnTo>
                  <a:lnTo>
                    <a:pt x="4987574" y="4805716"/>
                  </a:lnTo>
                  <a:lnTo>
                    <a:pt x="4983446" y="4824787"/>
                  </a:lnTo>
                  <a:lnTo>
                    <a:pt x="4974874" y="4829873"/>
                  </a:lnTo>
                  <a:lnTo>
                    <a:pt x="4968524" y="4826694"/>
                  </a:lnTo>
                  <a:lnTo>
                    <a:pt x="4965349" y="4818748"/>
                  </a:lnTo>
                  <a:lnTo>
                    <a:pt x="4974874" y="4813980"/>
                  </a:lnTo>
                  <a:lnTo>
                    <a:pt x="4974874" y="4810166"/>
                  </a:lnTo>
                  <a:lnTo>
                    <a:pt x="4965349" y="4815570"/>
                  </a:lnTo>
                  <a:lnTo>
                    <a:pt x="4952649" y="4800631"/>
                  </a:lnTo>
                  <a:lnTo>
                    <a:pt x="4941854" y="4801902"/>
                  </a:lnTo>
                  <a:lnTo>
                    <a:pt x="4938679" y="4810166"/>
                  </a:lnTo>
                  <a:lnTo>
                    <a:pt x="4930424" y="4803173"/>
                  </a:lnTo>
                  <a:lnTo>
                    <a:pt x="4922804" y="4814934"/>
                  </a:lnTo>
                  <a:lnTo>
                    <a:pt x="4917724" y="4801902"/>
                  </a:lnTo>
                  <a:lnTo>
                    <a:pt x="4910104" y="4792684"/>
                  </a:lnTo>
                  <a:lnTo>
                    <a:pt x="4896451" y="4784420"/>
                  </a:lnTo>
                  <a:lnTo>
                    <a:pt x="4893276" y="4803491"/>
                  </a:lnTo>
                  <a:lnTo>
                    <a:pt x="4900896" y="4812709"/>
                  </a:lnTo>
                  <a:lnTo>
                    <a:pt x="4907246" y="4819066"/>
                  </a:lnTo>
                  <a:lnTo>
                    <a:pt x="4916771" y="4820020"/>
                  </a:lnTo>
                  <a:lnTo>
                    <a:pt x="4929471" y="4827330"/>
                  </a:lnTo>
                  <a:lnTo>
                    <a:pt x="4932646" y="4840044"/>
                  </a:lnTo>
                  <a:lnTo>
                    <a:pt x="4939314" y="4841951"/>
                  </a:lnTo>
                  <a:lnTo>
                    <a:pt x="4937091" y="4826059"/>
                  </a:lnTo>
                  <a:lnTo>
                    <a:pt x="4938679" y="4819702"/>
                  </a:lnTo>
                  <a:lnTo>
                    <a:pt x="4960269" y="4833051"/>
                  </a:lnTo>
                  <a:lnTo>
                    <a:pt x="4969794" y="4836548"/>
                  </a:lnTo>
                  <a:lnTo>
                    <a:pt x="4977414" y="4841633"/>
                  </a:lnTo>
                  <a:lnTo>
                    <a:pt x="4964714" y="4854347"/>
                  </a:lnTo>
                  <a:lnTo>
                    <a:pt x="4963444" y="4857526"/>
                  </a:lnTo>
                  <a:lnTo>
                    <a:pt x="4982811" y="4855301"/>
                  </a:lnTo>
                  <a:lnTo>
                    <a:pt x="4990114" y="4859433"/>
                  </a:lnTo>
                  <a:lnTo>
                    <a:pt x="4983764" y="4865790"/>
                  </a:lnTo>
                  <a:lnTo>
                    <a:pt x="4999639" y="4865790"/>
                  </a:lnTo>
                  <a:lnTo>
                    <a:pt x="5011386" y="4870876"/>
                  </a:lnTo>
                  <a:lnTo>
                    <a:pt x="5021864" y="4883590"/>
                  </a:lnTo>
                  <a:lnTo>
                    <a:pt x="5015831" y="4909653"/>
                  </a:lnTo>
                  <a:lnTo>
                    <a:pt x="5036151" y="4910607"/>
                  </a:lnTo>
                  <a:lnTo>
                    <a:pt x="5076474" y="4925228"/>
                  </a:lnTo>
                  <a:lnTo>
                    <a:pt x="5079649" y="4917917"/>
                  </a:lnTo>
                  <a:lnTo>
                    <a:pt x="5052979" y="4901071"/>
                  </a:lnTo>
                  <a:lnTo>
                    <a:pt x="5031389" y="4869604"/>
                  </a:lnTo>
                  <a:lnTo>
                    <a:pt x="5012974" y="4834005"/>
                  </a:lnTo>
                  <a:lnTo>
                    <a:pt x="5004719" y="4842269"/>
                  </a:lnTo>
                  <a:lnTo>
                    <a:pt x="4999321" y="4834005"/>
                  </a:lnTo>
                  <a:lnTo>
                    <a:pt x="4995194" y="4819384"/>
                  </a:lnTo>
                  <a:lnTo>
                    <a:pt x="5002496" y="4816205"/>
                  </a:lnTo>
                  <a:lnTo>
                    <a:pt x="5001544" y="4809848"/>
                  </a:lnTo>
                  <a:lnTo>
                    <a:pt x="5004719" y="4807623"/>
                  </a:lnTo>
                  <a:lnTo>
                    <a:pt x="5036786" y="4869604"/>
                  </a:lnTo>
                  <a:lnTo>
                    <a:pt x="5057106" y="4899164"/>
                  </a:lnTo>
                  <a:lnTo>
                    <a:pt x="5078696" y="4909335"/>
                  </a:lnTo>
                  <a:lnTo>
                    <a:pt x="5085999" y="4911560"/>
                  </a:lnTo>
                  <a:lnTo>
                    <a:pt x="5094254" y="4912196"/>
                  </a:lnTo>
                  <a:lnTo>
                    <a:pt x="5098381" y="4905839"/>
                  </a:lnTo>
                  <a:lnTo>
                    <a:pt x="5106954" y="4896304"/>
                  </a:lnTo>
                  <a:lnTo>
                    <a:pt x="5116479" y="4911243"/>
                  </a:lnTo>
                  <a:lnTo>
                    <a:pt x="5126004" y="4904886"/>
                  </a:lnTo>
                  <a:lnTo>
                    <a:pt x="5130131" y="4898211"/>
                  </a:lnTo>
                  <a:lnTo>
                    <a:pt x="5148864" y="4893761"/>
                  </a:lnTo>
                  <a:lnTo>
                    <a:pt x="5162834" y="4895986"/>
                  </a:lnTo>
                  <a:lnTo>
                    <a:pt x="5181249" y="4909335"/>
                  </a:lnTo>
                  <a:lnTo>
                    <a:pt x="5175534" y="4914739"/>
                  </a:lnTo>
                  <a:lnTo>
                    <a:pt x="5160929" y="4912832"/>
                  </a:lnTo>
                  <a:lnTo>
                    <a:pt x="5156801" y="4915057"/>
                  </a:lnTo>
                  <a:cubicBezTo>
                    <a:pt x="5156589" y="4921626"/>
                    <a:pt x="5156378" y="4928194"/>
                    <a:pt x="5156166" y="4934763"/>
                  </a:cubicBezTo>
                  <a:lnTo>
                    <a:pt x="5151721" y="4947477"/>
                  </a:lnTo>
                  <a:lnTo>
                    <a:pt x="5144419" y="4948749"/>
                  </a:lnTo>
                  <a:lnTo>
                    <a:pt x="5131719" y="4950974"/>
                  </a:lnTo>
                  <a:lnTo>
                    <a:pt x="5117114" y="4960827"/>
                  </a:lnTo>
                  <a:lnTo>
                    <a:pt x="5094571" y="4943028"/>
                  </a:lnTo>
                  <a:lnTo>
                    <a:pt x="5071076" y="4943981"/>
                  </a:lnTo>
                  <a:lnTo>
                    <a:pt x="5061869" y="4955742"/>
                  </a:lnTo>
                  <a:lnTo>
                    <a:pt x="5055519" y="4969409"/>
                  </a:lnTo>
                  <a:lnTo>
                    <a:pt x="5033611" y="4976402"/>
                  </a:lnTo>
                  <a:lnTo>
                    <a:pt x="5025039" y="4986891"/>
                  </a:lnTo>
                  <a:lnTo>
                    <a:pt x="5012339" y="4987845"/>
                  </a:lnTo>
                  <a:lnTo>
                    <a:pt x="5002814" y="4981488"/>
                  </a:lnTo>
                  <a:lnTo>
                    <a:pt x="4994241" y="4986255"/>
                  </a:lnTo>
                  <a:lnTo>
                    <a:pt x="4972334" y="5008505"/>
                  </a:lnTo>
                  <a:lnTo>
                    <a:pt x="4941854" y="5033933"/>
                  </a:lnTo>
                  <a:lnTo>
                    <a:pt x="4914866" y="5053004"/>
                  </a:lnTo>
                  <a:lnTo>
                    <a:pt x="4887879" y="5037429"/>
                  </a:lnTo>
                  <a:lnTo>
                    <a:pt x="4861526" y="5034568"/>
                  </a:lnTo>
                  <a:lnTo>
                    <a:pt x="4859304" y="5027258"/>
                  </a:lnTo>
                  <a:lnTo>
                    <a:pt x="4877401" y="5013590"/>
                  </a:lnTo>
                  <a:lnTo>
                    <a:pt x="4873909" y="4995473"/>
                  </a:lnTo>
                  <a:lnTo>
                    <a:pt x="4881211" y="4992294"/>
                  </a:lnTo>
                  <a:lnTo>
                    <a:pt x="4885339" y="4962734"/>
                  </a:lnTo>
                  <a:lnTo>
                    <a:pt x="4870099" y="4939849"/>
                  </a:lnTo>
                  <a:lnTo>
                    <a:pt x="4854224" y="4945253"/>
                  </a:lnTo>
                  <a:lnTo>
                    <a:pt x="4851049" y="4936671"/>
                  </a:lnTo>
                  <a:lnTo>
                    <a:pt x="4831046" y="4919825"/>
                  </a:lnTo>
                  <a:lnTo>
                    <a:pt x="4818029" y="4918871"/>
                  </a:lnTo>
                  <a:lnTo>
                    <a:pt x="4810726" y="4929678"/>
                  </a:lnTo>
                  <a:lnTo>
                    <a:pt x="4797074" y="4924592"/>
                  </a:lnTo>
                  <a:lnTo>
                    <a:pt x="4784056" y="4917282"/>
                  </a:lnTo>
                  <a:lnTo>
                    <a:pt x="4780881" y="4909018"/>
                  </a:lnTo>
                  <a:lnTo>
                    <a:pt x="4787549" y="4904250"/>
                  </a:lnTo>
                  <a:lnTo>
                    <a:pt x="4808186" y="4888357"/>
                  </a:lnTo>
                  <a:lnTo>
                    <a:pt x="4836444" y="4865154"/>
                  </a:lnTo>
                  <a:lnTo>
                    <a:pt x="4839619" y="4855619"/>
                  </a:lnTo>
                  <a:lnTo>
                    <a:pt x="4844064" y="4862929"/>
                  </a:lnTo>
                  <a:lnTo>
                    <a:pt x="4866289" y="4854030"/>
                  </a:lnTo>
                  <a:lnTo>
                    <a:pt x="4894546" y="4846719"/>
                  </a:lnTo>
                  <a:lnTo>
                    <a:pt x="4905341" y="4849897"/>
                  </a:lnTo>
                  <a:lnTo>
                    <a:pt x="4899944" y="4839091"/>
                  </a:lnTo>
                  <a:lnTo>
                    <a:pt x="4909469" y="4829555"/>
                  </a:lnTo>
                  <a:lnTo>
                    <a:pt x="4891371" y="4835912"/>
                  </a:lnTo>
                  <a:cubicBezTo>
                    <a:pt x="4891054" y="4832098"/>
                    <a:pt x="4890736" y="4828283"/>
                    <a:pt x="4890419" y="4824469"/>
                  </a:cubicBezTo>
                  <a:lnTo>
                    <a:pt x="4885021" y="4817159"/>
                  </a:lnTo>
                  <a:lnTo>
                    <a:pt x="4882481" y="4795863"/>
                  </a:lnTo>
                  <a:lnTo>
                    <a:pt x="4877719" y="4809848"/>
                  </a:lnTo>
                  <a:lnTo>
                    <a:pt x="4870099" y="4812073"/>
                  </a:lnTo>
                  <a:lnTo>
                    <a:pt x="4875496" y="4825741"/>
                  </a:lnTo>
                  <a:lnTo>
                    <a:pt x="4871369" y="4824787"/>
                  </a:lnTo>
                  <a:lnTo>
                    <a:pt x="4861526" y="4818430"/>
                  </a:lnTo>
                  <a:lnTo>
                    <a:pt x="4855176" y="4819384"/>
                  </a:lnTo>
                  <a:lnTo>
                    <a:pt x="4847874" y="4815570"/>
                  </a:lnTo>
                  <a:cubicBezTo>
                    <a:pt x="4847556" y="4811650"/>
                    <a:pt x="4847239" y="4807729"/>
                    <a:pt x="4846921" y="4803809"/>
                  </a:cubicBezTo>
                  <a:lnTo>
                    <a:pt x="4839301" y="4809213"/>
                  </a:lnTo>
                  <a:lnTo>
                    <a:pt x="4829776" y="4801584"/>
                  </a:lnTo>
                  <a:lnTo>
                    <a:pt x="4826601" y="4807941"/>
                  </a:lnTo>
                  <a:lnTo>
                    <a:pt x="4821204" y="4809213"/>
                  </a:lnTo>
                  <a:lnTo>
                    <a:pt x="4808504" y="4811755"/>
                  </a:lnTo>
                  <a:lnTo>
                    <a:pt x="4795169" y="4816841"/>
                  </a:lnTo>
                  <a:lnTo>
                    <a:pt x="4794216" y="4824469"/>
                  </a:lnTo>
                  <a:lnTo>
                    <a:pt x="4816441" y="4828284"/>
                  </a:lnTo>
                  <a:lnTo>
                    <a:pt x="4808821" y="4830509"/>
                  </a:lnTo>
                  <a:lnTo>
                    <a:pt x="4785644" y="4826377"/>
                  </a:lnTo>
                  <a:lnTo>
                    <a:pt x="4775166" y="4828602"/>
                  </a:lnTo>
                  <a:lnTo>
                    <a:pt x="4701824" y="4809530"/>
                  </a:lnTo>
                  <a:lnTo>
                    <a:pt x="4699601" y="4797770"/>
                  </a:lnTo>
                  <a:lnTo>
                    <a:pt x="4704999" y="4808259"/>
                  </a:lnTo>
                  <a:lnTo>
                    <a:pt x="4765324" y="4822562"/>
                  </a:lnTo>
                  <a:lnTo>
                    <a:pt x="4776119" y="4823198"/>
                  </a:lnTo>
                  <a:lnTo>
                    <a:pt x="4746274" y="4799677"/>
                  </a:lnTo>
                  <a:lnTo>
                    <a:pt x="4729446" y="4799677"/>
                  </a:lnTo>
                  <a:lnTo>
                    <a:pt x="4726271" y="4807941"/>
                  </a:lnTo>
                  <a:lnTo>
                    <a:pt x="4713571" y="4802856"/>
                  </a:lnTo>
                  <a:lnTo>
                    <a:pt x="4712301" y="4792367"/>
                  </a:lnTo>
                  <a:lnTo>
                    <a:pt x="4740559" y="4785692"/>
                  </a:lnTo>
                  <a:lnTo>
                    <a:pt x="4746909" y="4784738"/>
                  </a:lnTo>
                  <a:lnTo>
                    <a:pt x="4737384" y="4768846"/>
                  </a:lnTo>
                  <a:lnTo>
                    <a:pt x="4717381" y="4764714"/>
                  </a:lnTo>
                  <a:lnTo>
                    <a:pt x="4706586" y="4770117"/>
                  </a:lnTo>
                  <a:lnTo>
                    <a:pt x="4689759" y="4756767"/>
                  </a:lnTo>
                  <a:lnTo>
                    <a:pt x="4687536" y="4752317"/>
                  </a:lnTo>
                  <a:lnTo>
                    <a:pt x="4704681" y="4757721"/>
                  </a:lnTo>
                  <a:lnTo>
                    <a:pt x="4709761" y="4754225"/>
                  </a:lnTo>
                  <a:lnTo>
                    <a:pt x="4729129" y="4759628"/>
                  </a:lnTo>
                  <a:lnTo>
                    <a:pt x="4748179" y="4763442"/>
                  </a:lnTo>
                  <a:lnTo>
                    <a:pt x="4764054" y="4769799"/>
                  </a:lnTo>
                  <a:lnTo>
                    <a:pt x="4808821" y="4724982"/>
                  </a:lnTo>
                  <a:lnTo>
                    <a:pt x="4767864" y="4752953"/>
                  </a:lnTo>
                  <a:lnTo>
                    <a:pt x="4745956" y="4759310"/>
                  </a:lnTo>
                  <a:lnTo>
                    <a:pt x="4735161" y="4747868"/>
                  </a:lnTo>
                  <a:lnTo>
                    <a:pt x="4727541" y="4738332"/>
                  </a:lnTo>
                  <a:lnTo>
                    <a:pt x="4725636" y="4731339"/>
                  </a:lnTo>
                  <a:lnTo>
                    <a:pt x="4723414" y="4717354"/>
                  </a:lnTo>
                  <a:lnTo>
                    <a:pt x="4731351" y="4710043"/>
                  </a:lnTo>
                  <a:lnTo>
                    <a:pt x="4726271" y="4699236"/>
                  </a:lnTo>
                  <a:lnTo>
                    <a:pt x="4725001" y="4688747"/>
                  </a:lnTo>
                  <a:lnTo>
                    <a:pt x="4720874" y="4703686"/>
                  </a:lnTo>
                  <a:lnTo>
                    <a:pt x="4725001" y="4708772"/>
                  </a:lnTo>
                  <a:lnTo>
                    <a:pt x="4714841" y="4717354"/>
                  </a:lnTo>
                  <a:lnTo>
                    <a:pt x="4717064" y="4729114"/>
                  </a:lnTo>
                  <a:lnTo>
                    <a:pt x="4722144" y="4737378"/>
                  </a:lnTo>
                  <a:lnTo>
                    <a:pt x="4720239" y="4744689"/>
                  </a:lnTo>
                  <a:lnTo>
                    <a:pt x="4708809" y="4749139"/>
                  </a:lnTo>
                  <a:lnTo>
                    <a:pt x="4701189" y="4742782"/>
                  </a:lnTo>
                  <a:lnTo>
                    <a:pt x="4696109" y="4747232"/>
                  </a:lnTo>
                  <a:lnTo>
                    <a:pt x="4683409" y="4747232"/>
                  </a:lnTo>
                  <a:lnTo>
                    <a:pt x="4695791" y="4725936"/>
                  </a:lnTo>
                  <a:lnTo>
                    <a:pt x="4684044" y="4726254"/>
                  </a:lnTo>
                  <a:lnTo>
                    <a:pt x="4679916" y="4718943"/>
                  </a:lnTo>
                  <a:lnTo>
                    <a:pt x="4682456" y="4738650"/>
                  </a:lnTo>
                  <a:lnTo>
                    <a:pt x="4676106" y="4744371"/>
                  </a:lnTo>
                  <a:lnTo>
                    <a:pt x="4659914" y="4746596"/>
                  </a:lnTo>
                  <a:lnTo>
                    <a:pt x="4649436" y="4751682"/>
                  </a:lnTo>
                  <a:lnTo>
                    <a:pt x="4619591" y="4753271"/>
                  </a:lnTo>
                  <a:lnTo>
                    <a:pt x="4614829" y="4759628"/>
                  </a:lnTo>
                  <a:lnTo>
                    <a:pt x="4618956" y="4769799"/>
                  </a:lnTo>
                  <a:lnTo>
                    <a:pt x="4611654" y="4781560"/>
                  </a:lnTo>
                  <a:lnTo>
                    <a:pt x="4609749" y="4797452"/>
                  </a:lnTo>
                  <a:lnTo>
                    <a:pt x="4597049" y="4809213"/>
                  </a:lnTo>
                  <a:lnTo>
                    <a:pt x="4587524" y="4820655"/>
                  </a:lnTo>
                  <a:lnTo>
                    <a:pt x="4587524" y="4816523"/>
                  </a:lnTo>
                  <a:lnTo>
                    <a:pt x="4592921" y="4807941"/>
                  </a:lnTo>
                  <a:lnTo>
                    <a:pt x="4583396" y="4805081"/>
                  </a:lnTo>
                  <a:lnTo>
                    <a:pt x="4575776" y="4799995"/>
                  </a:lnTo>
                  <a:lnTo>
                    <a:pt x="4572601" y="4788235"/>
                  </a:lnTo>
                  <a:lnTo>
                    <a:pt x="4568474" y="4796816"/>
                  </a:lnTo>
                  <a:lnTo>
                    <a:pt x="4565299" y="4787599"/>
                  </a:lnTo>
                  <a:lnTo>
                    <a:pt x="4556726" y="4784420"/>
                  </a:lnTo>
                  <a:lnTo>
                    <a:pt x="4553551" y="4798088"/>
                  </a:lnTo>
                  <a:lnTo>
                    <a:pt x="4566251" y="4811755"/>
                  </a:lnTo>
                  <a:lnTo>
                    <a:pt x="4574824" y="4815887"/>
                  </a:lnTo>
                  <a:lnTo>
                    <a:pt x="4580539" y="4820020"/>
                  </a:lnTo>
                  <a:cubicBezTo>
                    <a:pt x="4580856" y="4824152"/>
                    <a:pt x="4581174" y="4828284"/>
                    <a:pt x="4581491" y="4832416"/>
                  </a:cubicBezTo>
                  <a:lnTo>
                    <a:pt x="4576094" y="4845130"/>
                  </a:lnTo>
                  <a:lnTo>
                    <a:pt x="4564664" y="4848308"/>
                  </a:lnTo>
                  <a:lnTo>
                    <a:pt x="4557361" y="4856890"/>
                  </a:lnTo>
                  <a:lnTo>
                    <a:pt x="4552281" y="4857844"/>
                  </a:lnTo>
                  <a:lnTo>
                    <a:pt x="4539264" y="4858479"/>
                  </a:lnTo>
                  <a:lnTo>
                    <a:pt x="4523388" y="4862611"/>
                  </a:lnTo>
                  <a:lnTo>
                    <a:pt x="4531961" y="4871193"/>
                  </a:lnTo>
                  <a:lnTo>
                    <a:pt x="4513228" y="4882636"/>
                  </a:lnTo>
                  <a:lnTo>
                    <a:pt x="4507831" y="4875325"/>
                  </a:lnTo>
                  <a:lnTo>
                    <a:pt x="4504338" y="4865154"/>
                  </a:lnTo>
                  <a:lnTo>
                    <a:pt x="4508466" y="4859751"/>
                  </a:lnTo>
                  <a:lnTo>
                    <a:pt x="4508466" y="4849262"/>
                  </a:lnTo>
                  <a:lnTo>
                    <a:pt x="4502116" y="4843858"/>
                  </a:lnTo>
                  <a:lnTo>
                    <a:pt x="4493861" y="4868333"/>
                  </a:lnTo>
                  <a:cubicBezTo>
                    <a:pt x="4493543" y="4873842"/>
                    <a:pt x="4493226" y="4879352"/>
                    <a:pt x="4492908" y="4884861"/>
                  </a:cubicBezTo>
                  <a:lnTo>
                    <a:pt x="4503703" y="4891218"/>
                  </a:lnTo>
                  <a:lnTo>
                    <a:pt x="4505926" y="4905203"/>
                  </a:lnTo>
                  <a:lnTo>
                    <a:pt x="4497671" y="4910289"/>
                  </a:lnTo>
                  <a:lnTo>
                    <a:pt x="4499868" y="4919360"/>
                  </a:lnTo>
                  <a:lnTo>
                    <a:pt x="4500840" y="4920286"/>
                  </a:lnTo>
                  <a:lnTo>
                    <a:pt x="4506875" y="4943464"/>
                  </a:lnTo>
                  <a:cubicBezTo>
                    <a:pt x="4506557" y="4951507"/>
                    <a:pt x="4506240" y="4959551"/>
                    <a:pt x="4505922" y="4967594"/>
                  </a:cubicBezTo>
                  <a:lnTo>
                    <a:pt x="4499570" y="4964736"/>
                  </a:lnTo>
                  <a:lnTo>
                    <a:pt x="4505922" y="4976166"/>
                  </a:lnTo>
                  <a:cubicBezTo>
                    <a:pt x="4505604" y="4979976"/>
                    <a:pt x="4505287" y="4983786"/>
                    <a:pt x="4504969" y="4987596"/>
                  </a:cubicBezTo>
                  <a:lnTo>
                    <a:pt x="4487183" y="4995216"/>
                  </a:lnTo>
                  <a:lnTo>
                    <a:pt x="4475749" y="5001884"/>
                  </a:lnTo>
                  <a:lnTo>
                    <a:pt x="4460821" y="5005059"/>
                  </a:lnTo>
                  <a:lnTo>
                    <a:pt x="4447164" y="5022204"/>
                  </a:lnTo>
                  <a:lnTo>
                    <a:pt x="4430330" y="5038079"/>
                  </a:lnTo>
                  <a:lnTo>
                    <a:pt x="4433506" y="5029506"/>
                  </a:lnTo>
                  <a:lnTo>
                    <a:pt x="4443988" y="5017759"/>
                  </a:lnTo>
                  <a:lnTo>
                    <a:pt x="4443988" y="5008234"/>
                  </a:lnTo>
                  <a:lnTo>
                    <a:pt x="4454469" y="5000931"/>
                  </a:lnTo>
                  <a:lnTo>
                    <a:pt x="4464950" y="4992359"/>
                  </a:lnTo>
                  <a:lnTo>
                    <a:pt x="4463997" y="4986961"/>
                  </a:lnTo>
                  <a:lnTo>
                    <a:pt x="4449069" y="4990136"/>
                  </a:lnTo>
                  <a:lnTo>
                    <a:pt x="4452245" y="4980929"/>
                  </a:lnTo>
                  <a:lnTo>
                    <a:pt x="4449069" y="4971404"/>
                  </a:lnTo>
                  <a:lnTo>
                    <a:pt x="4439223" y="4964101"/>
                  </a:lnTo>
                  <a:lnTo>
                    <a:pt x="4429060" y="4968229"/>
                  </a:lnTo>
                  <a:lnTo>
                    <a:pt x="4424613" y="4976801"/>
                  </a:lnTo>
                  <a:lnTo>
                    <a:pt x="4411909" y="4972991"/>
                  </a:lnTo>
                  <a:lnTo>
                    <a:pt x="4410956" y="4981246"/>
                  </a:lnTo>
                  <a:lnTo>
                    <a:pt x="4432236" y="4983151"/>
                  </a:lnTo>
                  <a:lnTo>
                    <a:pt x="4435412" y="4985374"/>
                  </a:lnTo>
                  <a:lnTo>
                    <a:pt x="4438588" y="4991724"/>
                  </a:lnTo>
                  <a:lnTo>
                    <a:pt x="4428107" y="5004424"/>
                  </a:lnTo>
                  <a:lnTo>
                    <a:pt x="4426201" y="5009821"/>
                  </a:lnTo>
                  <a:lnTo>
                    <a:pt x="4420802" y="5011726"/>
                  </a:lnTo>
                  <a:lnTo>
                    <a:pt x="4417626" y="5007599"/>
                  </a:lnTo>
                  <a:lnTo>
                    <a:pt x="4413497" y="5011726"/>
                  </a:lnTo>
                  <a:lnTo>
                    <a:pt x="4420802" y="5021251"/>
                  </a:lnTo>
                  <a:lnTo>
                    <a:pt x="4420802" y="5028554"/>
                  </a:lnTo>
                  <a:lnTo>
                    <a:pt x="4410638" y="5035221"/>
                  </a:lnTo>
                  <a:cubicBezTo>
                    <a:pt x="4410956" y="5038925"/>
                    <a:pt x="4411273" y="5042630"/>
                    <a:pt x="4411591" y="5046334"/>
                  </a:cubicBezTo>
                  <a:lnTo>
                    <a:pt x="4416673" y="5034904"/>
                  </a:lnTo>
                  <a:lnTo>
                    <a:pt x="4430330" y="5031729"/>
                  </a:lnTo>
                  <a:lnTo>
                    <a:pt x="4430330" y="5038079"/>
                  </a:lnTo>
                  <a:lnTo>
                    <a:pt x="4408415" y="5059351"/>
                  </a:lnTo>
                  <a:lnTo>
                    <a:pt x="4409368" y="5066654"/>
                  </a:lnTo>
                  <a:lnTo>
                    <a:pt x="4410956" y="5082529"/>
                  </a:lnTo>
                  <a:lnTo>
                    <a:pt x="4409050" y="5116184"/>
                  </a:lnTo>
                  <a:lnTo>
                    <a:pt x="4416673" y="5138091"/>
                  </a:lnTo>
                  <a:lnTo>
                    <a:pt x="4416388" y="5137963"/>
                  </a:lnTo>
                  <a:lnTo>
                    <a:pt x="4413532" y="5157060"/>
                  </a:lnTo>
                  <a:lnTo>
                    <a:pt x="4399569" y="5177430"/>
                  </a:lnTo>
                  <a:lnTo>
                    <a:pt x="4398617" y="5183796"/>
                  </a:lnTo>
                  <a:lnTo>
                    <a:pt x="4376721" y="5181886"/>
                  </a:lnTo>
                  <a:lnTo>
                    <a:pt x="4365932" y="5188252"/>
                  </a:lnTo>
                  <a:lnTo>
                    <a:pt x="4345306" y="5219125"/>
                  </a:lnTo>
                  <a:lnTo>
                    <a:pt x="4332930" y="5259229"/>
                  </a:lnTo>
                  <a:lnTo>
                    <a:pt x="4330709" y="5271960"/>
                  </a:lnTo>
                  <a:lnTo>
                    <a:pt x="4323093" y="5274188"/>
                  </a:lnTo>
                  <a:lnTo>
                    <a:pt x="4314207" y="5282782"/>
                  </a:lnTo>
                  <a:lnTo>
                    <a:pt x="4314207" y="5291057"/>
                  </a:lnTo>
                  <a:lnTo>
                    <a:pt x="4306591" y="5287874"/>
                  </a:lnTo>
                  <a:lnTo>
                    <a:pt x="4298024" y="5290102"/>
                  </a:lnTo>
                  <a:cubicBezTo>
                    <a:pt x="4297707" y="5292967"/>
                    <a:pt x="4297389" y="5295831"/>
                    <a:pt x="4297072" y="5298696"/>
                  </a:cubicBezTo>
                  <a:lnTo>
                    <a:pt x="4290725" y="5302834"/>
                  </a:lnTo>
                  <a:lnTo>
                    <a:pt x="4296437" y="5306016"/>
                  </a:lnTo>
                  <a:lnTo>
                    <a:pt x="4304370" y="5300606"/>
                  </a:lnTo>
                  <a:lnTo>
                    <a:pt x="4317381" y="5301879"/>
                  </a:lnTo>
                  <a:lnTo>
                    <a:pt x="4324679" y="5304743"/>
                  </a:lnTo>
                  <a:lnTo>
                    <a:pt x="4327853" y="5312064"/>
                  </a:lnTo>
                  <a:lnTo>
                    <a:pt x="4329122" y="5321612"/>
                  </a:lnTo>
                  <a:lnTo>
                    <a:pt x="4331343" y="5327023"/>
                  </a:lnTo>
                  <a:lnTo>
                    <a:pt x="4343084" y="5338163"/>
                  </a:lnTo>
                  <a:lnTo>
                    <a:pt x="4348479" y="5349939"/>
                  </a:lnTo>
                  <a:lnTo>
                    <a:pt x="4347949" y="5350022"/>
                  </a:lnTo>
                  <a:lnTo>
                    <a:pt x="4354478" y="5386173"/>
                  </a:lnTo>
                  <a:lnTo>
                    <a:pt x="4367495" y="5416728"/>
                  </a:lnTo>
                  <a:lnTo>
                    <a:pt x="4394165" y="5435506"/>
                  </a:lnTo>
                  <a:lnTo>
                    <a:pt x="4426868" y="5452056"/>
                  </a:lnTo>
                  <a:lnTo>
                    <a:pt x="4440838" y="5454920"/>
                  </a:lnTo>
                  <a:lnTo>
                    <a:pt x="4447188" y="5451738"/>
                  </a:lnTo>
                  <a:lnTo>
                    <a:pt x="4452903" y="5461604"/>
                  </a:lnTo>
                  <a:lnTo>
                    <a:pt x="4450680" y="5467969"/>
                  </a:lnTo>
                  <a:lnTo>
                    <a:pt x="4447505" y="5471470"/>
                  </a:lnTo>
                  <a:lnTo>
                    <a:pt x="4449093" y="5473380"/>
                  </a:lnTo>
                  <a:lnTo>
                    <a:pt x="4444330" y="5483883"/>
                  </a:lnTo>
                  <a:lnTo>
                    <a:pt x="4442108" y="5490248"/>
                  </a:lnTo>
                  <a:lnTo>
                    <a:pt x="4426233" y="5488021"/>
                  </a:lnTo>
                  <a:lnTo>
                    <a:pt x="4416708" y="5487066"/>
                  </a:lnTo>
                  <a:lnTo>
                    <a:pt x="4398610" y="5486111"/>
                  </a:lnTo>
                  <a:lnTo>
                    <a:pt x="4374163" y="5482292"/>
                  </a:lnTo>
                  <a:lnTo>
                    <a:pt x="4361463" y="5481337"/>
                  </a:lnTo>
                  <a:lnTo>
                    <a:pt x="4336380" y="5489612"/>
                  </a:lnTo>
                  <a:lnTo>
                    <a:pt x="4311933" y="5483883"/>
                  </a:lnTo>
                  <a:lnTo>
                    <a:pt x="4298280" y="5488021"/>
                  </a:lnTo>
                  <a:lnTo>
                    <a:pt x="4289073" y="5510300"/>
                  </a:lnTo>
                  <a:lnTo>
                    <a:pt x="4278278" y="5522076"/>
                  </a:lnTo>
                  <a:lnTo>
                    <a:pt x="4253195" y="5536080"/>
                  </a:lnTo>
                  <a:lnTo>
                    <a:pt x="4224620" y="5550084"/>
                  </a:lnTo>
                  <a:lnTo>
                    <a:pt x="4209063" y="5568225"/>
                  </a:lnTo>
                  <a:lnTo>
                    <a:pt x="4191283" y="5582866"/>
                  </a:lnTo>
                  <a:lnTo>
                    <a:pt x="4191283" y="5592732"/>
                  </a:lnTo>
                  <a:lnTo>
                    <a:pt x="4172233" y="5602280"/>
                  </a:lnTo>
                  <a:lnTo>
                    <a:pt x="4169058" y="5601007"/>
                  </a:lnTo>
                  <a:lnTo>
                    <a:pt x="4173185" y="5594642"/>
                  </a:lnTo>
                  <a:lnTo>
                    <a:pt x="4175408" y="5585412"/>
                  </a:lnTo>
                  <a:lnTo>
                    <a:pt x="4168105" y="5578092"/>
                  </a:lnTo>
                  <a:lnTo>
                    <a:pt x="4173820" y="5569498"/>
                  </a:lnTo>
                  <a:lnTo>
                    <a:pt x="4185568" y="5564088"/>
                  </a:lnTo>
                  <a:lnTo>
                    <a:pt x="4204618" y="5551357"/>
                  </a:lnTo>
                  <a:lnTo>
                    <a:pt x="4226843" y="5537353"/>
                  </a:lnTo>
                  <a:lnTo>
                    <a:pt x="4235098" y="5534170"/>
                  </a:lnTo>
                  <a:lnTo>
                    <a:pt x="4235098" y="5524622"/>
                  </a:lnTo>
                  <a:lnTo>
                    <a:pt x="4224620" y="5528123"/>
                  </a:lnTo>
                  <a:lnTo>
                    <a:pt x="4202395" y="5533215"/>
                  </a:lnTo>
                  <a:lnTo>
                    <a:pt x="4184615" y="5544036"/>
                  </a:lnTo>
                  <a:lnTo>
                    <a:pt x="4167470" y="5537989"/>
                  </a:lnTo>
                  <a:lnTo>
                    <a:pt x="4163025" y="5522076"/>
                  </a:lnTo>
                  <a:lnTo>
                    <a:pt x="4160928" y="5513064"/>
                  </a:lnTo>
                  <a:lnTo>
                    <a:pt x="4150640" y="5513376"/>
                  </a:lnTo>
                  <a:lnTo>
                    <a:pt x="4135718" y="5512423"/>
                  </a:lnTo>
                  <a:lnTo>
                    <a:pt x="4123970" y="5504168"/>
                  </a:lnTo>
                  <a:lnTo>
                    <a:pt x="4098570" y="5493373"/>
                  </a:lnTo>
                  <a:lnTo>
                    <a:pt x="4080473" y="5491786"/>
                  </a:lnTo>
                  <a:lnTo>
                    <a:pt x="4071900" y="5495913"/>
                  </a:lnTo>
                  <a:lnTo>
                    <a:pt x="4066820" y="5485436"/>
                  </a:lnTo>
                  <a:lnTo>
                    <a:pt x="4073170" y="5474641"/>
                  </a:lnTo>
                  <a:lnTo>
                    <a:pt x="4059200" y="5477181"/>
                  </a:lnTo>
                  <a:lnTo>
                    <a:pt x="4060470" y="5486706"/>
                  </a:lnTo>
                  <a:lnTo>
                    <a:pt x="4055073" y="5494326"/>
                  </a:lnTo>
                  <a:lnTo>
                    <a:pt x="4044913" y="5497501"/>
                  </a:lnTo>
                  <a:lnTo>
                    <a:pt x="4033165" y="5498453"/>
                  </a:lnTo>
                  <a:lnTo>
                    <a:pt x="4027768" y="5493056"/>
                  </a:lnTo>
                  <a:lnTo>
                    <a:pt x="3999193" y="5494643"/>
                  </a:lnTo>
                  <a:lnTo>
                    <a:pt x="3999193" y="5501946"/>
                  </a:lnTo>
                  <a:lnTo>
                    <a:pt x="3989668" y="5512741"/>
                  </a:lnTo>
                  <a:lnTo>
                    <a:pt x="3974110" y="5516868"/>
                  </a:lnTo>
                  <a:lnTo>
                    <a:pt x="3968713" y="5516868"/>
                  </a:lnTo>
                  <a:lnTo>
                    <a:pt x="3951885" y="5506708"/>
                  </a:lnTo>
                  <a:lnTo>
                    <a:pt x="3940138" y="5520361"/>
                  </a:lnTo>
                  <a:cubicBezTo>
                    <a:pt x="3940455" y="5524277"/>
                    <a:pt x="3940773" y="5528192"/>
                    <a:pt x="3941090" y="5532108"/>
                  </a:cubicBezTo>
                  <a:lnTo>
                    <a:pt x="3953790" y="5537188"/>
                  </a:lnTo>
                  <a:lnTo>
                    <a:pt x="3946805" y="5544491"/>
                  </a:lnTo>
                  <a:lnTo>
                    <a:pt x="3950933" y="5551793"/>
                  </a:lnTo>
                  <a:lnTo>
                    <a:pt x="3963950" y="5554016"/>
                  </a:lnTo>
                  <a:lnTo>
                    <a:pt x="3964903" y="5545443"/>
                  </a:lnTo>
                  <a:lnTo>
                    <a:pt x="3976650" y="5562271"/>
                  </a:lnTo>
                  <a:lnTo>
                    <a:pt x="3991255" y="5570526"/>
                  </a:lnTo>
                  <a:lnTo>
                    <a:pt x="4001098" y="5579733"/>
                  </a:lnTo>
                  <a:lnTo>
                    <a:pt x="3989350" y="5589258"/>
                  </a:lnTo>
                  <a:lnTo>
                    <a:pt x="3971253" y="5569573"/>
                  </a:lnTo>
                  <a:lnTo>
                    <a:pt x="3963950" y="5569573"/>
                  </a:lnTo>
                  <a:lnTo>
                    <a:pt x="3955378" y="5561318"/>
                  </a:lnTo>
                  <a:lnTo>
                    <a:pt x="3934105" y="5568938"/>
                  </a:lnTo>
                  <a:lnTo>
                    <a:pt x="3935375" y="5582591"/>
                  </a:lnTo>
                  <a:lnTo>
                    <a:pt x="3962045" y="5598148"/>
                  </a:lnTo>
                  <a:lnTo>
                    <a:pt x="3962045" y="5610848"/>
                  </a:lnTo>
                  <a:lnTo>
                    <a:pt x="3947123" y="5613071"/>
                  </a:lnTo>
                  <a:lnTo>
                    <a:pt x="3932200" y="5599736"/>
                  </a:lnTo>
                  <a:cubicBezTo>
                    <a:pt x="3931883" y="5595503"/>
                    <a:pt x="3931565" y="5591269"/>
                    <a:pt x="3931248" y="5587036"/>
                  </a:cubicBezTo>
                  <a:lnTo>
                    <a:pt x="3920770" y="5580686"/>
                  </a:lnTo>
                  <a:lnTo>
                    <a:pt x="3910928" y="5584813"/>
                  </a:lnTo>
                  <a:lnTo>
                    <a:pt x="3907753" y="5595291"/>
                  </a:lnTo>
                  <a:lnTo>
                    <a:pt x="3939185" y="5620373"/>
                  </a:lnTo>
                  <a:lnTo>
                    <a:pt x="3926168" y="5627041"/>
                  </a:lnTo>
                  <a:lnTo>
                    <a:pt x="3911563" y="5616563"/>
                  </a:lnTo>
                  <a:lnTo>
                    <a:pt x="3908388" y="5621961"/>
                  </a:lnTo>
                  <a:lnTo>
                    <a:pt x="3899815" y="5614658"/>
                  </a:lnTo>
                  <a:lnTo>
                    <a:pt x="3903625" y="5598466"/>
                  </a:lnTo>
                  <a:lnTo>
                    <a:pt x="3899498" y="5587353"/>
                  </a:lnTo>
                  <a:lnTo>
                    <a:pt x="3880448" y="5582908"/>
                  </a:lnTo>
                  <a:lnTo>
                    <a:pt x="3876003" y="5568621"/>
                  </a:lnTo>
                  <a:lnTo>
                    <a:pt x="3863303" y="5570526"/>
                  </a:lnTo>
                  <a:lnTo>
                    <a:pt x="3860128" y="5562271"/>
                  </a:lnTo>
                  <a:lnTo>
                    <a:pt x="3856953" y="5551793"/>
                  </a:lnTo>
                  <a:lnTo>
                    <a:pt x="3862033" y="5543538"/>
                  </a:lnTo>
                  <a:lnTo>
                    <a:pt x="3865208" y="5531791"/>
                  </a:lnTo>
                  <a:lnTo>
                    <a:pt x="3849015" y="5527346"/>
                  </a:lnTo>
                  <a:lnTo>
                    <a:pt x="3847110" y="5539093"/>
                  </a:lnTo>
                  <a:lnTo>
                    <a:pt x="3836633" y="5545443"/>
                  </a:lnTo>
                  <a:lnTo>
                    <a:pt x="3827108" y="5560366"/>
                  </a:lnTo>
                  <a:lnTo>
                    <a:pt x="3832505" y="5577511"/>
                  </a:lnTo>
                  <a:lnTo>
                    <a:pt x="3827743" y="5593068"/>
                  </a:lnTo>
                  <a:lnTo>
                    <a:pt x="3834410" y="5617198"/>
                  </a:lnTo>
                  <a:lnTo>
                    <a:pt x="3857588" y="5639423"/>
                  </a:lnTo>
                  <a:lnTo>
                    <a:pt x="3861080" y="5666411"/>
                  </a:lnTo>
                  <a:lnTo>
                    <a:pt x="3875050" y="5671808"/>
                  </a:lnTo>
                  <a:lnTo>
                    <a:pt x="3903625" y="5700701"/>
                  </a:lnTo>
                  <a:lnTo>
                    <a:pt x="3900768" y="5730546"/>
                  </a:lnTo>
                  <a:lnTo>
                    <a:pt x="3881718" y="5726418"/>
                  </a:lnTo>
                  <a:lnTo>
                    <a:pt x="3881718" y="5719116"/>
                  </a:lnTo>
                  <a:lnTo>
                    <a:pt x="3893465" y="5716893"/>
                  </a:lnTo>
                  <a:lnTo>
                    <a:pt x="3884575" y="5706416"/>
                  </a:lnTo>
                  <a:lnTo>
                    <a:pt x="3868700" y="5688318"/>
                  </a:lnTo>
                  <a:lnTo>
                    <a:pt x="3856953" y="5700383"/>
                  </a:lnTo>
                  <a:lnTo>
                    <a:pt x="3862668" y="5709591"/>
                  </a:lnTo>
                  <a:lnTo>
                    <a:pt x="3858223" y="5714988"/>
                  </a:lnTo>
                  <a:lnTo>
                    <a:pt x="3863620" y="5721338"/>
                  </a:lnTo>
                  <a:lnTo>
                    <a:pt x="3877590" y="5724513"/>
                  </a:lnTo>
                  <a:lnTo>
                    <a:pt x="3866795" y="5742293"/>
                  </a:lnTo>
                  <a:lnTo>
                    <a:pt x="3856635" y="5748008"/>
                  </a:lnTo>
                  <a:lnTo>
                    <a:pt x="3842665" y="5744833"/>
                  </a:lnTo>
                  <a:lnTo>
                    <a:pt x="3826790" y="5741341"/>
                  </a:lnTo>
                  <a:lnTo>
                    <a:pt x="3824885" y="5753088"/>
                  </a:lnTo>
                  <a:lnTo>
                    <a:pt x="3843935" y="5754358"/>
                  </a:lnTo>
                  <a:lnTo>
                    <a:pt x="3859810" y="5761343"/>
                  </a:lnTo>
                  <a:lnTo>
                    <a:pt x="3859810" y="5770868"/>
                  </a:lnTo>
                  <a:lnTo>
                    <a:pt x="3873463" y="5773091"/>
                  </a:lnTo>
                  <a:lnTo>
                    <a:pt x="3873463" y="5765471"/>
                  </a:lnTo>
                  <a:lnTo>
                    <a:pt x="3896958" y="5779123"/>
                  </a:lnTo>
                  <a:lnTo>
                    <a:pt x="3902673" y="5794681"/>
                  </a:lnTo>
                  <a:lnTo>
                    <a:pt x="3910928" y="5801031"/>
                  </a:lnTo>
                  <a:lnTo>
                    <a:pt x="3926803" y="5801983"/>
                  </a:lnTo>
                  <a:lnTo>
                    <a:pt x="3934423" y="5814366"/>
                  </a:lnTo>
                  <a:lnTo>
                    <a:pt x="3958870" y="5825796"/>
                  </a:lnTo>
                  <a:lnTo>
                    <a:pt x="3967443" y="5835321"/>
                  </a:lnTo>
                  <a:lnTo>
                    <a:pt x="3962045" y="5852148"/>
                  </a:lnTo>
                  <a:lnTo>
                    <a:pt x="3965538" y="5857546"/>
                  </a:lnTo>
                  <a:lnTo>
                    <a:pt x="3961410" y="5863896"/>
                  </a:lnTo>
                  <a:lnTo>
                    <a:pt x="3971888" y="5877231"/>
                  </a:lnTo>
                  <a:lnTo>
                    <a:pt x="3979508" y="5891201"/>
                  </a:lnTo>
                  <a:lnTo>
                    <a:pt x="3962680" y="5894376"/>
                  </a:lnTo>
                  <a:lnTo>
                    <a:pt x="3953790" y="5883581"/>
                  </a:lnTo>
                  <a:lnTo>
                    <a:pt x="3943313" y="5883898"/>
                  </a:lnTo>
                  <a:lnTo>
                    <a:pt x="3931565" y="5869293"/>
                  </a:lnTo>
                  <a:lnTo>
                    <a:pt x="3922993" y="5864213"/>
                  </a:lnTo>
                  <a:lnTo>
                    <a:pt x="3926168" y="5853736"/>
                  </a:lnTo>
                  <a:lnTo>
                    <a:pt x="3912515" y="5851513"/>
                  </a:lnTo>
                  <a:lnTo>
                    <a:pt x="3896640" y="5857863"/>
                  </a:lnTo>
                  <a:lnTo>
                    <a:pt x="3902038" y="5864213"/>
                  </a:lnTo>
                  <a:lnTo>
                    <a:pt x="3876638" y="5865801"/>
                  </a:lnTo>
                  <a:lnTo>
                    <a:pt x="3869676" y="5859999"/>
                  </a:lnTo>
                  <a:lnTo>
                    <a:pt x="3872889" y="5872612"/>
                  </a:lnTo>
                  <a:lnTo>
                    <a:pt x="3882402" y="5876432"/>
                  </a:lnTo>
                  <a:lnTo>
                    <a:pt x="3876060" y="5884073"/>
                  </a:lnTo>
                  <a:lnTo>
                    <a:pt x="3885572" y="5885983"/>
                  </a:lnTo>
                  <a:lnTo>
                    <a:pt x="3890012" y="5900946"/>
                  </a:lnTo>
                  <a:lnTo>
                    <a:pt x="3899524" y="5904766"/>
                  </a:lnTo>
                  <a:lnTo>
                    <a:pt x="3904597" y="5906039"/>
                  </a:lnTo>
                  <a:lnTo>
                    <a:pt x="3900475" y="5893623"/>
                  </a:lnTo>
                  <a:lnTo>
                    <a:pt x="3905865" y="5891076"/>
                  </a:lnTo>
                  <a:lnTo>
                    <a:pt x="3914109" y="5897444"/>
                  </a:lnTo>
                  <a:lnTo>
                    <a:pt x="3915378" y="5910178"/>
                  </a:lnTo>
                  <a:lnTo>
                    <a:pt x="3919500" y="5911133"/>
                  </a:lnTo>
                  <a:lnTo>
                    <a:pt x="3917914" y="5917500"/>
                  </a:lnTo>
                  <a:lnTo>
                    <a:pt x="3909353" y="5928325"/>
                  </a:lnTo>
                  <a:lnTo>
                    <a:pt x="3900792" y="5927370"/>
                  </a:lnTo>
                  <a:lnTo>
                    <a:pt x="3896670" y="5934692"/>
                  </a:lnTo>
                  <a:lnTo>
                    <a:pt x="3888109" y="5943288"/>
                  </a:lnTo>
                  <a:lnTo>
                    <a:pt x="3885255" y="5943288"/>
                  </a:lnTo>
                  <a:lnTo>
                    <a:pt x="3877646" y="5931508"/>
                  </a:lnTo>
                  <a:lnTo>
                    <a:pt x="3885890" y="5928325"/>
                  </a:lnTo>
                  <a:lnTo>
                    <a:pt x="3869084" y="5922276"/>
                  </a:lnTo>
                  <a:lnTo>
                    <a:pt x="3867816" y="5915909"/>
                  </a:lnTo>
                  <a:lnTo>
                    <a:pt x="3855133" y="5918137"/>
                  </a:lnTo>
                  <a:lnTo>
                    <a:pt x="3854182" y="5924504"/>
                  </a:lnTo>
                  <a:lnTo>
                    <a:pt x="3863060" y="5935010"/>
                  </a:lnTo>
                  <a:lnTo>
                    <a:pt x="3860840" y="5953794"/>
                  </a:lnTo>
                  <a:lnTo>
                    <a:pt x="3870353" y="5967801"/>
                  </a:lnTo>
                  <a:lnTo>
                    <a:pt x="3875109" y="5982128"/>
                  </a:lnTo>
                  <a:lnTo>
                    <a:pt x="3877011" y="6000274"/>
                  </a:lnTo>
                  <a:lnTo>
                    <a:pt x="3872255" y="6015237"/>
                  </a:lnTo>
                  <a:lnTo>
                    <a:pt x="3882719" y="6024470"/>
                  </a:lnTo>
                  <a:lnTo>
                    <a:pt x="3879548" y="6031792"/>
                  </a:lnTo>
                  <a:lnTo>
                    <a:pt x="3895402" y="6043571"/>
                  </a:lnTo>
                  <a:lnTo>
                    <a:pt x="3883987" y="6049938"/>
                  </a:lnTo>
                  <a:lnTo>
                    <a:pt x="3876377" y="6034975"/>
                  </a:lnTo>
                  <a:lnTo>
                    <a:pt x="3869084" y="6033384"/>
                  </a:lnTo>
                  <a:lnTo>
                    <a:pt x="3870987" y="6043571"/>
                  </a:lnTo>
                  <a:lnTo>
                    <a:pt x="3861475" y="6043890"/>
                  </a:lnTo>
                  <a:lnTo>
                    <a:pt x="3862743" y="6038477"/>
                  </a:lnTo>
                  <a:lnTo>
                    <a:pt x="3855133" y="6021604"/>
                  </a:lnTo>
                  <a:lnTo>
                    <a:pt x="3844352" y="6001866"/>
                  </a:lnTo>
                  <a:lnTo>
                    <a:pt x="3829767" y="6006960"/>
                  </a:lnTo>
                  <a:lnTo>
                    <a:pt x="3819303" y="6033702"/>
                  </a:lnTo>
                  <a:lnTo>
                    <a:pt x="3822791" y="6054714"/>
                  </a:lnTo>
                  <a:lnTo>
                    <a:pt x="3818352" y="6048665"/>
                  </a:lnTo>
                  <a:lnTo>
                    <a:pt x="3813279" y="6051849"/>
                  </a:lnTo>
                  <a:lnTo>
                    <a:pt x="3807889" y="6038796"/>
                  </a:lnTo>
                  <a:lnTo>
                    <a:pt x="3800279" y="5999956"/>
                  </a:lnTo>
                  <a:lnTo>
                    <a:pt x="3792669" y="5995817"/>
                  </a:lnTo>
                  <a:lnTo>
                    <a:pt x="3790132" y="5987540"/>
                  </a:lnTo>
                  <a:lnTo>
                    <a:pt x="3779986" y="5986585"/>
                  </a:lnTo>
                  <a:lnTo>
                    <a:pt x="3777449" y="5971622"/>
                  </a:lnTo>
                  <a:lnTo>
                    <a:pt x="3764132" y="5978944"/>
                  </a:lnTo>
                  <a:lnTo>
                    <a:pt x="3758742" y="6006641"/>
                  </a:lnTo>
                  <a:lnTo>
                    <a:pt x="3753351" y="5998046"/>
                  </a:lnTo>
                  <a:lnTo>
                    <a:pt x="3745107" y="6002503"/>
                  </a:lnTo>
                  <a:lnTo>
                    <a:pt x="3734327" y="5982446"/>
                  </a:lnTo>
                  <a:lnTo>
                    <a:pt x="3733058" y="5960479"/>
                  </a:lnTo>
                  <a:lnTo>
                    <a:pt x="3742571" y="5949973"/>
                  </a:lnTo>
                  <a:lnTo>
                    <a:pt x="3737814" y="5927688"/>
                  </a:lnTo>
                  <a:lnTo>
                    <a:pt x="3721961" y="5903493"/>
                  </a:lnTo>
                  <a:lnTo>
                    <a:pt x="3708326" y="5898080"/>
                  </a:lnTo>
                  <a:lnTo>
                    <a:pt x="3701985" y="5903493"/>
                  </a:lnTo>
                  <a:lnTo>
                    <a:pt x="3694375" y="5879297"/>
                  </a:lnTo>
                  <a:lnTo>
                    <a:pt x="3681692" y="5876432"/>
                  </a:lnTo>
                  <a:cubicBezTo>
                    <a:pt x="3681586" y="5871869"/>
                    <a:pt x="3681481" y="5867305"/>
                    <a:pt x="3681375" y="5862742"/>
                  </a:cubicBezTo>
                  <a:lnTo>
                    <a:pt x="3690887" y="5862742"/>
                  </a:lnTo>
                  <a:lnTo>
                    <a:pt x="3711814" y="5839820"/>
                  </a:lnTo>
                  <a:lnTo>
                    <a:pt x="3709595" y="5824221"/>
                  </a:lnTo>
                  <a:lnTo>
                    <a:pt x="3710863" y="5820082"/>
                  </a:lnTo>
                  <a:lnTo>
                    <a:pt x="3725448" y="5835682"/>
                  </a:lnTo>
                  <a:lnTo>
                    <a:pt x="3740351" y="5836637"/>
                  </a:lnTo>
                  <a:lnTo>
                    <a:pt x="3746693" y="5826131"/>
                  </a:lnTo>
                  <a:lnTo>
                    <a:pt x="3762547" y="5819764"/>
                  </a:lnTo>
                  <a:lnTo>
                    <a:pt x="3788230" y="5838547"/>
                  </a:lnTo>
                  <a:lnTo>
                    <a:pt x="3812328" y="5846824"/>
                  </a:lnTo>
                  <a:lnTo>
                    <a:pt x="3836426" y="5846506"/>
                  </a:lnTo>
                  <a:lnTo>
                    <a:pt x="3849426" y="5860196"/>
                  </a:lnTo>
                  <a:lnTo>
                    <a:pt x="3857036" y="5860832"/>
                  </a:lnTo>
                  <a:lnTo>
                    <a:pt x="3868367" y="5859082"/>
                  </a:lnTo>
                  <a:lnTo>
                    <a:pt x="3859493" y="5854053"/>
                  </a:lnTo>
                  <a:lnTo>
                    <a:pt x="3872193" y="5847703"/>
                  </a:lnTo>
                  <a:lnTo>
                    <a:pt x="3883940" y="5850878"/>
                  </a:lnTo>
                  <a:lnTo>
                    <a:pt x="3893465" y="5849608"/>
                  </a:lnTo>
                  <a:lnTo>
                    <a:pt x="3889020" y="5840083"/>
                  </a:lnTo>
                  <a:lnTo>
                    <a:pt x="3876320" y="5835003"/>
                  </a:lnTo>
                  <a:lnTo>
                    <a:pt x="3868065" y="5837226"/>
                  </a:lnTo>
                  <a:lnTo>
                    <a:pt x="3859493" y="5833098"/>
                  </a:lnTo>
                  <a:lnTo>
                    <a:pt x="3843618" y="5815318"/>
                  </a:lnTo>
                  <a:lnTo>
                    <a:pt x="3845523" y="5828971"/>
                  </a:lnTo>
                  <a:lnTo>
                    <a:pt x="3830918" y="5828018"/>
                  </a:lnTo>
                  <a:lnTo>
                    <a:pt x="3827743" y="5814366"/>
                  </a:lnTo>
                  <a:lnTo>
                    <a:pt x="3823298" y="5817541"/>
                  </a:lnTo>
                  <a:lnTo>
                    <a:pt x="3811550" y="5810556"/>
                  </a:lnTo>
                  <a:lnTo>
                    <a:pt x="3797898" y="5817858"/>
                  </a:lnTo>
                  <a:lnTo>
                    <a:pt x="3787420" y="5809286"/>
                  </a:lnTo>
                  <a:lnTo>
                    <a:pt x="3761703" y="5813096"/>
                  </a:lnTo>
                  <a:lnTo>
                    <a:pt x="3753765" y="5811826"/>
                  </a:lnTo>
                  <a:lnTo>
                    <a:pt x="3747415" y="5811191"/>
                  </a:lnTo>
                  <a:lnTo>
                    <a:pt x="3742653" y="5810873"/>
                  </a:lnTo>
                  <a:lnTo>
                    <a:pt x="3741383" y="5811191"/>
                  </a:lnTo>
                  <a:lnTo>
                    <a:pt x="3739478" y="5812461"/>
                  </a:lnTo>
                  <a:lnTo>
                    <a:pt x="3735985" y="5815636"/>
                  </a:lnTo>
                  <a:lnTo>
                    <a:pt x="3732810" y="5818811"/>
                  </a:lnTo>
                  <a:lnTo>
                    <a:pt x="3731223" y="5820398"/>
                  </a:lnTo>
                  <a:lnTo>
                    <a:pt x="3715348" y="5816588"/>
                  </a:lnTo>
                  <a:lnTo>
                    <a:pt x="3704553" y="5800713"/>
                  </a:lnTo>
                  <a:lnTo>
                    <a:pt x="3697250" y="5808968"/>
                  </a:lnTo>
                  <a:lnTo>
                    <a:pt x="3695345" y="5816588"/>
                  </a:lnTo>
                  <a:lnTo>
                    <a:pt x="3687725" y="5812461"/>
                  </a:lnTo>
                  <a:lnTo>
                    <a:pt x="3684550" y="5801031"/>
                  </a:lnTo>
                  <a:lnTo>
                    <a:pt x="3675978" y="5789283"/>
                  </a:lnTo>
                  <a:cubicBezTo>
                    <a:pt x="3676295" y="5785896"/>
                    <a:pt x="3676613" y="5782510"/>
                    <a:pt x="3676930" y="5779123"/>
                  </a:cubicBezTo>
                  <a:lnTo>
                    <a:pt x="3668358" y="5781028"/>
                  </a:lnTo>
                  <a:lnTo>
                    <a:pt x="3665183" y="5764201"/>
                  </a:lnTo>
                  <a:lnTo>
                    <a:pt x="3650260" y="5761343"/>
                  </a:lnTo>
                  <a:lnTo>
                    <a:pt x="3646133" y="5750548"/>
                  </a:lnTo>
                  <a:lnTo>
                    <a:pt x="3652165" y="5740071"/>
                  </a:lnTo>
                  <a:lnTo>
                    <a:pt x="3667088" y="5735943"/>
                  </a:lnTo>
                  <a:lnTo>
                    <a:pt x="3675343" y="5743881"/>
                  </a:lnTo>
                  <a:lnTo>
                    <a:pt x="3683915" y="5747056"/>
                  </a:lnTo>
                  <a:lnTo>
                    <a:pt x="3681693" y="5733403"/>
                  </a:lnTo>
                  <a:lnTo>
                    <a:pt x="3676613" y="5727371"/>
                  </a:lnTo>
                  <a:lnTo>
                    <a:pt x="3660738" y="5728323"/>
                  </a:lnTo>
                  <a:lnTo>
                    <a:pt x="3654388" y="5720068"/>
                  </a:lnTo>
                  <a:lnTo>
                    <a:pt x="3648990" y="5730546"/>
                  </a:lnTo>
                  <a:lnTo>
                    <a:pt x="3645815" y="5739118"/>
                  </a:lnTo>
                  <a:lnTo>
                    <a:pt x="3641370" y="5733721"/>
                  </a:lnTo>
                  <a:lnTo>
                    <a:pt x="3639465" y="5722291"/>
                  </a:lnTo>
                  <a:lnTo>
                    <a:pt x="3631845" y="5709591"/>
                  </a:lnTo>
                  <a:lnTo>
                    <a:pt x="3615018" y="5708956"/>
                  </a:lnTo>
                  <a:lnTo>
                    <a:pt x="3602000" y="5689906"/>
                  </a:lnTo>
                  <a:lnTo>
                    <a:pt x="3606128" y="5683556"/>
                  </a:lnTo>
                  <a:lnTo>
                    <a:pt x="3595968" y="5682286"/>
                  </a:lnTo>
                  <a:cubicBezTo>
                    <a:pt x="3595650" y="5676888"/>
                    <a:pt x="3595333" y="5671491"/>
                    <a:pt x="3595015" y="5666093"/>
                  </a:cubicBezTo>
                  <a:lnTo>
                    <a:pt x="3588665" y="5656886"/>
                  </a:lnTo>
                  <a:lnTo>
                    <a:pt x="3589618" y="5650536"/>
                  </a:lnTo>
                  <a:lnTo>
                    <a:pt x="3582315" y="5649583"/>
                  </a:lnTo>
                  <a:lnTo>
                    <a:pt x="3578188" y="5641963"/>
                  </a:lnTo>
                  <a:lnTo>
                    <a:pt x="3578378" y="5641929"/>
                  </a:lnTo>
                  <a:lnTo>
                    <a:pt x="3574656" y="5639745"/>
                  </a:lnTo>
                  <a:lnTo>
                    <a:pt x="3577496" y="5632442"/>
                  </a:lnTo>
                  <a:lnTo>
                    <a:pt x="3571816" y="5618155"/>
                  </a:lnTo>
                  <a:lnTo>
                    <a:pt x="3557613" y="5606090"/>
                  </a:lnTo>
                  <a:lnTo>
                    <a:pt x="3537414" y="5597200"/>
                  </a:lnTo>
                  <a:lnTo>
                    <a:pt x="3526999" y="5579420"/>
                  </a:lnTo>
                  <a:lnTo>
                    <a:pt x="3525737" y="5573387"/>
                  </a:lnTo>
                  <a:lnTo>
                    <a:pt x="3515006" y="5557830"/>
                  </a:lnTo>
                  <a:lnTo>
                    <a:pt x="3517847" y="5553067"/>
                  </a:lnTo>
                  <a:lnTo>
                    <a:pt x="3527946" y="5560052"/>
                  </a:lnTo>
                  <a:lnTo>
                    <a:pt x="3526684" y="5550845"/>
                  </a:lnTo>
                  <a:cubicBezTo>
                    <a:pt x="3526894" y="5549469"/>
                    <a:pt x="3527105" y="5548093"/>
                    <a:pt x="3527315" y="5546717"/>
                  </a:cubicBezTo>
                  <a:lnTo>
                    <a:pt x="3520372" y="5543860"/>
                  </a:lnTo>
                  <a:lnTo>
                    <a:pt x="3514691" y="5534970"/>
                  </a:lnTo>
                  <a:lnTo>
                    <a:pt x="3514691" y="5523540"/>
                  </a:lnTo>
                  <a:lnTo>
                    <a:pt x="3522581" y="5513062"/>
                  </a:lnTo>
                  <a:lnTo>
                    <a:pt x="3527946" y="5504490"/>
                  </a:lnTo>
                  <a:lnTo>
                    <a:pt x="3529840" y="5490202"/>
                  </a:lnTo>
                  <a:lnTo>
                    <a:pt x="3531418" y="5480995"/>
                  </a:lnTo>
                  <a:lnTo>
                    <a:pt x="3523843" y="5473057"/>
                  </a:lnTo>
                  <a:lnTo>
                    <a:pt x="3532365" y="5464485"/>
                  </a:lnTo>
                  <a:lnTo>
                    <a:pt x="3526053" y="5451784"/>
                  </a:lnTo>
                  <a:lnTo>
                    <a:pt x="3523212" y="5445434"/>
                  </a:lnTo>
                  <a:lnTo>
                    <a:pt x="3529524" y="5441307"/>
                  </a:lnTo>
                  <a:lnTo>
                    <a:pt x="3524159" y="5427337"/>
                  </a:lnTo>
                  <a:lnTo>
                    <a:pt x="3527946" y="5420352"/>
                  </a:lnTo>
                  <a:lnTo>
                    <a:pt x="3540570" y="5404794"/>
                  </a:lnTo>
                  <a:lnTo>
                    <a:pt x="3535836" y="5397809"/>
                  </a:lnTo>
                  <a:lnTo>
                    <a:pt x="3526053" y="5394952"/>
                  </a:lnTo>
                  <a:lnTo>
                    <a:pt x="3525643" y="5394317"/>
                  </a:lnTo>
                  <a:lnTo>
                    <a:pt x="3516101" y="5394317"/>
                  </a:lnTo>
                  <a:lnTo>
                    <a:pt x="3512284" y="5386716"/>
                  </a:lnTo>
                  <a:lnTo>
                    <a:pt x="3510694" y="5374048"/>
                  </a:lnTo>
                  <a:lnTo>
                    <a:pt x="3492882" y="5352511"/>
                  </a:lnTo>
                  <a:lnTo>
                    <a:pt x="3469663" y="5340159"/>
                  </a:lnTo>
                  <a:lnTo>
                    <a:pt x="3460121" y="5329707"/>
                  </a:lnTo>
                  <a:lnTo>
                    <a:pt x="3445809" y="5327807"/>
                  </a:lnTo>
                  <a:lnTo>
                    <a:pt x="3441674" y="5318622"/>
                  </a:lnTo>
                  <a:lnTo>
                    <a:pt x="3448671" y="5320839"/>
                  </a:lnTo>
                  <a:lnTo>
                    <a:pt x="3454396" y="5318939"/>
                  </a:lnTo>
                  <a:lnTo>
                    <a:pt x="3455032" y="5310071"/>
                  </a:lnTo>
                  <a:lnTo>
                    <a:pt x="3445596" y="5305079"/>
                  </a:lnTo>
                  <a:lnTo>
                    <a:pt x="3448013" y="5314939"/>
                  </a:lnTo>
                  <a:lnTo>
                    <a:pt x="3441636" y="5312732"/>
                  </a:lnTo>
                  <a:lnTo>
                    <a:pt x="3436217" y="5308949"/>
                  </a:lnTo>
                  <a:lnTo>
                    <a:pt x="3431434" y="5305166"/>
                  </a:lnTo>
                  <a:lnTo>
                    <a:pt x="3427927" y="5302014"/>
                  </a:lnTo>
                  <a:lnTo>
                    <a:pt x="3425696" y="5298861"/>
                  </a:lnTo>
                  <a:lnTo>
                    <a:pt x="3423145" y="5296654"/>
                  </a:lnTo>
                  <a:lnTo>
                    <a:pt x="3420913" y="5295078"/>
                  </a:lnTo>
                  <a:lnTo>
                    <a:pt x="3393814" y="5279000"/>
                  </a:lnTo>
                  <a:lnTo>
                    <a:pt x="3380105" y="5263238"/>
                  </a:lnTo>
                  <a:lnTo>
                    <a:pt x="3365758" y="5256303"/>
                  </a:lnTo>
                  <a:lnTo>
                    <a:pt x="3371178" y="5268913"/>
                  </a:lnTo>
                  <a:lnTo>
                    <a:pt x="3355875" y="5258509"/>
                  </a:lnTo>
                  <a:lnTo>
                    <a:pt x="3332601" y="5247476"/>
                  </a:lnTo>
                  <a:lnTo>
                    <a:pt x="3320486" y="5245269"/>
                  </a:lnTo>
                  <a:lnTo>
                    <a:pt x="3301995" y="5240855"/>
                  </a:lnTo>
                  <a:lnTo>
                    <a:pt x="3294025" y="5229506"/>
                  </a:lnTo>
                  <a:lnTo>
                    <a:pt x="3321124" y="5232974"/>
                  </a:lnTo>
                  <a:lnTo>
                    <a:pt x="3333877" y="5237072"/>
                  </a:lnTo>
                  <a:lnTo>
                    <a:pt x="3352368" y="5241171"/>
                  </a:lnTo>
                  <a:lnTo>
                    <a:pt x="3357469" y="5244954"/>
                  </a:lnTo>
                  <a:lnTo>
                    <a:pt x="3355237" y="5235496"/>
                  </a:lnTo>
                  <a:lnTo>
                    <a:pt x="3357761" y="5233854"/>
                  </a:lnTo>
                  <a:lnTo>
                    <a:pt x="3374251" y="5226890"/>
                  </a:lnTo>
                  <a:lnTo>
                    <a:pt x="3376538" y="5226649"/>
                  </a:lnTo>
                  <a:cubicBezTo>
                    <a:pt x="3376489" y="5226428"/>
                    <a:pt x="3376439" y="5226207"/>
                    <a:pt x="3376390" y="5225986"/>
                  </a:cubicBezTo>
                  <a:lnTo>
                    <a:pt x="3374251" y="5226890"/>
                  </a:lnTo>
                  <a:lnTo>
                    <a:pt x="3367352" y="5227615"/>
                  </a:lnTo>
                  <a:lnTo>
                    <a:pt x="3357761" y="5233854"/>
                  </a:lnTo>
                  <a:lnTo>
                    <a:pt x="3355306" y="5234891"/>
                  </a:lnTo>
                  <a:lnTo>
                    <a:pt x="3346733" y="5230124"/>
                  </a:lnTo>
                  <a:lnTo>
                    <a:pt x="3354671" y="5222815"/>
                  </a:lnTo>
                  <a:lnTo>
                    <a:pt x="3358798" y="5218366"/>
                  </a:lnTo>
                  <a:cubicBezTo>
                    <a:pt x="3359425" y="5217528"/>
                    <a:pt x="3359183" y="5217140"/>
                    <a:pt x="3358436" y="5217784"/>
                  </a:cubicBezTo>
                  <a:lnTo>
                    <a:pt x="3354315" y="5222229"/>
                  </a:lnTo>
                  <a:lnTo>
                    <a:pt x="3340052" y="5224452"/>
                  </a:lnTo>
                  <a:lnTo>
                    <a:pt x="3327374" y="5222547"/>
                  </a:lnTo>
                  <a:lnTo>
                    <a:pt x="3291558" y="5197464"/>
                  </a:lnTo>
                  <a:lnTo>
                    <a:pt x="3284585" y="5183177"/>
                  </a:lnTo>
                  <a:lnTo>
                    <a:pt x="3262715" y="5167619"/>
                  </a:lnTo>
                  <a:lnTo>
                    <a:pt x="3236724" y="5163492"/>
                  </a:lnTo>
                  <a:lnTo>
                    <a:pt x="3223095" y="5169842"/>
                  </a:lnTo>
                  <a:lnTo>
                    <a:pt x="3197105" y="5168889"/>
                  </a:lnTo>
                  <a:lnTo>
                    <a:pt x="3185694" y="5151744"/>
                  </a:lnTo>
                  <a:lnTo>
                    <a:pt x="3187913" y="5144442"/>
                  </a:lnTo>
                  <a:lnTo>
                    <a:pt x="3160338" y="5123804"/>
                  </a:lnTo>
                  <a:lnTo>
                    <a:pt x="3116598" y="5068242"/>
                  </a:lnTo>
                  <a:cubicBezTo>
                    <a:pt x="3116492" y="5066760"/>
                    <a:pt x="3116387" y="5065279"/>
                    <a:pt x="3116281" y="5063797"/>
                  </a:cubicBezTo>
                  <a:lnTo>
                    <a:pt x="3125790" y="5065067"/>
                  </a:lnTo>
                  <a:lnTo>
                    <a:pt x="3132129" y="5063797"/>
                  </a:lnTo>
                  <a:lnTo>
                    <a:pt x="3125790" y="5056494"/>
                  </a:lnTo>
                  <a:lnTo>
                    <a:pt x="3125790" y="5052049"/>
                  </a:lnTo>
                  <a:lnTo>
                    <a:pt x="3141637" y="5060622"/>
                  </a:lnTo>
                  <a:lnTo>
                    <a:pt x="3152097" y="5071099"/>
                  </a:lnTo>
                  <a:lnTo>
                    <a:pt x="3154316" y="5061257"/>
                  </a:lnTo>
                  <a:lnTo>
                    <a:pt x="3144807" y="5059669"/>
                  </a:lnTo>
                  <a:lnTo>
                    <a:pt x="3123571" y="5040937"/>
                  </a:lnTo>
                  <a:lnTo>
                    <a:pt x="3111844" y="5026014"/>
                  </a:lnTo>
                  <a:lnTo>
                    <a:pt x="3105187" y="5012679"/>
                  </a:lnTo>
                  <a:lnTo>
                    <a:pt x="3100750" y="4980612"/>
                  </a:lnTo>
                  <a:lnTo>
                    <a:pt x="3093143" y="4963149"/>
                  </a:lnTo>
                  <a:lnTo>
                    <a:pt x="3070005" y="4933621"/>
                  </a:lnTo>
                  <a:lnTo>
                    <a:pt x="3053524" y="4927589"/>
                  </a:lnTo>
                  <a:lnTo>
                    <a:pt x="3045283" y="4918064"/>
                  </a:lnTo>
                  <a:lnTo>
                    <a:pt x="3030703" y="4921239"/>
                  </a:lnTo>
                  <a:lnTo>
                    <a:pt x="3025314" y="4945686"/>
                  </a:lnTo>
                  <a:lnTo>
                    <a:pt x="3027850" y="4958386"/>
                  </a:lnTo>
                  <a:lnTo>
                    <a:pt x="3018341" y="4971086"/>
                  </a:lnTo>
                  <a:lnTo>
                    <a:pt x="3016123" y="4966006"/>
                  </a:lnTo>
                  <a:lnTo>
                    <a:pt x="3012953" y="4975531"/>
                  </a:lnTo>
                  <a:lnTo>
                    <a:pt x="3006931" y="4990137"/>
                  </a:lnTo>
                  <a:lnTo>
                    <a:pt x="3005980" y="4995217"/>
                  </a:lnTo>
                  <a:lnTo>
                    <a:pt x="2992351" y="4986962"/>
                  </a:lnTo>
                  <a:lnTo>
                    <a:pt x="2988547" y="4967276"/>
                  </a:lnTo>
                  <a:lnTo>
                    <a:pt x="2977137" y="4958704"/>
                  </a:lnTo>
                  <a:lnTo>
                    <a:pt x="2971749" y="4946004"/>
                  </a:lnTo>
                  <a:lnTo>
                    <a:pt x="2974601" y="4927271"/>
                  </a:lnTo>
                  <a:lnTo>
                    <a:pt x="2963825" y="4910444"/>
                  </a:lnTo>
                  <a:lnTo>
                    <a:pt x="2963825" y="4899649"/>
                  </a:lnTo>
                  <a:lnTo>
                    <a:pt x="2976186" y="4893299"/>
                  </a:lnTo>
                  <a:lnTo>
                    <a:pt x="2976672" y="4893377"/>
                  </a:lnTo>
                  <a:lnTo>
                    <a:pt x="2981824" y="4881196"/>
                  </a:lnTo>
                  <a:lnTo>
                    <a:pt x="2977710" y="4874199"/>
                  </a:lnTo>
                  <a:lnTo>
                    <a:pt x="2986888" y="4875471"/>
                  </a:lnTo>
                  <a:lnTo>
                    <a:pt x="2990656" y="4865568"/>
                  </a:lnTo>
                  <a:lnTo>
                    <a:pt x="2977241" y="4873821"/>
                  </a:lnTo>
                  <a:lnTo>
                    <a:pt x="2960110" y="4867464"/>
                  </a:lnTo>
                  <a:lnTo>
                    <a:pt x="2943297" y="4876364"/>
                  </a:lnTo>
                  <a:lnTo>
                    <a:pt x="2927436" y="4870960"/>
                  </a:lnTo>
                  <a:lnTo>
                    <a:pt x="2894761" y="4889077"/>
                  </a:lnTo>
                  <a:lnTo>
                    <a:pt x="2863038" y="4899884"/>
                  </a:lnTo>
                  <a:lnTo>
                    <a:pt x="2852887" y="4901155"/>
                  </a:lnTo>
                  <a:lnTo>
                    <a:pt x="2843053" y="4922132"/>
                  </a:lnTo>
                  <a:lnTo>
                    <a:pt x="2844639" y="4939296"/>
                  </a:lnTo>
                  <a:lnTo>
                    <a:pt x="2862721" y="4962180"/>
                  </a:lnTo>
                  <a:lnTo>
                    <a:pt x="2862721" y="4977118"/>
                  </a:lnTo>
                  <a:lnTo>
                    <a:pt x="2850349" y="4994282"/>
                  </a:lnTo>
                  <a:cubicBezTo>
                    <a:pt x="2850032" y="5004029"/>
                    <a:pt x="2849714" y="5013776"/>
                    <a:pt x="2849397" y="5023523"/>
                  </a:cubicBezTo>
                  <a:lnTo>
                    <a:pt x="2857011" y="5056260"/>
                  </a:lnTo>
                  <a:lnTo>
                    <a:pt x="2892223" y="5094718"/>
                  </a:lnTo>
                  <a:lnTo>
                    <a:pt x="2944566" y="5138580"/>
                  </a:lnTo>
                  <a:lnTo>
                    <a:pt x="2977558" y="5157332"/>
                  </a:lnTo>
                  <a:lnTo>
                    <a:pt x="3003571" y="5234249"/>
                  </a:lnTo>
                  <a:lnTo>
                    <a:pt x="3036880" y="5295274"/>
                  </a:lnTo>
                  <a:lnTo>
                    <a:pt x="3070189" y="5330554"/>
                  </a:lnTo>
                  <a:lnTo>
                    <a:pt x="3108256" y="5352485"/>
                  </a:lnTo>
                  <a:lnTo>
                    <a:pt x="3135855" y="5374416"/>
                  </a:lnTo>
                  <a:lnTo>
                    <a:pt x="3163454" y="5357252"/>
                  </a:lnTo>
                  <a:lnTo>
                    <a:pt x="3164406" y="5364563"/>
                  </a:lnTo>
                  <a:lnTo>
                    <a:pt x="3172019" y="5366787"/>
                  </a:lnTo>
                  <a:lnTo>
                    <a:pt x="3176778" y="5355981"/>
                  </a:lnTo>
                  <a:lnTo>
                    <a:pt x="3188515" y="5351849"/>
                  </a:lnTo>
                  <a:lnTo>
                    <a:pt x="3200252" y="5351531"/>
                  </a:lnTo>
                  <a:lnTo>
                    <a:pt x="3213259" y="5373780"/>
                  </a:lnTo>
                  <a:lnTo>
                    <a:pt x="3204694" y="5384269"/>
                  </a:lnTo>
                  <a:lnTo>
                    <a:pt x="3194225" y="5398253"/>
                  </a:lnTo>
                  <a:lnTo>
                    <a:pt x="3192322" y="5409696"/>
                  </a:lnTo>
                  <a:lnTo>
                    <a:pt x="3203108" y="5431944"/>
                  </a:lnTo>
                  <a:lnTo>
                    <a:pt x="3222141" y="5436712"/>
                  </a:lnTo>
                  <a:lnTo>
                    <a:pt x="3271946" y="5456418"/>
                  </a:lnTo>
                  <a:lnTo>
                    <a:pt x="3322703" y="5478349"/>
                  </a:lnTo>
                  <a:lnTo>
                    <a:pt x="3357281" y="5513629"/>
                  </a:lnTo>
                  <a:lnTo>
                    <a:pt x="3391224" y="5526024"/>
                  </a:lnTo>
                  <a:lnTo>
                    <a:pt x="3404865" y="5541598"/>
                  </a:lnTo>
                  <a:lnTo>
                    <a:pt x="3429609" y="5562576"/>
                  </a:lnTo>
                  <a:lnTo>
                    <a:pt x="3443250" y="5581646"/>
                  </a:lnTo>
                  <a:lnTo>
                    <a:pt x="3435319" y="5601352"/>
                  </a:lnTo>
                  <a:lnTo>
                    <a:pt x="3429926" y="5619469"/>
                  </a:lnTo>
                  <a:lnTo>
                    <a:pt x="3396934" y="5603894"/>
                  </a:lnTo>
                  <a:lnTo>
                    <a:pt x="3382976" y="5572429"/>
                  </a:lnTo>
                  <a:lnTo>
                    <a:pt x="3329999" y="5563529"/>
                  </a:lnTo>
                  <a:lnTo>
                    <a:pt x="3328730" y="5550816"/>
                  </a:lnTo>
                  <a:lnTo>
                    <a:pt x="3336344" y="5546684"/>
                  </a:lnTo>
                  <a:lnTo>
                    <a:pt x="3325558" y="5541280"/>
                  </a:lnTo>
                  <a:lnTo>
                    <a:pt x="3285270" y="5547955"/>
                  </a:lnTo>
                  <a:lnTo>
                    <a:pt x="3262429" y="5574653"/>
                  </a:lnTo>
                  <a:lnTo>
                    <a:pt x="3270043" y="5591499"/>
                  </a:lnTo>
                  <a:lnTo>
                    <a:pt x="3249423" y="5626779"/>
                  </a:lnTo>
                  <a:lnTo>
                    <a:pt x="3268457" y="5643306"/>
                  </a:lnTo>
                  <a:lnTo>
                    <a:pt x="3299228" y="5662059"/>
                  </a:lnTo>
                  <a:lnTo>
                    <a:pt x="3308110" y="5681765"/>
                  </a:lnTo>
                  <a:lnTo>
                    <a:pt x="3314455" y="5708145"/>
                  </a:lnTo>
                  <a:cubicBezTo>
                    <a:pt x="3314243" y="5713760"/>
                    <a:pt x="3314032" y="5719376"/>
                    <a:pt x="3313820" y="5724991"/>
                  </a:cubicBezTo>
                  <a:lnTo>
                    <a:pt x="3292566" y="5728487"/>
                  </a:lnTo>
                  <a:lnTo>
                    <a:pt x="3262112" y="5744697"/>
                  </a:lnTo>
                  <a:cubicBezTo>
                    <a:pt x="3262429" y="5752643"/>
                    <a:pt x="3262747" y="5760588"/>
                    <a:pt x="3263064" y="5768534"/>
                  </a:cubicBezTo>
                  <a:cubicBezTo>
                    <a:pt x="3262852" y="5778811"/>
                    <a:pt x="3262641" y="5789088"/>
                    <a:pt x="3262429" y="5799365"/>
                  </a:cubicBezTo>
                  <a:lnTo>
                    <a:pt x="3221824" y="5842909"/>
                  </a:lnTo>
                  <a:lnTo>
                    <a:pt x="3205963" y="5867382"/>
                  </a:lnTo>
                  <a:lnTo>
                    <a:pt x="3189149" y="5873739"/>
                  </a:lnTo>
                  <a:lnTo>
                    <a:pt x="3175509" y="5861343"/>
                  </a:lnTo>
                  <a:lnTo>
                    <a:pt x="3164406" y="5830831"/>
                  </a:lnTo>
                  <a:lnTo>
                    <a:pt x="3164406" y="5821296"/>
                  </a:lnTo>
                  <a:lnTo>
                    <a:pt x="3185343" y="5813985"/>
                  </a:lnTo>
                  <a:lnTo>
                    <a:pt x="3192639" y="5799047"/>
                  </a:lnTo>
                  <a:lnTo>
                    <a:pt x="3182805" y="5784109"/>
                  </a:lnTo>
                  <a:lnTo>
                    <a:pt x="3187246" y="5774573"/>
                  </a:lnTo>
                  <a:lnTo>
                    <a:pt x="3204059" y="5767263"/>
                  </a:lnTo>
                  <a:lnTo>
                    <a:pt x="3218017" y="5761860"/>
                  </a:lnTo>
                  <a:lnTo>
                    <a:pt x="3220555" y="5742790"/>
                  </a:lnTo>
                  <a:cubicBezTo>
                    <a:pt x="3220238" y="5738128"/>
                    <a:pt x="3219920" y="5733467"/>
                    <a:pt x="3219603" y="5728805"/>
                  </a:cubicBezTo>
                  <a:lnTo>
                    <a:pt x="3207549" y="5710052"/>
                  </a:lnTo>
                  <a:lnTo>
                    <a:pt x="3188198" y="5667144"/>
                  </a:lnTo>
                  <a:lnTo>
                    <a:pt x="3177095" y="5628050"/>
                  </a:lnTo>
                  <a:lnTo>
                    <a:pt x="3159330" y="5606119"/>
                  </a:lnTo>
                  <a:lnTo>
                    <a:pt x="3131731" y="5611840"/>
                  </a:lnTo>
                  <a:lnTo>
                    <a:pt x="3108256" y="5600398"/>
                  </a:lnTo>
                  <a:lnTo>
                    <a:pt x="3096519" y="5576243"/>
                  </a:lnTo>
                  <a:lnTo>
                    <a:pt x="3097788" y="5564800"/>
                  </a:lnTo>
                  <a:lnTo>
                    <a:pt x="3079388" y="5534288"/>
                  </a:lnTo>
                  <a:lnTo>
                    <a:pt x="3052741" y="5543823"/>
                  </a:lnTo>
                  <a:lnTo>
                    <a:pt x="3044176" y="5537784"/>
                  </a:lnTo>
                  <a:lnTo>
                    <a:pt x="3052741" y="5519667"/>
                  </a:lnTo>
                  <a:lnTo>
                    <a:pt x="3034659" y="5516489"/>
                  </a:lnTo>
                  <a:lnTo>
                    <a:pt x="3010232" y="5496783"/>
                  </a:lnTo>
                  <a:lnTo>
                    <a:pt x="2983585" y="5462457"/>
                  </a:lnTo>
                  <a:lnTo>
                    <a:pt x="2953766" y="5469767"/>
                  </a:lnTo>
                  <a:lnTo>
                    <a:pt x="2933780" y="5458325"/>
                  </a:lnTo>
                  <a:lnTo>
                    <a:pt x="2913478" y="5460867"/>
                  </a:lnTo>
                  <a:lnTo>
                    <a:pt x="2861452" y="5422409"/>
                  </a:lnTo>
                  <a:lnTo>
                    <a:pt x="2823067" y="5379501"/>
                  </a:lnTo>
                  <a:lnTo>
                    <a:pt x="2802765" y="5362338"/>
                  </a:lnTo>
                  <a:lnTo>
                    <a:pt x="2789758" y="5336275"/>
                  </a:lnTo>
                  <a:lnTo>
                    <a:pt x="2765332" y="5308941"/>
                  </a:lnTo>
                  <a:lnTo>
                    <a:pt x="2739953" y="5313709"/>
                  </a:lnTo>
                  <a:lnTo>
                    <a:pt x="2730437" y="5321972"/>
                  </a:lnTo>
                  <a:lnTo>
                    <a:pt x="2725044" y="5309259"/>
                  </a:lnTo>
                  <a:lnTo>
                    <a:pt x="2736781" y="5299724"/>
                  </a:lnTo>
                  <a:lnTo>
                    <a:pt x="2719968" y="5285103"/>
                  </a:lnTo>
                  <a:lnTo>
                    <a:pt x="2702838" y="5280336"/>
                  </a:lnTo>
                  <a:lnTo>
                    <a:pt x="2707913" y="5265397"/>
                  </a:lnTo>
                  <a:lnTo>
                    <a:pt x="2688880" y="5254909"/>
                  </a:lnTo>
                  <a:lnTo>
                    <a:pt x="2675873" y="5257133"/>
                  </a:lnTo>
                  <a:lnTo>
                    <a:pt x="2673970" y="5252048"/>
                  </a:lnTo>
                  <a:lnTo>
                    <a:pt x="2681266" y="5238063"/>
                  </a:lnTo>
                  <a:lnTo>
                    <a:pt x="2675556" y="5215179"/>
                  </a:lnTo>
                  <a:lnTo>
                    <a:pt x="2658426" y="5162418"/>
                  </a:lnTo>
                  <a:lnTo>
                    <a:pt x="2652716" y="5132859"/>
                  </a:lnTo>
                  <a:lnTo>
                    <a:pt x="2649543" y="5105207"/>
                  </a:lnTo>
                  <a:lnTo>
                    <a:pt x="2626068" y="5097261"/>
                  </a:lnTo>
                  <a:lnTo>
                    <a:pt x="2593394" y="5088997"/>
                  </a:lnTo>
                  <a:lnTo>
                    <a:pt x="2560085" y="5061027"/>
                  </a:lnTo>
                  <a:lnTo>
                    <a:pt x="2538830" y="5057849"/>
                  </a:lnTo>
                  <a:lnTo>
                    <a:pt x="2522017" y="5051810"/>
                  </a:lnTo>
                  <a:lnTo>
                    <a:pt x="2489343" y="5055306"/>
                  </a:lnTo>
                  <a:lnTo>
                    <a:pt x="2475702" y="5070245"/>
                  </a:lnTo>
                  <a:lnTo>
                    <a:pt x="2452544" y="5107432"/>
                  </a:lnTo>
                  <a:lnTo>
                    <a:pt x="2438269" y="5122370"/>
                  </a:lnTo>
                  <a:lnTo>
                    <a:pt x="2419235" y="5126502"/>
                  </a:lnTo>
                  <a:cubicBezTo>
                    <a:pt x="2419208" y="5126448"/>
                    <a:pt x="2419182" y="5126393"/>
                    <a:pt x="2419155" y="5126339"/>
                  </a:cubicBezTo>
                  <a:lnTo>
                    <a:pt x="2414212" y="5127883"/>
                  </a:lnTo>
                  <a:lnTo>
                    <a:pt x="2409765" y="5122167"/>
                  </a:lnTo>
                  <a:lnTo>
                    <a:pt x="2400235" y="5125343"/>
                  </a:lnTo>
                  <a:cubicBezTo>
                    <a:pt x="2400231" y="5125352"/>
                    <a:pt x="2400227" y="5125360"/>
                    <a:pt x="2400223" y="5125369"/>
                  </a:cubicBezTo>
                  <a:lnTo>
                    <a:pt x="2408524" y="5122854"/>
                  </a:lnTo>
                  <a:lnTo>
                    <a:pt x="2412969" y="5128049"/>
                  </a:lnTo>
                  <a:lnTo>
                    <a:pt x="2397053" y="5131996"/>
                  </a:lnTo>
                  <a:lnTo>
                    <a:pt x="2396741" y="5132647"/>
                  </a:lnTo>
                  <a:lnTo>
                    <a:pt x="2385305" y="5136458"/>
                  </a:lnTo>
                  <a:lnTo>
                    <a:pt x="2383717" y="5137411"/>
                  </a:lnTo>
                  <a:lnTo>
                    <a:pt x="2384034" y="5136458"/>
                  </a:lnTo>
                  <a:lnTo>
                    <a:pt x="2380858" y="5135823"/>
                  </a:lnTo>
                  <a:lnTo>
                    <a:pt x="2379587" y="5136458"/>
                  </a:lnTo>
                  <a:lnTo>
                    <a:pt x="2377999" y="5136458"/>
                  </a:lnTo>
                  <a:lnTo>
                    <a:pt x="2377046" y="5136776"/>
                  </a:lnTo>
                  <a:lnTo>
                    <a:pt x="2375775" y="5137411"/>
                  </a:lnTo>
                  <a:lnTo>
                    <a:pt x="2375140" y="5138046"/>
                  </a:lnTo>
                  <a:lnTo>
                    <a:pt x="2374822" y="5138999"/>
                  </a:lnTo>
                  <a:lnTo>
                    <a:pt x="2374187" y="5141857"/>
                  </a:lnTo>
                  <a:lnTo>
                    <a:pt x="2374504" y="5141857"/>
                  </a:lnTo>
                  <a:lnTo>
                    <a:pt x="2375140" y="5142175"/>
                  </a:lnTo>
                  <a:lnTo>
                    <a:pt x="2377363" y="5141540"/>
                  </a:lnTo>
                  <a:lnTo>
                    <a:pt x="2351950" y="5159642"/>
                  </a:lnTo>
                  <a:lnTo>
                    <a:pt x="2327490" y="5172345"/>
                  </a:lnTo>
                  <a:lnTo>
                    <a:pt x="2305572" y="5206327"/>
                  </a:lnTo>
                  <a:lnTo>
                    <a:pt x="2275076" y="5219348"/>
                  </a:lnTo>
                  <a:lnTo>
                    <a:pt x="2232509" y="5220936"/>
                  </a:lnTo>
                  <a:lnTo>
                    <a:pt x="2188037" y="5202198"/>
                  </a:lnTo>
                  <a:lnTo>
                    <a:pt x="2180413" y="5189812"/>
                  </a:lnTo>
                  <a:lnTo>
                    <a:pt x="2143246" y="5174251"/>
                  </a:lnTo>
                  <a:lnTo>
                    <a:pt x="2120057" y="5189177"/>
                  </a:lnTo>
                  <a:lnTo>
                    <a:pt x="2104174" y="5175521"/>
                  </a:lnTo>
                  <a:lnTo>
                    <a:pt x="2082891" y="5171710"/>
                  </a:lnTo>
                  <a:lnTo>
                    <a:pt x="2058431" y="5159324"/>
                  </a:lnTo>
                  <a:lnTo>
                    <a:pt x="2040324" y="5164723"/>
                  </a:lnTo>
                  <a:lnTo>
                    <a:pt x="2022535" y="5181555"/>
                  </a:lnTo>
                  <a:lnTo>
                    <a:pt x="2004746" y="5192353"/>
                  </a:lnTo>
                  <a:lnTo>
                    <a:pt x="1967897" y="5205374"/>
                  </a:lnTo>
                  <a:lnTo>
                    <a:pt x="1959638" y="5239356"/>
                  </a:lnTo>
                  <a:lnTo>
                    <a:pt x="1951061" y="5251106"/>
                  </a:lnTo>
                  <a:lnTo>
                    <a:pt x="1959638" y="5255870"/>
                  </a:lnTo>
                  <a:cubicBezTo>
                    <a:pt x="1959956" y="5252377"/>
                    <a:pt x="1960273" y="5248883"/>
                    <a:pt x="1960591" y="5245390"/>
                  </a:cubicBezTo>
                  <a:lnTo>
                    <a:pt x="1963767" y="5259046"/>
                  </a:lnTo>
                  <a:lnTo>
                    <a:pt x="1959955" y="5274925"/>
                  </a:lnTo>
                  <a:lnTo>
                    <a:pt x="1964720" y="5288899"/>
                  </a:lnTo>
                  <a:lnTo>
                    <a:pt x="1963974" y="5289811"/>
                  </a:lnTo>
                  <a:lnTo>
                    <a:pt x="1973866" y="5295679"/>
                  </a:lnTo>
                  <a:lnTo>
                    <a:pt x="1970058" y="5311533"/>
                  </a:lnTo>
                  <a:lnTo>
                    <a:pt x="1985925" y="5317557"/>
                  </a:lnTo>
                  <a:lnTo>
                    <a:pt x="1980530" y="5325801"/>
                  </a:lnTo>
                  <a:lnTo>
                    <a:pt x="1973232" y="5324216"/>
                  </a:lnTo>
                  <a:lnTo>
                    <a:pt x="1965616" y="5329606"/>
                  </a:lnTo>
                  <a:lnTo>
                    <a:pt x="1962760" y="5341972"/>
                  </a:lnTo>
                  <a:lnTo>
                    <a:pt x="1975770" y="5354655"/>
                  </a:lnTo>
                  <a:lnTo>
                    <a:pt x="1971328" y="5366070"/>
                  </a:lnTo>
                  <a:lnTo>
                    <a:pt x="1965298" y="5380022"/>
                  </a:lnTo>
                  <a:lnTo>
                    <a:pt x="1926267" y="5399046"/>
                  </a:lnTo>
                  <a:lnTo>
                    <a:pt x="1896755" y="5413315"/>
                  </a:lnTo>
                  <a:lnTo>
                    <a:pt x="1868513" y="5449144"/>
                  </a:lnTo>
                  <a:lnTo>
                    <a:pt x="1823135" y="5464364"/>
                  </a:lnTo>
                  <a:lnTo>
                    <a:pt x="1755543" y="5485925"/>
                  </a:lnTo>
                  <a:lnTo>
                    <a:pt x="1738090" y="5508121"/>
                  </a:lnTo>
                  <a:lnTo>
                    <a:pt x="1753957" y="5520487"/>
                  </a:lnTo>
                  <a:lnTo>
                    <a:pt x="1746341" y="5534438"/>
                  </a:lnTo>
                  <a:lnTo>
                    <a:pt x="1742215" y="5529048"/>
                  </a:lnTo>
                  <a:lnTo>
                    <a:pt x="1744437" y="5522706"/>
                  </a:lnTo>
                  <a:lnTo>
                    <a:pt x="1726666" y="5536975"/>
                  </a:lnTo>
                  <a:lnTo>
                    <a:pt x="1643844" y="5654293"/>
                  </a:lnTo>
                  <a:cubicBezTo>
                    <a:pt x="1643950" y="5664440"/>
                    <a:pt x="1644055" y="5674586"/>
                    <a:pt x="1644161" y="5684733"/>
                  </a:cubicBezTo>
                  <a:lnTo>
                    <a:pt x="1633689" y="5691391"/>
                  </a:lnTo>
                  <a:lnTo>
                    <a:pt x="1645748" y="5699318"/>
                  </a:lnTo>
                  <a:lnTo>
                    <a:pt x="1664787" y="5741490"/>
                  </a:lnTo>
                  <a:lnTo>
                    <a:pt x="1679702" y="5743392"/>
                  </a:lnTo>
                  <a:lnTo>
                    <a:pt x="1685413" y="5754807"/>
                  </a:lnTo>
                  <a:lnTo>
                    <a:pt x="1692712" y="5763368"/>
                  </a:lnTo>
                  <a:lnTo>
                    <a:pt x="1677798" y="5769709"/>
                  </a:lnTo>
                  <a:lnTo>
                    <a:pt x="1658124" y="5794124"/>
                  </a:lnTo>
                  <a:lnTo>
                    <a:pt x="1636862" y="5800783"/>
                  </a:lnTo>
                  <a:lnTo>
                    <a:pt x="1631785" y="5814100"/>
                  </a:lnTo>
                  <a:lnTo>
                    <a:pt x="1617188" y="5833125"/>
                  </a:lnTo>
                  <a:lnTo>
                    <a:pt x="1613063" y="5852467"/>
                  </a:lnTo>
                  <a:lnTo>
                    <a:pt x="1596562" y="5884174"/>
                  </a:lnTo>
                  <a:lnTo>
                    <a:pt x="1605130" y="5897809"/>
                  </a:lnTo>
                  <a:lnTo>
                    <a:pt x="1600687" y="5905101"/>
                  </a:lnTo>
                  <a:lnTo>
                    <a:pt x="1584820" y="5900979"/>
                  </a:lnTo>
                  <a:lnTo>
                    <a:pt x="1557530" y="5907638"/>
                  </a:lnTo>
                  <a:lnTo>
                    <a:pt x="1535317" y="5905736"/>
                  </a:lnTo>
                  <a:lnTo>
                    <a:pt x="1530239" y="5923809"/>
                  </a:lnTo>
                  <a:lnTo>
                    <a:pt x="1507072" y="5931102"/>
                  </a:lnTo>
                  <a:cubicBezTo>
                    <a:pt x="1506755" y="5939980"/>
                    <a:pt x="1506437" y="5948858"/>
                    <a:pt x="1506120" y="5957736"/>
                  </a:cubicBezTo>
                  <a:lnTo>
                    <a:pt x="1494697" y="5973590"/>
                  </a:lnTo>
                  <a:lnTo>
                    <a:pt x="1485495" y="5998956"/>
                  </a:lnTo>
                  <a:lnTo>
                    <a:pt x="1475974" y="6005298"/>
                  </a:lnTo>
                  <a:lnTo>
                    <a:pt x="1453762" y="5996737"/>
                  </a:lnTo>
                  <a:lnTo>
                    <a:pt x="1414731" y="6016396"/>
                  </a:lnTo>
                  <a:lnTo>
                    <a:pt x="1392517" y="6005932"/>
                  </a:lnTo>
                  <a:lnTo>
                    <a:pt x="1351261" y="6013859"/>
                  </a:lnTo>
                  <a:lnTo>
                    <a:pt x="1318258" y="6008786"/>
                  </a:lnTo>
                  <a:lnTo>
                    <a:pt x="1261457" y="6005932"/>
                  </a:lnTo>
                  <a:lnTo>
                    <a:pt x="1248764" y="6019883"/>
                  </a:lnTo>
                  <a:lnTo>
                    <a:pt x="1228772" y="6032884"/>
                  </a:lnTo>
                  <a:lnTo>
                    <a:pt x="1189741" y="6033835"/>
                  </a:lnTo>
                  <a:lnTo>
                    <a:pt x="1159276" y="6073152"/>
                  </a:lnTo>
                  <a:lnTo>
                    <a:pt x="1151026" y="6091226"/>
                  </a:lnTo>
                  <a:lnTo>
                    <a:pt x="1140553" y="6083933"/>
                  </a:lnTo>
                  <a:lnTo>
                    <a:pt x="1124369" y="6080762"/>
                  </a:lnTo>
                  <a:lnTo>
                    <a:pt x="1118023" y="6075689"/>
                  </a:lnTo>
                  <a:lnTo>
                    <a:pt x="1104377" y="6071567"/>
                  </a:lnTo>
                  <a:lnTo>
                    <a:pt x="1095809" y="6070616"/>
                  </a:lnTo>
                  <a:lnTo>
                    <a:pt x="1074230" y="6036054"/>
                  </a:lnTo>
                  <a:lnTo>
                    <a:pt x="1076453" y="6024640"/>
                  </a:lnTo>
                  <a:lnTo>
                    <a:pt x="1067884" y="6017347"/>
                  </a:lnTo>
                  <a:lnTo>
                    <a:pt x="1072961" y="5991981"/>
                  </a:lnTo>
                  <a:lnTo>
                    <a:pt x="1032343" y="5954565"/>
                  </a:lnTo>
                  <a:lnTo>
                    <a:pt x="1005051" y="5952663"/>
                  </a:lnTo>
                  <a:lnTo>
                    <a:pt x="995213" y="5944102"/>
                  </a:lnTo>
                  <a:lnTo>
                    <a:pt x="987921" y="5953614"/>
                  </a:lnTo>
                  <a:lnTo>
                    <a:pt x="984747" y="5946639"/>
                  </a:lnTo>
                  <a:lnTo>
                    <a:pt x="967371" y="5951909"/>
                  </a:lnTo>
                  <a:lnTo>
                    <a:pt x="967494" y="5953094"/>
                  </a:lnTo>
                  <a:lnTo>
                    <a:pt x="945223" y="5968032"/>
                  </a:lnTo>
                  <a:lnTo>
                    <a:pt x="924225" y="5969303"/>
                  </a:lnTo>
                  <a:lnTo>
                    <a:pt x="909272" y="5963900"/>
                  </a:lnTo>
                  <a:lnTo>
                    <a:pt x="887955" y="5962311"/>
                  </a:lnTo>
                  <a:lnTo>
                    <a:pt x="866639" y="5955955"/>
                  </a:lnTo>
                  <a:lnTo>
                    <a:pt x="841188" y="5968032"/>
                  </a:lnTo>
                  <a:lnTo>
                    <a:pt x="822417" y="5972164"/>
                  </a:lnTo>
                  <a:lnTo>
                    <a:pt x="813826" y="5968986"/>
                  </a:lnTo>
                  <a:lnTo>
                    <a:pt x="822099" y="5960404"/>
                  </a:lnTo>
                  <a:lnTo>
                    <a:pt x="832598" y="5933071"/>
                  </a:lnTo>
                  <a:lnTo>
                    <a:pt x="836416" y="5909870"/>
                  </a:lnTo>
                  <a:lnTo>
                    <a:pt x="829735" y="5863468"/>
                  </a:lnTo>
                  <a:lnTo>
                    <a:pt x="838007" y="5825647"/>
                  </a:lnTo>
                  <a:lnTo>
                    <a:pt x="826871" y="5806260"/>
                  </a:lnTo>
                  <a:lnTo>
                    <a:pt x="839598" y="5797996"/>
                  </a:lnTo>
                  <a:lnTo>
                    <a:pt x="847232" y="5804353"/>
                  </a:lnTo>
                  <a:lnTo>
                    <a:pt x="840870" y="5790369"/>
                  </a:lnTo>
                  <a:lnTo>
                    <a:pt x="822735" y="5790686"/>
                  </a:lnTo>
                  <a:lnTo>
                    <a:pt x="806827" y="5803717"/>
                  </a:lnTo>
                  <a:lnTo>
                    <a:pt x="795372" y="5810074"/>
                  </a:lnTo>
                  <a:lnTo>
                    <a:pt x="797281" y="5786873"/>
                  </a:lnTo>
                  <a:lnTo>
                    <a:pt x="790918" y="5777338"/>
                  </a:lnTo>
                  <a:lnTo>
                    <a:pt x="800463" y="5776384"/>
                  </a:lnTo>
                  <a:lnTo>
                    <a:pt x="817326" y="5773842"/>
                  </a:lnTo>
                  <a:lnTo>
                    <a:pt x="826553" y="5752548"/>
                  </a:lnTo>
                  <a:lnTo>
                    <a:pt x="839280" y="5740788"/>
                  </a:lnTo>
                  <a:lnTo>
                    <a:pt x="840234" y="5734432"/>
                  </a:lnTo>
                  <a:lnTo>
                    <a:pt x="820189" y="5748734"/>
                  </a:lnTo>
                  <a:lnTo>
                    <a:pt x="807462" y="5754137"/>
                  </a:lnTo>
                  <a:lnTo>
                    <a:pt x="799190" y="5764625"/>
                  </a:lnTo>
                  <a:lnTo>
                    <a:pt x="801418" y="5771935"/>
                  </a:lnTo>
                  <a:lnTo>
                    <a:pt x="783283" y="5770028"/>
                  </a:lnTo>
                  <a:lnTo>
                    <a:pt x="776921" y="5773206"/>
                  </a:lnTo>
                  <a:lnTo>
                    <a:pt x="768331" y="5770346"/>
                  </a:lnTo>
                  <a:lnTo>
                    <a:pt x="765150" y="5765896"/>
                  </a:lnTo>
                  <a:lnTo>
                    <a:pt x="782010" y="5735385"/>
                  </a:lnTo>
                  <a:lnTo>
                    <a:pt x="781692" y="5699471"/>
                  </a:lnTo>
                  <a:lnTo>
                    <a:pt x="807781" y="5671820"/>
                  </a:lnTo>
                  <a:lnTo>
                    <a:pt x="810008" y="5656883"/>
                  </a:lnTo>
                  <a:lnTo>
                    <a:pt x="820189" y="5642263"/>
                  </a:lnTo>
                  <a:lnTo>
                    <a:pt x="838643" y="5544691"/>
                  </a:lnTo>
                  <a:lnTo>
                    <a:pt x="846597" y="5489707"/>
                  </a:lnTo>
                  <a:lnTo>
                    <a:pt x="828780" y="5408662"/>
                  </a:lnTo>
                  <a:lnTo>
                    <a:pt x="828147" y="5385266"/>
                  </a:lnTo>
                  <a:cubicBezTo>
                    <a:pt x="828093" y="5385315"/>
                    <a:pt x="828038" y="5385363"/>
                    <a:pt x="827984" y="5385412"/>
                  </a:cubicBezTo>
                  <a:cubicBezTo>
                    <a:pt x="827667" y="5378859"/>
                    <a:pt x="827349" y="5372306"/>
                    <a:pt x="827032" y="5365753"/>
                  </a:cubicBezTo>
                  <a:lnTo>
                    <a:pt x="829888" y="5330240"/>
                  </a:lnTo>
                  <a:lnTo>
                    <a:pt x="841630" y="5324850"/>
                  </a:lnTo>
                  <a:lnTo>
                    <a:pt x="831157" y="5309947"/>
                  </a:lnTo>
                  <a:lnTo>
                    <a:pt x="820051" y="5303923"/>
                  </a:lnTo>
                  <a:lnTo>
                    <a:pt x="826397" y="5284898"/>
                  </a:lnTo>
                  <a:lnTo>
                    <a:pt x="807357" y="5286167"/>
                  </a:lnTo>
                  <a:lnTo>
                    <a:pt x="812434" y="5264288"/>
                  </a:lnTo>
                  <a:lnTo>
                    <a:pt x="795615" y="5265240"/>
                  </a:lnTo>
                  <a:cubicBezTo>
                    <a:pt x="795827" y="5261646"/>
                    <a:pt x="796038" y="5258053"/>
                    <a:pt x="796250" y="5254459"/>
                  </a:cubicBezTo>
                  <a:lnTo>
                    <a:pt x="789903" y="5247166"/>
                  </a:lnTo>
                  <a:lnTo>
                    <a:pt x="782604" y="5251922"/>
                  </a:lnTo>
                  <a:cubicBezTo>
                    <a:pt x="782921" y="5247272"/>
                    <a:pt x="783239" y="5242621"/>
                    <a:pt x="783556" y="5237971"/>
                  </a:cubicBezTo>
                  <a:lnTo>
                    <a:pt x="800375" y="5212605"/>
                  </a:lnTo>
                  <a:lnTo>
                    <a:pt x="813069" y="5212605"/>
                  </a:lnTo>
                  <a:lnTo>
                    <a:pt x="815290" y="5206263"/>
                  </a:lnTo>
                  <a:lnTo>
                    <a:pt x="825763" y="5193580"/>
                  </a:lnTo>
                  <a:lnTo>
                    <a:pt x="843851" y="5199605"/>
                  </a:lnTo>
                  <a:lnTo>
                    <a:pt x="862573" y="5188824"/>
                  </a:lnTo>
                  <a:lnTo>
                    <a:pt x="876218" y="5185653"/>
                  </a:lnTo>
                  <a:lnTo>
                    <a:pt x="877488" y="5192629"/>
                  </a:lnTo>
                  <a:lnTo>
                    <a:pt x="891133" y="5191678"/>
                  </a:lnTo>
                  <a:lnTo>
                    <a:pt x="884786" y="5183117"/>
                  </a:lnTo>
                  <a:lnTo>
                    <a:pt x="891133" y="5176775"/>
                  </a:lnTo>
                  <a:lnTo>
                    <a:pt x="881613" y="5179946"/>
                  </a:lnTo>
                  <a:lnTo>
                    <a:pt x="878122" y="5168848"/>
                  </a:lnTo>
                  <a:lnTo>
                    <a:pt x="890816" y="5159336"/>
                  </a:lnTo>
                  <a:lnTo>
                    <a:pt x="910808" y="5144116"/>
                  </a:lnTo>
                  <a:lnTo>
                    <a:pt x="926675" y="5140945"/>
                  </a:lnTo>
                  <a:lnTo>
                    <a:pt x="933974" y="5145067"/>
                  </a:lnTo>
                  <a:lnTo>
                    <a:pt x="936195" y="5138726"/>
                  </a:lnTo>
                  <a:lnTo>
                    <a:pt x="949841" y="5139677"/>
                  </a:lnTo>
                  <a:lnTo>
                    <a:pt x="959361" y="5151092"/>
                  </a:lnTo>
                  <a:lnTo>
                    <a:pt x="989190" y="5165677"/>
                  </a:lnTo>
                  <a:lnTo>
                    <a:pt x="1095809" y="5163458"/>
                  </a:lnTo>
                  <a:lnTo>
                    <a:pt x="1111676" y="5152994"/>
                  </a:lnTo>
                  <a:lnTo>
                    <a:pt x="1121196" y="5154897"/>
                  </a:lnTo>
                  <a:lnTo>
                    <a:pt x="1124369" y="5158067"/>
                  </a:lnTo>
                  <a:lnTo>
                    <a:pt x="1140553" y="5165360"/>
                  </a:lnTo>
                  <a:lnTo>
                    <a:pt x="1168162" y="5169165"/>
                  </a:lnTo>
                  <a:lnTo>
                    <a:pt x="1217983" y="5179312"/>
                  </a:lnTo>
                  <a:lnTo>
                    <a:pt x="1264313" y="5181214"/>
                  </a:lnTo>
                  <a:lnTo>
                    <a:pt x="1293825" y="5175507"/>
                  </a:lnTo>
                  <a:lnTo>
                    <a:pt x="1307788" y="5178677"/>
                  </a:lnTo>
                  <a:lnTo>
                    <a:pt x="1323653" y="5168848"/>
                  </a:lnTo>
                  <a:lnTo>
                    <a:pt x="1329999" y="5169799"/>
                  </a:lnTo>
                  <a:lnTo>
                    <a:pt x="1339519" y="5182482"/>
                  </a:lnTo>
                  <a:lnTo>
                    <a:pt x="1351261" y="5183117"/>
                  </a:lnTo>
                  <a:lnTo>
                    <a:pt x="1367129" y="5187556"/>
                  </a:lnTo>
                  <a:lnTo>
                    <a:pt x="1385853" y="5184068"/>
                  </a:lnTo>
                  <a:lnTo>
                    <a:pt x="1405846" y="5182799"/>
                  </a:lnTo>
                  <a:lnTo>
                    <a:pt x="1422030" y="5187873"/>
                  </a:lnTo>
                  <a:lnTo>
                    <a:pt x="1439800" y="5194214"/>
                  </a:lnTo>
                  <a:lnTo>
                    <a:pt x="1449320" y="5199288"/>
                  </a:lnTo>
                  <a:lnTo>
                    <a:pt x="1476608" y="5198336"/>
                  </a:lnTo>
                  <a:lnTo>
                    <a:pt x="1488033" y="5187873"/>
                  </a:lnTo>
                  <a:lnTo>
                    <a:pt x="1493746" y="5184702"/>
                  </a:lnTo>
                  <a:lnTo>
                    <a:pt x="1492160" y="5187556"/>
                  </a:lnTo>
                  <a:lnTo>
                    <a:pt x="1498188" y="5189141"/>
                  </a:lnTo>
                  <a:lnTo>
                    <a:pt x="1499774" y="5188190"/>
                  </a:lnTo>
                  <a:lnTo>
                    <a:pt x="1505485" y="5182165"/>
                  </a:lnTo>
                  <a:lnTo>
                    <a:pt x="1506437" y="5185019"/>
                  </a:lnTo>
                  <a:lnTo>
                    <a:pt x="1509292" y="5185336"/>
                  </a:lnTo>
                  <a:lnTo>
                    <a:pt x="1509613" y="5182165"/>
                  </a:lnTo>
                  <a:lnTo>
                    <a:pt x="1513104" y="5183117"/>
                  </a:lnTo>
                  <a:lnTo>
                    <a:pt x="1513644" y="5182190"/>
                  </a:lnTo>
                  <a:lnTo>
                    <a:pt x="1521585" y="5173933"/>
                  </a:lnTo>
                  <a:lnTo>
                    <a:pt x="1536516" y="5137729"/>
                  </a:lnTo>
                  <a:lnTo>
                    <a:pt x="1551446" y="5066590"/>
                  </a:lnTo>
                  <a:lnTo>
                    <a:pt x="1559070" y="5017364"/>
                  </a:lnTo>
                  <a:lnTo>
                    <a:pt x="1564788" y="5032291"/>
                  </a:lnTo>
                  <a:lnTo>
                    <a:pt x="1571141" y="5024351"/>
                  </a:lnTo>
                  <a:lnTo>
                    <a:pt x="1567011" y="5014506"/>
                  </a:lnTo>
                  <a:lnTo>
                    <a:pt x="1560022" y="5012600"/>
                  </a:lnTo>
                  <a:lnTo>
                    <a:pt x="1570506" y="4932569"/>
                  </a:lnTo>
                  <a:lnTo>
                    <a:pt x="1570188" y="4911609"/>
                  </a:lnTo>
                  <a:lnTo>
                    <a:pt x="1572094" y="4904939"/>
                  </a:lnTo>
                  <a:lnTo>
                    <a:pt x="1577177" y="4904939"/>
                  </a:lnTo>
                  <a:lnTo>
                    <a:pt x="1579082" y="4921136"/>
                  </a:lnTo>
                  <a:lnTo>
                    <a:pt x="1600683" y="4948448"/>
                  </a:lnTo>
                  <a:lnTo>
                    <a:pt x="1607672" y="4967186"/>
                  </a:lnTo>
                  <a:lnTo>
                    <a:pt x="1616884" y="4974173"/>
                  </a:lnTo>
                  <a:lnTo>
                    <a:pt x="1609895" y="4964963"/>
                  </a:lnTo>
                  <a:lnTo>
                    <a:pt x="1606719" y="4945908"/>
                  </a:lnTo>
                  <a:lnTo>
                    <a:pt x="1598142" y="4918595"/>
                  </a:lnTo>
                  <a:lnTo>
                    <a:pt x="1586706" y="4902081"/>
                  </a:lnTo>
                  <a:lnTo>
                    <a:pt x="1583847" y="4888425"/>
                  </a:lnTo>
                  <a:lnTo>
                    <a:pt x="1561293" y="4874769"/>
                  </a:lnTo>
                  <a:cubicBezTo>
                    <a:pt x="1560975" y="4871275"/>
                    <a:pt x="1560658" y="4867782"/>
                    <a:pt x="1560340" y="4864288"/>
                  </a:cubicBezTo>
                  <a:lnTo>
                    <a:pt x="1569552" y="4855714"/>
                  </a:lnTo>
                  <a:lnTo>
                    <a:pt x="1574953" y="4843963"/>
                  </a:lnTo>
                  <a:lnTo>
                    <a:pt x="1584483" y="4838882"/>
                  </a:lnTo>
                  <a:lnTo>
                    <a:pt x="1568282" y="4816651"/>
                  </a:lnTo>
                  <a:lnTo>
                    <a:pt x="1556528" y="4810299"/>
                  </a:lnTo>
                  <a:lnTo>
                    <a:pt x="1561929" y="4800136"/>
                  </a:lnTo>
                  <a:lnTo>
                    <a:pt x="1546999" y="4799184"/>
                  </a:lnTo>
                  <a:lnTo>
                    <a:pt x="1503477" y="4766790"/>
                  </a:lnTo>
                  <a:lnTo>
                    <a:pt x="1501253" y="4758533"/>
                  </a:lnTo>
                  <a:lnTo>
                    <a:pt x="1482828" y="4728998"/>
                  </a:lnTo>
                  <a:lnTo>
                    <a:pt x="1470123" y="4717565"/>
                  </a:lnTo>
                  <a:lnTo>
                    <a:pt x="1482512" y="4692158"/>
                  </a:lnTo>
                  <a:lnTo>
                    <a:pt x="1466629" y="4685806"/>
                  </a:lnTo>
                  <a:lnTo>
                    <a:pt x="1479018" y="4672150"/>
                  </a:lnTo>
                  <a:lnTo>
                    <a:pt x="1491724" y="4676279"/>
                  </a:lnTo>
                  <a:lnTo>
                    <a:pt x="1500301" y="4678502"/>
                  </a:lnTo>
                  <a:lnTo>
                    <a:pt x="1494902" y="4667704"/>
                  </a:lnTo>
                  <a:lnTo>
                    <a:pt x="1478064" y="4658494"/>
                  </a:lnTo>
                  <a:lnTo>
                    <a:pt x="1458688" y="4663893"/>
                  </a:lnTo>
                  <a:lnTo>
                    <a:pt x="1434865" y="4663258"/>
                  </a:lnTo>
                  <a:lnTo>
                    <a:pt x="1431053" y="4648331"/>
                  </a:lnTo>
                  <a:lnTo>
                    <a:pt x="1447253" y="4637851"/>
                  </a:lnTo>
                  <a:lnTo>
                    <a:pt x="1430100" y="4631499"/>
                  </a:lnTo>
                  <a:lnTo>
                    <a:pt x="1413264" y="4620066"/>
                  </a:lnTo>
                  <a:lnTo>
                    <a:pt x="1405640" y="4628641"/>
                  </a:lnTo>
                  <a:lnTo>
                    <a:pt x="1402464" y="4629594"/>
                  </a:lnTo>
                  <a:lnTo>
                    <a:pt x="1396110" y="4616890"/>
                  </a:lnTo>
                  <a:lnTo>
                    <a:pt x="1387533" y="4626735"/>
                  </a:lnTo>
                  <a:lnTo>
                    <a:pt x="1376095" y="4627688"/>
                  </a:lnTo>
                  <a:lnTo>
                    <a:pt x="1354811" y="4600694"/>
                  </a:lnTo>
                  <a:lnTo>
                    <a:pt x="1342103" y="4601646"/>
                  </a:lnTo>
                  <a:lnTo>
                    <a:pt x="1327174" y="4594659"/>
                  </a:lnTo>
                  <a:lnTo>
                    <a:pt x="1309068" y="4591484"/>
                  </a:lnTo>
                  <a:lnTo>
                    <a:pt x="1300491" y="4580051"/>
                  </a:lnTo>
                  <a:lnTo>
                    <a:pt x="1287785" y="4575922"/>
                  </a:lnTo>
                  <a:lnTo>
                    <a:pt x="1268726" y="4589578"/>
                  </a:lnTo>
                  <a:lnTo>
                    <a:pt x="1251889" y="4592119"/>
                  </a:lnTo>
                  <a:lnTo>
                    <a:pt x="1247443" y="4573064"/>
                  </a:lnTo>
                  <a:lnTo>
                    <a:pt x="1240136" y="4568618"/>
                  </a:lnTo>
                  <a:lnTo>
                    <a:pt x="1221077" y="4564807"/>
                  </a:lnTo>
                  <a:lnTo>
                    <a:pt x="1217899" y="4559408"/>
                  </a:lnTo>
                  <a:lnTo>
                    <a:pt x="1233465" y="4552103"/>
                  </a:lnTo>
                  <a:lnTo>
                    <a:pt x="1251254" y="4552103"/>
                  </a:lnTo>
                  <a:lnTo>
                    <a:pt x="1257608" y="4544481"/>
                  </a:lnTo>
                  <a:lnTo>
                    <a:pt x="1242994" y="4534001"/>
                  </a:lnTo>
                  <a:lnTo>
                    <a:pt x="1232194" y="4537177"/>
                  </a:lnTo>
                  <a:lnTo>
                    <a:pt x="1225841" y="4545751"/>
                  </a:lnTo>
                  <a:lnTo>
                    <a:pt x="1223618" y="4521615"/>
                  </a:lnTo>
                  <a:lnTo>
                    <a:pt x="1230288" y="4516534"/>
                  </a:lnTo>
                  <a:lnTo>
                    <a:pt x="1236642" y="4520345"/>
                  </a:lnTo>
                  <a:lnTo>
                    <a:pt x="1251254" y="4524473"/>
                  </a:lnTo>
                  <a:lnTo>
                    <a:pt x="1260784" y="4524473"/>
                  </a:lnTo>
                  <a:lnTo>
                    <a:pt x="1246807" y="4509547"/>
                  </a:lnTo>
                  <a:lnTo>
                    <a:pt x="1235053" y="4512088"/>
                  </a:lnTo>
                  <a:lnTo>
                    <a:pt x="1228700" y="4506689"/>
                  </a:lnTo>
                  <a:lnTo>
                    <a:pt x="1219488" y="4515263"/>
                  </a:lnTo>
                  <a:lnTo>
                    <a:pt x="1210911" y="4511135"/>
                  </a:lnTo>
                  <a:lnTo>
                    <a:pt x="1209640" y="4500972"/>
                  </a:lnTo>
                  <a:lnTo>
                    <a:pt x="1215040" y="4495573"/>
                  </a:lnTo>
                  <a:lnTo>
                    <a:pt x="1224570" y="4486681"/>
                  </a:lnTo>
                  <a:lnTo>
                    <a:pt x="1245219" y="4468578"/>
                  </a:lnTo>
                  <a:lnTo>
                    <a:pt x="1268726" y="4469531"/>
                  </a:lnTo>
                  <a:lnTo>
                    <a:pt x="1283656" y="4465085"/>
                  </a:lnTo>
                  <a:lnTo>
                    <a:pt x="1299538" y="4471437"/>
                  </a:lnTo>
                  <a:lnTo>
                    <a:pt x="1299538" y="4464132"/>
                  </a:lnTo>
                  <a:lnTo>
                    <a:pt x="1310974" y="4460956"/>
                  </a:lnTo>
                  <a:lnTo>
                    <a:pt x="1324633" y="4463815"/>
                  </a:lnTo>
                  <a:lnTo>
                    <a:pt x="1327809" y="4450159"/>
                  </a:lnTo>
                  <a:lnTo>
                    <a:pt x="1331938" y="4442854"/>
                  </a:lnTo>
                  <a:lnTo>
                    <a:pt x="1346869" y="4448888"/>
                  </a:lnTo>
                  <a:lnTo>
                    <a:pt x="1379908" y="4448571"/>
                  </a:lnTo>
                  <a:lnTo>
                    <a:pt x="1388485" y="4460004"/>
                  </a:lnTo>
                  <a:lnTo>
                    <a:pt x="1411675" y="4485093"/>
                  </a:lnTo>
                  <a:lnTo>
                    <a:pt x="1430735" y="4474295"/>
                  </a:lnTo>
                  <a:lnTo>
                    <a:pt x="1447570" y="4466991"/>
                  </a:lnTo>
                  <a:lnTo>
                    <a:pt x="1462817" y="4477471"/>
                  </a:lnTo>
                  <a:lnTo>
                    <a:pt x="1481559" y="4465403"/>
                  </a:lnTo>
                  <a:lnTo>
                    <a:pt x="1497442" y="4462227"/>
                  </a:lnTo>
                  <a:lnTo>
                    <a:pt x="1506018" y="4476836"/>
                  </a:lnTo>
                  <a:lnTo>
                    <a:pt x="1522855" y="4478741"/>
                  </a:lnTo>
                  <a:lnTo>
                    <a:pt x="1532386" y="4480964"/>
                  </a:lnTo>
                  <a:lnTo>
                    <a:pt x="1536516" y="4472389"/>
                  </a:lnTo>
                  <a:lnTo>
                    <a:pt x="1529209" y="4466038"/>
                  </a:lnTo>
                  <a:lnTo>
                    <a:pt x="1519361" y="4448571"/>
                  </a:lnTo>
                  <a:lnTo>
                    <a:pt x="1512690" y="4384101"/>
                  </a:lnTo>
                  <a:lnTo>
                    <a:pt x="1511104" y="4368222"/>
                  </a:lnTo>
                  <a:lnTo>
                    <a:pt x="1498395" y="4357742"/>
                  </a:lnTo>
                  <a:lnTo>
                    <a:pt x="1492996" y="4334875"/>
                  </a:lnTo>
                  <a:lnTo>
                    <a:pt x="1478064" y="4314550"/>
                  </a:lnTo>
                  <a:lnTo>
                    <a:pt x="1478064" y="4307563"/>
                  </a:lnTo>
                  <a:lnTo>
                    <a:pt x="1484418" y="4310422"/>
                  </a:lnTo>
                  <a:lnTo>
                    <a:pt x="1497125" y="4312645"/>
                  </a:lnTo>
                  <a:lnTo>
                    <a:pt x="1513961" y="4325030"/>
                  </a:lnTo>
                  <a:lnTo>
                    <a:pt x="1526668" y="4319631"/>
                  </a:lnTo>
                  <a:lnTo>
                    <a:pt x="1545728" y="4317408"/>
                  </a:lnTo>
                  <a:lnTo>
                    <a:pt x="1550175" y="4328841"/>
                  </a:lnTo>
                  <a:lnTo>
                    <a:pt x="1542551" y="4339322"/>
                  </a:lnTo>
                  <a:lnTo>
                    <a:pt x="1555893" y="4358694"/>
                  </a:lnTo>
                  <a:lnTo>
                    <a:pt x="1569552" y="4364728"/>
                  </a:lnTo>
                  <a:lnTo>
                    <a:pt x="1589565" y="4358377"/>
                  </a:lnTo>
                  <a:lnTo>
                    <a:pt x="1610531" y="4367269"/>
                  </a:lnTo>
                  <a:lnTo>
                    <a:pt x="1625460" y="4369492"/>
                  </a:lnTo>
                  <a:lnTo>
                    <a:pt x="1659450" y="4368222"/>
                  </a:lnTo>
                  <a:lnTo>
                    <a:pt x="1677556" y="4356154"/>
                  </a:lnTo>
                  <a:lnTo>
                    <a:pt x="1690898" y="4346626"/>
                  </a:lnTo>
                  <a:lnTo>
                    <a:pt x="1720758" y="4349484"/>
                  </a:lnTo>
                  <a:lnTo>
                    <a:pt x="1694075" y="4341227"/>
                  </a:lnTo>
                  <a:lnTo>
                    <a:pt x="1679463" y="4339322"/>
                  </a:lnTo>
                  <a:cubicBezTo>
                    <a:pt x="1679781" y="4335828"/>
                    <a:pt x="1680098" y="4332335"/>
                    <a:pt x="1680416" y="4328841"/>
                  </a:cubicBezTo>
                  <a:lnTo>
                    <a:pt x="1688675" y="4312009"/>
                  </a:lnTo>
                  <a:lnTo>
                    <a:pt x="1722347" y="4291684"/>
                  </a:lnTo>
                  <a:lnTo>
                    <a:pt x="1748712" y="4285015"/>
                  </a:lnTo>
                  <a:lnTo>
                    <a:pt x="1771901" y="4278663"/>
                  </a:lnTo>
                  <a:lnTo>
                    <a:pt x="1801444" y="4257067"/>
                  </a:lnTo>
                  <a:lnTo>
                    <a:pt x="1820186" y="4234836"/>
                  </a:lnTo>
                  <a:lnTo>
                    <a:pt x="1828762" y="4230390"/>
                  </a:lnTo>
                  <a:lnTo>
                    <a:pt x="1817962" y="4222451"/>
                  </a:lnTo>
                  <a:lnTo>
                    <a:pt x="1816056" y="4208477"/>
                  </a:lnTo>
                  <a:lnTo>
                    <a:pt x="1820821" y="4198949"/>
                  </a:lnTo>
                  <a:lnTo>
                    <a:pt x="1818280" y="4157981"/>
                  </a:lnTo>
                  <a:lnTo>
                    <a:pt x="1815103" y="4152582"/>
                  </a:lnTo>
                  <a:lnTo>
                    <a:pt x="1832892" y="4132574"/>
                  </a:lnTo>
                  <a:lnTo>
                    <a:pt x="1847822" y="4124952"/>
                  </a:lnTo>
                  <a:lnTo>
                    <a:pt x="1866881" y="4121459"/>
                  </a:lnTo>
                  <a:lnTo>
                    <a:pt x="1901506" y="4114790"/>
                  </a:lnTo>
                  <a:lnTo>
                    <a:pt x="1920566" y="4111614"/>
                  </a:lnTo>
                  <a:lnTo>
                    <a:pt x="1920836" y="4111854"/>
                  </a:lnTo>
                  <a:lnTo>
                    <a:pt x="1949386" y="4094630"/>
                  </a:lnTo>
                  <a:lnTo>
                    <a:pt x="1978517" y="4070064"/>
                  </a:lnTo>
                  <a:lnTo>
                    <a:pt x="1977988" y="4069704"/>
                  </a:lnTo>
                  <a:lnTo>
                    <a:pt x="1995753" y="4059226"/>
                  </a:lnTo>
                  <a:lnTo>
                    <a:pt x="2007174" y="4057321"/>
                  </a:lnTo>
                  <a:lnTo>
                    <a:pt x="2015422" y="4063036"/>
                  </a:lnTo>
                  <a:lnTo>
                    <a:pt x="2018911" y="4062084"/>
                  </a:lnTo>
                  <a:lnTo>
                    <a:pt x="2024622" y="4061449"/>
                  </a:lnTo>
                  <a:lnTo>
                    <a:pt x="2022084" y="4070339"/>
                  </a:lnTo>
                  <a:lnTo>
                    <a:pt x="2031283" y="4070339"/>
                  </a:lnTo>
                  <a:lnTo>
                    <a:pt x="2036676" y="4065894"/>
                  </a:lnTo>
                  <a:lnTo>
                    <a:pt x="2025890" y="4052876"/>
                  </a:lnTo>
                  <a:lnTo>
                    <a:pt x="2022084" y="4052876"/>
                  </a:lnTo>
                  <a:lnTo>
                    <a:pt x="2012567" y="4055099"/>
                  </a:lnTo>
                  <a:lnTo>
                    <a:pt x="2003049" y="4043351"/>
                  </a:lnTo>
                  <a:lnTo>
                    <a:pt x="2004318" y="4036049"/>
                  </a:lnTo>
                  <a:lnTo>
                    <a:pt x="2013518" y="4031604"/>
                  </a:lnTo>
                  <a:lnTo>
                    <a:pt x="2023035" y="4026206"/>
                  </a:lnTo>
                  <a:lnTo>
                    <a:pt x="2023987" y="4018904"/>
                  </a:lnTo>
                  <a:cubicBezTo>
                    <a:pt x="2023670" y="4015729"/>
                    <a:pt x="2023352" y="4012554"/>
                    <a:pt x="2023035" y="4009379"/>
                  </a:cubicBezTo>
                  <a:lnTo>
                    <a:pt x="2032235" y="4000806"/>
                  </a:lnTo>
                  <a:lnTo>
                    <a:pt x="2048097" y="3994456"/>
                  </a:lnTo>
                  <a:lnTo>
                    <a:pt x="2058566" y="4003029"/>
                  </a:lnTo>
                  <a:lnTo>
                    <a:pt x="2064910" y="3996679"/>
                  </a:lnTo>
                  <a:lnTo>
                    <a:pt x="2067131" y="3998266"/>
                  </a:lnTo>
                  <a:lnTo>
                    <a:pt x="2061421" y="4005569"/>
                  </a:lnTo>
                  <a:lnTo>
                    <a:pt x="2062690" y="4012554"/>
                  </a:lnTo>
                  <a:lnTo>
                    <a:pt x="2060469" y="4021761"/>
                  </a:lnTo>
                  <a:lnTo>
                    <a:pt x="2056028" y="4024619"/>
                  </a:lnTo>
                  <a:lnTo>
                    <a:pt x="2053807" y="4024619"/>
                  </a:lnTo>
                  <a:lnTo>
                    <a:pt x="2046511" y="4018269"/>
                  </a:lnTo>
                  <a:lnTo>
                    <a:pt x="2041752" y="4003346"/>
                  </a:lnTo>
                  <a:lnTo>
                    <a:pt x="2029697" y="4007474"/>
                  </a:lnTo>
                  <a:lnTo>
                    <a:pt x="2026842" y="4014776"/>
                  </a:lnTo>
                  <a:lnTo>
                    <a:pt x="2040166" y="4024619"/>
                  </a:lnTo>
                  <a:lnTo>
                    <a:pt x="2046511" y="4020491"/>
                  </a:lnTo>
                  <a:lnTo>
                    <a:pt x="2041118" y="4028111"/>
                  </a:lnTo>
                  <a:cubicBezTo>
                    <a:pt x="2040906" y="4030545"/>
                    <a:pt x="2040695" y="4032980"/>
                    <a:pt x="2040483" y="4035414"/>
                  </a:cubicBezTo>
                  <a:lnTo>
                    <a:pt x="2036042" y="4039859"/>
                  </a:lnTo>
                  <a:lnTo>
                    <a:pt x="2037311" y="4034144"/>
                  </a:lnTo>
                  <a:lnTo>
                    <a:pt x="2024939" y="4027159"/>
                  </a:lnTo>
                  <a:lnTo>
                    <a:pt x="2017325" y="4035414"/>
                  </a:lnTo>
                  <a:lnTo>
                    <a:pt x="2033187" y="4041764"/>
                  </a:lnTo>
                  <a:lnTo>
                    <a:pt x="2034139" y="4049066"/>
                  </a:lnTo>
                  <a:lnTo>
                    <a:pt x="2039214" y="4062084"/>
                  </a:lnTo>
                  <a:lnTo>
                    <a:pt x="2042387" y="4058909"/>
                  </a:lnTo>
                  <a:lnTo>
                    <a:pt x="2047780" y="4059861"/>
                  </a:lnTo>
                  <a:lnTo>
                    <a:pt x="2064593" y="4064941"/>
                  </a:lnTo>
                  <a:lnTo>
                    <a:pt x="2067766" y="4065894"/>
                  </a:lnTo>
                  <a:lnTo>
                    <a:pt x="2066497" y="4055416"/>
                  </a:lnTo>
                  <a:lnTo>
                    <a:pt x="2038263" y="4049384"/>
                  </a:lnTo>
                  <a:lnTo>
                    <a:pt x="2042069" y="4043034"/>
                  </a:lnTo>
                  <a:lnTo>
                    <a:pt x="2052538" y="4043034"/>
                  </a:lnTo>
                  <a:lnTo>
                    <a:pt x="2062055" y="4044939"/>
                  </a:lnTo>
                  <a:lnTo>
                    <a:pt x="2063324" y="4040811"/>
                  </a:lnTo>
                  <a:lnTo>
                    <a:pt x="2047462" y="4038589"/>
                  </a:lnTo>
                  <a:lnTo>
                    <a:pt x="2043021" y="4032239"/>
                  </a:lnTo>
                  <a:lnTo>
                    <a:pt x="2050635" y="4028111"/>
                  </a:lnTo>
                  <a:lnTo>
                    <a:pt x="2062055" y="4031286"/>
                  </a:lnTo>
                  <a:lnTo>
                    <a:pt x="2066497" y="4023984"/>
                  </a:lnTo>
                  <a:lnTo>
                    <a:pt x="2076648" y="4016364"/>
                  </a:lnTo>
                  <a:lnTo>
                    <a:pt x="2083945" y="4016364"/>
                  </a:lnTo>
                  <a:lnTo>
                    <a:pt x="2102027" y="4010649"/>
                  </a:lnTo>
                  <a:lnTo>
                    <a:pt x="2114716" y="4016999"/>
                  </a:lnTo>
                  <a:lnTo>
                    <a:pt x="2129627" y="4011919"/>
                  </a:lnTo>
                  <a:lnTo>
                    <a:pt x="2117889" y="4011919"/>
                  </a:lnTo>
                  <a:lnTo>
                    <a:pt x="2126454" y="4004299"/>
                  </a:lnTo>
                  <a:lnTo>
                    <a:pt x="2108372" y="4009696"/>
                  </a:lnTo>
                  <a:lnTo>
                    <a:pt x="2113765" y="3997949"/>
                  </a:lnTo>
                  <a:lnTo>
                    <a:pt x="2103296" y="4007474"/>
                  </a:lnTo>
                  <a:lnTo>
                    <a:pt x="2096951" y="4010014"/>
                  </a:lnTo>
                  <a:lnTo>
                    <a:pt x="2087434" y="4010014"/>
                  </a:lnTo>
                  <a:lnTo>
                    <a:pt x="2076648" y="4004616"/>
                  </a:lnTo>
                  <a:lnTo>
                    <a:pt x="2064910" y="3996679"/>
                  </a:lnTo>
                  <a:lnTo>
                    <a:pt x="2050318" y="3984931"/>
                  </a:lnTo>
                  <a:lnTo>
                    <a:pt x="2061421" y="3974454"/>
                  </a:lnTo>
                  <a:lnTo>
                    <a:pt x="2077600" y="3987154"/>
                  </a:lnTo>
                  <a:lnTo>
                    <a:pt x="2099806" y="3980486"/>
                  </a:lnTo>
                  <a:lnTo>
                    <a:pt x="2076648" y="3982709"/>
                  </a:lnTo>
                  <a:lnTo>
                    <a:pt x="2062690" y="3969056"/>
                  </a:lnTo>
                  <a:lnTo>
                    <a:pt x="2073159" y="3946831"/>
                  </a:lnTo>
                  <a:lnTo>
                    <a:pt x="2103296" y="3908414"/>
                  </a:lnTo>
                  <a:lnTo>
                    <a:pt x="2110275" y="3875076"/>
                  </a:lnTo>
                  <a:lnTo>
                    <a:pt x="2107103" y="3848406"/>
                  </a:lnTo>
                  <a:lnTo>
                    <a:pt x="2114082" y="3831896"/>
                  </a:lnTo>
                  <a:lnTo>
                    <a:pt x="2119475" y="3819196"/>
                  </a:lnTo>
                  <a:lnTo>
                    <a:pt x="2129944" y="3819196"/>
                  </a:lnTo>
                  <a:lnTo>
                    <a:pt x="2131213" y="3826181"/>
                  </a:lnTo>
                  <a:lnTo>
                    <a:pt x="2138509" y="3828403"/>
                  </a:lnTo>
                  <a:lnTo>
                    <a:pt x="2151199" y="3823958"/>
                  </a:lnTo>
                  <a:lnTo>
                    <a:pt x="2153419" y="3831578"/>
                  </a:lnTo>
                  <a:lnTo>
                    <a:pt x="2155640" y="3837293"/>
                  </a:lnTo>
                  <a:lnTo>
                    <a:pt x="2171502" y="3844913"/>
                  </a:lnTo>
                  <a:lnTo>
                    <a:pt x="2166426" y="3860789"/>
                  </a:lnTo>
                  <a:lnTo>
                    <a:pt x="2156909" y="3861741"/>
                  </a:lnTo>
                  <a:lnTo>
                    <a:pt x="2146440" y="3874441"/>
                  </a:lnTo>
                  <a:lnTo>
                    <a:pt x="2156909" y="3884284"/>
                  </a:lnTo>
                  <a:lnTo>
                    <a:pt x="2154688" y="3892221"/>
                  </a:lnTo>
                  <a:lnTo>
                    <a:pt x="2159447" y="3901746"/>
                  </a:lnTo>
                  <a:lnTo>
                    <a:pt x="2178481" y="3913176"/>
                  </a:lnTo>
                  <a:lnTo>
                    <a:pt x="2196563" y="3910954"/>
                  </a:lnTo>
                  <a:lnTo>
                    <a:pt x="2208935" y="3887776"/>
                  </a:lnTo>
                  <a:lnTo>
                    <a:pt x="2194343" y="3907779"/>
                  </a:lnTo>
                  <a:lnTo>
                    <a:pt x="2185777" y="3910954"/>
                  </a:lnTo>
                  <a:lnTo>
                    <a:pt x="2174357" y="3909366"/>
                  </a:lnTo>
                  <a:lnTo>
                    <a:pt x="2168329" y="3904921"/>
                  </a:lnTo>
                  <a:lnTo>
                    <a:pt x="2162302" y="3892221"/>
                  </a:lnTo>
                  <a:lnTo>
                    <a:pt x="2178164" y="3889046"/>
                  </a:lnTo>
                  <a:lnTo>
                    <a:pt x="2184508" y="3884919"/>
                  </a:lnTo>
                  <a:lnTo>
                    <a:pt x="2193074" y="3879521"/>
                  </a:lnTo>
                  <a:lnTo>
                    <a:pt x="2208935" y="3885871"/>
                  </a:lnTo>
                  <a:lnTo>
                    <a:pt x="2205763" y="3876981"/>
                  </a:lnTo>
                  <a:lnTo>
                    <a:pt x="2213694" y="3872854"/>
                  </a:lnTo>
                  <a:lnTo>
                    <a:pt x="2202591" y="3875394"/>
                  </a:lnTo>
                  <a:lnTo>
                    <a:pt x="2194025" y="3875394"/>
                  </a:lnTo>
                  <a:lnTo>
                    <a:pt x="2187681" y="3869044"/>
                  </a:lnTo>
                  <a:lnTo>
                    <a:pt x="2189584" y="3859519"/>
                  </a:lnTo>
                  <a:lnTo>
                    <a:pt x="2196880" y="3840151"/>
                  </a:lnTo>
                  <a:lnTo>
                    <a:pt x="2209570" y="3839198"/>
                  </a:lnTo>
                  <a:lnTo>
                    <a:pt x="2202273" y="3836023"/>
                  </a:lnTo>
                  <a:lnTo>
                    <a:pt x="2181970" y="3834118"/>
                  </a:lnTo>
                  <a:lnTo>
                    <a:pt x="2175626" y="3829038"/>
                  </a:lnTo>
                  <a:lnTo>
                    <a:pt x="2178798" y="3825863"/>
                  </a:lnTo>
                  <a:lnTo>
                    <a:pt x="2182605" y="3803638"/>
                  </a:lnTo>
                  <a:lnTo>
                    <a:pt x="2194977" y="3774111"/>
                  </a:lnTo>
                  <a:lnTo>
                    <a:pt x="2216866" y="3757918"/>
                  </a:lnTo>
                  <a:lnTo>
                    <a:pt x="2247638" y="3753473"/>
                  </a:lnTo>
                  <a:lnTo>
                    <a:pt x="2265721" y="3754426"/>
                  </a:lnTo>
                  <a:lnTo>
                    <a:pt x="2278410" y="3745853"/>
                  </a:lnTo>
                  <a:lnTo>
                    <a:pt x="2300299" y="3741726"/>
                  </a:lnTo>
                  <a:lnTo>
                    <a:pt x="2314258" y="3744266"/>
                  </a:lnTo>
                  <a:lnTo>
                    <a:pt x="2323775" y="3755061"/>
                  </a:lnTo>
                  <a:lnTo>
                    <a:pt x="2335830" y="3763316"/>
                  </a:lnTo>
                  <a:lnTo>
                    <a:pt x="2350422" y="3764268"/>
                  </a:lnTo>
                  <a:lnTo>
                    <a:pt x="2346298" y="3768396"/>
                  </a:lnTo>
                  <a:lnTo>
                    <a:pt x="2350740" y="3776016"/>
                  </a:lnTo>
                  <a:lnTo>
                    <a:pt x="2358988" y="3777603"/>
                  </a:lnTo>
                  <a:lnTo>
                    <a:pt x="2356026" y="3787144"/>
                  </a:lnTo>
                  <a:lnTo>
                    <a:pt x="2357058" y="3787213"/>
                  </a:lnTo>
                  <a:lnTo>
                    <a:pt x="2359897" y="3778078"/>
                  </a:lnTo>
                  <a:lnTo>
                    <a:pt x="2359579" y="3767923"/>
                  </a:lnTo>
                  <a:lnTo>
                    <a:pt x="2364975" y="3761577"/>
                  </a:lnTo>
                  <a:lnTo>
                    <a:pt x="2373544" y="3762211"/>
                  </a:lnTo>
                  <a:lnTo>
                    <a:pt x="2381796" y="3769510"/>
                  </a:lnTo>
                  <a:lnTo>
                    <a:pt x="2390683" y="3780299"/>
                  </a:lnTo>
                  <a:lnTo>
                    <a:pt x="2383066" y="3765384"/>
                  </a:lnTo>
                  <a:lnTo>
                    <a:pt x="2374496" y="3750787"/>
                  </a:lnTo>
                  <a:lnTo>
                    <a:pt x="2361801" y="3752057"/>
                  </a:lnTo>
                  <a:lnTo>
                    <a:pt x="2347836" y="3753961"/>
                  </a:lnTo>
                  <a:lnTo>
                    <a:pt x="2338315" y="3752374"/>
                  </a:lnTo>
                  <a:cubicBezTo>
                    <a:pt x="2337998" y="3746662"/>
                    <a:pt x="2337680" y="3740951"/>
                    <a:pt x="2337363" y="3735239"/>
                  </a:cubicBezTo>
                  <a:lnTo>
                    <a:pt x="2344662" y="3727940"/>
                  </a:lnTo>
                  <a:lnTo>
                    <a:pt x="2352279" y="3730161"/>
                  </a:lnTo>
                  <a:lnTo>
                    <a:pt x="2349740" y="3721593"/>
                  </a:lnTo>
                  <a:lnTo>
                    <a:pt x="2365610" y="3702554"/>
                  </a:lnTo>
                  <a:lnTo>
                    <a:pt x="2440512" y="3699698"/>
                  </a:lnTo>
                  <a:lnTo>
                    <a:pt x="2436386" y="3709218"/>
                  </a:lnTo>
                  <a:lnTo>
                    <a:pt x="2444321" y="3743806"/>
                  </a:lnTo>
                  <a:lnTo>
                    <a:pt x="2460190" y="3745710"/>
                  </a:lnTo>
                  <a:lnTo>
                    <a:pt x="2466537" y="3736508"/>
                  </a:lnTo>
                  <a:lnTo>
                    <a:pt x="2452572" y="3724767"/>
                  </a:lnTo>
                  <a:lnTo>
                    <a:pt x="2453525" y="3717468"/>
                  </a:lnTo>
                  <a:lnTo>
                    <a:pt x="2470346" y="3721593"/>
                  </a:lnTo>
                  <a:lnTo>
                    <a:pt x="2480185" y="3738094"/>
                  </a:lnTo>
                  <a:lnTo>
                    <a:pt x="2479233" y="3745710"/>
                  </a:lnTo>
                  <a:lnTo>
                    <a:pt x="2487802" y="3738094"/>
                  </a:lnTo>
                  <a:lnTo>
                    <a:pt x="2478915" y="3729844"/>
                  </a:lnTo>
                  <a:lnTo>
                    <a:pt x="2472568" y="3708900"/>
                  </a:lnTo>
                  <a:lnTo>
                    <a:pt x="2476376" y="3689861"/>
                  </a:lnTo>
                  <a:lnTo>
                    <a:pt x="2492245" y="3674947"/>
                  </a:lnTo>
                  <a:lnTo>
                    <a:pt x="2527157" y="3678754"/>
                  </a:lnTo>
                  <a:lnTo>
                    <a:pt x="2553818" y="3681610"/>
                  </a:lnTo>
                  <a:lnTo>
                    <a:pt x="2572861" y="3699698"/>
                  </a:lnTo>
                  <a:lnTo>
                    <a:pt x="2597299" y="3730161"/>
                  </a:lnTo>
                  <a:lnTo>
                    <a:pt x="2620785" y="3733017"/>
                  </a:lnTo>
                  <a:lnTo>
                    <a:pt x="2598251" y="3722228"/>
                  </a:lnTo>
                  <a:lnTo>
                    <a:pt x="2585873" y="3712391"/>
                  </a:lnTo>
                  <a:cubicBezTo>
                    <a:pt x="2585767" y="3706996"/>
                    <a:pt x="2585662" y="3701602"/>
                    <a:pt x="2585556" y="3696207"/>
                  </a:cubicBezTo>
                  <a:lnTo>
                    <a:pt x="2573495" y="3681610"/>
                  </a:lnTo>
                  <a:lnTo>
                    <a:pt x="2558896" y="3676216"/>
                  </a:lnTo>
                  <a:lnTo>
                    <a:pt x="2536362" y="3671456"/>
                  </a:lnTo>
                  <a:lnTo>
                    <a:pt x="2510971" y="3660032"/>
                  </a:lnTo>
                  <a:cubicBezTo>
                    <a:pt x="2511288" y="3655484"/>
                    <a:pt x="2511606" y="3650935"/>
                    <a:pt x="2511923" y="3646387"/>
                  </a:cubicBezTo>
                  <a:lnTo>
                    <a:pt x="2514145" y="3643214"/>
                  </a:lnTo>
                  <a:lnTo>
                    <a:pt x="2525888" y="3649560"/>
                  </a:lnTo>
                  <a:lnTo>
                    <a:pt x="2529062" y="3643214"/>
                  </a:lnTo>
                  <a:lnTo>
                    <a:pt x="2531283" y="3637819"/>
                  </a:lnTo>
                  <a:lnTo>
                    <a:pt x="2508749" y="3625444"/>
                  </a:lnTo>
                  <a:lnTo>
                    <a:pt x="2505258" y="3612751"/>
                  </a:lnTo>
                  <a:lnTo>
                    <a:pt x="2520175" y="3598788"/>
                  </a:lnTo>
                  <a:lnTo>
                    <a:pt x="2511606" y="3590538"/>
                  </a:lnTo>
                  <a:lnTo>
                    <a:pt x="2508432" y="3597836"/>
                  </a:lnTo>
                  <a:lnTo>
                    <a:pt x="2497006" y="3601010"/>
                  </a:lnTo>
                  <a:lnTo>
                    <a:pt x="2493832" y="3589586"/>
                  </a:lnTo>
                  <a:lnTo>
                    <a:pt x="2500815" y="3580066"/>
                  </a:lnTo>
                  <a:lnTo>
                    <a:pt x="2511288" y="3576893"/>
                  </a:lnTo>
                  <a:lnTo>
                    <a:pt x="2523031" y="3577527"/>
                  </a:lnTo>
                  <a:lnTo>
                    <a:pt x="2529379" y="3564834"/>
                  </a:lnTo>
                  <a:lnTo>
                    <a:pt x="2518906" y="3556901"/>
                  </a:lnTo>
                  <a:lnTo>
                    <a:pt x="2506845" y="3545160"/>
                  </a:lnTo>
                  <a:lnTo>
                    <a:pt x="2505575" y="3535958"/>
                  </a:lnTo>
                  <a:lnTo>
                    <a:pt x="2500497" y="3524217"/>
                  </a:lnTo>
                  <a:lnTo>
                    <a:pt x="2492880" y="3516918"/>
                  </a:lnTo>
                  <a:lnTo>
                    <a:pt x="2480185" y="3519457"/>
                  </a:lnTo>
                  <a:lnTo>
                    <a:pt x="2466537" y="3513110"/>
                  </a:lnTo>
                  <a:lnTo>
                    <a:pt x="2464316" y="3524534"/>
                  </a:lnTo>
                  <a:lnTo>
                    <a:pt x="2462094" y="3527707"/>
                  </a:lnTo>
                  <a:lnTo>
                    <a:pt x="2458920" y="3516283"/>
                  </a:lnTo>
                  <a:lnTo>
                    <a:pt x="2458920" y="3499148"/>
                  </a:lnTo>
                  <a:lnTo>
                    <a:pt x="2463046" y="3484551"/>
                  </a:lnTo>
                  <a:lnTo>
                    <a:pt x="2469394" y="3486455"/>
                  </a:lnTo>
                  <a:lnTo>
                    <a:pt x="2469394" y="3493753"/>
                  </a:lnTo>
                  <a:lnTo>
                    <a:pt x="2471615" y="3505494"/>
                  </a:lnTo>
                  <a:lnTo>
                    <a:pt x="2482406" y="3516283"/>
                  </a:lnTo>
                  <a:lnTo>
                    <a:pt x="2489706" y="3512476"/>
                  </a:lnTo>
                  <a:lnTo>
                    <a:pt x="2501882" y="3508519"/>
                  </a:lnTo>
                  <a:lnTo>
                    <a:pt x="2502823" y="3499157"/>
                  </a:lnTo>
                  <a:lnTo>
                    <a:pt x="2495167" y="3475027"/>
                  </a:lnTo>
                  <a:lnTo>
                    <a:pt x="2497081" y="3463279"/>
                  </a:lnTo>
                  <a:lnTo>
                    <a:pt x="2493891" y="3442642"/>
                  </a:lnTo>
                  <a:lnTo>
                    <a:pt x="2491339" y="3419147"/>
                  </a:lnTo>
                  <a:lnTo>
                    <a:pt x="2484002" y="3408034"/>
                  </a:lnTo>
                  <a:lnTo>
                    <a:pt x="2470923" y="3409939"/>
                  </a:lnTo>
                  <a:lnTo>
                    <a:pt x="2464543" y="3399462"/>
                  </a:lnTo>
                  <a:lnTo>
                    <a:pt x="2464543" y="3381682"/>
                  </a:lnTo>
                  <a:lnTo>
                    <a:pt x="2453059" y="3384857"/>
                  </a:lnTo>
                  <a:lnTo>
                    <a:pt x="2457206" y="3396604"/>
                  </a:lnTo>
                  <a:lnTo>
                    <a:pt x="2447636" y="3398827"/>
                  </a:lnTo>
                  <a:lnTo>
                    <a:pt x="2433600" y="3383904"/>
                  </a:lnTo>
                  <a:lnTo>
                    <a:pt x="2437109" y="3371523"/>
                  </a:lnTo>
                  <a:cubicBezTo>
                    <a:pt x="2437534" y="3355965"/>
                    <a:pt x="2437960" y="3340408"/>
                    <a:pt x="2438385" y="3324850"/>
                  </a:cubicBezTo>
                  <a:lnTo>
                    <a:pt x="2441575" y="3324850"/>
                  </a:lnTo>
                  <a:lnTo>
                    <a:pt x="2439661" y="3347075"/>
                  </a:lnTo>
                  <a:lnTo>
                    <a:pt x="2450507" y="3352472"/>
                  </a:lnTo>
                  <a:lnTo>
                    <a:pt x="2456887" y="3340725"/>
                  </a:lnTo>
                  <a:lnTo>
                    <a:pt x="2455292" y="3322627"/>
                  </a:lnTo>
                  <a:lnTo>
                    <a:pt x="2450188" y="3306117"/>
                  </a:lnTo>
                  <a:lnTo>
                    <a:pt x="2440618" y="3309292"/>
                  </a:lnTo>
                  <a:cubicBezTo>
                    <a:pt x="2440086" y="3293417"/>
                    <a:pt x="2439555" y="3277542"/>
                    <a:pt x="2439023" y="3261667"/>
                  </a:cubicBezTo>
                  <a:lnTo>
                    <a:pt x="2444446" y="3273097"/>
                  </a:lnTo>
                  <a:lnTo>
                    <a:pt x="2445403" y="3257540"/>
                  </a:lnTo>
                  <a:lnTo>
                    <a:pt x="2440937" y="3252143"/>
                  </a:lnTo>
                  <a:lnTo>
                    <a:pt x="2436471" y="3223884"/>
                  </a:lnTo>
                  <a:lnTo>
                    <a:pt x="2445722" y="3200706"/>
                  </a:lnTo>
                  <a:lnTo>
                    <a:pt x="2451145" y="3205469"/>
                  </a:lnTo>
                  <a:lnTo>
                    <a:pt x="2451145" y="3214042"/>
                  </a:lnTo>
                  <a:lnTo>
                    <a:pt x="2462310" y="3226742"/>
                  </a:lnTo>
                  <a:lnTo>
                    <a:pt x="2471880" y="3225789"/>
                  </a:lnTo>
                  <a:lnTo>
                    <a:pt x="2486235" y="3229599"/>
                  </a:lnTo>
                  <a:lnTo>
                    <a:pt x="2495167" y="3247697"/>
                  </a:lnTo>
                  <a:cubicBezTo>
                    <a:pt x="2495380" y="3241982"/>
                    <a:pt x="2495592" y="3236267"/>
                    <a:pt x="2495805" y="3230552"/>
                  </a:cubicBezTo>
                  <a:lnTo>
                    <a:pt x="2503461" y="3227377"/>
                  </a:lnTo>
                  <a:lnTo>
                    <a:pt x="2498038" y="3224202"/>
                  </a:lnTo>
                  <a:lnTo>
                    <a:pt x="2497081" y="3209597"/>
                  </a:lnTo>
                  <a:lnTo>
                    <a:pt x="2510479" y="3195626"/>
                  </a:lnTo>
                  <a:lnTo>
                    <a:pt x="2524515" y="3189277"/>
                  </a:lnTo>
                  <a:lnTo>
                    <a:pt x="2530895" y="3199754"/>
                  </a:lnTo>
                  <a:cubicBezTo>
                    <a:pt x="2531001" y="3205363"/>
                    <a:pt x="2531108" y="3210973"/>
                    <a:pt x="2531214" y="3216582"/>
                  </a:cubicBezTo>
                  <a:lnTo>
                    <a:pt x="2549397" y="3227059"/>
                  </a:lnTo>
                  <a:lnTo>
                    <a:pt x="2554182" y="3207056"/>
                  </a:lnTo>
                  <a:lnTo>
                    <a:pt x="2545569" y="3199436"/>
                  </a:lnTo>
                  <a:lnTo>
                    <a:pt x="2539189" y="3199436"/>
                  </a:lnTo>
                  <a:lnTo>
                    <a:pt x="2544612" y="3188959"/>
                  </a:lnTo>
                  <a:lnTo>
                    <a:pt x="2540465" y="3176577"/>
                  </a:lnTo>
                  <a:lnTo>
                    <a:pt x="2545250" y="3157527"/>
                  </a:lnTo>
                  <a:lnTo>
                    <a:pt x="2561200" y="3153082"/>
                  </a:lnTo>
                  <a:lnTo>
                    <a:pt x="2580659" y="3158162"/>
                  </a:lnTo>
                  <a:lnTo>
                    <a:pt x="2591824" y="3147684"/>
                  </a:lnTo>
                  <a:lnTo>
                    <a:pt x="2614474" y="3143239"/>
                  </a:lnTo>
                  <a:lnTo>
                    <a:pt x="2634571" y="3153399"/>
                  </a:lnTo>
                  <a:lnTo>
                    <a:pt x="2636804" y="3161972"/>
                  </a:lnTo>
                  <a:cubicBezTo>
                    <a:pt x="2636910" y="3170015"/>
                    <a:pt x="2637017" y="3178059"/>
                    <a:pt x="2637123" y="3186102"/>
                  </a:cubicBezTo>
                  <a:lnTo>
                    <a:pt x="2642546" y="3190229"/>
                  </a:lnTo>
                  <a:lnTo>
                    <a:pt x="2643503" y="3202929"/>
                  </a:lnTo>
                  <a:lnTo>
                    <a:pt x="2633295" y="3206421"/>
                  </a:lnTo>
                  <a:lnTo>
                    <a:pt x="2625639" y="3209597"/>
                  </a:lnTo>
                  <a:lnTo>
                    <a:pt x="2625639" y="3221027"/>
                  </a:lnTo>
                  <a:lnTo>
                    <a:pt x="2643822" y="3208326"/>
                  </a:lnTo>
                  <a:lnTo>
                    <a:pt x="2646055" y="3214359"/>
                  </a:lnTo>
                  <a:lnTo>
                    <a:pt x="2637442" y="3225154"/>
                  </a:lnTo>
                  <a:lnTo>
                    <a:pt x="2633614" y="3228329"/>
                  </a:lnTo>
                  <a:lnTo>
                    <a:pt x="2630424" y="3230870"/>
                  </a:lnTo>
                  <a:lnTo>
                    <a:pt x="2627872" y="3233410"/>
                  </a:lnTo>
                  <a:lnTo>
                    <a:pt x="2626277" y="3236584"/>
                  </a:lnTo>
                  <a:lnTo>
                    <a:pt x="2625001" y="3240712"/>
                  </a:lnTo>
                  <a:lnTo>
                    <a:pt x="2624044" y="3245157"/>
                  </a:lnTo>
                  <a:lnTo>
                    <a:pt x="2634571" y="3241029"/>
                  </a:lnTo>
                  <a:lnTo>
                    <a:pt x="2644779" y="3229282"/>
                  </a:lnTo>
                  <a:lnTo>
                    <a:pt x="2660729" y="3233410"/>
                  </a:lnTo>
                  <a:lnTo>
                    <a:pt x="2673808" y="3229917"/>
                  </a:lnTo>
                  <a:lnTo>
                    <a:pt x="2689758" y="3226742"/>
                  </a:lnTo>
                  <a:lnTo>
                    <a:pt x="2703475" y="3244522"/>
                  </a:lnTo>
                  <a:lnTo>
                    <a:pt x="2699647" y="3276273"/>
                  </a:lnTo>
                  <a:lnTo>
                    <a:pt x="2684654" y="3287068"/>
                  </a:lnTo>
                  <a:lnTo>
                    <a:pt x="2683059" y="3296592"/>
                  </a:lnTo>
                  <a:lnTo>
                    <a:pt x="2678593" y="3295322"/>
                  </a:lnTo>
                  <a:lnTo>
                    <a:pt x="2677317" y="3280400"/>
                  </a:lnTo>
                  <a:lnTo>
                    <a:pt x="2665514" y="3281669"/>
                  </a:lnTo>
                  <a:lnTo>
                    <a:pt x="2650840" y="3297862"/>
                  </a:lnTo>
                  <a:lnTo>
                    <a:pt x="2653711" y="3273415"/>
                  </a:lnTo>
                  <a:lnTo>
                    <a:pt x="2643184" y="3281035"/>
                  </a:lnTo>
                  <a:lnTo>
                    <a:pt x="2637123" y="3292465"/>
                  </a:lnTo>
                  <a:lnTo>
                    <a:pt x="2631700" y="3308340"/>
                  </a:lnTo>
                  <a:lnTo>
                    <a:pt x="2642546" y="3317547"/>
                  </a:lnTo>
                  <a:lnTo>
                    <a:pt x="2641589" y="3329295"/>
                  </a:lnTo>
                  <a:lnTo>
                    <a:pt x="2633295" y="3341995"/>
                  </a:lnTo>
                  <a:lnTo>
                    <a:pt x="2611922" y="3326437"/>
                  </a:lnTo>
                  <a:lnTo>
                    <a:pt x="2610646" y="3332788"/>
                  </a:lnTo>
                  <a:lnTo>
                    <a:pt x="2600118" y="3338185"/>
                  </a:lnTo>
                  <a:lnTo>
                    <a:pt x="2613836" y="3345487"/>
                  </a:lnTo>
                  <a:lnTo>
                    <a:pt x="2623406" y="3351521"/>
                  </a:lnTo>
                  <a:lnTo>
                    <a:pt x="2619578" y="3361362"/>
                  </a:lnTo>
                  <a:lnTo>
                    <a:pt x="2601394" y="3364538"/>
                  </a:lnTo>
                  <a:lnTo>
                    <a:pt x="2589910" y="3350885"/>
                  </a:lnTo>
                  <a:lnTo>
                    <a:pt x="2585444" y="3365808"/>
                  </a:lnTo>
                  <a:lnTo>
                    <a:pt x="2574917" y="3368983"/>
                  </a:lnTo>
                  <a:lnTo>
                    <a:pt x="2595014" y="3377237"/>
                  </a:lnTo>
                  <a:lnTo>
                    <a:pt x="2582573" y="3389937"/>
                  </a:lnTo>
                  <a:lnTo>
                    <a:pt x="2569813" y="3402954"/>
                  </a:lnTo>
                  <a:lnTo>
                    <a:pt x="2585763" y="3402637"/>
                  </a:lnTo>
                  <a:lnTo>
                    <a:pt x="2588953" y="3413114"/>
                  </a:lnTo>
                  <a:lnTo>
                    <a:pt x="2577788" y="3423909"/>
                  </a:lnTo>
                  <a:lnTo>
                    <a:pt x="2575874" y="3453119"/>
                  </a:lnTo>
                  <a:lnTo>
                    <a:pt x="2562157" y="3465819"/>
                  </a:lnTo>
                  <a:lnTo>
                    <a:pt x="2563114" y="3482964"/>
                  </a:lnTo>
                  <a:lnTo>
                    <a:pt x="2585444" y="3482964"/>
                  </a:lnTo>
                  <a:lnTo>
                    <a:pt x="2587996" y="3499474"/>
                  </a:lnTo>
                  <a:lnTo>
                    <a:pt x="2580659" y="3508999"/>
                  </a:lnTo>
                  <a:lnTo>
                    <a:pt x="2566623" y="3502967"/>
                  </a:lnTo>
                  <a:lnTo>
                    <a:pt x="2560243" y="3513762"/>
                  </a:lnTo>
                  <a:lnTo>
                    <a:pt x="2567491" y="3516467"/>
                  </a:lnTo>
                  <a:lnTo>
                    <a:pt x="2568100" y="3516283"/>
                  </a:lnTo>
                  <a:lnTo>
                    <a:pt x="2562070" y="3526755"/>
                  </a:lnTo>
                  <a:lnTo>
                    <a:pt x="2582699" y="3515014"/>
                  </a:lnTo>
                  <a:lnTo>
                    <a:pt x="2599838" y="3521043"/>
                  </a:lnTo>
                  <a:lnTo>
                    <a:pt x="2608407" y="3520091"/>
                  </a:lnTo>
                  <a:lnTo>
                    <a:pt x="2614755" y="3530563"/>
                  </a:lnTo>
                  <a:lnTo>
                    <a:pt x="2615707" y="3540083"/>
                  </a:lnTo>
                  <a:lnTo>
                    <a:pt x="2613803" y="3551507"/>
                  </a:lnTo>
                  <a:lnTo>
                    <a:pt x="2601108" y="3567373"/>
                  </a:lnTo>
                  <a:lnTo>
                    <a:pt x="2625546" y="3572768"/>
                  </a:lnTo>
                  <a:lnTo>
                    <a:pt x="2632211" y="3589268"/>
                  </a:lnTo>
                  <a:lnTo>
                    <a:pt x="2641415" y="3572450"/>
                  </a:lnTo>
                  <a:lnTo>
                    <a:pt x="2656332" y="3581970"/>
                  </a:lnTo>
                  <a:lnTo>
                    <a:pt x="2676645" y="3598471"/>
                  </a:lnTo>
                  <a:lnTo>
                    <a:pt x="2687118" y="3589903"/>
                  </a:lnTo>
                  <a:lnTo>
                    <a:pt x="2716952" y="3583239"/>
                  </a:lnTo>
                  <a:lnTo>
                    <a:pt x="2718857" y="3591807"/>
                  </a:lnTo>
                  <a:lnTo>
                    <a:pt x="2705527" y="3618462"/>
                  </a:lnTo>
                  <a:lnTo>
                    <a:pt x="2698227" y="3624809"/>
                  </a:lnTo>
                  <a:lnTo>
                    <a:pt x="2683310" y="3633059"/>
                  </a:lnTo>
                  <a:lnTo>
                    <a:pt x="2687753" y="3662571"/>
                  </a:lnTo>
                  <a:lnTo>
                    <a:pt x="2695370" y="3664792"/>
                  </a:lnTo>
                  <a:lnTo>
                    <a:pt x="2708066" y="3651782"/>
                  </a:lnTo>
                  <a:lnTo>
                    <a:pt x="2732187" y="3647339"/>
                  </a:lnTo>
                  <a:lnTo>
                    <a:pt x="2758530" y="3660032"/>
                  </a:lnTo>
                  <a:lnTo>
                    <a:pt x="2754404" y="3641945"/>
                  </a:lnTo>
                  <a:lnTo>
                    <a:pt x="2768051" y="3643214"/>
                  </a:lnTo>
                  <a:cubicBezTo>
                    <a:pt x="2768263" y="3639300"/>
                    <a:pt x="2768474" y="3635387"/>
                    <a:pt x="2768686" y="3631473"/>
                  </a:cubicBezTo>
                  <a:lnTo>
                    <a:pt x="2805820" y="3609895"/>
                  </a:lnTo>
                  <a:lnTo>
                    <a:pt x="2817563" y="3614020"/>
                  </a:lnTo>
                  <a:lnTo>
                    <a:pt x="2814389" y="3622588"/>
                  </a:lnTo>
                  <a:lnTo>
                    <a:pt x="2828989" y="3614020"/>
                  </a:lnTo>
                  <a:lnTo>
                    <a:pt x="2832162" y="3598154"/>
                  </a:lnTo>
                  <a:lnTo>
                    <a:pt x="2850888" y="3576893"/>
                  </a:lnTo>
                  <a:lnTo>
                    <a:pt x="2881674" y="3576575"/>
                  </a:lnTo>
                  <a:lnTo>
                    <a:pt x="2881674" y="3581970"/>
                  </a:lnTo>
                  <a:lnTo>
                    <a:pt x="2859457" y="3581335"/>
                  </a:lnTo>
                  <a:lnTo>
                    <a:pt x="2855331" y="3595615"/>
                  </a:lnTo>
                  <a:lnTo>
                    <a:pt x="2845810" y="3601010"/>
                  </a:lnTo>
                  <a:lnTo>
                    <a:pt x="2847079" y="3608308"/>
                  </a:lnTo>
                  <a:lnTo>
                    <a:pt x="2854379" y="3613703"/>
                  </a:lnTo>
                  <a:lnTo>
                    <a:pt x="2871518" y="3593711"/>
                  </a:lnTo>
                  <a:lnTo>
                    <a:pt x="2890243" y="3590538"/>
                  </a:lnTo>
                  <a:lnTo>
                    <a:pt x="2893417" y="3582922"/>
                  </a:lnTo>
                  <a:lnTo>
                    <a:pt x="2899765" y="3580383"/>
                  </a:lnTo>
                  <a:lnTo>
                    <a:pt x="2913412" y="3595298"/>
                  </a:lnTo>
                  <a:lnTo>
                    <a:pt x="2926425" y="3613068"/>
                  </a:lnTo>
                  <a:lnTo>
                    <a:pt x="2931821" y="3619414"/>
                  </a:lnTo>
                  <a:lnTo>
                    <a:pt x="2941342" y="3618462"/>
                  </a:lnTo>
                  <a:lnTo>
                    <a:pt x="2949911" y="3630838"/>
                  </a:lnTo>
                  <a:lnTo>
                    <a:pt x="2953085" y="3623222"/>
                  </a:lnTo>
                  <a:lnTo>
                    <a:pt x="2964828" y="3624492"/>
                  </a:lnTo>
                  <a:lnTo>
                    <a:pt x="2968954" y="3637185"/>
                  </a:lnTo>
                  <a:lnTo>
                    <a:pt x="2976572" y="3640041"/>
                  </a:lnTo>
                  <a:lnTo>
                    <a:pt x="2969907" y="3643214"/>
                  </a:lnTo>
                  <a:lnTo>
                    <a:pt x="2980698" y="3654638"/>
                  </a:lnTo>
                  <a:lnTo>
                    <a:pt x="2976572" y="3663205"/>
                  </a:lnTo>
                  <a:lnTo>
                    <a:pt x="2967368" y="3668600"/>
                  </a:lnTo>
                  <a:lnTo>
                    <a:pt x="2996884" y="3682880"/>
                  </a:lnTo>
                  <a:lnTo>
                    <a:pt x="3010849" y="3681928"/>
                  </a:lnTo>
                  <a:lnTo>
                    <a:pt x="3020370" y="3682562"/>
                  </a:lnTo>
                  <a:lnTo>
                    <a:pt x="3025449" y="3695255"/>
                  </a:lnTo>
                  <a:lnTo>
                    <a:pt x="3034018" y="3687957"/>
                  </a:lnTo>
                  <a:lnTo>
                    <a:pt x="3042587" y="3696525"/>
                  </a:lnTo>
                  <a:lnTo>
                    <a:pt x="3047983" y="3697477"/>
                  </a:lnTo>
                  <a:cubicBezTo>
                    <a:pt x="3048927" y="3697626"/>
                    <a:pt x="3047415" y="3699228"/>
                    <a:pt x="3048253" y="3697418"/>
                  </a:cubicBezTo>
                  <a:lnTo>
                    <a:pt x="3053010" y="3686615"/>
                  </a:lnTo>
                  <a:lnTo>
                    <a:pt x="3058403" y="3678990"/>
                  </a:lnTo>
                  <a:lnTo>
                    <a:pt x="3051107" y="3676130"/>
                  </a:lnTo>
                  <a:lnTo>
                    <a:pt x="3044446" y="3662468"/>
                  </a:lnTo>
                  <a:lnTo>
                    <a:pt x="3053010" y="3651665"/>
                  </a:lnTo>
                  <a:lnTo>
                    <a:pt x="3065698" y="3656113"/>
                  </a:lnTo>
                  <a:lnTo>
                    <a:pt x="3076165" y="3645310"/>
                  </a:lnTo>
                  <a:lnTo>
                    <a:pt x="3086632" y="3630695"/>
                  </a:lnTo>
                  <a:lnTo>
                    <a:pt x="3141504" y="3610996"/>
                  </a:lnTo>
                  <a:lnTo>
                    <a:pt x="3188765" y="3602099"/>
                  </a:lnTo>
                  <a:lnTo>
                    <a:pt x="3213822" y="3577316"/>
                  </a:lnTo>
                  <a:lnTo>
                    <a:pt x="3238880" y="3549991"/>
                  </a:lnTo>
                  <a:lnTo>
                    <a:pt x="3272818" y="3544590"/>
                  </a:lnTo>
                  <a:lnTo>
                    <a:pt x="3302317" y="3522031"/>
                  </a:lnTo>
                  <a:lnTo>
                    <a:pt x="3339110" y="3514088"/>
                  </a:lnTo>
                  <a:lnTo>
                    <a:pt x="3386687" y="3502014"/>
                  </a:lnTo>
                  <a:lnTo>
                    <a:pt x="3430776" y="3504873"/>
                  </a:lnTo>
                  <a:lnTo>
                    <a:pt x="3456785" y="3522666"/>
                  </a:lnTo>
                  <a:lnTo>
                    <a:pt x="3463129" y="3542683"/>
                  </a:lnTo>
                  <a:lnTo>
                    <a:pt x="3461860" y="3548085"/>
                  </a:lnTo>
                  <a:lnTo>
                    <a:pt x="3456785" y="3538553"/>
                  </a:lnTo>
                  <a:lnTo>
                    <a:pt x="3446001" y="3522031"/>
                  </a:lnTo>
                  <a:lnTo>
                    <a:pt x="3437754" y="3516629"/>
                  </a:lnTo>
                  <a:lnTo>
                    <a:pt x="3427921" y="3526161"/>
                  </a:lnTo>
                  <a:lnTo>
                    <a:pt x="3431093" y="3542048"/>
                  </a:lnTo>
                  <a:lnTo>
                    <a:pt x="3434899" y="3563971"/>
                  </a:lnTo>
                  <a:lnTo>
                    <a:pt x="3458054" y="3574139"/>
                  </a:lnTo>
                  <a:lnTo>
                    <a:pt x="3465666" y="3582718"/>
                  </a:lnTo>
                  <a:lnTo>
                    <a:pt x="3486600" y="3581447"/>
                  </a:lnTo>
                  <a:lnTo>
                    <a:pt x="3509120" y="3573821"/>
                  </a:lnTo>
                  <a:lnTo>
                    <a:pt x="3545596" y="3546178"/>
                  </a:lnTo>
                  <a:lnTo>
                    <a:pt x="3551623" y="3527115"/>
                  </a:lnTo>
                  <a:lnTo>
                    <a:pt x="3556063" y="3529339"/>
                  </a:lnTo>
                  <a:lnTo>
                    <a:pt x="3553843" y="3545861"/>
                  </a:lnTo>
                  <a:lnTo>
                    <a:pt x="3537350" y="3563018"/>
                  </a:lnTo>
                  <a:lnTo>
                    <a:pt x="3512292" y="3580176"/>
                  </a:lnTo>
                  <a:lnTo>
                    <a:pt x="3500556" y="3581447"/>
                  </a:lnTo>
                  <a:lnTo>
                    <a:pt x="3506900" y="3602099"/>
                  </a:lnTo>
                  <a:lnTo>
                    <a:pt x="3515464" y="3595744"/>
                  </a:lnTo>
                  <a:lnTo>
                    <a:pt x="3533226" y="3583035"/>
                  </a:lnTo>
                  <a:lnTo>
                    <a:pt x="3547817" y="3570008"/>
                  </a:lnTo>
                  <a:lnTo>
                    <a:pt x="3548486" y="3570035"/>
                  </a:lnTo>
                  <a:lnTo>
                    <a:pt x="3560714" y="3555040"/>
                  </a:lnTo>
                  <a:lnTo>
                    <a:pt x="3566741" y="3539165"/>
                  </a:lnTo>
                  <a:lnTo>
                    <a:pt x="3585771" y="3539165"/>
                  </a:lnTo>
                  <a:lnTo>
                    <a:pt x="3609241" y="3538847"/>
                  </a:lnTo>
                  <a:lnTo>
                    <a:pt x="3606704" y="3518845"/>
                  </a:lnTo>
                  <a:lnTo>
                    <a:pt x="3596555" y="3527417"/>
                  </a:lnTo>
                  <a:lnTo>
                    <a:pt x="3585771" y="3521067"/>
                  </a:lnTo>
                  <a:lnTo>
                    <a:pt x="3578159" y="3514717"/>
                  </a:lnTo>
                  <a:lnTo>
                    <a:pt x="3562617" y="3528370"/>
                  </a:lnTo>
                  <a:lnTo>
                    <a:pt x="3556274" y="3522655"/>
                  </a:lnTo>
                  <a:lnTo>
                    <a:pt x="3566424" y="3510907"/>
                  </a:lnTo>
                  <a:lnTo>
                    <a:pt x="3567375" y="3495032"/>
                  </a:lnTo>
                  <a:lnTo>
                    <a:pt x="3567375" y="3487412"/>
                  </a:lnTo>
                  <a:lnTo>
                    <a:pt x="3575939" y="3481062"/>
                  </a:lnTo>
                  <a:lnTo>
                    <a:pt x="3586722" y="3486460"/>
                  </a:lnTo>
                  <a:lnTo>
                    <a:pt x="3611779" y="3480745"/>
                  </a:lnTo>
                  <a:lnTo>
                    <a:pt x="3634932" y="3463917"/>
                  </a:lnTo>
                  <a:lnTo>
                    <a:pt x="3654914" y="3438200"/>
                  </a:lnTo>
                  <a:lnTo>
                    <a:pt x="3667283" y="3406449"/>
                  </a:lnTo>
                  <a:lnTo>
                    <a:pt x="3670138" y="3375969"/>
                  </a:lnTo>
                  <a:lnTo>
                    <a:pt x="3668869" y="3359142"/>
                  </a:lnTo>
                  <a:lnTo>
                    <a:pt x="3678384" y="3375969"/>
                  </a:lnTo>
                  <a:lnTo>
                    <a:pt x="3674578" y="3399147"/>
                  </a:lnTo>
                  <a:lnTo>
                    <a:pt x="3669186" y="3428675"/>
                  </a:lnTo>
                  <a:lnTo>
                    <a:pt x="3653645" y="3454392"/>
                  </a:lnTo>
                  <a:lnTo>
                    <a:pt x="3630809" y="3477570"/>
                  </a:lnTo>
                  <a:lnTo>
                    <a:pt x="3645716" y="3486777"/>
                  </a:lnTo>
                  <a:lnTo>
                    <a:pt x="3655231" y="3484555"/>
                  </a:lnTo>
                  <a:lnTo>
                    <a:pt x="3666966" y="3492810"/>
                  </a:lnTo>
                  <a:lnTo>
                    <a:pt x="3674261" y="3493762"/>
                  </a:lnTo>
                  <a:lnTo>
                    <a:pt x="3685996" y="3483285"/>
                  </a:lnTo>
                  <a:cubicBezTo>
                    <a:pt x="3685890" y="3468892"/>
                    <a:pt x="3685785" y="3454498"/>
                    <a:pt x="3685679" y="3440105"/>
                  </a:cubicBezTo>
                  <a:lnTo>
                    <a:pt x="3704392" y="3434707"/>
                  </a:lnTo>
                  <a:lnTo>
                    <a:pt x="3704870" y="3434453"/>
                  </a:lnTo>
                  <a:lnTo>
                    <a:pt x="3687725" y="3417674"/>
                  </a:lnTo>
                  <a:lnTo>
                    <a:pt x="3695980" y="3386333"/>
                  </a:lnTo>
                  <a:lnTo>
                    <a:pt x="3693757" y="3363862"/>
                  </a:lnTo>
                  <a:lnTo>
                    <a:pt x="3677565" y="3340116"/>
                  </a:lnTo>
                  <a:lnTo>
                    <a:pt x="3675025" y="3289461"/>
                  </a:lnTo>
                  <a:lnTo>
                    <a:pt x="3674090" y="3289477"/>
                  </a:lnTo>
                  <a:lnTo>
                    <a:pt x="3655659" y="3250015"/>
                  </a:lnTo>
                  <a:cubicBezTo>
                    <a:pt x="3655235" y="3234845"/>
                    <a:pt x="3654812" y="3219675"/>
                    <a:pt x="3654388" y="3204505"/>
                  </a:cubicBezTo>
                  <a:lnTo>
                    <a:pt x="3668688" y="3170454"/>
                  </a:lnTo>
                  <a:lnTo>
                    <a:pt x="3696652" y="3126857"/>
                  </a:lnTo>
                  <a:lnTo>
                    <a:pt x="3697606" y="3085805"/>
                  </a:lnTo>
                  <a:lnTo>
                    <a:pt x="3709046" y="3063529"/>
                  </a:lnTo>
                  <a:lnTo>
                    <a:pt x="3745590" y="3029479"/>
                  </a:lnTo>
                  <a:lnTo>
                    <a:pt x="3771013" y="3028842"/>
                  </a:lnTo>
                  <a:lnTo>
                    <a:pt x="3796753" y="3017386"/>
                  </a:lnTo>
                  <a:lnTo>
                    <a:pt x="3810100" y="3007203"/>
                  </a:lnTo>
                  <a:lnTo>
                    <a:pt x="3815502" y="3012612"/>
                  </a:lnTo>
                  <a:cubicBezTo>
                    <a:pt x="3815926" y="3019401"/>
                    <a:pt x="3816349" y="3026190"/>
                    <a:pt x="3816773" y="3032979"/>
                  </a:cubicBezTo>
                  <a:lnTo>
                    <a:pt x="3826307" y="3045390"/>
                  </a:lnTo>
                  <a:lnTo>
                    <a:pt x="3859673" y="3073712"/>
                  </a:lnTo>
                  <a:lnTo>
                    <a:pt x="3854271" y="3098216"/>
                  </a:lnTo>
                  <a:lnTo>
                    <a:pt x="3863805" y="3104262"/>
                  </a:lnTo>
                  <a:lnTo>
                    <a:pt x="3860627" y="3083260"/>
                  </a:lnTo>
                  <a:lnTo>
                    <a:pt x="3862851" y="3077850"/>
                  </a:lnTo>
                  <a:lnTo>
                    <a:pt x="3872385" y="3090261"/>
                  </a:lnTo>
                  <a:lnTo>
                    <a:pt x="3874609" y="3098853"/>
                  </a:lnTo>
                  <a:lnTo>
                    <a:pt x="3877787" y="3109354"/>
                  </a:lnTo>
                  <a:lnTo>
                    <a:pt x="3882236" y="3117628"/>
                  </a:lnTo>
                  <a:lnTo>
                    <a:pt x="3891769" y="3131312"/>
                  </a:lnTo>
                  <a:lnTo>
                    <a:pt x="3922594" y="3142768"/>
                  </a:lnTo>
                  <a:lnTo>
                    <a:pt x="3948969" y="3135131"/>
                  </a:lnTo>
                  <a:lnTo>
                    <a:pt x="3957232" y="3136085"/>
                  </a:lnTo>
                  <a:lnTo>
                    <a:pt x="3960410" y="3122083"/>
                  </a:lnTo>
                  <a:lnTo>
                    <a:pt x="3982654" y="3104262"/>
                  </a:lnTo>
                  <a:lnTo>
                    <a:pt x="3985832" y="3076895"/>
                  </a:lnTo>
                  <a:lnTo>
                    <a:pt x="3981383" y="2976653"/>
                  </a:lnTo>
                  <a:lnTo>
                    <a:pt x="3982501" y="2975985"/>
                  </a:lnTo>
                  <a:lnTo>
                    <a:pt x="3991573" y="2935037"/>
                  </a:lnTo>
                  <a:lnTo>
                    <a:pt x="3999828" y="2921399"/>
                  </a:lnTo>
                  <a:lnTo>
                    <a:pt x="4005225" y="2901414"/>
                  </a:lnTo>
                  <a:lnTo>
                    <a:pt x="3997605" y="2889994"/>
                  </a:lnTo>
                  <a:lnTo>
                    <a:pt x="3978555" y="2901414"/>
                  </a:lnTo>
                  <a:lnTo>
                    <a:pt x="3973475" y="2914104"/>
                  </a:lnTo>
                  <a:lnTo>
                    <a:pt x="3963950" y="2918545"/>
                  </a:lnTo>
                  <a:lnTo>
                    <a:pt x="3940455" y="2894434"/>
                  </a:lnTo>
                  <a:lnTo>
                    <a:pt x="3928073" y="2902364"/>
                  </a:lnTo>
                  <a:lnTo>
                    <a:pt x="3921723" y="2899193"/>
                  </a:lnTo>
                  <a:lnTo>
                    <a:pt x="3919500" y="2896020"/>
                  </a:lnTo>
                  <a:lnTo>
                    <a:pt x="3916960" y="2868741"/>
                  </a:lnTo>
                  <a:lnTo>
                    <a:pt x="3900133" y="2852882"/>
                  </a:lnTo>
                  <a:lnTo>
                    <a:pt x="3898545" y="2845269"/>
                  </a:lnTo>
                  <a:lnTo>
                    <a:pt x="3912515" y="2834801"/>
                  </a:lnTo>
                  <a:lnTo>
                    <a:pt x="3932518" y="2828459"/>
                  </a:lnTo>
                  <a:lnTo>
                    <a:pt x="3930295" y="2824018"/>
                  </a:lnTo>
                  <a:lnTo>
                    <a:pt x="3908070" y="2817036"/>
                  </a:lnTo>
                  <a:lnTo>
                    <a:pt x="3901403" y="2808469"/>
                  </a:lnTo>
                  <a:cubicBezTo>
                    <a:pt x="3901720" y="2801174"/>
                    <a:pt x="3902038" y="2793878"/>
                    <a:pt x="3902355" y="2786583"/>
                  </a:cubicBezTo>
                  <a:lnTo>
                    <a:pt x="3911880" y="2779921"/>
                  </a:lnTo>
                  <a:lnTo>
                    <a:pt x="3895688" y="2767550"/>
                  </a:lnTo>
                  <a:lnTo>
                    <a:pt x="3898863" y="2748515"/>
                  </a:lnTo>
                  <a:lnTo>
                    <a:pt x="3935693" y="2730435"/>
                  </a:lnTo>
                  <a:lnTo>
                    <a:pt x="3953790" y="2723772"/>
                  </a:lnTo>
                  <a:cubicBezTo>
                    <a:pt x="3954002" y="2718591"/>
                    <a:pt x="3954213" y="2713410"/>
                    <a:pt x="3954425" y="2708229"/>
                  </a:cubicBezTo>
                  <a:lnTo>
                    <a:pt x="3974745" y="2704740"/>
                  </a:lnTo>
                  <a:lnTo>
                    <a:pt x="3988398" y="2696176"/>
                  </a:lnTo>
                  <a:lnTo>
                    <a:pt x="4018878" y="2695858"/>
                  </a:lnTo>
                  <a:lnTo>
                    <a:pt x="4031578" y="2681900"/>
                  </a:lnTo>
                  <a:lnTo>
                    <a:pt x="4043325" y="2689514"/>
                  </a:lnTo>
                  <a:lnTo>
                    <a:pt x="4051898" y="2686343"/>
                  </a:lnTo>
                  <a:lnTo>
                    <a:pt x="4094125" y="2683804"/>
                  </a:lnTo>
                  <a:lnTo>
                    <a:pt x="4084283" y="2673338"/>
                  </a:lnTo>
                  <a:lnTo>
                    <a:pt x="4090633" y="2665722"/>
                  </a:lnTo>
                  <a:lnTo>
                    <a:pt x="4100158" y="2670164"/>
                  </a:lnTo>
                  <a:lnTo>
                    <a:pt x="4106508" y="2664770"/>
                  </a:lnTo>
                  <a:lnTo>
                    <a:pt x="4121431" y="2670800"/>
                  </a:lnTo>
                  <a:lnTo>
                    <a:pt x="4137306" y="2662232"/>
                  </a:lnTo>
                  <a:lnTo>
                    <a:pt x="4172548" y="2675557"/>
                  </a:lnTo>
                  <a:lnTo>
                    <a:pt x="4198583" y="2678411"/>
                  </a:lnTo>
                  <a:lnTo>
                    <a:pt x="4233826" y="2701568"/>
                  </a:lnTo>
                  <a:lnTo>
                    <a:pt x="4281451" y="2699030"/>
                  </a:lnTo>
                  <a:lnTo>
                    <a:pt x="4298278" y="2706010"/>
                  </a:lnTo>
                  <a:lnTo>
                    <a:pt x="4304311" y="2704740"/>
                  </a:lnTo>
                  <a:lnTo>
                    <a:pt x="4319503" y="2701170"/>
                  </a:lnTo>
                  <a:lnTo>
                    <a:pt x="4319241" y="2700844"/>
                  </a:lnTo>
                  <a:lnTo>
                    <a:pt x="4330673" y="2684654"/>
                  </a:lnTo>
                  <a:lnTo>
                    <a:pt x="4340199" y="2673226"/>
                  </a:lnTo>
                  <a:lnTo>
                    <a:pt x="4327179" y="2643387"/>
                  </a:lnTo>
                  <a:lnTo>
                    <a:pt x="4338929" y="2636086"/>
                  </a:lnTo>
                  <a:lnTo>
                    <a:pt x="4358935" y="2655767"/>
                  </a:lnTo>
                  <a:lnTo>
                    <a:pt x="4370684" y="2637673"/>
                  </a:lnTo>
                  <a:lnTo>
                    <a:pt x="4385609" y="2629102"/>
                  </a:lnTo>
                  <a:lnTo>
                    <a:pt x="4403710" y="2637673"/>
                  </a:lnTo>
                  <a:lnTo>
                    <a:pt x="4434830" y="2595137"/>
                  </a:lnTo>
                  <a:lnTo>
                    <a:pt x="4447532" y="2602438"/>
                  </a:lnTo>
                  <a:lnTo>
                    <a:pt x="4488814" y="2603073"/>
                  </a:lnTo>
                  <a:lnTo>
                    <a:pt x="4533589" y="2606882"/>
                  </a:lnTo>
                  <a:lnTo>
                    <a:pt x="4546292" y="2604978"/>
                  </a:lnTo>
                  <a:lnTo>
                    <a:pt x="4545974" y="2601803"/>
                  </a:lnTo>
                  <a:lnTo>
                    <a:pt x="4542799" y="2596406"/>
                  </a:lnTo>
                  <a:lnTo>
                    <a:pt x="4551055" y="2591010"/>
                  </a:lnTo>
                  <a:lnTo>
                    <a:pt x="4552325" y="2587835"/>
                  </a:lnTo>
                  <a:lnTo>
                    <a:pt x="4513901" y="2580852"/>
                  </a:lnTo>
                  <a:lnTo>
                    <a:pt x="4525651" y="2574503"/>
                  </a:lnTo>
                  <a:lnTo>
                    <a:pt x="4517077" y="2563711"/>
                  </a:lnTo>
                  <a:lnTo>
                    <a:pt x="4471666" y="2553870"/>
                  </a:lnTo>
                  <a:lnTo>
                    <a:pt x="4444992" y="2563393"/>
                  </a:lnTo>
                  <a:lnTo>
                    <a:pt x="4436418" y="2563393"/>
                  </a:lnTo>
                  <a:lnTo>
                    <a:pt x="4401487" y="2524983"/>
                  </a:lnTo>
                  <a:lnTo>
                    <a:pt x="4387832" y="2528158"/>
                  </a:lnTo>
                  <a:lnTo>
                    <a:pt x="4373860" y="2514506"/>
                  </a:lnTo>
                  <a:lnTo>
                    <a:pt x="4379893" y="2501808"/>
                  </a:lnTo>
                  <a:lnTo>
                    <a:pt x="4369414" y="2499904"/>
                  </a:lnTo>
                  <a:lnTo>
                    <a:pt x="4375765" y="2491335"/>
                  </a:lnTo>
                  <a:lnTo>
                    <a:pt x="4396724" y="2507842"/>
                  </a:lnTo>
                  <a:lnTo>
                    <a:pt x="4403392" y="2503713"/>
                  </a:lnTo>
                  <a:lnTo>
                    <a:pt x="4391325" y="2471016"/>
                  </a:lnTo>
                  <a:lnTo>
                    <a:pt x="4401805" y="2451021"/>
                  </a:lnTo>
                  <a:lnTo>
                    <a:pt x="4397676" y="2448164"/>
                  </a:lnTo>
                  <a:lnTo>
                    <a:pt x="4380528" y="2468480"/>
                  </a:lnTo>
                  <a:lnTo>
                    <a:pt x="4359570" y="2472606"/>
                  </a:lnTo>
                  <a:lnTo>
                    <a:pt x="4349091" y="2486252"/>
                  </a:lnTo>
                  <a:lnTo>
                    <a:pt x="4327179" y="2492603"/>
                  </a:lnTo>
                  <a:lnTo>
                    <a:pt x="4309714" y="2479268"/>
                  </a:lnTo>
                  <a:lnTo>
                    <a:pt x="4297606" y="2480204"/>
                  </a:lnTo>
                  <a:lnTo>
                    <a:pt x="4286617" y="2491790"/>
                  </a:lnTo>
                  <a:lnTo>
                    <a:pt x="4260884" y="2493060"/>
                  </a:lnTo>
                  <a:lnTo>
                    <a:pt x="4248176" y="2488934"/>
                  </a:lnTo>
                  <a:lnTo>
                    <a:pt x="4217677" y="2493380"/>
                  </a:lnTo>
                  <a:lnTo>
                    <a:pt x="4197662" y="2505443"/>
                  </a:lnTo>
                  <a:lnTo>
                    <a:pt x="4175423" y="2500996"/>
                  </a:lnTo>
                  <a:lnTo>
                    <a:pt x="4168116" y="2513693"/>
                  </a:lnTo>
                  <a:lnTo>
                    <a:pt x="4140793" y="2519406"/>
                  </a:lnTo>
                  <a:lnTo>
                    <a:pt x="4136028" y="2493060"/>
                  </a:lnTo>
                  <a:lnTo>
                    <a:pt x="4129674" y="2500363"/>
                  </a:lnTo>
                  <a:lnTo>
                    <a:pt x="4135393" y="2520675"/>
                  </a:lnTo>
                  <a:lnTo>
                    <a:pt x="4122685" y="2517183"/>
                  </a:lnTo>
                  <a:lnTo>
                    <a:pt x="4110930" y="2528926"/>
                  </a:lnTo>
                  <a:lnTo>
                    <a:pt x="4100446" y="2519722"/>
                  </a:lnTo>
                  <a:lnTo>
                    <a:pt x="4091232" y="2531465"/>
                  </a:lnTo>
                  <a:lnTo>
                    <a:pt x="4071853" y="2540033"/>
                  </a:lnTo>
                  <a:lnTo>
                    <a:pt x="4057556" y="2554947"/>
                  </a:lnTo>
                  <a:lnTo>
                    <a:pt x="4033093" y="2553995"/>
                  </a:lnTo>
                  <a:lnTo>
                    <a:pt x="4005454" y="2564786"/>
                  </a:lnTo>
                  <a:lnTo>
                    <a:pt x="3997193" y="2587000"/>
                  </a:lnTo>
                  <a:lnTo>
                    <a:pt x="3968601" y="2580018"/>
                  </a:lnTo>
                  <a:lnTo>
                    <a:pt x="3940325" y="2599060"/>
                  </a:lnTo>
                  <a:lnTo>
                    <a:pt x="3921263" y="2586682"/>
                  </a:lnTo>
                  <a:lnTo>
                    <a:pt x="3913639" y="2593030"/>
                  </a:lnTo>
                  <a:lnTo>
                    <a:pt x="3908555" y="2611121"/>
                  </a:lnTo>
                  <a:lnTo>
                    <a:pt x="3893624" y="2604774"/>
                  </a:lnTo>
                  <a:lnTo>
                    <a:pt x="3904108" y="2599378"/>
                  </a:lnTo>
                  <a:lnTo>
                    <a:pt x="3907285" y="2589856"/>
                  </a:lnTo>
                  <a:lnTo>
                    <a:pt x="3896801" y="2579699"/>
                  </a:lnTo>
                  <a:lnTo>
                    <a:pt x="3872655" y="2612391"/>
                  </a:lnTo>
                  <a:lnTo>
                    <a:pt x="3866301" y="2624133"/>
                  </a:lnTo>
                  <a:lnTo>
                    <a:pt x="3845016" y="2624133"/>
                  </a:lnTo>
                  <a:lnTo>
                    <a:pt x="3854547" y="2611439"/>
                  </a:lnTo>
                  <a:lnTo>
                    <a:pt x="3867255" y="2610486"/>
                  </a:lnTo>
                  <a:lnTo>
                    <a:pt x="3865984" y="2600647"/>
                  </a:lnTo>
                  <a:lnTo>
                    <a:pt x="3858359" y="2592712"/>
                  </a:lnTo>
                  <a:lnTo>
                    <a:pt x="3845651" y="2599060"/>
                  </a:lnTo>
                  <a:lnTo>
                    <a:pt x="3830084" y="2598109"/>
                  </a:lnTo>
                  <a:lnTo>
                    <a:pt x="3819600" y="2590809"/>
                  </a:lnTo>
                  <a:lnTo>
                    <a:pt x="3814834" y="2580335"/>
                  </a:lnTo>
                  <a:lnTo>
                    <a:pt x="3824365" y="2563198"/>
                  </a:lnTo>
                  <a:lnTo>
                    <a:pt x="3836120" y="2558122"/>
                  </a:lnTo>
                  <a:lnTo>
                    <a:pt x="3845333" y="2543206"/>
                  </a:lnTo>
                  <a:lnTo>
                    <a:pt x="3856135" y="2529243"/>
                  </a:lnTo>
                  <a:lnTo>
                    <a:pt x="3858994" y="2516550"/>
                  </a:lnTo>
                  <a:lnTo>
                    <a:pt x="3840250" y="2527339"/>
                  </a:lnTo>
                  <a:lnTo>
                    <a:pt x="3817694" y="2538129"/>
                  </a:lnTo>
                  <a:lnTo>
                    <a:pt x="3803079" y="2531782"/>
                  </a:lnTo>
                  <a:lnTo>
                    <a:pt x="3806256" y="2518136"/>
                  </a:lnTo>
                  <a:lnTo>
                    <a:pt x="3760508" y="2501630"/>
                  </a:lnTo>
                  <a:lnTo>
                    <a:pt x="3730326" y="2472435"/>
                  </a:lnTo>
                  <a:lnTo>
                    <a:pt x="3696650" y="2474972"/>
                  </a:lnTo>
                  <a:lnTo>
                    <a:pt x="3686802" y="2461331"/>
                  </a:lnTo>
                  <a:lnTo>
                    <a:pt x="3699509" y="2449589"/>
                  </a:lnTo>
                  <a:lnTo>
                    <a:pt x="3689978" y="2434032"/>
                  </a:lnTo>
                  <a:lnTo>
                    <a:pt x="3693791" y="2412762"/>
                  </a:lnTo>
                  <a:lnTo>
                    <a:pt x="3683942" y="2389600"/>
                  </a:lnTo>
                  <a:lnTo>
                    <a:pt x="3698874" y="2372780"/>
                  </a:lnTo>
                  <a:cubicBezTo>
                    <a:pt x="3699509" y="2359450"/>
                    <a:pt x="3700145" y="2346119"/>
                    <a:pt x="3700780" y="2332789"/>
                  </a:cubicBezTo>
                  <a:lnTo>
                    <a:pt x="3695062" y="2303276"/>
                  </a:lnTo>
                  <a:lnTo>
                    <a:pt x="3708723" y="2284230"/>
                  </a:lnTo>
                  <a:lnTo>
                    <a:pt x="3720478" y="2299784"/>
                  </a:lnTo>
                  <a:lnTo>
                    <a:pt x="3723655" y="2295656"/>
                  </a:lnTo>
                  <a:lnTo>
                    <a:pt x="3702051" y="2262014"/>
                  </a:lnTo>
                  <a:cubicBezTo>
                    <a:pt x="3702686" y="2250166"/>
                    <a:pt x="3703322" y="2238319"/>
                    <a:pt x="3703957" y="2226471"/>
                  </a:cubicBezTo>
                  <a:lnTo>
                    <a:pt x="3675047" y="2201079"/>
                  </a:lnTo>
                  <a:lnTo>
                    <a:pt x="3674729" y="2184258"/>
                  </a:lnTo>
                  <a:lnTo>
                    <a:pt x="3688390" y="2153791"/>
                  </a:lnTo>
                  <a:lnTo>
                    <a:pt x="3681718" y="2126176"/>
                  </a:lnTo>
                  <a:lnTo>
                    <a:pt x="3675364" y="2132525"/>
                  </a:lnTo>
                  <a:lnTo>
                    <a:pt x="3665833" y="2128717"/>
                  </a:lnTo>
                  <a:lnTo>
                    <a:pt x="3668693" y="2095708"/>
                  </a:lnTo>
                  <a:lnTo>
                    <a:pt x="3661068" y="2067465"/>
                  </a:lnTo>
                  <a:lnTo>
                    <a:pt x="3670281" y="2027488"/>
                  </a:lnTo>
                  <a:lnTo>
                    <a:pt x="3687119" y="2023045"/>
                  </a:lnTo>
                  <a:lnTo>
                    <a:pt x="3701733" y="1999556"/>
                  </a:lnTo>
                  <a:lnTo>
                    <a:pt x="3716665" y="1992256"/>
                  </a:lnTo>
                  <a:lnTo>
                    <a:pt x="3702686" y="1976706"/>
                  </a:lnTo>
                  <a:lnTo>
                    <a:pt x="3709676" y="1961792"/>
                  </a:lnTo>
                  <a:lnTo>
                    <a:pt x="3723655" y="1952272"/>
                  </a:lnTo>
                  <a:lnTo>
                    <a:pt x="3740493" y="1964647"/>
                  </a:lnTo>
                  <a:lnTo>
                    <a:pt x="3732232" y="1946877"/>
                  </a:lnTo>
                  <a:lnTo>
                    <a:pt x="3752248" y="1956080"/>
                  </a:lnTo>
                  <a:lnTo>
                    <a:pt x="3750341" y="1966869"/>
                  </a:lnTo>
                  <a:lnTo>
                    <a:pt x="3767815" y="1951955"/>
                  </a:lnTo>
                  <a:lnTo>
                    <a:pt x="3779570" y="1938309"/>
                  </a:lnTo>
                  <a:lnTo>
                    <a:pt x="3793231" y="1933549"/>
                  </a:lnTo>
                  <a:lnTo>
                    <a:pt x="3783382" y="1907526"/>
                  </a:lnTo>
                  <a:lnTo>
                    <a:pt x="3783382" y="1889437"/>
                  </a:lnTo>
                  <a:lnTo>
                    <a:pt x="3800538" y="1903083"/>
                  </a:lnTo>
                  <a:lnTo>
                    <a:pt x="3800220" y="1880866"/>
                  </a:lnTo>
                  <a:lnTo>
                    <a:pt x="3824365" y="1856429"/>
                  </a:lnTo>
                  <a:lnTo>
                    <a:pt x="3834849" y="1857380"/>
                  </a:lnTo>
                  <a:lnTo>
                    <a:pt x="3844380" y="1837386"/>
                  </a:lnTo>
                  <a:lnTo>
                    <a:pt x="3852958" y="1834212"/>
                  </a:lnTo>
                  <a:lnTo>
                    <a:pt x="3860901" y="1820246"/>
                  </a:lnTo>
                  <a:lnTo>
                    <a:pt x="3871702" y="1820246"/>
                  </a:lnTo>
                  <a:lnTo>
                    <a:pt x="3885999" y="1799300"/>
                  </a:lnTo>
                  <a:lnTo>
                    <a:pt x="3890447" y="1772641"/>
                  </a:lnTo>
                  <a:lnTo>
                    <a:pt x="3900931" y="1778037"/>
                  </a:lnTo>
                  <a:lnTo>
                    <a:pt x="3911097" y="1757726"/>
                  </a:lnTo>
                  <a:lnTo>
                    <a:pt x="3930477" y="1745031"/>
                  </a:lnTo>
                  <a:lnTo>
                    <a:pt x="3934289" y="1728211"/>
                  </a:lnTo>
                  <a:lnTo>
                    <a:pt x="3947950" y="1720594"/>
                  </a:lnTo>
                  <a:lnTo>
                    <a:pt x="3944773" y="1706947"/>
                  </a:lnTo>
                  <a:lnTo>
                    <a:pt x="3964788" y="1684730"/>
                  </a:lnTo>
                  <a:lnTo>
                    <a:pt x="3993699" y="1633635"/>
                  </a:lnTo>
                  <a:lnTo>
                    <a:pt x="4000688" y="1602214"/>
                  </a:lnTo>
                  <a:lnTo>
                    <a:pt x="4016891" y="1605070"/>
                  </a:lnTo>
                  <a:lnTo>
                    <a:pt x="4030552" y="1589202"/>
                  </a:lnTo>
                  <a:lnTo>
                    <a:pt x="4050885" y="1586029"/>
                  </a:lnTo>
                  <a:lnTo>
                    <a:pt x="4057239" y="1589837"/>
                  </a:lnTo>
                  <a:lnTo>
                    <a:pt x="4067723" y="1608878"/>
                  </a:lnTo>
                  <a:lnTo>
                    <a:pt x="4073124" y="1610149"/>
                  </a:lnTo>
                  <a:lnTo>
                    <a:pt x="4070900" y="1601579"/>
                  </a:lnTo>
                  <a:cubicBezTo>
                    <a:pt x="4071112" y="1594491"/>
                    <a:pt x="4071323" y="1587403"/>
                    <a:pt x="4071535" y="1580315"/>
                  </a:cubicBezTo>
                  <a:lnTo>
                    <a:pt x="4056603" y="1562543"/>
                  </a:lnTo>
                  <a:cubicBezTo>
                    <a:pt x="4056285" y="1558734"/>
                    <a:pt x="4055968" y="1554926"/>
                    <a:pt x="4055650" y="1551117"/>
                  </a:cubicBezTo>
                  <a:lnTo>
                    <a:pt x="4061051" y="1549848"/>
                  </a:lnTo>
                  <a:lnTo>
                    <a:pt x="4071535" y="1563813"/>
                  </a:lnTo>
                  <a:lnTo>
                    <a:pt x="4083290" y="1563495"/>
                  </a:lnTo>
                  <a:lnTo>
                    <a:pt x="4086149" y="1553656"/>
                  </a:lnTo>
                  <a:lnTo>
                    <a:pt x="4071217" y="1530806"/>
                  </a:lnTo>
                  <a:cubicBezTo>
                    <a:pt x="4071111" y="1521708"/>
                    <a:pt x="4071006" y="1512610"/>
                    <a:pt x="4070900" y="1503512"/>
                  </a:cubicBezTo>
                  <a:lnTo>
                    <a:pt x="4082655" y="1489865"/>
                  </a:lnTo>
                  <a:lnTo>
                    <a:pt x="4076936" y="1468601"/>
                  </a:lnTo>
                  <a:lnTo>
                    <a:pt x="4048343" y="1449877"/>
                  </a:lnTo>
                  <a:lnTo>
                    <a:pt x="4045801" y="1420361"/>
                  </a:lnTo>
                  <a:lnTo>
                    <a:pt x="4029916" y="1417505"/>
                  </a:lnTo>
                  <a:lnTo>
                    <a:pt x="4012761" y="1400684"/>
                  </a:lnTo>
                  <a:lnTo>
                    <a:pt x="4003865" y="1361648"/>
                  </a:lnTo>
                  <a:lnTo>
                    <a:pt x="3991157" y="1369582"/>
                  </a:lnTo>
                  <a:lnTo>
                    <a:pt x="3980038" y="1379104"/>
                  </a:lnTo>
                  <a:lnTo>
                    <a:pt x="3962882" y="1368630"/>
                  </a:lnTo>
                  <a:lnTo>
                    <a:pt x="3959387" y="1359427"/>
                  </a:lnTo>
                  <a:lnTo>
                    <a:pt x="3959188" y="1359168"/>
                  </a:lnTo>
                  <a:lnTo>
                    <a:pt x="3952201" y="1362344"/>
                  </a:lnTo>
                  <a:lnTo>
                    <a:pt x="3941403" y="1376002"/>
                  </a:lnTo>
                  <a:lnTo>
                    <a:pt x="3915044" y="1360439"/>
                  </a:lnTo>
                  <a:lnTo>
                    <a:pt x="3881063" y="1366791"/>
                  </a:lnTo>
                  <a:lnTo>
                    <a:pt x="3869312" y="1362979"/>
                  </a:lnTo>
                  <a:lnTo>
                    <a:pt x="3854704" y="1387435"/>
                  </a:lnTo>
                  <a:lnTo>
                    <a:pt x="3828344" y="1376954"/>
                  </a:lnTo>
                  <a:lnTo>
                    <a:pt x="3828344" y="1360121"/>
                  </a:lnTo>
                  <a:lnTo>
                    <a:pt x="3818817" y="1354721"/>
                  </a:lnTo>
                  <a:lnTo>
                    <a:pt x="3804843" y="1381400"/>
                  </a:lnTo>
                  <a:lnTo>
                    <a:pt x="3788964" y="1355040"/>
                  </a:lnTo>
                  <a:lnTo>
                    <a:pt x="3780390" y="1364568"/>
                  </a:lnTo>
                  <a:lnTo>
                    <a:pt x="3782930" y="1385847"/>
                  </a:lnTo>
                  <a:lnTo>
                    <a:pt x="3774356" y="1395375"/>
                  </a:lnTo>
                  <a:lnTo>
                    <a:pt x="3763240" y="1413479"/>
                  </a:lnTo>
                  <a:lnTo>
                    <a:pt x="3727036" y="1400138"/>
                  </a:lnTo>
                  <a:lnTo>
                    <a:pt x="3760064" y="1424912"/>
                  </a:lnTo>
                  <a:lnTo>
                    <a:pt x="3753713" y="1435393"/>
                  </a:lnTo>
                  <a:lnTo>
                    <a:pt x="3735611" y="1437934"/>
                  </a:lnTo>
                  <a:lnTo>
                    <a:pt x="3746408" y="1462072"/>
                  </a:lnTo>
                  <a:lnTo>
                    <a:pt x="3731800" y="1465249"/>
                  </a:lnTo>
                  <a:lnTo>
                    <a:pt x="3714650" y="1451909"/>
                  </a:lnTo>
                  <a:lnTo>
                    <a:pt x="3708616" y="1472871"/>
                  </a:lnTo>
                  <a:lnTo>
                    <a:pt x="3682257" y="1485893"/>
                  </a:lnTo>
                  <a:lnTo>
                    <a:pt x="3708934" y="1518288"/>
                  </a:lnTo>
                  <a:lnTo>
                    <a:pt x="3705123" y="1556084"/>
                  </a:lnTo>
                  <a:lnTo>
                    <a:pt x="3694643" y="1561483"/>
                  </a:lnTo>
                  <a:lnTo>
                    <a:pt x="3684798" y="1576411"/>
                  </a:lnTo>
                  <a:lnTo>
                    <a:pt x="3671459" y="1575775"/>
                  </a:lnTo>
                  <a:lnTo>
                    <a:pt x="3657803" y="1604995"/>
                  </a:lnTo>
                  <a:lnTo>
                    <a:pt x="3676223" y="1623099"/>
                  </a:lnTo>
                  <a:lnTo>
                    <a:pt x="3670824" y="1633580"/>
                  </a:lnTo>
                  <a:lnTo>
                    <a:pt x="3659074" y="1627227"/>
                  </a:lnTo>
                  <a:lnTo>
                    <a:pt x="3678446" y="1657718"/>
                  </a:lnTo>
                  <a:lnTo>
                    <a:pt x="3698771" y="1661529"/>
                  </a:lnTo>
                  <a:lnTo>
                    <a:pt x="3700994" y="1676457"/>
                  </a:lnTo>
                  <a:lnTo>
                    <a:pt x="3693372" y="1683761"/>
                  </a:lnTo>
                  <a:lnTo>
                    <a:pt x="3693372" y="1695513"/>
                  </a:lnTo>
                  <a:lnTo>
                    <a:pt x="3710522" y="1688843"/>
                  </a:lnTo>
                  <a:lnTo>
                    <a:pt x="3714650" y="1694243"/>
                  </a:lnTo>
                  <a:lnTo>
                    <a:pt x="3704488" y="1702501"/>
                  </a:lnTo>
                  <a:lnTo>
                    <a:pt x="3694960" y="1705995"/>
                  </a:lnTo>
                  <a:lnTo>
                    <a:pt x="3682257" y="1708218"/>
                  </a:lnTo>
                  <a:lnTo>
                    <a:pt x="3671777" y="1729497"/>
                  </a:lnTo>
                  <a:lnTo>
                    <a:pt x="3652087" y="1779996"/>
                  </a:lnTo>
                  <a:lnTo>
                    <a:pt x="3576820" y="1860986"/>
                  </a:lnTo>
                  <a:lnTo>
                    <a:pt x="3567928" y="1845105"/>
                  </a:lnTo>
                  <a:lnTo>
                    <a:pt x="3546015" y="1867657"/>
                  </a:lnTo>
                  <a:cubicBezTo>
                    <a:pt x="3545697" y="1874327"/>
                    <a:pt x="3545380" y="1880998"/>
                    <a:pt x="3545062" y="1887668"/>
                  </a:cubicBezTo>
                  <a:lnTo>
                    <a:pt x="3531406" y="1901641"/>
                  </a:lnTo>
                  <a:lnTo>
                    <a:pt x="3510128" y="1879726"/>
                  </a:lnTo>
                  <a:lnTo>
                    <a:pt x="3503776" y="1895608"/>
                  </a:lnTo>
                  <a:lnTo>
                    <a:pt x="3498377" y="1891162"/>
                  </a:lnTo>
                  <a:lnTo>
                    <a:pt x="3488850" y="1898783"/>
                  </a:lnTo>
                  <a:lnTo>
                    <a:pt x="3484086" y="1927049"/>
                  </a:lnTo>
                  <a:lnTo>
                    <a:pt x="3467254" y="1937846"/>
                  </a:lnTo>
                  <a:lnTo>
                    <a:pt x="3438672" y="1937846"/>
                  </a:lnTo>
                  <a:lnTo>
                    <a:pt x="3429462" y="1971827"/>
                  </a:lnTo>
                  <a:lnTo>
                    <a:pt x="3416759" y="1980402"/>
                  </a:lnTo>
                  <a:lnTo>
                    <a:pt x="3401198" y="2000727"/>
                  </a:lnTo>
                  <a:lnTo>
                    <a:pt x="3407549" y="2019785"/>
                  </a:lnTo>
                  <a:lnTo>
                    <a:pt x="3399292" y="2032491"/>
                  </a:lnTo>
                  <a:lnTo>
                    <a:pt x="3382460" y="2026138"/>
                  </a:lnTo>
                  <a:lnTo>
                    <a:pt x="3379284" y="2046137"/>
                  </a:lnTo>
                  <a:lnTo>
                    <a:pt x="3369757" y="2047409"/>
                  </a:lnTo>
                  <a:lnTo>
                    <a:pt x="3368487" y="2035657"/>
                  </a:lnTo>
                  <a:lnTo>
                    <a:pt x="3358959" y="2035031"/>
                  </a:lnTo>
                  <a:lnTo>
                    <a:pt x="3346256" y="2020103"/>
                  </a:lnTo>
                  <a:lnTo>
                    <a:pt x="3350702" y="2042326"/>
                  </a:lnTo>
                  <a:lnTo>
                    <a:pt x="3359277" y="2063286"/>
                  </a:lnTo>
                  <a:lnTo>
                    <a:pt x="3352290" y="2095679"/>
                  </a:lnTo>
                  <a:lnTo>
                    <a:pt x="3334188" y="2104571"/>
                  </a:lnTo>
                  <a:lnTo>
                    <a:pt x="3326248" y="2118549"/>
                  </a:lnTo>
                  <a:lnTo>
                    <a:pt x="3308781" y="2102349"/>
                  </a:lnTo>
                  <a:lnTo>
                    <a:pt x="3299572" y="2113148"/>
                  </a:lnTo>
                  <a:lnTo>
                    <a:pt x="3301795" y="2136336"/>
                  </a:lnTo>
                  <a:lnTo>
                    <a:pt x="3327201" y="2150945"/>
                  </a:lnTo>
                  <a:cubicBezTo>
                    <a:pt x="3326989" y="2156662"/>
                    <a:pt x="3326778" y="2162379"/>
                    <a:pt x="3326566" y="2168096"/>
                  </a:cubicBezTo>
                  <a:lnTo>
                    <a:pt x="3313863" y="2182708"/>
                  </a:lnTo>
                  <a:lnTo>
                    <a:pt x="3304653" y="2213199"/>
                  </a:lnTo>
                  <a:lnTo>
                    <a:pt x="3297349" y="2224950"/>
                  </a:lnTo>
                  <a:lnTo>
                    <a:pt x="3303700" y="2239878"/>
                  </a:lnTo>
                  <a:lnTo>
                    <a:pt x="3303700" y="2260838"/>
                  </a:lnTo>
                  <a:lnTo>
                    <a:pt x="3315768" y="2269099"/>
                  </a:lnTo>
                  <a:lnTo>
                    <a:pt x="3311640" y="2280851"/>
                  </a:lnTo>
                  <a:lnTo>
                    <a:pt x="3304335" y="2265921"/>
                  </a:lnTo>
                  <a:lnTo>
                    <a:pt x="3280834" y="2265288"/>
                  </a:lnTo>
                  <a:cubicBezTo>
                    <a:pt x="3281258" y="2283921"/>
                    <a:pt x="3281681" y="2302554"/>
                    <a:pt x="3282105" y="2321187"/>
                  </a:cubicBezTo>
                  <a:lnTo>
                    <a:pt x="3290044" y="2339928"/>
                  </a:lnTo>
                  <a:lnTo>
                    <a:pt x="3280517" y="2351672"/>
                  </a:lnTo>
                  <a:lnTo>
                    <a:pt x="3293538" y="2394871"/>
                  </a:lnTo>
                  <a:lnTo>
                    <a:pt x="3286233" y="2412969"/>
                  </a:lnTo>
                  <a:lnTo>
                    <a:pt x="3305606" y="2448552"/>
                  </a:lnTo>
                  <a:lnTo>
                    <a:pt x="3306876" y="2458715"/>
                  </a:lnTo>
                  <a:lnTo>
                    <a:pt x="3290044" y="2459350"/>
                  </a:lnTo>
                  <a:lnTo>
                    <a:pt x="3285916" y="2469829"/>
                  </a:lnTo>
                  <a:lnTo>
                    <a:pt x="3305923" y="2474908"/>
                  </a:lnTo>
                  <a:lnTo>
                    <a:pt x="3300524" y="2492694"/>
                  </a:lnTo>
                  <a:lnTo>
                    <a:pt x="3306241" y="2501270"/>
                  </a:lnTo>
                  <a:lnTo>
                    <a:pt x="3317674" y="2484436"/>
                  </a:lnTo>
                  <a:lnTo>
                    <a:pt x="3328154" y="2477450"/>
                  </a:lnTo>
                  <a:lnTo>
                    <a:pt x="3340857" y="2495552"/>
                  </a:lnTo>
                  <a:lnTo>
                    <a:pt x="3355783" y="2490468"/>
                  </a:lnTo>
                  <a:lnTo>
                    <a:pt x="3365311" y="2502854"/>
                  </a:lnTo>
                  <a:lnTo>
                    <a:pt x="3383413" y="2519375"/>
                  </a:lnTo>
                  <a:lnTo>
                    <a:pt x="3390082" y="2533030"/>
                  </a:lnTo>
                  <a:lnTo>
                    <a:pt x="3401833" y="2529855"/>
                  </a:lnTo>
                  <a:lnTo>
                    <a:pt x="3408184" y="2535889"/>
                  </a:lnTo>
                  <a:lnTo>
                    <a:pt x="3414536" y="2547640"/>
                  </a:lnTo>
                  <a:lnTo>
                    <a:pt x="3404056" y="2554944"/>
                  </a:lnTo>
                  <a:lnTo>
                    <a:pt x="3411360" y="2563519"/>
                  </a:lnTo>
                  <a:lnTo>
                    <a:pt x="3432638" y="2574950"/>
                  </a:lnTo>
                  <a:lnTo>
                    <a:pt x="3442483" y="2593690"/>
                  </a:lnTo>
                  <a:lnTo>
                    <a:pt x="3448200" y="2629264"/>
                  </a:lnTo>
                  <a:lnTo>
                    <a:pt x="3440895" y="2640062"/>
                  </a:lnTo>
                  <a:lnTo>
                    <a:pt x="3445024" y="2649591"/>
                  </a:lnTo>
                  <a:lnTo>
                    <a:pt x="3433591" y="2663247"/>
                  </a:lnTo>
                  <a:lnTo>
                    <a:pt x="3429462" y="2674998"/>
                  </a:lnTo>
                  <a:lnTo>
                    <a:pt x="3405326" y="2690880"/>
                  </a:lnTo>
                  <a:lnTo>
                    <a:pt x="3380872" y="2699772"/>
                  </a:lnTo>
                  <a:lnTo>
                    <a:pt x="3372615" y="2697548"/>
                  </a:lnTo>
                  <a:lnTo>
                    <a:pt x="3361182" y="2712475"/>
                  </a:lnTo>
                  <a:lnTo>
                    <a:pt x="3352290" y="2706124"/>
                  </a:lnTo>
                  <a:lnTo>
                    <a:pt x="3351972" y="2658801"/>
                  </a:lnTo>
                  <a:lnTo>
                    <a:pt x="3336093" y="2656896"/>
                  </a:lnTo>
                  <a:lnTo>
                    <a:pt x="3317991" y="2636251"/>
                  </a:lnTo>
                  <a:lnTo>
                    <a:pt x="3311640" y="2649591"/>
                  </a:lnTo>
                  <a:lnTo>
                    <a:pt x="3338634" y="2676905"/>
                  </a:lnTo>
                  <a:lnTo>
                    <a:pt x="3342763" y="2698183"/>
                  </a:lnTo>
                  <a:lnTo>
                    <a:pt x="3334506" y="2708664"/>
                  </a:lnTo>
                  <a:lnTo>
                    <a:pt x="3330377" y="2702315"/>
                  </a:lnTo>
                  <a:lnTo>
                    <a:pt x="3303383" y="2671824"/>
                  </a:lnTo>
                  <a:lnTo>
                    <a:pt x="3311322" y="2696279"/>
                  </a:lnTo>
                  <a:lnTo>
                    <a:pt x="3300524" y="2698501"/>
                  </a:lnTo>
                  <a:lnTo>
                    <a:pt x="3272577" y="2674366"/>
                  </a:lnTo>
                  <a:lnTo>
                    <a:pt x="3251934" y="2684845"/>
                  </a:lnTo>
                  <a:lnTo>
                    <a:pt x="3231609" y="2677858"/>
                  </a:lnTo>
                  <a:lnTo>
                    <a:pt x="3228433" y="2691833"/>
                  </a:lnTo>
                  <a:lnTo>
                    <a:pt x="3195405" y="2684527"/>
                  </a:lnTo>
                  <a:lnTo>
                    <a:pt x="3179843" y="2692150"/>
                  </a:lnTo>
                  <a:lnTo>
                    <a:pt x="3196993" y="2705488"/>
                  </a:lnTo>
                  <a:lnTo>
                    <a:pt x="3237008" y="2701043"/>
                  </a:lnTo>
                  <a:lnTo>
                    <a:pt x="3247488" y="2695643"/>
                  </a:lnTo>
                  <a:lnTo>
                    <a:pt x="3257016" y="2707394"/>
                  </a:lnTo>
                  <a:lnTo>
                    <a:pt x="3280517" y="2717556"/>
                  </a:lnTo>
                  <a:lnTo>
                    <a:pt x="3284645" y="2705806"/>
                  </a:lnTo>
                  <a:lnTo>
                    <a:pt x="3293220" y="2720734"/>
                  </a:lnTo>
                  <a:lnTo>
                    <a:pt x="3289409" y="2735344"/>
                  </a:lnTo>
                  <a:lnTo>
                    <a:pt x="3297666" y="2743602"/>
                  </a:lnTo>
                  <a:lnTo>
                    <a:pt x="3308464" y="2732167"/>
                  </a:lnTo>
                  <a:lnTo>
                    <a:pt x="3338952" y="2737884"/>
                  </a:lnTo>
                  <a:lnTo>
                    <a:pt x="3361182" y="2733755"/>
                  </a:lnTo>
                  <a:lnTo>
                    <a:pt x="3380237" y="2723910"/>
                  </a:lnTo>
                  <a:lnTo>
                    <a:pt x="3392940" y="2732485"/>
                  </a:lnTo>
                  <a:lnTo>
                    <a:pt x="3391035" y="2745190"/>
                  </a:lnTo>
                  <a:lnTo>
                    <a:pt x="3398339" y="2753129"/>
                  </a:lnTo>
                  <a:lnTo>
                    <a:pt x="3411360" y="2767104"/>
                  </a:lnTo>
                  <a:lnTo>
                    <a:pt x="3411360" y="2775043"/>
                  </a:lnTo>
                  <a:lnTo>
                    <a:pt x="3405009" y="2786794"/>
                  </a:lnTo>
                  <a:lnTo>
                    <a:pt x="3396434" y="2782031"/>
                  </a:lnTo>
                  <a:lnTo>
                    <a:pt x="3385954" y="2773455"/>
                  </a:lnTo>
                  <a:lnTo>
                    <a:pt x="3390082" y="2764880"/>
                  </a:lnTo>
                  <a:lnTo>
                    <a:pt x="3384366" y="2753764"/>
                  </a:lnTo>
                  <a:lnTo>
                    <a:pt x="3380555" y="2772502"/>
                  </a:lnTo>
                  <a:lnTo>
                    <a:pt x="3370075" y="2775678"/>
                  </a:lnTo>
                  <a:lnTo>
                    <a:pt x="3363088" y="2799814"/>
                  </a:lnTo>
                  <a:lnTo>
                    <a:pt x="3346891" y="2801402"/>
                  </a:lnTo>
                  <a:lnTo>
                    <a:pt x="3344986" y="2785525"/>
                  </a:lnTo>
                  <a:lnTo>
                    <a:pt x="3337046" y="2777904"/>
                  </a:lnTo>
                  <a:lnTo>
                    <a:pt x="3329107" y="2802355"/>
                  </a:lnTo>
                  <a:lnTo>
                    <a:pt x="3309099" y="2823640"/>
                  </a:lnTo>
                  <a:lnTo>
                    <a:pt x="3280517" y="2828405"/>
                  </a:lnTo>
                  <a:cubicBezTo>
                    <a:pt x="3280305" y="2833909"/>
                    <a:pt x="3280094" y="2839413"/>
                    <a:pt x="3279882" y="2844917"/>
                  </a:cubicBezTo>
                  <a:lnTo>
                    <a:pt x="3262732" y="2853812"/>
                  </a:lnTo>
                  <a:lnTo>
                    <a:pt x="3207473" y="2844601"/>
                  </a:lnTo>
                  <a:lnTo>
                    <a:pt x="3193182" y="2851905"/>
                  </a:lnTo>
                  <a:lnTo>
                    <a:pt x="3204615" y="2865880"/>
                  </a:lnTo>
                  <a:lnTo>
                    <a:pt x="3250029" y="2864292"/>
                  </a:lnTo>
                  <a:lnTo>
                    <a:pt x="3257968" y="2884298"/>
                  </a:lnTo>
                  <a:lnTo>
                    <a:pt x="3247171" y="2891602"/>
                  </a:lnTo>
                  <a:lnTo>
                    <a:pt x="3222717" y="2881440"/>
                  </a:lnTo>
                  <a:lnTo>
                    <a:pt x="3221764" y="2888744"/>
                  </a:lnTo>
                  <a:lnTo>
                    <a:pt x="3210014" y="2894461"/>
                  </a:lnTo>
                  <a:lnTo>
                    <a:pt x="3195087" y="2897319"/>
                  </a:lnTo>
                  <a:lnTo>
                    <a:pt x="3184607" y="2891602"/>
                  </a:lnTo>
                  <a:lnTo>
                    <a:pt x="3176032" y="2895731"/>
                  </a:lnTo>
                  <a:lnTo>
                    <a:pt x="3178891" y="2903354"/>
                  </a:lnTo>
                  <a:lnTo>
                    <a:pt x="3189053" y="2912884"/>
                  </a:lnTo>
                  <a:lnTo>
                    <a:pt x="3200169" y="2910024"/>
                  </a:lnTo>
                  <a:lnTo>
                    <a:pt x="3207155" y="2911295"/>
                  </a:lnTo>
                  <a:lnTo>
                    <a:pt x="3213507" y="2921142"/>
                  </a:lnTo>
                  <a:lnTo>
                    <a:pt x="3219541" y="2924316"/>
                  </a:lnTo>
                  <a:lnTo>
                    <a:pt x="3223034" y="2920189"/>
                  </a:lnTo>
                  <a:lnTo>
                    <a:pt x="3219859" y="2909707"/>
                  </a:lnTo>
                  <a:lnTo>
                    <a:pt x="3216048" y="2903038"/>
                  </a:lnTo>
                  <a:lnTo>
                    <a:pt x="3221447" y="2895731"/>
                  </a:lnTo>
                  <a:cubicBezTo>
                    <a:pt x="3221553" y="2893402"/>
                    <a:pt x="3221658" y="2891073"/>
                    <a:pt x="3221764" y="2888744"/>
                  </a:cubicBezTo>
                  <a:lnTo>
                    <a:pt x="3253840" y="2909707"/>
                  </a:lnTo>
                  <a:lnTo>
                    <a:pt x="3257016" y="2929395"/>
                  </a:lnTo>
                  <a:lnTo>
                    <a:pt x="3243360" y="2931935"/>
                  </a:lnTo>
                  <a:lnTo>
                    <a:pt x="3250982" y="2947504"/>
                  </a:lnTo>
                  <a:lnTo>
                    <a:pt x="3239549" y="2962430"/>
                  </a:lnTo>
                  <a:lnTo>
                    <a:pt x="3252252" y="2975770"/>
                  </a:lnTo>
                  <a:lnTo>
                    <a:pt x="3240819" y="2987839"/>
                  </a:lnTo>
                  <a:lnTo>
                    <a:pt x="3227163" y="2976087"/>
                  </a:lnTo>
                  <a:lnTo>
                    <a:pt x="3220811" y="2995144"/>
                  </a:lnTo>
                  <a:lnTo>
                    <a:pt x="3241772" y="3009753"/>
                  </a:lnTo>
                  <a:lnTo>
                    <a:pt x="3246536" y="3023727"/>
                  </a:lnTo>
                  <a:lnTo>
                    <a:pt x="3232562" y="3038337"/>
                  </a:lnTo>
                  <a:lnTo>
                    <a:pt x="3243360" y="3047547"/>
                  </a:lnTo>
                  <a:cubicBezTo>
                    <a:pt x="3243148" y="3054322"/>
                    <a:pt x="3242937" y="3061098"/>
                    <a:pt x="3242725" y="3067873"/>
                  </a:cubicBezTo>
                  <a:lnTo>
                    <a:pt x="3223352" y="3086930"/>
                  </a:lnTo>
                  <a:cubicBezTo>
                    <a:pt x="3223140" y="3091906"/>
                    <a:pt x="3222929" y="3096881"/>
                    <a:pt x="3222717" y="3101857"/>
                  </a:cubicBezTo>
                  <a:lnTo>
                    <a:pt x="3229069" y="3125994"/>
                  </a:lnTo>
                  <a:lnTo>
                    <a:pt x="3217953" y="3149179"/>
                  </a:lnTo>
                  <a:lnTo>
                    <a:pt x="3218271" y="3179668"/>
                  </a:lnTo>
                  <a:lnTo>
                    <a:pt x="3203662" y="3231756"/>
                  </a:lnTo>
                  <a:lnTo>
                    <a:pt x="3173492" y="3297185"/>
                  </a:lnTo>
                  <a:lnTo>
                    <a:pt x="3148085" y="3285752"/>
                  </a:lnTo>
                  <a:lnTo>
                    <a:pt x="3114422" y="3290515"/>
                  </a:lnTo>
                  <a:lnTo>
                    <a:pt x="3104577" y="3278763"/>
                  </a:lnTo>
                  <a:lnTo>
                    <a:pt x="3065832" y="3286386"/>
                  </a:lnTo>
                  <a:lnTo>
                    <a:pt x="3055352" y="3310842"/>
                  </a:lnTo>
                  <a:lnTo>
                    <a:pt x="3036297" y="3305761"/>
                  </a:lnTo>
                  <a:lnTo>
                    <a:pt x="3032168" y="3332122"/>
                  </a:lnTo>
                  <a:lnTo>
                    <a:pt x="3008985" y="3359754"/>
                  </a:lnTo>
                  <a:lnTo>
                    <a:pt x="3025499" y="3391193"/>
                  </a:lnTo>
                  <a:lnTo>
                    <a:pt x="3022641" y="3416601"/>
                  </a:lnTo>
                  <a:lnTo>
                    <a:pt x="3009620" y="3418824"/>
                  </a:lnTo>
                  <a:lnTo>
                    <a:pt x="2977862" y="3411837"/>
                  </a:lnTo>
                  <a:lnTo>
                    <a:pt x="2930542" y="3432164"/>
                  </a:lnTo>
                  <a:lnTo>
                    <a:pt x="2918792" y="3423906"/>
                  </a:lnTo>
                  <a:lnTo>
                    <a:pt x="2882588" y="3426447"/>
                  </a:lnTo>
                  <a:cubicBezTo>
                    <a:pt x="2883011" y="3420413"/>
                    <a:pt x="2883435" y="3414378"/>
                    <a:pt x="2883858" y="3408344"/>
                  </a:cubicBezTo>
                  <a:lnTo>
                    <a:pt x="2899419" y="3403897"/>
                  </a:lnTo>
                  <a:lnTo>
                    <a:pt x="2893068" y="3392463"/>
                  </a:lnTo>
                  <a:lnTo>
                    <a:pt x="2903230" y="3368330"/>
                  </a:lnTo>
                  <a:lnTo>
                    <a:pt x="2852100" y="3293691"/>
                  </a:lnTo>
                  <a:lnTo>
                    <a:pt x="2857181" y="3281306"/>
                  </a:lnTo>
                  <a:lnTo>
                    <a:pt x="2867979" y="3290515"/>
                  </a:lnTo>
                  <a:lnTo>
                    <a:pt x="2875283" y="3289244"/>
                  </a:lnTo>
                  <a:lnTo>
                    <a:pt x="2882270" y="3276541"/>
                  </a:lnTo>
                  <a:lnTo>
                    <a:pt x="2867661" y="3252402"/>
                  </a:lnTo>
                  <a:lnTo>
                    <a:pt x="2867661" y="3241921"/>
                  </a:lnTo>
                  <a:lnTo>
                    <a:pt x="2890527" y="3243826"/>
                  </a:lnTo>
                  <a:lnTo>
                    <a:pt x="2892750" y="3222863"/>
                  </a:lnTo>
                  <a:lnTo>
                    <a:pt x="2821930" y="3147590"/>
                  </a:lnTo>
                  <a:lnTo>
                    <a:pt x="2812084" y="3089788"/>
                  </a:lnTo>
                  <a:lnTo>
                    <a:pt x="2795888" y="3080260"/>
                  </a:lnTo>
                  <a:lnTo>
                    <a:pt x="2787313" y="3042465"/>
                  </a:lnTo>
                  <a:lnTo>
                    <a:pt x="2772387" y="3022457"/>
                  </a:lnTo>
                  <a:lnTo>
                    <a:pt x="2790171" y="3018328"/>
                  </a:lnTo>
                  <a:lnTo>
                    <a:pt x="2793347" y="3008801"/>
                  </a:lnTo>
                  <a:lnTo>
                    <a:pt x="2779374" y="2996097"/>
                  </a:lnTo>
                  <a:lnTo>
                    <a:pt x="2775245" y="2979263"/>
                  </a:lnTo>
                  <a:lnTo>
                    <a:pt x="2779056" y="2969736"/>
                  </a:lnTo>
                  <a:lnTo>
                    <a:pt x="2779056" y="2956077"/>
                  </a:lnTo>
                  <a:lnTo>
                    <a:pt x="2768576" y="2951632"/>
                  </a:lnTo>
                  <a:lnTo>
                    <a:pt x="2756825" y="2957348"/>
                  </a:lnTo>
                  <a:lnTo>
                    <a:pt x="2739676" y="2952267"/>
                  </a:lnTo>
                  <a:lnTo>
                    <a:pt x="2741899" y="2941467"/>
                  </a:lnTo>
                  <a:lnTo>
                    <a:pt x="2779691" y="2919236"/>
                  </a:lnTo>
                  <a:lnTo>
                    <a:pt x="2763812" y="2902720"/>
                  </a:lnTo>
                  <a:lnTo>
                    <a:pt x="2759684" y="2902720"/>
                  </a:lnTo>
                  <a:lnTo>
                    <a:pt x="2756190" y="2903038"/>
                  </a:lnTo>
                  <a:lnTo>
                    <a:pt x="2753332" y="2903672"/>
                  </a:lnTo>
                  <a:lnTo>
                    <a:pt x="2752379" y="2903989"/>
                  </a:lnTo>
                  <a:lnTo>
                    <a:pt x="2752062" y="2904623"/>
                  </a:lnTo>
                  <a:lnTo>
                    <a:pt x="2751426" y="2906529"/>
                  </a:lnTo>
                  <a:cubicBezTo>
                    <a:pt x="2751320" y="2907377"/>
                    <a:pt x="2751215" y="2908224"/>
                    <a:pt x="2751109" y="2909072"/>
                  </a:cubicBezTo>
                  <a:lnTo>
                    <a:pt x="2751109" y="2911930"/>
                  </a:lnTo>
                  <a:lnTo>
                    <a:pt x="2751109" y="2917011"/>
                  </a:lnTo>
                  <a:lnTo>
                    <a:pt x="2751109" y="2919236"/>
                  </a:lnTo>
                  <a:lnTo>
                    <a:pt x="2745710" y="2915423"/>
                  </a:lnTo>
                  <a:cubicBezTo>
                    <a:pt x="2746133" y="2909706"/>
                    <a:pt x="2746557" y="2903989"/>
                    <a:pt x="2746980" y="2898272"/>
                  </a:cubicBezTo>
                  <a:lnTo>
                    <a:pt x="2733642" y="2887156"/>
                  </a:lnTo>
                  <a:lnTo>
                    <a:pt x="2729513" y="2872231"/>
                  </a:lnTo>
                  <a:lnTo>
                    <a:pt x="2720621" y="2826815"/>
                  </a:lnTo>
                  <a:lnTo>
                    <a:pt x="2717763" y="2769962"/>
                  </a:lnTo>
                  <a:lnTo>
                    <a:pt x="2718432" y="2770111"/>
                  </a:lnTo>
                  <a:lnTo>
                    <a:pt x="2705803" y="2755583"/>
                  </a:lnTo>
                  <a:lnTo>
                    <a:pt x="2681365" y="2751773"/>
                  </a:lnTo>
                  <a:lnTo>
                    <a:pt x="2680413" y="2744153"/>
                  </a:lnTo>
                  <a:lnTo>
                    <a:pt x="2666449" y="2735898"/>
                  </a:lnTo>
                  <a:lnTo>
                    <a:pt x="2677874" y="2696847"/>
                  </a:lnTo>
                  <a:lnTo>
                    <a:pt x="2668353" y="2675893"/>
                  </a:lnTo>
                  <a:cubicBezTo>
                    <a:pt x="2668565" y="2666050"/>
                    <a:pt x="2668776" y="2656208"/>
                    <a:pt x="2668988" y="2646365"/>
                  </a:cubicBezTo>
                  <a:lnTo>
                    <a:pt x="2675335" y="2662240"/>
                  </a:lnTo>
                  <a:lnTo>
                    <a:pt x="2678509" y="2640968"/>
                  </a:lnTo>
                  <a:lnTo>
                    <a:pt x="2676288" y="2617791"/>
                  </a:lnTo>
                  <a:lnTo>
                    <a:pt x="2655976" y="2621282"/>
                  </a:lnTo>
                  <a:lnTo>
                    <a:pt x="2646771" y="2635889"/>
                  </a:lnTo>
                  <a:lnTo>
                    <a:pt x="2659784" y="2674939"/>
                  </a:lnTo>
                  <a:lnTo>
                    <a:pt x="2657879" y="2686687"/>
                  </a:lnTo>
                  <a:lnTo>
                    <a:pt x="2649310" y="2693036"/>
                  </a:lnTo>
                  <a:lnTo>
                    <a:pt x="2646136" y="2672717"/>
                  </a:lnTo>
                  <a:lnTo>
                    <a:pt x="2642962" y="2665414"/>
                  </a:lnTo>
                  <a:cubicBezTo>
                    <a:pt x="2643174" y="2662662"/>
                    <a:pt x="2643385" y="2659911"/>
                    <a:pt x="2643597" y="2657159"/>
                  </a:cubicBezTo>
                  <a:lnTo>
                    <a:pt x="2631854" y="2658430"/>
                  </a:lnTo>
                  <a:lnTo>
                    <a:pt x="2637567" y="2679067"/>
                  </a:lnTo>
                  <a:lnTo>
                    <a:pt x="2632489" y="2705737"/>
                  </a:lnTo>
                  <a:lnTo>
                    <a:pt x="2650579" y="2720341"/>
                  </a:lnTo>
                  <a:lnTo>
                    <a:pt x="2647722" y="2746693"/>
                  </a:lnTo>
                  <a:lnTo>
                    <a:pt x="2636298" y="2747963"/>
                  </a:lnTo>
                  <a:lnTo>
                    <a:pt x="2633124" y="2773998"/>
                  </a:lnTo>
                  <a:lnTo>
                    <a:pt x="2623920" y="2784475"/>
                  </a:lnTo>
                  <a:lnTo>
                    <a:pt x="2600434" y="2781934"/>
                  </a:lnTo>
                  <a:lnTo>
                    <a:pt x="2586787" y="2789236"/>
                  </a:lnTo>
                  <a:lnTo>
                    <a:pt x="2571870" y="2774633"/>
                  </a:lnTo>
                  <a:lnTo>
                    <a:pt x="2577583" y="2799714"/>
                  </a:lnTo>
                  <a:lnTo>
                    <a:pt x="2549970" y="2818130"/>
                  </a:lnTo>
                  <a:lnTo>
                    <a:pt x="2544893" y="2839084"/>
                  </a:lnTo>
                  <a:lnTo>
                    <a:pt x="2529023" y="2837179"/>
                  </a:lnTo>
                  <a:lnTo>
                    <a:pt x="2524898" y="2843846"/>
                  </a:lnTo>
                  <a:lnTo>
                    <a:pt x="2536322" y="2852736"/>
                  </a:lnTo>
                  <a:lnTo>
                    <a:pt x="2528389" y="2862578"/>
                  </a:lnTo>
                  <a:lnTo>
                    <a:pt x="2517598" y="2864483"/>
                  </a:lnTo>
                  <a:lnTo>
                    <a:pt x="2509981" y="2866389"/>
                  </a:lnTo>
                  <a:lnTo>
                    <a:pt x="2506807" y="2867023"/>
                  </a:lnTo>
                  <a:lnTo>
                    <a:pt x="2504903" y="2867975"/>
                  </a:lnTo>
                  <a:lnTo>
                    <a:pt x="2504268" y="2868928"/>
                  </a:lnTo>
                  <a:lnTo>
                    <a:pt x="2503952" y="2869563"/>
                  </a:lnTo>
                  <a:lnTo>
                    <a:pt x="2502999" y="2872103"/>
                  </a:lnTo>
                  <a:lnTo>
                    <a:pt x="2501730" y="2875277"/>
                  </a:lnTo>
                  <a:lnTo>
                    <a:pt x="2500777" y="2879088"/>
                  </a:lnTo>
                  <a:lnTo>
                    <a:pt x="2499190" y="2885437"/>
                  </a:lnTo>
                  <a:cubicBezTo>
                    <a:pt x="2499084" y="2886390"/>
                    <a:pt x="2498979" y="2887342"/>
                    <a:pt x="2498873" y="2888295"/>
                  </a:cubicBezTo>
                  <a:lnTo>
                    <a:pt x="2479196" y="2919092"/>
                  </a:lnTo>
                  <a:lnTo>
                    <a:pt x="2452536" y="2925442"/>
                  </a:lnTo>
                  <a:lnTo>
                    <a:pt x="2434445" y="2941316"/>
                  </a:lnTo>
                  <a:lnTo>
                    <a:pt x="2412546" y="2943856"/>
                  </a:lnTo>
                  <a:lnTo>
                    <a:pt x="2406199" y="2961954"/>
                  </a:lnTo>
                  <a:lnTo>
                    <a:pt x="2358910" y="2965446"/>
                  </a:lnTo>
                  <a:lnTo>
                    <a:pt x="2325902" y="2956239"/>
                  </a:lnTo>
                  <a:lnTo>
                    <a:pt x="2291942" y="2950206"/>
                  </a:lnTo>
                  <a:lnTo>
                    <a:pt x="2297020" y="2924807"/>
                  </a:lnTo>
                  <a:lnTo>
                    <a:pt x="2267822" y="2929252"/>
                  </a:lnTo>
                  <a:lnTo>
                    <a:pt x="2226879" y="2886389"/>
                  </a:lnTo>
                  <a:lnTo>
                    <a:pt x="2197364" y="2883216"/>
                  </a:lnTo>
                  <a:lnTo>
                    <a:pt x="2191016" y="2862578"/>
                  </a:lnTo>
                  <a:lnTo>
                    <a:pt x="2178955" y="2853371"/>
                  </a:lnTo>
                  <a:lnTo>
                    <a:pt x="2188477" y="2836226"/>
                  </a:lnTo>
                  <a:lnTo>
                    <a:pt x="2197681" y="2806700"/>
                  </a:lnTo>
                  <a:lnTo>
                    <a:pt x="2216723" y="2820034"/>
                  </a:lnTo>
                  <a:lnTo>
                    <a:pt x="2224022" y="2809240"/>
                  </a:lnTo>
                  <a:lnTo>
                    <a:pt x="2253857" y="2822891"/>
                  </a:lnTo>
                  <a:lnTo>
                    <a:pt x="2244334" y="2811462"/>
                  </a:lnTo>
                  <a:lnTo>
                    <a:pt x="2243066" y="2799714"/>
                  </a:lnTo>
                  <a:lnTo>
                    <a:pt x="2283373" y="2782569"/>
                  </a:lnTo>
                  <a:lnTo>
                    <a:pt x="2235450" y="2793365"/>
                  </a:lnTo>
                  <a:lnTo>
                    <a:pt x="2224976" y="2773679"/>
                  </a:lnTo>
                  <a:lnTo>
                    <a:pt x="2235132" y="2752408"/>
                  </a:lnTo>
                  <a:lnTo>
                    <a:pt x="2251001" y="2748280"/>
                  </a:lnTo>
                  <a:lnTo>
                    <a:pt x="2258618" y="2737486"/>
                  </a:lnTo>
                  <a:lnTo>
                    <a:pt x="2242432" y="2730184"/>
                  </a:lnTo>
                  <a:lnTo>
                    <a:pt x="2245287" y="2720658"/>
                  </a:lnTo>
                  <a:lnTo>
                    <a:pt x="2261156" y="2707958"/>
                  </a:lnTo>
                  <a:lnTo>
                    <a:pt x="2261156" y="2703514"/>
                  </a:lnTo>
                  <a:lnTo>
                    <a:pt x="2245287" y="2694307"/>
                  </a:lnTo>
                  <a:lnTo>
                    <a:pt x="2232909" y="2720024"/>
                  </a:lnTo>
                  <a:lnTo>
                    <a:pt x="2214502" y="2707641"/>
                  </a:lnTo>
                  <a:lnTo>
                    <a:pt x="2211646" y="2733675"/>
                  </a:lnTo>
                  <a:lnTo>
                    <a:pt x="2197998" y="2725421"/>
                  </a:lnTo>
                  <a:cubicBezTo>
                    <a:pt x="2197681" y="2720870"/>
                    <a:pt x="2197363" y="2716319"/>
                    <a:pt x="2197046" y="2711768"/>
                  </a:cubicBezTo>
                  <a:lnTo>
                    <a:pt x="2191333" y="2703196"/>
                  </a:lnTo>
                  <a:lnTo>
                    <a:pt x="2204980" y="2676845"/>
                  </a:lnTo>
                  <a:lnTo>
                    <a:pt x="2223072" y="2685099"/>
                  </a:lnTo>
                  <a:lnTo>
                    <a:pt x="2224976" y="2659700"/>
                  </a:lnTo>
                  <a:lnTo>
                    <a:pt x="2227833" y="2657478"/>
                  </a:lnTo>
                  <a:lnTo>
                    <a:pt x="2233862" y="2652715"/>
                  </a:lnTo>
                  <a:lnTo>
                    <a:pt x="2237035" y="2649540"/>
                  </a:lnTo>
                  <a:lnTo>
                    <a:pt x="2239257" y="2646683"/>
                  </a:lnTo>
                  <a:lnTo>
                    <a:pt x="2241161" y="2644460"/>
                  </a:lnTo>
                  <a:lnTo>
                    <a:pt x="2241479" y="2643508"/>
                  </a:lnTo>
                  <a:lnTo>
                    <a:pt x="2241479" y="2642873"/>
                  </a:lnTo>
                  <a:lnTo>
                    <a:pt x="2241479" y="2642555"/>
                  </a:lnTo>
                  <a:lnTo>
                    <a:pt x="2241798" y="2642555"/>
                  </a:lnTo>
                  <a:lnTo>
                    <a:pt x="2243702" y="2642873"/>
                  </a:lnTo>
                  <a:lnTo>
                    <a:pt x="2248461" y="2646048"/>
                  </a:lnTo>
                  <a:lnTo>
                    <a:pt x="2256713" y="2651127"/>
                  </a:lnTo>
                  <a:lnTo>
                    <a:pt x="2264966" y="2632078"/>
                  </a:lnTo>
                  <a:lnTo>
                    <a:pt x="2259571" y="2626999"/>
                  </a:lnTo>
                  <a:lnTo>
                    <a:pt x="2242432" y="2639698"/>
                  </a:lnTo>
                  <a:lnTo>
                    <a:pt x="2232909" y="2632395"/>
                  </a:lnTo>
                  <a:lnTo>
                    <a:pt x="2216406" y="2645095"/>
                  </a:lnTo>
                  <a:lnTo>
                    <a:pt x="2211646" y="2633665"/>
                  </a:lnTo>
                  <a:lnTo>
                    <a:pt x="2225609" y="2614615"/>
                  </a:lnTo>
                  <a:lnTo>
                    <a:pt x="2237035" y="2592073"/>
                  </a:lnTo>
                  <a:lnTo>
                    <a:pt x="2260205" y="2583819"/>
                  </a:lnTo>
                  <a:lnTo>
                    <a:pt x="2263060" y="2568896"/>
                  </a:lnTo>
                  <a:lnTo>
                    <a:pt x="2245287" y="2569214"/>
                  </a:lnTo>
                  <a:lnTo>
                    <a:pt x="2264013" y="2548576"/>
                  </a:lnTo>
                  <a:lnTo>
                    <a:pt x="2274486" y="2524764"/>
                  </a:lnTo>
                  <a:lnTo>
                    <a:pt x="2276390" y="2521589"/>
                  </a:lnTo>
                  <a:lnTo>
                    <a:pt x="2288133" y="2517779"/>
                  </a:lnTo>
                  <a:lnTo>
                    <a:pt x="2285278" y="2560324"/>
                  </a:lnTo>
                  <a:lnTo>
                    <a:pt x="2292893" y="2570485"/>
                  </a:lnTo>
                  <a:lnTo>
                    <a:pt x="2297656" y="2512700"/>
                  </a:lnTo>
                  <a:lnTo>
                    <a:pt x="2328123" y="2498726"/>
                  </a:lnTo>
                  <a:lnTo>
                    <a:pt x="2315429" y="2494594"/>
                  </a:lnTo>
                  <a:lnTo>
                    <a:pt x="2290038" y="2503489"/>
                  </a:lnTo>
                  <a:lnTo>
                    <a:pt x="2293212" y="2487610"/>
                  </a:lnTo>
                  <a:lnTo>
                    <a:pt x="2278612" y="2503489"/>
                  </a:lnTo>
                  <a:lnTo>
                    <a:pt x="2250048" y="2517144"/>
                  </a:lnTo>
                  <a:lnTo>
                    <a:pt x="2241798" y="2546990"/>
                  </a:lnTo>
                  <a:lnTo>
                    <a:pt x="2213550" y="2566039"/>
                  </a:lnTo>
                  <a:lnTo>
                    <a:pt x="2206249" y="2575564"/>
                  </a:lnTo>
                  <a:lnTo>
                    <a:pt x="2183715" y="2563182"/>
                  </a:lnTo>
                  <a:lnTo>
                    <a:pt x="2169117" y="2573658"/>
                  </a:lnTo>
                  <a:lnTo>
                    <a:pt x="2149756" y="2544449"/>
                  </a:lnTo>
                  <a:cubicBezTo>
                    <a:pt x="2149650" y="2541380"/>
                    <a:pt x="2149545" y="2538311"/>
                    <a:pt x="2149439" y="2535242"/>
                  </a:cubicBezTo>
                  <a:lnTo>
                    <a:pt x="2166578" y="2537146"/>
                  </a:lnTo>
                  <a:lnTo>
                    <a:pt x="2168800" y="2516191"/>
                  </a:lnTo>
                  <a:lnTo>
                    <a:pt x="2183399" y="2530480"/>
                  </a:lnTo>
                  <a:lnTo>
                    <a:pt x="2216088" y="2509202"/>
                  </a:lnTo>
                  <a:lnTo>
                    <a:pt x="2187842" y="2511428"/>
                  </a:lnTo>
                  <a:lnTo>
                    <a:pt x="2178955" y="2506347"/>
                  </a:lnTo>
                  <a:lnTo>
                    <a:pt x="2176734" y="2489517"/>
                  </a:lnTo>
                  <a:lnTo>
                    <a:pt x="2203076" y="2475554"/>
                  </a:lnTo>
                  <a:lnTo>
                    <a:pt x="2181178" y="2477773"/>
                  </a:lnTo>
                  <a:cubicBezTo>
                    <a:pt x="2181390" y="2473540"/>
                    <a:pt x="2181601" y="2469306"/>
                    <a:pt x="2181813" y="2465073"/>
                  </a:cubicBezTo>
                  <a:lnTo>
                    <a:pt x="2169117" y="2453962"/>
                  </a:lnTo>
                  <a:lnTo>
                    <a:pt x="2180543" y="2439040"/>
                  </a:lnTo>
                  <a:lnTo>
                    <a:pt x="2172290" y="2438087"/>
                  </a:lnTo>
                  <a:lnTo>
                    <a:pt x="2159594" y="2444438"/>
                  </a:lnTo>
                  <a:lnTo>
                    <a:pt x="2141505" y="2433007"/>
                  </a:lnTo>
                  <a:lnTo>
                    <a:pt x="2149756" y="2422530"/>
                  </a:lnTo>
                  <a:lnTo>
                    <a:pt x="2138331" y="2421258"/>
                  </a:lnTo>
                  <a:lnTo>
                    <a:pt x="2143091" y="2403163"/>
                  </a:lnTo>
                  <a:lnTo>
                    <a:pt x="2158959" y="2402208"/>
                  </a:lnTo>
                  <a:lnTo>
                    <a:pt x="2184669" y="2408243"/>
                  </a:lnTo>
                  <a:lnTo>
                    <a:pt x="2209741" y="2392366"/>
                  </a:lnTo>
                  <a:lnTo>
                    <a:pt x="2253223" y="2401575"/>
                  </a:lnTo>
                  <a:lnTo>
                    <a:pt x="2274486" y="2389510"/>
                  </a:lnTo>
                  <a:lnTo>
                    <a:pt x="2317968" y="2416815"/>
                  </a:lnTo>
                  <a:lnTo>
                    <a:pt x="2312891" y="2438722"/>
                  </a:lnTo>
                  <a:lnTo>
                    <a:pt x="2328441" y="2426022"/>
                  </a:lnTo>
                  <a:lnTo>
                    <a:pt x="2341136" y="2440627"/>
                  </a:lnTo>
                  <a:lnTo>
                    <a:pt x="2347484" y="2426022"/>
                  </a:lnTo>
                  <a:lnTo>
                    <a:pt x="2329710" y="2412053"/>
                  </a:lnTo>
                  <a:lnTo>
                    <a:pt x="2325902" y="2398716"/>
                  </a:lnTo>
                  <a:lnTo>
                    <a:pt x="2386204" y="2376172"/>
                  </a:lnTo>
                  <a:lnTo>
                    <a:pt x="2384935" y="2359030"/>
                  </a:lnTo>
                  <a:lnTo>
                    <a:pt x="2353197" y="2371094"/>
                  </a:lnTo>
                  <a:lnTo>
                    <a:pt x="2361765" y="2356172"/>
                  </a:lnTo>
                  <a:cubicBezTo>
                    <a:pt x="2361659" y="2348023"/>
                    <a:pt x="2361554" y="2339874"/>
                    <a:pt x="2361448" y="2331725"/>
                  </a:cubicBezTo>
                  <a:lnTo>
                    <a:pt x="2383348" y="2299021"/>
                  </a:lnTo>
                  <a:lnTo>
                    <a:pt x="2345898" y="2332040"/>
                  </a:lnTo>
                  <a:lnTo>
                    <a:pt x="2345898" y="2368872"/>
                  </a:lnTo>
                  <a:lnTo>
                    <a:pt x="2330346" y="2378397"/>
                  </a:lnTo>
                  <a:lnTo>
                    <a:pt x="2320824" y="2367285"/>
                  </a:lnTo>
                  <a:lnTo>
                    <a:pt x="2313208" y="2374587"/>
                  </a:lnTo>
                  <a:lnTo>
                    <a:pt x="2271948" y="2374904"/>
                  </a:lnTo>
                  <a:lnTo>
                    <a:pt x="2271948" y="2363157"/>
                  </a:lnTo>
                  <a:lnTo>
                    <a:pt x="2287500" y="2339979"/>
                  </a:lnTo>
                  <a:lnTo>
                    <a:pt x="2263378" y="2359030"/>
                  </a:lnTo>
                  <a:lnTo>
                    <a:pt x="2263378" y="2376172"/>
                  </a:lnTo>
                  <a:lnTo>
                    <a:pt x="2245605" y="2379350"/>
                  </a:lnTo>
                  <a:lnTo>
                    <a:pt x="2210694" y="2377443"/>
                  </a:lnTo>
                  <a:lnTo>
                    <a:pt x="2176100" y="2399987"/>
                  </a:lnTo>
                  <a:lnTo>
                    <a:pt x="2153882" y="2391732"/>
                  </a:lnTo>
                  <a:lnTo>
                    <a:pt x="2145948" y="2379350"/>
                  </a:lnTo>
                  <a:lnTo>
                    <a:pt x="2160864" y="2371729"/>
                  </a:lnTo>
                  <a:lnTo>
                    <a:pt x="2136427" y="2362204"/>
                  </a:lnTo>
                  <a:lnTo>
                    <a:pt x="2178639" y="2342201"/>
                  </a:lnTo>
                  <a:lnTo>
                    <a:pt x="2167847" y="2339979"/>
                  </a:lnTo>
                  <a:lnTo>
                    <a:pt x="2173243" y="2326326"/>
                  </a:lnTo>
                  <a:lnTo>
                    <a:pt x="2188160" y="2322834"/>
                  </a:lnTo>
                  <a:lnTo>
                    <a:pt x="2158008" y="2303150"/>
                  </a:lnTo>
                  <a:lnTo>
                    <a:pt x="2166578" y="2294574"/>
                  </a:lnTo>
                  <a:lnTo>
                    <a:pt x="2133571" y="2274889"/>
                  </a:lnTo>
                  <a:lnTo>
                    <a:pt x="2157057" y="2271715"/>
                  </a:lnTo>
                  <a:lnTo>
                    <a:pt x="2154518" y="2256790"/>
                  </a:lnTo>
                  <a:lnTo>
                    <a:pt x="2160864" y="2256790"/>
                  </a:lnTo>
                  <a:lnTo>
                    <a:pt x="2173560" y="2244090"/>
                  </a:lnTo>
                  <a:lnTo>
                    <a:pt x="2187525" y="2258697"/>
                  </a:lnTo>
                  <a:lnTo>
                    <a:pt x="2200219" y="2265998"/>
                  </a:lnTo>
                  <a:lnTo>
                    <a:pt x="2203395" y="2253298"/>
                  </a:lnTo>
                  <a:lnTo>
                    <a:pt x="2226246" y="2245361"/>
                  </a:lnTo>
                  <a:lnTo>
                    <a:pt x="2252906" y="2258377"/>
                  </a:lnTo>
                  <a:lnTo>
                    <a:pt x="2266552" y="2244090"/>
                  </a:lnTo>
                  <a:lnTo>
                    <a:pt x="2266552" y="2235835"/>
                  </a:lnTo>
                  <a:lnTo>
                    <a:pt x="2213550" y="2243773"/>
                  </a:lnTo>
                  <a:lnTo>
                    <a:pt x="2197681" y="2239644"/>
                  </a:lnTo>
                  <a:lnTo>
                    <a:pt x="2204029" y="2231072"/>
                  </a:lnTo>
                  <a:lnTo>
                    <a:pt x="2233862" y="2227898"/>
                  </a:lnTo>
                  <a:lnTo>
                    <a:pt x="2254492" y="2222181"/>
                  </a:lnTo>
                  <a:lnTo>
                    <a:pt x="2236401" y="2212020"/>
                  </a:lnTo>
                  <a:lnTo>
                    <a:pt x="2249414" y="2203448"/>
                  </a:lnTo>
                  <a:lnTo>
                    <a:pt x="2244970" y="2194876"/>
                  </a:lnTo>
                  <a:lnTo>
                    <a:pt x="2230053" y="2187889"/>
                  </a:lnTo>
                  <a:lnTo>
                    <a:pt x="2238304" y="2165664"/>
                  </a:lnTo>
                  <a:lnTo>
                    <a:pt x="2261791" y="2150423"/>
                  </a:lnTo>
                  <a:lnTo>
                    <a:pt x="2278612" y="2184079"/>
                  </a:lnTo>
                  <a:lnTo>
                    <a:pt x="2285912" y="2178682"/>
                  </a:lnTo>
                  <a:lnTo>
                    <a:pt x="2279565" y="2166298"/>
                  </a:lnTo>
                  <a:lnTo>
                    <a:pt x="2281469" y="2138677"/>
                  </a:lnTo>
                  <a:lnTo>
                    <a:pt x="2300512" y="2135500"/>
                  </a:lnTo>
                  <a:lnTo>
                    <a:pt x="2314476" y="2151058"/>
                  </a:lnTo>
                  <a:lnTo>
                    <a:pt x="2307177" y="2195194"/>
                  </a:lnTo>
                  <a:lnTo>
                    <a:pt x="2318920" y="2195194"/>
                  </a:lnTo>
                  <a:lnTo>
                    <a:pt x="2329076" y="2158361"/>
                  </a:lnTo>
                  <a:lnTo>
                    <a:pt x="2356688" y="2158044"/>
                  </a:lnTo>
                  <a:lnTo>
                    <a:pt x="2361131" y="2146612"/>
                  </a:lnTo>
                  <a:lnTo>
                    <a:pt x="2321776" y="2142486"/>
                  </a:lnTo>
                  <a:lnTo>
                    <a:pt x="2319237" y="2125021"/>
                  </a:lnTo>
                  <a:lnTo>
                    <a:pt x="2297020" y="2113274"/>
                  </a:lnTo>
                  <a:lnTo>
                    <a:pt x="2285594" y="2125021"/>
                  </a:lnTo>
                  <a:lnTo>
                    <a:pt x="2278294" y="2118988"/>
                  </a:lnTo>
                  <a:lnTo>
                    <a:pt x="2283373" y="2109465"/>
                  </a:lnTo>
                  <a:lnTo>
                    <a:pt x="2297973" y="2100891"/>
                  </a:lnTo>
                  <a:lnTo>
                    <a:pt x="2310667" y="2099304"/>
                  </a:lnTo>
                  <a:lnTo>
                    <a:pt x="2326855" y="2092953"/>
                  </a:lnTo>
                  <a:lnTo>
                    <a:pt x="2344627" y="2103432"/>
                  </a:lnTo>
                  <a:lnTo>
                    <a:pt x="2352880" y="2098033"/>
                  </a:lnTo>
                  <a:lnTo>
                    <a:pt x="2373509" y="2117719"/>
                  </a:lnTo>
                  <a:lnTo>
                    <a:pt x="2388426" y="2113591"/>
                  </a:lnTo>
                  <a:lnTo>
                    <a:pt x="2390965" y="2100891"/>
                  </a:lnTo>
                  <a:lnTo>
                    <a:pt x="2364623" y="2097082"/>
                  </a:lnTo>
                  <a:lnTo>
                    <a:pt x="2364623" y="2087237"/>
                  </a:lnTo>
                  <a:lnTo>
                    <a:pt x="2392868" y="2073585"/>
                  </a:lnTo>
                  <a:lnTo>
                    <a:pt x="2361131" y="2063426"/>
                  </a:lnTo>
                  <a:lnTo>
                    <a:pt x="2344309" y="2067553"/>
                  </a:lnTo>
                  <a:lnTo>
                    <a:pt x="2321141" y="2069141"/>
                  </a:lnTo>
                  <a:lnTo>
                    <a:pt x="2338915" y="2050726"/>
                  </a:lnTo>
                  <a:lnTo>
                    <a:pt x="2320824" y="2045646"/>
                  </a:lnTo>
                  <a:lnTo>
                    <a:pt x="2318602" y="2029776"/>
                  </a:lnTo>
                  <a:lnTo>
                    <a:pt x="2346849" y="2010726"/>
                  </a:lnTo>
                  <a:lnTo>
                    <a:pt x="2363987" y="2025013"/>
                  </a:lnTo>
                  <a:lnTo>
                    <a:pt x="2377953" y="2033586"/>
                  </a:lnTo>
                  <a:lnTo>
                    <a:pt x="2390330" y="2019933"/>
                  </a:lnTo>
                  <a:lnTo>
                    <a:pt x="2395725" y="2026918"/>
                  </a:lnTo>
                  <a:lnTo>
                    <a:pt x="2422068" y="2016441"/>
                  </a:lnTo>
                  <a:lnTo>
                    <a:pt x="2401756" y="1998661"/>
                  </a:lnTo>
                  <a:lnTo>
                    <a:pt x="2384935" y="2011360"/>
                  </a:lnTo>
                  <a:lnTo>
                    <a:pt x="2370336" y="2004376"/>
                  </a:lnTo>
                  <a:lnTo>
                    <a:pt x="2373191" y="1984056"/>
                  </a:lnTo>
                  <a:lnTo>
                    <a:pt x="2394138" y="1977706"/>
                  </a:lnTo>
                  <a:lnTo>
                    <a:pt x="2409055" y="1966911"/>
                  </a:lnTo>
                  <a:lnTo>
                    <a:pt x="2423655" y="1967864"/>
                  </a:lnTo>
                  <a:cubicBezTo>
                    <a:pt x="2423973" y="1963631"/>
                    <a:pt x="2424290" y="1959397"/>
                    <a:pt x="2424608" y="1955164"/>
                  </a:cubicBezTo>
                  <a:lnTo>
                    <a:pt x="2438570" y="1958338"/>
                  </a:lnTo>
                  <a:lnTo>
                    <a:pt x="2445870" y="1965324"/>
                  </a:lnTo>
                  <a:lnTo>
                    <a:pt x="2460787" y="1944051"/>
                  </a:lnTo>
                  <a:lnTo>
                    <a:pt x="2480465" y="1914841"/>
                  </a:lnTo>
                  <a:lnTo>
                    <a:pt x="2502364" y="1913254"/>
                  </a:lnTo>
                  <a:lnTo>
                    <a:pt x="2520455" y="1906904"/>
                  </a:lnTo>
                  <a:lnTo>
                    <a:pt x="2529341" y="1928811"/>
                  </a:lnTo>
                  <a:lnTo>
                    <a:pt x="2553461" y="1919286"/>
                  </a:lnTo>
                  <a:lnTo>
                    <a:pt x="2543941" y="1902459"/>
                  </a:lnTo>
                  <a:lnTo>
                    <a:pt x="2538228" y="1886901"/>
                  </a:lnTo>
                  <a:lnTo>
                    <a:pt x="2585518" y="1865312"/>
                  </a:lnTo>
                  <a:lnTo>
                    <a:pt x="2609319" y="1891347"/>
                  </a:lnTo>
                  <a:lnTo>
                    <a:pt x="2603925" y="1913254"/>
                  </a:lnTo>
                  <a:lnTo>
                    <a:pt x="2607415" y="1925954"/>
                  </a:lnTo>
                  <a:lnTo>
                    <a:pt x="2630902" y="1923731"/>
                  </a:lnTo>
                  <a:lnTo>
                    <a:pt x="2619793" y="1910079"/>
                  </a:lnTo>
                  <a:lnTo>
                    <a:pt x="2626141" y="1900554"/>
                  </a:lnTo>
                  <a:lnTo>
                    <a:pt x="2665497" y="1901189"/>
                  </a:lnTo>
                  <a:lnTo>
                    <a:pt x="2678826" y="1889759"/>
                  </a:lnTo>
                  <a:lnTo>
                    <a:pt x="2665179" y="1871979"/>
                  </a:lnTo>
                  <a:lnTo>
                    <a:pt x="2684856" y="1851658"/>
                  </a:lnTo>
                  <a:lnTo>
                    <a:pt x="2739762" y="1824989"/>
                  </a:lnTo>
                  <a:lnTo>
                    <a:pt x="2727702" y="1843086"/>
                  </a:lnTo>
                  <a:lnTo>
                    <a:pt x="2755314" y="1832928"/>
                  </a:lnTo>
                  <a:lnTo>
                    <a:pt x="2757853" y="1817369"/>
                  </a:lnTo>
                  <a:lnTo>
                    <a:pt x="2733732" y="1816734"/>
                  </a:lnTo>
                  <a:lnTo>
                    <a:pt x="2743254" y="1805304"/>
                  </a:lnTo>
                  <a:cubicBezTo>
                    <a:pt x="2743360" y="1802129"/>
                    <a:pt x="2743465" y="1798954"/>
                    <a:pt x="2743571" y="1795779"/>
                  </a:cubicBezTo>
                  <a:lnTo>
                    <a:pt x="2735636" y="1791334"/>
                  </a:lnTo>
                  <a:lnTo>
                    <a:pt x="2750553" y="1786571"/>
                  </a:lnTo>
                  <a:lnTo>
                    <a:pt x="2749283" y="1782443"/>
                  </a:lnTo>
                  <a:lnTo>
                    <a:pt x="2732463" y="1785936"/>
                  </a:lnTo>
                  <a:lnTo>
                    <a:pt x="2723576" y="1801494"/>
                  </a:lnTo>
                  <a:lnTo>
                    <a:pt x="2655341" y="1817686"/>
                  </a:lnTo>
                  <a:lnTo>
                    <a:pt x="2652167" y="1822131"/>
                  </a:lnTo>
                  <a:lnTo>
                    <a:pt x="2724211" y="1806891"/>
                  </a:lnTo>
                  <a:lnTo>
                    <a:pt x="2726114" y="1817369"/>
                  </a:lnTo>
                  <a:lnTo>
                    <a:pt x="2673431" y="1835784"/>
                  </a:lnTo>
                  <a:lnTo>
                    <a:pt x="2648041" y="1871979"/>
                  </a:lnTo>
                  <a:lnTo>
                    <a:pt x="2615668" y="1886267"/>
                  </a:lnTo>
                  <a:lnTo>
                    <a:pt x="2597261" y="1856739"/>
                  </a:lnTo>
                  <a:lnTo>
                    <a:pt x="2607415" y="1833245"/>
                  </a:lnTo>
                  <a:lnTo>
                    <a:pt x="2587739" y="1846261"/>
                  </a:lnTo>
                  <a:lnTo>
                    <a:pt x="2578217" y="1843086"/>
                  </a:lnTo>
                  <a:cubicBezTo>
                    <a:pt x="2578111" y="1832503"/>
                    <a:pt x="2578006" y="1821919"/>
                    <a:pt x="2577900" y="1811336"/>
                  </a:cubicBezTo>
                  <a:lnTo>
                    <a:pt x="2599165" y="1807209"/>
                  </a:lnTo>
                  <a:lnTo>
                    <a:pt x="2622967" y="1785619"/>
                  </a:lnTo>
                  <a:lnTo>
                    <a:pt x="2598530" y="1780538"/>
                  </a:lnTo>
                  <a:lnTo>
                    <a:pt x="2596625" y="1767839"/>
                  </a:lnTo>
                  <a:lnTo>
                    <a:pt x="2627094" y="1760536"/>
                  </a:lnTo>
                  <a:lnTo>
                    <a:pt x="2619476" y="1751963"/>
                  </a:lnTo>
                  <a:lnTo>
                    <a:pt x="2625823" y="1733866"/>
                  </a:lnTo>
                  <a:lnTo>
                    <a:pt x="2644550" y="1726564"/>
                  </a:lnTo>
                  <a:lnTo>
                    <a:pt x="2656927" y="1685606"/>
                  </a:lnTo>
                  <a:lnTo>
                    <a:pt x="2672796" y="1686241"/>
                  </a:lnTo>
                  <a:lnTo>
                    <a:pt x="2677239" y="1672588"/>
                  </a:lnTo>
                  <a:lnTo>
                    <a:pt x="2695013" y="1652269"/>
                  </a:lnTo>
                  <a:lnTo>
                    <a:pt x="2703264" y="1658619"/>
                  </a:lnTo>
                  <a:lnTo>
                    <a:pt x="2721355" y="1676398"/>
                  </a:lnTo>
                  <a:lnTo>
                    <a:pt x="2735320" y="1675128"/>
                  </a:lnTo>
                  <a:lnTo>
                    <a:pt x="2719133" y="1659253"/>
                  </a:lnTo>
                  <a:lnTo>
                    <a:pt x="2721355" y="1651316"/>
                  </a:lnTo>
                  <a:lnTo>
                    <a:pt x="2745793" y="1659253"/>
                  </a:lnTo>
                  <a:lnTo>
                    <a:pt x="2749918" y="1656079"/>
                  </a:lnTo>
                  <a:lnTo>
                    <a:pt x="2743254" y="1642426"/>
                  </a:lnTo>
                  <a:lnTo>
                    <a:pt x="2741349" y="1624646"/>
                  </a:lnTo>
                  <a:lnTo>
                    <a:pt x="2750870" y="1620201"/>
                  </a:lnTo>
                  <a:lnTo>
                    <a:pt x="2771499" y="1600833"/>
                  </a:lnTo>
                  <a:lnTo>
                    <a:pt x="2763248" y="1591944"/>
                  </a:lnTo>
                  <a:lnTo>
                    <a:pt x="2742936" y="1608771"/>
                  </a:lnTo>
                  <a:lnTo>
                    <a:pt x="2733732" y="1609723"/>
                  </a:lnTo>
                  <a:lnTo>
                    <a:pt x="2730241" y="1603374"/>
                  </a:lnTo>
                  <a:lnTo>
                    <a:pt x="2741983" y="1579561"/>
                  </a:lnTo>
                  <a:lnTo>
                    <a:pt x="2752459" y="1580196"/>
                  </a:lnTo>
                  <a:lnTo>
                    <a:pt x="2769278" y="1572576"/>
                  </a:lnTo>
                  <a:lnTo>
                    <a:pt x="2766105" y="1549399"/>
                  </a:lnTo>
                  <a:lnTo>
                    <a:pt x="2779435" y="1533524"/>
                  </a:lnTo>
                  <a:lnTo>
                    <a:pt x="2799430" y="1528127"/>
                  </a:lnTo>
                  <a:lnTo>
                    <a:pt x="2804825" y="1517649"/>
                  </a:lnTo>
                  <a:lnTo>
                    <a:pt x="2813077" y="1509077"/>
                  </a:lnTo>
                  <a:lnTo>
                    <a:pt x="2818790" y="1531937"/>
                  </a:lnTo>
                  <a:lnTo>
                    <a:pt x="2830215" y="1541461"/>
                  </a:lnTo>
                  <a:lnTo>
                    <a:pt x="2842592" y="1520189"/>
                  </a:lnTo>
                  <a:lnTo>
                    <a:pt x="2837515" y="1515109"/>
                  </a:lnTo>
                  <a:lnTo>
                    <a:pt x="2855288" y="1505584"/>
                  </a:lnTo>
                  <a:lnTo>
                    <a:pt x="2863540" y="1493836"/>
                  </a:lnTo>
                  <a:lnTo>
                    <a:pt x="2859414" y="1486534"/>
                  </a:lnTo>
                  <a:lnTo>
                    <a:pt x="2845767" y="1504314"/>
                  </a:lnTo>
                  <a:lnTo>
                    <a:pt x="2832120" y="1513204"/>
                  </a:lnTo>
                  <a:lnTo>
                    <a:pt x="2828945" y="1481137"/>
                  </a:lnTo>
                  <a:cubicBezTo>
                    <a:pt x="2828839" y="1480502"/>
                    <a:pt x="2828734" y="1479867"/>
                    <a:pt x="2828628" y="1479232"/>
                  </a:cubicBezTo>
                  <a:lnTo>
                    <a:pt x="2825772" y="1481137"/>
                  </a:lnTo>
                  <a:lnTo>
                    <a:pt x="2819425" y="1484629"/>
                  </a:lnTo>
                  <a:lnTo>
                    <a:pt x="2806729" y="1509077"/>
                  </a:lnTo>
                  <a:lnTo>
                    <a:pt x="2794987" y="1503996"/>
                  </a:lnTo>
                  <a:lnTo>
                    <a:pt x="2801335" y="1488122"/>
                  </a:lnTo>
                  <a:lnTo>
                    <a:pt x="2807047" y="1481137"/>
                  </a:lnTo>
                  <a:lnTo>
                    <a:pt x="2815933" y="1470024"/>
                  </a:lnTo>
                  <a:lnTo>
                    <a:pt x="2827359" y="1465897"/>
                  </a:lnTo>
                  <a:lnTo>
                    <a:pt x="2821012" y="1454149"/>
                  </a:lnTo>
                  <a:lnTo>
                    <a:pt x="2825137" y="1438274"/>
                  </a:lnTo>
                  <a:lnTo>
                    <a:pt x="2832436" y="1441449"/>
                  </a:lnTo>
                  <a:cubicBezTo>
                    <a:pt x="2832859" y="1448011"/>
                    <a:pt x="2833283" y="1454572"/>
                    <a:pt x="2833706" y="1461134"/>
                  </a:cubicBezTo>
                  <a:lnTo>
                    <a:pt x="2840371" y="1467484"/>
                  </a:lnTo>
                  <a:lnTo>
                    <a:pt x="2859414" y="1481137"/>
                  </a:lnTo>
                  <a:lnTo>
                    <a:pt x="2862588" y="1483042"/>
                  </a:lnTo>
                  <a:cubicBezTo>
                    <a:pt x="2862482" y="1482407"/>
                    <a:pt x="2862377" y="1481772"/>
                    <a:pt x="2862271" y="1481137"/>
                  </a:cubicBezTo>
                  <a:lnTo>
                    <a:pt x="2860366" y="1474152"/>
                  </a:lnTo>
                  <a:lnTo>
                    <a:pt x="2854653" y="1441132"/>
                  </a:lnTo>
                  <a:lnTo>
                    <a:pt x="2836563" y="1430972"/>
                  </a:lnTo>
                  <a:lnTo>
                    <a:pt x="2833072" y="1410017"/>
                  </a:lnTo>
                  <a:lnTo>
                    <a:pt x="2847036" y="1405255"/>
                  </a:lnTo>
                  <a:lnTo>
                    <a:pt x="2852749" y="1426527"/>
                  </a:lnTo>
                  <a:lnTo>
                    <a:pt x="2864174" y="1423987"/>
                  </a:lnTo>
                  <a:lnTo>
                    <a:pt x="2868300" y="1403350"/>
                  </a:lnTo>
                  <a:lnTo>
                    <a:pt x="2848941" y="1392554"/>
                  </a:lnTo>
                  <a:lnTo>
                    <a:pt x="2854970" y="1378267"/>
                  </a:lnTo>
                  <a:lnTo>
                    <a:pt x="2874013" y="1375727"/>
                  </a:lnTo>
                  <a:lnTo>
                    <a:pt x="2865761" y="1360170"/>
                  </a:lnTo>
                  <a:lnTo>
                    <a:pt x="2872744" y="1346200"/>
                  </a:lnTo>
                  <a:lnTo>
                    <a:pt x="2899721" y="1361757"/>
                  </a:lnTo>
                  <a:lnTo>
                    <a:pt x="2904482" y="1355407"/>
                  </a:lnTo>
                  <a:lnTo>
                    <a:pt x="2886390" y="1337945"/>
                  </a:lnTo>
                  <a:cubicBezTo>
                    <a:pt x="2886813" y="1332547"/>
                    <a:pt x="2887237" y="1327150"/>
                    <a:pt x="2887660" y="1321752"/>
                  </a:cubicBezTo>
                  <a:lnTo>
                    <a:pt x="2864174" y="1337945"/>
                  </a:lnTo>
                  <a:lnTo>
                    <a:pt x="2844496" y="1366519"/>
                  </a:lnTo>
                  <a:lnTo>
                    <a:pt x="2834976" y="1356360"/>
                  </a:lnTo>
                  <a:lnTo>
                    <a:pt x="2854970" y="1345247"/>
                  </a:lnTo>
                  <a:lnTo>
                    <a:pt x="2850527" y="1331912"/>
                  </a:lnTo>
                  <a:lnTo>
                    <a:pt x="2827041" y="1327467"/>
                  </a:lnTo>
                  <a:lnTo>
                    <a:pt x="2834659" y="1308735"/>
                  </a:lnTo>
                  <a:lnTo>
                    <a:pt x="2850527" y="1323340"/>
                  </a:lnTo>
                  <a:lnTo>
                    <a:pt x="2888296" y="1308100"/>
                  </a:lnTo>
                  <a:lnTo>
                    <a:pt x="2890518" y="1278890"/>
                  </a:lnTo>
                  <a:lnTo>
                    <a:pt x="2898768" y="1278255"/>
                  </a:lnTo>
                  <a:lnTo>
                    <a:pt x="2925112" y="1271905"/>
                  </a:lnTo>
                  <a:lnTo>
                    <a:pt x="2936854" y="1286510"/>
                  </a:lnTo>
                  <a:lnTo>
                    <a:pt x="2945741" y="1306830"/>
                  </a:lnTo>
                  <a:lnTo>
                    <a:pt x="2953675" y="1290637"/>
                  </a:lnTo>
                  <a:lnTo>
                    <a:pt x="2975891" y="1279843"/>
                  </a:lnTo>
                  <a:lnTo>
                    <a:pt x="2984143" y="1264285"/>
                  </a:lnTo>
                  <a:lnTo>
                    <a:pt x="2954945" y="1267460"/>
                  </a:lnTo>
                  <a:lnTo>
                    <a:pt x="2946376" y="1276033"/>
                  </a:lnTo>
                  <a:lnTo>
                    <a:pt x="2925746" y="1242377"/>
                  </a:lnTo>
                  <a:lnTo>
                    <a:pt x="2918447" y="1238250"/>
                  </a:lnTo>
                  <a:lnTo>
                    <a:pt x="2920351" y="1219200"/>
                  </a:lnTo>
                  <a:lnTo>
                    <a:pt x="2935267" y="1221423"/>
                  </a:lnTo>
                  <a:lnTo>
                    <a:pt x="2941297" y="1202373"/>
                  </a:lnTo>
                  <a:lnTo>
                    <a:pt x="2907338" y="1198563"/>
                  </a:lnTo>
                  <a:lnTo>
                    <a:pt x="2908607" y="1184593"/>
                  </a:lnTo>
                  <a:lnTo>
                    <a:pt x="2939394" y="1183323"/>
                  </a:lnTo>
                  <a:lnTo>
                    <a:pt x="2919081" y="1175068"/>
                  </a:lnTo>
                  <a:lnTo>
                    <a:pt x="2926063" y="1166495"/>
                  </a:lnTo>
                  <a:lnTo>
                    <a:pt x="2943202" y="1173798"/>
                  </a:lnTo>
                  <a:lnTo>
                    <a:pt x="2948280" y="1164273"/>
                  </a:lnTo>
                  <a:lnTo>
                    <a:pt x="2940980" y="1155065"/>
                  </a:lnTo>
                  <a:lnTo>
                    <a:pt x="2943202" y="1143318"/>
                  </a:lnTo>
                  <a:lnTo>
                    <a:pt x="2968273" y="1139825"/>
                  </a:lnTo>
                  <a:lnTo>
                    <a:pt x="2953358" y="1131570"/>
                  </a:lnTo>
                  <a:lnTo>
                    <a:pt x="2942884" y="1119187"/>
                  </a:lnTo>
                  <a:lnTo>
                    <a:pt x="2946058" y="1109662"/>
                  </a:lnTo>
                  <a:lnTo>
                    <a:pt x="2965102" y="1113473"/>
                  </a:lnTo>
                  <a:lnTo>
                    <a:pt x="2969862" y="1100772"/>
                  </a:lnTo>
                  <a:lnTo>
                    <a:pt x="2984778" y="1106170"/>
                  </a:lnTo>
                  <a:lnTo>
                    <a:pt x="2996522" y="1093470"/>
                  </a:lnTo>
                  <a:lnTo>
                    <a:pt x="3010169" y="1094105"/>
                  </a:lnTo>
                  <a:lnTo>
                    <a:pt x="3014294" y="1066800"/>
                  </a:lnTo>
                  <a:lnTo>
                    <a:pt x="3027942" y="1062355"/>
                  </a:lnTo>
                  <a:lnTo>
                    <a:pt x="3034289" y="1054735"/>
                  </a:lnTo>
                  <a:lnTo>
                    <a:pt x="3062536" y="1052830"/>
                  </a:lnTo>
                  <a:lnTo>
                    <a:pt x="3082848" y="1044892"/>
                  </a:lnTo>
                  <a:lnTo>
                    <a:pt x="3104107" y="1064577"/>
                  </a:lnTo>
                  <a:lnTo>
                    <a:pt x="3119976" y="1045527"/>
                  </a:lnTo>
                  <a:lnTo>
                    <a:pt x="3102520" y="1029017"/>
                  </a:lnTo>
                  <a:lnTo>
                    <a:pt x="3083799" y="1030287"/>
                  </a:lnTo>
                  <a:lnTo>
                    <a:pt x="3074913" y="1017587"/>
                  </a:lnTo>
                  <a:lnTo>
                    <a:pt x="3058410" y="1028382"/>
                  </a:lnTo>
                  <a:lnTo>
                    <a:pt x="3052697" y="1010602"/>
                  </a:lnTo>
                  <a:lnTo>
                    <a:pt x="3043175" y="1005204"/>
                  </a:lnTo>
                  <a:lnTo>
                    <a:pt x="3049206" y="973770"/>
                  </a:lnTo>
                  <a:lnTo>
                    <a:pt x="3072057" y="948370"/>
                  </a:lnTo>
                  <a:lnTo>
                    <a:pt x="3079991" y="969325"/>
                  </a:lnTo>
                  <a:lnTo>
                    <a:pt x="3093634" y="972500"/>
                  </a:lnTo>
                  <a:lnTo>
                    <a:pt x="3099029" y="980437"/>
                  </a:lnTo>
                  <a:lnTo>
                    <a:pt x="3110772" y="974087"/>
                  </a:lnTo>
                  <a:lnTo>
                    <a:pt x="3125689" y="985517"/>
                  </a:lnTo>
                  <a:lnTo>
                    <a:pt x="3140605" y="979167"/>
                  </a:lnTo>
                  <a:lnTo>
                    <a:pt x="3133623" y="967737"/>
                  </a:lnTo>
                  <a:lnTo>
                    <a:pt x="3150762" y="948687"/>
                  </a:lnTo>
                  <a:lnTo>
                    <a:pt x="3128545" y="959165"/>
                  </a:lnTo>
                  <a:lnTo>
                    <a:pt x="3107598" y="961387"/>
                  </a:lnTo>
                  <a:lnTo>
                    <a:pt x="3100933" y="952180"/>
                  </a:lnTo>
                  <a:lnTo>
                    <a:pt x="3120928" y="940432"/>
                  </a:lnTo>
                  <a:lnTo>
                    <a:pt x="3136480" y="921065"/>
                  </a:lnTo>
                  <a:lnTo>
                    <a:pt x="3125054" y="914080"/>
                  </a:lnTo>
                  <a:lnTo>
                    <a:pt x="3137749" y="903285"/>
                  </a:lnTo>
                  <a:lnTo>
                    <a:pt x="3126006" y="895982"/>
                  </a:lnTo>
                  <a:lnTo>
                    <a:pt x="3117437" y="886775"/>
                  </a:lnTo>
                  <a:lnTo>
                    <a:pt x="3130767" y="865502"/>
                  </a:lnTo>
                  <a:lnTo>
                    <a:pt x="3139971" y="846453"/>
                  </a:lnTo>
                  <a:lnTo>
                    <a:pt x="3158061" y="839150"/>
                  </a:lnTo>
                  <a:lnTo>
                    <a:pt x="3169487" y="806130"/>
                  </a:lnTo>
                  <a:lnTo>
                    <a:pt x="3179008" y="806130"/>
                  </a:lnTo>
                  <a:lnTo>
                    <a:pt x="3174882" y="816607"/>
                  </a:lnTo>
                  <a:lnTo>
                    <a:pt x="3180278" y="839785"/>
                  </a:lnTo>
                  <a:lnTo>
                    <a:pt x="3190116" y="854390"/>
                  </a:lnTo>
                  <a:lnTo>
                    <a:pt x="3192021" y="868995"/>
                  </a:lnTo>
                  <a:lnTo>
                    <a:pt x="3200590" y="852167"/>
                  </a:lnTo>
                  <a:lnTo>
                    <a:pt x="3218680" y="858518"/>
                  </a:lnTo>
                  <a:lnTo>
                    <a:pt x="3225028" y="849945"/>
                  </a:lnTo>
                  <a:lnTo>
                    <a:pt x="3219315" y="840420"/>
                  </a:lnTo>
                  <a:lnTo>
                    <a:pt x="3191069" y="848357"/>
                  </a:lnTo>
                  <a:lnTo>
                    <a:pt x="3195194" y="835340"/>
                  </a:lnTo>
                  <a:lnTo>
                    <a:pt x="3209794" y="835023"/>
                  </a:lnTo>
                  <a:lnTo>
                    <a:pt x="3217094" y="827720"/>
                  </a:lnTo>
                  <a:lnTo>
                    <a:pt x="3204398" y="809940"/>
                  </a:lnTo>
                  <a:lnTo>
                    <a:pt x="3218046" y="803590"/>
                  </a:lnTo>
                  <a:lnTo>
                    <a:pt x="3208207" y="786762"/>
                  </a:lnTo>
                  <a:lnTo>
                    <a:pt x="3190434" y="777555"/>
                  </a:lnTo>
                  <a:lnTo>
                    <a:pt x="3204716" y="760410"/>
                  </a:lnTo>
                  <a:lnTo>
                    <a:pt x="3237723" y="746440"/>
                  </a:lnTo>
                  <a:lnTo>
                    <a:pt x="3256766" y="757870"/>
                  </a:lnTo>
                  <a:lnTo>
                    <a:pt x="3273904" y="744853"/>
                  </a:lnTo>
                  <a:lnTo>
                    <a:pt x="3287551" y="776285"/>
                  </a:lnTo>
                  <a:lnTo>
                    <a:pt x="3305642" y="776285"/>
                  </a:lnTo>
                  <a:lnTo>
                    <a:pt x="3294851" y="757553"/>
                  </a:lnTo>
                  <a:lnTo>
                    <a:pt x="3315798" y="744535"/>
                  </a:lnTo>
                  <a:lnTo>
                    <a:pt x="3326589" y="729613"/>
                  </a:lnTo>
                  <a:lnTo>
                    <a:pt x="3312624" y="723580"/>
                  </a:lnTo>
                  <a:lnTo>
                    <a:pt x="3320876" y="705800"/>
                  </a:lnTo>
                  <a:lnTo>
                    <a:pt x="3310085" y="703578"/>
                  </a:lnTo>
                  <a:lnTo>
                    <a:pt x="3281839" y="732470"/>
                  </a:lnTo>
                  <a:lnTo>
                    <a:pt x="3269143" y="728343"/>
                  </a:lnTo>
                  <a:lnTo>
                    <a:pt x="3263748" y="710245"/>
                  </a:lnTo>
                  <a:lnTo>
                    <a:pt x="3249149" y="709610"/>
                  </a:lnTo>
                  <a:lnTo>
                    <a:pt x="3244705" y="728660"/>
                  </a:lnTo>
                  <a:lnTo>
                    <a:pt x="3220267" y="720088"/>
                  </a:lnTo>
                  <a:cubicBezTo>
                    <a:pt x="3219950" y="715643"/>
                    <a:pt x="3219632" y="711198"/>
                    <a:pt x="3219315" y="706753"/>
                  </a:cubicBezTo>
                  <a:lnTo>
                    <a:pt x="3252005" y="666430"/>
                  </a:lnTo>
                  <a:lnTo>
                    <a:pt x="3262161" y="634680"/>
                  </a:lnTo>
                  <a:lnTo>
                    <a:pt x="3284060" y="628330"/>
                  </a:lnTo>
                  <a:lnTo>
                    <a:pt x="3281839" y="615313"/>
                  </a:lnTo>
                  <a:lnTo>
                    <a:pt x="3314529" y="598168"/>
                  </a:lnTo>
                  <a:lnTo>
                    <a:pt x="3322780" y="579435"/>
                  </a:lnTo>
                  <a:lnTo>
                    <a:pt x="3375782" y="550225"/>
                  </a:lnTo>
                  <a:lnTo>
                    <a:pt x="3368800" y="538795"/>
                  </a:lnTo>
                  <a:lnTo>
                    <a:pt x="3365626" y="509268"/>
                  </a:lnTo>
                  <a:lnTo>
                    <a:pt x="3383082" y="459420"/>
                  </a:lnTo>
                  <a:lnTo>
                    <a:pt x="3397999" y="475295"/>
                  </a:lnTo>
                  <a:lnTo>
                    <a:pt x="3382447" y="500695"/>
                  </a:lnTo>
                  <a:lnTo>
                    <a:pt x="3392921" y="506728"/>
                  </a:lnTo>
                  <a:lnTo>
                    <a:pt x="3396095" y="496250"/>
                  </a:lnTo>
                  <a:lnTo>
                    <a:pt x="3407838" y="499425"/>
                  </a:lnTo>
                  <a:lnTo>
                    <a:pt x="3415137" y="518158"/>
                  </a:lnTo>
                  <a:lnTo>
                    <a:pt x="3420533" y="500378"/>
                  </a:lnTo>
                  <a:lnTo>
                    <a:pt x="3437671" y="512760"/>
                  </a:lnTo>
                  <a:lnTo>
                    <a:pt x="3449097" y="499108"/>
                  </a:lnTo>
                  <a:lnTo>
                    <a:pt x="3423389" y="483550"/>
                  </a:lnTo>
                  <a:cubicBezTo>
                    <a:pt x="3423072" y="477518"/>
                    <a:pt x="3422754" y="471485"/>
                    <a:pt x="3422437" y="465453"/>
                  </a:cubicBezTo>
                  <a:lnTo>
                    <a:pt x="3417042" y="452118"/>
                  </a:lnTo>
                  <a:lnTo>
                    <a:pt x="3442114" y="451800"/>
                  </a:lnTo>
                  <a:lnTo>
                    <a:pt x="3461792" y="498155"/>
                  </a:lnTo>
                  <a:lnTo>
                    <a:pt x="3488452" y="508315"/>
                  </a:lnTo>
                  <a:lnTo>
                    <a:pt x="3491625" y="528000"/>
                  </a:lnTo>
                  <a:lnTo>
                    <a:pt x="3516063" y="538478"/>
                  </a:lnTo>
                  <a:lnTo>
                    <a:pt x="3518285" y="524825"/>
                  </a:lnTo>
                  <a:lnTo>
                    <a:pt x="3488134" y="483868"/>
                  </a:lnTo>
                  <a:lnTo>
                    <a:pt x="3477343" y="482915"/>
                  </a:lnTo>
                  <a:lnTo>
                    <a:pt x="3464648" y="467358"/>
                  </a:lnTo>
                  <a:lnTo>
                    <a:pt x="3469726" y="443863"/>
                  </a:lnTo>
                  <a:lnTo>
                    <a:pt x="3455762" y="430528"/>
                  </a:lnTo>
                  <a:lnTo>
                    <a:pt x="3478930" y="391158"/>
                  </a:lnTo>
                  <a:lnTo>
                    <a:pt x="3499877" y="392110"/>
                  </a:lnTo>
                  <a:lnTo>
                    <a:pt x="3504955" y="382586"/>
                  </a:lnTo>
                  <a:lnTo>
                    <a:pt x="3519872" y="382268"/>
                  </a:lnTo>
                  <a:lnTo>
                    <a:pt x="3513842" y="401318"/>
                  </a:lnTo>
                  <a:lnTo>
                    <a:pt x="3521459" y="416240"/>
                  </a:lnTo>
                  <a:cubicBezTo>
                    <a:pt x="3521565" y="435819"/>
                    <a:pt x="3521670" y="455399"/>
                    <a:pt x="3521776" y="474978"/>
                  </a:cubicBezTo>
                  <a:lnTo>
                    <a:pt x="3539232" y="441323"/>
                  </a:lnTo>
                  <a:lnTo>
                    <a:pt x="3545262" y="385443"/>
                  </a:lnTo>
                  <a:lnTo>
                    <a:pt x="3559862" y="374013"/>
                  </a:lnTo>
                  <a:cubicBezTo>
                    <a:pt x="3560179" y="367980"/>
                    <a:pt x="3560497" y="361948"/>
                    <a:pt x="3560814" y="355915"/>
                  </a:cubicBezTo>
                  <a:lnTo>
                    <a:pt x="3577000" y="346390"/>
                  </a:lnTo>
                  <a:lnTo>
                    <a:pt x="3584934" y="337818"/>
                  </a:lnTo>
                  <a:lnTo>
                    <a:pt x="3583347" y="378775"/>
                  </a:lnTo>
                  <a:lnTo>
                    <a:pt x="3572874" y="405445"/>
                  </a:lnTo>
                  <a:lnTo>
                    <a:pt x="3584934" y="431480"/>
                  </a:lnTo>
                  <a:lnTo>
                    <a:pt x="3584934" y="456563"/>
                  </a:lnTo>
                  <a:lnTo>
                    <a:pt x="3565574" y="494980"/>
                  </a:lnTo>
                  <a:lnTo>
                    <a:pt x="3565574" y="505458"/>
                  </a:lnTo>
                  <a:lnTo>
                    <a:pt x="3590647" y="478788"/>
                  </a:lnTo>
                  <a:lnTo>
                    <a:pt x="3597629" y="443863"/>
                  </a:lnTo>
                  <a:lnTo>
                    <a:pt x="3607151" y="440688"/>
                  </a:lnTo>
                  <a:lnTo>
                    <a:pt x="3619846" y="457198"/>
                  </a:lnTo>
                  <a:lnTo>
                    <a:pt x="3627463" y="443545"/>
                  </a:lnTo>
                  <a:lnTo>
                    <a:pt x="3610007" y="428940"/>
                  </a:lnTo>
                  <a:lnTo>
                    <a:pt x="3605881" y="393380"/>
                  </a:lnTo>
                  <a:lnTo>
                    <a:pt x="3626828" y="379410"/>
                  </a:lnTo>
                  <a:lnTo>
                    <a:pt x="3629685" y="350835"/>
                  </a:lnTo>
                  <a:lnTo>
                    <a:pt x="3642380" y="337183"/>
                  </a:lnTo>
                  <a:lnTo>
                    <a:pt x="3652853" y="342263"/>
                  </a:lnTo>
                  <a:lnTo>
                    <a:pt x="3641428" y="366710"/>
                  </a:lnTo>
                  <a:lnTo>
                    <a:pt x="3662692" y="378140"/>
                  </a:lnTo>
                  <a:lnTo>
                    <a:pt x="3668722" y="349565"/>
                  </a:lnTo>
                  <a:lnTo>
                    <a:pt x="3689986" y="351471"/>
                  </a:lnTo>
                  <a:lnTo>
                    <a:pt x="3669357" y="331785"/>
                  </a:lnTo>
                  <a:lnTo>
                    <a:pt x="3676974" y="316863"/>
                  </a:lnTo>
                  <a:lnTo>
                    <a:pt x="3692843" y="327023"/>
                  </a:lnTo>
                  <a:lnTo>
                    <a:pt x="3703951" y="353375"/>
                  </a:lnTo>
                  <a:lnTo>
                    <a:pt x="3718550" y="355598"/>
                  </a:lnTo>
                  <a:lnTo>
                    <a:pt x="3728072" y="377505"/>
                  </a:lnTo>
                  <a:lnTo>
                    <a:pt x="3747432" y="396238"/>
                  </a:lnTo>
                  <a:lnTo>
                    <a:pt x="3742671" y="347660"/>
                  </a:lnTo>
                  <a:lnTo>
                    <a:pt x="3755366" y="329563"/>
                  </a:lnTo>
                  <a:lnTo>
                    <a:pt x="3741402" y="310831"/>
                  </a:lnTo>
                  <a:lnTo>
                    <a:pt x="3754097" y="299083"/>
                  </a:lnTo>
                  <a:lnTo>
                    <a:pt x="3732832" y="284796"/>
                  </a:lnTo>
                  <a:lnTo>
                    <a:pt x="3722042" y="307020"/>
                  </a:lnTo>
                  <a:lnTo>
                    <a:pt x="3702047" y="286066"/>
                  </a:lnTo>
                  <a:cubicBezTo>
                    <a:pt x="3702259" y="278340"/>
                    <a:pt x="3702470" y="270614"/>
                    <a:pt x="3702682" y="262888"/>
                  </a:cubicBezTo>
                  <a:lnTo>
                    <a:pt x="3679830" y="270191"/>
                  </a:lnTo>
                  <a:lnTo>
                    <a:pt x="3669992" y="254633"/>
                  </a:lnTo>
                  <a:lnTo>
                    <a:pt x="3686813" y="249236"/>
                  </a:lnTo>
                  <a:lnTo>
                    <a:pt x="3699508" y="257491"/>
                  </a:lnTo>
                  <a:lnTo>
                    <a:pt x="3701729" y="235583"/>
                  </a:lnTo>
                  <a:lnTo>
                    <a:pt x="3716646" y="253363"/>
                  </a:lnTo>
                  <a:lnTo>
                    <a:pt x="3718550" y="269238"/>
                  </a:lnTo>
                  <a:lnTo>
                    <a:pt x="3734419" y="275271"/>
                  </a:lnTo>
                  <a:lnTo>
                    <a:pt x="3730293" y="265746"/>
                  </a:lnTo>
                  <a:lnTo>
                    <a:pt x="3744893" y="235266"/>
                  </a:lnTo>
                  <a:lnTo>
                    <a:pt x="3771235" y="242251"/>
                  </a:lnTo>
                  <a:lnTo>
                    <a:pt x="3769648" y="285431"/>
                  </a:lnTo>
                  <a:lnTo>
                    <a:pt x="3794086" y="289241"/>
                  </a:lnTo>
                  <a:lnTo>
                    <a:pt x="3783295" y="269556"/>
                  </a:lnTo>
                  <a:lnTo>
                    <a:pt x="3790913" y="260031"/>
                  </a:lnTo>
                  <a:lnTo>
                    <a:pt x="3798212" y="266381"/>
                  </a:lnTo>
                  <a:lnTo>
                    <a:pt x="3841376" y="274001"/>
                  </a:lnTo>
                  <a:lnTo>
                    <a:pt x="3828998" y="295273"/>
                  </a:lnTo>
                  <a:lnTo>
                    <a:pt x="3855658" y="294321"/>
                  </a:lnTo>
                  <a:lnTo>
                    <a:pt x="3838837" y="314323"/>
                  </a:lnTo>
                  <a:lnTo>
                    <a:pt x="3855975" y="341628"/>
                  </a:lnTo>
                  <a:lnTo>
                    <a:pt x="3871844" y="335913"/>
                  </a:lnTo>
                  <a:lnTo>
                    <a:pt x="3865179" y="301306"/>
                  </a:lnTo>
                  <a:lnTo>
                    <a:pt x="3879461" y="284478"/>
                  </a:lnTo>
                  <a:lnTo>
                    <a:pt x="3862640" y="279398"/>
                  </a:lnTo>
                  <a:lnTo>
                    <a:pt x="3866766" y="252728"/>
                  </a:lnTo>
                  <a:lnTo>
                    <a:pt x="3885809" y="256856"/>
                  </a:lnTo>
                  <a:lnTo>
                    <a:pt x="3891839" y="239076"/>
                  </a:lnTo>
                  <a:lnTo>
                    <a:pt x="3894060" y="225423"/>
                  </a:lnTo>
                  <a:lnTo>
                    <a:pt x="3904534" y="220978"/>
                  </a:lnTo>
                  <a:lnTo>
                    <a:pt x="3929289" y="187006"/>
                  </a:lnTo>
                  <a:lnTo>
                    <a:pt x="3943254" y="185736"/>
                  </a:lnTo>
                  <a:lnTo>
                    <a:pt x="3965470" y="200658"/>
                  </a:lnTo>
                  <a:lnTo>
                    <a:pt x="3976261" y="187641"/>
                  </a:lnTo>
                  <a:lnTo>
                    <a:pt x="3960075" y="171766"/>
                  </a:lnTo>
                  <a:lnTo>
                    <a:pt x="3972453" y="131761"/>
                  </a:lnTo>
                  <a:lnTo>
                    <a:pt x="3994986" y="144143"/>
                  </a:lnTo>
                  <a:lnTo>
                    <a:pt x="3999747" y="129538"/>
                  </a:lnTo>
                  <a:lnTo>
                    <a:pt x="3988004" y="110806"/>
                  </a:lnTo>
                  <a:lnTo>
                    <a:pt x="3959440" y="105726"/>
                  </a:lnTo>
                  <a:lnTo>
                    <a:pt x="3959440" y="84453"/>
                  </a:lnTo>
                  <a:lnTo>
                    <a:pt x="3967692" y="78103"/>
                  </a:lnTo>
                  <a:lnTo>
                    <a:pt x="3995621" y="102233"/>
                  </a:lnTo>
                  <a:lnTo>
                    <a:pt x="4004825" y="96836"/>
                  </a:lnTo>
                  <a:lnTo>
                    <a:pt x="3998478" y="80008"/>
                  </a:lnTo>
                  <a:lnTo>
                    <a:pt x="4002286" y="45083"/>
                  </a:lnTo>
                  <a:lnTo>
                    <a:pt x="4010855" y="49211"/>
                  </a:lnTo>
                  <a:lnTo>
                    <a:pt x="4021646" y="71436"/>
                  </a:lnTo>
                  <a:lnTo>
                    <a:pt x="4027676" y="42861"/>
                  </a:lnTo>
                  <a:lnTo>
                    <a:pt x="4035293" y="40638"/>
                  </a:lnTo>
                  <a:lnTo>
                    <a:pt x="4041641" y="66673"/>
                  </a:lnTo>
                  <a:lnTo>
                    <a:pt x="4054336" y="69848"/>
                  </a:lnTo>
                  <a:lnTo>
                    <a:pt x="4064175" y="95248"/>
                  </a:lnTo>
                  <a:lnTo>
                    <a:pt x="4079726" y="78103"/>
                  </a:lnTo>
                  <a:lnTo>
                    <a:pt x="4104164" y="67626"/>
                  </a:lnTo>
                  <a:lnTo>
                    <a:pt x="4108290" y="85088"/>
                  </a:lnTo>
                  <a:lnTo>
                    <a:pt x="4059097" y="155256"/>
                  </a:lnTo>
                  <a:lnTo>
                    <a:pt x="4042276" y="238758"/>
                  </a:lnTo>
                  <a:lnTo>
                    <a:pt x="4027676" y="261936"/>
                  </a:lnTo>
                  <a:lnTo>
                    <a:pt x="4034024" y="290510"/>
                  </a:lnTo>
                  <a:lnTo>
                    <a:pt x="4046719" y="293685"/>
                  </a:lnTo>
                  <a:lnTo>
                    <a:pt x="4057510" y="275588"/>
                  </a:lnTo>
                  <a:lnTo>
                    <a:pt x="4081631" y="245743"/>
                  </a:lnTo>
                  <a:lnTo>
                    <a:pt x="4063540" y="247013"/>
                  </a:lnTo>
                  <a:cubicBezTo>
                    <a:pt x="4063752" y="242039"/>
                    <a:pt x="4063963" y="237065"/>
                    <a:pt x="4064175" y="232091"/>
                  </a:cubicBezTo>
                  <a:lnTo>
                    <a:pt x="4126063" y="154621"/>
                  </a:lnTo>
                  <a:lnTo>
                    <a:pt x="4140663" y="113663"/>
                  </a:lnTo>
                  <a:lnTo>
                    <a:pt x="4166688" y="90168"/>
                  </a:lnTo>
                  <a:lnTo>
                    <a:pt x="4171766" y="66673"/>
                  </a:lnTo>
                  <a:lnTo>
                    <a:pt x="4189856" y="50798"/>
                  </a:lnTo>
                  <a:lnTo>
                    <a:pt x="4187635" y="75881"/>
                  </a:lnTo>
                  <a:lnTo>
                    <a:pt x="4197473" y="93026"/>
                  </a:lnTo>
                  <a:lnTo>
                    <a:pt x="4195252" y="106678"/>
                  </a:lnTo>
                  <a:lnTo>
                    <a:pt x="4179383" y="116203"/>
                  </a:lnTo>
                  <a:lnTo>
                    <a:pt x="4170179" y="139381"/>
                  </a:lnTo>
                  <a:lnTo>
                    <a:pt x="4197791" y="131761"/>
                  </a:lnTo>
                  <a:lnTo>
                    <a:pt x="4185731" y="200658"/>
                  </a:lnTo>
                  <a:lnTo>
                    <a:pt x="4200330" y="201293"/>
                  </a:lnTo>
                  <a:lnTo>
                    <a:pt x="4222546" y="187323"/>
                  </a:lnTo>
                  <a:lnTo>
                    <a:pt x="4238098" y="143191"/>
                  </a:lnTo>
                  <a:lnTo>
                    <a:pt x="4246667" y="155573"/>
                  </a:lnTo>
                  <a:lnTo>
                    <a:pt x="4250476" y="141921"/>
                  </a:lnTo>
                  <a:lnTo>
                    <a:pt x="4236828" y="126363"/>
                  </a:lnTo>
                  <a:lnTo>
                    <a:pt x="4240954" y="106043"/>
                  </a:lnTo>
                  <a:lnTo>
                    <a:pt x="4258727" y="101916"/>
                  </a:lnTo>
                  <a:lnTo>
                    <a:pt x="4264123" y="93343"/>
                  </a:lnTo>
                  <a:lnTo>
                    <a:pt x="4277770" y="74293"/>
                  </a:lnTo>
                  <a:lnTo>
                    <a:pt x="4268884" y="63498"/>
                  </a:lnTo>
                  <a:lnTo>
                    <a:pt x="4274279" y="39686"/>
                  </a:lnTo>
                  <a:lnTo>
                    <a:pt x="4286657" y="33336"/>
                  </a:lnTo>
                  <a:lnTo>
                    <a:pt x="4277135" y="19366"/>
                  </a:lnTo>
                  <a:close/>
                  <a:moveTo>
                    <a:pt x="4105211" y="0"/>
                  </a:moveTo>
                  <a:lnTo>
                    <a:pt x="4132404" y="29210"/>
                  </a:lnTo>
                  <a:lnTo>
                    <a:pt x="4151279" y="20320"/>
                  </a:lnTo>
                  <a:lnTo>
                    <a:pt x="4142001" y="37465"/>
                  </a:lnTo>
                  <a:lnTo>
                    <a:pt x="4118327" y="43180"/>
                  </a:lnTo>
                  <a:lnTo>
                    <a:pt x="4092734" y="44133"/>
                  </a:lnTo>
                  <a:lnTo>
                    <a:pt x="4070660" y="57150"/>
                  </a:lnTo>
                  <a:lnTo>
                    <a:pt x="4067141" y="41275"/>
                  </a:lnTo>
                  <a:lnTo>
                    <a:pt x="4088575" y="39370"/>
                  </a:lnTo>
                  <a:lnTo>
                    <a:pt x="4087295" y="29528"/>
                  </a:lnTo>
                  <a:lnTo>
                    <a:pt x="4068100" y="26353"/>
                  </a:lnTo>
                  <a:lnTo>
                    <a:pt x="4072259" y="12065"/>
                  </a:lnTo>
                  <a:lnTo>
                    <a:pt x="4098812" y="10478"/>
                  </a:lnTo>
                  <a:close/>
                </a:path>
              </a:pathLst>
            </a:custGeom>
            <a:solidFill>
              <a:srgbClr val="D2D2D4"/>
            </a:solidFill>
            <a:ln w="19050"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30" name="Oval 29"/>
            <p:cNvSpPr/>
            <p:nvPr/>
          </p:nvSpPr>
          <p:spPr>
            <a:xfrm>
              <a:off x="733869" y="-85134"/>
              <a:ext cx="7279094" cy="7279094"/>
            </a:xfrm>
            <a:prstGeom prst="ellipse">
              <a:avLst/>
            </a:prstGeom>
            <a:noFill/>
            <a:ln w="285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1" name="Group 30"/>
            <p:cNvGrpSpPr/>
            <p:nvPr/>
          </p:nvGrpSpPr>
          <p:grpSpPr>
            <a:xfrm>
              <a:off x="3362770" y="3546475"/>
              <a:ext cx="860425" cy="1158875"/>
              <a:chOff x="3344863" y="3546475"/>
              <a:chExt cx="860425" cy="1158875"/>
            </a:xfrm>
            <a:solidFill>
              <a:srgbClr val="9FD55B"/>
            </a:solidFill>
          </p:grpSpPr>
          <p:sp>
            <p:nvSpPr>
              <p:cNvPr id="32" name="Freeform 292"/>
              <p:cNvSpPr>
                <a:spLocks/>
              </p:cNvSpPr>
              <p:nvPr/>
            </p:nvSpPr>
            <p:spPr bwMode="auto">
              <a:xfrm>
                <a:off x="4081463" y="3681413"/>
                <a:ext cx="69850" cy="58738"/>
              </a:xfrm>
              <a:custGeom>
                <a:avLst/>
                <a:gdLst>
                  <a:gd name="T0" fmla="*/ 30 w 217"/>
                  <a:gd name="T1" fmla="*/ 63 h 181"/>
                  <a:gd name="T2" fmla="*/ 0 w 217"/>
                  <a:gd name="T3" fmla="*/ 39 h 181"/>
                  <a:gd name="T4" fmla="*/ 22 w 217"/>
                  <a:gd name="T5" fmla="*/ 0 h 181"/>
                  <a:gd name="T6" fmla="*/ 74 w 217"/>
                  <a:gd name="T7" fmla="*/ 73 h 181"/>
                  <a:gd name="T8" fmla="*/ 107 w 217"/>
                  <a:gd name="T9" fmla="*/ 105 h 181"/>
                  <a:gd name="T10" fmla="*/ 167 w 217"/>
                  <a:gd name="T11" fmla="*/ 112 h 181"/>
                  <a:gd name="T12" fmla="*/ 204 w 217"/>
                  <a:gd name="T13" fmla="*/ 107 h 181"/>
                  <a:gd name="T14" fmla="*/ 197 w 217"/>
                  <a:gd name="T15" fmla="*/ 121 h 181"/>
                  <a:gd name="T16" fmla="*/ 217 w 217"/>
                  <a:gd name="T17" fmla="*/ 181 h 181"/>
                  <a:gd name="T18" fmla="*/ 181 w 217"/>
                  <a:gd name="T19" fmla="*/ 157 h 181"/>
                  <a:gd name="T20" fmla="*/ 137 w 217"/>
                  <a:gd name="T21" fmla="*/ 148 h 181"/>
                  <a:gd name="T22" fmla="*/ 104 w 217"/>
                  <a:gd name="T23" fmla="*/ 172 h 181"/>
                  <a:gd name="T24" fmla="*/ 70 w 217"/>
                  <a:gd name="T25" fmla="*/ 148 h 181"/>
                  <a:gd name="T26" fmla="*/ 70 w 217"/>
                  <a:gd name="T27" fmla="*/ 148 h 181"/>
                  <a:gd name="T28" fmla="*/ 68 w 217"/>
                  <a:gd name="T29" fmla="*/ 147 h 181"/>
                  <a:gd name="T30" fmla="*/ 60 w 217"/>
                  <a:gd name="T31" fmla="*/ 143 h 181"/>
                  <a:gd name="T32" fmla="*/ 54 w 217"/>
                  <a:gd name="T33" fmla="*/ 136 h 181"/>
                  <a:gd name="T34" fmla="*/ 51 w 217"/>
                  <a:gd name="T35" fmla="*/ 133 h 181"/>
                  <a:gd name="T36" fmla="*/ 50 w 217"/>
                  <a:gd name="T37" fmla="*/ 128 h 181"/>
                  <a:gd name="T38" fmla="*/ 50 w 217"/>
                  <a:gd name="T39" fmla="*/ 128 h 181"/>
                  <a:gd name="T40" fmla="*/ 53 w 217"/>
                  <a:gd name="T41" fmla="*/ 98 h 181"/>
                  <a:gd name="T42" fmla="*/ 54 w 217"/>
                  <a:gd name="T43" fmla="*/ 76 h 181"/>
                  <a:gd name="T44" fmla="*/ 30 w 217"/>
                  <a:gd name="T45" fmla="*/ 63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17" h="181">
                    <a:moveTo>
                      <a:pt x="30" y="63"/>
                    </a:moveTo>
                    <a:lnTo>
                      <a:pt x="0" y="39"/>
                    </a:lnTo>
                    <a:lnTo>
                      <a:pt x="22" y="0"/>
                    </a:lnTo>
                    <a:lnTo>
                      <a:pt x="74" y="73"/>
                    </a:lnTo>
                    <a:lnTo>
                      <a:pt x="107" y="105"/>
                    </a:lnTo>
                    <a:lnTo>
                      <a:pt x="167" y="112"/>
                    </a:lnTo>
                    <a:lnTo>
                      <a:pt x="204" y="107"/>
                    </a:lnTo>
                    <a:lnTo>
                      <a:pt x="197" y="121"/>
                    </a:lnTo>
                    <a:lnTo>
                      <a:pt x="217" y="181"/>
                    </a:lnTo>
                    <a:lnTo>
                      <a:pt x="181" y="157"/>
                    </a:lnTo>
                    <a:lnTo>
                      <a:pt x="137" y="148"/>
                    </a:lnTo>
                    <a:lnTo>
                      <a:pt x="104" y="172"/>
                    </a:lnTo>
                    <a:lnTo>
                      <a:pt x="70" y="148"/>
                    </a:lnTo>
                    <a:lnTo>
                      <a:pt x="70" y="148"/>
                    </a:lnTo>
                    <a:lnTo>
                      <a:pt x="68" y="147"/>
                    </a:lnTo>
                    <a:lnTo>
                      <a:pt x="60" y="143"/>
                    </a:lnTo>
                    <a:lnTo>
                      <a:pt x="54" y="136"/>
                    </a:lnTo>
                    <a:lnTo>
                      <a:pt x="51" y="133"/>
                    </a:lnTo>
                    <a:lnTo>
                      <a:pt x="50" y="128"/>
                    </a:lnTo>
                    <a:lnTo>
                      <a:pt x="50" y="128"/>
                    </a:lnTo>
                    <a:lnTo>
                      <a:pt x="53" y="98"/>
                    </a:lnTo>
                    <a:lnTo>
                      <a:pt x="54" y="76"/>
                    </a:lnTo>
                    <a:lnTo>
                      <a:pt x="30" y="6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" name="Freeform 293"/>
              <p:cNvSpPr>
                <a:spLocks/>
              </p:cNvSpPr>
              <p:nvPr/>
            </p:nvSpPr>
            <p:spPr bwMode="auto">
              <a:xfrm>
                <a:off x="4017963" y="3595688"/>
                <a:ext cx="52388" cy="71438"/>
              </a:xfrm>
              <a:custGeom>
                <a:avLst/>
                <a:gdLst>
                  <a:gd name="T0" fmla="*/ 0 w 167"/>
                  <a:gd name="T1" fmla="*/ 183 h 223"/>
                  <a:gd name="T2" fmla="*/ 43 w 167"/>
                  <a:gd name="T3" fmla="*/ 219 h 223"/>
                  <a:gd name="T4" fmla="*/ 43 w 167"/>
                  <a:gd name="T5" fmla="*/ 219 h 223"/>
                  <a:gd name="T6" fmla="*/ 44 w 167"/>
                  <a:gd name="T7" fmla="*/ 221 h 223"/>
                  <a:gd name="T8" fmla="*/ 47 w 167"/>
                  <a:gd name="T9" fmla="*/ 223 h 223"/>
                  <a:gd name="T10" fmla="*/ 51 w 167"/>
                  <a:gd name="T11" fmla="*/ 223 h 223"/>
                  <a:gd name="T12" fmla="*/ 53 w 167"/>
                  <a:gd name="T13" fmla="*/ 223 h 223"/>
                  <a:gd name="T14" fmla="*/ 56 w 167"/>
                  <a:gd name="T15" fmla="*/ 222 h 223"/>
                  <a:gd name="T16" fmla="*/ 60 w 167"/>
                  <a:gd name="T17" fmla="*/ 219 h 223"/>
                  <a:gd name="T18" fmla="*/ 60 w 167"/>
                  <a:gd name="T19" fmla="*/ 219 h 223"/>
                  <a:gd name="T20" fmla="*/ 70 w 167"/>
                  <a:gd name="T21" fmla="*/ 208 h 223"/>
                  <a:gd name="T22" fmla="*/ 80 w 167"/>
                  <a:gd name="T23" fmla="*/ 193 h 223"/>
                  <a:gd name="T24" fmla="*/ 93 w 167"/>
                  <a:gd name="T25" fmla="*/ 175 h 223"/>
                  <a:gd name="T26" fmla="*/ 120 w 167"/>
                  <a:gd name="T27" fmla="*/ 179 h 223"/>
                  <a:gd name="T28" fmla="*/ 147 w 167"/>
                  <a:gd name="T29" fmla="*/ 192 h 223"/>
                  <a:gd name="T30" fmla="*/ 167 w 167"/>
                  <a:gd name="T31" fmla="*/ 175 h 223"/>
                  <a:gd name="T32" fmla="*/ 145 w 167"/>
                  <a:gd name="T33" fmla="*/ 135 h 223"/>
                  <a:gd name="T34" fmla="*/ 125 w 167"/>
                  <a:gd name="T35" fmla="*/ 125 h 223"/>
                  <a:gd name="T36" fmla="*/ 142 w 167"/>
                  <a:gd name="T37" fmla="*/ 102 h 223"/>
                  <a:gd name="T38" fmla="*/ 149 w 167"/>
                  <a:gd name="T39" fmla="*/ 82 h 223"/>
                  <a:gd name="T40" fmla="*/ 132 w 167"/>
                  <a:gd name="T41" fmla="*/ 59 h 223"/>
                  <a:gd name="T42" fmla="*/ 92 w 167"/>
                  <a:gd name="T43" fmla="*/ 63 h 223"/>
                  <a:gd name="T44" fmla="*/ 72 w 167"/>
                  <a:gd name="T45" fmla="*/ 46 h 223"/>
                  <a:gd name="T46" fmla="*/ 72 w 167"/>
                  <a:gd name="T47" fmla="*/ 9 h 223"/>
                  <a:gd name="T48" fmla="*/ 25 w 167"/>
                  <a:gd name="T49" fmla="*/ 0 h 223"/>
                  <a:gd name="T50" fmla="*/ 8 w 167"/>
                  <a:gd name="T51" fmla="*/ 24 h 223"/>
                  <a:gd name="T52" fmla="*/ 12 w 167"/>
                  <a:gd name="T53" fmla="*/ 51 h 223"/>
                  <a:gd name="T54" fmla="*/ 55 w 167"/>
                  <a:gd name="T55" fmla="*/ 56 h 223"/>
                  <a:gd name="T56" fmla="*/ 102 w 167"/>
                  <a:gd name="T57" fmla="*/ 86 h 223"/>
                  <a:gd name="T58" fmla="*/ 99 w 167"/>
                  <a:gd name="T59" fmla="*/ 110 h 223"/>
                  <a:gd name="T60" fmla="*/ 69 w 167"/>
                  <a:gd name="T61" fmla="*/ 120 h 223"/>
                  <a:gd name="T62" fmla="*/ 35 w 167"/>
                  <a:gd name="T63" fmla="*/ 90 h 223"/>
                  <a:gd name="T64" fmla="*/ 15 w 167"/>
                  <a:gd name="T65" fmla="*/ 103 h 223"/>
                  <a:gd name="T66" fmla="*/ 30 w 167"/>
                  <a:gd name="T67" fmla="*/ 133 h 223"/>
                  <a:gd name="T68" fmla="*/ 13 w 167"/>
                  <a:gd name="T69" fmla="*/ 153 h 223"/>
                  <a:gd name="T70" fmla="*/ 0 w 167"/>
                  <a:gd name="T71" fmla="*/ 183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7" h="223">
                    <a:moveTo>
                      <a:pt x="0" y="183"/>
                    </a:moveTo>
                    <a:lnTo>
                      <a:pt x="43" y="219"/>
                    </a:lnTo>
                    <a:lnTo>
                      <a:pt x="43" y="219"/>
                    </a:lnTo>
                    <a:lnTo>
                      <a:pt x="44" y="221"/>
                    </a:lnTo>
                    <a:lnTo>
                      <a:pt x="47" y="223"/>
                    </a:lnTo>
                    <a:lnTo>
                      <a:pt x="51" y="223"/>
                    </a:lnTo>
                    <a:lnTo>
                      <a:pt x="53" y="223"/>
                    </a:lnTo>
                    <a:lnTo>
                      <a:pt x="56" y="222"/>
                    </a:lnTo>
                    <a:lnTo>
                      <a:pt x="60" y="219"/>
                    </a:lnTo>
                    <a:lnTo>
                      <a:pt x="60" y="219"/>
                    </a:lnTo>
                    <a:lnTo>
                      <a:pt x="70" y="208"/>
                    </a:lnTo>
                    <a:lnTo>
                      <a:pt x="80" y="193"/>
                    </a:lnTo>
                    <a:lnTo>
                      <a:pt x="93" y="175"/>
                    </a:lnTo>
                    <a:lnTo>
                      <a:pt x="120" y="179"/>
                    </a:lnTo>
                    <a:lnTo>
                      <a:pt x="147" y="192"/>
                    </a:lnTo>
                    <a:lnTo>
                      <a:pt x="167" y="175"/>
                    </a:lnTo>
                    <a:lnTo>
                      <a:pt x="145" y="135"/>
                    </a:lnTo>
                    <a:lnTo>
                      <a:pt x="125" y="125"/>
                    </a:lnTo>
                    <a:lnTo>
                      <a:pt x="142" y="102"/>
                    </a:lnTo>
                    <a:lnTo>
                      <a:pt x="149" y="82"/>
                    </a:lnTo>
                    <a:lnTo>
                      <a:pt x="132" y="59"/>
                    </a:lnTo>
                    <a:lnTo>
                      <a:pt x="92" y="63"/>
                    </a:lnTo>
                    <a:lnTo>
                      <a:pt x="72" y="46"/>
                    </a:lnTo>
                    <a:lnTo>
                      <a:pt x="72" y="9"/>
                    </a:lnTo>
                    <a:lnTo>
                      <a:pt x="25" y="0"/>
                    </a:lnTo>
                    <a:lnTo>
                      <a:pt x="8" y="24"/>
                    </a:lnTo>
                    <a:lnTo>
                      <a:pt x="12" y="51"/>
                    </a:lnTo>
                    <a:lnTo>
                      <a:pt x="55" y="56"/>
                    </a:lnTo>
                    <a:lnTo>
                      <a:pt x="102" y="86"/>
                    </a:lnTo>
                    <a:lnTo>
                      <a:pt x="99" y="110"/>
                    </a:lnTo>
                    <a:lnTo>
                      <a:pt x="69" y="120"/>
                    </a:lnTo>
                    <a:lnTo>
                      <a:pt x="35" y="90"/>
                    </a:lnTo>
                    <a:lnTo>
                      <a:pt x="15" y="103"/>
                    </a:lnTo>
                    <a:lnTo>
                      <a:pt x="30" y="133"/>
                    </a:lnTo>
                    <a:lnTo>
                      <a:pt x="13" y="153"/>
                    </a:lnTo>
                    <a:lnTo>
                      <a:pt x="0" y="18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" name="Freeform 294"/>
              <p:cNvSpPr>
                <a:spLocks/>
              </p:cNvSpPr>
              <p:nvPr/>
            </p:nvSpPr>
            <p:spPr bwMode="auto">
              <a:xfrm>
                <a:off x="3817938" y="3621088"/>
                <a:ext cx="22225" cy="23813"/>
              </a:xfrm>
              <a:custGeom>
                <a:avLst/>
                <a:gdLst>
                  <a:gd name="T0" fmla="*/ 62 w 69"/>
                  <a:gd name="T1" fmla="*/ 64 h 74"/>
                  <a:gd name="T2" fmla="*/ 69 w 69"/>
                  <a:gd name="T3" fmla="*/ 37 h 74"/>
                  <a:gd name="T4" fmla="*/ 26 w 69"/>
                  <a:gd name="T5" fmla="*/ 0 h 74"/>
                  <a:gd name="T6" fmla="*/ 2 w 69"/>
                  <a:gd name="T7" fmla="*/ 5 h 74"/>
                  <a:gd name="T8" fmla="*/ 0 w 69"/>
                  <a:gd name="T9" fmla="*/ 57 h 74"/>
                  <a:gd name="T10" fmla="*/ 30 w 69"/>
                  <a:gd name="T11" fmla="*/ 74 h 74"/>
                  <a:gd name="T12" fmla="*/ 62 w 69"/>
                  <a:gd name="T13" fmla="*/ 6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9" h="74">
                    <a:moveTo>
                      <a:pt x="62" y="64"/>
                    </a:moveTo>
                    <a:lnTo>
                      <a:pt x="69" y="37"/>
                    </a:lnTo>
                    <a:lnTo>
                      <a:pt x="26" y="0"/>
                    </a:lnTo>
                    <a:lnTo>
                      <a:pt x="2" y="5"/>
                    </a:lnTo>
                    <a:lnTo>
                      <a:pt x="0" y="57"/>
                    </a:lnTo>
                    <a:lnTo>
                      <a:pt x="30" y="74"/>
                    </a:lnTo>
                    <a:lnTo>
                      <a:pt x="62" y="6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" name="Freeform 295"/>
              <p:cNvSpPr>
                <a:spLocks/>
              </p:cNvSpPr>
              <p:nvPr/>
            </p:nvSpPr>
            <p:spPr bwMode="auto">
              <a:xfrm>
                <a:off x="3575050" y="3589338"/>
                <a:ext cx="14288" cy="17463"/>
              </a:xfrm>
              <a:custGeom>
                <a:avLst/>
                <a:gdLst>
                  <a:gd name="T0" fmla="*/ 8 w 42"/>
                  <a:gd name="T1" fmla="*/ 0 h 54"/>
                  <a:gd name="T2" fmla="*/ 0 w 42"/>
                  <a:gd name="T3" fmla="*/ 27 h 54"/>
                  <a:gd name="T4" fmla="*/ 23 w 42"/>
                  <a:gd name="T5" fmla="*/ 54 h 54"/>
                  <a:gd name="T6" fmla="*/ 42 w 42"/>
                  <a:gd name="T7" fmla="*/ 34 h 54"/>
                  <a:gd name="T8" fmla="*/ 42 w 42"/>
                  <a:gd name="T9" fmla="*/ 34 h 54"/>
                  <a:gd name="T10" fmla="*/ 35 w 42"/>
                  <a:gd name="T11" fmla="*/ 0 h 54"/>
                  <a:gd name="T12" fmla="*/ 35 w 42"/>
                  <a:gd name="T13" fmla="*/ 0 h 54"/>
                  <a:gd name="T14" fmla="*/ 8 w 42"/>
                  <a:gd name="T15" fmla="*/ 0 h 54"/>
                  <a:gd name="T16" fmla="*/ 8 w 42"/>
                  <a:gd name="T17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2" h="54">
                    <a:moveTo>
                      <a:pt x="8" y="0"/>
                    </a:moveTo>
                    <a:lnTo>
                      <a:pt x="0" y="27"/>
                    </a:lnTo>
                    <a:lnTo>
                      <a:pt x="23" y="54"/>
                    </a:lnTo>
                    <a:lnTo>
                      <a:pt x="42" y="34"/>
                    </a:lnTo>
                    <a:lnTo>
                      <a:pt x="42" y="34"/>
                    </a:lnTo>
                    <a:lnTo>
                      <a:pt x="35" y="0"/>
                    </a:lnTo>
                    <a:lnTo>
                      <a:pt x="35" y="0"/>
                    </a:lnTo>
                    <a:lnTo>
                      <a:pt x="8" y="0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" name="Freeform 296"/>
              <p:cNvSpPr>
                <a:spLocks/>
              </p:cNvSpPr>
              <p:nvPr/>
            </p:nvSpPr>
            <p:spPr bwMode="auto">
              <a:xfrm>
                <a:off x="3567113" y="3605213"/>
                <a:ext cx="9525" cy="12700"/>
              </a:xfrm>
              <a:custGeom>
                <a:avLst/>
                <a:gdLst>
                  <a:gd name="T0" fmla="*/ 17 w 27"/>
                  <a:gd name="T1" fmla="*/ 41 h 41"/>
                  <a:gd name="T2" fmla="*/ 27 w 27"/>
                  <a:gd name="T3" fmla="*/ 20 h 41"/>
                  <a:gd name="T4" fmla="*/ 0 w 27"/>
                  <a:gd name="T5" fmla="*/ 0 h 41"/>
                  <a:gd name="T6" fmla="*/ 17 w 27"/>
                  <a:gd name="T7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" h="41">
                    <a:moveTo>
                      <a:pt x="17" y="41"/>
                    </a:moveTo>
                    <a:lnTo>
                      <a:pt x="27" y="20"/>
                    </a:lnTo>
                    <a:lnTo>
                      <a:pt x="0" y="0"/>
                    </a:lnTo>
                    <a:lnTo>
                      <a:pt x="17" y="4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" name="Freeform 297"/>
              <p:cNvSpPr>
                <a:spLocks/>
              </p:cNvSpPr>
              <p:nvPr/>
            </p:nvSpPr>
            <p:spPr bwMode="auto">
              <a:xfrm>
                <a:off x="3587750" y="3611563"/>
                <a:ext cx="7938" cy="11113"/>
              </a:xfrm>
              <a:custGeom>
                <a:avLst/>
                <a:gdLst>
                  <a:gd name="T0" fmla="*/ 23 w 23"/>
                  <a:gd name="T1" fmla="*/ 0 h 37"/>
                  <a:gd name="T2" fmla="*/ 0 w 23"/>
                  <a:gd name="T3" fmla="*/ 7 h 37"/>
                  <a:gd name="T4" fmla="*/ 3 w 23"/>
                  <a:gd name="T5" fmla="*/ 37 h 37"/>
                  <a:gd name="T6" fmla="*/ 23 w 23"/>
                  <a:gd name="T7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37">
                    <a:moveTo>
                      <a:pt x="23" y="0"/>
                    </a:moveTo>
                    <a:lnTo>
                      <a:pt x="0" y="7"/>
                    </a:lnTo>
                    <a:lnTo>
                      <a:pt x="3" y="37"/>
                    </a:lnTo>
                    <a:lnTo>
                      <a:pt x="2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" name="Freeform 298"/>
              <p:cNvSpPr>
                <a:spLocks/>
              </p:cNvSpPr>
              <p:nvPr/>
            </p:nvSpPr>
            <p:spPr bwMode="auto">
              <a:xfrm>
                <a:off x="3413125" y="3768725"/>
                <a:ext cx="22225" cy="15875"/>
              </a:xfrm>
              <a:custGeom>
                <a:avLst/>
                <a:gdLst>
                  <a:gd name="T0" fmla="*/ 39 w 69"/>
                  <a:gd name="T1" fmla="*/ 20 h 47"/>
                  <a:gd name="T2" fmla="*/ 69 w 69"/>
                  <a:gd name="T3" fmla="*/ 13 h 47"/>
                  <a:gd name="T4" fmla="*/ 56 w 69"/>
                  <a:gd name="T5" fmla="*/ 0 h 47"/>
                  <a:gd name="T6" fmla="*/ 16 w 69"/>
                  <a:gd name="T7" fmla="*/ 0 h 47"/>
                  <a:gd name="T8" fmla="*/ 0 w 69"/>
                  <a:gd name="T9" fmla="*/ 27 h 47"/>
                  <a:gd name="T10" fmla="*/ 17 w 69"/>
                  <a:gd name="T11" fmla="*/ 47 h 47"/>
                  <a:gd name="T12" fmla="*/ 39 w 69"/>
                  <a:gd name="T13" fmla="*/ 2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9" h="47">
                    <a:moveTo>
                      <a:pt x="39" y="20"/>
                    </a:moveTo>
                    <a:lnTo>
                      <a:pt x="69" y="13"/>
                    </a:lnTo>
                    <a:lnTo>
                      <a:pt x="56" y="0"/>
                    </a:lnTo>
                    <a:lnTo>
                      <a:pt x="16" y="0"/>
                    </a:lnTo>
                    <a:lnTo>
                      <a:pt x="0" y="27"/>
                    </a:lnTo>
                    <a:lnTo>
                      <a:pt x="17" y="47"/>
                    </a:lnTo>
                    <a:lnTo>
                      <a:pt x="39" y="2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" name="Freeform 299"/>
              <p:cNvSpPr>
                <a:spLocks/>
              </p:cNvSpPr>
              <p:nvPr/>
            </p:nvSpPr>
            <p:spPr bwMode="auto">
              <a:xfrm>
                <a:off x="3441700" y="3751263"/>
                <a:ext cx="23813" cy="11113"/>
              </a:xfrm>
              <a:custGeom>
                <a:avLst/>
                <a:gdLst>
                  <a:gd name="T0" fmla="*/ 72 w 72"/>
                  <a:gd name="T1" fmla="*/ 0 h 38"/>
                  <a:gd name="T2" fmla="*/ 40 w 72"/>
                  <a:gd name="T3" fmla="*/ 14 h 38"/>
                  <a:gd name="T4" fmla="*/ 0 w 72"/>
                  <a:gd name="T5" fmla="*/ 38 h 38"/>
                  <a:gd name="T6" fmla="*/ 60 w 72"/>
                  <a:gd name="T7" fmla="*/ 17 h 38"/>
                  <a:gd name="T8" fmla="*/ 72 w 72"/>
                  <a:gd name="T9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2" h="38">
                    <a:moveTo>
                      <a:pt x="72" y="0"/>
                    </a:moveTo>
                    <a:lnTo>
                      <a:pt x="40" y="14"/>
                    </a:lnTo>
                    <a:lnTo>
                      <a:pt x="0" y="38"/>
                    </a:lnTo>
                    <a:lnTo>
                      <a:pt x="60" y="17"/>
                    </a:lnTo>
                    <a:lnTo>
                      <a:pt x="7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" name="Freeform 300"/>
              <p:cNvSpPr>
                <a:spLocks/>
              </p:cNvSpPr>
              <p:nvPr/>
            </p:nvSpPr>
            <p:spPr bwMode="auto">
              <a:xfrm>
                <a:off x="3476625" y="3744913"/>
                <a:ext cx="19050" cy="4763"/>
              </a:xfrm>
              <a:custGeom>
                <a:avLst/>
                <a:gdLst>
                  <a:gd name="T0" fmla="*/ 57 w 57"/>
                  <a:gd name="T1" fmla="*/ 0 h 13"/>
                  <a:gd name="T2" fmla="*/ 0 w 57"/>
                  <a:gd name="T3" fmla="*/ 6 h 13"/>
                  <a:gd name="T4" fmla="*/ 47 w 57"/>
                  <a:gd name="T5" fmla="*/ 13 h 13"/>
                  <a:gd name="T6" fmla="*/ 57 w 57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7" h="13">
                    <a:moveTo>
                      <a:pt x="57" y="0"/>
                    </a:moveTo>
                    <a:lnTo>
                      <a:pt x="0" y="6"/>
                    </a:lnTo>
                    <a:lnTo>
                      <a:pt x="47" y="13"/>
                    </a:lnTo>
                    <a:lnTo>
                      <a:pt x="57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" name="Freeform 301"/>
              <p:cNvSpPr>
                <a:spLocks/>
              </p:cNvSpPr>
              <p:nvPr/>
            </p:nvSpPr>
            <p:spPr bwMode="auto">
              <a:xfrm>
                <a:off x="3509963" y="3743325"/>
                <a:ext cx="15875" cy="3175"/>
              </a:xfrm>
              <a:custGeom>
                <a:avLst/>
                <a:gdLst>
                  <a:gd name="T0" fmla="*/ 27 w 51"/>
                  <a:gd name="T1" fmla="*/ 0 h 13"/>
                  <a:gd name="T2" fmla="*/ 0 w 51"/>
                  <a:gd name="T3" fmla="*/ 13 h 13"/>
                  <a:gd name="T4" fmla="*/ 51 w 51"/>
                  <a:gd name="T5" fmla="*/ 6 h 13"/>
                  <a:gd name="T6" fmla="*/ 27 w 51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1" h="13">
                    <a:moveTo>
                      <a:pt x="27" y="0"/>
                    </a:moveTo>
                    <a:lnTo>
                      <a:pt x="0" y="13"/>
                    </a:lnTo>
                    <a:lnTo>
                      <a:pt x="51" y="6"/>
                    </a:lnTo>
                    <a:lnTo>
                      <a:pt x="27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" name="Freeform 302"/>
              <p:cNvSpPr>
                <a:spLocks/>
              </p:cNvSpPr>
              <p:nvPr/>
            </p:nvSpPr>
            <p:spPr bwMode="auto">
              <a:xfrm>
                <a:off x="3344863" y="3546475"/>
                <a:ext cx="860425" cy="1158875"/>
              </a:xfrm>
              <a:custGeom>
                <a:avLst/>
                <a:gdLst>
                  <a:gd name="T0" fmla="*/ 2632 w 2711"/>
                  <a:gd name="T1" fmla="*/ 1437 h 3652"/>
                  <a:gd name="T2" fmla="*/ 2546 w 2711"/>
                  <a:gd name="T3" fmla="*/ 839 h 3652"/>
                  <a:gd name="T4" fmla="*/ 2470 w 2711"/>
                  <a:gd name="T5" fmla="*/ 664 h 3652"/>
                  <a:gd name="T6" fmla="*/ 2287 w 2711"/>
                  <a:gd name="T7" fmla="*/ 580 h 3652"/>
                  <a:gd name="T8" fmla="*/ 2316 w 2711"/>
                  <a:gd name="T9" fmla="*/ 490 h 3652"/>
                  <a:gd name="T10" fmla="*/ 2232 w 2711"/>
                  <a:gd name="T11" fmla="*/ 461 h 3652"/>
                  <a:gd name="T12" fmla="*/ 2117 w 2711"/>
                  <a:gd name="T13" fmla="*/ 349 h 3652"/>
                  <a:gd name="T14" fmla="*/ 1985 w 2711"/>
                  <a:gd name="T15" fmla="*/ 344 h 3652"/>
                  <a:gd name="T16" fmla="*/ 1934 w 2711"/>
                  <a:gd name="T17" fmla="*/ 350 h 3652"/>
                  <a:gd name="T18" fmla="*/ 1920 w 2711"/>
                  <a:gd name="T19" fmla="*/ 291 h 3652"/>
                  <a:gd name="T20" fmla="*/ 1815 w 2711"/>
                  <a:gd name="T21" fmla="*/ 408 h 3652"/>
                  <a:gd name="T22" fmla="*/ 1616 w 2711"/>
                  <a:gd name="T23" fmla="*/ 496 h 3652"/>
                  <a:gd name="T24" fmla="*/ 1430 w 2711"/>
                  <a:gd name="T25" fmla="*/ 568 h 3652"/>
                  <a:gd name="T26" fmla="*/ 1462 w 2711"/>
                  <a:gd name="T27" fmla="*/ 422 h 3652"/>
                  <a:gd name="T28" fmla="*/ 1371 w 2711"/>
                  <a:gd name="T29" fmla="*/ 359 h 3652"/>
                  <a:gd name="T30" fmla="*/ 1210 w 2711"/>
                  <a:gd name="T31" fmla="*/ 278 h 3652"/>
                  <a:gd name="T32" fmla="*/ 1176 w 2711"/>
                  <a:gd name="T33" fmla="*/ 145 h 3652"/>
                  <a:gd name="T34" fmla="*/ 1010 w 2711"/>
                  <a:gd name="T35" fmla="*/ 133 h 3652"/>
                  <a:gd name="T36" fmla="*/ 782 w 2711"/>
                  <a:gd name="T37" fmla="*/ 88 h 3652"/>
                  <a:gd name="T38" fmla="*/ 718 w 2711"/>
                  <a:gd name="T39" fmla="*/ 6 h 3652"/>
                  <a:gd name="T40" fmla="*/ 695 w 2711"/>
                  <a:gd name="T41" fmla="*/ 136 h 3652"/>
                  <a:gd name="T42" fmla="*/ 792 w 2711"/>
                  <a:gd name="T43" fmla="*/ 102 h 3652"/>
                  <a:gd name="T44" fmla="*/ 874 w 2711"/>
                  <a:gd name="T45" fmla="*/ 228 h 3652"/>
                  <a:gd name="T46" fmla="*/ 817 w 2711"/>
                  <a:gd name="T47" fmla="*/ 301 h 3652"/>
                  <a:gd name="T48" fmla="*/ 851 w 2711"/>
                  <a:gd name="T49" fmla="*/ 334 h 3652"/>
                  <a:gd name="T50" fmla="*/ 902 w 2711"/>
                  <a:gd name="T51" fmla="*/ 446 h 3652"/>
                  <a:gd name="T52" fmla="*/ 859 w 2711"/>
                  <a:gd name="T53" fmla="*/ 500 h 3652"/>
                  <a:gd name="T54" fmla="*/ 1000 w 2711"/>
                  <a:gd name="T55" fmla="*/ 604 h 3652"/>
                  <a:gd name="T56" fmla="*/ 1124 w 2711"/>
                  <a:gd name="T57" fmla="*/ 749 h 3652"/>
                  <a:gd name="T58" fmla="*/ 984 w 2711"/>
                  <a:gd name="T59" fmla="*/ 621 h 3652"/>
                  <a:gd name="T60" fmla="*/ 728 w 2711"/>
                  <a:gd name="T61" fmla="*/ 707 h 3652"/>
                  <a:gd name="T62" fmla="*/ 752 w 2711"/>
                  <a:gd name="T63" fmla="*/ 799 h 3652"/>
                  <a:gd name="T64" fmla="*/ 709 w 2711"/>
                  <a:gd name="T65" fmla="*/ 794 h 3652"/>
                  <a:gd name="T66" fmla="*/ 627 w 2711"/>
                  <a:gd name="T67" fmla="*/ 678 h 3652"/>
                  <a:gd name="T68" fmla="*/ 325 w 2711"/>
                  <a:gd name="T69" fmla="*/ 767 h 3652"/>
                  <a:gd name="T70" fmla="*/ 379 w 2711"/>
                  <a:gd name="T71" fmla="*/ 843 h 3652"/>
                  <a:gd name="T72" fmla="*/ 442 w 2711"/>
                  <a:gd name="T73" fmla="*/ 898 h 3652"/>
                  <a:gd name="T74" fmla="*/ 373 w 2711"/>
                  <a:gd name="T75" fmla="*/ 925 h 3652"/>
                  <a:gd name="T76" fmla="*/ 311 w 2711"/>
                  <a:gd name="T77" fmla="*/ 1361 h 3652"/>
                  <a:gd name="T78" fmla="*/ 23 w 2711"/>
                  <a:gd name="T79" fmla="*/ 1715 h 3652"/>
                  <a:gd name="T80" fmla="*/ 37 w 2711"/>
                  <a:gd name="T81" fmla="*/ 2084 h 3652"/>
                  <a:gd name="T82" fmla="*/ 74 w 2711"/>
                  <a:gd name="T83" fmla="*/ 2379 h 3652"/>
                  <a:gd name="T84" fmla="*/ 237 w 2711"/>
                  <a:gd name="T85" fmla="*/ 2803 h 3652"/>
                  <a:gd name="T86" fmla="*/ 658 w 2711"/>
                  <a:gd name="T87" fmla="*/ 2882 h 3652"/>
                  <a:gd name="T88" fmla="*/ 507 w 2711"/>
                  <a:gd name="T89" fmla="*/ 3242 h 3652"/>
                  <a:gd name="T90" fmla="*/ 621 w 2711"/>
                  <a:gd name="T91" fmla="*/ 3562 h 3652"/>
                  <a:gd name="T92" fmla="*/ 847 w 2711"/>
                  <a:gd name="T93" fmla="*/ 3510 h 3652"/>
                  <a:gd name="T94" fmla="*/ 1034 w 2711"/>
                  <a:gd name="T95" fmla="*/ 3499 h 3652"/>
                  <a:gd name="T96" fmla="*/ 1180 w 2711"/>
                  <a:gd name="T97" fmla="*/ 3556 h 3652"/>
                  <a:gd name="T98" fmla="*/ 1372 w 2711"/>
                  <a:gd name="T99" fmla="*/ 3568 h 3652"/>
                  <a:gd name="T100" fmla="*/ 1726 w 2711"/>
                  <a:gd name="T101" fmla="*/ 3516 h 3652"/>
                  <a:gd name="T102" fmla="*/ 2122 w 2711"/>
                  <a:gd name="T103" fmla="*/ 3481 h 3652"/>
                  <a:gd name="T104" fmla="*/ 2248 w 2711"/>
                  <a:gd name="T105" fmla="*/ 3206 h 3652"/>
                  <a:gd name="T106" fmla="*/ 2227 w 2711"/>
                  <a:gd name="T107" fmla="*/ 2923 h 3652"/>
                  <a:gd name="T108" fmla="*/ 1961 w 2711"/>
                  <a:gd name="T109" fmla="*/ 2504 h 3652"/>
                  <a:gd name="T110" fmla="*/ 1929 w 2711"/>
                  <a:gd name="T111" fmla="*/ 2319 h 3652"/>
                  <a:gd name="T112" fmla="*/ 2362 w 2711"/>
                  <a:gd name="T113" fmla="*/ 2076 h 3652"/>
                  <a:gd name="T114" fmla="*/ 2642 w 2711"/>
                  <a:gd name="T115" fmla="*/ 2056 h 36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711" h="3652">
                    <a:moveTo>
                      <a:pt x="2711" y="1803"/>
                    </a:moveTo>
                    <a:lnTo>
                      <a:pt x="2634" y="1657"/>
                    </a:lnTo>
                    <a:lnTo>
                      <a:pt x="2602" y="1538"/>
                    </a:lnTo>
                    <a:lnTo>
                      <a:pt x="2632" y="1437"/>
                    </a:lnTo>
                    <a:lnTo>
                      <a:pt x="2577" y="1322"/>
                    </a:lnTo>
                    <a:lnTo>
                      <a:pt x="2590" y="1180"/>
                    </a:lnTo>
                    <a:lnTo>
                      <a:pt x="2455" y="1067"/>
                    </a:lnTo>
                    <a:lnTo>
                      <a:pt x="2546" y="839"/>
                    </a:lnTo>
                    <a:lnTo>
                      <a:pt x="2541" y="671"/>
                    </a:lnTo>
                    <a:lnTo>
                      <a:pt x="2524" y="668"/>
                    </a:lnTo>
                    <a:lnTo>
                      <a:pt x="2497" y="641"/>
                    </a:lnTo>
                    <a:lnTo>
                      <a:pt x="2470" y="664"/>
                    </a:lnTo>
                    <a:lnTo>
                      <a:pt x="2454" y="624"/>
                    </a:lnTo>
                    <a:lnTo>
                      <a:pt x="2424" y="622"/>
                    </a:lnTo>
                    <a:lnTo>
                      <a:pt x="2380" y="625"/>
                    </a:lnTo>
                    <a:lnTo>
                      <a:pt x="2287" y="580"/>
                    </a:lnTo>
                    <a:lnTo>
                      <a:pt x="2316" y="563"/>
                    </a:lnTo>
                    <a:lnTo>
                      <a:pt x="2329" y="536"/>
                    </a:lnTo>
                    <a:lnTo>
                      <a:pt x="2295" y="500"/>
                    </a:lnTo>
                    <a:lnTo>
                      <a:pt x="2316" y="490"/>
                    </a:lnTo>
                    <a:lnTo>
                      <a:pt x="2292" y="481"/>
                    </a:lnTo>
                    <a:lnTo>
                      <a:pt x="2279" y="441"/>
                    </a:lnTo>
                    <a:lnTo>
                      <a:pt x="2242" y="437"/>
                    </a:lnTo>
                    <a:lnTo>
                      <a:pt x="2232" y="461"/>
                    </a:lnTo>
                    <a:lnTo>
                      <a:pt x="2205" y="422"/>
                    </a:lnTo>
                    <a:lnTo>
                      <a:pt x="2175" y="425"/>
                    </a:lnTo>
                    <a:lnTo>
                      <a:pt x="2158" y="405"/>
                    </a:lnTo>
                    <a:lnTo>
                      <a:pt x="2117" y="349"/>
                    </a:lnTo>
                    <a:lnTo>
                      <a:pt x="2074" y="302"/>
                    </a:lnTo>
                    <a:lnTo>
                      <a:pt x="2054" y="310"/>
                    </a:lnTo>
                    <a:lnTo>
                      <a:pt x="2044" y="334"/>
                    </a:lnTo>
                    <a:lnTo>
                      <a:pt x="1985" y="344"/>
                    </a:lnTo>
                    <a:lnTo>
                      <a:pt x="1931" y="407"/>
                    </a:lnTo>
                    <a:lnTo>
                      <a:pt x="1908" y="390"/>
                    </a:lnTo>
                    <a:lnTo>
                      <a:pt x="1904" y="367"/>
                    </a:lnTo>
                    <a:lnTo>
                      <a:pt x="1934" y="350"/>
                    </a:lnTo>
                    <a:lnTo>
                      <a:pt x="1947" y="305"/>
                    </a:lnTo>
                    <a:lnTo>
                      <a:pt x="2017" y="307"/>
                    </a:lnTo>
                    <a:lnTo>
                      <a:pt x="2017" y="290"/>
                    </a:lnTo>
                    <a:lnTo>
                      <a:pt x="1920" y="291"/>
                    </a:lnTo>
                    <a:lnTo>
                      <a:pt x="1861" y="358"/>
                    </a:lnTo>
                    <a:lnTo>
                      <a:pt x="1851" y="408"/>
                    </a:lnTo>
                    <a:lnTo>
                      <a:pt x="1805" y="435"/>
                    </a:lnTo>
                    <a:lnTo>
                      <a:pt x="1815" y="408"/>
                    </a:lnTo>
                    <a:lnTo>
                      <a:pt x="1778" y="395"/>
                    </a:lnTo>
                    <a:lnTo>
                      <a:pt x="1661" y="463"/>
                    </a:lnTo>
                    <a:lnTo>
                      <a:pt x="1659" y="500"/>
                    </a:lnTo>
                    <a:lnTo>
                      <a:pt x="1616" y="496"/>
                    </a:lnTo>
                    <a:lnTo>
                      <a:pt x="1629" y="553"/>
                    </a:lnTo>
                    <a:lnTo>
                      <a:pt x="1546" y="513"/>
                    </a:lnTo>
                    <a:lnTo>
                      <a:pt x="1470" y="527"/>
                    </a:lnTo>
                    <a:lnTo>
                      <a:pt x="1430" y="568"/>
                    </a:lnTo>
                    <a:lnTo>
                      <a:pt x="1406" y="561"/>
                    </a:lnTo>
                    <a:lnTo>
                      <a:pt x="1392" y="468"/>
                    </a:lnTo>
                    <a:lnTo>
                      <a:pt x="1439" y="442"/>
                    </a:lnTo>
                    <a:lnTo>
                      <a:pt x="1462" y="422"/>
                    </a:lnTo>
                    <a:lnTo>
                      <a:pt x="1504" y="338"/>
                    </a:lnTo>
                    <a:lnTo>
                      <a:pt x="1498" y="311"/>
                    </a:lnTo>
                    <a:lnTo>
                      <a:pt x="1404" y="332"/>
                    </a:lnTo>
                    <a:lnTo>
                      <a:pt x="1371" y="359"/>
                    </a:lnTo>
                    <a:lnTo>
                      <a:pt x="1307" y="307"/>
                    </a:lnTo>
                    <a:lnTo>
                      <a:pt x="1260" y="277"/>
                    </a:lnTo>
                    <a:lnTo>
                      <a:pt x="1231" y="330"/>
                    </a:lnTo>
                    <a:lnTo>
                      <a:pt x="1210" y="278"/>
                    </a:lnTo>
                    <a:lnTo>
                      <a:pt x="1133" y="261"/>
                    </a:lnTo>
                    <a:lnTo>
                      <a:pt x="1173" y="211"/>
                    </a:lnTo>
                    <a:lnTo>
                      <a:pt x="1179" y="175"/>
                    </a:lnTo>
                    <a:lnTo>
                      <a:pt x="1176" y="145"/>
                    </a:lnTo>
                    <a:lnTo>
                      <a:pt x="1156" y="112"/>
                    </a:lnTo>
                    <a:lnTo>
                      <a:pt x="1129" y="115"/>
                    </a:lnTo>
                    <a:lnTo>
                      <a:pt x="1075" y="96"/>
                    </a:lnTo>
                    <a:lnTo>
                      <a:pt x="1010" y="133"/>
                    </a:lnTo>
                    <a:lnTo>
                      <a:pt x="1029" y="100"/>
                    </a:lnTo>
                    <a:lnTo>
                      <a:pt x="933" y="129"/>
                    </a:lnTo>
                    <a:lnTo>
                      <a:pt x="822" y="75"/>
                    </a:lnTo>
                    <a:lnTo>
                      <a:pt x="782" y="88"/>
                    </a:lnTo>
                    <a:lnTo>
                      <a:pt x="759" y="100"/>
                    </a:lnTo>
                    <a:lnTo>
                      <a:pt x="725" y="66"/>
                    </a:lnTo>
                    <a:lnTo>
                      <a:pt x="718" y="29"/>
                    </a:lnTo>
                    <a:lnTo>
                      <a:pt x="718" y="6"/>
                    </a:lnTo>
                    <a:lnTo>
                      <a:pt x="698" y="0"/>
                    </a:lnTo>
                    <a:lnTo>
                      <a:pt x="685" y="46"/>
                    </a:lnTo>
                    <a:lnTo>
                      <a:pt x="685" y="100"/>
                    </a:lnTo>
                    <a:lnTo>
                      <a:pt x="695" y="136"/>
                    </a:lnTo>
                    <a:lnTo>
                      <a:pt x="702" y="126"/>
                    </a:lnTo>
                    <a:lnTo>
                      <a:pt x="709" y="90"/>
                    </a:lnTo>
                    <a:lnTo>
                      <a:pt x="752" y="110"/>
                    </a:lnTo>
                    <a:lnTo>
                      <a:pt x="792" y="102"/>
                    </a:lnTo>
                    <a:lnTo>
                      <a:pt x="816" y="125"/>
                    </a:lnTo>
                    <a:lnTo>
                      <a:pt x="832" y="162"/>
                    </a:lnTo>
                    <a:lnTo>
                      <a:pt x="836" y="191"/>
                    </a:lnTo>
                    <a:lnTo>
                      <a:pt x="874" y="228"/>
                    </a:lnTo>
                    <a:lnTo>
                      <a:pt x="907" y="253"/>
                    </a:lnTo>
                    <a:lnTo>
                      <a:pt x="887" y="293"/>
                    </a:lnTo>
                    <a:lnTo>
                      <a:pt x="850" y="291"/>
                    </a:lnTo>
                    <a:lnTo>
                      <a:pt x="817" y="301"/>
                    </a:lnTo>
                    <a:lnTo>
                      <a:pt x="795" y="331"/>
                    </a:lnTo>
                    <a:lnTo>
                      <a:pt x="805" y="367"/>
                    </a:lnTo>
                    <a:lnTo>
                      <a:pt x="841" y="357"/>
                    </a:lnTo>
                    <a:lnTo>
                      <a:pt x="851" y="334"/>
                    </a:lnTo>
                    <a:lnTo>
                      <a:pt x="878" y="360"/>
                    </a:lnTo>
                    <a:lnTo>
                      <a:pt x="831" y="404"/>
                    </a:lnTo>
                    <a:lnTo>
                      <a:pt x="842" y="444"/>
                    </a:lnTo>
                    <a:lnTo>
                      <a:pt x="902" y="446"/>
                    </a:lnTo>
                    <a:lnTo>
                      <a:pt x="913" y="483"/>
                    </a:lnTo>
                    <a:lnTo>
                      <a:pt x="906" y="500"/>
                    </a:lnTo>
                    <a:lnTo>
                      <a:pt x="896" y="520"/>
                    </a:lnTo>
                    <a:lnTo>
                      <a:pt x="859" y="500"/>
                    </a:lnTo>
                    <a:lnTo>
                      <a:pt x="852" y="510"/>
                    </a:lnTo>
                    <a:lnTo>
                      <a:pt x="849" y="553"/>
                    </a:lnTo>
                    <a:lnTo>
                      <a:pt x="929" y="589"/>
                    </a:lnTo>
                    <a:lnTo>
                      <a:pt x="1000" y="604"/>
                    </a:lnTo>
                    <a:lnTo>
                      <a:pt x="1046" y="621"/>
                    </a:lnTo>
                    <a:lnTo>
                      <a:pt x="1084" y="667"/>
                    </a:lnTo>
                    <a:lnTo>
                      <a:pt x="1085" y="718"/>
                    </a:lnTo>
                    <a:lnTo>
                      <a:pt x="1124" y="749"/>
                    </a:lnTo>
                    <a:lnTo>
                      <a:pt x="1195" y="783"/>
                    </a:lnTo>
                    <a:lnTo>
                      <a:pt x="1121" y="774"/>
                    </a:lnTo>
                    <a:lnTo>
                      <a:pt x="1044" y="678"/>
                    </a:lnTo>
                    <a:lnTo>
                      <a:pt x="984" y="621"/>
                    </a:lnTo>
                    <a:lnTo>
                      <a:pt x="900" y="612"/>
                    </a:lnTo>
                    <a:lnTo>
                      <a:pt x="790" y="600"/>
                    </a:lnTo>
                    <a:lnTo>
                      <a:pt x="740" y="647"/>
                    </a:lnTo>
                    <a:lnTo>
                      <a:pt x="728" y="707"/>
                    </a:lnTo>
                    <a:lnTo>
                      <a:pt x="748" y="773"/>
                    </a:lnTo>
                    <a:lnTo>
                      <a:pt x="776" y="799"/>
                    </a:lnTo>
                    <a:lnTo>
                      <a:pt x="749" y="823"/>
                    </a:lnTo>
                    <a:lnTo>
                      <a:pt x="752" y="799"/>
                    </a:lnTo>
                    <a:lnTo>
                      <a:pt x="721" y="747"/>
                    </a:lnTo>
                    <a:lnTo>
                      <a:pt x="668" y="734"/>
                    </a:lnTo>
                    <a:lnTo>
                      <a:pt x="665" y="757"/>
                    </a:lnTo>
                    <a:lnTo>
                      <a:pt x="709" y="794"/>
                    </a:lnTo>
                    <a:lnTo>
                      <a:pt x="689" y="823"/>
                    </a:lnTo>
                    <a:lnTo>
                      <a:pt x="639" y="817"/>
                    </a:lnTo>
                    <a:lnTo>
                      <a:pt x="614" y="708"/>
                    </a:lnTo>
                    <a:lnTo>
                      <a:pt x="627" y="678"/>
                    </a:lnTo>
                    <a:lnTo>
                      <a:pt x="391" y="687"/>
                    </a:lnTo>
                    <a:lnTo>
                      <a:pt x="341" y="747"/>
                    </a:lnTo>
                    <a:lnTo>
                      <a:pt x="349" y="774"/>
                    </a:lnTo>
                    <a:lnTo>
                      <a:pt x="325" y="767"/>
                    </a:lnTo>
                    <a:lnTo>
                      <a:pt x="302" y="790"/>
                    </a:lnTo>
                    <a:lnTo>
                      <a:pt x="305" y="844"/>
                    </a:lnTo>
                    <a:lnTo>
                      <a:pt x="335" y="849"/>
                    </a:lnTo>
                    <a:lnTo>
                      <a:pt x="379" y="843"/>
                    </a:lnTo>
                    <a:lnTo>
                      <a:pt x="419" y="839"/>
                    </a:lnTo>
                    <a:lnTo>
                      <a:pt x="446" y="885"/>
                    </a:lnTo>
                    <a:lnTo>
                      <a:pt x="470" y="932"/>
                    </a:lnTo>
                    <a:lnTo>
                      <a:pt x="442" y="898"/>
                    </a:lnTo>
                    <a:lnTo>
                      <a:pt x="416" y="875"/>
                    </a:lnTo>
                    <a:lnTo>
                      <a:pt x="389" y="873"/>
                    </a:lnTo>
                    <a:lnTo>
                      <a:pt x="372" y="893"/>
                    </a:lnTo>
                    <a:lnTo>
                      <a:pt x="373" y="925"/>
                    </a:lnTo>
                    <a:lnTo>
                      <a:pt x="318" y="1102"/>
                    </a:lnTo>
                    <a:lnTo>
                      <a:pt x="325" y="1232"/>
                    </a:lnTo>
                    <a:lnTo>
                      <a:pt x="280" y="1275"/>
                    </a:lnTo>
                    <a:lnTo>
                      <a:pt x="311" y="1361"/>
                    </a:lnTo>
                    <a:lnTo>
                      <a:pt x="251" y="1451"/>
                    </a:lnTo>
                    <a:lnTo>
                      <a:pt x="165" y="1531"/>
                    </a:lnTo>
                    <a:lnTo>
                      <a:pt x="22" y="1586"/>
                    </a:lnTo>
                    <a:lnTo>
                      <a:pt x="23" y="1715"/>
                    </a:lnTo>
                    <a:lnTo>
                      <a:pt x="68" y="1831"/>
                    </a:lnTo>
                    <a:lnTo>
                      <a:pt x="12" y="1938"/>
                    </a:lnTo>
                    <a:lnTo>
                      <a:pt x="0" y="2034"/>
                    </a:lnTo>
                    <a:lnTo>
                      <a:pt x="37" y="2084"/>
                    </a:lnTo>
                    <a:lnTo>
                      <a:pt x="71" y="2146"/>
                    </a:lnTo>
                    <a:lnTo>
                      <a:pt x="115" y="2160"/>
                    </a:lnTo>
                    <a:lnTo>
                      <a:pt x="115" y="2266"/>
                    </a:lnTo>
                    <a:lnTo>
                      <a:pt x="74" y="2379"/>
                    </a:lnTo>
                    <a:lnTo>
                      <a:pt x="84" y="2462"/>
                    </a:lnTo>
                    <a:lnTo>
                      <a:pt x="132" y="2574"/>
                    </a:lnTo>
                    <a:lnTo>
                      <a:pt x="123" y="2687"/>
                    </a:lnTo>
                    <a:lnTo>
                      <a:pt x="237" y="2803"/>
                    </a:lnTo>
                    <a:lnTo>
                      <a:pt x="377" y="2810"/>
                    </a:lnTo>
                    <a:lnTo>
                      <a:pt x="464" y="2847"/>
                    </a:lnTo>
                    <a:lnTo>
                      <a:pt x="524" y="2839"/>
                    </a:lnTo>
                    <a:lnTo>
                      <a:pt x="658" y="2882"/>
                    </a:lnTo>
                    <a:lnTo>
                      <a:pt x="674" y="2907"/>
                    </a:lnTo>
                    <a:lnTo>
                      <a:pt x="612" y="2962"/>
                    </a:lnTo>
                    <a:lnTo>
                      <a:pt x="536" y="3069"/>
                    </a:lnTo>
                    <a:lnTo>
                      <a:pt x="507" y="3242"/>
                    </a:lnTo>
                    <a:lnTo>
                      <a:pt x="439" y="3434"/>
                    </a:lnTo>
                    <a:lnTo>
                      <a:pt x="454" y="3547"/>
                    </a:lnTo>
                    <a:lnTo>
                      <a:pt x="527" y="3537"/>
                    </a:lnTo>
                    <a:lnTo>
                      <a:pt x="621" y="3562"/>
                    </a:lnTo>
                    <a:lnTo>
                      <a:pt x="683" y="3528"/>
                    </a:lnTo>
                    <a:lnTo>
                      <a:pt x="763" y="3541"/>
                    </a:lnTo>
                    <a:lnTo>
                      <a:pt x="813" y="3481"/>
                    </a:lnTo>
                    <a:lnTo>
                      <a:pt x="847" y="3510"/>
                    </a:lnTo>
                    <a:lnTo>
                      <a:pt x="924" y="3460"/>
                    </a:lnTo>
                    <a:lnTo>
                      <a:pt x="981" y="3479"/>
                    </a:lnTo>
                    <a:lnTo>
                      <a:pt x="998" y="3442"/>
                    </a:lnTo>
                    <a:lnTo>
                      <a:pt x="1034" y="3499"/>
                    </a:lnTo>
                    <a:lnTo>
                      <a:pt x="1089" y="3512"/>
                    </a:lnTo>
                    <a:lnTo>
                      <a:pt x="1129" y="3511"/>
                    </a:lnTo>
                    <a:lnTo>
                      <a:pt x="1171" y="3512"/>
                    </a:lnTo>
                    <a:lnTo>
                      <a:pt x="1180" y="3556"/>
                    </a:lnTo>
                    <a:lnTo>
                      <a:pt x="1275" y="3648"/>
                    </a:lnTo>
                    <a:lnTo>
                      <a:pt x="1336" y="3652"/>
                    </a:lnTo>
                    <a:lnTo>
                      <a:pt x="1381" y="3602"/>
                    </a:lnTo>
                    <a:lnTo>
                      <a:pt x="1372" y="3568"/>
                    </a:lnTo>
                    <a:lnTo>
                      <a:pt x="1451" y="3553"/>
                    </a:lnTo>
                    <a:lnTo>
                      <a:pt x="1550" y="3615"/>
                    </a:lnTo>
                    <a:lnTo>
                      <a:pt x="1674" y="3591"/>
                    </a:lnTo>
                    <a:lnTo>
                      <a:pt x="1726" y="3516"/>
                    </a:lnTo>
                    <a:lnTo>
                      <a:pt x="1922" y="3522"/>
                    </a:lnTo>
                    <a:lnTo>
                      <a:pt x="1992" y="3487"/>
                    </a:lnTo>
                    <a:lnTo>
                      <a:pt x="2148" y="3551"/>
                    </a:lnTo>
                    <a:lnTo>
                      <a:pt x="2122" y="3481"/>
                    </a:lnTo>
                    <a:lnTo>
                      <a:pt x="2147" y="3428"/>
                    </a:lnTo>
                    <a:lnTo>
                      <a:pt x="2063" y="3309"/>
                    </a:lnTo>
                    <a:lnTo>
                      <a:pt x="2186" y="3206"/>
                    </a:lnTo>
                    <a:lnTo>
                      <a:pt x="2248" y="3206"/>
                    </a:lnTo>
                    <a:lnTo>
                      <a:pt x="2261" y="3117"/>
                    </a:lnTo>
                    <a:lnTo>
                      <a:pt x="2358" y="3045"/>
                    </a:lnTo>
                    <a:lnTo>
                      <a:pt x="2334" y="3001"/>
                    </a:lnTo>
                    <a:lnTo>
                      <a:pt x="2227" y="2923"/>
                    </a:lnTo>
                    <a:lnTo>
                      <a:pt x="2204" y="2834"/>
                    </a:lnTo>
                    <a:lnTo>
                      <a:pt x="2097" y="2774"/>
                    </a:lnTo>
                    <a:lnTo>
                      <a:pt x="1981" y="2650"/>
                    </a:lnTo>
                    <a:lnTo>
                      <a:pt x="1961" y="2504"/>
                    </a:lnTo>
                    <a:lnTo>
                      <a:pt x="1868" y="2377"/>
                    </a:lnTo>
                    <a:lnTo>
                      <a:pt x="1849" y="2293"/>
                    </a:lnTo>
                    <a:lnTo>
                      <a:pt x="1888" y="2244"/>
                    </a:lnTo>
                    <a:lnTo>
                      <a:pt x="1929" y="2319"/>
                    </a:lnTo>
                    <a:lnTo>
                      <a:pt x="1969" y="2283"/>
                    </a:lnTo>
                    <a:lnTo>
                      <a:pt x="2136" y="2206"/>
                    </a:lnTo>
                    <a:lnTo>
                      <a:pt x="2203" y="2196"/>
                    </a:lnTo>
                    <a:lnTo>
                      <a:pt x="2362" y="2076"/>
                    </a:lnTo>
                    <a:lnTo>
                      <a:pt x="2464" y="2048"/>
                    </a:lnTo>
                    <a:lnTo>
                      <a:pt x="2441" y="1974"/>
                    </a:lnTo>
                    <a:lnTo>
                      <a:pt x="2516" y="1964"/>
                    </a:lnTo>
                    <a:lnTo>
                      <a:pt x="2642" y="2056"/>
                    </a:lnTo>
                    <a:lnTo>
                      <a:pt x="2668" y="1971"/>
                    </a:lnTo>
                    <a:lnTo>
                      <a:pt x="2711" y="1864"/>
                    </a:lnTo>
                    <a:lnTo>
                      <a:pt x="2711" y="1803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4" name="Group 23"/>
          <p:cNvGrpSpPr/>
          <p:nvPr/>
        </p:nvGrpSpPr>
        <p:grpSpPr>
          <a:xfrm>
            <a:off x="1751134" y="5753353"/>
            <a:ext cx="1510026" cy="336307"/>
            <a:chOff x="227134" y="5683432"/>
            <a:chExt cx="1510026" cy="336307"/>
          </a:xfrm>
        </p:grpSpPr>
        <p:sp>
          <p:nvSpPr>
            <p:cNvPr id="25" name="Oval 24"/>
            <p:cNvSpPr/>
            <p:nvPr/>
          </p:nvSpPr>
          <p:spPr>
            <a:xfrm>
              <a:off x="227134" y="5683432"/>
              <a:ext cx="336307" cy="336307"/>
            </a:xfrm>
            <a:prstGeom prst="ellipse">
              <a:avLst/>
            </a:prstGeom>
            <a:blipFill>
              <a:blip r:embed="rId4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" name="Rectangle 25"/>
            <p:cNvSpPr/>
            <p:nvPr/>
          </p:nvSpPr>
          <p:spPr>
            <a:xfrm>
              <a:off x="563441" y="5720779"/>
              <a:ext cx="1173719" cy="261610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lang="en-US" sz="1100" i="1" dirty="0">
                  <a:solidFill>
                    <a:schemeClr val="accent1"/>
                  </a:solidFill>
                </a:rPr>
                <a:t>EU member state</a:t>
              </a:r>
              <a:endParaRPr lang="en-US" sz="1100" i="1" dirty="0">
                <a:solidFill>
                  <a:schemeClr val="accent1"/>
                </a:solidFill>
              </a:endParaRPr>
            </a:p>
          </p:txBody>
        </p:sp>
      </p:grp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40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5423512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 smtClean="0"/>
              <a:t>Greece</a:t>
            </a:r>
            <a:endParaRPr lang="en-US" dirty="0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Editable Pins for Maps</a:t>
            </a:r>
            <a:endParaRPr lang="en-US" dirty="0"/>
          </a:p>
        </p:txBody>
      </p:sp>
      <p:grpSp>
        <p:nvGrpSpPr>
          <p:cNvPr id="35" name="Group 34"/>
          <p:cNvGrpSpPr/>
          <p:nvPr/>
        </p:nvGrpSpPr>
        <p:grpSpPr>
          <a:xfrm>
            <a:off x="2628801" y="1628801"/>
            <a:ext cx="1316895" cy="2235991"/>
            <a:chOff x="4381388" y="1557338"/>
            <a:chExt cx="1676624" cy="2846784"/>
          </a:xfrm>
        </p:grpSpPr>
        <p:sp>
          <p:nvSpPr>
            <p:cNvPr id="56" name="Freeform 5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Oval 5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Oval 5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r="-34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Freeform 5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4033721" y="1628801"/>
            <a:ext cx="1316895" cy="2235991"/>
            <a:chOff x="4381388" y="1557338"/>
            <a:chExt cx="1676624" cy="2846784"/>
          </a:xfrm>
        </p:grpSpPr>
        <p:sp>
          <p:nvSpPr>
            <p:cNvPr id="52" name="Freeform 5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Oval 5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Oval 5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r="-34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Freeform 5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5438641" y="1628801"/>
            <a:ext cx="1316895" cy="2235991"/>
            <a:chOff x="4381388" y="1557338"/>
            <a:chExt cx="1676624" cy="2846784"/>
          </a:xfrm>
        </p:grpSpPr>
        <p:sp>
          <p:nvSpPr>
            <p:cNvPr id="48" name="Freeform 4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Oval 4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Oval 4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r="-34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Freeform 5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6843561" y="1628801"/>
            <a:ext cx="1316895" cy="2235991"/>
            <a:chOff x="4381388" y="1557338"/>
            <a:chExt cx="1676624" cy="2846784"/>
          </a:xfrm>
        </p:grpSpPr>
        <p:sp>
          <p:nvSpPr>
            <p:cNvPr id="44" name="Freeform 4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Oval 4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Oval 4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r="-34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Freeform 4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8248482" y="1628801"/>
            <a:ext cx="1316895" cy="2235991"/>
            <a:chOff x="4381388" y="1557338"/>
            <a:chExt cx="1676624" cy="2846784"/>
          </a:xfrm>
        </p:grpSpPr>
        <p:sp>
          <p:nvSpPr>
            <p:cNvPr id="40" name="Freeform 3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Oval 4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Oval 4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r="-34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Freeform 4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6" name="Group 65"/>
          <p:cNvGrpSpPr/>
          <p:nvPr/>
        </p:nvGrpSpPr>
        <p:grpSpPr>
          <a:xfrm>
            <a:off x="2628800" y="3999733"/>
            <a:ext cx="1987436" cy="2281887"/>
            <a:chOff x="4381388" y="1557338"/>
            <a:chExt cx="2528210" cy="2902781"/>
          </a:xfrm>
        </p:grpSpPr>
        <p:pic>
          <p:nvPicPr>
            <p:cNvPr id="67" name="Picture 66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68" name="Freeform 6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rgbClr val="3F4855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69" name="Oval 6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0" name="Oval 6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r="-34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1" name="Freeform 7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90" name="Group 89"/>
          <p:cNvGrpSpPr/>
          <p:nvPr/>
        </p:nvGrpSpPr>
        <p:grpSpPr>
          <a:xfrm>
            <a:off x="4032209" y="3999733"/>
            <a:ext cx="1987436" cy="2281887"/>
            <a:chOff x="4381388" y="1557338"/>
            <a:chExt cx="2528210" cy="2902781"/>
          </a:xfrm>
        </p:grpSpPr>
        <p:pic>
          <p:nvPicPr>
            <p:cNvPr id="91" name="Picture 90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92" name="Freeform 9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3" name="Oval 9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4" name="Oval 9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r="-34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5" name="Freeform 9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5435618" y="3999733"/>
            <a:ext cx="1987436" cy="2281887"/>
            <a:chOff x="4381388" y="1557338"/>
            <a:chExt cx="2528210" cy="2902781"/>
          </a:xfrm>
        </p:grpSpPr>
        <p:pic>
          <p:nvPicPr>
            <p:cNvPr id="85" name="Picture 84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6" name="Freeform 8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7" name="Oval 8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8" name="Oval 8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r="-34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9" name="Freeform 8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8" name="Group 77"/>
          <p:cNvGrpSpPr/>
          <p:nvPr/>
        </p:nvGrpSpPr>
        <p:grpSpPr>
          <a:xfrm>
            <a:off x="6839027" y="3999733"/>
            <a:ext cx="1987436" cy="2281887"/>
            <a:chOff x="4381388" y="1557338"/>
            <a:chExt cx="2528210" cy="2902781"/>
          </a:xfrm>
        </p:grpSpPr>
        <p:pic>
          <p:nvPicPr>
            <p:cNvPr id="79" name="Picture 78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0" name="Freeform 7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1" name="Oval 8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2" name="Oval 8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r="-34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3" name="Freeform 8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8242434" y="3999733"/>
            <a:ext cx="1987436" cy="2281887"/>
            <a:chOff x="4381388" y="1557338"/>
            <a:chExt cx="2528210" cy="2902781"/>
          </a:xfrm>
        </p:grpSpPr>
        <p:pic>
          <p:nvPicPr>
            <p:cNvPr id="73" name="Picture 72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74" name="Freeform 7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5" name="Oval 7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6" name="Oval 7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r="-34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7" name="Freeform 7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sp>
        <p:nvSpPr>
          <p:cNvPr id="60" name="TextBox 59"/>
          <p:cNvSpPr txBox="1"/>
          <p:nvPr/>
        </p:nvSpPr>
        <p:spPr>
          <a:xfrm>
            <a:off x="1539465" y="3893286"/>
            <a:ext cx="110117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With shadow:</a:t>
            </a:r>
            <a:endParaRPr lang="en-US" dirty="0"/>
          </a:p>
        </p:txBody>
      </p:sp>
      <p:sp>
        <p:nvSpPr>
          <p:cNvPr id="61" name="Oval 60"/>
          <p:cNvSpPr/>
          <p:nvPr/>
        </p:nvSpPr>
        <p:spPr>
          <a:xfrm>
            <a:off x="8976321" y="606866"/>
            <a:ext cx="336307" cy="336307"/>
          </a:xfrm>
          <a:prstGeom prst="ellipse">
            <a:avLst/>
          </a:prstGeom>
          <a:blipFill>
            <a:blip r:embed="rId5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41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4955696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ubtitle 4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Your Subtitle Here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Greece</a:t>
            </a:r>
            <a:endParaRPr lang="en-US" dirty="0"/>
          </a:p>
        </p:txBody>
      </p:sp>
      <p:sp>
        <p:nvSpPr>
          <p:cNvPr id="716" name="TextBox 715"/>
          <p:cNvSpPr txBox="1"/>
          <p:nvPr/>
        </p:nvSpPr>
        <p:spPr>
          <a:xfrm>
            <a:off x="6657106" y="1436822"/>
            <a:ext cx="368042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fr-FR"/>
            </a:defPPr>
          </a:lstStyle>
          <a:p>
            <a:r>
              <a:rPr lang="en-US" sz="28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Lorem Ipsum</a:t>
            </a:r>
          </a:p>
        </p:txBody>
      </p:sp>
      <p:sp>
        <p:nvSpPr>
          <p:cNvPr id="11" name="Rectangle 10"/>
          <p:cNvSpPr/>
          <p:nvPr/>
        </p:nvSpPr>
        <p:spPr>
          <a:xfrm>
            <a:off x="6657106" y="2060849"/>
            <a:ext cx="3680420" cy="36933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lorem ipsum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fui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tristique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tortor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turpis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dui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nunciti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eros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mauris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donec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odio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itsup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sodales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magna dolor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Id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evedin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venenatis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lacus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magnis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Felis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arcu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in tempus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praesent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est. 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enim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risunit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quisque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vitae, dolor magna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phasellus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Vestibulum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est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vinee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platea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tempor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dis.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Curabitur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interdum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placerat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luctus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ut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a,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orci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nam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mattis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loremi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tincidunt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aptent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malesuada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6722988" y="2102125"/>
            <a:ext cx="833628" cy="833628"/>
            <a:chOff x="5198988" y="2102125"/>
            <a:chExt cx="833628" cy="833628"/>
          </a:xfrm>
        </p:grpSpPr>
        <p:sp>
          <p:nvSpPr>
            <p:cNvPr id="13" name="Oval 12"/>
            <p:cNvSpPr/>
            <p:nvPr/>
          </p:nvSpPr>
          <p:spPr>
            <a:xfrm>
              <a:off x="5198988" y="2102125"/>
              <a:ext cx="833628" cy="833628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r="-34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Freeform 9"/>
            <p:cNvSpPr/>
            <p:nvPr/>
          </p:nvSpPr>
          <p:spPr>
            <a:xfrm>
              <a:off x="5615793" y="2102125"/>
              <a:ext cx="416823" cy="833628"/>
            </a:xfrm>
            <a:custGeom>
              <a:avLst/>
              <a:gdLst>
                <a:gd name="connsiteX0" fmla="*/ 9 w 416823"/>
                <a:gd name="connsiteY0" fmla="*/ 0 h 833628"/>
                <a:gd name="connsiteX1" fmla="*/ 416823 w 416823"/>
                <a:gd name="connsiteY1" fmla="*/ 416814 h 833628"/>
                <a:gd name="connsiteX2" fmla="*/ 9 w 416823"/>
                <a:gd name="connsiteY2" fmla="*/ 833628 h 833628"/>
                <a:gd name="connsiteX3" fmla="*/ 0 w 416823"/>
                <a:gd name="connsiteY3" fmla="*/ 833627 h 833628"/>
                <a:gd name="connsiteX4" fmla="*/ 0 w 416823"/>
                <a:gd name="connsiteY4" fmla="*/ 1 h 833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6823" h="833628">
                  <a:moveTo>
                    <a:pt x="9" y="0"/>
                  </a:moveTo>
                  <a:cubicBezTo>
                    <a:pt x="230209" y="0"/>
                    <a:pt x="416823" y="186614"/>
                    <a:pt x="416823" y="416814"/>
                  </a:cubicBezTo>
                  <a:cubicBezTo>
                    <a:pt x="416823" y="647014"/>
                    <a:pt x="230209" y="833628"/>
                    <a:pt x="9" y="833628"/>
                  </a:cubicBezTo>
                  <a:lnTo>
                    <a:pt x="0" y="83362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tx1">
                <a:alpha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1711854" y="1236927"/>
            <a:ext cx="4389120" cy="4389120"/>
            <a:chOff x="187854" y="1236927"/>
            <a:chExt cx="4389120" cy="4389120"/>
          </a:xfrm>
        </p:grpSpPr>
        <p:sp>
          <p:nvSpPr>
            <p:cNvPr id="67" name="Freeform 66"/>
            <p:cNvSpPr/>
            <p:nvPr/>
          </p:nvSpPr>
          <p:spPr>
            <a:xfrm>
              <a:off x="421434" y="1325596"/>
              <a:ext cx="4155540" cy="3839423"/>
            </a:xfrm>
            <a:custGeom>
              <a:avLst/>
              <a:gdLst>
                <a:gd name="connsiteX0" fmla="*/ 2683163 w 6891715"/>
                <a:gd name="connsiteY0" fmla="*/ 6337292 h 6367455"/>
                <a:gd name="connsiteX1" fmla="*/ 2693958 w 6891715"/>
                <a:gd name="connsiteY1" fmla="*/ 6353978 h 6367455"/>
                <a:gd name="connsiteX2" fmla="*/ 2680624 w 6891715"/>
                <a:gd name="connsiteY2" fmla="*/ 6366813 h 6367455"/>
                <a:gd name="connsiteX3" fmla="*/ 2668876 w 6891715"/>
                <a:gd name="connsiteY3" fmla="*/ 6367455 h 6367455"/>
                <a:gd name="connsiteX4" fmla="*/ 2665383 w 6891715"/>
                <a:gd name="connsiteY4" fmla="*/ 6352695 h 6367455"/>
                <a:gd name="connsiteX5" fmla="*/ 2700308 w 6891715"/>
                <a:gd name="connsiteY5" fmla="*/ 6256329 h 6367455"/>
                <a:gd name="connsiteX6" fmla="*/ 2695228 w 6891715"/>
                <a:gd name="connsiteY6" fmla="*/ 6265854 h 6367455"/>
                <a:gd name="connsiteX7" fmla="*/ 2687608 w 6891715"/>
                <a:gd name="connsiteY7" fmla="*/ 6263949 h 6367455"/>
                <a:gd name="connsiteX8" fmla="*/ 2690784 w 6891715"/>
                <a:gd name="connsiteY8" fmla="*/ 6256647 h 6367455"/>
                <a:gd name="connsiteX9" fmla="*/ 2722533 w 6891715"/>
                <a:gd name="connsiteY9" fmla="*/ 6238867 h 6367455"/>
                <a:gd name="connsiteX10" fmla="*/ 2720891 w 6891715"/>
                <a:gd name="connsiteY10" fmla="*/ 6254742 h 6367455"/>
                <a:gd name="connsiteX11" fmla="*/ 2713008 w 6891715"/>
                <a:gd name="connsiteY11" fmla="*/ 6251567 h 6367455"/>
                <a:gd name="connsiteX12" fmla="*/ 2714322 w 6891715"/>
                <a:gd name="connsiteY12" fmla="*/ 6242360 h 6367455"/>
                <a:gd name="connsiteX13" fmla="*/ 4255139 w 6891715"/>
                <a:gd name="connsiteY13" fmla="*/ 6154726 h 6367455"/>
                <a:gd name="connsiteX14" fmla="*/ 4256051 w 6891715"/>
                <a:gd name="connsiteY14" fmla="*/ 6161076 h 6367455"/>
                <a:gd name="connsiteX15" fmla="*/ 4243891 w 6891715"/>
                <a:gd name="connsiteY15" fmla="*/ 6173776 h 6367455"/>
                <a:gd name="connsiteX16" fmla="*/ 4241763 w 6891715"/>
                <a:gd name="connsiteY16" fmla="*/ 6166474 h 6367455"/>
                <a:gd name="connsiteX17" fmla="*/ 4245715 w 6891715"/>
                <a:gd name="connsiteY17" fmla="*/ 6156949 h 6367455"/>
                <a:gd name="connsiteX18" fmla="*/ 4249971 w 6891715"/>
                <a:gd name="connsiteY18" fmla="*/ 6160124 h 6367455"/>
                <a:gd name="connsiteX19" fmla="*/ 3939210 w 6891715"/>
                <a:gd name="connsiteY19" fmla="*/ 6130914 h 6367455"/>
                <a:gd name="connsiteX20" fmla="*/ 3946521 w 6891715"/>
                <a:gd name="connsiteY20" fmla="*/ 6130914 h 6367455"/>
                <a:gd name="connsiteX21" fmla="*/ 3948746 w 6891715"/>
                <a:gd name="connsiteY21" fmla="*/ 6144521 h 6367455"/>
                <a:gd name="connsiteX22" fmla="*/ 3956057 w 6891715"/>
                <a:gd name="connsiteY22" fmla="*/ 6150849 h 6367455"/>
                <a:gd name="connsiteX23" fmla="*/ 3965594 w 6891715"/>
                <a:gd name="connsiteY23" fmla="*/ 6141356 h 6367455"/>
                <a:gd name="connsiteX24" fmla="*/ 3975130 w 6891715"/>
                <a:gd name="connsiteY24" fmla="*/ 6138192 h 6367455"/>
                <a:gd name="connsiteX25" fmla="*/ 3984666 w 6891715"/>
                <a:gd name="connsiteY25" fmla="*/ 6141989 h 6367455"/>
                <a:gd name="connsiteX26" fmla="*/ 3987845 w 6891715"/>
                <a:gd name="connsiteY26" fmla="*/ 6149267 h 6367455"/>
                <a:gd name="connsiteX27" fmla="*/ 3978309 w 6891715"/>
                <a:gd name="connsiteY27" fmla="*/ 6154646 h 6367455"/>
                <a:gd name="connsiteX28" fmla="*/ 3978309 w 6891715"/>
                <a:gd name="connsiteY28" fmla="*/ 6160026 h 6367455"/>
                <a:gd name="connsiteX29" fmla="*/ 3992295 w 6891715"/>
                <a:gd name="connsiteY29" fmla="*/ 6161924 h 6367455"/>
                <a:gd name="connsiteX30" fmla="*/ 3996427 w 6891715"/>
                <a:gd name="connsiteY30" fmla="*/ 6160975 h 6367455"/>
                <a:gd name="connsiteX31" fmla="*/ 4004056 w 6891715"/>
                <a:gd name="connsiteY31" fmla="*/ 6173316 h 6367455"/>
                <a:gd name="connsiteX32" fmla="*/ 4011367 w 6891715"/>
                <a:gd name="connsiteY32" fmla="*/ 6170151 h 6367455"/>
                <a:gd name="connsiteX33" fmla="*/ 4028214 w 6891715"/>
                <a:gd name="connsiteY33" fmla="*/ 6170151 h 6367455"/>
                <a:gd name="connsiteX34" fmla="*/ 4038069 w 6891715"/>
                <a:gd name="connsiteY34" fmla="*/ 6164772 h 6367455"/>
                <a:gd name="connsiteX35" fmla="*/ 4054916 w 6891715"/>
                <a:gd name="connsiteY35" fmla="*/ 6162557 h 6367455"/>
                <a:gd name="connsiteX36" fmla="*/ 4060320 w 6891715"/>
                <a:gd name="connsiteY36" fmla="*/ 6158127 h 6367455"/>
                <a:gd name="connsiteX37" fmla="*/ 4068584 w 6891715"/>
                <a:gd name="connsiteY37" fmla="*/ 6161291 h 6367455"/>
                <a:gd name="connsiteX38" fmla="*/ 4073988 w 6891715"/>
                <a:gd name="connsiteY38" fmla="*/ 6169835 h 6367455"/>
                <a:gd name="connsiteX39" fmla="*/ 4082571 w 6891715"/>
                <a:gd name="connsiteY39" fmla="*/ 6170468 h 6367455"/>
                <a:gd name="connsiteX40" fmla="*/ 4100371 w 6891715"/>
                <a:gd name="connsiteY40" fmla="*/ 6165089 h 6367455"/>
                <a:gd name="connsiteX41" fmla="*/ 4109908 w 6891715"/>
                <a:gd name="connsiteY41" fmla="*/ 6170468 h 6367455"/>
                <a:gd name="connsiteX42" fmla="*/ 4119444 w 6891715"/>
                <a:gd name="connsiteY42" fmla="*/ 6170151 h 6367455"/>
                <a:gd name="connsiteX43" fmla="*/ 4128980 w 6891715"/>
                <a:gd name="connsiteY43" fmla="*/ 6163823 h 6367455"/>
                <a:gd name="connsiteX44" fmla="*/ 4137563 w 6891715"/>
                <a:gd name="connsiteY44" fmla="*/ 6166038 h 6367455"/>
                <a:gd name="connsiteX45" fmla="*/ 4135337 w 6891715"/>
                <a:gd name="connsiteY45" fmla="*/ 6172366 h 6367455"/>
                <a:gd name="connsiteX46" fmla="*/ 4137563 w 6891715"/>
                <a:gd name="connsiteY46" fmla="*/ 6180594 h 6367455"/>
                <a:gd name="connsiteX47" fmla="*/ 4142013 w 6891715"/>
                <a:gd name="connsiteY47" fmla="*/ 6188821 h 6367455"/>
                <a:gd name="connsiteX48" fmla="*/ 4149324 w 6891715"/>
                <a:gd name="connsiteY48" fmla="*/ 6191985 h 6367455"/>
                <a:gd name="connsiteX49" fmla="*/ 4156635 w 6891715"/>
                <a:gd name="connsiteY49" fmla="*/ 6184707 h 6367455"/>
                <a:gd name="connsiteX50" fmla="*/ 4163946 w 6891715"/>
                <a:gd name="connsiteY50" fmla="*/ 6181543 h 6367455"/>
                <a:gd name="connsiteX51" fmla="*/ 4175707 w 6891715"/>
                <a:gd name="connsiteY51" fmla="*/ 6184707 h 6367455"/>
                <a:gd name="connsiteX52" fmla="*/ 4179840 w 6891715"/>
                <a:gd name="connsiteY52" fmla="*/ 6177113 h 6367455"/>
                <a:gd name="connsiteX53" fmla="*/ 4181111 w 6891715"/>
                <a:gd name="connsiteY53" fmla="*/ 6169835 h 6367455"/>
                <a:gd name="connsiteX54" fmla="*/ 4185243 w 6891715"/>
                <a:gd name="connsiteY54" fmla="*/ 6167620 h 6367455"/>
                <a:gd name="connsiteX55" fmla="*/ 4184290 w 6891715"/>
                <a:gd name="connsiteY55" fmla="*/ 6176164 h 6367455"/>
                <a:gd name="connsiteX56" fmla="*/ 4189376 w 6891715"/>
                <a:gd name="connsiteY56" fmla="*/ 6184391 h 6367455"/>
                <a:gd name="connsiteX57" fmla="*/ 4188422 w 6891715"/>
                <a:gd name="connsiteY57" fmla="*/ 6188504 h 6367455"/>
                <a:gd name="connsiteX58" fmla="*/ 4186197 w 6891715"/>
                <a:gd name="connsiteY58" fmla="*/ 6195782 h 6367455"/>
                <a:gd name="connsiteX59" fmla="*/ 4179204 w 6891715"/>
                <a:gd name="connsiteY59" fmla="*/ 6206541 h 6367455"/>
                <a:gd name="connsiteX60" fmla="*/ 4170621 w 6891715"/>
                <a:gd name="connsiteY60" fmla="*/ 6210654 h 6367455"/>
                <a:gd name="connsiteX61" fmla="*/ 4164264 w 6891715"/>
                <a:gd name="connsiteY61" fmla="*/ 6205908 h 6367455"/>
                <a:gd name="connsiteX62" fmla="*/ 4152820 w 6891715"/>
                <a:gd name="connsiteY62" fmla="*/ 6212237 h 6367455"/>
                <a:gd name="connsiteX63" fmla="*/ 4144238 w 6891715"/>
                <a:gd name="connsiteY63" fmla="*/ 6213186 h 6367455"/>
                <a:gd name="connsiteX64" fmla="*/ 4128344 w 6891715"/>
                <a:gd name="connsiteY64" fmla="*/ 6207807 h 6367455"/>
                <a:gd name="connsiteX65" fmla="*/ 4114358 w 6891715"/>
                <a:gd name="connsiteY65" fmla="*/ 6212553 h 6367455"/>
                <a:gd name="connsiteX66" fmla="*/ 4103232 w 6891715"/>
                <a:gd name="connsiteY66" fmla="*/ 6208123 h 6367455"/>
                <a:gd name="connsiteX67" fmla="*/ 4085114 w 6891715"/>
                <a:gd name="connsiteY67" fmla="*/ 6208756 h 6367455"/>
                <a:gd name="connsiteX68" fmla="*/ 4074306 w 6891715"/>
                <a:gd name="connsiteY68" fmla="*/ 6218249 h 6367455"/>
                <a:gd name="connsiteX69" fmla="*/ 4066995 w 6891715"/>
                <a:gd name="connsiteY69" fmla="*/ 6221413 h 6367455"/>
                <a:gd name="connsiteX70" fmla="*/ 4051101 w 6891715"/>
                <a:gd name="connsiteY70" fmla="*/ 6221413 h 6367455"/>
                <a:gd name="connsiteX71" fmla="*/ 4045697 w 6891715"/>
                <a:gd name="connsiteY71" fmla="*/ 6224577 h 6367455"/>
                <a:gd name="connsiteX72" fmla="*/ 4041565 w 6891715"/>
                <a:gd name="connsiteY72" fmla="*/ 6222362 h 6367455"/>
                <a:gd name="connsiteX73" fmla="*/ 4045697 w 6891715"/>
                <a:gd name="connsiteY73" fmla="*/ 6211920 h 6367455"/>
                <a:gd name="connsiteX74" fmla="*/ 4037115 w 6891715"/>
                <a:gd name="connsiteY74" fmla="*/ 6202744 h 6367455"/>
                <a:gd name="connsiteX75" fmla="*/ 4024400 w 6891715"/>
                <a:gd name="connsiteY75" fmla="*/ 6194200 h 6367455"/>
                <a:gd name="connsiteX76" fmla="*/ 4014864 w 6891715"/>
                <a:gd name="connsiteY76" fmla="*/ 6197681 h 6367455"/>
                <a:gd name="connsiteX77" fmla="*/ 4003103 w 6891715"/>
                <a:gd name="connsiteY77" fmla="*/ 6194516 h 6367455"/>
                <a:gd name="connsiteX78" fmla="*/ 3992613 w 6891715"/>
                <a:gd name="connsiteY78" fmla="*/ 6191352 h 6367455"/>
                <a:gd name="connsiteX79" fmla="*/ 3979898 w 6891715"/>
                <a:gd name="connsiteY79" fmla="*/ 6192618 h 6367455"/>
                <a:gd name="connsiteX80" fmla="*/ 3970362 w 6891715"/>
                <a:gd name="connsiteY80" fmla="*/ 6184391 h 6367455"/>
                <a:gd name="connsiteX81" fmla="*/ 3954468 w 6891715"/>
                <a:gd name="connsiteY81" fmla="*/ 6179961 h 6367455"/>
                <a:gd name="connsiteX82" fmla="*/ 3944614 w 6891715"/>
                <a:gd name="connsiteY82" fmla="*/ 6184707 h 6367455"/>
                <a:gd name="connsiteX83" fmla="*/ 3933171 w 6891715"/>
                <a:gd name="connsiteY83" fmla="*/ 6188821 h 6367455"/>
                <a:gd name="connsiteX84" fmla="*/ 3925542 w 6891715"/>
                <a:gd name="connsiteY84" fmla="*/ 6178379 h 6367455"/>
                <a:gd name="connsiteX85" fmla="*/ 3923634 w 6891715"/>
                <a:gd name="connsiteY85" fmla="*/ 6167620 h 6367455"/>
                <a:gd name="connsiteX86" fmla="*/ 3924588 w 6891715"/>
                <a:gd name="connsiteY86" fmla="*/ 6157494 h 6367455"/>
                <a:gd name="connsiteX87" fmla="*/ 3919184 w 6891715"/>
                <a:gd name="connsiteY87" fmla="*/ 6148951 h 6367455"/>
                <a:gd name="connsiteX88" fmla="*/ 3919820 w 6891715"/>
                <a:gd name="connsiteY88" fmla="*/ 6142622 h 6367455"/>
                <a:gd name="connsiteX89" fmla="*/ 3917913 w 6891715"/>
                <a:gd name="connsiteY89" fmla="*/ 6136294 h 6367455"/>
                <a:gd name="connsiteX90" fmla="*/ 3925224 w 6891715"/>
                <a:gd name="connsiteY90" fmla="*/ 6139458 h 6367455"/>
                <a:gd name="connsiteX91" fmla="*/ 3932853 w 6891715"/>
                <a:gd name="connsiteY91" fmla="*/ 6150216 h 6367455"/>
                <a:gd name="connsiteX92" fmla="*/ 3938257 w 6891715"/>
                <a:gd name="connsiteY92" fmla="*/ 6154014 h 6367455"/>
                <a:gd name="connsiteX93" fmla="*/ 3943343 w 6891715"/>
                <a:gd name="connsiteY93" fmla="*/ 6148634 h 6367455"/>
                <a:gd name="connsiteX94" fmla="*/ 3934760 w 6891715"/>
                <a:gd name="connsiteY94" fmla="*/ 6140407 h 6367455"/>
                <a:gd name="connsiteX95" fmla="*/ 4979304 w 6891715"/>
                <a:gd name="connsiteY95" fmla="*/ 6116626 h 6367455"/>
                <a:gd name="connsiteX96" fmla="*/ 4987888 w 6891715"/>
                <a:gd name="connsiteY96" fmla="*/ 6116626 h 6367455"/>
                <a:gd name="connsiteX97" fmla="*/ 4983755 w 6891715"/>
                <a:gd name="connsiteY97" fmla="*/ 6126107 h 6367455"/>
                <a:gd name="connsiteX98" fmla="*/ 4969765 w 6891715"/>
                <a:gd name="connsiteY98" fmla="*/ 6130216 h 6367455"/>
                <a:gd name="connsiteX99" fmla="*/ 4970719 w 6891715"/>
                <a:gd name="connsiteY99" fmla="*/ 6138748 h 6367455"/>
                <a:gd name="connsiteX100" fmla="*/ 4955140 w 6891715"/>
                <a:gd name="connsiteY100" fmla="*/ 6149177 h 6367455"/>
                <a:gd name="connsiteX101" fmla="*/ 4944648 w 6891715"/>
                <a:gd name="connsiteY101" fmla="*/ 6155498 h 6367455"/>
                <a:gd name="connsiteX102" fmla="*/ 4934155 w 6891715"/>
                <a:gd name="connsiteY102" fmla="*/ 6168139 h 6367455"/>
                <a:gd name="connsiteX103" fmla="*/ 4919530 w 6891715"/>
                <a:gd name="connsiteY103" fmla="*/ 6180148 h 6367455"/>
                <a:gd name="connsiteX104" fmla="*/ 4919848 w 6891715"/>
                <a:gd name="connsiteY104" fmla="*/ 6181412 h 6367455"/>
                <a:gd name="connsiteX105" fmla="*/ 4922709 w 6891715"/>
                <a:gd name="connsiteY105" fmla="*/ 6190577 h 6367455"/>
                <a:gd name="connsiteX106" fmla="*/ 4925889 w 6891715"/>
                <a:gd name="connsiteY106" fmla="*/ 6194370 h 6367455"/>
                <a:gd name="connsiteX107" fmla="*/ 4932248 w 6891715"/>
                <a:gd name="connsiteY107" fmla="*/ 6201954 h 6367455"/>
                <a:gd name="connsiteX108" fmla="*/ 4934473 w 6891715"/>
                <a:gd name="connsiteY108" fmla="*/ 6211435 h 6367455"/>
                <a:gd name="connsiteX109" fmla="*/ 4927161 w 6891715"/>
                <a:gd name="connsiteY109" fmla="*/ 6212699 h 6367455"/>
                <a:gd name="connsiteX110" fmla="*/ 4924935 w 6891715"/>
                <a:gd name="connsiteY110" fmla="*/ 6206379 h 6367455"/>
                <a:gd name="connsiteX111" fmla="*/ 4916351 w 6891715"/>
                <a:gd name="connsiteY111" fmla="*/ 6206379 h 6367455"/>
                <a:gd name="connsiteX112" fmla="*/ 4909356 w 6891715"/>
                <a:gd name="connsiteY112" fmla="*/ 6208275 h 6367455"/>
                <a:gd name="connsiteX113" fmla="*/ 4902997 w 6891715"/>
                <a:gd name="connsiteY113" fmla="*/ 6214596 h 6367455"/>
                <a:gd name="connsiteX114" fmla="*/ 4892187 w 6891715"/>
                <a:gd name="connsiteY114" fmla="*/ 6226289 h 6367455"/>
                <a:gd name="connsiteX115" fmla="*/ 4871202 w 6891715"/>
                <a:gd name="connsiteY115" fmla="*/ 6238298 h 6367455"/>
                <a:gd name="connsiteX116" fmla="*/ 4851172 w 6891715"/>
                <a:gd name="connsiteY116" fmla="*/ 6240510 h 6367455"/>
                <a:gd name="connsiteX117" fmla="*/ 4835274 w 6891715"/>
                <a:gd name="connsiteY117" fmla="*/ 6238614 h 6367455"/>
                <a:gd name="connsiteX118" fmla="*/ 4826690 w 6891715"/>
                <a:gd name="connsiteY118" fmla="*/ 6246199 h 6367455"/>
                <a:gd name="connsiteX119" fmla="*/ 4828916 w 6891715"/>
                <a:gd name="connsiteY119" fmla="*/ 6253151 h 6367455"/>
                <a:gd name="connsiteX120" fmla="*/ 4821285 w 6891715"/>
                <a:gd name="connsiteY120" fmla="*/ 6251255 h 6367455"/>
                <a:gd name="connsiteX121" fmla="*/ 4806341 w 6891715"/>
                <a:gd name="connsiteY121" fmla="*/ 6248095 h 6367455"/>
                <a:gd name="connsiteX122" fmla="*/ 4781224 w 6891715"/>
                <a:gd name="connsiteY122" fmla="*/ 6246515 h 6367455"/>
                <a:gd name="connsiteX123" fmla="*/ 4776773 w 6891715"/>
                <a:gd name="connsiteY123" fmla="*/ 6237982 h 6367455"/>
                <a:gd name="connsiteX124" fmla="*/ 4773593 w 6891715"/>
                <a:gd name="connsiteY124" fmla="*/ 6228501 h 6367455"/>
                <a:gd name="connsiteX125" fmla="*/ 4764055 w 6891715"/>
                <a:gd name="connsiteY125" fmla="*/ 6220284 h 6367455"/>
                <a:gd name="connsiteX126" fmla="*/ 4762783 w 6891715"/>
                <a:gd name="connsiteY126" fmla="*/ 6209855 h 6367455"/>
                <a:gd name="connsiteX127" fmla="*/ 4760875 w 6891715"/>
                <a:gd name="connsiteY127" fmla="*/ 6201322 h 6367455"/>
                <a:gd name="connsiteX128" fmla="*/ 4772321 w 6891715"/>
                <a:gd name="connsiteY128" fmla="*/ 6203535 h 6367455"/>
                <a:gd name="connsiteX129" fmla="*/ 4778998 w 6891715"/>
                <a:gd name="connsiteY129" fmla="*/ 6206695 h 6367455"/>
                <a:gd name="connsiteX130" fmla="*/ 4789172 w 6891715"/>
                <a:gd name="connsiteY130" fmla="*/ 6189629 h 6367455"/>
                <a:gd name="connsiteX131" fmla="*/ 4796803 w 6891715"/>
                <a:gd name="connsiteY131" fmla="*/ 6186469 h 6367455"/>
                <a:gd name="connsiteX132" fmla="*/ 4806023 w 6891715"/>
                <a:gd name="connsiteY132" fmla="*/ 6182993 h 6367455"/>
                <a:gd name="connsiteX133" fmla="*/ 4826372 w 6891715"/>
                <a:gd name="connsiteY133" fmla="*/ 6185205 h 6367455"/>
                <a:gd name="connsiteX134" fmla="*/ 4827008 w 6891715"/>
                <a:gd name="connsiteY134" fmla="*/ 6177620 h 6367455"/>
                <a:gd name="connsiteX135" fmla="*/ 4827008 w 6891715"/>
                <a:gd name="connsiteY135" fmla="*/ 6175724 h 6367455"/>
                <a:gd name="connsiteX136" fmla="*/ 4826054 w 6891715"/>
                <a:gd name="connsiteY136" fmla="*/ 6164031 h 6367455"/>
                <a:gd name="connsiteX137" fmla="*/ 4837500 w 6891715"/>
                <a:gd name="connsiteY137" fmla="*/ 6164979 h 6367455"/>
                <a:gd name="connsiteX138" fmla="*/ 4845131 w 6891715"/>
                <a:gd name="connsiteY138" fmla="*/ 6171299 h 6367455"/>
                <a:gd name="connsiteX139" fmla="*/ 4864207 w 6891715"/>
                <a:gd name="connsiteY139" fmla="*/ 6173196 h 6367455"/>
                <a:gd name="connsiteX140" fmla="*/ 4882330 w 6891715"/>
                <a:gd name="connsiteY140" fmla="*/ 6165927 h 6367455"/>
                <a:gd name="connsiteX141" fmla="*/ 4914761 w 6891715"/>
                <a:gd name="connsiteY141" fmla="*/ 6154866 h 6367455"/>
                <a:gd name="connsiteX142" fmla="*/ 4939243 w 6891715"/>
                <a:gd name="connsiteY142" fmla="*/ 6145385 h 6367455"/>
                <a:gd name="connsiteX143" fmla="*/ 4957048 w 6891715"/>
                <a:gd name="connsiteY143" fmla="*/ 6130532 h 6367455"/>
                <a:gd name="connsiteX144" fmla="*/ 4970719 w 6891715"/>
                <a:gd name="connsiteY144" fmla="*/ 6126107 h 6367455"/>
                <a:gd name="connsiteX145" fmla="*/ 4269809 w 6891715"/>
                <a:gd name="connsiteY145" fmla="*/ 6099164 h 6367455"/>
                <a:gd name="connsiteX146" fmla="*/ 4278081 w 6891715"/>
                <a:gd name="connsiteY146" fmla="*/ 6107690 h 6367455"/>
                <a:gd name="connsiteX147" fmla="*/ 4273179 w 6891715"/>
                <a:gd name="connsiteY147" fmla="*/ 6110848 h 6367455"/>
                <a:gd name="connsiteX148" fmla="*/ 4273179 w 6891715"/>
                <a:gd name="connsiteY148" fmla="*/ 6119059 h 6367455"/>
                <a:gd name="connsiteX149" fmla="*/ 4271341 w 6891715"/>
                <a:gd name="connsiteY149" fmla="*/ 6131691 h 6367455"/>
                <a:gd name="connsiteX150" fmla="*/ 4281451 w 6891715"/>
                <a:gd name="connsiteY150" fmla="*/ 6138955 h 6367455"/>
                <a:gd name="connsiteX151" fmla="*/ 4275630 w 6891715"/>
                <a:gd name="connsiteY151" fmla="*/ 6154744 h 6367455"/>
                <a:gd name="connsiteX152" fmla="*/ 4266439 w 6891715"/>
                <a:gd name="connsiteY152" fmla="*/ 6157902 h 6367455"/>
                <a:gd name="connsiteX153" fmla="*/ 4265520 w 6891715"/>
                <a:gd name="connsiteY153" fmla="*/ 6154744 h 6367455"/>
                <a:gd name="connsiteX154" fmla="*/ 4271341 w 6891715"/>
                <a:gd name="connsiteY154" fmla="*/ 6143376 h 6367455"/>
                <a:gd name="connsiteX155" fmla="*/ 4263988 w 6891715"/>
                <a:gd name="connsiteY155" fmla="*/ 6135797 h 6367455"/>
                <a:gd name="connsiteX156" fmla="*/ 4265213 w 6891715"/>
                <a:gd name="connsiteY156" fmla="*/ 6129481 h 6367455"/>
                <a:gd name="connsiteX157" fmla="*/ 4267051 w 6891715"/>
                <a:gd name="connsiteY157" fmla="*/ 6122533 h 6367455"/>
                <a:gd name="connsiteX158" fmla="*/ 4267051 w 6891715"/>
                <a:gd name="connsiteY158" fmla="*/ 6114954 h 6367455"/>
                <a:gd name="connsiteX159" fmla="*/ 4271953 w 6891715"/>
                <a:gd name="connsiteY159" fmla="*/ 6107690 h 6367455"/>
                <a:gd name="connsiteX160" fmla="*/ 3049239 w 6891715"/>
                <a:gd name="connsiteY160" fmla="*/ 6092814 h 6367455"/>
                <a:gd name="connsiteX161" fmla="*/ 3061023 w 6891715"/>
                <a:gd name="connsiteY161" fmla="*/ 6092814 h 6367455"/>
                <a:gd name="connsiteX162" fmla="*/ 3070188 w 6891715"/>
                <a:gd name="connsiteY162" fmla="*/ 6099703 h 6367455"/>
                <a:gd name="connsiteX163" fmla="*/ 3064623 w 6891715"/>
                <a:gd name="connsiteY163" fmla="*/ 6107790 h 6367455"/>
                <a:gd name="connsiteX164" fmla="*/ 3052513 w 6891715"/>
                <a:gd name="connsiteY164" fmla="*/ 6108689 h 6367455"/>
                <a:gd name="connsiteX165" fmla="*/ 3048257 w 6891715"/>
                <a:gd name="connsiteY165" fmla="*/ 6107790 h 6367455"/>
                <a:gd name="connsiteX166" fmla="*/ 3038438 w 6891715"/>
                <a:gd name="connsiteY166" fmla="*/ 6097007 h 6367455"/>
                <a:gd name="connsiteX167" fmla="*/ 3038243 w 6891715"/>
                <a:gd name="connsiteY167" fmla="*/ 6081701 h 6367455"/>
                <a:gd name="connsiteX168" fmla="*/ 3041613 w 6891715"/>
                <a:gd name="connsiteY168" fmla="*/ 6088628 h 6367455"/>
                <a:gd name="connsiteX169" fmla="*/ 3032422 w 6891715"/>
                <a:gd name="connsiteY169" fmla="*/ 6094401 h 6367455"/>
                <a:gd name="connsiteX170" fmla="*/ 3024150 w 6891715"/>
                <a:gd name="connsiteY170" fmla="*/ 6082855 h 6367455"/>
                <a:gd name="connsiteX171" fmla="*/ 3863987 w 6891715"/>
                <a:gd name="connsiteY171" fmla="*/ 6053126 h 6367455"/>
                <a:gd name="connsiteX172" fmla="*/ 3875919 w 6891715"/>
                <a:gd name="connsiteY172" fmla="*/ 6056271 h 6367455"/>
                <a:gd name="connsiteX173" fmla="*/ 3881401 w 6891715"/>
                <a:gd name="connsiteY173" fmla="*/ 6066964 h 6367455"/>
                <a:gd name="connsiteX174" fmla="*/ 3875919 w 6891715"/>
                <a:gd name="connsiteY174" fmla="*/ 6067908 h 6367455"/>
                <a:gd name="connsiteX175" fmla="*/ 3880111 w 6891715"/>
                <a:gd name="connsiteY175" fmla="*/ 6079230 h 6367455"/>
                <a:gd name="connsiteX176" fmla="*/ 3876886 w 6891715"/>
                <a:gd name="connsiteY176" fmla="*/ 6086464 h 6367455"/>
                <a:gd name="connsiteX177" fmla="*/ 3865277 w 6891715"/>
                <a:gd name="connsiteY177" fmla="*/ 6084891 h 6367455"/>
                <a:gd name="connsiteX178" fmla="*/ 3860763 w 6891715"/>
                <a:gd name="connsiteY178" fmla="*/ 6066021 h 6367455"/>
                <a:gd name="connsiteX179" fmla="*/ 4100970 w 6891715"/>
                <a:gd name="connsiteY179" fmla="*/ 6043601 h 6367455"/>
                <a:gd name="connsiteX180" fmla="*/ 4111588 w 6891715"/>
                <a:gd name="connsiteY180" fmla="*/ 6057374 h 6367455"/>
                <a:gd name="connsiteX181" fmla="*/ 4101282 w 6891715"/>
                <a:gd name="connsiteY181" fmla="*/ 6065826 h 6367455"/>
                <a:gd name="connsiteX182" fmla="*/ 4103156 w 6891715"/>
                <a:gd name="connsiteY182" fmla="*/ 6054244 h 6367455"/>
                <a:gd name="connsiteX183" fmla="*/ 4098784 w 6891715"/>
                <a:gd name="connsiteY183" fmla="*/ 6049861 h 6367455"/>
                <a:gd name="connsiteX184" fmla="*/ 4092850 w 6891715"/>
                <a:gd name="connsiteY184" fmla="*/ 6051113 h 6367455"/>
                <a:gd name="connsiteX185" fmla="*/ 4092538 w 6891715"/>
                <a:gd name="connsiteY185" fmla="*/ 6046105 h 6367455"/>
                <a:gd name="connsiteX186" fmla="*/ 4379876 w 6891715"/>
                <a:gd name="connsiteY186" fmla="*/ 6040426 h 6367455"/>
                <a:gd name="connsiteX187" fmla="*/ 4379876 w 6891715"/>
                <a:gd name="connsiteY187" fmla="*/ 6051117 h 6367455"/>
                <a:gd name="connsiteX188" fmla="*/ 4366858 w 6891715"/>
                <a:gd name="connsiteY188" fmla="*/ 6060550 h 6367455"/>
                <a:gd name="connsiteX189" fmla="*/ 4364318 w 6891715"/>
                <a:gd name="connsiteY189" fmla="*/ 6075014 h 6367455"/>
                <a:gd name="connsiteX190" fmla="*/ 4352888 w 6891715"/>
                <a:gd name="connsiteY190" fmla="*/ 6098282 h 6367455"/>
                <a:gd name="connsiteX191" fmla="*/ 4333838 w 6891715"/>
                <a:gd name="connsiteY191" fmla="*/ 6105514 h 6367455"/>
                <a:gd name="connsiteX192" fmla="*/ 4335425 w 6891715"/>
                <a:gd name="connsiteY192" fmla="*/ 6088849 h 6367455"/>
                <a:gd name="connsiteX193" fmla="*/ 4324313 w 6891715"/>
                <a:gd name="connsiteY193" fmla="*/ 6089163 h 6367455"/>
                <a:gd name="connsiteX194" fmla="*/ 4328123 w 6891715"/>
                <a:gd name="connsiteY194" fmla="*/ 6083818 h 6367455"/>
                <a:gd name="connsiteX195" fmla="*/ 4333520 w 6891715"/>
                <a:gd name="connsiteY195" fmla="*/ 6070297 h 6367455"/>
                <a:gd name="connsiteX196" fmla="*/ 4345903 w 6891715"/>
                <a:gd name="connsiteY196" fmla="*/ 6053318 h 6367455"/>
                <a:gd name="connsiteX197" fmla="*/ 4360508 w 6891715"/>
                <a:gd name="connsiteY197" fmla="*/ 6048287 h 6367455"/>
                <a:gd name="connsiteX198" fmla="*/ 4333108 w 6891715"/>
                <a:gd name="connsiteY198" fmla="*/ 6021376 h 6367455"/>
                <a:gd name="connsiteX199" fmla="*/ 4337013 w 6891715"/>
                <a:gd name="connsiteY199" fmla="*/ 6023281 h 6367455"/>
                <a:gd name="connsiteX200" fmla="*/ 4334610 w 6891715"/>
                <a:gd name="connsiteY200" fmla="*/ 6030266 h 6367455"/>
                <a:gd name="connsiteX201" fmla="*/ 4325900 w 6891715"/>
                <a:gd name="connsiteY201" fmla="*/ 6030901 h 6367455"/>
                <a:gd name="connsiteX202" fmla="*/ 4191713 w 6891715"/>
                <a:gd name="connsiteY202" fmla="*/ 6019789 h 6367455"/>
                <a:gd name="connsiteX203" fmla="*/ 4195726 w 6891715"/>
                <a:gd name="connsiteY203" fmla="*/ 6021376 h 6367455"/>
                <a:gd name="connsiteX204" fmla="*/ 4187700 w 6891715"/>
                <a:gd name="connsiteY204" fmla="*/ 6034077 h 6367455"/>
                <a:gd name="connsiteX205" fmla="*/ 4184613 w 6891715"/>
                <a:gd name="connsiteY205" fmla="*/ 6029314 h 6367455"/>
                <a:gd name="connsiteX206" fmla="*/ 3752636 w 6891715"/>
                <a:gd name="connsiteY206" fmla="*/ 6002326 h 6367455"/>
                <a:gd name="connsiteX207" fmla="*/ 3754400 w 6891715"/>
                <a:gd name="connsiteY207" fmla="*/ 6015026 h 6367455"/>
                <a:gd name="connsiteX208" fmla="*/ 3748050 w 6891715"/>
                <a:gd name="connsiteY208" fmla="*/ 6006165 h 6367455"/>
                <a:gd name="connsiteX209" fmla="*/ 4012798 w 6891715"/>
                <a:gd name="connsiteY209" fmla="*/ 5995976 h 6367455"/>
                <a:gd name="connsiteX210" fmla="*/ 4024276 w 6891715"/>
                <a:gd name="connsiteY210" fmla="*/ 6005183 h 6367455"/>
                <a:gd name="connsiteX211" fmla="*/ 4014970 w 6891715"/>
                <a:gd name="connsiteY211" fmla="*/ 6022011 h 6367455"/>
                <a:gd name="connsiteX212" fmla="*/ 4008145 w 6891715"/>
                <a:gd name="connsiteY212" fmla="*/ 6026139 h 6367455"/>
                <a:gd name="connsiteX213" fmla="*/ 4001941 w 6891715"/>
                <a:gd name="connsiteY213" fmla="*/ 6024234 h 6367455"/>
                <a:gd name="connsiteX214" fmla="*/ 3997288 w 6891715"/>
                <a:gd name="connsiteY214" fmla="*/ 6018201 h 6367455"/>
                <a:gd name="connsiteX215" fmla="*/ 4005663 w 6891715"/>
                <a:gd name="connsiteY215" fmla="*/ 6015661 h 6367455"/>
                <a:gd name="connsiteX216" fmla="*/ 3998218 w 6891715"/>
                <a:gd name="connsiteY216" fmla="*/ 6010581 h 6367455"/>
                <a:gd name="connsiteX217" fmla="*/ 4001320 w 6891715"/>
                <a:gd name="connsiteY217" fmla="*/ 6007406 h 6367455"/>
                <a:gd name="connsiteX218" fmla="*/ 4011867 w 6891715"/>
                <a:gd name="connsiteY218" fmla="*/ 6008358 h 6367455"/>
                <a:gd name="connsiteX219" fmla="*/ 4015900 w 6891715"/>
                <a:gd name="connsiteY219" fmla="*/ 6008358 h 6367455"/>
                <a:gd name="connsiteX220" fmla="*/ 4011867 w 6891715"/>
                <a:gd name="connsiteY220" fmla="*/ 6001056 h 6367455"/>
                <a:gd name="connsiteX221" fmla="*/ 4097132 w 6891715"/>
                <a:gd name="connsiteY221" fmla="*/ 5994389 h 6367455"/>
                <a:gd name="connsiteX222" fmla="*/ 4100476 w 6891715"/>
                <a:gd name="connsiteY222" fmla="*/ 6005330 h 6367455"/>
                <a:gd name="connsiteX223" fmla="*/ 4097740 w 6891715"/>
                <a:gd name="connsiteY223" fmla="*/ 6018202 h 6367455"/>
                <a:gd name="connsiteX224" fmla="*/ 4086188 w 6891715"/>
                <a:gd name="connsiteY224" fmla="*/ 6005652 h 6367455"/>
                <a:gd name="connsiteX225" fmla="*/ 4086188 w 6891715"/>
                <a:gd name="connsiteY225" fmla="*/ 5997929 h 6367455"/>
                <a:gd name="connsiteX226" fmla="*/ 4278593 w 6891715"/>
                <a:gd name="connsiteY226" fmla="*/ 5988039 h 6367455"/>
                <a:gd name="connsiteX227" fmla="*/ 4284943 w 6891715"/>
                <a:gd name="connsiteY227" fmla="*/ 5988039 h 6367455"/>
                <a:gd name="connsiteX228" fmla="*/ 4292563 w 6891715"/>
                <a:gd name="connsiteY228" fmla="*/ 5991214 h 6367455"/>
                <a:gd name="connsiteX229" fmla="*/ 4286213 w 6891715"/>
                <a:gd name="connsiteY229" fmla="*/ 5994389 h 6367455"/>
                <a:gd name="connsiteX230" fmla="*/ 4282085 w 6891715"/>
                <a:gd name="connsiteY230" fmla="*/ 5999786 h 6367455"/>
                <a:gd name="connsiteX231" fmla="*/ 4270655 w 6891715"/>
                <a:gd name="connsiteY231" fmla="*/ 5997564 h 6367455"/>
                <a:gd name="connsiteX232" fmla="*/ 4256685 w 6891715"/>
                <a:gd name="connsiteY232" fmla="*/ 6003914 h 6367455"/>
                <a:gd name="connsiteX233" fmla="*/ 4258908 w 6891715"/>
                <a:gd name="connsiteY233" fmla="*/ 6019789 h 6367455"/>
                <a:gd name="connsiteX234" fmla="*/ 4251288 w 6891715"/>
                <a:gd name="connsiteY234" fmla="*/ 6013439 h 6367455"/>
                <a:gd name="connsiteX235" fmla="*/ 4253510 w 6891715"/>
                <a:gd name="connsiteY235" fmla="*/ 6000739 h 6367455"/>
                <a:gd name="connsiteX236" fmla="*/ 4262718 w 6891715"/>
                <a:gd name="connsiteY236" fmla="*/ 5989309 h 6367455"/>
                <a:gd name="connsiteX237" fmla="*/ 4044769 w 6891715"/>
                <a:gd name="connsiteY237" fmla="*/ 5988039 h 6367455"/>
                <a:gd name="connsiteX238" fmla="*/ 4050157 w 6891715"/>
                <a:gd name="connsiteY238" fmla="*/ 5994389 h 6367455"/>
                <a:gd name="connsiteX239" fmla="*/ 4052851 w 6891715"/>
                <a:gd name="connsiteY239" fmla="*/ 6001691 h 6367455"/>
                <a:gd name="connsiteX240" fmla="*/ 4042748 w 6891715"/>
                <a:gd name="connsiteY240" fmla="*/ 6007089 h 6367455"/>
                <a:gd name="connsiteX241" fmla="*/ 4041738 w 6891715"/>
                <a:gd name="connsiteY241" fmla="*/ 6002009 h 6367455"/>
                <a:gd name="connsiteX242" fmla="*/ 2784354 w 6891715"/>
                <a:gd name="connsiteY242" fmla="*/ 5988039 h 6367455"/>
                <a:gd name="connsiteX243" fmla="*/ 2798725 w 6891715"/>
                <a:gd name="connsiteY243" fmla="*/ 5999034 h 6367455"/>
                <a:gd name="connsiteX244" fmla="*/ 2788699 w 6891715"/>
                <a:gd name="connsiteY244" fmla="*/ 6005502 h 6367455"/>
                <a:gd name="connsiteX245" fmla="*/ 2779675 w 6891715"/>
                <a:gd name="connsiteY245" fmla="*/ 5992566 h 6367455"/>
                <a:gd name="connsiteX246" fmla="*/ 4162388 w 6891715"/>
                <a:gd name="connsiteY246" fmla="*/ 5973751 h 6367455"/>
                <a:gd name="connsiteX247" fmla="*/ 4157943 w 6891715"/>
                <a:gd name="connsiteY247" fmla="*/ 5978006 h 6367455"/>
                <a:gd name="connsiteX248" fmla="*/ 4156038 w 6891715"/>
                <a:gd name="connsiteY248" fmla="*/ 5991099 h 6367455"/>
                <a:gd name="connsiteX249" fmla="*/ 4147783 w 6891715"/>
                <a:gd name="connsiteY249" fmla="*/ 6000918 h 6367455"/>
                <a:gd name="connsiteX250" fmla="*/ 4133813 w 6891715"/>
                <a:gd name="connsiteY250" fmla="*/ 6005501 h 6367455"/>
                <a:gd name="connsiteX251" fmla="*/ 4136035 w 6891715"/>
                <a:gd name="connsiteY251" fmla="*/ 5994372 h 6367455"/>
                <a:gd name="connsiteX252" fmla="*/ 4150640 w 6891715"/>
                <a:gd name="connsiteY252" fmla="*/ 5986844 h 6367455"/>
                <a:gd name="connsiteX253" fmla="*/ 4151593 w 6891715"/>
                <a:gd name="connsiteY253" fmla="*/ 5974733 h 6367455"/>
                <a:gd name="connsiteX254" fmla="*/ 4248322 w 6891715"/>
                <a:gd name="connsiteY254" fmla="*/ 5964226 h 6367455"/>
                <a:gd name="connsiteX255" fmla="*/ 4257308 w 6891715"/>
                <a:gd name="connsiteY255" fmla="*/ 5967568 h 6367455"/>
                <a:gd name="connsiteX256" fmla="*/ 4262400 w 6891715"/>
                <a:gd name="connsiteY256" fmla="*/ 5977594 h 6367455"/>
                <a:gd name="connsiteX257" fmla="*/ 4250419 w 6891715"/>
                <a:gd name="connsiteY257" fmla="*/ 5983276 h 6367455"/>
                <a:gd name="connsiteX258" fmla="*/ 4248322 w 6891715"/>
                <a:gd name="connsiteY258" fmla="*/ 5979934 h 6367455"/>
                <a:gd name="connsiteX259" fmla="*/ 4252515 w 6891715"/>
                <a:gd name="connsiteY259" fmla="*/ 5971913 h 6367455"/>
                <a:gd name="connsiteX260" fmla="*/ 4246525 w 6891715"/>
                <a:gd name="connsiteY260" fmla="*/ 5970910 h 6367455"/>
                <a:gd name="connsiteX261" fmla="*/ 4031293 w 6891715"/>
                <a:gd name="connsiteY261" fmla="*/ 5961051 h 6367455"/>
                <a:gd name="connsiteX262" fmla="*/ 4036975 w 6891715"/>
                <a:gd name="connsiteY262" fmla="*/ 5972352 h 6367455"/>
                <a:gd name="connsiteX263" fmla="*/ 4031293 w 6891715"/>
                <a:gd name="connsiteY263" fmla="*/ 5980101 h 6367455"/>
                <a:gd name="connsiteX264" fmla="*/ 4020264 w 6891715"/>
                <a:gd name="connsiteY264" fmla="*/ 5978163 h 6367455"/>
                <a:gd name="connsiteX265" fmla="*/ 4017925 w 6891715"/>
                <a:gd name="connsiteY265" fmla="*/ 5969446 h 6367455"/>
                <a:gd name="connsiteX266" fmla="*/ 4020264 w 6891715"/>
                <a:gd name="connsiteY266" fmla="*/ 5964280 h 6367455"/>
                <a:gd name="connsiteX267" fmla="*/ 4088954 w 6891715"/>
                <a:gd name="connsiteY267" fmla="*/ 5956289 h 6367455"/>
                <a:gd name="connsiteX268" fmla="*/ 4090951 w 6891715"/>
                <a:gd name="connsiteY268" fmla="*/ 5968530 h 6367455"/>
                <a:gd name="connsiteX269" fmla="*/ 4086956 w 6891715"/>
                <a:gd name="connsiteY269" fmla="*/ 5976792 h 6367455"/>
                <a:gd name="connsiteX270" fmla="*/ 4079300 w 6891715"/>
                <a:gd name="connsiteY270" fmla="*/ 5981689 h 6367455"/>
                <a:gd name="connsiteX271" fmla="*/ 4070313 w 6891715"/>
                <a:gd name="connsiteY271" fmla="*/ 5972814 h 6367455"/>
                <a:gd name="connsiteX272" fmla="*/ 4074307 w 6891715"/>
                <a:gd name="connsiteY272" fmla="*/ 5961797 h 6367455"/>
                <a:gd name="connsiteX273" fmla="*/ 4116516 w 6891715"/>
                <a:gd name="connsiteY273" fmla="*/ 5949939 h 6367455"/>
                <a:gd name="connsiteX274" fmla="*/ 4121773 w 6891715"/>
                <a:gd name="connsiteY274" fmla="*/ 5953928 h 6367455"/>
                <a:gd name="connsiteX275" fmla="*/ 4122701 w 6891715"/>
                <a:gd name="connsiteY275" fmla="*/ 5968962 h 6367455"/>
                <a:gd name="connsiteX276" fmla="*/ 4112804 w 6891715"/>
                <a:gd name="connsiteY276" fmla="*/ 5983383 h 6367455"/>
                <a:gd name="connsiteX277" fmla="*/ 4107547 w 6891715"/>
                <a:gd name="connsiteY277" fmla="*/ 5986452 h 6367455"/>
                <a:gd name="connsiteX278" fmla="*/ 4098888 w 6891715"/>
                <a:gd name="connsiteY278" fmla="*/ 5969269 h 6367455"/>
                <a:gd name="connsiteX279" fmla="*/ 4104145 w 6891715"/>
                <a:gd name="connsiteY279" fmla="*/ 5953928 h 6367455"/>
                <a:gd name="connsiteX280" fmla="*/ 3879813 w 6891715"/>
                <a:gd name="connsiteY280" fmla="*/ 5943589 h 6367455"/>
                <a:gd name="connsiteX281" fmla="*/ 3887751 w 6891715"/>
                <a:gd name="connsiteY281" fmla="*/ 5947117 h 6367455"/>
                <a:gd name="connsiteX282" fmla="*/ 3881136 w 6891715"/>
                <a:gd name="connsiteY282" fmla="*/ 5953114 h 6367455"/>
                <a:gd name="connsiteX283" fmla="*/ 4230772 w 6891715"/>
                <a:gd name="connsiteY283" fmla="*/ 5937239 h 6367455"/>
                <a:gd name="connsiteX284" fmla="*/ 4237000 w 6891715"/>
                <a:gd name="connsiteY284" fmla="*/ 5943884 h 6367455"/>
                <a:gd name="connsiteX285" fmla="*/ 4235901 w 6891715"/>
                <a:gd name="connsiteY285" fmla="*/ 5950530 h 6367455"/>
                <a:gd name="connsiteX286" fmla="*/ 4228574 w 6891715"/>
                <a:gd name="connsiteY286" fmla="*/ 5951527 h 6367455"/>
                <a:gd name="connsiteX287" fmla="*/ 4227475 w 6891715"/>
                <a:gd name="connsiteY287" fmla="*/ 5946210 h 6367455"/>
                <a:gd name="connsiteX288" fmla="*/ 4015702 w 6891715"/>
                <a:gd name="connsiteY288" fmla="*/ 5929301 h 6367455"/>
                <a:gd name="connsiteX289" fmla="*/ 4021100 w 6891715"/>
                <a:gd name="connsiteY289" fmla="*/ 5932476 h 6367455"/>
                <a:gd name="connsiteX290" fmla="*/ 4020147 w 6891715"/>
                <a:gd name="connsiteY290" fmla="*/ 5942001 h 6367455"/>
                <a:gd name="connsiteX291" fmla="*/ 4015067 w 6891715"/>
                <a:gd name="connsiteY291" fmla="*/ 5948351 h 6367455"/>
                <a:gd name="connsiteX292" fmla="*/ 4011575 w 6891715"/>
                <a:gd name="connsiteY292" fmla="*/ 5945176 h 6367455"/>
                <a:gd name="connsiteX293" fmla="*/ 4011575 w 6891715"/>
                <a:gd name="connsiteY293" fmla="*/ 5932476 h 6367455"/>
                <a:gd name="connsiteX294" fmla="*/ 3920838 w 6891715"/>
                <a:gd name="connsiteY294" fmla="*/ 5926126 h 6367455"/>
                <a:gd name="connsiteX295" fmla="*/ 3922676 w 6891715"/>
                <a:gd name="connsiteY295" fmla="*/ 5931232 h 6367455"/>
                <a:gd name="connsiteX296" fmla="*/ 3912566 w 6891715"/>
                <a:gd name="connsiteY296" fmla="*/ 5937239 h 6367455"/>
                <a:gd name="connsiteX297" fmla="*/ 3905213 w 6891715"/>
                <a:gd name="connsiteY297" fmla="*/ 5935437 h 6367455"/>
                <a:gd name="connsiteX298" fmla="*/ 3909502 w 6891715"/>
                <a:gd name="connsiteY298" fmla="*/ 5932433 h 6367455"/>
                <a:gd name="connsiteX299" fmla="*/ 4101110 w 6891715"/>
                <a:gd name="connsiteY299" fmla="*/ 5921364 h 6367455"/>
                <a:gd name="connsiteX300" fmla="*/ 4111588 w 6891715"/>
                <a:gd name="connsiteY300" fmla="*/ 5922290 h 6367455"/>
                <a:gd name="connsiteX301" fmla="*/ 4111588 w 6891715"/>
                <a:gd name="connsiteY301" fmla="*/ 5927229 h 6367455"/>
                <a:gd name="connsiteX302" fmla="*/ 4102063 w 6891715"/>
                <a:gd name="connsiteY302" fmla="*/ 5932477 h 6367455"/>
                <a:gd name="connsiteX303" fmla="*/ 4092538 w 6891715"/>
                <a:gd name="connsiteY303" fmla="*/ 5930625 h 6367455"/>
                <a:gd name="connsiteX304" fmla="*/ 4052850 w 6891715"/>
                <a:gd name="connsiteY304" fmla="*/ 5919776 h 6367455"/>
                <a:gd name="connsiteX305" fmla="*/ 4063963 w 6891715"/>
                <a:gd name="connsiteY305" fmla="*/ 5927797 h 6367455"/>
                <a:gd name="connsiteX306" fmla="*/ 4054952 w 6891715"/>
                <a:gd name="connsiteY306" fmla="*/ 5938826 h 6367455"/>
                <a:gd name="connsiteX307" fmla="*/ 4052850 w 6891715"/>
                <a:gd name="connsiteY307" fmla="*/ 5932142 h 6367455"/>
                <a:gd name="connsiteX308" fmla="*/ 4071020 w 6891715"/>
                <a:gd name="connsiteY308" fmla="*/ 5907076 h 6367455"/>
                <a:gd name="connsiteX309" fmla="*/ 4081640 w 6891715"/>
                <a:gd name="connsiteY309" fmla="*/ 5907076 h 6367455"/>
                <a:gd name="connsiteX310" fmla="*/ 4089363 w 6891715"/>
                <a:gd name="connsiteY310" fmla="*/ 5911287 h 6367455"/>
                <a:gd name="connsiteX311" fmla="*/ 4088397 w 6891715"/>
                <a:gd name="connsiteY311" fmla="*/ 5919711 h 6367455"/>
                <a:gd name="connsiteX312" fmla="*/ 4079709 w 6891715"/>
                <a:gd name="connsiteY312" fmla="*/ 5922951 h 6367455"/>
                <a:gd name="connsiteX313" fmla="*/ 4065550 w 6891715"/>
                <a:gd name="connsiteY313" fmla="*/ 5910316 h 6367455"/>
                <a:gd name="connsiteX314" fmla="*/ 4007267 w 6891715"/>
                <a:gd name="connsiteY314" fmla="*/ 5895964 h 6367455"/>
                <a:gd name="connsiteX315" fmla="*/ 4014411 w 6891715"/>
                <a:gd name="connsiteY315" fmla="*/ 5903050 h 6367455"/>
                <a:gd name="connsiteX316" fmla="*/ 4014751 w 6891715"/>
                <a:gd name="connsiteY316" fmla="*/ 5910458 h 6367455"/>
                <a:gd name="connsiteX317" fmla="*/ 4005566 w 6891715"/>
                <a:gd name="connsiteY317" fmla="*/ 5918189 h 6367455"/>
                <a:gd name="connsiteX318" fmla="*/ 4005566 w 6891715"/>
                <a:gd name="connsiteY318" fmla="*/ 5907559 h 6367455"/>
                <a:gd name="connsiteX319" fmla="*/ 4000463 w 6891715"/>
                <a:gd name="connsiteY319" fmla="*/ 5900151 h 6367455"/>
                <a:gd name="connsiteX320" fmla="*/ 4201841 w 6891715"/>
                <a:gd name="connsiteY320" fmla="*/ 5892789 h 6367455"/>
                <a:gd name="connsiteX321" fmla="*/ 4210013 w 6891715"/>
                <a:gd name="connsiteY321" fmla="*/ 5899073 h 6367455"/>
                <a:gd name="connsiteX322" fmla="*/ 4198900 w 6891715"/>
                <a:gd name="connsiteY322" fmla="*/ 5900727 h 6367455"/>
                <a:gd name="connsiteX323" fmla="*/ 4190963 w 6891715"/>
                <a:gd name="connsiteY323" fmla="*/ 5889614 h 6367455"/>
                <a:gd name="connsiteX324" fmla="*/ 4183660 w 6891715"/>
                <a:gd name="connsiteY324" fmla="*/ 5905999 h 6367455"/>
                <a:gd name="connsiteX325" fmla="*/ 4173818 w 6891715"/>
                <a:gd name="connsiteY325" fmla="*/ 5905999 h 6367455"/>
                <a:gd name="connsiteX326" fmla="*/ 4159213 w 6891715"/>
                <a:gd name="connsiteY326" fmla="*/ 5916602 h 6367455"/>
                <a:gd name="connsiteX327" fmla="*/ 4163340 w 6891715"/>
                <a:gd name="connsiteY327" fmla="*/ 5901823 h 6367455"/>
                <a:gd name="connsiteX328" fmla="*/ 4173818 w 6891715"/>
                <a:gd name="connsiteY328" fmla="*/ 5899574 h 6367455"/>
                <a:gd name="connsiteX329" fmla="*/ 3983882 w 6891715"/>
                <a:gd name="connsiteY329" fmla="*/ 5889614 h 6367455"/>
                <a:gd name="connsiteX330" fmla="*/ 3990938 w 6891715"/>
                <a:gd name="connsiteY330" fmla="*/ 5892617 h 6367455"/>
                <a:gd name="connsiteX331" fmla="*/ 3980707 w 6891715"/>
                <a:gd name="connsiteY331" fmla="*/ 5900727 h 6367455"/>
                <a:gd name="connsiteX332" fmla="*/ 3978238 w 6891715"/>
                <a:gd name="connsiteY332" fmla="*/ 5897723 h 6367455"/>
                <a:gd name="connsiteX333" fmla="*/ 4234460 w 6891715"/>
                <a:gd name="connsiteY333" fmla="*/ 5870564 h 6367455"/>
                <a:gd name="connsiteX334" fmla="*/ 4239858 w 6891715"/>
                <a:gd name="connsiteY334" fmla="*/ 5870564 h 6367455"/>
                <a:gd name="connsiteX335" fmla="*/ 4244938 w 6891715"/>
                <a:gd name="connsiteY335" fmla="*/ 5873567 h 6367455"/>
                <a:gd name="connsiteX336" fmla="*/ 4253510 w 6891715"/>
                <a:gd name="connsiteY336" fmla="*/ 5873567 h 6367455"/>
                <a:gd name="connsiteX337" fmla="*/ 4254463 w 6891715"/>
                <a:gd name="connsiteY337" fmla="*/ 5881676 h 6367455"/>
                <a:gd name="connsiteX338" fmla="*/ 4238588 w 6891715"/>
                <a:gd name="connsiteY338" fmla="*/ 5880775 h 6367455"/>
                <a:gd name="connsiteX339" fmla="*/ 4239858 w 6891715"/>
                <a:gd name="connsiteY339" fmla="*/ 5888584 h 6367455"/>
                <a:gd name="connsiteX340" fmla="*/ 4232238 w 6891715"/>
                <a:gd name="connsiteY340" fmla="*/ 5892789 h 6367455"/>
                <a:gd name="connsiteX341" fmla="*/ 4225888 w 6891715"/>
                <a:gd name="connsiteY341" fmla="*/ 5886782 h 6367455"/>
                <a:gd name="connsiteX342" fmla="*/ 4213188 w 6891715"/>
                <a:gd name="connsiteY342" fmla="*/ 5887082 h 6367455"/>
                <a:gd name="connsiteX343" fmla="*/ 4218585 w 6891715"/>
                <a:gd name="connsiteY343" fmla="*/ 5875069 h 6367455"/>
                <a:gd name="connsiteX344" fmla="*/ 3641967 w 6891715"/>
                <a:gd name="connsiteY344" fmla="*/ 5862626 h 6367455"/>
                <a:gd name="connsiteX345" fmla="*/ 3650372 w 6891715"/>
                <a:gd name="connsiteY345" fmla="*/ 5864489 h 6367455"/>
                <a:gd name="connsiteX346" fmla="*/ 3649127 w 6891715"/>
                <a:gd name="connsiteY346" fmla="*/ 5869770 h 6367455"/>
                <a:gd name="connsiteX347" fmla="*/ 3663757 w 6891715"/>
                <a:gd name="connsiteY347" fmla="*/ 5872565 h 6367455"/>
                <a:gd name="connsiteX348" fmla="*/ 3671850 w 6891715"/>
                <a:gd name="connsiteY348" fmla="*/ 5887784 h 6367455"/>
                <a:gd name="connsiteX349" fmla="*/ 3659399 w 6891715"/>
                <a:gd name="connsiteY349" fmla="*/ 5883746 h 6367455"/>
                <a:gd name="connsiteX350" fmla="*/ 3656597 w 6891715"/>
                <a:gd name="connsiteY350" fmla="*/ 5891201 h 6367455"/>
                <a:gd name="connsiteX351" fmla="*/ 3647570 w 6891715"/>
                <a:gd name="connsiteY351" fmla="*/ 5884989 h 6367455"/>
                <a:gd name="connsiteX352" fmla="*/ 3640100 w 6891715"/>
                <a:gd name="connsiteY352" fmla="*/ 5873497 h 6367455"/>
                <a:gd name="connsiteX353" fmla="*/ 4038979 w 6891715"/>
                <a:gd name="connsiteY353" fmla="*/ 5856276 h 6367455"/>
                <a:gd name="connsiteX354" fmla="*/ 4043930 w 6891715"/>
                <a:gd name="connsiteY354" fmla="*/ 5866368 h 6367455"/>
                <a:gd name="connsiteX355" fmla="*/ 4048262 w 6891715"/>
                <a:gd name="connsiteY355" fmla="*/ 5865422 h 6367455"/>
                <a:gd name="connsiteX356" fmla="*/ 4057545 w 6891715"/>
                <a:gd name="connsiteY356" fmla="*/ 5871730 h 6367455"/>
                <a:gd name="connsiteX357" fmla="*/ 4057545 w 6891715"/>
                <a:gd name="connsiteY357" fmla="*/ 5878038 h 6367455"/>
                <a:gd name="connsiteX358" fmla="*/ 4063734 w 6891715"/>
                <a:gd name="connsiteY358" fmla="*/ 5884346 h 6367455"/>
                <a:gd name="connsiteX359" fmla="*/ 4064972 w 6891715"/>
                <a:gd name="connsiteY359" fmla="*/ 5897593 h 6367455"/>
                <a:gd name="connsiteX360" fmla="*/ 4067138 w 6891715"/>
                <a:gd name="connsiteY360" fmla="*/ 5902955 h 6367455"/>
                <a:gd name="connsiteX361" fmla="*/ 4060949 w 6891715"/>
                <a:gd name="connsiteY361" fmla="*/ 5903901 h 6367455"/>
                <a:gd name="connsiteX362" fmla="*/ 4049500 w 6891715"/>
                <a:gd name="connsiteY362" fmla="*/ 5894754 h 6367455"/>
                <a:gd name="connsiteX363" fmla="*/ 4049500 w 6891715"/>
                <a:gd name="connsiteY363" fmla="*/ 5884346 h 6367455"/>
                <a:gd name="connsiteX364" fmla="*/ 4038051 w 6891715"/>
                <a:gd name="connsiteY364" fmla="*/ 5879931 h 6367455"/>
                <a:gd name="connsiteX365" fmla="*/ 4030625 w 6891715"/>
                <a:gd name="connsiteY365" fmla="*/ 5872046 h 6367455"/>
                <a:gd name="connsiteX366" fmla="*/ 4033719 w 6891715"/>
                <a:gd name="connsiteY366" fmla="*/ 5860376 h 6367455"/>
                <a:gd name="connsiteX367" fmla="*/ 3149881 w 6891715"/>
                <a:gd name="connsiteY367" fmla="*/ 5826114 h 6367455"/>
                <a:gd name="connsiteX368" fmla="*/ 3157501 w 6891715"/>
                <a:gd name="connsiteY368" fmla="*/ 5826114 h 6367455"/>
                <a:gd name="connsiteX369" fmla="*/ 3153373 w 6891715"/>
                <a:gd name="connsiteY369" fmla="*/ 5832443 h 6367455"/>
                <a:gd name="connsiteX370" fmla="*/ 3156548 w 6891715"/>
                <a:gd name="connsiteY370" fmla="*/ 5844152 h 6367455"/>
                <a:gd name="connsiteX371" fmla="*/ 3139721 w 6891715"/>
                <a:gd name="connsiteY371" fmla="*/ 5873583 h 6367455"/>
                <a:gd name="connsiteX372" fmla="*/ 3130831 w 6891715"/>
                <a:gd name="connsiteY372" fmla="*/ 5891938 h 6367455"/>
                <a:gd name="connsiteX373" fmla="*/ 3124798 w 6891715"/>
                <a:gd name="connsiteY373" fmla="*/ 5905229 h 6367455"/>
                <a:gd name="connsiteX374" fmla="*/ 3122893 w 6891715"/>
                <a:gd name="connsiteY374" fmla="*/ 5909976 h 6367455"/>
                <a:gd name="connsiteX375" fmla="*/ 3121941 w 6891715"/>
                <a:gd name="connsiteY375" fmla="*/ 5912508 h 6367455"/>
                <a:gd name="connsiteX376" fmla="*/ 3123528 w 6891715"/>
                <a:gd name="connsiteY376" fmla="*/ 5936876 h 6367455"/>
                <a:gd name="connsiteX377" fmla="*/ 3137181 w 6891715"/>
                <a:gd name="connsiteY377" fmla="*/ 5954597 h 6367455"/>
                <a:gd name="connsiteX378" fmla="*/ 3133371 w 6891715"/>
                <a:gd name="connsiteY378" fmla="*/ 5977699 h 6367455"/>
                <a:gd name="connsiteX379" fmla="*/ 3117813 w 6891715"/>
                <a:gd name="connsiteY379" fmla="*/ 5997953 h 6367455"/>
                <a:gd name="connsiteX380" fmla="*/ 3124163 w 6891715"/>
                <a:gd name="connsiteY380" fmla="*/ 6015358 h 6367455"/>
                <a:gd name="connsiteX381" fmla="*/ 3115591 w 6891715"/>
                <a:gd name="connsiteY381" fmla="*/ 6019789 h 6367455"/>
                <a:gd name="connsiteX382" fmla="*/ 3102891 w 6891715"/>
                <a:gd name="connsiteY382" fmla="*/ 6012510 h 6367455"/>
                <a:gd name="connsiteX383" fmla="*/ 3079713 w 6891715"/>
                <a:gd name="connsiteY383" fmla="*/ 6004282 h 6367455"/>
                <a:gd name="connsiteX384" fmla="*/ 3056218 w 6891715"/>
                <a:gd name="connsiteY384" fmla="*/ 5995105 h 6367455"/>
                <a:gd name="connsiteX385" fmla="*/ 3026691 w 6891715"/>
                <a:gd name="connsiteY385" fmla="*/ 5965990 h 6367455"/>
                <a:gd name="connsiteX386" fmla="*/ 2989543 w 6891715"/>
                <a:gd name="connsiteY386" fmla="*/ 5965357 h 6367455"/>
                <a:gd name="connsiteX387" fmla="*/ 2947633 w 6891715"/>
                <a:gd name="connsiteY387" fmla="*/ 5933078 h 6367455"/>
                <a:gd name="connsiteX388" fmla="*/ 2912708 w 6891715"/>
                <a:gd name="connsiteY388" fmla="*/ 5916622 h 6367455"/>
                <a:gd name="connsiteX389" fmla="*/ 2905088 w 6891715"/>
                <a:gd name="connsiteY389" fmla="*/ 5909343 h 6367455"/>
                <a:gd name="connsiteX390" fmla="*/ 2869210 w 6891715"/>
                <a:gd name="connsiteY390" fmla="*/ 5903331 h 6367455"/>
                <a:gd name="connsiteX391" fmla="*/ 2860638 w 6891715"/>
                <a:gd name="connsiteY391" fmla="*/ 5874216 h 6367455"/>
                <a:gd name="connsiteX392" fmla="*/ 2873973 w 6891715"/>
                <a:gd name="connsiteY392" fmla="*/ 5853962 h 6367455"/>
                <a:gd name="connsiteX393" fmla="*/ 2885720 w 6891715"/>
                <a:gd name="connsiteY393" fmla="*/ 5848583 h 6367455"/>
                <a:gd name="connsiteX394" fmla="*/ 2885403 w 6891715"/>
                <a:gd name="connsiteY394" fmla="*/ 5838139 h 6367455"/>
                <a:gd name="connsiteX395" fmla="*/ 2894928 w 6891715"/>
                <a:gd name="connsiteY395" fmla="*/ 5839722 h 6367455"/>
                <a:gd name="connsiteX396" fmla="*/ 2898420 w 6891715"/>
                <a:gd name="connsiteY396" fmla="*/ 5846367 h 6367455"/>
                <a:gd name="connsiteX397" fmla="*/ 2907945 w 6891715"/>
                <a:gd name="connsiteY397" fmla="*/ 5857760 h 6367455"/>
                <a:gd name="connsiteX398" fmla="*/ 2917470 w 6891715"/>
                <a:gd name="connsiteY398" fmla="*/ 5854595 h 6367455"/>
                <a:gd name="connsiteX399" fmla="*/ 2933028 w 6891715"/>
                <a:gd name="connsiteY399" fmla="*/ 5839722 h 6367455"/>
                <a:gd name="connsiteX400" fmla="*/ 2946046 w 6891715"/>
                <a:gd name="connsiteY400" fmla="*/ 5847000 h 6367455"/>
                <a:gd name="connsiteX401" fmla="*/ 2958746 w 6891715"/>
                <a:gd name="connsiteY401" fmla="*/ 5847950 h 6367455"/>
                <a:gd name="connsiteX402" fmla="*/ 2968271 w 6891715"/>
                <a:gd name="connsiteY402" fmla="*/ 5862507 h 6367455"/>
                <a:gd name="connsiteX403" fmla="*/ 2990496 w 6891715"/>
                <a:gd name="connsiteY403" fmla="*/ 5860292 h 6367455"/>
                <a:gd name="connsiteX404" fmla="*/ 3014943 w 6891715"/>
                <a:gd name="connsiteY404" fmla="*/ 5851431 h 6367455"/>
                <a:gd name="connsiteX405" fmla="*/ 3037168 w 6891715"/>
                <a:gd name="connsiteY405" fmla="*/ 5857444 h 6367455"/>
                <a:gd name="connsiteX406" fmla="*/ 3064473 w 6891715"/>
                <a:gd name="connsiteY406" fmla="*/ 5851114 h 6367455"/>
                <a:gd name="connsiteX407" fmla="*/ 3086698 w 6891715"/>
                <a:gd name="connsiteY407" fmla="*/ 5839405 h 6367455"/>
                <a:gd name="connsiteX408" fmla="*/ 3113368 w 6891715"/>
                <a:gd name="connsiteY408" fmla="*/ 5842253 h 6367455"/>
                <a:gd name="connsiteX409" fmla="*/ 3123528 w 6891715"/>
                <a:gd name="connsiteY409" fmla="*/ 5834975 h 6367455"/>
                <a:gd name="connsiteX410" fmla="*/ 3141626 w 6891715"/>
                <a:gd name="connsiteY410" fmla="*/ 5833392 h 6367455"/>
                <a:gd name="connsiteX411" fmla="*/ 3635338 w 6891715"/>
                <a:gd name="connsiteY411" fmla="*/ 5800714 h 6367455"/>
                <a:gd name="connsiteX412" fmla="*/ 3644716 w 6891715"/>
                <a:gd name="connsiteY412" fmla="*/ 5802964 h 6367455"/>
                <a:gd name="connsiteX413" fmla="*/ 3643422 w 6891715"/>
                <a:gd name="connsiteY413" fmla="*/ 5813575 h 6367455"/>
                <a:gd name="connsiteX414" fmla="*/ 3652801 w 6891715"/>
                <a:gd name="connsiteY414" fmla="*/ 5819040 h 6367455"/>
                <a:gd name="connsiteX415" fmla="*/ 3652477 w 6891715"/>
                <a:gd name="connsiteY415" fmla="*/ 5826114 h 6367455"/>
                <a:gd name="connsiteX416" fmla="*/ 3643422 w 6891715"/>
                <a:gd name="connsiteY416" fmla="*/ 5820648 h 6367455"/>
                <a:gd name="connsiteX417" fmla="*/ 3636308 w 6891715"/>
                <a:gd name="connsiteY417" fmla="*/ 5816468 h 6367455"/>
                <a:gd name="connsiteX418" fmla="*/ 3635338 w 6891715"/>
                <a:gd name="connsiteY418" fmla="*/ 5800714 h 6367455"/>
                <a:gd name="connsiteX419" fmla="*/ 3630817 w 6891715"/>
                <a:gd name="connsiteY419" fmla="*/ 5799126 h 6367455"/>
                <a:gd name="connsiteX420" fmla="*/ 3632059 w 6891715"/>
                <a:gd name="connsiteY420" fmla="*/ 5810705 h 6367455"/>
                <a:gd name="connsiteX421" fmla="*/ 3632370 w 6891715"/>
                <a:gd name="connsiteY421" fmla="*/ 5819390 h 6367455"/>
                <a:gd name="connsiteX422" fmla="*/ 3635787 w 6891715"/>
                <a:gd name="connsiteY422" fmla="*/ 5830004 h 6367455"/>
                <a:gd name="connsiteX423" fmla="*/ 3639514 w 6891715"/>
                <a:gd name="connsiteY423" fmla="*/ 5825180 h 6367455"/>
                <a:gd name="connsiteX424" fmla="*/ 3655976 w 6891715"/>
                <a:gd name="connsiteY424" fmla="*/ 5833221 h 6367455"/>
                <a:gd name="connsiteX425" fmla="*/ 3655355 w 6891715"/>
                <a:gd name="connsiteY425" fmla="*/ 5847052 h 6367455"/>
                <a:gd name="connsiteX426" fmla="*/ 3644794 w 6891715"/>
                <a:gd name="connsiteY426" fmla="*/ 5844801 h 6367455"/>
                <a:gd name="connsiteX427" fmla="*/ 3642309 w 6891715"/>
                <a:gd name="connsiteY427" fmla="*/ 5848339 h 6367455"/>
                <a:gd name="connsiteX428" fmla="*/ 3630506 w 6891715"/>
                <a:gd name="connsiteY428" fmla="*/ 5843514 h 6367455"/>
                <a:gd name="connsiteX429" fmla="*/ 3629575 w 6891715"/>
                <a:gd name="connsiteY429" fmla="*/ 5835794 h 6367455"/>
                <a:gd name="connsiteX430" fmla="*/ 3624294 w 6891715"/>
                <a:gd name="connsiteY430" fmla="*/ 5825823 h 6367455"/>
                <a:gd name="connsiteX431" fmla="*/ 3622741 w 6891715"/>
                <a:gd name="connsiteY431" fmla="*/ 5836438 h 6367455"/>
                <a:gd name="connsiteX432" fmla="*/ 3613113 w 6891715"/>
                <a:gd name="connsiteY432" fmla="*/ 5827110 h 6367455"/>
                <a:gd name="connsiteX433" fmla="*/ 3616840 w 6891715"/>
                <a:gd name="connsiteY433" fmla="*/ 5811349 h 6367455"/>
                <a:gd name="connsiteX434" fmla="*/ 3624294 w 6891715"/>
                <a:gd name="connsiteY434" fmla="*/ 5817782 h 6367455"/>
                <a:gd name="connsiteX435" fmla="*/ 3095553 w 6891715"/>
                <a:gd name="connsiteY435" fmla="*/ 5791189 h 6367455"/>
                <a:gd name="connsiteX436" fmla="*/ 3106700 w 6891715"/>
                <a:gd name="connsiteY436" fmla="*/ 5794813 h 6367455"/>
                <a:gd name="connsiteX437" fmla="*/ 3099944 w 6891715"/>
                <a:gd name="connsiteY437" fmla="*/ 5808652 h 6367455"/>
                <a:gd name="connsiteX438" fmla="*/ 3090825 w 6891715"/>
                <a:gd name="connsiteY438" fmla="*/ 5795472 h 6367455"/>
                <a:gd name="connsiteX439" fmla="*/ 4154133 w 6891715"/>
                <a:gd name="connsiteY439" fmla="*/ 5781664 h 6367455"/>
                <a:gd name="connsiteX440" fmla="*/ 4166833 w 6891715"/>
                <a:gd name="connsiteY440" fmla="*/ 5782604 h 6367455"/>
                <a:gd name="connsiteX441" fmla="*/ 4171913 w 6891715"/>
                <a:gd name="connsiteY441" fmla="*/ 5800150 h 6367455"/>
                <a:gd name="connsiteX442" fmla="*/ 4173501 w 6891715"/>
                <a:gd name="connsiteY442" fmla="*/ 5810489 h 6367455"/>
                <a:gd name="connsiteX443" fmla="*/ 4166198 w 6891715"/>
                <a:gd name="connsiteY443" fmla="*/ 5815816 h 6367455"/>
                <a:gd name="connsiteX444" fmla="*/ 4161753 w 6891715"/>
                <a:gd name="connsiteY444" fmla="*/ 5829289 h 6367455"/>
                <a:gd name="connsiteX445" fmla="*/ 4149053 w 6891715"/>
                <a:gd name="connsiteY445" fmla="*/ 5818009 h 6367455"/>
                <a:gd name="connsiteX446" fmla="*/ 4157625 w 6891715"/>
                <a:gd name="connsiteY446" fmla="*/ 5803596 h 6367455"/>
                <a:gd name="connsiteX447" fmla="*/ 4143338 w 6891715"/>
                <a:gd name="connsiteY447" fmla="*/ 5794197 h 6367455"/>
                <a:gd name="connsiteX448" fmla="*/ 4144608 w 6891715"/>
                <a:gd name="connsiteY448" fmla="*/ 5783544 h 6367455"/>
                <a:gd name="connsiteX449" fmla="*/ 3652252 w 6891715"/>
                <a:gd name="connsiteY449" fmla="*/ 5780076 h 6367455"/>
                <a:gd name="connsiteX450" fmla="*/ 3658821 w 6891715"/>
                <a:gd name="connsiteY450" fmla="*/ 5780076 h 6367455"/>
                <a:gd name="connsiteX451" fmla="*/ 3654223 w 6891715"/>
                <a:gd name="connsiteY451" fmla="*/ 5787061 h 6367455"/>
                <a:gd name="connsiteX452" fmla="*/ 3659150 w 6891715"/>
                <a:gd name="connsiteY452" fmla="*/ 5794364 h 6367455"/>
                <a:gd name="connsiteX453" fmla="*/ 3649625 w 6891715"/>
                <a:gd name="connsiteY453" fmla="*/ 5789919 h 6367455"/>
                <a:gd name="connsiteX454" fmla="*/ 1810406 w 6891715"/>
                <a:gd name="connsiteY454" fmla="*/ 5757851 h 6367455"/>
                <a:gd name="connsiteX455" fmla="*/ 1816824 w 6891715"/>
                <a:gd name="connsiteY455" fmla="*/ 5766824 h 6367455"/>
                <a:gd name="connsiteX456" fmla="*/ 1832868 w 6891715"/>
                <a:gd name="connsiteY456" fmla="*/ 5767422 h 6367455"/>
                <a:gd name="connsiteX457" fmla="*/ 1835114 w 6891715"/>
                <a:gd name="connsiteY457" fmla="*/ 5778489 h 6367455"/>
                <a:gd name="connsiteX458" fmla="*/ 1829659 w 6891715"/>
                <a:gd name="connsiteY458" fmla="*/ 5772507 h 6367455"/>
                <a:gd name="connsiteX459" fmla="*/ 1816824 w 6891715"/>
                <a:gd name="connsiteY459" fmla="*/ 5771909 h 6367455"/>
                <a:gd name="connsiteX460" fmla="*/ 1809444 w 6891715"/>
                <a:gd name="connsiteY460" fmla="*/ 5775797 h 6367455"/>
                <a:gd name="connsiteX461" fmla="*/ 1804951 w 6891715"/>
                <a:gd name="connsiteY461" fmla="*/ 5768918 h 6367455"/>
                <a:gd name="connsiteX462" fmla="*/ 3645223 w 6891715"/>
                <a:gd name="connsiteY462" fmla="*/ 5754676 h 6367455"/>
                <a:gd name="connsiteX463" fmla="*/ 3645223 w 6891715"/>
                <a:gd name="connsiteY463" fmla="*/ 5762230 h 6367455"/>
                <a:gd name="connsiteX464" fmla="*/ 3648038 w 6891715"/>
                <a:gd name="connsiteY464" fmla="*/ 5769470 h 6367455"/>
                <a:gd name="connsiteX465" fmla="*/ 3646162 w 6891715"/>
                <a:gd name="connsiteY465" fmla="*/ 5785838 h 6367455"/>
                <a:gd name="connsiteX466" fmla="*/ 3640533 w 6891715"/>
                <a:gd name="connsiteY466" fmla="*/ 5785838 h 6367455"/>
                <a:gd name="connsiteX467" fmla="*/ 3639595 w 6891715"/>
                <a:gd name="connsiteY467" fmla="*/ 5781746 h 6367455"/>
                <a:gd name="connsiteX468" fmla="*/ 3630839 w 6891715"/>
                <a:gd name="connsiteY468" fmla="*/ 5791189 h 6367455"/>
                <a:gd name="connsiteX469" fmla="*/ 3627400 w 6891715"/>
                <a:gd name="connsiteY469" fmla="*/ 5788356 h 6367455"/>
                <a:gd name="connsiteX470" fmla="*/ 3628025 w 6891715"/>
                <a:gd name="connsiteY470" fmla="*/ 5779857 h 6367455"/>
                <a:gd name="connsiteX471" fmla="*/ 3632716 w 6891715"/>
                <a:gd name="connsiteY471" fmla="*/ 5772303 h 6367455"/>
                <a:gd name="connsiteX472" fmla="*/ 3633966 w 6891715"/>
                <a:gd name="connsiteY472" fmla="*/ 5761601 h 6367455"/>
                <a:gd name="connsiteX473" fmla="*/ 4003575 w 6891715"/>
                <a:gd name="connsiteY473" fmla="*/ 5735626 h 6367455"/>
                <a:gd name="connsiteX474" fmla="*/ 4014159 w 6891715"/>
                <a:gd name="connsiteY474" fmla="*/ 5735626 h 6367455"/>
                <a:gd name="connsiteX475" fmla="*/ 4019139 w 6891715"/>
                <a:gd name="connsiteY475" fmla="*/ 5746117 h 6367455"/>
                <a:gd name="connsiteX476" fmla="*/ 4029723 w 6891715"/>
                <a:gd name="connsiteY476" fmla="*/ 5752674 h 6367455"/>
                <a:gd name="connsiteX477" fmla="*/ 4032213 w 6891715"/>
                <a:gd name="connsiteY477" fmla="*/ 5759232 h 6367455"/>
                <a:gd name="connsiteX478" fmla="*/ 4021629 w 6891715"/>
                <a:gd name="connsiteY478" fmla="*/ 5765789 h 6367455"/>
                <a:gd name="connsiteX479" fmla="*/ 4014470 w 6891715"/>
                <a:gd name="connsiteY479" fmla="*/ 5761527 h 6367455"/>
                <a:gd name="connsiteX480" fmla="*/ 4017583 w 6891715"/>
                <a:gd name="connsiteY480" fmla="*/ 5753986 h 6367455"/>
                <a:gd name="connsiteX481" fmla="*/ 4002953 w 6891715"/>
                <a:gd name="connsiteY481" fmla="*/ 5749724 h 6367455"/>
                <a:gd name="connsiteX482" fmla="*/ 4000463 w 6891715"/>
                <a:gd name="connsiteY482" fmla="*/ 5742183 h 6367455"/>
                <a:gd name="connsiteX483" fmla="*/ 3888209 w 6891715"/>
                <a:gd name="connsiteY483" fmla="*/ 5732451 h 6367455"/>
                <a:gd name="connsiteX484" fmla="*/ 3904177 w 6891715"/>
                <a:gd name="connsiteY484" fmla="*/ 5735657 h 6367455"/>
                <a:gd name="connsiteX485" fmla="*/ 3915036 w 6891715"/>
                <a:gd name="connsiteY485" fmla="*/ 5750404 h 6367455"/>
                <a:gd name="connsiteX486" fmla="*/ 3923658 w 6891715"/>
                <a:gd name="connsiteY486" fmla="*/ 5764189 h 6367455"/>
                <a:gd name="connsiteX487" fmla="*/ 3940904 w 6891715"/>
                <a:gd name="connsiteY487" fmla="*/ 5769319 h 6367455"/>
                <a:gd name="connsiteX488" fmla="*/ 3947291 w 6891715"/>
                <a:gd name="connsiteY488" fmla="*/ 5776692 h 6367455"/>
                <a:gd name="connsiteX489" fmla="*/ 3975714 w 6891715"/>
                <a:gd name="connsiteY489" fmla="*/ 5776372 h 6367455"/>
                <a:gd name="connsiteX490" fmla="*/ 3978269 w 6891715"/>
                <a:gd name="connsiteY490" fmla="*/ 5781822 h 6367455"/>
                <a:gd name="connsiteX491" fmla="*/ 3978269 w 6891715"/>
                <a:gd name="connsiteY491" fmla="*/ 5793684 h 6367455"/>
                <a:gd name="connsiteX492" fmla="*/ 3983698 w 6891715"/>
                <a:gd name="connsiteY492" fmla="*/ 5799454 h 6367455"/>
                <a:gd name="connsiteX493" fmla="*/ 3981463 w 6891715"/>
                <a:gd name="connsiteY493" fmla="*/ 5809393 h 6367455"/>
                <a:gd name="connsiteX494" fmla="*/ 3986892 w 6891715"/>
                <a:gd name="connsiteY494" fmla="*/ 5816766 h 6367455"/>
                <a:gd name="connsiteX495" fmla="*/ 3999986 w 6891715"/>
                <a:gd name="connsiteY495" fmla="*/ 5826063 h 6367455"/>
                <a:gd name="connsiteX496" fmla="*/ 4010205 w 6891715"/>
                <a:gd name="connsiteY496" fmla="*/ 5829269 h 6367455"/>
                <a:gd name="connsiteX497" fmla="*/ 4027451 w 6891715"/>
                <a:gd name="connsiteY497" fmla="*/ 5832475 h 6367455"/>
                <a:gd name="connsiteX498" fmla="*/ 4026812 w 6891715"/>
                <a:gd name="connsiteY498" fmla="*/ 5854596 h 6367455"/>
                <a:gd name="connsiteX499" fmla="*/ 4015954 w 6891715"/>
                <a:gd name="connsiteY499" fmla="*/ 5864214 h 6367455"/>
                <a:gd name="connsiteX500" fmla="*/ 4000944 w 6891715"/>
                <a:gd name="connsiteY500" fmla="*/ 5860367 h 6367455"/>
                <a:gd name="connsiteX501" fmla="*/ 3993598 w 6891715"/>
                <a:gd name="connsiteY501" fmla="*/ 5852672 h 6367455"/>
                <a:gd name="connsiteX502" fmla="*/ 3991363 w 6891715"/>
                <a:gd name="connsiteY502" fmla="*/ 5839849 h 6367455"/>
                <a:gd name="connsiteX503" fmla="*/ 3975395 w 6891715"/>
                <a:gd name="connsiteY503" fmla="*/ 5831834 h 6367455"/>
                <a:gd name="connsiteX504" fmla="*/ 3976353 w 6891715"/>
                <a:gd name="connsiteY504" fmla="*/ 5820934 h 6367455"/>
                <a:gd name="connsiteX505" fmla="*/ 3963259 w 6891715"/>
                <a:gd name="connsiteY505" fmla="*/ 5812919 h 6367455"/>
                <a:gd name="connsiteX506" fmla="*/ 3959107 w 6891715"/>
                <a:gd name="connsiteY506" fmla="*/ 5804263 h 6367455"/>
                <a:gd name="connsiteX507" fmla="*/ 3927171 w 6891715"/>
                <a:gd name="connsiteY507" fmla="*/ 5801378 h 6367455"/>
                <a:gd name="connsiteX508" fmla="*/ 3922700 w 6891715"/>
                <a:gd name="connsiteY508" fmla="*/ 5794004 h 6367455"/>
                <a:gd name="connsiteX509" fmla="*/ 3923658 w 6891715"/>
                <a:gd name="connsiteY509" fmla="*/ 5782142 h 6367455"/>
                <a:gd name="connsiteX510" fmla="*/ 3914077 w 6891715"/>
                <a:gd name="connsiteY510" fmla="*/ 5772845 h 6367455"/>
                <a:gd name="connsiteX511" fmla="*/ 3881183 w 6891715"/>
                <a:gd name="connsiteY511" fmla="*/ 5751686 h 6367455"/>
                <a:gd name="connsiteX512" fmla="*/ 3881183 w 6891715"/>
                <a:gd name="connsiteY512" fmla="*/ 5747519 h 6367455"/>
                <a:gd name="connsiteX513" fmla="*/ 3876712 w 6891715"/>
                <a:gd name="connsiteY513" fmla="*/ 5749442 h 6367455"/>
                <a:gd name="connsiteX514" fmla="*/ 3863938 w 6891715"/>
                <a:gd name="connsiteY514" fmla="*/ 5752648 h 6367455"/>
                <a:gd name="connsiteX515" fmla="*/ 3873199 w 6891715"/>
                <a:gd name="connsiteY515" fmla="*/ 5742068 h 6367455"/>
                <a:gd name="connsiteX516" fmla="*/ 3880864 w 6891715"/>
                <a:gd name="connsiteY516" fmla="*/ 5741107 h 6367455"/>
                <a:gd name="connsiteX517" fmla="*/ 1831939 w 6891715"/>
                <a:gd name="connsiteY517" fmla="*/ 5713401 h 6367455"/>
                <a:gd name="connsiteX518" fmla="*/ 1830972 w 6891715"/>
                <a:gd name="connsiteY518" fmla="*/ 5721851 h 6367455"/>
                <a:gd name="connsiteX519" fmla="*/ 1812925 w 6891715"/>
                <a:gd name="connsiteY519" fmla="*/ 5752401 h 6367455"/>
                <a:gd name="connsiteX520" fmla="*/ 1808736 w 6891715"/>
                <a:gd name="connsiteY520" fmla="*/ 5754676 h 6367455"/>
                <a:gd name="connsiteX521" fmla="*/ 1805191 w 6891715"/>
                <a:gd name="connsiteY521" fmla="*/ 5748176 h 6367455"/>
                <a:gd name="connsiteX522" fmla="*/ 1794877 w 6891715"/>
                <a:gd name="connsiteY522" fmla="*/ 5751751 h 6367455"/>
                <a:gd name="connsiteX523" fmla="*/ 1789076 w 6891715"/>
                <a:gd name="connsiteY523" fmla="*/ 5743951 h 6367455"/>
                <a:gd name="connsiteX524" fmla="*/ 1796489 w 6891715"/>
                <a:gd name="connsiteY524" fmla="*/ 5727701 h 6367455"/>
                <a:gd name="connsiteX525" fmla="*/ 1813892 w 6891715"/>
                <a:gd name="connsiteY525" fmla="*/ 5714701 h 6367455"/>
                <a:gd name="connsiteX526" fmla="*/ 3909022 w 6891715"/>
                <a:gd name="connsiteY526" fmla="*/ 5707051 h 6367455"/>
                <a:gd name="connsiteX527" fmla="*/ 3919500 w 6891715"/>
                <a:gd name="connsiteY527" fmla="*/ 5708956 h 6367455"/>
                <a:gd name="connsiteX528" fmla="*/ 3906800 w 6891715"/>
                <a:gd name="connsiteY528" fmla="*/ 5716576 h 6367455"/>
                <a:gd name="connsiteX529" fmla="*/ 3933152 w 6891715"/>
                <a:gd name="connsiteY529" fmla="*/ 5702289 h 6367455"/>
                <a:gd name="connsiteX530" fmla="*/ 3938550 w 6891715"/>
                <a:gd name="connsiteY530" fmla="*/ 5710397 h 6367455"/>
                <a:gd name="connsiteX531" fmla="*/ 3943947 w 6891715"/>
                <a:gd name="connsiteY531" fmla="*/ 5710397 h 6367455"/>
                <a:gd name="connsiteX532" fmla="*/ 3944900 w 6891715"/>
                <a:gd name="connsiteY532" fmla="*/ 5717569 h 6367455"/>
                <a:gd name="connsiteX533" fmla="*/ 3936327 w 6891715"/>
                <a:gd name="connsiteY533" fmla="*/ 5719752 h 6367455"/>
                <a:gd name="connsiteX534" fmla="*/ 3929025 w 6891715"/>
                <a:gd name="connsiteY534" fmla="*/ 5713515 h 6367455"/>
                <a:gd name="connsiteX535" fmla="*/ 3925850 w 6891715"/>
                <a:gd name="connsiteY535" fmla="*/ 5706343 h 6367455"/>
                <a:gd name="connsiteX536" fmla="*/ 3950898 w 6891715"/>
                <a:gd name="connsiteY536" fmla="*/ 5691176 h 6367455"/>
                <a:gd name="connsiteX537" fmla="*/ 3954426 w 6891715"/>
                <a:gd name="connsiteY537" fmla="*/ 5700557 h 6367455"/>
                <a:gd name="connsiteX538" fmla="*/ 3948252 w 6891715"/>
                <a:gd name="connsiteY538" fmla="*/ 5711814 h 6367455"/>
                <a:gd name="connsiteX539" fmla="*/ 3946488 w 6891715"/>
                <a:gd name="connsiteY539" fmla="*/ 5707749 h 6367455"/>
                <a:gd name="connsiteX540" fmla="*/ 3949428 w 6891715"/>
                <a:gd name="connsiteY540" fmla="*/ 5700557 h 6367455"/>
                <a:gd name="connsiteX541" fmla="*/ 4188559 w 6891715"/>
                <a:gd name="connsiteY541" fmla="*/ 5689589 h 6367455"/>
                <a:gd name="connsiteX542" fmla="*/ 4200260 w 6891715"/>
                <a:gd name="connsiteY542" fmla="*/ 5693688 h 6367455"/>
                <a:gd name="connsiteX543" fmla="*/ 4201525 w 6891715"/>
                <a:gd name="connsiteY543" fmla="*/ 5703148 h 6367455"/>
                <a:gd name="connsiteX544" fmla="*/ 4222713 w 6891715"/>
                <a:gd name="connsiteY544" fmla="*/ 5713554 h 6367455"/>
                <a:gd name="connsiteX545" fmla="*/ 4207850 w 6891715"/>
                <a:gd name="connsiteY545" fmla="*/ 5720806 h 6367455"/>
                <a:gd name="connsiteX546" fmla="*/ 4198363 w 6891715"/>
                <a:gd name="connsiteY546" fmla="*/ 5712608 h 6367455"/>
                <a:gd name="connsiteX547" fmla="*/ 4203739 w 6891715"/>
                <a:gd name="connsiteY547" fmla="*/ 5728059 h 6367455"/>
                <a:gd name="connsiteX548" fmla="*/ 4197414 w 6891715"/>
                <a:gd name="connsiteY548" fmla="*/ 5735627 h 6367455"/>
                <a:gd name="connsiteX549" fmla="*/ 4179705 w 6891715"/>
                <a:gd name="connsiteY549" fmla="*/ 5734996 h 6367455"/>
                <a:gd name="connsiteX550" fmla="*/ 4168953 w 6891715"/>
                <a:gd name="connsiteY550" fmla="*/ 5725221 h 6367455"/>
                <a:gd name="connsiteX551" fmla="*/ 4186662 w 6891715"/>
                <a:gd name="connsiteY551" fmla="*/ 5713869 h 6367455"/>
                <a:gd name="connsiteX552" fmla="*/ 4173064 w 6891715"/>
                <a:gd name="connsiteY552" fmla="*/ 5710716 h 6367455"/>
                <a:gd name="connsiteX553" fmla="*/ 4164525 w 6891715"/>
                <a:gd name="connsiteY553" fmla="*/ 5723329 h 6367455"/>
                <a:gd name="connsiteX554" fmla="*/ 4144603 w 6891715"/>
                <a:gd name="connsiteY554" fmla="*/ 5715130 h 6367455"/>
                <a:gd name="connsiteX555" fmla="*/ 4143338 w 6891715"/>
                <a:gd name="connsiteY555" fmla="*/ 5702517 h 6367455"/>
                <a:gd name="connsiteX556" fmla="*/ 4165790 w 6891715"/>
                <a:gd name="connsiteY556" fmla="*/ 5703463 h 6367455"/>
                <a:gd name="connsiteX557" fmla="*/ 4167688 w 6891715"/>
                <a:gd name="connsiteY557" fmla="*/ 5696211 h 6367455"/>
                <a:gd name="connsiteX558" fmla="*/ 4181602 w 6891715"/>
                <a:gd name="connsiteY558" fmla="*/ 5695895 h 6367455"/>
                <a:gd name="connsiteX559" fmla="*/ 3560407 w 6891715"/>
                <a:gd name="connsiteY559" fmla="*/ 5638789 h 6367455"/>
                <a:gd name="connsiteX560" fmla="*/ 3566757 w 6891715"/>
                <a:gd name="connsiteY560" fmla="*/ 5641629 h 6367455"/>
                <a:gd name="connsiteX561" fmla="*/ 3572790 w 6891715"/>
                <a:gd name="connsiteY561" fmla="*/ 5648572 h 6367455"/>
                <a:gd name="connsiteX562" fmla="*/ 3560725 w 6891715"/>
                <a:gd name="connsiteY562" fmla="*/ 5652675 h 6367455"/>
                <a:gd name="connsiteX563" fmla="*/ 3562312 w 6891715"/>
                <a:gd name="connsiteY563" fmla="*/ 5664667 h 6367455"/>
                <a:gd name="connsiteX564" fmla="*/ 3572155 w 6891715"/>
                <a:gd name="connsiteY564" fmla="*/ 5670663 h 6367455"/>
                <a:gd name="connsiteX565" fmla="*/ 3571520 w 6891715"/>
                <a:gd name="connsiteY565" fmla="*/ 5679815 h 6367455"/>
                <a:gd name="connsiteX566" fmla="*/ 3582950 w 6891715"/>
                <a:gd name="connsiteY566" fmla="*/ 5680447 h 6367455"/>
                <a:gd name="connsiteX567" fmla="*/ 3581680 w 6891715"/>
                <a:gd name="connsiteY567" fmla="*/ 5691177 h 6367455"/>
                <a:gd name="connsiteX568" fmla="*/ 3563265 w 6891715"/>
                <a:gd name="connsiteY568" fmla="*/ 5680447 h 6367455"/>
                <a:gd name="connsiteX569" fmla="*/ 3561677 w 6891715"/>
                <a:gd name="connsiteY569" fmla="*/ 5668770 h 6367455"/>
                <a:gd name="connsiteX570" fmla="*/ 3541675 w 6891715"/>
                <a:gd name="connsiteY570" fmla="*/ 5647310 h 6367455"/>
                <a:gd name="connsiteX571" fmla="*/ 3543262 w 6891715"/>
                <a:gd name="connsiteY571" fmla="*/ 5640367 h 6367455"/>
                <a:gd name="connsiteX572" fmla="*/ 3558185 w 6891715"/>
                <a:gd name="connsiteY572" fmla="*/ 5642891 h 6367455"/>
                <a:gd name="connsiteX573" fmla="*/ 1988465 w 6891715"/>
                <a:gd name="connsiteY573" fmla="*/ 5605451 h 6367455"/>
                <a:gd name="connsiteX574" fmla="*/ 1990687 w 6891715"/>
                <a:gd name="connsiteY574" fmla="*/ 5609261 h 6367455"/>
                <a:gd name="connsiteX575" fmla="*/ 1976082 w 6891715"/>
                <a:gd name="connsiteY575" fmla="*/ 5621326 h 6367455"/>
                <a:gd name="connsiteX576" fmla="*/ 1975130 w 6891715"/>
                <a:gd name="connsiteY576" fmla="*/ 5626406 h 6367455"/>
                <a:gd name="connsiteX577" fmla="*/ 1985607 w 6891715"/>
                <a:gd name="connsiteY577" fmla="*/ 5621008 h 6367455"/>
                <a:gd name="connsiteX578" fmla="*/ 1979257 w 6891715"/>
                <a:gd name="connsiteY578" fmla="*/ 5631486 h 6367455"/>
                <a:gd name="connsiteX579" fmla="*/ 1981480 w 6891715"/>
                <a:gd name="connsiteY579" fmla="*/ 5638153 h 6367455"/>
                <a:gd name="connsiteX580" fmla="*/ 1998307 w 6891715"/>
                <a:gd name="connsiteY580" fmla="*/ 5636883 h 6367455"/>
                <a:gd name="connsiteX581" fmla="*/ 2005927 w 6891715"/>
                <a:gd name="connsiteY581" fmla="*/ 5638788 h 6367455"/>
                <a:gd name="connsiteX582" fmla="*/ 2008150 w 6891715"/>
                <a:gd name="connsiteY582" fmla="*/ 5651488 h 6367455"/>
                <a:gd name="connsiteX583" fmla="*/ 1999895 w 6891715"/>
                <a:gd name="connsiteY583" fmla="*/ 5666411 h 6367455"/>
                <a:gd name="connsiteX584" fmla="*/ 1993545 w 6891715"/>
                <a:gd name="connsiteY584" fmla="*/ 5677841 h 6367455"/>
                <a:gd name="connsiteX585" fmla="*/ 1987195 w 6891715"/>
                <a:gd name="connsiteY585" fmla="*/ 5690859 h 6367455"/>
                <a:gd name="connsiteX586" fmla="*/ 1965287 w 6891715"/>
                <a:gd name="connsiteY586" fmla="*/ 5699114 h 6367455"/>
                <a:gd name="connsiteX587" fmla="*/ 1965287 w 6891715"/>
                <a:gd name="connsiteY587" fmla="*/ 5694986 h 6367455"/>
                <a:gd name="connsiteX588" fmla="*/ 1954492 w 6891715"/>
                <a:gd name="connsiteY588" fmla="*/ 5688954 h 6367455"/>
                <a:gd name="connsiteX589" fmla="*/ 1937665 w 6891715"/>
                <a:gd name="connsiteY589" fmla="*/ 5683556 h 6367455"/>
                <a:gd name="connsiteX590" fmla="*/ 1938300 w 6891715"/>
                <a:gd name="connsiteY590" fmla="*/ 5667999 h 6367455"/>
                <a:gd name="connsiteX591" fmla="*/ 1928775 w 6891715"/>
                <a:gd name="connsiteY591" fmla="*/ 5660696 h 6367455"/>
                <a:gd name="connsiteX592" fmla="*/ 1912900 w 6891715"/>
                <a:gd name="connsiteY592" fmla="*/ 5662601 h 6367455"/>
                <a:gd name="connsiteX593" fmla="*/ 1912265 w 6891715"/>
                <a:gd name="connsiteY593" fmla="*/ 5676571 h 6367455"/>
                <a:gd name="connsiteX594" fmla="*/ 1902740 w 6891715"/>
                <a:gd name="connsiteY594" fmla="*/ 5674349 h 6367455"/>
                <a:gd name="connsiteX595" fmla="*/ 1900200 w 6891715"/>
                <a:gd name="connsiteY595" fmla="*/ 5650536 h 6367455"/>
                <a:gd name="connsiteX596" fmla="*/ 1917027 w 6891715"/>
                <a:gd name="connsiteY596" fmla="*/ 5641963 h 6367455"/>
                <a:gd name="connsiteX597" fmla="*/ 1937982 w 6891715"/>
                <a:gd name="connsiteY597" fmla="*/ 5626723 h 6367455"/>
                <a:gd name="connsiteX598" fmla="*/ 1952905 w 6891715"/>
                <a:gd name="connsiteY598" fmla="*/ 5619103 h 6367455"/>
                <a:gd name="connsiteX599" fmla="*/ 4089680 w 6891715"/>
                <a:gd name="connsiteY599" fmla="*/ 5599101 h 6367455"/>
                <a:gd name="connsiteX600" fmla="*/ 4100475 w 6891715"/>
                <a:gd name="connsiteY600" fmla="*/ 5606038 h 6367455"/>
                <a:gd name="connsiteX601" fmla="*/ 4089045 w 6891715"/>
                <a:gd name="connsiteY601" fmla="*/ 5624958 h 6367455"/>
                <a:gd name="connsiteX602" fmla="*/ 4092220 w 6891715"/>
                <a:gd name="connsiteY602" fmla="*/ 5642931 h 6367455"/>
                <a:gd name="connsiteX603" fmla="*/ 4079520 w 6891715"/>
                <a:gd name="connsiteY603" fmla="*/ 5637571 h 6367455"/>
                <a:gd name="connsiteX604" fmla="*/ 4081742 w 6891715"/>
                <a:gd name="connsiteY604" fmla="*/ 5630318 h 6367455"/>
                <a:gd name="connsiteX605" fmla="*/ 4076345 w 6891715"/>
                <a:gd name="connsiteY605" fmla="*/ 5630318 h 6367455"/>
                <a:gd name="connsiteX606" fmla="*/ 4069042 w 6891715"/>
                <a:gd name="connsiteY606" fmla="*/ 5645139 h 6367455"/>
                <a:gd name="connsiteX607" fmla="*/ 4060470 w 6891715"/>
                <a:gd name="connsiteY607" fmla="*/ 5631580 h 6367455"/>
                <a:gd name="connsiteX608" fmla="*/ 4056025 w 6891715"/>
                <a:gd name="connsiteY608" fmla="*/ 5615813 h 6367455"/>
                <a:gd name="connsiteX609" fmla="*/ 4073805 w 6891715"/>
                <a:gd name="connsiteY609" fmla="*/ 5615813 h 6367455"/>
                <a:gd name="connsiteX610" fmla="*/ 4084600 w 6891715"/>
                <a:gd name="connsiteY610" fmla="*/ 5619597 h 6367455"/>
                <a:gd name="connsiteX611" fmla="*/ 2070698 w 6891715"/>
                <a:gd name="connsiteY611" fmla="*/ 5599101 h 6367455"/>
                <a:gd name="connsiteX612" fmla="*/ 2091018 w 6891715"/>
                <a:gd name="connsiteY612" fmla="*/ 5613433 h 6367455"/>
                <a:gd name="connsiteX613" fmla="*/ 2092288 w 6891715"/>
                <a:gd name="connsiteY613" fmla="*/ 5624649 h 6367455"/>
                <a:gd name="connsiteX614" fmla="*/ 2079588 w 6891715"/>
                <a:gd name="connsiteY614" fmla="*/ 5632439 h 6367455"/>
                <a:gd name="connsiteX615" fmla="*/ 2067840 w 6891715"/>
                <a:gd name="connsiteY615" fmla="*/ 5622780 h 6367455"/>
                <a:gd name="connsiteX616" fmla="*/ 2041488 w 6891715"/>
                <a:gd name="connsiteY616" fmla="*/ 5624338 h 6367455"/>
                <a:gd name="connsiteX617" fmla="*/ 2040218 w 6891715"/>
                <a:gd name="connsiteY617" fmla="*/ 5614056 h 6367455"/>
                <a:gd name="connsiteX618" fmla="*/ 2033868 w 6891715"/>
                <a:gd name="connsiteY618" fmla="*/ 5614056 h 6367455"/>
                <a:gd name="connsiteX619" fmla="*/ 2031963 w 6891715"/>
                <a:gd name="connsiteY619" fmla="*/ 5604397 h 6367455"/>
                <a:gd name="connsiteX620" fmla="*/ 4138765 w 6891715"/>
                <a:gd name="connsiteY620" fmla="*/ 5576879 h 6367455"/>
                <a:gd name="connsiteX621" fmla="*/ 4144990 w 6891715"/>
                <a:gd name="connsiteY621" fmla="*/ 5580100 h 6367455"/>
                <a:gd name="connsiteX622" fmla="*/ 4148103 w 6891715"/>
                <a:gd name="connsiteY622" fmla="*/ 5590408 h 6367455"/>
                <a:gd name="connsiteX623" fmla="*/ 4140943 w 6891715"/>
                <a:gd name="connsiteY623" fmla="*/ 5599104 h 6367455"/>
                <a:gd name="connsiteX624" fmla="*/ 4116353 w 6891715"/>
                <a:gd name="connsiteY624" fmla="*/ 5598138 h 6367455"/>
                <a:gd name="connsiteX625" fmla="*/ 4121956 w 6891715"/>
                <a:gd name="connsiteY625" fmla="*/ 5588475 h 6367455"/>
                <a:gd name="connsiteX626" fmla="*/ 4302091 w 6891715"/>
                <a:gd name="connsiteY626" fmla="*/ 5553067 h 6367455"/>
                <a:gd name="connsiteX627" fmla="*/ 4302091 w 6891715"/>
                <a:gd name="connsiteY627" fmla="*/ 5561005 h 6367455"/>
                <a:gd name="connsiteX628" fmla="*/ 4297328 w 6891715"/>
                <a:gd name="connsiteY628" fmla="*/ 5558934 h 6367455"/>
                <a:gd name="connsiteX629" fmla="*/ 4108553 w 6891715"/>
                <a:gd name="connsiteY629" fmla="*/ 5551476 h 6367455"/>
                <a:gd name="connsiteX630" fmla="*/ 4122700 w 6891715"/>
                <a:gd name="connsiteY630" fmla="*/ 5555898 h 6367455"/>
                <a:gd name="connsiteX631" fmla="*/ 4121735 w 6891715"/>
                <a:gd name="connsiteY631" fmla="*/ 5565764 h 6367455"/>
                <a:gd name="connsiteX632" fmla="*/ 4108874 w 6891715"/>
                <a:gd name="connsiteY632" fmla="*/ 5563723 h 6367455"/>
                <a:gd name="connsiteX633" fmla="*/ 4097300 w 6891715"/>
                <a:gd name="connsiteY633" fmla="*/ 5562702 h 6367455"/>
                <a:gd name="connsiteX634" fmla="*/ 4099229 w 6891715"/>
                <a:gd name="connsiteY634" fmla="*/ 5556919 h 6367455"/>
                <a:gd name="connsiteX635" fmla="*/ 4289391 w 6891715"/>
                <a:gd name="connsiteY635" fmla="*/ 5540367 h 6367455"/>
                <a:gd name="connsiteX636" fmla="*/ 4308441 w 6891715"/>
                <a:gd name="connsiteY636" fmla="*/ 5541002 h 6367455"/>
                <a:gd name="connsiteX637" fmla="*/ 4301337 w 6891715"/>
                <a:gd name="connsiteY637" fmla="*/ 5548305 h 6367455"/>
                <a:gd name="connsiteX638" fmla="*/ 4292620 w 6891715"/>
                <a:gd name="connsiteY638" fmla="*/ 5551480 h 6367455"/>
                <a:gd name="connsiteX639" fmla="*/ 4289391 w 6891715"/>
                <a:gd name="connsiteY639" fmla="*/ 5548305 h 6367455"/>
                <a:gd name="connsiteX640" fmla="*/ 4022925 w 6891715"/>
                <a:gd name="connsiteY640" fmla="*/ 5514964 h 6367455"/>
                <a:gd name="connsiteX641" fmla="*/ 4031881 w 6891715"/>
                <a:gd name="connsiteY641" fmla="*/ 5519920 h 6367455"/>
                <a:gd name="connsiteX642" fmla="*/ 4032213 w 6891715"/>
                <a:gd name="connsiteY642" fmla="*/ 5533239 h 6367455"/>
                <a:gd name="connsiteX643" fmla="*/ 4022261 w 6891715"/>
                <a:gd name="connsiteY643" fmla="*/ 5540364 h 6367455"/>
                <a:gd name="connsiteX644" fmla="*/ 4009988 w 6891715"/>
                <a:gd name="connsiteY644" fmla="*/ 5532310 h 6367455"/>
                <a:gd name="connsiteX645" fmla="*/ 4011315 w 6891715"/>
                <a:gd name="connsiteY645" fmla="*/ 5525186 h 6367455"/>
                <a:gd name="connsiteX646" fmla="*/ 2542105 w 6891715"/>
                <a:gd name="connsiteY646" fmla="*/ 5470514 h 6367455"/>
                <a:gd name="connsiteX647" fmla="*/ 2547481 w 6891715"/>
                <a:gd name="connsiteY647" fmla="*/ 5470514 h 6367455"/>
                <a:gd name="connsiteX648" fmla="*/ 2566456 w 6891715"/>
                <a:gd name="connsiteY648" fmla="*/ 5478769 h 6367455"/>
                <a:gd name="connsiteX649" fmla="*/ 2578157 w 6891715"/>
                <a:gd name="connsiteY649" fmla="*/ 5478769 h 6367455"/>
                <a:gd name="connsiteX650" fmla="*/ 2586696 w 6891715"/>
                <a:gd name="connsiteY650" fmla="*/ 5503851 h 6367455"/>
                <a:gd name="connsiteX651" fmla="*/ 2585747 w 6891715"/>
                <a:gd name="connsiteY651" fmla="*/ 5520679 h 6367455"/>
                <a:gd name="connsiteX652" fmla="*/ 2601876 w 6891715"/>
                <a:gd name="connsiteY652" fmla="*/ 5547031 h 6367455"/>
                <a:gd name="connsiteX653" fmla="*/ 2600927 w 6891715"/>
                <a:gd name="connsiteY653" fmla="*/ 5575289 h 6367455"/>
                <a:gd name="connsiteX654" fmla="*/ 2590491 w 6891715"/>
                <a:gd name="connsiteY654" fmla="*/ 5584814 h 6367455"/>
                <a:gd name="connsiteX655" fmla="*/ 2586696 w 6891715"/>
                <a:gd name="connsiteY655" fmla="*/ 5599736 h 6367455"/>
                <a:gd name="connsiteX656" fmla="*/ 2600295 w 6891715"/>
                <a:gd name="connsiteY656" fmla="*/ 5611484 h 6367455"/>
                <a:gd name="connsiteX657" fmla="*/ 2592388 w 6891715"/>
                <a:gd name="connsiteY657" fmla="*/ 5641646 h 6367455"/>
                <a:gd name="connsiteX658" fmla="*/ 2584166 w 6891715"/>
                <a:gd name="connsiteY658" fmla="*/ 5676889 h 6367455"/>
                <a:gd name="connsiteX659" fmla="*/ 2584482 w 6891715"/>
                <a:gd name="connsiteY659" fmla="*/ 5711496 h 6367455"/>
                <a:gd name="connsiteX660" fmla="*/ 2570884 w 6891715"/>
                <a:gd name="connsiteY660" fmla="*/ 5732769 h 6367455"/>
                <a:gd name="connsiteX661" fmla="*/ 2561080 w 6891715"/>
                <a:gd name="connsiteY661" fmla="*/ 5721974 h 6367455"/>
                <a:gd name="connsiteX662" fmla="*/ 2550644 w 6891715"/>
                <a:gd name="connsiteY662" fmla="*/ 5711814 h 6367455"/>
                <a:gd name="connsiteX663" fmla="*/ 2532934 w 6891715"/>
                <a:gd name="connsiteY663" fmla="*/ 5723561 h 6367455"/>
                <a:gd name="connsiteX664" fmla="*/ 2531985 w 6891715"/>
                <a:gd name="connsiteY664" fmla="*/ 5743564 h 6367455"/>
                <a:gd name="connsiteX665" fmla="*/ 2523446 w 6891715"/>
                <a:gd name="connsiteY665" fmla="*/ 5752136 h 6367455"/>
                <a:gd name="connsiteX666" fmla="*/ 2510796 w 6891715"/>
                <a:gd name="connsiteY666" fmla="*/ 5753089 h 6367455"/>
                <a:gd name="connsiteX667" fmla="*/ 2496249 w 6891715"/>
                <a:gd name="connsiteY667" fmla="*/ 5756264 h 6367455"/>
                <a:gd name="connsiteX668" fmla="*/ 2484864 w 6891715"/>
                <a:gd name="connsiteY668" fmla="*/ 5748326 h 6367455"/>
                <a:gd name="connsiteX669" fmla="*/ 2476325 w 6891715"/>
                <a:gd name="connsiteY669" fmla="*/ 5751501 h 6367455"/>
                <a:gd name="connsiteX670" fmla="*/ 2472846 w 6891715"/>
                <a:gd name="connsiteY670" fmla="*/ 5740706 h 6367455"/>
                <a:gd name="connsiteX671" fmla="*/ 2481385 w 6891715"/>
                <a:gd name="connsiteY671" fmla="*/ 5740706 h 6367455"/>
                <a:gd name="connsiteX672" fmla="*/ 2474744 w 6891715"/>
                <a:gd name="connsiteY672" fmla="*/ 5735626 h 6367455"/>
                <a:gd name="connsiteX673" fmla="*/ 2473795 w 6891715"/>
                <a:gd name="connsiteY673" fmla="*/ 5710544 h 6367455"/>
                <a:gd name="connsiteX674" fmla="*/ 2460829 w 6891715"/>
                <a:gd name="connsiteY674" fmla="*/ 5693716 h 6367455"/>
                <a:gd name="connsiteX675" fmla="*/ 2477274 w 6891715"/>
                <a:gd name="connsiteY675" fmla="*/ 5644821 h 6367455"/>
                <a:gd name="connsiteX676" fmla="*/ 2481701 w 6891715"/>
                <a:gd name="connsiteY676" fmla="*/ 5631169 h 6367455"/>
                <a:gd name="connsiteX677" fmla="*/ 2467470 w 6891715"/>
                <a:gd name="connsiteY677" fmla="*/ 5619739 h 6367455"/>
                <a:gd name="connsiteX678" fmla="*/ 2476009 w 6891715"/>
                <a:gd name="connsiteY678" fmla="*/ 5598466 h 6367455"/>
                <a:gd name="connsiteX679" fmla="*/ 2469684 w 6891715"/>
                <a:gd name="connsiteY679" fmla="*/ 5588941 h 6367455"/>
                <a:gd name="connsiteX680" fmla="*/ 2475693 w 6891715"/>
                <a:gd name="connsiteY680" fmla="*/ 5575606 h 6367455"/>
                <a:gd name="connsiteX681" fmla="*/ 2466205 w 6891715"/>
                <a:gd name="connsiteY681" fmla="*/ 5557509 h 6367455"/>
                <a:gd name="connsiteX682" fmla="*/ 2450393 w 6891715"/>
                <a:gd name="connsiteY682" fmla="*/ 5547349 h 6367455"/>
                <a:gd name="connsiteX683" fmla="*/ 2445965 w 6891715"/>
                <a:gd name="connsiteY683" fmla="*/ 5556874 h 6367455"/>
                <a:gd name="connsiteX684" fmla="*/ 2441538 w 6891715"/>
                <a:gd name="connsiteY684" fmla="*/ 5535601 h 6367455"/>
                <a:gd name="connsiteX685" fmla="*/ 2447863 w 6891715"/>
                <a:gd name="connsiteY685" fmla="*/ 5521949 h 6367455"/>
                <a:gd name="connsiteX686" fmla="*/ 2442170 w 6891715"/>
                <a:gd name="connsiteY686" fmla="*/ 5497819 h 6367455"/>
                <a:gd name="connsiteX687" fmla="*/ 2450709 w 6891715"/>
                <a:gd name="connsiteY687" fmla="*/ 5492421 h 6367455"/>
                <a:gd name="connsiteX688" fmla="*/ 2454820 w 6891715"/>
                <a:gd name="connsiteY688" fmla="*/ 5477499 h 6367455"/>
                <a:gd name="connsiteX689" fmla="*/ 2461145 w 6891715"/>
                <a:gd name="connsiteY689" fmla="*/ 5482896 h 6367455"/>
                <a:gd name="connsiteX690" fmla="*/ 2451658 w 6891715"/>
                <a:gd name="connsiteY690" fmla="*/ 5497819 h 6367455"/>
                <a:gd name="connsiteX691" fmla="*/ 2459248 w 6891715"/>
                <a:gd name="connsiteY691" fmla="*/ 5509249 h 6367455"/>
                <a:gd name="connsiteX692" fmla="*/ 2476325 w 6891715"/>
                <a:gd name="connsiteY692" fmla="*/ 5517504 h 6367455"/>
                <a:gd name="connsiteX693" fmla="*/ 2496249 w 6891715"/>
                <a:gd name="connsiteY693" fmla="*/ 5519409 h 6367455"/>
                <a:gd name="connsiteX694" fmla="*/ 2503523 w 6891715"/>
                <a:gd name="connsiteY694" fmla="*/ 5503534 h 6367455"/>
                <a:gd name="connsiteX695" fmla="*/ 2524711 w 6891715"/>
                <a:gd name="connsiteY695" fmla="*/ 5490834 h 6367455"/>
                <a:gd name="connsiteX696" fmla="*/ 2537994 w 6891715"/>
                <a:gd name="connsiteY696" fmla="*/ 5481309 h 6367455"/>
                <a:gd name="connsiteX697" fmla="*/ 3282913 w 6891715"/>
                <a:gd name="connsiteY697" fmla="*/ 5260964 h 6367455"/>
                <a:gd name="connsiteX698" fmla="*/ 3294026 w 6891715"/>
                <a:gd name="connsiteY698" fmla="*/ 5262084 h 6367455"/>
                <a:gd name="connsiteX699" fmla="*/ 3287964 w 6891715"/>
                <a:gd name="connsiteY699" fmla="*/ 5265727 h 6367455"/>
                <a:gd name="connsiteX700" fmla="*/ 3328248 w 6891715"/>
                <a:gd name="connsiteY700" fmla="*/ 5257789 h 6367455"/>
                <a:gd name="connsiteX701" fmla="*/ 3340739 w 6891715"/>
                <a:gd name="connsiteY701" fmla="*/ 5264892 h 6367455"/>
                <a:gd name="connsiteX702" fmla="*/ 3362288 w 6891715"/>
                <a:gd name="connsiteY702" fmla="*/ 5271027 h 6367455"/>
                <a:gd name="connsiteX703" fmla="*/ 3361039 w 6891715"/>
                <a:gd name="connsiteY703" fmla="*/ 5276839 h 6367455"/>
                <a:gd name="connsiteX704" fmla="*/ 3336680 w 6891715"/>
                <a:gd name="connsiteY704" fmla="*/ 5270704 h 6367455"/>
                <a:gd name="connsiteX705" fmla="*/ 3324188 w 6891715"/>
                <a:gd name="connsiteY705" fmla="*/ 5259726 h 6367455"/>
                <a:gd name="connsiteX706" fmla="*/ 2671407 w 6891715"/>
                <a:gd name="connsiteY706" fmla="*/ 5257789 h 6367455"/>
                <a:gd name="connsiteX707" fmla="*/ 2674900 w 6891715"/>
                <a:gd name="connsiteY707" fmla="*/ 5266657 h 6367455"/>
                <a:gd name="connsiteX708" fmla="*/ 2673947 w 6891715"/>
                <a:gd name="connsiteY708" fmla="*/ 5273226 h 6367455"/>
                <a:gd name="connsiteX709" fmla="*/ 2667597 w 6891715"/>
                <a:gd name="connsiteY709" fmla="*/ 5275197 h 6367455"/>
                <a:gd name="connsiteX710" fmla="*/ 2671725 w 6891715"/>
                <a:gd name="connsiteY710" fmla="*/ 5284722 h 6367455"/>
                <a:gd name="connsiteX711" fmla="*/ 2664422 w 6891715"/>
                <a:gd name="connsiteY711" fmla="*/ 5286364 h 6367455"/>
                <a:gd name="connsiteX712" fmla="*/ 2659977 w 6891715"/>
                <a:gd name="connsiteY712" fmla="*/ 5276510 h 6367455"/>
                <a:gd name="connsiteX713" fmla="*/ 2643150 w 6891715"/>
                <a:gd name="connsiteY713" fmla="*/ 5278481 h 6367455"/>
                <a:gd name="connsiteX714" fmla="*/ 2636800 w 6891715"/>
                <a:gd name="connsiteY714" fmla="*/ 5268956 h 6367455"/>
                <a:gd name="connsiteX715" fmla="*/ 2659977 w 6891715"/>
                <a:gd name="connsiteY715" fmla="*/ 5266657 h 6367455"/>
                <a:gd name="connsiteX716" fmla="*/ 3264815 w 6891715"/>
                <a:gd name="connsiteY716" fmla="*/ 5237151 h 6367455"/>
                <a:gd name="connsiteX717" fmla="*/ 3282277 w 6891715"/>
                <a:gd name="connsiteY717" fmla="*/ 5247144 h 6367455"/>
                <a:gd name="connsiteX718" fmla="*/ 3295930 w 6891715"/>
                <a:gd name="connsiteY718" fmla="*/ 5244334 h 6367455"/>
                <a:gd name="connsiteX719" fmla="*/ 3316250 w 6891715"/>
                <a:gd name="connsiteY719" fmla="*/ 5251204 h 6367455"/>
                <a:gd name="connsiteX720" fmla="*/ 3295930 w 6891715"/>
                <a:gd name="connsiteY720" fmla="*/ 5249955 h 6367455"/>
                <a:gd name="connsiteX721" fmla="*/ 3283865 w 6891715"/>
                <a:gd name="connsiteY721" fmla="*/ 5256201 h 6367455"/>
                <a:gd name="connsiteX722" fmla="*/ 3252750 w 6891715"/>
                <a:gd name="connsiteY722" fmla="*/ 5239337 h 6367455"/>
                <a:gd name="connsiteX723" fmla="*/ 2572585 w 6891715"/>
                <a:gd name="connsiteY723" fmla="*/ 5232389 h 6367455"/>
                <a:gd name="connsiteX724" fmla="*/ 2574503 w 6891715"/>
                <a:gd name="connsiteY724" fmla="*/ 5273287 h 6367455"/>
                <a:gd name="connsiteX725" fmla="*/ 2571306 w 6891715"/>
                <a:gd name="connsiteY725" fmla="*/ 5288188 h 6367455"/>
                <a:gd name="connsiteX726" fmla="*/ 2584413 w 6891715"/>
                <a:gd name="connsiteY726" fmla="*/ 5315453 h 6367455"/>
                <a:gd name="connsiteX727" fmla="*/ 2581536 w 6891715"/>
                <a:gd name="connsiteY727" fmla="*/ 5359522 h 6367455"/>
                <a:gd name="connsiteX728" fmla="*/ 2570028 w 6891715"/>
                <a:gd name="connsiteY728" fmla="*/ 5388373 h 6367455"/>
                <a:gd name="connsiteX729" fmla="*/ 2566831 w 6891715"/>
                <a:gd name="connsiteY729" fmla="*/ 5402957 h 6367455"/>
                <a:gd name="connsiteX730" fmla="*/ 2557561 w 6891715"/>
                <a:gd name="connsiteY730" fmla="*/ 5426101 h 6367455"/>
                <a:gd name="connsiteX731" fmla="*/ 2549249 w 6891715"/>
                <a:gd name="connsiteY731" fmla="*/ 5445123 h 6367455"/>
                <a:gd name="connsiteX732" fmla="*/ 2547971 w 6891715"/>
                <a:gd name="connsiteY732" fmla="*/ 5451464 h 6367455"/>
                <a:gd name="connsiteX733" fmla="*/ 2539659 w 6891715"/>
                <a:gd name="connsiteY733" fmla="*/ 5446391 h 6367455"/>
                <a:gd name="connsiteX734" fmla="*/ 2531987 w 6891715"/>
                <a:gd name="connsiteY734" fmla="*/ 5444489 h 6367455"/>
                <a:gd name="connsiteX735" fmla="*/ 2531028 w 6891715"/>
                <a:gd name="connsiteY735" fmla="*/ 5439099 h 6367455"/>
                <a:gd name="connsiteX736" fmla="*/ 2521438 w 6891715"/>
                <a:gd name="connsiteY736" fmla="*/ 5434978 h 6367455"/>
                <a:gd name="connsiteX737" fmla="*/ 2510569 w 6891715"/>
                <a:gd name="connsiteY737" fmla="*/ 5426735 h 6367455"/>
                <a:gd name="connsiteX738" fmla="*/ 2518241 w 6891715"/>
                <a:gd name="connsiteY738" fmla="*/ 5408663 h 6367455"/>
                <a:gd name="connsiteX739" fmla="*/ 2511209 w 6891715"/>
                <a:gd name="connsiteY739" fmla="*/ 5405493 h 6367455"/>
                <a:gd name="connsiteX740" fmla="*/ 2499701 w 6891715"/>
                <a:gd name="connsiteY740" fmla="*/ 5400103 h 6367455"/>
                <a:gd name="connsiteX741" fmla="*/ 2503856 w 6891715"/>
                <a:gd name="connsiteY741" fmla="*/ 5393762 h 6367455"/>
                <a:gd name="connsiteX742" fmla="*/ 2504815 w 6891715"/>
                <a:gd name="connsiteY742" fmla="*/ 5384568 h 6367455"/>
                <a:gd name="connsiteX743" fmla="*/ 2501619 w 6891715"/>
                <a:gd name="connsiteY743" fmla="*/ 5381398 h 6367455"/>
                <a:gd name="connsiteX744" fmla="*/ 2501619 w 6891715"/>
                <a:gd name="connsiteY744" fmla="*/ 5366814 h 6367455"/>
                <a:gd name="connsiteX745" fmla="*/ 2497143 w 6891715"/>
                <a:gd name="connsiteY745" fmla="*/ 5356035 h 6367455"/>
                <a:gd name="connsiteX746" fmla="*/ 2490750 w 6891715"/>
                <a:gd name="connsiteY746" fmla="*/ 5342719 h 6367455"/>
                <a:gd name="connsiteX747" fmla="*/ 2491709 w 6891715"/>
                <a:gd name="connsiteY747" fmla="*/ 5330037 h 6367455"/>
                <a:gd name="connsiteX748" fmla="*/ 2501299 w 6891715"/>
                <a:gd name="connsiteY748" fmla="*/ 5327818 h 6367455"/>
                <a:gd name="connsiteX749" fmla="*/ 2500020 w 6891715"/>
                <a:gd name="connsiteY749" fmla="*/ 5305625 h 6367455"/>
                <a:gd name="connsiteX750" fmla="*/ 2520159 w 6891715"/>
                <a:gd name="connsiteY750" fmla="*/ 5294846 h 6367455"/>
                <a:gd name="connsiteX751" fmla="*/ 2524315 w 6891715"/>
                <a:gd name="connsiteY751" fmla="*/ 5283432 h 6367455"/>
                <a:gd name="connsiteX752" fmla="*/ 2538061 w 6891715"/>
                <a:gd name="connsiteY752" fmla="*/ 5272653 h 6367455"/>
                <a:gd name="connsiteX753" fmla="*/ 2550848 w 6891715"/>
                <a:gd name="connsiteY753" fmla="*/ 5278994 h 6367455"/>
                <a:gd name="connsiteX754" fmla="*/ 2558520 w 6891715"/>
                <a:gd name="connsiteY754" fmla="*/ 5271702 h 6367455"/>
                <a:gd name="connsiteX755" fmla="*/ 2554684 w 6891715"/>
                <a:gd name="connsiteY755" fmla="*/ 5255850 h 6367455"/>
                <a:gd name="connsiteX756" fmla="*/ 2562356 w 6891715"/>
                <a:gd name="connsiteY756" fmla="*/ 5235559 h 6367455"/>
                <a:gd name="connsiteX757" fmla="*/ 3216274 w 6891715"/>
                <a:gd name="connsiteY757" fmla="*/ 5219689 h 6367455"/>
                <a:gd name="connsiteX758" fmla="*/ 3221000 w 6891715"/>
                <a:gd name="connsiteY758" fmla="*/ 5221547 h 6367455"/>
                <a:gd name="connsiteX759" fmla="*/ 3210958 w 6891715"/>
                <a:gd name="connsiteY759" fmla="*/ 5232389 h 6367455"/>
                <a:gd name="connsiteX760" fmla="*/ 3210367 w 6891715"/>
                <a:gd name="connsiteY760" fmla="*/ 5228052 h 6367455"/>
                <a:gd name="connsiteX761" fmla="*/ 3208300 w 6891715"/>
                <a:gd name="connsiteY761" fmla="*/ 5222477 h 6367455"/>
                <a:gd name="connsiteX762" fmla="*/ 3236875 w 6891715"/>
                <a:gd name="connsiteY762" fmla="*/ 5199051 h 6367455"/>
                <a:gd name="connsiteX763" fmla="*/ 3266104 w 6891715"/>
                <a:gd name="connsiteY763" fmla="*/ 5206144 h 6367455"/>
                <a:gd name="connsiteX764" fmla="*/ 3297200 w 6891715"/>
                <a:gd name="connsiteY764" fmla="*/ 5210197 h 6367455"/>
                <a:gd name="connsiteX765" fmla="*/ 3297200 w 6891715"/>
                <a:gd name="connsiteY765" fmla="*/ 5214926 h 6367455"/>
                <a:gd name="connsiteX766" fmla="*/ 3266726 w 6891715"/>
                <a:gd name="connsiteY766" fmla="*/ 5213912 h 6367455"/>
                <a:gd name="connsiteX767" fmla="*/ 3239673 w 6891715"/>
                <a:gd name="connsiteY767" fmla="*/ 5206819 h 6367455"/>
                <a:gd name="connsiteX768" fmla="*/ 3261468 w 6891715"/>
                <a:gd name="connsiteY768" fmla="*/ 5180001 h 6367455"/>
                <a:gd name="connsiteX769" fmla="*/ 3278151 w 6891715"/>
                <a:gd name="connsiteY769" fmla="*/ 5188077 h 6367455"/>
                <a:gd name="connsiteX770" fmla="*/ 3274688 w 6891715"/>
                <a:gd name="connsiteY770" fmla="*/ 5194289 h 6367455"/>
                <a:gd name="connsiteX771" fmla="*/ 3257376 w 6891715"/>
                <a:gd name="connsiteY771" fmla="*/ 5193046 h 6367455"/>
                <a:gd name="connsiteX772" fmla="*/ 3245415 w 6891715"/>
                <a:gd name="connsiteY772" fmla="*/ 5189630 h 6367455"/>
                <a:gd name="connsiteX773" fmla="*/ 3241953 w 6891715"/>
                <a:gd name="connsiteY773" fmla="*/ 5184970 h 6367455"/>
                <a:gd name="connsiteX774" fmla="*/ 3241638 w 6891715"/>
                <a:gd name="connsiteY774" fmla="*/ 5180311 h 6367455"/>
                <a:gd name="connsiteX775" fmla="*/ 3220023 w 6891715"/>
                <a:gd name="connsiteY775" fmla="*/ 5175239 h 6367455"/>
                <a:gd name="connsiteX776" fmla="*/ 3235288 w 6891715"/>
                <a:gd name="connsiteY776" fmla="*/ 5184764 h 6367455"/>
                <a:gd name="connsiteX777" fmla="*/ 3225824 w 6891715"/>
                <a:gd name="connsiteY777" fmla="*/ 5183535 h 6367455"/>
                <a:gd name="connsiteX778" fmla="*/ 3211475 w 6891715"/>
                <a:gd name="connsiteY778" fmla="*/ 5175546 h 6367455"/>
                <a:gd name="connsiteX779" fmla="*/ 2421121 w 6891715"/>
                <a:gd name="connsiteY779" fmla="*/ 5104145 h 6367455"/>
                <a:gd name="connsiteX780" fmla="*/ 2412624 w 6891715"/>
                <a:gd name="connsiteY780" fmla="*/ 5112639 h 6367455"/>
                <a:gd name="connsiteX781" fmla="*/ 2412672 w 6891715"/>
                <a:gd name="connsiteY781" fmla="*/ 5112737 h 6367455"/>
                <a:gd name="connsiteX782" fmla="*/ 2421138 w 6891715"/>
                <a:gd name="connsiteY782" fmla="*/ 5104253 h 6367455"/>
                <a:gd name="connsiteX783" fmla="*/ 2421121 w 6891715"/>
                <a:gd name="connsiteY783" fmla="*/ 5104145 h 6367455"/>
                <a:gd name="connsiteX784" fmla="*/ 3071775 w 6891715"/>
                <a:gd name="connsiteY784" fmla="*/ 5056176 h 6367455"/>
                <a:gd name="connsiteX785" fmla="*/ 3095705 w 6891715"/>
                <a:gd name="connsiteY785" fmla="*/ 5079407 h 6367455"/>
                <a:gd name="connsiteX786" fmla="*/ 3109875 w 6891715"/>
                <a:gd name="connsiteY786" fmla="*/ 5094276 h 6367455"/>
                <a:gd name="connsiteX787" fmla="*/ 3092242 w 6891715"/>
                <a:gd name="connsiteY787" fmla="*/ 5084364 h 6367455"/>
                <a:gd name="connsiteX788" fmla="*/ 3080277 w 6891715"/>
                <a:gd name="connsiteY788" fmla="*/ 5069805 h 6367455"/>
                <a:gd name="connsiteX789" fmla="*/ 3087650 w 6891715"/>
                <a:gd name="connsiteY789" fmla="*/ 5051414 h 6367455"/>
                <a:gd name="connsiteX790" fmla="*/ 3115887 w 6891715"/>
                <a:gd name="connsiteY790" fmla="*/ 5070981 h 6367455"/>
                <a:gd name="connsiteX791" fmla="*/ 3117813 w 6891715"/>
                <a:gd name="connsiteY791" fmla="*/ 5079989 h 6367455"/>
                <a:gd name="connsiteX792" fmla="*/ 3100350 w 6891715"/>
                <a:gd name="connsiteY792" fmla="*/ 5049826 h 6367455"/>
                <a:gd name="connsiteX793" fmla="*/ 3114638 w 6891715"/>
                <a:gd name="connsiteY793" fmla="*/ 5056224 h 6367455"/>
                <a:gd name="connsiteX794" fmla="*/ 3110215 w 6891715"/>
                <a:gd name="connsiteY794" fmla="*/ 5060939 h 6367455"/>
                <a:gd name="connsiteX795" fmla="*/ 3085812 w 6891715"/>
                <a:gd name="connsiteY795" fmla="*/ 5013314 h 6367455"/>
                <a:gd name="connsiteX796" fmla="*/ 3107082 w 6891715"/>
                <a:gd name="connsiteY796" fmla="*/ 5026331 h 6367455"/>
                <a:gd name="connsiteX797" fmla="*/ 3109016 w 6891715"/>
                <a:gd name="connsiteY797" fmla="*/ 5031411 h 6367455"/>
                <a:gd name="connsiteX798" fmla="*/ 3102570 w 6891715"/>
                <a:gd name="connsiteY798" fmla="*/ 5029824 h 6367455"/>
                <a:gd name="connsiteX799" fmla="*/ 3115461 w 6891715"/>
                <a:gd name="connsiteY799" fmla="*/ 5041254 h 6367455"/>
                <a:gd name="connsiteX800" fmla="*/ 3124163 w 6891715"/>
                <a:gd name="connsiteY800" fmla="*/ 5047921 h 6367455"/>
                <a:gd name="connsiteX801" fmla="*/ 3122874 w 6891715"/>
                <a:gd name="connsiteY801" fmla="*/ 5051414 h 6367455"/>
                <a:gd name="connsiteX802" fmla="*/ 3104182 w 6891715"/>
                <a:gd name="connsiteY802" fmla="*/ 5037126 h 6367455"/>
                <a:gd name="connsiteX803" fmla="*/ 3105471 w 6891715"/>
                <a:gd name="connsiteY803" fmla="*/ 5045381 h 6367455"/>
                <a:gd name="connsiteX804" fmla="*/ 3093224 w 6891715"/>
                <a:gd name="connsiteY804" fmla="*/ 5033316 h 6367455"/>
                <a:gd name="connsiteX805" fmla="*/ 3084523 w 6891715"/>
                <a:gd name="connsiteY805" fmla="*/ 5021886 h 6367455"/>
                <a:gd name="connsiteX806" fmla="*/ 3081300 w 6891715"/>
                <a:gd name="connsiteY806" fmla="*/ 5013949 h 6367455"/>
                <a:gd name="connsiteX807" fmla="*/ 3043982 w 6891715"/>
                <a:gd name="connsiteY807" fmla="*/ 5011726 h 6367455"/>
                <a:gd name="connsiteX808" fmla="*/ 3058460 w 6891715"/>
                <a:gd name="connsiteY808" fmla="*/ 5028318 h 6367455"/>
                <a:gd name="connsiteX809" fmla="*/ 3059076 w 6891715"/>
                <a:gd name="connsiteY809" fmla="*/ 5039379 h 6367455"/>
                <a:gd name="connsiteX810" fmla="*/ 3055071 w 6891715"/>
                <a:gd name="connsiteY810" fmla="*/ 5040301 h 6367455"/>
                <a:gd name="connsiteX811" fmla="*/ 3052299 w 6891715"/>
                <a:gd name="connsiteY811" fmla="*/ 5032927 h 6367455"/>
                <a:gd name="connsiteX812" fmla="*/ 3046139 w 6891715"/>
                <a:gd name="connsiteY812" fmla="*/ 5030161 h 6367455"/>
                <a:gd name="connsiteX813" fmla="*/ 3039978 w 6891715"/>
                <a:gd name="connsiteY813" fmla="*/ 5022173 h 6367455"/>
                <a:gd name="connsiteX814" fmla="*/ 3038438 w 6891715"/>
                <a:gd name="connsiteY814" fmla="*/ 5013877 h 6367455"/>
                <a:gd name="connsiteX815" fmla="*/ 3081196 w 6891715"/>
                <a:gd name="connsiteY815" fmla="*/ 4995851 h 6367455"/>
                <a:gd name="connsiteX816" fmla="*/ 3089628 w 6891715"/>
                <a:gd name="connsiteY816" fmla="*/ 5007599 h 6367455"/>
                <a:gd name="connsiteX817" fmla="*/ 3094000 w 6891715"/>
                <a:gd name="connsiteY817" fmla="*/ 5013314 h 6367455"/>
                <a:gd name="connsiteX818" fmla="*/ 3077761 w 6891715"/>
                <a:gd name="connsiteY818" fmla="*/ 5004106 h 6367455"/>
                <a:gd name="connsiteX819" fmla="*/ 3074950 w 6891715"/>
                <a:gd name="connsiteY819" fmla="*/ 4998708 h 6367455"/>
                <a:gd name="connsiteX820" fmla="*/ 6495127 w 6891715"/>
                <a:gd name="connsiteY820" fmla="*/ 4986728 h 6367455"/>
                <a:gd name="connsiteX821" fmla="*/ 6506559 w 6891715"/>
                <a:gd name="connsiteY821" fmla="*/ 4995299 h 6367455"/>
                <a:gd name="connsiteX822" fmla="*/ 6517991 w 6891715"/>
                <a:gd name="connsiteY822" fmla="*/ 4992442 h 6367455"/>
                <a:gd name="connsiteX823" fmla="*/ 6525612 w 6891715"/>
                <a:gd name="connsiteY823" fmla="*/ 4997204 h 6367455"/>
                <a:gd name="connsiteX824" fmla="*/ 6540537 w 6891715"/>
                <a:gd name="connsiteY824" fmla="*/ 4999426 h 6367455"/>
                <a:gd name="connsiteX825" fmla="*/ 6557050 w 6891715"/>
                <a:gd name="connsiteY825" fmla="*/ 5002918 h 6367455"/>
                <a:gd name="connsiteX826" fmla="*/ 6561450 w 6891715"/>
                <a:gd name="connsiteY826" fmla="*/ 5001033 h 6367455"/>
                <a:gd name="connsiteX827" fmla="*/ 6527292 w 6891715"/>
                <a:gd name="connsiteY827" fmla="*/ 5071939 h 6367455"/>
                <a:gd name="connsiteX828" fmla="*/ 6524977 w 6891715"/>
                <a:gd name="connsiteY828" fmla="*/ 5069582 h 6367455"/>
                <a:gd name="connsiteX829" fmla="*/ 6514815 w 6891715"/>
                <a:gd name="connsiteY829" fmla="*/ 5041964 h 6367455"/>
                <a:gd name="connsiteX830" fmla="*/ 6504336 w 6891715"/>
                <a:gd name="connsiteY830" fmla="*/ 5039424 h 6367455"/>
                <a:gd name="connsiteX831" fmla="*/ 6495762 w 6891715"/>
                <a:gd name="connsiteY831" fmla="*/ 5044821 h 6367455"/>
                <a:gd name="connsiteX832" fmla="*/ 6487506 w 6891715"/>
                <a:gd name="connsiteY832" fmla="*/ 5041329 h 6367455"/>
                <a:gd name="connsiteX833" fmla="*/ 6486553 w 6891715"/>
                <a:gd name="connsiteY833" fmla="*/ 5030536 h 6367455"/>
                <a:gd name="connsiteX834" fmla="*/ 6470993 w 6891715"/>
                <a:gd name="connsiteY834" fmla="*/ 5017520 h 6367455"/>
                <a:gd name="connsiteX835" fmla="*/ 6473534 w 6891715"/>
                <a:gd name="connsiteY835" fmla="*/ 4998791 h 6367455"/>
                <a:gd name="connsiteX836" fmla="*/ 6484648 w 6891715"/>
                <a:gd name="connsiteY836" fmla="*/ 4994981 h 6367455"/>
                <a:gd name="connsiteX837" fmla="*/ 3034945 w 6891715"/>
                <a:gd name="connsiteY837" fmla="*/ 4948226 h 6367455"/>
                <a:gd name="connsiteX838" fmla="*/ 3042883 w 6891715"/>
                <a:gd name="connsiteY838" fmla="*/ 4949174 h 6367455"/>
                <a:gd name="connsiteX839" fmla="*/ 3044153 w 6891715"/>
                <a:gd name="connsiteY839" fmla="*/ 4962446 h 6367455"/>
                <a:gd name="connsiteX840" fmla="*/ 3048915 w 6891715"/>
                <a:gd name="connsiteY840" fmla="*/ 4968133 h 6367455"/>
                <a:gd name="connsiteX841" fmla="*/ 3055265 w 6891715"/>
                <a:gd name="connsiteY841" fmla="*/ 4979509 h 6367455"/>
                <a:gd name="connsiteX842" fmla="*/ 3060663 w 6891715"/>
                <a:gd name="connsiteY842" fmla="*/ 5014901 h 6367455"/>
                <a:gd name="connsiteX843" fmla="*/ 3054313 w 6891715"/>
                <a:gd name="connsiteY843" fmla="*/ 5014269 h 6367455"/>
                <a:gd name="connsiteX844" fmla="*/ 3049868 w 6891715"/>
                <a:gd name="connsiteY844" fmla="*/ 5008581 h 6367455"/>
                <a:gd name="connsiteX845" fmla="*/ 3040342 w 6891715"/>
                <a:gd name="connsiteY845" fmla="*/ 4999101 h 6367455"/>
                <a:gd name="connsiteX846" fmla="*/ 3036850 w 6891715"/>
                <a:gd name="connsiteY846" fmla="*/ 4987725 h 6367455"/>
                <a:gd name="connsiteX847" fmla="*/ 3039072 w 6891715"/>
                <a:gd name="connsiteY847" fmla="*/ 4981405 h 6367455"/>
                <a:gd name="connsiteX848" fmla="*/ 3044788 w 6891715"/>
                <a:gd name="connsiteY848" fmla="*/ 4985829 h 6367455"/>
                <a:gd name="connsiteX849" fmla="*/ 3046058 w 6891715"/>
                <a:gd name="connsiteY849" fmla="*/ 4981405 h 6367455"/>
                <a:gd name="connsiteX850" fmla="*/ 3046058 w 6891715"/>
                <a:gd name="connsiteY850" fmla="*/ 4972241 h 6367455"/>
                <a:gd name="connsiteX851" fmla="*/ 3033675 w 6891715"/>
                <a:gd name="connsiteY851" fmla="*/ 4958022 h 6367455"/>
                <a:gd name="connsiteX852" fmla="*/ 3060662 w 6891715"/>
                <a:gd name="connsiteY852" fmla="*/ 4941876 h 6367455"/>
                <a:gd name="connsiteX853" fmla="*/ 3066377 w 6891715"/>
                <a:gd name="connsiteY853" fmla="*/ 4941876 h 6367455"/>
                <a:gd name="connsiteX854" fmla="*/ 3081300 w 6891715"/>
                <a:gd name="connsiteY854" fmla="*/ 4964101 h 6367455"/>
                <a:gd name="connsiteX855" fmla="*/ 3086062 w 6891715"/>
                <a:gd name="connsiteY855" fmla="*/ 4968228 h 6367455"/>
                <a:gd name="connsiteX856" fmla="*/ 3081935 w 6891715"/>
                <a:gd name="connsiteY856" fmla="*/ 4974578 h 6367455"/>
                <a:gd name="connsiteX857" fmla="*/ 3089872 w 6891715"/>
                <a:gd name="connsiteY857" fmla="*/ 4983786 h 6367455"/>
                <a:gd name="connsiteX858" fmla="*/ 3097175 w 6891715"/>
                <a:gd name="connsiteY858" fmla="*/ 4999026 h 6367455"/>
                <a:gd name="connsiteX859" fmla="*/ 3094317 w 6891715"/>
                <a:gd name="connsiteY859" fmla="*/ 4994263 h 6367455"/>
                <a:gd name="connsiteX860" fmla="*/ 3087967 w 6891715"/>
                <a:gd name="connsiteY860" fmla="*/ 4991406 h 6367455"/>
                <a:gd name="connsiteX861" fmla="*/ 3075902 w 6891715"/>
                <a:gd name="connsiteY861" fmla="*/ 4984738 h 6367455"/>
                <a:gd name="connsiteX862" fmla="*/ 3072092 w 6891715"/>
                <a:gd name="connsiteY862" fmla="*/ 4972673 h 6367455"/>
                <a:gd name="connsiteX863" fmla="*/ 3068917 w 6891715"/>
                <a:gd name="connsiteY863" fmla="*/ 4972038 h 6367455"/>
                <a:gd name="connsiteX864" fmla="*/ 3054312 w 6891715"/>
                <a:gd name="connsiteY864" fmla="*/ 4962196 h 6367455"/>
                <a:gd name="connsiteX865" fmla="*/ 3052725 w 6891715"/>
                <a:gd name="connsiteY865" fmla="*/ 4951083 h 6367455"/>
                <a:gd name="connsiteX866" fmla="*/ 3060662 w 6891715"/>
                <a:gd name="connsiteY866" fmla="*/ 4950448 h 6367455"/>
                <a:gd name="connsiteX867" fmla="*/ 6600872 w 6891715"/>
                <a:gd name="connsiteY867" fmla="*/ 4906095 h 6367455"/>
                <a:gd name="connsiteX868" fmla="*/ 6598649 w 6891715"/>
                <a:gd name="connsiteY868" fmla="*/ 4911492 h 6367455"/>
                <a:gd name="connsiteX869" fmla="*/ 6602058 w 6891715"/>
                <a:gd name="connsiteY869" fmla="*/ 4916735 h 6367455"/>
                <a:gd name="connsiteX870" fmla="*/ 6570401 w 6891715"/>
                <a:gd name="connsiteY870" fmla="*/ 4982451 h 6367455"/>
                <a:gd name="connsiteX871" fmla="*/ 6569434 w 6891715"/>
                <a:gd name="connsiteY871" fmla="*/ 4982283 h 6367455"/>
                <a:gd name="connsiteX872" fmla="*/ 6564036 w 6891715"/>
                <a:gd name="connsiteY872" fmla="*/ 4977839 h 6367455"/>
                <a:gd name="connsiteX873" fmla="*/ 6564354 w 6891715"/>
                <a:gd name="connsiteY873" fmla="*/ 4967363 h 6367455"/>
                <a:gd name="connsiteX874" fmla="*/ 6569752 w 6891715"/>
                <a:gd name="connsiteY874" fmla="*/ 4961332 h 6367455"/>
                <a:gd name="connsiteX875" fmla="*/ 6573563 w 6891715"/>
                <a:gd name="connsiteY875" fmla="*/ 4943237 h 6367455"/>
                <a:gd name="connsiteX876" fmla="*/ 6567212 w 6891715"/>
                <a:gd name="connsiteY876" fmla="*/ 4935936 h 6367455"/>
                <a:gd name="connsiteX877" fmla="*/ 6568799 w 6891715"/>
                <a:gd name="connsiteY877" fmla="*/ 4924190 h 6367455"/>
                <a:gd name="connsiteX878" fmla="*/ 6582772 w 6891715"/>
                <a:gd name="connsiteY878" fmla="*/ 4909905 h 6367455"/>
                <a:gd name="connsiteX879" fmla="*/ 4951102 w 6891715"/>
                <a:gd name="connsiteY879" fmla="*/ 4806942 h 6367455"/>
                <a:gd name="connsiteX880" fmla="*/ 4954554 w 6891715"/>
                <a:gd name="connsiteY880" fmla="*/ 4813479 h 6367455"/>
                <a:gd name="connsiteX881" fmla="*/ 4953518 w 6891715"/>
                <a:gd name="connsiteY881" fmla="*/ 4818055 h 6367455"/>
                <a:gd name="connsiteX882" fmla="*/ 4946616 w 6891715"/>
                <a:gd name="connsiteY882" fmla="*/ 4810210 h 6367455"/>
                <a:gd name="connsiteX883" fmla="*/ 5054566 w 6891715"/>
                <a:gd name="connsiteY883" fmla="*/ 4779954 h 6367455"/>
                <a:gd name="connsiteX884" fmla="*/ 5046311 w 6891715"/>
                <a:gd name="connsiteY884" fmla="*/ 4792539 h 6367455"/>
                <a:gd name="connsiteX885" fmla="*/ 5039961 w 6891715"/>
                <a:gd name="connsiteY885" fmla="*/ 4814879 h 6367455"/>
                <a:gd name="connsiteX886" fmla="*/ 5029166 w 6891715"/>
                <a:gd name="connsiteY886" fmla="*/ 4805125 h 6367455"/>
                <a:gd name="connsiteX887" fmla="*/ 5032341 w 6891715"/>
                <a:gd name="connsiteY887" fmla="*/ 4797888 h 6367455"/>
                <a:gd name="connsiteX888" fmla="*/ 5048533 w 6891715"/>
                <a:gd name="connsiteY888" fmla="*/ 4785303 h 6367455"/>
                <a:gd name="connsiteX889" fmla="*/ 4546749 w 6891715"/>
                <a:gd name="connsiteY889" fmla="*/ 4760722 h 6367455"/>
                <a:gd name="connsiteX890" fmla="*/ 4546260 w 6891715"/>
                <a:gd name="connsiteY890" fmla="*/ 4761212 h 6367455"/>
                <a:gd name="connsiteX891" fmla="*/ 4546884 w 6891715"/>
                <a:gd name="connsiteY891" fmla="*/ 4760899 h 6367455"/>
                <a:gd name="connsiteX892" fmla="*/ 5140291 w 6891715"/>
                <a:gd name="connsiteY892" fmla="*/ 4749792 h 6367455"/>
                <a:gd name="connsiteX893" fmla="*/ 5127591 w 6891715"/>
                <a:gd name="connsiteY893" fmla="*/ 4759317 h 6367455"/>
                <a:gd name="connsiteX894" fmla="*/ 5130477 w 6891715"/>
                <a:gd name="connsiteY894" fmla="*/ 4751021 h 6367455"/>
                <a:gd name="connsiteX895" fmla="*/ 6342270 w 6891715"/>
                <a:gd name="connsiteY895" fmla="*/ 4710093 h 6367455"/>
                <a:gd name="connsiteX896" fmla="*/ 6339836 w 6891715"/>
                <a:gd name="connsiteY896" fmla="*/ 4714047 h 6367455"/>
                <a:gd name="connsiteX897" fmla="*/ 6301729 w 6891715"/>
                <a:gd name="connsiteY897" fmla="*/ 4718809 h 6367455"/>
                <a:gd name="connsiteX898" fmla="*/ 6300459 w 6891715"/>
                <a:gd name="connsiteY898" fmla="*/ 4737220 h 6367455"/>
                <a:gd name="connsiteX899" fmla="*/ 6300488 w 6891715"/>
                <a:gd name="connsiteY899" fmla="*/ 4737235 h 6367455"/>
                <a:gd name="connsiteX900" fmla="*/ 6301738 w 6891715"/>
                <a:gd name="connsiteY900" fmla="*/ 4719118 h 6367455"/>
                <a:gd name="connsiteX901" fmla="*/ 6339844 w 6891715"/>
                <a:gd name="connsiteY901" fmla="*/ 4714356 h 6367455"/>
                <a:gd name="connsiteX902" fmla="*/ 6342384 w 6891715"/>
                <a:gd name="connsiteY902" fmla="*/ 4710229 h 6367455"/>
                <a:gd name="connsiteX903" fmla="*/ 1472534 w 6891715"/>
                <a:gd name="connsiteY903" fmla="*/ 4375142 h 6367455"/>
                <a:gd name="connsiteX904" fmla="*/ 1482060 w 6891715"/>
                <a:gd name="connsiteY904" fmla="*/ 4376139 h 6367455"/>
                <a:gd name="connsiteX905" fmla="*/ 1487457 w 6891715"/>
                <a:gd name="connsiteY905" fmla="*/ 4385110 h 6367455"/>
                <a:gd name="connsiteX906" fmla="*/ 1484282 w 6891715"/>
                <a:gd name="connsiteY906" fmla="*/ 4388433 h 6367455"/>
                <a:gd name="connsiteX907" fmla="*/ 1476662 w 6891715"/>
                <a:gd name="connsiteY907" fmla="*/ 4385110 h 6367455"/>
                <a:gd name="connsiteX908" fmla="*/ 1467137 w 6891715"/>
                <a:gd name="connsiteY908" fmla="*/ 4389430 h 6367455"/>
                <a:gd name="connsiteX909" fmla="*/ 1465232 w 6891715"/>
                <a:gd name="connsiteY909" fmla="*/ 4381787 h 6367455"/>
                <a:gd name="connsiteX910" fmla="*/ 1435070 w 6891715"/>
                <a:gd name="connsiteY910" fmla="*/ 4357679 h 6367455"/>
                <a:gd name="connsiteX911" fmla="*/ 1446184 w 6891715"/>
                <a:gd name="connsiteY911" fmla="*/ 4359584 h 6367455"/>
                <a:gd name="connsiteX912" fmla="*/ 1443096 w 6891715"/>
                <a:gd name="connsiteY912" fmla="*/ 4363711 h 6367455"/>
                <a:gd name="connsiteX913" fmla="*/ 1435996 w 6891715"/>
                <a:gd name="connsiteY913" fmla="*/ 4364029 h 6367455"/>
                <a:gd name="connsiteX914" fmla="*/ 1538093 w 6891715"/>
                <a:gd name="connsiteY914" fmla="*/ 4154476 h 6367455"/>
                <a:gd name="connsiteX915" fmla="*/ 1543523 w 6891715"/>
                <a:gd name="connsiteY915" fmla="*/ 4158725 h 6367455"/>
                <a:gd name="connsiteX916" fmla="*/ 1561405 w 6891715"/>
                <a:gd name="connsiteY916" fmla="*/ 4162647 h 6367455"/>
                <a:gd name="connsiteX917" fmla="*/ 1566834 w 6891715"/>
                <a:gd name="connsiteY917" fmla="*/ 4170491 h 6367455"/>
                <a:gd name="connsiteX918" fmla="*/ 1564918 w 6891715"/>
                <a:gd name="connsiteY918" fmla="*/ 4178008 h 6367455"/>
                <a:gd name="connsiteX919" fmla="*/ 1557251 w 6891715"/>
                <a:gd name="connsiteY919" fmla="*/ 4185526 h 6367455"/>
                <a:gd name="connsiteX920" fmla="*/ 1549910 w 6891715"/>
                <a:gd name="connsiteY920" fmla="*/ 4187814 h 6367455"/>
                <a:gd name="connsiteX921" fmla="*/ 1525320 w 6891715"/>
                <a:gd name="connsiteY921" fmla="*/ 4175067 h 6367455"/>
                <a:gd name="connsiteX922" fmla="*/ 1511272 w 6891715"/>
                <a:gd name="connsiteY922" fmla="*/ 4175067 h 6367455"/>
                <a:gd name="connsiteX923" fmla="*/ 1515740 w 6891715"/>
                <a:gd name="connsiteY923" fmla="*/ 4171798 h 6367455"/>
                <a:gd name="connsiteX924" fmla="*/ 2133803 w 6891715"/>
                <a:gd name="connsiteY924" fmla="*/ 3771889 h 6367455"/>
                <a:gd name="connsiteX925" fmla="*/ 2135150 w 6891715"/>
                <a:gd name="connsiteY925" fmla="*/ 3783636 h 6367455"/>
                <a:gd name="connsiteX926" fmla="*/ 2131782 w 6891715"/>
                <a:gd name="connsiteY926" fmla="*/ 3794114 h 6367455"/>
                <a:gd name="connsiteX927" fmla="*/ 2129762 w 6891715"/>
                <a:gd name="connsiteY927" fmla="*/ 3813164 h 6367455"/>
                <a:gd name="connsiteX928" fmla="*/ 2112925 w 6891715"/>
                <a:gd name="connsiteY928" fmla="*/ 3813164 h 6367455"/>
                <a:gd name="connsiteX929" fmla="*/ 2114609 w 6891715"/>
                <a:gd name="connsiteY929" fmla="*/ 3788081 h 6367455"/>
                <a:gd name="connsiteX930" fmla="*/ 2124711 w 6891715"/>
                <a:gd name="connsiteY930" fmla="*/ 3775381 h 6367455"/>
                <a:gd name="connsiteX931" fmla="*/ 2166583 w 6891715"/>
                <a:gd name="connsiteY931" fmla="*/ 3746489 h 6367455"/>
                <a:gd name="connsiteX932" fmla="*/ 2171663 w 6891715"/>
                <a:gd name="connsiteY932" fmla="*/ 3748735 h 6367455"/>
                <a:gd name="connsiteX933" fmla="*/ 2153883 w 6891715"/>
                <a:gd name="connsiteY933" fmla="*/ 3759324 h 6367455"/>
                <a:gd name="connsiteX934" fmla="*/ 2146263 w 6891715"/>
                <a:gd name="connsiteY934" fmla="*/ 3767988 h 6367455"/>
                <a:gd name="connsiteX935" fmla="*/ 2140230 w 6891715"/>
                <a:gd name="connsiteY935" fmla="*/ 3776652 h 6367455"/>
                <a:gd name="connsiteX936" fmla="*/ 2136738 w 6891715"/>
                <a:gd name="connsiteY936" fmla="*/ 3766705 h 6367455"/>
                <a:gd name="connsiteX937" fmla="*/ 2146263 w 6891715"/>
                <a:gd name="connsiteY937" fmla="*/ 3757078 h 6367455"/>
                <a:gd name="connsiteX938" fmla="*/ 1246315 w 6891715"/>
                <a:gd name="connsiteY938" fmla="*/ 3744901 h 6367455"/>
                <a:gd name="connsiteX939" fmla="*/ 1253753 w 6891715"/>
                <a:gd name="connsiteY939" fmla="*/ 3753473 h 6367455"/>
                <a:gd name="connsiteX940" fmla="*/ 1263448 w 6891715"/>
                <a:gd name="connsiteY940" fmla="*/ 3760458 h 6367455"/>
                <a:gd name="connsiteX941" fmla="*/ 1273144 w 6891715"/>
                <a:gd name="connsiteY941" fmla="*/ 3759506 h 6367455"/>
                <a:gd name="connsiteX942" fmla="*/ 1263448 w 6891715"/>
                <a:gd name="connsiteY942" fmla="*/ 3772206 h 6367455"/>
                <a:gd name="connsiteX943" fmla="*/ 1258277 w 6891715"/>
                <a:gd name="connsiteY943" fmla="*/ 3783953 h 6367455"/>
                <a:gd name="connsiteX944" fmla="*/ 1250844 w 6891715"/>
                <a:gd name="connsiteY944" fmla="*/ 3789351 h 6367455"/>
                <a:gd name="connsiteX945" fmla="*/ 1222724 w 6891715"/>
                <a:gd name="connsiteY945" fmla="*/ 3780143 h 6367455"/>
                <a:gd name="connsiteX946" fmla="*/ 1219167 w 6891715"/>
                <a:gd name="connsiteY946" fmla="*/ 3767443 h 6367455"/>
                <a:gd name="connsiteX947" fmla="*/ 1225632 w 6891715"/>
                <a:gd name="connsiteY947" fmla="*/ 3765221 h 6367455"/>
                <a:gd name="connsiteX948" fmla="*/ 1222400 w 6891715"/>
                <a:gd name="connsiteY948" fmla="*/ 3762046 h 6367455"/>
                <a:gd name="connsiteX949" fmla="*/ 1220461 w 6891715"/>
                <a:gd name="connsiteY949" fmla="*/ 3748393 h 6367455"/>
                <a:gd name="connsiteX950" fmla="*/ 2215160 w 6891715"/>
                <a:gd name="connsiteY950" fmla="*/ 3730614 h 6367455"/>
                <a:gd name="connsiteX951" fmla="*/ 2216113 w 6891715"/>
                <a:gd name="connsiteY951" fmla="*/ 3734660 h 6367455"/>
                <a:gd name="connsiteX952" fmla="*/ 2207540 w 6891715"/>
                <a:gd name="connsiteY952" fmla="*/ 3735594 h 6367455"/>
                <a:gd name="connsiteX953" fmla="*/ 2194840 w 6891715"/>
                <a:gd name="connsiteY953" fmla="*/ 3739952 h 6367455"/>
                <a:gd name="connsiteX954" fmla="*/ 2188490 w 6891715"/>
                <a:gd name="connsiteY954" fmla="*/ 3744933 h 6367455"/>
                <a:gd name="connsiteX955" fmla="*/ 2178330 w 6891715"/>
                <a:gd name="connsiteY955" fmla="*/ 3746489 h 6367455"/>
                <a:gd name="connsiteX956" fmla="*/ 2171663 w 6891715"/>
                <a:gd name="connsiteY956" fmla="*/ 3739330 h 6367455"/>
                <a:gd name="connsiteX957" fmla="*/ 2200238 w 6891715"/>
                <a:gd name="connsiteY957" fmla="*/ 3732482 h 6367455"/>
                <a:gd name="connsiteX958" fmla="*/ 2265326 w 6891715"/>
                <a:gd name="connsiteY958" fmla="*/ 3727439 h 6367455"/>
                <a:gd name="connsiteX959" fmla="*/ 2248622 w 6891715"/>
                <a:gd name="connsiteY959" fmla="*/ 3736964 h 6367455"/>
                <a:gd name="connsiteX960" fmla="*/ 2235070 w 6891715"/>
                <a:gd name="connsiteY960" fmla="*/ 3735232 h 6367455"/>
                <a:gd name="connsiteX961" fmla="*/ 2222463 w 6891715"/>
                <a:gd name="connsiteY961" fmla="*/ 3736387 h 6367455"/>
                <a:gd name="connsiteX962" fmla="*/ 2227821 w 6891715"/>
                <a:gd name="connsiteY962" fmla="*/ 3730614 h 6367455"/>
                <a:gd name="connsiteX963" fmla="*/ 2243579 w 6891715"/>
                <a:gd name="connsiteY963" fmla="*/ 3730325 h 6367455"/>
                <a:gd name="connsiteX964" fmla="*/ 2256816 w 6891715"/>
                <a:gd name="connsiteY964" fmla="*/ 3729171 h 6367455"/>
                <a:gd name="connsiteX965" fmla="*/ 2293901 w 6891715"/>
                <a:gd name="connsiteY965" fmla="*/ 3721089 h 6367455"/>
                <a:gd name="connsiteX966" fmla="*/ 2284247 w 6891715"/>
                <a:gd name="connsiteY966" fmla="*/ 3726436 h 6367455"/>
                <a:gd name="connsiteX967" fmla="*/ 2270088 w 6891715"/>
                <a:gd name="connsiteY967" fmla="*/ 3733789 h 6367455"/>
                <a:gd name="connsiteX968" fmla="*/ 2275558 w 6891715"/>
                <a:gd name="connsiteY968" fmla="*/ 3723763 h 6367455"/>
                <a:gd name="connsiteX969" fmla="*/ 2314928 w 6891715"/>
                <a:gd name="connsiteY969" fmla="*/ 3706801 h 6367455"/>
                <a:gd name="connsiteX970" fmla="*/ 2327813 w 6891715"/>
                <a:gd name="connsiteY970" fmla="*/ 3706801 h 6367455"/>
                <a:gd name="connsiteX971" fmla="*/ 2332000 w 6891715"/>
                <a:gd name="connsiteY971" fmla="*/ 3711192 h 6367455"/>
                <a:gd name="connsiteX972" fmla="*/ 2322337 w 6891715"/>
                <a:gd name="connsiteY972" fmla="*/ 3713556 h 6367455"/>
                <a:gd name="connsiteX973" fmla="*/ 2315251 w 6891715"/>
                <a:gd name="connsiteY973" fmla="*/ 3722676 h 6367455"/>
                <a:gd name="connsiteX974" fmla="*/ 2309775 w 6891715"/>
                <a:gd name="connsiteY974" fmla="*/ 3715921 h 6367455"/>
                <a:gd name="connsiteX975" fmla="*/ 2362163 w 6891715"/>
                <a:gd name="connsiteY975" fmla="*/ 3689339 h 6367455"/>
                <a:gd name="connsiteX976" fmla="*/ 2358194 w 6891715"/>
                <a:gd name="connsiteY976" fmla="*/ 3694310 h 6367455"/>
                <a:gd name="connsiteX977" fmla="*/ 2338350 w 6891715"/>
                <a:gd name="connsiteY977" fmla="*/ 3700452 h 6367455"/>
                <a:gd name="connsiteX978" fmla="*/ 2351579 w 6891715"/>
                <a:gd name="connsiteY978" fmla="*/ 3693433 h 6367455"/>
                <a:gd name="connsiteX979" fmla="*/ 2392325 w 6891715"/>
                <a:gd name="connsiteY979" fmla="*/ 3682989 h 6367455"/>
                <a:gd name="connsiteX980" fmla="*/ 2388983 w 6891715"/>
                <a:gd name="connsiteY980" fmla="*/ 3687752 h 6367455"/>
                <a:gd name="connsiteX981" fmla="*/ 2373275 w 6891715"/>
                <a:gd name="connsiteY981" fmla="*/ 3685187 h 6367455"/>
                <a:gd name="connsiteX982" fmla="*/ 2415017 w 6891715"/>
                <a:gd name="connsiteY982" fmla="*/ 3681401 h 6367455"/>
                <a:gd name="connsiteX983" fmla="*/ 2422488 w 6891715"/>
                <a:gd name="connsiteY983" fmla="*/ 3682866 h 6367455"/>
                <a:gd name="connsiteX984" fmla="*/ 2406613 w 6891715"/>
                <a:gd name="connsiteY984" fmla="*/ 3684576 h 6367455"/>
                <a:gd name="connsiteX985" fmla="*/ 2985194 w 6891715"/>
                <a:gd name="connsiteY985" fmla="*/ 3619489 h 6367455"/>
                <a:gd name="connsiteX986" fmla="*/ 3001933 w 6891715"/>
                <a:gd name="connsiteY986" fmla="*/ 3643179 h 6367455"/>
                <a:gd name="connsiteX987" fmla="*/ 3012555 w 6891715"/>
                <a:gd name="connsiteY987" fmla="*/ 3653563 h 6367455"/>
                <a:gd name="connsiteX988" fmla="*/ 3031868 w 6891715"/>
                <a:gd name="connsiteY988" fmla="*/ 3655835 h 6367455"/>
                <a:gd name="connsiteX989" fmla="*/ 3043778 w 6891715"/>
                <a:gd name="connsiteY989" fmla="*/ 3654212 h 6367455"/>
                <a:gd name="connsiteX990" fmla="*/ 3041525 w 6891715"/>
                <a:gd name="connsiteY990" fmla="*/ 3658756 h 6367455"/>
                <a:gd name="connsiteX991" fmla="*/ 3047963 w 6891715"/>
                <a:gd name="connsiteY991" fmla="*/ 3678227 h 6367455"/>
                <a:gd name="connsiteX992" fmla="*/ 3036375 w 6891715"/>
                <a:gd name="connsiteY992" fmla="*/ 3670438 h 6367455"/>
                <a:gd name="connsiteX993" fmla="*/ 3022212 w 6891715"/>
                <a:gd name="connsiteY993" fmla="*/ 3667518 h 6367455"/>
                <a:gd name="connsiteX994" fmla="*/ 3011589 w 6891715"/>
                <a:gd name="connsiteY994" fmla="*/ 3675306 h 6367455"/>
                <a:gd name="connsiteX995" fmla="*/ 3000645 w 6891715"/>
                <a:gd name="connsiteY995" fmla="*/ 3667518 h 6367455"/>
                <a:gd name="connsiteX996" fmla="*/ 3000001 w 6891715"/>
                <a:gd name="connsiteY996" fmla="*/ 3667193 h 6367455"/>
                <a:gd name="connsiteX997" fmla="*/ 2997426 w 6891715"/>
                <a:gd name="connsiteY997" fmla="*/ 3665895 h 6367455"/>
                <a:gd name="connsiteX998" fmla="*/ 2995495 w 6891715"/>
                <a:gd name="connsiteY998" fmla="*/ 3663624 h 6367455"/>
                <a:gd name="connsiteX999" fmla="*/ 2994529 w 6891715"/>
                <a:gd name="connsiteY999" fmla="*/ 3662650 h 6367455"/>
                <a:gd name="connsiteX1000" fmla="*/ 2994207 w 6891715"/>
                <a:gd name="connsiteY1000" fmla="*/ 3661027 h 6367455"/>
                <a:gd name="connsiteX1001" fmla="*/ 2995173 w 6891715"/>
                <a:gd name="connsiteY1001" fmla="*/ 3651292 h 6367455"/>
                <a:gd name="connsiteX1002" fmla="*/ 2995495 w 6891715"/>
                <a:gd name="connsiteY1002" fmla="*/ 3644152 h 6367455"/>
                <a:gd name="connsiteX1003" fmla="*/ 2987770 w 6891715"/>
                <a:gd name="connsiteY1003" fmla="*/ 3639934 h 6367455"/>
                <a:gd name="connsiteX1004" fmla="*/ 2978113 w 6891715"/>
                <a:gd name="connsiteY1004" fmla="*/ 3632145 h 6367455"/>
                <a:gd name="connsiteX1005" fmla="*/ 720699 w 6891715"/>
                <a:gd name="connsiteY1005" fmla="*/ 3606789 h 6367455"/>
                <a:gd name="connsiteX1006" fmla="*/ 731812 w 6891715"/>
                <a:gd name="connsiteY1006" fmla="*/ 3609057 h 6367455"/>
                <a:gd name="connsiteX1007" fmla="*/ 730831 w 6891715"/>
                <a:gd name="connsiteY1007" fmla="*/ 3622664 h 6367455"/>
                <a:gd name="connsiteX1008" fmla="*/ 721027 w 6891715"/>
                <a:gd name="connsiteY1008" fmla="*/ 3617480 h 6367455"/>
                <a:gd name="connsiteX1009" fmla="*/ 720699 w 6891715"/>
                <a:gd name="connsiteY1009" fmla="*/ 3606789 h 6367455"/>
                <a:gd name="connsiteX1010" fmla="*/ 1246157 w 6891715"/>
                <a:gd name="connsiteY1010" fmla="*/ 3590917 h 6367455"/>
                <a:gd name="connsiteX1011" fmla="*/ 1252507 w 6891715"/>
                <a:gd name="connsiteY1011" fmla="*/ 3593139 h 6367455"/>
                <a:gd name="connsiteX1012" fmla="*/ 1244887 w 6891715"/>
                <a:gd name="connsiteY1012" fmla="*/ 3604569 h 6367455"/>
                <a:gd name="connsiteX1013" fmla="*/ 1247109 w 6891715"/>
                <a:gd name="connsiteY1013" fmla="*/ 3615999 h 6367455"/>
                <a:gd name="connsiteX1014" fmla="*/ 1242030 w 6891715"/>
                <a:gd name="connsiteY1014" fmla="*/ 3631874 h 6367455"/>
                <a:gd name="connsiteX1015" fmla="*/ 1231552 w 6891715"/>
                <a:gd name="connsiteY1015" fmla="*/ 3641399 h 6367455"/>
                <a:gd name="connsiteX1016" fmla="*/ 1216630 w 6891715"/>
                <a:gd name="connsiteY1016" fmla="*/ 3640764 h 6367455"/>
                <a:gd name="connsiteX1017" fmla="*/ 1208057 w 6891715"/>
                <a:gd name="connsiteY1017" fmla="*/ 3644892 h 6367455"/>
                <a:gd name="connsiteX1018" fmla="*/ 1208057 w 6891715"/>
                <a:gd name="connsiteY1018" fmla="*/ 3636637 h 6367455"/>
                <a:gd name="connsiteX1019" fmla="*/ 1218852 w 6891715"/>
                <a:gd name="connsiteY1019" fmla="*/ 3627112 h 6367455"/>
                <a:gd name="connsiteX1020" fmla="*/ 1229012 w 6891715"/>
                <a:gd name="connsiteY1020" fmla="*/ 3599489 h 6367455"/>
                <a:gd name="connsiteX1021" fmla="*/ 2722963 w 6891715"/>
                <a:gd name="connsiteY1021" fmla="*/ 3559164 h 6367455"/>
                <a:gd name="connsiteX1022" fmla="*/ 2736813 w 6891715"/>
                <a:gd name="connsiteY1022" fmla="*/ 3571070 h 6367455"/>
                <a:gd name="connsiteX1023" fmla="*/ 2734558 w 6891715"/>
                <a:gd name="connsiteY1023" fmla="*/ 3579759 h 6367455"/>
                <a:gd name="connsiteX1024" fmla="*/ 2724251 w 6891715"/>
                <a:gd name="connsiteY1024" fmla="*/ 3582977 h 6367455"/>
                <a:gd name="connsiteX1025" fmla="*/ 2714588 w 6891715"/>
                <a:gd name="connsiteY1025" fmla="*/ 3577506 h 6367455"/>
                <a:gd name="connsiteX1026" fmla="*/ 2715232 w 6891715"/>
                <a:gd name="connsiteY1026" fmla="*/ 3560773 h 6367455"/>
                <a:gd name="connsiteX1027" fmla="*/ 2492338 w 6891715"/>
                <a:gd name="connsiteY1027" fmla="*/ 3549639 h 6367455"/>
                <a:gd name="connsiteX1028" fmla="*/ 2485435 w 6891715"/>
                <a:gd name="connsiteY1028" fmla="*/ 3560752 h 6367455"/>
                <a:gd name="connsiteX1029" fmla="*/ 2484400 w 6891715"/>
                <a:gd name="connsiteY1029" fmla="*/ 3551741 h 6367455"/>
                <a:gd name="connsiteX1030" fmla="*/ 2463763 w 6891715"/>
                <a:gd name="connsiteY1030" fmla="*/ 3543289 h 6367455"/>
                <a:gd name="connsiteX1031" fmla="*/ 2473288 w 6891715"/>
                <a:gd name="connsiteY1031" fmla="*/ 3549484 h 6367455"/>
                <a:gd name="connsiteX1032" fmla="*/ 2469760 w 6891715"/>
                <a:gd name="connsiteY1032" fmla="*/ 3555989 h 6367455"/>
                <a:gd name="connsiteX1033" fmla="*/ 2922455 w 6891715"/>
                <a:gd name="connsiteY1033" fmla="*/ 3533764 h 6367455"/>
                <a:gd name="connsiteX1034" fmla="*/ 2937199 w 6891715"/>
                <a:gd name="connsiteY1034" fmla="*/ 3536647 h 6367455"/>
                <a:gd name="connsiteX1035" fmla="*/ 2937199 w 6891715"/>
                <a:gd name="connsiteY1035" fmla="*/ 3548500 h 6367455"/>
                <a:gd name="connsiteX1036" fmla="*/ 2943473 w 6891715"/>
                <a:gd name="connsiteY1036" fmla="*/ 3553946 h 6367455"/>
                <a:gd name="connsiteX1037" fmla="*/ 2956021 w 6891715"/>
                <a:gd name="connsiteY1037" fmla="*/ 3552665 h 6367455"/>
                <a:gd name="connsiteX1038" fmla="*/ 2961354 w 6891715"/>
                <a:gd name="connsiteY1038" fmla="*/ 3560033 h 6367455"/>
                <a:gd name="connsiteX1039" fmla="*/ 2959158 w 6891715"/>
                <a:gd name="connsiteY1039" fmla="*/ 3566440 h 6367455"/>
                <a:gd name="connsiteX1040" fmla="*/ 2953825 w 6891715"/>
                <a:gd name="connsiteY1040" fmla="*/ 3573808 h 6367455"/>
                <a:gd name="connsiteX1041" fmla="*/ 2960099 w 6891715"/>
                <a:gd name="connsiteY1041" fmla="*/ 3577011 h 6367455"/>
                <a:gd name="connsiteX1042" fmla="*/ 2967001 w 6891715"/>
                <a:gd name="connsiteY1042" fmla="*/ 3589825 h 6367455"/>
                <a:gd name="connsiteX1043" fmla="*/ 2960727 w 6891715"/>
                <a:gd name="connsiteY1043" fmla="*/ 3595271 h 6367455"/>
                <a:gd name="connsiteX1044" fmla="*/ 2952257 w 6891715"/>
                <a:gd name="connsiteY1044" fmla="*/ 3591106 h 6367455"/>
                <a:gd name="connsiteX1045" fmla="*/ 2943787 w 6891715"/>
                <a:gd name="connsiteY1045" fmla="*/ 3589825 h 6367455"/>
                <a:gd name="connsiteX1046" fmla="*/ 2939709 w 6891715"/>
                <a:gd name="connsiteY1046" fmla="*/ 3595591 h 6367455"/>
                <a:gd name="connsiteX1047" fmla="*/ 2936572 w 6891715"/>
                <a:gd name="connsiteY1047" fmla="*/ 3600397 h 6367455"/>
                <a:gd name="connsiteX1048" fmla="*/ 2933435 w 6891715"/>
                <a:gd name="connsiteY1048" fmla="*/ 3603920 h 6367455"/>
                <a:gd name="connsiteX1049" fmla="*/ 2932180 w 6891715"/>
                <a:gd name="connsiteY1049" fmla="*/ 3604882 h 6367455"/>
                <a:gd name="connsiteX1050" fmla="*/ 2931239 w 6891715"/>
                <a:gd name="connsiteY1050" fmla="*/ 3605202 h 6367455"/>
                <a:gd name="connsiteX1051" fmla="*/ 2930612 w 6891715"/>
                <a:gd name="connsiteY1051" fmla="*/ 3605202 h 6367455"/>
                <a:gd name="connsiteX1052" fmla="*/ 2929357 w 6891715"/>
                <a:gd name="connsiteY1052" fmla="*/ 3605202 h 6367455"/>
                <a:gd name="connsiteX1053" fmla="*/ 2928416 w 6891715"/>
                <a:gd name="connsiteY1053" fmla="*/ 3604561 h 6367455"/>
                <a:gd name="connsiteX1054" fmla="*/ 2928102 w 6891715"/>
                <a:gd name="connsiteY1054" fmla="*/ 3603920 h 6367455"/>
                <a:gd name="connsiteX1055" fmla="*/ 2914613 w 6891715"/>
                <a:gd name="connsiteY1055" fmla="*/ 3592388 h 6367455"/>
                <a:gd name="connsiteX1056" fmla="*/ 2918691 w 6891715"/>
                <a:gd name="connsiteY1056" fmla="*/ 3582777 h 6367455"/>
                <a:gd name="connsiteX1057" fmla="*/ 2924024 w 6891715"/>
                <a:gd name="connsiteY1057" fmla="*/ 3576370 h 6367455"/>
                <a:gd name="connsiteX1058" fmla="*/ 2919318 w 6891715"/>
                <a:gd name="connsiteY1058" fmla="*/ 3566760 h 6367455"/>
                <a:gd name="connsiteX1059" fmla="*/ 2925592 w 6891715"/>
                <a:gd name="connsiteY1059" fmla="*/ 3562595 h 6367455"/>
                <a:gd name="connsiteX1060" fmla="*/ 2936258 w 6891715"/>
                <a:gd name="connsiteY1060" fmla="*/ 3572206 h 6367455"/>
                <a:gd name="connsiteX1061" fmla="*/ 2945669 w 6891715"/>
                <a:gd name="connsiteY1061" fmla="*/ 3569002 h 6367455"/>
                <a:gd name="connsiteX1062" fmla="*/ 2946610 w 6891715"/>
                <a:gd name="connsiteY1062" fmla="*/ 3561314 h 6367455"/>
                <a:gd name="connsiteX1063" fmla="*/ 2931866 w 6891715"/>
                <a:gd name="connsiteY1063" fmla="*/ 3551703 h 6367455"/>
                <a:gd name="connsiteX1064" fmla="*/ 2918377 w 6891715"/>
                <a:gd name="connsiteY1064" fmla="*/ 3550102 h 6367455"/>
                <a:gd name="connsiteX1065" fmla="*/ 2917122 w 6891715"/>
                <a:gd name="connsiteY1065" fmla="*/ 3541452 h 6367455"/>
                <a:gd name="connsiteX1066" fmla="*/ 2474421 w 6891715"/>
                <a:gd name="connsiteY1066" fmla="*/ 3527414 h 6367455"/>
                <a:gd name="connsiteX1067" fmla="*/ 2483607 w 6891715"/>
                <a:gd name="connsiteY1067" fmla="*/ 3527414 h 6367455"/>
                <a:gd name="connsiteX1068" fmla="*/ 2485988 w 6891715"/>
                <a:gd name="connsiteY1068" fmla="*/ 3538409 h 6367455"/>
                <a:gd name="connsiteX1069" fmla="*/ 2479524 w 6891715"/>
                <a:gd name="connsiteY1069" fmla="*/ 3544877 h 6367455"/>
                <a:gd name="connsiteX1070" fmla="*/ 2471700 w 6891715"/>
                <a:gd name="connsiteY1070" fmla="*/ 3536145 h 6367455"/>
                <a:gd name="connsiteX1071" fmla="*/ 2643150 w 6891715"/>
                <a:gd name="connsiteY1071" fmla="*/ 3494076 h 6367455"/>
                <a:gd name="connsiteX1072" fmla="*/ 2665375 w 6891715"/>
                <a:gd name="connsiteY1072" fmla="*/ 3502206 h 6367455"/>
                <a:gd name="connsiteX1073" fmla="*/ 2662200 w 6891715"/>
                <a:gd name="connsiteY1073" fmla="*/ 3514714 h 6367455"/>
                <a:gd name="connsiteX1074" fmla="*/ 2649500 w 6891715"/>
                <a:gd name="connsiteY1074" fmla="*/ 3510649 h 6367455"/>
                <a:gd name="connsiteX1075" fmla="*/ 2724430 w 6891715"/>
                <a:gd name="connsiteY1075" fmla="*/ 3492489 h 6367455"/>
                <a:gd name="connsiteX1076" fmla="*/ 2735543 w 6891715"/>
                <a:gd name="connsiteY1076" fmla="*/ 3498204 h 6367455"/>
                <a:gd name="connsiteX1077" fmla="*/ 2744115 w 6891715"/>
                <a:gd name="connsiteY1077" fmla="*/ 3502331 h 6367455"/>
                <a:gd name="connsiteX1078" fmla="*/ 2748878 w 6891715"/>
                <a:gd name="connsiteY1078" fmla="*/ 3504871 h 6367455"/>
                <a:gd name="connsiteX1079" fmla="*/ 2751100 w 6891715"/>
                <a:gd name="connsiteY1079" fmla="*/ 3505189 h 6367455"/>
                <a:gd name="connsiteX1080" fmla="*/ 2753958 w 6891715"/>
                <a:gd name="connsiteY1080" fmla="*/ 3505189 h 6367455"/>
                <a:gd name="connsiteX1081" fmla="*/ 2761260 w 6891715"/>
                <a:gd name="connsiteY1081" fmla="*/ 3505189 h 6367455"/>
                <a:gd name="connsiteX1082" fmla="*/ 2768880 w 6891715"/>
                <a:gd name="connsiteY1082" fmla="*/ 3505506 h 6367455"/>
                <a:gd name="connsiteX1083" fmla="*/ 2771738 w 6891715"/>
                <a:gd name="connsiteY1083" fmla="*/ 3505824 h 6367455"/>
                <a:gd name="connsiteX1084" fmla="*/ 2773325 w 6891715"/>
                <a:gd name="connsiteY1084" fmla="*/ 3506776 h 6367455"/>
                <a:gd name="connsiteX1085" fmla="*/ 2774595 w 6891715"/>
                <a:gd name="connsiteY1085" fmla="*/ 3508046 h 6367455"/>
                <a:gd name="connsiteX1086" fmla="*/ 2775548 w 6891715"/>
                <a:gd name="connsiteY1086" fmla="*/ 3510269 h 6367455"/>
                <a:gd name="connsiteX1087" fmla="*/ 2776183 w 6891715"/>
                <a:gd name="connsiteY1087" fmla="*/ 3512809 h 6367455"/>
                <a:gd name="connsiteX1088" fmla="*/ 2776818 w 6891715"/>
                <a:gd name="connsiteY1088" fmla="*/ 3515349 h 6367455"/>
                <a:gd name="connsiteX1089" fmla="*/ 2777770 w 6891715"/>
                <a:gd name="connsiteY1089" fmla="*/ 3520429 h 6367455"/>
                <a:gd name="connsiteX1090" fmla="*/ 2778088 w 6891715"/>
                <a:gd name="connsiteY1090" fmla="*/ 3522651 h 6367455"/>
                <a:gd name="connsiteX1091" fmla="*/ 2784438 w 6891715"/>
                <a:gd name="connsiteY1091" fmla="*/ 3536939 h 6367455"/>
                <a:gd name="connsiteX1092" fmla="*/ 2762213 w 6891715"/>
                <a:gd name="connsiteY1092" fmla="*/ 3536304 h 6367455"/>
                <a:gd name="connsiteX1093" fmla="*/ 2744115 w 6891715"/>
                <a:gd name="connsiteY1093" fmla="*/ 3536304 h 6367455"/>
                <a:gd name="connsiteX1094" fmla="*/ 2737765 w 6891715"/>
                <a:gd name="connsiteY1094" fmla="*/ 3529319 h 6367455"/>
                <a:gd name="connsiteX1095" fmla="*/ 2713317 w 6891715"/>
                <a:gd name="connsiteY1095" fmla="*/ 3520746 h 6367455"/>
                <a:gd name="connsiteX1096" fmla="*/ 2713317 w 6891715"/>
                <a:gd name="connsiteY1096" fmla="*/ 3513761 h 6367455"/>
                <a:gd name="connsiteX1097" fmla="*/ 2728240 w 6891715"/>
                <a:gd name="connsiteY1097" fmla="*/ 3512174 h 6367455"/>
                <a:gd name="connsiteX1098" fmla="*/ 2713317 w 6891715"/>
                <a:gd name="connsiteY1098" fmla="*/ 3502014 h 6367455"/>
                <a:gd name="connsiteX1099" fmla="*/ 2713000 w 6891715"/>
                <a:gd name="connsiteY1099" fmla="*/ 3495664 h 6367455"/>
                <a:gd name="connsiteX1100" fmla="*/ 2782388 w 6891715"/>
                <a:gd name="connsiteY1100" fmla="*/ 3486139 h 6367455"/>
                <a:gd name="connsiteX1101" fmla="*/ 2791163 w 6891715"/>
                <a:gd name="connsiteY1101" fmla="*/ 3498169 h 6367455"/>
                <a:gd name="connsiteX1102" fmla="*/ 2801888 w 6891715"/>
                <a:gd name="connsiteY1102" fmla="*/ 3491666 h 6367455"/>
                <a:gd name="connsiteX1103" fmla="*/ 2816188 w 6891715"/>
                <a:gd name="connsiteY1103" fmla="*/ 3506623 h 6367455"/>
                <a:gd name="connsiteX1104" fmla="*/ 2806113 w 6891715"/>
                <a:gd name="connsiteY1104" fmla="*/ 3520605 h 6367455"/>
                <a:gd name="connsiteX1105" fmla="*/ 2798963 w 6891715"/>
                <a:gd name="connsiteY1105" fmla="*/ 3530359 h 6367455"/>
                <a:gd name="connsiteX1106" fmla="*/ 2791488 w 6891715"/>
                <a:gd name="connsiteY1106" fmla="*/ 3540114 h 6367455"/>
                <a:gd name="connsiteX1107" fmla="*/ 2784663 w 6891715"/>
                <a:gd name="connsiteY1107" fmla="*/ 3519955 h 6367455"/>
                <a:gd name="connsiteX1108" fmla="*/ 2787913 w 6891715"/>
                <a:gd name="connsiteY1108" fmla="*/ 3512151 h 6367455"/>
                <a:gd name="connsiteX1109" fmla="*/ 2774913 w 6891715"/>
                <a:gd name="connsiteY1109" fmla="*/ 3487765 h 6367455"/>
                <a:gd name="connsiteX1110" fmla="*/ 2829351 w 6891715"/>
                <a:gd name="connsiteY1110" fmla="*/ 3475026 h 6367455"/>
                <a:gd name="connsiteX1111" fmla="*/ 2856571 w 6891715"/>
                <a:gd name="connsiteY1111" fmla="*/ 3483401 h 6367455"/>
                <a:gd name="connsiteX1112" fmla="*/ 2860638 w 6891715"/>
                <a:gd name="connsiteY1112" fmla="*/ 3490226 h 6367455"/>
                <a:gd name="connsiteX1113" fmla="*/ 2848123 w 6891715"/>
                <a:gd name="connsiteY1113" fmla="*/ 3488675 h 6367455"/>
                <a:gd name="connsiteX1114" fmla="*/ 2837798 w 6891715"/>
                <a:gd name="connsiteY1114" fmla="*/ 3492708 h 6367455"/>
                <a:gd name="connsiteX1115" fmla="*/ 2828725 w 6891715"/>
                <a:gd name="connsiteY1115" fmla="*/ 3502014 h 6367455"/>
                <a:gd name="connsiteX1116" fmla="*/ 2817775 w 6891715"/>
                <a:gd name="connsiteY1116" fmla="*/ 3492708 h 6367455"/>
                <a:gd name="connsiteX1117" fmla="*/ 2834670 w 6891715"/>
                <a:gd name="connsiteY1117" fmla="*/ 3485573 h 6367455"/>
                <a:gd name="connsiteX1118" fmla="*/ 2682838 w 6891715"/>
                <a:gd name="connsiteY1118" fmla="*/ 3473439 h 6367455"/>
                <a:gd name="connsiteX1119" fmla="*/ 2673630 w 6891715"/>
                <a:gd name="connsiteY1119" fmla="*/ 3492489 h 6367455"/>
                <a:gd name="connsiteX1120" fmla="*/ 2670138 w 6891715"/>
                <a:gd name="connsiteY1120" fmla="*/ 3482964 h 6367455"/>
                <a:gd name="connsiteX1121" fmla="*/ 2591080 w 6891715"/>
                <a:gd name="connsiteY1121" fmla="*/ 3467089 h 6367455"/>
                <a:gd name="connsiteX1122" fmla="*/ 2613622 w 6891715"/>
                <a:gd name="connsiteY1122" fmla="*/ 3486353 h 6367455"/>
                <a:gd name="connsiteX1123" fmla="*/ 2614575 w 6891715"/>
                <a:gd name="connsiteY1123" fmla="*/ 3495822 h 6367455"/>
                <a:gd name="connsiteX1124" fmla="*/ 2607590 w 6891715"/>
                <a:gd name="connsiteY1124" fmla="*/ 3513127 h 6367455"/>
                <a:gd name="connsiteX1125" fmla="*/ 2592667 w 6891715"/>
                <a:gd name="connsiteY1125" fmla="*/ 3501699 h 6367455"/>
                <a:gd name="connsiteX1126" fmla="*/ 2593302 w 6891715"/>
                <a:gd name="connsiteY1126" fmla="*/ 3495169 h 6367455"/>
                <a:gd name="connsiteX1127" fmla="*/ 2589175 w 6891715"/>
                <a:gd name="connsiteY1127" fmla="*/ 3480802 h 6367455"/>
                <a:gd name="connsiteX1128" fmla="*/ 2594255 w 6891715"/>
                <a:gd name="connsiteY1128" fmla="*/ 3479823 h 6367455"/>
                <a:gd name="connsiteX1129" fmla="*/ 2706015 w 6891715"/>
                <a:gd name="connsiteY1129" fmla="*/ 3457564 h 6367455"/>
                <a:gd name="connsiteX1130" fmla="*/ 2706650 w 6891715"/>
                <a:gd name="connsiteY1130" fmla="*/ 3471153 h 6367455"/>
                <a:gd name="connsiteX1131" fmla="*/ 2699030 w 6891715"/>
                <a:gd name="connsiteY1131" fmla="*/ 3490747 h 6367455"/>
                <a:gd name="connsiteX1132" fmla="*/ 2687917 w 6891715"/>
                <a:gd name="connsiteY1132" fmla="*/ 3516346 h 6367455"/>
                <a:gd name="connsiteX1133" fmla="*/ 2680297 w 6891715"/>
                <a:gd name="connsiteY1133" fmla="*/ 3525827 h 6367455"/>
                <a:gd name="connsiteX1134" fmla="*/ 2678075 w 6891715"/>
                <a:gd name="connsiteY1134" fmla="*/ 3512237 h 6367455"/>
                <a:gd name="connsiteX1135" fmla="*/ 2680297 w 6891715"/>
                <a:gd name="connsiteY1135" fmla="*/ 3496436 h 6367455"/>
                <a:gd name="connsiteX1136" fmla="*/ 2688552 w 6891715"/>
                <a:gd name="connsiteY1136" fmla="*/ 3480634 h 6367455"/>
                <a:gd name="connsiteX1137" fmla="*/ 2475289 w 6891715"/>
                <a:gd name="connsiteY1137" fmla="*/ 3449626 h 6367455"/>
                <a:gd name="connsiteX1138" fmla="*/ 2478050 w 6891715"/>
                <a:gd name="connsiteY1138" fmla="*/ 3458932 h 6367455"/>
                <a:gd name="connsiteX1139" fmla="*/ 2477222 w 6891715"/>
                <a:gd name="connsiteY1139" fmla="*/ 3468238 h 6367455"/>
                <a:gd name="connsiteX1140" fmla="*/ 2471700 w 6891715"/>
                <a:gd name="connsiteY1140" fmla="*/ 3476614 h 6367455"/>
                <a:gd name="connsiteX1141" fmla="*/ 2471700 w 6891715"/>
                <a:gd name="connsiteY1141" fmla="*/ 3466377 h 6367455"/>
                <a:gd name="connsiteX1142" fmla="*/ 967714 w 6891715"/>
                <a:gd name="connsiteY1142" fmla="*/ 3435339 h 6367455"/>
                <a:gd name="connsiteX1143" fmla="*/ 989940 w 6891715"/>
                <a:gd name="connsiteY1143" fmla="*/ 3455054 h 6367455"/>
                <a:gd name="connsiteX1144" fmla="*/ 985812 w 6891715"/>
                <a:gd name="connsiteY1144" fmla="*/ 3462368 h 6367455"/>
                <a:gd name="connsiteX1145" fmla="*/ 968032 w 6891715"/>
                <a:gd name="connsiteY1145" fmla="*/ 3473180 h 6367455"/>
                <a:gd name="connsiteX1146" fmla="*/ 962634 w 6891715"/>
                <a:gd name="connsiteY1146" fmla="*/ 3489079 h 6367455"/>
                <a:gd name="connsiteX1147" fmla="*/ 967080 w 6891715"/>
                <a:gd name="connsiteY1147" fmla="*/ 3491305 h 6367455"/>
                <a:gd name="connsiteX1148" fmla="*/ 958824 w 6891715"/>
                <a:gd name="connsiteY1148" fmla="*/ 3496075 h 6367455"/>
                <a:gd name="connsiteX1149" fmla="*/ 959459 w 6891715"/>
                <a:gd name="connsiteY1149" fmla="*/ 3513883 h 6367455"/>
                <a:gd name="connsiteX1150" fmla="*/ 958921 w 6891715"/>
                <a:gd name="connsiteY1150" fmla="*/ 3514329 h 6367455"/>
                <a:gd name="connsiteX1151" fmla="*/ 960134 w 6891715"/>
                <a:gd name="connsiteY1151" fmla="*/ 3514827 h 6367455"/>
                <a:gd name="connsiteX1152" fmla="*/ 960018 w 6891715"/>
                <a:gd name="connsiteY1152" fmla="*/ 3496616 h 6367455"/>
                <a:gd name="connsiteX1153" fmla="*/ 968262 w 6891715"/>
                <a:gd name="connsiteY1153" fmla="*/ 3491854 h 6367455"/>
                <a:gd name="connsiteX1154" fmla="*/ 983166 w 6891715"/>
                <a:gd name="connsiteY1154" fmla="*/ 3482329 h 6367455"/>
                <a:gd name="connsiteX1155" fmla="*/ 991410 w 6891715"/>
                <a:gd name="connsiteY1155" fmla="*/ 3468359 h 6367455"/>
                <a:gd name="connsiteX1156" fmla="*/ 995838 w 6891715"/>
                <a:gd name="connsiteY1156" fmla="*/ 3472804 h 6367455"/>
                <a:gd name="connsiteX1157" fmla="*/ 1009154 w 6891715"/>
                <a:gd name="connsiteY1157" fmla="*/ 3465819 h 6367455"/>
                <a:gd name="connsiteX1158" fmla="*/ 1019621 w 6891715"/>
                <a:gd name="connsiteY1158" fmla="*/ 3457564 h 6367455"/>
                <a:gd name="connsiteX1159" fmla="*/ 1064328 w 6891715"/>
                <a:gd name="connsiteY1159" fmla="*/ 3458199 h 6367455"/>
                <a:gd name="connsiteX1160" fmla="*/ 1077011 w 6891715"/>
                <a:gd name="connsiteY1160" fmla="*/ 3466771 h 6367455"/>
                <a:gd name="connsiteX1161" fmla="*/ 1089060 w 6891715"/>
                <a:gd name="connsiteY1161" fmla="*/ 3499156 h 6367455"/>
                <a:gd name="connsiteX1162" fmla="*/ 1101744 w 6891715"/>
                <a:gd name="connsiteY1162" fmla="*/ 3523287 h 6367455"/>
                <a:gd name="connsiteX1163" fmla="*/ 1111257 w 6891715"/>
                <a:gd name="connsiteY1163" fmla="*/ 3532494 h 6367455"/>
                <a:gd name="connsiteX1164" fmla="*/ 1110306 w 6891715"/>
                <a:gd name="connsiteY1164" fmla="*/ 3537892 h 6367455"/>
                <a:gd name="connsiteX1165" fmla="*/ 1099842 w 6891715"/>
                <a:gd name="connsiteY1165" fmla="*/ 3546147 h 6367455"/>
                <a:gd name="connsiteX1166" fmla="*/ 1088427 w 6891715"/>
                <a:gd name="connsiteY1166" fmla="*/ 3560434 h 6367455"/>
                <a:gd name="connsiteX1167" fmla="*/ 1092549 w 6891715"/>
                <a:gd name="connsiteY1167" fmla="*/ 3570594 h 6367455"/>
                <a:gd name="connsiteX1168" fmla="*/ 1097939 w 6891715"/>
                <a:gd name="connsiteY1168" fmla="*/ 3561069 h 6367455"/>
                <a:gd name="connsiteX1169" fmla="*/ 1113794 w 6891715"/>
                <a:gd name="connsiteY1169" fmla="*/ 3549322 h 6367455"/>
                <a:gd name="connsiteX1170" fmla="*/ 1125526 w 6891715"/>
                <a:gd name="connsiteY1170" fmla="*/ 3549322 h 6367455"/>
                <a:gd name="connsiteX1171" fmla="*/ 1138210 w 6891715"/>
                <a:gd name="connsiteY1171" fmla="*/ 3559799 h 6367455"/>
                <a:gd name="connsiteX1172" fmla="*/ 1135990 w 6891715"/>
                <a:gd name="connsiteY1172" fmla="*/ 3569324 h 6367455"/>
                <a:gd name="connsiteX1173" fmla="*/ 1141381 w 6891715"/>
                <a:gd name="connsiteY1173" fmla="*/ 3587422 h 6367455"/>
                <a:gd name="connsiteX1174" fmla="*/ 1135356 w 6891715"/>
                <a:gd name="connsiteY1174" fmla="*/ 3594724 h 6367455"/>
                <a:gd name="connsiteX1175" fmla="*/ 1125843 w 6891715"/>
                <a:gd name="connsiteY1175" fmla="*/ 3590597 h 6367455"/>
                <a:gd name="connsiteX1176" fmla="*/ 1123306 w 6891715"/>
                <a:gd name="connsiteY1176" fmla="*/ 3571229 h 6367455"/>
                <a:gd name="connsiteX1177" fmla="*/ 1117916 w 6891715"/>
                <a:gd name="connsiteY1177" fmla="*/ 3574404 h 6367455"/>
                <a:gd name="connsiteX1178" fmla="*/ 1120453 w 6891715"/>
                <a:gd name="connsiteY1178" fmla="*/ 3597899 h 6367455"/>
                <a:gd name="connsiteX1179" fmla="*/ 1129014 w 6891715"/>
                <a:gd name="connsiteY1179" fmla="*/ 3601074 h 6367455"/>
                <a:gd name="connsiteX1180" fmla="*/ 1126794 w 6891715"/>
                <a:gd name="connsiteY1180" fmla="*/ 3611234 h 6367455"/>
                <a:gd name="connsiteX1181" fmla="*/ 1120453 w 6891715"/>
                <a:gd name="connsiteY1181" fmla="*/ 3622029 h 6367455"/>
                <a:gd name="connsiteX1182" fmla="*/ 1102696 w 6891715"/>
                <a:gd name="connsiteY1182" fmla="*/ 3624569 h 6367455"/>
                <a:gd name="connsiteX1183" fmla="*/ 1099525 w 6891715"/>
                <a:gd name="connsiteY1183" fmla="*/ 3629649 h 6367455"/>
                <a:gd name="connsiteX1184" fmla="*/ 1099525 w 6891715"/>
                <a:gd name="connsiteY1184" fmla="*/ 3643619 h 6367455"/>
                <a:gd name="connsiteX1185" fmla="*/ 1098252 w 6891715"/>
                <a:gd name="connsiteY1185" fmla="*/ 3643570 h 6367455"/>
                <a:gd name="connsiteX1186" fmla="*/ 1091214 w 6891715"/>
                <a:gd name="connsiteY1186" fmla="*/ 3650619 h 6367455"/>
                <a:gd name="connsiteX1187" fmla="*/ 1084229 w 6891715"/>
                <a:gd name="connsiteY1187" fmla="*/ 3656978 h 6367455"/>
                <a:gd name="connsiteX1188" fmla="*/ 1075656 w 6891715"/>
                <a:gd name="connsiteY1188" fmla="*/ 3662384 h 6367455"/>
                <a:gd name="connsiteX1189" fmla="*/ 1075339 w 6891715"/>
                <a:gd name="connsiteY1189" fmla="*/ 3663020 h 6367455"/>
                <a:gd name="connsiteX1190" fmla="*/ 1075022 w 6891715"/>
                <a:gd name="connsiteY1190" fmla="*/ 3663338 h 6367455"/>
                <a:gd name="connsiteX1191" fmla="*/ 1074069 w 6891715"/>
                <a:gd name="connsiteY1191" fmla="*/ 3663974 h 6367455"/>
                <a:gd name="connsiteX1192" fmla="*/ 1073116 w 6891715"/>
                <a:gd name="connsiteY1192" fmla="*/ 3664928 h 6367455"/>
                <a:gd name="connsiteX1193" fmla="*/ 1071846 w 6891715"/>
                <a:gd name="connsiteY1193" fmla="*/ 3664928 h 6367455"/>
                <a:gd name="connsiteX1194" fmla="*/ 1069624 w 6891715"/>
                <a:gd name="connsiteY1194" fmla="*/ 3664928 h 6367455"/>
                <a:gd name="connsiteX1195" fmla="*/ 1067084 w 6891715"/>
                <a:gd name="connsiteY1195" fmla="*/ 3664610 h 6367455"/>
                <a:gd name="connsiteX1196" fmla="*/ 1062322 w 6891715"/>
                <a:gd name="connsiteY1196" fmla="*/ 3663020 h 6367455"/>
                <a:gd name="connsiteX1197" fmla="*/ 1058829 w 6891715"/>
                <a:gd name="connsiteY1197" fmla="*/ 3661748 h 6367455"/>
                <a:gd name="connsiteX1198" fmla="*/ 1056608 w 6891715"/>
                <a:gd name="connsiteY1198" fmla="*/ 3660158 h 6367455"/>
                <a:gd name="connsiteX1199" fmla="*/ 1053430 w 6891715"/>
                <a:gd name="connsiteY1199" fmla="*/ 3671924 h 6367455"/>
                <a:gd name="connsiteX1200" fmla="*/ 1058829 w 6891715"/>
                <a:gd name="connsiteY1200" fmla="*/ 3705631 h 6367455"/>
                <a:gd name="connsiteX1201" fmla="*/ 1075339 w 6891715"/>
                <a:gd name="connsiteY1201" fmla="*/ 3726618 h 6367455"/>
                <a:gd name="connsiteX1202" fmla="*/ 1065813 w 6891715"/>
                <a:gd name="connsiteY1202" fmla="*/ 3745698 h 6367455"/>
                <a:gd name="connsiteX1203" fmla="*/ 1071211 w 6891715"/>
                <a:gd name="connsiteY1203" fmla="*/ 3771137 h 6367455"/>
                <a:gd name="connsiteX1204" fmla="*/ 1085499 w 6891715"/>
                <a:gd name="connsiteY1204" fmla="*/ 3832191 h 6367455"/>
                <a:gd name="connsiteX1205" fmla="*/ 1076291 w 6891715"/>
                <a:gd name="connsiteY1205" fmla="*/ 3856359 h 6367455"/>
                <a:gd name="connsiteX1206" fmla="*/ 1058512 w 6891715"/>
                <a:gd name="connsiteY1206" fmla="*/ 3904057 h 6367455"/>
                <a:gd name="connsiteX1207" fmla="*/ 1054703 w 6891715"/>
                <a:gd name="connsiteY1207" fmla="*/ 3919957 h 6367455"/>
                <a:gd name="connsiteX1208" fmla="*/ 1045176 w 6891715"/>
                <a:gd name="connsiteY1208" fmla="*/ 3919957 h 6367455"/>
                <a:gd name="connsiteX1209" fmla="*/ 1047398 w 6891715"/>
                <a:gd name="connsiteY1209" fmla="*/ 3927271 h 6367455"/>
                <a:gd name="connsiteX1210" fmla="*/ 1061051 w 6891715"/>
                <a:gd name="connsiteY1210" fmla="*/ 3946032 h 6367455"/>
                <a:gd name="connsiteX1211" fmla="*/ 1047398 w 6891715"/>
                <a:gd name="connsiteY1211" fmla="*/ 3948576 h 6367455"/>
                <a:gd name="connsiteX1212" fmla="*/ 1026443 w 6891715"/>
                <a:gd name="connsiteY1212" fmla="*/ 3943170 h 6367455"/>
                <a:gd name="connsiteX1213" fmla="*/ 1005171 w 6891715"/>
                <a:gd name="connsiteY1213" fmla="*/ 3951120 h 6367455"/>
                <a:gd name="connsiteX1214" fmla="*/ 1001043 w 6891715"/>
                <a:gd name="connsiteY1214" fmla="*/ 3935220 h 6367455"/>
                <a:gd name="connsiteX1215" fmla="*/ 993433 w 6891715"/>
                <a:gd name="connsiteY1215" fmla="*/ 3940308 h 6367455"/>
                <a:gd name="connsiteX1216" fmla="*/ 987082 w 6891715"/>
                <a:gd name="connsiteY1216" fmla="*/ 3954300 h 6367455"/>
                <a:gd name="connsiteX1217" fmla="*/ 955649 w 6891715"/>
                <a:gd name="connsiteY1217" fmla="*/ 3964157 h 6367455"/>
                <a:gd name="connsiteX1218" fmla="*/ 934376 w 6891715"/>
                <a:gd name="connsiteY1218" fmla="*/ 3975923 h 6367455"/>
                <a:gd name="connsiteX1219" fmla="*/ 925169 w 6891715"/>
                <a:gd name="connsiteY1219" fmla="*/ 3988643 h 6367455"/>
                <a:gd name="connsiteX1220" fmla="*/ 913738 w 6891715"/>
                <a:gd name="connsiteY1220" fmla="*/ 3985463 h 6367455"/>
                <a:gd name="connsiteX1221" fmla="*/ 907071 w 6891715"/>
                <a:gd name="connsiteY1221" fmla="*/ 3998182 h 6367455"/>
                <a:gd name="connsiteX1222" fmla="*/ 893418 w 6891715"/>
                <a:gd name="connsiteY1222" fmla="*/ 4000726 h 6367455"/>
                <a:gd name="connsiteX1223" fmla="*/ 882940 w 6891715"/>
                <a:gd name="connsiteY1223" fmla="*/ 4010266 h 6367455"/>
                <a:gd name="connsiteX1224" fmla="*/ 873098 w 6891715"/>
                <a:gd name="connsiteY1224" fmla="*/ 4001680 h 6367455"/>
                <a:gd name="connsiteX1225" fmla="*/ 877543 w 6891715"/>
                <a:gd name="connsiteY1225" fmla="*/ 3986735 h 6367455"/>
                <a:gd name="connsiteX1226" fmla="*/ 869922 w 6891715"/>
                <a:gd name="connsiteY1226" fmla="*/ 3993095 h 6367455"/>
                <a:gd name="connsiteX1227" fmla="*/ 862620 w 6891715"/>
                <a:gd name="connsiteY1227" fmla="*/ 3992459 h 6367455"/>
                <a:gd name="connsiteX1228" fmla="*/ 859762 w 6891715"/>
                <a:gd name="connsiteY1228" fmla="*/ 4004224 h 6367455"/>
                <a:gd name="connsiteX1229" fmla="*/ 865795 w 6891715"/>
                <a:gd name="connsiteY1229" fmla="*/ 4004860 h 6367455"/>
                <a:gd name="connsiteX1230" fmla="*/ 864208 w 6891715"/>
                <a:gd name="connsiteY1230" fmla="*/ 4013446 h 6367455"/>
                <a:gd name="connsiteX1231" fmla="*/ 867382 w 6891715"/>
                <a:gd name="connsiteY1231" fmla="*/ 4022986 h 6367455"/>
                <a:gd name="connsiteX1232" fmla="*/ 849285 w 6891715"/>
                <a:gd name="connsiteY1232" fmla="*/ 4022032 h 6367455"/>
                <a:gd name="connsiteX1233" fmla="*/ 843888 w 6891715"/>
                <a:gd name="connsiteY1233" fmla="*/ 4031571 h 6367455"/>
                <a:gd name="connsiteX1234" fmla="*/ 832140 w 6891715"/>
                <a:gd name="connsiteY1234" fmla="*/ 4031889 h 6367455"/>
                <a:gd name="connsiteX1235" fmla="*/ 825155 w 6891715"/>
                <a:gd name="connsiteY1235" fmla="*/ 4042383 h 6367455"/>
                <a:gd name="connsiteX1236" fmla="*/ 813407 w 6891715"/>
                <a:gd name="connsiteY1236" fmla="*/ 4045563 h 6367455"/>
                <a:gd name="connsiteX1237" fmla="*/ 799754 w 6891715"/>
                <a:gd name="connsiteY1237" fmla="*/ 4050015 h 6367455"/>
                <a:gd name="connsiteX1238" fmla="*/ 769909 w 6891715"/>
                <a:gd name="connsiteY1238" fmla="*/ 4045881 h 6367455"/>
                <a:gd name="connsiteX1239" fmla="*/ 762607 w 6891715"/>
                <a:gd name="connsiteY1239" fmla="*/ 4042701 h 6367455"/>
                <a:gd name="connsiteX1240" fmla="*/ 756575 w 6891715"/>
                <a:gd name="connsiteY1240" fmla="*/ 4048107 h 6367455"/>
                <a:gd name="connsiteX1241" fmla="*/ 737526 w 6891715"/>
                <a:gd name="connsiteY1241" fmla="*/ 4052877 h 6367455"/>
                <a:gd name="connsiteX1242" fmla="*/ 737526 w 6891715"/>
                <a:gd name="connsiteY1242" fmla="*/ 4045245 h 6367455"/>
                <a:gd name="connsiteX1243" fmla="*/ 725779 w 6891715"/>
                <a:gd name="connsiteY1243" fmla="*/ 4042065 h 6367455"/>
                <a:gd name="connsiteX1244" fmla="*/ 735938 w 6891715"/>
                <a:gd name="connsiteY1244" fmla="*/ 4033479 h 6367455"/>
                <a:gd name="connsiteX1245" fmla="*/ 743558 w 6891715"/>
                <a:gd name="connsiteY1245" fmla="*/ 4033479 h 6367455"/>
                <a:gd name="connsiteX1246" fmla="*/ 764512 w 6891715"/>
                <a:gd name="connsiteY1246" fmla="*/ 4022986 h 6367455"/>
                <a:gd name="connsiteX1247" fmla="*/ 750860 w 6891715"/>
                <a:gd name="connsiteY1247" fmla="*/ 4020760 h 6367455"/>
                <a:gd name="connsiteX1248" fmla="*/ 758162 w 6891715"/>
                <a:gd name="connsiteY1248" fmla="*/ 4013446 h 6367455"/>
                <a:gd name="connsiteX1249" fmla="*/ 735938 w 6891715"/>
                <a:gd name="connsiteY1249" fmla="*/ 4019806 h 6367455"/>
                <a:gd name="connsiteX1250" fmla="*/ 724191 w 6891715"/>
                <a:gd name="connsiteY1250" fmla="*/ 4021396 h 6367455"/>
                <a:gd name="connsiteX1251" fmla="*/ 714667 w 6891715"/>
                <a:gd name="connsiteY1251" fmla="*/ 4031889 h 6367455"/>
                <a:gd name="connsiteX1252" fmla="*/ 704507 w 6891715"/>
                <a:gd name="connsiteY1252" fmla="*/ 4040475 h 6367455"/>
                <a:gd name="connsiteX1253" fmla="*/ 691809 w 6891715"/>
                <a:gd name="connsiteY1253" fmla="*/ 4039203 h 6367455"/>
                <a:gd name="connsiteX1254" fmla="*/ 707683 w 6891715"/>
                <a:gd name="connsiteY1254" fmla="*/ 4032843 h 6367455"/>
                <a:gd name="connsiteX1255" fmla="*/ 716889 w 6891715"/>
                <a:gd name="connsiteY1255" fmla="*/ 4012810 h 6367455"/>
                <a:gd name="connsiteX1256" fmla="*/ 739113 w 6891715"/>
                <a:gd name="connsiteY1256" fmla="*/ 4005178 h 6367455"/>
                <a:gd name="connsiteX1257" fmla="*/ 744193 w 6891715"/>
                <a:gd name="connsiteY1257" fmla="*/ 4001044 h 6367455"/>
                <a:gd name="connsiteX1258" fmla="*/ 733399 w 6891715"/>
                <a:gd name="connsiteY1258" fmla="*/ 3994685 h 6367455"/>
                <a:gd name="connsiteX1259" fmla="*/ 710540 w 6891715"/>
                <a:gd name="connsiteY1259" fmla="*/ 4005178 h 6367455"/>
                <a:gd name="connsiteX1260" fmla="*/ 703238 w 6891715"/>
                <a:gd name="connsiteY1260" fmla="*/ 4010584 h 6367455"/>
                <a:gd name="connsiteX1261" fmla="*/ 693396 w 6891715"/>
                <a:gd name="connsiteY1261" fmla="*/ 3999136 h 6367455"/>
                <a:gd name="connsiteX1262" fmla="*/ 673394 w 6891715"/>
                <a:gd name="connsiteY1262" fmla="*/ 4000408 h 6367455"/>
                <a:gd name="connsiteX1263" fmla="*/ 686093 w 6891715"/>
                <a:gd name="connsiteY1263" fmla="*/ 3986417 h 6367455"/>
                <a:gd name="connsiteX1264" fmla="*/ 703873 w 6891715"/>
                <a:gd name="connsiteY1264" fmla="*/ 3973697 h 6367455"/>
                <a:gd name="connsiteX1265" fmla="*/ 712444 w 6891715"/>
                <a:gd name="connsiteY1265" fmla="*/ 3970517 h 6367455"/>
                <a:gd name="connsiteX1266" fmla="*/ 728319 w 6891715"/>
                <a:gd name="connsiteY1266" fmla="*/ 3965111 h 6367455"/>
                <a:gd name="connsiteX1267" fmla="*/ 726097 w 6891715"/>
                <a:gd name="connsiteY1267" fmla="*/ 3960978 h 6367455"/>
                <a:gd name="connsiteX1268" fmla="*/ 713397 w 6891715"/>
                <a:gd name="connsiteY1268" fmla="*/ 3960978 h 6367455"/>
                <a:gd name="connsiteX1269" fmla="*/ 697523 w 6891715"/>
                <a:gd name="connsiteY1269" fmla="*/ 3959388 h 6367455"/>
                <a:gd name="connsiteX1270" fmla="*/ 671807 w 6891715"/>
                <a:gd name="connsiteY1270" fmla="*/ 3958116 h 6367455"/>
                <a:gd name="connsiteX1271" fmla="*/ 666727 w 6891715"/>
                <a:gd name="connsiteY1271" fmla="*/ 3950166 h 6367455"/>
                <a:gd name="connsiteX1272" fmla="*/ 671489 w 6891715"/>
                <a:gd name="connsiteY1272" fmla="*/ 3936174 h 6367455"/>
                <a:gd name="connsiteX1273" fmla="*/ 679109 w 6891715"/>
                <a:gd name="connsiteY1273" fmla="*/ 3935220 h 6367455"/>
                <a:gd name="connsiteX1274" fmla="*/ 702286 w 6891715"/>
                <a:gd name="connsiteY1274" fmla="*/ 3929496 h 6367455"/>
                <a:gd name="connsiteX1275" fmla="*/ 695936 w 6891715"/>
                <a:gd name="connsiteY1275" fmla="*/ 3944442 h 6367455"/>
                <a:gd name="connsiteX1276" fmla="*/ 708635 w 6891715"/>
                <a:gd name="connsiteY1276" fmla="*/ 3933630 h 6367455"/>
                <a:gd name="connsiteX1277" fmla="*/ 714032 w 6891715"/>
                <a:gd name="connsiteY1277" fmla="*/ 3941898 h 6367455"/>
                <a:gd name="connsiteX1278" fmla="*/ 723556 w 6891715"/>
                <a:gd name="connsiteY1278" fmla="*/ 3945078 h 6367455"/>
                <a:gd name="connsiteX1279" fmla="*/ 744828 w 6891715"/>
                <a:gd name="connsiteY1279" fmla="*/ 3944124 h 6367455"/>
                <a:gd name="connsiteX1280" fmla="*/ 729906 w 6891715"/>
                <a:gd name="connsiteY1280" fmla="*/ 3937764 h 6367455"/>
                <a:gd name="connsiteX1281" fmla="*/ 721335 w 6891715"/>
                <a:gd name="connsiteY1281" fmla="*/ 3924091 h 6367455"/>
                <a:gd name="connsiteX1282" fmla="*/ 735938 w 6891715"/>
                <a:gd name="connsiteY1282" fmla="*/ 3917413 h 6367455"/>
                <a:gd name="connsiteX1283" fmla="*/ 738161 w 6891715"/>
                <a:gd name="connsiteY1283" fmla="*/ 3899605 h 6367455"/>
                <a:gd name="connsiteX1284" fmla="*/ 748638 w 6891715"/>
                <a:gd name="connsiteY1284" fmla="*/ 3896425 h 6367455"/>
                <a:gd name="connsiteX1285" fmla="*/ 772766 w 6891715"/>
                <a:gd name="connsiteY1285" fmla="*/ 3895153 h 6367455"/>
                <a:gd name="connsiteX1286" fmla="*/ 801341 w 6891715"/>
                <a:gd name="connsiteY1286" fmla="*/ 3884024 h 6367455"/>
                <a:gd name="connsiteX1287" fmla="*/ 818487 w 6891715"/>
                <a:gd name="connsiteY1287" fmla="*/ 3880844 h 6367455"/>
                <a:gd name="connsiteX1288" fmla="*/ 842936 w 6891715"/>
                <a:gd name="connsiteY1288" fmla="*/ 3884978 h 6367455"/>
                <a:gd name="connsiteX1289" fmla="*/ 838491 w 6891715"/>
                <a:gd name="connsiteY1289" fmla="*/ 3879890 h 6367455"/>
                <a:gd name="connsiteX1290" fmla="*/ 818487 w 6891715"/>
                <a:gd name="connsiteY1290" fmla="*/ 3875756 h 6367455"/>
                <a:gd name="connsiteX1291" fmla="*/ 806739 w 6891715"/>
                <a:gd name="connsiteY1291" fmla="*/ 3872576 h 6367455"/>
                <a:gd name="connsiteX1292" fmla="*/ 809597 w 6891715"/>
                <a:gd name="connsiteY1292" fmla="*/ 3861128 h 6367455"/>
                <a:gd name="connsiteX1293" fmla="*/ 815947 w 6891715"/>
                <a:gd name="connsiteY1293" fmla="*/ 3846183 h 6367455"/>
                <a:gd name="connsiteX1294" fmla="*/ 805469 w 6891715"/>
                <a:gd name="connsiteY1294" fmla="*/ 3851589 h 6367455"/>
                <a:gd name="connsiteX1295" fmla="*/ 790863 w 6891715"/>
                <a:gd name="connsiteY1295" fmla="*/ 3871622 h 6367455"/>
                <a:gd name="connsiteX1296" fmla="*/ 780068 w 6891715"/>
                <a:gd name="connsiteY1296" fmla="*/ 3876074 h 6367455"/>
                <a:gd name="connsiteX1297" fmla="*/ 761019 w 6891715"/>
                <a:gd name="connsiteY1297" fmla="*/ 3880526 h 6367455"/>
                <a:gd name="connsiteX1298" fmla="*/ 753717 w 6891715"/>
                <a:gd name="connsiteY1298" fmla="*/ 3881798 h 6367455"/>
                <a:gd name="connsiteX1299" fmla="*/ 755940 w 6891715"/>
                <a:gd name="connsiteY1299" fmla="*/ 3886568 h 6367455"/>
                <a:gd name="connsiteX1300" fmla="*/ 738161 w 6891715"/>
                <a:gd name="connsiteY1300" fmla="*/ 3886886 h 6367455"/>
                <a:gd name="connsiteX1301" fmla="*/ 719112 w 6891715"/>
                <a:gd name="connsiteY1301" fmla="*/ 3895471 h 6367455"/>
                <a:gd name="connsiteX1302" fmla="*/ 715937 w 6891715"/>
                <a:gd name="connsiteY1302" fmla="*/ 3888476 h 6367455"/>
                <a:gd name="connsiteX1303" fmla="*/ 752765 w 6891715"/>
                <a:gd name="connsiteY1303" fmla="*/ 3870032 h 6367455"/>
                <a:gd name="connsiteX1304" fmla="*/ 760702 w 6891715"/>
                <a:gd name="connsiteY1304" fmla="*/ 3848727 h 6367455"/>
                <a:gd name="connsiteX1305" fmla="*/ 776576 w 6891715"/>
                <a:gd name="connsiteY1305" fmla="*/ 3837915 h 6367455"/>
                <a:gd name="connsiteX1306" fmla="*/ 774672 w 6891715"/>
                <a:gd name="connsiteY1306" fmla="*/ 3832827 h 6367455"/>
                <a:gd name="connsiteX1307" fmla="*/ 762925 w 6891715"/>
                <a:gd name="connsiteY1307" fmla="*/ 3833781 h 6367455"/>
                <a:gd name="connsiteX1308" fmla="*/ 774037 w 6891715"/>
                <a:gd name="connsiteY1308" fmla="*/ 3807706 h 6367455"/>
                <a:gd name="connsiteX1309" fmla="*/ 792133 w 6891715"/>
                <a:gd name="connsiteY1309" fmla="*/ 3795622 h 6367455"/>
                <a:gd name="connsiteX1310" fmla="*/ 816582 w 6891715"/>
                <a:gd name="connsiteY1310" fmla="*/ 3799756 h 6367455"/>
                <a:gd name="connsiteX1311" fmla="*/ 808962 w 6891715"/>
                <a:gd name="connsiteY1311" fmla="*/ 3783857 h 6367455"/>
                <a:gd name="connsiteX1312" fmla="*/ 810867 w 6891715"/>
                <a:gd name="connsiteY1312" fmla="*/ 3772091 h 6367455"/>
                <a:gd name="connsiteX1313" fmla="*/ 796261 w 6891715"/>
                <a:gd name="connsiteY1313" fmla="*/ 3781949 h 6367455"/>
                <a:gd name="connsiteX1314" fmla="*/ 754035 w 6891715"/>
                <a:gd name="connsiteY1314" fmla="*/ 3782585 h 6367455"/>
                <a:gd name="connsiteX1315" fmla="*/ 746733 w 6891715"/>
                <a:gd name="connsiteY1315" fmla="*/ 3776225 h 6367455"/>
                <a:gd name="connsiteX1316" fmla="*/ 746098 w 6891715"/>
                <a:gd name="connsiteY1316" fmla="*/ 3760007 h 6367455"/>
                <a:gd name="connsiteX1317" fmla="*/ 733716 w 6891715"/>
                <a:gd name="connsiteY1317" fmla="*/ 3772727 h 6367455"/>
                <a:gd name="connsiteX1318" fmla="*/ 725462 w 6891715"/>
                <a:gd name="connsiteY1318" fmla="*/ 3773363 h 6367455"/>
                <a:gd name="connsiteX1319" fmla="*/ 722922 w 6891715"/>
                <a:gd name="connsiteY1319" fmla="*/ 3762551 h 6367455"/>
                <a:gd name="connsiteX1320" fmla="*/ 708317 w 6891715"/>
                <a:gd name="connsiteY1320" fmla="*/ 3761597 h 6367455"/>
                <a:gd name="connsiteX1321" fmla="*/ 703873 w 6891715"/>
                <a:gd name="connsiteY1321" fmla="*/ 3755238 h 6367455"/>
                <a:gd name="connsiteX1322" fmla="*/ 689903 w 6891715"/>
                <a:gd name="connsiteY1322" fmla="*/ 3743790 h 6367455"/>
                <a:gd name="connsiteX1323" fmla="*/ 702603 w 6891715"/>
                <a:gd name="connsiteY1323" fmla="*/ 3727890 h 6367455"/>
                <a:gd name="connsiteX1324" fmla="*/ 717207 w 6891715"/>
                <a:gd name="connsiteY1324" fmla="*/ 3722484 h 6367455"/>
                <a:gd name="connsiteX1325" fmla="*/ 723556 w 6891715"/>
                <a:gd name="connsiteY1325" fmla="*/ 3704359 h 6367455"/>
                <a:gd name="connsiteX1326" fmla="*/ 752130 w 6891715"/>
                <a:gd name="connsiteY1326" fmla="*/ 3696727 h 6367455"/>
                <a:gd name="connsiteX1327" fmla="*/ 745463 w 6891715"/>
                <a:gd name="connsiteY1327" fmla="*/ 3691639 h 6367455"/>
                <a:gd name="connsiteX1328" fmla="*/ 744511 w 6891715"/>
                <a:gd name="connsiteY1328" fmla="*/ 3682100 h 6367455"/>
                <a:gd name="connsiteX1329" fmla="*/ 727366 w 6891715"/>
                <a:gd name="connsiteY1329" fmla="*/ 3684326 h 6367455"/>
                <a:gd name="connsiteX1330" fmla="*/ 719429 w 6891715"/>
                <a:gd name="connsiteY1330" fmla="*/ 3690685 h 6367455"/>
                <a:gd name="connsiteX1331" fmla="*/ 711492 w 6891715"/>
                <a:gd name="connsiteY1331" fmla="*/ 3679238 h 6367455"/>
                <a:gd name="connsiteX1332" fmla="*/ 713137 w 6891715"/>
                <a:gd name="connsiteY1332" fmla="*/ 3667467 h 6367455"/>
                <a:gd name="connsiteX1333" fmla="*/ 709077 w 6891715"/>
                <a:gd name="connsiteY1333" fmla="*/ 3678226 h 6367455"/>
                <a:gd name="connsiteX1334" fmla="*/ 687363 w 6891715"/>
                <a:gd name="connsiteY1334" fmla="*/ 3666796 h 6367455"/>
                <a:gd name="connsiteX1335" fmla="*/ 708146 w 6891715"/>
                <a:gd name="connsiteY1335" fmla="*/ 3662351 h 6367455"/>
                <a:gd name="connsiteX1336" fmla="*/ 713618 w 6891715"/>
                <a:gd name="connsiteY1336" fmla="*/ 3664031 h 6367455"/>
                <a:gd name="connsiteX1337" fmla="*/ 713715 w 6891715"/>
                <a:gd name="connsiteY1337" fmla="*/ 3663338 h 6367455"/>
                <a:gd name="connsiteX1338" fmla="*/ 731811 w 6891715"/>
                <a:gd name="connsiteY1338" fmla="*/ 3667790 h 6367455"/>
                <a:gd name="connsiteX1339" fmla="*/ 728637 w 6891715"/>
                <a:gd name="connsiteY1339" fmla="*/ 3656978 h 6367455"/>
                <a:gd name="connsiteX1340" fmla="*/ 717842 w 6891715"/>
                <a:gd name="connsiteY1340" fmla="*/ 3653798 h 6367455"/>
                <a:gd name="connsiteX1341" fmla="*/ 713397 w 6891715"/>
                <a:gd name="connsiteY1341" fmla="*/ 3637263 h 6367455"/>
                <a:gd name="connsiteX1342" fmla="*/ 731493 w 6891715"/>
                <a:gd name="connsiteY1342" fmla="*/ 3629313 h 6367455"/>
                <a:gd name="connsiteX1343" fmla="*/ 734351 w 6891715"/>
                <a:gd name="connsiteY1343" fmla="*/ 3608644 h 6367455"/>
                <a:gd name="connsiteX1344" fmla="*/ 756575 w 6891715"/>
                <a:gd name="connsiteY1344" fmla="*/ 3612460 h 6367455"/>
                <a:gd name="connsiteX1345" fmla="*/ 769274 w 6891715"/>
                <a:gd name="connsiteY1345" fmla="*/ 3610234 h 6367455"/>
                <a:gd name="connsiteX1346" fmla="*/ 781974 w 6891715"/>
                <a:gd name="connsiteY1346" fmla="*/ 3619456 h 6367455"/>
                <a:gd name="connsiteX1347" fmla="*/ 783244 w 6891715"/>
                <a:gd name="connsiteY1347" fmla="*/ 3628995 h 6367455"/>
                <a:gd name="connsiteX1348" fmla="*/ 797214 w 6891715"/>
                <a:gd name="connsiteY1348" fmla="*/ 3634401 h 6367455"/>
                <a:gd name="connsiteX1349" fmla="*/ 792451 w 6891715"/>
                <a:gd name="connsiteY1349" fmla="*/ 3621681 h 6367455"/>
                <a:gd name="connsiteX1350" fmla="*/ 805469 w 6891715"/>
                <a:gd name="connsiteY1350" fmla="*/ 3610870 h 6367455"/>
                <a:gd name="connsiteX1351" fmla="*/ 823250 w 6891715"/>
                <a:gd name="connsiteY1351" fmla="*/ 3618184 h 6367455"/>
                <a:gd name="connsiteX1352" fmla="*/ 839443 w 6891715"/>
                <a:gd name="connsiteY1352" fmla="*/ 3627723 h 6367455"/>
                <a:gd name="connsiteX1353" fmla="*/ 845792 w 6891715"/>
                <a:gd name="connsiteY1353" fmla="*/ 3628359 h 6367455"/>
                <a:gd name="connsiteX1354" fmla="*/ 846428 w 6891715"/>
                <a:gd name="connsiteY1354" fmla="*/ 3609598 h 6367455"/>
                <a:gd name="connsiteX1355" fmla="*/ 837855 w 6891715"/>
                <a:gd name="connsiteY1355" fmla="*/ 3592426 h 6367455"/>
                <a:gd name="connsiteX1356" fmla="*/ 850555 w 6891715"/>
                <a:gd name="connsiteY1356" fmla="*/ 3578753 h 6367455"/>
                <a:gd name="connsiteX1357" fmla="*/ 867382 w 6891715"/>
                <a:gd name="connsiteY1357" fmla="*/ 3578753 h 6367455"/>
                <a:gd name="connsiteX1358" fmla="*/ 877860 w 6891715"/>
                <a:gd name="connsiteY1358" fmla="*/ 3557447 h 6367455"/>
                <a:gd name="connsiteX1359" fmla="*/ 861985 w 6891715"/>
                <a:gd name="connsiteY1359" fmla="*/ 3554267 h 6367455"/>
                <a:gd name="connsiteX1360" fmla="*/ 841666 w 6891715"/>
                <a:gd name="connsiteY1360" fmla="*/ 3559991 h 6367455"/>
                <a:gd name="connsiteX1361" fmla="*/ 823567 w 6891715"/>
                <a:gd name="connsiteY1361" fmla="*/ 3549180 h 6367455"/>
                <a:gd name="connsiteX1362" fmla="*/ 830235 w 6891715"/>
                <a:gd name="connsiteY1362" fmla="*/ 3539004 h 6367455"/>
                <a:gd name="connsiteX1363" fmla="*/ 840396 w 6891715"/>
                <a:gd name="connsiteY1363" fmla="*/ 3528192 h 6367455"/>
                <a:gd name="connsiteX1364" fmla="*/ 862620 w 6891715"/>
                <a:gd name="connsiteY1364" fmla="*/ 3519606 h 6367455"/>
                <a:gd name="connsiteX1365" fmla="*/ 858492 w 6891715"/>
                <a:gd name="connsiteY1365" fmla="*/ 3510067 h 6367455"/>
                <a:gd name="connsiteX1366" fmla="*/ 855318 w 6891715"/>
                <a:gd name="connsiteY1366" fmla="*/ 3497665 h 6367455"/>
                <a:gd name="connsiteX1367" fmla="*/ 870875 w 6891715"/>
                <a:gd name="connsiteY1367" fmla="*/ 3480494 h 6367455"/>
                <a:gd name="connsiteX1368" fmla="*/ 886750 w 6891715"/>
                <a:gd name="connsiteY1368" fmla="*/ 3474770 h 6367455"/>
                <a:gd name="connsiteX1369" fmla="*/ 892783 w 6891715"/>
                <a:gd name="connsiteY1369" fmla="*/ 3461096 h 6367455"/>
                <a:gd name="connsiteX1370" fmla="*/ 911833 w 6891715"/>
                <a:gd name="connsiteY1370" fmla="*/ 3464276 h 6367455"/>
                <a:gd name="connsiteX1371" fmla="*/ 908658 w 6891715"/>
                <a:gd name="connsiteY1371" fmla="*/ 3456962 h 6367455"/>
                <a:gd name="connsiteX1372" fmla="*/ 924533 w 6891715"/>
                <a:gd name="connsiteY1372" fmla="*/ 3451556 h 6367455"/>
                <a:gd name="connsiteX1373" fmla="*/ 941679 w 6891715"/>
                <a:gd name="connsiteY1373" fmla="*/ 3470318 h 6367455"/>
                <a:gd name="connsiteX1374" fmla="*/ 931201 w 6891715"/>
                <a:gd name="connsiteY1374" fmla="*/ 3495757 h 6367455"/>
                <a:gd name="connsiteX1375" fmla="*/ 943901 w 6891715"/>
                <a:gd name="connsiteY1375" fmla="*/ 3496393 h 6367455"/>
                <a:gd name="connsiteX1376" fmla="*/ 952157 w 6891715"/>
                <a:gd name="connsiteY1376" fmla="*/ 3479858 h 6367455"/>
                <a:gd name="connsiteX1377" fmla="*/ 948029 w 6891715"/>
                <a:gd name="connsiteY1377" fmla="*/ 3453464 h 6367455"/>
                <a:gd name="connsiteX1378" fmla="*/ 961364 w 6891715"/>
                <a:gd name="connsiteY1378" fmla="*/ 3453464 h 6367455"/>
                <a:gd name="connsiteX1379" fmla="*/ 3068524 w 6891715"/>
                <a:gd name="connsiteY1379" fmla="*/ 3432164 h 6367455"/>
                <a:gd name="connsiteX1380" fmla="*/ 3099111 w 6891715"/>
                <a:gd name="connsiteY1380" fmla="*/ 3458846 h 6367455"/>
                <a:gd name="connsiteX1381" fmla="*/ 3103526 w 6891715"/>
                <a:gd name="connsiteY1381" fmla="*/ 3464378 h 6367455"/>
                <a:gd name="connsiteX1382" fmla="*/ 3097535 w 6891715"/>
                <a:gd name="connsiteY1382" fmla="*/ 3484552 h 6367455"/>
                <a:gd name="connsiteX1383" fmla="*/ 3057488 w 6891715"/>
                <a:gd name="connsiteY1383" fmla="*/ 3462425 h 6367455"/>
                <a:gd name="connsiteX1384" fmla="*/ 3059065 w 6891715"/>
                <a:gd name="connsiteY1384" fmla="*/ 3441926 h 6367455"/>
                <a:gd name="connsiteX1385" fmla="*/ 2463763 w 6891715"/>
                <a:gd name="connsiteY1385" fmla="*/ 3408351 h 6367455"/>
                <a:gd name="connsiteX1386" fmla="*/ 2474876 w 6891715"/>
                <a:gd name="connsiteY1386" fmla="*/ 3421051 h 6367455"/>
                <a:gd name="connsiteX1387" fmla="*/ 2466303 w 6891715"/>
                <a:gd name="connsiteY1387" fmla="*/ 3420165 h 6367455"/>
                <a:gd name="connsiteX1388" fmla="*/ 2454238 w 6891715"/>
                <a:gd name="connsiteY1388" fmla="*/ 3410123 h 6367455"/>
                <a:gd name="connsiteX1389" fmla="*/ 2674737 w 6891715"/>
                <a:gd name="connsiteY1389" fmla="*/ 3390889 h 6367455"/>
                <a:gd name="connsiteX1390" fmla="*/ 2681250 w 6891715"/>
                <a:gd name="connsiteY1390" fmla="*/ 3409169 h 6367455"/>
                <a:gd name="connsiteX1391" fmla="*/ 2674086 w 6891715"/>
                <a:gd name="connsiteY1391" fmla="*/ 3422639 h 6367455"/>
                <a:gd name="connsiteX1392" fmla="*/ 2668550 w 6891715"/>
                <a:gd name="connsiteY1392" fmla="*/ 3409169 h 6367455"/>
                <a:gd name="connsiteX1393" fmla="*/ 2669201 w 6891715"/>
                <a:gd name="connsiteY1393" fmla="*/ 3392172 h 6367455"/>
                <a:gd name="connsiteX1394" fmla="*/ 2629274 w 6891715"/>
                <a:gd name="connsiteY1394" fmla="*/ 3381364 h 6367455"/>
                <a:gd name="connsiteX1395" fmla="*/ 2653567 w 6891715"/>
                <a:gd name="connsiteY1395" fmla="*/ 3390766 h 6367455"/>
                <a:gd name="connsiteX1396" fmla="*/ 2656722 w 6891715"/>
                <a:gd name="connsiteY1396" fmla="*/ 3399854 h 6367455"/>
                <a:gd name="connsiteX1397" fmla="*/ 2660193 w 6891715"/>
                <a:gd name="connsiteY1397" fmla="*/ 3406122 h 6367455"/>
                <a:gd name="connsiteX1398" fmla="*/ 2664610 w 6891715"/>
                <a:gd name="connsiteY1398" fmla="*/ 3411449 h 6367455"/>
                <a:gd name="connsiteX1399" fmla="*/ 2668711 w 6891715"/>
                <a:gd name="connsiteY1399" fmla="*/ 3422732 h 6367455"/>
                <a:gd name="connsiteX1400" fmla="*/ 2689849 w 6891715"/>
                <a:gd name="connsiteY1400" fmla="*/ 3430880 h 6367455"/>
                <a:gd name="connsiteX1401" fmla="*/ 2693951 w 6891715"/>
                <a:gd name="connsiteY1401" fmla="*/ 3446236 h 6367455"/>
                <a:gd name="connsiteX1402" fmla="*/ 2687956 w 6891715"/>
                <a:gd name="connsiteY1402" fmla="*/ 3460025 h 6367455"/>
                <a:gd name="connsiteX1403" fmla="*/ 2677545 w 6891715"/>
                <a:gd name="connsiteY1403" fmla="*/ 3468173 h 6367455"/>
                <a:gd name="connsiteX1404" fmla="*/ 2660508 w 6891715"/>
                <a:gd name="connsiteY1404" fmla="*/ 3478202 h 6367455"/>
                <a:gd name="connsiteX1405" fmla="*/ 2640001 w 6891715"/>
                <a:gd name="connsiteY1405" fmla="*/ 3476008 h 6367455"/>
                <a:gd name="connsiteX1406" fmla="*/ 2627065 w 6891715"/>
                <a:gd name="connsiteY1406" fmla="*/ 3461592 h 6367455"/>
                <a:gd name="connsiteX1407" fmla="*/ 2634322 w 6891715"/>
                <a:gd name="connsiteY1407" fmla="*/ 3455324 h 6367455"/>
                <a:gd name="connsiteX1408" fmla="*/ 2622648 w 6891715"/>
                <a:gd name="connsiteY1408" fmla="*/ 3453131 h 6367455"/>
                <a:gd name="connsiteX1409" fmla="*/ 2620440 w 6891715"/>
                <a:gd name="connsiteY1409" fmla="*/ 3436834 h 6367455"/>
                <a:gd name="connsiteX1410" fmla="*/ 2603718 w 6891715"/>
                <a:gd name="connsiteY1410" fmla="*/ 3425239 h 6367455"/>
                <a:gd name="connsiteX1411" fmla="*/ 2593938 w 6891715"/>
                <a:gd name="connsiteY1411" fmla="*/ 3412076 h 6367455"/>
                <a:gd name="connsiteX1412" fmla="*/ 2595831 w 6891715"/>
                <a:gd name="connsiteY1412" fmla="*/ 3394213 h 6367455"/>
                <a:gd name="connsiteX1413" fmla="*/ 2608766 w 6891715"/>
                <a:gd name="connsiteY1413" fmla="*/ 3400481 h 6367455"/>
                <a:gd name="connsiteX1414" fmla="*/ 2620124 w 6891715"/>
                <a:gd name="connsiteY1414" fmla="*/ 3397033 h 6367455"/>
                <a:gd name="connsiteX1415" fmla="*/ 1157482 w 6891715"/>
                <a:gd name="connsiteY1415" fmla="*/ 3378189 h 6367455"/>
                <a:gd name="connsiteX1416" fmla="*/ 1165647 w 6891715"/>
                <a:gd name="connsiteY1416" fmla="*/ 3378189 h 6367455"/>
                <a:gd name="connsiteX1417" fmla="*/ 1168671 w 6891715"/>
                <a:gd name="connsiteY1417" fmla="*/ 3387857 h 6367455"/>
                <a:gd name="connsiteX1418" fmla="*/ 1174719 w 6891715"/>
                <a:gd name="connsiteY1418" fmla="*/ 3404938 h 6367455"/>
                <a:gd name="connsiteX1419" fmla="*/ 1171090 w 6891715"/>
                <a:gd name="connsiteY1419" fmla="*/ 3417829 h 6367455"/>
                <a:gd name="connsiteX1420" fmla="*/ 1165949 w 6891715"/>
                <a:gd name="connsiteY1420" fmla="*/ 3421052 h 6367455"/>
                <a:gd name="connsiteX1421" fmla="*/ 1153854 w 6891715"/>
                <a:gd name="connsiteY1421" fmla="*/ 3413639 h 6367455"/>
                <a:gd name="connsiteX1422" fmla="*/ 1149318 w 6891715"/>
                <a:gd name="connsiteY1422" fmla="*/ 3400748 h 6367455"/>
                <a:gd name="connsiteX1423" fmla="*/ 1151435 w 6891715"/>
                <a:gd name="connsiteY1423" fmla="*/ 3387857 h 6367455"/>
                <a:gd name="connsiteX1424" fmla="*/ 1072072 w 6891715"/>
                <a:gd name="connsiteY1424" fmla="*/ 3340094 h 6367455"/>
                <a:gd name="connsiteX1425" fmla="*/ 1080383 w 6891715"/>
                <a:gd name="connsiteY1425" fmla="*/ 3351711 h 6367455"/>
                <a:gd name="connsiteX1426" fmla="*/ 1080383 w 6891715"/>
                <a:gd name="connsiteY1426" fmla="*/ 3364272 h 6367455"/>
                <a:gd name="connsiteX1427" fmla="*/ 1085817 w 6891715"/>
                <a:gd name="connsiteY1427" fmla="*/ 3378398 h 6367455"/>
                <a:gd name="connsiteX1428" fmla="*/ 1073351 w 6891715"/>
                <a:gd name="connsiteY1428" fmla="*/ 3387819 h 6367455"/>
                <a:gd name="connsiteX1429" fmla="*/ 1067917 w 6891715"/>
                <a:gd name="connsiteY1429" fmla="*/ 3397239 h 6367455"/>
                <a:gd name="connsiteX1430" fmla="*/ 1057373 w 6891715"/>
                <a:gd name="connsiteY1430" fmla="*/ 3394727 h 6367455"/>
                <a:gd name="connsiteX1431" fmla="*/ 1055132 w 6891715"/>
                <a:gd name="connsiteY1431" fmla="*/ 3384992 h 6367455"/>
                <a:gd name="connsiteX1432" fmla="*/ 1061206 w 6891715"/>
                <a:gd name="connsiteY1432" fmla="*/ 3368354 h 6367455"/>
                <a:gd name="connsiteX1433" fmla="*/ 1051616 w 6891715"/>
                <a:gd name="connsiteY1433" fmla="*/ 3368354 h 6367455"/>
                <a:gd name="connsiteX1434" fmla="*/ 1043305 w 6891715"/>
                <a:gd name="connsiteY1434" fmla="*/ 3377770 h 6367455"/>
                <a:gd name="connsiteX1435" fmla="*/ 1039151 w 6891715"/>
                <a:gd name="connsiteY1435" fmla="*/ 3384050 h 6367455"/>
                <a:gd name="connsiteX1436" fmla="*/ 1038191 w 6891715"/>
                <a:gd name="connsiteY1436" fmla="*/ 3371807 h 6367455"/>
                <a:gd name="connsiteX1437" fmla="*/ 1047461 w 6891715"/>
                <a:gd name="connsiteY1437" fmla="*/ 3350769 h 6367455"/>
                <a:gd name="connsiteX1438" fmla="*/ 1055772 w 6891715"/>
                <a:gd name="connsiteY1438" fmla="*/ 3356735 h 6367455"/>
                <a:gd name="connsiteX1439" fmla="*/ 1062484 w 6891715"/>
                <a:gd name="connsiteY1439" fmla="*/ 3348571 h 6367455"/>
                <a:gd name="connsiteX1440" fmla="*/ 2665169 w 6891715"/>
                <a:gd name="connsiteY1440" fmla="*/ 3319452 h 6367455"/>
                <a:gd name="connsiteX1441" fmla="*/ 2676488 w 6891715"/>
                <a:gd name="connsiteY1441" fmla="*/ 3339638 h 6367455"/>
                <a:gd name="connsiteX1442" fmla="*/ 2670990 w 6891715"/>
                <a:gd name="connsiteY1442" fmla="*/ 3354377 h 6367455"/>
                <a:gd name="connsiteX1443" fmla="*/ 2659025 w 6891715"/>
                <a:gd name="connsiteY1443" fmla="*/ 3347008 h 6367455"/>
                <a:gd name="connsiteX1444" fmla="*/ 2670990 w 6891715"/>
                <a:gd name="connsiteY1444" fmla="*/ 3338356 h 6367455"/>
                <a:gd name="connsiteX1445" fmla="*/ 1084228 w 6891715"/>
                <a:gd name="connsiteY1445" fmla="*/ 3309929 h 6367455"/>
                <a:gd name="connsiteX1446" fmla="*/ 1082061 w 6891715"/>
                <a:gd name="connsiteY1446" fmla="*/ 3317834 h 6367455"/>
                <a:gd name="connsiteX1447" fmla="*/ 1071529 w 6891715"/>
                <a:gd name="connsiteY1447" fmla="*/ 3324217 h 6367455"/>
                <a:gd name="connsiteX1448" fmla="*/ 1074936 w 6891715"/>
                <a:gd name="connsiteY1448" fmla="*/ 3316010 h 6367455"/>
                <a:gd name="connsiteX1449" fmla="*/ 1113472 w 6891715"/>
                <a:gd name="connsiteY1449" fmla="*/ 3303579 h 6367455"/>
                <a:gd name="connsiteX1450" fmla="*/ 1114392 w 6891715"/>
                <a:gd name="connsiteY1450" fmla="*/ 3311286 h 6367455"/>
                <a:gd name="connsiteX1451" fmla="*/ 1103653 w 6891715"/>
                <a:gd name="connsiteY1451" fmla="*/ 3330557 h 6367455"/>
                <a:gd name="connsiteX1452" fmla="*/ 1101505 w 6891715"/>
                <a:gd name="connsiteY1452" fmla="*/ 3345010 h 6367455"/>
                <a:gd name="connsiteX1453" fmla="*/ 1089538 w 6891715"/>
                <a:gd name="connsiteY1453" fmla="*/ 3359143 h 6367455"/>
                <a:gd name="connsiteX1454" fmla="*/ 1082481 w 6891715"/>
                <a:gd name="connsiteY1454" fmla="*/ 3355288 h 6367455"/>
                <a:gd name="connsiteX1455" fmla="*/ 1083095 w 6891715"/>
                <a:gd name="connsiteY1455" fmla="*/ 3352398 h 6367455"/>
                <a:gd name="connsiteX1456" fmla="*/ 1077879 w 6891715"/>
                <a:gd name="connsiteY1456" fmla="*/ 3344048 h 6367455"/>
                <a:gd name="connsiteX1457" fmla="*/ 1094448 w 6891715"/>
                <a:gd name="connsiteY1457" fmla="*/ 3331521 h 6367455"/>
                <a:gd name="connsiteX1458" fmla="*/ 1089232 w 6891715"/>
                <a:gd name="connsiteY1458" fmla="*/ 3330557 h 6367455"/>
                <a:gd name="connsiteX1459" fmla="*/ 1102425 w 6891715"/>
                <a:gd name="connsiteY1459" fmla="*/ 3314499 h 6367455"/>
                <a:gd name="connsiteX1460" fmla="*/ 2832915 w 6891715"/>
                <a:gd name="connsiteY1460" fmla="*/ 3290876 h 6367455"/>
                <a:gd name="connsiteX1461" fmla="*/ 2848659 w 6891715"/>
                <a:gd name="connsiteY1461" fmla="*/ 3298814 h 6367455"/>
                <a:gd name="connsiteX1462" fmla="*/ 2852437 w 6891715"/>
                <a:gd name="connsiteY1462" fmla="*/ 3323262 h 6367455"/>
                <a:gd name="connsiteX1463" fmla="*/ 2858735 w 6891715"/>
                <a:gd name="connsiteY1463" fmla="*/ 3340090 h 6367455"/>
                <a:gd name="connsiteX1464" fmla="*/ 2859050 w 6891715"/>
                <a:gd name="connsiteY1464" fmla="*/ 3355965 h 6367455"/>
                <a:gd name="connsiteX1465" fmla="*/ 2825673 w 6891715"/>
                <a:gd name="connsiteY1465" fmla="*/ 3386761 h 6367455"/>
                <a:gd name="connsiteX1466" fmla="*/ 2826618 w 6891715"/>
                <a:gd name="connsiteY1466" fmla="*/ 3404859 h 6367455"/>
                <a:gd name="connsiteX1467" fmla="*/ 2846770 w 6891715"/>
                <a:gd name="connsiteY1467" fmla="*/ 3426766 h 6367455"/>
                <a:gd name="connsiteX1468" fmla="*/ 2831341 w 6891715"/>
                <a:gd name="connsiteY1468" fmla="*/ 3449944 h 6367455"/>
                <a:gd name="connsiteX1469" fmla="*/ 2814337 w 6891715"/>
                <a:gd name="connsiteY1469" fmla="*/ 3447721 h 6367455"/>
                <a:gd name="connsiteX1470" fmla="*/ 2814652 w 6891715"/>
                <a:gd name="connsiteY1470" fmla="*/ 3457564 h 6367455"/>
                <a:gd name="connsiteX1471" fmla="*/ 2807095 w 6891715"/>
                <a:gd name="connsiteY1471" fmla="*/ 3449944 h 6367455"/>
                <a:gd name="connsiteX1472" fmla="*/ 2805206 w 6891715"/>
                <a:gd name="connsiteY1472" fmla="*/ 3460739 h 6367455"/>
                <a:gd name="connsiteX1473" fmla="*/ 2820005 w 6891715"/>
                <a:gd name="connsiteY1473" fmla="*/ 3480741 h 6367455"/>
                <a:gd name="connsiteX1474" fmla="*/ 2804261 w 6891715"/>
                <a:gd name="connsiteY1474" fmla="*/ 3482964 h 6367455"/>
                <a:gd name="connsiteX1475" fmla="*/ 2793871 w 6891715"/>
                <a:gd name="connsiteY1475" fmla="*/ 3473439 h 6367455"/>
                <a:gd name="connsiteX1476" fmla="*/ 2782220 w 6891715"/>
                <a:gd name="connsiteY1476" fmla="*/ 3471534 h 6367455"/>
                <a:gd name="connsiteX1477" fmla="*/ 2775923 w 6891715"/>
                <a:gd name="connsiteY1477" fmla="*/ 3459786 h 6367455"/>
                <a:gd name="connsiteX1478" fmla="*/ 2790722 w 6891715"/>
                <a:gd name="connsiteY1478" fmla="*/ 3456611 h 6367455"/>
                <a:gd name="connsiteX1479" fmla="*/ 2777497 w 6891715"/>
                <a:gd name="connsiteY1479" fmla="*/ 3440736 h 6367455"/>
                <a:gd name="connsiteX1480" fmla="*/ 2776237 w 6891715"/>
                <a:gd name="connsiteY1480" fmla="*/ 3442641 h 6367455"/>
                <a:gd name="connsiteX1481" fmla="*/ 2772774 w 6891715"/>
                <a:gd name="connsiteY1481" fmla="*/ 3445816 h 6367455"/>
                <a:gd name="connsiteX1482" fmla="*/ 2770570 w 6891715"/>
                <a:gd name="connsiteY1482" fmla="*/ 3447086 h 6367455"/>
                <a:gd name="connsiteX1483" fmla="*/ 2768366 w 6891715"/>
                <a:gd name="connsiteY1483" fmla="*/ 3448674 h 6367455"/>
                <a:gd name="connsiteX1484" fmla="*/ 2766791 w 6891715"/>
                <a:gd name="connsiteY1484" fmla="*/ 3449309 h 6367455"/>
                <a:gd name="connsiteX1485" fmla="*/ 2766161 w 6891715"/>
                <a:gd name="connsiteY1485" fmla="*/ 3449626 h 6367455"/>
                <a:gd name="connsiteX1486" fmla="*/ 2765217 w 6891715"/>
                <a:gd name="connsiteY1486" fmla="*/ 3449626 h 6367455"/>
                <a:gd name="connsiteX1487" fmla="*/ 2761438 w 6891715"/>
                <a:gd name="connsiteY1487" fmla="*/ 3447721 h 6367455"/>
                <a:gd name="connsiteX1488" fmla="*/ 2756400 w 6891715"/>
                <a:gd name="connsiteY1488" fmla="*/ 3445499 h 6367455"/>
                <a:gd name="connsiteX1489" fmla="*/ 2750733 w 6891715"/>
                <a:gd name="connsiteY1489" fmla="*/ 3442324 h 6367455"/>
                <a:gd name="connsiteX1490" fmla="*/ 2739082 w 6891715"/>
                <a:gd name="connsiteY1490" fmla="*/ 3445499 h 6367455"/>
                <a:gd name="connsiteX1491" fmla="*/ 2730580 w 6891715"/>
                <a:gd name="connsiteY1491" fmla="*/ 3434069 h 6367455"/>
                <a:gd name="connsiteX1492" fmla="*/ 2726172 w 6891715"/>
                <a:gd name="connsiteY1492" fmla="*/ 3419146 h 6367455"/>
                <a:gd name="connsiteX1493" fmla="*/ 2732470 w 6891715"/>
                <a:gd name="connsiteY1493" fmla="*/ 3410574 h 6367455"/>
                <a:gd name="connsiteX1494" fmla="*/ 2721764 w 6891715"/>
                <a:gd name="connsiteY1494" fmla="*/ 3395016 h 6367455"/>
                <a:gd name="connsiteX1495" fmla="*/ 2728691 w 6891715"/>
                <a:gd name="connsiteY1495" fmla="*/ 3382316 h 6367455"/>
                <a:gd name="connsiteX1496" fmla="*/ 2706650 w 6891715"/>
                <a:gd name="connsiteY1496" fmla="*/ 3359457 h 6367455"/>
                <a:gd name="connsiteX1497" fmla="*/ 2712003 w 6891715"/>
                <a:gd name="connsiteY1497" fmla="*/ 3352155 h 6367455"/>
                <a:gd name="connsiteX1498" fmla="*/ 2742546 w 6891715"/>
                <a:gd name="connsiteY1498" fmla="*/ 3359140 h 6367455"/>
                <a:gd name="connsiteX1499" fmla="*/ 2751677 w 6891715"/>
                <a:gd name="connsiteY1499" fmla="*/ 3348344 h 6367455"/>
                <a:gd name="connsiteX1500" fmla="*/ 2760179 w 6891715"/>
                <a:gd name="connsiteY1500" fmla="*/ 3334692 h 6367455"/>
                <a:gd name="connsiteX1501" fmla="*/ 2739082 w 6891715"/>
                <a:gd name="connsiteY1501" fmla="*/ 3323262 h 6367455"/>
                <a:gd name="connsiteX1502" fmla="*/ 2739082 w 6891715"/>
                <a:gd name="connsiteY1502" fmla="*/ 3315959 h 6367455"/>
                <a:gd name="connsiteX1503" fmla="*/ 2755771 w 6891715"/>
                <a:gd name="connsiteY1503" fmla="*/ 3325166 h 6367455"/>
                <a:gd name="connsiteX1504" fmla="*/ 2785054 w 6891715"/>
                <a:gd name="connsiteY1504" fmla="*/ 3317547 h 6367455"/>
                <a:gd name="connsiteX1505" fmla="*/ 2767421 w 6891715"/>
                <a:gd name="connsiteY1505" fmla="*/ 3335644 h 6367455"/>
                <a:gd name="connsiteX1506" fmla="*/ 2773718 w 6891715"/>
                <a:gd name="connsiteY1506" fmla="*/ 3341677 h 6367455"/>
                <a:gd name="connsiteX1507" fmla="*/ 2771514 w 6891715"/>
                <a:gd name="connsiteY1507" fmla="*/ 3351202 h 6367455"/>
                <a:gd name="connsiteX1508" fmla="*/ 2790722 w 6891715"/>
                <a:gd name="connsiteY1508" fmla="*/ 3363903 h 6367455"/>
                <a:gd name="connsiteX1509" fmla="*/ 2795760 w 6891715"/>
                <a:gd name="connsiteY1509" fmla="*/ 3341677 h 6367455"/>
                <a:gd name="connsiteX1510" fmla="*/ 2802057 w 6891715"/>
                <a:gd name="connsiteY1510" fmla="*/ 3337549 h 6367455"/>
                <a:gd name="connsiteX1511" fmla="*/ 2811504 w 6891715"/>
                <a:gd name="connsiteY1511" fmla="*/ 3346757 h 6367455"/>
                <a:gd name="connsiteX1512" fmla="*/ 2811189 w 6891715"/>
                <a:gd name="connsiteY1512" fmla="*/ 3334374 h 6367455"/>
                <a:gd name="connsiteX1513" fmla="*/ 2803002 w 6891715"/>
                <a:gd name="connsiteY1513" fmla="*/ 3321674 h 6367455"/>
                <a:gd name="connsiteX1514" fmla="*/ 1020731 w 6891715"/>
                <a:gd name="connsiteY1514" fmla="*/ 3233728 h 6367455"/>
                <a:gd name="connsiteX1515" fmla="*/ 1016076 w 6891715"/>
                <a:gd name="connsiteY1515" fmla="*/ 3241030 h 6367455"/>
                <a:gd name="connsiteX1516" fmla="*/ 1012090 w 6891715"/>
                <a:gd name="connsiteY1516" fmla="*/ 3246428 h 6367455"/>
                <a:gd name="connsiteX1517" fmla="*/ 1006440 w 6891715"/>
                <a:gd name="connsiteY1517" fmla="*/ 3243253 h 6367455"/>
                <a:gd name="connsiteX1518" fmla="*/ 1012755 w 6891715"/>
                <a:gd name="connsiteY1518" fmla="*/ 3234680 h 6367455"/>
                <a:gd name="connsiteX1519" fmla="*/ 1074260 w 6891715"/>
                <a:gd name="connsiteY1519" fmla="*/ 3214677 h 6367455"/>
                <a:gd name="connsiteX1520" fmla="*/ 1089658 w 6891715"/>
                <a:gd name="connsiteY1520" fmla="*/ 3239024 h 6367455"/>
                <a:gd name="connsiteX1521" fmla="*/ 1106981 w 6891715"/>
                <a:gd name="connsiteY1521" fmla="*/ 3246073 h 6367455"/>
                <a:gd name="connsiteX1522" fmla="*/ 1103774 w 6891715"/>
                <a:gd name="connsiteY1522" fmla="*/ 3257926 h 6367455"/>
                <a:gd name="connsiteX1523" fmla="*/ 1117568 w 6891715"/>
                <a:gd name="connsiteY1523" fmla="*/ 3267537 h 6367455"/>
                <a:gd name="connsiteX1524" fmla="*/ 1101849 w 6891715"/>
                <a:gd name="connsiteY1524" fmla="*/ 3281632 h 6367455"/>
                <a:gd name="connsiteX1525" fmla="*/ 1099603 w 6891715"/>
                <a:gd name="connsiteY1525" fmla="*/ 3275225 h 6367455"/>
                <a:gd name="connsiteX1526" fmla="*/ 1084526 w 6891715"/>
                <a:gd name="connsiteY1526" fmla="*/ 3280350 h 6367455"/>
                <a:gd name="connsiteX1527" fmla="*/ 1077147 w 6891715"/>
                <a:gd name="connsiteY1527" fmla="*/ 3285797 h 6367455"/>
                <a:gd name="connsiteX1528" fmla="*/ 1063353 w 6891715"/>
                <a:gd name="connsiteY1528" fmla="*/ 3286117 h 6367455"/>
                <a:gd name="connsiteX1529" fmla="*/ 1055655 w 6891715"/>
                <a:gd name="connsiteY1529" fmla="*/ 3277467 h 6367455"/>
                <a:gd name="connsiteX1530" fmla="*/ 1067523 w 6891715"/>
                <a:gd name="connsiteY1530" fmla="*/ 3266897 h 6367455"/>
                <a:gd name="connsiteX1531" fmla="*/ 1082601 w 6891715"/>
                <a:gd name="connsiteY1531" fmla="*/ 3267856 h 6367455"/>
                <a:gd name="connsiteX1532" fmla="*/ 1082280 w 6891715"/>
                <a:gd name="connsiteY1532" fmla="*/ 3262730 h 6367455"/>
                <a:gd name="connsiteX1533" fmla="*/ 1070732 w 6891715"/>
                <a:gd name="connsiteY1533" fmla="*/ 3261449 h 6367455"/>
                <a:gd name="connsiteX1534" fmla="*/ 1073618 w 6891715"/>
                <a:gd name="connsiteY1534" fmla="*/ 3254081 h 6367455"/>
                <a:gd name="connsiteX1535" fmla="*/ 1082280 w 6891715"/>
                <a:gd name="connsiteY1535" fmla="*/ 3253121 h 6367455"/>
                <a:gd name="connsiteX1536" fmla="*/ 1087412 w 6891715"/>
                <a:gd name="connsiteY1536" fmla="*/ 3242227 h 6367455"/>
                <a:gd name="connsiteX1537" fmla="*/ 1073618 w 6891715"/>
                <a:gd name="connsiteY1537" fmla="*/ 3243190 h 6367455"/>
                <a:gd name="connsiteX1538" fmla="*/ 1059505 w 6891715"/>
                <a:gd name="connsiteY1538" fmla="*/ 3236141 h 6367455"/>
                <a:gd name="connsiteX1539" fmla="*/ 1056296 w 6891715"/>
                <a:gd name="connsiteY1539" fmla="*/ 3224288 h 6367455"/>
                <a:gd name="connsiteX1540" fmla="*/ 1068165 w 6891715"/>
                <a:gd name="connsiteY1540" fmla="*/ 3226530 h 6367455"/>
                <a:gd name="connsiteX1541" fmla="*/ 1064636 w 6891715"/>
                <a:gd name="connsiteY1541" fmla="*/ 3217881 h 6367455"/>
                <a:gd name="connsiteX1542" fmla="*/ 1036556 w 6891715"/>
                <a:gd name="connsiteY1542" fmla="*/ 3211501 h 6367455"/>
                <a:gd name="connsiteX1543" fmla="*/ 1042954 w 6891715"/>
                <a:gd name="connsiteY1543" fmla="*/ 3212454 h 6367455"/>
                <a:gd name="connsiteX1544" fmla="*/ 1032178 w 6891715"/>
                <a:gd name="connsiteY1544" fmla="*/ 3225472 h 6367455"/>
                <a:gd name="connsiteX1545" fmla="*/ 1020731 w 6891715"/>
                <a:gd name="connsiteY1545" fmla="*/ 3227377 h 6367455"/>
                <a:gd name="connsiteX1546" fmla="*/ 1025442 w 6891715"/>
                <a:gd name="connsiteY1546" fmla="*/ 3219122 h 6367455"/>
                <a:gd name="connsiteX1547" fmla="*/ 1065497 w 6891715"/>
                <a:gd name="connsiteY1547" fmla="*/ 3170226 h 6367455"/>
                <a:gd name="connsiteX1548" fmla="*/ 1066766 w 6891715"/>
                <a:gd name="connsiteY1548" fmla="*/ 3176576 h 6367455"/>
                <a:gd name="connsiteX1549" fmla="*/ 1060416 w 6891715"/>
                <a:gd name="connsiteY1549" fmla="*/ 3174354 h 6367455"/>
                <a:gd name="connsiteX1550" fmla="*/ 2496621 w 6891715"/>
                <a:gd name="connsiteY1550" fmla="*/ 3159114 h 6367455"/>
                <a:gd name="connsiteX1551" fmla="*/ 2512976 w 6891715"/>
                <a:gd name="connsiteY1551" fmla="*/ 3161291 h 6367455"/>
                <a:gd name="connsiteX1552" fmla="*/ 2507000 w 6891715"/>
                <a:gd name="connsiteY1552" fmla="*/ 3179948 h 6367455"/>
                <a:gd name="connsiteX1553" fmla="*/ 2488130 w 6891715"/>
                <a:gd name="connsiteY1553" fmla="*/ 3189277 h 6367455"/>
                <a:gd name="connsiteX1554" fmla="*/ 2479638 w 6891715"/>
                <a:gd name="connsiteY1554" fmla="*/ 3174662 h 6367455"/>
                <a:gd name="connsiteX1555" fmla="*/ 2481839 w 6891715"/>
                <a:gd name="connsiteY1555" fmla="*/ 3166888 h 6367455"/>
                <a:gd name="connsiteX1556" fmla="*/ 2494420 w 6891715"/>
                <a:gd name="connsiteY1556" fmla="*/ 3169687 h 6367455"/>
                <a:gd name="connsiteX1557" fmla="*/ 949493 w 6891715"/>
                <a:gd name="connsiteY1557" fmla="*/ 3151177 h 6367455"/>
                <a:gd name="connsiteX1558" fmla="*/ 957238 w 6891715"/>
                <a:gd name="connsiteY1558" fmla="*/ 3156257 h 6367455"/>
                <a:gd name="connsiteX1559" fmla="*/ 946125 w 6891715"/>
                <a:gd name="connsiteY1559" fmla="*/ 3170226 h 6367455"/>
                <a:gd name="connsiteX1560" fmla="*/ 1053951 w 6891715"/>
                <a:gd name="connsiteY1560" fmla="*/ 3149590 h 6367455"/>
                <a:gd name="connsiteX1561" fmla="*/ 1060416 w 6891715"/>
                <a:gd name="connsiteY1561" fmla="*/ 3156763 h 6367455"/>
                <a:gd name="connsiteX1562" fmla="*/ 1060416 w 6891715"/>
                <a:gd name="connsiteY1562" fmla="*/ 3162999 h 6367455"/>
                <a:gd name="connsiteX1563" fmla="*/ 1052656 w 6891715"/>
                <a:gd name="connsiteY1563" fmla="*/ 3167053 h 6367455"/>
                <a:gd name="connsiteX1564" fmla="*/ 1043924 w 6891715"/>
                <a:gd name="connsiteY1564" fmla="*/ 3161127 h 6367455"/>
                <a:gd name="connsiteX1565" fmla="*/ 1042953 w 6891715"/>
                <a:gd name="connsiteY1565" fmla="*/ 3151773 h 6367455"/>
                <a:gd name="connsiteX1566" fmla="*/ 957696 w 6891715"/>
                <a:gd name="connsiteY1566" fmla="*/ 3089266 h 6367455"/>
                <a:gd name="connsiteX1567" fmla="*/ 969937 w 6891715"/>
                <a:gd name="connsiteY1567" fmla="*/ 3097932 h 6367455"/>
                <a:gd name="connsiteX1568" fmla="*/ 966877 w 6891715"/>
                <a:gd name="connsiteY1568" fmla="*/ 3107561 h 6367455"/>
                <a:gd name="connsiteX1569" fmla="*/ 958002 w 6891715"/>
                <a:gd name="connsiteY1569" fmla="*/ 3112696 h 6367455"/>
                <a:gd name="connsiteX1570" fmla="*/ 965041 w 6891715"/>
                <a:gd name="connsiteY1570" fmla="*/ 3133881 h 6367455"/>
                <a:gd name="connsiteX1571" fmla="*/ 960144 w 6891715"/>
                <a:gd name="connsiteY1571" fmla="*/ 3148003 h 6367455"/>
                <a:gd name="connsiteX1572" fmla="*/ 950657 w 6891715"/>
                <a:gd name="connsiteY1572" fmla="*/ 3139337 h 6367455"/>
                <a:gd name="connsiteX1573" fmla="*/ 946679 w 6891715"/>
                <a:gd name="connsiteY1573" fmla="*/ 3129066 h 6367455"/>
                <a:gd name="connsiteX1574" fmla="*/ 944536 w 6891715"/>
                <a:gd name="connsiteY1574" fmla="*/ 3110771 h 6367455"/>
                <a:gd name="connsiteX1575" fmla="*/ 945148 w 6891715"/>
                <a:gd name="connsiteY1575" fmla="*/ 3090550 h 6367455"/>
                <a:gd name="connsiteX1576" fmla="*/ 2717252 w 6891715"/>
                <a:gd name="connsiteY1576" fmla="*/ 3084501 h 6367455"/>
                <a:gd name="connsiteX1577" fmla="*/ 2722526 w 6891715"/>
                <a:gd name="connsiteY1577" fmla="*/ 3100947 h 6367455"/>
                <a:gd name="connsiteX1578" fmla="*/ 2711048 w 6891715"/>
                <a:gd name="connsiteY1578" fmla="*/ 3096433 h 6367455"/>
                <a:gd name="connsiteX1579" fmla="*/ 2700501 w 6891715"/>
                <a:gd name="connsiteY1579" fmla="*/ 3105139 h 6367455"/>
                <a:gd name="connsiteX1580" fmla="*/ 2695538 w 6891715"/>
                <a:gd name="connsiteY1580" fmla="*/ 3099658 h 6367455"/>
                <a:gd name="connsiteX1581" fmla="*/ 2702673 w 6891715"/>
                <a:gd name="connsiteY1581" fmla="*/ 3089016 h 6367455"/>
                <a:gd name="connsiteX1582" fmla="*/ 1081056 w 6891715"/>
                <a:gd name="connsiteY1582" fmla="*/ 3082917 h 6367455"/>
                <a:gd name="connsiteX1583" fmla="*/ 1085552 w 6891715"/>
                <a:gd name="connsiteY1583" fmla="*/ 3084822 h 6367455"/>
                <a:gd name="connsiteX1584" fmla="*/ 1087404 w 6891715"/>
                <a:gd name="connsiteY1584" fmla="*/ 3093394 h 6367455"/>
                <a:gd name="connsiteX1585" fmla="*/ 1083700 w 6891715"/>
                <a:gd name="connsiteY1585" fmla="*/ 3105141 h 6367455"/>
                <a:gd name="connsiteX1586" fmla="*/ 1081056 w 6891715"/>
                <a:gd name="connsiteY1586" fmla="*/ 3095617 h 6367455"/>
                <a:gd name="connsiteX1587" fmla="*/ 3278151 w 6891715"/>
                <a:gd name="connsiteY1587" fmla="*/ 3081329 h 6367455"/>
                <a:gd name="connsiteX1588" fmla="*/ 3281326 w 6891715"/>
                <a:gd name="connsiteY1588" fmla="*/ 3085759 h 6367455"/>
                <a:gd name="connsiteX1589" fmla="*/ 3275928 w 6891715"/>
                <a:gd name="connsiteY1589" fmla="*/ 3099048 h 6367455"/>
                <a:gd name="connsiteX1590" fmla="*/ 3272118 w 6891715"/>
                <a:gd name="connsiteY1590" fmla="*/ 3137019 h 6367455"/>
                <a:gd name="connsiteX1591" fmla="*/ 3272436 w 6891715"/>
                <a:gd name="connsiteY1591" fmla="*/ 3161067 h 6367455"/>
                <a:gd name="connsiteX1592" fmla="*/ 3256561 w 6891715"/>
                <a:gd name="connsiteY1592" fmla="*/ 3174673 h 6367455"/>
                <a:gd name="connsiteX1593" fmla="*/ 3251481 w 6891715"/>
                <a:gd name="connsiteY1593" fmla="*/ 3207581 h 6367455"/>
                <a:gd name="connsiteX1594" fmla="*/ 3245448 w 6891715"/>
                <a:gd name="connsiteY1594" fmla="*/ 3235745 h 6367455"/>
                <a:gd name="connsiteX1595" fmla="*/ 3232113 w 6891715"/>
                <a:gd name="connsiteY1595" fmla="*/ 3264226 h 6367455"/>
                <a:gd name="connsiteX1596" fmla="*/ 3220365 w 6891715"/>
                <a:gd name="connsiteY1596" fmla="*/ 3268655 h 6367455"/>
                <a:gd name="connsiteX1597" fmla="*/ 3219413 w 6891715"/>
                <a:gd name="connsiteY1597" fmla="*/ 3255048 h 6367455"/>
                <a:gd name="connsiteX1598" fmla="*/ 3232430 w 6891715"/>
                <a:gd name="connsiteY1598" fmla="*/ 3179419 h 6367455"/>
                <a:gd name="connsiteX1599" fmla="*/ 3249258 w 6891715"/>
                <a:gd name="connsiteY1599" fmla="*/ 3154106 h 6367455"/>
                <a:gd name="connsiteX1600" fmla="*/ 3259418 w 6891715"/>
                <a:gd name="connsiteY1600" fmla="*/ 3133854 h 6367455"/>
                <a:gd name="connsiteX1601" fmla="*/ 3265768 w 6891715"/>
                <a:gd name="connsiteY1601" fmla="*/ 3118034 h 6367455"/>
                <a:gd name="connsiteX1602" fmla="*/ 3264498 w 6891715"/>
                <a:gd name="connsiteY1602" fmla="*/ 3103479 h 6367455"/>
                <a:gd name="connsiteX1603" fmla="*/ 963890 w 6891715"/>
                <a:gd name="connsiteY1603" fmla="*/ 3071804 h 6367455"/>
                <a:gd name="connsiteX1604" fmla="*/ 974701 w 6891715"/>
                <a:gd name="connsiteY1604" fmla="*/ 3076971 h 6367455"/>
                <a:gd name="connsiteX1605" fmla="*/ 969132 w 6891715"/>
                <a:gd name="connsiteY1605" fmla="*/ 3086091 h 6367455"/>
                <a:gd name="connsiteX1606" fmla="*/ 961597 w 6891715"/>
                <a:gd name="connsiteY1606" fmla="*/ 3083963 h 6367455"/>
                <a:gd name="connsiteX1607" fmla="*/ 954063 w 6891715"/>
                <a:gd name="connsiteY1607" fmla="*/ 3080315 h 6367455"/>
                <a:gd name="connsiteX1608" fmla="*/ 955045 w 6891715"/>
                <a:gd name="connsiteY1608" fmla="*/ 3073020 h 6367455"/>
                <a:gd name="connsiteX1609" fmla="*/ 960350 w 6891715"/>
                <a:gd name="connsiteY1609" fmla="*/ 3040054 h 6367455"/>
                <a:gd name="connsiteX1610" fmla="*/ 976288 w 6891715"/>
                <a:gd name="connsiteY1610" fmla="*/ 3041016 h 6367455"/>
                <a:gd name="connsiteX1611" fmla="*/ 974100 w 6891715"/>
                <a:gd name="connsiteY1611" fmla="*/ 3051920 h 6367455"/>
                <a:gd name="connsiteX1612" fmla="*/ 968788 w 6891715"/>
                <a:gd name="connsiteY1612" fmla="*/ 3050637 h 6367455"/>
                <a:gd name="connsiteX1613" fmla="*/ 970975 w 6891715"/>
                <a:gd name="connsiteY1613" fmla="*/ 3059296 h 6367455"/>
                <a:gd name="connsiteX1614" fmla="*/ 974100 w 6891715"/>
                <a:gd name="connsiteY1614" fmla="*/ 3058975 h 6367455"/>
                <a:gd name="connsiteX1615" fmla="*/ 975038 w 6891715"/>
                <a:gd name="connsiteY1615" fmla="*/ 3071804 h 6367455"/>
                <a:gd name="connsiteX1616" fmla="*/ 960350 w 6891715"/>
                <a:gd name="connsiteY1616" fmla="*/ 3064748 h 6367455"/>
                <a:gd name="connsiteX1617" fmla="*/ 959412 w 6891715"/>
                <a:gd name="connsiteY1617" fmla="*/ 3056089 h 6367455"/>
                <a:gd name="connsiteX1618" fmla="*/ 941600 w 6891715"/>
                <a:gd name="connsiteY1618" fmla="*/ 3052882 h 6367455"/>
                <a:gd name="connsiteX1619" fmla="*/ 936599 w 6891715"/>
                <a:gd name="connsiteY1619" fmla="*/ 3043582 h 6367455"/>
                <a:gd name="connsiteX1620" fmla="*/ 1047716 w 6891715"/>
                <a:gd name="connsiteY1620" fmla="*/ 3033705 h 6367455"/>
                <a:gd name="connsiteX1621" fmla="*/ 1067084 w 6891715"/>
                <a:gd name="connsiteY1621" fmla="*/ 3048347 h 6367455"/>
                <a:gd name="connsiteX1622" fmla="*/ 1069307 w 6891715"/>
                <a:gd name="connsiteY1622" fmla="*/ 3077949 h 6367455"/>
                <a:gd name="connsiteX1623" fmla="*/ 1066132 w 6891715"/>
                <a:gd name="connsiteY1623" fmla="*/ 3087498 h 6367455"/>
                <a:gd name="connsiteX1624" fmla="*/ 1076926 w 6891715"/>
                <a:gd name="connsiteY1624" fmla="*/ 3092590 h 6367455"/>
                <a:gd name="connsiteX1625" fmla="*/ 1079466 w 6891715"/>
                <a:gd name="connsiteY1625" fmla="*/ 3109460 h 6367455"/>
                <a:gd name="connsiteX1626" fmla="*/ 1084229 w 6891715"/>
                <a:gd name="connsiteY1626" fmla="*/ 3109460 h 6367455"/>
                <a:gd name="connsiteX1627" fmla="*/ 1082642 w 6891715"/>
                <a:gd name="connsiteY1627" fmla="*/ 3121874 h 6367455"/>
                <a:gd name="connsiteX1628" fmla="*/ 1108678 w 6891715"/>
                <a:gd name="connsiteY1628" fmla="*/ 3115508 h 6367455"/>
                <a:gd name="connsiteX1629" fmla="*/ 1111218 w 6891715"/>
                <a:gd name="connsiteY1629" fmla="*/ 3125057 h 6367455"/>
                <a:gd name="connsiteX1630" fmla="*/ 1097247 w 6891715"/>
                <a:gd name="connsiteY1630" fmla="*/ 3135879 h 6367455"/>
                <a:gd name="connsiteX1631" fmla="*/ 1089310 w 6891715"/>
                <a:gd name="connsiteY1631" fmla="*/ 3154022 h 6367455"/>
                <a:gd name="connsiteX1632" fmla="*/ 1080737 w 6891715"/>
                <a:gd name="connsiteY1632" fmla="*/ 3159115 h 6367455"/>
                <a:gd name="connsiteX1633" fmla="*/ 1079784 w 6891715"/>
                <a:gd name="connsiteY1633" fmla="*/ 3152749 h 6367455"/>
                <a:gd name="connsiteX1634" fmla="*/ 1081372 w 6891715"/>
                <a:gd name="connsiteY1634" fmla="*/ 3135879 h 6367455"/>
                <a:gd name="connsiteX1635" fmla="*/ 1066766 w 6891715"/>
                <a:gd name="connsiteY1635" fmla="*/ 3136198 h 6367455"/>
                <a:gd name="connsiteX1636" fmla="*/ 1059148 w 6891715"/>
                <a:gd name="connsiteY1636" fmla="*/ 3139381 h 6367455"/>
                <a:gd name="connsiteX1637" fmla="*/ 1055971 w 6891715"/>
                <a:gd name="connsiteY1637" fmla="*/ 3132060 h 6367455"/>
                <a:gd name="connsiteX1638" fmla="*/ 1045494 w 6891715"/>
                <a:gd name="connsiteY1638" fmla="*/ 3119009 h 6367455"/>
                <a:gd name="connsiteX1639" fmla="*/ 1046446 w 6891715"/>
                <a:gd name="connsiteY1639" fmla="*/ 3112006 h 6367455"/>
                <a:gd name="connsiteX1640" fmla="*/ 1044224 w 6891715"/>
                <a:gd name="connsiteY1640" fmla="*/ 3098320 h 6367455"/>
                <a:gd name="connsiteX1641" fmla="*/ 1032158 w 6891715"/>
                <a:gd name="connsiteY1641" fmla="*/ 3089726 h 6367455"/>
                <a:gd name="connsiteX1642" fmla="*/ 1032793 w 6891715"/>
                <a:gd name="connsiteY1642" fmla="*/ 3102457 h 6367455"/>
                <a:gd name="connsiteX1643" fmla="*/ 1019777 w 6891715"/>
                <a:gd name="connsiteY1643" fmla="*/ 3099275 h 6367455"/>
                <a:gd name="connsiteX1644" fmla="*/ 1012474 w 6891715"/>
                <a:gd name="connsiteY1644" fmla="*/ 3087816 h 6367455"/>
                <a:gd name="connsiteX1645" fmla="*/ 1008027 w 6891715"/>
                <a:gd name="connsiteY1645" fmla="*/ 3077312 h 6367455"/>
                <a:gd name="connsiteX1646" fmla="*/ 1015331 w 6891715"/>
                <a:gd name="connsiteY1646" fmla="*/ 3068718 h 6367455"/>
                <a:gd name="connsiteX1647" fmla="*/ 1023904 w 6891715"/>
                <a:gd name="connsiteY1647" fmla="*/ 3075084 h 6367455"/>
                <a:gd name="connsiteX1648" fmla="*/ 1028031 w 6891715"/>
                <a:gd name="connsiteY1648" fmla="*/ 3071901 h 6367455"/>
                <a:gd name="connsiteX1649" fmla="*/ 1023904 w 6891715"/>
                <a:gd name="connsiteY1649" fmla="*/ 3055031 h 6367455"/>
                <a:gd name="connsiteX1650" fmla="*/ 1025491 w 6891715"/>
                <a:gd name="connsiteY1650" fmla="*/ 3045482 h 6367455"/>
                <a:gd name="connsiteX1651" fmla="*/ 1032158 w 6891715"/>
                <a:gd name="connsiteY1651" fmla="*/ 3060123 h 6367455"/>
                <a:gd name="connsiteX1652" fmla="*/ 1049304 w 6891715"/>
                <a:gd name="connsiteY1652" fmla="*/ 3065217 h 6367455"/>
                <a:gd name="connsiteX1653" fmla="*/ 1039462 w 6891715"/>
                <a:gd name="connsiteY1653" fmla="*/ 3043254 h 6367455"/>
                <a:gd name="connsiteX1654" fmla="*/ 2663477 w 6891715"/>
                <a:gd name="connsiteY1654" fmla="*/ 3014652 h 6367455"/>
                <a:gd name="connsiteX1655" fmla="*/ 2668550 w 6891715"/>
                <a:gd name="connsiteY1655" fmla="*/ 3015608 h 6367455"/>
                <a:gd name="connsiteX1656" fmla="*/ 2660624 w 6891715"/>
                <a:gd name="connsiteY1656" fmla="*/ 3025162 h 6367455"/>
                <a:gd name="connsiteX1657" fmla="*/ 2651113 w 6891715"/>
                <a:gd name="connsiteY1657" fmla="*/ 3049369 h 6367455"/>
                <a:gd name="connsiteX1658" fmla="*/ 2659673 w 6891715"/>
                <a:gd name="connsiteY1658" fmla="*/ 3062110 h 6367455"/>
                <a:gd name="connsiteX1659" fmla="*/ 2667282 w 6891715"/>
                <a:gd name="connsiteY1659" fmla="*/ 3079946 h 6367455"/>
                <a:gd name="connsiteX1660" fmla="*/ 2665379 w 6891715"/>
                <a:gd name="connsiteY1660" fmla="*/ 3098101 h 6367455"/>
                <a:gd name="connsiteX1661" fmla="*/ 2651747 w 6891715"/>
                <a:gd name="connsiteY1661" fmla="*/ 3118168 h 6367455"/>
                <a:gd name="connsiteX1662" fmla="*/ 2641284 w 6891715"/>
                <a:gd name="connsiteY1662" fmla="*/ 3138552 h 6367455"/>
                <a:gd name="connsiteX1663" fmla="*/ 2639382 w 6891715"/>
                <a:gd name="connsiteY1663" fmla="*/ 3148107 h 6367455"/>
                <a:gd name="connsiteX1664" fmla="*/ 2633992 w 6891715"/>
                <a:gd name="connsiteY1664" fmla="*/ 3144922 h 6367455"/>
                <a:gd name="connsiteX1665" fmla="*/ 2624481 w 6891715"/>
                <a:gd name="connsiteY1665" fmla="*/ 3135367 h 6367455"/>
                <a:gd name="connsiteX1666" fmla="*/ 2607361 w 6891715"/>
                <a:gd name="connsiteY1666" fmla="*/ 3133456 h 6367455"/>
                <a:gd name="connsiteX1667" fmla="*/ 2591509 w 6891715"/>
                <a:gd name="connsiteY1667" fmla="*/ 3129315 h 6367455"/>
                <a:gd name="connsiteX1668" fmla="*/ 2583266 w 6891715"/>
                <a:gd name="connsiteY1668" fmla="*/ 3137596 h 6367455"/>
                <a:gd name="connsiteX1669" fmla="*/ 2569316 w 6891715"/>
                <a:gd name="connsiteY1669" fmla="*/ 3133775 h 6367455"/>
                <a:gd name="connsiteX1670" fmla="*/ 2548392 w 6891715"/>
                <a:gd name="connsiteY1670" fmla="*/ 3148744 h 6367455"/>
                <a:gd name="connsiteX1671" fmla="*/ 2533808 w 6891715"/>
                <a:gd name="connsiteY1671" fmla="*/ 3141738 h 6367455"/>
                <a:gd name="connsiteX1672" fmla="*/ 2530003 w 6891715"/>
                <a:gd name="connsiteY1672" fmla="*/ 3127723 h 6367455"/>
                <a:gd name="connsiteX1673" fmla="*/ 2504006 w 6891715"/>
                <a:gd name="connsiteY1673" fmla="*/ 3142693 h 6367455"/>
                <a:gd name="connsiteX1674" fmla="*/ 2496714 w 6891715"/>
                <a:gd name="connsiteY1674" fmla="*/ 3155433 h 6367455"/>
                <a:gd name="connsiteX1675" fmla="*/ 2471351 w 6891715"/>
                <a:gd name="connsiteY1675" fmla="*/ 3164352 h 6367455"/>
                <a:gd name="connsiteX1676" fmla="*/ 2468180 w 6891715"/>
                <a:gd name="connsiteY1676" fmla="*/ 3181551 h 6367455"/>
                <a:gd name="connsiteX1677" fmla="*/ 2479277 w 6891715"/>
                <a:gd name="connsiteY1677" fmla="*/ 3189514 h 6367455"/>
                <a:gd name="connsiteX1678" fmla="*/ 2479277 w 6891715"/>
                <a:gd name="connsiteY1678" fmla="*/ 3193973 h 6367455"/>
                <a:gd name="connsiteX1679" fmla="*/ 2485617 w 6891715"/>
                <a:gd name="connsiteY1679" fmla="*/ 3200343 h 6367455"/>
                <a:gd name="connsiteX1680" fmla="*/ 2484666 w 6891715"/>
                <a:gd name="connsiteY1680" fmla="*/ 3214677 h 6367455"/>
                <a:gd name="connsiteX1681" fmla="*/ 2473887 w 6891715"/>
                <a:gd name="connsiteY1681" fmla="*/ 3211809 h 6367455"/>
                <a:gd name="connsiteX1682" fmla="*/ 2477057 w 6891715"/>
                <a:gd name="connsiteY1682" fmla="*/ 3200343 h 6367455"/>
                <a:gd name="connsiteX1683" fmla="*/ 2468814 w 6891715"/>
                <a:gd name="connsiteY1683" fmla="*/ 3205439 h 6367455"/>
                <a:gd name="connsiteX1684" fmla="*/ 2458986 w 6891715"/>
                <a:gd name="connsiteY1684" fmla="*/ 3192062 h 6367455"/>
                <a:gd name="connsiteX1685" fmla="*/ 2449475 w 6891715"/>
                <a:gd name="connsiteY1685" fmla="*/ 3187921 h 6367455"/>
                <a:gd name="connsiteX1686" fmla="*/ 2452328 w 6891715"/>
                <a:gd name="connsiteY1686" fmla="*/ 3178047 h 6367455"/>
                <a:gd name="connsiteX1687" fmla="*/ 2456767 w 6891715"/>
                <a:gd name="connsiteY1687" fmla="*/ 3149381 h 6367455"/>
                <a:gd name="connsiteX1688" fmla="*/ 2481813 w 6891715"/>
                <a:gd name="connsiteY1688" fmla="*/ 3128041 h 6367455"/>
                <a:gd name="connsiteX1689" fmla="*/ 2509396 w 6891715"/>
                <a:gd name="connsiteY1689" fmla="*/ 3122945 h 6367455"/>
                <a:gd name="connsiteX1690" fmla="*/ 2521760 w 6891715"/>
                <a:gd name="connsiteY1690" fmla="*/ 3114345 h 6367455"/>
                <a:gd name="connsiteX1691" fmla="*/ 2562024 w 6891715"/>
                <a:gd name="connsiteY1691" fmla="*/ 3109568 h 6367455"/>
                <a:gd name="connsiteX1692" fmla="*/ 2582632 w 6891715"/>
                <a:gd name="connsiteY1692" fmla="*/ 3077717 h 6367455"/>
                <a:gd name="connsiteX1693" fmla="*/ 2602605 w 6891715"/>
                <a:gd name="connsiteY1693" fmla="*/ 3055421 h 6367455"/>
                <a:gd name="connsiteX1694" fmla="*/ 2615287 w 6891715"/>
                <a:gd name="connsiteY1694" fmla="*/ 3047459 h 6367455"/>
                <a:gd name="connsiteX1695" fmla="*/ 2630188 w 6891715"/>
                <a:gd name="connsiteY1695" fmla="*/ 3047459 h 6367455"/>
                <a:gd name="connsiteX1696" fmla="*/ 2642553 w 6891715"/>
                <a:gd name="connsiteY1696" fmla="*/ 3036947 h 6367455"/>
                <a:gd name="connsiteX1697" fmla="*/ 3448413 w 6891715"/>
                <a:gd name="connsiteY1697" fmla="*/ 2979732 h 6367455"/>
                <a:gd name="connsiteX1698" fmla="*/ 3453791 w 6891715"/>
                <a:gd name="connsiteY1698" fmla="*/ 2990488 h 6367455"/>
                <a:gd name="connsiteX1699" fmla="*/ 3465498 w 6891715"/>
                <a:gd name="connsiteY1699" fmla="*/ 2979732 h 6367455"/>
                <a:gd name="connsiteX1700" fmla="*/ 3471826 w 6891715"/>
                <a:gd name="connsiteY1700" fmla="*/ 2991437 h 6367455"/>
                <a:gd name="connsiteX1701" fmla="*/ 3467396 w 6891715"/>
                <a:gd name="connsiteY1701" fmla="*/ 3010102 h 6367455"/>
                <a:gd name="connsiteX1702" fmla="*/ 3453159 w 6891715"/>
                <a:gd name="connsiteY1702" fmla="*/ 3013582 h 6367455"/>
                <a:gd name="connsiteX1703" fmla="*/ 3450311 w 6891715"/>
                <a:gd name="connsiteY1703" fmla="*/ 3061035 h 6367455"/>
                <a:gd name="connsiteX1704" fmla="*/ 3458537 w 6891715"/>
                <a:gd name="connsiteY1704" fmla="*/ 3074321 h 6367455"/>
                <a:gd name="connsiteX1705" fmla="*/ 3441769 w 6891715"/>
                <a:gd name="connsiteY1705" fmla="*/ 3080016 h 6367455"/>
                <a:gd name="connsiteX1706" fmla="*/ 3442085 w 6891715"/>
                <a:gd name="connsiteY1706" fmla="*/ 3097415 h 6367455"/>
                <a:gd name="connsiteX1707" fmla="*/ 3430378 w 6891715"/>
                <a:gd name="connsiteY1707" fmla="*/ 3099630 h 6367455"/>
                <a:gd name="connsiteX1708" fmla="*/ 3407598 w 6891715"/>
                <a:gd name="connsiteY1708" fmla="*/ 3133480 h 6367455"/>
                <a:gd name="connsiteX1709" fmla="*/ 3408547 w 6891715"/>
                <a:gd name="connsiteY1709" fmla="*/ 3149296 h 6367455"/>
                <a:gd name="connsiteX1710" fmla="*/ 3381338 w 6891715"/>
                <a:gd name="connsiteY1710" fmla="*/ 3155940 h 6367455"/>
                <a:gd name="connsiteX1711" fmla="*/ 3399056 w 6891715"/>
                <a:gd name="connsiteY1711" fmla="*/ 3131898 h 6367455"/>
                <a:gd name="connsiteX1712" fmla="*/ 3405384 w 6891715"/>
                <a:gd name="connsiteY1712" fmla="*/ 3121142 h 6367455"/>
                <a:gd name="connsiteX1713" fmla="*/ 3388615 w 6891715"/>
                <a:gd name="connsiteY1713" fmla="*/ 3129683 h 6367455"/>
                <a:gd name="connsiteX1714" fmla="*/ 3390197 w 6891715"/>
                <a:gd name="connsiteY1714" fmla="*/ 3106272 h 6367455"/>
                <a:gd name="connsiteX1715" fmla="*/ 3384818 w 6891715"/>
                <a:gd name="connsiteY1715" fmla="*/ 3092037 h 6367455"/>
                <a:gd name="connsiteX1716" fmla="*/ 3394626 w 6891715"/>
                <a:gd name="connsiteY1716" fmla="*/ 3078118 h 6367455"/>
                <a:gd name="connsiteX1717" fmla="*/ 3384502 w 6891715"/>
                <a:gd name="connsiteY1717" fmla="*/ 3050912 h 6367455"/>
                <a:gd name="connsiteX1718" fmla="*/ 3412977 w 6891715"/>
                <a:gd name="connsiteY1718" fmla="*/ 3012000 h 6367455"/>
                <a:gd name="connsiteX1719" fmla="*/ 3414559 w 6891715"/>
                <a:gd name="connsiteY1719" fmla="*/ 2994917 h 6367455"/>
                <a:gd name="connsiteX1720" fmla="*/ 3442085 w 6891715"/>
                <a:gd name="connsiteY1720" fmla="*/ 2991437 h 6367455"/>
                <a:gd name="connsiteX1721" fmla="*/ 3493415 w 6891715"/>
                <a:gd name="connsiteY1721" fmla="*/ 2962270 h 6367455"/>
                <a:gd name="connsiteX1722" fmla="*/ 3495638 w 6891715"/>
                <a:gd name="connsiteY1722" fmla="*/ 2975755 h 6367455"/>
                <a:gd name="connsiteX1723" fmla="*/ 3483890 w 6891715"/>
                <a:gd name="connsiteY1723" fmla="*/ 2974150 h 6367455"/>
                <a:gd name="connsiteX1724" fmla="*/ 3475318 w 6891715"/>
                <a:gd name="connsiteY1724" fmla="*/ 2990845 h 6367455"/>
                <a:gd name="connsiteX1725" fmla="*/ 3473413 w 6891715"/>
                <a:gd name="connsiteY1725" fmla="*/ 2976076 h 6367455"/>
                <a:gd name="connsiteX1726" fmla="*/ 2769847 w 6891715"/>
                <a:gd name="connsiteY1726" fmla="*/ 2960682 h 6367455"/>
                <a:gd name="connsiteX1727" fmla="*/ 2770150 w 6891715"/>
                <a:gd name="connsiteY1727" fmla="*/ 2978807 h 6367455"/>
                <a:gd name="connsiteX1728" fmla="*/ 2761986 w 6891715"/>
                <a:gd name="connsiteY1728" fmla="*/ 2994019 h 6367455"/>
                <a:gd name="connsiteX1729" fmla="*/ 2751100 w 6891715"/>
                <a:gd name="connsiteY1729" fmla="*/ 2971363 h 6367455"/>
                <a:gd name="connsiteX1730" fmla="*/ 2754728 w 6891715"/>
                <a:gd name="connsiteY1730" fmla="*/ 2961977 h 6367455"/>
                <a:gd name="connsiteX1731" fmla="*/ 1053114 w 6891715"/>
                <a:gd name="connsiteY1731" fmla="*/ 2895591 h 6367455"/>
                <a:gd name="connsiteX1732" fmla="*/ 1060733 w 6891715"/>
                <a:gd name="connsiteY1732" fmla="*/ 2896547 h 6367455"/>
                <a:gd name="connsiteX1733" fmla="*/ 1066448 w 6891715"/>
                <a:gd name="connsiteY1733" fmla="*/ 2921057 h 6367455"/>
                <a:gd name="connsiteX1734" fmla="*/ 1051527 w 6891715"/>
                <a:gd name="connsiteY1734" fmla="*/ 2933787 h 6367455"/>
                <a:gd name="connsiteX1735" fmla="*/ 1053749 w 6891715"/>
                <a:gd name="connsiteY1735" fmla="*/ 2941110 h 6367455"/>
                <a:gd name="connsiteX1736" fmla="*/ 1068353 w 6891715"/>
                <a:gd name="connsiteY1736" fmla="*/ 2926149 h 6367455"/>
                <a:gd name="connsiteX1737" fmla="*/ 1071528 w 6891715"/>
                <a:gd name="connsiteY1737" fmla="*/ 2931239 h 6367455"/>
                <a:gd name="connsiteX1738" fmla="*/ 1063274 w 6891715"/>
                <a:gd name="connsiteY1738" fmla="*/ 2946204 h 6367455"/>
                <a:gd name="connsiteX1739" fmla="*/ 1051844 w 6891715"/>
                <a:gd name="connsiteY1739" fmla="*/ 2947478 h 6367455"/>
                <a:gd name="connsiteX1740" fmla="*/ 1042318 w 6891715"/>
                <a:gd name="connsiteY1740" fmla="*/ 2957981 h 6367455"/>
                <a:gd name="connsiteX1741" fmla="*/ 1030571 w 6891715"/>
                <a:gd name="connsiteY1741" fmla="*/ 2965621 h 6367455"/>
                <a:gd name="connsiteX1742" fmla="*/ 1041365 w 6891715"/>
                <a:gd name="connsiteY1742" fmla="*/ 2967849 h 6367455"/>
                <a:gd name="connsiteX1743" fmla="*/ 1043271 w 6891715"/>
                <a:gd name="connsiteY1743" fmla="*/ 2977080 h 6367455"/>
                <a:gd name="connsiteX1744" fmla="*/ 1040413 w 6891715"/>
                <a:gd name="connsiteY1744" fmla="*/ 2983446 h 6367455"/>
                <a:gd name="connsiteX1745" fmla="*/ 1028983 w 6891715"/>
                <a:gd name="connsiteY1745" fmla="*/ 2991722 h 6367455"/>
                <a:gd name="connsiteX1746" fmla="*/ 1020413 w 6891715"/>
                <a:gd name="connsiteY1746" fmla="*/ 2991085 h 6367455"/>
                <a:gd name="connsiteX1747" fmla="*/ 1010885 w 6891715"/>
                <a:gd name="connsiteY1747" fmla="*/ 2990130 h 6367455"/>
                <a:gd name="connsiteX1748" fmla="*/ 1009614 w 6891715"/>
                <a:gd name="connsiteY1748" fmla="*/ 2997451 h 6367455"/>
                <a:gd name="connsiteX1749" fmla="*/ 1004853 w 6891715"/>
                <a:gd name="connsiteY1749" fmla="*/ 3013366 h 6367455"/>
                <a:gd name="connsiteX1750" fmla="*/ 987717 w 6891715"/>
                <a:gd name="connsiteY1750" fmla="*/ 3021006 h 6367455"/>
                <a:gd name="connsiteX1751" fmla="*/ 976287 w 6891715"/>
                <a:gd name="connsiteY1751" fmla="*/ 3013366 h 6367455"/>
                <a:gd name="connsiteX1752" fmla="*/ 986765 w 6891715"/>
                <a:gd name="connsiteY1752" fmla="*/ 3006045 h 6367455"/>
                <a:gd name="connsiteX1753" fmla="*/ 995010 w 6891715"/>
                <a:gd name="connsiteY1753" fmla="*/ 2991085 h 6367455"/>
                <a:gd name="connsiteX1754" fmla="*/ 986447 w 6891715"/>
                <a:gd name="connsiteY1754" fmla="*/ 2987266 h 6367455"/>
                <a:gd name="connsiteX1755" fmla="*/ 983272 w 6891715"/>
                <a:gd name="connsiteY1755" fmla="*/ 2980900 h 6367455"/>
                <a:gd name="connsiteX1756" fmla="*/ 991845 w 6891715"/>
                <a:gd name="connsiteY1756" fmla="*/ 2974534 h 6367455"/>
                <a:gd name="connsiteX1757" fmla="*/ 980097 w 6891715"/>
                <a:gd name="connsiteY1757" fmla="*/ 2974534 h 6367455"/>
                <a:gd name="connsiteX1758" fmla="*/ 976605 w 6891715"/>
                <a:gd name="connsiteY1758" fmla="*/ 2955434 h 6367455"/>
                <a:gd name="connsiteX1759" fmla="*/ 989305 w 6891715"/>
                <a:gd name="connsiteY1759" fmla="*/ 2938244 h 6367455"/>
                <a:gd name="connsiteX1760" fmla="*/ 995645 w 6891715"/>
                <a:gd name="connsiteY1760" fmla="*/ 2945568 h 6367455"/>
                <a:gd name="connsiteX1761" fmla="*/ 996597 w 6891715"/>
                <a:gd name="connsiteY1761" fmla="*/ 2940473 h 6367455"/>
                <a:gd name="connsiteX1762" fmla="*/ 1009297 w 6891715"/>
                <a:gd name="connsiteY1762" fmla="*/ 2942384 h 6367455"/>
                <a:gd name="connsiteX1763" fmla="*/ 1012473 w 6891715"/>
                <a:gd name="connsiteY1763" fmla="*/ 2950025 h 6367455"/>
                <a:gd name="connsiteX1764" fmla="*/ 1012473 w 6891715"/>
                <a:gd name="connsiteY1764" fmla="*/ 2939200 h 6367455"/>
                <a:gd name="connsiteX1765" fmla="*/ 1014377 w 6891715"/>
                <a:gd name="connsiteY1765" fmla="*/ 2930921 h 6367455"/>
                <a:gd name="connsiteX1766" fmla="*/ 1042000 w 6891715"/>
                <a:gd name="connsiteY1766" fmla="*/ 2909597 h 6367455"/>
                <a:gd name="connsiteX1767" fmla="*/ 1051209 w 6891715"/>
                <a:gd name="connsiteY1767" fmla="*/ 2904186 h 6367455"/>
                <a:gd name="connsiteX1768" fmla="*/ 1350059 w 6891715"/>
                <a:gd name="connsiteY1768" fmla="*/ 2857495 h 6367455"/>
                <a:gd name="connsiteX1769" fmla="*/ 1357674 w 6891715"/>
                <a:gd name="connsiteY1769" fmla="*/ 2864802 h 6367455"/>
                <a:gd name="connsiteX1770" fmla="*/ 1355452 w 6891715"/>
                <a:gd name="connsiteY1770" fmla="*/ 2876239 h 6367455"/>
                <a:gd name="connsiteX1771" fmla="*/ 1359577 w 6891715"/>
                <a:gd name="connsiteY1771" fmla="*/ 2883863 h 6367455"/>
                <a:gd name="connsiteX1772" fmla="*/ 1370365 w 6891715"/>
                <a:gd name="connsiteY1772" fmla="*/ 2885769 h 6367455"/>
                <a:gd name="connsiteX1773" fmla="*/ 1361164 w 6891715"/>
                <a:gd name="connsiteY1773" fmla="*/ 2908962 h 6367455"/>
                <a:gd name="connsiteX1774" fmla="*/ 1339906 w 6891715"/>
                <a:gd name="connsiteY1774" fmla="*/ 2921989 h 6367455"/>
                <a:gd name="connsiteX1775" fmla="*/ 1307551 w 6891715"/>
                <a:gd name="connsiteY1775" fmla="*/ 2950584 h 6367455"/>
                <a:gd name="connsiteX1776" fmla="*/ 1298350 w 6891715"/>
                <a:gd name="connsiteY1776" fmla="*/ 2965517 h 6367455"/>
                <a:gd name="connsiteX1777" fmla="*/ 1284393 w 6891715"/>
                <a:gd name="connsiteY1777" fmla="*/ 2971871 h 6367455"/>
                <a:gd name="connsiteX1778" fmla="*/ 1283441 w 6891715"/>
                <a:gd name="connsiteY1778" fmla="*/ 2979495 h 6367455"/>
                <a:gd name="connsiteX1779" fmla="*/ 1266628 w 6891715"/>
                <a:gd name="connsiteY1779" fmla="*/ 2996334 h 6367455"/>
                <a:gd name="connsiteX1780" fmla="*/ 1259332 w 6891715"/>
                <a:gd name="connsiteY1780" fmla="*/ 2995381 h 6367455"/>
                <a:gd name="connsiteX1781" fmla="*/ 1243469 w 6891715"/>
                <a:gd name="connsiteY1781" fmla="*/ 2999829 h 6367455"/>
                <a:gd name="connsiteX1782" fmla="*/ 1258381 w 6891715"/>
                <a:gd name="connsiteY1782" fmla="*/ 3002688 h 6367455"/>
                <a:gd name="connsiteX1783" fmla="*/ 1261553 w 6891715"/>
                <a:gd name="connsiteY1783" fmla="*/ 3008089 h 6367455"/>
                <a:gd name="connsiteX1784" fmla="*/ 1290103 w 6891715"/>
                <a:gd name="connsiteY1784" fmla="*/ 2999193 h 6367455"/>
                <a:gd name="connsiteX1785" fmla="*/ 1295496 w 6891715"/>
                <a:gd name="connsiteY1785" fmla="*/ 3001417 h 6367455"/>
                <a:gd name="connsiteX1786" fmla="*/ 1278683 w 6891715"/>
                <a:gd name="connsiteY1786" fmla="*/ 3023657 h 6367455"/>
                <a:gd name="connsiteX1787" fmla="*/ 1272973 w 6891715"/>
                <a:gd name="connsiteY1787" fmla="*/ 3016667 h 6367455"/>
                <a:gd name="connsiteX1788" fmla="*/ 1246006 w 6891715"/>
                <a:gd name="connsiteY1788" fmla="*/ 3027152 h 6367455"/>
                <a:gd name="connsiteX1789" fmla="*/ 1232366 w 6891715"/>
                <a:gd name="connsiteY1789" fmla="*/ 3043037 h 6367455"/>
                <a:gd name="connsiteX1790" fmla="*/ 1233635 w 6891715"/>
                <a:gd name="connsiteY1790" fmla="*/ 3047167 h 6367455"/>
                <a:gd name="connsiteX1791" fmla="*/ 1246006 w 6891715"/>
                <a:gd name="connsiteY1791" fmla="*/ 3037636 h 6367455"/>
                <a:gd name="connsiteX1792" fmla="*/ 1261870 w 6891715"/>
                <a:gd name="connsiteY1792" fmla="*/ 3031282 h 6367455"/>
                <a:gd name="connsiteX1793" fmla="*/ 1267262 w 6891715"/>
                <a:gd name="connsiteY1793" fmla="*/ 3030964 h 6367455"/>
                <a:gd name="connsiteX1794" fmla="*/ 1261870 w 6891715"/>
                <a:gd name="connsiteY1794" fmla="*/ 3052251 h 6367455"/>
                <a:gd name="connsiteX1795" fmla="*/ 1251719 w 6891715"/>
                <a:gd name="connsiteY1795" fmla="*/ 3057652 h 6367455"/>
                <a:gd name="connsiteX1796" fmla="*/ 1240931 w 6891715"/>
                <a:gd name="connsiteY1796" fmla="*/ 3060193 h 6367455"/>
                <a:gd name="connsiteX1797" fmla="*/ 1234586 w 6891715"/>
                <a:gd name="connsiteY1797" fmla="*/ 3058923 h 6367455"/>
                <a:gd name="connsiteX1798" fmla="*/ 1231415 w 6891715"/>
                <a:gd name="connsiteY1798" fmla="*/ 3062099 h 6367455"/>
                <a:gd name="connsiteX1799" fmla="*/ 1248227 w 6891715"/>
                <a:gd name="connsiteY1799" fmla="*/ 3072584 h 6367455"/>
                <a:gd name="connsiteX1800" fmla="*/ 1255844 w 6891715"/>
                <a:gd name="connsiteY1800" fmla="*/ 3071313 h 6367455"/>
                <a:gd name="connsiteX1801" fmla="*/ 1272656 w 6891715"/>
                <a:gd name="connsiteY1801" fmla="*/ 3057652 h 6367455"/>
                <a:gd name="connsiteX1802" fmla="*/ 1267262 w 6891715"/>
                <a:gd name="connsiteY1802" fmla="*/ 3051297 h 6367455"/>
                <a:gd name="connsiteX1803" fmla="*/ 1289468 w 6891715"/>
                <a:gd name="connsiteY1803" fmla="*/ 3046849 h 6367455"/>
                <a:gd name="connsiteX1804" fmla="*/ 1293592 w 6891715"/>
                <a:gd name="connsiteY1804" fmla="*/ 3042719 h 6367455"/>
                <a:gd name="connsiteX1805" fmla="*/ 1308502 w 6891715"/>
                <a:gd name="connsiteY1805" fmla="*/ 3041448 h 6367455"/>
                <a:gd name="connsiteX1806" fmla="*/ 1318970 w 6891715"/>
                <a:gd name="connsiteY1806" fmla="*/ 3038271 h 6367455"/>
                <a:gd name="connsiteX1807" fmla="*/ 1327217 w 6891715"/>
                <a:gd name="connsiteY1807" fmla="*/ 3031599 h 6367455"/>
                <a:gd name="connsiteX1808" fmla="*/ 1342126 w 6891715"/>
                <a:gd name="connsiteY1808" fmla="*/ 3025245 h 6367455"/>
                <a:gd name="connsiteX1809" fmla="*/ 1358942 w 6891715"/>
                <a:gd name="connsiteY1809" fmla="*/ 3031282 h 6367455"/>
                <a:gd name="connsiteX1810" fmla="*/ 1371634 w 6891715"/>
                <a:gd name="connsiteY1810" fmla="*/ 3035730 h 6367455"/>
                <a:gd name="connsiteX1811" fmla="*/ 1382421 w 6891715"/>
                <a:gd name="connsiteY1811" fmla="*/ 3030011 h 6367455"/>
                <a:gd name="connsiteX1812" fmla="*/ 1401459 w 6891715"/>
                <a:gd name="connsiteY1812" fmla="*/ 3024610 h 6367455"/>
                <a:gd name="connsiteX1813" fmla="*/ 1414150 w 6891715"/>
                <a:gd name="connsiteY1813" fmla="*/ 3030964 h 6367455"/>
                <a:gd name="connsiteX1814" fmla="*/ 1437305 w 6891715"/>
                <a:gd name="connsiteY1814" fmla="*/ 3028423 h 6367455"/>
                <a:gd name="connsiteX1815" fmla="*/ 1461412 w 6891715"/>
                <a:gd name="connsiteY1815" fmla="*/ 3029375 h 6367455"/>
                <a:gd name="connsiteX1816" fmla="*/ 1474101 w 6891715"/>
                <a:gd name="connsiteY1816" fmla="*/ 3033506 h 6367455"/>
                <a:gd name="connsiteX1817" fmla="*/ 1481080 w 6891715"/>
                <a:gd name="connsiteY1817" fmla="*/ 3052568 h 6367455"/>
                <a:gd name="connsiteX1818" fmla="*/ 1479176 w 6891715"/>
                <a:gd name="connsiteY1818" fmla="*/ 3086245 h 6367455"/>
                <a:gd name="connsiteX1819" fmla="*/ 1459192 w 6891715"/>
                <a:gd name="connsiteY1819" fmla="*/ 3112932 h 6367455"/>
                <a:gd name="connsiteX1820" fmla="*/ 1455069 w 6891715"/>
                <a:gd name="connsiteY1820" fmla="*/ 3142162 h 6367455"/>
                <a:gd name="connsiteX1821" fmla="*/ 1440795 w 6891715"/>
                <a:gd name="connsiteY1821" fmla="*/ 3172026 h 6367455"/>
                <a:gd name="connsiteX1822" fmla="*/ 1437940 w 6891715"/>
                <a:gd name="connsiteY1822" fmla="*/ 3193312 h 6367455"/>
                <a:gd name="connsiteX1823" fmla="*/ 1422080 w 6891715"/>
                <a:gd name="connsiteY1823" fmla="*/ 3203797 h 6367455"/>
                <a:gd name="connsiteX1824" fmla="*/ 1420812 w 6891715"/>
                <a:gd name="connsiteY1824" fmla="*/ 3217460 h 6367455"/>
                <a:gd name="connsiteX1825" fmla="*/ 1406535 w 6891715"/>
                <a:gd name="connsiteY1825" fmla="*/ 3226990 h 6367455"/>
                <a:gd name="connsiteX1826" fmla="*/ 1402092 w 6891715"/>
                <a:gd name="connsiteY1826" fmla="*/ 3238747 h 6367455"/>
                <a:gd name="connsiteX1827" fmla="*/ 1394161 w 6891715"/>
                <a:gd name="connsiteY1827" fmla="*/ 3252727 h 6367455"/>
                <a:gd name="connsiteX1828" fmla="*/ 1371634 w 6891715"/>
                <a:gd name="connsiteY1828" fmla="*/ 3245102 h 6367455"/>
                <a:gd name="connsiteX1829" fmla="*/ 1358942 w 6891715"/>
                <a:gd name="connsiteY1829" fmla="*/ 3257175 h 6367455"/>
                <a:gd name="connsiteX1830" fmla="*/ 1361164 w 6891715"/>
                <a:gd name="connsiteY1830" fmla="*/ 3262260 h 6367455"/>
                <a:gd name="connsiteX1831" fmla="*/ 1370682 w 6891715"/>
                <a:gd name="connsiteY1831" fmla="*/ 3255904 h 6367455"/>
                <a:gd name="connsiteX1832" fmla="*/ 1383373 w 6891715"/>
                <a:gd name="connsiteY1832" fmla="*/ 3254634 h 6367455"/>
                <a:gd name="connsiteX1833" fmla="*/ 1391940 w 6891715"/>
                <a:gd name="connsiteY1833" fmla="*/ 3260035 h 6367455"/>
                <a:gd name="connsiteX1834" fmla="*/ 1389718 w 6891715"/>
                <a:gd name="connsiteY1834" fmla="*/ 3266390 h 6367455"/>
                <a:gd name="connsiteX1835" fmla="*/ 1401459 w 6891715"/>
                <a:gd name="connsiteY1835" fmla="*/ 3270203 h 6367455"/>
                <a:gd name="connsiteX1836" fmla="*/ 1404631 w 6891715"/>
                <a:gd name="connsiteY1836" fmla="*/ 3277827 h 6367455"/>
                <a:gd name="connsiteX1837" fmla="*/ 1403679 w 6891715"/>
                <a:gd name="connsiteY1837" fmla="*/ 3283230 h 6367455"/>
                <a:gd name="connsiteX1838" fmla="*/ 1399237 w 6891715"/>
                <a:gd name="connsiteY1838" fmla="*/ 3289581 h 6367455"/>
                <a:gd name="connsiteX1839" fmla="*/ 1385911 w 6891715"/>
                <a:gd name="connsiteY1839" fmla="*/ 3289581 h 6367455"/>
                <a:gd name="connsiteX1840" fmla="*/ 1374172 w 6891715"/>
                <a:gd name="connsiteY1840" fmla="*/ 3288629 h 6367455"/>
                <a:gd name="connsiteX1841" fmla="*/ 1371000 w 6891715"/>
                <a:gd name="connsiteY1841" fmla="*/ 3297844 h 6367455"/>
                <a:gd name="connsiteX1842" fmla="*/ 1363702 w 6891715"/>
                <a:gd name="connsiteY1842" fmla="*/ 3307374 h 6367455"/>
                <a:gd name="connsiteX1843" fmla="*/ 1348790 w 6891715"/>
                <a:gd name="connsiteY1843" fmla="*/ 3314363 h 6367455"/>
                <a:gd name="connsiteX1844" fmla="*/ 1338636 w 6891715"/>
                <a:gd name="connsiteY1844" fmla="*/ 3312140 h 6367455"/>
                <a:gd name="connsiteX1845" fmla="*/ 1312944 w 6891715"/>
                <a:gd name="connsiteY1845" fmla="*/ 3312457 h 6367455"/>
                <a:gd name="connsiteX1846" fmla="*/ 1288834 w 6891715"/>
                <a:gd name="connsiteY1846" fmla="*/ 3314682 h 6367455"/>
                <a:gd name="connsiteX1847" fmla="*/ 1288834 w 6891715"/>
                <a:gd name="connsiteY1847" fmla="*/ 3319766 h 6367455"/>
                <a:gd name="connsiteX1848" fmla="*/ 1303426 w 6891715"/>
                <a:gd name="connsiteY1848" fmla="*/ 3317859 h 6367455"/>
                <a:gd name="connsiteX1849" fmla="*/ 1319287 w 6891715"/>
                <a:gd name="connsiteY1849" fmla="*/ 3319448 h 6367455"/>
                <a:gd name="connsiteX1850" fmla="*/ 1331022 w 6891715"/>
                <a:gd name="connsiteY1850" fmla="*/ 3323896 h 6367455"/>
                <a:gd name="connsiteX1851" fmla="*/ 1346886 w 6891715"/>
                <a:gd name="connsiteY1851" fmla="*/ 3328663 h 6367455"/>
                <a:gd name="connsiteX1852" fmla="*/ 1369412 w 6891715"/>
                <a:gd name="connsiteY1852" fmla="*/ 3330886 h 6367455"/>
                <a:gd name="connsiteX1853" fmla="*/ 1377662 w 6891715"/>
                <a:gd name="connsiteY1853" fmla="*/ 3328663 h 6367455"/>
                <a:gd name="connsiteX1854" fmla="*/ 1392257 w 6891715"/>
                <a:gd name="connsiteY1854" fmla="*/ 3315000 h 6367455"/>
                <a:gd name="connsiteX1855" fmla="*/ 1403996 w 6891715"/>
                <a:gd name="connsiteY1855" fmla="*/ 3315635 h 6367455"/>
                <a:gd name="connsiteX1856" fmla="*/ 1415736 w 6891715"/>
                <a:gd name="connsiteY1856" fmla="*/ 3321989 h 6367455"/>
                <a:gd name="connsiteX1857" fmla="*/ 1426204 w 6891715"/>
                <a:gd name="connsiteY1857" fmla="*/ 3333427 h 6367455"/>
                <a:gd name="connsiteX1858" fmla="*/ 1441112 w 6891715"/>
                <a:gd name="connsiteY1858" fmla="*/ 3338512 h 6367455"/>
                <a:gd name="connsiteX1859" fmla="*/ 1459192 w 6891715"/>
                <a:gd name="connsiteY1859" fmla="*/ 3345818 h 6367455"/>
                <a:gd name="connsiteX1860" fmla="*/ 1482666 w 6891715"/>
                <a:gd name="connsiteY1860" fmla="*/ 3379492 h 6367455"/>
                <a:gd name="connsiteX1861" fmla="*/ 1484252 w 6891715"/>
                <a:gd name="connsiteY1861" fmla="*/ 3380763 h 6367455"/>
                <a:gd name="connsiteX1862" fmla="*/ 1486474 w 6891715"/>
                <a:gd name="connsiteY1862" fmla="*/ 3382034 h 6367455"/>
                <a:gd name="connsiteX1863" fmla="*/ 1492503 w 6891715"/>
                <a:gd name="connsiteY1863" fmla="*/ 3385847 h 6367455"/>
                <a:gd name="connsiteX1864" fmla="*/ 1500748 w 6891715"/>
                <a:gd name="connsiteY1864" fmla="*/ 3389659 h 6367455"/>
                <a:gd name="connsiteX1865" fmla="*/ 1512809 w 6891715"/>
                <a:gd name="connsiteY1865" fmla="*/ 3414758 h 6367455"/>
                <a:gd name="connsiteX1866" fmla="*/ 1502335 w 6891715"/>
                <a:gd name="connsiteY1866" fmla="*/ 3420477 h 6367455"/>
                <a:gd name="connsiteX1867" fmla="*/ 1497895 w 6891715"/>
                <a:gd name="connsiteY1867" fmla="*/ 3429056 h 6367455"/>
                <a:gd name="connsiteX1868" fmla="*/ 1508679 w 6891715"/>
                <a:gd name="connsiteY1868" fmla="*/ 3433821 h 6367455"/>
                <a:gd name="connsiteX1869" fmla="*/ 1515344 w 6891715"/>
                <a:gd name="connsiteY1869" fmla="*/ 3449707 h 6367455"/>
                <a:gd name="connsiteX1870" fmla="*/ 1519468 w 6891715"/>
                <a:gd name="connsiteY1870" fmla="*/ 3486562 h 6367455"/>
                <a:gd name="connsiteX1871" fmla="*/ 1529300 w 6891715"/>
                <a:gd name="connsiteY1871" fmla="*/ 3508484 h 6367455"/>
                <a:gd name="connsiteX1872" fmla="*/ 1526130 w 6891715"/>
                <a:gd name="connsiteY1872" fmla="*/ 3514838 h 6367455"/>
                <a:gd name="connsiteX1873" fmla="*/ 1538820 w 6891715"/>
                <a:gd name="connsiteY1873" fmla="*/ 3520239 h 6367455"/>
                <a:gd name="connsiteX1874" fmla="*/ 1544213 w 6891715"/>
                <a:gd name="connsiteY1874" fmla="*/ 3527229 h 6367455"/>
                <a:gd name="connsiteX1875" fmla="*/ 1553094 w 6891715"/>
                <a:gd name="connsiteY1875" fmla="*/ 3538031 h 6367455"/>
                <a:gd name="connsiteX1876" fmla="*/ 1546752 w 6891715"/>
                <a:gd name="connsiteY1876" fmla="*/ 3549469 h 6367455"/>
                <a:gd name="connsiteX1877" fmla="*/ 1540406 w 6891715"/>
                <a:gd name="connsiteY1877" fmla="*/ 3565672 h 6367455"/>
                <a:gd name="connsiteX1878" fmla="*/ 1546752 w 6891715"/>
                <a:gd name="connsiteY1878" fmla="*/ 3559318 h 6367455"/>
                <a:gd name="connsiteX1879" fmla="*/ 1557220 w 6891715"/>
                <a:gd name="connsiteY1879" fmla="*/ 3557730 h 6367455"/>
                <a:gd name="connsiteX1880" fmla="*/ 1560393 w 6891715"/>
                <a:gd name="connsiteY1880" fmla="*/ 3552328 h 6367455"/>
                <a:gd name="connsiteX1881" fmla="*/ 1569910 w 6891715"/>
                <a:gd name="connsiteY1881" fmla="*/ 3552328 h 6367455"/>
                <a:gd name="connsiteX1882" fmla="*/ 1578475 w 6891715"/>
                <a:gd name="connsiteY1882" fmla="*/ 3560907 h 6367455"/>
                <a:gd name="connsiteX1883" fmla="*/ 1594337 w 6891715"/>
                <a:gd name="connsiteY1883" fmla="*/ 3572344 h 6367455"/>
                <a:gd name="connsiteX1884" fmla="*/ 1618764 w 6891715"/>
                <a:gd name="connsiteY1884" fmla="*/ 3594267 h 6367455"/>
                <a:gd name="connsiteX1885" fmla="*/ 1629867 w 6891715"/>
                <a:gd name="connsiteY1885" fmla="*/ 3618413 h 6367455"/>
                <a:gd name="connsiteX1886" fmla="*/ 1648901 w 6891715"/>
                <a:gd name="connsiteY1886" fmla="*/ 3631121 h 6367455"/>
                <a:gd name="connsiteX1887" fmla="*/ 1640335 w 6891715"/>
                <a:gd name="connsiteY1887" fmla="*/ 3642559 h 6367455"/>
                <a:gd name="connsiteX1888" fmla="*/ 1655563 w 6891715"/>
                <a:gd name="connsiteY1888" fmla="*/ 3681320 h 6367455"/>
                <a:gd name="connsiteX1889" fmla="*/ 1679355 w 6891715"/>
                <a:gd name="connsiteY1889" fmla="*/ 3704196 h 6367455"/>
                <a:gd name="connsiteX1890" fmla="*/ 1685700 w 6891715"/>
                <a:gd name="connsiteY1890" fmla="*/ 3721352 h 6367455"/>
                <a:gd name="connsiteX1891" fmla="*/ 1674914 w 6891715"/>
                <a:gd name="connsiteY1891" fmla="*/ 3709597 h 6367455"/>
                <a:gd name="connsiteX1892" fmla="*/ 1654928 w 6891715"/>
                <a:gd name="connsiteY1892" fmla="*/ 3713092 h 6367455"/>
                <a:gd name="connsiteX1893" fmla="*/ 1649535 w 6891715"/>
                <a:gd name="connsiteY1893" fmla="*/ 3708961 h 6367455"/>
                <a:gd name="connsiteX1894" fmla="*/ 1635894 w 6891715"/>
                <a:gd name="connsiteY1894" fmla="*/ 3708961 h 6367455"/>
                <a:gd name="connsiteX1895" fmla="*/ 1620032 w 6891715"/>
                <a:gd name="connsiteY1895" fmla="*/ 3699748 h 6367455"/>
                <a:gd name="connsiteX1896" fmla="*/ 1602902 w 6891715"/>
                <a:gd name="connsiteY1896" fmla="*/ 3700701 h 6367455"/>
                <a:gd name="connsiteX1897" fmla="*/ 1589261 w 6891715"/>
                <a:gd name="connsiteY1897" fmla="*/ 3700065 h 6367455"/>
                <a:gd name="connsiteX1898" fmla="*/ 1586406 w 6891715"/>
                <a:gd name="connsiteY1898" fmla="*/ 3706420 h 6367455"/>
                <a:gd name="connsiteX1899" fmla="*/ 1599730 w 6891715"/>
                <a:gd name="connsiteY1899" fmla="*/ 3705149 h 6367455"/>
                <a:gd name="connsiteX1900" fmla="*/ 1612419 w 6891715"/>
                <a:gd name="connsiteY1900" fmla="*/ 3705149 h 6367455"/>
                <a:gd name="connsiteX1901" fmla="*/ 1620984 w 6891715"/>
                <a:gd name="connsiteY1901" fmla="*/ 3712456 h 6367455"/>
                <a:gd name="connsiteX1902" fmla="*/ 1633674 w 6891715"/>
                <a:gd name="connsiteY1902" fmla="*/ 3713092 h 6367455"/>
                <a:gd name="connsiteX1903" fmla="*/ 1646363 w 6891715"/>
                <a:gd name="connsiteY1903" fmla="*/ 3712138 h 6367455"/>
                <a:gd name="connsiteX1904" fmla="*/ 1653976 w 6891715"/>
                <a:gd name="connsiteY1904" fmla="*/ 3722623 h 6367455"/>
                <a:gd name="connsiteX1905" fmla="*/ 1668569 w 6891715"/>
                <a:gd name="connsiteY1905" fmla="*/ 3729930 h 6367455"/>
                <a:gd name="connsiteX1906" fmla="*/ 1683796 w 6891715"/>
                <a:gd name="connsiteY1906" fmla="*/ 3745498 h 6367455"/>
                <a:gd name="connsiteX1907" fmla="*/ 1692361 w 6891715"/>
                <a:gd name="connsiteY1907" fmla="*/ 3760113 h 6367455"/>
                <a:gd name="connsiteX1908" fmla="*/ 1694899 w 6891715"/>
                <a:gd name="connsiteY1908" fmla="*/ 3787436 h 6367455"/>
                <a:gd name="connsiteX1909" fmla="*/ 1687286 w 6891715"/>
                <a:gd name="connsiteY1909" fmla="*/ 3799192 h 6367455"/>
                <a:gd name="connsiteX1910" fmla="*/ 1673962 w 6891715"/>
                <a:gd name="connsiteY1910" fmla="*/ 3811900 h 6367455"/>
                <a:gd name="connsiteX1911" fmla="*/ 1665397 w 6891715"/>
                <a:gd name="connsiteY1911" fmla="*/ 3830963 h 6367455"/>
                <a:gd name="connsiteX1912" fmla="*/ 1673962 w 6891715"/>
                <a:gd name="connsiteY1912" fmla="*/ 3841766 h 6367455"/>
                <a:gd name="connsiteX1913" fmla="*/ 1692044 w 6891715"/>
                <a:gd name="connsiteY1913" fmla="*/ 3848755 h 6367455"/>
                <a:gd name="connsiteX1914" fmla="*/ 1697437 w 6891715"/>
                <a:gd name="connsiteY1914" fmla="*/ 3846531 h 6367455"/>
                <a:gd name="connsiteX1915" fmla="*/ 1701561 w 6891715"/>
                <a:gd name="connsiteY1915" fmla="*/ 3831599 h 6367455"/>
                <a:gd name="connsiteX1916" fmla="*/ 1705368 w 6891715"/>
                <a:gd name="connsiteY1916" fmla="*/ 3820161 h 6367455"/>
                <a:gd name="connsiteX1917" fmla="*/ 1720278 w 6891715"/>
                <a:gd name="connsiteY1917" fmla="*/ 3816984 h 6367455"/>
                <a:gd name="connsiteX1918" fmla="*/ 1733918 w 6891715"/>
                <a:gd name="connsiteY1918" fmla="*/ 3814760 h 6367455"/>
                <a:gd name="connsiteX1919" fmla="*/ 1755173 w 6891715"/>
                <a:gd name="connsiteY1919" fmla="*/ 3818572 h 6367455"/>
                <a:gd name="connsiteX1920" fmla="*/ 1800854 w 6891715"/>
                <a:gd name="connsiteY1920" fmla="*/ 3826833 h 6367455"/>
                <a:gd name="connsiteX1921" fmla="*/ 1812592 w 6891715"/>
                <a:gd name="connsiteY1921" fmla="*/ 3845578 h 6367455"/>
                <a:gd name="connsiteX1922" fmla="*/ 1835115 w 6891715"/>
                <a:gd name="connsiteY1922" fmla="*/ 3887516 h 6367455"/>
                <a:gd name="connsiteX1923" fmla="*/ 1831308 w 6891715"/>
                <a:gd name="connsiteY1923" fmla="*/ 3910709 h 6367455"/>
                <a:gd name="connsiteX1924" fmla="*/ 1824964 w 6891715"/>
                <a:gd name="connsiteY1924" fmla="*/ 3936126 h 6367455"/>
                <a:gd name="connsiteX1925" fmla="*/ 1809419 w 6891715"/>
                <a:gd name="connsiteY1925" fmla="*/ 3962814 h 6367455"/>
                <a:gd name="connsiteX1926" fmla="*/ 1796730 w 6891715"/>
                <a:gd name="connsiteY1926" fmla="*/ 3960590 h 6367455"/>
                <a:gd name="connsiteX1927" fmla="*/ 1785310 w 6891715"/>
                <a:gd name="connsiteY1927" fmla="*/ 3966945 h 6367455"/>
                <a:gd name="connsiteX1928" fmla="*/ 1785310 w 6891715"/>
                <a:gd name="connsiteY1928" fmla="*/ 3980606 h 6367455"/>
                <a:gd name="connsiteX1929" fmla="*/ 1791655 w 6891715"/>
                <a:gd name="connsiteY1929" fmla="*/ 3986007 h 6367455"/>
                <a:gd name="connsiteX1930" fmla="*/ 1788482 w 6891715"/>
                <a:gd name="connsiteY1930" fmla="*/ 3996810 h 6367455"/>
                <a:gd name="connsiteX1931" fmla="*/ 1776745 w 6891715"/>
                <a:gd name="connsiteY1931" fmla="*/ 3999987 h 6367455"/>
                <a:gd name="connsiteX1932" fmla="*/ 1765642 w 6891715"/>
                <a:gd name="connsiteY1932" fmla="*/ 3998716 h 6367455"/>
                <a:gd name="connsiteX1933" fmla="*/ 1759297 w 6891715"/>
                <a:gd name="connsiteY1933" fmla="*/ 3994903 h 6367455"/>
                <a:gd name="connsiteX1934" fmla="*/ 1753904 w 6891715"/>
                <a:gd name="connsiteY1934" fmla="*/ 4003482 h 6367455"/>
                <a:gd name="connsiteX1935" fmla="*/ 1741215 w 6891715"/>
                <a:gd name="connsiteY1935" fmla="*/ 4002211 h 6367455"/>
                <a:gd name="connsiteX1936" fmla="*/ 1734870 w 6891715"/>
                <a:gd name="connsiteY1936" fmla="*/ 4005388 h 6367455"/>
                <a:gd name="connsiteX1937" fmla="*/ 1750732 w 6891715"/>
                <a:gd name="connsiteY1937" fmla="*/ 4014602 h 6367455"/>
                <a:gd name="connsiteX1938" fmla="*/ 1749780 w 6891715"/>
                <a:gd name="connsiteY1938" fmla="*/ 4023180 h 6367455"/>
                <a:gd name="connsiteX1939" fmla="*/ 1741532 w 6891715"/>
                <a:gd name="connsiteY1939" fmla="*/ 4031758 h 6367455"/>
                <a:gd name="connsiteX1940" fmla="*/ 1737408 w 6891715"/>
                <a:gd name="connsiteY1940" fmla="*/ 4046691 h 6367455"/>
                <a:gd name="connsiteX1941" fmla="*/ 1728843 w 6891715"/>
                <a:gd name="connsiteY1941" fmla="*/ 4053998 h 6367455"/>
                <a:gd name="connsiteX1942" fmla="*/ 1712981 w 6891715"/>
                <a:gd name="connsiteY1942" fmla="*/ 4047962 h 6367455"/>
                <a:gd name="connsiteX1943" fmla="*/ 1726622 w 6891715"/>
                <a:gd name="connsiteY1943" fmla="*/ 4058128 h 6367455"/>
                <a:gd name="connsiteX1944" fmla="*/ 1714250 w 6891715"/>
                <a:gd name="connsiteY1944" fmla="*/ 4069884 h 6367455"/>
                <a:gd name="connsiteX1945" fmla="*/ 1719643 w 6891715"/>
                <a:gd name="connsiteY1945" fmla="*/ 4075285 h 6367455"/>
                <a:gd name="connsiteX1946" fmla="*/ 1730112 w 6891715"/>
                <a:gd name="connsiteY1946" fmla="*/ 4063530 h 6367455"/>
                <a:gd name="connsiteX1947" fmla="*/ 1740898 w 6891715"/>
                <a:gd name="connsiteY1947" fmla="*/ 4072743 h 6367455"/>
                <a:gd name="connsiteX1948" fmla="*/ 1762152 w 6891715"/>
                <a:gd name="connsiteY1948" fmla="*/ 4075920 h 6367455"/>
                <a:gd name="connsiteX1949" fmla="*/ 1773255 w 6891715"/>
                <a:gd name="connsiteY1949" fmla="*/ 4070519 h 6367455"/>
                <a:gd name="connsiteX1950" fmla="*/ 1794510 w 6891715"/>
                <a:gd name="connsiteY1950" fmla="*/ 4063847 h 6367455"/>
                <a:gd name="connsiteX1951" fmla="*/ 1804027 w 6891715"/>
                <a:gd name="connsiteY1951" fmla="*/ 4065118 h 6367455"/>
                <a:gd name="connsiteX1952" fmla="*/ 1797682 w 6891715"/>
                <a:gd name="connsiteY1952" fmla="*/ 4074650 h 6367455"/>
                <a:gd name="connsiteX1953" fmla="*/ 1801171 w 6891715"/>
                <a:gd name="connsiteY1953" fmla="*/ 4096572 h 6367455"/>
                <a:gd name="connsiteX1954" fmla="*/ 1793875 w 6891715"/>
                <a:gd name="connsiteY1954" fmla="*/ 4105150 h 6367455"/>
                <a:gd name="connsiteX1955" fmla="*/ 1761200 w 6891715"/>
                <a:gd name="connsiteY1955" fmla="*/ 4113728 h 6367455"/>
                <a:gd name="connsiteX1956" fmla="*/ 1756125 w 6891715"/>
                <a:gd name="connsiteY1956" fmla="*/ 4134062 h 6367455"/>
                <a:gd name="connsiteX1957" fmla="*/ 1726622 w 6891715"/>
                <a:gd name="connsiteY1957" fmla="*/ 4139463 h 6367455"/>
                <a:gd name="connsiteX1958" fmla="*/ 1673010 w 6891715"/>
                <a:gd name="connsiteY1958" fmla="*/ 4158844 h 6367455"/>
                <a:gd name="connsiteX1959" fmla="*/ 1660956 w 6891715"/>
                <a:gd name="connsiteY1959" fmla="*/ 4150583 h 6367455"/>
                <a:gd name="connsiteX1960" fmla="*/ 1611468 w 6891715"/>
                <a:gd name="connsiteY1960" fmla="*/ 4149948 h 6367455"/>
                <a:gd name="connsiteX1961" fmla="*/ 1601950 w 6891715"/>
                <a:gd name="connsiteY1961" fmla="*/ 4165833 h 6367455"/>
                <a:gd name="connsiteX1962" fmla="*/ 1583868 w 6891715"/>
                <a:gd name="connsiteY1962" fmla="*/ 4158844 h 6367455"/>
                <a:gd name="connsiteX1963" fmla="*/ 1579744 w 6891715"/>
                <a:gd name="connsiteY1963" fmla="*/ 4148041 h 6367455"/>
                <a:gd name="connsiteX1964" fmla="*/ 1568958 w 6891715"/>
                <a:gd name="connsiteY1964" fmla="*/ 4147088 h 6367455"/>
                <a:gd name="connsiteX1965" fmla="*/ 1564834 w 6891715"/>
                <a:gd name="connsiteY1965" fmla="*/ 4144229 h 6367455"/>
                <a:gd name="connsiteX1966" fmla="*/ 1557220 w 6891715"/>
                <a:gd name="connsiteY1966" fmla="*/ 4153760 h 6367455"/>
                <a:gd name="connsiteX1967" fmla="*/ 1548972 w 6891715"/>
                <a:gd name="connsiteY1967" fmla="*/ 4149630 h 6367455"/>
                <a:gd name="connsiteX1968" fmla="*/ 1535013 w 6891715"/>
                <a:gd name="connsiteY1968" fmla="*/ 4131838 h 6367455"/>
                <a:gd name="connsiteX1969" fmla="*/ 1520103 w 6891715"/>
                <a:gd name="connsiteY1969" fmla="*/ 4131838 h 6367455"/>
                <a:gd name="connsiteX1970" fmla="*/ 1528668 w 6891715"/>
                <a:gd name="connsiteY1970" fmla="*/ 4139463 h 6367455"/>
                <a:gd name="connsiteX1971" fmla="*/ 1532792 w 6891715"/>
                <a:gd name="connsiteY1971" fmla="*/ 4145500 h 6367455"/>
                <a:gd name="connsiteX1972" fmla="*/ 1530254 w 6891715"/>
                <a:gd name="connsiteY1972" fmla="*/ 4151854 h 6367455"/>
                <a:gd name="connsiteX1973" fmla="*/ 1514075 w 6891715"/>
                <a:gd name="connsiteY1973" fmla="*/ 4162656 h 6367455"/>
                <a:gd name="connsiteX1974" fmla="*/ 1509948 w 6891715"/>
                <a:gd name="connsiteY1974" fmla="*/ 4168057 h 6367455"/>
                <a:gd name="connsiteX1975" fmla="*/ 1494090 w 6891715"/>
                <a:gd name="connsiteY1975" fmla="*/ 4165833 h 6367455"/>
                <a:gd name="connsiteX1976" fmla="*/ 1478224 w 6891715"/>
                <a:gd name="connsiteY1976" fmla="*/ 4159479 h 6367455"/>
                <a:gd name="connsiteX1977" fmla="*/ 1472832 w 6891715"/>
                <a:gd name="connsiteY1977" fmla="*/ 4168057 h 6367455"/>
                <a:gd name="connsiteX1978" fmla="*/ 1485838 w 6891715"/>
                <a:gd name="connsiteY1978" fmla="*/ 4176636 h 6367455"/>
                <a:gd name="connsiteX1979" fmla="*/ 1474101 w 6891715"/>
                <a:gd name="connsiteY1979" fmla="*/ 4191250 h 6367455"/>
                <a:gd name="connsiteX1980" fmla="*/ 1469977 w 6891715"/>
                <a:gd name="connsiteY1980" fmla="*/ 4187120 h 6367455"/>
                <a:gd name="connsiteX1981" fmla="*/ 1450946 w 6891715"/>
                <a:gd name="connsiteY1981" fmla="*/ 4184261 h 6367455"/>
                <a:gd name="connsiteX1982" fmla="*/ 1430645 w 6891715"/>
                <a:gd name="connsiteY1982" fmla="*/ 4191886 h 6367455"/>
                <a:gd name="connsiteX1983" fmla="*/ 1416053 w 6891715"/>
                <a:gd name="connsiteY1983" fmla="*/ 4168693 h 6367455"/>
                <a:gd name="connsiteX1984" fmla="*/ 1375758 w 6891715"/>
                <a:gd name="connsiteY1984" fmla="*/ 4165833 h 6367455"/>
                <a:gd name="connsiteX1985" fmla="*/ 1351645 w 6891715"/>
                <a:gd name="connsiteY1985" fmla="*/ 4183943 h 6367455"/>
                <a:gd name="connsiteX1986" fmla="*/ 1339906 w 6891715"/>
                <a:gd name="connsiteY1986" fmla="*/ 4182037 h 6367455"/>
                <a:gd name="connsiteX1987" fmla="*/ 1335781 w 6891715"/>
                <a:gd name="connsiteY1987" fmla="*/ 4172505 h 6367455"/>
                <a:gd name="connsiteX1988" fmla="*/ 1324997 w 6891715"/>
                <a:gd name="connsiteY1988" fmla="*/ 4196969 h 6367455"/>
                <a:gd name="connsiteX1989" fmla="*/ 1326582 w 6891715"/>
                <a:gd name="connsiteY1989" fmla="*/ 4231600 h 6367455"/>
                <a:gd name="connsiteX1990" fmla="*/ 1311992 w 6891715"/>
                <a:gd name="connsiteY1990" fmla="*/ 4234777 h 6367455"/>
                <a:gd name="connsiteX1991" fmla="*/ 1296130 w 6891715"/>
                <a:gd name="connsiteY1991" fmla="*/ 4227787 h 6367455"/>
                <a:gd name="connsiteX1992" fmla="*/ 1271704 w 6891715"/>
                <a:gd name="connsiteY1992" fmla="*/ 4224928 h 6367455"/>
                <a:gd name="connsiteX1993" fmla="*/ 1243152 w 6891715"/>
                <a:gd name="connsiteY1993" fmla="*/ 4215397 h 6367455"/>
                <a:gd name="connsiteX1994" fmla="*/ 1218725 w 6891715"/>
                <a:gd name="connsiteY1994" fmla="*/ 4217938 h 6367455"/>
                <a:gd name="connsiteX1995" fmla="*/ 1211112 w 6891715"/>
                <a:gd name="connsiteY1995" fmla="*/ 4233824 h 6367455"/>
                <a:gd name="connsiteX1996" fmla="*/ 1181926 w 6891715"/>
                <a:gd name="connsiteY1996" fmla="*/ 4251934 h 6367455"/>
                <a:gd name="connsiteX1997" fmla="*/ 1187319 w 6891715"/>
                <a:gd name="connsiteY1997" fmla="*/ 4266866 h 6367455"/>
                <a:gd name="connsiteX1998" fmla="*/ 1184464 w 6891715"/>
                <a:gd name="connsiteY1998" fmla="*/ 4275127 h 6367455"/>
                <a:gd name="connsiteX1999" fmla="*/ 1171774 w 6891715"/>
                <a:gd name="connsiteY1999" fmla="*/ 4270043 h 6367455"/>
                <a:gd name="connsiteX2000" fmla="*/ 1150519 w 6891715"/>
                <a:gd name="connsiteY2000" fmla="*/ 4257653 h 6367455"/>
                <a:gd name="connsiteX2001" fmla="*/ 1135608 w 6891715"/>
                <a:gd name="connsiteY2001" fmla="*/ 4262736 h 6367455"/>
                <a:gd name="connsiteX2002" fmla="*/ 1134657 w 6891715"/>
                <a:gd name="connsiteY2002" fmla="*/ 4274491 h 6367455"/>
                <a:gd name="connsiteX2003" fmla="*/ 1120698 w 6891715"/>
                <a:gd name="connsiteY2003" fmla="*/ 4263371 h 6367455"/>
                <a:gd name="connsiteX2004" fmla="*/ 1125139 w 6891715"/>
                <a:gd name="connsiteY2004" fmla="*/ 4249392 h 6367455"/>
                <a:gd name="connsiteX2005" fmla="*/ 1137512 w 6891715"/>
                <a:gd name="connsiteY2005" fmla="*/ 4250027 h 6367455"/>
                <a:gd name="connsiteX2006" fmla="*/ 1141636 w 6891715"/>
                <a:gd name="connsiteY2006" fmla="*/ 4243038 h 6367455"/>
                <a:gd name="connsiteX2007" fmla="*/ 1175264 w 6891715"/>
                <a:gd name="connsiteY2007" fmla="*/ 4223657 h 6367455"/>
                <a:gd name="connsiteX2008" fmla="*/ 1200326 w 6891715"/>
                <a:gd name="connsiteY2008" fmla="*/ 4180130 h 6367455"/>
                <a:gd name="connsiteX2009" fmla="*/ 1230146 w 6891715"/>
                <a:gd name="connsiteY2009" fmla="*/ 4169328 h 6367455"/>
                <a:gd name="connsiteX2010" fmla="*/ 1238711 w 6891715"/>
                <a:gd name="connsiteY2010" fmla="*/ 4117541 h 6367455"/>
                <a:gd name="connsiteX2011" fmla="*/ 1249498 w 6891715"/>
                <a:gd name="connsiteY2011" fmla="*/ 4116270 h 6367455"/>
                <a:gd name="connsiteX2012" fmla="*/ 1262187 w 6891715"/>
                <a:gd name="connsiteY2012" fmla="*/ 4123895 h 6367455"/>
                <a:gd name="connsiteX2013" fmla="*/ 1279000 w 6891715"/>
                <a:gd name="connsiteY2013" fmla="*/ 4109916 h 6367455"/>
                <a:gd name="connsiteX2014" fmla="*/ 1263138 w 6891715"/>
                <a:gd name="connsiteY2014" fmla="*/ 4114364 h 6367455"/>
                <a:gd name="connsiteX2015" fmla="*/ 1259967 w 6891715"/>
                <a:gd name="connsiteY2015" fmla="*/ 4107692 h 6367455"/>
                <a:gd name="connsiteX2016" fmla="*/ 1264090 w 6891715"/>
                <a:gd name="connsiteY2016" fmla="*/ 4094030 h 6367455"/>
                <a:gd name="connsiteX2017" fmla="*/ 1306282 w 6891715"/>
                <a:gd name="connsiteY2017" fmla="*/ 4087358 h 6367455"/>
                <a:gd name="connsiteX2018" fmla="*/ 1355135 w 6891715"/>
                <a:gd name="connsiteY2018" fmla="*/ 4095301 h 6367455"/>
                <a:gd name="connsiteX2019" fmla="*/ 1376076 w 6891715"/>
                <a:gd name="connsiteY2019" fmla="*/ 4093077 h 6367455"/>
                <a:gd name="connsiteX2020" fmla="*/ 1382421 w 6891715"/>
                <a:gd name="connsiteY2020" fmla="*/ 4064800 h 6367455"/>
                <a:gd name="connsiteX2021" fmla="*/ 1413832 w 6891715"/>
                <a:gd name="connsiteY2021" fmla="*/ 4045102 h 6367455"/>
                <a:gd name="connsiteX2022" fmla="*/ 1418908 w 6891715"/>
                <a:gd name="connsiteY2022" fmla="*/ 4026357 h 6367455"/>
                <a:gd name="connsiteX2023" fmla="*/ 1444918 w 6891715"/>
                <a:gd name="connsiteY2023" fmla="*/ 4000622 h 6367455"/>
                <a:gd name="connsiteX2024" fmla="*/ 1447139 w 6891715"/>
                <a:gd name="connsiteY2024" fmla="*/ 3991409 h 6367455"/>
                <a:gd name="connsiteX2025" fmla="*/ 1438574 w 6891715"/>
                <a:gd name="connsiteY2025" fmla="*/ 4001893 h 6367455"/>
                <a:gd name="connsiteX2026" fmla="*/ 1418908 w 6891715"/>
                <a:gd name="connsiteY2026" fmla="*/ 4017779 h 6367455"/>
                <a:gd name="connsiteX2027" fmla="*/ 1405900 w 6891715"/>
                <a:gd name="connsiteY2027" fmla="*/ 4024451 h 6367455"/>
                <a:gd name="connsiteX2028" fmla="*/ 1392575 w 6891715"/>
                <a:gd name="connsiteY2028" fmla="*/ 4039066 h 6367455"/>
                <a:gd name="connsiteX2029" fmla="*/ 1376711 w 6891715"/>
                <a:gd name="connsiteY2029" fmla="*/ 4041290 h 6367455"/>
                <a:gd name="connsiteX2030" fmla="*/ 1358942 w 6891715"/>
                <a:gd name="connsiteY2030" fmla="*/ 4059717 h 6367455"/>
                <a:gd name="connsiteX2031" fmla="*/ 1334512 w 6891715"/>
                <a:gd name="connsiteY2031" fmla="*/ 4065118 h 6367455"/>
                <a:gd name="connsiteX2032" fmla="*/ 1314530 w 6891715"/>
                <a:gd name="connsiteY2032" fmla="*/ 4043196 h 6367455"/>
                <a:gd name="connsiteX2033" fmla="*/ 1297082 w 6891715"/>
                <a:gd name="connsiteY2033" fmla="*/ 4025404 h 6367455"/>
                <a:gd name="connsiteX2034" fmla="*/ 1281538 w 6891715"/>
                <a:gd name="connsiteY2034" fmla="*/ 4039066 h 6367455"/>
                <a:gd name="connsiteX2035" fmla="*/ 1257112 w 6891715"/>
                <a:gd name="connsiteY2035" fmla="*/ 4038430 h 6367455"/>
                <a:gd name="connsiteX2036" fmla="*/ 1242517 w 6891715"/>
                <a:gd name="connsiteY2036" fmla="*/ 4032076 h 6367455"/>
                <a:gd name="connsiteX2037" fmla="*/ 1272656 w 6891715"/>
                <a:gd name="connsiteY2037" fmla="*/ 4013966 h 6367455"/>
                <a:gd name="connsiteX2038" fmla="*/ 1243152 w 6891715"/>
                <a:gd name="connsiteY2038" fmla="*/ 4013013 h 6367455"/>
                <a:gd name="connsiteX2039" fmla="*/ 1243152 w 6891715"/>
                <a:gd name="connsiteY2039" fmla="*/ 4002846 h 6367455"/>
                <a:gd name="connsiteX2040" fmla="*/ 1227608 w 6891715"/>
                <a:gd name="connsiteY2040" fmla="*/ 4016508 h 6367455"/>
                <a:gd name="connsiteX2041" fmla="*/ 1206353 w 6891715"/>
                <a:gd name="connsiteY2041" fmla="*/ 4023815 h 6367455"/>
                <a:gd name="connsiteX2042" fmla="*/ 1200008 w 6891715"/>
                <a:gd name="connsiteY2042" fmla="*/ 4034618 h 6367455"/>
                <a:gd name="connsiteX2043" fmla="*/ 1184464 w 6891715"/>
                <a:gd name="connsiteY2043" fmla="*/ 4034935 h 6367455"/>
                <a:gd name="connsiteX2044" fmla="*/ 1178754 w 6891715"/>
                <a:gd name="connsiteY2044" fmla="*/ 4020003 h 6367455"/>
                <a:gd name="connsiteX2045" fmla="*/ 1165112 w 6891715"/>
                <a:gd name="connsiteY2045" fmla="*/ 4013649 h 6367455"/>
                <a:gd name="connsiteX2046" fmla="*/ 1165112 w 6891715"/>
                <a:gd name="connsiteY2046" fmla="*/ 4005388 h 6367455"/>
                <a:gd name="connsiteX2047" fmla="*/ 1175580 w 6891715"/>
                <a:gd name="connsiteY2047" fmla="*/ 3994903 h 6367455"/>
                <a:gd name="connsiteX2048" fmla="*/ 1156546 w 6891715"/>
                <a:gd name="connsiteY2048" fmla="*/ 3991726 h 6367455"/>
                <a:gd name="connsiteX2049" fmla="*/ 1155277 w 6891715"/>
                <a:gd name="connsiteY2049" fmla="*/ 3988549 h 6367455"/>
                <a:gd name="connsiteX2050" fmla="*/ 1166064 w 6891715"/>
                <a:gd name="connsiteY2050" fmla="*/ 3989502 h 6367455"/>
                <a:gd name="connsiteX2051" fmla="*/ 1170823 w 6891715"/>
                <a:gd name="connsiteY2051" fmla="*/ 3982195 h 6367455"/>
                <a:gd name="connsiteX2052" fmla="*/ 1182560 w 6891715"/>
                <a:gd name="connsiteY2052" fmla="*/ 3972663 h 6367455"/>
                <a:gd name="connsiteX2053" fmla="*/ 1204767 w 6891715"/>
                <a:gd name="connsiteY2053" fmla="*/ 3971075 h 6367455"/>
                <a:gd name="connsiteX2054" fmla="*/ 1220312 w 6891715"/>
                <a:gd name="connsiteY2054" fmla="*/ 3958366 h 6367455"/>
                <a:gd name="connsiteX2055" fmla="*/ 1239663 w 6891715"/>
                <a:gd name="connsiteY2055" fmla="*/ 3944705 h 6367455"/>
                <a:gd name="connsiteX2056" fmla="*/ 1261553 w 6891715"/>
                <a:gd name="connsiteY2056" fmla="*/ 3933902 h 6367455"/>
                <a:gd name="connsiteX2057" fmla="*/ 1274242 w 6891715"/>
                <a:gd name="connsiteY2057" fmla="*/ 3911662 h 6367455"/>
                <a:gd name="connsiteX2058" fmla="*/ 1288834 w 6891715"/>
                <a:gd name="connsiteY2058" fmla="*/ 3879891 h 6367455"/>
                <a:gd name="connsiteX2059" fmla="*/ 1275828 w 6891715"/>
                <a:gd name="connsiteY2059" fmla="*/ 3878938 h 6367455"/>
                <a:gd name="connsiteX2060" fmla="*/ 1278683 w 6891715"/>
                <a:gd name="connsiteY2060" fmla="*/ 3858922 h 6367455"/>
                <a:gd name="connsiteX2061" fmla="*/ 1269166 w 6891715"/>
                <a:gd name="connsiteY2061" fmla="*/ 3851615 h 6367455"/>
                <a:gd name="connsiteX2062" fmla="*/ 1267262 w 6891715"/>
                <a:gd name="connsiteY2062" fmla="*/ 3837635 h 6367455"/>
                <a:gd name="connsiteX2063" fmla="*/ 1269801 w 6891715"/>
                <a:gd name="connsiteY2063" fmla="*/ 3828104 h 6367455"/>
                <a:gd name="connsiteX2064" fmla="*/ 1259650 w 6891715"/>
                <a:gd name="connsiteY2064" fmla="*/ 3833823 h 6367455"/>
                <a:gd name="connsiteX2065" fmla="*/ 1237441 w 6891715"/>
                <a:gd name="connsiteY2065" fmla="*/ 3837953 h 6367455"/>
                <a:gd name="connsiteX2066" fmla="*/ 1234269 w 6891715"/>
                <a:gd name="connsiteY2066" fmla="*/ 3848755 h 6367455"/>
                <a:gd name="connsiteX2067" fmla="*/ 1227925 w 6891715"/>
                <a:gd name="connsiteY2067" fmla="*/ 3852885 h 6367455"/>
                <a:gd name="connsiteX2068" fmla="*/ 1213967 w 6891715"/>
                <a:gd name="connsiteY2068" fmla="*/ 3846849 h 6367455"/>
                <a:gd name="connsiteX2069" fmla="*/ 1201594 w 6891715"/>
                <a:gd name="connsiteY2069" fmla="*/ 3857651 h 6367455"/>
                <a:gd name="connsiteX2070" fmla="*/ 1196519 w 6891715"/>
                <a:gd name="connsiteY2070" fmla="*/ 3853203 h 6367455"/>
                <a:gd name="connsiteX2071" fmla="*/ 1221580 w 6891715"/>
                <a:gd name="connsiteY2071" fmla="*/ 3825562 h 6367455"/>
                <a:gd name="connsiteX2072" fmla="*/ 1232049 w 6891715"/>
                <a:gd name="connsiteY2072" fmla="*/ 3823656 h 6367455"/>
                <a:gd name="connsiteX2073" fmla="*/ 1243469 w 6891715"/>
                <a:gd name="connsiteY2073" fmla="*/ 3817937 h 6367455"/>
                <a:gd name="connsiteX2074" fmla="*/ 1256160 w 6891715"/>
                <a:gd name="connsiteY2074" fmla="*/ 3805228 h 6367455"/>
                <a:gd name="connsiteX2075" fmla="*/ 1255210 w 6891715"/>
                <a:gd name="connsiteY2075" fmla="*/ 3788707 h 6367455"/>
                <a:gd name="connsiteX2076" fmla="*/ 1266312 w 6891715"/>
                <a:gd name="connsiteY2076" fmla="*/ 3780129 h 6367455"/>
                <a:gd name="connsiteX2077" fmla="*/ 1297082 w 6891715"/>
                <a:gd name="connsiteY2077" fmla="*/ 3762655 h 6367455"/>
                <a:gd name="connsiteX2078" fmla="*/ 1311992 w 6891715"/>
                <a:gd name="connsiteY2078" fmla="*/ 3769009 h 6367455"/>
                <a:gd name="connsiteX2079" fmla="*/ 1329120 w 6891715"/>
                <a:gd name="connsiteY2079" fmla="*/ 3774093 h 6367455"/>
                <a:gd name="connsiteX2080" fmla="*/ 1342444 w 6891715"/>
                <a:gd name="connsiteY2080" fmla="*/ 3764561 h 6367455"/>
                <a:gd name="connsiteX2081" fmla="*/ 1351962 w 6891715"/>
                <a:gd name="connsiteY2081" fmla="*/ 3769645 h 6367455"/>
                <a:gd name="connsiteX2082" fmla="*/ 1376393 w 6891715"/>
                <a:gd name="connsiteY2082" fmla="*/ 3774728 h 6367455"/>
                <a:gd name="connsiteX2083" fmla="*/ 1355135 w 6891715"/>
                <a:gd name="connsiteY2083" fmla="*/ 3762337 h 6367455"/>
                <a:gd name="connsiteX2084" fmla="*/ 1359260 w 6891715"/>
                <a:gd name="connsiteY2084" fmla="*/ 3755030 h 6367455"/>
                <a:gd name="connsiteX2085" fmla="*/ 1373855 w 6891715"/>
                <a:gd name="connsiteY2085" fmla="*/ 3742957 h 6367455"/>
                <a:gd name="connsiteX2086" fmla="*/ 1377345 w 6891715"/>
                <a:gd name="connsiteY2086" fmla="*/ 3759795 h 6367455"/>
                <a:gd name="connsiteX2087" fmla="*/ 1390036 w 6891715"/>
                <a:gd name="connsiteY2087" fmla="*/ 3766150 h 6367455"/>
                <a:gd name="connsiteX2088" fmla="*/ 1398602 w 6891715"/>
                <a:gd name="connsiteY2088" fmla="*/ 3760431 h 6367455"/>
                <a:gd name="connsiteX2089" fmla="*/ 1383691 w 6891715"/>
                <a:gd name="connsiteY2089" fmla="*/ 3752488 h 6367455"/>
                <a:gd name="connsiteX2090" fmla="*/ 1373855 w 6891715"/>
                <a:gd name="connsiteY2090" fmla="*/ 3737873 h 6367455"/>
                <a:gd name="connsiteX2091" fmla="*/ 1371634 w 6891715"/>
                <a:gd name="connsiteY2091" fmla="*/ 3718810 h 6367455"/>
                <a:gd name="connsiteX2092" fmla="*/ 1379883 w 6891715"/>
                <a:gd name="connsiteY2092" fmla="*/ 3698794 h 6367455"/>
                <a:gd name="connsiteX2093" fmla="*/ 1391622 w 6891715"/>
                <a:gd name="connsiteY2093" fmla="*/ 3694346 h 6367455"/>
                <a:gd name="connsiteX2094" fmla="*/ 1377662 w 6891715"/>
                <a:gd name="connsiteY2094" fmla="*/ 3693393 h 6367455"/>
                <a:gd name="connsiteX2095" fmla="*/ 1375758 w 6891715"/>
                <a:gd name="connsiteY2095" fmla="*/ 3673377 h 6367455"/>
                <a:gd name="connsiteX2096" fmla="*/ 1384960 w 6891715"/>
                <a:gd name="connsiteY2096" fmla="*/ 3665117 h 6367455"/>
                <a:gd name="connsiteX2097" fmla="*/ 1394478 w 6891715"/>
                <a:gd name="connsiteY2097" fmla="*/ 3663846 h 6367455"/>
                <a:gd name="connsiteX2098" fmla="*/ 1396382 w 6891715"/>
                <a:gd name="connsiteY2098" fmla="*/ 3656539 h 6367455"/>
                <a:gd name="connsiteX2099" fmla="*/ 1383691 w 6891715"/>
                <a:gd name="connsiteY2099" fmla="*/ 3640653 h 6367455"/>
                <a:gd name="connsiteX2100" fmla="*/ 1380201 w 6891715"/>
                <a:gd name="connsiteY2100" fmla="*/ 3632392 h 6367455"/>
                <a:gd name="connsiteX2101" fmla="*/ 1392891 w 6891715"/>
                <a:gd name="connsiteY2101" fmla="*/ 3621590 h 6367455"/>
                <a:gd name="connsiteX2102" fmla="*/ 1387815 w 6891715"/>
                <a:gd name="connsiteY2102" fmla="*/ 3614283 h 6367455"/>
                <a:gd name="connsiteX2103" fmla="*/ 1382421 w 6891715"/>
                <a:gd name="connsiteY2103" fmla="*/ 3623814 h 6367455"/>
                <a:gd name="connsiteX2104" fmla="*/ 1372902 w 6891715"/>
                <a:gd name="connsiteY2104" fmla="*/ 3629215 h 6367455"/>
                <a:gd name="connsiteX2105" fmla="*/ 1371634 w 6891715"/>
                <a:gd name="connsiteY2105" fmla="*/ 3623814 h 6367455"/>
                <a:gd name="connsiteX2106" fmla="*/ 1364653 w 6891715"/>
                <a:gd name="connsiteY2106" fmla="*/ 3633663 h 6367455"/>
                <a:gd name="connsiteX2107" fmla="*/ 1360529 w 6891715"/>
                <a:gd name="connsiteY2107" fmla="*/ 3640017 h 6367455"/>
                <a:gd name="connsiteX2108" fmla="*/ 1351645 w 6891715"/>
                <a:gd name="connsiteY2108" fmla="*/ 3622861 h 6367455"/>
                <a:gd name="connsiteX2109" fmla="*/ 1353866 w 6891715"/>
                <a:gd name="connsiteY2109" fmla="*/ 3611423 h 6367455"/>
                <a:gd name="connsiteX2110" fmla="*/ 1343079 w 6891715"/>
                <a:gd name="connsiteY2110" fmla="*/ 3620001 h 6367455"/>
                <a:gd name="connsiteX2111" fmla="*/ 1332609 w 6891715"/>
                <a:gd name="connsiteY2111" fmla="*/ 3615871 h 6367455"/>
                <a:gd name="connsiteX2112" fmla="*/ 1326265 w 6891715"/>
                <a:gd name="connsiteY2112" fmla="*/ 3603480 h 6367455"/>
                <a:gd name="connsiteX2113" fmla="*/ 1317384 w 6891715"/>
                <a:gd name="connsiteY2113" fmla="*/ 3570438 h 6367455"/>
                <a:gd name="connsiteX2114" fmla="*/ 1325948 w 6891715"/>
                <a:gd name="connsiteY2114" fmla="*/ 3541208 h 6367455"/>
                <a:gd name="connsiteX2115" fmla="*/ 1334830 w 6891715"/>
                <a:gd name="connsiteY2115" fmla="*/ 3527229 h 6367455"/>
                <a:gd name="connsiteX2116" fmla="*/ 1341492 w 6891715"/>
                <a:gd name="connsiteY2116" fmla="*/ 3513567 h 6367455"/>
                <a:gd name="connsiteX2117" fmla="*/ 1352597 w 6891715"/>
                <a:gd name="connsiteY2117" fmla="*/ 3504989 h 6367455"/>
                <a:gd name="connsiteX2118" fmla="*/ 1372902 w 6891715"/>
                <a:gd name="connsiteY2118" fmla="*/ 3506895 h 6367455"/>
                <a:gd name="connsiteX2119" fmla="*/ 1381152 w 6891715"/>
                <a:gd name="connsiteY2119" fmla="*/ 3499270 h 6367455"/>
                <a:gd name="connsiteX2120" fmla="*/ 1371634 w 6891715"/>
                <a:gd name="connsiteY2120" fmla="*/ 3502447 h 6367455"/>
                <a:gd name="connsiteX2121" fmla="*/ 1363385 w 6891715"/>
                <a:gd name="connsiteY2121" fmla="*/ 3497682 h 6367455"/>
                <a:gd name="connsiteX2122" fmla="*/ 1351645 w 6891715"/>
                <a:gd name="connsiteY2122" fmla="*/ 3495458 h 6367455"/>
                <a:gd name="connsiteX2123" fmla="*/ 1335781 w 6891715"/>
                <a:gd name="connsiteY2123" fmla="*/ 3492281 h 6367455"/>
                <a:gd name="connsiteX2124" fmla="*/ 1330388 w 6891715"/>
                <a:gd name="connsiteY2124" fmla="*/ 3484020 h 6367455"/>
                <a:gd name="connsiteX2125" fmla="*/ 1324045 w 6891715"/>
                <a:gd name="connsiteY2125" fmla="*/ 3498953 h 6367455"/>
                <a:gd name="connsiteX2126" fmla="*/ 1315799 w 6891715"/>
                <a:gd name="connsiteY2126" fmla="*/ 3512932 h 6367455"/>
                <a:gd name="connsiteX2127" fmla="*/ 1295812 w 6891715"/>
                <a:gd name="connsiteY2127" fmla="*/ 3513885 h 6367455"/>
                <a:gd name="connsiteX2128" fmla="*/ 1292640 w 6891715"/>
                <a:gd name="connsiteY2128" fmla="*/ 3508484 h 6367455"/>
                <a:gd name="connsiteX2129" fmla="*/ 1283124 w 6891715"/>
                <a:gd name="connsiteY2129" fmla="*/ 3520239 h 6367455"/>
                <a:gd name="connsiteX2130" fmla="*/ 1262187 w 6891715"/>
                <a:gd name="connsiteY2130" fmla="*/ 3526911 h 6367455"/>
                <a:gd name="connsiteX2131" fmla="*/ 1251719 w 6891715"/>
                <a:gd name="connsiteY2131" fmla="*/ 3515156 h 6367455"/>
                <a:gd name="connsiteX2132" fmla="*/ 1249180 w 6891715"/>
                <a:gd name="connsiteY2132" fmla="*/ 3506895 h 6367455"/>
                <a:gd name="connsiteX2133" fmla="*/ 1243152 w 6891715"/>
                <a:gd name="connsiteY2133" fmla="*/ 3514203 h 6367455"/>
                <a:gd name="connsiteX2134" fmla="*/ 1253623 w 6891715"/>
                <a:gd name="connsiteY2134" fmla="*/ 3533266 h 6367455"/>
                <a:gd name="connsiteX2135" fmla="*/ 1245054 w 6891715"/>
                <a:gd name="connsiteY2135" fmla="*/ 3545021 h 6367455"/>
                <a:gd name="connsiteX2136" fmla="*/ 1230463 w 6891715"/>
                <a:gd name="connsiteY2136" fmla="*/ 3544068 h 6367455"/>
                <a:gd name="connsiteX2137" fmla="*/ 1221898 w 6891715"/>
                <a:gd name="connsiteY2137" fmla="*/ 3539620 h 6367455"/>
                <a:gd name="connsiteX2138" fmla="*/ 1210160 w 6891715"/>
                <a:gd name="connsiteY2138" fmla="*/ 3515474 h 6367455"/>
                <a:gd name="connsiteX2139" fmla="*/ 1191125 w 6891715"/>
                <a:gd name="connsiteY2139" fmla="*/ 3522463 h 6367455"/>
                <a:gd name="connsiteX2140" fmla="*/ 1193663 w 6891715"/>
                <a:gd name="connsiteY2140" fmla="*/ 3538984 h 6367455"/>
                <a:gd name="connsiteX2141" fmla="*/ 1203181 w 6891715"/>
                <a:gd name="connsiteY2141" fmla="*/ 3547563 h 6367455"/>
                <a:gd name="connsiteX2142" fmla="*/ 1203181 w 6891715"/>
                <a:gd name="connsiteY2142" fmla="*/ 3554870 h 6367455"/>
                <a:gd name="connsiteX2143" fmla="*/ 1189222 w 6891715"/>
                <a:gd name="connsiteY2143" fmla="*/ 3547563 h 6367455"/>
                <a:gd name="connsiteX2144" fmla="*/ 1181609 w 6891715"/>
                <a:gd name="connsiteY2144" fmla="*/ 3526594 h 6367455"/>
                <a:gd name="connsiteX2145" fmla="*/ 1165747 w 6891715"/>
                <a:gd name="connsiteY2145" fmla="*/ 3516109 h 6367455"/>
                <a:gd name="connsiteX2146" fmla="*/ 1162574 w 6891715"/>
                <a:gd name="connsiteY2146" fmla="*/ 3505625 h 6367455"/>
                <a:gd name="connsiteX2147" fmla="*/ 1169871 w 6891715"/>
                <a:gd name="connsiteY2147" fmla="*/ 3495140 h 6367455"/>
                <a:gd name="connsiteX2148" fmla="*/ 1177485 w 6891715"/>
                <a:gd name="connsiteY2148" fmla="*/ 3496729 h 6367455"/>
                <a:gd name="connsiteX2149" fmla="*/ 1183830 w 6891715"/>
                <a:gd name="connsiteY2149" fmla="*/ 3510708 h 6367455"/>
                <a:gd name="connsiteX2150" fmla="*/ 1187002 w 6891715"/>
                <a:gd name="connsiteY2150" fmla="*/ 3507531 h 6367455"/>
                <a:gd name="connsiteX2151" fmla="*/ 1180022 w 6891715"/>
                <a:gd name="connsiteY2151" fmla="*/ 3484338 h 6367455"/>
                <a:gd name="connsiteX2152" fmla="*/ 1186367 w 6891715"/>
                <a:gd name="connsiteY2152" fmla="*/ 3466546 h 6367455"/>
                <a:gd name="connsiteX2153" fmla="*/ 1202229 w 6891715"/>
                <a:gd name="connsiteY2153" fmla="*/ 3426196 h 6367455"/>
                <a:gd name="connsiteX2154" fmla="*/ 1207939 w 6891715"/>
                <a:gd name="connsiteY2154" fmla="*/ 3419842 h 6367455"/>
                <a:gd name="connsiteX2155" fmla="*/ 1212381 w 6891715"/>
                <a:gd name="connsiteY2155" fmla="*/ 3402685 h 6367455"/>
                <a:gd name="connsiteX2156" fmla="*/ 1199691 w 6891715"/>
                <a:gd name="connsiteY2156" fmla="*/ 3396649 h 6367455"/>
                <a:gd name="connsiteX2157" fmla="*/ 1198422 w 6891715"/>
                <a:gd name="connsiteY2157" fmla="*/ 3388071 h 6367455"/>
                <a:gd name="connsiteX2158" fmla="*/ 1190809 w 6891715"/>
                <a:gd name="connsiteY2158" fmla="*/ 3370600 h 6367455"/>
                <a:gd name="connsiteX2159" fmla="*/ 1190809 w 6891715"/>
                <a:gd name="connsiteY2159" fmla="*/ 3354714 h 6367455"/>
                <a:gd name="connsiteX2160" fmla="*/ 1203181 w 6891715"/>
                <a:gd name="connsiteY2160" fmla="*/ 3331203 h 6367455"/>
                <a:gd name="connsiteX2161" fmla="*/ 1212698 w 6891715"/>
                <a:gd name="connsiteY2161" fmla="*/ 3335335 h 6367455"/>
                <a:gd name="connsiteX2162" fmla="*/ 1223166 w 6891715"/>
                <a:gd name="connsiteY2162" fmla="*/ 3330249 h 6367455"/>
                <a:gd name="connsiteX2163" fmla="*/ 1224436 w 6891715"/>
                <a:gd name="connsiteY2163" fmla="*/ 3327073 h 6367455"/>
                <a:gd name="connsiteX2164" fmla="*/ 1198739 w 6891715"/>
                <a:gd name="connsiteY2164" fmla="*/ 3324849 h 6367455"/>
                <a:gd name="connsiteX2165" fmla="*/ 1188905 w 6891715"/>
                <a:gd name="connsiteY2165" fmla="*/ 3297525 h 6367455"/>
                <a:gd name="connsiteX2166" fmla="*/ 1189222 w 6891715"/>
                <a:gd name="connsiteY2166" fmla="*/ 3321037 h 6367455"/>
                <a:gd name="connsiteX2167" fmla="*/ 1187319 w 6891715"/>
                <a:gd name="connsiteY2167" fmla="*/ 3331521 h 6367455"/>
                <a:gd name="connsiteX2168" fmla="*/ 1176850 w 6891715"/>
                <a:gd name="connsiteY2168" fmla="*/ 3334699 h 6367455"/>
                <a:gd name="connsiteX2169" fmla="*/ 1170506 w 6891715"/>
                <a:gd name="connsiteY2169" fmla="*/ 3332474 h 6367455"/>
                <a:gd name="connsiteX2170" fmla="*/ 1166381 w 6891715"/>
                <a:gd name="connsiteY2170" fmla="*/ 3340101 h 6367455"/>
                <a:gd name="connsiteX2171" fmla="*/ 1157816 w 6891715"/>
                <a:gd name="connsiteY2171" fmla="*/ 3331521 h 6367455"/>
                <a:gd name="connsiteX2172" fmla="*/ 1157498 w 6891715"/>
                <a:gd name="connsiteY2172" fmla="*/ 3321037 h 6367455"/>
                <a:gd name="connsiteX2173" fmla="*/ 1173995 w 6891715"/>
                <a:gd name="connsiteY2173" fmla="*/ 3287358 h 6367455"/>
                <a:gd name="connsiteX2174" fmla="*/ 1175264 w 6891715"/>
                <a:gd name="connsiteY2174" fmla="*/ 3277827 h 6367455"/>
                <a:gd name="connsiteX2175" fmla="*/ 1148933 w 6891715"/>
                <a:gd name="connsiteY2175" fmla="*/ 3315000 h 6367455"/>
                <a:gd name="connsiteX2176" fmla="*/ 1144808 w 6891715"/>
                <a:gd name="connsiteY2176" fmla="*/ 3311823 h 6367455"/>
                <a:gd name="connsiteX2177" fmla="*/ 1139733 w 6891715"/>
                <a:gd name="connsiteY2177" fmla="*/ 3326755 h 6367455"/>
                <a:gd name="connsiteX2178" fmla="*/ 1147346 w 6891715"/>
                <a:gd name="connsiteY2178" fmla="*/ 3336923 h 6367455"/>
                <a:gd name="connsiteX2179" fmla="*/ 1154643 w 6891715"/>
                <a:gd name="connsiteY2179" fmla="*/ 3346454 h 6367455"/>
                <a:gd name="connsiteX2180" fmla="*/ 1151471 w 6891715"/>
                <a:gd name="connsiteY2180" fmla="*/ 3362341 h 6367455"/>
                <a:gd name="connsiteX2181" fmla="*/ 1143540 w 6891715"/>
                <a:gd name="connsiteY2181" fmla="*/ 3374096 h 6367455"/>
                <a:gd name="connsiteX2182" fmla="*/ 1137512 w 6891715"/>
                <a:gd name="connsiteY2182" fmla="*/ 3404592 h 6367455"/>
                <a:gd name="connsiteX2183" fmla="*/ 1134340 w 6891715"/>
                <a:gd name="connsiteY2183" fmla="*/ 3421430 h 6367455"/>
                <a:gd name="connsiteX2184" fmla="*/ 1128312 w 6891715"/>
                <a:gd name="connsiteY2184" fmla="*/ 3441764 h 6367455"/>
                <a:gd name="connsiteX2185" fmla="*/ 1117526 w 6891715"/>
                <a:gd name="connsiteY2185" fmla="*/ 3446848 h 6367455"/>
                <a:gd name="connsiteX2186" fmla="*/ 1105787 w 6891715"/>
                <a:gd name="connsiteY2186" fmla="*/ 3446848 h 6367455"/>
                <a:gd name="connsiteX2187" fmla="*/ 1101663 w 6891715"/>
                <a:gd name="connsiteY2187" fmla="*/ 3432550 h 6367455"/>
                <a:gd name="connsiteX2188" fmla="*/ 1107691 w 6891715"/>
                <a:gd name="connsiteY2188" fmla="*/ 3416665 h 6367455"/>
                <a:gd name="connsiteX2189" fmla="*/ 1118160 w 6891715"/>
                <a:gd name="connsiteY2189" fmla="*/ 3395378 h 6367455"/>
                <a:gd name="connsiteX2190" fmla="*/ 1128629 w 6891715"/>
                <a:gd name="connsiteY2190" fmla="*/ 3369647 h 6367455"/>
                <a:gd name="connsiteX2191" fmla="*/ 1128629 w 6891715"/>
                <a:gd name="connsiteY2191" fmla="*/ 3362341 h 6367455"/>
                <a:gd name="connsiteX2192" fmla="*/ 1117842 w 6891715"/>
                <a:gd name="connsiteY2192" fmla="*/ 3365834 h 6367455"/>
                <a:gd name="connsiteX2193" fmla="*/ 1115939 w 6891715"/>
                <a:gd name="connsiteY2193" fmla="*/ 3358527 h 6367455"/>
                <a:gd name="connsiteX2194" fmla="*/ 1122919 w 6891715"/>
                <a:gd name="connsiteY2194" fmla="*/ 3348995 h 6367455"/>
                <a:gd name="connsiteX2195" fmla="*/ 1127043 w 6891715"/>
                <a:gd name="connsiteY2195" fmla="*/ 3328663 h 6367455"/>
                <a:gd name="connsiteX2196" fmla="*/ 1117526 w 6891715"/>
                <a:gd name="connsiteY2196" fmla="*/ 3330886 h 6367455"/>
                <a:gd name="connsiteX2197" fmla="*/ 1124505 w 6891715"/>
                <a:gd name="connsiteY2197" fmla="*/ 3315000 h 6367455"/>
                <a:gd name="connsiteX2198" fmla="*/ 1133070 w 6891715"/>
                <a:gd name="connsiteY2198" fmla="*/ 3302291 h 6367455"/>
                <a:gd name="connsiteX2199" fmla="*/ 1138463 w 6891715"/>
                <a:gd name="connsiteY2199" fmla="*/ 3290852 h 6367455"/>
                <a:gd name="connsiteX2200" fmla="*/ 1126409 w 6891715"/>
                <a:gd name="connsiteY2200" fmla="*/ 3277191 h 6367455"/>
                <a:gd name="connsiteX2201" fmla="*/ 1126409 w 6891715"/>
                <a:gd name="connsiteY2201" fmla="*/ 3265435 h 6367455"/>
                <a:gd name="connsiteX2202" fmla="*/ 1142270 w 6891715"/>
                <a:gd name="connsiteY2202" fmla="*/ 3262260 h 6367455"/>
                <a:gd name="connsiteX2203" fmla="*/ 1141319 w 6891715"/>
                <a:gd name="connsiteY2203" fmla="*/ 3252727 h 6367455"/>
                <a:gd name="connsiteX2204" fmla="*/ 1146712 w 6891715"/>
                <a:gd name="connsiteY2204" fmla="*/ 3254634 h 6367455"/>
                <a:gd name="connsiteX2205" fmla="*/ 1145126 w 6891715"/>
                <a:gd name="connsiteY2205" fmla="*/ 3241924 h 6367455"/>
                <a:gd name="connsiteX2206" fmla="*/ 1162257 w 6891715"/>
                <a:gd name="connsiteY2206" fmla="*/ 3228261 h 6367455"/>
                <a:gd name="connsiteX2207" fmla="*/ 1159085 w 6891715"/>
                <a:gd name="connsiteY2207" fmla="*/ 3221908 h 6367455"/>
                <a:gd name="connsiteX2208" fmla="*/ 1162891 w 6891715"/>
                <a:gd name="connsiteY2208" fmla="*/ 3213329 h 6367455"/>
                <a:gd name="connsiteX2209" fmla="*/ 1158450 w 6891715"/>
                <a:gd name="connsiteY2209" fmla="*/ 3202844 h 6367455"/>
                <a:gd name="connsiteX2210" fmla="*/ 1156546 w 6891715"/>
                <a:gd name="connsiteY2210" fmla="*/ 3201890 h 6367455"/>
                <a:gd name="connsiteX2211" fmla="*/ 1145126 w 6891715"/>
                <a:gd name="connsiteY2211" fmla="*/ 3210469 h 6367455"/>
                <a:gd name="connsiteX2212" fmla="*/ 1145126 w 6891715"/>
                <a:gd name="connsiteY2212" fmla="*/ 3224449 h 6367455"/>
                <a:gd name="connsiteX2213" fmla="*/ 1130215 w 6891715"/>
                <a:gd name="connsiteY2213" fmla="*/ 3234934 h 6367455"/>
                <a:gd name="connsiteX2214" fmla="*/ 1125457 w 6891715"/>
                <a:gd name="connsiteY2214" fmla="*/ 3243513 h 6367455"/>
                <a:gd name="connsiteX2215" fmla="*/ 1113719 w 6891715"/>
                <a:gd name="connsiteY2215" fmla="*/ 3242242 h 6367455"/>
                <a:gd name="connsiteX2216" fmla="*/ 1103884 w 6891715"/>
                <a:gd name="connsiteY2216" fmla="*/ 3231121 h 6367455"/>
                <a:gd name="connsiteX2217" fmla="*/ 1091194 w 6891715"/>
                <a:gd name="connsiteY2217" fmla="*/ 3223496 h 6367455"/>
                <a:gd name="connsiteX2218" fmla="*/ 1092463 w 6891715"/>
                <a:gd name="connsiteY2218" fmla="*/ 3210787 h 6367455"/>
                <a:gd name="connsiteX2219" fmla="*/ 1108008 w 6891715"/>
                <a:gd name="connsiteY2219" fmla="*/ 3205703 h 6367455"/>
                <a:gd name="connsiteX2220" fmla="*/ 1091511 w 6891715"/>
                <a:gd name="connsiteY2220" fmla="*/ 3203480 h 6367455"/>
                <a:gd name="connsiteX2221" fmla="*/ 1090877 w 6891715"/>
                <a:gd name="connsiteY2221" fmla="*/ 3209516 h 6367455"/>
                <a:gd name="connsiteX2222" fmla="*/ 1082628 w 6891715"/>
                <a:gd name="connsiteY2222" fmla="*/ 3212375 h 6367455"/>
                <a:gd name="connsiteX2223" fmla="*/ 1066766 w 6891715"/>
                <a:gd name="connsiteY2223" fmla="*/ 3204750 h 6367455"/>
                <a:gd name="connsiteX2224" fmla="*/ 1067718 w 6891715"/>
                <a:gd name="connsiteY2224" fmla="*/ 3197444 h 6367455"/>
                <a:gd name="connsiteX2225" fmla="*/ 1088022 w 6891715"/>
                <a:gd name="connsiteY2225" fmla="*/ 3193312 h 6367455"/>
                <a:gd name="connsiteX2226" fmla="*/ 1098491 w 6891715"/>
                <a:gd name="connsiteY2226" fmla="*/ 3195854 h 6367455"/>
                <a:gd name="connsiteX2227" fmla="*/ 1107057 w 6891715"/>
                <a:gd name="connsiteY2227" fmla="*/ 3194901 h 6367455"/>
                <a:gd name="connsiteX2228" fmla="*/ 1108643 w 6891715"/>
                <a:gd name="connsiteY2228" fmla="*/ 3183146 h 6367455"/>
                <a:gd name="connsiteX2229" fmla="*/ 1099126 w 6891715"/>
                <a:gd name="connsiteY2229" fmla="*/ 3170755 h 6367455"/>
                <a:gd name="connsiteX2230" fmla="*/ 1103249 w 6891715"/>
                <a:gd name="connsiteY2230" fmla="*/ 3157411 h 6367455"/>
                <a:gd name="connsiteX2231" fmla="*/ 1123236 w 6891715"/>
                <a:gd name="connsiteY2231" fmla="*/ 3154870 h 6367455"/>
                <a:gd name="connsiteX2232" fmla="*/ 1104201 w 6891715"/>
                <a:gd name="connsiteY2232" fmla="*/ 3145338 h 6367455"/>
                <a:gd name="connsiteX2233" fmla="*/ 1119112 w 6891715"/>
                <a:gd name="connsiteY2233" fmla="*/ 3135807 h 6367455"/>
                <a:gd name="connsiteX2234" fmla="*/ 1131802 w 6891715"/>
                <a:gd name="connsiteY2234" fmla="*/ 3142162 h 6367455"/>
                <a:gd name="connsiteX2235" fmla="*/ 1116891 w 6891715"/>
                <a:gd name="connsiteY2235" fmla="*/ 3125323 h 6367455"/>
                <a:gd name="connsiteX2236" fmla="*/ 1122919 w 6891715"/>
                <a:gd name="connsiteY2236" fmla="*/ 3116745 h 6367455"/>
                <a:gd name="connsiteX2237" fmla="*/ 1139733 w 6891715"/>
                <a:gd name="connsiteY2237" fmla="*/ 3113568 h 6367455"/>
                <a:gd name="connsiteX2238" fmla="*/ 1141002 w 6891715"/>
                <a:gd name="connsiteY2238" fmla="*/ 3108167 h 6367455"/>
                <a:gd name="connsiteX2239" fmla="*/ 1123870 w 6891715"/>
                <a:gd name="connsiteY2239" fmla="*/ 3102131 h 6367455"/>
                <a:gd name="connsiteX2240" fmla="*/ 1147981 w 6891715"/>
                <a:gd name="connsiteY2240" fmla="*/ 3086881 h 6367455"/>
                <a:gd name="connsiteX2241" fmla="*/ 1126091 w 6891715"/>
                <a:gd name="connsiteY2241" fmla="*/ 3094823 h 6367455"/>
                <a:gd name="connsiteX2242" fmla="*/ 1126091 w 6891715"/>
                <a:gd name="connsiteY2242" fmla="*/ 3086245 h 6367455"/>
                <a:gd name="connsiteX2243" fmla="*/ 1114353 w 6891715"/>
                <a:gd name="connsiteY2243" fmla="*/ 3102131 h 6367455"/>
                <a:gd name="connsiteX2244" fmla="*/ 1100711 w 6891715"/>
                <a:gd name="connsiteY2244" fmla="*/ 3083385 h 6367455"/>
                <a:gd name="connsiteX2245" fmla="*/ 1095953 w 6891715"/>
                <a:gd name="connsiteY2245" fmla="*/ 3062099 h 6367455"/>
                <a:gd name="connsiteX2246" fmla="*/ 1104518 w 6891715"/>
                <a:gd name="connsiteY2246" fmla="*/ 3057969 h 6367455"/>
                <a:gd name="connsiteX2247" fmla="*/ 1122601 w 6891715"/>
                <a:gd name="connsiteY2247" fmla="*/ 3068136 h 6367455"/>
                <a:gd name="connsiteX2248" fmla="*/ 1134340 w 6891715"/>
                <a:gd name="connsiteY2248" fmla="*/ 3067183 h 6367455"/>
                <a:gd name="connsiteX2249" fmla="*/ 1121332 w 6891715"/>
                <a:gd name="connsiteY2249" fmla="*/ 3062099 h 6367455"/>
                <a:gd name="connsiteX2250" fmla="*/ 1101981 w 6891715"/>
                <a:gd name="connsiteY2250" fmla="*/ 3038271 h 6367455"/>
                <a:gd name="connsiteX2251" fmla="*/ 1106422 w 6891715"/>
                <a:gd name="connsiteY2251" fmla="*/ 3031599 h 6367455"/>
                <a:gd name="connsiteX2252" fmla="*/ 1114670 w 6891715"/>
                <a:gd name="connsiteY2252" fmla="*/ 3030329 h 6367455"/>
                <a:gd name="connsiteX2253" fmla="*/ 1100077 w 6891715"/>
                <a:gd name="connsiteY2253" fmla="*/ 3010631 h 6367455"/>
                <a:gd name="connsiteX2254" fmla="*/ 1108960 w 6891715"/>
                <a:gd name="connsiteY2254" fmla="*/ 3001100 h 6367455"/>
                <a:gd name="connsiteX2255" fmla="*/ 1121967 w 6891715"/>
                <a:gd name="connsiteY2255" fmla="*/ 3001100 h 6367455"/>
                <a:gd name="connsiteX2256" fmla="*/ 1145126 w 6891715"/>
                <a:gd name="connsiteY2256" fmla="*/ 3001735 h 6367455"/>
                <a:gd name="connsiteX2257" fmla="*/ 1141002 w 6891715"/>
                <a:gd name="connsiteY2257" fmla="*/ 2996334 h 6367455"/>
                <a:gd name="connsiteX2258" fmla="*/ 1144174 w 6891715"/>
                <a:gd name="connsiteY2258" fmla="*/ 2992204 h 6367455"/>
                <a:gd name="connsiteX2259" fmla="*/ 1156864 w 6891715"/>
                <a:gd name="connsiteY2259" fmla="*/ 3000464 h 6367455"/>
                <a:gd name="connsiteX2260" fmla="*/ 1160988 w 6891715"/>
                <a:gd name="connsiteY2260" fmla="*/ 2996334 h 6367455"/>
                <a:gd name="connsiteX2261" fmla="*/ 1150519 w 6891715"/>
                <a:gd name="connsiteY2261" fmla="*/ 2978543 h 6367455"/>
                <a:gd name="connsiteX2262" fmla="*/ 1136243 w 6891715"/>
                <a:gd name="connsiteY2262" fmla="*/ 2967105 h 6367455"/>
                <a:gd name="connsiteX2263" fmla="*/ 1136243 w 6891715"/>
                <a:gd name="connsiteY2263" fmla="*/ 2960751 h 6367455"/>
                <a:gd name="connsiteX2264" fmla="*/ 1143857 w 6891715"/>
                <a:gd name="connsiteY2264" fmla="*/ 2958526 h 6367455"/>
                <a:gd name="connsiteX2265" fmla="*/ 1153374 w 6891715"/>
                <a:gd name="connsiteY2265" fmla="*/ 2963928 h 6367455"/>
                <a:gd name="connsiteX2266" fmla="*/ 1155277 w 6891715"/>
                <a:gd name="connsiteY2266" fmla="*/ 2958526 h 6367455"/>
                <a:gd name="connsiteX2267" fmla="*/ 1147029 w 6891715"/>
                <a:gd name="connsiteY2267" fmla="*/ 2943593 h 6367455"/>
                <a:gd name="connsiteX2268" fmla="*/ 1156229 w 6891715"/>
                <a:gd name="connsiteY2268" fmla="*/ 2935012 h 6367455"/>
                <a:gd name="connsiteX2269" fmla="*/ 1166699 w 6891715"/>
                <a:gd name="connsiteY2269" fmla="*/ 2928659 h 6367455"/>
                <a:gd name="connsiteX2270" fmla="*/ 1181609 w 6891715"/>
                <a:gd name="connsiteY2270" fmla="*/ 2937873 h 6367455"/>
                <a:gd name="connsiteX2271" fmla="*/ 1181609 w 6891715"/>
                <a:gd name="connsiteY2271" fmla="*/ 2931834 h 6367455"/>
                <a:gd name="connsiteX2272" fmla="*/ 1163526 w 6891715"/>
                <a:gd name="connsiteY2272" fmla="*/ 2922306 h 6367455"/>
                <a:gd name="connsiteX2273" fmla="*/ 1161305 w 6891715"/>
                <a:gd name="connsiteY2273" fmla="*/ 2911186 h 6367455"/>
                <a:gd name="connsiteX2274" fmla="*/ 1162257 w 6891715"/>
                <a:gd name="connsiteY2274" fmla="*/ 2899430 h 6367455"/>
                <a:gd name="connsiteX2275" fmla="*/ 1174947 w 6891715"/>
                <a:gd name="connsiteY2275" fmla="*/ 2882275 h 6367455"/>
                <a:gd name="connsiteX2276" fmla="*/ 1176850 w 6891715"/>
                <a:gd name="connsiteY2276" fmla="*/ 2869567 h 6367455"/>
                <a:gd name="connsiteX2277" fmla="*/ 1181926 w 6891715"/>
                <a:gd name="connsiteY2277" fmla="*/ 2869567 h 6367455"/>
                <a:gd name="connsiteX2278" fmla="*/ 1192395 w 6891715"/>
                <a:gd name="connsiteY2278" fmla="*/ 2865437 h 6367455"/>
                <a:gd name="connsiteX2279" fmla="*/ 1202229 w 6891715"/>
                <a:gd name="connsiteY2279" fmla="*/ 2871474 h 6367455"/>
                <a:gd name="connsiteX2280" fmla="*/ 1213649 w 6891715"/>
                <a:gd name="connsiteY2280" fmla="*/ 2881003 h 6367455"/>
                <a:gd name="connsiteX2281" fmla="*/ 1216822 w 6891715"/>
                <a:gd name="connsiteY2281" fmla="*/ 2874650 h 6367455"/>
                <a:gd name="connsiteX2282" fmla="*/ 1224436 w 6891715"/>
                <a:gd name="connsiteY2282" fmla="*/ 2874650 h 6367455"/>
                <a:gd name="connsiteX2283" fmla="*/ 1233952 w 6891715"/>
                <a:gd name="connsiteY2283" fmla="*/ 2881639 h 6367455"/>
                <a:gd name="connsiteX2284" fmla="*/ 1241249 w 6891715"/>
                <a:gd name="connsiteY2284" fmla="*/ 2885769 h 6367455"/>
                <a:gd name="connsiteX2285" fmla="*/ 1253941 w 6891715"/>
                <a:gd name="connsiteY2285" fmla="*/ 2879415 h 6367455"/>
                <a:gd name="connsiteX2286" fmla="*/ 1279635 w 6891715"/>
                <a:gd name="connsiteY2286" fmla="*/ 2869567 h 6367455"/>
                <a:gd name="connsiteX2287" fmla="*/ 1295496 w 6891715"/>
                <a:gd name="connsiteY2287" fmla="*/ 2879097 h 6367455"/>
                <a:gd name="connsiteX2288" fmla="*/ 1311040 w 6891715"/>
                <a:gd name="connsiteY2288" fmla="*/ 2868614 h 6367455"/>
                <a:gd name="connsiteX2289" fmla="*/ 3854360 w 6891715"/>
                <a:gd name="connsiteY2289" fmla="*/ 2852734 h 6367455"/>
                <a:gd name="connsiteX2290" fmla="*/ 3865180 w 6891715"/>
                <a:gd name="connsiteY2290" fmla="*/ 2862282 h 6367455"/>
                <a:gd name="connsiteX2291" fmla="*/ 3876638 w 6891715"/>
                <a:gd name="connsiteY2291" fmla="*/ 2875649 h 6367455"/>
                <a:gd name="connsiteX2292" fmla="*/ 3876001 w 6891715"/>
                <a:gd name="connsiteY2292" fmla="*/ 2885198 h 6367455"/>
                <a:gd name="connsiteX2293" fmla="*/ 3865499 w 6891715"/>
                <a:gd name="connsiteY2293" fmla="*/ 2882333 h 6367455"/>
                <a:gd name="connsiteX2294" fmla="*/ 3855951 w 6891715"/>
                <a:gd name="connsiteY2294" fmla="*/ 2890927 h 6367455"/>
                <a:gd name="connsiteX2295" fmla="*/ 3847358 w 6891715"/>
                <a:gd name="connsiteY2295" fmla="*/ 2901431 h 6367455"/>
                <a:gd name="connsiteX2296" fmla="*/ 3832718 w 6891715"/>
                <a:gd name="connsiteY2296" fmla="*/ 2908115 h 6367455"/>
                <a:gd name="connsiteX2297" fmla="*/ 3829536 w 6891715"/>
                <a:gd name="connsiteY2297" fmla="*/ 2924031 h 6367455"/>
                <a:gd name="connsiteX2298" fmla="*/ 3797710 w 6891715"/>
                <a:gd name="connsiteY2298" fmla="*/ 2916709 h 6367455"/>
                <a:gd name="connsiteX2299" fmla="*/ 3790390 w 6891715"/>
                <a:gd name="connsiteY2299" fmla="*/ 2923077 h 6367455"/>
                <a:gd name="connsiteX2300" fmla="*/ 3787526 w 6891715"/>
                <a:gd name="connsiteY2300" fmla="*/ 2947269 h 6367455"/>
                <a:gd name="connsiteX2301" fmla="*/ 3764293 w 6891715"/>
                <a:gd name="connsiteY2301" fmla="*/ 2978145 h 6367455"/>
                <a:gd name="connsiteX2302" fmla="*/ 3751562 w 6891715"/>
                <a:gd name="connsiteY2302" fmla="*/ 2960319 h 6367455"/>
                <a:gd name="connsiteX2303" fmla="*/ 3758564 w 6891715"/>
                <a:gd name="connsiteY2303" fmla="*/ 2947588 h 6367455"/>
                <a:gd name="connsiteX2304" fmla="*/ 3777978 w 6891715"/>
                <a:gd name="connsiteY2304" fmla="*/ 2940264 h 6367455"/>
                <a:gd name="connsiteX2305" fmla="*/ 3778933 w 6891715"/>
                <a:gd name="connsiteY2305" fmla="*/ 2933896 h 6367455"/>
                <a:gd name="connsiteX2306" fmla="*/ 3755063 w 6891715"/>
                <a:gd name="connsiteY2306" fmla="*/ 2912890 h 6367455"/>
                <a:gd name="connsiteX2307" fmla="*/ 3743288 w 6891715"/>
                <a:gd name="connsiteY2307" fmla="*/ 2896019 h 6367455"/>
                <a:gd name="connsiteX2308" fmla="*/ 3761428 w 6891715"/>
                <a:gd name="connsiteY2308" fmla="*/ 2894747 h 6367455"/>
                <a:gd name="connsiteX2309" fmla="*/ 3746152 w 6891715"/>
                <a:gd name="connsiteY2309" fmla="*/ 2870875 h 6367455"/>
                <a:gd name="connsiteX2310" fmla="*/ 3751562 w 6891715"/>
                <a:gd name="connsiteY2310" fmla="*/ 2865465 h 6367455"/>
                <a:gd name="connsiteX2311" fmla="*/ 3772886 w 6891715"/>
                <a:gd name="connsiteY2311" fmla="*/ 2879787 h 6367455"/>
                <a:gd name="connsiteX2312" fmla="*/ 3775114 w 6891715"/>
                <a:gd name="connsiteY2312" fmla="*/ 2869284 h 6367455"/>
                <a:gd name="connsiteX2313" fmla="*/ 3789753 w 6891715"/>
                <a:gd name="connsiteY2313" fmla="*/ 2876604 h 6367455"/>
                <a:gd name="connsiteX2314" fmla="*/ 3779251 w 6891715"/>
                <a:gd name="connsiteY2314" fmla="*/ 2869284 h 6367455"/>
                <a:gd name="connsiteX2315" fmla="*/ 3802165 w 6891715"/>
                <a:gd name="connsiteY2315" fmla="*/ 2853370 h 6367455"/>
                <a:gd name="connsiteX2316" fmla="*/ 3818397 w 6891715"/>
                <a:gd name="connsiteY2316" fmla="*/ 2857190 h 6367455"/>
                <a:gd name="connsiteX2317" fmla="*/ 3881509 w 6891715"/>
                <a:gd name="connsiteY2317" fmla="*/ 2838447 h 6367455"/>
                <a:gd name="connsiteX2318" fmla="*/ 3889338 w 6891715"/>
                <a:gd name="connsiteY2318" fmla="*/ 2856748 h 6367455"/>
                <a:gd name="connsiteX2319" fmla="*/ 3879552 w 6891715"/>
                <a:gd name="connsiteY2319" fmla="*/ 2865433 h 6367455"/>
                <a:gd name="connsiteX2320" fmla="*/ 3866503 w 6891715"/>
                <a:gd name="connsiteY2320" fmla="*/ 2857058 h 6367455"/>
                <a:gd name="connsiteX2321" fmla="*/ 3865525 w 6891715"/>
                <a:gd name="connsiteY2321" fmla="*/ 2845582 h 6367455"/>
                <a:gd name="connsiteX2322" fmla="*/ 1378190 w 6891715"/>
                <a:gd name="connsiteY2322" fmla="*/ 2819397 h 6367455"/>
                <a:gd name="connsiteX2323" fmla="*/ 1384271 w 6891715"/>
                <a:gd name="connsiteY2323" fmla="*/ 2826202 h 6367455"/>
                <a:gd name="connsiteX2324" fmla="*/ 1377514 w 6891715"/>
                <a:gd name="connsiteY2324" fmla="*/ 2838446 h 6367455"/>
                <a:gd name="connsiteX2325" fmla="*/ 1370758 w 6891715"/>
                <a:gd name="connsiteY2325" fmla="*/ 2834024 h 6367455"/>
                <a:gd name="connsiteX2326" fmla="*/ 1368393 w 6891715"/>
                <a:gd name="connsiteY2326" fmla="*/ 2823820 h 6367455"/>
                <a:gd name="connsiteX2327" fmla="*/ 1342224 w 6891715"/>
                <a:gd name="connsiteY2327" fmla="*/ 2803518 h 6367455"/>
                <a:gd name="connsiteX2328" fmla="*/ 1357279 w 6891715"/>
                <a:gd name="connsiteY2328" fmla="*/ 2821795 h 6367455"/>
                <a:gd name="connsiteX2329" fmla="*/ 1344734 w 6891715"/>
                <a:gd name="connsiteY2329" fmla="*/ 2828923 h 6367455"/>
                <a:gd name="connsiteX2330" fmla="*/ 1331875 w 6891715"/>
                <a:gd name="connsiteY2330" fmla="*/ 2819010 h 6367455"/>
                <a:gd name="connsiteX2331" fmla="*/ 1331875 w 6891715"/>
                <a:gd name="connsiteY2331" fmla="*/ 2809712 h 6367455"/>
                <a:gd name="connsiteX2332" fmla="*/ 3807906 w 6891715"/>
                <a:gd name="connsiteY2332" fmla="*/ 2778119 h 6367455"/>
                <a:gd name="connsiteX2333" fmla="*/ 3833399 w 6891715"/>
                <a:gd name="connsiteY2333" fmla="*/ 2780025 h 6367455"/>
                <a:gd name="connsiteX2334" fmla="*/ 3843278 w 6891715"/>
                <a:gd name="connsiteY2334" fmla="*/ 2793676 h 6367455"/>
                <a:gd name="connsiteX2335" fmla="*/ 3849651 w 6891715"/>
                <a:gd name="connsiteY2335" fmla="*/ 2810504 h 6367455"/>
                <a:gd name="connsiteX2336" fmla="*/ 3844552 w 6891715"/>
                <a:gd name="connsiteY2336" fmla="*/ 2813998 h 6367455"/>
                <a:gd name="connsiteX2337" fmla="*/ 3839135 w 6891715"/>
                <a:gd name="connsiteY2337" fmla="*/ 2808599 h 6367455"/>
                <a:gd name="connsiteX2338" fmla="*/ 3830531 w 6891715"/>
                <a:gd name="connsiteY2338" fmla="*/ 2814950 h 6367455"/>
                <a:gd name="connsiteX2339" fmla="*/ 3823521 w 6891715"/>
                <a:gd name="connsiteY2339" fmla="*/ 2827653 h 6367455"/>
                <a:gd name="connsiteX2340" fmla="*/ 3817147 w 6891715"/>
                <a:gd name="connsiteY2340" fmla="*/ 2838447 h 6367455"/>
                <a:gd name="connsiteX2341" fmla="*/ 3804401 w 6891715"/>
                <a:gd name="connsiteY2341" fmla="*/ 2838447 h 6367455"/>
                <a:gd name="connsiteX2342" fmla="*/ 3793566 w 6891715"/>
                <a:gd name="connsiteY2342" fmla="*/ 2829241 h 6367455"/>
                <a:gd name="connsiteX2343" fmla="*/ 3795478 w 6891715"/>
                <a:gd name="connsiteY2343" fmla="*/ 2813362 h 6367455"/>
                <a:gd name="connsiteX2344" fmla="*/ 3778908 w 6891715"/>
                <a:gd name="connsiteY2344" fmla="*/ 2810187 h 6367455"/>
                <a:gd name="connsiteX2345" fmla="*/ 3765843 w 6891715"/>
                <a:gd name="connsiteY2345" fmla="*/ 2808281 h 6367455"/>
                <a:gd name="connsiteX2346" fmla="*/ 3762338 w 6891715"/>
                <a:gd name="connsiteY2346" fmla="*/ 2800976 h 6367455"/>
                <a:gd name="connsiteX2347" fmla="*/ 3780501 w 6891715"/>
                <a:gd name="connsiteY2347" fmla="*/ 2795579 h 6367455"/>
                <a:gd name="connsiteX2348" fmla="*/ 3793248 w 6891715"/>
                <a:gd name="connsiteY2348" fmla="*/ 2795262 h 6367455"/>
                <a:gd name="connsiteX2349" fmla="*/ 3802808 w 6891715"/>
                <a:gd name="connsiteY2349" fmla="*/ 2786692 h 6367455"/>
                <a:gd name="connsiteX2350" fmla="*/ 1396971 w 6891715"/>
                <a:gd name="connsiteY2350" fmla="*/ 2773356 h 6367455"/>
                <a:gd name="connsiteX2351" fmla="*/ 1389329 w 6891715"/>
                <a:gd name="connsiteY2351" fmla="*/ 2781295 h 6367455"/>
                <a:gd name="connsiteX2352" fmla="*/ 1382682 w 6891715"/>
                <a:gd name="connsiteY2352" fmla="*/ 2776589 h 6367455"/>
                <a:gd name="connsiteX2353" fmla="*/ 2732096 w 6891715"/>
                <a:gd name="connsiteY2353" fmla="*/ 2773211 h 6367455"/>
                <a:gd name="connsiteX2354" fmla="*/ 2750156 w 6891715"/>
                <a:gd name="connsiteY2354" fmla="*/ 2804578 h 6367455"/>
                <a:gd name="connsiteX2355" fmla="*/ 2750581 w 6891715"/>
                <a:gd name="connsiteY2355" fmla="*/ 2804292 h 6367455"/>
                <a:gd name="connsiteX2356" fmla="*/ 2732780 w 6891715"/>
                <a:gd name="connsiteY2356" fmla="*/ 2773363 h 6367455"/>
                <a:gd name="connsiteX2357" fmla="*/ 3884258 w 6891715"/>
                <a:gd name="connsiteY2357" fmla="*/ 2770182 h 6367455"/>
                <a:gd name="connsiteX2358" fmla="*/ 3886163 w 6891715"/>
                <a:gd name="connsiteY2358" fmla="*/ 2783610 h 6367455"/>
                <a:gd name="connsiteX2359" fmla="*/ 3875685 w 6891715"/>
                <a:gd name="connsiteY2359" fmla="*/ 2782673 h 6367455"/>
                <a:gd name="connsiteX2360" fmla="*/ 3875368 w 6891715"/>
                <a:gd name="connsiteY2360" fmla="*/ 2783610 h 6367455"/>
                <a:gd name="connsiteX2361" fmla="*/ 3874098 w 6891715"/>
                <a:gd name="connsiteY2361" fmla="*/ 2785484 h 6367455"/>
                <a:gd name="connsiteX2362" fmla="*/ 3872510 w 6891715"/>
                <a:gd name="connsiteY2362" fmla="*/ 2787358 h 6367455"/>
                <a:gd name="connsiteX2363" fmla="*/ 3871240 w 6891715"/>
                <a:gd name="connsiteY2363" fmla="*/ 2788607 h 6367455"/>
                <a:gd name="connsiteX2364" fmla="*/ 3870288 w 6891715"/>
                <a:gd name="connsiteY2364" fmla="*/ 2788920 h 6367455"/>
                <a:gd name="connsiteX2365" fmla="*/ 3869653 w 6891715"/>
                <a:gd name="connsiteY2365" fmla="*/ 2789232 h 6367455"/>
                <a:gd name="connsiteX2366" fmla="*/ 3869335 w 6891715"/>
                <a:gd name="connsiteY2366" fmla="*/ 2788920 h 6367455"/>
                <a:gd name="connsiteX2367" fmla="*/ 3868065 w 6891715"/>
                <a:gd name="connsiteY2367" fmla="*/ 2787983 h 6367455"/>
                <a:gd name="connsiteX2368" fmla="*/ 3866795 w 6891715"/>
                <a:gd name="connsiteY2368" fmla="*/ 2786421 h 6367455"/>
                <a:gd name="connsiteX2369" fmla="*/ 3866160 w 6891715"/>
                <a:gd name="connsiteY2369" fmla="*/ 2784860 h 6367455"/>
                <a:gd name="connsiteX2370" fmla="*/ 3864573 w 6891715"/>
                <a:gd name="connsiteY2370" fmla="*/ 2781112 h 6367455"/>
                <a:gd name="connsiteX2371" fmla="*/ 3863938 w 6891715"/>
                <a:gd name="connsiteY2371" fmla="*/ 2779863 h 6367455"/>
                <a:gd name="connsiteX2372" fmla="*/ 3866160 w 6891715"/>
                <a:gd name="connsiteY2372" fmla="*/ 2771431 h 6367455"/>
                <a:gd name="connsiteX2373" fmla="*/ 1338644 w 6891715"/>
                <a:gd name="connsiteY2373" fmla="*/ 2765421 h 6367455"/>
                <a:gd name="connsiteX2374" fmla="*/ 1354715 w 6891715"/>
                <a:gd name="connsiteY2374" fmla="*/ 2768237 h 6367455"/>
                <a:gd name="connsiteX2375" fmla="*/ 1360499 w 6891715"/>
                <a:gd name="connsiteY2375" fmla="*/ 2776688 h 6367455"/>
                <a:gd name="connsiteX2376" fmla="*/ 1357286 w 6891715"/>
                <a:gd name="connsiteY2376" fmla="*/ 2788270 h 6367455"/>
                <a:gd name="connsiteX2377" fmla="*/ 1363714 w 6891715"/>
                <a:gd name="connsiteY2377" fmla="*/ 2796720 h 6367455"/>
                <a:gd name="connsiteX2378" fmla="*/ 1379783 w 6891715"/>
                <a:gd name="connsiteY2378" fmla="*/ 2783575 h 6367455"/>
                <a:gd name="connsiteX2379" fmla="*/ 1389426 w 6891715"/>
                <a:gd name="connsiteY2379" fmla="*/ 2792027 h 6367455"/>
                <a:gd name="connsiteX2380" fmla="*/ 1395855 w 6891715"/>
                <a:gd name="connsiteY2380" fmla="*/ 2797346 h 6367455"/>
                <a:gd name="connsiteX2381" fmla="*/ 1409674 w 6891715"/>
                <a:gd name="connsiteY2381" fmla="*/ 2792965 h 6367455"/>
                <a:gd name="connsiteX2382" fmla="*/ 1404532 w 6891715"/>
                <a:gd name="connsiteY2382" fmla="*/ 2806422 h 6367455"/>
                <a:gd name="connsiteX2383" fmla="*/ 1389426 w 6891715"/>
                <a:gd name="connsiteY2383" fmla="*/ 2809869 h 6367455"/>
                <a:gd name="connsiteX2384" fmla="*/ 1382998 w 6891715"/>
                <a:gd name="connsiteY2384" fmla="*/ 2792027 h 6367455"/>
                <a:gd name="connsiteX2385" fmla="*/ 1357286 w 6891715"/>
                <a:gd name="connsiteY2385" fmla="*/ 2807990 h 6367455"/>
                <a:gd name="connsiteX2386" fmla="*/ 1349572 w 6891715"/>
                <a:gd name="connsiteY2386" fmla="*/ 2801727 h 6367455"/>
                <a:gd name="connsiteX2387" fmla="*/ 1338965 w 6891715"/>
                <a:gd name="connsiteY2387" fmla="*/ 2800786 h 6367455"/>
                <a:gd name="connsiteX2388" fmla="*/ 1330289 w 6891715"/>
                <a:gd name="connsiteY2388" fmla="*/ 2789522 h 6367455"/>
                <a:gd name="connsiteX2389" fmla="*/ 4266528 w 6891715"/>
                <a:gd name="connsiteY2389" fmla="*/ 2764378 h 6367455"/>
                <a:gd name="connsiteX2390" fmla="*/ 4255416 w 6891715"/>
                <a:gd name="connsiteY2390" fmla="*/ 2776749 h 6367455"/>
                <a:gd name="connsiteX2391" fmla="*/ 4246843 w 6891715"/>
                <a:gd name="connsiteY2391" fmla="*/ 2786583 h 6367455"/>
                <a:gd name="connsiteX2392" fmla="*/ 4240493 w 6891715"/>
                <a:gd name="connsiteY2392" fmla="*/ 2794194 h 6367455"/>
                <a:gd name="connsiteX2393" fmla="*/ 4238588 w 6891715"/>
                <a:gd name="connsiteY2393" fmla="*/ 2797365 h 6367455"/>
                <a:gd name="connsiteX2394" fmla="*/ 4237001 w 6891715"/>
                <a:gd name="connsiteY2394" fmla="*/ 2801168 h 6367455"/>
                <a:gd name="connsiteX2395" fmla="*/ 4236048 w 6891715"/>
                <a:gd name="connsiteY2395" fmla="*/ 2805297 h 6367455"/>
                <a:gd name="connsiteX2396" fmla="*/ 4235413 w 6891715"/>
                <a:gd name="connsiteY2396" fmla="*/ 2809735 h 6367455"/>
                <a:gd name="connsiteX2397" fmla="*/ 4234778 w 6891715"/>
                <a:gd name="connsiteY2397" fmla="*/ 2816400 h 6367455"/>
                <a:gd name="connsiteX2398" fmla="*/ 4234461 w 6891715"/>
                <a:gd name="connsiteY2398" fmla="*/ 2819572 h 6367455"/>
                <a:gd name="connsiteX2399" fmla="*/ 4254146 w 6891715"/>
                <a:gd name="connsiteY2399" fmla="*/ 2828459 h 6367455"/>
                <a:gd name="connsiteX2400" fmla="*/ 4251606 w 6891715"/>
                <a:gd name="connsiteY2400" fmla="*/ 2849076 h 6367455"/>
                <a:gd name="connsiteX2401" fmla="*/ 4262401 w 6891715"/>
                <a:gd name="connsiteY2401" fmla="*/ 2891579 h 6367455"/>
                <a:gd name="connsiteX2402" fmla="*/ 4276371 w 6891715"/>
                <a:gd name="connsiteY2402" fmla="*/ 2915372 h 6367455"/>
                <a:gd name="connsiteX2403" fmla="*/ 4285578 w 6891715"/>
                <a:gd name="connsiteY2403" fmla="*/ 2923936 h 6367455"/>
                <a:gd name="connsiteX2404" fmla="*/ 4290658 w 6891715"/>
                <a:gd name="connsiteY2404" fmla="*/ 2940748 h 6367455"/>
                <a:gd name="connsiteX2405" fmla="*/ 4301453 w 6891715"/>
                <a:gd name="connsiteY2405" fmla="*/ 2941065 h 6367455"/>
                <a:gd name="connsiteX2406" fmla="*/ 4301578 w 6891715"/>
                <a:gd name="connsiteY2406" fmla="*/ 2941217 h 6367455"/>
                <a:gd name="connsiteX2407" fmla="*/ 4306221 w 6891715"/>
                <a:gd name="connsiteY2407" fmla="*/ 2941461 h 6367455"/>
                <a:gd name="connsiteX2408" fmla="*/ 4319241 w 6891715"/>
                <a:gd name="connsiteY2408" fmla="*/ 2956380 h 6367455"/>
                <a:gd name="connsiteX2409" fmla="*/ 4323369 w 6891715"/>
                <a:gd name="connsiteY2409" fmla="*/ 2975426 h 6367455"/>
                <a:gd name="connsiteX2410" fmla="*/ 4340199 w 6891715"/>
                <a:gd name="connsiteY2410" fmla="*/ 2977966 h 6367455"/>
                <a:gd name="connsiteX2411" fmla="*/ 4348773 w 6891715"/>
                <a:gd name="connsiteY2411" fmla="*/ 2967807 h 6367455"/>
                <a:gd name="connsiteX2412" fmla="*/ 4348456 w 6891715"/>
                <a:gd name="connsiteY2412" fmla="*/ 2950666 h 6367455"/>
                <a:gd name="connsiteX2413" fmla="*/ 4341787 w 6891715"/>
                <a:gd name="connsiteY2413" fmla="*/ 2924319 h 6367455"/>
                <a:gd name="connsiteX2414" fmla="*/ 4330990 w 6891715"/>
                <a:gd name="connsiteY2414" fmla="*/ 2916701 h 6367455"/>
                <a:gd name="connsiteX2415" fmla="*/ 4315112 w 6891715"/>
                <a:gd name="connsiteY2415" fmla="*/ 2924002 h 6367455"/>
                <a:gd name="connsiteX2416" fmla="*/ 4298282 w 6891715"/>
                <a:gd name="connsiteY2416" fmla="*/ 2924319 h 6367455"/>
                <a:gd name="connsiteX2417" fmla="*/ 4287803 w 6891715"/>
                <a:gd name="connsiteY2417" fmla="*/ 2904956 h 6367455"/>
                <a:gd name="connsiteX2418" fmla="*/ 4291296 w 6891715"/>
                <a:gd name="connsiteY2418" fmla="*/ 2892258 h 6367455"/>
                <a:gd name="connsiteX2419" fmla="*/ 4296059 w 6891715"/>
                <a:gd name="connsiteY2419" fmla="*/ 2881148 h 6367455"/>
                <a:gd name="connsiteX2420" fmla="*/ 4313525 w 6891715"/>
                <a:gd name="connsiteY2420" fmla="*/ 2869719 h 6367455"/>
                <a:gd name="connsiteX2421" fmla="*/ 4312890 w 6891715"/>
                <a:gd name="connsiteY2421" fmla="*/ 2841468 h 6367455"/>
                <a:gd name="connsiteX2422" fmla="*/ 4309396 w 6891715"/>
                <a:gd name="connsiteY2422" fmla="*/ 2811629 h 6367455"/>
                <a:gd name="connsiteX2423" fmla="*/ 4314477 w 6891715"/>
                <a:gd name="connsiteY2423" fmla="*/ 2787822 h 6367455"/>
                <a:gd name="connsiteX2424" fmla="*/ 4313842 w 6891715"/>
                <a:gd name="connsiteY2424" fmla="*/ 2784012 h 6367455"/>
                <a:gd name="connsiteX2425" fmla="*/ 4314747 w 6891715"/>
                <a:gd name="connsiteY2425" fmla="*/ 2782557 h 6367455"/>
                <a:gd name="connsiteX2426" fmla="*/ 4312883 w 6891715"/>
                <a:gd name="connsiteY2426" fmla="*/ 2774845 h 6367455"/>
                <a:gd name="connsiteX2427" fmla="*/ 4295421 w 6891715"/>
                <a:gd name="connsiteY2427" fmla="*/ 2783093 h 6367455"/>
                <a:gd name="connsiteX2428" fmla="*/ 4293833 w 6891715"/>
                <a:gd name="connsiteY2428" fmla="*/ 2772624 h 6367455"/>
                <a:gd name="connsiteX2429" fmla="*/ 1361090 w 6891715"/>
                <a:gd name="connsiteY2429" fmla="*/ 2755895 h 6367455"/>
                <a:gd name="connsiteX2430" fmla="*/ 1374745 w 6891715"/>
                <a:gd name="connsiteY2430" fmla="*/ 2758673 h 6367455"/>
                <a:gd name="connsiteX2431" fmla="*/ 1365217 w 6891715"/>
                <a:gd name="connsiteY2431" fmla="*/ 2767009 h 6367455"/>
                <a:gd name="connsiteX2432" fmla="*/ 1358867 w 6891715"/>
                <a:gd name="connsiteY2432" fmla="*/ 2760834 h 6367455"/>
                <a:gd name="connsiteX2433" fmla="*/ 1409438 w 6891715"/>
                <a:gd name="connsiteY2433" fmla="*/ 2754306 h 6367455"/>
                <a:gd name="connsiteX2434" fmla="*/ 1411262 w 6891715"/>
                <a:gd name="connsiteY2434" fmla="*/ 2765420 h 6367455"/>
                <a:gd name="connsiteX2435" fmla="*/ 1396971 w 6891715"/>
                <a:gd name="connsiteY2435" fmla="*/ 2761379 h 6367455"/>
                <a:gd name="connsiteX2436" fmla="*/ 1423961 w 6891715"/>
                <a:gd name="connsiteY2436" fmla="*/ 2730494 h 6367455"/>
                <a:gd name="connsiteX2437" fmla="*/ 1419616 w 6891715"/>
                <a:gd name="connsiteY2437" fmla="*/ 2737694 h 6367455"/>
                <a:gd name="connsiteX2438" fmla="*/ 1398559 w 6891715"/>
                <a:gd name="connsiteY2438" fmla="*/ 2752719 h 6367455"/>
                <a:gd name="connsiteX2439" fmla="*/ 1399227 w 6891715"/>
                <a:gd name="connsiteY2439" fmla="*/ 2740198 h 6367455"/>
                <a:gd name="connsiteX2440" fmla="*/ 1410592 w 6891715"/>
                <a:gd name="connsiteY2440" fmla="*/ 2730808 h 6367455"/>
                <a:gd name="connsiteX2441" fmla="*/ 1377050 w 6891715"/>
                <a:gd name="connsiteY2441" fmla="*/ 2728907 h 6367455"/>
                <a:gd name="connsiteX2442" fmla="*/ 1374767 w 6891715"/>
                <a:gd name="connsiteY2442" fmla="*/ 2734996 h 6367455"/>
                <a:gd name="connsiteX2443" fmla="*/ 1385859 w 6891715"/>
                <a:gd name="connsiteY2443" fmla="*/ 2743825 h 6367455"/>
                <a:gd name="connsiteX2444" fmla="*/ 1382923 w 6891715"/>
                <a:gd name="connsiteY2444" fmla="*/ 2751131 h 6367455"/>
                <a:gd name="connsiteX2445" fmla="*/ 1372483 w 6891715"/>
                <a:gd name="connsiteY2445" fmla="*/ 2741391 h 6367455"/>
                <a:gd name="connsiteX2446" fmla="*/ 1362043 w 6891715"/>
                <a:gd name="connsiteY2446" fmla="*/ 2739260 h 6367455"/>
                <a:gd name="connsiteX2447" fmla="*/ 1368241 w 6891715"/>
                <a:gd name="connsiteY2447" fmla="*/ 2731039 h 6367455"/>
                <a:gd name="connsiteX2448" fmla="*/ 2164892 w 6891715"/>
                <a:gd name="connsiteY2448" fmla="*/ 2724151 h 6367455"/>
                <a:gd name="connsiteX2449" fmla="*/ 2168495 w 6891715"/>
                <a:gd name="connsiteY2449" fmla="*/ 2736589 h 6367455"/>
                <a:gd name="connsiteX2450" fmla="*/ 2163389 w 6891715"/>
                <a:gd name="connsiteY2450" fmla="*/ 2754314 h 6367455"/>
                <a:gd name="connsiteX2451" fmla="*/ 2157383 w 6891715"/>
                <a:gd name="connsiteY2451" fmla="*/ 2749028 h 6367455"/>
                <a:gd name="connsiteX2452" fmla="*/ 2160986 w 6891715"/>
                <a:gd name="connsiteY2452" fmla="*/ 2729437 h 6367455"/>
                <a:gd name="connsiteX2453" fmla="*/ 4327488 w 6891715"/>
                <a:gd name="connsiteY2453" fmla="*/ 2719966 h 6367455"/>
                <a:gd name="connsiteX2454" fmla="*/ 4324631 w 6891715"/>
                <a:gd name="connsiteY2454" fmla="*/ 2731387 h 6367455"/>
                <a:gd name="connsiteX2455" fmla="*/ 4318281 w 6891715"/>
                <a:gd name="connsiteY2455" fmla="*/ 2738683 h 6367455"/>
                <a:gd name="connsiteX2456" fmla="*/ 4321773 w 6891715"/>
                <a:gd name="connsiteY2456" fmla="*/ 2741538 h 6367455"/>
                <a:gd name="connsiteX2457" fmla="*/ 4328442 w 6891715"/>
                <a:gd name="connsiteY2457" fmla="*/ 2741272 h 6367455"/>
                <a:gd name="connsiteX2458" fmla="*/ 4328450 w 6891715"/>
                <a:gd name="connsiteY2458" fmla="*/ 2741158 h 6367455"/>
                <a:gd name="connsiteX2459" fmla="*/ 4334483 w 6891715"/>
                <a:gd name="connsiteY2459" fmla="*/ 2740523 h 6367455"/>
                <a:gd name="connsiteX2460" fmla="*/ 4337341 w 6891715"/>
                <a:gd name="connsiteY2460" fmla="*/ 2744333 h 6367455"/>
                <a:gd name="connsiteX2461" fmla="*/ 4332578 w 6891715"/>
                <a:gd name="connsiteY2461" fmla="*/ 2758299 h 6367455"/>
                <a:gd name="connsiteX2462" fmla="*/ 4344962 w 6891715"/>
                <a:gd name="connsiteY2462" fmla="*/ 2741476 h 6367455"/>
                <a:gd name="connsiteX2463" fmla="*/ 4339564 w 6891715"/>
                <a:gd name="connsiteY2463" fmla="*/ 2735126 h 6367455"/>
                <a:gd name="connsiteX2464" fmla="*/ 4346233 w 6891715"/>
                <a:gd name="connsiteY2464" fmla="*/ 2732904 h 6367455"/>
                <a:gd name="connsiteX2465" fmla="*/ 4338929 w 6891715"/>
                <a:gd name="connsiteY2465" fmla="*/ 2726874 h 6367455"/>
                <a:gd name="connsiteX2466" fmla="*/ 4330355 w 6891715"/>
                <a:gd name="connsiteY2466" fmla="*/ 2721794 h 6367455"/>
                <a:gd name="connsiteX2467" fmla="*/ 4330404 w 6891715"/>
                <a:gd name="connsiteY2467" fmla="*/ 2721310 h 6367455"/>
                <a:gd name="connsiteX2468" fmla="*/ 3421026 w 6891715"/>
                <a:gd name="connsiteY2468" fmla="*/ 2717795 h 6367455"/>
                <a:gd name="connsiteX2469" fmla="*/ 3419502 w 6891715"/>
                <a:gd name="connsiteY2469" fmla="*/ 2733233 h 6367455"/>
                <a:gd name="connsiteX2470" fmla="*/ 3412190 w 6891715"/>
                <a:gd name="connsiteY2470" fmla="*/ 2746371 h 6367455"/>
                <a:gd name="connsiteX2471" fmla="*/ 3403050 w 6891715"/>
                <a:gd name="connsiteY2471" fmla="*/ 2734218 h 6367455"/>
                <a:gd name="connsiteX2472" fmla="*/ 3396042 w 6891715"/>
                <a:gd name="connsiteY2472" fmla="*/ 2735861 h 6367455"/>
                <a:gd name="connsiteX2473" fmla="*/ 3390863 w 6891715"/>
                <a:gd name="connsiteY2473" fmla="*/ 2722724 h 6367455"/>
                <a:gd name="connsiteX2474" fmla="*/ 3403050 w 6891715"/>
                <a:gd name="connsiteY2474" fmla="*/ 2724693 h 6367455"/>
                <a:gd name="connsiteX2475" fmla="*/ 3342285 w 6891715"/>
                <a:gd name="connsiteY2475" fmla="*/ 2709858 h 6367455"/>
                <a:gd name="connsiteX2476" fmla="*/ 3349588 w 6891715"/>
                <a:gd name="connsiteY2476" fmla="*/ 2718830 h 6367455"/>
                <a:gd name="connsiteX2477" fmla="*/ 3337840 w 6891715"/>
                <a:gd name="connsiteY2477" fmla="*/ 2725733 h 6367455"/>
                <a:gd name="connsiteX2478" fmla="*/ 3327363 w 6891715"/>
                <a:gd name="connsiteY2478" fmla="*/ 2714687 h 6367455"/>
                <a:gd name="connsiteX2479" fmla="*/ 3433725 w 6891715"/>
                <a:gd name="connsiteY2479" fmla="*/ 2679697 h 6367455"/>
                <a:gd name="connsiteX2480" fmla="*/ 3429527 w 6891715"/>
                <a:gd name="connsiteY2480" fmla="*/ 2689174 h 6367455"/>
                <a:gd name="connsiteX2481" fmla="*/ 3426298 w 6891715"/>
                <a:gd name="connsiteY2481" fmla="*/ 2696367 h 6367455"/>
                <a:gd name="connsiteX2482" fmla="*/ 3424361 w 6891715"/>
                <a:gd name="connsiteY2482" fmla="*/ 2701596 h 6367455"/>
                <a:gd name="connsiteX2483" fmla="*/ 3424038 w 6891715"/>
                <a:gd name="connsiteY2483" fmla="*/ 2701922 h 6367455"/>
                <a:gd name="connsiteX2484" fmla="*/ 3423715 w 6891715"/>
                <a:gd name="connsiteY2484" fmla="*/ 2701922 h 6367455"/>
                <a:gd name="connsiteX2485" fmla="*/ 3422101 w 6891715"/>
                <a:gd name="connsiteY2485" fmla="*/ 2701268 h 6367455"/>
                <a:gd name="connsiteX2486" fmla="*/ 3420809 w 6891715"/>
                <a:gd name="connsiteY2486" fmla="*/ 2699306 h 6367455"/>
                <a:gd name="connsiteX2487" fmla="*/ 3418872 w 6891715"/>
                <a:gd name="connsiteY2487" fmla="*/ 2697020 h 6367455"/>
                <a:gd name="connsiteX2488" fmla="*/ 3415643 w 6891715"/>
                <a:gd name="connsiteY2488" fmla="*/ 2692771 h 6367455"/>
                <a:gd name="connsiteX2489" fmla="*/ 3414675 w 6891715"/>
                <a:gd name="connsiteY2489" fmla="*/ 2690483 h 6367455"/>
                <a:gd name="connsiteX2490" fmla="*/ 2171036 w 6891715"/>
                <a:gd name="connsiteY2490" fmla="*/ 2678115 h 6367455"/>
                <a:gd name="connsiteX2491" fmla="*/ 2181830 w 6891715"/>
                <a:gd name="connsiteY2491" fmla="*/ 2678115 h 6367455"/>
                <a:gd name="connsiteX2492" fmla="*/ 2174210 w 6891715"/>
                <a:gd name="connsiteY2492" fmla="*/ 2694674 h 6367455"/>
                <a:gd name="connsiteX2493" fmla="*/ 2185958 w 6891715"/>
                <a:gd name="connsiteY2493" fmla="*/ 2700844 h 6367455"/>
                <a:gd name="connsiteX2494" fmla="*/ 2190720 w 6891715"/>
                <a:gd name="connsiteY2494" fmla="*/ 2708312 h 6367455"/>
                <a:gd name="connsiteX2495" fmla="*/ 2182149 w 6891715"/>
                <a:gd name="connsiteY2495" fmla="*/ 2715780 h 6367455"/>
                <a:gd name="connsiteX2496" fmla="*/ 2188498 w 6891715"/>
                <a:gd name="connsiteY2496" fmla="*/ 2735262 h 6367455"/>
                <a:gd name="connsiteX2497" fmla="*/ 2181194 w 6891715"/>
                <a:gd name="connsiteY2497" fmla="*/ 2732015 h 6367455"/>
                <a:gd name="connsiteX2498" fmla="*/ 2166272 w 6891715"/>
                <a:gd name="connsiteY2498" fmla="*/ 2715130 h 6367455"/>
                <a:gd name="connsiteX2499" fmla="*/ 2163733 w 6891715"/>
                <a:gd name="connsiteY2499" fmla="*/ 2692401 h 6367455"/>
                <a:gd name="connsiteX2500" fmla="*/ 2164568 w 6891715"/>
                <a:gd name="connsiteY2500" fmla="*/ 2619379 h 6367455"/>
                <a:gd name="connsiteX2501" fmla="*/ 2170249 w 6891715"/>
                <a:gd name="connsiteY2501" fmla="*/ 2620019 h 6367455"/>
                <a:gd name="connsiteX2502" fmla="*/ 2179607 w 6891715"/>
                <a:gd name="connsiteY2502" fmla="*/ 2637322 h 6367455"/>
                <a:gd name="connsiteX2503" fmla="*/ 2175263 w 6891715"/>
                <a:gd name="connsiteY2503" fmla="*/ 2654303 h 6367455"/>
                <a:gd name="connsiteX2504" fmla="*/ 2160558 w 6891715"/>
                <a:gd name="connsiteY2504" fmla="*/ 2630913 h 6367455"/>
                <a:gd name="connsiteX2505" fmla="*/ 2201425 w 6891715"/>
                <a:gd name="connsiteY2505" fmla="*/ 2586041 h 6367455"/>
                <a:gd name="connsiteX2506" fmla="*/ 2209771 w 6891715"/>
                <a:gd name="connsiteY2506" fmla="*/ 2586041 h 6367455"/>
                <a:gd name="connsiteX2507" fmla="*/ 2207915 w 6891715"/>
                <a:gd name="connsiteY2507" fmla="*/ 2605552 h 6367455"/>
                <a:gd name="connsiteX2508" fmla="*/ 2181644 w 6891715"/>
                <a:gd name="connsiteY2508" fmla="*/ 2628902 h 6367455"/>
                <a:gd name="connsiteX2509" fmla="*/ 2174844 w 6891715"/>
                <a:gd name="connsiteY2509" fmla="*/ 2611949 h 6367455"/>
                <a:gd name="connsiteX2510" fmla="*/ 2180100 w 6891715"/>
                <a:gd name="connsiteY2510" fmla="*/ 2596276 h 6367455"/>
                <a:gd name="connsiteX2511" fmla="*/ 2148426 w 6891715"/>
                <a:gd name="connsiteY2511" fmla="*/ 2586041 h 6367455"/>
                <a:gd name="connsiteX2512" fmla="*/ 2154587 w 6891715"/>
                <a:gd name="connsiteY2512" fmla="*/ 2587629 h 6367455"/>
                <a:gd name="connsiteX2513" fmla="*/ 2166908 w 6891715"/>
                <a:gd name="connsiteY2513" fmla="*/ 2597153 h 6367455"/>
                <a:gd name="connsiteX2514" fmla="*/ 2158593 w 6891715"/>
                <a:gd name="connsiteY2514" fmla="*/ 2609854 h 6367455"/>
                <a:gd name="connsiteX2515" fmla="*/ 2152430 w 6891715"/>
                <a:gd name="connsiteY2515" fmla="*/ 2613028 h 6367455"/>
                <a:gd name="connsiteX2516" fmla="*/ 2146270 w 6891715"/>
                <a:gd name="connsiteY2516" fmla="*/ 2598423 h 6367455"/>
                <a:gd name="connsiteX2517" fmla="*/ 3682894 w 6891715"/>
                <a:gd name="connsiteY2517" fmla="*/ 2570157 h 6367455"/>
                <a:gd name="connsiteX2518" fmla="*/ 3694076 w 6891715"/>
                <a:gd name="connsiteY2518" fmla="*/ 2582121 h 6367455"/>
                <a:gd name="connsiteX2519" fmla="*/ 3689417 w 6891715"/>
                <a:gd name="connsiteY2519" fmla="*/ 2587620 h 6367455"/>
                <a:gd name="connsiteX2520" fmla="*/ 3679788 w 6891715"/>
                <a:gd name="connsiteY2520" fmla="*/ 2582121 h 6367455"/>
                <a:gd name="connsiteX2521" fmla="*/ 3730905 w 6891715"/>
                <a:gd name="connsiteY2521" fmla="*/ 2559046 h 6367455"/>
                <a:gd name="connsiteX2522" fmla="*/ 3735350 w 6891715"/>
                <a:gd name="connsiteY2522" fmla="*/ 2566983 h 6367455"/>
                <a:gd name="connsiteX2523" fmla="*/ 3733445 w 6891715"/>
                <a:gd name="connsiteY2523" fmla="*/ 2579682 h 6367455"/>
                <a:gd name="connsiteX2524" fmla="*/ 3722650 w 6891715"/>
                <a:gd name="connsiteY2524" fmla="*/ 2562220 h 6367455"/>
                <a:gd name="connsiteX2525" fmla="*/ 3713237 w 6891715"/>
                <a:gd name="connsiteY2525" fmla="*/ 2559046 h 6367455"/>
                <a:gd name="connsiteX2526" fmla="*/ 3716301 w 6891715"/>
                <a:gd name="connsiteY2526" fmla="*/ 2571115 h 6367455"/>
                <a:gd name="connsiteX2527" fmla="*/ 3704965 w 6891715"/>
                <a:gd name="connsiteY2527" fmla="*/ 2582856 h 6367455"/>
                <a:gd name="connsiteX2528" fmla="*/ 3698838 w 6891715"/>
                <a:gd name="connsiteY2528" fmla="*/ 2569810 h 6367455"/>
                <a:gd name="connsiteX2529" fmla="*/ 3699757 w 6891715"/>
                <a:gd name="connsiteY2529" fmla="*/ 2564591 h 6367455"/>
                <a:gd name="connsiteX2530" fmla="*/ 3751833 w 6891715"/>
                <a:gd name="connsiteY2530" fmla="*/ 2544760 h 6367455"/>
                <a:gd name="connsiteX2531" fmla="*/ 3757575 w 6891715"/>
                <a:gd name="connsiteY2531" fmla="*/ 2551108 h 6367455"/>
                <a:gd name="connsiteX2532" fmla="*/ 3756224 w 6891715"/>
                <a:gd name="connsiteY2532" fmla="*/ 2566981 h 6367455"/>
                <a:gd name="connsiteX2533" fmla="*/ 3748793 w 6891715"/>
                <a:gd name="connsiteY2533" fmla="*/ 2573332 h 6367455"/>
                <a:gd name="connsiteX2534" fmla="*/ 3741700 w 6891715"/>
                <a:gd name="connsiteY2534" fmla="*/ 2562855 h 6367455"/>
                <a:gd name="connsiteX2535" fmla="*/ 3826834 w 6891715"/>
                <a:gd name="connsiteY2535" fmla="*/ 2541584 h 6367455"/>
                <a:gd name="connsiteX2536" fmla="*/ 3829013 w 6891715"/>
                <a:gd name="connsiteY2536" fmla="*/ 2550995 h 6367455"/>
                <a:gd name="connsiteX2537" fmla="*/ 3819052 w 6891715"/>
                <a:gd name="connsiteY2537" fmla="*/ 2563541 h 6367455"/>
                <a:gd name="connsiteX2538" fmla="*/ 3813760 w 6891715"/>
                <a:gd name="connsiteY2538" fmla="*/ 2568873 h 6367455"/>
                <a:gd name="connsiteX2539" fmla="*/ 3810648 w 6891715"/>
                <a:gd name="connsiteY2539" fmla="*/ 2582361 h 6367455"/>
                <a:gd name="connsiteX2540" fmla="*/ 3808780 w 6891715"/>
                <a:gd name="connsiteY2540" fmla="*/ 2593970 h 6367455"/>
                <a:gd name="connsiteX2541" fmla="*/ 3795395 w 6891715"/>
                <a:gd name="connsiteY2541" fmla="*/ 2588949 h 6367455"/>
                <a:gd name="connsiteX2542" fmla="*/ 3790103 w 6891715"/>
                <a:gd name="connsiteY2542" fmla="*/ 2582361 h 6367455"/>
                <a:gd name="connsiteX2543" fmla="*/ 3781388 w 6891715"/>
                <a:gd name="connsiteY2543" fmla="*/ 2570128 h 6367455"/>
                <a:gd name="connsiteX2544" fmla="*/ 3787925 w 6891715"/>
                <a:gd name="connsiteY2544" fmla="*/ 2563854 h 6367455"/>
                <a:gd name="connsiteX2545" fmla="*/ 3815939 w 6891715"/>
                <a:gd name="connsiteY2545" fmla="*/ 2550995 h 6367455"/>
                <a:gd name="connsiteX2546" fmla="*/ 2138139 w 6891715"/>
                <a:gd name="connsiteY2546" fmla="*/ 2532068 h 6367455"/>
                <a:gd name="connsiteX2547" fmla="*/ 2144896 w 6891715"/>
                <a:gd name="connsiteY2547" fmla="*/ 2548103 h 6367455"/>
                <a:gd name="connsiteX2548" fmla="*/ 2152621 w 6891715"/>
                <a:gd name="connsiteY2548" fmla="*/ 2563818 h 6367455"/>
                <a:gd name="connsiteX2549" fmla="*/ 2132025 w 6891715"/>
                <a:gd name="connsiteY2549" fmla="*/ 2553556 h 6367455"/>
                <a:gd name="connsiteX2550" fmla="*/ 2128806 w 6891715"/>
                <a:gd name="connsiteY2550" fmla="*/ 2539442 h 6367455"/>
                <a:gd name="connsiteX2551" fmla="*/ 3770127 w 6891715"/>
                <a:gd name="connsiteY2551" fmla="*/ 2525711 h 6367455"/>
                <a:gd name="connsiteX2552" fmla="*/ 3779801 w 6891715"/>
                <a:gd name="connsiteY2552" fmla="*/ 2530439 h 6367455"/>
                <a:gd name="connsiteX2553" fmla="*/ 3779801 w 6891715"/>
                <a:gd name="connsiteY2553" fmla="*/ 2539220 h 6367455"/>
                <a:gd name="connsiteX2554" fmla="*/ 3769482 w 6891715"/>
                <a:gd name="connsiteY2554" fmla="*/ 2541584 h 6367455"/>
                <a:gd name="connsiteX2555" fmla="*/ 3759163 w 6891715"/>
                <a:gd name="connsiteY2555" fmla="*/ 2530439 h 6367455"/>
                <a:gd name="connsiteX2556" fmla="*/ 1526042 w 6891715"/>
                <a:gd name="connsiteY2556" fmla="*/ 2514597 h 6367455"/>
                <a:gd name="connsiteX2557" fmla="*/ 1532424 w 6891715"/>
                <a:gd name="connsiteY2557" fmla="*/ 2520947 h 6367455"/>
                <a:gd name="connsiteX2558" fmla="*/ 1541994 w 6891715"/>
                <a:gd name="connsiteY2558" fmla="*/ 2516503 h 6367455"/>
                <a:gd name="connsiteX2559" fmla="*/ 1549652 w 6891715"/>
                <a:gd name="connsiteY2559" fmla="*/ 2522534 h 6367455"/>
                <a:gd name="connsiteX2560" fmla="*/ 1540399 w 6891715"/>
                <a:gd name="connsiteY2560" fmla="*/ 2528884 h 6367455"/>
                <a:gd name="connsiteX2561" fmla="*/ 1547738 w 6891715"/>
                <a:gd name="connsiteY2561" fmla="*/ 2543806 h 6367455"/>
                <a:gd name="connsiteX2562" fmla="*/ 1540399 w 6891715"/>
                <a:gd name="connsiteY2562" fmla="*/ 2547933 h 6367455"/>
                <a:gd name="connsiteX2563" fmla="*/ 1539123 w 6891715"/>
                <a:gd name="connsiteY2563" fmla="*/ 2555552 h 6367455"/>
                <a:gd name="connsiteX2564" fmla="*/ 1557308 w 6891715"/>
                <a:gd name="connsiteY2564" fmla="*/ 2564759 h 6367455"/>
                <a:gd name="connsiteX2565" fmla="*/ 1554436 w 6891715"/>
                <a:gd name="connsiteY2565" fmla="*/ 2573331 h 6367455"/>
                <a:gd name="connsiteX2566" fmla="*/ 1550289 w 6891715"/>
                <a:gd name="connsiteY2566" fmla="*/ 2567934 h 6367455"/>
                <a:gd name="connsiteX2567" fmla="*/ 1544866 w 6891715"/>
                <a:gd name="connsiteY2567" fmla="*/ 2576505 h 6367455"/>
                <a:gd name="connsiteX2568" fmla="*/ 1544866 w 6891715"/>
                <a:gd name="connsiteY2568" fmla="*/ 2598732 h 6367455"/>
                <a:gd name="connsiteX2569" fmla="*/ 1535614 w 6891715"/>
                <a:gd name="connsiteY2569" fmla="*/ 2612385 h 6367455"/>
                <a:gd name="connsiteX2570" fmla="*/ 1530190 w 6891715"/>
                <a:gd name="connsiteY2570" fmla="*/ 2627309 h 6367455"/>
                <a:gd name="connsiteX2571" fmla="*/ 1518705 w 6891715"/>
                <a:gd name="connsiteY2571" fmla="*/ 2620005 h 6367455"/>
                <a:gd name="connsiteX2572" fmla="*/ 1529870 w 6891715"/>
                <a:gd name="connsiteY2572" fmla="*/ 2595556 h 6367455"/>
                <a:gd name="connsiteX2573" fmla="*/ 1532104 w 6891715"/>
                <a:gd name="connsiteY2573" fmla="*/ 2571426 h 6367455"/>
                <a:gd name="connsiteX2574" fmla="*/ 1531147 w 6891715"/>
                <a:gd name="connsiteY2574" fmla="*/ 2564124 h 6367455"/>
                <a:gd name="connsiteX2575" fmla="*/ 1522534 w 6891715"/>
                <a:gd name="connsiteY2575" fmla="*/ 2562855 h 6367455"/>
                <a:gd name="connsiteX2576" fmla="*/ 1510728 w 6891715"/>
                <a:gd name="connsiteY2576" fmla="*/ 2578728 h 6367455"/>
                <a:gd name="connsiteX2577" fmla="*/ 1490631 w 6891715"/>
                <a:gd name="connsiteY2577" fmla="*/ 2561267 h 6367455"/>
                <a:gd name="connsiteX2578" fmla="*/ 1491587 w 6891715"/>
                <a:gd name="connsiteY2578" fmla="*/ 2550472 h 6367455"/>
                <a:gd name="connsiteX2579" fmla="*/ 1513604 w 6891715"/>
                <a:gd name="connsiteY2579" fmla="*/ 2544123 h 6367455"/>
                <a:gd name="connsiteX2580" fmla="*/ 1519023 w 6891715"/>
                <a:gd name="connsiteY2580" fmla="*/ 2550472 h 6367455"/>
                <a:gd name="connsiteX2581" fmla="*/ 1520938 w 6891715"/>
                <a:gd name="connsiteY2581" fmla="*/ 2544123 h 6367455"/>
                <a:gd name="connsiteX2582" fmla="*/ 1516791 w 6891715"/>
                <a:gd name="connsiteY2582" fmla="*/ 2536822 h 6367455"/>
                <a:gd name="connsiteX2583" fmla="*/ 1520938 w 6891715"/>
                <a:gd name="connsiteY2583" fmla="*/ 2521900 h 6367455"/>
                <a:gd name="connsiteX2584" fmla="*/ 3554357 w 6891715"/>
                <a:gd name="connsiteY2584" fmla="*/ 2513011 h 6367455"/>
                <a:gd name="connsiteX2585" fmla="*/ 3581363 w 6891715"/>
                <a:gd name="connsiteY2585" fmla="*/ 2544986 h 6367455"/>
                <a:gd name="connsiteX2586" fmla="*/ 3565842 w 6891715"/>
                <a:gd name="connsiteY2586" fmla="*/ 2543105 h 6367455"/>
                <a:gd name="connsiteX2587" fmla="*/ 3567084 w 6891715"/>
                <a:gd name="connsiteY2587" fmla="*/ 2558779 h 6367455"/>
                <a:gd name="connsiteX2588" fmla="*/ 3559013 w 6891715"/>
                <a:gd name="connsiteY2588" fmla="*/ 2560659 h 6367455"/>
                <a:gd name="connsiteX2589" fmla="*/ 3559945 w 6891715"/>
                <a:gd name="connsiteY2589" fmla="*/ 2570064 h 6367455"/>
                <a:gd name="connsiteX2590" fmla="*/ 3575465 w 6891715"/>
                <a:gd name="connsiteY2590" fmla="*/ 2578214 h 6367455"/>
                <a:gd name="connsiteX2591" fmla="*/ 3568636 w 6891715"/>
                <a:gd name="connsiteY2591" fmla="*/ 2587620 h 6367455"/>
                <a:gd name="connsiteX2592" fmla="*/ 3559945 w 6891715"/>
                <a:gd name="connsiteY2592" fmla="*/ 2574453 h 6367455"/>
                <a:gd name="connsiteX2593" fmla="*/ 3542562 w 6891715"/>
                <a:gd name="connsiteY2593" fmla="*/ 2576647 h 6367455"/>
                <a:gd name="connsiteX2594" fmla="*/ 3533870 w 6891715"/>
                <a:gd name="connsiteY2594" fmla="*/ 2561286 h 6367455"/>
                <a:gd name="connsiteX2595" fmla="*/ 3525800 w 6891715"/>
                <a:gd name="connsiteY2595" fmla="*/ 2545299 h 6367455"/>
                <a:gd name="connsiteX2596" fmla="*/ 3525800 w 6891715"/>
                <a:gd name="connsiteY2596" fmla="*/ 2535895 h 6367455"/>
                <a:gd name="connsiteX2597" fmla="*/ 3538216 w 6891715"/>
                <a:gd name="connsiteY2597" fmla="*/ 2547493 h 6367455"/>
                <a:gd name="connsiteX2598" fmla="*/ 3542251 w 6891715"/>
                <a:gd name="connsiteY2598" fmla="*/ 2538089 h 6367455"/>
                <a:gd name="connsiteX2599" fmla="*/ 3544114 w 6891715"/>
                <a:gd name="connsiteY2599" fmla="*/ 2526491 h 6367455"/>
                <a:gd name="connsiteX2600" fmla="*/ 3553426 w 6891715"/>
                <a:gd name="connsiteY2600" fmla="*/ 2531820 h 6367455"/>
                <a:gd name="connsiteX2601" fmla="*/ 3555599 w 6891715"/>
                <a:gd name="connsiteY2601" fmla="*/ 2521476 h 6367455"/>
                <a:gd name="connsiteX2602" fmla="*/ 3550322 w 6891715"/>
                <a:gd name="connsiteY2602" fmla="*/ 2514892 h 6367455"/>
                <a:gd name="connsiteX2603" fmla="*/ 3405150 w 6891715"/>
                <a:gd name="connsiteY2603" fmla="*/ 2508248 h 6367455"/>
                <a:gd name="connsiteX2604" fmla="*/ 3421025 w 6891715"/>
                <a:gd name="connsiteY2604" fmla="*/ 2526734 h 6367455"/>
                <a:gd name="connsiteX2605" fmla="*/ 3417850 w 6891715"/>
                <a:gd name="connsiteY2605" fmla="*/ 2532062 h 6367455"/>
                <a:gd name="connsiteX2606" fmla="*/ 3407372 w 6891715"/>
                <a:gd name="connsiteY2606" fmla="*/ 2523916 h 6367455"/>
                <a:gd name="connsiteX2607" fmla="*/ 3729877 w 6891715"/>
                <a:gd name="connsiteY2607" fmla="*/ 2501897 h 6367455"/>
                <a:gd name="connsiteX2608" fmla="*/ 3742150 w 6891715"/>
                <a:gd name="connsiteY2608" fmla="*/ 2505753 h 6367455"/>
                <a:gd name="connsiteX2609" fmla="*/ 3746463 w 6891715"/>
                <a:gd name="connsiteY2609" fmla="*/ 2525336 h 6367455"/>
                <a:gd name="connsiteX2610" fmla="*/ 3731204 w 6891715"/>
                <a:gd name="connsiteY2610" fmla="*/ 2530473 h 6367455"/>
                <a:gd name="connsiteX2611" fmla="*/ 3724569 w 6891715"/>
                <a:gd name="connsiteY2611" fmla="*/ 2524053 h 6367455"/>
                <a:gd name="connsiteX2612" fmla="*/ 3724238 w 6891715"/>
                <a:gd name="connsiteY2612" fmla="*/ 2506394 h 6367455"/>
                <a:gd name="connsiteX2613" fmla="*/ 1524271 w 6891715"/>
                <a:gd name="connsiteY2613" fmla="*/ 2489194 h 6367455"/>
                <a:gd name="connsiteX2614" fmla="*/ 1525556 w 6891715"/>
                <a:gd name="connsiteY2614" fmla="*/ 2509482 h 6367455"/>
                <a:gd name="connsiteX2615" fmla="*/ 1516234 w 6891715"/>
                <a:gd name="connsiteY2615" fmla="*/ 2518173 h 6367455"/>
                <a:gd name="connsiteX2616" fmla="*/ 1508511 w 6891715"/>
                <a:gd name="connsiteY2616" fmla="*/ 2535234 h 6367455"/>
                <a:gd name="connsiteX2617" fmla="*/ 1500155 w 6891715"/>
                <a:gd name="connsiteY2617" fmla="*/ 2531049 h 6367455"/>
                <a:gd name="connsiteX2618" fmla="*/ 1512699 w 6891715"/>
                <a:gd name="connsiteY2618" fmla="*/ 2514954 h 6367455"/>
                <a:gd name="connsiteX2619" fmla="*/ 1506262 w 6891715"/>
                <a:gd name="connsiteY2619" fmla="*/ 2504322 h 6367455"/>
                <a:gd name="connsiteX2620" fmla="*/ 1510444 w 6891715"/>
                <a:gd name="connsiteY2620" fmla="*/ 2490483 h 6367455"/>
                <a:gd name="connsiteX2621" fmla="*/ 1565246 w 6891715"/>
                <a:gd name="connsiteY2621" fmla="*/ 2471735 h 6367455"/>
                <a:gd name="connsiteX2622" fmla="*/ 1558483 w 6891715"/>
                <a:gd name="connsiteY2622" fmla="*/ 2484432 h 6367455"/>
                <a:gd name="connsiteX2623" fmla="*/ 1557308 w 6891715"/>
                <a:gd name="connsiteY2623" fmla="*/ 2473640 h 6367455"/>
                <a:gd name="connsiteX2624" fmla="*/ 2108170 w 6891715"/>
                <a:gd name="connsiteY2624" fmla="*/ 2470155 h 6367455"/>
                <a:gd name="connsiteX2625" fmla="*/ 2128143 w 6891715"/>
                <a:gd name="connsiteY2625" fmla="*/ 2489058 h 6367455"/>
                <a:gd name="connsiteX2626" fmla="*/ 2128807 w 6891715"/>
                <a:gd name="connsiteY2626" fmla="*/ 2505076 h 6367455"/>
                <a:gd name="connsiteX2627" fmla="*/ 2111832 w 6891715"/>
                <a:gd name="connsiteY2627" fmla="*/ 2493538 h 6367455"/>
                <a:gd name="connsiteX2628" fmla="*/ 1542198 w 6891715"/>
                <a:gd name="connsiteY2628" fmla="*/ 2470150 h 6367455"/>
                <a:gd name="connsiteX2629" fmla="*/ 1550929 w 6891715"/>
                <a:gd name="connsiteY2629" fmla="*/ 2477076 h 6367455"/>
                <a:gd name="connsiteX2630" fmla="*/ 1552544 w 6891715"/>
                <a:gd name="connsiteY2630" fmla="*/ 2495974 h 6367455"/>
                <a:gd name="connsiteX2631" fmla="*/ 1548020 w 6891715"/>
                <a:gd name="connsiteY2631" fmla="*/ 2504475 h 6367455"/>
                <a:gd name="connsiteX2632" fmla="*/ 1537345 w 6891715"/>
                <a:gd name="connsiteY2632" fmla="*/ 2509836 h 6367455"/>
                <a:gd name="connsiteX2633" fmla="*/ 1535082 w 6891715"/>
                <a:gd name="connsiteY2633" fmla="*/ 2498175 h 6367455"/>
                <a:gd name="connsiteX2634" fmla="*/ 1538963 w 6891715"/>
                <a:gd name="connsiteY2634" fmla="*/ 2477393 h 6367455"/>
                <a:gd name="connsiteX2635" fmla="*/ 2122457 w 6891715"/>
                <a:gd name="connsiteY2635" fmla="*/ 2457455 h 6367455"/>
                <a:gd name="connsiteX2636" fmla="*/ 2138153 w 6891715"/>
                <a:gd name="connsiteY2636" fmla="*/ 2465247 h 6367455"/>
                <a:gd name="connsiteX2637" fmla="*/ 2142234 w 6891715"/>
                <a:gd name="connsiteY2637" fmla="*/ 2459012 h 6367455"/>
                <a:gd name="connsiteX2638" fmla="*/ 2154791 w 6891715"/>
                <a:gd name="connsiteY2638" fmla="*/ 2472733 h 6367455"/>
                <a:gd name="connsiteX2639" fmla="*/ 2169545 w 6891715"/>
                <a:gd name="connsiteY2639" fmla="*/ 2474291 h 6367455"/>
                <a:gd name="connsiteX2640" fmla="*/ 2178021 w 6891715"/>
                <a:gd name="connsiteY2640" fmla="*/ 2481772 h 6367455"/>
                <a:gd name="connsiteX2641" fmla="*/ 2148512 w 6891715"/>
                <a:gd name="connsiteY2641" fmla="*/ 2492376 h 6367455"/>
                <a:gd name="connsiteX2642" fmla="*/ 2127481 w 6891715"/>
                <a:gd name="connsiteY2642" fmla="*/ 2475850 h 6367455"/>
                <a:gd name="connsiteX2643" fmla="*/ 1550604 w 6891715"/>
                <a:gd name="connsiteY2643" fmla="*/ 2444749 h 6367455"/>
                <a:gd name="connsiteX2644" fmla="*/ 1557308 w 6891715"/>
                <a:gd name="connsiteY2644" fmla="*/ 2453507 h 6367455"/>
                <a:gd name="connsiteX2645" fmla="*/ 1550019 w 6891715"/>
                <a:gd name="connsiteY2645" fmla="*/ 2466975 h 6367455"/>
                <a:gd name="connsiteX2646" fmla="*/ 1543021 w 6891715"/>
                <a:gd name="connsiteY2646" fmla="*/ 2460578 h 6367455"/>
                <a:gd name="connsiteX2647" fmla="*/ 2109853 w 6891715"/>
                <a:gd name="connsiteY2647" fmla="*/ 2386019 h 6367455"/>
                <a:gd name="connsiteX2648" fmla="*/ 2120870 w 6891715"/>
                <a:gd name="connsiteY2648" fmla="*/ 2400025 h 6367455"/>
                <a:gd name="connsiteX2649" fmla="*/ 2108936 w 6891715"/>
                <a:gd name="connsiteY2649" fmla="*/ 2417767 h 6367455"/>
                <a:gd name="connsiteX2650" fmla="*/ 2097918 w 6891715"/>
                <a:gd name="connsiteY2650" fmla="*/ 2409675 h 6367455"/>
                <a:gd name="connsiteX2651" fmla="*/ 2095470 w 6891715"/>
                <a:gd name="connsiteY2651" fmla="*/ 2397535 h 6367455"/>
                <a:gd name="connsiteX2652" fmla="*/ 2105570 w 6891715"/>
                <a:gd name="connsiteY2652" fmla="*/ 2395357 h 6367455"/>
                <a:gd name="connsiteX2653" fmla="*/ 2152737 w 6891715"/>
                <a:gd name="connsiteY2653" fmla="*/ 2320930 h 6367455"/>
                <a:gd name="connsiteX2654" fmla="*/ 2168495 w 6891715"/>
                <a:gd name="connsiteY2654" fmla="*/ 2326823 h 6367455"/>
                <a:gd name="connsiteX2655" fmla="*/ 2162192 w 6891715"/>
                <a:gd name="connsiteY2655" fmla="*/ 2336131 h 6367455"/>
                <a:gd name="connsiteX2656" fmla="*/ 2146118 w 6891715"/>
                <a:gd name="connsiteY2656" fmla="*/ 2334268 h 6367455"/>
                <a:gd name="connsiteX2657" fmla="*/ 2127524 w 6891715"/>
                <a:gd name="connsiteY2657" fmla="*/ 2347918 h 6367455"/>
                <a:gd name="connsiteX2658" fmla="*/ 2125633 w 6891715"/>
                <a:gd name="connsiteY2658" fmla="*/ 2341713 h 6367455"/>
                <a:gd name="connsiteX2659" fmla="*/ 2132312 w 6891715"/>
                <a:gd name="connsiteY2659" fmla="*/ 2239963 h 6367455"/>
                <a:gd name="connsiteX2660" fmla="*/ 2144684 w 6891715"/>
                <a:gd name="connsiteY2660" fmla="*/ 2252345 h 6367455"/>
                <a:gd name="connsiteX2661" fmla="*/ 2123344 w 6891715"/>
                <a:gd name="connsiteY2661" fmla="*/ 2265364 h 6367455"/>
                <a:gd name="connsiteX2662" fmla="*/ 2120870 w 6891715"/>
                <a:gd name="connsiteY2662" fmla="*/ 2251711 h 6367455"/>
                <a:gd name="connsiteX2663" fmla="*/ 2164060 w 6891715"/>
                <a:gd name="connsiteY2663" fmla="*/ 2190748 h 6367455"/>
                <a:gd name="connsiteX2664" fmla="*/ 2173257 w 6891715"/>
                <a:gd name="connsiteY2664" fmla="*/ 2205972 h 6367455"/>
                <a:gd name="connsiteX2665" fmla="*/ 2159135 w 6891715"/>
                <a:gd name="connsiteY2665" fmla="*/ 2212976 h 6367455"/>
                <a:gd name="connsiteX2666" fmla="*/ 2150266 w 6891715"/>
                <a:gd name="connsiteY2666" fmla="*/ 2203839 h 6367455"/>
                <a:gd name="connsiteX2667" fmla="*/ 2144683 w 6891715"/>
                <a:gd name="connsiteY2667" fmla="*/ 2191052 h 6367455"/>
                <a:gd name="connsiteX2668" fmla="*/ 2180785 w 6891715"/>
                <a:gd name="connsiteY2668" fmla="*/ 2185982 h 6367455"/>
                <a:gd name="connsiteX2669" fmla="*/ 2193581 w 6891715"/>
                <a:gd name="connsiteY2669" fmla="*/ 2195133 h 6367455"/>
                <a:gd name="connsiteX2670" fmla="*/ 2196141 w 6891715"/>
                <a:gd name="connsiteY2670" fmla="*/ 2205858 h 6367455"/>
                <a:gd name="connsiteX2671" fmla="*/ 2215976 w 6891715"/>
                <a:gd name="connsiteY2671" fmla="*/ 2190085 h 6367455"/>
                <a:gd name="connsiteX2672" fmla="*/ 2231972 w 6891715"/>
                <a:gd name="connsiteY2672" fmla="*/ 2195762 h 6367455"/>
                <a:gd name="connsiteX2673" fmla="*/ 2235170 w 6891715"/>
                <a:gd name="connsiteY2673" fmla="*/ 2202388 h 6367455"/>
                <a:gd name="connsiteX2674" fmla="*/ 2219175 w 6891715"/>
                <a:gd name="connsiteY2674" fmla="*/ 2206490 h 6367455"/>
                <a:gd name="connsiteX2675" fmla="*/ 2232931 w 6891715"/>
                <a:gd name="connsiteY2675" fmla="*/ 2212798 h 6367455"/>
                <a:gd name="connsiteX2676" fmla="*/ 2230372 w 6891715"/>
                <a:gd name="connsiteY2676" fmla="*/ 2220054 h 6367455"/>
                <a:gd name="connsiteX2677" fmla="*/ 2182064 w 6891715"/>
                <a:gd name="connsiteY2677" fmla="*/ 2224786 h 6367455"/>
                <a:gd name="connsiteX2678" fmla="*/ 2162230 w 6891715"/>
                <a:gd name="connsiteY2678" fmla="*/ 2235198 h 6367455"/>
                <a:gd name="connsiteX2679" fmla="*/ 2151032 w 6891715"/>
                <a:gd name="connsiteY2679" fmla="*/ 2219738 h 6367455"/>
                <a:gd name="connsiteX2680" fmla="*/ 2166069 w 6891715"/>
                <a:gd name="connsiteY2680" fmla="*/ 2217846 h 6367455"/>
                <a:gd name="connsiteX2681" fmla="*/ 2176626 w 6891715"/>
                <a:gd name="connsiteY2681" fmla="*/ 2207119 h 6367455"/>
                <a:gd name="connsiteX2682" fmla="*/ 2186223 w 6891715"/>
                <a:gd name="connsiteY2682" fmla="*/ 2207750 h 6367455"/>
                <a:gd name="connsiteX2683" fmla="*/ 2198341 w 6891715"/>
                <a:gd name="connsiteY2683" fmla="*/ 2157407 h 6367455"/>
                <a:gd name="connsiteX2684" fmla="*/ 2201832 w 6891715"/>
                <a:gd name="connsiteY2684" fmla="*/ 2171006 h 6367455"/>
                <a:gd name="connsiteX2685" fmla="*/ 2185958 w 6891715"/>
                <a:gd name="connsiteY2685" fmla="*/ 2179632 h 6367455"/>
                <a:gd name="connsiteX2686" fmla="*/ 2188815 w 6891715"/>
                <a:gd name="connsiteY2686" fmla="*/ 2160724 h 6367455"/>
                <a:gd name="connsiteX2687" fmla="*/ 5024403 w 6891715"/>
                <a:gd name="connsiteY2687" fmla="*/ 2154231 h 6367455"/>
                <a:gd name="connsiteX2688" fmla="*/ 5025991 w 6891715"/>
                <a:gd name="connsiteY2688" fmla="*/ 2172774 h 6367455"/>
                <a:gd name="connsiteX2689" fmla="*/ 5021228 w 6891715"/>
                <a:gd name="connsiteY2689" fmla="*/ 2190992 h 6367455"/>
                <a:gd name="connsiteX2690" fmla="*/ 5011703 w 6891715"/>
                <a:gd name="connsiteY2690" fmla="*/ 2193919 h 6367455"/>
                <a:gd name="connsiteX2691" fmla="*/ 5006941 w 6891715"/>
                <a:gd name="connsiteY2691" fmla="*/ 2170172 h 6367455"/>
                <a:gd name="connsiteX2692" fmla="*/ 5013608 w 6891715"/>
                <a:gd name="connsiteY2692" fmla="*/ 2158460 h 6367455"/>
                <a:gd name="connsiteX2693" fmla="*/ 2249459 w 6891715"/>
                <a:gd name="connsiteY2693" fmla="*/ 2125656 h 6367455"/>
                <a:gd name="connsiteX2694" fmla="*/ 2249459 w 6891715"/>
                <a:gd name="connsiteY2694" fmla="*/ 2130622 h 6367455"/>
                <a:gd name="connsiteX2695" fmla="*/ 2228670 w 6891715"/>
                <a:gd name="connsiteY2695" fmla="*/ 2146449 h 6367455"/>
                <a:gd name="connsiteX2696" fmla="*/ 2227725 w 6891715"/>
                <a:gd name="connsiteY2696" fmla="*/ 2156692 h 6367455"/>
                <a:gd name="connsiteX2697" fmla="*/ 2218275 w 6891715"/>
                <a:gd name="connsiteY2697" fmla="*/ 2166932 h 6367455"/>
                <a:gd name="connsiteX2698" fmla="*/ 2210715 w 6891715"/>
                <a:gd name="connsiteY2698" fmla="*/ 2153898 h 6367455"/>
                <a:gd name="connsiteX2699" fmla="*/ 2209771 w 6891715"/>
                <a:gd name="connsiteY2699" fmla="*/ 2135277 h 6367455"/>
                <a:gd name="connsiteX2700" fmla="*/ 2222370 w 6891715"/>
                <a:gd name="connsiteY2700" fmla="*/ 2136209 h 6367455"/>
                <a:gd name="connsiteX2701" fmla="*/ 2273905 w 6891715"/>
                <a:gd name="connsiteY2701" fmla="*/ 2119307 h 6367455"/>
                <a:gd name="connsiteX2702" fmla="*/ 2281208 w 6891715"/>
                <a:gd name="connsiteY2702" fmla="*/ 2129645 h 6367455"/>
                <a:gd name="connsiteX2703" fmla="*/ 2263110 w 6891715"/>
                <a:gd name="connsiteY2703" fmla="*/ 2132006 h 6367455"/>
                <a:gd name="connsiteX2704" fmla="*/ 2258983 w 6891715"/>
                <a:gd name="connsiteY2704" fmla="*/ 2121079 h 6367455"/>
                <a:gd name="connsiteX2705" fmla="*/ 2280256 w 6891715"/>
                <a:gd name="connsiteY2705" fmla="*/ 2095494 h 6367455"/>
                <a:gd name="connsiteX2706" fmla="*/ 2287559 w 6891715"/>
                <a:gd name="connsiteY2706" fmla="*/ 2097758 h 6367455"/>
                <a:gd name="connsiteX2707" fmla="*/ 2274858 w 6891715"/>
                <a:gd name="connsiteY2707" fmla="*/ 2112957 h 6367455"/>
                <a:gd name="connsiteX2708" fmla="*/ 2258983 w 6891715"/>
                <a:gd name="connsiteY2708" fmla="*/ 2108752 h 6367455"/>
                <a:gd name="connsiteX2709" fmla="*/ 2261205 w 6891715"/>
                <a:gd name="connsiteY2709" fmla="*/ 2097110 h 6367455"/>
                <a:gd name="connsiteX2710" fmla="*/ 2292002 w 6891715"/>
                <a:gd name="connsiteY2710" fmla="*/ 2065330 h 6367455"/>
                <a:gd name="connsiteX2711" fmla="*/ 2312959 w 6891715"/>
                <a:gd name="connsiteY2711" fmla="*/ 2076808 h 6367455"/>
                <a:gd name="connsiteX2712" fmla="*/ 2302798 w 6891715"/>
                <a:gd name="connsiteY2712" fmla="*/ 2092318 h 6367455"/>
                <a:gd name="connsiteX2713" fmla="*/ 2285972 w 6891715"/>
                <a:gd name="connsiteY2713" fmla="*/ 2083011 h 6367455"/>
                <a:gd name="connsiteX2714" fmla="*/ 3672802 w 6891715"/>
                <a:gd name="connsiteY2714" fmla="*/ 1939932 h 6367455"/>
                <a:gd name="connsiteX2715" fmla="*/ 3695345 w 6891715"/>
                <a:gd name="connsiteY2715" fmla="*/ 1940896 h 6367455"/>
                <a:gd name="connsiteX2716" fmla="*/ 3700425 w 6891715"/>
                <a:gd name="connsiteY2716" fmla="*/ 1952481 h 6367455"/>
                <a:gd name="connsiteX2717" fmla="*/ 3688995 w 6891715"/>
                <a:gd name="connsiteY2717" fmla="*/ 1950871 h 6367455"/>
                <a:gd name="connsiteX2718" fmla="*/ 3692170 w 6891715"/>
                <a:gd name="connsiteY2718" fmla="*/ 1959881 h 6367455"/>
                <a:gd name="connsiteX2719" fmla="*/ 3677247 w 6891715"/>
                <a:gd name="connsiteY2719" fmla="*/ 1963742 h 6367455"/>
                <a:gd name="connsiteX2720" fmla="*/ 3668675 w 6891715"/>
                <a:gd name="connsiteY2720" fmla="*/ 1946366 h 6367455"/>
                <a:gd name="connsiteX2721" fmla="*/ 2423473 w 6891715"/>
                <a:gd name="connsiteY2721" fmla="*/ 1893885 h 6367455"/>
                <a:gd name="connsiteX2722" fmla="*/ 2443134 w 6891715"/>
                <a:gd name="connsiteY2722" fmla="*/ 1915792 h 6367455"/>
                <a:gd name="connsiteX2723" fmla="*/ 2443134 w 6891715"/>
                <a:gd name="connsiteY2723" fmla="*/ 1924364 h 6367455"/>
                <a:gd name="connsiteX2724" fmla="*/ 2432836 w 6891715"/>
                <a:gd name="connsiteY2724" fmla="*/ 1928810 h 6367455"/>
                <a:gd name="connsiteX2725" fmla="*/ 2423473 w 6891715"/>
                <a:gd name="connsiteY2725" fmla="*/ 1914204 h 6367455"/>
                <a:gd name="connsiteX2726" fmla="*/ 2406622 w 6891715"/>
                <a:gd name="connsiteY2726" fmla="*/ 1904997 h 6367455"/>
                <a:gd name="connsiteX2727" fmla="*/ 2424410 w 6891715"/>
                <a:gd name="connsiteY2727" fmla="*/ 1904679 h 6367455"/>
                <a:gd name="connsiteX2728" fmla="*/ 2423473 w 6891715"/>
                <a:gd name="connsiteY2728" fmla="*/ 1893885 h 6367455"/>
                <a:gd name="connsiteX2729" fmla="*/ 2486201 w 6891715"/>
                <a:gd name="connsiteY2729" fmla="*/ 1830386 h 6367455"/>
                <a:gd name="connsiteX2730" fmla="*/ 2497270 w 6891715"/>
                <a:gd name="connsiteY2730" fmla="*/ 1855692 h 6367455"/>
                <a:gd name="connsiteX2731" fmla="*/ 2519408 w 6891715"/>
                <a:gd name="connsiteY2731" fmla="*/ 1854731 h 6367455"/>
                <a:gd name="connsiteX2732" fmla="*/ 2519408 w 6891715"/>
                <a:gd name="connsiteY2732" fmla="*/ 1862100 h 6367455"/>
                <a:gd name="connsiteX2733" fmla="*/ 2538384 w 6891715"/>
                <a:gd name="connsiteY2733" fmla="*/ 1871390 h 6367455"/>
                <a:gd name="connsiteX2734" fmla="*/ 2526683 w 6891715"/>
                <a:gd name="connsiteY2734" fmla="*/ 1872351 h 6367455"/>
                <a:gd name="connsiteX2735" fmla="*/ 2515613 w 6891715"/>
                <a:gd name="connsiteY2735" fmla="*/ 1886447 h 6367455"/>
                <a:gd name="connsiteX2736" fmla="*/ 2494424 w 6891715"/>
                <a:gd name="connsiteY2736" fmla="*/ 1884524 h 6367455"/>
                <a:gd name="connsiteX2737" fmla="*/ 2481773 w 6891715"/>
                <a:gd name="connsiteY2737" fmla="*/ 1899581 h 6367455"/>
                <a:gd name="connsiteX2738" fmla="*/ 2466909 w 6891715"/>
                <a:gd name="connsiteY2738" fmla="*/ 1901823 h 6367455"/>
                <a:gd name="connsiteX2739" fmla="*/ 2457421 w 6891715"/>
                <a:gd name="connsiteY2739" fmla="*/ 1886126 h 6367455"/>
                <a:gd name="connsiteX2740" fmla="*/ 2465643 w 6891715"/>
                <a:gd name="connsiteY2740" fmla="*/ 1873312 h 6367455"/>
                <a:gd name="connsiteX2741" fmla="*/ 2489996 w 6891715"/>
                <a:gd name="connsiteY2741" fmla="*/ 1878117 h 6367455"/>
                <a:gd name="connsiteX2742" fmla="*/ 2480192 w 6891715"/>
                <a:gd name="connsiteY2742" fmla="*/ 1861459 h 6367455"/>
                <a:gd name="connsiteX2743" fmla="*/ 2492842 w 6891715"/>
                <a:gd name="connsiteY2743" fmla="*/ 1857935 h 6367455"/>
                <a:gd name="connsiteX2744" fmla="*/ 2459002 w 6891715"/>
                <a:gd name="connsiteY2744" fmla="*/ 1847363 h 6367455"/>
                <a:gd name="connsiteX2745" fmla="*/ 2482407 w 6891715"/>
                <a:gd name="connsiteY2745" fmla="*/ 1843199 h 6367455"/>
                <a:gd name="connsiteX2746" fmla="*/ 3837960 w 6891715"/>
                <a:gd name="connsiteY2746" fmla="*/ 1809756 h 6367455"/>
                <a:gd name="connsiteX2747" fmla="*/ 3848063 w 6891715"/>
                <a:gd name="connsiteY2747" fmla="*/ 1824547 h 6367455"/>
                <a:gd name="connsiteX2748" fmla="*/ 3840654 w 6891715"/>
                <a:gd name="connsiteY2748" fmla="*/ 1835157 h 6367455"/>
                <a:gd name="connsiteX2749" fmla="*/ 3825838 w 6891715"/>
                <a:gd name="connsiteY2749" fmla="*/ 1826797 h 6367455"/>
                <a:gd name="connsiteX2750" fmla="*/ 4013480 w 6891715"/>
                <a:gd name="connsiteY2750" fmla="*/ 1541468 h 6367455"/>
                <a:gd name="connsiteX2751" fmla="*/ 4030625 w 6891715"/>
                <a:gd name="connsiteY2751" fmla="*/ 1544222 h 6367455"/>
                <a:gd name="connsiteX2752" fmla="*/ 4046500 w 6891715"/>
                <a:gd name="connsiteY2752" fmla="*/ 1546364 h 6367455"/>
                <a:gd name="connsiteX2753" fmla="*/ 4042372 w 6891715"/>
                <a:gd name="connsiteY2753" fmla="*/ 1550343 h 6367455"/>
                <a:gd name="connsiteX2754" fmla="*/ 4030625 w 6891715"/>
                <a:gd name="connsiteY2754" fmla="*/ 1554627 h 6367455"/>
                <a:gd name="connsiteX2755" fmla="*/ 4032847 w 6891715"/>
                <a:gd name="connsiteY2755" fmla="*/ 1564726 h 6367455"/>
                <a:gd name="connsiteX2756" fmla="*/ 4027450 w 6891715"/>
                <a:gd name="connsiteY2756" fmla="*/ 1566868 h 6367455"/>
                <a:gd name="connsiteX2757" fmla="*/ 4018877 w 6891715"/>
                <a:gd name="connsiteY2757" fmla="*/ 1554627 h 6367455"/>
                <a:gd name="connsiteX2758" fmla="*/ 4016655 w 6891715"/>
                <a:gd name="connsiteY2758" fmla="*/ 1563808 h 6367455"/>
                <a:gd name="connsiteX2759" fmla="*/ 4005225 w 6891715"/>
                <a:gd name="connsiteY2759" fmla="*/ 1557687 h 6367455"/>
                <a:gd name="connsiteX2760" fmla="*/ 4005225 w 6891715"/>
                <a:gd name="connsiteY2760" fmla="*/ 1546670 h 6367455"/>
                <a:gd name="connsiteX2761" fmla="*/ 5063053 w 6891715"/>
                <a:gd name="connsiteY2761" fmla="*/ 1519232 h 6367455"/>
                <a:gd name="connsiteX2762" fmla="*/ 5070842 w 6891715"/>
                <a:gd name="connsiteY2762" fmla="*/ 1527746 h 6367455"/>
                <a:gd name="connsiteX2763" fmla="*/ 5067414 w 6891715"/>
                <a:gd name="connsiteY2763" fmla="*/ 1537522 h 6367455"/>
                <a:gd name="connsiteX2764" fmla="*/ 5075204 w 6891715"/>
                <a:gd name="connsiteY2764" fmla="*/ 1546351 h 6367455"/>
                <a:gd name="connsiteX2765" fmla="*/ 5068349 w 6891715"/>
                <a:gd name="connsiteY2765" fmla="*/ 1565270 h 6367455"/>
                <a:gd name="connsiteX2766" fmla="*/ 5062741 w 6891715"/>
                <a:gd name="connsiteY2766" fmla="*/ 1548243 h 6367455"/>
                <a:gd name="connsiteX2767" fmla="*/ 5041866 w 6891715"/>
                <a:gd name="connsiteY2767" fmla="*/ 1538152 h 6367455"/>
                <a:gd name="connsiteX2768" fmla="*/ 5048720 w 6891715"/>
                <a:gd name="connsiteY2768" fmla="*/ 1523332 h 6367455"/>
                <a:gd name="connsiteX2769" fmla="*/ 5056198 w 6891715"/>
                <a:gd name="connsiteY2769" fmla="*/ 1530584 h 6367455"/>
                <a:gd name="connsiteX2770" fmla="*/ 5070441 w 6891715"/>
                <a:gd name="connsiteY2770" fmla="*/ 1517646 h 6367455"/>
                <a:gd name="connsiteX2771" fmla="*/ 5086316 w 6891715"/>
                <a:gd name="connsiteY2771" fmla="*/ 1521333 h 6367455"/>
                <a:gd name="connsiteX2772" fmla="*/ 5074652 w 6891715"/>
                <a:gd name="connsiteY2772" fmla="*/ 1527171 h 6367455"/>
                <a:gd name="connsiteX2773" fmla="*/ 2793654 w 6891715"/>
                <a:gd name="connsiteY2773" fmla="*/ 1403349 h 6367455"/>
                <a:gd name="connsiteX2774" fmla="*/ 2808259 w 6891715"/>
                <a:gd name="connsiteY2774" fmla="*/ 1420428 h 6367455"/>
                <a:gd name="connsiteX2775" fmla="*/ 2796829 w 6891715"/>
                <a:gd name="connsiteY2775" fmla="*/ 1431595 h 6367455"/>
                <a:gd name="connsiteX2776" fmla="*/ 2778096 w 6891715"/>
                <a:gd name="connsiteY2776" fmla="*/ 1431924 h 6367455"/>
                <a:gd name="connsiteX2777" fmla="*/ 2782859 w 6891715"/>
                <a:gd name="connsiteY2777" fmla="*/ 1409918 h 6367455"/>
                <a:gd name="connsiteX2778" fmla="*/ 303818 w 6891715"/>
                <a:gd name="connsiteY2778" fmla="*/ 1397948 h 6367455"/>
                <a:gd name="connsiteX2779" fmla="*/ 310168 w 6891715"/>
                <a:gd name="connsiteY2779" fmla="*/ 1402076 h 6367455"/>
                <a:gd name="connsiteX2780" fmla="*/ 305088 w 6891715"/>
                <a:gd name="connsiteY2780" fmla="*/ 1417633 h 6367455"/>
                <a:gd name="connsiteX2781" fmla="*/ 309215 w 6891715"/>
                <a:gd name="connsiteY2781" fmla="*/ 1431603 h 6367455"/>
                <a:gd name="connsiteX2782" fmla="*/ 316518 w 6891715"/>
                <a:gd name="connsiteY2782" fmla="*/ 1433826 h 6367455"/>
                <a:gd name="connsiteX2783" fmla="*/ 315882 w 6891715"/>
                <a:gd name="connsiteY2783" fmla="*/ 1449383 h 6367455"/>
                <a:gd name="connsiteX2784" fmla="*/ 327630 w 6891715"/>
                <a:gd name="connsiteY2784" fmla="*/ 1448113 h 6367455"/>
                <a:gd name="connsiteX2785" fmla="*/ 329218 w 6891715"/>
                <a:gd name="connsiteY2785" fmla="*/ 1426206 h 6367455"/>
                <a:gd name="connsiteX2786" fmla="*/ 336838 w 6891715"/>
                <a:gd name="connsiteY2786" fmla="*/ 1413506 h 6367455"/>
                <a:gd name="connsiteX2787" fmla="*/ 350490 w 6891715"/>
                <a:gd name="connsiteY2787" fmla="*/ 1432238 h 6367455"/>
                <a:gd name="connsiteX2788" fmla="*/ 349855 w 6891715"/>
                <a:gd name="connsiteY2788" fmla="*/ 1447161 h 6367455"/>
                <a:gd name="connsiteX2789" fmla="*/ 367635 w 6891715"/>
                <a:gd name="connsiteY2789" fmla="*/ 1441446 h 6367455"/>
                <a:gd name="connsiteX2790" fmla="*/ 357158 w 6891715"/>
                <a:gd name="connsiteY2790" fmla="*/ 1456368 h 6367455"/>
                <a:gd name="connsiteX2791" fmla="*/ 368905 w 6891715"/>
                <a:gd name="connsiteY2791" fmla="*/ 1466845 h 6367455"/>
                <a:gd name="connsiteX2792" fmla="*/ 365095 w 6891715"/>
                <a:gd name="connsiteY2792" fmla="*/ 1497326 h 6367455"/>
                <a:gd name="connsiteX2793" fmla="*/ 350173 w 6891715"/>
                <a:gd name="connsiteY2793" fmla="*/ 1511296 h 6367455"/>
                <a:gd name="connsiteX2794" fmla="*/ 365095 w 6891715"/>
                <a:gd name="connsiteY2794" fmla="*/ 1514471 h 6367455"/>
                <a:gd name="connsiteX2795" fmla="*/ 368587 w 6891715"/>
                <a:gd name="connsiteY2795" fmla="*/ 1537331 h 6367455"/>
                <a:gd name="connsiteX2796" fmla="*/ 372397 w 6891715"/>
                <a:gd name="connsiteY2796" fmla="*/ 1525583 h 6367455"/>
                <a:gd name="connsiteX2797" fmla="*/ 385098 w 6891715"/>
                <a:gd name="connsiteY2797" fmla="*/ 1524630 h 6367455"/>
                <a:gd name="connsiteX2798" fmla="*/ 390495 w 6891715"/>
                <a:gd name="connsiteY2798" fmla="*/ 1536378 h 6367455"/>
                <a:gd name="connsiteX2799" fmla="*/ 372715 w 6891715"/>
                <a:gd name="connsiteY2799" fmla="*/ 1545903 h 6367455"/>
                <a:gd name="connsiteX2800" fmla="*/ 383510 w 6891715"/>
                <a:gd name="connsiteY2800" fmla="*/ 1544633 h 6367455"/>
                <a:gd name="connsiteX2801" fmla="*/ 382558 w 6891715"/>
                <a:gd name="connsiteY2801" fmla="*/ 1564635 h 6367455"/>
                <a:gd name="connsiteX2802" fmla="*/ 365413 w 6891715"/>
                <a:gd name="connsiteY2802" fmla="*/ 1565905 h 6367455"/>
                <a:gd name="connsiteX2803" fmla="*/ 352078 w 6891715"/>
                <a:gd name="connsiteY2803" fmla="*/ 1579875 h 6367455"/>
                <a:gd name="connsiteX2804" fmla="*/ 361603 w 6891715"/>
                <a:gd name="connsiteY2804" fmla="*/ 1593210 h 6367455"/>
                <a:gd name="connsiteX2805" fmla="*/ 349220 w 6891715"/>
                <a:gd name="connsiteY2805" fmla="*/ 1608133 h 6367455"/>
                <a:gd name="connsiteX2806" fmla="*/ 347950 w 6891715"/>
                <a:gd name="connsiteY2806" fmla="*/ 1621785 h 6367455"/>
                <a:gd name="connsiteX2807" fmla="*/ 336520 w 6891715"/>
                <a:gd name="connsiteY2807" fmla="*/ 1623055 h 6367455"/>
                <a:gd name="connsiteX2808" fmla="*/ 327313 w 6891715"/>
                <a:gd name="connsiteY2808" fmla="*/ 1634485 h 6367455"/>
                <a:gd name="connsiteX2809" fmla="*/ 318740 w 6891715"/>
                <a:gd name="connsiteY2809" fmla="*/ 1639248 h 6367455"/>
                <a:gd name="connsiteX2810" fmla="*/ 313025 w 6891715"/>
                <a:gd name="connsiteY2810" fmla="*/ 1622103 h 6367455"/>
                <a:gd name="connsiteX2811" fmla="*/ 298103 w 6891715"/>
                <a:gd name="connsiteY2811" fmla="*/ 1602418 h 6367455"/>
                <a:gd name="connsiteX2812" fmla="*/ 291753 w 6891715"/>
                <a:gd name="connsiteY2812" fmla="*/ 1616388 h 6367455"/>
                <a:gd name="connsiteX2813" fmla="*/ 300643 w 6891715"/>
                <a:gd name="connsiteY2813" fmla="*/ 1628770 h 6367455"/>
                <a:gd name="connsiteX2814" fmla="*/ 301913 w 6891715"/>
                <a:gd name="connsiteY2814" fmla="*/ 1637025 h 6367455"/>
                <a:gd name="connsiteX2815" fmla="*/ 286990 w 6891715"/>
                <a:gd name="connsiteY2815" fmla="*/ 1645598 h 6367455"/>
                <a:gd name="connsiteX2816" fmla="*/ 285085 w 6891715"/>
                <a:gd name="connsiteY2816" fmla="*/ 1666870 h 6367455"/>
                <a:gd name="connsiteX2817" fmla="*/ 313343 w 6891715"/>
                <a:gd name="connsiteY2817" fmla="*/ 1651630 h 6367455"/>
                <a:gd name="connsiteX2818" fmla="*/ 317788 w 6891715"/>
                <a:gd name="connsiteY2818" fmla="*/ 1655758 h 6367455"/>
                <a:gd name="connsiteX2819" fmla="*/ 295880 w 6891715"/>
                <a:gd name="connsiteY2819" fmla="*/ 1676078 h 6367455"/>
                <a:gd name="connsiteX2820" fmla="*/ 279053 w 6891715"/>
                <a:gd name="connsiteY2820" fmla="*/ 1708781 h 6367455"/>
                <a:gd name="connsiteX2821" fmla="*/ 255875 w 6891715"/>
                <a:gd name="connsiteY2821" fmla="*/ 1711320 h 6367455"/>
                <a:gd name="connsiteX2822" fmla="*/ 242223 w 6891715"/>
                <a:gd name="connsiteY2822" fmla="*/ 1742753 h 6367455"/>
                <a:gd name="connsiteX2823" fmla="*/ 220950 w 6891715"/>
                <a:gd name="connsiteY2823" fmla="*/ 1748468 h 6367455"/>
                <a:gd name="connsiteX2824" fmla="*/ 217775 w 6891715"/>
                <a:gd name="connsiteY2824" fmla="*/ 1744340 h 6367455"/>
                <a:gd name="connsiteX2825" fmla="*/ 228570 w 6891715"/>
                <a:gd name="connsiteY2825" fmla="*/ 1739896 h 6367455"/>
                <a:gd name="connsiteX2826" fmla="*/ 231745 w 6891715"/>
                <a:gd name="connsiteY2826" fmla="*/ 1730370 h 6367455"/>
                <a:gd name="connsiteX2827" fmla="*/ 224125 w 6891715"/>
                <a:gd name="connsiteY2827" fmla="*/ 1722115 h 6367455"/>
                <a:gd name="connsiteX2828" fmla="*/ 222855 w 6891715"/>
                <a:gd name="connsiteY2828" fmla="*/ 1703383 h 6367455"/>
                <a:gd name="connsiteX2829" fmla="*/ 207933 w 6891715"/>
                <a:gd name="connsiteY2829" fmla="*/ 1701160 h 6367455"/>
                <a:gd name="connsiteX2830" fmla="*/ 204123 w 6891715"/>
                <a:gd name="connsiteY2830" fmla="*/ 1710685 h 6367455"/>
                <a:gd name="connsiteX2831" fmla="*/ 207298 w 6891715"/>
                <a:gd name="connsiteY2831" fmla="*/ 1720210 h 6367455"/>
                <a:gd name="connsiteX2832" fmla="*/ 199995 w 6891715"/>
                <a:gd name="connsiteY2832" fmla="*/ 1729736 h 6367455"/>
                <a:gd name="connsiteX2833" fmla="*/ 175865 w 6891715"/>
                <a:gd name="connsiteY2833" fmla="*/ 1737355 h 6367455"/>
                <a:gd name="connsiteX2834" fmla="*/ 163165 w 6891715"/>
                <a:gd name="connsiteY2834" fmla="*/ 1761486 h 6367455"/>
                <a:gd name="connsiteX2835" fmla="*/ 110778 w 6891715"/>
                <a:gd name="connsiteY2835" fmla="*/ 1815778 h 6367455"/>
                <a:gd name="connsiteX2836" fmla="*/ 87283 w 6891715"/>
                <a:gd name="connsiteY2836" fmla="*/ 1817048 h 6367455"/>
                <a:gd name="connsiteX2837" fmla="*/ 63470 w 6891715"/>
                <a:gd name="connsiteY2837" fmla="*/ 1831018 h 6367455"/>
                <a:gd name="connsiteX2838" fmla="*/ 35848 w 6891715"/>
                <a:gd name="connsiteY2838" fmla="*/ 1825938 h 6367455"/>
                <a:gd name="connsiteX2839" fmla="*/ 40293 w 6891715"/>
                <a:gd name="connsiteY2839" fmla="*/ 1849433 h 6367455"/>
                <a:gd name="connsiteX2840" fmla="*/ 0 w 6891715"/>
                <a:gd name="connsiteY2840" fmla="*/ 1865398 h 6367455"/>
                <a:gd name="connsiteX2841" fmla="*/ 51895 w 6891715"/>
                <a:gd name="connsiteY2841" fmla="*/ 1757672 h 6367455"/>
                <a:gd name="connsiteX2842" fmla="*/ 234199 w 6891715"/>
                <a:gd name="connsiteY2842" fmla="*/ 1457591 h 6367455"/>
                <a:gd name="connsiteX2843" fmla="*/ 269276 w 6891715"/>
                <a:gd name="connsiteY2843" fmla="*/ 1410682 h 6367455"/>
                <a:gd name="connsiteX2844" fmla="*/ 273020 w 6891715"/>
                <a:gd name="connsiteY2844" fmla="*/ 1407473 h 6367455"/>
                <a:gd name="connsiteX2845" fmla="*/ 3781388 w 6891715"/>
                <a:gd name="connsiteY2845" fmla="*/ 1397007 h 6367455"/>
                <a:gd name="connsiteX2846" fmla="*/ 3780753 w 6891715"/>
                <a:gd name="connsiteY2846" fmla="*/ 1419999 h 6367455"/>
                <a:gd name="connsiteX2847" fmla="*/ 3775672 w 6891715"/>
                <a:gd name="connsiteY2847" fmla="*/ 1425582 h 6367455"/>
                <a:gd name="connsiteX2848" fmla="*/ 3770275 w 6891715"/>
                <a:gd name="connsiteY2848" fmla="*/ 1413431 h 6367455"/>
                <a:gd name="connsiteX2849" fmla="*/ 3776308 w 6891715"/>
                <a:gd name="connsiteY2849" fmla="*/ 1403577 h 6367455"/>
                <a:gd name="connsiteX2850" fmla="*/ 2893984 w 6891715"/>
                <a:gd name="connsiteY2850" fmla="*/ 1212850 h 6367455"/>
                <a:gd name="connsiteX2851" fmla="*/ 2912798 w 6891715"/>
                <a:gd name="connsiteY2851" fmla="*/ 1234757 h 6367455"/>
                <a:gd name="connsiteX2852" fmla="*/ 2919384 w 6891715"/>
                <a:gd name="connsiteY2852" fmla="*/ 1260157 h 6367455"/>
                <a:gd name="connsiteX2853" fmla="*/ 2902763 w 6891715"/>
                <a:gd name="connsiteY2853" fmla="*/ 1260475 h 6367455"/>
                <a:gd name="connsiteX2854" fmla="*/ 2904646 w 6891715"/>
                <a:gd name="connsiteY2854" fmla="*/ 1246504 h 6367455"/>
                <a:gd name="connsiteX2855" fmla="*/ 2894924 w 6891715"/>
                <a:gd name="connsiteY2855" fmla="*/ 1231582 h 6367455"/>
                <a:gd name="connsiteX2856" fmla="*/ 2893984 w 6891715"/>
                <a:gd name="connsiteY2856" fmla="*/ 1212850 h 6367455"/>
                <a:gd name="connsiteX2857" fmla="*/ 5710203 w 6891715"/>
                <a:gd name="connsiteY2857" fmla="*/ 1139822 h 6367455"/>
                <a:gd name="connsiteX2858" fmla="*/ 5727666 w 6891715"/>
                <a:gd name="connsiteY2858" fmla="*/ 1152205 h 6367455"/>
                <a:gd name="connsiteX2859" fmla="*/ 5723382 w 6891715"/>
                <a:gd name="connsiteY2859" fmla="*/ 1173160 h 6367455"/>
                <a:gd name="connsiteX2860" fmla="*/ 5711521 w 6891715"/>
                <a:gd name="connsiteY2860" fmla="*/ 1162048 h 6367455"/>
                <a:gd name="connsiteX2861" fmla="*/ 5710203 w 6891715"/>
                <a:gd name="connsiteY2861" fmla="*/ 1139822 h 6367455"/>
                <a:gd name="connsiteX2862" fmla="*/ 3040668 w 6891715"/>
                <a:gd name="connsiteY2862" fmla="*/ 1009652 h 6367455"/>
                <a:gd name="connsiteX2863" fmla="*/ 3052733 w 6891715"/>
                <a:gd name="connsiteY2863" fmla="*/ 1019177 h 6367455"/>
                <a:gd name="connsiteX2864" fmla="*/ 3020983 w 6891715"/>
                <a:gd name="connsiteY2864" fmla="*/ 1028702 h 6367455"/>
                <a:gd name="connsiteX2865" fmla="*/ 3017808 w 6891715"/>
                <a:gd name="connsiteY2865" fmla="*/ 1020765 h 6367455"/>
                <a:gd name="connsiteX2866" fmla="*/ 3072139 w 6891715"/>
                <a:gd name="connsiteY2866" fmla="*/ 911226 h 6367455"/>
                <a:gd name="connsiteX2867" fmla="*/ 3073371 w 6891715"/>
                <a:gd name="connsiteY2867" fmla="*/ 926933 h 6367455"/>
                <a:gd name="connsiteX2868" fmla="*/ 3052733 w 6891715"/>
                <a:gd name="connsiteY2868" fmla="*/ 930276 h 6367455"/>
                <a:gd name="connsiteX2869" fmla="*/ 3107021 w 6891715"/>
                <a:gd name="connsiteY2869" fmla="*/ 901700 h 6367455"/>
                <a:gd name="connsiteX2870" fmla="*/ 3120991 w 6891715"/>
                <a:gd name="connsiteY2870" fmla="*/ 928449 h 6367455"/>
                <a:gd name="connsiteX2871" fmla="*/ 3105116 w 6891715"/>
                <a:gd name="connsiteY2871" fmla="*/ 944563 h 6367455"/>
                <a:gd name="connsiteX2872" fmla="*/ 3098766 w 6891715"/>
                <a:gd name="connsiteY2872" fmla="*/ 934895 h 6367455"/>
                <a:gd name="connsiteX2873" fmla="*/ 3098766 w 6891715"/>
                <a:gd name="connsiteY2873" fmla="*/ 925226 h 6367455"/>
                <a:gd name="connsiteX2874" fmla="*/ 3105751 w 6891715"/>
                <a:gd name="connsiteY2874" fmla="*/ 916525 h 6367455"/>
                <a:gd name="connsiteX2875" fmla="*/ 3099360 w 6891715"/>
                <a:gd name="connsiteY2875" fmla="*/ 876300 h 6367455"/>
                <a:gd name="connsiteX2876" fmla="*/ 3105116 w 6891715"/>
                <a:gd name="connsiteY2876" fmla="*/ 884929 h 6367455"/>
                <a:gd name="connsiteX2877" fmla="*/ 3093284 w 6891715"/>
                <a:gd name="connsiteY2877" fmla="*/ 896433 h 6367455"/>
                <a:gd name="connsiteX2878" fmla="*/ 3091365 w 6891715"/>
                <a:gd name="connsiteY2878" fmla="*/ 914648 h 6367455"/>
                <a:gd name="connsiteX2879" fmla="*/ 3079858 w 6891715"/>
                <a:gd name="connsiteY2879" fmla="*/ 925513 h 6367455"/>
                <a:gd name="connsiteX2880" fmla="*/ 3079538 w 6891715"/>
                <a:gd name="connsiteY2880" fmla="*/ 905061 h 6367455"/>
                <a:gd name="connsiteX2881" fmla="*/ 3060671 w 6891715"/>
                <a:gd name="connsiteY2881" fmla="*/ 906659 h 6367455"/>
                <a:gd name="connsiteX2882" fmla="*/ 3062270 w 6891715"/>
                <a:gd name="connsiteY2882" fmla="*/ 893877 h 6367455"/>
                <a:gd name="connsiteX2883" fmla="*/ 3082736 w 6891715"/>
                <a:gd name="connsiteY2883" fmla="*/ 885248 h 6367455"/>
                <a:gd name="connsiteX2884" fmla="*/ 2895676 w 6891715"/>
                <a:gd name="connsiteY2884" fmla="*/ 835022 h 6367455"/>
                <a:gd name="connsiteX2885" fmla="*/ 2900080 w 6891715"/>
                <a:gd name="connsiteY2885" fmla="*/ 843367 h 6367455"/>
                <a:gd name="connsiteX2886" fmla="*/ 2899450 w 6891715"/>
                <a:gd name="connsiteY2886" fmla="*/ 855243 h 6367455"/>
                <a:gd name="connsiteX2887" fmla="*/ 2906370 w 6891715"/>
                <a:gd name="connsiteY2887" fmla="*/ 852034 h 6367455"/>
                <a:gd name="connsiteX2888" fmla="*/ 2906684 w 6891715"/>
                <a:gd name="connsiteY2888" fmla="*/ 860700 h 6367455"/>
                <a:gd name="connsiteX2889" fmla="*/ 2893160 w 6891715"/>
                <a:gd name="connsiteY2889" fmla="*/ 863910 h 6367455"/>
                <a:gd name="connsiteX2890" fmla="*/ 2884040 w 6891715"/>
                <a:gd name="connsiteY2890" fmla="*/ 886378 h 6367455"/>
                <a:gd name="connsiteX2891" fmla="*/ 2873346 w 6891715"/>
                <a:gd name="connsiteY2891" fmla="*/ 893760 h 6367455"/>
                <a:gd name="connsiteX2892" fmla="*/ 2879321 w 6891715"/>
                <a:gd name="connsiteY2892" fmla="*/ 876748 h 6367455"/>
                <a:gd name="connsiteX2893" fmla="*/ 2877121 w 6891715"/>
                <a:gd name="connsiteY2893" fmla="*/ 857490 h 6367455"/>
                <a:gd name="connsiteX2894" fmla="*/ 2890959 w 6891715"/>
                <a:gd name="connsiteY2894" fmla="*/ 854280 h 6367455"/>
                <a:gd name="connsiteX2895" fmla="*/ 2912575 w 6891715"/>
                <a:gd name="connsiteY2895" fmla="*/ 822322 h 6367455"/>
                <a:gd name="connsiteX2896" fmla="*/ 2923896 w 6891715"/>
                <a:gd name="connsiteY2896" fmla="*/ 829854 h 6367455"/>
                <a:gd name="connsiteX2897" fmla="*/ 2925733 w 6891715"/>
                <a:gd name="connsiteY2897" fmla="*/ 836130 h 6367455"/>
                <a:gd name="connsiteX2898" fmla="*/ 2922673 w 6891715"/>
                <a:gd name="connsiteY2898" fmla="*/ 849310 h 6367455"/>
                <a:gd name="connsiteX2899" fmla="*/ 2912575 w 6891715"/>
                <a:gd name="connsiteY2899" fmla="*/ 848682 h 6367455"/>
                <a:gd name="connsiteX2900" fmla="*/ 2904312 w 6891715"/>
                <a:gd name="connsiteY2900" fmla="*/ 841465 h 6367455"/>
                <a:gd name="connsiteX2901" fmla="*/ 2900333 w 6891715"/>
                <a:gd name="connsiteY2901" fmla="*/ 830795 h 6367455"/>
                <a:gd name="connsiteX2902" fmla="*/ 2915634 w 6891715"/>
                <a:gd name="connsiteY2902" fmla="*/ 832050 h 6367455"/>
                <a:gd name="connsiteX2903" fmla="*/ 3115497 w 6891715"/>
                <a:gd name="connsiteY2903" fmla="*/ 820737 h 6367455"/>
                <a:gd name="connsiteX2904" fmla="*/ 3128970 w 6891715"/>
                <a:gd name="connsiteY2904" fmla="*/ 829700 h 6367455"/>
                <a:gd name="connsiteX2905" fmla="*/ 3132104 w 6891715"/>
                <a:gd name="connsiteY2905" fmla="*/ 840826 h 6367455"/>
                <a:gd name="connsiteX2906" fmla="*/ 3125211 w 6891715"/>
                <a:gd name="connsiteY2906" fmla="*/ 850098 h 6367455"/>
                <a:gd name="connsiteX2907" fmla="*/ 3108291 w 6891715"/>
                <a:gd name="connsiteY2907" fmla="*/ 855662 h 6367455"/>
                <a:gd name="connsiteX2908" fmla="*/ 3112364 w 6891715"/>
                <a:gd name="connsiteY2908" fmla="*/ 841135 h 6367455"/>
                <a:gd name="connsiteX2909" fmla="*/ 2986079 w 6891715"/>
                <a:gd name="connsiteY2909" fmla="*/ 784222 h 6367455"/>
                <a:gd name="connsiteX2910" fmla="*/ 2989234 w 6891715"/>
                <a:gd name="connsiteY2910" fmla="*/ 792794 h 6367455"/>
                <a:gd name="connsiteX2911" fmla="*/ 2950732 w 6891715"/>
                <a:gd name="connsiteY2911" fmla="*/ 835022 h 6367455"/>
                <a:gd name="connsiteX2912" fmla="*/ 2938108 w 6891715"/>
                <a:gd name="connsiteY2912" fmla="*/ 829942 h 6367455"/>
                <a:gd name="connsiteX2913" fmla="*/ 2936846 w 6891715"/>
                <a:gd name="connsiteY2913" fmla="*/ 815337 h 6367455"/>
                <a:gd name="connsiteX2914" fmla="*/ 2944104 w 6891715"/>
                <a:gd name="connsiteY2914" fmla="*/ 803589 h 6367455"/>
                <a:gd name="connsiteX2915" fmla="*/ 2956728 w 6891715"/>
                <a:gd name="connsiteY2915" fmla="*/ 805494 h 6367455"/>
                <a:gd name="connsiteX2916" fmla="*/ 2963040 w 6891715"/>
                <a:gd name="connsiteY2916" fmla="*/ 796922 h 6367455"/>
                <a:gd name="connsiteX2917" fmla="*/ 2969036 w 6891715"/>
                <a:gd name="connsiteY2917" fmla="*/ 784539 h 6367455"/>
                <a:gd name="connsiteX2918" fmla="*/ 3181826 w 6891715"/>
                <a:gd name="connsiteY2918" fmla="*/ 777876 h 6367455"/>
                <a:gd name="connsiteX2919" fmla="*/ 3189253 w 6891715"/>
                <a:gd name="connsiteY2919" fmla="*/ 786862 h 6367455"/>
                <a:gd name="connsiteX2920" fmla="*/ 3181181 w 6891715"/>
                <a:gd name="connsiteY2920" fmla="*/ 793751 h 6367455"/>
                <a:gd name="connsiteX2921" fmla="*/ 3170203 w 6891715"/>
                <a:gd name="connsiteY2921" fmla="*/ 787760 h 6367455"/>
                <a:gd name="connsiteX2922" fmla="*/ 2989234 w 6891715"/>
                <a:gd name="connsiteY2922" fmla="*/ 760410 h 6367455"/>
                <a:gd name="connsiteX2923" fmla="*/ 3000346 w 6891715"/>
                <a:gd name="connsiteY2923" fmla="*/ 771020 h 6367455"/>
                <a:gd name="connsiteX2924" fmla="*/ 2997078 w 6891715"/>
                <a:gd name="connsiteY2924" fmla="*/ 785810 h 6367455"/>
                <a:gd name="connsiteX2925" fmla="*/ 2989559 w 6891715"/>
                <a:gd name="connsiteY2925" fmla="*/ 779380 h 6367455"/>
                <a:gd name="connsiteX2926" fmla="*/ 2989234 w 6891715"/>
                <a:gd name="connsiteY2926" fmla="*/ 760410 h 6367455"/>
                <a:gd name="connsiteX2927" fmla="*/ 3084673 w 6891715"/>
                <a:gd name="connsiteY2927" fmla="*/ 733425 h 6367455"/>
                <a:gd name="connsiteX2928" fmla="*/ 3095591 w 6891715"/>
                <a:gd name="connsiteY2928" fmla="*/ 744629 h 6367455"/>
                <a:gd name="connsiteX2929" fmla="*/ 3089491 w 6891715"/>
                <a:gd name="connsiteY2929" fmla="*/ 761915 h 6367455"/>
                <a:gd name="connsiteX2930" fmla="*/ 3078568 w 6891715"/>
                <a:gd name="connsiteY2930" fmla="*/ 778881 h 6367455"/>
                <a:gd name="connsiteX2931" fmla="*/ 3073427 w 6891715"/>
                <a:gd name="connsiteY2931" fmla="*/ 784323 h 6367455"/>
                <a:gd name="connsiteX2932" fmla="*/ 3061541 w 6891715"/>
                <a:gd name="connsiteY2932" fmla="*/ 788805 h 6367455"/>
                <a:gd name="connsiteX2933" fmla="*/ 3062825 w 6891715"/>
                <a:gd name="connsiteY2933" fmla="*/ 799369 h 6367455"/>
                <a:gd name="connsiteX2934" fmla="*/ 3065074 w 6891715"/>
                <a:gd name="connsiteY2934" fmla="*/ 811213 h 6367455"/>
                <a:gd name="connsiteX2935" fmla="*/ 3056400 w 6891715"/>
                <a:gd name="connsiteY2935" fmla="*/ 808972 h 6367455"/>
                <a:gd name="connsiteX2936" fmla="*/ 3054472 w 6891715"/>
                <a:gd name="connsiteY2936" fmla="*/ 788805 h 6367455"/>
                <a:gd name="connsiteX2937" fmla="*/ 3063789 w 6891715"/>
                <a:gd name="connsiteY2937" fmla="*/ 766077 h 6367455"/>
                <a:gd name="connsiteX2938" fmla="*/ 3045477 w 6891715"/>
                <a:gd name="connsiteY2938" fmla="*/ 773119 h 6367455"/>
                <a:gd name="connsiteX2939" fmla="*/ 3028448 w 6891715"/>
                <a:gd name="connsiteY2939" fmla="*/ 802890 h 6367455"/>
                <a:gd name="connsiteX2940" fmla="*/ 3016882 w 6891715"/>
                <a:gd name="connsiteY2940" fmla="*/ 795527 h 6367455"/>
                <a:gd name="connsiteX2941" fmla="*/ 3014633 w 6891715"/>
                <a:gd name="connsiteY2941" fmla="*/ 784643 h 6367455"/>
                <a:gd name="connsiteX2942" fmla="*/ 3028127 w 6891715"/>
                <a:gd name="connsiteY2942" fmla="*/ 766397 h 6367455"/>
                <a:gd name="connsiteX2943" fmla="*/ 3045477 w 6891715"/>
                <a:gd name="connsiteY2943" fmla="*/ 749431 h 6367455"/>
                <a:gd name="connsiteX2944" fmla="*/ 3065396 w 6891715"/>
                <a:gd name="connsiteY2944" fmla="*/ 743989 h 6367455"/>
                <a:gd name="connsiteX2945" fmla="*/ 3205129 w 6891715"/>
                <a:gd name="connsiteY2945" fmla="*/ 719138 h 6367455"/>
                <a:gd name="connsiteX2946" fmla="*/ 3203253 w 6891715"/>
                <a:gd name="connsiteY2946" fmla="*/ 736387 h 6367455"/>
                <a:gd name="connsiteX2947" fmla="*/ 3189807 w 6891715"/>
                <a:gd name="connsiteY2947" fmla="*/ 739776 h 6367455"/>
                <a:gd name="connsiteX2948" fmla="*/ 3184491 w 6891715"/>
                <a:gd name="connsiteY2948" fmla="*/ 726222 h 6367455"/>
                <a:gd name="connsiteX2949" fmla="*/ 3048002 w 6891715"/>
                <a:gd name="connsiteY2949" fmla="*/ 700087 h 6367455"/>
                <a:gd name="connsiteX2950" fmla="*/ 3055726 w 6891715"/>
                <a:gd name="connsiteY2950" fmla="*/ 703262 h 6367455"/>
                <a:gd name="connsiteX2951" fmla="*/ 3059084 w 6891715"/>
                <a:gd name="connsiteY2951" fmla="*/ 711517 h 6367455"/>
                <a:gd name="connsiteX2952" fmla="*/ 3057069 w 6891715"/>
                <a:gd name="connsiteY2952" fmla="*/ 725170 h 6367455"/>
                <a:gd name="connsiteX2953" fmla="*/ 3044980 w 6891715"/>
                <a:gd name="connsiteY2953" fmla="*/ 725487 h 6367455"/>
                <a:gd name="connsiteX2954" fmla="*/ 3041621 w 6891715"/>
                <a:gd name="connsiteY2954" fmla="*/ 709612 h 6367455"/>
                <a:gd name="connsiteX2955" fmla="*/ 3147591 w 6891715"/>
                <a:gd name="connsiteY2955" fmla="*/ 608011 h 6367455"/>
                <a:gd name="connsiteX2956" fmla="*/ 3157047 w 6891715"/>
                <a:gd name="connsiteY2956" fmla="*/ 609291 h 6367455"/>
                <a:gd name="connsiteX2957" fmla="*/ 3163667 w 6891715"/>
                <a:gd name="connsiteY2957" fmla="*/ 632651 h 6367455"/>
                <a:gd name="connsiteX2958" fmla="*/ 3154210 w 6891715"/>
                <a:gd name="connsiteY2958" fmla="*/ 648332 h 6367455"/>
                <a:gd name="connsiteX2959" fmla="*/ 3165873 w 6891715"/>
                <a:gd name="connsiteY2959" fmla="*/ 659212 h 6367455"/>
                <a:gd name="connsiteX2960" fmla="*/ 3165873 w 6891715"/>
                <a:gd name="connsiteY2960" fmla="*/ 666572 h 6367455"/>
                <a:gd name="connsiteX2961" fmla="*/ 3150428 w 6891715"/>
                <a:gd name="connsiteY2961" fmla="*/ 687053 h 6367455"/>
                <a:gd name="connsiteX2962" fmla="*/ 3152319 w 6891715"/>
                <a:gd name="connsiteY2962" fmla="*/ 699533 h 6367455"/>
                <a:gd name="connsiteX2963" fmla="*/ 3167134 w 6891715"/>
                <a:gd name="connsiteY2963" fmla="*/ 696333 h 6367455"/>
                <a:gd name="connsiteX2964" fmla="*/ 3173439 w 6891715"/>
                <a:gd name="connsiteY2964" fmla="*/ 675853 h 6367455"/>
                <a:gd name="connsiteX2965" fmla="*/ 3178482 w 6891715"/>
                <a:gd name="connsiteY2965" fmla="*/ 657932 h 6367455"/>
                <a:gd name="connsiteX2966" fmla="*/ 3193298 w 6891715"/>
                <a:gd name="connsiteY2966" fmla="*/ 651212 h 6367455"/>
                <a:gd name="connsiteX2967" fmla="*/ 3183211 w 6891715"/>
                <a:gd name="connsiteY2967" fmla="*/ 634571 h 6367455"/>
                <a:gd name="connsiteX2968" fmla="*/ 3192983 w 6891715"/>
                <a:gd name="connsiteY2968" fmla="*/ 621771 h 6367455"/>
                <a:gd name="connsiteX2969" fmla="*/ 3196765 w 6891715"/>
                <a:gd name="connsiteY2969" fmla="*/ 625611 h 6367455"/>
                <a:gd name="connsiteX2970" fmla="*/ 3199602 w 6891715"/>
                <a:gd name="connsiteY2970" fmla="*/ 629131 h 6367455"/>
                <a:gd name="connsiteX2971" fmla="*/ 3200548 w 6891715"/>
                <a:gd name="connsiteY2971" fmla="*/ 631051 h 6367455"/>
                <a:gd name="connsiteX2972" fmla="*/ 3201178 w 6891715"/>
                <a:gd name="connsiteY2972" fmla="*/ 632331 h 6367455"/>
                <a:gd name="connsiteX2973" fmla="*/ 3202124 w 6891715"/>
                <a:gd name="connsiteY2973" fmla="*/ 632971 h 6367455"/>
                <a:gd name="connsiteX2974" fmla="*/ 3203070 w 6891715"/>
                <a:gd name="connsiteY2974" fmla="*/ 633611 h 6367455"/>
                <a:gd name="connsiteX2975" fmla="*/ 3204015 w 6891715"/>
                <a:gd name="connsiteY2975" fmla="*/ 632971 h 6367455"/>
                <a:gd name="connsiteX2976" fmla="*/ 3205592 w 6891715"/>
                <a:gd name="connsiteY2976" fmla="*/ 632651 h 6367455"/>
                <a:gd name="connsiteX2977" fmla="*/ 3207483 w 6891715"/>
                <a:gd name="connsiteY2977" fmla="*/ 631691 h 6367455"/>
                <a:gd name="connsiteX2978" fmla="*/ 3208744 w 6891715"/>
                <a:gd name="connsiteY2978" fmla="*/ 631051 h 6367455"/>
                <a:gd name="connsiteX2979" fmla="*/ 3220092 w 6891715"/>
                <a:gd name="connsiteY2979" fmla="*/ 642572 h 6367455"/>
                <a:gd name="connsiteX2980" fmla="*/ 3225766 w 6891715"/>
                <a:gd name="connsiteY2980" fmla="*/ 654092 h 6367455"/>
                <a:gd name="connsiteX2981" fmla="*/ 3206852 w 6891715"/>
                <a:gd name="connsiteY2981" fmla="*/ 678093 h 6367455"/>
                <a:gd name="connsiteX2982" fmla="*/ 3205276 w 6891715"/>
                <a:gd name="connsiteY2982" fmla="*/ 700173 h 6367455"/>
                <a:gd name="connsiteX2983" fmla="*/ 3185102 w 6891715"/>
                <a:gd name="connsiteY2983" fmla="*/ 698253 h 6367455"/>
                <a:gd name="connsiteX2984" fmla="*/ 3181319 w 6891715"/>
                <a:gd name="connsiteY2984" fmla="*/ 716174 h 6367455"/>
                <a:gd name="connsiteX2985" fmla="*/ 3173754 w 6891715"/>
                <a:gd name="connsiteY2985" fmla="*/ 726734 h 6367455"/>
                <a:gd name="connsiteX2986" fmla="*/ 3184472 w 6891715"/>
                <a:gd name="connsiteY2986" fmla="*/ 743055 h 6367455"/>
                <a:gd name="connsiteX2987" fmla="*/ 3173754 w 6891715"/>
                <a:gd name="connsiteY2987" fmla="*/ 746255 h 6367455"/>
                <a:gd name="connsiteX2988" fmla="*/ 3160199 w 6891715"/>
                <a:gd name="connsiteY2988" fmla="*/ 738895 h 6367455"/>
                <a:gd name="connsiteX2989" fmla="*/ 3157047 w 6891715"/>
                <a:gd name="connsiteY2989" fmla="*/ 722894 h 6367455"/>
                <a:gd name="connsiteX2990" fmla="*/ 3154525 w 6891715"/>
                <a:gd name="connsiteY2990" fmla="*/ 730894 h 6367455"/>
                <a:gd name="connsiteX2991" fmla="*/ 3152949 w 6891715"/>
                <a:gd name="connsiteY2991" fmla="*/ 736974 h 6367455"/>
                <a:gd name="connsiteX2992" fmla="*/ 3152004 w 6891715"/>
                <a:gd name="connsiteY2992" fmla="*/ 739215 h 6367455"/>
                <a:gd name="connsiteX2993" fmla="*/ 3151688 w 6891715"/>
                <a:gd name="connsiteY2993" fmla="*/ 741135 h 6367455"/>
                <a:gd name="connsiteX2994" fmla="*/ 3151373 w 6891715"/>
                <a:gd name="connsiteY2994" fmla="*/ 743375 h 6367455"/>
                <a:gd name="connsiteX2995" fmla="*/ 3149482 w 6891715"/>
                <a:gd name="connsiteY2995" fmla="*/ 746895 h 6367455"/>
                <a:gd name="connsiteX2996" fmla="*/ 3144123 w 6891715"/>
                <a:gd name="connsiteY2996" fmla="*/ 756495 h 6367455"/>
                <a:gd name="connsiteX2997" fmla="*/ 3136243 w 6891715"/>
                <a:gd name="connsiteY2997" fmla="*/ 769935 h 6367455"/>
                <a:gd name="connsiteX2998" fmla="*/ 3126786 w 6891715"/>
                <a:gd name="connsiteY2998" fmla="*/ 760335 h 6367455"/>
                <a:gd name="connsiteX2999" fmla="*/ 3129623 w 6891715"/>
                <a:gd name="connsiteY2999" fmla="*/ 727694 h 6367455"/>
                <a:gd name="connsiteX3000" fmla="*/ 3116384 w 6891715"/>
                <a:gd name="connsiteY3000" fmla="*/ 740495 h 6367455"/>
                <a:gd name="connsiteX3001" fmla="*/ 3105036 w 6891715"/>
                <a:gd name="connsiteY3001" fmla="*/ 768975 h 6367455"/>
                <a:gd name="connsiteX3002" fmla="*/ 3097785 w 6891715"/>
                <a:gd name="connsiteY3002" fmla="*/ 767055 h 6367455"/>
                <a:gd name="connsiteX3003" fmla="*/ 3107873 w 6891715"/>
                <a:gd name="connsiteY3003" fmla="*/ 742415 h 6367455"/>
                <a:gd name="connsiteX3004" fmla="*/ 3096209 w 6891715"/>
                <a:gd name="connsiteY3004" fmla="*/ 740495 h 6367455"/>
                <a:gd name="connsiteX3005" fmla="*/ 3094003 w 6891715"/>
                <a:gd name="connsiteY3005" fmla="*/ 734094 h 6367455"/>
                <a:gd name="connsiteX3006" fmla="*/ 3107557 w 6891715"/>
                <a:gd name="connsiteY3006" fmla="*/ 727694 h 6367455"/>
                <a:gd name="connsiteX3007" fmla="*/ 3099992 w 6891715"/>
                <a:gd name="connsiteY3007" fmla="*/ 717134 h 6367455"/>
                <a:gd name="connsiteX3008" fmla="*/ 3127101 w 6891715"/>
                <a:gd name="connsiteY3008" fmla="*/ 687053 h 6367455"/>
                <a:gd name="connsiteX3009" fmla="*/ 3127101 w 6891715"/>
                <a:gd name="connsiteY3009" fmla="*/ 668172 h 6367455"/>
                <a:gd name="connsiteX3010" fmla="*/ 3135297 w 6891715"/>
                <a:gd name="connsiteY3010" fmla="*/ 656332 h 6367455"/>
                <a:gd name="connsiteX3011" fmla="*/ 3128992 w 6891715"/>
                <a:gd name="connsiteY3011" fmla="*/ 646732 h 6367455"/>
                <a:gd name="connsiteX3012" fmla="*/ 3086809 w 6891715"/>
                <a:gd name="connsiteY3012" fmla="*/ 601662 h 6367455"/>
                <a:gd name="connsiteX3013" fmla="*/ 3100900 w 6891715"/>
                <a:gd name="connsiteY3013" fmla="*/ 618490 h 6367455"/>
                <a:gd name="connsiteX3014" fmla="*/ 3095575 w 6891715"/>
                <a:gd name="connsiteY3014" fmla="*/ 628967 h 6367455"/>
                <a:gd name="connsiteX3015" fmla="*/ 3100274 w 6891715"/>
                <a:gd name="connsiteY3015" fmla="*/ 649287 h 6367455"/>
                <a:gd name="connsiteX3016" fmla="*/ 3095888 w 6891715"/>
                <a:gd name="connsiteY3016" fmla="*/ 658812 h 6367455"/>
                <a:gd name="connsiteX3017" fmla="*/ 3117816 w 6891715"/>
                <a:gd name="connsiteY3017" fmla="*/ 663575 h 6367455"/>
                <a:gd name="connsiteX3018" fmla="*/ 3107478 w 6891715"/>
                <a:gd name="connsiteY3018" fmla="*/ 680720 h 6367455"/>
                <a:gd name="connsiteX3019" fmla="*/ 3092755 w 6891715"/>
                <a:gd name="connsiteY3019" fmla="*/ 682625 h 6367455"/>
                <a:gd name="connsiteX3020" fmla="*/ 3067073 w 6891715"/>
                <a:gd name="connsiteY3020" fmla="*/ 700087 h 6367455"/>
                <a:gd name="connsiteX3021" fmla="*/ 3054544 w 6891715"/>
                <a:gd name="connsiteY3021" fmla="*/ 696912 h 6367455"/>
                <a:gd name="connsiteX3022" fmla="*/ 3082423 w 6891715"/>
                <a:gd name="connsiteY3022" fmla="*/ 661987 h 6367455"/>
                <a:gd name="connsiteX3023" fmla="*/ 3052351 w 6891715"/>
                <a:gd name="connsiteY3023" fmla="*/ 679767 h 6367455"/>
                <a:gd name="connsiteX3024" fmla="*/ 3042953 w 6891715"/>
                <a:gd name="connsiteY3024" fmla="*/ 679132 h 6367455"/>
                <a:gd name="connsiteX3025" fmla="*/ 3029170 w 6891715"/>
                <a:gd name="connsiteY3025" fmla="*/ 697230 h 6367455"/>
                <a:gd name="connsiteX3026" fmla="*/ 3024158 w 6891715"/>
                <a:gd name="connsiteY3026" fmla="*/ 683577 h 6367455"/>
                <a:gd name="connsiteX3027" fmla="*/ 3034495 w 6891715"/>
                <a:gd name="connsiteY3027" fmla="*/ 675957 h 6367455"/>
                <a:gd name="connsiteX3028" fmla="*/ 3031050 w 6891715"/>
                <a:gd name="connsiteY3028" fmla="*/ 662305 h 6367455"/>
                <a:gd name="connsiteX3029" fmla="*/ 3042640 w 6891715"/>
                <a:gd name="connsiteY3029" fmla="*/ 652780 h 6367455"/>
                <a:gd name="connsiteX3030" fmla="*/ 3057363 w 6891715"/>
                <a:gd name="connsiteY3030" fmla="*/ 649605 h 6367455"/>
                <a:gd name="connsiteX3031" fmla="*/ 3071460 w 6891715"/>
                <a:gd name="connsiteY3031" fmla="*/ 629285 h 6367455"/>
                <a:gd name="connsiteX3032" fmla="*/ 3083990 w 6891715"/>
                <a:gd name="connsiteY3032" fmla="*/ 628332 h 6367455"/>
                <a:gd name="connsiteX3033" fmla="*/ 3079917 w 6891715"/>
                <a:gd name="connsiteY3033" fmla="*/ 611187 h 6367455"/>
                <a:gd name="connsiteX3034" fmla="*/ 3198778 w 6891715"/>
                <a:gd name="connsiteY3034" fmla="*/ 596901 h 6367455"/>
                <a:gd name="connsiteX3035" fmla="*/ 3208960 w 6891715"/>
                <a:gd name="connsiteY3035" fmla="*/ 597864 h 6367455"/>
                <a:gd name="connsiteX3036" fmla="*/ 3214215 w 6891715"/>
                <a:gd name="connsiteY3036" fmla="*/ 603322 h 6367455"/>
                <a:gd name="connsiteX3037" fmla="*/ 3219798 w 6891715"/>
                <a:gd name="connsiteY3037" fmla="*/ 601074 h 6367455"/>
                <a:gd name="connsiteX3038" fmla="*/ 3227353 w 6891715"/>
                <a:gd name="connsiteY3038" fmla="*/ 611349 h 6367455"/>
                <a:gd name="connsiteX3039" fmla="*/ 3217828 w 6891715"/>
                <a:gd name="connsiteY3039" fmla="*/ 625476 h 6367455"/>
                <a:gd name="connsiteX3040" fmla="*/ 3201405 w 6891715"/>
                <a:gd name="connsiteY3040" fmla="*/ 609743 h 6367455"/>
                <a:gd name="connsiteX3041" fmla="*/ 3164907 w 6891715"/>
                <a:gd name="connsiteY3041" fmla="*/ 504825 h 6367455"/>
                <a:gd name="connsiteX3042" fmla="*/ 3188311 w 6891715"/>
                <a:gd name="connsiteY3042" fmla="*/ 509905 h 6367455"/>
                <a:gd name="connsiteX3043" fmla="*/ 3190841 w 6891715"/>
                <a:gd name="connsiteY3043" fmla="*/ 523558 h 6367455"/>
                <a:gd name="connsiteX3044" fmla="*/ 3182302 w 6891715"/>
                <a:gd name="connsiteY3044" fmla="*/ 535305 h 6367455"/>
                <a:gd name="connsiteX3045" fmla="*/ 3184516 w 6891715"/>
                <a:gd name="connsiteY3045" fmla="*/ 554355 h 6367455"/>
                <a:gd name="connsiteX3046" fmla="*/ 3172181 w 6891715"/>
                <a:gd name="connsiteY3046" fmla="*/ 566103 h 6367455"/>
                <a:gd name="connsiteX3047" fmla="*/ 3164591 w 6891715"/>
                <a:gd name="connsiteY3047" fmla="*/ 582930 h 6367455"/>
                <a:gd name="connsiteX3048" fmla="*/ 3136444 w 6891715"/>
                <a:gd name="connsiteY3048" fmla="*/ 592455 h 6367455"/>
                <a:gd name="connsiteX3049" fmla="*/ 3124110 w 6891715"/>
                <a:gd name="connsiteY3049" fmla="*/ 622300 h 6367455"/>
                <a:gd name="connsiteX3050" fmla="*/ 3119998 w 6891715"/>
                <a:gd name="connsiteY3050" fmla="*/ 619125 h 6367455"/>
                <a:gd name="connsiteX3051" fmla="*/ 3120631 w 6891715"/>
                <a:gd name="connsiteY3051" fmla="*/ 611823 h 6367455"/>
                <a:gd name="connsiteX3052" fmla="*/ 3109878 w 6891715"/>
                <a:gd name="connsiteY3052" fmla="*/ 602615 h 6367455"/>
                <a:gd name="connsiteX3053" fmla="*/ 3132965 w 6891715"/>
                <a:gd name="connsiteY3053" fmla="*/ 578803 h 6367455"/>
                <a:gd name="connsiteX3054" fmla="*/ 3136127 w 6891715"/>
                <a:gd name="connsiteY3054" fmla="*/ 555943 h 6367455"/>
                <a:gd name="connsiteX3055" fmla="*/ 3151941 w 6891715"/>
                <a:gd name="connsiteY3055" fmla="*/ 553403 h 6367455"/>
                <a:gd name="connsiteX3056" fmla="*/ 3155736 w 6891715"/>
                <a:gd name="connsiteY3056" fmla="*/ 542925 h 6367455"/>
                <a:gd name="connsiteX3057" fmla="*/ 3151624 w 6891715"/>
                <a:gd name="connsiteY3057" fmla="*/ 531495 h 6367455"/>
                <a:gd name="connsiteX3058" fmla="*/ 3157950 w 6891715"/>
                <a:gd name="connsiteY3058" fmla="*/ 523875 h 6367455"/>
                <a:gd name="connsiteX3059" fmla="*/ 4364771 w 6891715"/>
                <a:gd name="connsiteY3059" fmla="*/ 471424 h 6367455"/>
                <a:gd name="connsiteX3060" fmla="*/ 4352063 w 6891715"/>
                <a:gd name="connsiteY3060" fmla="*/ 473328 h 6367455"/>
                <a:gd name="connsiteX3061" fmla="*/ 4349204 w 6891715"/>
                <a:gd name="connsiteY3061" fmla="*/ 492370 h 6367455"/>
                <a:gd name="connsiteX3062" fmla="*/ 4353334 w 6891715"/>
                <a:gd name="connsiteY3062" fmla="*/ 505065 h 6367455"/>
                <a:gd name="connsiteX3063" fmla="*/ 4345709 w 6891715"/>
                <a:gd name="connsiteY3063" fmla="*/ 514269 h 6367455"/>
                <a:gd name="connsiteX3064" fmla="*/ 4338402 w 6891715"/>
                <a:gd name="connsiteY3064" fmla="*/ 505383 h 6367455"/>
                <a:gd name="connsiteX3065" fmla="*/ 4341579 w 6891715"/>
                <a:gd name="connsiteY3065" fmla="*/ 493005 h 6367455"/>
                <a:gd name="connsiteX3066" fmla="*/ 4337131 w 6891715"/>
                <a:gd name="connsiteY3066" fmla="*/ 479358 h 6367455"/>
                <a:gd name="connsiteX3067" fmla="*/ 4322835 w 6891715"/>
                <a:gd name="connsiteY3067" fmla="*/ 489514 h 6367455"/>
                <a:gd name="connsiteX3068" fmla="*/ 4315210 w 6891715"/>
                <a:gd name="connsiteY3068" fmla="*/ 501892 h 6367455"/>
                <a:gd name="connsiteX3069" fmla="*/ 4319976 w 6891715"/>
                <a:gd name="connsiteY3069" fmla="*/ 515538 h 6367455"/>
                <a:gd name="connsiteX3070" fmla="*/ 4326647 w 6891715"/>
                <a:gd name="connsiteY3070" fmla="*/ 515538 h 6367455"/>
                <a:gd name="connsiteX3071" fmla="*/ 4334590 w 6891715"/>
                <a:gd name="connsiteY3071" fmla="*/ 522203 h 6367455"/>
                <a:gd name="connsiteX3072" fmla="*/ 4333319 w 6891715"/>
                <a:gd name="connsiteY3072" fmla="*/ 536167 h 6367455"/>
                <a:gd name="connsiteX3073" fmla="*/ 4321882 w 6891715"/>
                <a:gd name="connsiteY3073" fmla="*/ 530455 h 6367455"/>
                <a:gd name="connsiteX3074" fmla="*/ 4315210 w 6891715"/>
                <a:gd name="connsiteY3074" fmla="*/ 539658 h 6367455"/>
                <a:gd name="connsiteX3075" fmla="*/ 4297419 w 6891715"/>
                <a:gd name="connsiteY3075" fmla="*/ 537119 h 6367455"/>
                <a:gd name="connsiteX3076" fmla="*/ 4292971 w 6891715"/>
                <a:gd name="connsiteY3076" fmla="*/ 550766 h 6367455"/>
                <a:gd name="connsiteX3077" fmla="*/ 4282805 w 6891715"/>
                <a:gd name="connsiteY3077" fmla="*/ 553940 h 6367455"/>
                <a:gd name="connsiteX3078" fmla="*/ 4274862 w 6891715"/>
                <a:gd name="connsiteY3078" fmla="*/ 552353 h 6367455"/>
                <a:gd name="connsiteX3079" fmla="*/ 4260566 w 6891715"/>
                <a:gd name="connsiteY3079" fmla="*/ 563778 h 6367455"/>
                <a:gd name="connsiteX3080" fmla="*/ 4263425 w 6891715"/>
                <a:gd name="connsiteY3080" fmla="*/ 579647 h 6367455"/>
                <a:gd name="connsiteX3081" fmla="*/ 4256754 w 6891715"/>
                <a:gd name="connsiteY3081" fmla="*/ 585677 h 6367455"/>
                <a:gd name="connsiteX3082" fmla="*/ 4246270 w 6891715"/>
                <a:gd name="connsiteY3082" fmla="*/ 586312 h 6367455"/>
                <a:gd name="connsiteX3083" fmla="*/ 4233244 w 6891715"/>
                <a:gd name="connsiteY3083" fmla="*/ 586946 h 6367455"/>
                <a:gd name="connsiteX3084" fmla="*/ 4227843 w 6891715"/>
                <a:gd name="connsiteY3084" fmla="*/ 601863 h 6367455"/>
                <a:gd name="connsiteX3085" fmla="*/ 4232926 w 6891715"/>
                <a:gd name="connsiteY3085" fmla="*/ 608210 h 6367455"/>
                <a:gd name="connsiteX3086" fmla="*/ 4241504 w 6891715"/>
                <a:gd name="connsiteY3086" fmla="*/ 605036 h 6367455"/>
                <a:gd name="connsiteX3087" fmla="*/ 4247858 w 6891715"/>
                <a:gd name="connsiteY3087" fmla="*/ 609797 h 6367455"/>
                <a:gd name="connsiteX3088" fmla="*/ 4239280 w 6891715"/>
                <a:gd name="connsiteY3088" fmla="*/ 612653 h 6367455"/>
                <a:gd name="connsiteX3089" fmla="*/ 4244363 w 6891715"/>
                <a:gd name="connsiteY3089" fmla="*/ 622174 h 6367455"/>
                <a:gd name="connsiteX3090" fmla="*/ 4254530 w 6891715"/>
                <a:gd name="connsiteY3090" fmla="*/ 624396 h 6367455"/>
                <a:gd name="connsiteX3091" fmla="*/ 4259295 w 6891715"/>
                <a:gd name="connsiteY3091" fmla="*/ 613288 h 6367455"/>
                <a:gd name="connsiteX3092" fmla="*/ 4260248 w 6891715"/>
                <a:gd name="connsiteY3092" fmla="*/ 619635 h 6367455"/>
                <a:gd name="connsiteX3093" fmla="*/ 4269462 w 6891715"/>
                <a:gd name="connsiteY3093" fmla="*/ 628204 h 6367455"/>
                <a:gd name="connsiteX3094" fmla="*/ 4263108 w 6891715"/>
                <a:gd name="connsiteY3094" fmla="*/ 631378 h 6367455"/>
                <a:gd name="connsiteX3095" fmla="*/ 4252624 w 6891715"/>
                <a:gd name="connsiteY3095" fmla="*/ 629791 h 6367455"/>
                <a:gd name="connsiteX3096" fmla="*/ 4260566 w 6891715"/>
                <a:gd name="connsiteY3096" fmla="*/ 643755 h 6367455"/>
                <a:gd name="connsiteX3097" fmla="*/ 4275180 w 6891715"/>
                <a:gd name="connsiteY3097" fmla="*/ 653594 h 6367455"/>
                <a:gd name="connsiteX3098" fmla="*/ 4289477 w 6891715"/>
                <a:gd name="connsiteY3098" fmla="*/ 646612 h 6367455"/>
                <a:gd name="connsiteX3099" fmla="*/ 4287570 w 6891715"/>
                <a:gd name="connsiteY3099" fmla="*/ 633599 h 6367455"/>
                <a:gd name="connsiteX3100" fmla="*/ 4297101 w 6891715"/>
                <a:gd name="connsiteY3100" fmla="*/ 628839 h 6367455"/>
                <a:gd name="connsiteX3101" fmla="*/ 4302185 w 6891715"/>
                <a:gd name="connsiteY3101" fmla="*/ 638360 h 6367455"/>
                <a:gd name="connsiteX3102" fmla="*/ 4312669 w 6891715"/>
                <a:gd name="connsiteY3102" fmla="*/ 637725 h 6367455"/>
                <a:gd name="connsiteX3103" fmla="*/ 4312033 w 6891715"/>
                <a:gd name="connsiteY3103" fmla="*/ 628204 h 6367455"/>
                <a:gd name="connsiteX3104" fmla="*/ 4308221 w 6891715"/>
                <a:gd name="connsiteY3104" fmla="*/ 616462 h 6367455"/>
                <a:gd name="connsiteX3105" fmla="*/ 4317752 w 6891715"/>
                <a:gd name="connsiteY3105" fmla="*/ 615827 h 6367455"/>
                <a:gd name="connsiteX3106" fmla="*/ 4332048 w 6891715"/>
                <a:gd name="connsiteY3106" fmla="*/ 624396 h 6367455"/>
                <a:gd name="connsiteX3107" fmla="*/ 4339673 w 6891715"/>
                <a:gd name="connsiteY3107" fmla="*/ 624396 h 6367455"/>
                <a:gd name="connsiteX3108" fmla="*/ 4339547 w 6891715"/>
                <a:gd name="connsiteY3108" fmla="*/ 624461 h 6367455"/>
                <a:gd name="connsiteX3109" fmla="*/ 4339882 w 6891715"/>
                <a:gd name="connsiteY3109" fmla="*/ 624461 h 6367455"/>
                <a:gd name="connsiteX3110" fmla="*/ 4340199 w 6891715"/>
                <a:gd name="connsiteY3110" fmla="*/ 623826 h 6367455"/>
                <a:gd name="connsiteX3111" fmla="*/ 4341172 w 6891715"/>
                <a:gd name="connsiteY3111" fmla="*/ 623340 h 6367455"/>
                <a:gd name="connsiteX3112" fmla="*/ 4347298 w 6891715"/>
                <a:gd name="connsiteY3112" fmla="*/ 612018 h 6367455"/>
                <a:gd name="connsiteX3113" fmla="*/ 4332366 w 6891715"/>
                <a:gd name="connsiteY3113" fmla="*/ 604402 h 6367455"/>
                <a:gd name="connsiteX3114" fmla="*/ 4328236 w 6891715"/>
                <a:gd name="connsiteY3114" fmla="*/ 605354 h 6367455"/>
                <a:gd name="connsiteX3115" fmla="*/ 4317434 w 6891715"/>
                <a:gd name="connsiteY3115" fmla="*/ 588216 h 6367455"/>
                <a:gd name="connsiteX3116" fmla="*/ 4329189 w 6891715"/>
                <a:gd name="connsiteY3116" fmla="*/ 567587 h 6367455"/>
                <a:gd name="connsiteX3117" fmla="*/ 4344121 w 6891715"/>
                <a:gd name="connsiteY3117" fmla="*/ 564731 h 6367455"/>
                <a:gd name="connsiteX3118" fmla="*/ 4350793 w 6891715"/>
                <a:gd name="connsiteY3118" fmla="*/ 555210 h 6367455"/>
                <a:gd name="connsiteX3119" fmla="*/ 4348886 w 6891715"/>
                <a:gd name="connsiteY3119" fmla="*/ 549814 h 6367455"/>
                <a:gd name="connsiteX3120" fmla="*/ 4361912 w 6891715"/>
                <a:gd name="connsiteY3120" fmla="*/ 539976 h 6367455"/>
                <a:gd name="connsiteX3121" fmla="*/ 4359053 w 6891715"/>
                <a:gd name="connsiteY3121" fmla="*/ 525059 h 6367455"/>
                <a:gd name="connsiteX3122" fmla="*/ 4355876 w 6891715"/>
                <a:gd name="connsiteY3122" fmla="*/ 522838 h 6367455"/>
                <a:gd name="connsiteX3123" fmla="*/ 4355240 w 6891715"/>
                <a:gd name="connsiteY3123" fmla="*/ 513634 h 6367455"/>
                <a:gd name="connsiteX3124" fmla="*/ 4380021 w 6891715"/>
                <a:gd name="connsiteY3124" fmla="*/ 502526 h 6367455"/>
                <a:gd name="connsiteX3125" fmla="*/ 4384151 w 6891715"/>
                <a:gd name="connsiteY3125" fmla="*/ 488879 h 6367455"/>
                <a:gd name="connsiteX3126" fmla="*/ 4380339 w 6891715"/>
                <a:gd name="connsiteY3126" fmla="*/ 476185 h 6367455"/>
                <a:gd name="connsiteX3127" fmla="*/ 4369537 w 6891715"/>
                <a:gd name="connsiteY3127" fmla="*/ 489514 h 6367455"/>
                <a:gd name="connsiteX3128" fmla="*/ 4360959 w 6891715"/>
                <a:gd name="connsiteY3128" fmla="*/ 501892 h 6367455"/>
                <a:gd name="connsiteX3129" fmla="*/ 4359053 w 6891715"/>
                <a:gd name="connsiteY3129" fmla="*/ 486023 h 6367455"/>
                <a:gd name="connsiteX3130" fmla="*/ 4366360 w 6891715"/>
                <a:gd name="connsiteY3130" fmla="*/ 478724 h 6367455"/>
                <a:gd name="connsiteX3131" fmla="*/ 3304349 w 6891715"/>
                <a:gd name="connsiteY3131" fmla="*/ 431801 h 6367455"/>
                <a:gd name="connsiteX3132" fmla="*/ 3318916 w 6891715"/>
                <a:gd name="connsiteY3132" fmla="*/ 437795 h 6367455"/>
                <a:gd name="connsiteX3133" fmla="*/ 3327783 w 6891715"/>
                <a:gd name="connsiteY3133" fmla="*/ 453570 h 6367455"/>
                <a:gd name="connsiteX3134" fmla="*/ 3334751 w 6891715"/>
                <a:gd name="connsiteY3134" fmla="*/ 432432 h 6367455"/>
                <a:gd name="connsiteX3135" fmla="*/ 3344568 w 6891715"/>
                <a:gd name="connsiteY3135" fmla="*/ 440950 h 6367455"/>
                <a:gd name="connsiteX3136" fmla="*/ 3340451 w 6891715"/>
                <a:gd name="connsiteY3136" fmla="*/ 462719 h 6367455"/>
                <a:gd name="connsiteX3137" fmla="*/ 3344885 w 6891715"/>
                <a:gd name="connsiteY3137" fmla="*/ 472183 h 6367455"/>
                <a:gd name="connsiteX3138" fmla="*/ 3354069 w 6891715"/>
                <a:gd name="connsiteY3138" fmla="*/ 456409 h 6367455"/>
                <a:gd name="connsiteX3139" fmla="*/ 3367053 w 6891715"/>
                <a:gd name="connsiteY3139" fmla="*/ 470290 h 6367455"/>
                <a:gd name="connsiteX3140" fmla="*/ 3355335 w 6891715"/>
                <a:gd name="connsiteY3140" fmla="*/ 475338 h 6367455"/>
                <a:gd name="connsiteX3141" fmla="*/ 3360719 w 6891715"/>
                <a:gd name="connsiteY3141" fmla="*/ 488904 h 6367455"/>
                <a:gd name="connsiteX3142" fmla="*/ 3347101 w 6891715"/>
                <a:gd name="connsiteY3142" fmla="*/ 510988 h 6367455"/>
                <a:gd name="connsiteX3143" fmla="*/ 3346151 w 6891715"/>
                <a:gd name="connsiteY3143" fmla="*/ 529917 h 6367455"/>
                <a:gd name="connsiteX3144" fmla="*/ 3358185 w 6891715"/>
                <a:gd name="connsiteY3144" fmla="*/ 549477 h 6367455"/>
                <a:gd name="connsiteX3145" fmla="*/ 3320183 w 6891715"/>
                <a:gd name="connsiteY3145" fmla="*/ 551055 h 6367455"/>
                <a:gd name="connsiteX3146" fmla="*/ 3317016 w 6891715"/>
                <a:gd name="connsiteY3146" fmla="*/ 534649 h 6367455"/>
                <a:gd name="connsiteX3147" fmla="*/ 3296748 w 6891715"/>
                <a:gd name="connsiteY3147" fmla="*/ 556733 h 6367455"/>
                <a:gd name="connsiteX3148" fmla="*/ 3274897 w 6891715"/>
                <a:gd name="connsiteY3148" fmla="*/ 555471 h 6367455"/>
                <a:gd name="connsiteX3149" fmla="*/ 3256845 w 6891715"/>
                <a:gd name="connsiteY3149" fmla="*/ 581026 h 6367455"/>
                <a:gd name="connsiteX3150" fmla="*/ 3243228 w 6891715"/>
                <a:gd name="connsiteY3150" fmla="*/ 566513 h 6367455"/>
                <a:gd name="connsiteX3151" fmla="*/ 3249562 w 6891715"/>
                <a:gd name="connsiteY3151" fmla="*/ 556102 h 6367455"/>
                <a:gd name="connsiteX3152" fmla="*/ 3270780 w 6891715"/>
                <a:gd name="connsiteY3152" fmla="*/ 552317 h 6367455"/>
                <a:gd name="connsiteX3153" fmla="*/ 3271413 w 6891715"/>
                <a:gd name="connsiteY3153" fmla="*/ 539066 h 6367455"/>
                <a:gd name="connsiteX3154" fmla="*/ 3255579 w 6891715"/>
                <a:gd name="connsiteY3154" fmla="*/ 533703 h 6367455"/>
                <a:gd name="connsiteX3155" fmla="*/ 3252412 w 6891715"/>
                <a:gd name="connsiteY3155" fmla="*/ 523292 h 6367455"/>
                <a:gd name="connsiteX3156" fmla="*/ 3267296 w 6891715"/>
                <a:gd name="connsiteY3156" fmla="*/ 516036 h 6367455"/>
                <a:gd name="connsiteX3157" fmla="*/ 3250828 w 6891715"/>
                <a:gd name="connsiteY3157" fmla="*/ 500261 h 6367455"/>
                <a:gd name="connsiteX3158" fmla="*/ 3264763 w 6891715"/>
                <a:gd name="connsiteY3158" fmla="*/ 481332 h 6367455"/>
                <a:gd name="connsiteX3159" fmla="*/ 3300548 w 6891715"/>
                <a:gd name="connsiteY3159" fmla="*/ 488588 h 6367455"/>
                <a:gd name="connsiteX3160" fmla="*/ 3308782 w 6891715"/>
                <a:gd name="connsiteY3160" fmla="*/ 480070 h 6367455"/>
                <a:gd name="connsiteX3161" fmla="*/ 3286614 w 6891715"/>
                <a:gd name="connsiteY3161" fmla="*/ 469975 h 6367455"/>
                <a:gd name="connsiteX3162" fmla="*/ 3288831 w 6891715"/>
                <a:gd name="connsiteY3162" fmla="*/ 456093 h 6367455"/>
                <a:gd name="connsiteX3163" fmla="*/ 3310999 w 6891715"/>
                <a:gd name="connsiteY3163" fmla="*/ 462088 h 6367455"/>
                <a:gd name="connsiteX3164" fmla="*/ 3435951 w 6891715"/>
                <a:gd name="connsiteY3164" fmla="*/ 361951 h 6367455"/>
                <a:gd name="connsiteX3165" fmla="*/ 3459129 w 6891715"/>
                <a:gd name="connsiteY3165" fmla="*/ 379352 h 6367455"/>
                <a:gd name="connsiteX3166" fmla="*/ 3458494 w 6891715"/>
                <a:gd name="connsiteY3166" fmla="*/ 393274 h 6367455"/>
                <a:gd name="connsiteX3167" fmla="*/ 3438491 w 6891715"/>
                <a:gd name="connsiteY3167" fmla="*/ 404980 h 6367455"/>
                <a:gd name="connsiteX3168" fmla="*/ 3440714 w 6891715"/>
                <a:gd name="connsiteY3168" fmla="*/ 424913 h 6367455"/>
                <a:gd name="connsiteX3169" fmla="*/ 3394358 w 6891715"/>
                <a:gd name="connsiteY3169" fmla="*/ 452439 h 6367455"/>
                <a:gd name="connsiteX3170" fmla="*/ 3382928 w 6891715"/>
                <a:gd name="connsiteY3170" fmla="*/ 442314 h 6367455"/>
                <a:gd name="connsiteX3171" fmla="*/ 3371816 w 6891715"/>
                <a:gd name="connsiteY3171" fmla="*/ 427444 h 6367455"/>
                <a:gd name="connsiteX3172" fmla="*/ 3393088 w 6891715"/>
                <a:gd name="connsiteY3172" fmla="*/ 427444 h 6367455"/>
                <a:gd name="connsiteX3173" fmla="*/ 3385468 w 6891715"/>
                <a:gd name="connsiteY3173" fmla="*/ 404031 h 6367455"/>
                <a:gd name="connsiteX3174" fmla="*/ 3411821 w 6891715"/>
                <a:gd name="connsiteY3174" fmla="*/ 400867 h 6367455"/>
                <a:gd name="connsiteX3175" fmla="*/ 3418171 w 6891715"/>
                <a:gd name="connsiteY3175" fmla="*/ 384098 h 6367455"/>
                <a:gd name="connsiteX3176" fmla="*/ 3424521 w 6891715"/>
                <a:gd name="connsiteY3176" fmla="*/ 395805 h 6367455"/>
                <a:gd name="connsiteX3177" fmla="*/ 3429919 w 6891715"/>
                <a:gd name="connsiteY3177" fmla="*/ 395488 h 6367455"/>
                <a:gd name="connsiteX3178" fmla="*/ 3424521 w 6891715"/>
                <a:gd name="connsiteY3178" fmla="*/ 373657 h 6367455"/>
                <a:gd name="connsiteX3179" fmla="*/ 3528661 w 6891715"/>
                <a:gd name="connsiteY3179" fmla="*/ 334961 h 6367455"/>
                <a:gd name="connsiteX3180" fmla="*/ 3536916 w 6891715"/>
                <a:gd name="connsiteY3180" fmla="*/ 337252 h 6367455"/>
                <a:gd name="connsiteX3181" fmla="*/ 3529613 w 6891715"/>
                <a:gd name="connsiteY3181" fmla="*/ 364093 h 6367455"/>
                <a:gd name="connsiteX3182" fmla="*/ 3509928 w 6891715"/>
                <a:gd name="connsiteY3182" fmla="*/ 366711 h 6367455"/>
                <a:gd name="connsiteX3183" fmla="*/ 3505166 w 6891715"/>
                <a:gd name="connsiteY3183" fmla="*/ 354600 h 6367455"/>
                <a:gd name="connsiteX3184" fmla="*/ 3523263 w 6891715"/>
                <a:gd name="connsiteY3184" fmla="*/ 347072 h 6367455"/>
                <a:gd name="connsiteX3185" fmla="*/ 4276189 w 6891715"/>
                <a:gd name="connsiteY3185" fmla="*/ 308170 h 6367455"/>
                <a:gd name="connsiteX3186" fmla="*/ 4271925 w 6891715"/>
                <a:gd name="connsiteY3186" fmla="*/ 310848 h 6367455"/>
                <a:gd name="connsiteX3187" fmla="*/ 4272040 w 6891715"/>
                <a:gd name="connsiteY3187" fmla="*/ 311192 h 6367455"/>
                <a:gd name="connsiteX3188" fmla="*/ 3488655 w 6891715"/>
                <a:gd name="connsiteY3188" fmla="*/ 279400 h 6367455"/>
                <a:gd name="connsiteX3189" fmla="*/ 3501355 w 6891715"/>
                <a:gd name="connsiteY3189" fmla="*/ 287882 h 6367455"/>
                <a:gd name="connsiteX3190" fmla="*/ 3495958 w 6891715"/>
                <a:gd name="connsiteY3190" fmla="*/ 298248 h 6367455"/>
                <a:gd name="connsiteX3191" fmla="*/ 3498180 w 6891715"/>
                <a:gd name="connsiteY3191" fmla="*/ 309557 h 6367455"/>
                <a:gd name="connsiteX3192" fmla="*/ 3516278 w 6891715"/>
                <a:gd name="connsiteY3192" fmla="*/ 322123 h 6367455"/>
                <a:gd name="connsiteX3193" fmla="*/ 3497545 w 6891715"/>
                <a:gd name="connsiteY3193" fmla="*/ 345054 h 6367455"/>
                <a:gd name="connsiteX3194" fmla="*/ 3490560 w 6891715"/>
                <a:gd name="connsiteY3194" fmla="*/ 364845 h 6367455"/>
                <a:gd name="connsiteX3195" fmla="*/ 3473415 w 6891715"/>
                <a:gd name="connsiteY3195" fmla="*/ 368300 h 6367455"/>
                <a:gd name="connsiteX3196" fmla="*/ 3448015 w 6891715"/>
                <a:gd name="connsiteY3196" fmla="*/ 342541 h 6367455"/>
                <a:gd name="connsiteX3197" fmla="*/ 3445475 w 6891715"/>
                <a:gd name="connsiteY3197" fmla="*/ 316468 h 6367455"/>
                <a:gd name="connsiteX3198" fmla="*/ 3433728 w 6891715"/>
                <a:gd name="connsiteY3198" fmla="*/ 314269 h 6367455"/>
                <a:gd name="connsiteX3199" fmla="*/ 3433728 w 6891715"/>
                <a:gd name="connsiteY3199" fmla="*/ 302960 h 6367455"/>
                <a:gd name="connsiteX3200" fmla="*/ 3438808 w 6891715"/>
                <a:gd name="connsiteY3200" fmla="*/ 289138 h 6367455"/>
                <a:gd name="connsiteX3201" fmla="*/ 3454683 w 6891715"/>
                <a:gd name="connsiteY3201" fmla="*/ 296678 h 6367455"/>
                <a:gd name="connsiteX3202" fmla="*/ 3479130 w 6891715"/>
                <a:gd name="connsiteY3202" fmla="*/ 296364 h 6367455"/>
                <a:gd name="connsiteX3203" fmla="*/ 3466748 w 6891715"/>
                <a:gd name="connsiteY3203" fmla="*/ 317096 h 6367455"/>
                <a:gd name="connsiteX3204" fmla="*/ 3478495 w 6891715"/>
                <a:gd name="connsiteY3204" fmla="*/ 340028 h 6367455"/>
                <a:gd name="connsiteX3205" fmla="*/ 3478495 w 6891715"/>
                <a:gd name="connsiteY3205" fmla="*/ 328719 h 6367455"/>
                <a:gd name="connsiteX3206" fmla="*/ 3494053 w 6891715"/>
                <a:gd name="connsiteY3206" fmla="*/ 309557 h 6367455"/>
                <a:gd name="connsiteX3207" fmla="*/ 3621053 w 6891715"/>
                <a:gd name="connsiteY3207" fmla="*/ 250824 h 6367455"/>
                <a:gd name="connsiteX3208" fmla="*/ 3633753 w 6891715"/>
                <a:gd name="connsiteY3208" fmla="*/ 259353 h 6367455"/>
                <a:gd name="connsiteX3209" fmla="*/ 3618195 w 6891715"/>
                <a:gd name="connsiteY3209" fmla="*/ 280201 h 6367455"/>
                <a:gd name="connsiteX3210" fmla="*/ 3627720 w 6891715"/>
                <a:gd name="connsiteY3210" fmla="*/ 304208 h 6367455"/>
                <a:gd name="connsiteX3211" fmla="*/ 3615973 w 6891715"/>
                <a:gd name="connsiteY3211" fmla="*/ 312737 h 6367455"/>
                <a:gd name="connsiteX3212" fmla="*/ 3601050 w 6891715"/>
                <a:gd name="connsiteY3212" fmla="*/ 303577 h 6367455"/>
                <a:gd name="connsiteX3213" fmla="*/ 3603273 w 6891715"/>
                <a:gd name="connsiteY3213" fmla="*/ 292837 h 6367455"/>
                <a:gd name="connsiteX3214" fmla="*/ 3595653 w 6891715"/>
                <a:gd name="connsiteY3214" fmla="*/ 274199 h 6367455"/>
                <a:gd name="connsiteX3215" fmla="*/ 3604860 w 6891715"/>
                <a:gd name="connsiteY3215" fmla="*/ 268830 h 6367455"/>
                <a:gd name="connsiteX3216" fmla="*/ 3610258 w 6891715"/>
                <a:gd name="connsiteY3216" fmla="*/ 258405 h 6367455"/>
                <a:gd name="connsiteX3217" fmla="*/ 3463697 w 6891715"/>
                <a:gd name="connsiteY3217" fmla="*/ 247649 h 6367455"/>
                <a:gd name="connsiteX3218" fmla="*/ 3468654 w 6891715"/>
                <a:gd name="connsiteY3218" fmla="*/ 252812 h 6367455"/>
                <a:gd name="connsiteX3219" fmla="*/ 3466904 w 6891715"/>
                <a:gd name="connsiteY3219" fmla="*/ 273140 h 6367455"/>
                <a:gd name="connsiteX3220" fmla="*/ 3463988 w 6891715"/>
                <a:gd name="connsiteY3220" fmla="*/ 287337 h 6367455"/>
                <a:gd name="connsiteX3221" fmla="*/ 3454366 w 6891715"/>
                <a:gd name="connsiteY3221" fmla="*/ 273140 h 6367455"/>
                <a:gd name="connsiteX3222" fmla="*/ 3514243 w 6891715"/>
                <a:gd name="connsiteY3222" fmla="*/ 244475 h 6367455"/>
                <a:gd name="connsiteX3223" fmla="*/ 3523940 w 6891715"/>
                <a:gd name="connsiteY3223" fmla="*/ 256388 h 6367455"/>
                <a:gd name="connsiteX3224" fmla="*/ 3525232 w 6891715"/>
                <a:gd name="connsiteY3224" fmla="*/ 268946 h 6367455"/>
                <a:gd name="connsiteX3225" fmla="*/ 3543655 w 6891715"/>
                <a:gd name="connsiteY3225" fmla="*/ 271200 h 6367455"/>
                <a:gd name="connsiteX3226" fmla="*/ 3546887 w 6891715"/>
                <a:gd name="connsiteY3226" fmla="*/ 284080 h 6367455"/>
                <a:gd name="connsiteX3227" fmla="*/ 3557553 w 6891715"/>
                <a:gd name="connsiteY3227" fmla="*/ 287944 h 6367455"/>
                <a:gd name="connsiteX3228" fmla="*/ 3554644 w 6891715"/>
                <a:gd name="connsiteY3228" fmla="*/ 304044 h 6367455"/>
                <a:gd name="connsiteX3229" fmla="*/ 3540746 w 6891715"/>
                <a:gd name="connsiteY3229" fmla="*/ 312737 h 6367455"/>
                <a:gd name="connsiteX3230" fmla="*/ 3524586 w 6891715"/>
                <a:gd name="connsiteY3230" fmla="*/ 294706 h 6367455"/>
                <a:gd name="connsiteX3231" fmla="*/ 3514890 w 6891715"/>
                <a:gd name="connsiteY3231" fmla="*/ 285046 h 6367455"/>
                <a:gd name="connsiteX3232" fmla="*/ 3517476 w 6891715"/>
                <a:gd name="connsiteY3232" fmla="*/ 269268 h 6367455"/>
                <a:gd name="connsiteX3233" fmla="*/ 3503578 w 6891715"/>
                <a:gd name="connsiteY3233" fmla="*/ 253168 h 6367455"/>
                <a:gd name="connsiteX3234" fmla="*/ 3570253 w 6891715"/>
                <a:gd name="connsiteY3234" fmla="*/ 234949 h 6367455"/>
                <a:gd name="connsiteX3235" fmla="*/ 3579778 w 6891715"/>
                <a:gd name="connsiteY3235" fmla="*/ 251203 h 6367455"/>
                <a:gd name="connsiteX3236" fmla="*/ 3571205 w 6891715"/>
                <a:gd name="connsiteY3236" fmla="*/ 257174 h 6367455"/>
                <a:gd name="connsiteX3237" fmla="*/ 3563903 w 6891715"/>
                <a:gd name="connsiteY3237" fmla="*/ 249213 h 6367455"/>
                <a:gd name="connsiteX3238" fmla="*/ 3564855 w 6891715"/>
                <a:gd name="connsiteY3238" fmla="*/ 239261 h 6367455"/>
                <a:gd name="connsiteX3239" fmla="*/ 3805219 w 6891715"/>
                <a:gd name="connsiteY3239" fmla="*/ 211137 h 6367455"/>
                <a:gd name="connsiteX3240" fmla="*/ 3835518 w 6891715"/>
                <a:gd name="connsiteY3240" fmla="*/ 224790 h 6367455"/>
                <a:gd name="connsiteX3241" fmla="*/ 3846478 w 6891715"/>
                <a:gd name="connsiteY3241" fmla="*/ 244792 h 6367455"/>
                <a:gd name="connsiteX3242" fmla="*/ 3843254 w 6891715"/>
                <a:gd name="connsiteY3242" fmla="*/ 252412 h 6367455"/>
                <a:gd name="connsiteX3243" fmla="*/ 3818435 w 6891715"/>
                <a:gd name="connsiteY3243" fmla="*/ 250190 h 6367455"/>
                <a:gd name="connsiteX3244" fmla="*/ 3782978 w 6891715"/>
                <a:gd name="connsiteY3244" fmla="*/ 229552 h 6367455"/>
                <a:gd name="connsiteX3245" fmla="*/ 3716499 w 6891715"/>
                <a:gd name="connsiteY3245" fmla="*/ 206375 h 6367455"/>
                <a:gd name="connsiteX3246" fmla="*/ 3732178 w 6891715"/>
                <a:gd name="connsiteY3246" fmla="*/ 217487 h 6367455"/>
                <a:gd name="connsiteX3247" fmla="*/ 3721516 w 6891715"/>
                <a:gd name="connsiteY3247" fmla="*/ 233363 h 6367455"/>
                <a:gd name="connsiteX3248" fmla="*/ 3706778 w 6891715"/>
                <a:gd name="connsiteY3248" fmla="*/ 208280 h 6367455"/>
                <a:gd name="connsiteX3249" fmla="*/ 3892555 w 6891715"/>
                <a:gd name="connsiteY3249" fmla="*/ 152400 h 6367455"/>
                <a:gd name="connsiteX3250" fmla="*/ 3891607 w 6891715"/>
                <a:gd name="connsiteY3250" fmla="*/ 170764 h 6367455"/>
                <a:gd name="connsiteX3251" fmla="*/ 3900454 w 6891715"/>
                <a:gd name="connsiteY3251" fmla="*/ 183652 h 6367455"/>
                <a:gd name="connsiteX3252" fmla="*/ 3893187 w 6891715"/>
                <a:gd name="connsiteY3252" fmla="*/ 195573 h 6367455"/>
                <a:gd name="connsiteX3253" fmla="*/ 3880232 w 6891715"/>
                <a:gd name="connsiteY3253" fmla="*/ 211682 h 6367455"/>
                <a:gd name="connsiteX3254" fmla="*/ 3858431 w 6891715"/>
                <a:gd name="connsiteY3254" fmla="*/ 239713 h 6367455"/>
                <a:gd name="connsiteX3255" fmla="*/ 3847056 w 6891715"/>
                <a:gd name="connsiteY3255" fmla="*/ 236491 h 6367455"/>
                <a:gd name="connsiteX3256" fmla="*/ 3847056 w 6891715"/>
                <a:gd name="connsiteY3256" fmla="*/ 209749 h 6367455"/>
                <a:gd name="connsiteX3257" fmla="*/ 3835366 w 6891715"/>
                <a:gd name="connsiteY3257" fmla="*/ 197184 h 6367455"/>
                <a:gd name="connsiteX3258" fmla="*/ 3845477 w 6891715"/>
                <a:gd name="connsiteY3258" fmla="*/ 175597 h 6367455"/>
                <a:gd name="connsiteX3259" fmla="*/ 3859379 w 6891715"/>
                <a:gd name="connsiteY3259" fmla="*/ 186230 h 6367455"/>
                <a:gd name="connsiteX3260" fmla="*/ 3862538 w 6891715"/>
                <a:gd name="connsiteY3260" fmla="*/ 172376 h 6367455"/>
                <a:gd name="connsiteX3261" fmla="*/ 3883076 w 6891715"/>
                <a:gd name="connsiteY3261" fmla="*/ 158199 h 6367455"/>
                <a:gd name="connsiteX3262" fmla="*/ 3911566 w 6891715"/>
                <a:gd name="connsiteY3262" fmla="*/ 117476 h 6367455"/>
                <a:gd name="connsiteX3263" fmla="*/ 3927580 w 6891715"/>
                <a:gd name="connsiteY3263" fmla="*/ 122238 h 6367455"/>
                <a:gd name="connsiteX3264" fmla="*/ 3940141 w 6891715"/>
                <a:gd name="connsiteY3264" fmla="*/ 148591 h 6367455"/>
                <a:gd name="connsiteX3265" fmla="*/ 3932918 w 6891715"/>
                <a:gd name="connsiteY3265" fmla="*/ 162243 h 6367455"/>
                <a:gd name="connsiteX3266" fmla="*/ 3918474 w 6891715"/>
                <a:gd name="connsiteY3266" fmla="*/ 169864 h 6367455"/>
                <a:gd name="connsiteX3267" fmla="*/ 3912822 w 6891715"/>
                <a:gd name="connsiteY3267" fmla="*/ 142558 h 6367455"/>
                <a:gd name="connsiteX3268" fmla="*/ 3911566 w 6891715"/>
                <a:gd name="connsiteY3268" fmla="*/ 117476 h 6367455"/>
                <a:gd name="connsiteX3269" fmla="*/ 3882623 w 6891715"/>
                <a:gd name="connsiteY3269" fmla="*/ 82550 h 6367455"/>
                <a:gd name="connsiteX3270" fmla="*/ 3889341 w 6891715"/>
                <a:gd name="connsiteY3270" fmla="*/ 101343 h 6367455"/>
                <a:gd name="connsiteX3271" fmla="*/ 3872388 w 6891715"/>
                <a:gd name="connsiteY3271" fmla="*/ 111216 h 6367455"/>
                <a:gd name="connsiteX3272" fmla="*/ 3852236 w 6891715"/>
                <a:gd name="connsiteY3272" fmla="*/ 124912 h 6367455"/>
                <a:gd name="connsiteX3273" fmla="*/ 3842640 w 6891715"/>
                <a:gd name="connsiteY3273" fmla="*/ 147527 h 6367455"/>
                <a:gd name="connsiteX3274" fmla="*/ 3811932 w 6891715"/>
                <a:gd name="connsiteY3274" fmla="*/ 167593 h 6367455"/>
                <a:gd name="connsiteX3275" fmla="*/ 3800417 w 6891715"/>
                <a:gd name="connsiteY3275" fmla="*/ 182563 h 6367455"/>
                <a:gd name="connsiteX3276" fmla="*/ 3792740 w 6891715"/>
                <a:gd name="connsiteY3276" fmla="*/ 163771 h 6367455"/>
                <a:gd name="connsiteX3277" fmla="*/ 3782184 w 6891715"/>
                <a:gd name="connsiteY3277" fmla="*/ 174282 h 6367455"/>
                <a:gd name="connsiteX3278" fmla="*/ 3762352 w 6891715"/>
                <a:gd name="connsiteY3278" fmla="*/ 178741 h 6367455"/>
                <a:gd name="connsiteX3279" fmla="*/ 3763951 w 6891715"/>
                <a:gd name="connsiteY3279" fmla="*/ 163771 h 6367455"/>
                <a:gd name="connsiteX3280" fmla="*/ 3760753 w 6891715"/>
                <a:gd name="connsiteY3280" fmla="*/ 144979 h 6367455"/>
                <a:gd name="connsiteX3281" fmla="*/ 3783783 w 6891715"/>
                <a:gd name="connsiteY3281" fmla="*/ 138290 h 6367455"/>
                <a:gd name="connsiteX3282" fmla="*/ 3794659 w 6891715"/>
                <a:gd name="connsiteY3282" fmla="*/ 121409 h 6367455"/>
                <a:gd name="connsiteX3283" fmla="*/ 3808413 w 6891715"/>
                <a:gd name="connsiteY3283" fmla="*/ 128735 h 6367455"/>
                <a:gd name="connsiteX3284" fmla="*/ 3806494 w 6891715"/>
                <a:gd name="connsiteY3284" fmla="*/ 142431 h 6367455"/>
                <a:gd name="connsiteX3285" fmla="*/ 3826646 w 6891715"/>
                <a:gd name="connsiteY3285" fmla="*/ 134468 h 6367455"/>
                <a:gd name="connsiteX3286" fmla="*/ 3823447 w 6891715"/>
                <a:gd name="connsiteY3286" fmla="*/ 118861 h 6367455"/>
                <a:gd name="connsiteX3287" fmla="*/ 3858313 w 6891715"/>
                <a:gd name="connsiteY3287" fmla="*/ 100706 h 6367455"/>
                <a:gd name="connsiteX3288" fmla="*/ 3867909 w 6891715"/>
                <a:gd name="connsiteY3288" fmla="*/ 104846 h 6367455"/>
                <a:gd name="connsiteX3289" fmla="*/ 3873987 w 6891715"/>
                <a:gd name="connsiteY3289" fmla="*/ 88921 h 6367455"/>
                <a:gd name="connsiteX3290" fmla="*/ 3954178 w 6891715"/>
                <a:gd name="connsiteY3290" fmla="*/ 46037 h 6367455"/>
                <a:gd name="connsiteX3291" fmla="*/ 3965541 w 6891715"/>
                <a:gd name="connsiteY3291" fmla="*/ 53654 h 6367455"/>
                <a:gd name="connsiteX3292" fmla="*/ 3964204 w 6891715"/>
                <a:gd name="connsiteY3292" fmla="*/ 74067 h 6367455"/>
                <a:gd name="connsiteX3293" fmla="*/ 3953175 w 6891715"/>
                <a:gd name="connsiteY3293" fmla="*/ 76200 h 6367455"/>
                <a:gd name="connsiteX3294" fmla="*/ 3955514 w 6891715"/>
                <a:gd name="connsiteY3294" fmla="*/ 67974 h 6367455"/>
                <a:gd name="connsiteX3295" fmla="*/ 3946491 w 6891715"/>
                <a:gd name="connsiteY3295" fmla="*/ 64318 h 6367455"/>
                <a:gd name="connsiteX3296" fmla="*/ 4240178 w 6891715"/>
                <a:gd name="connsiteY3296" fmla="*/ 42862 h 6367455"/>
                <a:gd name="connsiteX3297" fmla="*/ 4253469 w 6891715"/>
                <a:gd name="connsiteY3297" fmla="*/ 43488 h 6367455"/>
                <a:gd name="connsiteX3298" fmla="*/ 4254466 w 6891715"/>
                <a:gd name="connsiteY3298" fmla="*/ 63500 h 6367455"/>
                <a:gd name="connsiteX3299" fmla="*/ 4283567 w 6891715"/>
                <a:gd name="connsiteY3299" fmla="*/ 2124 h 6367455"/>
                <a:gd name="connsiteX3300" fmla="*/ 4289750 w 6891715"/>
                <a:gd name="connsiteY3300" fmla="*/ 3880 h 6367455"/>
                <a:gd name="connsiteX3301" fmla="*/ 4307921 w 6891715"/>
                <a:gd name="connsiteY3301" fmla="*/ 26351 h 6367455"/>
                <a:gd name="connsiteX3302" fmla="*/ 4311095 w 6891715"/>
                <a:gd name="connsiteY3302" fmla="*/ 16826 h 6367455"/>
                <a:gd name="connsiteX3303" fmla="*/ 4314150 w 6891715"/>
                <a:gd name="connsiteY3303" fmla="*/ 10809 h 6367455"/>
                <a:gd name="connsiteX3304" fmla="*/ 4334458 w 6891715"/>
                <a:gd name="connsiteY3304" fmla="*/ 16576 h 6367455"/>
                <a:gd name="connsiteX3305" fmla="*/ 4344797 w 6891715"/>
                <a:gd name="connsiteY3305" fmla="*/ 20074 h 6367455"/>
                <a:gd name="connsiteX3306" fmla="*/ 4331090 w 6891715"/>
                <a:gd name="connsiteY3306" fmla="*/ 40956 h 6367455"/>
                <a:gd name="connsiteX3307" fmla="*/ 4363145 w 6891715"/>
                <a:gd name="connsiteY3307" fmla="*/ 29208 h 6367455"/>
                <a:gd name="connsiteX3308" fmla="*/ 4366319 w 6891715"/>
                <a:gd name="connsiteY3308" fmla="*/ 54291 h 6367455"/>
                <a:gd name="connsiteX3309" fmla="*/ 4331407 w 6891715"/>
                <a:gd name="connsiteY3309" fmla="*/ 89533 h 6367455"/>
                <a:gd name="connsiteX3310" fmla="*/ 4304430 w 6891715"/>
                <a:gd name="connsiteY3310" fmla="*/ 84453 h 6367455"/>
                <a:gd name="connsiteX3311" fmla="*/ 4322203 w 6891715"/>
                <a:gd name="connsiteY3311" fmla="*/ 103186 h 6367455"/>
                <a:gd name="connsiteX3312" fmla="*/ 4318077 w 6891715"/>
                <a:gd name="connsiteY3312" fmla="*/ 112711 h 6367455"/>
                <a:gd name="connsiteX3313" fmla="*/ 4296178 w 6891715"/>
                <a:gd name="connsiteY3313" fmla="*/ 128586 h 6367455"/>
                <a:gd name="connsiteX3314" fmla="*/ 4289830 w 6891715"/>
                <a:gd name="connsiteY3314" fmla="*/ 141603 h 6367455"/>
                <a:gd name="connsiteX3315" fmla="*/ 4330772 w 6891715"/>
                <a:gd name="connsiteY3315" fmla="*/ 120331 h 6367455"/>
                <a:gd name="connsiteX3316" fmla="*/ 4344737 w 6891715"/>
                <a:gd name="connsiteY3316" fmla="*/ 116838 h 6367455"/>
                <a:gd name="connsiteX3317" fmla="*/ 4334263 w 6891715"/>
                <a:gd name="connsiteY3317" fmla="*/ 162241 h 6367455"/>
                <a:gd name="connsiteX3318" fmla="*/ 4311412 w 6891715"/>
                <a:gd name="connsiteY3318" fmla="*/ 184466 h 6367455"/>
                <a:gd name="connsiteX3319" fmla="*/ 4315538 w 6891715"/>
                <a:gd name="connsiteY3319" fmla="*/ 192086 h 6367455"/>
                <a:gd name="connsiteX3320" fmla="*/ 4331407 w 6891715"/>
                <a:gd name="connsiteY3320" fmla="*/ 180338 h 6367455"/>
                <a:gd name="connsiteX3321" fmla="*/ 4337755 w 6891715"/>
                <a:gd name="connsiteY3321" fmla="*/ 183196 h 6367455"/>
                <a:gd name="connsiteX3322" fmla="*/ 4336168 w 6891715"/>
                <a:gd name="connsiteY3322" fmla="*/ 219391 h 6367455"/>
                <a:gd name="connsiteX3323" fmla="*/ 4318712 w 6891715"/>
                <a:gd name="connsiteY3323" fmla="*/ 285748 h 6367455"/>
                <a:gd name="connsiteX3324" fmla="*/ 4278405 w 6891715"/>
                <a:gd name="connsiteY3324" fmla="*/ 298766 h 6367455"/>
                <a:gd name="connsiteX3325" fmla="*/ 4304430 w 6891715"/>
                <a:gd name="connsiteY3325" fmla="*/ 295591 h 6367455"/>
                <a:gd name="connsiteX3326" fmla="*/ 4326329 w 6891715"/>
                <a:gd name="connsiteY3326" fmla="*/ 288606 h 6367455"/>
                <a:gd name="connsiteX3327" fmla="*/ 4333946 w 6891715"/>
                <a:gd name="connsiteY3327" fmla="*/ 251458 h 6367455"/>
                <a:gd name="connsiteX3328" fmla="*/ 4359654 w 6891715"/>
                <a:gd name="connsiteY3328" fmla="*/ 182561 h 6367455"/>
                <a:gd name="connsiteX3329" fmla="*/ 4377109 w 6891715"/>
                <a:gd name="connsiteY3329" fmla="*/ 186053 h 6367455"/>
                <a:gd name="connsiteX3330" fmla="*/ 4357749 w 6891715"/>
                <a:gd name="connsiteY3330" fmla="*/ 157796 h 6367455"/>
                <a:gd name="connsiteX3331" fmla="*/ 4379331 w 6891715"/>
                <a:gd name="connsiteY3331" fmla="*/ 98741 h 6367455"/>
                <a:gd name="connsiteX3332" fmla="*/ 4394248 w 6891715"/>
                <a:gd name="connsiteY3332" fmla="*/ 92391 h 6367455"/>
                <a:gd name="connsiteX3333" fmla="*/ 4394883 w 6891715"/>
                <a:gd name="connsiteY3333" fmla="*/ 62546 h 6367455"/>
                <a:gd name="connsiteX3334" fmla="*/ 4419321 w 6891715"/>
                <a:gd name="connsiteY3334" fmla="*/ 81278 h 6367455"/>
                <a:gd name="connsiteX3335" fmla="*/ 4435189 w 6891715"/>
                <a:gd name="connsiteY3335" fmla="*/ 79056 h 6367455"/>
                <a:gd name="connsiteX3336" fmla="*/ 4449154 w 6891715"/>
                <a:gd name="connsiteY3336" fmla="*/ 100011 h 6367455"/>
                <a:gd name="connsiteX3337" fmla="*/ 4437729 w 6891715"/>
                <a:gd name="connsiteY3337" fmla="*/ 117156 h 6367455"/>
                <a:gd name="connsiteX3338" fmla="*/ 4451376 w 6891715"/>
                <a:gd name="connsiteY3338" fmla="*/ 126681 h 6367455"/>
                <a:gd name="connsiteX3339" fmla="*/ 4458675 w 6891715"/>
                <a:gd name="connsiteY3339" fmla="*/ 120013 h 6367455"/>
                <a:gd name="connsiteX3340" fmla="*/ 4482161 w 6891715"/>
                <a:gd name="connsiteY3340" fmla="*/ 111441 h 6367455"/>
                <a:gd name="connsiteX3341" fmla="*/ 4488509 w 6891715"/>
                <a:gd name="connsiteY3341" fmla="*/ 142873 h 6367455"/>
                <a:gd name="connsiteX3342" fmla="*/ 4505647 w 6891715"/>
                <a:gd name="connsiteY3342" fmla="*/ 127951 h 6367455"/>
                <a:gd name="connsiteX3343" fmla="*/ 4506282 w 6891715"/>
                <a:gd name="connsiteY3343" fmla="*/ 111123 h 6367455"/>
                <a:gd name="connsiteX3344" fmla="*/ 4521516 w 6891715"/>
                <a:gd name="connsiteY3344" fmla="*/ 136523 h 6367455"/>
                <a:gd name="connsiteX3345" fmla="*/ 4540559 w 6891715"/>
                <a:gd name="connsiteY3345" fmla="*/ 139381 h 6367455"/>
                <a:gd name="connsiteX3346" fmla="*/ 4539607 w 6891715"/>
                <a:gd name="connsiteY3346" fmla="*/ 149858 h 6367455"/>
                <a:gd name="connsiteX3347" fmla="*/ 4514217 w 6891715"/>
                <a:gd name="connsiteY3347" fmla="*/ 161606 h 6367455"/>
                <a:gd name="connsiteX3348" fmla="*/ 4529133 w 6891715"/>
                <a:gd name="connsiteY3348" fmla="*/ 173353 h 6367455"/>
                <a:gd name="connsiteX3349" fmla="*/ 4551032 w 6891715"/>
                <a:gd name="connsiteY3349" fmla="*/ 160336 h 6367455"/>
                <a:gd name="connsiteX3350" fmla="*/ 4578644 w 6891715"/>
                <a:gd name="connsiteY3350" fmla="*/ 163511 h 6367455"/>
                <a:gd name="connsiteX3351" fmla="*/ 4584357 w 6891715"/>
                <a:gd name="connsiteY3351" fmla="*/ 186371 h 6367455"/>
                <a:gd name="connsiteX3352" fmla="*/ 4600226 w 6891715"/>
                <a:gd name="connsiteY3352" fmla="*/ 183196 h 6367455"/>
                <a:gd name="connsiteX3353" fmla="*/ 4606891 w 6891715"/>
                <a:gd name="connsiteY3353" fmla="*/ 226376 h 6367455"/>
                <a:gd name="connsiteX3354" fmla="*/ 4574201 w 6891715"/>
                <a:gd name="connsiteY3354" fmla="*/ 233678 h 6367455"/>
                <a:gd name="connsiteX3355" fmla="*/ 4536116 w 6891715"/>
                <a:gd name="connsiteY3355" fmla="*/ 270826 h 6367455"/>
                <a:gd name="connsiteX3356" fmla="*/ 4517390 w 6891715"/>
                <a:gd name="connsiteY3356" fmla="*/ 274318 h 6367455"/>
                <a:gd name="connsiteX3357" fmla="*/ 4494222 w 6891715"/>
                <a:gd name="connsiteY3357" fmla="*/ 287336 h 6367455"/>
                <a:gd name="connsiteX3358" fmla="*/ 4451693 w 6891715"/>
                <a:gd name="connsiteY3358" fmla="*/ 276223 h 6367455"/>
                <a:gd name="connsiteX3359" fmla="*/ 4412656 w 6891715"/>
                <a:gd name="connsiteY3359" fmla="*/ 272413 h 6367455"/>
                <a:gd name="connsiteX3360" fmla="*/ 4376475 w 6891715"/>
                <a:gd name="connsiteY3360" fmla="*/ 260031 h 6367455"/>
                <a:gd name="connsiteX3361" fmla="*/ 4383140 w 6891715"/>
                <a:gd name="connsiteY3361" fmla="*/ 276541 h 6367455"/>
                <a:gd name="connsiteX3362" fmla="*/ 4374570 w 6891715"/>
                <a:gd name="connsiteY3362" fmla="*/ 288288 h 6367455"/>
                <a:gd name="connsiteX3363" fmla="*/ 4402182 w 6891715"/>
                <a:gd name="connsiteY3363" fmla="*/ 287336 h 6367455"/>
                <a:gd name="connsiteX3364" fmla="*/ 4435189 w 6891715"/>
                <a:gd name="connsiteY3364" fmla="*/ 298131 h 6367455"/>
                <a:gd name="connsiteX3365" fmla="*/ 4464706 w 6891715"/>
                <a:gd name="connsiteY3365" fmla="*/ 321308 h 6367455"/>
                <a:gd name="connsiteX3366" fmla="*/ 4459945 w 6891715"/>
                <a:gd name="connsiteY3366" fmla="*/ 338135 h 6367455"/>
                <a:gd name="connsiteX3367" fmla="*/ 4498665 w 6891715"/>
                <a:gd name="connsiteY3367" fmla="*/ 340040 h 6367455"/>
                <a:gd name="connsiteX3368" fmla="*/ 4507552 w 6891715"/>
                <a:gd name="connsiteY3368" fmla="*/ 363853 h 6367455"/>
                <a:gd name="connsiteX3369" fmla="*/ 4491048 w 6891715"/>
                <a:gd name="connsiteY3369" fmla="*/ 379728 h 6367455"/>
                <a:gd name="connsiteX3370" fmla="*/ 4511043 w 6891715"/>
                <a:gd name="connsiteY3370" fmla="*/ 395920 h 6367455"/>
                <a:gd name="connsiteX3371" fmla="*/ 4513582 w 6891715"/>
                <a:gd name="connsiteY3371" fmla="*/ 424178 h 6367455"/>
                <a:gd name="connsiteX3372" fmla="*/ 4502474 w 6891715"/>
                <a:gd name="connsiteY3372" fmla="*/ 461325 h 6367455"/>
                <a:gd name="connsiteX3373" fmla="*/ 4444711 w 6891715"/>
                <a:gd name="connsiteY3373" fmla="*/ 494345 h 6367455"/>
                <a:gd name="connsiteX3374" fmla="*/ 4432650 w 6891715"/>
                <a:gd name="connsiteY3374" fmla="*/ 482915 h 6367455"/>
                <a:gd name="connsiteX3375" fmla="*/ 4441220 w 6891715"/>
                <a:gd name="connsiteY3375" fmla="*/ 501648 h 6367455"/>
                <a:gd name="connsiteX3376" fmla="*/ 4435824 w 6891715"/>
                <a:gd name="connsiteY3376" fmla="*/ 513078 h 6367455"/>
                <a:gd name="connsiteX3377" fmla="*/ 4445346 w 6891715"/>
                <a:gd name="connsiteY3377" fmla="*/ 501330 h 6367455"/>
                <a:gd name="connsiteX3378" fmla="*/ 4506917 w 6891715"/>
                <a:gd name="connsiteY3378" fmla="*/ 470533 h 6367455"/>
                <a:gd name="connsiteX3379" fmla="*/ 4524373 w 6891715"/>
                <a:gd name="connsiteY3379" fmla="*/ 436560 h 6367455"/>
                <a:gd name="connsiteX3380" fmla="*/ 4529133 w 6891715"/>
                <a:gd name="connsiteY3380" fmla="*/ 400683 h 6367455"/>
                <a:gd name="connsiteX3381" fmla="*/ 4549445 w 6891715"/>
                <a:gd name="connsiteY3381" fmla="*/ 412113 h 6367455"/>
                <a:gd name="connsiteX3382" fmla="*/ 4552302 w 6891715"/>
                <a:gd name="connsiteY3382" fmla="*/ 390205 h 6367455"/>
                <a:gd name="connsiteX3383" fmla="*/ 4541511 w 6891715"/>
                <a:gd name="connsiteY3383" fmla="*/ 379410 h 6367455"/>
                <a:gd name="connsiteX3384" fmla="*/ 4532942 w 6891715"/>
                <a:gd name="connsiteY3384" fmla="*/ 380680 h 6367455"/>
                <a:gd name="connsiteX3385" fmla="*/ 4534211 w 6891715"/>
                <a:gd name="connsiteY3385" fmla="*/ 355598 h 6367455"/>
                <a:gd name="connsiteX3386" fmla="*/ 4555476 w 6891715"/>
                <a:gd name="connsiteY3386" fmla="*/ 379410 h 6367455"/>
                <a:gd name="connsiteX3387" fmla="*/ 4577692 w 6891715"/>
                <a:gd name="connsiteY3387" fmla="*/ 375918 h 6367455"/>
                <a:gd name="connsiteX3388" fmla="*/ 4584992 w 6891715"/>
                <a:gd name="connsiteY3388" fmla="*/ 388618 h 6367455"/>
                <a:gd name="connsiteX3389" fmla="*/ 4585033 w 6891715"/>
                <a:gd name="connsiteY3389" fmla="*/ 388603 h 6367455"/>
                <a:gd name="connsiteX3390" fmla="*/ 4609485 w 6891715"/>
                <a:gd name="connsiteY3390" fmla="*/ 386381 h 6367455"/>
                <a:gd name="connsiteX3391" fmla="*/ 4641240 w 6891715"/>
                <a:gd name="connsiteY3391" fmla="*/ 393364 h 6367455"/>
                <a:gd name="connsiteX3392" fmla="*/ 4647591 w 6891715"/>
                <a:gd name="connsiteY3392" fmla="*/ 411458 h 6367455"/>
                <a:gd name="connsiteX3393" fmla="*/ 4631078 w 6891715"/>
                <a:gd name="connsiteY3393" fmla="*/ 429235 h 6367455"/>
                <a:gd name="connsiteX3394" fmla="*/ 4635207 w 6891715"/>
                <a:gd name="connsiteY3394" fmla="*/ 434631 h 6367455"/>
                <a:gd name="connsiteX3395" fmla="*/ 4660611 w 6891715"/>
                <a:gd name="connsiteY3395" fmla="*/ 409871 h 6367455"/>
                <a:gd name="connsiteX3396" fmla="*/ 4681570 w 6891715"/>
                <a:gd name="connsiteY3396" fmla="*/ 407649 h 6367455"/>
                <a:gd name="connsiteX3397" fmla="*/ 4669820 w 6891715"/>
                <a:gd name="connsiteY3397" fmla="*/ 397173 h 6367455"/>
                <a:gd name="connsiteX3398" fmla="*/ 4676171 w 6891715"/>
                <a:gd name="connsiteY3398" fmla="*/ 367969 h 6367455"/>
                <a:gd name="connsiteX3399" fmla="*/ 4692049 w 6891715"/>
                <a:gd name="connsiteY3399" fmla="*/ 374000 h 6367455"/>
                <a:gd name="connsiteX3400" fmla="*/ 4702211 w 6891715"/>
                <a:gd name="connsiteY3400" fmla="*/ 354002 h 6367455"/>
                <a:gd name="connsiteX3401" fmla="*/ 4694907 w 6891715"/>
                <a:gd name="connsiteY3401" fmla="*/ 338130 h 6367455"/>
                <a:gd name="connsiteX3402" fmla="*/ 4696495 w 6891715"/>
                <a:gd name="connsiteY3402" fmla="*/ 325432 h 6367455"/>
                <a:gd name="connsiteX3403" fmla="*/ 4741270 w 6891715"/>
                <a:gd name="connsiteY3403" fmla="*/ 344161 h 6367455"/>
                <a:gd name="connsiteX3404" fmla="*/ 4764769 w 6891715"/>
                <a:gd name="connsiteY3404" fmla="*/ 374318 h 6367455"/>
                <a:gd name="connsiteX3405" fmla="*/ 4780646 w 6891715"/>
                <a:gd name="connsiteY3405" fmla="*/ 374318 h 6367455"/>
                <a:gd name="connsiteX3406" fmla="*/ 4789220 w 6891715"/>
                <a:gd name="connsiteY3406" fmla="*/ 387968 h 6367455"/>
                <a:gd name="connsiteX3407" fmla="*/ 4804145 w 6891715"/>
                <a:gd name="connsiteY3407" fmla="*/ 387650 h 6367455"/>
                <a:gd name="connsiteX3408" fmla="*/ 4778106 w 6891715"/>
                <a:gd name="connsiteY3408" fmla="*/ 430187 h 6367455"/>
                <a:gd name="connsiteX3409" fmla="*/ 4739999 w 6891715"/>
                <a:gd name="connsiteY3409" fmla="*/ 424156 h 6367455"/>
                <a:gd name="connsiteX3410" fmla="*/ 4711102 w 6891715"/>
                <a:gd name="connsiteY3410" fmla="*/ 399078 h 6367455"/>
                <a:gd name="connsiteX3411" fmla="*/ 4693319 w 6891715"/>
                <a:gd name="connsiteY3411" fmla="*/ 422251 h 6367455"/>
                <a:gd name="connsiteX3412" fmla="*/ 4699670 w 6891715"/>
                <a:gd name="connsiteY3412" fmla="*/ 444472 h 6367455"/>
                <a:gd name="connsiteX3413" fmla="*/ 4717771 w 6891715"/>
                <a:gd name="connsiteY3413" fmla="*/ 429870 h 6367455"/>
                <a:gd name="connsiteX3414" fmla="*/ 4725392 w 6891715"/>
                <a:gd name="connsiteY3414" fmla="*/ 440028 h 6367455"/>
                <a:gd name="connsiteX3415" fmla="*/ 4739047 w 6891715"/>
                <a:gd name="connsiteY3415" fmla="*/ 444155 h 6367455"/>
                <a:gd name="connsiteX3416" fmla="*/ 4718088 w 6891715"/>
                <a:gd name="connsiteY3416" fmla="*/ 463201 h 6367455"/>
                <a:gd name="connsiteX3417" fmla="*/ 4727615 w 6891715"/>
                <a:gd name="connsiteY3417" fmla="*/ 474629 h 6367455"/>
                <a:gd name="connsiteX3418" fmla="*/ 4751749 w 6891715"/>
                <a:gd name="connsiteY3418" fmla="*/ 458757 h 6367455"/>
                <a:gd name="connsiteX3419" fmla="*/ 4799700 w 6891715"/>
                <a:gd name="connsiteY3419" fmla="*/ 462566 h 6367455"/>
                <a:gd name="connsiteX3420" fmla="*/ 4782869 w 6891715"/>
                <a:gd name="connsiteY3420" fmla="*/ 493358 h 6367455"/>
                <a:gd name="connsiteX3421" fmla="*/ 4787315 w 6891715"/>
                <a:gd name="connsiteY3421" fmla="*/ 502564 h 6367455"/>
                <a:gd name="connsiteX3422" fmla="*/ 4815577 w 6891715"/>
                <a:gd name="connsiteY3422" fmla="*/ 474946 h 6367455"/>
                <a:gd name="connsiteX3423" fmla="*/ 4817800 w 6891715"/>
                <a:gd name="connsiteY3423" fmla="*/ 502564 h 6367455"/>
                <a:gd name="connsiteX3424" fmla="*/ 4839076 w 6891715"/>
                <a:gd name="connsiteY3424" fmla="*/ 525420 h 6367455"/>
                <a:gd name="connsiteX3425" fmla="*/ 4829867 w 6891715"/>
                <a:gd name="connsiteY3425" fmla="*/ 551767 h 6367455"/>
                <a:gd name="connsiteX3426" fmla="*/ 4808591 w 6891715"/>
                <a:gd name="connsiteY3426" fmla="*/ 559386 h 6367455"/>
                <a:gd name="connsiteX3427" fmla="*/ 4796207 w 6891715"/>
                <a:gd name="connsiteY3427" fmla="*/ 572401 h 6367455"/>
                <a:gd name="connsiteX3428" fmla="*/ 4795571 w 6891715"/>
                <a:gd name="connsiteY3428" fmla="*/ 616525 h 6367455"/>
                <a:gd name="connsiteX3429" fmla="*/ 4770485 w 6891715"/>
                <a:gd name="connsiteY3429" fmla="*/ 639698 h 6367455"/>
                <a:gd name="connsiteX3430" fmla="*/ 4779059 w 6891715"/>
                <a:gd name="connsiteY3430" fmla="*/ 656523 h 6367455"/>
                <a:gd name="connsiteX3431" fmla="*/ 4802240 w 6891715"/>
                <a:gd name="connsiteY3431" fmla="*/ 643825 h 6367455"/>
                <a:gd name="connsiteX3432" fmla="*/ 4812402 w 6891715"/>
                <a:gd name="connsiteY3432" fmla="*/ 577162 h 6367455"/>
                <a:gd name="connsiteX3433" fmla="*/ 4848920 w 6891715"/>
                <a:gd name="connsiteY3433" fmla="*/ 563512 h 6367455"/>
                <a:gd name="connsiteX3434" fmla="*/ 4858130 w 6891715"/>
                <a:gd name="connsiteY3434" fmla="*/ 516849 h 6367455"/>
                <a:gd name="connsiteX3435" fmla="*/ 4876230 w 6891715"/>
                <a:gd name="connsiteY3435" fmla="*/ 514627 h 6367455"/>
                <a:gd name="connsiteX3436" fmla="*/ 4887662 w 6891715"/>
                <a:gd name="connsiteY3436" fmla="*/ 506056 h 6367455"/>
                <a:gd name="connsiteX3437" fmla="*/ 4939741 w 6891715"/>
                <a:gd name="connsiteY3437" fmla="*/ 519071 h 6367455"/>
                <a:gd name="connsiteX3438" fmla="*/ 4983246 w 6891715"/>
                <a:gd name="connsiteY3438" fmla="*/ 527324 h 6367455"/>
                <a:gd name="connsiteX3439" fmla="*/ 4993090 w 6891715"/>
                <a:gd name="connsiteY3439" fmla="*/ 547005 h 6367455"/>
                <a:gd name="connsiteX3440" fmla="*/ 5003252 w 6891715"/>
                <a:gd name="connsiteY3440" fmla="*/ 537482 h 6367455"/>
                <a:gd name="connsiteX3441" fmla="*/ 5007697 w 6891715"/>
                <a:gd name="connsiteY3441" fmla="*/ 519706 h 6367455"/>
                <a:gd name="connsiteX3442" fmla="*/ 5044851 w 6891715"/>
                <a:gd name="connsiteY3442" fmla="*/ 530816 h 6367455"/>
                <a:gd name="connsiteX3443" fmla="*/ 5063904 w 6891715"/>
                <a:gd name="connsiteY3443" fmla="*/ 545418 h 6367455"/>
                <a:gd name="connsiteX3444" fmla="*/ 5070256 w 6891715"/>
                <a:gd name="connsiteY3444" fmla="*/ 536847 h 6367455"/>
                <a:gd name="connsiteX3445" fmla="*/ 5077559 w 6891715"/>
                <a:gd name="connsiteY3445" fmla="*/ 557164 h 6367455"/>
                <a:gd name="connsiteX3446" fmla="*/ 5105186 w 6891715"/>
                <a:gd name="connsiteY3446" fmla="*/ 555576 h 6367455"/>
                <a:gd name="connsiteX3447" fmla="*/ 5125510 w 6891715"/>
                <a:gd name="connsiteY3447" fmla="*/ 567957 h 6367455"/>
                <a:gd name="connsiteX3448" fmla="*/ 5144563 w 6891715"/>
                <a:gd name="connsiteY3448" fmla="*/ 587955 h 6367455"/>
                <a:gd name="connsiteX3449" fmla="*/ 5164569 w 6891715"/>
                <a:gd name="connsiteY3449" fmla="*/ 596209 h 6367455"/>
                <a:gd name="connsiteX3450" fmla="*/ 5181082 w 6891715"/>
                <a:gd name="connsiteY3450" fmla="*/ 617160 h 6367455"/>
                <a:gd name="connsiteX3451" fmla="*/ 5206486 w 6891715"/>
                <a:gd name="connsiteY3451" fmla="*/ 626366 h 6367455"/>
                <a:gd name="connsiteX3452" fmla="*/ 5212837 w 6891715"/>
                <a:gd name="connsiteY3452" fmla="*/ 641285 h 6367455"/>
                <a:gd name="connsiteX3453" fmla="*/ 5241417 w 6891715"/>
                <a:gd name="connsiteY3453" fmla="*/ 661602 h 6367455"/>
                <a:gd name="connsiteX3454" fmla="*/ 5311279 w 6891715"/>
                <a:gd name="connsiteY3454" fmla="*/ 734930 h 6367455"/>
                <a:gd name="connsiteX3455" fmla="*/ 5318583 w 6891715"/>
                <a:gd name="connsiteY3455" fmla="*/ 756199 h 6367455"/>
                <a:gd name="connsiteX3456" fmla="*/ 5332555 w 6891715"/>
                <a:gd name="connsiteY3456" fmla="*/ 761278 h 6367455"/>
                <a:gd name="connsiteX3457" fmla="*/ 5346210 w 6891715"/>
                <a:gd name="connsiteY3457" fmla="*/ 775880 h 6367455"/>
                <a:gd name="connsiteX3458" fmla="*/ 5352561 w 6891715"/>
                <a:gd name="connsiteY3458" fmla="*/ 771436 h 6367455"/>
                <a:gd name="connsiteX3459" fmla="*/ 5337636 w 6891715"/>
                <a:gd name="connsiteY3459" fmla="*/ 755881 h 6367455"/>
                <a:gd name="connsiteX3460" fmla="*/ 5337636 w 6891715"/>
                <a:gd name="connsiteY3460" fmla="*/ 740009 h 6367455"/>
                <a:gd name="connsiteX3461" fmla="*/ 5366533 w 6891715"/>
                <a:gd name="connsiteY3461" fmla="*/ 765087 h 6367455"/>
                <a:gd name="connsiteX3462" fmla="*/ 5366533 w 6891715"/>
                <a:gd name="connsiteY3462" fmla="*/ 776832 h 6367455"/>
                <a:gd name="connsiteX3463" fmla="*/ 5379553 w 6891715"/>
                <a:gd name="connsiteY3463" fmla="*/ 795561 h 6367455"/>
                <a:gd name="connsiteX3464" fmla="*/ 5431632 w 6891715"/>
                <a:gd name="connsiteY3464" fmla="*/ 816195 h 6367455"/>
                <a:gd name="connsiteX3465" fmla="*/ 5448462 w 6891715"/>
                <a:gd name="connsiteY3465" fmla="*/ 830797 h 6367455"/>
                <a:gd name="connsiteX3466" fmla="*/ 5444969 w 6891715"/>
                <a:gd name="connsiteY3466" fmla="*/ 806354 h 6367455"/>
                <a:gd name="connsiteX3467" fmla="*/ 5491014 w 6891715"/>
                <a:gd name="connsiteY3467" fmla="*/ 852383 h 6367455"/>
                <a:gd name="connsiteX3468" fmla="*/ 5494190 w 6891715"/>
                <a:gd name="connsiteY3468" fmla="*/ 864129 h 6367455"/>
                <a:gd name="connsiteX3469" fmla="*/ 5506257 w 6891715"/>
                <a:gd name="connsiteY3469" fmla="*/ 873334 h 6367455"/>
                <a:gd name="connsiteX3470" fmla="*/ 5503081 w 6891715"/>
                <a:gd name="connsiteY3470" fmla="*/ 891429 h 6367455"/>
                <a:gd name="connsiteX3471" fmla="*/ 5514513 w 6891715"/>
                <a:gd name="connsiteY3471" fmla="*/ 906031 h 6367455"/>
                <a:gd name="connsiteX3472" fmla="*/ 5526263 w 6891715"/>
                <a:gd name="connsiteY3472" fmla="*/ 892381 h 6367455"/>
                <a:gd name="connsiteX3473" fmla="*/ 5547539 w 6891715"/>
                <a:gd name="connsiteY3473" fmla="*/ 910158 h 6367455"/>
                <a:gd name="connsiteX3474" fmla="*/ 5572943 w 6891715"/>
                <a:gd name="connsiteY3474" fmla="*/ 919363 h 6367455"/>
                <a:gd name="connsiteX3475" fmla="*/ 5563734 w 6891715"/>
                <a:gd name="connsiteY3475" fmla="*/ 963488 h 6367455"/>
                <a:gd name="connsiteX3476" fmla="*/ 5578977 w 6891715"/>
                <a:gd name="connsiteY3476" fmla="*/ 981264 h 6367455"/>
                <a:gd name="connsiteX3477" fmla="*/ 5575166 w 6891715"/>
                <a:gd name="connsiteY3477" fmla="*/ 1032056 h 6367455"/>
                <a:gd name="connsiteX3478" fmla="*/ 5580565 w 6891715"/>
                <a:gd name="connsiteY3478" fmla="*/ 1047610 h 6367455"/>
                <a:gd name="connsiteX3479" fmla="*/ 5598348 w 6891715"/>
                <a:gd name="connsiteY3479" fmla="*/ 1037135 h 6367455"/>
                <a:gd name="connsiteX3480" fmla="*/ 5602158 w 6891715"/>
                <a:gd name="connsiteY3480" fmla="*/ 1068561 h 6367455"/>
                <a:gd name="connsiteX3481" fmla="*/ 5560241 w 6891715"/>
                <a:gd name="connsiteY3481" fmla="*/ 1152366 h 6367455"/>
                <a:gd name="connsiteX3482" fmla="*/ 5498636 w 6891715"/>
                <a:gd name="connsiteY3482" fmla="*/ 1245376 h 6367455"/>
                <a:gd name="connsiteX3483" fmla="*/ 5427186 w 6891715"/>
                <a:gd name="connsiteY3483" fmla="*/ 1279660 h 6367455"/>
                <a:gd name="connsiteX3484" fmla="*/ 5357642 w 6891715"/>
                <a:gd name="connsiteY3484" fmla="*/ 1305690 h 6367455"/>
                <a:gd name="connsiteX3485" fmla="*/ 5268727 w 6891715"/>
                <a:gd name="connsiteY3485" fmla="*/ 1295849 h 6367455"/>
                <a:gd name="connsiteX3486" fmla="*/ 5197277 w 6891715"/>
                <a:gd name="connsiteY3486" fmla="*/ 1259661 h 6367455"/>
                <a:gd name="connsiteX3487" fmla="*/ 5135037 w 6891715"/>
                <a:gd name="connsiteY3487" fmla="*/ 1254900 h 6367455"/>
                <a:gd name="connsiteX3488" fmla="*/ 5093119 w 6891715"/>
                <a:gd name="connsiteY3488" fmla="*/ 1236488 h 6367455"/>
                <a:gd name="connsiteX3489" fmla="*/ 5080735 w 6891715"/>
                <a:gd name="connsiteY3489" fmla="*/ 1242837 h 6367455"/>
                <a:gd name="connsiteX3490" fmla="*/ 5045804 w 6891715"/>
                <a:gd name="connsiteY3490" fmla="*/ 1221886 h 6367455"/>
                <a:gd name="connsiteX3491" fmla="*/ 5036277 w 6891715"/>
                <a:gd name="connsiteY3491" fmla="*/ 1231409 h 6367455"/>
                <a:gd name="connsiteX3492" fmla="*/ 5026433 w 6891715"/>
                <a:gd name="connsiteY3492" fmla="*/ 1206331 h 6367455"/>
                <a:gd name="connsiteX3493" fmla="*/ 5001346 w 6891715"/>
                <a:gd name="connsiteY3493" fmla="*/ 1207918 h 6367455"/>
                <a:gd name="connsiteX3494" fmla="*/ 4972131 w 6891715"/>
                <a:gd name="connsiteY3494" fmla="*/ 1180618 h 6367455"/>
                <a:gd name="connsiteX3495" fmla="*/ 4954666 w 6891715"/>
                <a:gd name="connsiteY3495" fmla="*/ 1206966 h 6367455"/>
                <a:gd name="connsiteX3496" fmla="*/ 4930214 w 6891715"/>
                <a:gd name="connsiteY3496" fmla="*/ 1185063 h 6367455"/>
                <a:gd name="connsiteX3497" fmla="*/ 4939423 w 6891715"/>
                <a:gd name="connsiteY3497" fmla="*/ 1161889 h 6367455"/>
                <a:gd name="connsiteX3498" fmla="*/ 4920053 w 6891715"/>
                <a:gd name="connsiteY3498" fmla="*/ 1156810 h 6367455"/>
                <a:gd name="connsiteX3499" fmla="*/ 4915924 w 6891715"/>
                <a:gd name="connsiteY3499" fmla="*/ 1144113 h 6367455"/>
                <a:gd name="connsiteX3500" fmla="*/ 4900047 w 6891715"/>
                <a:gd name="connsiteY3500" fmla="*/ 1147604 h 6367455"/>
                <a:gd name="connsiteX3501" fmla="*/ 4886074 w 6891715"/>
                <a:gd name="connsiteY3501" fmla="*/ 1166651 h 6367455"/>
                <a:gd name="connsiteX3502" fmla="*/ 4856542 w 6891715"/>
                <a:gd name="connsiteY3502" fmla="*/ 1143795 h 6367455"/>
                <a:gd name="connsiteX3503" fmla="*/ 4852414 w 6891715"/>
                <a:gd name="connsiteY3503" fmla="*/ 1151096 h 6367455"/>
                <a:gd name="connsiteX3504" fmla="*/ 4820341 w 6891715"/>
                <a:gd name="connsiteY3504" fmla="*/ 1139986 h 6367455"/>
                <a:gd name="connsiteX3505" fmla="*/ 4815260 w 6891715"/>
                <a:gd name="connsiteY3505" fmla="*/ 1127288 h 6367455"/>
                <a:gd name="connsiteX3506" fmla="*/ 4794936 w 6891715"/>
                <a:gd name="connsiteY3506" fmla="*/ 1123161 h 6367455"/>
                <a:gd name="connsiteX3507" fmla="*/ 4782869 w 6891715"/>
                <a:gd name="connsiteY3507" fmla="*/ 1074910 h 6367455"/>
                <a:gd name="connsiteX3508" fmla="*/ 4758418 w 6891715"/>
                <a:gd name="connsiteY3508" fmla="*/ 1057134 h 6367455"/>
                <a:gd name="connsiteX3509" fmla="*/ 4710785 w 6891715"/>
                <a:gd name="connsiteY3509" fmla="*/ 1055229 h 6367455"/>
                <a:gd name="connsiteX3510" fmla="*/ 4706339 w 6891715"/>
                <a:gd name="connsiteY3510" fmla="*/ 1060626 h 6367455"/>
                <a:gd name="connsiteX3511" fmla="*/ 4718088 w 6891715"/>
                <a:gd name="connsiteY3511" fmla="*/ 1066022 h 6367455"/>
                <a:gd name="connsiteX3512" fmla="*/ 4736506 w 6891715"/>
                <a:gd name="connsiteY3512" fmla="*/ 1087926 h 6367455"/>
                <a:gd name="connsiteX3513" fmla="*/ 4752067 w 6891715"/>
                <a:gd name="connsiteY3513" fmla="*/ 1083799 h 6367455"/>
                <a:gd name="connsiteX3514" fmla="*/ 4746033 w 6891715"/>
                <a:gd name="connsiteY3514" fmla="*/ 1108877 h 6367455"/>
                <a:gd name="connsiteX3515" fmla="*/ 4759053 w 6891715"/>
                <a:gd name="connsiteY3515" fmla="*/ 1138081 h 6367455"/>
                <a:gd name="connsiteX3516" fmla="*/ 4770802 w 6891715"/>
                <a:gd name="connsiteY3516" fmla="*/ 1142526 h 6367455"/>
                <a:gd name="connsiteX3517" fmla="*/ 4787950 w 6891715"/>
                <a:gd name="connsiteY3517" fmla="*/ 1166334 h 6367455"/>
                <a:gd name="connsiteX3518" fmla="*/ 4812402 w 6891715"/>
                <a:gd name="connsiteY3518" fmla="*/ 1176809 h 6367455"/>
                <a:gd name="connsiteX3519" fmla="*/ 4798747 w 6891715"/>
                <a:gd name="connsiteY3519" fmla="*/ 1188237 h 6367455"/>
                <a:gd name="connsiteX3520" fmla="*/ 4800017 w 6891715"/>
                <a:gd name="connsiteY3520" fmla="*/ 1204427 h 6367455"/>
                <a:gd name="connsiteX3521" fmla="*/ 4820976 w 6891715"/>
                <a:gd name="connsiteY3521" fmla="*/ 1203157 h 6367455"/>
                <a:gd name="connsiteX3522" fmla="*/ 4861305 w 6891715"/>
                <a:gd name="connsiteY3522" fmla="*/ 1231092 h 6367455"/>
                <a:gd name="connsiteX3523" fmla="*/ 4857494 w 6891715"/>
                <a:gd name="connsiteY3523" fmla="*/ 1245059 h 6367455"/>
                <a:gd name="connsiteX3524" fmla="*/ 4829867 w 6891715"/>
                <a:gd name="connsiteY3524" fmla="*/ 1250138 h 6367455"/>
                <a:gd name="connsiteX3525" fmla="*/ 4842569 w 6891715"/>
                <a:gd name="connsiteY3525" fmla="*/ 1262836 h 6367455"/>
                <a:gd name="connsiteX3526" fmla="*/ 4866068 w 6891715"/>
                <a:gd name="connsiteY3526" fmla="*/ 1259344 h 6367455"/>
                <a:gd name="connsiteX3527" fmla="*/ 4900047 w 6891715"/>
                <a:gd name="connsiteY3527" fmla="*/ 1267597 h 6367455"/>
                <a:gd name="connsiteX3528" fmla="*/ 4911796 w 6891715"/>
                <a:gd name="connsiteY3528" fmla="*/ 1281247 h 6367455"/>
                <a:gd name="connsiteX3529" fmla="*/ 4907668 w 6891715"/>
                <a:gd name="connsiteY3529" fmla="*/ 1299976 h 6367455"/>
                <a:gd name="connsiteX3530" fmla="*/ 4925769 w 6891715"/>
                <a:gd name="connsiteY3530" fmla="*/ 1296802 h 6367455"/>
                <a:gd name="connsiteX3531" fmla="*/ 4955619 w 6891715"/>
                <a:gd name="connsiteY3531" fmla="*/ 1312356 h 6367455"/>
                <a:gd name="connsiteX3532" fmla="*/ 4965145 w 6891715"/>
                <a:gd name="connsiteY3532" fmla="*/ 1341878 h 6367455"/>
                <a:gd name="connsiteX3533" fmla="*/ 4974989 w 6891715"/>
                <a:gd name="connsiteY3533" fmla="*/ 1352354 h 6367455"/>
                <a:gd name="connsiteX3534" fmla="*/ 4953078 w 6891715"/>
                <a:gd name="connsiteY3534" fmla="*/ 1385050 h 6367455"/>
                <a:gd name="connsiteX3535" fmla="*/ 4964828 w 6891715"/>
                <a:gd name="connsiteY3535" fmla="*/ 1413620 h 6367455"/>
                <a:gd name="connsiteX3536" fmla="*/ 4955301 w 6891715"/>
                <a:gd name="connsiteY3536" fmla="*/ 1422191 h 6367455"/>
                <a:gd name="connsiteX3537" fmla="*/ 4953396 w 6891715"/>
                <a:gd name="connsiteY3537" fmla="*/ 1459966 h 6367455"/>
                <a:gd name="connsiteX3538" fmla="*/ 4928309 w 6891715"/>
                <a:gd name="connsiteY3538" fmla="*/ 1458061 h 6367455"/>
                <a:gd name="connsiteX3539" fmla="*/ 4919735 w 6891715"/>
                <a:gd name="connsiteY3539" fmla="*/ 1476155 h 6367455"/>
                <a:gd name="connsiteX3540" fmla="*/ 4937836 w 6891715"/>
                <a:gd name="connsiteY3540" fmla="*/ 1485361 h 6367455"/>
                <a:gd name="connsiteX3541" fmla="*/ 4938153 w 6891715"/>
                <a:gd name="connsiteY3541" fmla="*/ 1501233 h 6367455"/>
                <a:gd name="connsiteX3542" fmla="*/ 4949903 w 6891715"/>
                <a:gd name="connsiteY3542" fmla="*/ 1508534 h 6367455"/>
                <a:gd name="connsiteX3543" fmla="*/ 4966415 w 6891715"/>
                <a:gd name="connsiteY3543" fmla="*/ 1581863 h 6367455"/>
                <a:gd name="connsiteX3544" fmla="*/ 4984198 w 6891715"/>
                <a:gd name="connsiteY3544" fmla="*/ 1575514 h 6367455"/>
                <a:gd name="connsiteX3545" fmla="*/ 4987692 w 6891715"/>
                <a:gd name="connsiteY3545" fmla="*/ 1601862 h 6367455"/>
                <a:gd name="connsiteX3546" fmla="*/ 4976260 w 6891715"/>
                <a:gd name="connsiteY3546" fmla="*/ 1619956 h 6367455"/>
                <a:gd name="connsiteX3547" fmla="*/ 4996583 w 6891715"/>
                <a:gd name="connsiteY3547" fmla="*/ 1643764 h 6367455"/>
                <a:gd name="connsiteX3548" fmla="*/ 4983881 w 6891715"/>
                <a:gd name="connsiteY3548" fmla="*/ 1654557 h 6367455"/>
                <a:gd name="connsiteX3549" fmla="*/ 4949267 w 6891715"/>
                <a:gd name="connsiteY3549" fmla="*/ 1672968 h 6367455"/>
                <a:gd name="connsiteX3550" fmla="*/ 4924498 w 6891715"/>
                <a:gd name="connsiteY3550" fmla="*/ 1736139 h 6367455"/>
                <a:gd name="connsiteX3551" fmla="*/ 4927991 w 6891715"/>
                <a:gd name="connsiteY3551" fmla="*/ 1790104 h 6367455"/>
                <a:gd name="connsiteX3552" fmla="*/ 4928309 w 6891715"/>
                <a:gd name="connsiteY3552" fmla="*/ 1829785 h 6367455"/>
                <a:gd name="connsiteX3553" fmla="*/ 4920053 w 6891715"/>
                <a:gd name="connsiteY3553" fmla="*/ 1845973 h 6367455"/>
                <a:gd name="connsiteX3554" fmla="*/ 4939423 w 6891715"/>
                <a:gd name="connsiteY3554" fmla="*/ 1862481 h 6367455"/>
                <a:gd name="connsiteX3555" fmla="*/ 4939106 w 6891715"/>
                <a:gd name="connsiteY3555" fmla="*/ 1842800 h 6367455"/>
                <a:gd name="connsiteX3556" fmla="*/ 4946410 w 6891715"/>
                <a:gd name="connsiteY3556" fmla="*/ 1838354 h 6367455"/>
                <a:gd name="connsiteX3557" fmla="*/ 4965145 w 6891715"/>
                <a:gd name="connsiteY3557" fmla="*/ 1902478 h 6367455"/>
                <a:gd name="connsiteX3558" fmla="*/ 4980070 w 6891715"/>
                <a:gd name="connsiteY3558" fmla="*/ 1903113 h 6367455"/>
                <a:gd name="connsiteX3559" fmla="*/ 4985786 w 6891715"/>
                <a:gd name="connsiteY3559" fmla="*/ 1955808 h 6367455"/>
                <a:gd name="connsiteX3560" fmla="*/ 4994043 w 6891715"/>
                <a:gd name="connsiteY3560" fmla="*/ 1967553 h 6367455"/>
                <a:gd name="connsiteX3561" fmla="*/ 4985151 w 6891715"/>
                <a:gd name="connsiteY3561" fmla="*/ 1984060 h 6367455"/>
                <a:gd name="connsiteX3562" fmla="*/ 4988009 w 6891715"/>
                <a:gd name="connsiteY3562" fmla="*/ 1998028 h 6367455"/>
                <a:gd name="connsiteX3563" fmla="*/ 4976895 w 6891715"/>
                <a:gd name="connsiteY3563" fmla="*/ 1987870 h 6367455"/>
                <a:gd name="connsiteX3564" fmla="*/ 4965780 w 6891715"/>
                <a:gd name="connsiteY3564" fmla="*/ 1999297 h 6367455"/>
                <a:gd name="connsiteX3565" fmla="*/ 4957206 w 6891715"/>
                <a:gd name="connsiteY3565" fmla="*/ 1998028 h 6367455"/>
                <a:gd name="connsiteX3566" fmla="*/ 4946727 w 6891715"/>
                <a:gd name="connsiteY3566" fmla="*/ 1994853 h 6367455"/>
                <a:gd name="connsiteX3567" fmla="*/ 4939423 w 6891715"/>
                <a:gd name="connsiteY3567" fmla="*/ 2005011 h 6367455"/>
                <a:gd name="connsiteX3568" fmla="*/ 4955936 w 6891715"/>
                <a:gd name="connsiteY3568" fmla="*/ 2009455 h 6367455"/>
                <a:gd name="connsiteX3569" fmla="*/ 4958477 w 6891715"/>
                <a:gd name="connsiteY3569" fmla="*/ 2033898 h 6367455"/>
                <a:gd name="connsiteX3570" fmla="*/ 4972131 w 6891715"/>
                <a:gd name="connsiteY3570" fmla="*/ 2042785 h 6367455"/>
                <a:gd name="connsiteX3571" fmla="*/ 4983881 w 6891715"/>
                <a:gd name="connsiteY3571" fmla="*/ 2034851 h 6367455"/>
                <a:gd name="connsiteX3572" fmla="*/ 4997218 w 6891715"/>
                <a:gd name="connsiteY3572" fmla="*/ 2049452 h 6367455"/>
                <a:gd name="connsiteX3573" fmla="*/ 5015319 w 6891715"/>
                <a:gd name="connsiteY3573" fmla="*/ 2044054 h 6367455"/>
                <a:gd name="connsiteX3574" fmla="*/ 5030244 w 6891715"/>
                <a:gd name="connsiteY3574" fmla="*/ 2048499 h 6367455"/>
                <a:gd name="connsiteX3575" fmla="*/ 5025798 w 6891715"/>
                <a:gd name="connsiteY3575" fmla="*/ 2064052 h 6367455"/>
                <a:gd name="connsiteX3576" fmla="*/ 5043581 w 6891715"/>
                <a:gd name="connsiteY3576" fmla="*/ 2102463 h 6367455"/>
                <a:gd name="connsiteX3577" fmla="*/ 5045169 w 6891715"/>
                <a:gd name="connsiteY3577" fmla="*/ 2118018 h 6367455"/>
                <a:gd name="connsiteX3578" fmla="*/ 5040405 w 6891715"/>
                <a:gd name="connsiteY3578" fmla="*/ 2132937 h 6367455"/>
                <a:gd name="connsiteX3579" fmla="*/ 5028974 w 6891715"/>
                <a:gd name="connsiteY3579" fmla="*/ 2133890 h 6367455"/>
                <a:gd name="connsiteX3580" fmla="*/ 5026751 w 6891715"/>
                <a:gd name="connsiteY3580" fmla="*/ 2141191 h 6367455"/>
                <a:gd name="connsiteX3581" fmla="*/ 5018177 w 6891715"/>
                <a:gd name="connsiteY3581" fmla="*/ 2138652 h 6367455"/>
                <a:gd name="connsiteX3582" fmla="*/ 5012143 w 6891715"/>
                <a:gd name="connsiteY3582" fmla="*/ 2125955 h 6367455"/>
                <a:gd name="connsiteX3583" fmla="*/ 5004204 w 6891715"/>
                <a:gd name="connsiteY3583" fmla="*/ 2117065 h 6367455"/>
                <a:gd name="connsiteX3584" fmla="*/ 4996583 w 6891715"/>
                <a:gd name="connsiteY3584" fmla="*/ 2118018 h 6367455"/>
                <a:gd name="connsiteX3585" fmla="*/ 4998488 w 6891715"/>
                <a:gd name="connsiteY3585" fmla="*/ 2132937 h 6367455"/>
                <a:gd name="connsiteX3586" fmla="*/ 5006427 w 6891715"/>
                <a:gd name="connsiteY3586" fmla="*/ 2136113 h 6367455"/>
                <a:gd name="connsiteX3587" fmla="*/ 5004204 w 6891715"/>
                <a:gd name="connsiteY3587" fmla="*/ 2151032 h 6367455"/>
                <a:gd name="connsiteX3588" fmla="*/ 5001981 w 6891715"/>
                <a:gd name="connsiteY3588" fmla="*/ 2160238 h 6367455"/>
                <a:gd name="connsiteX3589" fmla="*/ 5005792 w 6891715"/>
                <a:gd name="connsiteY3589" fmla="*/ 2170080 h 6367455"/>
                <a:gd name="connsiteX3590" fmla="*/ 4995313 w 6891715"/>
                <a:gd name="connsiteY3590" fmla="*/ 2165635 h 6367455"/>
                <a:gd name="connsiteX3591" fmla="*/ 4988009 w 6891715"/>
                <a:gd name="connsiteY3591" fmla="*/ 2158969 h 6367455"/>
                <a:gd name="connsiteX3592" fmla="*/ 4981976 w 6891715"/>
                <a:gd name="connsiteY3592" fmla="*/ 2138652 h 6367455"/>
                <a:gd name="connsiteX3593" fmla="*/ 4976260 w 6891715"/>
                <a:gd name="connsiteY3593" fmla="*/ 2125002 h 6367455"/>
                <a:gd name="connsiteX3594" fmla="*/ 4967051 w 6891715"/>
                <a:gd name="connsiteY3594" fmla="*/ 2115479 h 6367455"/>
                <a:gd name="connsiteX3595" fmla="*/ 4967686 w 6891715"/>
                <a:gd name="connsiteY3595" fmla="*/ 2094209 h 6367455"/>
                <a:gd name="connsiteX3596" fmla="*/ 4958477 w 6891715"/>
                <a:gd name="connsiteY3596" fmla="*/ 2072941 h 6367455"/>
                <a:gd name="connsiteX3597" fmla="*/ 4947362 w 6891715"/>
                <a:gd name="connsiteY3597" fmla="*/ 2050720 h 6367455"/>
                <a:gd name="connsiteX3598" fmla="*/ 4944822 w 6891715"/>
                <a:gd name="connsiteY3598" fmla="*/ 2070402 h 6367455"/>
                <a:gd name="connsiteX3599" fmla="*/ 4943552 w 6891715"/>
                <a:gd name="connsiteY3599" fmla="*/ 2082147 h 6367455"/>
                <a:gd name="connsiteX3600" fmla="*/ 4965145 w 6891715"/>
                <a:gd name="connsiteY3600" fmla="*/ 2104685 h 6367455"/>
                <a:gd name="connsiteX3601" fmla="*/ 4967051 w 6891715"/>
                <a:gd name="connsiteY3601" fmla="*/ 2115479 h 6367455"/>
                <a:gd name="connsiteX3602" fmla="*/ 4967686 w 6891715"/>
                <a:gd name="connsiteY3602" fmla="*/ 2132303 h 6367455"/>
                <a:gd name="connsiteX3603" fmla="*/ 4957206 w 6891715"/>
                <a:gd name="connsiteY3603" fmla="*/ 2125637 h 6367455"/>
                <a:gd name="connsiteX3604" fmla="*/ 4952443 w 6891715"/>
                <a:gd name="connsiteY3604" fmla="*/ 2108495 h 6367455"/>
                <a:gd name="connsiteX3605" fmla="*/ 4940058 w 6891715"/>
                <a:gd name="connsiteY3605" fmla="*/ 2096748 h 6367455"/>
                <a:gd name="connsiteX3606" fmla="*/ 4937518 w 6891715"/>
                <a:gd name="connsiteY3606" fmla="*/ 2110399 h 6367455"/>
                <a:gd name="connsiteX3607" fmla="*/ 4956889 w 6891715"/>
                <a:gd name="connsiteY3607" fmla="*/ 2131033 h 6367455"/>
                <a:gd name="connsiteX3608" fmla="*/ 4965145 w 6891715"/>
                <a:gd name="connsiteY3608" fmla="*/ 2146905 h 6367455"/>
                <a:gd name="connsiteX3609" fmla="*/ 4949267 w 6891715"/>
                <a:gd name="connsiteY3609" fmla="*/ 2143413 h 6367455"/>
                <a:gd name="connsiteX3610" fmla="*/ 4949903 w 6891715"/>
                <a:gd name="connsiteY3610" fmla="*/ 2154842 h 6367455"/>
                <a:gd name="connsiteX3611" fmla="*/ 4963240 w 6891715"/>
                <a:gd name="connsiteY3611" fmla="*/ 2169127 h 6367455"/>
                <a:gd name="connsiteX3612" fmla="*/ 4973402 w 6891715"/>
                <a:gd name="connsiteY3612" fmla="*/ 2196745 h 6367455"/>
                <a:gd name="connsiteX3613" fmla="*/ 4967051 w 6891715"/>
                <a:gd name="connsiteY3613" fmla="*/ 2196428 h 6367455"/>
                <a:gd name="connsiteX3614" fmla="*/ 4953396 w 6891715"/>
                <a:gd name="connsiteY3614" fmla="*/ 2182460 h 6367455"/>
                <a:gd name="connsiteX3615" fmla="*/ 4945457 w 6891715"/>
                <a:gd name="connsiteY3615" fmla="*/ 2181190 h 6367455"/>
                <a:gd name="connsiteX3616" fmla="*/ 4938153 w 6891715"/>
                <a:gd name="connsiteY3616" fmla="*/ 2167222 h 6367455"/>
                <a:gd name="connsiteX3617" fmla="*/ 4928626 w 6891715"/>
                <a:gd name="connsiteY3617" fmla="*/ 2161826 h 6367455"/>
                <a:gd name="connsiteX3618" fmla="*/ 4927356 w 6891715"/>
                <a:gd name="connsiteY3618" fmla="*/ 2180872 h 6367455"/>
                <a:gd name="connsiteX3619" fmla="*/ 4943869 w 6891715"/>
                <a:gd name="connsiteY3619" fmla="*/ 2184364 h 6367455"/>
                <a:gd name="connsiteX3620" fmla="*/ 4950855 w 6891715"/>
                <a:gd name="connsiteY3620" fmla="*/ 2196110 h 6367455"/>
                <a:gd name="connsiteX3621" fmla="*/ 4953713 w 6891715"/>
                <a:gd name="connsiteY3621" fmla="*/ 2212935 h 6367455"/>
                <a:gd name="connsiteX3622" fmla="*/ 4942599 w 6891715"/>
                <a:gd name="connsiteY3622" fmla="*/ 2203094 h 6367455"/>
                <a:gd name="connsiteX3623" fmla="*/ 4937836 w 6891715"/>
                <a:gd name="connsiteY3623" fmla="*/ 2210394 h 6367455"/>
                <a:gd name="connsiteX3624" fmla="*/ 4943234 w 6891715"/>
                <a:gd name="connsiteY3624" fmla="*/ 2216745 h 6367455"/>
                <a:gd name="connsiteX3625" fmla="*/ 4929262 w 6891715"/>
                <a:gd name="connsiteY3625" fmla="*/ 2217696 h 6367455"/>
                <a:gd name="connsiteX3626" fmla="*/ 4928944 w 6891715"/>
                <a:gd name="connsiteY3626" fmla="*/ 2225950 h 6367455"/>
                <a:gd name="connsiteX3627" fmla="*/ 4964510 w 6891715"/>
                <a:gd name="connsiteY3627" fmla="*/ 2254202 h 6367455"/>
                <a:gd name="connsiteX3628" fmla="*/ 5023893 w 6891715"/>
                <a:gd name="connsiteY3628" fmla="*/ 2285313 h 6367455"/>
                <a:gd name="connsiteX3629" fmla="*/ 5039770 w 6891715"/>
                <a:gd name="connsiteY3629" fmla="*/ 2294200 h 6367455"/>
                <a:gd name="connsiteX3630" fmla="*/ 5049297 w 6891715"/>
                <a:gd name="connsiteY3630" fmla="*/ 2332612 h 6367455"/>
                <a:gd name="connsiteX3631" fmla="*/ 5048979 w 6891715"/>
                <a:gd name="connsiteY3631" fmla="*/ 2345945 h 6367455"/>
                <a:gd name="connsiteX3632" fmla="*/ 5039770 w 6891715"/>
                <a:gd name="connsiteY3632" fmla="*/ 2368801 h 6367455"/>
                <a:gd name="connsiteX3633" fmla="*/ 5044851 w 6891715"/>
                <a:gd name="connsiteY3633" fmla="*/ 2386896 h 6367455"/>
                <a:gd name="connsiteX3634" fmla="*/ 5065492 w 6891715"/>
                <a:gd name="connsiteY3634" fmla="*/ 2398325 h 6367455"/>
                <a:gd name="connsiteX3635" fmla="*/ 5096612 w 6891715"/>
                <a:gd name="connsiteY3635" fmla="*/ 2379912 h 6367455"/>
                <a:gd name="connsiteX3636" fmla="*/ 5105822 w 6891715"/>
                <a:gd name="connsiteY3636" fmla="*/ 2353882 h 6367455"/>
                <a:gd name="connsiteX3637" fmla="*/ 5123922 w 6891715"/>
                <a:gd name="connsiteY3637" fmla="*/ 2344994 h 6367455"/>
                <a:gd name="connsiteX3638" fmla="*/ 5134719 w 6891715"/>
                <a:gd name="connsiteY3638" fmla="*/ 2303725 h 6367455"/>
                <a:gd name="connsiteX3639" fmla="*/ 5125510 w 6891715"/>
                <a:gd name="connsiteY3639" fmla="*/ 2289122 h 6367455"/>
                <a:gd name="connsiteX3640" fmla="*/ 5135037 w 6891715"/>
                <a:gd name="connsiteY3640" fmla="*/ 2287218 h 6367455"/>
                <a:gd name="connsiteX3641" fmla="*/ 5136307 w 6891715"/>
                <a:gd name="connsiteY3641" fmla="*/ 2275472 h 6367455"/>
                <a:gd name="connsiteX3642" fmla="*/ 5108362 w 6891715"/>
                <a:gd name="connsiteY3642" fmla="*/ 2253568 h 6367455"/>
                <a:gd name="connsiteX3643" fmla="*/ 5102011 w 6891715"/>
                <a:gd name="connsiteY3643" fmla="*/ 2215792 h 6367455"/>
                <a:gd name="connsiteX3644" fmla="*/ 5089626 w 6891715"/>
                <a:gd name="connsiteY3644" fmla="*/ 2202777 h 6367455"/>
                <a:gd name="connsiteX3645" fmla="*/ 5053743 w 6891715"/>
                <a:gd name="connsiteY3645" fmla="*/ 2169127 h 6367455"/>
                <a:gd name="connsiteX3646" fmla="*/ 5050885 w 6891715"/>
                <a:gd name="connsiteY3646" fmla="*/ 2151985 h 6367455"/>
                <a:gd name="connsiteX3647" fmla="*/ 5054378 w 6891715"/>
                <a:gd name="connsiteY3647" fmla="*/ 2136430 h 6367455"/>
                <a:gd name="connsiteX3648" fmla="*/ 5063269 w 6891715"/>
                <a:gd name="connsiteY3648" fmla="*/ 2119922 h 6367455"/>
                <a:gd name="connsiteX3649" fmla="*/ 5062317 w 6891715"/>
                <a:gd name="connsiteY3649" fmla="*/ 2108177 h 6367455"/>
                <a:gd name="connsiteX3650" fmla="*/ 5053108 w 6891715"/>
                <a:gd name="connsiteY3650" fmla="*/ 2100558 h 6367455"/>
                <a:gd name="connsiteX3651" fmla="*/ 5054378 w 6891715"/>
                <a:gd name="connsiteY3651" fmla="*/ 2089131 h 6367455"/>
                <a:gd name="connsiteX3652" fmla="*/ 5061046 w 6891715"/>
                <a:gd name="connsiteY3652" fmla="*/ 2078655 h 6367455"/>
                <a:gd name="connsiteX3653" fmla="*/ 5058506 w 6891715"/>
                <a:gd name="connsiteY3653" fmla="*/ 2054530 h 6367455"/>
                <a:gd name="connsiteX3654" fmla="*/ 5041993 w 6891715"/>
                <a:gd name="connsiteY3654" fmla="*/ 2037070 h 6367455"/>
                <a:gd name="connsiteX3655" fmla="*/ 5029291 w 6891715"/>
                <a:gd name="connsiteY3655" fmla="*/ 2038023 h 6367455"/>
                <a:gd name="connsiteX3656" fmla="*/ 5023575 w 6891715"/>
                <a:gd name="connsiteY3656" fmla="*/ 2023105 h 6367455"/>
                <a:gd name="connsiteX3657" fmla="*/ 5007697 w 6891715"/>
                <a:gd name="connsiteY3657" fmla="*/ 2018344 h 6367455"/>
                <a:gd name="connsiteX3658" fmla="*/ 4999123 w 6891715"/>
                <a:gd name="connsiteY3658" fmla="*/ 2020248 h 6367455"/>
                <a:gd name="connsiteX3659" fmla="*/ 4983246 w 6891715"/>
                <a:gd name="connsiteY3659" fmla="*/ 2015487 h 6367455"/>
                <a:gd name="connsiteX3660" fmla="*/ 4982611 w 6891715"/>
                <a:gd name="connsiteY3660" fmla="*/ 2008186 h 6367455"/>
                <a:gd name="connsiteX3661" fmla="*/ 4988009 w 6891715"/>
                <a:gd name="connsiteY3661" fmla="*/ 1998028 h 6367455"/>
                <a:gd name="connsiteX3662" fmla="*/ 5000076 w 6891715"/>
                <a:gd name="connsiteY3662" fmla="*/ 1981203 h 6367455"/>
                <a:gd name="connsiteX3663" fmla="*/ 4994043 w 6891715"/>
                <a:gd name="connsiteY3663" fmla="*/ 1967553 h 6367455"/>
                <a:gd name="connsiteX3664" fmla="*/ 5002617 w 6891715"/>
                <a:gd name="connsiteY3664" fmla="*/ 1951682 h 6367455"/>
                <a:gd name="connsiteX3665" fmla="*/ 4999123 w 6891715"/>
                <a:gd name="connsiteY3665" fmla="*/ 1929461 h 6367455"/>
                <a:gd name="connsiteX3666" fmla="*/ 4995630 w 6891715"/>
                <a:gd name="connsiteY3666" fmla="*/ 1894542 h 6367455"/>
                <a:gd name="connsiteX3667" fmla="*/ 5009285 w 6891715"/>
                <a:gd name="connsiteY3667" fmla="*/ 1902161 h 6367455"/>
                <a:gd name="connsiteX3668" fmla="*/ 5047709 w 6891715"/>
                <a:gd name="connsiteY3668" fmla="*/ 1893273 h 6367455"/>
                <a:gd name="connsiteX3669" fmla="*/ 5039135 w 6891715"/>
                <a:gd name="connsiteY3669" fmla="*/ 1881527 h 6367455"/>
                <a:gd name="connsiteX3670" fmla="*/ 5005157 w 6891715"/>
                <a:gd name="connsiteY3670" fmla="*/ 1876766 h 6367455"/>
                <a:gd name="connsiteX3671" fmla="*/ 5002617 w 6891715"/>
                <a:gd name="connsiteY3671" fmla="*/ 1850418 h 6367455"/>
                <a:gd name="connsiteX3672" fmla="*/ 4992137 w 6891715"/>
                <a:gd name="connsiteY3672" fmla="*/ 1848195 h 6367455"/>
                <a:gd name="connsiteX3673" fmla="*/ 4983563 w 6891715"/>
                <a:gd name="connsiteY3673" fmla="*/ 1833911 h 6367455"/>
                <a:gd name="connsiteX3674" fmla="*/ 4946092 w 6891715"/>
                <a:gd name="connsiteY3674" fmla="*/ 1793913 h 6367455"/>
                <a:gd name="connsiteX3675" fmla="*/ 4935295 w 6891715"/>
                <a:gd name="connsiteY3675" fmla="*/ 1787882 h 6367455"/>
                <a:gd name="connsiteX3676" fmla="*/ 4931167 w 6891715"/>
                <a:gd name="connsiteY3676" fmla="*/ 1776771 h 6367455"/>
                <a:gd name="connsiteX3677" fmla="*/ 4927674 w 6891715"/>
                <a:gd name="connsiteY3677" fmla="*/ 1736774 h 6367455"/>
                <a:gd name="connsiteX3678" fmla="*/ 4952125 w 6891715"/>
                <a:gd name="connsiteY3678" fmla="*/ 1676460 h 6367455"/>
                <a:gd name="connsiteX3679" fmla="*/ 4991820 w 6891715"/>
                <a:gd name="connsiteY3679" fmla="*/ 1677730 h 6367455"/>
                <a:gd name="connsiteX3680" fmla="*/ 4996901 w 6891715"/>
                <a:gd name="connsiteY3680" fmla="*/ 1692332 h 6367455"/>
                <a:gd name="connsiteX3681" fmla="*/ 5009603 w 6891715"/>
                <a:gd name="connsiteY3681" fmla="*/ 1701855 h 6367455"/>
                <a:gd name="connsiteX3682" fmla="*/ 5029926 w 6891715"/>
                <a:gd name="connsiteY3682" fmla="*/ 1718680 h 6367455"/>
                <a:gd name="connsiteX3683" fmla="*/ 5046757 w 6891715"/>
                <a:gd name="connsiteY3683" fmla="*/ 1713283 h 6367455"/>
                <a:gd name="connsiteX3684" fmla="*/ 5056283 w 6891715"/>
                <a:gd name="connsiteY3684" fmla="*/ 1697411 h 6367455"/>
                <a:gd name="connsiteX3685" fmla="*/ 5071208 w 6891715"/>
                <a:gd name="connsiteY3685" fmla="*/ 1709791 h 6367455"/>
                <a:gd name="connsiteX3686" fmla="*/ 5083910 w 6891715"/>
                <a:gd name="connsiteY3686" fmla="*/ 1736774 h 6367455"/>
                <a:gd name="connsiteX3687" fmla="*/ 5105504 w 6891715"/>
                <a:gd name="connsiteY3687" fmla="*/ 1744075 h 6367455"/>
                <a:gd name="connsiteX3688" fmla="*/ 5111855 w 6891715"/>
                <a:gd name="connsiteY3688" fmla="*/ 1778041 h 6367455"/>
                <a:gd name="connsiteX3689" fmla="*/ 5136307 w 6891715"/>
                <a:gd name="connsiteY3689" fmla="*/ 1784072 h 6367455"/>
                <a:gd name="connsiteX3690" fmla="*/ 5148056 w 6891715"/>
                <a:gd name="connsiteY3690" fmla="*/ 1794230 h 6367455"/>
                <a:gd name="connsiteX3691" fmla="*/ 5180129 w 6891715"/>
                <a:gd name="connsiteY3691" fmla="*/ 1806611 h 6367455"/>
                <a:gd name="connsiteX3692" fmla="*/ 5208709 w 6891715"/>
                <a:gd name="connsiteY3692" fmla="*/ 1806293 h 6367455"/>
                <a:gd name="connsiteX3693" fmla="*/ 5222364 w 6891715"/>
                <a:gd name="connsiteY3693" fmla="*/ 1819944 h 6367455"/>
                <a:gd name="connsiteX3694" fmla="*/ 5236019 w 6891715"/>
                <a:gd name="connsiteY3694" fmla="*/ 1815817 h 6367455"/>
                <a:gd name="connsiteX3695" fmla="*/ 5246815 w 6891715"/>
                <a:gd name="connsiteY3695" fmla="*/ 1797723 h 6367455"/>
                <a:gd name="connsiteX3696" fmla="*/ 5282381 w 6891715"/>
                <a:gd name="connsiteY3696" fmla="*/ 1793278 h 6367455"/>
                <a:gd name="connsiteX3697" fmla="*/ 5296671 w 6891715"/>
                <a:gd name="connsiteY3697" fmla="*/ 1809785 h 6367455"/>
                <a:gd name="connsiteX3698" fmla="*/ 5313184 w 6891715"/>
                <a:gd name="connsiteY3698" fmla="*/ 1798040 h 6367455"/>
                <a:gd name="connsiteX3699" fmla="*/ 5292226 w 6891715"/>
                <a:gd name="connsiteY3699" fmla="*/ 1784707 h 6367455"/>
                <a:gd name="connsiteX3700" fmla="*/ 5274760 w 6891715"/>
                <a:gd name="connsiteY3700" fmla="*/ 1738361 h 6367455"/>
                <a:gd name="connsiteX3701" fmla="*/ 5283969 w 6891715"/>
                <a:gd name="connsiteY3701" fmla="*/ 1720267 h 6367455"/>
                <a:gd name="connsiteX3702" fmla="*/ 5266821 w 6891715"/>
                <a:gd name="connsiteY3702" fmla="*/ 1700585 h 6367455"/>
                <a:gd name="connsiteX3703" fmla="*/ 5264598 w 6891715"/>
                <a:gd name="connsiteY3703" fmla="*/ 1678682 h 6367455"/>
                <a:gd name="connsiteX3704" fmla="*/ 5249038 w 6891715"/>
                <a:gd name="connsiteY3704" fmla="*/ 1678682 h 6367455"/>
                <a:gd name="connsiteX3705" fmla="*/ 5216013 w 6891715"/>
                <a:gd name="connsiteY3705" fmla="*/ 1694871 h 6367455"/>
                <a:gd name="connsiteX3706" fmla="*/ 5195689 w 6891715"/>
                <a:gd name="connsiteY3706" fmla="*/ 1687253 h 6367455"/>
                <a:gd name="connsiteX3707" fmla="*/ 5162346 w 6891715"/>
                <a:gd name="connsiteY3707" fmla="*/ 1627892 h 6367455"/>
                <a:gd name="connsiteX3708" fmla="*/ 5139482 w 6891715"/>
                <a:gd name="connsiteY3708" fmla="*/ 1617734 h 6367455"/>
                <a:gd name="connsiteX3709" fmla="*/ 5136307 w 6891715"/>
                <a:gd name="connsiteY3709" fmla="*/ 1584085 h 6367455"/>
                <a:gd name="connsiteX3710" fmla="*/ 5167745 w 6891715"/>
                <a:gd name="connsiteY3710" fmla="*/ 1561229 h 6367455"/>
                <a:gd name="connsiteX3711" fmla="*/ 5170920 w 6891715"/>
                <a:gd name="connsiteY3711" fmla="*/ 1527581 h 6367455"/>
                <a:gd name="connsiteX3712" fmla="*/ 5189021 w 6891715"/>
                <a:gd name="connsiteY3712" fmla="*/ 1518057 h 6367455"/>
                <a:gd name="connsiteX3713" fmla="*/ 5249673 w 6891715"/>
                <a:gd name="connsiteY3713" fmla="*/ 1546944 h 6367455"/>
                <a:gd name="connsiteX3714" fmla="*/ 5252214 w 6891715"/>
                <a:gd name="connsiteY3714" fmla="*/ 1563769 h 6367455"/>
                <a:gd name="connsiteX3715" fmla="*/ 5266821 w 6891715"/>
                <a:gd name="connsiteY3715" fmla="*/ 1584402 h 6367455"/>
                <a:gd name="connsiteX3716" fmla="*/ 5281746 w 6891715"/>
                <a:gd name="connsiteY3716" fmla="*/ 1579323 h 6367455"/>
                <a:gd name="connsiteX3717" fmla="*/ 5310326 w 6891715"/>
                <a:gd name="connsiteY3717" fmla="*/ 1590434 h 6367455"/>
                <a:gd name="connsiteX3718" fmla="*/ 5314772 w 6891715"/>
                <a:gd name="connsiteY3718" fmla="*/ 1601227 h 6367455"/>
                <a:gd name="connsiteX3719" fmla="*/ 5280794 w 6891715"/>
                <a:gd name="connsiteY3719" fmla="*/ 1607893 h 6367455"/>
                <a:gd name="connsiteX3720" fmla="*/ 5286510 w 6891715"/>
                <a:gd name="connsiteY3720" fmla="*/ 1619003 h 6367455"/>
                <a:gd name="connsiteX3721" fmla="*/ 5284287 w 6891715"/>
                <a:gd name="connsiteY3721" fmla="*/ 1632971 h 6367455"/>
                <a:gd name="connsiteX3722" fmla="*/ 5296036 w 6891715"/>
                <a:gd name="connsiteY3722" fmla="*/ 1632971 h 6367455"/>
                <a:gd name="connsiteX3723" fmla="*/ 5308421 w 6891715"/>
                <a:gd name="connsiteY3723" fmla="*/ 1613924 h 6367455"/>
                <a:gd name="connsiteX3724" fmla="*/ 5325251 w 6891715"/>
                <a:gd name="connsiteY3724" fmla="*/ 1609163 h 6367455"/>
                <a:gd name="connsiteX3725" fmla="*/ 5326521 w 6891715"/>
                <a:gd name="connsiteY3725" fmla="*/ 1595830 h 6367455"/>
                <a:gd name="connsiteX3726" fmla="*/ 5336048 w 6891715"/>
                <a:gd name="connsiteY3726" fmla="*/ 1605988 h 6367455"/>
                <a:gd name="connsiteX3727" fmla="*/ 5363675 w 6891715"/>
                <a:gd name="connsiteY3727" fmla="*/ 1608845 h 6367455"/>
                <a:gd name="connsiteX3728" fmla="*/ 5398606 w 6891715"/>
                <a:gd name="connsiteY3728" fmla="*/ 1632971 h 6367455"/>
                <a:gd name="connsiteX3729" fmla="*/ 5415437 w 6891715"/>
                <a:gd name="connsiteY3729" fmla="*/ 1632971 h 6367455"/>
                <a:gd name="connsiteX3730" fmla="*/ 5434807 w 6891715"/>
                <a:gd name="connsiteY3730" fmla="*/ 1646303 h 6367455"/>
                <a:gd name="connsiteX3731" fmla="*/ 5449415 w 6891715"/>
                <a:gd name="connsiteY3731" fmla="*/ 1645351 h 6367455"/>
                <a:gd name="connsiteX3732" fmla="*/ 5457036 w 6891715"/>
                <a:gd name="connsiteY3732" fmla="*/ 1630431 h 6367455"/>
                <a:gd name="connsiteX3733" fmla="*/ 5479265 w 6891715"/>
                <a:gd name="connsiteY3733" fmla="*/ 1650112 h 6367455"/>
                <a:gd name="connsiteX3734" fmla="*/ 5532296 w 6891715"/>
                <a:gd name="connsiteY3734" fmla="*/ 1657096 h 6367455"/>
                <a:gd name="connsiteX3735" fmla="*/ 5561829 w 6891715"/>
                <a:gd name="connsiteY3735" fmla="*/ 1686618 h 6367455"/>
                <a:gd name="connsiteX3736" fmla="*/ 5580247 w 6891715"/>
                <a:gd name="connsiteY3736" fmla="*/ 1706299 h 6367455"/>
                <a:gd name="connsiteX3737" fmla="*/ 5605016 w 6891715"/>
                <a:gd name="connsiteY3737" fmla="*/ 1717410 h 6367455"/>
                <a:gd name="connsiteX3738" fmla="*/ 5625975 w 6891715"/>
                <a:gd name="connsiteY3738" fmla="*/ 1744710 h 6367455"/>
                <a:gd name="connsiteX3739" fmla="*/ 5623117 w 6891715"/>
                <a:gd name="connsiteY3739" fmla="*/ 1777089 h 6367455"/>
                <a:gd name="connsiteX3740" fmla="*/ 5640265 w 6891715"/>
                <a:gd name="connsiteY3740" fmla="*/ 1768836 h 6367455"/>
                <a:gd name="connsiteX3741" fmla="*/ 5644075 w 6891715"/>
                <a:gd name="connsiteY3741" fmla="*/ 1753915 h 6367455"/>
                <a:gd name="connsiteX3742" fmla="*/ 5659000 w 6891715"/>
                <a:gd name="connsiteY3742" fmla="*/ 1752963 h 6367455"/>
                <a:gd name="connsiteX3743" fmla="*/ 5658683 w 6891715"/>
                <a:gd name="connsiteY3743" fmla="*/ 1700268 h 6367455"/>
                <a:gd name="connsiteX3744" fmla="*/ 5642805 w 6891715"/>
                <a:gd name="connsiteY3744" fmla="*/ 1692967 h 6367455"/>
                <a:gd name="connsiteX3745" fmla="*/ 5625657 w 6891715"/>
                <a:gd name="connsiteY3745" fmla="*/ 1702490 h 6367455"/>
                <a:gd name="connsiteX3746" fmla="*/ 5612955 w 6891715"/>
                <a:gd name="connsiteY3746" fmla="*/ 1698364 h 6367455"/>
                <a:gd name="connsiteX3747" fmla="*/ 5586598 w 6891715"/>
                <a:gd name="connsiteY3747" fmla="*/ 1681856 h 6367455"/>
                <a:gd name="connsiteX3748" fmla="*/ 5563099 w 6891715"/>
                <a:gd name="connsiteY3748" fmla="*/ 1673603 h 6367455"/>
                <a:gd name="connsiteX3749" fmla="*/ 5536107 w 6891715"/>
                <a:gd name="connsiteY3749" fmla="*/ 1639954 h 6367455"/>
                <a:gd name="connsiteX3750" fmla="*/ 5533884 w 6891715"/>
                <a:gd name="connsiteY3750" fmla="*/ 1614877 h 6367455"/>
                <a:gd name="connsiteX3751" fmla="*/ 5525310 w 6891715"/>
                <a:gd name="connsiteY3751" fmla="*/ 1606306 h 6367455"/>
                <a:gd name="connsiteX3752" fmla="*/ 5520864 w 6891715"/>
                <a:gd name="connsiteY3752" fmla="*/ 1587577 h 6367455"/>
                <a:gd name="connsiteX3753" fmla="*/ 5506892 w 6891715"/>
                <a:gd name="connsiteY3753" fmla="*/ 1553928 h 6367455"/>
                <a:gd name="connsiteX3754" fmla="*/ 5487839 w 6891715"/>
                <a:gd name="connsiteY3754" fmla="*/ 1548849 h 6367455"/>
                <a:gd name="connsiteX3755" fmla="*/ 5479265 w 6891715"/>
                <a:gd name="connsiteY3755" fmla="*/ 1536469 h 6367455"/>
                <a:gd name="connsiteX3756" fmla="*/ 5447510 w 6891715"/>
                <a:gd name="connsiteY3756" fmla="*/ 1422825 h 6367455"/>
                <a:gd name="connsiteX3757" fmla="*/ 5517689 w 6891715"/>
                <a:gd name="connsiteY3757" fmla="*/ 1368543 h 6367455"/>
                <a:gd name="connsiteX3758" fmla="*/ 5523087 w 6891715"/>
                <a:gd name="connsiteY3758" fmla="*/ 1350766 h 6367455"/>
                <a:gd name="connsiteX3759" fmla="*/ 5550397 w 6891715"/>
                <a:gd name="connsiteY3759" fmla="*/ 1326958 h 6367455"/>
                <a:gd name="connsiteX3760" fmla="*/ 5594537 w 6891715"/>
                <a:gd name="connsiteY3760" fmla="*/ 1318070 h 6367455"/>
                <a:gd name="connsiteX3761" fmla="*/ 5668209 w 6891715"/>
                <a:gd name="connsiteY3761" fmla="*/ 1243789 h 6367455"/>
                <a:gd name="connsiteX3762" fmla="*/ 5664081 w 6891715"/>
                <a:gd name="connsiteY3762" fmla="*/ 1233314 h 6367455"/>
                <a:gd name="connsiteX3763" fmla="*/ 5682817 w 6891715"/>
                <a:gd name="connsiteY3763" fmla="*/ 1223790 h 6367455"/>
                <a:gd name="connsiteX3764" fmla="*/ 5685992 w 6891715"/>
                <a:gd name="connsiteY3764" fmla="*/ 1203474 h 6367455"/>
                <a:gd name="connsiteX3765" fmla="*/ 5706633 w 6891715"/>
                <a:gd name="connsiteY3765" fmla="*/ 1206649 h 6367455"/>
                <a:gd name="connsiteX3766" fmla="*/ 5719971 w 6891715"/>
                <a:gd name="connsiteY3766" fmla="*/ 1231726 h 6367455"/>
                <a:gd name="connsiteX3767" fmla="*/ 5752361 w 6891715"/>
                <a:gd name="connsiteY3767" fmla="*/ 1223156 h 6367455"/>
                <a:gd name="connsiteX3768" fmla="*/ 5769827 w 6891715"/>
                <a:gd name="connsiteY3768" fmla="*/ 1239662 h 6367455"/>
                <a:gd name="connsiteX3769" fmla="*/ 5782211 w 6891715"/>
                <a:gd name="connsiteY3769" fmla="*/ 1231092 h 6367455"/>
                <a:gd name="connsiteX3770" fmla="*/ 5791103 w 6891715"/>
                <a:gd name="connsiteY3770" fmla="*/ 1248233 h 6367455"/>
                <a:gd name="connsiteX3771" fmla="*/ 5821906 w 6891715"/>
                <a:gd name="connsiteY3771" fmla="*/ 1271724 h 6367455"/>
                <a:gd name="connsiteX3772" fmla="*/ 5786975 w 6891715"/>
                <a:gd name="connsiteY3772" fmla="*/ 1286961 h 6367455"/>
                <a:gd name="connsiteX3773" fmla="*/ 5791738 w 6891715"/>
                <a:gd name="connsiteY3773" fmla="*/ 1317435 h 6367455"/>
                <a:gd name="connsiteX3774" fmla="*/ 5799994 w 6891715"/>
                <a:gd name="connsiteY3774" fmla="*/ 1301563 h 6367455"/>
                <a:gd name="connsiteX3775" fmla="*/ 5830162 w 6891715"/>
                <a:gd name="connsiteY3775" fmla="*/ 1286644 h 6367455"/>
                <a:gd name="connsiteX3776" fmla="*/ 5851756 w 6891715"/>
                <a:gd name="connsiteY3776" fmla="*/ 1302198 h 6367455"/>
                <a:gd name="connsiteX3777" fmla="*/ 5844452 w 6891715"/>
                <a:gd name="connsiteY3777" fmla="*/ 1320292 h 6367455"/>
                <a:gd name="connsiteX3778" fmla="*/ 5862870 w 6891715"/>
                <a:gd name="connsiteY3778" fmla="*/ 1361242 h 6367455"/>
                <a:gd name="connsiteX3779" fmla="*/ 5894943 w 6891715"/>
                <a:gd name="connsiteY3779" fmla="*/ 1415842 h 6367455"/>
                <a:gd name="connsiteX3780" fmla="*/ 5903517 w 6891715"/>
                <a:gd name="connsiteY3780" fmla="*/ 1406319 h 6367455"/>
                <a:gd name="connsiteX3781" fmla="*/ 5872397 w 6891715"/>
                <a:gd name="connsiteY3781" fmla="*/ 1365051 h 6367455"/>
                <a:gd name="connsiteX3782" fmla="*/ 5876842 w 6891715"/>
                <a:gd name="connsiteY3782" fmla="*/ 1291723 h 6367455"/>
                <a:gd name="connsiteX3783" fmla="*/ 5860965 w 6891715"/>
                <a:gd name="connsiteY3783" fmla="*/ 1271406 h 6367455"/>
                <a:gd name="connsiteX3784" fmla="*/ 5870174 w 6891715"/>
                <a:gd name="connsiteY3784" fmla="*/ 1250455 h 6367455"/>
                <a:gd name="connsiteX3785" fmla="*/ 5882558 w 6891715"/>
                <a:gd name="connsiteY3785" fmla="*/ 1205061 h 6367455"/>
                <a:gd name="connsiteX3786" fmla="*/ 5897166 w 6891715"/>
                <a:gd name="connsiteY3786" fmla="*/ 1192364 h 6367455"/>
                <a:gd name="connsiteX3787" fmla="*/ 5902882 w 6891715"/>
                <a:gd name="connsiteY3787" fmla="*/ 1094274 h 6367455"/>
                <a:gd name="connsiteX3788" fmla="*/ 5870491 w 6891715"/>
                <a:gd name="connsiteY3788" fmla="*/ 1042849 h 6367455"/>
                <a:gd name="connsiteX3789" fmla="*/ 5859059 w 6891715"/>
                <a:gd name="connsiteY3789" fmla="*/ 1052689 h 6367455"/>
                <a:gd name="connsiteX3790" fmla="*/ 5833337 w 6891715"/>
                <a:gd name="connsiteY3790" fmla="*/ 1047610 h 6367455"/>
                <a:gd name="connsiteX3791" fmla="*/ 5835878 w 6891715"/>
                <a:gd name="connsiteY3791" fmla="*/ 979042 h 6367455"/>
                <a:gd name="connsiteX3792" fmla="*/ 5853067 w 6891715"/>
                <a:gd name="connsiteY3792" fmla="*/ 949041 h 6367455"/>
                <a:gd name="connsiteX3793" fmla="*/ 6060620 w 6891715"/>
                <a:gd name="connsiteY3793" fmla="*/ 1177406 h 6367455"/>
                <a:gd name="connsiteX3794" fmla="*/ 6891715 w 6891715"/>
                <a:gd name="connsiteY3794" fmla="*/ 3492496 h 6367455"/>
                <a:gd name="connsiteX3795" fmla="*/ 6728088 w 6891715"/>
                <a:gd name="connsiteY3795" fmla="*/ 4574786 h 6367455"/>
                <a:gd name="connsiteX3796" fmla="*/ 6699847 w 6891715"/>
                <a:gd name="connsiteY3796" fmla="*/ 4651948 h 6367455"/>
                <a:gd name="connsiteX3797" fmla="*/ 6676768 w 6891715"/>
                <a:gd name="connsiteY3797" fmla="*/ 4648009 h 6367455"/>
                <a:gd name="connsiteX3798" fmla="*/ 6661525 w 6891715"/>
                <a:gd name="connsiteY3798" fmla="*/ 4656897 h 6367455"/>
                <a:gd name="connsiteX3799" fmla="*/ 6642472 w 6891715"/>
                <a:gd name="connsiteY3799" fmla="*/ 4667056 h 6367455"/>
                <a:gd name="connsiteX3800" fmla="*/ 6630405 w 6891715"/>
                <a:gd name="connsiteY3800" fmla="*/ 4672135 h 6367455"/>
                <a:gd name="connsiteX3801" fmla="*/ 6623101 w 6891715"/>
                <a:gd name="connsiteY3801" fmla="*/ 4666421 h 6367455"/>
                <a:gd name="connsiteX3802" fmla="*/ 6612622 w 6891715"/>
                <a:gd name="connsiteY3802" fmla="*/ 4665151 h 6367455"/>
                <a:gd name="connsiteX3803" fmla="*/ 6615162 w 6891715"/>
                <a:gd name="connsiteY3803" fmla="*/ 4650548 h 6367455"/>
                <a:gd name="connsiteX3804" fmla="*/ 6607541 w 6891715"/>
                <a:gd name="connsiteY3804" fmla="*/ 4646104 h 6367455"/>
                <a:gd name="connsiteX3805" fmla="*/ 6593251 w 6891715"/>
                <a:gd name="connsiteY3805" fmla="*/ 4644517 h 6367455"/>
                <a:gd name="connsiteX3806" fmla="*/ 6562448 w 6891715"/>
                <a:gd name="connsiteY3806" fmla="*/ 4645787 h 6367455"/>
                <a:gd name="connsiteX3807" fmla="*/ 6541172 w 6891715"/>
                <a:gd name="connsiteY3807" fmla="*/ 4642295 h 6367455"/>
                <a:gd name="connsiteX3808" fmla="*/ 6527200 w 6891715"/>
                <a:gd name="connsiteY3808" fmla="*/ 4650548 h 6367455"/>
                <a:gd name="connsiteX3809" fmla="*/ 6501161 w 6891715"/>
                <a:gd name="connsiteY3809" fmla="*/ 4671818 h 6367455"/>
                <a:gd name="connsiteX3810" fmla="*/ 6482743 w 6891715"/>
                <a:gd name="connsiteY3810" fmla="*/ 4687373 h 6367455"/>
                <a:gd name="connsiteX3811" fmla="*/ 6482425 w 6891715"/>
                <a:gd name="connsiteY3811" fmla="*/ 4699753 h 6367455"/>
                <a:gd name="connsiteX3812" fmla="*/ 6465277 w 6891715"/>
                <a:gd name="connsiteY3812" fmla="*/ 4709912 h 6367455"/>
                <a:gd name="connsiteX3813" fmla="*/ 6458926 w 6891715"/>
                <a:gd name="connsiteY3813" fmla="*/ 4706737 h 6367455"/>
                <a:gd name="connsiteX3814" fmla="*/ 6448447 w 6891715"/>
                <a:gd name="connsiteY3814" fmla="*/ 4706420 h 6367455"/>
                <a:gd name="connsiteX3815" fmla="*/ 6438920 w 6891715"/>
                <a:gd name="connsiteY3815" fmla="*/ 4710229 h 6367455"/>
                <a:gd name="connsiteX3816" fmla="*/ 6430346 w 6891715"/>
                <a:gd name="connsiteY3816" fmla="*/ 4707689 h 6367455"/>
                <a:gd name="connsiteX3817" fmla="*/ 6405895 w 6891715"/>
                <a:gd name="connsiteY3817" fmla="*/ 4713403 h 6367455"/>
                <a:gd name="connsiteX3818" fmla="*/ 6398591 w 6891715"/>
                <a:gd name="connsiteY3818" fmla="*/ 4710229 h 6367455"/>
                <a:gd name="connsiteX3819" fmla="*/ 6382714 w 6891715"/>
                <a:gd name="connsiteY3819" fmla="*/ 4715308 h 6367455"/>
                <a:gd name="connsiteX3820" fmla="*/ 6364296 w 6891715"/>
                <a:gd name="connsiteY3820" fmla="*/ 4728324 h 6367455"/>
                <a:gd name="connsiteX3821" fmla="*/ 6358897 w 6891715"/>
                <a:gd name="connsiteY3821" fmla="*/ 4725149 h 6367455"/>
                <a:gd name="connsiteX3822" fmla="*/ 6348418 w 6891715"/>
                <a:gd name="connsiteY3822" fmla="*/ 4731181 h 6367455"/>
                <a:gd name="connsiteX3823" fmla="*/ 6361755 w 6891715"/>
                <a:gd name="connsiteY3823" fmla="*/ 4741022 h 6367455"/>
                <a:gd name="connsiteX3824" fmla="*/ 6358580 w 6891715"/>
                <a:gd name="connsiteY3824" fmla="*/ 4749275 h 6367455"/>
                <a:gd name="connsiteX3825" fmla="*/ 6347783 w 6891715"/>
                <a:gd name="connsiteY3825" fmla="*/ 4740704 h 6367455"/>
                <a:gd name="connsiteX3826" fmla="*/ 6342702 w 6891715"/>
                <a:gd name="connsiteY3826" fmla="*/ 4740387 h 6367455"/>
                <a:gd name="connsiteX3827" fmla="*/ 6347783 w 6891715"/>
                <a:gd name="connsiteY3827" fmla="*/ 4750863 h 6367455"/>
                <a:gd name="connsiteX3828" fmla="*/ 6348711 w 6891715"/>
                <a:gd name="connsiteY3828" fmla="*/ 4763242 h 6367455"/>
                <a:gd name="connsiteX3829" fmla="*/ 6348727 w 6891715"/>
                <a:gd name="connsiteY3829" fmla="*/ 4763250 h 6367455"/>
                <a:gd name="connsiteX3830" fmla="*/ 6348713 w 6891715"/>
                <a:gd name="connsiteY3830" fmla="*/ 4763266 h 6367455"/>
                <a:gd name="connsiteX3831" fmla="*/ 6348735 w 6891715"/>
                <a:gd name="connsiteY3831" fmla="*/ 4763561 h 6367455"/>
                <a:gd name="connsiteX3832" fmla="*/ 6348545 w 6891715"/>
                <a:gd name="connsiteY3832" fmla="*/ 4763458 h 6367455"/>
                <a:gd name="connsiteX3833" fmla="*/ 6342059 w 6891715"/>
                <a:gd name="connsiteY3833" fmla="*/ 4770869 h 6367455"/>
                <a:gd name="connsiteX3834" fmla="*/ 6330309 w 6891715"/>
                <a:gd name="connsiteY3834" fmla="*/ 4769282 h 6367455"/>
                <a:gd name="connsiteX3835" fmla="*/ 6323958 w 6891715"/>
                <a:gd name="connsiteY3835" fmla="*/ 4777535 h 6367455"/>
                <a:gd name="connsiteX3836" fmla="*/ 6316337 w 6891715"/>
                <a:gd name="connsiteY3836" fmla="*/ 4778488 h 6367455"/>
                <a:gd name="connsiteX3837" fmla="*/ 6317925 w 6891715"/>
                <a:gd name="connsiteY3837" fmla="*/ 4768964 h 6367455"/>
                <a:gd name="connsiteX3838" fmla="*/ 6305858 w 6891715"/>
                <a:gd name="connsiteY3838" fmla="*/ 4774043 h 6367455"/>
                <a:gd name="connsiteX3839" fmla="*/ 6301094 w 6891715"/>
                <a:gd name="connsiteY3839" fmla="*/ 4786424 h 6367455"/>
                <a:gd name="connsiteX3840" fmla="*/ 6296013 w 6891715"/>
                <a:gd name="connsiteY3840" fmla="*/ 4788328 h 6367455"/>
                <a:gd name="connsiteX3841" fmla="*/ 6299189 w 6891715"/>
                <a:gd name="connsiteY3841" fmla="*/ 4797852 h 6367455"/>
                <a:gd name="connsiteX3842" fmla="*/ 6295696 w 6891715"/>
                <a:gd name="connsiteY3842" fmla="*/ 4809597 h 6367455"/>
                <a:gd name="connsiteX3843" fmla="*/ 6283946 w 6891715"/>
                <a:gd name="connsiteY3843" fmla="*/ 4807057 h 6367455"/>
                <a:gd name="connsiteX3844" fmla="*/ 6280771 w 6891715"/>
                <a:gd name="connsiteY3844" fmla="*/ 4811184 h 6367455"/>
                <a:gd name="connsiteX3845" fmla="*/ 6283629 w 6891715"/>
                <a:gd name="connsiteY3845" fmla="*/ 4820707 h 6367455"/>
                <a:gd name="connsiteX3846" fmla="*/ 6276008 w 6891715"/>
                <a:gd name="connsiteY3846" fmla="*/ 4824834 h 6367455"/>
                <a:gd name="connsiteX3847" fmla="*/ 6262353 w 6891715"/>
                <a:gd name="connsiteY3847" fmla="*/ 4822294 h 6367455"/>
                <a:gd name="connsiteX3848" fmla="*/ 6252826 w 6891715"/>
                <a:gd name="connsiteY3848" fmla="*/ 4817850 h 6367455"/>
                <a:gd name="connsiteX3849" fmla="*/ 6238219 w 6891715"/>
                <a:gd name="connsiteY3849" fmla="*/ 4805788 h 6367455"/>
                <a:gd name="connsiteX3850" fmla="*/ 6229645 w 6891715"/>
                <a:gd name="connsiteY3850" fmla="*/ 4806740 h 6367455"/>
                <a:gd name="connsiteX3851" fmla="*/ 6234090 w 6891715"/>
                <a:gd name="connsiteY3851" fmla="*/ 4816263 h 6367455"/>
                <a:gd name="connsiteX3852" fmla="*/ 6241077 w 6891715"/>
                <a:gd name="connsiteY3852" fmla="*/ 4819437 h 6367455"/>
                <a:gd name="connsiteX3853" fmla="*/ 6235678 w 6891715"/>
                <a:gd name="connsiteY3853" fmla="*/ 4830230 h 6367455"/>
                <a:gd name="connsiteX3854" fmla="*/ 6222023 w 6891715"/>
                <a:gd name="connsiteY3854" fmla="*/ 4829913 h 6367455"/>
                <a:gd name="connsiteX3855" fmla="*/ 6214402 w 6891715"/>
                <a:gd name="connsiteY3855" fmla="*/ 4824199 h 6367455"/>
                <a:gd name="connsiteX3856" fmla="*/ 6210274 w 6891715"/>
                <a:gd name="connsiteY3856" fmla="*/ 4832770 h 6367455"/>
                <a:gd name="connsiteX3857" fmla="*/ 6222659 w 6891715"/>
                <a:gd name="connsiteY3857" fmla="*/ 4840389 h 6367455"/>
                <a:gd name="connsiteX3858" fmla="*/ 6215990 w 6891715"/>
                <a:gd name="connsiteY3858" fmla="*/ 4849594 h 6367455"/>
                <a:gd name="connsiteX3859" fmla="*/ 6210591 w 6891715"/>
                <a:gd name="connsiteY3859" fmla="*/ 4852769 h 6367455"/>
                <a:gd name="connsiteX3860" fmla="*/ 6213767 w 6891715"/>
                <a:gd name="connsiteY3860" fmla="*/ 4861340 h 6367455"/>
                <a:gd name="connsiteX3861" fmla="*/ 6204558 w 6891715"/>
                <a:gd name="connsiteY3861" fmla="*/ 4877847 h 6367455"/>
                <a:gd name="connsiteX3862" fmla="*/ 6200747 w 6891715"/>
                <a:gd name="connsiteY3862" fmla="*/ 4872133 h 6367455"/>
                <a:gd name="connsiteX3863" fmla="*/ 6195666 w 6891715"/>
                <a:gd name="connsiteY3863" fmla="*/ 4852134 h 6367455"/>
                <a:gd name="connsiteX3864" fmla="*/ 6187410 w 6891715"/>
                <a:gd name="connsiteY3864" fmla="*/ 4861657 h 6367455"/>
                <a:gd name="connsiteX3865" fmla="*/ 6179154 w 6891715"/>
                <a:gd name="connsiteY3865" fmla="*/ 4880386 h 6367455"/>
                <a:gd name="connsiteX3866" fmla="*/ 6191538 w 6891715"/>
                <a:gd name="connsiteY3866" fmla="*/ 4903877 h 6367455"/>
                <a:gd name="connsiteX3867" fmla="*/ 6190268 w 6891715"/>
                <a:gd name="connsiteY3867" fmla="*/ 4915305 h 6367455"/>
                <a:gd name="connsiteX3868" fmla="*/ 6178201 w 6891715"/>
                <a:gd name="connsiteY3868" fmla="*/ 4924510 h 6367455"/>
                <a:gd name="connsiteX3869" fmla="*/ 6178519 w 6891715"/>
                <a:gd name="connsiteY3869" fmla="*/ 4914035 h 6367455"/>
                <a:gd name="connsiteX3870" fmla="*/ 6176296 w 6891715"/>
                <a:gd name="connsiteY3870" fmla="*/ 4909591 h 6367455"/>
                <a:gd name="connsiteX3871" fmla="*/ 6160418 w 6891715"/>
                <a:gd name="connsiteY3871" fmla="*/ 4917844 h 6367455"/>
                <a:gd name="connsiteX3872" fmla="*/ 6158830 w 6891715"/>
                <a:gd name="connsiteY3872" fmla="*/ 4927050 h 6367455"/>
                <a:gd name="connsiteX3873" fmla="*/ 6158513 w 6891715"/>
                <a:gd name="connsiteY3873" fmla="*/ 4934034 h 6367455"/>
                <a:gd name="connsiteX3874" fmla="*/ 6158513 w 6891715"/>
                <a:gd name="connsiteY3874" fmla="*/ 4936891 h 6367455"/>
                <a:gd name="connsiteX3875" fmla="*/ 6158513 w 6891715"/>
                <a:gd name="connsiteY3875" fmla="*/ 4938795 h 6367455"/>
                <a:gd name="connsiteX3876" fmla="*/ 6161688 w 6891715"/>
                <a:gd name="connsiteY3876" fmla="*/ 4947366 h 6367455"/>
                <a:gd name="connsiteX3877" fmla="*/ 6154067 w 6891715"/>
                <a:gd name="connsiteY3877" fmla="*/ 4956572 h 6367455"/>
                <a:gd name="connsiteX3878" fmla="*/ 6141365 w 6891715"/>
                <a:gd name="connsiteY3878" fmla="*/ 4963556 h 6367455"/>
                <a:gd name="connsiteX3879" fmla="*/ 6135649 w 6891715"/>
                <a:gd name="connsiteY3879" fmla="*/ 4978475 h 6367455"/>
                <a:gd name="connsiteX3880" fmla="*/ 6122312 w 6891715"/>
                <a:gd name="connsiteY3880" fmla="*/ 4993712 h 6367455"/>
                <a:gd name="connsiteX3881" fmla="*/ 6129933 w 6891715"/>
                <a:gd name="connsiteY3881" fmla="*/ 5024187 h 6367455"/>
                <a:gd name="connsiteX3882" fmla="*/ 6136919 w 6891715"/>
                <a:gd name="connsiteY3882" fmla="*/ 5038472 h 6367455"/>
                <a:gd name="connsiteX3883" fmla="*/ 6148668 w 6891715"/>
                <a:gd name="connsiteY3883" fmla="*/ 5036250 h 6367455"/>
                <a:gd name="connsiteX3884" fmla="*/ 6154384 w 6891715"/>
                <a:gd name="connsiteY3884" fmla="*/ 5027044 h 6367455"/>
                <a:gd name="connsiteX3885" fmla="*/ 6170897 w 6891715"/>
                <a:gd name="connsiteY3885" fmla="*/ 5030853 h 6367455"/>
                <a:gd name="connsiteX3886" fmla="*/ 6175661 w 6891715"/>
                <a:gd name="connsiteY3886" fmla="*/ 5059423 h 6367455"/>
                <a:gd name="connsiteX3887" fmla="*/ 6177248 w 6891715"/>
                <a:gd name="connsiteY3887" fmla="*/ 5069898 h 6367455"/>
                <a:gd name="connsiteX3888" fmla="*/ 6190268 w 6891715"/>
                <a:gd name="connsiteY3888" fmla="*/ 5079739 h 6367455"/>
                <a:gd name="connsiteX3889" fmla="*/ 6194396 w 6891715"/>
                <a:gd name="connsiteY3889" fmla="*/ 5079739 h 6367455"/>
                <a:gd name="connsiteX3890" fmla="*/ 6197254 w 6891715"/>
                <a:gd name="connsiteY3890" fmla="*/ 5089262 h 6367455"/>
                <a:gd name="connsiteX3891" fmla="*/ 6190586 w 6891715"/>
                <a:gd name="connsiteY3891" fmla="*/ 5103864 h 6367455"/>
                <a:gd name="connsiteX3892" fmla="*/ 6188680 w 6891715"/>
                <a:gd name="connsiteY3892" fmla="*/ 5128307 h 6367455"/>
                <a:gd name="connsiteX3893" fmla="*/ 6195031 w 6891715"/>
                <a:gd name="connsiteY3893" fmla="*/ 5132434 h 6367455"/>
                <a:gd name="connsiteX3894" fmla="*/ 6206146 w 6891715"/>
                <a:gd name="connsiteY3894" fmla="*/ 5113705 h 6367455"/>
                <a:gd name="connsiteX3895" fmla="*/ 6212814 w 6891715"/>
                <a:gd name="connsiteY3895" fmla="*/ 5101325 h 6367455"/>
                <a:gd name="connsiteX3896" fmla="*/ 6214085 w 6891715"/>
                <a:gd name="connsiteY3896" fmla="*/ 5089897 h 6367455"/>
                <a:gd name="connsiteX3897" fmla="*/ 6218213 w 6891715"/>
                <a:gd name="connsiteY3897" fmla="*/ 5103547 h 6367455"/>
                <a:gd name="connsiteX3898" fmla="*/ 6212179 w 6891715"/>
                <a:gd name="connsiteY3898" fmla="*/ 5126403 h 6367455"/>
                <a:gd name="connsiteX3899" fmla="*/ 6204240 w 6891715"/>
                <a:gd name="connsiteY3899" fmla="*/ 5141957 h 6367455"/>
                <a:gd name="connsiteX3900" fmla="*/ 6206146 w 6891715"/>
                <a:gd name="connsiteY3900" fmla="*/ 5154972 h 6367455"/>
                <a:gd name="connsiteX3901" fmla="*/ 6212814 w 6891715"/>
                <a:gd name="connsiteY3901" fmla="*/ 5145767 h 6367455"/>
                <a:gd name="connsiteX3902" fmla="*/ 6213449 w 6891715"/>
                <a:gd name="connsiteY3902" fmla="*/ 5158464 h 6367455"/>
                <a:gd name="connsiteX3903" fmla="*/ 6203605 w 6891715"/>
                <a:gd name="connsiteY3903" fmla="*/ 5169575 h 6367455"/>
                <a:gd name="connsiteX3904" fmla="*/ 6197889 w 6891715"/>
                <a:gd name="connsiteY3904" fmla="*/ 5184177 h 6367455"/>
                <a:gd name="connsiteX3905" fmla="*/ 6202970 w 6891715"/>
                <a:gd name="connsiteY3905" fmla="*/ 5201319 h 6367455"/>
                <a:gd name="connsiteX3906" fmla="*/ 6235678 w 6891715"/>
                <a:gd name="connsiteY3906" fmla="*/ 5233698 h 6367455"/>
                <a:gd name="connsiteX3907" fmla="*/ 6249333 w 6891715"/>
                <a:gd name="connsiteY3907" fmla="*/ 5251157 h 6367455"/>
                <a:gd name="connsiteX3908" fmla="*/ 6260130 w 6891715"/>
                <a:gd name="connsiteY3908" fmla="*/ 5274330 h 6367455"/>
                <a:gd name="connsiteX3909" fmla="*/ 6275690 w 6891715"/>
                <a:gd name="connsiteY3909" fmla="*/ 5324168 h 6367455"/>
                <a:gd name="connsiteX3910" fmla="*/ 6291250 w 6891715"/>
                <a:gd name="connsiteY3910" fmla="*/ 5336232 h 6367455"/>
                <a:gd name="connsiteX3911" fmla="*/ 6303952 w 6891715"/>
                <a:gd name="connsiteY3911" fmla="*/ 5347977 h 6367455"/>
                <a:gd name="connsiteX3912" fmla="*/ 6297190 w 6891715"/>
                <a:gd name="connsiteY3912" fmla="*/ 5360853 h 6367455"/>
                <a:gd name="connsiteX3913" fmla="*/ 6297448 w 6891715"/>
                <a:gd name="connsiteY3913" fmla="*/ 5360940 h 6367455"/>
                <a:gd name="connsiteX3914" fmla="*/ 6303928 w 6891715"/>
                <a:gd name="connsiteY3914" fmla="*/ 5348597 h 6367455"/>
                <a:gd name="connsiteX3915" fmla="*/ 6326471 w 6891715"/>
                <a:gd name="connsiteY3915" fmla="*/ 5368282 h 6367455"/>
                <a:gd name="connsiteX3916" fmla="*/ 6343298 w 6891715"/>
                <a:gd name="connsiteY3916" fmla="*/ 5377172 h 6367455"/>
                <a:gd name="connsiteX3917" fmla="*/ 6352738 w 6891715"/>
                <a:gd name="connsiteY3917" fmla="*/ 5391437 h 6367455"/>
                <a:gd name="connsiteX3918" fmla="*/ 6270138 w 6891715"/>
                <a:gd name="connsiteY3918" fmla="*/ 5527402 h 6367455"/>
                <a:gd name="connsiteX3919" fmla="*/ 6157685 w 6891715"/>
                <a:gd name="connsiteY3919" fmla="*/ 5677783 h 6367455"/>
                <a:gd name="connsiteX3920" fmla="*/ 6151028 w 6891715"/>
                <a:gd name="connsiteY3920" fmla="*/ 5680333 h 6367455"/>
                <a:gd name="connsiteX3921" fmla="*/ 6151528 w 6891715"/>
                <a:gd name="connsiteY3921" fmla="*/ 5680898 h 6367455"/>
                <a:gd name="connsiteX3922" fmla="*/ 6124790 w 6891715"/>
                <a:gd name="connsiteY3922" fmla="*/ 5702235 h 6367455"/>
                <a:gd name="connsiteX3923" fmla="*/ 6108874 w 6891715"/>
                <a:gd name="connsiteY3923" fmla="*/ 5721342 h 6367455"/>
                <a:gd name="connsiteX3924" fmla="*/ 6108664 w 6891715"/>
                <a:gd name="connsiteY3924" fmla="*/ 5720387 h 6367455"/>
                <a:gd name="connsiteX3925" fmla="*/ 6071278 w 6891715"/>
                <a:gd name="connsiteY3925" fmla="*/ 5721342 h 6367455"/>
                <a:gd name="connsiteX3926" fmla="*/ 6010443 w 6891715"/>
                <a:gd name="connsiteY3926" fmla="*/ 5705105 h 6367455"/>
                <a:gd name="connsiteX3927" fmla="*/ 5965134 w 6891715"/>
                <a:gd name="connsiteY3927" fmla="*/ 5657668 h 6367455"/>
                <a:gd name="connsiteX3928" fmla="*/ 5954821 w 6891715"/>
                <a:gd name="connsiteY3928" fmla="*/ 5617474 h 6367455"/>
                <a:gd name="connsiteX3929" fmla="*/ 5954631 w 6891715"/>
                <a:gd name="connsiteY3929" fmla="*/ 5617583 h 6367455"/>
                <a:gd name="connsiteX3930" fmla="*/ 5954678 w 6891715"/>
                <a:gd name="connsiteY3930" fmla="*/ 5617604 h 6367455"/>
                <a:gd name="connsiteX3931" fmla="*/ 5954550 w 6891715"/>
                <a:gd name="connsiteY3931" fmla="*/ 5617629 h 6367455"/>
                <a:gd name="connsiteX3932" fmla="*/ 5954176 w 6891715"/>
                <a:gd name="connsiteY3932" fmla="*/ 5617843 h 6367455"/>
                <a:gd name="connsiteX3933" fmla="*/ 5953959 w 6891715"/>
                <a:gd name="connsiteY3933" fmla="*/ 5617746 h 6367455"/>
                <a:gd name="connsiteX3934" fmla="*/ 5903234 w 6891715"/>
                <a:gd name="connsiteY3934" fmla="*/ 5627755 h 6367455"/>
                <a:gd name="connsiteX3935" fmla="*/ 5903869 w 6891715"/>
                <a:gd name="connsiteY3935" fmla="*/ 5633783 h 6367455"/>
                <a:gd name="connsiteX3936" fmla="*/ 5906092 w 6891715"/>
                <a:gd name="connsiteY3936" fmla="*/ 5648375 h 6367455"/>
                <a:gd name="connsiteX3937" fmla="*/ 5907044 w 6891715"/>
                <a:gd name="connsiteY3937" fmla="*/ 5656623 h 6367455"/>
                <a:gd name="connsiteX3938" fmla="*/ 5908632 w 6891715"/>
                <a:gd name="connsiteY3938" fmla="*/ 5664871 h 6367455"/>
                <a:gd name="connsiteX3939" fmla="*/ 5910220 w 6891715"/>
                <a:gd name="connsiteY3939" fmla="*/ 5671850 h 6367455"/>
                <a:gd name="connsiteX3940" fmla="*/ 5911808 w 6891715"/>
                <a:gd name="connsiteY3940" fmla="*/ 5677243 h 6367455"/>
                <a:gd name="connsiteX3941" fmla="*/ 5914031 w 6891715"/>
                <a:gd name="connsiteY3941" fmla="*/ 5683270 h 6367455"/>
                <a:gd name="connsiteX3942" fmla="*/ 5916253 w 6891715"/>
                <a:gd name="connsiteY3942" fmla="*/ 5691835 h 6367455"/>
                <a:gd name="connsiteX3943" fmla="*/ 5919111 w 6891715"/>
                <a:gd name="connsiteY3943" fmla="*/ 5701987 h 6367455"/>
                <a:gd name="connsiteX3944" fmla="*/ 5921017 w 6891715"/>
                <a:gd name="connsiteY3944" fmla="*/ 5712772 h 6367455"/>
                <a:gd name="connsiteX3945" fmla="*/ 5923240 w 6891715"/>
                <a:gd name="connsiteY3945" fmla="*/ 5723558 h 6367455"/>
                <a:gd name="connsiteX3946" fmla="*/ 5925145 w 6891715"/>
                <a:gd name="connsiteY3946" fmla="*/ 5733075 h 6367455"/>
                <a:gd name="connsiteX3947" fmla="*/ 5925780 w 6891715"/>
                <a:gd name="connsiteY3947" fmla="*/ 5740371 h 6367455"/>
                <a:gd name="connsiteX3948" fmla="*/ 5925780 w 6891715"/>
                <a:gd name="connsiteY3948" fmla="*/ 5743226 h 6367455"/>
                <a:gd name="connsiteX3949" fmla="*/ 5925463 w 6891715"/>
                <a:gd name="connsiteY3949" fmla="*/ 5745130 h 6367455"/>
                <a:gd name="connsiteX3950" fmla="*/ 5924828 w 6891715"/>
                <a:gd name="connsiteY3950" fmla="*/ 5749888 h 6367455"/>
                <a:gd name="connsiteX3951" fmla="*/ 5923875 w 6891715"/>
                <a:gd name="connsiteY3951" fmla="*/ 5758453 h 6367455"/>
                <a:gd name="connsiteX3952" fmla="*/ 5923240 w 6891715"/>
                <a:gd name="connsiteY3952" fmla="*/ 5769874 h 6367455"/>
                <a:gd name="connsiteX3953" fmla="*/ 5922605 w 6891715"/>
                <a:gd name="connsiteY3953" fmla="*/ 5782563 h 6367455"/>
                <a:gd name="connsiteX3954" fmla="*/ 5922605 w 6891715"/>
                <a:gd name="connsiteY3954" fmla="*/ 5795252 h 6367455"/>
                <a:gd name="connsiteX3955" fmla="*/ 5922287 w 6891715"/>
                <a:gd name="connsiteY3955" fmla="*/ 5806989 h 6367455"/>
                <a:gd name="connsiteX3956" fmla="*/ 5922605 w 6891715"/>
                <a:gd name="connsiteY3956" fmla="*/ 5816189 h 6367455"/>
                <a:gd name="connsiteX3957" fmla="*/ 5922922 w 6891715"/>
                <a:gd name="connsiteY3957" fmla="*/ 5819361 h 6367455"/>
                <a:gd name="connsiteX3958" fmla="*/ 5923240 w 6891715"/>
                <a:gd name="connsiteY3958" fmla="*/ 5821899 h 6367455"/>
                <a:gd name="connsiteX3959" fmla="*/ 5924192 w 6891715"/>
                <a:gd name="connsiteY3959" fmla="*/ 5826975 h 6367455"/>
                <a:gd name="connsiteX3960" fmla="*/ 5925463 w 6891715"/>
                <a:gd name="connsiteY3960" fmla="*/ 5836175 h 6367455"/>
                <a:gd name="connsiteX3961" fmla="*/ 5928321 w 6891715"/>
                <a:gd name="connsiteY3961" fmla="*/ 5859015 h 6367455"/>
                <a:gd name="connsiteX3962" fmla="*/ 5931496 w 6891715"/>
                <a:gd name="connsiteY3962" fmla="*/ 5889786 h 6367455"/>
                <a:gd name="connsiteX3963" fmla="*/ 5891802 w 6891715"/>
                <a:gd name="connsiteY3963" fmla="*/ 5911675 h 6367455"/>
                <a:gd name="connsiteX3964" fmla="*/ 5867985 w 6891715"/>
                <a:gd name="connsiteY3964" fmla="*/ 5892007 h 6367455"/>
                <a:gd name="connsiteX3965" fmla="*/ 5834006 w 6891715"/>
                <a:gd name="connsiteY3965" fmla="*/ 5896131 h 6367455"/>
                <a:gd name="connsiteX3966" fmla="*/ 5807014 w 6891715"/>
                <a:gd name="connsiteY3966" fmla="*/ 5906282 h 6367455"/>
                <a:gd name="connsiteX3967" fmla="*/ 5779387 w 6891715"/>
                <a:gd name="connsiteY3967" fmla="*/ 5900572 h 6367455"/>
                <a:gd name="connsiteX3968" fmla="*/ 5720956 w 6891715"/>
                <a:gd name="connsiteY3968" fmla="*/ 5935467 h 6367455"/>
                <a:gd name="connsiteX3969" fmla="*/ 5698092 w 6891715"/>
                <a:gd name="connsiteY3969" fmla="*/ 5915164 h 6367455"/>
                <a:gd name="connsiteX3970" fmla="*/ 5652047 w 6891715"/>
                <a:gd name="connsiteY3970" fmla="*/ 5929440 h 6367455"/>
                <a:gd name="connsiteX3971" fmla="*/ 5585360 w 6891715"/>
                <a:gd name="connsiteY3971" fmla="*/ 5938322 h 6367455"/>
                <a:gd name="connsiteX3972" fmla="*/ 5474215 w 6891715"/>
                <a:gd name="connsiteY3972" fmla="*/ 5985272 h 6367455"/>
                <a:gd name="connsiteX3973" fmla="*/ 5431027 w 6891715"/>
                <a:gd name="connsiteY3973" fmla="*/ 5995741 h 6367455"/>
                <a:gd name="connsiteX3974" fmla="*/ 5379583 w 6891715"/>
                <a:gd name="connsiteY3974" fmla="*/ 5956721 h 6367455"/>
                <a:gd name="connsiteX3975" fmla="*/ 5337983 w 6891715"/>
                <a:gd name="connsiteY3975" fmla="*/ 5954818 h 6367455"/>
                <a:gd name="connsiteX3976" fmla="*/ 5261452 w 6891715"/>
                <a:gd name="connsiteY3976" fmla="*/ 5985907 h 6367455"/>
                <a:gd name="connsiteX3977" fmla="*/ 5234142 w 6891715"/>
                <a:gd name="connsiteY3977" fmla="*/ 5983369 h 6367455"/>
                <a:gd name="connsiteX3978" fmla="*/ 5210961 w 6891715"/>
                <a:gd name="connsiteY3978" fmla="*/ 5957356 h 6367455"/>
                <a:gd name="connsiteX3979" fmla="*/ 5197623 w 6891715"/>
                <a:gd name="connsiteY3979" fmla="*/ 5967824 h 6367455"/>
                <a:gd name="connsiteX3980" fmla="*/ 5173489 w 6891715"/>
                <a:gd name="connsiteY3980" fmla="*/ 5994154 h 6367455"/>
                <a:gd name="connsiteX3981" fmla="*/ 5174759 w 6891715"/>
                <a:gd name="connsiteY3981" fmla="*/ 6030953 h 6367455"/>
                <a:gd name="connsiteX3982" fmla="*/ 5150625 w 6891715"/>
                <a:gd name="connsiteY3982" fmla="*/ 6049987 h 6367455"/>
                <a:gd name="connsiteX3983" fmla="*/ 5148720 w 6891715"/>
                <a:gd name="connsiteY3983" fmla="*/ 6075682 h 6367455"/>
                <a:gd name="connsiteX3984" fmla="*/ 5130619 w 6891715"/>
                <a:gd name="connsiteY3984" fmla="*/ 6078855 h 6367455"/>
                <a:gd name="connsiteX3985" fmla="*/ 5123633 w 6891715"/>
                <a:gd name="connsiteY3985" fmla="*/ 6088054 h 6367455"/>
                <a:gd name="connsiteX3986" fmla="*/ 5108708 w 6891715"/>
                <a:gd name="connsiteY3986" fmla="*/ 6085834 h 6367455"/>
                <a:gd name="connsiteX3987" fmla="*/ 5112518 w 6891715"/>
                <a:gd name="connsiteY3987" fmla="*/ 6077903 h 6367455"/>
                <a:gd name="connsiteX3988" fmla="*/ 5105214 w 6891715"/>
                <a:gd name="connsiteY3988" fmla="*/ 6066483 h 6367455"/>
                <a:gd name="connsiteX3989" fmla="*/ 5097911 w 6891715"/>
                <a:gd name="connsiteY3989" fmla="*/ 6052842 h 6367455"/>
                <a:gd name="connsiteX3990" fmla="*/ 5104897 w 6891715"/>
                <a:gd name="connsiteY3990" fmla="*/ 6028415 h 6367455"/>
                <a:gd name="connsiteX3991" fmla="*/ 5133159 w 6891715"/>
                <a:gd name="connsiteY3991" fmla="*/ 6005257 h 6367455"/>
                <a:gd name="connsiteX3992" fmla="*/ 5134112 w 6891715"/>
                <a:gd name="connsiteY3992" fmla="*/ 5986224 h 6367455"/>
                <a:gd name="connsiteX3993" fmla="*/ 5116329 w 6891715"/>
                <a:gd name="connsiteY3993" fmla="*/ 5973852 h 6367455"/>
                <a:gd name="connsiteX3994" fmla="*/ 5093782 w 6891715"/>
                <a:gd name="connsiteY3994" fmla="*/ 5989713 h 6367455"/>
                <a:gd name="connsiteX3995" fmla="*/ 5084573 w 6891715"/>
                <a:gd name="connsiteY3995" fmla="*/ 6005575 h 6367455"/>
                <a:gd name="connsiteX3996" fmla="*/ 5073141 w 6891715"/>
                <a:gd name="connsiteY3996" fmla="*/ 6016043 h 6367455"/>
                <a:gd name="connsiteX3997" fmla="*/ 5035987 w 6891715"/>
                <a:gd name="connsiteY3997" fmla="*/ 6013505 h 6367455"/>
                <a:gd name="connsiteX3998" fmla="*/ 5021062 w 6891715"/>
                <a:gd name="connsiteY3998" fmla="*/ 5997644 h 6367455"/>
                <a:gd name="connsiteX3999" fmla="*/ 4988036 w 6891715"/>
                <a:gd name="connsiteY3999" fmla="*/ 5989713 h 6367455"/>
                <a:gd name="connsiteX4000" fmla="*/ 4966125 w 6891715"/>
                <a:gd name="connsiteY4000" fmla="*/ 6007795 h 6367455"/>
                <a:gd name="connsiteX4001" fmla="*/ 4944848 w 6891715"/>
                <a:gd name="connsiteY4001" fmla="*/ 6018264 h 6367455"/>
                <a:gd name="connsiteX4002" fmla="*/ 4934687 w 6891715"/>
                <a:gd name="connsiteY4002" fmla="*/ 6043642 h 6367455"/>
                <a:gd name="connsiteX4003" fmla="*/ 4913410 w 6891715"/>
                <a:gd name="connsiteY4003" fmla="*/ 6049035 h 6367455"/>
                <a:gd name="connsiteX4004" fmla="*/ 4903249 w 6891715"/>
                <a:gd name="connsiteY4004" fmla="*/ 6067117 h 6367455"/>
                <a:gd name="connsiteX4005" fmla="*/ 4857520 w 6891715"/>
                <a:gd name="connsiteY4005" fmla="*/ 6070607 h 6367455"/>
                <a:gd name="connsiteX4006" fmla="*/ 4836562 w 6891715"/>
                <a:gd name="connsiteY4006" fmla="*/ 6068703 h 6367455"/>
                <a:gd name="connsiteX4007" fmla="*/ 4823859 w 6891715"/>
                <a:gd name="connsiteY4007" fmla="*/ 6077268 h 6367455"/>
                <a:gd name="connsiteX4008" fmla="*/ 4801630 w 6891715"/>
                <a:gd name="connsiteY4008" fmla="*/ 6085199 h 6367455"/>
                <a:gd name="connsiteX4009" fmla="*/ 4774003 w 6891715"/>
                <a:gd name="connsiteY4009" fmla="*/ 6068386 h 6367455"/>
                <a:gd name="connsiteX4010" fmla="*/ 4750821 w 6891715"/>
                <a:gd name="connsiteY4010" fmla="*/ 6037932 h 6367455"/>
                <a:gd name="connsiteX4011" fmla="*/ 4727957 w 6891715"/>
                <a:gd name="connsiteY4011" fmla="*/ 6027781 h 6367455"/>
                <a:gd name="connsiteX4012" fmla="*/ 4707951 w 6891715"/>
                <a:gd name="connsiteY4012" fmla="*/ 6010968 h 6367455"/>
                <a:gd name="connsiteX4013" fmla="*/ 4689851 w 6891715"/>
                <a:gd name="connsiteY4013" fmla="*/ 6006844 h 6367455"/>
                <a:gd name="connsiteX4014" fmla="*/ 4665399 w 6891715"/>
                <a:gd name="connsiteY4014" fmla="*/ 5992568 h 6367455"/>
                <a:gd name="connsiteX4015" fmla="*/ 4627292 w 6891715"/>
                <a:gd name="connsiteY4015" fmla="*/ 5989713 h 6367455"/>
                <a:gd name="connsiteX4016" fmla="*/ 4610462 w 6891715"/>
                <a:gd name="connsiteY4016" fmla="*/ 6002402 h 6367455"/>
                <a:gd name="connsiteX4017" fmla="*/ 4606333 w 6891715"/>
                <a:gd name="connsiteY4017" fmla="*/ 6020484 h 6367455"/>
                <a:gd name="connsiteX4018" fmla="*/ 4605698 w 6891715"/>
                <a:gd name="connsiteY4018" fmla="*/ 6034125 h 6367455"/>
                <a:gd name="connsiteX4019" fmla="*/ 4582517 w 6891715"/>
                <a:gd name="connsiteY4019" fmla="*/ 6058552 h 6367455"/>
                <a:gd name="connsiteX4020" fmla="*/ 4568862 w 6891715"/>
                <a:gd name="connsiteY4020" fmla="*/ 6058552 h 6367455"/>
                <a:gd name="connsiteX4021" fmla="*/ 4569497 w 6891715"/>
                <a:gd name="connsiteY4021" fmla="*/ 6051256 h 6367455"/>
                <a:gd name="connsiteX4022" fmla="*/ 4563463 w 6891715"/>
                <a:gd name="connsiteY4022" fmla="*/ 6051256 h 6367455"/>
                <a:gd name="connsiteX4023" fmla="*/ 4557112 w 6891715"/>
                <a:gd name="connsiteY4023" fmla="*/ 6066165 h 6367455"/>
                <a:gd name="connsiteX4024" fmla="*/ 4544410 w 6891715"/>
                <a:gd name="connsiteY4024" fmla="*/ 6071241 h 6367455"/>
                <a:gd name="connsiteX4025" fmla="*/ 4526309 w 6891715"/>
                <a:gd name="connsiteY4025" fmla="*/ 6076951 h 6367455"/>
                <a:gd name="connsiteX4026" fmla="*/ 4501222 w 6891715"/>
                <a:gd name="connsiteY4026" fmla="*/ 6073144 h 6367455"/>
                <a:gd name="connsiteX4027" fmla="*/ 4480581 w 6891715"/>
                <a:gd name="connsiteY4027" fmla="*/ 6058235 h 6367455"/>
                <a:gd name="connsiteX4028" fmla="*/ 4455176 w 6891715"/>
                <a:gd name="connsiteY4028" fmla="*/ 6030319 h 6367455"/>
                <a:gd name="connsiteX4029" fmla="*/ 4452636 w 6891715"/>
                <a:gd name="connsiteY4029" fmla="*/ 6011285 h 6367455"/>
                <a:gd name="connsiteX4030" fmla="*/ 4435805 w 6891715"/>
                <a:gd name="connsiteY4030" fmla="*/ 6006209 h 6367455"/>
                <a:gd name="connsiteX4031" fmla="*/ 4440251 w 6891715"/>
                <a:gd name="connsiteY4031" fmla="*/ 6023974 h 6367455"/>
                <a:gd name="connsiteX4032" fmla="*/ 4422151 w 6891715"/>
                <a:gd name="connsiteY4032" fmla="*/ 6025243 h 6367455"/>
                <a:gd name="connsiteX4033" fmla="*/ 4409448 w 6891715"/>
                <a:gd name="connsiteY4033" fmla="*/ 6012554 h 6367455"/>
                <a:gd name="connsiteX4034" fmla="*/ 4402144 w 6891715"/>
                <a:gd name="connsiteY4034" fmla="*/ 5999230 h 6367455"/>
                <a:gd name="connsiteX4035" fmla="*/ 4394841 w 6891715"/>
                <a:gd name="connsiteY4035" fmla="*/ 6000182 h 6367455"/>
                <a:gd name="connsiteX4036" fmla="*/ 4383091 w 6891715"/>
                <a:gd name="connsiteY4036" fmla="*/ 5992886 h 6367455"/>
                <a:gd name="connsiteX4037" fmla="*/ 4374517 w 6891715"/>
                <a:gd name="connsiteY4037" fmla="*/ 6004623 h 6367455"/>
                <a:gd name="connsiteX4038" fmla="*/ 4377693 w 6891715"/>
                <a:gd name="connsiteY4038" fmla="*/ 6021436 h 6367455"/>
                <a:gd name="connsiteX4039" fmla="*/ 4365308 w 6891715"/>
                <a:gd name="connsiteY4039" fmla="*/ 6035394 h 6367455"/>
                <a:gd name="connsiteX4040" fmla="*/ 4358957 w 6891715"/>
                <a:gd name="connsiteY4040" fmla="*/ 6041739 h 6367455"/>
                <a:gd name="connsiteX4041" fmla="*/ 4352606 w 6891715"/>
                <a:gd name="connsiteY4041" fmla="*/ 6040470 h 6367455"/>
                <a:gd name="connsiteX4042" fmla="*/ 4361180 w 6891715"/>
                <a:gd name="connsiteY4042" fmla="*/ 6029050 h 6367455"/>
                <a:gd name="connsiteX4043" fmla="*/ 4355781 w 6891715"/>
                <a:gd name="connsiteY4043" fmla="*/ 6026829 h 6367455"/>
                <a:gd name="connsiteX4044" fmla="*/ 4347207 w 6891715"/>
                <a:gd name="connsiteY4044" fmla="*/ 6033174 h 6367455"/>
                <a:gd name="connsiteX4045" fmla="*/ 4347207 w 6891715"/>
                <a:gd name="connsiteY4045" fmla="*/ 6019850 h 6367455"/>
                <a:gd name="connsiteX4046" fmla="*/ 4356416 w 6891715"/>
                <a:gd name="connsiteY4046" fmla="*/ 6010016 h 6367455"/>
                <a:gd name="connsiteX4047" fmla="*/ 4353241 w 6891715"/>
                <a:gd name="connsiteY4047" fmla="*/ 6008113 h 6367455"/>
                <a:gd name="connsiteX4048" fmla="*/ 4334187 w 6891715"/>
                <a:gd name="connsiteY4048" fmla="*/ 6009064 h 6367455"/>
                <a:gd name="connsiteX4049" fmla="*/ 4319580 w 6891715"/>
                <a:gd name="connsiteY4049" fmla="*/ 6020802 h 6367455"/>
                <a:gd name="connsiteX4050" fmla="*/ 4303702 w 6891715"/>
                <a:gd name="connsiteY4050" fmla="*/ 6016995 h 6367455"/>
                <a:gd name="connsiteX4051" fmla="*/ 4298304 w 6891715"/>
                <a:gd name="connsiteY4051" fmla="*/ 6022071 h 6367455"/>
                <a:gd name="connsiteX4052" fmla="*/ 4293223 w 6891715"/>
                <a:gd name="connsiteY4052" fmla="*/ 6018898 h 6367455"/>
                <a:gd name="connsiteX4053" fmla="*/ 4293223 w 6891715"/>
                <a:gd name="connsiteY4053" fmla="*/ 6010650 h 6367455"/>
                <a:gd name="connsiteX4054" fmla="*/ 4303384 w 6891715"/>
                <a:gd name="connsiteY4054" fmla="*/ 6002085 h 6367455"/>
                <a:gd name="connsiteX4055" fmla="*/ 4318310 w 6891715"/>
                <a:gd name="connsiteY4055" fmla="*/ 6001134 h 6367455"/>
                <a:gd name="connsiteX4056" fmla="*/ 4331965 w 6891715"/>
                <a:gd name="connsiteY4056" fmla="*/ 6001768 h 6367455"/>
                <a:gd name="connsiteX4057" fmla="*/ 4349113 w 6891715"/>
                <a:gd name="connsiteY4057" fmla="*/ 6003671 h 6367455"/>
                <a:gd name="connsiteX4058" fmla="*/ 4354511 w 6891715"/>
                <a:gd name="connsiteY4058" fmla="*/ 5993203 h 6367455"/>
                <a:gd name="connsiteX4059" fmla="*/ 4349113 w 6891715"/>
                <a:gd name="connsiteY4059" fmla="*/ 5983686 h 6367455"/>
                <a:gd name="connsiteX4060" fmla="*/ 4356099 w 6891715"/>
                <a:gd name="connsiteY4060" fmla="*/ 5978293 h 6367455"/>
                <a:gd name="connsiteX4061" fmla="*/ 4363720 w 6891715"/>
                <a:gd name="connsiteY4061" fmla="*/ 5982734 h 6367455"/>
                <a:gd name="connsiteX4062" fmla="*/ 4371977 w 6891715"/>
                <a:gd name="connsiteY4062" fmla="*/ 5974169 h 6367455"/>
                <a:gd name="connsiteX4063" fmla="*/ 4387854 w 6891715"/>
                <a:gd name="connsiteY4063" fmla="*/ 5968776 h 6367455"/>
                <a:gd name="connsiteX4064" fmla="*/ 4386902 w 6891715"/>
                <a:gd name="connsiteY4064" fmla="*/ 5965604 h 6367455"/>
                <a:gd name="connsiteX4065" fmla="*/ 4356099 w 6891715"/>
                <a:gd name="connsiteY4065" fmla="*/ 5966556 h 6367455"/>
                <a:gd name="connsiteX4066" fmla="*/ 4343397 w 6891715"/>
                <a:gd name="connsiteY4066" fmla="*/ 5965921 h 6367455"/>
                <a:gd name="connsiteX4067" fmla="*/ 4334823 w 6891715"/>
                <a:gd name="connsiteY4067" fmla="*/ 5975438 h 6367455"/>
                <a:gd name="connsiteX4068" fmla="*/ 4331012 w 6891715"/>
                <a:gd name="connsiteY4068" fmla="*/ 5976707 h 6367455"/>
                <a:gd name="connsiteX4069" fmla="*/ 4322438 w 6891715"/>
                <a:gd name="connsiteY4069" fmla="*/ 5976707 h 6367455"/>
                <a:gd name="connsiteX4070" fmla="*/ 4312911 w 6891715"/>
                <a:gd name="connsiteY4070" fmla="*/ 5972266 h 6367455"/>
                <a:gd name="connsiteX4071" fmla="*/ 4303384 w 6891715"/>
                <a:gd name="connsiteY4071" fmla="*/ 5973852 h 6367455"/>
                <a:gd name="connsiteX4072" fmla="*/ 4292905 w 6891715"/>
                <a:gd name="connsiteY4072" fmla="*/ 5986541 h 6367455"/>
                <a:gd name="connsiteX4073" fmla="*/ 4285284 w 6891715"/>
                <a:gd name="connsiteY4073" fmla="*/ 5983369 h 6367455"/>
                <a:gd name="connsiteX4074" fmla="*/ 4281156 w 6891715"/>
                <a:gd name="connsiteY4074" fmla="*/ 5969411 h 6367455"/>
                <a:gd name="connsiteX4075" fmla="*/ 4285919 w 6891715"/>
                <a:gd name="connsiteY4075" fmla="*/ 5958942 h 6367455"/>
                <a:gd name="connsiteX4076" fmla="*/ 4303067 w 6891715"/>
                <a:gd name="connsiteY4076" fmla="*/ 5956721 h 6367455"/>
                <a:gd name="connsiteX4077" fmla="*/ 4308465 w 6891715"/>
                <a:gd name="connsiteY4077" fmla="*/ 5955770 h 6367455"/>
                <a:gd name="connsiteX4078" fmla="*/ 4308465 w 6891715"/>
                <a:gd name="connsiteY4078" fmla="*/ 5947205 h 6367455"/>
                <a:gd name="connsiteX4079" fmla="*/ 4309418 w 6891715"/>
                <a:gd name="connsiteY4079" fmla="*/ 5937688 h 6367455"/>
                <a:gd name="connsiteX4080" fmla="*/ 4298939 w 6891715"/>
                <a:gd name="connsiteY4080" fmla="*/ 5937688 h 6367455"/>
                <a:gd name="connsiteX4081" fmla="*/ 4293540 w 6891715"/>
                <a:gd name="connsiteY4081" fmla="*/ 5939274 h 6367455"/>
                <a:gd name="connsiteX4082" fmla="*/ 4281791 w 6891715"/>
                <a:gd name="connsiteY4082" fmla="*/ 5928488 h 6367455"/>
                <a:gd name="connsiteX4083" fmla="*/ 4280838 w 6891715"/>
                <a:gd name="connsiteY4083" fmla="*/ 5918971 h 6367455"/>
                <a:gd name="connsiteX4084" fmla="*/ 4277345 w 6891715"/>
                <a:gd name="connsiteY4084" fmla="*/ 5909772 h 6367455"/>
                <a:gd name="connsiteX4085" fmla="*/ 4262420 w 6891715"/>
                <a:gd name="connsiteY4085" fmla="*/ 5897082 h 6367455"/>
                <a:gd name="connsiteX4086" fmla="*/ 4267818 w 6891715"/>
                <a:gd name="connsiteY4086" fmla="*/ 5891690 h 6367455"/>
                <a:gd name="connsiteX4087" fmla="*/ 4276075 w 6891715"/>
                <a:gd name="connsiteY4087" fmla="*/ 5896131 h 6367455"/>
                <a:gd name="connsiteX4088" fmla="*/ 4281473 w 6891715"/>
                <a:gd name="connsiteY4088" fmla="*/ 5884393 h 6367455"/>
                <a:gd name="connsiteX4089" fmla="*/ 4277027 w 6891715"/>
                <a:gd name="connsiteY4089" fmla="*/ 5870435 h 6367455"/>
                <a:gd name="connsiteX4090" fmla="*/ 4270359 w 6891715"/>
                <a:gd name="connsiteY4090" fmla="*/ 5863456 h 6367455"/>
                <a:gd name="connsiteX4091" fmla="*/ 4253528 w 6891715"/>
                <a:gd name="connsiteY4091" fmla="*/ 5853939 h 6367455"/>
                <a:gd name="connsiteX4092" fmla="*/ 4236380 w 6891715"/>
                <a:gd name="connsiteY4092" fmla="*/ 5828878 h 6367455"/>
                <a:gd name="connsiteX4093" fmla="*/ 4223678 w 6891715"/>
                <a:gd name="connsiteY4093" fmla="*/ 5829195 h 6367455"/>
                <a:gd name="connsiteX4094" fmla="*/ 4219550 w 6891715"/>
                <a:gd name="connsiteY4094" fmla="*/ 5843788 h 6367455"/>
                <a:gd name="connsiteX4095" fmla="*/ 4212246 w 6891715"/>
                <a:gd name="connsiteY4095" fmla="*/ 5840933 h 6367455"/>
                <a:gd name="connsiteX4096" fmla="*/ 4197321 w 6891715"/>
                <a:gd name="connsiteY4096" fmla="*/ 5826975 h 6367455"/>
                <a:gd name="connsiteX4097" fmla="*/ 4182395 w 6891715"/>
                <a:gd name="connsiteY4097" fmla="*/ 5823168 h 6367455"/>
                <a:gd name="connsiteX4098" fmla="*/ 4187476 w 6891715"/>
                <a:gd name="connsiteY4098" fmla="*/ 5806355 h 6367455"/>
                <a:gd name="connsiteX4099" fmla="*/ 4195733 w 6891715"/>
                <a:gd name="connsiteY4099" fmla="*/ 5808258 h 6367455"/>
                <a:gd name="connsiteX4100" fmla="*/ 4194145 w 6891715"/>
                <a:gd name="connsiteY4100" fmla="*/ 5814603 h 6367455"/>
                <a:gd name="connsiteX4101" fmla="*/ 4199226 w 6891715"/>
                <a:gd name="connsiteY4101" fmla="*/ 5816506 h 6367455"/>
                <a:gd name="connsiteX4102" fmla="*/ 4208435 w 6891715"/>
                <a:gd name="connsiteY4102" fmla="*/ 5805721 h 6367455"/>
                <a:gd name="connsiteX4103" fmla="*/ 4203354 w 6891715"/>
                <a:gd name="connsiteY4103" fmla="*/ 5798742 h 6367455"/>
                <a:gd name="connsiteX4104" fmla="*/ 4194780 w 6891715"/>
                <a:gd name="connsiteY4104" fmla="*/ 5794618 h 6367455"/>
                <a:gd name="connsiteX4105" fmla="*/ 4190652 w 6891715"/>
                <a:gd name="connsiteY4105" fmla="*/ 5777487 h 6367455"/>
                <a:gd name="connsiteX4106" fmla="*/ 4197956 w 6891715"/>
                <a:gd name="connsiteY4106" fmla="*/ 5775584 h 6367455"/>
                <a:gd name="connsiteX4107" fmla="*/ 4209388 w 6891715"/>
                <a:gd name="connsiteY4107" fmla="*/ 5778756 h 6367455"/>
                <a:gd name="connsiteX4108" fmla="*/ 4212881 w 6891715"/>
                <a:gd name="connsiteY4108" fmla="*/ 5790176 h 6367455"/>
                <a:gd name="connsiteX4109" fmla="*/ 4211611 w 6891715"/>
                <a:gd name="connsiteY4109" fmla="*/ 5800645 h 6367455"/>
                <a:gd name="connsiteX4110" fmla="*/ 4216056 w 6891715"/>
                <a:gd name="connsiteY4110" fmla="*/ 5809210 h 6367455"/>
                <a:gd name="connsiteX4111" fmla="*/ 4226536 w 6891715"/>
                <a:gd name="connsiteY4111" fmla="*/ 5812382 h 6367455"/>
                <a:gd name="connsiteX4112" fmla="*/ 4223360 w 6891715"/>
                <a:gd name="connsiteY4112" fmla="*/ 5800645 h 6367455"/>
                <a:gd name="connsiteX4113" fmla="*/ 4225583 w 6891715"/>
                <a:gd name="connsiteY4113" fmla="*/ 5795252 h 6367455"/>
                <a:gd name="connsiteX4114" fmla="*/ 4229711 w 6891715"/>
                <a:gd name="connsiteY4114" fmla="*/ 5798424 h 6367455"/>
                <a:gd name="connsiteX4115" fmla="*/ 4230982 w 6891715"/>
                <a:gd name="connsiteY4115" fmla="*/ 5812382 h 6367455"/>
                <a:gd name="connsiteX4116" fmla="*/ 4242414 w 6891715"/>
                <a:gd name="connsiteY4116" fmla="*/ 5805403 h 6367455"/>
                <a:gd name="connsiteX4117" fmla="*/ 4256386 w 6891715"/>
                <a:gd name="connsiteY4117" fmla="*/ 5807624 h 6367455"/>
                <a:gd name="connsiteX4118" fmla="*/ 4273217 w 6891715"/>
                <a:gd name="connsiteY4118" fmla="*/ 5807624 h 6367455"/>
                <a:gd name="connsiteX4119" fmla="*/ 4266865 w 6891715"/>
                <a:gd name="connsiteY4119" fmla="*/ 5799059 h 6367455"/>
                <a:gd name="connsiteX4120" fmla="*/ 4252258 w 6891715"/>
                <a:gd name="connsiteY4120" fmla="*/ 5798107 h 6367455"/>
                <a:gd name="connsiteX4121" fmla="*/ 4244637 w 6891715"/>
                <a:gd name="connsiteY4121" fmla="*/ 5797473 h 6367455"/>
                <a:gd name="connsiteX4122" fmla="*/ 4238285 w 6891715"/>
                <a:gd name="connsiteY4122" fmla="*/ 5789859 h 6367455"/>
                <a:gd name="connsiteX4123" fmla="*/ 4227488 w 6891715"/>
                <a:gd name="connsiteY4123" fmla="*/ 5772412 h 6367455"/>
                <a:gd name="connsiteX4124" fmla="*/ 4233840 w 6891715"/>
                <a:gd name="connsiteY4124" fmla="*/ 5763846 h 6367455"/>
                <a:gd name="connsiteX4125" fmla="*/ 4241143 w 6891715"/>
                <a:gd name="connsiteY4125" fmla="*/ 5767653 h 6367455"/>
                <a:gd name="connsiteX4126" fmla="*/ 4251623 w 6891715"/>
                <a:gd name="connsiteY4126" fmla="*/ 5754964 h 6367455"/>
                <a:gd name="connsiteX4127" fmla="*/ 4255751 w 6891715"/>
                <a:gd name="connsiteY4127" fmla="*/ 5744495 h 6367455"/>
                <a:gd name="connsiteX4128" fmla="*/ 4252575 w 6891715"/>
                <a:gd name="connsiteY4128" fmla="*/ 5740371 h 6367455"/>
                <a:gd name="connsiteX4129" fmla="*/ 4238603 w 6891715"/>
                <a:gd name="connsiteY4129" fmla="*/ 5746716 h 6367455"/>
                <a:gd name="connsiteX4130" fmla="*/ 4234475 w 6891715"/>
                <a:gd name="connsiteY4130" fmla="*/ 5742592 h 6367455"/>
                <a:gd name="connsiteX4131" fmla="*/ 4233204 w 6891715"/>
                <a:gd name="connsiteY4131" fmla="*/ 5727682 h 6367455"/>
                <a:gd name="connsiteX4132" fmla="*/ 4239873 w 6891715"/>
                <a:gd name="connsiteY4132" fmla="*/ 5720386 h 6367455"/>
                <a:gd name="connsiteX4133" fmla="*/ 4233204 w 6891715"/>
                <a:gd name="connsiteY4133" fmla="*/ 5713407 h 6367455"/>
                <a:gd name="connsiteX4134" fmla="*/ 4222725 w 6891715"/>
                <a:gd name="connsiteY4134" fmla="*/ 5707062 h 6367455"/>
                <a:gd name="connsiteX4135" fmla="*/ 4219232 w 6891715"/>
                <a:gd name="connsiteY4135" fmla="*/ 5699449 h 6367455"/>
                <a:gd name="connsiteX4136" fmla="*/ 4212881 w 6891715"/>
                <a:gd name="connsiteY4136" fmla="*/ 5699449 h 6367455"/>
                <a:gd name="connsiteX4137" fmla="*/ 4212881 w 6891715"/>
                <a:gd name="connsiteY4137" fmla="*/ 5690249 h 6367455"/>
                <a:gd name="connsiteX4138" fmla="*/ 4220185 w 6891715"/>
                <a:gd name="connsiteY4138" fmla="*/ 5690884 h 6367455"/>
                <a:gd name="connsiteX4139" fmla="*/ 4235110 w 6891715"/>
                <a:gd name="connsiteY4139" fmla="*/ 5686760 h 6367455"/>
                <a:gd name="connsiteX4140" fmla="*/ 4235110 w 6891715"/>
                <a:gd name="connsiteY4140" fmla="*/ 5682636 h 6367455"/>
                <a:gd name="connsiteX4141" fmla="*/ 4246859 w 6891715"/>
                <a:gd name="connsiteY4141" fmla="*/ 5681367 h 6367455"/>
                <a:gd name="connsiteX4142" fmla="*/ 4251623 w 6891715"/>
                <a:gd name="connsiteY4142" fmla="*/ 5673119 h 6367455"/>
                <a:gd name="connsiteX4143" fmla="*/ 4248447 w 6891715"/>
                <a:gd name="connsiteY4143" fmla="*/ 5663285 h 6367455"/>
                <a:gd name="connsiteX4144" fmla="*/ 4221455 w 6891715"/>
                <a:gd name="connsiteY4144" fmla="*/ 5672167 h 6367455"/>
                <a:gd name="connsiteX4145" fmla="*/ 4208435 w 6891715"/>
                <a:gd name="connsiteY4145" fmla="*/ 5672167 h 6367455"/>
                <a:gd name="connsiteX4146" fmla="*/ 4193827 w 6891715"/>
                <a:gd name="connsiteY4146" fmla="*/ 5671216 h 6367455"/>
                <a:gd name="connsiteX4147" fmla="*/ 4182078 w 6891715"/>
                <a:gd name="connsiteY4147" fmla="*/ 5684856 h 6367455"/>
                <a:gd name="connsiteX4148" fmla="*/ 4167153 w 6891715"/>
                <a:gd name="connsiteY4148" fmla="*/ 5685491 h 6367455"/>
                <a:gd name="connsiteX4149" fmla="*/ 4168105 w 6891715"/>
                <a:gd name="connsiteY4149" fmla="*/ 5672484 h 6367455"/>
                <a:gd name="connsiteX4150" fmla="*/ 4172551 w 6891715"/>
                <a:gd name="connsiteY4150" fmla="*/ 5665188 h 6367455"/>
                <a:gd name="connsiteX4151" fmla="*/ 4173504 w 6891715"/>
                <a:gd name="connsiteY4151" fmla="*/ 5651547 h 6367455"/>
                <a:gd name="connsiteX4152" fmla="*/ 4169058 w 6891715"/>
                <a:gd name="connsiteY4152" fmla="*/ 5637906 h 6367455"/>
                <a:gd name="connsiteX4153" fmla="*/ 4176362 w 6891715"/>
                <a:gd name="connsiteY4153" fmla="*/ 5618873 h 6367455"/>
                <a:gd name="connsiteX4154" fmla="*/ 4195098 w 6891715"/>
                <a:gd name="connsiteY4154" fmla="*/ 5603011 h 6367455"/>
                <a:gd name="connsiteX4155" fmla="*/ 4196050 w 6891715"/>
                <a:gd name="connsiteY4155" fmla="*/ 5595715 h 6367455"/>
                <a:gd name="connsiteX4156" fmla="*/ 4205260 w 6891715"/>
                <a:gd name="connsiteY4156" fmla="*/ 5583978 h 6367455"/>
                <a:gd name="connsiteX4157" fmla="*/ 4219232 w 6891715"/>
                <a:gd name="connsiteY4157" fmla="*/ 5580805 h 6367455"/>
                <a:gd name="connsiteX4158" fmla="*/ 4230982 w 6891715"/>
                <a:gd name="connsiteY4158" fmla="*/ 5565896 h 6367455"/>
                <a:gd name="connsiteX4159" fmla="*/ 4244637 w 6891715"/>
                <a:gd name="connsiteY4159" fmla="*/ 5563358 h 6367455"/>
                <a:gd name="connsiteX4160" fmla="*/ 4257021 w 6891715"/>
                <a:gd name="connsiteY4160" fmla="*/ 5561454 h 6367455"/>
                <a:gd name="connsiteX4161" fmla="*/ 4264643 w 6891715"/>
                <a:gd name="connsiteY4161" fmla="*/ 5553841 h 6367455"/>
                <a:gd name="connsiteX4162" fmla="*/ 4280520 w 6891715"/>
                <a:gd name="connsiteY4162" fmla="*/ 5557013 h 6367455"/>
                <a:gd name="connsiteX4163" fmla="*/ 4286872 w 6891715"/>
                <a:gd name="connsiteY4163" fmla="*/ 5570337 h 6367455"/>
                <a:gd name="connsiteX4164" fmla="*/ 4295128 w 6891715"/>
                <a:gd name="connsiteY4164" fmla="*/ 5575730 h 6367455"/>
                <a:gd name="connsiteX4165" fmla="*/ 4318627 w 6891715"/>
                <a:gd name="connsiteY4165" fmla="*/ 5575412 h 6367455"/>
                <a:gd name="connsiteX4166" fmla="*/ 4327201 w 6891715"/>
                <a:gd name="connsiteY4166" fmla="*/ 5566847 h 6367455"/>
                <a:gd name="connsiteX4167" fmla="*/ 4310053 w 6891715"/>
                <a:gd name="connsiteY4167" fmla="*/ 5556696 h 6367455"/>
                <a:gd name="connsiteX4168" fmla="*/ 4311323 w 6891715"/>
                <a:gd name="connsiteY4168" fmla="*/ 5550351 h 6367455"/>
                <a:gd name="connsiteX4169" fmla="*/ 4326884 w 6891715"/>
                <a:gd name="connsiteY4169" fmla="*/ 5547813 h 6367455"/>
                <a:gd name="connsiteX4170" fmla="*/ 4345937 w 6891715"/>
                <a:gd name="connsiteY4170" fmla="*/ 5550034 h 6367455"/>
                <a:gd name="connsiteX4171" fmla="*/ 4345302 w 6891715"/>
                <a:gd name="connsiteY4171" fmla="*/ 5558599 h 6367455"/>
                <a:gd name="connsiteX4172" fmla="*/ 4334505 w 6891715"/>
                <a:gd name="connsiteY4172" fmla="*/ 5560503 h 6367455"/>
                <a:gd name="connsiteX4173" fmla="*/ 4358957 w 6891715"/>
                <a:gd name="connsiteY4173" fmla="*/ 5572875 h 6367455"/>
                <a:gd name="connsiteX4174" fmla="*/ 4384361 w 6891715"/>
                <a:gd name="connsiteY4174" fmla="*/ 5570971 h 6367455"/>
                <a:gd name="connsiteX4175" fmla="*/ 4414847 w 6891715"/>
                <a:gd name="connsiteY4175" fmla="*/ 5562089 h 6367455"/>
                <a:gd name="connsiteX4176" fmla="*/ 4437076 w 6891715"/>
                <a:gd name="connsiteY4176" fmla="*/ 5559551 h 6367455"/>
                <a:gd name="connsiteX4177" fmla="*/ 4446602 w 6891715"/>
                <a:gd name="connsiteY4177" fmla="*/ 5562723 h 6367455"/>
                <a:gd name="connsiteX4178" fmla="*/ 4458352 w 6891715"/>
                <a:gd name="connsiteY4178" fmla="*/ 5562723 h 6367455"/>
                <a:gd name="connsiteX4179" fmla="*/ 4458034 w 6891715"/>
                <a:gd name="connsiteY4179" fmla="*/ 5550034 h 6367455"/>
                <a:gd name="connsiteX4180" fmla="*/ 4452636 w 6891715"/>
                <a:gd name="connsiteY4180" fmla="*/ 5546862 h 6367455"/>
                <a:gd name="connsiteX4181" fmla="*/ 4438346 w 6891715"/>
                <a:gd name="connsiteY4181" fmla="*/ 5551303 h 6367455"/>
                <a:gd name="connsiteX4182" fmla="*/ 4430725 w 6891715"/>
                <a:gd name="connsiteY4182" fmla="*/ 5547179 h 6367455"/>
                <a:gd name="connsiteX4183" fmla="*/ 4421198 w 6891715"/>
                <a:gd name="connsiteY4183" fmla="*/ 5540834 h 6367455"/>
                <a:gd name="connsiteX4184" fmla="*/ 4438981 w 6891715"/>
                <a:gd name="connsiteY4184" fmla="*/ 5533221 h 6367455"/>
                <a:gd name="connsiteX4185" fmla="*/ 4442157 w 6891715"/>
                <a:gd name="connsiteY4185" fmla="*/ 5528145 h 6367455"/>
                <a:gd name="connsiteX4186" fmla="*/ 4469784 w 6891715"/>
                <a:gd name="connsiteY4186" fmla="*/ 5528780 h 6367455"/>
                <a:gd name="connsiteX4187" fmla="*/ 4481534 w 6891715"/>
                <a:gd name="connsiteY4187" fmla="*/ 5527828 h 6367455"/>
                <a:gd name="connsiteX4188" fmla="*/ 4484074 w 6891715"/>
                <a:gd name="connsiteY4188" fmla="*/ 5521483 h 6367455"/>
                <a:gd name="connsiteX4189" fmla="*/ 4503445 w 6891715"/>
                <a:gd name="connsiteY4189" fmla="*/ 5522118 h 6367455"/>
                <a:gd name="connsiteX4190" fmla="*/ 4525674 w 6891715"/>
                <a:gd name="connsiteY4190" fmla="*/ 5523070 h 6367455"/>
                <a:gd name="connsiteX4191" fmla="*/ 4518053 w 6891715"/>
                <a:gd name="connsiteY4191" fmla="*/ 5517677 h 6367455"/>
                <a:gd name="connsiteX4192" fmla="*/ 4503445 w 6891715"/>
                <a:gd name="connsiteY4192" fmla="*/ 5516091 h 6367455"/>
                <a:gd name="connsiteX4193" fmla="*/ 4489473 w 6891715"/>
                <a:gd name="connsiteY4193" fmla="*/ 5516091 h 6367455"/>
                <a:gd name="connsiteX4194" fmla="*/ 4484074 w 6891715"/>
                <a:gd name="connsiteY4194" fmla="*/ 5521483 h 6367455"/>
                <a:gd name="connsiteX4195" fmla="*/ 4471372 w 6891715"/>
                <a:gd name="connsiteY4195" fmla="*/ 5518311 h 6367455"/>
                <a:gd name="connsiteX4196" fmla="*/ 4466291 w 6891715"/>
                <a:gd name="connsiteY4196" fmla="*/ 5513236 h 6367455"/>
                <a:gd name="connsiteX4197" fmla="*/ 4467244 w 6891715"/>
                <a:gd name="connsiteY4197" fmla="*/ 5502767 h 6367455"/>
                <a:gd name="connsiteX4198" fmla="*/ 4457717 w 6891715"/>
                <a:gd name="connsiteY4198" fmla="*/ 5498326 h 6367455"/>
                <a:gd name="connsiteX4199" fmla="*/ 4449143 w 6891715"/>
                <a:gd name="connsiteY4199" fmla="*/ 5491030 h 6367455"/>
                <a:gd name="connsiteX4200" fmla="*/ 4451366 w 6891715"/>
                <a:gd name="connsiteY4200" fmla="*/ 5488174 h 6367455"/>
                <a:gd name="connsiteX4201" fmla="*/ 4445967 w 6891715"/>
                <a:gd name="connsiteY4201" fmla="*/ 5484050 h 6367455"/>
                <a:gd name="connsiteX4202" fmla="*/ 4450413 w 6891715"/>
                <a:gd name="connsiteY4202" fmla="*/ 5474216 h 6367455"/>
                <a:gd name="connsiteX4203" fmla="*/ 4454224 w 6891715"/>
                <a:gd name="connsiteY4203" fmla="*/ 5462796 h 6367455"/>
                <a:gd name="connsiteX4204" fmla="*/ 4471054 w 6891715"/>
                <a:gd name="connsiteY4204" fmla="*/ 5460576 h 6367455"/>
                <a:gd name="connsiteX4205" fmla="*/ 4485979 w 6891715"/>
                <a:gd name="connsiteY4205" fmla="*/ 5470727 h 6367455"/>
                <a:gd name="connsiteX4206" fmla="*/ 4497729 w 6891715"/>
                <a:gd name="connsiteY4206" fmla="*/ 5466603 h 6367455"/>
                <a:gd name="connsiteX4207" fmla="*/ 4519005 w 6891715"/>
                <a:gd name="connsiteY4207" fmla="*/ 5472630 h 6367455"/>
                <a:gd name="connsiteX4208" fmla="*/ 4540282 w 6891715"/>
                <a:gd name="connsiteY4208" fmla="*/ 5474216 h 6367455"/>
                <a:gd name="connsiteX4209" fmla="*/ 4576801 w 6891715"/>
                <a:gd name="connsiteY4209" fmla="*/ 5462796 h 6367455"/>
                <a:gd name="connsiteX4210" fmla="*/ 4615225 w 6891715"/>
                <a:gd name="connsiteY4210" fmla="*/ 5473899 h 6367455"/>
                <a:gd name="connsiteX4211" fmla="*/ 4632055 w 6891715"/>
                <a:gd name="connsiteY4211" fmla="*/ 5472630 h 6367455"/>
                <a:gd name="connsiteX4212" fmla="*/ 4660635 w 6891715"/>
                <a:gd name="connsiteY4212" fmla="*/ 5469141 h 6367455"/>
                <a:gd name="connsiteX4213" fmla="*/ 4667939 w 6891715"/>
                <a:gd name="connsiteY4213" fmla="*/ 5447252 h 6367455"/>
                <a:gd name="connsiteX4214" fmla="*/ 4721606 w 6891715"/>
                <a:gd name="connsiteY4214" fmla="*/ 5417115 h 6367455"/>
                <a:gd name="connsiteX4215" fmla="*/ 4777179 w 6891715"/>
                <a:gd name="connsiteY4215" fmla="*/ 5385075 h 6367455"/>
                <a:gd name="connsiteX4216" fmla="*/ 4808934 w 6891715"/>
                <a:gd name="connsiteY4216" fmla="*/ 5377144 h 6367455"/>
                <a:gd name="connsiteX4217" fmla="*/ 4837197 w 6891715"/>
                <a:gd name="connsiteY4217" fmla="*/ 5363504 h 6367455"/>
                <a:gd name="connsiteX4218" fmla="*/ 4847994 w 6891715"/>
                <a:gd name="connsiteY4218" fmla="*/ 5354938 h 6367455"/>
                <a:gd name="connsiteX4219" fmla="*/ 4929288 w 6891715"/>
                <a:gd name="connsiteY4219" fmla="*/ 5357476 h 6367455"/>
                <a:gd name="connsiteX4220" fmla="*/ 4984543 w 6891715"/>
                <a:gd name="connsiteY4220" fmla="*/ 5364138 h 6367455"/>
                <a:gd name="connsiteX4221" fmla="*/ 5002644 w 6891715"/>
                <a:gd name="connsiteY4221" fmla="*/ 5359697 h 6367455"/>
                <a:gd name="connsiteX4222" fmla="*/ 5014076 w 6891715"/>
                <a:gd name="connsiteY4222" fmla="*/ 5347008 h 6367455"/>
                <a:gd name="connsiteX4223" fmla="*/ 5026778 w 6891715"/>
                <a:gd name="connsiteY4223" fmla="*/ 5345104 h 6367455"/>
                <a:gd name="connsiteX4224" fmla="*/ 5042021 w 6891715"/>
                <a:gd name="connsiteY4224" fmla="*/ 5383489 h 6367455"/>
                <a:gd name="connsiteX4225" fmla="*/ 5058851 w 6891715"/>
                <a:gd name="connsiteY4225" fmla="*/ 5387613 h 6367455"/>
                <a:gd name="connsiteX4226" fmla="*/ 5071553 w 6891715"/>
                <a:gd name="connsiteY4226" fmla="*/ 5399033 h 6367455"/>
                <a:gd name="connsiteX4227" fmla="*/ 5089654 w 6891715"/>
                <a:gd name="connsiteY4227" fmla="*/ 5402205 h 6367455"/>
                <a:gd name="connsiteX4228" fmla="*/ 5111883 w 6891715"/>
                <a:gd name="connsiteY4228" fmla="*/ 5391420 h 6367455"/>
                <a:gd name="connsiteX4229" fmla="*/ 5119504 w 6891715"/>
                <a:gd name="connsiteY4229" fmla="*/ 5394592 h 6367455"/>
                <a:gd name="connsiteX4230" fmla="*/ 5129031 w 6891715"/>
                <a:gd name="connsiteY4230" fmla="*/ 5401888 h 6367455"/>
                <a:gd name="connsiteX4231" fmla="*/ 5145227 w 6891715"/>
                <a:gd name="connsiteY4231" fmla="*/ 5438687 h 6367455"/>
                <a:gd name="connsiteX4232" fmla="*/ 5162057 w 6891715"/>
                <a:gd name="connsiteY4232" fmla="*/ 5443445 h 6367455"/>
                <a:gd name="connsiteX4233" fmla="*/ 5170313 w 6891715"/>
                <a:gd name="connsiteY4233" fmla="*/ 5439321 h 6367455"/>
                <a:gd name="connsiteX4234" fmla="*/ 5178570 w 6891715"/>
                <a:gd name="connsiteY4234" fmla="*/ 5438687 h 6367455"/>
                <a:gd name="connsiteX4235" fmla="*/ 5189049 w 6891715"/>
                <a:gd name="connsiteY4235" fmla="*/ 5448204 h 6367455"/>
                <a:gd name="connsiteX4236" fmla="*/ 5199211 w 6891715"/>
                <a:gd name="connsiteY4236" fmla="*/ 5454548 h 6367455"/>
                <a:gd name="connsiteX4237" fmla="*/ 5223345 w 6891715"/>
                <a:gd name="connsiteY4237" fmla="*/ 5460576 h 6367455"/>
                <a:gd name="connsiteX4238" fmla="*/ 5241129 w 6891715"/>
                <a:gd name="connsiteY4238" fmla="*/ 5475168 h 6367455"/>
                <a:gd name="connsiteX4239" fmla="*/ 5251608 w 6891715"/>
                <a:gd name="connsiteY4239" fmla="*/ 5480561 h 6367455"/>
                <a:gd name="connsiteX4240" fmla="*/ 5253831 w 6891715"/>
                <a:gd name="connsiteY4240" fmla="*/ 5470727 h 6367455"/>
                <a:gd name="connsiteX4241" fmla="*/ 5262087 w 6891715"/>
                <a:gd name="connsiteY4241" fmla="*/ 5470727 h 6367455"/>
                <a:gd name="connsiteX4242" fmla="*/ 5290032 w 6891715"/>
                <a:gd name="connsiteY4242" fmla="*/ 5485954 h 6367455"/>
                <a:gd name="connsiteX4243" fmla="*/ 5318930 w 6891715"/>
                <a:gd name="connsiteY4243" fmla="*/ 5495471 h 6367455"/>
                <a:gd name="connsiteX4244" fmla="*/ 5356084 w 6891715"/>
                <a:gd name="connsiteY4244" fmla="*/ 5482464 h 6367455"/>
                <a:gd name="connsiteX4245" fmla="*/ 5421501 w 6891715"/>
                <a:gd name="connsiteY4245" fmla="*/ 5468824 h 6367455"/>
                <a:gd name="connsiteX4246" fmla="*/ 5495174 w 6891715"/>
                <a:gd name="connsiteY4246" fmla="*/ 5479927 h 6367455"/>
                <a:gd name="connsiteX4247" fmla="*/ 5517720 w 6891715"/>
                <a:gd name="connsiteY4247" fmla="*/ 5481830 h 6367455"/>
                <a:gd name="connsiteX4248" fmla="*/ 5564401 w 6891715"/>
                <a:gd name="connsiteY4248" fmla="*/ 5452645 h 6367455"/>
                <a:gd name="connsiteX4249" fmla="*/ 5579961 w 6891715"/>
                <a:gd name="connsiteY4249" fmla="*/ 5450424 h 6367455"/>
                <a:gd name="connsiteX4250" fmla="*/ 5598062 w 6891715"/>
                <a:gd name="connsiteY4250" fmla="*/ 5437735 h 6367455"/>
                <a:gd name="connsiteX4251" fmla="*/ 5650459 w 6891715"/>
                <a:gd name="connsiteY4251" fmla="*/ 5377144 h 6367455"/>
                <a:gd name="connsiteX4252" fmla="*/ 5660621 w 6891715"/>
                <a:gd name="connsiteY4252" fmla="*/ 5382854 h 6367455"/>
                <a:gd name="connsiteX4253" fmla="*/ 5660866 w 6891715"/>
                <a:gd name="connsiteY4253" fmla="*/ 5382796 h 6367455"/>
                <a:gd name="connsiteX4254" fmla="*/ 5650740 w 6891715"/>
                <a:gd name="connsiteY4254" fmla="*/ 5377092 h 6367455"/>
                <a:gd name="connsiteX4255" fmla="*/ 5651375 w 6891715"/>
                <a:gd name="connsiteY4255" fmla="*/ 5348489 h 6367455"/>
                <a:gd name="connsiteX4256" fmla="*/ 5636460 w 6891715"/>
                <a:gd name="connsiteY4256" fmla="*/ 5328467 h 6367455"/>
                <a:gd name="connsiteX4257" fmla="*/ 5629479 w 6891715"/>
                <a:gd name="connsiteY4257" fmla="*/ 5271897 h 6367455"/>
                <a:gd name="connsiteX4258" fmla="*/ 5604092 w 6891715"/>
                <a:gd name="connsiteY4258" fmla="*/ 5243611 h 6367455"/>
                <a:gd name="connsiteX4259" fmla="*/ 5598380 w 6891715"/>
                <a:gd name="connsiteY4259" fmla="*/ 5224543 h 6367455"/>
                <a:gd name="connsiteX4260" fmla="*/ 5585686 w 6891715"/>
                <a:gd name="connsiteY4260" fmla="*/ 5214373 h 6367455"/>
                <a:gd name="connsiteX4261" fmla="*/ 5545384 w 6891715"/>
                <a:gd name="connsiteY4261" fmla="*/ 5211513 h 6367455"/>
                <a:gd name="connsiteX4262" fmla="*/ 5520949 w 6891715"/>
                <a:gd name="connsiteY4262" fmla="*/ 5202296 h 6367455"/>
                <a:gd name="connsiteX4263" fmla="*/ 5511429 w 6891715"/>
                <a:gd name="connsiteY4263" fmla="*/ 5181956 h 6367455"/>
                <a:gd name="connsiteX4264" fmla="*/ 5512381 w 6891715"/>
                <a:gd name="connsiteY4264" fmla="*/ 5175600 h 6367455"/>
                <a:gd name="connsiteX4265" fmla="*/ 5502861 w 6891715"/>
                <a:gd name="connsiteY4265" fmla="*/ 5178142 h 6367455"/>
                <a:gd name="connsiteX4266" fmla="*/ 5482869 w 6891715"/>
                <a:gd name="connsiteY4266" fmla="*/ 5165430 h 6367455"/>
                <a:gd name="connsiteX4267" fmla="*/ 5475253 w 6891715"/>
                <a:gd name="connsiteY4267" fmla="*/ 5146997 h 6367455"/>
                <a:gd name="connsiteX4268" fmla="*/ 5474184 w 6891715"/>
                <a:gd name="connsiteY4268" fmla="*/ 5146401 h 6367455"/>
                <a:gd name="connsiteX4269" fmla="*/ 5451638 w 6891715"/>
                <a:gd name="connsiteY4269" fmla="*/ 5128307 h 6367455"/>
                <a:gd name="connsiteX4270" fmla="*/ 5417342 w 6891715"/>
                <a:gd name="connsiteY4270" fmla="*/ 5083548 h 6367455"/>
                <a:gd name="connsiteX4271" fmla="*/ 5373837 w 6891715"/>
                <a:gd name="connsiteY4271" fmla="*/ 5054026 h 6367455"/>
                <a:gd name="connsiteX4272" fmla="*/ 5345257 w 6891715"/>
                <a:gd name="connsiteY4272" fmla="*/ 5042598 h 6367455"/>
                <a:gd name="connsiteX4273" fmla="*/ 5320806 w 6891715"/>
                <a:gd name="connsiteY4273" fmla="*/ 5037837 h 6367455"/>
                <a:gd name="connsiteX4274" fmla="*/ 5300482 w 6891715"/>
                <a:gd name="connsiteY4274" fmla="*/ 5026409 h 6367455"/>
                <a:gd name="connsiteX4275" fmla="*/ 5300165 w 6891715"/>
                <a:gd name="connsiteY4275" fmla="*/ 5016886 h 6367455"/>
                <a:gd name="connsiteX4276" fmla="*/ 5286510 w 6891715"/>
                <a:gd name="connsiteY4276" fmla="*/ 5008632 h 6367455"/>
                <a:gd name="connsiteX4277" fmla="*/ 5282381 w 6891715"/>
                <a:gd name="connsiteY4277" fmla="*/ 5016886 h 6367455"/>
                <a:gd name="connsiteX4278" fmla="*/ 5270950 w 6891715"/>
                <a:gd name="connsiteY4278" fmla="*/ 5014029 h 6367455"/>
                <a:gd name="connsiteX4279" fmla="*/ 5255072 w 6891715"/>
                <a:gd name="connsiteY4279" fmla="*/ 5010854 h 6367455"/>
                <a:gd name="connsiteX4280" fmla="*/ 5245228 w 6891715"/>
                <a:gd name="connsiteY4280" fmla="*/ 5009267 h 6367455"/>
                <a:gd name="connsiteX4281" fmla="*/ 5229032 w 6891715"/>
                <a:gd name="connsiteY4281" fmla="*/ 4980697 h 6367455"/>
                <a:gd name="connsiteX4282" fmla="*/ 5211885 w 6891715"/>
                <a:gd name="connsiteY4282" fmla="*/ 4944192 h 6367455"/>
                <a:gd name="connsiteX4283" fmla="*/ 5193784 w 6891715"/>
                <a:gd name="connsiteY4283" fmla="*/ 4938795 h 6367455"/>
                <a:gd name="connsiteX4284" fmla="*/ 5176636 w 6891715"/>
                <a:gd name="connsiteY4284" fmla="*/ 4938160 h 6367455"/>
                <a:gd name="connsiteX4285" fmla="*/ 5171555 w 6891715"/>
                <a:gd name="connsiteY4285" fmla="*/ 4925145 h 6367455"/>
                <a:gd name="connsiteX4286" fmla="*/ 5202358 w 6891715"/>
                <a:gd name="connsiteY4286" fmla="*/ 4917844 h 6367455"/>
                <a:gd name="connsiteX4287" fmla="*/ 5199817 w 6891715"/>
                <a:gd name="connsiteY4287" fmla="*/ 4907369 h 6367455"/>
                <a:gd name="connsiteX4288" fmla="*/ 5190291 w 6891715"/>
                <a:gd name="connsiteY4288" fmla="*/ 4906099 h 6367455"/>
                <a:gd name="connsiteX4289" fmla="*/ 5185210 w 6891715"/>
                <a:gd name="connsiteY4289" fmla="*/ 4911495 h 6367455"/>
                <a:gd name="connsiteX4290" fmla="*/ 5188068 w 6891715"/>
                <a:gd name="connsiteY4290" fmla="*/ 4894671 h 6367455"/>
                <a:gd name="connsiteX4291" fmla="*/ 5207121 w 6891715"/>
                <a:gd name="connsiteY4291" fmla="*/ 4898798 h 6367455"/>
                <a:gd name="connsiteX4292" fmla="*/ 5217918 w 6891715"/>
                <a:gd name="connsiteY4292" fmla="*/ 4907051 h 6367455"/>
                <a:gd name="connsiteX4293" fmla="*/ 5216965 w 6891715"/>
                <a:gd name="connsiteY4293" fmla="*/ 4915305 h 6367455"/>
                <a:gd name="connsiteX4294" fmla="*/ 5234748 w 6891715"/>
                <a:gd name="connsiteY4294" fmla="*/ 4917527 h 6367455"/>
                <a:gd name="connsiteX4295" fmla="*/ 5225222 w 6891715"/>
                <a:gd name="connsiteY4295" fmla="*/ 4907051 h 6367455"/>
                <a:gd name="connsiteX4296" fmla="*/ 5243322 w 6891715"/>
                <a:gd name="connsiteY4296" fmla="*/ 4908956 h 6367455"/>
                <a:gd name="connsiteX4297" fmla="*/ 5249673 w 6891715"/>
                <a:gd name="connsiteY4297" fmla="*/ 4901655 h 6367455"/>
                <a:gd name="connsiteX4298" fmla="*/ 5252531 w 6891715"/>
                <a:gd name="connsiteY4298" fmla="*/ 4881338 h 6367455"/>
                <a:gd name="connsiteX4299" fmla="*/ 5262058 w 6891715"/>
                <a:gd name="connsiteY4299" fmla="*/ 4868641 h 6367455"/>
                <a:gd name="connsiteX4300" fmla="*/ 5276983 w 6891715"/>
                <a:gd name="connsiteY4300" fmla="*/ 4862292 h 6367455"/>
                <a:gd name="connsiteX4301" fmla="*/ 5279841 w 6891715"/>
                <a:gd name="connsiteY4301" fmla="*/ 4842293 h 6367455"/>
                <a:gd name="connsiteX4302" fmla="*/ 5300482 w 6891715"/>
                <a:gd name="connsiteY4302" fmla="*/ 4809279 h 6367455"/>
                <a:gd name="connsiteX4303" fmla="*/ 5309056 w 6891715"/>
                <a:gd name="connsiteY4303" fmla="*/ 4810232 h 6367455"/>
                <a:gd name="connsiteX4304" fmla="*/ 5302705 w 6891715"/>
                <a:gd name="connsiteY4304" fmla="*/ 4819755 h 6367455"/>
                <a:gd name="connsiteX4305" fmla="*/ 5305245 w 6891715"/>
                <a:gd name="connsiteY4305" fmla="*/ 4831500 h 6367455"/>
                <a:gd name="connsiteX4306" fmla="*/ 5318900 w 6891715"/>
                <a:gd name="connsiteY4306" fmla="*/ 4840706 h 6367455"/>
                <a:gd name="connsiteX4307" fmla="*/ 5328109 w 6891715"/>
                <a:gd name="connsiteY4307" fmla="*/ 4832135 h 6367455"/>
                <a:gd name="connsiteX4308" fmla="*/ 5327157 w 6891715"/>
                <a:gd name="connsiteY4308" fmla="*/ 4827056 h 6367455"/>
                <a:gd name="connsiteX4309" fmla="*/ 5322711 w 6891715"/>
                <a:gd name="connsiteY4309" fmla="*/ 4821660 h 6367455"/>
                <a:gd name="connsiteX4310" fmla="*/ 5323981 w 6891715"/>
                <a:gd name="connsiteY4310" fmla="*/ 4831183 h 6367455"/>
                <a:gd name="connsiteX4311" fmla="*/ 5316360 w 6891715"/>
                <a:gd name="connsiteY4311" fmla="*/ 4823882 h 6367455"/>
                <a:gd name="connsiteX4312" fmla="*/ 5314454 w 6891715"/>
                <a:gd name="connsiteY4312" fmla="*/ 4815628 h 6367455"/>
                <a:gd name="connsiteX4313" fmla="*/ 5317630 w 6891715"/>
                <a:gd name="connsiteY4313" fmla="*/ 4811501 h 6367455"/>
                <a:gd name="connsiteX4314" fmla="*/ 5327157 w 6891715"/>
                <a:gd name="connsiteY4314" fmla="*/ 4801978 h 6367455"/>
                <a:gd name="connsiteX4315" fmla="*/ 5333508 w 6891715"/>
                <a:gd name="connsiteY4315" fmla="*/ 4801661 h 6367455"/>
                <a:gd name="connsiteX4316" fmla="*/ 5342082 w 6891715"/>
                <a:gd name="connsiteY4316" fmla="*/ 4813089 h 6367455"/>
                <a:gd name="connsiteX4317" fmla="*/ 5351608 w 6891715"/>
                <a:gd name="connsiteY4317" fmla="*/ 4815311 h 6367455"/>
                <a:gd name="connsiteX4318" fmla="*/ 5359547 w 6891715"/>
                <a:gd name="connsiteY4318" fmla="*/ 4808010 h 6367455"/>
                <a:gd name="connsiteX4319" fmla="*/ 5342717 w 6891715"/>
                <a:gd name="connsiteY4319" fmla="*/ 4796264 h 6367455"/>
                <a:gd name="connsiteX4320" fmla="*/ 5340494 w 6891715"/>
                <a:gd name="connsiteY4320" fmla="*/ 4790868 h 6367455"/>
                <a:gd name="connsiteX4321" fmla="*/ 5309691 w 6891715"/>
                <a:gd name="connsiteY4321" fmla="*/ 4767060 h 6367455"/>
                <a:gd name="connsiteX4322" fmla="*/ 5305563 w 6891715"/>
                <a:gd name="connsiteY4322" fmla="*/ 4772456 h 6367455"/>
                <a:gd name="connsiteX4323" fmla="*/ 5292861 w 6891715"/>
                <a:gd name="connsiteY4323" fmla="*/ 4758806 h 6367455"/>
                <a:gd name="connsiteX4324" fmla="*/ 5283969 w 6891715"/>
                <a:gd name="connsiteY4324" fmla="*/ 4741030 h 6367455"/>
                <a:gd name="connsiteX4325" fmla="*/ 5280794 w 6891715"/>
                <a:gd name="connsiteY4325" fmla="*/ 4721983 h 6367455"/>
                <a:gd name="connsiteX4326" fmla="*/ 5298894 w 6891715"/>
                <a:gd name="connsiteY4326" fmla="*/ 4732459 h 6367455"/>
                <a:gd name="connsiteX4327" fmla="*/ 5315725 w 6891715"/>
                <a:gd name="connsiteY4327" fmla="*/ 4725792 h 6367455"/>
                <a:gd name="connsiteX4328" fmla="*/ 5318900 w 6891715"/>
                <a:gd name="connsiteY4328" fmla="*/ 4719444 h 6367455"/>
                <a:gd name="connsiteX4329" fmla="*/ 5328427 w 6891715"/>
                <a:gd name="connsiteY4329" fmla="*/ 4721666 h 6367455"/>
                <a:gd name="connsiteX4330" fmla="*/ 5336048 w 6891715"/>
                <a:gd name="connsiteY4330" fmla="*/ 4728967 h 6367455"/>
                <a:gd name="connsiteX4331" fmla="*/ 5356689 w 6891715"/>
                <a:gd name="connsiteY4331" fmla="*/ 4728649 h 6367455"/>
                <a:gd name="connsiteX4332" fmla="*/ 5356689 w 6891715"/>
                <a:gd name="connsiteY4332" fmla="*/ 4718491 h 6367455"/>
                <a:gd name="connsiteX4333" fmla="*/ 5343987 w 6891715"/>
                <a:gd name="connsiteY4333" fmla="*/ 4709920 h 6367455"/>
                <a:gd name="connsiteX4334" fmla="*/ 5337636 w 6891715"/>
                <a:gd name="connsiteY4334" fmla="*/ 4718491 h 6367455"/>
                <a:gd name="connsiteX4335" fmla="*/ 5331285 w 6891715"/>
                <a:gd name="connsiteY4335" fmla="*/ 4708968 h 6367455"/>
                <a:gd name="connsiteX4336" fmla="*/ 5334460 w 6891715"/>
                <a:gd name="connsiteY4336" fmla="*/ 4700397 h 6367455"/>
                <a:gd name="connsiteX4337" fmla="*/ 5339859 w 6891715"/>
                <a:gd name="connsiteY4337" fmla="*/ 4696270 h 6367455"/>
                <a:gd name="connsiteX4338" fmla="*/ 5363358 w 6891715"/>
                <a:gd name="connsiteY4338" fmla="*/ 4697223 h 6367455"/>
                <a:gd name="connsiteX4339" fmla="*/ 5375742 w 6891715"/>
                <a:gd name="connsiteY4339" fmla="*/ 4686430 h 6367455"/>
                <a:gd name="connsiteX4340" fmla="*/ 5386222 w 6891715"/>
                <a:gd name="connsiteY4340" fmla="*/ 4681986 h 6367455"/>
                <a:gd name="connsiteX4341" fmla="*/ 5430362 w 6891715"/>
                <a:gd name="connsiteY4341" fmla="*/ 4672462 h 6367455"/>
                <a:gd name="connsiteX4342" fmla="*/ 5430362 w 6891715"/>
                <a:gd name="connsiteY4342" fmla="*/ 4663892 h 6367455"/>
                <a:gd name="connsiteX4343" fmla="*/ 5418612 w 6891715"/>
                <a:gd name="connsiteY4343" fmla="*/ 4657543 h 6367455"/>
                <a:gd name="connsiteX4344" fmla="*/ 5420835 w 6891715"/>
                <a:gd name="connsiteY4344" fmla="*/ 4648019 h 6367455"/>
                <a:gd name="connsiteX4345" fmla="*/ 5416707 w 6891715"/>
                <a:gd name="connsiteY4345" fmla="*/ 4641036 h 6367455"/>
                <a:gd name="connsiteX4346" fmla="*/ 5393208 w 6891715"/>
                <a:gd name="connsiteY4346" fmla="*/ 4645163 h 6367455"/>
                <a:gd name="connsiteX4347" fmla="*/ 5379553 w 6891715"/>
                <a:gd name="connsiteY4347" fmla="*/ 4654686 h 6367455"/>
                <a:gd name="connsiteX4348" fmla="*/ 5352243 w 6891715"/>
                <a:gd name="connsiteY4348" fmla="*/ 4657225 h 6367455"/>
                <a:gd name="connsiteX4349" fmla="*/ 5331230 w 6891715"/>
                <a:gd name="connsiteY4349" fmla="*/ 4660361 h 6367455"/>
                <a:gd name="connsiteX4350" fmla="*/ 5331109 w 6891715"/>
                <a:gd name="connsiteY4350" fmla="*/ 4661094 h 6367455"/>
                <a:gd name="connsiteX4351" fmla="*/ 5315234 w 6891715"/>
                <a:gd name="connsiteY4351" fmla="*/ 4676033 h 6367455"/>
                <a:gd name="connsiteX4352" fmla="*/ 5309836 w 6891715"/>
                <a:gd name="connsiteY4352" fmla="*/ 4676351 h 6367455"/>
                <a:gd name="connsiteX4353" fmla="*/ 5314281 w 6891715"/>
                <a:gd name="connsiteY4353" fmla="*/ 4666816 h 6367455"/>
                <a:gd name="connsiteX4354" fmla="*/ 5285389 w 6891715"/>
                <a:gd name="connsiteY4354" fmla="*/ 4662366 h 6367455"/>
                <a:gd name="connsiteX4355" fmla="*/ 5258401 w 6891715"/>
                <a:gd name="connsiteY4355" fmla="*/ 4676669 h 6367455"/>
                <a:gd name="connsiteX4356" fmla="*/ 5249829 w 6891715"/>
                <a:gd name="connsiteY4356" fmla="*/ 4690337 h 6367455"/>
                <a:gd name="connsiteX4357" fmla="*/ 5242844 w 6891715"/>
                <a:gd name="connsiteY4357" fmla="*/ 4694787 h 6367455"/>
                <a:gd name="connsiteX4358" fmla="*/ 5238399 w 6891715"/>
                <a:gd name="connsiteY4358" fmla="*/ 4692562 h 6367455"/>
                <a:gd name="connsiteX4359" fmla="*/ 5206649 w 6891715"/>
                <a:gd name="connsiteY4359" fmla="*/ 4704640 h 6367455"/>
                <a:gd name="connsiteX4360" fmla="*/ 5195219 w 6891715"/>
                <a:gd name="connsiteY4360" fmla="*/ 4725936 h 6367455"/>
                <a:gd name="connsiteX4361" fmla="*/ 5184741 w 6891715"/>
                <a:gd name="connsiteY4361" fmla="*/ 4732293 h 6367455"/>
                <a:gd name="connsiteX4362" fmla="*/ 5178391 w 6891715"/>
                <a:gd name="connsiteY4362" fmla="*/ 4719579 h 6367455"/>
                <a:gd name="connsiteX4363" fmla="*/ 5164421 w 6891715"/>
                <a:gd name="connsiteY4363" fmla="*/ 4717672 h 6367455"/>
                <a:gd name="connsiteX4364" fmla="*/ 5151721 w 6891715"/>
                <a:gd name="connsiteY4364" fmla="*/ 4719897 h 6367455"/>
                <a:gd name="connsiteX4365" fmla="*/ 5147594 w 6891715"/>
                <a:gd name="connsiteY4365" fmla="*/ 4731657 h 6367455"/>
                <a:gd name="connsiteX4366" fmla="*/ 5144736 w 6891715"/>
                <a:gd name="connsiteY4366" fmla="*/ 4744053 h 6367455"/>
                <a:gd name="connsiteX4367" fmla="*/ 5132036 w 6891715"/>
                <a:gd name="connsiteY4367" fmla="*/ 4746596 h 6367455"/>
                <a:gd name="connsiteX4368" fmla="*/ 5132036 w 6891715"/>
                <a:gd name="connsiteY4368" fmla="*/ 4739921 h 6367455"/>
                <a:gd name="connsiteX4369" fmla="*/ 5116161 w 6891715"/>
                <a:gd name="connsiteY4369" fmla="*/ 4732611 h 6367455"/>
                <a:gd name="connsiteX4370" fmla="*/ 5101239 w 6891715"/>
                <a:gd name="connsiteY4370" fmla="*/ 4750728 h 6367455"/>
                <a:gd name="connsiteX4371" fmla="*/ 5080284 w 6891715"/>
                <a:gd name="connsiteY4371" fmla="*/ 4761535 h 6367455"/>
                <a:gd name="connsiteX4372" fmla="*/ 5055836 w 6891715"/>
                <a:gd name="connsiteY4372" fmla="*/ 4769164 h 6367455"/>
                <a:gd name="connsiteX4373" fmla="*/ 5050756 w 6891715"/>
                <a:gd name="connsiteY4373" fmla="*/ 4763124 h 6367455"/>
                <a:gd name="connsiteX4374" fmla="*/ 5045994 w 6891715"/>
                <a:gd name="connsiteY4374" fmla="*/ 4736425 h 6367455"/>
                <a:gd name="connsiteX4375" fmla="*/ 5040914 w 6891715"/>
                <a:gd name="connsiteY4375" fmla="*/ 4745960 h 6367455"/>
                <a:gd name="connsiteX4376" fmla="*/ 5045359 w 6891715"/>
                <a:gd name="connsiteY4376" fmla="*/ 4773296 h 6367455"/>
                <a:gd name="connsiteX4377" fmla="*/ 5051709 w 6891715"/>
                <a:gd name="connsiteY4377" fmla="*/ 4774567 h 6367455"/>
                <a:gd name="connsiteX4378" fmla="*/ 5042501 w 6891715"/>
                <a:gd name="connsiteY4378" fmla="*/ 4780924 h 6367455"/>
                <a:gd name="connsiteX4379" fmla="*/ 5039961 w 6891715"/>
                <a:gd name="connsiteY4379" fmla="*/ 4775838 h 6367455"/>
                <a:gd name="connsiteX4380" fmla="*/ 5039009 w 6891715"/>
                <a:gd name="connsiteY4380" fmla="*/ 4766303 h 6367455"/>
                <a:gd name="connsiteX4381" fmla="*/ 5033611 w 6891715"/>
                <a:gd name="connsiteY4381" fmla="*/ 4758992 h 6367455"/>
                <a:gd name="connsiteX4382" fmla="*/ 5028531 w 6891715"/>
                <a:gd name="connsiteY4382" fmla="*/ 4776792 h 6367455"/>
                <a:gd name="connsiteX4383" fmla="*/ 5032976 w 6891715"/>
                <a:gd name="connsiteY4383" fmla="*/ 4779017 h 6367455"/>
                <a:gd name="connsiteX4384" fmla="*/ 5019006 w 6891715"/>
                <a:gd name="connsiteY4384" fmla="*/ 4792684 h 6367455"/>
                <a:gd name="connsiteX4385" fmla="*/ 5004401 w 6891715"/>
                <a:gd name="connsiteY4385" fmla="*/ 4799359 h 6367455"/>
                <a:gd name="connsiteX4386" fmla="*/ 4999004 w 6891715"/>
                <a:gd name="connsiteY4386" fmla="*/ 4803491 h 6367455"/>
                <a:gd name="connsiteX4387" fmla="*/ 4987574 w 6891715"/>
                <a:gd name="connsiteY4387" fmla="*/ 4805716 h 6367455"/>
                <a:gd name="connsiteX4388" fmla="*/ 4983446 w 6891715"/>
                <a:gd name="connsiteY4388" fmla="*/ 4824787 h 6367455"/>
                <a:gd name="connsiteX4389" fmla="*/ 4974874 w 6891715"/>
                <a:gd name="connsiteY4389" fmla="*/ 4829873 h 6367455"/>
                <a:gd name="connsiteX4390" fmla="*/ 4968524 w 6891715"/>
                <a:gd name="connsiteY4390" fmla="*/ 4826694 h 6367455"/>
                <a:gd name="connsiteX4391" fmla="*/ 4965349 w 6891715"/>
                <a:gd name="connsiteY4391" fmla="*/ 4818748 h 6367455"/>
                <a:gd name="connsiteX4392" fmla="*/ 4974874 w 6891715"/>
                <a:gd name="connsiteY4392" fmla="*/ 4813980 h 6367455"/>
                <a:gd name="connsiteX4393" fmla="*/ 4974874 w 6891715"/>
                <a:gd name="connsiteY4393" fmla="*/ 4810166 h 6367455"/>
                <a:gd name="connsiteX4394" fmla="*/ 4965349 w 6891715"/>
                <a:gd name="connsiteY4394" fmla="*/ 4815570 h 6367455"/>
                <a:gd name="connsiteX4395" fmla="*/ 4952649 w 6891715"/>
                <a:gd name="connsiteY4395" fmla="*/ 4800631 h 6367455"/>
                <a:gd name="connsiteX4396" fmla="*/ 4941854 w 6891715"/>
                <a:gd name="connsiteY4396" fmla="*/ 4801902 h 6367455"/>
                <a:gd name="connsiteX4397" fmla="*/ 4938679 w 6891715"/>
                <a:gd name="connsiteY4397" fmla="*/ 4810166 h 6367455"/>
                <a:gd name="connsiteX4398" fmla="*/ 4930424 w 6891715"/>
                <a:gd name="connsiteY4398" fmla="*/ 4803173 h 6367455"/>
                <a:gd name="connsiteX4399" fmla="*/ 4922804 w 6891715"/>
                <a:gd name="connsiteY4399" fmla="*/ 4814934 h 6367455"/>
                <a:gd name="connsiteX4400" fmla="*/ 4917724 w 6891715"/>
                <a:gd name="connsiteY4400" fmla="*/ 4801902 h 6367455"/>
                <a:gd name="connsiteX4401" fmla="*/ 4910104 w 6891715"/>
                <a:gd name="connsiteY4401" fmla="*/ 4792684 h 6367455"/>
                <a:gd name="connsiteX4402" fmla="*/ 4896451 w 6891715"/>
                <a:gd name="connsiteY4402" fmla="*/ 4784420 h 6367455"/>
                <a:gd name="connsiteX4403" fmla="*/ 4893276 w 6891715"/>
                <a:gd name="connsiteY4403" fmla="*/ 4803491 h 6367455"/>
                <a:gd name="connsiteX4404" fmla="*/ 4900896 w 6891715"/>
                <a:gd name="connsiteY4404" fmla="*/ 4812709 h 6367455"/>
                <a:gd name="connsiteX4405" fmla="*/ 4907246 w 6891715"/>
                <a:gd name="connsiteY4405" fmla="*/ 4819066 h 6367455"/>
                <a:gd name="connsiteX4406" fmla="*/ 4916771 w 6891715"/>
                <a:gd name="connsiteY4406" fmla="*/ 4820020 h 6367455"/>
                <a:gd name="connsiteX4407" fmla="*/ 4929471 w 6891715"/>
                <a:gd name="connsiteY4407" fmla="*/ 4827330 h 6367455"/>
                <a:gd name="connsiteX4408" fmla="*/ 4932646 w 6891715"/>
                <a:gd name="connsiteY4408" fmla="*/ 4840044 h 6367455"/>
                <a:gd name="connsiteX4409" fmla="*/ 4939314 w 6891715"/>
                <a:gd name="connsiteY4409" fmla="*/ 4841951 h 6367455"/>
                <a:gd name="connsiteX4410" fmla="*/ 4937091 w 6891715"/>
                <a:gd name="connsiteY4410" fmla="*/ 4826059 h 6367455"/>
                <a:gd name="connsiteX4411" fmla="*/ 4938679 w 6891715"/>
                <a:gd name="connsiteY4411" fmla="*/ 4819702 h 6367455"/>
                <a:gd name="connsiteX4412" fmla="*/ 4960269 w 6891715"/>
                <a:gd name="connsiteY4412" fmla="*/ 4833051 h 6367455"/>
                <a:gd name="connsiteX4413" fmla="*/ 4969794 w 6891715"/>
                <a:gd name="connsiteY4413" fmla="*/ 4836548 h 6367455"/>
                <a:gd name="connsiteX4414" fmla="*/ 4977414 w 6891715"/>
                <a:gd name="connsiteY4414" fmla="*/ 4841633 h 6367455"/>
                <a:gd name="connsiteX4415" fmla="*/ 4964714 w 6891715"/>
                <a:gd name="connsiteY4415" fmla="*/ 4854347 h 6367455"/>
                <a:gd name="connsiteX4416" fmla="*/ 4963444 w 6891715"/>
                <a:gd name="connsiteY4416" fmla="*/ 4857526 h 6367455"/>
                <a:gd name="connsiteX4417" fmla="*/ 4982811 w 6891715"/>
                <a:gd name="connsiteY4417" fmla="*/ 4855301 h 6367455"/>
                <a:gd name="connsiteX4418" fmla="*/ 4990114 w 6891715"/>
                <a:gd name="connsiteY4418" fmla="*/ 4859433 h 6367455"/>
                <a:gd name="connsiteX4419" fmla="*/ 4983764 w 6891715"/>
                <a:gd name="connsiteY4419" fmla="*/ 4865790 h 6367455"/>
                <a:gd name="connsiteX4420" fmla="*/ 4999639 w 6891715"/>
                <a:gd name="connsiteY4420" fmla="*/ 4865790 h 6367455"/>
                <a:gd name="connsiteX4421" fmla="*/ 5011386 w 6891715"/>
                <a:gd name="connsiteY4421" fmla="*/ 4870876 h 6367455"/>
                <a:gd name="connsiteX4422" fmla="*/ 5021864 w 6891715"/>
                <a:gd name="connsiteY4422" fmla="*/ 4883590 h 6367455"/>
                <a:gd name="connsiteX4423" fmla="*/ 5015831 w 6891715"/>
                <a:gd name="connsiteY4423" fmla="*/ 4909653 h 6367455"/>
                <a:gd name="connsiteX4424" fmla="*/ 5036151 w 6891715"/>
                <a:gd name="connsiteY4424" fmla="*/ 4910607 h 6367455"/>
                <a:gd name="connsiteX4425" fmla="*/ 5076474 w 6891715"/>
                <a:gd name="connsiteY4425" fmla="*/ 4925228 h 6367455"/>
                <a:gd name="connsiteX4426" fmla="*/ 5079649 w 6891715"/>
                <a:gd name="connsiteY4426" fmla="*/ 4917917 h 6367455"/>
                <a:gd name="connsiteX4427" fmla="*/ 5052979 w 6891715"/>
                <a:gd name="connsiteY4427" fmla="*/ 4901071 h 6367455"/>
                <a:gd name="connsiteX4428" fmla="*/ 5031389 w 6891715"/>
                <a:gd name="connsiteY4428" fmla="*/ 4869604 h 6367455"/>
                <a:gd name="connsiteX4429" fmla="*/ 5012974 w 6891715"/>
                <a:gd name="connsiteY4429" fmla="*/ 4834005 h 6367455"/>
                <a:gd name="connsiteX4430" fmla="*/ 5004719 w 6891715"/>
                <a:gd name="connsiteY4430" fmla="*/ 4842269 h 6367455"/>
                <a:gd name="connsiteX4431" fmla="*/ 4999321 w 6891715"/>
                <a:gd name="connsiteY4431" fmla="*/ 4834005 h 6367455"/>
                <a:gd name="connsiteX4432" fmla="*/ 4995194 w 6891715"/>
                <a:gd name="connsiteY4432" fmla="*/ 4819384 h 6367455"/>
                <a:gd name="connsiteX4433" fmla="*/ 5002496 w 6891715"/>
                <a:gd name="connsiteY4433" fmla="*/ 4816205 h 6367455"/>
                <a:gd name="connsiteX4434" fmla="*/ 5001544 w 6891715"/>
                <a:gd name="connsiteY4434" fmla="*/ 4809848 h 6367455"/>
                <a:gd name="connsiteX4435" fmla="*/ 5004719 w 6891715"/>
                <a:gd name="connsiteY4435" fmla="*/ 4807623 h 6367455"/>
                <a:gd name="connsiteX4436" fmla="*/ 5036786 w 6891715"/>
                <a:gd name="connsiteY4436" fmla="*/ 4869604 h 6367455"/>
                <a:gd name="connsiteX4437" fmla="*/ 5057106 w 6891715"/>
                <a:gd name="connsiteY4437" fmla="*/ 4899164 h 6367455"/>
                <a:gd name="connsiteX4438" fmla="*/ 5078696 w 6891715"/>
                <a:gd name="connsiteY4438" fmla="*/ 4909335 h 6367455"/>
                <a:gd name="connsiteX4439" fmla="*/ 5085999 w 6891715"/>
                <a:gd name="connsiteY4439" fmla="*/ 4911560 h 6367455"/>
                <a:gd name="connsiteX4440" fmla="*/ 5094254 w 6891715"/>
                <a:gd name="connsiteY4440" fmla="*/ 4912196 h 6367455"/>
                <a:gd name="connsiteX4441" fmla="*/ 5098381 w 6891715"/>
                <a:gd name="connsiteY4441" fmla="*/ 4905839 h 6367455"/>
                <a:gd name="connsiteX4442" fmla="*/ 5106954 w 6891715"/>
                <a:gd name="connsiteY4442" fmla="*/ 4896304 h 6367455"/>
                <a:gd name="connsiteX4443" fmla="*/ 5116479 w 6891715"/>
                <a:gd name="connsiteY4443" fmla="*/ 4911243 h 6367455"/>
                <a:gd name="connsiteX4444" fmla="*/ 5126004 w 6891715"/>
                <a:gd name="connsiteY4444" fmla="*/ 4904886 h 6367455"/>
                <a:gd name="connsiteX4445" fmla="*/ 5130131 w 6891715"/>
                <a:gd name="connsiteY4445" fmla="*/ 4898211 h 6367455"/>
                <a:gd name="connsiteX4446" fmla="*/ 5148864 w 6891715"/>
                <a:gd name="connsiteY4446" fmla="*/ 4893761 h 6367455"/>
                <a:gd name="connsiteX4447" fmla="*/ 5162834 w 6891715"/>
                <a:gd name="connsiteY4447" fmla="*/ 4895986 h 6367455"/>
                <a:gd name="connsiteX4448" fmla="*/ 5181249 w 6891715"/>
                <a:gd name="connsiteY4448" fmla="*/ 4909335 h 6367455"/>
                <a:gd name="connsiteX4449" fmla="*/ 5175534 w 6891715"/>
                <a:gd name="connsiteY4449" fmla="*/ 4914739 h 6367455"/>
                <a:gd name="connsiteX4450" fmla="*/ 5160929 w 6891715"/>
                <a:gd name="connsiteY4450" fmla="*/ 4912832 h 6367455"/>
                <a:gd name="connsiteX4451" fmla="*/ 5156801 w 6891715"/>
                <a:gd name="connsiteY4451" fmla="*/ 4915057 h 6367455"/>
                <a:gd name="connsiteX4452" fmla="*/ 5156166 w 6891715"/>
                <a:gd name="connsiteY4452" fmla="*/ 4934763 h 6367455"/>
                <a:gd name="connsiteX4453" fmla="*/ 5151721 w 6891715"/>
                <a:gd name="connsiteY4453" fmla="*/ 4947477 h 6367455"/>
                <a:gd name="connsiteX4454" fmla="*/ 5144419 w 6891715"/>
                <a:gd name="connsiteY4454" fmla="*/ 4948749 h 6367455"/>
                <a:gd name="connsiteX4455" fmla="*/ 5131719 w 6891715"/>
                <a:gd name="connsiteY4455" fmla="*/ 4950974 h 6367455"/>
                <a:gd name="connsiteX4456" fmla="*/ 5117114 w 6891715"/>
                <a:gd name="connsiteY4456" fmla="*/ 4960827 h 6367455"/>
                <a:gd name="connsiteX4457" fmla="*/ 5094571 w 6891715"/>
                <a:gd name="connsiteY4457" fmla="*/ 4943028 h 6367455"/>
                <a:gd name="connsiteX4458" fmla="*/ 5071076 w 6891715"/>
                <a:gd name="connsiteY4458" fmla="*/ 4943981 h 6367455"/>
                <a:gd name="connsiteX4459" fmla="*/ 5061869 w 6891715"/>
                <a:gd name="connsiteY4459" fmla="*/ 4955742 h 6367455"/>
                <a:gd name="connsiteX4460" fmla="*/ 5055519 w 6891715"/>
                <a:gd name="connsiteY4460" fmla="*/ 4969409 h 6367455"/>
                <a:gd name="connsiteX4461" fmla="*/ 5033611 w 6891715"/>
                <a:gd name="connsiteY4461" fmla="*/ 4976402 h 6367455"/>
                <a:gd name="connsiteX4462" fmla="*/ 5025039 w 6891715"/>
                <a:gd name="connsiteY4462" fmla="*/ 4986891 h 6367455"/>
                <a:gd name="connsiteX4463" fmla="*/ 5012339 w 6891715"/>
                <a:gd name="connsiteY4463" fmla="*/ 4987845 h 6367455"/>
                <a:gd name="connsiteX4464" fmla="*/ 5002814 w 6891715"/>
                <a:gd name="connsiteY4464" fmla="*/ 4981488 h 6367455"/>
                <a:gd name="connsiteX4465" fmla="*/ 4994241 w 6891715"/>
                <a:gd name="connsiteY4465" fmla="*/ 4986255 h 6367455"/>
                <a:gd name="connsiteX4466" fmla="*/ 4972334 w 6891715"/>
                <a:gd name="connsiteY4466" fmla="*/ 5008505 h 6367455"/>
                <a:gd name="connsiteX4467" fmla="*/ 4941854 w 6891715"/>
                <a:gd name="connsiteY4467" fmla="*/ 5033933 h 6367455"/>
                <a:gd name="connsiteX4468" fmla="*/ 4914866 w 6891715"/>
                <a:gd name="connsiteY4468" fmla="*/ 5053004 h 6367455"/>
                <a:gd name="connsiteX4469" fmla="*/ 4887879 w 6891715"/>
                <a:gd name="connsiteY4469" fmla="*/ 5037429 h 6367455"/>
                <a:gd name="connsiteX4470" fmla="*/ 4861526 w 6891715"/>
                <a:gd name="connsiteY4470" fmla="*/ 5034568 h 6367455"/>
                <a:gd name="connsiteX4471" fmla="*/ 4859304 w 6891715"/>
                <a:gd name="connsiteY4471" fmla="*/ 5027258 h 6367455"/>
                <a:gd name="connsiteX4472" fmla="*/ 4877401 w 6891715"/>
                <a:gd name="connsiteY4472" fmla="*/ 5013590 h 6367455"/>
                <a:gd name="connsiteX4473" fmla="*/ 4873909 w 6891715"/>
                <a:gd name="connsiteY4473" fmla="*/ 4995473 h 6367455"/>
                <a:gd name="connsiteX4474" fmla="*/ 4881211 w 6891715"/>
                <a:gd name="connsiteY4474" fmla="*/ 4992294 h 6367455"/>
                <a:gd name="connsiteX4475" fmla="*/ 4885339 w 6891715"/>
                <a:gd name="connsiteY4475" fmla="*/ 4962734 h 6367455"/>
                <a:gd name="connsiteX4476" fmla="*/ 4870099 w 6891715"/>
                <a:gd name="connsiteY4476" fmla="*/ 4939849 h 6367455"/>
                <a:gd name="connsiteX4477" fmla="*/ 4854224 w 6891715"/>
                <a:gd name="connsiteY4477" fmla="*/ 4945253 h 6367455"/>
                <a:gd name="connsiteX4478" fmla="*/ 4851049 w 6891715"/>
                <a:gd name="connsiteY4478" fmla="*/ 4936671 h 6367455"/>
                <a:gd name="connsiteX4479" fmla="*/ 4831046 w 6891715"/>
                <a:gd name="connsiteY4479" fmla="*/ 4919825 h 6367455"/>
                <a:gd name="connsiteX4480" fmla="*/ 4818029 w 6891715"/>
                <a:gd name="connsiteY4480" fmla="*/ 4918871 h 6367455"/>
                <a:gd name="connsiteX4481" fmla="*/ 4810726 w 6891715"/>
                <a:gd name="connsiteY4481" fmla="*/ 4929678 h 6367455"/>
                <a:gd name="connsiteX4482" fmla="*/ 4797074 w 6891715"/>
                <a:gd name="connsiteY4482" fmla="*/ 4924592 h 6367455"/>
                <a:gd name="connsiteX4483" fmla="*/ 4784056 w 6891715"/>
                <a:gd name="connsiteY4483" fmla="*/ 4917282 h 6367455"/>
                <a:gd name="connsiteX4484" fmla="*/ 4780881 w 6891715"/>
                <a:gd name="connsiteY4484" fmla="*/ 4909018 h 6367455"/>
                <a:gd name="connsiteX4485" fmla="*/ 4787549 w 6891715"/>
                <a:gd name="connsiteY4485" fmla="*/ 4904250 h 6367455"/>
                <a:gd name="connsiteX4486" fmla="*/ 4808186 w 6891715"/>
                <a:gd name="connsiteY4486" fmla="*/ 4888357 h 6367455"/>
                <a:gd name="connsiteX4487" fmla="*/ 4836444 w 6891715"/>
                <a:gd name="connsiteY4487" fmla="*/ 4865154 h 6367455"/>
                <a:gd name="connsiteX4488" fmla="*/ 4839619 w 6891715"/>
                <a:gd name="connsiteY4488" fmla="*/ 4855619 h 6367455"/>
                <a:gd name="connsiteX4489" fmla="*/ 4844064 w 6891715"/>
                <a:gd name="connsiteY4489" fmla="*/ 4862929 h 6367455"/>
                <a:gd name="connsiteX4490" fmla="*/ 4866289 w 6891715"/>
                <a:gd name="connsiteY4490" fmla="*/ 4854030 h 6367455"/>
                <a:gd name="connsiteX4491" fmla="*/ 4894546 w 6891715"/>
                <a:gd name="connsiteY4491" fmla="*/ 4846719 h 6367455"/>
                <a:gd name="connsiteX4492" fmla="*/ 4905341 w 6891715"/>
                <a:gd name="connsiteY4492" fmla="*/ 4849897 h 6367455"/>
                <a:gd name="connsiteX4493" fmla="*/ 4899944 w 6891715"/>
                <a:gd name="connsiteY4493" fmla="*/ 4839091 h 6367455"/>
                <a:gd name="connsiteX4494" fmla="*/ 4909469 w 6891715"/>
                <a:gd name="connsiteY4494" fmla="*/ 4829555 h 6367455"/>
                <a:gd name="connsiteX4495" fmla="*/ 4891371 w 6891715"/>
                <a:gd name="connsiteY4495" fmla="*/ 4835912 h 6367455"/>
                <a:gd name="connsiteX4496" fmla="*/ 4890419 w 6891715"/>
                <a:gd name="connsiteY4496" fmla="*/ 4824469 h 6367455"/>
                <a:gd name="connsiteX4497" fmla="*/ 4885021 w 6891715"/>
                <a:gd name="connsiteY4497" fmla="*/ 4817159 h 6367455"/>
                <a:gd name="connsiteX4498" fmla="*/ 4882481 w 6891715"/>
                <a:gd name="connsiteY4498" fmla="*/ 4795863 h 6367455"/>
                <a:gd name="connsiteX4499" fmla="*/ 4877719 w 6891715"/>
                <a:gd name="connsiteY4499" fmla="*/ 4809848 h 6367455"/>
                <a:gd name="connsiteX4500" fmla="*/ 4870099 w 6891715"/>
                <a:gd name="connsiteY4500" fmla="*/ 4812073 h 6367455"/>
                <a:gd name="connsiteX4501" fmla="*/ 4875496 w 6891715"/>
                <a:gd name="connsiteY4501" fmla="*/ 4825741 h 6367455"/>
                <a:gd name="connsiteX4502" fmla="*/ 4871369 w 6891715"/>
                <a:gd name="connsiteY4502" fmla="*/ 4824787 h 6367455"/>
                <a:gd name="connsiteX4503" fmla="*/ 4861526 w 6891715"/>
                <a:gd name="connsiteY4503" fmla="*/ 4818430 h 6367455"/>
                <a:gd name="connsiteX4504" fmla="*/ 4855176 w 6891715"/>
                <a:gd name="connsiteY4504" fmla="*/ 4819384 h 6367455"/>
                <a:gd name="connsiteX4505" fmla="*/ 4847874 w 6891715"/>
                <a:gd name="connsiteY4505" fmla="*/ 4815570 h 6367455"/>
                <a:gd name="connsiteX4506" fmla="*/ 4846921 w 6891715"/>
                <a:gd name="connsiteY4506" fmla="*/ 4803809 h 6367455"/>
                <a:gd name="connsiteX4507" fmla="*/ 4839301 w 6891715"/>
                <a:gd name="connsiteY4507" fmla="*/ 4809213 h 6367455"/>
                <a:gd name="connsiteX4508" fmla="*/ 4829776 w 6891715"/>
                <a:gd name="connsiteY4508" fmla="*/ 4801584 h 6367455"/>
                <a:gd name="connsiteX4509" fmla="*/ 4826601 w 6891715"/>
                <a:gd name="connsiteY4509" fmla="*/ 4807941 h 6367455"/>
                <a:gd name="connsiteX4510" fmla="*/ 4821204 w 6891715"/>
                <a:gd name="connsiteY4510" fmla="*/ 4809213 h 6367455"/>
                <a:gd name="connsiteX4511" fmla="*/ 4808504 w 6891715"/>
                <a:gd name="connsiteY4511" fmla="*/ 4811755 h 6367455"/>
                <a:gd name="connsiteX4512" fmla="*/ 4795169 w 6891715"/>
                <a:gd name="connsiteY4512" fmla="*/ 4816841 h 6367455"/>
                <a:gd name="connsiteX4513" fmla="*/ 4794216 w 6891715"/>
                <a:gd name="connsiteY4513" fmla="*/ 4824469 h 6367455"/>
                <a:gd name="connsiteX4514" fmla="*/ 4816441 w 6891715"/>
                <a:gd name="connsiteY4514" fmla="*/ 4828284 h 6367455"/>
                <a:gd name="connsiteX4515" fmla="*/ 4808821 w 6891715"/>
                <a:gd name="connsiteY4515" fmla="*/ 4830509 h 6367455"/>
                <a:gd name="connsiteX4516" fmla="*/ 4785644 w 6891715"/>
                <a:gd name="connsiteY4516" fmla="*/ 4826377 h 6367455"/>
                <a:gd name="connsiteX4517" fmla="*/ 4775166 w 6891715"/>
                <a:gd name="connsiteY4517" fmla="*/ 4828602 h 6367455"/>
                <a:gd name="connsiteX4518" fmla="*/ 4701824 w 6891715"/>
                <a:gd name="connsiteY4518" fmla="*/ 4809530 h 6367455"/>
                <a:gd name="connsiteX4519" fmla="*/ 4699601 w 6891715"/>
                <a:gd name="connsiteY4519" fmla="*/ 4797770 h 6367455"/>
                <a:gd name="connsiteX4520" fmla="*/ 4704999 w 6891715"/>
                <a:gd name="connsiteY4520" fmla="*/ 4808259 h 6367455"/>
                <a:gd name="connsiteX4521" fmla="*/ 4765324 w 6891715"/>
                <a:gd name="connsiteY4521" fmla="*/ 4822562 h 6367455"/>
                <a:gd name="connsiteX4522" fmla="*/ 4776119 w 6891715"/>
                <a:gd name="connsiteY4522" fmla="*/ 4823198 h 6367455"/>
                <a:gd name="connsiteX4523" fmla="*/ 4746274 w 6891715"/>
                <a:gd name="connsiteY4523" fmla="*/ 4799677 h 6367455"/>
                <a:gd name="connsiteX4524" fmla="*/ 4729446 w 6891715"/>
                <a:gd name="connsiteY4524" fmla="*/ 4799677 h 6367455"/>
                <a:gd name="connsiteX4525" fmla="*/ 4726271 w 6891715"/>
                <a:gd name="connsiteY4525" fmla="*/ 4807941 h 6367455"/>
                <a:gd name="connsiteX4526" fmla="*/ 4713571 w 6891715"/>
                <a:gd name="connsiteY4526" fmla="*/ 4802856 h 6367455"/>
                <a:gd name="connsiteX4527" fmla="*/ 4712301 w 6891715"/>
                <a:gd name="connsiteY4527" fmla="*/ 4792367 h 6367455"/>
                <a:gd name="connsiteX4528" fmla="*/ 4740559 w 6891715"/>
                <a:gd name="connsiteY4528" fmla="*/ 4785692 h 6367455"/>
                <a:gd name="connsiteX4529" fmla="*/ 4746909 w 6891715"/>
                <a:gd name="connsiteY4529" fmla="*/ 4784738 h 6367455"/>
                <a:gd name="connsiteX4530" fmla="*/ 4737384 w 6891715"/>
                <a:gd name="connsiteY4530" fmla="*/ 4768846 h 6367455"/>
                <a:gd name="connsiteX4531" fmla="*/ 4717381 w 6891715"/>
                <a:gd name="connsiteY4531" fmla="*/ 4764714 h 6367455"/>
                <a:gd name="connsiteX4532" fmla="*/ 4706586 w 6891715"/>
                <a:gd name="connsiteY4532" fmla="*/ 4770117 h 6367455"/>
                <a:gd name="connsiteX4533" fmla="*/ 4689759 w 6891715"/>
                <a:gd name="connsiteY4533" fmla="*/ 4756767 h 6367455"/>
                <a:gd name="connsiteX4534" fmla="*/ 4687536 w 6891715"/>
                <a:gd name="connsiteY4534" fmla="*/ 4752317 h 6367455"/>
                <a:gd name="connsiteX4535" fmla="*/ 4704681 w 6891715"/>
                <a:gd name="connsiteY4535" fmla="*/ 4757721 h 6367455"/>
                <a:gd name="connsiteX4536" fmla="*/ 4709761 w 6891715"/>
                <a:gd name="connsiteY4536" fmla="*/ 4754225 h 6367455"/>
                <a:gd name="connsiteX4537" fmla="*/ 4729129 w 6891715"/>
                <a:gd name="connsiteY4537" fmla="*/ 4759628 h 6367455"/>
                <a:gd name="connsiteX4538" fmla="*/ 4748179 w 6891715"/>
                <a:gd name="connsiteY4538" fmla="*/ 4763442 h 6367455"/>
                <a:gd name="connsiteX4539" fmla="*/ 4764054 w 6891715"/>
                <a:gd name="connsiteY4539" fmla="*/ 4769799 h 6367455"/>
                <a:gd name="connsiteX4540" fmla="*/ 4808821 w 6891715"/>
                <a:gd name="connsiteY4540" fmla="*/ 4724982 h 6367455"/>
                <a:gd name="connsiteX4541" fmla="*/ 4767864 w 6891715"/>
                <a:gd name="connsiteY4541" fmla="*/ 4752953 h 6367455"/>
                <a:gd name="connsiteX4542" fmla="*/ 4745956 w 6891715"/>
                <a:gd name="connsiteY4542" fmla="*/ 4759310 h 6367455"/>
                <a:gd name="connsiteX4543" fmla="*/ 4735161 w 6891715"/>
                <a:gd name="connsiteY4543" fmla="*/ 4747868 h 6367455"/>
                <a:gd name="connsiteX4544" fmla="*/ 4727541 w 6891715"/>
                <a:gd name="connsiteY4544" fmla="*/ 4738332 h 6367455"/>
                <a:gd name="connsiteX4545" fmla="*/ 4725636 w 6891715"/>
                <a:gd name="connsiteY4545" fmla="*/ 4731339 h 6367455"/>
                <a:gd name="connsiteX4546" fmla="*/ 4723414 w 6891715"/>
                <a:gd name="connsiteY4546" fmla="*/ 4717354 h 6367455"/>
                <a:gd name="connsiteX4547" fmla="*/ 4731351 w 6891715"/>
                <a:gd name="connsiteY4547" fmla="*/ 4710043 h 6367455"/>
                <a:gd name="connsiteX4548" fmla="*/ 4726271 w 6891715"/>
                <a:gd name="connsiteY4548" fmla="*/ 4699236 h 6367455"/>
                <a:gd name="connsiteX4549" fmla="*/ 4725001 w 6891715"/>
                <a:gd name="connsiteY4549" fmla="*/ 4688747 h 6367455"/>
                <a:gd name="connsiteX4550" fmla="*/ 4720874 w 6891715"/>
                <a:gd name="connsiteY4550" fmla="*/ 4703686 h 6367455"/>
                <a:gd name="connsiteX4551" fmla="*/ 4725001 w 6891715"/>
                <a:gd name="connsiteY4551" fmla="*/ 4708772 h 6367455"/>
                <a:gd name="connsiteX4552" fmla="*/ 4714841 w 6891715"/>
                <a:gd name="connsiteY4552" fmla="*/ 4717354 h 6367455"/>
                <a:gd name="connsiteX4553" fmla="*/ 4717064 w 6891715"/>
                <a:gd name="connsiteY4553" fmla="*/ 4729114 h 6367455"/>
                <a:gd name="connsiteX4554" fmla="*/ 4722144 w 6891715"/>
                <a:gd name="connsiteY4554" fmla="*/ 4737378 h 6367455"/>
                <a:gd name="connsiteX4555" fmla="*/ 4720239 w 6891715"/>
                <a:gd name="connsiteY4555" fmla="*/ 4744689 h 6367455"/>
                <a:gd name="connsiteX4556" fmla="*/ 4708809 w 6891715"/>
                <a:gd name="connsiteY4556" fmla="*/ 4749139 h 6367455"/>
                <a:gd name="connsiteX4557" fmla="*/ 4701189 w 6891715"/>
                <a:gd name="connsiteY4557" fmla="*/ 4742782 h 6367455"/>
                <a:gd name="connsiteX4558" fmla="*/ 4696109 w 6891715"/>
                <a:gd name="connsiteY4558" fmla="*/ 4747232 h 6367455"/>
                <a:gd name="connsiteX4559" fmla="*/ 4683409 w 6891715"/>
                <a:gd name="connsiteY4559" fmla="*/ 4747232 h 6367455"/>
                <a:gd name="connsiteX4560" fmla="*/ 4695791 w 6891715"/>
                <a:gd name="connsiteY4560" fmla="*/ 4725936 h 6367455"/>
                <a:gd name="connsiteX4561" fmla="*/ 4684044 w 6891715"/>
                <a:gd name="connsiteY4561" fmla="*/ 4726254 h 6367455"/>
                <a:gd name="connsiteX4562" fmla="*/ 4679916 w 6891715"/>
                <a:gd name="connsiteY4562" fmla="*/ 4718943 h 6367455"/>
                <a:gd name="connsiteX4563" fmla="*/ 4682456 w 6891715"/>
                <a:gd name="connsiteY4563" fmla="*/ 4738650 h 6367455"/>
                <a:gd name="connsiteX4564" fmla="*/ 4676106 w 6891715"/>
                <a:gd name="connsiteY4564" fmla="*/ 4744371 h 6367455"/>
                <a:gd name="connsiteX4565" fmla="*/ 4659914 w 6891715"/>
                <a:gd name="connsiteY4565" fmla="*/ 4746596 h 6367455"/>
                <a:gd name="connsiteX4566" fmla="*/ 4649436 w 6891715"/>
                <a:gd name="connsiteY4566" fmla="*/ 4751682 h 6367455"/>
                <a:gd name="connsiteX4567" fmla="*/ 4619591 w 6891715"/>
                <a:gd name="connsiteY4567" fmla="*/ 4753271 h 6367455"/>
                <a:gd name="connsiteX4568" fmla="*/ 4614829 w 6891715"/>
                <a:gd name="connsiteY4568" fmla="*/ 4759628 h 6367455"/>
                <a:gd name="connsiteX4569" fmla="*/ 4618956 w 6891715"/>
                <a:gd name="connsiteY4569" fmla="*/ 4769799 h 6367455"/>
                <a:gd name="connsiteX4570" fmla="*/ 4611654 w 6891715"/>
                <a:gd name="connsiteY4570" fmla="*/ 4781560 h 6367455"/>
                <a:gd name="connsiteX4571" fmla="*/ 4609749 w 6891715"/>
                <a:gd name="connsiteY4571" fmla="*/ 4797452 h 6367455"/>
                <a:gd name="connsiteX4572" fmla="*/ 4597049 w 6891715"/>
                <a:gd name="connsiteY4572" fmla="*/ 4809213 h 6367455"/>
                <a:gd name="connsiteX4573" fmla="*/ 4587524 w 6891715"/>
                <a:gd name="connsiteY4573" fmla="*/ 4820655 h 6367455"/>
                <a:gd name="connsiteX4574" fmla="*/ 4587524 w 6891715"/>
                <a:gd name="connsiteY4574" fmla="*/ 4816523 h 6367455"/>
                <a:gd name="connsiteX4575" fmla="*/ 4592921 w 6891715"/>
                <a:gd name="connsiteY4575" fmla="*/ 4807941 h 6367455"/>
                <a:gd name="connsiteX4576" fmla="*/ 4583396 w 6891715"/>
                <a:gd name="connsiteY4576" fmla="*/ 4805081 h 6367455"/>
                <a:gd name="connsiteX4577" fmla="*/ 4575776 w 6891715"/>
                <a:gd name="connsiteY4577" fmla="*/ 4799995 h 6367455"/>
                <a:gd name="connsiteX4578" fmla="*/ 4572601 w 6891715"/>
                <a:gd name="connsiteY4578" fmla="*/ 4788235 h 6367455"/>
                <a:gd name="connsiteX4579" fmla="*/ 4568474 w 6891715"/>
                <a:gd name="connsiteY4579" fmla="*/ 4796816 h 6367455"/>
                <a:gd name="connsiteX4580" fmla="*/ 4565299 w 6891715"/>
                <a:gd name="connsiteY4580" fmla="*/ 4787599 h 6367455"/>
                <a:gd name="connsiteX4581" fmla="*/ 4556726 w 6891715"/>
                <a:gd name="connsiteY4581" fmla="*/ 4784420 h 6367455"/>
                <a:gd name="connsiteX4582" fmla="*/ 4553551 w 6891715"/>
                <a:gd name="connsiteY4582" fmla="*/ 4798088 h 6367455"/>
                <a:gd name="connsiteX4583" fmla="*/ 4566251 w 6891715"/>
                <a:gd name="connsiteY4583" fmla="*/ 4811755 h 6367455"/>
                <a:gd name="connsiteX4584" fmla="*/ 4574824 w 6891715"/>
                <a:gd name="connsiteY4584" fmla="*/ 4815887 h 6367455"/>
                <a:gd name="connsiteX4585" fmla="*/ 4580539 w 6891715"/>
                <a:gd name="connsiteY4585" fmla="*/ 4820020 h 6367455"/>
                <a:gd name="connsiteX4586" fmla="*/ 4581491 w 6891715"/>
                <a:gd name="connsiteY4586" fmla="*/ 4832416 h 6367455"/>
                <a:gd name="connsiteX4587" fmla="*/ 4576094 w 6891715"/>
                <a:gd name="connsiteY4587" fmla="*/ 4845130 h 6367455"/>
                <a:gd name="connsiteX4588" fmla="*/ 4564664 w 6891715"/>
                <a:gd name="connsiteY4588" fmla="*/ 4848308 h 6367455"/>
                <a:gd name="connsiteX4589" fmla="*/ 4557361 w 6891715"/>
                <a:gd name="connsiteY4589" fmla="*/ 4856890 h 6367455"/>
                <a:gd name="connsiteX4590" fmla="*/ 4552281 w 6891715"/>
                <a:gd name="connsiteY4590" fmla="*/ 4857844 h 6367455"/>
                <a:gd name="connsiteX4591" fmla="*/ 4539264 w 6891715"/>
                <a:gd name="connsiteY4591" fmla="*/ 4858479 h 6367455"/>
                <a:gd name="connsiteX4592" fmla="*/ 4523388 w 6891715"/>
                <a:gd name="connsiteY4592" fmla="*/ 4862611 h 6367455"/>
                <a:gd name="connsiteX4593" fmla="*/ 4531961 w 6891715"/>
                <a:gd name="connsiteY4593" fmla="*/ 4871193 h 6367455"/>
                <a:gd name="connsiteX4594" fmla="*/ 4513228 w 6891715"/>
                <a:gd name="connsiteY4594" fmla="*/ 4882636 h 6367455"/>
                <a:gd name="connsiteX4595" fmla="*/ 4507831 w 6891715"/>
                <a:gd name="connsiteY4595" fmla="*/ 4875325 h 6367455"/>
                <a:gd name="connsiteX4596" fmla="*/ 4504338 w 6891715"/>
                <a:gd name="connsiteY4596" fmla="*/ 4865154 h 6367455"/>
                <a:gd name="connsiteX4597" fmla="*/ 4508466 w 6891715"/>
                <a:gd name="connsiteY4597" fmla="*/ 4859751 h 6367455"/>
                <a:gd name="connsiteX4598" fmla="*/ 4508466 w 6891715"/>
                <a:gd name="connsiteY4598" fmla="*/ 4849262 h 6367455"/>
                <a:gd name="connsiteX4599" fmla="*/ 4502116 w 6891715"/>
                <a:gd name="connsiteY4599" fmla="*/ 4843858 h 6367455"/>
                <a:gd name="connsiteX4600" fmla="*/ 4493861 w 6891715"/>
                <a:gd name="connsiteY4600" fmla="*/ 4868333 h 6367455"/>
                <a:gd name="connsiteX4601" fmla="*/ 4492908 w 6891715"/>
                <a:gd name="connsiteY4601" fmla="*/ 4884861 h 6367455"/>
                <a:gd name="connsiteX4602" fmla="*/ 4503703 w 6891715"/>
                <a:gd name="connsiteY4602" fmla="*/ 4891218 h 6367455"/>
                <a:gd name="connsiteX4603" fmla="*/ 4505926 w 6891715"/>
                <a:gd name="connsiteY4603" fmla="*/ 4905203 h 6367455"/>
                <a:gd name="connsiteX4604" fmla="*/ 4497671 w 6891715"/>
                <a:gd name="connsiteY4604" fmla="*/ 4910289 h 6367455"/>
                <a:gd name="connsiteX4605" fmla="*/ 4499868 w 6891715"/>
                <a:gd name="connsiteY4605" fmla="*/ 4919360 h 6367455"/>
                <a:gd name="connsiteX4606" fmla="*/ 4500840 w 6891715"/>
                <a:gd name="connsiteY4606" fmla="*/ 4920286 h 6367455"/>
                <a:gd name="connsiteX4607" fmla="*/ 4506875 w 6891715"/>
                <a:gd name="connsiteY4607" fmla="*/ 4943464 h 6367455"/>
                <a:gd name="connsiteX4608" fmla="*/ 4505922 w 6891715"/>
                <a:gd name="connsiteY4608" fmla="*/ 4967594 h 6367455"/>
                <a:gd name="connsiteX4609" fmla="*/ 4499570 w 6891715"/>
                <a:gd name="connsiteY4609" fmla="*/ 4964736 h 6367455"/>
                <a:gd name="connsiteX4610" fmla="*/ 4505922 w 6891715"/>
                <a:gd name="connsiteY4610" fmla="*/ 4976166 h 6367455"/>
                <a:gd name="connsiteX4611" fmla="*/ 4504969 w 6891715"/>
                <a:gd name="connsiteY4611" fmla="*/ 4987596 h 6367455"/>
                <a:gd name="connsiteX4612" fmla="*/ 4487183 w 6891715"/>
                <a:gd name="connsiteY4612" fmla="*/ 4995216 h 6367455"/>
                <a:gd name="connsiteX4613" fmla="*/ 4475749 w 6891715"/>
                <a:gd name="connsiteY4613" fmla="*/ 5001884 h 6367455"/>
                <a:gd name="connsiteX4614" fmla="*/ 4460821 w 6891715"/>
                <a:gd name="connsiteY4614" fmla="*/ 5005059 h 6367455"/>
                <a:gd name="connsiteX4615" fmla="*/ 4447164 w 6891715"/>
                <a:gd name="connsiteY4615" fmla="*/ 5022204 h 6367455"/>
                <a:gd name="connsiteX4616" fmla="*/ 4430330 w 6891715"/>
                <a:gd name="connsiteY4616" fmla="*/ 5038079 h 6367455"/>
                <a:gd name="connsiteX4617" fmla="*/ 4433506 w 6891715"/>
                <a:gd name="connsiteY4617" fmla="*/ 5029506 h 6367455"/>
                <a:gd name="connsiteX4618" fmla="*/ 4443988 w 6891715"/>
                <a:gd name="connsiteY4618" fmla="*/ 5017759 h 6367455"/>
                <a:gd name="connsiteX4619" fmla="*/ 4443988 w 6891715"/>
                <a:gd name="connsiteY4619" fmla="*/ 5008234 h 6367455"/>
                <a:gd name="connsiteX4620" fmla="*/ 4454469 w 6891715"/>
                <a:gd name="connsiteY4620" fmla="*/ 5000931 h 6367455"/>
                <a:gd name="connsiteX4621" fmla="*/ 4464950 w 6891715"/>
                <a:gd name="connsiteY4621" fmla="*/ 4992359 h 6367455"/>
                <a:gd name="connsiteX4622" fmla="*/ 4463997 w 6891715"/>
                <a:gd name="connsiteY4622" fmla="*/ 4986961 h 6367455"/>
                <a:gd name="connsiteX4623" fmla="*/ 4449069 w 6891715"/>
                <a:gd name="connsiteY4623" fmla="*/ 4990136 h 6367455"/>
                <a:gd name="connsiteX4624" fmla="*/ 4452245 w 6891715"/>
                <a:gd name="connsiteY4624" fmla="*/ 4980929 h 6367455"/>
                <a:gd name="connsiteX4625" fmla="*/ 4449069 w 6891715"/>
                <a:gd name="connsiteY4625" fmla="*/ 4971404 h 6367455"/>
                <a:gd name="connsiteX4626" fmla="*/ 4439223 w 6891715"/>
                <a:gd name="connsiteY4626" fmla="*/ 4964101 h 6367455"/>
                <a:gd name="connsiteX4627" fmla="*/ 4429060 w 6891715"/>
                <a:gd name="connsiteY4627" fmla="*/ 4968229 h 6367455"/>
                <a:gd name="connsiteX4628" fmla="*/ 4424613 w 6891715"/>
                <a:gd name="connsiteY4628" fmla="*/ 4976801 h 6367455"/>
                <a:gd name="connsiteX4629" fmla="*/ 4411909 w 6891715"/>
                <a:gd name="connsiteY4629" fmla="*/ 4972991 h 6367455"/>
                <a:gd name="connsiteX4630" fmla="*/ 4410956 w 6891715"/>
                <a:gd name="connsiteY4630" fmla="*/ 4981246 h 6367455"/>
                <a:gd name="connsiteX4631" fmla="*/ 4432236 w 6891715"/>
                <a:gd name="connsiteY4631" fmla="*/ 4983151 h 6367455"/>
                <a:gd name="connsiteX4632" fmla="*/ 4435412 w 6891715"/>
                <a:gd name="connsiteY4632" fmla="*/ 4985374 h 6367455"/>
                <a:gd name="connsiteX4633" fmla="*/ 4438588 w 6891715"/>
                <a:gd name="connsiteY4633" fmla="*/ 4991724 h 6367455"/>
                <a:gd name="connsiteX4634" fmla="*/ 4428107 w 6891715"/>
                <a:gd name="connsiteY4634" fmla="*/ 5004424 h 6367455"/>
                <a:gd name="connsiteX4635" fmla="*/ 4426201 w 6891715"/>
                <a:gd name="connsiteY4635" fmla="*/ 5009821 h 6367455"/>
                <a:gd name="connsiteX4636" fmla="*/ 4420802 w 6891715"/>
                <a:gd name="connsiteY4636" fmla="*/ 5011726 h 6367455"/>
                <a:gd name="connsiteX4637" fmla="*/ 4417626 w 6891715"/>
                <a:gd name="connsiteY4637" fmla="*/ 5007599 h 6367455"/>
                <a:gd name="connsiteX4638" fmla="*/ 4413497 w 6891715"/>
                <a:gd name="connsiteY4638" fmla="*/ 5011726 h 6367455"/>
                <a:gd name="connsiteX4639" fmla="*/ 4420802 w 6891715"/>
                <a:gd name="connsiteY4639" fmla="*/ 5021251 h 6367455"/>
                <a:gd name="connsiteX4640" fmla="*/ 4420802 w 6891715"/>
                <a:gd name="connsiteY4640" fmla="*/ 5028554 h 6367455"/>
                <a:gd name="connsiteX4641" fmla="*/ 4410638 w 6891715"/>
                <a:gd name="connsiteY4641" fmla="*/ 5035221 h 6367455"/>
                <a:gd name="connsiteX4642" fmla="*/ 4411591 w 6891715"/>
                <a:gd name="connsiteY4642" fmla="*/ 5046334 h 6367455"/>
                <a:gd name="connsiteX4643" fmla="*/ 4416673 w 6891715"/>
                <a:gd name="connsiteY4643" fmla="*/ 5034904 h 6367455"/>
                <a:gd name="connsiteX4644" fmla="*/ 4430330 w 6891715"/>
                <a:gd name="connsiteY4644" fmla="*/ 5031729 h 6367455"/>
                <a:gd name="connsiteX4645" fmla="*/ 4430330 w 6891715"/>
                <a:gd name="connsiteY4645" fmla="*/ 5038079 h 6367455"/>
                <a:gd name="connsiteX4646" fmla="*/ 4408415 w 6891715"/>
                <a:gd name="connsiteY4646" fmla="*/ 5059351 h 6367455"/>
                <a:gd name="connsiteX4647" fmla="*/ 4409368 w 6891715"/>
                <a:gd name="connsiteY4647" fmla="*/ 5066654 h 6367455"/>
                <a:gd name="connsiteX4648" fmla="*/ 4410956 w 6891715"/>
                <a:gd name="connsiteY4648" fmla="*/ 5082529 h 6367455"/>
                <a:gd name="connsiteX4649" fmla="*/ 4409050 w 6891715"/>
                <a:gd name="connsiteY4649" fmla="*/ 5116184 h 6367455"/>
                <a:gd name="connsiteX4650" fmla="*/ 4416673 w 6891715"/>
                <a:gd name="connsiteY4650" fmla="*/ 5138091 h 6367455"/>
                <a:gd name="connsiteX4651" fmla="*/ 4416388 w 6891715"/>
                <a:gd name="connsiteY4651" fmla="*/ 5137963 h 6367455"/>
                <a:gd name="connsiteX4652" fmla="*/ 4413532 w 6891715"/>
                <a:gd name="connsiteY4652" fmla="*/ 5157060 h 6367455"/>
                <a:gd name="connsiteX4653" fmla="*/ 4399569 w 6891715"/>
                <a:gd name="connsiteY4653" fmla="*/ 5177430 h 6367455"/>
                <a:gd name="connsiteX4654" fmla="*/ 4398617 w 6891715"/>
                <a:gd name="connsiteY4654" fmla="*/ 5183796 h 6367455"/>
                <a:gd name="connsiteX4655" fmla="*/ 4376721 w 6891715"/>
                <a:gd name="connsiteY4655" fmla="*/ 5181886 h 6367455"/>
                <a:gd name="connsiteX4656" fmla="*/ 4365932 w 6891715"/>
                <a:gd name="connsiteY4656" fmla="*/ 5188252 h 6367455"/>
                <a:gd name="connsiteX4657" fmla="*/ 4345306 w 6891715"/>
                <a:gd name="connsiteY4657" fmla="*/ 5219125 h 6367455"/>
                <a:gd name="connsiteX4658" fmla="*/ 4332930 w 6891715"/>
                <a:gd name="connsiteY4658" fmla="*/ 5259229 h 6367455"/>
                <a:gd name="connsiteX4659" fmla="*/ 4330709 w 6891715"/>
                <a:gd name="connsiteY4659" fmla="*/ 5271960 h 6367455"/>
                <a:gd name="connsiteX4660" fmla="*/ 4323093 w 6891715"/>
                <a:gd name="connsiteY4660" fmla="*/ 5274188 h 6367455"/>
                <a:gd name="connsiteX4661" fmla="*/ 4314207 w 6891715"/>
                <a:gd name="connsiteY4661" fmla="*/ 5282782 h 6367455"/>
                <a:gd name="connsiteX4662" fmla="*/ 4314207 w 6891715"/>
                <a:gd name="connsiteY4662" fmla="*/ 5291057 h 6367455"/>
                <a:gd name="connsiteX4663" fmla="*/ 4306591 w 6891715"/>
                <a:gd name="connsiteY4663" fmla="*/ 5287874 h 6367455"/>
                <a:gd name="connsiteX4664" fmla="*/ 4298024 w 6891715"/>
                <a:gd name="connsiteY4664" fmla="*/ 5290102 h 6367455"/>
                <a:gd name="connsiteX4665" fmla="*/ 4297072 w 6891715"/>
                <a:gd name="connsiteY4665" fmla="*/ 5298696 h 6367455"/>
                <a:gd name="connsiteX4666" fmla="*/ 4290725 w 6891715"/>
                <a:gd name="connsiteY4666" fmla="*/ 5302834 h 6367455"/>
                <a:gd name="connsiteX4667" fmla="*/ 4296437 w 6891715"/>
                <a:gd name="connsiteY4667" fmla="*/ 5306016 h 6367455"/>
                <a:gd name="connsiteX4668" fmla="*/ 4304370 w 6891715"/>
                <a:gd name="connsiteY4668" fmla="*/ 5300606 h 6367455"/>
                <a:gd name="connsiteX4669" fmla="*/ 4317381 w 6891715"/>
                <a:gd name="connsiteY4669" fmla="*/ 5301879 h 6367455"/>
                <a:gd name="connsiteX4670" fmla="*/ 4324679 w 6891715"/>
                <a:gd name="connsiteY4670" fmla="*/ 5304743 h 6367455"/>
                <a:gd name="connsiteX4671" fmla="*/ 4327853 w 6891715"/>
                <a:gd name="connsiteY4671" fmla="*/ 5312064 h 6367455"/>
                <a:gd name="connsiteX4672" fmla="*/ 4329122 w 6891715"/>
                <a:gd name="connsiteY4672" fmla="*/ 5321612 h 6367455"/>
                <a:gd name="connsiteX4673" fmla="*/ 4331343 w 6891715"/>
                <a:gd name="connsiteY4673" fmla="*/ 5327023 h 6367455"/>
                <a:gd name="connsiteX4674" fmla="*/ 4343084 w 6891715"/>
                <a:gd name="connsiteY4674" fmla="*/ 5338163 h 6367455"/>
                <a:gd name="connsiteX4675" fmla="*/ 4348479 w 6891715"/>
                <a:gd name="connsiteY4675" fmla="*/ 5349939 h 6367455"/>
                <a:gd name="connsiteX4676" fmla="*/ 4347949 w 6891715"/>
                <a:gd name="connsiteY4676" fmla="*/ 5350022 h 6367455"/>
                <a:gd name="connsiteX4677" fmla="*/ 4354478 w 6891715"/>
                <a:gd name="connsiteY4677" fmla="*/ 5386173 h 6367455"/>
                <a:gd name="connsiteX4678" fmla="*/ 4367495 w 6891715"/>
                <a:gd name="connsiteY4678" fmla="*/ 5416728 h 6367455"/>
                <a:gd name="connsiteX4679" fmla="*/ 4394165 w 6891715"/>
                <a:gd name="connsiteY4679" fmla="*/ 5435506 h 6367455"/>
                <a:gd name="connsiteX4680" fmla="*/ 4426868 w 6891715"/>
                <a:gd name="connsiteY4680" fmla="*/ 5452056 h 6367455"/>
                <a:gd name="connsiteX4681" fmla="*/ 4440838 w 6891715"/>
                <a:gd name="connsiteY4681" fmla="*/ 5454920 h 6367455"/>
                <a:gd name="connsiteX4682" fmla="*/ 4447188 w 6891715"/>
                <a:gd name="connsiteY4682" fmla="*/ 5451738 h 6367455"/>
                <a:gd name="connsiteX4683" fmla="*/ 4452903 w 6891715"/>
                <a:gd name="connsiteY4683" fmla="*/ 5461604 h 6367455"/>
                <a:gd name="connsiteX4684" fmla="*/ 4450680 w 6891715"/>
                <a:gd name="connsiteY4684" fmla="*/ 5467969 h 6367455"/>
                <a:gd name="connsiteX4685" fmla="*/ 4447505 w 6891715"/>
                <a:gd name="connsiteY4685" fmla="*/ 5471470 h 6367455"/>
                <a:gd name="connsiteX4686" fmla="*/ 4449093 w 6891715"/>
                <a:gd name="connsiteY4686" fmla="*/ 5473380 h 6367455"/>
                <a:gd name="connsiteX4687" fmla="*/ 4444330 w 6891715"/>
                <a:gd name="connsiteY4687" fmla="*/ 5483883 h 6367455"/>
                <a:gd name="connsiteX4688" fmla="*/ 4442108 w 6891715"/>
                <a:gd name="connsiteY4688" fmla="*/ 5490248 h 6367455"/>
                <a:gd name="connsiteX4689" fmla="*/ 4426233 w 6891715"/>
                <a:gd name="connsiteY4689" fmla="*/ 5488021 h 6367455"/>
                <a:gd name="connsiteX4690" fmla="*/ 4416708 w 6891715"/>
                <a:gd name="connsiteY4690" fmla="*/ 5487066 h 6367455"/>
                <a:gd name="connsiteX4691" fmla="*/ 4398610 w 6891715"/>
                <a:gd name="connsiteY4691" fmla="*/ 5486111 h 6367455"/>
                <a:gd name="connsiteX4692" fmla="*/ 4374163 w 6891715"/>
                <a:gd name="connsiteY4692" fmla="*/ 5482292 h 6367455"/>
                <a:gd name="connsiteX4693" fmla="*/ 4361463 w 6891715"/>
                <a:gd name="connsiteY4693" fmla="*/ 5481337 h 6367455"/>
                <a:gd name="connsiteX4694" fmla="*/ 4336380 w 6891715"/>
                <a:gd name="connsiteY4694" fmla="*/ 5489612 h 6367455"/>
                <a:gd name="connsiteX4695" fmla="*/ 4311933 w 6891715"/>
                <a:gd name="connsiteY4695" fmla="*/ 5483883 h 6367455"/>
                <a:gd name="connsiteX4696" fmla="*/ 4298280 w 6891715"/>
                <a:gd name="connsiteY4696" fmla="*/ 5488021 h 6367455"/>
                <a:gd name="connsiteX4697" fmla="*/ 4289073 w 6891715"/>
                <a:gd name="connsiteY4697" fmla="*/ 5510300 h 6367455"/>
                <a:gd name="connsiteX4698" fmla="*/ 4278278 w 6891715"/>
                <a:gd name="connsiteY4698" fmla="*/ 5522076 h 6367455"/>
                <a:gd name="connsiteX4699" fmla="*/ 4253195 w 6891715"/>
                <a:gd name="connsiteY4699" fmla="*/ 5536080 h 6367455"/>
                <a:gd name="connsiteX4700" fmla="*/ 4224620 w 6891715"/>
                <a:gd name="connsiteY4700" fmla="*/ 5550084 h 6367455"/>
                <a:gd name="connsiteX4701" fmla="*/ 4209063 w 6891715"/>
                <a:gd name="connsiteY4701" fmla="*/ 5568225 h 6367455"/>
                <a:gd name="connsiteX4702" fmla="*/ 4191283 w 6891715"/>
                <a:gd name="connsiteY4702" fmla="*/ 5582866 h 6367455"/>
                <a:gd name="connsiteX4703" fmla="*/ 4191283 w 6891715"/>
                <a:gd name="connsiteY4703" fmla="*/ 5592732 h 6367455"/>
                <a:gd name="connsiteX4704" fmla="*/ 4172233 w 6891715"/>
                <a:gd name="connsiteY4704" fmla="*/ 5602280 h 6367455"/>
                <a:gd name="connsiteX4705" fmla="*/ 4169058 w 6891715"/>
                <a:gd name="connsiteY4705" fmla="*/ 5601007 h 6367455"/>
                <a:gd name="connsiteX4706" fmla="*/ 4173185 w 6891715"/>
                <a:gd name="connsiteY4706" fmla="*/ 5594642 h 6367455"/>
                <a:gd name="connsiteX4707" fmla="*/ 4175408 w 6891715"/>
                <a:gd name="connsiteY4707" fmla="*/ 5585412 h 6367455"/>
                <a:gd name="connsiteX4708" fmla="*/ 4168105 w 6891715"/>
                <a:gd name="connsiteY4708" fmla="*/ 5578092 h 6367455"/>
                <a:gd name="connsiteX4709" fmla="*/ 4173820 w 6891715"/>
                <a:gd name="connsiteY4709" fmla="*/ 5569498 h 6367455"/>
                <a:gd name="connsiteX4710" fmla="*/ 4185568 w 6891715"/>
                <a:gd name="connsiteY4710" fmla="*/ 5564088 h 6367455"/>
                <a:gd name="connsiteX4711" fmla="*/ 4204618 w 6891715"/>
                <a:gd name="connsiteY4711" fmla="*/ 5551357 h 6367455"/>
                <a:gd name="connsiteX4712" fmla="*/ 4226843 w 6891715"/>
                <a:gd name="connsiteY4712" fmla="*/ 5537353 h 6367455"/>
                <a:gd name="connsiteX4713" fmla="*/ 4235098 w 6891715"/>
                <a:gd name="connsiteY4713" fmla="*/ 5534170 h 6367455"/>
                <a:gd name="connsiteX4714" fmla="*/ 4235098 w 6891715"/>
                <a:gd name="connsiteY4714" fmla="*/ 5524622 h 6367455"/>
                <a:gd name="connsiteX4715" fmla="*/ 4224620 w 6891715"/>
                <a:gd name="connsiteY4715" fmla="*/ 5528123 h 6367455"/>
                <a:gd name="connsiteX4716" fmla="*/ 4202395 w 6891715"/>
                <a:gd name="connsiteY4716" fmla="*/ 5533215 h 6367455"/>
                <a:gd name="connsiteX4717" fmla="*/ 4184615 w 6891715"/>
                <a:gd name="connsiteY4717" fmla="*/ 5544036 h 6367455"/>
                <a:gd name="connsiteX4718" fmla="*/ 4167470 w 6891715"/>
                <a:gd name="connsiteY4718" fmla="*/ 5537989 h 6367455"/>
                <a:gd name="connsiteX4719" fmla="*/ 4163025 w 6891715"/>
                <a:gd name="connsiteY4719" fmla="*/ 5522076 h 6367455"/>
                <a:gd name="connsiteX4720" fmla="*/ 4160928 w 6891715"/>
                <a:gd name="connsiteY4720" fmla="*/ 5513064 h 6367455"/>
                <a:gd name="connsiteX4721" fmla="*/ 4150640 w 6891715"/>
                <a:gd name="connsiteY4721" fmla="*/ 5513376 h 6367455"/>
                <a:gd name="connsiteX4722" fmla="*/ 4135718 w 6891715"/>
                <a:gd name="connsiteY4722" fmla="*/ 5512423 h 6367455"/>
                <a:gd name="connsiteX4723" fmla="*/ 4123970 w 6891715"/>
                <a:gd name="connsiteY4723" fmla="*/ 5504168 h 6367455"/>
                <a:gd name="connsiteX4724" fmla="*/ 4098570 w 6891715"/>
                <a:gd name="connsiteY4724" fmla="*/ 5493373 h 6367455"/>
                <a:gd name="connsiteX4725" fmla="*/ 4080473 w 6891715"/>
                <a:gd name="connsiteY4725" fmla="*/ 5491786 h 6367455"/>
                <a:gd name="connsiteX4726" fmla="*/ 4071900 w 6891715"/>
                <a:gd name="connsiteY4726" fmla="*/ 5495913 h 6367455"/>
                <a:gd name="connsiteX4727" fmla="*/ 4066820 w 6891715"/>
                <a:gd name="connsiteY4727" fmla="*/ 5485436 h 6367455"/>
                <a:gd name="connsiteX4728" fmla="*/ 4073170 w 6891715"/>
                <a:gd name="connsiteY4728" fmla="*/ 5474641 h 6367455"/>
                <a:gd name="connsiteX4729" fmla="*/ 4059200 w 6891715"/>
                <a:gd name="connsiteY4729" fmla="*/ 5477181 h 6367455"/>
                <a:gd name="connsiteX4730" fmla="*/ 4060470 w 6891715"/>
                <a:gd name="connsiteY4730" fmla="*/ 5486706 h 6367455"/>
                <a:gd name="connsiteX4731" fmla="*/ 4055073 w 6891715"/>
                <a:gd name="connsiteY4731" fmla="*/ 5494326 h 6367455"/>
                <a:gd name="connsiteX4732" fmla="*/ 4044913 w 6891715"/>
                <a:gd name="connsiteY4732" fmla="*/ 5497501 h 6367455"/>
                <a:gd name="connsiteX4733" fmla="*/ 4033165 w 6891715"/>
                <a:gd name="connsiteY4733" fmla="*/ 5498453 h 6367455"/>
                <a:gd name="connsiteX4734" fmla="*/ 4027768 w 6891715"/>
                <a:gd name="connsiteY4734" fmla="*/ 5493056 h 6367455"/>
                <a:gd name="connsiteX4735" fmla="*/ 3999193 w 6891715"/>
                <a:gd name="connsiteY4735" fmla="*/ 5494643 h 6367455"/>
                <a:gd name="connsiteX4736" fmla="*/ 3999193 w 6891715"/>
                <a:gd name="connsiteY4736" fmla="*/ 5501946 h 6367455"/>
                <a:gd name="connsiteX4737" fmla="*/ 3989668 w 6891715"/>
                <a:gd name="connsiteY4737" fmla="*/ 5512741 h 6367455"/>
                <a:gd name="connsiteX4738" fmla="*/ 3974110 w 6891715"/>
                <a:gd name="connsiteY4738" fmla="*/ 5516868 h 6367455"/>
                <a:gd name="connsiteX4739" fmla="*/ 3968713 w 6891715"/>
                <a:gd name="connsiteY4739" fmla="*/ 5516868 h 6367455"/>
                <a:gd name="connsiteX4740" fmla="*/ 3951885 w 6891715"/>
                <a:gd name="connsiteY4740" fmla="*/ 5506708 h 6367455"/>
                <a:gd name="connsiteX4741" fmla="*/ 3940138 w 6891715"/>
                <a:gd name="connsiteY4741" fmla="*/ 5520361 h 6367455"/>
                <a:gd name="connsiteX4742" fmla="*/ 3941090 w 6891715"/>
                <a:gd name="connsiteY4742" fmla="*/ 5532108 h 6367455"/>
                <a:gd name="connsiteX4743" fmla="*/ 3953790 w 6891715"/>
                <a:gd name="connsiteY4743" fmla="*/ 5537188 h 6367455"/>
                <a:gd name="connsiteX4744" fmla="*/ 3946805 w 6891715"/>
                <a:gd name="connsiteY4744" fmla="*/ 5544491 h 6367455"/>
                <a:gd name="connsiteX4745" fmla="*/ 3950933 w 6891715"/>
                <a:gd name="connsiteY4745" fmla="*/ 5551793 h 6367455"/>
                <a:gd name="connsiteX4746" fmla="*/ 3963950 w 6891715"/>
                <a:gd name="connsiteY4746" fmla="*/ 5554016 h 6367455"/>
                <a:gd name="connsiteX4747" fmla="*/ 3964903 w 6891715"/>
                <a:gd name="connsiteY4747" fmla="*/ 5545443 h 6367455"/>
                <a:gd name="connsiteX4748" fmla="*/ 3976650 w 6891715"/>
                <a:gd name="connsiteY4748" fmla="*/ 5562271 h 6367455"/>
                <a:gd name="connsiteX4749" fmla="*/ 3991255 w 6891715"/>
                <a:gd name="connsiteY4749" fmla="*/ 5570526 h 6367455"/>
                <a:gd name="connsiteX4750" fmla="*/ 4001098 w 6891715"/>
                <a:gd name="connsiteY4750" fmla="*/ 5579733 h 6367455"/>
                <a:gd name="connsiteX4751" fmla="*/ 3989350 w 6891715"/>
                <a:gd name="connsiteY4751" fmla="*/ 5589258 h 6367455"/>
                <a:gd name="connsiteX4752" fmla="*/ 3971253 w 6891715"/>
                <a:gd name="connsiteY4752" fmla="*/ 5569573 h 6367455"/>
                <a:gd name="connsiteX4753" fmla="*/ 3963950 w 6891715"/>
                <a:gd name="connsiteY4753" fmla="*/ 5569573 h 6367455"/>
                <a:gd name="connsiteX4754" fmla="*/ 3955378 w 6891715"/>
                <a:gd name="connsiteY4754" fmla="*/ 5561318 h 6367455"/>
                <a:gd name="connsiteX4755" fmla="*/ 3934105 w 6891715"/>
                <a:gd name="connsiteY4755" fmla="*/ 5568938 h 6367455"/>
                <a:gd name="connsiteX4756" fmla="*/ 3935375 w 6891715"/>
                <a:gd name="connsiteY4756" fmla="*/ 5582591 h 6367455"/>
                <a:gd name="connsiteX4757" fmla="*/ 3962045 w 6891715"/>
                <a:gd name="connsiteY4757" fmla="*/ 5598148 h 6367455"/>
                <a:gd name="connsiteX4758" fmla="*/ 3962045 w 6891715"/>
                <a:gd name="connsiteY4758" fmla="*/ 5610848 h 6367455"/>
                <a:gd name="connsiteX4759" fmla="*/ 3947123 w 6891715"/>
                <a:gd name="connsiteY4759" fmla="*/ 5613071 h 6367455"/>
                <a:gd name="connsiteX4760" fmla="*/ 3932200 w 6891715"/>
                <a:gd name="connsiteY4760" fmla="*/ 5599736 h 6367455"/>
                <a:gd name="connsiteX4761" fmla="*/ 3931248 w 6891715"/>
                <a:gd name="connsiteY4761" fmla="*/ 5587036 h 6367455"/>
                <a:gd name="connsiteX4762" fmla="*/ 3920770 w 6891715"/>
                <a:gd name="connsiteY4762" fmla="*/ 5580686 h 6367455"/>
                <a:gd name="connsiteX4763" fmla="*/ 3910928 w 6891715"/>
                <a:gd name="connsiteY4763" fmla="*/ 5584813 h 6367455"/>
                <a:gd name="connsiteX4764" fmla="*/ 3907753 w 6891715"/>
                <a:gd name="connsiteY4764" fmla="*/ 5595291 h 6367455"/>
                <a:gd name="connsiteX4765" fmla="*/ 3939185 w 6891715"/>
                <a:gd name="connsiteY4765" fmla="*/ 5620373 h 6367455"/>
                <a:gd name="connsiteX4766" fmla="*/ 3926168 w 6891715"/>
                <a:gd name="connsiteY4766" fmla="*/ 5627041 h 6367455"/>
                <a:gd name="connsiteX4767" fmla="*/ 3911563 w 6891715"/>
                <a:gd name="connsiteY4767" fmla="*/ 5616563 h 6367455"/>
                <a:gd name="connsiteX4768" fmla="*/ 3908388 w 6891715"/>
                <a:gd name="connsiteY4768" fmla="*/ 5621961 h 6367455"/>
                <a:gd name="connsiteX4769" fmla="*/ 3899815 w 6891715"/>
                <a:gd name="connsiteY4769" fmla="*/ 5614658 h 6367455"/>
                <a:gd name="connsiteX4770" fmla="*/ 3903625 w 6891715"/>
                <a:gd name="connsiteY4770" fmla="*/ 5598466 h 6367455"/>
                <a:gd name="connsiteX4771" fmla="*/ 3899498 w 6891715"/>
                <a:gd name="connsiteY4771" fmla="*/ 5587353 h 6367455"/>
                <a:gd name="connsiteX4772" fmla="*/ 3880448 w 6891715"/>
                <a:gd name="connsiteY4772" fmla="*/ 5582908 h 6367455"/>
                <a:gd name="connsiteX4773" fmla="*/ 3876003 w 6891715"/>
                <a:gd name="connsiteY4773" fmla="*/ 5568621 h 6367455"/>
                <a:gd name="connsiteX4774" fmla="*/ 3863303 w 6891715"/>
                <a:gd name="connsiteY4774" fmla="*/ 5570526 h 6367455"/>
                <a:gd name="connsiteX4775" fmla="*/ 3860128 w 6891715"/>
                <a:gd name="connsiteY4775" fmla="*/ 5562271 h 6367455"/>
                <a:gd name="connsiteX4776" fmla="*/ 3856953 w 6891715"/>
                <a:gd name="connsiteY4776" fmla="*/ 5551793 h 6367455"/>
                <a:gd name="connsiteX4777" fmla="*/ 3862033 w 6891715"/>
                <a:gd name="connsiteY4777" fmla="*/ 5543538 h 6367455"/>
                <a:gd name="connsiteX4778" fmla="*/ 3865208 w 6891715"/>
                <a:gd name="connsiteY4778" fmla="*/ 5531791 h 6367455"/>
                <a:gd name="connsiteX4779" fmla="*/ 3849015 w 6891715"/>
                <a:gd name="connsiteY4779" fmla="*/ 5527346 h 6367455"/>
                <a:gd name="connsiteX4780" fmla="*/ 3847110 w 6891715"/>
                <a:gd name="connsiteY4780" fmla="*/ 5539093 h 6367455"/>
                <a:gd name="connsiteX4781" fmla="*/ 3836633 w 6891715"/>
                <a:gd name="connsiteY4781" fmla="*/ 5545443 h 6367455"/>
                <a:gd name="connsiteX4782" fmla="*/ 3827108 w 6891715"/>
                <a:gd name="connsiteY4782" fmla="*/ 5560366 h 6367455"/>
                <a:gd name="connsiteX4783" fmla="*/ 3832505 w 6891715"/>
                <a:gd name="connsiteY4783" fmla="*/ 5577511 h 6367455"/>
                <a:gd name="connsiteX4784" fmla="*/ 3827743 w 6891715"/>
                <a:gd name="connsiteY4784" fmla="*/ 5593068 h 6367455"/>
                <a:gd name="connsiteX4785" fmla="*/ 3834410 w 6891715"/>
                <a:gd name="connsiteY4785" fmla="*/ 5617198 h 6367455"/>
                <a:gd name="connsiteX4786" fmla="*/ 3857588 w 6891715"/>
                <a:gd name="connsiteY4786" fmla="*/ 5639423 h 6367455"/>
                <a:gd name="connsiteX4787" fmla="*/ 3861080 w 6891715"/>
                <a:gd name="connsiteY4787" fmla="*/ 5666411 h 6367455"/>
                <a:gd name="connsiteX4788" fmla="*/ 3875050 w 6891715"/>
                <a:gd name="connsiteY4788" fmla="*/ 5671808 h 6367455"/>
                <a:gd name="connsiteX4789" fmla="*/ 3903625 w 6891715"/>
                <a:gd name="connsiteY4789" fmla="*/ 5700701 h 6367455"/>
                <a:gd name="connsiteX4790" fmla="*/ 3900768 w 6891715"/>
                <a:gd name="connsiteY4790" fmla="*/ 5730546 h 6367455"/>
                <a:gd name="connsiteX4791" fmla="*/ 3881718 w 6891715"/>
                <a:gd name="connsiteY4791" fmla="*/ 5726418 h 6367455"/>
                <a:gd name="connsiteX4792" fmla="*/ 3881718 w 6891715"/>
                <a:gd name="connsiteY4792" fmla="*/ 5719116 h 6367455"/>
                <a:gd name="connsiteX4793" fmla="*/ 3893465 w 6891715"/>
                <a:gd name="connsiteY4793" fmla="*/ 5716893 h 6367455"/>
                <a:gd name="connsiteX4794" fmla="*/ 3884575 w 6891715"/>
                <a:gd name="connsiteY4794" fmla="*/ 5706416 h 6367455"/>
                <a:gd name="connsiteX4795" fmla="*/ 3868700 w 6891715"/>
                <a:gd name="connsiteY4795" fmla="*/ 5688318 h 6367455"/>
                <a:gd name="connsiteX4796" fmla="*/ 3856953 w 6891715"/>
                <a:gd name="connsiteY4796" fmla="*/ 5700383 h 6367455"/>
                <a:gd name="connsiteX4797" fmla="*/ 3862668 w 6891715"/>
                <a:gd name="connsiteY4797" fmla="*/ 5709591 h 6367455"/>
                <a:gd name="connsiteX4798" fmla="*/ 3858223 w 6891715"/>
                <a:gd name="connsiteY4798" fmla="*/ 5714988 h 6367455"/>
                <a:gd name="connsiteX4799" fmla="*/ 3863620 w 6891715"/>
                <a:gd name="connsiteY4799" fmla="*/ 5721338 h 6367455"/>
                <a:gd name="connsiteX4800" fmla="*/ 3877590 w 6891715"/>
                <a:gd name="connsiteY4800" fmla="*/ 5724513 h 6367455"/>
                <a:gd name="connsiteX4801" fmla="*/ 3866795 w 6891715"/>
                <a:gd name="connsiteY4801" fmla="*/ 5742293 h 6367455"/>
                <a:gd name="connsiteX4802" fmla="*/ 3856635 w 6891715"/>
                <a:gd name="connsiteY4802" fmla="*/ 5748008 h 6367455"/>
                <a:gd name="connsiteX4803" fmla="*/ 3842665 w 6891715"/>
                <a:gd name="connsiteY4803" fmla="*/ 5744833 h 6367455"/>
                <a:gd name="connsiteX4804" fmla="*/ 3826790 w 6891715"/>
                <a:gd name="connsiteY4804" fmla="*/ 5741341 h 6367455"/>
                <a:gd name="connsiteX4805" fmla="*/ 3824885 w 6891715"/>
                <a:gd name="connsiteY4805" fmla="*/ 5753088 h 6367455"/>
                <a:gd name="connsiteX4806" fmla="*/ 3843935 w 6891715"/>
                <a:gd name="connsiteY4806" fmla="*/ 5754358 h 6367455"/>
                <a:gd name="connsiteX4807" fmla="*/ 3859810 w 6891715"/>
                <a:gd name="connsiteY4807" fmla="*/ 5761343 h 6367455"/>
                <a:gd name="connsiteX4808" fmla="*/ 3859810 w 6891715"/>
                <a:gd name="connsiteY4808" fmla="*/ 5770868 h 6367455"/>
                <a:gd name="connsiteX4809" fmla="*/ 3873463 w 6891715"/>
                <a:gd name="connsiteY4809" fmla="*/ 5773091 h 6367455"/>
                <a:gd name="connsiteX4810" fmla="*/ 3873463 w 6891715"/>
                <a:gd name="connsiteY4810" fmla="*/ 5765471 h 6367455"/>
                <a:gd name="connsiteX4811" fmla="*/ 3896958 w 6891715"/>
                <a:gd name="connsiteY4811" fmla="*/ 5779123 h 6367455"/>
                <a:gd name="connsiteX4812" fmla="*/ 3902673 w 6891715"/>
                <a:gd name="connsiteY4812" fmla="*/ 5794681 h 6367455"/>
                <a:gd name="connsiteX4813" fmla="*/ 3910928 w 6891715"/>
                <a:gd name="connsiteY4813" fmla="*/ 5801031 h 6367455"/>
                <a:gd name="connsiteX4814" fmla="*/ 3926803 w 6891715"/>
                <a:gd name="connsiteY4814" fmla="*/ 5801983 h 6367455"/>
                <a:gd name="connsiteX4815" fmla="*/ 3934423 w 6891715"/>
                <a:gd name="connsiteY4815" fmla="*/ 5814366 h 6367455"/>
                <a:gd name="connsiteX4816" fmla="*/ 3958870 w 6891715"/>
                <a:gd name="connsiteY4816" fmla="*/ 5825796 h 6367455"/>
                <a:gd name="connsiteX4817" fmla="*/ 3967443 w 6891715"/>
                <a:gd name="connsiteY4817" fmla="*/ 5835321 h 6367455"/>
                <a:gd name="connsiteX4818" fmla="*/ 3962045 w 6891715"/>
                <a:gd name="connsiteY4818" fmla="*/ 5852148 h 6367455"/>
                <a:gd name="connsiteX4819" fmla="*/ 3965538 w 6891715"/>
                <a:gd name="connsiteY4819" fmla="*/ 5857546 h 6367455"/>
                <a:gd name="connsiteX4820" fmla="*/ 3961410 w 6891715"/>
                <a:gd name="connsiteY4820" fmla="*/ 5863896 h 6367455"/>
                <a:gd name="connsiteX4821" fmla="*/ 3971888 w 6891715"/>
                <a:gd name="connsiteY4821" fmla="*/ 5877231 h 6367455"/>
                <a:gd name="connsiteX4822" fmla="*/ 3979508 w 6891715"/>
                <a:gd name="connsiteY4822" fmla="*/ 5891201 h 6367455"/>
                <a:gd name="connsiteX4823" fmla="*/ 3962680 w 6891715"/>
                <a:gd name="connsiteY4823" fmla="*/ 5894376 h 6367455"/>
                <a:gd name="connsiteX4824" fmla="*/ 3953790 w 6891715"/>
                <a:gd name="connsiteY4824" fmla="*/ 5883581 h 6367455"/>
                <a:gd name="connsiteX4825" fmla="*/ 3943313 w 6891715"/>
                <a:gd name="connsiteY4825" fmla="*/ 5883898 h 6367455"/>
                <a:gd name="connsiteX4826" fmla="*/ 3931565 w 6891715"/>
                <a:gd name="connsiteY4826" fmla="*/ 5869293 h 6367455"/>
                <a:gd name="connsiteX4827" fmla="*/ 3922993 w 6891715"/>
                <a:gd name="connsiteY4827" fmla="*/ 5864213 h 6367455"/>
                <a:gd name="connsiteX4828" fmla="*/ 3926168 w 6891715"/>
                <a:gd name="connsiteY4828" fmla="*/ 5853736 h 6367455"/>
                <a:gd name="connsiteX4829" fmla="*/ 3912515 w 6891715"/>
                <a:gd name="connsiteY4829" fmla="*/ 5851513 h 6367455"/>
                <a:gd name="connsiteX4830" fmla="*/ 3896640 w 6891715"/>
                <a:gd name="connsiteY4830" fmla="*/ 5857863 h 6367455"/>
                <a:gd name="connsiteX4831" fmla="*/ 3902038 w 6891715"/>
                <a:gd name="connsiteY4831" fmla="*/ 5864213 h 6367455"/>
                <a:gd name="connsiteX4832" fmla="*/ 3876638 w 6891715"/>
                <a:gd name="connsiteY4832" fmla="*/ 5865801 h 6367455"/>
                <a:gd name="connsiteX4833" fmla="*/ 3869676 w 6891715"/>
                <a:gd name="connsiteY4833" fmla="*/ 5859999 h 6367455"/>
                <a:gd name="connsiteX4834" fmla="*/ 3872889 w 6891715"/>
                <a:gd name="connsiteY4834" fmla="*/ 5872612 h 6367455"/>
                <a:gd name="connsiteX4835" fmla="*/ 3882402 w 6891715"/>
                <a:gd name="connsiteY4835" fmla="*/ 5876432 h 6367455"/>
                <a:gd name="connsiteX4836" fmla="*/ 3876060 w 6891715"/>
                <a:gd name="connsiteY4836" fmla="*/ 5884073 h 6367455"/>
                <a:gd name="connsiteX4837" fmla="*/ 3885572 w 6891715"/>
                <a:gd name="connsiteY4837" fmla="*/ 5885983 h 6367455"/>
                <a:gd name="connsiteX4838" fmla="*/ 3890012 w 6891715"/>
                <a:gd name="connsiteY4838" fmla="*/ 5900946 h 6367455"/>
                <a:gd name="connsiteX4839" fmla="*/ 3899524 w 6891715"/>
                <a:gd name="connsiteY4839" fmla="*/ 5904766 h 6367455"/>
                <a:gd name="connsiteX4840" fmla="*/ 3904597 w 6891715"/>
                <a:gd name="connsiteY4840" fmla="*/ 5906039 h 6367455"/>
                <a:gd name="connsiteX4841" fmla="*/ 3900475 w 6891715"/>
                <a:gd name="connsiteY4841" fmla="*/ 5893623 h 6367455"/>
                <a:gd name="connsiteX4842" fmla="*/ 3905865 w 6891715"/>
                <a:gd name="connsiteY4842" fmla="*/ 5891076 h 6367455"/>
                <a:gd name="connsiteX4843" fmla="*/ 3914109 w 6891715"/>
                <a:gd name="connsiteY4843" fmla="*/ 5897444 h 6367455"/>
                <a:gd name="connsiteX4844" fmla="*/ 3915378 w 6891715"/>
                <a:gd name="connsiteY4844" fmla="*/ 5910178 h 6367455"/>
                <a:gd name="connsiteX4845" fmla="*/ 3919500 w 6891715"/>
                <a:gd name="connsiteY4845" fmla="*/ 5911133 h 6367455"/>
                <a:gd name="connsiteX4846" fmla="*/ 3917914 w 6891715"/>
                <a:gd name="connsiteY4846" fmla="*/ 5917500 h 6367455"/>
                <a:gd name="connsiteX4847" fmla="*/ 3909353 w 6891715"/>
                <a:gd name="connsiteY4847" fmla="*/ 5928325 h 6367455"/>
                <a:gd name="connsiteX4848" fmla="*/ 3900792 w 6891715"/>
                <a:gd name="connsiteY4848" fmla="*/ 5927370 h 6367455"/>
                <a:gd name="connsiteX4849" fmla="*/ 3896670 w 6891715"/>
                <a:gd name="connsiteY4849" fmla="*/ 5934692 h 6367455"/>
                <a:gd name="connsiteX4850" fmla="*/ 3888109 w 6891715"/>
                <a:gd name="connsiteY4850" fmla="*/ 5943288 h 6367455"/>
                <a:gd name="connsiteX4851" fmla="*/ 3885255 w 6891715"/>
                <a:gd name="connsiteY4851" fmla="*/ 5943288 h 6367455"/>
                <a:gd name="connsiteX4852" fmla="*/ 3877646 w 6891715"/>
                <a:gd name="connsiteY4852" fmla="*/ 5931508 h 6367455"/>
                <a:gd name="connsiteX4853" fmla="*/ 3885890 w 6891715"/>
                <a:gd name="connsiteY4853" fmla="*/ 5928325 h 6367455"/>
                <a:gd name="connsiteX4854" fmla="*/ 3869084 w 6891715"/>
                <a:gd name="connsiteY4854" fmla="*/ 5922276 h 6367455"/>
                <a:gd name="connsiteX4855" fmla="*/ 3867816 w 6891715"/>
                <a:gd name="connsiteY4855" fmla="*/ 5915909 h 6367455"/>
                <a:gd name="connsiteX4856" fmla="*/ 3855133 w 6891715"/>
                <a:gd name="connsiteY4856" fmla="*/ 5918137 h 6367455"/>
                <a:gd name="connsiteX4857" fmla="*/ 3854182 w 6891715"/>
                <a:gd name="connsiteY4857" fmla="*/ 5924504 h 6367455"/>
                <a:gd name="connsiteX4858" fmla="*/ 3863060 w 6891715"/>
                <a:gd name="connsiteY4858" fmla="*/ 5935010 h 6367455"/>
                <a:gd name="connsiteX4859" fmla="*/ 3860840 w 6891715"/>
                <a:gd name="connsiteY4859" fmla="*/ 5953794 h 6367455"/>
                <a:gd name="connsiteX4860" fmla="*/ 3870353 w 6891715"/>
                <a:gd name="connsiteY4860" fmla="*/ 5967801 h 6367455"/>
                <a:gd name="connsiteX4861" fmla="*/ 3875109 w 6891715"/>
                <a:gd name="connsiteY4861" fmla="*/ 5982128 h 6367455"/>
                <a:gd name="connsiteX4862" fmla="*/ 3877011 w 6891715"/>
                <a:gd name="connsiteY4862" fmla="*/ 6000274 h 6367455"/>
                <a:gd name="connsiteX4863" fmla="*/ 3872255 w 6891715"/>
                <a:gd name="connsiteY4863" fmla="*/ 6015237 h 6367455"/>
                <a:gd name="connsiteX4864" fmla="*/ 3882719 w 6891715"/>
                <a:gd name="connsiteY4864" fmla="*/ 6024470 h 6367455"/>
                <a:gd name="connsiteX4865" fmla="*/ 3879548 w 6891715"/>
                <a:gd name="connsiteY4865" fmla="*/ 6031792 h 6367455"/>
                <a:gd name="connsiteX4866" fmla="*/ 3895402 w 6891715"/>
                <a:gd name="connsiteY4866" fmla="*/ 6043571 h 6367455"/>
                <a:gd name="connsiteX4867" fmla="*/ 3883987 w 6891715"/>
                <a:gd name="connsiteY4867" fmla="*/ 6049938 h 6367455"/>
                <a:gd name="connsiteX4868" fmla="*/ 3876377 w 6891715"/>
                <a:gd name="connsiteY4868" fmla="*/ 6034975 h 6367455"/>
                <a:gd name="connsiteX4869" fmla="*/ 3869084 w 6891715"/>
                <a:gd name="connsiteY4869" fmla="*/ 6033384 h 6367455"/>
                <a:gd name="connsiteX4870" fmla="*/ 3870987 w 6891715"/>
                <a:gd name="connsiteY4870" fmla="*/ 6043571 h 6367455"/>
                <a:gd name="connsiteX4871" fmla="*/ 3861475 w 6891715"/>
                <a:gd name="connsiteY4871" fmla="*/ 6043890 h 6367455"/>
                <a:gd name="connsiteX4872" fmla="*/ 3862743 w 6891715"/>
                <a:gd name="connsiteY4872" fmla="*/ 6038477 h 6367455"/>
                <a:gd name="connsiteX4873" fmla="*/ 3855133 w 6891715"/>
                <a:gd name="connsiteY4873" fmla="*/ 6021604 h 6367455"/>
                <a:gd name="connsiteX4874" fmla="*/ 3844352 w 6891715"/>
                <a:gd name="connsiteY4874" fmla="*/ 6001866 h 6367455"/>
                <a:gd name="connsiteX4875" fmla="*/ 3829767 w 6891715"/>
                <a:gd name="connsiteY4875" fmla="*/ 6006960 h 6367455"/>
                <a:gd name="connsiteX4876" fmla="*/ 3819303 w 6891715"/>
                <a:gd name="connsiteY4876" fmla="*/ 6033702 h 6367455"/>
                <a:gd name="connsiteX4877" fmla="*/ 3822791 w 6891715"/>
                <a:gd name="connsiteY4877" fmla="*/ 6054714 h 6367455"/>
                <a:gd name="connsiteX4878" fmla="*/ 3818352 w 6891715"/>
                <a:gd name="connsiteY4878" fmla="*/ 6048665 h 6367455"/>
                <a:gd name="connsiteX4879" fmla="*/ 3813279 w 6891715"/>
                <a:gd name="connsiteY4879" fmla="*/ 6051849 h 6367455"/>
                <a:gd name="connsiteX4880" fmla="*/ 3807889 w 6891715"/>
                <a:gd name="connsiteY4880" fmla="*/ 6038796 h 6367455"/>
                <a:gd name="connsiteX4881" fmla="*/ 3800279 w 6891715"/>
                <a:gd name="connsiteY4881" fmla="*/ 5999956 h 6367455"/>
                <a:gd name="connsiteX4882" fmla="*/ 3792669 w 6891715"/>
                <a:gd name="connsiteY4882" fmla="*/ 5995817 h 6367455"/>
                <a:gd name="connsiteX4883" fmla="*/ 3790132 w 6891715"/>
                <a:gd name="connsiteY4883" fmla="*/ 5987540 h 6367455"/>
                <a:gd name="connsiteX4884" fmla="*/ 3779986 w 6891715"/>
                <a:gd name="connsiteY4884" fmla="*/ 5986585 h 6367455"/>
                <a:gd name="connsiteX4885" fmla="*/ 3777449 w 6891715"/>
                <a:gd name="connsiteY4885" fmla="*/ 5971622 h 6367455"/>
                <a:gd name="connsiteX4886" fmla="*/ 3764132 w 6891715"/>
                <a:gd name="connsiteY4886" fmla="*/ 5978944 h 6367455"/>
                <a:gd name="connsiteX4887" fmla="*/ 3758742 w 6891715"/>
                <a:gd name="connsiteY4887" fmla="*/ 6006641 h 6367455"/>
                <a:gd name="connsiteX4888" fmla="*/ 3753351 w 6891715"/>
                <a:gd name="connsiteY4888" fmla="*/ 5998046 h 6367455"/>
                <a:gd name="connsiteX4889" fmla="*/ 3745107 w 6891715"/>
                <a:gd name="connsiteY4889" fmla="*/ 6002503 h 6367455"/>
                <a:gd name="connsiteX4890" fmla="*/ 3734327 w 6891715"/>
                <a:gd name="connsiteY4890" fmla="*/ 5982446 h 6367455"/>
                <a:gd name="connsiteX4891" fmla="*/ 3733058 w 6891715"/>
                <a:gd name="connsiteY4891" fmla="*/ 5960479 h 6367455"/>
                <a:gd name="connsiteX4892" fmla="*/ 3742571 w 6891715"/>
                <a:gd name="connsiteY4892" fmla="*/ 5949973 h 6367455"/>
                <a:gd name="connsiteX4893" fmla="*/ 3737814 w 6891715"/>
                <a:gd name="connsiteY4893" fmla="*/ 5927688 h 6367455"/>
                <a:gd name="connsiteX4894" fmla="*/ 3721961 w 6891715"/>
                <a:gd name="connsiteY4894" fmla="*/ 5903493 h 6367455"/>
                <a:gd name="connsiteX4895" fmla="*/ 3708326 w 6891715"/>
                <a:gd name="connsiteY4895" fmla="*/ 5898080 h 6367455"/>
                <a:gd name="connsiteX4896" fmla="*/ 3701985 w 6891715"/>
                <a:gd name="connsiteY4896" fmla="*/ 5903493 h 6367455"/>
                <a:gd name="connsiteX4897" fmla="*/ 3694375 w 6891715"/>
                <a:gd name="connsiteY4897" fmla="*/ 5879297 h 6367455"/>
                <a:gd name="connsiteX4898" fmla="*/ 3681692 w 6891715"/>
                <a:gd name="connsiteY4898" fmla="*/ 5876432 h 6367455"/>
                <a:gd name="connsiteX4899" fmla="*/ 3681375 w 6891715"/>
                <a:gd name="connsiteY4899" fmla="*/ 5862742 h 6367455"/>
                <a:gd name="connsiteX4900" fmla="*/ 3690887 w 6891715"/>
                <a:gd name="connsiteY4900" fmla="*/ 5862742 h 6367455"/>
                <a:gd name="connsiteX4901" fmla="*/ 3711814 w 6891715"/>
                <a:gd name="connsiteY4901" fmla="*/ 5839820 h 6367455"/>
                <a:gd name="connsiteX4902" fmla="*/ 3709595 w 6891715"/>
                <a:gd name="connsiteY4902" fmla="*/ 5824221 h 6367455"/>
                <a:gd name="connsiteX4903" fmla="*/ 3710863 w 6891715"/>
                <a:gd name="connsiteY4903" fmla="*/ 5820082 h 6367455"/>
                <a:gd name="connsiteX4904" fmla="*/ 3725448 w 6891715"/>
                <a:gd name="connsiteY4904" fmla="*/ 5835682 h 6367455"/>
                <a:gd name="connsiteX4905" fmla="*/ 3740351 w 6891715"/>
                <a:gd name="connsiteY4905" fmla="*/ 5836637 h 6367455"/>
                <a:gd name="connsiteX4906" fmla="*/ 3746693 w 6891715"/>
                <a:gd name="connsiteY4906" fmla="*/ 5826131 h 6367455"/>
                <a:gd name="connsiteX4907" fmla="*/ 3762547 w 6891715"/>
                <a:gd name="connsiteY4907" fmla="*/ 5819764 h 6367455"/>
                <a:gd name="connsiteX4908" fmla="*/ 3788230 w 6891715"/>
                <a:gd name="connsiteY4908" fmla="*/ 5838547 h 6367455"/>
                <a:gd name="connsiteX4909" fmla="*/ 3812328 w 6891715"/>
                <a:gd name="connsiteY4909" fmla="*/ 5846824 h 6367455"/>
                <a:gd name="connsiteX4910" fmla="*/ 3836426 w 6891715"/>
                <a:gd name="connsiteY4910" fmla="*/ 5846506 h 6367455"/>
                <a:gd name="connsiteX4911" fmla="*/ 3849426 w 6891715"/>
                <a:gd name="connsiteY4911" fmla="*/ 5860196 h 6367455"/>
                <a:gd name="connsiteX4912" fmla="*/ 3857036 w 6891715"/>
                <a:gd name="connsiteY4912" fmla="*/ 5860832 h 6367455"/>
                <a:gd name="connsiteX4913" fmla="*/ 3868367 w 6891715"/>
                <a:gd name="connsiteY4913" fmla="*/ 5859082 h 6367455"/>
                <a:gd name="connsiteX4914" fmla="*/ 3859493 w 6891715"/>
                <a:gd name="connsiteY4914" fmla="*/ 5854053 h 6367455"/>
                <a:gd name="connsiteX4915" fmla="*/ 3872193 w 6891715"/>
                <a:gd name="connsiteY4915" fmla="*/ 5847703 h 6367455"/>
                <a:gd name="connsiteX4916" fmla="*/ 3883940 w 6891715"/>
                <a:gd name="connsiteY4916" fmla="*/ 5850878 h 6367455"/>
                <a:gd name="connsiteX4917" fmla="*/ 3893465 w 6891715"/>
                <a:gd name="connsiteY4917" fmla="*/ 5849608 h 6367455"/>
                <a:gd name="connsiteX4918" fmla="*/ 3889020 w 6891715"/>
                <a:gd name="connsiteY4918" fmla="*/ 5840083 h 6367455"/>
                <a:gd name="connsiteX4919" fmla="*/ 3876320 w 6891715"/>
                <a:gd name="connsiteY4919" fmla="*/ 5835003 h 6367455"/>
                <a:gd name="connsiteX4920" fmla="*/ 3868065 w 6891715"/>
                <a:gd name="connsiteY4920" fmla="*/ 5837226 h 6367455"/>
                <a:gd name="connsiteX4921" fmla="*/ 3859493 w 6891715"/>
                <a:gd name="connsiteY4921" fmla="*/ 5833098 h 6367455"/>
                <a:gd name="connsiteX4922" fmla="*/ 3843618 w 6891715"/>
                <a:gd name="connsiteY4922" fmla="*/ 5815318 h 6367455"/>
                <a:gd name="connsiteX4923" fmla="*/ 3845523 w 6891715"/>
                <a:gd name="connsiteY4923" fmla="*/ 5828971 h 6367455"/>
                <a:gd name="connsiteX4924" fmla="*/ 3830918 w 6891715"/>
                <a:gd name="connsiteY4924" fmla="*/ 5828018 h 6367455"/>
                <a:gd name="connsiteX4925" fmla="*/ 3827743 w 6891715"/>
                <a:gd name="connsiteY4925" fmla="*/ 5814366 h 6367455"/>
                <a:gd name="connsiteX4926" fmla="*/ 3823298 w 6891715"/>
                <a:gd name="connsiteY4926" fmla="*/ 5817541 h 6367455"/>
                <a:gd name="connsiteX4927" fmla="*/ 3811550 w 6891715"/>
                <a:gd name="connsiteY4927" fmla="*/ 5810556 h 6367455"/>
                <a:gd name="connsiteX4928" fmla="*/ 3797898 w 6891715"/>
                <a:gd name="connsiteY4928" fmla="*/ 5817858 h 6367455"/>
                <a:gd name="connsiteX4929" fmla="*/ 3787420 w 6891715"/>
                <a:gd name="connsiteY4929" fmla="*/ 5809286 h 6367455"/>
                <a:gd name="connsiteX4930" fmla="*/ 3761703 w 6891715"/>
                <a:gd name="connsiteY4930" fmla="*/ 5813096 h 6367455"/>
                <a:gd name="connsiteX4931" fmla="*/ 3753765 w 6891715"/>
                <a:gd name="connsiteY4931" fmla="*/ 5811826 h 6367455"/>
                <a:gd name="connsiteX4932" fmla="*/ 3747415 w 6891715"/>
                <a:gd name="connsiteY4932" fmla="*/ 5811191 h 6367455"/>
                <a:gd name="connsiteX4933" fmla="*/ 3742653 w 6891715"/>
                <a:gd name="connsiteY4933" fmla="*/ 5810873 h 6367455"/>
                <a:gd name="connsiteX4934" fmla="*/ 3741383 w 6891715"/>
                <a:gd name="connsiteY4934" fmla="*/ 5811191 h 6367455"/>
                <a:gd name="connsiteX4935" fmla="*/ 3739478 w 6891715"/>
                <a:gd name="connsiteY4935" fmla="*/ 5812461 h 6367455"/>
                <a:gd name="connsiteX4936" fmla="*/ 3735985 w 6891715"/>
                <a:gd name="connsiteY4936" fmla="*/ 5815636 h 6367455"/>
                <a:gd name="connsiteX4937" fmla="*/ 3732810 w 6891715"/>
                <a:gd name="connsiteY4937" fmla="*/ 5818811 h 6367455"/>
                <a:gd name="connsiteX4938" fmla="*/ 3731223 w 6891715"/>
                <a:gd name="connsiteY4938" fmla="*/ 5820398 h 6367455"/>
                <a:gd name="connsiteX4939" fmla="*/ 3715348 w 6891715"/>
                <a:gd name="connsiteY4939" fmla="*/ 5816588 h 6367455"/>
                <a:gd name="connsiteX4940" fmla="*/ 3704553 w 6891715"/>
                <a:gd name="connsiteY4940" fmla="*/ 5800713 h 6367455"/>
                <a:gd name="connsiteX4941" fmla="*/ 3697250 w 6891715"/>
                <a:gd name="connsiteY4941" fmla="*/ 5808968 h 6367455"/>
                <a:gd name="connsiteX4942" fmla="*/ 3695345 w 6891715"/>
                <a:gd name="connsiteY4942" fmla="*/ 5816588 h 6367455"/>
                <a:gd name="connsiteX4943" fmla="*/ 3687725 w 6891715"/>
                <a:gd name="connsiteY4943" fmla="*/ 5812461 h 6367455"/>
                <a:gd name="connsiteX4944" fmla="*/ 3684550 w 6891715"/>
                <a:gd name="connsiteY4944" fmla="*/ 5801031 h 6367455"/>
                <a:gd name="connsiteX4945" fmla="*/ 3675978 w 6891715"/>
                <a:gd name="connsiteY4945" fmla="*/ 5789283 h 6367455"/>
                <a:gd name="connsiteX4946" fmla="*/ 3676930 w 6891715"/>
                <a:gd name="connsiteY4946" fmla="*/ 5779123 h 6367455"/>
                <a:gd name="connsiteX4947" fmla="*/ 3668358 w 6891715"/>
                <a:gd name="connsiteY4947" fmla="*/ 5781028 h 6367455"/>
                <a:gd name="connsiteX4948" fmla="*/ 3665183 w 6891715"/>
                <a:gd name="connsiteY4948" fmla="*/ 5764201 h 6367455"/>
                <a:gd name="connsiteX4949" fmla="*/ 3650260 w 6891715"/>
                <a:gd name="connsiteY4949" fmla="*/ 5761343 h 6367455"/>
                <a:gd name="connsiteX4950" fmla="*/ 3646133 w 6891715"/>
                <a:gd name="connsiteY4950" fmla="*/ 5750548 h 6367455"/>
                <a:gd name="connsiteX4951" fmla="*/ 3652165 w 6891715"/>
                <a:gd name="connsiteY4951" fmla="*/ 5740071 h 6367455"/>
                <a:gd name="connsiteX4952" fmla="*/ 3667088 w 6891715"/>
                <a:gd name="connsiteY4952" fmla="*/ 5735943 h 6367455"/>
                <a:gd name="connsiteX4953" fmla="*/ 3675343 w 6891715"/>
                <a:gd name="connsiteY4953" fmla="*/ 5743881 h 6367455"/>
                <a:gd name="connsiteX4954" fmla="*/ 3683915 w 6891715"/>
                <a:gd name="connsiteY4954" fmla="*/ 5747056 h 6367455"/>
                <a:gd name="connsiteX4955" fmla="*/ 3681693 w 6891715"/>
                <a:gd name="connsiteY4955" fmla="*/ 5733403 h 6367455"/>
                <a:gd name="connsiteX4956" fmla="*/ 3676613 w 6891715"/>
                <a:gd name="connsiteY4956" fmla="*/ 5727371 h 6367455"/>
                <a:gd name="connsiteX4957" fmla="*/ 3660738 w 6891715"/>
                <a:gd name="connsiteY4957" fmla="*/ 5728323 h 6367455"/>
                <a:gd name="connsiteX4958" fmla="*/ 3654388 w 6891715"/>
                <a:gd name="connsiteY4958" fmla="*/ 5720068 h 6367455"/>
                <a:gd name="connsiteX4959" fmla="*/ 3648990 w 6891715"/>
                <a:gd name="connsiteY4959" fmla="*/ 5730546 h 6367455"/>
                <a:gd name="connsiteX4960" fmla="*/ 3645815 w 6891715"/>
                <a:gd name="connsiteY4960" fmla="*/ 5739118 h 6367455"/>
                <a:gd name="connsiteX4961" fmla="*/ 3641370 w 6891715"/>
                <a:gd name="connsiteY4961" fmla="*/ 5733721 h 6367455"/>
                <a:gd name="connsiteX4962" fmla="*/ 3639465 w 6891715"/>
                <a:gd name="connsiteY4962" fmla="*/ 5722291 h 6367455"/>
                <a:gd name="connsiteX4963" fmla="*/ 3631845 w 6891715"/>
                <a:gd name="connsiteY4963" fmla="*/ 5709591 h 6367455"/>
                <a:gd name="connsiteX4964" fmla="*/ 3615018 w 6891715"/>
                <a:gd name="connsiteY4964" fmla="*/ 5708956 h 6367455"/>
                <a:gd name="connsiteX4965" fmla="*/ 3602000 w 6891715"/>
                <a:gd name="connsiteY4965" fmla="*/ 5689906 h 6367455"/>
                <a:gd name="connsiteX4966" fmla="*/ 3606128 w 6891715"/>
                <a:gd name="connsiteY4966" fmla="*/ 5683556 h 6367455"/>
                <a:gd name="connsiteX4967" fmla="*/ 3595968 w 6891715"/>
                <a:gd name="connsiteY4967" fmla="*/ 5682286 h 6367455"/>
                <a:gd name="connsiteX4968" fmla="*/ 3595015 w 6891715"/>
                <a:gd name="connsiteY4968" fmla="*/ 5666093 h 6367455"/>
                <a:gd name="connsiteX4969" fmla="*/ 3588665 w 6891715"/>
                <a:gd name="connsiteY4969" fmla="*/ 5656886 h 6367455"/>
                <a:gd name="connsiteX4970" fmla="*/ 3589618 w 6891715"/>
                <a:gd name="connsiteY4970" fmla="*/ 5650536 h 6367455"/>
                <a:gd name="connsiteX4971" fmla="*/ 3582315 w 6891715"/>
                <a:gd name="connsiteY4971" fmla="*/ 5649583 h 6367455"/>
                <a:gd name="connsiteX4972" fmla="*/ 3578188 w 6891715"/>
                <a:gd name="connsiteY4972" fmla="*/ 5641963 h 6367455"/>
                <a:gd name="connsiteX4973" fmla="*/ 3578378 w 6891715"/>
                <a:gd name="connsiteY4973" fmla="*/ 5641929 h 6367455"/>
                <a:gd name="connsiteX4974" fmla="*/ 3574656 w 6891715"/>
                <a:gd name="connsiteY4974" fmla="*/ 5639745 h 6367455"/>
                <a:gd name="connsiteX4975" fmla="*/ 3577496 w 6891715"/>
                <a:gd name="connsiteY4975" fmla="*/ 5632442 h 6367455"/>
                <a:gd name="connsiteX4976" fmla="*/ 3571816 w 6891715"/>
                <a:gd name="connsiteY4976" fmla="*/ 5618155 h 6367455"/>
                <a:gd name="connsiteX4977" fmla="*/ 3557613 w 6891715"/>
                <a:gd name="connsiteY4977" fmla="*/ 5606090 h 6367455"/>
                <a:gd name="connsiteX4978" fmla="*/ 3537414 w 6891715"/>
                <a:gd name="connsiteY4978" fmla="*/ 5597200 h 6367455"/>
                <a:gd name="connsiteX4979" fmla="*/ 3526999 w 6891715"/>
                <a:gd name="connsiteY4979" fmla="*/ 5579420 h 6367455"/>
                <a:gd name="connsiteX4980" fmla="*/ 3525737 w 6891715"/>
                <a:gd name="connsiteY4980" fmla="*/ 5573387 h 6367455"/>
                <a:gd name="connsiteX4981" fmla="*/ 3515006 w 6891715"/>
                <a:gd name="connsiteY4981" fmla="*/ 5557830 h 6367455"/>
                <a:gd name="connsiteX4982" fmla="*/ 3517847 w 6891715"/>
                <a:gd name="connsiteY4982" fmla="*/ 5553067 h 6367455"/>
                <a:gd name="connsiteX4983" fmla="*/ 3527946 w 6891715"/>
                <a:gd name="connsiteY4983" fmla="*/ 5560052 h 6367455"/>
                <a:gd name="connsiteX4984" fmla="*/ 3526684 w 6891715"/>
                <a:gd name="connsiteY4984" fmla="*/ 5550845 h 6367455"/>
                <a:gd name="connsiteX4985" fmla="*/ 3527315 w 6891715"/>
                <a:gd name="connsiteY4985" fmla="*/ 5546717 h 6367455"/>
                <a:gd name="connsiteX4986" fmla="*/ 3520372 w 6891715"/>
                <a:gd name="connsiteY4986" fmla="*/ 5543860 h 6367455"/>
                <a:gd name="connsiteX4987" fmla="*/ 3514691 w 6891715"/>
                <a:gd name="connsiteY4987" fmla="*/ 5534970 h 6367455"/>
                <a:gd name="connsiteX4988" fmla="*/ 3514691 w 6891715"/>
                <a:gd name="connsiteY4988" fmla="*/ 5523540 h 6367455"/>
                <a:gd name="connsiteX4989" fmla="*/ 3522581 w 6891715"/>
                <a:gd name="connsiteY4989" fmla="*/ 5513062 h 6367455"/>
                <a:gd name="connsiteX4990" fmla="*/ 3527946 w 6891715"/>
                <a:gd name="connsiteY4990" fmla="*/ 5504490 h 6367455"/>
                <a:gd name="connsiteX4991" fmla="*/ 3529840 w 6891715"/>
                <a:gd name="connsiteY4991" fmla="*/ 5490202 h 6367455"/>
                <a:gd name="connsiteX4992" fmla="*/ 3531418 w 6891715"/>
                <a:gd name="connsiteY4992" fmla="*/ 5480995 h 6367455"/>
                <a:gd name="connsiteX4993" fmla="*/ 3523843 w 6891715"/>
                <a:gd name="connsiteY4993" fmla="*/ 5473057 h 6367455"/>
                <a:gd name="connsiteX4994" fmla="*/ 3532365 w 6891715"/>
                <a:gd name="connsiteY4994" fmla="*/ 5464485 h 6367455"/>
                <a:gd name="connsiteX4995" fmla="*/ 3526053 w 6891715"/>
                <a:gd name="connsiteY4995" fmla="*/ 5451784 h 6367455"/>
                <a:gd name="connsiteX4996" fmla="*/ 3523212 w 6891715"/>
                <a:gd name="connsiteY4996" fmla="*/ 5445434 h 6367455"/>
                <a:gd name="connsiteX4997" fmla="*/ 3529524 w 6891715"/>
                <a:gd name="connsiteY4997" fmla="*/ 5441307 h 6367455"/>
                <a:gd name="connsiteX4998" fmla="*/ 3524159 w 6891715"/>
                <a:gd name="connsiteY4998" fmla="*/ 5427337 h 6367455"/>
                <a:gd name="connsiteX4999" fmla="*/ 3527946 w 6891715"/>
                <a:gd name="connsiteY4999" fmla="*/ 5420352 h 6367455"/>
                <a:gd name="connsiteX5000" fmla="*/ 3540570 w 6891715"/>
                <a:gd name="connsiteY5000" fmla="*/ 5404794 h 6367455"/>
                <a:gd name="connsiteX5001" fmla="*/ 3535836 w 6891715"/>
                <a:gd name="connsiteY5001" fmla="*/ 5397809 h 6367455"/>
                <a:gd name="connsiteX5002" fmla="*/ 3526053 w 6891715"/>
                <a:gd name="connsiteY5002" fmla="*/ 5394952 h 6367455"/>
                <a:gd name="connsiteX5003" fmla="*/ 3525643 w 6891715"/>
                <a:gd name="connsiteY5003" fmla="*/ 5394317 h 6367455"/>
                <a:gd name="connsiteX5004" fmla="*/ 3516101 w 6891715"/>
                <a:gd name="connsiteY5004" fmla="*/ 5394317 h 6367455"/>
                <a:gd name="connsiteX5005" fmla="*/ 3512284 w 6891715"/>
                <a:gd name="connsiteY5005" fmla="*/ 5386716 h 6367455"/>
                <a:gd name="connsiteX5006" fmla="*/ 3510694 w 6891715"/>
                <a:gd name="connsiteY5006" fmla="*/ 5374048 h 6367455"/>
                <a:gd name="connsiteX5007" fmla="*/ 3492882 w 6891715"/>
                <a:gd name="connsiteY5007" fmla="*/ 5352511 h 6367455"/>
                <a:gd name="connsiteX5008" fmla="*/ 3469663 w 6891715"/>
                <a:gd name="connsiteY5008" fmla="*/ 5340159 h 6367455"/>
                <a:gd name="connsiteX5009" fmla="*/ 3460121 w 6891715"/>
                <a:gd name="connsiteY5009" fmla="*/ 5329707 h 6367455"/>
                <a:gd name="connsiteX5010" fmla="*/ 3445809 w 6891715"/>
                <a:gd name="connsiteY5010" fmla="*/ 5327807 h 6367455"/>
                <a:gd name="connsiteX5011" fmla="*/ 3441674 w 6891715"/>
                <a:gd name="connsiteY5011" fmla="*/ 5318622 h 6367455"/>
                <a:gd name="connsiteX5012" fmla="*/ 3448671 w 6891715"/>
                <a:gd name="connsiteY5012" fmla="*/ 5320839 h 6367455"/>
                <a:gd name="connsiteX5013" fmla="*/ 3454396 w 6891715"/>
                <a:gd name="connsiteY5013" fmla="*/ 5318939 h 6367455"/>
                <a:gd name="connsiteX5014" fmla="*/ 3455032 w 6891715"/>
                <a:gd name="connsiteY5014" fmla="*/ 5310071 h 6367455"/>
                <a:gd name="connsiteX5015" fmla="*/ 3445596 w 6891715"/>
                <a:gd name="connsiteY5015" fmla="*/ 5305079 h 6367455"/>
                <a:gd name="connsiteX5016" fmla="*/ 3448013 w 6891715"/>
                <a:gd name="connsiteY5016" fmla="*/ 5314939 h 6367455"/>
                <a:gd name="connsiteX5017" fmla="*/ 3441636 w 6891715"/>
                <a:gd name="connsiteY5017" fmla="*/ 5312732 h 6367455"/>
                <a:gd name="connsiteX5018" fmla="*/ 3436217 w 6891715"/>
                <a:gd name="connsiteY5018" fmla="*/ 5308949 h 6367455"/>
                <a:gd name="connsiteX5019" fmla="*/ 3431434 w 6891715"/>
                <a:gd name="connsiteY5019" fmla="*/ 5305166 h 6367455"/>
                <a:gd name="connsiteX5020" fmla="*/ 3427927 w 6891715"/>
                <a:gd name="connsiteY5020" fmla="*/ 5302014 h 6367455"/>
                <a:gd name="connsiteX5021" fmla="*/ 3425696 w 6891715"/>
                <a:gd name="connsiteY5021" fmla="*/ 5298861 h 6367455"/>
                <a:gd name="connsiteX5022" fmla="*/ 3423145 w 6891715"/>
                <a:gd name="connsiteY5022" fmla="*/ 5296654 h 6367455"/>
                <a:gd name="connsiteX5023" fmla="*/ 3420913 w 6891715"/>
                <a:gd name="connsiteY5023" fmla="*/ 5295078 h 6367455"/>
                <a:gd name="connsiteX5024" fmla="*/ 3393814 w 6891715"/>
                <a:gd name="connsiteY5024" fmla="*/ 5279000 h 6367455"/>
                <a:gd name="connsiteX5025" fmla="*/ 3380105 w 6891715"/>
                <a:gd name="connsiteY5025" fmla="*/ 5263238 h 6367455"/>
                <a:gd name="connsiteX5026" fmla="*/ 3365758 w 6891715"/>
                <a:gd name="connsiteY5026" fmla="*/ 5256303 h 6367455"/>
                <a:gd name="connsiteX5027" fmla="*/ 3371178 w 6891715"/>
                <a:gd name="connsiteY5027" fmla="*/ 5268913 h 6367455"/>
                <a:gd name="connsiteX5028" fmla="*/ 3355875 w 6891715"/>
                <a:gd name="connsiteY5028" fmla="*/ 5258509 h 6367455"/>
                <a:gd name="connsiteX5029" fmla="*/ 3332601 w 6891715"/>
                <a:gd name="connsiteY5029" fmla="*/ 5247476 h 6367455"/>
                <a:gd name="connsiteX5030" fmla="*/ 3320486 w 6891715"/>
                <a:gd name="connsiteY5030" fmla="*/ 5245269 h 6367455"/>
                <a:gd name="connsiteX5031" fmla="*/ 3301995 w 6891715"/>
                <a:gd name="connsiteY5031" fmla="*/ 5240855 h 6367455"/>
                <a:gd name="connsiteX5032" fmla="*/ 3294025 w 6891715"/>
                <a:gd name="connsiteY5032" fmla="*/ 5229506 h 6367455"/>
                <a:gd name="connsiteX5033" fmla="*/ 3321124 w 6891715"/>
                <a:gd name="connsiteY5033" fmla="*/ 5232974 h 6367455"/>
                <a:gd name="connsiteX5034" fmla="*/ 3333877 w 6891715"/>
                <a:gd name="connsiteY5034" fmla="*/ 5237072 h 6367455"/>
                <a:gd name="connsiteX5035" fmla="*/ 3352368 w 6891715"/>
                <a:gd name="connsiteY5035" fmla="*/ 5241171 h 6367455"/>
                <a:gd name="connsiteX5036" fmla="*/ 3357469 w 6891715"/>
                <a:gd name="connsiteY5036" fmla="*/ 5244954 h 6367455"/>
                <a:gd name="connsiteX5037" fmla="*/ 3355237 w 6891715"/>
                <a:gd name="connsiteY5037" fmla="*/ 5235496 h 6367455"/>
                <a:gd name="connsiteX5038" fmla="*/ 3357761 w 6891715"/>
                <a:gd name="connsiteY5038" fmla="*/ 5233854 h 6367455"/>
                <a:gd name="connsiteX5039" fmla="*/ 3374251 w 6891715"/>
                <a:gd name="connsiteY5039" fmla="*/ 5226890 h 6367455"/>
                <a:gd name="connsiteX5040" fmla="*/ 3376538 w 6891715"/>
                <a:gd name="connsiteY5040" fmla="*/ 5226649 h 6367455"/>
                <a:gd name="connsiteX5041" fmla="*/ 3376390 w 6891715"/>
                <a:gd name="connsiteY5041" fmla="*/ 5225986 h 6367455"/>
                <a:gd name="connsiteX5042" fmla="*/ 3374251 w 6891715"/>
                <a:gd name="connsiteY5042" fmla="*/ 5226890 h 6367455"/>
                <a:gd name="connsiteX5043" fmla="*/ 3367352 w 6891715"/>
                <a:gd name="connsiteY5043" fmla="*/ 5227615 h 6367455"/>
                <a:gd name="connsiteX5044" fmla="*/ 3357761 w 6891715"/>
                <a:gd name="connsiteY5044" fmla="*/ 5233854 h 6367455"/>
                <a:gd name="connsiteX5045" fmla="*/ 3355306 w 6891715"/>
                <a:gd name="connsiteY5045" fmla="*/ 5234891 h 6367455"/>
                <a:gd name="connsiteX5046" fmla="*/ 3346733 w 6891715"/>
                <a:gd name="connsiteY5046" fmla="*/ 5230124 h 6367455"/>
                <a:gd name="connsiteX5047" fmla="*/ 3354671 w 6891715"/>
                <a:gd name="connsiteY5047" fmla="*/ 5222815 h 6367455"/>
                <a:gd name="connsiteX5048" fmla="*/ 3358798 w 6891715"/>
                <a:gd name="connsiteY5048" fmla="*/ 5218366 h 6367455"/>
                <a:gd name="connsiteX5049" fmla="*/ 3358436 w 6891715"/>
                <a:gd name="connsiteY5049" fmla="*/ 5217784 h 6367455"/>
                <a:gd name="connsiteX5050" fmla="*/ 3354315 w 6891715"/>
                <a:gd name="connsiteY5050" fmla="*/ 5222229 h 6367455"/>
                <a:gd name="connsiteX5051" fmla="*/ 3340052 w 6891715"/>
                <a:gd name="connsiteY5051" fmla="*/ 5224452 h 6367455"/>
                <a:gd name="connsiteX5052" fmla="*/ 3327374 w 6891715"/>
                <a:gd name="connsiteY5052" fmla="*/ 5222547 h 6367455"/>
                <a:gd name="connsiteX5053" fmla="*/ 3291558 w 6891715"/>
                <a:gd name="connsiteY5053" fmla="*/ 5197464 h 6367455"/>
                <a:gd name="connsiteX5054" fmla="*/ 3284585 w 6891715"/>
                <a:gd name="connsiteY5054" fmla="*/ 5183177 h 6367455"/>
                <a:gd name="connsiteX5055" fmla="*/ 3262715 w 6891715"/>
                <a:gd name="connsiteY5055" fmla="*/ 5167619 h 6367455"/>
                <a:gd name="connsiteX5056" fmla="*/ 3236724 w 6891715"/>
                <a:gd name="connsiteY5056" fmla="*/ 5163492 h 6367455"/>
                <a:gd name="connsiteX5057" fmla="*/ 3223095 w 6891715"/>
                <a:gd name="connsiteY5057" fmla="*/ 5169842 h 6367455"/>
                <a:gd name="connsiteX5058" fmla="*/ 3197105 w 6891715"/>
                <a:gd name="connsiteY5058" fmla="*/ 5168889 h 6367455"/>
                <a:gd name="connsiteX5059" fmla="*/ 3185694 w 6891715"/>
                <a:gd name="connsiteY5059" fmla="*/ 5151744 h 6367455"/>
                <a:gd name="connsiteX5060" fmla="*/ 3187913 w 6891715"/>
                <a:gd name="connsiteY5060" fmla="*/ 5144442 h 6367455"/>
                <a:gd name="connsiteX5061" fmla="*/ 3160338 w 6891715"/>
                <a:gd name="connsiteY5061" fmla="*/ 5123804 h 6367455"/>
                <a:gd name="connsiteX5062" fmla="*/ 3116598 w 6891715"/>
                <a:gd name="connsiteY5062" fmla="*/ 5068242 h 6367455"/>
                <a:gd name="connsiteX5063" fmla="*/ 3116281 w 6891715"/>
                <a:gd name="connsiteY5063" fmla="*/ 5063797 h 6367455"/>
                <a:gd name="connsiteX5064" fmla="*/ 3125790 w 6891715"/>
                <a:gd name="connsiteY5064" fmla="*/ 5065067 h 6367455"/>
                <a:gd name="connsiteX5065" fmla="*/ 3132129 w 6891715"/>
                <a:gd name="connsiteY5065" fmla="*/ 5063797 h 6367455"/>
                <a:gd name="connsiteX5066" fmla="*/ 3125790 w 6891715"/>
                <a:gd name="connsiteY5066" fmla="*/ 5056494 h 6367455"/>
                <a:gd name="connsiteX5067" fmla="*/ 3125790 w 6891715"/>
                <a:gd name="connsiteY5067" fmla="*/ 5052049 h 6367455"/>
                <a:gd name="connsiteX5068" fmla="*/ 3141637 w 6891715"/>
                <a:gd name="connsiteY5068" fmla="*/ 5060622 h 6367455"/>
                <a:gd name="connsiteX5069" fmla="*/ 3152097 w 6891715"/>
                <a:gd name="connsiteY5069" fmla="*/ 5071099 h 6367455"/>
                <a:gd name="connsiteX5070" fmla="*/ 3154316 w 6891715"/>
                <a:gd name="connsiteY5070" fmla="*/ 5061257 h 6367455"/>
                <a:gd name="connsiteX5071" fmla="*/ 3144807 w 6891715"/>
                <a:gd name="connsiteY5071" fmla="*/ 5059669 h 6367455"/>
                <a:gd name="connsiteX5072" fmla="*/ 3123571 w 6891715"/>
                <a:gd name="connsiteY5072" fmla="*/ 5040937 h 6367455"/>
                <a:gd name="connsiteX5073" fmla="*/ 3111844 w 6891715"/>
                <a:gd name="connsiteY5073" fmla="*/ 5026014 h 6367455"/>
                <a:gd name="connsiteX5074" fmla="*/ 3105187 w 6891715"/>
                <a:gd name="connsiteY5074" fmla="*/ 5012679 h 6367455"/>
                <a:gd name="connsiteX5075" fmla="*/ 3100750 w 6891715"/>
                <a:gd name="connsiteY5075" fmla="*/ 4980612 h 6367455"/>
                <a:gd name="connsiteX5076" fmla="*/ 3093143 w 6891715"/>
                <a:gd name="connsiteY5076" fmla="*/ 4963149 h 6367455"/>
                <a:gd name="connsiteX5077" fmla="*/ 3070005 w 6891715"/>
                <a:gd name="connsiteY5077" fmla="*/ 4933621 h 6367455"/>
                <a:gd name="connsiteX5078" fmla="*/ 3053524 w 6891715"/>
                <a:gd name="connsiteY5078" fmla="*/ 4927589 h 6367455"/>
                <a:gd name="connsiteX5079" fmla="*/ 3045283 w 6891715"/>
                <a:gd name="connsiteY5079" fmla="*/ 4918064 h 6367455"/>
                <a:gd name="connsiteX5080" fmla="*/ 3030703 w 6891715"/>
                <a:gd name="connsiteY5080" fmla="*/ 4921239 h 6367455"/>
                <a:gd name="connsiteX5081" fmla="*/ 3025314 w 6891715"/>
                <a:gd name="connsiteY5081" fmla="*/ 4945686 h 6367455"/>
                <a:gd name="connsiteX5082" fmla="*/ 3027850 w 6891715"/>
                <a:gd name="connsiteY5082" fmla="*/ 4958386 h 6367455"/>
                <a:gd name="connsiteX5083" fmla="*/ 3018341 w 6891715"/>
                <a:gd name="connsiteY5083" fmla="*/ 4971086 h 6367455"/>
                <a:gd name="connsiteX5084" fmla="*/ 3016123 w 6891715"/>
                <a:gd name="connsiteY5084" fmla="*/ 4966006 h 6367455"/>
                <a:gd name="connsiteX5085" fmla="*/ 3012953 w 6891715"/>
                <a:gd name="connsiteY5085" fmla="*/ 4975531 h 6367455"/>
                <a:gd name="connsiteX5086" fmla="*/ 3006931 w 6891715"/>
                <a:gd name="connsiteY5086" fmla="*/ 4990137 h 6367455"/>
                <a:gd name="connsiteX5087" fmla="*/ 3005980 w 6891715"/>
                <a:gd name="connsiteY5087" fmla="*/ 4995217 h 6367455"/>
                <a:gd name="connsiteX5088" fmla="*/ 2992351 w 6891715"/>
                <a:gd name="connsiteY5088" fmla="*/ 4986962 h 6367455"/>
                <a:gd name="connsiteX5089" fmla="*/ 2988547 w 6891715"/>
                <a:gd name="connsiteY5089" fmla="*/ 4967276 h 6367455"/>
                <a:gd name="connsiteX5090" fmla="*/ 2977137 w 6891715"/>
                <a:gd name="connsiteY5090" fmla="*/ 4958704 h 6367455"/>
                <a:gd name="connsiteX5091" fmla="*/ 2971749 w 6891715"/>
                <a:gd name="connsiteY5091" fmla="*/ 4946004 h 6367455"/>
                <a:gd name="connsiteX5092" fmla="*/ 2974601 w 6891715"/>
                <a:gd name="connsiteY5092" fmla="*/ 4927271 h 6367455"/>
                <a:gd name="connsiteX5093" fmla="*/ 2963825 w 6891715"/>
                <a:gd name="connsiteY5093" fmla="*/ 4910444 h 6367455"/>
                <a:gd name="connsiteX5094" fmla="*/ 2963825 w 6891715"/>
                <a:gd name="connsiteY5094" fmla="*/ 4899649 h 6367455"/>
                <a:gd name="connsiteX5095" fmla="*/ 2976186 w 6891715"/>
                <a:gd name="connsiteY5095" fmla="*/ 4893299 h 6367455"/>
                <a:gd name="connsiteX5096" fmla="*/ 2976672 w 6891715"/>
                <a:gd name="connsiteY5096" fmla="*/ 4893377 h 6367455"/>
                <a:gd name="connsiteX5097" fmla="*/ 2981824 w 6891715"/>
                <a:gd name="connsiteY5097" fmla="*/ 4881196 h 6367455"/>
                <a:gd name="connsiteX5098" fmla="*/ 2977710 w 6891715"/>
                <a:gd name="connsiteY5098" fmla="*/ 4874199 h 6367455"/>
                <a:gd name="connsiteX5099" fmla="*/ 2986888 w 6891715"/>
                <a:gd name="connsiteY5099" fmla="*/ 4875471 h 6367455"/>
                <a:gd name="connsiteX5100" fmla="*/ 2990656 w 6891715"/>
                <a:gd name="connsiteY5100" fmla="*/ 4865568 h 6367455"/>
                <a:gd name="connsiteX5101" fmla="*/ 2977241 w 6891715"/>
                <a:gd name="connsiteY5101" fmla="*/ 4873821 h 6367455"/>
                <a:gd name="connsiteX5102" fmla="*/ 2960110 w 6891715"/>
                <a:gd name="connsiteY5102" fmla="*/ 4867464 h 6367455"/>
                <a:gd name="connsiteX5103" fmla="*/ 2943297 w 6891715"/>
                <a:gd name="connsiteY5103" fmla="*/ 4876364 h 6367455"/>
                <a:gd name="connsiteX5104" fmla="*/ 2927436 w 6891715"/>
                <a:gd name="connsiteY5104" fmla="*/ 4870960 h 6367455"/>
                <a:gd name="connsiteX5105" fmla="*/ 2894761 w 6891715"/>
                <a:gd name="connsiteY5105" fmla="*/ 4889077 h 6367455"/>
                <a:gd name="connsiteX5106" fmla="*/ 2863038 w 6891715"/>
                <a:gd name="connsiteY5106" fmla="*/ 4899884 h 6367455"/>
                <a:gd name="connsiteX5107" fmla="*/ 2852887 w 6891715"/>
                <a:gd name="connsiteY5107" fmla="*/ 4901155 h 6367455"/>
                <a:gd name="connsiteX5108" fmla="*/ 2843053 w 6891715"/>
                <a:gd name="connsiteY5108" fmla="*/ 4922132 h 6367455"/>
                <a:gd name="connsiteX5109" fmla="*/ 2844639 w 6891715"/>
                <a:gd name="connsiteY5109" fmla="*/ 4939296 h 6367455"/>
                <a:gd name="connsiteX5110" fmla="*/ 2862721 w 6891715"/>
                <a:gd name="connsiteY5110" fmla="*/ 4962180 h 6367455"/>
                <a:gd name="connsiteX5111" fmla="*/ 2862721 w 6891715"/>
                <a:gd name="connsiteY5111" fmla="*/ 4977118 h 6367455"/>
                <a:gd name="connsiteX5112" fmla="*/ 2850349 w 6891715"/>
                <a:gd name="connsiteY5112" fmla="*/ 4994282 h 6367455"/>
                <a:gd name="connsiteX5113" fmla="*/ 2849397 w 6891715"/>
                <a:gd name="connsiteY5113" fmla="*/ 5023523 h 6367455"/>
                <a:gd name="connsiteX5114" fmla="*/ 2857011 w 6891715"/>
                <a:gd name="connsiteY5114" fmla="*/ 5056260 h 6367455"/>
                <a:gd name="connsiteX5115" fmla="*/ 2892223 w 6891715"/>
                <a:gd name="connsiteY5115" fmla="*/ 5094718 h 6367455"/>
                <a:gd name="connsiteX5116" fmla="*/ 2944566 w 6891715"/>
                <a:gd name="connsiteY5116" fmla="*/ 5138580 h 6367455"/>
                <a:gd name="connsiteX5117" fmla="*/ 2977558 w 6891715"/>
                <a:gd name="connsiteY5117" fmla="*/ 5157332 h 6367455"/>
                <a:gd name="connsiteX5118" fmla="*/ 3003571 w 6891715"/>
                <a:gd name="connsiteY5118" fmla="*/ 5234249 h 6367455"/>
                <a:gd name="connsiteX5119" fmla="*/ 3036880 w 6891715"/>
                <a:gd name="connsiteY5119" fmla="*/ 5295274 h 6367455"/>
                <a:gd name="connsiteX5120" fmla="*/ 3070189 w 6891715"/>
                <a:gd name="connsiteY5120" fmla="*/ 5330554 h 6367455"/>
                <a:gd name="connsiteX5121" fmla="*/ 3108256 w 6891715"/>
                <a:gd name="connsiteY5121" fmla="*/ 5352485 h 6367455"/>
                <a:gd name="connsiteX5122" fmla="*/ 3135855 w 6891715"/>
                <a:gd name="connsiteY5122" fmla="*/ 5374416 h 6367455"/>
                <a:gd name="connsiteX5123" fmla="*/ 3163454 w 6891715"/>
                <a:gd name="connsiteY5123" fmla="*/ 5357252 h 6367455"/>
                <a:gd name="connsiteX5124" fmla="*/ 3164406 w 6891715"/>
                <a:gd name="connsiteY5124" fmla="*/ 5364563 h 6367455"/>
                <a:gd name="connsiteX5125" fmla="*/ 3172019 w 6891715"/>
                <a:gd name="connsiteY5125" fmla="*/ 5366787 h 6367455"/>
                <a:gd name="connsiteX5126" fmla="*/ 3176778 w 6891715"/>
                <a:gd name="connsiteY5126" fmla="*/ 5355981 h 6367455"/>
                <a:gd name="connsiteX5127" fmla="*/ 3188515 w 6891715"/>
                <a:gd name="connsiteY5127" fmla="*/ 5351849 h 6367455"/>
                <a:gd name="connsiteX5128" fmla="*/ 3200252 w 6891715"/>
                <a:gd name="connsiteY5128" fmla="*/ 5351531 h 6367455"/>
                <a:gd name="connsiteX5129" fmla="*/ 3213259 w 6891715"/>
                <a:gd name="connsiteY5129" fmla="*/ 5373780 h 6367455"/>
                <a:gd name="connsiteX5130" fmla="*/ 3204694 w 6891715"/>
                <a:gd name="connsiteY5130" fmla="*/ 5384269 h 6367455"/>
                <a:gd name="connsiteX5131" fmla="*/ 3194225 w 6891715"/>
                <a:gd name="connsiteY5131" fmla="*/ 5398253 h 6367455"/>
                <a:gd name="connsiteX5132" fmla="*/ 3192322 w 6891715"/>
                <a:gd name="connsiteY5132" fmla="*/ 5409696 h 6367455"/>
                <a:gd name="connsiteX5133" fmla="*/ 3203108 w 6891715"/>
                <a:gd name="connsiteY5133" fmla="*/ 5431944 h 6367455"/>
                <a:gd name="connsiteX5134" fmla="*/ 3222141 w 6891715"/>
                <a:gd name="connsiteY5134" fmla="*/ 5436712 h 6367455"/>
                <a:gd name="connsiteX5135" fmla="*/ 3271946 w 6891715"/>
                <a:gd name="connsiteY5135" fmla="*/ 5456418 h 6367455"/>
                <a:gd name="connsiteX5136" fmla="*/ 3322703 w 6891715"/>
                <a:gd name="connsiteY5136" fmla="*/ 5478349 h 6367455"/>
                <a:gd name="connsiteX5137" fmla="*/ 3357281 w 6891715"/>
                <a:gd name="connsiteY5137" fmla="*/ 5513629 h 6367455"/>
                <a:gd name="connsiteX5138" fmla="*/ 3391224 w 6891715"/>
                <a:gd name="connsiteY5138" fmla="*/ 5526024 h 6367455"/>
                <a:gd name="connsiteX5139" fmla="*/ 3404865 w 6891715"/>
                <a:gd name="connsiteY5139" fmla="*/ 5541598 h 6367455"/>
                <a:gd name="connsiteX5140" fmla="*/ 3429609 w 6891715"/>
                <a:gd name="connsiteY5140" fmla="*/ 5562576 h 6367455"/>
                <a:gd name="connsiteX5141" fmla="*/ 3443250 w 6891715"/>
                <a:gd name="connsiteY5141" fmla="*/ 5581646 h 6367455"/>
                <a:gd name="connsiteX5142" fmla="*/ 3435319 w 6891715"/>
                <a:gd name="connsiteY5142" fmla="*/ 5601352 h 6367455"/>
                <a:gd name="connsiteX5143" fmla="*/ 3429926 w 6891715"/>
                <a:gd name="connsiteY5143" fmla="*/ 5619469 h 6367455"/>
                <a:gd name="connsiteX5144" fmla="*/ 3396934 w 6891715"/>
                <a:gd name="connsiteY5144" fmla="*/ 5603894 h 6367455"/>
                <a:gd name="connsiteX5145" fmla="*/ 3382976 w 6891715"/>
                <a:gd name="connsiteY5145" fmla="*/ 5572429 h 6367455"/>
                <a:gd name="connsiteX5146" fmla="*/ 3329999 w 6891715"/>
                <a:gd name="connsiteY5146" fmla="*/ 5563529 h 6367455"/>
                <a:gd name="connsiteX5147" fmla="*/ 3328730 w 6891715"/>
                <a:gd name="connsiteY5147" fmla="*/ 5550816 h 6367455"/>
                <a:gd name="connsiteX5148" fmla="*/ 3336344 w 6891715"/>
                <a:gd name="connsiteY5148" fmla="*/ 5546684 h 6367455"/>
                <a:gd name="connsiteX5149" fmla="*/ 3325558 w 6891715"/>
                <a:gd name="connsiteY5149" fmla="*/ 5541280 h 6367455"/>
                <a:gd name="connsiteX5150" fmla="*/ 3285270 w 6891715"/>
                <a:gd name="connsiteY5150" fmla="*/ 5547955 h 6367455"/>
                <a:gd name="connsiteX5151" fmla="*/ 3262429 w 6891715"/>
                <a:gd name="connsiteY5151" fmla="*/ 5574653 h 6367455"/>
                <a:gd name="connsiteX5152" fmla="*/ 3270043 w 6891715"/>
                <a:gd name="connsiteY5152" fmla="*/ 5591499 h 6367455"/>
                <a:gd name="connsiteX5153" fmla="*/ 3249423 w 6891715"/>
                <a:gd name="connsiteY5153" fmla="*/ 5626779 h 6367455"/>
                <a:gd name="connsiteX5154" fmla="*/ 3268457 w 6891715"/>
                <a:gd name="connsiteY5154" fmla="*/ 5643306 h 6367455"/>
                <a:gd name="connsiteX5155" fmla="*/ 3299228 w 6891715"/>
                <a:gd name="connsiteY5155" fmla="*/ 5662059 h 6367455"/>
                <a:gd name="connsiteX5156" fmla="*/ 3308110 w 6891715"/>
                <a:gd name="connsiteY5156" fmla="*/ 5681765 h 6367455"/>
                <a:gd name="connsiteX5157" fmla="*/ 3314455 w 6891715"/>
                <a:gd name="connsiteY5157" fmla="*/ 5708145 h 6367455"/>
                <a:gd name="connsiteX5158" fmla="*/ 3313820 w 6891715"/>
                <a:gd name="connsiteY5158" fmla="*/ 5724991 h 6367455"/>
                <a:gd name="connsiteX5159" fmla="*/ 3292566 w 6891715"/>
                <a:gd name="connsiteY5159" fmla="*/ 5728487 h 6367455"/>
                <a:gd name="connsiteX5160" fmla="*/ 3262112 w 6891715"/>
                <a:gd name="connsiteY5160" fmla="*/ 5744697 h 6367455"/>
                <a:gd name="connsiteX5161" fmla="*/ 3263064 w 6891715"/>
                <a:gd name="connsiteY5161" fmla="*/ 5768534 h 6367455"/>
                <a:gd name="connsiteX5162" fmla="*/ 3262429 w 6891715"/>
                <a:gd name="connsiteY5162" fmla="*/ 5799365 h 6367455"/>
                <a:gd name="connsiteX5163" fmla="*/ 3221824 w 6891715"/>
                <a:gd name="connsiteY5163" fmla="*/ 5842909 h 6367455"/>
                <a:gd name="connsiteX5164" fmla="*/ 3205963 w 6891715"/>
                <a:gd name="connsiteY5164" fmla="*/ 5867382 h 6367455"/>
                <a:gd name="connsiteX5165" fmla="*/ 3189149 w 6891715"/>
                <a:gd name="connsiteY5165" fmla="*/ 5873739 h 6367455"/>
                <a:gd name="connsiteX5166" fmla="*/ 3175509 w 6891715"/>
                <a:gd name="connsiteY5166" fmla="*/ 5861343 h 6367455"/>
                <a:gd name="connsiteX5167" fmla="*/ 3164406 w 6891715"/>
                <a:gd name="connsiteY5167" fmla="*/ 5830831 h 6367455"/>
                <a:gd name="connsiteX5168" fmla="*/ 3164406 w 6891715"/>
                <a:gd name="connsiteY5168" fmla="*/ 5821296 h 6367455"/>
                <a:gd name="connsiteX5169" fmla="*/ 3185343 w 6891715"/>
                <a:gd name="connsiteY5169" fmla="*/ 5813985 h 6367455"/>
                <a:gd name="connsiteX5170" fmla="*/ 3192639 w 6891715"/>
                <a:gd name="connsiteY5170" fmla="*/ 5799047 h 6367455"/>
                <a:gd name="connsiteX5171" fmla="*/ 3182805 w 6891715"/>
                <a:gd name="connsiteY5171" fmla="*/ 5784109 h 6367455"/>
                <a:gd name="connsiteX5172" fmla="*/ 3187246 w 6891715"/>
                <a:gd name="connsiteY5172" fmla="*/ 5774573 h 6367455"/>
                <a:gd name="connsiteX5173" fmla="*/ 3204059 w 6891715"/>
                <a:gd name="connsiteY5173" fmla="*/ 5767263 h 6367455"/>
                <a:gd name="connsiteX5174" fmla="*/ 3218017 w 6891715"/>
                <a:gd name="connsiteY5174" fmla="*/ 5761860 h 6367455"/>
                <a:gd name="connsiteX5175" fmla="*/ 3220555 w 6891715"/>
                <a:gd name="connsiteY5175" fmla="*/ 5742790 h 6367455"/>
                <a:gd name="connsiteX5176" fmla="*/ 3219603 w 6891715"/>
                <a:gd name="connsiteY5176" fmla="*/ 5728805 h 6367455"/>
                <a:gd name="connsiteX5177" fmla="*/ 3207549 w 6891715"/>
                <a:gd name="connsiteY5177" fmla="*/ 5710052 h 6367455"/>
                <a:gd name="connsiteX5178" fmla="*/ 3188198 w 6891715"/>
                <a:gd name="connsiteY5178" fmla="*/ 5667144 h 6367455"/>
                <a:gd name="connsiteX5179" fmla="*/ 3177095 w 6891715"/>
                <a:gd name="connsiteY5179" fmla="*/ 5628050 h 6367455"/>
                <a:gd name="connsiteX5180" fmla="*/ 3159330 w 6891715"/>
                <a:gd name="connsiteY5180" fmla="*/ 5606119 h 6367455"/>
                <a:gd name="connsiteX5181" fmla="*/ 3131731 w 6891715"/>
                <a:gd name="connsiteY5181" fmla="*/ 5611840 h 6367455"/>
                <a:gd name="connsiteX5182" fmla="*/ 3108256 w 6891715"/>
                <a:gd name="connsiteY5182" fmla="*/ 5600398 h 6367455"/>
                <a:gd name="connsiteX5183" fmla="*/ 3096519 w 6891715"/>
                <a:gd name="connsiteY5183" fmla="*/ 5576243 h 6367455"/>
                <a:gd name="connsiteX5184" fmla="*/ 3097788 w 6891715"/>
                <a:gd name="connsiteY5184" fmla="*/ 5564800 h 6367455"/>
                <a:gd name="connsiteX5185" fmla="*/ 3079388 w 6891715"/>
                <a:gd name="connsiteY5185" fmla="*/ 5534288 h 6367455"/>
                <a:gd name="connsiteX5186" fmla="*/ 3052741 w 6891715"/>
                <a:gd name="connsiteY5186" fmla="*/ 5543823 h 6367455"/>
                <a:gd name="connsiteX5187" fmla="*/ 3044176 w 6891715"/>
                <a:gd name="connsiteY5187" fmla="*/ 5537784 h 6367455"/>
                <a:gd name="connsiteX5188" fmla="*/ 3052741 w 6891715"/>
                <a:gd name="connsiteY5188" fmla="*/ 5519667 h 6367455"/>
                <a:gd name="connsiteX5189" fmla="*/ 3034659 w 6891715"/>
                <a:gd name="connsiteY5189" fmla="*/ 5516489 h 6367455"/>
                <a:gd name="connsiteX5190" fmla="*/ 3010232 w 6891715"/>
                <a:gd name="connsiteY5190" fmla="*/ 5496783 h 6367455"/>
                <a:gd name="connsiteX5191" fmla="*/ 2983585 w 6891715"/>
                <a:gd name="connsiteY5191" fmla="*/ 5462457 h 6367455"/>
                <a:gd name="connsiteX5192" fmla="*/ 2953766 w 6891715"/>
                <a:gd name="connsiteY5192" fmla="*/ 5469767 h 6367455"/>
                <a:gd name="connsiteX5193" fmla="*/ 2933780 w 6891715"/>
                <a:gd name="connsiteY5193" fmla="*/ 5458325 h 6367455"/>
                <a:gd name="connsiteX5194" fmla="*/ 2913478 w 6891715"/>
                <a:gd name="connsiteY5194" fmla="*/ 5460867 h 6367455"/>
                <a:gd name="connsiteX5195" fmla="*/ 2861452 w 6891715"/>
                <a:gd name="connsiteY5195" fmla="*/ 5422409 h 6367455"/>
                <a:gd name="connsiteX5196" fmla="*/ 2823067 w 6891715"/>
                <a:gd name="connsiteY5196" fmla="*/ 5379501 h 6367455"/>
                <a:gd name="connsiteX5197" fmla="*/ 2802765 w 6891715"/>
                <a:gd name="connsiteY5197" fmla="*/ 5362338 h 6367455"/>
                <a:gd name="connsiteX5198" fmla="*/ 2789758 w 6891715"/>
                <a:gd name="connsiteY5198" fmla="*/ 5336275 h 6367455"/>
                <a:gd name="connsiteX5199" fmla="*/ 2765332 w 6891715"/>
                <a:gd name="connsiteY5199" fmla="*/ 5308941 h 6367455"/>
                <a:gd name="connsiteX5200" fmla="*/ 2739953 w 6891715"/>
                <a:gd name="connsiteY5200" fmla="*/ 5313709 h 6367455"/>
                <a:gd name="connsiteX5201" fmla="*/ 2730437 w 6891715"/>
                <a:gd name="connsiteY5201" fmla="*/ 5321972 h 6367455"/>
                <a:gd name="connsiteX5202" fmla="*/ 2725044 w 6891715"/>
                <a:gd name="connsiteY5202" fmla="*/ 5309259 h 6367455"/>
                <a:gd name="connsiteX5203" fmla="*/ 2736781 w 6891715"/>
                <a:gd name="connsiteY5203" fmla="*/ 5299724 h 6367455"/>
                <a:gd name="connsiteX5204" fmla="*/ 2719968 w 6891715"/>
                <a:gd name="connsiteY5204" fmla="*/ 5285103 h 6367455"/>
                <a:gd name="connsiteX5205" fmla="*/ 2702838 w 6891715"/>
                <a:gd name="connsiteY5205" fmla="*/ 5280336 h 6367455"/>
                <a:gd name="connsiteX5206" fmla="*/ 2707913 w 6891715"/>
                <a:gd name="connsiteY5206" fmla="*/ 5265397 h 6367455"/>
                <a:gd name="connsiteX5207" fmla="*/ 2688880 w 6891715"/>
                <a:gd name="connsiteY5207" fmla="*/ 5254909 h 6367455"/>
                <a:gd name="connsiteX5208" fmla="*/ 2675873 w 6891715"/>
                <a:gd name="connsiteY5208" fmla="*/ 5257133 h 6367455"/>
                <a:gd name="connsiteX5209" fmla="*/ 2673970 w 6891715"/>
                <a:gd name="connsiteY5209" fmla="*/ 5252048 h 6367455"/>
                <a:gd name="connsiteX5210" fmla="*/ 2681266 w 6891715"/>
                <a:gd name="connsiteY5210" fmla="*/ 5238063 h 6367455"/>
                <a:gd name="connsiteX5211" fmla="*/ 2675556 w 6891715"/>
                <a:gd name="connsiteY5211" fmla="*/ 5215179 h 6367455"/>
                <a:gd name="connsiteX5212" fmla="*/ 2658426 w 6891715"/>
                <a:gd name="connsiteY5212" fmla="*/ 5162418 h 6367455"/>
                <a:gd name="connsiteX5213" fmla="*/ 2652716 w 6891715"/>
                <a:gd name="connsiteY5213" fmla="*/ 5132859 h 6367455"/>
                <a:gd name="connsiteX5214" fmla="*/ 2649543 w 6891715"/>
                <a:gd name="connsiteY5214" fmla="*/ 5105207 h 6367455"/>
                <a:gd name="connsiteX5215" fmla="*/ 2626068 w 6891715"/>
                <a:gd name="connsiteY5215" fmla="*/ 5097261 h 6367455"/>
                <a:gd name="connsiteX5216" fmla="*/ 2593394 w 6891715"/>
                <a:gd name="connsiteY5216" fmla="*/ 5088997 h 6367455"/>
                <a:gd name="connsiteX5217" fmla="*/ 2560085 w 6891715"/>
                <a:gd name="connsiteY5217" fmla="*/ 5061027 h 6367455"/>
                <a:gd name="connsiteX5218" fmla="*/ 2538830 w 6891715"/>
                <a:gd name="connsiteY5218" fmla="*/ 5057849 h 6367455"/>
                <a:gd name="connsiteX5219" fmla="*/ 2522017 w 6891715"/>
                <a:gd name="connsiteY5219" fmla="*/ 5051810 h 6367455"/>
                <a:gd name="connsiteX5220" fmla="*/ 2489343 w 6891715"/>
                <a:gd name="connsiteY5220" fmla="*/ 5055306 h 6367455"/>
                <a:gd name="connsiteX5221" fmla="*/ 2475702 w 6891715"/>
                <a:gd name="connsiteY5221" fmla="*/ 5070245 h 6367455"/>
                <a:gd name="connsiteX5222" fmla="*/ 2452544 w 6891715"/>
                <a:gd name="connsiteY5222" fmla="*/ 5107432 h 6367455"/>
                <a:gd name="connsiteX5223" fmla="*/ 2438269 w 6891715"/>
                <a:gd name="connsiteY5223" fmla="*/ 5122370 h 6367455"/>
                <a:gd name="connsiteX5224" fmla="*/ 2419235 w 6891715"/>
                <a:gd name="connsiteY5224" fmla="*/ 5126502 h 6367455"/>
                <a:gd name="connsiteX5225" fmla="*/ 2419155 w 6891715"/>
                <a:gd name="connsiteY5225" fmla="*/ 5126339 h 6367455"/>
                <a:gd name="connsiteX5226" fmla="*/ 2414212 w 6891715"/>
                <a:gd name="connsiteY5226" fmla="*/ 5127883 h 6367455"/>
                <a:gd name="connsiteX5227" fmla="*/ 2409765 w 6891715"/>
                <a:gd name="connsiteY5227" fmla="*/ 5122167 h 6367455"/>
                <a:gd name="connsiteX5228" fmla="*/ 2400235 w 6891715"/>
                <a:gd name="connsiteY5228" fmla="*/ 5125343 h 6367455"/>
                <a:gd name="connsiteX5229" fmla="*/ 2400223 w 6891715"/>
                <a:gd name="connsiteY5229" fmla="*/ 5125369 h 6367455"/>
                <a:gd name="connsiteX5230" fmla="*/ 2408524 w 6891715"/>
                <a:gd name="connsiteY5230" fmla="*/ 5122854 h 6367455"/>
                <a:gd name="connsiteX5231" fmla="*/ 2412969 w 6891715"/>
                <a:gd name="connsiteY5231" fmla="*/ 5128049 h 6367455"/>
                <a:gd name="connsiteX5232" fmla="*/ 2397053 w 6891715"/>
                <a:gd name="connsiteY5232" fmla="*/ 5131996 h 6367455"/>
                <a:gd name="connsiteX5233" fmla="*/ 2396741 w 6891715"/>
                <a:gd name="connsiteY5233" fmla="*/ 5132647 h 6367455"/>
                <a:gd name="connsiteX5234" fmla="*/ 2385305 w 6891715"/>
                <a:gd name="connsiteY5234" fmla="*/ 5136458 h 6367455"/>
                <a:gd name="connsiteX5235" fmla="*/ 2383717 w 6891715"/>
                <a:gd name="connsiteY5235" fmla="*/ 5137411 h 6367455"/>
                <a:gd name="connsiteX5236" fmla="*/ 2384034 w 6891715"/>
                <a:gd name="connsiteY5236" fmla="*/ 5136458 h 6367455"/>
                <a:gd name="connsiteX5237" fmla="*/ 2380858 w 6891715"/>
                <a:gd name="connsiteY5237" fmla="*/ 5135823 h 6367455"/>
                <a:gd name="connsiteX5238" fmla="*/ 2379587 w 6891715"/>
                <a:gd name="connsiteY5238" fmla="*/ 5136458 h 6367455"/>
                <a:gd name="connsiteX5239" fmla="*/ 2377999 w 6891715"/>
                <a:gd name="connsiteY5239" fmla="*/ 5136458 h 6367455"/>
                <a:gd name="connsiteX5240" fmla="*/ 2377046 w 6891715"/>
                <a:gd name="connsiteY5240" fmla="*/ 5136776 h 6367455"/>
                <a:gd name="connsiteX5241" fmla="*/ 2375775 w 6891715"/>
                <a:gd name="connsiteY5241" fmla="*/ 5137411 h 6367455"/>
                <a:gd name="connsiteX5242" fmla="*/ 2375140 w 6891715"/>
                <a:gd name="connsiteY5242" fmla="*/ 5138046 h 6367455"/>
                <a:gd name="connsiteX5243" fmla="*/ 2374822 w 6891715"/>
                <a:gd name="connsiteY5243" fmla="*/ 5138999 h 6367455"/>
                <a:gd name="connsiteX5244" fmla="*/ 2374187 w 6891715"/>
                <a:gd name="connsiteY5244" fmla="*/ 5141857 h 6367455"/>
                <a:gd name="connsiteX5245" fmla="*/ 2374504 w 6891715"/>
                <a:gd name="connsiteY5245" fmla="*/ 5141857 h 6367455"/>
                <a:gd name="connsiteX5246" fmla="*/ 2375140 w 6891715"/>
                <a:gd name="connsiteY5246" fmla="*/ 5142175 h 6367455"/>
                <a:gd name="connsiteX5247" fmla="*/ 2377363 w 6891715"/>
                <a:gd name="connsiteY5247" fmla="*/ 5141540 h 6367455"/>
                <a:gd name="connsiteX5248" fmla="*/ 2351950 w 6891715"/>
                <a:gd name="connsiteY5248" fmla="*/ 5159642 h 6367455"/>
                <a:gd name="connsiteX5249" fmla="*/ 2327490 w 6891715"/>
                <a:gd name="connsiteY5249" fmla="*/ 5172345 h 6367455"/>
                <a:gd name="connsiteX5250" fmla="*/ 2305572 w 6891715"/>
                <a:gd name="connsiteY5250" fmla="*/ 5206327 h 6367455"/>
                <a:gd name="connsiteX5251" fmla="*/ 2275076 w 6891715"/>
                <a:gd name="connsiteY5251" fmla="*/ 5219348 h 6367455"/>
                <a:gd name="connsiteX5252" fmla="*/ 2232509 w 6891715"/>
                <a:gd name="connsiteY5252" fmla="*/ 5220936 h 6367455"/>
                <a:gd name="connsiteX5253" fmla="*/ 2188037 w 6891715"/>
                <a:gd name="connsiteY5253" fmla="*/ 5202198 h 6367455"/>
                <a:gd name="connsiteX5254" fmla="*/ 2180413 w 6891715"/>
                <a:gd name="connsiteY5254" fmla="*/ 5189812 h 6367455"/>
                <a:gd name="connsiteX5255" fmla="*/ 2143246 w 6891715"/>
                <a:gd name="connsiteY5255" fmla="*/ 5174251 h 6367455"/>
                <a:gd name="connsiteX5256" fmla="*/ 2120057 w 6891715"/>
                <a:gd name="connsiteY5256" fmla="*/ 5189177 h 6367455"/>
                <a:gd name="connsiteX5257" fmla="*/ 2104174 w 6891715"/>
                <a:gd name="connsiteY5257" fmla="*/ 5175521 h 6367455"/>
                <a:gd name="connsiteX5258" fmla="*/ 2082891 w 6891715"/>
                <a:gd name="connsiteY5258" fmla="*/ 5171710 h 6367455"/>
                <a:gd name="connsiteX5259" fmla="*/ 2058431 w 6891715"/>
                <a:gd name="connsiteY5259" fmla="*/ 5159324 h 6367455"/>
                <a:gd name="connsiteX5260" fmla="*/ 2040324 w 6891715"/>
                <a:gd name="connsiteY5260" fmla="*/ 5164723 h 6367455"/>
                <a:gd name="connsiteX5261" fmla="*/ 2022535 w 6891715"/>
                <a:gd name="connsiteY5261" fmla="*/ 5181555 h 6367455"/>
                <a:gd name="connsiteX5262" fmla="*/ 2004746 w 6891715"/>
                <a:gd name="connsiteY5262" fmla="*/ 5192353 h 6367455"/>
                <a:gd name="connsiteX5263" fmla="*/ 1967897 w 6891715"/>
                <a:gd name="connsiteY5263" fmla="*/ 5205374 h 6367455"/>
                <a:gd name="connsiteX5264" fmla="*/ 1959638 w 6891715"/>
                <a:gd name="connsiteY5264" fmla="*/ 5239356 h 6367455"/>
                <a:gd name="connsiteX5265" fmla="*/ 1951061 w 6891715"/>
                <a:gd name="connsiteY5265" fmla="*/ 5251106 h 6367455"/>
                <a:gd name="connsiteX5266" fmla="*/ 1959638 w 6891715"/>
                <a:gd name="connsiteY5266" fmla="*/ 5255870 h 6367455"/>
                <a:gd name="connsiteX5267" fmla="*/ 1960591 w 6891715"/>
                <a:gd name="connsiteY5267" fmla="*/ 5245390 h 6367455"/>
                <a:gd name="connsiteX5268" fmla="*/ 1963767 w 6891715"/>
                <a:gd name="connsiteY5268" fmla="*/ 5259046 h 6367455"/>
                <a:gd name="connsiteX5269" fmla="*/ 1959955 w 6891715"/>
                <a:gd name="connsiteY5269" fmla="*/ 5274925 h 6367455"/>
                <a:gd name="connsiteX5270" fmla="*/ 1964720 w 6891715"/>
                <a:gd name="connsiteY5270" fmla="*/ 5288899 h 6367455"/>
                <a:gd name="connsiteX5271" fmla="*/ 1963974 w 6891715"/>
                <a:gd name="connsiteY5271" fmla="*/ 5289811 h 6367455"/>
                <a:gd name="connsiteX5272" fmla="*/ 1973866 w 6891715"/>
                <a:gd name="connsiteY5272" fmla="*/ 5295679 h 6367455"/>
                <a:gd name="connsiteX5273" fmla="*/ 1970058 w 6891715"/>
                <a:gd name="connsiteY5273" fmla="*/ 5311533 h 6367455"/>
                <a:gd name="connsiteX5274" fmla="*/ 1985925 w 6891715"/>
                <a:gd name="connsiteY5274" fmla="*/ 5317557 h 6367455"/>
                <a:gd name="connsiteX5275" fmla="*/ 1980530 w 6891715"/>
                <a:gd name="connsiteY5275" fmla="*/ 5325801 h 6367455"/>
                <a:gd name="connsiteX5276" fmla="*/ 1973232 w 6891715"/>
                <a:gd name="connsiteY5276" fmla="*/ 5324216 h 6367455"/>
                <a:gd name="connsiteX5277" fmla="*/ 1965616 w 6891715"/>
                <a:gd name="connsiteY5277" fmla="*/ 5329606 h 6367455"/>
                <a:gd name="connsiteX5278" fmla="*/ 1962760 w 6891715"/>
                <a:gd name="connsiteY5278" fmla="*/ 5341972 h 6367455"/>
                <a:gd name="connsiteX5279" fmla="*/ 1975770 w 6891715"/>
                <a:gd name="connsiteY5279" fmla="*/ 5354655 h 6367455"/>
                <a:gd name="connsiteX5280" fmla="*/ 1971328 w 6891715"/>
                <a:gd name="connsiteY5280" fmla="*/ 5366070 h 6367455"/>
                <a:gd name="connsiteX5281" fmla="*/ 1965298 w 6891715"/>
                <a:gd name="connsiteY5281" fmla="*/ 5380022 h 6367455"/>
                <a:gd name="connsiteX5282" fmla="*/ 1926267 w 6891715"/>
                <a:gd name="connsiteY5282" fmla="*/ 5399046 h 6367455"/>
                <a:gd name="connsiteX5283" fmla="*/ 1896755 w 6891715"/>
                <a:gd name="connsiteY5283" fmla="*/ 5413315 h 6367455"/>
                <a:gd name="connsiteX5284" fmla="*/ 1868513 w 6891715"/>
                <a:gd name="connsiteY5284" fmla="*/ 5449144 h 6367455"/>
                <a:gd name="connsiteX5285" fmla="*/ 1823135 w 6891715"/>
                <a:gd name="connsiteY5285" fmla="*/ 5464364 h 6367455"/>
                <a:gd name="connsiteX5286" fmla="*/ 1755543 w 6891715"/>
                <a:gd name="connsiteY5286" fmla="*/ 5485925 h 6367455"/>
                <a:gd name="connsiteX5287" fmla="*/ 1738090 w 6891715"/>
                <a:gd name="connsiteY5287" fmla="*/ 5508121 h 6367455"/>
                <a:gd name="connsiteX5288" fmla="*/ 1753957 w 6891715"/>
                <a:gd name="connsiteY5288" fmla="*/ 5520487 h 6367455"/>
                <a:gd name="connsiteX5289" fmla="*/ 1746341 w 6891715"/>
                <a:gd name="connsiteY5289" fmla="*/ 5534438 h 6367455"/>
                <a:gd name="connsiteX5290" fmla="*/ 1742215 w 6891715"/>
                <a:gd name="connsiteY5290" fmla="*/ 5529048 h 6367455"/>
                <a:gd name="connsiteX5291" fmla="*/ 1744437 w 6891715"/>
                <a:gd name="connsiteY5291" fmla="*/ 5522706 h 6367455"/>
                <a:gd name="connsiteX5292" fmla="*/ 1726666 w 6891715"/>
                <a:gd name="connsiteY5292" fmla="*/ 5536975 h 6367455"/>
                <a:gd name="connsiteX5293" fmla="*/ 1643844 w 6891715"/>
                <a:gd name="connsiteY5293" fmla="*/ 5654293 h 6367455"/>
                <a:gd name="connsiteX5294" fmla="*/ 1644161 w 6891715"/>
                <a:gd name="connsiteY5294" fmla="*/ 5684733 h 6367455"/>
                <a:gd name="connsiteX5295" fmla="*/ 1633689 w 6891715"/>
                <a:gd name="connsiteY5295" fmla="*/ 5691391 h 6367455"/>
                <a:gd name="connsiteX5296" fmla="*/ 1645748 w 6891715"/>
                <a:gd name="connsiteY5296" fmla="*/ 5699318 h 6367455"/>
                <a:gd name="connsiteX5297" fmla="*/ 1664787 w 6891715"/>
                <a:gd name="connsiteY5297" fmla="*/ 5741490 h 6367455"/>
                <a:gd name="connsiteX5298" fmla="*/ 1679702 w 6891715"/>
                <a:gd name="connsiteY5298" fmla="*/ 5743392 h 6367455"/>
                <a:gd name="connsiteX5299" fmla="*/ 1685413 w 6891715"/>
                <a:gd name="connsiteY5299" fmla="*/ 5754807 h 6367455"/>
                <a:gd name="connsiteX5300" fmla="*/ 1692712 w 6891715"/>
                <a:gd name="connsiteY5300" fmla="*/ 5763368 h 6367455"/>
                <a:gd name="connsiteX5301" fmla="*/ 1677798 w 6891715"/>
                <a:gd name="connsiteY5301" fmla="*/ 5769709 h 6367455"/>
                <a:gd name="connsiteX5302" fmla="*/ 1658124 w 6891715"/>
                <a:gd name="connsiteY5302" fmla="*/ 5794124 h 6367455"/>
                <a:gd name="connsiteX5303" fmla="*/ 1636862 w 6891715"/>
                <a:gd name="connsiteY5303" fmla="*/ 5800783 h 6367455"/>
                <a:gd name="connsiteX5304" fmla="*/ 1631785 w 6891715"/>
                <a:gd name="connsiteY5304" fmla="*/ 5814100 h 6367455"/>
                <a:gd name="connsiteX5305" fmla="*/ 1617188 w 6891715"/>
                <a:gd name="connsiteY5305" fmla="*/ 5833125 h 6367455"/>
                <a:gd name="connsiteX5306" fmla="*/ 1613063 w 6891715"/>
                <a:gd name="connsiteY5306" fmla="*/ 5852467 h 6367455"/>
                <a:gd name="connsiteX5307" fmla="*/ 1596562 w 6891715"/>
                <a:gd name="connsiteY5307" fmla="*/ 5884174 h 6367455"/>
                <a:gd name="connsiteX5308" fmla="*/ 1605130 w 6891715"/>
                <a:gd name="connsiteY5308" fmla="*/ 5897809 h 6367455"/>
                <a:gd name="connsiteX5309" fmla="*/ 1600687 w 6891715"/>
                <a:gd name="connsiteY5309" fmla="*/ 5905101 h 6367455"/>
                <a:gd name="connsiteX5310" fmla="*/ 1584820 w 6891715"/>
                <a:gd name="connsiteY5310" fmla="*/ 5900979 h 6367455"/>
                <a:gd name="connsiteX5311" fmla="*/ 1557530 w 6891715"/>
                <a:gd name="connsiteY5311" fmla="*/ 5907638 h 6367455"/>
                <a:gd name="connsiteX5312" fmla="*/ 1535317 w 6891715"/>
                <a:gd name="connsiteY5312" fmla="*/ 5905736 h 6367455"/>
                <a:gd name="connsiteX5313" fmla="*/ 1530239 w 6891715"/>
                <a:gd name="connsiteY5313" fmla="*/ 5923809 h 6367455"/>
                <a:gd name="connsiteX5314" fmla="*/ 1507072 w 6891715"/>
                <a:gd name="connsiteY5314" fmla="*/ 5931102 h 6367455"/>
                <a:gd name="connsiteX5315" fmla="*/ 1506120 w 6891715"/>
                <a:gd name="connsiteY5315" fmla="*/ 5957736 h 6367455"/>
                <a:gd name="connsiteX5316" fmla="*/ 1494697 w 6891715"/>
                <a:gd name="connsiteY5316" fmla="*/ 5973590 h 6367455"/>
                <a:gd name="connsiteX5317" fmla="*/ 1485495 w 6891715"/>
                <a:gd name="connsiteY5317" fmla="*/ 5998956 h 6367455"/>
                <a:gd name="connsiteX5318" fmla="*/ 1475974 w 6891715"/>
                <a:gd name="connsiteY5318" fmla="*/ 6005298 h 6367455"/>
                <a:gd name="connsiteX5319" fmla="*/ 1453762 w 6891715"/>
                <a:gd name="connsiteY5319" fmla="*/ 5996737 h 6367455"/>
                <a:gd name="connsiteX5320" fmla="*/ 1414731 w 6891715"/>
                <a:gd name="connsiteY5320" fmla="*/ 6016396 h 6367455"/>
                <a:gd name="connsiteX5321" fmla="*/ 1392517 w 6891715"/>
                <a:gd name="connsiteY5321" fmla="*/ 6005932 h 6367455"/>
                <a:gd name="connsiteX5322" fmla="*/ 1351261 w 6891715"/>
                <a:gd name="connsiteY5322" fmla="*/ 6013859 h 6367455"/>
                <a:gd name="connsiteX5323" fmla="*/ 1318258 w 6891715"/>
                <a:gd name="connsiteY5323" fmla="*/ 6008786 h 6367455"/>
                <a:gd name="connsiteX5324" fmla="*/ 1261457 w 6891715"/>
                <a:gd name="connsiteY5324" fmla="*/ 6005932 h 6367455"/>
                <a:gd name="connsiteX5325" fmla="*/ 1248764 w 6891715"/>
                <a:gd name="connsiteY5325" fmla="*/ 6019883 h 6367455"/>
                <a:gd name="connsiteX5326" fmla="*/ 1228772 w 6891715"/>
                <a:gd name="connsiteY5326" fmla="*/ 6032884 h 6367455"/>
                <a:gd name="connsiteX5327" fmla="*/ 1189741 w 6891715"/>
                <a:gd name="connsiteY5327" fmla="*/ 6033835 h 6367455"/>
                <a:gd name="connsiteX5328" fmla="*/ 1159276 w 6891715"/>
                <a:gd name="connsiteY5328" fmla="*/ 6073152 h 6367455"/>
                <a:gd name="connsiteX5329" fmla="*/ 1151026 w 6891715"/>
                <a:gd name="connsiteY5329" fmla="*/ 6091226 h 6367455"/>
                <a:gd name="connsiteX5330" fmla="*/ 1140553 w 6891715"/>
                <a:gd name="connsiteY5330" fmla="*/ 6083933 h 6367455"/>
                <a:gd name="connsiteX5331" fmla="*/ 1124369 w 6891715"/>
                <a:gd name="connsiteY5331" fmla="*/ 6080762 h 6367455"/>
                <a:gd name="connsiteX5332" fmla="*/ 1118023 w 6891715"/>
                <a:gd name="connsiteY5332" fmla="*/ 6075689 h 6367455"/>
                <a:gd name="connsiteX5333" fmla="*/ 1104377 w 6891715"/>
                <a:gd name="connsiteY5333" fmla="*/ 6071567 h 6367455"/>
                <a:gd name="connsiteX5334" fmla="*/ 1095809 w 6891715"/>
                <a:gd name="connsiteY5334" fmla="*/ 6070616 h 6367455"/>
                <a:gd name="connsiteX5335" fmla="*/ 1074230 w 6891715"/>
                <a:gd name="connsiteY5335" fmla="*/ 6036054 h 6367455"/>
                <a:gd name="connsiteX5336" fmla="*/ 1076453 w 6891715"/>
                <a:gd name="connsiteY5336" fmla="*/ 6024640 h 6367455"/>
                <a:gd name="connsiteX5337" fmla="*/ 1067884 w 6891715"/>
                <a:gd name="connsiteY5337" fmla="*/ 6017347 h 6367455"/>
                <a:gd name="connsiteX5338" fmla="*/ 1072961 w 6891715"/>
                <a:gd name="connsiteY5338" fmla="*/ 5991981 h 6367455"/>
                <a:gd name="connsiteX5339" fmla="*/ 1032343 w 6891715"/>
                <a:gd name="connsiteY5339" fmla="*/ 5954565 h 6367455"/>
                <a:gd name="connsiteX5340" fmla="*/ 1005051 w 6891715"/>
                <a:gd name="connsiteY5340" fmla="*/ 5952663 h 6367455"/>
                <a:gd name="connsiteX5341" fmla="*/ 995213 w 6891715"/>
                <a:gd name="connsiteY5341" fmla="*/ 5944102 h 6367455"/>
                <a:gd name="connsiteX5342" fmla="*/ 987921 w 6891715"/>
                <a:gd name="connsiteY5342" fmla="*/ 5953614 h 6367455"/>
                <a:gd name="connsiteX5343" fmla="*/ 984747 w 6891715"/>
                <a:gd name="connsiteY5343" fmla="*/ 5946639 h 6367455"/>
                <a:gd name="connsiteX5344" fmla="*/ 967371 w 6891715"/>
                <a:gd name="connsiteY5344" fmla="*/ 5951909 h 6367455"/>
                <a:gd name="connsiteX5345" fmla="*/ 967494 w 6891715"/>
                <a:gd name="connsiteY5345" fmla="*/ 5953094 h 6367455"/>
                <a:gd name="connsiteX5346" fmla="*/ 945223 w 6891715"/>
                <a:gd name="connsiteY5346" fmla="*/ 5968032 h 6367455"/>
                <a:gd name="connsiteX5347" fmla="*/ 924225 w 6891715"/>
                <a:gd name="connsiteY5347" fmla="*/ 5969303 h 6367455"/>
                <a:gd name="connsiteX5348" fmla="*/ 909272 w 6891715"/>
                <a:gd name="connsiteY5348" fmla="*/ 5963900 h 6367455"/>
                <a:gd name="connsiteX5349" fmla="*/ 887955 w 6891715"/>
                <a:gd name="connsiteY5349" fmla="*/ 5962311 h 6367455"/>
                <a:gd name="connsiteX5350" fmla="*/ 866639 w 6891715"/>
                <a:gd name="connsiteY5350" fmla="*/ 5955955 h 6367455"/>
                <a:gd name="connsiteX5351" fmla="*/ 841188 w 6891715"/>
                <a:gd name="connsiteY5351" fmla="*/ 5968032 h 6367455"/>
                <a:gd name="connsiteX5352" fmla="*/ 822417 w 6891715"/>
                <a:gd name="connsiteY5352" fmla="*/ 5972164 h 6367455"/>
                <a:gd name="connsiteX5353" fmla="*/ 813826 w 6891715"/>
                <a:gd name="connsiteY5353" fmla="*/ 5968986 h 6367455"/>
                <a:gd name="connsiteX5354" fmla="*/ 822099 w 6891715"/>
                <a:gd name="connsiteY5354" fmla="*/ 5960404 h 6367455"/>
                <a:gd name="connsiteX5355" fmla="*/ 832598 w 6891715"/>
                <a:gd name="connsiteY5355" fmla="*/ 5933071 h 6367455"/>
                <a:gd name="connsiteX5356" fmla="*/ 836416 w 6891715"/>
                <a:gd name="connsiteY5356" fmla="*/ 5909870 h 6367455"/>
                <a:gd name="connsiteX5357" fmla="*/ 829735 w 6891715"/>
                <a:gd name="connsiteY5357" fmla="*/ 5863468 h 6367455"/>
                <a:gd name="connsiteX5358" fmla="*/ 838007 w 6891715"/>
                <a:gd name="connsiteY5358" fmla="*/ 5825647 h 6367455"/>
                <a:gd name="connsiteX5359" fmla="*/ 826871 w 6891715"/>
                <a:gd name="connsiteY5359" fmla="*/ 5806260 h 6367455"/>
                <a:gd name="connsiteX5360" fmla="*/ 839598 w 6891715"/>
                <a:gd name="connsiteY5360" fmla="*/ 5797996 h 6367455"/>
                <a:gd name="connsiteX5361" fmla="*/ 847232 w 6891715"/>
                <a:gd name="connsiteY5361" fmla="*/ 5804353 h 6367455"/>
                <a:gd name="connsiteX5362" fmla="*/ 840870 w 6891715"/>
                <a:gd name="connsiteY5362" fmla="*/ 5790369 h 6367455"/>
                <a:gd name="connsiteX5363" fmla="*/ 822735 w 6891715"/>
                <a:gd name="connsiteY5363" fmla="*/ 5790686 h 6367455"/>
                <a:gd name="connsiteX5364" fmla="*/ 806827 w 6891715"/>
                <a:gd name="connsiteY5364" fmla="*/ 5803717 h 6367455"/>
                <a:gd name="connsiteX5365" fmla="*/ 795372 w 6891715"/>
                <a:gd name="connsiteY5365" fmla="*/ 5810074 h 6367455"/>
                <a:gd name="connsiteX5366" fmla="*/ 797281 w 6891715"/>
                <a:gd name="connsiteY5366" fmla="*/ 5786873 h 6367455"/>
                <a:gd name="connsiteX5367" fmla="*/ 790918 w 6891715"/>
                <a:gd name="connsiteY5367" fmla="*/ 5777338 h 6367455"/>
                <a:gd name="connsiteX5368" fmla="*/ 800463 w 6891715"/>
                <a:gd name="connsiteY5368" fmla="*/ 5776384 h 6367455"/>
                <a:gd name="connsiteX5369" fmla="*/ 817326 w 6891715"/>
                <a:gd name="connsiteY5369" fmla="*/ 5773842 h 6367455"/>
                <a:gd name="connsiteX5370" fmla="*/ 826553 w 6891715"/>
                <a:gd name="connsiteY5370" fmla="*/ 5752548 h 6367455"/>
                <a:gd name="connsiteX5371" fmla="*/ 839280 w 6891715"/>
                <a:gd name="connsiteY5371" fmla="*/ 5740788 h 6367455"/>
                <a:gd name="connsiteX5372" fmla="*/ 840234 w 6891715"/>
                <a:gd name="connsiteY5372" fmla="*/ 5734432 h 6367455"/>
                <a:gd name="connsiteX5373" fmla="*/ 820189 w 6891715"/>
                <a:gd name="connsiteY5373" fmla="*/ 5748734 h 6367455"/>
                <a:gd name="connsiteX5374" fmla="*/ 807462 w 6891715"/>
                <a:gd name="connsiteY5374" fmla="*/ 5754137 h 6367455"/>
                <a:gd name="connsiteX5375" fmla="*/ 799190 w 6891715"/>
                <a:gd name="connsiteY5375" fmla="*/ 5764625 h 6367455"/>
                <a:gd name="connsiteX5376" fmla="*/ 801418 w 6891715"/>
                <a:gd name="connsiteY5376" fmla="*/ 5771935 h 6367455"/>
                <a:gd name="connsiteX5377" fmla="*/ 783283 w 6891715"/>
                <a:gd name="connsiteY5377" fmla="*/ 5770028 h 6367455"/>
                <a:gd name="connsiteX5378" fmla="*/ 776921 w 6891715"/>
                <a:gd name="connsiteY5378" fmla="*/ 5773206 h 6367455"/>
                <a:gd name="connsiteX5379" fmla="*/ 768331 w 6891715"/>
                <a:gd name="connsiteY5379" fmla="*/ 5770346 h 6367455"/>
                <a:gd name="connsiteX5380" fmla="*/ 765150 w 6891715"/>
                <a:gd name="connsiteY5380" fmla="*/ 5765896 h 6367455"/>
                <a:gd name="connsiteX5381" fmla="*/ 782010 w 6891715"/>
                <a:gd name="connsiteY5381" fmla="*/ 5735385 h 6367455"/>
                <a:gd name="connsiteX5382" fmla="*/ 781692 w 6891715"/>
                <a:gd name="connsiteY5382" fmla="*/ 5699471 h 6367455"/>
                <a:gd name="connsiteX5383" fmla="*/ 807781 w 6891715"/>
                <a:gd name="connsiteY5383" fmla="*/ 5671820 h 6367455"/>
                <a:gd name="connsiteX5384" fmla="*/ 810008 w 6891715"/>
                <a:gd name="connsiteY5384" fmla="*/ 5656883 h 6367455"/>
                <a:gd name="connsiteX5385" fmla="*/ 820189 w 6891715"/>
                <a:gd name="connsiteY5385" fmla="*/ 5642263 h 6367455"/>
                <a:gd name="connsiteX5386" fmla="*/ 838643 w 6891715"/>
                <a:gd name="connsiteY5386" fmla="*/ 5544691 h 6367455"/>
                <a:gd name="connsiteX5387" fmla="*/ 846597 w 6891715"/>
                <a:gd name="connsiteY5387" fmla="*/ 5489707 h 6367455"/>
                <a:gd name="connsiteX5388" fmla="*/ 828780 w 6891715"/>
                <a:gd name="connsiteY5388" fmla="*/ 5408662 h 6367455"/>
                <a:gd name="connsiteX5389" fmla="*/ 828147 w 6891715"/>
                <a:gd name="connsiteY5389" fmla="*/ 5385266 h 6367455"/>
                <a:gd name="connsiteX5390" fmla="*/ 827984 w 6891715"/>
                <a:gd name="connsiteY5390" fmla="*/ 5385412 h 6367455"/>
                <a:gd name="connsiteX5391" fmla="*/ 827032 w 6891715"/>
                <a:gd name="connsiteY5391" fmla="*/ 5365753 h 6367455"/>
                <a:gd name="connsiteX5392" fmla="*/ 829888 w 6891715"/>
                <a:gd name="connsiteY5392" fmla="*/ 5330240 h 6367455"/>
                <a:gd name="connsiteX5393" fmla="*/ 841630 w 6891715"/>
                <a:gd name="connsiteY5393" fmla="*/ 5324850 h 6367455"/>
                <a:gd name="connsiteX5394" fmla="*/ 831157 w 6891715"/>
                <a:gd name="connsiteY5394" fmla="*/ 5309947 h 6367455"/>
                <a:gd name="connsiteX5395" fmla="*/ 820051 w 6891715"/>
                <a:gd name="connsiteY5395" fmla="*/ 5303923 h 6367455"/>
                <a:gd name="connsiteX5396" fmla="*/ 826397 w 6891715"/>
                <a:gd name="connsiteY5396" fmla="*/ 5284898 h 6367455"/>
                <a:gd name="connsiteX5397" fmla="*/ 807357 w 6891715"/>
                <a:gd name="connsiteY5397" fmla="*/ 5286167 h 6367455"/>
                <a:gd name="connsiteX5398" fmla="*/ 812434 w 6891715"/>
                <a:gd name="connsiteY5398" fmla="*/ 5264288 h 6367455"/>
                <a:gd name="connsiteX5399" fmla="*/ 795615 w 6891715"/>
                <a:gd name="connsiteY5399" fmla="*/ 5265240 h 6367455"/>
                <a:gd name="connsiteX5400" fmla="*/ 796250 w 6891715"/>
                <a:gd name="connsiteY5400" fmla="*/ 5254459 h 6367455"/>
                <a:gd name="connsiteX5401" fmla="*/ 789903 w 6891715"/>
                <a:gd name="connsiteY5401" fmla="*/ 5247166 h 6367455"/>
                <a:gd name="connsiteX5402" fmla="*/ 782604 w 6891715"/>
                <a:gd name="connsiteY5402" fmla="*/ 5251922 h 6367455"/>
                <a:gd name="connsiteX5403" fmla="*/ 783556 w 6891715"/>
                <a:gd name="connsiteY5403" fmla="*/ 5237971 h 6367455"/>
                <a:gd name="connsiteX5404" fmla="*/ 800375 w 6891715"/>
                <a:gd name="connsiteY5404" fmla="*/ 5212605 h 6367455"/>
                <a:gd name="connsiteX5405" fmla="*/ 813069 w 6891715"/>
                <a:gd name="connsiteY5405" fmla="*/ 5212605 h 6367455"/>
                <a:gd name="connsiteX5406" fmla="*/ 815290 w 6891715"/>
                <a:gd name="connsiteY5406" fmla="*/ 5206263 h 6367455"/>
                <a:gd name="connsiteX5407" fmla="*/ 825763 w 6891715"/>
                <a:gd name="connsiteY5407" fmla="*/ 5193580 h 6367455"/>
                <a:gd name="connsiteX5408" fmla="*/ 843851 w 6891715"/>
                <a:gd name="connsiteY5408" fmla="*/ 5199605 h 6367455"/>
                <a:gd name="connsiteX5409" fmla="*/ 862573 w 6891715"/>
                <a:gd name="connsiteY5409" fmla="*/ 5188824 h 6367455"/>
                <a:gd name="connsiteX5410" fmla="*/ 876218 w 6891715"/>
                <a:gd name="connsiteY5410" fmla="*/ 5185653 h 6367455"/>
                <a:gd name="connsiteX5411" fmla="*/ 877488 w 6891715"/>
                <a:gd name="connsiteY5411" fmla="*/ 5192629 h 6367455"/>
                <a:gd name="connsiteX5412" fmla="*/ 891133 w 6891715"/>
                <a:gd name="connsiteY5412" fmla="*/ 5191678 h 6367455"/>
                <a:gd name="connsiteX5413" fmla="*/ 884786 w 6891715"/>
                <a:gd name="connsiteY5413" fmla="*/ 5183117 h 6367455"/>
                <a:gd name="connsiteX5414" fmla="*/ 891133 w 6891715"/>
                <a:gd name="connsiteY5414" fmla="*/ 5176775 h 6367455"/>
                <a:gd name="connsiteX5415" fmla="*/ 881613 w 6891715"/>
                <a:gd name="connsiteY5415" fmla="*/ 5179946 h 6367455"/>
                <a:gd name="connsiteX5416" fmla="*/ 878122 w 6891715"/>
                <a:gd name="connsiteY5416" fmla="*/ 5168848 h 6367455"/>
                <a:gd name="connsiteX5417" fmla="*/ 890816 w 6891715"/>
                <a:gd name="connsiteY5417" fmla="*/ 5159336 h 6367455"/>
                <a:gd name="connsiteX5418" fmla="*/ 910808 w 6891715"/>
                <a:gd name="connsiteY5418" fmla="*/ 5144116 h 6367455"/>
                <a:gd name="connsiteX5419" fmla="*/ 926675 w 6891715"/>
                <a:gd name="connsiteY5419" fmla="*/ 5140945 h 6367455"/>
                <a:gd name="connsiteX5420" fmla="*/ 933974 w 6891715"/>
                <a:gd name="connsiteY5420" fmla="*/ 5145067 h 6367455"/>
                <a:gd name="connsiteX5421" fmla="*/ 936195 w 6891715"/>
                <a:gd name="connsiteY5421" fmla="*/ 5138726 h 6367455"/>
                <a:gd name="connsiteX5422" fmla="*/ 949841 w 6891715"/>
                <a:gd name="connsiteY5422" fmla="*/ 5139677 h 6367455"/>
                <a:gd name="connsiteX5423" fmla="*/ 959361 w 6891715"/>
                <a:gd name="connsiteY5423" fmla="*/ 5151092 h 6367455"/>
                <a:gd name="connsiteX5424" fmla="*/ 989190 w 6891715"/>
                <a:gd name="connsiteY5424" fmla="*/ 5165677 h 6367455"/>
                <a:gd name="connsiteX5425" fmla="*/ 1095809 w 6891715"/>
                <a:gd name="connsiteY5425" fmla="*/ 5163458 h 6367455"/>
                <a:gd name="connsiteX5426" fmla="*/ 1111676 w 6891715"/>
                <a:gd name="connsiteY5426" fmla="*/ 5152994 h 6367455"/>
                <a:gd name="connsiteX5427" fmla="*/ 1121196 w 6891715"/>
                <a:gd name="connsiteY5427" fmla="*/ 5154897 h 6367455"/>
                <a:gd name="connsiteX5428" fmla="*/ 1124369 w 6891715"/>
                <a:gd name="connsiteY5428" fmla="*/ 5158067 h 6367455"/>
                <a:gd name="connsiteX5429" fmla="*/ 1140553 w 6891715"/>
                <a:gd name="connsiteY5429" fmla="*/ 5165360 h 6367455"/>
                <a:gd name="connsiteX5430" fmla="*/ 1168162 w 6891715"/>
                <a:gd name="connsiteY5430" fmla="*/ 5169165 h 6367455"/>
                <a:gd name="connsiteX5431" fmla="*/ 1217983 w 6891715"/>
                <a:gd name="connsiteY5431" fmla="*/ 5179312 h 6367455"/>
                <a:gd name="connsiteX5432" fmla="*/ 1264313 w 6891715"/>
                <a:gd name="connsiteY5432" fmla="*/ 5181214 h 6367455"/>
                <a:gd name="connsiteX5433" fmla="*/ 1293825 w 6891715"/>
                <a:gd name="connsiteY5433" fmla="*/ 5175507 h 6367455"/>
                <a:gd name="connsiteX5434" fmla="*/ 1307788 w 6891715"/>
                <a:gd name="connsiteY5434" fmla="*/ 5178677 h 6367455"/>
                <a:gd name="connsiteX5435" fmla="*/ 1323653 w 6891715"/>
                <a:gd name="connsiteY5435" fmla="*/ 5168848 h 6367455"/>
                <a:gd name="connsiteX5436" fmla="*/ 1329999 w 6891715"/>
                <a:gd name="connsiteY5436" fmla="*/ 5169799 h 6367455"/>
                <a:gd name="connsiteX5437" fmla="*/ 1339519 w 6891715"/>
                <a:gd name="connsiteY5437" fmla="*/ 5182482 h 6367455"/>
                <a:gd name="connsiteX5438" fmla="*/ 1351261 w 6891715"/>
                <a:gd name="connsiteY5438" fmla="*/ 5183117 h 6367455"/>
                <a:gd name="connsiteX5439" fmla="*/ 1367129 w 6891715"/>
                <a:gd name="connsiteY5439" fmla="*/ 5187556 h 6367455"/>
                <a:gd name="connsiteX5440" fmla="*/ 1385853 w 6891715"/>
                <a:gd name="connsiteY5440" fmla="*/ 5184068 h 6367455"/>
                <a:gd name="connsiteX5441" fmla="*/ 1405846 w 6891715"/>
                <a:gd name="connsiteY5441" fmla="*/ 5182799 h 6367455"/>
                <a:gd name="connsiteX5442" fmla="*/ 1422030 w 6891715"/>
                <a:gd name="connsiteY5442" fmla="*/ 5187873 h 6367455"/>
                <a:gd name="connsiteX5443" fmla="*/ 1439800 w 6891715"/>
                <a:gd name="connsiteY5443" fmla="*/ 5194214 h 6367455"/>
                <a:gd name="connsiteX5444" fmla="*/ 1449320 w 6891715"/>
                <a:gd name="connsiteY5444" fmla="*/ 5199288 h 6367455"/>
                <a:gd name="connsiteX5445" fmla="*/ 1476608 w 6891715"/>
                <a:gd name="connsiteY5445" fmla="*/ 5198336 h 6367455"/>
                <a:gd name="connsiteX5446" fmla="*/ 1488033 w 6891715"/>
                <a:gd name="connsiteY5446" fmla="*/ 5187873 h 6367455"/>
                <a:gd name="connsiteX5447" fmla="*/ 1493746 w 6891715"/>
                <a:gd name="connsiteY5447" fmla="*/ 5184702 h 6367455"/>
                <a:gd name="connsiteX5448" fmla="*/ 1492160 w 6891715"/>
                <a:gd name="connsiteY5448" fmla="*/ 5187556 h 6367455"/>
                <a:gd name="connsiteX5449" fmla="*/ 1498188 w 6891715"/>
                <a:gd name="connsiteY5449" fmla="*/ 5189141 h 6367455"/>
                <a:gd name="connsiteX5450" fmla="*/ 1499774 w 6891715"/>
                <a:gd name="connsiteY5450" fmla="*/ 5188190 h 6367455"/>
                <a:gd name="connsiteX5451" fmla="*/ 1505485 w 6891715"/>
                <a:gd name="connsiteY5451" fmla="*/ 5182165 h 6367455"/>
                <a:gd name="connsiteX5452" fmla="*/ 1506437 w 6891715"/>
                <a:gd name="connsiteY5452" fmla="*/ 5185019 h 6367455"/>
                <a:gd name="connsiteX5453" fmla="*/ 1509292 w 6891715"/>
                <a:gd name="connsiteY5453" fmla="*/ 5185336 h 6367455"/>
                <a:gd name="connsiteX5454" fmla="*/ 1509613 w 6891715"/>
                <a:gd name="connsiteY5454" fmla="*/ 5182165 h 6367455"/>
                <a:gd name="connsiteX5455" fmla="*/ 1513104 w 6891715"/>
                <a:gd name="connsiteY5455" fmla="*/ 5183117 h 6367455"/>
                <a:gd name="connsiteX5456" fmla="*/ 1513644 w 6891715"/>
                <a:gd name="connsiteY5456" fmla="*/ 5182190 h 6367455"/>
                <a:gd name="connsiteX5457" fmla="*/ 1521585 w 6891715"/>
                <a:gd name="connsiteY5457" fmla="*/ 5173933 h 6367455"/>
                <a:gd name="connsiteX5458" fmla="*/ 1536516 w 6891715"/>
                <a:gd name="connsiteY5458" fmla="*/ 5137729 h 6367455"/>
                <a:gd name="connsiteX5459" fmla="*/ 1551446 w 6891715"/>
                <a:gd name="connsiteY5459" fmla="*/ 5066590 h 6367455"/>
                <a:gd name="connsiteX5460" fmla="*/ 1559070 w 6891715"/>
                <a:gd name="connsiteY5460" fmla="*/ 5017364 h 6367455"/>
                <a:gd name="connsiteX5461" fmla="*/ 1564788 w 6891715"/>
                <a:gd name="connsiteY5461" fmla="*/ 5032291 h 6367455"/>
                <a:gd name="connsiteX5462" fmla="*/ 1571141 w 6891715"/>
                <a:gd name="connsiteY5462" fmla="*/ 5024351 h 6367455"/>
                <a:gd name="connsiteX5463" fmla="*/ 1567011 w 6891715"/>
                <a:gd name="connsiteY5463" fmla="*/ 5014506 h 6367455"/>
                <a:gd name="connsiteX5464" fmla="*/ 1560022 w 6891715"/>
                <a:gd name="connsiteY5464" fmla="*/ 5012600 h 6367455"/>
                <a:gd name="connsiteX5465" fmla="*/ 1570506 w 6891715"/>
                <a:gd name="connsiteY5465" fmla="*/ 4932569 h 6367455"/>
                <a:gd name="connsiteX5466" fmla="*/ 1570188 w 6891715"/>
                <a:gd name="connsiteY5466" fmla="*/ 4911609 h 6367455"/>
                <a:gd name="connsiteX5467" fmla="*/ 1572094 w 6891715"/>
                <a:gd name="connsiteY5467" fmla="*/ 4904939 h 6367455"/>
                <a:gd name="connsiteX5468" fmla="*/ 1577177 w 6891715"/>
                <a:gd name="connsiteY5468" fmla="*/ 4904939 h 6367455"/>
                <a:gd name="connsiteX5469" fmla="*/ 1579082 w 6891715"/>
                <a:gd name="connsiteY5469" fmla="*/ 4921136 h 6367455"/>
                <a:gd name="connsiteX5470" fmla="*/ 1600683 w 6891715"/>
                <a:gd name="connsiteY5470" fmla="*/ 4948448 h 6367455"/>
                <a:gd name="connsiteX5471" fmla="*/ 1607672 w 6891715"/>
                <a:gd name="connsiteY5471" fmla="*/ 4967186 h 6367455"/>
                <a:gd name="connsiteX5472" fmla="*/ 1616884 w 6891715"/>
                <a:gd name="connsiteY5472" fmla="*/ 4974173 h 6367455"/>
                <a:gd name="connsiteX5473" fmla="*/ 1609895 w 6891715"/>
                <a:gd name="connsiteY5473" fmla="*/ 4964963 h 6367455"/>
                <a:gd name="connsiteX5474" fmla="*/ 1606719 w 6891715"/>
                <a:gd name="connsiteY5474" fmla="*/ 4945908 h 6367455"/>
                <a:gd name="connsiteX5475" fmla="*/ 1598142 w 6891715"/>
                <a:gd name="connsiteY5475" fmla="*/ 4918595 h 6367455"/>
                <a:gd name="connsiteX5476" fmla="*/ 1586706 w 6891715"/>
                <a:gd name="connsiteY5476" fmla="*/ 4902081 h 6367455"/>
                <a:gd name="connsiteX5477" fmla="*/ 1583847 w 6891715"/>
                <a:gd name="connsiteY5477" fmla="*/ 4888425 h 6367455"/>
                <a:gd name="connsiteX5478" fmla="*/ 1561293 w 6891715"/>
                <a:gd name="connsiteY5478" fmla="*/ 4874769 h 6367455"/>
                <a:gd name="connsiteX5479" fmla="*/ 1560340 w 6891715"/>
                <a:gd name="connsiteY5479" fmla="*/ 4864288 h 6367455"/>
                <a:gd name="connsiteX5480" fmla="*/ 1569552 w 6891715"/>
                <a:gd name="connsiteY5480" fmla="*/ 4855714 h 6367455"/>
                <a:gd name="connsiteX5481" fmla="*/ 1574953 w 6891715"/>
                <a:gd name="connsiteY5481" fmla="*/ 4843963 h 6367455"/>
                <a:gd name="connsiteX5482" fmla="*/ 1584483 w 6891715"/>
                <a:gd name="connsiteY5482" fmla="*/ 4838882 h 6367455"/>
                <a:gd name="connsiteX5483" fmla="*/ 1568282 w 6891715"/>
                <a:gd name="connsiteY5483" fmla="*/ 4816651 h 6367455"/>
                <a:gd name="connsiteX5484" fmla="*/ 1556528 w 6891715"/>
                <a:gd name="connsiteY5484" fmla="*/ 4810299 h 6367455"/>
                <a:gd name="connsiteX5485" fmla="*/ 1561929 w 6891715"/>
                <a:gd name="connsiteY5485" fmla="*/ 4800136 h 6367455"/>
                <a:gd name="connsiteX5486" fmla="*/ 1546999 w 6891715"/>
                <a:gd name="connsiteY5486" fmla="*/ 4799184 h 6367455"/>
                <a:gd name="connsiteX5487" fmla="*/ 1503477 w 6891715"/>
                <a:gd name="connsiteY5487" fmla="*/ 4766790 h 6367455"/>
                <a:gd name="connsiteX5488" fmla="*/ 1501253 w 6891715"/>
                <a:gd name="connsiteY5488" fmla="*/ 4758533 h 6367455"/>
                <a:gd name="connsiteX5489" fmla="*/ 1482828 w 6891715"/>
                <a:gd name="connsiteY5489" fmla="*/ 4728998 h 6367455"/>
                <a:gd name="connsiteX5490" fmla="*/ 1470123 w 6891715"/>
                <a:gd name="connsiteY5490" fmla="*/ 4717565 h 6367455"/>
                <a:gd name="connsiteX5491" fmla="*/ 1482512 w 6891715"/>
                <a:gd name="connsiteY5491" fmla="*/ 4692158 h 6367455"/>
                <a:gd name="connsiteX5492" fmla="*/ 1466629 w 6891715"/>
                <a:gd name="connsiteY5492" fmla="*/ 4685806 h 6367455"/>
                <a:gd name="connsiteX5493" fmla="*/ 1479018 w 6891715"/>
                <a:gd name="connsiteY5493" fmla="*/ 4672150 h 6367455"/>
                <a:gd name="connsiteX5494" fmla="*/ 1491724 w 6891715"/>
                <a:gd name="connsiteY5494" fmla="*/ 4676279 h 6367455"/>
                <a:gd name="connsiteX5495" fmla="*/ 1500301 w 6891715"/>
                <a:gd name="connsiteY5495" fmla="*/ 4678502 h 6367455"/>
                <a:gd name="connsiteX5496" fmla="*/ 1494902 w 6891715"/>
                <a:gd name="connsiteY5496" fmla="*/ 4667704 h 6367455"/>
                <a:gd name="connsiteX5497" fmla="*/ 1478064 w 6891715"/>
                <a:gd name="connsiteY5497" fmla="*/ 4658494 h 6367455"/>
                <a:gd name="connsiteX5498" fmla="*/ 1458688 w 6891715"/>
                <a:gd name="connsiteY5498" fmla="*/ 4663893 h 6367455"/>
                <a:gd name="connsiteX5499" fmla="*/ 1434865 w 6891715"/>
                <a:gd name="connsiteY5499" fmla="*/ 4663258 h 6367455"/>
                <a:gd name="connsiteX5500" fmla="*/ 1431053 w 6891715"/>
                <a:gd name="connsiteY5500" fmla="*/ 4648331 h 6367455"/>
                <a:gd name="connsiteX5501" fmla="*/ 1447253 w 6891715"/>
                <a:gd name="connsiteY5501" fmla="*/ 4637851 h 6367455"/>
                <a:gd name="connsiteX5502" fmla="*/ 1430100 w 6891715"/>
                <a:gd name="connsiteY5502" fmla="*/ 4631499 h 6367455"/>
                <a:gd name="connsiteX5503" fmla="*/ 1413264 w 6891715"/>
                <a:gd name="connsiteY5503" fmla="*/ 4620066 h 6367455"/>
                <a:gd name="connsiteX5504" fmla="*/ 1405640 w 6891715"/>
                <a:gd name="connsiteY5504" fmla="*/ 4628641 h 6367455"/>
                <a:gd name="connsiteX5505" fmla="*/ 1402464 w 6891715"/>
                <a:gd name="connsiteY5505" fmla="*/ 4629594 h 6367455"/>
                <a:gd name="connsiteX5506" fmla="*/ 1396110 w 6891715"/>
                <a:gd name="connsiteY5506" fmla="*/ 4616890 h 6367455"/>
                <a:gd name="connsiteX5507" fmla="*/ 1387533 w 6891715"/>
                <a:gd name="connsiteY5507" fmla="*/ 4626735 h 6367455"/>
                <a:gd name="connsiteX5508" fmla="*/ 1376095 w 6891715"/>
                <a:gd name="connsiteY5508" fmla="*/ 4627688 h 6367455"/>
                <a:gd name="connsiteX5509" fmla="*/ 1354811 w 6891715"/>
                <a:gd name="connsiteY5509" fmla="*/ 4600694 h 6367455"/>
                <a:gd name="connsiteX5510" fmla="*/ 1342103 w 6891715"/>
                <a:gd name="connsiteY5510" fmla="*/ 4601646 h 6367455"/>
                <a:gd name="connsiteX5511" fmla="*/ 1327174 w 6891715"/>
                <a:gd name="connsiteY5511" fmla="*/ 4594659 h 6367455"/>
                <a:gd name="connsiteX5512" fmla="*/ 1309068 w 6891715"/>
                <a:gd name="connsiteY5512" fmla="*/ 4591484 h 6367455"/>
                <a:gd name="connsiteX5513" fmla="*/ 1300491 w 6891715"/>
                <a:gd name="connsiteY5513" fmla="*/ 4580051 h 6367455"/>
                <a:gd name="connsiteX5514" fmla="*/ 1287785 w 6891715"/>
                <a:gd name="connsiteY5514" fmla="*/ 4575922 h 6367455"/>
                <a:gd name="connsiteX5515" fmla="*/ 1268726 w 6891715"/>
                <a:gd name="connsiteY5515" fmla="*/ 4589578 h 6367455"/>
                <a:gd name="connsiteX5516" fmla="*/ 1251889 w 6891715"/>
                <a:gd name="connsiteY5516" fmla="*/ 4592119 h 6367455"/>
                <a:gd name="connsiteX5517" fmla="*/ 1247443 w 6891715"/>
                <a:gd name="connsiteY5517" fmla="*/ 4573064 h 6367455"/>
                <a:gd name="connsiteX5518" fmla="*/ 1240136 w 6891715"/>
                <a:gd name="connsiteY5518" fmla="*/ 4568618 h 6367455"/>
                <a:gd name="connsiteX5519" fmla="*/ 1221077 w 6891715"/>
                <a:gd name="connsiteY5519" fmla="*/ 4564807 h 6367455"/>
                <a:gd name="connsiteX5520" fmla="*/ 1217899 w 6891715"/>
                <a:gd name="connsiteY5520" fmla="*/ 4559408 h 6367455"/>
                <a:gd name="connsiteX5521" fmla="*/ 1233465 w 6891715"/>
                <a:gd name="connsiteY5521" fmla="*/ 4552103 h 6367455"/>
                <a:gd name="connsiteX5522" fmla="*/ 1251254 w 6891715"/>
                <a:gd name="connsiteY5522" fmla="*/ 4552103 h 6367455"/>
                <a:gd name="connsiteX5523" fmla="*/ 1257608 w 6891715"/>
                <a:gd name="connsiteY5523" fmla="*/ 4544481 h 6367455"/>
                <a:gd name="connsiteX5524" fmla="*/ 1242994 w 6891715"/>
                <a:gd name="connsiteY5524" fmla="*/ 4534001 h 6367455"/>
                <a:gd name="connsiteX5525" fmla="*/ 1232194 w 6891715"/>
                <a:gd name="connsiteY5525" fmla="*/ 4537177 h 6367455"/>
                <a:gd name="connsiteX5526" fmla="*/ 1225841 w 6891715"/>
                <a:gd name="connsiteY5526" fmla="*/ 4545751 h 6367455"/>
                <a:gd name="connsiteX5527" fmla="*/ 1223618 w 6891715"/>
                <a:gd name="connsiteY5527" fmla="*/ 4521615 h 6367455"/>
                <a:gd name="connsiteX5528" fmla="*/ 1230288 w 6891715"/>
                <a:gd name="connsiteY5528" fmla="*/ 4516534 h 6367455"/>
                <a:gd name="connsiteX5529" fmla="*/ 1236642 w 6891715"/>
                <a:gd name="connsiteY5529" fmla="*/ 4520345 h 6367455"/>
                <a:gd name="connsiteX5530" fmla="*/ 1251254 w 6891715"/>
                <a:gd name="connsiteY5530" fmla="*/ 4524473 h 6367455"/>
                <a:gd name="connsiteX5531" fmla="*/ 1260784 w 6891715"/>
                <a:gd name="connsiteY5531" fmla="*/ 4524473 h 6367455"/>
                <a:gd name="connsiteX5532" fmla="*/ 1246807 w 6891715"/>
                <a:gd name="connsiteY5532" fmla="*/ 4509547 h 6367455"/>
                <a:gd name="connsiteX5533" fmla="*/ 1235053 w 6891715"/>
                <a:gd name="connsiteY5533" fmla="*/ 4512088 h 6367455"/>
                <a:gd name="connsiteX5534" fmla="*/ 1228700 w 6891715"/>
                <a:gd name="connsiteY5534" fmla="*/ 4506689 h 6367455"/>
                <a:gd name="connsiteX5535" fmla="*/ 1219488 w 6891715"/>
                <a:gd name="connsiteY5535" fmla="*/ 4515263 h 6367455"/>
                <a:gd name="connsiteX5536" fmla="*/ 1210911 w 6891715"/>
                <a:gd name="connsiteY5536" fmla="*/ 4511135 h 6367455"/>
                <a:gd name="connsiteX5537" fmla="*/ 1209640 w 6891715"/>
                <a:gd name="connsiteY5537" fmla="*/ 4500972 h 6367455"/>
                <a:gd name="connsiteX5538" fmla="*/ 1215040 w 6891715"/>
                <a:gd name="connsiteY5538" fmla="*/ 4495573 h 6367455"/>
                <a:gd name="connsiteX5539" fmla="*/ 1224570 w 6891715"/>
                <a:gd name="connsiteY5539" fmla="*/ 4486681 h 6367455"/>
                <a:gd name="connsiteX5540" fmla="*/ 1245219 w 6891715"/>
                <a:gd name="connsiteY5540" fmla="*/ 4468578 h 6367455"/>
                <a:gd name="connsiteX5541" fmla="*/ 1268726 w 6891715"/>
                <a:gd name="connsiteY5541" fmla="*/ 4469531 h 6367455"/>
                <a:gd name="connsiteX5542" fmla="*/ 1283656 w 6891715"/>
                <a:gd name="connsiteY5542" fmla="*/ 4465085 h 6367455"/>
                <a:gd name="connsiteX5543" fmla="*/ 1299538 w 6891715"/>
                <a:gd name="connsiteY5543" fmla="*/ 4471437 h 6367455"/>
                <a:gd name="connsiteX5544" fmla="*/ 1299538 w 6891715"/>
                <a:gd name="connsiteY5544" fmla="*/ 4464132 h 6367455"/>
                <a:gd name="connsiteX5545" fmla="*/ 1310974 w 6891715"/>
                <a:gd name="connsiteY5545" fmla="*/ 4460956 h 6367455"/>
                <a:gd name="connsiteX5546" fmla="*/ 1324633 w 6891715"/>
                <a:gd name="connsiteY5546" fmla="*/ 4463815 h 6367455"/>
                <a:gd name="connsiteX5547" fmla="*/ 1327809 w 6891715"/>
                <a:gd name="connsiteY5547" fmla="*/ 4450159 h 6367455"/>
                <a:gd name="connsiteX5548" fmla="*/ 1331938 w 6891715"/>
                <a:gd name="connsiteY5548" fmla="*/ 4442854 h 6367455"/>
                <a:gd name="connsiteX5549" fmla="*/ 1346869 w 6891715"/>
                <a:gd name="connsiteY5549" fmla="*/ 4448888 h 6367455"/>
                <a:gd name="connsiteX5550" fmla="*/ 1379908 w 6891715"/>
                <a:gd name="connsiteY5550" fmla="*/ 4448571 h 6367455"/>
                <a:gd name="connsiteX5551" fmla="*/ 1388485 w 6891715"/>
                <a:gd name="connsiteY5551" fmla="*/ 4460004 h 6367455"/>
                <a:gd name="connsiteX5552" fmla="*/ 1411675 w 6891715"/>
                <a:gd name="connsiteY5552" fmla="*/ 4485093 h 6367455"/>
                <a:gd name="connsiteX5553" fmla="*/ 1430735 w 6891715"/>
                <a:gd name="connsiteY5553" fmla="*/ 4474295 h 6367455"/>
                <a:gd name="connsiteX5554" fmla="*/ 1447570 w 6891715"/>
                <a:gd name="connsiteY5554" fmla="*/ 4466991 h 6367455"/>
                <a:gd name="connsiteX5555" fmla="*/ 1462817 w 6891715"/>
                <a:gd name="connsiteY5555" fmla="*/ 4477471 h 6367455"/>
                <a:gd name="connsiteX5556" fmla="*/ 1481559 w 6891715"/>
                <a:gd name="connsiteY5556" fmla="*/ 4465403 h 6367455"/>
                <a:gd name="connsiteX5557" fmla="*/ 1497442 w 6891715"/>
                <a:gd name="connsiteY5557" fmla="*/ 4462227 h 6367455"/>
                <a:gd name="connsiteX5558" fmla="*/ 1506018 w 6891715"/>
                <a:gd name="connsiteY5558" fmla="*/ 4476836 h 6367455"/>
                <a:gd name="connsiteX5559" fmla="*/ 1522855 w 6891715"/>
                <a:gd name="connsiteY5559" fmla="*/ 4478741 h 6367455"/>
                <a:gd name="connsiteX5560" fmla="*/ 1532386 w 6891715"/>
                <a:gd name="connsiteY5560" fmla="*/ 4480964 h 6367455"/>
                <a:gd name="connsiteX5561" fmla="*/ 1536516 w 6891715"/>
                <a:gd name="connsiteY5561" fmla="*/ 4472389 h 6367455"/>
                <a:gd name="connsiteX5562" fmla="*/ 1529209 w 6891715"/>
                <a:gd name="connsiteY5562" fmla="*/ 4466038 h 6367455"/>
                <a:gd name="connsiteX5563" fmla="*/ 1519361 w 6891715"/>
                <a:gd name="connsiteY5563" fmla="*/ 4448571 h 6367455"/>
                <a:gd name="connsiteX5564" fmla="*/ 1512690 w 6891715"/>
                <a:gd name="connsiteY5564" fmla="*/ 4384101 h 6367455"/>
                <a:gd name="connsiteX5565" fmla="*/ 1511104 w 6891715"/>
                <a:gd name="connsiteY5565" fmla="*/ 4368222 h 6367455"/>
                <a:gd name="connsiteX5566" fmla="*/ 1498395 w 6891715"/>
                <a:gd name="connsiteY5566" fmla="*/ 4357742 h 6367455"/>
                <a:gd name="connsiteX5567" fmla="*/ 1492996 w 6891715"/>
                <a:gd name="connsiteY5567" fmla="*/ 4334875 h 6367455"/>
                <a:gd name="connsiteX5568" fmla="*/ 1478064 w 6891715"/>
                <a:gd name="connsiteY5568" fmla="*/ 4314550 h 6367455"/>
                <a:gd name="connsiteX5569" fmla="*/ 1478064 w 6891715"/>
                <a:gd name="connsiteY5569" fmla="*/ 4307563 h 6367455"/>
                <a:gd name="connsiteX5570" fmla="*/ 1484418 w 6891715"/>
                <a:gd name="connsiteY5570" fmla="*/ 4310422 h 6367455"/>
                <a:gd name="connsiteX5571" fmla="*/ 1497125 w 6891715"/>
                <a:gd name="connsiteY5571" fmla="*/ 4312645 h 6367455"/>
                <a:gd name="connsiteX5572" fmla="*/ 1513961 w 6891715"/>
                <a:gd name="connsiteY5572" fmla="*/ 4325030 h 6367455"/>
                <a:gd name="connsiteX5573" fmla="*/ 1526668 w 6891715"/>
                <a:gd name="connsiteY5573" fmla="*/ 4319631 h 6367455"/>
                <a:gd name="connsiteX5574" fmla="*/ 1545728 w 6891715"/>
                <a:gd name="connsiteY5574" fmla="*/ 4317408 h 6367455"/>
                <a:gd name="connsiteX5575" fmla="*/ 1550175 w 6891715"/>
                <a:gd name="connsiteY5575" fmla="*/ 4328841 h 6367455"/>
                <a:gd name="connsiteX5576" fmla="*/ 1542551 w 6891715"/>
                <a:gd name="connsiteY5576" fmla="*/ 4339322 h 6367455"/>
                <a:gd name="connsiteX5577" fmla="*/ 1555893 w 6891715"/>
                <a:gd name="connsiteY5577" fmla="*/ 4358694 h 6367455"/>
                <a:gd name="connsiteX5578" fmla="*/ 1569552 w 6891715"/>
                <a:gd name="connsiteY5578" fmla="*/ 4364728 h 6367455"/>
                <a:gd name="connsiteX5579" fmla="*/ 1589565 w 6891715"/>
                <a:gd name="connsiteY5579" fmla="*/ 4358377 h 6367455"/>
                <a:gd name="connsiteX5580" fmla="*/ 1610531 w 6891715"/>
                <a:gd name="connsiteY5580" fmla="*/ 4367269 h 6367455"/>
                <a:gd name="connsiteX5581" fmla="*/ 1625460 w 6891715"/>
                <a:gd name="connsiteY5581" fmla="*/ 4369492 h 6367455"/>
                <a:gd name="connsiteX5582" fmla="*/ 1659450 w 6891715"/>
                <a:gd name="connsiteY5582" fmla="*/ 4368222 h 6367455"/>
                <a:gd name="connsiteX5583" fmla="*/ 1677556 w 6891715"/>
                <a:gd name="connsiteY5583" fmla="*/ 4356154 h 6367455"/>
                <a:gd name="connsiteX5584" fmla="*/ 1690898 w 6891715"/>
                <a:gd name="connsiteY5584" fmla="*/ 4346626 h 6367455"/>
                <a:gd name="connsiteX5585" fmla="*/ 1720758 w 6891715"/>
                <a:gd name="connsiteY5585" fmla="*/ 4349484 h 6367455"/>
                <a:gd name="connsiteX5586" fmla="*/ 1694075 w 6891715"/>
                <a:gd name="connsiteY5586" fmla="*/ 4341227 h 6367455"/>
                <a:gd name="connsiteX5587" fmla="*/ 1679463 w 6891715"/>
                <a:gd name="connsiteY5587" fmla="*/ 4339322 h 6367455"/>
                <a:gd name="connsiteX5588" fmla="*/ 1680416 w 6891715"/>
                <a:gd name="connsiteY5588" fmla="*/ 4328841 h 6367455"/>
                <a:gd name="connsiteX5589" fmla="*/ 1688675 w 6891715"/>
                <a:gd name="connsiteY5589" fmla="*/ 4312009 h 6367455"/>
                <a:gd name="connsiteX5590" fmla="*/ 1722347 w 6891715"/>
                <a:gd name="connsiteY5590" fmla="*/ 4291684 h 6367455"/>
                <a:gd name="connsiteX5591" fmla="*/ 1748712 w 6891715"/>
                <a:gd name="connsiteY5591" fmla="*/ 4285015 h 6367455"/>
                <a:gd name="connsiteX5592" fmla="*/ 1771901 w 6891715"/>
                <a:gd name="connsiteY5592" fmla="*/ 4278663 h 6367455"/>
                <a:gd name="connsiteX5593" fmla="*/ 1801444 w 6891715"/>
                <a:gd name="connsiteY5593" fmla="*/ 4257067 h 6367455"/>
                <a:gd name="connsiteX5594" fmla="*/ 1820186 w 6891715"/>
                <a:gd name="connsiteY5594" fmla="*/ 4234836 h 6367455"/>
                <a:gd name="connsiteX5595" fmla="*/ 1828762 w 6891715"/>
                <a:gd name="connsiteY5595" fmla="*/ 4230390 h 6367455"/>
                <a:gd name="connsiteX5596" fmla="*/ 1817962 w 6891715"/>
                <a:gd name="connsiteY5596" fmla="*/ 4222451 h 6367455"/>
                <a:gd name="connsiteX5597" fmla="*/ 1816056 w 6891715"/>
                <a:gd name="connsiteY5597" fmla="*/ 4208477 h 6367455"/>
                <a:gd name="connsiteX5598" fmla="*/ 1820821 w 6891715"/>
                <a:gd name="connsiteY5598" fmla="*/ 4198949 h 6367455"/>
                <a:gd name="connsiteX5599" fmla="*/ 1818280 w 6891715"/>
                <a:gd name="connsiteY5599" fmla="*/ 4157981 h 6367455"/>
                <a:gd name="connsiteX5600" fmla="*/ 1815103 w 6891715"/>
                <a:gd name="connsiteY5600" fmla="*/ 4152582 h 6367455"/>
                <a:gd name="connsiteX5601" fmla="*/ 1832892 w 6891715"/>
                <a:gd name="connsiteY5601" fmla="*/ 4132574 h 6367455"/>
                <a:gd name="connsiteX5602" fmla="*/ 1847822 w 6891715"/>
                <a:gd name="connsiteY5602" fmla="*/ 4124952 h 6367455"/>
                <a:gd name="connsiteX5603" fmla="*/ 1866881 w 6891715"/>
                <a:gd name="connsiteY5603" fmla="*/ 4121459 h 6367455"/>
                <a:gd name="connsiteX5604" fmla="*/ 1901506 w 6891715"/>
                <a:gd name="connsiteY5604" fmla="*/ 4114790 h 6367455"/>
                <a:gd name="connsiteX5605" fmla="*/ 1920566 w 6891715"/>
                <a:gd name="connsiteY5605" fmla="*/ 4111614 h 6367455"/>
                <a:gd name="connsiteX5606" fmla="*/ 1920836 w 6891715"/>
                <a:gd name="connsiteY5606" fmla="*/ 4111854 h 6367455"/>
                <a:gd name="connsiteX5607" fmla="*/ 1949386 w 6891715"/>
                <a:gd name="connsiteY5607" fmla="*/ 4094630 h 6367455"/>
                <a:gd name="connsiteX5608" fmla="*/ 1978517 w 6891715"/>
                <a:gd name="connsiteY5608" fmla="*/ 4070064 h 6367455"/>
                <a:gd name="connsiteX5609" fmla="*/ 1977988 w 6891715"/>
                <a:gd name="connsiteY5609" fmla="*/ 4069704 h 6367455"/>
                <a:gd name="connsiteX5610" fmla="*/ 1995753 w 6891715"/>
                <a:gd name="connsiteY5610" fmla="*/ 4059226 h 6367455"/>
                <a:gd name="connsiteX5611" fmla="*/ 2007174 w 6891715"/>
                <a:gd name="connsiteY5611" fmla="*/ 4057321 h 6367455"/>
                <a:gd name="connsiteX5612" fmla="*/ 2015422 w 6891715"/>
                <a:gd name="connsiteY5612" fmla="*/ 4063036 h 6367455"/>
                <a:gd name="connsiteX5613" fmla="*/ 2018911 w 6891715"/>
                <a:gd name="connsiteY5613" fmla="*/ 4062084 h 6367455"/>
                <a:gd name="connsiteX5614" fmla="*/ 2024622 w 6891715"/>
                <a:gd name="connsiteY5614" fmla="*/ 4061449 h 6367455"/>
                <a:gd name="connsiteX5615" fmla="*/ 2022084 w 6891715"/>
                <a:gd name="connsiteY5615" fmla="*/ 4070339 h 6367455"/>
                <a:gd name="connsiteX5616" fmla="*/ 2031283 w 6891715"/>
                <a:gd name="connsiteY5616" fmla="*/ 4070339 h 6367455"/>
                <a:gd name="connsiteX5617" fmla="*/ 2036676 w 6891715"/>
                <a:gd name="connsiteY5617" fmla="*/ 4065894 h 6367455"/>
                <a:gd name="connsiteX5618" fmla="*/ 2025890 w 6891715"/>
                <a:gd name="connsiteY5618" fmla="*/ 4052876 h 6367455"/>
                <a:gd name="connsiteX5619" fmla="*/ 2022084 w 6891715"/>
                <a:gd name="connsiteY5619" fmla="*/ 4052876 h 6367455"/>
                <a:gd name="connsiteX5620" fmla="*/ 2012567 w 6891715"/>
                <a:gd name="connsiteY5620" fmla="*/ 4055099 h 6367455"/>
                <a:gd name="connsiteX5621" fmla="*/ 2003049 w 6891715"/>
                <a:gd name="connsiteY5621" fmla="*/ 4043351 h 6367455"/>
                <a:gd name="connsiteX5622" fmla="*/ 2004318 w 6891715"/>
                <a:gd name="connsiteY5622" fmla="*/ 4036049 h 6367455"/>
                <a:gd name="connsiteX5623" fmla="*/ 2013518 w 6891715"/>
                <a:gd name="connsiteY5623" fmla="*/ 4031604 h 6367455"/>
                <a:gd name="connsiteX5624" fmla="*/ 2023035 w 6891715"/>
                <a:gd name="connsiteY5624" fmla="*/ 4026206 h 6367455"/>
                <a:gd name="connsiteX5625" fmla="*/ 2023987 w 6891715"/>
                <a:gd name="connsiteY5625" fmla="*/ 4018904 h 6367455"/>
                <a:gd name="connsiteX5626" fmla="*/ 2023035 w 6891715"/>
                <a:gd name="connsiteY5626" fmla="*/ 4009379 h 6367455"/>
                <a:gd name="connsiteX5627" fmla="*/ 2032235 w 6891715"/>
                <a:gd name="connsiteY5627" fmla="*/ 4000806 h 6367455"/>
                <a:gd name="connsiteX5628" fmla="*/ 2048097 w 6891715"/>
                <a:gd name="connsiteY5628" fmla="*/ 3994456 h 6367455"/>
                <a:gd name="connsiteX5629" fmla="*/ 2058566 w 6891715"/>
                <a:gd name="connsiteY5629" fmla="*/ 4003029 h 6367455"/>
                <a:gd name="connsiteX5630" fmla="*/ 2064910 w 6891715"/>
                <a:gd name="connsiteY5630" fmla="*/ 3996679 h 6367455"/>
                <a:gd name="connsiteX5631" fmla="*/ 2067131 w 6891715"/>
                <a:gd name="connsiteY5631" fmla="*/ 3998266 h 6367455"/>
                <a:gd name="connsiteX5632" fmla="*/ 2061421 w 6891715"/>
                <a:gd name="connsiteY5632" fmla="*/ 4005569 h 6367455"/>
                <a:gd name="connsiteX5633" fmla="*/ 2062690 w 6891715"/>
                <a:gd name="connsiteY5633" fmla="*/ 4012554 h 6367455"/>
                <a:gd name="connsiteX5634" fmla="*/ 2060469 w 6891715"/>
                <a:gd name="connsiteY5634" fmla="*/ 4021761 h 6367455"/>
                <a:gd name="connsiteX5635" fmla="*/ 2056028 w 6891715"/>
                <a:gd name="connsiteY5635" fmla="*/ 4024619 h 6367455"/>
                <a:gd name="connsiteX5636" fmla="*/ 2053807 w 6891715"/>
                <a:gd name="connsiteY5636" fmla="*/ 4024619 h 6367455"/>
                <a:gd name="connsiteX5637" fmla="*/ 2046511 w 6891715"/>
                <a:gd name="connsiteY5637" fmla="*/ 4018269 h 6367455"/>
                <a:gd name="connsiteX5638" fmla="*/ 2041752 w 6891715"/>
                <a:gd name="connsiteY5638" fmla="*/ 4003346 h 6367455"/>
                <a:gd name="connsiteX5639" fmla="*/ 2029697 w 6891715"/>
                <a:gd name="connsiteY5639" fmla="*/ 4007474 h 6367455"/>
                <a:gd name="connsiteX5640" fmla="*/ 2026842 w 6891715"/>
                <a:gd name="connsiteY5640" fmla="*/ 4014776 h 6367455"/>
                <a:gd name="connsiteX5641" fmla="*/ 2040166 w 6891715"/>
                <a:gd name="connsiteY5641" fmla="*/ 4024619 h 6367455"/>
                <a:gd name="connsiteX5642" fmla="*/ 2046511 w 6891715"/>
                <a:gd name="connsiteY5642" fmla="*/ 4020491 h 6367455"/>
                <a:gd name="connsiteX5643" fmla="*/ 2041118 w 6891715"/>
                <a:gd name="connsiteY5643" fmla="*/ 4028111 h 6367455"/>
                <a:gd name="connsiteX5644" fmla="*/ 2040483 w 6891715"/>
                <a:gd name="connsiteY5644" fmla="*/ 4035414 h 6367455"/>
                <a:gd name="connsiteX5645" fmla="*/ 2036042 w 6891715"/>
                <a:gd name="connsiteY5645" fmla="*/ 4039859 h 6367455"/>
                <a:gd name="connsiteX5646" fmla="*/ 2037311 w 6891715"/>
                <a:gd name="connsiteY5646" fmla="*/ 4034144 h 6367455"/>
                <a:gd name="connsiteX5647" fmla="*/ 2024939 w 6891715"/>
                <a:gd name="connsiteY5647" fmla="*/ 4027159 h 6367455"/>
                <a:gd name="connsiteX5648" fmla="*/ 2017325 w 6891715"/>
                <a:gd name="connsiteY5648" fmla="*/ 4035414 h 6367455"/>
                <a:gd name="connsiteX5649" fmla="*/ 2033187 w 6891715"/>
                <a:gd name="connsiteY5649" fmla="*/ 4041764 h 6367455"/>
                <a:gd name="connsiteX5650" fmla="*/ 2034139 w 6891715"/>
                <a:gd name="connsiteY5650" fmla="*/ 4049066 h 6367455"/>
                <a:gd name="connsiteX5651" fmla="*/ 2039214 w 6891715"/>
                <a:gd name="connsiteY5651" fmla="*/ 4062084 h 6367455"/>
                <a:gd name="connsiteX5652" fmla="*/ 2042387 w 6891715"/>
                <a:gd name="connsiteY5652" fmla="*/ 4058909 h 6367455"/>
                <a:gd name="connsiteX5653" fmla="*/ 2047780 w 6891715"/>
                <a:gd name="connsiteY5653" fmla="*/ 4059861 h 6367455"/>
                <a:gd name="connsiteX5654" fmla="*/ 2064593 w 6891715"/>
                <a:gd name="connsiteY5654" fmla="*/ 4064941 h 6367455"/>
                <a:gd name="connsiteX5655" fmla="*/ 2067766 w 6891715"/>
                <a:gd name="connsiteY5655" fmla="*/ 4065894 h 6367455"/>
                <a:gd name="connsiteX5656" fmla="*/ 2066497 w 6891715"/>
                <a:gd name="connsiteY5656" fmla="*/ 4055416 h 6367455"/>
                <a:gd name="connsiteX5657" fmla="*/ 2038263 w 6891715"/>
                <a:gd name="connsiteY5657" fmla="*/ 4049384 h 6367455"/>
                <a:gd name="connsiteX5658" fmla="*/ 2042069 w 6891715"/>
                <a:gd name="connsiteY5658" fmla="*/ 4043034 h 6367455"/>
                <a:gd name="connsiteX5659" fmla="*/ 2052538 w 6891715"/>
                <a:gd name="connsiteY5659" fmla="*/ 4043034 h 6367455"/>
                <a:gd name="connsiteX5660" fmla="*/ 2062055 w 6891715"/>
                <a:gd name="connsiteY5660" fmla="*/ 4044939 h 6367455"/>
                <a:gd name="connsiteX5661" fmla="*/ 2063324 w 6891715"/>
                <a:gd name="connsiteY5661" fmla="*/ 4040811 h 6367455"/>
                <a:gd name="connsiteX5662" fmla="*/ 2047462 w 6891715"/>
                <a:gd name="connsiteY5662" fmla="*/ 4038589 h 6367455"/>
                <a:gd name="connsiteX5663" fmla="*/ 2043021 w 6891715"/>
                <a:gd name="connsiteY5663" fmla="*/ 4032239 h 6367455"/>
                <a:gd name="connsiteX5664" fmla="*/ 2050635 w 6891715"/>
                <a:gd name="connsiteY5664" fmla="*/ 4028111 h 6367455"/>
                <a:gd name="connsiteX5665" fmla="*/ 2062055 w 6891715"/>
                <a:gd name="connsiteY5665" fmla="*/ 4031286 h 6367455"/>
                <a:gd name="connsiteX5666" fmla="*/ 2066497 w 6891715"/>
                <a:gd name="connsiteY5666" fmla="*/ 4023984 h 6367455"/>
                <a:gd name="connsiteX5667" fmla="*/ 2076648 w 6891715"/>
                <a:gd name="connsiteY5667" fmla="*/ 4016364 h 6367455"/>
                <a:gd name="connsiteX5668" fmla="*/ 2083945 w 6891715"/>
                <a:gd name="connsiteY5668" fmla="*/ 4016364 h 6367455"/>
                <a:gd name="connsiteX5669" fmla="*/ 2102027 w 6891715"/>
                <a:gd name="connsiteY5669" fmla="*/ 4010649 h 6367455"/>
                <a:gd name="connsiteX5670" fmla="*/ 2114716 w 6891715"/>
                <a:gd name="connsiteY5670" fmla="*/ 4016999 h 6367455"/>
                <a:gd name="connsiteX5671" fmla="*/ 2129627 w 6891715"/>
                <a:gd name="connsiteY5671" fmla="*/ 4011919 h 6367455"/>
                <a:gd name="connsiteX5672" fmla="*/ 2117889 w 6891715"/>
                <a:gd name="connsiteY5672" fmla="*/ 4011919 h 6367455"/>
                <a:gd name="connsiteX5673" fmla="*/ 2126454 w 6891715"/>
                <a:gd name="connsiteY5673" fmla="*/ 4004299 h 6367455"/>
                <a:gd name="connsiteX5674" fmla="*/ 2108372 w 6891715"/>
                <a:gd name="connsiteY5674" fmla="*/ 4009696 h 6367455"/>
                <a:gd name="connsiteX5675" fmla="*/ 2113765 w 6891715"/>
                <a:gd name="connsiteY5675" fmla="*/ 3997949 h 6367455"/>
                <a:gd name="connsiteX5676" fmla="*/ 2103296 w 6891715"/>
                <a:gd name="connsiteY5676" fmla="*/ 4007474 h 6367455"/>
                <a:gd name="connsiteX5677" fmla="*/ 2096951 w 6891715"/>
                <a:gd name="connsiteY5677" fmla="*/ 4010014 h 6367455"/>
                <a:gd name="connsiteX5678" fmla="*/ 2087434 w 6891715"/>
                <a:gd name="connsiteY5678" fmla="*/ 4010014 h 6367455"/>
                <a:gd name="connsiteX5679" fmla="*/ 2076648 w 6891715"/>
                <a:gd name="connsiteY5679" fmla="*/ 4004616 h 6367455"/>
                <a:gd name="connsiteX5680" fmla="*/ 2064910 w 6891715"/>
                <a:gd name="connsiteY5680" fmla="*/ 3996679 h 6367455"/>
                <a:gd name="connsiteX5681" fmla="*/ 2050318 w 6891715"/>
                <a:gd name="connsiteY5681" fmla="*/ 3984931 h 6367455"/>
                <a:gd name="connsiteX5682" fmla="*/ 2061421 w 6891715"/>
                <a:gd name="connsiteY5682" fmla="*/ 3974454 h 6367455"/>
                <a:gd name="connsiteX5683" fmla="*/ 2077600 w 6891715"/>
                <a:gd name="connsiteY5683" fmla="*/ 3987154 h 6367455"/>
                <a:gd name="connsiteX5684" fmla="*/ 2099806 w 6891715"/>
                <a:gd name="connsiteY5684" fmla="*/ 3980486 h 6367455"/>
                <a:gd name="connsiteX5685" fmla="*/ 2076648 w 6891715"/>
                <a:gd name="connsiteY5685" fmla="*/ 3982709 h 6367455"/>
                <a:gd name="connsiteX5686" fmla="*/ 2062690 w 6891715"/>
                <a:gd name="connsiteY5686" fmla="*/ 3969056 h 6367455"/>
                <a:gd name="connsiteX5687" fmla="*/ 2073159 w 6891715"/>
                <a:gd name="connsiteY5687" fmla="*/ 3946831 h 6367455"/>
                <a:gd name="connsiteX5688" fmla="*/ 2103296 w 6891715"/>
                <a:gd name="connsiteY5688" fmla="*/ 3908414 h 6367455"/>
                <a:gd name="connsiteX5689" fmla="*/ 2110275 w 6891715"/>
                <a:gd name="connsiteY5689" fmla="*/ 3875076 h 6367455"/>
                <a:gd name="connsiteX5690" fmla="*/ 2107103 w 6891715"/>
                <a:gd name="connsiteY5690" fmla="*/ 3848406 h 6367455"/>
                <a:gd name="connsiteX5691" fmla="*/ 2114082 w 6891715"/>
                <a:gd name="connsiteY5691" fmla="*/ 3831896 h 6367455"/>
                <a:gd name="connsiteX5692" fmla="*/ 2119475 w 6891715"/>
                <a:gd name="connsiteY5692" fmla="*/ 3819196 h 6367455"/>
                <a:gd name="connsiteX5693" fmla="*/ 2129944 w 6891715"/>
                <a:gd name="connsiteY5693" fmla="*/ 3819196 h 6367455"/>
                <a:gd name="connsiteX5694" fmla="*/ 2131213 w 6891715"/>
                <a:gd name="connsiteY5694" fmla="*/ 3826181 h 6367455"/>
                <a:gd name="connsiteX5695" fmla="*/ 2138509 w 6891715"/>
                <a:gd name="connsiteY5695" fmla="*/ 3828403 h 6367455"/>
                <a:gd name="connsiteX5696" fmla="*/ 2151199 w 6891715"/>
                <a:gd name="connsiteY5696" fmla="*/ 3823958 h 6367455"/>
                <a:gd name="connsiteX5697" fmla="*/ 2153419 w 6891715"/>
                <a:gd name="connsiteY5697" fmla="*/ 3831578 h 6367455"/>
                <a:gd name="connsiteX5698" fmla="*/ 2155640 w 6891715"/>
                <a:gd name="connsiteY5698" fmla="*/ 3837293 h 6367455"/>
                <a:gd name="connsiteX5699" fmla="*/ 2171502 w 6891715"/>
                <a:gd name="connsiteY5699" fmla="*/ 3844913 h 6367455"/>
                <a:gd name="connsiteX5700" fmla="*/ 2166426 w 6891715"/>
                <a:gd name="connsiteY5700" fmla="*/ 3860789 h 6367455"/>
                <a:gd name="connsiteX5701" fmla="*/ 2156909 w 6891715"/>
                <a:gd name="connsiteY5701" fmla="*/ 3861741 h 6367455"/>
                <a:gd name="connsiteX5702" fmla="*/ 2146440 w 6891715"/>
                <a:gd name="connsiteY5702" fmla="*/ 3874441 h 6367455"/>
                <a:gd name="connsiteX5703" fmla="*/ 2156909 w 6891715"/>
                <a:gd name="connsiteY5703" fmla="*/ 3884284 h 6367455"/>
                <a:gd name="connsiteX5704" fmla="*/ 2154688 w 6891715"/>
                <a:gd name="connsiteY5704" fmla="*/ 3892221 h 6367455"/>
                <a:gd name="connsiteX5705" fmla="*/ 2159447 w 6891715"/>
                <a:gd name="connsiteY5705" fmla="*/ 3901746 h 6367455"/>
                <a:gd name="connsiteX5706" fmla="*/ 2178481 w 6891715"/>
                <a:gd name="connsiteY5706" fmla="*/ 3913176 h 6367455"/>
                <a:gd name="connsiteX5707" fmla="*/ 2196563 w 6891715"/>
                <a:gd name="connsiteY5707" fmla="*/ 3910954 h 6367455"/>
                <a:gd name="connsiteX5708" fmla="*/ 2208935 w 6891715"/>
                <a:gd name="connsiteY5708" fmla="*/ 3887776 h 6367455"/>
                <a:gd name="connsiteX5709" fmla="*/ 2194343 w 6891715"/>
                <a:gd name="connsiteY5709" fmla="*/ 3907779 h 6367455"/>
                <a:gd name="connsiteX5710" fmla="*/ 2185777 w 6891715"/>
                <a:gd name="connsiteY5710" fmla="*/ 3910954 h 6367455"/>
                <a:gd name="connsiteX5711" fmla="*/ 2174357 w 6891715"/>
                <a:gd name="connsiteY5711" fmla="*/ 3909366 h 6367455"/>
                <a:gd name="connsiteX5712" fmla="*/ 2168329 w 6891715"/>
                <a:gd name="connsiteY5712" fmla="*/ 3904921 h 6367455"/>
                <a:gd name="connsiteX5713" fmla="*/ 2162302 w 6891715"/>
                <a:gd name="connsiteY5713" fmla="*/ 3892221 h 6367455"/>
                <a:gd name="connsiteX5714" fmla="*/ 2178164 w 6891715"/>
                <a:gd name="connsiteY5714" fmla="*/ 3889046 h 6367455"/>
                <a:gd name="connsiteX5715" fmla="*/ 2184508 w 6891715"/>
                <a:gd name="connsiteY5715" fmla="*/ 3884919 h 6367455"/>
                <a:gd name="connsiteX5716" fmla="*/ 2193074 w 6891715"/>
                <a:gd name="connsiteY5716" fmla="*/ 3879521 h 6367455"/>
                <a:gd name="connsiteX5717" fmla="*/ 2208935 w 6891715"/>
                <a:gd name="connsiteY5717" fmla="*/ 3885871 h 6367455"/>
                <a:gd name="connsiteX5718" fmla="*/ 2205763 w 6891715"/>
                <a:gd name="connsiteY5718" fmla="*/ 3876981 h 6367455"/>
                <a:gd name="connsiteX5719" fmla="*/ 2213694 w 6891715"/>
                <a:gd name="connsiteY5719" fmla="*/ 3872854 h 6367455"/>
                <a:gd name="connsiteX5720" fmla="*/ 2202591 w 6891715"/>
                <a:gd name="connsiteY5720" fmla="*/ 3875394 h 6367455"/>
                <a:gd name="connsiteX5721" fmla="*/ 2194025 w 6891715"/>
                <a:gd name="connsiteY5721" fmla="*/ 3875394 h 6367455"/>
                <a:gd name="connsiteX5722" fmla="*/ 2187681 w 6891715"/>
                <a:gd name="connsiteY5722" fmla="*/ 3869044 h 6367455"/>
                <a:gd name="connsiteX5723" fmla="*/ 2189584 w 6891715"/>
                <a:gd name="connsiteY5723" fmla="*/ 3859519 h 6367455"/>
                <a:gd name="connsiteX5724" fmla="*/ 2196880 w 6891715"/>
                <a:gd name="connsiteY5724" fmla="*/ 3840151 h 6367455"/>
                <a:gd name="connsiteX5725" fmla="*/ 2209570 w 6891715"/>
                <a:gd name="connsiteY5725" fmla="*/ 3839198 h 6367455"/>
                <a:gd name="connsiteX5726" fmla="*/ 2202273 w 6891715"/>
                <a:gd name="connsiteY5726" fmla="*/ 3836023 h 6367455"/>
                <a:gd name="connsiteX5727" fmla="*/ 2181970 w 6891715"/>
                <a:gd name="connsiteY5727" fmla="*/ 3834118 h 6367455"/>
                <a:gd name="connsiteX5728" fmla="*/ 2175626 w 6891715"/>
                <a:gd name="connsiteY5728" fmla="*/ 3829038 h 6367455"/>
                <a:gd name="connsiteX5729" fmla="*/ 2178798 w 6891715"/>
                <a:gd name="connsiteY5729" fmla="*/ 3825863 h 6367455"/>
                <a:gd name="connsiteX5730" fmla="*/ 2182605 w 6891715"/>
                <a:gd name="connsiteY5730" fmla="*/ 3803638 h 6367455"/>
                <a:gd name="connsiteX5731" fmla="*/ 2194977 w 6891715"/>
                <a:gd name="connsiteY5731" fmla="*/ 3774111 h 6367455"/>
                <a:gd name="connsiteX5732" fmla="*/ 2216866 w 6891715"/>
                <a:gd name="connsiteY5732" fmla="*/ 3757918 h 6367455"/>
                <a:gd name="connsiteX5733" fmla="*/ 2247638 w 6891715"/>
                <a:gd name="connsiteY5733" fmla="*/ 3753473 h 6367455"/>
                <a:gd name="connsiteX5734" fmla="*/ 2265721 w 6891715"/>
                <a:gd name="connsiteY5734" fmla="*/ 3754426 h 6367455"/>
                <a:gd name="connsiteX5735" fmla="*/ 2278410 w 6891715"/>
                <a:gd name="connsiteY5735" fmla="*/ 3745853 h 6367455"/>
                <a:gd name="connsiteX5736" fmla="*/ 2300299 w 6891715"/>
                <a:gd name="connsiteY5736" fmla="*/ 3741726 h 6367455"/>
                <a:gd name="connsiteX5737" fmla="*/ 2314258 w 6891715"/>
                <a:gd name="connsiteY5737" fmla="*/ 3744266 h 6367455"/>
                <a:gd name="connsiteX5738" fmla="*/ 2323775 w 6891715"/>
                <a:gd name="connsiteY5738" fmla="*/ 3755061 h 6367455"/>
                <a:gd name="connsiteX5739" fmla="*/ 2335830 w 6891715"/>
                <a:gd name="connsiteY5739" fmla="*/ 3763316 h 6367455"/>
                <a:gd name="connsiteX5740" fmla="*/ 2350422 w 6891715"/>
                <a:gd name="connsiteY5740" fmla="*/ 3764268 h 6367455"/>
                <a:gd name="connsiteX5741" fmla="*/ 2346298 w 6891715"/>
                <a:gd name="connsiteY5741" fmla="*/ 3768396 h 6367455"/>
                <a:gd name="connsiteX5742" fmla="*/ 2350740 w 6891715"/>
                <a:gd name="connsiteY5742" fmla="*/ 3776016 h 6367455"/>
                <a:gd name="connsiteX5743" fmla="*/ 2358988 w 6891715"/>
                <a:gd name="connsiteY5743" fmla="*/ 3777603 h 6367455"/>
                <a:gd name="connsiteX5744" fmla="*/ 2356026 w 6891715"/>
                <a:gd name="connsiteY5744" fmla="*/ 3787144 h 6367455"/>
                <a:gd name="connsiteX5745" fmla="*/ 2357058 w 6891715"/>
                <a:gd name="connsiteY5745" fmla="*/ 3787213 h 6367455"/>
                <a:gd name="connsiteX5746" fmla="*/ 2359897 w 6891715"/>
                <a:gd name="connsiteY5746" fmla="*/ 3778078 h 6367455"/>
                <a:gd name="connsiteX5747" fmla="*/ 2359579 w 6891715"/>
                <a:gd name="connsiteY5747" fmla="*/ 3767923 h 6367455"/>
                <a:gd name="connsiteX5748" fmla="*/ 2364975 w 6891715"/>
                <a:gd name="connsiteY5748" fmla="*/ 3761577 h 6367455"/>
                <a:gd name="connsiteX5749" fmla="*/ 2373544 w 6891715"/>
                <a:gd name="connsiteY5749" fmla="*/ 3762211 h 6367455"/>
                <a:gd name="connsiteX5750" fmla="*/ 2381796 w 6891715"/>
                <a:gd name="connsiteY5750" fmla="*/ 3769510 h 6367455"/>
                <a:gd name="connsiteX5751" fmla="*/ 2390683 w 6891715"/>
                <a:gd name="connsiteY5751" fmla="*/ 3780299 h 6367455"/>
                <a:gd name="connsiteX5752" fmla="*/ 2383066 w 6891715"/>
                <a:gd name="connsiteY5752" fmla="*/ 3765384 h 6367455"/>
                <a:gd name="connsiteX5753" fmla="*/ 2374496 w 6891715"/>
                <a:gd name="connsiteY5753" fmla="*/ 3750787 h 6367455"/>
                <a:gd name="connsiteX5754" fmla="*/ 2361801 w 6891715"/>
                <a:gd name="connsiteY5754" fmla="*/ 3752057 h 6367455"/>
                <a:gd name="connsiteX5755" fmla="*/ 2347836 w 6891715"/>
                <a:gd name="connsiteY5755" fmla="*/ 3753961 h 6367455"/>
                <a:gd name="connsiteX5756" fmla="*/ 2338315 w 6891715"/>
                <a:gd name="connsiteY5756" fmla="*/ 3752374 h 6367455"/>
                <a:gd name="connsiteX5757" fmla="*/ 2337363 w 6891715"/>
                <a:gd name="connsiteY5757" fmla="*/ 3735239 h 6367455"/>
                <a:gd name="connsiteX5758" fmla="*/ 2344662 w 6891715"/>
                <a:gd name="connsiteY5758" fmla="*/ 3727940 h 6367455"/>
                <a:gd name="connsiteX5759" fmla="*/ 2352279 w 6891715"/>
                <a:gd name="connsiteY5759" fmla="*/ 3730161 h 6367455"/>
                <a:gd name="connsiteX5760" fmla="*/ 2349740 w 6891715"/>
                <a:gd name="connsiteY5760" fmla="*/ 3721593 h 6367455"/>
                <a:gd name="connsiteX5761" fmla="*/ 2365610 w 6891715"/>
                <a:gd name="connsiteY5761" fmla="*/ 3702554 h 6367455"/>
                <a:gd name="connsiteX5762" fmla="*/ 2440512 w 6891715"/>
                <a:gd name="connsiteY5762" fmla="*/ 3699698 h 6367455"/>
                <a:gd name="connsiteX5763" fmla="*/ 2436386 w 6891715"/>
                <a:gd name="connsiteY5763" fmla="*/ 3709218 h 6367455"/>
                <a:gd name="connsiteX5764" fmla="*/ 2444321 w 6891715"/>
                <a:gd name="connsiteY5764" fmla="*/ 3743806 h 6367455"/>
                <a:gd name="connsiteX5765" fmla="*/ 2460190 w 6891715"/>
                <a:gd name="connsiteY5765" fmla="*/ 3745710 h 6367455"/>
                <a:gd name="connsiteX5766" fmla="*/ 2466537 w 6891715"/>
                <a:gd name="connsiteY5766" fmla="*/ 3736508 h 6367455"/>
                <a:gd name="connsiteX5767" fmla="*/ 2452572 w 6891715"/>
                <a:gd name="connsiteY5767" fmla="*/ 3724767 h 6367455"/>
                <a:gd name="connsiteX5768" fmla="*/ 2453525 w 6891715"/>
                <a:gd name="connsiteY5768" fmla="*/ 3717468 h 6367455"/>
                <a:gd name="connsiteX5769" fmla="*/ 2470346 w 6891715"/>
                <a:gd name="connsiteY5769" fmla="*/ 3721593 h 6367455"/>
                <a:gd name="connsiteX5770" fmla="*/ 2480185 w 6891715"/>
                <a:gd name="connsiteY5770" fmla="*/ 3738094 h 6367455"/>
                <a:gd name="connsiteX5771" fmla="*/ 2479233 w 6891715"/>
                <a:gd name="connsiteY5771" fmla="*/ 3745710 h 6367455"/>
                <a:gd name="connsiteX5772" fmla="*/ 2487802 w 6891715"/>
                <a:gd name="connsiteY5772" fmla="*/ 3738094 h 6367455"/>
                <a:gd name="connsiteX5773" fmla="*/ 2478915 w 6891715"/>
                <a:gd name="connsiteY5773" fmla="*/ 3729844 h 6367455"/>
                <a:gd name="connsiteX5774" fmla="*/ 2472568 w 6891715"/>
                <a:gd name="connsiteY5774" fmla="*/ 3708900 h 6367455"/>
                <a:gd name="connsiteX5775" fmla="*/ 2476376 w 6891715"/>
                <a:gd name="connsiteY5775" fmla="*/ 3689861 h 6367455"/>
                <a:gd name="connsiteX5776" fmla="*/ 2492245 w 6891715"/>
                <a:gd name="connsiteY5776" fmla="*/ 3674947 h 6367455"/>
                <a:gd name="connsiteX5777" fmla="*/ 2527157 w 6891715"/>
                <a:gd name="connsiteY5777" fmla="*/ 3678754 h 6367455"/>
                <a:gd name="connsiteX5778" fmla="*/ 2553818 w 6891715"/>
                <a:gd name="connsiteY5778" fmla="*/ 3681610 h 6367455"/>
                <a:gd name="connsiteX5779" fmla="*/ 2572861 w 6891715"/>
                <a:gd name="connsiteY5779" fmla="*/ 3699698 h 6367455"/>
                <a:gd name="connsiteX5780" fmla="*/ 2597299 w 6891715"/>
                <a:gd name="connsiteY5780" fmla="*/ 3730161 h 6367455"/>
                <a:gd name="connsiteX5781" fmla="*/ 2620785 w 6891715"/>
                <a:gd name="connsiteY5781" fmla="*/ 3733017 h 6367455"/>
                <a:gd name="connsiteX5782" fmla="*/ 2598251 w 6891715"/>
                <a:gd name="connsiteY5782" fmla="*/ 3722228 h 6367455"/>
                <a:gd name="connsiteX5783" fmla="*/ 2585873 w 6891715"/>
                <a:gd name="connsiteY5783" fmla="*/ 3712391 h 6367455"/>
                <a:gd name="connsiteX5784" fmla="*/ 2585556 w 6891715"/>
                <a:gd name="connsiteY5784" fmla="*/ 3696207 h 6367455"/>
                <a:gd name="connsiteX5785" fmla="*/ 2573495 w 6891715"/>
                <a:gd name="connsiteY5785" fmla="*/ 3681610 h 6367455"/>
                <a:gd name="connsiteX5786" fmla="*/ 2558896 w 6891715"/>
                <a:gd name="connsiteY5786" fmla="*/ 3676216 h 6367455"/>
                <a:gd name="connsiteX5787" fmla="*/ 2536362 w 6891715"/>
                <a:gd name="connsiteY5787" fmla="*/ 3671456 h 6367455"/>
                <a:gd name="connsiteX5788" fmla="*/ 2510971 w 6891715"/>
                <a:gd name="connsiteY5788" fmla="*/ 3660032 h 6367455"/>
                <a:gd name="connsiteX5789" fmla="*/ 2511923 w 6891715"/>
                <a:gd name="connsiteY5789" fmla="*/ 3646387 h 6367455"/>
                <a:gd name="connsiteX5790" fmla="*/ 2514145 w 6891715"/>
                <a:gd name="connsiteY5790" fmla="*/ 3643214 h 6367455"/>
                <a:gd name="connsiteX5791" fmla="*/ 2525888 w 6891715"/>
                <a:gd name="connsiteY5791" fmla="*/ 3649560 h 6367455"/>
                <a:gd name="connsiteX5792" fmla="*/ 2529062 w 6891715"/>
                <a:gd name="connsiteY5792" fmla="*/ 3643214 h 6367455"/>
                <a:gd name="connsiteX5793" fmla="*/ 2531283 w 6891715"/>
                <a:gd name="connsiteY5793" fmla="*/ 3637819 h 6367455"/>
                <a:gd name="connsiteX5794" fmla="*/ 2508749 w 6891715"/>
                <a:gd name="connsiteY5794" fmla="*/ 3625444 h 6367455"/>
                <a:gd name="connsiteX5795" fmla="*/ 2505258 w 6891715"/>
                <a:gd name="connsiteY5795" fmla="*/ 3612751 h 6367455"/>
                <a:gd name="connsiteX5796" fmla="*/ 2520175 w 6891715"/>
                <a:gd name="connsiteY5796" fmla="*/ 3598788 h 6367455"/>
                <a:gd name="connsiteX5797" fmla="*/ 2511606 w 6891715"/>
                <a:gd name="connsiteY5797" fmla="*/ 3590538 h 6367455"/>
                <a:gd name="connsiteX5798" fmla="*/ 2508432 w 6891715"/>
                <a:gd name="connsiteY5798" fmla="*/ 3597836 h 6367455"/>
                <a:gd name="connsiteX5799" fmla="*/ 2497006 w 6891715"/>
                <a:gd name="connsiteY5799" fmla="*/ 3601010 h 6367455"/>
                <a:gd name="connsiteX5800" fmla="*/ 2493832 w 6891715"/>
                <a:gd name="connsiteY5800" fmla="*/ 3589586 h 6367455"/>
                <a:gd name="connsiteX5801" fmla="*/ 2500815 w 6891715"/>
                <a:gd name="connsiteY5801" fmla="*/ 3580066 h 6367455"/>
                <a:gd name="connsiteX5802" fmla="*/ 2511288 w 6891715"/>
                <a:gd name="connsiteY5802" fmla="*/ 3576893 h 6367455"/>
                <a:gd name="connsiteX5803" fmla="*/ 2523031 w 6891715"/>
                <a:gd name="connsiteY5803" fmla="*/ 3577527 h 6367455"/>
                <a:gd name="connsiteX5804" fmla="*/ 2529379 w 6891715"/>
                <a:gd name="connsiteY5804" fmla="*/ 3564834 h 6367455"/>
                <a:gd name="connsiteX5805" fmla="*/ 2518906 w 6891715"/>
                <a:gd name="connsiteY5805" fmla="*/ 3556901 h 6367455"/>
                <a:gd name="connsiteX5806" fmla="*/ 2506845 w 6891715"/>
                <a:gd name="connsiteY5806" fmla="*/ 3545160 h 6367455"/>
                <a:gd name="connsiteX5807" fmla="*/ 2505575 w 6891715"/>
                <a:gd name="connsiteY5807" fmla="*/ 3535958 h 6367455"/>
                <a:gd name="connsiteX5808" fmla="*/ 2500497 w 6891715"/>
                <a:gd name="connsiteY5808" fmla="*/ 3524217 h 6367455"/>
                <a:gd name="connsiteX5809" fmla="*/ 2492880 w 6891715"/>
                <a:gd name="connsiteY5809" fmla="*/ 3516918 h 6367455"/>
                <a:gd name="connsiteX5810" fmla="*/ 2480185 w 6891715"/>
                <a:gd name="connsiteY5810" fmla="*/ 3519457 h 6367455"/>
                <a:gd name="connsiteX5811" fmla="*/ 2466537 w 6891715"/>
                <a:gd name="connsiteY5811" fmla="*/ 3513110 h 6367455"/>
                <a:gd name="connsiteX5812" fmla="*/ 2464316 w 6891715"/>
                <a:gd name="connsiteY5812" fmla="*/ 3524534 h 6367455"/>
                <a:gd name="connsiteX5813" fmla="*/ 2462094 w 6891715"/>
                <a:gd name="connsiteY5813" fmla="*/ 3527707 h 6367455"/>
                <a:gd name="connsiteX5814" fmla="*/ 2458920 w 6891715"/>
                <a:gd name="connsiteY5814" fmla="*/ 3516283 h 6367455"/>
                <a:gd name="connsiteX5815" fmla="*/ 2458920 w 6891715"/>
                <a:gd name="connsiteY5815" fmla="*/ 3499148 h 6367455"/>
                <a:gd name="connsiteX5816" fmla="*/ 2463046 w 6891715"/>
                <a:gd name="connsiteY5816" fmla="*/ 3484551 h 6367455"/>
                <a:gd name="connsiteX5817" fmla="*/ 2469394 w 6891715"/>
                <a:gd name="connsiteY5817" fmla="*/ 3486455 h 6367455"/>
                <a:gd name="connsiteX5818" fmla="*/ 2469394 w 6891715"/>
                <a:gd name="connsiteY5818" fmla="*/ 3493753 h 6367455"/>
                <a:gd name="connsiteX5819" fmla="*/ 2471615 w 6891715"/>
                <a:gd name="connsiteY5819" fmla="*/ 3505494 h 6367455"/>
                <a:gd name="connsiteX5820" fmla="*/ 2482406 w 6891715"/>
                <a:gd name="connsiteY5820" fmla="*/ 3516283 h 6367455"/>
                <a:gd name="connsiteX5821" fmla="*/ 2489706 w 6891715"/>
                <a:gd name="connsiteY5821" fmla="*/ 3512476 h 6367455"/>
                <a:gd name="connsiteX5822" fmla="*/ 2501882 w 6891715"/>
                <a:gd name="connsiteY5822" fmla="*/ 3508519 h 6367455"/>
                <a:gd name="connsiteX5823" fmla="*/ 2502823 w 6891715"/>
                <a:gd name="connsiteY5823" fmla="*/ 3499157 h 6367455"/>
                <a:gd name="connsiteX5824" fmla="*/ 2495167 w 6891715"/>
                <a:gd name="connsiteY5824" fmla="*/ 3475027 h 6367455"/>
                <a:gd name="connsiteX5825" fmla="*/ 2497081 w 6891715"/>
                <a:gd name="connsiteY5825" fmla="*/ 3463279 h 6367455"/>
                <a:gd name="connsiteX5826" fmla="*/ 2493891 w 6891715"/>
                <a:gd name="connsiteY5826" fmla="*/ 3442642 h 6367455"/>
                <a:gd name="connsiteX5827" fmla="*/ 2491339 w 6891715"/>
                <a:gd name="connsiteY5827" fmla="*/ 3419147 h 6367455"/>
                <a:gd name="connsiteX5828" fmla="*/ 2484002 w 6891715"/>
                <a:gd name="connsiteY5828" fmla="*/ 3408034 h 6367455"/>
                <a:gd name="connsiteX5829" fmla="*/ 2470923 w 6891715"/>
                <a:gd name="connsiteY5829" fmla="*/ 3409939 h 6367455"/>
                <a:gd name="connsiteX5830" fmla="*/ 2464543 w 6891715"/>
                <a:gd name="connsiteY5830" fmla="*/ 3399462 h 6367455"/>
                <a:gd name="connsiteX5831" fmla="*/ 2464543 w 6891715"/>
                <a:gd name="connsiteY5831" fmla="*/ 3381682 h 6367455"/>
                <a:gd name="connsiteX5832" fmla="*/ 2453059 w 6891715"/>
                <a:gd name="connsiteY5832" fmla="*/ 3384857 h 6367455"/>
                <a:gd name="connsiteX5833" fmla="*/ 2457206 w 6891715"/>
                <a:gd name="connsiteY5833" fmla="*/ 3396604 h 6367455"/>
                <a:gd name="connsiteX5834" fmla="*/ 2447636 w 6891715"/>
                <a:gd name="connsiteY5834" fmla="*/ 3398827 h 6367455"/>
                <a:gd name="connsiteX5835" fmla="*/ 2433600 w 6891715"/>
                <a:gd name="connsiteY5835" fmla="*/ 3383904 h 6367455"/>
                <a:gd name="connsiteX5836" fmla="*/ 2437109 w 6891715"/>
                <a:gd name="connsiteY5836" fmla="*/ 3371523 h 6367455"/>
                <a:gd name="connsiteX5837" fmla="*/ 2438385 w 6891715"/>
                <a:gd name="connsiteY5837" fmla="*/ 3324850 h 6367455"/>
                <a:gd name="connsiteX5838" fmla="*/ 2441575 w 6891715"/>
                <a:gd name="connsiteY5838" fmla="*/ 3324850 h 6367455"/>
                <a:gd name="connsiteX5839" fmla="*/ 2439661 w 6891715"/>
                <a:gd name="connsiteY5839" fmla="*/ 3347075 h 6367455"/>
                <a:gd name="connsiteX5840" fmla="*/ 2450507 w 6891715"/>
                <a:gd name="connsiteY5840" fmla="*/ 3352472 h 6367455"/>
                <a:gd name="connsiteX5841" fmla="*/ 2456887 w 6891715"/>
                <a:gd name="connsiteY5841" fmla="*/ 3340725 h 6367455"/>
                <a:gd name="connsiteX5842" fmla="*/ 2455292 w 6891715"/>
                <a:gd name="connsiteY5842" fmla="*/ 3322627 h 6367455"/>
                <a:gd name="connsiteX5843" fmla="*/ 2450188 w 6891715"/>
                <a:gd name="connsiteY5843" fmla="*/ 3306117 h 6367455"/>
                <a:gd name="connsiteX5844" fmla="*/ 2440618 w 6891715"/>
                <a:gd name="connsiteY5844" fmla="*/ 3309292 h 6367455"/>
                <a:gd name="connsiteX5845" fmla="*/ 2439023 w 6891715"/>
                <a:gd name="connsiteY5845" fmla="*/ 3261667 h 6367455"/>
                <a:gd name="connsiteX5846" fmla="*/ 2444446 w 6891715"/>
                <a:gd name="connsiteY5846" fmla="*/ 3273097 h 6367455"/>
                <a:gd name="connsiteX5847" fmla="*/ 2445403 w 6891715"/>
                <a:gd name="connsiteY5847" fmla="*/ 3257540 h 6367455"/>
                <a:gd name="connsiteX5848" fmla="*/ 2440937 w 6891715"/>
                <a:gd name="connsiteY5848" fmla="*/ 3252143 h 6367455"/>
                <a:gd name="connsiteX5849" fmla="*/ 2436471 w 6891715"/>
                <a:gd name="connsiteY5849" fmla="*/ 3223884 h 6367455"/>
                <a:gd name="connsiteX5850" fmla="*/ 2445722 w 6891715"/>
                <a:gd name="connsiteY5850" fmla="*/ 3200706 h 6367455"/>
                <a:gd name="connsiteX5851" fmla="*/ 2451145 w 6891715"/>
                <a:gd name="connsiteY5851" fmla="*/ 3205469 h 6367455"/>
                <a:gd name="connsiteX5852" fmla="*/ 2451145 w 6891715"/>
                <a:gd name="connsiteY5852" fmla="*/ 3214042 h 6367455"/>
                <a:gd name="connsiteX5853" fmla="*/ 2462310 w 6891715"/>
                <a:gd name="connsiteY5853" fmla="*/ 3226742 h 6367455"/>
                <a:gd name="connsiteX5854" fmla="*/ 2471880 w 6891715"/>
                <a:gd name="connsiteY5854" fmla="*/ 3225789 h 6367455"/>
                <a:gd name="connsiteX5855" fmla="*/ 2486235 w 6891715"/>
                <a:gd name="connsiteY5855" fmla="*/ 3229599 h 6367455"/>
                <a:gd name="connsiteX5856" fmla="*/ 2495167 w 6891715"/>
                <a:gd name="connsiteY5856" fmla="*/ 3247697 h 6367455"/>
                <a:gd name="connsiteX5857" fmla="*/ 2495805 w 6891715"/>
                <a:gd name="connsiteY5857" fmla="*/ 3230552 h 6367455"/>
                <a:gd name="connsiteX5858" fmla="*/ 2503461 w 6891715"/>
                <a:gd name="connsiteY5858" fmla="*/ 3227377 h 6367455"/>
                <a:gd name="connsiteX5859" fmla="*/ 2498038 w 6891715"/>
                <a:gd name="connsiteY5859" fmla="*/ 3224202 h 6367455"/>
                <a:gd name="connsiteX5860" fmla="*/ 2497081 w 6891715"/>
                <a:gd name="connsiteY5860" fmla="*/ 3209597 h 6367455"/>
                <a:gd name="connsiteX5861" fmla="*/ 2510479 w 6891715"/>
                <a:gd name="connsiteY5861" fmla="*/ 3195626 h 6367455"/>
                <a:gd name="connsiteX5862" fmla="*/ 2524515 w 6891715"/>
                <a:gd name="connsiteY5862" fmla="*/ 3189277 h 6367455"/>
                <a:gd name="connsiteX5863" fmla="*/ 2530895 w 6891715"/>
                <a:gd name="connsiteY5863" fmla="*/ 3199754 h 6367455"/>
                <a:gd name="connsiteX5864" fmla="*/ 2531214 w 6891715"/>
                <a:gd name="connsiteY5864" fmla="*/ 3216582 h 6367455"/>
                <a:gd name="connsiteX5865" fmla="*/ 2549397 w 6891715"/>
                <a:gd name="connsiteY5865" fmla="*/ 3227059 h 6367455"/>
                <a:gd name="connsiteX5866" fmla="*/ 2554182 w 6891715"/>
                <a:gd name="connsiteY5866" fmla="*/ 3207056 h 6367455"/>
                <a:gd name="connsiteX5867" fmla="*/ 2545569 w 6891715"/>
                <a:gd name="connsiteY5867" fmla="*/ 3199436 h 6367455"/>
                <a:gd name="connsiteX5868" fmla="*/ 2539189 w 6891715"/>
                <a:gd name="connsiteY5868" fmla="*/ 3199436 h 6367455"/>
                <a:gd name="connsiteX5869" fmla="*/ 2544612 w 6891715"/>
                <a:gd name="connsiteY5869" fmla="*/ 3188959 h 6367455"/>
                <a:gd name="connsiteX5870" fmla="*/ 2540465 w 6891715"/>
                <a:gd name="connsiteY5870" fmla="*/ 3176577 h 6367455"/>
                <a:gd name="connsiteX5871" fmla="*/ 2545250 w 6891715"/>
                <a:gd name="connsiteY5871" fmla="*/ 3157527 h 6367455"/>
                <a:gd name="connsiteX5872" fmla="*/ 2561200 w 6891715"/>
                <a:gd name="connsiteY5872" fmla="*/ 3153082 h 6367455"/>
                <a:gd name="connsiteX5873" fmla="*/ 2580659 w 6891715"/>
                <a:gd name="connsiteY5873" fmla="*/ 3158162 h 6367455"/>
                <a:gd name="connsiteX5874" fmla="*/ 2591824 w 6891715"/>
                <a:gd name="connsiteY5874" fmla="*/ 3147684 h 6367455"/>
                <a:gd name="connsiteX5875" fmla="*/ 2614474 w 6891715"/>
                <a:gd name="connsiteY5875" fmla="*/ 3143239 h 6367455"/>
                <a:gd name="connsiteX5876" fmla="*/ 2634571 w 6891715"/>
                <a:gd name="connsiteY5876" fmla="*/ 3153399 h 6367455"/>
                <a:gd name="connsiteX5877" fmla="*/ 2636804 w 6891715"/>
                <a:gd name="connsiteY5877" fmla="*/ 3161972 h 6367455"/>
                <a:gd name="connsiteX5878" fmla="*/ 2637123 w 6891715"/>
                <a:gd name="connsiteY5878" fmla="*/ 3186102 h 6367455"/>
                <a:gd name="connsiteX5879" fmla="*/ 2642546 w 6891715"/>
                <a:gd name="connsiteY5879" fmla="*/ 3190229 h 6367455"/>
                <a:gd name="connsiteX5880" fmla="*/ 2643503 w 6891715"/>
                <a:gd name="connsiteY5880" fmla="*/ 3202929 h 6367455"/>
                <a:gd name="connsiteX5881" fmla="*/ 2633295 w 6891715"/>
                <a:gd name="connsiteY5881" fmla="*/ 3206421 h 6367455"/>
                <a:gd name="connsiteX5882" fmla="*/ 2625639 w 6891715"/>
                <a:gd name="connsiteY5882" fmla="*/ 3209597 h 6367455"/>
                <a:gd name="connsiteX5883" fmla="*/ 2625639 w 6891715"/>
                <a:gd name="connsiteY5883" fmla="*/ 3221027 h 6367455"/>
                <a:gd name="connsiteX5884" fmla="*/ 2643822 w 6891715"/>
                <a:gd name="connsiteY5884" fmla="*/ 3208326 h 6367455"/>
                <a:gd name="connsiteX5885" fmla="*/ 2646055 w 6891715"/>
                <a:gd name="connsiteY5885" fmla="*/ 3214359 h 6367455"/>
                <a:gd name="connsiteX5886" fmla="*/ 2637442 w 6891715"/>
                <a:gd name="connsiteY5886" fmla="*/ 3225154 h 6367455"/>
                <a:gd name="connsiteX5887" fmla="*/ 2633614 w 6891715"/>
                <a:gd name="connsiteY5887" fmla="*/ 3228329 h 6367455"/>
                <a:gd name="connsiteX5888" fmla="*/ 2630424 w 6891715"/>
                <a:gd name="connsiteY5888" fmla="*/ 3230870 h 6367455"/>
                <a:gd name="connsiteX5889" fmla="*/ 2627872 w 6891715"/>
                <a:gd name="connsiteY5889" fmla="*/ 3233410 h 6367455"/>
                <a:gd name="connsiteX5890" fmla="*/ 2626277 w 6891715"/>
                <a:gd name="connsiteY5890" fmla="*/ 3236584 h 6367455"/>
                <a:gd name="connsiteX5891" fmla="*/ 2625001 w 6891715"/>
                <a:gd name="connsiteY5891" fmla="*/ 3240712 h 6367455"/>
                <a:gd name="connsiteX5892" fmla="*/ 2624044 w 6891715"/>
                <a:gd name="connsiteY5892" fmla="*/ 3245157 h 6367455"/>
                <a:gd name="connsiteX5893" fmla="*/ 2634571 w 6891715"/>
                <a:gd name="connsiteY5893" fmla="*/ 3241029 h 6367455"/>
                <a:gd name="connsiteX5894" fmla="*/ 2644779 w 6891715"/>
                <a:gd name="connsiteY5894" fmla="*/ 3229282 h 6367455"/>
                <a:gd name="connsiteX5895" fmla="*/ 2660729 w 6891715"/>
                <a:gd name="connsiteY5895" fmla="*/ 3233410 h 6367455"/>
                <a:gd name="connsiteX5896" fmla="*/ 2673808 w 6891715"/>
                <a:gd name="connsiteY5896" fmla="*/ 3229917 h 6367455"/>
                <a:gd name="connsiteX5897" fmla="*/ 2689758 w 6891715"/>
                <a:gd name="connsiteY5897" fmla="*/ 3226742 h 6367455"/>
                <a:gd name="connsiteX5898" fmla="*/ 2703475 w 6891715"/>
                <a:gd name="connsiteY5898" fmla="*/ 3244522 h 6367455"/>
                <a:gd name="connsiteX5899" fmla="*/ 2699647 w 6891715"/>
                <a:gd name="connsiteY5899" fmla="*/ 3276273 h 6367455"/>
                <a:gd name="connsiteX5900" fmla="*/ 2684654 w 6891715"/>
                <a:gd name="connsiteY5900" fmla="*/ 3287068 h 6367455"/>
                <a:gd name="connsiteX5901" fmla="*/ 2683059 w 6891715"/>
                <a:gd name="connsiteY5901" fmla="*/ 3296592 h 6367455"/>
                <a:gd name="connsiteX5902" fmla="*/ 2678593 w 6891715"/>
                <a:gd name="connsiteY5902" fmla="*/ 3295322 h 6367455"/>
                <a:gd name="connsiteX5903" fmla="*/ 2677317 w 6891715"/>
                <a:gd name="connsiteY5903" fmla="*/ 3280400 h 6367455"/>
                <a:gd name="connsiteX5904" fmla="*/ 2665514 w 6891715"/>
                <a:gd name="connsiteY5904" fmla="*/ 3281669 h 6367455"/>
                <a:gd name="connsiteX5905" fmla="*/ 2650840 w 6891715"/>
                <a:gd name="connsiteY5905" fmla="*/ 3297862 h 6367455"/>
                <a:gd name="connsiteX5906" fmla="*/ 2653711 w 6891715"/>
                <a:gd name="connsiteY5906" fmla="*/ 3273415 h 6367455"/>
                <a:gd name="connsiteX5907" fmla="*/ 2643184 w 6891715"/>
                <a:gd name="connsiteY5907" fmla="*/ 3281035 h 6367455"/>
                <a:gd name="connsiteX5908" fmla="*/ 2637123 w 6891715"/>
                <a:gd name="connsiteY5908" fmla="*/ 3292465 h 6367455"/>
                <a:gd name="connsiteX5909" fmla="*/ 2631700 w 6891715"/>
                <a:gd name="connsiteY5909" fmla="*/ 3308340 h 6367455"/>
                <a:gd name="connsiteX5910" fmla="*/ 2642546 w 6891715"/>
                <a:gd name="connsiteY5910" fmla="*/ 3317547 h 6367455"/>
                <a:gd name="connsiteX5911" fmla="*/ 2641589 w 6891715"/>
                <a:gd name="connsiteY5911" fmla="*/ 3329295 h 6367455"/>
                <a:gd name="connsiteX5912" fmla="*/ 2633295 w 6891715"/>
                <a:gd name="connsiteY5912" fmla="*/ 3341995 h 6367455"/>
                <a:gd name="connsiteX5913" fmla="*/ 2611922 w 6891715"/>
                <a:gd name="connsiteY5913" fmla="*/ 3326437 h 6367455"/>
                <a:gd name="connsiteX5914" fmla="*/ 2610646 w 6891715"/>
                <a:gd name="connsiteY5914" fmla="*/ 3332788 h 6367455"/>
                <a:gd name="connsiteX5915" fmla="*/ 2600118 w 6891715"/>
                <a:gd name="connsiteY5915" fmla="*/ 3338185 h 6367455"/>
                <a:gd name="connsiteX5916" fmla="*/ 2613836 w 6891715"/>
                <a:gd name="connsiteY5916" fmla="*/ 3345487 h 6367455"/>
                <a:gd name="connsiteX5917" fmla="*/ 2623406 w 6891715"/>
                <a:gd name="connsiteY5917" fmla="*/ 3351521 h 6367455"/>
                <a:gd name="connsiteX5918" fmla="*/ 2619578 w 6891715"/>
                <a:gd name="connsiteY5918" fmla="*/ 3361362 h 6367455"/>
                <a:gd name="connsiteX5919" fmla="*/ 2601394 w 6891715"/>
                <a:gd name="connsiteY5919" fmla="*/ 3364538 h 6367455"/>
                <a:gd name="connsiteX5920" fmla="*/ 2589910 w 6891715"/>
                <a:gd name="connsiteY5920" fmla="*/ 3350885 h 6367455"/>
                <a:gd name="connsiteX5921" fmla="*/ 2585444 w 6891715"/>
                <a:gd name="connsiteY5921" fmla="*/ 3365808 h 6367455"/>
                <a:gd name="connsiteX5922" fmla="*/ 2574917 w 6891715"/>
                <a:gd name="connsiteY5922" fmla="*/ 3368983 h 6367455"/>
                <a:gd name="connsiteX5923" fmla="*/ 2595014 w 6891715"/>
                <a:gd name="connsiteY5923" fmla="*/ 3377237 h 6367455"/>
                <a:gd name="connsiteX5924" fmla="*/ 2582573 w 6891715"/>
                <a:gd name="connsiteY5924" fmla="*/ 3389937 h 6367455"/>
                <a:gd name="connsiteX5925" fmla="*/ 2569813 w 6891715"/>
                <a:gd name="connsiteY5925" fmla="*/ 3402954 h 6367455"/>
                <a:gd name="connsiteX5926" fmla="*/ 2585763 w 6891715"/>
                <a:gd name="connsiteY5926" fmla="*/ 3402637 h 6367455"/>
                <a:gd name="connsiteX5927" fmla="*/ 2588953 w 6891715"/>
                <a:gd name="connsiteY5927" fmla="*/ 3413114 h 6367455"/>
                <a:gd name="connsiteX5928" fmla="*/ 2577788 w 6891715"/>
                <a:gd name="connsiteY5928" fmla="*/ 3423909 h 6367455"/>
                <a:gd name="connsiteX5929" fmla="*/ 2575874 w 6891715"/>
                <a:gd name="connsiteY5929" fmla="*/ 3453119 h 6367455"/>
                <a:gd name="connsiteX5930" fmla="*/ 2562157 w 6891715"/>
                <a:gd name="connsiteY5930" fmla="*/ 3465819 h 6367455"/>
                <a:gd name="connsiteX5931" fmla="*/ 2563114 w 6891715"/>
                <a:gd name="connsiteY5931" fmla="*/ 3482964 h 6367455"/>
                <a:gd name="connsiteX5932" fmla="*/ 2585444 w 6891715"/>
                <a:gd name="connsiteY5932" fmla="*/ 3482964 h 6367455"/>
                <a:gd name="connsiteX5933" fmla="*/ 2587996 w 6891715"/>
                <a:gd name="connsiteY5933" fmla="*/ 3499474 h 6367455"/>
                <a:gd name="connsiteX5934" fmla="*/ 2580659 w 6891715"/>
                <a:gd name="connsiteY5934" fmla="*/ 3508999 h 6367455"/>
                <a:gd name="connsiteX5935" fmla="*/ 2566623 w 6891715"/>
                <a:gd name="connsiteY5935" fmla="*/ 3502967 h 6367455"/>
                <a:gd name="connsiteX5936" fmla="*/ 2560243 w 6891715"/>
                <a:gd name="connsiteY5936" fmla="*/ 3513762 h 6367455"/>
                <a:gd name="connsiteX5937" fmla="*/ 2567491 w 6891715"/>
                <a:gd name="connsiteY5937" fmla="*/ 3516467 h 6367455"/>
                <a:gd name="connsiteX5938" fmla="*/ 2568100 w 6891715"/>
                <a:gd name="connsiteY5938" fmla="*/ 3516283 h 6367455"/>
                <a:gd name="connsiteX5939" fmla="*/ 2562070 w 6891715"/>
                <a:gd name="connsiteY5939" fmla="*/ 3526755 h 6367455"/>
                <a:gd name="connsiteX5940" fmla="*/ 2582699 w 6891715"/>
                <a:gd name="connsiteY5940" fmla="*/ 3515014 h 6367455"/>
                <a:gd name="connsiteX5941" fmla="*/ 2599838 w 6891715"/>
                <a:gd name="connsiteY5941" fmla="*/ 3521043 h 6367455"/>
                <a:gd name="connsiteX5942" fmla="*/ 2608407 w 6891715"/>
                <a:gd name="connsiteY5942" fmla="*/ 3520091 h 6367455"/>
                <a:gd name="connsiteX5943" fmla="*/ 2614755 w 6891715"/>
                <a:gd name="connsiteY5943" fmla="*/ 3530563 h 6367455"/>
                <a:gd name="connsiteX5944" fmla="*/ 2615707 w 6891715"/>
                <a:gd name="connsiteY5944" fmla="*/ 3540083 h 6367455"/>
                <a:gd name="connsiteX5945" fmla="*/ 2613803 w 6891715"/>
                <a:gd name="connsiteY5945" fmla="*/ 3551507 h 6367455"/>
                <a:gd name="connsiteX5946" fmla="*/ 2601108 w 6891715"/>
                <a:gd name="connsiteY5946" fmla="*/ 3567373 h 6367455"/>
                <a:gd name="connsiteX5947" fmla="*/ 2625546 w 6891715"/>
                <a:gd name="connsiteY5947" fmla="*/ 3572768 h 6367455"/>
                <a:gd name="connsiteX5948" fmla="*/ 2632211 w 6891715"/>
                <a:gd name="connsiteY5948" fmla="*/ 3589268 h 6367455"/>
                <a:gd name="connsiteX5949" fmla="*/ 2641415 w 6891715"/>
                <a:gd name="connsiteY5949" fmla="*/ 3572450 h 6367455"/>
                <a:gd name="connsiteX5950" fmla="*/ 2656332 w 6891715"/>
                <a:gd name="connsiteY5950" fmla="*/ 3581970 h 6367455"/>
                <a:gd name="connsiteX5951" fmla="*/ 2676645 w 6891715"/>
                <a:gd name="connsiteY5951" fmla="*/ 3598471 h 6367455"/>
                <a:gd name="connsiteX5952" fmla="*/ 2687118 w 6891715"/>
                <a:gd name="connsiteY5952" fmla="*/ 3589903 h 6367455"/>
                <a:gd name="connsiteX5953" fmla="*/ 2716952 w 6891715"/>
                <a:gd name="connsiteY5953" fmla="*/ 3583239 h 6367455"/>
                <a:gd name="connsiteX5954" fmla="*/ 2718857 w 6891715"/>
                <a:gd name="connsiteY5954" fmla="*/ 3591807 h 6367455"/>
                <a:gd name="connsiteX5955" fmla="*/ 2705527 w 6891715"/>
                <a:gd name="connsiteY5955" fmla="*/ 3618462 h 6367455"/>
                <a:gd name="connsiteX5956" fmla="*/ 2698227 w 6891715"/>
                <a:gd name="connsiteY5956" fmla="*/ 3624809 h 6367455"/>
                <a:gd name="connsiteX5957" fmla="*/ 2683310 w 6891715"/>
                <a:gd name="connsiteY5957" fmla="*/ 3633059 h 6367455"/>
                <a:gd name="connsiteX5958" fmla="*/ 2687753 w 6891715"/>
                <a:gd name="connsiteY5958" fmla="*/ 3662571 h 6367455"/>
                <a:gd name="connsiteX5959" fmla="*/ 2695370 w 6891715"/>
                <a:gd name="connsiteY5959" fmla="*/ 3664792 h 6367455"/>
                <a:gd name="connsiteX5960" fmla="*/ 2708066 w 6891715"/>
                <a:gd name="connsiteY5960" fmla="*/ 3651782 h 6367455"/>
                <a:gd name="connsiteX5961" fmla="*/ 2732187 w 6891715"/>
                <a:gd name="connsiteY5961" fmla="*/ 3647339 h 6367455"/>
                <a:gd name="connsiteX5962" fmla="*/ 2758530 w 6891715"/>
                <a:gd name="connsiteY5962" fmla="*/ 3660032 h 6367455"/>
                <a:gd name="connsiteX5963" fmla="*/ 2754404 w 6891715"/>
                <a:gd name="connsiteY5963" fmla="*/ 3641945 h 6367455"/>
                <a:gd name="connsiteX5964" fmla="*/ 2768051 w 6891715"/>
                <a:gd name="connsiteY5964" fmla="*/ 3643214 h 6367455"/>
                <a:gd name="connsiteX5965" fmla="*/ 2768686 w 6891715"/>
                <a:gd name="connsiteY5965" fmla="*/ 3631473 h 6367455"/>
                <a:gd name="connsiteX5966" fmla="*/ 2805820 w 6891715"/>
                <a:gd name="connsiteY5966" fmla="*/ 3609895 h 6367455"/>
                <a:gd name="connsiteX5967" fmla="*/ 2817563 w 6891715"/>
                <a:gd name="connsiteY5967" fmla="*/ 3614020 h 6367455"/>
                <a:gd name="connsiteX5968" fmla="*/ 2814389 w 6891715"/>
                <a:gd name="connsiteY5968" fmla="*/ 3622588 h 6367455"/>
                <a:gd name="connsiteX5969" fmla="*/ 2828989 w 6891715"/>
                <a:gd name="connsiteY5969" fmla="*/ 3614020 h 6367455"/>
                <a:gd name="connsiteX5970" fmla="*/ 2832162 w 6891715"/>
                <a:gd name="connsiteY5970" fmla="*/ 3598154 h 6367455"/>
                <a:gd name="connsiteX5971" fmla="*/ 2850888 w 6891715"/>
                <a:gd name="connsiteY5971" fmla="*/ 3576893 h 6367455"/>
                <a:gd name="connsiteX5972" fmla="*/ 2881674 w 6891715"/>
                <a:gd name="connsiteY5972" fmla="*/ 3576575 h 6367455"/>
                <a:gd name="connsiteX5973" fmla="*/ 2881674 w 6891715"/>
                <a:gd name="connsiteY5973" fmla="*/ 3581970 h 6367455"/>
                <a:gd name="connsiteX5974" fmla="*/ 2859457 w 6891715"/>
                <a:gd name="connsiteY5974" fmla="*/ 3581335 h 6367455"/>
                <a:gd name="connsiteX5975" fmla="*/ 2855331 w 6891715"/>
                <a:gd name="connsiteY5975" fmla="*/ 3595615 h 6367455"/>
                <a:gd name="connsiteX5976" fmla="*/ 2845810 w 6891715"/>
                <a:gd name="connsiteY5976" fmla="*/ 3601010 h 6367455"/>
                <a:gd name="connsiteX5977" fmla="*/ 2847079 w 6891715"/>
                <a:gd name="connsiteY5977" fmla="*/ 3608308 h 6367455"/>
                <a:gd name="connsiteX5978" fmla="*/ 2854379 w 6891715"/>
                <a:gd name="connsiteY5978" fmla="*/ 3613703 h 6367455"/>
                <a:gd name="connsiteX5979" fmla="*/ 2871518 w 6891715"/>
                <a:gd name="connsiteY5979" fmla="*/ 3593711 h 6367455"/>
                <a:gd name="connsiteX5980" fmla="*/ 2890243 w 6891715"/>
                <a:gd name="connsiteY5980" fmla="*/ 3590538 h 6367455"/>
                <a:gd name="connsiteX5981" fmla="*/ 2893417 w 6891715"/>
                <a:gd name="connsiteY5981" fmla="*/ 3582922 h 6367455"/>
                <a:gd name="connsiteX5982" fmla="*/ 2899765 w 6891715"/>
                <a:gd name="connsiteY5982" fmla="*/ 3580383 h 6367455"/>
                <a:gd name="connsiteX5983" fmla="*/ 2913412 w 6891715"/>
                <a:gd name="connsiteY5983" fmla="*/ 3595298 h 6367455"/>
                <a:gd name="connsiteX5984" fmla="*/ 2926425 w 6891715"/>
                <a:gd name="connsiteY5984" fmla="*/ 3613068 h 6367455"/>
                <a:gd name="connsiteX5985" fmla="*/ 2931821 w 6891715"/>
                <a:gd name="connsiteY5985" fmla="*/ 3619414 h 6367455"/>
                <a:gd name="connsiteX5986" fmla="*/ 2941342 w 6891715"/>
                <a:gd name="connsiteY5986" fmla="*/ 3618462 h 6367455"/>
                <a:gd name="connsiteX5987" fmla="*/ 2949911 w 6891715"/>
                <a:gd name="connsiteY5987" fmla="*/ 3630838 h 6367455"/>
                <a:gd name="connsiteX5988" fmla="*/ 2953085 w 6891715"/>
                <a:gd name="connsiteY5988" fmla="*/ 3623222 h 6367455"/>
                <a:gd name="connsiteX5989" fmla="*/ 2964828 w 6891715"/>
                <a:gd name="connsiteY5989" fmla="*/ 3624492 h 6367455"/>
                <a:gd name="connsiteX5990" fmla="*/ 2968954 w 6891715"/>
                <a:gd name="connsiteY5990" fmla="*/ 3637185 h 6367455"/>
                <a:gd name="connsiteX5991" fmla="*/ 2976572 w 6891715"/>
                <a:gd name="connsiteY5991" fmla="*/ 3640041 h 6367455"/>
                <a:gd name="connsiteX5992" fmla="*/ 2969907 w 6891715"/>
                <a:gd name="connsiteY5992" fmla="*/ 3643214 h 6367455"/>
                <a:gd name="connsiteX5993" fmla="*/ 2980698 w 6891715"/>
                <a:gd name="connsiteY5993" fmla="*/ 3654638 h 6367455"/>
                <a:gd name="connsiteX5994" fmla="*/ 2976572 w 6891715"/>
                <a:gd name="connsiteY5994" fmla="*/ 3663205 h 6367455"/>
                <a:gd name="connsiteX5995" fmla="*/ 2967368 w 6891715"/>
                <a:gd name="connsiteY5995" fmla="*/ 3668600 h 6367455"/>
                <a:gd name="connsiteX5996" fmla="*/ 2996884 w 6891715"/>
                <a:gd name="connsiteY5996" fmla="*/ 3682880 h 6367455"/>
                <a:gd name="connsiteX5997" fmla="*/ 3010849 w 6891715"/>
                <a:gd name="connsiteY5997" fmla="*/ 3681928 h 6367455"/>
                <a:gd name="connsiteX5998" fmla="*/ 3020370 w 6891715"/>
                <a:gd name="connsiteY5998" fmla="*/ 3682562 h 6367455"/>
                <a:gd name="connsiteX5999" fmla="*/ 3025449 w 6891715"/>
                <a:gd name="connsiteY5999" fmla="*/ 3695255 h 6367455"/>
                <a:gd name="connsiteX6000" fmla="*/ 3034018 w 6891715"/>
                <a:gd name="connsiteY6000" fmla="*/ 3687957 h 6367455"/>
                <a:gd name="connsiteX6001" fmla="*/ 3042587 w 6891715"/>
                <a:gd name="connsiteY6001" fmla="*/ 3696525 h 6367455"/>
                <a:gd name="connsiteX6002" fmla="*/ 3047983 w 6891715"/>
                <a:gd name="connsiteY6002" fmla="*/ 3697477 h 6367455"/>
                <a:gd name="connsiteX6003" fmla="*/ 3048253 w 6891715"/>
                <a:gd name="connsiteY6003" fmla="*/ 3697418 h 6367455"/>
                <a:gd name="connsiteX6004" fmla="*/ 3053010 w 6891715"/>
                <a:gd name="connsiteY6004" fmla="*/ 3686615 h 6367455"/>
                <a:gd name="connsiteX6005" fmla="*/ 3058403 w 6891715"/>
                <a:gd name="connsiteY6005" fmla="*/ 3678990 h 6367455"/>
                <a:gd name="connsiteX6006" fmla="*/ 3051107 w 6891715"/>
                <a:gd name="connsiteY6006" fmla="*/ 3676130 h 6367455"/>
                <a:gd name="connsiteX6007" fmla="*/ 3044446 w 6891715"/>
                <a:gd name="connsiteY6007" fmla="*/ 3662468 h 6367455"/>
                <a:gd name="connsiteX6008" fmla="*/ 3053010 w 6891715"/>
                <a:gd name="connsiteY6008" fmla="*/ 3651665 h 6367455"/>
                <a:gd name="connsiteX6009" fmla="*/ 3065698 w 6891715"/>
                <a:gd name="connsiteY6009" fmla="*/ 3656113 h 6367455"/>
                <a:gd name="connsiteX6010" fmla="*/ 3076165 w 6891715"/>
                <a:gd name="connsiteY6010" fmla="*/ 3645310 h 6367455"/>
                <a:gd name="connsiteX6011" fmla="*/ 3086632 w 6891715"/>
                <a:gd name="connsiteY6011" fmla="*/ 3630695 h 6367455"/>
                <a:gd name="connsiteX6012" fmla="*/ 3141504 w 6891715"/>
                <a:gd name="connsiteY6012" fmla="*/ 3610996 h 6367455"/>
                <a:gd name="connsiteX6013" fmla="*/ 3188765 w 6891715"/>
                <a:gd name="connsiteY6013" fmla="*/ 3602099 h 6367455"/>
                <a:gd name="connsiteX6014" fmla="*/ 3213822 w 6891715"/>
                <a:gd name="connsiteY6014" fmla="*/ 3577316 h 6367455"/>
                <a:gd name="connsiteX6015" fmla="*/ 3238880 w 6891715"/>
                <a:gd name="connsiteY6015" fmla="*/ 3549991 h 6367455"/>
                <a:gd name="connsiteX6016" fmla="*/ 3272818 w 6891715"/>
                <a:gd name="connsiteY6016" fmla="*/ 3544590 h 6367455"/>
                <a:gd name="connsiteX6017" fmla="*/ 3302317 w 6891715"/>
                <a:gd name="connsiteY6017" fmla="*/ 3522031 h 6367455"/>
                <a:gd name="connsiteX6018" fmla="*/ 3339110 w 6891715"/>
                <a:gd name="connsiteY6018" fmla="*/ 3514088 h 6367455"/>
                <a:gd name="connsiteX6019" fmla="*/ 3386687 w 6891715"/>
                <a:gd name="connsiteY6019" fmla="*/ 3502014 h 6367455"/>
                <a:gd name="connsiteX6020" fmla="*/ 3430776 w 6891715"/>
                <a:gd name="connsiteY6020" fmla="*/ 3504873 h 6367455"/>
                <a:gd name="connsiteX6021" fmla="*/ 3456785 w 6891715"/>
                <a:gd name="connsiteY6021" fmla="*/ 3522666 h 6367455"/>
                <a:gd name="connsiteX6022" fmla="*/ 3463129 w 6891715"/>
                <a:gd name="connsiteY6022" fmla="*/ 3542683 h 6367455"/>
                <a:gd name="connsiteX6023" fmla="*/ 3461860 w 6891715"/>
                <a:gd name="connsiteY6023" fmla="*/ 3548085 h 6367455"/>
                <a:gd name="connsiteX6024" fmla="*/ 3456785 w 6891715"/>
                <a:gd name="connsiteY6024" fmla="*/ 3538553 h 6367455"/>
                <a:gd name="connsiteX6025" fmla="*/ 3446001 w 6891715"/>
                <a:gd name="connsiteY6025" fmla="*/ 3522031 h 6367455"/>
                <a:gd name="connsiteX6026" fmla="*/ 3437754 w 6891715"/>
                <a:gd name="connsiteY6026" fmla="*/ 3516629 h 6367455"/>
                <a:gd name="connsiteX6027" fmla="*/ 3427921 w 6891715"/>
                <a:gd name="connsiteY6027" fmla="*/ 3526161 h 6367455"/>
                <a:gd name="connsiteX6028" fmla="*/ 3431093 w 6891715"/>
                <a:gd name="connsiteY6028" fmla="*/ 3542048 h 6367455"/>
                <a:gd name="connsiteX6029" fmla="*/ 3434899 w 6891715"/>
                <a:gd name="connsiteY6029" fmla="*/ 3563971 h 6367455"/>
                <a:gd name="connsiteX6030" fmla="*/ 3458054 w 6891715"/>
                <a:gd name="connsiteY6030" fmla="*/ 3574139 h 6367455"/>
                <a:gd name="connsiteX6031" fmla="*/ 3465666 w 6891715"/>
                <a:gd name="connsiteY6031" fmla="*/ 3582718 h 6367455"/>
                <a:gd name="connsiteX6032" fmla="*/ 3486600 w 6891715"/>
                <a:gd name="connsiteY6032" fmla="*/ 3581447 h 6367455"/>
                <a:gd name="connsiteX6033" fmla="*/ 3509120 w 6891715"/>
                <a:gd name="connsiteY6033" fmla="*/ 3573821 h 6367455"/>
                <a:gd name="connsiteX6034" fmla="*/ 3545596 w 6891715"/>
                <a:gd name="connsiteY6034" fmla="*/ 3546178 h 6367455"/>
                <a:gd name="connsiteX6035" fmla="*/ 3551623 w 6891715"/>
                <a:gd name="connsiteY6035" fmla="*/ 3527115 h 6367455"/>
                <a:gd name="connsiteX6036" fmla="*/ 3556063 w 6891715"/>
                <a:gd name="connsiteY6036" fmla="*/ 3529339 h 6367455"/>
                <a:gd name="connsiteX6037" fmla="*/ 3553843 w 6891715"/>
                <a:gd name="connsiteY6037" fmla="*/ 3545861 h 6367455"/>
                <a:gd name="connsiteX6038" fmla="*/ 3537350 w 6891715"/>
                <a:gd name="connsiteY6038" fmla="*/ 3563018 h 6367455"/>
                <a:gd name="connsiteX6039" fmla="*/ 3512292 w 6891715"/>
                <a:gd name="connsiteY6039" fmla="*/ 3580176 h 6367455"/>
                <a:gd name="connsiteX6040" fmla="*/ 3500556 w 6891715"/>
                <a:gd name="connsiteY6040" fmla="*/ 3581447 h 6367455"/>
                <a:gd name="connsiteX6041" fmla="*/ 3506900 w 6891715"/>
                <a:gd name="connsiteY6041" fmla="*/ 3602099 h 6367455"/>
                <a:gd name="connsiteX6042" fmla="*/ 3515464 w 6891715"/>
                <a:gd name="connsiteY6042" fmla="*/ 3595744 h 6367455"/>
                <a:gd name="connsiteX6043" fmla="*/ 3533226 w 6891715"/>
                <a:gd name="connsiteY6043" fmla="*/ 3583035 h 6367455"/>
                <a:gd name="connsiteX6044" fmla="*/ 3547817 w 6891715"/>
                <a:gd name="connsiteY6044" fmla="*/ 3570008 h 6367455"/>
                <a:gd name="connsiteX6045" fmla="*/ 3548486 w 6891715"/>
                <a:gd name="connsiteY6045" fmla="*/ 3570035 h 6367455"/>
                <a:gd name="connsiteX6046" fmla="*/ 3560714 w 6891715"/>
                <a:gd name="connsiteY6046" fmla="*/ 3555040 h 6367455"/>
                <a:gd name="connsiteX6047" fmla="*/ 3566741 w 6891715"/>
                <a:gd name="connsiteY6047" fmla="*/ 3539165 h 6367455"/>
                <a:gd name="connsiteX6048" fmla="*/ 3585771 w 6891715"/>
                <a:gd name="connsiteY6048" fmla="*/ 3539165 h 6367455"/>
                <a:gd name="connsiteX6049" fmla="*/ 3609241 w 6891715"/>
                <a:gd name="connsiteY6049" fmla="*/ 3538847 h 6367455"/>
                <a:gd name="connsiteX6050" fmla="*/ 3606704 w 6891715"/>
                <a:gd name="connsiteY6050" fmla="*/ 3518845 h 6367455"/>
                <a:gd name="connsiteX6051" fmla="*/ 3596555 w 6891715"/>
                <a:gd name="connsiteY6051" fmla="*/ 3527417 h 6367455"/>
                <a:gd name="connsiteX6052" fmla="*/ 3585771 w 6891715"/>
                <a:gd name="connsiteY6052" fmla="*/ 3521067 h 6367455"/>
                <a:gd name="connsiteX6053" fmla="*/ 3578159 w 6891715"/>
                <a:gd name="connsiteY6053" fmla="*/ 3514717 h 6367455"/>
                <a:gd name="connsiteX6054" fmla="*/ 3562617 w 6891715"/>
                <a:gd name="connsiteY6054" fmla="*/ 3528370 h 6367455"/>
                <a:gd name="connsiteX6055" fmla="*/ 3556274 w 6891715"/>
                <a:gd name="connsiteY6055" fmla="*/ 3522655 h 6367455"/>
                <a:gd name="connsiteX6056" fmla="*/ 3566424 w 6891715"/>
                <a:gd name="connsiteY6056" fmla="*/ 3510907 h 6367455"/>
                <a:gd name="connsiteX6057" fmla="*/ 3567375 w 6891715"/>
                <a:gd name="connsiteY6057" fmla="*/ 3495032 h 6367455"/>
                <a:gd name="connsiteX6058" fmla="*/ 3567375 w 6891715"/>
                <a:gd name="connsiteY6058" fmla="*/ 3487412 h 6367455"/>
                <a:gd name="connsiteX6059" fmla="*/ 3575939 w 6891715"/>
                <a:gd name="connsiteY6059" fmla="*/ 3481062 h 6367455"/>
                <a:gd name="connsiteX6060" fmla="*/ 3586722 w 6891715"/>
                <a:gd name="connsiteY6060" fmla="*/ 3486460 h 6367455"/>
                <a:gd name="connsiteX6061" fmla="*/ 3611779 w 6891715"/>
                <a:gd name="connsiteY6061" fmla="*/ 3480745 h 6367455"/>
                <a:gd name="connsiteX6062" fmla="*/ 3634932 w 6891715"/>
                <a:gd name="connsiteY6062" fmla="*/ 3463917 h 6367455"/>
                <a:gd name="connsiteX6063" fmla="*/ 3654914 w 6891715"/>
                <a:gd name="connsiteY6063" fmla="*/ 3438200 h 6367455"/>
                <a:gd name="connsiteX6064" fmla="*/ 3667283 w 6891715"/>
                <a:gd name="connsiteY6064" fmla="*/ 3406449 h 6367455"/>
                <a:gd name="connsiteX6065" fmla="*/ 3670138 w 6891715"/>
                <a:gd name="connsiteY6065" fmla="*/ 3375969 h 6367455"/>
                <a:gd name="connsiteX6066" fmla="*/ 3668869 w 6891715"/>
                <a:gd name="connsiteY6066" fmla="*/ 3359142 h 6367455"/>
                <a:gd name="connsiteX6067" fmla="*/ 3678384 w 6891715"/>
                <a:gd name="connsiteY6067" fmla="*/ 3375969 h 6367455"/>
                <a:gd name="connsiteX6068" fmla="*/ 3674578 w 6891715"/>
                <a:gd name="connsiteY6068" fmla="*/ 3399147 h 6367455"/>
                <a:gd name="connsiteX6069" fmla="*/ 3669186 w 6891715"/>
                <a:gd name="connsiteY6069" fmla="*/ 3428675 h 6367455"/>
                <a:gd name="connsiteX6070" fmla="*/ 3653645 w 6891715"/>
                <a:gd name="connsiteY6070" fmla="*/ 3454392 h 6367455"/>
                <a:gd name="connsiteX6071" fmla="*/ 3630809 w 6891715"/>
                <a:gd name="connsiteY6071" fmla="*/ 3477570 h 6367455"/>
                <a:gd name="connsiteX6072" fmla="*/ 3645716 w 6891715"/>
                <a:gd name="connsiteY6072" fmla="*/ 3486777 h 6367455"/>
                <a:gd name="connsiteX6073" fmla="*/ 3655231 w 6891715"/>
                <a:gd name="connsiteY6073" fmla="*/ 3484555 h 6367455"/>
                <a:gd name="connsiteX6074" fmla="*/ 3666966 w 6891715"/>
                <a:gd name="connsiteY6074" fmla="*/ 3492810 h 6367455"/>
                <a:gd name="connsiteX6075" fmla="*/ 3674261 w 6891715"/>
                <a:gd name="connsiteY6075" fmla="*/ 3493762 h 6367455"/>
                <a:gd name="connsiteX6076" fmla="*/ 3685996 w 6891715"/>
                <a:gd name="connsiteY6076" fmla="*/ 3483285 h 6367455"/>
                <a:gd name="connsiteX6077" fmla="*/ 3685679 w 6891715"/>
                <a:gd name="connsiteY6077" fmla="*/ 3440105 h 6367455"/>
                <a:gd name="connsiteX6078" fmla="*/ 3704392 w 6891715"/>
                <a:gd name="connsiteY6078" fmla="*/ 3434707 h 6367455"/>
                <a:gd name="connsiteX6079" fmla="*/ 3704870 w 6891715"/>
                <a:gd name="connsiteY6079" fmla="*/ 3434453 h 6367455"/>
                <a:gd name="connsiteX6080" fmla="*/ 3687725 w 6891715"/>
                <a:gd name="connsiteY6080" fmla="*/ 3417674 h 6367455"/>
                <a:gd name="connsiteX6081" fmla="*/ 3695980 w 6891715"/>
                <a:gd name="connsiteY6081" fmla="*/ 3386333 h 6367455"/>
                <a:gd name="connsiteX6082" fmla="*/ 3693757 w 6891715"/>
                <a:gd name="connsiteY6082" fmla="*/ 3363862 h 6367455"/>
                <a:gd name="connsiteX6083" fmla="*/ 3677565 w 6891715"/>
                <a:gd name="connsiteY6083" fmla="*/ 3340116 h 6367455"/>
                <a:gd name="connsiteX6084" fmla="*/ 3675025 w 6891715"/>
                <a:gd name="connsiteY6084" fmla="*/ 3289461 h 6367455"/>
                <a:gd name="connsiteX6085" fmla="*/ 3674090 w 6891715"/>
                <a:gd name="connsiteY6085" fmla="*/ 3289477 h 6367455"/>
                <a:gd name="connsiteX6086" fmla="*/ 3655659 w 6891715"/>
                <a:gd name="connsiteY6086" fmla="*/ 3250015 h 6367455"/>
                <a:gd name="connsiteX6087" fmla="*/ 3654388 w 6891715"/>
                <a:gd name="connsiteY6087" fmla="*/ 3204505 h 6367455"/>
                <a:gd name="connsiteX6088" fmla="*/ 3668688 w 6891715"/>
                <a:gd name="connsiteY6088" fmla="*/ 3170454 h 6367455"/>
                <a:gd name="connsiteX6089" fmla="*/ 3696652 w 6891715"/>
                <a:gd name="connsiteY6089" fmla="*/ 3126857 h 6367455"/>
                <a:gd name="connsiteX6090" fmla="*/ 3697606 w 6891715"/>
                <a:gd name="connsiteY6090" fmla="*/ 3085805 h 6367455"/>
                <a:gd name="connsiteX6091" fmla="*/ 3709046 w 6891715"/>
                <a:gd name="connsiteY6091" fmla="*/ 3063529 h 6367455"/>
                <a:gd name="connsiteX6092" fmla="*/ 3745590 w 6891715"/>
                <a:gd name="connsiteY6092" fmla="*/ 3029479 h 6367455"/>
                <a:gd name="connsiteX6093" fmla="*/ 3771013 w 6891715"/>
                <a:gd name="connsiteY6093" fmla="*/ 3028842 h 6367455"/>
                <a:gd name="connsiteX6094" fmla="*/ 3796753 w 6891715"/>
                <a:gd name="connsiteY6094" fmla="*/ 3017386 h 6367455"/>
                <a:gd name="connsiteX6095" fmla="*/ 3810100 w 6891715"/>
                <a:gd name="connsiteY6095" fmla="*/ 3007203 h 6367455"/>
                <a:gd name="connsiteX6096" fmla="*/ 3815502 w 6891715"/>
                <a:gd name="connsiteY6096" fmla="*/ 3012612 h 6367455"/>
                <a:gd name="connsiteX6097" fmla="*/ 3816773 w 6891715"/>
                <a:gd name="connsiteY6097" fmla="*/ 3032979 h 6367455"/>
                <a:gd name="connsiteX6098" fmla="*/ 3826307 w 6891715"/>
                <a:gd name="connsiteY6098" fmla="*/ 3045390 h 6367455"/>
                <a:gd name="connsiteX6099" fmla="*/ 3859673 w 6891715"/>
                <a:gd name="connsiteY6099" fmla="*/ 3073712 h 6367455"/>
                <a:gd name="connsiteX6100" fmla="*/ 3854271 w 6891715"/>
                <a:gd name="connsiteY6100" fmla="*/ 3098216 h 6367455"/>
                <a:gd name="connsiteX6101" fmla="*/ 3863805 w 6891715"/>
                <a:gd name="connsiteY6101" fmla="*/ 3104262 h 6367455"/>
                <a:gd name="connsiteX6102" fmla="*/ 3860627 w 6891715"/>
                <a:gd name="connsiteY6102" fmla="*/ 3083260 h 6367455"/>
                <a:gd name="connsiteX6103" fmla="*/ 3862851 w 6891715"/>
                <a:gd name="connsiteY6103" fmla="*/ 3077850 h 6367455"/>
                <a:gd name="connsiteX6104" fmla="*/ 3872385 w 6891715"/>
                <a:gd name="connsiteY6104" fmla="*/ 3090261 h 6367455"/>
                <a:gd name="connsiteX6105" fmla="*/ 3874609 w 6891715"/>
                <a:gd name="connsiteY6105" fmla="*/ 3098853 h 6367455"/>
                <a:gd name="connsiteX6106" fmla="*/ 3877787 w 6891715"/>
                <a:gd name="connsiteY6106" fmla="*/ 3109354 h 6367455"/>
                <a:gd name="connsiteX6107" fmla="*/ 3882236 w 6891715"/>
                <a:gd name="connsiteY6107" fmla="*/ 3117628 h 6367455"/>
                <a:gd name="connsiteX6108" fmla="*/ 3891769 w 6891715"/>
                <a:gd name="connsiteY6108" fmla="*/ 3131312 h 6367455"/>
                <a:gd name="connsiteX6109" fmla="*/ 3922594 w 6891715"/>
                <a:gd name="connsiteY6109" fmla="*/ 3142768 h 6367455"/>
                <a:gd name="connsiteX6110" fmla="*/ 3948969 w 6891715"/>
                <a:gd name="connsiteY6110" fmla="*/ 3135131 h 6367455"/>
                <a:gd name="connsiteX6111" fmla="*/ 3957232 w 6891715"/>
                <a:gd name="connsiteY6111" fmla="*/ 3136085 h 6367455"/>
                <a:gd name="connsiteX6112" fmla="*/ 3960410 w 6891715"/>
                <a:gd name="connsiteY6112" fmla="*/ 3122083 h 6367455"/>
                <a:gd name="connsiteX6113" fmla="*/ 3982654 w 6891715"/>
                <a:gd name="connsiteY6113" fmla="*/ 3104262 h 6367455"/>
                <a:gd name="connsiteX6114" fmla="*/ 3985832 w 6891715"/>
                <a:gd name="connsiteY6114" fmla="*/ 3076895 h 6367455"/>
                <a:gd name="connsiteX6115" fmla="*/ 3981383 w 6891715"/>
                <a:gd name="connsiteY6115" fmla="*/ 2976653 h 6367455"/>
                <a:gd name="connsiteX6116" fmla="*/ 3982501 w 6891715"/>
                <a:gd name="connsiteY6116" fmla="*/ 2975985 h 6367455"/>
                <a:gd name="connsiteX6117" fmla="*/ 3991573 w 6891715"/>
                <a:gd name="connsiteY6117" fmla="*/ 2935037 h 6367455"/>
                <a:gd name="connsiteX6118" fmla="*/ 3999828 w 6891715"/>
                <a:gd name="connsiteY6118" fmla="*/ 2921399 h 6367455"/>
                <a:gd name="connsiteX6119" fmla="*/ 4005225 w 6891715"/>
                <a:gd name="connsiteY6119" fmla="*/ 2901414 h 6367455"/>
                <a:gd name="connsiteX6120" fmla="*/ 3997605 w 6891715"/>
                <a:gd name="connsiteY6120" fmla="*/ 2889994 h 6367455"/>
                <a:gd name="connsiteX6121" fmla="*/ 3978555 w 6891715"/>
                <a:gd name="connsiteY6121" fmla="*/ 2901414 h 6367455"/>
                <a:gd name="connsiteX6122" fmla="*/ 3973475 w 6891715"/>
                <a:gd name="connsiteY6122" fmla="*/ 2914104 h 6367455"/>
                <a:gd name="connsiteX6123" fmla="*/ 3963950 w 6891715"/>
                <a:gd name="connsiteY6123" fmla="*/ 2918545 h 6367455"/>
                <a:gd name="connsiteX6124" fmla="*/ 3940455 w 6891715"/>
                <a:gd name="connsiteY6124" fmla="*/ 2894434 h 6367455"/>
                <a:gd name="connsiteX6125" fmla="*/ 3928073 w 6891715"/>
                <a:gd name="connsiteY6125" fmla="*/ 2902364 h 6367455"/>
                <a:gd name="connsiteX6126" fmla="*/ 3921723 w 6891715"/>
                <a:gd name="connsiteY6126" fmla="*/ 2899193 h 6367455"/>
                <a:gd name="connsiteX6127" fmla="*/ 3919500 w 6891715"/>
                <a:gd name="connsiteY6127" fmla="*/ 2896020 h 6367455"/>
                <a:gd name="connsiteX6128" fmla="*/ 3916960 w 6891715"/>
                <a:gd name="connsiteY6128" fmla="*/ 2868741 h 6367455"/>
                <a:gd name="connsiteX6129" fmla="*/ 3900133 w 6891715"/>
                <a:gd name="connsiteY6129" fmla="*/ 2852882 h 6367455"/>
                <a:gd name="connsiteX6130" fmla="*/ 3898545 w 6891715"/>
                <a:gd name="connsiteY6130" fmla="*/ 2845269 h 6367455"/>
                <a:gd name="connsiteX6131" fmla="*/ 3912515 w 6891715"/>
                <a:gd name="connsiteY6131" fmla="*/ 2834801 h 6367455"/>
                <a:gd name="connsiteX6132" fmla="*/ 3932518 w 6891715"/>
                <a:gd name="connsiteY6132" fmla="*/ 2828459 h 6367455"/>
                <a:gd name="connsiteX6133" fmla="*/ 3930295 w 6891715"/>
                <a:gd name="connsiteY6133" fmla="*/ 2824018 h 6367455"/>
                <a:gd name="connsiteX6134" fmla="*/ 3908070 w 6891715"/>
                <a:gd name="connsiteY6134" fmla="*/ 2817036 h 6367455"/>
                <a:gd name="connsiteX6135" fmla="*/ 3901403 w 6891715"/>
                <a:gd name="connsiteY6135" fmla="*/ 2808469 h 6367455"/>
                <a:gd name="connsiteX6136" fmla="*/ 3902355 w 6891715"/>
                <a:gd name="connsiteY6136" fmla="*/ 2786583 h 6367455"/>
                <a:gd name="connsiteX6137" fmla="*/ 3911880 w 6891715"/>
                <a:gd name="connsiteY6137" fmla="*/ 2779921 h 6367455"/>
                <a:gd name="connsiteX6138" fmla="*/ 3895688 w 6891715"/>
                <a:gd name="connsiteY6138" fmla="*/ 2767550 h 6367455"/>
                <a:gd name="connsiteX6139" fmla="*/ 3898863 w 6891715"/>
                <a:gd name="connsiteY6139" fmla="*/ 2748515 h 6367455"/>
                <a:gd name="connsiteX6140" fmla="*/ 3935693 w 6891715"/>
                <a:gd name="connsiteY6140" fmla="*/ 2730435 h 6367455"/>
                <a:gd name="connsiteX6141" fmla="*/ 3953790 w 6891715"/>
                <a:gd name="connsiteY6141" fmla="*/ 2723772 h 6367455"/>
                <a:gd name="connsiteX6142" fmla="*/ 3954425 w 6891715"/>
                <a:gd name="connsiteY6142" fmla="*/ 2708229 h 6367455"/>
                <a:gd name="connsiteX6143" fmla="*/ 3974745 w 6891715"/>
                <a:gd name="connsiteY6143" fmla="*/ 2704740 h 6367455"/>
                <a:gd name="connsiteX6144" fmla="*/ 3988398 w 6891715"/>
                <a:gd name="connsiteY6144" fmla="*/ 2696176 h 6367455"/>
                <a:gd name="connsiteX6145" fmla="*/ 4018878 w 6891715"/>
                <a:gd name="connsiteY6145" fmla="*/ 2695858 h 6367455"/>
                <a:gd name="connsiteX6146" fmla="*/ 4031578 w 6891715"/>
                <a:gd name="connsiteY6146" fmla="*/ 2681900 h 6367455"/>
                <a:gd name="connsiteX6147" fmla="*/ 4043325 w 6891715"/>
                <a:gd name="connsiteY6147" fmla="*/ 2689514 h 6367455"/>
                <a:gd name="connsiteX6148" fmla="*/ 4051898 w 6891715"/>
                <a:gd name="connsiteY6148" fmla="*/ 2686343 h 6367455"/>
                <a:gd name="connsiteX6149" fmla="*/ 4094125 w 6891715"/>
                <a:gd name="connsiteY6149" fmla="*/ 2683804 h 6367455"/>
                <a:gd name="connsiteX6150" fmla="*/ 4084283 w 6891715"/>
                <a:gd name="connsiteY6150" fmla="*/ 2673338 h 6367455"/>
                <a:gd name="connsiteX6151" fmla="*/ 4090633 w 6891715"/>
                <a:gd name="connsiteY6151" fmla="*/ 2665722 h 6367455"/>
                <a:gd name="connsiteX6152" fmla="*/ 4100158 w 6891715"/>
                <a:gd name="connsiteY6152" fmla="*/ 2670164 h 6367455"/>
                <a:gd name="connsiteX6153" fmla="*/ 4106508 w 6891715"/>
                <a:gd name="connsiteY6153" fmla="*/ 2664770 h 6367455"/>
                <a:gd name="connsiteX6154" fmla="*/ 4121431 w 6891715"/>
                <a:gd name="connsiteY6154" fmla="*/ 2670800 h 6367455"/>
                <a:gd name="connsiteX6155" fmla="*/ 4137306 w 6891715"/>
                <a:gd name="connsiteY6155" fmla="*/ 2662232 h 6367455"/>
                <a:gd name="connsiteX6156" fmla="*/ 4172548 w 6891715"/>
                <a:gd name="connsiteY6156" fmla="*/ 2675557 h 6367455"/>
                <a:gd name="connsiteX6157" fmla="*/ 4198583 w 6891715"/>
                <a:gd name="connsiteY6157" fmla="*/ 2678411 h 6367455"/>
                <a:gd name="connsiteX6158" fmla="*/ 4233826 w 6891715"/>
                <a:gd name="connsiteY6158" fmla="*/ 2701568 h 6367455"/>
                <a:gd name="connsiteX6159" fmla="*/ 4281451 w 6891715"/>
                <a:gd name="connsiteY6159" fmla="*/ 2699030 h 6367455"/>
                <a:gd name="connsiteX6160" fmla="*/ 4298278 w 6891715"/>
                <a:gd name="connsiteY6160" fmla="*/ 2706010 h 6367455"/>
                <a:gd name="connsiteX6161" fmla="*/ 4304311 w 6891715"/>
                <a:gd name="connsiteY6161" fmla="*/ 2704740 h 6367455"/>
                <a:gd name="connsiteX6162" fmla="*/ 4319503 w 6891715"/>
                <a:gd name="connsiteY6162" fmla="*/ 2701170 h 6367455"/>
                <a:gd name="connsiteX6163" fmla="*/ 4319241 w 6891715"/>
                <a:gd name="connsiteY6163" fmla="*/ 2700844 h 6367455"/>
                <a:gd name="connsiteX6164" fmla="*/ 4330673 w 6891715"/>
                <a:gd name="connsiteY6164" fmla="*/ 2684654 h 6367455"/>
                <a:gd name="connsiteX6165" fmla="*/ 4340199 w 6891715"/>
                <a:gd name="connsiteY6165" fmla="*/ 2673226 h 6367455"/>
                <a:gd name="connsiteX6166" fmla="*/ 4327179 w 6891715"/>
                <a:gd name="connsiteY6166" fmla="*/ 2643387 h 6367455"/>
                <a:gd name="connsiteX6167" fmla="*/ 4338929 w 6891715"/>
                <a:gd name="connsiteY6167" fmla="*/ 2636086 h 6367455"/>
                <a:gd name="connsiteX6168" fmla="*/ 4358935 w 6891715"/>
                <a:gd name="connsiteY6168" fmla="*/ 2655767 h 6367455"/>
                <a:gd name="connsiteX6169" fmla="*/ 4370684 w 6891715"/>
                <a:gd name="connsiteY6169" fmla="*/ 2637673 h 6367455"/>
                <a:gd name="connsiteX6170" fmla="*/ 4385609 w 6891715"/>
                <a:gd name="connsiteY6170" fmla="*/ 2629102 h 6367455"/>
                <a:gd name="connsiteX6171" fmla="*/ 4403710 w 6891715"/>
                <a:gd name="connsiteY6171" fmla="*/ 2637673 h 6367455"/>
                <a:gd name="connsiteX6172" fmla="*/ 4434830 w 6891715"/>
                <a:gd name="connsiteY6172" fmla="*/ 2595137 h 6367455"/>
                <a:gd name="connsiteX6173" fmla="*/ 4447532 w 6891715"/>
                <a:gd name="connsiteY6173" fmla="*/ 2602438 h 6367455"/>
                <a:gd name="connsiteX6174" fmla="*/ 4488814 w 6891715"/>
                <a:gd name="connsiteY6174" fmla="*/ 2603073 h 6367455"/>
                <a:gd name="connsiteX6175" fmla="*/ 4533589 w 6891715"/>
                <a:gd name="connsiteY6175" fmla="*/ 2606882 h 6367455"/>
                <a:gd name="connsiteX6176" fmla="*/ 4546292 w 6891715"/>
                <a:gd name="connsiteY6176" fmla="*/ 2604978 h 6367455"/>
                <a:gd name="connsiteX6177" fmla="*/ 4545974 w 6891715"/>
                <a:gd name="connsiteY6177" fmla="*/ 2601803 h 6367455"/>
                <a:gd name="connsiteX6178" fmla="*/ 4542799 w 6891715"/>
                <a:gd name="connsiteY6178" fmla="*/ 2596406 h 6367455"/>
                <a:gd name="connsiteX6179" fmla="*/ 4551055 w 6891715"/>
                <a:gd name="connsiteY6179" fmla="*/ 2591010 h 6367455"/>
                <a:gd name="connsiteX6180" fmla="*/ 4552325 w 6891715"/>
                <a:gd name="connsiteY6180" fmla="*/ 2587835 h 6367455"/>
                <a:gd name="connsiteX6181" fmla="*/ 4513901 w 6891715"/>
                <a:gd name="connsiteY6181" fmla="*/ 2580852 h 6367455"/>
                <a:gd name="connsiteX6182" fmla="*/ 4525651 w 6891715"/>
                <a:gd name="connsiteY6182" fmla="*/ 2574503 h 6367455"/>
                <a:gd name="connsiteX6183" fmla="*/ 4517077 w 6891715"/>
                <a:gd name="connsiteY6183" fmla="*/ 2563711 h 6367455"/>
                <a:gd name="connsiteX6184" fmla="*/ 4471666 w 6891715"/>
                <a:gd name="connsiteY6184" fmla="*/ 2553870 h 6367455"/>
                <a:gd name="connsiteX6185" fmla="*/ 4444992 w 6891715"/>
                <a:gd name="connsiteY6185" fmla="*/ 2563393 h 6367455"/>
                <a:gd name="connsiteX6186" fmla="*/ 4436418 w 6891715"/>
                <a:gd name="connsiteY6186" fmla="*/ 2563393 h 6367455"/>
                <a:gd name="connsiteX6187" fmla="*/ 4401487 w 6891715"/>
                <a:gd name="connsiteY6187" fmla="*/ 2524983 h 6367455"/>
                <a:gd name="connsiteX6188" fmla="*/ 4387832 w 6891715"/>
                <a:gd name="connsiteY6188" fmla="*/ 2528158 h 6367455"/>
                <a:gd name="connsiteX6189" fmla="*/ 4373860 w 6891715"/>
                <a:gd name="connsiteY6189" fmla="*/ 2514506 h 6367455"/>
                <a:gd name="connsiteX6190" fmla="*/ 4379893 w 6891715"/>
                <a:gd name="connsiteY6190" fmla="*/ 2501808 h 6367455"/>
                <a:gd name="connsiteX6191" fmla="*/ 4369414 w 6891715"/>
                <a:gd name="connsiteY6191" fmla="*/ 2499904 h 6367455"/>
                <a:gd name="connsiteX6192" fmla="*/ 4375765 w 6891715"/>
                <a:gd name="connsiteY6192" fmla="*/ 2491335 h 6367455"/>
                <a:gd name="connsiteX6193" fmla="*/ 4396724 w 6891715"/>
                <a:gd name="connsiteY6193" fmla="*/ 2507842 h 6367455"/>
                <a:gd name="connsiteX6194" fmla="*/ 4403392 w 6891715"/>
                <a:gd name="connsiteY6194" fmla="*/ 2503713 h 6367455"/>
                <a:gd name="connsiteX6195" fmla="*/ 4391325 w 6891715"/>
                <a:gd name="connsiteY6195" fmla="*/ 2471016 h 6367455"/>
                <a:gd name="connsiteX6196" fmla="*/ 4401805 w 6891715"/>
                <a:gd name="connsiteY6196" fmla="*/ 2451021 h 6367455"/>
                <a:gd name="connsiteX6197" fmla="*/ 4397676 w 6891715"/>
                <a:gd name="connsiteY6197" fmla="*/ 2448164 h 6367455"/>
                <a:gd name="connsiteX6198" fmla="*/ 4380528 w 6891715"/>
                <a:gd name="connsiteY6198" fmla="*/ 2468480 h 6367455"/>
                <a:gd name="connsiteX6199" fmla="*/ 4359570 w 6891715"/>
                <a:gd name="connsiteY6199" fmla="*/ 2472606 h 6367455"/>
                <a:gd name="connsiteX6200" fmla="*/ 4349091 w 6891715"/>
                <a:gd name="connsiteY6200" fmla="*/ 2486252 h 6367455"/>
                <a:gd name="connsiteX6201" fmla="*/ 4327179 w 6891715"/>
                <a:gd name="connsiteY6201" fmla="*/ 2492603 h 6367455"/>
                <a:gd name="connsiteX6202" fmla="*/ 4309714 w 6891715"/>
                <a:gd name="connsiteY6202" fmla="*/ 2479268 h 6367455"/>
                <a:gd name="connsiteX6203" fmla="*/ 4297606 w 6891715"/>
                <a:gd name="connsiteY6203" fmla="*/ 2480204 h 6367455"/>
                <a:gd name="connsiteX6204" fmla="*/ 4286617 w 6891715"/>
                <a:gd name="connsiteY6204" fmla="*/ 2491790 h 6367455"/>
                <a:gd name="connsiteX6205" fmla="*/ 4260884 w 6891715"/>
                <a:gd name="connsiteY6205" fmla="*/ 2493060 h 6367455"/>
                <a:gd name="connsiteX6206" fmla="*/ 4248176 w 6891715"/>
                <a:gd name="connsiteY6206" fmla="*/ 2488934 h 6367455"/>
                <a:gd name="connsiteX6207" fmla="*/ 4217677 w 6891715"/>
                <a:gd name="connsiteY6207" fmla="*/ 2493380 h 6367455"/>
                <a:gd name="connsiteX6208" fmla="*/ 4197662 w 6891715"/>
                <a:gd name="connsiteY6208" fmla="*/ 2505443 h 6367455"/>
                <a:gd name="connsiteX6209" fmla="*/ 4175423 w 6891715"/>
                <a:gd name="connsiteY6209" fmla="*/ 2500996 h 6367455"/>
                <a:gd name="connsiteX6210" fmla="*/ 4168116 w 6891715"/>
                <a:gd name="connsiteY6210" fmla="*/ 2513693 h 6367455"/>
                <a:gd name="connsiteX6211" fmla="*/ 4140793 w 6891715"/>
                <a:gd name="connsiteY6211" fmla="*/ 2519406 h 6367455"/>
                <a:gd name="connsiteX6212" fmla="*/ 4136028 w 6891715"/>
                <a:gd name="connsiteY6212" fmla="*/ 2493060 h 6367455"/>
                <a:gd name="connsiteX6213" fmla="*/ 4129674 w 6891715"/>
                <a:gd name="connsiteY6213" fmla="*/ 2500363 h 6367455"/>
                <a:gd name="connsiteX6214" fmla="*/ 4135393 w 6891715"/>
                <a:gd name="connsiteY6214" fmla="*/ 2520675 h 6367455"/>
                <a:gd name="connsiteX6215" fmla="*/ 4122685 w 6891715"/>
                <a:gd name="connsiteY6215" fmla="*/ 2517183 h 6367455"/>
                <a:gd name="connsiteX6216" fmla="*/ 4110930 w 6891715"/>
                <a:gd name="connsiteY6216" fmla="*/ 2528926 h 6367455"/>
                <a:gd name="connsiteX6217" fmla="*/ 4100446 w 6891715"/>
                <a:gd name="connsiteY6217" fmla="*/ 2519722 h 6367455"/>
                <a:gd name="connsiteX6218" fmla="*/ 4091232 w 6891715"/>
                <a:gd name="connsiteY6218" fmla="*/ 2531465 h 6367455"/>
                <a:gd name="connsiteX6219" fmla="*/ 4071853 w 6891715"/>
                <a:gd name="connsiteY6219" fmla="*/ 2540033 h 6367455"/>
                <a:gd name="connsiteX6220" fmla="*/ 4057556 w 6891715"/>
                <a:gd name="connsiteY6220" fmla="*/ 2554947 h 6367455"/>
                <a:gd name="connsiteX6221" fmla="*/ 4033093 w 6891715"/>
                <a:gd name="connsiteY6221" fmla="*/ 2553995 h 6367455"/>
                <a:gd name="connsiteX6222" fmla="*/ 4005454 w 6891715"/>
                <a:gd name="connsiteY6222" fmla="*/ 2564786 h 6367455"/>
                <a:gd name="connsiteX6223" fmla="*/ 3997193 w 6891715"/>
                <a:gd name="connsiteY6223" fmla="*/ 2587000 h 6367455"/>
                <a:gd name="connsiteX6224" fmla="*/ 3968601 w 6891715"/>
                <a:gd name="connsiteY6224" fmla="*/ 2580018 h 6367455"/>
                <a:gd name="connsiteX6225" fmla="*/ 3940325 w 6891715"/>
                <a:gd name="connsiteY6225" fmla="*/ 2599060 h 6367455"/>
                <a:gd name="connsiteX6226" fmla="*/ 3921263 w 6891715"/>
                <a:gd name="connsiteY6226" fmla="*/ 2586682 h 6367455"/>
                <a:gd name="connsiteX6227" fmla="*/ 3913639 w 6891715"/>
                <a:gd name="connsiteY6227" fmla="*/ 2593030 h 6367455"/>
                <a:gd name="connsiteX6228" fmla="*/ 3908555 w 6891715"/>
                <a:gd name="connsiteY6228" fmla="*/ 2611121 h 6367455"/>
                <a:gd name="connsiteX6229" fmla="*/ 3893624 w 6891715"/>
                <a:gd name="connsiteY6229" fmla="*/ 2604774 h 6367455"/>
                <a:gd name="connsiteX6230" fmla="*/ 3904108 w 6891715"/>
                <a:gd name="connsiteY6230" fmla="*/ 2599378 h 6367455"/>
                <a:gd name="connsiteX6231" fmla="*/ 3907285 w 6891715"/>
                <a:gd name="connsiteY6231" fmla="*/ 2589856 h 6367455"/>
                <a:gd name="connsiteX6232" fmla="*/ 3896801 w 6891715"/>
                <a:gd name="connsiteY6232" fmla="*/ 2579699 h 6367455"/>
                <a:gd name="connsiteX6233" fmla="*/ 3872655 w 6891715"/>
                <a:gd name="connsiteY6233" fmla="*/ 2612391 h 6367455"/>
                <a:gd name="connsiteX6234" fmla="*/ 3866301 w 6891715"/>
                <a:gd name="connsiteY6234" fmla="*/ 2624133 h 6367455"/>
                <a:gd name="connsiteX6235" fmla="*/ 3845016 w 6891715"/>
                <a:gd name="connsiteY6235" fmla="*/ 2624133 h 6367455"/>
                <a:gd name="connsiteX6236" fmla="*/ 3854547 w 6891715"/>
                <a:gd name="connsiteY6236" fmla="*/ 2611439 h 6367455"/>
                <a:gd name="connsiteX6237" fmla="*/ 3867255 w 6891715"/>
                <a:gd name="connsiteY6237" fmla="*/ 2610486 h 6367455"/>
                <a:gd name="connsiteX6238" fmla="*/ 3865984 w 6891715"/>
                <a:gd name="connsiteY6238" fmla="*/ 2600647 h 6367455"/>
                <a:gd name="connsiteX6239" fmla="*/ 3858359 w 6891715"/>
                <a:gd name="connsiteY6239" fmla="*/ 2592712 h 6367455"/>
                <a:gd name="connsiteX6240" fmla="*/ 3845651 w 6891715"/>
                <a:gd name="connsiteY6240" fmla="*/ 2599060 h 6367455"/>
                <a:gd name="connsiteX6241" fmla="*/ 3830084 w 6891715"/>
                <a:gd name="connsiteY6241" fmla="*/ 2598109 h 6367455"/>
                <a:gd name="connsiteX6242" fmla="*/ 3819600 w 6891715"/>
                <a:gd name="connsiteY6242" fmla="*/ 2590809 h 6367455"/>
                <a:gd name="connsiteX6243" fmla="*/ 3814834 w 6891715"/>
                <a:gd name="connsiteY6243" fmla="*/ 2580335 h 6367455"/>
                <a:gd name="connsiteX6244" fmla="*/ 3824365 w 6891715"/>
                <a:gd name="connsiteY6244" fmla="*/ 2563198 h 6367455"/>
                <a:gd name="connsiteX6245" fmla="*/ 3836120 w 6891715"/>
                <a:gd name="connsiteY6245" fmla="*/ 2558122 h 6367455"/>
                <a:gd name="connsiteX6246" fmla="*/ 3845333 w 6891715"/>
                <a:gd name="connsiteY6246" fmla="*/ 2543206 h 6367455"/>
                <a:gd name="connsiteX6247" fmla="*/ 3856135 w 6891715"/>
                <a:gd name="connsiteY6247" fmla="*/ 2529243 h 6367455"/>
                <a:gd name="connsiteX6248" fmla="*/ 3858994 w 6891715"/>
                <a:gd name="connsiteY6248" fmla="*/ 2516550 h 6367455"/>
                <a:gd name="connsiteX6249" fmla="*/ 3840250 w 6891715"/>
                <a:gd name="connsiteY6249" fmla="*/ 2527339 h 6367455"/>
                <a:gd name="connsiteX6250" fmla="*/ 3817694 w 6891715"/>
                <a:gd name="connsiteY6250" fmla="*/ 2538129 h 6367455"/>
                <a:gd name="connsiteX6251" fmla="*/ 3803079 w 6891715"/>
                <a:gd name="connsiteY6251" fmla="*/ 2531782 h 6367455"/>
                <a:gd name="connsiteX6252" fmla="*/ 3806256 w 6891715"/>
                <a:gd name="connsiteY6252" fmla="*/ 2518136 h 6367455"/>
                <a:gd name="connsiteX6253" fmla="*/ 3760508 w 6891715"/>
                <a:gd name="connsiteY6253" fmla="*/ 2501630 h 6367455"/>
                <a:gd name="connsiteX6254" fmla="*/ 3730326 w 6891715"/>
                <a:gd name="connsiteY6254" fmla="*/ 2472435 h 6367455"/>
                <a:gd name="connsiteX6255" fmla="*/ 3696650 w 6891715"/>
                <a:gd name="connsiteY6255" fmla="*/ 2474972 h 6367455"/>
                <a:gd name="connsiteX6256" fmla="*/ 3686802 w 6891715"/>
                <a:gd name="connsiteY6256" fmla="*/ 2461331 h 6367455"/>
                <a:gd name="connsiteX6257" fmla="*/ 3699509 w 6891715"/>
                <a:gd name="connsiteY6257" fmla="*/ 2449589 h 6367455"/>
                <a:gd name="connsiteX6258" fmla="*/ 3689978 w 6891715"/>
                <a:gd name="connsiteY6258" fmla="*/ 2434032 h 6367455"/>
                <a:gd name="connsiteX6259" fmla="*/ 3693791 w 6891715"/>
                <a:gd name="connsiteY6259" fmla="*/ 2412762 h 6367455"/>
                <a:gd name="connsiteX6260" fmla="*/ 3683942 w 6891715"/>
                <a:gd name="connsiteY6260" fmla="*/ 2389600 h 6367455"/>
                <a:gd name="connsiteX6261" fmla="*/ 3698874 w 6891715"/>
                <a:gd name="connsiteY6261" fmla="*/ 2372780 h 6367455"/>
                <a:gd name="connsiteX6262" fmla="*/ 3700780 w 6891715"/>
                <a:gd name="connsiteY6262" fmla="*/ 2332789 h 6367455"/>
                <a:gd name="connsiteX6263" fmla="*/ 3695062 w 6891715"/>
                <a:gd name="connsiteY6263" fmla="*/ 2303276 h 6367455"/>
                <a:gd name="connsiteX6264" fmla="*/ 3708723 w 6891715"/>
                <a:gd name="connsiteY6264" fmla="*/ 2284230 h 6367455"/>
                <a:gd name="connsiteX6265" fmla="*/ 3720478 w 6891715"/>
                <a:gd name="connsiteY6265" fmla="*/ 2299784 h 6367455"/>
                <a:gd name="connsiteX6266" fmla="*/ 3723655 w 6891715"/>
                <a:gd name="connsiteY6266" fmla="*/ 2295656 h 6367455"/>
                <a:gd name="connsiteX6267" fmla="*/ 3702051 w 6891715"/>
                <a:gd name="connsiteY6267" fmla="*/ 2262014 h 6367455"/>
                <a:gd name="connsiteX6268" fmla="*/ 3703957 w 6891715"/>
                <a:gd name="connsiteY6268" fmla="*/ 2226471 h 6367455"/>
                <a:gd name="connsiteX6269" fmla="*/ 3675047 w 6891715"/>
                <a:gd name="connsiteY6269" fmla="*/ 2201079 h 6367455"/>
                <a:gd name="connsiteX6270" fmla="*/ 3674729 w 6891715"/>
                <a:gd name="connsiteY6270" fmla="*/ 2184258 h 6367455"/>
                <a:gd name="connsiteX6271" fmla="*/ 3688390 w 6891715"/>
                <a:gd name="connsiteY6271" fmla="*/ 2153791 h 6367455"/>
                <a:gd name="connsiteX6272" fmla="*/ 3681718 w 6891715"/>
                <a:gd name="connsiteY6272" fmla="*/ 2126176 h 6367455"/>
                <a:gd name="connsiteX6273" fmla="*/ 3675364 w 6891715"/>
                <a:gd name="connsiteY6273" fmla="*/ 2132525 h 6367455"/>
                <a:gd name="connsiteX6274" fmla="*/ 3665833 w 6891715"/>
                <a:gd name="connsiteY6274" fmla="*/ 2128717 h 6367455"/>
                <a:gd name="connsiteX6275" fmla="*/ 3668693 w 6891715"/>
                <a:gd name="connsiteY6275" fmla="*/ 2095708 h 6367455"/>
                <a:gd name="connsiteX6276" fmla="*/ 3661068 w 6891715"/>
                <a:gd name="connsiteY6276" fmla="*/ 2067465 h 6367455"/>
                <a:gd name="connsiteX6277" fmla="*/ 3670281 w 6891715"/>
                <a:gd name="connsiteY6277" fmla="*/ 2027488 h 6367455"/>
                <a:gd name="connsiteX6278" fmla="*/ 3687119 w 6891715"/>
                <a:gd name="connsiteY6278" fmla="*/ 2023045 h 6367455"/>
                <a:gd name="connsiteX6279" fmla="*/ 3701733 w 6891715"/>
                <a:gd name="connsiteY6279" fmla="*/ 1999556 h 6367455"/>
                <a:gd name="connsiteX6280" fmla="*/ 3716665 w 6891715"/>
                <a:gd name="connsiteY6280" fmla="*/ 1992256 h 6367455"/>
                <a:gd name="connsiteX6281" fmla="*/ 3702686 w 6891715"/>
                <a:gd name="connsiteY6281" fmla="*/ 1976706 h 6367455"/>
                <a:gd name="connsiteX6282" fmla="*/ 3709676 w 6891715"/>
                <a:gd name="connsiteY6282" fmla="*/ 1961792 h 6367455"/>
                <a:gd name="connsiteX6283" fmla="*/ 3723655 w 6891715"/>
                <a:gd name="connsiteY6283" fmla="*/ 1952272 h 6367455"/>
                <a:gd name="connsiteX6284" fmla="*/ 3740493 w 6891715"/>
                <a:gd name="connsiteY6284" fmla="*/ 1964647 h 6367455"/>
                <a:gd name="connsiteX6285" fmla="*/ 3732232 w 6891715"/>
                <a:gd name="connsiteY6285" fmla="*/ 1946877 h 6367455"/>
                <a:gd name="connsiteX6286" fmla="*/ 3752248 w 6891715"/>
                <a:gd name="connsiteY6286" fmla="*/ 1956080 h 6367455"/>
                <a:gd name="connsiteX6287" fmla="*/ 3750341 w 6891715"/>
                <a:gd name="connsiteY6287" fmla="*/ 1966869 h 6367455"/>
                <a:gd name="connsiteX6288" fmla="*/ 3767815 w 6891715"/>
                <a:gd name="connsiteY6288" fmla="*/ 1951955 h 6367455"/>
                <a:gd name="connsiteX6289" fmla="*/ 3779570 w 6891715"/>
                <a:gd name="connsiteY6289" fmla="*/ 1938309 h 6367455"/>
                <a:gd name="connsiteX6290" fmla="*/ 3793231 w 6891715"/>
                <a:gd name="connsiteY6290" fmla="*/ 1933549 h 6367455"/>
                <a:gd name="connsiteX6291" fmla="*/ 3783382 w 6891715"/>
                <a:gd name="connsiteY6291" fmla="*/ 1907526 h 6367455"/>
                <a:gd name="connsiteX6292" fmla="*/ 3783382 w 6891715"/>
                <a:gd name="connsiteY6292" fmla="*/ 1889437 h 6367455"/>
                <a:gd name="connsiteX6293" fmla="*/ 3800538 w 6891715"/>
                <a:gd name="connsiteY6293" fmla="*/ 1903083 h 6367455"/>
                <a:gd name="connsiteX6294" fmla="*/ 3800220 w 6891715"/>
                <a:gd name="connsiteY6294" fmla="*/ 1880866 h 6367455"/>
                <a:gd name="connsiteX6295" fmla="*/ 3824365 w 6891715"/>
                <a:gd name="connsiteY6295" fmla="*/ 1856429 h 6367455"/>
                <a:gd name="connsiteX6296" fmla="*/ 3834849 w 6891715"/>
                <a:gd name="connsiteY6296" fmla="*/ 1857380 h 6367455"/>
                <a:gd name="connsiteX6297" fmla="*/ 3844380 w 6891715"/>
                <a:gd name="connsiteY6297" fmla="*/ 1837386 h 6367455"/>
                <a:gd name="connsiteX6298" fmla="*/ 3852958 w 6891715"/>
                <a:gd name="connsiteY6298" fmla="*/ 1834212 h 6367455"/>
                <a:gd name="connsiteX6299" fmla="*/ 3860901 w 6891715"/>
                <a:gd name="connsiteY6299" fmla="*/ 1820246 h 6367455"/>
                <a:gd name="connsiteX6300" fmla="*/ 3871702 w 6891715"/>
                <a:gd name="connsiteY6300" fmla="*/ 1820246 h 6367455"/>
                <a:gd name="connsiteX6301" fmla="*/ 3885999 w 6891715"/>
                <a:gd name="connsiteY6301" fmla="*/ 1799300 h 6367455"/>
                <a:gd name="connsiteX6302" fmla="*/ 3890447 w 6891715"/>
                <a:gd name="connsiteY6302" fmla="*/ 1772641 h 6367455"/>
                <a:gd name="connsiteX6303" fmla="*/ 3900931 w 6891715"/>
                <a:gd name="connsiteY6303" fmla="*/ 1778037 h 6367455"/>
                <a:gd name="connsiteX6304" fmla="*/ 3911097 w 6891715"/>
                <a:gd name="connsiteY6304" fmla="*/ 1757726 h 6367455"/>
                <a:gd name="connsiteX6305" fmla="*/ 3930477 w 6891715"/>
                <a:gd name="connsiteY6305" fmla="*/ 1745031 h 6367455"/>
                <a:gd name="connsiteX6306" fmla="*/ 3934289 w 6891715"/>
                <a:gd name="connsiteY6306" fmla="*/ 1728211 h 6367455"/>
                <a:gd name="connsiteX6307" fmla="*/ 3947950 w 6891715"/>
                <a:gd name="connsiteY6307" fmla="*/ 1720594 h 6367455"/>
                <a:gd name="connsiteX6308" fmla="*/ 3944773 w 6891715"/>
                <a:gd name="connsiteY6308" fmla="*/ 1706947 h 6367455"/>
                <a:gd name="connsiteX6309" fmla="*/ 3964788 w 6891715"/>
                <a:gd name="connsiteY6309" fmla="*/ 1684730 h 6367455"/>
                <a:gd name="connsiteX6310" fmla="*/ 3993699 w 6891715"/>
                <a:gd name="connsiteY6310" fmla="*/ 1633635 h 6367455"/>
                <a:gd name="connsiteX6311" fmla="*/ 4000688 w 6891715"/>
                <a:gd name="connsiteY6311" fmla="*/ 1602214 h 6367455"/>
                <a:gd name="connsiteX6312" fmla="*/ 4016891 w 6891715"/>
                <a:gd name="connsiteY6312" fmla="*/ 1605070 h 6367455"/>
                <a:gd name="connsiteX6313" fmla="*/ 4030552 w 6891715"/>
                <a:gd name="connsiteY6313" fmla="*/ 1589202 h 6367455"/>
                <a:gd name="connsiteX6314" fmla="*/ 4050885 w 6891715"/>
                <a:gd name="connsiteY6314" fmla="*/ 1586029 h 6367455"/>
                <a:gd name="connsiteX6315" fmla="*/ 4057239 w 6891715"/>
                <a:gd name="connsiteY6315" fmla="*/ 1589837 h 6367455"/>
                <a:gd name="connsiteX6316" fmla="*/ 4067723 w 6891715"/>
                <a:gd name="connsiteY6316" fmla="*/ 1608878 h 6367455"/>
                <a:gd name="connsiteX6317" fmla="*/ 4073124 w 6891715"/>
                <a:gd name="connsiteY6317" fmla="*/ 1610149 h 6367455"/>
                <a:gd name="connsiteX6318" fmla="*/ 4070900 w 6891715"/>
                <a:gd name="connsiteY6318" fmla="*/ 1601579 h 6367455"/>
                <a:gd name="connsiteX6319" fmla="*/ 4071535 w 6891715"/>
                <a:gd name="connsiteY6319" fmla="*/ 1580315 h 6367455"/>
                <a:gd name="connsiteX6320" fmla="*/ 4056603 w 6891715"/>
                <a:gd name="connsiteY6320" fmla="*/ 1562543 h 6367455"/>
                <a:gd name="connsiteX6321" fmla="*/ 4055650 w 6891715"/>
                <a:gd name="connsiteY6321" fmla="*/ 1551117 h 6367455"/>
                <a:gd name="connsiteX6322" fmla="*/ 4061051 w 6891715"/>
                <a:gd name="connsiteY6322" fmla="*/ 1549848 h 6367455"/>
                <a:gd name="connsiteX6323" fmla="*/ 4071535 w 6891715"/>
                <a:gd name="connsiteY6323" fmla="*/ 1563813 h 6367455"/>
                <a:gd name="connsiteX6324" fmla="*/ 4083290 w 6891715"/>
                <a:gd name="connsiteY6324" fmla="*/ 1563495 h 6367455"/>
                <a:gd name="connsiteX6325" fmla="*/ 4086149 w 6891715"/>
                <a:gd name="connsiteY6325" fmla="*/ 1553656 h 6367455"/>
                <a:gd name="connsiteX6326" fmla="*/ 4071217 w 6891715"/>
                <a:gd name="connsiteY6326" fmla="*/ 1530806 h 6367455"/>
                <a:gd name="connsiteX6327" fmla="*/ 4070900 w 6891715"/>
                <a:gd name="connsiteY6327" fmla="*/ 1503512 h 6367455"/>
                <a:gd name="connsiteX6328" fmla="*/ 4082655 w 6891715"/>
                <a:gd name="connsiteY6328" fmla="*/ 1489865 h 6367455"/>
                <a:gd name="connsiteX6329" fmla="*/ 4076936 w 6891715"/>
                <a:gd name="connsiteY6329" fmla="*/ 1468601 h 6367455"/>
                <a:gd name="connsiteX6330" fmla="*/ 4048343 w 6891715"/>
                <a:gd name="connsiteY6330" fmla="*/ 1449877 h 6367455"/>
                <a:gd name="connsiteX6331" fmla="*/ 4045801 w 6891715"/>
                <a:gd name="connsiteY6331" fmla="*/ 1420361 h 6367455"/>
                <a:gd name="connsiteX6332" fmla="*/ 4029916 w 6891715"/>
                <a:gd name="connsiteY6332" fmla="*/ 1417505 h 6367455"/>
                <a:gd name="connsiteX6333" fmla="*/ 4012761 w 6891715"/>
                <a:gd name="connsiteY6333" fmla="*/ 1400684 h 6367455"/>
                <a:gd name="connsiteX6334" fmla="*/ 4003865 w 6891715"/>
                <a:gd name="connsiteY6334" fmla="*/ 1361648 h 6367455"/>
                <a:gd name="connsiteX6335" fmla="*/ 3991157 w 6891715"/>
                <a:gd name="connsiteY6335" fmla="*/ 1369582 h 6367455"/>
                <a:gd name="connsiteX6336" fmla="*/ 3980038 w 6891715"/>
                <a:gd name="connsiteY6336" fmla="*/ 1379104 h 6367455"/>
                <a:gd name="connsiteX6337" fmla="*/ 3962882 w 6891715"/>
                <a:gd name="connsiteY6337" fmla="*/ 1368630 h 6367455"/>
                <a:gd name="connsiteX6338" fmla="*/ 3959387 w 6891715"/>
                <a:gd name="connsiteY6338" fmla="*/ 1359427 h 6367455"/>
                <a:gd name="connsiteX6339" fmla="*/ 3959188 w 6891715"/>
                <a:gd name="connsiteY6339" fmla="*/ 1359168 h 6367455"/>
                <a:gd name="connsiteX6340" fmla="*/ 3952201 w 6891715"/>
                <a:gd name="connsiteY6340" fmla="*/ 1362344 h 6367455"/>
                <a:gd name="connsiteX6341" fmla="*/ 3941403 w 6891715"/>
                <a:gd name="connsiteY6341" fmla="*/ 1376002 h 6367455"/>
                <a:gd name="connsiteX6342" fmla="*/ 3915044 w 6891715"/>
                <a:gd name="connsiteY6342" fmla="*/ 1360439 h 6367455"/>
                <a:gd name="connsiteX6343" fmla="*/ 3881063 w 6891715"/>
                <a:gd name="connsiteY6343" fmla="*/ 1366791 h 6367455"/>
                <a:gd name="connsiteX6344" fmla="*/ 3869312 w 6891715"/>
                <a:gd name="connsiteY6344" fmla="*/ 1362979 h 6367455"/>
                <a:gd name="connsiteX6345" fmla="*/ 3854704 w 6891715"/>
                <a:gd name="connsiteY6345" fmla="*/ 1387435 h 6367455"/>
                <a:gd name="connsiteX6346" fmla="*/ 3828344 w 6891715"/>
                <a:gd name="connsiteY6346" fmla="*/ 1376954 h 6367455"/>
                <a:gd name="connsiteX6347" fmla="*/ 3828344 w 6891715"/>
                <a:gd name="connsiteY6347" fmla="*/ 1360121 h 6367455"/>
                <a:gd name="connsiteX6348" fmla="*/ 3818817 w 6891715"/>
                <a:gd name="connsiteY6348" fmla="*/ 1354721 h 6367455"/>
                <a:gd name="connsiteX6349" fmla="*/ 3804843 w 6891715"/>
                <a:gd name="connsiteY6349" fmla="*/ 1381400 h 6367455"/>
                <a:gd name="connsiteX6350" fmla="*/ 3788964 w 6891715"/>
                <a:gd name="connsiteY6350" fmla="*/ 1355040 h 6367455"/>
                <a:gd name="connsiteX6351" fmla="*/ 3780390 w 6891715"/>
                <a:gd name="connsiteY6351" fmla="*/ 1364568 h 6367455"/>
                <a:gd name="connsiteX6352" fmla="*/ 3782930 w 6891715"/>
                <a:gd name="connsiteY6352" fmla="*/ 1385847 h 6367455"/>
                <a:gd name="connsiteX6353" fmla="*/ 3774356 w 6891715"/>
                <a:gd name="connsiteY6353" fmla="*/ 1395375 h 6367455"/>
                <a:gd name="connsiteX6354" fmla="*/ 3763240 w 6891715"/>
                <a:gd name="connsiteY6354" fmla="*/ 1413479 h 6367455"/>
                <a:gd name="connsiteX6355" fmla="*/ 3727036 w 6891715"/>
                <a:gd name="connsiteY6355" fmla="*/ 1400138 h 6367455"/>
                <a:gd name="connsiteX6356" fmla="*/ 3760064 w 6891715"/>
                <a:gd name="connsiteY6356" fmla="*/ 1424912 h 6367455"/>
                <a:gd name="connsiteX6357" fmla="*/ 3753713 w 6891715"/>
                <a:gd name="connsiteY6357" fmla="*/ 1435393 h 6367455"/>
                <a:gd name="connsiteX6358" fmla="*/ 3735611 w 6891715"/>
                <a:gd name="connsiteY6358" fmla="*/ 1437934 h 6367455"/>
                <a:gd name="connsiteX6359" fmla="*/ 3746408 w 6891715"/>
                <a:gd name="connsiteY6359" fmla="*/ 1462072 h 6367455"/>
                <a:gd name="connsiteX6360" fmla="*/ 3731800 w 6891715"/>
                <a:gd name="connsiteY6360" fmla="*/ 1465249 h 6367455"/>
                <a:gd name="connsiteX6361" fmla="*/ 3714650 w 6891715"/>
                <a:gd name="connsiteY6361" fmla="*/ 1451909 h 6367455"/>
                <a:gd name="connsiteX6362" fmla="*/ 3708616 w 6891715"/>
                <a:gd name="connsiteY6362" fmla="*/ 1472871 h 6367455"/>
                <a:gd name="connsiteX6363" fmla="*/ 3682257 w 6891715"/>
                <a:gd name="connsiteY6363" fmla="*/ 1485893 h 6367455"/>
                <a:gd name="connsiteX6364" fmla="*/ 3708934 w 6891715"/>
                <a:gd name="connsiteY6364" fmla="*/ 1518288 h 6367455"/>
                <a:gd name="connsiteX6365" fmla="*/ 3705123 w 6891715"/>
                <a:gd name="connsiteY6365" fmla="*/ 1556084 h 6367455"/>
                <a:gd name="connsiteX6366" fmla="*/ 3694643 w 6891715"/>
                <a:gd name="connsiteY6366" fmla="*/ 1561483 h 6367455"/>
                <a:gd name="connsiteX6367" fmla="*/ 3684798 w 6891715"/>
                <a:gd name="connsiteY6367" fmla="*/ 1576411 h 6367455"/>
                <a:gd name="connsiteX6368" fmla="*/ 3671459 w 6891715"/>
                <a:gd name="connsiteY6368" fmla="*/ 1575775 h 6367455"/>
                <a:gd name="connsiteX6369" fmla="*/ 3657803 w 6891715"/>
                <a:gd name="connsiteY6369" fmla="*/ 1604995 h 6367455"/>
                <a:gd name="connsiteX6370" fmla="*/ 3676223 w 6891715"/>
                <a:gd name="connsiteY6370" fmla="*/ 1623099 h 6367455"/>
                <a:gd name="connsiteX6371" fmla="*/ 3670824 w 6891715"/>
                <a:gd name="connsiteY6371" fmla="*/ 1633580 h 6367455"/>
                <a:gd name="connsiteX6372" fmla="*/ 3659074 w 6891715"/>
                <a:gd name="connsiteY6372" fmla="*/ 1627227 h 6367455"/>
                <a:gd name="connsiteX6373" fmla="*/ 3678446 w 6891715"/>
                <a:gd name="connsiteY6373" fmla="*/ 1657718 h 6367455"/>
                <a:gd name="connsiteX6374" fmla="*/ 3698771 w 6891715"/>
                <a:gd name="connsiteY6374" fmla="*/ 1661529 h 6367455"/>
                <a:gd name="connsiteX6375" fmla="*/ 3700994 w 6891715"/>
                <a:gd name="connsiteY6375" fmla="*/ 1676457 h 6367455"/>
                <a:gd name="connsiteX6376" fmla="*/ 3693372 w 6891715"/>
                <a:gd name="connsiteY6376" fmla="*/ 1683761 h 6367455"/>
                <a:gd name="connsiteX6377" fmla="*/ 3693372 w 6891715"/>
                <a:gd name="connsiteY6377" fmla="*/ 1695513 h 6367455"/>
                <a:gd name="connsiteX6378" fmla="*/ 3710522 w 6891715"/>
                <a:gd name="connsiteY6378" fmla="*/ 1688843 h 6367455"/>
                <a:gd name="connsiteX6379" fmla="*/ 3714650 w 6891715"/>
                <a:gd name="connsiteY6379" fmla="*/ 1694243 h 6367455"/>
                <a:gd name="connsiteX6380" fmla="*/ 3704488 w 6891715"/>
                <a:gd name="connsiteY6380" fmla="*/ 1702501 h 6367455"/>
                <a:gd name="connsiteX6381" fmla="*/ 3694960 w 6891715"/>
                <a:gd name="connsiteY6381" fmla="*/ 1705995 h 6367455"/>
                <a:gd name="connsiteX6382" fmla="*/ 3682257 w 6891715"/>
                <a:gd name="connsiteY6382" fmla="*/ 1708218 h 6367455"/>
                <a:gd name="connsiteX6383" fmla="*/ 3671777 w 6891715"/>
                <a:gd name="connsiteY6383" fmla="*/ 1729497 h 6367455"/>
                <a:gd name="connsiteX6384" fmla="*/ 3652087 w 6891715"/>
                <a:gd name="connsiteY6384" fmla="*/ 1779996 h 6367455"/>
                <a:gd name="connsiteX6385" fmla="*/ 3576820 w 6891715"/>
                <a:gd name="connsiteY6385" fmla="*/ 1860986 h 6367455"/>
                <a:gd name="connsiteX6386" fmla="*/ 3567928 w 6891715"/>
                <a:gd name="connsiteY6386" fmla="*/ 1845105 h 6367455"/>
                <a:gd name="connsiteX6387" fmla="*/ 3546015 w 6891715"/>
                <a:gd name="connsiteY6387" fmla="*/ 1867657 h 6367455"/>
                <a:gd name="connsiteX6388" fmla="*/ 3545062 w 6891715"/>
                <a:gd name="connsiteY6388" fmla="*/ 1887668 h 6367455"/>
                <a:gd name="connsiteX6389" fmla="*/ 3531406 w 6891715"/>
                <a:gd name="connsiteY6389" fmla="*/ 1901641 h 6367455"/>
                <a:gd name="connsiteX6390" fmla="*/ 3510128 w 6891715"/>
                <a:gd name="connsiteY6390" fmla="*/ 1879726 h 6367455"/>
                <a:gd name="connsiteX6391" fmla="*/ 3503776 w 6891715"/>
                <a:gd name="connsiteY6391" fmla="*/ 1895608 h 6367455"/>
                <a:gd name="connsiteX6392" fmla="*/ 3498377 w 6891715"/>
                <a:gd name="connsiteY6392" fmla="*/ 1891162 h 6367455"/>
                <a:gd name="connsiteX6393" fmla="*/ 3488850 w 6891715"/>
                <a:gd name="connsiteY6393" fmla="*/ 1898783 h 6367455"/>
                <a:gd name="connsiteX6394" fmla="*/ 3484086 w 6891715"/>
                <a:gd name="connsiteY6394" fmla="*/ 1927049 h 6367455"/>
                <a:gd name="connsiteX6395" fmla="*/ 3467254 w 6891715"/>
                <a:gd name="connsiteY6395" fmla="*/ 1937846 h 6367455"/>
                <a:gd name="connsiteX6396" fmla="*/ 3438672 w 6891715"/>
                <a:gd name="connsiteY6396" fmla="*/ 1937846 h 6367455"/>
                <a:gd name="connsiteX6397" fmla="*/ 3429462 w 6891715"/>
                <a:gd name="connsiteY6397" fmla="*/ 1971827 h 6367455"/>
                <a:gd name="connsiteX6398" fmla="*/ 3416759 w 6891715"/>
                <a:gd name="connsiteY6398" fmla="*/ 1980402 h 6367455"/>
                <a:gd name="connsiteX6399" fmla="*/ 3401198 w 6891715"/>
                <a:gd name="connsiteY6399" fmla="*/ 2000727 h 6367455"/>
                <a:gd name="connsiteX6400" fmla="*/ 3407549 w 6891715"/>
                <a:gd name="connsiteY6400" fmla="*/ 2019785 h 6367455"/>
                <a:gd name="connsiteX6401" fmla="*/ 3399292 w 6891715"/>
                <a:gd name="connsiteY6401" fmla="*/ 2032491 h 6367455"/>
                <a:gd name="connsiteX6402" fmla="*/ 3382460 w 6891715"/>
                <a:gd name="connsiteY6402" fmla="*/ 2026138 h 6367455"/>
                <a:gd name="connsiteX6403" fmla="*/ 3379284 w 6891715"/>
                <a:gd name="connsiteY6403" fmla="*/ 2046137 h 6367455"/>
                <a:gd name="connsiteX6404" fmla="*/ 3369757 w 6891715"/>
                <a:gd name="connsiteY6404" fmla="*/ 2047409 h 6367455"/>
                <a:gd name="connsiteX6405" fmla="*/ 3368487 w 6891715"/>
                <a:gd name="connsiteY6405" fmla="*/ 2035657 h 6367455"/>
                <a:gd name="connsiteX6406" fmla="*/ 3358959 w 6891715"/>
                <a:gd name="connsiteY6406" fmla="*/ 2035031 h 6367455"/>
                <a:gd name="connsiteX6407" fmla="*/ 3346256 w 6891715"/>
                <a:gd name="connsiteY6407" fmla="*/ 2020103 h 6367455"/>
                <a:gd name="connsiteX6408" fmla="*/ 3350702 w 6891715"/>
                <a:gd name="connsiteY6408" fmla="*/ 2042326 h 6367455"/>
                <a:gd name="connsiteX6409" fmla="*/ 3359277 w 6891715"/>
                <a:gd name="connsiteY6409" fmla="*/ 2063286 h 6367455"/>
                <a:gd name="connsiteX6410" fmla="*/ 3352290 w 6891715"/>
                <a:gd name="connsiteY6410" fmla="*/ 2095679 h 6367455"/>
                <a:gd name="connsiteX6411" fmla="*/ 3334188 w 6891715"/>
                <a:gd name="connsiteY6411" fmla="*/ 2104571 h 6367455"/>
                <a:gd name="connsiteX6412" fmla="*/ 3326248 w 6891715"/>
                <a:gd name="connsiteY6412" fmla="*/ 2118549 h 6367455"/>
                <a:gd name="connsiteX6413" fmla="*/ 3308781 w 6891715"/>
                <a:gd name="connsiteY6413" fmla="*/ 2102349 h 6367455"/>
                <a:gd name="connsiteX6414" fmla="*/ 3299572 w 6891715"/>
                <a:gd name="connsiteY6414" fmla="*/ 2113148 h 6367455"/>
                <a:gd name="connsiteX6415" fmla="*/ 3301795 w 6891715"/>
                <a:gd name="connsiteY6415" fmla="*/ 2136336 h 6367455"/>
                <a:gd name="connsiteX6416" fmla="*/ 3327201 w 6891715"/>
                <a:gd name="connsiteY6416" fmla="*/ 2150945 h 6367455"/>
                <a:gd name="connsiteX6417" fmla="*/ 3326566 w 6891715"/>
                <a:gd name="connsiteY6417" fmla="*/ 2168096 h 6367455"/>
                <a:gd name="connsiteX6418" fmla="*/ 3313863 w 6891715"/>
                <a:gd name="connsiteY6418" fmla="*/ 2182708 h 6367455"/>
                <a:gd name="connsiteX6419" fmla="*/ 3304653 w 6891715"/>
                <a:gd name="connsiteY6419" fmla="*/ 2213199 h 6367455"/>
                <a:gd name="connsiteX6420" fmla="*/ 3297349 w 6891715"/>
                <a:gd name="connsiteY6420" fmla="*/ 2224950 h 6367455"/>
                <a:gd name="connsiteX6421" fmla="*/ 3303700 w 6891715"/>
                <a:gd name="connsiteY6421" fmla="*/ 2239878 h 6367455"/>
                <a:gd name="connsiteX6422" fmla="*/ 3303700 w 6891715"/>
                <a:gd name="connsiteY6422" fmla="*/ 2260838 h 6367455"/>
                <a:gd name="connsiteX6423" fmla="*/ 3315768 w 6891715"/>
                <a:gd name="connsiteY6423" fmla="*/ 2269099 h 6367455"/>
                <a:gd name="connsiteX6424" fmla="*/ 3311640 w 6891715"/>
                <a:gd name="connsiteY6424" fmla="*/ 2280851 h 6367455"/>
                <a:gd name="connsiteX6425" fmla="*/ 3304335 w 6891715"/>
                <a:gd name="connsiteY6425" fmla="*/ 2265921 h 6367455"/>
                <a:gd name="connsiteX6426" fmla="*/ 3280834 w 6891715"/>
                <a:gd name="connsiteY6426" fmla="*/ 2265288 h 6367455"/>
                <a:gd name="connsiteX6427" fmla="*/ 3282105 w 6891715"/>
                <a:gd name="connsiteY6427" fmla="*/ 2321187 h 6367455"/>
                <a:gd name="connsiteX6428" fmla="*/ 3290044 w 6891715"/>
                <a:gd name="connsiteY6428" fmla="*/ 2339928 h 6367455"/>
                <a:gd name="connsiteX6429" fmla="*/ 3280517 w 6891715"/>
                <a:gd name="connsiteY6429" fmla="*/ 2351672 h 6367455"/>
                <a:gd name="connsiteX6430" fmla="*/ 3293538 w 6891715"/>
                <a:gd name="connsiteY6430" fmla="*/ 2394871 h 6367455"/>
                <a:gd name="connsiteX6431" fmla="*/ 3286233 w 6891715"/>
                <a:gd name="connsiteY6431" fmla="*/ 2412969 h 6367455"/>
                <a:gd name="connsiteX6432" fmla="*/ 3305606 w 6891715"/>
                <a:gd name="connsiteY6432" fmla="*/ 2448552 h 6367455"/>
                <a:gd name="connsiteX6433" fmla="*/ 3306876 w 6891715"/>
                <a:gd name="connsiteY6433" fmla="*/ 2458715 h 6367455"/>
                <a:gd name="connsiteX6434" fmla="*/ 3290044 w 6891715"/>
                <a:gd name="connsiteY6434" fmla="*/ 2459350 h 6367455"/>
                <a:gd name="connsiteX6435" fmla="*/ 3285916 w 6891715"/>
                <a:gd name="connsiteY6435" fmla="*/ 2469829 h 6367455"/>
                <a:gd name="connsiteX6436" fmla="*/ 3305923 w 6891715"/>
                <a:gd name="connsiteY6436" fmla="*/ 2474908 h 6367455"/>
                <a:gd name="connsiteX6437" fmla="*/ 3300524 w 6891715"/>
                <a:gd name="connsiteY6437" fmla="*/ 2492694 h 6367455"/>
                <a:gd name="connsiteX6438" fmla="*/ 3306241 w 6891715"/>
                <a:gd name="connsiteY6438" fmla="*/ 2501270 h 6367455"/>
                <a:gd name="connsiteX6439" fmla="*/ 3317674 w 6891715"/>
                <a:gd name="connsiteY6439" fmla="*/ 2484436 h 6367455"/>
                <a:gd name="connsiteX6440" fmla="*/ 3328154 w 6891715"/>
                <a:gd name="connsiteY6440" fmla="*/ 2477450 h 6367455"/>
                <a:gd name="connsiteX6441" fmla="*/ 3340857 w 6891715"/>
                <a:gd name="connsiteY6441" fmla="*/ 2495552 h 6367455"/>
                <a:gd name="connsiteX6442" fmla="*/ 3355783 w 6891715"/>
                <a:gd name="connsiteY6442" fmla="*/ 2490468 h 6367455"/>
                <a:gd name="connsiteX6443" fmla="*/ 3365311 w 6891715"/>
                <a:gd name="connsiteY6443" fmla="*/ 2502854 h 6367455"/>
                <a:gd name="connsiteX6444" fmla="*/ 3383413 w 6891715"/>
                <a:gd name="connsiteY6444" fmla="*/ 2519375 h 6367455"/>
                <a:gd name="connsiteX6445" fmla="*/ 3390082 w 6891715"/>
                <a:gd name="connsiteY6445" fmla="*/ 2533030 h 6367455"/>
                <a:gd name="connsiteX6446" fmla="*/ 3401833 w 6891715"/>
                <a:gd name="connsiteY6446" fmla="*/ 2529855 h 6367455"/>
                <a:gd name="connsiteX6447" fmla="*/ 3408184 w 6891715"/>
                <a:gd name="connsiteY6447" fmla="*/ 2535889 h 6367455"/>
                <a:gd name="connsiteX6448" fmla="*/ 3414536 w 6891715"/>
                <a:gd name="connsiteY6448" fmla="*/ 2547640 h 6367455"/>
                <a:gd name="connsiteX6449" fmla="*/ 3404056 w 6891715"/>
                <a:gd name="connsiteY6449" fmla="*/ 2554944 h 6367455"/>
                <a:gd name="connsiteX6450" fmla="*/ 3411360 w 6891715"/>
                <a:gd name="connsiteY6450" fmla="*/ 2563519 h 6367455"/>
                <a:gd name="connsiteX6451" fmla="*/ 3432638 w 6891715"/>
                <a:gd name="connsiteY6451" fmla="*/ 2574950 h 6367455"/>
                <a:gd name="connsiteX6452" fmla="*/ 3442483 w 6891715"/>
                <a:gd name="connsiteY6452" fmla="*/ 2593690 h 6367455"/>
                <a:gd name="connsiteX6453" fmla="*/ 3448200 w 6891715"/>
                <a:gd name="connsiteY6453" fmla="*/ 2629264 h 6367455"/>
                <a:gd name="connsiteX6454" fmla="*/ 3440895 w 6891715"/>
                <a:gd name="connsiteY6454" fmla="*/ 2640062 h 6367455"/>
                <a:gd name="connsiteX6455" fmla="*/ 3445024 w 6891715"/>
                <a:gd name="connsiteY6455" fmla="*/ 2649591 h 6367455"/>
                <a:gd name="connsiteX6456" fmla="*/ 3433591 w 6891715"/>
                <a:gd name="connsiteY6456" fmla="*/ 2663247 h 6367455"/>
                <a:gd name="connsiteX6457" fmla="*/ 3429462 w 6891715"/>
                <a:gd name="connsiteY6457" fmla="*/ 2674998 h 6367455"/>
                <a:gd name="connsiteX6458" fmla="*/ 3405326 w 6891715"/>
                <a:gd name="connsiteY6458" fmla="*/ 2690880 h 6367455"/>
                <a:gd name="connsiteX6459" fmla="*/ 3380872 w 6891715"/>
                <a:gd name="connsiteY6459" fmla="*/ 2699772 h 6367455"/>
                <a:gd name="connsiteX6460" fmla="*/ 3372615 w 6891715"/>
                <a:gd name="connsiteY6460" fmla="*/ 2697548 h 6367455"/>
                <a:gd name="connsiteX6461" fmla="*/ 3361182 w 6891715"/>
                <a:gd name="connsiteY6461" fmla="*/ 2712475 h 6367455"/>
                <a:gd name="connsiteX6462" fmla="*/ 3352290 w 6891715"/>
                <a:gd name="connsiteY6462" fmla="*/ 2706124 h 6367455"/>
                <a:gd name="connsiteX6463" fmla="*/ 3351972 w 6891715"/>
                <a:gd name="connsiteY6463" fmla="*/ 2658801 h 6367455"/>
                <a:gd name="connsiteX6464" fmla="*/ 3336093 w 6891715"/>
                <a:gd name="connsiteY6464" fmla="*/ 2656896 h 6367455"/>
                <a:gd name="connsiteX6465" fmla="*/ 3317991 w 6891715"/>
                <a:gd name="connsiteY6465" fmla="*/ 2636251 h 6367455"/>
                <a:gd name="connsiteX6466" fmla="*/ 3311640 w 6891715"/>
                <a:gd name="connsiteY6466" fmla="*/ 2649591 h 6367455"/>
                <a:gd name="connsiteX6467" fmla="*/ 3338634 w 6891715"/>
                <a:gd name="connsiteY6467" fmla="*/ 2676905 h 6367455"/>
                <a:gd name="connsiteX6468" fmla="*/ 3342763 w 6891715"/>
                <a:gd name="connsiteY6468" fmla="*/ 2698183 h 6367455"/>
                <a:gd name="connsiteX6469" fmla="*/ 3334506 w 6891715"/>
                <a:gd name="connsiteY6469" fmla="*/ 2708664 h 6367455"/>
                <a:gd name="connsiteX6470" fmla="*/ 3330377 w 6891715"/>
                <a:gd name="connsiteY6470" fmla="*/ 2702315 h 6367455"/>
                <a:gd name="connsiteX6471" fmla="*/ 3303383 w 6891715"/>
                <a:gd name="connsiteY6471" fmla="*/ 2671824 h 6367455"/>
                <a:gd name="connsiteX6472" fmla="*/ 3311322 w 6891715"/>
                <a:gd name="connsiteY6472" fmla="*/ 2696279 h 6367455"/>
                <a:gd name="connsiteX6473" fmla="*/ 3300524 w 6891715"/>
                <a:gd name="connsiteY6473" fmla="*/ 2698501 h 6367455"/>
                <a:gd name="connsiteX6474" fmla="*/ 3272577 w 6891715"/>
                <a:gd name="connsiteY6474" fmla="*/ 2674366 h 6367455"/>
                <a:gd name="connsiteX6475" fmla="*/ 3251934 w 6891715"/>
                <a:gd name="connsiteY6475" fmla="*/ 2684845 h 6367455"/>
                <a:gd name="connsiteX6476" fmla="*/ 3231609 w 6891715"/>
                <a:gd name="connsiteY6476" fmla="*/ 2677858 h 6367455"/>
                <a:gd name="connsiteX6477" fmla="*/ 3228433 w 6891715"/>
                <a:gd name="connsiteY6477" fmla="*/ 2691833 h 6367455"/>
                <a:gd name="connsiteX6478" fmla="*/ 3195405 w 6891715"/>
                <a:gd name="connsiteY6478" fmla="*/ 2684527 h 6367455"/>
                <a:gd name="connsiteX6479" fmla="*/ 3179843 w 6891715"/>
                <a:gd name="connsiteY6479" fmla="*/ 2692150 h 6367455"/>
                <a:gd name="connsiteX6480" fmla="*/ 3196993 w 6891715"/>
                <a:gd name="connsiteY6480" fmla="*/ 2705488 h 6367455"/>
                <a:gd name="connsiteX6481" fmla="*/ 3237008 w 6891715"/>
                <a:gd name="connsiteY6481" fmla="*/ 2701043 h 6367455"/>
                <a:gd name="connsiteX6482" fmla="*/ 3247488 w 6891715"/>
                <a:gd name="connsiteY6482" fmla="*/ 2695643 h 6367455"/>
                <a:gd name="connsiteX6483" fmla="*/ 3257016 w 6891715"/>
                <a:gd name="connsiteY6483" fmla="*/ 2707394 h 6367455"/>
                <a:gd name="connsiteX6484" fmla="*/ 3280517 w 6891715"/>
                <a:gd name="connsiteY6484" fmla="*/ 2717556 h 6367455"/>
                <a:gd name="connsiteX6485" fmla="*/ 3284645 w 6891715"/>
                <a:gd name="connsiteY6485" fmla="*/ 2705806 h 6367455"/>
                <a:gd name="connsiteX6486" fmla="*/ 3293220 w 6891715"/>
                <a:gd name="connsiteY6486" fmla="*/ 2720734 h 6367455"/>
                <a:gd name="connsiteX6487" fmla="*/ 3289409 w 6891715"/>
                <a:gd name="connsiteY6487" fmla="*/ 2735344 h 6367455"/>
                <a:gd name="connsiteX6488" fmla="*/ 3297666 w 6891715"/>
                <a:gd name="connsiteY6488" fmla="*/ 2743602 h 6367455"/>
                <a:gd name="connsiteX6489" fmla="*/ 3308464 w 6891715"/>
                <a:gd name="connsiteY6489" fmla="*/ 2732167 h 6367455"/>
                <a:gd name="connsiteX6490" fmla="*/ 3338952 w 6891715"/>
                <a:gd name="connsiteY6490" fmla="*/ 2737884 h 6367455"/>
                <a:gd name="connsiteX6491" fmla="*/ 3361182 w 6891715"/>
                <a:gd name="connsiteY6491" fmla="*/ 2733755 h 6367455"/>
                <a:gd name="connsiteX6492" fmla="*/ 3380237 w 6891715"/>
                <a:gd name="connsiteY6492" fmla="*/ 2723910 h 6367455"/>
                <a:gd name="connsiteX6493" fmla="*/ 3392940 w 6891715"/>
                <a:gd name="connsiteY6493" fmla="*/ 2732485 h 6367455"/>
                <a:gd name="connsiteX6494" fmla="*/ 3391035 w 6891715"/>
                <a:gd name="connsiteY6494" fmla="*/ 2745190 h 6367455"/>
                <a:gd name="connsiteX6495" fmla="*/ 3398339 w 6891715"/>
                <a:gd name="connsiteY6495" fmla="*/ 2753129 h 6367455"/>
                <a:gd name="connsiteX6496" fmla="*/ 3411360 w 6891715"/>
                <a:gd name="connsiteY6496" fmla="*/ 2767104 h 6367455"/>
                <a:gd name="connsiteX6497" fmla="*/ 3411360 w 6891715"/>
                <a:gd name="connsiteY6497" fmla="*/ 2775043 h 6367455"/>
                <a:gd name="connsiteX6498" fmla="*/ 3405009 w 6891715"/>
                <a:gd name="connsiteY6498" fmla="*/ 2786794 h 6367455"/>
                <a:gd name="connsiteX6499" fmla="*/ 3396434 w 6891715"/>
                <a:gd name="connsiteY6499" fmla="*/ 2782031 h 6367455"/>
                <a:gd name="connsiteX6500" fmla="*/ 3385954 w 6891715"/>
                <a:gd name="connsiteY6500" fmla="*/ 2773455 h 6367455"/>
                <a:gd name="connsiteX6501" fmla="*/ 3390082 w 6891715"/>
                <a:gd name="connsiteY6501" fmla="*/ 2764880 h 6367455"/>
                <a:gd name="connsiteX6502" fmla="*/ 3384366 w 6891715"/>
                <a:gd name="connsiteY6502" fmla="*/ 2753764 h 6367455"/>
                <a:gd name="connsiteX6503" fmla="*/ 3380555 w 6891715"/>
                <a:gd name="connsiteY6503" fmla="*/ 2772502 h 6367455"/>
                <a:gd name="connsiteX6504" fmla="*/ 3370075 w 6891715"/>
                <a:gd name="connsiteY6504" fmla="*/ 2775678 h 6367455"/>
                <a:gd name="connsiteX6505" fmla="*/ 3363088 w 6891715"/>
                <a:gd name="connsiteY6505" fmla="*/ 2799814 h 6367455"/>
                <a:gd name="connsiteX6506" fmla="*/ 3346891 w 6891715"/>
                <a:gd name="connsiteY6506" fmla="*/ 2801402 h 6367455"/>
                <a:gd name="connsiteX6507" fmla="*/ 3344986 w 6891715"/>
                <a:gd name="connsiteY6507" fmla="*/ 2785525 h 6367455"/>
                <a:gd name="connsiteX6508" fmla="*/ 3337046 w 6891715"/>
                <a:gd name="connsiteY6508" fmla="*/ 2777904 h 6367455"/>
                <a:gd name="connsiteX6509" fmla="*/ 3329107 w 6891715"/>
                <a:gd name="connsiteY6509" fmla="*/ 2802355 h 6367455"/>
                <a:gd name="connsiteX6510" fmla="*/ 3309099 w 6891715"/>
                <a:gd name="connsiteY6510" fmla="*/ 2823640 h 6367455"/>
                <a:gd name="connsiteX6511" fmla="*/ 3280517 w 6891715"/>
                <a:gd name="connsiteY6511" fmla="*/ 2828405 h 6367455"/>
                <a:gd name="connsiteX6512" fmla="*/ 3279882 w 6891715"/>
                <a:gd name="connsiteY6512" fmla="*/ 2844917 h 6367455"/>
                <a:gd name="connsiteX6513" fmla="*/ 3262732 w 6891715"/>
                <a:gd name="connsiteY6513" fmla="*/ 2853812 h 6367455"/>
                <a:gd name="connsiteX6514" fmla="*/ 3207473 w 6891715"/>
                <a:gd name="connsiteY6514" fmla="*/ 2844601 h 6367455"/>
                <a:gd name="connsiteX6515" fmla="*/ 3193182 w 6891715"/>
                <a:gd name="connsiteY6515" fmla="*/ 2851905 h 6367455"/>
                <a:gd name="connsiteX6516" fmla="*/ 3204615 w 6891715"/>
                <a:gd name="connsiteY6516" fmla="*/ 2865880 h 6367455"/>
                <a:gd name="connsiteX6517" fmla="*/ 3250029 w 6891715"/>
                <a:gd name="connsiteY6517" fmla="*/ 2864292 h 6367455"/>
                <a:gd name="connsiteX6518" fmla="*/ 3257968 w 6891715"/>
                <a:gd name="connsiteY6518" fmla="*/ 2884298 h 6367455"/>
                <a:gd name="connsiteX6519" fmla="*/ 3247171 w 6891715"/>
                <a:gd name="connsiteY6519" fmla="*/ 2891602 h 6367455"/>
                <a:gd name="connsiteX6520" fmla="*/ 3222717 w 6891715"/>
                <a:gd name="connsiteY6520" fmla="*/ 2881440 h 6367455"/>
                <a:gd name="connsiteX6521" fmla="*/ 3221764 w 6891715"/>
                <a:gd name="connsiteY6521" fmla="*/ 2888744 h 6367455"/>
                <a:gd name="connsiteX6522" fmla="*/ 3210014 w 6891715"/>
                <a:gd name="connsiteY6522" fmla="*/ 2894461 h 6367455"/>
                <a:gd name="connsiteX6523" fmla="*/ 3195087 w 6891715"/>
                <a:gd name="connsiteY6523" fmla="*/ 2897319 h 6367455"/>
                <a:gd name="connsiteX6524" fmla="*/ 3184607 w 6891715"/>
                <a:gd name="connsiteY6524" fmla="*/ 2891602 h 6367455"/>
                <a:gd name="connsiteX6525" fmla="*/ 3176032 w 6891715"/>
                <a:gd name="connsiteY6525" fmla="*/ 2895731 h 6367455"/>
                <a:gd name="connsiteX6526" fmla="*/ 3178891 w 6891715"/>
                <a:gd name="connsiteY6526" fmla="*/ 2903354 h 6367455"/>
                <a:gd name="connsiteX6527" fmla="*/ 3189053 w 6891715"/>
                <a:gd name="connsiteY6527" fmla="*/ 2912884 h 6367455"/>
                <a:gd name="connsiteX6528" fmla="*/ 3200169 w 6891715"/>
                <a:gd name="connsiteY6528" fmla="*/ 2910024 h 6367455"/>
                <a:gd name="connsiteX6529" fmla="*/ 3207155 w 6891715"/>
                <a:gd name="connsiteY6529" fmla="*/ 2911295 h 6367455"/>
                <a:gd name="connsiteX6530" fmla="*/ 3213507 w 6891715"/>
                <a:gd name="connsiteY6530" fmla="*/ 2921142 h 6367455"/>
                <a:gd name="connsiteX6531" fmla="*/ 3219541 w 6891715"/>
                <a:gd name="connsiteY6531" fmla="*/ 2924316 h 6367455"/>
                <a:gd name="connsiteX6532" fmla="*/ 3223034 w 6891715"/>
                <a:gd name="connsiteY6532" fmla="*/ 2920189 h 6367455"/>
                <a:gd name="connsiteX6533" fmla="*/ 3219859 w 6891715"/>
                <a:gd name="connsiteY6533" fmla="*/ 2909707 h 6367455"/>
                <a:gd name="connsiteX6534" fmla="*/ 3216048 w 6891715"/>
                <a:gd name="connsiteY6534" fmla="*/ 2903038 h 6367455"/>
                <a:gd name="connsiteX6535" fmla="*/ 3221447 w 6891715"/>
                <a:gd name="connsiteY6535" fmla="*/ 2895731 h 6367455"/>
                <a:gd name="connsiteX6536" fmla="*/ 3221764 w 6891715"/>
                <a:gd name="connsiteY6536" fmla="*/ 2888744 h 6367455"/>
                <a:gd name="connsiteX6537" fmla="*/ 3253840 w 6891715"/>
                <a:gd name="connsiteY6537" fmla="*/ 2909707 h 6367455"/>
                <a:gd name="connsiteX6538" fmla="*/ 3257016 w 6891715"/>
                <a:gd name="connsiteY6538" fmla="*/ 2929395 h 6367455"/>
                <a:gd name="connsiteX6539" fmla="*/ 3243360 w 6891715"/>
                <a:gd name="connsiteY6539" fmla="*/ 2931935 h 6367455"/>
                <a:gd name="connsiteX6540" fmla="*/ 3250982 w 6891715"/>
                <a:gd name="connsiteY6540" fmla="*/ 2947504 h 6367455"/>
                <a:gd name="connsiteX6541" fmla="*/ 3239549 w 6891715"/>
                <a:gd name="connsiteY6541" fmla="*/ 2962430 h 6367455"/>
                <a:gd name="connsiteX6542" fmla="*/ 3252252 w 6891715"/>
                <a:gd name="connsiteY6542" fmla="*/ 2975770 h 6367455"/>
                <a:gd name="connsiteX6543" fmla="*/ 3240819 w 6891715"/>
                <a:gd name="connsiteY6543" fmla="*/ 2987839 h 6367455"/>
                <a:gd name="connsiteX6544" fmla="*/ 3227163 w 6891715"/>
                <a:gd name="connsiteY6544" fmla="*/ 2976087 h 6367455"/>
                <a:gd name="connsiteX6545" fmla="*/ 3220811 w 6891715"/>
                <a:gd name="connsiteY6545" fmla="*/ 2995144 h 6367455"/>
                <a:gd name="connsiteX6546" fmla="*/ 3241772 w 6891715"/>
                <a:gd name="connsiteY6546" fmla="*/ 3009753 h 6367455"/>
                <a:gd name="connsiteX6547" fmla="*/ 3246536 w 6891715"/>
                <a:gd name="connsiteY6547" fmla="*/ 3023727 h 6367455"/>
                <a:gd name="connsiteX6548" fmla="*/ 3232562 w 6891715"/>
                <a:gd name="connsiteY6548" fmla="*/ 3038337 h 6367455"/>
                <a:gd name="connsiteX6549" fmla="*/ 3243360 w 6891715"/>
                <a:gd name="connsiteY6549" fmla="*/ 3047547 h 6367455"/>
                <a:gd name="connsiteX6550" fmla="*/ 3242725 w 6891715"/>
                <a:gd name="connsiteY6550" fmla="*/ 3067873 h 6367455"/>
                <a:gd name="connsiteX6551" fmla="*/ 3223352 w 6891715"/>
                <a:gd name="connsiteY6551" fmla="*/ 3086930 h 6367455"/>
                <a:gd name="connsiteX6552" fmla="*/ 3222717 w 6891715"/>
                <a:gd name="connsiteY6552" fmla="*/ 3101857 h 6367455"/>
                <a:gd name="connsiteX6553" fmla="*/ 3229069 w 6891715"/>
                <a:gd name="connsiteY6553" fmla="*/ 3125994 h 6367455"/>
                <a:gd name="connsiteX6554" fmla="*/ 3217953 w 6891715"/>
                <a:gd name="connsiteY6554" fmla="*/ 3149179 h 6367455"/>
                <a:gd name="connsiteX6555" fmla="*/ 3218271 w 6891715"/>
                <a:gd name="connsiteY6555" fmla="*/ 3179668 h 6367455"/>
                <a:gd name="connsiteX6556" fmla="*/ 3203662 w 6891715"/>
                <a:gd name="connsiteY6556" fmla="*/ 3231756 h 6367455"/>
                <a:gd name="connsiteX6557" fmla="*/ 3173492 w 6891715"/>
                <a:gd name="connsiteY6557" fmla="*/ 3297185 h 6367455"/>
                <a:gd name="connsiteX6558" fmla="*/ 3148085 w 6891715"/>
                <a:gd name="connsiteY6558" fmla="*/ 3285752 h 6367455"/>
                <a:gd name="connsiteX6559" fmla="*/ 3114422 w 6891715"/>
                <a:gd name="connsiteY6559" fmla="*/ 3290515 h 6367455"/>
                <a:gd name="connsiteX6560" fmla="*/ 3104577 w 6891715"/>
                <a:gd name="connsiteY6560" fmla="*/ 3278763 h 6367455"/>
                <a:gd name="connsiteX6561" fmla="*/ 3065832 w 6891715"/>
                <a:gd name="connsiteY6561" fmla="*/ 3286386 h 6367455"/>
                <a:gd name="connsiteX6562" fmla="*/ 3055352 w 6891715"/>
                <a:gd name="connsiteY6562" fmla="*/ 3310842 h 6367455"/>
                <a:gd name="connsiteX6563" fmla="*/ 3036297 w 6891715"/>
                <a:gd name="connsiteY6563" fmla="*/ 3305761 h 6367455"/>
                <a:gd name="connsiteX6564" fmla="*/ 3032168 w 6891715"/>
                <a:gd name="connsiteY6564" fmla="*/ 3332122 h 6367455"/>
                <a:gd name="connsiteX6565" fmla="*/ 3008985 w 6891715"/>
                <a:gd name="connsiteY6565" fmla="*/ 3359754 h 6367455"/>
                <a:gd name="connsiteX6566" fmla="*/ 3025499 w 6891715"/>
                <a:gd name="connsiteY6566" fmla="*/ 3391193 h 6367455"/>
                <a:gd name="connsiteX6567" fmla="*/ 3022641 w 6891715"/>
                <a:gd name="connsiteY6567" fmla="*/ 3416601 h 6367455"/>
                <a:gd name="connsiteX6568" fmla="*/ 3009620 w 6891715"/>
                <a:gd name="connsiteY6568" fmla="*/ 3418824 h 6367455"/>
                <a:gd name="connsiteX6569" fmla="*/ 2977862 w 6891715"/>
                <a:gd name="connsiteY6569" fmla="*/ 3411837 h 6367455"/>
                <a:gd name="connsiteX6570" fmla="*/ 2930542 w 6891715"/>
                <a:gd name="connsiteY6570" fmla="*/ 3432164 h 6367455"/>
                <a:gd name="connsiteX6571" fmla="*/ 2918792 w 6891715"/>
                <a:gd name="connsiteY6571" fmla="*/ 3423906 h 6367455"/>
                <a:gd name="connsiteX6572" fmla="*/ 2882588 w 6891715"/>
                <a:gd name="connsiteY6572" fmla="*/ 3426447 h 6367455"/>
                <a:gd name="connsiteX6573" fmla="*/ 2883858 w 6891715"/>
                <a:gd name="connsiteY6573" fmla="*/ 3408344 h 6367455"/>
                <a:gd name="connsiteX6574" fmla="*/ 2899419 w 6891715"/>
                <a:gd name="connsiteY6574" fmla="*/ 3403897 h 6367455"/>
                <a:gd name="connsiteX6575" fmla="*/ 2893068 w 6891715"/>
                <a:gd name="connsiteY6575" fmla="*/ 3392463 h 6367455"/>
                <a:gd name="connsiteX6576" fmla="*/ 2903230 w 6891715"/>
                <a:gd name="connsiteY6576" fmla="*/ 3368330 h 6367455"/>
                <a:gd name="connsiteX6577" fmla="*/ 2852100 w 6891715"/>
                <a:gd name="connsiteY6577" fmla="*/ 3293691 h 6367455"/>
                <a:gd name="connsiteX6578" fmla="*/ 2857181 w 6891715"/>
                <a:gd name="connsiteY6578" fmla="*/ 3281306 h 6367455"/>
                <a:gd name="connsiteX6579" fmla="*/ 2867979 w 6891715"/>
                <a:gd name="connsiteY6579" fmla="*/ 3290515 h 6367455"/>
                <a:gd name="connsiteX6580" fmla="*/ 2875283 w 6891715"/>
                <a:gd name="connsiteY6580" fmla="*/ 3289244 h 6367455"/>
                <a:gd name="connsiteX6581" fmla="*/ 2882270 w 6891715"/>
                <a:gd name="connsiteY6581" fmla="*/ 3276541 h 6367455"/>
                <a:gd name="connsiteX6582" fmla="*/ 2867661 w 6891715"/>
                <a:gd name="connsiteY6582" fmla="*/ 3252402 h 6367455"/>
                <a:gd name="connsiteX6583" fmla="*/ 2867661 w 6891715"/>
                <a:gd name="connsiteY6583" fmla="*/ 3241921 h 6367455"/>
                <a:gd name="connsiteX6584" fmla="*/ 2890527 w 6891715"/>
                <a:gd name="connsiteY6584" fmla="*/ 3243826 h 6367455"/>
                <a:gd name="connsiteX6585" fmla="*/ 2892750 w 6891715"/>
                <a:gd name="connsiteY6585" fmla="*/ 3222863 h 6367455"/>
                <a:gd name="connsiteX6586" fmla="*/ 2821930 w 6891715"/>
                <a:gd name="connsiteY6586" fmla="*/ 3147590 h 6367455"/>
                <a:gd name="connsiteX6587" fmla="*/ 2812084 w 6891715"/>
                <a:gd name="connsiteY6587" fmla="*/ 3089788 h 6367455"/>
                <a:gd name="connsiteX6588" fmla="*/ 2795888 w 6891715"/>
                <a:gd name="connsiteY6588" fmla="*/ 3080260 h 6367455"/>
                <a:gd name="connsiteX6589" fmla="*/ 2787313 w 6891715"/>
                <a:gd name="connsiteY6589" fmla="*/ 3042465 h 6367455"/>
                <a:gd name="connsiteX6590" fmla="*/ 2772387 w 6891715"/>
                <a:gd name="connsiteY6590" fmla="*/ 3022457 h 6367455"/>
                <a:gd name="connsiteX6591" fmla="*/ 2790171 w 6891715"/>
                <a:gd name="connsiteY6591" fmla="*/ 3018328 h 6367455"/>
                <a:gd name="connsiteX6592" fmla="*/ 2793347 w 6891715"/>
                <a:gd name="connsiteY6592" fmla="*/ 3008801 h 6367455"/>
                <a:gd name="connsiteX6593" fmla="*/ 2779374 w 6891715"/>
                <a:gd name="connsiteY6593" fmla="*/ 2996097 h 6367455"/>
                <a:gd name="connsiteX6594" fmla="*/ 2775245 w 6891715"/>
                <a:gd name="connsiteY6594" fmla="*/ 2979263 h 6367455"/>
                <a:gd name="connsiteX6595" fmla="*/ 2779056 w 6891715"/>
                <a:gd name="connsiteY6595" fmla="*/ 2969736 h 6367455"/>
                <a:gd name="connsiteX6596" fmla="*/ 2779056 w 6891715"/>
                <a:gd name="connsiteY6596" fmla="*/ 2956077 h 6367455"/>
                <a:gd name="connsiteX6597" fmla="*/ 2768576 w 6891715"/>
                <a:gd name="connsiteY6597" fmla="*/ 2951632 h 6367455"/>
                <a:gd name="connsiteX6598" fmla="*/ 2756825 w 6891715"/>
                <a:gd name="connsiteY6598" fmla="*/ 2957348 h 6367455"/>
                <a:gd name="connsiteX6599" fmla="*/ 2739676 w 6891715"/>
                <a:gd name="connsiteY6599" fmla="*/ 2952267 h 6367455"/>
                <a:gd name="connsiteX6600" fmla="*/ 2741899 w 6891715"/>
                <a:gd name="connsiteY6600" fmla="*/ 2941467 h 6367455"/>
                <a:gd name="connsiteX6601" fmla="*/ 2779691 w 6891715"/>
                <a:gd name="connsiteY6601" fmla="*/ 2919236 h 6367455"/>
                <a:gd name="connsiteX6602" fmla="*/ 2763812 w 6891715"/>
                <a:gd name="connsiteY6602" fmla="*/ 2902720 h 6367455"/>
                <a:gd name="connsiteX6603" fmla="*/ 2759684 w 6891715"/>
                <a:gd name="connsiteY6603" fmla="*/ 2902720 h 6367455"/>
                <a:gd name="connsiteX6604" fmla="*/ 2756190 w 6891715"/>
                <a:gd name="connsiteY6604" fmla="*/ 2903038 h 6367455"/>
                <a:gd name="connsiteX6605" fmla="*/ 2753332 w 6891715"/>
                <a:gd name="connsiteY6605" fmla="*/ 2903672 h 6367455"/>
                <a:gd name="connsiteX6606" fmla="*/ 2752379 w 6891715"/>
                <a:gd name="connsiteY6606" fmla="*/ 2903989 h 6367455"/>
                <a:gd name="connsiteX6607" fmla="*/ 2752062 w 6891715"/>
                <a:gd name="connsiteY6607" fmla="*/ 2904623 h 6367455"/>
                <a:gd name="connsiteX6608" fmla="*/ 2751426 w 6891715"/>
                <a:gd name="connsiteY6608" fmla="*/ 2906529 h 6367455"/>
                <a:gd name="connsiteX6609" fmla="*/ 2751109 w 6891715"/>
                <a:gd name="connsiteY6609" fmla="*/ 2909072 h 6367455"/>
                <a:gd name="connsiteX6610" fmla="*/ 2751109 w 6891715"/>
                <a:gd name="connsiteY6610" fmla="*/ 2911930 h 6367455"/>
                <a:gd name="connsiteX6611" fmla="*/ 2751109 w 6891715"/>
                <a:gd name="connsiteY6611" fmla="*/ 2917011 h 6367455"/>
                <a:gd name="connsiteX6612" fmla="*/ 2751109 w 6891715"/>
                <a:gd name="connsiteY6612" fmla="*/ 2919236 h 6367455"/>
                <a:gd name="connsiteX6613" fmla="*/ 2745710 w 6891715"/>
                <a:gd name="connsiteY6613" fmla="*/ 2915423 h 6367455"/>
                <a:gd name="connsiteX6614" fmla="*/ 2746980 w 6891715"/>
                <a:gd name="connsiteY6614" fmla="*/ 2898272 h 6367455"/>
                <a:gd name="connsiteX6615" fmla="*/ 2733642 w 6891715"/>
                <a:gd name="connsiteY6615" fmla="*/ 2887156 h 6367455"/>
                <a:gd name="connsiteX6616" fmla="*/ 2729513 w 6891715"/>
                <a:gd name="connsiteY6616" fmla="*/ 2872231 h 6367455"/>
                <a:gd name="connsiteX6617" fmla="*/ 2720621 w 6891715"/>
                <a:gd name="connsiteY6617" fmla="*/ 2826815 h 6367455"/>
                <a:gd name="connsiteX6618" fmla="*/ 2717763 w 6891715"/>
                <a:gd name="connsiteY6618" fmla="*/ 2769962 h 6367455"/>
                <a:gd name="connsiteX6619" fmla="*/ 2718432 w 6891715"/>
                <a:gd name="connsiteY6619" fmla="*/ 2770111 h 6367455"/>
                <a:gd name="connsiteX6620" fmla="*/ 2705803 w 6891715"/>
                <a:gd name="connsiteY6620" fmla="*/ 2755583 h 6367455"/>
                <a:gd name="connsiteX6621" fmla="*/ 2681365 w 6891715"/>
                <a:gd name="connsiteY6621" fmla="*/ 2751773 h 6367455"/>
                <a:gd name="connsiteX6622" fmla="*/ 2680413 w 6891715"/>
                <a:gd name="connsiteY6622" fmla="*/ 2744153 h 6367455"/>
                <a:gd name="connsiteX6623" fmla="*/ 2666449 w 6891715"/>
                <a:gd name="connsiteY6623" fmla="*/ 2735898 h 6367455"/>
                <a:gd name="connsiteX6624" fmla="*/ 2677874 w 6891715"/>
                <a:gd name="connsiteY6624" fmla="*/ 2696847 h 6367455"/>
                <a:gd name="connsiteX6625" fmla="*/ 2668353 w 6891715"/>
                <a:gd name="connsiteY6625" fmla="*/ 2675893 h 6367455"/>
                <a:gd name="connsiteX6626" fmla="*/ 2668988 w 6891715"/>
                <a:gd name="connsiteY6626" fmla="*/ 2646365 h 6367455"/>
                <a:gd name="connsiteX6627" fmla="*/ 2675335 w 6891715"/>
                <a:gd name="connsiteY6627" fmla="*/ 2662240 h 6367455"/>
                <a:gd name="connsiteX6628" fmla="*/ 2678509 w 6891715"/>
                <a:gd name="connsiteY6628" fmla="*/ 2640968 h 6367455"/>
                <a:gd name="connsiteX6629" fmla="*/ 2676288 w 6891715"/>
                <a:gd name="connsiteY6629" fmla="*/ 2617791 h 6367455"/>
                <a:gd name="connsiteX6630" fmla="*/ 2655976 w 6891715"/>
                <a:gd name="connsiteY6630" fmla="*/ 2621282 h 6367455"/>
                <a:gd name="connsiteX6631" fmla="*/ 2646771 w 6891715"/>
                <a:gd name="connsiteY6631" fmla="*/ 2635889 h 6367455"/>
                <a:gd name="connsiteX6632" fmla="*/ 2659784 w 6891715"/>
                <a:gd name="connsiteY6632" fmla="*/ 2674939 h 6367455"/>
                <a:gd name="connsiteX6633" fmla="*/ 2657879 w 6891715"/>
                <a:gd name="connsiteY6633" fmla="*/ 2686687 h 6367455"/>
                <a:gd name="connsiteX6634" fmla="*/ 2649310 w 6891715"/>
                <a:gd name="connsiteY6634" fmla="*/ 2693036 h 6367455"/>
                <a:gd name="connsiteX6635" fmla="*/ 2646136 w 6891715"/>
                <a:gd name="connsiteY6635" fmla="*/ 2672717 h 6367455"/>
                <a:gd name="connsiteX6636" fmla="*/ 2642962 w 6891715"/>
                <a:gd name="connsiteY6636" fmla="*/ 2665414 h 6367455"/>
                <a:gd name="connsiteX6637" fmla="*/ 2643597 w 6891715"/>
                <a:gd name="connsiteY6637" fmla="*/ 2657159 h 6367455"/>
                <a:gd name="connsiteX6638" fmla="*/ 2631854 w 6891715"/>
                <a:gd name="connsiteY6638" fmla="*/ 2658430 h 6367455"/>
                <a:gd name="connsiteX6639" fmla="*/ 2637567 w 6891715"/>
                <a:gd name="connsiteY6639" fmla="*/ 2679067 h 6367455"/>
                <a:gd name="connsiteX6640" fmla="*/ 2632489 w 6891715"/>
                <a:gd name="connsiteY6640" fmla="*/ 2705737 h 6367455"/>
                <a:gd name="connsiteX6641" fmla="*/ 2650579 w 6891715"/>
                <a:gd name="connsiteY6641" fmla="*/ 2720341 h 6367455"/>
                <a:gd name="connsiteX6642" fmla="*/ 2647722 w 6891715"/>
                <a:gd name="connsiteY6642" fmla="*/ 2746693 h 6367455"/>
                <a:gd name="connsiteX6643" fmla="*/ 2636298 w 6891715"/>
                <a:gd name="connsiteY6643" fmla="*/ 2747963 h 6367455"/>
                <a:gd name="connsiteX6644" fmla="*/ 2633124 w 6891715"/>
                <a:gd name="connsiteY6644" fmla="*/ 2773998 h 6367455"/>
                <a:gd name="connsiteX6645" fmla="*/ 2623920 w 6891715"/>
                <a:gd name="connsiteY6645" fmla="*/ 2784475 h 6367455"/>
                <a:gd name="connsiteX6646" fmla="*/ 2600434 w 6891715"/>
                <a:gd name="connsiteY6646" fmla="*/ 2781934 h 6367455"/>
                <a:gd name="connsiteX6647" fmla="*/ 2586787 w 6891715"/>
                <a:gd name="connsiteY6647" fmla="*/ 2789236 h 6367455"/>
                <a:gd name="connsiteX6648" fmla="*/ 2571870 w 6891715"/>
                <a:gd name="connsiteY6648" fmla="*/ 2774633 h 6367455"/>
                <a:gd name="connsiteX6649" fmla="*/ 2577583 w 6891715"/>
                <a:gd name="connsiteY6649" fmla="*/ 2799714 h 6367455"/>
                <a:gd name="connsiteX6650" fmla="*/ 2549970 w 6891715"/>
                <a:gd name="connsiteY6650" fmla="*/ 2818130 h 6367455"/>
                <a:gd name="connsiteX6651" fmla="*/ 2544893 w 6891715"/>
                <a:gd name="connsiteY6651" fmla="*/ 2839084 h 6367455"/>
                <a:gd name="connsiteX6652" fmla="*/ 2529023 w 6891715"/>
                <a:gd name="connsiteY6652" fmla="*/ 2837179 h 6367455"/>
                <a:gd name="connsiteX6653" fmla="*/ 2524898 w 6891715"/>
                <a:gd name="connsiteY6653" fmla="*/ 2843846 h 6367455"/>
                <a:gd name="connsiteX6654" fmla="*/ 2536322 w 6891715"/>
                <a:gd name="connsiteY6654" fmla="*/ 2852736 h 6367455"/>
                <a:gd name="connsiteX6655" fmla="*/ 2528389 w 6891715"/>
                <a:gd name="connsiteY6655" fmla="*/ 2862578 h 6367455"/>
                <a:gd name="connsiteX6656" fmla="*/ 2517598 w 6891715"/>
                <a:gd name="connsiteY6656" fmla="*/ 2864483 h 6367455"/>
                <a:gd name="connsiteX6657" fmla="*/ 2509981 w 6891715"/>
                <a:gd name="connsiteY6657" fmla="*/ 2866389 h 6367455"/>
                <a:gd name="connsiteX6658" fmla="*/ 2506807 w 6891715"/>
                <a:gd name="connsiteY6658" fmla="*/ 2867023 h 6367455"/>
                <a:gd name="connsiteX6659" fmla="*/ 2504903 w 6891715"/>
                <a:gd name="connsiteY6659" fmla="*/ 2867975 h 6367455"/>
                <a:gd name="connsiteX6660" fmla="*/ 2504268 w 6891715"/>
                <a:gd name="connsiteY6660" fmla="*/ 2868928 h 6367455"/>
                <a:gd name="connsiteX6661" fmla="*/ 2503952 w 6891715"/>
                <a:gd name="connsiteY6661" fmla="*/ 2869563 h 6367455"/>
                <a:gd name="connsiteX6662" fmla="*/ 2502999 w 6891715"/>
                <a:gd name="connsiteY6662" fmla="*/ 2872103 h 6367455"/>
                <a:gd name="connsiteX6663" fmla="*/ 2501730 w 6891715"/>
                <a:gd name="connsiteY6663" fmla="*/ 2875277 h 6367455"/>
                <a:gd name="connsiteX6664" fmla="*/ 2500777 w 6891715"/>
                <a:gd name="connsiteY6664" fmla="*/ 2879088 h 6367455"/>
                <a:gd name="connsiteX6665" fmla="*/ 2499190 w 6891715"/>
                <a:gd name="connsiteY6665" fmla="*/ 2885437 h 6367455"/>
                <a:gd name="connsiteX6666" fmla="*/ 2498873 w 6891715"/>
                <a:gd name="connsiteY6666" fmla="*/ 2888295 h 6367455"/>
                <a:gd name="connsiteX6667" fmla="*/ 2479196 w 6891715"/>
                <a:gd name="connsiteY6667" fmla="*/ 2919092 h 6367455"/>
                <a:gd name="connsiteX6668" fmla="*/ 2452536 w 6891715"/>
                <a:gd name="connsiteY6668" fmla="*/ 2925442 h 6367455"/>
                <a:gd name="connsiteX6669" fmla="*/ 2434445 w 6891715"/>
                <a:gd name="connsiteY6669" fmla="*/ 2941316 h 6367455"/>
                <a:gd name="connsiteX6670" fmla="*/ 2412546 w 6891715"/>
                <a:gd name="connsiteY6670" fmla="*/ 2943856 h 6367455"/>
                <a:gd name="connsiteX6671" fmla="*/ 2406199 w 6891715"/>
                <a:gd name="connsiteY6671" fmla="*/ 2961954 h 6367455"/>
                <a:gd name="connsiteX6672" fmla="*/ 2358910 w 6891715"/>
                <a:gd name="connsiteY6672" fmla="*/ 2965446 h 6367455"/>
                <a:gd name="connsiteX6673" fmla="*/ 2325902 w 6891715"/>
                <a:gd name="connsiteY6673" fmla="*/ 2956239 h 6367455"/>
                <a:gd name="connsiteX6674" fmla="*/ 2291942 w 6891715"/>
                <a:gd name="connsiteY6674" fmla="*/ 2950206 h 6367455"/>
                <a:gd name="connsiteX6675" fmla="*/ 2297020 w 6891715"/>
                <a:gd name="connsiteY6675" fmla="*/ 2924807 h 6367455"/>
                <a:gd name="connsiteX6676" fmla="*/ 2267822 w 6891715"/>
                <a:gd name="connsiteY6676" fmla="*/ 2929252 h 6367455"/>
                <a:gd name="connsiteX6677" fmla="*/ 2226879 w 6891715"/>
                <a:gd name="connsiteY6677" fmla="*/ 2886389 h 6367455"/>
                <a:gd name="connsiteX6678" fmla="*/ 2197364 w 6891715"/>
                <a:gd name="connsiteY6678" fmla="*/ 2883216 h 6367455"/>
                <a:gd name="connsiteX6679" fmla="*/ 2191016 w 6891715"/>
                <a:gd name="connsiteY6679" fmla="*/ 2862578 h 6367455"/>
                <a:gd name="connsiteX6680" fmla="*/ 2178955 w 6891715"/>
                <a:gd name="connsiteY6680" fmla="*/ 2853371 h 6367455"/>
                <a:gd name="connsiteX6681" fmla="*/ 2188477 w 6891715"/>
                <a:gd name="connsiteY6681" fmla="*/ 2836226 h 6367455"/>
                <a:gd name="connsiteX6682" fmla="*/ 2197681 w 6891715"/>
                <a:gd name="connsiteY6682" fmla="*/ 2806700 h 6367455"/>
                <a:gd name="connsiteX6683" fmla="*/ 2216723 w 6891715"/>
                <a:gd name="connsiteY6683" fmla="*/ 2820034 h 6367455"/>
                <a:gd name="connsiteX6684" fmla="*/ 2224022 w 6891715"/>
                <a:gd name="connsiteY6684" fmla="*/ 2809240 h 6367455"/>
                <a:gd name="connsiteX6685" fmla="*/ 2253857 w 6891715"/>
                <a:gd name="connsiteY6685" fmla="*/ 2822891 h 6367455"/>
                <a:gd name="connsiteX6686" fmla="*/ 2244334 w 6891715"/>
                <a:gd name="connsiteY6686" fmla="*/ 2811462 h 6367455"/>
                <a:gd name="connsiteX6687" fmla="*/ 2243066 w 6891715"/>
                <a:gd name="connsiteY6687" fmla="*/ 2799714 h 6367455"/>
                <a:gd name="connsiteX6688" fmla="*/ 2283373 w 6891715"/>
                <a:gd name="connsiteY6688" fmla="*/ 2782569 h 6367455"/>
                <a:gd name="connsiteX6689" fmla="*/ 2235450 w 6891715"/>
                <a:gd name="connsiteY6689" fmla="*/ 2793365 h 6367455"/>
                <a:gd name="connsiteX6690" fmla="*/ 2224976 w 6891715"/>
                <a:gd name="connsiteY6690" fmla="*/ 2773679 h 6367455"/>
                <a:gd name="connsiteX6691" fmla="*/ 2235132 w 6891715"/>
                <a:gd name="connsiteY6691" fmla="*/ 2752408 h 6367455"/>
                <a:gd name="connsiteX6692" fmla="*/ 2251001 w 6891715"/>
                <a:gd name="connsiteY6692" fmla="*/ 2748280 h 6367455"/>
                <a:gd name="connsiteX6693" fmla="*/ 2258618 w 6891715"/>
                <a:gd name="connsiteY6693" fmla="*/ 2737486 h 6367455"/>
                <a:gd name="connsiteX6694" fmla="*/ 2242432 w 6891715"/>
                <a:gd name="connsiteY6694" fmla="*/ 2730184 h 6367455"/>
                <a:gd name="connsiteX6695" fmla="*/ 2245287 w 6891715"/>
                <a:gd name="connsiteY6695" fmla="*/ 2720658 h 6367455"/>
                <a:gd name="connsiteX6696" fmla="*/ 2261156 w 6891715"/>
                <a:gd name="connsiteY6696" fmla="*/ 2707958 h 6367455"/>
                <a:gd name="connsiteX6697" fmla="*/ 2261156 w 6891715"/>
                <a:gd name="connsiteY6697" fmla="*/ 2703514 h 6367455"/>
                <a:gd name="connsiteX6698" fmla="*/ 2245287 w 6891715"/>
                <a:gd name="connsiteY6698" fmla="*/ 2694307 h 6367455"/>
                <a:gd name="connsiteX6699" fmla="*/ 2232909 w 6891715"/>
                <a:gd name="connsiteY6699" fmla="*/ 2720024 h 6367455"/>
                <a:gd name="connsiteX6700" fmla="*/ 2214502 w 6891715"/>
                <a:gd name="connsiteY6700" fmla="*/ 2707641 h 6367455"/>
                <a:gd name="connsiteX6701" fmla="*/ 2211646 w 6891715"/>
                <a:gd name="connsiteY6701" fmla="*/ 2733675 h 6367455"/>
                <a:gd name="connsiteX6702" fmla="*/ 2197998 w 6891715"/>
                <a:gd name="connsiteY6702" fmla="*/ 2725421 h 6367455"/>
                <a:gd name="connsiteX6703" fmla="*/ 2197046 w 6891715"/>
                <a:gd name="connsiteY6703" fmla="*/ 2711768 h 6367455"/>
                <a:gd name="connsiteX6704" fmla="*/ 2191333 w 6891715"/>
                <a:gd name="connsiteY6704" fmla="*/ 2703196 h 6367455"/>
                <a:gd name="connsiteX6705" fmla="*/ 2204980 w 6891715"/>
                <a:gd name="connsiteY6705" fmla="*/ 2676845 h 6367455"/>
                <a:gd name="connsiteX6706" fmla="*/ 2223072 w 6891715"/>
                <a:gd name="connsiteY6706" fmla="*/ 2685099 h 6367455"/>
                <a:gd name="connsiteX6707" fmla="*/ 2224976 w 6891715"/>
                <a:gd name="connsiteY6707" fmla="*/ 2659700 h 6367455"/>
                <a:gd name="connsiteX6708" fmla="*/ 2227833 w 6891715"/>
                <a:gd name="connsiteY6708" fmla="*/ 2657478 h 6367455"/>
                <a:gd name="connsiteX6709" fmla="*/ 2233862 w 6891715"/>
                <a:gd name="connsiteY6709" fmla="*/ 2652715 h 6367455"/>
                <a:gd name="connsiteX6710" fmla="*/ 2237035 w 6891715"/>
                <a:gd name="connsiteY6710" fmla="*/ 2649540 h 6367455"/>
                <a:gd name="connsiteX6711" fmla="*/ 2239257 w 6891715"/>
                <a:gd name="connsiteY6711" fmla="*/ 2646683 h 6367455"/>
                <a:gd name="connsiteX6712" fmla="*/ 2241161 w 6891715"/>
                <a:gd name="connsiteY6712" fmla="*/ 2644460 h 6367455"/>
                <a:gd name="connsiteX6713" fmla="*/ 2241479 w 6891715"/>
                <a:gd name="connsiteY6713" fmla="*/ 2643508 h 6367455"/>
                <a:gd name="connsiteX6714" fmla="*/ 2241479 w 6891715"/>
                <a:gd name="connsiteY6714" fmla="*/ 2642873 h 6367455"/>
                <a:gd name="connsiteX6715" fmla="*/ 2241479 w 6891715"/>
                <a:gd name="connsiteY6715" fmla="*/ 2642555 h 6367455"/>
                <a:gd name="connsiteX6716" fmla="*/ 2241798 w 6891715"/>
                <a:gd name="connsiteY6716" fmla="*/ 2642555 h 6367455"/>
                <a:gd name="connsiteX6717" fmla="*/ 2243702 w 6891715"/>
                <a:gd name="connsiteY6717" fmla="*/ 2642873 h 6367455"/>
                <a:gd name="connsiteX6718" fmla="*/ 2248461 w 6891715"/>
                <a:gd name="connsiteY6718" fmla="*/ 2646048 h 6367455"/>
                <a:gd name="connsiteX6719" fmla="*/ 2256713 w 6891715"/>
                <a:gd name="connsiteY6719" fmla="*/ 2651127 h 6367455"/>
                <a:gd name="connsiteX6720" fmla="*/ 2264966 w 6891715"/>
                <a:gd name="connsiteY6720" fmla="*/ 2632078 h 6367455"/>
                <a:gd name="connsiteX6721" fmla="*/ 2259571 w 6891715"/>
                <a:gd name="connsiteY6721" fmla="*/ 2626999 h 6367455"/>
                <a:gd name="connsiteX6722" fmla="*/ 2242432 w 6891715"/>
                <a:gd name="connsiteY6722" fmla="*/ 2639698 h 6367455"/>
                <a:gd name="connsiteX6723" fmla="*/ 2232909 w 6891715"/>
                <a:gd name="connsiteY6723" fmla="*/ 2632395 h 6367455"/>
                <a:gd name="connsiteX6724" fmla="*/ 2216406 w 6891715"/>
                <a:gd name="connsiteY6724" fmla="*/ 2645095 h 6367455"/>
                <a:gd name="connsiteX6725" fmla="*/ 2211646 w 6891715"/>
                <a:gd name="connsiteY6725" fmla="*/ 2633665 h 6367455"/>
                <a:gd name="connsiteX6726" fmla="*/ 2225609 w 6891715"/>
                <a:gd name="connsiteY6726" fmla="*/ 2614615 h 6367455"/>
                <a:gd name="connsiteX6727" fmla="*/ 2237035 w 6891715"/>
                <a:gd name="connsiteY6727" fmla="*/ 2592073 h 6367455"/>
                <a:gd name="connsiteX6728" fmla="*/ 2260205 w 6891715"/>
                <a:gd name="connsiteY6728" fmla="*/ 2583819 h 6367455"/>
                <a:gd name="connsiteX6729" fmla="*/ 2263060 w 6891715"/>
                <a:gd name="connsiteY6729" fmla="*/ 2568896 h 6367455"/>
                <a:gd name="connsiteX6730" fmla="*/ 2245287 w 6891715"/>
                <a:gd name="connsiteY6730" fmla="*/ 2569214 h 6367455"/>
                <a:gd name="connsiteX6731" fmla="*/ 2264013 w 6891715"/>
                <a:gd name="connsiteY6731" fmla="*/ 2548576 h 6367455"/>
                <a:gd name="connsiteX6732" fmla="*/ 2274486 w 6891715"/>
                <a:gd name="connsiteY6732" fmla="*/ 2524764 h 6367455"/>
                <a:gd name="connsiteX6733" fmla="*/ 2276390 w 6891715"/>
                <a:gd name="connsiteY6733" fmla="*/ 2521589 h 6367455"/>
                <a:gd name="connsiteX6734" fmla="*/ 2288133 w 6891715"/>
                <a:gd name="connsiteY6734" fmla="*/ 2517779 h 6367455"/>
                <a:gd name="connsiteX6735" fmla="*/ 2285278 w 6891715"/>
                <a:gd name="connsiteY6735" fmla="*/ 2560324 h 6367455"/>
                <a:gd name="connsiteX6736" fmla="*/ 2292893 w 6891715"/>
                <a:gd name="connsiteY6736" fmla="*/ 2570485 h 6367455"/>
                <a:gd name="connsiteX6737" fmla="*/ 2297656 w 6891715"/>
                <a:gd name="connsiteY6737" fmla="*/ 2512700 h 6367455"/>
                <a:gd name="connsiteX6738" fmla="*/ 2328123 w 6891715"/>
                <a:gd name="connsiteY6738" fmla="*/ 2498726 h 6367455"/>
                <a:gd name="connsiteX6739" fmla="*/ 2315429 w 6891715"/>
                <a:gd name="connsiteY6739" fmla="*/ 2494594 h 6367455"/>
                <a:gd name="connsiteX6740" fmla="*/ 2290038 w 6891715"/>
                <a:gd name="connsiteY6740" fmla="*/ 2503489 h 6367455"/>
                <a:gd name="connsiteX6741" fmla="*/ 2293212 w 6891715"/>
                <a:gd name="connsiteY6741" fmla="*/ 2487610 h 6367455"/>
                <a:gd name="connsiteX6742" fmla="*/ 2278612 w 6891715"/>
                <a:gd name="connsiteY6742" fmla="*/ 2503489 h 6367455"/>
                <a:gd name="connsiteX6743" fmla="*/ 2250048 w 6891715"/>
                <a:gd name="connsiteY6743" fmla="*/ 2517144 h 6367455"/>
                <a:gd name="connsiteX6744" fmla="*/ 2241798 w 6891715"/>
                <a:gd name="connsiteY6744" fmla="*/ 2546990 h 6367455"/>
                <a:gd name="connsiteX6745" fmla="*/ 2213550 w 6891715"/>
                <a:gd name="connsiteY6745" fmla="*/ 2566039 h 6367455"/>
                <a:gd name="connsiteX6746" fmla="*/ 2206249 w 6891715"/>
                <a:gd name="connsiteY6746" fmla="*/ 2575564 h 6367455"/>
                <a:gd name="connsiteX6747" fmla="*/ 2183715 w 6891715"/>
                <a:gd name="connsiteY6747" fmla="*/ 2563182 h 6367455"/>
                <a:gd name="connsiteX6748" fmla="*/ 2169117 w 6891715"/>
                <a:gd name="connsiteY6748" fmla="*/ 2573658 h 6367455"/>
                <a:gd name="connsiteX6749" fmla="*/ 2149756 w 6891715"/>
                <a:gd name="connsiteY6749" fmla="*/ 2544449 h 6367455"/>
                <a:gd name="connsiteX6750" fmla="*/ 2149439 w 6891715"/>
                <a:gd name="connsiteY6750" fmla="*/ 2535242 h 6367455"/>
                <a:gd name="connsiteX6751" fmla="*/ 2166578 w 6891715"/>
                <a:gd name="connsiteY6751" fmla="*/ 2537146 h 6367455"/>
                <a:gd name="connsiteX6752" fmla="*/ 2168800 w 6891715"/>
                <a:gd name="connsiteY6752" fmla="*/ 2516191 h 6367455"/>
                <a:gd name="connsiteX6753" fmla="*/ 2183399 w 6891715"/>
                <a:gd name="connsiteY6753" fmla="*/ 2530480 h 6367455"/>
                <a:gd name="connsiteX6754" fmla="*/ 2216088 w 6891715"/>
                <a:gd name="connsiteY6754" fmla="*/ 2509202 h 6367455"/>
                <a:gd name="connsiteX6755" fmla="*/ 2187842 w 6891715"/>
                <a:gd name="connsiteY6755" fmla="*/ 2511428 h 6367455"/>
                <a:gd name="connsiteX6756" fmla="*/ 2178955 w 6891715"/>
                <a:gd name="connsiteY6756" fmla="*/ 2506347 h 6367455"/>
                <a:gd name="connsiteX6757" fmla="*/ 2176734 w 6891715"/>
                <a:gd name="connsiteY6757" fmla="*/ 2489517 h 6367455"/>
                <a:gd name="connsiteX6758" fmla="*/ 2203076 w 6891715"/>
                <a:gd name="connsiteY6758" fmla="*/ 2475554 h 6367455"/>
                <a:gd name="connsiteX6759" fmla="*/ 2181178 w 6891715"/>
                <a:gd name="connsiteY6759" fmla="*/ 2477773 h 6367455"/>
                <a:gd name="connsiteX6760" fmla="*/ 2181813 w 6891715"/>
                <a:gd name="connsiteY6760" fmla="*/ 2465073 h 6367455"/>
                <a:gd name="connsiteX6761" fmla="*/ 2169117 w 6891715"/>
                <a:gd name="connsiteY6761" fmla="*/ 2453962 h 6367455"/>
                <a:gd name="connsiteX6762" fmla="*/ 2180543 w 6891715"/>
                <a:gd name="connsiteY6762" fmla="*/ 2439040 h 6367455"/>
                <a:gd name="connsiteX6763" fmla="*/ 2172290 w 6891715"/>
                <a:gd name="connsiteY6763" fmla="*/ 2438087 h 6367455"/>
                <a:gd name="connsiteX6764" fmla="*/ 2159594 w 6891715"/>
                <a:gd name="connsiteY6764" fmla="*/ 2444438 h 6367455"/>
                <a:gd name="connsiteX6765" fmla="*/ 2141505 w 6891715"/>
                <a:gd name="connsiteY6765" fmla="*/ 2433007 h 6367455"/>
                <a:gd name="connsiteX6766" fmla="*/ 2149756 w 6891715"/>
                <a:gd name="connsiteY6766" fmla="*/ 2422530 h 6367455"/>
                <a:gd name="connsiteX6767" fmla="*/ 2138331 w 6891715"/>
                <a:gd name="connsiteY6767" fmla="*/ 2421258 h 6367455"/>
                <a:gd name="connsiteX6768" fmla="*/ 2143091 w 6891715"/>
                <a:gd name="connsiteY6768" fmla="*/ 2403163 h 6367455"/>
                <a:gd name="connsiteX6769" fmla="*/ 2158959 w 6891715"/>
                <a:gd name="connsiteY6769" fmla="*/ 2402208 h 6367455"/>
                <a:gd name="connsiteX6770" fmla="*/ 2184669 w 6891715"/>
                <a:gd name="connsiteY6770" fmla="*/ 2408243 h 6367455"/>
                <a:gd name="connsiteX6771" fmla="*/ 2209741 w 6891715"/>
                <a:gd name="connsiteY6771" fmla="*/ 2392366 h 6367455"/>
                <a:gd name="connsiteX6772" fmla="*/ 2253223 w 6891715"/>
                <a:gd name="connsiteY6772" fmla="*/ 2401575 h 6367455"/>
                <a:gd name="connsiteX6773" fmla="*/ 2274486 w 6891715"/>
                <a:gd name="connsiteY6773" fmla="*/ 2389510 h 6367455"/>
                <a:gd name="connsiteX6774" fmla="*/ 2317968 w 6891715"/>
                <a:gd name="connsiteY6774" fmla="*/ 2416815 h 6367455"/>
                <a:gd name="connsiteX6775" fmla="*/ 2312891 w 6891715"/>
                <a:gd name="connsiteY6775" fmla="*/ 2438722 h 6367455"/>
                <a:gd name="connsiteX6776" fmla="*/ 2328441 w 6891715"/>
                <a:gd name="connsiteY6776" fmla="*/ 2426022 h 6367455"/>
                <a:gd name="connsiteX6777" fmla="*/ 2341136 w 6891715"/>
                <a:gd name="connsiteY6777" fmla="*/ 2440627 h 6367455"/>
                <a:gd name="connsiteX6778" fmla="*/ 2347484 w 6891715"/>
                <a:gd name="connsiteY6778" fmla="*/ 2426022 h 6367455"/>
                <a:gd name="connsiteX6779" fmla="*/ 2329710 w 6891715"/>
                <a:gd name="connsiteY6779" fmla="*/ 2412053 h 6367455"/>
                <a:gd name="connsiteX6780" fmla="*/ 2325902 w 6891715"/>
                <a:gd name="connsiteY6780" fmla="*/ 2398716 h 6367455"/>
                <a:gd name="connsiteX6781" fmla="*/ 2386204 w 6891715"/>
                <a:gd name="connsiteY6781" fmla="*/ 2376172 h 6367455"/>
                <a:gd name="connsiteX6782" fmla="*/ 2384935 w 6891715"/>
                <a:gd name="connsiteY6782" fmla="*/ 2359030 h 6367455"/>
                <a:gd name="connsiteX6783" fmla="*/ 2353197 w 6891715"/>
                <a:gd name="connsiteY6783" fmla="*/ 2371094 h 6367455"/>
                <a:gd name="connsiteX6784" fmla="*/ 2361765 w 6891715"/>
                <a:gd name="connsiteY6784" fmla="*/ 2356172 h 6367455"/>
                <a:gd name="connsiteX6785" fmla="*/ 2361448 w 6891715"/>
                <a:gd name="connsiteY6785" fmla="*/ 2331725 h 6367455"/>
                <a:gd name="connsiteX6786" fmla="*/ 2383348 w 6891715"/>
                <a:gd name="connsiteY6786" fmla="*/ 2299021 h 6367455"/>
                <a:gd name="connsiteX6787" fmla="*/ 2345898 w 6891715"/>
                <a:gd name="connsiteY6787" fmla="*/ 2332040 h 6367455"/>
                <a:gd name="connsiteX6788" fmla="*/ 2345898 w 6891715"/>
                <a:gd name="connsiteY6788" fmla="*/ 2368872 h 6367455"/>
                <a:gd name="connsiteX6789" fmla="*/ 2330346 w 6891715"/>
                <a:gd name="connsiteY6789" fmla="*/ 2378397 h 6367455"/>
                <a:gd name="connsiteX6790" fmla="*/ 2320824 w 6891715"/>
                <a:gd name="connsiteY6790" fmla="*/ 2367285 h 6367455"/>
                <a:gd name="connsiteX6791" fmla="*/ 2313208 w 6891715"/>
                <a:gd name="connsiteY6791" fmla="*/ 2374587 h 6367455"/>
                <a:gd name="connsiteX6792" fmla="*/ 2271948 w 6891715"/>
                <a:gd name="connsiteY6792" fmla="*/ 2374904 h 6367455"/>
                <a:gd name="connsiteX6793" fmla="*/ 2271948 w 6891715"/>
                <a:gd name="connsiteY6793" fmla="*/ 2363157 h 6367455"/>
                <a:gd name="connsiteX6794" fmla="*/ 2287500 w 6891715"/>
                <a:gd name="connsiteY6794" fmla="*/ 2339979 h 6367455"/>
                <a:gd name="connsiteX6795" fmla="*/ 2263378 w 6891715"/>
                <a:gd name="connsiteY6795" fmla="*/ 2359030 h 6367455"/>
                <a:gd name="connsiteX6796" fmla="*/ 2263378 w 6891715"/>
                <a:gd name="connsiteY6796" fmla="*/ 2376172 h 6367455"/>
                <a:gd name="connsiteX6797" fmla="*/ 2245605 w 6891715"/>
                <a:gd name="connsiteY6797" fmla="*/ 2379350 h 6367455"/>
                <a:gd name="connsiteX6798" fmla="*/ 2210694 w 6891715"/>
                <a:gd name="connsiteY6798" fmla="*/ 2377443 h 6367455"/>
                <a:gd name="connsiteX6799" fmla="*/ 2176100 w 6891715"/>
                <a:gd name="connsiteY6799" fmla="*/ 2399987 h 6367455"/>
                <a:gd name="connsiteX6800" fmla="*/ 2153882 w 6891715"/>
                <a:gd name="connsiteY6800" fmla="*/ 2391732 h 6367455"/>
                <a:gd name="connsiteX6801" fmla="*/ 2145948 w 6891715"/>
                <a:gd name="connsiteY6801" fmla="*/ 2379350 h 6367455"/>
                <a:gd name="connsiteX6802" fmla="*/ 2160864 w 6891715"/>
                <a:gd name="connsiteY6802" fmla="*/ 2371729 h 6367455"/>
                <a:gd name="connsiteX6803" fmla="*/ 2136427 w 6891715"/>
                <a:gd name="connsiteY6803" fmla="*/ 2362204 h 6367455"/>
                <a:gd name="connsiteX6804" fmla="*/ 2178639 w 6891715"/>
                <a:gd name="connsiteY6804" fmla="*/ 2342201 h 6367455"/>
                <a:gd name="connsiteX6805" fmla="*/ 2167847 w 6891715"/>
                <a:gd name="connsiteY6805" fmla="*/ 2339979 h 6367455"/>
                <a:gd name="connsiteX6806" fmla="*/ 2173243 w 6891715"/>
                <a:gd name="connsiteY6806" fmla="*/ 2326326 h 6367455"/>
                <a:gd name="connsiteX6807" fmla="*/ 2188160 w 6891715"/>
                <a:gd name="connsiteY6807" fmla="*/ 2322834 h 6367455"/>
                <a:gd name="connsiteX6808" fmla="*/ 2158008 w 6891715"/>
                <a:gd name="connsiteY6808" fmla="*/ 2303150 h 6367455"/>
                <a:gd name="connsiteX6809" fmla="*/ 2166578 w 6891715"/>
                <a:gd name="connsiteY6809" fmla="*/ 2294574 h 6367455"/>
                <a:gd name="connsiteX6810" fmla="*/ 2133571 w 6891715"/>
                <a:gd name="connsiteY6810" fmla="*/ 2274889 h 6367455"/>
                <a:gd name="connsiteX6811" fmla="*/ 2157057 w 6891715"/>
                <a:gd name="connsiteY6811" fmla="*/ 2271715 h 6367455"/>
                <a:gd name="connsiteX6812" fmla="*/ 2154518 w 6891715"/>
                <a:gd name="connsiteY6812" fmla="*/ 2256790 h 6367455"/>
                <a:gd name="connsiteX6813" fmla="*/ 2160864 w 6891715"/>
                <a:gd name="connsiteY6813" fmla="*/ 2256790 h 6367455"/>
                <a:gd name="connsiteX6814" fmla="*/ 2173560 w 6891715"/>
                <a:gd name="connsiteY6814" fmla="*/ 2244090 h 6367455"/>
                <a:gd name="connsiteX6815" fmla="*/ 2187525 w 6891715"/>
                <a:gd name="connsiteY6815" fmla="*/ 2258697 h 6367455"/>
                <a:gd name="connsiteX6816" fmla="*/ 2200219 w 6891715"/>
                <a:gd name="connsiteY6816" fmla="*/ 2265998 h 6367455"/>
                <a:gd name="connsiteX6817" fmla="*/ 2203395 w 6891715"/>
                <a:gd name="connsiteY6817" fmla="*/ 2253298 h 6367455"/>
                <a:gd name="connsiteX6818" fmla="*/ 2226246 w 6891715"/>
                <a:gd name="connsiteY6818" fmla="*/ 2245361 h 6367455"/>
                <a:gd name="connsiteX6819" fmla="*/ 2252906 w 6891715"/>
                <a:gd name="connsiteY6819" fmla="*/ 2258377 h 6367455"/>
                <a:gd name="connsiteX6820" fmla="*/ 2266552 w 6891715"/>
                <a:gd name="connsiteY6820" fmla="*/ 2244090 h 6367455"/>
                <a:gd name="connsiteX6821" fmla="*/ 2266552 w 6891715"/>
                <a:gd name="connsiteY6821" fmla="*/ 2235835 h 6367455"/>
                <a:gd name="connsiteX6822" fmla="*/ 2213550 w 6891715"/>
                <a:gd name="connsiteY6822" fmla="*/ 2243773 h 6367455"/>
                <a:gd name="connsiteX6823" fmla="*/ 2197681 w 6891715"/>
                <a:gd name="connsiteY6823" fmla="*/ 2239644 h 6367455"/>
                <a:gd name="connsiteX6824" fmla="*/ 2204029 w 6891715"/>
                <a:gd name="connsiteY6824" fmla="*/ 2231072 h 6367455"/>
                <a:gd name="connsiteX6825" fmla="*/ 2233862 w 6891715"/>
                <a:gd name="connsiteY6825" fmla="*/ 2227898 h 6367455"/>
                <a:gd name="connsiteX6826" fmla="*/ 2254492 w 6891715"/>
                <a:gd name="connsiteY6826" fmla="*/ 2222181 h 6367455"/>
                <a:gd name="connsiteX6827" fmla="*/ 2236401 w 6891715"/>
                <a:gd name="connsiteY6827" fmla="*/ 2212020 h 6367455"/>
                <a:gd name="connsiteX6828" fmla="*/ 2249414 w 6891715"/>
                <a:gd name="connsiteY6828" fmla="*/ 2203448 h 6367455"/>
                <a:gd name="connsiteX6829" fmla="*/ 2244970 w 6891715"/>
                <a:gd name="connsiteY6829" fmla="*/ 2194876 h 6367455"/>
                <a:gd name="connsiteX6830" fmla="*/ 2230053 w 6891715"/>
                <a:gd name="connsiteY6830" fmla="*/ 2187889 h 6367455"/>
                <a:gd name="connsiteX6831" fmla="*/ 2238304 w 6891715"/>
                <a:gd name="connsiteY6831" fmla="*/ 2165664 h 6367455"/>
                <a:gd name="connsiteX6832" fmla="*/ 2261791 w 6891715"/>
                <a:gd name="connsiteY6832" fmla="*/ 2150423 h 6367455"/>
                <a:gd name="connsiteX6833" fmla="*/ 2278612 w 6891715"/>
                <a:gd name="connsiteY6833" fmla="*/ 2184079 h 6367455"/>
                <a:gd name="connsiteX6834" fmla="*/ 2285912 w 6891715"/>
                <a:gd name="connsiteY6834" fmla="*/ 2178682 h 6367455"/>
                <a:gd name="connsiteX6835" fmla="*/ 2279565 w 6891715"/>
                <a:gd name="connsiteY6835" fmla="*/ 2166298 h 6367455"/>
                <a:gd name="connsiteX6836" fmla="*/ 2281469 w 6891715"/>
                <a:gd name="connsiteY6836" fmla="*/ 2138677 h 6367455"/>
                <a:gd name="connsiteX6837" fmla="*/ 2300512 w 6891715"/>
                <a:gd name="connsiteY6837" fmla="*/ 2135500 h 6367455"/>
                <a:gd name="connsiteX6838" fmla="*/ 2314476 w 6891715"/>
                <a:gd name="connsiteY6838" fmla="*/ 2151058 h 6367455"/>
                <a:gd name="connsiteX6839" fmla="*/ 2307177 w 6891715"/>
                <a:gd name="connsiteY6839" fmla="*/ 2195194 h 6367455"/>
                <a:gd name="connsiteX6840" fmla="*/ 2318920 w 6891715"/>
                <a:gd name="connsiteY6840" fmla="*/ 2195194 h 6367455"/>
                <a:gd name="connsiteX6841" fmla="*/ 2329076 w 6891715"/>
                <a:gd name="connsiteY6841" fmla="*/ 2158361 h 6367455"/>
                <a:gd name="connsiteX6842" fmla="*/ 2356688 w 6891715"/>
                <a:gd name="connsiteY6842" fmla="*/ 2158044 h 6367455"/>
                <a:gd name="connsiteX6843" fmla="*/ 2361131 w 6891715"/>
                <a:gd name="connsiteY6843" fmla="*/ 2146612 h 6367455"/>
                <a:gd name="connsiteX6844" fmla="*/ 2321776 w 6891715"/>
                <a:gd name="connsiteY6844" fmla="*/ 2142486 h 6367455"/>
                <a:gd name="connsiteX6845" fmla="*/ 2319237 w 6891715"/>
                <a:gd name="connsiteY6845" fmla="*/ 2125021 h 6367455"/>
                <a:gd name="connsiteX6846" fmla="*/ 2297020 w 6891715"/>
                <a:gd name="connsiteY6846" fmla="*/ 2113274 h 6367455"/>
                <a:gd name="connsiteX6847" fmla="*/ 2285594 w 6891715"/>
                <a:gd name="connsiteY6847" fmla="*/ 2125021 h 6367455"/>
                <a:gd name="connsiteX6848" fmla="*/ 2278294 w 6891715"/>
                <a:gd name="connsiteY6848" fmla="*/ 2118988 h 6367455"/>
                <a:gd name="connsiteX6849" fmla="*/ 2283373 w 6891715"/>
                <a:gd name="connsiteY6849" fmla="*/ 2109465 h 6367455"/>
                <a:gd name="connsiteX6850" fmla="*/ 2297973 w 6891715"/>
                <a:gd name="connsiteY6850" fmla="*/ 2100891 h 6367455"/>
                <a:gd name="connsiteX6851" fmla="*/ 2310667 w 6891715"/>
                <a:gd name="connsiteY6851" fmla="*/ 2099304 h 6367455"/>
                <a:gd name="connsiteX6852" fmla="*/ 2326855 w 6891715"/>
                <a:gd name="connsiteY6852" fmla="*/ 2092953 h 6367455"/>
                <a:gd name="connsiteX6853" fmla="*/ 2344627 w 6891715"/>
                <a:gd name="connsiteY6853" fmla="*/ 2103432 h 6367455"/>
                <a:gd name="connsiteX6854" fmla="*/ 2352880 w 6891715"/>
                <a:gd name="connsiteY6854" fmla="*/ 2098033 h 6367455"/>
                <a:gd name="connsiteX6855" fmla="*/ 2373509 w 6891715"/>
                <a:gd name="connsiteY6855" fmla="*/ 2117719 h 6367455"/>
                <a:gd name="connsiteX6856" fmla="*/ 2388426 w 6891715"/>
                <a:gd name="connsiteY6856" fmla="*/ 2113591 h 6367455"/>
                <a:gd name="connsiteX6857" fmla="*/ 2390965 w 6891715"/>
                <a:gd name="connsiteY6857" fmla="*/ 2100891 h 6367455"/>
                <a:gd name="connsiteX6858" fmla="*/ 2364623 w 6891715"/>
                <a:gd name="connsiteY6858" fmla="*/ 2097082 h 6367455"/>
                <a:gd name="connsiteX6859" fmla="*/ 2364623 w 6891715"/>
                <a:gd name="connsiteY6859" fmla="*/ 2087237 h 6367455"/>
                <a:gd name="connsiteX6860" fmla="*/ 2392868 w 6891715"/>
                <a:gd name="connsiteY6860" fmla="*/ 2073585 h 6367455"/>
                <a:gd name="connsiteX6861" fmla="*/ 2361131 w 6891715"/>
                <a:gd name="connsiteY6861" fmla="*/ 2063426 h 6367455"/>
                <a:gd name="connsiteX6862" fmla="*/ 2344309 w 6891715"/>
                <a:gd name="connsiteY6862" fmla="*/ 2067553 h 6367455"/>
                <a:gd name="connsiteX6863" fmla="*/ 2321141 w 6891715"/>
                <a:gd name="connsiteY6863" fmla="*/ 2069141 h 6367455"/>
                <a:gd name="connsiteX6864" fmla="*/ 2338915 w 6891715"/>
                <a:gd name="connsiteY6864" fmla="*/ 2050726 h 6367455"/>
                <a:gd name="connsiteX6865" fmla="*/ 2320824 w 6891715"/>
                <a:gd name="connsiteY6865" fmla="*/ 2045646 h 6367455"/>
                <a:gd name="connsiteX6866" fmla="*/ 2318602 w 6891715"/>
                <a:gd name="connsiteY6866" fmla="*/ 2029776 h 6367455"/>
                <a:gd name="connsiteX6867" fmla="*/ 2346849 w 6891715"/>
                <a:gd name="connsiteY6867" fmla="*/ 2010726 h 6367455"/>
                <a:gd name="connsiteX6868" fmla="*/ 2363987 w 6891715"/>
                <a:gd name="connsiteY6868" fmla="*/ 2025013 h 6367455"/>
                <a:gd name="connsiteX6869" fmla="*/ 2377953 w 6891715"/>
                <a:gd name="connsiteY6869" fmla="*/ 2033586 h 6367455"/>
                <a:gd name="connsiteX6870" fmla="*/ 2390330 w 6891715"/>
                <a:gd name="connsiteY6870" fmla="*/ 2019933 h 6367455"/>
                <a:gd name="connsiteX6871" fmla="*/ 2395725 w 6891715"/>
                <a:gd name="connsiteY6871" fmla="*/ 2026918 h 6367455"/>
                <a:gd name="connsiteX6872" fmla="*/ 2422068 w 6891715"/>
                <a:gd name="connsiteY6872" fmla="*/ 2016441 h 6367455"/>
                <a:gd name="connsiteX6873" fmla="*/ 2401756 w 6891715"/>
                <a:gd name="connsiteY6873" fmla="*/ 1998661 h 6367455"/>
                <a:gd name="connsiteX6874" fmla="*/ 2384935 w 6891715"/>
                <a:gd name="connsiteY6874" fmla="*/ 2011360 h 6367455"/>
                <a:gd name="connsiteX6875" fmla="*/ 2370336 w 6891715"/>
                <a:gd name="connsiteY6875" fmla="*/ 2004376 h 6367455"/>
                <a:gd name="connsiteX6876" fmla="*/ 2373191 w 6891715"/>
                <a:gd name="connsiteY6876" fmla="*/ 1984056 h 6367455"/>
                <a:gd name="connsiteX6877" fmla="*/ 2394138 w 6891715"/>
                <a:gd name="connsiteY6877" fmla="*/ 1977706 h 6367455"/>
                <a:gd name="connsiteX6878" fmla="*/ 2409055 w 6891715"/>
                <a:gd name="connsiteY6878" fmla="*/ 1966911 h 6367455"/>
                <a:gd name="connsiteX6879" fmla="*/ 2423655 w 6891715"/>
                <a:gd name="connsiteY6879" fmla="*/ 1967864 h 6367455"/>
                <a:gd name="connsiteX6880" fmla="*/ 2424608 w 6891715"/>
                <a:gd name="connsiteY6880" fmla="*/ 1955164 h 6367455"/>
                <a:gd name="connsiteX6881" fmla="*/ 2438570 w 6891715"/>
                <a:gd name="connsiteY6881" fmla="*/ 1958338 h 6367455"/>
                <a:gd name="connsiteX6882" fmla="*/ 2445870 w 6891715"/>
                <a:gd name="connsiteY6882" fmla="*/ 1965324 h 6367455"/>
                <a:gd name="connsiteX6883" fmla="*/ 2460787 w 6891715"/>
                <a:gd name="connsiteY6883" fmla="*/ 1944051 h 6367455"/>
                <a:gd name="connsiteX6884" fmla="*/ 2480465 w 6891715"/>
                <a:gd name="connsiteY6884" fmla="*/ 1914841 h 6367455"/>
                <a:gd name="connsiteX6885" fmla="*/ 2502364 w 6891715"/>
                <a:gd name="connsiteY6885" fmla="*/ 1913254 h 6367455"/>
                <a:gd name="connsiteX6886" fmla="*/ 2520455 w 6891715"/>
                <a:gd name="connsiteY6886" fmla="*/ 1906904 h 6367455"/>
                <a:gd name="connsiteX6887" fmla="*/ 2529341 w 6891715"/>
                <a:gd name="connsiteY6887" fmla="*/ 1928811 h 6367455"/>
                <a:gd name="connsiteX6888" fmla="*/ 2553461 w 6891715"/>
                <a:gd name="connsiteY6888" fmla="*/ 1919286 h 6367455"/>
                <a:gd name="connsiteX6889" fmla="*/ 2543941 w 6891715"/>
                <a:gd name="connsiteY6889" fmla="*/ 1902459 h 6367455"/>
                <a:gd name="connsiteX6890" fmla="*/ 2538228 w 6891715"/>
                <a:gd name="connsiteY6890" fmla="*/ 1886901 h 6367455"/>
                <a:gd name="connsiteX6891" fmla="*/ 2585518 w 6891715"/>
                <a:gd name="connsiteY6891" fmla="*/ 1865312 h 6367455"/>
                <a:gd name="connsiteX6892" fmla="*/ 2609319 w 6891715"/>
                <a:gd name="connsiteY6892" fmla="*/ 1891347 h 6367455"/>
                <a:gd name="connsiteX6893" fmla="*/ 2603925 w 6891715"/>
                <a:gd name="connsiteY6893" fmla="*/ 1913254 h 6367455"/>
                <a:gd name="connsiteX6894" fmla="*/ 2607415 w 6891715"/>
                <a:gd name="connsiteY6894" fmla="*/ 1925954 h 6367455"/>
                <a:gd name="connsiteX6895" fmla="*/ 2630902 w 6891715"/>
                <a:gd name="connsiteY6895" fmla="*/ 1923731 h 6367455"/>
                <a:gd name="connsiteX6896" fmla="*/ 2619793 w 6891715"/>
                <a:gd name="connsiteY6896" fmla="*/ 1910079 h 6367455"/>
                <a:gd name="connsiteX6897" fmla="*/ 2626141 w 6891715"/>
                <a:gd name="connsiteY6897" fmla="*/ 1900554 h 6367455"/>
                <a:gd name="connsiteX6898" fmla="*/ 2665497 w 6891715"/>
                <a:gd name="connsiteY6898" fmla="*/ 1901189 h 6367455"/>
                <a:gd name="connsiteX6899" fmla="*/ 2678826 w 6891715"/>
                <a:gd name="connsiteY6899" fmla="*/ 1889759 h 6367455"/>
                <a:gd name="connsiteX6900" fmla="*/ 2665179 w 6891715"/>
                <a:gd name="connsiteY6900" fmla="*/ 1871979 h 6367455"/>
                <a:gd name="connsiteX6901" fmla="*/ 2684856 w 6891715"/>
                <a:gd name="connsiteY6901" fmla="*/ 1851658 h 6367455"/>
                <a:gd name="connsiteX6902" fmla="*/ 2739762 w 6891715"/>
                <a:gd name="connsiteY6902" fmla="*/ 1824989 h 6367455"/>
                <a:gd name="connsiteX6903" fmla="*/ 2727702 w 6891715"/>
                <a:gd name="connsiteY6903" fmla="*/ 1843086 h 6367455"/>
                <a:gd name="connsiteX6904" fmla="*/ 2755314 w 6891715"/>
                <a:gd name="connsiteY6904" fmla="*/ 1832928 h 6367455"/>
                <a:gd name="connsiteX6905" fmla="*/ 2757853 w 6891715"/>
                <a:gd name="connsiteY6905" fmla="*/ 1817369 h 6367455"/>
                <a:gd name="connsiteX6906" fmla="*/ 2733732 w 6891715"/>
                <a:gd name="connsiteY6906" fmla="*/ 1816734 h 6367455"/>
                <a:gd name="connsiteX6907" fmla="*/ 2743254 w 6891715"/>
                <a:gd name="connsiteY6907" fmla="*/ 1805304 h 6367455"/>
                <a:gd name="connsiteX6908" fmla="*/ 2743571 w 6891715"/>
                <a:gd name="connsiteY6908" fmla="*/ 1795779 h 6367455"/>
                <a:gd name="connsiteX6909" fmla="*/ 2735636 w 6891715"/>
                <a:gd name="connsiteY6909" fmla="*/ 1791334 h 6367455"/>
                <a:gd name="connsiteX6910" fmla="*/ 2750553 w 6891715"/>
                <a:gd name="connsiteY6910" fmla="*/ 1786571 h 6367455"/>
                <a:gd name="connsiteX6911" fmla="*/ 2749283 w 6891715"/>
                <a:gd name="connsiteY6911" fmla="*/ 1782443 h 6367455"/>
                <a:gd name="connsiteX6912" fmla="*/ 2732463 w 6891715"/>
                <a:gd name="connsiteY6912" fmla="*/ 1785936 h 6367455"/>
                <a:gd name="connsiteX6913" fmla="*/ 2723576 w 6891715"/>
                <a:gd name="connsiteY6913" fmla="*/ 1801494 h 6367455"/>
                <a:gd name="connsiteX6914" fmla="*/ 2655341 w 6891715"/>
                <a:gd name="connsiteY6914" fmla="*/ 1817686 h 6367455"/>
                <a:gd name="connsiteX6915" fmla="*/ 2652167 w 6891715"/>
                <a:gd name="connsiteY6915" fmla="*/ 1822131 h 6367455"/>
                <a:gd name="connsiteX6916" fmla="*/ 2724211 w 6891715"/>
                <a:gd name="connsiteY6916" fmla="*/ 1806891 h 6367455"/>
                <a:gd name="connsiteX6917" fmla="*/ 2726114 w 6891715"/>
                <a:gd name="connsiteY6917" fmla="*/ 1817369 h 6367455"/>
                <a:gd name="connsiteX6918" fmla="*/ 2673431 w 6891715"/>
                <a:gd name="connsiteY6918" fmla="*/ 1835784 h 6367455"/>
                <a:gd name="connsiteX6919" fmla="*/ 2648041 w 6891715"/>
                <a:gd name="connsiteY6919" fmla="*/ 1871979 h 6367455"/>
                <a:gd name="connsiteX6920" fmla="*/ 2615668 w 6891715"/>
                <a:gd name="connsiteY6920" fmla="*/ 1886267 h 6367455"/>
                <a:gd name="connsiteX6921" fmla="*/ 2597261 w 6891715"/>
                <a:gd name="connsiteY6921" fmla="*/ 1856739 h 6367455"/>
                <a:gd name="connsiteX6922" fmla="*/ 2607415 w 6891715"/>
                <a:gd name="connsiteY6922" fmla="*/ 1833245 h 6367455"/>
                <a:gd name="connsiteX6923" fmla="*/ 2587739 w 6891715"/>
                <a:gd name="connsiteY6923" fmla="*/ 1846261 h 6367455"/>
                <a:gd name="connsiteX6924" fmla="*/ 2578217 w 6891715"/>
                <a:gd name="connsiteY6924" fmla="*/ 1843086 h 6367455"/>
                <a:gd name="connsiteX6925" fmla="*/ 2577900 w 6891715"/>
                <a:gd name="connsiteY6925" fmla="*/ 1811336 h 6367455"/>
                <a:gd name="connsiteX6926" fmla="*/ 2599165 w 6891715"/>
                <a:gd name="connsiteY6926" fmla="*/ 1807209 h 6367455"/>
                <a:gd name="connsiteX6927" fmla="*/ 2622967 w 6891715"/>
                <a:gd name="connsiteY6927" fmla="*/ 1785619 h 6367455"/>
                <a:gd name="connsiteX6928" fmla="*/ 2598530 w 6891715"/>
                <a:gd name="connsiteY6928" fmla="*/ 1780538 h 6367455"/>
                <a:gd name="connsiteX6929" fmla="*/ 2596625 w 6891715"/>
                <a:gd name="connsiteY6929" fmla="*/ 1767839 h 6367455"/>
                <a:gd name="connsiteX6930" fmla="*/ 2627094 w 6891715"/>
                <a:gd name="connsiteY6930" fmla="*/ 1760536 h 6367455"/>
                <a:gd name="connsiteX6931" fmla="*/ 2619476 w 6891715"/>
                <a:gd name="connsiteY6931" fmla="*/ 1751963 h 6367455"/>
                <a:gd name="connsiteX6932" fmla="*/ 2625823 w 6891715"/>
                <a:gd name="connsiteY6932" fmla="*/ 1733866 h 6367455"/>
                <a:gd name="connsiteX6933" fmla="*/ 2644550 w 6891715"/>
                <a:gd name="connsiteY6933" fmla="*/ 1726564 h 6367455"/>
                <a:gd name="connsiteX6934" fmla="*/ 2656927 w 6891715"/>
                <a:gd name="connsiteY6934" fmla="*/ 1685606 h 6367455"/>
                <a:gd name="connsiteX6935" fmla="*/ 2672796 w 6891715"/>
                <a:gd name="connsiteY6935" fmla="*/ 1686241 h 6367455"/>
                <a:gd name="connsiteX6936" fmla="*/ 2677239 w 6891715"/>
                <a:gd name="connsiteY6936" fmla="*/ 1672588 h 6367455"/>
                <a:gd name="connsiteX6937" fmla="*/ 2695013 w 6891715"/>
                <a:gd name="connsiteY6937" fmla="*/ 1652269 h 6367455"/>
                <a:gd name="connsiteX6938" fmla="*/ 2703264 w 6891715"/>
                <a:gd name="connsiteY6938" fmla="*/ 1658619 h 6367455"/>
                <a:gd name="connsiteX6939" fmla="*/ 2721355 w 6891715"/>
                <a:gd name="connsiteY6939" fmla="*/ 1676398 h 6367455"/>
                <a:gd name="connsiteX6940" fmla="*/ 2735320 w 6891715"/>
                <a:gd name="connsiteY6940" fmla="*/ 1675128 h 6367455"/>
                <a:gd name="connsiteX6941" fmla="*/ 2719133 w 6891715"/>
                <a:gd name="connsiteY6941" fmla="*/ 1659253 h 6367455"/>
                <a:gd name="connsiteX6942" fmla="*/ 2721355 w 6891715"/>
                <a:gd name="connsiteY6942" fmla="*/ 1651316 h 6367455"/>
                <a:gd name="connsiteX6943" fmla="*/ 2745793 w 6891715"/>
                <a:gd name="connsiteY6943" fmla="*/ 1659253 h 6367455"/>
                <a:gd name="connsiteX6944" fmla="*/ 2749918 w 6891715"/>
                <a:gd name="connsiteY6944" fmla="*/ 1656079 h 6367455"/>
                <a:gd name="connsiteX6945" fmla="*/ 2743254 w 6891715"/>
                <a:gd name="connsiteY6945" fmla="*/ 1642426 h 6367455"/>
                <a:gd name="connsiteX6946" fmla="*/ 2741349 w 6891715"/>
                <a:gd name="connsiteY6946" fmla="*/ 1624646 h 6367455"/>
                <a:gd name="connsiteX6947" fmla="*/ 2750870 w 6891715"/>
                <a:gd name="connsiteY6947" fmla="*/ 1620201 h 6367455"/>
                <a:gd name="connsiteX6948" fmla="*/ 2771499 w 6891715"/>
                <a:gd name="connsiteY6948" fmla="*/ 1600833 h 6367455"/>
                <a:gd name="connsiteX6949" fmla="*/ 2763248 w 6891715"/>
                <a:gd name="connsiteY6949" fmla="*/ 1591944 h 6367455"/>
                <a:gd name="connsiteX6950" fmla="*/ 2742936 w 6891715"/>
                <a:gd name="connsiteY6950" fmla="*/ 1608771 h 6367455"/>
                <a:gd name="connsiteX6951" fmla="*/ 2733732 w 6891715"/>
                <a:gd name="connsiteY6951" fmla="*/ 1609723 h 6367455"/>
                <a:gd name="connsiteX6952" fmla="*/ 2730241 w 6891715"/>
                <a:gd name="connsiteY6952" fmla="*/ 1603374 h 6367455"/>
                <a:gd name="connsiteX6953" fmla="*/ 2741983 w 6891715"/>
                <a:gd name="connsiteY6953" fmla="*/ 1579561 h 6367455"/>
                <a:gd name="connsiteX6954" fmla="*/ 2752459 w 6891715"/>
                <a:gd name="connsiteY6954" fmla="*/ 1580196 h 6367455"/>
                <a:gd name="connsiteX6955" fmla="*/ 2769278 w 6891715"/>
                <a:gd name="connsiteY6955" fmla="*/ 1572576 h 6367455"/>
                <a:gd name="connsiteX6956" fmla="*/ 2766105 w 6891715"/>
                <a:gd name="connsiteY6956" fmla="*/ 1549399 h 6367455"/>
                <a:gd name="connsiteX6957" fmla="*/ 2779435 w 6891715"/>
                <a:gd name="connsiteY6957" fmla="*/ 1533524 h 6367455"/>
                <a:gd name="connsiteX6958" fmla="*/ 2799430 w 6891715"/>
                <a:gd name="connsiteY6958" fmla="*/ 1528127 h 6367455"/>
                <a:gd name="connsiteX6959" fmla="*/ 2804825 w 6891715"/>
                <a:gd name="connsiteY6959" fmla="*/ 1517649 h 6367455"/>
                <a:gd name="connsiteX6960" fmla="*/ 2813077 w 6891715"/>
                <a:gd name="connsiteY6960" fmla="*/ 1509077 h 6367455"/>
                <a:gd name="connsiteX6961" fmla="*/ 2818790 w 6891715"/>
                <a:gd name="connsiteY6961" fmla="*/ 1531937 h 6367455"/>
                <a:gd name="connsiteX6962" fmla="*/ 2830215 w 6891715"/>
                <a:gd name="connsiteY6962" fmla="*/ 1541461 h 6367455"/>
                <a:gd name="connsiteX6963" fmla="*/ 2842592 w 6891715"/>
                <a:gd name="connsiteY6963" fmla="*/ 1520189 h 6367455"/>
                <a:gd name="connsiteX6964" fmla="*/ 2837515 w 6891715"/>
                <a:gd name="connsiteY6964" fmla="*/ 1515109 h 6367455"/>
                <a:gd name="connsiteX6965" fmla="*/ 2855288 w 6891715"/>
                <a:gd name="connsiteY6965" fmla="*/ 1505584 h 6367455"/>
                <a:gd name="connsiteX6966" fmla="*/ 2863540 w 6891715"/>
                <a:gd name="connsiteY6966" fmla="*/ 1493836 h 6367455"/>
                <a:gd name="connsiteX6967" fmla="*/ 2859414 w 6891715"/>
                <a:gd name="connsiteY6967" fmla="*/ 1486534 h 6367455"/>
                <a:gd name="connsiteX6968" fmla="*/ 2845767 w 6891715"/>
                <a:gd name="connsiteY6968" fmla="*/ 1504314 h 6367455"/>
                <a:gd name="connsiteX6969" fmla="*/ 2832120 w 6891715"/>
                <a:gd name="connsiteY6969" fmla="*/ 1513204 h 6367455"/>
                <a:gd name="connsiteX6970" fmla="*/ 2828945 w 6891715"/>
                <a:gd name="connsiteY6970" fmla="*/ 1481137 h 6367455"/>
                <a:gd name="connsiteX6971" fmla="*/ 2828628 w 6891715"/>
                <a:gd name="connsiteY6971" fmla="*/ 1479232 h 6367455"/>
                <a:gd name="connsiteX6972" fmla="*/ 2825772 w 6891715"/>
                <a:gd name="connsiteY6972" fmla="*/ 1481137 h 6367455"/>
                <a:gd name="connsiteX6973" fmla="*/ 2819425 w 6891715"/>
                <a:gd name="connsiteY6973" fmla="*/ 1484629 h 6367455"/>
                <a:gd name="connsiteX6974" fmla="*/ 2806729 w 6891715"/>
                <a:gd name="connsiteY6974" fmla="*/ 1509077 h 6367455"/>
                <a:gd name="connsiteX6975" fmla="*/ 2794987 w 6891715"/>
                <a:gd name="connsiteY6975" fmla="*/ 1503996 h 6367455"/>
                <a:gd name="connsiteX6976" fmla="*/ 2801335 w 6891715"/>
                <a:gd name="connsiteY6976" fmla="*/ 1488122 h 6367455"/>
                <a:gd name="connsiteX6977" fmla="*/ 2807047 w 6891715"/>
                <a:gd name="connsiteY6977" fmla="*/ 1481137 h 6367455"/>
                <a:gd name="connsiteX6978" fmla="*/ 2815933 w 6891715"/>
                <a:gd name="connsiteY6978" fmla="*/ 1470024 h 6367455"/>
                <a:gd name="connsiteX6979" fmla="*/ 2827359 w 6891715"/>
                <a:gd name="connsiteY6979" fmla="*/ 1465897 h 6367455"/>
                <a:gd name="connsiteX6980" fmla="*/ 2821012 w 6891715"/>
                <a:gd name="connsiteY6980" fmla="*/ 1454149 h 6367455"/>
                <a:gd name="connsiteX6981" fmla="*/ 2825137 w 6891715"/>
                <a:gd name="connsiteY6981" fmla="*/ 1438274 h 6367455"/>
                <a:gd name="connsiteX6982" fmla="*/ 2832436 w 6891715"/>
                <a:gd name="connsiteY6982" fmla="*/ 1441449 h 6367455"/>
                <a:gd name="connsiteX6983" fmla="*/ 2833706 w 6891715"/>
                <a:gd name="connsiteY6983" fmla="*/ 1461134 h 6367455"/>
                <a:gd name="connsiteX6984" fmla="*/ 2840371 w 6891715"/>
                <a:gd name="connsiteY6984" fmla="*/ 1467484 h 6367455"/>
                <a:gd name="connsiteX6985" fmla="*/ 2859414 w 6891715"/>
                <a:gd name="connsiteY6985" fmla="*/ 1481137 h 6367455"/>
                <a:gd name="connsiteX6986" fmla="*/ 2862588 w 6891715"/>
                <a:gd name="connsiteY6986" fmla="*/ 1483042 h 6367455"/>
                <a:gd name="connsiteX6987" fmla="*/ 2862271 w 6891715"/>
                <a:gd name="connsiteY6987" fmla="*/ 1481137 h 6367455"/>
                <a:gd name="connsiteX6988" fmla="*/ 2860366 w 6891715"/>
                <a:gd name="connsiteY6988" fmla="*/ 1474152 h 6367455"/>
                <a:gd name="connsiteX6989" fmla="*/ 2854653 w 6891715"/>
                <a:gd name="connsiteY6989" fmla="*/ 1441132 h 6367455"/>
                <a:gd name="connsiteX6990" fmla="*/ 2836563 w 6891715"/>
                <a:gd name="connsiteY6990" fmla="*/ 1430972 h 6367455"/>
                <a:gd name="connsiteX6991" fmla="*/ 2833072 w 6891715"/>
                <a:gd name="connsiteY6991" fmla="*/ 1410017 h 6367455"/>
                <a:gd name="connsiteX6992" fmla="*/ 2847036 w 6891715"/>
                <a:gd name="connsiteY6992" fmla="*/ 1405255 h 6367455"/>
                <a:gd name="connsiteX6993" fmla="*/ 2852749 w 6891715"/>
                <a:gd name="connsiteY6993" fmla="*/ 1426527 h 6367455"/>
                <a:gd name="connsiteX6994" fmla="*/ 2864174 w 6891715"/>
                <a:gd name="connsiteY6994" fmla="*/ 1423987 h 6367455"/>
                <a:gd name="connsiteX6995" fmla="*/ 2868300 w 6891715"/>
                <a:gd name="connsiteY6995" fmla="*/ 1403350 h 6367455"/>
                <a:gd name="connsiteX6996" fmla="*/ 2848941 w 6891715"/>
                <a:gd name="connsiteY6996" fmla="*/ 1392554 h 6367455"/>
                <a:gd name="connsiteX6997" fmla="*/ 2854970 w 6891715"/>
                <a:gd name="connsiteY6997" fmla="*/ 1378267 h 6367455"/>
                <a:gd name="connsiteX6998" fmla="*/ 2874013 w 6891715"/>
                <a:gd name="connsiteY6998" fmla="*/ 1375727 h 6367455"/>
                <a:gd name="connsiteX6999" fmla="*/ 2865761 w 6891715"/>
                <a:gd name="connsiteY6999" fmla="*/ 1360170 h 6367455"/>
                <a:gd name="connsiteX7000" fmla="*/ 2872744 w 6891715"/>
                <a:gd name="connsiteY7000" fmla="*/ 1346200 h 6367455"/>
                <a:gd name="connsiteX7001" fmla="*/ 2899721 w 6891715"/>
                <a:gd name="connsiteY7001" fmla="*/ 1361757 h 6367455"/>
                <a:gd name="connsiteX7002" fmla="*/ 2904482 w 6891715"/>
                <a:gd name="connsiteY7002" fmla="*/ 1355407 h 6367455"/>
                <a:gd name="connsiteX7003" fmla="*/ 2886390 w 6891715"/>
                <a:gd name="connsiteY7003" fmla="*/ 1337945 h 6367455"/>
                <a:gd name="connsiteX7004" fmla="*/ 2887660 w 6891715"/>
                <a:gd name="connsiteY7004" fmla="*/ 1321752 h 6367455"/>
                <a:gd name="connsiteX7005" fmla="*/ 2864174 w 6891715"/>
                <a:gd name="connsiteY7005" fmla="*/ 1337945 h 6367455"/>
                <a:gd name="connsiteX7006" fmla="*/ 2844496 w 6891715"/>
                <a:gd name="connsiteY7006" fmla="*/ 1366519 h 6367455"/>
                <a:gd name="connsiteX7007" fmla="*/ 2834976 w 6891715"/>
                <a:gd name="connsiteY7007" fmla="*/ 1356360 h 6367455"/>
                <a:gd name="connsiteX7008" fmla="*/ 2854970 w 6891715"/>
                <a:gd name="connsiteY7008" fmla="*/ 1345247 h 6367455"/>
                <a:gd name="connsiteX7009" fmla="*/ 2850527 w 6891715"/>
                <a:gd name="connsiteY7009" fmla="*/ 1331912 h 6367455"/>
                <a:gd name="connsiteX7010" fmla="*/ 2827041 w 6891715"/>
                <a:gd name="connsiteY7010" fmla="*/ 1327467 h 6367455"/>
                <a:gd name="connsiteX7011" fmla="*/ 2834659 w 6891715"/>
                <a:gd name="connsiteY7011" fmla="*/ 1308735 h 6367455"/>
                <a:gd name="connsiteX7012" fmla="*/ 2850527 w 6891715"/>
                <a:gd name="connsiteY7012" fmla="*/ 1323340 h 6367455"/>
                <a:gd name="connsiteX7013" fmla="*/ 2888296 w 6891715"/>
                <a:gd name="connsiteY7013" fmla="*/ 1308100 h 6367455"/>
                <a:gd name="connsiteX7014" fmla="*/ 2890518 w 6891715"/>
                <a:gd name="connsiteY7014" fmla="*/ 1278890 h 6367455"/>
                <a:gd name="connsiteX7015" fmla="*/ 2898768 w 6891715"/>
                <a:gd name="connsiteY7015" fmla="*/ 1278255 h 6367455"/>
                <a:gd name="connsiteX7016" fmla="*/ 2925112 w 6891715"/>
                <a:gd name="connsiteY7016" fmla="*/ 1271905 h 6367455"/>
                <a:gd name="connsiteX7017" fmla="*/ 2936854 w 6891715"/>
                <a:gd name="connsiteY7017" fmla="*/ 1286510 h 6367455"/>
                <a:gd name="connsiteX7018" fmla="*/ 2945741 w 6891715"/>
                <a:gd name="connsiteY7018" fmla="*/ 1306830 h 6367455"/>
                <a:gd name="connsiteX7019" fmla="*/ 2953675 w 6891715"/>
                <a:gd name="connsiteY7019" fmla="*/ 1290637 h 6367455"/>
                <a:gd name="connsiteX7020" fmla="*/ 2975891 w 6891715"/>
                <a:gd name="connsiteY7020" fmla="*/ 1279843 h 6367455"/>
                <a:gd name="connsiteX7021" fmla="*/ 2984143 w 6891715"/>
                <a:gd name="connsiteY7021" fmla="*/ 1264285 h 6367455"/>
                <a:gd name="connsiteX7022" fmla="*/ 2954945 w 6891715"/>
                <a:gd name="connsiteY7022" fmla="*/ 1267460 h 6367455"/>
                <a:gd name="connsiteX7023" fmla="*/ 2946376 w 6891715"/>
                <a:gd name="connsiteY7023" fmla="*/ 1276033 h 6367455"/>
                <a:gd name="connsiteX7024" fmla="*/ 2925746 w 6891715"/>
                <a:gd name="connsiteY7024" fmla="*/ 1242377 h 6367455"/>
                <a:gd name="connsiteX7025" fmla="*/ 2918447 w 6891715"/>
                <a:gd name="connsiteY7025" fmla="*/ 1238250 h 6367455"/>
                <a:gd name="connsiteX7026" fmla="*/ 2920351 w 6891715"/>
                <a:gd name="connsiteY7026" fmla="*/ 1219200 h 6367455"/>
                <a:gd name="connsiteX7027" fmla="*/ 2935267 w 6891715"/>
                <a:gd name="connsiteY7027" fmla="*/ 1221423 h 6367455"/>
                <a:gd name="connsiteX7028" fmla="*/ 2941297 w 6891715"/>
                <a:gd name="connsiteY7028" fmla="*/ 1202373 h 6367455"/>
                <a:gd name="connsiteX7029" fmla="*/ 2907338 w 6891715"/>
                <a:gd name="connsiteY7029" fmla="*/ 1198563 h 6367455"/>
                <a:gd name="connsiteX7030" fmla="*/ 2908607 w 6891715"/>
                <a:gd name="connsiteY7030" fmla="*/ 1184593 h 6367455"/>
                <a:gd name="connsiteX7031" fmla="*/ 2939394 w 6891715"/>
                <a:gd name="connsiteY7031" fmla="*/ 1183323 h 6367455"/>
                <a:gd name="connsiteX7032" fmla="*/ 2919081 w 6891715"/>
                <a:gd name="connsiteY7032" fmla="*/ 1175068 h 6367455"/>
                <a:gd name="connsiteX7033" fmla="*/ 2926063 w 6891715"/>
                <a:gd name="connsiteY7033" fmla="*/ 1166495 h 6367455"/>
                <a:gd name="connsiteX7034" fmla="*/ 2943202 w 6891715"/>
                <a:gd name="connsiteY7034" fmla="*/ 1173798 h 6367455"/>
                <a:gd name="connsiteX7035" fmla="*/ 2948280 w 6891715"/>
                <a:gd name="connsiteY7035" fmla="*/ 1164273 h 6367455"/>
                <a:gd name="connsiteX7036" fmla="*/ 2940980 w 6891715"/>
                <a:gd name="connsiteY7036" fmla="*/ 1155065 h 6367455"/>
                <a:gd name="connsiteX7037" fmla="*/ 2943202 w 6891715"/>
                <a:gd name="connsiteY7037" fmla="*/ 1143318 h 6367455"/>
                <a:gd name="connsiteX7038" fmla="*/ 2968273 w 6891715"/>
                <a:gd name="connsiteY7038" fmla="*/ 1139825 h 6367455"/>
                <a:gd name="connsiteX7039" fmla="*/ 2953358 w 6891715"/>
                <a:gd name="connsiteY7039" fmla="*/ 1131570 h 6367455"/>
                <a:gd name="connsiteX7040" fmla="*/ 2942884 w 6891715"/>
                <a:gd name="connsiteY7040" fmla="*/ 1119187 h 6367455"/>
                <a:gd name="connsiteX7041" fmla="*/ 2946058 w 6891715"/>
                <a:gd name="connsiteY7041" fmla="*/ 1109662 h 6367455"/>
                <a:gd name="connsiteX7042" fmla="*/ 2965102 w 6891715"/>
                <a:gd name="connsiteY7042" fmla="*/ 1113473 h 6367455"/>
                <a:gd name="connsiteX7043" fmla="*/ 2969862 w 6891715"/>
                <a:gd name="connsiteY7043" fmla="*/ 1100772 h 6367455"/>
                <a:gd name="connsiteX7044" fmla="*/ 2984778 w 6891715"/>
                <a:gd name="connsiteY7044" fmla="*/ 1106170 h 6367455"/>
                <a:gd name="connsiteX7045" fmla="*/ 2996522 w 6891715"/>
                <a:gd name="connsiteY7045" fmla="*/ 1093470 h 6367455"/>
                <a:gd name="connsiteX7046" fmla="*/ 3010169 w 6891715"/>
                <a:gd name="connsiteY7046" fmla="*/ 1094105 h 6367455"/>
                <a:gd name="connsiteX7047" fmla="*/ 3014294 w 6891715"/>
                <a:gd name="connsiteY7047" fmla="*/ 1066800 h 6367455"/>
                <a:gd name="connsiteX7048" fmla="*/ 3027942 w 6891715"/>
                <a:gd name="connsiteY7048" fmla="*/ 1062355 h 6367455"/>
                <a:gd name="connsiteX7049" fmla="*/ 3034289 w 6891715"/>
                <a:gd name="connsiteY7049" fmla="*/ 1054735 h 6367455"/>
                <a:gd name="connsiteX7050" fmla="*/ 3062536 w 6891715"/>
                <a:gd name="connsiteY7050" fmla="*/ 1052830 h 6367455"/>
                <a:gd name="connsiteX7051" fmla="*/ 3082848 w 6891715"/>
                <a:gd name="connsiteY7051" fmla="*/ 1044892 h 6367455"/>
                <a:gd name="connsiteX7052" fmla="*/ 3104107 w 6891715"/>
                <a:gd name="connsiteY7052" fmla="*/ 1064577 h 6367455"/>
                <a:gd name="connsiteX7053" fmla="*/ 3119976 w 6891715"/>
                <a:gd name="connsiteY7053" fmla="*/ 1045527 h 6367455"/>
                <a:gd name="connsiteX7054" fmla="*/ 3102520 w 6891715"/>
                <a:gd name="connsiteY7054" fmla="*/ 1029017 h 6367455"/>
                <a:gd name="connsiteX7055" fmla="*/ 3083799 w 6891715"/>
                <a:gd name="connsiteY7055" fmla="*/ 1030287 h 6367455"/>
                <a:gd name="connsiteX7056" fmla="*/ 3074913 w 6891715"/>
                <a:gd name="connsiteY7056" fmla="*/ 1017587 h 6367455"/>
                <a:gd name="connsiteX7057" fmla="*/ 3058410 w 6891715"/>
                <a:gd name="connsiteY7057" fmla="*/ 1028382 h 6367455"/>
                <a:gd name="connsiteX7058" fmla="*/ 3052697 w 6891715"/>
                <a:gd name="connsiteY7058" fmla="*/ 1010602 h 6367455"/>
                <a:gd name="connsiteX7059" fmla="*/ 3043175 w 6891715"/>
                <a:gd name="connsiteY7059" fmla="*/ 1005204 h 6367455"/>
                <a:gd name="connsiteX7060" fmla="*/ 3049206 w 6891715"/>
                <a:gd name="connsiteY7060" fmla="*/ 973770 h 6367455"/>
                <a:gd name="connsiteX7061" fmla="*/ 3072057 w 6891715"/>
                <a:gd name="connsiteY7061" fmla="*/ 948370 h 6367455"/>
                <a:gd name="connsiteX7062" fmla="*/ 3079991 w 6891715"/>
                <a:gd name="connsiteY7062" fmla="*/ 969325 h 6367455"/>
                <a:gd name="connsiteX7063" fmla="*/ 3093634 w 6891715"/>
                <a:gd name="connsiteY7063" fmla="*/ 972500 h 6367455"/>
                <a:gd name="connsiteX7064" fmla="*/ 3099029 w 6891715"/>
                <a:gd name="connsiteY7064" fmla="*/ 980437 h 6367455"/>
                <a:gd name="connsiteX7065" fmla="*/ 3110772 w 6891715"/>
                <a:gd name="connsiteY7065" fmla="*/ 974087 h 6367455"/>
                <a:gd name="connsiteX7066" fmla="*/ 3125689 w 6891715"/>
                <a:gd name="connsiteY7066" fmla="*/ 985517 h 6367455"/>
                <a:gd name="connsiteX7067" fmla="*/ 3140605 w 6891715"/>
                <a:gd name="connsiteY7067" fmla="*/ 979167 h 6367455"/>
                <a:gd name="connsiteX7068" fmla="*/ 3133623 w 6891715"/>
                <a:gd name="connsiteY7068" fmla="*/ 967737 h 6367455"/>
                <a:gd name="connsiteX7069" fmla="*/ 3150762 w 6891715"/>
                <a:gd name="connsiteY7069" fmla="*/ 948687 h 6367455"/>
                <a:gd name="connsiteX7070" fmla="*/ 3128545 w 6891715"/>
                <a:gd name="connsiteY7070" fmla="*/ 959165 h 6367455"/>
                <a:gd name="connsiteX7071" fmla="*/ 3107598 w 6891715"/>
                <a:gd name="connsiteY7071" fmla="*/ 961387 h 6367455"/>
                <a:gd name="connsiteX7072" fmla="*/ 3100933 w 6891715"/>
                <a:gd name="connsiteY7072" fmla="*/ 952180 h 6367455"/>
                <a:gd name="connsiteX7073" fmla="*/ 3120928 w 6891715"/>
                <a:gd name="connsiteY7073" fmla="*/ 940432 h 6367455"/>
                <a:gd name="connsiteX7074" fmla="*/ 3136480 w 6891715"/>
                <a:gd name="connsiteY7074" fmla="*/ 921065 h 6367455"/>
                <a:gd name="connsiteX7075" fmla="*/ 3125054 w 6891715"/>
                <a:gd name="connsiteY7075" fmla="*/ 914080 h 6367455"/>
                <a:gd name="connsiteX7076" fmla="*/ 3137749 w 6891715"/>
                <a:gd name="connsiteY7076" fmla="*/ 903285 h 6367455"/>
                <a:gd name="connsiteX7077" fmla="*/ 3126006 w 6891715"/>
                <a:gd name="connsiteY7077" fmla="*/ 895982 h 6367455"/>
                <a:gd name="connsiteX7078" fmla="*/ 3117437 w 6891715"/>
                <a:gd name="connsiteY7078" fmla="*/ 886775 h 6367455"/>
                <a:gd name="connsiteX7079" fmla="*/ 3130767 w 6891715"/>
                <a:gd name="connsiteY7079" fmla="*/ 865502 h 6367455"/>
                <a:gd name="connsiteX7080" fmla="*/ 3139971 w 6891715"/>
                <a:gd name="connsiteY7080" fmla="*/ 846453 h 6367455"/>
                <a:gd name="connsiteX7081" fmla="*/ 3158061 w 6891715"/>
                <a:gd name="connsiteY7081" fmla="*/ 839150 h 6367455"/>
                <a:gd name="connsiteX7082" fmla="*/ 3169487 w 6891715"/>
                <a:gd name="connsiteY7082" fmla="*/ 806130 h 6367455"/>
                <a:gd name="connsiteX7083" fmla="*/ 3179008 w 6891715"/>
                <a:gd name="connsiteY7083" fmla="*/ 806130 h 6367455"/>
                <a:gd name="connsiteX7084" fmla="*/ 3174882 w 6891715"/>
                <a:gd name="connsiteY7084" fmla="*/ 816607 h 6367455"/>
                <a:gd name="connsiteX7085" fmla="*/ 3180278 w 6891715"/>
                <a:gd name="connsiteY7085" fmla="*/ 839785 h 6367455"/>
                <a:gd name="connsiteX7086" fmla="*/ 3190116 w 6891715"/>
                <a:gd name="connsiteY7086" fmla="*/ 854390 h 6367455"/>
                <a:gd name="connsiteX7087" fmla="*/ 3192021 w 6891715"/>
                <a:gd name="connsiteY7087" fmla="*/ 868995 h 6367455"/>
                <a:gd name="connsiteX7088" fmla="*/ 3200590 w 6891715"/>
                <a:gd name="connsiteY7088" fmla="*/ 852167 h 6367455"/>
                <a:gd name="connsiteX7089" fmla="*/ 3218680 w 6891715"/>
                <a:gd name="connsiteY7089" fmla="*/ 858518 h 6367455"/>
                <a:gd name="connsiteX7090" fmla="*/ 3225028 w 6891715"/>
                <a:gd name="connsiteY7090" fmla="*/ 849945 h 6367455"/>
                <a:gd name="connsiteX7091" fmla="*/ 3219315 w 6891715"/>
                <a:gd name="connsiteY7091" fmla="*/ 840420 h 6367455"/>
                <a:gd name="connsiteX7092" fmla="*/ 3191069 w 6891715"/>
                <a:gd name="connsiteY7092" fmla="*/ 848357 h 6367455"/>
                <a:gd name="connsiteX7093" fmla="*/ 3195194 w 6891715"/>
                <a:gd name="connsiteY7093" fmla="*/ 835340 h 6367455"/>
                <a:gd name="connsiteX7094" fmla="*/ 3209794 w 6891715"/>
                <a:gd name="connsiteY7094" fmla="*/ 835023 h 6367455"/>
                <a:gd name="connsiteX7095" fmla="*/ 3217094 w 6891715"/>
                <a:gd name="connsiteY7095" fmla="*/ 827720 h 6367455"/>
                <a:gd name="connsiteX7096" fmla="*/ 3204398 w 6891715"/>
                <a:gd name="connsiteY7096" fmla="*/ 809940 h 6367455"/>
                <a:gd name="connsiteX7097" fmla="*/ 3218046 w 6891715"/>
                <a:gd name="connsiteY7097" fmla="*/ 803590 h 6367455"/>
                <a:gd name="connsiteX7098" fmla="*/ 3208207 w 6891715"/>
                <a:gd name="connsiteY7098" fmla="*/ 786762 h 6367455"/>
                <a:gd name="connsiteX7099" fmla="*/ 3190434 w 6891715"/>
                <a:gd name="connsiteY7099" fmla="*/ 777555 h 6367455"/>
                <a:gd name="connsiteX7100" fmla="*/ 3204716 w 6891715"/>
                <a:gd name="connsiteY7100" fmla="*/ 760410 h 6367455"/>
                <a:gd name="connsiteX7101" fmla="*/ 3237723 w 6891715"/>
                <a:gd name="connsiteY7101" fmla="*/ 746440 h 6367455"/>
                <a:gd name="connsiteX7102" fmla="*/ 3256766 w 6891715"/>
                <a:gd name="connsiteY7102" fmla="*/ 757870 h 6367455"/>
                <a:gd name="connsiteX7103" fmla="*/ 3273904 w 6891715"/>
                <a:gd name="connsiteY7103" fmla="*/ 744853 h 6367455"/>
                <a:gd name="connsiteX7104" fmla="*/ 3287551 w 6891715"/>
                <a:gd name="connsiteY7104" fmla="*/ 776285 h 6367455"/>
                <a:gd name="connsiteX7105" fmla="*/ 3305642 w 6891715"/>
                <a:gd name="connsiteY7105" fmla="*/ 776285 h 6367455"/>
                <a:gd name="connsiteX7106" fmla="*/ 3294851 w 6891715"/>
                <a:gd name="connsiteY7106" fmla="*/ 757553 h 6367455"/>
                <a:gd name="connsiteX7107" fmla="*/ 3315798 w 6891715"/>
                <a:gd name="connsiteY7107" fmla="*/ 744535 h 6367455"/>
                <a:gd name="connsiteX7108" fmla="*/ 3326589 w 6891715"/>
                <a:gd name="connsiteY7108" fmla="*/ 729613 h 6367455"/>
                <a:gd name="connsiteX7109" fmla="*/ 3312624 w 6891715"/>
                <a:gd name="connsiteY7109" fmla="*/ 723580 h 6367455"/>
                <a:gd name="connsiteX7110" fmla="*/ 3320876 w 6891715"/>
                <a:gd name="connsiteY7110" fmla="*/ 705800 h 6367455"/>
                <a:gd name="connsiteX7111" fmla="*/ 3310085 w 6891715"/>
                <a:gd name="connsiteY7111" fmla="*/ 703578 h 6367455"/>
                <a:gd name="connsiteX7112" fmla="*/ 3281839 w 6891715"/>
                <a:gd name="connsiteY7112" fmla="*/ 732470 h 6367455"/>
                <a:gd name="connsiteX7113" fmla="*/ 3269143 w 6891715"/>
                <a:gd name="connsiteY7113" fmla="*/ 728343 h 6367455"/>
                <a:gd name="connsiteX7114" fmla="*/ 3263748 w 6891715"/>
                <a:gd name="connsiteY7114" fmla="*/ 710245 h 6367455"/>
                <a:gd name="connsiteX7115" fmla="*/ 3249149 w 6891715"/>
                <a:gd name="connsiteY7115" fmla="*/ 709610 h 6367455"/>
                <a:gd name="connsiteX7116" fmla="*/ 3244705 w 6891715"/>
                <a:gd name="connsiteY7116" fmla="*/ 728660 h 6367455"/>
                <a:gd name="connsiteX7117" fmla="*/ 3220267 w 6891715"/>
                <a:gd name="connsiteY7117" fmla="*/ 720088 h 6367455"/>
                <a:gd name="connsiteX7118" fmla="*/ 3219315 w 6891715"/>
                <a:gd name="connsiteY7118" fmla="*/ 706753 h 6367455"/>
                <a:gd name="connsiteX7119" fmla="*/ 3252005 w 6891715"/>
                <a:gd name="connsiteY7119" fmla="*/ 666430 h 6367455"/>
                <a:gd name="connsiteX7120" fmla="*/ 3262161 w 6891715"/>
                <a:gd name="connsiteY7120" fmla="*/ 634680 h 6367455"/>
                <a:gd name="connsiteX7121" fmla="*/ 3284060 w 6891715"/>
                <a:gd name="connsiteY7121" fmla="*/ 628330 h 6367455"/>
                <a:gd name="connsiteX7122" fmla="*/ 3281839 w 6891715"/>
                <a:gd name="connsiteY7122" fmla="*/ 615313 h 6367455"/>
                <a:gd name="connsiteX7123" fmla="*/ 3314529 w 6891715"/>
                <a:gd name="connsiteY7123" fmla="*/ 598168 h 6367455"/>
                <a:gd name="connsiteX7124" fmla="*/ 3322780 w 6891715"/>
                <a:gd name="connsiteY7124" fmla="*/ 579435 h 6367455"/>
                <a:gd name="connsiteX7125" fmla="*/ 3375782 w 6891715"/>
                <a:gd name="connsiteY7125" fmla="*/ 550225 h 6367455"/>
                <a:gd name="connsiteX7126" fmla="*/ 3368800 w 6891715"/>
                <a:gd name="connsiteY7126" fmla="*/ 538795 h 6367455"/>
                <a:gd name="connsiteX7127" fmla="*/ 3365626 w 6891715"/>
                <a:gd name="connsiteY7127" fmla="*/ 509268 h 6367455"/>
                <a:gd name="connsiteX7128" fmla="*/ 3383082 w 6891715"/>
                <a:gd name="connsiteY7128" fmla="*/ 459420 h 6367455"/>
                <a:gd name="connsiteX7129" fmla="*/ 3397999 w 6891715"/>
                <a:gd name="connsiteY7129" fmla="*/ 475295 h 6367455"/>
                <a:gd name="connsiteX7130" fmla="*/ 3382447 w 6891715"/>
                <a:gd name="connsiteY7130" fmla="*/ 500695 h 6367455"/>
                <a:gd name="connsiteX7131" fmla="*/ 3392921 w 6891715"/>
                <a:gd name="connsiteY7131" fmla="*/ 506728 h 6367455"/>
                <a:gd name="connsiteX7132" fmla="*/ 3396095 w 6891715"/>
                <a:gd name="connsiteY7132" fmla="*/ 496250 h 6367455"/>
                <a:gd name="connsiteX7133" fmla="*/ 3407838 w 6891715"/>
                <a:gd name="connsiteY7133" fmla="*/ 499425 h 6367455"/>
                <a:gd name="connsiteX7134" fmla="*/ 3415137 w 6891715"/>
                <a:gd name="connsiteY7134" fmla="*/ 518158 h 6367455"/>
                <a:gd name="connsiteX7135" fmla="*/ 3420533 w 6891715"/>
                <a:gd name="connsiteY7135" fmla="*/ 500378 h 6367455"/>
                <a:gd name="connsiteX7136" fmla="*/ 3437671 w 6891715"/>
                <a:gd name="connsiteY7136" fmla="*/ 512760 h 6367455"/>
                <a:gd name="connsiteX7137" fmla="*/ 3449097 w 6891715"/>
                <a:gd name="connsiteY7137" fmla="*/ 499108 h 6367455"/>
                <a:gd name="connsiteX7138" fmla="*/ 3423389 w 6891715"/>
                <a:gd name="connsiteY7138" fmla="*/ 483550 h 6367455"/>
                <a:gd name="connsiteX7139" fmla="*/ 3422437 w 6891715"/>
                <a:gd name="connsiteY7139" fmla="*/ 465453 h 6367455"/>
                <a:gd name="connsiteX7140" fmla="*/ 3417042 w 6891715"/>
                <a:gd name="connsiteY7140" fmla="*/ 452118 h 6367455"/>
                <a:gd name="connsiteX7141" fmla="*/ 3442114 w 6891715"/>
                <a:gd name="connsiteY7141" fmla="*/ 451800 h 6367455"/>
                <a:gd name="connsiteX7142" fmla="*/ 3461792 w 6891715"/>
                <a:gd name="connsiteY7142" fmla="*/ 498155 h 6367455"/>
                <a:gd name="connsiteX7143" fmla="*/ 3488452 w 6891715"/>
                <a:gd name="connsiteY7143" fmla="*/ 508315 h 6367455"/>
                <a:gd name="connsiteX7144" fmla="*/ 3491625 w 6891715"/>
                <a:gd name="connsiteY7144" fmla="*/ 528000 h 6367455"/>
                <a:gd name="connsiteX7145" fmla="*/ 3516063 w 6891715"/>
                <a:gd name="connsiteY7145" fmla="*/ 538478 h 6367455"/>
                <a:gd name="connsiteX7146" fmla="*/ 3518285 w 6891715"/>
                <a:gd name="connsiteY7146" fmla="*/ 524825 h 6367455"/>
                <a:gd name="connsiteX7147" fmla="*/ 3488134 w 6891715"/>
                <a:gd name="connsiteY7147" fmla="*/ 483868 h 6367455"/>
                <a:gd name="connsiteX7148" fmla="*/ 3477343 w 6891715"/>
                <a:gd name="connsiteY7148" fmla="*/ 482915 h 6367455"/>
                <a:gd name="connsiteX7149" fmla="*/ 3464648 w 6891715"/>
                <a:gd name="connsiteY7149" fmla="*/ 467358 h 6367455"/>
                <a:gd name="connsiteX7150" fmla="*/ 3469726 w 6891715"/>
                <a:gd name="connsiteY7150" fmla="*/ 443863 h 6367455"/>
                <a:gd name="connsiteX7151" fmla="*/ 3455762 w 6891715"/>
                <a:gd name="connsiteY7151" fmla="*/ 430528 h 6367455"/>
                <a:gd name="connsiteX7152" fmla="*/ 3478930 w 6891715"/>
                <a:gd name="connsiteY7152" fmla="*/ 391158 h 6367455"/>
                <a:gd name="connsiteX7153" fmla="*/ 3499877 w 6891715"/>
                <a:gd name="connsiteY7153" fmla="*/ 392110 h 6367455"/>
                <a:gd name="connsiteX7154" fmla="*/ 3504955 w 6891715"/>
                <a:gd name="connsiteY7154" fmla="*/ 382586 h 6367455"/>
                <a:gd name="connsiteX7155" fmla="*/ 3519872 w 6891715"/>
                <a:gd name="connsiteY7155" fmla="*/ 382268 h 6367455"/>
                <a:gd name="connsiteX7156" fmla="*/ 3513842 w 6891715"/>
                <a:gd name="connsiteY7156" fmla="*/ 401318 h 6367455"/>
                <a:gd name="connsiteX7157" fmla="*/ 3521459 w 6891715"/>
                <a:gd name="connsiteY7157" fmla="*/ 416240 h 6367455"/>
                <a:gd name="connsiteX7158" fmla="*/ 3521776 w 6891715"/>
                <a:gd name="connsiteY7158" fmla="*/ 474978 h 6367455"/>
                <a:gd name="connsiteX7159" fmla="*/ 3539232 w 6891715"/>
                <a:gd name="connsiteY7159" fmla="*/ 441323 h 6367455"/>
                <a:gd name="connsiteX7160" fmla="*/ 3545262 w 6891715"/>
                <a:gd name="connsiteY7160" fmla="*/ 385443 h 6367455"/>
                <a:gd name="connsiteX7161" fmla="*/ 3559862 w 6891715"/>
                <a:gd name="connsiteY7161" fmla="*/ 374013 h 6367455"/>
                <a:gd name="connsiteX7162" fmla="*/ 3560814 w 6891715"/>
                <a:gd name="connsiteY7162" fmla="*/ 355915 h 6367455"/>
                <a:gd name="connsiteX7163" fmla="*/ 3577000 w 6891715"/>
                <a:gd name="connsiteY7163" fmla="*/ 346390 h 6367455"/>
                <a:gd name="connsiteX7164" fmla="*/ 3584934 w 6891715"/>
                <a:gd name="connsiteY7164" fmla="*/ 337818 h 6367455"/>
                <a:gd name="connsiteX7165" fmla="*/ 3583347 w 6891715"/>
                <a:gd name="connsiteY7165" fmla="*/ 378775 h 6367455"/>
                <a:gd name="connsiteX7166" fmla="*/ 3572874 w 6891715"/>
                <a:gd name="connsiteY7166" fmla="*/ 405445 h 6367455"/>
                <a:gd name="connsiteX7167" fmla="*/ 3584934 w 6891715"/>
                <a:gd name="connsiteY7167" fmla="*/ 431480 h 6367455"/>
                <a:gd name="connsiteX7168" fmla="*/ 3584934 w 6891715"/>
                <a:gd name="connsiteY7168" fmla="*/ 456563 h 6367455"/>
                <a:gd name="connsiteX7169" fmla="*/ 3565574 w 6891715"/>
                <a:gd name="connsiteY7169" fmla="*/ 494980 h 6367455"/>
                <a:gd name="connsiteX7170" fmla="*/ 3565574 w 6891715"/>
                <a:gd name="connsiteY7170" fmla="*/ 505458 h 6367455"/>
                <a:gd name="connsiteX7171" fmla="*/ 3590647 w 6891715"/>
                <a:gd name="connsiteY7171" fmla="*/ 478788 h 6367455"/>
                <a:gd name="connsiteX7172" fmla="*/ 3597629 w 6891715"/>
                <a:gd name="connsiteY7172" fmla="*/ 443863 h 6367455"/>
                <a:gd name="connsiteX7173" fmla="*/ 3607151 w 6891715"/>
                <a:gd name="connsiteY7173" fmla="*/ 440688 h 6367455"/>
                <a:gd name="connsiteX7174" fmla="*/ 3619846 w 6891715"/>
                <a:gd name="connsiteY7174" fmla="*/ 457198 h 6367455"/>
                <a:gd name="connsiteX7175" fmla="*/ 3627463 w 6891715"/>
                <a:gd name="connsiteY7175" fmla="*/ 443545 h 6367455"/>
                <a:gd name="connsiteX7176" fmla="*/ 3610007 w 6891715"/>
                <a:gd name="connsiteY7176" fmla="*/ 428940 h 6367455"/>
                <a:gd name="connsiteX7177" fmla="*/ 3605881 w 6891715"/>
                <a:gd name="connsiteY7177" fmla="*/ 393380 h 6367455"/>
                <a:gd name="connsiteX7178" fmla="*/ 3626828 w 6891715"/>
                <a:gd name="connsiteY7178" fmla="*/ 379410 h 6367455"/>
                <a:gd name="connsiteX7179" fmla="*/ 3629685 w 6891715"/>
                <a:gd name="connsiteY7179" fmla="*/ 350835 h 6367455"/>
                <a:gd name="connsiteX7180" fmla="*/ 3642380 w 6891715"/>
                <a:gd name="connsiteY7180" fmla="*/ 337183 h 6367455"/>
                <a:gd name="connsiteX7181" fmla="*/ 3652853 w 6891715"/>
                <a:gd name="connsiteY7181" fmla="*/ 342263 h 6367455"/>
                <a:gd name="connsiteX7182" fmla="*/ 3641428 w 6891715"/>
                <a:gd name="connsiteY7182" fmla="*/ 366710 h 6367455"/>
                <a:gd name="connsiteX7183" fmla="*/ 3662692 w 6891715"/>
                <a:gd name="connsiteY7183" fmla="*/ 378140 h 6367455"/>
                <a:gd name="connsiteX7184" fmla="*/ 3668722 w 6891715"/>
                <a:gd name="connsiteY7184" fmla="*/ 349565 h 6367455"/>
                <a:gd name="connsiteX7185" fmla="*/ 3689986 w 6891715"/>
                <a:gd name="connsiteY7185" fmla="*/ 351471 h 6367455"/>
                <a:gd name="connsiteX7186" fmla="*/ 3669357 w 6891715"/>
                <a:gd name="connsiteY7186" fmla="*/ 331785 h 6367455"/>
                <a:gd name="connsiteX7187" fmla="*/ 3676974 w 6891715"/>
                <a:gd name="connsiteY7187" fmla="*/ 316863 h 6367455"/>
                <a:gd name="connsiteX7188" fmla="*/ 3692843 w 6891715"/>
                <a:gd name="connsiteY7188" fmla="*/ 327023 h 6367455"/>
                <a:gd name="connsiteX7189" fmla="*/ 3703951 w 6891715"/>
                <a:gd name="connsiteY7189" fmla="*/ 353375 h 6367455"/>
                <a:gd name="connsiteX7190" fmla="*/ 3718550 w 6891715"/>
                <a:gd name="connsiteY7190" fmla="*/ 355598 h 6367455"/>
                <a:gd name="connsiteX7191" fmla="*/ 3728072 w 6891715"/>
                <a:gd name="connsiteY7191" fmla="*/ 377505 h 6367455"/>
                <a:gd name="connsiteX7192" fmla="*/ 3747432 w 6891715"/>
                <a:gd name="connsiteY7192" fmla="*/ 396238 h 6367455"/>
                <a:gd name="connsiteX7193" fmla="*/ 3742671 w 6891715"/>
                <a:gd name="connsiteY7193" fmla="*/ 347660 h 6367455"/>
                <a:gd name="connsiteX7194" fmla="*/ 3755366 w 6891715"/>
                <a:gd name="connsiteY7194" fmla="*/ 329563 h 6367455"/>
                <a:gd name="connsiteX7195" fmla="*/ 3741402 w 6891715"/>
                <a:gd name="connsiteY7195" fmla="*/ 310831 h 6367455"/>
                <a:gd name="connsiteX7196" fmla="*/ 3754097 w 6891715"/>
                <a:gd name="connsiteY7196" fmla="*/ 299083 h 6367455"/>
                <a:gd name="connsiteX7197" fmla="*/ 3732832 w 6891715"/>
                <a:gd name="connsiteY7197" fmla="*/ 284796 h 6367455"/>
                <a:gd name="connsiteX7198" fmla="*/ 3722042 w 6891715"/>
                <a:gd name="connsiteY7198" fmla="*/ 307020 h 6367455"/>
                <a:gd name="connsiteX7199" fmla="*/ 3702047 w 6891715"/>
                <a:gd name="connsiteY7199" fmla="*/ 286066 h 6367455"/>
                <a:gd name="connsiteX7200" fmla="*/ 3702682 w 6891715"/>
                <a:gd name="connsiteY7200" fmla="*/ 262888 h 6367455"/>
                <a:gd name="connsiteX7201" fmla="*/ 3679830 w 6891715"/>
                <a:gd name="connsiteY7201" fmla="*/ 270191 h 6367455"/>
                <a:gd name="connsiteX7202" fmla="*/ 3669992 w 6891715"/>
                <a:gd name="connsiteY7202" fmla="*/ 254633 h 6367455"/>
                <a:gd name="connsiteX7203" fmla="*/ 3686813 w 6891715"/>
                <a:gd name="connsiteY7203" fmla="*/ 249236 h 6367455"/>
                <a:gd name="connsiteX7204" fmla="*/ 3699508 w 6891715"/>
                <a:gd name="connsiteY7204" fmla="*/ 257491 h 6367455"/>
                <a:gd name="connsiteX7205" fmla="*/ 3701729 w 6891715"/>
                <a:gd name="connsiteY7205" fmla="*/ 235583 h 6367455"/>
                <a:gd name="connsiteX7206" fmla="*/ 3716646 w 6891715"/>
                <a:gd name="connsiteY7206" fmla="*/ 253363 h 6367455"/>
                <a:gd name="connsiteX7207" fmla="*/ 3718550 w 6891715"/>
                <a:gd name="connsiteY7207" fmla="*/ 269238 h 6367455"/>
                <a:gd name="connsiteX7208" fmla="*/ 3734419 w 6891715"/>
                <a:gd name="connsiteY7208" fmla="*/ 275271 h 6367455"/>
                <a:gd name="connsiteX7209" fmla="*/ 3730293 w 6891715"/>
                <a:gd name="connsiteY7209" fmla="*/ 265746 h 6367455"/>
                <a:gd name="connsiteX7210" fmla="*/ 3744893 w 6891715"/>
                <a:gd name="connsiteY7210" fmla="*/ 235266 h 6367455"/>
                <a:gd name="connsiteX7211" fmla="*/ 3771235 w 6891715"/>
                <a:gd name="connsiteY7211" fmla="*/ 242251 h 6367455"/>
                <a:gd name="connsiteX7212" fmla="*/ 3769648 w 6891715"/>
                <a:gd name="connsiteY7212" fmla="*/ 285431 h 6367455"/>
                <a:gd name="connsiteX7213" fmla="*/ 3794086 w 6891715"/>
                <a:gd name="connsiteY7213" fmla="*/ 289241 h 6367455"/>
                <a:gd name="connsiteX7214" fmla="*/ 3783295 w 6891715"/>
                <a:gd name="connsiteY7214" fmla="*/ 269556 h 6367455"/>
                <a:gd name="connsiteX7215" fmla="*/ 3790913 w 6891715"/>
                <a:gd name="connsiteY7215" fmla="*/ 260031 h 6367455"/>
                <a:gd name="connsiteX7216" fmla="*/ 3798212 w 6891715"/>
                <a:gd name="connsiteY7216" fmla="*/ 266381 h 6367455"/>
                <a:gd name="connsiteX7217" fmla="*/ 3841376 w 6891715"/>
                <a:gd name="connsiteY7217" fmla="*/ 274001 h 6367455"/>
                <a:gd name="connsiteX7218" fmla="*/ 3828998 w 6891715"/>
                <a:gd name="connsiteY7218" fmla="*/ 295273 h 6367455"/>
                <a:gd name="connsiteX7219" fmla="*/ 3855658 w 6891715"/>
                <a:gd name="connsiteY7219" fmla="*/ 294321 h 6367455"/>
                <a:gd name="connsiteX7220" fmla="*/ 3838837 w 6891715"/>
                <a:gd name="connsiteY7220" fmla="*/ 314323 h 6367455"/>
                <a:gd name="connsiteX7221" fmla="*/ 3855975 w 6891715"/>
                <a:gd name="connsiteY7221" fmla="*/ 341628 h 6367455"/>
                <a:gd name="connsiteX7222" fmla="*/ 3871844 w 6891715"/>
                <a:gd name="connsiteY7222" fmla="*/ 335913 h 6367455"/>
                <a:gd name="connsiteX7223" fmla="*/ 3865179 w 6891715"/>
                <a:gd name="connsiteY7223" fmla="*/ 301306 h 6367455"/>
                <a:gd name="connsiteX7224" fmla="*/ 3879461 w 6891715"/>
                <a:gd name="connsiteY7224" fmla="*/ 284478 h 6367455"/>
                <a:gd name="connsiteX7225" fmla="*/ 3862640 w 6891715"/>
                <a:gd name="connsiteY7225" fmla="*/ 279398 h 6367455"/>
                <a:gd name="connsiteX7226" fmla="*/ 3866766 w 6891715"/>
                <a:gd name="connsiteY7226" fmla="*/ 252728 h 6367455"/>
                <a:gd name="connsiteX7227" fmla="*/ 3885809 w 6891715"/>
                <a:gd name="connsiteY7227" fmla="*/ 256856 h 6367455"/>
                <a:gd name="connsiteX7228" fmla="*/ 3891839 w 6891715"/>
                <a:gd name="connsiteY7228" fmla="*/ 239076 h 6367455"/>
                <a:gd name="connsiteX7229" fmla="*/ 3894060 w 6891715"/>
                <a:gd name="connsiteY7229" fmla="*/ 225423 h 6367455"/>
                <a:gd name="connsiteX7230" fmla="*/ 3904534 w 6891715"/>
                <a:gd name="connsiteY7230" fmla="*/ 220978 h 6367455"/>
                <a:gd name="connsiteX7231" fmla="*/ 3929289 w 6891715"/>
                <a:gd name="connsiteY7231" fmla="*/ 187006 h 6367455"/>
                <a:gd name="connsiteX7232" fmla="*/ 3943254 w 6891715"/>
                <a:gd name="connsiteY7232" fmla="*/ 185736 h 6367455"/>
                <a:gd name="connsiteX7233" fmla="*/ 3965470 w 6891715"/>
                <a:gd name="connsiteY7233" fmla="*/ 200658 h 6367455"/>
                <a:gd name="connsiteX7234" fmla="*/ 3976261 w 6891715"/>
                <a:gd name="connsiteY7234" fmla="*/ 187641 h 6367455"/>
                <a:gd name="connsiteX7235" fmla="*/ 3960075 w 6891715"/>
                <a:gd name="connsiteY7235" fmla="*/ 171766 h 6367455"/>
                <a:gd name="connsiteX7236" fmla="*/ 3972453 w 6891715"/>
                <a:gd name="connsiteY7236" fmla="*/ 131761 h 6367455"/>
                <a:gd name="connsiteX7237" fmla="*/ 3994986 w 6891715"/>
                <a:gd name="connsiteY7237" fmla="*/ 144143 h 6367455"/>
                <a:gd name="connsiteX7238" fmla="*/ 3999747 w 6891715"/>
                <a:gd name="connsiteY7238" fmla="*/ 129538 h 6367455"/>
                <a:gd name="connsiteX7239" fmla="*/ 3988004 w 6891715"/>
                <a:gd name="connsiteY7239" fmla="*/ 110806 h 6367455"/>
                <a:gd name="connsiteX7240" fmla="*/ 3959440 w 6891715"/>
                <a:gd name="connsiteY7240" fmla="*/ 105726 h 6367455"/>
                <a:gd name="connsiteX7241" fmla="*/ 3959440 w 6891715"/>
                <a:gd name="connsiteY7241" fmla="*/ 84453 h 6367455"/>
                <a:gd name="connsiteX7242" fmla="*/ 3967692 w 6891715"/>
                <a:gd name="connsiteY7242" fmla="*/ 78103 h 6367455"/>
                <a:gd name="connsiteX7243" fmla="*/ 3995621 w 6891715"/>
                <a:gd name="connsiteY7243" fmla="*/ 102233 h 6367455"/>
                <a:gd name="connsiteX7244" fmla="*/ 4004825 w 6891715"/>
                <a:gd name="connsiteY7244" fmla="*/ 96836 h 6367455"/>
                <a:gd name="connsiteX7245" fmla="*/ 3998478 w 6891715"/>
                <a:gd name="connsiteY7245" fmla="*/ 80008 h 6367455"/>
                <a:gd name="connsiteX7246" fmla="*/ 4002286 w 6891715"/>
                <a:gd name="connsiteY7246" fmla="*/ 45083 h 6367455"/>
                <a:gd name="connsiteX7247" fmla="*/ 4010855 w 6891715"/>
                <a:gd name="connsiteY7247" fmla="*/ 49211 h 6367455"/>
                <a:gd name="connsiteX7248" fmla="*/ 4021646 w 6891715"/>
                <a:gd name="connsiteY7248" fmla="*/ 71436 h 6367455"/>
                <a:gd name="connsiteX7249" fmla="*/ 4027676 w 6891715"/>
                <a:gd name="connsiteY7249" fmla="*/ 42861 h 6367455"/>
                <a:gd name="connsiteX7250" fmla="*/ 4035293 w 6891715"/>
                <a:gd name="connsiteY7250" fmla="*/ 40638 h 6367455"/>
                <a:gd name="connsiteX7251" fmla="*/ 4041641 w 6891715"/>
                <a:gd name="connsiteY7251" fmla="*/ 66673 h 6367455"/>
                <a:gd name="connsiteX7252" fmla="*/ 4054336 w 6891715"/>
                <a:gd name="connsiteY7252" fmla="*/ 69848 h 6367455"/>
                <a:gd name="connsiteX7253" fmla="*/ 4064175 w 6891715"/>
                <a:gd name="connsiteY7253" fmla="*/ 95248 h 6367455"/>
                <a:gd name="connsiteX7254" fmla="*/ 4079726 w 6891715"/>
                <a:gd name="connsiteY7254" fmla="*/ 78103 h 6367455"/>
                <a:gd name="connsiteX7255" fmla="*/ 4104164 w 6891715"/>
                <a:gd name="connsiteY7255" fmla="*/ 67626 h 6367455"/>
                <a:gd name="connsiteX7256" fmla="*/ 4108290 w 6891715"/>
                <a:gd name="connsiteY7256" fmla="*/ 85088 h 6367455"/>
                <a:gd name="connsiteX7257" fmla="*/ 4059097 w 6891715"/>
                <a:gd name="connsiteY7257" fmla="*/ 155256 h 6367455"/>
                <a:gd name="connsiteX7258" fmla="*/ 4042276 w 6891715"/>
                <a:gd name="connsiteY7258" fmla="*/ 238758 h 6367455"/>
                <a:gd name="connsiteX7259" fmla="*/ 4027676 w 6891715"/>
                <a:gd name="connsiteY7259" fmla="*/ 261936 h 6367455"/>
                <a:gd name="connsiteX7260" fmla="*/ 4034024 w 6891715"/>
                <a:gd name="connsiteY7260" fmla="*/ 290510 h 6367455"/>
                <a:gd name="connsiteX7261" fmla="*/ 4046719 w 6891715"/>
                <a:gd name="connsiteY7261" fmla="*/ 293685 h 6367455"/>
                <a:gd name="connsiteX7262" fmla="*/ 4057510 w 6891715"/>
                <a:gd name="connsiteY7262" fmla="*/ 275588 h 6367455"/>
                <a:gd name="connsiteX7263" fmla="*/ 4081631 w 6891715"/>
                <a:gd name="connsiteY7263" fmla="*/ 245743 h 6367455"/>
                <a:gd name="connsiteX7264" fmla="*/ 4063540 w 6891715"/>
                <a:gd name="connsiteY7264" fmla="*/ 247013 h 6367455"/>
                <a:gd name="connsiteX7265" fmla="*/ 4064175 w 6891715"/>
                <a:gd name="connsiteY7265" fmla="*/ 232091 h 6367455"/>
                <a:gd name="connsiteX7266" fmla="*/ 4126063 w 6891715"/>
                <a:gd name="connsiteY7266" fmla="*/ 154621 h 6367455"/>
                <a:gd name="connsiteX7267" fmla="*/ 4140663 w 6891715"/>
                <a:gd name="connsiteY7267" fmla="*/ 113663 h 6367455"/>
                <a:gd name="connsiteX7268" fmla="*/ 4166688 w 6891715"/>
                <a:gd name="connsiteY7268" fmla="*/ 90168 h 6367455"/>
                <a:gd name="connsiteX7269" fmla="*/ 4171766 w 6891715"/>
                <a:gd name="connsiteY7269" fmla="*/ 66673 h 6367455"/>
                <a:gd name="connsiteX7270" fmla="*/ 4189856 w 6891715"/>
                <a:gd name="connsiteY7270" fmla="*/ 50798 h 6367455"/>
                <a:gd name="connsiteX7271" fmla="*/ 4187635 w 6891715"/>
                <a:gd name="connsiteY7271" fmla="*/ 75881 h 6367455"/>
                <a:gd name="connsiteX7272" fmla="*/ 4197473 w 6891715"/>
                <a:gd name="connsiteY7272" fmla="*/ 93026 h 6367455"/>
                <a:gd name="connsiteX7273" fmla="*/ 4195252 w 6891715"/>
                <a:gd name="connsiteY7273" fmla="*/ 106678 h 6367455"/>
                <a:gd name="connsiteX7274" fmla="*/ 4179383 w 6891715"/>
                <a:gd name="connsiteY7274" fmla="*/ 116203 h 6367455"/>
                <a:gd name="connsiteX7275" fmla="*/ 4170179 w 6891715"/>
                <a:gd name="connsiteY7275" fmla="*/ 139381 h 6367455"/>
                <a:gd name="connsiteX7276" fmla="*/ 4197791 w 6891715"/>
                <a:gd name="connsiteY7276" fmla="*/ 131761 h 6367455"/>
                <a:gd name="connsiteX7277" fmla="*/ 4185731 w 6891715"/>
                <a:gd name="connsiteY7277" fmla="*/ 200658 h 6367455"/>
                <a:gd name="connsiteX7278" fmla="*/ 4200330 w 6891715"/>
                <a:gd name="connsiteY7278" fmla="*/ 201293 h 6367455"/>
                <a:gd name="connsiteX7279" fmla="*/ 4222546 w 6891715"/>
                <a:gd name="connsiteY7279" fmla="*/ 187323 h 6367455"/>
                <a:gd name="connsiteX7280" fmla="*/ 4238098 w 6891715"/>
                <a:gd name="connsiteY7280" fmla="*/ 143191 h 6367455"/>
                <a:gd name="connsiteX7281" fmla="*/ 4246667 w 6891715"/>
                <a:gd name="connsiteY7281" fmla="*/ 155573 h 6367455"/>
                <a:gd name="connsiteX7282" fmla="*/ 4250476 w 6891715"/>
                <a:gd name="connsiteY7282" fmla="*/ 141921 h 6367455"/>
                <a:gd name="connsiteX7283" fmla="*/ 4236828 w 6891715"/>
                <a:gd name="connsiteY7283" fmla="*/ 126363 h 6367455"/>
                <a:gd name="connsiteX7284" fmla="*/ 4240954 w 6891715"/>
                <a:gd name="connsiteY7284" fmla="*/ 106043 h 6367455"/>
                <a:gd name="connsiteX7285" fmla="*/ 4258727 w 6891715"/>
                <a:gd name="connsiteY7285" fmla="*/ 101916 h 6367455"/>
                <a:gd name="connsiteX7286" fmla="*/ 4264123 w 6891715"/>
                <a:gd name="connsiteY7286" fmla="*/ 93343 h 6367455"/>
                <a:gd name="connsiteX7287" fmla="*/ 4277770 w 6891715"/>
                <a:gd name="connsiteY7287" fmla="*/ 74293 h 6367455"/>
                <a:gd name="connsiteX7288" fmla="*/ 4268884 w 6891715"/>
                <a:gd name="connsiteY7288" fmla="*/ 63498 h 6367455"/>
                <a:gd name="connsiteX7289" fmla="*/ 4274279 w 6891715"/>
                <a:gd name="connsiteY7289" fmla="*/ 39686 h 6367455"/>
                <a:gd name="connsiteX7290" fmla="*/ 4286657 w 6891715"/>
                <a:gd name="connsiteY7290" fmla="*/ 33336 h 6367455"/>
                <a:gd name="connsiteX7291" fmla="*/ 4277135 w 6891715"/>
                <a:gd name="connsiteY7291" fmla="*/ 19366 h 6367455"/>
                <a:gd name="connsiteX7292" fmla="*/ 4105211 w 6891715"/>
                <a:gd name="connsiteY7292" fmla="*/ 0 h 6367455"/>
                <a:gd name="connsiteX7293" fmla="*/ 4132404 w 6891715"/>
                <a:gd name="connsiteY7293" fmla="*/ 29210 h 6367455"/>
                <a:gd name="connsiteX7294" fmla="*/ 4151279 w 6891715"/>
                <a:gd name="connsiteY7294" fmla="*/ 20320 h 6367455"/>
                <a:gd name="connsiteX7295" fmla="*/ 4142001 w 6891715"/>
                <a:gd name="connsiteY7295" fmla="*/ 37465 h 6367455"/>
                <a:gd name="connsiteX7296" fmla="*/ 4118327 w 6891715"/>
                <a:gd name="connsiteY7296" fmla="*/ 43180 h 6367455"/>
                <a:gd name="connsiteX7297" fmla="*/ 4092734 w 6891715"/>
                <a:gd name="connsiteY7297" fmla="*/ 44133 h 6367455"/>
                <a:gd name="connsiteX7298" fmla="*/ 4070660 w 6891715"/>
                <a:gd name="connsiteY7298" fmla="*/ 57150 h 6367455"/>
                <a:gd name="connsiteX7299" fmla="*/ 4067141 w 6891715"/>
                <a:gd name="connsiteY7299" fmla="*/ 41275 h 6367455"/>
                <a:gd name="connsiteX7300" fmla="*/ 4088575 w 6891715"/>
                <a:gd name="connsiteY7300" fmla="*/ 39370 h 6367455"/>
                <a:gd name="connsiteX7301" fmla="*/ 4087295 w 6891715"/>
                <a:gd name="connsiteY7301" fmla="*/ 29528 h 6367455"/>
                <a:gd name="connsiteX7302" fmla="*/ 4068100 w 6891715"/>
                <a:gd name="connsiteY7302" fmla="*/ 26353 h 6367455"/>
                <a:gd name="connsiteX7303" fmla="*/ 4072259 w 6891715"/>
                <a:gd name="connsiteY7303" fmla="*/ 12065 h 6367455"/>
                <a:gd name="connsiteX7304" fmla="*/ 4098812 w 6891715"/>
                <a:gd name="connsiteY7304" fmla="*/ 10478 h 6367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</a:cxnLst>
              <a:rect l="l" t="t" r="r" b="b"/>
              <a:pathLst>
                <a:path w="6891715" h="6367455">
                  <a:moveTo>
                    <a:pt x="2683163" y="6337292"/>
                  </a:moveTo>
                  <a:lnTo>
                    <a:pt x="2693958" y="6353978"/>
                  </a:lnTo>
                  <a:lnTo>
                    <a:pt x="2680624" y="6366813"/>
                  </a:lnTo>
                  <a:lnTo>
                    <a:pt x="2668876" y="6367455"/>
                  </a:lnTo>
                  <a:lnTo>
                    <a:pt x="2665383" y="6352695"/>
                  </a:lnTo>
                  <a:close/>
                  <a:moveTo>
                    <a:pt x="2700308" y="6256329"/>
                  </a:moveTo>
                  <a:lnTo>
                    <a:pt x="2695228" y="6265854"/>
                  </a:lnTo>
                  <a:lnTo>
                    <a:pt x="2687608" y="6263949"/>
                  </a:lnTo>
                  <a:lnTo>
                    <a:pt x="2690784" y="6256647"/>
                  </a:lnTo>
                  <a:close/>
                  <a:moveTo>
                    <a:pt x="2722533" y="6238867"/>
                  </a:moveTo>
                  <a:lnTo>
                    <a:pt x="2720891" y="6254742"/>
                  </a:lnTo>
                  <a:lnTo>
                    <a:pt x="2713008" y="6251567"/>
                  </a:lnTo>
                  <a:lnTo>
                    <a:pt x="2714322" y="6242360"/>
                  </a:lnTo>
                  <a:close/>
                  <a:moveTo>
                    <a:pt x="4255139" y="6154726"/>
                  </a:moveTo>
                  <a:lnTo>
                    <a:pt x="4256051" y="6161076"/>
                  </a:lnTo>
                  <a:lnTo>
                    <a:pt x="4243891" y="6173776"/>
                  </a:lnTo>
                  <a:lnTo>
                    <a:pt x="4241763" y="6166474"/>
                  </a:lnTo>
                  <a:lnTo>
                    <a:pt x="4245715" y="6156949"/>
                  </a:lnTo>
                  <a:lnTo>
                    <a:pt x="4249971" y="6160124"/>
                  </a:lnTo>
                  <a:close/>
                  <a:moveTo>
                    <a:pt x="3939210" y="6130914"/>
                  </a:moveTo>
                  <a:lnTo>
                    <a:pt x="3946521" y="6130914"/>
                  </a:lnTo>
                  <a:lnTo>
                    <a:pt x="3948746" y="6144521"/>
                  </a:lnTo>
                  <a:lnTo>
                    <a:pt x="3956057" y="6150849"/>
                  </a:lnTo>
                  <a:lnTo>
                    <a:pt x="3965594" y="6141356"/>
                  </a:lnTo>
                  <a:lnTo>
                    <a:pt x="3975130" y="6138192"/>
                  </a:lnTo>
                  <a:lnTo>
                    <a:pt x="3984666" y="6141989"/>
                  </a:lnTo>
                  <a:lnTo>
                    <a:pt x="3987845" y="6149267"/>
                  </a:lnTo>
                  <a:lnTo>
                    <a:pt x="3978309" y="6154646"/>
                  </a:lnTo>
                  <a:lnTo>
                    <a:pt x="3978309" y="6160026"/>
                  </a:lnTo>
                  <a:lnTo>
                    <a:pt x="3992295" y="6161924"/>
                  </a:lnTo>
                  <a:lnTo>
                    <a:pt x="3996427" y="6160975"/>
                  </a:lnTo>
                  <a:lnTo>
                    <a:pt x="4004056" y="6173316"/>
                  </a:lnTo>
                  <a:lnTo>
                    <a:pt x="4011367" y="6170151"/>
                  </a:lnTo>
                  <a:lnTo>
                    <a:pt x="4028214" y="6170151"/>
                  </a:lnTo>
                  <a:lnTo>
                    <a:pt x="4038069" y="6164772"/>
                  </a:lnTo>
                  <a:lnTo>
                    <a:pt x="4054916" y="6162557"/>
                  </a:lnTo>
                  <a:lnTo>
                    <a:pt x="4060320" y="6158127"/>
                  </a:lnTo>
                  <a:lnTo>
                    <a:pt x="4068584" y="6161291"/>
                  </a:lnTo>
                  <a:lnTo>
                    <a:pt x="4073988" y="6169835"/>
                  </a:lnTo>
                  <a:lnTo>
                    <a:pt x="4082571" y="6170468"/>
                  </a:lnTo>
                  <a:lnTo>
                    <a:pt x="4100371" y="6165089"/>
                  </a:lnTo>
                  <a:lnTo>
                    <a:pt x="4109908" y="6170468"/>
                  </a:lnTo>
                  <a:lnTo>
                    <a:pt x="4119444" y="6170151"/>
                  </a:lnTo>
                  <a:lnTo>
                    <a:pt x="4128980" y="6163823"/>
                  </a:lnTo>
                  <a:lnTo>
                    <a:pt x="4137563" y="6166038"/>
                  </a:lnTo>
                  <a:lnTo>
                    <a:pt x="4135337" y="6172366"/>
                  </a:lnTo>
                  <a:lnTo>
                    <a:pt x="4137563" y="6180594"/>
                  </a:lnTo>
                  <a:lnTo>
                    <a:pt x="4142013" y="6188821"/>
                  </a:lnTo>
                  <a:lnTo>
                    <a:pt x="4149324" y="6191985"/>
                  </a:lnTo>
                  <a:lnTo>
                    <a:pt x="4156635" y="6184707"/>
                  </a:lnTo>
                  <a:lnTo>
                    <a:pt x="4163946" y="6181543"/>
                  </a:lnTo>
                  <a:lnTo>
                    <a:pt x="4175707" y="6184707"/>
                  </a:lnTo>
                  <a:lnTo>
                    <a:pt x="4179840" y="6177113"/>
                  </a:lnTo>
                  <a:lnTo>
                    <a:pt x="4181111" y="6169835"/>
                  </a:lnTo>
                  <a:lnTo>
                    <a:pt x="4185243" y="6167620"/>
                  </a:lnTo>
                  <a:lnTo>
                    <a:pt x="4184290" y="6176164"/>
                  </a:lnTo>
                  <a:lnTo>
                    <a:pt x="4189376" y="6184391"/>
                  </a:lnTo>
                  <a:lnTo>
                    <a:pt x="4188422" y="6188504"/>
                  </a:lnTo>
                  <a:lnTo>
                    <a:pt x="4186197" y="6195782"/>
                  </a:lnTo>
                  <a:lnTo>
                    <a:pt x="4179204" y="6206541"/>
                  </a:lnTo>
                  <a:lnTo>
                    <a:pt x="4170621" y="6210654"/>
                  </a:lnTo>
                  <a:lnTo>
                    <a:pt x="4164264" y="6205908"/>
                  </a:lnTo>
                  <a:lnTo>
                    <a:pt x="4152820" y="6212237"/>
                  </a:lnTo>
                  <a:lnTo>
                    <a:pt x="4144238" y="6213186"/>
                  </a:lnTo>
                  <a:lnTo>
                    <a:pt x="4128344" y="6207807"/>
                  </a:lnTo>
                  <a:lnTo>
                    <a:pt x="4114358" y="6212553"/>
                  </a:lnTo>
                  <a:lnTo>
                    <a:pt x="4103232" y="6208123"/>
                  </a:lnTo>
                  <a:lnTo>
                    <a:pt x="4085114" y="6208756"/>
                  </a:lnTo>
                  <a:lnTo>
                    <a:pt x="4074306" y="6218249"/>
                  </a:lnTo>
                  <a:lnTo>
                    <a:pt x="4066995" y="6221413"/>
                  </a:lnTo>
                  <a:lnTo>
                    <a:pt x="4051101" y="6221413"/>
                  </a:lnTo>
                  <a:lnTo>
                    <a:pt x="4045697" y="6224577"/>
                  </a:lnTo>
                  <a:lnTo>
                    <a:pt x="4041565" y="6222362"/>
                  </a:lnTo>
                  <a:lnTo>
                    <a:pt x="4045697" y="6211920"/>
                  </a:lnTo>
                  <a:lnTo>
                    <a:pt x="4037115" y="6202744"/>
                  </a:lnTo>
                  <a:lnTo>
                    <a:pt x="4024400" y="6194200"/>
                  </a:lnTo>
                  <a:lnTo>
                    <a:pt x="4014864" y="6197681"/>
                  </a:lnTo>
                  <a:lnTo>
                    <a:pt x="4003103" y="6194516"/>
                  </a:lnTo>
                  <a:lnTo>
                    <a:pt x="3992613" y="6191352"/>
                  </a:lnTo>
                  <a:lnTo>
                    <a:pt x="3979898" y="6192618"/>
                  </a:lnTo>
                  <a:lnTo>
                    <a:pt x="3970362" y="6184391"/>
                  </a:lnTo>
                  <a:lnTo>
                    <a:pt x="3954468" y="6179961"/>
                  </a:lnTo>
                  <a:lnTo>
                    <a:pt x="3944614" y="6184707"/>
                  </a:lnTo>
                  <a:lnTo>
                    <a:pt x="3933171" y="6188821"/>
                  </a:lnTo>
                  <a:lnTo>
                    <a:pt x="3925542" y="6178379"/>
                  </a:lnTo>
                  <a:lnTo>
                    <a:pt x="3923634" y="6167620"/>
                  </a:lnTo>
                  <a:lnTo>
                    <a:pt x="3924588" y="6157494"/>
                  </a:lnTo>
                  <a:lnTo>
                    <a:pt x="3919184" y="6148951"/>
                  </a:lnTo>
                  <a:lnTo>
                    <a:pt x="3919820" y="6142622"/>
                  </a:lnTo>
                  <a:lnTo>
                    <a:pt x="3917913" y="6136294"/>
                  </a:lnTo>
                  <a:lnTo>
                    <a:pt x="3925224" y="6139458"/>
                  </a:lnTo>
                  <a:lnTo>
                    <a:pt x="3932853" y="6150216"/>
                  </a:lnTo>
                  <a:lnTo>
                    <a:pt x="3938257" y="6154014"/>
                  </a:lnTo>
                  <a:lnTo>
                    <a:pt x="3943343" y="6148634"/>
                  </a:lnTo>
                  <a:lnTo>
                    <a:pt x="3934760" y="6140407"/>
                  </a:lnTo>
                  <a:close/>
                  <a:moveTo>
                    <a:pt x="4979304" y="6116626"/>
                  </a:moveTo>
                  <a:lnTo>
                    <a:pt x="4987888" y="6116626"/>
                  </a:lnTo>
                  <a:lnTo>
                    <a:pt x="4983755" y="6126107"/>
                  </a:lnTo>
                  <a:lnTo>
                    <a:pt x="4969765" y="6130216"/>
                  </a:lnTo>
                  <a:lnTo>
                    <a:pt x="4970719" y="6138748"/>
                  </a:lnTo>
                  <a:lnTo>
                    <a:pt x="4955140" y="6149177"/>
                  </a:lnTo>
                  <a:lnTo>
                    <a:pt x="4944648" y="6155498"/>
                  </a:lnTo>
                  <a:lnTo>
                    <a:pt x="4934155" y="6168139"/>
                  </a:lnTo>
                  <a:lnTo>
                    <a:pt x="4919530" y="6180148"/>
                  </a:lnTo>
                  <a:lnTo>
                    <a:pt x="4919848" y="6181412"/>
                  </a:lnTo>
                  <a:lnTo>
                    <a:pt x="4922709" y="6190577"/>
                  </a:lnTo>
                  <a:lnTo>
                    <a:pt x="4925889" y="6194370"/>
                  </a:lnTo>
                  <a:lnTo>
                    <a:pt x="4932248" y="6201954"/>
                  </a:lnTo>
                  <a:lnTo>
                    <a:pt x="4934473" y="6211435"/>
                  </a:lnTo>
                  <a:lnTo>
                    <a:pt x="4927161" y="6212699"/>
                  </a:lnTo>
                  <a:lnTo>
                    <a:pt x="4924935" y="6206379"/>
                  </a:lnTo>
                  <a:lnTo>
                    <a:pt x="4916351" y="6206379"/>
                  </a:lnTo>
                  <a:lnTo>
                    <a:pt x="4909356" y="6208275"/>
                  </a:lnTo>
                  <a:lnTo>
                    <a:pt x="4902997" y="6214596"/>
                  </a:lnTo>
                  <a:lnTo>
                    <a:pt x="4892187" y="6226289"/>
                  </a:lnTo>
                  <a:lnTo>
                    <a:pt x="4871202" y="6238298"/>
                  </a:lnTo>
                  <a:lnTo>
                    <a:pt x="4851172" y="6240510"/>
                  </a:lnTo>
                  <a:lnTo>
                    <a:pt x="4835274" y="6238614"/>
                  </a:lnTo>
                  <a:lnTo>
                    <a:pt x="4826690" y="6246199"/>
                  </a:lnTo>
                  <a:lnTo>
                    <a:pt x="4828916" y="6253151"/>
                  </a:lnTo>
                  <a:lnTo>
                    <a:pt x="4821285" y="6251255"/>
                  </a:lnTo>
                  <a:lnTo>
                    <a:pt x="4806341" y="6248095"/>
                  </a:lnTo>
                  <a:lnTo>
                    <a:pt x="4781224" y="6246515"/>
                  </a:lnTo>
                  <a:lnTo>
                    <a:pt x="4776773" y="6237982"/>
                  </a:lnTo>
                  <a:lnTo>
                    <a:pt x="4773593" y="6228501"/>
                  </a:lnTo>
                  <a:lnTo>
                    <a:pt x="4764055" y="6220284"/>
                  </a:lnTo>
                  <a:lnTo>
                    <a:pt x="4762783" y="6209855"/>
                  </a:lnTo>
                  <a:lnTo>
                    <a:pt x="4760875" y="6201322"/>
                  </a:lnTo>
                  <a:lnTo>
                    <a:pt x="4772321" y="6203535"/>
                  </a:lnTo>
                  <a:lnTo>
                    <a:pt x="4778998" y="6206695"/>
                  </a:lnTo>
                  <a:lnTo>
                    <a:pt x="4789172" y="6189629"/>
                  </a:lnTo>
                  <a:lnTo>
                    <a:pt x="4796803" y="6186469"/>
                  </a:lnTo>
                  <a:lnTo>
                    <a:pt x="4806023" y="6182993"/>
                  </a:lnTo>
                  <a:lnTo>
                    <a:pt x="4826372" y="6185205"/>
                  </a:lnTo>
                  <a:lnTo>
                    <a:pt x="4827008" y="6177620"/>
                  </a:lnTo>
                  <a:lnTo>
                    <a:pt x="4827008" y="6175724"/>
                  </a:lnTo>
                  <a:lnTo>
                    <a:pt x="4826054" y="6164031"/>
                  </a:lnTo>
                  <a:lnTo>
                    <a:pt x="4837500" y="6164979"/>
                  </a:lnTo>
                  <a:lnTo>
                    <a:pt x="4845131" y="6171299"/>
                  </a:lnTo>
                  <a:lnTo>
                    <a:pt x="4864207" y="6173196"/>
                  </a:lnTo>
                  <a:lnTo>
                    <a:pt x="4882330" y="6165927"/>
                  </a:lnTo>
                  <a:lnTo>
                    <a:pt x="4914761" y="6154866"/>
                  </a:lnTo>
                  <a:lnTo>
                    <a:pt x="4939243" y="6145385"/>
                  </a:lnTo>
                  <a:lnTo>
                    <a:pt x="4957048" y="6130532"/>
                  </a:lnTo>
                  <a:lnTo>
                    <a:pt x="4970719" y="6126107"/>
                  </a:lnTo>
                  <a:close/>
                  <a:moveTo>
                    <a:pt x="4269809" y="6099164"/>
                  </a:moveTo>
                  <a:lnTo>
                    <a:pt x="4278081" y="6107690"/>
                  </a:lnTo>
                  <a:lnTo>
                    <a:pt x="4273179" y="6110848"/>
                  </a:lnTo>
                  <a:lnTo>
                    <a:pt x="4273179" y="6119059"/>
                  </a:lnTo>
                  <a:lnTo>
                    <a:pt x="4271341" y="6131691"/>
                  </a:lnTo>
                  <a:lnTo>
                    <a:pt x="4281451" y="6138955"/>
                  </a:lnTo>
                  <a:lnTo>
                    <a:pt x="4275630" y="6154744"/>
                  </a:lnTo>
                  <a:lnTo>
                    <a:pt x="4266439" y="6157902"/>
                  </a:lnTo>
                  <a:lnTo>
                    <a:pt x="4265520" y="6154744"/>
                  </a:lnTo>
                  <a:lnTo>
                    <a:pt x="4271341" y="6143376"/>
                  </a:lnTo>
                  <a:lnTo>
                    <a:pt x="4263988" y="6135797"/>
                  </a:lnTo>
                  <a:lnTo>
                    <a:pt x="4265213" y="6129481"/>
                  </a:lnTo>
                  <a:lnTo>
                    <a:pt x="4267051" y="6122533"/>
                  </a:lnTo>
                  <a:lnTo>
                    <a:pt x="4267051" y="6114954"/>
                  </a:lnTo>
                  <a:lnTo>
                    <a:pt x="4271953" y="6107690"/>
                  </a:lnTo>
                  <a:close/>
                  <a:moveTo>
                    <a:pt x="3049239" y="6092814"/>
                  </a:moveTo>
                  <a:lnTo>
                    <a:pt x="3061023" y="6092814"/>
                  </a:lnTo>
                  <a:lnTo>
                    <a:pt x="3070188" y="6099703"/>
                  </a:lnTo>
                  <a:lnTo>
                    <a:pt x="3064623" y="6107790"/>
                  </a:lnTo>
                  <a:lnTo>
                    <a:pt x="3052513" y="6108689"/>
                  </a:lnTo>
                  <a:lnTo>
                    <a:pt x="3048257" y="6107790"/>
                  </a:lnTo>
                  <a:lnTo>
                    <a:pt x="3038438" y="6097007"/>
                  </a:lnTo>
                  <a:close/>
                  <a:moveTo>
                    <a:pt x="3038243" y="6081701"/>
                  </a:moveTo>
                  <a:lnTo>
                    <a:pt x="3041613" y="6088628"/>
                  </a:lnTo>
                  <a:lnTo>
                    <a:pt x="3032422" y="6094401"/>
                  </a:lnTo>
                  <a:lnTo>
                    <a:pt x="3024150" y="6082855"/>
                  </a:lnTo>
                  <a:close/>
                  <a:moveTo>
                    <a:pt x="3863987" y="6053126"/>
                  </a:moveTo>
                  <a:lnTo>
                    <a:pt x="3875919" y="6056271"/>
                  </a:lnTo>
                  <a:lnTo>
                    <a:pt x="3881401" y="6066964"/>
                  </a:lnTo>
                  <a:lnTo>
                    <a:pt x="3875919" y="6067908"/>
                  </a:lnTo>
                  <a:lnTo>
                    <a:pt x="3880111" y="6079230"/>
                  </a:lnTo>
                  <a:lnTo>
                    <a:pt x="3876886" y="6086464"/>
                  </a:lnTo>
                  <a:lnTo>
                    <a:pt x="3865277" y="6084891"/>
                  </a:lnTo>
                  <a:lnTo>
                    <a:pt x="3860763" y="6066021"/>
                  </a:lnTo>
                  <a:close/>
                  <a:moveTo>
                    <a:pt x="4100970" y="6043601"/>
                  </a:moveTo>
                  <a:lnTo>
                    <a:pt x="4111588" y="6057374"/>
                  </a:lnTo>
                  <a:lnTo>
                    <a:pt x="4101282" y="6065826"/>
                  </a:lnTo>
                  <a:lnTo>
                    <a:pt x="4103156" y="6054244"/>
                  </a:lnTo>
                  <a:lnTo>
                    <a:pt x="4098784" y="6049861"/>
                  </a:lnTo>
                  <a:lnTo>
                    <a:pt x="4092850" y="6051113"/>
                  </a:lnTo>
                  <a:lnTo>
                    <a:pt x="4092538" y="6046105"/>
                  </a:lnTo>
                  <a:close/>
                  <a:moveTo>
                    <a:pt x="4379876" y="6040426"/>
                  </a:moveTo>
                  <a:lnTo>
                    <a:pt x="4379876" y="6051117"/>
                  </a:lnTo>
                  <a:lnTo>
                    <a:pt x="4366858" y="6060550"/>
                  </a:lnTo>
                  <a:lnTo>
                    <a:pt x="4364318" y="6075014"/>
                  </a:lnTo>
                  <a:lnTo>
                    <a:pt x="4352888" y="6098282"/>
                  </a:lnTo>
                  <a:lnTo>
                    <a:pt x="4333838" y="6105514"/>
                  </a:lnTo>
                  <a:lnTo>
                    <a:pt x="4335425" y="6088849"/>
                  </a:lnTo>
                  <a:lnTo>
                    <a:pt x="4324313" y="6089163"/>
                  </a:lnTo>
                  <a:lnTo>
                    <a:pt x="4328123" y="6083818"/>
                  </a:lnTo>
                  <a:lnTo>
                    <a:pt x="4333520" y="6070297"/>
                  </a:lnTo>
                  <a:lnTo>
                    <a:pt x="4345903" y="6053318"/>
                  </a:lnTo>
                  <a:lnTo>
                    <a:pt x="4360508" y="6048287"/>
                  </a:lnTo>
                  <a:close/>
                  <a:moveTo>
                    <a:pt x="4333108" y="6021376"/>
                  </a:moveTo>
                  <a:lnTo>
                    <a:pt x="4337013" y="6023281"/>
                  </a:lnTo>
                  <a:lnTo>
                    <a:pt x="4334610" y="6030266"/>
                  </a:lnTo>
                  <a:lnTo>
                    <a:pt x="4325900" y="6030901"/>
                  </a:lnTo>
                  <a:close/>
                  <a:moveTo>
                    <a:pt x="4191713" y="6019789"/>
                  </a:moveTo>
                  <a:lnTo>
                    <a:pt x="4195726" y="6021376"/>
                  </a:lnTo>
                  <a:lnTo>
                    <a:pt x="4187700" y="6034077"/>
                  </a:lnTo>
                  <a:lnTo>
                    <a:pt x="4184613" y="6029314"/>
                  </a:lnTo>
                  <a:close/>
                  <a:moveTo>
                    <a:pt x="3752636" y="6002326"/>
                  </a:moveTo>
                  <a:lnTo>
                    <a:pt x="3754400" y="6015026"/>
                  </a:lnTo>
                  <a:lnTo>
                    <a:pt x="3748050" y="6006165"/>
                  </a:lnTo>
                  <a:close/>
                  <a:moveTo>
                    <a:pt x="4012798" y="5995976"/>
                  </a:moveTo>
                  <a:lnTo>
                    <a:pt x="4024276" y="6005183"/>
                  </a:lnTo>
                  <a:lnTo>
                    <a:pt x="4014970" y="6022011"/>
                  </a:lnTo>
                  <a:lnTo>
                    <a:pt x="4008145" y="6026139"/>
                  </a:lnTo>
                  <a:lnTo>
                    <a:pt x="4001941" y="6024234"/>
                  </a:lnTo>
                  <a:lnTo>
                    <a:pt x="3997288" y="6018201"/>
                  </a:lnTo>
                  <a:lnTo>
                    <a:pt x="4005663" y="6015661"/>
                  </a:lnTo>
                  <a:lnTo>
                    <a:pt x="3998218" y="6010581"/>
                  </a:lnTo>
                  <a:lnTo>
                    <a:pt x="4001320" y="6007406"/>
                  </a:lnTo>
                  <a:lnTo>
                    <a:pt x="4011867" y="6008358"/>
                  </a:lnTo>
                  <a:lnTo>
                    <a:pt x="4015900" y="6008358"/>
                  </a:lnTo>
                  <a:lnTo>
                    <a:pt x="4011867" y="6001056"/>
                  </a:lnTo>
                  <a:close/>
                  <a:moveTo>
                    <a:pt x="4097132" y="5994389"/>
                  </a:moveTo>
                  <a:lnTo>
                    <a:pt x="4100476" y="6005330"/>
                  </a:lnTo>
                  <a:lnTo>
                    <a:pt x="4097740" y="6018202"/>
                  </a:lnTo>
                  <a:lnTo>
                    <a:pt x="4086188" y="6005652"/>
                  </a:lnTo>
                  <a:lnTo>
                    <a:pt x="4086188" y="5997929"/>
                  </a:lnTo>
                  <a:close/>
                  <a:moveTo>
                    <a:pt x="4278593" y="5988039"/>
                  </a:moveTo>
                  <a:lnTo>
                    <a:pt x="4284943" y="5988039"/>
                  </a:lnTo>
                  <a:lnTo>
                    <a:pt x="4292563" y="5991214"/>
                  </a:lnTo>
                  <a:lnTo>
                    <a:pt x="4286213" y="5994389"/>
                  </a:lnTo>
                  <a:lnTo>
                    <a:pt x="4282085" y="5999786"/>
                  </a:lnTo>
                  <a:lnTo>
                    <a:pt x="4270655" y="5997564"/>
                  </a:lnTo>
                  <a:lnTo>
                    <a:pt x="4256685" y="6003914"/>
                  </a:lnTo>
                  <a:lnTo>
                    <a:pt x="4258908" y="6019789"/>
                  </a:lnTo>
                  <a:lnTo>
                    <a:pt x="4251288" y="6013439"/>
                  </a:lnTo>
                  <a:lnTo>
                    <a:pt x="4253510" y="6000739"/>
                  </a:lnTo>
                  <a:lnTo>
                    <a:pt x="4262718" y="5989309"/>
                  </a:lnTo>
                  <a:close/>
                  <a:moveTo>
                    <a:pt x="4044769" y="5988039"/>
                  </a:moveTo>
                  <a:lnTo>
                    <a:pt x="4050157" y="5994389"/>
                  </a:lnTo>
                  <a:lnTo>
                    <a:pt x="4052851" y="6001691"/>
                  </a:lnTo>
                  <a:lnTo>
                    <a:pt x="4042748" y="6007089"/>
                  </a:lnTo>
                  <a:lnTo>
                    <a:pt x="4041738" y="6002009"/>
                  </a:lnTo>
                  <a:close/>
                  <a:moveTo>
                    <a:pt x="2784354" y="5988039"/>
                  </a:moveTo>
                  <a:lnTo>
                    <a:pt x="2798725" y="5999034"/>
                  </a:lnTo>
                  <a:lnTo>
                    <a:pt x="2788699" y="6005502"/>
                  </a:lnTo>
                  <a:lnTo>
                    <a:pt x="2779675" y="5992566"/>
                  </a:lnTo>
                  <a:close/>
                  <a:moveTo>
                    <a:pt x="4162388" y="5973751"/>
                  </a:moveTo>
                  <a:lnTo>
                    <a:pt x="4157943" y="5978006"/>
                  </a:lnTo>
                  <a:lnTo>
                    <a:pt x="4156038" y="5991099"/>
                  </a:lnTo>
                  <a:lnTo>
                    <a:pt x="4147783" y="6000918"/>
                  </a:lnTo>
                  <a:lnTo>
                    <a:pt x="4133813" y="6005501"/>
                  </a:lnTo>
                  <a:lnTo>
                    <a:pt x="4136035" y="5994372"/>
                  </a:lnTo>
                  <a:lnTo>
                    <a:pt x="4150640" y="5986844"/>
                  </a:lnTo>
                  <a:cubicBezTo>
                    <a:pt x="4150958" y="5982807"/>
                    <a:pt x="4151275" y="5978770"/>
                    <a:pt x="4151593" y="5974733"/>
                  </a:cubicBezTo>
                  <a:close/>
                  <a:moveTo>
                    <a:pt x="4248322" y="5964226"/>
                  </a:moveTo>
                  <a:lnTo>
                    <a:pt x="4257308" y="5967568"/>
                  </a:lnTo>
                  <a:lnTo>
                    <a:pt x="4262400" y="5977594"/>
                  </a:lnTo>
                  <a:lnTo>
                    <a:pt x="4250419" y="5983276"/>
                  </a:lnTo>
                  <a:lnTo>
                    <a:pt x="4248322" y="5979934"/>
                  </a:lnTo>
                  <a:lnTo>
                    <a:pt x="4252515" y="5971913"/>
                  </a:lnTo>
                  <a:lnTo>
                    <a:pt x="4246525" y="5970910"/>
                  </a:lnTo>
                  <a:close/>
                  <a:moveTo>
                    <a:pt x="4031293" y="5961051"/>
                  </a:moveTo>
                  <a:lnTo>
                    <a:pt x="4036975" y="5972352"/>
                  </a:lnTo>
                  <a:lnTo>
                    <a:pt x="4031293" y="5980101"/>
                  </a:lnTo>
                  <a:lnTo>
                    <a:pt x="4020264" y="5978163"/>
                  </a:lnTo>
                  <a:lnTo>
                    <a:pt x="4017925" y="5969446"/>
                  </a:lnTo>
                  <a:lnTo>
                    <a:pt x="4020264" y="5964280"/>
                  </a:lnTo>
                  <a:close/>
                  <a:moveTo>
                    <a:pt x="4088954" y="5956289"/>
                  </a:moveTo>
                  <a:lnTo>
                    <a:pt x="4090951" y="5968530"/>
                  </a:lnTo>
                  <a:lnTo>
                    <a:pt x="4086956" y="5976792"/>
                  </a:lnTo>
                  <a:lnTo>
                    <a:pt x="4079300" y="5981689"/>
                  </a:lnTo>
                  <a:lnTo>
                    <a:pt x="4070313" y="5972814"/>
                  </a:lnTo>
                  <a:lnTo>
                    <a:pt x="4074307" y="5961797"/>
                  </a:lnTo>
                  <a:close/>
                  <a:moveTo>
                    <a:pt x="4116516" y="5949939"/>
                  </a:moveTo>
                  <a:lnTo>
                    <a:pt x="4121773" y="5953928"/>
                  </a:lnTo>
                  <a:cubicBezTo>
                    <a:pt x="4122082" y="5958939"/>
                    <a:pt x="4122392" y="5963951"/>
                    <a:pt x="4122701" y="5968962"/>
                  </a:cubicBezTo>
                  <a:lnTo>
                    <a:pt x="4112804" y="5983383"/>
                  </a:lnTo>
                  <a:lnTo>
                    <a:pt x="4107547" y="5986452"/>
                  </a:lnTo>
                  <a:lnTo>
                    <a:pt x="4098888" y="5969269"/>
                  </a:lnTo>
                  <a:lnTo>
                    <a:pt x="4104145" y="5953928"/>
                  </a:lnTo>
                  <a:close/>
                  <a:moveTo>
                    <a:pt x="3879813" y="5943589"/>
                  </a:moveTo>
                  <a:lnTo>
                    <a:pt x="3887751" y="5947117"/>
                  </a:lnTo>
                  <a:lnTo>
                    <a:pt x="3881136" y="5953114"/>
                  </a:lnTo>
                  <a:close/>
                  <a:moveTo>
                    <a:pt x="4230772" y="5937239"/>
                  </a:moveTo>
                  <a:lnTo>
                    <a:pt x="4237000" y="5943884"/>
                  </a:lnTo>
                  <a:lnTo>
                    <a:pt x="4235901" y="5950530"/>
                  </a:lnTo>
                  <a:lnTo>
                    <a:pt x="4228574" y="5951527"/>
                  </a:lnTo>
                  <a:lnTo>
                    <a:pt x="4227475" y="5946210"/>
                  </a:lnTo>
                  <a:close/>
                  <a:moveTo>
                    <a:pt x="4015702" y="5929301"/>
                  </a:moveTo>
                  <a:lnTo>
                    <a:pt x="4021100" y="5932476"/>
                  </a:lnTo>
                  <a:cubicBezTo>
                    <a:pt x="4020782" y="5935651"/>
                    <a:pt x="4020465" y="5938826"/>
                    <a:pt x="4020147" y="5942001"/>
                  </a:cubicBezTo>
                  <a:lnTo>
                    <a:pt x="4015067" y="5948351"/>
                  </a:lnTo>
                  <a:lnTo>
                    <a:pt x="4011575" y="5945176"/>
                  </a:lnTo>
                  <a:lnTo>
                    <a:pt x="4011575" y="5932476"/>
                  </a:lnTo>
                  <a:close/>
                  <a:moveTo>
                    <a:pt x="3920838" y="5926126"/>
                  </a:moveTo>
                  <a:lnTo>
                    <a:pt x="3922676" y="5931232"/>
                  </a:lnTo>
                  <a:lnTo>
                    <a:pt x="3912566" y="5937239"/>
                  </a:lnTo>
                  <a:lnTo>
                    <a:pt x="3905213" y="5935437"/>
                  </a:lnTo>
                  <a:lnTo>
                    <a:pt x="3909502" y="5932433"/>
                  </a:lnTo>
                  <a:close/>
                  <a:moveTo>
                    <a:pt x="4101110" y="5921364"/>
                  </a:moveTo>
                  <a:lnTo>
                    <a:pt x="4111588" y="5922290"/>
                  </a:lnTo>
                  <a:lnTo>
                    <a:pt x="4111588" y="5927229"/>
                  </a:lnTo>
                  <a:lnTo>
                    <a:pt x="4102063" y="5932477"/>
                  </a:lnTo>
                  <a:lnTo>
                    <a:pt x="4092538" y="5930625"/>
                  </a:lnTo>
                  <a:close/>
                  <a:moveTo>
                    <a:pt x="4052850" y="5919776"/>
                  </a:moveTo>
                  <a:lnTo>
                    <a:pt x="4063963" y="5927797"/>
                  </a:lnTo>
                  <a:lnTo>
                    <a:pt x="4054952" y="5938826"/>
                  </a:lnTo>
                  <a:lnTo>
                    <a:pt x="4052850" y="5932142"/>
                  </a:lnTo>
                  <a:close/>
                  <a:moveTo>
                    <a:pt x="4071020" y="5907076"/>
                  </a:moveTo>
                  <a:lnTo>
                    <a:pt x="4081640" y="5907076"/>
                  </a:lnTo>
                  <a:lnTo>
                    <a:pt x="4089363" y="5911287"/>
                  </a:lnTo>
                  <a:lnTo>
                    <a:pt x="4088397" y="5919711"/>
                  </a:lnTo>
                  <a:lnTo>
                    <a:pt x="4079709" y="5922951"/>
                  </a:lnTo>
                  <a:lnTo>
                    <a:pt x="4065550" y="5910316"/>
                  </a:lnTo>
                  <a:close/>
                  <a:moveTo>
                    <a:pt x="4007267" y="5895964"/>
                  </a:moveTo>
                  <a:lnTo>
                    <a:pt x="4014411" y="5903050"/>
                  </a:lnTo>
                  <a:cubicBezTo>
                    <a:pt x="4014524" y="5905519"/>
                    <a:pt x="4014638" y="5907989"/>
                    <a:pt x="4014751" y="5910458"/>
                  </a:cubicBezTo>
                  <a:lnTo>
                    <a:pt x="4005566" y="5918189"/>
                  </a:lnTo>
                  <a:lnTo>
                    <a:pt x="4005566" y="5907559"/>
                  </a:lnTo>
                  <a:lnTo>
                    <a:pt x="4000463" y="5900151"/>
                  </a:lnTo>
                  <a:close/>
                  <a:moveTo>
                    <a:pt x="4201841" y="5892789"/>
                  </a:moveTo>
                  <a:lnTo>
                    <a:pt x="4210013" y="5899073"/>
                  </a:lnTo>
                  <a:lnTo>
                    <a:pt x="4198900" y="5900727"/>
                  </a:lnTo>
                  <a:close/>
                  <a:moveTo>
                    <a:pt x="4190963" y="5889614"/>
                  </a:moveTo>
                  <a:lnTo>
                    <a:pt x="4183660" y="5905999"/>
                  </a:lnTo>
                  <a:lnTo>
                    <a:pt x="4173818" y="5905999"/>
                  </a:lnTo>
                  <a:lnTo>
                    <a:pt x="4159213" y="5916602"/>
                  </a:lnTo>
                  <a:lnTo>
                    <a:pt x="4163340" y="5901823"/>
                  </a:lnTo>
                  <a:lnTo>
                    <a:pt x="4173818" y="5899574"/>
                  </a:lnTo>
                  <a:close/>
                  <a:moveTo>
                    <a:pt x="3983882" y="5889614"/>
                  </a:moveTo>
                  <a:lnTo>
                    <a:pt x="3990938" y="5892617"/>
                  </a:lnTo>
                  <a:lnTo>
                    <a:pt x="3980707" y="5900727"/>
                  </a:lnTo>
                  <a:lnTo>
                    <a:pt x="3978238" y="5897723"/>
                  </a:lnTo>
                  <a:close/>
                  <a:moveTo>
                    <a:pt x="4234460" y="5870564"/>
                  </a:moveTo>
                  <a:lnTo>
                    <a:pt x="4239858" y="5870564"/>
                  </a:lnTo>
                  <a:lnTo>
                    <a:pt x="4244938" y="5873567"/>
                  </a:lnTo>
                  <a:lnTo>
                    <a:pt x="4253510" y="5873567"/>
                  </a:lnTo>
                  <a:lnTo>
                    <a:pt x="4254463" y="5881676"/>
                  </a:lnTo>
                  <a:lnTo>
                    <a:pt x="4238588" y="5880775"/>
                  </a:lnTo>
                  <a:lnTo>
                    <a:pt x="4239858" y="5888584"/>
                  </a:lnTo>
                  <a:lnTo>
                    <a:pt x="4232238" y="5892789"/>
                  </a:lnTo>
                  <a:lnTo>
                    <a:pt x="4225888" y="5886782"/>
                  </a:lnTo>
                  <a:lnTo>
                    <a:pt x="4213188" y="5887082"/>
                  </a:lnTo>
                  <a:lnTo>
                    <a:pt x="4218585" y="5875069"/>
                  </a:lnTo>
                  <a:close/>
                  <a:moveTo>
                    <a:pt x="3641967" y="5862626"/>
                  </a:moveTo>
                  <a:lnTo>
                    <a:pt x="3650372" y="5864489"/>
                  </a:lnTo>
                  <a:lnTo>
                    <a:pt x="3649127" y="5869770"/>
                  </a:lnTo>
                  <a:lnTo>
                    <a:pt x="3663757" y="5872565"/>
                  </a:lnTo>
                  <a:lnTo>
                    <a:pt x="3671850" y="5887784"/>
                  </a:lnTo>
                  <a:lnTo>
                    <a:pt x="3659399" y="5883746"/>
                  </a:lnTo>
                  <a:lnTo>
                    <a:pt x="3656597" y="5891201"/>
                  </a:lnTo>
                  <a:lnTo>
                    <a:pt x="3647570" y="5884989"/>
                  </a:lnTo>
                  <a:lnTo>
                    <a:pt x="3640100" y="5873497"/>
                  </a:lnTo>
                  <a:close/>
                  <a:moveTo>
                    <a:pt x="4038979" y="5856276"/>
                  </a:moveTo>
                  <a:lnTo>
                    <a:pt x="4043930" y="5866368"/>
                  </a:lnTo>
                  <a:lnTo>
                    <a:pt x="4048262" y="5865422"/>
                  </a:lnTo>
                  <a:lnTo>
                    <a:pt x="4057545" y="5871730"/>
                  </a:lnTo>
                  <a:lnTo>
                    <a:pt x="4057545" y="5878038"/>
                  </a:lnTo>
                  <a:lnTo>
                    <a:pt x="4063734" y="5884346"/>
                  </a:lnTo>
                  <a:lnTo>
                    <a:pt x="4064972" y="5897593"/>
                  </a:lnTo>
                  <a:lnTo>
                    <a:pt x="4067138" y="5902955"/>
                  </a:lnTo>
                  <a:lnTo>
                    <a:pt x="4060949" y="5903901"/>
                  </a:lnTo>
                  <a:lnTo>
                    <a:pt x="4049500" y="5894754"/>
                  </a:lnTo>
                  <a:lnTo>
                    <a:pt x="4049500" y="5884346"/>
                  </a:lnTo>
                  <a:lnTo>
                    <a:pt x="4038051" y="5879931"/>
                  </a:lnTo>
                  <a:lnTo>
                    <a:pt x="4030625" y="5872046"/>
                  </a:lnTo>
                  <a:lnTo>
                    <a:pt x="4033719" y="5860376"/>
                  </a:lnTo>
                  <a:close/>
                  <a:moveTo>
                    <a:pt x="3149881" y="5826114"/>
                  </a:moveTo>
                  <a:lnTo>
                    <a:pt x="3157501" y="5826114"/>
                  </a:lnTo>
                  <a:lnTo>
                    <a:pt x="3153373" y="5832443"/>
                  </a:lnTo>
                  <a:lnTo>
                    <a:pt x="3156548" y="5844152"/>
                  </a:lnTo>
                  <a:lnTo>
                    <a:pt x="3139721" y="5873583"/>
                  </a:lnTo>
                  <a:lnTo>
                    <a:pt x="3130831" y="5891938"/>
                  </a:lnTo>
                  <a:lnTo>
                    <a:pt x="3124798" y="5905229"/>
                  </a:lnTo>
                  <a:lnTo>
                    <a:pt x="3122893" y="5909976"/>
                  </a:lnTo>
                  <a:lnTo>
                    <a:pt x="3121941" y="5912508"/>
                  </a:lnTo>
                  <a:lnTo>
                    <a:pt x="3123528" y="5936876"/>
                  </a:lnTo>
                  <a:lnTo>
                    <a:pt x="3137181" y="5954597"/>
                  </a:lnTo>
                  <a:lnTo>
                    <a:pt x="3133371" y="5977699"/>
                  </a:lnTo>
                  <a:lnTo>
                    <a:pt x="3117813" y="5997953"/>
                  </a:lnTo>
                  <a:lnTo>
                    <a:pt x="3124163" y="6015358"/>
                  </a:lnTo>
                  <a:lnTo>
                    <a:pt x="3115591" y="6019789"/>
                  </a:lnTo>
                  <a:lnTo>
                    <a:pt x="3102891" y="6012510"/>
                  </a:lnTo>
                  <a:lnTo>
                    <a:pt x="3079713" y="6004282"/>
                  </a:lnTo>
                  <a:lnTo>
                    <a:pt x="3056218" y="5995105"/>
                  </a:lnTo>
                  <a:lnTo>
                    <a:pt x="3026691" y="5965990"/>
                  </a:lnTo>
                  <a:lnTo>
                    <a:pt x="2989543" y="5965357"/>
                  </a:lnTo>
                  <a:lnTo>
                    <a:pt x="2947633" y="5933078"/>
                  </a:lnTo>
                  <a:lnTo>
                    <a:pt x="2912708" y="5916622"/>
                  </a:lnTo>
                  <a:lnTo>
                    <a:pt x="2905088" y="5909343"/>
                  </a:lnTo>
                  <a:lnTo>
                    <a:pt x="2869210" y="5903331"/>
                  </a:lnTo>
                  <a:lnTo>
                    <a:pt x="2860638" y="5874216"/>
                  </a:lnTo>
                  <a:lnTo>
                    <a:pt x="2873973" y="5853962"/>
                  </a:lnTo>
                  <a:lnTo>
                    <a:pt x="2885720" y="5848583"/>
                  </a:lnTo>
                  <a:cubicBezTo>
                    <a:pt x="2885614" y="5845102"/>
                    <a:pt x="2885509" y="5841620"/>
                    <a:pt x="2885403" y="5838139"/>
                  </a:cubicBezTo>
                  <a:lnTo>
                    <a:pt x="2894928" y="5839722"/>
                  </a:lnTo>
                  <a:lnTo>
                    <a:pt x="2898420" y="5846367"/>
                  </a:lnTo>
                  <a:lnTo>
                    <a:pt x="2907945" y="5857760"/>
                  </a:lnTo>
                  <a:lnTo>
                    <a:pt x="2917470" y="5854595"/>
                  </a:lnTo>
                  <a:lnTo>
                    <a:pt x="2933028" y="5839722"/>
                  </a:lnTo>
                  <a:lnTo>
                    <a:pt x="2946046" y="5847000"/>
                  </a:lnTo>
                  <a:lnTo>
                    <a:pt x="2958746" y="5847950"/>
                  </a:lnTo>
                  <a:lnTo>
                    <a:pt x="2968271" y="5862507"/>
                  </a:lnTo>
                  <a:lnTo>
                    <a:pt x="2990496" y="5860292"/>
                  </a:lnTo>
                  <a:lnTo>
                    <a:pt x="3014943" y="5851431"/>
                  </a:lnTo>
                  <a:lnTo>
                    <a:pt x="3037168" y="5857444"/>
                  </a:lnTo>
                  <a:lnTo>
                    <a:pt x="3064473" y="5851114"/>
                  </a:lnTo>
                  <a:lnTo>
                    <a:pt x="3086698" y="5839405"/>
                  </a:lnTo>
                  <a:lnTo>
                    <a:pt x="3113368" y="5842253"/>
                  </a:lnTo>
                  <a:lnTo>
                    <a:pt x="3123528" y="5834975"/>
                  </a:lnTo>
                  <a:lnTo>
                    <a:pt x="3141626" y="5833392"/>
                  </a:lnTo>
                  <a:close/>
                  <a:moveTo>
                    <a:pt x="3635338" y="5800714"/>
                  </a:moveTo>
                  <a:lnTo>
                    <a:pt x="3644716" y="5802964"/>
                  </a:lnTo>
                  <a:lnTo>
                    <a:pt x="3643422" y="5813575"/>
                  </a:lnTo>
                  <a:lnTo>
                    <a:pt x="3652801" y="5819040"/>
                  </a:lnTo>
                  <a:lnTo>
                    <a:pt x="3652477" y="5826114"/>
                  </a:lnTo>
                  <a:lnTo>
                    <a:pt x="3643422" y="5820648"/>
                  </a:lnTo>
                  <a:lnTo>
                    <a:pt x="3636308" y="5816468"/>
                  </a:lnTo>
                  <a:cubicBezTo>
                    <a:pt x="3635985" y="5811217"/>
                    <a:pt x="3635661" y="5805965"/>
                    <a:pt x="3635338" y="5800714"/>
                  </a:cubicBezTo>
                  <a:close/>
                  <a:moveTo>
                    <a:pt x="3630817" y="5799126"/>
                  </a:moveTo>
                  <a:lnTo>
                    <a:pt x="3632059" y="5810705"/>
                  </a:lnTo>
                  <a:cubicBezTo>
                    <a:pt x="3632163" y="5813600"/>
                    <a:pt x="3632266" y="5816495"/>
                    <a:pt x="3632370" y="5819390"/>
                  </a:cubicBezTo>
                  <a:lnTo>
                    <a:pt x="3635787" y="5830004"/>
                  </a:lnTo>
                  <a:lnTo>
                    <a:pt x="3639514" y="5825180"/>
                  </a:lnTo>
                  <a:lnTo>
                    <a:pt x="3655976" y="5833221"/>
                  </a:lnTo>
                  <a:lnTo>
                    <a:pt x="3655355" y="5847052"/>
                  </a:lnTo>
                  <a:lnTo>
                    <a:pt x="3644794" y="5844801"/>
                  </a:lnTo>
                  <a:lnTo>
                    <a:pt x="3642309" y="5848339"/>
                  </a:lnTo>
                  <a:lnTo>
                    <a:pt x="3630506" y="5843514"/>
                  </a:lnTo>
                  <a:lnTo>
                    <a:pt x="3629575" y="5835794"/>
                  </a:lnTo>
                  <a:lnTo>
                    <a:pt x="3624294" y="5825823"/>
                  </a:lnTo>
                  <a:lnTo>
                    <a:pt x="3622741" y="5836438"/>
                  </a:lnTo>
                  <a:lnTo>
                    <a:pt x="3613113" y="5827110"/>
                  </a:lnTo>
                  <a:lnTo>
                    <a:pt x="3616840" y="5811349"/>
                  </a:lnTo>
                  <a:lnTo>
                    <a:pt x="3624294" y="5817782"/>
                  </a:lnTo>
                  <a:close/>
                  <a:moveTo>
                    <a:pt x="3095553" y="5791189"/>
                  </a:moveTo>
                  <a:lnTo>
                    <a:pt x="3106700" y="5794813"/>
                  </a:lnTo>
                  <a:lnTo>
                    <a:pt x="3099944" y="5808652"/>
                  </a:lnTo>
                  <a:lnTo>
                    <a:pt x="3090825" y="5795472"/>
                  </a:lnTo>
                  <a:close/>
                  <a:moveTo>
                    <a:pt x="4154133" y="5781664"/>
                  </a:moveTo>
                  <a:lnTo>
                    <a:pt x="4166833" y="5782604"/>
                  </a:lnTo>
                  <a:lnTo>
                    <a:pt x="4171913" y="5800150"/>
                  </a:lnTo>
                  <a:lnTo>
                    <a:pt x="4173501" y="5810489"/>
                  </a:lnTo>
                  <a:lnTo>
                    <a:pt x="4166198" y="5815816"/>
                  </a:lnTo>
                  <a:lnTo>
                    <a:pt x="4161753" y="5829289"/>
                  </a:lnTo>
                  <a:lnTo>
                    <a:pt x="4149053" y="5818009"/>
                  </a:lnTo>
                  <a:lnTo>
                    <a:pt x="4157625" y="5803596"/>
                  </a:lnTo>
                  <a:lnTo>
                    <a:pt x="4143338" y="5794197"/>
                  </a:lnTo>
                  <a:lnTo>
                    <a:pt x="4144608" y="5783544"/>
                  </a:lnTo>
                  <a:close/>
                  <a:moveTo>
                    <a:pt x="3652252" y="5780076"/>
                  </a:moveTo>
                  <a:lnTo>
                    <a:pt x="3658821" y="5780076"/>
                  </a:lnTo>
                  <a:lnTo>
                    <a:pt x="3654223" y="5787061"/>
                  </a:lnTo>
                  <a:lnTo>
                    <a:pt x="3659150" y="5794364"/>
                  </a:lnTo>
                  <a:lnTo>
                    <a:pt x="3649625" y="5789919"/>
                  </a:lnTo>
                  <a:close/>
                  <a:moveTo>
                    <a:pt x="1810406" y="5757851"/>
                  </a:moveTo>
                  <a:lnTo>
                    <a:pt x="1816824" y="5766824"/>
                  </a:lnTo>
                  <a:lnTo>
                    <a:pt x="1832868" y="5767422"/>
                  </a:lnTo>
                  <a:lnTo>
                    <a:pt x="1835114" y="5778489"/>
                  </a:lnTo>
                  <a:lnTo>
                    <a:pt x="1829659" y="5772507"/>
                  </a:lnTo>
                  <a:lnTo>
                    <a:pt x="1816824" y="5771909"/>
                  </a:lnTo>
                  <a:lnTo>
                    <a:pt x="1809444" y="5775797"/>
                  </a:lnTo>
                  <a:lnTo>
                    <a:pt x="1804951" y="5768918"/>
                  </a:lnTo>
                  <a:close/>
                  <a:moveTo>
                    <a:pt x="3645223" y="5754676"/>
                  </a:moveTo>
                  <a:lnTo>
                    <a:pt x="3645223" y="5762230"/>
                  </a:lnTo>
                  <a:lnTo>
                    <a:pt x="3648038" y="5769470"/>
                  </a:lnTo>
                  <a:lnTo>
                    <a:pt x="3646162" y="5785838"/>
                  </a:lnTo>
                  <a:lnTo>
                    <a:pt x="3640533" y="5785838"/>
                  </a:lnTo>
                  <a:lnTo>
                    <a:pt x="3639595" y="5781746"/>
                  </a:lnTo>
                  <a:lnTo>
                    <a:pt x="3630839" y="5791189"/>
                  </a:lnTo>
                  <a:lnTo>
                    <a:pt x="3627400" y="5788356"/>
                  </a:lnTo>
                  <a:cubicBezTo>
                    <a:pt x="3627608" y="5785523"/>
                    <a:pt x="3627817" y="5782690"/>
                    <a:pt x="3628025" y="5779857"/>
                  </a:cubicBezTo>
                  <a:lnTo>
                    <a:pt x="3632716" y="5772303"/>
                  </a:lnTo>
                  <a:lnTo>
                    <a:pt x="3633966" y="5761601"/>
                  </a:lnTo>
                  <a:close/>
                  <a:moveTo>
                    <a:pt x="4003575" y="5735626"/>
                  </a:moveTo>
                  <a:lnTo>
                    <a:pt x="4014159" y="5735626"/>
                  </a:lnTo>
                  <a:lnTo>
                    <a:pt x="4019139" y="5746117"/>
                  </a:lnTo>
                  <a:lnTo>
                    <a:pt x="4029723" y="5752674"/>
                  </a:lnTo>
                  <a:lnTo>
                    <a:pt x="4032213" y="5759232"/>
                  </a:lnTo>
                  <a:lnTo>
                    <a:pt x="4021629" y="5765789"/>
                  </a:lnTo>
                  <a:lnTo>
                    <a:pt x="4014470" y="5761527"/>
                  </a:lnTo>
                  <a:lnTo>
                    <a:pt x="4017583" y="5753986"/>
                  </a:lnTo>
                  <a:lnTo>
                    <a:pt x="4002953" y="5749724"/>
                  </a:lnTo>
                  <a:lnTo>
                    <a:pt x="4000463" y="5742183"/>
                  </a:lnTo>
                  <a:close/>
                  <a:moveTo>
                    <a:pt x="3888209" y="5732451"/>
                  </a:moveTo>
                  <a:lnTo>
                    <a:pt x="3904177" y="5735657"/>
                  </a:lnTo>
                  <a:lnTo>
                    <a:pt x="3915036" y="5750404"/>
                  </a:lnTo>
                  <a:lnTo>
                    <a:pt x="3923658" y="5764189"/>
                  </a:lnTo>
                  <a:lnTo>
                    <a:pt x="3940904" y="5769319"/>
                  </a:lnTo>
                  <a:lnTo>
                    <a:pt x="3947291" y="5776692"/>
                  </a:lnTo>
                  <a:lnTo>
                    <a:pt x="3975714" y="5776372"/>
                  </a:lnTo>
                  <a:lnTo>
                    <a:pt x="3978269" y="5781822"/>
                  </a:lnTo>
                  <a:lnTo>
                    <a:pt x="3978269" y="5793684"/>
                  </a:lnTo>
                  <a:lnTo>
                    <a:pt x="3983698" y="5799454"/>
                  </a:lnTo>
                  <a:lnTo>
                    <a:pt x="3981463" y="5809393"/>
                  </a:lnTo>
                  <a:lnTo>
                    <a:pt x="3986892" y="5816766"/>
                  </a:lnTo>
                  <a:lnTo>
                    <a:pt x="3999986" y="5826063"/>
                  </a:lnTo>
                  <a:lnTo>
                    <a:pt x="4010205" y="5829269"/>
                  </a:lnTo>
                  <a:lnTo>
                    <a:pt x="4027451" y="5832475"/>
                  </a:lnTo>
                  <a:lnTo>
                    <a:pt x="4026812" y="5854596"/>
                  </a:lnTo>
                  <a:lnTo>
                    <a:pt x="4015954" y="5864214"/>
                  </a:lnTo>
                  <a:lnTo>
                    <a:pt x="4000944" y="5860367"/>
                  </a:lnTo>
                  <a:lnTo>
                    <a:pt x="3993598" y="5852672"/>
                  </a:lnTo>
                  <a:lnTo>
                    <a:pt x="3991363" y="5839849"/>
                  </a:lnTo>
                  <a:lnTo>
                    <a:pt x="3975395" y="5831834"/>
                  </a:lnTo>
                  <a:cubicBezTo>
                    <a:pt x="3975714" y="5828201"/>
                    <a:pt x="3976034" y="5824567"/>
                    <a:pt x="3976353" y="5820934"/>
                  </a:cubicBezTo>
                  <a:lnTo>
                    <a:pt x="3963259" y="5812919"/>
                  </a:lnTo>
                  <a:lnTo>
                    <a:pt x="3959107" y="5804263"/>
                  </a:lnTo>
                  <a:lnTo>
                    <a:pt x="3927171" y="5801378"/>
                  </a:lnTo>
                  <a:lnTo>
                    <a:pt x="3922700" y="5794004"/>
                  </a:lnTo>
                  <a:cubicBezTo>
                    <a:pt x="3923019" y="5790050"/>
                    <a:pt x="3923339" y="5786096"/>
                    <a:pt x="3923658" y="5782142"/>
                  </a:cubicBezTo>
                  <a:lnTo>
                    <a:pt x="3914077" y="5772845"/>
                  </a:lnTo>
                  <a:lnTo>
                    <a:pt x="3881183" y="5751686"/>
                  </a:lnTo>
                  <a:lnTo>
                    <a:pt x="3881183" y="5747519"/>
                  </a:lnTo>
                  <a:lnTo>
                    <a:pt x="3876712" y="5749442"/>
                  </a:lnTo>
                  <a:lnTo>
                    <a:pt x="3863938" y="5752648"/>
                  </a:lnTo>
                  <a:lnTo>
                    <a:pt x="3873199" y="5742068"/>
                  </a:lnTo>
                  <a:lnTo>
                    <a:pt x="3880864" y="5741107"/>
                  </a:lnTo>
                  <a:close/>
                  <a:moveTo>
                    <a:pt x="1831939" y="5713401"/>
                  </a:moveTo>
                  <a:cubicBezTo>
                    <a:pt x="1831617" y="5716218"/>
                    <a:pt x="1831294" y="5719034"/>
                    <a:pt x="1830972" y="5721851"/>
                  </a:cubicBezTo>
                  <a:lnTo>
                    <a:pt x="1812925" y="5752401"/>
                  </a:lnTo>
                  <a:lnTo>
                    <a:pt x="1808736" y="5754676"/>
                  </a:lnTo>
                  <a:lnTo>
                    <a:pt x="1805191" y="5748176"/>
                  </a:lnTo>
                  <a:lnTo>
                    <a:pt x="1794877" y="5751751"/>
                  </a:lnTo>
                  <a:lnTo>
                    <a:pt x="1789076" y="5743951"/>
                  </a:lnTo>
                  <a:lnTo>
                    <a:pt x="1796489" y="5727701"/>
                  </a:lnTo>
                  <a:lnTo>
                    <a:pt x="1813892" y="5714701"/>
                  </a:lnTo>
                  <a:close/>
                  <a:moveTo>
                    <a:pt x="3909022" y="5707051"/>
                  </a:moveTo>
                  <a:lnTo>
                    <a:pt x="3919500" y="5708956"/>
                  </a:lnTo>
                  <a:lnTo>
                    <a:pt x="3906800" y="5716576"/>
                  </a:lnTo>
                  <a:close/>
                  <a:moveTo>
                    <a:pt x="3933152" y="5702289"/>
                  </a:moveTo>
                  <a:lnTo>
                    <a:pt x="3938550" y="5710397"/>
                  </a:lnTo>
                  <a:lnTo>
                    <a:pt x="3943947" y="5710397"/>
                  </a:lnTo>
                  <a:lnTo>
                    <a:pt x="3944900" y="5717569"/>
                  </a:lnTo>
                  <a:lnTo>
                    <a:pt x="3936327" y="5719752"/>
                  </a:lnTo>
                  <a:lnTo>
                    <a:pt x="3929025" y="5713515"/>
                  </a:lnTo>
                  <a:lnTo>
                    <a:pt x="3925850" y="5706343"/>
                  </a:lnTo>
                  <a:close/>
                  <a:moveTo>
                    <a:pt x="3950898" y="5691176"/>
                  </a:moveTo>
                  <a:lnTo>
                    <a:pt x="3954426" y="5700557"/>
                  </a:lnTo>
                  <a:lnTo>
                    <a:pt x="3948252" y="5711814"/>
                  </a:lnTo>
                  <a:lnTo>
                    <a:pt x="3946488" y="5707749"/>
                  </a:lnTo>
                  <a:lnTo>
                    <a:pt x="3949428" y="5700557"/>
                  </a:lnTo>
                  <a:close/>
                  <a:moveTo>
                    <a:pt x="4188559" y="5689589"/>
                  </a:moveTo>
                  <a:lnTo>
                    <a:pt x="4200260" y="5693688"/>
                  </a:lnTo>
                  <a:lnTo>
                    <a:pt x="4201525" y="5703148"/>
                  </a:lnTo>
                  <a:lnTo>
                    <a:pt x="4222713" y="5713554"/>
                  </a:lnTo>
                  <a:lnTo>
                    <a:pt x="4207850" y="5720806"/>
                  </a:lnTo>
                  <a:lnTo>
                    <a:pt x="4198363" y="5712608"/>
                  </a:lnTo>
                  <a:lnTo>
                    <a:pt x="4203739" y="5728059"/>
                  </a:lnTo>
                  <a:lnTo>
                    <a:pt x="4197414" y="5735627"/>
                  </a:lnTo>
                  <a:lnTo>
                    <a:pt x="4179705" y="5734996"/>
                  </a:lnTo>
                  <a:lnTo>
                    <a:pt x="4168953" y="5725221"/>
                  </a:lnTo>
                  <a:lnTo>
                    <a:pt x="4186662" y="5713869"/>
                  </a:lnTo>
                  <a:lnTo>
                    <a:pt x="4173064" y="5710716"/>
                  </a:lnTo>
                  <a:lnTo>
                    <a:pt x="4164525" y="5723329"/>
                  </a:lnTo>
                  <a:lnTo>
                    <a:pt x="4144603" y="5715130"/>
                  </a:lnTo>
                  <a:lnTo>
                    <a:pt x="4143338" y="5702517"/>
                  </a:lnTo>
                  <a:lnTo>
                    <a:pt x="4165790" y="5703463"/>
                  </a:lnTo>
                  <a:lnTo>
                    <a:pt x="4167688" y="5696211"/>
                  </a:lnTo>
                  <a:lnTo>
                    <a:pt x="4181602" y="5695895"/>
                  </a:lnTo>
                  <a:close/>
                  <a:moveTo>
                    <a:pt x="3560407" y="5638789"/>
                  </a:moveTo>
                  <a:lnTo>
                    <a:pt x="3566757" y="5641629"/>
                  </a:lnTo>
                  <a:lnTo>
                    <a:pt x="3572790" y="5648572"/>
                  </a:lnTo>
                  <a:lnTo>
                    <a:pt x="3560725" y="5652675"/>
                  </a:lnTo>
                  <a:lnTo>
                    <a:pt x="3562312" y="5664667"/>
                  </a:lnTo>
                  <a:lnTo>
                    <a:pt x="3572155" y="5670663"/>
                  </a:lnTo>
                  <a:cubicBezTo>
                    <a:pt x="3571943" y="5673714"/>
                    <a:pt x="3571732" y="5676764"/>
                    <a:pt x="3571520" y="5679815"/>
                  </a:cubicBezTo>
                  <a:lnTo>
                    <a:pt x="3582950" y="5680447"/>
                  </a:lnTo>
                  <a:lnTo>
                    <a:pt x="3581680" y="5691177"/>
                  </a:lnTo>
                  <a:lnTo>
                    <a:pt x="3563265" y="5680447"/>
                  </a:lnTo>
                  <a:lnTo>
                    <a:pt x="3561677" y="5668770"/>
                  </a:lnTo>
                  <a:lnTo>
                    <a:pt x="3541675" y="5647310"/>
                  </a:lnTo>
                  <a:lnTo>
                    <a:pt x="3543262" y="5640367"/>
                  </a:lnTo>
                  <a:lnTo>
                    <a:pt x="3558185" y="5642891"/>
                  </a:lnTo>
                  <a:close/>
                  <a:moveTo>
                    <a:pt x="1988465" y="5605451"/>
                  </a:moveTo>
                  <a:lnTo>
                    <a:pt x="1990687" y="5609261"/>
                  </a:lnTo>
                  <a:lnTo>
                    <a:pt x="1976082" y="5621326"/>
                  </a:lnTo>
                  <a:lnTo>
                    <a:pt x="1975130" y="5626406"/>
                  </a:lnTo>
                  <a:lnTo>
                    <a:pt x="1985607" y="5621008"/>
                  </a:lnTo>
                  <a:lnTo>
                    <a:pt x="1979257" y="5631486"/>
                  </a:lnTo>
                  <a:lnTo>
                    <a:pt x="1981480" y="5638153"/>
                  </a:lnTo>
                  <a:lnTo>
                    <a:pt x="1998307" y="5636883"/>
                  </a:lnTo>
                  <a:lnTo>
                    <a:pt x="2005927" y="5638788"/>
                  </a:lnTo>
                  <a:lnTo>
                    <a:pt x="2008150" y="5651488"/>
                  </a:lnTo>
                  <a:lnTo>
                    <a:pt x="1999895" y="5666411"/>
                  </a:lnTo>
                  <a:lnTo>
                    <a:pt x="1993545" y="5677841"/>
                  </a:lnTo>
                  <a:lnTo>
                    <a:pt x="1987195" y="5690859"/>
                  </a:lnTo>
                  <a:lnTo>
                    <a:pt x="1965287" y="5699114"/>
                  </a:lnTo>
                  <a:lnTo>
                    <a:pt x="1965287" y="5694986"/>
                  </a:lnTo>
                  <a:lnTo>
                    <a:pt x="1954492" y="5688954"/>
                  </a:lnTo>
                  <a:lnTo>
                    <a:pt x="1937665" y="5683556"/>
                  </a:lnTo>
                  <a:cubicBezTo>
                    <a:pt x="1937877" y="5678370"/>
                    <a:pt x="1938088" y="5673185"/>
                    <a:pt x="1938300" y="5667999"/>
                  </a:cubicBezTo>
                  <a:lnTo>
                    <a:pt x="1928775" y="5660696"/>
                  </a:lnTo>
                  <a:lnTo>
                    <a:pt x="1912900" y="5662601"/>
                  </a:lnTo>
                  <a:cubicBezTo>
                    <a:pt x="1912688" y="5667258"/>
                    <a:pt x="1912477" y="5671914"/>
                    <a:pt x="1912265" y="5676571"/>
                  </a:cubicBezTo>
                  <a:lnTo>
                    <a:pt x="1902740" y="5674349"/>
                  </a:lnTo>
                  <a:lnTo>
                    <a:pt x="1900200" y="5650536"/>
                  </a:lnTo>
                  <a:lnTo>
                    <a:pt x="1917027" y="5641963"/>
                  </a:lnTo>
                  <a:lnTo>
                    <a:pt x="1937982" y="5626723"/>
                  </a:lnTo>
                  <a:lnTo>
                    <a:pt x="1952905" y="5619103"/>
                  </a:lnTo>
                  <a:close/>
                  <a:moveTo>
                    <a:pt x="4089680" y="5599101"/>
                  </a:moveTo>
                  <a:lnTo>
                    <a:pt x="4100475" y="5606038"/>
                  </a:lnTo>
                  <a:lnTo>
                    <a:pt x="4089045" y="5624958"/>
                  </a:lnTo>
                  <a:lnTo>
                    <a:pt x="4092220" y="5642931"/>
                  </a:lnTo>
                  <a:lnTo>
                    <a:pt x="4079520" y="5637571"/>
                  </a:lnTo>
                  <a:lnTo>
                    <a:pt x="4081742" y="5630318"/>
                  </a:lnTo>
                  <a:lnTo>
                    <a:pt x="4076345" y="5630318"/>
                  </a:lnTo>
                  <a:lnTo>
                    <a:pt x="4069042" y="5645139"/>
                  </a:lnTo>
                  <a:lnTo>
                    <a:pt x="4060470" y="5631580"/>
                  </a:lnTo>
                  <a:lnTo>
                    <a:pt x="4056025" y="5615813"/>
                  </a:lnTo>
                  <a:lnTo>
                    <a:pt x="4073805" y="5615813"/>
                  </a:lnTo>
                  <a:lnTo>
                    <a:pt x="4084600" y="5619597"/>
                  </a:lnTo>
                  <a:close/>
                  <a:moveTo>
                    <a:pt x="2070698" y="5599101"/>
                  </a:moveTo>
                  <a:lnTo>
                    <a:pt x="2091018" y="5613433"/>
                  </a:lnTo>
                  <a:lnTo>
                    <a:pt x="2092288" y="5624649"/>
                  </a:lnTo>
                  <a:lnTo>
                    <a:pt x="2079588" y="5632439"/>
                  </a:lnTo>
                  <a:lnTo>
                    <a:pt x="2067840" y="5622780"/>
                  </a:lnTo>
                  <a:lnTo>
                    <a:pt x="2041488" y="5624338"/>
                  </a:lnTo>
                  <a:lnTo>
                    <a:pt x="2040218" y="5614056"/>
                  </a:lnTo>
                  <a:lnTo>
                    <a:pt x="2033868" y="5614056"/>
                  </a:lnTo>
                  <a:lnTo>
                    <a:pt x="2031963" y="5604397"/>
                  </a:lnTo>
                  <a:close/>
                  <a:moveTo>
                    <a:pt x="4138765" y="5576879"/>
                  </a:moveTo>
                  <a:lnTo>
                    <a:pt x="4144990" y="5580100"/>
                  </a:lnTo>
                  <a:lnTo>
                    <a:pt x="4148103" y="5590408"/>
                  </a:lnTo>
                  <a:lnTo>
                    <a:pt x="4140943" y="5599104"/>
                  </a:lnTo>
                  <a:lnTo>
                    <a:pt x="4116353" y="5598138"/>
                  </a:lnTo>
                  <a:lnTo>
                    <a:pt x="4121956" y="5588475"/>
                  </a:lnTo>
                  <a:close/>
                  <a:moveTo>
                    <a:pt x="4302091" y="5553067"/>
                  </a:moveTo>
                  <a:lnTo>
                    <a:pt x="4302091" y="5561005"/>
                  </a:lnTo>
                  <a:lnTo>
                    <a:pt x="4297328" y="5558934"/>
                  </a:lnTo>
                  <a:close/>
                  <a:moveTo>
                    <a:pt x="4108553" y="5551476"/>
                  </a:moveTo>
                  <a:lnTo>
                    <a:pt x="4122700" y="5555898"/>
                  </a:lnTo>
                  <a:lnTo>
                    <a:pt x="4121735" y="5565764"/>
                  </a:lnTo>
                  <a:lnTo>
                    <a:pt x="4108874" y="5563723"/>
                  </a:lnTo>
                  <a:lnTo>
                    <a:pt x="4097300" y="5562702"/>
                  </a:lnTo>
                  <a:lnTo>
                    <a:pt x="4099229" y="5556919"/>
                  </a:lnTo>
                  <a:close/>
                  <a:moveTo>
                    <a:pt x="4289391" y="5540367"/>
                  </a:moveTo>
                  <a:lnTo>
                    <a:pt x="4308441" y="5541002"/>
                  </a:lnTo>
                  <a:lnTo>
                    <a:pt x="4301337" y="5548305"/>
                  </a:lnTo>
                  <a:lnTo>
                    <a:pt x="4292620" y="5551480"/>
                  </a:lnTo>
                  <a:lnTo>
                    <a:pt x="4289391" y="5548305"/>
                  </a:lnTo>
                  <a:close/>
                  <a:moveTo>
                    <a:pt x="4022925" y="5514964"/>
                  </a:moveTo>
                  <a:lnTo>
                    <a:pt x="4031881" y="5519920"/>
                  </a:lnTo>
                  <a:cubicBezTo>
                    <a:pt x="4031992" y="5524360"/>
                    <a:pt x="4032102" y="5528799"/>
                    <a:pt x="4032213" y="5533239"/>
                  </a:cubicBezTo>
                  <a:lnTo>
                    <a:pt x="4022261" y="5540364"/>
                  </a:lnTo>
                  <a:lnTo>
                    <a:pt x="4009988" y="5532310"/>
                  </a:lnTo>
                  <a:lnTo>
                    <a:pt x="4011315" y="5525186"/>
                  </a:lnTo>
                  <a:close/>
                  <a:moveTo>
                    <a:pt x="2542105" y="5470514"/>
                  </a:moveTo>
                  <a:lnTo>
                    <a:pt x="2547481" y="5470514"/>
                  </a:lnTo>
                  <a:lnTo>
                    <a:pt x="2566456" y="5478769"/>
                  </a:lnTo>
                  <a:lnTo>
                    <a:pt x="2578157" y="5478769"/>
                  </a:lnTo>
                  <a:lnTo>
                    <a:pt x="2586696" y="5503851"/>
                  </a:lnTo>
                  <a:cubicBezTo>
                    <a:pt x="2586380" y="5509460"/>
                    <a:pt x="2586063" y="5515070"/>
                    <a:pt x="2585747" y="5520679"/>
                  </a:cubicBezTo>
                  <a:lnTo>
                    <a:pt x="2601876" y="5547031"/>
                  </a:lnTo>
                  <a:cubicBezTo>
                    <a:pt x="2601560" y="5556450"/>
                    <a:pt x="2601243" y="5565870"/>
                    <a:pt x="2600927" y="5575289"/>
                  </a:cubicBezTo>
                  <a:lnTo>
                    <a:pt x="2590491" y="5584814"/>
                  </a:lnTo>
                  <a:lnTo>
                    <a:pt x="2586696" y="5599736"/>
                  </a:lnTo>
                  <a:lnTo>
                    <a:pt x="2600295" y="5611484"/>
                  </a:lnTo>
                  <a:lnTo>
                    <a:pt x="2592388" y="5641646"/>
                  </a:lnTo>
                  <a:lnTo>
                    <a:pt x="2584166" y="5676889"/>
                  </a:lnTo>
                  <a:cubicBezTo>
                    <a:pt x="2584271" y="5688425"/>
                    <a:pt x="2584377" y="5699960"/>
                    <a:pt x="2584482" y="5711496"/>
                  </a:cubicBezTo>
                  <a:lnTo>
                    <a:pt x="2570884" y="5732769"/>
                  </a:lnTo>
                  <a:lnTo>
                    <a:pt x="2561080" y="5721974"/>
                  </a:lnTo>
                  <a:lnTo>
                    <a:pt x="2550644" y="5711814"/>
                  </a:lnTo>
                  <a:lnTo>
                    <a:pt x="2532934" y="5723561"/>
                  </a:lnTo>
                  <a:cubicBezTo>
                    <a:pt x="2532618" y="5730229"/>
                    <a:pt x="2532301" y="5736896"/>
                    <a:pt x="2531985" y="5743564"/>
                  </a:cubicBezTo>
                  <a:lnTo>
                    <a:pt x="2523446" y="5752136"/>
                  </a:lnTo>
                  <a:lnTo>
                    <a:pt x="2510796" y="5753089"/>
                  </a:lnTo>
                  <a:lnTo>
                    <a:pt x="2496249" y="5756264"/>
                  </a:lnTo>
                  <a:lnTo>
                    <a:pt x="2484864" y="5748326"/>
                  </a:lnTo>
                  <a:lnTo>
                    <a:pt x="2476325" y="5751501"/>
                  </a:lnTo>
                  <a:lnTo>
                    <a:pt x="2472846" y="5740706"/>
                  </a:lnTo>
                  <a:lnTo>
                    <a:pt x="2481385" y="5740706"/>
                  </a:lnTo>
                  <a:lnTo>
                    <a:pt x="2474744" y="5735626"/>
                  </a:lnTo>
                  <a:cubicBezTo>
                    <a:pt x="2474428" y="5727265"/>
                    <a:pt x="2474111" y="5718905"/>
                    <a:pt x="2473795" y="5710544"/>
                  </a:cubicBezTo>
                  <a:lnTo>
                    <a:pt x="2460829" y="5693716"/>
                  </a:lnTo>
                  <a:lnTo>
                    <a:pt x="2477274" y="5644821"/>
                  </a:lnTo>
                  <a:lnTo>
                    <a:pt x="2481701" y="5631169"/>
                  </a:lnTo>
                  <a:lnTo>
                    <a:pt x="2467470" y="5619739"/>
                  </a:lnTo>
                  <a:lnTo>
                    <a:pt x="2476009" y="5598466"/>
                  </a:lnTo>
                  <a:lnTo>
                    <a:pt x="2469684" y="5588941"/>
                  </a:lnTo>
                  <a:lnTo>
                    <a:pt x="2475693" y="5575606"/>
                  </a:lnTo>
                  <a:lnTo>
                    <a:pt x="2466205" y="5557509"/>
                  </a:lnTo>
                  <a:lnTo>
                    <a:pt x="2450393" y="5547349"/>
                  </a:lnTo>
                  <a:lnTo>
                    <a:pt x="2445965" y="5556874"/>
                  </a:lnTo>
                  <a:lnTo>
                    <a:pt x="2441538" y="5535601"/>
                  </a:lnTo>
                  <a:lnTo>
                    <a:pt x="2447863" y="5521949"/>
                  </a:lnTo>
                  <a:lnTo>
                    <a:pt x="2442170" y="5497819"/>
                  </a:lnTo>
                  <a:lnTo>
                    <a:pt x="2450709" y="5492421"/>
                  </a:lnTo>
                  <a:lnTo>
                    <a:pt x="2454820" y="5477499"/>
                  </a:lnTo>
                  <a:lnTo>
                    <a:pt x="2461145" y="5482896"/>
                  </a:lnTo>
                  <a:lnTo>
                    <a:pt x="2451658" y="5497819"/>
                  </a:lnTo>
                  <a:lnTo>
                    <a:pt x="2459248" y="5509249"/>
                  </a:lnTo>
                  <a:lnTo>
                    <a:pt x="2476325" y="5517504"/>
                  </a:lnTo>
                  <a:lnTo>
                    <a:pt x="2496249" y="5519409"/>
                  </a:lnTo>
                  <a:lnTo>
                    <a:pt x="2503523" y="5503534"/>
                  </a:lnTo>
                  <a:lnTo>
                    <a:pt x="2524711" y="5490834"/>
                  </a:lnTo>
                  <a:lnTo>
                    <a:pt x="2537994" y="5481309"/>
                  </a:lnTo>
                  <a:close/>
                  <a:moveTo>
                    <a:pt x="3282913" y="5260964"/>
                  </a:moveTo>
                  <a:lnTo>
                    <a:pt x="3294026" y="5262084"/>
                  </a:lnTo>
                  <a:lnTo>
                    <a:pt x="3287964" y="5265727"/>
                  </a:lnTo>
                  <a:close/>
                  <a:moveTo>
                    <a:pt x="3328248" y="5257789"/>
                  </a:moveTo>
                  <a:lnTo>
                    <a:pt x="3340739" y="5264892"/>
                  </a:lnTo>
                  <a:lnTo>
                    <a:pt x="3362288" y="5271027"/>
                  </a:lnTo>
                  <a:lnTo>
                    <a:pt x="3361039" y="5276839"/>
                  </a:lnTo>
                  <a:lnTo>
                    <a:pt x="3336680" y="5270704"/>
                  </a:lnTo>
                  <a:lnTo>
                    <a:pt x="3324188" y="5259726"/>
                  </a:lnTo>
                  <a:close/>
                  <a:moveTo>
                    <a:pt x="2671407" y="5257789"/>
                  </a:moveTo>
                  <a:lnTo>
                    <a:pt x="2674900" y="5266657"/>
                  </a:lnTo>
                  <a:lnTo>
                    <a:pt x="2673947" y="5273226"/>
                  </a:lnTo>
                  <a:lnTo>
                    <a:pt x="2667597" y="5275197"/>
                  </a:lnTo>
                  <a:lnTo>
                    <a:pt x="2671725" y="5284722"/>
                  </a:lnTo>
                  <a:lnTo>
                    <a:pt x="2664422" y="5286364"/>
                  </a:lnTo>
                  <a:lnTo>
                    <a:pt x="2659977" y="5276510"/>
                  </a:lnTo>
                  <a:lnTo>
                    <a:pt x="2643150" y="5278481"/>
                  </a:lnTo>
                  <a:lnTo>
                    <a:pt x="2636800" y="5268956"/>
                  </a:lnTo>
                  <a:lnTo>
                    <a:pt x="2659977" y="5266657"/>
                  </a:lnTo>
                  <a:close/>
                  <a:moveTo>
                    <a:pt x="3264815" y="5237151"/>
                  </a:moveTo>
                  <a:lnTo>
                    <a:pt x="3282277" y="5247144"/>
                  </a:lnTo>
                  <a:lnTo>
                    <a:pt x="3295930" y="5244334"/>
                  </a:lnTo>
                  <a:lnTo>
                    <a:pt x="3316250" y="5251204"/>
                  </a:lnTo>
                  <a:lnTo>
                    <a:pt x="3295930" y="5249955"/>
                  </a:lnTo>
                  <a:lnTo>
                    <a:pt x="3283865" y="5256201"/>
                  </a:lnTo>
                  <a:lnTo>
                    <a:pt x="3252750" y="5239337"/>
                  </a:lnTo>
                  <a:close/>
                  <a:moveTo>
                    <a:pt x="2572585" y="5232389"/>
                  </a:moveTo>
                  <a:cubicBezTo>
                    <a:pt x="2573224" y="5246022"/>
                    <a:pt x="2573864" y="5259654"/>
                    <a:pt x="2574503" y="5273287"/>
                  </a:cubicBezTo>
                  <a:lnTo>
                    <a:pt x="2571306" y="5288188"/>
                  </a:lnTo>
                  <a:lnTo>
                    <a:pt x="2584413" y="5315453"/>
                  </a:lnTo>
                  <a:lnTo>
                    <a:pt x="2581536" y="5359522"/>
                  </a:lnTo>
                  <a:lnTo>
                    <a:pt x="2570028" y="5388373"/>
                  </a:lnTo>
                  <a:lnTo>
                    <a:pt x="2566831" y="5402957"/>
                  </a:lnTo>
                  <a:lnTo>
                    <a:pt x="2557561" y="5426101"/>
                  </a:lnTo>
                  <a:lnTo>
                    <a:pt x="2549249" y="5445123"/>
                  </a:lnTo>
                  <a:lnTo>
                    <a:pt x="2547971" y="5451464"/>
                  </a:lnTo>
                  <a:lnTo>
                    <a:pt x="2539659" y="5446391"/>
                  </a:lnTo>
                  <a:lnTo>
                    <a:pt x="2531987" y="5444489"/>
                  </a:lnTo>
                  <a:lnTo>
                    <a:pt x="2531028" y="5439099"/>
                  </a:lnTo>
                  <a:lnTo>
                    <a:pt x="2521438" y="5434978"/>
                  </a:lnTo>
                  <a:lnTo>
                    <a:pt x="2510569" y="5426735"/>
                  </a:lnTo>
                  <a:lnTo>
                    <a:pt x="2518241" y="5408663"/>
                  </a:lnTo>
                  <a:lnTo>
                    <a:pt x="2511209" y="5405493"/>
                  </a:lnTo>
                  <a:lnTo>
                    <a:pt x="2499701" y="5400103"/>
                  </a:lnTo>
                  <a:lnTo>
                    <a:pt x="2503856" y="5393762"/>
                  </a:lnTo>
                  <a:lnTo>
                    <a:pt x="2504815" y="5384568"/>
                  </a:lnTo>
                  <a:lnTo>
                    <a:pt x="2501619" y="5381398"/>
                  </a:lnTo>
                  <a:lnTo>
                    <a:pt x="2501619" y="5366814"/>
                  </a:lnTo>
                  <a:lnTo>
                    <a:pt x="2497143" y="5356035"/>
                  </a:lnTo>
                  <a:lnTo>
                    <a:pt x="2490750" y="5342719"/>
                  </a:lnTo>
                  <a:cubicBezTo>
                    <a:pt x="2491070" y="5338492"/>
                    <a:pt x="2491389" y="5334264"/>
                    <a:pt x="2491709" y="5330037"/>
                  </a:cubicBezTo>
                  <a:lnTo>
                    <a:pt x="2501299" y="5327818"/>
                  </a:lnTo>
                  <a:cubicBezTo>
                    <a:pt x="2500873" y="5320420"/>
                    <a:pt x="2500446" y="5313023"/>
                    <a:pt x="2500020" y="5305625"/>
                  </a:cubicBezTo>
                  <a:lnTo>
                    <a:pt x="2520159" y="5294846"/>
                  </a:lnTo>
                  <a:lnTo>
                    <a:pt x="2524315" y="5283432"/>
                  </a:lnTo>
                  <a:lnTo>
                    <a:pt x="2538061" y="5272653"/>
                  </a:lnTo>
                  <a:lnTo>
                    <a:pt x="2550848" y="5278994"/>
                  </a:lnTo>
                  <a:lnTo>
                    <a:pt x="2558520" y="5271702"/>
                  </a:lnTo>
                  <a:lnTo>
                    <a:pt x="2554684" y="5255850"/>
                  </a:lnTo>
                  <a:lnTo>
                    <a:pt x="2562356" y="5235559"/>
                  </a:lnTo>
                  <a:close/>
                  <a:moveTo>
                    <a:pt x="3216274" y="5219689"/>
                  </a:moveTo>
                  <a:lnTo>
                    <a:pt x="3221000" y="5221547"/>
                  </a:lnTo>
                  <a:lnTo>
                    <a:pt x="3210958" y="5232389"/>
                  </a:lnTo>
                  <a:lnTo>
                    <a:pt x="3210367" y="5228052"/>
                  </a:lnTo>
                  <a:lnTo>
                    <a:pt x="3208300" y="5222477"/>
                  </a:lnTo>
                  <a:close/>
                  <a:moveTo>
                    <a:pt x="3236875" y="5199051"/>
                  </a:moveTo>
                  <a:lnTo>
                    <a:pt x="3266104" y="5206144"/>
                  </a:lnTo>
                  <a:lnTo>
                    <a:pt x="3297200" y="5210197"/>
                  </a:lnTo>
                  <a:lnTo>
                    <a:pt x="3297200" y="5214926"/>
                  </a:lnTo>
                  <a:lnTo>
                    <a:pt x="3266726" y="5213912"/>
                  </a:lnTo>
                  <a:lnTo>
                    <a:pt x="3239673" y="5206819"/>
                  </a:lnTo>
                  <a:close/>
                  <a:moveTo>
                    <a:pt x="3261468" y="5180001"/>
                  </a:moveTo>
                  <a:lnTo>
                    <a:pt x="3278151" y="5188077"/>
                  </a:lnTo>
                  <a:lnTo>
                    <a:pt x="3274688" y="5194289"/>
                  </a:lnTo>
                  <a:lnTo>
                    <a:pt x="3257376" y="5193046"/>
                  </a:lnTo>
                  <a:lnTo>
                    <a:pt x="3245415" y="5189630"/>
                  </a:lnTo>
                  <a:lnTo>
                    <a:pt x="3241953" y="5184970"/>
                  </a:lnTo>
                  <a:lnTo>
                    <a:pt x="3241638" y="5180311"/>
                  </a:lnTo>
                  <a:close/>
                  <a:moveTo>
                    <a:pt x="3220023" y="5175239"/>
                  </a:moveTo>
                  <a:lnTo>
                    <a:pt x="3235288" y="5184764"/>
                  </a:lnTo>
                  <a:lnTo>
                    <a:pt x="3225824" y="5183535"/>
                  </a:lnTo>
                  <a:lnTo>
                    <a:pt x="3211475" y="5175546"/>
                  </a:lnTo>
                  <a:close/>
                  <a:moveTo>
                    <a:pt x="2421121" y="5104145"/>
                  </a:moveTo>
                  <a:lnTo>
                    <a:pt x="2412624" y="5112639"/>
                  </a:lnTo>
                  <a:cubicBezTo>
                    <a:pt x="2412640" y="5112672"/>
                    <a:pt x="2412656" y="5112704"/>
                    <a:pt x="2412672" y="5112737"/>
                  </a:cubicBezTo>
                  <a:lnTo>
                    <a:pt x="2421138" y="5104253"/>
                  </a:lnTo>
                  <a:cubicBezTo>
                    <a:pt x="2421132" y="5104217"/>
                    <a:pt x="2421127" y="5104181"/>
                    <a:pt x="2421121" y="5104145"/>
                  </a:cubicBezTo>
                  <a:close/>
                  <a:moveTo>
                    <a:pt x="3071775" y="5056176"/>
                  </a:moveTo>
                  <a:lnTo>
                    <a:pt x="3095705" y="5079407"/>
                  </a:lnTo>
                  <a:lnTo>
                    <a:pt x="3109875" y="5094276"/>
                  </a:lnTo>
                  <a:lnTo>
                    <a:pt x="3092242" y="5084364"/>
                  </a:lnTo>
                  <a:lnTo>
                    <a:pt x="3080277" y="5069805"/>
                  </a:lnTo>
                  <a:close/>
                  <a:moveTo>
                    <a:pt x="3087650" y="5051414"/>
                  </a:moveTo>
                  <a:lnTo>
                    <a:pt x="3115887" y="5070981"/>
                  </a:lnTo>
                  <a:lnTo>
                    <a:pt x="3117813" y="5079989"/>
                  </a:lnTo>
                  <a:close/>
                  <a:moveTo>
                    <a:pt x="3100350" y="5049826"/>
                  </a:moveTo>
                  <a:lnTo>
                    <a:pt x="3114638" y="5056224"/>
                  </a:lnTo>
                  <a:lnTo>
                    <a:pt x="3110215" y="5060939"/>
                  </a:lnTo>
                  <a:close/>
                  <a:moveTo>
                    <a:pt x="3085812" y="5013314"/>
                  </a:moveTo>
                  <a:lnTo>
                    <a:pt x="3107082" y="5026331"/>
                  </a:lnTo>
                  <a:lnTo>
                    <a:pt x="3109016" y="5031411"/>
                  </a:lnTo>
                  <a:lnTo>
                    <a:pt x="3102570" y="5029824"/>
                  </a:lnTo>
                  <a:lnTo>
                    <a:pt x="3115461" y="5041254"/>
                  </a:lnTo>
                  <a:lnTo>
                    <a:pt x="3124163" y="5047921"/>
                  </a:lnTo>
                  <a:lnTo>
                    <a:pt x="3122874" y="5051414"/>
                  </a:lnTo>
                  <a:lnTo>
                    <a:pt x="3104182" y="5037126"/>
                  </a:lnTo>
                  <a:lnTo>
                    <a:pt x="3105471" y="5045381"/>
                  </a:lnTo>
                  <a:lnTo>
                    <a:pt x="3093224" y="5033316"/>
                  </a:lnTo>
                  <a:lnTo>
                    <a:pt x="3084523" y="5021886"/>
                  </a:lnTo>
                  <a:lnTo>
                    <a:pt x="3081300" y="5013949"/>
                  </a:lnTo>
                  <a:close/>
                  <a:moveTo>
                    <a:pt x="3043982" y="5011726"/>
                  </a:moveTo>
                  <a:lnTo>
                    <a:pt x="3058460" y="5028318"/>
                  </a:lnTo>
                  <a:cubicBezTo>
                    <a:pt x="3058665" y="5032005"/>
                    <a:pt x="3058871" y="5035692"/>
                    <a:pt x="3059076" y="5039379"/>
                  </a:cubicBezTo>
                  <a:lnTo>
                    <a:pt x="3055071" y="5040301"/>
                  </a:lnTo>
                  <a:lnTo>
                    <a:pt x="3052299" y="5032927"/>
                  </a:lnTo>
                  <a:lnTo>
                    <a:pt x="3046139" y="5030161"/>
                  </a:lnTo>
                  <a:lnTo>
                    <a:pt x="3039978" y="5022173"/>
                  </a:lnTo>
                  <a:lnTo>
                    <a:pt x="3038438" y="5013877"/>
                  </a:lnTo>
                  <a:close/>
                  <a:moveTo>
                    <a:pt x="3081196" y="4995851"/>
                  </a:moveTo>
                  <a:lnTo>
                    <a:pt x="3089628" y="5007599"/>
                  </a:lnTo>
                  <a:lnTo>
                    <a:pt x="3094000" y="5013314"/>
                  </a:lnTo>
                  <a:lnTo>
                    <a:pt x="3077761" y="5004106"/>
                  </a:lnTo>
                  <a:lnTo>
                    <a:pt x="3074950" y="4998708"/>
                  </a:lnTo>
                  <a:close/>
                  <a:moveTo>
                    <a:pt x="6495127" y="4986728"/>
                  </a:moveTo>
                  <a:lnTo>
                    <a:pt x="6506559" y="4995299"/>
                  </a:lnTo>
                  <a:lnTo>
                    <a:pt x="6517991" y="4992442"/>
                  </a:lnTo>
                  <a:lnTo>
                    <a:pt x="6525612" y="4997204"/>
                  </a:lnTo>
                  <a:lnTo>
                    <a:pt x="6540537" y="4999426"/>
                  </a:lnTo>
                  <a:lnTo>
                    <a:pt x="6557050" y="5002918"/>
                  </a:lnTo>
                  <a:lnTo>
                    <a:pt x="6561450" y="5001033"/>
                  </a:lnTo>
                  <a:lnTo>
                    <a:pt x="6527292" y="5071939"/>
                  </a:lnTo>
                  <a:lnTo>
                    <a:pt x="6524977" y="5069582"/>
                  </a:lnTo>
                  <a:lnTo>
                    <a:pt x="6514815" y="5041964"/>
                  </a:lnTo>
                  <a:lnTo>
                    <a:pt x="6504336" y="5039424"/>
                  </a:lnTo>
                  <a:lnTo>
                    <a:pt x="6495762" y="5044821"/>
                  </a:lnTo>
                  <a:lnTo>
                    <a:pt x="6487506" y="5041329"/>
                  </a:lnTo>
                  <a:cubicBezTo>
                    <a:pt x="6487188" y="5037731"/>
                    <a:pt x="6486871" y="5034134"/>
                    <a:pt x="6486553" y="5030536"/>
                  </a:cubicBezTo>
                  <a:lnTo>
                    <a:pt x="6470993" y="5017520"/>
                  </a:lnTo>
                  <a:lnTo>
                    <a:pt x="6473534" y="4998791"/>
                  </a:lnTo>
                  <a:lnTo>
                    <a:pt x="6484648" y="4994981"/>
                  </a:lnTo>
                  <a:close/>
                  <a:moveTo>
                    <a:pt x="3034945" y="4948226"/>
                  </a:moveTo>
                  <a:lnTo>
                    <a:pt x="3042883" y="4949174"/>
                  </a:lnTo>
                  <a:lnTo>
                    <a:pt x="3044153" y="4962446"/>
                  </a:lnTo>
                  <a:lnTo>
                    <a:pt x="3048915" y="4968133"/>
                  </a:lnTo>
                  <a:lnTo>
                    <a:pt x="3055265" y="4979509"/>
                  </a:lnTo>
                  <a:lnTo>
                    <a:pt x="3060663" y="5014901"/>
                  </a:lnTo>
                  <a:lnTo>
                    <a:pt x="3054313" y="5014269"/>
                  </a:lnTo>
                  <a:lnTo>
                    <a:pt x="3049868" y="5008581"/>
                  </a:lnTo>
                  <a:lnTo>
                    <a:pt x="3040342" y="4999101"/>
                  </a:lnTo>
                  <a:lnTo>
                    <a:pt x="3036850" y="4987725"/>
                  </a:lnTo>
                  <a:lnTo>
                    <a:pt x="3039072" y="4981405"/>
                  </a:lnTo>
                  <a:lnTo>
                    <a:pt x="3044788" y="4985829"/>
                  </a:lnTo>
                  <a:lnTo>
                    <a:pt x="3046058" y="4981405"/>
                  </a:lnTo>
                  <a:lnTo>
                    <a:pt x="3046058" y="4972241"/>
                  </a:lnTo>
                  <a:lnTo>
                    <a:pt x="3033675" y="4958022"/>
                  </a:lnTo>
                  <a:close/>
                  <a:moveTo>
                    <a:pt x="3060662" y="4941876"/>
                  </a:moveTo>
                  <a:lnTo>
                    <a:pt x="3066377" y="4941876"/>
                  </a:lnTo>
                  <a:lnTo>
                    <a:pt x="3081300" y="4964101"/>
                  </a:lnTo>
                  <a:lnTo>
                    <a:pt x="3086062" y="4968228"/>
                  </a:lnTo>
                  <a:lnTo>
                    <a:pt x="3081935" y="4974578"/>
                  </a:lnTo>
                  <a:lnTo>
                    <a:pt x="3089872" y="4983786"/>
                  </a:lnTo>
                  <a:lnTo>
                    <a:pt x="3097175" y="4999026"/>
                  </a:lnTo>
                  <a:lnTo>
                    <a:pt x="3094317" y="4994263"/>
                  </a:lnTo>
                  <a:lnTo>
                    <a:pt x="3087967" y="4991406"/>
                  </a:lnTo>
                  <a:lnTo>
                    <a:pt x="3075902" y="4984738"/>
                  </a:lnTo>
                  <a:lnTo>
                    <a:pt x="3072092" y="4972673"/>
                  </a:lnTo>
                  <a:lnTo>
                    <a:pt x="3068917" y="4972038"/>
                  </a:lnTo>
                  <a:lnTo>
                    <a:pt x="3054312" y="4962196"/>
                  </a:lnTo>
                  <a:lnTo>
                    <a:pt x="3052725" y="4951083"/>
                  </a:lnTo>
                  <a:lnTo>
                    <a:pt x="3060662" y="4950448"/>
                  </a:lnTo>
                  <a:close/>
                  <a:moveTo>
                    <a:pt x="6600872" y="4906095"/>
                  </a:moveTo>
                  <a:lnTo>
                    <a:pt x="6598649" y="4911492"/>
                  </a:lnTo>
                  <a:lnTo>
                    <a:pt x="6602058" y="4916735"/>
                  </a:lnTo>
                  <a:lnTo>
                    <a:pt x="6570401" y="4982451"/>
                  </a:lnTo>
                  <a:lnTo>
                    <a:pt x="6569434" y="4982283"/>
                  </a:lnTo>
                  <a:lnTo>
                    <a:pt x="6564036" y="4977839"/>
                  </a:lnTo>
                  <a:lnTo>
                    <a:pt x="6564354" y="4967363"/>
                  </a:lnTo>
                  <a:lnTo>
                    <a:pt x="6569752" y="4961332"/>
                  </a:lnTo>
                  <a:lnTo>
                    <a:pt x="6573563" y="4943237"/>
                  </a:lnTo>
                  <a:lnTo>
                    <a:pt x="6567212" y="4935936"/>
                  </a:lnTo>
                  <a:lnTo>
                    <a:pt x="6568799" y="4924190"/>
                  </a:lnTo>
                  <a:lnTo>
                    <a:pt x="6582772" y="4909905"/>
                  </a:lnTo>
                  <a:close/>
                  <a:moveTo>
                    <a:pt x="4951102" y="4806942"/>
                  </a:moveTo>
                  <a:lnTo>
                    <a:pt x="4954554" y="4813479"/>
                  </a:lnTo>
                  <a:lnTo>
                    <a:pt x="4953518" y="4818055"/>
                  </a:lnTo>
                  <a:lnTo>
                    <a:pt x="4946616" y="4810210"/>
                  </a:lnTo>
                  <a:close/>
                  <a:moveTo>
                    <a:pt x="5054566" y="4779954"/>
                  </a:moveTo>
                  <a:lnTo>
                    <a:pt x="5046311" y="4792539"/>
                  </a:lnTo>
                  <a:lnTo>
                    <a:pt x="5039961" y="4814879"/>
                  </a:lnTo>
                  <a:lnTo>
                    <a:pt x="5029166" y="4805125"/>
                  </a:lnTo>
                  <a:lnTo>
                    <a:pt x="5032341" y="4797888"/>
                  </a:lnTo>
                  <a:lnTo>
                    <a:pt x="5048533" y="4785303"/>
                  </a:lnTo>
                  <a:close/>
                  <a:moveTo>
                    <a:pt x="4546749" y="4760722"/>
                  </a:moveTo>
                  <a:lnTo>
                    <a:pt x="4546260" y="4761212"/>
                  </a:lnTo>
                  <a:lnTo>
                    <a:pt x="4546884" y="4760899"/>
                  </a:lnTo>
                  <a:close/>
                  <a:moveTo>
                    <a:pt x="5140291" y="4749792"/>
                  </a:moveTo>
                  <a:lnTo>
                    <a:pt x="5127591" y="4759317"/>
                  </a:lnTo>
                  <a:lnTo>
                    <a:pt x="5130477" y="4751021"/>
                  </a:lnTo>
                  <a:close/>
                  <a:moveTo>
                    <a:pt x="6342270" y="4710093"/>
                  </a:moveTo>
                  <a:lnTo>
                    <a:pt x="6339836" y="4714047"/>
                  </a:lnTo>
                  <a:lnTo>
                    <a:pt x="6301729" y="4718809"/>
                  </a:lnTo>
                  <a:cubicBezTo>
                    <a:pt x="6301306" y="4724946"/>
                    <a:pt x="6300882" y="4731083"/>
                    <a:pt x="6300459" y="4737220"/>
                  </a:cubicBezTo>
                  <a:cubicBezTo>
                    <a:pt x="6300469" y="4737225"/>
                    <a:pt x="6300478" y="4737230"/>
                    <a:pt x="6300488" y="4737235"/>
                  </a:cubicBezTo>
                  <a:cubicBezTo>
                    <a:pt x="6300905" y="4731196"/>
                    <a:pt x="6301321" y="4725157"/>
                    <a:pt x="6301738" y="4719118"/>
                  </a:cubicBezTo>
                  <a:lnTo>
                    <a:pt x="6339844" y="4714356"/>
                  </a:lnTo>
                  <a:lnTo>
                    <a:pt x="6342384" y="4710229"/>
                  </a:lnTo>
                  <a:close/>
                  <a:moveTo>
                    <a:pt x="1472534" y="4375142"/>
                  </a:moveTo>
                  <a:lnTo>
                    <a:pt x="1482060" y="4376139"/>
                  </a:lnTo>
                  <a:lnTo>
                    <a:pt x="1487457" y="4385110"/>
                  </a:lnTo>
                  <a:lnTo>
                    <a:pt x="1484282" y="4388433"/>
                  </a:lnTo>
                  <a:lnTo>
                    <a:pt x="1476662" y="4385110"/>
                  </a:lnTo>
                  <a:lnTo>
                    <a:pt x="1467137" y="4389430"/>
                  </a:lnTo>
                  <a:lnTo>
                    <a:pt x="1465232" y="4381787"/>
                  </a:lnTo>
                  <a:close/>
                  <a:moveTo>
                    <a:pt x="1435070" y="4357679"/>
                  </a:moveTo>
                  <a:lnTo>
                    <a:pt x="1446184" y="4359584"/>
                  </a:lnTo>
                  <a:lnTo>
                    <a:pt x="1443096" y="4363711"/>
                  </a:lnTo>
                  <a:lnTo>
                    <a:pt x="1435996" y="4364029"/>
                  </a:lnTo>
                  <a:close/>
                  <a:moveTo>
                    <a:pt x="1538093" y="4154476"/>
                  </a:moveTo>
                  <a:lnTo>
                    <a:pt x="1543523" y="4158725"/>
                  </a:lnTo>
                  <a:lnTo>
                    <a:pt x="1561405" y="4162647"/>
                  </a:lnTo>
                  <a:lnTo>
                    <a:pt x="1566834" y="4170491"/>
                  </a:lnTo>
                  <a:lnTo>
                    <a:pt x="1564918" y="4178008"/>
                  </a:lnTo>
                  <a:lnTo>
                    <a:pt x="1557251" y="4185526"/>
                  </a:lnTo>
                  <a:lnTo>
                    <a:pt x="1549910" y="4187814"/>
                  </a:lnTo>
                  <a:lnTo>
                    <a:pt x="1525320" y="4175067"/>
                  </a:lnTo>
                  <a:lnTo>
                    <a:pt x="1511272" y="4175067"/>
                  </a:lnTo>
                  <a:lnTo>
                    <a:pt x="1515740" y="4171798"/>
                  </a:lnTo>
                  <a:close/>
                  <a:moveTo>
                    <a:pt x="2133803" y="3771889"/>
                  </a:moveTo>
                  <a:lnTo>
                    <a:pt x="2135150" y="3783636"/>
                  </a:lnTo>
                  <a:lnTo>
                    <a:pt x="2131782" y="3794114"/>
                  </a:lnTo>
                  <a:lnTo>
                    <a:pt x="2129762" y="3813164"/>
                  </a:lnTo>
                  <a:lnTo>
                    <a:pt x="2112925" y="3813164"/>
                  </a:lnTo>
                  <a:lnTo>
                    <a:pt x="2114609" y="3788081"/>
                  </a:lnTo>
                  <a:lnTo>
                    <a:pt x="2124711" y="3775381"/>
                  </a:lnTo>
                  <a:close/>
                  <a:moveTo>
                    <a:pt x="2166583" y="3746489"/>
                  </a:moveTo>
                  <a:lnTo>
                    <a:pt x="2171663" y="3748735"/>
                  </a:lnTo>
                  <a:lnTo>
                    <a:pt x="2153883" y="3759324"/>
                  </a:lnTo>
                  <a:lnTo>
                    <a:pt x="2146263" y="3767988"/>
                  </a:lnTo>
                  <a:lnTo>
                    <a:pt x="2140230" y="3776652"/>
                  </a:lnTo>
                  <a:lnTo>
                    <a:pt x="2136738" y="3766705"/>
                  </a:lnTo>
                  <a:lnTo>
                    <a:pt x="2146263" y="3757078"/>
                  </a:lnTo>
                  <a:close/>
                  <a:moveTo>
                    <a:pt x="1246315" y="3744901"/>
                  </a:moveTo>
                  <a:lnTo>
                    <a:pt x="1253753" y="3753473"/>
                  </a:lnTo>
                  <a:lnTo>
                    <a:pt x="1263448" y="3760458"/>
                  </a:lnTo>
                  <a:lnTo>
                    <a:pt x="1273144" y="3759506"/>
                  </a:lnTo>
                  <a:lnTo>
                    <a:pt x="1263448" y="3772206"/>
                  </a:lnTo>
                  <a:lnTo>
                    <a:pt x="1258277" y="3783953"/>
                  </a:lnTo>
                  <a:lnTo>
                    <a:pt x="1250844" y="3789351"/>
                  </a:lnTo>
                  <a:lnTo>
                    <a:pt x="1222724" y="3780143"/>
                  </a:lnTo>
                  <a:lnTo>
                    <a:pt x="1219167" y="3767443"/>
                  </a:lnTo>
                  <a:lnTo>
                    <a:pt x="1225632" y="3765221"/>
                  </a:lnTo>
                  <a:lnTo>
                    <a:pt x="1222400" y="3762046"/>
                  </a:lnTo>
                  <a:lnTo>
                    <a:pt x="1220461" y="3748393"/>
                  </a:lnTo>
                  <a:close/>
                  <a:moveTo>
                    <a:pt x="2215160" y="3730614"/>
                  </a:moveTo>
                  <a:lnTo>
                    <a:pt x="2216113" y="3734660"/>
                  </a:lnTo>
                  <a:lnTo>
                    <a:pt x="2207540" y="3735594"/>
                  </a:lnTo>
                  <a:lnTo>
                    <a:pt x="2194840" y="3739952"/>
                  </a:lnTo>
                  <a:lnTo>
                    <a:pt x="2188490" y="3744933"/>
                  </a:lnTo>
                  <a:lnTo>
                    <a:pt x="2178330" y="3746489"/>
                  </a:lnTo>
                  <a:lnTo>
                    <a:pt x="2171663" y="3739330"/>
                  </a:lnTo>
                  <a:lnTo>
                    <a:pt x="2200238" y="3732482"/>
                  </a:lnTo>
                  <a:close/>
                  <a:moveTo>
                    <a:pt x="2265326" y="3727439"/>
                  </a:moveTo>
                  <a:lnTo>
                    <a:pt x="2248622" y="3736964"/>
                  </a:lnTo>
                  <a:lnTo>
                    <a:pt x="2235070" y="3735232"/>
                  </a:lnTo>
                  <a:lnTo>
                    <a:pt x="2222463" y="3736387"/>
                  </a:lnTo>
                  <a:lnTo>
                    <a:pt x="2227821" y="3730614"/>
                  </a:lnTo>
                  <a:lnTo>
                    <a:pt x="2243579" y="3730325"/>
                  </a:lnTo>
                  <a:lnTo>
                    <a:pt x="2256816" y="3729171"/>
                  </a:lnTo>
                  <a:close/>
                  <a:moveTo>
                    <a:pt x="2293901" y="3721089"/>
                  </a:moveTo>
                  <a:lnTo>
                    <a:pt x="2284247" y="3726436"/>
                  </a:lnTo>
                  <a:lnTo>
                    <a:pt x="2270088" y="3733789"/>
                  </a:lnTo>
                  <a:lnTo>
                    <a:pt x="2275558" y="3723763"/>
                  </a:lnTo>
                  <a:close/>
                  <a:moveTo>
                    <a:pt x="2314928" y="3706801"/>
                  </a:moveTo>
                  <a:lnTo>
                    <a:pt x="2327813" y="3706801"/>
                  </a:lnTo>
                  <a:lnTo>
                    <a:pt x="2332000" y="3711192"/>
                  </a:lnTo>
                  <a:lnTo>
                    <a:pt x="2322337" y="3713556"/>
                  </a:lnTo>
                  <a:lnTo>
                    <a:pt x="2315251" y="3722676"/>
                  </a:lnTo>
                  <a:lnTo>
                    <a:pt x="2309775" y="3715921"/>
                  </a:lnTo>
                  <a:close/>
                  <a:moveTo>
                    <a:pt x="2362163" y="3689339"/>
                  </a:moveTo>
                  <a:lnTo>
                    <a:pt x="2358194" y="3694310"/>
                  </a:lnTo>
                  <a:lnTo>
                    <a:pt x="2338350" y="3700452"/>
                  </a:lnTo>
                  <a:lnTo>
                    <a:pt x="2351579" y="3693433"/>
                  </a:lnTo>
                  <a:close/>
                  <a:moveTo>
                    <a:pt x="2392325" y="3682989"/>
                  </a:moveTo>
                  <a:lnTo>
                    <a:pt x="2388983" y="3687752"/>
                  </a:lnTo>
                  <a:lnTo>
                    <a:pt x="2373275" y="3685187"/>
                  </a:lnTo>
                  <a:close/>
                  <a:moveTo>
                    <a:pt x="2415017" y="3681401"/>
                  </a:moveTo>
                  <a:lnTo>
                    <a:pt x="2422488" y="3682866"/>
                  </a:lnTo>
                  <a:lnTo>
                    <a:pt x="2406613" y="3684576"/>
                  </a:lnTo>
                  <a:close/>
                  <a:moveTo>
                    <a:pt x="2985194" y="3619489"/>
                  </a:moveTo>
                  <a:lnTo>
                    <a:pt x="3001933" y="3643179"/>
                  </a:lnTo>
                  <a:lnTo>
                    <a:pt x="3012555" y="3653563"/>
                  </a:lnTo>
                  <a:lnTo>
                    <a:pt x="3031868" y="3655835"/>
                  </a:lnTo>
                  <a:lnTo>
                    <a:pt x="3043778" y="3654212"/>
                  </a:lnTo>
                  <a:lnTo>
                    <a:pt x="3041525" y="3658756"/>
                  </a:lnTo>
                  <a:lnTo>
                    <a:pt x="3047963" y="3678227"/>
                  </a:lnTo>
                  <a:lnTo>
                    <a:pt x="3036375" y="3670438"/>
                  </a:lnTo>
                  <a:lnTo>
                    <a:pt x="3022212" y="3667518"/>
                  </a:lnTo>
                  <a:lnTo>
                    <a:pt x="3011589" y="3675306"/>
                  </a:lnTo>
                  <a:lnTo>
                    <a:pt x="3000645" y="3667518"/>
                  </a:lnTo>
                  <a:lnTo>
                    <a:pt x="3000001" y="3667193"/>
                  </a:lnTo>
                  <a:lnTo>
                    <a:pt x="2997426" y="3665895"/>
                  </a:lnTo>
                  <a:lnTo>
                    <a:pt x="2995495" y="3663624"/>
                  </a:lnTo>
                  <a:lnTo>
                    <a:pt x="2994529" y="3662650"/>
                  </a:lnTo>
                  <a:cubicBezTo>
                    <a:pt x="2994422" y="3662109"/>
                    <a:pt x="2994314" y="3661568"/>
                    <a:pt x="2994207" y="3661027"/>
                  </a:cubicBezTo>
                  <a:lnTo>
                    <a:pt x="2995173" y="3651292"/>
                  </a:lnTo>
                  <a:cubicBezTo>
                    <a:pt x="2995280" y="3648912"/>
                    <a:pt x="2995388" y="3646532"/>
                    <a:pt x="2995495" y="3644152"/>
                  </a:cubicBezTo>
                  <a:lnTo>
                    <a:pt x="2987770" y="3639934"/>
                  </a:lnTo>
                  <a:lnTo>
                    <a:pt x="2978113" y="3632145"/>
                  </a:lnTo>
                  <a:close/>
                  <a:moveTo>
                    <a:pt x="720699" y="3606789"/>
                  </a:moveTo>
                  <a:lnTo>
                    <a:pt x="731812" y="3609057"/>
                  </a:lnTo>
                  <a:lnTo>
                    <a:pt x="730831" y="3622664"/>
                  </a:lnTo>
                  <a:lnTo>
                    <a:pt x="721027" y="3617480"/>
                  </a:lnTo>
                  <a:cubicBezTo>
                    <a:pt x="720918" y="3613916"/>
                    <a:pt x="720808" y="3610353"/>
                    <a:pt x="720699" y="3606789"/>
                  </a:cubicBezTo>
                  <a:close/>
                  <a:moveTo>
                    <a:pt x="1246157" y="3590917"/>
                  </a:moveTo>
                  <a:lnTo>
                    <a:pt x="1252507" y="3593139"/>
                  </a:lnTo>
                  <a:lnTo>
                    <a:pt x="1244887" y="3604569"/>
                  </a:lnTo>
                  <a:lnTo>
                    <a:pt x="1247109" y="3615999"/>
                  </a:lnTo>
                  <a:lnTo>
                    <a:pt x="1242030" y="3631874"/>
                  </a:lnTo>
                  <a:lnTo>
                    <a:pt x="1231552" y="3641399"/>
                  </a:lnTo>
                  <a:lnTo>
                    <a:pt x="1216630" y="3640764"/>
                  </a:lnTo>
                  <a:lnTo>
                    <a:pt x="1208057" y="3644892"/>
                  </a:lnTo>
                  <a:lnTo>
                    <a:pt x="1208057" y="3636637"/>
                  </a:lnTo>
                  <a:lnTo>
                    <a:pt x="1218852" y="3627112"/>
                  </a:lnTo>
                  <a:lnTo>
                    <a:pt x="1229012" y="3599489"/>
                  </a:lnTo>
                  <a:close/>
                  <a:moveTo>
                    <a:pt x="2722963" y="3559164"/>
                  </a:moveTo>
                  <a:lnTo>
                    <a:pt x="2736813" y="3571070"/>
                  </a:lnTo>
                  <a:lnTo>
                    <a:pt x="2734558" y="3579759"/>
                  </a:lnTo>
                  <a:lnTo>
                    <a:pt x="2724251" y="3582977"/>
                  </a:lnTo>
                  <a:lnTo>
                    <a:pt x="2714588" y="3577506"/>
                  </a:lnTo>
                  <a:cubicBezTo>
                    <a:pt x="2714803" y="3571928"/>
                    <a:pt x="2715017" y="3566351"/>
                    <a:pt x="2715232" y="3560773"/>
                  </a:cubicBezTo>
                  <a:close/>
                  <a:moveTo>
                    <a:pt x="2492338" y="3549639"/>
                  </a:moveTo>
                  <a:lnTo>
                    <a:pt x="2485435" y="3560752"/>
                  </a:lnTo>
                  <a:lnTo>
                    <a:pt x="2484400" y="3551741"/>
                  </a:lnTo>
                  <a:close/>
                  <a:moveTo>
                    <a:pt x="2463763" y="3543289"/>
                  </a:moveTo>
                  <a:lnTo>
                    <a:pt x="2473288" y="3549484"/>
                  </a:lnTo>
                  <a:lnTo>
                    <a:pt x="2469760" y="3555989"/>
                  </a:lnTo>
                  <a:close/>
                  <a:moveTo>
                    <a:pt x="2922455" y="3533764"/>
                  </a:moveTo>
                  <a:lnTo>
                    <a:pt x="2937199" y="3536647"/>
                  </a:lnTo>
                  <a:lnTo>
                    <a:pt x="2937199" y="3548500"/>
                  </a:lnTo>
                  <a:lnTo>
                    <a:pt x="2943473" y="3553946"/>
                  </a:lnTo>
                  <a:lnTo>
                    <a:pt x="2956021" y="3552665"/>
                  </a:lnTo>
                  <a:lnTo>
                    <a:pt x="2961354" y="3560033"/>
                  </a:lnTo>
                  <a:lnTo>
                    <a:pt x="2959158" y="3566440"/>
                  </a:lnTo>
                  <a:lnTo>
                    <a:pt x="2953825" y="3573808"/>
                  </a:lnTo>
                  <a:lnTo>
                    <a:pt x="2960099" y="3577011"/>
                  </a:lnTo>
                  <a:lnTo>
                    <a:pt x="2967001" y="3589825"/>
                  </a:lnTo>
                  <a:lnTo>
                    <a:pt x="2960727" y="3595271"/>
                  </a:lnTo>
                  <a:lnTo>
                    <a:pt x="2952257" y="3591106"/>
                  </a:lnTo>
                  <a:lnTo>
                    <a:pt x="2943787" y="3589825"/>
                  </a:lnTo>
                  <a:lnTo>
                    <a:pt x="2939709" y="3595591"/>
                  </a:lnTo>
                  <a:lnTo>
                    <a:pt x="2936572" y="3600397"/>
                  </a:lnTo>
                  <a:lnTo>
                    <a:pt x="2933435" y="3603920"/>
                  </a:lnTo>
                  <a:lnTo>
                    <a:pt x="2932180" y="3604882"/>
                  </a:lnTo>
                  <a:lnTo>
                    <a:pt x="2931239" y="3605202"/>
                  </a:lnTo>
                  <a:lnTo>
                    <a:pt x="2930612" y="3605202"/>
                  </a:lnTo>
                  <a:lnTo>
                    <a:pt x="2929357" y="3605202"/>
                  </a:lnTo>
                  <a:lnTo>
                    <a:pt x="2928416" y="3604561"/>
                  </a:lnTo>
                  <a:lnTo>
                    <a:pt x="2928102" y="3603920"/>
                  </a:lnTo>
                  <a:lnTo>
                    <a:pt x="2914613" y="3592388"/>
                  </a:lnTo>
                  <a:lnTo>
                    <a:pt x="2918691" y="3582777"/>
                  </a:lnTo>
                  <a:lnTo>
                    <a:pt x="2924024" y="3576370"/>
                  </a:lnTo>
                  <a:lnTo>
                    <a:pt x="2919318" y="3566760"/>
                  </a:lnTo>
                  <a:lnTo>
                    <a:pt x="2925592" y="3562595"/>
                  </a:lnTo>
                  <a:lnTo>
                    <a:pt x="2936258" y="3572206"/>
                  </a:lnTo>
                  <a:lnTo>
                    <a:pt x="2945669" y="3569002"/>
                  </a:lnTo>
                  <a:lnTo>
                    <a:pt x="2946610" y="3561314"/>
                  </a:lnTo>
                  <a:lnTo>
                    <a:pt x="2931866" y="3551703"/>
                  </a:lnTo>
                  <a:lnTo>
                    <a:pt x="2918377" y="3550102"/>
                  </a:lnTo>
                  <a:lnTo>
                    <a:pt x="2917122" y="3541452"/>
                  </a:lnTo>
                  <a:close/>
                  <a:moveTo>
                    <a:pt x="2474421" y="3527414"/>
                  </a:moveTo>
                  <a:lnTo>
                    <a:pt x="2483607" y="3527414"/>
                  </a:lnTo>
                  <a:lnTo>
                    <a:pt x="2485988" y="3538409"/>
                  </a:lnTo>
                  <a:lnTo>
                    <a:pt x="2479524" y="3544877"/>
                  </a:lnTo>
                  <a:lnTo>
                    <a:pt x="2471700" y="3536145"/>
                  </a:lnTo>
                  <a:close/>
                  <a:moveTo>
                    <a:pt x="2643150" y="3494076"/>
                  </a:moveTo>
                  <a:lnTo>
                    <a:pt x="2665375" y="3502206"/>
                  </a:lnTo>
                  <a:lnTo>
                    <a:pt x="2662200" y="3514714"/>
                  </a:lnTo>
                  <a:lnTo>
                    <a:pt x="2649500" y="3510649"/>
                  </a:lnTo>
                  <a:close/>
                  <a:moveTo>
                    <a:pt x="2724430" y="3492489"/>
                  </a:moveTo>
                  <a:lnTo>
                    <a:pt x="2735543" y="3498204"/>
                  </a:lnTo>
                  <a:lnTo>
                    <a:pt x="2744115" y="3502331"/>
                  </a:lnTo>
                  <a:lnTo>
                    <a:pt x="2748878" y="3504871"/>
                  </a:lnTo>
                  <a:lnTo>
                    <a:pt x="2751100" y="3505189"/>
                  </a:lnTo>
                  <a:lnTo>
                    <a:pt x="2753958" y="3505189"/>
                  </a:lnTo>
                  <a:lnTo>
                    <a:pt x="2761260" y="3505189"/>
                  </a:lnTo>
                  <a:lnTo>
                    <a:pt x="2768880" y="3505506"/>
                  </a:lnTo>
                  <a:lnTo>
                    <a:pt x="2771738" y="3505824"/>
                  </a:lnTo>
                  <a:lnTo>
                    <a:pt x="2773325" y="3506776"/>
                  </a:lnTo>
                  <a:lnTo>
                    <a:pt x="2774595" y="3508046"/>
                  </a:lnTo>
                  <a:lnTo>
                    <a:pt x="2775548" y="3510269"/>
                  </a:lnTo>
                  <a:lnTo>
                    <a:pt x="2776183" y="3512809"/>
                  </a:lnTo>
                  <a:lnTo>
                    <a:pt x="2776818" y="3515349"/>
                  </a:lnTo>
                  <a:lnTo>
                    <a:pt x="2777770" y="3520429"/>
                  </a:lnTo>
                  <a:lnTo>
                    <a:pt x="2778088" y="3522651"/>
                  </a:lnTo>
                  <a:lnTo>
                    <a:pt x="2784438" y="3536939"/>
                  </a:lnTo>
                  <a:lnTo>
                    <a:pt x="2762213" y="3536304"/>
                  </a:lnTo>
                  <a:lnTo>
                    <a:pt x="2744115" y="3536304"/>
                  </a:lnTo>
                  <a:lnTo>
                    <a:pt x="2737765" y="3529319"/>
                  </a:lnTo>
                  <a:lnTo>
                    <a:pt x="2713317" y="3520746"/>
                  </a:lnTo>
                  <a:lnTo>
                    <a:pt x="2713317" y="3513761"/>
                  </a:lnTo>
                  <a:lnTo>
                    <a:pt x="2728240" y="3512174"/>
                  </a:lnTo>
                  <a:lnTo>
                    <a:pt x="2713317" y="3502014"/>
                  </a:lnTo>
                  <a:cubicBezTo>
                    <a:pt x="2713211" y="3499897"/>
                    <a:pt x="2713106" y="3497781"/>
                    <a:pt x="2713000" y="3495664"/>
                  </a:cubicBezTo>
                  <a:close/>
                  <a:moveTo>
                    <a:pt x="2782388" y="3486139"/>
                  </a:moveTo>
                  <a:lnTo>
                    <a:pt x="2791163" y="3498169"/>
                  </a:lnTo>
                  <a:lnTo>
                    <a:pt x="2801888" y="3491666"/>
                  </a:lnTo>
                  <a:lnTo>
                    <a:pt x="2816188" y="3506623"/>
                  </a:lnTo>
                  <a:lnTo>
                    <a:pt x="2806113" y="3520605"/>
                  </a:lnTo>
                  <a:lnTo>
                    <a:pt x="2798963" y="3530359"/>
                  </a:lnTo>
                  <a:lnTo>
                    <a:pt x="2791488" y="3540114"/>
                  </a:lnTo>
                  <a:lnTo>
                    <a:pt x="2784663" y="3519955"/>
                  </a:lnTo>
                  <a:lnTo>
                    <a:pt x="2787913" y="3512151"/>
                  </a:lnTo>
                  <a:lnTo>
                    <a:pt x="2774913" y="3487765"/>
                  </a:lnTo>
                  <a:close/>
                  <a:moveTo>
                    <a:pt x="2829351" y="3475026"/>
                  </a:moveTo>
                  <a:lnTo>
                    <a:pt x="2856571" y="3483401"/>
                  </a:lnTo>
                  <a:lnTo>
                    <a:pt x="2860638" y="3490226"/>
                  </a:lnTo>
                  <a:lnTo>
                    <a:pt x="2848123" y="3488675"/>
                  </a:lnTo>
                  <a:lnTo>
                    <a:pt x="2837798" y="3492708"/>
                  </a:lnTo>
                  <a:lnTo>
                    <a:pt x="2828725" y="3502014"/>
                  </a:lnTo>
                  <a:lnTo>
                    <a:pt x="2817775" y="3492708"/>
                  </a:lnTo>
                  <a:lnTo>
                    <a:pt x="2834670" y="3485573"/>
                  </a:lnTo>
                  <a:close/>
                  <a:moveTo>
                    <a:pt x="2682838" y="3473439"/>
                  </a:moveTo>
                  <a:lnTo>
                    <a:pt x="2673630" y="3492489"/>
                  </a:lnTo>
                  <a:lnTo>
                    <a:pt x="2670138" y="3482964"/>
                  </a:lnTo>
                  <a:close/>
                  <a:moveTo>
                    <a:pt x="2591080" y="3467089"/>
                  </a:moveTo>
                  <a:lnTo>
                    <a:pt x="2613622" y="3486353"/>
                  </a:lnTo>
                  <a:cubicBezTo>
                    <a:pt x="2613940" y="3489509"/>
                    <a:pt x="2614257" y="3492666"/>
                    <a:pt x="2614575" y="3495822"/>
                  </a:cubicBezTo>
                  <a:lnTo>
                    <a:pt x="2607590" y="3513127"/>
                  </a:lnTo>
                  <a:lnTo>
                    <a:pt x="2592667" y="3501699"/>
                  </a:lnTo>
                  <a:cubicBezTo>
                    <a:pt x="2592879" y="3499522"/>
                    <a:pt x="2593090" y="3497346"/>
                    <a:pt x="2593302" y="3495169"/>
                  </a:cubicBezTo>
                  <a:lnTo>
                    <a:pt x="2589175" y="3480802"/>
                  </a:lnTo>
                  <a:lnTo>
                    <a:pt x="2594255" y="3479823"/>
                  </a:lnTo>
                  <a:close/>
                  <a:moveTo>
                    <a:pt x="2706015" y="3457564"/>
                  </a:moveTo>
                  <a:cubicBezTo>
                    <a:pt x="2706227" y="3462094"/>
                    <a:pt x="2706438" y="3466623"/>
                    <a:pt x="2706650" y="3471153"/>
                  </a:cubicBezTo>
                  <a:lnTo>
                    <a:pt x="2699030" y="3490747"/>
                  </a:lnTo>
                  <a:lnTo>
                    <a:pt x="2687917" y="3516346"/>
                  </a:lnTo>
                  <a:lnTo>
                    <a:pt x="2680297" y="3525827"/>
                  </a:lnTo>
                  <a:lnTo>
                    <a:pt x="2678075" y="3512237"/>
                  </a:lnTo>
                  <a:lnTo>
                    <a:pt x="2680297" y="3496436"/>
                  </a:lnTo>
                  <a:lnTo>
                    <a:pt x="2688552" y="3480634"/>
                  </a:lnTo>
                  <a:close/>
                  <a:moveTo>
                    <a:pt x="2475289" y="3449626"/>
                  </a:moveTo>
                  <a:lnTo>
                    <a:pt x="2478050" y="3458932"/>
                  </a:lnTo>
                  <a:lnTo>
                    <a:pt x="2477222" y="3468238"/>
                  </a:lnTo>
                  <a:lnTo>
                    <a:pt x="2471700" y="3476614"/>
                  </a:lnTo>
                  <a:lnTo>
                    <a:pt x="2471700" y="3466377"/>
                  </a:lnTo>
                  <a:close/>
                  <a:moveTo>
                    <a:pt x="967714" y="3435339"/>
                  </a:moveTo>
                  <a:lnTo>
                    <a:pt x="989940" y="3455054"/>
                  </a:lnTo>
                  <a:lnTo>
                    <a:pt x="985812" y="3462368"/>
                  </a:lnTo>
                  <a:lnTo>
                    <a:pt x="968032" y="3473180"/>
                  </a:lnTo>
                  <a:lnTo>
                    <a:pt x="962634" y="3489079"/>
                  </a:lnTo>
                  <a:lnTo>
                    <a:pt x="967080" y="3491305"/>
                  </a:lnTo>
                  <a:lnTo>
                    <a:pt x="958824" y="3496075"/>
                  </a:lnTo>
                  <a:cubicBezTo>
                    <a:pt x="959036" y="3502011"/>
                    <a:pt x="959247" y="3507947"/>
                    <a:pt x="959459" y="3513883"/>
                  </a:cubicBezTo>
                  <a:lnTo>
                    <a:pt x="958921" y="3514329"/>
                  </a:lnTo>
                  <a:lnTo>
                    <a:pt x="960134" y="3514827"/>
                  </a:lnTo>
                  <a:cubicBezTo>
                    <a:pt x="960095" y="3508757"/>
                    <a:pt x="960057" y="3502686"/>
                    <a:pt x="960018" y="3496616"/>
                  </a:cubicBezTo>
                  <a:lnTo>
                    <a:pt x="968262" y="3491854"/>
                  </a:lnTo>
                  <a:lnTo>
                    <a:pt x="983166" y="3482329"/>
                  </a:lnTo>
                  <a:lnTo>
                    <a:pt x="991410" y="3468359"/>
                  </a:lnTo>
                  <a:lnTo>
                    <a:pt x="995838" y="3472804"/>
                  </a:lnTo>
                  <a:lnTo>
                    <a:pt x="1009154" y="3465819"/>
                  </a:lnTo>
                  <a:lnTo>
                    <a:pt x="1019621" y="3457564"/>
                  </a:lnTo>
                  <a:lnTo>
                    <a:pt x="1064328" y="3458199"/>
                  </a:lnTo>
                  <a:lnTo>
                    <a:pt x="1077011" y="3466771"/>
                  </a:lnTo>
                  <a:lnTo>
                    <a:pt x="1089060" y="3499156"/>
                  </a:lnTo>
                  <a:lnTo>
                    <a:pt x="1101744" y="3523287"/>
                  </a:lnTo>
                  <a:lnTo>
                    <a:pt x="1111257" y="3532494"/>
                  </a:lnTo>
                  <a:lnTo>
                    <a:pt x="1110306" y="3537892"/>
                  </a:lnTo>
                  <a:lnTo>
                    <a:pt x="1099842" y="3546147"/>
                  </a:lnTo>
                  <a:lnTo>
                    <a:pt x="1088427" y="3560434"/>
                  </a:lnTo>
                  <a:lnTo>
                    <a:pt x="1092549" y="3570594"/>
                  </a:lnTo>
                  <a:lnTo>
                    <a:pt x="1097939" y="3561069"/>
                  </a:lnTo>
                  <a:lnTo>
                    <a:pt x="1113794" y="3549322"/>
                  </a:lnTo>
                  <a:lnTo>
                    <a:pt x="1125526" y="3549322"/>
                  </a:lnTo>
                  <a:lnTo>
                    <a:pt x="1138210" y="3559799"/>
                  </a:lnTo>
                  <a:lnTo>
                    <a:pt x="1135990" y="3569324"/>
                  </a:lnTo>
                  <a:lnTo>
                    <a:pt x="1141381" y="3587422"/>
                  </a:lnTo>
                  <a:lnTo>
                    <a:pt x="1135356" y="3594724"/>
                  </a:lnTo>
                  <a:lnTo>
                    <a:pt x="1125843" y="3590597"/>
                  </a:lnTo>
                  <a:lnTo>
                    <a:pt x="1123306" y="3571229"/>
                  </a:lnTo>
                  <a:lnTo>
                    <a:pt x="1117916" y="3574404"/>
                  </a:lnTo>
                  <a:lnTo>
                    <a:pt x="1120453" y="3597899"/>
                  </a:lnTo>
                  <a:lnTo>
                    <a:pt x="1129014" y="3601074"/>
                  </a:lnTo>
                  <a:lnTo>
                    <a:pt x="1126794" y="3611234"/>
                  </a:lnTo>
                  <a:lnTo>
                    <a:pt x="1120453" y="3622029"/>
                  </a:lnTo>
                  <a:lnTo>
                    <a:pt x="1102696" y="3624569"/>
                  </a:lnTo>
                  <a:lnTo>
                    <a:pt x="1099525" y="3629649"/>
                  </a:lnTo>
                  <a:lnTo>
                    <a:pt x="1099525" y="3643619"/>
                  </a:lnTo>
                  <a:lnTo>
                    <a:pt x="1098252" y="3643570"/>
                  </a:lnTo>
                  <a:lnTo>
                    <a:pt x="1091214" y="3650619"/>
                  </a:lnTo>
                  <a:lnTo>
                    <a:pt x="1084229" y="3656978"/>
                  </a:lnTo>
                  <a:lnTo>
                    <a:pt x="1075656" y="3662384"/>
                  </a:lnTo>
                  <a:lnTo>
                    <a:pt x="1075339" y="3663020"/>
                  </a:lnTo>
                  <a:lnTo>
                    <a:pt x="1075022" y="3663338"/>
                  </a:lnTo>
                  <a:lnTo>
                    <a:pt x="1074069" y="3663974"/>
                  </a:lnTo>
                  <a:lnTo>
                    <a:pt x="1073116" y="3664928"/>
                  </a:lnTo>
                  <a:lnTo>
                    <a:pt x="1071846" y="3664928"/>
                  </a:lnTo>
                  <a:lnTo>
                    <a:pt x="1069624" y="3664928"/>
                  </a:lnTo>
                  <a:lnTo>
                    <a:pt x="1067084" y="3664610"/>
                  </a:lnTo>
                  <a:lnTo>
                    <a:pt x="1062322" y="3663020"/>
                  </a:lnTo>
                  <a:lnTo>
                    <a:pt x="1058829" y="3661748"/>
                  </a:lnTo>
                  <a:lnTo>
                    <a:pt x="1056608" y="3660158"/>
                  </a:lnTo>
                  <a:lnTo>
                    <a:pt x="1053430" y="3671924"/>
                  </a:lnTo>
                  <a:lnTo>
                    <a:pt x="1058829" y="3705631"/>
                  </a:lnTo>
                  <a:lnTo>
                    <a:pt x="1075339" y="3726618"/>
                  </a:lnTo>
                  <a:lnTo>
                    <a:pt x="1065813" y="3745698"/>
                  </a:lnTo>
                  <a:lnTo>
                    <a:pt x="1071211" y="3771137"/>
                  </a:lnTo>
                  <a:lnTo>
                    <a:pt x="1085499" y="3832191"/>
                  </a:lnTo>
                  <a:lnTo>
                    <a:pt x="1076291" y="3856359"/>
                  </a:lnTo>
                  <a:lnTo>
                    <a:pt x="1058512" y="3904057"/>
                  </a:lnTo>
                  <a:lnTo>
                    <a:pt x="1054703" y="3919957"/>
                  </a:lnTo>
                  <a:lnTo>
                    <a:pt x="1045176" y="3919957"/>
                  </a:lnTo>
                  <a:lnTo>
                    <a:pt x="1047398" y="3927271"/>
                  </a:lnTo>
                  <a:lnTo>
                    <a:pt x="1061051" y="3946032"/>
                  </a:lnTo>
                  <a:lnTo>
                    <a:pt x="1047398" y="3948576"/>
                  </a:lnTo>
                  <a:lnTo>
                    <a:pt x="1026443" y="3943170"/>
                  </a:lnTo>
                  <a:lnTo>
                    <a:pt x="1005171" y="3951120"/>
                  </a:lnTo>
                  <a:lnTo>
                    <a:pt x="1001043" y="3935220"/>
                  </a:lnTo>
                  <a:lnTo>
                    <a:pt x="993433" y="3940308"/>
                  </a:lnTo>
                  <a:lnTo>
                    <a:pt x="987082" y="3954300"/>
                  </a:lnTo>
                  <a:lnTo>
                    <a:pt x="955649" y="3964157"/>
                  </a:lnTo>
                  <a:lnTo>
                    <a:pt x="934376" y="3975923"/>
                  </a:lnTo>
                  <a:lnTo>
                    <a:pt x="925169" y="3988643"/>
                  </a:lnTo>
                  <a:lnTo>
                    <a:pt x="913738" y="3985463"/>
                  </a:lnTo>
                  <a:lnTo>
                    <a:pt x="907071" y="3998182"/>
                  </a:lnTo>
                  <a:lnTo>
                    <a:pt x="893418" y="4000726"/>
                  </a:lnTo>
                  <a:lnTo>
                    <a:pt x="882940" y="4010266"/>
                  </a:lnTo>
                  <a:lnTo>
                    <a:pt x="873098" y="4001680"/>
                  </a:lnTo>
                  <a:lnTo>
                    <a:pt x="877543" y="3986735"/>
                  </a:lnTo>
                  <a:lnTo>
                    <a:pt x="869922" y="3993095"/>
                  </a:lnTo>
                  <a:lnTo>
                    <a:pt x="862620" y="3992459"/>
                  </a:lnTo>
                  <a:lnTo>
                    <a:pt x="859762" y="4004224"/>
                  </a:lnTo>
                  <a:lnTo>
                    <a:pt x="865795" y="4004860"/>
                  </a:lnTo>
                  <a:lnTo>
                    <a:pt x="864208" y="4013446"/>
                  </a:lnTo>
                  <a:lnTo>
                    <a:pt x="867382" y="4022986"/>
                  </a:lnTo>
                  <a:lnTo>
                    <a:pt x="849285" y="4022032"/>
                  </a:lnTo>
                  <a:lnTo>
                    <a:pt x="843888" y="4031571"/>
                  </a:lnTo>
                  <a:lnTo>
                    <a:pt x="832140" y="4031889"/>
                  </a:lnTo>
                  <a:lnTo>
                    <a:pt x="825155" y="4042383"/>
                  </a:lnTo>
                  <a:lnTo>
                    <a:pt x="813407" y="4045563"/>
                  </a:lnTo>
                  <a:lnTo>
                    <a:pt x="799754" y="4050015"/>
                  </a:lnTo>
                  <a:lnTo>
                    <a:pt x="769909" y="4045881"/>
                  </a:lnTo>
                  <a:lnTo>
                    <a:pt x="762607" y="4042701"/>
                  </a:lnTo>
                  <a:lnTo>
                    <a:pt x="756575" y="4048107"/>
                  </a:lnTo>
                  <a:lnTo>
                    <a:pt x="737526" y="4052877"/>
                  </a:lnTo>
                  <a:lnTo>
                    <a:pt x="737526" y="4045245"/>
                  </a:lnTo>
                  <a:lnTo>
                    <a:pt x="725779" y="4042065"/>
                  </a:lnTo>
                  <a:lnTo>
                    <a:pt x="735938" y="4033479"/>
                  </a:lnTo>
                  <a:lnTo>
                    <a:pt x="743558" y="4033479"/>
                  </a:lnTo>
                  <a:lnTo>
                    <a:pt x="764512" y="4022986"/>
                  </a:lnTo>
                  <a:lnTo>
                    <a:pt x="750860" y="4020760"/>
                  </a:lnTo>
                  <a:lnTo>
                    <a:pt x="758162" y="4013446"/>
                  </a:lnTo>
                  <a:lnTo>
                    <a:pt x="735938" y="4019806"/>
                  </a:lnTo>
                  <a:lnTo>
                    <a:pt x="724191" y="4021396"/>
                  </a:lnTo>
                  <a:lnTo>
                    <a:pt x="714667" y="4031889"/>
                  </a:lnTo>
                  <a:lnTo>
                    <a:pt x="704507" y="4040475"/>
                  </a:lnTo>
                  <a:lnTo>
                    <a:pt x="691809" y="4039203"/>
                  </a:lnTo>
                  <a:lnTo>
                    <a:pt x="707683" y="4032843"/>
                  </a:lnTo>
                  <a:lnTo>
                    <a:pt x="716889" y="4012810"/>
                  </a:lnTo>
                  <a:lnTo>
                    <a:pt x="739113" y="4005178"/>
                  </a:lnTo>
                  <a:lnTo>
                    <a:pt x="744193" y="4001044"/>
                  </a:lnTo>
                  <a:lnTo>
                    <a:pt x="733399" y="3994685"/>
                  </a:lnTo>
                  <a:lnTo>
                    <a:pt x="710540" y="4005178"/>
                  </a:lnTo>
                  <a:lnTo>
                    <a:pt x="703238" y="4010584"/>
                  </a:lnTo>
                  <a:lnTo>
                    <a:pt x="693396" y="3999136"/>
                  </a:lnTo>
                  <a:lnTo>
                    <a:pt x="673394" y="4000408"/>
                  </a:lnTo>
                  <a:lnTo>
                    <a:pt x="686093" y="3986417"/>
                  </a:lnTo>
                  <a:lnTo>
                    <a:pt x="703873" y="3973697"/>
                  </a:lnTo>
                  <a:lnTo>
                    <a:pt x="712444" y="3970517"/>
                  </a:lnTo>
                  <a:lnTo>
                    <a:pt x="728319" y="3965111"/>
                  </a:lnTo>
                  <a:lnTo>
                    <a:pt x="726097" y="3960978"/>
                  </a:lnTo>
                  <a:lnTo>
                    <a:pt x="713397" y="3960978"/>
                  </a:lnTo>
                  <a:lnTo>
                    <a:pt x="697523" y="3959388"/>
                  </a:lnTo>
                  <a:lnTo>
                    <a:pt x="671807" y="3958116"/>
                  </a:lnTo>
                  <a:lnTo>
                    <a:pt x="666727" y="3950166"/>
                  </a:lnTo>
                  <a:lnTo>
                    <a:pt x="671489" y="3936174"/>
                  </a:lnTo>
                  <a:lnTo>
                    <a:pt x="679109" y="3935220"/>
                  </a:lnTo>
                  <a:lnTo>
                    <a:pt x="702286" y="3929496"/>
                  </a:lnTo>
                  <a:lnTo>
                    <a:pt x="695936" y="3944442"/>
                  </a:lnTo>
                  <a:lnTo>
                    <a:pt x="708635" y="3933630"/>
                  </a:lnTo>
                  <a:lnTo>
                    <a:pt x="714032" y="3941898"/>
                  </a:lnTo>
                  <a:lnTo>
                    <a:pt x="723556" y="3945078"/>
                  </a:lnTo>
                  <a:lnTo>
                    <a:pt x="744828" y="3944124"/>
                  </a:lnTo>
                  <a:lnTo>
                    <a:pt x="729906" y="3937764"/>
                  </a:lnTo>
                  <a:lnTo>
                    <a:pt x="721335" y="3924091"/>
                  </a:lnTo>
                  <a:lnTo>
                    <a:pt x="735938" y="3917413"/>
                  </a:lnTo>
                  <a:lnTo>
                    <a:pt x="738161" y="3899605"/>
                  </a:lnTo>
                  <a:lnTo>
                    <a:pt x="748638" y="3896425"/>
                  </a:lnTo>
                  <a:lnTo>
                    <a:pt x="772766" y="3895153"/>
                  </a:lnTo>
                  <a:lnTo>
                    <a:pt x="801341" y="3884024"/>
                  </a:lnTo>
                  <a:lnTo>
                    <a:pt x="818487" y="3880844"/>
                  </a:lnTo>
                  <a:lnTo>
                    <a:pt x="842936" y="3884978"/>
                  </a:lnTo>
                  <a:lnTo>
                    <a:pt x="838491" y="3879890"/>
                  </a:lnTo>
                  <a:lnTo>
                    <a:pt x="818487" y="3875756"/>
                  </a:lnTo>
                  <a:lnTo>
                    <a:pt x="806739" y="3872576"/>
                  </a:lnTo>
                  <a:lnTo>
                    <a:pt x="809597" y="3861128"/>
                  </a:lnTo>
                  <a:lnTo>
                    <a:pt x="815947" y="3846183"/>
                  </a:lnTo>
                  <a:lnTo>
                    <a:pt x="805469" y="3851589"/>
                  </a:lnTo>
                  <a:lnTo>
                    <a:pt x="790863" y="3871622"/>
                  </a:lnTo>
                  <a:lnTo>
                    <a:pt x="780068" y="3876074"/>
                  </a:lnTo>
                  <a:lnTo>
                    <a:pt x="761019" y="3880526"/>
                  </a:lnTo>
                  <a:lnTo>
                    <a:pt x="753717" y="3881798"/>
                  </a:lnTo>
                  <a:lnTo>
                    <a:pt x="755940" y="3886568"/>
                  </a:lnTo>
                  <a:lnTo>
                    <a:pt x="738161" y="3886886"/>
                  </a:lnTo>
                  <a:lnTo>
                    <a:pt x="719112" y="3895471"/>
                  </a:lnTo>
                  <a:lnTo>
                    <a:pt x="715937" y="3888476"/>
                  </a:lnTo>
                  <a:lnTo>
                    <a:pt x="752765" y="3870032"/>
                  </a:lnTo>
                  <a:lnTo>
                    <a:pt x="760702" y="3848727"/>
                  </a:lnTo>
                  <a:lnTo>
                    <a:pt x="776576" y="3837915"/>
                  </a:lnTo>
                  <a:lnTo>
                    <a:pt x="774672" y="3832827"/>
                  </a:lnTo>
                  <a:lnTo>
                    <a:pt x="762925" y="3833781"/>
                  </a:lnTo>
                  <a:lnTo>
                    <a:pt x="774037" y="3807706"/>
                  </a:lnTo>
                  <a:lnTo>
                    <a:pt x="792133" y="3795622"/>
                  </a:lnTo>
                  <a:lnTo>
                    <a:pt x="816582" y="3799756"/>
                  </a:lnTo>
                  <a:lnTo>
                    <a:pt x="808962" y="3783857"/>
                  </a:lnTo>
                  <a:lnTo>
                    <a:pt x="810867" y="3772091"/>
                  </a:lnTo>
                  <a:lnTo>
                    <a:pt x="796261" y="3781949"/>
                  </a:lnTo>
                  <a:lnTo>
                    <a:pt x="754035" y="3782585"/>
                  </a:lnTo>
                  <a:lnTo>
                    <a:pt x="746733" y="3776225"/>
                  </a:lnTo>
                  <a:cubicBezTo>
                    <a:pt x="746521" y="3770819"/>
                    <a:pt x="746310" y="3765413"/>
                    <a:pt x="746098" y="3760007"/>
                  </a:cubicBezTo>
                  <a:lnTo>
                    <a:pt x="733716" y="3772727"/>
                  </a:lnTo>
                  <a:lnTo>
                    <a:pt x="725462" y="3773363"/>
                  </a:lnTo>
                  <a:lnTo>
                    <a:pt x="722922" y="3762551"/>
                  </a:lnTo>
                  <a:lnTo>
                    <a:pt x="708317" y="3761597"/>
                  </a:lnTo>
                  <a:lnTo>
                    <a:pt x="703873" y="3755238"/>
                  </a:lnTo>
                  <a:lnTo>
                    <a:pt x="689903" y="3743790"/>
                  </a:lnTo>
                  <a:lnTo>
                    <a:pt x="702603" y="3727890"/>
                  </a:lnTo>
                  <a:lnTo>
                    <a:pt x="717207" y="3722484"/>
                  </a:lnTo>
                  <a:lnTo>
                    <a:pt x="723556" y="3704359"/>
                  </a:lnTo>
                  <a:lnTo>
                    <a:pt x="752130" y="3696727"/>
                  </a:lnTo>
                  <a:lnTo>
                    <a:pt x="745463" y="3691639"/>
                  </a:lnTo>
                  <a:cubicBezTo>
                    <a:pt x="745146" y="3688459"/>
                    <a:pt x="744828" y="3685280"/>
                    <a:pt x="744511" y="3682100"/>
                  </a:cubicBezTo>
                  <a:lnTo>
                    <a:pt x="727366" y="3684326"/>
                  </a:lnTo>
                  <a:lnTo>
                    <a:pt x="719429" y="3690685"/>
                  </a:lnTo>
                  <a:lnTo>
                    <a:pt x="711492" y="3679238"/>
                  </a:lnTo>
                  <a:lnTo>
                    <a:pt x="713137" y="3667467"/>
                  </a:lnTo>
                  <a:lnTo>
                    <a:pt x="709077" y="3678226"/>
                  </a:lnTo>
                  <a:lnTo>
                    <a:pt x="687363" y="3666796"/>
                  </a:lnTo>
                  <a:lnTo>
                    <a:pt x="708146" y="3662351"/>
                  </a:lnTo>
                  <a:lnTo>
                    <a:pt x="713618" y="3664031"/>
                  </a:lnTo>
                  <a:cubicBezTo>
                    <a:pt x="713650" y="3663800"/>
                    <a:pt x="713683" y="3663569"/>
                    <a:pt x="713715" y="3663338"/>
                  </a:cubicBezTo>
                  <a:lnTo>
                    <a:pt x="731811" y="3667790"/>
                  </a:lnTo>
                  <a:lnTo>
                    <a:pt x="728637" y="3656978"/>
                  </a:lnTo>
                  <a:lnTo>
                    <a:pt x="717842" y="3653798"/>
                  </a:lnTo>
                  <a:lnTo>
                    <a:pt x="713397" y="3637263"/>
                  </a:lnTo>
                  <a:lnTo>
                    <a:pt x="731493" y="3629313"/>
                  </a:lnTo>
                  <a:lnTo>
                    <a:pt x="734351" y="3608644"/>
                  </a:lnTo>
                  <a:lnTo>
                    <a:pt x="756575" y="3612460"/>
                  </a:lnTo>
                  <a:lnTo>
                    <a:pt x="769274" y="3610234"/>
                  </a:lnTo>
                  <a:lnTo>
                    <a:pt x="781974" y="3619456"/>
                  </a:lnTo>
                  <a:lnTo>
                    <a:pt x="783244" y="3628995"/>
                  </a:lnTo>
                  <a:lnTo>
                    <a:pt x="797214" y="3634401"/>
                  </a:lnTo>
                  <a:lnTo>
                    <a:pt x="792451" y="3621681"/>
                  </a:lnTo>
                  <a:lnTo>
                    <a:pt x="805469" y="3610870"/>
                  </a:lnTo>
                  <a:lnTo>
                    <a:pt x="823250" y="3618184"/>
                  </a:lnTo>
                  <a:lnTo>
                    <a:pt x="839443" y="3627723"/>
                  </a:lnTo>
                  <a:lnTo>
                    <a:pt x="845792" y="3628359"/>
                  </a:lnTo>
                  <a:lnTo>
                    <a:pt x="846428" y="3609598"/>
                  </a:lnTo>
                  <a:lnTo>
                    <a:pt x="837855" y="3592426"/>
                  </a:lnTo>
                  <a:lnTo>
                    <a:pt x="850555" y="3578753"/>
                  </a:lnTo>
                  <a:lnTo>
                    <a:pt x="867382" y="3578753"/>
                  </a:lnTo>
                  <a:lnTo>
                    <a:pt x="877860" y="3557447"/>
                  </a:lnTo>
                  <a:lnTo>
                    <a:pt x="861985" y="3554267"/>
                  </a:lnTo>
                  <a:lnTo>
                    <a:pt x="841666" y="3559991"/>
                  </a:lnTo>
                  <a:lnTo>
                    <a:pt x="823567" y="3549180"/>
                  </a:lnTo>
                  <a:lnTo>
                    <a:pt x="830235" y="3539004"/>
                  </a:lnTo>
                  <a:lnTo>
                    <a:pt x="840396" y="3528192"/>
                  </a:lnTo>
                  <a:lnTo>
                    <a:pt x="862620" y="3519606"/>
                  </a:lnTo>
                  <a:lnTo>
                    <a:pt x="858492" y="3510067"/>
                  </a:lnTo>
                  <a:lnTo>
                    <a:pt x="855318" y="3497665"/>
                  </a:lnTo>
                  <a:lnTo>
                    <a:pt x="870875" y="3480494"/>
                  </a:lnTo>
                  <a:lnTo>
                    <a:pt x="886750" y="3474770"/>
                  </a:lnTo>
                  <a:lnTo>
                    <a:pt x="892783" y="3461096"/>
                  </a:lnTo>
                  <a:lnTo>
                    <a:pt x="911833" y="3464276"/>
                  </a:lnTo>
                  <a:lnTo>
                    <a:pt x="908658" y="3456962"/>
                  </a:lnTo>
                  <a:lnTo>
                    <a:pt x="924533" y="3451556"/>
                  </a:lnTo>
                  <a:lnTo>
                    <a:pt x="941679" y="3470318"/>
                  </a:lnTo>
                  <a:lnTo>
                    <a:pt x="931201" y="3495757"/>
                  </a:lnTo>
                  <a:lnTo>
                    <a:pt x="943901" y="3496393"/>
                  </a:lnTo>
                  <a:lnTo>
                    <a:pt x="952157" y="3479858"/>
                  </a:lnTo>
                  <a:lnTo>
                    <a:pt x="948029" y="3453464"/>
                  </a:lnTo>
                  <a:lnTo>
                    <a:pt x="961364" y="3453464"/>
                  </a:lnTo>
                  <a:close/>
                  <a:moveTo>
                    <a:pt x="3068524" y="3432164"/>
                  </a:moveTo>
                  <a:lnTo>
                    <a:pt x="3099111" y="3458846"/>
                  </a:lnTo>
                  <a:lnTo>
                    <a:pt x="3103526" y="3464378"/>
                  </a:lnTo>
                  <a:lnTo>
                    <a:pt x="3097535" y="3484552"/>
                  </a:lnTo>
                  <a:lnTo>
                    <a:pt x="3057488" y="3462425"/>
                  </a:lnTo>
                  <a:lnTo>
                    <a:pt x="3059065" y="3441926"/>
                  </a:lnTo>
                  <a:close/>
                  <a:moveTo>
                    <a:pt x="2463763" y="3408351"/>
                  </a:moveTo>
                  <a:lnTo>
                    <a:pt x="2474876" y="3421051"/>
                  </a:lnTo>
                  <a:lnTo>
                    <a:pt x="2466303" y="3420165"/>
                  </a:lnTo>
                  <a:lnTo>
                    <a:pt x="2454238" y="3410123"/>
                  </a:lnTo>
                  <a:close/>
                  <a:moveTo>
                    <a:pt x="2674737" y="3390889"/>
                  </a:moveTo>
                  <a:lnTo>
                    <a:pt x="2681250" y="3409169"/>
                  </a:lnTo>
                  <a:lnTo>
                    <a:pt x="2674086" y="3422639"/>
                  </a:lnTo>
                  <a:lnTo>
                    <a:pt x="2668550" y="3409169"/>
                  </a:lnTo>
                  <a:lnTo>
                    <a:pt x="2669201" y="3392172"/>
                  </a:lnTo>
                  <a:close/>
                  <a:moveTo>
                    <a:pt x="2629274" y="3381364"/>
                  </a:moveTo>
                  <a:lnTo>
                    <a:pt x="2653567" y="3390766"/>
                  </a:lnTo>
                  <a:lnTo>
                    <a:pt x="2656722" y="3399854"/>
                  </a:lnTo>
                  <a:lnTo>
                    <a:pt x="2660193" y="3406122"/>
                  </a:lnTo>
                  <a:lnTo>
                    <a:pt x="2664610" y="3411449"/>
                  </a:lnTo>
                  <a:lnTo>
                    <a:pt x="2668711" y="3422732"/>
                  </a:lnTo>
                  <a:lnTo>
                    <a:pt x="2689849" y="3430880"/>
                  </a:lnTo>
                  <a:lnTo>
                    <a:pt x="2693951" y="3446236"/>
                  </a:lnTo>
                  <a:lnTo>
                    <a:pt x="2687956" y="3460025"/>
                  </a:lnTo>
                  <a:lnTo>
                    <a:pt x="2677545" y="3468173"/>
                  </a:lnTo>
                  <a:lnTo>
                    <a:pt x="2660508" y="3478202"/>
                  </a:lnTo>
                  <a:lnTo>
                    <a:pt x="2640001" y="3476008"/>
                  </a:lnTo>
                  <a:lnTo>
                    <a:pt x="2627065" y="3461592"/>
                  </a:lnTo>
                  <a:lnTo>
                    <a:pt x="2634322" y="3455324"/>
                  </a:lnTo>
                  <a:lnTo>
                    <a:pt x="2622648" y="3453131"/>
                  </a:lnTo>
                  <a:lnTo>
                    <a:pt x="2620440" y="3436834"/>
                  </a:lnTo>
                  <a:lnTo>
                    <a:pt x="2603718" y="3425239"/>
                  </a:lnTo>
                  <a:lnTo>
                    <a:pt x="2593938" y="3412076"/>
                  </a:lnTo>
                  <a:lnTo>
                    <a:pt x="2595831" y="3394213"/>
                  </a:lnTo>
                  <a:lnTo>
                    <a:pt x="2608766" y="3400481"/>
                  </a:lnTo>
                  <a:lnTo>
                    <a:pt x="2620124" y="3397033"/>
                  </a:lnTo>
                  <a:close/>
                  <a:moveTo>
                    <a:pt x="1157482" y="3378189"/>
                  </a:moveTo>
                  <a:lnTo>
                    <a:pt x="1165647" y="3378189"/>
                  </a:lnTo>
                  <a:lnTo>
                    <a:pt x="1168671" y="3387857"/>
                  </a:lnTo>
                  <a:lnTo>
                    <a:pt x="1174719" y="3404938"/>
                  </a:lnTo>
                  <a:lnTo>
                    <a:pt x="1171090" y="3417829"/>
                  </a:lnTo>
                  <a:lnTo>
                    <a:pt x="1165949" y="3421052"/>
                  </a:lnTo>
                  <a:lnTo>
                    <a:pt x="1153854" y="3413639"/>
                  </a:lnTo>
                  <a:lnTo>
                    <a:pt x="1149318" y="3400748"/>
                  </a:lnTo>
                  <a:lnTo>
                    <a:pt x="1151435" y="3387857"/>
                  </a:lnTo>
                  <a:close/>
                  <a:moveTo>
                    <a:pt x="1072072" y="3340094"/>
                  </a:moveTo>
                  <a:lnTo>
                    <a:pt x="1080383" y="3351711"/>
                  </a:lnTo>
                  <a:lnTo>
                    <a:pt x="1080383" y="3364272"/>
                  </a:lnTo>
                  <a:lnTo>
                    <a:pt x="1085817" y="3378398"/>
                  </a:lnTo>
                  <a:lnTo>
                    <a:pt x="1073351" y="3387819"/>
                  </a:lnTo>
                  <a:lnTo>
                    <a:pt x="1067917" y="3397239"/>
                  </a:lnTo>
                  <a:lnTo>
                    <a:pt x="1057373" y="3394727"/>
                  </a:lnTo>
                  <a:lnTo>
                    <a:pt x="1055132" y="3384992"/>
                  </a:lnTo>
                  <a:lnTo>
                    <a:pt x="1061206" y="3368354"/>
                  </a:lnTo>
                  <a:lnTo>
                    <a:pt x="1051616" y="3368354"/>
                  </a:lnTo>
                  <a:lnTo>
                    <a:pt x="1043305" y="3377770"/>
                  </a:lnTo>
                  <a:lnTo>
                    <a:pt x="1039151" y="3384050"/>
                  </a:lnTo>
                  <a:lnTo>
                    <a:pt x="1038191" y="3371807"/>
                  </a:lnTo>
                  <a:lnTo>
                    <a:pt x="1047461" y="3350769"/>
                  </a:lnTo>
                  <a:lnTo>
                    <a:pt x="1055772" y="3356735"/>
                  </a:lnTo>
                  <a:lnTo>
                    <a:pt x="1062484" y="3348571"/>
                  </a:lnTo>
                  <a:close/>
                  <a:moveTo>
                    <a:pt x="2665169" y="3319452"/>
                  </a:moveTo>
                  <a:lnTo>
                    <a:pt x="2676488" y="3339638"/>
                  </a:lnTo>
                  <a:lnTo>
                    <a:pt x="2670990" y="3354377"/>
                  </a:lnTo>
                  <a:lnTo>
                    <a:pt x="2659025" y="3347008"/>
                  </a:lnTo>
                  <a:lnTo>
                    <a:pt x="2670990" y="3338356"/>
                  </a:lnTo>
                  <a:close/>
                  <a:moveTo>
                    <a:pt x="1084228" y="3309929"/>
                  </a:moveTo>
                  <a:lnTo>
                    <a:pt x="1082061" y="3317834"/>
                  </a:lnTo>
                  <a:lnTo>
                    <a:pt x="1071529" y="3324217"/>
                  </a:lnTo>
                  <a:lnTo>
                    <a:pt x="1074936" y="3316010"/>
                  </a:lnTo>
                  <a:close/>
                  <a:moveTo>
                    <a:pt x="1113472" y="3303579"/>
                  </a:moveTo>
                  <a:lnTo>
                    <a:pt x="1114392" y="3311286"/>
                  </a:lnTo>
                  <a:lnTo>
                    <a:pt x="1103653" y="3330557"/>
                  </a:lnTo>
                  <a:lnTo>
                    <a:pt x="1101505" y="3345010"/>
                  </a:lnTo>
                  <a:lnTo>
                    <a:pt x="1089538" y="3359143"/>
                  </a:lnTo>
                  <a:lnTo>
                    <a:pt x="1082481" y="3355288"/>
                  </a:lnTo>
                  <a:lnTo>
                    <a:pt x="1083095" y="3352398"/>
                  </a:lnTo>
                  <a:lnTo>
                    <a:pt x="1077879" y="3344048"/>
                  </a:lnTo>
                  <a:lnTo>
                    <a:pt x="1094448" y="3331521"/>
                  </a:lnTo>
                  <a:lnTo>
                    <a:pt x="1089232" y="3330557"/>
                  </a:lnTo>
                  <a:lnTo>
                    <a:pt x="1102425" y="3314499"/>
                  </a:lnTo>
                  <a:close/>
                  <a:moveTo>
                    <a:pt x="2832915" y="3290876"/>
                  </a:moveTo>
                  <a:lnTo>
                    <a:pt x="2848659" y="3298814"/>
                  </a:lnTo>
                  <a:lnTo>
                    <a:pt x="2852437" y="3323262"/>
                  </a:lnTo>
                  <a:lnTo>
                    <a:pt x="2858735" y="3340090"/>
                  </a:lnTo>
                  <a:lnTo>
                    <a:pt x="2859050" y="3355965"/>
                  </a:lnTo>
                  <a:lnTo>
                    <a:pt x="2825673" y="3386761"/>
                  </a:lnTo>
                  <a:lnTo>
                    <a:pt x="2826618" y="3404859"/>
                  </a:lnTo>
                  <a:lnTo>
                    <a:pt x="2846770" y="3426766"/>
                  </a:lnTo>
                  <a:lnTo>
                    <a:pt x="2831341" y="3449944"/>
                  </a:lnTo>
                  <a:lnTo>
                    <a:pt x="2814337" y="3447721"/>
                  </a:lnTo>
                  <a:lnTo>
                    <a:pt x="2814652" y="3457564"/>
                  </a:lnTo>
                  <a:lnTo>
                    <a:pt x="2807095" y="3449944"/>
                  </a:lnTo>
                  <a:lnTo>
                    <a:pt x="2805206" y="3460739"/>
                  </a:lnTo>
                  <a:lnTo>
                    <a:pt x="2820005" y="3480741"/>
                  </a:lnTo>
                  <a:lnTo>
                    <a:pt x="2804261" y="3482964"/>
                  </a:lnTo>
                  <a:lnTo>
                    <a:pt x="2793871" y="3473439"/>
                  </a:lnTo>
                  <a:lnTo>
                    <a:pt x="2782220" y="3471534"/>
                  </a:lnTo>
                  <a:lnTo>
                    <a:pt x="2775923" y="3459786"/>
                  </a:lnTo>
                  <a:lnTo>
                    <a:pt x="2790722" y="3456611"/>
                  </a:lnTo>
                  <a:lnTo>
                    <a:pt x="2777497" y="3440736"/>
                  </a:lnTo>
                  <a:lnTo>
                    <a:pt x="2776237" y="3442641"/>
                  </a:lnTo>
                  <a:lnTo>
                    <a:pt x="2772774" y="3445816"/>
                  </a:lnTo>
                  <a:lnTo>
                    <a:pt x="2770570" y="3447086"/>
                  </a:lnTo>
                  <a:lnTo>
                    <a:pt x="2768366" y="3448674"/>
                  </a:lnTo>
                  <a:lnTo>
                    <a:pt x="2766791" y="3449309"/>
                  </a:lnTo>
                  <a:lnTo>
                    <a:pt x="2766161" y="3449626"/>
                  </a:lnTo>
                  <a:lnTo>
                    <a:pt x="2765217" y="3449626"/>
                  </a:lnTo>
                  <a:lnTo>
                    <a:pt x="2761438" y="3447721"/>
                  </a:lnTo>
                  <a:lnTo>
                    <a:pt x="2756400" y="3445499"/>
                  </a:lnTo>
                  <a:lnTo>
                    <a:pt x="2750733" y="3442324"/>
                  </a:lnTo>
                  <a:lnTo>
                    <a:pt x="2739082" y="3445499"/>
                  </a:lnTo>
                  <a:lnTo>
                    <a:pt x="2730580" y="3434069"/>
                  </a:lnTo>
                  <a:lnTo>
                    <a:pt x="2726172" y="3419146"/>
                  </a:lnTo>
                  <a:lnTo>
                    <a:pt x="2732470" y="3410574"/>
                  </a:lnTo>
                  <a:lnTo>
                    <a:pt x="2721764" y="3395016"/>
                  </a:lnTo>
                  <a:lnTo>
                    <a:pt x="2728691" y="3382316"/>
                  </a:lnTo>
                  <a:lnTo>
                    <a:pt x="2706650" y="3359457"/>
                  </a:lnTo>
                  <a:lnTo>
                    <a:pt x="2712003" y="3352155"/>
                  </a:lnTo>
                  <a:lnTo>
                    <a:pt x="2742546" y="3359140"/>
                  </a:lnTo>
                  <a:lnTo>
                    <a:pt x="2751677" y="3348344"/>
                  </a:lnTo>
                  <a:lnTo>
                    <a:pt x="2760179" y="3334692"/>
                  </a:lnTo>
                  <a:lnTo>
                    <a:pt x="2739082" y="3323262"/>
                  </a:lnTo>
                  <a:lnTo>
                    <a:pt x="2739082" y="3315959"/>
                  </a:lnTo>
                  <a:lnTo>
                    <a:pt x="2755771" y="3325166"/>
                  </a:lnTo>
                  <a:lnTo>
                    <a:pt x="2785054" y="3317547"/>
                  </a:lnTo>
                  <a:lnTo>
                    <a:pt x="2767421" y="3335644"/>
                  </a:lnTo>
                  <a:lnTo>
                    <a:pt x="2773718" y="3341677"/>
                  </a:lnTo>
                  <a:lnTo>
                    <a:pt x="2771514" y="3351202"/>
                  </a:lnTo>
                  <a:lnTo>
                    <a:pt x="2790722" y="3363903"/>
                  </a:lnTo>
                  <a:lnTo>
                    <a:pt x="2795760" y="3341677"/>
                  </a:lnTo>
                  <a:lnTo>
                    <a:pt x="2802057" y="3337549"/>
                  </a:lnTo>
                  <a:lnTo>
                    <a:pt x="2811504" y="3346757"/>
                  </a:lnTo>
                  <a:lnTo>
                    <a:pt x="2811189" y="3334374"/>
                  </a:lnTo>
                  <a:lnTo>
                    <a:pt x="2803002" y="3321674"/>
                  </a:lnTo>
                  <a:close/>
                  <a:moveTo>
                    <a:pt x="1020731" y="3233728"/>
                  </a:moveTo>
                  <a:lnTo>
                    <a:pt x="1016076" y="3241030"/>
                  </a:lnTo>
                  <a:lnTo>
                    <a:pt x="1012090" y="3246428"/>
                  </a:lnTo>
                  <a:lnTo>
                    <a:pt x="1006440" y="3243253"/>
                  </a:lnTo>
                  <a:lnTo>
                    <a:pt x="1012755" y="3234680"/>
                  </a:lnTo>
                  <a:close/>
                  <a:moveTo>
                    <a:pt x="1074260" y="3214677"/>
                  </a:moveTo>
                  <a:lnTo>
                    <a:pt x="1089658" y="3239024"/>
                  </a:lnTo>
                  <a:lnTo>
                    <a:pt x="1106981" y="3246073"/>
                  </a:lnTo>
                  <a:lnTo>
                    <a:pt x="1103774" y="3257926"/>
                  </a:lnTo>
                  <a:lnTo>
                    <a:pt x="1117568" y="3267537"/>
                  </a:lnTo>
                  <a:lnTo>
                    <a:pt x="1101849" y="3281632"/>
                  </a:lnTo>
                  <a:lnTo>
                    <a:pt x="1099603" y="3275225"/>
                  </a:lnTo>
                  <a:lnTo>
                    <a:pt x="1084526" y="3280350"/>
                  </a:lnTo>
                  <a:lnTo>
                    <a:pt x="1077147" y="3285797"/>
                  </a:lnTo>
                  <a:lnTo>
                    <a:pt x="1063353" y="3286117"/>
                  </a:lnTo>
                  <a:lnTo>
                    <a:pt x="1055655" y="3277467"/>
                  </a:lnTo>
                  <a:lnTo>
                    <a:pt x="1067523" y="3266897"/>
                  </a:lnTo>
                  <a:lnTo>
                    <a:pt x="1082601" y="3267856"/>
                  </a:lnTo>
                  <a:lnTo>
                    <a:pt x="1082280" y="3262730"/>
                  </a:lnTo>
                  <a:lnTo>
                    <a:pt x="1070732" y="3261449"/>
                  </a:lnTo>
                  <a:lnTo>
                    <a:pt x="1073618" y="3254081"/>
                  </a:lnTo>
                  <a:lnTo>
                    <a:pt x="1082280" y="3253121"/>
                  </a:lnTo>
                  <a:lnTo>
                    <a:pt x="1087412" y="3242227"/>
                  </a:lnTo>
                  <a:lnTo>
                    <a:pt x="1073618" y="3243190"/>
                  </a:lnTo>
                  <a:lnTo>
                    <a:pt x="1059505" y="3236141"/>
                  </a:lnTo>
                  <a:lnTo>
                    <a:pt x="1056296" y="3224288"/>
                  </a:lnTo>
                  <a:lnTo>
                    <a:pt x="1068165" y="3226530"/>
                  </a:lnTo>
                  <a:lnTo>
                    <a:pt x="1064636" y="3217881"/>
                  </a:lnTo>
                  <a:close/>
                  <a:moveTo>
                    <a:pt x="1036556" y="3211501"/>
                  </a:moveTo>
                  <a:lnTo>
                    <a:pt x="1042954" y="3212454"/>
                  </a:lnTo>
                  <a:lnTo>
                    <a:pt x="1032178" y="3225472"/>
                  </a:lnTo>
                  <a:lnTo>
                    <a:pt x="1020731" y="3227377"/>
                  </a:lnTo>
                  <a:lnTo>
                    <a:pt x="1025442" y="3219122"/>
                  </a:lnTo>
                  <a:close/>
                  <a:moveTo>
                    <a:pt x="1065497" y="3170226"/>
                  </a:moveTo>
                  <a:lnTo>
                    <a:pt x="1066766" y="3176576"/>
                  </a:lnTo>
                  <a:lnTo>
                    <a:pt x="1060416" y="3174354"/>
                  </a:lnTo>
                  <a:close/>
                  <a:moveTo>
                    <a:pt x="2496621" y="3159114"/>
                  </a:moveTo>
                  <a:lnTo>
                    <a:pt x="2512976" y="3161291"/>
                  </a:lnTo>
                  <a:lnTo>
                    <a:pt x="2507000" y="3179948"/>
                  </a:lnTo>
                  <a:lnTo>
                    <a:pt x="2488130" y="3189277"/>
                  </a:lnTo>
                  <a:lnTo>
                    <a:pt x="2479638" y="3174662"/>
                  </a:lnTo>
                  <a:lnTo>
                    <a:pt x="2481839" y="3166888"/>
                  </a:lnTo>
                  <a:lnTo>
                    <a:pt x="2494420" y="3169687"/>
                  </a:lnTo>
                  <a:close/>
                  <a:moveTo>
                    <a:pt x="949493" y="3151177"/>
                  </a:moveTo>
                  <a:lnTo>
                    <a:pt x="957238" y="3156257"/>
                  </a:lnTo>
                  <a:lnTo>
                    <a:pt x="946125" y="3170226"/>
                  </a:lnTo>
                  <a:close/>
                  <a:moveTo>
                    <a:pt x="1053951" y="3149590"/>
                  </a:moveTo>
                  <a:lnTo>
                    <a:pt x="1060416" y="3156763"/>
                  </a:lnTo>
                  <a:lnTo>
                    <a:pt x="1060416" y="3162999"/>
                  </a:lnTo>
                  <a:lnTo>
                    <a:pt x="1052656" y="3167053"/>
                  </a:lnTo>
                  <a:lnTo>
                    <a:pt x="1043924" y="3161127"/>
                  </a:lnTo>
                  <a:lnTo>
                    <a:pt x="1042953" y="3151773"/>
                  </a:lnTo>
                  <a:close/>
                  <a:moveTo>
                    <a:pt x="957696" y="3089266"/>
                  </a:moveTo>
                  <a:lnTo>
                    <a:pt x="969937" y="3097932"/>
                  </a:lnTo>
                  <a:lnTo>
                    <a:pt x="966877" y="3107561"/>
                  </a:lnTo>
                  <a:lnTo>
                    <a:pt x="958002" y="3112696"/>
                  </a:lnTo>
                  <a:lnTo>
                    <a:pt x="965041" y="3133881"/>
                  </a:lnTo>
                  <a:lnTo>
                    <a:pt x="960144" y="3148003"/>
                  </a:lnTo>
                  <a:lnTo>
                    <a:pt x="950657" y="3139337"/>
                  </a:lnTo>
                  <a:lnTo>
                    <a:pt x="946679" y="3129066"/>
                  </a:lnTo>
                  <a:lnTo>
                    <a:pt x="944536" y="3110771"/>
                  </a:lnTo>
                  <a:lnTo>
                    <a:pt x="945148" y="3090550"/>
                  </a:lnTo>
                  <a:close/>
                  <a:moveTo>
                    <a:pt x="2717252" y="3084501"/>
                  </a:moveTo>
                  <a:lnTo>
                    <a:pt x="2722526" y="3100947"/>
                  </a:lnTo>
                  <a:lnTo>
                    <a:pt x="2711048" y="3096433"/>
                  </a:lnTo>
                  <a:lnTo>
                    <a:pt x="2700501" y="3105139"/>
                  </a:lnTo>
                  <a:lnTo>
                    <a:pt x="2695538" y="3099658"/>
                  </a:lnTo>
                  <a:lnTo>
                    <a:pt x="2702673" y="3089016"/>
                  </a:lnTo>
                  <a:close/>
                  <a:moveTo>
                    <a:pt x="1081056" y="3082917"/>
                  </a:moveTo>
                  <a:lnTo>
                    <a:pt x="1085552" y="3084822"/>
                  </a:lnTo>
                  <a:lnTo>
                    <a:pt x="1087404" y="3093394"/>
                  </a:lnTo>
                  <a:lnTo>
                    <a:pt x="1083700" y="3105141"/>
                  </a:lnTo>
                  <a:lnTo>
                    <a:pt x="1081056" y="3095617"/>
                  </a:lnTo>
                  <a:close/>
                  <a:moveTo>
                    <a:pt x="3278151" y="3081329"/>
                  </a:moveTo>
                  <a:lnTo>
                    <a:pt x="3281326" y="3085759"/>
                  </a:lnTo>
                  <a:lnTo>
                    <a:pt x="3275928" y="3099048"/>
                  </a:lnTo>
                  <a:lnTo>
                    <a:pt x="3272118" y="3137019"/>
                  </a:lnTo>
                  <a:lnTo>
                    <a:pt x="3272436" y="3161067"/>
                  </a:lnTo>
                  <a:lnTo>
                    <a:pt x="3256561" y="3174673"/>
                  </a:lnTo>
                  <a:lnTo>
                    <a:pt x="3251481" y="3207581"/>
                  </a:lnTo>
                  <a:lnTo>
                    <a:pt x="3245448" y="3235745"/>
                  </a:lnTo>
                  <a:lnTo>
                    <a:pt x="3232113" y="3264226"/>
                  </a:lnTo>
                  <a:lnTo>
                    <a:pt x="3220365" y="3268655"/>
                  </a:lnTo>
                  <a:cubicBezTo>
                    <a:pt x="3220048" y="3264119"/>
                    <a:pt x="3219730" y="3259584"/>
                    <a:pt x="3219413" y="3255048"/>
                  </a:cubicBezTo>
                  <a:lnTo>
                    <a:pt x="3232430" y="3179419"/>
                  </a:lnTo>
                  <a:lnTo>
                    <a:pt x="3249258" y="3154106"/>
                  </a:lnTo>
                  <a:lnTo>
                    <a:pt x="3259418" y="3133854"/>
                  </a:lnTo>
                  <a:lnTo>
                    <a:pt x="3265768" y="3118034"/>
                  </a:lnTo>
                  <a:lnTo>
                    <a:pt x="3264498" y="3103479"/>
                  </a:lnTo>
                  <a:close/>
                  <a:moveTo>
                    <a:pt x="963890" y="3071804"/>
                  </a:moveTo>
                  <a:lnTo>
                    <a:pt x="974701" y="3076971"/>
                  </a:lnTo>
                  <a:lnTo>
                    <a:pt x="969132" y="3086091"/>
                  </a:lnTo>
                  <a:lnTo>
                    <a:pt x="961597" y="3083963"/>
                  </a:lnTo>
                  <a:lnTo>
                    <a:pt x="954063" y="3080315"/>
                  </a:lnTo>
                  <a:lnTo>
                    <a:pt x="955045" y="3073020"/>
                  </a:lnTo>
                  <a:close/>
                  <a:moveTo>
                    <a:pt x="960350" y="3040054"/>
                  </a:moveTo>
                  <a:lnTo>
                    <a:pt x="976288" y="3041016"/>
                  </a:lnTo>
                  <a:lnTo>
                    <a:pt x="974100" y="3051920"/>
                  </a:lnTo>
                  <a:lnTo>
                    <a:pt x="968788" y="3050637"/>
                  </a:lnTo>
                  <a:lnTo>
                    <a:pt x="970975" y="3059296"/>
                  </a:lnTo>
                  <a:lnTo>
                    <a:pt x="974100" y="3058975"/>
                  </a:lnTo>
                  <a:cubicBezTo>
                    <a:pt x="974413" y="3063251"/>
                    <a:pt x="974725" y="3067528"/>
                    <a:pt x="975038" y="3071804"/>
                  </a:cubicBezTo>
                  <a:lnTo>
                    <a:pt x="960350" y="3064748"/>
                  </a:lnTo>
                  <a:cubicBezTo>
                    <a:pt x="960037" y="3061862"/>
                    <a:pt x="959725" y="3058975"/>
                    <a:pt x="959412" y="3056089"/>
                  </a:cubicBezTo>
                  <a:lnTo>
                    <a:pt x="941600" y="3052882"/>
                  </a:lnTo>
                  <a:lnTo>
                    <a:pt x="936599" y="3043582"/>
                  </a:lnTo>
                  <a:close/>
                  <a:moveTo>
                    <a:pt x="1047716" y="3033705"/>
                  </a:moveTo>
                  <a:lnTo>
                    <a:pt x="1067084" y="3048347"/>
                  </a:lnTo>
                  <a:lnTo>
                    <a:pt x="1069307" y="3077949"/>
                  </a:lnTo>
                  <a:lnTo>
                    <a:pt x="1066132" y="3087498"/>
                  </a:lnTo>
                  <a:lnTo>
                    <a:pt x="1076926" y="3092590"/>
                  </a:lnTo>
                  <a:lnTo>
                    <a:pt x="1079466" y="3109460"/>
                  </a:lnTo>
                  <a:lnTo>
                    <a:pt x="1084229" y="3109460"/>
                  </a:lnTo>
                  <a:lnTo>
                    <a:pt x="1082642" y="3121874"/>
                  </a:lnTo>
                  <a:lnTo>
                    <a:pt x="1108678" y="3115508"/>
                  </a:lnTo>
                  <a:lnTo>
                    <a:pt x="1111218" y="3125057"/>
                  </a:lnTo>
                  <a:lnTo>
                    <a:pt x="1097247" y="3135879"/>
                  </a:lnTo>
                  <a:lnTo>
                    <a:pt x="1089310" y="3154022"/>
                  </a:lnTo>
                  <a:lnTo>
                    <a:pt x="1080737" y="3159115"/>
                  </a:lnTo>
                  <a:lnTo>
                    <a:pt x="1079784" y="3152749"/>
                  </a:lnTo>
                  <a:lnTo>
                    <a:pt x="1081372" y="3135879"/>
                  </a:lnTo>
                  <a:lnTo>
                    <a:pt x="1066766" y="3136198"/>
                  </a:lnTo>
                  <a:lnTo>
                    <a:pt x="1059148" y="3139381"/>
                  </a:lnTo>
                  <a:lnTo>
                    <a:pt x="1055971" y="3132060"/>
                  </a:lnTo>
                  <a:lnTo>
                    <a:pt x="1045494" y="3119009"/>
                  </a:lnTo>
                  <a:lnTo>
                    <a:pt x="1046446" y="3112006"/>
                  </a:lnTo>
                  <a:lnTo>
                    <a:pt x="1044224" y="3098320"/>
                  </a:lnTo>
                  <a:lnTo>
                    <a:pt x="1032158" y="3089726"/>
                  </a:lnTo>
                  <a:cubicBezTo>
                    <a:pt x="1032370" y="3093970"/>
                    <a:pt x="1032581" y="3098213"/>
                    <a:pt x="1032793" y="3102457"/>
                  </a:cubicBezTo>
                  <a:lnTo>
                    <a:pt x="1019777" y="3099275"/>
                  </a:lnTo>
                  <a:lnTo>
                    <a:pt x="1012474" y="3087816"/>
                  </a:lnTo>
                  <a:lnTo>
                    <a:pt x="1008027" y="3077312"/>
                  </a:lnTo>
                  <a:lnTo>
                    <a:pt x="1015331" y="3068718"/>
                  </a:lnTo>
                  <a:lnTo>
                    <a:pt x="1023904" y="3075084"/>
                  </a:lnTo>
                  <a:lnTo>
                    <a:pt x="1028031" y="3071901"/>
                  </a:lnTo>
                  <a:lnTo>
                    <a:pt x="1023904" y="3055031"/>
                  </a:lnTo>
                  <a:lnTo>
                    <a:pt x="1025491" y="3045482"/>
                  </a:lnTo>
                  <a:lnTo>
                    <a:pt x="1032158" y="3060123"/>
                  </a:lnTo>
                  <a:lnTo>
                    <a:pt x="1049304" y="3065217"/>
                  </a:lnTo>
                  <a:lnTo>
                    <a:pt x="1039462" y="3043254"/>
                  </a:lnTo>
                  <a:close/>
                  <a:moveTo>
                    <a:pt x="2663477" y="3014652"/>
                  </a:moveTo>
                  <a:lnTo>
                    <a:pt x="2668550" y="3015608"/>
                  </a:lnTo>
                  <a:lnTo>
                    <a:pt x="2660624" y="3025162"/>
                  </a:lnTo>
                  <a:lnTo>
                    <a:pt x="2651113" y="3049369"/>
                  </a:lnTo>
                  <a:lnTo>
                    <a:pt x="2659673" y="3062110"/>
                  </a:lnTo>
                  <a:lnTo>
                    <a:pt x="2667282" y="3079946"/>
                  </a:lnTo>
                  <a:lnTo>
                    <a:pt x="2665379" y="3098101"/>
                  </a:lnTo>
                  <a:lnTo>
                    <a:pt x="2651747" y="3118168"/>
                  </a:lnTo>
                  <a:lnTo>
                    <a:pt x="2641284" y="3138552"/>
                  </a:lnTo>
                  <a:lnTo>
                    <a:pt x="2639382" y="3148107"/>
                  </a:lnTo>
                  <a:lnTo>
                    <a:pt x="2633992" y="3144922"/>
                  </a:lnTo>
                  <a:lnTo>
                    <a:pt x="2624481" y="3135367"/>
                  </a:lnTo>
                  <a:lnTo>
                    <a:pt x="2607361" y="3133456"/>
                  </a:lnTo>
                  <a:lnTo>
                    <a:pt x="2591509" y="3129315"/>
                  </a:lnTo>
                  <a:lnTo>
                    <a:pt x="2583266" y="3137596"/>
                  </a:lnTo>
                  <a:lnTo>
                    <a:pt x="2569316" y="3133775"/>
                  </a:lnTo>
                  <a:lnTo>
                    <a:pt x="2548392" y="3148744"/>
                  </a:lnTo>
                  <a:lnTo>
                    <a:pt x="2533808" y="3141738"/>
                  </a:lnTo>
                  <a:lnTo>
                    <a:pt x="2530003" y="3127723"/>
                  </a:lnTo>
                  <a:lnTo>
                    <a:pt x="2504006" y="3142693"/>
                  </a:lnTo>
                  <a:lnTo>
                    <a:pt x="2496714" y="3155433"/>
                  </a:lnTo>
                  <a:lnTo>
                    <a:pt x="2471351" y="3164352"/>
                  </a:lnTo>
                  <a:lnTo>
                    <a:pt x="2468180" y="3181551"/>
                  </a:lnTo>
                  <a:lnTo>
                    <a:pt x="2479277" y="3189514"/>
                  </a:lnTo>
                  <a:lnTo>
                    <a:pt x="2479277" y="3193973"/>
                  </a:lnTo>
                  <a:lnTo>
                    <a:pt x="2485617" y="3200343"/>
                  </a:lnTo>
                  <a:lnTo>
                    <a:pt x="2484666" y="3214677"/>
                  </a:lnTo>
                  <a:lnTo>
                    <a:pt x="2473887" y="3211809"/>
                  </a:lnTo>
                  <a:lnTo>
                    <a:pt x="2477057" y="3200343"/>
                  </a:lnTo>
                  <a:lnTo>
                    <a:pt x="2468814" y="3205439"/>
                  </a:lnTo>
                  <a:lnTo>
                    <a:pt x="2458986" y="3192062"/>
                  </a:lnTo>
                  <a:lnTo>
                    <a:pt x="2449475" y="3187921"/>
                  </a:lnTo>
                  <a:lnTo>
                    <a:pt x="2452328" y="3178047"/>
                  </a:lnTo>
                  <a:lnTo>
                    <a:pt x="2456767" y="3149381"/>
                  </a:lnTo>
                  <a:lnTo>
                    <a:pt x="2481813" y="3128041"/>
                  </a:lnTo>
                  <a:lnTo>
                    <a:pt x="2509396" y="3122945"/>
                  </a:lnTo>
                  <a:lnTo>
                    <a:pt x="2521760" y="3114345"/>
                  </a:lnTo>
                  <a:lnTo>
                    <a:pt x="2562024" y="3109568"/>
                  </a:lnTo>
                  <a:lnTo>
                    <a:pt x="2582632" y="3077717"/>
                  </a:lnTo>
                  <a:lnTo>
                    <a:pt x="2602605" y="3055421"/>
                  </a:lnTo>
                  <a:lnTo>
                    <a:pt x="2615287" y="3047459"/>
                  </a:lnTo>
                  <a:lnTo>
                    <a:pt x="2630188" y="3047459"/>
                  </a:lnTo>
                  <a:lnTo>
                    <a:pt x="2642553" y="3036947"/>
                  </a:lnTo>
                  <a:close/>
                  <a:moveTo>
                    <a:pt x="3448413" y="2979732"/>
                  </a:moveTo>
                  <a:lnTo>
                    <a:pt x="3453791" y="2990488"/>
                  </a:lnTo>
                  <a:lnTo>
                    <a:pt x="3465498" y="2979732"/>
                  </a:lnTo>
                  <a:lnTo>
                    <a:pt x="3471826" y="2991437"/>
                  </a:lnTo>
                  <a:lnTo>
                    <a:pt x="3467396" y="3010102"/>
                  </a:lnTo>
                  <a:lnTo>
                    <a:pt x="3453159" y="3013582"/>
                  </a:lnTo>
                  <a:lnTo>
                    <a:pt x="3450311" y="3061035"/>
                  </a:lnTo>
                  <a:lnTo>
                    <a:pt x="3458537" y="3074321"/>
                  </a:lnTo>
                  <a:lnTo>
                    <a:pt x="3441769" y="3080016"/>
                  </a:lnTo>
                  <a:cubicBezTo>
                    <a:pt x="3441874" y="3085816"/>
                    <a:pt x="3441980" y="3091615"/>
                    <a:pt x="3442085" y="3097415"/>
                  </a:cubicBezTo>
                  <a:lnTo>
                    <a:pt x="3430378" y="3099630"/>
                  </a:lnTo>
                  <a:lnTo>
                    <a:pt x="3407598" y="3133480"/>
                  </a:lnTo>
                  <a:cubicBezTo>
                    <a:pt x="3407914" y="3138752"/>
                    <a:pt x="3408231" y="3144024"/>
                    <a:pt x="3408547" y="3149296"/>
                  </a:cubicBezTo>
                  <a:lnTo>
                    <a:pt x="3381338" y="3155940"/>
                  </a:lnTo>
                  <a:lnTo>
                    <a:pt x="3399056" y="3131898"/>
                  </a:lnTo>
                  <a:lnTo>
                    <a:pt x="3405384" y="3121142"/>
                  </a:lnTo>
                  <a:lnTo>
                    <a:pt x="3388615" y="3129683"/>
                  </a:lnTo>
                  <a:lnTo>
                    <a:pt x="3390197" y="3106272"/>
                  </a:lnTo>
                  <a:lnTo>
                    <a:pt x="3384818" y="3092037"/>
                  </a:lnTo>
                  <a:lnTo>
                    <a:pt x="3394626" y="3078118"/>
                  </a:lnTo>
                  <a:lnTo>
                    <a:pt x="3384502" y="3050912"/>
                  </a:lnTo>
                  <a:lnTo>
                    <a:pt x="3412977" y="3012000"/>
                  </a:lnTo>
                  <a:lnTo>
                    <a:pt x="3414559" y="2994917"/>
                  </a:lnTo>
                  <a:lnTo>
                    <a:pt x="3442085" y="2991437"/>
                  </a:lnTo>
                  <a:close/>
                  <a:moveTo>
                    <a:pt x="3493415" y="2962270"/>
                  </a:moveTo>
                  <a:lnTo>
                    <a:pt x="3495638" y="2975755"/>
                  </a:lnTo>
                  <a:lnTo>
                    <a:pt x="3483890" y="2974150"/>
                  </a:lnTo>
                  <a:lnTo>
                    <a:pt x="3475318" y="2990845"/>
                  </a:lnTo>
                  <a:lnTo>
                    <a:pt x="3473413" y="2976076"/>
                  </a:lnTo>
                  <a:close/>
                  <a:moveTo>
                    <a:pt x="2769847" y="2960682"/>
                  </a:moveTo>
                  <a:lnTo>
                    <a:pt x="2770150" y="2978807"/>
                  </a:lnTo>
                  <a:lnTo>
                    <a:pt x="2761986" y="2994019"/>
                  </a:lnTo>
                  <a:lnTo>
                    <a:pt x="2751100" y="2971363"/>
                  </a:lnTo>
                  <a:lnTo>
                    <a:pt x="2754728" y="2961977"/>
                  </a:lnTo>
                  <a:close/>
                  <a:moveTo>
                    <a:pt x="1053114" y="2895591"/>
                  </a:moveTo>
                  <a:lnTo>
                    <a:pt x="1060733" y="2896547"/>
                  </a:lnTo>
                  <a:lnTo>
                    <a:pt x="1066448" y="2921057"/>
                  </a:lnTo>
                  <a:lnTo>
                    <a:pt x="1051527" y="2933787"/>
                  </a:lnTo>
                  <a:lnTo>
                    <a:pt x="1053749" y="2941110"/>
                  </a:lnTo>
                  <a:lnTo>
                    <a:pt x="1068353" y="2926149"/>
                  </a:lnTo>
                  <a:lnTo>
                    <a:pt x="1071528" y="2931239"/>
                  </a:lnTo>
                  <a:lnTo>
                    <a:pt x="1063274" y="2946204"/>
                  </a:lnTo>
                  <a:lnTo>
                    <a:pt x="1051844" y="2947478"/>
                  </a:lnTo>
                  <a:lnTo>
                    <a:pt x="1042318" y="2957981"/>
                  </a:lnTo>
                  <a:lnTo>
                    <a:pt x="1030571" y="2965621"/>
                  </a:lnTo>
                  <a:lnTo>
                    <a:pt x="1041365" y="2967849"/>
                  </a:lnTo>
                  <a:lnTo>
                    <a:pt x="1043271" y="2977080"/>
                  </a:lnTo>
                  <a:lnTo>
                    <a:pt x="1040413" y="2983446"/>
                  </a:lnTo>
                  <a:lnTo>
                    <a:pt x="1028983" y="2991722"/>
                  </a:lnTo>
                  <a:lnTo>
                    <a:pt x="1020413" y="2991085"/>
                  </a:lnTo>
                  <a:lnTo>
                    <a:pt x="1010885" y="2990130"/>
                  </a:lnTo>
                  <a:lnTo>
                    <a:pt x="1009614" y="2997451"/>
                  </a:lnTo>
                  <a:lnTo>
                    <a:pt x="1004853" y="3013366"/>
                  </a:lnTo>
                  <a:lnTo>
                    <a:pt x="987717" y="3021006"/>
                  </a:lnTo>
                  <a:lnTo>
                    <a:pt x="976287" y="3013366"/>
                  </a:lnTo>
                  <a:lnTo>
                    <a:pt x="986765" y="3006045"/>
                  </a:lnTo>
                  <a:lnTo>
                    <a:pt x="995010" y="2991085"/>
                  </a:lnTo>
                  <a:lnTo>
                    <a:pt x="986447" y="2987266"/>
                  </a:lnTo>
                  <a:lnTo>
                    <a:pt x="983272" y="2980900"/>
                  </a:lnTo>
                  <a:lnTo>
                    <a:pt x="991845" y="2974534"/>
                  </a:lnTo>
                  <a:lnTo>
                    <a:pt x="980097" y="2974534"/>
                  </a:lnTo>
                  <a:lnTo>
                    <a:pt x="976605" y="2955434"/>
                  </a:lnTo>
                  <a:lnTo>
                    <a:pt x="989305" y="2938244"/>
                  </a:lnTo>
                  <a:lnTo>
                    <a:pt x="995645" y="2945568"/>
                  </a:lnTo>
                  <a:lnTo>
                    <a:pt x="996597" y="2940473"/>
                  </a:lnTo>
                  <a:lnTo>
                    <a:pt x="1009297" y="2942384"/>
                  </a:lnTo>
                  <a:lnTo>
                    <a:pt x="1012473" y="2950025"/>
                  </a:lnTo>
                  <a:lnTo>
                    <a:pt x="1012473" y="2939200"/>
                  </a:lnTo>
                  <a:lnTo>
                    <a:pt x="1014377" y="2930921"/>
                  </a:lnTo>
                  <a:lnTo>
                    <a:pt x="1042000" y="2909597"/>
                  </a:lnTo>
                  <a:lnTo>
                    <a:pt x="1051209" y="2904186"/>
                  </a:lnTo>
                  <a:close/>
                  <a:moveTo>
                    <a:pt x="1350059" y="2857495"/>
                  </a:moveTo>
                  <a:lnTo>
                    <a:pt x="1357674" y="2864802"/>
                  </a:lnTo>
                  <a:lnTo>
                    <a:pt x="1355452" y="2876239"/>
                  </a:lnTo>
                  <a:lnTo>
                    <a:pt x="1359577" y="2883863"/>
                  </a:lnTo>
                  <a:lnTo>
                    <a:pt x="1370365" y="2885769"/>
                  </a:lnTo>
                  <a:lnTo>
                    <a:pt x="1361164" y="2908962"/>
                  </a:lnTo>
                  <a:lnTo>
                    <a:pt x="1339906" y="2921989"/>
                  </a:lnTo>
                  <a:lnTo>
                    <a:pt x="1307551" y="2950584"/>
                  </a:lnTo>
                  <a:lnTo>
                    <a:pt x="1298350" y="2965517"/>
                  </a:lnTo>
                  <a:lnTo>
                    <a:pt x="1284393" y="2971871"/>
                  </a:lnTo>
                  <a:lnTo>
                    <a:pt x="1283441" y="2979495"/>
                  </a:lnTo>
                  <a:lnTo>
                    <a:pt x="1266628" y="2996334"/>
                  </a:lnTo>
                  <a:lnTo>
                    <a:pt x="1259332" y="2995381"/>
                  </a:lnTo>
                  <a:lnTo>
                    <a:pt x="1243469" y="2999829"/>
                  </a:lnTo>
                  <a:lnTo>
                    <a:pt x="1258381" y="3002688"/>
                  </a:lnTo>
                  <a:lnTo>
                    <a:pt x="1261553" y="3008089"/>
                  </a:lnTo>
                  <a:lnTo>
                    <a:pt x="1290103" y="2999193"/>
                  </a:lnTo>
                  <a:lnTo>
                    <a:pt x="1295496" y="3001417"/>
                  </a:lnTo>
                  <a:lnTo>
                    <a:pt x="1278683" y="3023657"/>
                  </a:lnTo>
                  <a:lnTo>
                    <a:pt x="1272973" y="3016667"/>
                  </a:lnTo>
                  <a:lnTo>
                    <a:pt x="1246006" y="3027152"/>
                  </a:lnTo>
                  <a:lnTo>
                    <a:pt x="1232366" y="3043037"/>
                  </a:lnTo>
                  <a:lnTo>
                    <a:pt x="1233635" y="3047167"/>
                  </a:lnTo>
                  <a:lnTo>
                    <a:pt x="1246006" y="3037636"/>
                  </a:lnTo>
                  <a:lnTo>
                    <a:pt x="1261870" y="3031282"/>
                  </a:lnTo>
                  <a:lnTo>
                    <a:pt x="1267262" y="3030964"/>
                  </a:lnTo>
                  <a:lnTo>
                    <a:pt x="1261870" y="3052251"/>
                  </a:lnTo>
                  <a:lnTo>
                    <a:pt x="1251719" y="3057652"/>
                  </a:lnTo>
                  <a:lnTo>
                    <a:pt x="1240931" y="3060193"/>
                  </a:lnTo>
                  <a:lnTo>
                    <a:pt x="1234586" y="3058923"/>
                  </a:lnTo>
                  <a:lnTo>
                    <a:pt x="1231415" y="3062099"/>
                  </a:lnTo>
                  <a:lnTo>
                    <a:pt x="1248227" y="3072584"/>
                  </a:lnTo>
                  <a:lnTo>
                    <a:pt x="1255844" y="3071313"/>
                  </a:lnTo>
                  <a:lnTo>
                    <a:pt x="1272656" y="3057652"/>
                  </a:lnTo>
                  <a:lnTo>
                    <a:pt x="1267262" y="3051297"/>
                  </a:lnTo>
                  <a:lnTo>
                    <a:pt x="1289468" y="3046849"/>
                  </a:lnTo>
                  <a:lnTo>
                    <a:pt x="1293592" y="3042719"/>
                  </a:lnTo>
                  <a:lnTo>
                    <a:pt x="1308502" y="3041448"/>
                  </a:lnTo>
                  <a:lnTo>
                    <a:pt x="1318970" y="3038271"/>
                  </a:lnTo>
                  <a:lnTo>
                    <a:pt x="1327217" y="3031599"/>
                  </a:lnTo>
                  <a:lnTo>
                    <a:pt x="1342126" y="3025245"/>
                  </a:lnTo>
                  <a:lnTo>
                    <a:pt x="1358942" y="3031282"/>
                  </a:lnTo>
                  <a:lnTo>
                    <a:pt x="1371634" y="3035730"/>
                  </a:lnTo>
                  <a:lnTo>
                    <a:pt x="1382421" y="3030011"/>
                  </a:lnTo>
                  <a:lnTo>
                    <a:pt x="1401459" y="3024610"/>
                  </a:lnTo>
                  <a:lnTo>
                    <a:pt x="1414150" y="3030964"/>
                  </a:lnTo>
                  <a:lnTo>
                    <a:pt x="1437305" y="3028423"/>
                  </a:lnTo>
                  <a:lnTo>
                    <a:pt x="1461412" y="3029375"/>
                  </a:lnTo>
                  <a:lnTo>
                    <a:pt x="1474101" y="3033506"/>
                  </a:lnTo>
                  <a:lnTo>
                    <a:pt x="1481080" y="3052568"/>
                  </a:lnTo>
                  <a:lnTo>
                    <a:pt x="1479176" y="3086245"/>
                  </a:lnTo>
                  <a:lnTo>
                    <a:pt x="1459192" y="3112932"/>
                  </a:lnTo>
                  <a:lnTo>
                    <a:pt x="1455069" y="3142162"/>
                  </a:lnTo>
                  <a:lnTo>
                    <a:pt x="1440795" y="3172026"/>
                  </a:lnTo>
                  <a:lnTo>
                    <a:pt x="1437940" y="3193312"/>
                  </a:lnTo>
                  <a:lnTo>
                    <a:pt x="1422080" y="3203797"/>
                  </a:lnTo>
                  <a:lnTo>
                    <a:pt x="1420812" y="3217460"/>
                  </a:lnTo>
                  <a:lnTo>
                    <a:pt x="1406535" y="3226990"/>
                  </a:lnTo>
                  <a:lnTo>
                    <a:pt x="1402092" y="3238747"/>
                  </a:lnTo>
                  <a:lnTo>
                    <a:pt x="1394161" y="3252727"/>
                  </a:lnTo>
                  <a:lnTo>
                    <a:pt x="1371634" y="3245102"/>
                  </a:lnTo>
                  <a:lnTo>
                    <a:pt x="1358942" y="3257175"/>
                  </a:lnTo>
                  <a:lnTo>
                    <a:pt x="1361164" y="3262260"/>
                  </a:lnTo>
                  <a:lnTo>
                    <a:pt x="1370682" y="3255904"/>
                  </a:lnTo>
                  <a:lnTo>
                    <a:pt x="1383373" y="3254634"/>
                  </a:lnTo>
                  <a:lnTo>
                    <a:pt x="1391940" y="3260035"/>
                  </a:lnTo>
                  <a:lnTo>
                    <a:pt x="1389718" y="3266390"/>
                  </a:lnTo>
                  <a:lnTo>
                    <a:pt x="1401459" y="3270203"/>
                  </a:lnTo>
                  <a:lnTo>
                    <a:pt x="1404631" y="3277827"/>
                  </a:lnTo>
                  <a:lnTo>
                    <a:pt x="1403679" y="3283230"/>
                  </a:lnTo>
                  <a:lnTo>
                    <a:pt x="1399237" y="3289581"/>
                  </a:lnTo>
                  <a:lnTo>
                    <a:pt x="1385911" y="3289581"/>
                  </a:lnTo>
                  <a:lnTo>
                    <a:pt x="1374172" y="3288629"/>
                  </a:lnTo>
                  <a:lnTo>
                    <a:pt x="1371000" y="3297844"/>
                  </a:lnTo>
                  <a:lnTo>
                    <a:pt x="1363702" y="3307374"/>
                  </a:lnTo>
                  <a:lnTo>
                    <a:pt x="1348790" y="3314363"/>
                  </a:lnTo>
                  <a:lnTo>
                    <a:pt x="1338636" y="3312140"/>
                  </a:lnTo>
                  <a:lnTo>
                    <a:pt x="1312944" y="3312457"/>
                  </a:lnTo>
                  <a:lnTo>
                    <a:pt x="1288834" y="3314682"/>
                  </a:lnTo>
                  <a:lnTo>
                    <a:pt x="1288834" y="3319766"/>
                  </a:lnTo>
                  <a:lnTo>
                    <a:pt x="1303426" y="3317859"/>
                  </a:lnTo>
                  <a:lnTo>
                    <a:pt x="1319287" y="3319448"/>
                  </a:lnTo>
                  <a:lnTo>
                    <a:pt x="1331022" y="3323896"/>
                  </a:lnTo>
                  <a:lnTo>
                    <a:pt x="1346886" y="3328663"/>
                  </a:lnTo>
                  <a:lnTo>
                    <a:pt x="1369412" y="3330886"/>
                  </a:lnTo>
                  <a:lnTo>
                    <a:pt x="1377662" y="3328663"/>
                  </a:lnTo>
                  <a:lnTo>
                    <a:pt x="1392257" y="3315000"/>
                  </a:lnTo>
                  <a:lnTo>
                    <a:pt x="1403996" y="3315635"/>
                  </a:lnTo>
                  <a:lnTo>
                    <a:pt x="1415736" y="3321989"/>
                  </a:lnTo>
                  <a:lnTo>
                    <a:pt x="1426204" y="3333427"/>
                  </a:lnTo>
                  <a:lnTo>
                    <a:pt x="1441112" y="3338512"/>
                  </a:lnTo>
                  <a:lnTo>
                    <a:pt x="1459192" y="3345818"/>
                  </a:lnTo>
                  <a:lnTo>
                    <a:pt x="1482666" y="3379492"/>
                  </a:lnTo>
                  <a:lnTo>
                    <a:pt x="1484252" y="3380763"/>
                  </a:lnTo>
                  <a:lnTo>
                    <a:pt x="1486474" y="3382034"/>
                  </a:lnTo>
                  <a:lnTo>
                    <a:pt x="1492503" y="3385847"/>
                  </a:lnTo>
                  <a:lnTo>
                    <a:pt x="1500748" y="3389659"/>
                  </a:lnTo>
                  <a:lnTo>
                    <a:pt x="1512809" y="3414758"/>
                  </a:lnTo>
                  <a:lnTo>
                    <a:pt x="1502335" y="3420477"/>
                  </a:lnTo>
                  <a:lnTo>
                    <a:pt x="1497895" y="3429056"/>
                  </a:lnTo>
                  <a:lnTo>
                    <a:pt x="1508679" y="3433821"/>
                  </a:lnTo>
                  <a:lnTo>
                    <a:pt x="1515344" y="3449707"/>
                  </a:lnTo>
                  <a:lnTo>
                    <a:pt x="1519468" y="3486562"/>
                  </a:lnTo>
                  <a:lnTo>
                    <a:pt x="1529300" y="3508484"/>
                  </a:lnTo>
                  <a:lnTo>
                    <a:pt x="1526130" y="3514838"/>
                  </a:lnTo>
                  <a:lnTo>
                    <a:pt x="1538820" y="3520239"/>
                  </a:lnTo>
                  <a:lnTo>
                    <a:pt x="1544213" y="3527229"/>
                  </a:lnTo>
                  <a:lnTo>
                    <a:pt x="1553094" y="3538031"/>
                  </a:lnTo>
                  <a:lnTo>
                    <a:pt x="1546752" y="3549469"/>
                  </a:lnTo>
                  <a:lnTo>
                    <a:pt x="1540406" y="3565672"/>
                  </a:lnTo>
                  <a:lnTo>
                    <a:pt x="1546752" y="3559318"/>
                  </a:lnTo>
                  <a:lnTo>
                    <a:pt x="1557220" y="3557730"/>
                  </a:lnTo>
                  <a:lnTo>
                    <a:pt x="1560393" y="3552328"/>
                  </a:lnTo>
                  <a:lnTo>
                    <a:pt x="1569910" y="3552328"/>
                  </a:lnTo>
                  <a:lnTo>
                    <a:pt x="1578475" y="3560907"/>
                  </a:lnTo>
                  <a:lnTo>
                    <a:pt x="1594337" y="3572344"/>
                  </a:lnTo>
                  <a:lnTo>
                    <a:pt x="1618764" y="3594267"/>
                  </a:lnTo>
                  <a:lnTo>
                    <a:pt x="1629867" y="3618413"/>
                  </a:lnTo>
                  <a:lnTo>
                    <a:pt x="1648901" y="3631121"/>
                  </a:lnTo>
                  <a:lnTo>
                    <a:pt x="1640335" y="3642559"/>
                  </a:lnTo>
                  <a:lnTo>
                    <a:pt x="1655563" y="3681320"/>
                  </a:lnTo>
                  <a:lnTo>
                    <a:pt x="1679355" y="3704196"/>
                  </a:lnTo>
                  <a:lnTo>
                    <a:pt x="1685700" y="3721352"/>
                  </a:lnTo>
                  <a:lnTo>
                    <a:pt x="1674914" y="3709597"/>
                  </a:lnTo>
                  <a:lnTo>
                    <a:pt x="1654928" y="3713092"/>
                  </a:lnTo>
                  <a:lnTo>
                    <a:pt x="1649535" y="3708961"/>
                  </a:lnTo>
                  <a:lnTo>
                    <a:pt x="1635894" y="3708961"/>
                  </a:lnTo>
                  <a:lnTo>
                    <a:pt x="1620032" y="3699748"/>
                  </a:lnTo>
                  <a:lnTo>
                    <a:pt x="1602902" y="3700701"/>
                  </a:lnTo>
                  <a:lnTo>
                    <a:pt x="1589261" y="3700065"/>
                  </a:lnTo>
                  <a:lnTo>
                    <a:pt x="1586406" y="3706420"/>
                  </a:lnTo>
                  <a:lnTo>
                    <a:pt x="1599730" y="3705149"/>
                  </a:lnTo>
                  <a:lnTo>
                    <a:pt x="1612419" y="3705149"/>
                  </a:lnTo>
                  <a:lnTo>
                    <a:pt x="1620984" y="3712456"/>
                  </a:lnTo>
                  <a:lnTo>
                    <a:pt x="1633674" y="3713092"/>
                  </a:lnTo>
                  <a:lnTo>
                    <a:pt x="1646363" y="3712138"/>
                  </a:lnTo>
                  <a:lnTo>
                    <a:pt x="1653976" y="3722623"/>
                  </a:lnTo>
                  <a:lnTo>
                    <a:pt x="1668569" y="3729930"/>
                  </a:lnTo>
                  <a:lnTo>
                    <a:pt x="1683796" y="3745498"/>
                  </a:lnTo>
                  <a:lnTo>
                    <a:pt x="1692361" y="3760113"/>
                  </a:lnTo>
                  <a:lnTo>
                    <a:pt x="1694899" y="3787436"/>
                  </a:lnTo>
                  <a:lnTo>
                    <a:pt x="1687286" y="3799192"/>
                  </a:lnTo>
                  <a:lnTo>
                    <a:pt x="1673962" y="3811900"/>
                  </a:lnTo>
                  <a:lnTo>
                    <a:pt x="1665397" y="3830963"/>
                  </a:lnTo>
                  <a:lnTo>
                    <a:pt x="1673962" y="3841766"/>
                  </a:lnTo>
                  <a:lnTo>
                    <a:pt x="1692044" y="3848755"/>
                  </a:lnTo>
                  <a:lnTo>
                    <a:pt x="1697437" y="3846531"/>
                  </a:lnTo>
                  <a:lnTo>
                    <a:pt x="1701561" y="3831599"/>
                  </a:lnTo>
                  <a:lnTo>
                    <a:pt x="1705368" y="3820161"/>
                  </a:lnTo>
                  <a:lnTo>
                    <a:pt x="1720278" y="3816984"/>
                  </a:lnTo>
                  <a:lnTo>
                    <a:pt x="1733918" y="3814760"/>
                  </a:lnTo>
                  <a:lnTo>
                    <a:pt x="1755173" y="3818572"/>
                  </a:lnTo>
                  <a:lnTo>
                    <a:pt x="1800854" y="3826833"/>
                  </a:lnTo>
                  <a:lnTo>
                    <a:pt x="1812592" y="3845578"/>
                  </a:lnTo>
                  <a:lnTo>
                    <a:pt x="1835115" y="3887516"/>
                  </a:lnTo>
                  <a:lnTo>
                    <a:pt x="1831308" y="3910709"/>
                  </a:lnTo>
                  <a:lnTo>
                    <a:pt x="1824964" y="3936126"/>
                  </a:lnTo>
                  <a:lnTo>
                    <a:pt x="1809419" y="3962814"/>
                  </a:lnTo>
                  <a:lnTo>
                    <a:pt x="1796730" y="3960590"/>
                  </a:lnTo>
                  <a:lnTo>
                    <a:pt x="1785310" y="3966945"/>
                  </a:lnTo>
                  <a:lnTo>
                    <a:pt x="1785310" y="3980606"/>
                  </a:lnTo>
                  <a:lnTo>
                    <a:pt x="1791655" y="3986007"/>
                  </a:lnTo>
                  <a:lnTo>
                    <a:pt x="1788482" y="3996810"/>
                  </a:lnTo>
                  <a:lnTo>
                    <a:pt x="1776745" y="3999987"/>
                  </a:lnTo>
                  <a:lnTo>
                    <a:pt x="1765642" y="3998716"/>
                  </a:lnTo>
                  <a:lnTo>
                    <a:pt x="1759297" y="3994903"/>
                  </a:lnTo>
                  <a:lnTo>
                    <a:pt x="1753904" y="4003482"/>
                  </a:lnTo>
                  <a:lnTo>
                    <a:pt x="1741215" y="4002211"/>
                  </a:lnTo>
                  <a:lnTo>
                    <a:pt x="1734870" y="4005388"/>
                  </a:lnTo>
                  <a:lnTo>
                    <a:pt x="1750732" y="4014602"/>
                  </a:lnTo>
                  <a:lnTo>
                    <a:pt x="1749780" y="4023180"/>
                  </a:lnTo>
                  <a:lnTo>
                    <a:pt x="1741532" y="4031758"/>
                  </a:lnTo>
                  <a:lnTo>
                    <a:pt x="1737408" y="4046691"/>
                  </a:lnTo>
                  <a:lnTo>
                    <a:pt x="1728843" y="4053998"/>
                  </a:lnTo>
                  <a:lnTo>
                    <a:pt x="1712981" y="4047962"/>
                  </a:lnTo>
                  <a:lnTo>
                    <a:pt x="1726622" y="4058128"/>
                  </a:lnTo>
                  <a:lnTo>
                    <a:pt x="1714250" y="4069884"/>
                  </a:lnTo>
                  <a:lnTo>
                    <a:pt x="1719643" y="4075285"/>
                  </a:lnTo>
                  <a:lnTo>
                    <a:pt x="1730112" y="4063530"/>
                  </a:lnTo>
                  <a:lnTo>
                    <a:pt x="1740898" y="4072743"/>
                  </a:lnTo>
                  <a:lnTo>
                    <a:pt x="1762152" y="4075920"/>
                  </a:lnTo>
                  <a:lnTo>
                    <a:pt x="1773255" y="4070519"/>
                  </a:lnTo>
                  <a:lnTo>
                    <a:pt x="1794510" y="4063847"/>
                  </a:lnTo>
                  <a:lnTo>
                    <a:pt x="1804027" y="4065118"/>
                  </a:lnTo>
                  <a:lnTo>
                    <a:pt x="1797682" y="4074650"/>
                  </a:lnTo>
                  <a:lnTo>
                    <a:pt x="1801171" y="4096572"/>
                  </a:lnTo>
                  <a:lnTo>
                    <a:pt x="1793875" y="4105150"/>
                  </a:lnTo>
                  <a:lnTo>
                    <a:pt x="1761200" y="4113728"/>
                  </a:lnTo>
                  <a:lnTo>
                    <a:pt x="1756125" y="4134062"/>
                  </a:lnTo>
                  <a:lnTo>
                    <a:pt x="1726622" y="4139463"/>
                  </a:lnTo>
                  <a:lnTo>
                    <a:pt x="1673010" y="4158844"/>
                  </a:lnTo>
                  <a:lnTo>
                    <a:pt x="1660956" y="4150583"/>
                  </a:lnTo>
                  <a:lnTo>
                    <a:pt x="1611468" y="4149948"/>
                  </a:lnTo>
                  <a:lnTo>
                    <a:pt x="1601950" y="4165833"/>
                  </a:lnTo>
                  <a:lnTo>
                    <a:pt x="1583868" y="4158844"/>
                  </a:lnTo>
                  <a:lnTo>
                    <a:pt x="1579744" y="4148041"/>
                  </a:lnTo>
                  <a:lnTo>
                    <a:pt x="1568958" y="4147088"/>
                  </a:lnTo>
                  <a:lnTo>
                    <a:pt x="1564834" y="4144229"/>
                  </a:lnTo>
                  <a:lnTo>
                    <a:pt x="1557220" y="4153760"/>
                  </a:lnTo>
                  <a:lnTo>
                    <a:pt x="1548972" y="4149630"/>
                  </a:lnTo>
                  <a:lnTo>
                    <a:pt x="1535013" y="4131838"/>
                  </a:lnTo>
                  <a:lnTo>
                    <a:pt x="1520103" y="4131838"/>
                  </a:lnTo>
                  <a:lnTo>
                    <a:pt x="1528668" y="4139463"/>
                  </a:lnTo>
                  <a:lnTo>
                    <a:pt x="1532792" y="4145500"/>
                  </a:lnTo>
                  <a:lnTo>
                    <a:pt x="1530254" y="4151854"/>
                  </a:lnTo>
                  <a:lnTo>
                    <a:pt x="1514075" y="4162656"/>
                  </a:lnTo>
                  <a:lnTo>
                    <a:pt x="1509948" y="4168057"/>
                  </a:lnTo>
                  <a:lnTo>
                    <a:pt x="1494090" y="4165833"/>
                  </a:lnTo>
                  <a:lnTo>
                    <a:pt x="1478224" y="4159479"/>
                  </a:lnTo>
                  <a:lnTo>
                    <a:pt x="1472832" y="4168057"/>
                  </a:lnTo>
                  <a:lnTo>
                    <a:pt x="1485838" y="4176636"/>
                  </a:lnTo>
                  <a:lnTo>
                    <a:pt x="1474101" y="4191250"/>
                  </a:lnTo>
                  <a:lnTo>
                    <a:pt x="1469977" y="4187120"/>
                  </a:lnTo>
                  <a:lnTo>
                    <a:pt x="1450946" y="4184261"/>
                  </a:lnTo>
                  <a:lnTo>
                    <a:pt x="1430645" y="4191886"/>
                  </a:lnTo>
                  <a:lnTo>
                    <a:pt x="1416053" y="4168693"/>
                  </a:lnTo>
                  <a:lnTo>
                    <a:pt x="1375758" y="4165833"/>
                  </a:lnTo>
                  <a:lnTo>
                    <a:pt x="1351645" y="4183943"/>
                  </a:lnTo>
                  <a:lnTo>
                    <a:pt x="1339906" y="4182037"/>
                  </a:lnTo>
                  <a:lnTo>
                    <a:pt x="1335781" y="4172505"/>
                  </a:lnTo>
                  <a:lnTo>
                    <a:pt x="1324997" y="4196969"/>
                  </a:lnTo>
                  <a:cubicBezTo>
                    <a:pt x="1325525" y="4208513"/>
                    <a:pt x="1326054" y="4220056"/>
                    <a:pt x="1326582" y="4231600"/>
                  </a:cubicBezTo>
                  <a:lnTo>
                    <a:pt x="1311992" y="4234777"/>
                  </a:lnTo>
                  <a:lnTo>
                    <a:pt x="1296130" y="4227787"/>
                  </a:lnTo>
                  <a:lnTo>
                    <a:pt x="1271704" y="4224928"/>
                  </a:lnTo>
                  <a:lnTo>
                    <a:pt x="1243152" y="4215397"/>
                  </a:lnTo>
                  <a:lnTo>
                    <a:pt x="1218725" y="4217938"/>
                  </a:lnTo>
                  <a:lnTo>
                    <a:pt x="1211112" y="4233824"/>
                  </a:lnTo>
                  <a:lnTo>
                    <a:pt x="1181926" y="4251934"/>
                  </a:lnTo>
                  <a:lnTo>
                    <a:pt x="1187319" y="4266866"/>
                  </a:lnTo>
                  <a:lnTo>
                    <a:pt x="1184464" y="4275127"/>
                  </a:lnTo>
                  <a:lnTo>
                    <a:pt x="1171774" y="4270043"/>
                  </a:lnTo>
                  <a:lnTo>
                    <a:pt x="1150519" y="4257653"/>
                  </a:lnTo>
                  <a:lnTo>
                    <a:pt x="1135608" y="4262736"/>
                  </a:lnTo>
                  <a:lnTo>
                    <a:pt x="1134657" y="4274491"/>
                  </a:lnTo>
                  <a:lnTo>
                    <a:pt x="1120698" y="4263371"/>
                  </a:lnTo>
                  <a:lnTo>
                    <a:pt x="1125139" y="4249392"/>
                  </a:lnTo>
                  <a:lnTo>
                    <a:pt x="1137512" y="4250027"/>
                  </a:lnTo>
                  <a:lnTo>
                    <a:pt x="1141636" y="4243038"/>
                  </a:lnTo>
                  <a:lnTo>
                    <a:pt x="1175264" y="4223657"/>
                  </a:lnTo>
                  <a:lnTo>
                    <a:pt x="1200326" y="4180130"/>
                  </a:lnTo>
                  <a:lnTo>
                    <a:pt x="1230146" y="4169328"/>
                  </a:lnTo>
                  <a:lnTo>
                    <a:pt x="1238711" y="4117541"/>
                  </a:lnTo>
                  <a:lnTo>
                    <a:pt x="1249498" y="4116270"/>
                  </a:lnTo>
                  <a:lnTo>
                    <a:pt x="1262187" y="4123895"/>
                  </a:lnTo>
                  <a:lnTo>
                    <a:pt x="1279000" y="4109916"/>
                  </a:lnTo>
                  <a:lnTo>
                    <a:pt x="1263138" y="4114364"/>
                  </a:lnTo>
                  <a:lnTo>
                    <a:pt x="1259967" y="4107692"/>
                  </a:lnTo>
                  <a:lnTo>
                    <a:pt x="1264090" y="4094030"/>
                  </a:lnTo>
                  <a:lnTo>
                    <a:pt x="1306282" y="4087358"/>
                  </a:lnTo>
                  <a:lnTo>
                    <a:pt x="1355135" y="4095301"/>
                  </a:lnTo>
                  <a:lnTo>
                    <a:pt x="1376076" y="4093077"/>
                  </a:lnTo>
                  <a:lnTo>
                    <a:pt x="1382421" y="4064800"/>
                  </a:lnTo>
                  <a:lnTo>
                    <a:pt x="1413832" y="4045102"/>
                  </a:lnTo>
                  <a:lnTo>
                    <a:pt x="1418908" y="4026357"/>
                  </a:lnTo>
                  <a:lnTo>
                    <a:pt x="1444918" y="4000622"/>
                  </a:lnTo>
                  <a:lnTo>
                    <a:pt x="1447139" y="3991409"/>
                  </a:lnTo>
                  <a:lnTo>
                    <a:pt x="1438574" y="4001893"/>
                  </a:lnTo>
                  <a:lnTo>
                    <a:pt x="1418908" y="4017779"/>
                  </a:lnTo>
                  <a:lnTo>
                    <a:pt x="1405900" y="4024451"/>
                  </a:lnTo>
                  <a:lnTo>
                    <a:pt x="1392575" y="4039066"/>
                  </a:lnTo>
                  <a:lnTo>
                    <a:pt x="1376711" y="4041290"/>
                  </a:lnTo>
                  <a:lnTo>
                    <a:pt x="1358942" y="4059717"/>
                  </a:lnTo>
                  <a:lnTo>
                    <a:pt x="1334512" y="4065118"/>
                  </a:lnTo>
                  <a:lnTo>
                    <a:pt x="1314530" y="4043196"/>
                  </a:lnTo>
                  <a:lnTo>
                    <a:pt x="1297082" y="4025404"/>
                  </a:lnTo>
                  <a:lnTo>
                    <a:pt x="1281538" y="4039066"/>
                  </a:lnTo>
                  <a:lnTo>
                    <a:pt x="1257112" y="4038430"/>
                  </a:lnTo>
                  <a:lnTo>
                    <a:pt x="1242517" y="4032076"/>
                  </a:lnTo>
                  <a:lnTo>
                    <a:pt x="1272656" y="4013966"/>
                  </a:lnTo>
                  <a:lnTo>
                    <a:pt x="1243152" y="4013013"/>
                  </a:lnTo>
                  <a:lnTo>
                    <a:pt x="1243152" y="4002846"/>
                  </a:lnTo>
                  <a:lnTo>
                    <a:pt x="1227608" y="4016508"/>
                  </a:lnTo>
                  <a:lnTo>
                    <a:pt x="1206353" y="4023815"/>
                  </a:lnTo>
                  <a:lnTo>
                    <a:pt x="1200008" y="4034618"/>
                  </a:lnTo>
                  <a:lnTo>
                    <a:pt x="1184464" y="4034935"/>
                  </a:lnTo>
                  <a:lnTo>
                    <a:pt x="1178754" y="4020003"/>
                  </a:lnTo>
                  <a:lnTo>
                    <a:pt x="1165112" y="4013649"/>
                  </a:lnTo>
                  <a:lnTo>
                    <a:pt x="1165112" y="4005388"/>
                  </a:lnTo>
                  <a:lnTo>
                    <a:pt x="1175580" y="3994903"/>
                  </a:lnTo>
                  <a:lnTo>
                    <a:pt x="1156546" y="3991726"/>
                  </a:lnTo>
                  <a:lnTo>
                    <a:pt x="1155277" y="3988549"/>
                  </a:lnTo>
                  <a:lnTo>
                    <a:pt x="1166064" y="3989502"/>
                  </a:lnTo>
                  <a:lnTo>
                    <a:pt x="1170823" y="3982195"/>
                  </a:lnTo>
                  <a:lnTo>
                    <a:pt x="1182560" y="3972663"/>
                  </a:lnTo>
                  <a:lnTo>
                    <a:pt x="1204767" y="3971075"/>
                  </a:lnTo>
                  <a:lnTo>
                    <a:pt x="1220312" y="3958366"/>
                  </a:lnTo>
                  <a:lnTo>
                    <a:pt x="1239663" y="3944705"/>
                  </a:lnTo>
                  <a:lnTo>
                    <a:pt x="1261553" y="3933902"/>
                  </a:lnTo>
                  <a:lnTo>
                    <a:pt x="1274242" y="3911662"/>
                  </a:lnTo>
                  <a:lnTo>
                    <a:pt x="1288834" y="3879891"/>
                  </a:lnTo>
                  <a:lnTo>
                    <a:pt x="1275828" y="3878938"/>
                  </a:lnTo>
                  <a:lnTo>
                    <a:pt x="1278683" y="3858922"/>
                  </a:lnTo>
                  <a:lnTo>
                    <a:pt x="1269166" y="3851615"/>
                  </a:lnTo>
                  <a:lnTo>
                    <a:pt x="1267262" y="3837635"/>
                  </a:lnTo>
                  <a:lnTo>
                    <a:pt x="1269801" y="3828104"/>
                  </a:lnTo>
                  <a:lnTo>
                    <a:pt x="1259650" y="3833823"/>
                  </a:lnTo>
                  <a:lnTo>
                    <a:pt x="1237441" y="3837953"/>
                  </a:lnTo>
                  <a:lnTo>
                    <a:pt x="1234269" y="3848755"/>
                  </a:lnTo>
                  <a:lnTo>
                    <a:pt x="1227925" y="3852885"/>
                  </a:lnTo>
                  <a:lnTo>
                    <a:pt x="1213967" y="3846849"/>
                  </a:lnTo>
                  <a:lnTo>
                    <a:pt x="1201594" y="3857651"/>
                  </a:lnTo>
                  <a:lnTo>
                    <a:pt x="1196519" y="3853203"/>
                  </a:lnTo>
                  <a:lnTo>
                    <a:pt x="1221580" y="3825562"/>
                  </a:lnTo>
                  <a:lnTo>
                    <a:pt x="1232049" y="3823656"/>
                  </a:lnTo>
                  <a:lnTo>
                    <a:pt x="1243469" y="3817937"/>
                  </a:lnTo>
                  <a:lnTo>
                    <a:pt x="1256160" y="3805228"/>
                  </a:lnTo>
                  <a:cubicBezTo>
                    <a:pt x="1255843" y="3799721"/>
                    <a:pt x="1255527" y="3794214"/>
                    <a:pt x="1255210" y="3788707"/>
                  </a:cubicBezTo>
                  <a:lnTo>
                    <a:pt x="1266312" y="3780129"/>
                  </a:lnTo>
                  <a:lnTo>
                    <a:pt x="1297082" y="3762655"/>
                  </a:lnTo>
                  <a:lnTo>
                    <a:pt x="1311992" y="3769009"/>
                  </a:lnTo>
                  <a:lnTo>
                    <a:pt x="1329120" y="3774093"/>
                  </a:lnTo>
                  <a:lnTo>
                    <a:pt x="1342444" y="3764561"/>
                  </a:lnTo>
                  <a:lnTo>
                    <a:pt x="1351962" y="3769645"/>
                  </a:lnTo>
                  <a:lnTo>
                    <a:pt x="1376393" y="3774728"/>
                  </a:lnTo>
                  <a:lnTo>
                    <a:pt x="1355135" y="3762337"/>
                  </a:lnTo>
                  <a:lnTo>
                    <a:pt x="1359260" y="3755030"/>
                  </a:lnTo>
                  <a:lnTo>
                    <a:pt x="1373855" y="3742957"/>
                  </a:lnTo>
                  <a:lnTo>
                    <a:pt x="1377345" y="3759795"/>
                  </a:lnTo>
                  <a:lnTo>
                    <a:pt x="1390036" y="3766150"/>
                  </a:lnTo>
                  <a:lnTo>
                    <a:pt x="1398602" y="3760431"/>
                  </a:lnTo>
                  <a:lnTo>
                    <a:pt x="1383691" y="3752488"/>
                  </a:lnTo>
                  <a:lnTo>
                    <a:pt x="1373855" y="3737873"/>
                  </a:lnTo>
                  <a:lnTo>
                    <a:pt x="1371634" y="3718810"/>
                  </a:lnTo>
                  <a:lnTo>
                    <a:pt x="1379883" y="3698794"/>
                  </a:lnTo>
                  <a:lnTo>
                    <a:pt x="1391622" y="3694346"/>
                  </a:lnTo>
                  <a:lnTo>
                    <a:pt x="1377662" y="3693393"/>
                  </a:lnTo>
                  <a:lnTo>
                    <a:pt x="1375758" y="3673377"/>
                  </a:lnTo>
                  <a:lnTo>
                    <a:pt x="1384960" y="3665117"/>
                  </a:lnTo>
                  <a:lnTo>
                    <a:pt x="1394478" y="3663846"/>
                  </a:lnTo>
                  <a:lnTo>
                    <a:pt x="1396382" y="3656539"/>
                  </a:lnTo>
                  <a:lnTo>
                    <a:pt x="1383691" y="3640653"/>
                  </a:lnTo>
                  <a:lnTo>
                    <a:pt x="1380201" y="3632392"/>
                  </a:lnTo>
                  <a:lnTo>
                    <a:pt x="1392891" y="3621590"/>
                  </a:lnTo>
                  <a:lnTo>
                    <a:pt x="1387815" y="3614283"/>
                  </a:lnTo>
                  <a:lnTo>
                    <a:pt x="1382421" y="3623814"/>
                  </a:lnTo>
                  <a:lnTo>
                    <a:pt x="1372902" y="3629215"/>
                  </a:lnTo>
                  <a:lnTo>
                    <a:pt x="1371634" y="3623814"/>
                  </a:lnTo>
                  <a:lnTo>
                    <a:pt x="1364653" y="3633663"/>
                  </a:lnTo>
                  <a:lnTo>
                    <a:pt x="1360529" y="3640017"/>
                  </a:lnTo>
                  <a:lnTo>
                    <a:pt x="1351645" y="3622861"/>
                  </a:lnTo>
                  <a:lnTo>
                    <a:pt x="1353866" y="3611423"/>
                  </a:lnTo>
                  <a:lnTo>
                    <a:pt x="1343079" y="3620001"/>
                  </a:lnTo>
                  <a:lnTo>
                    <a:pt x="1332609" y="3615871"/>
                  </a:lnTo>
                  <a:lnTo>
                    <a:pt x="1326265" y="3603480"/>
                  </a:lnTo>
                  <a:lnTo>
                    <a:pt x="1317384" y="3570438"/>
                  </a:lnTo>
                  <a:lnTo>
                    <a:pt x="1325948" y="3541208"/>
                  </a:lnTo>
                  <a:lnTo>
                    <a:pt x="1334830" y="3527229"/>
                  </a:lnTo>
                  <a:lnTo>
                    <a:pt x="1341492" y="3513567"/>
                  </a:lnTo>
                  <a:lnTo>
                    <a:pt x="1352597" y="3504989"/>
                  </a:lnTo>
                  <a:lnTo>
                    <a:pt x="1372902" y="3506895"/>
                  </a:lnTo>
                  <a:lnTo>
                    <a:pt x="1381152" y="3499270"/>
                  </a:lnTo>
                  <a:lnTo>
                    <a:pt x="1371634" y="3502447"/>
                  </a:lnTo>
                  <a:lnTo>
                    <a:pt x="1363385" y="3497682"/>
                  </a:lnTo>
                  <a:lnTo>
                    <a:pt x="1351645" y="3495458"/>
                  </a:lnTo>
                  <a:lnTo>
                    <a:pt x="1335781" y="3492281"/>
                  </a:lnTo>
                  <a:lnTo>
                    <a:pt x="1330388" y="3484020"/>
                  </a:lnTo>
                  <a:lnTo>
                    <a:pt x="1324045" y="3498953"/>
                  </a:lnTo>
                  <a:lnTo>
                    <a:pt x="1315799" y="3512932"/>
                  </a:lnTo>
                  <a:lnTo>
                    <a:pt x="1295812" y="3513885"/>
                  </a:lnTo>
                  <a:lnTo>
                    <a:pt x="1292640" y="3508484"/>
                  </a:lnTo>
                  <a:lnTo>
                    <a:pt x="1283124" y="3520239"/>
                  </a:lnTo>
                  <a:lnTo>
                    <a:pt x="1262187" y="3526911"/>
                  </a:lnTo>
                  <a:lnTo>
                    <a:pt x="1251719" y="3515156"/>
                  </a:lnTo>
                  <a:lnTo>
                    <a:pt x="1249180" y="3506895"/>
                  </a:lnTo>
                  <a:lnTo>
                    <a:pt x="1243152" y="3514203"/>
                  </a:lnTo>
                  <a:lnTo>
                    <a:pt x="1253623" y="3533266"/>
                  </a:lnTo>
                  <a:lnTo>
                    <a:pt x="1245054" y="3545021"/>
                  </a:lnTo>
                  <a:lnTo>
                    <a:pt x="1230463" y="3544068"/>
                  </a:lnTo>
                  <a:lnTo>
                    <a:pt x="1221898" y="3539620"/>
                  </a:lnTo>
                  <a:lnTo>
                    <a:pt x="1210160" y="3515474"/>
                  </a:lnTo>
                  <a:lnTo>
                    <a:pt x="1191125" y="3522463"/>
                  </a:lnTo>
                  <a:lnTo>
                    <a:pt x="1193663" y="3538984"/>
                  </a:lnTo>
                  <a:lnTo>
                    <a:pt x="1203181" y="3547563"/>
                  </a:lnTo>
                  <a:lnTo>
                    <a:pt x="1203181" y="3554870"/>
                  </a:lnTo>
                  <a:lnTo>
                    <a:pt x="1189222" y="3547563"/>
                  </a:lnTo>
                  <a:lnTo>
                    <a:pt x="1181609" y="3526594"/>
                  </a:lnTo>
                  <a:lnTo>
                    <a:pt x="1165747" y="3516109"/>
                  </a:lnTo>
                  <a:lnTo>
                    <a:pt x="1162574" y="3505625"/>
                  </a:lnTo>
                  <a:lnTo>
                    <a:pt x="1169871" y="3495140"/>
                  </a:lnTo>
                  <a:lnTo>
                    <a:pt x="1177485" y="3496729"/>
                  </a:lnTo>
                  <a:lnTo>
                    <a:pt x="1183830" y="3510708"/>
                  </a:lnTo>
                  <a:lnTo>
                    <a:pt x="1187002" y="3507531"/>
                  </a:lnTo>
                  <a:lnTo>
                    <a:pt x="1180022" y="3484338"/>
                  </a:lnTo>
                  <a:lnTo>
                    <a:pt x="1186367" y="3466546"/>
                  </a:lnTo>
                  <a:lnTo>
                    <a:pt x="1202229" y="3426196"/>
                  </a:lnTo>
                  <a:lnTo>
                    <a:pt x="1207939" y="3419842"/>
                  </a:lnTo>
                  <a:lnTo>
                    <a:pt x="1212381" y="3402685"/>
                  </a:lnTo>
                  <a:lnTo>
                    <a:pt x="1199691" y="3396649"/>
                  </a:lnTo>
                  <a:lnTo>
                    <a:pt x="1198422" y="3388071"/>
                  </a:lnTo>
                  <a:lnTo>
                    <a:pt x="1190809" y="3370600"/>
                  </a:lnTo>
                  <a:lnTo>
                    <a:pt x="1190809" y="3354714"/>
                  </a:lnTo>
                  <a:lnTo>
                    <a:pt x="1203181" y="3331203"/>
                  </a:lnTo>
                  <a:lnTo>
                    <a:pt x="1212698" y="3335335"/>
                  </a:lnTo>
                  <a:lnTo>
                    <a:pt x="1223166" y="3330249"/>
                  </a:lnTo>
                  <a:lnTo>
                    <a:pt x="1224436" y="3327073"/>
                  </a:lnTo>
                  <a:lnTo>
                    <a:pt x="1198739" y="3324849"/>
                  </a:lnTo>
                  <a:lnTo>
                    <a:pt x="1188905" y="3297525"/>
                  </a:lnTo>
                  <a:cubicBezTo>
                    <a:pt x="1189011" y="3305362"/>
                    <a:pt x="1189116" y="3313200"/>
                    <a:pt x="1189222" y="3321037"/>
                  </a:cubicBezTo>
                  <a:lnTo>
                    <a:pt x="1187319" y="3331521"/>
                  </a:lnTo>
                  <a:lnTo>
                    <a:pt x="1176850" y="3334699"/>
                  </a:lnTo>
                  <a:lnTo>
                    <a:pt x="1170506" y="3332474"/>
                  </a:lnTo>
                  <a:lnTo>
                    <a:pt x="1166381" y="3340101"/>
                  </a:lnTo>
                  <a:lnTo>
                    <a:pt x="1157816" y="3331521"/>
                  </a:lnTo>
                  <a:lnTo>
                    <a:pt x="1157498" y="3321037"/>
                  </a:lnTo>
                  <a:lnTo>
                    <a:pt x="1173995" y="3287358"/>
                  </a:lnTo>
                  <a:lnTo>
                    <a:pt x="1175264" y="3277827"/>
                  </a:lnTo>
                  <a:lnTo>
                    <a:pt x="1148933" y="3315000"/>
                  </a:lnTo>
                  <a:lnTo>
                    <a:pt x="1144808" y="3311823"/>
                  </a:lnTo>
                  <a:lnTo>
                    <a:pt x="1139733" y="3326755"/>
                  </a:lnTo>
                  <a:lnTo>
                    <a:pt x="1147346" y="3336923"/>
                  </a:lnTo>
                  <a:lnTo>
                    <a:pt x="1154643" y="3346454"/>
                  </a:lnTo>
                  <a:lnTo>
                    <a:pt x="1151471" y="3362341"/>
                  </a:lnTo>
                  <a:lnTo>
                    <a:pt x="1143540" y="3374096"/>
                  </a:lnTo>
                  <a:lnTo>
                    <a:pt x="1137512" y="3404592"/>
                  </a:lnTo>
                  <a:lnTo>
                    <a:pt x="1134340" y="3421430"/>
                  </a:lnTo>
                  <a:lnTo>
                    <a:pt x="1128312" y="3441764"/>
                  </a:lnTo>
                  <a:lnTo>
                    <a:pt x="1117526" y="3446848"/>
                  </a:lnTo>
                  <a:lnTo>
                    <a:pt x="1105787" y="3446848"/>
                  </a:lnTo>
                  <a:lnTo>
                    <a:pt x="1101663" y="3432550"/>
                  </a:lnTo>
                  <a:lnTo>
                    <a:pt x="1107691" y="3416665"/>
                  </a:lnTo>
                  <a:lnTo>
                    <a:pt x="1118160" y="3395378"/>
                  </a:lnTo>
                  <a:lnTo>
                    <a:pt x="1128629" y="3369647"/>
                  </a:lnTo>
                  <a:lnTo>
                    <a:pt x="1128629" y="3362341"/>
                  </a:lnTo>
                  <a:lnTo>
                    <a:pt x="1117842" y="3365834"/>
                  </a:lnTo>
                  <a:lnTo>
                    <a:pt x="1115939" y="3358527"/>
                  </a:lnTo>
                  <a:lnTo>
                    <a:pt x="1122919" y="3348995"/>
                  </a:lnTo>
                  <a:lnTo>
                    <a:pt x="1127043" y="3328663"/>
                  </a:lnTo>
                  <a:lnTo>
                    <a:pt x="1117526" y="3330886"/>
                  </a:lnTo>
                  <a:lnTo>
                    <a:pt x="1124505" y="3315000"/>
                  </a:lnTo>
                  <a:lnTo>
                    <a:pt x="1133070" y="3302291"/>
                  </a:lnTo>
                  <a:lnTo>
                    <a:pt x="1138463" y="3290852"/>
                  </a:lnTo>
                  <a:lnTo>
                    <a:pt x="1126409" y="3277191"/>
                  </a:lnTo>
                  <a:lnTo>
                    <a:pt x="1126409" y="3265435"/>
                  </a:lnTo>
                  <a:lnTo>
                    <a:pt x="1142270" y="3262260"/>
                  </a:lnTo>
                  <a:lnTo>
                    <a:pt x="1141319" y="3252727"/>
                  </a:lnTo>
                  <a:lnTo>
                    <a:pt x="1146712" y="3254634"/>
                  </a:lnTo>
                  <a:lnTo>
                    <a:pt x="1145126" y="3241924"/>
                  </a:lnTo>
                  <a:lnTo>
                    <a:pt x="1162257" y="3228261"/>
                  </a:lnTo>
                  <a:lnTo>
                    <a:pt x="1159085" y="3221908"/>
                  </a:lnTo>
                  <a:lnTo>
                    <a:pt x="1162891" y="3213329"/>
                  </a:lnTo>
                  <a:lnTo>
                    <a:pt x="1158450" y="3202844"/>
                  </a:lnTo>
                  <a:lnTo>
                    <a:pt x="1156546" y="3201890"/>
                  </a:lnTo>
                  <a:lnTo>
                    <a:pt x="1145126" y="3210469"/>
                  </a:lnTo>
                  <a:lnTo>
                    <a:pt x="1145126" y="3224449"/>
                  </a:lnTo>
                  <a:lnTo>
                    <a:pt x="1130215" y="3234934"/>
                  </a:lnTo>
                  <a:lnTo>
                    <a:pt x="1125457" y="3243513"/>
                  </a:lnTo>
                  <a:lnTo>
                    <a:pt x="1113719" y="3242242"/>
                  </a:lnTo>
                  <a:lnTo>
                    <a:pt x="1103884" y="3231121"/>
                  </a:lnTo>
                  <a:lnTo>
                    <a:pt x="1091194" y="3223496"/>
                  </a:lnTo>
                  <a:lnTo>
                    <a:pt x="1092463" y="3210787"/>
                  </a:lnTo>
                  <a:lnTo>
                    <a:pt x="1108008" y="3205703"/>
                  </a:lnTo>
                  <a:lnTo>
                    <a:pt x="1091511" y="3203480"/>
                  </a:lnTo>
                  <a:cubicBezTo>
                    <a:pt x="1091300" y="3205492"/>
                    <a:pt x="1091088" y="3207504"/>
                    <a:pt x="1090877" y="3209516"/>
                  </a:cubicBezTo>
                  <a:lnTo>
                    <a:pt x="1082628" y="3212375"/>
                  </a:lnTo>
                  <a:lnTo>
                    <a:pt x="1066766" y="3204750"/>
                  </a:lnTo>
                  <a:lnTo>
                    <a:pt x="1067718" y="3197444"/>
                  </a:lnTo>
                  <a:lnTo>
                    <a:pt x="1088022" y="3193312"/>
                  </a:lnTo>
                  <a:lnTo>
                    <a:pt x="1098491" y="3195854"/>
                  </a:lnTo>
                  <a:lnTo>
                    <a:pt x="1107057" y="3194901"/>
                  </a:lnTo>
                  <a:lnTo>
                    <a:pt x="1108643" y="3183146"/>
                  </a:lnTo>
                  <a:lnTo>
                    <a:pt x="1099126" y="3170755"/>
                  </a:lnTo>
                  <a:lnTo>
                    <a:pt x="1103249" y="3157411"/>
                  </a:lnTo>
                  <a:lnTo>
                    <a:pt x="1123236" y="3154870"/>
                  </a:lnTo>
                  <a:lnTo>
                    <a:pt x="1104201" y="3145338"/>
                  </a:lnTo>
                  <a:lnTo>
                    <a:pt x="1119112" y="3135807"/>
                  </a:lnTo>
                  <a:lnTo>
                    <a:pt x="1131802" y="3142162"/>
                  </a:lnTo>
                  <a:lnTo>
                    <a:pt x="1116891" y="3125323"/>
                  </a:lnTo>
                  <a:lnTo>
                    <a:pt x="1122919" y="3116745"/>
                  </a:lnTo>
                  <a:lnTo>
                    <a:pt x="1139733" y="3113568"/>
                  </a:lnTo>
                  <a:lnTo>
                    <a:pt x="1141002" y="3108167"/>
                  </a:lnTo>
                  <a:lnTo>
                    <a:pt x="1123870" y="3102131"/>
                  </a:lnTo>
                  <a:lnTo>
                    <a:pt x="1147981" y="3086881"/>
                  </a:lnTo>
                  <a:lnTo>
                    <a:pt x="1126091" y="3094823"/>
                  </a:lnTo>
                  <a:lnTo>
                    <a:pt x="1126091" y="3086245"/>
                  </a:lnTo>
                  <a:lnTo>
                    <a:pt x="1114353" y="3102131"/>
                  </a:lnTo>
                  <a:lnTo>
                    <a:pt x="1100711" y="3083385"/>
                  </a:lnTo>
                  <a:lnTo>
                    <a:pt x="1095953" y="3062099"/>
                  </a:lnTo>
                  <a:lnTo>
                    <a:pt x="1104518" y="3057969"/>
                  </a:lnTo>
                  <a:lnTo>
                    <a:pt x="1122601" y="3068136"/>
                  </a:lnTo>
                  <a:lnTo>
                    <a:pt x="1134340" y="3067183"/>
                  </a:lnTo>
                  <a:lnTo>
                    <a:pt x="1121332" y="3062099"/>
                  </a:lnTo>
                  <a:lnTo>
                    <a:pt x="1101981" y="3038271"/>
                  </a:lnTo>
                  <a:lnTo>
                    <a:pt x="1106422" y="3031599"/>
                  </a:lnTo>
                  <a:lnTo>
                    <a:pt x="1114670" y="3030329"/>
                  </a:lnTo>
                  <a:lnTo>
                    <a:pt x="1100077" y="3010631"/>
                  </a:lnTo>
                  <a:lnTo>
                    <a:pt x="1108960" y="3001100"/>
                  </a:lnTo>
                  <a:lnTo>
                    <a:pt x="1121967" y="3001100"/>
                  </a:lnTo>
                  <a:lnTo>
                    <a:pt x="1145126" y="3001735"/>
                  </a:lnTo>
                  <a:lnTo>
                    <a:pt x="1141002" y="2996334"/>
                  </a:lnTo>
                  <a:lnTo>
                    <a:pt x="1144174" y="2992204"/>
                  </a:lnTo>
                  <a:lnTo>
                    <a:pt x="1156864" y="3000464"/>
                  </a:lnTo>
                  <a:lnTo>
                    <a:pt x="1160988" y="2996334"/>
                  </a:lnTo>
                  <a:lnTo>
                    <a:pt x="1150519" y="2978543"/>
                  </a:lnTo>
                  <a:lnTo>
                    <a:pt x="1136243" y="2967105"/>
                  </a:lnTo>
                  <a:lnTo>
                    <a:pt x="1136243" y="2960751"/>
                  </a:lnTo>
                  <a:lnTo>
                    <a:pt x="1143857" y="2958526"/>
                  </a:lnTo>
                  <a:lnTo>
                    <a:pt x="1153374" y="2963928"/>
                  </a:lnTo>
                  <a:lnTo>
                    <a:pt x="1155277" y="2958526"/>
                  </a:lnTo>
                  <a:lnTo>
                    <a:pt x="1147029" y="2943593"/>
                  </a:lnTo>
                  <a:lnTo>
                    <a:pt x="1156229" y="2935012"/>
                  </a:lnTo>
                  <a:lnTo>
                    <a:pt x="1166699" y="2928659"/>
                  </a:lnTo>
                  <a:lnTo>
                    <a:pt x="1181609" y="2937873"/>
                  </a:lnTo>
                  <a:lnTo>
                    <a:pt x="1181609" y="2931834"/>
                  </a:lnTo>
                  <a:lnTo>
                    <a:pt x="1163526" y="2922306"/>
                  </a:lnTo>
                  <a:lnTo>
                    <a:pt x="1161305" y="2911186"/>
                  </a:lnTo>
                  <a:cubicBezTo>
                    <a:pt x="1161622" y="2907267"/>
                    <a:pt x="1161940" y="2903349"/>
                    <a:pt x="1162257" y="2899430"/>
                  </a:cubicBezTo>
                  <a:lnTo>
                    <a:pt x="1174947" y="2882275"/>
                  </a:lnTo>
                  <a:lnTo>
                    <a:pt x="1176850" y="2869567"/>
                  </a:lnTo>
                  <a:lnTo>
                    <a:pt x="1181926" y="2869567"/>
                  </a:lnTo>
                  <a:lnTo>
                    <a:pt x="1192395" y="2865437"/>
                  </a:lnTo>
                  <a:lnTo>
                    <a:pt x="1202229" y="2871474"/>
                  </a:lnTo>
                  <a:lnTo>
                    <a:pt x="1213649" y="2881003"/>
                  </a:lnTo>
                  <a:lnTo>
                    <a:pt x="1216822" y="2874650"/>
                  </a:lnTo>
                  <a:lnTo>
                    <a:pt x="1224436" y="2874650"/>
                  </a:lnTo>
                  <a:lnTo>
                    <a:pt x="1233952" y="2881639"/>
                  </a:lnTo>
                  <a:lnTo>
                    <a:pt x="1241249" y="2885769"/>
                  </a:lnTo>
                  <a:lnTo>
                    <a:pt x="1253941" y="2879415"/>
                  </a:lnTo>
                  <a:lnTo>
                    <a:pt x="1279635" y="2869567"/>
                  </a:lnTo>
                  <a:lnTo>
                    <a:pt x="1295496" y="2879097"/>
                  </a:lnTo>
                  <a:lnTo>
                    <a:pt x="1311040" y="2868614"/>
                  </a:lnTo>
                  <a:close/>
                  <a:moveTo>
                    <a:pt x="3854360" y="2852734"/>
                  </a:moveTo>
                  <a:lnTo>
                    <a:pt x="3865180" y="2862282"/>
                  </a:lnTo>
                  <a:lnTo>
                    <a:pt x="3876638" y="2875649"/>
                  </a:lnTo>
                  <a:cubicBezTo>
                    <a:pt x="3876426" y="2878832"/>
                    <a:pt x="3876213" y="2882015"/>
                    <a:pt x="3876001" y="2885198"/>
                  </a:cubicBezTo>
                  <a:lnTo>
                    <a:pt x="3865499" y="2882333"/>
                  </a:lnTo>
                  <a:lnTo>
                    <a:pt x="3855951" y="2890927"/>
                  </a:lnTo>
                  <a:lnTo>
                    <a:pt x="3847358" y="2901431"/>
                  </a:lnTo>
                  <a:lnTo>
                    <a:pt x="3832718" y="2908115"/>
                  </a:lnTo>
                  <a:lnTo>
                    <a:pt x="3829536" y="2924031"/>
                  </a:lnTo>
                  <a:lnTo>
                    <a:pt x="3797710" y="2916709"/>
                  </a:lnTo>
                  <a:lnTo>
                    <a:pt x="3790390" y="2923077"/>
                  </a:lnTo>
                  <a:lnTo>
                    <a:pt x="3787526" y="2947269"/>
                  </a:lnTo>
                  <a:lnTo>
                    <a:pt x="3764293" y="2978145"/>
                  </a:lnTo>
                  <a:lnTo>
                    <a:pt x="3751562" y="2960319"/>
                  </a:lnTo>
                  <a:lnTo>
                    <a:pt x="3758564" y="2947588"/>
                  </a:lnTo>
                  <a:lnTo>
                    <a:pt x="3777978" y="2940264"/>
                  </a:lnTo>
                  <a:lnTo>
                    <a:pt x="3778933" y="2933896"/>
                  </a:lnTo>
                  <a:lnTo>
                    <a:pt x="3755063" y="2912890"/>
                  </a:lnTo>
                  <a:lnTo>
                    <a:pt x="3743288" y="2896019"/>
                  </a:lnTo>
                  <a:lnTo>
                    <a:pt x="3761428" y="2894747"/>
                  </a:lnTo>
                  <a:lnTo>
                    <a:pt x="3746152" y="2870875"/>
                  </a:lnTo>
                  <a:lnTo>
                    <a:pt x="3751562" y="2865465"/>
                  </a:lnTo>
                  <a:lnTo>
                    <a:pt x="3772886" y="2879787"/>
                  </a:lnTo>
                  <a:lnTo>
                    <a:pt x="3775114" y="2869284"/>
                  </a:lnTo>
                  <a:lnTo>
                    <a:pt x="3789753" y="2876604"/>
                  </a:lnTo>
                  <a:lnTo>
                    <a:pt x="3779251" y="2869284"/>
                  </a:lnTo>
                  <a:lnTo>
                    <a:pt x="3802165" y="2853370"/>
                  </a:lnTo>
                  <a:lnTo>
                    <a:pt x="3818397" y="2857190"/>
                  </a:lnTo>
                  <a:close/>
                  <a:moveTo>
                    <a:pt x="3881509" y="2838447"/>
                  </a:moveTo>
                  <a:lnTo>
                    <a:pt x="3889338" y="2856748"/>
                  </a:lnTo>
                  <a:lnTo>
                    <a:pt x="3879552" y="2865433"/>
                  </a:lnTo>
                  <a:lnTo>
                    <a:pt x="3866503" y="2857058"/>
                  </a:lnTo>
                  <a:lnTo>
                    <a:pt x="3865525" y="2845582"/>
                  </a:lnTo>
                  <a:close/>
                  <a:moveTo>
                    <a:pt x="1378190" y="2819397"/>
                  </a:moveTo>
                  <a:lnTo>
                    <a:pt x="1384271" y="2826202"/>
                  </a:lnTo>
                  <a:lnTo>
                    <a:pt x="1377514" y="2838446"/>
                  </a:lnTo>
                  <a:lnTo>
                    <a:pt x="1370758" y="2834024"/>
                  </a:lnTo>
                  <a:lnTo>
                    <a:pt x="1368393" y="2823820"/>
                  </a:lnTo>
                  <a:close/>
                  <a:moveTo>
                    <a:pt x="1342224" y="2803518"/>
                  </a:moveTo>
                  <a:lnTo>
                    <a:pt x="1357279" y="2821795"/>
                  </a:lnTo>
                  <a:lnTo>
                    <a:pt x="1344734" y="2828923"/>
                  </a:lnTo>
                  <a:lnTo>
                    <a:pt x="1331875" y="2819010"/>
                  </a:lnTo>
                  <a:lnTo>
                    <a:pt x="1331875" y="2809712"/>
                  </a:lnTo>
                  <a:close/>
                  <a:moveTo>
                    <a:pt x="3807906" y="2778119"/>
                  </a:moveTo>
                  <a:lnTo>
                    <a:pt x="3833399" y="2780025"/>
                  </a:lnTo>
                  <a:lnTo>
                    <a:pt x="3843278" y="2793676"/>
                  </a:lnTo>
                  <a:lnTo>
                    <a:pt x="3849651" y="2810504"/>
                  </a:lnTo>
                  <a:lnTo>
                    <a:pt x="3844552" y="2813998"/>
                  </a:lnTo>
                  <a:lnTo>
                    <a:pt x="3839135" y="2808599"/>
                  </a:lnTo>
                  <a:lnTo>
                    <a:pt x="3830531" y="2814950"/>
                  </a:lnTo>
                  <a:lnTo>
                    <a:pt x="3823521" y="2827653"/>
                  </a:lnTo>
                  <a:lnTo>
                    <a:pt x="3817147" y="2838447"/>
                  </a:lnTo>
                  <a:lnTo>
                    <a:pt x="3804401" y="2838447"/>
                  </a:lnTo>
                  <a:lnTo>
                    <a:pt x="3793566" y="2829241"/>
                  </a:lnTo>
                  <a:lnTo>
                    <a:pt x="3795478" y="2813362"/>
                  </a:lnTo>
                  <a:lnTo>
                    <a:pt x="3778908" y="2810187"/>
                  </a:lnTo>
                  <a:lnTo>
                    <a:pt x="3765843" y="2808281"/>
                  </a:lnTo>
                  <a:lnTo>
                    <a:pt x="3762338" y="2800976"/>
                  </a:lnTo>
                  <a:lnTo>
                    <a:pt x="3780501" y="2795579"/>
                  </a:lnTo>
                  <a:lnTo>
                    <a:pt x="3793248" y="2795262"/>
                  </a:lnTo>
                  <a:lnTo>
                    <a:pt x="3802808" y="2786692"/>
                  </a:lnTo>
                  <a:close/>
                  <a:moveTo>
                    <a:pt x="1396971" y="2773356"/>
                  </a:moveTo>
                  <a:lnTo>
                    <a:pt x="1389329" y="2781295"/>
                  </a:lnTo>
                  <a:lnTo>
                    <a:pt x="1382682" y="2776589"/>
                  </a:lnTo>
                  <a:close/>
                  <a:moveTo>
                    <a:pt x="2732096" y="2773211"/>
                  </a:moveTo>
                  <a:lnTo>
                    <a:pt x="2750156" y="2804578"/>
                  </a:lnTo>
                  <a:lnTo>
                    <a:pt x="2750581" y="2804292"/>
                  </a:lnTo>
                  <a:lnTo>
                    <a:pt x="2732780" y="2773363"/>
                  </a:lnTo>
                  <a:close/>
                  <a:moveTo>
                    <a:pt x="3884258" y="2770182"/>
                  </a:moveTo>
                  <a:lnTo>
                    <a:pt x="3886163" y="2783610"/>
                  </a:lnTo>
                  <a:lnTo>
                    <a:pt x="3875685" y="2782673"/>
                  </a:lnTo>
                  <a:cubicBezTo>
                    <a:pt x="3875579" y="2782985"/>
                    <a:pt x="3875474" y="2783298"/>
                    <a:pt x="3875368" y="2783610"/>
                  </a:cubicBezTo>
                  <a:lnTo>
                    <a:pt x="3874098" y="2785484"/>
                  </a:lnTo>
                  <a:lnTo>
                    <a:pt x="3872510" y="2787358"/>
                  </a:lnTo>
                  <a:lnTo>
                    <a:pt x="3871240" y="2788607"/>
                  </a:lnTo>
                  <a:lnTo>
                    <a:pt x="3870288" y="2788920"/>
                  </a:lnTo>
                  <a:lnTo>
                    <a:pt x="3869653" y="2789232"/>
                  </a:lnTo>
                  <a:lnTo>
                    <a:pt x="3869335" y="2788920"/>
                  </a:lnTo>
                  <a:lnTo>
                    <a:pt x="3868065" y="2787983"/>
                  </a:lnTo>
                  <a:lnTo>
                    <a:pt x="3866795" y="2786421"/>
                  </a:lnTo>
                  <a:lnTo>
                    <a:pt x="3866160" y="2784860"/>
                  </a:lnTo>
                  <a:lnTo>
                    <a:pt x="3864573" y="2781112"/>
                  </a:lnTo>
                  <a:lnTo>
                    <a:pt x="3863938" y="2779863"/>
                  </a:lnTo>
                  <a:lnTo>
                    <a:pt x="3866160" y="2771431"/>
                  </a:lnTo>
                  <a:close/>
                  <a:moveTo>
                    <a:pt x="1338644" y="2765421"/>
                  </a:moveTo>
                  <a:lnTo>
                    <a:pt x="1354715" y="2768237"/>
                  </a:lnTo>
                  <a:lnTo>
                    <a:pt x="1360499" y="2776688"/>
                  </a:lnTo>
                  <a:lnTo>
                    <a:pt x="1357286" y="2788270"/>
                  </a:lnTo>
                  <a:lnTo>
                    <a:pt x="1363714" y="2796720"/>
                  </a:lnTo>
                  <a:lnTo>
                    <a:pt x="1379783" y="2783575"/>
                  </a:lnTo>
                  <a:lnTo>
                    <a:pt x="1389426" y="2792027"/>
                  </a:lnTo>
                  <a:lnTo>
                    <a:pt x="1395855" y="2797346"/>
                  </a:lnTo>
                  <a:lnTo>
                    <a:pt x="1409674" y="2792965"/>
                  </a:lnTo>
                  <a:lnTo>
                    <a:pt x="1404532" y="2806422"/>
                  </a:lnTo>
                  <a:lnTo>
                    <a:pt x="1389426" y="2809869"/>
                  </a:lnTo>
                  <a:lnTo>
                    <a:pt x="1382998" y="2792027"/>
                  </a:lnTo>
                  <a:lnTo>
                    <a:pt x="1357286" y="2807990"/>
                  </a:lnTo>
                  <a:lnTo>
                    <a:pt x="1349572" y="2801727"/>
                  </a:lnTo>
                  <a:lnTo>
                    <a:pt x="1338965" y="2800786"/>
                  </a:lnTo>
                  <a:lnTo>
                    <a:pt x="1330289" y="2789522"/>
                  </a:lnTo>
                  <a:close/>
                  <a:moveTo>
                    <a:pt x="4266528" y="2764378"/>
                  </a:moveTo>
                  <a:lnTo>
                    <a:pt x="4255416" y="2776749"/>
                  </a:lnTo>
                  <a:lnTo>
                    <a:pt x="4246843" y="2786583"/>
                  </a:lnTo>
                  <a:lnTo>
                    <a:pt x="4240493" y="2794194"/>
                  </a:lnTo>
                  <a:lnTo>
                    <a:pt x="4238588" y="2797365"/>
                  </a:lnTo>
                  <a:lnTo>
                    <a:pt x="4237001" y="2801168"/>
                  </a:lnTo>
                  <a:lnTo>
                    <a:pt x="4236048" y="2805297"/>
                  </a:lnTo>
                  <a:cubicBezTo>
                    <a:pt x="4235836" y="2806776"/>
                    <a:pt x="4235625" y="2808256"/>
                    <a:pt x="4235413" y="2809735"/>
                  </a:cubicBezTo>
                  <a:cubicBezTo>
                    <a:pt x="4235201" y="2811957"/>
                    <a:pt x="4234990" y="2814178"/>
                    <a:pt x="4234778" y="2816400"/>
                  </a:cubicBezTo>
                  <a:cubicBezTo>
                    <a:pt x="4234672" y="2817457"/>
                    <a:pt x="4234567" y="2818515"/>
                    <a:pt x="4234461" y="2819572"/>
                  </a:cubicBezTo>
                  <a:lnTo>
                    <a:pt x="4254146" y="2828459"/>
                  </a:lnTo>
                  <a:lnTo>
                    <a:pt x="4251606" y="2849076"/>
                  </a:lnTo>
                  <a:lnTo>
                    <a:pt x="4262401" y="2891579"/>
                  </a:lnTo>
                  <a:lnTo>
                    <a:pt x="4276371" y="2915372"/>
                  </a:lnTo>
                  <a:lnTo>
                    <a:pt x="4285578" y="2923936"/>
                  </a:lnTo>
                  <a:lnTo>
                    <a:pt x="4290658" y="2940748"/>
                  </a:lnTo>
                  <a:lnTo>
                    <a:pt x="4301453" y="2941065"/>
                  </a:lnTo>
                  <a:lnTo>
                    <a:pt x="4301578" y="2941217"/>
                  </a:lnTo>
                  <a:lnTo>
                    <a:pt x="4306221" y="2941461"/>
                  </a:lnTo>
                  <a:lnTo>
                    <a:pt x="4319241" y="2956380"/>
                  </a:lnTo>
                  <a:lnTo>
                    <a:pt x="4323369" y="2975426"/>
                  </a:lnTo>
                  <a:lnTo>
                    <a:pt x="4340199" y="2977966"/>
                  </a:lnTo>
                  <a:lnTo>
                    <a:pt x="4348773" y="2967807"/>
                  </a:lnTo>
                  <a:cubicBezTo>
                    <a:pt x="4348667" y="2962093"/>
                    <a:pt x="4348562" y="2956380"/>
                    <a:pt x="4348456" y="2950666"/>
                  </a:cubicBezTo>
                  <a:lnTo>
                    <a:pt x="4341787" y="2924319"/>
                  </a:lnTo>
                  <a:lnTo>
                    <a:pt x="4330990" y="2916701"/>
                  </a:lnTo>
                  <a:lnTo>
                    <a:pt x="4315112" y="2924002"/>
                  </a:lnTo>
                  <a:lnTo>
                    <a:pt x="4298282" y="2924319"/>
                  </a:lnTo>
                  <a:lnTo>
                    <a:pt x="4287803" y="2904956"/>
                  </a:lnTo>
                  <a:lnTo>
                    <a:pt x="4291296" y="2892258"/>
                  </a:lnTo>
                  <a:lnTo>
                    <a:pt x="4296059" y="2881148"/>
                  </a:lnTo>
                  <a:lnTo>
                    <a:pt x="4313525" y="2869719"/>
                  </a:lnTo>
                  <a:cubicBezTo>
                    <a:pt x="4313313" y="2860302"/>
                    <a:pt x="4313102" y="2850885"/>
                    <a:pt x="4312890" y="2841468"/>
                  </a:cubicBezTo>
                  <a:lnTo>
                    <a:pt x="4309396" y="2811629"/>
                  </a:lnTo>
                  <a:lnTo>
                    <a:pt x="4314477" y="2787822"/>
                  </a:lnTo>
                  <a:lnTo>
                    <a:pt x="4313842" y="2784012"/>
                  </a:lnTo>
                  <a:lnTo>
                    <a:pt x="4314747" y="2782557"/>
                  </a:lnTo>
                  <a:lnTo>
                    <a:pt x="4312883" y="2774845"/>
                  </a:lnTo>
                  <a:lnTo>
                    <a:pt x="4295421" y="2783093"/>
                  </a:lnTo>
                  <a:lnTo>
                    <a:pt x="4293833" y="2772624"/>
                  </a:lnTo>
                  <a:close/>
                  <a:moveTo>
                    <a:pt x="1361090" y="2755895"/>
                  </a:moveTo>
                  <a:lnTo>
                    <a:pt x="1374745" y="2758673"/>
                  </a:lnTo>
                  <a:lnTo>
                    <a:pt x="1365217" y="2767009"/>
                  </a:lnTo>
                  <a:lnTo>
                    <a:pt x="1358867" y="2760834"/>
                  </a:lnTo>
                  <a:close/>
                  <a:moveTo>
                    <a:pt x="1409438" y="2754306"/>
                  </a:moveTo>
                  <a:lnTo>
                    <a:pt x="1411262" y="2765420"/>
                  </a:lnTo>
                  <a:lnTo>
                    <a:pt x="1396971" y="2761379"/>
                  </a:lnTo>
                  <a:close/>
                  <a:moveTo>
                    <a:pt x="1423961" y="2730494"/>
                  </a:moveTo>
                  <a:lnTo>
                    <a:pt x="1419616" y="2737694"/>
                  </a:lnTo>
                  <a:lnTo>
                    <a:pt x="1398559" y="2752719"/>
                  </a:lnTo>
                  <a:cubicBezTo>
                    <a:pt x="1398782" y="2748545"/>
                    <a:pt x="1399004" y="2744372"/>
                    <a:pt x="1399227" y="2740198"/>
                  </a:cubicBezTo>
                  <a:lnTo>
                    <a:pt x="1410592" y="2730808"/>
                  </a:lnTo>
                  <a:close/>
                  <a:moveTo>
                    <a:pt x="1377050" y="2728907"/>
                  </a:moveTo>
                  <a:lnTo>
                    <a:pt x="1374767" y="2734996"/>
                  </a:lnTo>
                  <a:lnTo>
                    <a:pt x="1385859" y="2743825"/>
                  </a:lnTo>
                  <a:lnTo>
                    <a:pt x="1382923" y="2751131"/>
                  </a:lnTo>
                  <a:lnTo>
                    <a:pt x="1372483" y="2741391"/>
                  </a:lnTo>
                  <a:lnTo>
                    <a:pt x="1362043" y="2739260"/>
                  </a:lnTo>
                  <a:lnTo>
                    <a:pt x="1368241" y="2731039"/>
                  </a:lnTo>
                  <a:close/>
                  <a:moveTo>
                    <a:pt x="2164892" y="2724151"/>
                  </a:moveTo>
                  <a:lnTo>
                    <a:pt x="2168495" y="2736589"/>
                  </a:lnTo>
                  <a:lnTo>
                    <a:pt x="2163389" y="2754314"/>
                  </a:lnTo>
                  <a:lnTo>
                    <a:pt x="2157383" y="2749028"/>
                  </a:lnTo>
                  <a:lnTo>
                    <a:pt x="2160986" y="2729437"/>
                  </a:lnTo>
                  <a:close/>
                  <a:moveTo>
                    <a:pt x="4327488" y="2719966"/>
                  </a:moveTo>
                  <a:lnTo>
                    <a:pt x="4324631" y="2731387"/>
                  </a:lnTo>
                  <a:lnTo>
                    <a:pt x="4318281" y="2738683"/>
                  </a:lnTo>
                  <a:lnTo>
                    <a:pt x="4321773" y="2741538"/>
                  </a:lnTo>
                  <a:lnTo>
                    <a:pt x="4328442" y="2741272"/>
                  </a:lnTo>
                  <a:cubicBezTo>
                    <a:pt x="4328445" y="2741234"/>
                    <a:pt x="4328447" y="2741196"/>
                    <a:pt x="4328450" y="2741158"/>
                  </a:cubicBezTo>
                  <a:lnTo>
                    <a:pt x="4334483" y="2740523"/>
                  </a:lnTo>
                  <a:lnTo>
                    <a:pt x="4337341" y="2744333"/>
                  </a:lnTo>
                  <a:lnTo>
                    <a:pt x="4332578" y="2758299"/>
                  </a:lnTo>
                  <a:lnTo>
                    <a:pt x="4344962" y="2741476"/>
                  </a:lnTo>
                  <a:lnTo>
                    <a:pt x="4339564" y="2735126"/>
                  </a:lnTo>
                  <a:lnTo>
                    <a:pt x="4346233" y="2732904"/>
                  </a:lnTo>
                  <a:lnTo>
                    <a:pt x="4338929" y="2726874"/>
                  </a:lnTo>
                  <a:lnTo>
                    <a:pt x="4330355" y="2721794"/>
                  </a:lnTo>
                  <a:cubicBezTo>
                    <a:pt x="4330371" y="2721633"/>
                    <a:pt x="4330388" y="2721471"/>
                    <a:pt x="4330404" y="2721310"/>
                  </a:cubicBezTo>
                  <a:close/>
                  <a:moveTo>
                    <a:pt x="3421026" y="2717795"/>
                  </a:moveTo>
                  <a:lnTo>
                    <a:pt x="3419502" y="2733233"/>
                  </a:lnTo>
                  <a:lnTo>
                    <a:pt x="3412190" y="2746371"/>
                  </a:lnTo>
                  <a:lnTo>
                    <a:pt x="3403050" y="2734218"/>
                  </a:lnTo>
                  <a:lnTo>
                    <a:pt x="3396042" y="2735861"/>
                  </a:lnTo>
                  <a:lnTo>
                    <a:pt x="3390863" y="2722724"/>
                  </a:lnTo>
                  <a:lnTo>
                    <a:pt x="3403050" y="2724693"/>
                  </a:lnTo>
                  <a:close/>
                  <a:moveTo>
                    <a:pt x="3342285" y="2709858"/>
                  </a:moveTo>
                  <a:lnTo>
                    <a:pt x="3349588" y="2718830"/>
                  </a:lnTo>
                  <a:lnTo>
                    <a:pt x="3337840" y="2725733"/>
                  </a:lnTo>
                  <a:lnTo>
                    <a:pt x="3327363" y="2714687"/>
                  </a:lnTo>
                  <a:close/>
                  <a:moveTo>
                    <a:pt x="3433725" y="2679697"/>
                  </a:moveTo>
                  <a:lnTo>
                    <a:pt x="3429527" y="2689174"/>
                  </a:lnTo>
                  <a:lnTo>
                    <a:pt x="3426298" y="2696367"/>
                  </a:lnTo>
                  <a:lnTo>
                    <a:pt x="3424361" y="2701596"/>
                  </a:lnTo>
                  <a:lnTo>
                    <a:pt x="3424038" y="2701922"/>
                  </a:lnTo>
                  <a:lnTo>
                    <a:pt x="3423715" y="2701922"/>
                  </a:lnTo>
                  <a:lnTo>
                    <a:pt x="3422101" y="2701268"/>
                  </a:lnTo>
                  <a:lnTo>
                    <a:pt x="3420809" y="2699306"/>
                  </a:lnTo>
                  <a:lnTo>
                    <a:pt x="3418872" y="2697020"/>
                  </a:lnTo>
                  <a:lnTo>
                    <a:pt x="3415643" y="2692771"/>
                  </a:lnTo>
                  <a:lnTo>
                    <a:pt x="3414675" y="2690483"/>
                  </a:lnTo>
                  <a:close/>
                  <a:moveTo>
                    <a:pt x="2171036" y="2678115"/>
                  </a:moveTo>
                  <a:lnTo>
                    <a:pt x="2181830" y="2678115"/>
                  </a:lnTo>
                  <a:lnTo>
                    <a:pt x="2174210" y="2694674"/>
                  </a:lnTo>
                  <a:lnTo>
                    <a:pt x="2185958" y="2700844"/>
                  </a:lnTo>
                  <a:lnTo>
                    <a:pt x="2190720" y="2708312"/>
                  </a:lnTo>
                  <a:lnTo>
                    <a:pt x="2182149" y="2715780"/>
                  </a:lnTo>
                  <a:lnTo>
                    <a:pt x="2188498" y="2735262"/>
                  </a:lnTo>
                  <a:lnTo>
                    <a:pt x="2181194" y="2732015"/>
                  </a:lnTo>
                  <a:lnTo>
                    <a:pt x="2166272" y="2715130"/>
                  </a:lnTo>
                  <a:lnTo>
                    <a:pt x="2163733" y="2692401"/>
                  </a:lnTo>
                  <a:close/>
                  <a:moveTo>
                    <a:pt x="2164568" y="2619379"/>
                  </a:moveTo>
                  <a:lnTo>
                    <a:pt x="2170249" y="2620019"/>
                  </a:lnTo>
                  <a:lnTo>
                    <a:pt x="2179607" y="2637322"/>
                  </a:lnTo>
                  <a:lnTo>
                    <a:pt x="2175263" y="2654303"/>
                  </a:lnTo>
                  <a:lnTo>
                    <a:pt x="2160558" y="2630913"/>
                  </a:lnTo>
                  <a:close/>
                  <a:moveTo>
                    <a:pt x="2201425" y="2586041"/>
                  </a:moveTo>
                  <a:lnTo>
                    <a:pt x="2209771" y="2586041"/>
                  </a:lnTo>
                  <a:lnTo>
                    <a:pt x="2207915" y="2605552"/>
                  </a:lnTo>
                  <a:lnTo>
                    <a:pt x="2181644" y="2628902"/>
                  </a:lnTo>
                  <a:lnTo>
                    <a:pt x="2174844" y="2611949"/>
                  </a:lnTo>
                  <a:lnTo>
                    <a:pt x="2180100" y="2596276"/>
                  </a:lnTo>
                  <a:close/>
                  <a:moveTo>
                    <a:pt x="2148426" y="2586041"/>
                  </a:moveTo>
                  <a:lnTo>
                    <a:pt x="2154587" y="2587629"/>
                  </a:lnTo>
                  <a:lnTo>
                    <a:pt x="2166908" y="2597153"/>
                  </a:lnTo>
                  <a:lnTo>
                    <a:pt x="2158593" y="2609854"/>
                  </a:lnTo>
                  <a:lnTo>
                    <a:pt x="2152430" y="2613028"/>
                  </a:lnTo>
                  <a:lnTo>
                    <a:pt x="2146270" y="2598423"/>
                  </a:lnTo>
                  <a:close/>
                  <a:moveTo>
                    <a:pt x="3682894" y="2570157"/>
                  </a:moveTo>
                  <a:lnTo>
                    <a:pt x="3694076" y="2582121"/>
                  </a:lnTo>
                  <a:lnTo>
                    <a:pt x="3689417" y="2587620"/>
                  </a:lnTo>
                  <a:lnTo>
                    <a:pt x="3679788" y="2582121"/>
                  </a:lnTo>
                  <a:close/>
                  <a:moveTo>
                    <a:pt x="3730905" y="2559046"/>
                  </a:moveTo>
                  <a:lnTo>
                    <a:pt x="3735350" y="2566983"/>
                  </a:lnTo>
                  <a:lnTo>
                    <a:pt x="3733445" y="2579682"/>
                  </a:lnTo>
                  <a:lnTo>
                    <a:pt x="3722650" y="2562220"/>
                  </a:lnTo>
                  <a:close/>
                  <a:moveTo>
                    <a:pt x="3713237" y="2559046"/>
                  </a:moveTo>
                  <a:lnTo>
                    <a:pt x="3716301" y="2571115"/>
                  </a:lnTo>
                  <a:lnTo>
                    <a:pt x="3704965" y="2582856"/>
                  </a:lnTo>
                  <a:lnTo>
                    <a:pt x="3698838" y="2569810"/>
                  </a:lnTo>
                  <a:lnTo>
                    <a:pt x="3699757" y="2564591"/>
                  </a:lnTo>
                  <a:close/>
                  <a:moveTo>
                    <a:pt x="3751833" y="2544760"/>
                  </a:moveTo>
                  <a:lnTo>
                    <a:pt x="3757575" y="2551108"/>
                  </a:lnTo>
                  <a:lnTo>
                    <a:pt x="3756224" y="2566981"/>
                  </a:lnTo>
                  <a:lnTo>
                    <a:pt x="3748793" y="2573332"/>
                  </a:lnTo>
                  <a:lnTo>
                    <a:pt x="3741700" y="2562855"/>
                  </a:lnTo>
                  <a:close/>
                  <a:moveTo>
                    <a:pt x="3826834" y="2541584"/>
                  </a:moveTo>
                  <a:lnTo>
                    <a:pt x="3829013" y="2550995"/>
                  </a:lnTo>
                  <a:lnTo>
                    <a:pt x="3819052" y="2563541"/>
                  </a:lnTo>
                  <a:lnTo>
                    <a:pt x="3813760" y="2568873"/>
                  </a:lnTo>
                  <a:lnTo>
                    <a:pt x="3810648" y="2582361"/>
                  </a:lnTo>
                  <a:lnTo>
                    <a:pt x="3808780" y="2593970"/>
                  </a:lnTo>
                  <a:lnTo>
                    <a:pt x="3795395" y="2588949"/>
                  </a:lnTo>
                  <a:lnTo>
                    <a:pt x="3790103" y="2582361"/>
                  </a:lnTo>
                  <a:lnTo>
                    <a:pt x="3781388" y="2570128"/>
                  </a:lnTo>
                  <a:lnTo>
                    <a:pt x="3787925" y="2563854"/>
                  </a:lnTo>
                  <a:lnTo>
                    <a:pt x="3815939" y="2550995"/>
                  </a:lnTo>
                  <a:close/>
                  <a:moveTo>
                    <a:pt x="2138139" y="2532068"/>
                  </a:moveTo>
                  <a:lnTo>
                    <a:pt x="2144896" y="2548103"/>
                  </a:lnTo>
                  <a:lnTo>
                    <a:pt x="2152621" y="2563818"/>
                  </a:lnTo>
                  <a:lnTo>
                    <a:pt x="2132025" y="2553556"/>
                  </a:lnTo>
                  <a:lnTo>
                    <a:pt x="2128806" y="2539442"/>
                  </a:lnTo>
                  <a:close/>
                  <a:moveTo>
                    <a:pt x="3770127" y="2525711"/>
                  </a:moveTo>
                  <a:lnTo>
                    <a:pt x="3779801" y="2530439"/>
                  </a:lnTo>
                  <a:lnTo>
                    <a:pt x="3779801" y="2539220"/>
                  </a:lnTo>
                  <a:lnTo>
                    <a:pt x="3769482" y="2541584"/>
                  </a:lnTo>
                  <a:lnTo>
                    <a:pt x="3759163" y="2530439"/>
                  </a:lnTo>
                  <a:close/>
                  <a:moveTo>
                    <a:pt x="1526042" y="2514597"/>
                  </a:moveTo>
                  <a:lnTo>
                    <a:pt x="1532424" y="2520947"/>
                  </a:lnTo>
                  <a:lnTo>
                    <a:pt x="1541994" y="2516503"/>
                  </a:lnTo>
                  <a:lnTo>
                    <a:pt x="1549652" y="2522534"/>
                  </a:lnTo>
                  <a:lnTo>
                    <a:pt x="1540399" y="2528884"/>
                  </a:lnTo>
                  <a:lnTo>
                    <a:pt x="1547738" y="2543806"/>
                  </a:lnTo>
                  <a:lnTo>
                    <a:pt x="1540399" y="2547933"/>
                  </a:lnTo>
                  <a:lnTo>
                    <a:pt x="1539123" y="2555552"/>
                  </a:lnTo>
                  <a:lnTo>
                    <a:pt x="1557308" y="2564759"/>
                  </a:lnTo>
                  <a:lnTo>
                    <a:pt x="1554436" y="2573331"/>
                  </a:lnTo>
                  <a:lnTo>
                    <a:pt x="1550289" y="2567934"/>
                  </a:lnTo>
                  <a:lnTo>
                    <a:pt x="1544866" y="2576505"/>
                  </a:lnTo>
                  <a:lnTo>
                    <a:pt x="1544866" y="2598732"/>
                  </a:lnTo>
                  <a:lnTo>
                    <a:pt x="1535614" y="2612385"/>
                  </a:lnTo>
                  <a:lnTo>
                    <a:pt x="1530190" y="2627309"/>
                  </a:lnTo>
                  <a:lnTo>
                    <a:pt x="1518705" y="2620005"/>
                  </a:lnTo>
                  <a:lnTo>
                    <a:pt x="1529870" y="2595556"/>
                  </a:lnTo>
                  <a:lnTo>
                    <a:pt x="1532104" y="2571426"/>
                  </a:lnTo>
                  <a:lnTo>
                    <a:pt x="1531147" y="2564124"/>
                  </a:lnTo>
                  <a:lnTo>
                    <a:pt x="1522534" y="2562855"/>
                  </a:lnTo>
                  <a:lnTo>
                    <a:pt x="1510728" y="2578728"/>
                  </a:lnTo>
                  <a:lnTo>
                    <a:pt x="1490631" y="2561267"/>
                  </a:lnTo>
                  <a:cubicBezTo>
                    <a:pt x="1490950" y="2557669"/>
                    <a:pt x="1491268" y="2554070"/>
                    <a:pt x="1491587" y="2550472"/>
                  </a:cubicBezTo>
                  <a:lnTo>
                    <a:pt x="1513604" y="2544123"/>
                  </a:lnTo>
                  <a:lnTo>
                    <a:pt x="1519023" y="2550472"/>
                  </a:lnTo>
                  <a:lnTo>
                    <a:pt x="1520938" y="2544123"/>
                  </a:lnTo>
                  <a:lnTo>
                    <a:pt x="1516791" y="2536822"/>
                  </a:lnTo>
                  <a:lnTo>
                    <a:pt x="1520938" y="2521900"/>
                  </a:lnTo>
                  <a:close/>
                  <a:moveTo>
                    <a:pt x="3554357" y="2513011"/>
                  </a:moveTo>
                  <a:lnTo>
                    <a:pt x="3581363" y="2544986"/>
                  </a:lnTo>
                  <a:lnTo>
                    <a:pt x="3565842" y="2543105"/>
                  </a:lnTo>
                  <a:lnTo>
                    <a:pt x="3567084" y="2558779"/>
                  </a:lnTo>
                  <a:lnTo>
                    <a:pt x="3559013" y="2560659"/>
                  </a:lnTo>
                  <a:cubicBezTo>
                    <a:pt x="3559324" y="2563794"/>
                    <a:pt x="3559634" y="2566929"/>
                    <a:pt x="3559945" y="2570064"/>
                  </a:cubicBezTo>
                  <a:lnTo>
                    <a:pt x="3575465" y="2578214"/>
                  </a:lnTo>
                  <a:lnTo>
                    <a:pt x="3568636" y="2587620"/>
                  </a:lnTo>
                  <a:lnTo>
                    <a:pt x="3559945" y="2574453"/>
                  </a:lnTo>
                  <a:lnTo>
                    <a:pt x="3542562" y="2576647"/>
                  </a:lnTo>
                  <a:lnTo>
                    <a:pt x="3533870" y="2561286"/>
                  </a:lnTo>
                  <a:lnTo>
                    <a:pt x="3525800" y="2545299"/>
                  </a:lnTo>
                  <a:lnTo>
                    <a:pt x="3525800" y="2535895"/>
                  </a:lnTo>
                  <a:lnTo>
                    <a:pt x="3538216" y="2547493"/>
                  </a:lnTo>
                  <a:lnTo>
                    <a:pt x="3542251" y="2538089"/>
                  </a:lnTo>
                  <a:lnTo>
                    <a:pt x="3544114" y="2526491"/>
                  </a:lnTo>
                  <a:lnTo>
                    <a:pt x="3553426" y="2531820"/>
                  </a:lnTo>
                  <a:lnTo>
                    <a:pt x="3555599" y="2521476"/>
                  </a:lnTo>
                  <a:lnTo>
                    <a:pt x="3550322" y="2514892"/>
                  </a:lnTo>
                  <a:close/>
                  <a:moveTo>
                    <a:pt x="3405150" y="2508248"/>
                  </a:moveTo>
                  <a:lnTo>
                    <a:pt x="3421025" y="2526734"/>
                  </a:lnTo>
                  <a:lnTo>
                    <a:pt x="3417850" y="2532062"/>
                  </a:lnTo>
                  <a:lnTo>
                    <a:pt x="3407372" y="2523916"/>
                  </a:lnTo>
                  <a:close/>
                  <a:moveTo>
                    <a:pt x="3729877" y="2501897"/>
                  </a:moveTo>
                  <a:lnTo>
                    <a:pt x="3742150" y="2505753"/>
                  </a:lnTo>
                  <a:lnTo>
                    <a:pt x="3746463" y="2525336"/>
                  </a:lnTo>
                  <a:lnTo>
                    <a:pt x="3731204" y="2530473"/>
                  </a:lnTo>
                  <a:lnTo>
                    <a:pt x="3724569" y="2524053"/>
                  </a:lnTo>
                  <a:cubicBezTo>
                    <a:pt x="3724459" y="2518167"/>
                    <a:pt x="3724348" y="2512280"/>
                    <a:pt x="3724238" y="2506394"/>
                  </a:cubicBezTo>
                  <a:close/>
                  <a:moveTo>
                    <a:pt x="1524271" y="2489194"/>
                  </a:moveTo>
                  <a:cubicBezTo>
                    <a:pt x="1524699" y="2495957"/>
                    <a:pt x="1525128" y="2502719"/>
                    <a:pt x="1525556" y="2509482"/>
                  </a:cubicBezTo>
                  <a:lnTo>
                    <a:pt x="1516234" y="2518173"/>
                  </a:lnTo>
                  <a:lnTo>
                    <a:pt x="1508511" y="2535234"/>
                  </a:lnTo>
                  <a:lnTo>
                    <a:pt x="1500155" y="2531049"/>
                  </a:lnTo>
                  <a:lnTo>
                    <a:pt x="1512699" y="2514954"/>
                  </a:lnTo>
                  <a:lnTo>
                    <a:pt x="1506262" y="2504322"/>
                  </a:lnTo>
                  <a:lnTo>
                    <a:pt x="1510444" y="2490483"/>
                  </a:lnTo>
                  <a:close/>
                  <a:moveTo>
                    <a:pt x="1565246" y="2471735"/>
                  </a:moveTo>
                  <a:lnTo>
                    <a:pt x="1558483" y="2484432"/>
                  </a:lnTo>
                  <a:lnTo>
                    <a:pt x="1557308" y="2473640"/>
                  </a:lnTo>
                  <a:close/>
                  <a:moveTo>
                    <a:pt x="2108170" y="2470155"/>
                  </a:moveTo>
                  <a:lnTo>
                    <a:pt x="2128143" y="2489058"/>
                  </a:lnTo>
                  <a:cubicBezTo>
                    <a:pt x="2128364" y="2494397"/>
                    <a:pt x="2128586" y="2499737"/>
                    <a:pt x="2128807" y="2505076"/>
                  </a:cubicBezTo>
                  <a:lnTo>
                    <a:pt x="2111832" y="2493538"/>
                  </a:lnTo>
                  <a:close/>
                  <a:moveTo>
                    <a:pt x="1542198" y="2470150"/>
                  </a:moveTo>
                  <a:lnTo>
                    <a:pt x="1550929" y="2477076"/>
                  </a:lnTo>
                  <a:lnTo>
                    <a:pt x="1552544" y="2495974"/>
                  </a:lnTo>
                  <a:lnTo>
                    <a:pt x="1548020" y="2504475"/>
                  </a:lnTo>
                  <a:lnTo>
                    <a:pt x="1537345" y="2509836"/>
                  </a:lnTo>
                  <a:lnTo>
                    <a:pt x="1535082" y="2498175"/>
                  </a:lnTo>
                  <a:lnTo>
                    <a:pt x="1538963" y="2477393"/>
                  </a:lnTo>
                  <a:close/>
                  <a:moveTo>
                    <a:pt x="2122457" y="2457455"/>
                  </a:moveTo>
                  <a:lnTo>
                    <a:pt x="2138153" y="2465247"/>
                  </a:lnTo>
                  <a:lnTo>
                    <a:pt x="2142234" y="2459012"/>
                  </a:lnTo>
                  <a:lnTo>
                    <a:pt x="2154791" y="2472733"/>
                  </a:lnTo>
                  <a:lnTo>
                    <a:pt x="2169545" y="2474291"/>
                  </a:lnTo>
                  <a:lnTo>
                    <a:pt x="2178021" y="2481772"/>
                  </a:lnTo>
                  <a:lnTo>
                    <a:pt x="2148512" y="2492376"/>
                  </a:lnTo>
                  <a:lnTo>
                    <a:pt x="2127481" y="2475850"/>
                  </a:lnTo>
                  <a:close/>
                  <a:moveTo>
                    <a:pt x="1550604" y="2444749"/>
                  </a:moveTo>
                  <a:lnTo>
                    <a:pt x="1557308" y="2453507"/>
                  </a:lnTo>
                  <a:lnTo>
                    <a:pt x="1550019" y="2466975"/>
                  </a:lnTo>
                  <a:lnTo>
                    <a:pt x="1543021" y="2460578"/>
                  </a:lnTo>
                  <a:close/>
                  <a:moveTo>
                    <a:pt x="2109853" y="2386019"/>
                  </a:moveTo>
                  <a:lnTo>
                    <a:pt x="2120870" y="2400025"/>
                  </a:lnTo>
                  <a:lnTo>
                    <a:pt x="2108936" y="2417767"/>
                  </a:lnTo>
                  <a:lnTo>
                    <a:pt x="2097918" y="2409675"/>
                  </a:lnTo>
                  <a:lnTo>
                    <a:pt x="2095470" y="2397535"/>
                  </a:lnTo>
                  <a:lnTo>
                    <a:pt x="2105570" y="2395357"/>
                  </a:lnTo>
                  <a:close/>
                  <a:moveTo>
                    <a:pt x="2152737" y="2320930"/>
                  </a:moveTo>
                  <a:lnTo>
                    <a:pt x="2168495" y="2326823"/>
                  </a:lnTo>
                  <a:lnTo>
                    <a:pt x="2162192" y="2336131"/>
                  </a:lnTo>
                  <a:lnTo>
                    <a:pt x="2146118" y="2334268"/>
                  </a:lnTo>
                  <a:lnTo>
                    <a:pt x="2127524" y="2347918"/>
                  </a:lnTo>
                  <a:lnTo>
                    <a:pt x="2125633" y="2341713"/>
                  </a:lnTo>
                  <a:close/>
                  <a:moveTo>
                    <a:pt x="2132312" y="2239963"/>
                  </a:moveTo>
                  <a:lnTo>
                    <a:pt x="2144684" y="2252345"/>
                  </a:lnTo>
                  <a:lnTo>
                    <a:pt x="2123344" y="2265364"/>
                  </a:lnTo>
                  <a:lnTo>
                    <a:pt x="2120870" y="2251711"/>
                  </a:lnTo>
                  <a:close/>
                  <a:moveTo>
                    <a:pt x="2164060" y="2190748"/>
                  </a:moveTo>
                  <a:lnTo>
                    <a:pt x="2173257" y="2205972"/>
                  </a:lnTo>
                  <a:lnTo>
                    <a:pt x="2159135" y="2212976"/>
                  </a:lnTo>
                  <a:lnTo>
                    <a:pt x="2150266" y="2203839"/>
                  </a:lnTo>
                  <a:lnTo>
                    <a:pt x="2144683" y="2191052"/>
                  </a:lnTo>
                  <a:close/>
                  <a:moveTo>
                    <a:pt x="2180785" y="2185982"/>
                  </a:moveTo>
                  <a:lnTo>
                    <a:pt x="2193581" y="2195133"/>
                  </a:lnTo>
                  <a:lnTo>
                    <a:pt x="2196141" y="2205858"/>
                  </a:lnTo>
                  <a:lnTo>
                    <a:pt x="2215976" y="2190085"/>
                  </a:lnTo>
                  <a:lnTo>
                    <a:pt x="2231972" y="2195762"/>
                  </a:lnTo>
                  <a:lnTo>
                    <a:pt x="2235170" y="2202388"/>
                  </a:lnTo>
                  <a:lnTo>
                    <a:pt x="2219175" y="2206490"/>
                  </a:lnTo>
                  <a:lnTo>
                    <a:pt x="2232931" y="2212798"/>
                  </a:lnTo>
                  <a:lnTo>
                    <a:pt x="2230372" y="2220054"/>
                  </a:lnTo>
                  <a:lnTo>
                    <a:pt x="2182064" y="2224786"/>
                  </a:lnTo>
                  <a:lnTo>
                    <a:pt x="2162230" y="2235198"/>
                  </a:lnTo>
                  <a:lnTo>
                    <a:pt x="2151032" y="2219738"/>
                  </a:lnTo>
                  <a:lnTo>
                    <a:pt x="2166069" y="2217846"/>
                  </a:lnTo>
                  <a:lnTo>
                    <a:pt x="2176626" y="2207119"/>
                  </a:lnTo>
                  <a:lnTo>
                    <a:pt x="2186223" y="2207750"/>
                  </a:lnTo>
                  <a:close/>
                  <a:moveTo>
                    <a:pt x="2198341" y="2157407"/>
                  </a:moveTo>
                  <a:lnTo>
                    <a:pt x="2201832" y="2171006"/>
                  </a:lnTo>
                  <a:lnTo>
                    <a:pt x="2185958" y="2179632"/>
                  </a:lnTo>
                  <a:lnTo>
                    <a:pt x="2188815" y="2160724"/>
                  </a:lnTo>
                  <a:close/>
                  <a:moveTo>
                    <a:pt x="5024403" y="2154231"/>
                  </a:moveTo>
                  <a:lnTo>
                    <a:pt x="5025991" y="2172774"/>
                  </a:lnTo>
                  <a:lnTo>
                    <a:pt x="5021228" y="2190992"/>
                  </a:lnTo>
                  <a:lnTo>
                    <a:pt x="5011703" y="2193919"/>
                  </a:lnTo>
                  <a:lnTo>
                    <a:pt x="5006941" y="2170172"/>
                  </a:lnTo>
                  <a:lnTo>
                    <a:pt x="5013608" y="2158460"/>
                  </a:lnTo>
                  <a:close/>
                  <a:moveTo>
                    <a:pt x="2249459" y="2125656"/>
                  </a:moveTo>
                  <a:lnTo>
                    <a:pt x="2249459" y="2130622"/>
                  </a:lnTo>
                  <a:lnTo>
                    <a:pt x="2228670" y="2146449"/>
                  </a:lnTo>
                  <a:lnTo>
                    <a:pt x="2227725" y="2156692"/>
                  </a:lnTo>
                  <a:lnTo>
                    <a:pt x="2218275" y="2166932"/>
                  </a:lnTo>
                  <a:lnTo>
                    <a:pt x="2210715" y="2153898"/>
                  </a:lnTo>
                  <a:cubicBezTo>
                    <a:pt x="2210400" y="2147691"/>
                    <a:pt x="2210086" y="2141484"/>
                    <a:pt x="2209771" y="2135277"/>
                  </a:cubicBezTo>
                  <a:lnTo>
                    <a:pt x="2222370" y="2136209"/>
                  </a:lnTo>
                  <a:close/>
                  <a:moveTo>
                    <a:pt x="2273905" y="2119307"/>
                  </a:moveTo>
                  <a:lnTo>
                    <a:pt x="2281208" y="2129645"/>
                  </a:lnTo>
                  <a:lnTo>
                    <a:pt x="2263110" y="2132006"/>
                  </a:lnTo>
                  <a:lnTo>
                    <a:pt x="2258983" y="2121079"/>
                  </a:lnTo>
                  <a:close/>
                  <a:moveTo>
                    <a:pt x="2280256" y="2095494"/>
                  </a:moveTo>
                  <a:lnTo>
                    <a:pt x="2287559" y="2097758"/>
                  </a:lnTo>
                  <a:lnTo>
                    <a:pt x="2274858" y="2112957"/>
                  </a:lnTo>
                  <a:lnTo>
                    <a:pt x="2258983" y="2108752"/>
                  </a:lnTo>
                  <a:lnTo>
                    <a:pt x="2261205" y="2097110"/>
                  </a:lnTo>
                  <a:close/>
                  <a:moveTo>
                    <a:pt x="2292002" y="2065330"/>
                  </a:moveTo>
                  <a:lnTo>
                    <a:pt x="2312959" y="2076808"/>
                  </a:lnTo>
                  <a:lnTo>
                    <a:pt x="2302798" y="2092318"/>
                  </a:lnTo>
                  <a:lnTo>
                    <a:pt x="2285972" y="2083011"/>
                  </a:lnTo>
                  <a:close/>
                  <a:moveTo>
                    <a:pt x="3672802" y="1939932"/>
                  </a:moveTo>
                  <a:lnTo>
                    <a:pt x="3695345" y="1940896"/>
                  </a:lnTo>
                  <a:lnTo>
                    <a:pt x="3700425" y="1952481"/>
                  </a:lnTo>
                  <a:lnTo>
                    <a:pt x="3688995" y="1950871"/>
                  </a:lnTo>
                  <a:lnTo>
                    <a:pt x="3692170" y="1959881"/>
                  </a:lnTo>
                  <a:lnTo>
                    <a:pt x="3677247" y="1963742"/>
                  </a:lnTo>
                  <a:lnTo>
                    <a:pt x="3668675" y="1946366"/>
                  </a:lnTo>
                  <a:close/>
                  <a:moveTo>
                    <a:pt x="2423473" y="1893885"/>
                  </a:moveTo>
                  <a:lnTo>
                    <a:pt x="2443134" y="1915792"/>
                  </a:lnTo>
                  <a:lnTo>
                    <a:pt x="2443134" y="1924364"/>
                  </a:lnTo>
                  <a:lnTo>
                    <a:pt x="2432836" y="1928810"/>
                  </a:lnTo>
                  <a:lnTo>
                    <a:pt x="2423473" y="1914204"/>
                  </a:lnTo>
                  <a:lnTo>
                    <a:pt x="2406622" y="1904997"/>
                  </a:lnTo>
                  <a:lnTo>
                    <a:pt x="2424410" y="1904679"/>
                  </a:lnTo>
                  <a:cubicBezTo>
                    <a:pt x="2424098" y="1901081"/>
                    <a:pt x="2423785" y="1897483"/>
                    <a:pt x="2423473" y="1893885"/>
                  </a:cubicBezTo>
                  <a:close/>
                  <a:moveTo>
                    <a:pt x="2486201" y="1830386"/>
                  </a:moveTo>
                  <a:lnTo>
                    <a:pt x="2497270" y="1855692"/>
                  </a:lnTo>
                  <a:lnTo>
                    <a:pt x="2519408" y="1854731"/>
                  </a:lnTo>
                  <a:lnTo>
                    <a:pt x="2519408" y="1862100"/>
                  </a:lnTo>
                  <a:lnTo>
                    <a:pt x="2538384" y="1871390"/>
                  </a:lnTo>
                  <a:lnTo>
                    <a:pt x="2526683" y="1872351"/>
                  </a:lnTo>
                  <a:lnTo>
                    <a:pt x="2515613" y="1886447"/>
                  </a:lnTo>
                  <a:lnTo>
                    <a:pt x="2494424" y="1884524"/>
                  </a:lnTo>
                  <a:lnTo>
                    <a:pt x="2481773" y="1899581"/>
                  </a:lnTo>
                  <a:lnTo>
                    <a:pt x="2466909" y="1901823"/>
                  </a:lnTo>
                  <a:lnTo>
                    <a:pt x="2457421" y="1886126"/>
                  </a:lnTo>
                  <a:lnTo>
                    <a:pt x="2465643" y="1873312"/>
                  </a:lnTo>
                  <a:lnTo>
                    <a:pt x="2489996" y="1878117"/>
                  </a:lnTo>
                  <a:lnTo>
                    <a:pt x="2480192" y="1861459"/>
                  </a:lnTo>
                  <a:lnTo>
                    <a:pt x="2492842" y="1857935"/>
                  </a:lnTo>
                  <a:lnTo>
                    <a:pt x="2459002" y="1847363"/>
                  </a:lnTo>
                  <a:lnTo>
                    <a:pt x="2482407" y="1843199"/>
                  </a:lnTo>
                  <a:close/>
                  <a:moveTo>
                    <a:pt x="3837960" y="1809756"/>
                  </a:moveTo>
                  <a:lnTo>
                    <a:pt x="3848063" y="1824547"/>
                  </a:lnTo>
                  <a:lnTo>
                    <a:pt x="3840654" y="1835157"/>
                  </a:lnTo>
                  <a:lnTo>
                    <a:pt x="3825838" y="1826797"/>
                  </a:lnTo>
                  <a:close/>
                  <a:moveTo>
                    <a:pt x="4013480" y="1541468"/>
                  </a:moveTo>
                  <a:lnTo>
                    <a:pt x="4030625" y="1544222"/>
                  </a:lnTo>
                  <a:lnTo>
                    <a:pt x="4046500" y="1546364"/>
                  </a:lnTo>
                  <a:lnTo>
                    <a:pt x="4042372" y="1550343"/>
                  </a:lnTo>
                  <a:lnTo>
                    <a:pt x="4030625" y="1554627"/>
                  </a:lnTo>
                  <a:lnTo>
                    <a:pt x="4032847" y="1564726"/>
                  </a:lnTo>
                  <a:lnTo>
                    <a:pt x="4027450" y="1566868"/>
                  </a:lnTo>
                  <a:lnTo>
                    <a:pt x="4018877" y="1554627"/>
                  </a:lnTo>
                  <a:lnTo>
                    <a:pt x="4016655" y="1563808"/>
                  </a:lnTo>
                  <a:lnTo>
                    <a:pt x="4005225" y="1557687"/>
                  </a:lnTo>
                  <a:lnTo>
                    <a:pt x="4005225" y="1546670"/>
                  </a:lnTo>
                  <a:close/>
                  <a:moveTo>
                    <a:pt x="5063053" y="1519232"/>
                  </a:moveTo>
                  <a:lnTo>
                    <a:pt x="5070842" y="1527746"/>
                  </a:lnTo>
                  <a:lnTo>
                    <a:pt x="5067414" y="1537522"/>
                  </a:lnTo>
                  <a:lnTo>
                    <a:pt x="5075204" y="1546351"/>
                  </a:lnTo>
                  <a:lnTo>
                    <a:pt x="5068349" y="1565270"/>
                  </a:lnTo>
                  <a:lnTo>
                    <a:pt x="5062741" y="1548243"/>
                  </a:lnTo>
                  <a:lnTo>
                    <a:pt x="5041866" y="1538152"/>
                  </a:lnTo>
                  <a:lnTo>
                    <a:pt x="5048720" y="1523332"/>
                  </a:lnTo>
                  <a:lnTo>
                    <a:pt x="5056198" y="1530584"/>
                  </a:lnTo>
                  <a:close/>
                  <a:moveTo>
                    <a:pt x="5070441" y="1517646"/>
                  </a:moveTo>
                  <a:lnTo>
                    <a:pt x="5086316" y="1521333"/>
                  </a:lnTo>
                  <a:lnTo>
                    <a:pt x="5074652" y="1527171"/>
                  </a:lnTo>
                  <a:close/>
                  <a:moveTo>
                    <a:pt x="2793654" y="1403349"/>
                  </a:moveTo>
                  <a:lnTo>
                    <a:pt x="2808259" y="1420428"/>
                  </a:lnTo>
                  <a:lnTo>
                    <a:pt x="2796829" y="1431595"/>
                  </a:lnTo>
                  <a:lnTo>
                    <a:pt x="2778096" y="1431924"/>
                  </a:lnTo>
                  <a:lnTo>
                    <a:pt x="2782859" y="1409918"/>
                  </a:lnTo>
                  <a:close/>
                  <a:moveTo>
                    <a:pt x="303818" y="1397948"/>
                  </a:moveTo>
                  <a:lnTo>
                    <a:pt x="310168" y="1402076"/>
                  </a:lnTo>
                  <a:lnTo>
                    <a:pt x="305088" y="1417633"/>
                  </a:lnTo>
                  <a:lnTo>
                    <a:pt x="309215" y="1431603"/>
                  </a:lnTo>
                  <a:lnTo>
                    <a:pt x="316518" y="1433826"/>
                  </a:lnTo>
                  <a:lnTo>
                    <a:pt x="315882" y="1449383"/>
                  </a:lnTo>
                  <a:lnTo>
                    <a:pt x="327630" y="1448113"/>
                  </a:lnTo>
                  <a:lnTo>
                    <a:pt x="329218" y="1426206"/>
                  </a:lnTo>
                  <a:lnTo>
                    <a:pt x="336838" y="1413506"/>
                  </a:lnTo>
                  <a:lnTo>
                    <a:pt x="350490" y="1432238"/>
                  </a:lnTo>
                  <a:cubicBezTo>
                    <a:pt x="350278" y="1437212"/>
                    <a:pt x="350067" y="1442187"/>
                    <a:pt x="349855" y="1447161"/>
                  </a:cubicBezTo>
                  <a:lnTo>
                    <a:pt x="367635" y="1441446"/>
                  </a:lnTo>
                  <a:lnTo>
                    <a:pt x="357158" y="1456368"/>
                  </a:lnTo>
                  <a:lnTo>
                    <a:pt x="368905" y="1466845"/>
                  </a:lnTo>
                  <a:lnTo>
                    <a:pt x="365095" y="1497326"/>
                  </a:lnTo>
                  <a:lnTo>
                    <a:pt x="350173" y="1511296"/>
                  </a:lnTo>
                  <a:lnTo>
                    <a:pt x="365095" y="1514471"/>
                  </a:lnTo>
                  <a:lnTo>
                    <a:pt x="368587" y="1537331"/>
                  </a:lnTo>
                  <a:lnTo>
                    <a:pt x="372397" y="1525583"/>
                  </a:lnTo>
                  <a:lnTo>
                    <a:pt x="385098" y="1524630"/>
                  </a:lnTo>
                  <a:lnTo>
                    <a:pt x="390495" y="1536378"/>
                  </a:lnTo>
                  <a:lnTo>
                    <a:pt x="372715" y="1545903"/>
                  </a:lnTo>
                  <a:lnTo>
                    <a:pt x="383510" y="1544633"/>
                  </a:lnTo>
                  <a:cubicBezTo>
                    <a:pt x="383193" y="1551300"/>
                    <a:pt x="382875" y="1557968"/>
                    <a:pt x="382558" y="1564635"/>
                  </a:cubicBezTo>
                  <a:lnTo>
                    <a:pt x="365413" y="1565905"/>
                  </a:lnTo>
                  <a:lnTo>
                    <a:pt x="352078" y="1579875"/>
                  </a:lnTo>
                  <a:lnTo>
                    <a:pt x="361603" y="1593210"/>
                  </a:lnTo>
                  <a:lnTo>
                    <a:pt x="349220" y="1608133"/>
                  </a:lnTo>
                  <a:lnTo>
                    <a:pt x="347950" y="1621785"/>
                  </a:lnTo>
                  <a:lnTo>
                    <a:pt x="336520" y="1623055"/>
                  </a:lnTo>
                  <a:lnTo>
                    <a:pt x="327313" y="1634485"/>
                  </a:lnTo>
                  <a:lnTo>
                    <a:pt x="318740" y="1639248"/>
                  </a:lnTo>
                  <a:lnTo>
                    <a:pt x="313025" y="1622103"/>
                  </a:lnTo>
                  <a:lnTo>
                    <a:pt x="298103" y="1602418"/>
                  </a:lnTo>
                  <a:lnTo>
                    <a:pt x="291753" y="1616388"/>
                  </a:lnTo>
                  <a:lnTo>
                    <a:pt x="300643" y="1628770"/>
                  </a:lnTo>
                  <a:lnTo>
                    <a:pt x="301913" y="1637025"/>
                  </a:lnTo>
                  <a:lnTo>
                    <a:pt x="286990" y="1645598"/>
                  </a:lnTo>
                  <a:lnTo>
                    <a:pt x="285085" y="1666870"/>
                  </a:lnTo>
                  <a:lnTo>
                    <a:pt x="313343" y="1651630"/>
                  </a:lnTo>
                  <a:lnTo>
                    <a:pt x="317788" y="1655758"/>
                  </a:lnTo>
                  <a:lnTo>
                    <a:pt x="295880" y="1676078"/>
                  </a:lnTo>
                  <a:lnTo>
                    <a:pt x="279053" y="1708781"/>
                  </a:lnTo>
                  <a:lnTo>
                    <a:pt x="255875" y="1711320"/>
                  </a:lnTo>
                  <a:lnTo>
                    <a:pt x="242223" y="1742753"/>
                  </a:lnTo>
                  <a:lnTo>
                    <a:pt x="220950" y="1748468"/>
                  </a:lnTo>
                  <a:lnTo>
                    <a:pt x="217775" y="1744340"/>
                  </a:lnTo>
                  <a:lnTo>
                    <a:pt x="228570" y="1739896"/>
                  </a:lnTo>
                  <a:lnTo>
                    <a:pt x="231745" y="1730370"/>
                  </a:lnTo>
                  <a:lnTo>
                    <a:pt x="224125" y="1722115"/>
                  </a:lnTo>
                  <a:cubicBezTo>
                    <a:pt x="223702" y="1715871"/>
                    <a:pt x="223278" y="1709627"/>
                    <a:pt x="222855" y="1703383"/>
                  </a:cubicBezTo>
                  <a:lnTo>
                    <a:pt x="207933" y="1701160"/>
                  </a:lnTo>
                  <a:lnTo>
                    <a:pt x="204123" y="1710685"/>
                  </a:lnTo>
                  <a:lnTo>
                    <a:pt x="207298" y="1720210"/>
                  </a:lnTo>
                  <a:lnTo>
                    <a:pt x="199995" y="1729736"/>
                  </a:lnTo>
                  <a:lnTo>
                    <a:pt x="175865" y="1737355"/>
                  </a:lnTo>
                  <a:lnTo>
                    <a:pt x="163165" y="1761486"/>
                  </a:lnTo>
                  <a:lnTo>
                    <a:pt x="110778" y="1815778"/>
                  </a:lnTo>
                  <a:lnTo>
                    <a:pt x="87283" y="1817048"/>
                  </a:lnTo>
                  <a:lnTo>
                    <a:pt x="63470" y="1831018"/>
                  </a:lnTo>
                  <a:lnTo>
                    <a:pt x="35848" y="1825938"/>
                  </a:lnTo>
                  <a:lnTo>
                    <a:pt x="40293" y="1849433"/>
                  </a:lnTo>
                  <a:lnTo>
                    <a:pt x="0" y="1865398"/>
                  </a:lnTo>
                  <a:lnTo>
                    <a:pt x="51895" y="1757672"/>
                  </a:lnTo>
                  <a:cubicBezTo>
                    <a:pt x="107924" y="1654532"/>
                    <a:pt x="168793" y="1554404"/>
                    <a:pt x="234199" y="1457591"/>
                  </a:cubicBezTo>
                  <a:lnTo>
                    <a:pt x="269276" y="1410682"/>
                  </a:lnTo>
                  <a:lnTo>
                    <a:pt x="273020" y="1407473"/>
                  </a:lnTo>
                  <a:close/>
                  <a:moveTo>
                    <a:pt x="3781388" y="1397007"/>
                  </a:moveTo>
                  <a:cubicBezTo>
                    <a:pt x="3781176" y="1404671"/>
                    <a:pt x="3780965" y="1412335"/>
                    <a:pt x="3780753" y="1419999"/>
                  </a:cubicBezTo>
                  <a:lnTo>
                    <a:pt x="3775672" y="1425582"/>
                  </a:lnTo>
                  <a:lnTo>
                    <a:pt x="3770275" y="1413431"/>
                  </a:lnTo>
                  <a:lnTo>
                    <a:pt x="3776308" y="1403577"/>
                  </a:lnTo>
                  <a:close/>
                  <a:moveTo>
                    <a:pt x="2893984" y="1212850"/>
                  </a:moveTo>
                  <a:lnTo>
                    <a:pt x="2912798" y="1234757"/>
                  </a:lnTo>
                  <a:lnTo>
                    <a:pt x="2919384" y="1260157"/>
                  </a:lnTo>
                  <a:lnTo>
                    <a:pt x="2902763" y="1260475"/>
                  </a:lnTo>
                  <a:lnTo>
                    <a:pt x="2904646" y="1246504"/>
                  </a:lnTo>
                  <a:lnTo>
                    <a:pt x="2894924" y="1231582"/>
                  </a:lnTo>
                  <a:cubicBezTo>
                    <a:pt x="2894611" y="1225338"/>
                    <a:pt x="2894297" y="1219094"/>
                    <a:pt x="2893984" y="1212850"/>
                  </a:cubicBezTo>
                  <a:close/>
                  <a:moveTo>
                    <a:pt x="5710203" y="1139822"/>
                  </a:moveTo>
                  <a:lnTo>
                    <a:pt x="5727666" y="1152205"/>
                  </a:lnTo>
                  <a:lnTo>
                    <a:pt x="5723382" y="1173160"/>
                  </a:lnTo>
                  <a:lnTo>
                    <a:pt x="5711521" y="1162048"/>
                  </a:lnTo>
                  <a:cubicBezTo>
                    <a:pt x="5711082" y="1154639"/>
                    <a:pt x="5710642" y="1147231"/>
                    <a:pt x="5710203" y="1139822"/>
                  </a:cubicBezTo>
                  <a:close/>
                  <a:moveTo>
                    <a:pt x="3040668" y="1009652"/>
                  </a:moveTo>
                  <a:lnTo>
                    <a:pt x="3052733" y="1019177"/>
                  </a:lnTo>
                  <a:lnTo>
                    <a:pt x="3020983" y="1028702"/>
                  </a:lnTo>
                  <a:lnTo>
                    <a:pt x="3017808" y="1020765"/>
                  </a:lnTo>
                  <a:close/>
                  <a:moveTo>
                    <a:pt x="3072139" y="911226"/>
                  </a:moveTo>
                  <a:lnTo>
                    <a:pt x="3073371" y="926933"/>
                  </a:lnTo>
                  <a:lnTo>
                    <a:pt x="3052733" y="930276"/>
                  </a:lnTo>
                  <a:close/>
                  <a:moveTo>
                    <a:pt x="3107021" y="901700"/>
                  </a:moveTo>
                  <a:lnTo>
                    <a:pt x="3120991" y="928449"/>
                  </a:lnTo>
                  <a:lnTo>
                    <a:pt x="3105116" y="944563"/>
                  </a:lnTo>
                  <a:lnTo>
                    <a:pt x="3098766" y="934895"/>
                  </a:lnTo>
                  <a:lnTo>
                    <a:pt x="3098766" y="925226"/>
                  </a:lnTo>
                  <a:lnTo>
                    <a:pt x="3105751" y="916525"/>
                  </a:lnTo>
                  <a:close/>
                  <a:moveTo>
                    <a:pt x="3099360" y="876300"/>
                  </a:moveTo>
                  <a:lnTo>
                    <a:pt x="3105116" y="884929"/>
                  </a:lnTo>
                  <a:lnTo>
                    <a:pt x="3093284" y="896433"/>
                  </a:lnTo>
                  <a:lnTo>
                    <a:pt x="3091365" y="914648"/>
                  </a:lnTo>
                  <a:lnTo>
                    <a:pt x="3079858" y="925513"/>
                  </a:lnTo>
                  <a:cubicBezTo>
                    <a:pt x="3079751" y="918696"/>
                    <a:pt x="3079645" y="911878"/>
                    <a:pt x="3079538" y="905061"/>
                  </a:cubicBezTo>
                  <a:lnTo>
                    <a:pt x="3060671" y="906659"/>
                  </a:lnTo>
                  <a:lnTo>
                    <a:pt x="3062270" y="893877"/>
                  </a:lnTo>
                  <a:lnTo>
                    <a:pt x="3082736" y="885248"/>
                  </a:lnTo>
                  <a:close/>
                  <a:moveTo>
                    <a:pt x="2895676" y="835022"/>
                  </a:moveTo>
                  <a:lnTo>
                    <a:pt x="2900080" y="843367"/>
                  </a:lnTo>
                  <a:lnTo>
                    <a:pt x="2899450" y="855243"/>
                  </a:lnTo>
                  <a:lnTo>
                    <a:pt x="2906370" y="852034"/>
                  </a:lnTo>
                  <a:cubicBezTo>
                    <a:pt x="2906475" y="854923"/>
                    <a:pt x="2906579" y="857811"/>
                    <a:pt x="2906684" y="860700"/>
                  </a:cubicBezTo>
                  <a:lnTo>
                    <a:pt x="2893160" y="863910"/>
                  </a:lnTo>
                  <a:lnTo>
                    <a:pt x="2884040" y="886378"/>
                  </a:lnTo>
                  <a:lnTo>
                    <a:pt x="2873346" y="893760"/>
                  </a:lnTo>
                  <a:lnTo>
                    <a:pt x="2879321" y="876748"/>
                  </a:lnTo>
                  <a:lnTo>
                    <a:pt x="2877121" y="857490"/>
                  </a:lnTo>
                  <a:lnTo>
                    <a:pt x="2890959" y="854280"/>
                  </a:lnTo>
                  <a:close/>
                  <a:moveTo>
                    <a:pt x="2912575" y="822322"/>
                  </a:moveTo>
                  <a:lnTo>
                    <a:pt x="2923896" y="829854"/>
                  </a:lnTo>
                  <a:lnTo>
                    <a:pt x="2925733" y="836130"/>
                  </a:lnTo>
                  <a:lnTo>
                    <a:pt x="2922673" y="849310"/>
                  </a:lnTo>
                  <a:lnTo>
                    <a:pt x="2912575" y="848682"/>
                  </a:lnTo>
                  <a:lnTo>
                    <a:pt x="2904312" y="841465"/>
                  </a:lnTo>
                  <a:lnTo>
                    <a:pt x="2900333" y="830795"/>
                  </a:lnTo>
                  <a:lnTo>
                    <a:pt x="2915634" y="832050"/>
                  </a:lnTo>
                  <a:close/>
                  <a:moveTo>
                    <a:pt x="3115497" y="820737"/>
                  </a:moveTo>
                  <a:lnTo>
                    <a:pt x="3128970" y="829700"/>
                  </a:lnTo>
                  <a:lnTo>
                    <a:pt x="3132104" y="840826"/>
                  </a:lnTo>
                  <a:lnTo>
                    <a:pt x="3125211" y="850098"/>
                  </a:lnTo>
                  <a:lnTo>
                    <a:pt x="3108291" y="855662"/>
                  </a:lnTo>
                  <a:lnTo>
                    <a:pt x="3112364" y="841135"/>
                  </a:lnTo>
                  <a:close/>
                  <a:moveTo>
                    <a:pt x="2986079" y="784222"/>
                  </a:moveTo>
                  <a:lnTo>
                    <a:pt x="2989234" y="792794"/>
                  </a:lnTo>
                  <a:lnTo>
                    <a:pt x="2950732" y="835022"/>
                  </a:lnTo>
                  <a:lnTo>
                    <a:pt x="2938108" y="829942"/>
                  </a:lnTo>
                  <a:lnTo>
                    <a:pt x="2936846" y="815337"/>
                  </a:lnTo>
                  <a:lnTo>
                    <a:pt x="2944104" y="803589"/>
                  </a:lnTo>
                  <a:lnTo>
                    <a:pt x="2956728" y="805494"/>
                  </a:lnTo>
                  <a:lnTo>
                    <a:pt x="2963040" y="796922"/>
                  </a:lnTo>
                  <a:lnTo>
                    <a:pt x="2969036" y="784539"/>
                  </a:lnTo>
                  <a:close/>
                  <a:moveTo>
                    <a:pt x="3181826" y="777876"/>
                  </a:moveTo>
                  <a:lnTo>
                    <a:pt x="3189253" y="786862"/>
                  </a:lnTo>
                  <a:lnTo>
                    <a:pt x="3181181" y="793751"/>
                  </a:lnTo>
                  <a:lnTo>
                    <a:pt x="3170203" y="787760"/>
                  </a:lnTo>
                  <a:close/>
                  <a:moveTo>
                    <a:pt x="2989234" y="760410"/>
                  </a:moveTo>
                  <a:lnTo>
                    <a:pt x="3000346" y="771020"/>
                  </a:lnTo>
                  <a:lnTo>
                    <a:pt x="2997078" y="785810"/>
                  </a:lnTo>
                  <a:lnTo>
                    <a:pt x="2989559" y="779380"/>
                  </a:lnTo>
                  <a:cubicBezTo>
                    <a:pt x="2989451" y="773057"/>
                    <a:pt x="2989342" y="766733"/>
                    <a:pt x="2989234" y="760410"/>
                  </a:cubicBezTo>
                  <a:close/>
                  <a:moveTo>
                    <a:pt x="3084673" y="733425"/>
                  </a:moveTo>
                  <a:lnTo>
                    <a:pt x="3095591" y="744629"/>
                  </a:lnTo>
                  <a:lnTo>
                    <a:pt x="3089491" y="761915"/>
                  </a:lnTo>
                  <a:lnTo>
                    <a:pt x="3078568" y="778881"/>
                  </a:lnTo>
                  <a:lnTo>
                    <a:pt x="3073427" y="784323"/>
                  </a:lnTo>
                  <a:lnTo>
                    <a:pt x="3061541" y="788805"/>
                  </a:lnTo>
                  <a:lnTo>
                    <a:pt x="3062825" y="799369"/>
                  </a:lnTo>
                  <a:lnTo>
                    <a:pt x="3065074" y="811213"/>
                  </a:lnTo>
                  <a:lnTo>
                    <a:pt x="3056400" y="808972"/>
                  </a:lnTo>
                  <a:lnTo>
                    <a:pt x="3054472" y="788805"/>
                  </a:lnTo>
                  <a:lnTo>
                    <a:pt x="3063789" y="766077"/>
                  </a:lnTo>
                  <a:lnTo>
                    <a:pt x="3045477" y="773119"/>
                  </a:lnTo>
                  <a:lnTo>
                    <a:pt x="3028448" y="802890"/>
                  </a:lnTo>
                  <a:lnTo>
                    <a:pt x="3016882" y="795527"/>
                  </a:lnTo>
                  <a:lnTo>
                    <a:pt x="3014633" y="784643"/>
                  </a:lnTo>
                  <a:lnTo>
                    <a:pt x="3028127" y="766397"/>
                  </a:lnTo>
                  <a:lnTo>
                    <a:pt x="3045477" y="749431"/>
                  </a:lnTo>
                  <a:lnTo>
                    <a:pt x="3065396" y="743989"/>
                  </a:lnTo>
                  <a:close/>
                  <a:moveTo>
                    <a:pt x="3205129" y="719138"/>
                  </a:moveTo>
                  <a:lnTo>
                    <a:pt x="3203253" y="736387"/>
                  </a:lnTo>
                  <a:lnTo>
                    <a:pt x="3189807" y="739776"/>
                  </a:lnTo>
                  <a:lnTo>
                    <a:pt x="3184491" y="726222"/>
                  </a:lnTo>
                  <a:close/>
                  <a:moveTo>
                    <a:pt x="3048002" y="700087"/>
                  </a:moveTo>
                  <a:lnTo>
                    <a:pt x="3055726" y="703262"/>
                  </a:lnTo>
                  <a:lnTo>
                    <a:pt x="3059084" y="711517"/>
                  </a:lnTo>
                  <a:lnTo>
                    <a:pt x="3057069" y="725170"/>
                  </a:lnTo>
                  <a:lnTo>
                    <a:pt x="3044980" y="725487"/>
                  </a:lnTo>
                  <a:lnTo>
                    <a:pt x="3041621" y="709612"/>
                  </a:lnTo>
                  <a:close/>
                  <a:moveTo>
                    <a:pt x="3147591" y="608011"/>
                  </a:moveTo>
                  <a:lnTo>
                    <a:pt x="3157047" y="609291"/>
                  </a:lnTo>
                  <a:lnTo>
                    <a:pt x="3163667" y="632651"/>
                  </a:lnTo>
                  <a:lnTo>
                    <a:pt x="3154210" y="648332"/>
                  </a:lnTo>
                  <a:lnTo>
                    <a:pt x="3165873" y="659212"/>
                  </a:lnTo>
                  <a:lnTo>
                    <a:pt x="3165873" y="666572"/>
                  </a:lnTo>
                  <a:lnTo>
                    <a:pt x="3150428" y="687053"/>
                  </a:lnTo>
                  <a:lnTo>
                    <a:pt x="3152319" y="699533"/>
                  </a:lnTo>
                  <a:lnTo>
                    <a:pt x="3167134" y="696333"/>
                  </a:lnTo>
                  <a:lnTo>
                    <a:pt x="3173439" y="675853"/>
                  </a:lnTo>
                  <a:lnTo>
                    <a:pt x="3178482" y="657932"/>
                  </a:lnTo>
                  <a:lnTo>
                    <a:pt x="3193298" y="651212"/>
                  </a:lnTo>
                  <a:lnTo>
                    <a:pt x="3183211" y="634571"/>
                  </a:lnTo>
                  <a:lnTo>
                    <a:pt x="3192983" y="621771"/>
                  </a:lnTo>
                  <a:lnTo>
                    <a:pt x="3196765" y="625611"/>
                  </a:lnTo>
                  <a:lnTo>
                    <a:pt x="3199602" y="629131"/>
                  </a:lnTo>
                  <a:lnTo>
                    <a:pt x="3200548" y="631051"/>
                  </a:lnTo>
                  <a:lnTo>
                    <a:pt x="3201178" y="632331"/>
                  </a:lnTo>
                  <a:lnTo>
                    <a:pt x="3202124" y="632971"/>
                  </a:lnTo>
                  <a:lnTo>
                    <a:pt x="3203070" y="633611"/>
                  </a:lnTo>
                  <a:lnTo>
                    <a:pt x="3204015" y="632971"/>
                  </a:lnTo>
                  <a:lnTo>
                    <a:pt x="3205592" y="632651"/>
                  </a:lnTo>
                  <a:lnTo>
                    <a:pt x="3207483" y="631691"/>
                  </a:lnTo>
                  <a:lnTo>
                    <a:pt x="3208744" y="631051"/>
                  </a:lnTo>
                  <a:lnTo>
                    <a:pt x="3220092" y="642572"/>
                  </a:lnTo>
                  <a:lnTo>
                    <a:pt x="3225766" y="654092"/>
                  </a:lnTo>
                  <a:lnTo>
                    <a:pt x="3206852" y="678093"/>
                  </a:lnTo>
                  <a:lnTo>
                    <a:pt x="3205276" y="700173"/>
                  </a:lnTo>
                  <a:lnTo>
                    <a:pt x="3185102" y="698253"/>
                  </a:lnTo>
                  <a:lnTo>
                    <a:pt x="3181319" y="716174"/>
                  </a:lnTo>
                  <a:lnTo>
                    <a:pt x="3173754" y="726734"/>
                  </a:lnTo>
                  <a:lnTo>
                    <a:pt x="3184472" y="743055"/>
                  </a:lnTo>
                  <a:lnTo>
                    <a:pt x="3173754" y="746255"/>
                  </a:lnTo>
                  <a:lnTo>
                    <a:pt x="3160199" y="738895"/>
                  </a:lnTo>
                  <a:lnTo>
                    <a:pt x="3157047" y="722894"/>
                  </a:lnTo>
                  <a:lnTo>
                    <a:pt x="3154525" y="730894"/>
                  </a:lnTo>
                  <a:lnTo>
                    <a:pt x="3152949" y="736974"/>
                  </a:lnTo>
                  <a:lnTo>
                    <a:pt x="3152004" y="739215"/>
                  </a:lnTo>
                  <a:cubicBezTo>
                    <a:pt x="3151899" y="739855"/>
                    <a:pt x="3151793" y="740495"/>
                    <a:pt x="3151688" y="741135"/>
                  </a:cubicBezTo>
                  <a:lnTo>
                    <a:pt x="3151373" y="743375"/>
                  </a:lnTo>
                  <a:lnTo>
                    <a:pt x="3149482" y="746895"/>
                  </a:lnTo>
                  <a:lnTo>
                    <a:pt x="3144123" y="756495"/>
                  </a:lnTo>
                  <a:lnTo>
                    <a:pt x="3136243" y="769935"/>
                  </a:lnTo>
                  <a:lnTo>
                    <a:pt x="3126786" y="760335"/>
                  </a:lnTo>
                  <a:lnTo>
                    <a:pt x="3129623" y="727694"/>
                  </a:lnTo>
                  <a:lnTo>
                    <a:pt x="3116384" y="740495"/>
                  </a:lnTo>
                  <a:lnTo>
                    <a:pt x="3105036" y="768975"/>
                  </a:lnTo>
                  <a:lnTo>
                    <a:pt x="3097785" y="767055"/>
                  </a:lnTo>
                  <a:lnTo>
                    <a:pt x="3107873" y="742415"/>
                  </a:lnTo>
                  <a:lnTo>
                    <a:pt x="3096209" y="740495"/>
                  </a:lnTo>
                  <a:lnTo>
                    <a:pt x="3094003" y="734094"/>
                  </a:lnTo>
                  <a:lnTo>
                    <a:pt x="3107557" y="727694"/>
                  </a:lnTo>
                  <a:lnTo>
                    <a:pt x="3099992" y="717134"/>
                  </a:lnTo>
                  <a:lnTo>
                    <a:pt x="3127101" y="687053"/>
                  </a:lnTo>
                  <a:lnTo>
                    <a:pt x="3127101" y="668172"/>
                  </a:lnTo>
                  <a:lnTo>
                    <a:pt x="3135297" y="656332"/>
                  </a:lnTo>
                  <a:lnTo>
                    <a:pt x="3128992" y="646732"/>
                  </a:lnTo>
                  <a:close/>
                  <a:moveTo>
                    <a:pt x="3086809" y="601662"/>
                  </a:moveTo>
                  <a:lnTo>
                    <a:pt x="3100900" y="618490"/>
                  </a:lnTo>
                  <a:lnTo>
                    <a:pt x="3095575" y="628967"/>
                  </a:lnTo>
                  <a:lnTo>
                    <a:pt x="3100274" y="649287"/>
                  </a:lnTo>
                  <a:lnTo>
                    <a:pt x="3095888" y="658812"/>
                  </a:lnTo>
                  <a:lnTo>
                    <a:pt x="3117816" y="663575"/>
                  </a:lnTo>
                  <a:lnTo>
                    <a:pt x="3107478" y="680720"/>
                  </a:lnTo>
                  <a:lnTo>
                    <a:pt x="3092755" y="682625"/>
                  </a:lnTo>
                  <a:lnTo>
                    <a:pt x="3067073" y="700087"/>
                  </a:lnTo>
                  <a:lnTo>
                    <a:pt x="3054544" y="696912"/>
                  </a:lnTo>
                  <a:lnTo>
                    <a:pt x="3082423" y="661987"/>
                  </a:lnTo>
                  <a:lnTo>
                    <a:pt x="3052351" y="679767"/>
                  </a:lnTo>
                  <a:lnTo>
                    <a:pt x="3042953" y="679132"/>
                  </a:lnTo>
                  <a:lnTo>
                    <a:pt x="3029170" y="697230"/>
                  </a:lnTo>
                  <a:lnTo>
                    <a:pt x="3024158" y="683577"/>
                  </a:lnTo>
                  <a:lnTo>
                    <a:pt x="3034495" y="675957"/>
                  </a:lnTo>
                  <a:lnTo>
                    <a:pt x="3031050" y="662305"/>
                  </a:lnTo>
                  <a:lnTo>
                    <a:pt x="3042640" y="652780"/>
                  </a:lnTo>
                  <a:lnTo>
                    <a:pt x="3057363" y="649605"/>
                  </a:lnTo>
                  <a:lnTo>
                    <a:pt x="3071460" y="629285"/>
                  </a:lnTo>
                  <a:lnTo>
                    <a:pt x="3083990" y="628332"/>
                  </a:lnTo>
                  <a:lnTo>
                    <a:pt x="3079917" y="611187"/>
                  </a:lnTo>
                  <a:close/>
                  <a:moveTo>
                    <a:pt x="3198778" y="596901"/>
                  </a:moveTo>
                  <a:lnTo>
                    <a:pt x="3208960" y="597864"/>
                  </a:lnTo>
                  <a:lnTo>
                    <a:pt x="3214215" y="603322"/>
                  </a:lnTo>
                  <a:lnTo>
                    <a:pt x="3219798" y="601074"/>
                  </a:lnTo>
                  <a:lnTo>
                    <a:pt x="3227353" y="611349"/>
                  </a:lnTo>
                  <a:lnTo>
                    <a:pt x="3217828" y="625476"/>
                  </a:lnTo>
                  <a:lnTo>
                    <a:pt x="3201405" y="609743"/>
                  </a:lnTo>
                  <a:close/>
                  <a:moveTo>
                    <a:pt x="3164907" y="504825"/>
                  </a:moveTo>
                  <a:lnTo>
                    <a:pt x="3188311" y="509905"/>
                  </a:lnTo>
                  <a:lnTo>
                    <a:pt x="3190841" y="523558"/>
                  </a:lnTo>
                  <a:lnTo>
                    <a:pt x="3182302" y="535305"/>
                  </a:lnTo>
                  <a:lnTo>
                    <a:pt x="3184516" y="554355"/>
                  </a:lnTo>
                  <a:lnTo>
                    <a:pt x="3172181" y="566103"/>
                  </a:lnTo>
                  <a:lnTo>
                    <a:pt x="3164591" y="582930"/>
                  </a:lnTo>
                  <a:lnTo>
                    <a:pt x="3136444" y="592455"/>
                  </a:lnTo>
                  <a:lnTo>
                    <a:pt x="3124110" y="622300"/>
                  </a:lnTo>
                  <a:lnTo>
                    <a:pt x="3119998" y="619125"/>
                  </a:lnTo>
                  <a:lnTo>
                    <a:pt x="3120631" y="611823"/>
                  </a:lnTo>
                  <a:lnTo>
                    <a:pt x="3109878" y="602615"/>
                  </a:lnTo>
                  <a:lnTo>
                    <a:pt x="3132965" y="578803"/>
                  </a:lnTo>
                  <a:lnTo>
                    <a:pt x="3136127" y="555943"/>
                  </a:lnTo>
                  <a:lnTo>
                    <a:pt x="3151941" y="553403"/>
                  </a:lnTo>
                  <a:lnTo>
                    <a:pt x="3155736" y="542925"/>
                  </a:lnTo>
                  <a:lnTo>
                    <a:pt x="3151624" y="531495"/>
                  </a:lnTo>
                  <a:lnTo>
                    <a:pt x="3157950" y="523875"/>
                  </a:lnTo>
                  <a:close/>
                  <a:moveTo>
                    <a:pt x="4364771" y="471424"/>
                  </a:moveTo>
                  <a:lnTo>
                    <a:pt x="4352063" y="473328"/>
                  </a:lnTo>
                  <a:lnTo>
                    <a:pt x="4349204" y="492370"/>
                  </a:lnTo>
                  <a:lnTo>
                    <a:pt x="4353334" y="505065"/>
                  </a:lnTo>
                  <a:lnTo>
                    <a:pt x="4345709" y="514269"/>
                  </a:lnTo>
                  <a:lnTo>
                    <a:pt x="4338402" y="505383"/>
                  </a:lnTo>
                  <a:lnTo>
                    <a:pt x="4341579" y="493005"/>
                  </a:lnTo>
                  <a:lnTo>
                    <a:pt x="4337131" y="479358"/>
                  </a:lnTo>
                  <a:lnTo>
                    <a:pt x="4322835" y="489514"/>
                  </a:lnTo>
                  <a:lnTo>
                    <a:pt x="4315210" y="501892"/>
                  </a:lnTo>
                  <a:lnTo>
                    <a:pt x="4319976" y="515538"/>
                  </a:lnTo>
                  <a:lnTo>
                    <a:pt x="4326647" y="515538"/>
                  </a:lnTo>
                  <a:lnTo>
                    <a:pt x="4334590" y="522203"/>
                  </a:lnTo>
                  <a:lnTo>
                    <a:pt x="4333319" y="536167"/>
                  </a:lnTo>
                  <a:lnTo>
                    <a:pt x="4321882" y="530455"/>
                  </a:lnTo>
                  <a:lnTo>
                    <a:pt x="4315210" y="539658"/>
                  </a:lnTo>
                  <a:lnTo>
                    <a:pt x="4297419" y="537119"/>
                  </a:lnTo>
                  <a:lnTo>
                    <a:pt x="4292971" y="550766"/>
                  </a:lnTo>
                  <a:lnTo>
                    <a:pt x="4282805" y="553940"/>
                  </a:lnTo>
                  <a:lnTo>
                    <a:pt x="4274862" y="552353"/>
                  </a:lnTo>
                  <a:lnTo>
                    <a:pt x="4260566" y="563778"/>
                  </a:lnTo>
                  <a:lnTo>
                    <a:pt x="4263425" y="579647"/>
                  </a:lnTo>
                  <a:lnTo>
                    <a:pt x="4256754" y="585677"/>
                  </a:lnTo>
                  <a:lnTo>
                    <a:pt x="4246270" y="586312"/>
                  </a:lnTo>
                  <a:lnTo>
                    <a:pt x="4233244" y="586946"/>
                  </a:lnTo>
                  <a:lnTo>
                    <a:pt x="4227843" y="601863"/>
                  </a:lnTo>
                  <a:lnTo>
                    <a:pt x="4232926" y="608210"/>
                  </a:lnTo>
                  <a:lnTo>
                    <a:pt x="4241504" y="605036"/>
                  </a:lnTo>
                  <a:lnTo>
                    <a:pt x="4247858" y="609797"/>
                  </a:lnTo>
                  <a:lnTo>
                    <a:pt x="4239280" y="612653"/>
                  </a:lnTo>
                  <a:lnTo>
                    <a:pt x="4244363" y="622174"/>
                  </a:lnTo>
                  <a:lnTo>
                    <a:pt x="4254530" y="624396"/>
                  </a:lnTo>
                  <a:lnTo>
                    <a:pt x="4259295" y="613288"/>
                  </a:lnTo>
                  <a:lnTo>
                    <a:pt x="4260248" y="619635"/>
                  </a:lnTo>
                  <a:lnTo>
                    <a:pt x="4269462" y="628204"/>
                  </a:lnTo>
                  <a:lnTo>
                    <a:pt x="4263108" y="631378"/>
                  </a:lnTo>
                  <a:lnTo>
                    <a:pt x="4252624" y="629791"/>
                  </a:lnTo>
                  <a:lnTo>
                    <a:pt x="4260566" y="643755"/>
                  </a:lnTo>
                  <a:lnTo>
                    <a:pt x="4275180" y="653594"/>
                  </a:lnTo>
                  <a:lnTo>
                    <a:pt x="4289477" y="646612"/>
                  </a:lnTo>
                  <a:lnTo>
                    <a:pt x="4287570" y="633599"/>
                  </a:lnTo>
                  <a:lnTo>
                    <a:pt x="4297101" y="628839"/>
                  </a:lnTo>
                  <a:lnTo>
                    <a:pt x="4302185" y="638360"/>
                  </a:lnTo>
                  <a:lnTo>
                    <a:pt x="4312669" y="637725"/>
                  </a:lnTo>
                  <a:lnTo>
                    <a:pt x="4312033" y="628204"/>
                  </a:lnTo>
                  <a:lnTo>
                    <a:pt x="4308221" y="616462"/>
                  </a:lnTo>
                  <a:lnTo>
                    <a:pt x="4317752" y="615827"/>
                  </a:lnTo>
                  <a:lnTo>
                    <a:pt x="4332048" y="624396"/>
                  </a:lnTo>
                  <a:lnTo>
                    <a:pt x="4339673" y="624396"/>
                  </a:lnTo>
                  <a:lnTo>
                    <a:pt x="4339547" y="624461"/>
                  </a:lnTo>
                  <a:lnTo>
                    <a:pt x="4339882" y="624461"/>
                  </a:lnTo>
                  <a:lnTo>
                    <a:pt x="4340199" y="623826"/>
                  </a:lnTo>
                  <a:lnTo>
                    <a:pt x="4341172" y="623340"/>
                  </a:lnTo>
                  <a:lnTo>
                    <a:pt x="4347298" y="612018"/>
                  </a:lnTo>
                  <a:lnTo>
                    <a:pt x="4332366" y="604402"/>
                  </a:lnTo>
                  <a:lnTo>
                    <a:pt x="4328236" y="605354"/>
                  </a:lnTo>
                  <a:lnTo>
                    <a:pt x="4317434" y="588216"/>
                  </a:lnTo>
                  <a:lnTo>
                    <a:pt x="4329189" y="567587"/>
                  </a:lnTo>
                  <a:lnTo>
                    <a:pt x="4344121" y="564731"/>
                  </a:lnTo>
                  <a:lnTo>
                    <a:pt x="4350793" y="555210"/>
                  </a:lnTo>
                  <a:lnTo>
                    <a:pt x="4348886" y="549814"/>
                  </a:lnTo>
                  <a:lnTo>
                    <a:pt x="4361912" y="539976"/>
                  </a:lnTo>
                  <a:lnTo>
                    <a:pt x="4359053" y="525059"/>
                  </a:lnTo>
                  <a:lnTo>
                    <a:pt x="4355876" y="522838"/>
                  </a:lnTo>
                  <a:lnTo>
                    <a:pt x="4355240" y="513634"/>
                  </a:lnTo>
                  <a:lnTo>
                    <a:pt x="4380021" y="502526"/>
                  </a:lnTo>
                  <a:lnTo>
                    <a:pt x="4384151" y="488879"/>
                  </a:lnTo>
                  <a:lnTo>
                    <a:pt x="4380339" y="476185"/>
                  </a:lnTo>
                  <a:lnTo>
                    <a:pt x="4369537" y="489514"/>
                  </a:lnTo>
                  <a:lnTo>
                    <a:pt x="4360959" y="501892"/>
                  </a:lnTo>
                  <a:lnTo>
                    <a:pt x="4359053" y="486023"/>
                  </a:lnTo>
                  <a:lnTo>
                    <a:pt x="4366360" y="478724"/>
                  </a:lnTo>
                  <a:close/>
                  <a:moveTo>
                    <a:pt x="3304349" y="431801"/>
                  </a:moveTo>
                  <a:lnTo>
                    <a:pt x="3318916" y="437795"/>
                  </a:lnTo>
                  <a:lnTo>
                    <a:pt x="3327783" y="453570"/>
                  </a:lnTo>
                  <a:lnTo>
                    <a:pt x="3334751" y="432432"/>
                  </a:lnTo>
                  <a:lnTo>
                    <a:pt x="3344568" y="440950"/>
                  </a:lnTo>
                  <a:lnTo>
                    <a:pt x="3340451" y="462719"/>
                  </a:lnTo>
                  <a:lnTo>
                    <a:pt x="3344885" y="472183"/>
                  </a:lnTo>
                  <a:lnTo>
                    <a:pt x="3354069" y="456409"/>
                  </a:lnTo>
                  <a:lnTo>
                    <a:pt x="3367053" y="470290"/>
                  </a:lnTo>
                  <a:lnTo>
                    <a:pt x="3355335" y="475338"/>
                  </a:lnTo>
                  <a:lnTo>
                    <a:pt x="3360719" y="488904"/>
                  </a:lnTo>
                  <a:lnTo>
                    <a:pt x="3347101" y="510988"/>
                  </a:lnTo>
                  <a:cubicBezTo>
                    <a:pt x="3346784" y="517298"/>
                    <a:pt x="3346468" y="523607"/>
                    <a:pt x="3346151" y="529917"/>
                  </a:cubicBezTo>
                  <a:lnTo>
                    <a:pt x="3358185" y="549477"/>
                  </a:lnTo>
                  <a:lnTo>
                    <a:pt x="3320183" y="551055"/>
                  </a:lnTo>
                  <a:lnTo>
                    <a:pt x="3317016" y="534649"/>
                  </a:lnTo>
                  <a:lnTo>
                    <a:pt x="3296748" y="556733"/>
                  </a:lnTo>
                  <a:lnTo>
                    <a:pt x="3274897" y="555471"/>
                  </a:lnTo>
                  <a:lnTo>
                    <a:pt x="3256845" y="581026"/>
                  </a:lnTo>
                  <a:lnTo>
                    <a:pt x="3243228" y="566513"/>
                  </a:lnTo>
                  <a:lnTo>
                    <a:pt x="3249562" y="556102"/>
                  </a:lnTo>
                  <a:lnTo>
                    <a:pt x="3270780" y="552317"/>
                  </a:lnTo>
                  <a:lnTo>
                    <a:pt x="3271413" y="539066"/>
                  </a:lnTo>
                  <a:lnTo>
                    <a:pt x="3255579" y="533703"/>
                  </a:lnTo>
                  <a:lnTo>
                    <a:pt x="3252412" y="523292"/>
                  </a:lnTo>
                  <a:lnTo>
                    <a:pt x="3267296" y="516036"/>
                  </a:lnTo>
                  <a:lnTo>
                    <a:pt x="3250828" y="500261"/>
                  </a:lnTo>
                  <a:lnTo>
                    <a:pt x="3264763" y="481332"/>
                  </a:lnTo>
                  <a:lnTo>
                    <a:pt x="3300548" y="488588"/>
                  </a:lnTo>
                  <a:lnTo>
                    <a:pt x="3308782" y="480070"/>
                  </a:lnTo>
                  <a:lnTo>
                    <a:pt x="3286614" y="469975"/>
                  </a:lnTo>
                  <a:lnTo>
                    <a:pt x="3288831" y="456093"/>
                  </a:lnTo>
                  <a:lnTo>
                    <a:pt x="3310999" y="462088"/>
                  </a:lnTo>
                  <a:close/>
                  <a:moveTo>
                    <a:pt x="3435951" y="361951"/>
                  </a:moveTo>
                  <a:lnTo>
                    <a:pt x="3459129" y="379352"/>
                  </a:lnTo>
                  <a:cubicBezTo>
                    <a:pt x="3458917" y="383993"/>
                    <a:pt x="3458706" y="388633"/>
                    <a:pt x="3458494" y="393274"/>
                  </a:cubicBezTo>
                  <a:lnTo>
                    <a:pt x="3438491" y="404980"/>
                  </a:lnTo>
                  <a:lnTo>
                    <a:pt x="3440714" y="424913"/>
                  </a:lnTo>
                  <a:lnTo>
                    <a:pt x="3394358" y="452439"/>
                  </a:lnTo>
                  <a:lnTo>
                    <a:pt x="3382928" y="442314"/>
                  </a:lnTo>
                  <a:lnTo>
                    <a:pt x="3371816" y="427444"/>
                  </a:lnTo>
                  <a:lnTo>
                    <a:pt x="3393088" y="427444"/>
                  </a:lnTo>
                  <a:lnTo>
                    <a:pt x="3385468" y="404031"/>
                  </a:lnTo>
                  <a:lnTo>
                    <a:pt x="3411821" y="400867"/>
                  </a:lnTo>
                  <a:lnTo>
                    <a:pt x="3418171" y="384098"/>
                  </a:lnTo>
                  <a:lnTo>
                    <a:pt x="3424521" y="395805"/>
                  </a:lnTo>
                  <a:lnTo>
                    <a:pt x="3429919" y="395488"/>
                  </a:lnTo>
                  <a:lnTo>
                    <a:pt x="3424521" y="373657"/>
                  </a:lnTo>
                  <a:close/>
                  <a:moveTo>
                    <a:pt x="3528661" y="334961"/>
                  </a:moveTo>
                  <a:lnTo>
                    <a:pt x="3536916" y="337252"/>
                  </a:lnTo>
                  <a:lnTo>
                    <a:pt x="3529613" y="364093"/>
                  </a:lnTo>
                  <a:lnTo>
                    <a:pt x="3509928" y="366711"/>
                  </a:lnTo>
                  <a:lnTo>
                    <a:pt x="3505166" y="354600"/>
                  </a:lnTo>
                  <a:lnTo>
                    <a:pt x="3523263" y="347072"/>
                  </a:lnTo>
                  <a:close/>
                  <a:moveTo>
                    <a:pt x="4276189" y="308170"/>
                  </a:moveTo>
                  <a:lnTo>
                    <a:pt x="4271925" y="310848"/>
                  </a:lnTo>
                  <a:cubicBezTo>
                    <a:pt x="4271963" y="310963"/>
                    <a:pt x="4272002" y="311077"/>
                    <a:pt x="4272040" y="311192"/>
                  </a:cubicBezTo>
                  <a:close/>
                  <a:moveTo>
                    <a:pt x="3488655" y="279400"/>
                  </a:moveTo>
                  <a:lnTo>
                    <a:pt x="3501355" y="287882"/>
                  </a:lnTo>
                  <a:lnTo>
                    <a:pt x="3495958" y="298248"/>
                  </a:lnTo>
                  <a:lnTo>
                    <a:pt x="3498180" y="309557"/>
                  </a:lnTo>
                  <a:lnTo>
                    <a:pt x="3516278" y="322123"/>
                  </a:lnTo>
                  <a:lnTo>
                    <a:pt x="3497545" y="345054"/>
                  </a:lnTo>
                  <a:lnTo>
                    <a:pt x="3490560" y="364845"/>
                  </a:lnTo>
                  <a:lnTo>
                    <a:pt x="3473415" y="368300"/>
                  </a:lnTo>
                  <a:lnTo>
                    <a:pt x="3448015" y="342541"/>
                  </a:lnTo>
                  <a:lnTo>
                    <a:pt x="3445475" y="316468"/>
                  </a:lnTo>
                  <a:lnTo>
                    <a:pt x="3433728" y="314269"/>
                  </a:lnTo>
                  <a:lnTo>
                    <a:pt x="3433728" y="302960"/>
                  </a:lnTo>
                  <a:lnTo>
                    <a:pt x="3438808" y="289138"/>
                  </a:lnTo>
                  <a:lnTo>
                    <a:pt x="3454683" y="296678"/>
                  </a:lnTo>
                  <a:lnTo>
                    <a:pt x="3479130" y="296364"/>
                  </a:lnTo>
                  <a:lnTo>
                    <a:pt x="3466748" y="317096"/>
                  </a:lnTo>
                  <a:lnTo>
                    <a:pt x="3478495" y="340028"/>
                  </a:lnTo>
                  <a:lnTo>
                    <a:pt x="3478495" y="328719"/>
                  </a:lnTo>
                  <a:lnTo>
                    <a:pt x="3494053" y="309557"/>
                  </a:lnTo>
                  <a:close/>
                  <a:moveTo>
                    <a:pt x="3621053" y="250824"/>
                  </a:moveTo>
                  <a:lnTo>
                    <a:pt x="3633753" y="259353"/>
                  </a:lnTo>
                  <a:lnTo>
                    <a:pt x="3618195" y="280201"/>
                  </a:lnTo>
                  <a:lnTo>
                    <a:pt x="3627720" y="304208"/>
                  </a:lnTo>
                  <a:lnTo>
                    <a:pt x="3615973" y="312737"/>
                  </a:lnTo>
                  <a:lnTo>
                    <a:pt x="3601050" y="303577"/>
                  </a:lnTo>
                  <a:lnTo>
                    <a:pt x="3603273" y="292837"/>
                  </a:lnTo>
                  <a:lnTo>
                    <a:pt x="3595653" y="274199"/>
                  </a:lnTo>
                  <a:lnTo>
                    <a:pt x="3604860" y="268830"/>
                  </a:lnTo>
                  <a:lnTo>
                    <a:pt x="3610258" y="258405"/>
                  </a:lnTo>
                  <a:close/>
                  <a:moveTo>
                    <a:pt x="3463697" y="247649"/>
                  </a:moveTo>
                  <a:lnTo>
                    <a:pt x="3468654" y="252812"/>
                  </a:lnTo>
                  <a:lnTo>
                    <a:pt x="3466904" y="273140"/>
                  </a:lnTo>
                  <a:lnTo>
                    <a:pt x="3463988" y="287337"/>
                  </a:lnTo>
                  <a:lnTo>
                    <a:pt x="3454366" y="273140"/>
                  </a:lnTo>
                  <a:close/>
                  <a:moveTo>
                    <a:pt x="3514243" y="244475"/>
                  </a:moveTo>
                  <a:lnTo>
                    <a:pt x="3523940" y="256388"/>
                  </a:lnTo>
                  <a:lnTo>
                    <a:pt x="3525232" y="268946"/>
                  </a:lnTo>
                  <a:lnTo>
                    <a:pt x="3543655" y="271200"/>
                  </a:lnTo>
                  <a:lnTo>
                    <a:pt x="3546887" y="284080"/>
                  </a:lnTo>
                  <a:lnTo>
                    <a:pt x="3557553" y="287944"/>
                  </a:lnTo>
                  <a:lnTo>
                    <a:pt x="3554644" y="304044"/>
                  </a:lnTo>
                  <a:lnTo>
                    <a:pt x="3540746" y="312737"/>
                  </a:lnTo>
                  <a:lnTo>
                    <a:pt x="3524586" y="294706"/>
                  </a:lnTo>
                  <a:lnTo>
                    <a:pt x="3514890" y="285046"/>
                  </a:lnTo>
                  <a:lnTo>
                    <a:pt x="3517476" y="269268"/>
                  </a:lnTo>
                  <a:lnTo>
                    <a:pt x="3503578" y="253168"/>
                  </a:lnTo>
                  <a:close/>
                  <a:moveTo>
                    <a:pt x="3570253" y="234949"/>
                  </a:moveTo>
                  <a:lnTo>
                    <a:pt x="3579778" y="251203"/>
                  </a:lnTo>
                  <a:lnTo>
                    <a:pt x="3571205" y="257174"/>
                  </a:lnTo>
                  <a:lnTo>
                    <a:pt x="3563903" y="249213"/>
                  </a:lnTo>
                  <a:lnTo>
                    <a:pt x="3564855" y="239261"/>
                  </a:lnTo>
                  <a:close/>
                  <a:moveTo>
                    <a:pt x="3805219" y="211137"/>
                  </a:moveTo>
                  <a:lnTo>
                    <a:pt x="3835518" y="224790"/>
                  </a:lnTo>
                  <a:lnTo>
                    <a:pt x="3846478" y="244792"/>
                  </a:lnTo>
                  <a:lnTo>
                    <a:pt x="3843254" y="252412"/>
                  </a:lnTo>
                  <a:lnTo>
                    <a:pt x="3818435" y="250190"/>
                  </a:lnTo>
                  <a:lnTo>
                    <a:pt x="3782978" y="229552"/>
                  </a:lnTo>
                  <a:close/>
                  <a:moveTo>
                    <a:pt x="3716499" y="206375"/>
                  </a:moveTo>
                  <a:lnTo>
                    <a:pt x="3732178" y="217487"/>
                  </a:lnTo>
                  <a:lnTo>
                    <a:pt x="3721516" y="233363"/>
                  </a:lnTo>
                  <a:lnTo>
                    <a:pt x="3706778" y="208280"/>
                  </a:lnTo>
                  <a:close/>
                  <a:moveTo>
                    <a:pt x="3892555" y="152400"/>
                  </a:moveTo>
                  <a:lnTo>
                    <a:pt x="3891607" y="170764"/>
                  </a:lnTo>
                  <a:lnTo>
                    <a:pt x="3900454" y="183652"/>
                  </a:lnTo>
                  <a:lnTo>
                    <a:pt x="3893187" y="195573"/>
                  </a:lnTo>
                  <a:lnTo>
                    <a:pt x="3880232" y="211682"/>
                  </a:lnTo>
                  <a:lnTo>
                    <a:pt x="3858431" y="239713"/>
                  </a:lnTo>
                  <a:lnTo>
                    <a:pt x="3847056" y="236491"/>
                  </a:lnTo>
                  <a:lnTo>
                    <a:pt x="3847056" y="209749"/>
                  </a:lnTo>
                  <a:lnTo>
                    <a:pt x="3835366" y="197184"/>
                  </a:lnTo>
                  <a:lnTo>
                    <a:pt x="3845477" y="175597"/>
                  </a:lnTo>
                  <a:lnTo>
                    <a:pt x="3859379" y="186230"/>
                  </a:lnTo>
                  <a:lnTo>
                    <a:pt x="3862538" y="172376"/>
                  </a:lnTo>
                  <a:lnTo>
                    <a:pt x="3883076" y="158199"/>
                  </a:lnTo>
                  <a:close/>
                  <a:moveTo>
                    <a:pt x="3911566" y="117476"/>
                  </a:moveTo>
                  <a:lnTo>
                    <a:pt x="3927580" y="122238"/>
                  </a:lnTo>
                  <a:lnTo>
                    <a:pt x="3940141" y="148591"/>
                  </a:lnTo>
                  <a:lnTo>
                    <a:pt x="3932918" y="162243"/>
                  </a:lnTo>
                  <a:lnTo>
                    <a:pt x="3918474" y="169864"/>
                  </a:lnTo>
                  <a:lnTo>
                    <a:pt x="3912822" y="142558"/>
                  </a:lnTo>
                  <a:cubicBezTo>
                    <a:pt x="3912403" y="134197"/>
                    <a:pt x="3911985" y="125837"/>
                    <a:pt x="3911566" y="117476"/>
                  </a:cubicBezTo>
                  <a:close/>
                  <a:moveTo>
                    <a:pt x="3882623" y="82550"/>
                  </a:moveTo>
                  <a:lnTo>
                    <a:pt x="3889341" y="101343"/>
                  </a:lnTo>
                  <a:lnTo>
                    <a:pt x="3872388" y="111216"/>
                  </a:lnTo>
                  <a:lnTo>
                    <a:pt x="3852236" y="124912"/>
                  </a:lnTo>
                  <a:lnTo>
                    <a:pt x="3842640" y="147527"/>
                  </a:lnTo>
                  <a:lnTo>
                    <a:pt x="3811932" y="167593"/>
                  </a:lnTo>
                  <a:lnTo>
                    <a:pt x="3800417" y="182563"/>
                  </a:lnTo>
                  <a:lnTo>
                    <a:pt x="3792740" y="163771"/>
                  </a:lnTo>
                  <a:lnTo>
                    <a:pt x="3782184" y="174282"/>
                  </a:lnTo>
                  <a:lnTo>
                    <a:pt x="3762352" y="178741"/>
                  </a:lnTo>
                  <a:lnTo>
                    <a:pt x="3763951" y="163771"/>
                  </a:lnTo>
                  <a:lnTo>
                    <a:pt x="3760753" y="144979"/>
                  </a:lnTo>
                  <a:lnTo>
                    <a:pt x="3783783" y="138290"/>
                  </a:lnTo>
                  <a:lnTo>
                    <a:pt x="3794659" y="121409"/>
                  </a:lnTo>
                  <a:lnTo>
                    <a:pt x="3808413" y="128735"/>
                  </a:lnTo>
                  <a:lnTo>
                    <a:pt x="3806494" y="142431"/>
                  </a:lnTo>
                  <a:lnTo>
                    <a:pt x="3826646" y="134468"/>
                  </a:lnTo>
                  <a:lnTo>
                    <a:pt x="3823447" y="118861"/>
                  </a:lnTo>
                  <a:lnTo>
                    <a:pt x="3858313" y="100706"/>
                  </a:lnTo>
                  <a:lnTo>
                    <a:pt x="3867909" y="104846"/>
                  </a:lnTo>
                  <a:lnTo>
                    <a:pt x="3873987" y="88921"/>
                  </a:lnTo>
                  <a:close/>
                  <a:moveTo>
                    <a:pt x="3954178" y="46037"/>
                  </a:moveTo>
                  <a:lnTo>
                    <a:pt x="3965541" y="53654"/>
                  </a:lnTo>
                  <a:cubicBezTo>
                    <a:pt x="3965095" y="60458"/>
                    <a:pt x="3964650" y="67263"/>
                    <a:pt x="3964204" y="74067"/>
                  </a:cubicBezTo>
                  <a:lnTo>
                    <a:pt x="3953175" y="76200"/>
                  </a:lnTo>
                  <a:lnTo>
                    <a:pt x="3955514" y="67974"/>
                  </a:lnTo>
                  <a:lnTo>
                    <a:pt x="3946491" y="64318"/>
                  </a:lnTo>
                  <a:close/>
                  <a:moveTo>
                    <a:pt x="4240178" y="42862"/>
                  </a:moveTo>
                  <a:lnTo>
                    <a:pt x="4253469" y="43488"/>
                  </a:lnTo>
                  <a:cubicBezTo>
                    <a:pt x="4253801" y="50159"/>
                    <a:pt x="4254134" y="56829"/>
                    <a:pt x="4254466" y="63500"/>
                  </a:cubicBezTo>
                  <a:close/>
                  <a:moveTo>
                    <a:pt x="4283567" y="2124"/>
                  </a:moveTo>
                  <a:lnTo>
                    <a:pt x="4289750" y="3880"/>
                  </a:lnTo>
                  <a:lnTo>
                    <a:pt x="4307921" y="26351"/>
                  </a:lnTo>
                  <a:lnTo>
                    <a:pt x="4311095" y="16826"/>
                  </a:lnTo>
                  <a:lnTo>
                    <a:pt x="4314150" y="10809"/>
                  </a:lnTo>
                  <a:lnTo>
                    <a:pt x="4334458" y="16576"/>
                  </a:lnTo>
                  <a:lnTo>
                    <a:pt x="4344797" y="20074"/>
                  </a:lnTo>
                  <a:lnTo>
                    <a:pt x="4331090" y="40956"/>
                  </a:lnTo>
                  <a:lnTo>
                    <a:pt x="4363145" y="29208"/>
                  </a:lnTo>
                  <a:lnTo>
                    <a:pt x="4366319" y="54291"/>
                  </a:lnTo>
                  <a:lnTo>
                    <a:pt x="4331407" y="89533"/>
                  </a:lnTo>
                  <a:lnTo>
                    <a:pt x="4304430" y="84453"/>
                  </a:lnTo>
                  <a:lnTo>
                    <a:pt x="4322203" y="103186"/>
                  </a:lnTo>
                  <a:lnTo>
                    <a:pt x="4318077" y="112711"/>
                  </a:lnTo>
                  <a:lnTo>
                    <a:pt x="4296178" y="128586"/>
                  </a:lnTo>
                  <a:lnTo>
                    <a:pt x="4289830" y="141603"/>
                  </a:lnTo>
                  <a:lnTo>
                    <a:pt x="4330772" y="120331"/>
                  </a:lnTo>
                  <a:lnTo>
                    <a:pt x="4344737" y="116838"/>
                  </a:lnTo>
                  <a:lnTo>
                    <a:pt x="4334263" y="162241"/>
                  </a:lnTo>
                  <a:lnTo>
                    <a:pt x="4311412" y="184466"/>
                  </a:lnTo>
                  <a:lnTo>
                    <a:pt x="4315538" y="192086"/>
                  </a:lnTo>
                  <a:lnTo>
                    <a:pt x="4331407" y="180338"/>
                  </a:lnTo>
                  <a:lnTo>
                    <a:pt x="4337755" y="183196"/>
                  </a:lnTo>
                  <a:lnTo>
                    <a:pt x="4336168" y="219391"/>
                  </a:lnTo>
                  <a:lnTo>
                    <a:pt x="4318712" y="285748"/>
                  </a:lnTo>
                  <a:lnTo>
                    <a:pt x="4278405" y="298766"/>
                  </a:lnTo>
                  <a:lnTo>
                    <a:pt x="4304430" y="295591"/>
                  </a:lnTo>
                  <a:lnTo>
                    <a:pt x="4326329" y="288606"/>
                  </a:lnTo>
                  <a:lnTo>
                    <a:pt x="4333946" y="251458"/>
                  </a:lnTo>
                  <a:lnTo>
                    <a:pt x="4359654" y="182561"/>
                  </a:lnTo>
                  <a:lnTo>
                    <a:pt x="4377109" y="186053"/>
                  </a:lnTo>
                  <a:lnTo>
                    <a:pt x="4357749" y="157796"/>
                  </a:lnTo>
                  <a:lnTo>
                    <a:pt x="4379331" y="98741"/>
                  </a:lnTo>
                  <a:lnTo>
                    <a:pt x="4394248" y="92391"/>
                  </a:lnTo>
                  <a:cubicBezTo>
                    <a:pt x="4394460" y="82443"/>
                    <a:pt x="4394671" y="72494"/>
                    <a:pt x="4394883" y="62546"/>
                  </a:cubicBezTo>
                  <a:lnTo>
                    <a:pt x="4419321" y="81278"/>
                  </a:lnTo>
                  <a:lnTo>
                    <a:pt x="4435189" y="79056"/>
                  </a:lnTo>
                  <a:lnTo>
                    <a:pt x="4449154" y="100011"/>
                  </a:lnTo>
                  <a:lnTo>
                    <a:pt x="4437729" y="117156"/>
                  </a:lnTo>
                  <a:lnTo>
                    <a:pt x="4451376" y="126681"/>
                  </a:lnTo>
                  <a:lnTo>
                    <a:pt x="4458675" y="120013"/>
                  </a:lnTo>
                  <a:lnTo>
                    <a:pt x="4482161" y="111441"/>
                  </a:lnTo>
                  <a:lnTo>
                    <a:pt x="4488509" y="142873"/>
                  </a:lnTo>
                  <a:lnTo>
                    <a:pt x="4505647" y="127951"/>
                  </a:lnTo>
                  <a:cubicBezTo>
                    <a:pt x="4505859" y="122342"/>
                    <a:pt x="4506070" y="116732"/>
                    <a:pt x="4506282" y="111123"/>
                  </a:cubicBezTo>
                  <a:lnTo>
                    <a:pt x="4521516" y="136523"/>
                  </a:lnTo>
                  <a:lnTo>
                    <a:pt x="4540559" y="139381"/>
                  </a:lnTo>
                  <a:cubicBezTo>
                    <a:pt x="4540242" y="142873"/>
                    <a:pt x="4539924" y="146366"/>
                    <a:pt x="4539607" y="149858"/>
                  </a:cubicBezTo>
                  <a:lnTo>
                    <a:pt x="4514217" y="161606"/>
                  </a:lnTo>
                  <a:lnTo>
                    <a:pt x="4529133" y="173353"/>
                  </a:lnTo>
                  <a:lnTo>
                    <a:pt x="4551032" y="160336"/>
                  </a:lnTo>
                  <a:lnTo>
                    <a:pt x="4578644" y="163511"/>
                  </a:lnTo>
                  <a:lnTo>
                    <a:pt x="4584357" y="186371"/>
                  </a:lnTo>
                  <a:lnTo>
                    <a:pt x="4600226" y="183196"/>
                  </a:lnTo>
                  <a:lnTo>
                    <a:pt x="4606891" y="226376"/>
                  </a:lnTo>
                  <a:lnTo>
                    <a:pt x="4574201" y="233678"/>
                  </a:lnTo>
                  <a:lnTo>
                    <a:pt x="4536116" y="270826"/>
                  </a:lnTo>
                  <a:lnTo>
                    <a:pt x="4517390" y="274318"/>
                  </a:lnTo>
                  <a:lnTo>
                    <a:pt x="4494222" y="287336"/>
                  </a:lnTo>
                  <a:lnTo>
                    <a:pt x="4451693" y="276223"/>
                  </a:lnTo>
                  <a:lnTo>
                    <a:pt x="4412656" y="272413"/>
                  </a:lnTo>
                  <a:lnTo>
                    <a:pt x="4376475" y="260031"/>
                  </a:lnTo>
                  <a:lnTo>
                    <a:pt x="4383140" y="276541"/>
                  </a:lnTo>
                  <a:lnTo>
                    <a:pt x="4374570" y="288288"/>
                  </a:lnTo>
                  <a:lnTo>
                    <a:pt x="4402182" y="287336"/>
                  </a:lnTo>
                  <a:lnTo>
                    <a:pt x="4435189" y="298131"/>
                  </a:lnTo>
                  <a:lnTo>
                    <a:pt x="4464706" y="321308"/>
                  </a:lnTo>
                  <a:lnTo>
                    <a:pt x="4459945" y="338135"/>
                  </a:lnTo>
                  <a:lnTo>
                    <a:pt x="4498665" y="340040"/>
                  </a:lnTo>
                  <a:lnTo>
                    <a:pt x="4507552" y="363853"/>
                  </a:lnTo>
                  <a:lnTo>
                    <a:pt x="4491048" y="379728"/>
                  </a:lnTo>
                  <a:lnTo>
                    <a:pt x="4511043" y="395920"/>
                  </a:lnTo>
                  <a:lnTo>
                    <a:pt x="4513582" y="424178"/>
                  </a:lnTo>
                  <a:lnTo>
                    <a:pt x="4502474" y="461325"/>
                  </a:lnTo>
                  <a:lnTo>
                    <a:pt x="4444711" y="494345"/>
                  </a:lnTo>
                  <a:lnTo>
                    <a:pt x="4432650" y="482915"/>
                  </a:lnTo>
                  <a:lnTo>
                    <a:pt x="4441220" y="501648"/>
                  </a:lnTo>
                  <a:lnTo>
                    <a:pt x="4435824" y="513078"/>
                  </a:lnTo>
                  <a:lnTo>
                    <a:pt x="4445346" y="501330"/>
                  </a:lnTo>
                  <a:lnTo>
                    <a:pt x="4506917" y="470533"/>
                  </a:lnTo>
                  <a:lnTo>
                    <a:pt x="4524373" y="436560"/>
                  </a:lnTo>
                  <a:lnTo>
                    <a:pt x="4529133" y="400683"/>
                  </a:lnTo>
                  <a:lnTo>
                    <a:pt x="4549445" y="412113"/>
                  </a:lnTo>
                  <a:lnTo>
                    <a:pt x="4552302" y="390205"/>
                  </a:lnTo>
                  <a:lnTo>
                    <a:pt x="4541511" y="379410"/>
                  </a:lnTo>
                  <a:lnTo>
                    <a:pt x="4532942" y="380680"/>
                  </a:lnTo>
                  <a:lnTo>
                    <a:pt x="4534211" y="355598"/>
                  </a:lnTo>
                  <a:lnTo>
                    <a:pt x="4555476" y="379410"/>
                  </a:lnTo>
                  <a:lnTo>
                    <a:pt x="4577692" y="375918"/>
                  </a:lnTo>
                  <a:lnTo>
                    <a:pt x="4584992" y="388618"/>
                  </a:lnTo>
                  <a:cubicBezTo>
                    <a:pt x="4586215" y="390732"/>
                    <a:pt x="4580951" y="388976"/>
                    <a:pt x="4585033" y="388603"/>
                  </a:cubicBezTo>
                  <a:lnTo>
                    <a:pt x="4609485" y="386381"/>
                  </a:lnTo>
                  <a:lnTo>
                    <a:pt x="4641240" y="393364"/>
                  </a:lnTo>
                  <a:lnTo>
                    <a:pt x="4647591" y="411458"/>
                  </a:lnTo>
                  <a:lnTo>
                    <a:pt x="4631078" y="429235"/>
                  </a:lnTo>
                  <a:lnTo>
                    <a:pt x="4635207" y="434631"/>
                  </a:lnTo>
                  <a:lnTo>
                    <a:pt x="4660611" y="409871"/>
                  </a:lnTo>
                  <a:lnTo>
                    <a:pt x="4681570" y="407649"/>
                  </a:lnTo>
                  <a:lnTo>
                    <a:pt x="4669820" y="397173"/>
                  </a:lnTo>
                  <a:lnTo>
                    <a:pt x="4676171" y="367969"/>
                  </a:lnTo>
                  <a:lnTo>
                    <a:pt x="4692049" y="374000"/>
                  </a:lnTo>
                  <a:lnTo>
                    <a:pt x="4702211" y="354002"/>
                  </a:lnTo>
                  <a:lnTo>
                    <a:pt x="4694907" y="338130"/>
                  </a:lnTo>
                  <a:lnTo>
                    <a:pt x="4696495" y="325432"/>
                  </a:lnTo>
                  <a:lnTo>
                    <a:pt x="4741270" y="344161"/>
                  </a:lnTo>
                  <a:lnTo>
                    <a:pt x="4764769" y="374318"/>
                  </a:lnTo>
                  <a:lnTo>
                    <a:pt x="4780646" y="374318"/>
                  </a:lnTo>
                  <a:lnTo>
                    <a:pt x="4789220" y="387968"/>
                  </a:lnTo>
                  <a:lnTo>
                    <a:pt x="4804145" y="387650"/>
                  </a:lnTo>
                  <a:lnTo>
                    <a:pt x="4778106" y="430187"/>
                  </a:lnTo>
                  <a:lnTo>
                    <a:pt x="4739999" y="424156"/>
                  </a:lnTo>
                  <a:lnTo>
                    <a:pt x="4711102" y="399078"/>
                  </a:lnTo>
                  <a:lnTo>
                    <a:pt x="4693319" y="422251"/>
                  </a:lnTo>
                  <a:lnTo>
                    <a:pt x="4699670" y="444472"/>
                  </a:lnTo>
                  <a:lnTo>
                    <a:pt x="4717771" y="429870"/>
                  </a:lnTo>
                  <a:lnTo>
                    <a:pt x="4725392" y="440028"/>
                  </a:lnTo>
                  <a:lnTo>
                    <a:pt x="4739047" y="444155"/>
                  </a:lnTo>
                  <a:lnTo>
                    <a:pt x="4718088" y="463201"/>
                  </a:lnTo>
                  <a:lnTo>
                    <a:pt x="4727615" y="474629"/>
                  </a:lnTo>
                  <a:lnTo>
                    <a:pt x="4751749" y="458757"/>
                  </a:lnTo>
                  <a:lnTo>
                    <a:pt x="4799700" y="462566"/>
                  </a:lnTo>
                  <a:lnTo>
                    <a:pt x="4782869" y="493358"/>
                  </a:lnTo>
                  <a:lnTo>
                    <a:pt x="4787315" y="502564"/>
                  </a:lnTo>
                  <a:lnTo>
                    <a:pt x="4815577" y="474946"/>
                  </a:lnTo>
                  <a:lnTo>
                    <a:pt x="4817800" y="502564"/>
                  </a:lnTo>
                  <a:lnTo>
                    <a:pt x="4839076" y="525420"/>
                  </a:lnTo>
                  <a:lnTo>
                    <a:pt x="4829867" y="551767"/>
                  </a:lnTo>
                  <a:lnTo>
                    <a:pt x="4808591" y="559386"/>
                  </a:lnTo>
                  <a:lnTo>
                    <a:pt x="4796207" y="572401"/>
                  </a:lnTo>
                  <a:lnTo>
                    <a:pt x="4795571" y="616525"/>
                  </a:lnTo>
                  <a:lnTo>
                    <a:pt x="4770485" y="639698"/>
                  </a:lnTo>
                  <a:lnTo>
                    <a:pt x="4779059" y="656523"/>
                  </a:lnTo>
                  <a:lnTo>
                    <a:pt x="4802240" y="643825"/>
                  </a:lnTo>
                  <a:lnTo>
                    <a:pt x="4812402" y="577162"/>
                  </a:lnTo>
                  <a:lnTo>
                    <a:pt x="4848920" y="563512"/>
                  </a:lnTo>
                  <a:lnTo>
                    <a:pt x="4858130" y="516849"/>
                  </a:lnTo>
                  <a:lnTo>
                    <a:pt x="4876230" y="514627"/>
                  </a:lnTo>
                  <a:lnTo>
                    <a:pt x="4887662" y="506056"/>
                  </a:lnTo>
                  <a:lnTo>
                    <a:pt x="4939741" y="519071"/>
                  </a:lnTo>
                  <a:lnTo>
                    <a:pt x="4983246" y="527324"/>
                  </a:lnTo>
                  <a:lnTo>
                    <a:pt x="4993090" y="547005"/>
                  </a:lnTo>
                  <a:lnTo>
                    <a:pt x="5003252" y="537482"/>
                  </a:lnTo>
                  <a:lnTo>
                    <a:pt x="5007697" y="519706"/>
                  </a:lnTo>
                  <a:lnTo>
                    <a:pt x="5044851" y="530816"/>
                  </a:lnTo>
                  <a:lnTo>
                    <a:pt x="5063904" y="545418"/>
                  </a:lnTo>
                  <a:lnTo>
                    <a:pt x="5070256" y="536847"/>
                  </a:lnTo>
                  <a:lnTo>
                    <a:pt x="5077559" y="557164"/>
                  </a:lnTo>
                  <a:lnTo>
                    <a:pt x="5105186" y="555576"/>
                  </a:lnTo>
                  <a:lnTo>
                    <a:pt x="5125510" y="567957"/>
                  </a:lnTo>
                  <a:lnTo>
                    <a:pt x="5144563" y="587955"/>
                  </a:lnTo>
                  <a:lnTo>
                    <a:pt x="5164569" y="596209"/>
                  </a:lnTo>
                  <a:lnTo>
                    <a:pt x="5181082" y="617160"/>
                  </a:lnTo>
                  <a:lnTo>
                    <a:pt x="5206486" y="626366"/>
                  </a:lnTo>
                  <a:lnTo>
                    <a:pt x="5212837" y="641285"/>
                  </a:lnTo>
                  <a:lnTo>
                    <a:pt x="5241417" y="661602"/>
                  </a:lnTo>
                  <a:lnTo>
                    <a:pt x="5311279" y="734930"/>
                  </a:lnTo>
                  <a:lnTo>
                    <a:pt x="5318583" y="756199"/>
                  </a:lnTo>
                  <a:lnTo>
                    <a:pt x="5332555" y="761278"/>
                  </a:lnTo>
                  <a:lnTo>
                    <a:pt x="5346210" y="775880"/>
                  </a:lnTo>
                  <a:lnTo>
                    <a:pt x="5352561" y="771436"/>
                  </a:lnTo>
                  <a:lnTo>
                    <a:pt x="5337636" y="755881"/>
                  </a:lnTo>
                  <a:lnTo>
                    <a:pt x="5337636" y="740009"/>
                  </a:lnTo>
                  <a:lnTo>
                    <a:pt x="5366533" y="765087"/>
                  </a:lnTo>
                  <a:lnTo>
                    <a:pt x="5366533" y="776832"/>
                  </a:lnTo>
                  <a:lnTo>
                    <a:pt x="5379553" y="795561"/>
                  </a:lnTo>
                  <a:lnTo>
                    <a:pt x="5431632" y="816195"/>
                  </a:lnTo>
                  <a:lnTo>
                    <a:pt x="5448462" y="830797"/>
                  </a:lnTo>
                  <a:lnTo>
                    <a:pt x="5444969" y="806354"/>
                  </a:lnTo>
                  <a:lnTo>
                    <a:pt x="5491014" y="852383"/>
                  </a:lnTo>
                  <a:lnTo>
                    <a:pt x="5494190" y="864129"/>
                  </a:lnTo>
                  <a:lnTo>
                    <a:pt x="5506257" y="873334"/>
                  </a:lnTo>
                  <a:lnTo>
                    <a:pt x="5503081" y="891429"/>
                  </a:lnTo>
                  <a:lnTo>
                    <a:pt x="5514513" y="906031"/>
                  </a:lnTo>
                  <a:lnTo>
                    <a:pt x="5526263" y="892381"/>
                  </a:lnTo>
                  <a:lnTo>
                    <a:pt x="5547539" y="910158"/>
                  </a:lnTo>
                  <a:lnTo>
                    <a:pt x="5572943" y="919363"/>
                  </a:lnTo>
                  <a:lnTo>
                    <a:pt x="5563734" y="963488"/>
                  </a:lnTo>
                  <a:lnTo>
                    <a:pt x="5578977" y="981264"/>
                  </a:lnTo>
                  <a:lnTo>
                    <a:pt x="5575166" y="1032056"/>
                  </a:lnTo>
                  <a:lnTo>
                    <a:pt x="5580565" y="1047610"/>
                  </a:lnTo>
                  <a:lnTo>
                    <a:pt x="5598348" y="1037135"/>
                  </a:lnTo>
                  <a:lnTo>
                    <a:pt x="5602158" y="1068561"/>
                  </a:lnTo>
                  <a:lnTo>
                    <a:pt x="5560241" y="1152366"/>
                  </a:lnTo>
                  <a:lnTo>
                    <a:pt x="5498636" y="1245376"/>
                  </a:lnTo>
                  <a:lnTo>
                    <a:pt x="5427186" y="1279660"/>
                  </a:lnTo>
                  <a:lnTo>
                    <a:pt x="5357642" y="1305690"/>
                  </a:lnTo>
                  <a:lnTo>
                    <a:pt x="5268727" y="1295849"/>
                  </a:lnTo>
                  <a:lnTo>
                    <a:pt x="5197277" y="1259661"/>
                  </a:lnTo>
                  <a:lnTo>
                    <a:pt x="5135037" y="1254900"/>
                  </a:lnTo>
                  <a:lnTo>
                    <a:pt x="5093119" y="1236488"/>
                  </a:lnTo>
                  <a:lnTo>
                    <a:pt x="5080735" y="1242837"/>
                  </a:lnTo>
                  <a:lnTo>
                    <a:pt x="5045804" y="1221886"/>
                  </a:lnTo>
                  <a:lnTo>
                    <a:pt x="5036277" y="1231409"/>
                  </a:lnTo>
                  <a:lnTo>
                    <a:pt x="5026433" y="1206331"/>
                  </a:lnTo>
                  <a:lnTo>
                    <a:pt x="5001346" y="1207918"/>
                  </a:lnTo>
                  <a:lnTo>
                    <a:pt x="4972131" y="1180618"/>
                  </a:lnTo>
                  <a:lnTo>
                    <a:pt x="4954666" y="1206966"/>
                  </a:lnTo>
                  <a:lnTo>
                    <a:pt x="4930214" y="1185063"/>
                  </a:lnTo>
                  <a:lnTo>
                    <a:pt x="4939423" y="1161889"/>
                  </a:lnTo>
                  <a:lnTo>
                    <a:pt x="4920053" y="1156810"/>
                  </a:lnTo>
                  <a:lnTo>
                    <a:pt x="4915924" y="1144113"/>
                  </a:lnTo>
                  <a:lnTo>
                    <a:pt x="4900047" y="1147604"/>
                  </a:lnTo>
                  <a:lnTo>
                    <a:pt x="4886074" y="1166651"/>
                  </a:lnTo>
                  <a:lnTo>
                    <a:pt x="4856542" y="1143795"/>
                  </a:lnTo>
                  <a:lnTo>
                    <a:pt x="4852414" y="1151096"/>
                  </a:lnTo>
                  <a:lnTo>
                    <a:pt x="4820341" y="1139986"/>
                  </a:lnTo>
                  <a:lnTo>
                    <a:pt x="4815260" y="1127288"/>
                  </a:lnTo>
                  <a:lnTo>
                    <a:pt x="4794936" y="1123161"/>
                  </a:lnTo>
                  <a:lnTo>
                    <a:pt x="4782869" y="1074910"/>
                  </a:lnTo>
                  <a:lnTo>
                    <a:pt x="4758418" y="1057134"/>
                  </a:lnTo>
                  <a:lnTo>
                    <a:pt x="4710785" y="1055229"/>
                  </a:lnTo>
                  <a:lnTo>
                    <a:pt x="4706339" y="1060626"/>
                  </a:lnTo>
                  <a:lnTo>
                    <a:pt x="4718088" y="1066022"/>
                  </a:lnTo>
                  <a:lnTo>
                    <a:pt x="4736506" y="1087926"/>
                  </a:lnTo>
                  <a:lnTo>
                    <a:pt x="4752067" y="1083799"/>
                  </a:lnTo>
                  <a:lnTo>
                    <a:pt x="4746033" y="1108877"/>
                  </a:lnTo>
                  <a:lnTo>
                    <a:pt x="4759053" y="1138081"/>
                  </a:lnTo>
                  <a:lnTo>
                    <a:pt x="4770802" y="1142526"/>
                  </a:lnTo>
                  <a:lnTo>
                    <a:pt x="4787950" y="1166334"/>
                  </a:lnTo>
                  <a:lnTo>
                    <a:pt x="4812402" y="1176809"/>
                  </a:lnTo>
                  <a:lnTo>
                    <a:pt x="4798747" y="1188237"/>
                  </a:lnTo>
                  <a:cubicBezTo>
                    <a:pt x="4799170" y="1193634"/>
                    <a:pt x="4799594" y="1199030"/>
                    <a:pt x="4800017" y="1204427"/>
                  </a:cubicBezTo>
                  <a:lnTo>
                    <a:pt x="4820976" y="1203157"/>
                  </a:lnTo>
                  <a:lnTo>
                    <a:pt x="4861305" y="1231092"/>
                  </a:lnTo>
                  <a:lnTo>
                    <a:pt x="4857494" y="1245059"/>
                  </a:lnTo>
                  <a:lnTo>
                    <a:pt x="4829867" y="1250138"/>
                  </a:lnTo>
                  <a:lnTo>
                    <a:pt x="4842569" y="1262836"/>
                  </a:lnTo>
                  <a:lnTo>
                    <a:pt x="4866068" y="1259344"/>
                  </a:lnTo>
                  <a:lnTo>
                    <a:pt x="4900047" y="1267597"/>
                  </a:lnTo>
                  <a:lnTo>
                    <a:pt x="4911796" y="1281247"/>
                  </a:lnTo>
                  <a:lnTo>
                    <a:pt x="4907668" y="1299976"/>
                  </a:lnTo>
                  <a:lnTo>
                    <a:pt x="4925769" y="1296802"/>
                  </a:lnTo>
                  <a:lnTo>
                    <a:pt x="4955619" y="1312356"/>
                  </a:lnTo>
                  <a:lnTo>
                    <a:pt x="4965145" y="1341878"/>
                  </a:lnTo>
                  <a:lnTo>
                    <a:pt x="4974989" y="1352354"/>
                  </a:lnTo>
                  <a:lnTo>
                    <a:pt x="4953078" y="1385050"/>
                  </a:lnTo>
                  <a:lnTo>
                    <a:pt x="4964828" y="1413620"/>
                  </a:lnTo>
                  <a:lnTo>
                    <a:pt x="4955301" y="1422191"/>
                  </a:lnTo>
                  <a:lnTo>
                    <a:pt x="4953396" y="1459966"/>
                  </a:lnTo>
                  <a:lnTo>
                    <a:pt x="4928309" y="1458061"/>
                  </a:lnTo>
                  <a:lnTo>
                    <a:pt x="4919735" y="1476155"/>
                  </a:lnTo>
                  <a:lnTo>
                    <a:pt x="4937836" y="1485361"/>
                  </a:lnTo>
                  <a:cubicBezTo>
                    <a:pt x="4937942" y="1490652"/>
                    <a:pt x="4938047" y="1495942"/>
                    <a:pt x="4938153" y="1501233"/>
                  </a:cubicBezTo>
                  <a:lnTo>
                    <a:pt x="4949903" y="1508534"/>
                  </a:lnTo>
                  <a:lnTo>
                    <a:pt x="4966415" y="1581863"/>
                  </a:lnTo>
                  <a:lnTo>
                    <a:pt x="4984198" y="1575514"/>
                  </a:lnTo>
                  <a:lnTo>
                    <a:pt x="4987692" y="1601862"/>
                  </a:lnTo>
                  <a:lnTo>
                    <a:pt x="4976260" y="1619956"/>
                  </a:lnTo>
                  <a:lnTo>
                    <a:pt x="4996583" y="1643764"/>
                  </a:lnTo>
                  <a:lnTo>
                    <a:pt x="4983881" y="1654557"/>
                  </a:lnTo>
                  <a:lnTo>
                    <a:pt x="4949267" y="1672968"/>
                  </a:lnTo>
                  <a:lnTo>
                    <a:pt x="4924498" y="1736139"/>
                  </a:lnTo>
                  <a:lnTo>
                    <a:pt x="4927991" y="1790104"/>
                  </a:lnTo>
                  <a:lnTo>
                    <a:pt x="4928309" y="1829785"/>
                  </a:lnTo>
                  <a:lnTo>
                    <a:pt x="4920053" y="1845973"/>
                  </a:lnTo>
                  <a:lnTo>
                    <a:pt x="4939423" y="1862481"/>
                  </a:lnTo>
                  <a:cubicBezTo>
                    <a:pt x="4939317" y="1855921"/>
                    <a:pt x="4939212" y="1849360"/>
                    <a:pt x="4939106" y="1842800"/>
                  </a:cubicBezTo>
                  <a:lnTo>
                    <a:pt x="4946410" y="1838354"/>
                  </a:lnTo>
                  <a:lnTo>
                    <a:pt x="4965145" y="1902478"/>
                  </a:lnTo>
                  <a:lnTo>
                    <a:pt x="4980070" y="1903113"/>
                  </a:lnTo>
                  <a:lnTo>
                    <a:pt x="4985786" y="1955808"/>
                  </a:lnTo>
                  <a:lnTo>
                    <a:pt x="4994043" y="1967553"/>
                  </a:lnTo>
                  <a:lnTo>
                    <a:pt x="4985151" y="1984060"/>
                  </a:lnTo>
                  <a:lnTo>
                    <a:pt x="4988009" y="1998028"/>
                  </a:lnTo>
                  <a:lnTo>
                    <a:pt x="4976895" y="1987870"/>
                  </a:lnTo>
                  <a:lnTo>
                    <a:pt x="4965780" y="1999297"/>
                  </a:lnTo>
                  <a:lnTo>
                    <a:pt x="4957206" y="1998028"/>
                  </a:lnTo>
                  <a:lnTo>
                    <a:pt x="4946727" y="1994853"/>
                  </a:lnTo>
                  <a:lnTo>
                    <a:pt x="4939423" y="2005011"/>
                  </a:lnTo>
                  <a:lnTo>
                    <a:pt x="4955936" y="2009455"/>
                  </a:lnTo>
                  <a:lnTo>
                    <a:pt x="4958477" y="2033898"/>
                  </a:lnTo>
                  <a:lnTo>
                    <a:pt x="4972131" y="2042785"/>
                  </a:lnTo>
                  <a:lnTo>
                    <a:pt x="4983881" y="2034851"/>
                  </a:lnTo>
                  <a:lnTo>
                    <a:pt x="4997218" y="2049452"/>
                  </a:lnTo>
                  <a:lnTo>
                    <a:pt x="5015319" y="2044054"/>
                  </a:lnTo>
                  <a:lnTo>
                    <a:pt x="5030244" y="2048499"/>
                  </a:lnTo>
                  <a:lnTo>
                    <a:pt x="5025798" y="2064052"/>
                  </a:lnTo>
                  <a:lnTo>
                    <a:pt x="5043581" y="2102463"/>
                  </a:lnTo>
                  <a:lnTo>
                    <a:pt x="5045169" y="2118018"/>
                  </a:lnTo>
                  <a:lnTo>
                    <a:pt x="5040405" y="2132937"/>
                  </a:lnTo>
                  <a:lnTo>
                    <a:pt x="5028974" y="2133890"/>
                  </a:lnTo>
                  <a:lnTo>
                    <a:pt x="5026751" y="2141191"/>
                  </a:lnTo>
                  <a:lnTo>
                    <a:pt x="5018177" y="2138652"/>
                  </a:lnTo>
                  <a:lnTo>
                    <a:pt x="5012143" y="2125955"/>
                  </a:lnTo>
                  <a:lnTo>
                    <a:pt x="5004204" y="2117065"/>
                  </a:lnTo>
                  <a:lnTo>
                    <a:pt x="4996583" y="2118018"/>
                  </a:lnTo>
                  <a:lnTo>
                    <a:pt x="4998488" y="2132937"/>
                  </a:lnTo>
                  <a:lnTo>
                    <a:pt x="5006427" y="2136113"/>
                  </a:lnTo>
                  <a:lnTo>
                    <a:pt x="5004204" y="2151032"/>
                  </a:lnTo>
                  <a:lnTo>
                    <a:pt x="5001981" y="2160238"/>
                  </a:lnTo>
                  <a:lnTo>
                    <a:pt x="5005792" y="2170080"/>
                  </a:lnTo>
                  <a:lnTo>
                    <a:pt x="4995313" y="2165635"/>
                  </a:lnTo>
                  <a:lnTo>
                    <a:pt x="4988009" y="2158969"/>
                  </a:lnTo>
                  <a:lnTo>
                    <a:pt x="4981976" y="2138652"/>
                  </a:lnTo>
                  <a:lnTo>
                    <a:pt x="4976260" y="2125002"/>
                  </a:lnTo>
                  <a:lnTo>
                    <a:pt x="4967051" y="2115479"/>
                  </a:lnTo>
                  <a:cubicBezTo>
                    <a:pt x="4967263" y="2108389"/>
                    <a:pt x="4967474" y="2101299"/>
                    <a:pt x="4967686" y="2094209"/>
                  </a:cubicBezTo>
                  <a:lnTo>
                    <a:pt x="4958477" y="2072941"/>
                  </a:lnTo>
                  <a:lnTo>
                    <a:pt x="4947362" y="2050720"/>
                  </a:lnTo>
                  <a:lnTo>
                    <a:pt x="4944822" y="2070402"/>
                  </a:lnTo>
                  <a:lnTo>
                    <a:pt x="4943552" y="2082147"/>
                  </a:lnTo>
                  <a:lnTo>
                    <a:pt x="4965145" y="2104685"/>
                  </a:lnTo>
                  <a:lnTo>
                    <a:pt x="4967051" y="2115479"/>
                  </a:lnTo>
                  <a:cubicBezTo>
                    <a:pt x="4967263" y="2121087"/>
                    <a:pt x="4967474" y="2126695"/>
                    <a:pt x="4967686" y="2132303"/>
                  </a:cubicBezTo>
                  <a:lnTo>
                    <a:pt x="4957206" y="2125637"/>
                  </a:lnTo>
                  <a:lnTo>
                    <a:pt x="4952443" y="2108495"/>
                  </a:lnTo>
                  <a:lnTo>
                    <a:pt x="4940058" y="2096748"/>
                  </a:lnTo>
                  <a:lnTo>
                    <a:pt x="4937518" y="2110399"/>
                  </a:lnTo>
                  <a:lnTo>
                    <a:pt x="4956889" y="2131033"/>
                  </a:lnTo>
                  <a:lnTo>
                    <a:pt x="4965145" y="2146905"/>
                  </a:lnTo>
                  <a:lnTo>
                    <a:pt x="4949267" y="2143413"/>
                  </a:lnTo>
                  <a:lnTo>
                    <a:pt x="4949903" y="2154842"/>
                  </a:lnTo>
                  <a:lnTo>
                    <a:pt x="4963240" y="2169127"/>
                  </a:lnTo>
                  <a:lnTo>
                    <a:pt x="4973402" y="2196745"/>
                  </a:lnTo>
                  <a:lnTo>
                    <a:pt x="4967051" y="2196428"/>
                  </a:lnTo>
                  <a:lnTo>
                    <a:pt x="4953396" y="2182460"/>
                  </a:lnTo>
                  <a:lnTo>
                    <a:pt x="4945457" y="2181190"/>
                  </a:lnTo>
                  <a:lnTo>
                    <a:pt x="4938153" y="2167222"/>
                  </a:lnTo>
                  <a:lnTo>
                    <a:pt x="4928626" y="2161826"/>
                  </a:lnTo>
                  <a:cubicBezTo>
                    <a:pt x="4928203" y="2168175"/>
                    <a:pt x="4927779" y="2174523"/>
                    <a:pt x="4927356" y="2180872"/>
                  </a:cubicBezTo>
                  <a:lnTo>
                    <a:pt x="4943869" y="2184364"/>
                  </a:lnTo>
                  <a:lnTo>
                    <a:pt x="4950855" y="2196110"/>
                  </a:lnTo>
                  <a:lnTo>
                    <a:pt x="4953713" y="2212935"/>
                  </a:lnTo>
                  <a:lnTo>
                    <a:pt x="4942599" y="2203094"/>
                  </a:lnTo>
                  <a:lnTo>
                    <a:pt x="4937836" y="2210394"/>
                  </a:lnTo>
                  <a:lnTo>
                    <a:pt x="4943234" y="2216745"/>
                  </a:lnTo>
                  <a:lnTo>
                    <a:pt x="4929262" y="2217696"/>
                  </a:lnTo>
                  <a:lnTo>
                    <a:pt x="4928944" y="2225950"/>
                  </a:lnTo>
                  <a:lnTo>
                    <a:pt x="4964510" y="2254202"/>
                  </a:lnTo>
                  <a:lnTo>
                    <a:pt x="5023893" y="2285313"/>
                  </a:lnTo>
                  <a:lnTo>
                    <a:pt x="5039770" y="2294200"/>
                  </a:lnTo>
                  <a:lnTo>
                    <a:pt x="5049297" y="2332612"/>
                  </a:lnTo>
                  <a:lnTo>
                    <a:pt x="5048979" y="2345945"/>
                  </a:lnTo>
                  <a:lnTo>
                    <a:pt x="5039770" y="2368801"/>
                  </a:lnTo>
                  <a:lnTo>
                    <a:pt x="5044851" y="2386896"/>
                  </a:lnTo>
                  <a:lnTo>
                    <a:pt x="5065492" y="2398325"/>
                  </a:lnTo>
                  <a:lnTo>
                    <a:pt x="5096612" y="2379912"/>
                  </a:lnTo>
                  <a:lnTo>
                    <a:pt x="5105822" y="2353882"/>
                  </a:lnTo>
                  <a:lnTo>
                    <a:pt x="5123922" y="2344994"/>
                  </a:lnTo>
                  <a:lnTo>
                    <a:pt x="5134719" y="2303725"/>
                  </a:lnTo>
                  <a:lnTo>
                    <a:pt x="5125510" y="2289122"/>
                  </a:lnTo>
                  <a:lnTo>
                    <a:pt x="5135037" y="2287218"/>
                  </a:lnTo>
                  <a:lnTo>
                    <a:pt x="5136307" y="2275472"/>
                  </a:lnTo>
                  <a:lnTo>
                    <a:pt x="5108362" y="2253568"/>
                  </a:lnTo>
                  <a:lnTo>
                    <a:pt x="5102011" y="2215792"/>
                  </a:lnTo>
                  <a:lnTo>
                    <a:pt x="5089626" y="2202777"/>
                  </a:lnTo>
                  <a:lnTo>
                    <a:pt x="5053743" y="2169127"/>
                  </a:lnTo>
                  <a:lnTo>
                    <a:pt x="5050885" y="2151985"/>
                  </a:lnTo>
                  <a:lnTo>
                    <a:pt x="5054378" y="2136430"/>
                  </a:lnTo>
                  <a:lnTo>
                    <a:pt x="5063269" y="2119922"/>
                  </a:lnTo>
                  <a:cubicBezTo>
                    <a:pt x="5062952" y="2116007"/>
                    <a:pt x="5062634" y="2112092"/>
                    <a:pt x="5062317" y="2108177"/>
                  </a:cubicBezTo>
                  <a:lnTo>
                    <a:pt x="5053108" y="2100558"/>
                  </a:lnTo>
                  <a:lnTo>
                    <a:pt x="5054378" y="2089131"/>
                  </a:lnTo>
                  <a:lnTo>
                    <a:pt x="5061046" y="2078655"/>
                  </a:lnTo>
                  <a:lnTo>
                    <a:pt x="5058506" y="2054530"/>
                  </a:lnTo>
                  <a:lnTo>
                    <a:pt x="5041993" y="2037070"/>
                  </a:lnTo>
                  <a:lnTo>
                    <a:pt x="5029291" y="2038023"/>
                  </a:lnTo>
                  <a:lnTo>
                    <a:pt x="5023575" y="2023105"/>
                  </a:lnTo>
                  <a:lnTo>
                    <a:pt x="5007697" y="2018344"/>
                  </a:lnTo>
                  <a:lnTo>
                    <a:pt x="4999123" y="2020248"/>
                  </a:lnTo>
                  <a:lnTo>
                    <a:pt x="4983246" y="2015487"/>
                  </a:lnTo>
                  <a:cubicBezTo>
                    <a:pt x="4983034" y="2013053"/>
                    <a:pt x="4982823" y="2010620"/>
                    <a:pt x="4982611" y="2008186"/>
                  </a:cubicBezTo>
                  <a:lnTo>
                    <a:pt x="4988009" y="1998028"/>
                  </a:lnTo>
                  <a:lnTo>
                    <a:pt x="5000076" y="1981203"/>
                  </a:lnTo>
                  <a:lnTo>
                    <a:pt x="4994043" y="1967553"/>
                  </a:lnTo>
                  <a:lnTo>
                    <a:pt x="5002617" y="1951682"/>
                  </a:lnTo>
                  <a:lnTo>
                    <a:pt x="4999123" y="1929461"/>
                  </a:lnTo>
                  <a:lnTo>
                    <a:pt x="4995630" y="1894542"/>
                  </a:lnTo>
                  <a:lnTo>
                    <a:pt x="5009285" y="1902161"/>
                  </a:lnTo>
                  <a:lnTo>
                    <a:pt x="5047709" y="1893273"/>
                  </a:lnTo>
                  <a:lnTo>
                    <a:pt x="5039135" y="1881527"/>
                  </a:lnTo>
                  <a:lnTo>
                    <a:pt x="5005157" y="1876766"/>
                  </a:lnTo>
                  <a:lnTo>
                    <a:pt x="5002617" y="1850418"/>
                  </a:lnTo>
                  <a:lnTo>
                    <a:pt x="4992137" y="1848195"/>
                  </a:lnTo>
                  <a:lnTo>
                    <a:pt x="4983563" y="1833911"/>
                  </a:lnTo>
                  <a:lnTo>
                    <a:pt x="4946092" y="1793913"/>
                  </a:lnTo>
                  <a:lnTo>
                    <a:pt x="4935295" y="1787882"/>
                  </a:lnTo>
                  <a:lnTo>
                    <a:pt x="4931167" y="1776771"/>
                  </a:lnTo>
                  <a:lnTo>
                    <a:pt x="4927674" y="1736774"/>
                  </a:lnTo>
                  <a:lnTo>
                    <a:pt x="4952125" y="1676460"/>
                  </a:lnTo>
                  <a:lnTo>
                    <a:pt x="4991820" y="1677730"/>
                  </a:lnTo>
                  <a:lnTo>
                    <a:pt x="4996901" y="1692332"/>
                  </a:lnTo>
                  <a:lnTo>
                    <a:pt x="5009603" y="1701855"/>
                  </a:lnTo>
                  <a:lnTo>
                    <a:pt x="5029926" y="1718680"/>
                  </a:lnTo>
                  <a:lnTo>
                    <a:pt x="5046757" y="1713283"/>
                  </a:lnTo>
                  <a:lnTo>
                    <a:pt x="5056283" y="1697411"/>
                  </a:lnTo>
                  <a:lnTo>
                    <a:pt x="5071208" y="1709791"/>
                  </a:lnTo>
                  <a:lnTo>
                    <a:pt x="5083910" y="1736774"/>
                  </a:lnTo>
                  <a:lnTo>
                    <a:pt x="5105504" y="1744075"/>
                  </a:lnTo>
                  <a:lnTo>
                    <a:pt x="5111855" y="1778041"/>
                  </a:lnTo>
                  <a:lnTo>
                    <a:pt x="5136307" y="1784072"/>
                  </a:lnTo>
                  <a:lnTo>
                    <a:pt x="5148056" y="1794230"/>
                  </a:lnTo>
                  <a:lnTo>
                    <a:pt x="5180129" y="1806611"/>
                  </a:lnTo>
                  <a:lnTo>
                    <a:pt x="5208709" y="1806293"/>
                  </a:lnTo>
                  <a:lnTo>
                    <a:pt x="5222364" y="1819944"/>
                  </a:lnTo>
                  <a:lnTo>
                    <a:pt x="5236019" y="1815817"/>
                  </a:lnTo>
                  <a:lnTo>
                    <a:pt x="5246815" y="1797723"/>
                  </a:lnTo>
                  <a:lnTo>
                    <a:pt x="5282381" y="1793278"/>
                  </a:lnTo>
                  <a:lnTo>
                    <a:pt x="5296671" y="1809785"/>
                  </a:lnTo>
                  <a:lnTo>
                    <a:pt x="5313184" y="1798040"/>
                  </a:lnTo>
                  <a:lnTo>
                    <a:pt x="5292226" y="1784707"/>
                  </a:lnTo>
                  <a:lnTo>
                    <a:pt x="5274760" y="1738361"/>
                  </a:lnTo>
                  <a:lnTo>
                    <a:pt x="5283969" y="1720267"/>
                  </a:lnTo>
                  <a:lnTo>
                    <a:pt x="5266821" y="1700585"/>
                  </a:lnTo>
                  <a:lnTo>
                    <a:pt x="5264598" y="1678682"/>
                  </a:lnTo>
                  <a:lnTo>
                    <a:pt x="5249038" y="1678682"/>
                  </a:lnTo>
                  <a:lnTo>
                    <a:pt x="5216013" y="1694871"/>
                  </a:lnTo>
                  <a:lnTo>
                    <a:pt x="5195689" y="1687253"/>
                  </a:lnTo>
                  <a:lnTo>
                    <a:pt x="5162346" y="1627892"/>
                  </a:lnTo>
                  <a:lnTo>
                    <a:pt x="5139482" y="1617734"/>
                  </a:lnTo>
                  <a:lnTo>
                    <a:pt x="5136307" y="1584085"/>
                  </a:lnTo>
                  <a:lnTo>
                    <a:pt x="5167745" y="1561229"/>
                  </a:lnTo>
                  <a:lnTo>
                    <a:pt x="5170920" y="1527581"/>
                  </a:lnTo>
                  <a:lnTo>
                    <a:pt x="5189021" y="1518057"/>
                  </a:lnTo>
                  <a:lnTo>
                    <a:pt x="5249673" y="1546944"/>
                  </a:lnTo>
                  <a:lnTo>
                    <a:pt x="5252214" y="1563769"/>
                  </a:lnTo>
                  <a:lnTo>
                    <a:pt x="5266821" y="1584402"/>
                  </a:lnTo>
                  <a:lnTo>
                    <a:pt x="5281746" y="1579323"/>
                  </a:lnTo>
                  <a:lnTo>
                    <a:pt x="5310326" y="1590434"/>
                  </a:lnTo>
                  <a:lnTo>
                    <a:pt x="5314772" y="1601227"/>
                  </a:lnTo>
                  <a:lnTo>
                    <a:pt x="5280794" y="1607893"/>
                  </a:lnTo>
                  <a:lnTo>
                    <a:pt x="5286510" y="1619003"/>
                  </a:lnTo>
                  <a:lnTo>
                    <a:pt x="5284287" y="1632971"/>
                  </a:lnTo>
                  <a:lnTo>
                    <a:pt x="5296036" y="1632971"/>
                  </a:lnTo>
                  <a:lnTo>
                    <a:pt x="5308421" y="1613924"/>
                  </a:lnTo>
                  <a:lnTo>
                    <a:pt x="5325251" y="1609163"/>
                  </a:lnTo>
                  <a:lnTo>
                    <a:pt x="5326521" y="1595830"/>
                  </a:lnTo>
                  <a:lnTo>
                    <a:pt x="5336048" y="1605988"/>
                  </a:lnTo>
                  <a:lnTo>
                    <a:pt x="5363675" y="1608845"/>
                  </a:lnTo>
                  <a:lnTo>
                    <a:pt x="5398606" y="1632971"/>
                  </a:lnTo>
                  <a:lnTo>
                    <a:pt x="5415437" y="1632971"/>
                  </a:lnTo>
                  <a:lnTo>
                    <a:pt x="5434807" y="1646303"/>
                  </a:lnTo>
                  <a:lnTo>
                    <a:pt x="5449415" y="1645351"/>
                  </a:lnTo>
                  <a:lnTo>
                    <a:pt x="5457036" y="1630431"/>
                  </a:lnTo>
                  <a:lnTo>
                    <a:pt x="5479265" y="1650112"/>
                  </a:lnTo>
                  <a:lnTo>
                    <a:pt x="5532296" y="1657096"/>
                  </a:lnTo>
                  <a:lnTo>
                    <a:pt x="5561829" y="1686618"/>
                  </a:lnTo>
                  <a:lnTo>
                    <a:pt x="5580247" y="1706299"/>
                  </a:lnTo>
                  <a:lnTo>
                    <a:pt x="5605016" y="1717410"/>
                  </a:lnTo>
                  <a:lnTo>
                    <a:pt x="5625975" y="1744710"/>
                  </a:lnTo>
                  <a:lnTo>
                    <a:pt x="5623117" y="1777089"/>
                  </a:lnTo>
                  <a:lnTo>
                    <a:pt x="5640265" y="1768836"/>
                  </a:lnTo>
                  <a:lnTo>
                    <a:pt x="5644075" y="1753915"/>
                  </a:lnTo>
                  <a:lnTo>
                    <a:pt x="5659000" y="1752963"/>
                  </a:lnTo>
                  <a:cubicBezTo>
                    <a:pt x="5658894" y="1735398"/>
                    <a:pt x="5658789" y="1717833"/>
                    <a:pt x="5658683" y="1700268"/>
                  </a:cubicBezTo>
                  <a:lnTo>
                    <a:pt x="5642805" y="1692967"/>
                  </a:lnTo>
                  <a:lnTo>
                    <a:pt x="5625657" y="1702490"/>
                  </a:lnTo>
                  <a:lnTo>
                    <a:pt x="5612955" y="1698364"/>
                  </a:lnTo>
                  <a:lnTo>
                    <a:pt x="5586598" y="1681856"/>
                  </a:lnTo>
                  <a:lnTo>
                    <a:pt x="5563099" y="1673603"/>
                  </a:lnTo>
                  <a:lnTo>
                    <a:pt x="5536107" y="1639954"/>
                  </a:lnTo>
                  <a:lnTo>
                    <a:pt x="5533884" y="1614877"/>
                  </a:lnTo>
                  <a:lnTo>
                    <a:pt x="5525310" y="1606306"/>
                  </a:lnTo>
                  <a:lnTo>
                    <a:pt x="5520864" y="1587577"/>
                  </a:lnTo>
                  <a:lnTo>
                    <a:pt x="5506892" y="1553928"/>
                  </a:lnTo>
                  <a:lnTo>
                    <a:pt x="5487839" y="1548849"/>
                  </a:lnTo>
                  <a:lnTo>
                    <a:pt x="5479265" y="1536469"/>
                  </a:lnTo>
                  <a:lnTo>
                    <a:pt x="5447510" y="1422825"/>
                  </a:lnTo>
                  <a:lnTo>
                    <a:pt x="5517689" y="1368543"/>
                  </a:lnTo>
                  <a:lnTo>
                    <a:pt x="5523087" y="1350766"/>
                  </a:lnTo>
                  <a:lnTo>
                    <a:pt x="5550397" y="1326958"/>
                  </a:lnTo>
                  <a:lnTo>
                    <a:pt x="5594537" y="1318070"/>
                  </a:lnTo>
                  <a:lnTo>
                    <a:pt x="5668209" y="1243789"/>
                  </a:lnTo>
                  <a:lnTo>
                    <a:pt x="5664081" y="1233314"/>
                  </a:lnTo>
                  <a:lnTo>
                    <a:pt x="5682817" y="1223790"/>
                  </a:lnTo>
                  <a:lnTo>
                    <a:pt x="5685992" y="1203474"/>
                  </a:lnTo>
                  <a:lnTo>
                    <a:pt x="5706633" y="1206649"/>
                  </a:lnTo>
                  <a:lnTo>
                    <a:pt x="5719971" y="1231726"/>
                  </a:lnTo>
                  <a:lnTo>
                    <a:pt x="5752361" y="1223156"/>
                  </a:lnTo>
                  <a:lnTo>
                    <a:pt x="5769827" y="1239662"/>
                  </a:lnTo>
                  <a:lnTo>
                    <a:pt x="5782211" y="1231092"/>
                  </a:lnTo>
                  <a:lnTo>
                    <a:pt x="5791103" y="1248233"/>
                  </a:lnTo>
                  <a:lnTo>
                    <a:pt x="5821906" y="1271724"/>
                  </a:lnTo>
                  <a:lnTo>
                    <a:pt x="5786975" y="1286961"/>
                  </a:lnTo>
                  <a:lnTo>
                    <a:pt x="5791738" y="1317435"/>
                  </a:lnTo>
                  <a:lnTo>
                    <a:pt x="5799994" y="1301563"/>
                  </a:lnTo>
                  <a:lnTo>
                    <a:pt x="5830162" y="1286644"/>
                  </a:lnTo>
                  <a:lnTo>
                    <a:pt x="5851756" y="1302198"/>
                  </a:lnTo>
                  <a:lnTo>
                    <a:pt x="5844452" y="1320292"/>
                  </a:lnTo>
                  <a:lnTo>
                    <a:pt x="5862870" y="1361242"/>
                  </a:lnTo>
                  <a:lnTo>
                    <a:pt x="5894943" y="1415842"/>
                  </a:lnTo>
                  <a:lnTo>
                    <a:pt x="5903517" y="1406319"/>
                  </a:lnTo>
                  <a:lnTo>
                    <a:pt x="5872397" y="1365051"/>
                  </a:lnTo>
                  <a:lnTo>
                    <a:pt x="5876842" y="1291723"/>
                  </a:lnTo>
                  <a:lnTo>
                    <a:pt x="5860965" y="1271406"/>
                  </a:lnTo>
                  <a:lnTo>
                    <a:pt x="5870174" y="1250455"/>
                  </a:lnTo>
                  <a:lnTo>
                    <a:pt x="5882558" y="1205061"/>
                  </a:lnTo>
                  <a:lnTo>
                    <a:pt x="5897166" y="1192364"/>
                  </a:lnTo>
                  <a:lnTo>
                    <a:pt x="5902882" y="1094274"/>
                  </a:lnTo>
                  <a:lnTo>
                    <a:pt x="5870491" y="1042849"/>
                  </a:lnTo>
                  <a:lnTo>
                    <a:pt x="5859059" y="1052689"/>
                  </a:lnTo>
                  <a:lnTo>
                    <a:pt x="5833337" y="1047610"/>
                  </a:lnTo>
                  <a:lnTo>
                    <a:pt x="5835878" y="979042"/>
                  </a:lnTo>
                  <a:lnTo>
                    <a:pt x="5853067" y="949041"/>
                  </a:lnTo>
                  <a:lnTo>
                    <a:pt x="6060620" y="1177406"/>
                  </a:lnTo>
                  <a:cubicBezTo>
                    <a:pt x="6579822" y="1806535"/>
                    <a:pt x="6891715" y="2613092"/>
                    <a:pt x="6891715" y="3492496"/>
                  </a:cubicBezTo>
                  <a:cubicBezTo>
                    <a:pt x="6891715" y="3869384"/>
                    <a:pt x="6834429" y="4232891"/>
                    <a:pt x="6728088" y="4574786"/>
                  </a:cubicBezTo>
                  <a:lnTo>
                    <a:pt x="6699847" y="4651948"/>
                  </a:lnTo>
                  <a:lnTo>
                    <a:pt x="6676768" y="4648009"/>
                  </a:lnTo>
                  <a:lnTo>
                    <a:pt x="6661525" y="4656897"/>
                  </a:lnTo>
                  <a:lnTo>
                    <a:pt x="6642472" y="4667056"/>
                  </a:lnTo>
                  <a:lnTo>
                    <a:pt x="6630405" y="4672135"/>
                  </a:lnTo>
                  <a:lnTo>
                    <a:pt x="6623101" y="4666421"/>
                  </a:lnTo>
                  <a:lnTo>
                    <a:pt x="6612622" y="4665151"/>
                  </a:lnTo>
                  <a:lnTo>
                    <a:pt x="6615162" y="4650548"/>
                  </a:lnTo>
                  <a:lnTo>
                    <a:pt x="6607541" y="4646104"/>
                  </a:lnTo>
                  <a:lnTo>
                    <a:pt x="6593251" y="4644517"/>
                  </a:lnTo>
                  <a:lnTo>
                    <a:pt x="6562448" y="4645787"/>
                  </a:lnTo>
                  <a:lnTo>
                    <a:pt x="6541172" y="4642295"/>
                  </a:lnTo>
                  <a:lnTo>
                    <a:pt x="6527200" y="4650548"/>
                  </a:lnTo>
                  <a:lnTo>
                    <a:pt x="6501161" y="4671818"/>
                  </a:lnTo>
                  <a:lnTo>
                    <a:pt x="6482743" y="4687373"/>
                  </a:lnTo>
                  <a:lnTo>
                    <a:pt x="6482425" y="4699753"/>
                  </a:lnTo>
                  <a:lnTo>
                    <a:pt x="6465277" y="4709912"/>
                  </a:lnTo>
                  <a:lnTo>
                    <a:pt x="6458926" y="4706737"/>
                  </a:lnTo>
                  <a:lnTo>
                    <a:pt x="6448447" y="4706420"/>
                  </a:lnTo>
                  <a:lnTo>
                    <a:pt x="6438920" y="4710229"/>
                  </a:lnTo>
                  <a:lnTo>
                    <a:pt x="6430346" y="4707689"/>
                  </a:lnTo>
                  <a:lnTo>
                    <a:pt x="6405895" y="4713403"/>
                  </a:lnTo>
                  <a:lnTo>
                    <a:pt x="6398591" y="4710229"/>
                  </a:lnTo>
                  <a:lnTo>
                    <a:pt x="6382714" y="4715308"/>
                  </a:lnTo>
                  <a:lnTo>
                    <a:pt x="6364296" y="4728324"/>
                  </a:lnTo>
                  <a:lnTo>
                    <a:pt x="6358897" y="4725149"/>
                  </a:lnTo>
                  <a:lnTo>
                    <a:pt x="6348418" y="4731181"/>
                  </a:lnTo>
                  <a:lnTo>
                    <a:pt x="6361755" y="4741022"/>
                  </a:lnTo>
                  <a:lnTo>
                    <a:pt x="6358580" y="4749275"/>
                  </a:lnTo>
                  <a:lnTo>
                    <a:pt x="6347783" y="4740704"/>
                  </a:lnTo>
                  <a:lnTo>
                    <a:pt x="6342702" y="4740387"/>
                  </a:lnTo>
                  <a:lnTo>
                    <a:pt x="6347783" y="4750863"/>
                  </a:lnTo>
                  <a:cubicBezTo>
                    <a:pt x="6348092" y="4754989"/>
                    <a:pt x="6348402" y="4759116"/>
                    <a:pt x="6348711" y="4763242"/>
                  </a:cubicBezTo>
                  <a:cubicBezTo>
                    <a:pt x="6348716" y="4763245"/>
                    <a:pt x="6348722" y="4763247"/>
                    <a:pt x="6348727" y="4763250"/>
                  </a:cubicBezTo>
                  <a:cubicBezTo>
                    <a:pt x="6348722" y="4763255"/>
                    <a:pt x="6348718" y="4763261"/>
                    <a:pt x="6348713" y="4763266"/>
                  </a:cubicBezTo>
                  <a:cubicBezTo>
                    <a:pt x="6348720" y="4763364"/>
                    <a:pt x="6348728" y="4763463"/>
                    <a:pt x="6348735" y="4763561"/>
                  </a:cubicBezTo>
                  <a:lnTo>
                    <a:pt x="6348545" y="4763458"/>
                  </a:lnTo>
                  <a:lnTo>
                    <a:pt x="6342059" y="4770869"/>
                  </a:lnTo>
                  <a:lnTo>
                    <a:pt x="6330309" y="4769282"/>
                  </a:lnTo>
                  <a:lnTo>
                    <a:pt x="6323958" y="4777535"/>
                  </a:lnTo>
                  <a:lnTo>
                    <a:pt x="6316337" y="4778488"/>
                  </a:lnTo>
                  <a:lnTo>
                    <a:pt x="6317925" y="4768964"/>
                  </a:lnTo>
                  <a:lnTo>
                    <a:pt x="6305858" y="4774043"/>
                  </a:lnTo>
                  <a:lnTo>
                    <a:pt x="6301094" y="4786424"/>
                  </a:lnTo>
                  <a:lnTo>
                    <a:pt x="6296013" y="4788328"/>
                  </a:lnTo>
                  <a:lnTo>
                    <a:pt x="6299189" y="4797852"/>
                  </a:lnTo>
                  <a:lnTo>
                    <a:pt x="6295696" y="4809597"/>
                  </a:lnTo>
                  <a:lnTo>
                    <a:pt x="6283946" y="4807057"/>
                  </a:lnTo>
                  <a:lnTo>
                    <a:pt x="6280771" y="4811184"/>
                  </a:lnTo>
                  <a:lnTo>
                    <a:pt x="6283629" y="4820707"/>
                  </a:lnTo>
                  <a:lnTo>
                    <a:pt x="6276008" y="4824834"/>
                  </a:lnTo>
                  <a:lnTo>
                    <a:pt x="6262353" y="4822294"/>
                  </a:lnTo>
                  <a:lnTo>
                    <a:pt x="6252826" y="4817850"/>
                  </a:lnTo>
                  <a:lnTo>
                    <a:pt x="6238219" y="4805788"/>
                  </a:lnTo>
                  <a:lnTo>
                    <a:pt x="6229645" y="4806740"/>
                  </a:lnTo>
                  <a:lnTo>
                    <a:pt x="6234090" y="4816263"/>
                  </a:lnTo>
                  <a:lnTo>
                    <a:pt x="6241077" y="4819437"/>
                  </a:lnTo>
                  <a:lnTo>
                    <a:pt x="6235678" y="4830230"/>
                  </a:lnTo>
                  <a:lnTo>
                    <a:pt x="6222023" y="4829913"/>
                  </a:lnTo>
                  <a:lnTo>
                    <a:pt x="6214402" y="4824199"/>
                  </a:lnTo>
                  <a:lnTo>
                    <a:pt x="6210274" y="4832770"/>
                  </a:lnTo>
                  <a:lnTo>
                    <a:pt x="6222659" y="4840389"/>
                  </a:lnTo>
                  <a:lnTo>
                    <a:pt x="6215990" y="4849594"/>
                  </a:lnTo>
                  <a:lnTo>
                    <a:pt x="6210591" y="4852769"/>
                  </a:lnTo>
                  <a:lnTo>
                    <a:pt x="6213767" y="4861340"/>
                  </a:lnTo>
                  <a:lnTo>
                    <a:pt x="6204558" y="4877847"/>
                  </a:lnTo>
                  <a:lnTo>
                    <a:pt x="6200747" y="4872133"/>
                  </a:lnTo>
                  <a:lnTo>
                    <a:pt x="6195666" y="4852134"/>
                  </a:lnTo>
                  <a:lnTo>
                    <a:pt x="6187410" y="4861657"/>
                  </a:lnTo>
                  <a:lnTo>
                    <a:pt x="6179154" y="4880386"/>
                  </a:lnTo>
                  <a:lnTo>
                    <a:pt x="6191538" y="4903877"/>
                  </a:lnTo>
                  <a:lnTo>
                    <a:pt x="6190268" y="4915305"/>
                  </a:lnTo>
                  <a:lnTo>
                    <a:pt x="6178201" y="4924510"/>
                  </a:lnTo>
                  <a:lnTo>
                    <a:pt x="6178519" y="4914035"/>
                  </a:lnTo>
                  <a:lnTo>
                    <a:pt x="6176296" y="4909591"/>
                  </a:lnTo>
                  <a:lnTo>
                    <a:pt x="6160418" y="4917844"/>
                  </a:lnTo>
                  <a:lnTo>
                    <a:pt x="6158830" y="4927050"/>
                  </a:lnTo>
                  <a:cubicBezTo>
                    <a:pt x="6158724" y="4929378"/>
                    <a:pt x="6158619" y="4931706"/>
                    <a:pt x="6158513" y="4934034"/>
                  </a:cubicBezTo>
                  <a:lnTo>
                    <a:pt x="6158513" y="4936891"/>
                  </a:lnTo>
                  <a:lnTo>
                    <a:pt x="6158513" y="4938795"/>
                  </a:lnTo>
                  <a:lnTo>
                    <a:pt x="6161688" y="4947366"/>
                  </a:lnTo>
                  <a:lnTo>
                    <a:pt x="6154067" y="4956572"/>
                  </a:lnTo>
                  <a:lnTo>
                    <a:pt x="6141365" y="4963556"/>
                  </a:lnTo>
                  <a:lnTo>
                    <a:pt x="6135649" y="4978475"/>
                  </a:lnTo>
                  <a:lnTo>
                    <a:pt x="6122312" y="4993712"/>
                  </a:lnTo>
                  <a:lnTo>
                    <a:pt x="6129933" y="5024187"/>
                  </a:lnTo>
                  <a:lnTo>
                    <a:pt x="6136919" y="5038472"/>
                  </a:lnTo>
                  <a:lnTo>
                    <a:pt x="6148668" y="5036250"/>
                  </a:lnTo>
                  <a:lnTo>
                    <a:pt x="6154384" y="5027044"/>
                  </a:lnTo>
                  <a:lnTo>
                    <a:pt x="6170897" y="5030853"/>
                  </a:lnTo>
                  <a:lnTo>
                    <a:pt x="6175661" y="5059423"/>
                  </a:lnTo>
                  <a:lnTo>
                    <a:pt x="6177248" y="5069898"/>
                  </a:lnTo>
                  <a:lnTo>
                    <a:pt x="6190268" y="5079739"/>
                  </a:lnTo>
                  <a:lnTo>
                    <a:pt x="6194396" y="5079739"/>
                  </a:lnTo>
                  <a:lnTo>
                    <a:pt x="6197254" y="5089262"/>
                  </a:lnTo>
                  <a:lnTo>
                    <a:pt x="6190586" y="5103864"/>
                  </a:lnTo>
                  <a:lnTo>
                    <a:pt x="6188680" y="5128307"/>
                  </a:lnTo>
                  <a:lnTo>
                    <a:pt x="6195031" y="5132434"/>
                  </a:lnTo>
                  <a:lnTo>
                    <a:pt x="6206146" y="5113705"/>
                  </a:lnTo>
                  <a:lnTo>
                    <a:pt x="6212814" y="5101325"/>
                  </a:lnTo>
                  <a:lnTo>
                    <a:pt x="6214085" y="5089897"/>
                  </a:lnTo>
                  <a:lnTo>
                    <a:pt x="6218213" y="5103547"/>
                  </a:lnTo>
                  <a:lnTo>
                    <a:pt x="6212179" y="5126403"/>
                  </a:lnTo>
                  <a:lnTo>
                    <a:pt x="6204240" y="5141957"/>
                  </a:lnTo>
                  <a:lnTo>
                    <a:pt x="6206146" y="5154972"/>
                  </a:lnTo>
                  <a:lnTo>
                    <a:pt x="6212814" y="5145767"/>
                  </a:lnTo>
                  <a:cubicBezTo>
                    <a:pt x="6213026" y="5149999"/>
                    <a:pt x="6213237" y="5154232"/>
                    <a:pt x="6213449" y="5158464"/>
                  </a:cubicBezTo>
                  <a:lnTo>
                    <a:pt x="6203605" y="5169575"/>
                  </a:lnTo>
                  <a:lnTo>
                    <a:pt x="6197889" y="5184177"/>
                  </a:lnTo>
                  <a:lnTo>
                    <a:pt x="6202970" y="5201319"/>
                  </a:lnTo>
                  <a:lnTo>
                    <a:pt x="6235678" y="5233698"/>
                  </a:lnTo>
                  <a:lnTo>
                    <a:pt x="6249333" y="5251157"/>
                  </a:lnTo>
                  <a:lnTo>
                    <a:pt x="6260130" y="5274330"/>
                  </a:lnTo>
                  <a:lnTo>
                    <a:pt x="6275690" y="5324168"/>
                  </a:lnTo>
                  <a:lnTo>
                    <a:pt x="6291250" y="5336232"/>
                  </a:lnTo>
                  <a:lnTo>
                    <a:pt x="6303952" y="5347977"/>
                  </a:lnTo>
                  <a:lnTo>
                    <a:pt x="6297190" y="5360853"/>
                  </a:lnTo>
                  <a:lnTo>
                    <a:pt x="6297448" y="5360940"/>
                  </a:lnTo>
                  <a:lnTo>
                    <a:pt x="6303928" y="5348597"/>
                  </a:lnTo>
                  <a:lnTo>
                    <a:pt x="6326471" y="5368282"/>
                  </a:lnTo>
                  <a:lnTo>
                    <a:pt x="6343298" y="5377172"/>
                  </a:lnTo>
                  <a:lnTo>
                    <a:pt x="6352738" y="5391437"/>
                  </a:lnTo>
                  <a:lnTo>
                    <a:pt x="6270138" y="5527402"/>
                  </a:lnTo>
                  <a:lnTo>
                    <a:pt x="6157685" y="5677783"/>
                  </a:lnTo>
                  <a:lnTo>
                    <a:pt x="6151028" y="5680333"/>
                  </a:lnTo>
                  <a:lnTo>
                    <a:pt x="6151528" y="5680898"/>
                  </a:lnTo>
                  <a:lnTo>
                    <a:pt x="6124790" y="5702235"/>
                  </a:lnTo>
                  <a:lnTo>
                    <a:pt x="6108874" y="5721342"/>
                  </a:lnTo>
                  <a:lnTo>
                    <a:pt x="6108664" y="5720387"/>
                  </a:lnTo>
                  <a:lnTo>
                    <a:pt x="6071278" y="5721342"/>
                  </a:lnTo>
                  <a:lnTo>
                    <a:pt x="6010443" y="5705105"/>
                  </a:lnTo>
                  <a:lnTo>
                    <a:pt x="5965134" y="5657668"/>
                  </a:lnTo>
                  <a:lnTo>
                    <a:pt x="5954821" y="5617474"/>
                  </a:lnTo>
                  <a:lnTo>
                    <a:pt x="5954631" y="5617583"/>
                  </a:lnTo>
                  <a:lnTo>
                    <a:pt x="5954678" y="5617604"/>
                  </a:lnTo>
                  <a:lnTo>
                    <a:pt x="5954550" y="5617629"/>
                  </a:lnTo>
                  <a:lnTo>
                    <a:pt x="5954176" y="5617843"/>
                  </a:lnTo>
                  <a:lnTo>
                    <a:pt x="5953959" y="5617746"/>
                  </a:lnTo>
                  <a:lnTo>
                    <a:pt x="5903234" y="5627755"/>
                  </a:lnTo>
                  <a:cubicBezTo>
                    <a:pt x="5903446" y="5629764"/>
                    <a:pt x="5903657" y="5631774"/>
                    <a:pt x="5903869" y="5633783"/>
                  </a:cubicBezTo>
                  <a:lnTo>
                    <a:pt x="5906092" y="5648375"/>
                  </a:lnTo>
                  <a:lnTo>
                    <a:pt x="5907044" y="5656623"/>
                  </a:lnTo>
                  <a:lnTo>
                    <a:pt x="5908632" y="5664871"/>
                  </a:lnTo>
                  <a:lnTo>
                    <a:pt x="5910220" y="5671850"/>
                  </a:lnTo>
                  <a:lnTo>
                    <a:pt x="5911808" y="5677243"/>
                  </a:lnTo>
                  <a:lnTo>
                    <a:pt x="5914031" y="5683270"/>
                  </a:lnTo>
                  <a:lnTo>
                    <a:pt x="5916253" y="5691835"/>
                  </a:lnTo>
                  <a:lnTo>
                    <a:pt x="5919111" y="5701987"/>
                  </a:lnTo>
                  <a:lnTo>
                    <a:pt x="5921017" y="5712772"/>
                  </a:lnTo>
                  <a:lnTo>
                    <a:pt x="5923240" y="5723558"/>
                  </a:lnTo>
                  <a:lnTo>
                    <a:pt x="5925145" y="5733075"/>
                  </a:lnTo>
                  <a:cubicBezTo>
                    <a:pt x="5925357" y="5735507"/>
                    <a:pt x="5925568" y="5737939"/>
                    <a:pt x="5925780" y="5740371"/>
                  </a:cubicBezTo>
                  <a:lnTo>
                    <a:pt x="5925780" y="5743226"/>
                  </a:lnTo>
                  <a:cubicBezTo>
                    <a:pt x="5925674" y="5743861"/>
                    <a:pt x="5925569" y="5744495"/>
                    <a:pt x="5925463" y="5745130"/>
                  </a:cubicBezTo>
                  <a:cubicBezTo>
                    <a:pt x="5925251" y="5746716"/>
                    <a:pt x="5925040" y="5748302"/>
                    <a:pt x="5924828" y="5749888"/>
                  </a:cubicBezTo>
                  <a:lnTo>
                    <a:pt x="5923875" y="5758453"/>
                  </a:lnTo>
                  <a:cubicBezTo>
                    <a:pt x="5923663" y="5762260"/>
                    <a:pt x="5923452" y="5766067"/>
                    <a:pt x="5923240" y="5769874"/>
                  </a:cubicBezTo>
                  <a:cubicBezTo>
                    <a:pt x="5923028" y="5774104"/>
                    <a:pt x="5922817" y="5778333"/>
                    <a:pt x="5922605" y="5782563"/>
                  </a:cubicBezTo>
                  <a:lnTo>
                    <a:pt x="5922605" y="5795252"/>
                  </a:lnTo>
                  <a:lnTo>
                    <a:pt x="5922287" y="5806989"/>
                  </a:lnTo>
                  <a:lnTo>
                    <a:pt x="5922605" y="5816189"/>
                  </a:lnTo>
                  <a:cubicBezTo>
                    <a:pt x="5922711" y="5817246"/>
                    <a:pt x="5922816" y="5818304"/>
                    <a:pt x="5922922" y="5819361"/>
                  </a:cubicBezTo>
                  <a:lnTo>
                    <a:pt x="5923240" y="5821899"/>
                  </a:lnTo>
                  <a:lnTo>
                    <a:pt x="5924192" y="5826975"/>
                  </a:lnTo>
                  <a:lnTo>
                    <a:pt x="5925463" y="5836175"/>
                  </a:lnTo>
                  <a:lnTo>
                    <a:pt x="5928321" y="5859015"/>
                  </a:lnTo>
                  <a:lnTo>
                    <a:pt x="5931496" y="5889786"/>
                  </a:lnTo>
                  <a:lnTo>
                    <a:pt x="5891802" y="5911675"/>
                  </a:lnTo>
                  <a:lnTo>
                    <a:pt x="5867985" y="5892007"/>
                  </a:lnTo>
                  <a:lnTo>
                    <a:pt x="5834006" y="5896131"/>
                  </a:lnTo>
                  <a:lnTo>
                    <a:pt x="5807014" y="5906282"/>
                  </a:lnTo>
                  <a:lnTo>
                    <a:pt x="5779387" y="5900572"/>
                  </a:lnTo>
                  <a:lnTo>
                    <a:pt x="5720956" y="5935467"/>
                  </a:lnTo>
                  <a:lnTo>
                    <a:pt x="5698092" y="5915164"/>
                  </a:lnTo>
                  <a:lnTo>
                    <a:pt x="5652047" y="5929440"/>
                  </a:lnTo>
                  <a:lnTo>
                    <a:pt x="5585360" y="5938322"/>
                  </a:lnTo>
                  <a:lnTo>
                    <a:pt x="5474215" y="5985272"/>
                  </a:lnTo>
                  <a:lnTo>
                    <a:pt x="5431027" y="5995741"/>
                  </a:lnTo>
                  <a:lnTo>
                    <a:pt x="5379583" y="5956721"/>
                  </a:lnTo>
                  <a:lnTo>
                    <a:pt x="5337983" y="5954818"/>
                  </a:lnTo>
                  <a:lnTo>
                    <a:pt x="5261452" y="5985907"/>
                  </a:lnTo>
                  <a:lnTo>
                    <a:pt x="5234142" y="5983369"/>
                  </a:lnTo>
                  <a:lnTo>
                    <a:pt x="5210961" y="5957356"/>
                  </a:lnTo>
                  <a:lnTo>
                    <a:pt x="5197623" y="5967824"/>
                  </a:lnTo>
                  <a:lnTo>
                    <a:pt x="5173489" y="5994154"/>
                  </a:lnTo>
                  <a:cubicBezTo>
                    <a:pt x="5173912" y="6006420"/>
                    <a:pt x="5174336" y="6018687"/>
                    <a:pt x="5174759" y="6030953"/>
                  </a:cubicBezTo>
                  <a:lnTo>
                    <a:pt x="5150625" y="6049987"/>
                  </a:lnTo>
                  <a:lnTo>
                    <a:pt x="5148720" y="6075682"/>
                  </a:lnTo>
                  <a:lnTo>
                    <a:pt x="5130619" y="6078855"/>
                  </a:lnTo>
                  <a:lnTo>
                    <a:pt x="5123633" y="6088054"/>
                  </a:lnTo>
                  <a:lnTo>
                    <a:pt x="5108708" y="6085834"/>
                  </a:lnTo>
                  <a:lnTo>
                    <a:pt x="5112518" y="6077903"/>
                  </a:lnTo>
                  <a:lnTo>
                    <a:pt x="5105214" y="6066483"/>
                  </a:lnTo>
                  <a:lnTo>
                    <a:pt x="5097911" y="6052842"/>
                  </a:lnTo>
                  <a:lnTo>
                    <a:pt x="5104897" y="6028415"/>
                  </a:lnTo>
                  <a:lnTo>
                    <a:pt x="5133159" y="6005257"/>
                  </a:lnTo>
                  <a:cubicBezTo>
                    <a:pt x="5133477" y="5998913"/>
                    <a:pt x="5133794" y="5992568"/>
                    <a:pt x="5134112" y="5986224"/>
                  </a:cubicBezTo>
                  <a:lnTo>
                    <a:pt x="5116329" y="5973852"/>
                  </a:lnTo>
                  <a:lnTo>
                    <a:pt x="5093782" y="5989713"/>
                  </a:lnTo>
                  <a:lnTo>
                    <a:pt x="5084573" y="6005575"/>
                  </a:lnTo>
                  <a:lnTo>
                    <a:pt x="5073141" y="6016043"/>
                  </a:lnTo>
                  <a:lnTo>
                    <a:pt x="5035987" y="6013505"/>
                  </a:lnTo>
                  <a:lnTo>
                    <a:pt x="5021062" y="5997644"/>
                  </a:lnTo>
                  <a:lnTo>
                    <a:pt x="4988036" y="5989713"/>
                  </a:lnTo>
                  <a:lnTo>
                    <a:pt x="4966125" y="6007795"/>
                  </a:lnTo>
                  <a:lnTo>
                    <a:pt x="4944848" y="6018264"/>
                  </a:lnTo>
                  <a:lnTo>
                    <a:pt x="4934687" y="6043642"/>
                  </a:lnTo>
                  <a:lnTo>
                    <a:pt x="4913410" y="6049035"/>
                  </a:lnTo>
                  <a:lnTo>
                    <a:pt x="4903249" y="6067117"/>
                  </a:lnTo>
                  <a:lnTo>
                    <a:pt x="4857520" y="6070607"/>
                  </a:lnTo>
                  <a:lnTo>
                    <a:pt x="4836562" y="6068703"/>
                  </a:lnTo>
                  <a:lnTo>
                    <a:pt x="4823859" y="6077268"/>
                  </a:lnTo>
                  <a:lnTo>
                    <a:pt x="4801630" y="6085199"/>
                  </a:lnTo>
                  <a:lnTo>
                    <a:pt x="4774003" y="6068386"/>
                  </a:lnTo>
                  <a:lnTo>
                    <a:pt x="4750821" y="6037932"/>
                  </a:lnTo>
                  <a:lnTo>
                    <a:pt x="4727957" y="6027781"/>
                  </a:lnTo>
                  <a:lnTo>
                    <a:pt x="4707951" y="6010968"/>
                  </a:lnTo>
                  <a:lnTo>
                    <a:pt x="4689851" y="6006844"/>
                  </a:lnTo>
                  <a:lnTo>
                    <a:pt x="4665399" y="5992568"/>
                  </a:lnTo>
                  <a:lnTo>
                    <a:pt x="4627292" y="5989713"/>
                  </a:lnTo>
                  <a:lnTo>
                    <a:pt x="4610462" y="6002402"/>
                  </a:lnTo>
                  <a:lnTo>
                    <a:pt x="4606333" y="6020484"/>
                  </a:lnTo>
                  <a:cubicBezTo>
                    <a:pt x="4606121" y="6025031"/>
                    <a:pt x="4605910" y="6029578"/>
                    <a:pt x="4605698" y="6034125"/>
                  </a:cubicBezTo>
                  <a:lnTo>
                    <a:pt x="4582517" y="6058552"/>
                  </a:lnTo>
                  <a:lnTo>
                    <a:pt x="4568862" y="6058552"/>
                  </a:lnTo>
                  <a:cubicBezTo>
                    <a:pt x="4569074" y="6056120"/>
                    <a:pt x="4569285" y="6053688"/>
                    <a:pt x="4569497" y="6051256"/>
                  </a:cubicBezTo>
                  <a:lnTo>
                    <a:pt x="4563463" y="6051256"/>
                  </a:lnTo>
                  <a:lnTo>
                    <a:pt x="4557112" y="6066165"/>
                  </a:lnTo>
                  <a:lnTo>
                    <a:pt x="4544410" y="6071241"/>
                  </a:lnTo>
                  <a:lnTo>
                    <a:pt x="4526309" y="6076951"/>
                  </a:lnTo>
                  <a:lnTo>
                    <a:pt x="4501222" y="6073144"/>
                  </a:lnTo>
                  <a:lnTo>
                    <a:pt x="4480581" y="6058235"/>
                  </a:lnTo>
                  <a:lnTo>
                    <a:pt x="4455176" y="6030319"/>
                  </a:lnTo>
                  <a:lnTo>
                    <a:pt x="4452636" y="6011285"/>
                  </a:lnTo>
                  <a:lnTo>
                    <a:pt x="4435805" y="6006209"/>
                  </a:lnTo>
                  <a:lnTo>
                    <a:pt x="4440251" y="6023974"/>
                  </a:lnTo>
                  <a:lnTo>
                    <a:pt x="4422151" y="6025243"/>
                  </a:lnTo>
                  <a:lnTo>
                    <a:pt x="4409448" y="6012554"/>
                  </a:lnTo>
                  <a:lnTo>
                    <a:pt x="4402144" y="5999230"/>
                  </a:lnTo>
                  <a:lnTo>
                    <a:pt x="4394841" y="6000182"/>
                  </a:lnTo>
                  <a:lnTo>
                    <a:pt x="4383091" y="5992886"/>
                  </a:lnTo>
                  <a:lnTo>
                    <a:pt x="4374517" y="6004623"/>
                  </a:lnTo>
                  <a:lnTo>
                    <a:pt x="4377693" y="6021436"/>
                  </a:lnTo>
                  <a:lnTo>
                    <a:pt x="4365308" y="6035394"/>
                  </a:lnTo>
                  <a:lnTo>
                    <a:pt x="4358957" y="6041739"/>
                  </a:lnTo>
                  <a:lnTo>
                    <a:pt x="4352606" y="6040470"/>
                  </a:lnTo>
                  <a:lnTo>
                    <a:pt x="4361180" y="6029050"/>
                  </a:lnTo>
                  <a:lnTo>
                    <a:pt x="4355781" y="6026829"/>
                  </a:lnTo>
                  <a:lnTo>
                    <a:pt x="4347207" y="6033174"/>
                  </a:lnTo>
                  <a:lnTo>
                    <a:pt x="4347207" y="6019850"/>
                  </a:lnTo>
                  <a:lnTo>
                    <a:pt x="4356416" y="6010016"/>
                  </a:lnTo>
                  <a:lnTo>
                    <a:pt x="4353241" y="6008113"/>
                  </a:lnTo>
                  <a:lnTo>
                    <a:pt x="4334187" y="6009064"/>
                  </a:lnTo>
                  <a:lnTo>
                    <a:pt x="4319580" y="6020802"/>
                  </a:lnTo>
                  <a:lnTo>
                    <a:pt x="4303702" y="6016995"/>
                  </a:lnTo>
                  <a:lnTo>
                    <a:pt x="4298304" y="6022071"/>
                  </a:lnTo>
                  <a:lnTo>
                    <a:pt x="4293223" y="6018898"/>
                  </a:lnTo>
                  <a:lnTo>
                    <a:pt x="4293223" y="6010650"/>
                  </a:lnTo>
                  <a:lnTo>
                    <a:pt x="4303384" y="6002085"/>
                  </a:lnTo>
                  <a:lnTo>
                    <a:pt x="4318310" y="6001134"/>
                  </a:lnTo>
                  <a:lnTo>
                    <a:pt x="4331965" y="6001768"/>
                  </a:lnTo>
                  <a:lnTo>
                    <a:pt x="4349113" y="6003671"/>
                  </a:lnTo>
                  <a:lnTo>
                    <a:pt x="4354511" y="5993203"/>
                  </a:lnTo>
                  <a:lnTo>
                    <a:pt x="4349113" y="5983686"/>
                  </a:lnTo>
                  <a:lnTo>
                    <a:pt x="4356099" y="5978293"/>
                  </a:lnTo>
                  <a:lnTo>
                    <a:pt x="4363720" y="5982734"/>
                  </a:lnTo>
                  <a:lnTo>
                    <a:pt x="4371977" y="5974169"/>
                  </a:lnTo>
                  <a:lnTo>
                    <a:pt x="4387854" y="5968776"/>
                  </a:lnTo>
                  <a:lnTo>
                    <a:pt x="4386902" y="5965604"/>
                  </a:lnTo>
                  <a:lnTo>
                    <a:pt x="4356099" y="5966556"/>
                  </a:lnTo>
                  <a:lnTo>
                    <a:pt x="4343397" y="5965921"/>
                  </a:lnTo>
                  <a:lnTo>
                    <a:pt x="4334823" y="5975438"/>
                  </a:lnTo>
                  <a:lnTo>
                    <a:pt x="4331012" y="5976707"/>
                  </a:lnTo>
                  <a:lnTo>
                    <a:pt x="4322438" y="5976707"/>
                  </a:lnTo>
                  <a:lnTo>
                    <a:pt x="4312911" y="5972266"/>
                  </a:lnTo>
                  <a:lnTo>
                    <a:pt x="4303384" y="5973852"/>
                  </a:lnTo>
                  <a:lnTo>
                    <a:pt x="4292905" y="5986541"/>
                  </a:lnTo>
                  <a:lnTo>
                    <a:pt x="4285284" y="5983369"/>
                  </a:lnTo>
                  <a:lnTo>
                    <a:pt x="4281156" y="5969411"/>
                  </a:lnTo>
                  <a:lnTo>
                    <a:pt x="4285919" y="5958942"/>
                  </a:lnTo>
                  <a:lnTo>
                    <a:pt x="4303067" y="5956721"/>
                  </a:lnTo>
                  <a:lnTo>
                    <a:pt x="4308465" y="5955770"/>
                  </a:lnTo>
                  <a:lnTo>
                    <a:pt x="4308465" y="5947205"/>
                  </a:lnTo>
                  <a:cubicBezTo>
                    <a:pt x="4308783" y="5944033"/>
                    <a:pt x="4309100" y="5940860"/>
                    <a:pt x="4309418" y="5937688"/>
                  </a:cubicBezTo>
                  <a:lnTo>
                    <a:pt x="4298939" y="5937688"/>
                  </a:lnTo>
                  <a:lnTo>
                    <a:pt x="4293540" y="5939274"/>
                  </a:lnTo>
                  <a:lnTo>
                    <a:pt x="4281791" y="5928488"/>
                  </a:lnTo>
                  <a:cubicBezTo>
                    <a:pt x="4281473" y="5925316"/>
                    <a:pt x="4281156" y="5922143"/>
                    <a:pt x="4280838" y="5918971"/>
                  </a:cubicBezTo>
                  <a:lnTo>
                    <a:pt x="4277345" y="5909772"/>
                  </a:lnTo>
                  <a:lnTo>
                    <a:pt x="4262420" y="5897082"/>
                  </a:lnTo>
                  <a:lnTo>
                    <a:pt x="4267818" y="5891690"/>
                  </a:lnTo>
                  <a:lnTo>
                    <a:pt x="4276075" y="5896131"/>
                  </a:lnTo>
                  <a:lnTo>
                    <a:pt x="4281473" y="5884393"/>
                  </a:lnTo>
                  <a:lnTo>
                    <a:pt x="4277027" y="5870435"/>
                  </a:lnTo>
                  <a:lnTo>
                    <a:pt x="4270359" y="5863456"/>
                  </a:lnTo>
                  <a:lnTo>
                    <a:pt x="4253528" y="5853939"/>
                  </a:lnTo>
                  <a:lnTo>
                    <a:pt x="4236380" y="5828878"/>
                  </a:lnTo>
                  <a:lnTo>
                    <a:pt x="4223678" y="5829195"/>
                  </a:lnTo>
                  <a:lnTo>
                    <a:pt x="4219550" y="5843788"/>
                  </a:lnTo>
                  <a:lnTo>
                    <a:pt x="4212246" y="5840933"/>
                  </a:lnTo>
                  <a:lnTo>
                    <a:pt x="4197321" y="5826975"/>
                  </a:lnTo>
                  <a:lnTo>
                    <a:pt x="4182395" y="5823168"/>
                  </a:lnTo>
                  <a:lnTo>
                    <a:pt x="4187476" y="5806355"/>
                  </a:lnTo>
                  <a:lnTo>
                    <a:pt x="4195733" y="5808258"/>
                  </a:lnTo>
                  <a:lnTo>
                    <a:pt x="4194145" y="5814603"/>
                  </a:lnTo>
                  <a:lnTo>
                    <a:pt x="4199226" y="5816506"/>
                  </a:lnTo>
                  <a:lnTo>
                    <a:pt x="4208435" y="5805721"/>
                  </a:lnTo>
                  <a:lnTo>
                    <a:pt x="4203354" y="5798742"/>
                  </a:lnTo>
                  <a:lnTo>
                    <a:pt x="4194780" y="5794618"/>
                  </a:lnTo>
                  <a:lnTo>
                    <a:pt x="4190652" y="5777487"/>
                  </a:lnTo>
                  <a:lnTo>
                    <a:pt x="4197956" y="5775584"/>
                  </a:lnTo>
                  <a:lnTo>
                    <a:pt x="4209388" y="5778756"/>
                  </a:lnTo>
                  <a:lnTo>
                    <a:pt x="4212881" y="5790176"/>
                  </a:lnTo>
                  <a:lnTo>
                    <a:pt x="4211611" y="5800645"/>
                  </a:lnTo>
                  <a:lnTo>
                    <a:pt x="4216056" y="5809210"/>
                  </a:lnTo>
                  <a:lnTo>
                    <a:pt x="4226536" y="5812382"/>
                  </a:lnTo>
                  <a:lnTo>
                    <a:pt x="4223360" y="5800645"/>
                  </a:lnTo>
                  <a:lnTo>
                    <a:pt x="4225583" y="5795252"/>
                  </a:lnTo>
                  <a:lnTo>
                    <a:pt x="4229711" y="5798424"/>
                  </a:lnTo>
                  <a:lnTo>
                    <a:pt x="4230982" y="5812382"/>
                  </a:lnTo>
                  <a:lnTo>
                    <a:pt x="4242414" y="5805403"/>
                  </a:lnTo>
                  <a:lnTo>
                    <a:pt x="4256386" y="5807624"/>
                  </a:lnTo>
                  <a:lnTo>
                    <a:pt x="4273217" y="5807624"/>
                  </a:lnTo>
                  <a:lnTo>
                    <a:pt x="4266865" y="5799059"/>
                  </a:lnTo>
                  <a:lnTo>
                    <a:pt x="4252258" y="5798107"/>
                  </a:lnTo>
                  <a:lnTo>
                    <a:pt x="4244637" y="5797473"/>
                  </a:lnTo>
                  <a:lnTo>
                    <a:pt x="4238285" y="5789859"/>
                  </a:lnTo>
                  <a:lnTo>
                    <a:pt x="4227488" y="5772412"/>
                  </a:lnTo>
                  <a:lnTo>
                    <a:pt x="4233840" y="5763846"/>
                  </a:lnTo>
                  <a:lnTo>
                    <a:pt x="4241143" y="5767653"/>
                  </a:lnTo>
                  <a:lnTo>
                    <a:pt x="4251623" y="5754964"/>
                  </a:lnTo>
                  <a:lnTo>
                    <a:pt x="4255751" y="5744495"/>
                  </a:lnTo>
                  <a:lnTo>
                    <a:pt x="4252575" y="5740371"/>
                  </a:lnTo>
                  <a:lnTo>
                    <a:pt x="4238603" y="5746716"/>
                  </a:lnTo>
                  <a:lnTo>
                    <a:pt x="4234475" y="5742592"/>
                  </a:lnTo>
                  <a:lnTo>
                    <a:pt x="4233204" y="5727682"/>
                  </a:lnTo>
                  <a:lnTo>
                    <a:pt x="4239873" y="5720386"/>
                  </a:lnTo>
                  <a:lnTo>
                    <a:pt x="4233204" y="5713407"/>
                  </a:lnTo>
                  <a:lnTo>
                    <a:pt x="4222725" y="5707062"/>
                  </a:lnTo>
                  <a:lnTo>
                    <a:pt x="4219232" y="5699449"/>
                  </a:lnTo>
                  <a:lnTo>
                    <a:pt x="4212881" y="5699449"/>
                  </a:lnTo>
                  <a:lnTo>
                    <a:pt x="4212881" y="5690249"/>
                  </a:lnTo>
                  <a:lnTo>
                    <a:pt x="4220185" y="5690884"/>
                  </a:lnTo>
                  <a:lnTo>
                    <a:pt x="4235110" y="5686760"/>
                  </a:lnTo>
                  <a:lnTo>
                    <a:pt x="4235110" y="5682636"/>
                  </a:lnTo>
                  <a:lnTo>
                    <a:pt x="4246859" y="5681367"/>
                  </a:lnTo>
                  <a:lnTo>
                    <a:pt x="4251623" y="5673119"/>
                  </a:lnTo>
                  <a:lnTo>
                    <a:pt x="4248447" y="5663285"/>
                  </a:lnTo>
                  <a:lnTo>
                    <a:pt x="4221455" y="5672167"/>
                  </a:lnTo>
                  <a:lnTo>
                    <a:pt x="4208435" y="5672167"/>
                  </a:lnTo>
                  <a:lnTo>
                    <a:pt x="4193827" y="5671216"/>
                  </a:lnTo>
                  <a:lnTo>
                    <a:pt x="4182078" y="5684856"/>
                  </a:lnTo>
                  <a:lnTo>
                    <a:pt x="4167153" y="5685491"/>
                  </a:lnTo>
                  <a:cubicBezTo>
                    <a:pt x="4167470" y="5681155"/>
                    <a:pt x="4167788" y="5676820"/>
                    <a:pt x="4168105" y="5672484"/>
                  </a:cubicBezTo>
                  <a:lnTo>
                    <a:pt x="4172551" y="5665188"/>
                  </a:lnTo>
                  <a:cubicBezTo>
                    <a:pt x="4172869" y="5660641"/>
                    <a:pt x="4173186" y="5656094"/>
                    <a:pt x="4173504" y="5651547"/>
                  </a:cubicBezTo>
                  <a:lnTo>
                    <a:pt x="4169058" y="5637906"/>
                  </a:lnTo>
                  <a:lnTo>
                    <a:pt x="4176362" y="5618873"/>
                  </a:lnTo>
                  <a:lnTo>
                    <a:pt x="4195098" y="5603011"/>
                  </a:lnTo>
                  <a:lnTo>
                    <a:pt x="4196050" y="5595715"/>
                  </a:lnTo>
                  <a:lnTo>
                    <a:pt x="4205260" y="5583978"/>
                  </a:lnTo>
                  <a:lnTo>
                    <a:pt x="4219232" y="5580805"/>
                  </a:lnTo>
                  <a:lnTo>
                    <a:pt x="4230982" y="5565896"/>
                  </a:lnTo>
                  <a:lnTo>
                    <a:pt x="4244637" y="5563358"/>
                  </a:lnTo>
                  <a:lnTo>
                    <a:pt x="4257021" y="5561454"/>
                  </a:lnTo>
                  <a:lnTo>
                    <a:pt x="4264643" y="5553841"/>
                  </a:lnTo>
                  <a:lnTo>
                    <a:pt x="4280520" y="5557013"/>
                  </a:lnTo>
                  <a:lnTo>
                    <a:pt x="4286872" y="5570337"/>
                  </a:lnTo>
                  <a:lnTo>
                    <a:pt x="4295128" y="5575730"/>
                  </a:lnTo>
                  <a:lnTo>
                    <a:pt x="4318627" y="5575412"/>
                  </a:lnTo>
                  <a:lnTo>
                    <a:pt x="4327201" y="5566847"/>
                  </a:lnTo>
                  <a:lnTo>
                    <a:pt x="4310053" y="5556696"/>
                  </a:lnTo>
                  <a:lnTo>
                    <a:pt x="4311323" y="5550351"/>
                  </a:lnTo>
                  <a:lnTo>
                    <a:pt x="4326884" y="5547813"/>
                  </a:lnTo>
                  <a:lnTo>
                    <a:pt x="4345937" y="5550034"/>
                  </a:lnTo>
                  <a:cubicBezTo>
                    <a:pt x="4345725" y="5552889"/>
                    <a:pt x="4345514" y="5555744"/>
                    <a:pt x="4345302" y="5558599"/>
                  </a:cubicBezTo>
                  <a:lnTo>
                    <a:pt x="4334505" y="5560503"/>
                  </a:lnTo>
                  <a:lnTo>
                    <a:pt x="4358957" y="5572875"/>
                  </a:lnTo>
                  <a:lnTo>
                    <a:pt x="4384361" y="5570971"/>
                  </a:lnTo>
                  <a:lnTo>
                    <a:pt x="4414847" y="5562089"/>
                  </a:lnTo>
                  <a:lnTo>
                    <a:pt x="4437076" y="5559551"/>
                  </a:lnTo>
                  <a:lnTo>
                    <a:pt x="4446602" y="5562723"/>
                  </a:lnTo>
                  <a:lnTo>
                    <a:pt x="4458352" y="5562723"/>
                  </a:lnTo>
                  <a:lnTo>
                    <a:pt x="4458034" y="5550034"/>
                  </a:lnTo>
                  <a:lnTo>
                    <a:pt x="4452636" y="5546862"/>
                  </a:lnTo>
                  <a:lnTo>
                    <a:pt x="4438346" y="5551303"/>
                  </a:lnTo>
                  <a:lnTo>
                    <a:pt x="4430725" y="5547179"/>
                  </a:lnTo>
                  <a:lnTo>
                    <a:pt x="4421198" y="5540834"/>
                  </a:lnTo>
                  <a:lnTo>
                    <a:pt x="4438981" y="5533221"/>
                  </a:lnTo>
                  <a:lnTo>
                    <a:pt x="4442157" y="5528145"/>
                  </a:lnTo>
                  <a:lnTo>
                    <a:pt x="4469784" y="5528780"/>
                  </a:lnTo>
                  <a:lnTo>
                    <a:pt x="4481534" y="5527828"/>
                  </a:lnTo>
                  <a:lnTo>
                    <a:pt x="4484074" y="5521483"/>
                  </a:lnTo>
                  <a:lnTo>
                    <a:pt x="4503445" y="5522118"/>
                  </a:lnTo>
                  <a:lnTo>
                    <a:pt x="4525674" y="5523070"/>
                  </a:lnTo>
                  <a:lnTo>
                    <a:pt x="4518053" y="5517677"/>
                  </a:lnTo>
                  <a:lnTo>
                    <a:pt x="4503445" y="5516091"/>
                  </a:lnTo>
                  <a:lnTo>
                    <a:pt x="4489473" y="5516091"/>
                  </a:lnTo>
                  <a:lnTo>
                    <a:pt x="4484074" y="5521483"/>
                  </a:lnTo>
                  <a:lnTo>
                    <a:pt x="4471372" y="5518311"/>
                  </a:lnTo>
                  <a:lnTo>
                    <a:pt x="4466291" y="5513236"/>
                  </a:lnTo>
                  <a:cubicBezTo>
                    <a:pt x="4466609" y="5509746"/>
                    <a:pt x="4466926" y="5506257"/>
                    <a:pt x="4467244" y="5502767"/>
                  </a:cubicBezTo>
                  <a:lnTo>
                    <a:pt x="4457717" y="5498326"/>
                  </a:lnTo>
                  <a:lnTo>
                    <a:pt x="4449143" y="5491030"/>
                  </a:lnTo>
                  <a:lnTo>
                    <a:pt x="4451366" y="5488174"/>
                  </a:lnTo>
                  <a:lnTo>
                    <a:pt x="4445967" y="5484050"/>
                  </a:lnTo>
                  <a:lnTo>
                    <a:pt x="4450413" y="5474216"/>
                  </a:lnTo>
                  <a:lnTo>
                    <a:pt x="4454224" y="5462796"/>
                  </a:lnTo>
                  <a:lnTo>
                    <a:pt x="4471054" y="5460576"/>
                  </a:lnTo>
                  <a:lnTo>
                    <a:pt x="4485979" y="5470727"/>
                  </a:lnTo>
                  <a:lnTo>
                    <a:pt x="4497729" y="5466603"/>
                  </a:lnTo>
                  <a:lnTo>
                    <a:pt x="4519005" y="5472630"/>
                  </a:lnTo>
                  <a:lnTo>
                    <a:pt x="4540282" y="5474216"/>
                  </a:lnTo>
                  <a:lnTo>
                    <a:pt x="4576801" y="5462796"/>
                  </a:lnTo>
                  <a:lnTo>
                    <a:pt x="4615225" y="5473899"/>
                  </a:lnTo>
                  <a:lnTo>
                    <a:pt x="4632055" y="5472630"/>
                  </a:lnTo>
                  <a:lnTo>
                    <a:pt x="4660635" y="5469141"/>
                  </a:lnTo>
                  <a:lnTo>
                    <a:pt x="4667939" y="5447252"/>
                  </a:lnTo>
                  <a:lnTo>
                    <a:pt x="4721606" y="5417115"/>
                  </a:lnTo>
                  <a:lnTo>
                    <a:pt x="4777179" y="5385075"/>
                  </a:lnTo>
                  <a:lnTo>
                    <a:pt x="4808934" y="5377144"/>
                  </a:lnTo>
                  <a:lnTo>
                    <a:pt x="4837197" y="5363504"/>
                  </a:lnTo>
                  <a:lnTo>
                    <a:pt x="4847994" y="5354938"/>
                  </a:lnTo>
                  <a:lnTo>
                    <a:pt x="4929288" y="5357476"/>
                  </a:lnTo>
                  <a:lnTo>
                    <a:pt x="4984543" y="5364138"/>
                  </a:lnTo>
                  <a:lnTo>
                    <a:pt x="5002644" y="5359697"/>
                  </a:lnTo>
                  <a:lnTo>
                    <a:pt x="5014076" y="5347008"/>
                  </a:lnTo>
                  <a:lnTo>
                    <a:pt x="5026778" y="5345104"/>
                  </a:lnTo>
                  <a:lnTo>
                    <a:pt x="5042021" y="5383489"/>
                  </a:lnTo>
                  <a:lnTo>
                    <a:pt x="5058851" y="5387613"/>
                  </a:lnTo>
                  <a:lnTo>
                    <a:pt x="5071553" y="5399033"/>
                  </a:lnTo>
                  <a:lnTo>
                    <a:pt x="5089654" y="5402205"/>
                  </a:lnTo>
                  <a:lnTo>
                    <a:pt x="5111883" y="5391420"/>
                  </a:lnTo>
                  <a:lnTo>
                    <a:pt x="5119504" y="5394592"/>
                  </a:lnTo>
                  <a:lnTo>
                    <a:pt x="5129031" y="5401888"/>
                  </a:lnTo>
                  <a:lnTo>
                    <a:pt x="5145227" y="5438687"/>
                  </a:lnTo>
                  <a:lnTo>
                    <a:pt x="5162057" y="5443445"/>
                  </a:lnTo>
                  <a:lnTo>
                    <a:pt x="5170313" y="5439321"/>
                  </a:lnTo>
                  <a:lnTo>
                    <a:pt x="5178570" y="5438687"/>
                  </a:lnTo>
                  <a:lnTo>
                    <a:pt x="5189049" y="5448204"/>
                  </a:lnTo>
                  <a:lnTo>
                    <a:pt x="5199211" y="5454548"/>
                  </a:lnTo>
                  <a:lnTo>
                    <a:pt x="5223345" y="5460576"/>
                  </a:lnTo>
                  <a:lnTo>
                    <a:pt x="5241129" y="5475168"/>
                  </a:lnTo>
                  <a:lnTo>
                    <a:pt x="5251608" y="5480561"/>
                  </a:lnTo>
                  <a:lnTo>
                    <a:pt x="5253831" y="5470727"/>
                  </a:lnTo>
                  <a:lnTo>
                    <a:pt x="5262087" y="5470727"/>
                  </a:lnTo>
                  <a:lnTo>
                    <a:pt x="5290032" y="5485954"/>
                  </a:lnTo>
                  <a:lnTo>
                    <a:pt x="5318930" y="5495471"/>
                  </a:lnTo>
                  <a:lnTo>
                    <a:pt x="5356084" y="5482464"/>
                  </a:lnTo>
                  <a:lnTo>
                    <a:pt x="5421501" y="5468824"/>
                  </a:lnTo>
                  <a:lnTo>
                    <a:pt x="5495174" y="5479927"/>
                  </a:lnTo>
                  <a:lnTo>
                    <a:pt x="5517720" y="5481830"/>
                  </a:lnTo>
                  <a:lnTo>
                    <a:pt x="5564401" y="5452645"/>
                  </a:lnTo>
                  <a:lnTo>
                    <a:pt x="5579961" y="5450424"/>
                  </a:lnTo>
                  <a:lnTo>
                    <a:pt x="5598062" y="5437735"/>
                  </a:lnTo>
                  <a:lnTo>
                    <a:pt x="5650459" y="5377144"/>
                  </a:lnTo>
                  <a:lnTo>
                    <a:pt x="5660621" y="5382854"/>
                  </a:lnTo>
                  <a:lnTo>
                    <a:pt x="5660866" y="5382796"/>
                  </a:lnTo>
                  <a:lnTo>
                    <a:pt x="5650740" y="5377092"/>
                  </a:lnTo>
                  <a:cubicBezTo>
                    <a:pt x="5650952" y="5367558"/>
                    <a:pt x="5651163" y="5358023"/>
                    <a:pt x="5651375" y="5348489"/>
                  </a:cubicBezTo>
                  <a:lnTo>
                    <a:pt x="5636460" y="5328467"/>
                  </a:lnTo>
                  <a:lnTo>
                    <a:pt x="5629479" y="5271897"/>
                  </a:lnTo>
                  <a:lnTo>
                    <a:pt x="5604092" y="5243611"/>
                  </a:lnTo>
                  <a:lnTo>
                    <a:pt x="5598380" y="5224543"/>
                  </a:lnTo>
                  <a:lnTo>
                    <a:pt x="5585686" y="5214373"/>
                  </a:lnTo>
                  <a:lnTo>
                    <a:pt x="5545384" y="5211513"/>
                  </a:lnTo>
                  <a:lnTo>
                    <a:pt x="5520949" y="5202296"/>
                  </a:lnTo>
                  <a:lnTo>
                    <a:pt x="5511429" y="5181956"/>
                  </a:lnTo>
                  <a:lnTo>
                    <a:pt x="5512381" y="5175600"/>
                  </a:lnTo>
                  <a:lnTo>
                    <a:pt x="5502861" y="5178142"/>
                  </a:lnTo>
                  <a:lnTo>
                    <a:pt x="5482869" y="5165430"/>
                  </a:lnTo>
                  <a:lnTo>
                    <a:pt x="5475253" y="5146997"/>
                  </a:lnTo>
                  <a:lnTo>
                    <a:pt x="5474184" y="5146401"/>
                  </a:lnTo>
                  <a:lnTo>
                    <a:pt x="5451638" y="5128307"/>
                  </a:lnTo>
                  <a:lnTo>
                    <a:pt x="5417342" y="5083548"/>
                  </a:lnTo>
                  <a:lnTo>
                    <a:pt x="5373837" y="5054026"/>
                  </a:lnTo>
                  <a:lnTo>
                    <a:pt x="5345257" y="5042598"/>
                  </a:lnTo>
                  <a:lnTo>
                    <a:pt x="5320806" y="5037837"/>
                  </a:lnTo>
                  <a:lnTo>
                    <a:pt x="5300482" y="5026409"/>
                  </a:lnTo>
                  <a:cubicBezTo>
                    <a:pt x="5300376" y="5023235"/>
                    <a:pt x="5300271" y="5020060"/>
                    <a:pt x="5300165" y="5016886"/>
                  </a:cubicBezTo>
                  <a:lnTo>
                    <a:pt x="5286510" y="5008632"/>
                  </a:lnTo>
                  <a:lnTo>
                    <a:pt x="5282381" y="5016886"/>
                  </a:lnTo>
                  <a:lnTo>
                    <a:pt x="5270950" y="5014029"/>
                  </a:lnTo>
                  <a:lnTo>
                    <a:pt x="5255072" y="5010854"/>
                  </a:lnTo>
                  <a:lnTo>
                    <a:pt x="5245228" y="5009267"/>
                  </a:lnTo>
                  <a:lnTo>
                    <a:pt x="5229032" y="4980697"/>
                  </a:lnTo>
                  <a:lnTo>
                    <a:pt x="5211885" y="4944192"/>
                  </a:lnTo>
                  <a:lnTo>
                    <a:pt x="5193784" y="4938795"/>
                  </a:lnTo>
                  <a:lnTo>
                    <a:pt x="5176636" y="4938160"/>
                  </a:lnTo>
                  <a:lnTo>
                    <a:pt x="5171555" y="4925145"/>
                  </a:lnTo>
                  <a:lnTo>
                    <a:pt x="5202358" y="4917844"/>
                  </a:lnTo>
                  <a:lnTo>
                    <a:pt x="5199817" y="4907369"/>
                  </a:lnTo>
                  <a:lnTo>
                    <a:pt x="5190291" y="4906099"/>
                  </a:lnTo>
                  <a:lnTo>
                    <a:pt x="5185210" y="4911495"/>
                  </a:lnTo>
                  <a:lnTo>
                    <a:pt x="5188068" y="4894671"/>
                  </a:lnTo>
                  <a:lnTo>
                    <a:pt x="5207121" y="4898798"/>
                  </a:lnTo>
                  <a:lnTo>
                    <a:pt x="5217918" y="4907051"/>
                  </a:lnTo>
                  <a:cubicBezTo>
                    <a:pt x="5217600" y="4909802"/>
                    <a:pt x="5217283" y="4912554"/>
                    <a:pt x="5216965" y="4915305"/>
                  </a:cubicBezTo>
                  <a:lnTo>
                    <a:pt x="5234748" y="4917527"/>
                  </a:lnTo>
                  <a:lnTo>
                    <a:pt x="5225222" y="4907051"/>
                  </a:lnTo>
                  <a:lnTo>
                    <a:pt x="5243322" y="4908956"/>
                  </a:lnTo>
                  <a:lnTo>
                    <a:pt x="5249673" y="4901655"/>
                  </a:lnTo>
                  <a:lnTo>
                    <a:pt x="5252531" y="4881338"/>
                  </a:lnTo>
                  <a:lnTo>
                    <a:pt x="5262058" y="4868641"/>
                  </a:lnTo>
                  <a:lnTo>
                    <a:pt x="5276983" y="4862292"/>
                  </a:lnTo>
                  <a:lnTo>
                    <a:pt x="5279841" y="4842293"/>
                  </a:lnTo>
                  <a:lnTo>
                    <a:pt x="5300482" y="4809279"/>
                  </a:lnTo>
                  <a:lnTo>
                    <a:pt x="5309056" y="4810232"/>
                  </a:lnTo>
                  <a:lnTo>
                    <a:pt x="5302705" y="4819755"/>
                  </a:lnTo>
                  <a:lnTo>
                    <a:pt x="5305245" y="4831500"/>
                  </a:lnTo>
                  <a:lnTo>
                    <a:pt x="5318900" y="4840706"/>
                  </a:lnTo>
                  <a:lnTo>
                    <a:pt x="5328109" y="4832135"/>
                  </a:lnTo>
                  <a:lnTo>
                    <a:pt x="5327157" y="4827056"/>
                  </a:lnTo>
                  <a:lnTo>
                    <a:pt x="5322711" y="4821660"/>
                  </a:lnTo>
                  <a:lnTo>
                    <a:pt x="5323981" y="4831183"/>
                  </a:lnTo>
                  <a:lnTo>
                    <a:pt x="5316360" y="4823882"/>
                  </a:lnTo>
                  <a:lnTo>
                    <a:pt x="5314454" y="4815628"/>
                  </a:lnTo>
                  <a:lnTo>
                    <a:pt x="5317630" y="4811501"/>
                  </a:lnTo>
                  <a:lnTo>
                    <a:pt x="5327157" y="4801978"/>
                  </a:lnTo>
                  <a:lnTo>
                    <a:pt x="5333508" y="4801661"/>
                  </a:lnTo>
                  <a:lnTo>
                    <a:pt x="5342082" y="4813089"/>
                  </a:lnTo>
                  <a:lnTo>
                    <a:pt x="5351608" y="4815311"/>
                  </a:lnTo>
                  <a:lnTo>
                    <a:pt x="5359547" y="4808010"/>
                  </a:lnTo>
                  <a:lnTo>
                    <a:pt x="5342717" y="4796264"/>
                  </a:lnTo>
                  <a:lnTo>
                    <a:pt x="5340494" y="4790868"/>
                  </a:lnTo>
                  <a:lnTo>
                    <a:pt x="5309691" y="4767060"/>
                  </a:lnTo>
                  <a:lnTo>
                    <a:pt x="5305563" y="4772456"/>
                  </a:lnTo>
                  <a:lnTo>
                    <a:pt x="5292861" y="4758806"/>
                  </a:lnTo>
                  <a:lnTo>
                    <a:pt x="5283969" y="4741030"/>
                  </a:lnTo>
                  <a:lnTo>
                    <a:pt x="5280794" y="4721983"/>
                  </a:lnTo>
                  <a:lnTo>
                    <a:pt x="5298894" y="4732459"/>
                  </a:lnTo>
                  <a:lnTo>
                    <a:pt x="5315725" y="4725792"/>
                  </a:lnTo>
                  <a:lnTo>
                    <a:pt x="5318900" y="4719444"/>
                  </a:lnTo>
                  <a:lnTo>
                    <a:pt x="5328427" y="4721666"/>
                  </a:lnTo>
                  <a:lnTo>
                    <a:pt x="5336048" y="4728967"/>
                  </a:lnTo>
                  <a:lnTo>
                    <a:pt x="5356689" y="4728649"/>
                  </a:lnTo>
                  <a:lnTo>
                    <a:pt x="5356689" y="4718491"/>
                  </a:lnTo>
                  <a:lnTo>
                    <a:pt x="5343987" y="4709920"/>
                  </a:lnTo>
                  <a:lnTo>
                    <a:pt x="5337636" y="4718491"/>
                  </a:lnTo>
                  <a:lnTo>
                    <a:pt x="5331285" y="4708968"/>
                  </a:lnTo>
                  <a:lnTo>
                    <a:pt x="5334460" y="4700397"/>
                  </a:lnTo>
                  <a:lnTo>
                    <a:pt x="5339859" y="4696270"/>
                  </a:lnTo>
                  <a:lnTo>
                    <a:pt x="5363358" y="4697223"/>
                  </a:lnTo>
                  <a:lnTo>
                    <a:pt x="5375742" y="4686430"/>
                  </a:lnTo>
                  <a:lnTo>
                    <a:pt x="5386222" y="4681986"/>
                  </a:lnTo>
                  <a:lnTo>
                    <a:pt x="5430362" y="4672462"/>
                  </a:lnTo>
                  <a:lnTo>
                    <a:pt x="5430362" y="4663892"/>
                  </a:lnTo>
                  <a:lnTo>
                    <a:pt x="5418612" y="4657543"/>
                  </a:lnTo>
                  <a:lnTo>
                    <a:pt x="5420835" y="4648019"/>
                  </a:lnTo>
                  <a:lnTo>
                    <a:pt x="5416707" y="4641036"/>
                  </a:lnTo>
                  <a:lnTo>
                    <a:pt x="5393208" y="4645163"/>
                  </a:lnTo>
                  <a:lnTo>
                    <a:pt x="5379553" y="4654686"/>
                  </a:lnTo>
                  <a:lnTo>
                    <a:pt x="5352243" y="4657225"/>
                  </a:lnTo>
                  <a:lnTo>
                    <a:pt x="5331230" y="4660361"/>
                  </a:lnTo>
                  <a:cubicBezTo>
                    <a:pt x="5331190" y="4660605"/>
                    <a:pt x="5331149" y="4660850"/>
                    <a:pt x="5331109" y="4661094"/>
                  </a:cubicBezTo>
                  <a:lnTo>
                    <a:pt x="5315234" y="4676033"/>
                  </a:lnTo>
                  <a:lnTo>
                    <a:pt x="5309836" y="4676351"/>
                  </a:lnTo>
                  <a:lnTo>
                    <a:pt x="5314281" y="4666816"/>
                  </a:lnTo>
                  <a:lnTo>
                    <a:pt x="5285389" y="4662366"/>
                  </a:lnTo>
                  <a:lnTo>
                    <a:pt x="5258401" y="4676669"/>
                  </a:lnTo>
                  <a:lnTo>
                    <a:pt x="5249829" y="4690337"/>
                  </a:lnTo>
                  <a:lnTo>
                    <a:pt x="5242844" y="4694787"/>
                  </a:lnTo>
                  <a:lnTo>
                    <a:pt x="5238399" y="4692562"/>
                  </a:lnTo>
                  <a:lnTo>
                    <a:pt x="5206649" y="4704640"/>
                  </a:lnTo>
                  <a:lnTo>
                    <a:pt x="5195219" y="4725936"/>
                  </a:lnTo>
                  <a:lnTo>
                    <a:pt x="5184741" y="4732293"/>
                  </a:lnTo>
                  <a:lnTo>
                    <a:pt x="5178391" y="4719579"/>
                  </a:lnTo>
                  <a:lnTo>
                    <a:pt x="5164421" y="4717672"/>
                  </a:lnTo>
                  <a:lnTo>
                    <a:pt x="5151721" y="4719897"/>
                  </a:lnTo>
                  <a:lnTo>
                    <a:pt x="5147594" y="4731657"/>
                  </a:lnTo>
                  <a:lnTo>
                    <a:pt x="5144736" y="4744053"/>
                  </a:lnTo>
                  <a:lnTo>
                    <a:pt x="5132036" y="4746596"/>
                  </a:lnTo>
                  <a:lnTo>
                    <a:pt x="5132036" y="4739921"/>
                  </a:lnTo>
                  <a:lnTo>
                    <a:pt x="5116161" y="4732611"/>
                  </a:lnTo>
                  <a:lnTo>
                    <a:pt x="5101239" y="4750728"/>
                  </a:lnTo>
                  <a:lnTo>
                    <a:pt x="5080284" y="4761535"/>
                  </a:lnTo>
                  <a:lnTo>
                    <a:pt x="5055836" y="4769164"/>
                  </a:lnTo>
                  <a:lnTo>
                    <a:pt x="5050756" y="4763124"/>
                  </a:lnTo>
                  <a:lnTo>
                    <a:pt x="5045994" y="4736425"/>
                  </a:lnTo>
                  <a:lnTo>
                    <a:pt x="5040914" y="4745960"/>
                  </a:lnTo>
                  <a:lnTo>
                    <a:pt x="5045359" y="4773296"/>
                  </a:lnTo>
                  <a:lnTo>
                    <a:pt x="5051709" y="4774567"/>
                  </a:lnTo>
                  <a:lnTo>
                    <a:pt x="5042501" y="4780924"/>
                  </a:lnTo>
                  <a:lnTo>
                    <a:pt x="5039961" y="4775838"/>
                  </a:lnTo>
                  <a:lnTo>
                    <a:pt x="5039009" y="4766303"/>
                  </a:lnTo>
                  <a:lnTo>
                    <a:pt x="5033611" y="4758992"/>
                  </a:lnTo>
                  <a:lnTo>
                    <a:pt x="5028531" y="4776792"/>
                  </a:lnTo>
                  <a:lnTo>
                    <a:pt x="5032976" y="4779017"/>
                  </a:lnTo>
                  <a:lnTo>
                    <a:pt x="5019006" y="4792684"/>
                  </a:lnTo>
                  <a:lnTo>
                    <a:pt x="5004401" y="4799359"/>
                  </a:lnTo>
                  <a:lnTo>
                    <a:pt x="4999004" y="4803491"/>
                  </a:lnTo>
                  <a:lnTo>
                    <a:pt x="4987574" y="4805716"/>
                  </a:lnTo>
                  <a:lnTo>
                    <a:pt x="4983446" y="4824787"/>
                  </a:lnTo>
                  <a:lnTo>
                    <a:pt x="4974874" y="4829873"/>
                  </a:lnTo>
                  <a:lnTo>
                    <a:pt x="4968524" y="4826694"/>
                  </a:lnTo>
                  <a:lnTo>
                    <a:pt x="4965349" y="4818748"/>
                  </a:lnTo>
                  <a:lnTo>
                    <a:pt x="4974874" y="4813980"/>
                  </a:lnTo>
                  <a:lnTo>
                    <a:pt x="4974874" y="4810166"/>
                  </a:lnTo>
                  <a:lnTo>
                    <a:pt x="4965349" y="4815570"/>
                  </a:lnTo>
                  <a:lnTo>
                    <a:pt x="4952649" y="4800631"/>
                  </a:lnTo>
                  <a:lnTo>
                    <a:pt x="4941854" y="4801902"/>
                  </a:lnTo>
                  <a:lnTo>
                    <a:pt x="4938679" y="4810166"/>
                  </a:lnTo>
                  <a:lnTo>
                    <a:pt x="4930424" y="4803173"/>
                  </a:lnTo>
                  <a:lnTo>
                    <a:pt x="4922804" y="4814934"/>
                  </a:lnTo>
                  <a:lnTo>
                    <a:pt x="4917724" y="4801902"/>
                  </a:lnTo>
                  <a:lnTo>
                    <a:pt x="4910104" y="4792684"/>
                  </a:lnTo>
                  <a:lnTo>
                    <a:pt x="4896451" y="4784420"/>
                  </a:lnTo>
                  <a:lnTo>
                    <a:pt x="4893276" y="4803491"/>
                  </a:lnTo>
                  <a:lnTo>
                    <a:pt x="4900896" y="4812709"/>
                  </a:lnTo>
                  <a:lnTo>
                    <a:pt x="4907246" y="4819066"/>
                  </a:lnTo>
                  <a:lnTo>
                    <a:pt x="4916771" y="4820020"/>
                  </a:lnTo>
                  <a:lnTo>
                    <a:pt x="4929471" y="4827330"/>
                  </a:lnTo>
                  <a:lnTo>
                    <a:pt x="4932646" y="4840044"/>
                  </a:lnTo>
                  <a:lnTo>
                    <a:pt x="4939314" y="4841951"/>
                  </a:lnTo>
                  <a:lnTo>
                    <a:pt x="4937091" y="4826059"/>
                  </a:lnTo>
                  <a:lnTo>
                    <a:pt x="4938679" y="4819702"/>
                  </a:lnTo>
                  <a:lnTo>
                    <a:pt x="4960269" y="4833051"/>
                  </a:lnTo>
                  <a:lnTo>
                    <a:pt x="4969794" y="4836548"/>
                  </a:lnTo>
                  <a:lnTo>
                    <a:pt x="4977414" y="4841633"/>
                  </a:lnTo>
                  <a:lnTo>
                    <a:pt x="4964714" y="4854347"/>
                  </a:lnTo>
                  <a:lnTo>
                    <a:pt x="4963444" y="4857526"/>
                  </a:lnTo>
                  <a:lnTo>
                    <a:pt x="4982811" y="4855301"/>
                  </a:lnTo>
                  <a:lnTo>
                    <a:pt x="4990114" y="4859433"/>
                  </a:lnTo>
                  <a:lnTo>
                    <a:pt x="4983764" y="4865790"/>
                  </a:lnTo>
                  <a:lnTo>
                    <a:pt x="4999639" y="4865790"/>
                  </a:lnTo>
                  <a:lnTo>
                    <a:pt x="5011386" y="4870876"/>
                  </a:lnTo>
                  <a:lnTo>
                    <a:pt x="5021864" y="4883590"/>
                  </a:lnTo>
                  <a:lnTo>
                    <a:pt x="5015831" y="4909653"/>
                  </a:lnTo>
                  <a:lnTo>
                    <a:pt x="5036151" y="4910607"/>
                  </a:lnTo>
                  <a:lnTo>
                    <a:pt x="5076474" y="4925228"/>
                  </a:lnTo>
                  <a:lnTo>
                    <a:pt x="5079649" y="4917917"/>
                  </a:lnTo>
                  <a:lnTo>
                    <a:pt x="5052979" y="4901071"/>
                  </a:lnTo>
                  <a:lnTo>
                    <a:pt x="5031389" y="4869604"/>
                  </a:lnTo>
                  <a:lnTo>
                    <a:pt x="5012974" y="4834005"/>
                  </a:lnTo>
                  <a:lnTo>
                    <a:pt x="5004719" y="4842269"/>
                  </a:lnTo>
                  <a:lnTo>
                    <a:pt x="4999321" y="4834005"/>
                  </a:lnTo>
                  <a:lnTo>
                    <a:pt x="4995194" y="4819384"/>
                  </a:lnTo>
                  <a:lnTo>
                    <a:pt x="5002496" y="4816205"/>
                  </a:lnTo>
                  <a:lnTo>
                    <a:pt x="5001544" y="4809848"/>
                  </a:lnTo>
                  <a:lnTo>
                    <a:pt x="5004719" y="4807623"/>
                  </a:lnTo>
                  <a:lnTo>
                    <a:pt x="5036786" y="4869604"/>
                  </a:lnTo>
                  <a:lnTo>
                    <a:pt x="5057106" y="4899164"/>
                  </a:lnTo>
                  <a:lnTo>
                    <a:pt x="5078696" y="4909335"/>
                  </a:lnTo>
                  <a:lnTo>
                    <a:pt x="5085999" y="4911560"/>
                  </a:lnTo>
                  <a:lnTo>
                    <a:pt x="5094254" y="4912196"/>
                  </a:lnTo>
                  <a:lnTo>
                    <a:pt x="5098381" y="4905839"/>
                  </a:lnTo>
                  <a:lnTo>
                    <a:pt x="5106954" y="4896304"/>
                  </a:lnTo>
                  <a:lnTo>
                    <a:pt x="5116479" y="4911243"/>
                  </a:lnTo>
                  <a:lnTo>
                    <a:pt x="5126004" y="4904886"/>
                  </a:lnTo>
                  <a:lnTo>
                    <a:pt x="5130131" y="4898211"/>
                  </a:lnTo>
                  <a:lnTo>
                    <a:pt x="5148864" y="4893761"/>
                  </a:lnTo>
                  <a:lnTo>
                    <a:pt x="5162834" y="4895986"/>
                  </a:lnTo>
                  <a:lnTo>
                    <a:pt x="5181249" y="4909335"/>
                  </a:lnTo>
                  <a:lnTo>
                    <a:pt x="5175534" y="4914739"/>
                  </a:lnTo>
                  <a:lnTo>
                    <a:pt x="5160929" y="4912832"/>
                  </a:lnTo>
                  <a:lnTo>
                    <a:pt x="5156801" y="4915057"/>
                  </a:lnTo>
                  <a:cubicBezTo>
                    <a:pt x="5156589" y="4921626"/>
                    <a:pt x="5156378" y="4928194"/>
                    <a:pt x="5156166" y="4934763"/>
                  </a:cubicBezTo>
                  <a:lnTo>
                    <a:pt x="5151721" y="4947477"/>
                  </a:lnTo>
                  <a:lnTo>
                    <a:pt x="5144419" y="4948749"/>
                  </a:lnTo>
                  <a:lnTo>
                    <a:pt x="5131719" y="4950974"/>
                  </a:lnTo>
                  <a:lnTo>
                    <a:pt x="5117114" y="4960827"/>
                  </a:lnTo>
                  <a:lnTo>
                    <a:pt x="5094571" y="4943028"/>
                  </a:lnTo>
                  <a:lnTo>
                    <a:pt x="5071076" y="4943981"/>
                  </a:lnTo>
                  <a:lnTo>
                    <a:pt x="5061869" y="4955742"/>
                  </a:lnTo>
                  <a:lnTo>
                    <a:pt x="5055519" y="4969409"/>
                  </a:lnTo>
                  <a:lnTo>
                    <a:pt x="5033611" y="4976402"/>
                  </a:lnTo>
                  <a:lnTo>
                    <a:pt x="5025039" y="4986891"/>
                  </a:lnTo>
                  <a:lnTo>
                    <a:pt x="5012339" y="4987845"/>
                  </a:lnTo>
                  <a:lnTo>
                    <a:pt x="5002814" y="4981488"/>
                  </a:lnTo>
                  <a:lnTo>
                    <a:pt x="4994241" y="4986255"/>
                  </a:lnTo>
                  <a:lnTo>
                    <a:pt x="4972334" y="5008505"/>
                  </a:lnTo>
                  <a:lnTo>
                    <a:pt x="4941854" y="5033933"/>
                  </a:lnTo>
                  <a:lnTo>
                    <a:pt x="4914866" y="5053004"/>
                  </a:lnTo>
                  <a:lnTo>
                    <a:pt x="4887879" y="5037429"/>
                  </a:lnTo>
                  <a:lnTo>
                    <a:pt x="4861526" y="5034568"/>
                  </a:lnTo>
                  <a:lnTo>
                    <a:pt x="4859304" y="5027258"/>
                  </a:lnTo>
                  <a:lnTo>
                    <a:pt x="4877401" y="5013590"/>
                  </a:lnTo>
                  <a:lnTo>
                    <a:pt x="4873909" y="4995473"/>
                  </a:lnTo>
                  <a:lnTo>
                    <a:pt x="4881211" y="4992294"/>
                  </a:lnTo>
                  <a:lnTo>
                    <a:pt x="4885339" y="4962734"/>
                  </a:lnTo>
                  <a:lnTo>
                    <a:pt x="4870099" y="4939849"/>
                  </a:lnTo>
                  <a:lnTo>
                    <a:pt x="4854224" y="4945253"/>
                  </a:lnTo>
                  <a:lnTo>
                    <a:pt x="4851049" y="4936671"/>
                  </a:lnTo>
                  <a:lnTo>
                    <a:pt x="4831046" y="4919825"/>
                  </a:lnTo>
                  <a:lnTo>
                    <a:pt x="4818029" y="4918871"/>
                  </a:lnTo>
                  <a:lnTo>
                    <a:pt x="4810726" y="4929678"/>
                  </a:lnTo>
                  <a:lnTo>
                    <a:pt x="4797074" y="4924592"/>
                  </a:lnTo>
                  <a:lnTo>
                    <a:pt x="4784056" y="4917282"/>
                  </a:lnTo>
                  <a:lnTo>
                    <a:pt x="4780881" y="4909018"/>
                  </a:lnTo>
                  <a:lnTo>
                    <a:pt x="4787549" y="4904250"/>
                  </a:lnTo>
                  <a:lnTo>
                    <a:pt x="4808186" y="4888357"/>
                  </a:lnTo>
                  <a:lnTo>
                    <a:pt x="4836444" y="4865154"/>
                  </a:lnTo>
                  <a:lnTo>
                    <a:pt x="4839619" y="4855619"/>
                  </a:lnTo>
                  <a:lnTo>
                    <a:pt x="4844064" y="4862929"/>
                  </a:lnTo>
                  <a:lnTo>
                    <a:pt x="4866289" y="4854030"/>
                  </a:lnTo>
                  <a:lnTo>
                    <a:pt x="4894546" y="4846719"/>
                  </a:lnTo>
                  <a:lnTo>
                    <a:pt x="4905341" y="4849897"/>
                  </a:lnTo>
                  <a:lnTo>
                    <a:pt x="4899944" y="4839091"/>
                  </a:lnTo>
                  <a:lnTo>
                    <a:pt x="4909469" y="4829555"/>
                  </a:lnTo>
                  <a:lnTo>
                    <a:pt x="4891371" y="4835912"/>
                  </a:lnTo>
                  <a:cubicBezTo>
                    <a:pt x="4891054" y="4832098"/>
                    <a:pt x="4890736" y="4828283"/>
                    <a:pt x="4890419" y="4824469"/>
                  </a:cubicBezTo>
                  <a:lnTo>
                    <a:pt x="4885021" y="4817159"/>
                  </a:lnTo>
                  <a:lnTo>
                    <a:pt x="4882481" y="4795863"/>
                  </a:lnTo>
                  <a:lnTo>
                    <a:pt x="4877719" y="4809848"/>
                  </a:lnTo>
                  <a:lnTo>
                    <a:pt x="4870099" y="4812073"/>
                  </a:lnTo>
                  <a:lnTo>
                    <a:pt x="4875496" y="4825741"/>
                  </a:lnTo>
                  <a:lnTo>
                    <a:pt x="4871369" y="4824787"/>
                  </a:lnTo>
                  <a:lnTo>
                    <a:pt x="4861526" y="4818430"/>
                  </a:lnTo>
                  <a:lnTo>
                    <a:pt x="4855176" y="4819384"/>
                  </a:lnTo>
                  <a:lnTo>
                    <a:pt x="4847874" y="4815570"/>
                  </a:lnTo>
                  <a:cubicBezTo>
                    <a:pt x="4847556" y="4811650"/>
                    <a:pt x="4847239" y="4807729"/>
                    <a:pt x="4846921" y="4803809"/>
                  </a:cubicBezTo>
                  <a:lnTo>
                    <a:pt x="4839301" y="4809213"/>
                  </a:lnTo>
                  <a:lnTo>
                    <a:pt x="4829776" y="4801584"/>
                  </a:lnTo>
                  <a:lnTo>
                    <a:pt x="4826601" y="4807941"/>
                  </a:lnTo>
                  <a:lnTo>
                    <a:pt x="4821204" y="4809213"/>
                  </a:lnTo>
                  <a:lnTo>
                    <a:pt x="4808504" y="4811755"/>
                  </a:lnTo>
                  <a:lnTo>
                    <a:pt x="4795169" y="4816841"/>
                  </a:lnTo>
                  <a:lnTo>
                    <a:pt x="4794216" y="4824469"/>
                  </a:lnTo>
                  <a:lnTo>
                    <a:pt x="4816441" y="4828284"/>
                  </a:lnTo>
                  <a:lnTo>
                    <a:pt x="4808821" y="4830509"/>
                  </a:lnTo>
                  <a:lnTo>
                    <a:pt x="4785644" y="4826377"/>
                  </a:lnTo>
                  <a:lnTo>
                    <a:pt x="4775166" y="4828602"/>
                  </a:lnTo>
                  <a:lnTo>
                    <a:pt x="4701824" y="4809530"/>
                  </a:lnTo>
                  <a:lnTo>
                    <a:pt x="4699601" y="4797770"/>
                  </a:lnTo>
                  <a:lnTo>
                    <a:pt x="4704999" y="4808259"/>
                  </a:lnTo>
                  <a:lnTo>
                    <a:pt x="4765324" y="4822562"/>
                  </a:lnTo>
                  <a:lnTo>
                    <a:pt x="4776119" y="4823198"/>
                  </a:lnTo>
                  <a:lnTo>
                    <a:pt x="4746274" y="4799677"/>
                  </a:lnTo>
                  <a:lnTo>
                    <a:pt x="4729446" y="4799677"/>
                  </a:lnTo>
                  <a:lnTo>
                    <a:pt x="4726271" y="4807941"/>
                  </a:lnTo>
                  <a:lnTo>
                    <a:pt x="4713571" y="4802856"/>
                  </a:lnTo>
                  <a:lnTo>
                    <a:pt x="4712301" y="4792367"/>
                  </a:lnTo>
                  <a:lnTo>
                    <a:pt x="4740559" y="4785692"/>
                  </a:lnTo>
                  <a:lnTo>
                    <a:pt x="4746909" y="4784738"/>
                  </a:lnTo>
                  <a:lnTo>
                    <a:pt x="4737384" y="4768846"/>
                  </a:lnTo>
                  <a:lnTo>
                    <a:pt x="4717381" y="4764714"/>
                  </a:lnTo>
                  <a:lnTo>
                    <a:pt x="4706586" y="4770117"/>
                  </a:lnTo>
                  <a:lnTo>
                    <a:pt x="4689759" y="4756767"/>
                  </a:lnTo>
                  <a:lnTo>
                    <a:pt x="4687536" y="4752317"/>
                  </a:lnTo>
                  <a:lnTo>
                    <a:pt x="4704681" y="4757721"/>
                  </a:lnTo>
                  <a:lnTo>
                    <a:pt x="4709761" y="4754225"/>
                  </a:lnTo>
                  <a:lnTo>
                    <a:pt x="4729129" y="4759628"/>
                  </a:lnTo>
                  <a:lnTo>
                    <a:pt x="4748179" y="4763442"/>
                  </a:lnTo>
                  <a:lnTo>
                    <a:pt x="4764054" y="4769799"/>
                  </a:lnTo>
                  <a:lnTo>
                    <a:pt x="4808821" y="4724982"/>
                  </a:lnTo>
                  <a:lnTo>
                    <a:pt x="4767864" y="4752953"/>
                  </a:lnTo>
                  <a:lnTo>
                    <a:pt x="4745956" y="4759310"/>
                  </a:lnTo>
                  <a:lnTo>
                    <a:pt x="4735161" y="4747868"/>
                  </a:lnTo>
                  <a:lnTo>
                    <a:pt x="4727541" y="4738332"/>
                  </a:lnTo>
                  <a:lnTo>
                    <a:pt x="4725636" y="4731339"/>
                  </a:lnTo>
                  <a:lnTo>
                    <a:pt x="4723414" y="4717354"/>
                  </a:lnTo>
                  <a:lnTo>
                    <a:pt x="4731351" y="4710043"/>
                  </a:lnTo>
                  <a:lnTo>
                    <a:pt x="4726271" y="4699236"/>
                  </a:lnTo>
                  <a:lnTo>
                    <a:pt x="4725001" y="4688747"/>
                  </a:lnTo>
                  <a:lnTo>
                    <a:pt x="4720874" y="4703686"/>
                  </a:lnTo>
                  <a:lnTo>
                    <a:pt x="4725001" y="4708772"/>
                  </a:lnTo>
                  <a:lnTo>
                    <a:pt x="4714841" y="4717354"/>
                  </a:lnTo>
                  <a:lnTo>
                    <a:pt x="4717064" y="4729114"/>
                  </a:lnTo>
                  <a:lnTo>
                    <a:pt x="4722144" y="4737378"/>
                  </a:lnTo>
                  <a:lnTo>
                    <a:pt x="4720239" y="4744689"/>
                  </a:lnTo>
                  <a:lnTo>
                    <a:pt x="4708809" y="4749139"/>
                  </a:lnTo>
                  <a:lnTo>
                    <a:pt x="4701189" y="4742782"/>
                  </a:lnTo>
                  <a:lnTo>
                    <a:pt x="4696109" y="4747232"/>
                  </a:lnTo>
                  <a:lnTo>
                    <a:pt x="4683409" y="4747232"/>
                  </a:lnTo>
                  <a:lnTo>
                    <a:pt x="4695791" y="4725936"/>
                  </a:lnTo>
                  <a:lnTo>
                    <a:pt x="4684044" y="4726254"/>
                  </a:lnTo>
                  <a:lnTo>
                    <a:pt x="4679916" y="4718943"/>
                  </a:lnTo>
                  <a:lnTo>
                    <a:pt x="4682456" y="4738650"/>
                  </a:lnTo>
                  <a:lnTo>
                    <a:pt x="4676106" y="4744371"/>
                  </a:lnTo>
                  <a:lnTo>
                    <a:pt x="4659914" y="4746596"/>
                  </a:lnTo>
                  <a:lnTo>
                    <a:pt x="4649436" y="4751682"/>
                  </a:lnTo>
                  <a:lnTo>
                    <a:pt x="4619591" y="4753271"/>
                  </a:lnTo>
                  <a:lnTo>
                    <a:pt x="4614829" y="4759628"/>
                  </a:lnTo>
                  <a:lnTo>
                    <a:pt x="4618956" y="4769799"/>
                  </a:lnTo>
                  <a:lnTo>
                    <a:pt x="4611654" y="4781560"/>
                  </a:lnTo>
                  <a:lnTo>
                    <a:pt x="4609749" y="4797452"/>
                  </a:lnTo>
                  <a:lnTo>
                    <a:pt x="4597049" y="4809213"/>
                  </a:lnTo>
                  <a:lnTo>
                    <a:pt x="4587524" y="4820655"/>
                  </a:lnTo>
                  <a:lnTo>
                    <a:pt x="4587524" y="4816523"/>
                  </a:lnTo>
                  <a:lnTo>
                    <a:pt x="4592921" y="4807941"/>
                  </a:lnTo>
                  <a:lnTo>
                    <a:pt x="4583396" y="4805081"/>
                  </a:lnTo>
                  <a:lnTo>
                    <a:pt x="4575776" y="4799995"/>
                  </a:lnTo>
                  <a:lnTo>
                    <a:pt x="4572601" y="4788235"/>
                  </a:lnTo>
                  <a:lnTo>
                    <a:pt x="4568474" y="4796816"/>
                  </a:lnTo>
                  <a:lnTo>
                    <a:pt x="4565299" y="4787599"/>
                  </a:lnTo>
                  <a:lnTo>
                    <a:pt x="4556726" y="4784420"/>
                  </a:lnTo>
                  <a:lnTo>
                    <a:pt x="4553551" y="4798088"/>
                  </a:lnTo>
                  <a:lnTo>
                    <a:pt x="4566251" y="4811755"/>
                  </a:lnTo>
                  <a:lnTo>
                    <a:pt x="4574824" y="4815887"/>
                  </a:lnTo>
                  <a:lnTo>
                    <a:pt x="4580539" y="4820020"/>
                  </a:lnTo>
                  <a:cubicBezTo>
                    <a:pt x="4580856" y="4824152"/>
                    <a:pt x="4581174" y="4828284"/>
                    <a:pt x="4581491" y="4832416"/>
                  </a:cubicBezTo>
                  <a:lnTo>
                    <a:pt x="4576094" y="4845130"/>
                  </a:lnTo>
                  <a:lnTo>
                    <a:pt x="4564664" y="4848308"/>
                  </a:lnTo>
                  <a:lnTo>
                    <a:pt x="4557361" y="4856890"/>
                  </a:lnTo>
                  <a:lnTo>
                    <a:pt x="4552281" y="4857844"/>
                  </a:lnTo>
                  <a:lnTo>
                    <a:pt x="4539264" y="4858479"/>
                  </a:lnTo>
                  <a:lnTo>
                    <a:pt x="4523388" y="4862611"/>
                  </a:lnTo>
                  <a:lnTo>
                    <a:pt x="4531961" y="4871193"/>
                  </a:lnTo>
                  <a:lnTo>
                    <a:pt x="4513228" y="4882636"/>
                  </a:lnTo>
                  <a:lnTo>
                    <a:pt x="4507831" y="4875325"/>
                  </a:lnTo>
                  <a:lnTo>
                    <a:pt x="4504338" y="4865154"/>
                  </a:lnTo>
                  <a:lnTo>
                    <a:pt x="4508466" y="4859751"/>
                  </a:lnTo>
                  <a:lnTo>
                    <a:pt x="4508466" y="4849262"/>
                  </a:lnTo>
                  <a:lnTo>
                    <a:pt x="4502116" y="4843858"/>
                  </a:lnTo>
                  <a:lnTo>
                    <a:pt x="4493861" y="4868333"/>
                  </a:lnTo>
                  <a:cubicBezTo>
                    <a:pt x="4493543" y="4873842"/>
                    <a:pt x="4493226" y="4879352"/>
                    <a:pt x="4492908" y="4884861"/>
                  </a:cubicBezTo>
                  <a:lnTo>
                    <a:pt x="4503703" y="4891218"/>
                  </a:lnTo>
                  <a:lnTo>
                    <a:pt x="4505926" y="4905203"/>
                  </a:lnTo>
                  <a:lnTo>
                    <a:pt x="4497671" y="4910289"/>
                  </a:lnTo>
                  <a:lnTo>
                    <a:pt x="4499868" y="4919360"/>
                  </a:lnTo>
                  <a:lnTo>
                    <a:pt x="4500840" y="4920286"/>
                  </a:lnTo>
                  <a:lnTo>
                    <a:pt x="4506875" y="4943464"/>
                  </a:lnTo>
                  <a:cubicBezTo>
                    <a:pt x="4506557" y="4951507"/>
                    <a:pt x="4506240" y="4959551"/>
                    <a:pt x="4505922" y="4967594"/>
                  </a:cubicBezTo>
                  <a:lnTo>
                    <a:pt x="4499570" y="4964736"/>
                  </a:lnTo>
                  <a:lnTo>
                    <a:pt x="4505922" y="4976166"/>
                  </a:lnTo>
                  <a:cubicBezTo>
                    <a:pt x="4505604" y="4979976"/>
                    <a:pt x="4505287" y="4983786"/>
                    <a:pt x="4504969" y="4987596"/>
                  </a:cubicBezTo>
                  <a:lnTo>
                    <a:pt x="4487183" y="4995216"/>
                  </a:lnTo>
                  <a:lnTo>
                    <a:pt x="4475749" y="5001884"/>
                  </a:lnTo>
                  <a:lnTo>
                    <a:pt x="4460821" y="5005059"/>
                  </a:lnTo>
                  <a:lnTo>
                    <a:pt x="4447164" y="5022204"/>
                  </a:lnTo>
                  <a:lnTo>
                    <a:pt x="4430330" y="5038079"/>
                  </a:lnTo>
                  <a:lnTo>
                    <a:pt x="4433506" y="5029506"/>
                  </a:lnTo>
                  <a:lnTo>
                    <a:pt x="4443988" y="5017759"/>
                  </a:lnTo>
                  <a:lnTo>
                    <a:pt x="4443988" y="5008234"/>
                  </a:lnTo>
                  <a:lnTo>
                    <a:pt x="4454469" y="5000931"/>
                  </a:lnTo>
                  <a:lnTo>
                    <a:pt x="4464950" y="4992359"/>
                  </a:lnTo>
                  <a:lnTo>
                    <a:pt x="4463997" y="4986961"/>
                  </a:lnTo>
                  <a:lnTo>
                    <a:pt x="4449069" y="4990136"/>
                  </a:lnTo>
                  <a:lnTo>
                    <a:pt x="4452245" y="4980929"/>
                  </a:lnTo>
                  <a:lnTo>
                    <a:pt x="4449069" y="4971404"/>
                  </a:lnTo>
                  <a:lnTo>
                    <a:pt x="4439223" y="4964101"/>
                  </a:lnTo>
                  <a:lnTo>
                    <a:pt x="4429060" y="4968229"/>
                  </a:lnTo>
                  <a:lnTo>
                    <a:pt x="4424613" y="4976801"/>
                  </a:lnTo>
                  <a:lnTo>
                    <a:pt x="4411909" y="4972991"/>
                  </a:lnTo>
                  <a:lnTo>
                    <a:pt x="4410956" y="4981246"/>
                  </a:lnTo>
                  <a:lnTo>
                    <a:pt x="4432236" y="4983151"/>
                  </a:lnTo>
                  <a:lnTo>
                    <a:pt x="4435412" y="4985374"/>
                  </a:lnTo>
                  <a:lnTo>
                    <a:pt x="4438588" y="4991724"/>
                  </a:lnTo>
                  <a:lnTo>
                    <a:pt x="4428107" y="5004424"/>
                  </a:lnTo>
                  <a:lnTo>
                    <a:pt x="4426201" y="5009821"/>
                  </a:lnTo>
                  <a:lnTo>
                    <a:pt x="4420802" y="5011726"/>
                  </a:lnTo>
                  <a:lnTo>
                    <a:pt x="4417626" y="5007599"/>
                  </a:lnTo>
                  <a:lnTo>
                    <a:pt x="4413497" y="5011726"/>
                  </a:lnTo>
                  <a:lnTo>
                    <a:pt x="4420802" y="5021251"/>
                  </a:lnTo>
                  <a:lnTo>
                    <a:pt x="4420802" y="5028554"/>
                  </a:lnTo>
                  <a:lnTo>
                    <a:pt x="4410638" y="5035221"/>
                  </a:lnTo>
                  <a:cubicBezTo>
                    <a:pt x="4410956" y="5038925"/>
                    <a:pt x="4411273" y="5042630"/>
                    <a:pt x="4411591" y="5046334"/>
                  </a:cubicBezTo>
                  <a:lnTo>
                    <a:pt x="4416673" y="5034904"/>
                  </a:lnTo>
                  <a:lnTo>
                    <a:pt x="4430330" y="5031729"/>
                  </a:lnTo>
                  <a:lnTo>
                    <a:pt x="4430330" y="5038079"/>
                  </a:lnTo>
                  <a:lnTo>
                    <a:pt x="4408415" y="5059351"/>
                  </a:lnTo>
                  <a:lnTo>
                    <a:pt x="4409368" y="5066654"/>
                  </a:lnTo>
                  <a:lnTo>
                    <a:pt x="4410956" y="5082529"/>
                  </a:lnTo>
                  <a:lnTo>
                    <a:pt x="4409050" y="5116184"/>
                  </a:lnTo>
                  <a:lnTo>
                    <a:pt x="4416673" y="5138091"/>
                  </a:lnTo>
                  <a:lnTo>
                    <a:pt x="4416388" y="5137963"/>
                  </a:lnTo>
                  <a:lnTo>
                    <a:pt x="4413532" y="5157060"/>
                  </a:lnTo>
                  <a:lnTo>
                    <a:pt x="4399569" y="5177430"/>
                  </a:lnTo>
                  <a:lnTo>
                    <a:pt x="4398617" y="5183796"/>
                  </a:lnTo>
                  <a:lnTo>
                    <a:pt x="4376721" y="5181886"/>
                  </a:lnTo>
                  <a:lnTo>
                    <a:pt x="4365932" y="5188252"/>
                  </a:lnTo>
                  <a:lnTo>
                    <a:pt x="4345306" y="5219125"/>
                  </a:lnTo>
                  <a:lnTo>
                    <a:pt x="4332930" y="5259229"/>
                  </a:lnTo>
                  <a:lnTo>
                    <a:pt x="4330709" y="5271960"/>
                  </a:lnTo>
                  <a:lnTo>
                    <a:pt x="4323093" y="5274188"/>
                  </a:lnTo>
                  <a:lnTo>
                    <a:pt x="4314207" y="5282782"/>
                  </a:lnTo>
                  <a:lnTo>
                    <a:pt x="4314207" y="5291057"/>
                  </a:lnTo>
                  <a:lnTo>
                    <a:pt x="4306591" y="5287874"/>
                  </a:lnTo>
                  <a:lnTo>
                    <a:pt x="4298024" y="5290102"/>
                  </a:lnTo>
                  <a:cubicBezTo>
                    <a:pt x="4297707" y="5292967"/>
                    <a:pt x="4297389" y="5295831"/>
                    <a:pt x="4297072" y="5298696"/>
                  </a:cubicBezTo>
                  <a:lnTo>
                    <a:pt x="4290725" y="5302834"/>
                  </a:lnTo>
                  <a:lnTo>
                    <a:pt x="4296437" y="5306016"/>
                  </a:lnTo>
                  <a:lnTo>
                    <a:pt x="4304370" y="5300606"/>
                  </a:lnTo>
                  <a:lnTo>
                    <a:pt x="4317381" y="5301879"/>
                  </a:lnTo>
                  <a:lnTo>
                    <a:pt x="4324679" y="5304743"/>
                  </a:lnTo>
                  <a:lnTo>
                    <a:pt x="4327853" y="5312064"/>
                  </a:lnTo>
                  <a:lnTo>
                    <a:pt x="4329122" y="5321612"/>
                  </a:lnTo>
                  <a:lnTo>
                    <a:pt x="4331343" y="5327023"/>
                  </a:lnTo>
                  <a:lnTo>
                    <a:pt x="4343084" y="5338163"/>
                  </a:lnTo>
                  <a:lnTo>
                    <a:pt x="4348479" y="5349939"/>
                  </a:lnTo>
                  <a:lnTo>
                    <a:pt x="4347949" y="5350022"/>
                  </a:lnTo>
                  <a:lnTo>
                    <a:pt x="4354478" y="5386173"/>
                  </a:lnTo>
                  <a:lnTo>
                    <a:pt x="4367495" y="5416728"/>
                  </a:lnTo>
                  <a:lnTo>
                    <a:pt x="4394165" y="5435506"/>
                  </a:lnTo>
                  <a:lnTo>
                    <a:pt x="4426868" y="5452056"/>
                  </a:lnTo>
                  <a:lnTo>
                    <a:pt x="4440838" y="5454920"/>
                  </a:lnTo>
                  <a:lnTo>
                    <a:pt x="4447188" y="5451738"/>
                  </a:lnTo>
                  <a:lnTo>
                    <a:pt x="4452903" y="5461604"/>
                  </a:lnTo>
                  <a:lnTo>
                    <a:pt x="4450680" y="5467969"/>
                  </a:lnTo>
                  <a:lnTo>
                    <a:pt x="4447505" y="5471470"/>
                  </a:lnTo>
                  <a:lnTo>
                    <a:pt x="4449093" y="5473380"/>
                  </a:lnTo>
                  <a:lnTo>
                    <a:pt x="4444330" y="5483883"/>
                  </a:lnTo>
                  <a:lnTo>
                    <a:pt x="4442108" y="5490248"/>
                  </a:lnTo>
                  <a:lnTo>
                    <a:pt x="4426233" y="5488021"/>
                  </a:lnTo>
                  <a:lnTo>
                    <a:pt x="4416708" y="5487066"/>
                  </a:lnTo>
                  <a:lnTo>
                    <a:pt x="4398610" y="5486111"/>
                  </a:lnTo>
                  <a:lnTo>
                    <a:pt x="4374163" y="5482292"/>
                  </a:lnTo>
                  <a:lnTo>
                    <a:pt x="4361463" y="5481337"/>
                  </a:lnTo>
                  <a:lnTo>
                    <a:pt x="4336380" y="5489612"/>
                  </a:lnTo>
                  <a:lnTo>
                    <a:pt x="4311933" y="5483883"/>
                  </a:lnTo>
                  <a:lnTo>
                    <a:pt x="4298280" y="5488021"/>
                  </a:lnTo>
                  <a:lnTo>
                    <a:pt x="4289073" y="5510300"/>
                  </a:lnTo>
                  <a:lnTo>
                    <a:pt x="4278278" y="5522076"/>
                  </a:lnTo>
                  <a:lnTo>
                    <a:pt x="4253195" y="5536080"/>
                  </a:lnTo>
                  <a:lnTo>
                    <a:pt x="4224620" y="5550084"/>
                  </a:lnTo>
                  <a:lnTo>
                    <a:pt x="4209063" y="5568225"/>
                  </a:lnTo>
                  <a:lnTo>
                    <a:pt x="4191283" y="5582866"/>
                  </a:lnTo>
                  <a:lnTo>
                    <a:pt x="4191283" y="5592732"/>
                  </a:lnTo>
                  <a:lnTo>
                    <a:pt x="4172233" y="5602280"/>
                  </a:lnTo>
                  <a:lnTo>
                    <a:pt x="4169058" y="5601007"/>
                  </a:lnTo>
                  <a:lnTo>
                    <a:pt x="4173185" y="5594642"/>
                  </a:lnTo>
                  <a:lnTo>
                    <a:pt x="4175408" y="5585412"/>
                  </a:lnTo>
                  <a:lnTo>
                    <a:pt x="4168105" y="5578092"/>
                  </a:lnTo>
                  <a:lnTo>
                    <a:pt x="4173820" y="5569498"/>
                  </a:lnTo>
                  <a:lnTo>
                    <a:pt x="4185568" y="5564088"/>
                  </a:lnTo>
                  <a:lnTo>
                    <a:pt x="4204618" y="5551357"/>
                  </a:lnTo>
                  <a:lnTo>
                    <a:pt x="4226843" y="5537353"/>
                  </a:lnTo>
                  <a:lnTo>
                    <a:pt x="4235098" y="5534170"/>
                  </a:lnTo>
                  <a:lnTo>
                    <a:pt x="4235098" y="5524622"/>
                  </a:lnTo>
                  <a:lnTo>
                    <a:pt x="4224620" y="5528123"/>
                  </a:lnTo>
                  <a:lnTo>
                    <a:pt x="4202395" y="5533215"/>
                  </a:lnTo>
                  <a:lnTo>
                    <a:pt x="4184615" y="5544036"/>
                  </a:lnTo>
                  <a:lnTo>
                    <a:pt x="4167470" y="5537989"/>
                  </a:lnTo>
                  <a:lnTo>
                    <a:pt x="4163025" y="5522076"/>
                  </a:lnTo>
                  <a:lnTo>
                    <a:pt x="4160928" y="5513064"/>
                  </a:lnTo>
                  <a:lnTo>
                    <a:pt x="4150640" y="5513376"/>
                  </a:lnTo>
                  <a:lnTo>
                    <a:pt x="4135718" y="5512423"/>
                  </a:lnTo>
                  <a:lnTo>
                    <a:pt x="4123970" y="5504168"/>
                  </a:lnTo>
                  <a:lnTo>
                    <a:pt x="4098570" y="5493373"/>
                  </a:lnTo>
                  <a:lnTo>
                    <a:pt x="4080473" y="5491786"/>
                  </a:lnTo>
                  <a:lnTo>
                    <a:pt x="4071900" y="5495913"/>
                  </a:lnTo>
                  <a:lnTo>
                    <a:pt x="4066820" y="5485436"/>
                  </a:lnTo>
                  <a:lnTo>
                    <a:pt x="4073170" y="5474641"/>
                  </a:lnTo>
                  <a:lnTo>
                    <a:pt x="4059200" y="5477181"/>
                  </a:lnTo>
                  <a:lnTo>
                    <a:pt x="4060470" y="5486706"/>
                  </a:lnTo>
                  <a:lnTo>
                    <a:pt x="4055073" y="5494326"/>
                  </a:lnTo>
                  <a:lnTo>
                    <a:pt x="4044913" y="5497501"/>
                  </a:lnTo>
                  <a:lnTo>
                    <a:pt x="4033165" y="5498453"/>
                  </a:lnTo>
                  <a:lnTo>
                    <a:pt x="4027768" y="5493056"/>
                  </a:lnTo>
                  <a:lnTo>
                    <a:pt x="3999193" y="5494643"/>
                  </a:lnTo>
                  <a:lnTo>
                    <a:pt x="3999193" y="5501946"/>
                  </a:lnTo>
                  <a:lnTo>
                    <a:pt x="3989668" y="5512741"/>
                  </a:lnTo>
                  <a:lnTo>
                    <a:pt x="3974110" y="5516868"/>
                  </a:lnTo>
                  <a:lnTo>
                    <a:pt x="3968713" y="5516868"/>
                  </a:lnTo>
                  <a:lnTo>
                    <a:pt x="3951885" y="5506708"/>
                  </a:lnTo>
                  <a:lnTo>
                    <a:pt x="3940138" y="5520361"/>
                  </a:lnTo>
                  <a:cubicBezTo>
                    <a:pt x="3940455" y="5524277"/>
                    <a:pt x="3940773" y="5528192"/>
                    <a:pt x="3941090" y="5532108"/>
                  </a:cubicBezTo>
                  <a:lnTo>
                    <a:pt x="3953790" y="5537188"/>
                  </a:lnTo>
                  <a:lnTo>
                    <a:pt x="3946805" y="5544491"/>
                  </a:lnTo>
                  <a:lnTo>
                    <a:pt x="3950933" y="5551793"/>
                  </a:lnTo>
                  <a:lnTo>
                    <a:pt x="3963950" y="5554016"/>
                  </a:lnTo>
                  <a:lnTo>
                    <a:pt x="3964903" y="5545443"/>
                  </a:lnTo>
                  <a:lnTo>
                    <a:pt x="3976650" y="5562271"/>
                  </a:lnTo>
                  <a:lnTo>
                    <a:pt x="3991255" y="5570526"/>
                  </a:lnTo>
                  <a:lnTo>
                    <a:pt x="4001098" y="5579733"/>
                  </a:lnTo>
                  <a:lnTo>
                    <a:pt x="3989350" y="5589258"/>
                  </a:lnTo>
                  <a:lnTo>
                    <a:pt x="3971253" y="5569573"/>
                  </a:lnTo>
                  <a:lnTo>
                    <a:pt x="3963950" y="5569573"/>
                  </a:lnTo>
                  <a:lnTo>
                    <a:pt x="3955378" y="5561318"/>
                  </a:lnTo>
                  <a:lnTo>
                    <a:pt x="3934105" y="5568938"/>
                  </a:lnTo>
                  <a:lnTo>
                    <a:pt x="3935375" y="5582591"/>
                  </a:lnTo>
                  <a:lnTo>
                    <a:pt x="3962045" y="5598148"/>
                  </a:lnTo>
                  <a:lnTo>
                    <a:pt x="3962045" y="5610848"/>
                  </a:lnTo>
                  <a:lnTo>
                    <a:pt x="3947123" y="5613071"/>
                  </a:lnTo>
                  <a:lnTo>
                    <a:pt x="3932200" y="5599736"/>
                  </a:lnTo>
                  <a:cubicBezTo>
                    <a:pt x="3931883" y="5595503"/>
                    <a:pt x="3931565" y="5591269"/>
                    <a:pt x="3931248" y="5587036"/>
                  </a:cubicBezTo>
                  <a:lnTo>
                    <a:pt x="3920770" y="5580686"/>
                  </a:lnTo>
                  <a:lnTo>
                    <a:pt x="3910928" y="5584813"/>
                  </a:lnTo>
                  <a:lnTo>
                    <a:pt x="3907753" y="5595291"/>
                  </a:lnTo>
                  <a:lnTo>
                    <a:pt x="3939185" y="5620373"/>
                  </a:lnTo>
                  <a:lnTo>
                    <a:pt x="3926168" y="5627041"/>
                  </a:lnTo>
                  <a:lnTo>
                    <a:pt x="3911563" y="5616563"/>
                  </a:lnTo>
                  <a:lnTo>
                    <a:pt x="3908388" y="5621961"/>
                  </a:lnTo>
                  <a:lnTo>
                    <a:pt x="3899815" y="5614658"/>
                  </a:lnTo>
                  <a:lnTo>
                    <a:pt x="3903625" y="5598466"/>
                  </a:lnTo>
                  <a:lnTo>
                    <a:pt x="3899498" y="5587353"/>
                  </a:lnTo>
                  <a:lnTo>
                    <a:pt x="3880448" y="5582908"/>
                  </a:lnTo>
                  <a:lnTo>
                    <a:pt x="3876003" y="5568621"/>
                  </a:lnTo>
                  <a:lnTo>
                    <a:pt x="3863303" y="5570526"/>
                  </a:lnTo>
                  <a:lnTo>
                    <a:pt x="3860128" y="5562271"/>
                  </a:lnTo>
                  <a:lnTo>
                    <a:pt x="3856953" y="5551793"/>
                  </a:lnTo>
                  <a:lnTo>
                    <a:pt x="3862033" y="5543538"/>
                  </a:lnTo>
                  <a:lnTo>
                    <a:pt x="3865208" y="5531791"/>
                  </a:lnTo>
                  <a:lnTo>
                    <a:pt x="3849015" y="5527346"/>
                  </a:lnTo>
                  <a:lnTo>
                    <a:pt x="3847110" y="5539093"/>
                  </a:lnTo>
                  <a:lnTo>
                    <a:pt x="3836633" y="5545443"/>
                  </a:lnTo>
                  <a:lnTo>
                    <a:pt x="3827108" y="5560366"/>
                  </a:lnTo>
                  <a:lnTo>
                    <a:pt x="3832505" y="5577511"/>
                  </a:lnTo>
                  <a:lnTo>
                    <a:pt x="3827743" y="5593068"/>
                  </a:lnTo>
                  <a:lnTo>
                    <a:pt x="3834410" y="5617198"/>
                  </a:lnTo>
                  <a:lnTo>
                    <a:pt x="3857588" y="5639423"/>
                  </a:lnTo>
                  <a:lnTo>
                    <a:pt x="3861080" y="5666411"/>
                  </a:lnTo>
                  <a:lnTo>
                    <a:pt x="3875050" y="5671808"/>
                  </a:lnTo>
                  <a:lnTo>
                    <a:pt x="3903625" y="5700701"/>
                  </a:lnTo>
                  <a:lnTo>
                    <a:pt x="3900768" y="5730546"/>
                  </a:lnTo>
                  <a:lnTo>
                    <a:pt x="3881718" y="5726418"/>
                  </a:lnTo>
                  <a:lnTo>
                    <a:pt x="3881718" y="5719116"/>
                  </a:lnTo>
                  <a:lnTo>
                    <a:pt x="3893465" y="5716893"/>
                  </a:lnTo>
                  <a:lnTo>
                    <a:pt x="3884575" y="5706416"/>
                  </a:lnTo>
                  <a:lnTo>
                    <a:pt x="3868700" y="5688318"/>
                  </a:lnTo>
                  <a:lnTo>
                    <a:pt x="3856953" y="5700383"/>
                  </a:lnTo>
                  <a:lnTo>
                    <a:pt x="3862668" y="5709591"/>
                  </a:lnTo>
                  <a:lnTo>
                    <a:pt x="3858223" y="5714988"/>
                  </a:lnTo>
                  <a:lnTo>
                    <a:pt x="3863620" y="5721338"/>
                  </a:lnTo>
                  <a:lnTo>
                    <a:pt x="3877590" y="5724513"/>
                  </a:lnTo>
                  <a:lnTo>
                    <a:pt x="3866795" y="5742293"/>
                  </a:lnTo>
                  <a:lnTo>
                    <a:pt x="3856635" y="5748008"/>
                  </a:lnTo>
                  <a:lnTo>
                    <a:pt x="3842665" y="5744833"/>
                  </a:lnTo>
                  <a:lnTo>
                    <a:pt x="3826790" y="5741341"/>
                  </a:lnTo>
                  <a:lnTo>
                    <a:pt x="3824885" y="5753088"/>
                  </a:lnTo>
                  <a:lnTo>
                    <a:pt x="3843935" y="5754358"/>
                  </a:lnTo>
                  <a:lnTo>
                    <a:pt x="3859810" y="5761343"/>
                  </a:lnTo>
                  <a:lnTo>
                    <a:pt x="3859810" y="5770868"/>
                  </a:lnTo>
                  <a:lnTo>
                    <a:pt x="3873463" y="5773091"/>
                  </a:lnTo>
                  <a:lnTo>
                    <a:pt x="3873463" y="5765471"/>
                  </a:lnTo>
                  <a:lnTo>
                    <a:pt x="3896958" y="5779123"/>
                  </a:lnTo>
                  <a:lnTo>
                    <a:pt x="3902673" y="5794681"/>
                  </a:lnTo>
                  <a:lnTo>
                    <a:pt x="3910928" y="5801031"/>
                  </a:lnTo>
                  <a:lnTo>
                    <a:pt x="3926803" y="5801983"/>
                  </a:lnTo>
                  <a:lnTo>
                    <a:pt x="3934423" y="5814366"/>
                  </a:lnTo>
                  <a:lnTo>
                    <a:pt x="3958870" y="5825796"/>
                  </a:lnTo>
                  <a:lnTo>
                    <a:pt x="3967443" y="5835321"/>
                  </a:lnTo>
                  <a:lnTo>
                    <a:pt x="3962045" y="5852148"/>
                  </a:lnTo>
                  <a:lnTo>
                    <a:pt x="3965538" y="5857546"/>
                  </a:lnTo>
                  <a:lnTo>
                    <a:pt x="3961410" y="5863896"/>
                  </a:lnTo>
                  <a:lnTo>
                    <a:pt x="3971888" y="5877231"/>
                  </a:lnTo>
                  <a:lnTo>
                    <a:pt x="3979508" y="5891201"/>
                  </a:lnTo>
                  <a:lnTo>
                    <a:pt x="3962680" y="5894376"/>
                  </a:lnTo>
                  <a:lnTo>
                    <a:pt x="3953790" y="5883581"/>
                  </a:lnTo>
                  <a:lnTo>
                    <a:pt x="3943313" y="5883898"/>
                  </a:lnTo>
                  <a:lnTo>
                    <a:pt x="3931565" y="5869293"/>
                  </a:lnTo>
                  <a:lnTo>
                    <a:pt x="3922993" y="5864213"/>
                  </a:lnTo>
                  <a:lnTo>
                    <a:pt x="3926168" y="5853736"/>
                  </a:lnTo>
                  <a:lnTo>
                    <a:pt x="3912515" y="5851513"/>
                  </a:lnTo>
                  <a:lnTo>
                    <a:pt x="3896640" y="5857863"/>
                  </a:lnTo>
                  <a:lnTo>
                    <a:pt x="3902038" y="5864213"/>
                  </a:lnTo>
                  <a:lnTo>
                    <a:pt x="3876638" y="5865801"/>
                  </a:lnTo>
                  <a:lnTo>
                    <a:pt x="3869676" y="5859999"/>
                  </a:lnTo>
                  <a:lnTo>
                    <a:pt x="3872889" y="5872612"/>
                  </a:lnTo>
                  <a:lnTo>
                    <a:pt x="3882402" y="5876432"/>
                  </a:lnTo>
                  <a:lnTo>
                    <a:pt x="3876060" y="5884073"/>
                  </a:lnTo>
                  <a:lnTo>
                    <a:pt x="3885572" y="5885983"/>
                  </a:lnTo>
                  <a:lnTo>
                    <a:pt x="3890012" y="5900946"/>
                  </a:lnTo>
                  <a:lnTo>
                    <a:pt x="3899524" y="5904766"/>
                  </a:lnTo>
                  <a:lnTo>
                    <a:pt x="3904597" y="5906039"/>
                  </a:lnTo>
                  <a:lnTo>
                    <a:pt x="3900475" y="5893623"/>
                  </a:lnTo>
                  <a:lnTo>
                    <a:pt x="3905865" y="5891076"/>
                  </a:lnTo>
                  <a:lnTo>
                    <a:pt x="3914109" y="5897444"/>
                  </a:lnTo>
                  <a:lnTo>
                    <a:pt x="3915378" y="5910178"/>
                  </a:lnTo>
                  <a:lnTo>
                    <a:pt x="3919500" y="5911133"/>
                  </a:lnTo>
                  <a:lnTo>
                    <a:pt x="3917914" y="5917500"/>
                  </a:lnTo>
                  <a:lnTo>
                    <a:pt x="3909353" y="5928325"/>
                  </a:lnTo>
                  <a:lnTo>
                    <a:pt x="3900792" y="5927370"/>
                  </a:lnTo>
                  <a:lnTo>
                    <a:pt x="3896670" y="5934692"/>
                  </a:lnTo>
                  <a:lnTo>
                    <a:pt x="3888109" y="5943288"/>
                  </a:lnTo>
                  <a:lnTo>
                    <a:pt x="3885255" y="5943288"/>
                  </a:lnTo>
                  <a:lnTo>
                    <a:pt x="3877646" y="5931508"/>
                  </a:lnTo>
                  <a:lnTo>
                    <a:pt x="3885890" y="5928325"/>
                  </a:lnTo>
                  <a:lnTo>
                    <a:pt x="3869084" y="5922276"/>
                  </a:lnTo>
                  <a:lnTo>
                    <a:pt x="3867816" y="5915909"/>
                  </a:lnTo>
                  <a:lnTo>
                    <a:pt x="3855133" y="5918137"/>
                  </a:lnTo>
                  <a:lnTo>
                    <a:pt x="3854182" y="5924504"/>
                  </a:lnTo>
                  <a:lnTo>
                    <a:pt x="3863060" y="5935010"/>
                  </a:lnTo>
                  <a:lnTo>
                    <a:pt x="3860840" y="5953794"/>
                  </a:lnTo>
                  <a:lnTo>
                    <a:pt x="3870353" y="5967801"/>
                  </a:lnTo>
                  <a:lnTo>
                    <a:pt x="3875109" y="5982128"/>
                  </a:lnTo>
                  <a:lnTo>
                    <a:pt x="3877011" y="6000274"/>
                  </a:lnTo>
                  <a:lnTo>
                    <a:pt x="3872255" y="6015237"/>
                  </a:lnTo>
                  <a:lnTo>
                    <a:pt x="3882719" y="6024470"/>
                  </a:lnTo>
                  <a:lnTo>
                    <a:pt x="3879548" y="6031792"/>
                  </a:lnTo>
                  <a:lnTo>
                    <a:pt x="3895402" y="6043571"/>
                  </a:lnTo>
                  <a:lnTo>
                    <a:pt x="3883987" y="6049938"/>
                  </a:lnTo>
                  <a:lnTo>
                    <a:pt x="3876377" y="6034975"/>
                  </a:lnTo>
                  <a:lnTo>
                    <a:pt x="3869084" y="6033384"/>
                  </a:lnTo>
                  <a:lnTo>
                    <a:pt x="3870987" y="6043571"/>
                  </a:lnTo>
                  <a:lnTo>
                    <a:pt x="3861475" y="6043890"/>
                  </a:lnTo>
                  <a:lnTo>
                    <a:pt x="3862743" y="6038477"/>
                  </a:lnTo>
                  <a:lnTo>
                    <a:pt x="3855133" y="6021604"/>
                  </a:lnTo>
                  <a:lnTo>
                    <a:pt x="3844352" y="6001866"/>
                  </a:lnTo>
                  <a:lnTo>
                    <a:pt x="3829767" y="6006960"/>
                  </a:lnTo>
                  <a:lnTo>
                    <a:pt x="3819303" y="6033702"/>
                  </a:lnTo>
                  <a:lnTo>
                    <a:pt x="3822791" y="6054714"/>
                  </a:lnTo>
                  <a:lnTo>
                    <a:pt x="3818352" y="6048665"/>
                  </a:lnTo>
                  <a:lnTo>
                    <a:pt x="3813279" y="6051849"/>
                  </a:lnTo>
                  <a:lnTo>
                    <a:pt x="3807889" y="6038796"/>
                  </a:lnTo>
                  <a:lnTo>
                    <a:pt x="3800279" y="5999956"/>
                  </a:lnTo>
                  <a:lnTo>
                    <a:pt x="3792669" y="5995817"/>
                  </a:lnTo>
                  <a:lnTo>
                    <a:pt x="3790132" y="5987540"/>
                  </a:lnTo>
                  <a:lnTo>
                    <a:pt x="3779986" y="5986585"/>
                  </a:lnTo>
                  <a:lnTo>
                    <a:pt x="3777449" y="5971622"/>
                  </a:lnTo>
                  <a:lnTo>
                    <a:pt x="3764132" y="5978944"/>
                  </a:lnTo>
                  <a:lnTo>
                    <a:pt x="3758742" y="6006641"/>
                  </a:lnTo>
                  <a:lnTo>
                    <a:pt x="3753351" y="5998046"/>
                  </a:lnTo>
                  <a:lnTo>
                    <a:pt x="3745107" y="6002503"/>
                  </a:lnTo>
                  <a:lnTo>
                    <a:pt x="3734327" y="5982446"/>
                  </a:lnTo>
                  <a:lnTo>
                    <a:pt x="3733058" y="5960479"/>
                  </a:lnTo>
                  <a:lnTo>
                    <a:pt x="3742571" y="5949973"/>
                  </a:lnTo>
                  <a:lnTo>
                    <a:pt x="3737814" y="5927688"/>
                  </a:lnTo>
                  <a:lnTo>
                    <a:pt x="3721961" y="5903493"/>
                  </a:lnTo>
                  <a:lnTo>
                    <a:pt x="3708326" y="5898080"/>
                  </a:lnTo>
                  <a:lnTo>
                    <a:pt x="3701985" y="5903493"/>
                  </a:lnTo>
                  <a:lnTo>
                    <a:pt x="3694375" y="5879297"/>
                  </a:lnTo>
                  <a:lnTo>
                    <a:pt x="3681692" y="5876432"/>
                  </a:lnTo>
                  <a:cubicBezTo>
                    <a:pt x="3681586" y="5871869"/>
                    <a:pt x="3681481" y="5867305"/>
                    <a:pt x="3681375" y="5862742"/>
                  </a:cubicBezTo>
                  <a:lnTo>
                    <a:pt x="3690887" y="5862742"/>
                  </a:lnTo>
                  <a:lnTo>
                    <a:pt x="3711814" y="5839820"/>
                  </a:lnTo>
                  <a:lnTo>
                    <a:pt x="3709595" y="5824221"/>
                  </a:lnTo>
                  <a:lnTo>
                    <a:pt x="3710863" y="5820082"/>
                  </a:lnTo>
                  <a:lnTo>
                    <a:pt x="3725448" y="5835682"/>
                  </a:lnTo>
                  <a:lnTo>
                    <a:pt x="3740351" y="5836637"/>
                  </a:lnTo>
                  <a:lnTo>
                    <a:pt x="3746693" y="5826131"/>
                  </a:lnTo>
                  <a:lnTo>
                    <a:pt x="3762547" y="5819764"/>
                  </a:lnTo>
                  <a:lnTo>
                    <a:pt x="3788230" y="5838547"/>
                  </a:lnTo>
                  <a:lnTo>
                    <a:pt x="3812328" y="5846824"/>
                  </a:lnTo>
                  <a:lnTo>
                    <a:pt x="3836426" y="5846506"/>
                  </a:lnTo>
                  <a:lnTo>
                    <a:pt x="3849426" y="5860196"/>
                  </a:lnTo>
                  <a:lnTo>
                    <a:pt x="3857036" y="5860832"/>
                  </a:lnTo>
                  <a:lnTo>
                    <a:pt x="3868367" y="5859082"/>
                  </a:lnTo>
                  <a:lnTo>
                    <a:pt x="3859493" y="5854053"/>
                  </a:lnTo>
                  <a:lnTo>
                    <a:pt x="3872193" y="5847703"/>
                  </a:lnTo>
                  <a:lnTo>
                    <a:pt x="3883940" y="5850878"/>
                  </a:lnTo>
                  <a:lnTo>
                    <a:pt x="3893465" y="5849608"/>
                  </a:lnTo>
                  <a:lnTo>
                    <a:pt x="3889020" y="5840083"/>
                  </a:lnTo>
                  <a:lnTo>
                    <a:pt x="3876320" y="5835003"/>
                  </a:lnTo>
                  <a:lnTo>
                    <a:pt x="3868065" y="5837226"/>
                  </a:lnTo>
                  <a:lnTo>
                    <a:pt x="3859493" y="5833098"/>
                  </a:lnTo>
                  <a:lnTo>
                    <a:pt x="3843618" y="5815318"/>
                  </a:lnTo>
                  <a:lnTo>
                    <a:pt x="3845523" y="5828971"/>
                  </a:lnTo>
                  <a:lnTo>
                    <a:pt x="3830918" y="5828018"/>
                  </a:lnTo>
                  <a:lnTo>
                    <a:pt x="3827743" y="5814366"/>
                  </a:lnTo>
                  <a:lnTo>
                    <a:pt x="3823298" y="5817541"/>
                  </a:lnTo>
                  <a:lnTo>
                    <a:pt x="3811550" y="5810556"/>
                  </a:lnTo>
                  <a:lnTo>
                    <a:pt x="3797898" y="5817858"/>
                  </a:lnTo>
                  <a:lnTo>
                    <a:pt x="3787420" y="5809286"/>
                  </a:lnTo>
                  <a:lnTo>
                    <a:pt x="3761703" y="5813096"/>
                  </a:lnTo>
                  <a:lnTo>
                    <a:pt x="3753765" y="5811826"/>
                  </a:lnTo>
                  <a:lnTo>
                    <a:pt x="3747415" y="5811191"/>
                  </a:lnTo>
                  <a:lnTo>
                    <a:pt x="3742653" y="5810873"/>
                  </a:lnTo>
                  <a:lnTo>
                    <a:pt x="3741383" y="5811191"/>
                  </a:lnTo>
                  <a:lnTo>
                    <a:pt x="3739478" y="5812461"/>
                  </a:lnTo>
                  <a:lnTo>
                    <a:pt x="3735985" y="5815636"/>
                  </a:lnTo>
                  <a:lnTo>
                    <a:pt x="3732810" y="5818811"/>
                  </a:lnTo>
                  <a:lnTo>
                    <a:pt x="3731223" y="5820398"/>
                  </a:lnTo>
                  <a:lnTo>
                    <a:pt x="3715348" y="5816588"/>
                  </a:lnTo>
                  <a:lnTo>
                    <a:pt x="3704553" y="5800713"/>
                  </a:lnTo>
                  <a:lnTo>
                    <a:pt x="3697250" y="5808968"/>
                  </a:lnTo>
                  <a:lnTo>
                    <a:pt x="3695345" y="5816588"/>
                  </a:lnTo>
                  <a:lnTo>
                    <a:pt x="3687725" y="5812461"/>
                  </a:lnTo>
                  <a:lnTo>
                    <a:pt x="3684550" y="5801031"/>
                  </a:lnTo>
                  <a:lnTo>
                    <a:pt x="3675978" y="5789283"/>
                  </a:lnTo>
                  <a:cubicBezTo>
                    <a:pt x="3676295" y="5785896"/>
                    <a:pt x="3676613" y="5782510"/>
                    <a:pt x="3676930" y="5779123"/>
                  </a:cubicBezTo>
                  <a:lnTo>
                    <a:pt x="3668358" y="5781028"/>
                  </a:lnTo>
                  <a:lnTo>
                    <a:pt x="3665183" y="5764201"/>
                  </a:lnTo>
                  <a:lnTo>
                    <a:pt x="3650260" y="5761343"/>
                  </a:lnTo>
                  <a:lnTo>
                    <a:pt x="3646133" y="5750548"/>
                  </a:lnTo>
                  <a:lnTo>
                    <a:pt x="3652165" y="5740071"/>
                  </a:lnTo>
                  <a:lnTo>
                    <a:pt x="3667088" y="5735943"/>
                  </a:lnTo>
                  <a:lnTo>
                    <a:pt x="3675343" y="5743881"/>
                  </a:lnTo>
                  <a:lnTo>
                    <a:pt x="3683915" y="5747056"/>
                  </a:lnTo>
                  <a:lnTo>
                    <a:pt x="3681693" y="5733403"/>
                  </a:lnTo>
                  <a:lnTo>
                    <a:pt x="3676613" y="5727371"/>
                  </a:lnTo>
                  <a:lnTo>
                    <a:pt x="3660738" y="5728323"/>
                  </a:lnTo>
                  <a:lnTo>
                    <a:pt x="3654388" y="5720068"/>
                  </a:lnTo>
                  <a:lnTo>
                    <a:pt x="3648990" y="5730546"/>
                  </a:lnTo>
                  <a:lnTo>
                    <a:pt x="3645815" y="5739118"/>
                  </a:lnTo>
                  <a:lnTo>
                    <a:pt x="3641370" y="5733721"/>
                  </a:lnTo>
                  <a:lnTo>
                    <a:pt x="3639465" y="5722291"/>
                  </a:lnTo>
                  <a:lnTo>
                    <a:pt x="3631845" y="5709591"/>
                  </a:lnTo>
                  <a:lnTo>
                    <a:pt x="3615018" y="5708956"/>
                  </a:lnTo>
                  <a:lnTo>
                    <a:pt x="3602000" y="5689906"/>
                  </a:lnTo>
                  <a:lnTo>
                    <a:pt x="3606128" y="5683556"/>
                  </a:lnTo>
                  <a:lnTo>
                    <a:pt x="3595968" y="5682286"/>
                  </a:lnTo>
                  <a:cubicBezTo>
                    <a:pt x="3595650" y="5676888"/>
                    <a:pt x="3595333" y="5671491"/>
                    <a:pt x="3595015" y="5666093"/>
                  </a:cubicBezTo>
                  <a:lnTo>
                    <a:pt x="3588665" y="5656886"/>
                  </a:lnTo>
                  <a:lnTo>
                    <a:pt x="3589618" y="5650536"/>
                  </a:lnTo>
                  <a:lnTo>
                    <a:pt x="3582315" y="5649583"/>
                  </a:lnTo>
                  <a:lnTo>
                    <a:pt x="3578188" y="5641963"/>
                  </a:lnTo>
                  <a:lnTo>
                    <a:pt x="3578378" y="5641929"/>
                  </a:lnTo>
                  <a:lnTo>
                    <a:pt x="3574656" y="5639745"/>
                  </a:lnTo>
                  <a:lnTo>
                    <a:pt x="3577496" y="5632442"/>
                  </a:lnTo>
                  <a:lnTo>
                    <a:pt x="3571816" y="5618155"/>
                  </a:lnTo>
                  <a:lnTo>
                    <a:pt x="3557613" y="5606090"/>
                  </a:lnTo>
                  <a:lnTo>
                    <a:pt x="3537414" y="5597200"/>
                  </a:lnTo>
                  <a:lnTo>
                    <a:pt x="3526999" y="5579420"/>
                  </a:lnTo>
                  <a:lnTo>
                    <a:pt x="3525737" y="5573387"/>
                  </a:lnTo>
                  <a:lnTo>
                    <a:pt x="3515006" y="5557830"/>
                  </a:lnTo>
                  <a:lnTo>
                    <a:pt x="3517847" y="5553067"/>
                  </a:lnTo>
                  <a:lnTo>
                    <a:pt x="3527946" y="5560052"/>
                  </a:lnTo>
                  <a:lnTo>
                    <a:pt x="3526684" y="5550845"/>
                  </a:lnTo>
                  <a:cubicBezTo>
                    <a:pt x="3526894" y="5549469"/>
                    <a:pt x="3527105" y="5548093"/>
                    <a:pt x="3527315" y="5546717"/>
                  </a:cubicBezTo>
                  <a:lnTo>
                    <a:pt x="3520372" y="5543860"/>
                  </a:lnTo>
                  <a:lnTo>
                    <a:pt x="3514691" y="5534970"/>
                  </a:lnTo>
                  <a:lnTo>
                    <a:pt x="3514691" y="5523540"/>
                  </a:lnTo>
                  <a:lnTo>
                    <a:pt x="3522581" y="5513062"/>
                  </a:lnTo>
                  <a:lnTo>
                    <a:pt x="3527946" y="5504490"/>
                  </a:lnTo>
                  <a:lnTo>
                    <a:pt x="3529840" y="5490202"/>
                  </a:lnTo>
                  <a:lnTo>
                    <a:pt x="3531418" y="5480995"/>
                  </a:lnTo>
                  <a:lnTo>
                    <a:pt x="3523843" y="5473057"/>
                  </a:lnTo>
                  <a:lnTo>
                    <a:pt x="3532365" y="5464485"/>
                  </a:lnTo>
                  <a:lnTo>
                    <a:pt x="3526053" y="5451784"/>
                  </a:lnTo>
                  <a:lnTo>
                    <a:pt x="3523212" y="5445434"/>
                  </a:lnTo>
                  <a:lnTo>
                    <a:pt x="3529524" y="5441307"/>
                  </a:lnTo>
                  <a:lnTo>
                    <a:pt x="3524159" y="5427337"/>
                  </a:lnTo>
                  <a:lnTo>
                    <a:pt x="3527946" y="5420352"/>
                  </a:lnTo>
                  <a:lnTo>
                    <a:pt x="3540570" y="5404794"/>
                  </a:lnTo>
                  <a:lnTo>
                    <a:pt x="3535836" y="5397809"/>
                  </a:lnTo>
                  <a:lnTo>
                    <a:pt x="3526053" y="5394952"/>
                  </a:lnTo>
                  <a:lnTo>
                    <a:pt x="3525643" y="5394317"/>
                  </a:lnTo>
                  <a:lnTo>
                    <a:pt x="3516101" y="5394317"/>
                  </a:lnTo>
                  <a:lnTo>
                    <a:pt x="3512284" y="5386716"/>
                  </a:lnTo>
                  <a:lnTo>
                    <a:pt x="3510694" y="5374048"/>
                  </a:lnTo>
                  <a:lnTo>
                    <a:pt x="3492882" y="5352511"/>
                  </a:lnTo>
                  <a:lnTo>
                    <a:pt x="3469663" y="5340159"/>
                  </a:lnTo>
                  <a:lnTo>
                    <a:pt x="3460121" y="5329707"/>
                  </a:lnTo>
                  <a:lnTo>
                    <a:pt x="3445809" y="5327807"/>
                  </a:lnTo>
                  <a:lnTo>
                    <a:pt x="3441674" y="5318622"/>
                  </a:lnTo>
                  <a:lnTo>
                    <a:pt x="3448671" y="5320839"/>
                  </a:lnTo>
                  <a:lnTo>
                    <a:pt x="3454396" y="5318939"/>
                  </a:lnTo>
                  <a:lnTo>
                    <a:pt x="3455032" y="5310071"/>
                  </a:lnTo>
                  <a:lnTo>
                    <a:pt x="3445596" y="5305079"/>
                  </a:lnTo>
                  <a:lnTo>
                    <a:pt x="3448013" y="5314939"/>
                  </a:lnTo>
                  <a:lnTo>
                    <a:pt x="3441636" y="5312732"/>
                  </a:lnTo>
                  <a:lnTo>
                    <a:pt x="3436217" y="5308949"/>
                  </a:lnTo>
                  <a:lnTo>
                    <a:pt x="3431434" y="5305166"/>
                  </a:lnTo>
                  <a:lnTo>
                    <a:pt x="3427927" y="5302014"/>
                  </a:lnTo>
                  <a:lnTo>
                    <a:pt x="3425696" y="5298861"/>
                  </a:lnTo>
                  <a:lnTo>
                    <a:pt x="3423145" y="5296654"/>
                  </a:lnTo>
                  <a:lnTo>
                    <a:pt x="3420913" y="5295078"/>
                  </a:lnTo>
                  <a:lnTo>
                    <a:pt x="3393814" y="5279000"/>
                  </a:lnTo>
                  <a:lnTo>
                    <a:pt x="3380105" y="5263238"/>
                  </a:lnTo>
                  <a:lnTo>
                    <a:pt x="3365758" y="5256303"/>
                  </a:lnTo>
                  <a:lnTo>
                    <a:pt x="3371178" y="5268913"/>
                  </a:lnTo>
                  <a:lnTo>
                    <a:pt x="3355875" y="5258509"/>
                  </a:lnTo>
                  <a:lnTo>
                    <a:pt x="3332601" y="5247476"/>
                  </a:lnTo>
                  <a:lnTo>
                    <a:pt x="3320486" y="5245269"/>
                  </a:lnTo>
                  <a:lnTo>
                    <a:pt x="3301995" y="5240855"/>
                  </a:lnTo>
                  <a:lnTo>
                    <a:pt x="3294025" y="5229506"/>
                  </a:lnTo>
                  <a:lnTo>
                    <a:pt x="3321124" y="5232974"/>
                  </a:lnTo>
                  <a:lnTo>
                    <a:pt x="3333877" y="5237072"/>
                  </a:lnTo>
                  <a:lnTo>
                    <a:pt x="3352368" y="5241171"/>
                  </a:lnTo>
                  <a:lnTo>
                    <a:pt x="3357469" y="5244954"/>
                  </a:lnTo>
                  <a:lnTo>
                    <a:pt x="3355237" y="5235496"/>
                  </a:lnTo>
                  <a:lnTo>
                    <a:pt x="3357761" y="5233854"/>
                  </a:lnTo>
                  <a:lnTo>
                    <a:pt x="3374251" y="5226890"/>
                  </a:lnTo>
                  <a:lnTo>
                    <a:pt x="3376538" y="5226649"/>
                  </a:lnTo>
                  <a:cubicBezTo>
                    <a:pt x="3376489" y="5226428"/>
                    <a:pt x="3376439" y="5226207"/>
                    <a:pt x="3376390" y="5225986"/>
                  </a:cubicBezTo>
                  <a:lnTo>
                    <a:pt x="3374251" y="5226890"/>
                  </a:lnTo>
                  <a:lnTo>
                    <a:pt x="3367352" y="5227615"/>
                  </a:lnTo>
                  <a:lnTo>
                    <a:pt x="3357761" y="5233854"/>
                  </a:lnTo>
                  <a:lnTo>
                    <a:pt x="3355306" y="5234891"/>
                  </a:lnTo>
                  <a:lnTo>
                    <a:pt x="3346733" y="5230124"/>
                  </a:lnTo>
                  <a:lnTo>
                    <a:pt x="3354671" y="5222815"/>
                  </a:lnTo>
                  <a:lnTo>
                    <a:pt x="3358798" y="5218366"/>
                  </a:lnTo>
                  <a:cubicBezTo>
                    <a:pt x="3359425" y="5217528"/>
                    <a:pt x="3359183" y="5217140"/>
                    <a:pt x="3358436" y="5217784"/>
                  </a:cubicBezTo>
                  <a:lnTo>
                    <a:pt x="3354315" y="5222229"/>
                  </a:lnTo>
                  <a:lnTo>
                    <a:pt x="3340052" y="5224452"/>
                  </a:lnTo>
                  <a:lnTo>
                    <a:pt x="3327374" y="5222547"/>
                  </a:lnTo>
                  <a:lnTo>
                    <a:pt x="3291558" y="5197464"/>
                  </a:lnTo>
                  <a:lnTo>
                    <a:pt x="3284585" y="5183177"/>
                  </a:lnTo>
                  <a:lnTo>
                    <a:pt x="3262715" y="5167619"/>
                  </a:lnTo>
                  <a:lnTo>
                    <a:pt x="3236724" y="5163492"/>
                  </a:lnTo>
                  <a:lnTo>
                    <a:pt x="3223095" y="5169842"/>
                  </a:lnTo>
                  <a:lnTo>
                    <a:pt x="3197105" y="5168889"/>
                  </a:lnTo>
                  <a:lnTo>
                    <a:pt x="3185694" y="5151744"/>
                  </a:lnTo>
                  <a:lnTo>
                    <a:pt x="3187913" y="5144442"/>
                  </a:lnTo>
                  <a:lnTo>
                    <a:pt x="3160338" y="5123804"/>
                  </a:lnTo>
                  <a:lnTo>
                    <a:pt x="3116598" y="5068242"/>
                  </a:lnTo>
                  <a:cubicBezTo>
                    <a:pt x="3116492" y="5066760"/>
                    <a:pt x="3116387" y="5065279"/>
                    <a:pt x="3116281" y="5063797"/>
                  </a:cubicBezTo>
                  <a:lnTo>
                    <a:pt x="3125790" y="5065067"/>
                  </a:lnTo>
                  <a:lnTo>
                    <a:pt x="3132129" y="5063797"/>
                  </a:lnTo>
                  <a:lnTo>
                    <a:pt x="3125790" y="5056494"/>
                  </a:lnTo>
                  <a:lnTo>
                    <a:pt x="3125790" y="5052049"/>
                  </a:lnTo>
                  <a:lnTo>
                    <a:pt x="3141637" y="5060622"/>
                  </a:lnTo>
                  <a:lnTo>
                    <a:pt x="3152097" y="5071099"/>
                  </a:lnTo>
                  <a:lnTo>
                    <a:pt x="3154316" y="5061257"/>
                  </a:lnTo>
                  <a:lnTo>
                    <a:pt x="3144807" y="5059669"/>
                  </a:lnTo>
                  <a:lnTo>
                    <a:pt x="3123571" y="5040937"/>
                  </a:lnTo>
                  <a:lnTo>
                    <a:pt x="3111844" y="5026014"/>
                  </a:lnTo>
                  <a:lnTo>
                    <a:pt x="3105187" y="5012679"/>
                  </a:lnTo>
                  <a:lnTo>
                    <a:pt x="3100750" y="4980612"/>
                  </a:lnTo>
                  <a:lnTo>
                    <a:pt x="3093143" y="4963149"/>
                  </a:lnTo>
                  <a:lnTo>
                    <a:pt x="3070005" y="4933621"/>
                  </a:lnTo>
                  <a:lnTo>
                    <a:pt x="3053524" y="4927589"/>
                  </a:lnTo>
                  <a:lnTo>
                    <a:pt x="3045283" y="4918064"/>
                  </a:lnTo>
                  <a:lnTo>
                    <a:pt x="3030703" y="4921239"/>
                  </a:lnTo>
                  <a:lnTo>
                    <a:pt x="3025314" y="4945686"/>
                  </a:lnTo>
                  <a:lnTo>
                    <a:pt x="3027850" y="4958386"/>
                  </a:lnTo>
                  <a:lnTo>
                    <a:pt x="3018341" y="4971086"/>
                  </a:lnTo>
                  <a:lnTo>
                    <a:pt x="3016123" y="4966006"/>
                  </a:lnTo>
                  <a:lnTo>
                    <a:pt x="3012953" y="4975531"/>
                  </a:lnTo>
                  <a:lnTo>
                    <a:pt x="3006931" y="4990137"/>
                  </a:lnTo>
                  <a:lnTo>
                    <a:pt x="3005980" y="4995217"/>
                  </a:lnTo>
                  <a:lnTo>
                    <a:pt x="2992351" y="4986962"/>
                  </a:lnTo>
                  <a:lnTo>
                    <a:pt x="2988547" y="4967276"/>
                  </a:lnTo>
                  <a:lnTo>
                    <a:pt x="2977137" y="4958704"/>
                  </a:lnTo>
                  <a:lnTo>
                    <a:pt x="2971749" y="4946004"/>
                  </a:lnTo>
                  <a:lnTo>
                    <a:pt x="2974601" y="4927271"/>
                  </a:lnTo>
                  <a:lnTo>
                    <a:pt x="2963825" y="4910444"/>
                  </a:lnTo>
                  <a:lnTo>
                    <a:pt x="2963825" y="4899649"/>
                  </a:lnTo>
                  <a:lnTo>
                    <a:pt x="2976186" y="4893299"/>
                  </a:lnTo>
                  <a:lnTo>
                    <a:pt x="2976672" y="4893377"/>
                  </a:lnTo>
                  <a:lnTo>
                    <a:pt x="2981824" y="4881196"/>
                  </a:lnTo>
                  <a:lnTo>
                    <a:pt x="2977710" y="4874199"/>
                  </a:lnTo>
                  <a:lnTo>
                    <a:pt x="2986888" y="4875471"/>
                  </a:lnTo>
                  <a:lnTo>
                    <a:pt x="2990656" y="4865568"/>
                  </a:lnTo>
                  <a:lnTo>
                    <a:pt x="2977241" y="4873821"/>
                  </a:lnTo>
                  <a:lnTo>
                    <a:pt x="2960110" y="4867464"/>
                  </a:lnTo>
                  <a:lnTo>
                    <a:pt x="2943297" y="4876364"/>
                  </a:lnTo>
                  <a:lnTo>
                    <a:pt x="2927436" y="4870960"/>
                  </a:lnTo>
                  <a:lnTo>
                    <a:pt x="2894761" y="4889077"/>
                  </a:lnTo>
                  <a:lnTo>
                    <a:pt x="2863038" y="4899884"/>
                  </a:lnTo>
                  <a:lnTo>
                    <a:pt x="2852887" y="4901155"/>
                  </a:lnTo>
                  <a:lnTo>
                    <a:pt x="2843053" y="4922132"/>
                  </a:lnTo>
                  <a:lnTo>
                    <a:pt x="2844639" y="4939296"/>
                  </a:lnTo>
                  <a:lnTo>
                    <a:pt x="2862721" y="4962180"/>
                  </a:lnTo>
                  <a:lnTo>
                    <a:pt x="2862721" y="4977118"/>
                  </a:lnTo>
                  <a:lnTo>
                    <a:pt x="2850349" y="4994282"/>
                  </a:lnTo>
                  <a:cubicBezTo>
                    <a:pt x="2850032" y="5004029"/>
                    <a:pt x="2849714" y="5013776"/>
                    <a:pt x="2849397" y="5023523"/>
                  </a:cubicBezTo>
                  <a:lnTo>
                    <a:pt x="2857011" y="5056260"/>
                  </a:lnTo>
                  <a:lnTo>
                    <a:pt x="2892223" y="5094718"/>
                  </a:lnTo>
                  <a:lnTo>
                    <a:pt x="2944566" y="5138580"/>
                  </a:lnTo>
                  <a:lnTo>
                    <a:pt x="2977558" y="5157332"/>
                  </a:lnTo>
                  <a:lnTo>
                    <a:pt x="3003571" y="5234249"/>
                  </a:lnTo>
                  <a:lnTo>
                    <a:pt x="3036880" y="5295274"/>
                  </a:lnTo>
                  <a:lnTo>
                    <a:pt x="3070189" y="5330554"/>
                  </a:lnTo>
                  <a:lnTo>
                    <a:pt x="3108256" y="5352485"/>
                  </a:lnTo>
                  <a:lnTo>
                    <a:pt x="3135855" y="5374416"/>
                  </a:lnTo>
                  <a:lnTo>
                    <a:pt x="3163454" y="5357252"/>
                  </a:lnTo>
                  <a:lnTo>
                    <a:pt x="3164406" y="5364563"/>
                  </a:lnTo>
                  <a:lnTo>
                    <a:pt x="3172019" y="5366787"/>
                  </a:lnTo>
                  <a:lnTo>
                    <a:pt x="3176778" y="5355981"/>
                  </a:lnTo>
                  <a:lnTo>
                    <a:pt x="3188515" y="5351849"/>
                  </a:lnTo>
                  <a:lnTo>
                    <a:pt x="3200252" y="5351531"/>
                  </a:lnTo>
                  <a:lnTo>
                    <a:pt x="3213259" y="5373780"/>
                  </a:lnTo>
                  <a:lnTo>
                    <a:pt x="3204694" y="5384269"/>
                  </a:lnTo>
                  <a:lnTo>
                    <a:pt x="3194225" y="5398253"/>
                  </a:lnTo>
                  <a:lnTo>
                    <a:pt x="3192322" y="5409696"/>
                  </a:lnTo>
                  <a:lnTo>
                    <a:pt x="3203108" y="5431944"/>
                  </a:lnTo>
                  <a:lnTo>
                    <a:pt x="3222141" y="5436712"/>
                  </a:lnTo>
                  <a:lnTo>
                    <a:pt x="3271946" y="5456418"/>
                  </a:lnTo>
                  <a:lnTo>
                    <a:pt x="3322703" y="5478349"/>
                  </a:lnTo>
                  <a:lnTo>
                    <a:pt x="3357281" y="5513629"/>
                  </a:lnTo>
                  <a:lnTo>
                    <a:pt x="3391224" y="5526024"/>
                  </a:lnTo>
                  <a:lnTo>
                    <a:pt x="3404865" y="5541598"/>
                  </a:lnTo>
                  <a:lnTo>
                    <a:pt x="3429609" y="5562576"/>
                  </a:lnTo>
                  <a:lnTo>
                    <a:pt x="3443250" y="5581646"/>
                  </a:lnTo>
                  <a:lnTo>
                    <a:pt x="3435319" y="5601352"/>
                  </a:lnTo>
                  <a:lnTo>
                    <a:pt x="3429926" y="5619469"/>
                  </a:lnTo>
                  <a:lnTo>
                    <a:pt x="3396934" y="5603894"/>
                  </a:lnTo>
                  <a:lnTo>
                    <a:pt x="3382976" y="5572429"/>
                  </a:lnTo>
                  <a:lnTo>
                    <a:pt x="3329999" y="5563529"/>
                  </a:lnTo>
                  <a:lnTo>
                    <a:pt x="3328730" y="5550816"/>
                  </a:lnTo>
                  <a:lnTo>
                    <a:pt x="3336344" y="5546684"/>
                  </a:lnTo>
                  <a:lnTo>
                    <a:pt x="3325558" y="5541280"/>
                  </a:lnTo>
                  <a:lnTo>
                    <a:pt x="3285270" y="5547955"/>
                  </a:lnTo>
                  <a:lnTo>
                    <a:pt x="3262429" y="5574653"/>
                  </a:lnTo>
                  <a:lnTo>
                    <a:pt x="3270043" y="5591499"/>
                  </a:lnTo>
                  <a:lnTo>
                    <a:pt x="3249423" y="5626779"/>
                  </a:lnTo>
                  <a:lnTo>
                    <a:pt x="3268457" y="5643306"/>
                  </a:lnTo>
                  <a:lnTo>
                    <a:pt x="3299228" y="5662059"/>
                  </a:lnTo>
                  <a:lnTo>
                    <a:pt x="3308110" y="5681765"/>
                  </a:lnTo>
                  <a:lnTo>
                    <a:pt x="3314455" y="5708145"/>
                  </a:lnTo>
                  <a:cubicBezTo>
                    <a:pt x="3314243" y="5713760"/>
                    <a:pt x="3314032" y="5719376"/>
                    <a:pt x="3313820" y="5724991"/>
                  </a:cubicBezTo>
                  <a:lnTo>
                    <a:pt x="3292566" y="5728487"/>
                  </a:lnTo>
                  <a:lnTo>
                    <a:pt x="3262112" y="5744697"/>
                  </a:lnTo>
                  <a:cubicBezTo>
                    <a:pt x="3262429" y="5752643"/>
                    <a:pt x="3262747" y="5760588"/>
                    <a:pt x="3263064" y="5768534"/>
                  </a:cubicBezTo>
                  <a:cubicBezTo>
                    <a:pt x="3262852" y="5778811"/>
                    <a:pt x="3262641" y="5789088"/>
                    <a:pt x="3262429" y="5799365"/>
                  </a:cubicBezTo>
                  <a:lnTo>
                    <a:pt x="3221824" y="5842909"/>
                  </a:lnTo>
                  <a:lnTo>
                    <a:pt x="3205963" y="5867382"/>
                  </a:lnTo>
                  <a:lnTo>
                    <a:pt x="3189149" y="5873739"/>
                  </a:lnTo>
                  <a:lnTo>
                    <a:pt x="3175509" y="5861343"/>
                  </a:lnTo>
                  <a:lnTo>
                    <a:pt x="3164406" y="5830831"/>
                  </a:lnTo>
                  <a:lnTo>
                    <a:pt x="3164406" y="5821296"/>
                  </a:lnTo>
                  <a:lnTo>
                    <a:pt x="3185343" y="5813985"/>
                  </a:lnTo>
                  <a:lnTo>
                    <a:pt x="3192639" y="5799047"/>
                  </a:lnTo>
                  <a:lnTo>
                    <a:pt x="3182805" y="5784109"/>
                  </a:lnTo>
                  <a:lnTo>
                    <a:pt x="3187246" y="5774573"/>
                  </a:lnTo>
                  <a:lnTo>
                    <a:pt x="3204059" y="5767263"/>
                  </a:lnTo>
                  <a:lnTo>
                    <a:pt x="3218017" y="5761860"/>
                  </a:lnTo>
                  <a:lnTo>
                    <a:pt x="3220555" y="5742790"/>
                  </a:lnTo>
                  <a:cubicBezTo>
                    <a:pt x="3220238" y="5738128"/>
                    <a:pt x="3219920" y="5733467"/>
                    <a:pt x="3219603" y="5728805"/>
                  </a:cubicBezTo>
                  <a:lnTo>
                    <a:pt x="3207549" y="5710052"/>
                  </a:lnTo>
                  <a:lnTo>
                    <a:pt x="3188198" y="5667144"/>
                  </a:lnTo>
                  <a:lnTo>
                    <a:pt x="3177095" y="5628050"/>
                  </a:lnTo>
                  <a:lnTo>
                    <a:pt x="3159330" y="5606119"/>
                  </a:lnTo>
                  <a:lnTo>
                    <a:pt x="3131731" y="5611840"/>
                  </a:lnTo>
                  <a:lnTo>
                    <a:pt x="3108256" y="5600398"/>
                  </a:lnTo>
                  <a:lnTo>
                    <a:pt x="3096519" y="5576243"/>
                  </a:lnTo>
                  <a:lnTo>
                    <a:pt x="3097788" y="5564800"/>
                  </a:lnTo>
                  <a:lnTo>
                    <a:pt x="3079388" y="5534288"/>
                  </a:lnTo>
                  <a:lnTo>
                    <a:pt x="3052741" y="5543823"/>
                  </a:lnTo>
                  <a:lnTo>
                    <a:pt x="3044176" y="5537784"/>
                  </a:lnTo>
                  <a:lnTo>
                    <a:pt x="3052741" y="5519667"/>
                  </a:lnTo>
                  <a:lnTo>
                    <a:pt x="3034659" y="5516489"/>
                  </a:lnTo>
                  <a:lnTo>
                    <a:pt x="3010232" y="5496783"/>
                  </a:lnTo>
                  <a:lnTo>
                    <a:pt x="2983585" y="5462457"/>
                  </a:lnTo>
                  <a:lnTo>
                    <a:pt x="2953766" y="5469767"/>
                  </a:lnTo>
                  <a:lnTo>
                    <a:pt x="2933780" y="5458325"/>
                  </a:lnTo>
                  <a:lnTo>
                    <a:pt x="2913478" y="5460867"/>
                  </a:lnTo>
                  <a:lnTo>
                    <a:pt x="2861452" y="5422409"/>
                  </a:lnTo>
                  <a:lnTo>
                    <a:pt x="2823067" y="5379501"/>
                  </a:lnTo>
                  <a:lnTo>
                    <a:pt x="2802765" y="5362338"/>
                  </a:lnTo>
                  <a:lnTo>
                    <a:pt x="2789758" y="5336275"/>
                  </a:lnTo>
                  <a:lnTo>
                    <a:pt x="2765332" y="5308941"/>
                  </a:lnTo>
                  <a:lnTo>
                    <a:pt x="2739953" y="5313709"/>
                  </a:lnTo>
                  <a:lnTo>
                    <a:pt x="2730437" y="5321972"/>
                  </a:lnTo>
                  <a:lnTo>
                    <a:pt x="2725044" y="5309259"/>
                  </a:lnTo>
                  <a:lnTo>
                    <a:pt x="2736781" y="5299724"/>
                  </a:lnTo>
                  <a:lnTo>
                    <a:pt x="2719968" y="5285103"/>
                  </a:lnTo>
                  <a:lnTo>
                    <a:pt x="2702838" y="5280336"/>
                  </a:lnTo>
                  <a:lnTo>
                    <a:pt x="2707913" y="5265397"/>
                  </a:lnTo>
                  <a:lnTo>
                    <a:pt x="2688880" y="5254909"/>
                  </a:lnTo>
                  <a:lnTo>
                    <a:pt x="2675873" y="5257133"/>
                  </a:lnTo>
                  <a:lnTo>
                    <a:pt x="2673970" y="5252048"/>
                  </a:lnTo>
                  <a:lnTo>
                    <a:pt x="2681266" y="5238063"/>
                  </a:lnTo>
                  <a:lnTo>
                    <a:pt x="2675556" y="5215179"/>
                  </a:lnTo>
                  <a:lnTo>
                    <a:pt x="2658426" y="5162418"/>
                  </a:lnTo>
                  <a:lnTo>
                    <a:pt x="2652716" y="5132859"/>
                  </a:lnTo>
                  <a:lnTo>
                    <a:pt x="2649543" y="5105207"/>
                  </a:lnTo>
                  <a:lnTo>
                    <a:pt x="2626068" y="5097261"/>
                  </a:lnTo>
                  <a:lnTo>
                    <a:pt x="2593394" y="5088997"/>
                  </a:lnTo>
                  <a:lnTo>
                    <a:pt x="2560085" y="5061027"/>
                  </a:lnTo>
                  <a:lnTo>
                    <a:pt x="2538830" y="5057849"/>
                  </a:lnTo>
                  <a:lnTo>
                    <a:pt x="2522017" y="5051810"/>
                  </a:lnTo>
                  <a:lnTo>
                    <a:pt x="2489343" y="5055306"/>
                  </a:lnTo>
                  <a:lnTo>
                    <a:pt x="2475702" y="5070245"/>
                  </a:lnTo>
                  <a:lnTo>
                    <a:pt x="2452544" y="5107432"/>
                  </a:lnTo>
                  <a:lnTo>
                    <a:pt x="2438269" y="5122370"/>
                  </a:lnTo>
                  <a:lnTo>
                    <a:pt x="2419235" y="5126502"/>
                  </a:lnTo>
                  <a:cubicBezTo>
                    <a:pt x="2419208" y="5126448"/>
                    <a:pt x="2419182" y="5126393"/>
                    <a:pt x="2419155" y="5126339"/>
                  </a:cubicBezTo>
                  <a:lnTo>
                    <a:pt x="2414212" y="5127883"/>
                  </a:lnTo>
                  <a:lnTo>
                    <a:pt x="2409765" y="5122167"/>
                  </a:lnTo>
                  <a:lnTo>
                    <a:pt x="2400235" y="5125343"/>
                  </a:lnTo>
                  <a:cubicBezTo>
                    <a:pt x="2400231" y="5125352"/>
                    <a:pt x="2400227" y="5125360"/>
                    <a:pt x="2400223" y="5125369"/>
                  </a:cubicBezTo>
                  <a:lnTo>
                    <a:pt x="2408524" y="5122854"/>
                  </a:lnTo>
                  <a:lnTo>
                    <a:pt x="2412969" y="5128049"/>
                  </a:lnTo>
                  <a:lnTo>
                    <a:pt x="2397053" y="5131996"/>
                  </a:lnTo>
                  <a:lnTo>
                    <a:pt x="2396741" y="5132647"/>
                  </a:lnTo>
                  <a:lnTo>
                    <a:pt x="2385305" y="5136458"/>
                  </a:lnTo>
                  <a:lnTo>
                    <a:pt x="2383717" y="5137411"/>
                  </a:lnTo>
                  <a:lnTo>
                    <a:pt x="2384034" y="5136458"/>
                  </a:lnTo>
                  <a:lnTo>
                    <a:pt x="2380858" y="5135823"/>
                  </a:lnTo>
                  <a:lnTo>
                    <a:pt x="2379587" y="5136458"/>
                  </a:lnTo>
                  <a:lnTo>
                    <a:pt x="2377999" y="5136458"/>
                  </a:lnTo>
                  <a:lnTo>
                    <a:pt x="2377046" y="5136776"/>
                  </a:lnTo>
                  <a:lnTo>
                    <a:pt x="2375775" y="5137411"/>
                  </a:lnTo>
                  <a:lnTo>
                    <a:pt x="2375140" y="5138046"/>
                  </a:lnTo>
                  <a:lnTo>
                    <a:pt x="2374822" y="5138999"/>
                  </a:lnTo>
                  <a:lnTo>
                    <a:pt x="2374187" y="5141857"/>
                  </a:lnTo>
                  <a:lnTo>
                    <a:pt x="2374504" y="5141857"/>
                  </a:lnTo>
                  <a:lnTo>
                    <a:pt x="2375140" y="5142175"/>
                  </a:lnTo>
                  <a:lnTo>
                    <a:pt x="2377363" y="5141540"/>
                  </a:lnTo>
                  <a:lnTo>
                    <a:pt x="2351950" y="5159642"/>
                  </a:lnTo>
                  <a:lnTo>
                    <a:pt x="2327490" y="5172345"/>
                  </a:lnTo>
                  <a:lnTo>
                    <a:pt x="2305572" y="5206327"/>
                  </a:lnTo>
                  <a:lnTo>
                    <a:pt x="2275076" y="5219348"/>
                  </a:lnTo>
                  <a:lnTo>
                    <a:pt x="2232509" y="5220936"/>
                  </a:lnTo>
                  <a:lnTo>
                    <a:pt x="2188037" y="5202198"/>
                  </a:lnTo>
                  <a:lnTo>
                    <a:pt x="2180413" y="5189812"/>
                  </a:lnTo>
                  <a:lnTo>
                    <a:pt x="2143246" y="5174251"/>
                  </a:lnTo>
                  <a:lnTo>
                    <a:pt x="2120057" y="5189177"/>
                  </a:lnTo>
                  <a:lnTo>
                    <a:pt x="2104174" y="5175521"/>
                  </a:lnTo>
                  <a:lnTo>
                    <a:pt x="2082891" y="5171710"/>
                  </a:lnTo>
                  <a:lnTo>
                    <a:pt x="2058431" y="5159324"/>
                  </a:lnTo>
                  <a:lnTo>
                    <a:pt x="2040324" y="5164723"/>
                  </a:lnTo>
                  <a:lnTo>
                    <a:pt x="2022535" y="5181555"/>
                  </a:lnTo>
                  <a:lnTo>
                    <a:pt x="2004746" y="5192353"/>
                  </a:lnTo>
                  <a:lnTo>
                    <a:pt x="1967897" y="5205374"/>
                  </a:lnTo>
                  <a:lnTo>
                    <a:pt x="1959638" y="5239356"/>
                  </a:lnTo>
                  <a:lnTo>
                    <a:pt x="1951061" y="5251106"/>
                  </a:lnTo>
                  <a:lnTo>
                    <a:pt x="1959638" y="5255870"/>
                  </a:lnTo>
                  <a:cubicBezTo>
                    <a:pt x="1959956" y="5252377"/>
                    <a:pt x="1960273" y="5248883"/>
                    <a:pt x="1960591" y="5245390"/>
                  </a:cubicBezTo>
                  <a:lnTo>
                    <a:pt x="1963767" y="5259046"/>
                  </a:lnTo>
                  <a:lnTo>
                    <a:pt x="1959955" y="5274925"/>
                  </a:lnTo>
                  <a:lnTo>
                    <a:pt x="1964720" y="5288899"/>
                  </a:lnTo>
                  <a:lnTo>
                    <a:pt x="1963974" y="5289811"/>
                  </a:lnTo>
                  <a:lnTo>
                    <a:pt x="1973866" y="5295679"/>
                  </a:lnTo>
                  <a:lnTo>
                    <a:pt x="1970058" y="5311533"/>
                  </a:lnTo>
                  <a:lnTo>
                    <a:pt x="1985925" y="5317557"/>
                  </a:lnTo>
                  <a:lnTo>
                    <a:pt x="1980530" y="5325801"/>
                  </a:lnTo>
                  <a:lnTo>
                    <a:pt x="1973232" y="5324216"/>
                  </a:lnTo>
                  <a:lnTo>
                    <a:pt x="1965616" y="5329606"/>
                  </a:lnTo>
                  <a:lnTo>
                    <a:pt x="1962760" y="5341972"/>
                  </a:lnTo>
                  <a:lnTo>
                    <a:pt x="1975770" y="5354655"/>
                  </a:lnTo>
                  <a:lnTo>
                    <a:pt x="1971328" y="5366070"/>
                  </a:lnTo>
                  <a:lnTo>
                    <a:pt x="1965298" y="5380022"/>
                  </a:lnTo>
                  <a:lnTo>
                    <a:pt x="1926267" y="5399046"/>
                  </a:lnTo>
                  <a:lnTo>
                    <a:pt x="1896755" y="5413315"/>
                  </a:lnTo>
                  <a:lnTo>
                    <a:pt x="1868513" y="5449144"/>
                  </a:lnTo>
                  <a:lnTo>
                    <a:pt x="1823135" y="5464364"/>
                  </a:lnTo>
                  <a:lnTo>
                    <a:pt x="1755543" y="5485925"/>
                  </a:lnTo>
                  <a:lnTo>
                    <a:pt x="1738090" y="5508121"/>
                  </a:lnTo>
                  <a:lnTo>
                    <a:pt x="1753957" y="5520487"/>
                  </a:lnTo>
                  <a:lnTo>
                    <a:pt x="1746341" y="5534438"/>
                  </a:lnTo>
                  <a:lnTo>
                    <a:pt x="1742215" y="5529048"/>
                  </a:lnTo>
                  <a:lnTo>
                    <a:pt x="1744437" y="5522706"/>
                  </a:lnTo>
                  <a:lnTo>
                    <a:pt x="1726666" y="5536975"/>
                  </a:lnTo>
                  <a:lnTo>
                    <a:pt x="1643844" y="5654293"/>
                  </a:lnTo>
                  <a:cubicBezTo>
                    <a:pt x="1643950" y="5664440"/>
                    <a:pt x="1644055" y="5674586"/>
                    <a:pt x="1644161" y="5684733"/>
                  </a:cubicBezTo>
                  <a:lnTo>
                    <a:pt x="1633689" y="5691391"/>
                  </a:lnTo>
                  <a:lnTo>
                    <a:pt x="1645748" y="5699318"/>
                  </a:lnTo>
                  <a:lnTo>
                    <a:pt x="1664787" y="5741490"/>
                  </a:lnTo>
                  <a:lnTo>
                    <a:pt x="1679702" y="5743392"/>
                  </a:lnTo>
                  <a:lnTo>
                    <a:pt x="1685413" y="5754807"/>
                  </a:lnTo>
                  <a:lnTo>
                    <a:pt x="1692712" y="5763368"/>
                  </a:lnTo>
                  <a:lnTo>
                    <a:pt x="1677798" y="5769709"/>
                  </a:lnTo>
                  <a:lnTo>
                    <a:pt x="1658124" y="5794124"/>
                  </a:lnTo>
                  <a:lnTo>
                    <a:pt x="1636862" y="5800783"/>
                  </a:lnTo>
                  <a:lnTo>
                    <a:pt x="1631785" y="5814100"/>
                  </a:lnTo>
                  <a:lnTo>
                    <a:pt x="1617188" y="5833125"/>
                  </a:lnTo>
                  <a:lnTo>
                    <a:pt x="1613063" y="5852467"/>
                  </a:lnTo>
                  <a:lnTo>
                    <a:pt x="1596562" y="5884174"/>
                  </a:lnTo>
                  <a:lnTo>
                    <a:pt x="1605130" y="5897809"/>
                  </a:lnTo>
                  <a:lnTo>
                    <a:pt x="1600687" y="5905101"/>
                  </a:lnTo>
                  <a:lnTo>
                    <a:pt x="1584820" y="5900979"/>
                  </a:lnTo>
                  <a:lnTo>
                    <a:pt x="1557530" y="5907638"/>
                  </a:lnTo>
                  <a:lnTo>
                    <a:pt x="1535317" y="5905736"/>
                  </a:lnTo>
                  <a:lnTo>
                    <a:pt x="1530239" y="5923809"/>
                  </a:lnTo>
                  <a:lnTo>
                    <a:pt x="1507072" y="5931102"/>
                  </a:lnTo>
                  <a:cubicBezTo>
                    <a:pt x="1506755" y="5939980"/>
                    <a:pt x="1506437" y="5948858"/>
                    <a:pt x="1506120" y="5957736"/>
                  </a:cubicBezTo>
                  <a:lnTo>
                    <a:pt x="1494697" y="5973590"/>
                  </a:lnTo>
                  <a:lnTo>
                    <a:pt x="1485495" y="5998956"/>
                  </a:lnTo>
                  <a:lnTo>
                    <a:pt x="1475974" y="6005298"/>
                  </a:lnTo>
                  <a:lnTo>
                    <a:pt x="1453762" y="5996737"/>
                  </a:lnTo>
                  <a:lnTo>
                    <a:pt x="1414731" y="6016396"/>
                  </a:lnTo>
                  <a:lnTo>
                    <a:pt x="1392517" y="6005932"/>
                  </a:lnTo>
                  <a:lnTo>
                    <a:pt x="1351261" y="6013859"/>
                  </a:lnTo>
                  <a:lnTo>
                    <a:pt x="1318258" y="6008786"/>
                  </a:lnTo>
                  <a:lnTo>
                    <a:pt x="1261457" y="6005932"/>
                  </a:lnTo>
                  <a:lnTo>
                    <a:pt x="1248764" y="6019883"/>
                  </a:lnTo>
                  <a:lnTo>
                    <a:pt x="1228772" y="6032884"/>
                  </a:lnTo>
                  <a:lnTo>
                    <a:pt x="1189741" y="6033835"/>
                  </a:lnTo>
                  <a:lnTo>
                    <a:pt x="1159276" y="6073152"/>
                  </a:lnTo>
                  <a:lnTo>
                    <a:pt x="1151026" y="6091226"/>
                  </a:lnTo>
                  <a:lnTo>
                    <a:pt x="1140553" y="6083933"/>
                  </a:lnTo>
                  <a:lnTo>
                    <a:pt x="1124369" y="6080762"/>
                  </a:lnTo>
                  <a:lnTo>
                    <a:pt x="1118023" y="6075689"/>
                  </a:lnTo>
                  <a:lnTo>
                    <a:pt x="1104377" y="6071567"/>
                  </a:lnTo>
                  <a:lnTo>
                    <a:pt x="1095809" y="6070616"/>
                  </a:lnTo>
                  <a:lnTo>
                    <a:pt x="1074230" y="6036054"/>
                  </a:lnTo>
                  <a:lnTo>
                    <a:pt x="1076453" y="6024640"/>
                  </a:lnTo>
                  <a:lnTo>
                    <a:pt x="1067884" y="6017347"/>
                  </a:lnTo>
                  <a:lnTo>
                    <a:pt x="1072961" y="5991981"/>
                  </a:lnTo>
                  <a:lnTo>
                    <a:pt x="1032343" y="5954565"/>
                  </a:lnTo>
                  <a:lnTo>
                    <a:pt x="1005051" y="5952663"/>
                  </a:lnTo>
                  <a:lnTo>
                    <a:pt x="995213" y="5944102"/>
                  </a:lnTo>
                  <a:lnTo>
                    <a:pt x="987921" y="5953614"/>
                  </a:lnTo>
                  <a:lnTo>
                    <a:pt x="984747" y="5946639"/>
                  </a:lnTo>
                  <a:lnTo>
                    <a:pt x="967371" y="5951909"/>
                  </a:lnTo>
                  <a:lnTo>
                    <a:pt x="967494" y="5953094"/>
                  </a:lnTo>
                  <a:lnTo>
                    <a:pt x="945223" y="5968032"/>
                  </a:lnTo>
                  <a:lnTo>
                    <a:pt x="924225" y="5969303"/>
                  </a:lnTo>
                  <a:lnTo>
                    <a:pt x="909272" y="5963900"/>
                  </a:lnTo>
                  <a:lnTo>
                    <a:pt x="887955" y="5962311"/>
                  </a:lnTo>
                  <a:lnTo>
                    <a:pt x="866639" y="5955955"/>
                  </a:lnTo>
                  <a:lnTo>
                    <a:pt x="841188" y="5968032"/>
                  </a:lnTo>
                  <a:lnTo>
                    <a:pt x="822417" y="5972164"/>
                  </a:lnTo>
                  <a:lnTo>
                    <a:pt x="813826" y="5968986"/>
                  </a:lnTo>
                  <a:lnTo>
                    <a:pt x="822099" y="5960404"/>
                  </a:lnTo>
                  <a:lnTo>
                    <a:pt x="832598" y="5933071"/>
                  </a:lnTo>
                  <a:lnTo>
                    <a:pt x="836416" y="5909870"/>
                  </a:lnTo>
                  <a:lnTo>
                    <a:pt x="829735" y="5863468"/>
                  </a:lnTo>
                  <a:lnTo>
                    <a:pt x="838007" y="5825647"/>
                  </a:lnTo>
                  <a:lnTo>
                    <a:pt x="826871" y="5806260"/>
                  </a:lnTo>
                  <a:lnTo>
                    <a:pt x="839598" y="5797996"/>
                  </a:lnTo>
                  <a:lnTo>
                    <a:pt x="847232" y="5804353"/>
                  </a:lnTo>
                  <a:lnTo>
                    <a:pt x="840870" y="5790369"/>
                  </a:lnTo>
                  <a:lnTo>
                    <a:pt x="822735" y="5790686"/>
                  </a:lnTo>
                  <a:lnTo>
                    <a:pt x="806827" y="5803717"/>
                  </a:lnTo>
                  <a:lnTo>
                    <a:pt x="795372" y="5810074"/>
                  </a:lnTo>
                  <a:lnTo>
                    <a:pt x="797281" y="5786873"/>
                  </a:lnTo>
                  <a:lnTo>
                    <a:pt x="790918" y="5777338"/>
                  </a:lnTo>
                  <a:lnTo>
                    <a:pt x="800463" y="5776384"/>
                  </a:lnTo>
                  <a:lnTo>
                    <a:pt x="817326" y="5773842"/>
                  </a:lnTo>
                  <a:lnTo>
                    <a:pt x="826553" y="5752548"/>
                  </a:lnTo>
                  <a:lnTo>
                    <a:pt x="839280" y="5740788"/>
                  </a:lnTo>
                  <a:lnTo>
                    <a:pt x="840234" y="5734432"/>
                  </a:lnTo>
                  <a:lnTo>
                    <a:pt x="820189" y="5748734"/>
                  </a:lnTo>
                  <a:lnTo>
                    <a:pt x="807462" y="5754137"/>
                  </a:lnTo>
                  <a:lnTo>
                    <a:pt x="799190" y="5764625"/>
                  </a:lnTo>
                  <a:lnTo>
                    <a:pt x="801418" y="5771935"/>
                  </a:lnTo>
                  <a:lnTo>
                    <a:pt x="783283" y="5770028"/>
                  </a:lnTo>
                  <a:lnTo>
                    <a:pt x="776921" y="5773206"/>
                  </a:lnTo>
                  <a:lnTo>
                    <a:pt x="768331" y="5770346"/>
                  </a:lnTo>
                  <a:lnTo>
                    <a:pt x="765150" y="5765896"/>
                  </a:lnTo>
                  <a:lnTo>
                    <a:pt x="782010" y="5735385"/>
                  </a:lnTo>
                  <a:lnTo>
                    <a:pt x="781692" y="5699471"/>
                  </a:lnTo>
                  <a:lnTo>
                    <a:pt x="807781" y="5671820"/>
                  </a:lnTo>
                  <a:lnTo>
                    <a:pt x="810008" y="5656883"/>
                  </a:lnTo>
                  <a:lnTo>
                    <a:pt x="820189" y="5642263"/>
                  </a:lnTo>
                  <a:lnTo>
                    <a:pt x="838643" y="5544691"/>
                  </a:lnTo>
                  <a:lnTo>
                    <a:pt x="846597" y="5489707"/>
                  </a:lnTo>
                  <a:lnTo>
                    <a:pt x="828780" y="5408662"/>
                  </a:lnTo>
                  <a:lnTo>
                    <a:pt x="828147" y="5385266"/>
                  </a:lnTo>
                  <a:cubicBezTo>
                    <a:pt x="828093" y="5385315"/>
                    <a:pt x="828038" y="5385363"/>
                    <a:pt x="827984" y="5385412"/>
                  </a:cubicBezTo>
                  <a:cubicBezTo>
                    <a:pt x="827667" y="5378859"/>
                    <a:pt x="827349" y="5372306"/>
                    <a:pt x="827032" y="5365753"/>
                  </a:cubicBezTo>
                  <a:lnTo>
                    <a:pt x="829888" y="5330240"/>
                  </a:lnTo>
                  <a:lnTo>
                    <a:pt x="841630" y="5324850"/>
                  </a:lnTo>
                  <a:lnTo>
                    <a:pt x="831157" y="5309947"/>
                  </a:lnTo>
                  <a:lnTo>
                    <a:pt x="820051" y="5303923"/>
                  </a:lnTo>
                  <a:lnTo>
                    <a:pt x="826397" y="5284898"/>
                  </a:lnTo>
                  <a:lnTo>
                    <a:pt x="807357" y="5286167"/>
                  </a:lnTo>
                  <a:lnTo>
                    <a:pt x="812434" y="5264288"/>
                  </a:lnTo>
                  <a:lnTo>
                    <a:pt x="795615" y="5265240"/>
                  </a:lnTo>
                  <a:cubicBezTo>
                    <a:pt x="795827" y="5261646"/>
                    <a:pt x="796038" y="5258053"/>
                    <a:pt x="796250" y="5254459"/>
                  </a:cubicBezTo>
                  <a:lnTo>
                    <a:pt x="789903" y="5247166"/>
                  </a:lnTo>
                  <a:lnTo>
                    <a:pt x="782604" y="5251922"/>
                  </a:lnTo>
                  <a:cubicBezTo>
                    <a:pt x="782921" y="5247272"/>
                    <a:pt x="783239" y="5242621"/>
                    <a:pt x="783556" y="5237971"/>
                  </a:cubicBezTo>
                  <a:lnTo>
                    <a:pt x="800375" y="5212605"/>
                  </a:lnTo>
                  <a:lnTo>
                    <a:pt x="813069" y="5212605"/>
                  </a:lnTo>
                  <a:lnTo>
                    <a:pt x="815290" y="5206263"/>
                  </a:lnTo>
                  <a:lnTo>
                    <a:pt x="825763" y="5193580"/>
                  </a:lnTo>
                  <a:lnTo>
                    <a:pt x="843851" y="5199605"/>
                  </a:lnTo>
                  <a:lnTo>
                    <a:pt x="862573" y="5188824"/>
                  </a:lnTo>
                  <a:lnTo>
                    <a:pt x="876218" y="5185653"/>
                  </a:lnTo>
                  <a:lnTo>
                    <a:pt x="877488" y="5192629"/>
                  </a:lnTo>
                  <a:lnTo>
                    <a:pt x="891133" y="5191678"/>
                  </a:lnTo>
                  <a:lnTo>
                    <a:pt x="884786" y="5183117"/>
                  </a:lnTo>
                  <a:lnTo>
                    <a:pt x="891133" y="5176775"/>
                  </a:lnTo>
                  <a:lnTo>
                    <a:pt x="881613" y="5179946"/>
                  </a:lnTo>
                  <a:lnTo>
                    <a:pt x="878122" y="5168848"/>
                  </a:lnTo>
                  <a:lnTo>
                    <a:pt x="890816" y="5159336"/>
                  </a:lnTo>
                  <a:lnTo>
                    <a:pt x="910808" y="5144116"/>
                  </a:lnTo>
                  <a:lnTo>
                    <a:pt x="926675" y="5140945"/>
                  </a:lnTo>
                  <a:lnTo>
                    <a:pt x="933974" y="5145067"/>
                  </a:lnTo>
                  <a:lnTo>
                    <a:pt x="936195" y="5138726"/>
                  </a:lnTo>
                  <a:lnTo>
                    <a:pt x="949841" y="5139677"/>
                  </a:lnTo>
                  <a:lnTo>
                    <a:pt x="959361" y="5151092"/>
                  </a:lnTo>
                  <a:lnTo>
                    <a:pt x="989190" y="5165677"/>
                  </a:lnTo>
                  <a:lnTo>
                    <a:pt x="1095809" y="5163458"/>
                  </a:lnTo>
                  <a:lnTo>
                    <a:pt x="1111676" y="5152994"/>
                  </a:lnTo>
                  <a:lnTo>
                    <a:pt x="1121196" y="5154897"/>
                  </a:lnTo>
                  <a:lnTo>
                    <a:pt x="1124369" y="5158067"/>
                  </a:lnTo>
                  <a:lnTo>
                    <a:pt x="1140553" y="5165360"/>
                  </a:lnTo>
                  <a:lnTo>
                    <a:pt x="1168162" y="5169165"/>
                  </a:lnTo>
                  <a:lnTo>
                    <a:pt x="1217983" y="5179312"/>
                  </a:lnTo>
                  <a:lnTo>
                    <a:pt x="1264313" y="5181214"/>
                  </a:lnTo>
                  <a:lnTo>
                    <a:pt x="1293825" y="5175507"/>
                  </a:lnTo>
                  <a:lnTo>
                    <a:pt x="1307788" y="5178677"/>
                  </a:lnTo>
                  <a:lnTo>
                    <a:pt x="1323653" y="5168848"/>
                  </a:lnTo>
                  <a:lnTo>
                    <a:pt x="1329999" y="5169799"/>
                  </a:lnTo>
                  <a:lnTo>
                    <a:pt x="1339519" y="5182482"/>
                  </a:lnTo>
                  <a:lnTo>
                    <a:pt x="1351261" y="5183117"/>
                  </a:lnTo>
                  <a:lnTo>
                    <a:pt x="1367129" y="5187556"/>
                  </a:lnTo>
                  <a:lnTo>
                    <a:pt x="1385853" y="5184068"/>
                  </a:lnTo>
                  <a:lnTo>
                    <a:pt x="1405846" y="5182799"/>
                  </a:lnTo>
                  <a:lnTo>
                    <a:pt x="1422030" y="5187873"/>
                  </a:lnTo>
                  <a:lnTo>
                    <a:pt x="1439800" y="5194214"/>
                  </a:lnTo>
                  <a:lnTo>
                    <a:pt x="1449320" y="5199288"/>
                  </a:lnTo>
                  <a:lnTo>
                    <a:pt x="1476608" y="5198336"/>
                  </a:lnTo>
                  <a:lnTo>
                    <a:pt x="1488033" y="5187873"/>
                  </a:lnTo>
                  <a:lnTo>
                    <a:pt x="1493746" y="5184702"/>
                  </a:lnTo>
                  <a:lnTo>
                    <a:pt x="1492160" y="5187556"/>
                  </a:lnTo>
                  <a:lnTo>
                    <a:pt x="1498188" y="5189141"/>
                  </a:lnTo>
                  <a:lnTo>
                    <a:pt x="1499774" y="5188190"/>
                  </a:lnTo>
                  <a:lnTo>
                    <a:pt x="1505485" y="5182165"/>
                  </a:lnTo>
                  <a:lnTo>
                    <a:pt x="1506437" y="5185019"/>
                  </a:lnTo>
                  <a:lnTo>
                    <a:pt x="1509292" y="5185336"/>
                  </a:lnTo>
                  <a:lnTo>
                    <a:pt x="1509613" y="5182165"/>
                  </a:lnTo>
                  <a:lnTo>
                    <a:pt x="1513104" y="5183117"/>
                  </a:lnTo>
                  <a:lnTo>
                    <a:pt x="1513644" y="5182190"/>
                  </a:lnTo>
                  <a:lnTo>
                    <a:pt x="1521585" y="5173933"/>
                  </a:lnTo>
                  <a:lnTo>
                    <a:pt x="1536516" y="5137729"/>
                  </a:lnTo>
                  <a:lnTo>
                    <a:pt x="1551446" y="5066590"/>
                  </a:lnTo>
                  <a:lnTo>
                    <a:pt x="1559070" y="5017364"/>
                  </a:lnTo>
                  <a:lnTo>
                    <a:pt x="1564788" y="5032291"/>
                  </a:lnTo>
                  <a:lnTo>
                    <a:pt x="1571141" y="5024351"/>
                  </a:lnTo>
                  <a:lnTo>
                    <a:pt x="1567011" y="5014506"/>
                  </a:lnTo>
                  <a:lnTo>
                    <a:pt x="1560022" y="5012600"/>
                  </a:lnTo>
                  <a:lnTo>
                    <a:pt x="1570506" y="4932569"/>
                  </a:lnTo>
                  <a:lnTo>
                    <a:pt x="1570188" y="4911609"/>
                  </a:lnTo>
                  <a:lnTo>
                    <a:pt x="1572094" y="4904939"/>
                  </a:lnTo>
                  <a:lnTo>
                    <a:pt x="1577177" y="4904939"/>
                  </a:lnTo>
                  <a:lnTo>
                    <a:pt x="1579082" y="4921136"/>
                  </a:lnTo>
                  <a:lnTo>
                    <a:pt x="1600683" y="4948448"/>
                  </a:lnTo>
                  <a:lnTo>
                    <a:pt x="1607672" y="4967186"/>
                  </a:lnTo>
                  <a:lnTo>
                    <a:pt x="1616884" y="4974173"/>
                  </a:lnTo>
                  <a:lnTo>
                    <a:pt x="1609895" y="4964963"/>
                  </a:lnTo>
                  <a:lnTo>
                    <a:pt x="1606719" y="4945908"/>
                  </a:lnTo>
                  <a:lnTo>
                    <a:pt x="1598142" y="4918595"/>
                  </a:lnTo>
                  <a:lnTo>
                    <a:pt x="1586706" y="4902081"/>
                  </a:lnTo>
                  <a:lnTo>
                    <a:pt x="1583847" y="4888425"/>
                  </a:lnTo>
                  <a:lnTo>
                    <a:pt x="1561293" y="4874769"/>
                  </a:lnTo>
                  <a:cubicBezTo>
                    <a:pt x="1560975" y="4871275"/>
                    <a:pt x="1560658" y="4867782"/>
                    <a:pt x="1560340" y="4864288"/>
                  </a:cubicBezTo>
                  <a:lnTo>
                    <a:pt x="1569552" y="4855714"/>
                  </a:lnTo>
                  <a:lnTo>
                    <a:pt x="1574953" y="4843963"/>
                  </a:lnTo>
                  <a:lnTo>
                    <a:pt x="1584483" y="4838882"/>
                  </a:lnTo>
                  <a:lnTo>
                    <a:pt x="1568282" y="4816651"/>
                  </a:lnTo>
                  <a:lnTo>
                    <a:pt x="1556528" y="4810299"/>
                  </a:lnTo>
                  <a:lnTo>
                    <a:pt x="1561929" y="4800136"/>
                  </a:lnTo>
                  <a:lnTo>
                    <a:pt x="1546999" y="4799184"/>
                  </a:lnTo>
                  <a:lnTo>
                    <a:pt x="1503477" y="4766790"/>
                  </a:lnTo>
                  <a:lnTo>
                    <a:pt x="1501253" y="4758533"/>
                  </a:lnTo>
                  <a:lnTo>
                    <a:pt x="1482828" y="4728998"/>
                  </a:lnTo>
                  <a:lnTo>
                    <a:pt x="1470123" y="4717565"/>
                  </a:lnTo>
                  <a:lnTo>
                    <a:pt x="1482512" y="4692158"/>
                  </a:lnTo>
                  <a:lnTo>
                    <a:pt x="1466629" y="4685806"/>
                  </a:lnTo>
                  <a:lnTo>
                    <a:pt x="1479018" y="4672150"/>
                  </a:lnTo>
                  <a:lnTo>
                    <a:pt x="1491724" y="4676279"/>
                  </a:lnTo>
                  <a:lnTo>
                    <a:pt x="1500301" y="4678502"/>
                  </a:lnTo>
                  <a:lnTo>
                    <a:pt x="1494902" y="4667704"/>
                  </a:lnTo>
                  <a:lnTo>
                    <a:pt x="1478064" y="4658494"/>
                  </a:lnTo>
                  <a:lnTo>
                    <a:pt x="1458688" y="4663893"/>
                  </a:lnTo>
                  <a:lnTo>
                    <a:pt x="1434865" y="4663258"/>
                  </a:lnTo>
                  <a:lnTo>
                    <a:pt x="1431053" y="4648331"/>
                  </a:lnTo>
                  <a:lnTo>
                    <a:pt x="1447253" y="4637851"/>
                  </a:lnTo>
                  <a:lnTo>
                    <a:pt x="1430100" y="4631499"/>
                  </a:lnTo>
                  <a:lnTo>
                    <a:pt x="1413264" y="4620066"/>
                  </a:lnTo>
                  <a:lnTo>
                    <a:pt x="1405640" y="4628641"/>
                  </a:lnTo>
                  <a:lnTo>
                    <a:pt x="1402464" y="4629594"/>
                  </a:lnTo>
                  <a:lnTo>
                    <a:pt x="1396110" y="4616890"/>
                  </a:lnTo>
                  <a:lnTo>
                    <a:pt x="1387533" y="4626735"/>
                  </a:lnTo>
                  <a:lnTo>
                    <a:pt x="1376095" y="4627688"/>
                  </a:lnTo>
                  <a:lnTo>
                    <a:pt x="1354811" y="4600694"/>
                  </a:lnTo>
                  <a:lnTo>
                    <a:pt x="1342103" y="4601646"/>
                  </a:lnTo>
                  <a:lnTo>
                    <a:pt x="1327174" y="4594659"/>
                  </a:lnTo>
                  <a:lnTo>
                    <a:pt x="1309068" y="4591484"/>
                  </a:lnTo>
                  <a:lnTo>
                    <a:pt x="1300491" y="4580051"/>
                  </a:lnTo>
                  <a:lnTo>
                    <a:pt x="1287785" y="4575922"/>
                  </a:lnTo>
                  <a:lnTo>
                    <a:pt x="1268726" y="4589578"/>
                  </a:lnTo>
                  <a:lnTo>
                    <a:pt x="1251889" y="4592119"/>
                  </a:lnTo>
                  <a:lnTo>
                    <a:pt x="1247443" y="4573064"/>
                  </a:lnTo>
                  <a:lnTo>
                    <a:pt x="1240136" y="4568618"/>
                  </a:lnTo>
                  <a:lnTo>
                    <a:pt x="1221077" y="4564807"/>
                  </a:lnTo>
                  <a:lnTo>
                    <a:pt x="1217899" y="4559408"/>
                  </a:lnTo>
                  <a:lnTo>
                    <a:pt x="1233465" y="4552103"/>
                  </a:lnTo>
                  <a:lnTo>
                    <a:pt x="1251254" y="4552103"/>
                  </a:lnTo>
                  <a:lnTo>
                    <a:pt x="1257608" y="4544481"/>
                  </a:lnTo>
                  <a:lnTo>
                    <a:pt x="1242994" y="4534001"/>
                  </a:lnTo>
                  <a:lnTo>
                    <a:pt x="1232194" y="4537177"/>
                  </a:lnTo>
                  <a:lnTo>
                    <a:pt x="1225841" y="4545751"/>
                  </a:lnTo>
                  <a:lnTo>
                    <a:pt x="1223618" y="4521615"/>
                  </a:lnTo>
                  <a:lnTo>
                    <a:pt x="1230288" y="4516534"/>
                  </a:lnTo>
                  <a:lnTo>
                    <a:pt x="1236642" y="4520345"/>
                  </a:lnTo>
                  <a:lnTo>
                    <a:pt x="1251254" y="4524473"/>
                  </a:lnTo>
                  <a:lnTo>
                    <a:pt x="1260784" y="4524473"/>
                  </a:lnTo>
                  <a:lnTo>
                    <a:pt x="1246807" y="4509547"/>
                  </a:lnTo>
                  <a:lnTo>
                    <a:pt x="1235053" y="4512088"/>
                  </a:lnTo>
                  <a:lnTo>
                    <a:pt x="1228700" y="4506689"/>
                  </a:lnTo>
                  <a:lnTo>
                    <a:pt x="1219488" y="4515263"/>
                  </a:lnTo>
                  <a:lnTo>
                    <a:pt x="1210911" y="4511135"/>
                  </a:lnTo>
                  <a:lnTo>
                    <a:pt x="1209640" y="4500972"/>
                  </a:lnTo>
                  <a:lnTo>
                    <a:pt x="1215040" y="4495573"/>
                  </a:lnTo>
                  <a:lnTo>
                    <a:pt x="1224570" y="4486681"/>
                  </a:lnTo>
                  <a:lnTo>
                    <a:pt x="1245219" y="4468578"/>
                  </a:lnTo>
                  <a:lnTo>
                    <a:pt x="1268726" y="4469531"/>
                  </a:lnTo>
                  <a:lnTo>
                    <a:pt x="1283656" y="4465085"/>
                  </a:lnTo>
                  <a:lnTo>
                    <a:pt x="1299538" y="4471437"/>
                  </a:lnTo>
                  <a:lnTo>
                    <a:pt x="1299538" y="4464132"/>
                  </a:lnTo>
                  <a:lnTo>
                    <a:pt x="1310974" y="4460956"/>
                  </a:lnTo>
                  <a:lnTo>
                    <a:pt x="1324633" y="4463815"/>
                  </a:lnTo>
                  <a:lnTo>
                    <a:pt x="1327809" y="4450159"/>
                  </a:lnTo>
                  <a:lnTo>
                    <a:pt x="1331938" y="4442854"/>
                  </a:lnTo>
                  <a:lnTo>
                    <a:pt x="1346869" y="4448888"/>
                  </a:lnTo>
                  <a:lnTo>
                    <a:pt x="1379908" y="4448571"/>
                  </a:lnTo>
                  <a:lnTo>
                    <a:pt x="1388485" y="4460004"/>
                  </a:lnTo>
                  <a:lnTo>
                    <a:pt x="1411675" y="4485093"/>
                  </a:lnTo>
                  <a:lnTo>
                    <a:pt x="1430735" y="4474295"/>
                  </a:lnTo>
                  <a:lnTo>
                    <a:pt x="1447570" y="4466991"/>
                  </a:lnTo>
                  <a:lnTo>
                    <a:pt x="1462817" y="4477471"/>
                  </a:lnTo>
                  <a:lnTo>
                    <a:pt x="1481559" y="4465403"/>
                  </a:lnTo>
                  <a:lnTo>
                    <a:pt x="1497442" y="4462227"/>
                  </a:lnTo>
                  <a:lnTo>
                    <a:pt x="1506018" y="4476836"/>
                  </a:lnTo>
                  <a:lnTo>
                    <a:pt x="1522855" y="4478741"/>
                  </a:lnTo>
                  <a:lnTo>
                    <a:pt x="1532386" y="4480964"/>
                  </a:lnTo>
                  <a:lnTo>
                    <a:pt x="1536516" y="4472389"/>
                  </a:lnTo>
                  <a:lnTo>
                    <a:pt x="1529209" y="4466038"/>
                  </a:lnTo>
                  <a:lnTo>
                    <a:pt x="1519361" y="4448571"/>
                  </a:lnTo>
                  <a:lnTo>
                    <a:pt x="1512690" y="4384101"/>
                  </a:lnTo>
                  <a:lnTo>
                    <a:pt x="1511104" y="4368222"/>
                  </a:lnTo>
                  <a:lnTo>
                    <a:pt x="1498395" y="4357742"/>
                  </a:lnTo>
                  <a:lnTo>
                    <a:pt x="1492996" y="4334875"/>
                  </a:lnTo>
                  <a:lnTo>
                    <a:pt x="1478064" y="4314550"/>
                  </a:lnTo>
                  <a:lnTo>
                    <a:pt x="1478064" y="4307563"/>
                  </a:lnTo>
                  <a:lnTo>
                    <a:pt x="1484418" y="4310422"/>
                  </a:lnTo>
                  <a:lnTo>
                    <a:pt x="1497125" y="4312645"/>
                  </a:lnTo>
                  <a:lnTo>
                    <a:pt x="1513961" y="4325030"/>
                  </a:lnTo>
                  <a:lnTo>
                    <a:pt x="1526668" y="4319631"/>
                  </a:lnTo>
                  <a:lnTo>
                    <a:pt x="1545728" y="4317408"/>
                  </a:lnTo>
                  <a:lnTo>
                    <a:pt x="1550175" y="4328841"/>
                  </a:lnTo>
                  <a:lnTo>
                    <a:pt x="1542551" y="4339322"/>
                  </a:lnTo>
                  <a:lnTo>
                    <a:pt x="1555893" y="4358694"/>
                  </a:lnTo>
                  <a:lnTo>
                    <a:pt x="1569552" y="4364728"/>
                  </a:lnTo>
                  <a:lnTo>
                    <a:pt x="1589565" y="4358377"/>
                  </a:lnTo>
                  <a:lnTo>
                    <a:pt x="1610531" y="4367269"/>
                  </a:lnTo>
                  <a:lnTo>
                    <a:pt x="1625460" y="4369492"/>
                  </a:lnTo>
                  <a:lnTo>
                    <a:pt x="1659450" y="4368222"/>
                  </a:lnTo>
                  <a:lnTo>
                    <a:pt x="1677556" y="4356154"/>
                  </a:lnTo>
                  <a:lnTo>
                    <a:pt x="1690898" y="4346626"/>
                  </a:lnTo>
                  <a:lnTo>
                    <a:pt x="1720758" y="4349484"/>
                  </a:lnTo>
                  <a:lnTo>
                    <a:pt x="1694075" y="4341227"/>
                  </a:lnTo>
                  <a:lnTo>
                    <a:pt x="1679463" y="4339322"/>
                  </a:lnTo>
                  <a:cubicBezTo>
                    <a:pt x="1679781" y="4335828"/>
                    <a:pt x="1680098" y="4332335"/>
                    <a:pt x="1680416" y="4328841"/>
                  </a:cubicBezTo>
                  <a:lnTo>
                    <a:pt x="1688675" y="4312009"/>
                  </a:lnTo>
                  <a:lnTo>
                    <a:pt x="1722347" y="4291684"/>
                  </a:lnTo>
                  <a:lnTo>
                    <a:pt x="1748712" y="4285015"/>
                  </a:lnTo>
                  <a:lnTo>
                    <a:pt x="1771901" y="4278663"/>
                  </a:lnTo>
                  <a:lnTo>
                    <a:pt x="1801444" y="4257067"/>
                  </a:lnTo>
                  <a:lnTo>
                    <a:pt x="1820186" y="4234836"/>
                  </a:lnTo>
                  <a:lnTo>
                    <a:pt x="1828762" y="4230390"/>
                  </a:lnTo>
                  <a:lnTo>
                    <a:pt x="1817962" y="4222451"/>
                  </a:lnTo>
                  <a:lnTo>
                    <a:pt x="1816056" y="4208477"/>
                  </a:lnTo>
                  <a:lnTo>
                    <a:pt x="1820821" y="4198949"/>
                  </a:lnTo>
                  <a:lnTo>
                    <a:pt x="1818280" y="4157981"/>
                  </a:lnTo>
                  <a:lnTo>
                    <a:pt x="1815103" y="4152582"/>
                  </a:lnTo>
                  <a:lnTo>
                    <a:pt x="1832892" y="4132574"/>
                  </a:lnTo>
                  <a:lnTo>
                    <a:pt x="1847822" y="4124952"/>
                  </a:lnTo>
                  <a:lnTo>
                    <a:pt x="1866881" y="4121459"/>
                  </a:lnTo>
                  <a:lnTo>
                    <a:pt x="1901506" y="4114790"/>
                  </a:lnTo>
                  <a:lnTo>
                    <a:pt x="1920566" y="4111614"/>
                  </a:lnTo>
                  <a:lnTo>
                    <a:pt x="1920836" y="4111854"/>
                  </a:lnTo>
                  <a:lnTo>
                    <a:pt x="1949386" y="4094630"/>
                  </a:lnTo>
                  <a:lnTo>
                    <a:pt x="1978517" y="4070064"/>
                  </a:lnTo>
                  <a:lnTo>
                    <a:pt x="1977988" y="4069704"/>
                  </a:lnTo>
                  <a:lnTo>
                    <a:pt x="1995753" y="4059226"/>
                  </a:lnTo>
                  <a:lnTo>
                    <a:pt x="2007174" y="4057321"/>
                  </a:lnTo>
                  <a:lnTo>
                    <a:pt x="2015422" y="4063036"/>
                  </a:lnTo>
                  <a:lnTo>
                    <a:pt x="2018911" y="4062084"/>
                  </a:lnTo>
                  <a:lnTo>
                    <a:pt x="2024622" y="4061449"/>
                  </a:lnTo>
                  <a:lnTo>
                    <a:pt x="2022084" y="4070339"/>
                  </a:lnTo>
                  <a:lnTo>
                    <a:pt x="2031283" y="4070339"/>
                  </a:lnTo>
                  <a:lnTo>
                    <a:pt x="2036676" y="4065894"/>
                  </a:lnTo>
                  <a:lnTo>
                    <a:pt x="2025890" y="4052876"/>
                  </a:lnTo>
                  <a:lnTo>
                    <a:pt x="2022084" y="4052876"/>
                  </a:lnTo>
                  <a:lnTo>
                    <a:pt x="2012567" y="4055099"/>
                  </a:lnTo>
                  <a:lnTo>
                    <a:pt x="2003049" y="4043351"/>
                  </a:lnTo>
                  <a:lnTo>
                    <a:pt x="2004318" y="4036049"/>
                  </a:lnTo>
                  <a:lnTo>
                    <a:pt x="2013518" y="4031604"/>
                  </a:lnTo>
                  <a:lnTo>
                    <a:pt x="2023035" y="4026206"/>
                  </a:lnTo>
                  <a:lnTo>
                    <a:pt x="2023987" y="4018904"/>
                  </a:lnTo>
                  <a:cubicBezTo>
                    <a:pt x="2023670" y="4015729"/>
                    <a:pt x="2023352" y="4012554"/>
                    <a:pt x="2023035" y="4009379"/>
                  </a:cubicBezTo>
                  <a:lnTo>
                    <a:pt x="2032235" y="4000806"/>
                  </a:lnTo>
                  <a:lnTo>
                    <a:pt x="2048097" y="3994456"/>
                  </a:lnTo>
                  <a:lnTo>
                    <a:pt x="2058566" y="4003029"/>
                  </a:lnTo>
                  <a:lnTo>
                    <a:pt x="2064910" y="3996679"/>
                  </a:lnTo>
                  <a:lnTo>
                    <a:pt x="2067131" y="3998266"/>
                  </a:lnTo>
                  <a:lnTo>
                    <a:pt x="2061421" y="4005569"/>
                  </a:lnTo>
                  <a:lnTo>
                    <a:pt x="2062690" y="4012554"/>
                  </a:lnTo>
                  <a:lnTo>
                    <a:pt x="2060469" y="4021761"/>
                  </a:lnTo>
                  <a:lnTo>
                    <a:pt x="2056028" y="4024619"/>
                  </a:lnTo>
                  <a:lnTo>
                    <a:pt x="2053807" y="4024619"/>
                  </a:lnTo>
                  <a:lnTo>
                    <a:pt x="2046511" y="4018269"/>
                  </a:lnTo>
                  <a:lnTo>
                    <a:pt x="2041752" y="4003346"/>
                  </a:lnTo>
                  <a:lnTo>
                    <a:pt x="2029697" y="4007474"/>
                  </a:lnTo>
                  <a:lnTo>
                    <a:pt x="2026842" y="4014776"/>
                  </a:lnTo>
                  <a:lnTo>
                    <a:pt x="2040166" y="4024619"/>
                  </a:lnTo>
                  <a:lnTo>
                    <a:pt x="2046511" y="4020491"/>
                  </a:lnTo>
                  <a:lnTo>
                    <a:pt x="2041118" y="4028111"/>
                  </a:lnTo>
                  <a:cubicBezTo>
                    <a:pt x="2040906" y="4030545"/>
                    <a:pt x="2040695" y="4032980"/>
                    <a:pt x="2040483" y="4035414"/>
                  </a:cubicBezTo>
                  <a:lnTo>
                    <a:pt x="2036042" y="4039859"/>
                  </a:lnTo>
                  <a:lnTo>
                    <a:pt x="2037311" y="4034144"/>
                  </a:lnTo>
                  <a:lnTo>
                    <a:pt x="2024939" y="4027159"/>
                  </a:lnTo>
                  <a:lnTo>
                    <a:pt x="2017325" y="4035414"/>
                  </a:lnTo>
                  <a:lnTo>
                    <a:pt x="2033187" y="4041764"/>
                  </a:lnTo>
                  <a:lnTo>
                    <a:pt x="2034139" y="4049066"/>
                  </a:lnTo>
                  <a:lnTo>
                    <a:pt x="2039214" y="4062084"/>
                  </a:lnTo>
                  <a:lnTo>
                    <a:pt x="2042387" y="4058909"/>
                  </a:lnTo>
                  <a:lnTo>
                    <a:pt x="2047780" y="4059861"/>
                  </a:lnTo>
                  <a:lnTo>
                    <a:pt x="2064593" y="4064941"/>
                  </a:lnTo>
                  <a:lnTo>
                    <a:pt x="2067766" y="4065894"/>
                  </a:lnTo>
                  <a:lnTo>
                    <a:pt x="2066497" y="4055416"/>
                  </a:lnTo>
                  <a:lnTo>
                    <a:pt x="2038263" y="4049384"/>
                  </a:lnTo>
                  <a:lnTo>
                    <a:pt x="2042069" y="4043034"/>
                  </a:lnTo>
                  <a:lnTo>
                    <a:pt x="2052538" y="4043034"/>
                  </a:lnTo>
                  <a:lnTo>
                    <a:pt x="2062055" y="4044939"/>
                  </a:lnTo>
                  <a:lnTo>
                    <a:pt x="2063324" y="4040811"/>
                  </a:lnTo>
                  <a:lnTo>
                    <a:pt x="2047462" y="4038589"/>
                  </a:lnTo>
                  <a:lnTo>
                    <a:pt x="2043021" y="4032239"/>
                  </a:lnTo>
                  <a:lnTo>
                    <a:pt x="2050635" y="4028111"/>
                  </a:lnTo>
                  <a:lnTo>
                    <a:pt x="2062055" y="4031286"/>
                  </a:lnTo>
                  <a:lnTo>
                    <a:pt x="2066497" y="4023984"/>
                  </a:lnTo>
                  <a:lnTo>
                    <a:pt x="2076648" y="4016364"/>
                  </a:lnTo>
                  <a:lnTo>
                    <a:pt x="2083945" y="4016364"/>
                  </a:lnTo>
                  <a:lnTo>
                    <a:pt x="2102027" y="4010649"/>
                  </a:lnTo>
                  <a:lnTo>
                    <a:pt x="2114716" y="4016999"/>
                  </a:lnTo>
                  <a:lnTo>
                    <a:pt x="2129627" y="4011919"/>
                  </a:lnTo>
                  <a:lnTo>
                    <a:pt x="2117889" y="4011919"/>
                  </a:lnTo>
                  <a:lnTo>
                    <a:pt x="2126454" y="4004299"/>
                  </a:lnTo>
                  <a:lnTo>
                    <a:pt x="2108372" y="4009696"/>
                  </a:lnTo>
                  <a:lnTo>
                    <a:pt x="2113765" y="3997949"/>
                  </a:lnTo>
                  <a:lnTo>
                    <a:pt x="2103296" y="4007474"/>
                  </a:lnTo>
                  <a:lnTo>
                    <a:pt x="2096951" y="4010014"/>
                  </a:lnTo>
                  <a:lnTo>
                    <a:pt x="2087434" y="4010014"/>
                  </a:lnTo>
                  <a:lnTo>
                    <a:pt x="2076648" y="4004616"/>
                  </a:lnTo>
                  <a:lnTo>
                    <a:pt x="2064910" y="3996679"/>
                  </a:lnTo>
                  <a:lnTo>
                    <a:pt x="2050318" y="3984931"/>
                  </a:lnTo>
                  <a:lnTo>
                    <a:pt x="2061421" y="3974454"/>
                  </a:lnTo>
                  <a:lnTo>
                    <a:pt x="2077600" y="3987154"/>
                  </a:lnTo>
                  <a:lnTo>
                    <a:pt x="2099806" y="3980486"/>
                  </a:lnTo>
                  <a:lnTo>
                    <a:pt x="2076648" y="3982709"/>
                  </a:lnTo>
                  <a:lnTo>
                    <a:pt x="2062690" y="3969056"/>
                  </a:lnTo>
                  <a:lnTo>
                    <a:pt x="2073159" y="3946831"/>
                  </a:lnTo>
                  <a:lnTo>
                    <a:pt x="2103296" y="3908414"/>
                  </a:lnTo>
                  <a:lnTo>
                    <a:pt x="2110275" y="3875076"/>
                  </a:lnTo>
                  <a:lnTo>
                    <a:pt x="2107103" y="3848406"/>
                  </a:lnTo>
                  <a:lnTo>
                    <a:pt x="2114082" y="3831896"/>
                  </a:lnTo>
                  <a:lnTo>
                    <a:pt x="2119475" y="3819196"/>
                  </a:lnTo>
                  <a:lnTo>
                    <a:pt x="2129944" y="3819196"/>
                  </a:lnTo>
                  <a:lnTo>
                    <a:pt x="2131213" y="3826181"/>
                  </a:lnTo>
                  <a:lnTo>
                    <a:pt x="2138509" y="3828403"/>
                  </a:lnTo>
                  <a:lnTo>
                    <a:pt x="2151199" y="3823958"/>
                  </a:lnTo>
                  <a:lnTo>
                    <a:pt x="2153419" y="3831578"/>
                  </a:lnTo>
                  <a:lnTo>
                    <a:pt x="2155640" y="3837293"/>
                  </a:lnTo>
                  <a:lnTo>
                    <a:pt x="2171502" y="3844913"/>
                  </a:lnTo>
                  <a:lnTo>
                    <a:pt x="2166426" y="3860789"/>
                  </a:lnTo>
                  <a:lnTo>
                    <a:pt x="2156909" y="3861741"/>
                  </a:lnTo>
                  <a:lnTo>
                    <a:pt x="2146440" y="3874441"/>
                  </a:lnTo>
                  <a:lnTo>
                    <a:pt x="2156909" y="3884284"/>
                  </a:lnTo>
                  <a:lnTo>
                    <a:pt x="2154688" y="3892221"/>
                  </a:lnTo>
                  <a:lnTo>
                    <a:pt x="2159447" y="3901746"/>
                  </a:lnTo>
                  <a:lnTo>
                    <a:pt x="2178481" y="3913176"/>
                  </a:lnTo>
                  <a:lnTo>
                    <a:pt x="2196563" y="3910954"/>
                  </a:lnTo>
                  <a:lnTo>
                    <a:pt x="2208935" y="3887776"/>
                  </a:lnTo>
                  <a:lnTo>
                    <a:pt x="2194343" y="3907779"/>
                  </a:lnTo>
                  <a:lnTo>
                    <a:pt x="2185777" y="3910954"/>
                  </a:lnTo>
                  <a:lnTo>
                    <a:pt x="2174357" y="3909366"/>
                  </a:lnTo>
                  <a:lnTo>
                    <a:pt x="2168329" y="3904921"/>
                  </a:lnTo>
                  <a:lnTo>
                    <a:pt x="2162302" y="3892221"/>
                  </a:lnTo>
                  <a:lnTo>
                    <a:pt x="2178164" y="3889046"/>
                  </a:lnTo>
                  <a:lnTo>
                    <a:pt x="2184508" y="3884919"/>
                  </a:lnTo>
                  <a:lnTo>
                    <a:pt x="2193074" y="3879521"/>
                  </a:lnTo>
                  <a:lnTo>
                    <a:pt x="2208935" y="3885871"/>
                  </a:lnTo>
                  <a:lnTo>
                    <a:pt x="2205763" y="3876981"/>
                  </a:lnTo>
                  <a:lnTo>
                    <a:pt x="2213694" y="3872854"/>
                  </a:lnTo>
                  <a:lnTo>
                    <a:pt x="2202591" y="3875394"/>
                  </a:lnTo>
                  <a:lnTo>
                    <a:pt x="2194025" y="3875394"/>
                  </a:lnTo>
                  <a:lnTo>
                    <a:pt x="2187681" y="3869044"/>
                  </a:lnTo>
                  <a:lnTo>
                    <a:pt x="2189584" y="3859519"/>
                  </a:lnTo>
                  <a:lnTo>
                    <a:pt x="2196880" y="3840151"/>
                  </a:lnTo>
                  <a:lnTo>
                    <a:pt x="2209570" y="3839198"/>
                  </a:lnTo>
                  <a:lnTo>
                    <a:pt x="2202273" y="3836023"/>
                  </a:lnTo>
                  <a:lnTo>
                    <a:pt x="2181970" y="3834118"/>
                  </a:lnTo>
                  <a:lnTo>
                    <a:pt x="2175626" y="3829038"/>
                  </a:lnTo>
                  <a:lnTo>
                    <a:pt x="2178798" y="3825863"/>
                  </a:lnTo>
                  <a:lnTo>
                    <a:pt x="2182605" y="3803638"/>
                  </a:lnTo>
                  <a:lnTo>
                    <a:pt x="2194977" y="3774111"/>
                  </a:lnTo>
                  <a:lnTo>
                    <a:pt x="2216866" y="3757918"/>
                  </a:lnTo>
                  <a:lnTo>
                    <a:pt x="2247638" y="3753473"/>
                  </a:lnTo>
                  <a:lnTo>
                    <a:pt x="2265721" y="3754426"/>
                  </a:lnTo>
                  <a:lnTo>
                    <a:pt x="2278410" y="3745853"/>
                  </a:lnTo>
                  <a:lnTo>
                    <a:pt x="2300299" y="3741726"/>
                  </a:lnTo>
                  <a:lnTo>
                    <a:pt x="2314258" y="3744266"/>
                  </a:lnTo>
                  <a:lnTo>
                    <a:pt x="2323775" y="3755061"/>
                  </a:lnTo>
                  <a:lnTo>
                    <a:pt x="2335830" y="3763316"/>
                  </a:lnTo>
                  <a:lnTo>
                    <a:pt x="2350422" y="3764268"/>
                  </a:lnTo>
                  <a:lnTo>
                    <a:pt x="2346298" y="3768396"/>
                  </a:lnTo>
                  <a:lnTo>
                    <a:pt x="2350740" y="3776016"/>
                  </a:lnTo>
                  <a:lnTo>
                    <a:pt x="2358988" y="3777603"/>
                  </a:lnTo>
                  <a:lnTo>
                    <a:pt x="2356026" y="3787144"/>
                  </a:lnTo>
                  <a:lnTo>
                    <a:pt x="2357058" y="3787213"/>
                  </a:lnTo>
                  <a:lnTo>
                    <a:pt x="2359897" y="3778078"/>
                  </a:lnTo>
                  <a:lnTo>
                    <a:pt x="2359579" y="3767923"/>
                  </a:lnTo>
                  <a:lnTo>
                    <a:pt x="2364975" y="3761577"/>
                  </a:lnTo>
                  <a:lnTo>
                    <a:pt x="2373544" y="3762211"/>
                  </a:lnTo>
                  <a:lnTo>
                    <a:pt x="2381796" y="3769510"/>
                  </a:lnTo>
                  <a:lnTo>
                    <a:pt x="2390683" y="3780299"/>
                  </a:lnTo>
                  <a:lnTo>
                    <a:pt x="2383066" y="3765384"/>
                  </a:lnTo>
                  <a:lnTo>
                    <a:pt x="2374496" y="3750787"/>
                  </a:lnTo>
                  <a:lnTo>
                    <a:pt x="2361801" y="3752057"/>
                  </a:lnTo>
                  <a:lnTo>
                    <a:pt x="2347836" y="3753961"/>
                  </a:lnTo>
                  <a:lnTo>
                    <a:pt x="2338315" y="3752374"/>
                  </a:lnTo>
                  <a:cubicBezTo>
                    <a:pt x="2337998" y="3746662"/>
                    <a:pt x="2337680" y="3740951"/>
                    <a:pt x="2337363" y="3735239"/>
                  </a:cubicBezTo>
                  <a:lnTo>
                    <a:pt x="2344662" y="3727940"/>
                  </a:lnTo>
                  <a:lnTo>
                    <a:pt x="2352279" y="3730161"/>
                  </a:lnTo>
                  <a:lnTo>
                    <a:pt x="2349740" y="3721593"/>
                  </a:lnTo>
                  <a:lnTo>
                    <a:pt x="2365610" y="3702554"/>
                  </a:lnTo>
                  <a:lnTo>
                    <a:pt x="2440512" y="3699698"/>
                  </a:lnTo>
                  <a:lnTo>
                    <a:pt x="2436386" y="3709218"/>
                  </a:lnTo>
                  <a:lnTo>
                    <a:pt x="2444321" y="3743806"/>
                  </a:lnTo>
                  <a:lnTo>
                    <a:pt x="2460190" y="3745710"/>
                  </a:lnTo>
                  <a:lnTo>
                    <a:pt x="2466537" y="3736508"/>
                  </a:lnTo>
                  <a:lnTo>
                    <a:pt x="2452572" y="3724767"/>
                  </a:lnTo>
                  <a:lnTo>
                    <a:pt x="2453525" y="3717468"/>
                  </a:lnTo>
                  <a:lnTo>
                    <a:pt x="2470346" y="3721593"/>
                  </a:lnTo>
                  <a:lnTo>
                    <a:pt x="2480185" y="3738094"/>
                  </a:lnTo>
                  <a:lnTo>
                    <a:pt x="2479233" y="3745710"/>
                  </a:lnTo>
                  <a:lnTo>
                    <a:pt x="2487802" y="3738094"/>
                  </a:lnTo>
                  <a:lnTo>
                    <a:pt x="2478915" y="3729844"/>
                  </a:lnTo>
                  <a:lnTo>
                    <a:pt x="2472568" y="3708900"/>
                  </a:lnTo>
                  <a:lnTo>
                    <a:pt x="2476376" y="3689861"/>
                  </a:lnTo>
                  <a:lnTo>
                    <a:pt x="2492245" y="3674947"/>
                  </a:lnTo>
                  <a:lnTo>
                    <a:pt x="2527157" y="3678754"/>
                  </a:lnTo>
                  <a:lnTo>
                    <a:pt x="2553818" y="3681610"/>
                  </a:lnTo>
                  <a:lnTo>
                    <a:pt x="2572861" y="3699698"/>
                  </a:lnTo>
                  <a:lnTo>
                    <a:pt x="2597299" y="3730161"/>
                  </a:lnTo>
                  <a:lnTo>
                    <a:pt x="2620785" y="3733017"/>
                  </a:lnTo>
                  <a:lnTo>
                    <a:pt x="2598251" y="3722228"/>
                  </a:lnTo>
                  <a:lnTo>
                    <a:pt x="2585873" y="3712391"/>
                  </a:lnTo>
                  <a:cubicBezTo>
                    <a:pt x="2585767" y="3706996"/>
                    <a:pt x="2585662" y="3701602"/>
                    <a:pt x="2585556" y="3696207"/>
                  </a:cubicBezTo>
                  <a:lnTo>
                    <a:pt x="2573495" y="3681610"/>
                  </a:lnTo>
                  <a:lnTo>
                    <a:pt x="2558896" y="3676216"/>
                  </a:lnTo>
                  <a:lnTo>
                    <a:pt x="2536362" y="3671456"/>
                  </a:lnTo>
                  <a:lnTo>
                    <a:pt x="2510971" y="3660032"/>
                  </a:lnTo>
                  <a:cubicBezTo>
                    <a:pt x="2511288" y="3655484"/>
                    <a:pt x="2511606" y="3650935"/>
                    <a:pt x="2511923" y="3646387"/>
                  </a:cubicBezTo>
                  <a:lnTo>
                    <a:pt x="2514145" y="3643214"/>
                  </a:lnTo>
                  <a:lnTo>
                    <a:pt x="2525888" y="3649560"/>
                  </a:lnTo>
                  <a:lnTo>
                    <a:pt x="2529062" y="3643214"/>
                  </a:lnTo>
                  <a:lnTo>
                    <a:pt x="2531283" y="3637819"/>
                  </a:lnTo>
                  <a:lnTo>
                    <a:pt x="2508749" y="3625444"/>
                  </a:lnTo>
                  <a:lnTo>
                    <a:pt x="2505258" y="3612751"/>
                  </a:lnTo>
                  <a:lnTo>
                    <a:pt x="2520175" y="3598788"/>
                  </a:lnTo>
                  <a:lnTo>
                    <a:pt x="2511606" y="3590538"/>
                  </a:lnTo>
                  <a:lnTo>
                    <a:pt x="2508432" y="3597836"/>
                  </a:lnTo>
                  <a:lnTo>
                    <a:pt x="2497006" y="3601010"/>
                  </a:lnTo>
                  <a:lnTo>
                    <a:pt x="2493832" y="3589586"/>
                  </a:lnTo>
                  <a:lnTo>
                    <a:pt x="2500815" y="3580066"/>
                  </a:lnTo>
                  <a:lnTo>
                    <a:pt x="2511288" y="3576893"/>
                  </a:lnTo>
                  <a:lnTo>
                    <a:pt x="2523031" y="3577527"/>
                  </a:lnTo>
                  <a:lnTo>
                    <a:pt x="2529379" y="3564834"/>
                  </a:lnTo>
                  <a:lnTo>
                    <a:pt x="2518906" y="3556901"/>
                  </a:lnTo>
                  <a:lnTo>
                    <a:pt x="2506845" y="3545160"/>
                  </a:lnTo>
                  <a:lnTo>
                    <a:pt x="2505575" y="3535958"/>
                  </a:lnTo>
                  <a:lnTo>
                    <a:pt x="2500497" y="3524217"/>
                  </a:lnTo>
                  <a:lnTo>
                    <a:pt x="2492880" y="3516918"/>
                  </a:lnTo>
                  <a:lnTo>
                    <a:pt x="2480185" y="3519457"/>
                  </a:lnTo>
                  <a:lnTo>
                    <a:pt x="2466537" y="3513110"/>
                  </a:lnTo>
                  <a:lnTo>
                    <a:pt x="2464316" y="3524534"/>
                  </a:lnTo>
                  <a:lnTo>
                    <a:pt x="2462094" y="3527707"/>
                  </a:lnTo>
                  <a:lnTo>
                    <a:pt x="2458920" y="3516283"/>
                  </a:lnTo>
                  <a:lnTo>
                    <a:pt x="2458920" y="3499148"/>
                  </a:lnTo>
                  <a:lnTo>
                    <a:pt x="2463046" y="3484551"/>
                  </a:lnTo>
                  <a:lnTo>
                    <a:pt x="2469394" y="3486455"/>
                  </a:lnTo>
                  <a:lnTo>
                    <a:pt x="2469394" y="3493753"/>
                  </a:lnTo>
                  <a:lnTo>
                    <a:pt x="2471615" y="3505494"/>
                  </a:lnTo>
                  <a:lnTo>
                    <a:pt x="2482406" y="3516283"/>
                  </a:lnTo>
                  <a:lnTo>
                    <a:pt x="2489706" y="3512476"/>
                  </a:lnTo>
                  <a:lnTo>
                    <a:pt x="2501882" y="3508519"/>
                  </a:lnTo>
                  <a:lnTo>
                    <a:pt x="2502823" y="3499157"/>
                  </a:lnTo>
                  <a:lnTo>
                    <a:pt x="2495167" y="3475027"/>
                  </a:lnTo>
                  <a:lnTo>
                    <a:pt x="2497081" y="3463279"/>
                  </a:lnTo>
                  <a:lnTo>
                    <a:pt x="2493891" y="3442642"/>
                  </a:lnTo>
                  <a:lnTo>
                    <a:pt x="2491339" y="3419147"/>
                  </a:lnTo>
                  <a:lnTo>
                    <a:pt x="2484002" y="3408034"/>
                  </a:lnTo>
                  <a:lnTo>
                    <a:pt x="2470923" y="3409939"/>
                  </a:lnTo>
                  <a:lnTo>
                    <a:pt x="2464543" y="3399462"/>
                  </a:lnTo>
                  <a:lnTo>
                    <a:pt x="2464543" y="3381682"/>
                  </a:lnTo>
                  <a:lnTo>
                    <a:pt x="2453059" y="3384857"/>
                  </a:lnTo>
                  <a:lnTo>
                    <a:pt x="2457206" y="3396604"/>
                  </a:lnTo>
                  <a:lnTo>
                    <a:pt x="2447636" y="3398827"/>
                  </a:lnTo>
                  <a:lnTo>
                    <a:pt x="2433600" y="3383904"/>
                  </a:lnTo>
                  <a:lnTo>
                    <a:pt x="2437109" y="3371523"/>
                  </a:lnTo>
                  <a:cubicBezTo>
                    <a:pt x="2437534" y="3355965"/>
                    <a:pt x="2437960" y="3340408"/>
                    <a:pt x="2438385" y="3324850"/>
                  </a:cubicBezTo>
                  <a:lnTo>
                    <a:pt x="2441575" y="3324850"/>
                  </a:lnTo>
                  <a:lnTo>
                    <a:pt x="2439661" y="3347075"/>
                  </a:lnTo>
                  <a:lnTo>
                    <a:pt x="2450507" y="3352472"/>
                  </a:lnTo>
                  <a:lnTo>
                    <a:pt x="2456887" y="3340725"/>
                  </a:lnTo>
                  <a:lnTo>
                    <a:pt x="2455292" y="3322627"/>
                  </a:lnTo>
                  <a:lnTo>
                    <a:pt x="2450188" y="3306117"/>
                  </a:lnTo>
                  <a:lnTo>
                    <a:pt x="2440618" y="3309292"/>
                  </a:lnTo>
                  <a:cubicBezTo>
                    <a:pt x="2440086" y="3293417"/>
                    <a:pt x="2439555" y="3277542"/>
                    <a:pt x="2439023" y="3261667"/>
                  </a:cubicBezTo>
                  <a:lnTo>
                    <a:pt x="2444446" y="3273097"/>
                  </a:lnTo>
                  <a:lnTo>
                    <a:pt x="2445403" y="3257540"/>
                  </a:lnTo>
                  <a:lnTo>
                    <a:pt x="2440937" y="3252143"/>
                  </a:lnTo>
                  <a:lnTo>
                    <a:pt x="2436471" y="3223884"/>
                  </a:lnTo>
                  <a:lnTo>
                    <a:pt x="2445722" y="3200706"/>
                  </a:lnTo>
                  <a:lnTo>
                    <a:pt x="2451145" y="3205469"/>
                  </a:lnTo>
                  <a:lnTo>
                    <a:pt x="2451145" y="3214042"/>
                  </a:lnTo>
                  <a:lnTo>
                    <a:pt x="2462310" y="3226742"/>
                  </a:lnTo>
                  <a:lnTo>
                    <a:pt x="2471880" y="3225789"/>
                  </a:lnTo>
                  <a:lnTo>
                    <a:pt x="2486235" y="3229599"/>
                  </a:lnTo>
                  <a:lnTo>
                    <a:pt x="2495167" y="3247697"/>
                  </a:lnTo>
                  <a:cubicBezTo>
                    <a:pt x="2495380" y="3241982"/>
                    <a:pt x="2495592" y="3236267"/>
                    <a:pt x="2495805" y="3230552"/>
                  </a:cubicBezTo>
                  <a:lnTo>
                    <a:pt x="2503461" y="3227377"/>
                  </a:lnTo>
                  <a:lnTo>
                    <a:pt x="2498038" y="3224202"/>
                  </a:lnTo>
                  <a:lnTo>
                    <a:pt x="2497081" y="3209597"/>
                  </a:lnTo>
                  <a:lnTo>
                    <a:pt x="2510479" y="3195626"/>
                  </a:lnTo>
                  <a:lnTo>
                    <a:pt x="2524515" y="3189277"/>
                  </a:lnTo>
                  <a:lnTo>
                    <a:pt x="2530895" y="3199754"/>
                  </a:lnTo>
                  <a:cubicBezTo>
                    <a:pt x="2531001" y="3205363"/>
                    <a:pt x="2531108" y="3210973"/>
                    <a:pt x="2531214" y="3216582"/>
                  </a:cubicBezTo>
                  <a:lnTo>
                    <a:pt x="2549397" y="3227059"/>
                  </a:lnTo>
                  <a:lnTo>
                    <a:pt x="2554182" y="3207056"/>
                  </a:lnTo>
                  <a:lnTo>
                    <a:pt x="2545569" y="3199436"/>
                  </a:lnTo>
                  <a:lnTo>
                    <a:pt x="2539189" y="3199436"/>
                  </a:lnTo>
                  <a:lnTo>
                    <a:pt x="2544612" y="3188959"/>
                  </a:lnTo>
                  <a:lnTo>
                    <a:pt x="2540465" y="3176577"/>
                  </a:lnTo>
                  <a:lnTo>
                    <a:pt x="2545250" y="3157527"/>
                  </a:lnTo>
                  <a:lnTo>
                    <a:pt x="2561200" y="3153082"/>
                  </a:lnTo>
                  <a:lnTo>
                    <a:pt x="2580659" y="3158162"/>
                  </a:lnTo>
                  <a:lnTo>
                    <a:pt x="2591824" y="3147684"/>
                  </a:lnTo>
                  <a:lnTo>
                    <a:pt x="2614474" y="3143239"/>
                  </a:lnTo>
                  <a:lnTo>
                    <a:pt x="2634571" y="3153399"/>
                  </a:lnTo>
                  <a:lnTo>
                    <a:pt x="2636804" y="3161972"/>
                  </a:lnTo>
                  <a:cubicBezTo>
                    <a:pt x="2636910" y="3170015"/>
                    <a:pt x="2637017" y="3178059"/>
                    <a:pt x="2637123" y="3186102"/>
                  </a:cubicBezTo>
                  <a:lnTo>
                    <a:pt x="2642546" y="3190229"/>
                  </a:lnTo>
                  <a:lnTo>
                    <a:pt x="2643503" y="3202929"/>
                  </a:lnTo>
                  <a:lnTo>
                    <a:pt x="2633295" y="3206421"/>
                  </a:lnTo>
                  <a:lnTo>
                    <a:pt x="2625639" y="3209597"/>
                  </a:lnTo>
                  <a:lnTo>
                    <a:pt x="2625639" y="3221027"/>
                  </a:lnTo>
                  <a:lnTo>
                    <a:pt x="2643822" y="3208326"/>
                  </a:lnTo>
                  <a:lnTo>
                    <a:pt x="2646055" y="3214359"/>
                  </a:lnTo>
                  <a:lnTo>
                    <a:pt x="2637442" y="3225154"/>
                  </a:lnTo>
                  <a:lnTo>
                    <a:pt x="2633614" y="3228329"/>
                  </a:lnTo>
                  <a:lnTo>
                    <a:pt x="2630424" y="3230870"/>
                  </a:lnTo>
                  <a:lnTo>
                    <a:pt x="2627872" y="3233410"/>
                  </a:lnTo>
                  <a:lnTo>
                    <a:pt x="2626277" y="3236584"/>
                  </a:lnTo>
                  <a:lnTo>
                    <a:pt x="2625001" y="3240712"/>
                  </a:lnTo>
                  <a:lnTo>
                    <a:pt x="2624044" y="3245157"/>
                  </a:lnTo>
                  <a:lnTo>
                    <a:pt x="2634571" y="3241029"/>
                  </a:lnTo>
                  <a:lnTo>
                    <a:pt x="2644779" y="3229282"/>
                  </a:lnTo>
                  <a:lnTo>
                    <a:pt x="2660729" y="3233410"/>
                  </a:lnTo>
                  <a:lnTo>
                    <a:pt x="2673808" y="3229917"/>
                  </a:lnTo>
                  <a:lnTo>
                    <a:pt x="2689758" y="3226742"/>
                  </a:lnTo>
                  <a:lnTo>
                    <a:pt x="2703475" y="3244522"/>
                  </a:lnTo>
                  <a:lnTo>
                    <a:pt x="2699647" y="3276273"/>
                  </a:lnTo>
                  <a:lnTo>
                    <a:pt x="2684654" y="3287068"/>
                  </a:lnTo>
                  <a:lnTo>
                    <a:pt x="2683059" y="3296592"/>
                  </a:lnTo>
                  <a:lnTo>
                    <a:pt x="2678593" y="3295322"/>
                  </a:lnTo>
                  <a:lnTo>
                    <a:pt x="2677317" y="3280400"/>
                  </a:lnTo>
                  <a:lnTo>
                    <a:pt x="2665514" y="3281669"/>
                  </a:lnTo>
                  <a:lnTo>
                    <a:pt x="2650840" y="3297862"/>
                  </a:lnTo>
                  <a:lnTo>
                    <a:pt x="2653711" y="3273415"/>
                  </a:lnTo>
                  <a:lnTo>
                    <a:pt x="2643184" y="3281035"/>
                  </a:lnTo>
                  <a:lnTo>
                    <a:pt x="2637123" y="3292465"/>
                  </a:lnTo>
                  <a:lnTo>
                    <a:pt x="2631700" y="3308340"/>
                  </a:lnTo>
                  <a:lnTo>
                    <a:pt x="2642546" y="3317547"/>
                  </a:lnTo>
                  <a:lnTo>
                    <a:pt x="2641589" y="3329295"/>
                  </a:lnTo>
                  <a:lnTo>
                    <a:pt x="2633295" y="3341995"/>
                  </a:lnTo>
                  <a:lnTo>
                    <a:pt x="2611922" y="3326437"/>
                  </a:lnTo>
                  <a:lnTo>
                    <a:pt x="2610646" y="3332788"/>
                  </a:lnTo>
                  <a:lnTo>
                    <a:pt x="2600118" y="3338185"/>
                  </a:lnTo>
                  <a:lnTo>
                    <a:pt x="2613836" y="3345487"/>
                  </a:lnTo>
                  <a:lnTo>
                    <a:pt x="2623406" y="3351521"/>
                  </a:lnTo>
                  <a:lnTo>
                    <a:pt x="2619578" y="3361362"/>
                  </a:lnTo>
                  <a:lnTo>
                    <a:pt x="2601394" y="3364538"/>
                  </a:lnTo>
                  <a:lnTo>
                    <a:pt x="2589910" y="3350885"/>
                  </a:lnTo>
                  <a:lnTo>
                    <a:pt x="2585444" y="3365808"/>
                  </a:lnTo>
                  <a:lnTo>
                    <a:pt x="2574917" y="3368983"/>
                  </a:lnTo>
                  <a:lnTo>
                    <a:pt x="2595014" y="3377237"/>
                  </a:lnTo>
                  <a:lnTo>
                    <a:pt x="2582573" y="3389937"/>
                  </a:lnTo>
                  <a:lnTo>
                    <a:pt x="2569813" y="3402954"/>
                  </a:lnTo>
                  <a:lnTo>
                    <a:pt x="2585763" y="3402637"/>
                  </a:lnTo>
                  <a:lnTo>
                    <a:pt x="2588953" y="3413114"/>
                  </a:lnTo>
                  <a:lnTo>
                    <a:pt x="2577788" y="3423909"/>
                  </a:lnTo>
                  <a:lnTo>
                    <a:pt x="2575874" y="3453119"/>
                  </a:lnTo>
                  <a:lnTo>
                    <a:pt x="2562157" y="3465819"/>
                  </a:lnTo>
                  <a:lnTo>
                    <a:pt x="2563114" y="3482964"/>
                  </a:lnTo>
                  <a:lnTo>
                    <a:pt x="2585444" y="3482964"/>
                  </a:lnTo>
                  <a:lnTo>
                    <a:pt x="2587996" y="3499474"/>
                  </a:lnTo>
                  <a:lnTo>
                    <a:pt x="2580659" y="3508999"/>
                  </a:lnTo>
                  <a:lnTo>
                    <a:pt x="2566623" y="3502967"/>
                  </a:lnTo>
                  <a:lnTo>
                    <a:pt x="2560243" y="3513762"/>
                  </a:lnTo>
                  <a:lnTo>
                    <a:pt x="2567491" y="3516467"/>
                  </a:lnTo>
                  <a:lnTo>
                    <a:pt x="2568100" y="3516283"/>
                  </a:lnTo>
                  <a:lnTo>
                    <a:pt x="2562070" y="3526755"/>
                  </a:lnTo>
                  <a:lnTo>
                    <a:pt x="2582699" y="3515014"/>
                  </a:lnTo>
                  <a:lnTo>
                    <a:pt x="2599838" y="3521043"/>
                  </a:lnTo>
                  <a:lnTo>
                    <a:pt x="2608407" y="3520091"/>
                  </a:lnTo>
                  <a:lnTo>
                    <a:pt x="2614755" y="3530563"/>
                  </a:lnTo>
                  <a:lnTo>
                    <a:pt x="2615707" y="3540083"/>
                  </a:lnTo>
                  <a:lnTo>
                    <a:pt x="2613803" y="3551507"/>
                  </a:lnTo>
                  <a:lnTo>
                    <a:pt x="2601108" y="3567373"/>
                  </a:lnTo>
                  <a:lnTo>
                    <a:pt x="2625546" y="3572768"/>
                  </a:lnTo>
                  <a:lnTo>
                    <a:pt x="2632211" y="3589268"/>
                  </a:lnTo>
                  <a:lnTo>
                    <a:pt x="2641415" y="3572450"/>
                  </a:lnTo>
                  <a:lnTo>
                    <a:pt x="2656332" y="3581970"/>
                  </a:lnTo>
                  <a:lnTo>
                    <a:pt x="2676645" y="3598471"/>
                  </a:lnTo>
                  <a:lnTo>
                    <a:pt x="2687118" y="3589903"/>
                  </a:lnTo>
                  <a:lnTo>
                    <a:pt x="2716952" y="3583239"/>
                  </a:lnTo>
                  <a:lnTo>
                    <a:pt x="2718857" y="3591807"/>
                  </a:lnTo>
                  <a:lnTo>
                    <a:pt x="2705527" y="3618462"/>
                  </a:lnTo>
                  <a:lnTo>
                    <a:pt x="2698227" y="3624809"/>
                  </a:lnTo>
                  <a:lnTo>
                    <a:pt x="2683310" y="3633059"/>
                  </a:lnTo>
                  <a:lnTo>
                    <a:pt x="2687753" y="3662571"/>
                  </a:lnTo>
                  <a:lnTo>
                    <a:pt x="2695370" y="3664792"/>
                  </a:lnTo>
                  <a:lnTo>
                    <a:pt x="2708066" y="3651782"/>
                  </a:lnTo>
                  <a:lnTo>
                    <a:pt x="2732187" y="3647339"/>
                  </a:lnTo>
                  <a:lnTo>
                    <a:pt x="2758530" y="3660032"/>
                  </a:lnTo>
                  <a:lnTo>
                    <a:pt x="2754404" y="3641945"/>
                  </a:lnTo>
                  <a:lnTo>
                    <a:pt x="2768051" y="3643214"/>
                  </a:lnTo>
                  <a:cubicBezTo>
                    <a:pt x="2768263" y="3639300"/>
                    <a:pt x="2768474" y="3635387"/>
                    <a:pt x="2768686" y="3631473"/>
                  </a:cubicBezTo>
                  <a:lnTo>
                    <a:pt x="2805820" y="3609895"/>
                  </a:lnTo>
                  <a:lnTo>
                    <a:pt x="2817563" y="3614020"/>
                  </a:lnTo>
                  <a:lnTo>
                    <a:pt x="2814389" y="3622588"/>
                  </a:lnTo>
                  <a:lnTo>
                    <a:pt x="2828989" y="3614020"/>
                  </a:lnTo>
                  <a:lnTo>
                    <a:pt x="2832162" y="3598154"/>
                  </a:lnTo>
                  <a:lnTo>
                    <a:pt x="2850888" y="3576893"/>
                  </a:lnTo>
                  <a:lnTo>
                    <a:pt x="2881674" y="3576575"/>
                  </a:lnTo>
                  <a:lnTo>
                    <a:pt x="2881674" y="3581970"/>
                  </a:lnTo>
                  <a:lnTo>
                    <a:pt x="2859457" y="3581335"/>
                  </a:lnTo>
                  <a:lnTo>
                    <a:pt x="2855331" y="3595615"/>
                  </a:lnTo>
                  <a:lnTo>
                    <a:pt x="2845810" y="3601010"/>
                  </a:lnTo>
                  <a:lnTo>
                    <a:pt x="2847079" y="3608308"/>
                  </a:lnTo>
                  <a:lnTo>
                    <a:pt x="2854379" y="3613703"/>
                  </a:lnTo>
                  <a:lnTo>
                    <a:pt x="2871518" y="3593711"/>
                  </a:lnTo>
                  <a:lnTo>
                    <a:pt x="2890243" y="3590538"/>
                  </a:lnTo>
                  <a:lnTo>
                    <a:pt x="2893417" y="3582922"/>
                  </a:lnTo>
                  <a:lnTo>
                    <a:pt x="2899765" y="3580383"/>
                  </a:lnTo>
                  <a:lnTo>
                    <a:pt x="2913412" y="3595298"/>
                  </a:lnTo>
                  <a:lnTo>
                    <a:pt x="2926425" y="3613068"/>
                  </a:lnTo>
                  <a:lnTo>
                    <a:pt x="2931821" y="3619414"/>
                  </a:lnTo>
                  <a:lnTo>
                    <a:pt x="2941342" y="3618462"/>
                  </a:lnTo>
                  <a:lnTo>
                    <a:pt x="2949911" y="3630838"/>
                  </a:lnTo>
                  <a:lnTo>
                    <a:pt x="2953085" y="3623222"/>
                  </a:lnTo>
                  <a:lnTo>
                    <a:pt x="2964828" y="3624492"/>
                  </a:lnTo>
                  <a:lnTo>
                    <a:pt x="2968954" y="3637185"/>
                  </a:lnTo>
                  <a:lnTo>
                    <a:pt x="2976572" y="3640041"/>
                  </a:lnTo>
                  <a:lnTo>
                    <a:pt x="2969907" y="3643214"/>
                  </a:lnTo>
                  <a:lnTo>
                    <a:pt x="2980698" y="3654638"/>
                  </a:lnTo>
                  <a:lnTo>
                    <a:pt x="2976572" y="3663205"/>
                  </a:lnTo>
                  <a:lnTo>
                    <a:pt x="2967368" y="3668600"/>
                  </a:lnTo>
                  <a:lnTo>
                    <a:pt x="2996884" y="3682880"/>
                  </a:lnTo>
                  <a:lnTo>
                    <a:pt x="3010849" y="3681928"/>
                  </a:lnTo>
                  <a:lnTo>
                    <a:pt x="3020370" y="3682562"/>
                  </a:lnTo>
                  <a:lnTo>
                    <a:pt x="3025449" y="3695255"/>
                  </a:lnTo>
                  <a:lnTo>
                    <a:pt x="3034018" y="3687957"/>
                  </a:lnTo>
                  <a:lnTo>
                    <a:pt x="3042587" y="3696525"/>
                  </a:lnTo>
                  <a:lnTo>
                    <a:pt x="3047983" y="3697477"/>
                  </a:lnTo>
                  <a:cubicBezTo>
                    <a:pt x="3048927" y="3697626"/>
                    <a:pt x="3047415" y="3699228"/>
                    <a:pt x="3048253" y="3697418"/>
                  </a:cubicBezTo>
                  <a:lnTo>
                    <a:pt x="3053010" y="3686615"/>
                  </a:lnTo>
                  <a:lnTo>
                    <a:pt x="3058403" y="3678990"/>
                  </a:lnTo>
                  <a:lnTo>
                    <a:pt x="3051107" y="3676130"/>
                  </a:lnTo>
                  <a:lnTo>
                    <a:pt x="3044446" y="3662468"/>
                  </a:lnTo>
                  <a:lnTo>
                    <a:pt x="3053010" y="3651665"/>
                  </a:lnTo>
                  <a:lnTo>
                    <a:pt x="3065698" y="3656113"/>
                  </a:lnTo>
                  <a:lnTo>
                    <a:pt x="3076165" y="3645310"/>
                  </a:lnTo>
                  <a:lnTo>
                    <a:pt x="3086632" y="3630695"/>
                  </a:lnTo>
                  <a:lnTo>
                    <a:pt x="3141504" y="3610996"/>
                  </a:lnTo>
                  <a:lnTo>
                    <a:pt x="3188765" y="3602099"/>
                  </a:lnTo>
                  <a:lnTo>
                    <a:pt x="3213822" y="3577316"/>
                  </a:lnTo>
                  <a:lnTo>
                    <a:pt x="3238880" y="3549991"/>
                  </a:lnTo>
                  <a:lnTo>
                    <a:pt x="3272818" y="3544590"/>
                  </a:lnTo>
                  <a:lnTo>
                    <a:pt x="3302317" y="3522031"/>
                  </a:lnTo>
                  <a:lnTo>
                    <a:pt x="3339110" y="3514088"/>
                  </a:lnTo>
                  <a:lnTo>
                    <a:pt x="3386687" y="3502014"/>
                  </a:lnTo>
                  <a:lnTo>
                    <a:pt x="3430776" y="3504873"/>
                  </a:lnTo>
                  <a:lnTo>
                    <a:pt x="3456785" y="3522666"/>
                  </a:lnTo>
                  <a:lnTo>
                    <a:pt x="3463129" y="3542683"/>
                  </a:lnTo>
                  <a:lnTo>
                    <a:pt x="3461860" y="3548085"/>
                  </a:lnTo>
                  <a:lnTo>
                    <a:pt x="3456785" y="3538553"/>
                  </a:lnTo>
                  <a:lnTo>
                    <a:pt x="3446001" y="3522031"/>
                  </a:lnTo>
                  <a:lnTo>
                    <a:pt x="3437754" y="3516629"/>
                  </a:lnTo>
                  <a:lnTo>
                    <a:pt x="3427921" y="3526161"/>
                  </a:lnTo>
                  <a:lnTo>
                    <a:pt x="3431093" y="3542048"/>
                  </a:lnTo>
                  <a:lnTo>
                    <a:pt x="3434899" y="3563971"/>
                  </a:lnTo>
                  <a:lnTo>
                    <a:pt x="3458054" y="3574139"/>
                  </a:lnTo>
                  <a:lnTo>
                    <a:pt x="3465666" y="3582718"/>
                  </a:lnTo>
                  <a:lnTo>
                    <a:pt x="3486600" y="3581447"/>
                  </a:lnTo>
                  <a:lnTo>
                    <a:pt x="3509120" y="3573821"/>
                  </a:lnTo>
                  <a:lnTo>
                    <a:pt x="3545596" y="3546178"/>
                  </a:lnTo>
                  <a:lnTo>
                    <a:pt x="3551623" y="3527115"/>
                  </a:lnTo>
                  <a:lnTo>
                    <a:pt x="3556063" y="3529339"/>
                  </a:lnTo>
                  <a:lnTo>
                    <a:pt x="3553843" y="3545861"/>
                  </a:lnTo>
                  <a:lnTo>
                    <a:pt x="3537350" y="3563018"/>
                  </a:lnTo>
                  <a:lnTo>
                    <a:pt x="3512292" y="3580176"/>
                  </a:lnTo>
                  <a:lnTo>
                    <a:pt x="3500556" y="3581447"/>
                  </a:lnTo>
                  <a:lnTo>
                    <a:pt x="3506900" y="3602099"/>
                  </a:lnTo>
                  <a:lnTo>
                    <a:pt x="3515464" y="3595744"/>
                  </a:lnTo>
                  <a:lnTo>
                    <a:pt x="3533226" y="3583035"/>
                  </a:lnTo>
                  <a:lnTo>
                    <a:pt x="3547817" y="3570008"/>
                  </a:lnTo>
                  <a:lnTo>
                    <a:pt x="3548486" y="3570035"/>
                  </a:lnTo>
                  <a:lnTo>
                    <a:pt x="3560714" y="3555040"/>
                  </a:lnTo>
                  <a:lnTo>
                    <a:pt x="3566741" y="3539165"/>
                  </a:lnTo>
                  <a:lnTo>
                    <a:pt x="3585771" y="3539165"/>
                  </a:lnTo>
                  <a:lnTo>
                    <a:pt x="3609241" y="3538847"/>
                  </a:lnTo>
                  <a:lnTo>
                    <a:pt x="3606704" y="3518845"/>
                  </a:lnTo>
                  <a:lnTo>
                    <a:pt x="3596555" y="3527417"/>
                  </a:lnTo>
                  <a:lnTo>
                    <a:pt x="3585771" y="3521067"/>
                  </a:lnTo>
                  <a:lnTo>
                    <a:pt x="3578159" y="3514717"/>
                  </a:lnTo>
                  <a:lnTo>
                    <a:pt x="3562617" y="3528370"/>
                  </a:lnTo>
                  <a:lnTo>
                    <a:pt x="3556274" y="3522655"/>
                  </a:lnTo>
                  <a:lnTo>
                    <a:pt x="3566424" y="3510907"/>
                  </a:lnTo>
                  <a:lnTo>
                    <a:pt x="3567375" y="3495032"/>
                  </a:lnTo>
                  <a:lnTo>
                    <a:pt x="3567375" y="3487412"/>
                  </a:lnTo>
                  <a:lnTo>
                    <a:pt x="3575939" y="3481062"/>
                  </a:lnTo>
                  <a:lnTo>
                    <a:pt x="3586722" y="3486460"/>
                  </a:lnTo>
                  <a:lnTo>
                    <a:pt x="3611779" y="3480745"/>
                  </a:lnTo>
                  <a:lnTo>
                    <a:pt x="3634932" y="3463917"/>
                  </a:lnTo>
                  <a:lnTo>
                    <a:pt x="3654914" y="3438200"/>
                  </a:lnTo>
                  <a:lnTo>
                    <a:pt x="3667283" y="3406449"/>
                  </a:lnTo>
                  <a:lnTo>
                    <a:pt x="3670138" y="3375969"/>
                  </a:lnTo>
                  <a:lnTo>
                    <a:pt x="3668869" y="3359142"/>
                  </a:lnTo>
                  <a:lnTo>
                    <a:pt x="3678384" y="3375969"/>
                  </a:lnTo>
                  <a:lnTo>
                    <a:pt x="3674578" y="3399147"/>
                  </a:lnTo>
                  <a:lnTo>
                    <a:pt x="3669186" y="3428675"/>
                  </a:lnTo>
                  <a:lnTo>
                    <a:pt x="3653645" y="3454392"/>
                  </a:lnTo>
                  <a:lnTo>
                    <a:pt x="3630809" y="3477570"/>
                  </a:lnTo>
                  <a:lnTo>
                    <a:pt x="3645716" y="3486777"/>
                  </a:lnTo>
                  <a:lnTo>
                    <a:pt x="3655231" y="3484555"/>
                  </a:lnTo>
                  <a:lnTo>
                    <a:pt x="3666966" y="3492810"/>
                  </a:lnTo>
                  <a:lnTo>
                    <a:pt x="3674261" y="3493762"/>
                  </a:lnTo>
                  <a:lnTo>
                    <a:pt x="3685996" y="3483285"/>
                  </a:lnTo>
                  <a:cubicBezTo>
                    <a:pt x="3685890" y="3468892"/>
                    <a:pt x="3685785" y="3454498"/>
                    <a:pt x="3685679" y="3440105"/>
                  </a:cubicBezTo>
                  <a:lnTo>
                    <a:pt x="3704392" y="3434707"/>
                  </a:lnTo>
                  <a:lnTo>
                    <a:pt x="3704870" y="3434453"/>
                  </a:lnTo>
                  <a:lnTo>
                    <a:pt x="3687725" y="3417674"/>
                  </a:lnTo>
                  <a:lnTo>
                    <a:pt x="3695980" y="3386333"/>
                  </a:lnTo>
                  <a:lnTo>
                    <a:pt x="3693757" y="3363862"/>
                  </a:lnTo>
                  <a:lnTo>
                    <a:pt x="3677565" y="3340116"/>
                  </a:lnTo>
                  <a:lnTo>
                    <a:pt x="3675025" y="3289461"/>
                  </a:lnTo>
                  <a:lnTo>
                    <a:pt x="3674090" y="3289477"/>
                  </a:lnTo>
                  <a:lnTo>
                    <a:pt x="3655659" y="3250015"/>
                  </a:lnTo>
                  <a:cubicBezTo>
                    <a:pt x="3655235" y="3234845"/>
                    <a:pt x="3654812" y="3219675"/>
                    <a:pt x="3654388" y="3204505"/>
                  </a:cubicBezTo>
                  <a:lnTo>
                    <a:pt x="3668688" y="3170454"/>
                  </a:lnTo>
                  <a:lnTo>
                    <a:pt x="3696652" y="3126857"/>
                  </a:lnTo>
                  <a:lnTo>
                    <a:pt x="3697606" y="3085805"/>
                  </a:lnTo>
                  <a:lnTo>
                    <a:pt x="3709046" y="3063529"/>
                  </a:lnTo>
                  <a:lnTo>
                    <a:pt x="3745590" y="3029479"/>
                  </a:lnTo>
                  <a:lnTo>
                    <a:pt x="3771013" y="3028842"/>
                  </a:lnTo>
                  <a:lnTo>
                    <a:pt x="3796753" y="3017386"/>
                  </a:lnTo>
                  <a:lnTo>
                    <a:pt x="3810100" y="3007203"/>
                  </a:lnTo>
                  <a:lnTo>
                    <a:pt x="3815502" y="3012612"/>
                  </a:lnTo>
                  <a:cubicBezTo>
                    <a:pt x="3815926" y="3019401"/>
                    <a:pt x="3816349" y="3026190"/>
                    <a:pt x="3816773" y="3032979"/>
                  </a:cubicBezTo>
                  <a:lnTo>
                    <a:pt x="3826307" y="3045390"/>
                  </a:lnTo>
                  <a:lnTo>
                    <a:pt x="3859673" y="3073712"/>
                  </a:lnTo>
                  <a:lnTo>
                    <a:pt x="3854271" y="3098216"/>
                  </a:lnTo>
                  <a:lnTo>
                    <a:pt x="3863805" y="3104262"/>
                  </a:lnTo>
                  <a:lnTo>
                    <a:pt x="3860627" y="3083260"/>
                  </a:lnTo>
                  <a:lnTo>
                    <a:pt x="3862851" y="3077850"/>
                  </a:lnTo>
                  <a:lnTo>
                    <a:pt x="3872385" y="3090261"/>
                  </a:lnTo>
                  <a:lnTo>
                    <a:pt x="3874609" y="3098853"/>
                  </a:lnTo>
                  <a:lnTo>
                    <a:pt x="3877787" y="3109354"/>
                  </a:lnTo>
                  <a:lnTo>
                    <a:pt x="3882236" y="3117628"/>
                  </a:lnTo>
                  <a:lnTo>
                    <a:pt x="3891769" y="3131312"/>
                  </a:lnTo>
                  <a:lnTo>
                    <a:pt x="3922594" y="3142768"/>
                  </a:lnTo>
                  <a:lnTo>
                    <a:pt x="3948969" y="3135131"/>
                  </a:lnTo>
                  <a:lnTo>
                    <a:pt x="3957232" y="3136085"/>
                  </a:lnTo>
                  <a:lnTo>
                    <a:pt x="3960410" y="3122083"/>
                  </a:lnTo>
                  <a:lnTo>
                    <a:pt x="3982654" y="3104262"/>
                  </a:lnTo>
                  <a:lnTo>
                    <a:pt x="3985832" y="3076895"/>
                  </a:lnTo>
                  <a:lnTo>
                    <a:pt x="3981383" y="2976653"/>
                  </a:lnTo>
                  <a:lnTo>
                    <a:pt x="3982501" y="2975985"/>
                  </a:lnTo>
                  <a:lnTo>
                    <a:pt x="3991573" y="2935037"/>
                  </a:lnTo>
                  <a:lnTo>
                    <a:pt x="3999828" y="2921399"/>
                  </a:lnTo>
                  <a:lnTo>
                    <a:pt x="4005225" y="2901414"/>
                  </a:lnTo>
                  <a:lnTo>
                    <a:pt x="3997605" y="2889994"/>
                  </a:lnTo>
                  <a:lnTo>
                    <a:pt x="3978555" y="2901414"/>
                  </a:lnTo>
                  <a:lnTo>
                    <a:pt x="3973475" y="2914104"/>
                  </a:lnTo>
                  <a:lnTo>
                    <a:pt x="3963950" y="2918545"/>
                  </a:lnTo>
                  <a:lnTo>
                    <a:pt x="3940455" y="2894434"/>
                  </a:lnTo>
                  <a:lnTo>
                    <a:pt x="3928073" y="2902364"/>
                  </a:lnTo>
                  <a:lnTo>
                    <a:pt x="3921723" y="2899193"/>
                  </a:lnTo>
                  <a:lnTo>
                    <a:pt x="3919500" y="2896020"/>
                  </a:lnTo>
                  <a:lnTo>
                    <a:pt x="3916960" y="2868741"/>
                  </a:lnTo>
                  <a:lnTo>
                    <a:pt x="3900133" y="2852882"/>
                  </a:lnTo>
                  <a:lnTo>
                    <a:pt x="3898545" y="2845269"/>
                  </a:lnTo>
                  <a:lnTo>
                    <a:pt x="3912515" y="2834801"/>
                  </a:lnTo>
                  <a:lnTo>
                    <a:pt x="3932518" y="2828459"/>
                  </a:lnTo>
                  <a:lnTo>
                    <a:pt x="3930295" y="2824018"/>
                  </a:lnTo>
                  <a:lnTo>
                    <a:pt x="3908070" y="2817036"/>
                  </a:lnTo>
                  <a:lnTo>
                    <a:pt x="3901403" y="2808469"/>
                  </a:lnTo>
                  <a:cubicBezTo>
                    <a:pt x="3901720" y="2801174"/>
                    <a:pt x="3902038" y="2793878"/>
                    <a:pt x="3902355" y="2786583"/>
                  </a:cubicBezTo>
                  <a:lnTo>
                    <a:pt x="3911880" y="2779921"/>
                  </a:lnTo>
                  <a:lnTo>
                    <a:pt x="3895688" y="2767550"/>
                  </a:lnTo>
                  <a:lnTo>
                    <a:pt x="3898863" y="2748515"/>
                  </a:lnTo>
                  <a:lnTo>
                    <a:pt x="3935693" y="2730435"/>
                  </a:lnTo>
                  <a:lnTo>
                    <a:pt x="3953790" y="2723772"/>
                  </a:lnTo>
                  <a:cubicBezTo>
                    <a:pt x="3954002" y="2718591"/>
                    <a:pt x="3954213" y="2713410"/>
                    <a:pt x="3954425" y="2708229"/>
                  </a:cubicBezTo>
                  <a:lnTo>
                    <a:pt x="3974745" y="2704740"/>
                  </a:lnTo>
                  <a:lnTo>
                    <a:pt x="3988398" y="2696176"/>
                  </a:lnTo>
                  <a:lnTo>
                    <a:pt x="4018878" y="2695858"/>
                  </a:lnTo>
                  <a:lnTo>
                    <a:pt x="4031578" y="2681900"/>
                  </a:lnTo>
                  <a:lnTo>
                    <a:pt x="4043325" y="2689514"/>
                  </a:lnTo>
                  <a:lnTo>
                    <a:pt x="4051898" y="2686343"/>
                  </a:lnTo>
                  <a:lnTo>
                    <a:pt x="4094125" y="2683804"/>
                  </a:lnTo>
                  <a:lnTo>
                    <a:pt x="4084283" y="2673338"/>
                  </a:lnTo>
                  <a:lnTo>
                    <a:pt x="4090633" y="2665722"/>
                  </a:lnTo>
                  <a:lnTo>
                    <a:pt x="4100158" y="2670164"/>
                  </a:lnTo>
                  <a:lnTo>
                    <a:pt x="4106508" y="2664770"/>
                  </a:lnTo>
                  <a:lnTo>
                    <a:pt x="4121431" y="2670800"/>
                  </a:lnTo>
                  <a:lnTo>
                    <a:pt x="4137306" y="2662232"/>
                  </a:lnTo>
                  <a:lnTo>
                    <a:pt x="4172548" y="2675557"/>
                  </a:lnTo>
                  <a:lnTo>
                    <a:pt x="4198583" y="2678411"/>
                  </a:lnTo>
                  <a:lnTo>
                    <a:pt x="4233826" y="2701568"/>
                  </a:lnTo>
                  <a:lnTo>
                    <a:pt x="4281451" y="2699030"/>
                  </a:lnTo>
                  <a:lnTo>
                    <a:pt x="4298278" y="2706010"/>
                  </a:lnTo>
                  <a:lnTo>
                    <a:pt x="4304311" y="2704740"/>
                  </a:lnTo>
                  <a:lnTo>
                    <a:pt x="4319503" y="2701170"/>
                  </a:lnTo>
                  <a:lnTo>
                    <a:pt x="4319241" y="2700844"/>
                  </a:lnTo>
                  <a:lnTo>
                    <a:pt x="4330673" y="2684654"/>
                  </a:lnTo>
                  <a:lnTo>
                    <a:pt x="4340199" y="2673226"/>
                  </a:lnTo>
                  <a:lnTo>
                    <a:pt x="4327179" y="2643387"/>
                  </a:lnTo>
                  <a:lnTo>
                    <a:pt x="4338929" y="2636086"/>
                  </a:lnTo>
                  <a:lnTo>
                    <a:pt x="4358935" y="2655767"/>
                  </a:lnTo>
                  <a:lnTo>
                    <a:pt x="4370684" y="2637673"/>
                  </a:lnTo>
                  <a:lnTo>
                    <a:pt x="4385609" y="2629102"/>
                  </a:lnTo>
                  <a:lnTo>
                    <a:pt x="4403710" y="2637673"/>
                  </a:lnTo>
                  <a:lnTo>
                    <a:pt x="4434830" y="2595137"/>
                  </a:lnTo>
                  <a:lnTo>
                    <a:pt x="4447532" y="2602438"/>
                  </a:lnTo>
                  <a:lnTo>
                    <a:pt x="4488814" y="2603073"/>
                  </a:lnTo>
                  <a:lnTo>
                    <a:pt x="4533589" y="2606882"/>
                  </a:lnTo>
                  <a:lnTo>
                    <a:pt x="4546292" y="2604978"/>
                  </a:lnTo>
                  <a:lnTo>
                    <a:pt x="4545974" y="2601803"/>
                  </a:lnTo>
                  <a:lnTo>
                    <a:pt x="4542799" y="2596406"/>
                  </a:lnTo>
                  <a:lnTo>
                    <a:pt x="4551055" y="2591010"/>
                  </a:lnTo>
                  <a:lnTo>
                    <a:pt x="4552325" y="2587835"/>
                  </a:lnTo>
                  <a:lnTo>
                    <a:pt x="4513901" y="2580852"/>
                  </a:lnTo>
                  <a:lnTo>
                    <a:pt x="4525651" y="2574503"/>
                  </a:lnTo>
                  <a:lnTo>
                    <a:pt x="4517077" y="2563711"/>
                  </a:lnTo>
                  <a:lnTo>
                    <a:pt x="4471666" y="2553870"/>
                  </a:lnTo>
                  <a:lnTo>
                    <a:pt x="4444992" y="2563393"/>
                  </a:lnTo>
                  <a:lnTo>
                    <a:pt x="4436418" y="2563393"/>
                  </a:lnTo>
                  <a:lnTo>
                    <a:pt x="4401487" y="2524983"/>
                  </a:lnTo>
                  <a:lnTo>
                    <a:pt x="4387832" y="2528158"/>
                  </a:lnTo>
                  <a:lnTo>
                    <a:pt x="4373860" y="2514506"/>
                  </a:lnTo>
                  <a:lnTo>
                    <a:pt x="4379893" y="2501808"/>
                  </a:lnTo>
                  <a:lnTo>
                    <a:pt x="4369414" y="2499904"/>
                  </a:lnTo>
                  <a:lnTo>
                    <a:pt x="4375765" y="2491335"/>
                  </a:lnTo>
                  <a:lnTo>
                    <a:pt x="4396724" y="2507842"/>
                  </a:lnTo>
                  <a:lnTo>
                    <a:pt x="4403392" y="2503713"/>
                  </a:lnTo>
                  <a:lnTo>
                    <a:pt x="4391325" y="2471016"/>
                  </a:lnTo>
                  <a:lnTo>
                    <a:pt x="4401805" y="2451021"/>
                  </a:lnTo>
                  <a:lnTo>
                    <a:pt x="4397676" y="2448164"/>
                  </a:lnTo>
                  <a:lnTo>
                    <a:pt x="4380528" y="2468480"/>
                  </a:lnTo>
                  <a:lnTo>
                    <a:pt x="4359570" y="2472606"/>
                  </a:lnTo>
                  <a:lnTo>
                    <a:pt x="4349091" y="2486252"/>
                  </a:lnTo>
                  <a:lnTo>
                    <a:pt x="4327179" y="2492603"/>
                  </a:lnTo>
                  <a:lnTo>
                    <a:pt x="4309714" y="2479268"/>
                  </a:lnTo>
                  <a:lnTo>
                    <a:pt x="4297606" y="2480204"/>
                  </a:lnTo>
                  <a:lnTo>
                    <a:pt x="4286617" y="2491790"/>
                  </a:lnTo>
                  <a:lnTo>
                    <a:pt x="4260884" y="2493060"/>
                  </a:lnTo>
                  <a:lnTo>
                    <a:pt x="4248176" y="2488934"/>
                  </a:lnTo>
                  <a:lnTo>
                    <a:pt x="4217677" y="2493380"/>
                  </a:lnTo>
                  <a:lnTo>
                    <a:pt x="4197662" y="2505443"/>
                  </a:lnTo>
                  <a:lnTo>
                    <a:pt x="4175423" y="2500996"/>
                  </a:lnTo>
                  <a:lnTo>
                    <a:pt x="4168116" y="2513693"/>
                  </a:lnTo>
                  <a:lnTo>
                    <a:pt x="4140793" y="2519406"/>
                  </a:lnTo>
                  <a:lnTo>
                    <a:pt x="4136028" y="2493060"/>
                  </a:lnTo>
                  <a:lnTo>
                    <a:pt x="4129674" y="2500363"/>
                  </a:lnTo>
                  <a:lnTo>
                    <a:pt x="4135393" y="2520675"/>
                  </a:lnTo>
                  <a:lnTo>
                    <a:pt x="4122685" y="2517183"/>
                  </a:lnTo>
                  <a:lnTo>
                    <a:pt x="4110930" y="2528926"/>
                  </a:lnTo>
                  <a:lnTo>
                    <a:pt x="4100446" y="2519722"/>
                  </a:lnTo>
                  <a:lnTo>
                    <a:pt x="4091232" y="2531465"/>
                  </a:lnTo>
                  <a:lnTo>
                    <a:pt x="4071853" y="2540033"/>
                  </a:lnTo>
                  <a:lnTo>
                    <a:pt x="4057556" y="2554947"/>
                  </a:lnTo>
                  <a:lnTo>
                    <a:pt x="4033093" y="2553995"/>
                  </a:lnTo>
                  <a:lnTo>
                    <a:pt x="4005454" y="2564786"/>
                  </a:lnTo>
                  <a:lnTo>
                    <a:pt x="3997193" y="2587000"/>
                  </a:lnTo>
                  <a:lnTo>
                    <a:pt x="3968601" y="2580018"/>
                  </a:lnTo>
                  <a:lnTo>
                    <a:pt x="3940325" y="2599060"/>
                  </a:lnTo>
                  <a:lnTo>
                    <a:pt x="3921263" y="2586682"/>
                  </a:lnTo>
                  <a:lnTo>
                    <a:pt x="3913639" y="2593030"/>
                  </a:lnTo>
                  <a:lnTo>
                    <a:pt x="3908555" y="2611121"/>
                  </a:lnTo>
                  <a:lnTo>
                    <a:pt x="3893624" y="2604774"/>
                  </a:lnTo>
                  <a:lnTo>
                    <a:pt x="3904108" y="2599378"/>
                  </a:lnTo>
                  <a:lnTo>
                    <a:pt x="3907285" y="2589856"/>
                  </a:lnTo>
                  <a:lnTo>
                    <a:pt x="3896801" y="2579699"/>
                  </a:lnTo>
                  <a:lnTo>
                    <a:pt x="3872655" y="2612391"/>
                  </a:lnTo>
                  <a:lnTo>
                    <a:pt x="3866301" y="2624133"/>
                  </a:lnTo>
                  <a:lnTo>
                    <a:pt x="3845016" y="2624133"/>
                  </a:lnTo>
                  <a:lnTo>
                    <a:pt x="3854547" y="2611439"/>
                  </a:lnTo>
                  <a:lnTo>
                    <a:pt x="3867255" y="2610486"/>
                  </a:lnTo>
                  <a:lnTo>
                    <a:pt x="3865984" y="2600647"/>
                  </a:lnTo>
                  <a:lnTo>
                    <a:pt x="3858359" y="2592712"/>
                  </a:lnTo>
                  <a:lnTo>
                    <a:pt x="3845651" y="2599060"/>
                  </a:lnTo>
                  <a:lnTo>
                    <a:pt x="3830084" y="2598109"/>
                  </a:lnTo>
                  <a:lnTo>
                    <a:pt x="3819600" y="2590809"/>
                  </a:lnTo>
                  <a:lnTo>
                    <a:pt x="3814834" y="2580335"/>
                  </a:lnTo>
                  <a:lnTo>
                    <a:pt x="3824365" y="2563198"/>
                  </a:lnTo>
                  <a:lnTo>
                    <a:pt x="3836120" y="2558122"/>
                  </a:lnTo>
                  <a:lnTo>
                    <a:pt x="3845333" y="2543206"/>
                  </a:lnTo>
                  <a:lnTo>
                    <a:pt x="3856135" y="2529243"/>
                  </a:lnTo>
                  <a:lnTo>
                    <a:pt x="3858994" y="2516550"/>
                  </a:lnTo>
                  <a:lnTo>
                    <a:pt x="3840250" y="2527339"/>
                  </a:lnTo>
                  <a:lnTo>
                    <a:pt x="3817694" y="2538129"/>
                  </a:lnTo>
                  <a:lnTo>
                    <a:pt x="3803079" y="2531782"/>
                  </a:lnTo>
                  <a:lnTo>
                    <a:pt x="3806256" y="2518136"/>
                  </a:lnTo>
                  <a:lnTo>
                    <a:pt x="3760508" y="2501630"/>
                  </a:lnTo>
                  <a:lnTo>
                    <a:pt x="3730326" y="2472435"/>
                  </a:lnTo>
                  <a:lnTo>
                    <a:pt x="3696650" y="2474972"/>
                  </a:lnTo>
                  <a:lnTo>
                    <a:pt x="3686802" y="2461331"/>
                  </a:lnTo>
                  <a:lnTo>
                    <a:pt x="3699509" y="2449589"/>
                  </a:lnTo>
                  <a:lnTo>
                    <a:pt x="3689978" y="2434032"/>
                  </a:lnTo>
                  <a:lnTo>
                    <a:pt x="3693791" y="2412762"/>
                  </a:lnTo>
                  <a:lnTo>
                    <a:pt x="3683942" y="2389600"/>
                  </a:lnTo>
                  <a:lnTo>
                    <a:pt x="3698874" y="2372780"/>
                  </a:lnTo>
                  <a:cubicBezTo>
                    <a:pt x="3699509" y="2359450"/>
                    <a:pt x="3700145" y="2346119"/>
                    <a:pt x="3700780" y="2332789"/>
                  </a:cubicBezTo>
                  <a:lnTo>
                    <a:pt x="3695062" y="2303276"/>
                  </a:lnTo>
                  <a:lnTo>
                    <a:pt x="3708723" y="2284230"/>
                  </a:lnTo>
                  <a:lnTo>
                    <a:pt x="3720478" y="2299784"/>
                  </a:lnTo>
                  <a:lnTo>
                    <a:pt x="3723655" y="2295656"/>
                  </a:lnTo>
                  <a:lnTo>
                    <a:pt x="3702051" y="2262014"/>
                  </a:lnTo>
                  <a:cubicBezTo>
                    <a:pt x="3702686" y="2250166"/>
                    <a:pt x="3703322" y="2238319"/>
                    <a:pt x="3703957" y="2226471"/>
                  </a:cubicBezTo>
                  <a:lnTo>
                    <a:pt x="3675047" y="2201079"/>
                  </a:lnTo>
                  <a:lnTo>
                    <a:pt x="3674729" y="2184258"/>
                  </a:lnTo>
                  <a:lnTo>
                    <a:pt x="3688390" y="2153791"/>
                  </a:lnTo>
                  <a:lnTo>
                    <a:pt x="3681718" y="2126176"/>
                  </a:lnTo>
                  <a:lnTo>
                    <a:pt x="3675364" y="2132525"/>
                  </a:lnTo>
                  <a:lnTo>
                    <a:pt x="3665833" y="2128717"/>
                  </a:lnTo>
                  <a:lnTo>
                    <a:pt x="3668693" y="2095708"/>
                  </a:lnTo>
                  <a:lnTo>
                    <a:pt x="3661068" y="2067465"/>
                  </a:lnTo>
                  <a:lnTo>
                    <a:pt x="3670281" y="2027488"/>
                  </a:lnTo>
                  <a:lnTo>
                    <a:pt x="3687119" y="2023045"/>
                  </a:lnTo>
                  <a:lnTo>
                    <a:pt x="3701733" y="1999556"/>
                  </a:lnTo>
                  <a:lnTo>
                    <a:pt x="3716665" y="1992256"/>
                  </a:lnTo>
                  <a:lnTo>
                    <a:pt x="3702686" y="1976706"/>
                  </a:lnTo>
                  <a:lnTo>
                    <a:pt x="3709676" y="1961792"/>
                  </a:lnTo>
                  <a:lnTo>
                    <a:pt x="3723655" y="1952272"/>
                  </a:lnTo>
                  <a:lnTo>
                    <a:pt x="3740493" y="1964647"/>
                  </a:lnTo>
                  <a:lnTo>
                    <a:pt x="3732232" y="1946877"/>
                  </a:lnTo>
                  <a:lnTo>
                    <a:pt x="3752248" y="1956080"/>
                  </a:lnTo>
                  <a:lnTo>
                    <a:pt x="3750341" y="1966869"/>
                  </a:lnTo>
                  <a:lnTo>
                    <a:pt x="3767815" y="1951955"/>
                  </a:lnTo>
                  <a:lnTo>
                    <a:pt x="3779570" y="1938309"/>
                  </a:lnTo>
                  <a:lnTo>
                    <a:pt x="3793231" y="1933549"/>
                  </a:lnTo>
                  <a:lnTo>
                    <a:pt x="3783382" y="1907526"/>
                  </a:lnTo>
                  <a:lnTo>
                    <a:pt x="3783382" y="1889437"/>
                  </a:lnTo>
                  <a:lnTo>
                    <a:pt x="3800538" y="1903083"/>
                  </a:lnTo>
                  <a:lnTo>
                    <a:pt x="3800220" y="1880866"/>
                  </a:lnTo>
                  <a:lnTo>
                    <a:pt x="3824365" y="1856429"/>
                  </a:lnTo>
                  <a:lnTo>
                    <a:pt x="3834849" y="1857380"/>
                  </a:lnTo>
                  <a:lnTo>
                    <a:pt x="3844380" y="1837386"/>
                  </a:lnTo>
                  <a:lnTo>
                    <a:pt x="3852958" y="1834212"/>
                  </a:lnTo>
                  <a:lnTo>
                    <a:pt x="3860901" y="1820246"/>
                  </a:lnTo>
                  <a:lnTo>
                    <a:pt x="3871702" y="1820246"/>
                  </a:lnTo>
                  <a:lnTo>
                    <a:pt x="3885999" y="1799300"/>
                  </a:lnTo>
                  <a:lnTo>
                    <a:pt x="3890447" y="1772641"/>
                  </a:lnTo>
                  <a:lnTo>
                    <a:pt x="3900931" y="1778037"/>
                  </a:lnTo>
                  <a:lnTo>
                    <a:pt x="3911097" y="1757726"/>
                  </a:lnTo>
                  <a:lnTo>
                    <a:pt x="3930477" y="1745031"/>
                  </a:lnTo>
                  <a:lnTo>
                    <a:pt x="3934289" y="1728211"/>
                  </a:lnTo>
                  <a:lnTo>
                    <a:pt x="3947950" y="1720594"/>
                  </a:lnTo>
                  <a:lnTo>
                    <a:pt x="3944773" y="1706947"/>
                  </a:lnTo>
                  <a:lnTo>
                    <a:pt x="3964788" y="1684730"/>
                  </a:lnTo>
                  <a:lnTo>
                    <a:pt x="3993699" y="1633635"/>
                  </a:lnTo>
                  <a:lnTo>
                    <a:pt x="4000688" y="1602214"/>
                  </a:lnTo>
                  <a:lnTo>
                    <a:pt x="4016891" y="1605070"/>
                  </a:lnTo>
                  <a:lnTo>
                    <a:pt x="4030552" y="1589202"/>
                  </a:lnTo>
                  <a:lnTo>
                    <a:pt x="4050885" y="1586029"/>
                  </a:lnTo>
                  <a:lnTo>
                    <a:pt x="4057239" y="1589837"/>
                  </a:lnTo>
                  <a:lnTo>
                    <a:pt x="4067723" y="1608878"/>
                  </a:lnTo>
                  <a:lnTo>
                    <a:pt x="4073124" y="1610149"/>
                  </a:lnTo>
                  <a:lnTo>
                    <a:pt x="4070900" y="1601579"/>
                  </a:lnTo>
                  <a:cubicBezTo>
                    <a:pt x="4071112" y="1594491"/>
                    <a:pt x="4071323" y="1587403"/>
                    <a:pt x="4071535" y="1580315"/>
                  </a:cubicBezTo>
                  <a:lnTo>
                    <a:pt x="4056603" y="1562543"/>
                  </a:lnTo>
                  <a:cubicBezTo>
                    <a:pt x="4056285" y="1558734"/>
                    <a:pt x="4055968" y="1554926"/>
                    <a:pt x="4055650" y="1551117"/>
                  </a:cubicBezTo>
                  <a:lnTo>
                    <a:pt x="4061051" y="1549848"/>
                  </a:lnTo>
                  <a:lnTo>
                    <a:pt x="4071535" y="1563813"/>
                  </a:lnTo>
                  <a:lnTo>
                    <a:pt x="4083290" y="1563495"/>
                  </a:lnTo>
                  <a:lnTo>
                    <a:pt x="4086149" y="1553656"/>
                  </a:lnTo>
                  <a:lnTo>
                    <a:pt x="4071217" y="1530806"/>
                  </a:lnTo>
                  <a:cubicBezTo>
                    <a:pt x="4071111" y="1521708"/>
                    <a:pt x="4071006" y="1512610"/>
                    <a:pt x="4070900" y="1503512"/>
                  </a:cubicBezTo>
                  <a:lnTo>
                    <a:pt x="4082655" y="1489865"/>
                  </a:lnTo>
                  <a:lnTo>
                    <a:pt x="4076936" y="1468601"/>
                  </a:lnTo>
                  <a:lnTo>
                    <a:pt x="4048343" y="1449877"/>
                  </a:lnTo>
                  <a:lnTo>
                    <a:pt x="4045801" y="1420361"/>
                  </a:lnTo>
                  <a:lnTo>
                    <a:pt x="4029916" y="1417505"/>
                  </a:lnTo>
                  <a:lnTo>
                    <a:pt x="4012761" y="1400684"/>
                  </a:lnTo>
                  <a:lnTo>
                    <a:pt x="4003865" y="1361648"/>
                  </a:lnTo>
                  <a:lnTo>
                    <a:pt x="3991157" y="1369582"/>
                  </a:lnTo>
                  <a:lnTo>
                    <a:pt x="3980038" y="1379104"/>
                  </a:lnTo>
                  <a:lnTo>
                    <a:pt x="3962882" y="1368630"/>
                  </a:lnTo>
                  <a:lnTo>
                    <a:pt x="3959387" y="1359427"/>
                  </a:lnTo>
                  <a:lnTo>
                    <a:pt x="3959188" y="1359168"/>
                  </a:lnTo>
                  <a:lnTo>
                    <a:pt x="3952201" y="1362344"/>
                  </a:lnTo>
                  <a:lnTo>
                    <a:pt x="3941403" y="1376002"/>
                  </a:lnTo>
                  <a:lnTo>
                    <a:pt x="3915044" y="1360439"/>
                  </a:lnTo>
                  <a:lnTo>
                    <a:pt x="3881063" y="1366791"/>
                  </a:lnTo>
                  <a:lnTo>
                    <a:pt x="3869312" y="1362979"/>
                  </a:lnTo>
                  <a:lnTo>
                    <a:pt x="3854704" y="1387435"/>
                  </a:lnTo>
                  <a:lnTo>
                    <a:pt x="3828344" y="1376954"/>
                  </a:lnTo>
                  <a:lnTo>
                    <a:pt x="3828344" y="1360121"/>
                  </a:lnTo>
                  <a:lnTo>
                    <a:pt x="3818817" y="1354721"/>
                  </a:lnTo>
                  <a:lnTo>
                    <a:pt x="3804843" y="1381400"/>
                  </a:lnTo>
                  <a:lnTo>
                    <a:pt x="3788964" y="1355040"/>
                  </a:lnTo>
                  <a:lnTo>
                    <a:pt x="3780390" y="1364568"/>
                  </a:lnTo>
                  <a:lnTo>
                    <a:pt x="3782930" y="1385847"/>
                  </a:lnTo>
                  <a:lnTo>
                    <a:pt x="3774356" y="1395375"/>
                  </a:lnTo>
                  <a:lnTo>
                    <a:pt x="3763240" y="1413479"/>
                  </a:lnTo>
                  <a:lnTo>
                    <a:pt x="3727036" y="1400138"/>
                  </a:lnTo>
                  <a:lnTo>
                    <a:pt x="3760064" y="1424912"/>
                  </a:lnTo>
                  <a:lnTo>
                    <a:pt x="3753713" y="1435393"/>
                  </a:lnTo>
                  <a:lnTo>
                    <a:pt x="3735611" y="1437934"/>
                  </a:lnTo>
                  <a:lnTo>
                    <a:pt x="3746408" y="1462072"/>
                  </a:lnTo>
                  <a:lnTo>
                    <a:pt x="3731800" y="1465249"/>
                  </a:lnTo>
                  <a:lnTo>
                    <a:pt x="3714650" y="1451909"/>
                  </a:lnTo>
                  <a:lnTo>
                    <a:pt x="3708616" y="1472871"/>
                  </a:lnTo>
                  <a:lnTo>
                    <a:pt x="3682257" y="1485893"/>
                  </a:lnTo>
                  <a:lnTo>
                    <a:pt x="3708934" y="1518288"/>
                  </a:lnTo>
                  <a:lnTo>
                    <a:pt x="3705123" y="1556084"/>
                  </a:lnTo>
                  <a:lnTo>
                    <a:pt x="3694643" y="1561483"/>
                  </a:lnTo>
                  <a:lnTo>
                    <a:pt x="3684798" y="1576411"/>
                  </a:lnTo>
                  <a:lnTo>
                    <a:pt x="3671459" y="1575775"/>
                  </a:lnTo>
                  <a:lnTo>
                    <a:pt x="3657803" y="1604995"/>
                  </a:lnTo>
                  <a:lnTo>
                    <a:pt x="3676223" y="1623099"/>
                  </a:lnTo>
                  <a:lnTo>
                    <a:pt x="3670824" y="1633580"/>
                  </a:lnTo>
                  <a:lnTo>
                    <a:pt x="3659074" y="1627227"/>
                  </a:lnTo>
                  <a:lnTo>
                    <a:pt x="3678446" y="1657718"/>
                  </a:lnTo>
                  <a:lnTo>
                    <a:pt x="3698771" y="1661529"/>
                  </a:lnTo>
                  <a:lnTo>
                    <a:pt x="3700994" y="1676457"/>
                  </a:lnTo>
                  <a:lnTo>
                    <a:pt x="3693372" y="1683761"/>
                  </a:lnTo>
                  <a:lnTo>
                    <a:pt x="3693372" y="1695513"/>
                  </a:lnTo>
                  <a:lnTo>
                    <a:pt x="3710522" y="1688843"/>
                  </a:lnTo>
                  <a:lnTo>
                    <a:pt x="3714650" y="1694243"/>
                  </a:lnTo>
                  <a:lnTo>
                    <a:pt x="3704488" y="1702501"/>
                  </a:lnTo>
                  <a:lnTo>
                    <a:pt x="3694960" y="1705995"/>
                  </a:lnTo>
                  <a:lnTo>
                    <a:pt x="3682257" y="1708218"/>
                  </a:lnTo>
                  <a:lnTo>
                    <a:pt x="3671777" y="1729497"/>
                  </a:lnTo>
                  <a:lnTo>
                    <a:pt x="3652087" y="1779996"/>
                  </a:lnTo>
                  <a:lnTo>
                    <a:pt x="3576820" y="1860986"/>
                  </a:lnTo>
                  <a:lnTo>
                    <a:pt x="3567928" y="1845105"/>
                  </a:lnTo>
                  <a:lnTo>
                    <a:pt x="3546015" y="1867657"/>
                  </a:lnTo>
                  <a:cubicBezTo>
                    <a:pt x="3545697" y="1874327"/>
                    <a:pt x="3545380" y="1880998"/>
                    <a:pt x="3545062" y="1887668"/>
                  </a:cubicBezTo>
                  <a:lnTo>
                    <a:pt x="3531406" y="1901641"/>
                  </a:lnTo>
                  <a:lnTo>
                    <a:pt x="3510128" y="1879726"/>
                  </a:lnTo>
                  <a:lnTo>
                    <a:pt x="3503776" y="1895608"/>
                  </a:lnTo>
                  <a:lnTo>
                    <a:pt x="3498377" y="1891162"/>
                  </a:lnTo>
                  <a:lnTo>
                    <a:pt x="3488850" y="1898783"/>
                  </a:lnTo>
                  <a:lnTo>
                    <a:pt x="3484086" y="1927049"/>
                  </a:lnTo>
                  <a:lnTo>
                    <a:pt x="3467254" y="1937846"/>
                  </a:lnTo>
                  <a:lnTo>
                    <a:pt x="3438672" y="1937846"/>
                  </a:lnTo>
                  <a:lnTo>
                    <a:pt x="3429462" y="1971827"/>
                  </a:lnTo>
                  <a:lnTo>
                    <a:pt x="3416759" y="1980402"/>
                  </a:lnTo>
                  <a:lnTo>
                    <a:pt x="3401198" y="2000727"/>
                  </a:lnTo>
                  <a:lnTo>
                    <a:pt x="3407549" y="2019785"/>
                  </a:lnTo>
                  <a:lnTo>
                    <a:pt x="3399292" y="2032491"/>
                  </a:lnTo>
                  <a:lnTo>
                    <a:pt x="3382460" y="2026138"/>
                  </a:lnTo>
                  <a:lnTo>
                    <a:pt x="3379284" y="2046137"/>
                  </a:lnTo>
                  <a:lnTo>
                    <a:pt x="3369757" y="2047409"/>
                  </a:lnTo>
                  <a:lnTo>
                    <a:pt x="3368487" y="2035657"/>
                  </a:lnTo>
                  <a:lnTo>
                    <a:pt x="3358959" y="2035031"/>
                  </a:lnTo>
                  <a:lnTo>
                    <a:pt x="3346256" y="2020103"/>
                  </a:lnTo>
                  <a:lnTo>
                    <a:pt x="3350702" y="2042326"/>
                  </a:lnTo>
                  <a:lnTo>
                    <a:pt x="3359277" y="2063286"/>
                  </a:lnTo>
                  <a:lnTo>
                    <a:pt x="3352290" y="2095679"/>
                  </a:lnTo>
                  <a:lnTo>
                    <a:pt x="3334188" y="2104571"/>
                  </a:lnTo>
                  <a:lnTo>
                    <a:pt x="3326248" y="2118549"/>
                  </a:lnTo>
                  <a:lnTo>
                    <a:pt x="3308781" y="2102349"/>
                  </a:lnTo>
                  <a:lnTo>
                    <a:pt x="3299572" y="2113148"/>
                  </a:lnTo>
                  <a:lnTo>
                    <a:pt x="3301795" y="2136336"/>
                  </a:lnTo>
                  <a:lnTo>
                    <a:pt x="3327201" y="2150945"/>
                  </a:lnTo>
                  <a:cubicBezTo>
                    <a:pt x="3326989" y="2156662"/>
                    <a:pt x="3326778" y="2162379"/>
                    <a:pt x="3326566" y="2168096"/>
                  </a:cubicBezTo>
                  <a:lnTo>
                    <a:pt x="3313863" y="2182708"/>
                  </a:lnTo>
                  <a:lnTo>
                    <a:pt x="3304653" y="2213199"/>
                  </a:lnTo>
                  <a:lnTo>
                    <a:pt x="3297349" y="2224950"/>
                  </a:lnTo>
                  <a:lnTo>
                    <a:pt x="3303700" y="2239878"/>
                  </a:lnTo>
                  <a:lnTo>
                    <a:pt x="3303700" y="2260838"/>
                  </a:lnTo>
                  <a:lnTo>
                    <a:pt x="3315768" y="2269099"/>
                  </a:lnTo>
                  <a:lnTo>
                    <a:pt x="3311640" y="2280851"/>
                  </a:lnTo>
                  <a:lnTo>
                    <a:pt x="3304335" y="2265921"/>
                  </a:lnTo>
                  <a:lnTo>
                    <a:pt x="3280834" y="2265288"/>
                  </a:lnTo>
                  <a:cubicBezTo>
                    <a:pt x="3281258" y="2283921"/>
                    <a:pt x="3281681" y="2302554"/>
                    <a:pt x="3282105" y="2321187"/>
                  </a:cubicBezTo>
                  <a:lnTo>
                    <a:pt x="3290044" y="2339928"/>
                  </a:lnTo>
                  <a:lnTo>
                    <a:pt x="3280517" y="2351672"/>
                  </a:lnTo>
                  <a:lnTo>
                    <a:pt x="3293538" y="2394871"/>
                  </a:lnTo>
                  <a:lnTo>
                    <a:pt x="3286233" y="2412969"/>
                  </a:lnTo>
                  <a:lnTo>
                    <a:pt x="3305606" y="2448552"/>
                  </a:lnTo>
                  <a:lnTo>
                    <a:pt x="3306876" y="2458715"/>
                  </a:lnTo>
                  <a:lnTo>
                    <a:pt x="3290044" y="2459350"/>
                  </a:lnTo>
                  <a:lnTo>
                    <a:pt x="3285916" y="2469829"/>
                  </a:lnTo>
                  <a:lnTo>
                    <a:pt x="3305923" y="2474908"/>
                  </a:lnTo>
                  <a:lnTo>
                    <a:pt x="3300524" y="2492694"/>
                  </a:lnTo>
                  <a:lnTo>
                    <a:pt x="3306241" y="2501270"/>
                  </a:lnTo>
                  <a:lnTo>
                    <a:pt x="3317674" y="2484436"/>
                  </a:lnTo>
                  <a:lnTo>
                    <a:pt x="3328154" y="2477450"/>
                  </a:lnTo>
                  <a:lnTo>
                    <a:pt x="3340857" y="2495552"/>
                  </a:lnTo>
                  <a:lnTo>
                    <a:pt x="3355783" y="2490468"/>
                  </a:lnTo>
                  <a:lnTo>
                    <a:pt x="3365311" y="2502854"/>
                  </a:lnTo>
                  <a:lnTo>
                    <a:pt x="3383413" y="2519375"/>
                  </a:lnTo>
                  <a:lnTo>
                    <a:pt x="3390082" y="2533030"/>
                  </a:lnTo>
                  <a:lnTo>
                    <a:pt x="3401833" y="2529855"/>
                  </a:lnTo>
                  <a:lnTo>
                    <a:pt x="3408184" y="2535889"/>
                  </a:lnTo>
                  <a:lnTo>
                    <a:pt x="3414536" y="2547640"/>
                  </a:lnTo>
                  <a:lnTo>
                    <a:pt x="3404056" y="2554944"/>
                  </a:lnTo>
                  <a:lnTo>
                    <a:pt x="3411360" y="2563519"/>
                  </a:lnTo>
                  <a:lnTo>
                    <a:pt x="3432638" y="2574950"/>
                  </a:lnTo>
                  <a:lnTo>
                    <a:pt x="3442483" y="2593690"/>
                  </a:lnTo>
                  <a:lnTo>
                    <a:pt x="3448200" y="2629264"/>
                  </a:lnTo>
                  <a:lnTo>
                    <a:pt x="3440895" y="2640062"/>
                  </a:lnTo>
                  <a:lnTo>
                    <a:pt x="3445024" y="2649591"/>
                  </a:lnTo>
                  <a:lnTo>
                    <a:pt x="3433591" y="2663247"/>
                  </a:lnTo>
                  <a:lnTo>
                    <a:pt x="3429462" y="2674998"/>
                  </a:lnTo>
                  <a:lnTo>
                    <a:pt x="3405326" y="2690880"/>
                  </a:lnTo>
                  <a:lnTo>
                    <a:pt x="3380872" y="2699772"/>
                  </a:lnTo>
                  <a:lnTo>
                    <a:pt x="3372615" y="2697548"/>
                  </a:lnTo>
                  <a:lnTo>
                    <a:pt x="3361182" y="2712475"/>
                  </a:lnTo>
                  <a:lnTo>
                    <a:pt x="3352290" y="2706124"/>
                  </a:lnTo>
                  <a:lnTo>
                    <a:pt x="3351972" y="2658801"/>
                  </a:lnTo>
                  <a:lnTo>
                    <a:pt x="3336093" y="2656896"/>
                  </a:lnTo>
                  <a:lnTo>
                    <a:pt x="3317991" y="2636251"/>
                  </a:lnTo>
                  <a:lnTo>
                    <a:pt x="3311640" y="2649591"/>
                  </a:lnTo>
                  <a:lnTo>
                    <a:pt x="3338634" y="2676905"/>
                  </a:lnTo>
                  <a:lnTo>
                    <a:pt x="3342763" y="2698183"/>
                  </a:lnTo>
                  <a:lnTo>
                    <a:pt x="3334506" y="2708664"/>
                  </a:lnTo>
                  <a:lnTo>
                    <a:pt x="3330377" y="2702315"/>
                  </a:lnTo>
                  <a:lnTo>
                    <a:pt x="3303383" y="2671824"/>
                  </a:lnTo>
                  <a:lnTo>
                    <a:pt x="3311322" y="2696279"/>
                  </a:lnTo>
                  <a:lnTo>
                    <a:pt x="3300524" y="2698501"/>
                  </a:lnTo>
                  <a:lnTo>
                    <a:pt x="3272577" y="2674366"/>
                  </a:lnTo>
                  <a:lnTo>
                    <a:pt x="3251934" y="2684845"/>
                  </a:lnTo>
                  <a:lnTo>
                    <a:pt x="3231609" y="2677858"/>
                  </a:lnTo>
                  <a:lnTo>
                    <a:pt x="3228433" y="2691833"/>
                  </a:lnTo>
                  <a:lnTo>
                    <a:pt x="3195405" y="2684527"/>
                  </a:lnTo>
                  <a:lnTo>
                    <a:pt x="3179843" y="2692150"/>
                  </a:lnTo>
                  <a:lnTo>
                    <a:pt x="3196993" y="2705488"/>
                  </a:lnTo>
                  <a:lnTo>
                    <a:pt x="3237008" y="2701043"/>
                  </a:lnTo>
                  <a:lnTo>
                    <a:pt x="3247488" y="2695643"/>
                  </a:lnTo>
                  <a:lnTo>
                    <a:pt x="3257016" y="2707394"/>
                  </a:lnTo>
                  <a:lnTo>
                    <a:pt x="3280517" y="2717556"/>
                  </a:lnTo>
                  <a:lnTo>
                    <a:pt x="3284645" y="2705806"/>
                  </a:lnTo>
                  <a:lnTo>
                    <a:pt x="3293220" y="2720734"/>
                  </a:lnTo>
                  <a:lnTo>
                    <a:pt x="3289409" y="2735344"/>
                  </a:lnTo>
                  <a:lnTo>
                    <a:pt x="3297666" y="2743602"/>
                  </a:lnTo>
                  <a:lnTo>
                    <a:pt x="3308464" y="2732167"/>
                  </a:lnTo>
                  <a:lnTo>
                    <a:pt x="3338952" y="2737884"/>
                  </a:lnTo>
                  <a:lnTo>
                    <a:pt x="3361182" y="2733755"/>
                  </a:lnTo>
                  <a:lnTo>
                    <a:pt x="3380237" y="2723910"/>
                  </a:lnTo>
                  <a:lnTo>
                    <a:pt x="3392940" y="2732485"/>
                  </a:lnTo>
                  <a:lnTo>
                    <a:pt x="3391035" y="2745190"/>
                  </a:lnTo>
                  <a:lnTo>
                    <a:pt x="3398339" y="2753129"/>
                  </a:lnTo>
                  <a:lnTo>
                    <a:pt x="3411360" y="2767104"/>
                  </a:lnTo>
                  <a:lnTo>
                    <a:pt x="3411360" y="2775043"/>
                  </a:lnTo>
                  <a:lnTo>
                    <a:pt x="3405009" y="2786794"/>
                  </a:lnTo>
                  <a:lnTo>
                    <a:pt x="3396434" y="2782031"/>
                  </a:lnTo>
                  <a:lnTo>
                    <a:pt x="3385954" y="2773455"/>
                  </a:lnTo>
                  <a:lnTo>
                    <a:pt x="3390082" y="2764880"/>
                  </a:lnTo>
                  <a:lnTo>
                    <a:pt x="3384366" y="2753764"/>
                  </a:lnTo>
                  <a:lnTo>
                    <a:pt x="3380555" y="2772502"/>
                  </a:lnTo>
                  <a:lnTo>
                    <a:pt x="3370075" y="2775678"/>
                  </a:lnTo>
                  <a:lnTo>
                    <a:pt x="3363088" y="2799814"/>
                  </a:lnTo>
                  <a:lnTo>
                    <a:pt x="3346891" y="2801402"/>
                  </a:lnTo>
                  <a:lnTo>
                    <a:pt x="3344986" y="2785525"/>
                  </a:lnTo>
                  <a:lnTo>
                    <a:pt x="3337046" y="2777904"/>
                  </a:lnTo>
                  <a:lnTo>
                    <a:pt x="3329107" y="2802355"/>
                  </a:lnTo>
                  <a:lnTo>
                    <a:pt x="3309099" y="2823640"/>
                  </a:lnTo>
                  <a:lnTo>
                    <a:pt x="3280517" y="2828405"/>
                  </a:lnTo>
                  <a:cubicBezTo>
                    <a:pt x="3280305" y="2833909"/>
                    <a:pt x="3280094" y="2839413"/>
                    <a:pt x="3279882" y="2844917"/>
                  </a:cubicBezTo>
                  <a:lnTo>
                    <a:pt x="3262732" y="2853812"/>
                  </a:lnTo>
                  <a:lnTo>
                    <a:pt x="3207473" y="2844601"/>
                  </a:lnTo>
                  <a:lnTo>
                    <a:pt x="3193182" y="2851905"/>
                  </a:lnTo>
                  <a:lnTo>
                    <a:pt x="3204615" y="2865880"/>
                  </a:lnTo>
                  <a:lnTo>
                    <a:pt x="3250029" y="2864292"/>
                  </a:lnTo>
                  <a:lnTo>
                    <a:pt x="3257968" y="2884298"/>
                  </a:lnTo>
                  <a:lnTo>
                    <a:pt x="3247171" y="2891602"/>
                  </a:lnTo>
                  <a:lnTo>
                    <a:pt x="3222717" y="2881440"/>
                  </a:lnTo>
                  <a:lnTo>
                    <a:pt x="3221764" y="2888744"/>
                  </a:lnTo>
                  <a:lnTo>
                    <a:pt x="3210014" y="2894461"/>
                  </a:lnTo>
                  <a:lnTo>
                    <a:pt x="3195087" y="2897319"/>
                  </a:lnTo>
                  <a:lnTo>
                    <a:pt x="3184607" y="2891602"/>
                  </a:lnTo>
                  <a:lnTo>
                    <a:pt x="3176032" y="2895731"/>
                  </a:lnTo>
                  <a:lnTo>
                    <a:pt x="3178891" y="2903354"/>
                  </a:lnTo>
                  <a:lnTo>
                    <a:pt x="3189053" y="2912884"/>
                  </a:lnTo>
                  <a:lnTo>
                    <a:pt x="3200169" y="2910024"/>
                  </a:lnTo>
                  <a:lnTo>
                    <a:pt x="3207155" y="2911295"/>
                  </a:lnTo>
                  <a:lnTo>
                    <a:pt x="3213507" y="2921142"/>
                  </a:lnTo>
                  <a:lnTo>
                    <a:pt x="3219541" y="2924316"/>
                  </a:lnTo>
                  <a:lnTo>
                    <a:pt x="3223034" y="2920189"/>
                  </a:lnTo>
                  <a:lnTo>
                    <a:pt x="3219859" y="2909707"/>
                  </a:lnTo>
                  <a:lnTo>
                    <a:pt x="3216048" y="2903038"/>
                  </a:lnTo>
                  <a:lnTo>
                    <a:pt x="3221447" y="2895731"/>
                  </a:lnTo>
                  <a:cubicBezTo>
                    <a:pt x="3221553" y="2893402"/>
                    <a:pt x="3221658" y="2891073"/>
                    <a:pt x="3221764" y="2888744"/>
                  </a:cubicBezTo>
                  <a:lnTo>
                    <a:pt x="3253840" y="2909707"/>
                  </a:lnTo>
                  <a:lnTo>
                    <a:pt x="3257016" y="2929395"/>
                  </a:lnTo>
                  <a:lnTo>
                    <a:pt x="3243360" y="2931935"/>
                  </a:lnTo>
                  <a:lnTo>
                    <a:pt x="3250982" y="2947504"/>
                  </a:lnTo>
                  <a:lnTo>
                    <a:pt x="3239549" y="2962430"/>
                  </a:lnTo>
                  <a:lnTo>
                    <a:pt x="3252252" y="2975770"/>
                  </a:lnTo>
                  <a:lnTo>
                    <a:pt x="3240819" y="2987839"/>
                  </a:lnTo>
                  <a:lnTo>
                    <a:pt x="3227163" y="2976087"/>
                  </a:lnTo>
                  <a:lnTo>
                    <a:pt x="3220811" y="2995144"/>
                  </a:lnTo>
                  <a:lnTo>
                    <a:pt x="3241772" y="3009753"/>
                  </a:lnTo>
                  <a:lnTo>
                    <a:pt x="3246536" y="3023727"/>
                  </a:lnTo>
                  <a:lnTo>
                    <a:pt x="3232562" y="3038337"/>
                  </a:lnTo>
                  <a:lnTo>
                    <a:pt x="3243360" y="3047547"/>
                  </a:lnTo>
                  <a:cubicBezTo>
                    <a:pt x="3243148" y="3054322"/>
                    <a:pt x="3242937" y="3061098"/>
                    <a:pt x="3242725" y="3067873"/>
                  </a:cubicBezTo>
                  <a:lnTo>
                    <a:pt x="3223352" y="3086930"/>
                  </a:lnTo>
                  <a:cubicBezTo>
                    <a:pt x="3223140" y="3091906"/>
                    <a:pt x="3222929" y="3096881"/>
                    <a:pt x="3222717" y="3101857"/>
                  </a:cubicBezTo>
                  <a:lnTo>
                    <a:pt x="3229069" y="3125994"/>
                  </a:lnTo>
                  <a:lnTo>
                    <a:pt x="3217953" y="3149179"/>
                  </a:lnTo>
                  <a:lnTo>
                    <a:pt x="3218271" y="3179668"/>
                  </a:lnTo>
                  <a:lnTo>
                    <a:pt x="3203662" y="3231756"/>
                  </a:lnTo>
                  <a:lnTo>
                    <a:pt x="3173492" y="3297185"/>
                  </a:lnTo>
                  <a:lnTo>
                    <a:pt x="3148085" y="3285752"/>
                  </a:lnTo>
                  <a:lnTo>
                    <a:pt x="3114422" y="3290515"/>
                  </a:lnTo>
                  <a:lnTo>
                    <a:pt x="3104577" y="3278763"/>
                  </a:lnTo>
                  <a:lnTo>
                    <a:pt x="3065832" y="3286386"/>
                  </a:lnTo>
                  <a:lnTo>
                    <a:pt x="3055352" y="3310842"/>
                  </a:lnTo>
                  <a:lnTo>
                    <a:pt x="3036297" y="3305761"/>
                  </a:lnTo>
                  <a:lnTo>
                    <a:pt x="3032168" y="3332122"/>
                  </a:lnTo>
                  <a:lnTo>
                    <a:pt x="3008985" y="3359754"/>
                  </a:lnTo>
                  <a:lnTo>
                    <a:pt x="3025499" y="3391193"/>
                  </a:lnTo>
                  <a:lnTo>
                    <a:pt x="3022641" y="3416601"/>
                  </a:lnTo>
                  <a:lnTo>
                    <a:pt x="3009620" y="3418824"/>
                  </a:lnTo>
                  <a:lnTo>
                    <a:pt x="2977862" y="3411837"/>
                  </a:lnTo>
                  <a:lnTo>
                    <a:pt x="2930542" y="3432164"/>
                  </a:lnTo>
                  <a:lnTo>
                    <a:pt x="2918792" y="3423906"/>
                  </a:lnTo>
                  <a:lnTo>
                    <a:pt x="2882588" y="3426447"/>
                  </a:lnTo>
                  <a:cubicBezTo>
                    <a:pt x="2883011" y="3420413"/>
                    <a:pt x="2883435" y="3414378"/>
                    <a:pt x="2883858" y="3408344"/>
                  </a:cubicBezTo>
                  <a:lnTo>
                    <a:pt x="2899419" y="3403897"/>
                  </a:lnTo>
                  <a:lnTo>
                    <a:pt x="2893068" y="3392463"/>
                  </a:lnTo>
                  <a:lnTo>
                    <a:pt x="2903230" y="3368330"/>
                  </a:lnTo>
                  <a:lnTo>
                    <a:pt x="2852100" y="3293691"/>
                  </a:lnTo>
                  <a:lnTo>
                    <a:pt x="2857181" y="3281306"/>
                  </a:lnTo>
                  <a:lnTo>
                    <a:pt x="2867979" y="3290515"/>
                  </a:lnTo>
                  <a:lnTo>
                    <a:pt x="2875283" y="3289244"/>
                  </a:lnTo>
                  <a:lnTo>
                    <a:pt x="2882270" y="3276541"/>
                  </a:lnTo>
                  <a:lnTo>
                    <a:pt x="2867661" y="3252402"/>
                  </a:lnTo>
                  <a:lnTo>
                    <a:pt x="2867661" y="3241921"/>
                  </a:lnTo>
                  <a:lnTo>
                    <a:pt x="2890527" y="3243826"/>
                  </a:lnTo>
                  <a:lnTo>
                    <a:pt x="2892750" y="3222863"/>
                  </a:lnTo>
                  <a:lnTo>
                    <a:pt x="2821930" y="3147590"/>
                  </a:lnTo>
                  <a:lnTo>
                    <a:pt x="2812084" y="3089788"/>
                  </a:lnTo>
                  <a:lnTo>
                    <a:pt x="2795888" y="3080260"/>
                  </a:lnTo>
                  <a:lnTo>
                    <a:pt x="2787313" y="3042465"/>
                  </a:lnTo>
                  <a:lnTo>
                    <a:pt x="2772387" y="3022457"/>
                  </a:lnTo>
                  <a:lnTo>
                    <a:pt x="2790171" y="3018328"/>
                  </a:lnTo>
                  <a:lnTo>
                    <a:pt x="2793347" y="3008801"/>
                  </a:lnTo>
                  <a:lnTo>
                    <a:pt x="2779374" y="2996097"/>
                  </a:lnTo>
                  <a:lnTo>
                    <a:pt x="2775245" y="2979263"/>
                  </a:lnTo>
                  <a:lnTo>
                    <a:pt x="2779056" y="2969736"/>
                  </a:lnTo>
                  <a:lnTo>
                    <a:pt x="2779056" y="2956077"/>
                  </a:lnTo>
                  <a:lnTo>
                    <a:pt x="2768576" y="2951632"/>
                  </a:lnTo>
                  <a:lnTo>
                    <a:pt x="2756825" y="2957348"/>
                  </a:lnTo>
                  <a:lnTo>
                    <a:pt x="2739676" y="2952267"/>
                  </a:lnTo>
                  <a:lnTo>
                    <a:pt x="2741899" y="2941467"/>
                  </a:lnTo>
                  <a:lnTo>
                    <a:pt x="2779691" y="2919236"/>
                  </a:lnTo>
                  <a:lnTo>
                    <a:pt x="2763812" y="2902720"/>
                  </a:lnTo>
                  <a:lnTo>
                    <a:pt x="2759684" y="2902720"/>
                  </a:lnTo>
                  <a:lnTo>
                    <a:pt x="2756190" y="2903038"/>
                  </a:lnTo>
                  <a:lnTo>
                    <a:pt x="2753332" y="2903672"/>
                  </a:lnTo>
                  <a:lnTo>
                    <a:pt x="2752379" y="2903989"/>
                  </a:lnTo>
                  <a:lnTo>
                    <a:pt x="2752062" y="2904623"/>
                  </a:lnTo>
                  <a:lnTo>
                    <a:pt x="2751426" y="2906529"/>
                  </a:lnTo>
                  <a:cubicBezTo>
                    <a:pt x="2751320" y="2907377"/>
                    <a:pt x="2751215" y="2908224"/>
                    <a:pt x="2751109" y="2909072"/>
                  </a:cubicBezTo>
                  <a:lnTo>
                    <a:pt x="2751109" y="2911930"/>
                  </a:lnTo>
                  <a:lnTo>
                    <a:pt x="2751109" y="2917011"/>
                  </a:lnTo>
                  <a:lnTo>
                    <a:pt x="2751109" y="2919236"/>
                  </a:lnTo>
                  <a:lnTo>
                    <a:pt x="2745710" y="2915423"/>
                  </a:lnTo>
                  <a:cubicBezTo>
                    <a:pt x="2746133" y="2909706"/>
                    <a:pt x="2746557" y="2903989"/>
                    <a:pt x="2746980" y="2898272"/>
                  </a:cubicBezTo>
                  <a:lnTo>
                    <a:pt x="2733642" y="2887156"/>
                  </a:lnTo>
                  <a:lnTo>
                    <a:pt x="2729513" y="2872231"/>
                  </a:lnTo>
                  <a:lnTo>
                    <a:pt x="2720621" y="2826815"/>
                  </a:lnTo>
                  <a:lnTo>
                    <a:pt x="2717763" y="2769962"/>
                  </a:lnTo>
                  <a:lnTo>
                    <a:pt x="2718432" y="2770111"/>
                  </a:lnTo>
                  <a:lnTo>
                    <a:pt x="2705803" y="2755583"/>
                  </a:lnTo>
                  <a:lnTo>
                    <a:pt x="2681365" y="2751773"/>
                  </a:lnTo>
                  <a:lnTo>
                    <a:pt x="2680413" y="2744153"/>
                  </a:lnTo>
                  <a:lnTo>
                    <a:pt x="2666449" y="2735898"/>
                  </a:lnTo>
                  <a:lnTo>
                    <a:pt x="2677874" y="2696847"/>
                  </a:lnTo>
                  <a:lnTo>
                    <a:pt x="2668353" y="2675893"/>
                  </a:lnTo>
                  <a:cubicBezTo>
                    <a:pt x="2668565" y="2666050"/>
                    <a:pt x="2668776" y="2656208"/>
                    <a:pt x="2668988" y="2646365"/>
                  </a:cubicBezTo>
                  <a:lnTo>
                    <a:pt x="2675335" y="2662240"/>
                  </a:lnTo>
                  <a:lnTo>
                    <a:pt x="2678509" y="2640968"/>
                  </a:lnTo>
                  <a:lnTo>
                    <a:pt x="2676288" y="2617791"/>
                  </a:lnTo>
                  <a:lnTo>
                    <a:pt x="2655976" y="2621282"/>
                  </a:lnTo>
                  <a:lnTo>
                    <a:pt x="2646771" y="2635889"/>
                  </a:lnTo>
                  <a:lnTo>
                    <a:pt x="2659784" y="2674939"/>
                  </a:lnTo>
                  <a:lnTo>
                    <a:pt x="2657879" y="2686687"/>
                  </a:lnTo>
                  <a:lnTo>
                    <a:pt x="2649310" y="2693036"/>
                  </a:lnTo>
                  <a:lnTo>
                    <a:pt x="2646136" y="2672717"/>
                  </a:lnTo>
                  <a:lnTo>
                    <a:pt x="2642962" y="2665414"/>
                  </a:lnTo>
                  <a:cubicBezTo>
                    <a:pt x="2643174" y="2662662"/>
                    <a:pt x="2643385" y="2659911"/>
                    <a:pt x="2643597" y="2657159"/>
                  </a:cubicBezTo>
                  <a:lnTo>
                    <a:pt x="2631854" y="2658430"/>
                  </a:lnTo>
                  <a:lnTo>
                    <a:pt x="2637567" y="2679067"/>
                  </a:lnTo>
                  <a:lnTo>
                    <a:pt x="2632489" y="2705737"/>
                  </a:lnTo>
                  <a:lnTo>
                    <a:pt x="2650579" y="2720341"/>
                  </a:lnTo>
                  <a:lnTo>
                    <a:pt x="2647722" y="2746693"/>
                  </a:lnTo>
                  <a:lnTo>
                    <a:pt x="2636298" y="2747963"/>
                  </a:lnTo>
                  <a:lnTo>
                    <a:pt x="2633124" y="2773998"/>
                  </a:lnTo>
                  <a:lnTo>
                    <a:pt x="2623920" y="2784475"/>
                  </a:lnTo>
                  <a:lnTo>
                    <a:pt x="2600434" y="2781934"/>
                  </a:lnTo>
                  <a:lnTo>
                    <a:pt x="2586787" y="2789236"/>
                  </a:lnTo>
                  <a:lnTo>
                    <a:pt x="2571870" y="2774633"/>
                  </a:lnTo>
                  <a:lnTo>
                    <a:pt x="2577583" y="2799714"/>
                  </a:lnTo>
                  <a:lnTo>
                    <a:pt x="2549970" y="2818130"/>
                  </a:lnTo>
                  <a:lnTo>
                    <a:pt x="2544893" y="2839084"/>
                  </a:lnTo>
                  <a:lnTo>
                    <a:pt x="2529023" y="2837179"/>
                  </a:lnTo>
                  <a:lnTo>
                    <a:pt x="2524898" y="2843846"/>
                  </a:lnTo>
                  <a:lnTo>
                    <a:pt x="2536322" y="2852736"/>
                  </a:lnTo>
                  <a:lnTo>
                    <a:pt x="2528389" y="2862578"/>
                  </a:lnTo>
                  <a:lnTo>
                    <a:pt x="2517598" y="2864483"/>
                  </a:lnTo>
                  <a:lnTo>
                    <a:pt x="2509981" y="2866389"/>
                  </a:lnTo>
                  <a:lnTo>
                    <a:pt x="2506807" y="2867023"/>
                  </a:lnTo>
                  <a:lnTo>
                    <a:pt x="2504903" y="2867975"/>
                  </a:lnTo>
                  <a:lnTo>
                    <a:pt x="2504268" y="2868928"/>
                  </a:lnTo>
                  <a:lnTo>
                    <a:pt x="2503952" y="2869563"/>
                  </a:lnTo>
                  <a:lnTo>
                    <a:pt x="2502999" y="2872103"/>
                  </a:lnTo>
                  <a:lnTo>
                    <a:pt x="2501730" y="2875277"/>
                  </a:lnTo>
                  <a:lnTo>
                    <a:pt x="2500777" y="2879088"/>
                  </a:lnTo>
                  <a:lnTo>
                    <a:pt x="2499190" y="2885437"/>
                  </a:lnTo>
                  <a:cubicBezTo>
                    <a:pt x="2499084" y="2886390"/>
                    <a:pt x="2498979" y="2887342"/>
                    <a:pt x="2498873" y="2888295"/>
                  </a:cubicBezTo>
                  <a:lnTo>
                    <a:pt x="2479196" y="2919092"/>
                  </a:lnTo>
                  <a:lnTo>
                    <a:pt x="2452536" y="2925442"/>
                  </a:lnTo>
                  <a:lnTo>
                    <a:pt x="2434445" y="2941316"/>
                  </a:lnTo>
                  <a:lnTo>
                    <a:pt x="2412546" y="2943856"/>
                  </a:lnTo>
                  <a:lnTo>
                    <a:pt x="2406199" y="2961954"/>
                  </a:lnTo>
                  <a:lnTo>
                    <a:pt x="2358910" y="2965446"/>
                  </a:lnTo>
                  <a:lnTo>
                    <a:pt x="2325902" y="2956239"/>
                  </a:lnTo>
                  <a:lnTo>
                    <a:pt x="2291942" y="2950206"/>
                  </a:lnTo>
                  <a:lnTo>
                    <a:pt x="2297020" y="2924807"/>
                  </a:lnTo>
                  <a:lnTo>
                    <a:pt x="2267822" y="2929252"/>
                  </a:lnTo>
                  <a:lnTo>
                    <a:pt x="2226879" y="2886389"/>
                  </a:lnTo>
                  <a:lnTo>
                    <a:pt x="2197364" y="2883216"/>
                  </a:lnTo>
                  <a:lnTo>
                    <a:pt x="2191016" y="2862578"/>
                  </a:lnTo>
                  <a:lnTo>
                    <a:pt x="2178955" y="2853371"/>
                  </a:lnTo>
                  <a:lnTo>
                    <a:pt x="2188477" y="2836226"/>
                  </a:lnTo>
                  <a:lnTo>
                    <a:pt x="2197681" y="2806700"/>
                  </a:lnTo>
                  <a:lnTo>
                    <a:pt x="2216723" y="2820034"/>
                  </a:lnTo>
                  <a:lnTo>
                    <a:pt x="2224022" y="2809240"/>
                  </a:lnTo>
                  <a:lnTo>
                    <a:pt x="2253857" y="2822891"/>
                  </a:lnTo>
                  <a:lnTo>
                    <a:pt x="2244334" y="2811462"/>
                  </a:lnTo>
                  <a:lnTo>
                    <a:pt x="2243066" y="2799714"/>
                  </a:lnTo>
                  <a:lnTo>
                    <a:pt x="2283373" y="2782569"/>
                  </a:lnTo>
                  <a:lnTo>
                    <a:pt x="2235450" y="2793365"/>
                  </a:lnTo>
                  <a:lnTo>
                    <a:pt x="2224976" y="2773679"/>
                  </a:lnTo>
                  <a:lnTo>
                    <a:pt x="2235132" y="2752408"/>
                  </a:lnTo>
                  <a:lnTo>
                    <a:pt x="2251001" y="2748280"/>
                  </a:lnTo>
                  <a:lnTo>
                    <a:pt x="2258618" y="2737486"/>
                  </a:lnTo>
                  <a:lnTo>
                    <a:pt x="2242432" y="2730184"/>
                  </a:lnTo>
                  <a:lnTo>
                    <a:pt x="2245287" y="2720658"/>
                  </a:lnTo>
                  <a:lnTo>
                    <a:pt x="2261156" y="2707958"/>
                  </a:lnTo>
                  <a:lnTo>
                    <a:pt x="2261156" y="2703514"/>
                  </a:lnTo>
                  <a:lnTo>
                    <a:pt x="2245287" y="2694307"/>
                  </a:lnTo>
                  <a:lnTo>
                    <a:pt x="2232909" y="2720024"/>
                  </a:lnTo>
                  <a:lnTo>
                    <a:pt x="2214502" y="2707641"/>
                  </a:lnTo>
                  <a:lnTo>
                    <a:pt x="2211646" y="2733675"/>
                  </a:lnTo>
                  <a:lnTo>
                    <a:pt x="2197998" y="2725421"/>
                  </a:lnTo>
                  <a:cubicBezTo>
                    <a:pt x="2197681" y="2720870"/>
                    <a:pt x="2197363" y="2716319"/>
                    <a:pt x="2197046" y="2711768"/>
                  </a:cubicBezTo>
                  <a:lnTo>
                    <a:pt x="2191333" y="2703196"/>
                  </a:lnTo>
                  <a:lnTo>
                    <a:pt x="2204980" y="2676845"/>
                  </a:lnTo>
                  <a:lnTo>
                    <a:pt x="2223072" y="2685099"/>
                  </a:lnTo>
                  <a:lnTo>
                    <a:pt x="2224976" y="2659700"/>
                  </a:lnTo>
                  <a:lnTo>
                    <a:pt x="2227833" y="2657478"/>
                  </a:lnTo>
                  <a:lnTo>
                    <a:pt x="2233862" y="2652715"/>
                  </a:lnTo>
                  <a:lnTo>
                    <a:pt x="2237035" y="2649540"/>
                  </a:lnTo>
                  <a:lnTo>
                    <a:pt x="2239257" y="2646683"/>
                  </a:lnTo>
                  <a:lnTo>
                    <a:pt x="2241161" y="2644460"/>
                  </a:lnTo>
                  <a:lnTo>
                    <a:pt x="2241479" y="2643508"/>
                  </a:lnTo>
                  <a:lnTo>
                    <a:pt x="2241479" y="2642873"/>
                  </a:lnTo>
                  <a:lnTo>
                    <a:pt x="2241479" y="2642555"/>
                  </a:lnTo>
                  <a:lnTo>
                    <a:pt x="2241798" y="2642555"/>
                  </a:lnTo>
                  <a:lnTo>
                    <a:pt x="2243702" y="2642873"/>
                  </a:lnTo>
                  <a:lnTo>
                    <a:pt x="2248461" y="2646048"/>
                  </a:lnTo>
                  <a:lnTo>
                    <a:pt x="2256713" y="2651127"/>
                  </a:lnTo>
                  <a:lnTo>
                    <a:pt x="2264966" y="2632078"/>
                  </a:lnTo>
                  <a:lnTo>
                    <a:pt x="2259571" y="2626999"/>
                  </a:lnTo>
                  <a:lnTo>
                    <a:pt x="2242432" y="2639698"/>
                  </a:lnTo>
                  <a:lnTo>
                    <a:pt x="2232909" y="2632395"/>
                  </a:lnTo>
                  <a:lnTo>
                    <a:pt x="2216406" y="2645095"/>
                  </a:lnTo>
                  <a:lnTo>
                    <a:pt x="2211646" y="2633665"/>
                  </a:lnTo>
                  <a:lnTo>
                    <a:pt x="2225609" y="2614615"/>
                  </a:lnTo>
                  <a:lnTo>
                    <a:pt x="2237035" y="2592073"/>
                  </a:lnTo>
                  <a:lnTo>
                    <a:pt x="2260205" y="2583819"/>
                  </a:lnTo>
                  <a:lnTo>
                    <a:pt x="2263060" y="2568896"/>
                  </a:lnTo>
                  <a:lnTo>
                    <a:pt x="2245287" y="2569214"/>
                  </a:lnTo>
                  <a:lnTo>
                    <a:pt x="2264013" y="2548576"/>
                  </a:lnTo>
                  <a:lnTo>
                    <a:pt x="2274486" y="2524764"/>
                  </a:lnTo>
                  <a:lnTo>
                    <a:pt x="2276390" y="2521589"/>
                  </a:lnTo>
                  <a:lnTo>
                    <a:pt x="2288133" y="2517779"/>
                  </a:lnTo>
                  <a:lnTo>
                    <a:pt x="2285278" y="2560324"/>
                  </a:lnTo>
                  <a:lnTo>
                    <a:pt x="2292893" y="2570485"/>
                  </a:lnTo>
                  <a:lnTo>
                    <a:pt x="2297656" y="2512700"/>
                  </a:lnTo>
                  <a:lnTo>
                    <a:pt x="2328123" y="2498726"/>
                  </a:lnTo>
                  <a:lnTo>
                    <a:pt x="2315429" y="2494594"/>
                  </a:lnTo>
                  <a:lnTo>
                    <a:pt x="2290038" y="2503489"/>
                  </a:lnTo>
                  <a:lnTo>
                    <a:pt x="2293212" y="2487610"/>
                  </a:lnTo>
                  <a:lnTo>
                    <a:pt x="2278612" y="2503489"/>
                  </a:lnTo>
                  <a:lnTo>
                    <a:pt x="2250048" y="2517144"/>
                  </a:lnTo>
                  <a:lnTo>
                    <a:pt x="2241798" y="2546990"/>
                  </a:lnTo>
                  <a:lnTo>
                    <a:pt x="2213550" y="2566039"/>
                  </a:lnTo>
                  <a:lnTo>
                    <a:pt x="2206249" y="2575564"/>
                  </a:lnTo>
                  <a:lnTo>
                    <a:pt x="2183715" y="2563182"/>
                  </a:lnTo>
                  <a:lnTo>
                    <a:pt x="2169117" y="2573658"/>
                  </a:lnTo>
                  <a:lnTo>
                    <a:pt x="2149756" y="2544449"/>
                  </a:lnTo>
                  <a:cubicBezTo>
                    <a:pt x="2149650" y="2541380"/>
                    <a:pt x="2149545" y="2538311"/>
                    <a:pt x="2149439" y="2535242"/>
                  </a:cubicBezTo>
                  <a:lnTo>
                    <a:pt x="2166578" y="2537146"/>
                  </a:lnTo>
                  <a:lnTo>
                    <a:pt x="2168800" y="2516191"/>
                  </a:lnTo>
                  <a:lnTo>
                    <a:pt x="2183399" y="2530480"/>
                  </a:lnTo>
                  <a:lnTo>
                    <a:pt x="2216088" y="2509202"/>
                  </a:lnTo>
                  <a:lnTo>
                    <a:pt x="2187842" y="2511428"/>
                  </a:lnTo>
                  <a:lnTo>
                    <a:pt x="2178955" y="2506347"/>
                  </a:lnTo>
                  <a:lnTo>
                    <a:pt x="2176734" y="2489517"/>
                  </a:lnTo>
                  <a:lnTo>
                    <a:pt x="2203076" y="2475554"/>
                  </a:lnTo>
                  <a:lnTo>
                    <a:pt x="2181178" y="2477773"/>
                  </a:lnTo>
                  <a:cubicBezTo>
                    <a:pt x="2181390" y="2473540"/>
                    <a:pt x="2181601" y="2469306"/>
                    <a:pt x="2181813" y="2465073"/>
                  </a:cubicBezTo>
                  <a:lnTo>
                    <a:pt x="2169117" y="2453962"/>
                  </a:lnTo>
                  <a:lnTo>
                    <a:pt x="2180543" y="2439040"/>
                  </a:lnTo>
                  <a:lnTo>
                    <a:pt x="2172290" y="2438087"/>
                  </a:lnTo>
                  <a:lnTo>
                    <a:pt x="2159594" y="2444438"/>
                  </a:lnTo>
                  <a:lnTo>
                    <a:pt x="2141505" y="2433007"/>
                  </a:lnTo>
                  <a:lnTo>
                    <a:pt x="2149756" y="2422530"/>
                  </a:lnTo>
                  <a:lnTo>
                    <a:pt x="2138331" y="2421258"/>
                  </a:lnTo>
                  <a:lnTo>
                    <a:pt x="2143091" y="2403163"/>
                  </a:lnTo>
                  <a:lnTo>
                    <a:pt x="2158959" y="2402208"/>
                  </a:lnTo>
                  <a:lnTo>
                    <a:pt x="2184669" y="2408243"/>
                  </a:lnTo>
                  <a:lnTo>
                    <a:pt x="2209741" y="2392366"/>
                  </a:lnTo>
                  <a:lnTo>
                    <a:pt x="2253223" y="2401575"/>
                  </a:lnTo>
                  <a:lnTo>
                    <a:pt x="2274486" y="2389510"/>
                  </a:lnTo>
                  <a:lnTo>
                    <a:pt x="2317968" y="2416815"/>
                  </a:lnTo>
                  <a:lnTo>
                    <a:pt x="2312891" y="2438722"/>
                  </a:lnTo>
                  <a:lnTo>
                    <a:pt x="2328441" y="2426022"/>
                  </a:lnTo>
                  <a:lnTo>
                    <a:pt x="2341136" y="2440627"/>
                  </a:lnTo>
                  <a:lnTo>
                    <a:pt x="2347484" y="2426022"/>
                  </a:lnTo>
                  <a:lnTo>
                    <a:pt x="2329710" y="2412053"/>
                  </a:lnTo>
                  <a:lnTo>
                    <a:pt x="2325902" y="2398716"/>
                  </a:lnTo>
                  <a:lnTo>
                    <a:pt x="2386204" y="2376172"/>
                  </a:lnTo>
                  <a:lnTo>
                    <a:pt x="2384935" y="2359030"/>
                  </a:lnTo>
                  <a:lnTo>
                    <a:pt x="2353197" y="2371094"/>
                  </a:lnTo>
                  <a:lnTo>
                    <a:pt x="2361765" y="2356172"/>
                  </a:lnTo>
                  <a:cubicBezTo>
                    <a:pt x="2361659" y="2348023"/>
                    <a:pt x="2361554" y="2339874"/>
                    <a:pt x="2361448" y="2331725"/>
                  </a:cubicBezTo>
                  <a:lnTo>
                    <a:pt x="2383348" y="2299021"/>
                  </a:lnTo>
                  <a:lnTo>
                    <a:pt x="2345898" y="2332040"/>
                  </a:lnTo>
                  <a:lnTo>
                    <a:pt x="2345898" y="2368872"/>
                  </a:lnTo>
                  <a:lnTo>
                    <a:pt x="2330346" y="2378397"/>
                  </a:lnTo>
                  <a:lnTo>
                    <a:pt x="2320824" y="2367285"/>
                  </a:lnTo>
                  <a:lnTo>
                    <a:pt x="2313208" y="2374587"/>
                  </a:lnTo>
                  <a:lnTo>
                    <a:pt x="2271948" y="2374904"/>
                  </a:lnTo>
                  <a:lnTo>
                    <a:pt x="2271948" y="2363157"/>
                  </a:lnTo>
                  <a:lnTo>
                    <a:pt x="2287500" y="2339979"/>
                  </a:lnTo>
                  <a:lnTo>
                    <a:pt x="2263378" y="2359030"/>
                  </a:lnTo>
                  <a:lnTo>
                    <a:pt x="2263378" y="2376172"/>
                  </a:lnTo>
                  <a:lnTo>
                    <a:pt x="2245605" y="2379350"/>
                  </a:lnTo>
                  <a:lnTo>
                    <a:pt x="2210694" y="2377443"/>
                  </a:lnTo>
                  <a:lnTo>
                    <a:pt x="2176100" y="2399987"/>
                  </a:lnTo>
                  <a:lnTo>
                    <a:pt x="2153882" y="2391732"/>
                  </a:lnTo>
                  <a:lnTo>
                    <a:pt x="2145948" y="2379350"/>
                  </a:lnTo>
                  <a:lnTo>
                    <a:pt x="2160864" y="2371729"/>
                  </a:lnTo>
                  <a:lnTo>
                    <a:pt x="2136427" y="2362204"/>
                  </a:lnTo>
                  <a:lnTo>
                    <a:pt x="2178639" y="2342201"/>
                  </a:lnTo>
                  <a:lnTo>
                    <a:pt x="2167847" y="2339979"/>
                  </a:lnTo>
                  <a:lnTo>
                    <a:pt x="2173243" y="2326326"/>
                  </a:lnTo>
                  <a:lnTo>
                    <a:pt x="2188160" y="2322834"/>
                  </a:lnTo>
                  <a:lnTo>
                    <a:pt x="2158008" y="2303150"/>
                  </a:lnTo>
                  <a:lnTo>
                    <a:pt x="2166578" y="2294574"/>
                  </a:lnTo>
                  <a:lnTo>
                    <a:pt x="2133571" y="2274889"/>
                  </a:lnTo>
                  <a:lnTo>
                    <a:pt x="2157057" y="2271715"/>
                  </a:lnTo>
                  <a:lnTo>
                    <a:pt x="2154518" y="2256790"/>
                  </a:lnTo>
                  <a:lnTo>
                    <a:pt x="2160864" y="2256790"/>
                  </a:lnTo>
                  <a:lnTo>
                    <a:pt x="2173560" y="2244090"/>
                  </a:lnTo>
                  <a:lnTo>
                    <a:pt x="2187525" y="2258697"/>
                  </a:lnTo>
                  <a:lnTo>
                    <a:pt x="2200219" y="2265998"/>
                  </a:lnTo>
                  <a:lnTo>
                    <a:pt x="2203395" y="2253298"/>
                  </a:lnTo>
                  <a:lnTo>
                    <a:pt x="2226246" y="2245361"/>
                  </a:lnTo>
                  <a:lnTo>
                    <a:pt x="2252906" y="2258377"/>
                  </a:lnTo>
                  <a:lnTo>
                    <a:pt x="2266552" y="2244090"/>
                  </a:lnTo>
                  <a:lnTo>
                    <a:pt x="2266552" y="2235835"/>
                  </a:lnTo>
                  <a:lnTo>
                    <a:pt x="2213550" y="2243773"/>
                  </a:lnTo>
                  <a:lnTo>
                    <a:pt x="2197681" y="2239644"/>
                  </a:lnTo>
                  <a:lnTo>
                    <a:pt x="2204029" y="2231072"/>
                  </a:lnTo>
                  <a:lnTo>
                    <a:pt x="2233862" y="2227898"/>
                  </a:lnTo>
                  <a:lnTo>
                    <a:pt x="2254492" y="2222181"/>
                  </a:lnTo>
                  <a:lnTo>
                    <a:pt x="2236401" y="2212020"/>
                  </a:lnTo>
                  <a:lnTo>
                    <a:pt x="2249414" y="2203448"/>
                  </a:lnTo>
                  <a:lnTo>
                    <a:pt x="2244970" y="2194876"/>
                  </a:lnTo>
                  <a:lnTo>
                    <a:pt x="2230053" y="2187889"/>
                  </a:lnTo>
                  <a:lnTo>
                    <a:pt x="2238304" y="2165664"/>
                  </a:lnTo>
                  <a:lnTo>
                    <a:pt x="2261791" y="2150423"/>
                  </a:lnTo>
                  <a:lnTo>
                    <a:pt x="2278612" y="2184079"/>
                  </a:lnTo>
                  <a:lnTo>
                    <a:pt x="2285912" y="2178682"/>
                  </a:lnTo>
                  <a:lnTo>
                    <a:pt x="2279565" y="2166298"/>
                  </a:lnTo>
                  <a:lnTo>
                    <a:pt x="2281469" y="2138677"/>
                  </a:lnTo>
                  <a:lnTo>
                    <a:pt x="2300512" y="2135500"/>
                  </a:lnTo>
                  <a:lnTo>
                    <a:pt x="2314476" y="2151058"/>
                  </a:lnTo>
                  <a:lnTo>
                    <a:pt x="2307177" y="2195194"/>
                  </a:lnTo>
                  <a:lnTo>
                    <a:pt x="2318920" y="2195194"/>
                  </a:lnTo>
                  <a:lnTo>
                    <a:pt x="2329076" y="2158361"/>
                  </a:lnTo>
                  <a:lnTo>
                    <a:pt x="2356688" y="2158044"/>
                  </a:lnTo>
                  <a:lnTo>
                    <a:pt x="2361131" y="2146612"/>
                  </a:lnTo>
                  <a:lnTo>
                    <a:pt x="2321776" y="2142486"/>
                  </a:lnTo>
                  <a:lnTo>
                    <a:pt x="2319237" y="2125021"/>
                  </a:lnTo>
                  <a:lnTo>
                    <a:pt x="2297020" y="2113274"/>
                  </a:lnTo>
                  <a:lnTo>
                    <a:pt x="2285594" y="2125021"/>
                  </a:lnTo>
                  <a:lnTo>
                    <a:pt x="2278294" y="2118988"/>
                  </a:lnTo>
                  <a:lnTo>
                    <a:pt x="2283373" y="2109465"/>
                  </a:lnTo>
                  <a:lnTo>
                    <a:pt x="2297973" y="2100891"/>
                  </a:lnTo>
                  <a:lnTo>
                    <a:pt x="2310667" y="2099304"/>
                  </a:lnTo>
                  <a:lnTo>
                    <a:pt x="2326855" y="2092953"/>
                  </a:lnTo>
                  <a:lnTo>
                    <a:pt x="2344627" y="2103432"/>
                  </a:lnTo>
                  <a:lnTo>
                    <a:pt x="2352880" y="2098033"/>
                  </a:lnTo>
                  <a:lnTo>
                    <a:pt x="2373509" y="2117719"/>
                  </a:lnTo>
                  <a:lnTo>
                    <a:pt x="2388426" y="2113591"/>
                  </a:lnTo>
                  <a:lnTo>
                    <a:pt x="2390965" y="2100891"/>
                  </a:lnTo>
                  <a:lnTo>
                    <a:pt x="2364623" y="2097082"/>
                  </a:lnTo>
                  <a:lnTo>
                    <a:pt x="2364623" y="2087237"/>
                  </a:lnTo>
                  <a:lnTo>
                    <a:pt x="2392868" y="2073585"/>
                  </a:lnTo>
                  <a:lnTo>
                    <a:pt x="2361131" y="2063426"/>
                  </a:lnTo>
                  <a:lnTo>
                    <a:pt x="2344309" y="2067553"/>
                  </a:lnTo>
                  <a:lnTo>
                    <a:pt x="2321141" y="2069141"/>
                  </a:lnTo>
                  <a:lnTo>
                    <a:pt x="2338915" y="2050726"/>
                  </a:lnTo>
                  <a:lnTo>
                    <a:pt x="2320824" y="2045646"/>
                  </a:lnTo>
                  <a:lnTo>
                    <a:pt x="2318602" y="2029776"/>
                  </a:lnTo>
                  <a:lnTo>
                    <a:pt x="2346849" y="2010726"/>
                  </a:lnTo>
                  <a:lnTo>
                    <a:pt x="2363987" y="2025013"/>
                  </a:lnTo>
                  <a:lnTo>
                    <a:pt x="2377953" y="2033586"/>
                  </a:lnTo>
                  <a:lnTo>
                    <a:pt x="2390330" y="2019933"/>
                  </a:lnTo>
                  <a:lnTo>
                    <a:pt x="2395725" y="2026918"/>
                  </a:lnTo>
                  <a:lnTo>
                    <a:pt x="2422068" y="2016441"/>
                  </a:lnTo>
                  <a:lnTo>
                    <a:pt x="2401756" y="1998661"/>
                  </a:lnTo>
                  <a:lnTo>
                    <a:pt x="2384935" y="2011360"/>
                  </a:lnTo>
                  <a:lnTo>
                    <a:pt x="2370336" y="2004376"/>
                  </a:lnTo>
                  <a:lnTo>
                    <a:pt x="2373191" y="1984056"/>
                  </a:lnTo>
                  <a:lnTo>
                    <a:pt x="2394138" y="1977706"/>
                  </a:lnTo>
                  <a:lnTo>
                    <a:pt x="2409055" y="1966911"/>
                  </a:lnTo>
                  <a:lnTo>
                    <a:pt x="2423655" y="1967864"/>
                  </a:lnTo>
                  <a:cubicBezTo>
                    <a:pt x="2423973" y="1963631"/>
                    <a:pt x="2424290" y="1959397"/>
                    <a:pt x="2424608" y="1955164"/>
                  </a:cubicBezTo>
                  <a:lnTo>
                    <a:pt x="2438570" y="1958338"/>
                  </a:lnTo>
                  <a:lnTo>
                    <a:pt x="2445870" y="1965324"/>
                  </a:lnTo>
                  <a:lnTo>
                    <a:pt x="2460787" y="1944051"/>
                  </a:lnTo>
                  <a:lnTo>
                    <a:pt x="2480465" y="1914841"/>
                  </a:lnTo>
                  <a:lnTo>
                    <a:pt x="2502364" y="1913254"/>
                  </a:lnTo>
                  <a:lnTo>
                    <a:pt x="2520455" y="1906904"/>
                  </a:lnTo>
                  <a:lnTo>
                    <a:pt x="2529341" y="1928811"/>
                  </a:lnTo>
                  <a:lnTo>
                    <a:pt x="2553461" y="1919286"/>
                  </a:lnTo>
                  <a:lnTo>
                    <a:pt x="2543941" y="1902459"/>
                  </a:lnTo>
                  <a:lnTo>
                    <a:pt x="2538228" y="1886901"/>
                  </a:lnTo>
                  <a:lnTo>
                    <a:pt x="2585518" y="1865312"/>
                  </a:lnTo>
                  <a:lnTo>
                    <a:pt x="2609319" y="1891347"/>
                  </a:lnTo>
                  <a:lnTo>
                    <a:pt x="2603925" y="1913254"/>
                  </a:lnTo>
                  <a:lnTo>
                    <a:pt x="2607415" y="1925954"/>
                  </a:lnTo>
                  <a:lnTo>
                    <a:pt x="2630902" y="1923731"/>
                  </a:lnTo>
                  <a:lnTo>
                    <a:pt x="2619793" y="1910079"/>
                  </a:lnTo>
                  <a:lnTo>
                    <a:pt x="2626141" y="1900554"/>
                  </a:lnTo>
                  <a:lnTo>
                    <a:pt x="2665497" y="1901189"/>
                  </a:lnTo>
                  <a:lnTo>
                    <a:pt x="2678826" y="1889759"/>
                  </a:lnTo>
                  <a:lnTo>
                    <a:pt x="2665179" y="1871979"/>
                  </a:lnTo>
                  <a:lnTo>
                    <a:pt x="2684856" y="1851658"/>
                  </a:lnTo>
                  <a:lnTo>
                    <a:pt x="2739762" y="1824989"/>
                  </a:lnTo>
                  <a:lnTo>
                    <a:pt x="2727702" y="1843086"/>
                  </a:lnTo>
                  <a:lnTo>
                    <a:pt x="2755314" y="1832928"/>
                  </a:lnTo>
                  <a:lnTo>
                    <a:pt x="2757853" y="1817369"/>
                  </a:lnTo>
                  <a:lnTo>
                    <a:pt x="2733732" y="1816734"/>
                  </a:lnTo>
                  <a:lnTo>
                    <a:pt x="2743254" y="1805304"/>
                  </a:lnTo>
                  <a:cubicBezTo>
                    <a:pt x="2743360" y="1802129"/>
                    <a:pt x="2743465" y="1798954"/>
                    <a:pt x="2743571" y="1795779"/>
                  </a:cubicBezTo>
                  <a:lnTo>
                    <a:pt x="2735636" y="1791334"/>
                  </a:lnTo>
                  <a:lnTo>
                    <a:pt x="2750553" y="1786571"/>
                  </a:lnTo>
                  <a:lnTo>
                    <a:pt x="2749283" y="1782443"/>
                  </a:lnTo>
                  <a:lnTo>
                    <a:pt x="2732463" y="1785936"/>
                  </a:lnTo>
                  <a:lnTo>
                    <a:pt x="2723576" y="1801494"/>
                  </a:lnTo>
                  <a:lnTo>
                    <a:pt x="2655341" y="1817686"/>
                  </a:lnTo>
                  <a:lnTo>
                    <a:pt x="2652167" y="1822131"/>
                  </a:lnTo>
                  <a:lnTo>
                    <a:pt x="2724211" y="1806891"/>
                  </a:lnTo>
                  <a:lnTo>
                    <a:pt x="2726114" y="1817369"/>
                  </a:lnTo>
                  <a:lnTo>
                    <a:pt x="2673431" y="1835784"/>
                  </a:lnTo>
                  <a:lnTo>
                    <a:pt x="2648041" y="1871979"/>
                  </a:lnTo>
                  <a:lnTo>
                    <a:pt x="2615668" y="1886267"/>
                  </a:lnTo>
                  <a:lnTo>
                    <a:pt x="2597261" y="1856739"/>
                  </a:lnTo>
                  <a:lnTo>
                    <a:pt x="2607415" y="1833245"/>
                  </a:lnTo>
                  <a:lnTo>
                    <a:pt x="2587739" y="1846261"/>
                  </a:lnTo>
                  <a:lnTo>
                    <a:pt x="2578217" y="1843086"/>
                  </a:lnTo>
                  <a:cubicBezTo>
                    <a:pt x="2578111" y="1832503"/>
                    <a:pt x="2578006" y="1821919"/>
                    <a:pt x="2577900" y="1811336"/>
                  </a:cubicBezTo>
                  <a:lnTo>
                    <a:pt x="2599165" y="1807209"/>
                  </a:lnTo>
                  <a:lnTo>
                    <a:pt x="2622967" y="1785619"/>
                  </a:lnTo>
                  <a:lnTo>
                    <a:pt x="2598530" y="1780538"/>
                  </a:lnTo>
                  <a:lnTo>
                    <a:pt x="2596625" y="1767839"/>
                  </a:lnTo>
                  <a:lnTo>
                    <a:pt x="2627094" y="1760536"/>
                  </a:lnTo>
                  <a:lnTo>
                    <a:pt x="2619476" y="1751963"/>
                  </a:lnTo>
                  <a:lnTo>
                    <a:pt x="2625823" y="1733866"/>
                  </a:lnTo>
                  <a:lnTo>
                    <a:pt x="2644550" y="1726564"/>
                  </a:lnTo>
                  <a:lnTo>
                    <a:pt x="2656927" y="1685606"/>
                  </a:lnTo>
                  <a:lnTo>
                    <a:pt x="2672796" y="1686241"/>
                  </a:lnTo>
                  <a:lnTo>
                    <a:pt x="2677239" y="1672588"/>
                  </a:lnTo>
                  <a:lnTo>
                    <a:pt x="2695013" y="1652269"/>
                  </a:lnTo>
                  <a:lnTo>
                    <a:pt x="2703264" y="1658619"/>
                  </a:lnTo>
                  <a:lnTo>
                    <a:pt x="2721355" y="1676398"/>
                  </a:lnTo>
                  <a:lnTo>
                    <a:pt x="2735320" y="1675128"/>
                  </a:lnTo>
                  <a:lnTo>
                    <a:pt x="2719133" y="1659253"/>
                  </a:lnTo>
                  <a:lnTo>
                    <a:pt x="2721355" y="1651316"/>
                  </a:lnTo>
                  <a:lnTo>
                    <a:pt x="2745793" y="1659253"/>
                  </a:lnTo>
                  <a:lnTo>
                    <a:pt x="2749918" y="1656079"/>
                  </a:lnTo>
                  <a:lnTo>
                    <a:pt x="2743254" y="1642426"/>
                  </a:lnTo>
                  <a:lnTo>
                    <a:pt x="2741349" y="1624646"/>
                  </a:lnTo>
                  <a:lnTo>
                    <a:pt x="2750870" y="1620201"/>
                  </a:lnTo>
                  <a:lnTo>
                    <a:pt x="2771499" y="1600833"/>
                  </a:lnTo>
                  <a:lnTo>
                    <a:pt x="2763248" y="1591944"/>
                  </a:lnTo>
                  <a:lnTo>
                    <a:pt x="2742936" y="1608771"/>
                  </a:lnTo>
                  <a:lnTo>
                    <a:pt x="2733732" y="1609723"/>
                  </a:lnTo>
                  <a:lnTo>
                    <a:pt x="2730241" y="1603374"/>
                  </a:lnTo>
                  <a:lnTo>
                    <a:pt x="2741983" y="1579561"/>
                  </a:lnTo>
                  <a:lnTo>
                    <a:pt x="2752459" y="1580196"/>
                  </a:lnTo>
                  <a:lnTo>
                    <a:pt x="2769278" y="1572576"/>
                  </a:lnTo>
                  <a:lnTo>
                    <a:pt x="2766105" y="1549399"/>
                  </a:lnTo>
                  <a:lnTo>
                    <a:pt x="2779435" y="1533524"/>
                  </a:lnTo>
                  <a:lnTo>
                    <a:pt x="2799430" y="1528127"/>
                  </a:lnTo>
                  <a:lnTo>
                    <a:pt x="2804825" y="1517649"/>
                  </a:lnTo>
                  <a:lnTo>
                    <a:pt x="2813077" y="1509077"/>
                  </a:lnTo>
                  <a:lnTo>
                    <a:pt x="2818790" y="1531937"/>
                  </a:lnTo>
                  <a:lnTo>
                    <a:pt x="2830215" y="1541461"/>
                  </a:lnTo>
                  <a:lnTo>
                    <a:pt x="2842592" y="1520189"/>
                  </a:lnTo>
                  <a:lnTo>
                    <a:pt x="2837515" y="1515109"/>
                  </a:lnTo>
                  <a:lnTo>
                    <a:pt x="2855288" y="1505584"/>
                  </a:lnTo>
                  <a:lnTo>
                    <a:pt x="2863540" y="1493836"/>
                  </a:lnTo>
                  <a:lnTo>
                    <a:pt x="2859414" y="1486534"/>
                  </a:lnTo>
                  <a:lnTo>
                    <a:pt x="2845767" y="1504314"/>
                  </a:lnTo>
                  <a:lnTo>
                    <a:pt x="2832120" y="1513204"/>
                  </a:lnTo>
                  <a:lnTo>
                    <a:pt x="2828945" y="1481137"/>
                  </a:lnTo>
                  <a:cubicBezTo>
                    <a:pt x="2828839" y="1480502"/>
                    <a:pt x="2828734" y="1479867"/>
                    <a:pt x="2828628" y="1479232"/>
                  </a:cubicBezTo>
                  <a:lnTo>
                    <a:pt x="2825772" y="1481137"/>
                  </a:lnTo>
                  <a:lnTo>
                    <a:pt x="2819425" y="1484629"/>
                  </a:lnTo>
                  <a:lnTo>
                    <a:pt x="2806729" y="1509077"/>
                  </a:lnTo>
                  <a:lnTo>
                    <a:pt x="2794987" y="1503996"/>
                  </a:lnTo>
                  <a:lnTo>
                    <a:pt x="2801335" y="1488122"/>
                  </a:lnTo>
                  <a:lnTo>
                    <a:pt x="2807047" y="1481137"/>
                  </a:lnTo>
                  <a:lnTo>
                    <a:pt x="2815933" y="1470024"/>
                  </a:lnTo>
                  <a:lnTo>
                    <a:pt x="2827359" y="1465897"/>
                  </a:lnTo>
                  <a:lnTo>
                    <a:pt x="2821012" y="1454149"/>
                  </a:lnTo>
                  <a:lnTo>
                    <a:pt x="2825137" y="1438274"/>
                  </a:lnTo>
                  <a:lnTo>
                    <a:pt x="2832436" y="1441449"/>
                  </a:lnTo>
                  <a:cubicBezTo>
                    <a:pt x="2832859" y="1448011"/>
                    <a:pt x="2833283" y="1454572"/>
                    <a:pt x="2833706" y="1461134"/>
                  </a:cubicBezTo>
                  <a:lnTo>
                    <a:pt x="2840371" y="1467484"/>
                  </a:lnTo>
                  <a:lnTo>
                    <a:pt x="2859414" y="1481137"/>
                  </a:lnTo>
                  <a:lnTo>
                    <a:pt x="2862588" y="1483042"/>
                  </a:lnTo>
                  <a:cubicBezTo>
                    <a:pt x="2862482" y="1482407"/>
                    <a:pt x="2862377" y="1481772"/>
                    <a:pt x="2862271" y="1481137"/>
                  </a:cubicBezTo>
                  <a:lnTo>
                    <a:pt x="2860366" y="1474152"/>
                  </a:lnTo>
                  <a:lnTo>
                    <a:pt x="2854653" y="1441132"/>
                  </a:lnTo>
                  <a:lnTo>
                    <a:pt x="2836563" y="1430972"/>
                  </a:lnTo>
                  <a:lnTo>
                    <a:pt x="2833072" y="1410017"/>
                  </a:lnTo>
                  <a:lnTo>
                    <a:pt x="2847036" y="1405255"/>
                  </a:lnTo>
                  <a:lnTo>
                    <a:pt x="2852749" y="1426527"/>
                  </a:lnTo>
                  <a:lnTo>
                    <a:pt x="2864174" y="1423987"/>
                  </a:lnTo>
                  <a:lnTo>
                    <a:pt x="2868300" y="1403350"/>
                  </a:lnTo>
                  <a:lnTo>
                    <a:pt x="2848941" y="1392554"/>
                  </a:lnTo>
                  <a:lnTo>
                    <a:pt x="2854970" y="1378267"/>
                  </a:lnTo>
                  <a:lnTo>
                    <a:pt x="2874013" y="1375727"/>
                  </a:lnTo>
                  <a:lnTo>
                    <a:pt x="2865761" y="1360170"/>
                  </a:lnTo>
                  <a:lnTo>
                    <a:pt x="2872744" y="1346200"/>
                  </a:lnTo>
                  <a:lnTo>
                    <a:pt x="2899721" y="1361757"/>
                  </a:lnTo>
                  <a:lnTo>
                    <a:pt x="2904482" y="1355407"/>
                  </a:lnTo>
                  <a:lnTo>
                    <a:pt x="2886390" y="1337945"/>
                  </a:lnTo>
                  <a:cubicBezTo>
                    <a:pt x="2886813" y="1332547"/>
                    <a:pt x="2887237" y="1327150"/>
                    <a:pt x="2887660" y="1321752"/>
                  </a:cubicBezTo>
                  <a:lnTo>
                    <a:pt x="2864174" y="1337945"/>
                  </a:lnTo>
                  <a:lnTo>
                    <a:pt x="2844496" y="1366519"/>
                  </a:lnTo>
                  <a:lnTo>
                    <a:pt x="2834976" y="1356360"/>
                  </a:lnTo>
                  <a:lnTo>
                    <a:pt x="2854970" y="1345247"/>
                  </a:lnTo>
                  <a:lnTo>
                    <a:pt x="2850527" y="1331912"/>
                  </a:lnTo>
                  <a:lnTo>
                    <a:pt x="2827041" y="1327467"/>
                  </a:lnTo>
                  <a:lnTo>
                    <a:pt x="2834659" y="1308735"/>
                  </a:lnTo>
                  <a:lnTo>
                    <a:pt x="2850527" y="1323340"/>
                  </a:lnTo>
                  <a:lnTo>
                    <a:pt x="2888296" y="1308100"/>
                  </a:lnTo>
                  <a:lnTo>
                    <a:pt x="2890518" y="1278890"/>
                  </a:lnTo>
                  <a:lnTo>
                    <a:pt x="2898768" y="1278255"/>
                  </a:lnTo>
                  <a:lnTo>
                    <a:pt x="2925112" y="1271905"/>
                  </a:lnTo>
                  <a:lnTo>
                    <a:pt x="2936854" y="1286510"/>
                  </a:lnTo>
                  <a:lnTo>
                    <a:pt x="2945741" y="1306830"/>
                  </a:lnTo>
                  <a:lnTo>
                    <a:pt x="2953675" y="1290637"/>
                  </a:lnTo>
                  <a:lnTo>
                    <a:pt x="2975891" y="1279843"/>
                  </a:lnTo>
                  <a:lnTo>
                    <a:pt x="2984143" y="1264285"/>
                  </a:lnTo>
                  <a:lnTo>
                    <a:pt x="2954945" y="1267460"/>
                  </a:lnTo>
                  <a:lnTo>
                    <a:pt x="2946376" y="1276033"/>
                  </a:lnTo>
                  <a:lnTo>
                    <a:pt x="2925746" y="1242377"/>
                  </a:lnTo>
                  <a:lnTo>
                    <a:pt x="2918447" y="1238250"/>
                  </a:lnTo>
                  <a:lnTo>
                    <a:pt x="2920351" y="1219200"/>
                  </a:lnTo>
                  <a:lnTo>
                    <a:pt x="2935267" y="1221423"/>
                  </a:lnTo>
                  <a:lnTo>
                    <a:pt x="2941297" y="1202373"/>
                  </a:lnTo>
                  <a:lnTo>
                    <a:pt x="2907338" y="1198563"/>
                  </a:lnTo>
                  <a:lnTo>
                    <a:pt x="2908607" y="1184593"/>
                  </a:lnTo>
                  <a:lnTo>
                    <a:pt x="2939394" y="1183323"/>
                  </a:lnTo>
                  <a:lnTo>
                    <a:pt x="2919081" y="1175068"/>
                  </a:lnTo>
                  <a:lnTo>
                    <a:pt x="2926063" y="1166495"/>
                  </a:lnTo>
                  <a:lnTo>
                    <a:pt x="2943202" y="1173798"/>
                  </a:lnTo>
                  <a:lnTo>
                    <a:pt x="2948280" y="1164273"/>
                  </a:lnTo>
                  <a:lnTo>
                    <a:pt x="2940980" y="1155065"/>
                  </a:lnTo>
                  <a:lnTo>
                    <a:pt x="2943202" y="1143318"/>
                  </a:lnTo>
                  <a:lnTo>
                    <a:pt x="2968273" y="1139825"/>
                  </a:lnTo>
                  <a:lnTo>
                    <a:pt x="2953358" y="1131570"/>
                  </a:lnTo>
                  <a:lnTo>
                    <a:pt x="2942884" y="1119187"/>
                  </a:lnTo>
                  <a:lnTo>
                    <a:pt x="2946058" y="1109662"/>
                  </a:lnTo>
                  <a:lnTo>
                    <a:pt x="2965102" y="1113473"/>
                  </a:lnTo>
                  <a:lnTo>
                    <a:pt x="2969862" y="1100772"/>
                  </a:lnTo>
                  <a:lnTo>
                    <a:pt x="2984778" y="1106170"/>
                  </a:lnTo>
                  <a:lnTo>
                    <a:pt x="2996522" y="1093470"/>
                  </a:lnTo>
                  <a:lnTo>
                    <a:pt x="3010169" y="1094105"/>
                  </a:lnTo>
                  <a:lnTo>
                    <a:pt x="3014294" y="1066800"/>
                  </a:lnTo>
                  <a:lnTo>
                    <a:pt x="3027942" y="1062355"/>
                  </a:lnTo>
                  <a:lnTo>
                    <a:pt x="3034289" y="1054735"/>
                  </a:lnTo>
                  <a:lnTo>
                    <a:pt x="3062536" y="1052830"/>
                  </a:lnTo>
                  <a:lnTo>
                    <a:pt x="3082848" y="1044892"/>
                  </a:lnTo>
                  <a:lnTo>
                    <a:pt x="3104107" y="1064577"/>
                  </a:lnTo>
                  <a:lnTo>
                    <a:pt x="3119976" y="1045527"/>
                  </a:lnTo>
                  <a:lnTo>
                    <a:pt x="3102520" y="1029017"/>
                  </a:lnTo>
                  <a:lnTo>
                    <a:pt x="3083799" y="1030287"/>
                  </a:lnTo>
                  <a:lnTo>
                    <a:pt x="3074913" y="1017587"/>
                  </a:lnTo>
                  <a:lnTo>
                    <a:pt x="3058410" y="1028382"/>
                  </a:lnTo>
                  <a:lnTo>
                    <a:pt x="3052697" y="1010602"/>
                  </a:lnTo>
                  <a:lnTo>
                    <a:pt x="3043175" y="1005204"/>
                  </a:lnTo>
                  <a:lnTo>
                    <a:pt x="3049206" y="973770"/>
                  </a:lnTo>
                  <a:lnTo>
                    <a:pt x="3072057" y="948370"/>
                  </a:lnTo>
                  <a:lnTo>
                    <a:pt x="3079991" y="969325"/>
                  </a:lnTo>
                  <a:lnTo>
                    <a:pt x="3093634" y="972500"/>
                  </a:lnTo>
                  <a:lnTo>
                    <a:pt x="3099029" y="980437"/>
                  </a:lnTo>
                  <a:lnTo>
                    <a:pt x="3110772" y="974087"/>
                  </a:lnTo>
                  <a:lnTo>
                    <a:pt x="3125689" y="985517"/>
                  </a:lnTo>
                  <a:lnTo>
                    <a:pt x="3140605" y="979167"/>
                  </a:lnTo>
                  <a:lnTo>
                    <a:pt x="3133623" y="967737"/>
                  </a:lnTo>
                  <a:lnTo>
                    <a:pt x="3150762" y="948687"/>
                  </a:lnTo>
                  <a:lnTo>
                    <a:pt x="3128545" y="959165"/>
                  </a:lnTo>
                  <a:lnTo>
                    <a:pt x="3107598" y="961387"/>
                  </a:lnTo>
                  <a:lnTo>
                    <a:pt x="3100933" y="952180"/>
                  </a:lnTo>
                  <a:lnTo>
                    <a:pt x="3120928" y="940432"/>
                  </a:lnTo>
                  <a:lnTo>
                    <a:pt x="3136480" y="921065"/>
                  </a:lnTo>
                  <a:lnTo>
                    <a:pt x="3125054" y="914080"/>
                  </a:lnTo>
                  <a:lnTo>
                    <a:pt x="3137749" y="903285"/>
                  </a:lnTo>
                  <a:lnTo>
                    <a:pt x="3126006" y="895982"/>
                  </a:lnTo>
                  <a:lnTo>
                    <a:pt x="3117437" y="886775"/>
                  </a:lnTo>
                  <a:lnTo>
                    <a:pt x="3130767" y="865502"/>
                  </a:lnTo>
                  <a:lnTo>
                    <a:pt x="3139971" y="846453"/>
                  </a:lnTo>
                  <a:lnTo>
                    <a:pt x="3158061" y="839150"/>
                  </a:lnTo>
                  <a:lnTo>
                    <a:pt x="3169487" y="806130"/>
                  </a:lnTo>
                  <a:lnTo>
                    <a:pt x="3179008" y="806130"/>
                  </a:lnTo>
                  <a:lnTo>
                    <a:pt x="3174882" y="816607"/>
                  </a:lnTo>
                  <a:lnTo>
                    <a:pt x="3180278" y="839785"/>
                  </a:lnTo>
                  <a:lnTo>
                    <a:pt x="3190116" y="854390"/>
                  </a:lnTo>
                  <a:lnTo>
                    <a:pt x="3192021" y="868995"/>
                  </a:lnTo>
                  <a:lnTo>
                    <a:pt x="3200590" y="852167"/>
                  </a:lnTo>
                  <a:lnTo>
                    <a:pt x="3218680" y="858518"/>
                  </a:lnTo>
                  <a:lnTo>
                    <a:pt x="3225028" y="849945"/>
                  </a:lnTo>
                  <a:lnTo>
                    <a:pt x="3219315" y="840420"/>
                  </a:lnTo>
                  <a:lnTo>
                    <a:pt x="3191069" y="848357"/>
                  </a:lnTo>
                  <a:lnTo>
                    <a:pt x="3195194" y="835340"/>
                  </a:lnTo>
                  <a:lnTo>
                    <a:pt x="3209794" y="835023"/>
                  </a:lnTo>
                  <a:lnTo>
                    <a:pt x="3217094" y="827720"/>
                  </a:lnTo>
                  <a:lnTo>
                    <a:pt x="3204398" y="809940"/>
                  </a:lnTo>
                  <a:lnTo>
                    <a:pt x="3218046" y="803590"/>
                  </a:lnTo>
                  <a:lnTo>
                    <a:pt x="3208207" y="786762"/>
                  </a:lnTo>
                  <a:lnTo>
                    <a:pt x="3190434" y="777555"/>
                  </a:lnTo>
                  <a:lnTo>
                    <a:pt x="3204716" y="760410"/>
                  </a:lnTo>
                  <a:lnTo>
                    <a:pt x="3237723" y="746440"/>
                  </a:lnTo>
                  <a:lnTo>
                    <a:pt x="3256766" y="757870"/>
                  </a:lnTo>
                  <a:lnTo>
                    <a:pt x="3273904" y="744853"/>
                  </a:lnTo>
                  <a:lnTo>
                    <a:pt x="3287551" y="776285"/>
                  </a:lnTo>
                  <a:lnTo>
                    <a:pt x="3305642" y="776285"/>
                  </a:lnTo>
                  <a:lnTo>
                    <a:pt x="3294851" y="757553"/>
                  </a:lnTo>
                  <a:lnTo>
                    <a:pt x="3315798" y="744535"/>
                  </a:lnTo>
                  <a:lnTo>
                    <a:pt x="3326589" y="729613"/>
                  </a:lnTo>
                  <a:lnTo>
                    <a:pt x="3312624" y="723580"/>
                  </a:lnTo>
                  <a:lnTo>
                    <a:pt x="3320876" y="705800"/>
                  </a:lnTo>
                  <a:lnTo>
                    <a:pt x="3310085" y="703578"/>
                  </a:lnTo>
                  <a:lnTo>
                    <a:pt x="3281839" y="732470"/>
                  </a:lnTo>
                  <a:lnTo>
                    <a:pt x="3269143" y="728343"/>
                  </a:lnTo>
                  <a:lnTo>
                    <a:pt x="3263748" y="710245"/>
                  </a:lnTo>
                  <a:lnTo>
                    <a:pt x="3249149" y="709610"/>
                  </a:lnTo>
                  <a:lnTo>
                    <a:pt x="3244705" y="728660"/>
                  </a:lnTo>
                  <a:lnTo>
                    <a:pt x="3220267" y="720088"/>
                  </a:lnTo>
                  <a:cubicBezTo>
                    <a:pt x="3219950" y="715643"/>
                    <a:pt x="3219632" y="711198"/>
                    <a:pt x="3219315" y="706753"/>
                  </a:cubicBezTo>
                  <a:lnTo>
                    <a:pt x="3252005" y="666430"/>
                  </a:lnTo>
                  <a:lnTo>
                    <a:pt x="3262161" y="634680"/>
                  </a:lnTo>
                  <a:lnTo>
                    <a:pt x="3284060" y="628330"/>
                  </a:lnTo>
                  <a:lnTo>
                    <a:pt x="3281839" y="615313"/>
                  </a:lnTo>
                  <a:lnTo>
                    <a:pt x="3314529" y="598168"/>
                  </a:lnTo>
                  <a:lnTo>
                    <a:pt x="3322780" y="579435"/>
                  </a:lnTo>
                  <a:lnTo>
                    <a:pt x="3375782" y="550225"/>
                  </a:lnTo>
                  <a:lnTo>
                    <a:pt x="3368800" y="538795"/>
                  </a:lnTo>
                  <a:lnTo>
                    <a:pt x="3365626" y="509268"/>
                  </a:lnTo>
                  <a:lnTo>
                    <a:pt x="3383082" y="459420"/>
                  </a:lnTo>
                  <a:lnTo>
                    <a:pt x="3397999" y="475295"/>
                  </a:lnTo>
                  <a:lnTo>
                    <a:pt x="3382447" y="500695"/>
                  </a:lnTo>
                  <a:lnTo>
                    <a:pt x="3392921" y="506728"/>
                  </a:lnTo>
                  <a:lnTo>
                    <a:pt x="3396095" y="496250"/>
                  </a:lnTo>
                  <a:lnTo>
                    <a:pt x="3407838" y="499425"/>
                  </a:lnTo>
                  <a:lnTo>
                    <a:pt x="3415137" y="518158"/>
                  </a:lnTo>
                  <a:lnTo>
                    <a:pt x="3420533" y="500378"/>
                  </a:lnTo>
                  <a:lnTo>
                    <a:pt x="3437671" y="512760"/>
                  </a:lnTo>
                  <a:lnTo>
                    <a:pt x="3449097" y="499108"/>
                  </a:lnTo>
                  <a:lnTo>
                    <a:pt x="3423389" y="483550"/>
                  </a:lnTo>
                  <a:cubicBezTo>
                    <a:pt x="3423072" y="477518"/>
                    <a:pt x="3422754" y="471485"/>
                    <a:pt x="3422437" y="465453"/>
                  </a:cubicBezTo>
                  <a:lnTo>
                    <a:pt x="3417042" y="452118"/>
                  </a:lnTo>
                  <a:lnTo>
                    <a:pt x="3442114" y="451800"/>
                  </a:lnTo>
                  <a:lnTo>
                    <a:pt x="3461792" y="498155"/>
                  </a:lnTo>
                  <a:lnTo>
                    <a:pt x="3488452" y="508315"/>
                  </a:lnTo>
                  <a:lnTo>
                    <a:pt x="3491625" y="528000"/>
                  </a:lnTo>
                  <a:lnTo>
                    <a:pt x="3516063" y="538478"/>
                  </a:lnTo>
                  <a:lnTo>
                    <a:pt x="3518285" y="524825"/>
                  </a:lnTo>
                  <a:lnTo>
                    <a:pt x="3488134" y="483868"/>
                  </a:lnTo>
                  <a:lnTo>
                    <a:pt x="3477343" y="482915"/>
                  </a:lnTo>
                  <a:lnTo>
                    <a:pt x="3464648" y="467358"/>
                  </a:lnTo>
                  <a:lnTo>
                    <a:pt x="3469726" y="443863"/>
                  </a:lnTo>
                  <a:lnTo>
                    <a:pt x="3455762" y="430528"/>
                  </a:lnTo>
                  <a:lnTo>
                    <a:pt x="3478930" y="391158"/>
                  </a:lnTo>
                  <a:lnTo>
                    <a:pt x="3499877" y="392110"/>
                  </a:lnTo>
                  <a:lnTo>
                    <a:pt x="3504955" y="382586"/>
                  </a:lnTo>
                  <a:lnTo>
                    <a:pt x="3519872" y="382268"/>
                  </a:lnTo>
                  <a:lnTo>
                    <a:pt x="3513842" y="401318"/>
                  </a:lnTo>
                  <a:lnTo>
                    <a:pt x="3521459" y="416240"/>
                  </a:lnTo>
                  <a:cubicBezTo>
                    <a:pt x="3521565" y="435819"/>
                    <a:pt x="3521670" y="455399"/>
                    <a:pt x="3521776" y="474978"/>
                  </a:cubicBezTo>
                  <a:lnTo>
                    <a:pt x="3539232" y="441323"/>
                  </a:lnTo>
                  <a:lnTo>
                    <a:pt x="3545262" y="385443"/>
                  </a:lnTo>
                  <a:lnTo>
                    <a:pt x="3559862" y="374013"/>
                  </a:lnTo>
                  <a:cubicBezTo>
                    <a:pt x="3560179" y="367980"/>
                    <a:pt x="3560497" y="361948"/>
                    <a:pt x="3560814" y="355915"/>
                  </a:cubicBezTo>
                  <a:lnTo>
                    <a:pt x="3577000" y="346390"/>
                  </a:lnTo>
                  <a:lnTo>
                    <a:pt x="3584934" y="337818"/>
                  </a:lnTo>
                  <a:lnTo>
                    <a:pt x="3583347" y="378775"/>
                  </a:lnTo>
                  <a:lnTo>
                    <a:pt x="3572874" y="405445"/>
                  </a:lnTo>
                  <a:lnTo>
                    <a:pt x="3584934" y="431480"/>
                  </a:lnTo>
                  <a:lnTo>
                    <a:pt x="3584934" y="456563"/>
                  </a:lnTo>
                  <a:lnTo>
                    <a:pt x="3565574" y="494980"/>
                  </a:lnTo>
                  <a:lnTo>
                    <a:pt x="3565574" y="505458"/>
                  </a:lnTo>
                  <a:lnTo>
                    <a:pt x="3590647" y="478788"/>
                  </a:lnTo>
                  <a:lnTo>
                    <a:pt x="3597629" y="443863"/>
                  </a:lnTo>
                  <a:lnTo>
                    <a:pt x="3607151" y="440688"/>
                  </a:lnTo>
                  <a:lnTo>
                    <a:pt x="3619846" y="457198"/>
                  </a:lnTo>
                  <a:lnTo>
                    <a:pt x="3627463" y="443545"/>
                  </a:lnTo>
                  <a:lnTo>
                    <a:pt x="3610007" y="428940"/>
                  </a:lnTo>
                  <a:lnTo>
                    <a:pt x="3605881" y="393380"/>
                  </a:lnTo>
                  <a:lnTo>
                    <a:pt x="3626828" y="379410"/>
                  </a:lnTo>
                  <a:lnTo>
                    <a:pt x="3629685" y="350835"/>
                  </a:lnTo>
                  <a:lnTo>
                    <a:pt x="3642380" y="337183"/>
                  </a:lnTo>
                  <a:lnTo>
                    <a:pt x="3652853" y="342263"/>
                  </a:lnTo>
                  <a:lnTo>
                    <a:pt x="3641428" y="366710"/>
                  </a:lnTo>
                  <a:lnTo>
                    <a:pt x="3662692" y="378140"/>
                  </a:lnTo>
                  <a:lnTo>
                    <a:pt x="3668722" y="349565"/>
                  </a:lnTo>
                  <a:lnTo>
                    <a:pt x="3689986" y="351471"/>
                  </a:lnTo>
                  <a:lnTo>
                    <a:pt x="3669357" y="331785"/>
                  </a:lnTo>
                  <a:lnTo>
                    <a:pt x="3676974" y="316863"/>
                  </a:lnTo>
                  <a:lnTo>
                    <a:pt x="3692843" y="327023"/>
                  </a:lnTo>
                  <a:lnTo>
                    <a:pt x="3703951" y="353375"/>
                  </a:lnTo>
                  <a:lnTo>
                    <a:pt x="3718550" y="355598"/>
                  </a:lnTo>
                  <a:lnTo>
                    <a:pt x="3728072" y="377505"/>
                  </a:lnTo>
                  <a:lnTo>
                    <a:pt x="3747432" y="396238"/>
                  </a:lnTo>
                  <a:lnTo>
                    <a:pt x="3742671" y="347660"/>
                  </a:lnTo>
                  <a:lnTo>
                    <a:pt x="3755366" y="329563"/>
                  </a:lnTo>
                  <a:lnTo>
                    <a:pt x="3741402" y="310831"/>
                  </a:lnTo>
                  <a:lnTo>
                    <a:pt x="3754097" y="299083"/>
                  </a:lnTo>
                  <a:lnTo>
                    <a:pt x="3732832" y="284796"/>
                  </a:lnTo>
                  <a:lnTo>
                    <a:pt x="3722042" y="307020"/>
                  </a:lnTo>
                  <a:lnTo>
                    <a:pt x="3702047" y="286066"/>
                  </a:lnTo>
                  <a:cubicBezTo>
                    <a:pt x="3702259" y="278340"/>
                    <a:pt x="3702470" y="270614"/>
                    <a:pt x="3702682" y="262888"/>
                  </a:cubicBezTo>
                  <a:lnTo>
                    <a:pt x="3679830" y="270191"/>
                  </a:lnTo>
                  <a:lnTo>
                    <a:pt x="3669992" y="254633"/>
                  </a:lnTo>
                  <a:lnTo>
                    <a:pt x="3686813" y="249236"/>
                  </a:lnTo>
                  <a:lnTo>
                    <a:pt x="3699508" y="257491"/>
                  </a:lnTo>
                  <a:lnTo>
                    <a:pt x="3701729" y="235583"/>
                  </a:lnTo>
                  <a:lnTo>
                    <a:pt x="3716646" y="253363"/>
                  </a:lnTo>
                  <a:lnTo>
                    <a:pt x="3718550" y="269238"/>
                  </a:lnTo>
                  <a:lnTo>
                    <a:pt x="3734419" y="275271"/>
                  </a:lnTo>
                  <a:lnTo>
                    <a:pt x="3730293" y="265746"/>
                  </a:lnTo>
                  <a:lnTo>
                    <a:pt x="3744893" y="235266"/>
                  </a:lnTo>
                  <a:lnTo>
                    <a:pt x="3771235" y="242251"/>
                  </a:lnTo>
                  <a:lnTo>
                    <a:pt x="3769648" y="285431"/>
                  </a:lnTo>
                  <a:lnTo>
                    <a:pt x="3794086" y="289241"/>
                  </a:lnTo>
                  <a:lnTo>
                    <a:pt x="3783295" y="269556"/>
                  </a:lnTo>
                  <a:lnTo>
                    <a:pt x="3790913" y="260031"/>
                  </a:lnTo>
                  <a:lnTo>
                    <a:pt x="3798212" y="266381"/>
                  </a:lnTo>
                  <a:lnTo>
                    <a:pt x="3841376" y="274001"/>
                  </a:lnTo>
                  <a:lnTo>
                    <a:pt x="3828998" y="295273"/>
                  </a:lnTo>
                  <a:lnTo>
                    <a:pt x="3855658" y="294321"/>
                  </a:lnTo>
                  <a:lnTo>
                    <a:pt x="3838837" y="314323"/>
                  </a:lnTo>
                  <a:lnTo>
                    <a:pt x="3855975" y="341628"/>
                  </a:lnTo>
                  <a:lnTo>
                    <a:pt x="3871844" y="335913"/>
                  </a:lnTo>
                  <a:lnTo>
                    <a:pt x="3865179" y="301306"/>
                  </a:lnTo>
                  <a:lnTo>
                    <a:pt x="3879461" y="284478"/>
                  </a:lnTo>
                  <a:lnTo>
                    <a:pt x="3862640" y="279398"/>
                  </a:lnTo>
                  <a:lnTo>
                    <a:pt x="3866766" y="252728"/>
                  </a:lnTo>
                  <a:lnTo>
                    <a:pt x="3885809" y="256856"/>
                  </a:lnTo>
                  <a:lnTo>
                    <a:pt x="3891839" y="239076"/>
                  </a:lnTo>
                  <a:lnTo>
                    <a:pt x="3894060" y="225423"/>
                  </a:lnTo>
                  <a:lnTo>
                    <a:pt x="3904534" y="220978"/>
                  </a:lnTo>
                  <a:lnTo>
                    <a:pt x="3929289" y="187006"/>
                  </a:lnTo>
                  <a:lnTo>
                    <a:pt x="3943254" y="185736"/>
                  </a:lnTo>
                  <a:lnTo>
                    <a:pt x="3965470" y="200658"/>
                  </a:lnTo>
                  <a:lnTo>
                    <a:pt x="3976261" y="187641"/>
                  </a:lnTo>
                  <a:lnTo>
                    <a:pt x="3960075" y="171766"/>
                  </a:lnTo>
                  <a:lnTo>
                    <a:pt x="3972453" y="131761"/>
                  </a:lnTo>
                  <a:lnTo>
                    <a:pt x="3994986" y="144143"/>
                  </a:lnTo>
                  <a:lnTo>
                    <a:pt x="3999747" y="129538"/>
                  </a:lnTo>
                  <a:lnTo>
                    <a:pt x="3988004" y="110806"/>
                  </a:lnTo>
                  <a:lnTo>
                    <a:pt x="3959440" y="105726"/>
                  </a:lnTo>
                  <a:lnTo>
                    <a:pt x="3959440" y="84453"/>
                  </a:lnTo>
                  <a:lnTo>
                    <a:pt x="3967692" y="78103"/>
                  </a:lnTo>
                  <a:lnTo>
                    <a:pt x="3995621" y="102233"/>
                  </a:lnTo>
                  <a:lnTo>
                    <a:pt x="4004825" y="96836"/>
                  </a:lnTo>
                  <a:lnTo>
                    <a:pt x="3998478" y="80008"/>
                  </a:lnTo>
                  <a:lnTo>
                    <a:pt x="4002286" y="45083"/>
                  </a:lnTo>
                  <a:lnTo>
                    <a:pt x="4010855" y="49211"/>
                  </a:lnTo>
                  <a:lnTo>
                    <a:pt x="4021646" y="71436"/>
                  </a:lnTo>
                  <a:lnTo>
                    <a:pt x="4027676" y="42861"/>
                  </a:lnTo>
                  <a:lnTo>
                    <a:pt x="4035293" y="40638"/>
                  </a:lnTo>
                  <a:lnTo>
                    <a:pt x="4041641" y="66673"/>
                  </a:lnTo>
                  <a:lnTo>
                    <a:pt x="4054336" y="69848"/>
                  </a:lnTo>
                  <a:lnTo>
                    <a:pt x="4064175" y="95248"/>
                  </a:lnTo>
                  <a:lnTo>
                    <a:pt x="4079726" y="78103"/>
                  </a:lnTo>
                  <a:lnTo>
                    <a:pt x="4104164" y="67626"/>
                  </a:lnTo>
                  <a:lnTo>
                    <a:pt x="4108290" y="85088"/>
                  </a:lnTo>
                  <a:lnTo>
                    <a:pt x="4059097" y="155256"/>
                  </a:lnTo>
                  <a:lnTo>
                    <a:pt x="4042276" y="238758"/>
                  </a:lnTo>
                  <a:lnTo>
                    <a:pt x="4027676" y="261936"/>
                  </a:lnTo>
                  <a:lnTo>
                    <a:pt x="4034024" y="290510"/>
                  </a:lnTo>
                  <a:lnTo>
                    <a:pt x="4046719" y="293685"/>
                  </a:lnTo>
                  <a:lnTo>
                    <a:pt x="4057510" y="275588"/>
                  </a:lnTo>
                  <a:lnTo>
                    <a:pt x="4081631" y="245743"/>
                  </a:lnTo>
                  <a:lnTo>
                    <a:pt x="4063540" y="247013"/>
                  </a:lnTo>
                  <a:cubicBezTo>
                    <a:pt x="4063752" y="242039"/>
                    <a:pt x="4063963" y="237065"/>
                    <a:pt x="4064175" y="232091"/>
                  </a:cubicBezTo>
                  <a:lnTo>
                    <a:pt x="4126063" y="154621"/>
                  </a:lnTo>
                  <a:lnTo>
                    <a:pt x="4140663" y="113663"/>
                  </a:lnTo>
                  <a:lnTo>
                    <a:pt x="4166688" y="90168"/>
                  </a:lnTo>
                  <a:lnTo>
                    <a:pt x="4171766" y="66673"/>
                  </a:lnTo>
                  <a:lnTo>
                    <a:pt x="4189856" y="50798"/>
                  </a:lnTo>
                  <a:lnTo>
                    <a:pt x="4187635" y="75881"/>
                  </a:lnTo>
                  <a:lnTo>
                    <a:pt x="4197473" y="93026"/>
                  </a:lnTo>
                  <a:lnTo>
                    <a:pt x="4195252" y="106678"/>
                  </a:lnTo>
                  <a:lnTo>
                    <a:pt x="4179383" y="116203"/>
                  </a:lnTo>
                  <a:lnTo>
                    <a:pt x="4170179" y="139381"/>
                  </a:lnTo>
                  <a:lnTo>
                    <a:pt x="4197791" y="131761"/>
                  </a:lnTo>
                  <a:lnTo>
                    <a:pt x="4185731" y="200658"/>
                  </a:lnTo>
                  <a:lnTo>
                    <a:pt x="4200330" y="201293"/>
                  </a:lnTo>
                  <a:lnTo>
                    <a:pt x="4222546" y="187323"/>
                  </a:lnTo>
                  <a:lnTo>
                    <a:pt x="4238098" y="143191"/>
                  </a:lnTo>
                  <a:lnTo>
                    <a:pt x="4246667" y="155573"/>
                  </a:lnTo>
                  <a:lnTo>
                    <a:pt x="4250476" y="141921"/>
                  </a:lnTo>
                  <a:lnTo>
                    <a:pt x="4236828" y="126363"/>
                  </a:lnTo>
                  <a:lnTo>
                    <a:pt x="4240954" y="106043"/>
                  </a:lnTo>
                  <a:lnTo>
                    <a:pt x="4258727" y="101916"/>
                  </a:lnTo>
                  <a:lnTo>
                    <a:pt x="4264123" y="93343"/>
                  </a:lnTo>
                  <a:lnTo>
                    <a:pt x="4277770" y="74293"/>
                  </a:lnTo>
                  <a:lnTo>
                    <a:pt x="4268884" y="63498"/>
                  </a:lnTo>
                  <a:lnTo>
                    <a:pt x="4274279" y="39686"/>
                  </a:lnTo>
                  <a:lnTo>
                    <a:pt x="4286657" y="33336"/>
                  </a:lnTo>
                  <a:lnTo>
                    <a:pt x="4277135" y="19366"/>
                  </a:lnTo>
                  <a:close/>
                  <a:moveTo>
                    <a:pt x="4105211" y="0"/>
                  </a:moveTo>
                  <a:lnTo>
                    <a:pt x="4132404" y="29210"/>
                  </a:lnTo>
                  <a:lnTo>
                    <a:pt x="4151279" y="20320"/>
                  </a:lnTo>
                  <a:lnTo>
                    <a:pt x="4142001" y="37465"/>
                  </a:lnTo>
                  <a:lnTo>
                    <a:pt x="4118327" y="43180"/>
                  </a:lnTo>
                  <a:lnTo>
                    <a:pt x="4092734" y="44133"/>
                  </a:lnTo>
                  <a:lnTo>
                    <a:pt x="4070660" y="57150"/>
                  </a:lnTo>
                  <a:lnTo>
                    <a:pt x="4067141" y="41275"/>
                  </a:lnTo>
                  <a:lnTo>
                    <a:pt x="4088575" y="39370"/>
                  </a:lnTo>
                  <a:lnTo>
                    <a:pt x="4087295" y="29528"/>
                  </a:lnTo>
                  <a:lnTo>
                    <a:pt x="4068100" y="26353"/>
                  </a:lnTo>
                  <a:lnTo>
                    <a:pt x="4072259" y="12065"/>
                  </a:lnTo>
                  <a:lnTo>
                    <a:pt x="4098812" y="10478"/>
                  </a:lnTo>
                  <a:close/>
                </a:path>
              </a:pathLst>
            </a:custGeom>
            <a:solidFill>
              <a:srgbClr val="D2D2D4"/>
            </a:solidFill>
            <a:ln w="19050"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68" name="Oval 67"/>
            <p:cNvSpPr/>
            <p:nvPr/>
          </p:nvSpPr>
          <p:spPr>
            <a:xfrm>
              <a:off x="187854" y="1236927"/>
              <a:ext cx="4389120" cy="4389120"/>
            </a:xfrm>
            <a:prstGeom prst="ellipse">
              <a:avLst/>
            </a:prstGeom>
            <a:noFill/>
            <a:ln w="285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69" name="Group 68"/>
            <p:cNvGrpSpPr/>
            <p:nvPr/>
          </p:nvGrpSpPr>
          <p:grpSpPr>
            <a:xfrm>
              <a:off x="2556985" y="4565798"/>
              <a:ext cx="505415" cy="513073"/>
              <a:chOff x="4645025" y="5435600"/>
              <a:chExt cx="838201" cy="850901"/>
            </a:xfrm>
            <a:solidFill>
              <a:srgbClr val="9FD55B"/>
            </a:solidFill>
          </p:grpSpPr>
          <p:sp>
            <p:nvSpPr>
              <p:cNvPr id="70" name="Freeform 185"/>
              <p:cNvSpPr>
                <a:spLocks/>
              </p:cNvSpPr>
              <p:nvPr/>
            </p:nvSpPr>
            <p:spPr bwMode="auto">
              <a:xfrm>
                <a:off x="4645025" y="5700713"/>
                <a:ext cx="41275" cy="52388"/>
              </a:xfrm>
              <a:custGeom>
                <a:avLst/>
                <a:gdLst>
                  <a:gd name="T0" fmla="*/ 96 w 130"/>
                  <a:gd name="T1" fmla="*/ 101 h 166"/>
                  <a:gd name="T2" fmla="*/ 65 w 130"/>
                  <a:gd name="T3" fmla="*/ 82 h 166"/>
                  <a:gd name="T4" fmla="*/ 60 w 130"/>
                  <a:gd name="T5" fmla="*/ 44 h 166"/>
                  <a:gd name="T6" fmla="*/ 98 w 130"/>
                  <a:gd name="T7" fmla="*/ 31 h 166"/>
                  <a:gd name="T8" fmla="*/ 79 w 130"/>
                  <a:gd name="T9" fmla="*/ 9 h 166"/>
                  <a:gd name="T10" fmla="*/ 59 w 130"/>
                  <a:gd name="T11" fmla="*/ 0 h 166"/>
                  <a:gd name="T12" fmla="*/ 52 w 130"/>
                  <a:gd name="T13" fmla="*/ 13 h 166"/>
                  <a:gd name="T14" fmla="*/ 5 w 130"/>
                  <a:gd name="T15" fmla="*/ 5 h 166"/>
                  <a:gd name="T16" fmla="*/ 0 w 130"/>
                  <a:gd name="T17" fmla="*/ 27 h 166"/>
                  <a:gd name="T18" fmla="*/ 63 w 130"/>
                  <a:gd name="T19" fmla="*/ 95 h 166"/>
                  <a:gd name="T20" fmla="*/ 68 w 130"/>
                  <a:gd name="T21" fmla="*/ 132 h 166"/>
                  <a:gd name="T22" fmla="*/ 126 w 130"/>
                  <a:gd name="T23" fmla="*/ 166 h 166"/>
                  <a:gd name="T24" fmla="*/ 130 w 130"/>
                  <a:gd name="T25" fmla="*/ 132 h 166"/>
                  <a:gd name="T26" fmla="*/ 94 w 130"/>
                  <a:gd name="T27" fmla="*/ 130 h 166"/>
                  <a:gd name="T28" fmla="*/ 96 w 130"/>
                  <a:gd name="T29" fmla="*/ 101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0" h="166">
                    <a:moveTo>
                      <a:pt x="96" y="101"/>
                    </a:moveTo>
                    <a:lnTo>
                      <a:pt x="65" y="82"/>
                    </a:lnTo>
                    <a:lnTo>
                      <a:pt x="60" y="44"/>
                    </a:lnTo>
                    <a:lnTo>
                      <a:pt x="98" y="31"/>
                    </a:lnTo>
                    <a:lnTo>
                      <a:pt x="79" y="9"/>
                    </a:lnTo>
                    <a:lnTo>
                      <a:pt x="59" y="0"/>
                    </a:lnTo>
                    <a:lnTo>
                      <a:pt x="52" y="13"/>
                    </a:lnTo>
                    <a:lnTo>
                      <a:pt x="5" y="5"/>
                    </a:lnTo>
                    <a:lnTo>
                      <a:pt x="0" y="27"/>
                    </a:lnTo>
                    <a:lnTo>
                      <a:pt x="63" y="95"/>
                    </a:lnTo>
                    <a:lnTo>
                      <a:pt x="68" y="132"/>
                    </a:lnTo>
                    <a:lnTo>
                      <a:pt x="126" y="166"/>
                    </a:lnTo>
                    <a:lnTo>
                      <a:pt x="130" y="132"/>
                    </a:lnTo>
                    <a:lnTo>
                      <a:pt x="94" y="130"/>
                    </a:lnTo>
                    <a:lnTo>
                      <a:pt x="96" y="101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" name="Freeform 186"/>
              <p:cNvSpPr>
                <a:spLocks/>
              </p:cNvSpPr>
              <p:nvPr/>
            </p:nvSpPr>
            <p:spPr bwMode="auto">
              <a:xfrm>
                <a:off x="4730750" y="5816600"/>
                <a:ext cx="20638" cy="36513"/>
              </a:xfrm>
              <a:custGeom>
                <a:avLst/>
                <a:gdLst>
                  <a:gd name="T0" fmla="*/ 57 w 66"/>
                  <a:gd name="T1" fmla="*/ 0 h 116"/>
                  <a:gd name="T2" fmla="*/ 21 w 66"/>
                  <a:gd name="T3" fmla="*/ 22 h 116"/>
                  <a:gd name="T4" fmla="*/ 17 w 66"/>
                  <a:gd name="T5" fmla="*/ 56 h 116"/>
                  <a:gd name="T6" fmla="*/ 2 w 66"/>
                  <a:gd name="T7" fmla="*/ 80 h 116"/>
                  <a:gd name="T8" fmla="*/ 0 w 66"/>
                  <a:gd name="T9" fmla="*/ 107 h 116"/>
                  <a:gd name="T10" fmla="*/ 11 w 66"/>
                  <a:gd name="T11" fmla="*/ 116 h 116"/>
                  <a:gd name="T12" fmla="*/ 39 w 66"/>
                  <a:gd name="T13" fmla="*/ 86 h 116"/>
                  <a:gd name="T14" fmla="*/ 42 w 66"/>
                  <a:gd name="T15" fmla="*/ 99 h 116"/>
                  <a:gd name="T16" fmla="*/ 60 w 66"/>
                  <a:gd name="T17" fmla="*/ 99 h 116"/>
                  <a:gd name="T18" fmla="*/ 66 w 66"/>
                  <a:gd name="T19" fmla="*/ 47 h 116"/>
                  <a:gd name="T20" fmla="*/ 57 w 66"/>
                  <a:gd name="T21" fmla="*/ 24 h 116"/>
                  <a:gd name="T22" fmla="*/ 57 w 66"/>
                  <a:gd name="T23" fmla="*/ 0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6" h="116">
                    <a:moveTo>
                      <a:pt x="57" y="0"/>
                    </a:moveTo>
                    <a:lnTo>
                      <a:pt x="21" y="22"/>
                    </a:lnTo>
                    <a:lnTo>
                      <a:pt x="17" y="56"/>
                    </a:lnTo>
                    <a:lnTo>
                      <a:pt x="2" y="80"/>
                    </a:lnTo>
                    <a:lnTo>
                      <a:pt x="0" y="107"/>
                    </a:lnTo>
                    <a:lnTo>
                      <a:pt x="11" y="116"/>
                    </a:lnTo>
                    <a:lnTo>
                      <a:pt x="39" y="86"/>
                    </a:lnTo>
                    <a:lnTo>
                      <a:pt x="42" y="99"/>
                    </a:lnTo>
                    <a:lnTo>
                      <a:pt x="60" y="99"/>
                    </a:lnTo>
                    <a:lnTo>
                      <a:pt x="66" y="47"/>
                    </a:lnTo>
                    <a:lnTo>
                      <a:pt x="57" y="24"/>
                    </a:lnTo>
                    <a:lnTo>
                      <a:pt x="57" y="0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" name="Freeform 187"/>
              <p:cNvSpPr>
                <a:spLocks/>
              </p:cNvSpPr>
              <p:nvPr/>
            </p:nvSpPr>
            <p:spPr bwMode="auto">
              <a:xfrm>
                <a:off x="4752975" y="5842000"/>
                <a:ext cx="9525" cy="14288"/>
              </a:xfrm>
              <a:custGeom>
                <a:avLst/>
                <a:gdLst>
                  <a:gd name="T0" fmla="*/ 8 w 29"/>
                  <a:gd name="T1" fmla="*/ 0 h 45"/>
                  <a:gd name="T2" fmla="*/ 0 w 29"/>
                  <a:gd name="T3" fmla="*/ 31 h 45"/>
                  <a:gd name="T4" fmla="*/ 29 w 29"/>
                  <a:gd name="T5" fmla="*/ 45 h 45"/>
                  <a:gd name="T6" fmla="*/ 14 w 29"/>
                  <a:gd name="T7" fmla="*/ 22 h 45"/>
                  <a:gd name="T8" fmla="*/ 28 w 29"/>
                  <a:gd name="T9" fmla="*/ 0 h 45"/>
                  <a:gd name="T10" fmla="*/ 8 w 29"/>
                  <a:gd name="T11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9" h="45">
                    <a:moveTo>
                      <a:pt x="8" y="0"/>
                    </a:moveTo>
                    <a:lnTo>
                      <a:pt x="0" y="31"/>
                    </a:lnTo>
                    <a:lnTo>
                      <a:pt x="29" y="45"/>
                    </a:lnTo>
                    <a:lnTo>
                      <a:pt x="14" y="22"/>
                    </a:lnTo>
                    <a:lnTo>
                      <a:pt x="28" y="0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" name="Freeform 188"/>
              <p:cNvSpPr>
                <a:spLocks/>
              </p:cNvSpPr>
              <p:nvPr/>
            </p:nvSpPr>
            <p:spPr bwMode="auto">
              <a:xfrm>
                <a:off x="4738688" y="5862638"/>
                <a:ext cx="17463" cy="25400"/>
              </a:xfrm>
              <a:custGeom>
                <a:avLst/>
                <a:gdLst>
                  <a:gd name="T0" fmla="*/ 29 w 54"/>
                  <a:gd name="T1" fmla="*/ 7 h 79"/>
                  <a:gd name="T2" fmla="*/ 0 w 54"/>
                  <a:gd name="T3" fmla="*/ 0 h 79"/>
                  <a:gd name="T4" fmla="*/ 3 w 54"/>
                  <a:gd name="T5" fmla="*/ 49 h 79"/>
                  <a:gd name="T6" fmla="*/ 25 w 54"/>
                  <a:gd name="T7" fmla="*/ 62 h 79"/>
                  <a:gd name="T8" fmla="*/ 53 w 54"/>
                  <a:gd name="T9" fmla="*/ 79 h 79"/>
                  <a:gd name="T10" fmla="*/ 54 w 54"/>
                  <a:gd name="T11" fmla="*/ 57 h 79"/>
                  <a:gd name="T12" fmla="*/ 25 w 54"/>
                  <a:gd name="T13" fmla="*/ 40 h 79"/>
                  <a:gd name="T14" fmla="*/ 29 w 54"/>
                  <a:gd name="T15" fmla="*/ 7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4" h="79">
                    <a:moveTo>
                      <a:pt x="29" y="7"/>
                    </a:moveTo>
                    <a:lnTo>
                      <a:pt x="0" y="0"/>
                    </a:lnTo>
                    <a:lnTo>
                      <a:pt x="3" y="49"/>
                    </a:lnTo>
                    <a:lnTo>
                      <a:pt x="25" y="62"/>
                    </a:lnTo>
                    <a:lnTo>
                      <a:pt x="53" y="79"/>
                    </a:lnTo>
                    <a:lnTo>
                      <a:pt x="54" y="57"/>
                    </a:lnTo>
                    <a:lnTo>
                      <a:pt x="25" y="40"/>
                    </a:lnTo>
                    <a:lnTo>
                      <a:pt x="29" y="7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4" name="Freeform 189"/>
              <p:cNvSpPr>
                <a:spLocks/>
              </p:cNvSpPr>
              <p:nvPr/>
            </p:nvSpPr>
            <p:spPr bwMode="auto">
              <a:xfrm>
                <a:off x="4716463" y="5861050"/>
                <a:ext cx="42863" cy="49213"/>
              </a:xfrm>
              <a:custGeom>
                <a:avLst/>
                <a:gdLst>
                  <a:gd name="T0" fmla="*/ 102 w 138"/>
                  <a:gd name="T1" fmla="*/ 142 h 153"/>
                  <a:gd name="T2" fmla="*/ 136 w 138"/>
                  <a:gd name="T3" fmla="*/ 149 h 153"/>
                  <a:gd name="T4" fmla="*/ 138 w 138"/>
                  <a:gd name="T5" fmla="*/ 106 h 153"/>
                  <a:gd name="T6" fmla="*/ 85 w 138"/>
                  <a:gd name="T7" fmla="*/ 81 h 153"/>
                  <a:gd name="T8" fmla="*/ 73 w 138"/>
                  <a:gd name="T9" fmla="*/ 96 h 153"/>
                  <a:gd name="T10" fmla="*/ 62 w 138"/>
                  <a:gd name="T11" fmla="*/ 63 h 153"/>
                  <a:gd name="T12" fmla="*/ 61 w 138"/>
                  <a:gd name="T13" fmla="*/ 36 h 153"/>
                  <a:gd name="T14" fmla="*/ 57 w 138"/>
                  <a:gd name="T15" fmla="*/ 0 h 153"/>
                  <a:gd name="T16" fmla="*/ 36 w 138"/>
                  <a:gd name="T17" fmla="*/ 58 h 153"/>
                  <a:gd name="T18" fmla="*/ 12 w 138"/>
                  <a:gd name="T19" fmla="*/ 38 h 153"/>
                  <a:gd name="T20" fmla="*/ 0 w 138"/>
                  <a:gd name="T21" fmla="*/ 87 h 153"/>
                  <a:gd name="T22" fmla="*/ 31 w 138"/>
                  <a:gd name="T23" fmla="*/ 116 h 153"/>
                  <a:gd name="T24" fmla="*/ 36 w 138"/>
                  <a:gd name="T25" fmla="*/ 83 h 153"/>
                  <a:gd name="T26" fmla="*/ 53 w 138"/>
                  <a:gd name="T27" fmla="*/ 114 h 153"/>
                  <a:gd name="T28" fmla="*/ 56 w 138"/>
                  <a:gd name="T29" fmla="*/ 138 h 153"/>
                  <a:gd name="T30" fmla="*/ 94 w 138"/>
                  <a:gd name="T31" fmla="*/ 153 h 153"/>
                  <a:gd name="T32" fmla="*/ 102 w 138"/>
                  <a:gd name="T33" fmla="*/ 142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8" h="153">
                    <a:moveTo>
                      <a:pt x="102" y="142"/>
                    </a:moveTo>
                    <a:lnTo>
                      <a:pt x="136" y="149"/>
                    </a:lnTo>
                    <a:lnTo>
                      <a:pt x="138" y="106"/>
                    </a:lnTo>
                    <a:lnTo>
                      <a:pt x="85" y="81"/>
                    </a:lnTo>
                    <a:lnTo>
                      <a:pt x="73" y="96"/>
                    </a:lnTo>
                    <a:lnTo>
                      <a:pt x="62" y="63"/>
                    </a:lnTo>
                    <a:lnTo>
                      <a:pt x="61" y="36"/>
                    </a:lnTo>
                    <a:lnTo>
                      <a:pt x="57" y="0"/>
                    </a:lnTo>
                    <a:lnTo>
                      <a:pt x="36" y="58"/>
                    </a:lnTo>
                    <a:lnTo>
                      <a:pt x="12" y="38"/>
                    </a:lnTo>
                    <a:lnTo>
                      <a:pt x="0" y="87"/>
                    </a:lnTo>
                    <a:lnTo>
                      <a:pt x="31" y="116"/>
                    </a:lnTo>
                    <a:lnTo>
                      <a:pt x="36" y="83"/>
                    </a:lnTo>
                    <a:lnTo>
                      <a:pt x="53" y="114"/>
                    </a:lnTo>
                    <a:lnTo>
                      <a:pt x="56" y="138"/>
                    </a:lnTo>
                    <a:lnTo>
                      <a:pt x="94" y="153"/>
                    </a:lnTo>
                    <a:lnTo>
                      <a:pt x="102" y="142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" name="Freeform 190"/>
              <p:cNvSpPr>
                <a:spLocks/>
              </p:cNvSpPr>
              <p:nvPr/>
            </p:nvSpPr>
            <p:spPr bwMode="auto">
              <a:xfrm>
                <a:off x="4743450" y="5924550"/>
                <a:ext cx="31750" cy="28575"/>
              </a:xfrm>
              <a:custGeom>
                <a:avLst/>
                <a:gdLst>
                  <a:gd name="T0" fmla="*/ 29 w 102"/>
                  <a:gd name="T1" fmla="*/ 23 h 92"/>
                  <a:gd name="T2" fmla="*/ 33 w 102"/>
                  <a:gd name="T3" fmla="*/ 6 h 92"/>
                  <a:gd name="T4" fmla="*/ 6 w 102"/>
                  <a:gd name="T5" fmla="*/ 0 h 92"/>
                  <a:gd name="T6" fmla="*/ 0 w 102"/>
                  <a:gd name="T7" fmla="*/ 35 h 92"/>
                  <a:gd name="T8" fmla="*/ 24 w 102"/>
                  <a:gd name="T9" fmla="*/ 72 h 92"/>
                  <a:gd name="T10" fmla="*/ 53 w 102"/>
                  <a:gd name="T11" fmla="*/ 92 h 92"/>
                  <a:gd name="T12" fmla="*/ 62 w 102"/>
                  <a:gd name="T13" fmla="*/ 68 h 92"/>
                  <a:gd name="T14" fmla="*/ 102 w 102"/>
                  <a:gd name="T15" fmla="*/ 81 h 92"/>
                  <a:gd name="T16" fmla="*/ 76 w 102"/>
                  <a:gd name="T17" fmla="*/ 32 h 92"/>
                  <a:gd name="T18" fmla="*/ 29 w 102"/>
                  <a:gd name="T19" fmla="*/ 23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2" h="92">
                    <a:moveTo>
                      <a:pt x="29" y="23"/>
                    </a:moveTo>
                    <a:lnTo>
                      <a:pt x="33" y="6"/>
                    </a:lnTo>
                    <a:lnTo>
                      <a:pt x="6" y="0"/>
                    </a:lnTo>
                    <a:lnTo>
                      <a:pt x="0" y="35"/>
                    </a:lnTo>
                    <a:lnTo>
                      <a:pt x="24" y="72"/>
                    </a:lnTo>
                    <a:lnTo>
                      <a:pt x="53" y="92"/>
                    </a:lnTo>
                    <a:lnTo>
                      <a:pt x="62" y="68"/>
                    </a:lnTo>
                    <a:lnTo>
                      <a:pt x="102" y="81"/>
                    </a:lnTo>
                    <a:lnTo>
                      <a:pt x="76" y="32"/>
                    </a:lnTo>
                    <a:lnTo>
                      <a:pt x="29" y="23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6" name="Freeform 191"/>
              <p:cNvSpPr>
                <a:spLocks/>
              </p:cNvSpPr>
              <p:nvPr/>
            </p:nvSpPr>
            <p:spPr bwMode="auto">
              <a:xfrm>
                <a:off x="5010150" y="5768975"/>
                <a:ext cx="12700" cy="9525"/>
              </a:xfrm>
              <a:custGeom>
                <a:avLst/>
                <a:gdLst>
                  <a:gd name="T0" fmla="*/ 0 w 40"/>
                  <a:gd name="T1" fmla="*/ 30 h 30"/>
                  <a:gd name="T2" fmla="*/ 40 w 40"/>
                  <a:gd name="T3" fmla="*/ 6 h 30"/>
                  <a:gd name="T4" fmla="*/ 7 w 40"/>
                  <a:gd name="T5" fmla="*/ 0 h 30"/>
                  <a:gd name="T6" fmla="*/ 0 w 40"/>
                  <a:gd name="T7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30">
                    <a:moveTo>
                      <a:pt x="0" y="30"/>
                    </a:moveTo>
                    <a:lnTo>
                      <a:pt x="40" y="6"/>
                    </a:lnTo>
                    <a:lnTo>
                      <a:pt x="7" y="0"/>
                    </a:lnTo>
                    <a:lnTo>
                      <a:pt x="0" y="30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" name="Freeform 192"/>
              <p:cNvSpPr>
                <a:spLocks/>
              </p:cNvSpPr>
              <p:nvPr/>
            </p:nvSpPr>
            <p:spPr bwMode="auto">
              <a:xfrm>
                <a:off x="5029200" y="5764213"/>
                <a:ext cx="19050" cy="17463"/>
              </a:xfrm>
              <a:custGeom>
                <a:avLst/>
                <a:gdLst>
                  <a:gd name="T0" fmla="*/ 23 w 60"/>
                  <a:gd name="T1" fmla="*/ 0 h 56"/>
                  <a:gd name="T2" fmla="*/ 0 w 60"/>
                  <a:gd name="T3" fmla="*/ 13 h 56"/>
                  <a:gd name="T4" fmla="*/ 10 w 60"/>
                  <a:gd name="T5" fmla="*/ 36 h 56"/>
                  <a:gd name="T6" fmla="*/ 33 w 60"/>
                  <a:gd name="T7" fmla="*/ 56 h 56"/>
                  <a:gd name="T8" fmla="*/ 60 w 60"/>
                  <a:gd name="T9" fmla="*/ 49 h 56"/>
                  <a:gd name="T10" fmla="*/ 57 w 60"/>
                  <a:gd name="T11" fmla="*/ 26 h 56"/>
                  <a:gd name="T12" fmla="*/ 40 w 60"/>
                  <a:gd name="T13" fmla="*/ 26 h 56"/>
                  <a:gd name="T14" fmla="*/ 23 w 60"/>
                  <a:gd name="T15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0" h="56">
                    <a:moveTo>
                      <a:pt x="23" y="0"/>
                    </a:moveTo>
                    <a:lnTo>
                      <a:pt x="0" y="13"/>
                    </a:lnTo>
                    <a:lnTo>
                      <a:pt x="10" y="36"/>
                    </a:lnTo>
                    <a:lnTo>
                      <a:pt x="33" y="56"/>
                    </a:lnTo>
                    <a:lnTo>
                      <a:pt x="60" y="49"/>
                    </a:lnTo>
                    <a:lnTo>
                      <a:pt x="57" y="26"/>
                    </a:lnTo>
                    <a:lnTo>
                      <a:pt x="40" y="26"/>
                    </a:lnTo>
                    <a:lnTo>
                      <a:pt x="23" y="0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8" name="Freeform 193"/>
              <p:cNvSpPr>
                <a:spLocks/>
              </p:cNvSpPr>
              <p:nvPr/>
            </p:nvSpPr>
            <p:spPr bwMode="auto">
              <a:xfrm>
                <a:off x="5049838" y="5753100"/>
                <a:ext cx="7938" cy="20638"/>
              </a:xfrm>
              <a:custGeom>
                <a:avLst/>
                <a:gdLst>
                  <a:gd name="T0" fmla="*/ 0 w 27"/>
                  <a:gd name="T1" fmla="*/ 53 h 66"/>
                  <a:gd name="T2" fmla="*/ 6 w 27"/>
                  <a:gd name="T3" fmla="*/ 66 h 66"/>
                  <a:gd name="T4" fmla="*/ 27 w 27"/>
                  <a:gd name="T5" fmla="*/ 30 h 66"/>
                  <a:gd name="T6" fmla="*/ 15 w 27"/>
                  <a:gd name="T7" fmla="*/ 0 h 66"/>
                  <a:gd name="T8" fmla="*/ 10 w 27"/>
                  <a:gd name="T9" fmla="*/ 30 h 66"/>
                  <a:gd name="T10" fmla="*/ 0 w 27"/>
                  <a:gd name="T11" fmla="*/ 53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7" h="66">
                    <a:moveTo>
                      <a:pt x="0" y="53"/>
                    </a:moveTo>
                    <a:lnTo>
                      <a:pt x="6" y="66"/>
                    </a:lnTo>
                    <a:lnTo>
                      <a:pt x="27" y="30"/>
                    </a:lnTo>
                    <a:lnTo>
                      <a:pt x="15" y="0"/>
                    </a:lnTo>
                    <a:lnTo>
                      <a:pt x="10" y="30"/>
                    </a:lnTo>
                    <a:lnTo>
                      <a:pt x="0" y="53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9" name="Freeform 194"/>
              <p:cNvSpPr>
                <a:spLocks/>
              </p:cNvSpPr>
              <p:nvPr/>
            </p:nvSpPr>
            <p:spPr bwMode="auto">
              <a:xfrm>
                <a:off x="4967288" y="5794375"/>
                <a:ext cx="163513" cy="131763"/>
              </a:xfrm>
              <a:custGeom>
                <a:avLst/>
                <a:gdLst>
                  <a:gd name="T0" fmla="*/ 311 w 512"/>
                  <a:gd name="T1" fmla="*/ 251 h 411"/>
                  <a:gd name="T2" fmla="*/ 352 w 512"/>
                  <a:gd name="T3" fmla="*/ 276 h 411"/>
                  <a:gd name="T4" fmla="*/ 349 w 512"/>
                  <a:gd name="T5" fmla="*/ 310 h 411"/>
                  <a:gd name="T6" fmla="*/ 399 w 512"/>
                  <a:gd name="T7" fmla="*/ 335 h 411"/>
                  <a:gd name="T8" fmla="*/ 406 w 512"/>
                  <a:gd name="T9" fmla="*/ 375 h 411"/>
                  <a:gd name="T10" fmla="*/ 429 w 512"/>
                  <a:gd name="T11" fmla="*/ 399 h 411"/>
                  <a:gd name="T12" fmla="*/ 476 w 512"/>
                  <a:gd name="T13" fmla="*/ 411 h 411"/>
                  <a:gd name="T14" fmla="*/ 510 w 512"/>
                  <a:gd name="T15" fmla="*/ 381 h 411"/>
                  <a:gd name="T16" fmla="*/ 512 w 512"/>
                  <a:gd name="T17" fmla="*/ 312 h 411"/>
                  <a:gd name="T18" fmla="*/ 458 w 512"/>
                  <a:gd name="T19" fmla="*/ 302 h 411"/>
                  <a:gd name="T20" fmla="*/ 426 w 512"/>
                  <a:gd name="T21" fmla="*/ 292 h 411"/>
                  <a:gd name="T22" fmla="*/ 385 w 512"/>
                  <a:gd name="T23" fmla="*/ 263 h 411"/>
                  <a:gd name="T24" fmla="*/ 368 w 512"/>
                  <a:gd name="T25" fmla="*/ 240 h 411"/>
                  <a:gd name="T26" fmla="*/ 375 w 512"/>
                  <a:gd name="T27" fmla="*/ 209 h 411"/>
                  <a:gd name="T28" fmla="*/ 358 w 512"/>
                  <a:gd name="T29" fmla="*/ 191 h 411"/>
                  <a:gd name="T30" fmla="*/ 358 w 512"/>
                  <a:gd name="T31" fmla="*/ 154 h 411"/>
                  <a:gd name="T32" fmla="*/ 350 w 512"/>
                  <a:gd name="T33" fmla="*/ 137 h 411"/>
                  <a:gd name="T34" fmla="*/ 261 w 512"/>
                  <a:gd name="T35" fmla="*/ 138 h 411"/>
                  <a:gd name="T36" fmla="*/ 241 w 512"/>
                  <a:gd name="T37" fmla="*/ 115 h 411"/>
                  <a:gd name="T38" fmla="*/ 187 w 512"/>
                  <a:gd name="T39" fmla="*/ 99 h 411"/>
                  <a:gd name="T40" fmla="*/ 160 w 512"/>
                  <a:gd name="T41" fmla="*/ 56 h 411"/>
                  <a:gd name="T42" fmla="*/ 126 w 512"/>
                  <a:gd name="T43" fmla="*/ 10 h 411"/>
                  <a:gd name="T44" fmla="*/ 76 w 512"/>
                  <a:gd name="T45" fmla="*/ 0 h 411"/>
                  <a:gd name="T46" fmla="*/ 53 w 512"/>
                  <a:gd name="T47" fmla="*/ 27 h 411"/>
                  <a:gd name="T48" fmla="*/ 29 w 512"/>
                  <a:gd name="T49" fmla="*/ 30 h 411"/>
                  <a:gd name="T50" fmla="*/ 0 w 512"/>
                  <a:gd name="T51" fmla="*/ 63 h 411"/>
                  <a:gd name="T52" fmla="*/ 40 w 512"/>
                  <a:gd name="T53" fmla="*/ 53 h 411"/>
                  <a:gd name="T54" fmla="*/ 54 w 512"/>
                  <a:gd name="T55" fmla="*/ 47 h 411"/>
                  <a:gd name="T56" fmla="*/ 54 w 512"/>
                  <a:gd name="T57" fmla="*/ 60 h 411"/>
                  <a:gd name="T58" fmla="*/ 157 w 512"/>
                  <a:gd name="T59" fmla="*/ 126 h 411"/>
                  <a:gd name="T60" fmla="*/ 187 w 512"/>
                  <a:gd name="T61" fmla="*/ 155 h 411"/>
                  <a:gd name="T62" fmla="*/ 184 w 512"/>
                  <a:gd name="T63" fmla="*/ 192 h 411"/>
                  <a:gd name="T64" fmla="*/ 198 w 512"/>
                  <a:gd name="T65" fmla="*/ 215 h 411"/>
                  <a:gd name="T66" fmla="*/ 298 w 512"/>
                  <a:gd name="T67" fmla="*/ 224 h 411"/>
                  <a:gd name="T68" fmla="*/ 311 w 512"/>
                  <a:gd name="T69" fmla="*/ 251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12" h="411">
                    <a:moveTo>
                      <a:pt x="311" y="251"/>
                    </a:moveTo>
                    <a:lnTo>
                      <a:pt x="352" y="276"/>
                    </a:lnTo>
                    <a:lnTo>
                      <a:pt x="349" y="310"/>
                    </a:lnTo>
                    <a:lnTo>
                      <a:pt x="399" y="335"/>
                    </a:lnTo>
                    <a:lnTo>
                      <a:pt x="406" y="375"/>
                    </a:lnTo>
                    <a:lnTo>
                      <a:pt x="429" y="399"/>
                    </a:lnTo>
                    <a:lnTo>
                      <a:pt x="476" y="411"/>
                    </a:lnTo>
                    <a:lnTo>
                      <a:pt x="510" y="381"/>
                    </a:lnTo>
                    <a:lnTo>
                      <a:pt x="512" y="312"/>
                    </a:lnTo>
                    <a:lnTo>
                      <a:pt x="458" y="302"/>
                    </a:lnTo>
                    <a:lnTo>
                      <a:pt x="426" y="292"/>
                    </a:lnTo>
                    <a:lnTo>
                      <a:pt x="385" y="263"/>
                    </a:lnTo>
                    <a:lnTo>
                      <a:pt x="368" y="240"/>
                    </a:lnTo>
                    <a:lnTo>
                      <a:pt x="375" y="209"/>
                    </a:lnTo>
                    <a:lnTo>
                      <a:pt x="358" y="191"/>
                    </a:lnTo>
                    <a:lnTo>
                      <a:pt x="358" y="154"/>
                    </a:lnTo>
                    <a:lnTo>
                      <a:pt x="350" y="137"/>
                    </a:lnTo>
                    <a:lnTo>
                      <a:pt x="261" y="138"/>
                    </a:lnTo>
                    <a:lnTo>
                      <a:pt x="241" y="115"/>
                    </a:lnTo>
                    <a:lnTo>
                      <a:pt x="187" y="99"/>
                    </a:lnTo>
                    <a:lnTo>
                      <a:pt x="160" y="56"/>
                    </a:lnTo>
                    <a:lnTo>
                      <a:pt x="126" y="10"/>
                    </a:lnTo>
                    <a:lnTo>
                      <a:pt x="76" y="0"/>
                    </a:lnTo>
                    <a:lnTo>
                      <a:pt x="53" y="27"/>
                    </a:lnTo>
                    <a:lnTo>
                      <a:pt x="29" y="30"/>
                    </a:lnTo>
                    <a:lnTo>
                      <a:pt x="0" y="63"/>
                    </a:lnTo>
                    <a:lnTo>
                      <a:pt x="40" y="53"/>
                    </a:lnTo>
                    <a:lnTo>
                      <a:pt x="54" y="47"/>
                    </a:lnTo>
                    <a:lnTo>
                      <a:pt x="54" y="60"/>
                    </a:lnTo>
                    <a:lnTo>
                      <a:pt x="157" y="126"/>
                    </a:lnTo>
                    <a:lnTo>
                      <a:pt x="187" y="155"/>
                    </a:lnTo>
                    <a:lnTo>
                      <a:pt x="184" y="192"/>
                    </a:lnTo>
                    <a:lnTo>
                      <a:pt x="198" y="215"/>
                    </a:lnTo>
                    <a:lnTo>
                      <a:pt x="298" y="224"/>
                    </a:lnTo>
                    <a:lnTo>
                      <a:pt x="311" y="251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0" name="Freeform 195"/>
              <p:cNvSpPr>
                <a:spLocks/>
              </p:cNvSpPr>
              <p:nvPr/>
            </p:nvSpPr>
            <p:spPr bwMode="auto">
              <a:xfrm>
                <a:off x="5103813" y="5797550"/>
                <a:ext cx="31750" cy="30163"/>
              </a:xfrm>
              <a:custGeom>
                <a:avLst/>
                <a:gdLst>
                  <a:gd name="T0" fmla="*/ 68 w 102"/>
                  <a:gd name="T1" fmla="*/ 92 h 92"/>
                  <a:gd name="T2" fmla="*/ 102 w 102"/>
                  <a:gd name="T3" fmla="*/ 72 h 92"/>
                  <a:gd name="T4" fmla="*/ 94 w 102"/>
                  <a:gd name="T5" fmla="*/ 52 h 92"/>
                  <a:gd name="T6" fmla="*/ 60 w 102"/>
                  <a:gd name="T7" fmla="*/ 32 h 92"/>
                  <a:gd name="T8" fmla="*/ 44 w 102"/>
                  <a:gd name="T9" fmla="*/ 0 h 92"/>
                  <a:gd name="T10" fmla="*/ 10 w 102"/>
                  <a:gd name="T11" fmla="*/ 0 h 92"/>
                  <a:gd name="T12" fmla="*/ 0 w 102"/>
                  <a:gd name="T13" fmla="*/ 20 h 92"/>
                  <a:gd name="T14" fmla="*/ 8 w 102"/>
                  <a:gd name="T15" fmla="*/ 43 h 92"/>
                  <a:gd name="T16" fmla="*/ 55 w 102"/>
                  <a:gd name="T17" fmla="*/ 56 h 92"/>
                  <a:gd name="T18" fmla="*/ 45 w 102"/>
                  <a:gd name="T19" fmla="*/ 79 h 92"/>
                  <a:gd name="T20" fmla="*/ 68 w 102"/>
                  <a:gd name="T21" fmla="*/ 9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2" h="92">
                    <a:moveTo>
                      <a:pt x="68" y="92"/>
                    </a:moveTo>
                    <a:lnTo>
                      <a:pt x="102" y="72"/>
                    </a:lnTo>
                    <a:lnTo>
                      <a:pt x="94" y="52"/>
                    </a:lnTo>
                    <a:lnTo>
                      <a:pt x="60" y="32"/>
                    </a:lnTo>
                    <a:lnTo>
                      <a:pt x="44" y="0"/>
                    </a:lnTo>
                    <a:lnTo>
                      <a:pt x="10" y="0"/>
                    </a:lnTo>
                    <a:lnTo>
                      <a:pt x="0" y="20"/>
                    </a:lnTo>
                    <a:lnTo>
                      <a:pt x="8" y="43"/>
                    </a:lnTo>
                    <a:lnTo>
                      <a:pt x="55" y="56"/>
                    </a:lnTo>
                    <a:lnTo>
                      <a:pt x="45" y="79"/>
                    </a:lnTo>
                    <a:lnTo>
                      <a:pt x="68" y="92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1" name="Freeform 196"/>
              <p:cNvSpPr>
                <a:spLocks/>
              </p:cNvSpPr>
              <p:nvPr/>
            </p:nvSpPr>
            <p:spPr bwMode="auto">
              <a:xfrm>
                <a:off x="4784725" y="5881688"/>
                <a:ext cx="238125" cy="234950"/>
              </a:xfrm>
              <a:custGeom>
                <a:avLst/>
                <a:gdLst>
                  <a:gd name="T0" fmla="*/ 751 w 751"/>
                  <a:gd name="T1" fmla="*/ 287 h 738"/>
                  <a:gd name="T2" fmla="*/ 734 w 751"/>
                  <a:gd name="T3" fmla="*/ 244 h 738"/>
                  <a:gd name="T4" fmla="*/ 691 w 751"/>
                  <a:gd name="T5" fmla="*/ 232 h 738"/>
                  <a:gd name="T6" fmla="*/ 688 w 751"/>
                  <a:gd name="T7" fmla="*/ 267 h 738"/>
                  <a:gd name="T8" fmla="*/ 644 w 751"/>
                  <a:gd name="T9" fmla="*/ 208 h 738"/>
                  <a:gd name="T10" fmla="*/ 634 w 751"/>
                  <a:gd name="T11" fmla="*/ 178 h 738"/>
                  <a:gd name="T12" fmla="*/ 593 w 751"/>
                  <a:gd name="T13" fmla="*/ 123 h 738"/>
                  <a:gd name="T14" fmla="*/ 530 w 751"/>
                  <a:gd name="T15" fmla="*/ 127 h 738"/>
                  <a:gd name="T16" fmla="*/ 413 w 751"/>
                  <a:gd name="T17" fmla="*/ 85 h 738"/>
                  <a:gd name="T18" fmla="*/ 256 w 751"/>
                  <a:gd name="T19" fmla="*/ 0 h 738"/>
                  <a:gd name="T20" fmla="*/ 186 w 751"/>
                  <a:gd name="T21" fmla="*/ 53 h 738"/>
                  <a:gd name="T22" fmla="*/ 93 w 751"/>
                  <a:gd name="T23" fmla="*/ 1 h 738"/>
                  <a:gd name="T24" fmla="*/ 96 w 751"/>
                  <a:gd name="T25" fmla="*/ 63 h 738"/>
                  <a:gd name="T26" fmla="*/ 0 w 751"/>
                  <a:gd name="T27" fmla="*/ 135 h 738"/>
                  <a:gd name="T28" fmla="*/ 41 w 751"/>
                  <a:gd name="T29" fmla="*/ 187 h 738"/>
                  <a:gd name="T30" fmla="*/ 85 w 751"/>
                  <a:gd name="T31" fmla="*/ 246 h 738"/>
                  <a:gd name="T32" fmla="*/ 178 w 751"/>
                  <a:gd name="T33" fmla="*/ 339 h 738"/>
                  <a:gd name="T34" fmla="*/ 163 w 751"/>
                  <a:gd name="T35" fmla="*/ 442 h 738"/>
                  <a:gd name="T36" fmla="*/ 201 w 751"/>
                  <a:gd name="T37" fmla="*/ 574 h 738"/>
                  <a:gd name="T38" fmla="*/ 244 w 751"/>
                  <a:gd name="T39" fmla="*/ 587 h 738"/>
                  <a:gd name="T40" fmla="*/ 303 w 751"/>
                  <a:gd name="T41" fmla="*/ 477 h 738"/>
                  <a:gd name="T42" fmla="*/ 343 w 751"/>
                  <a:gd name="T43" fmla="*/ 527 h 738"/>
                  <a:gd name="T44" fmla="*/ 375 w 751"/>
                  <a:gd name="T45" fmla="*/ 566 h 738"/>
                  <a:gd name="T46" fmla="*/ 416 w 751"/>
                  <a:gd name="T47" fmla="*/ 729 h 738"/>
                  <a:gd name="T48" fmla="*/ 446 w 751"/>
                  <a:gd name="T49" fmla="*/ 738 h 738"/>
                  <a:gd name="T50" fmla="*/ 468 w 751"/>
                  <a:gd name="T51" fmla="*/ 588 h 738"/>
                  <a:gd name="T52" fmla="*/ 548 w 751"/>
                  <a:gd name="T53" fmla="*/ 634 h 738"/>
                  <a:gd name="T54" fmla="*/ 568 w 751"/>
                  <a:gd name="T55" fmla="*/ 704 h 738"/>
                  <a:gd name="T56" fmla="*/ 592 w 751"/>
                  <a:gd name="T57" fmla="*/ 671 h 738"/>
                  <a:gd name="T58" fmla="*/ 639 w 751"/>
                  <a:gd name="T59" fmla="*/ 723 h 738"/>
                  <a:gd name="T60" fmla="*/ 625 w 751"/>
                  <a:gd name="T61" fmla="*/ 666 h 738"/>
                  <a:gd name="T62" fmla="*/ 602 w 751"/>
                  <a:gd name="T63" fmla="*/ 614 h 738"/>
                  <a:gd name="T64" fmla="*/ 611 w 751"/>
                  <a:gd name="T65" fmla="*/ 510 h 738"/>
                  <a:gd name="T66" fmla="*/ 566 w 751"/>
                  <a:gd name="T67" fmla="*/ 421 h 738"/>
                  <a:gd name="T68" fmla="*/ 545 w 751"/>
                  <a:gd name="T69" fmla="*/ 329 h 738"/>
                  <a:gd name="T70" fmla="*/ 588 w 751"/>
                  <a:gd name="T71" fmla="*/ 302 h 738"/>
                  <a:gd name="T72" fmla="*/ 645 w 751"/>
                  <a:gd name="T73" fmla="*/ 341 h 738"/>
                  <a:gd name="T74" fmla="*/ 643 w 751"/>
                  <a:gd name="T75" fmla="*/ 388 h 738"/>
                  <a:gd name="T76" fmla="*/ 679 w 751"/>
                  <a:gd name="T77" fmla="*/ 361 h 738"/>
                  <a:gd name="T78" fmla="*/ 719 w 751"/>
                  <a:gd name="T79" fmla="*/ 341 h 7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751" h="738">
                    <a:moveTo>
                      <a:pt x="746" y="307"/>
                    </a:moveTo>
                    <a:lnTo>
                      <a:pt x="751" y="287"/>
                    </a:lnTo>
                    <a:lnTo>
                      <a:pt x="738" y="284"/>
                    </a:lnTo>
                    <a:lnTo>
                      <a:pt x="734" y="244"/>
                    </a:lnTo>
                    <a:lnTo>
                      <a:pt x="708" y="224"/>
                    </a:lnTo>
                    <a:lnTo>
                      <a:pt x="691" y="232"/>
                    </a:lnTo>
                    <a:lnTo>
                      <a:pt x="704" y="271"/>
                    </a:lnTo>
                    <a:lnTo>
                      <a:pt x="688" y="267"/>
                    </a:lnTo>
                    <a:lnTo>
                      <a:pt x="658" y="255"/>
                    </a:lnTo>
                    <a:lnTo>
                      <a:pt x="644" y="208"/>
                    </a:lnTo>
                    <a:lnTo>
                      <a:pt x="614" y="202"/>
                    </a:lnTo>
                    <a:lnTo>
                      <a:pt x="634" y="178"/>
                    </a:lnTo>
                    <a:lnTo>
                      <a:pt x="604" y="166"/>
                    </a:lnTo>
                    <a:lnTo>
                      <a:pt x="593" y="123"/>
                    </a:lnTo>
                    <a:lnTo>
                      <a:pt x="554" y="129"/>
                    </a:lnTo>
                    <a:lnTo>
                      <a:pt x="530" y="127"/>
                    </a:lnTo>
                    <a:lnTo>
                      <a:pt x="489" y="84"/>
                    </a:lnTo>
                    <a:lnTo>
                      <a:pt x="413" y="85"/>
                    </a:lnTo>
                    <a:lnTo>
                      <a:pt x="337" y="59"/>
                    </a:lnTo>
                    <a:lnTo>
                      <a:pt x="256" y="0"/>
                    </a:lnTo>
                    <a:lnTo>
                      <a:pt x="206" y="20"/>
                    </a:lnTo>
                    <a:lnTo>
                      <a:pt x="186" y="53"/>
                    </a:lnTo>
                    <a:lnTo>
                      <a:pt x="139" y="50"/>
                    </a:lnTo>
                    <a:lnTo>
                      <a:pt x="93" y="1"/>
                    </a:lnTo>
                    <a:lnTo>
                      <a:pt x="89" y="14"/>
                    </a:lnTo>
                    <a:lnTo>
                      <a:pt x="96" y="63"/>
                    </a:lnTo>
                    <a:lnTo>
                      <a:pt x="30" y="135"/>
                    </a:lnTo>
                    <a:lnTo>
                      <a:pt x="0" y="135"/>
                    </a:lnTo>
                    <a:lnTo>
                      <a:pt x="1" y="178"/>
                    </a:lnTo>
                    <a:lnTo>
                      <a:pt x="41" y="187"/>
                    </a:lnTo>
                    <a:lnTo>
                      <a:pt x="65" y="263"/>
                    </a:lnTo>
                    <a:lnTo>
                      <a:pt x="85" y="246"/>
                    </a:lnTo>
                    <a:lnTo>
                      <a:pt x="128" y="263"/>
                    </a:lnTo>
                    <a:lnTo>
                      <a:pt x="178" y="339"/>
                    </a:lnTo>
                    <a:lnTo>
                      <a:pt x="193" y="409"/>
                    </a:lnTo>
                    <a:lnTo>
                      <a:pt x="163" y="442"/>
                    </a:lnTo>
                    <a:lnTo>
                      <a:pt x="167" y="511"/>
                    </a:lnTo>
                    <a:lnTo>
                      <a:pt x="201" y="574"/>
                    </a:lnTo>
                    <a:lnTo>
                      <a:pt x="227" y="560"/>
                    </a:lnTo>
                    <a:lnTo>
                      <a:pt x="244" y="587"/>
                    </a:lnTo>
                    <a:lnTo>
                      <a:pt x="261" y="500"/>
                    </a:lnTo>
                    <a:lnTo>
                      <a:pt x="303" y="477"/>
                    </a:lnTo>
                    <a:lnTo>
                      <a:pt x="311" y="524"/>
                    </a:lnTo>
                    <a:lnTo>
                      <a:pt x="343" y="527"/>
                    </a:lnTo>
                    <a:lnTo>
                      <a:pt x="351" y="553"/>
                    </a:lnTo>
                    <a:lnTo>
                      <a:pt x="375" y="566"/>
                    </a:lnTo>
                    <a:lnTo>
                      <a:pt x="399" y="688"/>
                    </a:lnTo>
                    <a:lnTo>
                      <a:pt x="416" y="729"/>
                    </a:lnTo>
                    <a:lnTo>
                      <a:pt x="432" y="719"/>
                    </a:lnTo>
                    <a:lnTo>
                      <a:pt x="446" y="738"/>
                    </a:lnTo>
                    <a:lnTo>
                      <a:pt x="435" y="672"/>
                    </a:lnTo>
                    <a:lnTo>
                      <a:pt x="468" y="588"/>
                    </a:lnTo>
                    <a:lnTo>
                      <a:pt x="514" y="572"/>
                    </a:lnTo>
                    <a:lnTo>
                      <a:pt x="548" y="634"/>
                    </a:lnTo>
                    <a:lnTo>
                      <a:pt x="572" y="687"/>
                    </a:lnTo>
                    <a:lnTo>
                      <a:pt x="568" y="704"/>
                    </a:lnTo>
                    <a:lnTo>
                      <a:pt x="598" y="703"/>
                    </a:lnTo>
                    <a:lnTo>
                      <a:pt x="592" y="671"/>
                    </a:lnTo>
                    <a:lnTo>
                      <a:pt x="615" y="676"/>
                    </a:lnTo>
                    <a:lnTo>
                      <a:pt x="639" y="723"/>
                    </a:lnTo>
                    <a:lnTo>
                      <a:pt x="675" y="703"/>
                    </a:lnTo>
                    <a:lnTo>
                      <a:pt x="625" y="666"/>
                    </a:lnTo>
                    <a:lnTo>
                      <a:pt x="635" y="643"/>
                    </a:lnTo>
                    <a:lnTo>
                      <a:pt x="602" y="614"/>
                    </a:lnTo>
                    <a:lnTo>
                      <a:pt x="617" y="567"/>
                    </a:lnTo>
                    <a:lnTo>
                      <a:pt x="611" y="510"/>
                    </a:lnTo>
                    <a:lnTo>
                      <a:pt x="596" y="465"/>
                    </a:lnTo>
                    <a:lnTo>
                      <a:pt x="566" y="421"/>
                    </a:lnTo>
                    <a:lnTo>
                      <a:pt x="573" y="362"/>
                    </a:lnTo>
                    <a:lnTo>
                      <a:pt x="545" y="329"/>
                    </a:lnTo>
                    <a:lnTo>
                      <a:pt x="548" y="309"/>
                    </a:lnTo>
                    <a:lnTo>
                      <a:pt x="588" y="302"/>
                    </a:lnTo>
                    <a:lnTo>
                      <a:pt x="592" y="322"/>
                    </a:lnTo>
                    <a:lnTo>
                      <a:pt x="645" y="341"/>
                    </a:lnTo>
                    <a:lnTo>
                      <a:pt x="619" y="351"/>
                    </a:lnTo>
                    <a:lnTo>
                      <a:pt x="643" y="388"/>
                    </a:lnTo>
                    <a:lnTo>
                      <a:pt x="652" y="388"/>
                    </a:lnTo>
                    <a:lnTo>
                      <a:pt x="679" y="361"/>
                    </a:lnTo>
                    <a:lnTo>
                      <a:pt x="692" y="338"/>
                    </a:lnTo>
                    <a:lnTo>
                      <a:pt x="719" y="341"/>
                    </a:lnTo>
                    <a:lnTo>
                      <a:pt x="746" y="307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2" name="Freeform 197"/>
              <p:cNvSpPr>
                <a:spLocks/>
              </p:cNvSpPr>
              <p:nvPr/>
            </p:nvSpPr>
            <p:spPr bwMode="auto">
              <a:xfrm>
                <a:off x="4964113" y="6115050"/>
                <a:ext cx="20638" cy="33338"/>
              </a:xfrm>
              <a:custGeom>
                <a:avLst/>
                <a:gdLst>
                  <a:gd name="T0" fmla="*/ 47 w 64"/>
                  <a:gd name="T1" fmla="*/ 10 h 106"/>
                  <a:gd name="T2" fmla="*/ 10 w 64"/>
                  <a:gd name="T3" fmla="*/ 0 h 106"/>
                  <a:gd name="T4" fmla="*/ 0 w 64"/>
                  <a:gd name="T5" fmla="*/ 41 h 106"/>
                  <a:gd name="T6" fmla="*/ 14 w 64"/>
                  <a:gd name="T7" fmla="*/ 101 h 106"/>
                  <a:gd name="T8" fmla="*/ 50 w 64"/>
                  <a:gd name="T9" fmla="*/ 106 h 106"/>
                  <a:gd name="T10" fmla="*/ 60 w 64"/>
                  <a:gd name="T11" fmla="*/ 83 h 106"/>
                  <a:gd name="T12" fmla="*/ 47 w 64"/>
                  <a:gd name="T13" fmla="*/ 47 h 106"/>
                  <a:gd name="T14" fmla="*/ 64 w 64"/>
                  <a:gd name="T15" fmla="*/ 44 h 106"/>
                  <a:gd name="T16" fmla="*/ 47 w 64"/>
                  <a:gd name="T17" fmla="*/ 1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4" h="106">
                    <a:moveTo>
                      <a:pt x="47" y="10"/>
                    </a:moveTo>
                    <a:lnTo>
                      <a:pt x="10" y="0"/>
                    </a:lnTo>
                    <a:lnTo>
                      <a:pt x="0" y="41"/>
                    </a:lnTo>
                    <a:lnTo>
                      <a:pt x="14" y="101"/>
                    </a:lnTo>
                    <a:lnTo>
                      <a:pt x="50" y="106"/>
                    </a:lnTo>
                    <a:lnTo>
                      <a:pt x="60" y="83"/>
                    </a:lnTo>
                    <a:lnTo>
                      <a:pt x="47" y="47"/>
                    </a:lnTo>
                    <a:lnTo>
                      <a:pt x="64" y="44"/>
                    </a:lnTo>
                    <a:lnTo>
                      <a:pt x="47" y="10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3" name="Freeform 198"/>
              <p:cNvSpPr>
                <a:spLocks/>
              </p:cNvSpPr>
              <p:nvPr/>
            </p:nvSpPr>
            <p:spPr bwMode="auto">
              <a:xfrm>
                <a:off x="4851400" y="6064250"/>
                <a:ext cx="6350" cy="12700"/>
              </a:xfrm>
              <a:custGeom>
                <a:avLst/>
                <a:gdLst>
                  <a:gd name="T0" fmla="*/ 0 w 18"/>
                  <a:gd name="T1" fmla="*/ 13 h 43"/>
                  <a:gd name="T2" fmla="*/ 18 w 18"/>
                  <a:gd name="T3" fmla="*/ 43 h 43"/>
                  <a:gd name="T4" fmla="*/ 13 w 18"/>
                  <a:gd name="T5" fmla="*/ 0 h 43"/>
                  <a:gd name="T6" fmla="*/ 0 w 18"/>
                  <a:gd name="T7" fmla="*/ 1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43">
                    <a:moveTo>
                      <a:pt x="0" y="13"/>
                    </a:moveTo>
                    <a:lnTo>
                      <a:pt x="18" y="43"/>
                    </a:lnTo>
                    <a:lnTo>
                      <a:pt x="13" y="0"/>
                    </a:lnTo>
                    <a:lnTo>
                      <a:pt x="0" y="13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4" name="Freeform 199"/>
              <p:cNvSpPr>
                <a:spLocks/>
              </p:cNvSpPr>
              <p:nvPr/>
            </p:nvSpPr>
            <p:spPr bwMode="auto">
              <a:xfrm>
                <a:off x="5008563" y="5988050"/>
                <a:ext cx="17463" cy="11113"/>
              </a:xfrm>
              <a:custGeom>
                <a:avLst/>
                <a:gdLst>
                  <a:gd name="T0" fmla="*/ 51 w 57"/>
                  <a:gd name="T1" fmla="*/ 0 h 37"/>
                  <a:gd name="T2" fmla="*/ 14 w 57"/>
                  <a:gd name="T3" fmla="*/ 21 h 37"/>
                  <a:gd name="T4" fmla="*/ 0 w 57"/>
                  <a:gd name="T5" fmla="*/ 31 h 37"/>
                  <a:gd name="T6" fmla="*/ 24 w 57"/>
                  <a:gd name="T7" fmla="*/ 37 h 37"/>
                  <a:gd name="T8" fmla="*/ 57 w 57"/>
                  <a:gd name="T9" fmla="*/ 17 h 37"/>
                  <a:gd name="T10" fmla="*/ 51 w 57"/>
                  <a:gd name="T11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7" h="37">
                    <a:moveTo>
                      <a:pt x="51" y="0"/>
                    </a:moveTo>
                    <a:lnTo>
                      <a:pt x="14" y="21"/>
                    </a:lnTo>
                    <a:lnTo>
                      <a:pt x="0" y="31"/>
                    </a:lnTo>
                    <a:lnTo>
                      <a:pt x="24" y="37"/>
                    </a:lnTo>
                    <a:lnTo>
                      <a:pt x="57" y="17"/>
                    </a:lnTo>
                    <a:lnTo>
                      <a:pt x="51" y="0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5" name="Freeform 200"/>
              <p:cNvSpPr>
                <a:spLocks/>
              </p:cNvSpPr>
              <p:nvPr/>
            </p:nvSpPr>
            <p:spPr bwMode="auto">
              <a:xfrm>
                <a:off x="4983163" y="6005513"/>
                <a:ext cx="7938" cy="9525"/>
              </a:xfrm>
              <a:custGeom>
                <a:avLst/>
                <a:gdLst>
                  <a:gd name="T0" fmla="*/ 4 w 24"/>
                  <a:gd name="T1" fmla="*/ 27 h 27"/>
                  <a:gd name="T2" fmla="*/ 24 w 24"/>
                  <a:gd name="T3" fmla="*/ 10 h 27"/>
                  <a:gd name="T4" fmla="*/ 0 w 24"/>
                  <a:gd name="T5" fmla="*/ 0 h 27"/>
                  <a:gd name="T6" fmla="*/ 4 w 24"/>
                  <a:gd name="T7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27">
                    <a:moveTo>
                      <a:pt x="4" y="27"/>
                    </a:moveTo>
                    <a:lnTo>
                      <a:pt x="24" y="10"/>
                    </a:lnTo>
                    <a:lnTo>
                      <a:pt x="0" y="0"/>
                    </a:lnTo>
                    <a:lnTo>
                      <a:pt x="4" y="27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6" name="Freeform 201"/>
              <p:cNvSpPr>
                <a:spLocks/>
              </p:cNvSpPr>
              <p:nvPr/>
            </p:nvSpPr>
            <p:spPr bwMode="auto">
              <a:xfrm>
                <a:off x="5081588" y="5951538"/>
                <a:ext cx="12700" cy="11113"/>
              </a:xfrm>
              <a:custGeom>
                <a:avLst/>
                <a:gdLst>
                  <a:gd name="T0" fmla="*/ 7 w 36"/>
                  <a:gd name="T1" fmla="*/ 37 h 37"/>
                  <a:gd name="T2" fmla="*/ 36 w 36"/>
                  <a:gd name="T3" fmla="*/ 10 h 37"/>
                  <a:gd name="T4" fmla="*/ 16 w 36"/>
                  <a:gd name="T5" fmla="*/ 0 h 37"/>
                  <a:gd name="T6" fmla="*/ 0 w 36"/>
                  <a:gd name="T7" fmla="*/ 27 h 37"/>
                  <a:gd name="T8" fmla="*/ 7 w 36"/>
                  <a:gd name="T9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37">
                    <a:moveTo>
                      <a:pt x="7" y="37"/>
                    </a:moveTo>
                    <a:lnTo>
                      <a:pt x="36" y="10"/>
                    </a:lnTo>
                    <a:lnTo>
                      <a:pt x="16" y="0"/>
                    </a:lnTo>
                    <a:lnTo>
                      <a:pt x="0" y="27"/>
                    </a:lnTo>
                    <a:lnTo>
                      <a:pt x="7" y="37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7" name="Freeform 202"/>
              <p:cNvSpPr>
                <a:spLocks/>
              </p:cNvSpPr>
              <p:nvPr/>
            </p:nvSpPr>
            <p:spPr bwMode="auto">
              <a:xfrm>
                <a:off x="5103813" y="5957888"/>
                <a:ext cx="14288" cy="22225"/>
              </a:xfrm>
              <a:custGeom>
                <a:avLst/>
                <a:gdLst>
                  <a:gd name="T0" fmla="*/ 20 w 42"/>
                  <a:gd name="T1" fmla="*/ 0 h 69"/>
                  <a:gd name="T2" fmla="*/ 0 w 42"/>
                  <a:gd name="T3" fmla="*/ 13 h 69"/>
                  <a:gd name="T4" fmla="*/ 15 w 42"/>
                  <a:gd name="T5" fmla="*/ 36 h 69"/>
                  <a:gd name="T6" fmla="*/ 15 w 42"/>
                  <a:gd name="T7" fmla="*/ 69 h 69"/>
                  <a:gd name="T8" fmla="*/ 42 w 42"/>
                  <a:gd name="T9" fmla="*/ 45 h 69"/>
                  <a:gd name="T10" fmla="*/ 41 w 42"/>
                  <a:gd name="T11" fmla="*/ 22 h 69"/>
                  <a:gd name="T12" fmla="*/ 20 w 42"/>
                  <a:gd name="T13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2" h="69">
                    <a:moveTo>
                      <a:pt x="20" y="0"/>
                    </a:moveTo>
                    <a:lnTo>
                      <a:pt x="0" y="13"/>
                    </a:lnTo>
                    <a:lnTo>
                      <a:pt x="15" y="36"/>
                    </a:lnTo>
                    <a:lnTo>
                      <a:pt x="15" y="69"/>
                    </a:lnTo>
                    <a:lnTo>
                      <a:pt x="42" y="45"/>
                    </a:lnTo>
                    <a:lnTo>
                      <a:pt x="41" y="22"/>
                    </a:lnTo>
                    <a:lnTo>
                      <a:pt x="20" y="0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8" name="Freeform 203"/>
              <p:cNvSpPr>
                <a:spLocks/>
              </p:cNvSpPr>
              <p:nvPr/>
            </p:nvSpPr>
            <p:spPr bwMode="auto">
              <a:xfrm>
                <a:off x="5114925" y="5991225"/>
                <a:ext cx="9525" cy="19050"/>
              </a:xfrm>
              <a:custGeom>
                <a:avLst/>
                <a:gdLst>
                  <a:gd name="T0" fmla="*/ 11 w 30"/>
                  <a:gd name="T1" fmla="*/ 60 h 60"/>
                  <a:gd name="T2" fmla="*/ 27 w 30"/>
                  <a:gd name="T3" fmla="*/ 40 h 60"/>
                  <a:gd name="T4" fmla="*/ 30 w 30"/>
                  <a:gd name="T5" fmla="*/ 10 h 60"/>
                  <a:gd name="T6" fmla="*/ 13 w 30"/>
                  <a:gd name="T7" fmla="*/ 0 h 60"/>
                  <a:gd name="T8" fmla="*/ 0 w 30"/>
                  <a:gd name="T9" fmla="*/ 10 h 60"/>
                  <a:gd name="T10" fmla="*/ 0 w 30"/>
                  <a:gd name="T11" fmla="*/ 50 h 60"/>
                  <a:gd name="T12" fmla="*/ 11 w 30"/>
                  <a:gd name="T13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" h="60">
                    <a:moveTo>
                      <a:pt x="11" y="60"/>
                    </a:moveTo>
                    <a:lnTo>
                      <a:pt x="27" y="40"/>
                    </a:lnTo>
                    <a:lnTo>
                      <a:pt x="30" y="10"/>
                    </a:lnTo>
                    <a:lnTo>
                      <a:pt x="13" y="0"/>
                    </a:lnTo>
                    <a:lnTo>
                      <a:pt x="0" y="10"/>
                    </a:lnTo>
                    <a:lnTo>
                      <a:pt x="0" y="50"/>
                    </a:lnTo>
                    <a:lnTo>
                      <a:pt x="11" y="60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9" name="Freeform 204"/>
              <p:cNvSpPr>
                <a:spLocks/>
              </p:cNvSpPr>
              <p:nvPr/>
            </p:nvSpPr>
            <p:spPr bwMode="auto">
              <a:xfrm>
                <a:off x="5121275" y="6022975"/>
                <a:ext cx="19050" cy="19050"/>
              </a:xfrm>
              <a:custGeom>
                <a:avLst/>
                <a:gdLst>
                  <a:gd name="T0" fmla="*/ 57 w 57"/>
                  <a:gd name="T1" fmla="*/ 35 h 59"/>
                  <a:gd name="T2" fmla="*/ 40 w 57"/>
                  <a:gd name="T3" fmla="*/ 0 h 59"/>
                  <a:gd name="T4" fmla="*/ 7 w 57"/>
                  <a:gd name="T5" fmla="*/ 10 h 59"/>
                  <a:gd name="T6" fmla="*/ 0 w 57"/>
                  <a:gd name="T7" fmla="*/ 26 h 59"/>
                  <a:gd name="T8" fmla="*/ 7 w 57"/>
                  <a:gd name="T9" fmla="*/ 53 h 59"/>
                  <a:gd name="T10" fmla="*/ 40 w 57"/>
                  <a:gd name="T11" fmla="*/ 59 h 59"/>
                  <a:gd name="T12" fmla="*/ 57 w 57"/>
                  <a:gd name="T13" fmla="*/ 35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7" h="59">
                    <a:moveTo>
                      <a:pt x="57" y="35"/>
                    </a:moveTo>
                    <a:lnTo>
                      <a:pt x="40" y="0"/>
                    </a:lnTo>
                    <a:lnTo>
                      <a:pt x="7" y="10"/>
                    </a:lnTo>
                    <a:lnTo>
                      <a:pt x="0" y="26"/>
                    </a:lnTo>
                    <a:lnTo>
                      <a:pt x="7" y="53"/>
                    </a:lnTo>
                    <a:lnTo>
                      <a:pt x="40" y="59"/>
                    </a:lnTo>
                    <a:lnTo>
                      <a:pt x="57" y="35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0" name="Freeform 206"/>
              <p:cNvSpPr>
                <a:spLocks/>
              </p:cNvSpPr>
              <p:nvPr/>
            </p:nvSpPr>
            <p:spPr bwMode="auto">
              <a:xfrm>
                <a:off x="5145088" y="6049963"/>
                <a:ext cx="11113" cy="19050"/>
              </a:xfrm>
              <a:custGeom>
                <a:avLst/>
                <a:gdLst>
                  <a:gd name="T0" fmla="*/ 9 w 33"/>
                  <a:gd name="T1" fmla="*/ 0 h 60"/>
                  <a:gd name="T2" fmla="*/ 0 w 33"/>
                  <a:gd name="T3" fmla="*/ 44 h 60"/>
                  <a:gd name="T4" fmla="*/ 3 w 33"/>
                  <a:gd name="T5" fmla="*/ 60 h 60"/>
                  <a:gd name="T6" fmla="*/ 33 w 33"/>
                  <a:gd name="T7" fmla="*/ 43 h 60"/>
                  <a:gd name="T8" fmla="*/ 25 w 33"/>
                  <a:gd name="T9" fmla="*/ 20 h 60"/>
                  <a:gd name="T10" fmla="*/ 9 w 33"/>
                  <a:gd name="T11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" h="60">
                    <a:moveTo>
                      <a:pt x="9" y="0"/>
                    </a:moveTo>
                    <a:lnTo>
                      <a:pt x="0" y="44"/>
                    </a:lnTo>
                    <a:lnTo>
                      <a:pt x="3" y="60"/>
                    </a:lnTo>
                    <a:lnTo>
                      <a:pt x="33" y="43"/>
                    </a:lnTo>
                    <a:lnTo>
                      <a:pt x="25" y="20"/>
                    </a:lnTo>
                    <a:lnTo>
                      <a:pt x="9" y="0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1" name="Freeform 207"/>
              <p:cNvSpPr>
                <a:spLocks/>
              </p:cNvSpPr>
              <p:nvPr/>
            </p:nvSpPr>
            <p:spPr bwMode="auto">
              <a:xfrm>
                <a:off x="5100638" y="6057900"/>
                <a:ext cx="26988" cy="30163"/>
              </a:xfrm>
              <a:custGeom>
                <a:avLst/>
                <a:gdLst>
                  <a:gd name="T0" fmla="*/ 15 w 87"/>
                  <a:gd name="T1" fmla="*/ 89 h 95"/>
                  <a:gd name="T2" fmla="*/ 35 w 87"/>
                  <a:gd name="T3" fmla="*/ 95 h 95"/>
                  <a:gd name="T4" fmla="*/ 57 w 87"/>
                  <a:gd name="T5" fmla="*/ 82 h 95"/>
                  <a:gd name="T6" fmla="*/ 87 w 87"/>
                  <a:gd name="T7" fmla="*/ 29 h 95"/>
                  <a:gd name="T8" fmla="*/ 50 w 87"/>
                  <a:gd name="T9" fmla="*/ 0 h 95"/>
                  <a:gd name="T10" fmla="*/ 47 w 87"/>
                  <a:gd name="T11" fmla="*/ 16 h 95"/>
                  <a:gd name="T12" fmla="*/ 60 w 87"/>
                  <a:gd name="T13" fmla="*/ 39 h 95"/>
                  <a:gd name="T14" fmla="*/ 47 w 87"/>
                  <a:gd name="T15" fmla="*/ 39 h 95"/>
                  <a:gd name="T16" fmla="*/ 13 w 87"/>
                  <a:gd name="T17" fmla="*/ 36 h 95"/>
                  <a:gd name="T18" fmla="*/ 3 w 87"/>
                  <a:gd name="T19" fmla="*/ 46 h 95"/>
                  <a:gd name="T20" fmla="*/ 27 w 87"/>
                  <a:gd name="T21" fmla="*/ 62 h 95"/>
                  <a:gd name="T22" fmla="*/ 0 w 87"/>
                  <a:gd name="T23" fmla="*/ 70 h 95"/>
                  <a:gd name="T24" fmla="*/ 15 w 87"/>
                  <a:gd name="T25" fmla="*/ 89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7" h="95">
                    <a:moveTo>
                      <a:pt x="15" y="89"/>
                    </a:moveTo>
                    <a:lnTo>
                      <a:pt x="35" y="95"/>
                    </a:lnTo>
                    <a:lnTo>
                      <a:pt x="57" y="82"/>
                    </a:lnTo>
                    <a:lnTo>
                      <a:pt x="87" y="29"/>
                    </a:lnTo>
                    <a:lnTo>
                      <a:pt x="50" y="0"/>
                    </a:lnTo>
                    <a:lnTo>
                      <a:pt x="47" y="16"/>
                    </a:lnTo>
                    <a:lnTo>
                      <a:pt x="60" y="39"/>
                    </a:lnTo>
                    <a:lnTo>
                      <a:pt x="47" y="39"/>
                    </a:lnTo>
                    <a:lnTo>
                      <a:pt x="13" y="36"/>
                    </a:lnTo>
                    <a:lnTo>
                      <a:pt x="3" y="46"/>
                    </a:lnTo>
                    <a:lnTo>
                      <a:pt x="27" y="62"/>
                    </a:lnTo>
                    <a:lnTo>
                      <a:pt x="0" y="70"/>
                    </a:lnTo>
                    <a:lnTo>
                      <a:pt x="15" y="89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2" name="Freeform 208"/>
              <p:cNvSpPr>
                <a:spLocks/>
              </p:cNvSpPr>
              <p:nvPr/>
            </p:nvSpPr>
            <p:spPr bwMode="auto">
              <a:xfrm>
                <a:off x="5133975" y="5918200"/>
                <a:ext cx="36513" cy="47625"/>
              </a:xfrm>
              <a:custGeom>
                <a:avLst/>
                <a:gdLst>
                  <a:gd name="T0" fmla="*/ 111 w 118"/>
                  <a:gd name="T1" fmla="*/ 131 h 151"/>
                  <a:gd name="T2" fmla="*/ 107 w 118"/>
                  <a:gd name="T3" fmla="*/ 89 h 151"/>
                  <a:gd name="T4" fmla="*/ 87 w 118"/>
                  <a:gd name="T5" fmla="*/ 69 h 151"/>
                  <a:gd name="T6" fmla="*/ 87 w 118"/>
                  <a:gd name="T7" fmla="*/ 49 h 151"/>
                  <a:gd name="T8" fmla="*/ 57 w 118"/>
                  <a:gd name="T9" fmla="*/ 29 h 151"/>
                  <a:gd name="T10" fmla="*/ 43 w 118"/>
                  <a:gd name="T11" fmla="*/ 32 h 151"/>
                  <a:gd name="T12" fmla="*/ 27 w 118"/>
                  <a:gd name="T13" fmla="*/ 0 h 151"/>
                  <a:gd name="T14" fmla="*/ 10 w 118"/>
                  <a:gd name="T15" fmla="*/ 13 h 151"/>
                  <a:gd name="T16" fmla="*/ 0 w 118"/>
                  <a:gd name="T17" fmla="*/ 50 h 151"/>
                  <a:gd name="T18" fmla="*/ 24 w 118"/>
                  <a:gd name="T19" fmla="*/ 75 h 151"/>
                  <a:gd name="T20" fmla="*/ 61 w 118"/>
                  <a:gd name="T21" fmla="*/ 89 h 151"/>
                  <a:gd name="T22" fmla="*/ 61 w 118"/>
                  <a:gd name="T23" fmla="*/ 122 h 151"/>
                  <a:gd name="T24" fmla="*/ 98 w 118"/>
                  <a:gd name="T25" fmla="*/ 151 h 151"/>
                  <a:gd name="T26" fmla="*/ 118 w 118"/>
                  <a:gd name="T27" fmla="*/ 148 h 151"/>
                  <a:gd name="T28" fmla="*/ 111 w 118"/>
                  <a:gd name="T29" fmla="*/ 131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8" h="151">
                    <a:moveTo>
                      <a:pt x="111" y="131"/>
                    </a:moveTo>
                    <a:lnTo>
                      <a:pt x="107" y="89"/>
                    </a:lnTo>
                    <a:lnTo>
                      <a:pt x="87" y="69"/>
                    </a:lnTo>
                    <a:lnTo>
                      <a:pt x="87" y="49"/>
                    </a:lnTo>
                    <a:lnTo>
                      <a:pt x="57" y="29"/>
                    </a:lnTo>
                    <a:lnTo>
                      <a:pt x="43" y="32"/>
                    </a:lnTo>
                    <a:lnTo>
                      <a:pt x="27" y="0"/>
                    </a:lnTo>
                    <a:lnTo>
                      <a:pt x="10" y="13"/>
                    </a:lnTo>
                    <a:lnTo>
                      <a:pt x="0" y="50"/>
                    </a:lnTo>
                    <a:lnTo>
                      <a:pt x="24" y="75"/>
                    </a:lnTo>
                    <a:lnTo>
                      <a:pt x="61" y="89"/>
                    </a:lnTo>
                    <a:lnTo>
                      <a:pt x="61" y="122"/>
                    </a:lnTo>
                    <a:lnTo>
                      <a:pt x="98" y="151"/>
                    </a:lnTo>
                    <a:lnTo>
                      <a:pt x="118" y="148"/>
                    </a:lnTo>
                    <a:lnTo>
                      <a:pt x="111" y="131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3" name="Freeform 209"/>
              <p:cNvSpPr>
                <a:spLocks/>
              </p:cNvSpPr>
              <p:nvPr/>
            </p:nvSpPr>
            <p:spPr bwMode="auto">
              <a:xfrm>
                <a:off x="5168900" y="5969000"/>
                <a:ext cx="23813" cy="15875"/>
              </a:xfrm>
              <a:custGeom>
                <a:avLst/>
                <a:gdLst>
                  <a:gd name="T0" fmla="*/ 71 w 74"/>
                  <a:gd name="T1" fmla="*/ 39 h 49"/>
                  <a:gd name="T2" fmla="*/ 74 w 74"/>
                  <a:gd name="T3" fmla="*/ 13 h 49"/>
                  <a:gd name="T4" fmla="*/ 50 w 74"/>
                  <a:gd name="T5" fmla="*/ 0 h 49"/>
                  <a:gd name="T6" fmla="*/ 17 w 74"/>
                  <a:gd name="T7" fmla="*/ 0 h 49"/>
                  <a:gd name="T8" fmla="*/ 0 w 74"/>
                  <a:gd name="T9" fmla="*/ 10 h 49"/>
                  <a:gd name="T10" fmla="*/ 44 w 74"/>
                  <a:gd name="T11" fmla="*/ 49 h 49"/>
                  <a:gd name="T12" fmla="*/ 71 w 74"/>
                  <a:gd name="T13" fmla="*/ 3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4" h="49">
                    <a:moveTo>
                      <a:pt x="71" y="39"/>
                    </a:moveTo>
                    <a:lnTo>
                      <a:pt x="74" y="13"/>
                    </a:lnTo>
                    <a:lnTo>
                      <a:pt x="50" y="0"/>
                    </a:lnTo>
                    <a:lnTo>
                      <a:pt x="17" y="0"/>
                    </a:lnTo>
                    <a:lnTo>
                      <a:pt x="0" y="10"/>
                    </a:lnTo>
                    <a:lnTo>
                      <a:pt x="44" y="49"/>
                    </a:lnTo>
                    <a:lnTo>
                      <a:pt x="71" y="39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4" name="Freeform 210"/>
              <p:cNvSpPr>
                <a:spLocks/>
              </p:cNvSpPr>
              <p:nvPr/>
            </p:nvSpPr>
            <p:spPr bwMode="auto">
              <a:xfrm>
                <a:off x="5195888" y="5983288"/>
                <a:ext cx="19050" cy="11113"/>
              </a:xfrm>
              <a:custGeom>
                <a:avLst/>
                <a:gdLst>
                  <a:gd name="T0" fmla="*/ 0 w 60"/>
                  <a:gd name="T1" fmla="*/ 30 h 36"/>
                  <a:gd name="T2" fmla="*/ 30 w 60"/>
                  <a:gd name="T3" fmla="*/ 36 h 36"/>
                  <a:gd name="T4" fmla="*/ 60 w 60"/>
                  <a:gd name="T5" fmla="*/ 19 h 36"/>
                  <a:gd name="T6" fmla="*/ 60 w 60"/>
                  <a:gd name="T7" fmla="*/ 3 h 36"/>
                  <a:gd name="T8" fmla="*/ 27 w 60"/>
                  <a:gd name="T9" fmla="*/ 0 h 36"/>
                  <a:gd name="T10" fmla="*/ 0 w 60"/>
                  <a:gd name="T11" fmla="*/ 3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0" h="36">
                    <a:moveTo>
                      <a:pt x="0" y="30"/>
                    </a:moveTo>
                    <a:lnTo>
                      <a:pt x="30" y="36"/>
                    </a:lnTo>
                    <a:lnTo>
                      <a:pt x="60" y="19"/>
                    </a:lnTo>
                    <a:lnTo>
                      <a:pt x="60" y="3"/>
                    </a:lnTo>
                    <a:lnTo>
                      <a:pt x="27" y="0"/>
                    </a:lnTo>
                    <a:lnTo>
                      <a:pt x="0" y="30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5" name="Freeform 211"/>
              <p:cNvSpPr>
                <a:spLocks/>
              </p:cNvSpPr>
              <p:nvPr/>
            </p:nvSpPr>
            <p:spPr bwMode="auto">
              <a:xfrm>
                <a:off x="5156200" y="5981700"/>
                <a:ext cx="11113" cy="19050"/>
              </a:xfrm>
              <a:custGeom>
                <a:avLst/>
                <a:gdLst>
                  <a:gd name="T0" fmla="*/ 37 w 37"/>
                  <a:gd name="T1" fmla="*/ 24 h 57"/>
                  <a:gd name="T2" fmla="*/ 0 w 37"/>
                  <a:gd name="T3" fmla="*/ 0 h 57"/>
                  <a:gd name="T4" fmla="*/ 0 w 37"/>
                  <a:gd name="T5" fmla="*/ 37 h 57"/>
                  <a:gd name="T6" fmla="*/ 7 w 37"/>
                  <a:gd name="T7" fmla="*/ 57 h 57"/>
                  <a:gd name="T8" fmla="*/ 37 w 37"/>
                  <a:gd name="T9" fmla="*/ 24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57">
                    <a:moveTo>
                      <a:pt x="37" y="24"/>
                    </a:moveTo>
                    <a:lnTo>
                      <a:pt x="0" y="0"/>
                    </a:lnTo>
                    <a:lnTo>
                      <a:pt x="0" y="37"/>
                    </a:lnTo>
                    <a:lnTo>
                      <a:pt x="7" y="57"/>
                    </a:lnTo>
                    <a:lnTo>
                      <a:pt x="37" y="24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6" name="Freeform 212"/>
              <p:cNvSpPr>
                <a:spLocks/>
              </p:cNvSpPr>
              <p:nvPr/>
            </p:nvSpPr>
            <p:spPr bwMode="auto">
              <a:xfrm>
                <a:off x="5173663" y="6018213"/>
                <a:ext cx="20638" cy="25400"/>
              </a:xfrm>
              <a:custGeom>
                <a:avLst/>
                <a:gdLst>
                  <a:gd name="T0" fmla="*/ 50 w 62"/>
                  <a:gd name="T1" fmla="*/ 67 h 83"/>
                  <a:gd name="T2" fmla="*/ 62 w 62"/>
                  <a:gd name="T3" fmla="*/ 40 h 83"/>
                  <a:gd name="T4" fmla="*/ 56 w 62"/>
                  <a:gd name="T5" fmla="*/ 0 h 83"/>
                  <a:gd name="T6" fmla="*/ 12 w 62"/>
                  <a:gd name="T7" fmla="*/ 18 h 83"/>
                  <a:gd name="T8" fmla="*/ 0 w 62"/>
                  <a:gd name="T9" fmla="*/ 54 h 83"/>
                  <a:gd name="T10" fmla="*/ 27 w 62"/>
                  <a:gd name="T11" fmla="*/ 83 h 83"/>
                  <a:gd name="T12" fmla="*/ 50 w 62"/>
                  <a:gd name="T13" fmla="*/ 67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2" h="83">
                    <a:moveTo>
                      <a:pt x="50" y="67"/>
                    </a:moveTo>
                    <a:lnTo>
                      <a:pt x="62" y="40"/>
                    </a:lnTo>
                    <a:lnTo>
                      <a:pt x="56" y="0"/>
                    </a:lnTo>
                    <a:lnTo>
                      <a:pt x="12" y="18"/>
                    </a:lnTo>
                    <a:lnTo>
                      <a:pt x="0" y="54"/>
                    </a:lnTo>
                    <a:lnTo>
                      <a:pt x="27" y="83"/>
                    </a:lnTo>
                    <a:lnTo>
                      <a:pt x="50" y="67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" name="Freeform 213"/>
              <p:cNvSpPr>
                <a:spLocks/>
              </p:cNvSpPr>
              <p:nvPr/>
            </p:nvSpPr>
            <p:spPr bwMode="auto">
              <a:xfrm>
                <a:off x="5202238" y="6011863"/>
                <a:ext cx="23813" cy="36513"/>
              </a:xfrm>
              <a:custGeom>
                <a:avLst/>
                <a:gdLst>
                  <a:gd name="T0" fmla="*/ 77 w 77"/>
                  <a:gd name="T1" fmla="*/ 62 h 119"/>
                  <a:gd name="T2" fmla="*/ 74 w 77"/>
                  <a:gd name="T3" fmla="*/ 13 h 119"/>
                  <a:gd name="T4" fmla="*/ 57 w 77"/>
                  <a:gd name="T5" fmla="*/ 0 h 119"/>
                  <a:gd name="T6" fmla="*/ 17 w 77"/>
                  <a:gd name="T7" fmla="*/ 13 h 119"/>
                  <a:gd name="T8" fmla="*/ 0 w 77"/>
                  <a:gd name="T9" fmla="*/ 63 h 119"/>
                  <a:gd name="T10" fmla="*/ 28 w 77"/>
                  <a:gd name="T11" fmla="*/ 119 h 119"/>
                  <a:gd name="T12" fmla="*/ 45 w 77"/>
                  <a:gd name="T13" fmla="*/ 109 h 119"/>
                  <a:gd name="T14" fmla="*/ 77 w 77"/>
                  <a:gd name="T15" fmla="*/ 62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7" h="119">
                    <a:moveTo>
                      <a:pt x="77" y="62"/>
                    </a:moveTo>
                    <a:lnTo>
                      <a:pt x="74" y="13"/>
                    </a:lnTo>
                    <a:lnTo>
                      <a:pt x="57" y="0"/>
                    </a:lnTo>
                    <a:lnTo>
                      <a:pt x="17" y="13"/>
                    </a:lnTo>
                    <a:lnTo>
                      <a:pt x="0" y="63"/>
                    </a:lnTo>
                    <a:lnTo>
                      <a:pt x="28" y="119"/>
                    </a:lnTo>
                    <a:lnTo>
                      <a:pt x="45" y="109"/>
                    </a:lnTo>
                    <a:lnTo>
                      <a:pt x="77" y="62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" name="Freeform 214"/>
              <p:cNvSpPr>
                <a:spLocks/>
              </p:cNvSpPr>
              <p:nvPr/>
            </p:nvSpPr>
            <p:spPr bwMode="auto">
              <a:xfrm>
                <a:off x="5189538" y="6056313"/>
                <a:ext cx="14288" cy="23813"/>
              </a:xfrm>
              <a:custGeom>
                <a:avLst/>
                <a:gdLst>
                  <a:gd name="T0" fmla="*/ 38 w 47"/>
                  <a:gd name="T1" fmla="*/ 74 h 74"/>
                  <a:gd name="T2" fmla="*/ 47 w 47"/>
                  <a:gd name="T3" fmla="*/ 34 h 74"/>
                  <a:gd name="T4" fmla="*/ 36 w 47"/>
                  <a:gd name="T5" fmla="*/ 0 h 74"/>
                  <a:gd name="T6" fmla="*/ 0 w 47"/>
                  <a:gd name="T7" fmla="*/ 11 h 74"/>
                  <a:gd name="T8" fmla="*/ 0 w 47"/>
                  <a:gd name="T9" fmla="*/ 35 h 74"/>
                  <a:gd name="T10" fmla="*/ 38 w 47"/>
                  <a:gd name="T11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7" h="74">
                    <a:moveTo>
                      <a:pt x="38" y="74"/>
                    </a:moveTo>
                    <a:lnTo>
                      <a:pt x="47" y="34"/>
                    </a:lnTo>
                    <a:lnTo>
                      <a:pt x="36" y="0"/>
                    </a:lnTo>
                    <a:lnTo>
                      <a:pt x="0" y="11"/>
                    </a:lnTo>
                    <a:lnTo>
                      <a:pt x="0" y="35"/>
                    </a:lnTo>
                    <a:lnTo>
                      <a:pt x="38" y="74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" name="Freeform 215"/>
              <p:cNvSpPr>
                <a:spLocks/>
              </p:cNvSpPr>
              <p:nvPr/>
            </p:nvSpPr>
            <p:spPr bwMode="auto">
              <a:xfrm>
                <a:off x="5237163" y="6035675"/>
                <a:ext cx="28575" cy="31750"/>
              </a:xfrm>
              <a:custGeom>
                <a:avLst/>
                <a:gdLst>
                  <a:gd name="T0" fmla="*/ 53 w 90"/>
                  <a:gd name="T1" fmla="*/ 40 h 97"/>
                  <a:gd name="T2" fmla="*/ 7 w 90"/>
                  <a:gd name="T3" fmla="*/ 63 h 97"/>
                  <a:gd name="T4" fmla="*/ 0 w 90"/>
                  <a:gd name="T5" fmla="*/ 97 h 97"/>
                  <a:gd name="T6" fmla="*/ 44 w 90"/>
                  <a:gd name="T7" fmla="*/ 83 h 97"/>
                  <a:gd name="T8" fmla="*/ 70 w 90"/>
                  <a:gd name="T9" fmla="*/ 53 h 97"/>
                  <a:gd name="T10" fmla="*/ 76 w 90"/>
                  <a:gd name="T11" fmla="*/ 13 h 97"/>
                  <a:gd name="T12" fmla="*/ 90 w 90"/>
                  <a:gd name="T13" fmla="*/ 0 h 97"/>
                  <a:gd name="T14" fmla="*/ 56 w 90"/>
                  <a:gd name="T15" fmla="*/ 3 h 97"/>
                  <a:gd name="T16" fmla="*/ 53 w 90"/>
                  <a:gd name="T17" fmla="*/ 4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0" h="97">
                    <a:moveTo>
                      <a:pt x="53" y="40"/>
                    </a:moveTo>
                    <a:lnTo>
                      <a:pt x="7" y="63"/>
                    </a:lnTo>
                    <a:lnTo>
                      <a:pt x="0" y="97"/>
                    </a:lnTo>
                    <a:lnTo>
                      <a:pt x="44" y="83"/>
                    </a:lnTo>
                    <a:lnTo>
                      <a:pt x="70" y="53"/>
                    </a:lnTo>
                    <a:lnTo>
                      <a:pt x="76" y="13"/>
                    </a:lnTo>
                    <a:lnTo>
                      <a:pt x="90" y="0"/>
                    </a:lnTo>
                    <a:lnTo>
                      <a:pt x="56" y="3"/>
                    </a:lnTo>
                    <a:lnTo>
                      <a:pt x="53" y="40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0" name="Freeform 216"/>
              <p:cNvSpPr>
                <a:spLocks/>
              </p:cNvSpPr>
              <p:nvPr/>
            </p:nvSpPr>
            <p:spPr bwMode="auto">
              <a:xfrm>
                <a:off x="5195888" y="6105525"/>
                <a:ext cx="19050" cy="22225"/>
              </a:xfrm>
              <a:custGeom>
                <a:avLst/>
                <a:gdLst>
                  <a:gd name="T0" fmla="*/ 61 w 61"/>
                  <a:gd name="T1" fmla="*/ 44 h 71"/>
                  <a:gd name="T2" fmla="*/ 27 w 61"/>
                  <a:gd name="T3" fmla="*/ 0 h 71"/>
                  <a:gd name="T4" fmla="*/ 0 w 61"/>
                  <a:gd name="T5" fmla="*/ 8 h 71"/>
                  <a:gd name="T6" fmla="*/ 1 w 61"/>
                  <a:gd name="T7" fmla="*/ 24 h 71"/>
                  <a:gd name="T8" fmla="*/ 20 w 61"/>
                  <a:gd name="T9" fmla="*/ 20 h 71"/>
                  <a:gd name="T10" fmla="*/ 34 w 61"/>
                  <a:gd name="T11" fmla="*/ 34 h 71"/>
                  <a:gd name="T12" fmla="*/ 28 w 61"/>
                  <a:gd name="T13" fmla="*/ 71 h 71"/>
                  <a:gd name="T14" fmla="*/ 61 w 61"/>
                  <a:gd name="T15" fmla="*/ 44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1" h="71">
                    <a:moveTo>
                      <a:pt x="61" y="44"/>
                    </a:moveTo>
                    <a:lnTo>
                      <a:pt x="27" y="0"/>
                    </a:lnTo>
                    <a:lnTo>
                      <a:pt x="0" y="8"/>
                    </a:lnTo>
                    <a:lnTo>
                      <a:pt x="1" y="24"/>
                    </a:lnTo>
                    <a:lnTo>
                      <a:pt x="20" y="20"/>
                    </a:lnTo>
                    <a:lnTo>
                      <a:pt x="34" y="34"/>
                    </a:lnTo>
                    <a:lnTo>
                      <a:pt x="28" y="71"/>
                    </a:lnTo>
                    <a:lnTo>
                      <a:pt x="61" y="44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1" name="Freeform 217"/>
              <p:cNvSpPr>
                <a:spLocks/>
              </p:cNvSpPr>
              <p:nvPr/>
            </p:nvSpPr>
            <p:spPr bwMode="auto">
              <a:xfrm>
                <a:off x="5287963" y="6081713"/>
                <a:ext cx="11113" cy="14288"/>
              </a:xfrm>
              <a:custGeom>
                <a:avLst/>
                <a:gdLst>
                  <a:gd name="T0" fmla="*/ 0 w 36"/>
                  <a:gd name="T1" fmla="*/ 30 h 45"/>
                  <a:gd name="T2" fmla="*/ 10 w 36"/>
                  <a:gd name="T3" fmla="*/ 45 h 45"/>
                  <a:gd name="T4" fmla="*/ 36 w 36"/>
                  <a:gd name="T5" fmla="*/ 5 h 45"/>
                  <a:gd name="T6" fmla="*/ 23 w 36"/>
                  <a:gd name="T7" fmla="*/ 0 h 45"/>
                  <a:gd name="T8" fmla="*/ 0 w 36"/>
                  <a:gd name="T9" fmla="*/ 3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45">
                    <a:moveTo>
                      <a:pt x="0" y="30"/>
                    </a:moveTo>
                    <a:lnTo>
                      <a:pt x="10" y="45"/>
                    </a:lnTo>
                    <a:lnTo>
                      <a:pt x="36" y="5"/>
                    </a:lnTo>
                    <a:lnTo>
                      <a:pt x="23" y="0"/>
                    </a:lnTo>
                    <a:lnTo>
                      <a:pt x="0" y="30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2" name="Freeform 218"/>
              <p:cNvSpPr>
                <a:spLocks/>
              </p:cNvSpPr>
              <p:nvPr/>
            </p:nvSpPr>
            <p:spPr bwMode="auto">
              <a:xfrm>
                <a:off x="5021263" y="6192838"/>
                <a:ext cx="271463" cy="93663"/>
              </a:xfrm>
              <a:custGeom>
                <a:avLst/>
                <a:gdLst>
                  <a:gd name="T0" fmla="*/ 828 w 854"/>
                  <a:gd name="T1" fmla="*/ 123 h 296"/>
                  <a:gd name="T2" fmla="*/ 811 w 854"/>
                  <a:gd name="T3" fmla="*/ 170 h 296"/>
                  <a:gd name="T4" fmla="*/ 751 w 854"/>
                  <a:gd name="T5" fmla="*/ 170 h 296"/>
                  <a:gd name="T6" fmla="*/ 705 w 854"/>
                  <a:gd name="T7" fmla="*/ 183 h 296"/>
                  <a:gd name="T8" fmla="*/ 684 w 854"/>
                  <a:gd name="T9" fmla="*/ 131 h 296"/>
                  <a:gd name="T10" fmla="*/ 664 w 854"/>
                  <a:gd name="T11" fmla="*/ 104 h 296"/>
                  <a:gd name="T12" fmla="*/ 604 w 854"/>
                  <a:gd name="T13" fmla="*/ 125 h 296"/>
                  <a:gd name="T14" fmla="*/ 518 w 854"/>
                  <a:gd name="T15" fmla="*/ 125 h 296"/>
                  <a:gd name="T16" fmla="*/ 474 w 854"/>
                  <a:gd name="T17" fmla="*/ 96 h 296"/>
                  <a:gd name="T18" fmla="*/ 431 w 854"/>
                  <a:gd name="T19" fmla="*/ 100 h 296"/>
                  <a:gd name="T20" fmla="*/ 347 w 854"/>
                  <a:gd name="T21" fmla="*/ 124 h 296"/>
                  <a:gd name="T22" fmla="*/ 271 w 854"/>
                  <a:gd name="T23" fmla="*/ 134 h 296"/>
                  <a:gd name="T24" fmla="*/ 234 w 854"/>
                  <a:gd name="T25" fmla="*/ 98 h 296"/>
                  <a:gd name="T26" fmla="*/ 190 w 854"/>
                  <a:gd name="T27" fmla="*/ 75 h 296"/>
                  <a:gd name="T28" fmla="*/ 210 w 854"/>
                  <a:gd name="T29" fmla="*/ 35 h 296"/>
                  <a:gd name="T30" fmla="*/ 150 w 854"/>
                  <a:gd name="T31" fmla="*/ 33 h 296"/>
                  <a:gd name="T32" fmla="*/ 97 w 854"/>
                  <a:gd name="T33" fmla="*/ 43 h 296"/>
                  <a:gd name="T34" fmla="*/ 67 w 854"/>
                  <a:gd name="T35" fmla="*/ 0 h 296"/>
                  <a:gd name="T36" fmla="*/ 80 w 854"/>
                  <a:gd name="T37" fmla="*/ 56 h 296"/>
                  <a:gd name="T38" fmla="*/ 47 w 854"/>
                  <a:gd name="T39" fmla="*/ 61 h 296"/>
                  <a:gd name="T40" fmla="*/ 0 w 854"/>
                  <a:gd name="T41" fmla="*/ 17 h 296"/>
                  <a:gd name="T42" fmla="*/ 4 w 854"/>
                  <a:gd name="T43" fmla="*/ 57 h 296"/>
                  <a:gd name="T44" fmla="*/ 18 w 854"/>
                  <a:gd name="T45" fmla="*/ 116 h 296"/>
                  <a:gd name="T46" fmla="*/ 48 w 854"/>
                  <a:gd name="T47" fmla="*/ 183 h 296"/>
                  <a:gd name="T48" fmla="*/ 115 w 854"/>
                  <a:gd name="T49" fmla="*/ 155 h 296"/>
                  <a:gd name="T50" fmla="*/ 195 w 854"/>
                  <a:gd name="T51" fmla="*/ 195 h 296"/>
                  <a:gd name="T52" fmla="*/ 268 w 854"/>
                  <a:gd name="T53" fmla="*/ 201 h 296"/>
                  <a:gd name="T54" fmla="*/ 335 w 854"/>
                  <a:gd name="T55" fmla="*/ 200 h 296"/>
                  <a:gd name="T56" fmla="*/ 402 w 854"/>
                  <a:gd name="T57" fmla="*/ 256 h 296"/>
                  <a:gd name="T58" fmla="*/ 402 w 854"/>
                  <a:gd name="T59" fmla="*/ 296 h 296"/>
                  <a:gd name="T60" fmla="*/ 469 w 854"/>
                  <a:gd name="T61" fmla="*/ 286 h 296"/>
                  <a:gd name="T62" fmla="*/ 526 w 854"/>
                  <a:gd name="T63" fmla="*/ 246 h 296"/>
                  <a:gd name="T64" fmla="*/ 618 w 854"/>
                  <a:gd name="T65" fmla="*/ 258 h 296"/>
                  <a:gd name="T66" fmla="*/ 712 w 854"/>
                  <a:gd name="T67" fmla="*/ 260 h 296"/>
                  <a:gd name="T68" fmla="*/ 775 w 854"/>
                  <a:gd name="T69" fmla="*/ 237 h 296"/>
                  <a:gd name="T70" fmla="*/ 822 w 854"/>
                  <a:gd name="T71" fmla="*/ 239 h 296"/>
                  <a:gd name="T72" fmla="*/ 851 w 854"/>
                  <a:gd name="T73" fmla="*/ 182 h 296"/>
                  <a:gd name="T74" fmla="*/ 838 w 854"/>
                  <a:gd name="T75" fmla="*/ 143 h 2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854" h="296">
                    <a:moveTo>
                      <a:pt x="841" y="116"/>
                    </a:moveTo>
                    <a:lnTo>
                      <a:pt x="828" y="123"/>
                    </a:lnTo>
                    <a:lnTo>
                      <a:pt x="824" y="146"/>
                    </a:lnTo>
                    <a:lnTo>
                      <a:pt x="811" y="170"/>
                    </a:lnTo>
                    <a:lnTo>
                      <a:pt x="774" y="160"/>
                    </a:lnTo>
                    <a:lnTo>
                      <a:pt x="751" y="170"/>
                    </a:lnTo>
                    <a:lnTo>
                      <a:pt x="728" y="193"/>
                    </a:lnTo>
                    <a:lnTo>
                      <a:pt x="705" y="183"/>
                    </a:lnTo>
                    <a:lnTo>
                      <a:pt x="691" y="157"/>
                    </a:lnTo>
                    <a:lnTo>
                      <a:pt x="684" y="131"/>
                    </a:lnTo>
                    <a:lnTo>
                      <a:pt x="691" y="111"/>
                    </a:lnTo>
                    <a:lnTo>
                      <a:pt x="664" y="104"/>
                    </a:lnTo>
                    <a:lnTo>
                      <a:pt x="634" y="124"/>
                    </a:lnTo>
                    <a:lnTo>
                      <a:pt x="604" y="125"/>
                    </a:lnTo>
                    <a:lnTo>
                      <a:pt x="574" y="108"/>
                    </a:lnTo>
                    <a:lnTo>
                      <a:pt x="518" y="125"/>
                    </a:lnTo>
                    <a:lnTo>
                      <a:pt x="491" y="123"/>
                    </a:lnTo>
                    <a:lnTo>
                      <a:pt x="474" y="96"/>
                    </a:lnTo>
                    <a:lnTo>
                      <a:pt x="448" y="86"/>
                    </a:lnTo>
                    <a:lnTo>
                      <a:pt x="431" y="100"/>
                    </a:lnTo>
                    <a:lnTo>
                      <a:pt x="378" y="107"/>
                    </a:lnTo>
                    <a:lnTo>
                      <a:pt x="347" y="124"/>
                    </a:lnTo>
                    <a:lnTo>
                      <a:pt x="294" y="124"/>
                    </a:lnTo>
                    <a:lnTo>
                      <a:pt x="271" y="134"/>
                    </a:lnTo>
                    <a:lnTo>
                      <a:pt x="247" y="95"/>
                    </a:lnTo>
                    <a:lnTo>
                      <a:pt x="234" y="98"/>
                    </a:lnTo>
                    <a:lnTo>
                      <a:pt x="190" y="92"/>
                    </a:lnTo>
                    <a:lnTo>
                      <a:pt x="190" y="75"/>
                    </a:lnTo>
                    <a:lnTo>
                      <a:pt x="220" y="58"/>
                    </a:lnTo>
                    <a:lnTo>
                      <a:pt x="210" y="35"/>
                    </a:lnTo>
                    <a:lnTo>
                      <a:pt x="180" y="23"/>
                    </a:lnTo>
                    <a:lnTo>
                      <a:pt x="150" y="33"/>
                    </a:lnTo>
                    <a:lnTo>
                      <a:pt x="120" y="63"/>
                    </a:lnTo>
                    <a:lnTo>
                      <a:pt x="97" y="43"/>
                    </a:lnTo>
                    <a:lnTo>
                      <a:pt x="90" y="0"/>
                    </a:lnTo>
                    <a:lnTo>
                      <a:pt x="67" y="0"/>
                    </a:lnTo>
                    <a:lnTo>
                      <a:pt x="53" y="30"/>
                    </a:lnTo>
                    <a:lnTo>
                      <a:pt x="80" y="56"/>
                    </a:lnTo>
                    <a:lnTo>
                      <a:pt x="64" y="73"/>
                    </a:lnTo>
                    <a:lnTo>
                      <a:pt x="47" y="61"/>
                    </a:lnTo>
                    <a:lnTo>
                      <a:pt x="23" y="27"/>
                    </a:lnTo>
                    <a:lnTo>
                      <a:pt x="0" y="17"/>
                    </a:lnTo>
                    <a:lnTo>
                      <a:pt x="6" y="37"/>
                    </a:lnTo>
                    <a:lnTo>
                      <a:pt x="4" y="57"/>
                    </a:lnTo>
                    <a:lnTo>
                      <a:pt x="21" y="84"/>
                    </a:lnTo>
                    <a:lnTo>
                      <a:pt x="18" y="116"/>
                    </a:lnTo>
                    <a:lnTo>
                      <a:pt x="24" y="150"/>
                    </a:lnTo>
                    <a:lnTo>
                      <a:pt x="48" y="183"/>
                    </a:lnTo>
                    <a:lnTo>
                      <a:pt x="84" y="170"/>
                    </a:lnTo>
                    <a:lnTo>
                      <a:pt x="115" y="155"/>
                    </a:lnTo>
                    <a:lnTo>
                      <a:pt x="165" y="169"/>
                    </a:lnTo>
                    <a:lnTo>
                      <a:pt x="195" y="195"/>
                    </a:lnTo>
                    <a:lnTo>
                      <a:pt x="235" y="191"/>
                    </a:lnTo>
                    <a:lnTo>
                      <a:pt x="268" y="201"/>
                    </a:lnTo>
                    <a:lnTo>
                      <a:pt x="305" y="211"/>
                    </a:lnTo>
                    <a:lnTo>
                      <a:pt x="335" y="200"/>
                    </a:lnTo>
                    <a:lnTo>
                      <a:pt x="375" y="227"/>
                    </a:lnTo>
                    <a:lnTo>
                      <a:pt x="402" y="256"/>
                    </a:lnTo>
                    <a:lnTo>
                      <a:pt x="389" y="289"/>
                    </a:lnTo>
                    <a:lnTo>
                      <a:pt x="402" y="296"/>
                    </a:lnTo>
                    <a:lnTo>
                      <a:pt x="419" y="286"/>
                    </a:lnTo>
                    <a:lnTo>
                      <a:pt x="469" y="286"/>
                    </a:lnTo>
                    <a:lnTo>
                      <a:pt x="492" y="276"/>
                    </a:lnTo>
                    <a:lnTo>
                      <a:pt x="526" y="246"/>
                    </a:lnTo>
                    <a:lnTo>
                      <a:pt x="583" y="244"/>
                    </a:lnTo>
                    <a:lnTo>
                      <a:pt x="618" y="258"/>
                    </a:lnTo>
                    <a:lnTo>
                      <a:pt x="662" y="243"/>
                    </a:lnTo>
                    <a:lnTo>
                      <a:pt x="712" y="260"/>
                    </a:lnTo>
                    <a:lnTo>
                      <a:pt x="739" y="257"/>
                    </a:lnTo>
                    <a:lnTo>
                      <a:pt x="775" y="237"/>
                    </a:lnTo>
                    <a:lnTo>
                      <a:pt x="795" y="252"/>
                    </a:lnTo>
                    <a:lnTo>
                      <a:pt x="822" y="239"/>
                    </a:lnTo>
                    <a:lnTo>
                      <a:pt x="844" y="205"/>
                    </a:lnTo>
                    <a:lnTo>
                      <a:pt x="851" y="182"/>
                    </a:lnTo>
                    <a:lnTo>
                      <a:pt x="854" y="169"/>
                    </a:lnTo>
                    <a:lnTo>
                      <a:pt x="838" y="143"/>
                    </a:lnTo>
                    <a:lnTo>
                      <a:pt x="841" y="116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3" name="Freeform 219"/>
              <p:cNvSpPr>
                <a:spLocks/>
              </p:cNvSpPr>
              <p:nvPr/>
            </p:nvSpPr>
            <p:spPr bwMode="auto">
              <a:xfrm>
                <a:off x="5345113" y="6216650"/>
                <a:ext cx="14288" cy="19050"/>
              </a:xfrm>
              <a:custGeom>
                <a:avLst/>
                <a:gdLst>
                  <a:gd name="T0" fmla="*/ 27 w 47"/>
                  <a:gd name="T1" fmla="*/ 17 h 60"/>
                  <a:gd name="T2" fmla="*/ 13 w 47"/>
                  <a:gd name="T3" fmla="*/ 7 h 60"/>
                  <a:gd name="T4" fmla="*/ 0 w 47"/>
                  <a:gd name="T5" fmla="*/ 37 h 60"/>
                  <a:gd name="T6" fmla="*/ 7 w 47"/>
                  <a:gd name="T7" fmla="*/ 60 h 60"/>
                  <a:gd name="T8" fmla="*/ 47 w 47"/>
                  <a:gd name="T9" fmla="*/ 20 h 60"/>
                  <a:gd name="T10" fmla="*/ 44 w 47"/>
                  <a:gd name="T11" fmla="*/ 0 h 60"/>
                  <a:gd name="T12" fmla="*/ 27 w 47"/>
                  <a:gd name="T13" fmla="*/ 17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7" h="60">
                    <a:moveTo>
                      <a:pt x="27" y="17"/>
                    </a:moveTo>
                    <a:lnTo>
                      <a:pt x="13" y="7"/>
                    </a:lnTo>
                    <a:lnTo>
                      <a:pt x="0" y="37"/>
                    </a:lnTo>
                    <a:lnTo>
                      <a:pt x="7" y="60"/>
                    </a:lnTo>
                    <a:lnTo>
                      <a:pt x="47" y="20"/>
                    </a:lnTo>
                    <a:lnTo>
                      <a:pt x="44" y="0"/>
                    </a:lnTo>
                    <a:lnTo>
                      <a:pt x="27" y="17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4" name="Freeform 220"/>
              <p:cNvSpPr>
                <a:spLocks/>
              </p:cNvSpPr>
              <p:nvPr/>
            </p:nvSpPr>
            <p:spPr bwMode="auto">
              <a:xfrm>
                <a:off x="5367338" y="6161088"/>
                <a:ext cx="17463" cy="58738"/>
              </a:xfrm>
              <a:custGeom>
                <a:avLst/>
                <a:gdLst>
                  <a:gd name="T0" fmla="*/ 30 w 57"/>
                  <a:gd name="T1" fmla="*/ 63 h 186"/>
                  <a:gd name="T2" fmla="*/ 30 w 57"/>
                  <a:gd name="T3" fmla="*/ 37 h 186"/>
                  <a:gd name="T4" fmla="*/ 46 w 57"/>
                  <a:gd name="T5" fmla="*/ 27 h 186"/>
                  <a:gd name="T6" fmla="*/ 19 w 57"/>
                  <a:gd name="T7" fmla="*/ 0 h 186"/>
                  <a:gd name="T8" fmla="*/ 26 w 57"/>
                  <a:gd name="T9" fmla="*/ 27 h 186"/>
                  <a:gd name="T10" fmla="*/ 10 w 57"/>
                  <a:gd name="T11" fmla="*/ 50 h 186"/>
                  <a:gd name="T12" fmla="*/ 10 w 57"/>
                  <a:gd name="T13" fmla="*/ 74 h 186"/>
                  <a:gd name="T14" fmla="*/ 4 w 57"/>
                  <a:gd name="T15" fmla="*/ 96 h 186"/>
                  <a:gd name="T16" fmla="*/ 0 w 57"/>
                  <a:gd name="T17" fmla="*/ 116 h 186"/>
                  <a:gd name="T18" fmla="*/ 24 w 57"/>
                  <a:gd name="T19" fmla="*/ 140 h 186"/>
                  <a:gd name="T20" fmla="*/ 5 w 57"/>
                  <a:gd name="T21" fmla="*/ 176 h 186"/>
                  <a:gd name="T22" fmla="*/ 8 w 57"/>
                  <a:gd name="T23" fmla="*/ 186 h 186"/>
                  <a:gd name="T24" fmla="*/ 38 w 57"/>
                  <a:gd name="T25" fmla="*/ 176 h 186"/>
                  <a:gd name="T26" fmla="*/ 57 w 57"/>
                  <a:gd name="T27" fmla="*/ 126 h 186"/>
                  <a:gd name="T28" fmla="*/ 24 w 57"/>
                  <a:gd name="T29" fmla="*/ 103 h 186"/>
                  <a:gd name="T30" fmla="*/ 30 w 57"/>
                  <a:gd name="T31" fmla="*/ 63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7" h="186">
                    <a:moveTo>
                      <a:pt x="30" y="63"/>
                    </a:moveTo>
                    <a:lnTo>
                      <a:pt x="30" y="37"/>
                    </a:lnTo>
                    <a:lnTo>
                      <a:pt x="46" y="27"/>
                    </a:lnTo>
                    <a:lnTo>
                      <a:pt x="19" y="0"/>
                    </a:lnTo>
                    <a:lnTo>
                      <a:pt x="26" y="27"/>
                    </a:lnTo>
                    <a:lnTo>
                      <a:pt x="10" y="50"/>
                    </a:lnTo>
                    <a:lnTo>
                      <a:pt x="10" y="74"/>
                    </a:lnTo>
                    <a:lnTo>
                      <a:pt x="4" y="96"/>
                    </a:lnTo>
                    <a:lnTo>
                      <a:pt x="0" y="116"/>
                    </a:lnTo>
                    <a:lnTo>
                      <a:pt x="24" y="140"/>
                    </a:lnTo>
                    <a:lnTo>
                      <a:pt x="5" y="176"/>
                    </a:lnTo>
                    <a:lnTo>
                      <a:pt x="8" y="186"/>
                    </a:lnTo>
                    <a:lnTo>
                      <a:pt x="38" y="176"/>
                    </a:lnTo>
                    <a:lnTo>
                      <a:pt x="57" y="126"/>
                    </a:lnTo>
                    <a:lnTo>
                      <a:pt x="24" y="103"/>
                    </a:lnTo>
                    <a:lnTo>
                      <a:pt x="30" y="63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5" name="Freeform 221"/>
              <p:cNvSpPr>
                <a:spLocks/>
              </p:cNvSpPr>
              <p:nvPr/>
            </p:nvSpPr>
            <p:spPr bwMode="auto">
              <a:xfrm>
                <a:off x="5113338" y="5576888"/>
                <a:ext cx="22225" cy="25400"/>
              </a:xfrm>
              <a:custGeom>
                <a:avLst/>
                <a:gdLst>
                  <a:gd name="T0" fmla="*/ 67 w 67"/>
                  <a:gd name="T1" fmla="*/ 59 h 82"/>
                  <a:gd name="T2" fmla="*/ 66 w 67"/>
                  <a:gd name="T3" fmla="*/ 16 h 82"/>
                  <a:gd name="T4" fmla="*/ 39 w 67"/>
                  <a:gd name="T5" fmla="*/ 0 h 82"/>
                  <a:gd name="T6" fmla="*/ 4 w 67"/>
                  <a:gd name="T7" fmla="*/ 33 h 82"/>
                  <a:gd name="T8" fmla="*/ 0 w 67"/>
                  <a:gd name="T9" fmla="*/ 56 h 82"/>
                  <a:gd name="T10" fmla="*/ 37 w 67"/>
                  <a:gd name="T11" fmla="*/ 82 h 82"/>
                  <a:gd name="T12" fmla="*/ 67 w 67"/>
                  <a:gd name="T13" fmla="*/ 59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7" h="82">
                    <a:moveTo>
                      <a:pt x="67" y="59"/>
                    </a:moveTo>
                    <a:lnTo>
                      <a:pt x="66" y="16"/>
                    </a:lnTo>
                    <a:lnTo>
                      <a:pt x="39" y="0"/>
                    </a:lnTo>
                    <a:lnTo>
                      <a:pt x="4" y="33"/>
                    </a:lnTo>
                    <a:lnTo>
                      <a:pt x="0" y="56"/>
                    </a:lnTo>
                    <a:lnTo>
                      <a:pt x="37" y="82"/>
                    </a:lnTo>
                    <a:lnTo>
                      <a:pt x="67" y="59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6" name="Freeform 222"/>
              <p:cNvSpPr>
                <a:spLocks/>
              </p:cNvSpPr>
              <p:nvPr/>
            </p:nvSpPr>
            <p:spPr bwMode="auto">
              <a:xfrm>
                <a:off x="5200650" y="5613400"/>
                <a:ext cx="25400" cy="14288"/>
              </a:xfrm>
              <a:custGeom>
                <a:avLst/>
                <a:gdLst>
                  <a:gd name="T0" fmla="*/ 79 w 79"/>
                  <a:gd name="T1" fmla="*/ 13 h 42"/>
                  <a:gd name="T2" fmla="*/ 35 w 79"/>
                  <a:gd name="T3" fmla="*/ 0 h 42"/>
                  <a:gd name="T4" fmla="*/ 6 w 79"/>
                  <a:gd name="T5" fmla="*/ 16 h 42"/>
                  <a:gd name="T6" fmla="*/ 0 w 79"/>
                  <a:gd name="T7" fmla="*/ 33 h 42"/>
                  <a:gd name="T8" fmla="*/ 36 w 79"/>
                  <a:gd name="T9" fmla="*/ 36 h 42"/>
                  <a:gd name="T10" fmla="*/ 76 w 79"/>
                  <a:gd name="T11" fmla="*/ 42 h 42"/>
                  <a:gd name="T12" fmla="*/ 79 w 79"/>
                  <a:gd name="T13" fmla="*/ 13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9" h="42">
                    <a:moveTo>
                      <a:pt x="79" y="13"/>
                    </a:moveTo>
                    <a:lnTo>
                      <a:pt x="35" y="0"/>
                    </a:lnTo>
                    <a:lnTo>
                      <a:pt x="6" y="16"/>
                    </a:lnTo>
                    <a:lnTo>
                      <a:pt x="0" y="33"/>
                    </a:lnTo>
                    <a:lnTo>
                      <a:pt x="36" y="36"/>
                    </a:lnTo>
                    <a:lnTo>
                      <a:pt x="76" y="42"/>
                    </a:lnTo>
                    <a:lnTo>
                      <a:pt x="79" y="13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7" name="Freeform 223"/>
              <p:cNvSpPr>
                <a:spLocks/>
              </p:cNvSpPr>
              <p:nvPr/>
            </p:nvSpPr>
            <p:spPr bwMode="auto">
              <a:xfrm>
                <a:off x="5159375" y="5661025"/>
                <a:ext cx="44450" cy="46038"/>
              </a:xfrm>
              <a:custGeom>
                <a:avLst/>
                <a:gdLst>
                  <a:gd name="T0" fmla="*/ 90 w 140"/>
                  <a:gd name="T1" fmla="*/ 65 h 146"/>
                  <a:gd name="T2" fmla="*/ 56 w 140"/>
                  <a:gd name="T3" fmla="*/ 53 h 146"/>
                  <a:gd name="T4" fmla="*/ 0 w 140"/>
                  <a:gd name="T5" fmla="*/ 53 h 146"/>
                  <a:gd name="T6" fmla="*/ 14 w 140"/>
                  <a:gd name="T7" fmla="*/ 103 h 146"/>
                  <a:gd name="T8" fmla="*/ 41 w 140"/>
                  <a:gd name="T9" fmla="*/ 146 h 146"/>
                  <a:gd name="T10" fmla="*/ 64 w 140"/>
                  <a:gd name="T11" fmla="*/ 99 h 146"/>
                  <a:gd name="T12" fmla="*/ 81 w 140"/>
                  <a:gd name="T13" fmla="*/ 99 h 146"/>
                  <a:gd name="T14" fmla="*/ 74 w 140"/>
                  <a:gd name="T15" fmla="*/ 122 h 146"/>
                  <a:gd name="T16" fmla="*/ 114 w 140"/>
                  <a:gd name="T17" fmla="*/ 139 h 146"/>
                  <a:gd name="T18" fmla="*/ 104 w 140"/>
                  <a:gd name="T19" fmla="*/ 82 h 146"/>
                  <a:gd name="T20" fmla="*/ 140 w 140"/>
                  <a:gd name="T21" fmla="*/ 22 h 146"/>
                  <a:gd name="T22" fmla="*/ 106 w 140"/>
                  <a:gd name="T23" fmla="*/ 0 h 146"/>
                  <a:gd name="T24" fmla="*/ 90 w 140"/>
                  <a:gd name="T25" fmla="*/ 6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0" h="146">
                    <a:moveTo>
                      <a:pt x="90" y="65"/>
                    </a:moveTo>
                    <a:lnTo>
                      <a:pt x="56" y="53"/>
                    </a:lnTo>
                    <a:lnTo>
                      <a:pt x="0" y="53"/>
                    </a:lnTo>
                    <a:lnTo>
                      <a:pt x="14" y="103"/>
                    </a:lnTo>
                    <a:lnTo>
                      <a:pt x="41" y="146"/>
                    </a:lnTo>
                    <a:lnTo>
                      <a:pt x="64" y="99"/>
                    </a:lnTo>
                    <a:lnTo>
                      <a:pt x="81" y="99"/>
                    </a:lnTo>
                    <a:lnTo>
                      <a:pt x="74" y="122"/>
                    </a:lnTo>
                    <a:lnTo>
                      <a:pt x="114" y="139"/>
                    </a:lnTo>
                    <a:lnTo>
                      <a:pt x="104" y="82"/>
                    </a:lnTo>
                    <a:lnTo>
                      <a:pt x="140" y="22"/>
                    </a:lnTo>
                    <a:lnTo>
                      <a:pt x="106" y="0"/>
                    </a:lnTo>
                    <a:lnTo>
                      <a:pt x="90" y="65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8" name="Freeform 224"/>
              <p:cNvSpPr>
                <a:spLocks/>
              </p:cNvSpPr>
              <p:nvPr/>
            </p:nvSpPr>
            <p:spPr bwMode="auto">
              <a:xfrm>
                <a:off x="5246688" y="5751513"/>
                <a:ext cx="79375" cy="46038"/>
              </a:xfrm>
              <a:custGeom>
                <a:avLst/>
                <a:gdLst>
                  <a:gd name="T0" fmla="*/ 174 w 251"/>
                  <a:gd name="T1" fmla="*/ 73 h 146"/>
                  <a:gd name="T2" fmla="*/ 204 w 251"/>
                  <a:gd name="T3" fmla="*/ 99 h 146"/>
                  <a:gd name="T4" fmla="*/ 251 w 251"/>
                  <a:gd name="T5" fmla="*/ 76 h 146"/>
                  <a:gd name="T6" fmla="*/ 184 w 251"/>
                  <a:gd name="T7" fmla="*/ 43 h 146"/>
                  <a:gd name="T8" fmla="*/ 180 w 251"/>
                  <a:gd name="T9" fmla="*/ 13 h 146"/>
                  <a:gd name="T10" fmla="*/ 143 w 251"/>
                  <a:gd name="T11" fmla="*/ 0 h 146"/>
                  <a:gd name="T12" fmla="*/ 121 w 251"/>
                  <a:gd name="T13" fmla="*/ 20 h 146"/>
                  <a:gd name="T14" fmla="*/ 77 w 251"/>
                  <a:gd name="T15" fmla="*/ 21 h 146"/>
                  <a:gd name="T16" fmla="*/ 71 w 251"/>
                  <a:gd name="T17" fmla="*/ 44 h 146"/>
                  <a:gd name="T18" fmla="*/ 0 w 251"/>
                  <a:gd name="T19" fmla="*/ 41 h 146"/>
                  <a:gd name="T20" fmla="*/ 4 w 251"/>
                  <a:gd name="T21" fmla="*/ 81 h 146"/>
                  <a:gd name="T22" fmla="*/ 67 w 251"/>
                  <a:gd name="T23" fmla="*/ 107 h 146"/>
                  <a:gd name="T24" fmla="*/ 94 w 251"/>
                  <a:gd name="T25" fmla="*/ 67 h 146"/>
                  <a:gd name="T26" fmla="*/ 137 w 251"/>
                  <a:gd name="T27" fmla="*/ 77 h 146"/>
                  <a:gd name="T28" fmla="*/ 81 w 251"/>
                  <a:gd name="T29" fmla="*/ 113 h 146"/>
                  <a:gd name="T30" fmla="*/ 115 w 251"/>
                  <a:gd name="T31" fmla="*/ 144 h 146"/>
                  <a:gd name="T32" fmla="*/ 171 w 251"/>
                  <a:gd name="T33" fmla="*/ 146 h 146"/>
                  <a:gd name="T34" fmla="*/ 191 w 251"/>
                  <a:gd name="T35" fmla="*/ 122 h 146"/>
                  <a:gd name="T36" fmla="*/ 174 w 251"/>
                  <a:gd name="T37" fmla="*/ 73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51" h="146">
                    <a:moveTo>
                      <a:pt x="174" y="73"/>
                    </a:moveTo>
                    <a:lnTo>
                      <a:pt x="204" y="99"/>
                    </a:lnTo>
                    <a:lnTo>
                      <a:pt x="251" y="76"/>
                    </a:lnTo>
                    <a:lnTo>
                      <a:pt x="184" y="43"/>
                    </a:lnTo>
                    <a:lnTo>
                      <a:pt x="180" y="13"/>
                    </a:lnTo>
                    <a:lnTo>
                      <a:pt x="143" y="0"/>
                    </a:lnTo>
                    <a:lnTo>
                      <a:pt x="121" y="20"/>
                    </a:lnTo>
                    <a:lnTo>
                      <a:pt x="77" y="21"/>
                    </a:lnTo>
                    <a:lnTo>
                      <a:pt x="71" y="44"/>
                    </a:lnTo>
                    <a:lnTo>
                      <a:pt x="0" y="41"/>
                    </a:lnTo>
                    <a:lnTo>
                      <a:pt x="4" y="81"/>
                    </a:lnTo>
                    <a:lnTo>
                      <a:pt x="67" y="107"/>
                    </a:lnTo>
                    <a:lnTo>
                      <a:pt x="94" y="67"/>
                    </a:lnTo>
                    <a:lnTo>
                      <a:pt x="137" y="77"/>
                    </a:lnTo>
                    <a:lnTo>
                      <a:pt x="81" y="113"/>
                    </a:lnTo>
                    <a:lnTo>
                      <a:pt x="115" y="144"/>
                    </a:lnTo>
                    <a:lnTo>
                      <a:pt x="171" y="146"/>
                    </a:lnTo>
                    <a:lnTo>
                      <a:pt x="191" y="122"/>
                    </a:lnTo>
                    <a:lnTo>
                      <a:pt x="174" y="73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9" name="Freeform 225"/>
              <p:cNvSpPr>
                <a:spLocks/>
              </p:cNvSpPr>
              <p:nvPr/>
            </p:nvSpPr>
            <p:spPr bwMode="auto">
              <a:xfrm>
                <a:off x="5246688" y="5843588"/>
                <a:ext cx="30163" cy="47625"/>
              </a:xfrm>
              <a:custGeom>
                <a:avLst/>
                <a:gdLst>
                  <a:gd name="T0" fmla="*/ 74 w 95"/>
                  <a:gd name="T1" fmla="*/ 3 h 152"/>
                  <a:gd name="T2" fmla="*/ 34 w 95"/>
                  <a:gd name="T3" fmla="*/ 0 h 152"/>
                  <a:gd name="T4" fmla="*/ 4 w 95"/>
                  <a:gd name="T5" fmla="*/ 6 h 152"/>
                  <a:gd name="T6" fmla="*/ 0 w 95"/>
                  <a:gd name="T7" fmla="*/ 40 h 152"/>
                  <a:gd name="T8" fmla="*/ 45 w 95"/>
                  <a:gd name="T9" fmla="*/ 70 h 152"/>
                  <a:gd name="T10" fmla="*/ 18 w 95"/>
                  <a:gd name="T11" fmla="*/ 116 h 152"/>
                  <a:gd name="T12" fmla="*/ 58 w 95"/>
                  <a:gd name="T13" fmla="*/ 152 h 152"/>
                  <a:gd name="T14" fmla="*/ 72 w 95"/>
                  <a:gd name="T15" fmla="*/ 109 h 152"/>
                  <a:gd name="T16" fmla="*/ 95 w 95"/>
                  <a:gd name="T17" fmla="*/ 92 h 152"/>
                  <a:gd name="T18" fmla="*/ 90 w 95"/>
                  <a:gd name="T19" fmla="*/ 59 h 152"/>
                  <a:gd name="T20" fmla="*/ 74 w 95"/>
                  <a:gd name="T21" fmla="*/ 3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5" h="152">
                    <a:moveTo>
                      <a:pt x="74" y="3"/>
                    </a:moveTo>
                    <a:lnTo>
                      <a:pt x="34" y="0"/>
                    </a:lnTo>
                    <a:lnTo>
                      <a:pt x="4" y="6"/>
                    </a:lnTo>
                    <a:lnTo>
                      <a:pt x="0" y="40"/>
                    </a:lnTo>
                    <a:lnTo>
                      <a:pt x="45" y="70"/>
                    </a:lnTo>
                    <a:lnTo>
                      <a:pt x="18" y="116"/>
                    </a:lnTo>
                    <a:lnTo>
                      <a:pt x="58" y="152"/>
                    </a:lnTo>
                    <a:lnTo>
                      <a:pt x="72" y="109"/>
                    </a:lnTo>
                    <a:lnTo>
                      <a:pt x="95" y="92"/>
                    </a:lnTo>
                    <a:lnTo>
                      <a:pt x="90" y="59"/>
                    </a:lnTo>
                    <a:lnTo>
                      <a:pt x="74" y="3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0" name="Freeform 226"/>
              <p:cNvSpPr>
                <a:spLocks/>
              </p:cNvSpPr>
              <p:nvPr/>
            </p:nvSpPr>
            <p:spPr bwMode="auto">
              <a:xfrm>
                <a:off x="5262563" y="5951538"/>
                <a:ext cx="31750" cy="26988"/>
              </a:xfrm>
              <a:custGeom>
                <a:avLst/>
                <a:gdLst>
                  <a:gd name="T0" fmla="*/ 77 w 100"/>
                  <a:gd name="T1" fmla="*/ 51 h 84"/>
                  <a:gd name="T2" fmla="*/ 100 w 100"/>
                  <a:gd name="T3" fmla="*/ 0 h 84"/>
                  <a:gd name="T4" fmla="*/ 46 w 100"/>
                  <a:gd name="T5" fmla="*/ 31 h 84"/>
                  <a:gd name="T6" fmla="*/ 13 w 100"/>
                  <a:gd name="T7" fmla="*/ 38 h 84"/>
                  <a:gd name="T8" fmla="*/ 0 w 100"/>
                  <a:gd name="T9" fmla="*/ 84 h 84"/>
                  <a:gd name="T10" fmla="*/ 46 w 100"/>
                  <a:gd name="T11" fmla="*/ 51 h 84"/>
                  <a:gd name="T12" fmla="*/ 77 w 100"/>
                  <a:gd name="T13" fmla="*/ 51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0" h="84">
                    <a:moveTo>
                      <a:pt x="77" y="51"/>
                    </a:moveTo>
                    <a:lnTo>
                      <a:pt x="100" y="0"/>
                    </a:lnTo>
                    <a:lnTo>
                      <a:pt x="46" y="31"/>
                    </a:lnTo>
                    <a:lnTo>
                      <a:pt x="13" y="38"/>
                    </a:lnTo>
                    <a:lnTo>
                      <a:pt x="0" y="84"/>
                    </a:lnTo>
                    <a:lnTo>
                      <a:pt x="46" y="51"/>
                    </a:lnTo>
                    <a:lnTo>
                      <a:pt x="77" y="51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1" name="Freeform 227"/>
              <p:cNvSpPr>
                <a:spLocks/>
              </p:cNvSpPr>
              <p:nvPr/>
            </p:nvSpPr>
            <p:spPr bwMode="auto">
              <a:xfrm>
                <a:off x="5316538" y="5932488"/>
                <a:ext cx="41275" cy="22225"/>
              </a:xfrm>
              <a:custGeom>
                <a:avLst/>
                <a:gdLst>
                  <a:gd name="T0" fmla="*/ 130 w 130"/>
                  <a:gd name="T1" fmla="*/ 37 h 74"/>
                  <a:gd name="T2" fmla="*/ 127 w 130"/>
                  <a:gd name="T3" fmla="*/ 10 h 74"/>
                  <a:gd name="T4" fmla="*/ 100 w 130"/>
                  <a:gd name="T5" fmla="*/ 10 h 74"/>
                  <a:gd name="T6" fmla="*/ 84 w 130"/>
                  <a:gd name="T7" fmla="*/ 0 h 74"/>
                  <a:gd name="T8" fmla="*/ 67 w 130"/>
                  <a:gd name="T9" fmla="*/ 0 h 74"/>
                  <a:gd name="T10" fmla="*/ 17 w 130"/>
                  <a:gd name="T11" fmla="*/ 15 h 74"/>
                  <a:gd name="T12" fmla="*/ 0 w 130"/>
                  <a:gd name="T13" fmla="*/ 55 h 74"/>
                  <a:gd name="T14" fmla="*/ 40 w 130"/>
                  <a:gd name="T15" fmla="*/ 54 h 74"/>
                  <a:gd name="T16" fmla="*/ 60 w 130"/>
                  <a:gd name="T17" fmla="*/ 74 h 74"/>
                  <a:gd name="T18" fmla="*/ 84 w 130"/>
                  <a:gd name="T19" fmla="*/ 60 h 74"/>
                  <a:gd name="T20" fmla="*/ 80 w 130"/>
                  <a:gd name="T21" fmla="*/ 34 h 74"/>
                  <a:gd name="T22" fmla="*/ 130 w 130"/>
                  <a:gd name="T23" fmla="*/ 37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0" h="74">
                    <a:moveTo>
                      <a:pt x="130" y="37"/>
                    </a:moveTo>
                    <a:lnTo>
                      <a:pt x="127" y="10"/>
                    </a:lnTo>
                    <a:lnTo>
                      <a:pt x="100" y="10"/>
                    </a:lnTo>
                    <a:lnTo>
                      <a:pt x="84" y="0"/>
                    </a:lnTo>
                    <a:lnTo>
                      <a:pt x="67" y="0"/>
                    </a:lnTo>
                    <a:lnTo>
                      <a:pt x="17" y="15"/>
                    </a:lnTo>
                    <a:lnTo>
                      <a:pt x="0" y="55"/>
                    </a:lnTo>
                    <a:lnTo>
                      <a:pt x="40" y="54"/>
                    </a:lnTo>
                    <a:lnTo>
                      <a:pt x="60" y="74"/>
                    </a:lnTo>
                    <a:lnTo>
                      <a:pt x="84" y="60"/>
                    </a:lnTo>
                    <a:lnTo>
                      <a:pt x="80" y="34"/>
                    </a:lnTo>
                    <a:lnTo>
                      <a:pt x="130" y="37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2" name="Freeform 228"/>
              <p:cNvSpPr>
                <a:spLocks/>
              </p:cNvSpPr>
              <p:nvPr/>
            </p:nvSpPr>
            <p:spPr bwMode="auto">
              <a:xfrm>
                <a:off x="5354638" y="6049963"/>
                <a:ext cx="41275" cy="31750"/>
              </a:xfrm>
              <a:custGeom>
                <a:avLst/>
                <a:gdLst>
                  <a:gd name="T0" fmla="*/ 86 w 130"/>
                  <a:gd name="T1" fmla="*/ 0 h 100"/>
                  <a:gd name="T2" fmla="*/ 36 w 130"/>
                  <a:gd name="T3" fmla="*/ 4 h 100"/>
                  <a:gd name="T4" fmla="*/ 7 w 130"/>
                  <a:gd name="T5" fmla="*/ 40 h 100"/>
                  <a:gd name="T6" fmla="*/ 0 w 130"/>
                  <a:gd name="T7" fmla="*/ 80 h 100"/>
                  <a:gd name="T8" fmla="*/ 24 w 130"/>
                  <a:gd name="T9" fmla="*/ 100 h 100"/>
                  <a:gd name="T10" fmla="*/ 17 w 130"/>
                  <a:gd name="T11" fmla="*/ 50 h 100"/>
                  <a:gd name="T12" fmla="*/ 61 w 130"/>
                  <a:gd name="T13" fmla="*/ 30 h 100"/>
                  <a:gd name="T14" fmla="*/ 97 w 130"/>
                  <a:gd name="T15" fmla="*/ 37 h 100"/>
                  <a:gd name="T16" fmla="*/ 110 w 130"/>
                  <a:gd name="T17" fmla="*/ 20 h 100"/>
                  <a:gd name="T18" fmla="*/ 130 w 130"/>
                  <a:gd name="T19" fmla="*/ 10 h 100"/>
                  <a:gd name="T20" fmla="*/ 106 w 130"/>
                  <a:gd name="T21" fmla="*/ 0 h 100"/>
                  <a:gd name="T22" fmla="*/ 86 w 130"/>
                  <a:gd name="T23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0" h="100">
                    <a:moveTo>
                      <a:pt x="86" y="0"/>
                    </a:moveTo>
                    <a:lnTo>
                      <a:pt x="36" y="4"/>
                    </a:lnTo>
                    <a:lnTo>
                      <a:pt x="7" y="40"/>
                    </a:lnTo>
                    <a:lnTo>
                      <a:pt x="0" y="80"/>
                    </a:lnTo>
                    <a:lnTo>
                      <a:pt x="24" y="100"/>
                    </a:lnTo>
                    <a:lnTo>
                      <a:pt x="17" y="50"/>
                    </a:lnTo>
                    <a:lnTo>
                      <a:pt x="61" y="30"/>
                    </a:lnTo>
                    <a:lnTo>
                      <a:pt x="97" y="37"/>
                    </a:lnTo>
                    <a:lnTo>
                      <a:pt x="110" y="20"/>
                    </a:lnTo>
                    <a:lnTo>
                      <a:pt x="130" y="10"/>
                    </a:lnTo>
                    <a:lnTo>
                      <a:pt x="106" y="0"/>
                    </a:lnTo>
                    <a:lnTo>
                      <a:pt x="86" y="0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3" name="Freeform 229"/>
              <p:cNvSpPr>
                <a:spLocks/>
              </p:cNvSpPr>
              <p:nvPr/>
            </p:nvSpPr>
            <p:spPr bwMode="auto">
              <a:xfrm>
                <a:off x="5349875" y="6026150"/>
                <a:ext cx="15875" cy="19050"/>
              </a:xfrm>
              <a:custGeom>
                <a:avLst/>
                <a:gdLst>
                  <a:gd name="T0" fmla="*/ 0 w 53"/>
                  <a:gd name="T1" fmla="*/ 20 h 57"/>
                  <a:gd name="T2" fmla="*/ 20 w 53"/>
                  <a:gd name="T3" fmla="*/ 23 h 57"/>
                  <a:gd name="T4" fmla="*/ 6 w 53"/>
                  <a:gd name="T5" fmla="*/ 47 h 57"/>
                  <a:gd name="T6" fmla="*/ 13 w 53"/>
                  <a:gd name="T7" fmla="*/ 57 h 57"/>
                  <a:gd name="T8" fmla="*/ 53 w 53"/>
                  <a:gd name="T9" fmla="*/ 40 h 57"/>
                  <a:gd name="T10" fmla="*/ 36 w 53"/>
                  <a:gd name="T11" fmla="*/ 10 h 57"/>
                  <a:gd name="T12" fmla="*/ 6 w 53"/>
                  <a:gd name="T13" fmla="*/ 0 h 57"/>
                  <a:gd name="T14" fmla="*/ 0 w 53"/>
                  <a:gd name="T15" fmla="*/ 2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3" h="57">
                    <a:moveTo>
                      <a:pt x="0" y="20"/>
                    </a:moveTo>
                    <a:lnTo>
                      <a:pt x="20" y="23"/>
                    </a:lnTo>
                    <a:lnTo>
                      <a:pt x="6" y="47"/>
                    </a:lnTo>
                    <a:lnTo>
                      <a:pt x="13" y="57"/>
                    </a:lnTo>
                    <a:lnTo>
                      <a:pt x="53" y="40"/>
                    </a:lnTo>
                    <a:lnTo>
                      <a:pt x="36" y="10"/>
                    </a:lnTo>
                    <a:lnTo>
                      <a:pt x="6" y="0"/>
                    </a:lnTo>
                    <a:lnTo>
                      <a:pt x="0" y="20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4" name="Freeform 230"/>
              <p:cNvSpPr>
                <a:spLocks/>
              </p:cNvSpPr>
              <p:nvPr/>
            </p:nvSpPr>
            <p:spPr bwMode="auto">
              <a:xfrm>
                <a:off x="5330825" y="5999163"/>
                <a:ext cx="9525" cy="14288"/>
              </a:xfrm>
              <a:custGeom>
                <a:avLst/>
                <a:gdLst>
                  <a:gd name="T0" fmla="*/ 0 w 26"/>
                  <a:gd name="T1" fmla="*/ 27 h 43"/>
                  <a:gd name="T2" fmla="*/ 3 w 26"/>
                  <a:gd name="T3" fmla="*/ 43 h 43"/>
                  <a:gd name="T4" fmla="*/ 23 w 26"/>
                  <a:gd name="T5" fmla="*/ 40 h 43"/>
                  <a:gd name="T6" fmla="*/ 26 w 26"/>
                  <a:gd name="T7" fmla="*/ 20 h 43"/>
                  <a:gd name="T8" fmla="*/ 9 w 26"/>
                  <a:gd name="T9" fmla="*/ 0 h 43"/>
                  <a:gd name="T10" fmla="*/ 0 w 26"/>
                  <a:gd name="T11" fmla="*/ 27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43">
                    <a:moveTo>
                      <a:pt x="0" y="27"/>
                    </a:moveTo>
                    <a:lnTo>
                      <a:pt x="3" y="43"/>
                    </a:lnTo>
                    <a:lnTo>
                      <a:pt x="23" y="40"/>
                    </a:lnTo>
                    <a:lnTo>
                      <a:pt x="26" y="20"/>
                    </a:lnTo>
                    <a:lnTo>
                      <a:pt x="9" y="0"/>
                    </a:lnTo>
                    <a:lnTo>
                      <a:pt x="0" y="27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5" name="Freeform 231"/>
              <p:cNvSpPr>
                <a:spLocks/>
              </p:cNvSpPr>
              <p:nvPr/>
            </p:nvSpPr>
            <p:spPr bwMode="auto">
              <a:xfrm>
                <a:off x="5302250" y="5954713"/>
                <a:ext cx="11113" cy="7938"/>
              </a:xfrm>
              <a:custGeom>
                <a:avLst/>
                <a:gdLst>
                  <a:gd name="T0" fmla="*/ 0 w 34"/>
                  <a:gd name="T1" fmla="*/ 24 h 24"/>
                  <a:gd name="T2" fmla="*/ 34 w 34"/>
                  <a:gd name="T3" fmla="*/ 19 h 24"/>
                  <a:gd name="T4" fmla="*/ 9 w 34"/>
                  <a:gd name="T5" fmla="*/ 0 h 24"/>
                  <a:gd name="T6" fmla="*/ 0 w 34"/>
                  <a:gd name="T7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4" h="24">
                    <a:moveTo>
                      <a:pt x="0" y="24"/>
                    </a:moveTo>
                    <a:lnTo>
                      <a:pt x="34" y="19"/>
                    </a:lnTo>
                    <a:lnTo>
                      <a:pt x="9" y="0"/>
                    </a:lnTo>
                    <a:lnTo>
                      <a:pt x="0" y="24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6" name="Freeform 232"/>
              <p:cNvSpPr>
                <a:spLocks/>
              </p:cNvSpPr>
              <p:nvPr/>
            </p:nvSpPr>
            <p:spPr bwMode="auto">
              <a:xfrm>
                <a:off x="5427663" y="6102350"/>
                <a:ext cx="55563" cy="65088"/>
              </a:xfrm>
              <a:custGeom>
                <a:avLst/>
                <a:gdLst>
                  <a:gd name="T0" fmla="*/ 175 w 175"/>
                  <a:gd name="T1" fmla="*/ 0 h 207"/>
                  <a:gd name="T2" fmla="*/ 114 w 175"/>
                  <a:gd name="T3" fmla="*/ 25 h 207"/>
                  <a:gd name="T4" fmla="*/ 68 w 175"/>
                  <a:gd name="T5" fmla="*/ 41 h 207"/>
                  <a:gd name="T6" fmla="*/ 29 w 175"/>
                  <a:gd name="T7" fmla="*/ 95 h 207"/>
                  <a:gd name="T8" fmla="*/ 12 w 175"/>
                  <a:gd name="T9" fmla="*/ 138 h 207"/>
                  <a:gd name="T10" fmla="*/ 0 w 175"/>
                  <a:gd name="T11" fmla="*/ 155 h 207"/>
                  <a:gd name="T12" fmla="*/ 35 w 175"/>
                  <a:gd name="T13" fmla="*/ 154 h 207"/>
                  <a:gd name="T14" fmla="*/ 30 w 175"/>
                  <a:gd name="T15" fmla="*/ 207 h 207"/>
                  <a:gd name="T16" fmla="*/ 90 w 175"/>
                  <a:gd name="T17" fmla="*/ 184 h 207"/>
                  <a:gd name="T18" fmla="*/ 126 w 175"/>
                  <a:gd name="T19" fmla="*/ 110 h 207"/>
                  <a:gd name="T20" fmla="*/ 134 w 175"/>
                  <a:gd name="T21" fmla="*/ 64 h 207"/>
                  <a:gd name="T22" fmla="*/ 175 w 175"/>
                  <a:gd name="T23" fmla="*/ 34 h 207"/>
                  <a:gd name="T24" fmla="*/ 175 w 175"/>
                  <a:gd name="T25" fmla="*/ 0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5" h="207">
                    <a:moveTo>
                      <a:pt x="175" y="0"/>
                    </a:moveTo>
                    <a:lnTo>
                      <a:pt x="114" y="25"/>
                    </a:lnTo>
                    <a:lnTo>
                      <a:pt x="68" y="41"/>
                    </a:lnTo>
                    <a:lnTo>
                      <a:pt x="29" y="95"/>
                    </a:lnTo>
                    <a:lnTo>
                      <a:pt x="12" y="138"/>
                    </a:lnTo>
                    <a:lnTo>
                      <a:pt x="0" y="155"/>
                    </a:lnTo>
                    <a:lnTo>
                      <a:pt x="35" y="154"/>
                    </a:lnTo>
                    <a:lnTo>
                      <a:pt x="30" y="207"/>
                    </a:lnTo>
                    <a:lnTo>
                      <a:pt x="90" y="184"/>
                    </a:lnTo>
                    <a:lnTo>
                      <a:pt x="126" y="110"/>
                    </a:lnTo>
                    <a:lnTo>
                      <a:pt x="134" y="64"/>
                    </a:lnTo>
                    <a:lnTo>
                      <a:pt x="175" y="34"/>
                    </a:lnTo>
                    <a:lnTo>
                      <a:pt x="175" y="0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7" name="Freeform 233"/>
              <p:cNvSpPr>
                <a:spLocks/>
              </p:cNvSpPr>
              <p:nvPr/>
            </p:nvSpPr>
            <p:spPr bwMode="auto">
              <a:xfrm>
                <a:off x="4681538" y="5435600"/>
                <a:ext cx="641350" cy="520700"/>
              </a:xfrm>
              <a:custGeom>
                <a:avLst/>
                <a:gdLst>
                  <a:gd name="T0" fmla="*/ 1096 w 2020"/>
                  <a:gd name="T1" fmla="*/ 1512 h 1640"/>
                  <a:gd name="T2" fmla="*/ 1183 w 2020"/>
                  <a:gd name="T3" fmla="*/ 1606 h 1640"/>
                  <a:gd name="T4" fmla="*/ 1207 w 2020"/>
                  <a:gd name="T5" fmla="*/ 1544 h 1640"/>
                  <a:gd name="T6" fmla="*/ 1199 w 2020"/>
                  <a:gd name="T7" fmla="*/ 1424 h 1640"/>
                  <a:gd name="T8" fmla="*/ 1022 w 2020"/>
                  <a:gd name="T9" fmla="*/ 1326 h 1640"/>
                  <a:gd name="T10" fmla="*/ 887 w 2020"/>
                  <a:gd name="T11" fmla="*/ 1251 h 1640"/>
                  <a:gd name="T12" fmla="*/ 783 w 2020"/>
                  <a:gd name="T13" fmla="*/ 1158 h 1640"/>
                  <a:gd name="T14" fmla="*/ 943 w 2020"/>
                  <a:gd name="T15" fmla="*/ 1105 h 1640"/>
                  <a:gd name="T16" fmla="*/ 878 w 2020"/>
                  <a:gd name="T17" fmla="*/ 1029 h 1640"/>
                  <a:gd name="T18" fmla="*/ 956 w 2020"/>
                  <a:gd name="T19" fmla="*/ 1088 h 1640"/>
                  <a:gd name="T20" fmla="*/ 935 w 2020"/>
                  <a:gd name="T21" fmla="*/ 939 h 1640"/>
                  <a:gd name="T22" fmla="*/ 786 w 2020"/>
                  <a:gd name="T23" fmla="*/ 691 h 1640"/>
                  <a:gd name="T24" fmla="*/ 847 w 2020"/>
                  <a:gd name="T25" fmla="*/ 521 h 1640"/>
                  <a:gd name="T26" fmla="*/ 878 w 2020"/>
                  <a:gd name="T27" fmla="*/ 561 h 1640"/>
                  <a:gd name="T28" fmla="*/ 952 w 2020"/>
                  <a:gd name="T29" fmla="*/ 659 h 1640"/>
                  <a:gd name="T30" fmla="*/ 1040 w 2020"/>
                  <a:gd name="T31" fmla="*/ 782 h 1640"/>
                  <a:gd name="T32" fmla="*/ 1038 w 2020"/>
                  <a:gd name="T33" fmla="*/ 698 h 1640"/>
                  <a:gd name="T34" fmla="*/ 1115 w 2020"/>
                  <a:gd name="T35" fmla="*/ 712 h 1640"/>
                  <a:gd name="T36" fmla="*/ 1125 w 2020"/>
                  <a:gd name="T37" fmla="*/ 658 h 1640"/>
                  <a:gd name="T38" fmla="*/ 1238 w 2020"/>
                  <a:gd name="T39" fmla="*/ 617 h 1640"/>
                  <a:gd name="T40" fmla="*/ 1255 w 2020"/>
                  <a:gd name="T41" fmla="*/ 594 h 1640"/>
                  <a:gd name="T42" fmla="*/ 1161 w 2020"/>
                  <a:gd name="T43" fmla="*/ 538 h 1640"/>
                  <a:gd name="T44" fmla="*/ 1177 w 2020"/>
                  <a:gd name="T45" fmla="*/ 419 h 1640"/>
                  <a:gd name="T46" fmla="*/ 1326 w 2020"/>
                  <a:gd name="T47" fmla="*/ 404 h 1640"/>
                  <a:gd name="T48" fmla="*/ 1470 w 2020"/>
                  <a:gd name="T49" fmla="*/ 390 h 1640"/>
                  <a:gd name="T50" fmla="*/ 1559 w 2020"/>
                  <a:gd name="T51" fmla="*/ 318 h 1640"/>
                  <a:gd name="T52" fmla="*/ 1639 w 2020"/>
                  <a:gd name="T53" fmla="*/ 377 h 1640"/>
                  <a:gd name="T54" fmla="*/ 1836 w 2020"/>
                  <a:gd name="T55" fmla="*/ 439 h 1640"/>
                  <a:gd name="T56" fmla="*/ 1860 w 2020"/>
                  <a:gd name="T57" fmla="*/ 24 h 1640"/>
                  <a:gd name="T58" fmla="*/ 1638 w 2020"/>
                  <a:gd name="T59" fmla="*/ 189 h 1640"/>
                  <a:gd name="T60" fmla="*/ 1001 w 2020"/>
                  <a:gd name="T61" fmla="*/ 151 h 1640"/>
                  <a:gd name="T62" fmla="*/ 529 w 2020"/>
                  <a:gd name="T63" fmla="*/ 372 h 1640"/>
                  <a:gd name="T64" fmla="*/ 301 w 2020"/>
                  <a:gd name="T65" fmla="*/ 490 h 1640"/>
                  <a:gd name="T66" fmla="*/ 147 w 2020"/>
                  <a:gd name="T67" fmla="*/ 793 h 1640"/>
                  <a:gd name="T68" fmla="*/ 36 w 2020"/>
                  <a:gd name="T69" fmla="*/ 872 h 1640"/>
                  <a:gd name="T70" fmla="*/ 88 w 2020"/>
                  <a:gd name="T71" fmla="*/ 976 h 1640"/>
                  <a:gd name="T72" fmla="*/ 193 w 2020"/>
                  <a:gd name="T73" fmla="*/ 1098 h 1640"/>
                  <a:gd name="T74" fmla="*/ 240 w 2020"/>
                  <a:gd name="T75" fmla="*/ 1091 h 1640"/>
                  <a:gd name="T76" fmla="*/ 333 w 2020"/>
                  <a:gd name="T77" fmla="*/ 1176 h 1640"/>
                  <a:gd name="T78" fmla="*/ 214 w 2020"/>
                  <a:gd name="T79" fmla="*/ 1187 h 1640"/>
                  <a:gd name="T80" fmla="*/ 311 w 2020"/>
                  <a:gd name="T81" fmla="*/ 1277 h 1640"/>
                  <a:gd name="T82" fmla="*/ 369 w 2020"/>
                  <a:gd name="T83" fmla="*/ 1395 h 1640"/>
                  <a:gd name="T84" fmla="*/ 482 w 2020"/>
                  <a:gd name="T85" fmla="*/ 1407 h 1640"/>
                  <a:gd name="T86" fmla="*/ 508 w 2020"/>
                  <a:gd name="T87" fmla="*/ 1382 h 1640"/>
                  <a:gd name="T88" fmla="*/ 533 w 2020"/>
                  <a:gd name="T89" fmla="*/ 1378 h 1640"/>
                  <a:gd name="T90" fmla="*/ 692 w 2020"/>
                  <a:gd name="T91" fmla="*/ 1399 h 1640"/>
                  <a:gd name="T92" fmla="*/ 796 w 2020"/>
                  <a:gd name="T93" fmla="*/ 1431 h 1640"/>
                  <a:gd name="T94" fmla="*/ 913 w 2020"/>
                  <a:gd name="T95" fmla="*/ 1460 h 1640"/>
                  <a:gd name="T96" fmla="*/ 963 w 2020"/>
                  <a:gd name="T97" fmla="*/ 1503 h 1640"/>
                  <a:gd name="T98" fmla="*/ 940 w 2020"/>
                  <a:gd name="T99" fmla="*/ 1550 h 16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020" h="1640">
                    <a:moveTo>
                      <a:pt x="1020" y="1545"/>
                    </a:moveTo>
                    <a:lnTo>
                      <a:pt x="1003" y="1525"/>
                    </a:lnTo>
                    <a:lnTo>
                      <a:pt x="1053" y="1505"/>
                    </a:lnTo>
                    <a:lnTo>
                      <a:pt x="1096" y="1512"/>
                    </a:lnTo>
                    <a:lnTo>
                      <a:pt x="1086" y="1545"/>
                    </a:lnTo>
                    <a:lnTo>
                      <a:pt x="1113" y="1561"/>
                    </a:lnTo>
                    <a:lnTo>
                      <a:pt x="1150" y="1607"/>
                    </a:lnTo>
                    <a:lnTo>
                      <a:pt x="1183" y="1606"/>
                    </a:lnTo>
                    <a:lnTo>
                      <a:pt x="1211" y="1640"/>
                    </a:lnTo>
                    <a:lnTo>
                      <a:pt x="1264" y="1630"/>
                    </a:lnTo>
                    <a:lnTo>
                      <a:pt x="1240" y="1586"/>
                    </a:lnTo>
                    <a:lnTo>
                      <a:pt x="1207" y="1544"/>
                    </a:lnTo>
                    <a:lnTo>
                      <a:pt x="1220" y="1524"/>
                    </a:lnTo>
                    <a:lnTo>
                      <a:pt x="1209" y="1507"/>
                    </a:lnTo>
                    <a:lnTo>
                      <a:pt x="1226" y="1454"/>
                    </a:lnTo>
                    <a:lnTo>
                      <a:pt x="1199" y="1424"/>
                    </a:lnTo>
                    <a:lnTo>
                      <a:pt x="1122" y="1388"/>
                    </a:lnTo>
                    <a:lnTo>
                      <a:pt x="1098" y="1349"/>
                    </a:lnTo>
                    <a:lnTo>
                      <a:pt x="1048" y="1346"/>
                    </a:lnTo>
                    <a:lnTo>
                      <a:pt x="1022" y="1326"/>
                    </a:lnTo>
                    <a:lnTo>
                      <a:pt x="1004" y="1277"/>
                    </a:lnTo>
                    <a:lnTo>
                      <a:pt x="930" y="1234"/>
                    </a:lnTo>
                    <a:lnTo>
                      <a:pt x="930" y="1258"/>
                    </a:lnTo>
                    <a:lnTo>
                      <a:pt x="887" y="1251"/>
                    </a:lnTo>
                    <a:lnTo>
                      <a:pt x="887" y="1221"/>
                    </a:lnTo>
                    <a:lnTo>
                      <a:pt x="837" y="1199"/>
                    </a:lnTo>
                    <a:lnTo>
                      <a:pt x="777" y="1195"/>
                    </a:lnTo>
                    <a:lnTo>
                      <a:pt x="783" y="1158"/>
                    </a:lnTo>
                    <a:lnTo>
                      <a:pt x="833" y="1169"/>
                    </a:lnTo>
                    <a:lnTo>
                      <a:pt x="877" y="1179"/>
                    </a:lnTo>
                    <a:lnTo>
                      <a:pt x="909" y="1161"/>
                    </a:lnTo>
                    <a:lnTo>
                      <a:pt x="943" y="1105"/>
                    </a:lnTo>
                    <a:lnTo>
                      <a:pt x="899" y="1095"/>
                    </a:lnTo>
                    <a:lnTo>
                      <a:pt x="882" y="1075"/>
                    </a:lnTo>
                    <a:lnTo>
                      <a:pt x="896" y="1058"/>
                    </a:lnTo>
                    <a:lnTo>
                      <a:pt x="878" y="1029"/>
                    </a:lnTo>
                    <a:lnTo>
                      <a:pt x="915" y="991"/>
                    </a:lnTo>
                    <a:lnTo>
                      <a:pt x="965" y="1048"/>
                    </a:lnTo>
                    <a:lnTo>
                      <a:pt x="993" y="1081"/>
                    </a:lnTo>
                    <a:lnTo>
                      <a:pt x="956" y="1088"/>
                    </a:lnTo>
                    <a:lnTo>
                      <a:pt x="956" y="1111"/>
                    </a:lnTo>
                    <a:lnTo>
                      <a:pt x="1016" y="1124"/>
                    </a:lnTo>
                    <a:lnTo>
                      <a:pt x="1025" y="1030"/>
                    </a:lnTo>
                    <a:lnTo>
                      <a:pt x="935" y="939"/>
                    </a:lnTo>
                    <a:lnTo>
                      <a:pt x="891" y="922"/>
                    </a:lnTo>
                    <a:lnTo>
                      <a:pt x="880" y="837"/>
                    </a:lnTo>
                    <a:lnTo>
                      <a:pt x="807" y="767"/>
                    </a:lnTo>
                    <a:lnTo>
                      <a:pt x="786" y="691"/>
                    </a:lnTo>
                    <a:lnTo>
                      <a:pt x="801" y="642"/>
                    </a:lnTo>
                    <a:lnTo>
                      <a:pt x="784" y="588"/>
                    </a:lnTo>
                    <a:lnTo>
                      <a:pt x="814" y="541"/>
                    </a:lnTo>
                    <a:lnTo>
                      <a:pt x="847" y="521"/>
                    </a:lnTo>
                    <a:lnTo>
                      <a:pt x="853" y="484"/>
                    </a:lnTo>
                    <a:lnTo>
                      <a:pt x="904" y="498"/>
                    </a:lnTo>
                    <a:lnTo>
                      <a:pt x="894" y="535"/>
                    </a:lnTo>
                    <a:lnTo>
                      <a:pt x="878" y="561"/>
                    </a:lnTo>
                    <a:lnTo>
                      <a:pt x="888" y="594"/>
                    </a:lnTo>
                    <a:lnTo>
                      <a:pt x="898" y="620"/>
                    </a:lnTo>
                    <a:lnTo>
                      <a:pt x="938" y="614"/>
                    </a:lnTo>
                    <a:lnTo>
                      <a:pt x="952" y="659"/>
                    </a:lnTo>
                    <a:lnTo>
                      <a:pt x="1012" y="673"/>
                    </a:lnTo>
                    <a:lnTo>
                      <a:pt x="1025" y="708"/>
                    </a:lnTo>
                    <a:lnTo>
                      <a:pt x="1013" y="759"/>
                    </a:lnTo>
                    <a:lnTo>
                      <a:pt x="1040" y="782"/>
                    </a:lnTo>
                    <a:lnTo>
                      <a:pt x="1050" y="765"/>
                    </a:lnTo>
                    <a:lnTo>
                      <a:pt x="1096" y="798"/>
                    </a:lnTo>
                    <a:lnTo>
                      <a:pt x="1137" y="777"/>
                    </a:lnTo>
                    <a:lnTo>
                      <a:pt x="1038" y="698"/>
                    </a:lnTo>
                    <a:lnTo>
                      <a:pt x="1048" y="665"/>
                    </a:lnTo>
                    <a:lnTo>
                      <a:pt x="1079" y="652"/>
                    </a:lnTo>
                    <a:lnTo>
                      <a:pt x="1112" y="672"/>
                    </a:lnTo>
                    <a:lnTo>
                      <a:pt x="1115" y="712"/>
                    </a:lnTo>
                    <a:lnTo>
                      <a:pt x="1162" y="754"/>
                    </a:lnTo>
                    <a:lnTo>
                      <a:pt x="1209" y="747"/>
                    </a:lnTo>
                    <a:lnTo>
                      <a:pt x="1209" y="707"/>
                    </a:lnTo>
                    <a:lnTo>
                      <a:pt x="1125" y="658"/>
                    </a:lnTo>
                    <a:lnTo>
                      <a:pt x="1121" y="615"/>
                    </a:lnTo>
                    <a:lnTo>
                      <a:pt x="1188" y="591"/>
                    </a:lnTo>
                    <a:lnTo>
                      <a:pt x="1215" y="617"/>
                    </a:lnTo>
                    <a:lnTo>
                      <a:pt x="1238" y="617"/>
                    </a:lnTo>
                    <a:lnTo>
                      <a:pt x="1295" y="679"/>
                    </a:lnTo>
                    <a:lnTo>
                      <a:pt x="1332" y="649"/>
                    </a:lnTo>
                    <a:lnTo>
                      <a:pt x="1301" y="620"/>
                    </a:lnTo>
                    <a:lnTo>
                      <a:pt x="1255" y="594"/>
                    </a:lnTo>
                    <a:lnTo>
                      <a:pt x="1218" y="541"/>
                    </a:lnTo>
                    <a:lnTo>
                      <a:pt x="1215" y="568"/>
                    </a:lnTo>
                    <a:lnTo>
                      <a:pt x="1174" y="561"/>
                    </a:lnTo>
                    <a:lnTo>
                      <a:pt x="1161" y="538"/>
                    </a:lnTo>
                    <a:lnTo>
                      <a:pt x="1183" y="515"/>
                    </a:lnTo>
                    <a:lnTo>
                      <a:pt x="1143" y="499"/>
                    </a:lnTo>
                    <a:lnTo>
                      <a:pt x="1140" y="462"/>
                    </a:lnTo>
                    <a:lnTo>
                      <a:pt x="1177" y="419"/>
                    </a:lnTo>
                    <a:lnTo>
                      <a:pt x="1230" y="451"/>
                    </a:lnTo>
                    <a:lnTo>
                      <a:pt x="1247" y="451"/>
                    </a:lnTo>
                    <a:lnTo>
                      <a:pt x="1296" y="438"/>
                    </a:lnTo>
                    <a:lnTo>
                      <a:pt x="1326" y="404"/>
                    </a:lnTo>
                    <a:lnTo>
                      <a:pt x="1326" y="381"/>
                    </a:lnTo>
                    <a:lnTo>
                      <a:pt x="1416" y="376"/>
                    </a:lnTo>
                    <a:lnTo>
                      <a:pt x="1433" y="393"/>
                    </a:lnTo>
                    <a:lnTo>
                      <a:pt x="1470" y="390"/>
                    </a:lnTo>
                    <a:lnTo>
                      <a:pt x="1502" y="380"/>
                    </a:lnTo>
                    <a:lnTo>
                      <a:pt x="1519" y="356"/>
                    </a:lnTo>
                    <a:lnTo>
                      <a:pt x="1515" y="326"/>
                    </a:lnTo>
                    <a:lnTo>
                      <a:pt x="1559" y="318"/>
                    </a:lnTo>
                    <a:lnTo>
                      <a:pt x="1539" y="352"/>
                    </a:lnTo>
                    <a:lnTo>
                      <a:pt x="1555" y="385"/>
                    </a:lnTo>
                    <a:lnTo>
                      <a:pt x="1582" y="372"/>
                    </a:lnTo>
                    <a:lnTo>
                      <a:pt x="1639" y="377"/>
                    </a:lnTo>
                    <a:lnTo>
                      <a:pt x="1719" y="411"/>
                    </a:lnTo>
                    <a:lnTo>
                      <a:pt x="1756" y="437"/>
                    </a:lnTo>
                    <a:lnTo>
                      <a:pt x="1803" y="440"/>
                    </a:lnTo>
                    <a:lnTo>
                      <a:pt x="1836" y="439"/>
                    </a:lnTo>
                    <a:lnTo>
                      <a:pt x="1984" y="255"/>
                    </a:lnTo>
                    <a:lnTo>
                      <a:pt x="2020" y="72"/>
                    </a:lnTo>
                    <a:lnTo>
                      <a:pt x="1955" y="0"/>
                    </a:lnTo>
                    <a:lnTo>
                      <a:pt x="1860" y="24"/>
                    </a:lnTo>
                    <a:lnTo>
                      <a:pt x="1883" y="67"/>
                    </a:lnTo>
                    <a:lnTo>
                      <a:pt x="1883" y="120"/>
                    </a:lnTo>
                    <a:lnTo>
                      <a:pt x="1837" y="157"/>
                    </a:lnTo>
                    <a:lnTo>
                      <a:pt x="1638" y="189"/>
                    </a:lnTo>
                    <a:lnTo>
                      <a:pt x="1443" y="111"/>
                    </a:lnTo>
                    <a:lnTo>
                      <a:pt x="1310" y="79"/>
                    </a:lnTo>
                    <a:lnTo>
                      <a:pt x="1154" y="167"/>
                    </a:lnTo>
                    <a:lnTo>
                      <a:pt x="1001" y="151"/>
                    </a:lnTo>
                    <a:lnTo>
                      <a:pt x="891" y="235"/>
                    </a:lnTo>
                    <a:lnTo>
                      <a:pt x="775" y="286"/>
                    </a:lnTo>
                    <a:lnTo>
                      <a:pt x="615" y="284"/>
                    </a:lnTo>
                    <a:lnTo>
                      <a:pt x="529" y="372"/>
                    </a:lnTo>
                    <a:lnTo>
                      <a:pt x="422" y="372"/>
                    </a:lnTo>
                    <a:lnTo>
                      <a:pt x="362" y="340"/>
                    </a:lnTo>
                    <a:lnTo>
                      <a:pt x="290" y="390"/>
                    </a:lnTo>
                    <a:lnTo>
                      <a:pt x="301" y="490"/>
                    </a:lnTo>
                    <a:lnTo>
                      <a:pt x="287" y="556"/>
                    </a:lnTo>
                    <a:lnTo>
                      <a:pt x="232" y="613"/>
                    </a:lnTo>
                    <a:lnTo>
                      <a:pt x="159" y="726"/>
                    </a:lnTo>
                    <a:lnTo>
                      <a:pt x="147" y="793"/>
                    </a:lnTo>
                    <a:lnTo>
                      <a:pt x="67" y="833"/>
                    </a:lnTo>
                    <a:lnTo>
                      <a:pt x="0" y="845"/>
                    </a:lnTo>
                    <a:lnTo>
                      <a:pt x="13" y="869"/>
                    </a:lnTo>
                    <a:lnTo>
                      <a:pt x="36" y="872"/>
                    </a:lnTo>
                    <a:lnTo>
                      <a:pt x="33" y="892"/>
                    </a:lnTo>
                    <a:lnTo>
                      <a:pt x="53" y="921"/>
                    </a:lnTo>
                    <a:lnTo>
                      <a:pt x="56" y="972"/>
                    </a:lnTo>
                    <a:lnTo>
                      <a:pt x="88" y="976"/>
                    </a:lnTo>
                    <a:lnTo>
                      <a:pt x="75" y="996"/>
                    </a:lnTo>
                    <a:lnTo>
                      <a:pt x="116" y="1056"/>
                    </a:lnTo>
                    <a:lnTo>
                      <a:pt x="169" y="1058"/>
                    </a:lnTo>
                    <a:lnTo>
                      <a:pt x="193" y="1098"/>
                    </a:lnTo>
                    <a:lnTo>
                      <a:pt x="199" y="1134"/>
                    </a:lnTo>
                    <a:lnTo>
                      <a:pt x="213" y="1151"/>
                    </a:lnTo>
                    <a:lnTo>
                      <a:pt x="223" y="1124"/>
                    </a:lnTo>
                    <a:lnTo>
                      <a:pt x="240" y="1091"/>
                    </a:lnTo>
                    <a:lnTo>
                      <a:pt x="260" y="1117"/>
                    </a:lnTo>
                    <a:lnTo>
                      <a:pt x="310" y="1114"/>
                    </a:lnTo>
                    <a:lnTo>
                      <a:pt x="326" y="1133"/>
                    </a:lnTo>
                    <a:lnTo>
                      <a:pt x="333" y="1176"/>
                    </a:lnTo>
                    <a:lnTo>
                      <a:pt x="306" y="1166"/>
                    </a:lnTo>
                    <a:lnTo>
                      <a:pt x="280" y="1141"/>
                    </a:lnTo>
                    <a:lnTo>
                      <a:pt x="233" y="1154"/>
                    </a:lnTo>
                    <a:lnTo>
                      <a:pt x="214" y="1187"/>
                    </a:lnTo>
                    <a:lnTo>
                      <a:pt x="227" y="1221"/>
                    </a:lnTo>
                    <a:lnTo>
                      <a:pt x="274" y="1230"/>
                    </a:lnTo>
                    <a:lnTo>
                      <a:pt x="284" y="1283"/>
                    </a:lnTo>
                    <a:lnTo>
                      <a:pt x="311" y="1277"/>
                    </a:lnTo>
                    <a:lnTo>
                      <a:pt x="308" y="1309"/>
                    </a:lnTo>
                    <a:lnTo>
                      <a:pt x="335" y="1346"/>
                    </a:lnTo>
                    <a:lnTo>
                      <a:pt x="345" y="1382"/>
                    </a:lnTo>
                    <a:lnTo>
                      <a:pt x="369" y="1395"/>
                    </a:lnTo>
                    <a:lnTo>
                      <a:pt x="375" y="1371"/>
                    </a:lnTo>
                    <a:lnTo>
                      <a:pt x="398" y="1345"/>
                    </a:lnTo>
                    <a:lnTo>
                      <a:pt x="432" y="1395"/>
                    </a:lnTo>
                    <a:lnTo>
                      <a:pt x="482" y="1407"/>
                    </a:lnTo>
                    <a:lnTo>
                      <a:pt x="482" y="1407"/>
                    </a:lnTo>
                    <a:lnTo>
                      <a:pt x="487" y="1402"/>
                    </a:lnTo>
                    <a:lnTo>
                      <a:pt x="497" y="1392"/>
                    </a:lnTo>
                    <a:lnTo>
                      <a:pt x="508" y="1382"/>
                    </a:lnTo>
                    <a:lnTo>
                      <a:pt x="514" y="1378"/>
                    </a:lnTo>
                    <a:lnTo>
                      <a:pt x="518" y="1377"/>
                    </a:lnTo>
                    <a:lnTo>
                      <a:pt x="518" y="1377"/>
                    </a:lnTo>
                    <a:lnTo>
                      <a:pt x="533" y="1378"/>
                    </a:lnTo>
                    <a:lnTo>
                      <a:pt x="553" y="1380"/>
                    </a:lnTo>
                    <a:lnTo>
                      <a:pt x="578" y="1384"/>
                    </a:lnTo>
                    <a:lnTo>
                      <a:pt x="659" y="1372"/>
                    </a:lnTo>
                    <a:lnTo>
                      <a:pt x="692" y="1399"/>
                    </a:lnTo>
                    <a:lnTo>
                      <a:pt x="735" y="1376"/>
                    </a:lnTo>
                    <a:lnTo>
                      <a:pt x="772" y="1398"/>
                    </a:lnTo>
                    <a:lnTo>
                      <a:pt x="786" y="1388"/>
                    </a:lnTo>
                    <a:lnTo>
                      <a:pt x="796" y="1431"/>
                    </a:lnTo>
                    <a:lnTo>
                      <a:pt x="842" y="1434"/>
                    </a:lnTo>
                    <a:lnTo>
                      <a:pt x="836" y="1391"/>
                    </a:lnTo>
                    <a:lnTo>
                      <a:pt x="886" y="1447"/>
                    </a:lnTo>
                    <a:lnTo>
                      <a:pt x="913" y="1460"/>
                    </a:lnTo>
                    <a:lnTo>
                      <a:pt x="939" y="1453"/>
                    </a:lnTo>
                    <a:lnTo>
                      <a:pt x="979" y="1469"/>
                    </a:lnTo>
                    <a:lnTo>
                      <a:pt x="993" y="1499"/>
                    </a:lnTo>
                    <a:lnTo>
                      <a:pt x="963" y="1503"/>
                    </a:lnTo>
                    <a:lnTo>
                      <a:pt x="926" y="1493"/>
                    </a:lnTo>
                    <a:lnTo>
                      <a:pt x="886" y="1513"/>
                    </a:lnTo>
                    <a:lnTo>
                      <a:pt x="916" y="1530"/>
                    </a:lnTo>
                    <a:lnTo>
                      <a:pt x="940" y="1550"/>
                    </a:lnTo>
                    <a:lnTo>
                      <a:pt x="1020" y="1545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8" name="Freeform 238"/>
              <p:cNvSpPr>
                <a:spLocks/>
              </p:cNvSpPr>
              <p:nvPr/>
            </p:nvSpPr>
            <p:spPr bwMode="auto">
              <a:xfrm>
                <a:off x="5429250" y="6083300"/>
                <a:ext cx="11113" cy="9525"/>
              </a:xfrm>
              <a:custGeom>
                <a:avLst/>
                <a:gdLst>
                  <a:gd name="T0" fmla="*/ 0 w 37"/>
                  <a:gd name="T1" fmla="*/ 30 h 30"/>
                  <a:gd name="T2" fmla="*/ 29 w 37"/>
                  <a:gd name="T3" fmla="*/ 28 h 30"/>
                  <a:gd name="T4" fmla="*/ 37 w 37"/>
                  <a:gd name="T5" fmla="*/ 6 h 30"/>
                  <a:gd name="T6" fmla="*/ 24 w 37"/>
                  <a:gd name="T7" fmla="*/ 0 h 30"/>
                  <a:gd name="T8" fmla="*/ 0 w 37"/>
                  <a:gd name="T9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30">
                    <a:moveTo>
                      <a:pt x="0" y="30"/>
                    </a:moveTo>
                    <a:lnTo>
                      <a:pt x="29" y="28"/>
                    </a:lnTo>
                    <a:lnTo>
                      <a:pt x="37" y="6"/>
                    </a:lnTo>
                    <a:lnTo>
                      <a:pt x="24" y="0"/>
                    </a:lnTo>
                    <a:lnTo>
                      <a:pt x="0" y="30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62" name="Group 61"/>
          <p:cNvGrpSpPr/>
          <p:nvPr/>
        </p:nvGrpSpPr>
        <p:grpSpPr>
          <a:xfrm>
            <a:off x="1751134" y="5753353"/>
            <a:ext cx="1510026" cy="336307"/>
            <a:chOff x="227134" y="5683432"/>
            <a:chExt cx="1510026" cy="336307"/>
          </a:xfrm>
        </p:grpSpPr>
        <p:sp>
          <p:nvSpPr>
            <p:cNvPr id="63" name="Oval 62"/>
            <p:cNvSpPr/>
            <p:nvPr/>
          </p:nvSpPr>
          <p:spPr>
            <a:xfrm>
              <a:off x="227134" y="5683432"/>
              <a:ext cx="336307" cy="336307"/>
            </a:xfrm>
            <a:prstGeom prst="ellipse">
              <a:avLst/>
            </a:prstGeom>
            <a:blipFill>
              <a:blip r:embed="rId4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" name="Rectangle 63"/>
            <p:cNvSpPr/>
            <p:nvPr/>
          </p:nvSpPr>
          <p:spPr>
            <a:xfrm>
              <a:off x="563441" y="5720779"/>
              <a:ext cx="1173719" cy="261610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lang="en-US" sz="1100" i="1" dirty="0">
                  <a:solidFill>
                    <a:schemeClr val="accent1"/>
                  </a:solidFill>
                </a:rPr>
                <a:t>EU member state</a:t>
              </a:r>
              <a:endParaRPr lang="en-US" sz="1100" i="1" dirty="0">
                <a:solidFill>
                  <a:schemeClr val="accent1"/>
                </a:solidFill>
              </a:endParaRPr>
            </a:p>
          </p:txBody>
        </p:sp>
      </p:grp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42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2090585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 smtClean="0"/>
              <a:t>Hungary</a:t>
            </a:r>
            <a:endParaRPr lang="en-US" dirty="0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Editable Pins for Maps</a:t>
            </a:r>
            <a:endParaRPr lang="en-US" dirty="0"/>
          </a:p>
        </p:txBody>
      </p:sp>
      <p:grpSp>
        <p:nvGrpSpPr>
          <p:cNvPr id="35" name="Group 34"/>
          <p:cNvGrpSpPr/>
          <p:nvPr/>
        </p:nvGrpSpPr>
        <p:grpSpPr>
          <a:xfrm>
            <a:off x="2628801" y="1628801"/>
            <a:ext cx="1316895" cy="2235991"/>
            <a:chOff x="4381388" y="1557338"/>
            <a:chExt cx="1676624" cy="2846784"/>
          </a:xfrm>
        </p:grpSpPr>
        <p:sp>
          <p:nvSpPr>
            <p:cNvPr id="56" name="Freeform 5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Oval 5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Oval 5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Freeform 5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4033721" y="1628801"/>
            <a:ext cx="1316895" cy="2235991"/>
            <a:chOff x="4381388" y="1557338"/>
            <a:chExt cx="1676624" cy="2846784"/>
          </a:xfrm>
        </p:grpSpPr>
        <p:sp>
          <p:nvSpPr>
            <p:cNvPr id="52" name="Freeform 5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Oval 5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Oval 5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Freeform 5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5438641" y="1628801"/>
            <a:ext cx="1316895" cy="2235991"/>
            <a:chOff x="4381388" y="1557338"/>
            <a:chExt cx="1676624" cy="2846784"/>
          </a:xfrm>
        </p:grpSpPr>
        <p:sp>
          <p:nvSpPr>
            <p:cNvPr id="48" name="Freeform 4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Oval 4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Oval 4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Freeform 5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6843561" y="1628801"/>
            <a:ext cx="1316895" cy="2235991"/>
            <a:chOff x="4381388" y="1557338"/>
            <a:chExt cx="1676624" cy="2846784"/>
          </a:xfrm>
        </p:grpSpPr>
        <p:sp>
          <p:nvSpPr>
            <p:cNvPr id="44" name="Freeform 4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Oval 4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Oval 4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Freeform 4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8248482" y="1628801"/>
            <a:ext cx="1316895" cy="2235991"/>
            <a:chOff x="4381388" y="1557338"/>
            <a:chExt cx="1676624" cy="2846784"/>
          </a:xfrm>
        </p:grpSpPr>
        <p:sp>
          <p:nvSpPr>
            <p:cNvPr id="40" name="Freeform 3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Oval 4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Oval 4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Freeform 4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6" name="Group 65"/>
          <p:cNvGrpSpPr/>
          <p:nvPr/>
        </p:nvGrpSpPr>
        <p:grpSpPr>
          <a:xfrm>
            <a:off x="2628800" y="3999733"/>
            <a:ext cx="1987436" cy="2281887"/>
            <a:chOff x="4381388" y="1557338"/>
            <a:chExt cx="2528210" cy="2902781"/>
          </a:xfrm>
        </p:grpSpPr>
        <p:pic>
          <p:nvPicPr>
            <p:cNvPr id="67" name="Picture 66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68" name="Freeform 6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rgbClr val="3F4855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69" name="Oval 6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0" name="Oval 6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1" name="Freeform 7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90" name="Group 89"/>
          <p:cNvGrpSpPr/>
          <p:nvPr/>
        </p:nvGrpSpPr>
        <p:grpSpPr>
          <a:xfrm>
            <a:off x="4032209" y="3999733"/>
            <a:ext cx="1987436" cy="2281887"/>
            <a:chOff x="4381388" y="1557338"/>
            <a:chExt cx="2528210" cy="2902781"/>
          </a:xfrm>
        </p:grpSpPr>
        <p:pic>
          <p:nvPicPr>
            <p:cNvPr id="91" name="Picture 90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92" name="Freeform 9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3" name="Oval 9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4" name="Oval 9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5" name="Freeform 9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5435618" y="3999733"/>
            <a:ext cx="1987436" cy="2281887"/>
            <a:chOff x="4381388" y="1557338"/>
            <a:chExt cx="2528210" cy="2902781"/>
          </a:xfrm>
        </p:grpSpPr>
        <p:pic>
          <p:nvPicPr>
            <p:cNvPr id="85" name="Picture 84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6" name="Freeform 8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7" name="Oval 8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8" name="Oval 8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9" name="Freeform 8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8" name="Group 77"/>
          <p:cNvGrpSpPr/>
          <p:nvPr/>
        </p:nvGrpSpPr>
        <p:grpSpPr>
          <a:xfrm>
            <a:off x="6839027" y="3999733"/>
            <a:ext cx="1987436" cy="2281887"/>
            <a:chOff x="4381388" y="1557338"/>
            <a:chExt cx="2528210" cy="2902781"/>
          </a:xfrm>
        </p:grpSpPr>
        <p:pic>
          <p:nvPicPr>
            <p:cNvPr id="79" name="Picture 78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0" name="Freeform 7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1" name="Oval 8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2" name="Oval 8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3" name="Freeform 8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8242434" y="3999733"/>
            <a:ext cx="1987436" cy="2281887"/>
            <a:chOff x="4381388" y="1557338"/>
            <a:chExt cx="2528210" cy="2902781"/>
          </a:xfrm>
        </p:grpSpPr>
        <p:pic>
          <p:nvPicPr>
            <p:cNvPr id="73" name="Picture 72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74" name="Freeform 7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5" name="Oval 7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6" name="Oval 7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7" name="Freeform 7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sp>
        <p:nvSpPr>
          <p:cNvPr id="60" name="TextBox 59"/>
          <p:cNvSpPr txBox="1"/>
          <p:nvPr/>
        </p:nvSpPr>
        <p:spPr>
          <a:xfrm>
            <a:off x="1539465" y="3893286"/>
            <a:ext cx="110117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With shadow:</a:t>
            </a:r>
            <a:endParaRPr lang="en-US" dirty="0"/>
          </a:p>
        </p:txBody>
      </p:sp>
      <p:sp>
        <p:nvSpPr>
          <p:cNvPr id="61" name="Oval 60"/>
          <p:cNvSpPr/>
          <p:nvPr/>
        </p:nvSpPr>
        <p:spPr>
          <a:xfrm>
            <a:off x="8832305" y="606866"/>
            <a:ext cx="336307" cy="336307"/>
          </a:xfrm>
          <a:prstGeom prst="ellipse">
            <a:avLst/>
          </a:prstGeom>
          <a:blipFill>
            <a:blip r:embed="rId5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43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9811509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ubtitle 4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Your Subtitle Here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Hungary</a:t>
            </a:r>
            <a:endParaRPr lang="en-US" dirty="0"/>
          </a:p>
        </p:txBody>
      </p:sp>
      <p:sp>
        <p:nvSpPr>
          <p:cNvPr id="716" name="TextBox 715"/>
          <p:cNvSpPr txBox="1"/>
          <p:nvPr/>
        </p:nvSpPr>
        <p:spPr>
          <a:xfrm>
            <a:off x="6657106" y="1436822"/>
            <a:ext cx="368042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fr-FR"/>
            </a:defPPr>
          </a:lstStyle>
          <a:p>
            <a:r>
              <a:rPr lang="en-US" sz="28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Lorem Ipsum</a:t>
            </a:r>
          </a:p>
        </p:txBody>
      </p:sp>
      <p:sp>
        <p:nvSpPr>
          <p:cNvPr id="11" name="Rectangle 10"/>
          <p:cNvSpPr/>
          <p:nvPr/>
        </p:nvSpPr>
        <p:spPr>
          <a:xfrm>
            <a:off x="6657106" y="2060849"/>
            <a:ext cx="3680420" cy="36933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lorem ipsum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fui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tristique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tortor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turpis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dui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nunciti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eros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mauris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donec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odio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itsup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sodales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magna dolor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Id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evedin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venenatis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lacus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magnis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Felis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arcu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in tempus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praesent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est. 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enim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risunit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quisque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vitae, dolor magna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phasellus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Vestibulum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est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vinee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platea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tempor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dis.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Curabitur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interdum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placerat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luctus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ut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a,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orci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nam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mattis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loremi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tincidunt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aptent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malesuada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6722988" y="2102125"/>
            <a:ext cx="833628" cy="833628"/>
            <a:chOff x="5198988" y="2102125"/>
            <a:chExt cx="833628" cy="833628"/>
          </a:xfrm>
        </p:grpSpPr>
        <p:sp>
          <p:nvSpPr>
            <p:cNvPr id="13" name="Oval 12"/>
            <p:cNvSpPr/>
            <p:nvPr/>
          </p:nvSpPr>
          <p:spPr>
            <a:xfrm>
              <a:off x="5198988" y="2102125"/>
              <a:ext cx="833628" cy="833628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Freeform 9"/>
            <p:cNvSpPr/>
            <p:nvPr/>
          </p:nvSpPr>
          <p:spPr>
            <a:xfrm>
              <a:off x="5615793" y="2102125"/>
              <a:ext cx="416823" cy="833628"/>
            </a:xfrm>
            <a:custGeom>
              <a:avLst/>
              <a:gdLst>
                <a:gd name="connsiteX0" fmla="*/ 9 w 416823"/>
                <a:gd name="connsiteY0" fmla="*/ 0 h 833628"/>
                <a:gd name="connsiteX1" fmla="*/ 416823 w 416823"/>
                <a:gd name="connsiteY1" fmla="*/ 416814 h 833628"/>
                <a:gd name="connsiteX2" fmla="*/ 9 w 416823"/>
                <a:gd name="connsiteY2" fmla="*/ 833628 h 833628"/>
                <a:gd name="connsiteX3" fmla="*/ 0 w 416823"/>
                <a:gd name="connsiteY3" fmla="*/ 833627 h 833628"/>
                <a:gd name="connsiteX4" fmla="*/ 0 w 416823"/>
                <a:gd name="connsiteY4" fmla="*/ 1 h 833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6823" h="833628">
                  <a:moveTo>
                    <a:pt x="9" y="0"/>
                  </a:moveTo>
                  <a:cubicBezTo>
                    <a:pt x="230209" y="0"/>
                    <a:pt x="416823" y="186614"/>
                    <a:pt x="416823" y="416814"/>
                  </a:cubicBezTo>
                  <a:cubicBezTo>
                    <a:pt x="416823" y="647014"/>
                    <a:pt x="230209" y="833628"/>
                    <a:pt x="9" y="833628"/>
                  </a:cubicBezTo>
                  <a:lnTo>
                    <a:pt x="0" y="83362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tx1">
                <a:alpha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7" name="Group 16"/>
          <p:cNvGrpSpPr>
            <a:grpSpLocks noChangeAspect="1"/>
          </p:cNvGrpSpPr>
          <p:nvPr/>
        </p:nvGrpSpPr>
        <p:grpSpPr>
          <a:xfrm>
            <a:off x="1711854" y="1236927"/>
            <a:ext cx="4389120" cy="4389120"/>
            <a:chOff x="733869" y="-85134"/>
            <a:chExt cx="7279094" cy="7279094"/>
          </a:xfrm>
        </p:grpSpPr>
        <p:sp>
          <p:nvSpPr>
            <p:cNvPr id="18" name="Freeform 17"/>
            <p:cNvSpPr/>
            <p:nvPr/>
          </p:nvSpPr>
          <p:spPr>
            <a:xfrm>
              <a:off x="1121248" y="61918"/>
              <a:ext cx="6891715" cy="6367455"/>
            </a:xfrm>
            <a:custGeom>
              <a:avLst/>
              <a:gdLst>
                <a:gd name="connsiteX0" fmla="*/ 2683163 w 6891715"/>
                <a:gd name="connsiteY0" fmla="*/ 6337292 h 6367455"/>
                <a:gd name="connsiteX1" fmla="*/ 2693958 w 6891715"/>
                <a:gd name="connsiteY1" fmla="*/ 6353978 h 6367455"/>
                <a:gd name="connsiteX2" fmla="*/ 2680624 w 6891715"/>
                <a:gd name="connsiteY2" fmla="*/ 6366813 h 6367455"/>
                <a:gd name="connsiteX3" fmla="*/ 2668876 w 6891715"/>
                <a:gd name="connsiteY3" fmla="*/ 6367455 h 6367455"/>
                <a:gd name="connsiteX4" fmla="*/ 2665383 w 6891715"/>
                <a:gd name="connsiteY4" fmla="*/ 6352695 h 6367455"/>
                <a:gd name="connsiteX5" fmla="*/ 2700308 w 6891715"/>
                <a:gd name="connsiteY5" fmla="*/ 6256329 h 6367455"/>
                <a:gd name="connsiteX6" fmla="*/ 2695228 w 6891715"/>
                <a:gd name="connsiteY6" fmla="*/ 6265854 h 6367455"/>
                <a:gd name="connsiteX7" fmla="*/ 2687608 w 6891715"/>
                <a:gd name="connsiteY7" fmla="*/ 6263949 h 6367455"/>
                <a:gd name="connsiteX8" fmla="*/ 2690784 w 6891715"/>
                <a:gd name="connsiteY8" fmla="*/ 6256647 h 6367455"/>
                <a:gd name="connsiteX9" fmla="*/ 2722533 w 6891715"/>
                <a:gd name="connsiteY9" fmla="*/ 6238867 h 6367455"/>
                <a:gd name="connsiteX10" fmla="*/ 2720891 w 6891715"/>
                <a:gd name="connsiteY10" fmla="*/ 6254742 h 6367455"/>
                <a:gd name="connsiteX11" fmla="*/ 2713008 w 6891715"/>
                <a:gd name="connsiteY11" fmla="*/ 6251567 h 6367455"/>
                <a:gd name="connsiteX12" fmla="*/ 2714322 w 6891715"/>
                <a:gd name="connsiteY12" fmla="*/ 6242360 h 6367455"/>
                <a:gd name="connsiteX13" fmla="*/ 4255139 w 6891715"/>
                <a:gd name="connsiteY13" fmla="*/ 6154726 h 6367455"/>
                <a:gd name="connsiteX14" fmla="*/ 4256051 w 6891715"/>
                <a:gd name="connsiteY14" fmla="*/ 6161076 h 6367455"/>
                <a:gd name="connsiteX15" fmla="*/ 4243891 w 6891715"/>
                <a:gd name="connsiteY15" fmla="*/ 6173776 h 6367455"/>
                <a:gd name="connsiteX16" fmla="*/ 4241763 w 6891715"/>
                <a:gd name="connsiteY16" fmla="*/ 6166474 h 6367455"/>
                <a:gd name="connsiteX17" fmla="*/ 4245715 w 6891715"/>
                <a:gd name="connsiteY17" fmla="*/ 6156949 h 6367455"/>
                <a:gd name="connsiteX18" fmla="*/ 4249971 w 6891715"/>
                <a:gd name="connsiteY18" fmla="*/ 6160124 h 6367455"/>
                <a:gd name="connsiteX19" fmla="*/ 3939210 w 6891715"/>
                <a:gd name="connsiteY19" fmla="*/ 6130914 h 6367455"/>
                <a:gd name="connsiteX20" fmla="*/ 3946521 w 6891715"/>
                <a:gd name="connsiteY20" fmla="*/ 6130914 h 6367455"/>
                <a:gd name="connsiteX21" fmla="*/ 3948746 w 6891715"/>
                <a:gd name="connsiteY21" fmla="*/ 6144521 h 6367455"/>
                <a:gd name="connsiteX22" fmla="*/ 3956057 w 6891715"/>
                <a:gd name="connsiteY22" fmla="*/ 6150849 h 6367455"/>
                <a:gd name="connsiteX23" fmla="*/ 3965594 w 6891715"/>
                <a:gd name="connsiteY23" fmla="*/ 6141356 h 6367455"/>
                <a:gd name="connsiteX24" fmla="*/ 3975130 w 6891715"/>
                <a:gd name="connsiteY24" fmla="*/ 6138192 h 6367455"/>
                <a:gd name="connsiteX25" fmla="*/ 3984666 w 6891715"/>
                <a:gd name="connsiteY25" fmla="*/ 6141989 h 6367455"/>
                <a:gd name="connsiteX26" fmla="*/ 3987845 w 6891715"/>
                <a:gd name="connsiteY26" fmla="*/ 6149267 h 6367455"/>
                <a:gd name="connsiteX27" fmla="*/ 3978309 w 6891715"/>
                <a:gd name="connsiteY27" fmla="*/ 6154646 h 6367455"/>
                <a:gd name="connsiteX28" fmla="*/ 3978309 w 6891715"/>
                <a:gd name="connsiteY28" fmla="*/ 6160026 h 6367455"/>
                <a:gd name="connsiteX29" fmla="*/ 3992295 w 6891715"/>
                <a:gd name="connsiteY29" fmla="*/ 6161924 h 6367455"/>
                <a:gd name="connsiteX30" fmla="*/ 3996427 w 6891715"/>
                <a:gd name="connsiteY30" fmla="*/ 6160975 h 6367455"/>
                <a:gd name="connsiteX31" fmla="*/ 4004056 w 6891715"/>
                <a:gd name="connsiteY31" fmla="*/ 6173316 h 6367455"/>
                <a:gd name="connsiteX32" fmla="*/ 4011367 w 6891715"/>
                <a:gd name="connsiteY32" fmla="*/ 6170151 h 6367455"/>
                <a:gd name="connsiteX33" fmla="*/ 4028214 w 6891715"/>
                <a:gd name="connsiteY33" fmla="*/ 6170151 h 6367455"/>
                <a:gd name="connsiteX34" fmla="*/ 4038069 w 6891715"/>
                <a:gd name="connsiteY34" fmla="*/ 6164772 h 6367455"/>
                <a:gd name="connsiteX35" fmla="*/ 4054916 w 6891715"/>
                <a:gd name="connsiteY35" fmla="*/ 6162557 h 6367455"/>
                <a:gd name="connsiteX36" fmla="*/ 4060320 w 6891715"/>
                <a:gd name="connsiteY36" fmla="*/ 6158127 h 6367455"/>
                <a:gd name="connsiteX37" fmla="*/ 4068584 w 6891715"/>
                <a:gd name="connsiteY37" fmla="*/ 6161291 h 6367455"/>
                <a:gd name="connsiteX38" fmla="*/ 4073988 w 6891715"/>
                <a:gd name="connsiteY38" fmla="*/ 6169835 h 6367455"/>
                <a:gd name="connsiteX39" fmla="*/ 4082571 w 6891715"/>
                <a:gd name="connsiteY39" fmla="*/ 6170468 h 6367455"/>
                <a:gd name="connsiteX40" fmla="*/ 4100371 w 6891715"/>
                <a:gd name="connsiteY40" fmla="*/ 6165089 h 6367455"/>
                <a:gd name="connsiteX41" fmla="*/ 4109908 w 6891715"/>
                <a:gd name="connsiteY41" fmla="*/ 6170468 h 6367455"/>
                <a:gd name="connsiteX42" fmla="*/ 4119444 w 6891715"/>
                <a:gd name="connsiteY42" fmla="*/ 6170151 h 6367455"/>
                <a:gd name="connsiteX43" fmla="*/ 4128980 w 6891715"/>
                <a:gd name="connsiteY43" fmla="*/ 6163823 h 6367455"/>
                <a:gd name="connsiteX44" fmla="*/ 4137563 w 6891715"/>
                <a:gd name="connsiteY44" fmla="*/ 6166038 h 6367455"/>
                <a:gd name="connsiteX45" fmla="*/ 4135337 w 6891715"/>
                <a:gd name="connsiteY45" fmla="*/ 6172366 h 6367455"/>
                <a:gd name="connsiteX46" fmla="*/ 4137563 w 6891715"/>
                <a:gd name="connsiteY46" fmla="*/ 6180594 h 6367455"/>
                <a:gd name="connsiteX47" fmla="*/ 4142013 w 6891715"/>
                <a:gd name="connsiteY47" fmla="*/ 6188821 h 6367455"/>
                <a:gd name="connsiteX48" fmla="*/ 4149324 w 6891715"/>
                <a:gd name="connsiteY48" fmla="*/ 6191985 h 6367455"/>
                <a:gd name="connsiteX49" fmla="*/ 4156635 w 6891715"/>
                <a:gd name="connsiteY49" fmla="*/ 6184707 h 6367455"/>
                <a:gd name="connsiteX50" fmla="*/ 4163946 w 6891715"/>
                <a:gd name="connsiteY50" fmla="*/ 6181543 h 6367455"/>
                <a:gd name="connsiteX51" fmla="*/ 4175707 w 6891715"/>
                <a:gd name="connsiteY51" fmla="*/ 6184707 h 6367455"/>
                <a:gd name="connsiteX52" fmla="*/ 4179840 w 6891715"/>
                <a:gd name="connsiteY52" fmla="*/ 6177113 h 6367455"/>
                <a:gd name="connsiteX53" fmla="*/ 4181111 w 6891715"/>
                <a:gd name="connsiteY53" fmla="*/ 6169835 h 6367455"/>
                <a:gd name="connsiteX54" fmla="*/ 4185243 w 6891715"/>
                <a:gd name="connsiteY54" fmla="*/ 6167620 h 6367455"/>
                <a:gd name="connsiteX55" fmla="*/ 4184290 w 6891715"/>
                <a:gd name="connsiteY55" fmla="*/ 6176164 h 6367455"/>
                <a:gd name="connsiteX56" fmla="*/ 4189376 w 6891715"/>
                <a:gd name="connsiteY56" fmla="*/ 6184391 h 6367455"/>
                <a:gd name="connsiteX57" fmla="*/ 4188422 w 6891715"/>
                <a:gd name="connsiteY57" fmla="*/ 6188504 h 6367455"/>
                <a:gd name="connsiteX58" fmla="*/ 4186197 w 6891715"/>
                <a:gd name="connsiteY58" fmla="*/ 6195782 h 6367455"/>
                <a:gd name="connsiteX59" fmla="*/ 4179204 w 6891715"/>
                <a:gd name="connsiteY59" fmla="*/ 6206541 h 6367455"/>
                <a:gd name="connsiteX60" fmla="*/ 4170621 w 6891715"/>
                <a:gd name="connsiteY60" fmla="*/ 6210654 h 6367455"/>
                <a:gd name="connsiteX61" fmla="*/ 4164264 w 6891715"/>
                <a:gd name="connsiteY61" fmla="*/ 6205908 h 6367455"/>
                <a:gd name="connsiteX62" fmla="*/ 4152820 w 6891715"/>
                <a:gd name="connsiteY62" fmla="*/ 6212237 h 6367455"/>
                <a:gd name="connsiteX63" fmla="*/ 4144238 w 6891715"/>
                <a:gd name="connsiteY63" fmla="*/ 6213186 h 6367455"/>
                <a:gd name="connsiteX64" fmla="*/ 4128344 w 6891715"/>
                <a:gd name="connsiteY64" fmla="*/ 6207807 h 6367455"/>
                <a:gd name="connsiteX65" fmla="*/ 4114358 w 6891715"/>
                <a:gd name="connsiteY65" fmla="*/ 6212553 h 6367455"/>
                <a:gd name="connsiteX66" fmla="*/ 4103232 w 6891715"/>
                <a:gd name="connsiteY66" fmla="*/ 6208123 h 6367455"/>
                <a:gd name="connsiteX67" fmla="*/ 4085114 w 6891715"/>
                <a:gd name="connsiteY67" fmla="*/ 6208756 h 6367455"/>
                <a:gd name="connsiteX68" fmla="*/ 4074306 w 6891715"/>
                <a:gd name="connsiteY68" fmla="*/ 6218249 h 6367455"/>
                <a:gd name="connsiteX69" fmla="*/ 4066995 w 6891715"/>
                <a:gd name="connsiteY69" fmla="*/ 6221413 h 6367455"/>
                <a:gd name="connsiteX70" fmla="*/ 4051101 w 6891715"/>
                <a:gd name="connsiteY70" fmla="*/ 6221413 h 6367455"/>
                <a:gd name="connsiteX71" fmla="*/ 4045697 w 6891715"/>
                <a:gd name="connsiteY71" fmla="*/ 6224577 h 6367455"/>
                <a:gd name="connsiteX72" fmla="*/ 4041565 w 6891715"/>
                <a:gd name="connsiteY72" fmla="*/ 6222362 h 6367455"/>
                <a:gd name="connsiteX73" fmla="*/ 4045697 w 6891715"/>
                <a:gd name="connsiteY73" fmla="*/ 6211920 h 6367455"/>
                <a:gd name="connsiteX74" fmla="*/ 4037115 w 6891715"/>
                <a:gd name="connsiteY74" fmla="*/ 6202744 h 6367455"/>
                <a:gd name="connsiteX75" fmla="*/ 4024400 w 6891715"/>
                <a:gd name="connsiteY75" fmla="*/ 6194200 h 6367455"/>
                <a:gd name="connsiteX76" fmla="*/ 4014864 w 6891715"/>
                <a:gd name="connsiteY76" fmla="*/ 6197681 h 6367455"/>
                <a:gd name="connsiteX77" fmla="*/ 4003103 w 6891715"/>
                <a:gd name="connsiteY77" fmla="*/ 6194516 h 6367455"/>
                <a:gd name="connsiteX78" fmla="*/ 3992613 w 6891715"/>
                <a:gd name="connsiteY78" fmla="*/ 6191352 h 6367455"/>
                <a:gd name="connsiteX79" fmla="*/ 3979898 w 6891715"/>
                <a:gd name="connsiteY79" fmla="*/ 6192618 h 6367455"/>
                <a:gd name="connsiteX80" fmla="*/ 3970362 w 6891715"/>
                <a:gd name="connsiteY80" fmla="*/ 6184391 h 6367455"/>
                <a:gd name="connsiteX81" fmla="*/ 3954468 w 6891715"/>
                <a:gd name="connsiteY81" fmla="*/ 6179961 h 6367455"/>
                <a:gd name="connsiteX82" fmla="*/ 3944614 w 6891715"/>
                <a:gd name="connsiteY82" fmla="*/ 6184707 h 6367455"/>
                <a:gd name="connsiteX83" fmla="*/ 3933171 w 6891715"/>
                <a:gd name="connsiteY83" fmla="*/ 6188821 h 6367455"/>
                <a:gd name="connsiteX84" fmla="*/ 3925542 w 6891715"/>
                <a:gd name="connsiteY84" fmla="*/ 6178379 h 6367455"/>
                <a:gd name="connsiteX85" fmla="*/ 3923634 w 6891715"/>
                <a:gd name="connsiteY85" fmla="*/ 6167620 h 6367455"/>
                <a:gd name="connsiteX86" fmla="*/ 3924588 w 6891715"/>
                <a:gd name="connsiteY86" fmla="*/ 6157494 h 6367455"/>
                <a:gd name="connsiteX87" fmla="*/ 3919184 w 6891715"/>
                <a:gd name="connsiteY87" fmla="*/ 6148951 h 6367455"/>
                <a:gd name="connsiteX88" fmla="*/ 3919820 w 6891715"/>
                <a:gd name="connsiteY88" fmla="*/ 6142622 h 6367455"/>
                <a:gd name="connsiteX89" fmla="*/ 3917913 w 6891715"/>
                <a:gd name="connsiteY89" fmla="*/ 6136294 h 6367455"/>
                <a:gd name="connsiteX90" fmla="*/ 3925224 w 6891715"/>
                <a:gd name="connsiteY90" fmla="*/ 6139458 h 6367455"/>
                <a:gd name="connsiteX91" fmla="*/ 3932853 w 6891715"/>
                <a:gd name="connsiteY91" fmla="*/ 6150216 h 6367455"/>
                <a:gd name="connsiteX92" fmla="*/ 3938257 w 6891715"/>
                <a:gd name="connsiteY92" fmla="*/ 6154014 h 6367455"/>
                <a:gd name="connsiteX93" fmla="*/ 3943343 w 6891715"/>
                <a:gd name="connsiteY93" fmla="*/ 6148634 h 6367455"/>
                <a:gd name="connsiteX94" fmla="*/ 3934760 w 6891715"/>
                <a:gd name="connsiteY94" fmla="*/ 6140407 h 6367455"/>
                <a:gd name="connsiteX95" fmla="*/ 4979304 w 6891715"/>
                <a:gd name="connsiteY95" fmla="*/ 6116626 h 6367455"/>
                <a:gd name="connsiteX96" fmla="*/ 4987888 w 6891715"/>
                <a:gd name="connsiteY96" fmla="*/ 6116626 h 6367455"/>
                <a:gd name="connsiteX97" fmla="*/ 4983755 w 6891715"/>
                <a:gd name="connsiteY97" fmla="*/ 6126107 h 6367455"/>
                <a:gd name="connsiteX98" fmla="*/ 4969765 w 6891715"/>
                <a:gd name="connsiteY98" fmla="*/ 6130216 h 6367455"/>
                <a:gd name="connsiteX99" fmla="*/ 4970719 w 6891715"/>
                <a:gd name="connsiteY99" fmla="*/ 6138748 h 6367455"/>
                <a:gd name="connsiteX100" fmla="*/ 4955140 w 6891715"/>
                <a:gd name="connsiteY100" fmla="*/ 6149177 h 6367455"/>
                <a:gd name="connsiteX101" fmla="*/ 4944648 w 6891715"/>
                <a:gd name="connsiteY101" fmla="*/ 6155498 h 6367455"/>
                <a:gd name="connsiteX102" fmla="*/ 4934155 w 6891715"/>
                <a:gd name="connsiteY102" fmla="*/ 6168139 h 6367455"/>
                <a:gd name="connsiteX103" fmla="*/ 4919530 w 6891715"/>
                <a:gd name="connsiteY103" fmla="*/ 6180148 h 6367455"/>
                <a:gd name="connsiteX104" fmla="*/ 4919848 w 6891715"/>
                <a:gd name="connsiteY104" fmla="*/ 6181412 h 6367455"/>
                <a:gd name="connsiteX105" fmla="*/ 4922709 w 6891715"/>
                <a:gd name="connsiteY105" fmla="*/ 6190577 h 6367455"/>
                <a:gd name="connsiteX106" fmla="*/ 4925889 w 6891715"/>
                <a:gd name="connsiteY106" fmla="*/ 6194370 h 6367455"/>
                <a:gd name="connsiteX107" fmla="*/ 4932248 w 6891715"/>
                <a:gd name="connsiteY107" fmla="*/ 6201954 h 6367455"/>
                <a:gd name="connsiteX108" fmla="*/ 4934473 w 6891715"/>
                <a:gd name="connsiteY108" fmla="*/ 6211435 h 6367455"/>
                <a:gd name="connsiteX109" fmla="*/ 4927161 w 6891715"/>
                <a:gd name="connsiteY109" fmla="*/ 6212699 h 6367455"/>
                <a:gd name="connsiteX110" fmla="*/ 4924935 w 6891715"/>
                <a:gd name="connsiteY110" fmla="*/ 6206379 h 6367455"/>
                <a:gd name="connsiteX111" fmla="*/ 4916351 w 6891715"/>
                <a:gd name="connsiteY111" fmla="*/ 6206379 h 6367455"/>
                <a:gd name="connsiteX112" fmla="*/ 4909356 w 6891715"/>
                <a:gd name="connsiteY112" fmla="*/ 6208275 h 6367455"/>
                <a:gd name="connsiteX113" fmla="*/ 4902997 w 6891715"/>
                <a:gd name="connsiteY113" fmla="*/ 6214596 h 6367455"/>
                <a:gd name="connsiteX114" fmla="*/ 4892187 w 6891715"/>
                <a:gd name="connsiteY114" fmla="*/ 6226289 h 6367455"/>
                <a:gd name="connsiteX115" fmla="*/ 4871202 w 6891715"/>
                <a:gd name="connsiteY115" fmla="*/ 6238298 h 6367455"/>
                <a:gd name="connsiteX116" fmla="*/ 4851172 w 6891715"/>
                <a:gd name="connsiteY116" fmla="*/ 6240510 h 6367455"/>
                <a:gd name="connsiteX117" fmla="*/ 4835274 w 6891715"/>
                <a:gd name="connsiteY117" fmla="*/ 6238614 h 6367455"/>
                <a:gd name="connsiteX118" fmla="*/ 4826690 w 6891715"/>
                <a:gd name="connsiteY118" fmla="*/ 6246199 h 6367455"/>
                <a:gd name="connsiteX119" fmla="*/ 4828916 w 6891715"/>
                <a:gd name="connsiteY119" fmla="*/ 6253151 h 6367455"/>
                <a:gd name="connsiteX120" fmla="*/ 4821285 w 6891715"/>
                <a:gd name="connsiteY120" fmla="*/ 6251255 h 6367455"/>
                <a:gd name="connsiteX121" fmla="*/ 4806341 w 6891715"/>
                <a:gd name="connsiteY121" fmla="*/ 6248095 h 6367455"/>
                <a:gd name="connsiteX122" fmla="*/ 4781224 w 6891715"/>
                <a:gd name="connsiteY122" fmla="*/ 6246515 h 6367455"/>
                <a:gd name="connsiteX123" fmla="*/ 4776773 w 6891715"/>
                <a:gd name="connsiteY123" fmla="*/ 6237982 h 6367455"/>
                <a:gd name="connsiteX124" fmla="*/ 4773593 w 6891715"/>
                <a:gd name="connsiteY124" fmla="*/ 6228501 h 6367455"/>
                <a:gd name="connsiteX125" fmla="*/ 4764055 w 6891715"/>
                <a:gd name="connsiteY125" fmla="*/ 6220284 h 6367455"/>
                <a:gd name="connsiteX126" fmla="*/ 4762783 w 6891715"/>
                <a:gd name="connsiteY126" fmla="*/ 6209855 h 6367455"/>
                <a:gd name="connsiteX127" fmla="*/ 4760875 w 6891715"/>
                <a:gd name="connsiteY127" fmla="*/ 6201322 h 6367455"/>
                <a:gd name="connsiteX128" fmla="*/ 4772321 w 6891715"/>
                <a:gd name="connsiteY128" fmla="*/ 6203535 h 6367455"/>
                <a:gd name="connsiteX129" fmla="*/ 4778998 w 6891715"/>
                <a:gd name="connsiteY129" fmla="*/ 6206695 h 6367455"/>
                <a:gd name="connsiteX130" fmla="*/ 4789172 w 6891715"/>
                <a:gd name="connsiteY130" fmla="*/ 6189629 h 6367455"/>
                <a:gd name="connsiteX131" fmla="*/ 4796803 w 6891715"/>
                <a:gd name="connsiteY131" fmla="*/ 6186469 h 6367455"/>
                <a:gd name="connsiteX132" fmla="*/ 4806023 w 6891715"/>
                <a:gd name="connsiteY132" fmla="*/ 6182993 h 6367455"/>
                <a:gd name="connsiteX133" fmla="*/ 4826372 w 6891715"/>
                <a:gd name="connsiteY133" fmla="*/ 6185205 h 6367455"/>
                <a:gd name="connsiteX134" fmla="*/ 4827008 w 6891715"/>
                <a:gd name="connsiteY134" fmla="*/ 6177620 h 6367455"/>
                <a:gd name="connsiteX135" fmla="*/ 4827008 w 6891715"/>
                <a:gd name="connsiteY135" fmla="*/ 6175724 h 6367455"/>
                <a:gd name="connsiteX136" fmla="*/ 4826054 w 6891715"/>
                <a:gd name="connsiteY136" fmla="*/ 6164031 h 6367455"/>
                <a:gd name="connsiteX137" fmla="*/ 4837500 w 6891715"/>
                <a:gd name="connsiteY137" fmla="*/ 6164979 h 6367455"/>
                <a:gd name="connsiteX138" fmla="*/ 4845131 w 6891715"/>
                <a:gd name="connsiteY138" fmla="*/ 6171299 h 6367455"/>
                <a:gd name="connsiteX139" fmla="*/ 4864207 w 6891715"/>
                <a:gd name="connsiteY139" fmla="*/ 6173196 h 6367455"/>
                <a:gd name="connsiteX140" fmla="*/ 4882330 w 6891715"/>
                <a:gd name="connsiteY140" fmla="*/ 6165927 h 6367455"/>
                <a:gd name="connsiteX141" fmla="*/ 4914761 w 6891715"/>
                <a:gd name="connsiteY141" fmla="*/ 6154866 h 6367455"/>
                <a:gd name="connsiteX142" fmla="*/ 4939243 w 6891715"/>
                <a:gd name="connsiteY142" fmla="*/ 6145385 h 6367455"/>
                <a:gd name="connsiteX143" fmla="*/ 4957048 w 6891715"/>
                <a:gd name="connsiteY143" fmla="*/ 6130532 h 6367455"/>
                <a:gd name="connsiteX144" fmla="*/ 4970719 w 6891715"/>
                <a:gd name="connsiteY144" fmla="*/ 6126107 h 6367455"/>
                <a:gd name="connsiteX145" fmla="*/ 4269809 w 6891715"/>
                <a:gd name="connsiteY145" fmla="*/ 6099164 h 6367455"/>
                <a:gd name="connsiteX146" fmla="*/ 4278081 w 6891715"/>
                <a:gd name="connsiteY146" fmla="*/ 6107690 h 6367455"/>
                <a:gd name="connsiteX147" fmla="*/ 4273179 w 6891715"/>
                <a:gd name="connsiteY147" fmla="*/ 6110848 h 6367455"/>
                <a:gd name="connsiteX148" fmla="*/ 4273179 w 6891715"/>
                <a:gd name="connsiteY148" fmla="*/ 6119059 h 6367455"/>
                <a:gd name="connsiteX149" fmla="*/ 4271341 w 6891715"/>
                <a:gd name="connsiteY149" fmla="*/ 6131691 h 6367455"/>
                <a:gd name="connsiteX150" fmla="*/ 4281451 w 6891715"/>
                <a:gd name="connsiteY150" fmla="*/ 6138955 h 6367455"/>
                <a:gd name="connsiteX151" fmla="*/ 4275630 w 6891715"/>
                <a:gd name="connsiteY151" fmla="*/ 6154744 h 6367455"/>
                <a:gd name="connsiteX152" fmla="*/ 4266439 w 6891715"/>
                <a:gd name="connsiteY152" fmla="*/ 6157902 h 6367455"/>
                <a:gd name="connsiteX153" fmla="*/ 4265520 w 6891715"/>
                <a:gd name="connsiteY153" fmla="*/ 6154744 h 6367455"/>
                <a:gd name="connsiteX154" fmla="*/ 4271341 w 6891715"/>
                <a:gd name="connsiteY154" fmla="*/ 6143376 h 6367455"/>
                <a:gd name="connsiteX155" fmla="*/ 4263988 w 6891715"/>
                <a:gd name="connsiteY155" fmla="*/ 6135797 h 6367455"/>
                <a:gd name="connsiteX156" fmla="*/ 4265213 w 6891715"/>
                <a:gd name="connsiteY156" fmla="*/ 6129481 h 6367455"/>
                <a:gd name="connsiteX157" fmla="*/ 4267051 w 6891715"/>
                <a:gd name="connsiteY157" fmla="*/ 6122533 h 6367455"/>
                <a:gd name="connsiteX158" fmla="*/ 4267051 w 6891715"/>
                <a:gd name="connsiteY158" fmla="*/ 6114954 h 6367455"/>
                <a:gd name="connsiteX159" fmla="*/ 4271953 w 6891715"/>
                <a:gd name="connsiteY159" fmla="*/ 6107690 h 6367455"/>
                <a:gd name="connsiteX160" fmla="*/ 3049239 w 6891715"/>
                <a:gd name="connsiteY160" fmla="*/ 6092814 h 6367455"/>
                <a:gd name="connsiteX161" fmla="*/ 3061023 w 6891715"/>
                <a:gd name="connsiteY161" fmla="*/ 6092814 h 6367455"/>
                <a:gd name="connsiteX162" fmla="*/ 3070188 w 6891715"/>
                <a:gd name="connsiteY162" fmla="*/ 6099703 h 6367455"/>
                <a:gd name="connsiteX163" fmla="*/ 3064623 w 6891715"/>
                <a:gd name="connsiteY163" fmla="*/ 6107790 h 6367455"/>
                <a:gd name="connsiteX164" fmla="*/ 3052513 w 6891715"/>
                <a:gd name="connsiteY164" fmla="*/ 6108689 h 6367455"/>
                <a:gd name="connsiteX165" fmla="*/ 3048257 w 6891715"/>
                <a:gd name="connsiteY165" fmla="*/ 6107790 h 6367455"/>
                <a:gd name="connsiteX166" fmla="*/ 3038438 w 6891715"/>
                <a:gd name="connsiteY166" fmla="*/ 6097007 h 6367455"/>
                <a:gd name="connsiteX167" fmla="*/ 3038243 w 6891715"/>
                <a:gd name="connsiteY167" fmla="*/ 6081701 h 6367455"/>
                <a:gd name="connsiteX168" fmla="*/ 3041613 w 6891715"/>
                <a:gd name="connsiteY168" fmla="*/ 6088628 h 6367455"/>
                <a:gd name="connsiteX169" fmla="*/ 3032422 w 6891715"/>
                <a:gd name="connsiteY169" fmla="*/ 6094401 h 6367455"/>
                <a:gd name="connsiteX170" fmla="*/ 3024150 w 6891715"/>
                <a:gd name="connsiteY170" fmla="*/ 6082855 h 6367455"/>
                <a:gd name="connsiteX171" fmla="*/ 3863987 w 6891715"/>
                <a:gd name="connsiteY171" fmla="*/ 6053126 h 6367455"/>
                <a:gd name="connsiteX172" fmla="*/ 3875919 w 6891715"/>
                <a:gd name="connsiteY172" fmla="*/ 6056271 h 6367455"/>
                <a:gd name="connsiteX173" fmla="*/ 3881401 w 6891715"/>
                <a:gd name="connsiteY173" fmla="*/ 6066964 h 6367455"/>
                <a:gd name="connsiteX174" fmla="*/ 3875919 w 6891715"/>
                <a:gd name="connsiteY174" fmla="*/ 6067908 h 6367455"/>
                <a:gd name="connsiteX175" fmla="*/ 3880111 w 6891715"/>
                <a:gd name="connsiteY175" fmla="*/ 6079230 h 6367455"/>
                <a:gd name="connsiteX176" fmla="*/ 3876886 w 6891715"/>
                <a:gd name="connsiteY176" fmla="*/ 6086464 h 6367455"/>
                <a:gd name="connsiteX177" fmla="*/ 3865277 w 6891715"/>
                <a:gd name="connsiteY177" fmla="*/ 6084891 h 6367455"/>
                <a:gd name="connsiteX178" fmla="*/ 3860763 w 6891715"/>
                <a:gd name="connsiteY178" fmla="*/ 6066021 h 6367455"/>
                <a:gd name="connsiteX179" fmla="*/ 4100970 w 6891715"/>
                <a:gd name="connsiteY179" fmla="*/ 6043601 h 6367455"/>
                <a:gd name="connsiteX180" fmla="*/ 4111588 w 6891715"/>
                <a:gd name="connsiteY180" fmla="*/ 6057374 h 6367455"/>
                <a:gd name="connsiteX181" fmla="*/ 4101282 w 6891715"/>
                <a:gd name="connsiteY181" fmla="*/ 6065826 h 6367455"/>
                <a:gd name="connsiteX182" fmla="*/ 4103156 w 6891715"/>
                <a:gd name="connsiteY182" fmla="*/ 6054244 h 6367455"/>
                <a:gd name="connsiteX183" fmla="*/ 4098784 w 6891715"/>
                <a:gd name="connsiteY183" fmla="*/ 6049861 h 6367455"/>
                <a:gd name="connsiteX184" fmla="*/ 4092850 w 6891715"/>
                <a:gd name="connsiteY184" fmla="*/ 6051113 h 6367455"/>
                <a:gd name="connsiteX185" fmla="*/ 4092538 w 6891715"/>
                <a:gd name="connsiteY185" fmla="*/ 6046105 h 6367455"/>
                <a:gd name="connsiteX186" fmla="*/ 4379876 w 6891715"/>
                <a:gd name="connsiteY186" fmla="*/ 6040426 h 6367455"/>
                <a:gd name="connsiteX187" fmla="*/ 4379876 w 6891715"/>
                <a:gd name="connsiteY187" fmla="*/ 6051117 h 6367455"/>
                <a:gd name="connsiteX188" fmla="*/ 4366858 w 6891715"/>
                <a:gd name="connsiteY188" fmla="*/ 6060550 h 6367455"/>
                <a:gd name="connsiteX189" fmla="*/ 4364318 w 6891715"/>
                <a:gd name="connsiteY189" fmla="*/ 6075014 h 6367455"/>
                <a:gd name="connsiteX190" fmla="*/ 4352888 w 6891715"/>
                <a:gd name="connsiteY190" fmla="*/ 6098282 h 6367455"/>
                <a:gd name="connsiteX191" fmla="*/ 4333838 w 6891715"/>
                <a:gd name="connsiteY191" fmla="*/ 6105514 h 6367455"/>
                <a:gd name="connsiteX192" fmla="*/ 4335425 w 6891715"/>
                <a:gd name="connsiteY192" fmla="*/ 6088849 h 6367455"/>
                <a:gd name="connsiteX193" fmla="*/ 4324313 w 6891715"/>
                <a:gd name="connsiteY193" fmla="*/ 6089163 h 6367455"/>
                <a:gd name="connsiteX194" fmla="*/ 4328123 w 6891715"/>
                <a:gd name="connsiteY194" fmla="*/ 6083818 h 6367455"/>
                <a:gd name="connsiteX195" fmla="*/ 4333520 w 6891715"/>
                <a:gd name="connsiteY195" fmla="*/ 6070297 h 6367455"/>
                <a:gd name="connsiteX196" fmla="*/ 4345903 w 6891715"/>
                <a:gd name="connsiteY196" fmla="*/ 6053318 h 6367455"/>
                <a:gd name="connsiteX197" fmla="*/ 4360508 w 6891715"/>
                <a:gd name="connsiteY197" fmla="*/ 6048287 h 6367455"/>
                <a:gd name="connsiteX198" fmla="*/ 4333108 w 6891715"/>
                <a:gd name="connsiteY198" fmla="*/ 6021376 h 6367455"/>
                <a:gd name="connsiteX199" fmla="*/ 4337013 w 6891715"/>
                <a:gd name="connsiteY199" fmla="*/ 6023281 h 6367455"/>
                <a:gd name="connsiteX200" fmla="*/ 4334610 w 6891715"/>
                <a:gd name="connsiteY200" fmla="*/ 6030266 h 6367455"/>
                <a:gd name="connsiteX201" fmla="*/ 4325900 w 6891715"/>
                <a:gd name="connsiteY201" fmla="*/ 6030901 h 6367455"/>
                <a:gd name="connsiteX202" fmla="*/ 4191713 w 6891715"/>
                <a:gd name="connsiteY202" fmla="*/ 6019789 h 6367455"/>
                <a:gd name="connsiteX203" fmla="*/ 4195726 w 6891715"/>
                <a:gd name="connsiteY203" fmla="*/ 6021376 h 6367455"/>
                <a:gd name="connsiteX204" fmla="*/ 4187700 w 6891715"/>
                <a:gd name="connsiteY204" fmla="*/ 6034077 h 6367455"/>
                <a:gd name="connsiteX205" fmla="*/ 4184613 w 6891715"/>
                <a:gd name="connsiteY205" fmla="*/ 6029314 h 6367455"/>
                <a:gd name="connsiteX206" fmla="*/ 3752636 w 6891715"/>
                <a:gd name="connsiteY206" fmla="*/ 6002326 h 6367455"/>
                <a:gd name="connsiteX207" fmla="*/ 3754400 w 6891715"/>
                <a:gd name="connsiteY207" fmla="*/ 6015026 h 6367455"/>
                <a:gd name="connsiteX208" fmla="*/ 3748050 w 6891715"/>
                <a:gd name="connsiteY208" fmla="*/ 6006165 h 6367455"/>
                <a:gd name="connsiteX209" fmla="*/ 4012798 w 6891715"/>
                <a:gd name="connsiteY209" fmla="*/ 5995976 h 6367455"/>
                <a:gd name="connsiteX210" fmla="*/ 4024276 w 6891715"/>
                <a:gd name="connsiteY210" fmla="*/ 6005183 h 6367455"/>
                <a:gd name="connsiteX211" fmla="*/ 4014970 w 6891715"/>
                <a:gd name="connsiteY211" fmla="*/ 6022011 h 6367455"/>
                <a:gd name="connsiteX212" fmla="*/ 4008145 w 6891715"/>
                <a:gd name="connsiteY212" fmla="*/ 6026139 h 6367455"/>
                <a:gd name="connsiteX213" fmla="*/ 4001941 w 6891715"/>
                <a:gd name="connsiteY213" fmla="*/ 6024234 h 6367455"/>
                <a:gd name="connsiteX214" fmla="*/ 3997288 w 6891715"/>
                <a:gd name="connsiteY214" fmla="*/ 6018201 h 6367455"/>
                <a:gd name="connsiteX215" fmla="*/ 4005663 w 6891715"/>
                <a:gd name="connsiteY215" fmla="*/ 6015661 h 6367455"/>
                <a:gd name="connsiteX216" fmla="*/ 3998218 w 6891715"/>
                <a:gd name="connsiteY216" fmla="*/ 6010581 h 6367455"/>
                <a:gd name="connsiteX217" fmla="*/ 4001320 w 6891715"/>
                <a:gd name="connsiteY217" fmla="*/ 6007406 h 6367455"/>
                <a:gd name="connsiteX218" fmla="*/ 4011867 w 6891715"/>
                <a:gd name="connsiteY218" fmla="*/ 6008358 h 6367455"/>
                <a:gd name="connsiteX219" fmla="*/ 4015900 w 6891715"/>
                <a:gd name="connsiteY219" fmla="*/ 6008358 h 6367455"/>
                <a:gd name="connsiteX220" fmla="*/ 4011867 w 6891715"/>
                <a:gd name="connsiteY220" fmla="*/ 6001056 h 6367455"/>
                <a:gd name="connsiteX221" fmla="*/ 4097132 w 6891715"/>
                <a:gd name="connsiteY221" fmla="*/ 5994389 h 6367455"/>
                <a:gd name="connsiteX222" fmla="*/ 4100476 w 6891715"/>
                <a:gd name="connsiteY222" fmla="*/ 6005330 h 6367455"/>
                <a:gd name="connsiteX223" fmla="*/ 4097740 w 6891715"/>
                <a:gd name="connsiteY223" fmla="*/ 6018202 h 6367455"/>
                <a:gd name="connsiteX224" fmla="*/ 4086188 w 6891715"/>
                <a:gd name="connsiteY224" fmla="*/ 6005652 h 6367455"/>
                <a:gd name="connsiteX225" fmla="*/ 4086188 w 6891715"/>
                <a:gd name="connsiteY225" fmla="*/ 5997929 h 6367455"/>
                <a:gd name="connsiteX226" fmla="*/ 4278593 w 6891715"/>
                <a:gd name="connsiteY226" fmla="*/ 5988039 h 6367455"/>
                <a:gd name="connsiteX227" fmla="*/ 4284943 w 6891715"/>
                <a:gd name="connsiteY227" fmla="*/ 5988039 h 6367455"/>
                <a:gd name="connsiteX228" fmla="*/ 4292563 w 6891715"/>
                <a:gd name="connsiteY228" fmla="*/ 5991214 h 6367455"/>
                <a:gd name="connsiteX229" fmla="*/ 4286213 w 6891715"/>
                <a:gd name="connsiteY229" fmla="*/ 5994389 h 6367455"/>
                <a:gd name="connsiteX230" fmla="*/ 4282085 w 6891715"/>
                <a:gd name="connsiteY230" fmla="*/ 5999786 h 6367455"/>
                <a:gd name="connsiteX231" fmla="*/ 4270655 w 6891715"/>
                <a:gd name="connsiteY231" fmla="*/ 5997564 h 6367455"/>
                <a:gd name="connsiteX232" fmla="*/ 4256685 w 6891715"/>
                <a:gd name="connsiteY232" fmla="*/ 6003914 h 6367455"/>
                <a:gd name="connsiteX233" fmla="*/ 4258908 w 6891715"/>
                <a:gd name="connsiteY233" fmla="*/ 6019789 h 6367455"/>
                <a:gd name="connsiteX234" fmla="*/ 4251288 w 6891715"/>
                <a:gd name="connsiteY234" fmla="*/ 6013439 h 6367455"/>
                <a:gd name="connsiteX235" fmla="*/ 4253510 w 6891715"/>
                <a:gd name="connsiteY235" fmla="*/ 6000739 h 6367455"/>
                <a:gd name="connsiteX236" fmla="*/ 4262718 w 6891715"/>
                <a:gd name="connsiteY236" fmla="*/ 5989309 h 6367455"/>
                <a:gd name="connsiteX237" fmla="*/ 4044769 w 6891715"/>
                <a:gd name="connsiteY237" fmla="*/ 5988039 h 6367455"/>
                <a:gd name="connsiteX238" fmla="*/ 4050157 w 6891715"/>
                <a:gd name="connsiteY238" fmla="*/ 5994389 h 6367455"/>
                <a:gd name="connsiteX239" fmla="*/ 4052851 w 6891715"/>
                <a:gd name="connsiteY239" fmla="*/ 6001691 h 6367455"/>
                <a:gd name="connsiteX240" fmla="*/ 4042748 w 6891715"/>
                <a:gd name="connsiteY240" fmla="*/ 6007089 h 6367455"/>
                <a:gd name="connsiteX241" fmla="*/ 4041738 w 6891715"/>
                <a:gd name="connsiteY241" fmla="*/ 6002009 h 6367455"/>
                <a:gd name="connsiteX242" fmla="*/ 2784354 w 6891715"/>
                <a:gd name="connsiteY242" fmla="*/ 5988039 h 6367455"/>
                <a:gd name="connsiteX243" fmla="*/ 2798725 w 6891715"/>
                <a:gd name="connsiteY243" fmla="*/ 5999034 h 6367455"/>
                <a:gd name="connsiteX244" fmla="*/ 2788699 w 6891715"/>
                <a:gd name="connsiteY244" fmla="*/ 6005502 h 6367455"/>
                <a:gd name="connsiteX245" fmla="*/ 2779675 w 6891715"/>
                <a:gd name="connsiteY245" fmla="*/ 5992566 h 6367455"/>
                <a:gd name="connsiteX246" fmla="*/ 4162388 w 6891715"/>
                <a:gd name="connsiteY246" fmla="*/ 5973751 h 6367455"/>
                <a:gd name="connsiteX247" fmla="*/ 4157943 w 6891715"/>
                <a:gd name="connsiteY247" fmla="*/ 5978006 h 6367455"/>
                <a:gd name="connsiteX248" fmla="*/ 4156038 w 6891715"/>
                <a:gd name="connsiteY248" fmla="*/ 5991099 h 6367455"/>
                <a:gd name="connsiteX249" fmla="*/ 4147783 w 6891715"/>
                <a:gd name="connsiteY249" fmla="*/ 6000918 h 6367455"/>
                <a:gd name="connsiteX250" fmla="*/ 4133813 w 6891715"/>
                <a:gd name="connsiteY250" fmla="*/ 6005501 h 6367455"/>
                <a:gd name="connsiteX251" fmla="*/ 4136035 w 6891715"/>
                <a:gd name="connsiteY251" fmla="*/ 5994372 h 6367455"/>
                <a:gd name="connsiteX252" fmla="*/ 4150640 w 6891715"/>
                <a:gd name="connsiteY252" fmla="*/ 5986844 h 6367455"/>
                <a:gd name="connsiteX253" fmla="*/ 4151593 w 6891715"/>
                <a:gd name="connsiteY253" fmla="*/ 5974733 h 6367455"/>
                <a:gd name="connsiteX254" fmla="*/ 4248322 w 6891715"/>
                <a:gd name="connsiteY254" fmla="*/ 5964226 h 6367455"/>
                <a:gd name="connsiteX255" fmla="*/ 4257308 w 6891715"/>
                <a:gd name="connsiteY255" fmla="*/ 5967568 h 6367455"/>
                <a:gd name="connsiteX256" fmla="*/ 4262400 w 6891715"/>
                <a:gd name="connsiteY256" fmla="*/ 5977594 h 6367455"/>
                <a:gd name="connsiteX257" fmla="*/ 4250419 w 6891715"/>
                <a:gd name="connsiteY257" fmla="*/ 5983276 h 6367455"/>
                <a:gd name="connsiteX258" fmla="*/ 4248322 w 6891715"/>
                <a:gd name="connsiteY258" fmla="*/ 5979934 h 6367455"/>
                <a:gd name="connsiteX259" fmla="*/ 4252515 w 6891715"/>
                <a:gd name="connsiteY259" fmla="*/ 5971913 h 6367455"/>
                <a:gd name="connsiteX260" fmla="*/ 4246525 w 6891715"/>
                <a:gd name="connsiteY260" fmla="*/ 5970910 h 6367455"/>
                <a:gd name="connsiteX261" fmla="*/ 4031293 w 6891715"/>
                <a:gd name="connsiteY261" fmla="*/ 5961051 h 6367455"/>
                <a:gd name="connsiteX262" fmla="*/ 4036975 w 6891715"/>
                <a:gd name="connsiteY262" fmla="*/ 5972352 h 6367455"/>
                <a:gd name="connsiteX263" fmla="*/ 4031293 w 6891715"/>
                <a:gd name="connsiteY263" fmla="*/ 5980101 h 6367455"/>
                <a:gd name="connsiteX264" fmla="*/ 4020264 w 6891715"/>
                <a:gd name="connsiteY264" fmla="*/ 5978163 h 6367455"/>
                <a:gd name="connsiteX265" fmla="*/ 4017925 w 6891715"/>
                <a:gd name="connsiteY265" fmla="*/ 5969446 h 6367455"/>
                <a:gd name="connsiteX266" fmla="*/ 4020264 w 6891715"/>
                <a:gd name="connsiteY266" fmla="*/ 5964280 h 6367455"/>
                <a:gd name="connsiteX267" fmla="*/ 4088954 w 6891715"/>
                <a:gd name="connsiteY267" fmla="*/ 5956289 h 6367455"/>
                <a:gd name="connsiteX268" fmla="*/ 4090951 w 6891715"/>
                <a:gd name="connsiteY268" fmla="*/ 5968530 h 6367455"/>
                <a:gd name="connsiteX269" fmla="*/ 4086956 w 6891715"/>
                <a:gd name="connsiteY269" fmla="*/ 5976792 h 6367455"/>
                <a:gd name="connsiteX270" fmla="*/ 4079300 w 6891715"/>
                <a:gd name="connsiteY270" fmla="*/ 5981689 h 6367455"/>
                <a:gd name="connsiteX271" fmla="*/ 4070313 w 6891715"/>
                <a:gd name="connsiteY271" fmla="*/ 5972814 h 6367455"/>
                <a:gd name="connsiteX272" fmla="*/ 4074307 w 6891715"/>
                <a:gd name="connsiteY272" fmla="*/ 5961797 h 6367455"/>
                <a:gd name="connsiteX273" fmla="*/ 4116516 w 6891715"/>
                <a:gd name="connsiteY273" fmla="*/ 5949939 h 6367455"/>
                <a:gd name="connsiteX274" fmla="*/ 4121773 w 6891715"/>
                <a:gd name="connsiteY274" fmla="*/ 5953928 h 6367455"/>
                <a:gd name="connsiteX275" fmla="*/ 4122701 w 6891715"/>
                <a:gd name="connsiteY275" fmla="*/ 5968962 h 6367455"/>
                <a:gd name="connsiteX276" fmla="*/ 4112804 w 6891715"/>
                <a:gd name="connsiteY276" fmla="*/ 5983383 h 6367455"/>
                <a:gd name="connsiteX277" fmla="*/ 4107547 w 6891715"/>
                <a:gd name="connsiteY277" fmla="*/ 5986452 h 6367455"/>
                <a:gd name="connsiteX278" fmla="*/ 4098888 w 6891715"/>
                <a:gd name="connsiteY278" fmla="*/ 5969269 h 6367455"/>
                <a:gd name="connsiteX279" fmla="*/ 4104145 w 6891715"/>
                <a:gd name="connsiteY279" fmla="*/ 5953928 h 6367455"/>
                <a:gd name="connsiteX280" fmla="*/ 3879813 w 6891715"/>
                <a:gd name="connsiteY280" fmla="*/ 5943589 h 6367455"/>
                <a:gd name="connsiteX281" fmla="*/ 3887751 w 6891715"/>
                <a:gd name="connsiteY281" fmla="*/ 5947117 h 6367455"/>
                <a:gd name="connsiteX282" fmla="*/ 3881136 w 6891715"/>
                <a:gd name="connsiteY282" fmla="*/ 5953114 h 6367455"/>
                <a:gd name="connsiteX283" fmla="*/ 4230772 w 6891715"/>
                <a:gd name="connsiteY283" fmla="*/ 5937239 h 6367455"/>
                <a:gd name="connsiteX284" fmla="*/ 4237000 w 6891715"/>
                <a:gd name="connsiteY284" fmla="*/ 5943884 h 6367455"/>
                <a:gd name="connsiteX285" fmla="*/ 4235901 w 6891715"/>
                <a:gd name="connsiteY285" fmla="*/ 5950530 h 6367455"/>
                <a:gd name="connsiteX286" fmla="*/ 4228574 w 6891715"/>
                <a:gd name="connsiteY286" fmla="*/ 5951527 h 6367455"/>
                <a:gd name="connsiteX287" fmla="*/ 4227475 w 6891715"/>
                <a:gd name="connsiteY287" fmla="*/ 5946210 h 6367455"/>
                <a:gd name="connsiteX288" fmla="*/ 4015702 w 6891715"/>
                <a:gd name="connsiteY288" fmla="*/ 5929301 h 6367455"/>
                <a:gd name="connsiteX289" fmla="*/ 4021100 w 6891715"/>
                <a:gd name="connsiteY289" fmla="*/ 5932476 h 6367455"/>
                <a:gd name="connsiteX290" fmla="*/ 4020147 w 6891715"/>
                <a:gd name="connsiteY290" fmla="*/ 5942001 h 6367455"/>
                <a:gd name="connsiteX291" fmla="*/ 4015067 w 6891715"/>
                <a:gd name="connsiteY291" fmla="*/ 5948351 h 6367455"/>
                <a:gd name="connsiteX292" fmla="*/ 4011575 w 6891715"/>
                <a:gd name="connsiteY292" fmla="*/ 5945176 h 6367455"/>
                <a:gd name="connsiteX293" fmla="*/ 4011575 w 6891715"/>
                <a:gd name="connsiteY293" fmla="*/ 5932476 h 6367455"/>
                <a:gd name="connsiteX294" fmla="*/ 3920838 w 6891715"/>
                <a:gd name="connsiteY294" fmla="*/ 5926126 h 6367455"/>
                <a:gd name="connsiteX295" fmla="*/ 3922676 w 6891715"/>
                <a:gd name="connsiteY295" fmla="*/ 5931232 h 6367455"/>
                <a:gd name="connsiteX296" fmla="*/ 3912566 w 6891715"/>
                <a:gd name="connsiteY296" fmla="*/ 5937239 h 6367455"/>
                <a:gd name="connsiteX297" fmla="*/ 3905213 w 6891715"/>
                <a:gd name="connsiteY297" fmla="*/ 5935437 h 6367455"/>
                <a:gd name="connsiteX298" fmla="*/ 3909502 w 6891715"/>
                <a:gd name="connsiteY298" fmla="*/ 5932433 h 6367455"/>
                <a:gd name="connsiteX299" fmla="*/ 4101110 w 6891715"/>
                <a:gd name="connsiteY299" fmla="*/ 5921364 h 6367455"/>
                <a:gd name="connsiteX300" fmla="*/ 4111588 w 6891715"/>
                <a:gd name="connsiteY300" fmla="*/ 5922290 h 6367455"/>
                <a:gd name="connsiteX301" fmla="*/ 4111588 w 6891715"/>
                <a:gd name="connsiteY301" fmla="*/ 5927229 h 6367455"/>
                <a:gd name="connsiteX302" fmla="*/ 4102063 w 6891715"/>
                <a:gd name="connsiteY302" fmla="*/ 5932477 h 6367455"/>
                <a:gd name="connsiteX303" fmla="*/ 4092538 w 6891715"/>
                <a:gd name="connsiteY303" fmla="*/ 5930625 h 6367455"/>
                <a:gd name="connsiteX304" fmla="*/ 4052850 w 6891715"/>
                <a:gd name="connsiteY304" fmla="*/ 5919776 h 6367455"/>
                <a:gd name="connsiteX305" fmla="*/ 4063963 w 6891715"/>
                <a:gd name="connsiteY305" fmla="*/ 5927797 h 6367455"/>
                <a:gd name="connsiteX306" fmla="*/ 4054952 w 6891715"/>
                <a:gd name="connsiteY306" fmla="*/ 5938826 h 6367455"/>
                <a:gd name="connsiteX307" fmla="*/ 4052850 w 6891715"/>
                <a:gd name="connsiteY307" fmla="*/ 5932142 h 6367455"/>
                <a:gd name="connsiteX308" fmla="*/ 4071020 w 6891715"/>
                <a:gd name="connsiteY308" fmla="*/ 5907076 h 6367455"/>
                <a:gd name="connsiteX309" fmla="*/ 4081640 w 6891715"/>
                <a:gd name="connsiteY309" fmla="*/ 5907076 h 6367455"/>
                <a:gd name="connsiteX310" fmla="*/ 4089363 w 6891715"/>
                <a:gd name="connsiteY310" fmla="*/ 5911287 h 6367455"/>
                <a:gd name="connsiteX311" fmla="*/ 4088397 w 6891715"/>
                <a:gd name="connsiteY311" fmla="*/ 5919711 h 6367455"/>
                <a:gd name="connsiteX312" fmla="*/ 4079709 w 6891715"/>
                <a:gd name="connsiteY312" fmla="*/ 5922951 h 6367455"/>
                <a:gd name="connsiteX313" fmla="*/ 4065550 w 6891715"/>
                <a:gd name="connsiteY313" fmla="*/ 5910316 h 6367455"/>
                <a:gd name="connsiteX314" fmla="*/ 4007267 w 6891715"/>
                <a:gd name="connsiteY314" fmla="*/ 5895964 h 6367455"/>
                <a:gd name="connsiteX315" fmla="*/ 4014411 w 6891715"/>
                <a:gd name="connsiteY315" fmla="*/ 5903050 h 6367455"/>
                <a:gd name="connsiteX316" fmla="*/ 4014751 w 6891715"/>
                <a:gd name="connsiteY316" fmla="*/ 5910458 h 6367455"/>
                <a:gd name="connsiteX317" fmla="*/ 4005566 w 6891715"/>
                <a:gd name="connsiteY317" fmla="*/ 5918189 h 6367455"/>
                <a:gd name="connsiteX318" fmla="*/ 4005566 w 6891715"/>
                <a:gd name="connsiteY318" fmla="*/ 5907559 h 6367455"/>
                <a:gd name="connsiteX319" fmla="*/ 4000463 w 6891715"/>
                <a:gd name="connsiteY319" fmla="*/ 5900151 h 6367455"/>
                <a:gd name="connsiteX320" fmla="*/ 4201841 w 6891715"/>
                <a:gd name="connsiteY320" fmla="*/ 5892789 h 6367455"/>
                <a:gd name="connsiteX321" fmla="*/ 4210013 w 6891715"/>
                <a:gd name="connsiteY321" fmla="*/ 5899073 h 6367455"/>
                <a:gd name="connsiteX322" fmla="*/ 4198900 w 6891715"/>
                <a:gd name="connsiteY322" fmla="*/ 5900727 h 6367455"/>
                <a:gd name="connsiteX323" fmla="*/ 4190963 w 6891715"/>
                <a:gd name="connsiteY323" fmla="*/ 5889614 h 6367455"/>
                <a:gd name="connsiteX324" fmla="*/ 4183660 w 6891715"/>
                <a:gd name="connsiteY324" fmla="*/ 5905999 h 6367455"/>
                <a:gd name="connsiteX325" fmla="*/ 4173818 w 6891715"/>
                <a:gd name="connsiteY325" fmla="*/ 5905999 h 6367455"/>
                <a:gd name="connsiteX326" fmla="*/ 4159213 w 6891715"/>
                <a:gd name="connsiteY326" fmla="*/ 5916602 h 6367455"/>
                <a:gd name="connsiteX327" fmla="*/ 4163340 w 6891715"/>
                <a:gd name="connsiteY327" fmla="*/ 5901823 h 6367455"/>
                <a:gd name="connsiteX328" fmla="*/ 4173818 w 6891715"/>
                <a:gd name="connsiteY328" fmla="*/ 5899574 h 6367455"/>
                <a:gd name="connsiteX329" fmla="*/ 3983882 w 6891715"/>
                <a:gd name="connsiteY329" fmla="*/ 5889614 h 6367455"/>
                <a:gd name="connsiteX330" fmla="*/ 3990938 w 6891715"/>
                <a:gd name="connsiteY330" fmla="*/ 5892617 h 6367455"/>
                <a:gd name="connsiteX331" fmla="*/ 3980707 w 6891715"/>
                <a:gd name="connsiteY331" fmla="*/ 5900727 h 6367455"/>
                <a:gd name="connsiteX332" fmla="*/ 3978238 w 6891715"/>
                <a:gd name="connsiteY332" fmla="*/ 5897723 h 6367455"/>
                <a:gd name="connsiteX333" fmla="*/ 4234460 w 6891715"/>
                <a:gd name="connsiteY333" fmla="*/ 5870564 h 6367455"/>
                <a:gd name="connsiteX334" fmla="*/ 4239858 w 6891715"/>
                <a:gd name="connsiteY334" fmla="*/ 5870564 h 6367455"/>
                <a:gd name="connsiteX335" fmla="*/ 4244938 w 6891715"/>
                <a:gd name="connsiteY335" fmla="*/ 5873567 h 6367455"/>
                <a:gd name="connsiteX336" fmla="*/ 4253510 w 6891715"/>
                <a:gd name="connsiteY336" fmla="*/ 5873567 h 6367455"/>
                <a:gd name="connsiteX337" fmla="*/ 4254463 w 6891715"/>
                <a:gd name="connsiteY337" fmla="*/ 5881676 h 6367455"/>
                <a:gd name="connsiteX338" fmla="*/ 4238588 w 6891715"/>
                <a:gd name="connsiteY338" fmla="*/ 5880775 h 6367455"/>
                <a:gd name="connsiteX339" fmla="*/ 4239858 w 6891715"/>
                <a:gd name="connsiteY339" fmla="*/ 5888584 h 6367455"/>
                <a:gd name="connsiteX340" fmla="*/ 4232238 w 6891715"/>
                <a:gd name="connsiteY340" fmla="*/ 5892789 h 6367455"/>
                <a:gd name="connsiteX341" fmla="*/ 4225888 w 6891715"/>
                <a:gd name="connsiteY341" fmla="*/ 5886782 h 6367455"/>
                <a:gd name="connsiteX342" fmla="*/ 4213188 w 6891715"/>
                <a:gd name="connsiteY342" fmla="*/ 5887082 h 6367455"/>
                <a:gd name="connsiteX343" fmla="*/ 4218585 w 6891715"/>
                <a:gd name="connsiteY343" fmla="*/ 5875069 h 6367455"/>
                <a:gd name="connsiteX344" fmla="*/ 3641967 w 6891715"/>
                <a:gd name="connsiteY344" fmla="*/ 5862626 h 6367455"/>
                <a:gd name="connsiteX345" fmla="*/ 3650372 w 6891715"/>
                <a:gd name="connsiteY345" fmla="*/ 5864489 h 6367455"/>
                <a:gd name="connsiteX346" fmla="*/ 3649127 w 6891715"/>
                <a:gd name="connsiteY346" fmla="*/ 5869770 h 6367455"/>
                <a:gd name="connsiteX347" fmla="*/ 3663757 w 6891715"/>
                <a:gd name="connsiteY347" fmla="*/ 5872565 h 6367455"/>
                <a:gd name="connsiteX348" fmla="*/ 3671850 w 6891715"/>
                <a:gd name="connsiteY348" fmla="*/ 5887784 h 6367455"/>
                <a:gd name="connsiteX349" fmla="*/ 3659399 w 6891715"/>
                <a:gd name="connsiteY349" fmla="*/ 5883746 h 6367455"/>
                <a:gd name="connsiteX350" fmla="*/ 3656597 w 6891715"/>
                <a:gd name="connsiteY350" fmla="*/ 5891201 h 6367455"/>
                <a:gd name="connsiteX351" fmla="*/ 3647570 w 6891715"/>
                <a:gd name="connsiteY351" fmla="*/ 5884989 h 6367455"/>
                <a:gd name="connsiteX352" fmla="*/ 3640100 w 6891715"/>
                <a:gd name="connsiteY352" fmla="*/ 5873497 h 6367455"/>
                <a:gd name="connsiteX353" fmla="*/ 4038979 w 6891715"/>
                <a:gd name="connsiteY353" fmla="*/ 5856276 h 6367455"/>
                <a:gd name="connsiteX354" fmla="*/ 4043930 w 6891715"/>
                <a:gd name="connsiteY354" fmla="*/ 5866368 h 6367455"/>
                <a:gd name="connsiteX355" fmla="*/ 4048262 w 6891715"/>
                <a:gd name="connsiteY355" fmla="*/ 5865422 h 6367455"/>
                <a:gd name="connsiteX356" fmla="*/ 4057545 w 6891715"/>
                <a:gd name="connsiteY356" fmla="*/ 5871730 h 6367455"/>
                <a:gd name="connsiteX357" fmla="*/ 4057545 w 6891715"/>
                <a:gd name="connsiteY357" fmla="*/ 5878038 h 6367455"/>
                <a:gd name="connsiteX358" fmla="*/ 4063734 w 6891715"/>
                <a:gd name="connsiteY358" fmla="*/ 5884346 h 6367455"/>
                <a:gd name="connsiteX359" fmla="*/ 4064972 w 6891715"/>
                <a:gd name="connsiteY359" fmla="*/ 5897593 h 6367455"/>
                <a:gd name="connsiteX360" fmla="*/ 4067138 w 6891715"/>
                <a:gd name="connsiteY360" fmla="*/ 5902955 h 6367455"/>
                <a:gd name="connsiteX361" fmla="*/ 4060949 w 6891715"/>
                <a:gd name="connsiteY361" fmla="*/ 5903901 h 6367455"/>
                <a:gd name="connsiteX362" fmla="*/ 4049500 w 6891715"/>
                <a:gd name="connsiteY362" fmla="*/ 5894754 h 6367455"/>
                <a:gd name="connsiteX363" fmla="*/ 4049500 w 6891715"/>
                <a:gd name="connsiteY363" fmla="*/ 5884346 h 6367455"/>
                <a:gd name="connsiteX364" fmla="*/ 4038051 w 6891715"/>
                <a:gd name="connsiteY364" fmla="*/ 5879931 h 6367455"/>
                <a:gd name="connsiteX365" fmla="*/ 4030625 w 6891715"/>
                <a:gd name="connsiteY365" fmla="*/ 5872046 h 6367455"/>
                <a:gd name="connsiteX366" fmla="*/ 4033719 w 6891715"/>
                <a:gd name="connsiteY366" fmla="*/ 5860376 h 6367455"/>
                <a:gd name="connsiteX367" fmla="*/ 3149881 w 6891715"/>
                <a:gd name="connsiteY367" fmla="*/ 5826114 h 6367455"/>
                <a:gd name="connsiteX368" fmla="*/ 3157501 w 6891715"/>
                <a:gd name="connsiteY368" fmla="*/ 5826114 h 6367455"/>
                <a:gd name="connsiteX369" fmla="*/ 3153373 w 6891715"/>
                <a:gd name="connsiteY369" fmla="*/ 5832443 h 6367455"/>
                <a:gd name="connsiteX370" fmla="*/ 3156548 w 6891715"/>
                <a:gd name="connsiteY370" fmla="*/ 5844152 h 6367455"/>
                <a:gd name="connsiteX371" fmla="*/ 3139721 w 6891715"/>
                <a:gd name="connsiteY371" fmla="*/ 5873583 h 6367455"/>
                <a:gd name="connsiteX372" fmla="*/ 3130831 w 6891715"/>
                <a:gd name="connsiteY372" fmla="*/ 5891938 h 6367455"/>
                <a:gd name="connsiteX373" fmla="*/ 3124798 w 6891715"/>
                <a:gd name="connsiteY373" fmla="*/ 5905229 h 6367455"/>
                <a:gd name="connsiteX374" fmla="*/ 3122893 w 6891715"/>
                <a:gd name="connsiteY374" fmla="*/ 5909976 h 6367455"/>
                <a:gd name="connsiteX375" fmla="*/ 3121941 w 6891715"/>
                <a:gd name="connsiteY375" fmla="*/ 5912508 h 6367455"/>
                <a:gd name="connsiteX376" fmla="*/ 3123528 w 6891715"/>
                <a:gd name="connsiteY376" fmla="*/ 5936876 h 6367455"/>
                <a:gd name="connsiteX377" fmla="*/ 3137181 w 6891715"/>
                <a:gd name="connsiteY377" fmla="*/ 5954597 h 6367455"/>
                <a:gd name="connsiteX378" fmla="*/ 3133371 w 6891715"/>
                <a:gd name="connsiteY378" fmla="*/ 5977699 h 6367455"/>
                <a:gd name="connsiteX379" fmla="*/ 3117813 w 6891715"/>
                <a:gd name="connsiteY379" fmla="*/ 5997953 h 6367455"/>
                <a:gd name="connsiteX380" fmla="*/ 3124163 w 6891715"/>
                <a:gd name="connsiteY380" fmla="*/ 6015358 h 6367455"/>
                <a:gd name="connsiteX381" fmla="*/ 3115591 w 6891715"/>
                <a:gd name="connsiteY381" fmla="*/ 6019789 h 6367455"/>
                <a:gd name="connsiteX382" fmla="*/ 3102891 w 6891715"/>
                <a:gd name="connsiteY382" fmla="*/ 6012510 h 6367455"/>
                <a:gd name="connsiteX383" fmla="*/ 3079713 w 6891715"/>
                <a:gd name="connsiteY383" fmla="*/ 6004282 h 6367455"/>
                <a:gd name="connsiteX384" fmla="*/ 3056218 w 6891715"/>
                <a:gd name="connsiteY384" fmla="*/ 5995105 h 6367455"/>
                <a:gd name="connsiteX385" fmla="*/ 3026691 w 6891715"/>
                <a:gd name="connsiteY385" fmla="*/ 5965990 h 6367455"/>
                <a:gd name="connsiteX386" fmla="*/ 2989543 w 6891715"/>
                <a:gd name="connsiteY386" fmla="*/ 5965357 h 6367455"/>
                <a:gd name="connsiteX387" fmla="*/ 2947633 w 6891715"/>
                <a:gd name="connsiteY387" fmla="*/ 5933078 h 6367455"/>
                <a:gd name="connsiteX388" fmla="*/ 2912708 w 6891715"/>
                <a:gd name="connsiteY388" fmla="*/ 5916622 h 6367455"/>
                <a:gd name="connsiteX389" fmla="*/ 2905088 w 6891715"/>
                <a:gd name="connsiteY389" fmla="*/ 5909343 h 6367455"/>
                <a:gd name="connsiteX390" fmla="*/ 2869210 w 6891715"/>
                <a:gd name="connsiteY390" fmla="*/ 5903331 h 6367455"/>
                <a:gd name="connsiteX391" fmla="*/ 2860638 w 6891715"/>
                <a:gd name="connsiteY391" fmla="*/ 5874216 h 6367455"/>
                <a:gd name="connsiteX392" fmla="*/ 2873973 w 6891715"/>
                <a:gd name="connsiteY392" fmla="*/ 5853962 h 6367455"/>
                <a:gd name="connsiteX393" fmla="*/ 2885720 w 6891715"/>
                <a:gd name="connsiteY393" fmla="*/ 5848583 h 6367455"/>
                <a:gd name="connsiteX394" fmla="*/ 2885403 w 6891715"/>
                <a:gd name="connsiteY394" fmla="*/ 5838139 h 6367455"/>
                <a:gd name="connsiteX395" fmla="*/ 2894928 w 6891715"/>
                <a:gd name="connsiteY395" fmla="*/ 5839722 h 6367455"/>
                <a:gd name="connsiteX396" fmla="*/ 2898420 w 6891715"/>
                <a:gd name="connsiteY396" fmla="*/ 5846367 h 6367455"/>
                <a:gd name="connsiteX397" fmla="*/ 2907945 w 6891715"/>
                <a:gd name="connsiteY397" fmla="*/ 5857760 h 6367455"/>
                <a:gd name="connsiteX398" fmla="*/ 2917470 w 6891715"/>
                <a:gd name="connsiteY398" fmla="*/ 5854595 h 6367455"/>
                <a:gd name="connsiteX399" fmla="*/ 2933028 w 6891715"/>
                <a:gd name="connsiteY399" fmla="*/ 5839722 h 6367455"/>
                <a:gd name="connsiteX400" fmla="*/ 2946046 w 6891715"/>
                <a:gd name="connsiteY400" fmla="*/ 5847000 h 6367455"/>
                <a:gd name="connsiteX401" fmla="*/ 2958746 w 6891715"/>
                <a:gd name="connsiteY401" fmla="*/ 5847950 h 6367455"/>
                <a:gd name="connsiteX402" fmla="*/ 2968271 w 6891715"/>
                <a:gd name="connsiteY402" fmla="*/ 5862507 h 6367455"/>
                <a:gd name="connsiteX403" fmla="*/ 2990496 w 6891715"/>
                <a:gd name="connsiteY403" fmla="*/ 5860292 h 6367455"/>
                <a:gd name="connsiteX404" fmla="*/ 3014943 w 6891715"/>
                <a:gd name="connsiteY404" fmla="*/ 5851431 h 6367455"/>
                <a:gd name="connsiteX405" fmla="*/ 3037168 w 6891715"/>
                <a:gd name="connsiteY405" fmla="*/ 5857444 h 6367455"/>
                <a:gd name="connsiteX406" fmla="*/ 3064473 w 6891715"/>
                <a:gd name="connsiteY406" fmla="*/ 5851114 h 6367455"/>
                <a:gd name="connsiteX407" fmla="*/ 3086698 w 6891715"/>
                <a:gd name="connsiteY407" fmla="*/ 5839405 h 6367455"/>
                <a:gd name="connsiteX408" fmla="*/ 3113368 w 6891715"/>
                <a:gd name="connsiteY408" fmla="*/ 5842253 h 6367455"/>
                <a:gd name="connsiteX409" fmla="*/ 3123528 w 6891715"/>
                <a:gd name="connsiteY409" fmla="*/ 5834975 h 6367455"/>
                <a:gd name="connsiteX410" fmla="*/ 3141626 w 6891715"/>
                <a:gd name="connsiteY410" fmla="*/ 5833392 h 6367455"/>
                <a:gd name="connsiteX411" fmla="*/ 3635338 w 6891715"/>
                <a:gd name="connsiteY411" fmla="*/ 5800714 h 6367455"/>
                <a:gd name="connsiteX412" fmla="*/ 3644716 w 6891715"/>
                <a:gd name="connsiteY412" fmla="*/ 5802964 h 6367455"/>
                <a:gd name="connsiteX413" fmla="*/ 3643422 w 6891715"/>
                <a:gd name="connsiteY413" fmla="*/ 5813575 h 6367455"/>
                <a:gd name="connsiteX414" fmla="*/ 3652801 w 6891715"/>
                <a:gd name="connsiteY414" fmla="*/ 5819040 h 6367455"/>
                <a:gd name="connsiteX415" fmla="*/ 3652477 w 6891715"/>
                <a:gd name="connsiteY415" fmla="*/ 5826114 h 6367455"/>
                <a:gd name="connsiteX416" fmla="*/ 3643422 w 6891715"/>
                <a:gd name="connsiteY416" fmla="*/ 5820648 h 6367455"/>
                <a:gd name="connsiteX417" fmla="*/ 3636308 w 6891715"/>
                <a:gd name="connsiteY417" fmla="*/ 5816468 h 6367455"/>
                <a:gd name="connsiteX418" fmla="*/ 3635338 w 6891715"/>
                <a:gd name="connsiteY418" fmla="*/ 5800714 h 6367455"/>
                <a:gd name="connsiteX419" fmla="*/ 3630817 w 6891715"/>
                <a:gd name="connsiteY419" fmla="*/ 5799126 h 6367455"/>
                <a:gd name="connsiteX420" fmla="*/ 3632059 w 6891715"/>
                <a:gd name="connsiteY420" fmla="*/ 5810705 h 6367455"/>
                <a:gd name="connsiteX421" fmla="*/ 3632370 w 6891715"/>
                <a:gd name="connsiteY421" fmla="*/ 5819390 h 6367455"/>
                <a:gd name="connsiteX422" fmla="*/ 3635787 w 6891715"/>
                <a:gd name="connsiteY422" fmla="*/ 5830004 h 6367455"/>
                <a:gd name="connsiteX423" fmla="*/ 3639514 w 6891715"/>
                <a:gd name="connsiteY423" fmla="*/ 5825180 h 6367455"/>
                <a:gd name="connsiteX424" fmla="*/ 3655976 w 6891715"/>
                <a:gd name="connsiteY424" fmla="*/ 5833221 h 6367455"/>
                <a:gd name="connsiteX425" fmla="*/ 3655355 w 6891715"/>
                <a:gd name="connsiteY425" fmla="*/ 5847052 h 6367455"/>
                <a:gd name="connsiteX426" fmla="*/ 3644794 w 6891715"/>
                <a:gd name="connsiteY426" fmla="*/ 5844801 h 6367455"/>
                <a:gd name="connsiteX427" fmla="*/ 3642309 w 6891715"/>
                <a:gd name="connsiteY427" fmla="*/ 5848339 h 6367455"/>
                <a:gd name="connsiteX428" fmla="*/ 3630506 w 6891715"/>
                <a:gd name="connsiteY428" fmla="*/ 5843514 h 6367455"/>
                <a:gd name="connsiteX429" fmla="*/ 3629575 w 6891715"/>
                <a:gd name="connsiteY429" fmla="*/ 5835794 h 6367455"/>
                <a:gd name="connsiteX430" fmla="*/ 3624294 w 6891715"/>
                <a:gd name="connsiteY430" fmla="*/ 5825823 h 6367455"/>
                <a:gd name="connsiteX431" fmla="*/ 3622741 w 6891715"/>
                <a:gd name="connsiteY431" fmla="*/ 5836438 h 6367455"/>
                <a:gd name="connsiteX432" fmla="*/ 3613113 w 6891715"/>
                <a:gd name="connsiteY432" fmla="*/ 5827110 h 6367455"/>
                <a:gd name="connsiteX433" fmla="*/ 3616840 w 6891715"/>
                <a:gd name="connsiteY433" fmla="*/ 5811349 h 6367455"/>
                <a:gd name="connsiteX434" fmla="*/ 3624294 w 6891715"/>
                <a:gd name="connsiteY434" fmla="*/ 5817782 h 6367455"/>
                <a:gd name="connsiteX435" fmla="*/ 3095553 w 6891715"/>
                <a:gd name="connsiteY435" fmla="*/ 5791189 h 6367455"/>
                <a:gd name="connsiteX436" fmla="*/ 3106700 w 6891715"/>
                <a:gd name="connsiteY436" fmla="*/ 5794813 h 6367455"/>
                <a:gd name="connsiteX437" fmla="*/ 3099944 w 6891715"/>
                <a:gd name="connsiteY437" fmla="*/ 5808652 h 6367455"/>
                <a:gd name="connsiteX438" fmla="*/ 3090825 w 6891715"/>
                <a:gd name="connsiteY438" fmla="*/ 5795472 h 6367455"/>
                <a:gd name="connsiteX439" fmla="*/ 4154133 w 6891715"/>
                <a:gd name="connsiteY439" fmla="*/ 5781664 h 6367455"/>
                <a:gd name="connsiteX440" fmla="*/ 4166833 w 6891715"/>
                <a:gd name="connsiteY440" fmla="*/ 5782604 h 6367455"/>
                <a:gd name="connsiteX441" fmla="*/ 4171913 w 6891715"/>
                <a:gd name="connsiteY441" fmla="*/ 5800150 h 6367455"/>
                <a:gd name="connsiteX442" fmla="*/ 4173501 w 6891715"/>
                <a:gd name="connsiteY442" fmla="*/ 5810489 h 6367455"/>
                <a:gd name="connsiteX443" fmla="*/ 4166198 w 6891715"/>
                <a:gd name="connsiteY443" fmla="*/ 5815816 h 6367455"/>
                <a:gd name="connsiteX444" fmla="*/ 4161753 w 6891715"/>
                <a:gd name="connsiteY444" fmla="*/ 5829289 h 6367455"/>
                <a:gd name="connsiteX445" fmla="*/ 4149053 w 6891715"/>
                <a:gd name="connsiteY445" fmla="*/ 5818009 h 6367455"/>
                <a:gd name="connsiteX446" fmla="*/ 4157625 w 6891715"/>
                <a:gd name="connsiteY446" fmla="*/ 5803596 h 6367455"/>
                <a:gd name="connsiteX447" fmla="*/ 4143338 w 6891715"/>
                <a:gd name="connsiteY447" fmla="*/ 5794197 h 6367455"/>
                <a:gd name="connsiteX448" fmla="*/ 4144608 w 6891715"/>
                <a:gd name="connsiteY448" fmla="*/ 5783544 h 6367455"/>
                <a:gd name="connsiteX449" fmla="*/ 3652252 w 6891715"/>
                <a:gd name="connsiteY449" fmla="*/ 5780076 h 6367455"/>
                <a:gd name="connsiteX450" fmla="*/ 3658821 w 6891715"/>
                <a:gd name="connsiteY450" fmla="*/ 5780076 h 6367455"/>
                <a:gd name="connsiteX451" fmla="*/ 3654223 w 6891715"/>
                <a:gd name="connsiteY451" fmla="*/ 5787061 h 6367455"/>
                <a:gd name="connsiteX452" fmla="*/ 3659150 w 6891715"/>
                <a:gd name="connsiteY452" fmla="*/ 5794364 h 6367455"/>
                <a:gd name="connsiteX453" fmla="*/ 3649625 w 6891715"/>
                <a:gd name="connsiteY453" fmla="*/ 5789919 h 6367455"/>
                <a:gd name="connsiteX454" fmla="*/ 1810406 w 6891715"/>
                <a:gd name="connsiteY454" fmla="*/ 5757851 h 6367455"/>
                <a:gd name="connsiteX455" fmla="*/ 1816824 w 6891715"/>
                <a:gd name="connsiteY455" fmla="*/ 5766824 h 6367455"/>
                <a:gd name="connsiteX456" fmla="*/ 1832868 w 6891715"/>
                <a:gd name="connsiteY456" fmla="*/ 5767422 h 6367455"/>
                <a:gd name="connsiteX457" fmla="*/ 1835114 w 6891715"/>
                <a:gd name="connsiteY457" fmla="*/ 5778489 h 6367455"/>
                <a:gd name="connsiteX458" fmla="*/ 1829659 w 6891715"/>
                <a:gd name="connsiteY458" fmla="*/ 5772507 h 6367455"/>
                <a:gd name="connsiteX459" fmla="*/ 1816824 w 6891715"/>
                <a:gd name="connsiteY459" fmla="*/ 5771909 h 6367455"/>
                <a:gd name="connsiteX460" fmla="*/ 1809444 w 6891715"/>
                <a:gd name="connsiteY460" fmla="*/ 5775797 h 6367455"/>
                <a:gd name="connsiteX461" fmla="*/ 1804951 w 6891715"/>
                <a:gd name="connsiteY461" fmla="*/ 5768918 h 6367455"/>
                <a:gd name="connsiteX462" fmla="*/ 3645223 w 6891715"/>
                <a:gd name="connsiteY462" fmla="*/ 5754676 h 6367455"/>
                <a:gd name="connsiteX463" fmla="*/ 3645223 w 6891715"/>
                <a:gd name="connsiteY463" fmla="*/ 5762230 h 6367455"/>
                <a:gd name="connsiteX464" fmla="*/ 3648038 w 6891715"/>
                <a:gd name="connsiteY464" fmla="*/ 5769470 h 6367455"/>
                <a:gd name="connsiteX465" fmla="*/ 3646162 w 6891715"/>
                <a:gd name="connsiteY465" fmla="*/ 5785838 h 6367455"/>
                <a:gd name="connsiteX466" fmla="*/ 3640533 w 6891715"/>
                <a:gd name="connsiteY466" fmla="*/ 5785838 h 6367455"/>
                <a:gd name="connsiteX467" fmla="*/ 3639595 w 6891715"/>
                <a:gd name="connsiteY467" fmla="*/ 5781746 h 6367455"/>
                <a:gd name="connsiteX468" fmla="*/ 3630839 w 6891715"/>
                <a:gd name="connsiteY468" fmla="*/ 5791189 h 6367455"/>
                <a:gd name="connsiteX469" fmla="*/ 3627400 w 6891715"/>
                <a:gd name="connsiteY469" fmla="*/ 5788356 h 6367455"/>
                <a:gd name="connsiteX470" fmla="*/ 3628025 w 6891715"/>
                <a:gd name="connsiteY470" fmla="*/ 5779857 h 6367455"/>
                <a:gd name="connsiteX471" fmla="*/ 3632716 w 6891715"/>
                <a:gd name="connsiteY471" fmla="*/ 5772303 h 6367455"/>
                <a:gd name="connsiteX472" fmla="*/ 3633966 w 6891715"/>
                <a:gd name="connsiteY472" fmla="*/ 5761601 h 6367455"/>
                <a:gd name="connsiteX473" fmla="*/ 4003575 w 6891715"/>
                <a:gd name="connsiteY473" fmla="*/ 5735626 h 6367455"/>
                <a:gd name="connsiteX474" fmla="*/ 4014159 w 6891715"/>
                <a:gd name="connsiteY474" fmla="*/ 5735626 h 6367455"/>
                <a:gd name="connsiteX475" fmla="*/ 4019139 w 6891715"/>
                <a:gd name="connsiteY475" fmla="*/ 5746117 h 6367455"/>
                <a:gd name="connsiteX476" fmla="*/ 4029723 w 6891715"/>
                <a:gd name="connsiteY476" fmla="*/ 5752674 h 6367455"/>
                <a:gd name="connsiteX477" fmla="*/ 4032213 w 6891715"/>
                <a:gd name="connsiteY477" fmla="*/ 5759232 h 6367455"/>
                <a:gd name="connsiteX478" fmla="*/ 4021629 w 6891715"/>
                <a:gd name="connsiteY478" fmla="*/ 5765789 h 6367455"/>
                <a:gd name="connsiteX479" fmla="*/ 4014470 w 6891715"/>
                <a:gd name="connsiteY479" fmla="*/ 5761527 h 6367455"/>
                <a:gd name="connsiteX480" fmla="*/ 4017583 w 6891715"/>
                <a:gd name="connsiteY480" fmla="*/ 5753986 h 6367455"/>
                <a:gd name="connsiteX481" fmla="*/ 4002953 w 6891715"/>
                <a:gd name="connsiteY481" fmla="*/ 5749724 h 6367455"/>
                <a:gd name="connsiteX482" fmla="*/ 4000463 w 6891715"/>
                <a:gd name="connsiteY482" fmla="*/ 5742183 h 6367455"/>
                <a:gd name="connsiteX483" fmla="*/ 3888209 w 6891715"/>
                <a:gd name="connsiteY483" fmla="*/ 5732451 h 6367455"/>
                <a:gd name="connsiteX484" fmla="*/ 3904177 w 6891715"/>
                <a:gd name="connsiteY484" fmla="*/ 5735657 h 6367455"/>
                <a:gd name="connsiteX485" fmla="*/ 3915036 w 6891715"/>
                <a:gd name="connsiteY485" fmla="*/ 5750404 h 6367455"/>
                <a:gd name="connsiteX486" fmla="*/ 3923658 w 6891715"/>
                <a:gd name="connsiteY486" fmla="*/ 5764189 h 6367455"/>
                <a:gd name="connsiteX487" fmla="*/ 3940904 w 6891715"/>
                <a:gd name="connsiteY487" fmla="*/ 5769319 h 6367455"/>
                <a:gd name="connsiteX488" fmla="*/ 3947291 w 6891715"/>
                <a:gd name="connsiteY488" fmla="*/ 5776692 h 6367455"/>
                <a:gd name="connsiteX489" fmla="*/ 3975714 w 6891715"/>
                <a:gd name="connsiteY489" fmla="*/ 5776372 h 6367455"/>
                <a:gd name="connsiteX490" fmla="*/ 3978269 w 6891715"/>
                <a:gd name="connsiteY490" fmla="*/ 5781822 h 6367455"/>
                <a:gd name="connsiteX491" fmla="*/ 3978269 w 6891715"/>
                <a:gd name="connsiteY491" fmla="*/ 5793684 h 6367455"/>
                <a:gd name="connsiteX492" fmla="*/ 3983698 w 6891715"/>
                <a:gd name="connsiteY492" fmla="*/ 5799454 h 6367455"/>
                <a:gd name="connsiteX493" fmla="*/ 3981463 w 6891715"/>
                <a:gd name="connsiteY493" fmla="*/ 5809393 h 6367455"/>
                <a:gd name="connsiteX494" fmla="*/ 3986892 w 6891715"/>
                <a:gd name="connsiteY494" fmla="*/ 5816766 h 6367455"/>
                <a:gd name="connsiteX495" fmla="*/ 3999986 w 6891715"/>
                <a:gd name="connsiteY495" fmla="*/ 5826063 h 6367455"/>
                <a:gd name="connsiteX496" fmla="*/ 4010205 w 6891715"/>
                <a:gd name="connsiteY496" fmla="*/ 5829269 h 6367455"/>
                <a:gd name="connsiteX497" fmla="*/ 4027451 w 6891715"/>
                <a:gd name="connsiteY497" fmla="*/ 5832475 h 6367455"/>
                <a:gd name="connsiteX498" fmla="*/ 4026812 w 6891715"/>
                <a:gd name="connsiteY498" fmla="*/ 5854596 h 6367455"/>
                <a:gd name="connsiteX499" fmla="*/ 4015954 w 6891715"/>
                <a:gd name="connsiteY499" fmla="*/ 5864214 h 6367455"/>
                <a:gd name="connsiteX500" fmla="*/ 4000944 w 6891715"/>
                <a:gd name="connsiteY500" fmla="*/ 5860367 h 6367455"/>
                <a:gd name="connsiteX501" fmla="*/ 3993598 w 6891715"/>
                <a:gd name="connsiteY501" fmla="*/ 5852672 h 6367455"/>
                <a:gd name="connsiteX502" fmla="*/ 3991363 w 6891715"/>
                <a:gd name="connsiteY502" fmla="*/ 5839849 h 6367455"/>
                <a:gd name="connsiteX503" fmla="*/ 3975395 w 6891715"/>
                <a:gd name="connsiteY503" fmla="*/ 5831834 h 6367455"/>
                <a:gd name="connsiteX504" fmla="*/ 3976353 w 6891715"/>
                <a:gd name="connsiteY504" fmla="*/ 5820934 h 6367455"/>
                <a:gd name="connsiteX505" fmla="*/ 3963259 w 6891715"/>
                <a:gd name="connsiteY505" fmla="*/ 5812919 h 6367455"/>
                <a:gd name="connsiteX506" fmla="*/ 3959107 w 6891715"/>
                <a:gd name="connsiteY506" fmla="*/ 5804263 h 6367455"/>
                <a:gd name="connsiteX507" fmla="*/ 3927171 w 6891715"/>
                <a:gd name="connsiteY507" fmla="*/ 5801378 h 6367455"/>
                <a:gd name="connsiteX508" fmla="*/ 3922700 w 6891715"/>
                <a:gd name="connsiteY508" fmla="*/ 5794004 h 6367455"/>
                <a:gd name="connsiteX509" fmla="*/ 3923658 w 6891715"/>
                <a:gd name="connsiteY509" fmla="*/ 5782142 h 6367455"/>
                <a:gd name="connsiteX510" fmla="*/ 3914077 w 6891715"/>
                <a:gd name="connsiteY510" fmla="*/ 5772845 h 6367455"/>
                <a:gd name="connsiteX511" fmla="*/ 3881183 w 6891715"/>
                <a:gd name="connsiteY511" fmla="*/ 5751686 h 6367455"/>
                <a:gd name="connsiteX512" fmla="*/ 3881183 w 6891715"/>
                <a:gd name="connsiteY512" fmla="*/ 5747519 h 6367455"/>
                <a:gd name="connsiteX513" fmla="*/ 3876712 w 6891715"/>
                <a:gd name="connsiteY513" fmla="*/ 5749442 h 6367455"/>
                <a:gd name="connsiteX514" fmla="*/ 3863938 w 6891715"/>
                <a:gd name="connsiteY514" fmla="*/ 5752648 h 6367455"/>
                <a:gd name="connsiteX515" fmla="*/ 3873199 w 6891715"/>
                <a:gd name="connsiteY515" fmla="*/ 5742068 h 6367455"/>
                <a:gd name="connsiteX516" fmla="*/ 3880864 w 6891715"/>
                <a:gd name="connsiteY516" fmla="*/ 5741107 h 6367455"/>
                <a:gd name="connsiteX517" fmla="*/ 1831939 w 6891715"/>
                <a:gd name="connsiteY517" fmla="*/ 5713401 h 6367455"/>
                <a:gd name="connsiteX518" fmla="*/ 1830972 w 6891715"/>
                <a:gd name="connsiteY518" fmla="*/ 5721851 h 6367455"/>
                <a:gd name="connsiteX519" fmla="*/ 1812925 w 6891715"/>
                <a:gd name="connsiteY519" fmla="*/ 5752401 h 6367455"/>
                <a:gd name="connsiteX520" fmla="*/ 1808736 w 6891715"/>
                <a:gd name="connsiteY520" fmla="*/ 5754676 h 6367455"/>
                <a:gd name="connsiteX521" fmla="*/ 1805191 w 6891715"/>
                <a:gd name="connsiteY521" fmla="*/ 5748176 h 6367455"/>
                <a:gd name="connsiteX522" fmla="*/ 1794877 w 6891715"/>
                <a:gd name="connsiteY522" fmla="*/ 5751751 h 6367455"/>
                <a:gd name="connsiteX523" fmla="*/ 1789076 w 6891715"/>
                <a:gd name="connsiteY523" fmla="*/ 5743951 h 6367455"/>
                <a:gd name="connsiteX524" fmla="*/ 1796489 w 6891715"/>
                <a:gd name="connsiteY524" fmla="*/ 5727701 h 6367455"/>
                <a:gd name="connsiteX525" fmla="*/ 1813892 w 6891715"/>
                <a:gd name="connsiteY525" fmla="*/ 5714701 h 6367455"/>
                <a:gd name="connsiteX526" fmla="*/ 3909022 w 6891715"/>
                <a:gd name="connsiteY526" fmla="*/ 5707051 h 6367455"/>
                <a:gd name="connsiteX527" fmla="*/ 3919500 w 6891715"/>
                <a:gd name="connsiteY527" fmla="*/ 5708956 h 6367455"/>
                <a:gd name="connsiteX528" fmla="*/ 3906800 w 6891715"/>
                <a:gd name="connsiteY528" fmla="*/ 5716576 h 6367455"/>
                <a:gd name="connsiteX529" fmla="*/ 3933152 w 6891715"/>
                <a:gd name="connsiteY529" fmla="*/ 5702289 h 6367455"/>
                <a:gd name="connsiteX530" fmla="*/ 3938550 w 6891715"/>
                <a:gd name="connsiteY530" fmla="*/ 5710397 h 6367455"/>
                <a:gd name="connsiteX531" fmla="*/ 3943947 w 6891715"/>
                <a:gd name="connsiteY531" fmla="*/ 5710397 h 6367455"/>
                <a:gd name="connsiteX532" fmla="*/ 3944900 w 6891715"/>
                <a:gd name="connsiteY532" fmla="*/ 5717569 h 6367455"/>
                <a:gd name="connsiteX533" fmla="*/ 3936327 w 6891715"/>
                <a:gd name="connsiteY533" fmla="*/ 5719752 h 6367455"/>
                <a:gd name="connsiteX534" fmla="*/ 3929025 w 6891715"/>
                <a:gd name="connsiteY534" fmla="*/ 5713515 h 6367455"/>
                <a:gd name="connsiteX535" fmla="*/ 3925850 w 6891715"/>
                <a:gd name="connsiteY535" fmla="*/ 5706343 h 6367455"/>
                <a:gd name="connsiteX536" fmla="*/ 3950898 w 6891715"/>
                <a:gd name="connsiteY536" fmla="*/ 5691176 h 6367455"/>
                <a:gd name="connsiteX537" fmla="*/ 3954426 w 6891715"/>
                <a:gd name="connsiteY537" fmla="*/ 5700557 h 6367455"/>
                <a:gd name="connsiteX538" fmla="*/ 3948252 w 6891715"/>
                <a:gd name="connsiteY538" fmla="*/ 5711814 h 6367455"/>
                <a:gd name="connsiteX539" fmla="*/ 3946488 w 6891715"/>
                <a:gd name="connsiteY539" fmla="*/ 5707749 h 6367455"/>
                <a:gd name="connsiteX540" fmla="*/ 3949428 w 6891715"/>
                <a:gd name="connsiteY540" fmla="*/ 5700557 h 6367455"/>
                <a:gd name="connsiteX541" fmla="*/ 4188559 w 6891715"/>
                <a:gd name="connsiteY541" fmla="*/ 5689589 h 6367455"/>
                <a:gd name="connsiteX542" fmla="*/ 4200260 w 6891715"/>
                <a:gd name="connsiteY542" fmla="*/ 5693688 h 6367455"/>
                <a:gd name="connsiteX543" fmla="*/ 4201525 w 6891715"/>
                <a:gd name="connsiteY543" fmla="*/ 5703148 h 6367455"/>
                <a:gd name="connsiteX544" fmla="*/ 4222713 w 6891715"/>
                <a:gd name="connsiteY544" fmla="*/ 5713554 h 6367455"/>
                <a:gd name="connsiteX545" fmla="*/ 4207850 w 6891715"/>
                <a:gd name="connsiteY545" fmla="*/ 5720806 h 6367455"/>
                <a:gd name="connsiteX546" fmla="*/ 4198363 w 6891715"/>
                <a:gd name="connsiteY546" fmla="*/ 5712608 h 6367455"/>
                <a:gd name="connsiteX547" fmla="*/ 4203739 w 6891715"/>
                <a:gd name="connsiteY547" fmla="*/ 5728059 h 6367455"/>
                <a:gd name="connsiteX548" fmla="*/ 4197414 w 6891715"/>
                <a:gd name="connsiteY548" fmla="*/ 5735627 h 6367455"/>
                <a:gd name="connsiteX549" fmla="*/ 4179705 w 6891715"/>
                <a:gd name="connsiteY549" fmla="*/ 5734996 h 6367455"/>
                <a:gd name="connsiteX550" fmla="*/ 4168953 w 6891715"/>
                <a:gd name="connsiteY550" fmla="*/ 5725221 h 6367455"/>
                <a:gd name="connsiteX551" fmla="*/ 4186662 w 6891715"/>
                <a:gd name="connsiteY551" fmla="*/ 5713869 h 6367455"/>
                <a:gd name="connsiteX552" fmla="*/ 4173064 w 6891715"/>
                <a:gd name="connsiteY552" fmla="*/ 5710716 h 6367455"/>
                <a:gd name="connsiteX553" fmla="*/ 4164525 w 6891715"/>
                <a:gd name="connsiteY553" fmla="*/ 5723329 h 6367455"/>
                <a:gd name="connsiteX554" fmla="*/ 4144603 w 6891715"/>
                <a:gd name="connsiteY554" fmla="*/ 5715130 h 6367455"/>
                <a:gd name="connsiteX555" fmla="*/ 4143338 w 6891715"/>
                <a:gd name="connsiteY555" fmla="*/ 5702517 h 6367455"/>
                <a:gd name="connsiteX556" fmla="*/ 4165790 w 6891715"/>
                <a:gd name="connsiteY556" fmla="*/ 5703463 h 6367455"/>
                <a:gd name="connsiteX557" fmla="*/ 4167688 w 6891715"/>
                <a:gd name="connsiteY557" fmla="*/ 5696211 h 6367455"/>
                <a:gd name="connsiteX558" fmla="*/ 4181602 w 6891715"/>
                <a:gd name="connsiteY558" fmla="*/ 5695895 h 6367455"/>
                <a:gd name="connsiteX559" fmla="*/ 3560407 w 6891715"/>
                <a:gd name="connsiteY559" fmla="*/ 5638789 h 6367455"/>
                <a:gd name="connsiteX560" fmla="*/ 3566757 w 6891715"/>
                <a:gd name="connsiteY560" fmla="*/ 5641629 h 6367455"/>
                <a:gd name="connsiteX561" fmla="*/ 3572790 w 6891715"/>
                <a:gd name="connsiteY561" fmla="*/ 5648572 h 6367455"/>
                <a:gd name="connsiteX562" fmla="*/ 3560725 w 6891715"/>
                <a:gd name="connsiteY562" fmla="*/ 5652675 h 6367455"/>
                <a:gd name="connsiteX563" fmla="*/ 3562312 w 6891715"/>
                <a:gd name="connsiteY563" fmla="*/ 5664667 h 6367455"/>
                <a:gd name="connsiteX564" fmla="*/ 3572155 w 6891715"/>
                <a:gd name="connsiteY564" fmla="*/ 5670663 h 6367455"/>
                <a:gd name="connsiteX565" fmla="*/ 3571520 w 6891715"/>
                <a:gd name="connsiteY565" fmla="*/ 5679815 h 6367455"/>
                <a:gd name="connsiteX566" fmla="*/ 3582950 w 6891715"/>
                <a:gd name="connsiteY566" fmla="*/ 5680447 h 6367455"/>
                <a:gd name="connsiteX567" fmla="*/ 3581680 w 6891715"/>
                <a:gd name="connsiteY567" fmla="*/ 5691177 h 6367455"/>
                <a:gd name="connsiteX568" fmla="*/ 3563265 w 6891715"/>
                <a:gd name="connsiteY568" fmla="*/ 5680447 h 6367455"/>
                <a:gd name="connsiteX569" fmla="*/ 3561677 w 6891715"/>
                <a:gd name="connsiteY569" fmla="*/ 5668770 h 6367455"/>
                <a:gd name="connsiteX570" fmla="*/ 3541675 w 6891715"/>
                <a:gd name="connsiteY570" fmla="*/ 5647310 h 6367455"/>
                <a:gd name="connsiteX571" fmla="*/ 3543262 w 6891715"/>
                <a:gd name="connsiteY571" fmla="*/ 5640367 h 6367455"/>
                <a:gd name="connsiteX572" fmla="*/ 3558185 w 6891715"/>
                <a:gd name="connsiteY572" fmla="*/ 5642891 h 6367455"/>
                <a:gd name="connsiteX573" fmla="*/ 1988465 w 6891715"/>
                <a:gd name="connsiteY573" fmla="*/ 5605451 h 6367455"/>
                <a:gd name="connsiteX574" fmla="*/ 1990687 w 6891715"/>
                <a:gd name="connsiteY574" fmla="*/ 5609261 h 6367455"/>
                <a:gd name="connsiteX575" fmla="*/ 1976082 w 6891715"/>
                <a:gd name="connsiteY575" fmla="*/ 5621326 h 6367455"/>
                <a:gd name="connsiteX576" fmla="*/ 1975130 w 6891715"/>
                <a:gd name="connsiteY576" fmla="*/ 5626406 h 6367455"/>
                <a:gd name="connsiteX577" fmla="*/ 1985607 w 6891715"/>
                <a:gd name="connsiteY577" fmla="*/ 5621008 h 6367455"/>
                <a:gd name="connsiteX578" fmla="*/ 1979257 w 6891715"/>
                <a:gd name="connsiteY578" fmla="*/ 5631486 h 6367455"/>
                <a:gd name="connsiteX579" fmla="*/ 1981480 w 6891715"/>
                <a:gd name="connsiteY579" fmla="*/ 5638153 h 6367455"/>
                <a:gd name="connsiteX580" fmla="*/ 1998307 w 6891715"/>
                <a:gd name="connsiteY580" fmla="*/ 5636883 h 6367455"/>
                <a:gd name="connsiteX581" fmla="*/ 2005927 w 6891715"/>
                <a:gd name="connsiteY581" fmla="*/ 5638788 h 6367455"/>
                <a:gd name="connsiteX582" fmla="*/ 2008150 w 6891715"/>
                <a:gd name="connsiteY582" fmla="*/ 5651488 h 6367455"/>
                <a:gd name="connsiteX583" fmla="*/ 1999895 w 6891715"/>
                <a:gd name="connsiteY583" fmla="*/ 5666411 h 6367455"/>
                <a:gd name="connsiteX584" fmla="*/ 1993545 w 6891715"/>
                <a:gd name="connsiteY584" fmla="*/ 5677841 h 6367455"/>
                <a:gd name="connsiteX585" fmla="*/ 1987195 w 6891715"/>
                <a:gd name="connsiteY585" fmla="*/ 5690859 h 6367455"/>
                <a:gd name="connsiteX586" fmla="*/ 1965287 w 6891715"/>
                <a:gd name="connsiteY586" fmla="*/ 5699114 h 6367455"/>
                <a:gd name="connsiteX587" fmla="*/ 1965287 w 6891715"/>
                <a:gd name="connsiteY587" fmla="*/ 5694986 h 6367455"/>
                <a:gd name="connsiteX588" fmla="*/ 1954492 w 6891715"/>
                <a:gd name="connsiteY588" fmla="*/ 5688954 h 6367455"/>
                <a:gd name="connsiteX589" fmla="*/ 1937665 w 6891715"/>
                <a:gd name="connsiteY589" fmla="*/ 5683556 h 6367455"/>
                <a:gd name="connsiteX590" fmla="*/ 1938300 w 6891715"/>
                <a:gd name="connsiteY590" fmla="*/ 5667999 h 6367455"/>
                <a:gd name="connsiteX591" fmla="*/ 1928775 w 6891715"/>
                <a:gd name="connsiteY591" fmla="*/ 5660696 h 6367455"/>
                <a:gd name="connsiteX592" fmla="*/ 1912900 w 6891715"/>
                <a:gd name="connsiteY592" fmla="*/ 5662601 h 6367455"/>
                <a:gd name="connsiteX593" fmla="*/ 1912265 w 6891715"/>
                <a:gd name="connsiteY593" fmla="*/ 5676571 h 6367455"/>
                <a:gd name="connsiteX594" fmla="*/ 1902740 w 6891715"/>
                <a:gd name="connsiteY594" fmla="*/ 5674349 h 6367455"/>
                <a:gd name="connsiteX595" fmla="*/ 1900200 w 6891715"/>
                <a:gd name="connsiteY595" fmla="*/ 5650536 h 6367455"/>
                <a:gd name="connsiteX596" fmla="*/ 1917027 w 6891715"/>
                <a:gd name="connsiteY596" fmla="*/ 5641963 h 6367455"/>
                <a:gd name="connsiteX597" fmla="*/ 1937982 w 6891715"/>
                <a:gd name="connsiteY597" fmla="*/ 5626723 h 6367455"/>
                <a:gd name="connsiteX598" fmla="*/ 1952905 w 6891715"/>
                <a:gd name="connsiteY598" fmla="*/ 5619103 h 6367455"/>
                <a:gd name="connsiteX599" fmla="*/ 4089680 w 6891715"/>
                <a:gd name="connsiteY599" fmla="*/ 5599101 h 6367455"/>
                <a:gd name="connsiteX600" fmla="*/ 4100475 w 6891715"/>
                <a:gd name="connsiteY600" fmla="*/ 5606038 h 6367455"/>
                <a:gd name="connsiteX601" fmla="*/ 4089045 w 6891715"/>
                <a:gd name="connsiteY601" fmla="*/ 5624958 h 6367455"/>
                <a:gd name="connsiteX602" fmla="*/ 4092220 w 6891715"/>
                <a:gd name="connsiteY602" fmla="*/ 5642931 h 6367455"/>
                <a:gd name="connsiteX603" fmla="*/ 4079520 w 6891715"/>
                <a:gd name="connsiteY603" fmla="*/ 5637571 h 6367455"/>
                <a:gd name="connsiteX604" fmla="*/ 4081742 w 6891715"/>
                <a:gd name="connsiteY604" fmla="*/ 5630318 h 6367455"/>
                <a:gd name="connsiteX605" fmla="*/ 4076345 w 6891715"/>
                <a:gd name="connsiteY605" fmla="*/ 5630318 h 6367455"/>
                <a:gd name="connsiteX606" fmla="*/ 4069042 w 6891715"/>
                <a:gd name="connsiteY606" fmla="*/ 5645139 h 6367455"/>
                <a:gd name="connsiteX607" fmla="*/ 4060470 w 6891715"/>
                <a:gd name="connsiteY607" fmla="*/ 5631580 h 6367455"/>
                <a:gd name="connsiteX608" fmla="*/ 4056025 w 6891715"/>
                <a:gd name="connsiteY608" fmla="*/ 5615813 h 6367455"/>
                <a:gd name="connsiteX609" fmla="*/ 4073805 w 6891715"/>
                <a:gd name="connsiteY609" fmla="*/ 5615813 h 6367455"/>
                <a:gd name="connsiteX610" fmla="*/ 4084600 w 6891715"/>
                <a:gd name="connsiteY610" fmla="*/ 5619597 h 6367455"/>
                <a:gd name="connsiteX611" fmla="*/ 2070698 w 6891715"/>
                <a:gd name="connsiteY611" fmla="*/ 5599101 h 6367455"/>
                <a:gd name="connsiteX612" fmla="*/ 2091018 w 6891715"/>
                <a:gd name="connsiteY612" fmla="*/ 5613433 h 6367455"/>
                <a:gd name="connsiteX613" fmla="*/ 2092288 w 6891715"/>
                <a:gd name="connsiteY613" fmla="*/ 5624649 h 6367455"/>
                <a:gd name="connsiteX614" fmla="*/ 2079588 w 6891715"/>
                <a:gd name="connsiteY614" fmla="*/ 5632439 h 6367455"/>
                <a:gd name="connsiteX615" fmla="*/ 2067840 w 6891715"/>
                <a:gd name="connsiteY615" fmla="*/ 5622780 h 6367455"/>
                <a:gd name="connsiteX616" fmla="*/ 2041488 w 6891715"/>
                <a:gd name="connsiteY616" fmla="*/ 5624338 h 6367455"/>
                <a:gd name="connsiteX617" fmla="*/ 2040218 w 6891715"/>
                <a:gd name="connsiteY617" fmla="*/ 5614056 h 6367455"/>
                <a:gd name="connsiteX618" fmla="*/ 2033868 w 6891715"/>
                <a:gd name="connsiteY618" fmla="*/ 5614056 h 6367455"/>
                <a:gd name="connsiteX619" fmla="*/ 2031963 w 6891715"/>
                <a:gd name="connsiteY619" fmla="*/ 5604397 h 6367455"/>
                <a:gd name="connsiteX620" fmla="*/ 4138765 w 6891715"/>
                <a:gd name="connsiteY620" fmla="*/ 5576879 h 6367455"/>
                <a:gd name="connsiteX621" fmla="*/ 4144990 w 6891715"/>
                <a:gd name="connsiteY621" fmla="*/ 5580100 h 6367455"/>
                <a:gd name="connsiteX622" fmla="*/ 4148103 w 6891715"/>
                <a:gd name="connsiteY622" fmla="*/ 5590408 h 6367455"/>
                <a:gd name="connsiteX623" fmla="*/ 4140943 w 6891715"/>
                <a:gd name="connsiteY623" fmla="*/ 5599104 h 6367455"/>
                <a:gd name="connsiteX624" fmla="*/ 4116353 w 6891715"/>
                <a:gd name="connsiteY624" fmla="*/ 5598138 h 6367455"/>
                <a:gd name="connsiteX625" fmla="*/ 4121956 w 6891715"/>
                <a:gd name="connsiteY625" fmla="*/ 5588475 h 6367455"/>
                <a:gd name="connsiteX626" fmla="*/ 4302091 w 6891715"/>
                <a:gd name="connsiteY626" fmla="*/ 5553067 h 6367455"/>
                <a:gd name="connsiteX627" fmla="*/ 4302091 w 6891715"/>
                <a:gd name="connsiteY627" fmla="*/ 5561005 h 6367455"/>
                <a:gd name="connsiteX628" fmla="*/ 4297328 w 6891715"/>
                <a:gd name="connsiteY628" fmla="*/ 5558934 h 6367455"/>
                <a:gd name="connsiteX629" fmla="*/ 4108553 w 6891715"/>
                <a:gd name="connsiteY629" fmla="*/ 5551476 h 6367455"/>
                <a:gd name="connsiteX630" fmla="*/ 4122700 w 6891715"/>
                <a:gd name="connsiteY630" fmla="*/ 5555898 h 6367455"/>
                <a:gd name="connsiteX631" fmla="*/ 4121735 w 6891715"/>
                <a:gd name="connsiteY631" fmla="*/ 5565764 h 6367455"/>
                <a:gd name="connsiteX632" fmla="*/ 4108874 w 6891715"/>
                <a:gd name="connsiteY632" fmla="*/ 5563723 h 6367455"/>
                <a:gd name="connsiteX633" fmla="*/ 4097300 w 6891715"/>
                <a:gd name="connsiteY633" fmla="*/ 5562702 h 6367455"/>
                <a:gd name="connsiteX634" fmla="*/ 4099229 w 6891715"/>
                <a:gd name="connsiteY634" fmla="*/ 5556919 h 6367455"/>
                <a:gd name="connsiteX635" fmla="*/ 4289391 w 6891715"/>
                <a:gd name="connsiteY635" fmla="*/ 5540367 h 6367455"/>
                <a:gd name="connsiteX636" fmla="*/ 4308441 w 6891715"/>
                <a:gd name="connsiteY636" fmla="*/ 5541002 h 6367455"/>
                <a:gd name="connsiteX637" fmla="*/ 4301337 w 6891715"/>
                <a:gd name="connsiteY637" fmla="*/ 5548305 h 6367455"/>
                <a:gd name="connsiteX638" fmla="*/ 4292620 w 6891715"/>
                <a:gd name="connsiteY638" fmla="*/ 5551480 h 6367455"/>
                <a:gd name="connsiteX639" fmla="*/ 4289391 w 6891715"/>
                <a:gd name="connsiteY639" fmla="*/ 5548305 h 6367455"/>
                <a:gd name="connsiteX640" fmla="*/ 4022925 w 6891715"/>
                <a:gd name="connsiteY640" fmla="*/ 5514964 h 6367455"/>
                <a:gd name="connsiteX641" fmla="*/ 4031881 w 6891715"/>
                <a:gd name="connsiteY641" fmla="*/ 5519920 h 6367455"/>
                <a:gd name="connsiteX642" fmla="*/ 4032213 w 6891715"/>
                <a:gd name="connsiteY642" fmla="*/ 5533239 h 6367455"/>
                <a:gd name="connsiteX643" fmla="*/ 4022261 w 6891715"/>
                <a:gd name="connsiteY643" fmla="*/ 5540364 h 6367455"/>
                <a:gd name="connsiteX644" fmla="*/ 4009988 w 6891715"/>
                <a:gd name="connsiteY644" fmla="*/ 5532310 h 6367455"/>
                <a:gd name="connsiteX645" fmla="*/ 4011315 w 6891715"/>
                <a:gd name="connsiteY645" fmla="*/ 5525186 h 6367455"/>
                <a:gd name="connsiteX646" fmla="*/ 2542105 w 6891715"/>
                <a:gd name="connsiteY646" fmla="*/ 5470514 h 6367455"/>
                <a:gd name="connsiteX647" fmla="*/ 2547481 w 6891715"/>
                <a:gd name="connsiteY647" fmla="*/ 5470514 h 6367455"/>
                <a:gd name="connsiteX648" fmla="*/ 2566456 w 6891715"/>
                <a:gd name="connsiteY648" fmla="*/ 5478769 h 6367455"/>
                <a:gd name="connsiteX649" fmla="*/ 2578157 w 6891715"/>
                <a:gd name="connsiteY649" fmla="*/ 5478769 h 6367455"/>
                <a:gd name="connsiteX650" fmla="*/ 2586696 w 6891715"/>
                <a:gd name="connsiteY650" fmla="*/ 5503851 h 6367455"/>
                <a:gd name="connsiteX651" fmla="*/ 2585747 w 6891715"/>
                <a:gd name="connsiteY651" fmla="*/ 5520679 h 6367455"/>
                <a:gd name="connsiteX652" fmla="*/ 2601876 w 6891715"/>
                <a:gd name="connsiteY652" fmla="*/ 5547031 h 6367455"/>
                <a:gd name="connsiteX653" fmla="*/ 2600927 w 6891715"/>
                <a:gd name="connsiteY653" fmla="*/ 5575289 h 6367455"/>
                <a:gd name="connsiteX654" fmla="*/ 2590491 w 6891715"/>
                <a:gd name="connsiteY654" fmla="*/ 5584814 h 6367455"/>
                <a:gd name="connsiteX655" fmla="*/ 2586696 w 6891715"/>
                <a:gd name="connsiteY655" fmla="*/ 5599736 h 6367455"/>
                <a:gd name="connsiteX656" fmla="*/ 2600295 w 6891715"/>
                <a:gd name="connsiteY656" fmla="*/ 5611484 h 6367455"/>
                <a:gd name="connsiteX657" fmla="*/ 2592388 w 6891715"/>
                <a:gd name="connsiteY657" fmla="*/ 5641646 h 6367455"/>
                <a:gd name="connsiteX658" fmla="*/ 2584166 w 6891715"/>
                <a:gd name="connsiteY658" fmla="*/ 5676889 h 6367455"/>
                <a:gd name="connsiteX659" fmla="*/ 2584482 w 6891715"/>
                <a:gd name="connsiteY659" fmla="*/ 5711496 h 6367455"/>
                <a:gd name="connsiteX660" fmla="*/ 2570884 w 6891715"/>
                <a:gd name="connsiteY660" fmla="*/ 5732769 h 6367455"/>
                <a:gd name="connsiteX661" fmla="*/ 2561080 w 6891715"/>
                <a:gd name="connsiteY661" fmla="*/ 5721974 h 6367455"/>
                <a:gd name="connsiteX662" fmla="*/ 2550644 w 6891715"/>
                <a:gd name="connsiteY662" fmla="*/ 5711814 h 6367455"/>
                <a:gd name="connsiteX663" fmla="*/ 2532934 w 6891715"/>
                <a:gd name="connsiteY663" fmla="*/ 5723561 h 6367455"/>
                <a:gd name="connsiteX664" fmla="*/ 2531985 w 6891715"/>
                <a:gd name="connsiteY664" fmla="*/ 5743564 h 6367455"/>
                <a:gd name="connsiteX665" fmla="*/ 2523446 w 6891715"/>
                <a:gd name="connsiteY665" fmla="*/ 5752136 h 6367455"/>
                <a:gd name="connsiteX666" fmla="*/ 2510796 w 6891715"/>
                <a:gd name="connsiteY666" fmla="*/ 5753089 h 6367455"/>
                <a:gd name="connsiteX667" fmla="*/ 2496249 w 6891715"/>
                <a:gd name="connsiteY667" fmla="*/ 5756264 h 6367455"/>
                <a:gd name="connsiteX668" fmla="*/ 2484864 w 6891715"/>
                <a:gd name="connsiteY668" fmla="*/ 5748326 h 6367455"/>
                <a:gd name="connsiteX669" fmla="*/ 2476325 w 6891715"/>
                <a:gd name="connsiteY669" fmla="*/ 5751501 h 6367455"/>
                <a:gd name="connsiteX670" fmla="*/ 2472846 w 6891715"/>
                <a:gd name="connsiteY670" fmla="*/ 5740706 h 6367455"/>
                <a:gd name="connsiteX671" fmla="*/ 2481385 w 6891715"/>
                <a:gd name="connsiteY671" fmla="*/ 5740706 h 6367455"/>
                <a:gd name="connsiteX672" fmla="*/ 2474744 w 6891715"/>
                <a:gd name="connsiteY672" fmla="*/ 5735626 h 6367455"/>
                <a:gd name="connsiteX673" fmla="*/ 2473795 w 6891715"/>
                <a:gd name="connsiteY673" fmla="*/ 5710544 h 6367455"/>
                <a:gd name="connsiteX674" fmla="*/ 2460829 w 6891715"/>
                <a:gd name="connsiteY674" fmla="*/ 5693716 h 6367455"/>
                <a:gd name="connsiteX675" fmla="*/ 2477274 w 6891715"/>
                <a:gd name="connsiteY675" fmla="*/ 5644821 h 6367455"/>
                <a:gd name="connsiteX676" fmla="*/ 2481701 w 6891715"/>
                <a:gd name="connsiteY676" fmla="*/ 5631169 h 6367455"/>
                <a:gd name="connsiteX677" fmla="*/ 2467470 w 6891715"/>
                <a:gd name="connsiteY677" fmla="*/ 5619739 h 6367455"/>
                <a:gd name="connsiteX678" fmla="*/ 2476009 w 6891715"/>
                <a:gd name="connsiteY678" fmla="*/ 5598466 h 6367455"/>
                <a:gd name="connsiteX679" fmla="*/ 2469684 w 6891715"/>
                <a:gd name="connsiteY679" fmla="*/ 5588941 h 6367455"/>
                <a:gd name="connsiteX680" fmla="*/ 2475693 w 6891715"/>
                <a:gd name="connsiteY680" fmla="*/ 5575606 h 6367455"/>
                <a:gd name="connsiteX681" fmla="*/ 2466205 w 6891715"/>
                <a:gd name="connsiteY681" fmla="*/ 5557509 h 6367455"/>
                <a:gd name="connsiteX682" fmla="*/ 2450393 w 6891715"/>
                <a:gd name="connsiteY682" fmla="*/ 5547349 h 6367455"/>
                <a:gd name="connsiteX683" fmla="*/ 2445965 w 6891715"/>
                <a:gd name="connsiteY683" fmla="*/ 5556874 h 6367455"/>
                <a:gd name="connsiteX684" fmla="*/ 2441538 w 6891715"/>
                <a:gd name="connsiteY684" fmla="*/ 5535601 h 6367455"/>
                <a:gd name="connsiteX685" fmla="*/ 2447863 w 6891715"/>
                <a:gd name="connsiteY685" fmla="*/ 5521949 h 6367455"/>
                <a:gd name="connsiteX686" fmla="*/ 2442170 w 6891715"/>
                <a:gd name="connsiteY686" fmla="*/ 5497819 h 6367455"/>
                <a:gd name="connsiteX687" fmla="*/ 2450709 w 6891715"/>
                <a:gd name="connsiteY687" fmla="*/ 5492421 h 6367455"/>
                <a:gd name="connsiteX688" fmla="*/ 2454820 w 6891715"/>
                <a:gd name="connsiteY688" fmla="*/ 5477499 h 6367455"/>
                <a:gd name="connsiteX689" fmla="*/ 2461145 w 6891715"/>
                <a:gd name="connsiteY689" fmla="*/ 5482896 h 6367455"/>
                <a:gd name="connsiteX690" fmla="*/ 2451658 w 6891715"/>
                <a:gd name="connsiteY690" fmla="*/ 5497819 h 6367455"/>
                <a:gd name="connsiteX691" fmla="*/ 2459248 w 6891715"/>
                <a:gd name="connsiteY691" fmla="*/ 5509249 h 6367455"/>
                <a:gd name="connsiteX692" fmla="*/ 2476325 w 6891715"/>
                <a:gd name="connsiteY692" fmla="*/ 5517504 h 6367455"/>
                <a:gd name="connsiteX693" fmla="*/ 2496249 w 6891715"/>
                <a:gd name="connsiteY693" fmla="*/ 5519409 h 6367455"/>
                <a:gd name="connsiteX694" fmla="*/ 2503523 w 6891715"/>
                <a:gd name="connsiteY694" fmla="*/ 5503534 h 6367455"/>
                <a:gd name="connsiteX695" fmla="*/ 2524711 w 6891715"/>
                <a:gd name="connsiteY695" fmla="*/ 5490834 h 6367455"/>
                <a:gd name="connsiteX696" fmla="*/ 2537994 w 6891715"/>
                <a:gd name="connsiteY696" fmla="*/ 5481309 h 6367455"/>
                <a:gd name="connsiteX697" fmla="*/ 3282913 w 6891715"/>
                <a:gd name="connsiteY697" fmla="*/ 5260964 h 6367455"/>
                <a:gd name="connsiteX698" fmla="*/ 3294026 w 6891715"/>
                <a:gd name="connsiteY698" fmla="*/ 5262084 h 6367455"/>
                <a:gd name="connsiteX699" fmla="*/ 3287964 w 6891715"/>
                <a:gd name="connsiteY699" fmla="*/ 5265727 h 6367455"/>
                <a:gd name="connsiteX700" fmla="*/ 3328248 w 6891715"/>
                <a:gd name="connsiteY700" fmla="*/ 5257789 h 6367455"/>
                <a:gd name="connsiteX701" fmla="*/ 3340739 w 6891715"/>
                <a:gd name="connsiteY701" fmla="*/ 5264892 h 6367455"/>
                <a:gd name="connsiteX702" fmla="*/ 3362288 w 6891715"/>
                <a:gd name="connsiteY702" fmla="*/ 5271027 h 6367455"/>
                <a:gd name="connsiteX703" fmla="*/ 3361039 w 6891715"/>
                <a:gd name="connsiteY703" fmla="*/ 5276839 h 6367455"/>
                <a:gd name="connsiteX704" fmla="*/ 3336680 w 6891715"/>
                <a:gd name="connsiteY704" fmla="*/ 5270704 h 6367455"/>
                <a:gd name="connsiteX705" fmla="*/ 3324188 w 6891715"/>
                <a:gd name="connsiteY705" fmla="*/ 5259726 h 6367455"/>
                <a:gd name="connsiteX706" fmla="*/ 2671407 w 6891715"/>
                <a:gd name="connsiteY706" fmla="*/ 5257789 h 6367455"/>
                <a:gd name="connsiteX707" fmla="*/ 2674900 w 6891715"/>
                <a:gd name="connsiteY707" fmla="*/ 5266657 h 6367455"/>
                <a:gd name="connsiteX708" fmla="*/ 2673947 w 6891715"/>
                <a:gd name="connsiteY708" fmla="*/ 5273226 h 6367455"/>
                <a:gd name="connsiteX709" fmla="*/ 2667597 w 6891715"/>
                <a:gd name="connsiteY709" fmla="*/ 5275197 h 6367455"/>
                <a:gd name="connsiteX710" fmla="*/ 2671725 w 6891715"/>
                <a:gd name="connsiteY710" fmla="*/ 5284722 h 6367455"/>
                <a:gd name="connsiteX711" fmla="*/ 2664422 w 6891715"/>
                <a:gd name="connsiteY711" fmla="*/ 5286364 h 6367455"/>
                <a:gd name="connsiteX712" fmla="*/ 2659977 w 6891715"/>
                <a:gd name="connsiteY712" fmla="*/ 5276510 h 6367455"/>
                <a:gd name="connsiteX713" fmla="*/ 2643150 w 6891715"/>
                <a:gd name="connsiteY713" fmla="*/ 5278481 h 6367455"/>
                <a:gd name="connsiteX714" fmla="*/ 2636800 w 6891715"/>
                <a:gd name="connsiteY714" fmla="*/ 5268956 h 6367455"/>
                <a:gd name="connsiteX715" fmla="*/ 2659977 w 6891715"/>
                <a:gd name="connsiteY715" fmla="*/ 5266657 h 6367455"/>
                <a:gd name="connsiteX716" fmla="*/ 3264815 w 6891715"/>
                <a:gd name="connsiteY716" fmla="*/ 5237151 h 6367455"/>
                <a:gd name="connsiteX717" fmla="*/ 3282277 w 6891715"/>
                <a:gd name="connsiteY717" fmla="*/ 5247144 h 6367455"/>
                <a:gd name="connsiteX718" fmla="*/ 3295930 w 6891715"/>
                <a:gd name="connsiteY718" fmla="*/ 5244334 h 6367455"/>
                <a:gd name="connsiteX719" fmla="*/ 3316250 w 6891715"/>
                <a:gd name="connsiteY719" fmla="*/ 5251204 h 6367455"/>
                <a:gd name="connsiteX720" fmla="*/ 3295930 w 6891715"/>
                <a:gd name="connsiteY720" fmla="*/ 5249955 h 6367455"/>
                <a:gd name="connsiteX721" fmla="*/ 3283865 w 6891715"/>
                <a:gd name="connsiteY721" fmla="*/ 5256201 h 6367455"/>
                <a:gd name="connsiteX722" fmla="*/ 3252750 w 6891715"/>
                <a:gd name="connsiteY722" fmla="*/ 5239337 h 6367455"/>
                <a:gd name="connsiteX723" fmla="*/ 2572585 w 6891715"/>
                <a:gd name="connsiteY723" fmla="*/ 5232389 h 6367455"/>
                <a:gd name="connsiteX724" fmla="*/ 2574503 w 6891715"/>
                <a:gd name="connsiteY724" fmla="*/ 5273287 h 6367455"/>
                <a:gd name="connsiteX725" fmla="*/ 2571306 w 6891715"/>
                <a:gd name="connsiteY725" fmla="*/ 5288188 h 6367455"/>
                <a:gd name="connsiteX726" fmla="*/ 2584413 w 6891715"/>
                <a:gd name="connsiteY726" fmla="*/ 5315453 h 6367455"/>
                <a:gd name="connsiteX727" fmla="*/ 2581536 w 6891715"/>
                <a:gd name="connsiteY727" fmla="*/ 5359522 h 6367455"/>
                <a:gd name="connsiteX728" fmla="*/ 2570028 w 6891715"/>
                <a:gd name="connsiteY728" fmla="*/ 5388373 h 6367455"/>
                <a:gd name="connsiteX729" fmla="*/ 2566831 w 6891715"/>
                <a:gd name="connsiteY729" fmla="*/ 5402957 h 6367455"/>
                <a:gd name="connsiteX730" fmla="*/ 2557561 w 6891715"/>
                <a:gd name="connsiteY730" fmla="*/ 5426101 h 6367455"/>
                <a:gd name="connsiteX731" fmla="*/ 2549249 w 6891715"/>
                <a:gd name="connsiteY731" fmla="*/ 5445123 h 6367455"/>
                <a:gd name="connsiteX732" fmla="*/ 2547971 w 6891715"/>
                <a:gd name="connsiteY732" fmla="*/ 5451464 h 6367455"/>
                <a:gd name="connsiteX733" fmla="*/ 2539659 w 6891715"/>
                <a:gd name="connsiteY733" fmla="*/ 5446391 h 6367455"/>
                <a:gd name="connsiteX734" fmla="*/ 2531987 w 6891715"/>
                <a:gd name="connsiteY734" fmla="*/ 5444489 h 6367455"/>
                <a:gd name="connsiteX735" fmla="*/ 2531028 w 6891715"/>
                <a:gd name="connsiteY735" fmla="*/ 5439099 h 6367455"/>
                <a:gd name="connsiteX736" fmla="*/ 2521438 w 6891715"/>
                <a:gd name="connsiteY736" fmla="*/ 5434978 h 6367455"/>
                <a:gd name="connsiteX737" fmla="*/ 2510569 w 6891715"/>
                <a:gd name="connsiteY737" fmla="*/ 5426735 h 6367455"/>
                <a:gd name="connsiteX738" fmla="*/ 2518241 w 6891715"/>
                <a:gd name="connsiteY738" fmla="*/ 5408663 h 6367455"/>
                <a:gd name="connsiteX739" fmla="*/ 2511209 w 6891715"/>
                <a:gd name="connsiteY739" fmla="*/ 5405493 h 6367455"/>
                <a:gd name="connsiteX740" fmla="*/ 2499701 w 6891715"/>
                <a:gd name="connsiteY740" fmla="*/ 5400103 h 6367455"/>
                <a:gd name="connsiteX741" fmla="*/ 2503856 w 6891715"/>
                <a:gd name="connsiteY741" fmla="*/ 5393762 h 6367455"/>
                <a:gd name="connsiteX742" fmla="*/ 2504815 w 6891715"/>
                <a:gd name="connsiteY742" fmla="*/ 5384568 h 6367455"/>
                <a:gd name="connsiteX743" fmla="*/ 2501619 w 6891715"/>
                <a:gd name="connsiteY743" fmla="*/ 5381398 h 6367455"/>
                <a:gd name="connsiteX744" fmla="*/ 2501619 w 6891715"/>
                <a:gd name="connsiteY744" fmla="*/ 5366814 h 6367455"/>
                <a:gd name="connsiteX745" fmla="*/ 2497143 w 6891715"/>
                <a:gd name="connsiteY745" fmla="*/ 5356035 h 6367455"/>
                <a:gd name="connsiteX746" fmla="*/ 2490750 w 6891715"/>
                <a:gd name="connsiteY746" fmla="*/ 5342719 h 6367455"/>
                <a:gd name="connsiteX747" fmla="*/ 2491709 w 6891715"/>
                <a:gd name="connsiteY747" fmla="*/ 5330037 h 6367455"/>
                <a:gd name="connsiteX748" fmla="*/ 2501299 w 6891715"/>
                <a:gd name="connsiteY748" fmla="*/ 5327818 h 6367455"/>
                <a:gd name="connsiteX749" fmla="*/ 2500020 w 6891715"/>
                <a:gd name="connsiteY749" fmla="*/ 5305625 h 6367455"/>
                <a:gd name="connsiteX750" fmla="*/ 2520159 w 6891715"/>
                <a:gd name="connsiteY750" fmla="*/ 5294846 h 6367455"/>
                <a:gd name="connsiteX751" fmla="*/ 2524315 w 6891715"/>
                <a:gd name="connsiteY751" fmla="*/ 5283432 h 6367455"/>
                <a:gd name="connsiteX752" fmla="*/ 2538061 w 6891715"/>
                <a:gd name="connsiteY752" fmla="*/ 5272653 h 6367455"/>
                <a:gd name="connsiteX753" fmla="*/ 2550848 w 6891715"/>
                <a:gd name="connsiteY753" fmla="*/ 5278994 h 6367455"/>
                <a:gd name="connsiteX754" fmla="*/ 2558520 w 6891715"/>
                <a:gd name="connsiteY754" fmla="*/ 5271702 h 6367455"/>
                <a:gd name="connsiteX755" fmla="*/ 2554684 w 6891715"/>
                <a:gd name="connsiteY755" fmla="*/ 5255850 h 6367455"/>
                <a:gd name="connsiteX756" fmla="*/ 2562356 w 6891715"/>
                <a:gd name="connsiteY756" fmla="*/ 5235559 h 6367455"/>
                <a:gd name="connsiteX757" fmla="*/ 3216274 w 6891715"/>
                <a:gd name="connsiteY757" fmla="*/ 5219689 h 6367455"/>
                <a:gd name="connsiteX758" fmla="*/ 3221000 w 6891715"/>
                <a:gd name="connsiteY758" fmla="*/ 5221547 h 6367455"/>
                <a:gd name="connsiteX759" fmla="*/ 3210958 w 6891715"/>
                <a:gd name="connsiteY759" fmla="*/ 5232389 h 6367455"/>
                <a:gd name="connsiteX760" fmla="*/ 3210367 w 6891715"/>
                <a:gd name="connsiteY760" fmla="*/ 5228052 h 6367455"/>
                <a:gd name="connsiteX761" fmla="*/ 3208300 w 6891715"/>
                <a:gd name="connsiteY761" fmla="*/ 5222477 h 6367455"/>
                <a:gd name="connsiteX762" fmla="*/ 3236875 w 6891715"/>
                <a:gd name="connsiteY762" fmla="*/ 5199051 h 6367455"/>
                <a:gd name="connsiteX763" fmla="*/ 3266104 w 6891715"/>
                <a:gd name="connsiteY763" fmla="*/ 5206144 h 6367455"/>
                <a:gd name="connsiteX764" fmla="*/ 3297200 w 6891715"/>
                <a:gd name="connsiteY764" fmla="*/ 5210197 h 6367455"/>
                <a:gd name="connsiteX765" fmla="*/ 3297200 w 6891715"/>
                <a:gd name="connsiteY765" fmla="*/ 5214926 h 6367455"/>
                <a:gd name="connsiteX766" fmla="*/ 3266726 w 6891715"/>
                <a:gd name="connsiteY766" fmla="*/ 5213912 h 6367455"/>
                <a:gd name="connsiteX767" fmla="*/ 3239673 w 6891715"/>
                <a:gd name="connsiteY767" fmla="*/ 5206819 h 6367455"/>
                <a:gd name="connsiteX768" fmla="*/ 3261468 w 6891715"/>
                <a:gd name="connsiteY768" fmla="*/ 5180001 h 6367455"/>
                <a:gd name="connsiteX769" fmla="*/ 3278151 w 6891715"/>
                <a:gd name="connsiteY769" fmla="*/ 5188077 h 6367455"/>
                <a:gd name="connsiteX770" fmla="*/ 3274688 w 6891715"/>
                <a:gd name="connsiteY770" fmla="*/ 5194289 h 6367455"/>
                <a:gd name="connsiteX771" fmla="*/ 3257376 w 6891715"/>
                <a:gd name="connsiteY771" fmla="*/ 5193046 h 6367455"/>
                <a:gd name="connsiteX772" fmla="*/ 3245415 w 6891715"/>
                <a:gd name="connsiteY772" fmla="*/ 5189630 h 6367455"/>
                <a:gd name="connsiteX773" fmla="*/ 3241953 w 6891715"/>
                <a:gd name="connsiteY773" fmla="*/ 5184970 h 6367455"/>
                <a:gd name="connsiteX774" fmla="*/ 3241638 w 6891715"/>
                <a:gd name="connsiteY774" fmla="*/ 5180311 h 6367455"/>
                <a:gd name="connsiteX775" fmla="*/ 3220023 w 6891715"/>
                <a:gd name="connsiteY775" fmla="*/ 5175239 h 6367455"/>
                <a:gd name="connsiteX776" fmla="*/ 3235288 w 6891715"/>
                <a:gd name="connsiteY776" fmla="*/ 5184764 h 6367455"/>
                <a:gd name="connsiteX777" fmla="*/ 3225824 w 6891715"/>
                <a:gd name="connsiteY777" fmla="*/ 5183535 h 6367455"/>
                <a:gd name="connsiteX778" fmla="*/ 3211475 w 6891715"/>
                <a:gd name="connsiteY778" fmla="*/ 5175546 h 6367455"/>
                <a:gd name="connsiteX779" fmla="*/ 2421121 w 6891715"/>
                <a:gd name="connsiteY779" fmla="*/ 5104145 h 6367455"/>
                <a:gd name="connsiteX780" fmla="*/ 2412624 w 6891715"/>
                <a:gd name="connsiteY780" fmla="*/ 5112639 h 6367455"/>
                <a:gd name="connsiteX781" fmla="*/ 2412672 w 6891715"/>
                <a:gd name="connsiteY781" fmla="*/ 5112737 h 6367455"/>
                <a:gd name="connsiteX782" fmla="*/ 2421138 w 6891715"/>
                <a:gd name="connsiteY782" fmla="*/ 5104253 h 6367455"/>
                <a:gd name="connsiteX783" fmla="*/ 2421121 w 6891715"/>
                <a:gd name="connsiteY783" fmla="*/ 5104145 h 6367455"/>
                <a:gd name="connsiteX784" fmla="*/ 3071775 w 6891715"/>
                <a:gd name="connsiteY784" fmla="*/ 5056176 h 6367455"/>
                <a:gd name="connsiteX785" fmla="*/ 3095705 w 6891715"/>
                <a:gd name="connsiteY785" fmla="*/ 5079407 h 6367455"/>
                <a:gd name="connsiteX786" fmla="*/ 3109875 w 6891715"/>
                <a:gd name="connsiteY786" fmla="*/ 5094276 h 6367455"/>
                <a:gd name="connsiteX787" fmla="*/ 3092242 w 6891715"/>
                <a:gd name="connsiteY787" fmla="*/ 5084364 h 6367455"/>
                <a:gd name="connsiteX788" fmla="*/ 3080277 w 6891715"/>
                <a:gd name="connsiteY788" fmla="*/ 5069805 h 6367455"/>
                <a:gd name="connsiteX789" fmla="*/ 3087650 w 6891715"/>
                <a:gd name="connsiteY789" fmla="*/ 5051414 h 6367455"/>
                <a:gd name="connsiteX790" fmla="*/ 3115887 w 6891715"/>
                <a:gd name="connsiteY790" fmla="*/ 5070981 h 6367455"/>
                <a:gd name="connsiteX791" fmla="*/ 3117813 w 6891715"/>
                <a:gd name="connsiteY791" fmla="*/ 5079989 h 6367455"/>
                <a:gd name="connsiteX792" fmla="*/ 3100350 w 6891715"/>
                <a:gd name="connsiteY792" fmla="*/ 5049826 h 6367455"/>
                <a:gd name="connsiteX793" fmla="*/ 3114638 w 6891715"/>
                <a:gd name="connsiteY793" fmla="*/ 5056224 h 6367455"/>
                <a:gd name="connsiteX794" fmla="*/ 3110215 w 6891715"/>
                <a:gd name="connsiteY794" fmla="*/ 5060939 h 6367455"/>
                <a:gd name="connsiteX795" fmla="*/ 3085812 w 6891715"/>
                <a:gd name="connsiteY795" fmla="*/ 5013314 h 6367455"/>
                <a:gd name="connsiteX796" fmla="*/ 3107082 w 6891715"/>
                <a:gd name="connsiteY796" fmla="*/ 5026331 h 6367455"/>
                <a:gd name="connsiteX797" fmla="*/ 3109016 w 6891715"/>
                <a:gd name="connsiteY797" fmla="*/ 5031411 h 6367455"/>
                <a:gd name="connsiteX798" fmla="*/ 3102570 w 6891715"/>
                <a:gd name="connsiteY798" fmla="*/ 5029824 h 6367455"/>
                <a:gd name="connsiteX799" fmla="*/ 3115461 w 6891715"/>
                <a:gd name="connsiteY799" fmla="*/ 5041254 h 6367455"/>
                <a:gd name="connsiteX800" fmla="*/ 3124163 w 6891715"/>
                <a:gd name="connsiteY800" fmla="*/ 5047921 h 6367455"/>
                <a:gd name="connsiteX801" fmla="*/ 3122874 w 6891715"/>
                <a:gd name="connsiteY801" fmla="*/ 5051414 h 6367455"/>
                <a:gd name="connsiteX802" fmla="*/ 3104182 w 6891715"/>
                <a:gd name="connsiteY802" fmla="*/ 5037126 h 6367455"/>
                <a:gd name="connsiteX803" fmla="*/ 3105471 w 6891715"/>
                <a:gd name="connsiteY803" fmla="*/ 5045381 h 6367455"/>
                <a:gd name="connsiteX804" fmla="*/ 3093224 w 6891715"/>
                <a:gd name="connsiteY804" fmla="*/ 5033316 h 6367455"/>
                <a:gd name="connsiteX805" fmla="*/ 3084523 w 6891715"/>
                <a:gd name="connsiteY805" fmla="*/ 5021886 h 6367455"/>
                <a:gd name="connsiteX806" fmla="*/ 3081300 w 6891715"/>
                <a:gd name="connsiteY806" fmla="*/ 5013949 h 6367455"/>
                <a:gd name="connsiteX807" fmla="*/ 3043982 w 6891715"/>
                <a:gd name="connsiteY807" fmla="*/ 5011726 h 6367455"/>
                <a:gd name="connsiteX808" fmla="*/ 3058460 w 6891715"/>
                <a:gd name="connsiteY808" fmla="*/ 5028318 h 6367455"/>
                <a:gd name="connsiteX809" fmla="*/ 3059076 w 6891715"/>
                <a:gd name="connsiteY809" fmla="*/ 5039379 h 6367455"/>
                <a:gd name="connsiteX810" fmla="*/ 3055071 w 6891715"/>
                <a:gd name="connsiteY810" fmla="*/ 5040301 h 6367455"/>
                <a:gd name="connsiteX811" fmla="*/ 3052299 w 6891715"/>
                <a:gd name="connsiteY811" fmla="*/ 5032927 h 6367455"/>
                <a:gd name="connsiteX812" fmla="*/ 3046139 w 6891715"/>
                <a:gd name="connsiteY812" fmla="*/ 5030161 h 6367455"/>
                <a:gd name="connsiteX813" fmla="*/ 3039978 w 6891715"/>
                <a:gd name="connsiteY813" fmla="*/ 5022173 h 6367455"/>
                <a:gd name="connsiteX814" fmla="*/ 3038438 w 6891715"/>
                <a:gd name="connsiteY814" fmla="*/ 5013877 h 6367455"/>
                <a:gd name="connsiteX815" fmla="*/ 3081196 w 6891715"/>
                <a:gd name="connsiteY815" fmla="*/ 4995851 h 6367455"/>
                <a:gd name="connsiteX816" fmla="*/ 3089628 w 6891715"/>
                <a:gd name="connsiteY816" fmla="*/ 5007599 h 6367455"/>
                <a:gd name="connsiteX817" fmla="*/ 3094000 w 6891715"/>
                <a:gd name="connsiteY817" fmla="*/ 5013314 h 6367455"/>
                <a:gd name="connsiteX818" fmla="*/ 3077761 w 6891715"/>
                <a:gd name="connsiteY818" fmla="*/ 5004106 h 6367455"/>
                <a:gd name="connsiteX819" fmla="*/ 3074950 w 6891715"/>
                <a:gd name="connsiteY819" fmla="*/ 4998708 h 6367455"/>
                <a:gd name="connsiteX820" fmla="*/ 6495127 w 6891715"/>
                <a:gd name="connsiteY820" fmla="*/ 4986728 h 6367455"/>
                <a:gd name="connsiteX821" fmla="*/ 6506559 w 6891715"/>
                <a:gd name="connsiteY821" fmla="*/ 4995299 h 6367455"/>
                <a:gd name="connsiteX822" fmla="*/ 6517991 w 6891715"/>
                <a:gd name="connsiteY822" fmla="*/ 4992442 h 6367455"/>
                <a:gd name="connsiteX823" fmla="*/ 6525612 w 6891715"/>
                <a:gd name="connsiteY823" fmla="*/ 4997204 h 6367455"/>
                <a:gd name="connsiteX824" fmla="*/ 6540537 w 6891715"/>
                <a:gd name="connsiteY824" fmla="*/ 4999426 h 6367455"/>
                <a:gd name="connsiteX825" fmla="*/ 6557050 w 6891715"/>
                <a:gd name="connsiteY825" fmla="*/ 5002918 h 6367455"/>
                <a:gd name="connsiteX826" fmla="*/ 6561450 w 6891715"/>
                <a:gd name="connsiteY826" fmla="*/ 5001033 h 6367455"/>
                <a:gd name="connsiteX827" fmla="*/ 6527292 w 6891715"/>
                <a:gd name="connsiteY827" fmla="*/ 5071939 h 6367455"/>
                <a:gd name="connsiteX828" fmla="*/ 6524977 w 6891715"/>
                <a:gd name="connsiteY828" fmla="*/ 5069582 h 6367455"/>
                <a:gd name="connsiteX829" fmla="*/ 6514815 w 6891715"/>
                <a:gd name="connsiteY829" fmla="*/ 5041964 h 6367455"/>
                <a:gd name="connsiteX830" fmla="*/ 6504336 w 6891715"/>
                <a:gd name="connsiteY830" fmla="*/ 5039424 h 6367455"/>
                <a:gd name="connsiteX831" fmla="*/ 6495762 w 6891715"/>
                <a:gd name="connsiteY831" fmla="*/ 5044821 h 6367455"/>
                <a:gd name="connsiteX832" fmla="*/ 6487506 w 6891715"/>
                <a:gd name="connsiteY832" fmla="*/ 5041329 h 6367455"/>
                <a:gd name="connsiteX833" fmla="*/ 6486553 w 6891715"/>
                <a:gd name="connsiteY833" fmla="*/ 5030536 h 6367455"/>
                <a:gd name="connsiteX834" fmla="*/ 6470993 w 6891715"/>
                <a:gd name="connsiteY834" fmla="*/ 5017520 h 6367455"/>
                <a:gd name="connsiteX835" fmla="*/ 6473534 w 6891715"/>
                <a:gd name="connsiteY835" fmla="*/ 4998791 h 6367455"/>
                <a:gd name="connsiteX836" fmla="*/ 6484648 w 6891715"/>
                <a:gd name="connsiteY836" fmla="*/ 4994981 h 6367455"/>
                <a:gd name="connsiteX837" fmla="*/ 3034945 w 6891715"/>
                <a:gd name="connsiteY837" fmla="*/ 4948226 h 6367455"/>
                <a:gd name="connsiteX838" fmla="*/ 3042883 w 6891715"/>
                <a:gd name="connsiteY838" fmla="*/ 4949174 h 6367455"/>
                <a:gd name="connsiteX839" fmla="*/ 3044153 w 6891715"/>
                <a:gd name="connsiteY839" fmla="*/ 4962446 h 6367455"/>
                <a:gd name="connsiteX840" fmla="*/ 3048915 w 6891715"/>
                <a:gd name="connsiteY840" fmla="*/ 4968133 h 6367455"/>
                <a:gd name="connsiteX841" fmla="*/ 3055265 w 6891715"/>
                <a:gd name="connsiteY841" fmla="*/ 4979509 h 6367455"/>
                <a:gd name="connsiteX842" fmla="*/ 3060663 w 6891715"/>
                <a:gd name="connsiteY842" fmla="*/ 5014901 h 6367455"/>
                <a:gd name="connsiteX843" fmla="*/ 3054313 w 6891715"/>
                <a:gd name="connsiteY843" fmla="*/ 5014269 h 6367455"/>
                <a:gd name="connsiteX844" fmla="*/ 3049868 w 6891715"/>
                <a:gd name="connsiteY844" fmla="*/ 5008581 h 6367455"/>
                <a:gd name="connsiteX845" fmla="*/ 3040342 w 6891715"/>
                <a:gd name="connsiteY845" fmla="*/ 4999101 h 6367455"/>
                <a:gd name="connsiteX846" fmla="*/ 3036850 w 6891715"/>
                <a:gd name="connsiteY846" fmla="*/ 4987725 h 6367455"/>
                <a:gd name="connsiteX847" fmla="*/ 3039072 w 6891715"/>
                <a:gd name="connsiteY847" fmla="*/ 4981405 h 6367455"/>
                <a:gd name="connsiteX848" fmla="*/ 3044788 w 6891715"/>
                <a:gd name="connsiteY848" fmla="*/ 4985829 h 6367455"/>
                <a:gd name="connsiteX849" fmla="*/ 3046058 w 6891715"/>
                <a:gd name="connsiteY849" fmla="*/ 4981405 h 6367455"/>
                <a:gd name="connsiteX850" fmla="*/ 3046058 w 6891715"/>
                <a:gd name="connsiteY850" fmla="*/ 4972241 h 6367455"/>
                <a:gd name="connsiteX851" fmla="*/ 3033675 w 6891715"/>
                <a:gd name="connsiteY851" fmla="*/ 4958022 h 6367455"/>
                <a:gd name="connsiteX852" fmla="*/ 3060662 w 6891715"/>
                <a:gd name="connsiteY852" fmla="*/ 4941876 h 6367455"/>
                <a:gd name="connsiteX853" fmla="*/ 3066377 w 6891715"/>
                <a:gd name="connsiteY853" fmla="*/ 4941876 h 6367455"/>
                <a:gd name="connsiteX854" fmla="*/ 3081300 w 6891715"/>
                <a:gd name="connsiteY854" fmla="*/ 4964101 h 6367455"/>
                <a:gd name="connsiteX855" fmla="*/ 3086062 w 6891715"/>
                <a:gd name="connsiteY855" fmla="*/ 4968228 h 6367455"/>
                <a:gd name="connsiteX856" fmla="*/ 3081935 w 6891715"/>
                <a:gd name="connsiteY856" fmla="*/ 4974578 h 6367455"/>
                <a:gd name="connsiteX857" fmla="*/ 3089872 w 6891715"/>
                <a:gd name="connsiteY857" fmla="*/ 4983786 h 6367455"/>
                <a:gd name="connsiteX858" fmla="*/ 3097175 w 6891715"/>
                <a:gd name="connsiteY858" fmla="*/ 4999026 h 6367455"/>
                <a:gd name="connsiteX859" fmla="*/ 3094317 w 6891715"/>
                <a:gd name="connsiteY859" fmla="*/ 4994263 h 6367455"/>
                <a:gd name="connsiteX860" fmla="*/ 3087967 w 6891715"/>
                <a:gd name="connsiteY860" fmla="*/ 4991406 h 6367455"/>
                <a:gd name="connsiteX861" fmla="*/ 3075902 w 6891715"/>
                <a:gd name="connsiteY861" fmla="*/ 4984738 h 6367455"/>
                <a:gd name="connsiteX862" fmla="*/ 3072092 w 6891715"/>
                <a:gd name="connsiteY862" fmla="*/ 4972673 h 6367455"/>
                <a:gd name="connsiteX863" fmla="*/ 3068917 w 6891715"/>
                <a:gd name="connsiteY863" fmla="*/ 4972038 h 6367455"/>
                <a:gd name="connsiteX864" fmla="*/ 3054312 w 6891715"/>
                <a:gd name="connsiteY864" fmla="*/ 4962196 h 6367455"/>
                <a:gd name="connsiteX865" fmla="*/ 3052725 w 6891715"/>
                <a:gd name="connsiteY865" fmla="*/ 4951083 h 6367455"/>
                <a:gd name="connsiteX866" fmla="*/ 3060662 w 6891715"/>
                <a:gd name="connsiteY866" fmla="*/ 4950448 h 6367455"/>
                <a:gd name="connsiteX867" fmla="*/ 6600872 w 6891715"/>
                <a:gd name="connsiteY867" fmla="*/ 4906095 h 6367455"/>
                <a:gd name="connsiteX868" fmla="*/ 6598649 w 6891715"/>
                <a:gd name="connsiteY868" fmla="*/ 4911492 h 6367455"/>
                <a:gd name="connsiteX869" fmla="*/ 6602058 w 6891715"/>
                <a:gd name="connsiteY869" fmla="*/ 4916735 h 6367455"/>
                <a:gd name="connsiteX870" fmla="*/ 6570401 w 6891715"/>
                <a:gd name="connsiteY870" fmla="*/ 4982451 h 6367455"/>
                <a:gd name="connsiteX871" fmla="*/ 6569434 w 6891715"/>
                <a:gd name="connsiteY871" fmla="*/ 4982283 h 6367455"/>
                <a:gd name="connsiteX872" fmla="*/ 6564036 w 6891715"/>
                <a:gd name="connsiteY872" fmla="*/ 4977839 h 6367455"/>
                <a:gd name="connsiteX873" fmla="*/ 6564354 w 6891715"/>
                <a:gd name="connsiteY873" fmla="*/ 4967363 h 6367455"/>
                <a:gd name="connsiteX874" fmla="*/ 6569752 w 6891715"/>
                <a:gd name="connsiteY874" fmla="*/ 4961332 h 6367455"/>
                <a:gd name="connsiteX875" fmla="*/ 6573563 w 6891715"/>
                <a:gd name="connsiteY875" fmla="*/ 4943237 h 6367455"/>
                <a:gd name="connsiteX876" fmla="*/ 6567212 w 6891715"/>
                <a:gd name="connsiteY876" fmla="*/ 4935936 h 6367455"/>
                <a:gd name="connsiteX877" fmla="*/ 6568799 w 6891715"/>
                <a:gd name="connsiteY877" fmla="*/ 4924190 h 6367455"/>
                <a:gd name="connsiteX878" fmla="*/ 6582772 w 6891715"/>
                <a:gd name="connsiteY878" fmla="*/ 4909905 h 6367455"/>
                <a:gd name="connsiteX879" fmla="*/ 4951102 w 6891715"/>
                <a:gd name="connsiteY879" fmla="*/ 4806942 h 6367455"/>
                <a:gd name="connsiteX880" fmla="*/ 4954554 w 6891715"/>
                <a:gd name="connsiteY880" fmla="*/ 4813479 h 6367455"/>
                <a:gd name="connsiteX881" fmla="*/ 4953518 w 6891715"/>
                <a:gd name="connsiteY881" fmla="*/ 4818055 h 6367455"/>
                <a:gd name="connsiteX882" fmla="*/ 4946616 w 6891715"/>
                <a:gd name="connsiteY882" fmla="*/ 4810210 h 6367455"/>
                <a:gd name="connsiteX883" fmla="*/ 5054566 w 6891715"/>
                <a:gd name="connsiteY883" fmla="*/ 4779954 h 6367455"/>
                <a:gd name="connsiteX884" fmla="*/ 5046311 w 6891715"/>
                <a:gd name="connsiteY884" fmla="*/ 4792539 h 6367455"/>
                <a:gd name="connsiteX885" fmla="*/ 5039961 w 6891715"/>
                <a:gd name="connsiteY885" fmla="*/ 4814879 h 6367455"/>
                <a:gd name="connsiteX886" fmla="*/ 5029166 w 6891715"/>
                <a:gd name="connsiteY886" fmla="*/ 4805125 h 6367455"/>
                <a:gd name="connsiteX887" fmla="*/ 5032341 w 6891715"/>
                <a:gd name="connsiteY887" fmla="*/ 4797888 h 6367455"/>
                <a:gd name="connsiteX888" fmla="*/ 5048533 w 6891715"/>
                <a:gd name="connsiteY888" fmla="*/ 4785303 h 6367455"/>
                <a:gd name="connsiteX889" fmla="*/ 4546749 w 6891715"/>
                <a:gd name="connsiteY889" fmla="*/ 4760722 h 6367455"/>
                <a:gd name="connsiteX890" fmla="*/ 4546260 w 6891715"/>
                <a:gd name="connsiteY890" fmla="*/ 4761212 h 6367455"/>
                <a:gd name="connsiteX891" fmla="*/ 4546884 w 6891715"/>
                <a:gd name="connsiteY891" fmla="*/ 4760899 h 6367455"/>
                <a:gd name="connsiteX892" fmla="*/ 5140291 w 6891715"/>
                <a:gd name="connsiteY892" fmla="*/ 4749792 h 6367455"/>
                <a:gd name="connsiteX893" fmla="*/ 5127591 w 6891715"/>
                <a:gd name="connsiteY893" fmla="*/ 4759317 h 6367455"/>
                <a:gd name="connsiteX894" fmla="*/ 5130477 w 6891715"/>
                <a:gd name="connsiteY894" fmla="*/ 4751021 h 6367455"/>
                <a:gd name="connsiteX895" fmla="*/ 6342270 w 6891715"/>
                <a:gd name="connsiteY895" fmla="*/ 4710093 h 6367455"/>
                <a:gd name="connsiteX896" fmla="*/ 6339836 w 6891715"/>
                <a:gd name="connsiteY896" fmla="*/ 4714047 h 6367455"/>
                <a:gd name="connsiteX897" fmla="*/ 6301729 w 6891715"/>
                <a:gd name="connsiteY897" fmla="*/ 4718809 h 6367455"/>
                <a:gd name="connsiteX898" fmla="*/ 6300459 w 6891715"/>
                <a:gd name="connsiteY898" fmla="*/ 4737220 h 6367455"/>
                <a:gd name="connsiteX899" fmla="*/ 6300488 w 6891715"/>
                <a:gd name="connsiteY899" fmla="*/ 4737235 h 6367455"/>
                <a:gd name="connsiteX900" fmla="*/ 6301738 w 6891715"/>
                <a:gd name="connsiteY900" fmla="*/ 4719118 h 6367455"/>
                <a:gd name="connsiteX901" fmla="*/ 6339844 w 6891715"/>
                <a:gd name="connsiteY901" fmla="*/ 4714356 h 6367455"/>
                <a:gd name="connsiteX902" fmla="*/ 6342384 w 6891715"/>
                <a:gd name="connsiteY902" fmla="*/ 4710229 h 6367455"/>
                <a:gd name="connsiteX903" fmla="*/ 1472534 w 6891715"/>
                <a:gd name="connsiteY903" fmla="*/ 4375142 h 6367455"/>
                <a:gd name="connsiteX904" fmla="*/ 1482060 w 6891715"/>
                <a:gd name="connsiteY904" fmla="*/ 4376139 h 6367455"/>
                <a:gd name="connsiteX905" fmla="*/ 1487457 w 6891715"/>
                <a:gd name="connsiteY905" fmla="*/ 4385110 h 6367455"/>
                <a:gd name="connsiteX906" fmla="*/ 1484282 w 6891715"/>
                <a:gd name="connsiteY906" fmla="*/ 4388433 h 6367455"/>
                <a:gd name="connsiteX907" fmla="*/ 1476662 w 6891715"/>
                <a:gd name="connsiteY907" fmla="*/ 4385110 h 6367455"/>
                <a:gd name="connsiteX908" fmla="*/ 1467137 w 6891715"/>
                <a:gd name="connsiteY908" fmla="*/ 4389430 h 6367455"/>
                <a:gd name="connsiteX909" fmla="*/ 1465232 w 6891715"/>
                <a:gd name="connsiteY909" fmla="*/ 4381787 h 6367455"/>
                <a:gd name="connsiteX910" fmla="*/ 1435070 w 6891715"/>
                <a:gd name="connsiteY910" fmla="*/ 4357679 h 6367455"/>
                <a:gd name="connsiteX911" fmla="*/ 1446184 w 6891715"/>
                <a:gd name="connsiteY911" fmla="*/ 4359584 h 6367455"/>
                <a:gd name="connsiteX912" fmla="*/ 1443096 w 6891715"/>
                <a:gd name="connsiteY912" fmla="*/ 4363711 h 6367455"/>
                <a:gd name="connsiteX913" fmla="*/ 1435996 w 6891715"/>
                <a:gd name="connsiteY913" fmla="*/ 4364029 h 6367455"/>
                <a:gd name="connsiteX914" fmla="*/ 1538093 w 6891715"/>
                <a:gd name="connsiteY914" fmla="*/ 4154476 h 6367455"/>
                <a:gd name="connsiteX915" fmla="*/ 1543523 w 6891715"/>
                <a:gd name="connsiteY915" fmla="*/ 4158725 h 6367455"/>
                <a:gd name="connsiteX916" fmla="*/ 1561405 w 6891715"/>
                <a:gd name="connsiteY916" fmla="*/ 4162647 h 6367455"/>
                <a:gd name="connsiteX917" fmla="*/ 1566834 w 6891715"/>
                <a:gd name="connsiteY917" fmla="*/ 4170491 h 6367455"/>
                <a:gd name="connsiteX918" fmla="*/ 1564918 w 6891715"/>
                <a:gd name="connsiteY918" fmla="*/ 4178008 h 6367455"/>
                <a:gd name="connsiteX919" fmla="*/ 1557251 w 6891715"/>
                <a:gd name="connsiteY919" fmla="*/ 4185526 h 6367455"/>
                <a:gd name="connsiteX920" fmla="*/ 1549910 w 6891715"/>
                <a:gd name="connsiteY920" fmla="*/ 4187814 h 6367455"/>
                <a:gd name="connsiteX921" fmla="*/ 1525320 w 6891715"/>
                <a:gd name="connsiteY921" fmla="*/ 4175067 h 6367455"/>
                <a:gd name="connsiteX922" fmla="*/ 1511272 w 6891715"/>
                <a:gd name="connsiteY922" fmla="*/ 4175067 h 6367455"/>
                <a:gd name="connsiteX923" fmla="*/ 1515740 w 6891715"/>
                <a:gd name="connsiteY923" fmla="*/ 4171798 h 6367455"/>
                <a:gd name="connsiteX924" fmla="*/ 2133803 w 6891715"/>
                <a:gd name="connsiteY924" fmla="*/ 3771889 h 6367455"/>
                <a:gd name="connsiteX925" fmla="*/ 2135150 w 6891715"/>
                <a:gd name="connsiteY925" fmla="*/ 3783636 h 6367455"/>
                <a:gd name="connsiteX926" fmla="*/ 2131782 w 6891715"/>
                <a:gd name="connsiteY926" fmla="*/ 3794114 h 6367455"/>
                <a:gd name="connsiteX927" fmla="*/ 2129762 w 6891715"/>
                <a:gd name="connsiteY927" fmla="*/ 3813164 h 6367455"/>
                <a:gd name="connsiteX928" fmla="*/ 2112925 w 6891715"/>
                <a:gd name="connsiteY928" fmla="*/ 3813164 h 6367455"/>
                <a:gd name="connsiteX929" fmla="*/ 2114609 w 6891715"/>
                <a:gd name="connsiteY929" fmla="*/ 3788081 h 6367455"/>
                <a:gd name="connsiteX930" fmla="*/ 2124711 w 6891715"/>
                <a:gd name="connsiteY930" fmla="*/ 3775381 h 6367455"/>
                <a:gd name="connsiteX931" fmla="*/ 2166583 w 6891715"/>
                <a:gd name="connsiteY931" fmla="*/ 3746489 h 6367455"/>
                <a:gd name="connsiteX932" fmla="*/ 2171663 w 6891715"/>
                <a:gd name="connsiteY932" fmla="*/ 3748735 h 6367455"/>
                <a:gd name="connsiteX933" fmla="*/ 2153883 w 6891715"/>
                <a:gd name="connsiteY933" fmla="*/ 3759324 h 6367455"/>
                <a:gd name="connsiteX934" fmla="*/ 2146263 w 6891715"/>
                <a:gd name="connsiteY934" fmla="*/ 3767988 h 6367455"/>
                <a:gd name="connsiteX935" fmla="*/ 2140230 w 6891715"/>
                <a:gd name="connsiteY935" fmla="*/ 3776652 h 6367455"/>
                <a:gd name="connsiteX936" fmla="*/ 2136738 w 6891715"/>
                <a:gd name="connsiteY936" fmla="*/ 3766705 h 6367455"/>
                <a:gd name="connsiteX937" fmla="*/ 2146263 w 6891715"/>
                <a:gd name="connsiteY937" fmla="*/ 3757078 h 6367455"/>
                <a:gd name="connsiteX938" fmla="*/ 1246315 w 6891715"/>
                <a:gd name="connsiteY938" fmla="*/ 3744901 h 6367455"/>
                <a:gd name="connsiteX939" fmla="*/ 1253753 w 6891715"/>
                <a:gd name="connsiteY939" fmla="*/ 3753473 h 6367455"/>
                <a:gd name="connsiteX940" fmla="*/ 1263448 w 6891715"/>
                <a:gd name="connsiteY940" fmla="*/ 3760458 h 6367455"/>
                <a:gd name="connsiteX941" fmla="*/ 1273144 w 6891715"/>
                <a:gd name="connsiteY941" fmla="*/ 3759506 h 6367455"/>
                <a:gd name="connsiteX942" fmla="*/ 1263448 w 6891715"/>
                <a:gd name="connsiteY942" fmla="*/ 3772206 h 6367455"/>
                <a:gd name="connsiteX943" fmla="*/ 1258277 w 6891715"/>
                <a:gd name="connsiteY943" fmla="*/ 3783953 h 6367455"/>
                <a:gd name="connsiteX944" fmla="*/ 1250844 w 6891715"/>
                <a:gd name="connsiteY944" fmla="*/ 3789351 h 6367455"/>
                <a:gd name="connsiteX945" fmla="*/ 1222724 w 6891715"/>
                <a:gd name="connsiteY945" fmla="*/ 3780143 h 6367455"/>
                <a:gd name="connsiteX946" fmla="*/ 1219167 w 6891715"/>
                <a:gd name="connsiteY946" fmla="*/ 3767443 h 6367455"/>
                <a:gd name="connsiteX947" fmla="*/ 1225632 w 6891715"/>
                <a:gd name="connsiteY947" fmla="*/ 3765221 h 6367455"/>
                <a:gd name="connsiteX948" fmla="*/ 1222400 w 6891715"/>
                <a:gd name="connsiteY948" fmla="*/ 3762046 h 6367455"/>
                <a:gd name="connsiteX949" fmla="*/ 1220461 w 6891715"/>
                <a:gd name="connsiteY949" fmla="*/ 3748393 h 6367455"/>
                <a:gd name="connsiteX950" fmla="*/ 2215160 w 6891715"/>
                <a:gd name="connsiteY950" fmla="*/ 3730614 h 6367455"/>
                <a:gd name="connsiteX951" fmla="*/ 2216113 w 6891715"/>
                <a:gd name="connsiteY951" fmla="*/ 3734660 h 6367455"/>
                <a:gd name="connsiteX952" fmla="*/ 2207540 w 6891715"/>
                <a:gd name="connsiteY952" fmla="*/ 3735594 h 6367455"/>
                <a:gd name="connsiteX953" fmla="*/ 2194840 w 6891715"/>
                <a:gd name="connsiteY953" fmla="*/ 3739952 h 6367455"/>
                <a:gd name="connsiteX954" fmla="*/ 2188490 w 6891715"/>
                <a:gd name="connsiteY954" fmla="*/ 3744933 h 6367455"/>
                <a:gd name="connsiteX955" fmla="*/ 2178330 w 6891715"/>
                <a:gd name="connsiteY955" fmla="*/ 3746489 h 6367455"/>
                <a:gd name="connsiteX956" fmla="*/ 2171663 w 6891715"/>
                <a:gd name="connsiteY956" fmla="*/ 3739330 h 6367455"/>
                <a:gd name="connsiteX957" fmla="*/ 2200238 w 6891715"/>
                <a:gd name="connsiteY957" fmla="*/ 3732482 h 6367455"/>
                <a:gd name="connsiteX958" fmla="*/ 2265326 w 6891715"/>
                <a:gd name="connsiteY958" fmla="*/ 3727439 h 6367455"/>
                <a:gd name="connsiteX959" fmla="*/ 2248622 w 6891715"/>
                <a:gd name="connsiteY959" fmla="*/ 3736964 h 6367455"/>
                <a:gd name="connsiteX960" fmla="*/ 2235070 w 6891715"/>
                <a:gd name="connsiteY960" fmla="*/ 3735232 h 6367455"/>
                <a:gd name="connsiteX961" fmla="*/ 2222463 w 6891715"/>
                <a:gd name="connsiteY961" fmla="*/ 3736387 h 6367455"/>
                <a:gd name="connsiteX962" fmla="*/ 2227821 w 6891715"/>
                <a:gd name="connsiteY962" fmla="*/ 3730614 h 6367455"/>
                <a:gd name="connsiteX963" fmla="*/ 2243579 w 6891715"/>
                <a:gd name="connsiteY963" fmla="*/ 3730325 h 6367455"/>
                <a:gd name="connsiteX964" fmla="*/ 2256816 w 6891715"/>
                <a:gd name="connsiteY964" fmla="*/ 3729171 h 6367455"/>
                <a:gd name="connsiteX965" fmla="*/ 2293901 w 6891715"/>
                <a:gd name="connsiteY965" fmla="*/ 3721089 h 6367455"/>
                <a:gd name="connsiteX966" fmla="*/ 2284247 w 6891715"/>
                <a:gd name="connsiteY966" fmla="*/ 3726436 h 6367455"/>
                <a:gd name="connsiteX967" fmla="*/ 2270088 w 6891715"/>
                <a:gd name="connsiteY967" fmla="*/ 3733789 h 6367455"/>
                <a:gd name="connsiteX968" fmla="*/ 2275558 w 6891715"/>
                <a:gd name="connsiteY968" fmla="*/ 3723763 h 6367455"/>
                <a:gd name="connsiteX969" fmla="*/ 2314928 w 6891715"/>
                <a:gd name="connsiteY969" fmla="*/ 3706801 h 6367455"/>
                <a:gd name="connsiteX970" fmla="*/ 2327813 w 6891715"/>
                <a:gd name="connsiteY970" fmla="*/ 3706801 h 6367455"/>
                <a:gd name="connsiteX971" fmla="*/ 2332000 w 6891715"/>
                <a:gd name="connsiteY971" fmla="*/ 3711192 h 6367455"/>
                <a:gd name="connsiteX972" fmla="*/ 2322337 w 6891715"/>
                <a:gd name="connsiteY972" fmla="*/ 3713556 h 6367455"/>
                <a:gd name="connsiteX973" fmla="*/ 2315251 w 6891715"/>
                <a:gd name="connsiteY973" fmla="*/ 3722676 h 6367455"/>
                <a:gd name="connsiteX974" fmla="*/ 2309775 w 6891715"/>
                <a:gd name="connsiteY974" fmla="*/ 3715921 h 6367455"/>
                <a:gd name="connsiteX975" fmla="*/ 2362163 w 6891715"/>
                <a:gd name="connsiteY975" fmla="*/ 3689339 h 6367455"/>
                <a:gd name="connsiteX976" fmla="*/ 2358194 w 6891715"/>
                <a:gd name="connsiteY976" fmla="*/ 3694310 h 6367455"/>
                <a:gd name="connsiteX977" fmla="*/ 2338350 w 6891715"/>
                <a:gd name="connsiteY977" fmla="*/ 3700452 h 6367455"/>
                <a:gd name="connsiteX978" fmla="*/ 2351579 w 6891715"/>
                <a:gd name="connsiteY978" fmla="*/ 3693433 h 6367455"/>
                <a:gd name="connsiteX979" fmla="*/ 2392325 w 6891715"/>
                <a:gd name="connsiteY979" fmla="*/ 3682989 h 6367455"/>
                <a:gd name="connsiteX980" fmla="*/ 2388983 w 6891715"/>
                <a:gd name="connsiteY980" fmla="*/ 3687752 h 6367455"/>
                <a:gd name="connsiteX981" fmla="*/ 2373275 w 6891715"/>
                <a:gd name="connsiteY981" fmla="*/ 3685187 h 6367455"/>
                <a:gd name="connsiteX982" fmla="*/ 2415017 w 6891715"/>
                <a:gd name="connsiteY982" fmla="*/ 3681401 h 6367455"/>
                <a:gd name="connsiteX983" fmla="*/ 2422488 w 6891715"/>
                <a:gd name="connsiteY983" fmla="*/ 3682866 h 6367455"/>
                <a:gd name="connsiteX984" fmla="*/ 2406613 w 6891715"/>
                <a:gd name="connsiteY984" fmla="*/ 3684576 h 6367455"/>
                <a:gd name="connsiteX985" fmla="*/ 2985194 w 6891715"/>
                <a:gd name="connsiteY985" fmla="*/ 3619489 h 6367455"/>
                <a:gd name="connsiteX986" fmla="*/ 3001933 w 6891715"/>
                <a:gd name="connsiteY986" fmla="*/ 3643179 h 6367455"/>
                <a:gd name="connsiteX987" fmla="*/ 3012555 w 6891715"/>
                <a:gd name="connsiteY987" fmla="*/ 3653563 h 6367455"/>
                <a:gd name="connsiteX988" fmla="*/ 3031868 w 6891715"/>
                <a:gd name="connsiteY988" fmla="*/ 3655835 h 6367455"/>
                <a:gd name="connsiteX989" fmla="*/ 3043778 w 6891715"/>
                <a:gd name="connsiteY989" fmla="*/ 3654212 h 6367455"/>
                <a:gd name="connsiteX990" fmla="*/ 3041525 w 6891715"/>
                <a:gd name="connsiteY990" fmla="*/ 3658756 h 6367455"/>
                <a:gd name="connsiteX991" fmla="*/ 3047963 w 6891715"/>
                <a:gd name="connsiteY991" fmla="*/ 3678227 h 6367455"/>
                <a:gd name="connsiteX992" fmla="*/ 3036375 w 6891715"/>
                <a:gd name="connsiteY992" fmla="*/ 3670438 h 6367455"/>
                <a:gd name="connsiteX993" fmla="*/ 3022212 w 6891715"/>
                <a:gd name="connsiteY993" fmla="*/ 3667518 h 6367455"/>
                <a:gd name="connsiteX994" fmla="*/ 3011589 w 6891715"/>
                <a:gd name="connsiteY994" fmla="*/ 3675306 h 6367455"/>
                <a:gd name="connsiteX995" fmla="*/ 3000645 w 6891715"/>
                <a:gd name="connsiteY995" fmla="*/ 3667518 h 6367455"/>
                <a:gd name="connsiteX996" fmla="*/ 3000001 w 6891715"/>
                <a:gd name="connsiteY996" fmla="*/ 3667193 h 6367455"/>
                <a:gd name="connsiteX997" fmla="*/ 2997426 w 6891715"/>
                <a:gd name="connsiteY997" fmla="*/ 3665895 h 6367455"/>
                <a:gd name="connsiteX998" fmla="*/ 2995495 w 6891715"/>
                <a:gd name="connsiteY998" fmla="*/ 3663624 h 6367455"/>
                <a:gd name="connsiteX999" fmla="*/ 2994529 w 6891715"/>
                <a:gd name="connsiteY999" fmla="*/ 3662650 h 6367455"/>
                <a:gd name="connsiteX1000" fmla="*/ 2994207 w 6891715"/>
                <a:gd name="connsiteY1000" fmla="*/ 3661027 h 6367455"/>
                <a:gd name="connsiteX1001" fmla="*/ 2995173 w 6891715"/>
                <a:gd name="connsiteY1001" fmla="*/ 3651292 h 6367455"/>
                <a:gd name="connsiteX1002" fmla="*/ 2995495 w 6891715"/>
                <a:gd name="connsiteY1002" fmla="*/ 3644152 h 6367455"/>
                <a:gd name="connsiteX1003" fmla="*/ 2987770 w 6891715"/>
                <a:gd name="connsiteY1003" fmla="*/ 3639934 h 6367455"/>
                <a:gd name="connsiteX1004" fmla="*/ 2978113 w 6891715"/>
                <a:gd name="connsiteY1004" fmla="*/ 3632145 h 6367455"/>
                <a:gd name="connsiteX1005" fmla="*/ 720699 w 6891715"/>
                <a:gd name="connsiteY1005" fmla="*/ 3606789 h 6367455"/>
                <a:gd name="connsiteX1006" fmla="*/ 731812 w 6891715"/>
                <a:gd name="connsiteY1006" fmla="*/ 3609057 h 6367455"/>
                <a:gd name="connsiteX1007" fmla="*/ 730831 w 6891715"/>
                <a:gd name="connsiteY1007" fmla="*/ 3622664 h 6367455"/>
                <a:gd name="connsiteX1008" fmla="*/ 721027 w 6891715"/>
                <a:gd name="connsiteY1008" fmla="*/ 3617480 h 6367455"/>
                <a:gd name="connsiteX1009" fmla="*/ 720699 w 6891715"/>
                <a:gd name="connsiteY1009" fmla="*/ 3606789 h 6367455"/>
                <a:gd name="connsiteX1010" fmla="*/ 1246157 w 6891715"/>
                <a:gd name="connsiteY1010" fmla="*/ 3590917 h 6367455"/>
                <a:gd name="connsiteX1011" fmla="*/ 1252507 w 6891715"/>
                <a:gd name="connsiteY1011" fmla="*/ 3593139 h 6367455"/>
                <a:gd name="connsiteX1012" fmla="*/ 1244887 w 6891715"/>
                <a:gd name="connsiteY1012" fmla="*/ 3604569 h 6367455"/>
                <a:gd name="connsiteX1013" fmla="*/ 1247109 w 6891715"/>
                <a:gd name="connsiteY1013" fmla="*/ 3615999 h 6367455"/>
                <a:gd name="connsiteX1014" fmla="*/ 1242030 w 6891715"/>
                <a:gd name="connsiteY1014" fmla="*/ 3631874 h 6367455"/>
                <a:gd name="connsiteX1015" fmla="*/ 1231552 w 6891715"/>
                <a:gd name="connsiteY1015" fmla="*/ 3641399 h 6367455"/>
                <a:gd name="connsiteX1016" fmla="*/ 1216630 w 6891715"/>
                <a:gd name="connsiteY1016" fmla="*/ 3640764 h 6367455"/>
                <a:gd name="connsiteX1017" fmla="*/ 1208057 w 6891715"/>
                <a:gd name="connsiteY1017" fmla="*/ 3644892 h 6367455"/>
                <a:gd name="connsiteX1018" fmla="*/ 1208057 w 6891715"/>
                <a:gd name="connsiteY1018" fmla="*/ 3636637 h 6367455"/>
                <a:gd name="connsiteX1019" fmla="*/ 1218852 w 6891715"/>
                <a:gd name="connsiteY1019" fmla="*/ 3627112 h 6367455"/>
                <a:gd name="connsiteX1020" fmla="*/ 1229012 w 6891715"/>
                <a:gd name="connsiteY1020" fmla="*/ 3599489 h 6367455"/>
                <a:gd name="connsiteX1021" fmla="*/ 2722963 w 6891715"/>
                <a:gd name="connsiteY1021" fmla="*/ 3559164 h 6367455"/>
                <a:gd name="connsiteX1022" fmla="*/ 2736813 w 6891715"/>
                <a:gd name="connsiteY1022" fmla="*/ 3571070 h 6367455"/>
                <a:gd name="connsiteX1023" fmla="*/ 2734558 w 6891715"/>
                <a:gd name="connsiteY1023" fmla="*/ 3579759 h 6367455"/>
                <a:gd name="connsiteX1024" fmla="*/ 2724251 w 6891715"/>
                <a:gd name="connsiteY1024" fmla="*/ 3582977 h 6367455"/>
                <a:gd name="connsiteX1025" fmla="*/ 2714588 w 6891715"/>
                <a:gd name="connsiteY1025" fmla="*/ 3577506 h 6367455"/>
                <a:gd name="connsiteX1026" fmla="*/ 2715232 w 6891715"/>
                <a:gd name="connsiteY1026" fmla="*/ 3560773 h 6367455"/>
                <a:gd name="connsiteX1027" fmla="*/ 2492338 w 6891715"/>
                <a:gd name="connsiteY1027" fmla="*/ 3549639 h 6367455"/>
                <a:gd name="connsiteX1028" fmla="*/ 2485435 w 6891715"/>
                <a:gd name="connsiteY1028" fmla="*/ 3560752 h 6367455"/>
                <a:gd name="connsiteX1029" fmla="*/ 2484400 w 6891715"/>
                <a:gd name="connsiteY1029" fmla="*/ 3551741 h 6367455"/>
                <a:gd name="connsiteX1030" fmla="*/ 2463763 w 6891715"/>
                <a:gd name="connsiteY1030" fmla="*/ 3543289 h 6367455"/>
                <a:gd name="connsiteX1031" fmla="*/ 2473288 w 6891715"/>
                <a:gd name="connsiteY1031" fmla="*/ 3549484 h 6367455"/>
                <a:gd name="connsiteX1032" fmla="*/ 2469760 w 6891715"/>
                <a:gd name="connsiteY1032" fmla="*/ 3555989 h 6367455"/>
                <a:gd name="connsiteX1033" fmla="*/ 2922455 w 6891715"/>
                <a:gd name="connsiteY1033" fmla="*/ 3533764 h 6367455"/>
                <a:gd name="connsiteX1034" fmla="*/ 2937199 w 6891715"/>
                <a:gd name="connsiteY1034" fmla="*/ 3536647 h 6367455"/>
                <a:gd name="connsiteX1035" fmla="*/ 2937199 w 6891715"/>
                <a:gd name="connsiteY1035" fmla="*/ 3548500 h 6367455"/>
                <a:gd name="connsiteX1036" fmla="*/ 2943473 w 6891715"/>
                <a:gd name="connsiteY1036" fmla="*/ 3553946 h 6367455"/>
                <a:gd name="connsiteX1037" fmla="*/ 2956021 w 6891715"/>
                <a:gd name="connsiteY1037" fmla="*/ 3552665 h 6367455"/>
                <a:gd name="connsiteX1038" fmla="*/ 2961354 w 6891715"/>
                <a:gd name="connsiteY1038" fmla="*/ 3560033 h 6367455"/>
                <a:gd name="connsiteX1039" fmla="*/ 2959158 w 6891715"/>
                <a:gd name="connsiteY1039" fmla="*/ 3566440 h 6367455"/>
                <a:gd name="connsiteX1040" fmla="*/ 2953825 w 6891715"/>
                <a:gd name="connsiteY1040" fmla="*/ 3573808 h 6367455"/>
                <a:gd name="connsiteX1041" fmla="*/ 2960099 w 6891715"/>
                <a:gd name="connsiteY1041" fmla="*/ 3577011 h 6367455"/>
                <a:gd name="connsiteX1042" fmla="*/ 2967001 w 6891715"/>
                <a:gd name="connsiteY1042" fmla="*/ 3589825 h 6367455"/>
                <a:gd name="connsiteX1043" fmla="*/ 2960727 w 6891715"/>
                <a:gd name="connsiteY1043" fmla="*/ 3595271 h 6367455"/>
                <a:gd name="connsiteX1044" fmla="*/ 2952257 w 6891715"/>
                <a:gd name="connsiteY1044" fmla="*/ 3591106 h 6367455"/>
                <a:gd name="connsiteX1045" fmla="*/ 2943787 w 6891715"/>
                <a:gd name="connsiteY1045" fmla="*/ 3589825 h 6367455"/>
                <a:gd name="connsiteX1046" fmla="*/ 2939709 w 6891715"/>
                <a:gd name="connsiteY1046" fmla="*/ 3595591 h 6367455"/>
                <a:gd name="connsiteX1047" fmla="*/ 2936572 w 6891715"/>
                <a:gd name="connsiteY1047" fmla="*/ 3600397 h 6367455"/>
                <a:gd name="connsiteX1048" fmla="*/ 2933435 w 6891715"/>
                <a:gd name="connsiteY1048" fmla="*/ 3603920 h 6367455"/>
                <a:gd name="connsiteX1049" fmla="*/ 2932180 w 6891715"/>
                <a:gd name="connsiteY1049" fmla="*/ 3604882 h 6367455"/>
                <a:gd name="connsiteX1050" fmla="*/ 2931239 w 6891715"/>
                <a:gd name="connsiteY1050" fmla="*/ 3605202 h 6367455"/>
                <a:gd name="connsiteX1051" fmla="*/ 2930612 w 6891715"/>
                <a:gd name="connsiteY1051" fmla="*/ 3605202 h 6367455"/>
                <a:gd name="connsiteX1052" fmla="*/ 2929357 w 6891715"/>
                <a:gd name="connsiteY1052" fmla="*/ 3605202 h 6367455"/>
                <a:gd name="connsiteX1053" fmla="*/ 2928416 w 6891715"/>
                <a:gd name="connsiteY1053" fmla="*/ 3604561 h 6367455"/>
                <a:gd name="connsiteX1054" fmla="*/ 2928102 w 6891715"/>
                <a:gd name="connsiteY1054" fmla="*/ 3603920 h 6367455"/>
                <a:gd name="connsiteX1055" fmla="*/ 2914613 w 6891715"/>
                <a:gd name="connsiteY1055" fmla="*/ 3592388 h 6367455"/>
                <a:gd name="connsiteX1056" fmla="*/ 2918691 w 6891715"/>
                <a:gd name="connsiteY1056" fmla="*/ 3582777 h 6367455"/>
                <a:gd name="connsiteX1057" fmla="*/ 2924024 w 6891715"/>
                <a:gd name="connsiteY1057" fmla="*/ 3576370 h 6367455"/>
                <a:gd name="connsiteX1058" fmla="*/ 2919318 w 6891715"/>
                <a:gd name="connsiteY1058" fmla="*/ 3566760 h 6367455"/>
                <a:gd name="connsiteX1059" fmla="*/ 2925592 w 6891715"/>
                <a:gd name="connsiteY1059" fmla="*/ 3562595 h 6367455"/>
                <a:gd name="connsiteX1060" fmla="*/ 2936258 w 6891715"/>
                <a:gd name="connsiteY1060" fmla="*/ 3572206 h 6367455"/>
                <a:gd name="connsiteX1061" fmla="*/ 2945669 w 6891715"/>
                <a:gd name="connsiteY1061" fmla="*/ 3569002 h 6367455"/>
                <a:gd name="connsiteX1062" fmla="*/ 2946610 w 6891715"/>
                <a:gd name="connsiteY1062" fmla="*/ 3561314 h 6367455"/>
                <a:gd name="connsiteX1063" fmla="*/ 2931866 w 6891715"/>
                <a:gd name="connsiteY1063" fmla="*/ 3551703 h 6367455"/>
                <a:gd name="connsiteX1064" fmla="*/ 2918377 w 6891715"/>
                <a:gd name="connsiteY1064" fmla="*/ 3550102 h 6367455"/>
                <a:gd name="connsiteX1065" fmla="*/ 2917122 w 6891715"/>
                <a:gd name="connsiteY1065" fmla="*/ 3541452 h 6367455"/>
                <a:gd name="connsiteX1066" fmla="*/ 2474421 w 6891715"/>
                <a:gd name="connsiteY1066" fmla="*/ 3527414 h 6367455"/>
                <a:gd name="connsiteX1067" fmla="*/ 2483607 w 6891715"/>
                <a:gd name="connsiteY1067" fmla="*/ 3527414 h 6367455"/>
                <a:gd name="connsiteX1068" fmla="*/ 2485988 w 6891715"/>
                <a:gd name="connsiteY1068" fmla="*/ 3538409 h 6367455"/>
                <a:gd name="connsiteX1069" fmla="*/ 2479524 w 6891715"/>
                <a:gd name="connsiteY1069" fmla="*/ 3544877 h 6367455"/>
                <a:gd name="connsiteX1070" fmla="*/ 2471700 w 6891715"/>
                <a:gd name="connsiteY1070" fmla="*/ 3536145 h 6367455"/>
                <a:gd name="connsiteX1071" fmla="*/ 2643150 w 6891715"/>
                <a:gd name="connsiteY1071" fmla="*/ 3494076 h 6367455"/>
                <a:gd name="connsiteX1072" fmla="*/ 2665375 w 6891715"/>
                <a:gd name="connsiteY1072" fmla="*/ 3502206 h 6367455"/>
                <a:gd name="connsiteX1073" fmla="*/ 2662200 w 6891715"/>
                <a:gd name="connsiteY1073" fmla="*/ 3514714 h 6367455"/>
                <a:gd name="connsiteX1074" fmla="*/ 2649500 w 6891715"/>
                <a:gd name="connsiteY1074" fmla="*/ 3510649 h 6367455"/>
                <a:gd name="connsiteX1075" fmla="*/ 2724430 w 6891715"/>
                <a:gd name="connsiteY1075" fmla="*/ 3492489 h 6367455"/>
                <a:gd name="connsiteX1076" fmla="*/ 2735543 w 6891715"/>
                <a:gd name="connsiteY1076" fmla="*/ 3498204 h 6367455"/>
                <a:gd name="connsiteX1077" fmla="*/ 2744115 w 6891715"/>
                <a:gd name="connsiteY1077" fmla="*/ 3502331 h 6367455"/>
                <a:gd name="connsiteX1078" fmla="*/ 2748878 w 6891715"/>
                <a:gd name="connsiteY1078" fmla="*/ 3504871 h 6367455"/>
                <a:gd name="connsiteX1079" fmla="*/ 2751100 w 6891715"/>
                <a:gd name="connsiteY1079" fmla="*/ 3505189 h 6367455"/>
                <a:gd name="connsiteX1080" fmla="*/ 2753958 w 6891715"/>
                <a:gd name="connsiteY1080" fmla="*/ 3505189 h 6367455"/>
                <a:gd name="connsiteX1081" fmla="*/ 2761260 w 6891715"/>
                <a:gd name="connsiteY1081" fmla="*/ 3505189 h 6367455"/>
                <a:gd name="connsiteX1082" fmla="*/ 2768880 w 6891715"/>
                <a:gd name="connsiteY1082" fmla="*/ 3505506 h 6367455"/>
                <a:gd name="connsiteX1083" fmla="*/ 2771738 w 6891715"/>
                <a:gd name="connsiteY1083" fmla="*/ 3505824 h 6367455"/>
                <a:gd name="connsiteX1084" fmla="*/ 2773325 w 6891715"/>
                <a:gd name="connsiteY1084" fmla="*/ 3506776 h 6367455"/>
                <a:gd name="connsiteX1085" fmla="*/ 2774595 w 6891715"/>
                <a:gd name="connsiteY1085" fmla="*/ 3508046 h 6367455"/>
                <a:gd name="connsiteX1086" fmla="*/ 2775548 w 6891715"/>
                <a:gd name="connsiteY1086" fmla="*/ 3510269 h 6367455"/>
                <a:gd name="connsiteX1087" fmla="*/ 2776183 w 6891715"/>
                <a:gd name="connsiteY1087" fmla="*/ 3512809 h 6367455"/>
                <a:gd name="connsiteX1088" fmla="*/ 2776818 w 6891715"/>
                <a:gd name="connsiteY1088" fmla="*/ 3515349 h 6367455"/>
                <a:gd name="connsiteX1089" fmla="*/ 2777770 w 6891715"/>
                <a:gd name="connsiteY1089" fmla="*/ 3520429 h 6367455"/>
                <a:gd name="connsiteX1090" fmla="*/ 2778088 w 6891715"/>
                <a:gd name="connsiteY1090" fmla="*/ 3522651 h 6367455"/>
                <a:gd name="connsiteX1091" fmla="*/ 2784438 w 6891715"/>
                <a:gd name="connsiteY1091" fmla="*/ 3536939 h 6367455"/>
                <a:gd name="connsiteX1092" fmla="*/ 2762213 w 6891715"/>
                <a:gd name="connsiteY1092" fmla="*/ 3536304 h 6367455"/>
                <a:gd name="connsiteX1093" fmla="*/ 2744115 w 6891715"/>
                <a:gd name="connsiteY1093" fmla="*/ 3536304 h 6367455"/>
                <a:gd name="connsiteX1094" fmla="*/ 2737765 w 6891715"/>
                <a:gd name="connsiteY1094" fmla="*/ 3529319 h 6367455"/>
                <a:gd name="connsiteX1095" fmla="*/ 2713317 w 6891715"/>
                <a:gd name="connsiteY1095" fmla="*/ 3520746 h 6367455"/>
                <a:gd name="connsiteX1096" fmla="*/ 2713317 w 6891715"/>
                <a:gd name="connsiteY1096" fmla="*/ 3513761 h 6367455"/>
                <a:gd name="connsiteX1097" fmla="*/ 2728240 w 6891715"/>
                <a:gd name="connsiteY1097" fmla="*/ 3512174 h 6367455"/>
                <a:gd name="connsiteX1098" fmla="*/ 2713317 w 6891715"/>
                <a:gd name="connsiteY1098" fmla="*/ 3502014 h 6367455"/>
                <a:gd name="connsiteX1099" fmla="*/ 2713000 w 6891715"/>
                <a:gd name="connsiteY1099" fmla="*/ 3495664 h 6367455"/>
                <a:gd name="connsiteX1100" fmla="*/ 2782388 w 6891715"/>
                <a:gd name="connsiteY1100" fmla="*/ 3486139 h 6367455"/>
                <a:gd name="connsiteX1101" fmla="*/ 2791163 w 6891715"/>
                <a:gd name="connsiteY1101" fmla="*/ 3498169 h 6367455"/>
                <a:gd name="connsiteX1102" fmla="*/ 2801888 w 6891715"/>
                <a:gd name="connsiteY1102" fmla="*/ 3491666 h 6367455"/>
                <a:gd name="connsiteX1103" fmla="*/ 2816188 w 6891715"/>
                <a:gd name="connsiteY1103" fmla="*/ 3506623 h 6367455"/>
                <a:gd name="connsiteX1104" fmla="*/ 2806113 w 6891715"/>
                <a:gd name="connsiteY1104" fmla="*/ 3520605 h 6367455"/>
                <a:gd name="connsiteX1105" fmla="*/ 2798963 w 6891715"/>
                <a:gd name="connsiteY1105" fmla="*/ 3530359 h 6367455"/>
                <a:gd name="connsiteX1106" fmla="*/ 2791488 w 6891715"/>
                <a:gd name="connsiteY1106" fmla="*/ 3540114 h 6367455"/>
                <a:gd name="connsiteX1107" fmla="*/ 2784663 w 6891715"/>
                <a:gd name="connsiteY1107" fmla="*/ 3519955 h 6367455"/>
                <a:gd name="connsiteX1108" fmla="*/ 2787913 w 6891715"/>
                <a:gd name="connsiteY1108" fmla="*/ 3512151 h 6367455"/>
                <a:gd name="connsiteX1109" fmla="*/ 2774913 w 6891715"/>
                <a:gd name="connsiteY1109" fmla="*/ 3487765 h 6367455"/>
                <a:gd name="connsiteX1110" fmla="*/ 2829351 w 6891715"/>
                <a:gd name="connsiteY1110" fmla="*/ 3475026 h 6367455"/>
                <a:gd name="connsiteX1111" fmla="*/ 2856571 w 6891715"/>
                <a:gd name="connsiteY1111" fmla="*/ 3483401 h 6367455"/>
                <a:gd name="connsiteX1112" fmla="*/ 2860638 w 6891715"/>
                <a:gd name="connsiteY1112" fmla="*/ 3490226 h 6367455"/>
                <a:gd name="connsiteX1113" fmla="*/ 2848123 w 6891715"/>
                <a:gd name="connsiteY1113" fmla="*/ 3488675 h 6367455"/>
                <a:gd name="connsiteX1114" fmla="*/ 2837798 w 6891715"/>
                <a:gd name="connsiteY1114" fmla="*/ 3492708 h 6367455"/>
                <a:gd name="connsiteX1115" fmla="*/ 2828725 w 6891715"/>
                <a:gd name="connsiteY1115" fmla="*/ 3502014 h 6367455"/>
                <a:gd name="connsiteX1116" fmla="*/ 2817775 w 6891715"/>
                <a:gd name="connsiteY1116" fmla="*/ 3492708 h 6367455"/>
                <a:gd name="connsiteX1117" fmla="*/ 2834670 w 6891715"/>
                <a:gd name="connsiteY1117" fmla="*/ 3485573 h 6367455"/>
                <a:gd name="connsiteX1118" fmla="*/ 2682838 w 6891715"/>
                <a:gd name="connsiteY1118" fmla="*/ 3473439 h 6367455"/>
                <a:gd name="connsiteX1119" fmla="*/ 2673630 w 6891715"/>
                <a:gd name="connsiteY1119" fmla="*/ 3492489 h 6367455"/>
                <a:gd name="connsiteX1120" fmla="*/ 2670138 w 6891715"/>
                <a:gd name="connsiteY1120" fmla="*/ 3482964 h 6367455"/>
                <a:gd name="connsiteX1121" fmla="*/ 2591080 w 6891715"/>
                <a:gd name="connsiteY1121" fmla="*/ 3467089 h 6367455"/>
                <a:gd name="connsiteX1122" fmla="*/ 2613622 w 6891715"/>
                <a:gd name="connsiteY1122" fmla="*/ 3486353 h 6367455"/>
                <a:gd name="connsiteX1123" fmla="*/ 2614575 w 6891715"/>
                <a:gd name="connsiteY1123" fmla="*/ 3495822 h 6367455"/>
                <a:gd name="connsiteX1124" fmla="*/ 2607590 w 6891715"/>
                <a:gd name="connsiteY1124" fmla="*/ 3513127 h 6367455"/>
                <a:gd name="connsiteX1125" fmla="*/ 2592667 w 6891715"/>
                <a:gd name="connsiteY1125" fmla="*/ 3501699 h 6367455"/>
                <a:gd name="connsiteX1126" fmla="*/ 2593302 w 6891715"/>
                <a:gd name="connsiteY1126" fmla="*/ 3495169 h 6367455"/>
                <a:gd name="connsiteX1127" fmla="*/ 2589175 w 6891715"/>
                <a:gd name="connsiteY1127" fmla="*/ 3480802 h 6367455"/>
                <a:gd name="connsiteX1128" fmla="*/ 2594255 w 6891715"/>
                <a:gd name="connsiteY1128" fmla="*/ 3479823 h 6367455"/>
                <a:gd name="connsiteX1129" fmla="*/ 2706015 w 6891715"/>
                <a:gd name="connsiteY1129" fmla="*/ 3457564 h 6367455"/>
                <a:gd name="connsiteX1130" fmla="*/ 2706650 w 6891715"/>
                <a:gd name="connsiteY1130" fmla="*/ 3471153 h 6367455"/>
                <a:gd name="connsiteX1131" fmla="*/ 2699030 w 6891715"/>
                <a:gd name="connsiteY1131" fmla="*/ 3490747 h 6367455"/>
                <a:gd name="connsiteX1132" fmla="*/ 2687917 w 6891715"/>
                <a:gd name="connsiteY1132" fmla="*/ 3516346 h 6367455"/>
                <a:gd name="connsiteX1133" fmla="*/ 2680297 w 6891715"/>
                <a:gd name="connsiteY1133" fmla="*/ 3525827 h 6367455"/>
                <a:gd name="connsiteX1134" fmla="*/ 2678075 w 6891715"/>
                <a:gd name="connsiteY1134" fmla="*/ 3512237 h 6367455"/>
                <a:gd name="connsiteX1135" fmla="*/ 2680297 w 6891715"/>
                <a:gd name="connsiteY1135" fmla="*/ 3496436 h 6367455"/>
                <a:gd name="connsiteX1136" fmla="*/ 2688552 w 6891715"/>
                <a:gd name="connsiteY1136" fmla="*/ 3480634 h 6367455"/>
                <a:gd name="connsiteX1137" fmla="*/ 2475289 w 6891715"/>
                <a:gd name="connsiteY1137" fmla="*/ 3449626 h 6367455"/>
                <a:gd name="connsiteX1138" fmla="*/ 2478050 w 6891715"/>
                <a:gd name="connsiteY1138" fmla="*/ 3458932 h 6367455"/>
                <a:gd name="connsiteX1139" fmla="*/ 2477222 w 6891715"/>
                <a:gd name="connsiteY1139" fmla="*/ 3468238 h 6367455"/>
                <a:gd name="connsiteX1140" fmla="*/ 2471700 w 6891715"/>
                <a:gd name="connsiteY1140" fmla="*/ 3476614 h 6367455"/>
                <a:gd name="connsiteX1141" fmla="*/ 2471700 w 6891715"/>
                <a:gd name="connsiteY1141" fmla="*/ 3466377 h 6367455"/>
                <a:gd name="connsiteX1142" fmla="*/ 967714 w 6891715"/>
                <a:gd name="connsiteY1142" fmla="*/ 3435339 h 6367455"/>
                <a:gd name="connsiteX1143" fmla="*/ 989940 w 6891715"/>
                <a:gd name="connsiteY1143" fmla="*/ 3455054 h 6367455"/>
                <a:gd name="connsiteX1144" fmla="*/ 985812 w 6891715"/>
                <a:gd name="connsiteY1144" fmla="*/ 3462368 h 6367455"/>
                <a:gd name="connsiteX1145" fmla="*/ 968032 w 6891715"/>
                <a:gd name="connsiteY1145" fmla="*/ 3473180 h 6367455"/>
                <a:gd name="connsiteX1146" fmla="*/ 962634 w 6891715"/>
                <a:gd name="connsiteY1146" fmla="*/ 3489079 h 6367455"/>
                <a:gd name="connsiteX1147" fmla="*/ 967080 w 6891715"/>
                <a:gd name="connsiteY1147" fmla="*/ 3491305 h 6367455"/>
                <a:gd name="connsiteX1148" fmla="*/ 958824 w 6891715"/>
                <a:gd name="connsiteY1148" fmla="*/ 3496075 h 6367455"/>
                <a:gd name="connsiteX1149" fmla="*/ 959459 w 6891715"/>
                <a:gd name="connsiteY1149" fmla="*/ 3513883 h 6367455"/>
                <a:gd name="connsiteX1150" fmla="*/ 958921 w 6891715"/>
                <a:gd name="connsiteY1150" fmla="*/ 3514329 h 6367455"/>
                <a:gd name="connsiteX1151" fmla="*/ 960134 w 6891715"/>
                <a:gd name="connsiteY1151" fmla="*/ 3514827 h 6367455"/>
                <a:gd name="connsiteX1152" fmla="*/ 960018 w 6891715"/>
                <a:gd name="connsiteY1152" fmla="*/ 3496616 h 6367455"/>
                <a:gd name="connsiteX1153" fmla="*/ 968262 w 6891715"/>
                <a:gd name="connsiteY1153" fmla="*/ 3491854 h 6367455"/>
                <a:gd name="connsiteX1154" fmla="*/ 983166 w 6891715"/>
                <a:gd name="connsiteY1154" fmla="*/ 3482329 h 6367455"/>
                <a:gd name="connsiteX1155" fmla="*/ 991410 w 6891715"/>
                <a:gd name="connsiteY1155" fmla="*/ 3468359 h 6367455"/>
                <a:gd name="connsiteX1156" fmla="*/ 995838 w 6891715"/>
                <a:gd name="connsiteY1156" fmla="*/ 3472804 h 6367455"/>
                <a:gd name="connsiteX1157" fmla="*/ 1009154 w 6891715"/>
                <a:gd name="connsiteY1157" fmla="*/ 3465819 h 6367455"/>
                <a:gd name="connsiteX1158" fmla="*/ 1019621 w 6891715"/>
                <a:gd name="connsiteY1158" fmla="*/ 3457564 h 6367455"/>
                <a:gd name="connsiteX1159" fmla="*/ 1064328 w 6891715"/>
                <a:gd name="connsiteY1159" fmla="*/ 3458199 h 6367455"/>
                <a:gd name="connsiteX1160" fmla="*/ 1077011 w 6891715"/>
                <a:gd name="connsiteY1160" fmla="*/ 3466771 h 6367455"/>
                <a:gd name="connsiteX1161" fmla="*/ 1089060 w 6891715"/>
                <a:gd name="connsiteY1161" fmla="*/ 3499156 h 6367455"/>
                <a:gd name="connsiteX1162" fmla="*/ 1101744 w 6891715"/>
                <a:gd name="connsiteY1162" fmla="*/ 3523287 h 6367455"/>
                <a:gd name="connsiteX1163" fmla="*/ 1111257 w 6891715"/>
                <a:gd name="connsiteY1163" fmla="*/ 3532494 h 6367455"/>
                <a:gd name="connsiteX1164" fmla="*/ 1110306 w 6891715"/>
                <a:gd name="connsiteY1164" fmla="*/ 3537892 h 6367455"/>
                <a:gd name="connsiteX1165" fmla="*/ 1099842 w 6891715"/>
                <a:gd name="connsiteY1165" fmla="*/ 3546147 h 6367455"/>
                <a:gd name="connsiteX1166" fmla="*/ 1088427 w 6891715"/>
                <a:gd name="connsiteY1166" fmla="*/ 3560434 h 6367455"/>
                <a:gd name="connsiteX1167" fmla="*/ 1092549 w 6891715"/>
                <a:gd name="connsiteY1167" fmla="*/ 3570594 h 6367455"/>
                <a:gd name="connsiteX1168" fmla="*/ 1097939 w 6891715"/>
                <a:gd name="connsiteY1168" fmla="*/ 3561069 h 6367455"/>
                <a:gd name="connsiteX1169" fmla="*/ 1113794 w 6891715"/>
                <a:gd name="connsiteY1169" fmla="*/ 3549322 h 6367455"/>
                <a:gd name="connsiteX1170" fmla="*/ 1125526 w 6891715"/>
                <a:gd name="connsiteY1170" fmla="*/ 3549322 h 6367455"/>
                <a:gd name="connsiteX1171" fmla="*/ 1138210 w 6891715"/>
                <a:gd name="connsiteY1171" fmla="*/ 3559799 h 6367455"/>
                <a:gd name="connsiteX1172" fmla="*/ 1135990 w 6891715"/>
                <a:gd name="connsiteY1172" fmla="*/ 3569324 h 6367455"/>
                <a:gd name="connsiteX1173" fmla="*/ 1141381 w 6891715"/>
                <a:gd name="connsiteY1173" fmla="*/ 3587422 h 6367455"/>
                <a:gd name="connsiteX1174" fmla="*/ 1135356 w 6891715"/>
                <a:gd name="connsiteY1174" fmla="*/ 3594724 h 6367455"/>
                <a:gd name="connsiteX1175" fmla="*/ 1125843 w 6891715"/>
                <a:gd name="connsiteY1175" fmla="*/ 3590597 h 6367455"/>
                <a:gd name="connsiteX1176" fmla="*/ 1123306 w 6891715"/>
                <a:gd name="connsiteY1176" fmla="*/ 3571229 h 6367455"/>
                <a:gd name="connsiteX1177" fmla="*/ 1117916 w 6891715"/>
                <a:gd name="connsiteY1177" fmla="*/ 3574404 h 6367455"/>
                <a:gd name="connsiteX1178" fmla="*/ 1120453 w 6891715"/>
                <a:gd name="connsiteY1178" fmla="*/ 3597899 h 6367455"/>
                <a:gd name="connsiteX1179" fmla="*/ 1129014 w 6891715"/>
                <a:gd name="connsiteY1179" fmla="*/ 3601074 h 6367455"/>
                <a:gd name="connsiteX1180" fmla="*/ 1126794 w 6891715"/>
                <a:gd name="connsiteY1180" fmla="*/ 3611234 h 6367455"/>
                <a:gd name="connsiteX1181" fmla="*/ 1120453 w 6891715"/>
                <a:gd name="connsiteY1181" fmla="*/ 3622029 h 6367455"/>
                <a:gd name="connsiteX1182" fmla="*/ 1102696 w 6891715"/>
                <a:gd name="connsiteY1182" fmla="*/ 3624569 h 6367455"/>
                <a:gd name="connsiteX1183" fmla="*/ 1099525 w 6891715"/>
                <a:gd name="connsiteY1183" fmla="*/ 3629649 h 6367455"/>
                <a:gd name="connsiteX1184" fmla="*/ 1099525 w 6891715"/>
                <a:gd name="connsiteY1184" fmla="*/ 3643619 h 6367455"/>
                <a:gd name="connsiteX1185" fmla="*/ 1098252 w 6891715"/>
                <a:gd name="connsiteY1185" fmla="*/ 3643570 h 6367455"/>
                <a:gd name="connsiteX1186" fmla="*/ 1091214 w 6891715"/>
                <a:gd name="connsiteY1186" fmla="*/ 3650619 h 6367455"/>
                <a:gd name="connsiteX1187" fmla="*/ 1084229 w 6891715"/>
                <a:gd name="connsiteY1187" fmla="*/ 3656978 h 6367455"/>
                <a:gd name="connsiteX1188" fmla="*/ 1075656 w 6891715"/>
                <a:gd name="connsiteY1188" fmla="*/ 3662384 h 6367455"/>
                <a:gd name="connsiteX1189" fmla="*/ 1075339 w 6891715"/>
                <a:gd name="connsiteY1189" fmla="*/ 3663020 h 6367455"/>
                <a:gd name="connsiteX1190" fmla="*/ 1075022 w 6891715"/>
                <a:gd name="connsiteY1190" fmla="*/ 3663338 h 6367455"/>
                <a:gd name="connsiteX1191" fmla="*/ 1074069 w 6891715"/>
                <a:gd name="connsiteY1191" fmla="*/ 3663974 h 6367455"/>
                <a:gd name="connsiteX1192" fmla="*/ 1073116 w 6891715"/>
                <a:gd name="connsiteY1192" fmla="*/ 3664928 h 6367455"/>
                <a:gd name="connsiteX1193" fmla="*/ 1071846 w 6891715"/>
                <a:gd name="connsiteY1193" fmla="*/ 3664928 h 6367455"/>
                <a:gd name="connsiteX1194" fmla="*/ 1069624 w 6891715"/>
                <a:gd name="connsiteY1194" fmla="*/ 3664928 h 6367455"/>
                <a:gd name="connsiteX1195" fmla="*/ 1067084 w 6891715"/>
                <a:gd name="connsiteY1195" fmla="*/ 3664610 h 6367455"/>
                <a:gd name="connsiteX1196" fmla="*/ 1062322 w 6891715"/>
                <a:gd name="connsiteY1196" fmla="*/ 3663020 h 6367455"/>
                <a:gd name="connsiteX1197" fmla="*/ 1058829 w 6891715"/>
                <a:gd name="connsiteY1197" fmla="*/ 3661748 h 6367455"/>
                <a:gd name="connsiteX1198" fmla="*/ 1056608 w 6891715"/>
                <a:gd name="connsiteY1198" fmla="*/ 3660158 h 6367455"/>
                <a:gd name="connsiteX1199" fmla="*/ 1053430 w 6891715"/>
                <a:gd name="connsiteY1199" fmla="*/ 3671924 h 6367455"/>
                <a:gd name="connsiteX1200" fmla="*/ 1058829 w 6891715"/>
                <a:gd name="connsiteY1200" fmla="*/ 3705631 h 6367455"/>
                <a:gd name="connsiteX1201" fmla="*/ 1075339 w 6891715"/>
                <a:gd name="connsiteY1201" fmla="*/ 3726618 h 6367455"/>
                <a:gd name="connsiteX1202" fmla="*/ 1065813 w 6891715"/>
                <a:gd name="connsiteY1202" fmla="*/ 3745698 h 6367455"/>
                <a:gd name="connsiteX1203" fmla="*/ 1071211 w 6891715"/>
                <a:gd name="connsiteY1203" fmla="*/ 3771137 h 6367455"/>
                <a:gd name="connsiteX1204" fmla="*/ 1085499 w 6891715"/>
                <a:gd name="connsiteY1204" fmla="*/ 3832191 h 6367455"/>
                <a:gd name="connsiteX1205" fmla="*/ 1076291 w 6891715"/>
                <a:gd name="connsiteY1205" fmla="*/ 3856359 h 6367455"/>
                <a:gd name="connsiteX1206" fmla="*/ 1058512 w 6891715"/>
                <a:gd name="connsiteY1206" fmla="*/ 3904057 h 6367455"/>
                <a:gd name="connsiteX1207" fmla="*/ 1054703 w 6891715"/>
                <a:gd name="connsiteY1207" fmla="*/ 3919957 h 6367455"/>
                <a:gd name="connsiteX1208" fmla="*/ 1045176 w 6891715"/>
                <a:gd name="connsiteY1208" fmla="*/ 3919957 h 6367455"/>
                <a:gd name="connsiteX1209" fmla="*/ 1047398 w 6891715"/>
                <a:gd name="connsiteY1209" fmla="*/ 3927271 h 6367455"/>
                <a:gd name="connsiteX1210" fmla="*/ 1061051 w 6891715"/>
                <a:gd name="connsiteY1210" fmla="*/ 3946032 h 6367455"/>
                <a:gd name="connsiteX1211" fmla="*/ 1047398 w 6891715"/>
                <a:gd name="connsiteY1211" fmla="*/ 3948576 h 6367455"/>
                <a:gd name="connsiteX1212" fmla="*/ 1026443 w 6891715"/>
                <a:gd name="connsiteY1212" fmla="*/ 3943170 h 6367455"/>
                <a:gd name="connsiteX1213" fmla="*/ 1005171 w 6891715"/>
                <a:gd name="connsiteY1213" fmla="*/ 3951120 h 6367455"/>
                <a:gd name="connsiteX1214" fmla="*/ 1001043 w 6891715"/>
                <a:gd name="connsiteY1214" fmla="*/ 3935220 h 6367455"/>
                <a:gd name="connsiteX1215" fmla="*/ 993433 w 6891715"/>
                <a:gd name="connsiteY1215" fmla="*/ 3940308 h 6367455"/>
                <a:gd name="connsiteX1216" fmla="*/ 987082 w 6891715"/>
                <a:gd name="connsiteY1216" fmla="*/ 3954300 h 6367455"/>
                <a:gd name="connsiteX1217" fmla="*/ 955649 w 6891715"/>
                <a:gd name="connsiteY1217" fmla="*/ 3964157 h 6367455"/>
                <a:gd name="connsiteX1218" fmla="*/ 934376 w 6891715"/>
                <a:gd name="connsiteY1218" fmla="*/ 3975923 h 6367455"/>
                <a:gd name="connsiteX1219" fmla="*/ 925169 w 6891715"/>
                <a:gd name="connsiteY1219" fmla="*/ 3988643 h 6367455"/>
                <a:gd name="connsiteX1220" fmla="*/ 913738 w 6891715"/>
                <a:gd name="connsiteY1220" fmla="*/ 3985463 h 6367455"/>
                <a:gd name="connsiteX1221" fmla="*/ 907071 w 6891715"/>
                <a:gd name="connsiteY1221" fmla="*/ 3998182 h 6367455"/>
                <a:gd name="connsiteX1222" fmla="*/ 893418 w 6891715"/>
                <a:gd name="connsiteY1222" fmla="*/ 4000726 h 6367455"/>
                <a:gd name="connsiteX1223" fmla="*/ 882940 w 6891715"/>
                <a:gd name="connsiteY1223" fmla="*/ 4010266 h 6367455"/>
                <a:gd name="connsiteX1224" fmla="*/ 873098 w 6891715"/>
                <a:gd name="connsiteY1224" fmla="*/ 4001680 h 6367455"/>
                <a:gd name="connsiteX1225" fmla="*/ 877543 w 6891715"/>
                <a:gd name="connsiteY1225" fmla="*/ 3986735 h 6367455"/>
                <a:gd name="connsiteX1226" fmla="*/ 869922 w 6891715"/>
                <a:gd name="connsiteY1226" fmla="*/ 3993095 h 6367455"/>
                <a:gd name="connsiteX1227" fmla="*/ 862620 w 6891715"/>
                <a:gd name="connsiteY1227" fmla="*/ 3992459 h 6367455"/>
                <a:gd name="connsiteX1228" fmla="*/ 859762 w 6891715"/>
                <a:gd name="connsiteY1228" fmla="*/ 4004224 h 6367455"/>
                <a:gd name="connsiteX1229" fmla="*/ 865795 w 6891715"/>
                <a:gd name="connsiteY1229" fmla="*/ 4004860 h 6367455"/>
                <a:gd name="connsiteX1230" fmla="*/ 864208 w 6891715"/>
                <a:gd name="connsiteY1230" fmla="*/ 4013446 h 6367455"/>
                <a:gd name="connsiteX1231" fmla="*/ 867382 w 6891715"/>
                <a:gd name="connsiteY1231" fmla="*/ 4022986 h 6367455"/>
                <a:gd name="connsiteX1232" fmla="*/ 849285 w 6891715"/>
                <a:gd name="connsiteY1232" fmla="*/ 4022032 h 6367455"/>
                <a:gd name="connsiteX1233" fmla="*/ 843888 w 6891715"/>
                <a:gd name="connsiteY1233" fmla="*/ 4031571 h 6367455"/>
                <a:gd name="connsiteX1234" fmla="*/ 832140 w 6891715"/>
                <a:gd name="connsiteY1234" fmla="*/ 4031889 h 6367455"/>
                <a:gd name="connsiteX1235" fmla="*/ 825155 w 6891715"/>
                <a:gd name="connsiteY1235" fmla="*/ 4042383 h 6367455"/>
                <a:gd name="connsiteX1236" fmla="*/ 813407 w 6891715"/>
                <a:gd name="connsiteY1236" fmla="*/ 4045563 h 6367455"/>
                <a:gd name="connsiteX1237" fmla="*/ 799754 w 6891715"/>
                <a:gd name="connsiteY1237" fmla="*/ 4050015 h 6367455"/>
                <a:gd name="connsiteX1238" fmla="*/ 769909 w 6891715"/>
                <a:gd name="connsiteY1238" fmla="*/ 4045881 h 6367455"/>
                <a:gd name="connsiteX1239" fmla="*/ 762607 w 6891715"/>
                <a:gd name="connsiteY1239" fmla="*/ 4042701 h 6367455"/>
                <a:gd name="connsiteX1240" fmla="*/ 756575 w 6891715"/>
                <a:gd name="connsiteY1240" fmla="*/ 4048107 h 6367455"/>
                <a:gd name="connsiteX1241" fmla="*/ 737526 w 6891715"/>
                <a:gd name="connsiteY1241" fmla="*/ 4052877 h 6367455"/>
                <a:gd name="connsiteX1242" fmla="*/ 737526 w 6891715"/>
                <a:gd name="connsiteY1242" fmla="*/ 4045245 h 6367455"/>
                <a:gd name="connsiteX1243" fmla="*/ 725779 w 6891715"/>
                <a:gd name="connsiteY1243" fmla="*/ 4042065 h 6367455"/>
                <a:gd name="connsiteX1244" fmla="*/ 735938 w 6891715"/>
                <a:gd name="connsiteY1244" fmla="*/ 4033479 h 6367455"/>
                <a:gd name="connsiteX1245" fmla="*/ 743558 w 6891715"/>
                <a:gd name="connsiteY1245" fmla="*/ 4033479 h 6367455"/>
                <a:gd name="connsiteX1246" fmla="*/ 764512 w 6891715"/>
                <a:gd name="connsiteY1246" fmla="*/ 4022986 h 6367455"/>
                <a:gd name="connsiteX1247" fmla="*/ 750860 w 6891715"/>
                <a:gd name="connsiteY1247" fmla="*/ 4020760 h 6367455"/>
                <a:gd name="connsiteX1248" fmla="*/ 758162 w 6891715"/>
                <a:gd name="connsiteY1248" fmla="*/ 4013446 h 6367455"/>
                <a:gd name="connsiteX1249" fmla="*/ 735938 w 6891715"/>
                <a:gd name="connsiteY1249" fmla="*/ 4019806 h 6367455"/>
                <a:gd name="connsiteX1250" fmla="*/ 724191 w 6891715"/>
                <a:gd name="connsiteY1250" fmla="*/ 4021396 h 6367455"/>
                <a:gd name="connsiteX1251" fmla="*/ 714667 w 6891715"/>
                <a:gd name="connsiteY1251" fmla="*/ 4031889 h 6367455"/>
                <a:gd name="connsiteX1252" fmla="*/ 704507 w 6891715"/>
                <a:gd name="connsiteY1252" fmla="*/ 4040475 h 6367455"/>
                <a:gd name="connsiteX1253" fmla="*/ 691809 w 6891715"/>
                <a:gd name="connsiteY1253" fmla="*/ 4039203 h 6367455"/>
                <a:gd name="connsiteX1254" fmla="*/ 707683 w 6891715"/>
                <a:gd name="connsiteY1254" fmla="*/ 4032843 h 6367455"/>
                <a:gd name="connsiteX1255" fmla="*/ 716889 w 6891715"/>
                <a:gd name="connsiteY1255" fmla="*/ 4012810 h 6367455"/>
                <a:gd name="connsiteX1256" fmla="*/ 739113 w 6891715"/>
                <a:gd name="connsiteY1256" fmla="*/ 4005178 h 6367455"/>
                <a:gd name="connsiteX1257" fmla="*/ 744193 w 6891715"/>
                <a:gd name="connsiteY1257" fmla="*/ 4001044 h 6367455"/>
                <a:gd name="connsiteX1258" fmla="*/ 733399 w 6891715"/>
                <a:gd name="connsiteY1258" fmla="*/ 3994685 h 6367455"/>
                <a:gd name="connsiteX1259" fmla="*/ 710540 w 6891715"/>
                <a:gd name="connsiteY1259" fmla="*/ 4005178 h 6367455"/>
                <a:gd name="connsiteX1260" fmla="*/ 703238 w 6891715"/>
                <a:gd name="connsiteY1260" fmla="*/ 4010584 h 6367455"/>
                <a:gd name="connsiteX1261" fmla="*/ 693396 w 6891715"/>
                <a:gd name="connsiteY1261" fmla="*/ 3999136 h 6367455"/>
                <a:gd name="connsiteX1262" fmla="*/ 673394 w 6891715"/>
                <a:gd name="connsiteY1262" fmla="*/ 4000408 h 6367455"/>
                <a:gd name="connsiteX1263" fmla="*/ 686093 w 6891715"/>
                <a:gd name="connsiteY1263" fmla="*/ 3986417 h 6367455"/>
                <a:gd name="connsiteX1264" fmla="*/ 703873 w 6891715"/>
                <a:gd name="connsiteY1264" fmla="*/ 3973697 h 6367455"/>
                <a:gd name="connsiteX1265" fmla="*/ 712444 w 6891715"/>
                <a:gd name="connsiteY1265" fmla="*/ 3970517 h 6367455"/>
                <a:gd name="connsiteX1266" fmla="*/ 728319 w 6891715"/>
                <a:gd name="connsiteY1266" fmla="*/ 3965111 h 6367455"/>
                <a:gd name="connsiteX1267" fmla="*/ 726097 w 6891715"/>
                <a:gd name="connsiteY1267" fmla="*/ 3960978 h 6367455"/>
                <a:gd name="connsiteX1268" fmla="*/ 713397 w 6891715"/>
                <a:gd name="connsiteY1268" fmla="*/ 3960978 h 6367455"/>
                <a:gd name="connsiteX1269" fmla="*/ 697523 w 6891715"/>
                <a:gd name="connsiteY1269" fmla="*/ 3959388 h 6367455"/>
                <a:gd name="connsiteX1270" fmla="*/ 671807 w 6891715"/>
                <a:gd name="connsiteY1270" fmla="*/ 3958116 h 6367455"/>
                <a:gd name="connsiteX1271" fmla="*/ 666727 w 6891715"/>
                <a:gd name="connsiteY1271" fmla="*/ 3950166 h 6367455"/>
                <a:gd name="connsiteX1272" fmla="*/ 671489 w 6891715"/>
                <a:gd name="connsiteY1272" fmla="*/ 3936174 h 6367455"/>
                <a:gd name="connsiteX1273" fmla="*/ 679109 w 6891715"/>
                <a:gd name="connsiteY1273" fmla="*/ 3935220 h 6367455"/>
                <a:gd name="connsiteX1274" fmla="*/ 702286 w 6891715"/>
                <a:gd name="connsiteY1274" fmla="*/ 3929496 h 6367455"/>
                <a:gd name="connsiteX1275" fmla="*/ 695936 w 6891715"/>
                <a:gd name="connsiteY1275" fmla="*/ 3944442 h 6367455"/>
                <a:gd name="connsiteX1276" fmla="*/ 708635 w 6891715"/>
                <a:gd name="connsiteY1276" fmla="*/ 3933630 h 6367455"/>
                <a:gd name="connsiteX1277" fmla="*/ 714032 w 6891715"/>
                <a:gd name="connsiteY1277" fmla="*/ 3941898 h 6367455"/>
                <a:gd name="connsiteX1278" fmla="*/ 723556 w 6891715"/>
                <a:gd name="connsiteY1278" fmla="*/ 3945078 h 6367455"/>
                <a:gd name="connsiteX1279" fmla="*/ 744828 w 6891715"/>
                <a:gd name="connsiteY1279" fmla="*/ 3944124 h 6367455"/>
                <a:gd name="connsiteX1280" fmla="*/ 729906 w 6891715"/>
                <a:gd name="connsiteY1280" fmla="*/ 3937764 h 6367455"/>
                <a:gd name="connsiteX1281" fmla="*/ 721335 w 6891715"/>
                <a:gd name="connsiteY1281" fmla="*/ 3924091 h 6367455"/>
                <a:gd name="connsiteX1282" fmla="*/ 735938 w 6891715"/>
                <a:gd name="connsiteY1282" fmla="*/ 3917413 h 6367455"/>
                <a:gd name="connsiteX1283" fmla="*/ 738161 w 6891715"/>
                <a:gd name="connsiteY1283" fmla="*/ 3899605 h 6367455"/>
                <a:gd name="connsiteX1284" fmla="*/ 748638 w 6891715"/>
                <a:gd name="connsiteY1284" fmla="*/ 3896425 h 6367455"/>
                <a:gd name="connsiteX1285" fmla="*/ 772766 w 6891715"/>
                <a:gd name="connsiteY1285" fmla="*/ 3895153 h 6367455"/>
                <a:gd name="connsiteX1286" fmla="*/ 801341 w 6891715"/>
                <a:gd name="connsiteY1286" fmla="*/ 3884024 h 6367455"/>
                <a:gd name="connsiteX1287" fmla="*/ 818487 w 6891715"/>
                <a:gd name="connsiteY1287" fmla="*/ 3880844 h 6367455"/>
                <a:gd name="connsiteX1288" fmla="*/ 842936 w 6891715"/>
                <a:gd name="connsiteY1288" fmla="*/ 3884978 h 6367455"/>
                <a:gd name="connsiteX1289" fmla="*/ 838491 w 6891715"/>
                <a:gd name="connsiteY1289" fmla="*/ 3879890 h 6367455"/>
                <a:gd name="connsiteX1290" fmla="*/ 818487 w 6891715"/>
                <a:gd name="connsiteY1290" fmla="*/ 3875756 h 6367455"/>
                <a:gd name="connsiteX1291" fmla="*/ 806739 w 6891715"/>
                <a:gd name="connsiteY1291" fmla="*/ 3872576 h 6367455"/>
                <a:gd name="connsiteX1292" fmla="*/ 809597 w 6891715"/>
                <a:gd name="connsiteY1292" fmla="*/ 3861128 h 6367455"/>
                <a:gd name="connsiteX1293" fmla="*/ 815947 w 6891715"/>
                <a:gd name="connsiteY1293" fmla="*/ 3846183 h 6367455"/>
                <a:gd name="connsiteX1294" fmla="*/ 805469 w 6891715"/>
                <a:gd name="connsiteY1294" fmla="*/ 3851589 h 6367455"/>
                <a:gd name="connsiteX1295" fmla="*/ 790863 w 6891715"/>
                <a:gd name="connsiteY1295" fmla="*/ 3871622 h 6367455"/>
                <a:gd name="connsiteX1296" fmla="*/ 780068 w 6891715"/>
                <a:gd name="connsiteY1296" fmla="*/ 3876074 h 6367455"/>
                <a:gd name="connsiteX1297" fmla="*/ 761019 w 6891715"/>
                <a:gd name="connsiteY1297" fmla="*/ 3880526 h 6367455"/>
                <a:gd name="connsiteX1298" fmla="*/ 753717 w 6891715"/>
                <a:gd name="connsiteY1298" fmla="*/ 3881798 h 6367455"/>
                <a:gd name="connsiteX1299" fmla="*/ 755940 w 6891715"/>
                <a:gd name="connsiteY1299" fmla="*/ 3886568 h 6367455"/>
                <a:gd name="connsiteX1300" fmla="*/ 738161 w 6891715"/>
                <a:gd name="connsiteY1300" fmla="*/ 3886886 h 6367455"/>
                <a:gd name="connsiteX1301" fmla="*/ 719112 w 6891715"/>
                <a:gd name="connsiteY1301" fmla="*/ 3895471 h 6367455"/>
                <a:gd name="connsiteX1302" fmla="*/ 715937 w 6891715"/>
                <a:gd name="connsiteY1302" fmla="*/ 3888476 h 6367455"/>
                <a:gd name="connsiteX1303" fmla="*/ 752765 w 6891715"/>
                <a:gd name="connsiteY1303" fmla="*/ 3870032 h 6367455"/>
                <a:gd name="connsiteX1304" fmla="*/ 760702 w 6891715"/>
                <a:gd name="connsiteY1304" fmla="*/ 3848727 h 6367455"/>
                <a:gd name="connsiteX1305" fmla="*/ 776576 w 6891715"/>
                <a:gd name="connsiteY1305" fmla="*/ 3837915 h 6367455"/>
                <a:gd name="connsiteX1306" fmla="*/ 774672 w 6891715"/>
                <a:gd name="connsiteY1306" fmla="*/ 3832827 h 6367455"/>
                <a:gd name="connsiteX1307" fmla="*/ 762925 w 6891715"/>
                <a:gd name="connsiteY1307" fmla="*/ 3833781 h 6367455"/>
                <a:gd name="connsiteX1308" fmla="*/ 774037 w 6891715"/>
                <a:gd name="connsiteY1308" fmla="*/ 3807706 h 6367455"/>
                <a:gd name="connsiteX1309" fmla="*/ 792133 w 6891715"/>
                <a:gd name="connsiteY1309" fmla="*/ 3795622 h 6367455"/>
                <a:gd name="connsiteX1310" fmla="*/ 816582 w 6891715"/>
                <a:gd name="connsiteY1310" fmla="*/ 3799756 h 6367455"/>
                <a:gd name="connsiteX1311" fmla="*/ 808962 w 6891715"/>
                <a:gd name="connsiteY1311" fmla="*/ 3783857 h 6367455"/>
                <a:gd name="connsiteX1312" fmla="*/ 810867 w 6891715"/>
                <a:gd name="connsiteY1312" fmla="*/ 3772091 h 6367455"/>
                <a:gd name="connsiteX1313" fmla="*/ 796261 w 6891715"/>
                <a:gd name="connsiteY1313" fmla="*/ 3781949 h 6367455"/>
                <a:gd name="connsiteX1314" fmla="*/ 754035 w 6891715"/>
                <a:gd name="connsiteY1314" fmla="*/ 3782585 h 6367455"/>
                <a:gd name="connsiteX1315" fmla="*/ 746733 w 6891715"/>
                <a:gd name="connsiteY1315" fmla="*/ 3776225 h 6367455"/>
                <a:gd name="connsiteX1316" fmla="*/ 746098 w 6891715"/>
                <a:gd name="connsiteY1316" fmla="*/ 3760007 h 6367455"/>
                <a:gd name="connsiteX1317" fmla="*/ 733716 w 6891715"/>
                <a:gd name="connsiteY1317" fmla="*/ 3772727 h 6367455"/>
                <a:gd name="connsiteX1318" fmla="*/ 725462 w 6891715"/>
                <a:gd name="connsiteY1318" fmla="*/ 3773363 h 6367455"/>
                <a:gd name="connsiteX1319" fmla="*/ 722922 w 6891715"/>
                <a:gd name="connsiteY1319" fmla="*/ 3762551 h 6367455"/>
                <a:gd name="connsiteX1320" fmla="*/ 708317 w 6891715"/>
                <a:gd name="connsiteY1320" fmla="*/ 3761597 h 6367455"/>
                <a:gd name="connsiteX1321" fmla="*/ 703873 w 6891715"/>
                <a:gd name="connsiteY1321" fmla="*/ 3755238 h 6367455"/>
                <a:gd name="connsiteX1322" fmla="*/ 689903 w 6891715"/>
                <a:gd name="connsiteY1322" fmla="*/ 3743790 h 6367455"/>
                <a:gd name="connsiteX1323" fmla="*/ 702603 w 6891715"/>
                <a:gd name="connsiteY1323" fmla="*/ 3727890 h 6367455"/>
                <a:gd name="connsiteX1324" fmla="*/ 717207 w 6891715"/>
                <a:gd name="connsiteY1324" fmla="*/ 3722484 h 6367455"/>
                <a:gd name="connsiteX1325" fmla="*/ 723556 w 6891715"/>
                <a:gd name="connsiteY1325" fmla="*/ 3704359 h 6367455"/>
                <a:gd name="connsiteX1326" fmla="*/ 752130 w 6891715"/>
                <a:gd name="connsiteY1326" fmla="*/ 3696727 h 6367455"/>
                <a:gd name="connsiteX1327" fmla="*/ 745463 w 6891715"/>
                <a:gd name="connsiteY1327" fmla="*/ 3691639 h 6367455"/>
                <a:gd name="connsiteX1328" fmla="*/ 744511 w 6891715"/>
                <a:gd name="connsiteY1328" fmla="*/ 3682100 h 6367455"/>
                <a:gd name="connsiteX1329" fmla="*/ 727366 w 6891715"/>
                <a:gd name="connsiteY1329" fmla="*/ 3684326 h 6367455"/>
                <a:gd name="connsiteX1330" fmla="*/ 719429 w 6891715"/>
                <a:gd name="connsiteY1330" fmla="*/ 3690685 h 6367455"/>
                <a:gd name="connsiteX1331" fmla="*/ 711492 w 6891715"/>
                <a:gd name="connsiteY1331" fmla="*/ 3679238 h 6367455"/>
                <a:gd name="connsiteX1332" fmla="*/ 713137 w 6891715"/>
                <a:gd name="connsiteY1332" fmla="*/ 3667467 h 6367455"/>
                <a:gd name="connsiteX1333" fmla="*/ 709077 w 6891715"/>
                <a:gd name="connsiteY1333" fmla="*/ 3678226 h 6367455"/>
                <a:gd name="connsiteX1334" fmla="*/ 687363 w 6891715"/>
                <a:gd name="connsiteY1334" fmla="*/ 3666796 h 6367455"/>
                <a:gd name="connsiteX1335" fmla="*/ 708146 w 6891715"/>
                <a:gd name="connsiteY1335" fmla="*/ 3662351 h 6367455"/>
                <a:gd name="connsiteX1336" fmla="*/ 713618 w 6891715"/>
                <a:gd name="connsiteY1336" fmla="*/ 3664031 h 6367455"/>
                <a:gd name="connsiteX1337" fmla="*/ 713715 w 6891715"/>
                <a:gd name="connsiteY1337" fmla="*/ 3663338 h 6367455"/>
                <a:gd name="connsiteX1338" fmla="*/ 731811 w 6891715"/>
                <a:gd name="connsiteY1338" fmla="*/ 3667790 h 6367455"/>
                <a:gd name="connsiteX1339" fmla="*/ 728637 w 6891715"/>
                <a:gd name="connsiteY1339" fmla="*/ 3656978 h 6367455"/>
                <a:gd name="connsiteX1340" fmla="*/ 717842 w 6891715"/>
                <a:gd name="connsiteY1340" fmla="*/ 3653798 h 6367455"/>
                <a:gd name="connsiteX1341" fmla="*/ 713397 w 6891715"/>
                <a:gd name="connsiteY1341" fmla="*/ 3637263 h 6367455"/>
                <a:gd name="connsiteX1342" fmla="*/ 731493 w 6891715"/>
                <a:gd name="connsiteY1342" fmla="*/ 3629313 h 6367455"/>
                <a:gd name="connsiteX1343" fmla="*/ 734351 w 6891715"/>
                <a:gd name="connsiteY1343" fmla="*/ 3608644 h 6367455"/>
                <a:gd name="connsiteX1344" fmla="*/ 756575 w 6891715"/>
                <a:gd name="connsiteY1344" fmla="*/ 3612460 h 6367455"/>
                <a:gd name="connsiteX1345" fmla="*/ 769274 w 6891715"/>
                <a:gd name="connsiteY1345" fmla="*/ 3610234 h 6367455"/>
                <a:gd name="connsiteX1346" fmla="*/ 781974 w 6891715"/>
                <a:gd name="connsiteY1346" fmla="*/ 3619456 h 6367455"/>
                <a:gd name="connsiteX1347" fmla="*/ 783244 w 6891715"/>
                <a:gd name="connsiteY1347" fmla="*/ 3628995 h 6367455"/>
                <a:gd name="connsiteX1348" fmla="*/ 797214 w 6891715"/>
                <a:gd name="connsiteY1348" fmla="*/ 3634401 h 6367455"/>
                <a:gd name="connsiteX1349" fmla="*/ 792451 w 6891715"/>
                <a:gd name="connsiteY1349" fmla="*/ 3621681 h 6367455"/>
                <a:gd name="connsiteX1350" fmla="*/ 805469 w 6891715"/>
                <a:gd name="connsiteY1350" fmla="*/ 3610870 h 6367455"/>
                <a:gd name="connsiteX1351" fmla="*/ 823250 w 6891715"/>
                <a:gd name="connsiteY1351" fmla="*/ 3618184 h 6367455"/>
                <a:gd name="connsiteX1352" fmla="*/ 839443 w 6891715"/>
                <a:gd name="connsiteY1352" fmla="*/ 3627723 h 6367455"/>
                <a:gd name="connsiteX1353" fmla="*/ 845792 w 6891715"/>
                <a:gd name="connsiteY1353" fmla="*/ 3628359 h 6367455"/>
                <a:gd name="connsiteX1354" fmla="*/ 846428 w 6891715"/>
                <a:gd name="connsiteY1354" fmla="*/ 3609598 h 6367455"/>
                <a:gd name="connsiteX1355" fmla="*/ 837855 w 6891715"/>
                <a:gd name="connsiteY1355" fmla="*/ 3592426 h 6367455"/>
                <a:gd name="connsiteX1356" fmla="*/ 850555 w 6891715"/>
                <a:gd name="connsiteY1356" fmla="*/ 3578753 h 6367455"/>
                <a:gd name="connsiteX1357" fmla="*/ 867382 w 6891715"/>
                <a:gd name="connsiteY1357" fmla="*/ 3578753 h 6367455"/>
                <a:gd name="connsiteX1358" fmla="*/ 877860 w 6891715"/>
                <a:gd name="connsiteY1358" fmla="*/ 3557447 h 6367455"/>
                <a:gd name="connsiteX1359" fmla="*/ 861985 w 6891715"/>
                <a:gd name="connsiteY1359" fmla="*/ 3554267 h 6367455"/>
                <a:gd name="connsiteX1360" fmla="*/ 841666 w 6891715"/>
                <a:gd name="connsiteY1360" fmla="*/ 3559991 h 6367455"/>
                <a:gd name="connsiteX1361" fmla="*/ 823567 w 6891715"/>
                <a:gd name="connsiteY1361" fmla="*/ 3549180 h 6367455"/>
                <a:gd name="connsiteX1362" fmla="*/ 830235 w 6891715"/>
                <a:gd name="connsiteY1362" fmla="*/ 3539004 h 6367455"/>
                <a:gd name="connsiteX1363" fmla="*/ 840396 w 6891715"/>
                <a:gd name="connsiteY1363" fmla="*/ 3528192 h 6367455"/>
                <a:gd name="connsiteX1364" fmla="*/ 862620 w 6891715"/>
                <a:gd name="connsiteY1364" fmla="*/ 3519606 h 6367455"/>
                <a:gd name="connsiteX1365" fmla="*/ 858492 w 6891715"/>
                <a:gd name="connsiteY1365" fmla="*/ 3510067 h 6367455"/>
                <a:gd name="connsiteX1366" fmla="*/ 855318 w 6891715"/>
                <a:gd name="connsiteY1366" fmla="*/ 3497665 h 6367455"/>
                <a:gd name="connsiteX1367" fmla="*/ 870875 w 6891715"/>
                <a:gd name="connsiteY1367" fmla="*/ 3480494 h 6367455"/>
                <a:gd name="connsiteX1368" fmla="*/ 886750 w 6891715"/>
                <a:gd name="connsiteY1368" fmla="*/ 3474770 h 6367455"/>
                <a:gd name="connsiteX1369" fmla="*/ 892783 w 6891715"/>
                <a:gd name="connsiteY1369" fmla="*/ 3461096 h 6367455"/>
                <a:gd name="connsiteX1370" fmla="*/ 911833 w 6891715"/>
                <a:gd name="connsiteY1370" fmla="*/ 3464276 h 6367455"/>
                <a:gd name="connsiteX1371" fmla="*/ 908658 w 6891715"/>
                <a:gd name="connsiteY1371" fmla="*/ 3456962 h 6367455"/>
                <a:gd name="connsiteX1372" fmla="*/ 924533 w 6891715"/>
                <a:gd name="connsiteY1372" fmla="*/ 3451556 h 6367455"/>
                <a:gd name="connsiteX1373" fmla="*/ 941679 w 6891715"/>
                <a:gd name="connsiteY1373" fmla="*/ 3470318 h 6367455"/>
                <a:gd name="connsiteX1374" fmla="*/ 931201 w 6891715"/>
                <a:gd name="connsiteY1374" fmla="*/ 3495757 h 6367455"/>
                <a:gd name="connsiteX1375" fmla="*/ 943901 w 6891715"/>
                <a:gd name="connsiteY1375" fmla="*/ 3496393 h 6367455"/>
                <a:gd name="connsiteX1376" fmla="*/ 952157 w 6891715"/>
                <a:gd name="connsiteY1376" fmla="*/ 3479858 h 6367455"/>
                <a:gd name="connsiteX1377" fmla="*/ 948029 w 6891715"/>
                <a:gd name="connsiteY1377" fmla="*/ 3453464 h 6367455"/>
                <a:gd name="connsiteX1378" fmla="*/ 961364 w 6891715"/>
                <a:gd name="connsiteY1378" fmla="*/ 3453464 h 6367455"/>
                <a:gd name="connsiteX1379" fmla="*/ 3068524 w 6891715"/>
                <a:gd name="connsiteY1379" fmla="*/ 3432164 h 6367455"/>
                <a:gd name="connsiteX1380" fmla="*/ 3099111 w 6891715"/>
                <a:gd name="connsiteY1380" fmla="*/ 3458846 h 6367455"/>
                <a:gd name="connsiteX1381" fmla="*/ 3103526 w 6891715"/>
                <a:gd name="connsiteY1381" fmla="*/ 3464378 h 6367455"/>
                <a:gd name="connsiteX1382" fmla="*/ 3097535 w 6891715"/>
                <a:gd name="connsiteY1382" fmla="*/ 3484552 h 6367455"/>
                <a:gd name="connsiteX1383" fmla="*/ 3057488 w 6891715"/>
                <a:gd name="connsiteY1383" fmla="*/ 3462425 h 6367455"/>
                <a:gd name="connsiteX1384" fmla="*/ 3059065 w 6891715"/>
                <a:gd name="connsiteY1384" fmla="*/ 3441926 h 6367455"/>
                <a:gd name="connsiteX1385" fmla="*/ 2463763 w 6891715"/>
                <a:gd name="connsiteY1385" fmla="*/ 3408351 h 6367455"/>
                <a:gd name="connsiteX1386" fmla="*/ 2474876 w 6891715"/>
                <a:gd name="connsiteY1386" fmla="*/ 3421051 h 6367455"/>
                <a:gd name="connsiteX1387" fmla="*/ 2466303 w 6891715"/>
                <a:gd name="connsiteY1387" fmla="*/ 3420165 h 6367455"/>
                <a:gd name="connsiteX1388" fmla="*/ 2454238 w 6891715"/>
                <a:gd name="connsiteY1388" fmla="*/ 3410123 h 6367455"/>
                <a:gd name="connsiteX1389" fmla="*/ 2674737 w 6891715"/>
                <a:gd name="connsiteY1389" fmla="*/ 3390889 h 6367455"/>
                <a:gd name="connsiteX1390" fmla="*/ 2681250 w 6891715"/>
                <a:gd name="connsiteY1390" fmla="*/ 3409169 h 6367455"/>
                <a:gd name="connsiteX1391" fmla="*/ 2674086 w 6891715"/>
                <a:gd name="connsiteY1391" fmla="*/ 3422639 h 6367455"/>
                <a:gd name="connsiteX1392" fmla="*/ 2668550 w 6891715"/>
                <a:gd name="connsiteY1392" fmla="*/ 3409169 h 6367455"/>
                <a:gd name="connsiteX1393" fmla="*/ 2669201 w 6891715"/>
                <a:gd name="connsiteY1393" fmla="*/ 3392172 h 6367455"/>
                <a:gd name="connsiteX1394" fmla="*/ 2629274 w 6891715"/>
                <a:gd name="connsiteY1394" fmla="*/ 3381364 h 6367455"/>
                <a:gd name="connsiteX1395" fmla="*/ 2653567 w 6891715"/>
                <a:gd name="connsiteY1395" fmla="*/ 3390766 h 6367455"/>
                <a:gd name="connsiteX1396" fmla="*/ 2656722 w 6891715"/>
                <a:gd name="connsiteY1396" fmla="*/ 3399854 h 6367455"/>
                <a:gd name="connsiteX1397" fmla="*/ 2660193 w 6891715"/>
                <a:gd name="connsiteY1397" fmla="*/ 3406122 h 6367455"/>
                <a:gd name="connsiteX1398" fmla="*/ 2664610 w 6891715"/>
                <a:gd name="connsiteY1398" fmla="*/ 3411449 h 6367455"/>
                <a:gd name="connsiteX1399" fmla="*/ 2668711 w 6891715"/>
                <a:gd name="connsiteY1399" fmla="*/ 3422732 h 6367455"/>
                <a:gd name="connsiteX1400" fmla="*/ 2689849 w 6891715"/>
                <a:gd name="connsiteY1400" fmla="*/ 3430880 h 6367455"/>
                <a:gd name="connsiteX1401" fmla="*/ 2693951 w 6891715"/>
                <a:gd name="connsiteY1401" fmla="*/ 3446236 h 6367455"/>
                <a:gd name="connsiteX1402" fmla="*/ 2687956 w 6891715"/>
                <a:gd name="connsiteY1402" fmla="*/ 3460025 h 6367455"/>
                <a:gd name="connsiteX1403" fmla="*/ 2677545 w 6891715"/>
                <a:gd name="connsiteY1403" fmla="*/ 3468173 h 6367455"/>
                <a:gd name="connsiteX1404" fmla="*/ 2660508 w 6891715"/>
                <a:gd name="connsiteY1404" fmla="*/ 3478202 h 6367455"/>
                <a:gd name="connsiteX1405" fmla="*/ 2640001 w 6891715"/>
                <a:gd name="connsiteY1405" fmla="*/ 3476008 h 6367455"/>
                <a:gd name="connsiteX1406" fmla="*/ 2627065 w 6891715"/>
                <a:gd name="connsiteY1406" fmla="*/ 3461592 h 6367455"/>
                <a:gd name="connsiteX1407" fmla="*/ 2634322 w 6891715"/>
                <a:gd name="connsiteY1407" fmla="*/ 3455324 h 6367455"/>
                <a:gd name="connsiteX1408" fmla="*/ 2622648 w 6891715"/>
                <a:gd name="connsiteY1408" fmla="*/ 3453131 h 6367455"/>
                <a:gd name="connsiteX1409" fmla="*/ 2620440 w 6891715"/>
                <a:gd name="connsiteY1409" fmla="*/ 3436834 h 6367455"/>
                <a:gd name="connsiteX1410" fmla="*/ 2603718 w 6891715"/>
                <a:gd name="connsiteY1410" fmla="*/ 3425239 h 6367455"/>
                <a:gd name="connsiteX1411" fmla="*/ 2593938 w 6891715"/>
                <a:gd name="connsiteY1411" fmla="*/ 3412076 h 6367455"/>
                <a:gd name="connsiteX1412" fmla="*/ 2595831 w 6891715"/>
                <a:gd name="connsiteY1412" fmla="*/ 3394213 h 6367455"/>
                <a:gd name="connsiteX1413" fmla="*/ 2608766 w 6891715"/>
                <a:gd name="connsiteY1413" fmla="*/ 3400481 h 6367455"/>
                <a:gd name="connsiteX1414" fmla="*/ 2620124 w 6891715"/>
                <a:gd name="connsiteY1414" fmla="*/ 3397033 h 6367455"/>
                <a:gd name="connsiteX1415" fmla="*/ 1157482 w 6891715"/>
                <a:gd name="connsiteY1415" fmla="*/ 3378189 h 6367455"/>
                <a:gd name="connsiteX1416" fmla="*/ 1165647 w 6891715"/>
                <a:gd name="connsiteY1416" fmla="*/ 3378189 h 6367455"/>
                <a:gd name="connsiteX1417" fmla="*/ 1168671 w 6891715"/>
                <a:gd name="connsiteY1417" fmla="*/ 3387857 h 6367455"/>
                <a:gd name="connsiteX1418" fmla="*/ 1174719 w 6891715"/>
                <a:gd name="connsiteY1418" fmla="*/ 3404938 h 6367455"/>
                <a:gd name="connsiteX1419" fmla="*/ 1171090 w 6891715"/>
                <a:gd name="connsiteY1419" fmla="*/ 3417829 h 6367455"/>
                <a:gd name="connsiteX1420" fmla="*/ 1165949 w 6891715"/>
                <a:gd name="connsiteY1420" fmla="*/ 3421052 h 6367455"/>
                <a:gd name="connsiteX1421" fmla="*/ 1153854 w 6891715"/>
                <a:gd name="connsiteY1421" fmla="*/ 3413639 h 6367455"/>
                <a:gd name="connsiteX1422" fmla="*/ 1149318 w 6891715"/>
                <a:gd name="connsiteY1422" fmla="*/ 3400748 h 6367455"/>
                <a:gd name="connsiteX1423" fmla="*/ 1151435 w 6891715"/>
                <a:gd name="connsiteY1423" fmla="*/ 3387857 h 6367455"/>
                <a:gd name="connsiteX1424" fmla="*/ 1072072 w 6891715"/>
                <a:gd name="connsiteY1424" fmla="*/ 3340094 h 6367455"/>
                <a:gd name="connsiteX1425" fmla="*/ 1080383 w 6891715"/>
                <a:gd name="connsiteY1425" fmla="*/ 3351711 h 6367455"/>
                <a:gd name="connsiteX1426" fmla="*/ 1080383 w 6891715"/>
                <a:gd name="connsiteY1426" fmla="*/ 3364272 h 6367455"/>
                <a:gd name="connsiteX1427" fmla="*/ 1085817 w 6891715"/>
                <a:gd name="connsiteY1427" fmla="*/ 3378398 h 6367455"/>
                <a:gd name="connsiteX1428" fmla="*/ 1073351 w 6891715"/>
                <a:gd name="connsiteY1428" fmla="*/ 3387819 h 6367455"/>
                <a:gd name="connsiteX1429" fmla="*/ 1067917 w 6891715"/>
                <a:gd name="connsiteY1429" fmla="*/ 3397239 h 6367455"/>
                <a:gd name="connsiteX1430" fmla="*/ 1057373 w 6891715"/>
                <a:gd name="connsiteY1430" fmla="*/ 3394727 h 6367455"/>
                <a:gd name="connsiteX1431" fmla="*/ 1055132 w 6891715"/>
                <a:gd name="connsiteY1431" fmla="*/ 3384992 h 6367455"/>
                <a:gd name="connsiteX1432" fmla="*/ 1061206 w 6891715"/>
                <a:gd name="connsiteY1432" fmla="*/ 3368354 h 6367455"/>
                <a:gd name="connsiteX1433" fmla="*/ 1051616 w 6891715"/>
                <a:gd name="connsiteY1433" fmla="*/ 3368354 h 6367455"/>
                <a:gd name="connsiteX1434" fmla="*/ 1043305 w 6891715"/>
                <a:gd name="connsiteY1434" fmla="*/ 3377770 h 6367455"/>
                <a:gd name="connsiteX1435" fmla="*/ 1039151 w 6891715"/>
                <a:gd name="connsiteY1435" fmla="*/ 3384050 h 6367455"/>
                <a:gd name="connsiteX1436" fmla="*/ 1038191 w 6891715"/>
                <a:gd name="connsiteY1436" fmla="*/ 3371807 h 6367455"/>
                <a:gd name="connsiteX1437" fmla="*/ 1047461 w 6891715"/>
                <a:gd name="connsiteY1437" fmla="*/ 3350769 h 6367455"/>
                <a:gd name="connsiteX1438" fmla="*/ 1055772 w 6891715"/>
                <a:gd name="connsiteY1438" fmla="*/ 3356735 h 6367455"/>
                <a:gd name="connsiteX1439" fmla="*/ 1062484 w 6891715"/>
                <a:gd name="connsiteY1439" fmla="*/ 3348571 h 6367455"/>
                <a:gd name="connsiteX1440" fmla="*/ 2665169 w 6891715"/>
                <a:gd name="connsiteY1440" fmla="*/ 3319452 h 6367455"/>
                <a:gd name="connsiteX1441" fmla="*/ 2676488 w 6891715"/>
                <a:gd name="connsiteY1441" fmla="*/ 3339638 h 6367455"/>
                <a:gd name="connsiteX1442" fmla="*/ 2670990 w 6891715"/>
                <a:gd name="connsiteY1442" fmla="*/ 3354377 h 6367455"/>
                <a:gd name="connsiteX1443" fmla="*/ 2659025 w 6891715"/>
                <a:gd name="connsiteY1443" fmla="*/ 3347008 h 6367455"/>
                <a:gd name="connsiteX1444" fmla="*/ 2670990 w 6891715"/>
                <a:gd name="connsiteY1444" fmla="*/ 3338356 h 6367455"/>
                <a:gd name="connsiteX1445" fmla="*/ 1084228 w 6891715"/>
                <a:gd name="connsiteY1445" fmla="*/ 3309929 h 6367455"/>
                <a:gd name="connsiteX1446" fmla="*/ 1082061 w 6891715"/>
                <a:gd name="connsiteY1446" fmla="*/ 3317834 h 6367455"/>
                <a:gd name="connsiteX1447" fmla="*/ 1071529 w 6891715"/>
                <a:gd name="connsiteY1447" fmla="*/ 3324217 h 6367455"/>
                <a:gd name="connsiteX1448" fmla="*/ 1074936 w 6891715"/>
                <a:gd name="connsiteY1448" fmla="*/ 3316010 h 6367455"/>
                <a:gd name="connsiteX1449" fmla="*/ 1113472 w 6891715"/>
                <a:gd name="connsiteY1449" fmla="*/ 3303579 h 6367455"/>
                <a:gd name="connsiteX1450" fmla="*/ 1114392 w 6891715"/>
                <a:gd name="connsiteY1450" fmla="*/ 3311286 h 6367455"/>
                <a:gd name="connsiteX1451" fmla="*/ 1103653 w 6891715"/>
                <a:gd name="connsiteY1451" fmla="*/ 3330557 h 6367455"/>
                <a:gd name="connsiteX1452" fmla="*/ 1101505 w 6891715"/>
                <a:gd name="connsiteY1452" fmla="*/ 3345010 h 6367455"/>
                <a:gd name="connsiteX1453" fmla="*/ 1089538 w 6891715"/>
                <a:gd name="connsiteY1453" fmla="*/ 3359143 h 6367455"/>
                <a:gd name="connsiteX1454" fmla="*/ 1082481 w 6891715"/>
                <a:gd name="connsiteY1454" fmla="*/ 3355288 h 6367455"/>
                <a:gd name="connsiteX1455" fmla="*/ 1083095 w 6891715"/>
                <a:gd name="connsiteY1455" fmla="*/ 3352398 h 6367455"/>
                <a:gd name="connsiteX1456" fmla="*/ 1077879 w 6891715"/>
                <a:gd name="connsiteY1456" fmla="*/ 3344048 h 6367455"/>
                <a:gd name="connsiteX1457" fmla="*/ 1094448 w 6891715"/>
                <a:gd name="connsiteY1457" fmla="*/ 3331521 h 6367455"/>
                <a:gd name="connsiteX1458" fmla="*/ 1089232 w 6891715"/>
                <a:gd name="connsiteY1458" fmla="*/ 3330557 h 6367455"/>
                <a:gd name="connsiteX1459" fmla="*/ 1102425 w 6891715"/>
                <a:gd name="connsiteY1459" fmla="*/ 3314499 h 6367455"/>
                <a:gd name="connsiteX1460" fmla="*/ 2832915 w 6891715"/>
                <a:gd name="connsiteY1460" fmla="*/ 3290876 h 6367455"/>
                <a:gd name="connsiteX1461" fmla="*/ 2848659 w 6891715"/>
                <a:gd name="connsiteY1461" fmla="*/ 3298814 h 6367455"/>
                <a:gd name="connsiteX1462" fmla="*/ 2852437 w 6891715"/>
                <a:gd name="connsiteY1462" fmla="*/ 3323262 h 6367455"/>
                <a:gd name="connsiteX1463" fmla="*/ 2858735 w 6891715"/>
                <a:gd name="connsiteY1463" fmla="*/ 3340090 h 6367455"/>
                <a:gd name="connsiteX1464" fmla="*/ 2859050 w 6891715"/>
                <a:gd name="connsiteY1464" fmla="*/ 3355965 h 6367455"/>
                <a:gd name="connsiteX1465" fmla="*/ 2825673 w 6891715"/>
                <a:gd name="connsiteY1465" fmla="*/ 3386761 h 6367455"/>
                <a:gd name="connsiteX1466" fmla="*/ 2826618 w 6891715"/>
                <a:gd name="connsiteY1466" fmla="*/ 3404859 h 6367455"/>
                <a:gd name="connsiteX1467" fmla="*/ 2846770 w 6891715"/>
                <a:gd name="connsiteY1467" fmla="*/ 3426766 h 6367455"/>
                <a:gd name="connsiteX1468" fmla="*/ 2831341 w 6891715"/>
                <a:gd name="connsiteY1468" fmla="*/ 3449944 h 6367455"/>
                <a:gd name="connsiteX1469" fmla="*/ 2814337 w 6891715"/>
                <a:gd name="connsiteY1469" fmla="*/ 3447721 h 6367455"/>
                <a:gd name="connsiteX1470" fmla="*/ 2814652 w 6891715"/>
                <a:gd name="connsiteY1470" fmla="*/ 3457564 h 6367455"/>
                <a:gd name="connsiteX1471" fmla="*/ 2807095 w 6891715"/>
                <a:gd name="connsiteY1471" fmla="*/ 3449944 h 6367455"/>
                <a:gd name="connsiteX1472" fmla="*/ 2805206 w 6891715"/>
                <a:gd name="connsiteY1472" fmla="*/ 3460739 h 6367455"/>
                <a:gd name="connsiteX1473" fmla="*/ 2820005 w 6891715"/>
                <a:gd name="connsiteY1473" fmla="*/ 3480741 h 6367455"/>
                <a:gd name="connsiteX1474" fmla="*/ 2804261 w 6891715"/>
                <a:gd name="connsiteY1474" fmla="*/ 3482964 h 6367455"/>
                <a:gd name="connsiteX1475" fmla="*/ 2793871 w 6891715"/>
                <a:gd name="connsiteY1475" fmla="*/ 3473439 h 6367455"/>
                <a:gd name="connsiteX1476" fmla="*/ 2782220 w 6891715"/>
                <a:gd name="connsiteY1476" fmla="*/ 3471534 h 6367455"/>
                <a:gd name="connsiteX1477" fmla="*/ 2775923 w 6891715"/>
                <a:gd name="connsiteY1477" fmla="*/ 3459786 h 6367455"/>
                <a:gd name="connsiteX1478" fmla="*/ 2790722 w 6891715"/>
                <a:gd name="connsiteY1478" fmla="*/ 3456611 h 6367455"/>
                <a:gd name="connsiteX1479" fmla="*/ 2777497 w 6891715"/>
                <a:gd name="connsiteY1479" fmla="*/ 3440736 h 6367455"/>
                <a:gd name="connsiteX1480" fmla="*/ 2776237 w 6891715"/>
                <a:gd name="connsiteY1480" fmla="*/ 3442641 h 6367455"/>
                <a:gd name="connsiteX1481" fmla="*/ 2772774 w 6891715"/>
                <a:gd name="connsiteY1481" fmla="*/ 3445816 h 6367455"/>
                <a:gd name="connsiteX1482" fmla="*/ 2770570 w 6891715"/>
                <a:gd name="connsiteY1482" fmla="*/ 3447086 h 6367455"/>
                <a:gd name="connsiteX1483" fmla="*/ 2768366 w 6891715"/>
                <a:gd name="connsiteY1483" fmla="*/ 3448674 h 6367455"/>
                <a:gd name="connsiteX1484" fmla="*/ 2766791 w 6891715"/>
                <a:gd name="connsiteY1484" fmla="*/ 3449309 h 6367455"/>
                <a:gd name="connsiteX1485" fmla="*/ 2766161 w 6891715"/>
                <a:gd name="connsiteY1485" fmla="*/ 3449626 h 6367455"/>
                <a:gd name="connsiteX1486" fmla="*/ 2765217 w 6891715"/>
                <a:gd name="connsiteY1486" fmla="*/ 3449626 h 6367455"/>
                <a:gd name="connsiteX1487" fmla="*/ 2761438 w 6891715"/>
                <a:gd name="connsiteY1487" fmla="*/ 3447721 h 6367455"/>
                <a:gd name="connsiteX1488" fmla="*/ 2756400 w 6891715"/>
                <a:gd name="connsiteY1488" fmla="*/ 3445499 h 6367455"/>
                <a:gd name="connsiteX1489" fmla="*/ 2750733 w 6891715"/>
                <a:gd name="connsiteY1489" fmla="*/ 3442324 h 6367455"/>
                <a:gd name="connsiteX1490" fmla="*/ 2739082 w 6891715"/>
                <a:gd name="connsiteY1490" fmla="*/ 3445499 h 6367455"/>
                <a:gd name="connsiteX1491" fmla="*/ 2730580 w 6891715"/>
                <a:gd name="connsiteY1491" fmla="*/ 3434069 h 6367455"/>
                <a:gd name="connsiteX1492" fmla="*/ 2726172 w 6891715"/>
                <a:gd name="connsiteY1492" fmla="*/ 3419146 h 6367455"/>
                <a:gd name="connsiteX1493" fmla="*/ 2732470 w 6891715"/>
                <a:gd name="connsiteY1493" fmla="*/ 3410574 h 6367455"/>
                <a:gd name="connsiteX1494" fmla="*/ 2721764 w 6891715"/>
                <a:gd name="connsiteY1494" fmla="*/ 3395016 h 6367455"/>
                <a:gd name="connsiteX1495" fmla="*/ 2728691 w 6891715"/>
                <a:gd name="connsiteY1495" fmla="*/ 3382316 h 6367455"/>
                <a:gd name="connsiteX1496" fmla="*/ 2706650 w 6891715"/>
                <a:gd name="connsiteY1496" fmla="*/ 3359457 h 6367455"/>
                <a:gd name="connsiteX1497" fmla="*/ 2712003 w 6891715"/>
                <a:gd name="connsiteY1497" fmla="*/ 3352155 h 6367455"/>
                <a:gd name="connsiteX1498" fmla="*/ 2742546 w 6891715"/>
                <a:gd name="connsiteY1498" fmla="*/ 3359140 h 6367455"/>
                <a:gd name="connsiteX1499" fmla="*/ 2751677 w 6891715"/>
                <a:gd name="connsiteY1499" fmla="*/ 3348344 h 6367455"/>
                <a:gd name="connsiteX1500" fmla="*/ 2760179 w 6891715"/>
                <a:gd name="connsiteY1500" fmla="*/ 3334692 h 6367455"/>
                <a:gd name="connsiteX1501" fmla="*/ 2739082 w 6891715"/>
                <a:gd name="connsiteY1501" fmla="*/ 3323262 h 6367455"/>
                <a:gd name="connsiteX1502" fmla="*/ 2739082 w 6891715"/>
                <a:gd name="connsiteY1502" fmla="*/ 3315959 h 6367455"/>
                <a:gd name="connsiteX1503" fmla="*/ 2755771 w 6891715"/>
                <a:gd name="connsiteY1503" fmla="*/ 3325166 h 6367455"/>
                <a:gd name="connsiteX1504" fmla="*/ 2785054 w 6891715"/>
                <a:gd name="connsiteY1504" fmla="*/ 3317547 h 6367455"/>
                <a:gd name="connsiteX1505" fmla="*/ 2767421 w 6891715"/>
                <a:gd name="connsiteY1505" fmla="*/ 3335644 h 6367455"/>
                <a:gd name="connsiteX1506" fmla="*/ 2773718 w 6891715"/>
                <a:gd name="connsiteY1506" fmla="*/ 3341677 h 6367455"/>
                <a:gd name="connsiteX1507" fmla="*/ 2771514 w 6891715"/>
                <a:gd name="connsiteY1507" fmla="*/ 3351202 h 6367455"/>
                <a:gd name="connsiteX1508" fmla="*/ 2790722 w 6891715"/>
                <a:gd name="connsiteY1508" fmla="*/ 3363903 h 6367455"/>
                <a:gd name="connsiteX1509" fmla="*/ 2795760 w 6891715"/>
                <a:gd name="connsiteY1509" fmla="*/ 3341677 h 6367455"/>
                <a:gd name="connsiteX1510" fmla="*/ 2802057 w 6891715"/>
                <a:gd name="connsiteY1510" fmla="*/ 3337549 h 6367455"/>
                <a:gd name="connsiteX1511" fmla="*/ 2811504 w 6891715"/>
                <a:gd name="connsiteY1511" fmla="*/ 3346757 h 6367455"/>
                <a:gd name="connsiteX1512" fmla="*/ 2811189 w 6891715"/>
                <a:gd name="connsiteY1512" fmla="*/ 3334374 h 6367455"/>
                <a:gd name="connsiteX1513" fmla="*/ 2803002 w 6891715"/>
                <a:gd name="connsiteY1513" fmla="*/ 3321674 h 6367455"/>
                <a:gd name="connsiteX1514" fmla="*/ 1020731 w 6891715"/>
                <a:gd name="connsiteY1514" fmla="*/ 3233728 h 6367455"/>
                <a:gd name="connsiteX1515" fmla="*/ 1016076 w 6891715"/>
                <a:gd name="connsiteY1515" fmla="*/ 3241030 h 6367455"/>
                <a:gd name="connsiteX1516" fmla="*/ 1012090 w 6891715"/>
                <a:gd name="connsiteY1516" fmla="*/ 3246428 h 6367455"/>
                <a:gd name="connsiteX1517" fmla="*/ 1006440 w 6891715"/>
                <a:gd name="connsiteY1517" fmla="*/ 3243253 h 6367455"/>
                <a:gd name="connsiteX1518" fmla="*/ 1012755 w 6891715"/>
                <a:gd name="connsiteY1518" fmla="*/ 3234680 h 6367455"/>
                <a:gd name="connsiteX1519" fmla="*/ 1074260 w 6891715"/>
                <a:gd name="connsiteY1519" fmla="*/ 3214677 h 6367455"/>
                <a:gd name="connsiteX1520" fmla="*/ 1089658 w 6891715"/>
                <a:gd name="connsiteY1520" fmla="*/ 3239024 h 6367455"/>
                <a:gd name="connsiteX1521" fmla="*/ 1106981 w 6891715"/>
                <a:gd name="connsiteY1521" fmla="*/ 3246073 h 6367455"/>
                <a:gd name="connsiteX1522" fmla="*/ 1103774 w 6891715"/>
                <a:gd name="connsiteY1522" fmla="*/ 3257926 h 6367455"/>
                <a:gd name="connsiteX1523" fmla="*/ 1117568 w 6891715"/>
                <a:gd name="connsiteY1523" fmla="*/ 3267537 h 6367455"/>
                <a:gd name="connsiteX1524" fmla="*/ 1101849 w 6891715"/>
                <a:gd name="connsiteY1524" fmla="*/ 3281632 h 6367455"/>
                <a:gd name="connsiteX1525" fmla="*/ 1099603 w 6891715"/>
                <a:gd name="connsiteY1525" fmla="*/ 3275225 h 6367455"/>
                <a:gd name="connsiteX1526" fmla="*/ 1084526 w 6891715"/>
                <a:gd name="connsiteY1526" fmla="*/ 3280350 h 6367455"/>
                <a:gd name="connsiteX1527" fmla="*/ 1077147 w 6891715"/>
                <a:gd name="connsiteY1527" fmla="*/ 3285797 h 6367455"/>
                <a:gd name="connsiteX1528" fmla="*/ 1063353 w 6891715"/>
                <a:gd name="connsiteY1528" fmla="*/ 3286117 h 6367455"/>
                <a:gd name="connsiteX1529" fmla="*/ 1055655 w 6891715"/>
                <a:gd name="connsiteY1529" fmla="*/ 3277467 h 6367455"/>
                <a:gd name="connsiteX1530" fmla="*/ 1067523 w 6891715"/>
                <a:gd name="connsiteY1530" fmla="*/ 3266897 h 6367455"/>
                <a:gd name="connsiteX1531" fmla="*/ 1082601 w 6891715"/>
                <a:gd name="connsiteY1531" fmla="*/ 3267856 h 6367455"/>
                <a:gd name="connsiteX1532" fmla="*/ 1082280 w 6891715"/>
                <a:gd name="connsiteY1532" fmla="*/ 3262730 h 6367455"/>
                <a:gd name="connsiteX1533" fmla="*/ 1070732 w 6891715"/>
                <a:gd name="connsiteY1533" fmla="*/ 3261449 h 6367455"/>
                <a:gd name="connsiteX1534" fmla="*/ 1073618 w 6891715"/>
                <a:gd name="connsiteY1534" fmla="*/ 3254081 h 6367455"/>
                <a:gd name="connsiteX1535" fmla="*/ 1082280 w 6891715"/>
                <a:gd name="connsiteY1535" fmla="*/ 3253121 h 6367455"/>
                <a:gd name="connsiteX1536" fmla="*/ 1087412 w 6891715"/>
                <a:gd name="connsiteY1536" fmla="*/ 3242227 h 6367455"/>
                <a:gd name="connsiteX1537" fmla="*/ 1073618 w 6891715"/>
                <a:gd name="connsiteY1537" fmla="*/ 3243190 h 6367455"/>
                <a:gd name="connsiteX1538" fmla="*/ 1059505 w 6891715"/>
                <a:gd name="connsiteY1538" fmla="*/ 3236141 h 6367455"/>
                <a:gd name="connsiteX1539" fmla="*/ 1056296 w 6891715"/>
                <a:gd name="connsiteY1539" fmla="*/ 3224288 h 6367455"/>
                <a:gd name="connsiteX1540" fmla="*/ 1068165 w 6891715"/>
                <a:gd name="connsiteY1540" fmla="*/ 3226530 h 6367455"/>
                <a:gd name="connsiteX1541" fmla="*/ 1064636 w 6891715"/>
                <a:gd name="connsiteY1541" fmla="*/ 3217881 h 6367455"/>
                <a:gd name="connsiteX1542" fmla="*/ 1036556 w 6891715"/>
                <a:gd name="connsiteY1542" fmla="*/ 3211501 h 6367455"/>
                <a:gd name="connsiteX1543" fmla="*/ 1042954 w 6891715"/>
                <a:gd name="connsiteY1543" fmla="*/ 3212454 h 6367455"/>
                <a:gd name="connsiteX1544" fmla="*/ 1032178 w 6891715"/>
                <a:gd name="connsiteY1544" fmla="*/ 3225472 h 6367455"/>
                <a:gd name="connsiteX1545" fmla="*/ 1020731 w 6891715"/>
                <a:gd name="connsiteY1545" fmla="*/ 3227377 h 6367455"/>
                <a:gd name="connsiteX1546" fmla="*/ 1025442 w 6891715"/>
                <a:gd name="connsiteY1546" fmla="*/ 3219122 h 6367455"/>
                <a:gd name="connsiteX1547" fmla="*/ 1065497 w 6891715"/>
                <a:gd name="connsiteY1547" fmla="*/ 3170226 h 6367455"/>
                <a:gd name="connsiteX1548" fmla="*/ 1066766 w 6891715"/>
                <a:gd name="connsiteY1548" fmla="*/ 3176576 h 6367455"/>
                <a:gd name="connsiteX1549" fmla="*/ 1060416 w 6891715"/>
                <a:gd name="connsiteY1549" fmla="*/ 3174354 h 6367455"/>
                <a:gd name="connsiteX1550" fmla="*/ 2496621 w 6891715"/>
                <a:gd name="connsiteY1550" fmla="*/ 3159114 h 6367455"/>
                <a:gd name="connsiteX1551" fmla="*/ 2512976 w 6891715"/>
                <a:gd name="connsiteY1551" fmla="*/ 3161291 h 6367455"/>
                <a:gd name="connsiteX1552" fmla="*/ 2507000 w 6891715"/>
                <a:gd name="connsiteY1552" fmla="*/ 3179948 h 6367455"/>
                <a:gd name="connsiteX1553" fmla="*/ 2488130 w 6891715"/>
                <a:gd name="connsiteY1553" fmla="*/ 3189277 h 6367455"/>
                <a:gd name="connsiteX1554" fmla="*/ 2479638 w 6891715"/>
                <a:gd name="connsiteY1554" fmla="*/ 3174662 h 6367455"/>
                <a:gd name="connsiteX1555" fmla="*/ 2481839 w 6891715"/>
                <a:gd name="connsiteY1555" fmla="*/ 3166888 h 6367455"/>
                <a:gd name="connsiteX1556" fmla="*/ 2494420 w 6891715"/>
                <a:gd name="connsiteY1556" fmla="*/ 3169687 h 6367455"/>
                <a:gd name="connsiteX1557" fmla="*/ 949493 w 6891715"/>
                <a:gd name="connsiteY1557" fmla="*/ 3151177 h 6367455"/>
                <a:gd name="connsiteX1558" fmla="*/ 957238 w 6891715"/>
                <a:gd name="connsiteY1558" fmla="*/ 3156257 h 6367455"/>
                <a:gd name="connsiteX1559" fmla="*/ 946125 w 6891715"/>
                <a:gd name="connsiteY1559" fmla="*/ 3170226 h 6367455"/>
                <a:gd name="connsiteX1560" fmla="*/ 1053951 w 6891715"/>
                <a:gd name="connsiteY1560" fmla="*/ 3149590 h 6367455"/>
                <a:gd name="connsiteX1561" fmla="*/ 1060416 w 6891715"/>
                <a:gd name="connsiteY1561" fmla="*/ 3156763 h 6367455"/>
                <a:gd name="connsiteX1562" fmla="*/ 1060416 w 6891715"/>
                <a:gd name="connsiteY1562" fmla="*/ 3162999 h 6367455"/>
                <a:gd name="connsiteX1563" fmla="*/ 1052656 w 6891715"/>
                <a:gd name="connsiteY1563" fmla="*/ 3167053 h 6367455"/>
                <a:gd name="connsiteX1564" fmla="*/ 1043924 w 6891715"/>
                <a:gd name="connsiteY1564" fmla="*/ 3161127 h 6367455"/>
                <a:gd name="connsiteX1565" fmla="*/ 1042953 w 6891715"/>
                <a:gd name="connsiteY1565" fmla="*/ 3151773 h 6367455"/>
                <a:gd name="connsiteX1566" fmla="*/ 957696 w 6891715"/>
                <a:gd name="connsiteY1566" fmla="*/ 3089266 h 6367455"/>
                <a:gd name="connsiteX1567" fmla="*/ 969937 w 6891715"/>
                <a:gd name="connsiteY1567" fmla="*/ 3097932 h 6367455"/>
                <a:gd name="connsiteX1568" fmla="*/ 966877 w 6891715"/>
                <a:gd name="connsiteY1568" fmla="*/ 3107561 h 6367455"/>
                <a:gd name="connsiteX1569" fmla="*/ 958002 w 6891715"/>
                <a:gd name="connsiteY1569" fmla="*/ 3112696 h 6367455"/>
                <a:gd name="connsiteX1570" fmla="*/ 965041 w 6891715"/>
                <a:gd name="connsiteY1570" fmla="*/ 3133881 h 6367455"/>
                <a:gd name="connsiteX1571" fmla="*/ 960144 w 6891715"/>
                <a:gd name="connsiteY1571" fmla="*/ 3148003 h 6367455"/>
                <a:gd name="connsiteX1572" fmla="*/ 950657 w 6891715"/>
                <a:gd name="connsiteY1572" fmla="*/ 3139337 h 6367455"/>
                <a:gd name="connsiteX1573" fmla="*/ 946679 w 6891715"/>
                <a:gd name="connsiteY1573" fmla="*/ 3129066 h 6367455"/>
                <a:gd name="connsiteX1574" fmla="*/ 944536 w 6891715"/>
                <a:gd name="connsiteY1574" fmla="*/ 3110771 h 6367455"/>
                <a:gd name="connsiteX1575" fmla="*/ 945148 w 6891715"/>
                <a:gd name="connsiteY1575" fmla="*/ 3090550 h 6367455"/>
                <a:gd name="connsiteX1576" fmla="*/ 2717252 w 6891715"/>
                <a:gd name="connsiteY1576" fmla="*/ 3084501 h 6367455"/>
                <a:gd name="connsiteX1577" fmla="*/ 2722526 w 6891715"/>
                <a:gd name="connsiteY1577" fmla="*/ 3100947 h 6367455"/>
                <a:gd name="connsiteX1578" fmla="*/ 2711048 w 6891715"/>
                <a:gd name="connsiteY1578" fmla="*/ 3096433 h 6367455"/>
                <a:gd name="connsiteX1579" fmla="*/ 2700501 w 6891715"/>
                <a:gd name="connsiteY1579" fmla="*/ 3105139 h 6367455"/>
                <a:gd name="connsiteX1580" fmla="*/ 2695538 w 6891715"/>
                <a:gd name="connsiteY1580" fmla="*/ 3099658 h 6367455"/>
                <a:gd name="connsiteX1581" fmla="*/ 2702673 w 6891715"/>
                <a:gd name="connsiteY1581" fmla="*/ 3089016 h 6367455"/>
                <a:gd name="connsiteX1582" fmla="*/ 1081056 w 6891715"/>
                <a:gd name="connsiteY1582" fmla="*/ 3082917 h 6367455"/>
                <a:gd name="connsiteX1583" fmla="*/ 1085552 w 6891715"/>
                <a:gd name="connsiteY1583" fmla="*/ 3084822 h 6367455"/>
                <a:gd name="connsiteX1584" fmla="*/ 1087404 w 6891715"/>
                <a:gd name="connsiteY1584" fmla="*/ 3093394 h 6367455"/>
                <a:gd name="connsiteX1585" fmla="*/ 1083700 w 6891715"/>
                <a:gd name="connsiteY1585" fmla="*/ 3105141 h 6367455"/>
                <a:gd name="connsiteX1586" fmla="*/ 1081056 w 6891715"/>
                <a:gd name="connsiteY1586" fmla="*/ 3095617 h 6367455"/>
                <a:gd name="connsiteX1587" fmla="*/ 3278151 w 6891715"/>
                <a:gd name="connsiteY1587" fmla="*/ 3081329 h 6367455"/>
                <a:gd name="connsiteX1588" fmla="*/ 3281326 w 6891715"/>
                <a:gd name="connsiteY1588" fmla="*/ 3085759 h 6367455"/>
                <a:gd name="connsiteX1589" fmla="*/ 3275928 w 6891715"/>
                <a:gd name="connsiteY1589" fmla="*/ 3099048 h 6367455"/>
                <a:gd name="connsiteX1590" fmla="*/ 3272118 w 6891715"/>
                <a:gd name="connsiteY1590" fmla="*/ 3137019 h 6367455"/>
                <a:gd name="connsiteX1591" fmla="*/ 3272436 w 6891715"/>
                <a:gd name="connsiteY1591" fmla="*/ 3161067 h 6367455"/>
                <a:gd name="connsiteX1592" fmla="*/ 3256561 w 6891715"/>
                <a:gd name="connsiteY1592" fmla="*/ 3174673 h 6367455"/>
                <a:gd name="connsiteX1593" fmla="*/ 3251481 w 6891715"/>
                <a:gd name="connsiteY1593" fmla="*/ 3207581 h 6367455"/>
                <a:gd name="connsiteX1594" fmla="*/ 3245448 w 6891715"/>
                <a:gd name="connsiteY1594" fmla="*/ 3235745 h 6367455"/>
                <a:gd name="connsiteX1595" fmla="*/ 3232113 w 6891715"/>
                <a:gd name="connsiteY1595" fmla="*/ 3264226 h 6367455"/>
                <a:gd name="connsiteX1596" fmla="*/ 3220365 w 6891715"/>
                <a:gd name="connsiteY1596" fmla="*/ 3268655 h 6367455"/>
                <a:gd name="connsiteX1597" fmla="*/ 3219413 w 6891715"/>
                <a:gd name="connsiteY1597" fmla="*/ 3255048 h 6367455"/>
                <a:gd name="connsiteX1598" fmla="*/ 3232430 w 6891715"/>
                <a:gd name="connsiteY1598" fmla="*/ 3179419 h 6367455"/>
                <a:gd name="connsiteX1599" fmla="*/ 3249258 w 6891715"/>
                <a:gd name="connsiteY1599" fmla="*/ 3154106 h 6367455"/>
                <a:gd name="connsiteX1600" fmla="*/ 3259418 w 6891715"/>
                <a:gd name="connsiteY1600" fmla="*/ 3133854 h 6367455"/>
                <a:gd name="connsiteX1601" fmla="*/ 3265768 w 6891715"/>
                <a:gd name="connsiteY1601" fmla="*/ 3118034 h 6367455"/>
                <a:gd name="connsiteX1602" fmla="*/ 3264498 w 6891715"/>
                <a:gd name="connsiteY1602" fmla="*/ 3103479 h 6367455"/>
                <a:gd name="connsiteX1603" fmla="*/ 963890 w 6891715"/>
                <a:gd name="connsiteY1603" fmla="*/ 3071804 h 6367455"/>
                <a:gd name="connsiteX1604" fmla="*/ 974701 w 6891715"/>
                <a:gd name="connsiteY1604" fmla="*/ 3076971 h 6367455"/>
                <a:gd name="connsiteX1605" fmla="*/ 969132 w 6891715"/>
                <a:gd name="connsiteY1605" fmla="*/ 3086091 h 6367455"/>
                <a:gd name="connsiteX1606" fmla="*/ 961597 w 6891715"/>
                <a:gd name="connsiteY1606" fmla="*/ 3083963 h 6367455"/>
                <a:gd name="connsiteX1607" fmla="*/ 954063 w 6891715"/>
                <a:gd name="connsiteY1607" fmla="*/ 3080315 h 6367455"/>
                <a:gd name="connsiteX1608" fmla="*/ 955045 w 6891715"/>
                <a:gd name="connsiteY1608" fmla="*/ 3073020 h 6367455"/>
                <a:gd name="connsiteX1609" fmla="*/ 960350 w 6891715"/>
                <a:gd name="connsiteY1609" fmla="*/ 3040054 h 6367455"/>
                <a:gd name="connsiteX1610" fmla="*/ 976288 w 6891715"/>
                <a:gd name="connsiteY1610" fmla="*/ 3041016 h 6367455"/>
                <a:gd name="connsiteX1611" fmla="*/ 974100 w 6891715"/>
                <a:gd name="connsiteY1611" fmla="*/ 3051920 h 6367455"/>
                <a:gd name="connsiteX1612" fmla="*/ 968788 w 6891715"/>
                <a:gd name="connsiteY1612" fmla="*/ 3050637 h 6367455"/>
                <a:gd name="connsiteX1613" fmla="*/ 970975 w 6891715"/>
                <a:gd name="connsiteY1613" fmla="*/ 3059296 h 6367455"/>
                <a:gd name="connsiteX1614" fmla="*/ 974100 w 6891715"/>
                <a:gd name="connsiteY1614" fmla="*/ 3058975 h 6367455"/>
                <a:gd name="connsiteX1615" fmla="*/ 975038 w 6891715"/>
                <a:gd name="connsiteY1615" fmla="*/ 3071804 h 6367455"/>
                <a:gd name="connsiteX1616" fmla="*/ 960350 w 6891715"/>
                <a:gd name="connsiteY1616" fmla="*/ 3064748 h 6367455"/>
                <a:gd name="connsiteX1617" fmla="*/ 959412 w 6891715"/>
                <a:gd name="connsiteY1617" fmla="*/ 3056089 h 6367455"/>
                <a:gd name="connsiteX1618" fmla="*/ 941600 w 6891715"/>
                <a:gd name="connsiteY1618" fmla="*/ 3052882 h 6367455"/>
                <a:gd name="connsiteX1619" fmla="*/ 936599 w 6891715"/>
                <a:gd name="connsiteY1619" fmla="*/ 3043582 h 6367455"/>
                <a:gd name="connsiteX1620" fmla="*/ 1047716 w 6891715"/>
                <a:gd name="connsiteY1620" fmla="*/ 3033705 h 6367455"/>
                <a:gd name="connsiteX1621" fmla="*/ 1067084 w 6891715"/>
                <a:gd name="connsiteY1621" fmla="*/ 3048347 h 6367455"/>
                <a:gd name="connsiteX1622" fmla="*/ 1069307 w 6891715"/>
                <a:gd name="connsiteY1622" fmla="*/ 3077949 h 6367455"/>
                <a:gd name="connsiteX1623" fmla="*/ 1066132 w 6891715"/>
                <a:gd name="connsiteY1623" fmla="*/ 3087498 h 6367455"/>
                <a:gd name="connsiteX1624" fmla="*/ 1076926 w 6891715"/>
                <a:gd name="connsiteY1624" fmla="*/ 3092590 h 6367455"/>
                <a:gd name="connsiteX1625" fmla="*/ 1079466 w 6891715"/>
                <a:gd name="connsiteY1625" fmla="*/ 3109460 h 6367455"/>
                <a:gd name="connsiteX1626" fmla="*/ 1084229 w 6891715"/>
                <a:gd name="connsiteY1626" fmla="*/ 3109460 h 6367455"/>
                <a:gd name="connsiteX1627" fmla="*/ 1082642 w 6891715"/>
                <a:gd name="connsiteY1627" fmla="*/ 3121874 h 6367455"/>
                <a:gd name="connsiteX1628" fmla="*/ 1108678 w 6891715"/>
                <a:gd name="connsiteY1628" fmla="*/ 3115508 h 6367455"/>
                <a:gd name="connsiteX1629" fmla="*/ 1111218 w 6891715"/>
                <a:gd name="connsiteY1629" fmla="*/ 3125057 h 6367455"/>
                <a:gd name="connsiteX1630" fmla="*/ 1097247 w 6891715"/>
                <a:gd name="connsiteY1630" fmla="*/ 3135879 h 6367455"/>
                <a:gd name="connsiteX1631" fmla="*/ 1089310 w 6891715"/>
                <a:gd name="connsiteY1631" fmla="*/ 3154022 h 6367455"/>
                <a:gd name="connsiteX1632" fmla="*/ 1080737 w 6891715"/>
                <a:gd name="connsiteY1632" fmla="*/ 3159115 h 6367455"/>
                <a:gd name="connsiteX1633" fmla="*/ 1079784 w 6891715"/>
                <a:gd name="connsiteY1633" fmla="*/ 3152749 h 6367455"/>
                <a:gd name="connsiteX1634" fmla="*/ 1081372 w 6891715"/>
                <a:gd name="connsiteY1634" fmla="*/ 3135879 h 6367455"/>
                <a:gd name="connsiteX1635" fmla="*/ 1066766 w 6891715"/>
                <a:gd name="connsiteY1635" fmla="*/ 3136198 h 6367455"/>
                <a:gd name="connsiteX1636" fmla="*/ 1059148 w 6891715"/>
                <a:gd name="connsiteY1636" fmla="*/ 3139381 h 6367455"/>
                <a:gd name="connsiteX1637" fmla="*/ 1055971 w 6891715"/>
                <a:gd name="connsiteY1637" fmla="*/ 3132060 h 6367455"/>
                <a:gd name="connsiteX1638" fmla="*/ 1045494 w 6891715"/>
                <a:gd name="connsiteY1638" fmla="*/ 3119009 h 6367455"/>
                <a:gd name="connsiteX1639" fmla="*/ 1046446 w 6891715"/>
                <a:gd name="connsiteY1639" fmla="*/ 3112006 h 6367455"/>
                <a:gd name="connsiteX1640" fmla="*/ 1044224 w 6891715"/>
                <a:gd name="connsiteY1640" fmla="*/ 3098320 h 6367455"/>
                <a:gd name="connsiteX1641" fmla="*/ 1032158 w 6891715"/>
                <a:gd name="connsiteY1641" fmla="*/ 3089726 h 6367455"/>
                <a:gd name="connsiteX1642" fmla="*/ 1032793 w 6891715"/>
                <a:gd name="connsiteY1642" fmla="*/ 3102457 h 6367455"/>
                <a:gd name="connsiteX1643" fmla="*/ 1019777 w 6891715"/>
                <a:gd name="connsiteY1643" fmla="*/ 3099275 h 6367455"/>
                <a:gd name="connsiteX1644" fmla="*/ 1012474 w 6891715"/>
                <a:gd name="connsiteY1644" fmla="*/ 3087816 h 6367455"/>
                <a:gd name="connsiteX1645" fmla="*/ 1008027 w 6891715"/>
                <a:gd name="connsiteY1645" fmla="*/ 3077312 h 6367455"/>
                <a:gd name="connsiteX1646" fmla="*/ 1015331 w 6891715"/>
                <a:gd name="connsiteY1646" fmla="*/ 3068718 h 6367455"/>
                <a:gd name="connsiteX1647" fmla="*/ 1023904 w 6891715"/>
                <a:gd name="connsiteY1647" fmla="*/ 3075084 h 6367455"/>
                <a:gd name="connsiteX1648" fmla="*/ 1028031 w 6891715"/>
                <a:gd name="connsiteY1648" fmla="*/ 3071901 h 6367455"/>
                <a:gd name="connsiteX1649" fmla="*/ 1023904 w 6891715"/>
                <a:gd name="connsiteY1649" fmla="*/ 3055031 h 6367455"/>
                <a:gd name="connsiteX1650" fmla="*/ 1025491 w 6891715"/>
                <a:gd name="connsiteY1650" fmla="*/ 3045482 h 6367455"/>
                <a:gd name="connsiteX1651" fmla="*/ 1032158 w 6891715"/>
                <a:gd name="connsiteY1651" fmla="*/ 3060123 h 6367455"/>
                <a:gd name="connsiteX1652" fmla="*/ 1049304 w 6891715"/>
                <a:gd name="connsiteY1652" fmla="*/ 3065217 h 6367455"/>
                <a:gd name="connsiteX1653" fmla="*/ 1039462 w 6891715"/>
                <a:gd name="connsiteY1653" fmla="*/ 3043254 h 6367455"/>
                <a:gd name="connsiteX1654" fmla="*/ 2663477 w 6891715"/>
                <a:gd name="connsiteY1654" fmla="*/ 3014652 h 6367455"/>
                <a:gd name="connsiteX1655" fmla="*/ 2668550 w 6891715"/>
                <a:gd name="connsiteY1655" fmla="*/ 3015608 h 6367455"/>
                <a:gd name="connsiteX1656" fmla="*/ 2660624 w 6891715"/>
                <a:gd name="connsiteY1656" fmla="*/ 3025162 h 6367455"/>
                <a:gd name="connsiteX1657" fmla="*/ 2651113 w 6891715"/>
                <a:gd name="connsiteY1657" fmla="*/ 3049369 h 6367455"/>
                <a:gd name="connsiteX1658" fmla="*/ 2659673 w 6891715"/>
                <a:gd name="connsiteY1658" fmla="*/ 3062110 h 6367455"/>
                <a:gd name="connsiteX1659" fmla="*/ 2667282 w 6891715"/>
                <a:gd name="connsiteY1659" fmla="*/ 3079946 h 6367455"/>
                <a:gd name="connsiteX1660" fmla="*/ 2665379 w 6891715"/>
                <a:gd name="connsiteY1660" fmla="*/ 3098101 h 6367455"/>
                <a:gd name="connsiteX1661" fmla="*/ 2651747 w 6891715"/>
                <a:gd name="connsiteY1661" fmla="*/ 3118168 h 6367455"/>
                <a:gd name="connsiteX1662" fmla="*/ 2641284 w 6891715"/>
                <a:gd name="connsiteY1662" fmla="*/ 3138552 h 6367455"/>
                <a:gd name="connsiteX1663" fmla="*/ 2639382 w 6891715"/>
                <a:gd name="connsiteY1663" fmla="*/ 3148107 h 6367455"/>
                <a:gd name="connsiteX1664" fmla="*/ 2633992 w 6891715"/>
                <a:gd name="connsiteY1664" fmla="*/ 3144922 h 6367455"/>
                <a:gd name="connsiteX1665" fmla="*/ 2624481 w 6891715"/>
                <a:gd name="connsiteY1665" fmla="*/ 3135367 h 6367455"/>
                <a:gd name="connsiteX1666" fmla="*/ 2607361 w 6891715"/>
                <a:gd name="connsiteY1666" fmla="*/ 3133456 h 6367455"/>
                <a:gd name="connsiteX1667" fmla="*/ 2591509 w 6891715"/>
                <a:gd name="connsiteY1667" fmla="*/ 3129315 h 6367455"/>
                <a:gd name="connsiteX1668" fmla="*/ 2583266 w 6891715"/>
                <a:gd name="connsiteY1668" fmla="*/ 3137596 h 6367455"/>
                <a:gd name="connsiteX1669" fmla="*/ 2569316 w 6891715"/>
                <a:gd name="connsiteY1669" fmla="*/ 3133775 h 6367455"/>
                <a:gd name="connsiteX1670" fmla="*/ 2548392 w 6891715"/>
                <a:gd name="connsiteY1670" fmla="*/ 3148744 h 6367455"/>
                <a:gd name="connsiteX1671" fmla="*/ 2533808 w 6891715"/>
                <a:gd name="connsiteY1671" fmla="*/ 3141738 h 6367455"/>
                <a:gd name="connsiteX1672" fmla="*/ 2530003 w 6891715"/>
                <a:gd name="connsiteY1672" fmla="*/ 3127723 h 6367455"/>
                <a:gd name="connsiteX1673" fmla="*/ 2504006 w 6891715"/>
                <a:gd name="connsiteY1673" fmla="*/ 3142693 h 6367455"/>
                <a:gd name="connsiteX1674" fmla="*/ 2496714 w 6891715"/>
                <a:gd name="connsiteY1674" fmla="*/ 3155433 h 6367455"/>
                <a:gd name="connsiteX1675" fmla="*/ 2471351 w 6891715"/>
                <a:gd name="connsiteY1675" fmla="*/ 3164352 h 6367455"/>
                <a:gd name="connsiteX1676" fmla="*/ 2468180 w 6891715"/>
                <a:gd name="connsiteY1676" fmla="*/ 3181551 h 6367455"/>
                <a:gd name="connsiteX1677" fmla="*/ 2479277 w 6891715"/>
                <a:gd name="connsiteY1677" fmla="*/ 3189514 h 6367455"/>
                <a:gd name="connsiteX1678" fmla="*/ 2479277 w 6891715"/>
                <a:gd name="connsiteY1678" fmla="*/ 3193973 h 6367455"/>
                <a:gd name="connsiteX1679" fmla="*/ 2485617 w 6891715"/>
                <a:gd name="connsiteY1679" fmla="*/ 3200343 h 6367455"/>
                <a:gd name="connsiteX1680" fmla="*/ 2484666 w 6891715"/>
                <a:gd name="connsiteY1680" fmla="*/ 3214677 h 6367455"/>
                <a:gd name="connsiteX1681" fmla="*/ 2473887 w 6891715"/>
                <a:gd name="connsiteY1681" fmla="*/ 3211809 h 6367455"/>
                <a:gd name="connsiteX1682" fmla="*/ 2477057 w 6891715"/>
                <a:gd name="connsiteY1682" fmla="*/ 3200343 h 6367455"/>
                <a:gd name="connsiteX1683" fmla="*/ 2468814 w 6891715"/>
                <a:gd name="connsiteY1683" fmla="*/ 3205439 h 6367455"/>
                <a:gd name="connsiteX1684" fmla="*/ 2458986 w 6891715"/>
                <a:gd name="connsiteY1684" fmla="*/ 3192062 h 6367455"/>
                <a:gd name="connsiteX1685" fmla="*/ 2449475 w 6891715"/>
                <a:gd name="connsiteY1685" fmla="*/ 3187921 h 6367455"/>
                <a:gd name="connsiteX1686" fmla="*/ 2452328 w 6891715"/>
                <a:gd name="connsiteY1686" fmla="*/ 3178047 h 6367455"/>
                <a:gd name="connsiteX1687" fmla="*/ 2456767 w 6891715"/>
                <a:gd name="connsiteY1687" fmla="*/ 3149381 h 6367455"/>
                <a:gd name="connsiteX1688" fmla="*/ 2481813 w 6891715"/>
                <a:gd name="connsiteY1688" fmla="*/ 3128041 h 6367455"/>
                <a:gd name="connsiteX1689" fmla="*/ 2509396 w 6891715"/>
                <a:gd name="connsiteY1689" fmla="*/ 3122945 h 6367455"/>
                <a:gd name="connsiteX1690" fmla="*/ 2521760 w 6891715"/>
                <a:gd name="connsiteY1690" fmla="*/ 3114345 h 6367455"/>
                <a:gd name="connsiteX1691" fmla="*/ 2562024 w 6891715"/>
                <a:gd name="connsiteY1691" fmla="*/ 3109568 h 6367455"/>
                <a:gd name="connsiteX1692" fmla="*/ 2582632 w 6891715"/>
                <a:gd name="connsiteY1692" fmla="*/ 3077717 h 6367455"/>
                <a:gd name="connsiteX1693" fmla="*/ 2602605 w 6891715"/>
                <a:gd name="connsiteY1693" fmla="*/ 3055421 h 6367455"/>
                <a:gd name="connsiteX1694" fmla="*/ 2615287 w 6891715"/>
                <a:gd name="connsiteY1694" fmla="*/ 3047459 h 6367455"/>
                <a:gd name="connsiteX1695" fmla="*/ 2630188 w 6891715"/>
                <a:gd name="connsiteY1695" fmla="*/ 3047459 h 6367455"/>
                <a:gd name="connsiteX1696" fmla="*/ 2642553 w 6891715"/>
                <a:gd name="connsiteY1696" fmla="*/ 3036947 h 6367455"/>
                <a:gd name="connsiteX1697" fmla="*/ 3448413 w 6891715"/>
                <a:gd name="connsiteY1697" fmla="*/ 2979732 h 6367455"/>
                <a:gd name="connsiteX1698" fmla="*/ 3453791 w 6891715"/>
                <a:gd name="connsiteY1698" fmla="*/ 2990488 h 6367455"/>
                <a:gd name="connsiteX1699" fmla="*/ 3465498 w 6891715"/>
                <a:gd name="connsiteY1699" fmla="*/ 2979732 h 6367455"/>
                <a:gd name="connsiteX1700" fmla="*/ 3471826 w 6891715"/>
                <a:gd name="connsiteY1700" fmla="*/ 2991437 h 6367455"/>
                <a:gd name="connsiteX1701" fmla="*/ 3467396 w 6891715"/>
                <a:gd name="connsiteY1701" fmla="*/ 3010102 h 6367455"/>
                <a:gd name="connsiteX1702" fmla="*/ 3453159 w 6891715"/>
                <a:gd name="connsiteY1702" fmla="*/ 3013582 h 6367455"/>
                <a:gd name="connsiteX1703" fmla="*/ 3450311 w 6891715"/>
                <a:gd name="connsiteY1703" fmla="*/ 3061035 h 6367455"/>
                <a:gd name="connsiteX1704" fmla="*/ 3458537 w 6891715"/>
                <a:gd name="connsiteY1704" fmla="*/ 3074321 h 6367455"/>
                <a:gd name="connsiteX1705" fmla="*/ 3441769 w 6891715"/>
                <a:gd name="connsiteY1705" fmla="*/ 3080016 h 6367455"/>
                <a:gd name="connsiteX1706" fmla="*/ 3442085 w 6891715"/>
                <a:gd name="connsiteY1706" fmla="*/ 3097415 h 6367455"/>
                <a:gd name="connsiteX1707" fmla="*/ 3430378 w 6891715"/>
                <a:gd name="connsiteY1707" fmla="*/ 3099630 h 6367455"/>
                <a:gd name="connsiteX1708" fmla="*/ 3407598 w 6891715"/>
                <a:gd name="connsiteY1708" fmla="*/ 3133480 h 6367455"/>
                <a:gd name="connsiteX1709" fmla="*/ 3408547 w 6891715"/>
                <a:gd name="connsiteY1709" fmla="*/ 3149296 h 6367455"/>
                <a:gd name="connsiteX1710" fmla="*/ 3381338 w 6891715"/>
                <a:gd name="connsiteY1710" fmla="*/ 3155940 h 6367455"/>
                <a:gd name="connsiteX1711" fmla="*/ 3399056 w 6891715"/>
                <a:gd name="connsiteY1711" fmla="*/ 3131898 h 6367455"/>
                <a:gd name="connsiteX1712" fmla="*/ 3405384 w 6891715"/>
                <a:gd name="connsiteY1712" fmla="*/ 3121142 h 6367455"/>
                <a:gd name="connsiteX1713" fmla="*/ 3388615 w 6891715"/>
                <a:gd name="connsiteY1713" fmla="*/ 3129683 h 6367455"/>
                <a:gd name="connsiteX1714" fmla="*/ 3390197 w 6891715"/>
                <a:gd name="connsiteY1714" fmla="*/ 3106272 h 6367455"/>
                <a:gd name="connsiteX1715" fmla="*/ 3384818 w 6891715"/>
                <a:gd name="connsiteY1715" fmla="*/ 3092037 h 6367455"/>
                <a:gd name="connsiteX1716" fmla="*/ 3394626 w 6891715"/>
                <a:gd name="connsiteY1716" fmla="*/ 3078118 h 6367455"/>
                <a:gd name="connsiteX1717" fmla="*/ 3384502 w 6891715"/>
                <a:gd name="connsiteY1717" fmla="*/ 3050912 h 6367455"/>
                <a:gd name="connsiteX1718" fmla="*/ 3412977 w 6891715"/>
                <a:gd name="connsiteY1718" fmla="*/ 3012000 h 6367455"/>
                <a:gd name="connsiteX1719" fmla="*/ 3414559 w 6891715"/>
                <a:gd name="connsiteY1719" fmla="*/ 2994917 h 6367455"/>
                <a:gd name="connsiteX1720" fmla="*/ 3442085 w 6891715"/>
                <a:gd name="connsiteY1720" fmla="*/ 2991437 h 6367455"/>
                <a:gd name="connsiteX1721" fmla="*/ 3493415 w 6891715"/>
                <a:gd name="connsiteY1721" fmla="*/ 2962270 h 6367455"/>
                <a:gd name="connsiteX1722" fmla="*/ 3495638 w 6891715"/>
                <a:gd name="connsiteY1722" fmla="*/ 2975755 h 6367455"/>
                <a:gd name="connsiteX1723" fmla="*/ 3483890 w 6891715"/>
                <a:gd name="connsiteY1723" fmla="*/ 2974150 h 6367455"/>
                <a:gd name="connsiteX1724" fmla="*/ 3475318 w 6891715"/>
                <a:gd name="connsiteY1724" fmla="*/ 2990845 h 6367455"/>
                <a:gd name="connsiteX1725" fmla="*/ 3473413 w 6891715"/>
                <a:gd name="connsiteY1725" fmla="*/ 2976076 h 6367455"/>
                <a:gd name="connsiteX1726" fmla="*/ 2769847 w 6891715"/>
                <a:gd name="connsiteY1726" fmla="*/ 2960682 h 6367455"/>
                <a:gd name="connsiteX1727" fmla="*/ 2770150 w 6891715"/>
                <a:gd name="connsiteY1727" fmla="*/ 2978807 h 6367455"/>
                <a:gd name="connsiteX1728" fmla="*/ 2761986 w 6891715"/>
                <a:gd name="connsiteY1728" fmla="*/ 2994019 h 6367455"/>
                <a:gd name="connsiteX1729" fmla="*/ 2751100 w 6891715"/>
                <a:gd name="connsiteY1729" fmla="*/ 2971363 h 6367455"/>
                <a:gd name="connsiteX1730" fmla="*/ 2754728 w 6891715"/>
                <a:gd name="connsiteY1730" fmla="*/ 2961977 h 6367455"/>
                <a:gd name="connsiteX1731" fmla="*/ 1053114 w 6891715"/>
                <a:gd name="connsiteY1731" fmla="*/ 2895591 h 6367455"/>
                <a:gd name="connsiteX1732" fmla="*/ 1060733 w 6891715"/>
                <a:gd name="connsiteY1732" fmla="*/ 2896547 h 6367455"/>
                <a:gd name="connsiteX1733" fmla="*/ 1066448 w 6891715"/>
                <a:gd name="connsiteY1733" fmla="*/ 2921057 h 6367455"/>
                <a:gd name="connsiteX1734" fmla="*/ 1051527 w 6891715"/>
                <a:gd name="connsiteY1734" fmla="*/ 2933787 h 6367455"/>
                <a:gd name="connsiteX1735" fmla="*/ 1053749 w 6891715"/>
                <a:gd name="connsiteY1735" fmla="*/ 2941110 h 6367455"/>
                <a:gd name="connsiteX1736" fmla="*/ 1068353 w 6891715"/>
                <a:gd name="connsiteY1736" fmla="*/ 2926149 h 6367455"/>
                <a:gd name="connsiteX1737" fmla="*/ 1071528 w 6891715"/>
                <a:gd name="connsiteY1737" fmla="*/ 2931239 h 6367455"/>
                <a:gd name="connsiteX1738" fmla="*/ 1063274 w 6891715"/>
                <a:gd name="connsiteY1738" fmla="*/ 2946204 h 6367455"/>
                <a:gd name="connsiteX1739" fmla="*/ 1051844 w 6891715"/>
                <a:gd name="connsiteY1739" fmla="*/ 2947478 h 6367455"/>
                <a:gd name="connsiteX1740" fmla="*/ 1042318 w 6891715"/>
                <a:gd name="connsiteY1740" fmla="*/ 2957981 h 6367455"/>
                <a:gd name="connsiteX1741" fmla="*/ 1030571 w 6891715"/>
                <a:gd name="connsiteY1741" fmla="*/ 2965621 h 6367455"/>
                <a:gd name="connsiteX1742" fmla="*/ 1041365 w 6891715"/>
                <a:gd name="connsiteY1742" fmla="*/ 2967849 h 6367455"/>
                <a:gd name="connsiteX1743" fmla="*/ 1043271 w 6891715"/>
                <a:gd name="connsiteY1743" fmla="*/ 2977080 h 6367455"/>
                <a:gd name="connsiteX1744" fmla="*/ 1040413 w 6891715"/>
                <a:gd name="connsiteY1744" fmla="*/ 2983446 h 6367455"/>
                <a:gd name="connsiteX1745" fmla="*/ 1028983 w 6891715"/>
                <a:gd name="connsiteY1745" fmla="*/ 2991722 h 6367455"/>
                <a:gd name="connsiteX1746" fmla="*/ 1020413 w 6891715"/>
                <a:gd name="connsiteY1746" fmla="*/ 2991085 h 6367455"/>
                <a:gd name="connsiteX1747" fmla="*/ 1010885 w 6891715"/>
                <a:gd name="connsiteY1747" fmla="*/ 2990130 h 6367455"/>
                <a:gd name="connsiteX1748" fmla="*/ 1009614 w 6891715"/>
                <a:gd name="connsiteY1748" fmla="*/ 2997451 h 6367455"/>
                <a:gd name="connsiteX1749" fmla="*/ 1004853 w 6891715"/>
                <a:gd name="connsiteY1749" fmla="*/ 3013366 h 6367455"/>
                <a:gd name="connsiteX1750" fmla="*/ 987717 w 6891715"/>
                <a:gd name="connsiteY1750" fmla="*/ 3021006 h 6367455"/>
                <a:gd name="connsiteX1751" fmla="*/ 976287 w 6891715"/>
                <a:gd name="connsiteY1751" fmla="*/ 3013366 h 6367455"/>
                <a:gd name="connsiteX1752" fmla="*/ 986765 w 6891715"/>
                <a:gd name="connsiteY1752" fmla="*/ 3006045 h 6367455"/>
                <a:gd name="connsiteX1753" fmla="*/ 995010 w 6891715"/>
                <a:gd name="connsiteY1753" fmla="*/ 2991085 h 6367455"/>
                <a:gd name="connsiteX1754" fmla="*/ 986447 w 6891715"/>
                <a:gd name="connsiteY1754" fmla="*/ 2987266 h 6367455"/>
                <a:gd name="connsiteX1755" fmla="*/ 983272 w 6891715"/>
                <a:gd name="connsiteY1755" fmla="*/ 2980900 h 6367455"/>
                <a:gd name="connsiteX1756" fmla="*/ 991845 w 6891715"/>
                <a:gd name="connsiteY1756" fmla="*/ 2974534 h 6367455"/>
                <a:gd name="connsiteX1757" fmla="*/ 980097 w 6891715"/>
                <a:gd name="connsiteY1757" fmla="*/ 2974534 h 6367455"/>
                <a:gd name="connsiteX1758" fmla="*/ 976605 w 6891715"/>
                <a:gd name="connsiteY1758" fmla="*/ 2955434 h 6367455"/>
                <a:gd name="connsiteX1759" fmla="*/ 989305 w 6891715"/>
                <a:gd name="connsiteY1759" fmla="*/ 2938244 h 6367455"/>
                <a:gd name="connsiteX1760" fmla="*/ 995645 w 6891715"/>
                <a:gd name="connsiteY1760" fmla="*/ 2945568 h 6367455"/>
                <a:gd name="connsiteX1761" fmla="*/ 996597 w 6891715"/>
                <a:gd name="connsiteY1761" fmla="*/ 2940473 h 6367455"/>
                <a:gd name="connsiteX1762" fmla="*/ 1009297 w 6891715"/>
                <a:gd name="connsiteY1762" fmla="*/ 2942384 h 6367455"/>
                <a:gd name="connsiteX1763" fmla="*/ 1012473 w 6891715"/>
                <a:gd name="connsiteY1763" fmla="*/ 2950025 h 6367455"/>
                <a:gd name="connsiteX1764" fmla="*/ 1012473 w 6891715"/>
                <a:gd name="connsiteY1764" fmla="*/ 2939200 h 6367455"/>
                <a:gd name="connsiteX1765" fmla="*/ 1014377 w 6891715"/>
                <a:gd name="connsiteY1765" fmla="*/ 2930921 h 6367455"/>
                <a:gd name="connsiteX1766" fmla="*/ 1042000 w 6891715"/>
                <a:gd name="connsiteY1766" fmla="*/ 2909597 h 6367455"/>
                <a:gd name="connsiteX1767" fmla="*/ 1051209 w 6891715"/>
                <a:gd name="connsiteY1767" fmla="*/ 2904186 h 6367455"/>
                <a:gd name="connsiteX1768" fmla="*/ 1350059 w 6891715"/>
                <a:gd name="connsiteY1768" fmla="*/ 2857495 h 6367455"/>
                <a:gd name="connsiteX1769" fmla="*/ 1357674 w 6891715"/>
                <a:gd name="connsiteY1769" fmla="*/ 2864802 h 6367455"/>
                <a:gd name="connsiteX1770" fmla="*/ 1355452 w 6891715"/>
                <a:gd name="connsiteY1770" fmla="*/ 2876239 h 6367455"/>
                <a:gd name="connsiteX1771" fmla="*/ 1359577 w 6891715"/>
                <a:gd name="connsiteY1771" fmla="*/ 2883863 h 6367455"/>
                <a:gd name="connsiteX1772" fmla="*/ 1370365 w 6891715"/>
                <a:gd name="connsiteY1772" fmla="*/ 2885769 h 6367455"/>
                <a:gd name="connsiteX1773" fmla="*/ 1361164 w 6891715"/>
                <a:gd name="connsiteY1773" fmla="*/ 2908962 h 6367455"/>
                <a:gd name="connsiteX1774" fmla="*/ 1339906 w 6891715"/>
                <a:gd name="connsiteY1774" fmla="*/ 2921989 h 6367455"/>
                <a:gd name="connsiteX1775" fmla="*/ 1307551 w 6891715"/>
                <a:gd name="connsiteY1775" fmla="*/ 2950584 h 6367455"/>
                <a:gd name="connsiteX1776" fmla="*/ 1298350 w 6891715"/>
                <a:gd name="connsiteY1776" fmla="*/ 2965517 h 6367455"/>
                <a:gd name="connsiteX1777" fmla="*/ 1284393 w 6891715"/>
                <a:gd name="connsiteY1777" fmla="*/ 2971871 h 6367455"/>
                <a:gd name="connsiteX1778" fmla="*/ 1283441 w 6891715"/>
                <a:gd name="connsiteY1778" fmla="*/ 2979495 h 6367455"/>
                <a:gd name="connsiteX1779" fmla="*/ 1266628 w 6891715"/>
                <a:gd name="connsiteY1779" fmla="*/ 2996334 h 6367455"/>
                <a:gd name="connsiteX1780" fmla="*/ 1259332 w 6891715"/>
                <a:gd name="connsiteY1780" fmla="*/ 2995381 h 6367455"/>
                <a:gd name="connsiteX1781" fmla="*/ 1243469 w 6891715"/>
                <a:gd name="connsiteY1781" fmla="*/ 2999829 h 6367455"/>
                <a:gd name="connsiteX1782" fmla="*/ 1258381 w 6891715"/>
                <a:gd name="connsiteY1782" fmla="*/ 3002688 h 6367455"/>
                <a:gd name="connsiteX1783" fmla="*/ 1261553 w 6891715"/>
                <a:gd name="connsiteY1783" fmla="*/ 3008089 h 6367455"/>
                <a:gd name="connsiteX1784" fmla="*/ 1290103 w 6891715"/>
                <a:gd name="connsiteY1784" fmla="*/ 2999193 h 6367455"/>
                <a:gd name="connsiteX1785" fmla="*/ 1295496 w 6891715"/>
                <a:gd name="connsiteY1785" fmla="*/ 3001417 h 6367455"/>
                <a:gd name="connsiteX1786" fmla="*/ 1278683 w 6891715"/>
                <a:gd name="connsiteY1786" fmla="*/ 3023657 h 6367455"/>
                <a:gd name="connsiteX1787" fmla="*/ 1272973 w 6891715"/>
                <a:gd name="connsiteY1787" fmla="*/ 3016667 h 6367455"/>
                <a:gd name="connsiteX1788" fmla="*/ 1246006 w 6891715"/>
                <a:gd name="connsiteY1788" fmla="*/ 3027152 h 6367455"/>
                <a:gd name="connsiteX1789" fmla="*/ 1232366 w 6891715"/>
                <a:gd name="connsiteY1789" fmla="*/ 3043037 h 6367455"/>
                <a:gd name="connsiteX1790" fmla="*/ 1233635 w 6891715"/>
                <a:gd name="connsiteY1790" fmla="*/ 3047167 h 6367455"/>
                <a:gd name="connsiteX1791" fmla="*/ 1246006 w 6891715"/>
                <a:gd name="connsiteY1791" fmla="*/ 3037636 h 6367455"/>
                <a:gd name="connsiteX1792" fmla="*/ 1261870 w 6891715"/>
                <a:gd name="connsiteY1792" fmla="*/ 3031282 h 6367455"/>
                <a:gd name="connsiteX1793" fmla="*/ 1267262 w 6891715"/>
                <a:gd name="connsiteY1793" fmla="*/ 3030964 h 6367455"/>
                <a:gd name="connsiteX1794" fmla="*/ 1261870 w 6891715"/>
                <a:gd name="connsiteY1794" fmla="*/ 3052251 h 6367455"/>
                <a:gd name="connsiteX1795" fmla="*/ 1251719 w 6891715"/>
                <a:gd name="connsiteY1795" fmla="*/ 3057652 h 6367455"/>
                <a:gd name="connsiteX1796" fmla="*/ 1240931 w 6891715"/>
                <a:gd name="connsiteY1796" fmla="*/ 3060193 h 6367455"/>
                <a:gd name="connsiteX1797" fmla="*/ 1234586 w 6891715"/>
                <a:gd name="connsiteY1797" fmla="*/ 3058923 h 6367455"/>
                <a:gd name="connsiteX1798" fmla="*/ 1231415 w 6891715"/>
                <a:gd name="connsiteY1798" fmla="*/ 3062099 h 6367455"/>
                <a:gd name="connsiteX1799" fmla="*/ 1248227 w 6891715"/>
                <a:gd name="connsiteY1799" fmla="*/ 3072584 h 6367455"/>
                <a:gd name="connsiteX1800" fmla="*/ 1255844 w 6891715"/>
                <a:gd name="connsiteY1800" fmla="*/ 3071313 h 6367455"/>
                <a:gd name="connsiteX1801" fmla="*/ 1272656 w 6891715"/>
                <a:gd name="connsiteY1801" fmla="*/ 3057652 h 6367455"/>
                <a:gd name="connsiteX1802" fmla="*/ 1267262 w 6891715"/>
                <a:gd name="connsiteY1802" fmla="*/ 3051297 h 6367455"/>
                <a:gd name="connsiteX1803" fmla="*/ 1289468 w 6891715"/>
                <a:gd name="connsiteY1803" fmla="*/ 3046849 h 6367455"/>
                <a:gd name="connsiteX1804" fmla="*/ 1293592 w 6891715"/>
                <a:gd name="connsiteY1804" fmla="*/ 3042719 h 6367455"/>
                <a:gd name="connsiteX1805" fmla="*/ 1308502 w 6891715"/>
                <a:gd name="connsiteY1805" fmla="*/ 3041448 h 6367455"/>
                <a:gd name="connsiteX1806" fmla="*/ 1318970 w 6891715"/>
                <a:gd name="connsiteY1806" fmla="*/ 3038271 h 6367455"/>
                <a:gd name="connsiteX1807" fmla="*/ 1327217 w 6891715"/>
                <a:gd name="connsiteY1807" fmla="*/ 3031599 h 6367455"/>
                <a:gd name="connsiteX1808" fmla="*/ 1342126 w 6891715"/>
                <a:gd name="connsiteY1808" fmla="*/ 3025245 h 6367455"/>
                <a:gd name="connsiteX1809" fmla="*/ 1358942 w 6891715"/>
                <a:gd name="connsiteY1809" fmla="*/ 3031282 h 6367455"/>
                <a:gd name="connsiteX1810" fmla="*/ 1371634 w 6891715"/>
                <a:gd name="connsiteY1810" fmla="*/ 3035730 h 6367455"/>
                <a:gd name="connsiteX1811" fmla="*/ 1382421 w 6891715"/>
                <a:gd name="connsiteY1811" fmla="*/ 3030011 h 6367455"/>
                <a:gd name="connsiteX1812" fmla="*/ 1401459 w 6891715"/>
                <a:gd name="connsiteY1812" fmla="*/ 3024610 h 6367455"/>
                <a:gd name="connsiteX1813" fmla="*/ 1414150 w 6891715"/>
                <a:gd name="connsiteY1813" fmla="*/ 3030964 h 6367455"/>
                <a:gd name="connsiteX1814" fmla="*/ 1437305 w 6891715"/>
                <a:gd name="connsiteY1814" fmla="*/ 3028423 h 6367455"/>
                <a:gd name="connsiteX1815" fmla="*/ 1461412 w 6891715"/>
                <a:gd name="connsiteY1815" fmla="*/ 3029375 h 6367455"/>
                <a:gd name="connsiteX1816" fmla="*/ 1474101 w 6891715"/>
                <a:gd name="connsiteY1816" fmla="*/ 3033506 h 6367455"/>
                <a:gd name="connsiteX1817" fmla="*/ 1481080 w 6891715"/>
                <a:gd name="connsiteY1817" fmla="*/ 3052568 h 6367455"/>
                <a:gd name="connsiteX1818" fmla="*/ 1479176 w 6891715"/>
                <a:gd name="connsiteY1818" fmla="*/ 3086245 h 6367455"/>
                <a:gd name="connsiteX1819" fmla="*/ 1459192 w 6891715"/>
                <a:gd name="connsiteY1819" fmla="*/ 3112932 h 6367455"/>
                <a:gd name="connsiteX1820" fmla="*/ 1455069 w 6891715"/>
                <a:gd name="connsiteY1820" fmla="*/ 3142162 h 6367455"/>
                <a:gd name="connsiteX1821" fmla="*/ 1440795 w 6891715"/>
                <a:gd name="connsiteY1821" fmla="*/ 3172026 h 6367455"/>
                <a:gd name="connsiteX1822" fmla="*/ 1437940 w 6891715"/>
                <a:gd name="connsiteY1822" fmla="*/ 3193312 h 6367455"/>
                <a:gd name="connsiteX1823" fmla="*/ 1422080 w 6891715"/>
                <a:gd name="connsiteY1823" fmla="*/ 3203797 h 6367455"/>
                <a:gd name="connsiteX1824" fmla="*/ 1420812 w 6891715"/>
                <a:gd name="connsiteY1824" fmla="*/ 3217460 h 6367455"/>
                <a:gd name="connsiteX1825" fmla="*/ 1406535 w 6891715"/>
                <a:gd name="connsiteY1825" fmla="*/ 3226990 h 6367455"/>
                <a:gd name="connsiteX1826" fmla="*/ 1402092 w 6891715"/>
                <a:gd name="connsiteY1826" fmla="*/ 3238747 h 6367455"/>
                <a:gd name="connsiteX1827" fmla="*/ 1394161 w 6891715"/>
                <a:gd name="connsiteY1827" fmla="*/ 3252727 h 6367455"/>
                <a:gd name="connsiteX1828" fmla="*/ 1371634 w 6891715"/>
                <a:gd name="connsiteY1828" fmla="*/ 3245102 h 6367455"/>
                <a:gd name="connsiteX1829" fmla="*/ 1358942 w 6891715"/>
                <a:gd name="connsiteY1829" fmla="*/ 3257175 h 6367455"/>
                <a:gd name="connsiteX1830" fmla="*/ 1361164 w 6891715"/>
                <a:gd name="connsiteY1830" fmla="*/ 3262260 h 6367455"/>
                <a:gd name="connsiteX1831" fmla="*/ 1370682 w 6891715"/>
                <a:gd name="connsiteY1831" fmla="*/ 3255904 h 6367455"/>
                <a:gd name="connsiteX1832" fmla="*/ 1383373 w 6891715"/>
                <a:gd name="connsiteY1832" fmla="*/ 3254634 h 6367455"/>
                <a:gd name="connsiteX1833" fmla="*/ 1391940 w 6891715"/>
                <a:gd name="connsiteY1833" fmla="*/ 3260035 h 6367455"/>
                <a:gd name="connsiteX1834" fmla="*/ 1389718 w 6891715"/>
                <a:gd name="connsiteY1834" fmla="*/ 3266390 h 6367455"/>
                <a:gd name="connsiteX1835" fmla="*/ 1401459 w 6891715"/>
                <a:gd name="connsiteY1835" fmla="*/ 3270203 h 6367455"/>
                <a:gd name="connsiteX1836" fmla="*/ 1404631 w 6891715"/>
                <a:gd name="connsiteY1836" fmla="*/ 3277827 h 6367455"/>
                <a:gd name="connsiteX1837" fmla="*/ 1403679 w 6891715"/>
                <a:gd name="connsiteY1837" fmla="*/ 3283230 h 6367455"/>
                <a:gd name="connsiteX1838" fmla="*/ 1399237 w 6891715"/>
                <a:gd name="connsiteY1838" fmla="*/ 3289581 h 6367455"/>
                <a:gd name="connsiteX1839" fmla="*/ 1385911 w 6891715"/>
                <a:gd name="connsiteY1839" fmla="*/ 3289581 h 6367455"/>
                <a:gd name="connsiteX1840" fmla="*/ 1374172 w 6891715"/>
                <a:gd name="connsiteY1840" fmla="*/ 3288629 h 6367455"/>
                <a:gd name="connsiteX1841" fmla="*/ 1371000 w 6891715"/>
                <a:gd name="connsiteY1841" fmla="*/ 3297844 h 6367455"/>
                <a:gd name="connsiteX1842" fmla="*/ 1363702 w 6891715"/>
                <a:gd name="connsiteY1842" fmla="*/ 3307374 h 6367455"/>
                <a:gd name="connsiteX1843" fmla="*/ 1348790 w 6891715"/>
                <a:gd name="connsiteY1843" fmla="*/ 3314363 h 6367455"/>
                <a:gd name="connsiteX1844" fmla="*/ 1338636 w 6891715"/>
                <a:gd name="connsiteY1844" fmla="*/ 3312140 h 6367455"/>
                <a:gd name="connsiteX1845" fmla="*/ 1312944 w 6891715"/>
                <a:gd name="connsiteY1845" fmla="*/ 3312457 h 6367455"/>
                <a:gd name="connsiteX1846" fmla="*/ 1288834 w 6891715"/>
                <a:gd name="connsiteY1846" fmla="*/ 3314682 h 6367455"/>
                <a:gd name="connsiteX1847" fmla="*/ 1288834 w 6891715"/>
                <a:gd name="connsiteY1847" fmla="*/ 3319766 h 6367455"/>
                <a:gd name="connsiteX1848" fmla="*/ 1303426 w 6891715"/>
                <a:gd name="connsiteY1848" fmla="*/ 3317859 h 6367455"/>
                <a:gd name="connsiteX1849" fmla="*/ 1319287 w 6891715"/>
                <a:gd name="connsiteY1849" fmla="*/ 3319448 h 6367455"/>
                <a:gd name="connsiteX1850" fmla="*/ 1331022 w 6891715"/>
                <a:gd name="connsiteY1850" fmla="*/ 3323896 h 6367455"/>
                <a:gd name="connsiteX1851" fmla="*/ 1346886 w 6891715"/>
                <a:gd name="connsiteY1851" fmla="*/ 3328663 h 6367455"/>
                <a:gd name="connsiteX1852" fmla="*/ 1369412 w 6891715"/>
                <a:gd name="connsiteY1852" fmla="*/ 3330886 h 6367455"/>
                <a:gd name="connsiteX1853" fmla="*/ 1377662 w 6891715"/>
                <a:gd name="connsiteY1853" fmla="*/ 3328663 h 6367455"/>
                <a:gd name="connsiteX1854" fmla="*/ 1392257 w 6891715"/>
                <a:gd name="connsiteY1854" fmla="*/ 3315000 h 6367455"/>
                <a:gd name="connsiteX1855" fmla="*/ 1403996 w 6891715"/>
                <a:gd name="connsiteY1855" fmla="*/ 3315635 h 6367455"/>
                <a:gd name="connsiteX1856" fmla="*/ 1415736 w 6891715"/>
                <a:gd name="connsiteY1856" fmla="*/ 3321989 h 6367455"/>
                <a:gd name="connsiteX1857" fmla="*/ 1426204 w 6891715"/>
                <a:gd name="connsiteY1857" fmla="*/ 3333427 h 6367455"/>
                <a:gd name="connsiteX1858" fmla="*/ 1441112 w 6891715"/>
                <a:gd name="connsiteY1858" fmla="*/ 3338512 h 6367455"/>
                <a:gd name="connsiteX1859" fmla="*/ 1459192 w 6891715"/>
                <a:gd name="connsiteY1859" fmla="*/ 3345818 h 6367455"/>
                <a:gd name="connsiteX1860" fmla="*/ 1482666 w 6891715"/>
                <a:gd name="connsiteY1860" fmla="*/ 3379492 h 6367455"/>
                <a:gd name="connsiteX1861" fmla="*/ 1484252 w 6891715"/>
                <a:gd name="connsiteY1861" fmla="*/ 3380763 h 6367455"/>
                <a:gd name="connsiteX1862" fmla="*/ 1486474 w 6891715"/>
                <a:gd name="connsiteY1862" fmla="*/ 3382034 h 6367455"/>
                <a:gd name="connsiteX1863" fmla="*/ 1492503 w 6891715"/>
                <a:gd name="connsiteY1863" fmla="*/ 3385847 h 6367455"/>
                <a:gd name="connsiteX1864" fmla="*/ 1500748 w 6891715"/>
                <a:gd name="connsiteY1864" fmla="*/ 3389659 h 6367455"/>
                <a:gd name="connsiteX1865" fmla="*/ 1512809 w 6891715"/>
                <a:gd name="connsiteY1865" fmla="*/ 3414758 h 6367455"/>
                <a:gd name="connsiteX1866" fmla="*/ 1502335 w 6891715"/>
                <a:gd name="connsiteY1866" fmla="*/ 3420477 h 6367455"/>
                <a:gd name="connsiteX1867" fmla="*/ 1497895 w 6891715"/>
                <a:gd name="connsiteY1867" fmla="*/ 3429056 h 6367455"/>
                <a:gd name="connsiteX1868" fmla="*/ 1508679 w 6891715"/>
                <a:gd name="connsiteY1868" fmla="*/ 3433821 h 6367455"/>
                <a:gd name="connsiteX1869" fmla="*/ 1515344 w 6891715"/>
                <a:gd name="connsiteY1869" fmla="*/ 3449707 h 6367455"/>
                <a:gd name="connsiteX1870" fmla="*/ 1519468 w 6891715"/>
                <a:gd name="connsiteY1870" fmla="*/ 3486562 h 6367455"/>
                <a:gd name="connsiteX1871" fmla="*/ 1529300 w 6891715"/>
                <a:gd name="connsiteY1871" fmla="*/ 3508484 h 6367455"/>
                <a:gd name="connsiteX1872" fmla="*/ 1526130 w 6891715"/>
                <a:gd name="connsiteY1872" fmla="*/ 3514838 h 6367455"/>
                <a:gd name="connsiteX1873" fmla="*/ 1538820 w 6891715"/>
                <a:gd name="connsiteY1873" fmla="*/ 3520239 h 6367455"/>
                <a:gd name="connsiteX1874" fmla="*/ 1544213 w 6891715"/>
                <a:gd name="connsiteY1874" fmla="*/ 3527229 h 6367455"/>
                <a:gd name="connsiteX1875" fmla="*/ 1553094 w 6891715"/>
                <a:gd name="connsiteY1875" fmla="*/ 3538031 h 6367455"/>
                <a:gd name="connsiteX1876" fmla="*/ 1546752 w 6891715"/>
                <a:gd name="connsiteY1876" fmla="*/ 3549469 h 6367455"/>
                <a:gd name="connsiteX1877" fmla="*/ 1540406 w 6891715"/>
                <a:gd name="connsiteY1877" fmla="*/ 3565672 h 6367455"/>
                <a:gd name="connsiteX1878" fmla="*/ 1546752 w 6891715"/>
                <a:gd name="connsiteY1878" fmla="*/ 3559318 h 6367455"/>
                <a:gd name="connsiteX1879" fmla="*/ 1557220 w 6891715"/>
                <a:gd name="connsiteY1879" fmla="*/ 3557730 h 6367455"/>
                <a:gd name="connsiteX1880" fmla="*/ 1560393 w 6891715"/>
                <a:gd name="connsiteY1880" fmla="*/ 3552328 h 6367455"/>
                <a:gd name="connsiteX1881" fmla="*/ 1569910 w 6891715"/>
                <a:gd name="connsiteY1881" fmla="*/ 3552328 h 6367455"/>
                <a:gd name="connsiteX1882" fmla="*/ 1578475 w 6891715"/>
                <a:gd name="connsiteY1882" fmla="*/ 3560907 h 6367455"/>
                <a:gd name="connsiteX1883" fmla="*/ 1594337 w 6891715"/>
                <a:gd name="connsiteY1883" fmla="*/ 3572344 h 6367455"/>
                <a:gd name="connsiteX1884" fmla="*/ 1618764 w 6891715"/>
                <a:gd name="connsiteY1884" fmla="*/ 3594267 h 6367455"/>
                <a:gd name="connsiteX1885" fmla="*/ 1629867 w 6891715"/>
                <a:gd name="connsiteY1885" fmla="*/ 3618413 h 6367455"/>
                <a:gd name="connsiteX1886" fmla="*/ 1648901 w 6891715"/>
                <a:gd name="connsiteY1886" fmla="*/ 3631121 h 6367455"/>
                <a:gd name="connsiteX1887" fmla="*/ 1640335 w 6891715"/>
                <a:gd name="connsiteY1887" fmla="*/ 3642559 h 6367455"/>
                <a:gd name="connsiteX1888" fmla="*/ 1655563 w 6891715"/>
                <a:gd name="connsiteY1888" fmla="*/ 3681320 h 6367455"/>
                <a:gd name="connsiteX1889" fmla="*/ 1679355 w 6891715"/>
                <a:gd name="connsiteY1889" fmla="*/ 3704196 h 6367455"/>
                <a:gd name="connsiteX1890" fmla="*/ 1685700 w 6891715"/>
                <a:gd name="connsiteY1890" fmla="*/ 3721352 h 6367455"/>
                <a:gd name="connsiteX1891" fmla="*/ 1674914 w 6891715"/>
                <a:gd name="connsiteY1891" fmla="*/ 3709597 h 6367455"/>
                <a:gd name="connsiteX1892" fmla="*/ 1654928 w 6891715"/>
                <a:gd name="connsiteY1892" fmla="*/ 3713092 h 6367455"/>
                <a:gd name="connsiteX1893" fmla="*/ 1649535 w 6891715"/>
                <a:gd name="connsiteY1893" fmla="*/ 3708961 h 6367455"/>
                <a:gd name="connsiteX1894" fmla="*/ 1635894 w 6891715"/>
                <a:gd name="connsiteY1894" fmla="*/ 3708961 h 6367455"/>
                <a:gd name="connsiteX1895" fmla="*/ 1620032 w 6891715"/>
                <a:gd name="connsiteY1895" fmla="*/ 3699748 h 6367455"/>
                <a:gd name="connsiteX1896" fmla="*/ 1602902 w 6891715"/>
                <a:gd name="connsiteY1896" fmla="*/ 3700701 h 6367455"/>
                <a:gd name="connsiteX1897" fmla="*/ 1589261 w 6891715"/>
                <a:gd name="connsiteY1897" fmla="*/ 3700065 h 6367455"/>
                <a:gd name="connsiteX1898" fmla="*/ 1586406 w 6891715"/>
                <a:gd name="connsiteY1898" fmla="*/ 3706420 h 6367455"/>
                <a:gd name="connsiteX1899" fmla="*/ 1599730 w 6891715"/>
                <a:gd name="connsiteY1899" fmla="*/ 3705149 h 6367455"/>
                <a:gd name="connsiteX1900" fmla="*/ 1612419 w 6891715"/>
                <a:gd name="connsiteY1900" fmla="*/ 3705149 h 6367455"/>
                <a:gd name="connsiteX1901" fmla="*/ 1620984 w 6891715"/>
                <a:gd name="connsiteY1901" fmla="*/ 3712456 h 6367455"/>
                <a:gd name="connsiteX1902" fmla="*/ 1633674 w 6891715"/>
                <a:gd name="connsiteY1902" fmla="*/ 3713092 h 6367455"/>
                <a:gd name="connsiteX1903" fmla="*/ 1646363 w 6891715"/>
                <a:gd name="connsiteY1903" fmla="*/ 3712138 h 6367455"/>
                <a:gd name="connsiteX1904" fmla="*/ 1653976 w 6891715"/>
                <a:gd name="connsiteY1904" fmla="*/ 3722623 h 6367455"/>
                <a:gd name="connsiteX1905" fmla="*/ 1668569 w 6891715"/>
                <a:gd name="connsiteY1905" fmla="*/ 3729930 h 6367455"/>
                <a:gd name="connsiteX1906" fmla="*/ 1683796 w 6891715"/>
                <a:gd name="connsiteY1906" fmla="*/ 3745498 h 6367455"/>
                <a:gd name="connsiteX1907" fmla="*/ 1692361 w 6891715"/>
                <a:gd name="connsiteY1907" fmla="*/ 3760113 h 6367455"/>
                <a:gd name="connsiteX1908" fmla="*/ 1694899 w 6891715"/>
                <a:gd name="connsiteY1908" fmla="*/ 3787436 h 6367455"/>
                <a:gd name="connsiteX1909" fmla="*/ 1687286 w 6891715"/>
                <a:gd name="connsiteY1909" fmla="*/ 3799192 h 6367455"/>
                <a:gd name="connsiteX1910" fmla="*/ 1673962 w 6891715"/>
                <a:gd name="connsiteY1910" fmla="*/ 3811900 h 6367455"/>
                <a:gd name="connsiteX1911" fmla="*/ 1665397 w 6891715"/>
                <a:gd name="connsiteY1911" fmla="*/ 3830963 h 6367455"/>
                <a:gd name="connsiteX1912" fmla="*/ 1673962 w 6891715"/>
                <a:gd name="connsiteY1912" fmla="*/ 3841766 h 6367455"/>
                <a:gd name="connsiteX1913" fmla="*/ 1692044 w 6891715"/>
                <a:gd name="connsiteY1913" fmla="*/ 3848755 h 6367455"/>
                <a:gd name="connsiteX1914" fmla="*/ 1697437 w 6891715"/>
                <a:gd name="connsiteY1914" fmla="*/ 3846531 h 6367455"/>
                <a:gd name="connsiteX1915" fmla="*/ 1701561 w 6891715"/>
                <a:gd name="connsiteY1915" fmla="*/ 3831599 h 6367455"/>
                <a:gd name="connsiteX1916" fmla="*/ 1705368 w 6891715"/>
                <a:gd name="connsiteY1916" fmla="*/ 3820161 h 6367455"/>
                <a:gd name="connsiteX1917" fmla="*/ 1720278 w 6891715"/>
                <a:gd name="connsiteY1917" fmla="*/ 3816984 h 6367455"/>
                <a:gd name="connsiteX1918" fmla="*/ 1733918 w 6891715"/>
                <a:gd name="connsiteY1918" fmla="*/ 3814760 h 6367455"/>
                <a:gd name="connsiteX1919" fmla="*/ 1755173 w 6891715"/>
                <a:gd name="connsiteY1919" fmla="*/ 3818572 h 6367455"/>
                <a:gd name="connsiteX1920" fmla="*/ 1800854 w 6891715"/>
                <a:gd name="connsiteY1920" fmla="*/ 3826833 h 6367455"/>
                <a:gd name="connsiteX1921" fmla="*/ 1812592 w 6891715"/>
                <a:gd name="connsiteY1921" fmla="*/ 3845578 h 6367455"/>
                <a:gd name="connsiteX1922" fmla="*/ 1835115 w 6891715"/>
                <a:gd name="connsiteY1922" fmla="*/ 3887516 h 6367455"/>
                <a:gd name="connsiteX1923" fmla="*/ 1831308 w 6891715"/>
                <a:gd name="connsiteY1923" fmla="*/ 3910709 h 6367455"/>
                <a:gd name="connsiteX1924" fmla="*/ 1824964 w 6891715"/>
                <a:gd name="connsiteY1924" fmla="*/ 3936126 h 6367455"/>
                <a:gd name="connsiteX1925" fmla="*/ 1809419 w 6891715"/>
                <a:gd name="connsiteY1925" fmla="*/ 3962814 h 6367455"/>
                <a:gd name="connsiteX1926" fmla="*/ 1796730 w 6891715"/>
                <a:gd name="connsiteY1926" fmla="*/ 3960590 h 6367455"/>
                <a:gd name="connsiteX1927" fmla="*/ 1785310 w 6891715"/>
                <a:gd name="connsiteY1927" fmla="*/ 3966945 h 6367455"/>
                <a:gd name="connsiteX1928" fmla="*/ 1785310 w 6891715"/>
                <a:gd name="connsiteY1928" fmla="*/ 3980606 h 6367455"/>
                <a:gd name="connsiteX1929" fmla="*/ 1791655 w 6891715"/>
                <a:gd name="connsiteY1929" fmla="*/ 3986007 h 6367455"/>
                <a:gd name="connsiteX1930" fmla="*/ 1788482 w 6891715"/>
                <a:gd name="connsiteY1930" fmla="*/ 3996810 h 6367455"/>
                <a:gd name="connsiteX1931" fmla="*/ 1776745 w 6891715"/>
                <a:gd name="connsiteY1931" fmla="*/ 3999987 h 6367455"/>
                <a:gd name="connsiteX1932" fmla="*/ 1765642 w 6891715"/>
                <a:gd name="connsiteY1932" fmla="*/ 3998716 h 6367455"/>
                <a:gd name="connsiteX1933" fmla="*/ 1759297 w 6891715"/>
                <a:gd name="connsiteY1933" fmla="*/ 3994903 h 6367455"/>
                <a:gd name="connsiteX1934" fmla="*/ 1753904 w 6891715"/>
                <a:gd name="connsiteY1934" fmla="*/ 4003482 h 6367455"/>
                <a:gd name="connsiteX1935" fmla="*/ 1741215 w 6891715"/>
                <a:gd name="connsiteY1935" fmla="*/ 4002211 h 6367455"/>
                <a:gd name="connsiteX1936" fmla="*/ 1734870 w 6891715"/>
                <a:gd name="connsiteY1936" fmla="*/ 4005388 h 6367455"/>
                <a:gd name="connsiteX1937" fmla="*/ 1750732 w 6891715"/>
                <a:gd name="connsiteY1937" fmla="*/ 4014602 h 6367455"/>
                <a:gd name="connsiteX1938" fmla="*/ 1749780 w 6891715"/>
                <a:gd name="connsiteY1938" fmla="*/ 4023180 h 6367455"/>
                <a:gd name="connsiteX1939" fmla="*/ 1741532 w 6891715"/>
                <a:gd name="connsiteY1939" fmla="*/ 4031758 h 6367455"/>
                <a:gd name="connsiteX1940" fmla="*/ 1737408 w 6891715"/>
                <a:gd name="connsiteY1940" fmla="*/ 4046691 h 6367455"/>
                <a:gd name="connsiteX1941" fmla="*/ 1728843 w 6891715"/>
                <a:gd name="connsiteY1941" fmla="*/ 4053998 h 6367455"/>
                <a:gd name="connsiteX1942" fmla="*/ 1712981 w 6891715"/>
                <a:gd name="connsiteY1942" fmla="*/ 4047962 h 6367455"/>
                <a:gd name="connsiteX1943" fmla="*/ 1726622 w 6891715"/>
                <a:gd name="connsiteY1943" fmla="*/ 4058128 h 6367455"/>
                <a:gd name="connsiteX1944" fmla="*/ 1714250 w 6891715"/>
                <a:gd name="connsiteY1944" fmla="*/ 4069884 h 6367455"/>
                <a:gd name="connsiteX1945" fmla="*/ 1719643 w 6891715"/>
                <a:gd name="connsiteY1945" fmla="*/ 4075285 h 6367455"/>
                <a:gd name="connsiteX1946" fmla="*/ 1730112 w 6891715"/>
                <a:gd name="connsiteY1946" fmla="*/ 4063530 h 6367455"/>
                <a:gd name="connsiteX1947" fmla="*/ 1740898 w 6891715"/>
                <a:gd name="connsiteY1947" fmla="*/ 4072743 h 6367455"/>
                <a:gd name="connsiteX1948" fmla="*/ 1762152 w 6891715"/>
                <a:gd name="connsiteY1948" fmla="*/ 4075920 h 6367455"/>
                <a:gd name="connsiteX1949" fmla="*/ 1773255 w 6891715"/>
                <a:gd name="connsiteY1949" fmla="*/ 4070519 h 6367455"/>
                <a:gd name="connsiteX1950" fmla="*/ 1794510 w 6891715"/>
                <a:gd name="connsiteY1950" fmla="*/ 4063847 h 6367455"/>
                <a:gd name="connsiteX1951" fmla="*/ 1804027 w 6891715"/>
                <a:gd name="connsiteY1951" fmla="*/ 4065118 h 6367455"/>
                <a:gd name="connsiteX1952" fmla="*/ 1797682 w 6891715"/>
                <a:gd name="connsiteY1952" fmla="*/ 4074650 h 6367455"/>
                <a:gd name="connsiteX1953" fmla="*/ 1801171 w 6891715"/>
                <a:gd name="connsiteY1953" fmla="*/ 4096572 h 6367455"/>
                <a:gd name="connsiteX1954" fmla="*/ 1793875 w 6891715"/>
                <a:gd name="connsiteY1954" fmla="*/ 4105150 h 6367455"/>
                <a:gd name="connsiteX1955" fmla="*/ 1761200 w 6891715"/>
                <a:gd name="connsiteY1955" fmla="*/ 4113728 h 6367455"/>
                <a:gd name="connsiteX1956" fmla="*/ 1756125 w 6891715"/>
                <a:gd name="connsiteY1956" fmla="*/ 4134062 h 6367455"/>
                <a:gd name="connsiteX1957" fmla="*/ 1726622 w 6891715"/>
                <a:gd name="connsiteY1957" fmla="*/ 4139463 h 6367455"/>
                <a:gd name="connsiteX1958" fmla="*/ 1673010 w 6891715"/>
                <a:gd name="connsiteY1958" fmla="*/ 4158844 h 6367455"/>
                <a:gd name="connsiteX1959" fmla="*/ 1660956 w 6891715"/>
                <a:gd name="connsiteY1959" fmla="*/ 4150583 h 6367455"/>
                <a:gd name="connsiteX1960" fmla="*/ 1611468 w 6891715"/>
                <a:gd name="connsiteY1960" fmla="*/ 4149948 h 6367455"/>
                <a:gd name="connsiteX1961" fmla="*/ 1601950 w 6891715"/>
                <a:gd name="connsiteY1961" fmla="*/ 4165833 h 6367455"/>
                <a:gd name="connsiteX1962" fmla="*/ 1583868 w 6891715"/>
                <a:gd name="connsiteY1962" fmla="*/ 4158844 h 6367455"/>
                <a:gd name="connsiteX1963" fmla="*/ 1579744 w 6891715"/>
                <a:gd name="connsiteY1963" fmla="*/ 4148041 h 6367455"/>
                <a:gd name="connsiteX1964" fmla="*/ 1568958 w 6891715"/>
                <a:gd name="connsiteY1964" fmla="*/ 4147088 h 6367455"/>
                <a:gd name="connsiteX1965" fmla="*/ 1564834 w 6891715"/>
                <a:gd name="connsiteY1965" fmla="*/ 4144229 h 6367455"/>
                <a:gd name="connsiteX1966" fmla="*/ 1557220 w 6891715"/>
                <a:gd name="connsiteY1966" fmla="*/ 4153760 h 6367455"/>
                <a:gd name="connsiteX1967" fmla="*/ 1548972 w 6891715"/>
                <a:gd name="connsiteY1967" fmla="*/ 4149630 h 6367455"/>
                <a:gd name="connsiteX1968" fmla="*/ 1535013 w 6891715"/>
                <a:gd name="connsiteY1968" fmla="*/ 4131838 h 6367455"/>
                <a:gd name="connsiteX1969" fmla="*/ 1520103 w 6891715"/>
                <a:gd name="connsiteY1969" fmla="*/ 4131838 h 6367455"/>
                <a:gd name="connsiteX1970" fmla="*/ 1528668 w 6891715"/>
                <a:gd name="connsiteY1970" fmla="*/ 4139463 h 6367455"/>
                <a:gd name="connsiteX1971" fmla="*/ 1532792 w 6891715"/>
                <a:gd name="connsiteY1971" fmla="*/ 4145500 h 6367455"/>
                <a:gd name="connsiteX1972" fmla="*/ 1530254 w 6891715"/>
                <a:gd name="connsiteY1972" fmla="*/ 4151854 h 6367455"/>
                <a:gd name="connsiteX1973" fmla="*/ 1514075 w 6891715"/>
                <a:gd name="connsiteY1973" fmla="*/ 4162656 h 6367455"/>
                <a:gd name="connsiteX1974" fmla="*/ 1509948 w 6891715"/>
                <a:gd name="connsiteY1974" fmla="*/ 4168057 h 6367455"/>
                <a:gd name="connsiteX1975" fmla="*/ 1494090 w 6891715"/>
                <a:gd name="connsiteY1975" fmla="*/ 4165833 h 6367455"/>
                <a:gd name="connsiteX1976" fmla="*/ 1478224 w 6891715"/>
                <a:gd name="connsiteY1976" fmla="*/ 4159479 h 6367455"/>
                <a:gd name="connsiteX1977" fmla="*/ 1472832 w 6891715"/>
                <a:gd name="connsiteY1977" fmla="*/ 4168057 h 6367455"/>
                <a:gd name="connsiteX1978" fmla="*/ 1485838 w 6891715"/>
                <a:gd name="connsiteY1978" fmla="*/ 4176636 h 6367455"/>
                <a:gd name="connsiteX1979" fmla="*/ 1474101 w 6891715"/>
                <a:gd name="connsiteY1979" fmla="*/ 4191250 h 6367455"/>
                <a:gd name="connsiteX1980" fmla="*/ 1469977 w 6891715"/>
                <a:gd name="connsiteY1980" fmla="*/ 4187120 h 6367455"/>
                <a:gd name="connsiteX1981" fmla="*/ 1450946 w 6891715"/>
                <a:gd name="connsiteY1981" fmla="*/ 4184261 h 6367455"/>
                <a:gd name="connsiteX1982" fmla="*/ 1430645 w 6891715"/>
                <a:gd name="connsiteY1982" fmla="*/ 4191886 h 6367455"/>
                <a:gd name="connsiteX1983" fmla="*/ 1416053 w 6891715"/>
                <a:gd name="connsiteY1983" fmla="*/ 4168693 h 6367455"/>
                <a:gd name="connsiteX1984" fmla="*/ 1375758 w 6891715"/>
                <a:gd name="connsiteY1984" fmla="*/ 4165833 h 6367455"/>
                <a:gd name="connsiteX1985" fmla="*/ 1351645 w 6891715"/>
                <a:gd name="connsiteY1985" fmla="*/ 4183943 h 6367455"/>
                <a:gd name="connsiteX1986" fmla="*/ 1339906 w 6891715"/>
                <a:gd name="connsiteY1986" fmla="*/ 4182037 h 6367455"/>
                <a:gd name="connsiteX1987" fmla="*/ 1335781 w 6891715"/>
                <a:gd name="connsiteY1987" fmla="*/ 4172505 h 6367455"/>
                <a:gd name="connsiteX1988" fmla="*/ 1324997 w 6891715"/>
                <a:gd name="connsiteY1988" fmla="*/ 4196969 h 6367455"/>
                <a:gd name="connsiteX1989" fmla="*/ 1326582 w 6891715"/>
                <a:gd name="connsiteY1989" fmla="*/ 4231600 h 6367455"/>
                <a:gd name="connsiteX1990" fmla="*/ 1311992 w 6891715"/>
                <a:gd name="connsiteY1990" fmla="*/ 4234777 h 6367455"/>
                <a:gd name="connsiteX1991" fmla="*/ 1296130 w 6891715"/>
                <a:gd name="connsiteY1991" fmla="*/ 4227787 h 6367455"/>
                <a:gd name="connsiteX1992" fmla="*/ 1271704 w 6891715"/>
                <a:gd name="connsiteY1992" fmla="*/ 4224928 h 6367455"/>
                <a:gd name="connsiteX1993" fmla="*/ 1243152 w 6891715"/>
                <a:gd name="connsiteY1993" fmla="*/ 4215397 h 6367455"/>
                <a:gd name="connsiteX1994" fmla="*/ 1218725 w 6891715"/>
                <a:gd name="connsiteY1994" fmla="*/ 4217938 h 6367455"/>
                <a:gd name="connsiteX1995" fmla="*/ 1211112 w 6891715"/>
                <a:gd name="connsiteY1995" fmla="*/ 4233824 h 6367455"/>
                <a:gd name="connsiteX1996" fmla="*/ 1181926 w 6891715"/>
                <a:gd name="connsiteY1996" fmla="*/ 4251934 h 6367455"/>
                <a:gd name="connsiteX1997" fmla="*/ 1187319 w 6891715"/>
                <a:gd name="connsiteY1997" fmla="*/ 4266866 h 6367455"/>
                <a:gd name="connsiteX1998" fmla="*/ 1184464 w 6891715"/>
                <a:gd name="connsiteY1998" fmla="*/ 4275127 h 6367455"/>
                <a:gd name="connsiteX1999" fmla="*/ 1171774 w 6891715"/>
                <a:gd name="connsiteY1999" fmla="*/ 4270043 h 6367455"/>
                <a:gd name="connsiteX2000" fmla="*/ 1150519 w 6891715"/>
                <a:gd name="connsiteY2000" fmla="*/ 4257653 h 6367455"/>
                <a:gd name="connsiteX2001" fmla="*/ 1135608 w 6891715"/>
                <a:gd name="connsiteY2001" fmla="*/ 4262736 h 6367455"/>
                <a:gd name="connsiteX2002" fmla="*/ 1134657 w 6891715"/>
                <a:gd name="connsiteY2002" fmla="*/ 4274491 h 6367455"/>
                <a:gd name="connsiteX2003" fmla="*/ 1120698 w 6891715"/>
                <a:gd name="connsiteY2003" fmla="*/ 4263371 h 6367455"/>
                <a:gd name="connsiteX2004" fmla="*/ 1125139 w 6891715"/>
                <a:gd name="connsiteY2004" fmla="*/ 4249392 h 6367455"/>
                <a:gd name="connsiteX2005" fmla="*/ 1137512 w 6891715"/>
                <a:gd name="connsiteY2005" fmla="*/ 4250027 h 6367455"/>
                <a:gd name="connsiteX2006" fmla="*/ 1141636 w 6891715"/>
                <a:gd name="connsiteY2006" fmla="*/ 4243038 h 6367455"/>
                <a:gd name="connsiteX2007" fmla="*/ 1175264 w 6891715"/>
                <a:gd name="connsiteY2007" fmla="*/ 4223657 h 6367455"/>
                <a:gd name="connsiteX2008" fmla="*/ 1200326 w 6891715"/>
                <a:gd name="connsiteY2008" fmla="*/ 4180130 h 6367455"/>
                <a:gd name="connsiteX2009" fmla="*/ 1230146 w 6891715"/>
                <a:gd name="connsiteY2009" fmla="*/ 4169328 h 6367455"/>
                <a:gd name="connsiteX2010" fmla="*/ 1238711 w 6891715"/>
                <a:gd name="connsiteY2010" fmla="*/ 4117541 h 6367455"/>
                <a:gd name="connsiteX2011" fmla="*/ 1249498 w 6891715"/>
                <a:gd name="connsiteY2011" fmla="*/ 4116270 h 6367455"/>
                <a:gd name="connsiteX2012" fmla="*/ 1262187 w 6891715"/>
                <a:gd name="connsiteY2012" fmla="*/ 4123895 h 6367455"/>
                <a:gd name="connsiteX2013" fmla="*/ 1279000 w 6891715"/>
                <a:gd name="connsiteY2013" fmla="*/ 4109916 h 6367455"/>
                <a:gd name="connsiteX2014" fmla="*/ 1263138 w 6891715"/>
                <a:gd name="connsiteY2014" fmla="*/ 4114364 h 6367455"/>
                <a:gd name="connsiteX2015" fmla="*/ 1259967 w 6891715"/>
                <a:gd name="connsiteY2015" fmla="*/ 4107692 h 6367455"/>
                <a:gd name="connsiteX2016" fmla="*/ 1264090 w 6891715"/>
                <a:gd name="connsiteY2016" fmla="*/ 4094030 h 6367455"/>
                <a:gd name="connsiteX2017" fmla="*/ 1306282 w 6891715"/>
                <a:gd name="connsiteY2017" fmla="*/ 4087358 h 6367455"/>
                <a:gd name="connsiteX2018" fmla="*/ 1355135 w 6891715"/>
                <a:gd name="connsiteY2018" fmla="*/ 4095301 h 6367455"/>
                <a:gd name="connsiteX2019" fmla="*/ 1376076 w 6891715"/>
                <a:gd name="connsiteY2019" fmla="*/ 4093077 h 6367455"/>
                <a:gd name="connsiteX2020" fmla="*/ 1382421 w 6891715"/>
                <a:gd name="connsiteY2020" fmla="*/ 4064800 h 6367455"/>
                <a:gd name="connsiteX2021" fmla="*/ 1413832 w 6891715"/>
                <a:gd name="connsiteY2021" fmla="*/ 4045102 h 6367455"/>
                <a:gd name="connsiteX2022" fmla="*/ 1418908 w 6891715"/>
                <a:gd name="connsiteY2022" fmla="*/ 4026357 h 6367455"/>
                <a:gd name="connsiteX2023" fmla="*/ 1444918 w 6891715"/>
                <a:gd name="connsiteY2023" fmla="*/ 4000622 h 6367455"/>
                <a:gd name="connsiteX2024" fmla="*/ 1447139 w 6891715"/>
                <a:gd name="connsiteY2024" fmla="*/ 3991409 h 6367455"/>
                <a:gd name="connsiteX2025" fmla="*/ 1438574 w 6891715"/>
                <a:gd name="connsiteY2025" fmla="*/ 4001893 h 6367455"/>
                <a:gd name="connsiteX2026" fmla="*/ 1418908 w 6891715"/>
                <a:gd name="connsiteY2026" fmla="*/ 4017779 h 6367455"/>
                <a:gd name="connsiteX2027" fmla="*/ 1405900 w 6891715"/>
                <a:gd name="connsiteY2027" fmla="*/ 4024451 h 6367455"/>
                <a:gd name="connsiteX2028" fmla="*/ 1392575 w 6891715"/>
                <a:gd name="connsiteY2028" fmla="*/ 4039066 h 6367455"/>
                <a:gd name="connsiteX2029" fmla="*/ 1376711 w 6891715"/>
                <a:gd name="connsiteY2029" fmla="*/ 4041290 h 6367455"/>
                <a:gd name="connsiteX2030" fmla="*/ 1358942 w 6891715"/>
                <a:gd name="connsiteY2030" fmla="*/ 4059717 h 6367455"/>
                <a:gd name="connsiteX2031" fmla="*/ 1334512 w 6891715"/>
                <a:gd name="connsiteY2031" fmla="*/ 4065118 h 6367455"/>
                <a:gd name="connsiteX2032" fmla="*/ 1314530 w 6891715"/>
                <a:gd name="connsiteY2032" fmla="*/ 4043196 h 6367455"/>
                <a:gd name="connsiteX2033" fmla="*/ 1297082 w 6891715"/>
                <a:gd name="connsiteY2033" fmla="*/ 4025404 h 6367455"/>
                <a:gd name="connsiteX2034" fmla="*/ 1281538 w 6891715"/>
                <a:gd name="connsiteY2034" fmla="*/ 4039066 h 6367455"/>
                <a:gd name="connsiteX2035" fmla="*/ 1257112 w 6891715"/>
                <a:gd name="connsiteY2035" fmla="*/ 4038430 h 6367455"/>
                <a:gd name="connsiteX2036" fmla="*/ 1242517 w 6891715"/>
                <a:gd name="connsiteY2036" fmla="*/ 4032076 h 6367455"/>
                <a:gd name="connsiteX2037" fmla="*/ 1272656 w 6891715"/>
                <a:gd name="connsiteY2037" fmla="*/ 4013966 h 6367455"/>
                <a:gd name="connsiteX2038" fmla="*/ 1243152 w 6891715"/>
                <a:gd name="connsiteY2038" fmla="*/ 4013013 h 6367455"/>
                <a:gd name="connsiteX2039" fmla="*/ 1243152 w 6891715"/>
                <a:gd name="connsiteY2039" fmla="*/ 4002846 h 6367455"/>
                <a:gd name="connsiteX2040" fmla="*/ 1227608 w 6891715"/>
                <a:gd name="connsiteY2040" fmla="*/ 4016508 h 6367455"/>
                <a:gd name="connsiteX2041" fmla="*/ 1206353 w 6891715"/>
                <a:gd name="connsiteY2041" fmla="*/ 4023815 h 6367455"/>
                <a:gd name="connsiteX2042" fmla="*/ 1200008 w 6891715"/>
                <a:gd name="connsiteY2042" fmla="*/ 4034618 h 6367455"/>
                <a:gd name="connsiteX2043" fmla="*/ 1184464 w 6891715"/>
                <a:gd name="connsiteY2043" fmla="*/ 4034935 h 6367455"/>
                <a:gd name="connsiteX2044" fmla="*/ 1178754 w 6891715"/>
                <a:gd name="connsiteY2044" fmla="*/ 4020003 h 6367455"/>
                <a:gd name="connsiteX2045" fmla="*/ 1165112 w 6891715"/>
                <a:gd name="connsiteY2045" fmla="*/ 4013649 h 6367455"/>
                <a:gd name="connsiteX2046" fmla="*/ 1165112 w 6891715"/>
                <a:gd name="connsiteY2046" fmla="*/ 4005388 h 6367455"/>
                <a:gd name="connsiteX2047" fmla="*/ 1175580 w 6891715"/>
                <a:gd name="connsiteY2047" fmla="*/ 3994903 h 6367455"/>
                <a:gd name="connsiteX2048" fmla="*/ 1156546 w 6891715"/>
                <a:gd name="connsiteY2048" fmla="*/ 3991726 h 6367455"/>
                <a:gd name="connsiteX2049" fmla="*/ 1155277 w 6891715"/>
                <a:gd name="connsiteY2049" fmla="*/ 3988549 h 6367455"/>
                <a:gd name="connsiteX2050" fmla="*/ 1166064 w 6891715"/>
                <a:gd name="connsiteY2050" fmla="*/ 3989502 h 6367455"/>
                <a:gd name="connsiteX2051" fmla="*/ 1170823 w 6891715"/>
                <a:gd name="connsiteY2051" fmla="*/ 3982195 h 6367455"/>
                <a:gd name="connsiteX2052" fmla="*/ 1182560 w 6891715"/>
                <a:gd name="connsiteY2052" fmla="*/ 3972663 h 6367455"/>
                <a:gd name="connsiteX2053" fmla="*/ 1204767 w 6891715"/>
                <a:gd name="connsiteY2053" fmla="*/ 3971075 h 6367455"/>
                <a:gd name="connsiteX2054" fmla="*/ 1220312 w 6891715"/>
                <a:gd name="connsiteY2054" fmla="*/ 3958366 h 6367455"/>
                <a:gd name="connsiteX2055" fmla="*/ 1239663 w 6891715"/>
                <a:gd name="connsiteY2055" fmla="*/ 3944705 h 6367455"/>
                <a:gd name="connsiteX2056" fmla="*/ 1261553 w 6891715"/>
                <a:gd name="connsiteY2056" fmla="*/ 3933902 h 6367455"/>
                <a:gd name="connsiteX2057" fmla="*/ 1274242 w 6891715"/>
                <a:gd name="connsiteY2057" fmla="*/ 3911662 h 6367455"/>
                <a:gd name="connsiteX2058" fmla="*/ 1288834 w 6891715"/>
                <a:gd name="connsiteY2058" fmla="*/ 3879891 h 6367455"/>
                <a:gd name="connsiteX2059" fmla="*/ 1275828 w 6891715"/>
                <a:gd name="connsiteY2059" fmla="*/ 3878938 h 6367455"/>
                <a:gd name="connsiteX2060" fmla="*/ 1278683 w 6891715"/>
                <a:gd name="connsiteY2060" fmla="*/ 3858922 h 6367455"/>
                <a:gd name="connsiteX2061" fmla="*/ 1269166 w 6891715"/>
                <a:gd name="connsiteY2061" fmla="*/ 3851615 h 6367455"/>
                <a:gd name="connsiteX2062" fmla="*/ 1267262 w 6891715"/>
                <a:gd name="connsiteY2062" fmla="*/ 3837635 h 6367455"/>
                <a:gd name="connsiteX2063" fmla="*/ 1269801 w 6891715"/>
                <a:gd name="connsiteY2063" fmla="*/ 3828104 h 6367455"/>
                <a:gd name="connsiteX2064" fmla="*/ 1259650 w 6891715"/>
                <a:gd name="connsiteY2064" fmla="*/ 3833823 h 6367455"/>
                <a:gd name="connsiteX2065" fmla="*/ 1237441 w 6891715"/>
                <a:gd name="connsiteY2065" fmla="*/ 3837953 h 6367455"/>
                <a:gd name="connsiteX2066" fmla="*/ 1234269 w 6891715"/>
                <a:gd name="connsiteY2066" fmla="*/ 3848755 h 6367455"/>
                <a:gd name="connsiteX2067" fmla="*/ 1227925 w 6891715"/>
                <a:gd name="connsiteY2067" fmla="*/ 3852885 h 6367455"/>
                <a:gd name="connsiteX2068" fmla="*/ 1213967 w 6891715"/>
                <a:gd name="connsiteY2068" fmla="*/ 3846849 h 6367455"/>
                <a:gd name="connsiteX2069" fmla="*/ 1201594 w 6891715"/>
                <a:gd name="connsiteY2069" fmla="*/ 3857651 h 6367455"/>
                <a:gd name="connsiteX2070" fmla="*/ 1196519 w 6891715"/>
                <a:gd name="connsiteY2070" fmla="*/ 3853203 h 6367455"/>
                <a:gd name="connsiteX2071" fmla="*/ 1221580 w 6891715"/>
                <a:gd name="connsiteY2071" fmla="*/ 3825562 h 6367455"/>
                <a:gd name="connsiteX2072" fmla="*/ 1232049 w 6891715"/>
                <a:gd name="connsiteY2072" fmla="*/ 3823656 h 6367455"/>
                <a:gd name="connsiteX2073" fmla="*/ 1243469 w 6891715"/>
                <a:gd name="connsiteY2073" fmla="*/ 3817937 h 6367455"/>
                <a:gd name="connsiteX2074" fmla="*/ 1256160 w 6891715"/>
                <a:gd name="connsiteY2074" fmla="*/ 3805228 h 6367455"/>
                <a:gd name="connsiteX2075" fmla="*/ 1255210 w 6891715"/>
                <a:gd name="connsiteY2075" fmla="*/ 3788707 h 6367455"/>
                <a:gd name="connsiteX2076" fmla="*/ 1266312 w 6891715"/>
                <a:gd name="connsiteY2076" fmla="*/ 3780129 h 6367455"/>
                <a:gd name="connsiteX2077" fmla="*/ 1297082 w 6891715"/>
                <a:gd name="connsiteY2077" fmla="*/ 3762655 h 6367455"/>
                <a:gd name="connsiteX2078" fmla="*/ 1311992 w 6891715"/>
                <a:gd name="connsiteY2078" fmla="*/ 3769009 h 6367455"/>
                <a:gd name="connsiteX2079" fmla="*/ 1329120 w 6891715"/>
                <a:gd name="connsiteY2079" fmla="*/ 3774093 h 6367455"/>
                <a:gd name="connsiteX2080" fmla="*/ 1342444 w 6891715"/>
                <a:gd name="connsiteY2080" fmla="*/ 3764561 h 6367455"/>
                <a:gd name="connsiteX2081" fmla="*/ 1351962 w 6891715"/>
                <a:gd name="connsiteY2081" fmla="*/ 3769645 h 6367455"/>
                <a:gd name="connsiteX2082" fmla="*/ 1376393 w 6891715"/>
                <a:gd name="connsiteY2082" fmla="*/ 3774728 h 6367455"/>
                <a:gd name="connsiteX2083" fmla="*/ 1355135 w 6891715"/>
                <a:gd name="connsiteY2083" fmla="*/ 3762337 h 6367455"/>
                <a:gd name="connsiteX2084" fmla="*/ 1359260 w 6891715"/>
                <a:gd name="connsiteY2084" fmla="*/ 3755030 h 6367455"/>
                <a:gd name="connsiteX2085" fmla="*/ 1373855 w 6891715"/>
                <a:gd name="connsiteY2085" fmla="*/ 3742957 h 6367455"/>
                <a:gd name="connsiteX2086" fmla="*/ 1377345 w 6891715"/>
                <a:gd name="connsiteY2086" fmla="*/ 3759795 h 6367455"/>
                <a:gd name="connsiteX2087" fmla="*/ 1390036 w 6891715"/>
                <a:gd name="connsiteY2087" fmla="*/ 3766150 h 6367455"/>
                <a:gd name="connsiteX2088" fmla="*/ 1398602 w 6891715"/>
                <a:gd name="connsiteY2088" fmla="*/ 3760431 h 6367455"/>
                <a:gd name="connsiteX2089" fmla="*/ 1383691 w 6891715"/>
                <a:gd name="connsiteY2089" fmla="*/ 3752488 h 6367455"/>
                <a:gd name="connsiteX2090" fmla="*/ 1373855 w 6891715"/>
                <a:gd name="connsiteY2090" fmla="*/ 3737873 h 6367455"/>
                <a:gd name="connsiteX2091" fmla="*/ 1371634 w 6891715"/>
                <a:gd name="connsiteY2091" fmla="*/ 3718810 h 6367455"/>
                <a:gd name="connsiteX2092" fmla="*/ 1379883 w 6891715"/>
                <a:gd name="connsiteY2092" fmla="*/ 3698794 h 6367455"/>
                <a:gd name="connsiteX2093" fmla="*/ 1391622 w 6891715"/>
                <a:gd name="connsiteY2093" fmla="*/ 3694346 h 6367455"/>
                <a:gd name="connsiteX2094" fmla="*/ 1377662 w 6891715"/>
                <a:gd name="connsiteY2094" fmla="*/ 3693393 h 6367455"/>
                <a:gd name="connsiteX2095" fmla="*/ 1375758 w 6891715"/>
                <a:gd name="connsiteY2095" fmla="*/ 3673377 h 6367455"/>
                <a:gd name="connsiteX2096" fmla="*/ 1384960 w 6891715"/>
                <a:gd name="connsiteY2096" fmla="*/ 3665117 h 6367455"/>
                <a:gd name="connsiteX2097" fmla="*/ 1394478 w 6891715"/>
                <a:gd name="connsiteY2097" fmla="*/ 3663846 h 6367455"/>
                <a:gd name="connsiteX2098" fmla="*/ 1396382 w 6891715"/>
                <a:gd name="connsiteY2098" fmla="*/ 3656539 h 6367455"/>
                <a:gd name="connsiteX2099" fmla="*/ 1383691 w 6891715"/>
                <a:gd name="connsiteY2099" fmla="*/ 3640653 h 6367455"/>
                <a:gd name="connsiteX2100" fmla="*/ 1380201 w 6891715"/>
                <a:gd name="connsiteY2100" fmla="*/ 3632392 h 6367455"/>
                <a:gd name="connsiteX2101" fmla="*/ 1392891 w 6891715"/>
                <a:gd name="connsiteY2101" fmla="*/ 3621590 h 6367455"/>
                <a:gd name="connsiteX2102" fmla="*/ 1387815 w 6891715"/>
                <a:gd name="connsiteY2102" fmla="*/ 3614283 h 6367455"/>
                <a:gd name="connsiteX2103" fmla="*/ 1382421 w 6891715"/>
                <a:gd name="connsiteY2103" fmla="*/ 3623814 h 6367455"/>
                <a:gd name="connsiteX2104" fmla="*/ 1372902 w 6891715"/>
                <a:gd name="connsiteY2104" fmla="*/ 3629215 h 6367455"/>
                <a:gd name="connsiteX2105" fmla="*/ 1371634 w 6891715"/>
                <a:gd name="connsiteY2105" fmla="*/ 3623814 h 6367455"/>
                <a:gd name="connsiteX2106" fmla="*/ 1364653 w 6891715"/>
                <a:gd name="connsiteY2106" fmla="*/ 3633663 h 6367455"/>
                <a:gd name="connsiteX2107" fmla="*/ 1360529 w 6891715"/>
                <a:gd name="connsiteY2107" fmla="*/ 3640017 h 6367455"/>
                <a:gd name="connsiteX2108" fmla="*/ 1351645 w 6891715"/>
                <a:gd name="connsiteY2108" fmla="*/ 3622861 h 6367455"/>
                <a:gd name="connsiteX2109" fmla="*/ 1353866 w 6891715"/>
                <a:gd name="connsiteY2109" fmla="*/ 3611423 h 6367455"/>
                <a:gd name="connsiteX2110" fmla="*/ 1343079 w 6891715"/>
                <a:gd name="connsiteY2110" fmla="*/ 3620001 h 6367455"/>
                <a:gd name="connsiteX2111" fmla="*/ 1332609 w 6891715"/>
                <a:gd name="connsiteY2111" fmla="*/ 3615871 h 6367455"/>
                <a:gd name="connsiteX2112" fmla="*/ 1326265 w 6891715"/>
                <a:gd name="connsiteY2112" fmla="*/ 3603480 h 6367455"/>
                <a:gd name="connsiteX2113" fmla="*/ 1317384 w 6891715"/>
                <a:gd name="connsiteY2113" fmla="*/ 3570438 h 6367455"/>
                <a:gd name="connsiteX2114" fmla="*/ 1325948 w 6891715"/>
                <a:gd name="connsiteY2114" fmla="*/ 3541208 h 6367455"/>
                <a:gd name="connsiteX2115" fmla="*/ 1334830 w 6891715"/>
                <a:gd name="connsiteY2115" fmla="*/ 3527229 h 6367455"/>
                <a:gd name="connsiteX2116" fmla="*/ 1341492 w 6891715"/>
                <a:gd name="connsiteY2116" fmla="*/ 3513567 h 6367455"/>
                <a:gd name="connsiteX2117" fmla="*/ 1352597 w 6891715"/>
                <a:gd name="connsiteY2117" fmla="*/ 3504989 h 6367455"/>
                <a:gd name="connsiteX2118" fmla="*/ 1372902 w 6891715"/>
                <a:gd name="connsiteY2118" fmla="*/ 3506895 h 6367455"/>
                <a:gd name="connsiteX2119" fmla="*/ 1381152 w 6891715"/>
                <a:gd name="connsiteY2119" fmla="*/ 3499270 h 6367455"/>
                <a:gd name="connsiteX2120" fmla="*/ 1371634 w 6891715"/>
                <a:gd name="connsiteY2120" fmla="*/ 3502447 h 6367455"/>
                <a:gd name="connsiteX2121" fmla="*/ 1363385 w 6891715"/>
                <a:gd name="connsiteY2121" fmla="*/ 3497682 h 6367455"/>
                <a:gd name="connsiteX2122" fmla="*/ 1351645 w 6891715"/>
                <a:gd name="connsiteY2122" fmla="*/ 3495458 h 6367455"/>
                <a:gd name="connsiteX2123" fmla="*/ 1335781 w 6891715"/>
                <a:gd name="connsiteY2123" fmla="*/ 3492281 h 6367455"/>
                <a:gd name="connsiteX2124" fmla="*/ 1330388 w 6891715"/>
                <a:gd name="connsiteY2124" fmla="*/ 3484020 h 6367455"/>
                <a:gd name="connsiteX2125" fmla="*/ 1324045 w 6891715"/>
                <a:gd name="connsiteY2125" fmla="*/ 3498953 h 6367455"/>
                <a:gd name="connsiteX2126" fmla="*/ 1315799 w 6891715"/>
                <a:gd name="connsiteY2126" fmla="*/ 3512932 h 6367455"/>
                <a:gd name="connsiteX2127" fmla="*/ 1295812 w 6891715"/>
                <a:gd name="connsiteY2127" fmla="*/ 3513885 h 6367455"/>
                <a:gd name="connsiteX2128" fmla="*/ 1292640 w 6891715"/>
                <a:gd name="connsiteY2128" fmla="*/ 3508484 h 6367455"/>
                <a:gd name="connsiteX2129" fmla="*/ 1283124 w 6891715"/>
                <a:gd name="connsiteY2129" fmla="*/ 3520239 h 6367455"/>
                <a:gd name="connsiteX2130" fmla="*/ 1262187 w 6891715"/>
                <a:gd name="connsiteY2130" fmla="*/ 3526911 h 6367455"/>
                <a:gd name="connsiteX2131" fmla="*/ 1251719 w 6891715"/>
                <a:gd name="connsiteY2131" fmla="*/ 3515156 h 6367455"/>
                <a:gd name="connsiteX2132" fmla="*/ 1249180 w 6891715"/>
                <a:gd name="connsiteY2132" fmla="*/ 3506895 h 6367455"/>
                <a:gd name="connsiteX2133" fmla="*/ 1243152 w 6891715"/>
                <a:gd name="connsiteY2133" fmla="*/ 3514203 h 6367455"/>
                <a:gd name="connsiteX2134" fmla="*/ 1253623 w 6891715"/>
                <a:gd name="connsiteY2134" fmla="*/ 3533266 h 6367455"/>
                <a:gd name="connsiteX2135" fmla="*/ 1245054 w 6891715"/>
                <a:gd name="connsiteY2135" fmla="*/ 3545021 h 6367455"/>
                <a:gd name="connsiteX2136" fmla="*/ 1230463 w 6891715"/>
                <a:gd name="connsiteY2136" fmla="*/ 3544068 h 6367455"/>
                <a:gd name="connsiteX2137" fmla="*/ 1221898 w 6891715"/>
                <a:gd name="connsiteY2137" fmla="*/ 3539620 h 6367455"/>
                <a:gd name="connsiteX2138" fmla="*/ 1210160 w 6891715"/>
                <a:gd name="connsiteY2138" fmla="*/ 3515474 h 6367455"/>
                <a:gd name="connsiteX2139" fmla="*/ 1191125 w 6891715"/>
                <a:gd name="connsiteY2139" fmla="*/ 3522463 h 6367455"/>
                <a:gd name="connsiteX2140" fmla="*/ 1193663 w 6891715"/>
                <a:gd name="connsiteY2140" fmla="*/ 3538984 h 6367455"/>
                <a:gd name="connsiteX2141" fmla="*/ 1203181 w 6891715"/>
                <a:gd name="connsiteY2141" fmla="*/ 3547563 h 6367455"/>
                <a:gd name="connsiteX2142" fmla="*/ 1203181 w 6891715"/>
                <a:gd name="connsiteY2142" fmla="*/ 3554870 h 6367455"/>
                <a:gd name="connsiteX2143" fmla="*/ 1189222 w 6891715"/>
                <a:gd name="connsiteY2143" fmla="*/ 3547563 h 6367455"/>
                <a:gd name="connsiteX2144" fmla="*/ 1181609 w 6891715"/>
                <a:gd name="connsiteY2144" fmla="*/ 3526594 h 6367455"/>
                <a:gd name="connsiteX2145" fmla="*/ 1165747 w 6891715"/>
                <a:gd name="connsiteY2145" fmla="*/ 3516109 h 6367455"/>
                <a:gd name="connsiteX2146" fmla="*/ 1162574 w 6891715"/>
                <a:gd name="connsiteY2146" fmla="*/ 3505625 h 6367455"/>
                <a:gd name="connsiteX2147" fmla="*/ 1169871 w 6891715"/>
                <a:gd name="connsiteY2147" fmla="*/ 3495140 h 6367455"/>
                <a:gd name="connsiteX2148" fmla="*/ 1177485 w 6891715"/>
                <a:gd name="connsiteY2148" fmla="*/ 3496729 h 6367455"/>
                <a:gd name="connsiteX2149" fmla="*/ 1183830 w 6891715"/>
                <a:gd name="connsiteY2149" fmla="*/ 3510708 h 6367455"/>
                <a:gd name="connsiteX2150" fmla="*/ 1187002 w 6891715"/>
                <a:gd name="connsiteY2150" fmla="*/ 3507531 h 6367455"/>
                <a:gd name="connsiteX2151" fmla="*/ 1180022 w 6891715"/>
                <a:gd name="connsiteY2151" fmla="*/ 3484338 h 6367455"/>
                <a:gd name="connsiteX2152" fmla="*/ 1186367 w 6891715"/>
                <a:gd name="connsiteY2152" fmla="*/ 3466546 h 6367455"/>
                <a:gd name="connsiteX2153" fmla="*/ 1202229 w 6891715"/>
                <a:gd name="connsiteY2153" fmla="*/ 3426196 h 6367455"/>
                <a:gd name="connsiteX2154" fmla="*/ 1207939 w 6891715"/>
                <a:gd name="connsiteY2154" fmla="*/ 3419842 h 6367455"/>
                <a:gd name="connsiteX2155" fmla="*/ 1212381 w 6891715"/>
                <a:gd name="connsiteY2155" fmla="*/ 3402685 h 6367455"/>
                <a:gd name="connsiteX2156" fmla="*/ 1199691 w 6891715"/>
                <a:gd name="connsiteY2156" fmla="*/ 3396649 h 6367455"/>
                <a:gd name="connsiteX2157" fmla="*/ 1198422 w 6891715"/>
                <a:gd name="connsiteY2157" fmla="*/ 3388071 h 6367455"/>
                <a:gd name="connsiteX2158" fmla="*/ 1190809 w 6891715"/>
                <a:gd name="connsiteY2158" fmla="*/ 3370600 h 6367455"/>
                <a:gd name="connsiteX2159" fmla="*/ 1190809 w 6891715"/>
                <a:gd name="connsiteY2159" fmla="*/ 3354714 h 6367455"/>
                <a:gd name="connsiteX2160" fmla="*/ 1203181 w 6891715"/>
                <a:gd name="connsiteY2160" fmla="*/ 3331203 h 6367455"/>
                <a:gd name="connsiteX2161" fmla="*/ 1212698 w 6891715"/>
                <a:gd name="connsiteY2161" fmla="*/ 3335335 h 6367455"/>
                <a:gd name="connsiteX2162" fmla="*/ 1223166 w 6891715"/>
                <a:gd name="connsiteY2162" fmla="*/ 3330249 h 6367455"/>
                <a:gd name="connsiteX2163" fmla="*/ 1224436 w 6891715"/>
                <a:gd name="connsiteY2163" fmla="*/ 3327073 h 6367455"/>
                <a:gd name="connsiteX2164" fmla="*/ 1198739 w 6891715"/>
                <a:gd name="connsiteY2164" fmla="*/ 3324849 h 6367455"/>
                <a:gd name="connsiteX2165" fmla="*/ 1188905 w 6891715"/>
                <a:gd name="connsiteY2165" fmla="*/ 3297525 h 6367455"/>
                <a:gd name="connsiteX2166" fmla="*/ 1189222 w 6891715"/>
                <a:gd name="connsiteY2166" fmla="*/ 3321037 h 6367455"/>
                <a:gd name="connsiteX2167" fmla="*/ 1187319 w 6891715"/>
                <a:gd name="connsiteY2167" fmla="*/ 3331521 h 6367455"/>
                <a:gd name="connsiteX2168" fmla="*/ 1176850 w 6891715"/>
                <a:gd name="connsiteY2168" fmla="*/ 3334699 h 6367455"/>
                <a:gd name="connsiteX2169" fmla="*/ 1170506 w 6891715"/>
                <a:gd name="connsiteY2169" fmla="*/ 3332474 h 6367455"/>
                <a:gd name="connsiteX2170" fmla="*/ 1166381 w 6891715"/>
                <a:gd name="connsiteY2170" fmla="*/ 3340101 h 6367455"/>
                <a:gd name="connsiteX2171" fmla="*/ 1157816 w 6891715"/>
                <a:gd name="connsiteY2171" fmla="*/ 3331521 h 6367455"/>
                <a:gd name="connsiteX2172" fmla="*/ 1157498 w 6891715"/>
                <a:gd name="connsiteY2172" fmla="*/ 3321037 h 6367455"/>
                <a:gd name="connsiteX2173" fmla="*/ 1173995 w 6891715"/>
                <a:gd name="connsiteY2173" fmla="*/ 3287358 h 6367455"/>
                <a:gd name="connsiteX2174" fmla="*/ 1175264 w 6891715"/>
                <a:gd name="connsiteY2174" fmla="*/ 3277827 h 6367455"/>
                <a:gd name="connsiteX2175" fmla="*/ 1148933 w 6891715"/>
                <a:gd name="connsiteY2175" fmla="*/ 3315000 h 6367455"/>
                <a:gd name="connsiteX2176" fmla="*/ 1144808 w 6891715"/>
                <a:gd name="connsiteY2176" fmla="*/ 3311823 h 6367455"/>
                <a:gd name="connsiteX2177" fmla="*/ 1139733 w 6891715"/>
                <a:gd name="connsiteY2177" fmla="*/ 3326755 h 6367455"/>
                <a:gd name="connsiteX2178" fmla="*/ 1147346 w 6891715"/>
                <a:gd name="connsiteY2178" fmla="*/ 3336923 h 6367455"/>
                <a:gd name="connsiteX2179" fmla="*/ 1154643 w 6891715"/>
                <a:gd name="connsiteY2179" fmla="*/ 3346454 h 6367455"/>
                <a:gd name="connsiteX2180" fmla="*/ 1151471 w 6891715"/>
                <a:gd name="connsiteY2180" fmla="*/ 3362341 h 6367455"/>
                <a:gd name="connsiteX2181" fmla="*/ 1143540 w 6891715"/>
                <a:gd name="connsiteY2181" fmla="*/ 3374096 h 6367455"/>
                <a:gd name="connsiteX2182" fmla="*/ 1137512 w 6891715"/>
                <a:gd name="connsiteY2182" fmla="*/ 3404592 h 6367455"/>
                <a:gd name="connsiteX2183" fmla="*/ 1134340 w 6891715"/>
                <a:gd name="connsiteY2183" fmla="*/ 3421430 h 6367455"/>
                <a:gd name="connsiteX2184" fmla="*/ 1128312 w 6891715"/>
                <a:gd name="connsiteY2184" fmla="*/ 3441764 h 6367455"/>
                <a:gd name="connsiteX2185" fmla="*/ 1117526 w 6891715"/>
                <a:gd name="connsiteY2185" fmla="*/ 3446848 h 6367455"/>
                <a:gd name="connsiteX2186" fmla="*/ 1105787 w 6891715"/>
                <a:gd name="connsiteY2186" fmla="*/ 3446848 h 6367455"/>
                <a:gd name="connsiteX2187" fmla="*/ 1101663 w 6891715"/>
                <a:gd name="connsiteY2187" fmla="*/ 3432550 h 6367455"/>
                <a:gd name="connsiteX2188" fmla="*/ 1107691 w 6891715"/>
                <a:gd name="connsiteY2188" fmla="*/ 3416665 h 6367455"/>
                <a:gd name="connsiteX2189" fmla="*/ 1118160 w 6891715"/>
                <a:gd name="connsiteY2189" fmla="*/ 3395378 h 6367455"/>
                <a:gd name="connsiteX2190" fmla="*/ 1128629 w 6891715"/>
                <a:gd name="connsiteY2190" fmla="*/ 3369647 h 6367455"/>
                <a:gd name="connsiteX2191" fmla="*/ 1128629 w 6891715"/>
                <a:gd name="connsiteY2191" fmla="*/ 3362341 h 6367455"/>
                <a:gd name="connsiteX2192" fmla="*/ 1117842 w 6891715"/>
                <a:gd name="connsiteY2192" fmla="*/ 3365834 h 6367455"/>
                <a:gd name="connsiteX2193" fmla="*/ 1115939 w 6891715"/>
                <a:gd name="connsiteY2193" fmla="*/ 3358527 h 6367455"/>
                <a:gd name="connsiteX2194" fmla="*/ 1122919 w 6891715"/>
                <a:gd name="connsiteY2194" fmla="*/ 3348995 h 6367455"/>
                <a:gd name="connsiteX2195" fmla="*/ 1127043 w 6891715"/>
                <a:gd name="connsiteY2195" fmla="*/ 3328663 h 6367455"/>
                <a:gd name="connsiteX2196" fmla="*/ 1117526 w 6891715"/>
                <a:gd name="connsiteY2196" fmla="*/ 3330886 h 6367455"/>
                <a:gd name="connsiteX2197" fmla="*/ 1124505 w 6891715"/>
                <a:gd name="connsiteY2197" fmla="*/ 3315000 h 6367455"/>
                <a:gd name="connsiteX2198" fmla="*/ 1133070 w 6891715"/>
                <a:gd name="connsiteY2198" fmla="*/ 3302291 h 6367455"/>
                <a:gd name="connsiteX2199" fmla="*/ 1138463 w 6891715"/>
                <a:gd name="connsiteY2199" fmla="*/ 3290852 h 6367455"/>
                <a:gd name="connsiteX2200" fmla="*/ 1126409 w 6891715"/>
                <a:gd name="connsiteY2200" fmla="*/ 3277191 h 6367455"/>
                <a:gd name="connsiteX2201" fmla="*/ 1126409 w 6891715"/>
                <a:gd name="connsiteY2201" fmla="*/ 3265435 h 6367455"/>
                <a:gd name="connsiteX2202" fmla="*/ 1142270 w 6891715"/>
                <a:gd name="connsiteY2202" fmla="*/ 3262260 h 6367455"/>
                <a:gd name="connsiteX2203" fmla="*/ 1141319 w 6891715"/>
                <a:gd name="connsiteY2203" fmla="*/ 3252727 h 6367455"/>
                <a:gd name="connsiteX2204" fmla="*/ 1146712 w 6891715"/>
                <a:gd name="connsiteY2204" fmla="*/ 3254634 h 6367455"/>
                <a:gd name="connsiteX2205" fmla="*/ 1145126 w 6891715"/>
                <a:gd name="connsiteY2205" fmla="*/ 3241924 h 6367455"/>
                <a:gd name="connsiteX2206" fmla="*/ 1162257 w 6891715"/>
                <a:gd name="connsiteY2206" fmla="*/ 3228261 h 6367455"/>
                <a:gd name="connsiteX2207" fmla="*/ 1159085 w 6891715"/>
                <a:gd name="connsiteY2207" fmla="*/ 3221908 h 6367455"/>
                <a:gd name="connsiteX2208" fmla="*/ 1162891 w 6891715"/>
                <a:gd name="connsiteY2208" fmla="*/ 3213329 h 6367455"/>
                <a:gd name="connsiteX2209" fmla="*/ 1158450 w 6891715"/>
                <a:gd name="connsiteY2209" fmla="*/ 3202844 h 6367455"/>
                <a:gd name="connsiteX2210" fmla="*/ 1156546 w 6891715"/>
                <a:gd name="connsiteY2210" fmla="*/ 3201890 h 6367455"/>
                <a:gd name="connsiteX2211" fmla="*/ 1145126 w 6891715"/>
                <a:gd name="connsiteY2211" fmla="*/ 3210469 h 6367455"/>
                <a:gd name="connsiteX2212" fmla="*/ 1145126 w 6891715"/>
                <a:gd name="connsiteY2212" fmla="*/ 3224449 h 6367455"/>
                <a:gd name="connsiteX2213" fmla="*/ 1130215 w 6891715"/>
                <a:gd name="connsiteY2213" fmla="*/ 3234934 h 6367455"/>
                <a:gd name="connsiteX2214" fmla="*/ 1125457 w 6891715"/>
                <a:gd name="connsiteY2214" fmla="*/ 3243513 h 6367455"/>
                <a:gd name="connsiteX2215" fmla="*/ 1113719 w 6891715"/>
                <a:gd name="connsiteY2215" fmla="*/ 3242242 h 6367455"/>
                <a:gd name="connsiteX2216" fmla="*/ 1103884 w 6891715"/>
                <a:gd name="connsiteY2216" fmla="*/ 3231121 h 6367455"/>
                <a:gd name="connsiteX2217" fmla="*/ 1091194 w 6891715"/>
                <a:gd name="connsiteY2217" fmla="*/ 3223496 h 6367455"/>
                <a:gd name="connsiteX2218" fmla="*/ 1092463 w 6891715"/>
                <a:gd name="connsiteY2218" fmla="*/ 3210787 h 6367455"/>
                <a:gd name="connsiteX2219" fmla="*/ 1108008 w 6891715"/>
                <a:gd name="connsiteY2219" fmla="*/ 3205703 h 6367455"/>
                <a:gd name="connsiteX2220" fmla="*/ 1091511 w 6891715"/>
                <a:gd name="connsiteY2220" fmla="*/ 3203480 h 6367455"/>
                <a:gd name="connsiteX2221" fmla="*/ 1090877 w 6891715"/>
                <a:gd name="connsiteY2221" fmla="*/ 3209516 h 6367455"/>
                <a:gd name="connsiteX2222" fmla="*/ 1082628 w 6891715"/>
                <a:gd name="connsiteY2222" fmla="*/ 3212375 h 6367455"/>
                <a:gd name="connsiteX2223" fmla="*/ 1066766 w 6891715"/>
                <a:gd name="connsiteY2223" fmla="*/ 3204750 h 6367455"/>
                <a:gd name="connsiteX2224" fmla="*/ 1067718 w 6891715"/>
                <a:gd name="connsiteY2224" fmla="*/ 3197444 h 6367455"/>
                <a:gd name="connsiteX2225" fmla="*/ 1088022 w 6891715"/>
                <a:gd name="connsiteY2225" fmla="*/ 3193312 h 6367455"/>
                <a:gd name="connsiteX2226" fmla="*/ 1098491 w 6891715"/>
                <a:gd name="connsiteY2226" fmla="*/ 3195854 h 6367455"/>
                <a:gd name="connsiteX2227" fmla="*/ 1107057 w 6891715"/>
                <a:gd name="connsiteY2227" fmla="*/ 3194901 h 6367455"/>
                <a:gd name="connsiteX2228" fmla="*/ 1108643 w 6891715"/>
                <a:gd name="connsiteY2228" fmla="*/ 3183146 h 6367455"/>
                <a:gd name="connsiteX2229" fmla="*/ 1099126 w 6891715"/>
                <a:gd name="connsiteY2229" fmla="*/ 3170755 h 6367455"/>
                <a:gd name="connsiteX2230" fmla="*/ 1103249 w 6891715"/>
                <a:gd name="connsiteY2230" fmla="*/ 3157411 h 6367455"/>
                <a:gd name="connsiteX2231" fmla="*/ 1123236 w 6891715"/>
                <a:gd name="connsiteY2231" fmla="*/ 3154870 h 6367455"/>
                <a:gd name="connsiteX2232" fmla="*/ 1104201 w 6891715"/>
                <a:gd name="connsiteY2232" fmla="*/ 3145338 h 6367455"/>
                <a:gd name="connsiteX2233" fmla="*/ 1119112 w 6891715"/>
                <a:gd name="connsiteY2233" fmla="*/ 3135807 h 6367455"/>
                <a:gd name="connsiteX2234" fmla="*/ 1131802 w 6891715"/>
                <a:gd name="connsiteY2234" fmla="*/ 3142162 h 6367455"/>
                <a:gd name="connsiteX2235" fmla="*/ 1116891 w 6891715"/>
                <a:gd name="connsiteY2235" fmla="*/ 3125323 h 6367455"/>
                <a:gd name="connsiteX2236" fmla="*/ 1122919 w 6891715"/>
                <a:gd name="connsiteY2236" fmla="*/ 3116745 h 6367455"/>
                <a:gd name="connsiteX2237" fmla="*/ 1139733 w 6891715"/>
                <a:gd name="connsiteY2237" fmla="*/ 3113568 h 6367455"/>
                <a:gd name="connsiteX2238" fmla="*/ 1141002 w 6891715"/>
                <a:gd name="connsiteY2238" fmla="*/ 3108167 h 6367455"/>
                <a:gd name="connsiteX2239" fmla="*/ 1123870 w 6891715"/>
                <a:gd name="connsiteY2239" fmla="*/ 3102131 h 6367455"/>
                <a:gd name="connsiteX2240" fmla="*/ 1147981 w 6891715"/>
                <a:gd name="connsiteY2240" fmla="*/ 3086881 h 6367455"/>
                <a:gd name="connsiteX2241" fmla="*/ 1126091 w 6891715"/>
                <a:gd name="connsiteY2241" fmla="*/ 3094823 h 6367455"/>
                <a:gd name="connsiteX2242" fmla="*/ 1126091 w 6891715"/>
                <a:gd name="connsiteY2242" fmla="*/ 3086245 h 6367455"/>
                <a:gd name="connsiteX2243" fmla="*/ 1114353 w 6891715"/>
                <a:gd name="connsiteY2243" fmla="*/ 3102131 h 6367455"/>
                <a:gd name="connsiteX2244" fmla="*/ 1100711 w 6891715"/>
                <a:gd name="connsiteY2244" fmla="*/ 3083385 h 6367455"/>
                <a:gd name="connsiteX2245" fmla="*/ 1095953 w 6891715"/>
                <a:gd name="connsiteY2245" fmla="*/ 3062099 h 6367455"/>
                <a:gd name="connsiteX2246" fmla="*/ 1104518 w 6891715"/>
                <a:gd name="connsiteY2246" fmla="*/ 3057969 h 6367455"/>
                <a:gd name="connsiteX2247" fmla="*/ 1122601 w 6891715"/>
                <a:gd name="connsiteY2247" fmla="*/ 3068136 h 6367455"/>
                <a:gd name="connsiteX2248" fmla="*/ 1134340 w 6891715"/>
                <a:gd name="connsiteY2248" fmla="*/ 3067183 h 6367455"/>
                <a:gd name="connsiteX2249" fmla="*/ 1121332 w 6891715"/>
                <a:gd name="connsiteY2249" fmla="*/ 3062099 h 6367455"/>
                <a:gd name="connsiteX2250" fmla="*/ 1101981 w 6891715"/>
                <a:gd name="connsiteY2250" fmla="*/ 3038271 h 6367455"/>
                <a:gd name="connsiteX2251" fmla="*/ 1106422 w 6891715"/>
                <a:gd name="connsiteY2251" fmla="*/ 3031599 h 6367455"/>
                <a:gd name="connsiteX2252" fmla="*/ 1114670 w 6891715"/>
                <a:gd name="connsiteY2252" fmla="*/ 3030329 h 6367455"/>
                <a:gd name="connsiteX2253" fmla="*/ 1100077 w 6891715"/>
                <a:gd name="connsiteY2253" fmla="*/ 3010631 h 6367455"/>
                <a:gd name="connsiteX2254" fmla="*/ 1108960 w 6891715"/>
                <a:gd name="connsiteY2254" fmla="*/ 3001100 h 6367455"/>
                <a:gd name="connsiteX2255" fmla="*/ 1121967 w 6891715"/>
                <a:gd name="connsiteY2255" fmla="*/ 3001100 h 6367455"/>
                <a:gd name="connsiteX2256" fmla="*/ 1145126 w 6891715"/>
                <a:gd name="connsiteY2256" fmla="*/ 3001735 h 6367455"/>
                <a:gd name="connsiteX2257" fmla="*/ 1141002 w 6891715"/>
                <a:gd name="connsiteY2257" fmla="*/ 2996334 h 6367455"/>
                <a:gd name="connsiteX2258" fmla="*/ 1144174 w 6891715"/>
                <a:gd name="connsiteY2258" fmla="*/ 2992204 h 6367455"/>
                <a:gd name="connsiteX2259" fmla="*/ 1156864 w 6891715"/>
                <a:gd name="connsiteY2259" fmla="*/ 3000464 h 6367455"/>
                <a:gd name="connsiteX2260" fmla="*/ 1160988 w 6891715"/>
                <a:gd name="connsiteY2260" fmla="*/ 2996334 h 6367455"/>
                <a:gd name="connsiteX2261" fmla="*/ 1150519 w 6891715"/>
                <a:gd name="connsiteY2261" fmla="*/ 2978543 h 6367455"/>
                <a:gd name="connsiteX2262" fmla="*/ 1136243 w 6891715"/>
                <a:gd name="connsiteY2262" fmla="*/ 2967105 h 6367455"/>
                <a:gd name="connsiteX2263" fmla="*/ 1136243 w 6891715"/>
                <a:gd name="connsiteY2263" fmla="*/ 2960751 h 6367455"/>
                <a:gd name="connsiteX2264" fmla="*/ 1143857 w 6891715"/>
                <a:gd name="connsiteY2264" fmla="*/ 2958526 h 6367455"/>
                <a:gd name="connsiteX2265" fmla="*/ 1153374 w 6891715"/>
                <a:gd name="connsiteY2265" fmla="*/ 2963928 h 6367455"/>
                <a:gd name="connsiteX2266" fmla="*/ 1155277 w 6891715"/>
                <a:gd name="connsiteY2266" fmla="*/ 2958526 h 6367455"/>
                <a:gd name="connsiteX2267" fmla="*/ 1147029 w 6891715"/>
                <a:gd name="connsiteY2267" fmla="*/ 2943593 h 6367455"/>
                <a:gd name="connsiteX2268" fmla="*/ 1156229 w 6891715"/>
                <a:gd name="connsiteY2268" fmla="*/ 2935012 h 6367455"/>
                <a:gd name="connsiteX2269" fmla="*/ 1166699 w 6891715"/>
                <a:gd name="connsiteY2269" fmla="*/ 2928659 h 6367455"/>
                <a:gd name="connsiteX2270" fmla="*/ 1181609 w 6891715"/>
                <a:gd name="connsiteY2270" fmla="*/ 2937873 h 6367455"/>
                <a:gd name="connsiteX2271" fmla="*/ 1181609 w 6891715"/>
                <a:gd name="connsiteY2271" fmla="*/ 2931834 h 6367455"/>
                <a:gd name="connsiteX2272" fmla="*/ 1163526 w 6891715"/>
                <a:gd name="connsiteY2272" fmla="*/ 2922306 h 6367455"/>
                <a:gd name="connsiteX2273" fmla="*/ 1161305 w 6891715"/>
                <a:gd name="connsiteY2273" fmla="*/ 2911186 h 6367455"/>
                <a:gd name="connsiteX2274" fmla="*/ 1162257 w 6891715"/>
                <a:gd name="connsiteY2274" fmla="*/ 2899430 h 6367455"/>
                <a:gd name="connsiteX2275" fmla="*/ 1174947 w 6891715"/>
                <a:gd name="connsiteY2275" fmla="*/ 2882275 h 6367455"/>
                <a:gd name="connsiteX2276" fmla="*/ 1176850 w 6891715"/>
                <a:gd name="connsiteY2276" fmla="*/ 2869567 h 6367455"/>
                <a:gd name="connsiteX2277" fmla="*/ 1181926 w 6891715"/>
                <a:gd name="connsiteY2277" fmla="*/ 2869567 h 6367455"/>
                <a:gd name="connsiteX2278" fmla="*/ 1192395 w 6891715"/>
                <a:gd name="connsiteY2278" fmla="*/ 2865437 h 6367455"/>
                <a:gd name="connsiteX2279" fmla="*/ 1202229 w 6891715"/>
                <a:gd name="connsiteY2279" fmla="*/ 2871474 h 6367455"/>
                <a:gd name="connsiteX2280" fmla="*/ 1213649 w 6891715"/>
                <a:gd name="connsiteY2280" fmla="*/ 2881003 h 6367455"/>
                <a:gd name="connsiteX2281" fmla="*/ 1216822 w 6891715"/>
                <a:gd name="connsiteY2281" fmla="*/ 2874650 h 6367455"/>
                <a:gd name="connsiteX2282" fmla="*/ 1224436 w 6891715"/>
                <a:gd name="connsiteY2282" fmla="*/ 2874650 h 6367455"/>
                <a:gd name="connsiteX2283" fmla="*/ 1233952 w 6891715"/>
                <a:gd name="connsiteY2283" fmla="*/ 2881639 h 6367455"/>
                <a:gd name="connsiteX2284" fmla="*/ 1241249 w 6891715"/>
                <a:gd name="connsiteY2284" fmla="*/ 2885769 h 6367455"/>
                <a:gd name="connsiteX2285" fmla="*/ 1253941 w 6891715"/>
                <a:gd name="connsiteY2285" fmla="*/ 2879415 h 6367455"/>
                <a:gd name="connsiteX2286" fmla="*/ 1279635 w 6891715"/>
                <a:gd name="connsiteY2286" fmla="*/ 2869567 h 6367455"/>
                <a:gd name="connsiteX2287" fmla="*/ 1295496 w 6891715"/>
                <a:gd name="connsiteY2287" fmla="*/ 2879097 h 6367455"/>
                <a:gd name="connsiteX2288" fmla="*/ 1311040 w 6891715"/>
                <a:gd name="connsiteY2288" fmla="*/ 2868614 h 6367455"/>
                <a:gd name="connsiteX2289" fmla="*/ 3854360 w 6891715"/>
                <a:gd name="connsiteY2289" fmla="*/ 2852734 h 6367455"/>
                <a:gd name="connsiteX2290" fmla="*/ 3865180 w 6891715"/>
                <a:gd name="connsiteY2290" fmla="*/ 2862282 h 6367455"/>
                <a:gd name="connsiteX2291" fmla="*/ 3876638 w 6891715"/>
                <a:gd name="connsiteY2291" fmla="*/ 2875649 h 6367455"/>
                <a:gd name="connsiteX2292" fmla="*/ 3876001 w 6891715"/>
                <a:gd name="connsiteY2292" fmla="*/ 2885198 h 6367455"/>
                <a:gd name="connsiteX2293" fmla="*/ 3865499 w 6891715"/>
                <a:gd name="connsiteY2293" fmla="*/ 2882333 h 6367455"/>
                <a:gd name="connsiteX2294" fmla="*/ 3855951 w 6891715"/>
                <a:gd name="connsiteY2294" fmla="*/ 2890927 h 6367455"/>
                <a:gd name="connsiteX2295" fmla="*/ 3847358 w 6891715"/>
                <a:gd name="connsiteY2295" fmla="*/ 2901431 h 6367455"/>
                <a:gd name="connsiteX2296" fmla="*/ 3832718 w 6891715"/>
                <a:gd name="connsiteY2296" fmla="*/ 2908115 h 6367455"/>
                <a:gd name="connsiteX2297" fmla="*/ 3829536 w 6891715"/>
                <a:gd name="connsiteY2297" fmla="*/ 2924031 h 6367455"/>
                <a:gd name="connsiteX2298" fmla="*/ 3797710 w 6891715"/>
                <a:gd name="connsiteY2298" fmla="*/ 2916709 h 6367455"/>
                <a:gd name="connsiteX2299" fmla="*/ 3790390 w 6891715"/>
                <a:gd name="connsiteY2299" fmla="*/ 2923077 h 6367455"/>
                <a:gd name="connsiteX2300" fmla="*/ 3787526 w 6891715"/>
                <a:gd name="connsiteY2300" fmla="*/ 2947269 h 6367455"/>
                <a:gd name="connsiteX2301" fmla="*/ 3764293 w 6891715"/>
                <a:gd name="connsiteY2301" fmla="*/ 2978145 h 6367455"/>
                <a:gd name="connsiteX2302" fmla="*/ 3751562 w 6891715"/>
                <a:gd name="connsiteY2302" fmla="*/ 2960319 h 6367455"/>
                <a:gd name="connsiteX2303" fmla="*/ 3758564 w 6891715"/>
                <a:gd name="connsiteY2303" fmla="*/ 2947588 h 6367455"/>
                <a:gd name="connsiteX2304" fmla="*/ 3777978 w 6891715"/>
                <a:gd name="connsiteY2304" fmla="*/ 2940264 h 6367455"/>
                <a:gd name="connsiteX2305" fmla="*/ 3778933 w 6891715"/>
                <a:gd name="connsiteY2305" fmla="*/ 2933896 h 6367455"/>
                <a:gd name="connsiteX2306" fmla="*/ 3755063 w 6891715"/>
                <a:gd name="connsiteY2306" fmla="*/ 2912890 h 6367455"/>
                <a:gd name="connsiteX2307" fmla="*/ 3743288 w 6891715"/>
                <a:gd name="connsiteY2307" fmla="*/ 2896019 h 6367455"/>
                <a:gd name="connsiteX2308" fmla="*/ 3761428 w 6891715"/>
                <a:gd name="connsiteY2308" fmla="*/ 2894747 h 6367455"/>
                <a:gd name="connsiteX2309" fmla="*/ 3746152 w 6891715"/>
                <a:gd name="connsiteY2309" fmla="*/ 2870875 h 6367455"/>
                <a:gd name="connsiteX2310" fmla="*/ 3751562 w 6891715"/>
                <a:gd name="connsiteY2310" fmla="*/ 2865465 h 6367455"/>
                <a:gd name="connsiteX2311" fmla="*/ 3772886 w 6891715"/>
                <a:gd name="connsiteY2311" fmla="*/ 2879787 h 6367455"/>
                <a:gd name="connsiteX2312" fmla="*/ 3775114 w 6891715"/>
                <a:gd name="connsiteY2312" fmla="*/ 2869284 h 6367455"/>
                <a:gd name="connsiteX2313" fmla="*/ 3789753 w 6891715"/>
                <a:gd name="connsiteY2313" fmla="*/ 2876604 h 6367455"/>
                <a:gd name="connsiteX2314" fmla="*/ 3779251 w 6891715"/>
                <a:gd name="connsiteY2314" fmla="*/ 2869284 h 6367455"/>
                <a:gd name="connsiteX2315" fmla="*/ 3802165 w 6891715"/>
                <a:gd name="connsiteY2315" fmla="*/ 2853370 h 6367455"/>
                <a:gd name="connsiteX2316" fmla="*/ 3818397 w 6891715"/>
                <a:gd name="connsiteY2316" fmla="*/ 2857190 h 6367455"/>
                <a:gd name="connsiteX2317" fmla="*/ 3881509 w 6891715"/>
                <a:gd name="connsiteY2317" fmla="*/ 2838447 h 6367455"/>
                <a:gd name="connsiteX2318" fmla="*/ 3889338 w 6891715"/>
                <a:gd name="connsiteY2318" fmla="*/ 2856748 h 6367455"/>
                <a:gd name="connsiteX2319" fmla="*/ 3879552 w 6891715"/>
                <a:gd name="connsiteY2319" fmla="*/ 2865433 h 6367455"/>
                <a:gd name="connsiteX2320" fmla="*/ 3866503 w 6891715"/>
                <a:gd name="connsiteY2320" fmla="*/ 2857058 h 6367455"/>
                <a:gd name="connsiteX2321" fmla="*/ 3865525 w 6891715"/>
                <a:gd name="connsiteY2321" fmla="*/ 2845582 h 6367455"/>
                <a:gd name="connsiteX2322" fmla="*/ 1378190 w 6891715"/>
                <a:gd name="connsiteY2322" fmla="*/ 2819397 h 6367455"/>
                <a:gd name="connsiteX2323" fmla="*/ 1384271 w 6891715"/>
                <a:gd name="connsiteY2323" fmla="*/ 2826202 h 6367455"/>
                <a:gd name="connsiteX2324" fmla="*/ 1377514 w 6891715"/>
                <a:gd name="connsiteY2324" fmla="*/ 2838446 h 6367455"/>
                <a:gd name="connsiteX2325" fmla="*/ 1370758 w 6891715"/>
                <a:gd name="connsiteY2325" fmla="*/ 2834024 h 6367455"/>
                <a:gd name="connsiteX2326" fmla="*/ 1368393 w 6891715"/>
                <a:gd name="connsiteY2326" fmla="*/ 2823820 h 6367455"/>
                <a:gd name="connsiteX2327" fmla="*/ 1342224 w 6891715"/>
                <a:gd name="connsiteY2327" fmla="*/ 2803518 h 6367455"/>
                <a:gd name="connsiteX2328" fmla="*/ 1357279 w 6891715"/>
                <a:gd name="connsiteY2328" fmla="*/ 2821795 h 6367455"/>
                <a:gd name="connsiteX2329" fmla="*/ 1344734 w 6891715"/>
                <a:gd name="connsiteY2329" fmla="*/ 2828923 h 6367455"/>
                <a:gd name="connsiteX2330" fmla="*/ 1331875 w 6891715"/>
                <a:gd name="connsiteY2330" fmla="*/ 2819010 h 6367455"/>
                <a:gd name="connsiteX2331" fmla="*/ 1331875 w 6891715"/>
                <a:gd name="connsiteY2331" fmla="*/ 2809712 h 6367455"/>
                <a:gd name="connsiteX2332" fmla="*/ 3807906 w 6891715"/>
                <a:gd name="connsiteY2332" fmla="*/ 2778119 h 6367455"/>
                <a:gd name="connsiteX2333" fmla="*/ 3833399 w 6891715"/>
                <a:gd name="connsiteY2333" fmla="*/ 2780025 h 6367455"/>
                <a:gd name="connsiteX2334" fmla="*/ 3843278 w 6891715"/>
                <a:gd name="connsiteY2334" fmla="*/ 2793676 h 6367455"/>
                <a:gd name="connsiteX2335" fmla="*/ 3849651 w 6891715"/>
                <a:gd name="connsiteY2335" fmla="*/ 2810504 h 6367455"/>
                <a:gd name="connsiteX2336" fmla="*/ 3844552 w 6891715"/>
                <a:gd name="connsiteY2336" fmla="*/ 2813998 h 6367455"/>
                <a:gd name="connsiteX2337" fmla="*/ 3839135 w 6891715"/>
                <a:gd name="connsiteY2337" fmla="*/ 2808599 h 6367455"/>
                <a:gd name="connsiteX2338" fmla="*/ 3830531 w 6891715"/>
                <a:gd name="connsiteY2338" fmla="*/ 2814950 h 6367455"/>
                <a:gd name="connsiteX2339" fmla="*/ 3823521 w 6891715"/>
                <a:gd name="connsiteY2339" fmla="*/ 2827653 h 6367455"/>
                <a:gd name="connsiteX2340" fmla="*/ 3817147 w 6891715"/>
                <a:gd name="connsiteY2340" fmla="*/ 2838447 h 6367455"/>
                <a:gd name="connsiteX2341" fmla="*/ 3804401 w 6891715"/>
                <a:gd name="connsiteY2341" fmla="*/ 2838447 h 6367455"/>
                <a:gd name="connsiteX2342" fmla="*/ 3793566 w 6891715"/>
                <a:gd name="connsiteY2342" fmla="*/ 2829241 h 6367455"/>
                <a:gd name="connsiteX2343" fmla="*/ 3795478 w 6891715"/>
                <a:gd name="connsiteY2343" fmla="*/ 2813362 h 6367455"/>
                <a:gd name="connsiteX2344" fmla="*/ 3778908 w 6891715"/>
                <a:gd name="connsiteY2344" fmla="*/ 2810187 h 6367455"/>
                <a:gd name="connsiteX2345" fmla="*/ 3765843 w 6891715"/>
                <a:gd name="connsiteY2345" fmla="*/ 2808281 h 6367455"/>
                <a:gd name="connsiteX2346" fmla="*/ 3762338 w 6891715"/>
                <a:gd name="connsiteY2346" fmla="*/ 2800976 h 6367455"/>
                <a:gd name="connsiteX2347" fmla="*/ 3780501 w 6891715"/>
                <a:gd name="connsiteY2347" fmla="*/ 2795579 h 6367455"/>
                <a:gd name="connsiteX2348" fmla="*/ 3793248 w 6891715"/>
                <a:gd name="connsiteY2348" fmla="*/ 2795262 h 6367455"/>
                <a:gd name="connsiteX2349" fmla="*/ 3802808 w 6891715"/>
                <a:gd name="connsiteY2349" fmla="*/ 2786692 h 6367455"/>
                <a:gd name="connsiteX2350" fmla="*/ 1396971 w 6891715"/>
                <a:gd name="connsiteY2350" fmla="*/ 2773356 h 6367455"/>
                <a:gd name="connsiteX2351" fmla="*/ 1389329 w 6891715"/>
                <a:gd name="connsiteY2351" fmla="*/ 2781295 h 6367455"/>
                <a:gd name="connsiteX2352" fmla="*/ 1382682 w 6891715"/>
                <a:gd name="connsiteY2352" fmla="*/ 2776589 h 6367455"/>
                <a:gd name="connsiteX2353" fmla="*/ 2732096 w 6891715"/>
                <a:gd name="connsiteY2353" fmla="*/ 2773211 h 6367455"/>
                <a:gd name="connsiteX2354" fmla="*/ 2750156 w 6891715"/>
                <a:gd name="connsiteY2354" fmla="*/ 2804578 h 6367455"/>
                <a:gd name="connsiteX2355" fmla="*/ 2750581 w 6891715"/>
                <a:gd name="connsiteY2355" fmla="*/ 2804292 h 6367455"/>
                <a:gd name="connsiteX2356" fmla="*/ 2732780 w 6891715"/>
                <a:gd name="connsiteY2356" fmla="*/ 2773363 h 6367455"/>
                <a:gd name="connsiteX2357" fmla="*/ 3884258 w 6891715"/>
                <a:gd name="connsiteY2357" fmla="*/ 2770182 h 6367455"/>
                <a:gd name="connsiteX2358" fmla="*/ 3886163 w 6891715"/>
                <a:gd name="connsiteY2358" fmla="*/ 2783610 h 6367455"/>
                <a:gd name="connsiteX2359" fmla="*/ 3875685 w 6891715"/>
                <a:gd name="connsiteY2359" fmla="*/ 2782673 h 6367455"/>
                <a:gd name="connsiteX2360" fmla="*/ 3875368 w 6891715"/>
                <a:gd name="connsiteY2360" fmla="*/ 2783610 h 6367455"/>
                <a:gd name="connsiteX2361" fmla="*/ 3874098 w 6891715"/>
                <a:gd name="connsiteY2361" fmla="*/ 2785484 h 6367455"/>
                <a:gd name="connsiteX2362" fmla="*/ 3872510 w 6891715"/>
                <a:gd name="connsiteY2362" fmla="*/ 2787358 h 6367455"/>
                <a:gd name="connsiteX2363" fmla="*/ 3871240 w 6891715"/>
                <a:gd name="connsiteY2363" fmla="*/ 2788607 h 6367455"/>
                <a:gd name="connsiteX2364" fmla="*/ 3870288 w 6891715"/>
                <a:gd name="connsiteY2364" fmla="*/ 2788920 h 6367455"/>
                <a:gd name="connsiteX2365" fmla="*/ 3869653 w 6891715"/>
                <a:gd name="connsiteY2365" fmla="*/ 2789232 h 6367455"/>
                <a:gd name="connsiteX2366" fmla="*/ 3869335 w 6891715"/>
                <a:gd name="connsiteY2366" fmla="*/ 2788920 h 6367455"/>
                <a:gd name="connsiteX2367" fmla="*/ 3868065 w 6891715"/>
                <a:gd name="connsiteY2367" fmla="*/ 2787983 h 6367455"/>
                <a:gd name="connsiteX2368" fmla="*/ 3866795 w 6891715"/>
                <a:gd name="connsiteY2368" fmla="*/ 2786421 h 6367455"/>
                <a:gd name="connsiteX2369" fmla="*/ 3866160 w 6891715"/>
                <a:gd name="connsiteY2369" fmla="*/ 2784860 h 6367455"/>
                <a:gd name="connsiteX2370" fmla="*/ 3864573 w 6891715"/>
                <a:gd name="connsiteY2370" fmla="*/ 2781112 h 6367455"/>
                <a:gd name="connsiteX2371" fmla="*/ 3863938 w 6891715"/>
                <a:gd name="connsiteY2371" fmla="*/ 2779863 h 6367455"/>
                <a:gd name="connsiteX2372" fmla="*/ 3866160 w 6891715"/>
                <a:gd name="connsiteY2372" fmla="*/ 2771431 h 6367455"/>
                <a:gd name="connsiteX2373" fmla="*/ 1338644 w 6891715"/>
                <a:gd name="connsiteY2373" fmla="*/ 2765421 h 6367455"/>
                <a:gd name="connsiteX2374" fmla="*/ 1354715 w 6891715"/>
                <a:gd name="connsiteY2374" fmla="*/ 2768237 h 6367455"/>
                <a:gd name="connsiteX2375" fmla="*/ 1360499 w 6891715"/>
                <a:gd name="connsiteY2375" fmla="*/ 2776688 h 6367455"/>
                <a:gd name="connsiteX2376" fmla="*/ 1357286 w 6891715"/>
                <a:gd name="connsiteY2376" fmla="*/ 2788270 h 6367455"/>
                <a:gd name="connsiteX2377" fmla="*/ 1363714 w 6891715"/>
                <a:gd name="connsiteY2377" fmla="*/ 2796720 h 6367455"/>
                <a:gd name="connsiteX2378" fmla="*/ 1379783 w 6891715"/>
                <a:gd name="connsiteY2378" fmla="*/ 2783575 h 6367455"/>
                <a:gd name="connsiteX2379" fmla="*/ 1389426 w 6891715"/>
                <a:gd name="connsiteY2379" fmla="*/ 2792027 h 6367455"/>
                <a:gd name="connsiteX2380" fmla="*/ 1395855 w 6891715"/>
                <a:gd name="connsiteY2380" fmla="*/ 2797346 h 6367455"/>
                <a:gd name="connsiteX2381" fmla="*/ 1409674 w 6891715"/>
                <a:gd name="connsiteY2381" fmla="*/ 2792965 h 6367455"/>
                <a:gd name="connsiteX2382" fmla="*/ 1404532 w 6891715"/>
                <a:gd name="connsiteY2382" fmla="*/ 2806422 h 6367455"/>
                <a:gd name="connsiteX2383" fmla="*/ 1389426 w 6891715"/>
                <a:gd name="connsiteY2383" fmla="*/ 2809869 h 6367455"/>
                <a:gd name="connsiteX2384" fmla="*/ 1382998 w 6891715"/>
                <a:gd name="connsiteY2384" fmla="*/ 2792027 h 6367455"/>
                <a:gd name="connsiteX2385" fmla="*/ 1357286 w 6891715"/>
                <a:gd name="connsiteY2385" fmla="*/ 2807990 h 6367455"/>
                <a:gd name="connsiteX2386" fmla="*/ 1349572 w 6891715"/>
                <a:gd name="connsiteY2386" fmla="*/ 2801727 h 6367455"/>
                <a:gd name="connsiteX2387" fmla="*/ 1338965 w 6891715"/>
                <a:gd name="connsiteY2387" fmla="*/ 2800786 h 6367455"/>
                <a:gd name="connsiteX2388" fmla="*/ 1330289 w 6891715"/>
                <a:gd name="connsiteY2388" fmla="*/ 2789522 h 6367455"/>
                <a:gd name="connsiteX2389" fmla="*/ 4266528 w 6891715"/>
                <a:gd name="connsiteY2389" fmla="*/ 2764378 h 6367455"/>
                <a:gd name="connsiteX2390" fmla="*/ 4255416 w 6891715"/>
                <a:gd name="connsiteY2390" fmla="*/ 2776749 h 6367455"/>
                <a:gd name="connsiteX2391" fmla="*/ 4246843 w 6891715"/>
                <a:gd name="connsiteY2391" fmla="*/ 2786583 h 6367455"/>
                <a:gd name="connsiteX2392" fmla="*/ 4240493 w 6891715"/>
                <a:gd name="connsiteY2392" fmla="*/ 2794194 h 6367455"/>
                <a:gd name="connsiteX2393" fmla="*/ 4238588 w 6891715"/>
                <a:gd name="connsiteY2393" fmla="*/ 2797365 h 6367455"/>
                <a:gd name="connsiteX2394" fmla="*/ 4237001 w 6891715"/>
                <a:gd name="connsiteY2394" fmla="*/ 2801168 h 6367455"/>
                <a:gd name="connsiteX2395" fmla="*/ 4236048 w 6891715"/>
                <a:gd name="connsiteY2395" fmla="*/ 2805297 h 6367455"/>
                <a:gd name="connsiteX2396" fmla="*/ 4235413 w 6891715"/>
                <a:gd name="connsiteY2396" fmla="*/ 2809735 h 6367455"/>
                <a:gd name="connsiteX2397" fmla="*/ 4234778 w 6891715"/>
                <a:gd name="connsiteY2397" fmla="*/ 2816400 h 6367455"/>
                <a:gd name="connsiteX2398" fmla="*/ 4234461 w 6891715"/>
                <a:gd name="connsiteY2398" fmla="*/ 2819572 h 6367455"/>
                <a:gd name="connsiteX2399" fmla="*/ 4254146 w 6891715"/>
                <a:gd name="connsiteY2399" fmla="*/ 2828459 h 6367455"/>
                <a:gd name="connsiteX2400" fmla="*/ 4251606 w 6891715"/>
                <a:gd name="connsiteY2400" fmla="*/ 2849076 h 6367455"/>
                <a:gd name="connsiteX2401" fmla="*/ 4262401 w 6891715"/>
                <a:gd name="connsiteY2401" fmla="*/ 2891579 h 6367455"/>
                <a:gd name="connsiteX2402" fmla="*/ 4276371 w 6891715"/>
                <a:gd name="connsiteY2402" fmla="*/ 2915372 h 6367455"/>
                <a:gd name="connsiteX2403" fmla="*/ 4285578 w 6891715"/>
                <a:gd name="connsiteY2403" fmla="*/ 2923936 h 6367455"/>
                <a:gd name="connsiteX2404" fmla="*/ 4290658 w 6891715"/>
                <a:gd name="connsiteY2404" fmla="*/ 2940748 h 6367455"/>
                <a:gd name="connsiteX2405" fmla="*/ 4301453 w 6891715"/>
                <a:gd name="connsiteY2405" fmla="*/ 2941065 h 6367455"/>
                <a:gd name="connsiteX2406" fmla="*/ 4301578 w 6891715"/>
                <a:gd name="connsiteY2406" fmla="*/ 2941217 h 6367455"/>
                <a:gd name="connsiteX2407" fmla="*/ 4306221 w 6891715"/>
                <a:gd name="connsiteY2407" fmla="*/ 2941461 h 6367455"/>
                <a:gd name="connsiteX2408" fmla="*/ 4319241 w 6891715"/>
                <a:gd name="connsiteY2408" fmla="*/ 2956380 h 6367455"/>
                <a:gd name="connsiteX2409" fmla="*/ 4323369 w 6891715"/>
                <a:gd name="connsiteY2409" fmla="*/ 2975426 h 6367455"/>
                <a:gd name="connsiteX2410" fmla="*/ 4340199 w 6891715"/>
                <a:gd name="connsiteY2410" fmla="*/ 2977966 h 6367455"/>
                <a:gd name="connsiteX2411" fmla="*/ 4348773 w 6891715"/>
                <a:gd name="connsiteY2411" fmla="*/ 2967807 h 6367455"/>
                <a:gd name="connsiteX2412" fmla="*/ 4348456 w 6891715"/>
                <a:gd name="connsiteY2412" fmla="*/ 2950666 h 6367455"/>
                <a:gd name="connsiteX2413" fmla="*/ 4341787 w 6891715"/>
                <a:gd name="connsiteY2413" fmla="*/ 2924319 h 6367455"/>
                <a:gd name="connsiteX2414" fmla="*/ 4330990 w 6891715"/>
                <a:gd name="connsiteY2414" fmla="*/ 2916701 h 6367455"/>
                <a:gd name="connsiteX2415" fmla="*/ 4315112 w 6891715"/>
                <a:gd name="connsiteY2415" fmla="*/ 2924002 h 6367455"/>
                <a:gd name="connsiteX2416" fmla="*/ 4298282 w 6891715"/>
                <a:gd name="connsiteY2416" fmla="*/ 2924319 h 6367455"/>
                <a:gd name="connsiteX2417" fmla="*/ 4287803 w 6891715"/>
                <a:gd name="connsiteY2417" fmla="*/ 2904956 h 6367455"/>
                <a:gd name="connsiteX2418" fmla="*/ 4291296 w 6891715"/>
                <a:gd name="connsiteY2418" fmla="*/ 2892258 h 6367455"/>
                <a:gd name="connsiteX2419" fmla="*/ 4296059 w 6891715"/>
                <a:gd name="connsiteY2419" fmla="*/ 2881148 h 6367455"/>
                <a:gd name="connsiteX2420" fmla="*/ 4313525 w 6891715"/>
                <a:gd name="connsiteY2420" fmla="*/ 2869719 h 6367455"/>
                <a:gd name="connsiteX2421" fmla="*/ 4312890 w 6891715"/>
                <a:gd name="connsiteY2421" fmla="*/ 2841468 h 6367455"/>
                <a:gd name="connsiteX2422" fmla="*/ 4309396 w 6891715"/>
                <a:gd name="connsiteY2422" fmla="*/ 2811629 h 6367455"/>
                <a:gd name="connsiteX2423" fmla="*/ 4314477 w 6891715"/>
                <a:gd name="connsiteY2423" fmla="*/ 2787822 h 6367455"/>
                <a:gd name="connsiteX2424" fmla="*/ 4313842 w 6891715"/>
                <a:gd name="connsiteY2424" fmla="*/ 2784012 h 6367455"/>
                <a:gd name="connsiteX2425" fmla="*/ 4314747 w 6891715"/>
                <a:gd name="connsiteY2425" fmla="*/ 2782557 h 6367455"/>
                <a:gd name="connsiteX2426" fmla="*/ 4312883 w 6891715"/>
                <a:gd name="connsiteY2426" fmla="*/ 2774845 h 6367455"/>
                <a:gd name="connsiteX2427" fmla="*/ 4295421 w 6891715"/>
                <a:gd name="connsiteY2427" fmla="*/ 2783093 h 6367455"/>
                <a:gd name="connsiteX2428" fmla="*/ 4293833 w 6891715"/>
                <a:gd name="connsiteY2428" fmla="*/ 2772624 h 6367455"/>
                <a:gd name="connsiteX2429" fmla="*/ 1361090 w 6891715"/>
                <a:gd name="connsiteY2429" fmla="*/ 2755895 h 6367455"/>
                <a:gd name="connsiteX2430" fmla="*/ 1374745 w 6891715"/>
                <a:gd name="connsiteY2430" fmla="*/ 2758673 h 6367455"/>
                <a:gd name="connsiteX2431" fmla="*/ 1365217 w 6891715"/>
                <a:gd name="connsiteY2431" fmla="*/ 2767009 h 6367455"/>
                <a:gd name="connsiteX2432" fmla="*/ 1358867 w 6891715"/>
                <a:gd name="connsiteY2432" fmla="*/ 2760834 h 6367455"/>
                <a:gd name="connsiteX2433" fmla="*/ 1409438 w 6891715"/>
                <a:gd name="connsiteY2433" fmla="*/ 2754306 h 6367455"/>
                <a:gd name="connsiteX2434" fmla="*/ 1411262 w 6891715"/>
                <a:gd name="connsiteY2434" fmla="*/ 2765420 h 6367455"/>
                <a:gd name="connsiteX2435" fmla="*/ 1396971 w 6891715"/>
                <a:gd name="connsiteY2435" fmla="*/ 2761379 h 6367455"/>
                <a:gd name="connsiteX2436" fmla="*/ 1423961 w 6891715"/>
                <a:gd name="connsiteY2436" fmla="*/ 2730494 h 6367455"/>
                <a:gd name="connsiteX2437" fmla="*/ 1419616 w 6891715"/>
                <a:gd name="connsiteY2437" fmla="*/ 2737694 h 6367455"/>
                <a:gd name="connsiteX2438" fmla="*/ 1398559 w 6891715"/>
                <a:gd name="connsiteY2438" fmla="*/ 2752719 h 6367455"/>
                <a:gd name="connsiteX2439" fmla="*/ 1399227 w 6891715"/>
                <a:gd name="connsiteY2439" fmla="*/ 2740198 h 6367455"/>
                <a:gd name="connsiteX2440" fmla="*/ 1410592 w 6891715"/>
                <a:gd name="connsiteY2440" fmla="*/ 2730808 h 6367455"/>
                <a:gd name="connsiteX2441" fmla="*/ 1377050 w 6891715"/>
                <a:gd name="connsiteY2441" fmla="*/ 2728907 h 6367455"/>
                <a:gd name="connsiteX2442" fmla="*/ 1374767 w 6891715"/>
                <a:gd name="connsiteY2442" fmla="*/ 2734996 h 6367455"/>
                <a:gd name="connsiteX2443" fmla="*/ 1385859 w 6891715"/>
                <a:gd name="connsiteY2443" fmla="*/ 2743825 h 6367455"/>
                <a:gd name="connsiteX2444" fmla="*/ 1382923 w 6891715"/>
                <a:gd name="connsiteY2444" fmla="*/ 2751131 h 6367455"/>
                <a:gd name="connsiteX2445" fmla="*/ 1372483 w 6891715"/>
                <a:gd name="connsiteY2445" fmla="*/ 2741391 h 6367455"/>
                <a:gd name="connsiteX2446" fmla="*/ 1362043 w 6891715"/>
                <a:gd name="connsiteY2446" fmla="*/ 2739260 h 6367455"/>
                <a:gd name="connsiteX2447" fmla="*/ 1368241 w 6891715"/>
                <a:gd name="connsiteY2447" fmla="*/ 2731039 h 6367455"/>
                <a:gd name="connsiteX2448" fmla="*/ 2164892 w 6891715"/>
                <a:gd name="connsiteY2448" fmla="*/ 2724151 h 6367455"/>
                <a:gd name="connsiteX2449" fmla="*/ 2168495 w 6891715"/>
                <a:gd name="connsiteY2449" fmla="*/ 2736589 h 6367455"/>
                <a:gd name="connsiteX2450" fmla="*/ 2163389 w 6891715"/>
                <a:gd name="connsiteY2450" fmla="*/ 2754314 h 6367455"/>
                <a:gd name="connsiteX2451" fmla="*/ 2157383 w 6891715"/>
                <a:gd name="connsiteY2451" fmla="*/ 2749028 h 6367455"/>
                <a:gd name="connsiteX2452" fmla="*/ 2160986 w 6891715"/>
                <a:gd name="connsiteY2452" fmla="*/ 2729437 h 6367455"/>
                <a:gd name="connsiteX2453" fmla="*/ 4327488 w 6891715"/>
                <a:gd name="connsiteY2453" fmla="*/ 2719966 h 6367455"/>
                <a:gd name="connsiteX2454" fmla="*/ 4324631 w 6891715"/>
                <a:gd name="connsiteY2454" fmla="*/ 2731387 h 6367455"/>
                <a:gd name="connsiteX2455" fmla="*/ 4318281 w 6891715"/>
                <a:gd name="connsiteY2455" fmla="*/ 2738683 h 6367455"/>
                <a:gd name="connsiteX2456" fmla="*/ 4321773 w 6891715"/>
                <a:gd name="connsiteY2456" fmla="*/ 2741538 h 6367455"/>
                <a:gd name="connsiteX2457" fmla="*/ 4328442 w 6891715"/>
                <a:gd name="connsiteY2457" fmla="*/ 2741272 h 6367455"/>
                <a:gd name="connsiteX2458" fmla="*/ 4328450 w 6891715"/>
                <a:gd name="connsiteY2458" fmla="*/ 2741158 h 6367455"/>
                <a:gd name="connsiteX2459" fmla="*/ 4334483 w 6891715"/>
                <a:gd name="connsiteY2459" fmla="*/ 2740523 h 6367455"/>
                <a:gd name="connsiteX2460" fmla="*/ 4337341 w 6891715"/>
                <a:gd name="connsiteY2460" fmla="*/ 2744333 h 6367455"/>
                <a:gd name="connsiteX2461" fmla="*/ 4332578 w 6891715"/>
                <a:gd name="connsiteY2461" fmla="*/ 2758299 h 6367455"/>
                <a:gd name="connsiteX2462" fmla="*/ 4344962 w 6891715"/>
                <a:gd name="connsiteY2462" fmla="*/ 2741476 h 6367455"/>
                <a:gd name="connsiteX2463" fmla="*/ 4339564 w 6891715"/>
                <a:gd name="connsiteY2463" fmla="*/ 2735126 h 6367455"/>
                <a:gd name="connsiteX2464" fmla="*/ 4346233 w 6891715"/>
                <a:gd name="connsiteY2464" fmla="*/ 2732904 h 6367455"/>
                <a:gd name="connsiteX2465" fmla="*/ 4338929 w 6891715"/>
                <a:gd name="connsiteY2465" fmla="*/ 2726874 h 6367455"/>
                <a:gd name="connsiteX2466" fmla="*/ 4330355 w 6891715"/>
                <a:gd name="connsiteY2466" fmla="*/ 2721794 h 6367455"/>
                <a:gd name="connsiteX2467" fmla="*/ 4330404 w 6891715"/>
                <a:gd name="connsiteY2467" fmla="*/ 2721310 h 6367455"/>
                <a:gd name="connsiteX2468" fmla="*/ 3421026 w 6891715"/>
                <a:gd name="connsiteY2468" fmla="*/ 2717795 h 6367455"/>
                <a:gd name="connsiteX2469" fmla="*/ 3419502 w 6891715"/>
                <a:gd name="connsiteY2469" fmla="*/ 2733233 h 6367455"/>
                <a:gd name="connsiteX2470" fmla="*/ 3412190 w 6891715"/>
                <a:gd name="connsiteY2470" fmla="*/ 2746371 h 6367455"/>
                <a:gd name="connsiteX2471" fmla="*/ 3403050 w 6891715"/>
                <a:gd name="connsiteY2471" fmla="*/ 2734218 h 6367455"/>
                <a:gd name="connsiteX2472" fmla="*/ 3396042 w 6891715"/>
                <a:gd name="connsiteY2472" fmla="*/ 2735861 h 6367455"/>
                <a:gd name="connsiteX2473" fmla="*/ 3390863 w 6891715"/>
                <a:gd name="connsiteY2473" fmla="*/ 2722724 h 6367455"/>
                <a:gd name="connsiteX2474" fmla="*/ 3403050 w 6891715"/>
                <a:gd name="connsiteY2474" fmla="*/ 2724693 h 6367455"/>
                <a:gd name="connsiteX2475" fmla="*/ 3342285 w 6891715"/>
                <a:gd name="connsiteY2475" fmla="*/ 2709858 h 6367455"/>
                <a:gd name="connsiteX2476" fmla="*/ 3349588 w 6891715"/>
                <a:gd name="connsiteY2476" fmla="*/ 2718830 h 6367455"/>
                <a:gd name="connsiteX2477" fmla="*/ 3337840 w 6891715"/>
                <a:gd name="connsiteY2477" fmla="*/ 2725733 h 6367455"/>
                <a:gd name="connsiteX2478" fmla="*/ 3327363 w 6891715"/>
                <a:gd name="connsiteY2478" fmla="*/ 2714687 h 6367455"/>
                <a:gd name="connsiteX2479" fmla="*/ 3433725 w 6891715"/>
                <a:gd name="connsiteY2479" fmla="*/ 2679697 h 6367455"/>
                <a:gd name="connsiteX2480" fmla="*/ 3429527 w 6891715"/>
                <a:gd name="connsiteY2480" fmla="*/ 2689174 h 6367455"/>
                <a:gd name="connsiteX2481" fmla="*/ 3426298 w 6891715"/>
                <a:gd name="connsiteY2481" fmla="*/ 2696367 h 6367455"/>
                <a:gd name="connsiteX2482" fmla="*/ 3424361 w 6891715"/>
                <a:gd name="connsiteY2482" fmla="*/ 2701596 h 6367455"/>
                <a:gd name="connsiteX2483" fmla="*/ 3424038 w 6891715"/>
                <a:gd name="connsiteY2483" fmla="*/ 2701922 h 6367455"/>
                <a:gd name="connsiteX2484" fmla="*/ 3423715 w 6891715"/>
                <a:gd name="connsiteY2484" fmla="*/ 2701922 h 6367455"/>
                <a:gd name="connsiteX2485" fmla="*/ 3422101 w 6891715"/>
                <a:gd name="connsiteY2485" fmla="*/ 2701268 h 6367455"/>
                <a:gd name="connsiteX2486" fmla="*/ 3420809 w 6891715"/>
                <a:gd name="connsiteY2486" fmla="*/ 2699306 h 6367455"/>
                <a:gd name="connsiteX2487" fmla="*/ 3418872 w 6891715"/>
                <a:gd name="connsiteY2487" fmla="*/ 2697020 h 6367455"/>
                <a:gd name="connsiteX2488" fmla="*/ 3415643 w 6891715"/>
                <a:gd name="connsiteY2488" fmla="*/ 2692771 h 6367455"/>
                <a:gd name="connsiteX2489" fmla="*/ 3414675 w 6891715"/>
                <a:gd name="connsiteY2489" fmla="*/ 2690483 h 6367455"/>
                <a:gd name="connsiteX2490" fmla="*/ 2171036 w 6891715"/>
                <a:gd name="connsiteY2490" fmla="*/ 2678115 h 6367455"/>
                <a:gd name="connsiteX2491" fmla="*/ 2181830 w 6891715"/>
                <a:gd name="connsiteY2491" fmla="*/ 2678115 h 6367455"/>
                <a:gd name="connsiteX2492" fmla="*/ 2174210 w 6891715"/>
                <a:gd name="connsiteY2492" fmla="*/ 2694674 h 6367455"/>
                <a:gd name="connsiteX2493" fmla="*/ 2185958 w 6891715"/>
                <a:gd name="connsiteY2493" fmla="*/ 2700844 h 6367455"/>
                <a:gd name="connsiteX2494" fmla="*/ 2190720 w 6891715"/>
                <a:gd name="connsiteY2494" fmla="*/ 2708312 h 6367455"/>
                <a:gd name="connsiteX2495" fmla="*/ 2182149 w 6891715"/>
                <a:gd name="connsiteY2495" fmla="*/ 2715780 h 6367455"/>
                <a:gd name="connsiteX2496" fmla="*/ 2188498 w 6891715"/>
                <a:gd name="connsiteY2496" fmla="*/ 2735262 h 6367455"/>
                <a:gd name="connsiteX2497" fmla="*/ 2181194 w 6891715"/>
                <a:gd name="connsiteY2497" fmla="*/ 2732015 h 6367455"/>
                <a:gd name="connsiteX2498" fmla="*/ 2166272 w 6891715"/>
                <a:gd name="connsiteY2498" fmla="*/ 2715130 h 6367455"/>
                <a:gd name="connsiteX2499" fmla="*/ 2163733 w 6891715"/>
                <a:gd name="connsiteY2499" fmla="*/ 2692401 h 6367455"/>
                <a:gd name="connsiteX2500" fmla="*/ 2164568 w 6891715"/>
                <a:gd name="connsiteY2500" fmla="*/ 2619379 h 6367455"/>
                <a:gd name="connsiteX2501" fmla="*/ 2170249 w 6891715"/>
                <a:gd name="connsiteY2501" fmla="*/ 2620019 h 6367455"/>
                <a:gd name="connsiteX2502" fmla="*/ 2179607 w 6891715"/>
                <a:gd name="connsiteY2502" fmla="*/ 2637322 h 6367455"/>
                <a:gd name="connsiteX2503" fmla="*/ 2175263 w 6891715"/>
                <a:gd name="connsiteY2503" fmla="*/ 2654303 h 6367455"/>
                <a:gd name="connsiteX2504" fmla="*/ 2160558 w 6891715"/>
                <a:gd name="connsiteY2504" fmla="*/ 2630913 h 6367455"/>
                <a:gd name="connsiteX2505" fmla="*/ 2201425 w 6891715"/>
                <a:gd name="connsiteY2505" fmla="*/ 2586041 h 6367455"/>
                <a:gd name="connsiteX2506" fmla="*/ 2209771 w 6891715"/>
                <a:gd name="connsiteY2506" fmla="*/ 2586041 h 6367455"/>
                <a:gd name="connsiteX2507" fmla="*/ 2207915 w 6891715"/>
                <a:gd name="connsiteY2507" fmla="*/ 2605552 h 6367455"/>
                <a:gd name="connsiteX2508" fmla="*/ 2181644 w 6891715"/>
                <a:gd name="connsiteY2508" fmla="*/ 2628902 h 6367455"/>
                <a:gd name="connsiteX2509" fmla="*/ 2174844 w 6891715"/>
                <a:gd name="connsiteY2509" fmla="*/ 2611949 h 6367455"/>
                <a:gd name="connsiteX2510" fmla="*/ 2180100 w 6891715"/>
                <a:gd name="connsiteY2510" fmla="*/ 2596276 h 6367455"/>
                <a:gd name="connsiteX2511" fmla="*/ 2148426 w 6891715"/>
                <a:gd name="connsiteY2511" fmla="*/ 2586041 h 6367455"/>
                <a:gd name="connsiteX2512" fmla="*/ 2154587 w 6891715"/>
                <a:gd name="connsiteY2512" fmla="*/ 2587629 h 6367455"/>
                <a:gd name="connsiteX2513" fmla="*/ 2166908 w 6891715"/>
                <a:gd name="connsiteY2513" fmla="*/ 2597153 h 6367455"/>
                <a:gd name="connsiteX2514" fmla="*/ 2158593 w 6891715"/>
                <a:gd name="connsiteY2514" fmla="*/ 2609854 h 6367455"/>
                <a:gd name="connsiteX2515" fmla="*/ 2152430 w 6891715"/>
                <a:gd name="connsiteY2515" fmla="*/ 2613028 h 6367455"/>
                <a:gd name="connsiteX2516" fmla="*/ 2146270 w 6891715"/>
                <a:gd name="connsiteY2516" fmla="*/ 2598423 h 6367455"/>
                <a:gd name="connsiteX2517" fmla="*/ 3682894 w 6891715"/>
                <a:gd name="connsiteY2517" fmla="*/ 2570157 h 6367455"/>
                <a:gd name="connsiteX2518" fmla="*/ 3694076 w 6891715"/>
                <a:gd name="connsiteY2518" fmla="*/ 2582121 h 6367455"/>
                <a:gd name="connsiteX2519" fmla="*/ 3689417 w 6891715"/>
                <a:gd name="connsiteY2519" fmla="*/ 2587620 h 6367455"/>
                <a:gd name="connsiteX2520" fmla="*/ 3679788 w 6891715"/>
                <a:gd name="connsiteY2520" fmla="*/ 2582121 h 6367455"/>
                <a:gd name="connsiteX2521" fmla="*/ 3730905 w 6891715"/>
                <a:gd name="connsiteY2521" fmla="*/ 2559046 h 6367455"/>
                <a:gd name="connsiteX2522" fmla="*/ 3735350 w 6891715"/>
                <a:gd name="connsiteY2522" fmla="*/ 2566983 h 6367455"/>
                <a:gd name="connsiteX2523" fmla="*/ 3733445 w 6891715"/>
                <a:gd name="connsiteY2523" fmla="*/ 2579682 h 6367455"/>
                <a:gd name="connsiteX2524" fmla="*/ 3722650 w 6891715"/>
                <a:gd name="connsiteY2524" fmla="*/ 2562220 h 6367455"/>
                <a:gd name="connsiteX2525" fmla="*/ 3713237 w 6891715"/>
                <a:gd name="connsiteY2525" fmla="*/ 2559046 h 6367455"/>
                <a:gd name="connsiteX2526" fmla="*/ 3716301 w 6891715"/>
                <a:gd name="connsiteY2526" fmla="*/ 2571115 h 6367455"/>
                <a:gd name="connsiteX2527" fmla="*/ 3704965 w 6891715"/>
                <a:gd name="connsiteY2527" fmla="*/ 2582856 h 6367455"/>
                <a:gd name="connsiteX2528" fmla="*/ 3698838 w 6891715"/>
                <a:gd name="connsiteY2528" fmla="*/ 2569810 h 6367455"/>
                <a:gd name="connsiteX2529" fmla="*/ 3699757 w 6891715"/>
                <a:gd name="connsiteY2529" fmla="*/ 2564591 h 6367455"/>
                <a:gd name="connsiteX2530" fmla="*/ 3751833 w 6891715"/>
                <a:gd name="connsiteY2530" fmla="*/ 2544760 h 6367455"/>
                <a:gd name="connsiteX2531" fmla="*/ 3757575 w 6891715"/>
                <a:gd name="connsiteY2531" fmla="*/ 2551108 h 6367455"/>
                <a:gd name="connsiteX2532" fmla="*/ 3756224 w 6891715"/>
                <a:gd name="connsiteY2532" fmla="*/ 2566981 h 6367455"/>
                <a:gd name="connsiteX2533" fmla="*/ 3748793 w 6891715"/>
                <a:gd name="connsiteY2533" fmla="*/ 2573332 h 6367455"/>
                <a:gd name="connsiteX2534" fmla="*/ 3741700 w 6891715"/>
                <a:gd name="connsiteY2534" fmla="*/ 2562855 h 6367455"/>
                <a:gd name="connsiteX2535" fmla="*/ 3826834 w 6891715"/>
                <a:gd name="connsiteY2535" fmla="*/ 2541584 h 6367455"/>
                <a:gd name="connsiteX2536" fmla="*/ 3829013 w 6891715"/>
                <a:gd name="connsiteY2536" fmla="*/ 2550995 h 6367455"/>
                <a:gd name="connsiteX2537" fmla="*/ 3819052 w 6891715"/>
                <a:gd name="connsiteY2537" fmla="*/ 2563541 h 6367455"/>
                <a:gd name="connsiteX2538" fmla="*/ 3813760 w 6891715"/>
                <a:gd name="connsiteY2538" fmla="*/ 2568873 h 6367455"/>
                <a:gd name="connsiteX2539" fmla="*/ 3810648 w 6891715"/>
                <a:gd name="connsiteY2539" fmla="*/ 2582361 h 6367455"/>
                <a:gd name="connsiteX2540" fmla="*/ 3808780 w 6891715"/>
                <a:gd name="connsiteY2540" fmla="*/ 2593970 h 6367455"/>
                <a:gd name="connsiteX2541" fmla="*/ 3795395 w 6891715"/>
                <a:gd name="connsiteY2541" fmla="*/ 2588949 h 6367455"/>
                <a:gd name="connsiteX2542" fmla="*/ 3790103 w 6891715"/>
                <a:gd name="connsiteY2542" fmla="*/ 2582361 h 6367455"/>
                <a:gd name="connsiteX2543" fmla="*/ 3781388 w 6891715"/>
                <a:gd name="connsiteY2543" fmla="*/ 2570128 h 6367455"/>
                <a:gd name="connsiteX2544" fmla="*/ 3787925 w 6891715"/>
                <a:gd name="connsiteY2544" fmla="*/ 2563854 h 6367455"/>
                <a:gd name="connsiteX2545" fmla="*/ 3815939 w 6891715"/>
                <a:gd name="connsiteY2545" fmla="*/ 2550995 h 6367455"/>
                <a:gd name="connsiteX2546" fmla="*/ 2138139 w 6891715"/>
                <a:gd name="connsiteY2546" fmla="*/ 2532068 h 6367455"/>
                <a:gd name="connsiteX2547" fmla="*/ 2144896 w 6891715"/>
                <a:gd name="connsiteY2547" fmla="*/ 2548103 h 6367455"/>
                <a:gd name="connsiteX2548" fmla="*/ 2152621 w 6891715"/>
                <a:gd name="connsiteY2548" fmla="*/ 2563818 h 6367455"/>
                <a:gd name="connsiteX2549" fmla="*/ 2132025 w 6891715"/>
                <a:gd name="connsiteY2549" fmla="*/ 2553556 h 6367455"/>
                <a:gd name="connsiteX2550" fmla="*/ 2128806 w 6891715"/>
                <a:gd name="connsiteY2550" fmla="*/ 2539442 h 6367455"/>
                <a:gd name="connsiteX2551" fmla="*/ 3770127 w 6891715"/>
                <a:gd name="connsiteY2551" fmla="*/ 2525711 h 6367455"/>
                <a:gd name="connsiteX2552" fmla="*/ 3779801 w 6891715"/>
                <a:gd name="connsiteY2552" fmla="*/ 2530439 h 6367455"/>
                <a:gd name="connsiteX2553" fmla="*/ 3779801 w 6891715"/>
                <a:gd name="connsiteY2553" fmla="*/ 2539220 h 6367455"/>
                <a:gd name="connsiteX2554" fmla="*/ 3769482 w 6891715"/>
                <a:gd name="connsiteY2554" fmla="*/ 2541584 h 6367455"/>
                <a:gd name="connsiteX2555" fmla="*/ 3759163 w 6891715"/>
                <a:gd name="connsiteY2555" fmla="*/ 2530439 h 6367455"/>
                <a:gd name="connsiteX2556" fmla="*/ 1526042 w 6891715"/>
                <a:gd name="connsiteY2556" fmla="*/ 2514597 h 6367455"/>
                <a:gd name="connsiteX2557" fmla="*/ 1532424 w 6891715"/>
                <a:gd name="connsiteY2557" fmla="*/ 2520947 h 6367455"/>
                <a:gd name="connsiteX2558" fmla="*/ 1541994 w 6891715"/>
                <a:gd name="connsiteY2558" fmla="*/ 2516503 h 6367455"/>
                <a:gd name="connsiteX2559" fmla="*/ 1549652 w 6891715"/>
                <a:gd name="connsiteY2559" fmla="*/ 2522534 h 6367455"/>
                <a:gd name="connsiteX2560" fmla="*/ 1540399 w 6891715"/>
                <a:gd name="connsiteY2560" fmla="*/ 2528884 h 6367455"/>
                <a:gd name="connsiteX2561" fmla="*/ 1547738 w 6891715"/>
                <a:gd name="connsiteY2561" fmla="*/ 2543806 h 6367455"/>
                <a:gd name="connsiteX2562" fmla="*/ 1540399 w 6891715"/>
                <a:gd name="connsiteY2562" fmla="*/ 2547933 h 6367455"/>
                <a:gd name="connsiteX2563" fmla="*/ 1539123 w 6891715"/>
                <a:gd name="connsiteY2563" fmla="*/ 2555552 h 6367455"/>
                <a:gd name="connsiteX2564" fmla="*/ 1557308 w 6891715"/>
                <a:gd name="connsiteY2564" fmla="*/ 2564759 h 6367455"/>
                <a:gd name="connsiteX2565" fmla="*/ 1554436 w 6891715"/>
                <a:gd name="connsiteY2565" fmla="*/ 2573331 h 6367455"/>
                <a:gd name="connsiteX2566" fmla="*/ 1550289 w 6891715"/>
                <a:gd name="connsiteY2566" fmla="*/ 2567934 h 6367455"/>
                <a:gd name="connsiteX2567" fmla="*/ 1544866 w 6891715"/>
                <a:gd name="connsiteY2567" fmla="*/ 2576505 h 6367455"/>
                <a:gd name="connsiteX2568" fmla="*/ 1544866 w 6891715"/>
                <a:gd name="connsiteY2568" fmla="*/ 2598732 h 6367455"/>
                <a:gd name="connsiteX2569" fmla="*/ 1535614 w 6891715"/>
                <a:gd name="connsiteY2569" fmla="*/ 2612385 h 6367455"/>
                <a:gd name="connsiteX2570" fmla="*/ 1530190 w 6891715"/>
                <a:gd name="connsiteY2570" fmla="*/ 2627309 h 6367455"/>
                <a:gd name="connsiteX2571" fmla="*/ 1518705 w 6891715"/>
                <a:gd name="connsiteY2571" fmla="*/ 2620005 h 6367455"/>
                <a:gd name="connsiteX2572" fmla="*/ 1529870 w 6891715"/>
                <a:gd name="connsiteY2572" fmla="*/ 2595556 h 6367455"/>
                <a:gd name="connsiteX2573" fmla="*/ 1532104 w 6891715"/>
                <a:gd name="connsiteY2573" fmla="*/ 2571426 h 6367455"/>
                <a:gd name="connsiteX2574" fmla="*/ 1531147 w 6891715"/>
                <a:gd name="connsiteY2574" fmla="*/ 2564124 h 6367455"/>
                <a:gd name="connsiteX2575" fmla="*/ 1522534 w 6891715"/>
                <a:gd name="connsiteY2575" fmla="*/ 2562855 h 6367455"/>
                <a:gd name="connsiteX2576" fmla="*/ 1510728 w 6891715"/>
                <a:gd name="connsiteY2576" fmla="*/ 2578728 h 6367455"/>
                <a:gd name="connsiteX2577" fmla="*/ 1490631 w 6891715"/>
                <a:gd name="connsiteY2577" fmla="*/ 2561267 h 6367455"/>
                <a:gd name="connsiteX2578" fmla="*/ 1491587 w 6891715"/>
                <a:gd name="connsiteY2578" fmla="*/ 2550472 h 6367455"/>
                <a:gd name="connsiteX2579" fmla="*/ 1513604 w 6891715"/>
                <a:gd name="connsiteY2579" fmla="*/ 2544123 h 6367455"/>
                <a:gd name="connsiteX2580" fmla="*/ 1519023 w 6891715"/>
                <a:gd name="connsiteY2580" fmla="*/ 2550472 h 6367455"/>
                <a:gd name="connsiteX2581" fmla="*/ 1520938 w 6891715"/>
                <a:gd name="connsiteY2581" fmla="*/ 2544123 h 6367455"/>
                <a:gd name="connsiteX2582" fmla="*/ 1516791 w 6891715"/>
                <a:gd name="connsiteY2582" fmla="*/ 2536822 h 6367455"/>
                <a:gd name="connsiteX2583" fmla="*/ 1520938 w 6891715"/>
                <a:gd name="connsiteY2583" fmla="*/ 2521900 h 6367455"/>
                <a:gd name="connsiteX2584" fmla="*/ 3554357 w 6891715"/>
                <a:gd name="connsiteY2584" fmla="*/ 2513011 h 6367455"/>
                <a:gd name="connsiteX2585" fmla="*/ 3581363 w 6891715"/>
                <a:gd name="connsiteY2585" fmla="*/ 2544986 h 6367455"/>
                <a:gd name="connsiteX2586" fmla="*/ 3565842 w 6891715"/>
                <a:gd name="connsiteY2586" fmla="*/ 2543105 h 6367455"/>
                <a:gd name="connsiteX2587" fmla="*/ 3567084 w 6891715"/>
                <a:gd name="connsiteY2587" fmla="*/ 2558779 h 6367455"/>
                <a:gd name="connsiteX2588" fmla="*/ 3559013 w 6891715"/>
                <a:gd name="connsiteY2588" fmla="*/ 2560659 h 6367455"/>
                <a:gd name="connsiteX2589" fmla="*/ 3559945 w 6891715"/>
                <a:gd name="connsiteY2589" fmla="*/ 2570064 h 6367455"/>
                <a:gd name="connsiteX2590" fmla="*/ 3575465 w 6891715"/>
                <a:gd name="connsiteY2590" fmla="*/ 2578214 h 6367455"/>
                <a:gd name="connsiteX2591" fmla="*/ 3568636 w 6891715"/>
                <a:gd name="connsiteY2591" fmla="*/ 2587620 h 6367455"/>
                <a:gd name="connsiteX2592" fmla="*/ 3559945 w 6891715"/>
                <a:gd name="connsiteY2592" fmla="*/ 2574453 h 6367455"/>
                <a:gd name="connsiteX2593" fmla="*/ 3542562 w 6891715"/>
                <a:gd name="connsiteY2593" fmla="*/ 2576647 h 6367455"/>
                <a:gd name="connsiteX2594" fmla="*/ 3533870 w 6891715"/>
                <a:gd name="connsiteY2594" fmla="*/ 2561286 h 6367455"/>
                <a:gd name="connsiteX2595" fmla="*/ 3525800 w 6891715"/>
                <a:gd name="connsiteY2595" fmla="*/ 2545299 h 6367455"/>
                <a:gd name="connsiteX2596" fmla="*/ 3525800 w 6891715"/>
                <a:gd name="connsiteY2596" fmla="*/ 2535895 h 6367455"/>
                <a:gd name="connsiteX2597" fmla="*/ 3538216 w 6891715"/>
                <a:gd name="connsiteY2597" fmla="*/ 2547493 h 6367455"/>
                <a:gd name="connsiteX2598" fmla="*/ 3542251 w 6891715"/>
                <a:gd name="connsiteY2598" fmla="*/ 2538089 h 6367455"/>
                <a:gd name="connsiteX2599" fmla="*/ 3544114 w 6891715"/>
                <a:gd name="connsiteY2599" fmla="*/ 2526491 h 6367455"/>
                <a:gd name="connsiteX2600" fmla="*/ 3553426 w 6891715"/>
                <a:gd name="connsiteY2600" fmla="*/ 2531820 h 6367455"/>
                <a:gd name="connsiteX2601" fmla="*/ 3555599 w 6891715"/>
                <a:gd name="connsiteY2601" fmla="*/ 2521476 h 6367455"/>
                <a:gd name="connsiteX2602" fmla="*/ 3550322 w 6891715"/>
                <a:gd name="connsiteY2602" fmla="*/ 2514892 h 6367455"/>
                <a:gd name="connsiteX2603" fmla="*/ 3405150 w 6891715"/>
                <a:gd name="connsiteY2603" fmla="*/ 2508248 h 6367455"/>
                <a:gd name="connsiteX2604" fmla="*/ 3421025 w 6891715"/>
                <a:gd name="connsiteY2604" fmla="*/ 2526734 h 6367455"/>
                <a:gd name="connsiteX2605" fmla="*/ 3417850 w 6891715"/>
                <a:gd name="connsiteY2605" fmla="*/ 2532062 h 6367455"/>
                <a:gd name="connsiteX2606" fmla="*/ 3407372 w 6891715"/>
                <a:gd name="connsiteY2606" fmla="*/ 2523916 h 6367455"/>
                <a:gd name="connsiteX2607" fmla="*/ 3729877 w 6891715"/>
                <a:gd name="connsiteY2607" fmla="*/ 2501897 h 6367455"/>
                <a:gd name="connsiteX2608" fmla="*/ 3742150 w 6891715"/>
                <a:gd name="connsiteY2608" fmla="*/ 2505753 h 6367455"/>
                <a:gd name="connsiteX2609" fmla="*/ 3746463 w 6891715"/>
                <a:gd name="connsiteY2609" fmla="*/ 2525336 h 6367455"/>
                <a:gd name="connsiteX2610" fmla="*/ 3731204 w 6891715"/>
                <a:gd name="connsiteY2610" fmla="*/ 2530473 h 6367455"/>
                <a:gd name="connsiteX2611" fmla="*/ 3724569 w 6891715"/>
                <a:gd name="connsiteY2611" fmla="*/ 2524053 h 6367455"/>
                <a:gd name="connsiteX2612" fmla="*/ 3724238 w 6891715"/>
                <a:gd name="connsiteY2612" fmla="*/ 2506394 h 6367455"/>
                <a:gd name="connsiteX2613" fmla="*/ 1524271 w 6891715"/>
                <a:gd name="connsiteY2613" fmla="*/ 2489194 h 6367455"/>
                <a:gd name="connsiteX2614" fmla="*/ 1525556 w 6891715"/>
                <a:gd name="connsiteY2614" fmla="*/ 2509482 h 6367455"/>
                <a:gd name="connsiteX2615" fmla="*/ 1516234 w 6891715"/>
                <a:gd name="connsiteY2615" fmla="*/ 2518173 h 6367455"/>
                <a:gd name="connsiteX2616" fmla="*/ 1508511 w 6891715"/>
                <a:gd name="connsiteY2616" fmla="*/ 2535234 h 6367455"/>
                <a:gd name="connsiteX2617" fmla="*/ 1500155 w 6891715"/>
                <a:gd name="connsiteY2617" fmla="*/ 2531049 h 6367455"/>
                <a:gd name="connsiteX2618" fmla="*/ 1512699 w 6891715"/>
                <a:gd name="connsiteY2618" fmla="*/ 2514954 h 6367455"/>
                <a:gd name="connsiteX2619" fmla="*/ 1506262 w 6891715"/>
                <a:gd name="connsiteY2619" fmla="*/ 2504322 h 6367455"/>
                <a:gd name="connsiteX2620" fmla="*/ 1510444 w 6891715"/>
                <a:gd name="connsiteY2620" fmla="*/ 2490483 h 6367455"/>
                <a:gd name="connsiteX2621" fmla="*/ 1565246 w 6891715"/>
                <a:gd name="connsiteY2621" fmla="*/ 2471735 h 6367455"/>
                <a:gd name="connsiteX2622" fmla="*/ 1558483 w 6891715"/>
                <a:gd name="connsiteY2622" fmla="*/ 2484432 h 6367455"/>
                <a:gd name="connsiteX2623" fmla="*/ 1557308 w 6891715"/>
                <a:gd name="connsiteY2623" fmla="*/ 2473640 h 6367455"/>
                <a:gd name="connsiteX2624" fmla="*/ 2108170 w 6891715"/>
                <a:gd name="connsiteY2624" fmla="*/ 2470155 h 6367455"/>
                <a:gd name="connsiteX2625" fmla="*/ 2128143 w 6891715"/>
                <a:gd name="connsiteY2625" fmla="*/ 2489058 h 6367455"/>
                <a:gd name="connsiteX2626" fmla="*/ 2128807 w 6891715"/>
                <a:gd name="connsiteY2626" fmla="*/ 2505076 h 6367455"/>
                <a:gd name="connsiteX2627" fmla="*/ 2111832 w 6891715"/>
                <a:gd name="connsiteY2627" fmla="*/ 2493538 h 6367455"/>
                <a:gd name="connsiteX2628" fmla="*/ 1542198 w 6891715"/>
                <a:gd name="connsiteY2628" fmla="*/ 2470150 h 6367455"/>
                <a:gd name="connsiteX2629" fmla="*/ 1550929 w 6891715"/>
                <a:gd name="connsiteY2629" fmla="*/ 2477076 h 6367455"/>
                <a:gd name="connsiteX2630" fmla="*/ 1552544 w 6891715"/>
                <a:gd name="connsiteY2630" fmla="*/ 2495974 h 6367455"/>
                <a:gd name="connsiteX2631" fmla="*/ 1548020 w 6891715"/>
                <a:gd name="connsiteY2631" fmla="*/ 2504475 h 6367455"/>
                <a:gd name="connsiteX2632" fmla="*/ 1537345 w 6891715"/>
                <a:gd name="connsiteY2632" fmla="*/ 2509836 h 6367455"/>
                <a:gd name="connsiteX2633" fmla="*/ 1535082 w 6891715"/>
                <a:gd name="connsiteY2633" fmla="*/ 2498175 h 6367455"/>
                <a:gd name="connsiteX2634" fmla="*/ 1538963 w 6891715"/>
                <a:gd name="connsiteY2634" fmla="*/ 2477393 h 6367455"/>
                <a:gd name="connsiteX2635" fmla="*/ 2122457 w 6891715"/>
                <a:gd name="connsiteY2635" fmla="*/ 2457455 h 6367455"/>
                <a:gd name="connsiteX2636" fmla="*/ 2138153 w 6891715"/>
                <a:gd name="connsiteY2636" fmla="*/ 2465247 h 6367455"/>
                <a:gd name="connsiteX2637" fmla="*/ 2142234 w 6891715"/>
                <a:gd name="connsiteY2637" fmla="*/ 2459012 h 6367455"/>
                <a:gd name="connsiteX2638" fmla="*/ 2154791 w 6891715"/>
                <a:gd name="connsiteY2638" fmla="*/ 2472733 h 6367455"/>
                <a:gd name="connsiteX2639" fmla="*/ 2169545 w 6891715"/>
                <a:gd name="connsiteY2639" fmla="*/ 2474291 h 6367455"/>
                <a:gd name="connsiteX2640" fmla="*/ 2178021 w 6891715"/>
                <a:gd name="connsiteY2640" fmla="*/ 2481772 h 6367455"/>
                <a:gd name="connsiteX2641" fmla="*/ 2148512 w 6891715"/>
                <a:gd name="connsiteY2641" fmla="*/ 2492376 h 6367455"/>
                <a:gd name="connsiteX2642" fmla="*/ 2127481 w 6891715"/>
                <a:gd name="connsiteY2642" fmla="*/ 2475850 h 6367455"/>
                <a:gd name="connsiteX2643" fmla="*/ 1550604 w 6891715"/>
                <a:gd name="connsiteY2643" fmla="*/ 2444749 h 6367455"/>
                <a:gd name="connsiteX2644" fmla="*/ 1557308 w 6891715"/>
                <a:gd name="connsiteY2644" fmla="*/ 2453507 h 6367455"/>
                <a:gd name="connsiteX2645" fmla="*/ 1550019 w 6891715"/>
                <a:gd name="connsiteY2645" fmla="*/ 2466975 h 6367455"/>
                <a:gd name="connsiteX2646" fmla="*/ 1543021 w 6891715"/>
                <a:gd name="connsiteY2646" fmla="*/ 2460578 h 6367455"/>
                <a:gd name="connsiteX2647" fmla="*/ 2109853 w 6891715"/>
                <a:gd name="connsiteY2647" fmla="*/ 2386019 h 6367455"/>
                <a:gd name="connsiteX2648" fmla="*/ 2120870 w 6891715"/>
                <a:gd name="connsiteY2648" fmla="*/ 2400025 h 6367455"/>
                <a:gd name="connsiteX2649" fmla="*/ 2108936 w 6891715"/>
                <a:gd name="connsiteY2649" fmla="*/ 2417767 h 6367455"/>
                <a:gd name="connsiteX2650" fmla="*/ 2097918 w 6891715"/>
                <a:gd name="connsiteY2650" fmla="*/ 2409675 h 6367455"/>
                <a:gd name="connsiteX2651" fmla="*/ 2095470 w 6891715"/>
                <a:gd name="connsiteY2651" fmla="*/ 2397535 h 6367455"/>
                <a:gd name="connsiteX2652" fmla="*/ 2105570 w 6891715"/>
                <a:gd name="connsiteY2652" fmla="*/ 2395357 h 6367455"/>
                <a:gd name="connsiteX2653" fmla="*/ 2152737 w 6891715"/>
                <a:gd name="connsiteY2653" fmla="*/ 2320930 h 6367455"/>
                <a:gd name="connsiteX2654" fmla="*/ 2168495 w 6891715"/>
                <a:gd name="connsiteY2654" fmla="*/ 2326823 h 6367455"/>
                <a:gd name="connsiteX2655" fmla="*/ 2162192 w 6891715"/>
                <a:gd name="connsiteY2655" fmla="*/ 2336131 h 6367455"/>
                <a:gd name="connsiteX2656" fmla="*/ 2146118 w 6891715"/>
                <a:gd name="connsiteY2656" fmla="*/ 2334268 h 6367455"/>
                <a:gd name="connsiteX2657" fmla="*/ 2127524 w 6891715"/>
                <a:gd name="connsiteY2657" fmla="*/ 2347918 h 6367455"/>
                <a:gd name="connsiteX2658" fmla="*/ 2125633 w 6891715"/>
                <a:gd name="connsiteY2658" fmla="*/ 2341713 h 6367455"/>
                <a:gd name="connsiteX2659" fmla="*/ 2132312 w 6891715"/>
                <a:gd name="connsiteY2659" fmla="*/ 2239963 h 6367455"/>
                <a:gd name="connsiteX2660" fmla="*/ 2144684 w 6891715"/>
                <a:gd name="connsiteY2660" fmla="*/ 2252345 h 6367455"/>
                <a:gd name="connsiteX2661" fmla="*/ 2123344 w 6891715"/>
                <a:gd name="connsiteY2661" fmla="*/ 2265364 h 6367455"/>
                <a:gd name="connsiteX2662" fmla="*/ 2120870 w 6891715"/>
                <a:gd name="connsiteY2662" fmla="*/ 2251711 h 6367455"/>
                <a:gd name="connsiteX2663" fmla="*/ 2164060 w 6891715"/>
                <a:gd name="connsiteY2663" fmla="*/ 2190748 h 6367455"/>
                <a:gd name="connsiteX2664" fmla="*/ 2173257 w 6891715"/>
                <a:gd name="connsiteY2664" fmla="*/ 2205972 h 6367455"/>
                <a:gd name="connsiteX2665" fmla="*/ 2159135 w 6891715"/>
                <a:gd name="connsiteY2665" fmla="*/ 2212976 h 6367455"/>
                <a:gd name="connsiteX2666" fmla="*/ 2150266 w 6891715"/>
                <a:gd name="connsiteY2666" fmla="*/ 2203839 h 6367455"/>
                <a:gd name="connsiteX2667" fmla="*/ 2144683 w 6891715"/>
                <a:gd name="connsiteY2667" fmla="*/ 2191052 h 6367455"/>
                <a:gd name="connsiteX2668" fmla="*/ 2180785 w 6891715"/>
                <a:gd name="connsiteY2668" fmla="*/ 2185982 h 6367455"/>
                <a:gd name="connsiteX2669" fmla="*/ 2193581 w 6891715"/>
                <a:gd name="connsiteY2669" fmla="*/ 2195133 h 6367455"/>
                <a:gd name="connsiteX2670" fmla="*/ 2196141 w 6891715"/>
                <a:gd name="connsiteY2670" fmla="*/ 2205858 h 6367455"/>
                <a:gd name="connsiteX2671" fmla="*/ 2215976 w 6891715"/>
                <a:gd name="connsiteY2671" fmla="*/ 2190085 h 6367455"/>
                <a:gd name="connsiteX2672" fmla="*/ 2231972 w 6891715"/>
                <a:gd name="connsiteY2672" fmla="*/ 2195762 h 6367455"/>
                <a:gd name="connsiteX2673" fmla="*/ 2235170 w 6891715"/>
                <a:gd name="connsiteY2673" fmla="*/ 2202388 h 6367455"/>
                <a:gd name="connsiteX2674" fmla="*/ 2219175 w 6891715"/>
                <a:gd name="connsiteY2674" fmla="*/ 2206490 h 6367455"/>
                <a:gd name="connsiteX2675" fmla="*/ 2232931 w 6891715"/>
                <a:gd name="connsiteY2675" fmla="*/ 2212798 h 6367455"/>
                <a:gd name="connsiteX2676" fmla="*/ 2230372 w 6891715"/>
                <a:gd name="connsiteY2676" fmla="*/ 2220054 h 6367455"/>
                <a:gd name="connsiteX2677" fmla="*/ 2182064 w 6891715"/>
                <a:gd name="connsiteY2677" fmla="*/ 2224786 h 6367455"/>
                <a:gd name="connsiteX2678" fmla="*/ 2162230 w 6891715"/>
                <a:gd name="connsiteY2678" fmla="*/ 2235198 h 6367455"/>
                <a:gd name="connsiteX2679" fmla="*/ 2151032 w 6891715"/>
                <a:gd name="connsiteY2679" fmla="*/ 2219738 h 6367455"/>
                <a:gd name="connsiteX2680" fmla="*/ 2166069 w 6891715"/>
                <a:gd name="connsiteY2680" fmla="*/ 2217846 h 6367455"/>
                <a:gd name="connsiteX2681" fmla="*/ 2176626 w 6891715"/>
                <a:gd name="connsiteY2681" fmla="*/ 2207119 h 6367455"/>
                <a:gd name="connsiteX2682" fmla="*/ 2186223 w 6891715"/>
                <a:gd name="connsiteY2682" fmla="*/ 2207750 h 6367455"/>
                <a:gd name="connsiteX2683" fmla="*/ 2198341 w 6891715"/>
                <a:gd name="connsiteY2683" fmla="*/ 2157407 h 6367455"/>
                <a:gd name="connsiteX2684" fmla="*/ 2201832 w 6891715"/>
                <a:gd name="connsiteY2684" fmla="*/ 2171006 h 6367455"/>
                <a:gd name="connsiteX2685" fmla="*/ 2185958 w 6891715"/>
                <a:gd name="connsiteY2685" fmla="*/ 2179632 h 6367455"/>
                <a:gd name="connsiteX2686" fmla="*/ 2188815 w 6891715"/>
                <a:gd name="connsiteY2686" fmla="*/ 2160724 h 6367455"/>
                <a:gd name="connsiteX2687" fmla="*/ 5024403 w 6891715"/>
                <a:gd name="connsiteY2687" fmla="*/ 2154231 h 6367455"/>
                <a:gd name="connsiteX2688" fmla="*/ 5025991 w 6891715"/>
                <a:gd name="connsiteY2688" fmla="*/ 2172774 h 6367455"/>
                <a:gd name="connsiteX2689" fmla="*/ 5021228 w 6891715"/>
                <a:gd name="connsiteY2689" fmla="*/ 2190992 h 6367455"/>
                <a:gd name="connsiteX2690" fmla="*/ 5011703 w 6891715"/>
                <a:gd name="connsiteY2690" fmla="*/ 2193919 h 6367455"/>
                <a:gd name="connsiteX2691" fmla="*/ 5006941 w 6891715"/>
                <a:gd name="connsiteY2691" fmla="*/ 2170172 h 6367455"/>
                <a:gd name="connsiteX2692" fmla="*/ 5013608 w 6891715"/>
                <a:gd name="connsiteY2692" fmla="*/ 2158460 h 6367455"/>
                <a:gd name="connsiteX2693" fmla="*/ 2249459 w 6891715"/>
                <a:gd name="connsiteY2693" fmla="*/ 2125656 h 6367455"/>
                <a:gd name="connsiteX2694" fmla="*/ 2249459 w 6891715"/>
                <a:gd name="connsiteY2694" fmla="*/ 2130622 h 6367455"/>
                <a:gd name="connsiteX2695" fmla="*/ 2228670 w 6891715"/>
                <a:gd name="connsiteY2695" fmla="*/ 2146449 h 6367455"/>
                <a:gd name="connsiteX2696" fmla="*/ 2227725 w 6891715"/>
                <a:gd name="connsiteY2696" fmla="*/ 2156692 h 6367455"/>
                <a:gd name="connsiteX2697" fmla="*/ 2218275 w 6891715"/>
                <a:gd name="connsiteY2697" fmla="*/ 2166932 h 6367455"/>
                <a:gd name="connsiteX2698" fmla="*/ 2210715 w 6891715"/>
                <a:gd name="connsiteY2698" fmla="*/ 2153898 h 6367455"/>
                <a:gd name="connsiteX2699" fmla="*/ 2209771 w 6891715"/>
                <a:gd name="connsiteY2699" fmla="*/ 2135277 h 6367455"/>
                <a:gd name="connsiteX2700" fmla="*/ 2222370 w 6891715"/>
                <a:gd name="connsiteY2700" fmla="*/ 2136209 h 6367455"/>
                <a:gd name="connsiteX2701" fmla="*/ 2273905 w 6891715"/>
                <a:gd name="connsiteY2701" fmla="*/ 2119307 h 6367455"/>
                <a:gd name="connsiteX2702" fmla="*/ 2281208 w 6891715"/>
                <a:gd name="connsiteY2702" fmla="*/ 2129645 h 6367455"/>
                <a:gd name="connsiteX2703" fmla="*/ 2263110 w 6891715"/>
                <a:gd name="connsiteY2703" fmla="*/ 2132006 h 6367455"/>
                <a:gd name="connsiteX2704" fmla="*/ 2258983 w 6891715"/>
                <a:gd name="connsiteY2704" fmla="*/ 2121079 h 6367455"/>
                <a:gd name="connsiteX2705" fmla="*/ 2280256 w 6891715"/>
                <a:gd name="connsiteY2705" fmla="*/ 2095494 h 6367455"/>
                <a:gd name="connsiteX2706" fmla="*/ 2287559 w 6891715"/>
                <a:gd name="connsiteY2706" fmla="*/ 2097758 h 6367455"/>
                <a:gd name="connsiteX2707" fmla="*/ 2274858 w 6891715"/>
                <a:gd name="connsiteY2707" fmla="*/ 2112957 h 6367455"/>
                <a:gd name="connsiteX2708" fmla="*/ 2258983 w 6891715"/>
                <a:gd name="connsiteY2708" fmla="*/ 2108752 h 6367455"/>
                <a:gd name="connsiteX2709" fmla="*/ 2261205 w 6891715"/>
                <a:gd name="connsiteY2709" fmla="*/ 2097110 h 6367455"/>
                <a:gd name="connsiteX2710" fmla="*/ 2292002 w 6891715"/>
                <a:gd name="connsiteY2710" fmla="*/ 2065330 h 6367455"/>
                <a:gd name="connsiteX2711" fmla="*/ 2312959 w 6891715"/>
                <a:gd name="connsiteY2711" fmla="*/ 2076808 h 6367455"/>
                <a:gd name="connsiteX2712" fmla="*/ 2302798 w 6891715"/>
                <a:gd name="connsiteY2712" fmla="*/ 2092318 h 6367455"/>
                <a:gd name="connsiteX2713" fmla="*/ 2285972 w 6891715"/>
                <a:gd name="connsiteY2713" fmla="*/ 2083011 h 6367455"/>
                <a:gd name="connsiteX2714" fmla="*/ 3672802 w 6891715"/>
                <a:gd name="connsiteY2714" fmla="*/ 1939932 h 6367455"/>
                <a:gd name="connsiteX2715" fmla="*/ 3695345 w 6891715"/>
                <a:gd name="connsiteY2715" fmla="*/ 1940896 h 6367455"/>
                <a:gd name="connsiteX2716" fmla="*/ 3700425 w 6891715"/>
                <a:gd name="connsiteY2716" fmla="*/ 1952481 h 6367455"/>
                <a:gd name="connsiteX2717" fmla="*/ 3688995 w 6891715"/>
                <a:gd name="connsiteY2717" fmla="*/ 1950871 h 6367455"/>
                <a:gd name="connsiteX2718" fmla="*/ 3692170 w 6891715"/>
                <a:gd name="connsiteY2718" fmla="*/ 1959881 h 6367455"/>
                <a:gd name="connsiteX2719" fmla="*/ 3677247 w 6891715"/>
                <a:gd name="connsiteY2719" fmla="*/ 1963742 h 6367455"/>
                <a:gd name="connsiteX2720" fmla="*/ 3668675 w 6891715"/>
                <a:gd name="connsiteY2720" fmla="*/ 1946366 h 6367455"/>
                <a:gd name="connsiteX2721" fmla="*/ 2423473 w 6891715"/>
                <a:gd name="connsiteY2721" fmla="*/ 1893885 h 6367455"/>
                <a:gd name="connsiteX2722" fmla="*/ 2443134 w 6891715"/>
                <a:gd name="connsiteY2722" fmla="*/ 1915792 h 6367455"/>
                <a:gd name="connsiteX2723" fmla="*/ 2443134 w 6891715"/>
                <a:gd name="connsiteY2723" fmla="*/ 1924364 h 6367455"/>
                <a:gd name="connsiteX2724" fmla="*/ 2432836 w 6891715"/>
                <a:gd name="connsiteY2724" fmla="*/ 1928810 h 6367455"/>
                <a:gd name="connsiteX2725" fmla="*/ 2423473 w 6891715"/>
                <a:gd name="connsiteY2725" fmla="*/ 1914204 h 6367455"/>
                <a:gd name="connsiteX2726" fmla="*/ 2406622 w 6891715"/>
                <a:gd name="connsiteY2726" fmla="*/ 1904997 h 6367455"/>
                <a:gd name="connsiteX2727" fmla="*/ 2424410 w 6891715"/>
                <a:gd name="connsiteY2727" fmla="*/ 1904679 h 6367455"/>
                <a:gd name="connsiteX2728" fmla="*/ 2423473 w 6891715"/>
                <a:gd name="connsiteY2728" fmla="*/ 1893885 h 6367455"/>
                <a:gd name="connsiteX2729" fmla="*/ 2486201 w 6891715"/>
                <a:gd name="connsiteY2729" fmla="*/ 1830386 h 6367455"/>
                <a:gd name="connsiteX2730" fmla="*/ 2497270 w 6891715"/>
                <a:gd name="connsiteY2730" fmla="*/ 1855692 h 6367455"/>
                <a:gd name="connsiteX2731" fmla="*/ 2519408 w 6891715"/>
                <a:gd name="connsiteY2731" fmla="*/ 1854731 h 6367455"/>
                <a:gd name="connsiteX2732" fmla="*/ 2519408 w 6891715"/>
                <a:gd name="connsiteY2732" fmla="*/ 1862100 h 6367455"/>
                <a:gd name="connsiteX2733" fmla="*/ 2538384 w 6891715"/>
                <a:gd name="connsiteY2733" fmla="*/ 1871390 h 6367455"/>
                <a:gd name="connsiteX2734" fmla="*/ 2526683 w 6891715"/>
                <a:gd name="connsiteY2734" fmla="*/ 1872351 h 6367455"/>
                <a:gd name="connsiteX2735" fmla="*/ 2515613 w 6891715"/>
                <a:gd name="connsiteY2735" fmla="*/ 1886447 h 6367455"/>
                <a:gd name="connsiteX2736" fmla="*/ 2494424 w 6891715"/>
                <a:gd name="connsiteY2736" fmla="*/ 1884524 h 6367455"/>
                <a:gd name="connsiteX2737" fmla="*/ 2481773 w 6891715"/>
                <a:gd name="connsiteY2737" fmla="*/ 1899581 h 6367455"/>
                <a:gd name="connsiteX2738" fmla="*/ 2466909 w 6891715"/>
                <a:gd name="connsiteY2738" fmla="*/ 1901823 h 6367455"/>
                <a:gd name="connsiteX2739" fmla="*/ 2457421 w 6891715"/>
                <a:gd name="connsiteY2739" fmla="*/ 1886126 h 6367455"/>
                <a:gd name="connsiteX2740" fmla="*/ 2465643 w 6891715"/>
                <a:gd name="connsiteY2740" fmla="*/ 1873312 h 6367455"/>
                <a:gd name="connsiteX2741" fmla="*/ 2489996 w 6891715"/>
                <a:gd name="connsiteY2741" fmla="*/ 1878117 h 6367455"/>
                <a:gd name="connsiteX2742" fmla="*/ 2480192 w 6891715"/>
                <a:gd name="connsiteY2742" fmla="*/ 1861459 h 6367455"/>
                <a:gd name="connsiteX2743" fmla="*/ 2492842 w 6891715"/>
                <a:gd name="connsiteY2743" fmla="*/ 1857935 h 6367455"/>
                <a:gd name="connsiteX2744" fmla="*/ 2459002 w 6891715"/>
                <a:gd name="connsiteY2744" fmla="*/ 1847363 h 6367455"/>
                <a:gd name="connsiteX2745" fmla="*/ 2482407 w 6891715"/>
                <a:gd name="connsiteY2745" fmla="*/ 1843199 h 6367455"/>
                <a:gd name="connsiteX2746" fmla="*/ 3837960 w 6891715"/>
                <a:gd name="connsiteY2746" fmla="*/ 1809756 h 6367455"/>
                <a:gd name="connsiteX2747" fmla="*/ 3848063 w 6891715"/>
                <a:gd name="connsiteY2747" fmla="*/ 1824547 h 6367455"/>
                <a:gd name="connsiteX2748" fmla="*/ 3840654 w 6891715"/>
                <a:gd name="connsiteY2748" fmla="*/ 1835157 h 6367455"/>
                <a:gd name="connsiteX2749" fmla="*/ 3825838 w 6891715"/>
                <a:gd name="connsiteY2749" fmla="*/ 1826797 h 6367455"/>
                <a:gd name="connsiteX2750" fmla="*/ 4013480 w 6891715"/>
                <a:gd name="connsiteY2750" fmla="*/ 1541468 h 6367455"/>
                <a:gd name="connsiteX2751" fmla="*/ 4030625 w 6891715"/>
                <a:gd name="connsiteY2751" fmla="*/ 1544222 h 6367455"/>
                <a:gd name="connsiteX2752" fmla="*/ 4046500 w 6891715"/>
                <a:gd name="connsiteY2752" fmla="*/ 1546364 h 6367455"/>
                <a:gd name="connsiteX2753" fmla="*/ 4042372 w 6891715"/>
                <a:gd name="connsiteY2753" fmla="*/ 1550343 h 6367455"/>
                <a:gd name="connsiteX2754" fmla="*/ 4030625 w 6891715"/>
                <a:gd name="connsiteY2754" fmla="*/ 1554627 h 6367455"/>
                <a:gd name="connsiteX2755" fmla="*/ 4032847 w 6891715"/>
                <a:gd name="connsiteY2755" fmla="*/ 1564726 h 6367455"/>
                <a:gd name="connsiteX2756" fmla="*/ 4027450 w 6891715"/>
                <a:gd name="connsiteY2756" fmla="*/ 1566868 h 6367455"/>
                <a:gd name="connsiteX2757" fmla="*/ 4018877 w 6891715"/>
                <a:gd name="connsiteY2757" fmla="*/ 1554627 h 6367455"/>
                <a:gd name="connsiteX2758" fmla="*/ 4016655 w 6891715"/>
                <a:gd name="connsiteY2758" fmla="*/ 1563808 h 6367455"/>
                <a:gd name="connsiteX2759" fmla="*/ 4005225 w 6891715"/>
                <a:gd name="connsiteY2759" fmla="*/ 1557687 h 6367455"/>
                <a:gd name="connsiteX2760" fmla="*/ 4005225 w 6891715"/>
                <a:gd name="connsiteY2760" fmla="*/ 1546670 h 6367455"/>
                <a:gd name="connsiteX2761" fmla="*/ 5063053 w 6891715"/>
                <a:gd name="connsiteY2761" fmla="*/ 1519232 h 6367455"/>
                <a:gd name="connsiteX2762" fmla="*/ 5070842 w 6891715"/>
                <a:gd name="connsiteY2762" fmla="*/ 1527746 h 6367455"/>
                <a:gd name="connsiteX2763" fmla="*/ 5067414 w 6891715"/>
                <a:gd name="connsiteY2763" fmla="*/ 1537522 h 6367455"/>
                <a:gd name="connsiteX2764" fmla="*/ 5075204 w 6891715"/>
                <a:gd name="connsiteY2764" fmla="*/ 1546351 h 6367455"/>
                <a:gd name="connsiteX2765" fmla="*/ 5068349 w 6891715"/>
                <a:gd name="connsiteY2765" fmla="*/ 1565270 h 6367455"/>
                <a:gd name="connsiteX2766" fmla="*/ 5062741 w 6891715"/>
                <a:gd name="connsiteY2766" fmla="*/ 1548243 h 6367455"/>
                <a:gd name="connsiteX2767" fmla="*/ 5041866 w 6891715"/>
                <a:gd name="connsiteY2767" fmla="*/ 1538152 h 6367455"/>
                <a:gd name="connsiteX2768" fmla="*/ 5048720 w 6891715"/>
                <a:gd name="connsiteY2768" fmla="*/ 1523332 h 6367455"/>
                <a:gd name="connsiteX2769" fmla="*/ 5056198 w 6891715"/>
                <a:gd name="connsiteY2769" fmla="*/ 1530584 h 6367455"/>
                <a:gd name="connsiteX2770" fmla="*/ 5070441 w 6891715"/>
                <a:gd name="connsiteY2770" fmla="*/ 1517646 h 6367455"/>
                <a:gd name="connsiteX2771" fmla="*/ 5086316 w 6891715"/>
                <a:gd name="connsiteY2771" fmla="*/ 1521333 h 6367455"/>
                <a:gd name="connsiteX2772" fmla="*/ 5074652 w 6891715"/>
                <a:gd name="connsiteY2772" fmla="*/ 1527171 h 6367455"/>
                <a:gd name="connsiteX2773" fmla="*/ 2793654 w 6891715"/>
                <a:gd name="connsiteY2773" fmla="*/ 1403349 h 6367455"/>
                <a:gd name="connsiteX2774" fmla="*/ 2808259 w 6891715"/>
                <a:gd name="connsiteY2774" fmla="*/ 1420428 h 6367455"/>
                <a:gd name="connsiteX2775" fmla="*/ 2796829 w 6891715"/>
                <a:gd name="connsiteY2775" fmla="*/ 1431595 h 6367455"/>
                <a:gd name="connsiteX2776" fmla="*/ 2778096 w 6891715"/>
                <a:gd name="connsiteY2776" fmla="*/ 1431924 h 6367455"/>
                <a:gd name="connsiteX2777" fmla="*/ 2782859 w 6891715"/>
                <a:gd name="connsiteY2777" fmla="*/ 1409918 h 6367455"/>
                <a:gd name="connsiteX2778" fmla="*/ 303818 w 6891715"/>
                <a:gd name="connsiteY2778" fmla="*/ 1397948 h 6367455"/>
                <a:gd name="connsiteX2779" fmla="*/ 310168 w 6891715"/>
                <a:gd name="connsiteY2779" fmla="*/ 1402076 h 6367455"/>
                <a:gd name="connsiteX2780" fmla="*/ 305088 w 6891715"/>
                <a:gd name="connsiteY2780" fmla="*/ 1417633 h 6367455"/>
                <a:gd name="connsiteX2781" fmla="*/ 309215 w 6891715"/>
                <a:gd name="connsiteY2781" fmla="*/ 1431603 h 6367455"/>
                <a:gd name="connsiteX2782" fmla="*/ 316518 w 6891715"/>
                <a:gd name="connsiteY2782" fmla="*/ 1433826 h 6367455"/>
                <a:gd name="connsiteX2783" fmla="*/ 315882 w 6891715"/>
                <a:gd name="connsiteY2783" fmla="*/ 1449383 h 6367455"/>
                <a:gd name="connsiteX2784" fmla="*/ 327630 w 6891715"/>
                <a:gd name="connsiteY2784" fmla="*/ 1448113 h 6367455"/>
                <a:gd name="connsiteX2785" fmla="*/ 329218 w 6891715"/>
                <a:gd name="connsiteY2785" fmla="*/ 1426206 h 6367455"/>
                <a:gd name="connsiteX2786" fmla="*/ 336838 w 6891715"/>
                <a:gd name="connsiteY2786" fmla="*/ 1413506 h 6367455"/>
                <a:gd name="connsiteX2787" fmla="*/ 350490 w 6891715"/>
                <a:gd name="connsiteY2787" fmla="*/ 1432238 h 6367455"/>
                <a:gd name="connsiteX2788" fmla="*/ 349855 w 6891715"/>
                <a:gd name="connsiteY2788" fmla="*/ 1447161 h 6367455"/>
                <a:gd name="connsiteX2789" fmla="*/ 367635 w 6891715"/>
                <a:gd name="connsiteY2789" fmla="*/ 1441446 h 6367455"/>
                <a:gd name="connsiteX2790" fmla="*/ 357158 w 6891715"/>
                <a:gd name="connsiteY2790" fmla="*/ 1456368 h 6367455"/>
                <a:gd name="connsiteX2791" fmla="*/ 368905 w 6891715"/>
                <a:gd name="connsiteY2791" fmla="*/ 1466845 h 6367455"/>
                <a:gd name="connsiteX2792" fmla="*/ 365095 w 6891715"/>
                <a:gd name="connsiteY2792" fmla="*/ 1497326 h 6367455"/>
                <a:gd name="connsiteX2793" fmla="*/ 350173 w 6891715"/>
                <a:gd name="connsiteY2793" fmla="*/ 1511296 h 6367455"/>
                <a:gd name="connsiteX2794" fmla="*/ 365095 w 6891715"/>
                <a:gd name="connsiteY2794" fmla="*/ 1514471 h 6367455"/>
                <a:gd name="connsiteX2795" fmla="*/ 368587 w 6891715"/>
                <a:gd name="connsiteY2795" fmla="*/ 1537331 h 6367455"/>
                <a:gd name="connsiteX2796" fmla="*/ 372397 w 6891715"/>
                <a:gd name="connsiteY2796" fmla="*/ 1525583 h 6367455"/>
                <a:gd name="connsiteX2797" fmla="*/ 385098 w 6891715"/>
                <a:gd name="connsiteY2797" fmla="*/ 1524630 h 6367455"/>
                <a:gd name="connsiteX2798" fmla="*/ 390495 w 6891715"/>
                <a:gd name="connsiteY2798" fmla="*/ 1536378 h 6367455"/>
                <a:gd name="connsiteX2799" fmla="*/ 372715 w 6891715"/>
                <a:gd name="connsiteY2799" fmla="*/ 1545903 h 6367455"/>
                <a:gd name="connsiteX2800" fmla="*/ 383510 w 6891715"/>
                <a:gd name="connsiteY2800" fmla="*/ 1544633 h 6367455"/>
                <a:gd name="connsiteX2801" fmla="*/ 382558 w 6891715"/>
                <a:gd name="connsiteY2801" fmla="*/ 1564635 h 6367455"/>
                <a:gd name="connsiteX2802" fmla="*/ 365413 w 6891715"/>
                <a:gd name="connsiteY2802" fmla="*/ 1565905 h 6367455"/>
                <a:gd name="connsiteX2803" fmla="*/ 352078 w 6891715"/>
                <a:gd name="connsiteY2803" fmla="*/ 1579875 h 6367455"/>
                <a:gd name="connsiteX2804" fmla="*/ 361603 w 6891715"/>
                <a:gd name="connsiteY2804" fmla="*/ 1593210 h 6367455"/>
                <a:gd name="connsiteX2805" fmla="*/ 349220 w 6891715"/>
                <a:gd name="connsiteY2805" fmla="*/ 1608133 h 6367455"/>
                <a:gd name="connsiteX2806" fmla="*/ 347950 w 6891715"/>
                <a:gd name="connsiteY2806" fmla="*/ 1621785 h 6367455"/>
                <a:gd name="connsiteX2807" fmla="*/ 336520 w 6891715"/>
                <a:gd name="connsiteY2807" fmla="*/ 1623055 h 6367455"/>
                <a:gd name="connsiteX2808" fmla="*/ 327313 w 6891715"/>
                <a:gd name="connsiteY2808" fmla="*/ 1634485 h 6367455"/>
                <a:gd name="connsiteX2809" fmla="*/ 318740 w 6891715"/>
                <a:gd name="connsiteY2809" fmla="*/ 1639248 h 6367455"/>
                <a:gd name="connsiteX2810" fmla="*/ 313025 w 6891715"/>
                <a:gd name="connsiteY2810" fmla="*/ 1622103 h 6367455"/>
                <a:gd name="connsiteX2811" fmla="*/ 298103 w 6891715"/>
                <a:gd name="connsiteY2811" fmla="*/ 1602418 h 6367455"/>
                <a:gd name="connsiteX2812" fmla="*/ 291753 w 6891715"/>
                <a:gd name="connsiteY2812" fmla="*/ 1616388 h 6367455"/>
                <a:gd name="connsiteX2813" fmla="*/ 300643 w 6891715"/>
                <a:gd name="connsiteY2813" fmla="*/ 1628770 h 6367455"/>
                <a:gd name="connsiteX2814" fmla="*/ 301913 w 6891715"/>
                <a:gd name="connsiteY2814" fmla="*/ 1637025 h 6367455"/>
                <a:gd name="connsiteX2815" fmla="*/ 286990 w 6891715"/>
                <a:gd name="connsiteY2815" fmla="*/ 1645598 h 6367455"/>
                <a:gd name="connsiteX2816" fmla="*/ 285085 w 6891715"/>
                <a:gd name="connsiteY2816" fmla="*/ 1666870 h 6367455"/>
                <a:gd name="connsiteX2817" fmla="*/ 313343 w 6891715"/>
                <a:gd name="connsiteY2817" fmla="*/ 1651630 h 6367455"/>
                <a:gd name="connsiteX2818" fmla="*/ 317788 w 6891715"/>
                <a:gd name="connsiteY2818" fmla="*/ 1655758 h 6367455"/>
                <a:gd name="connsiteX2819" fmla="*/ 295880 w 6891715"/>
                <a:gd name="connsiteY2819" fmla="*/ 1676078 h 6367455"/>
                <a:gd name="connsiteX2820" fmla="*/ 279053 w 6891715"/>
                <a:gd name="connsiteY2820" fmla="*/ 1708781 h 6367455"/>
                <a:gd name="connsiteX2821" fmla="*/ 255875 w 6891715"/>
                <a:gd name="connsiteY2821" fmla="*/ 1711320 h 6367455"/>
                <a:gd name="connsiteX2822" fmla="*/ 242223 w 6891715"/>
                <a:gd name="connsiteY2822" fmla="*/ 1742753 h 6367455"/>
                <a:gd name="connsiteX2823" fmla="*/ 220950 w 6891715"/>
                <a:gd name="connsiteY2823" fmla="*/ 1748468 h 6367455"/>
                <a:gd name="connsiteX2824" fmla="*/ 217775 w 6891715"/>
                <a:gd name="connsiteY2824" fmla="*/ 1744340 h 6367455"/>
                <a:gd name="connsiteX2825" fmla="*/ 228570 w 6891715"/>
                <a:gd name="connsiteY2825" fmla="*/ 1739896 h 6367455"/>
                <a:gd name="connsiteX2826" fmla="*/ 231745 w 6891715"/>
                <a:gd name="connsiteY2826" fmla="*/ 1730370 h 6367455"/>
                <a:gd name="connsiteX2827" fmla="*/ 224125 w 6891715"/>
                <a:gd name="connsiteY2827" fmla="*/ 1722115 h 6367455"/>
                <a:gd name="connsiteX2828" fmla="*/ 222855 w 6891715"/>
                <a:gd name="connsiteY2828" fmla="*/ 1703383 h 6367455"/>
                <a:gd name="connsiteX2829" fmla="*/ 207933 w 6891715"/>
                <a:gd name="connsiteY2829" fmla="*/ 1701160 h 6367455"/>
                <a:gd name="connsiteX2830" fmla="*/ 204123 w 6891715"/>
                <a:gd name="connsiteY2830" fmla="*/ 1710685 h 6367455"/>
                <a:gd name="connsiteX2831" fmla="*/ 207298 w 6891715"/>
                <a:gd name="connsiteY2831" fmla="*/ 1720210 h 6367455"/>
                <a:gd name="connsiteX2832" fmla="*/ 199995 w 6891715"/>
                <a:gd name="connsiteY2832" fmla="*/ 1729736 h 6367455"/>
                <a:gd name="connsiteX2833" fmla="*/ 175865 w 6891715"/>
                <a:gd name="connsiteY2833" fmla="*/ 1737355 h 6367455"/>
                <a:gd name="connsiteX2834" fmla="*/ 163165 w 6891715"/>
                <a:gd name="connsiteY2834" fmla="*/ 1761486 h 6367455"/>
                <a:gd name="connsiteX2835" fmla="*/ 110778 w 6891715"/>
                <a:gd name="connsiteY2835" fmla="*/ 1815778 h 6367455"/>
                <a:gd name="connsiteX2836" fmla="*/ 87283 w 6891715"/>
                <a:gd name="connsiteY2836" fmla="*/ 1817048 h 6367455"/>
                <a:gd name="connsiteX2837" fmla="*/ 63470 w 6891715"/>
                <a:gd name="connsiteY2837" fmla="*/ 1831018 h 6367455"/>
                <a:gd name="connsiteX2838" fmla="*/ 35848 w 6891715"/>
                <a:gd name="connsiteY2838" fmla="*/ 1825938 h 6367455"/>
                <a:gd name="connsiteX2839" fmla="*/ 40293 w 6891715"/>
                <a:gd name="connsiteY2839" fmla="*/ 1849433 h 6367455"/>
                <a:gd name="connsiteX2840" fmla="*/ 0 w 6891715"/>
                <a:gd name="connsiteY2840" fmla="*/ 1865398 h 6367455"/>
                <a:gd name="connsiteX2841" fmla="*/ 51895 w 6891715"/>
                <a:gd name="connsiteY2841" fmla="*/ 1757672 h 6367455"/>
                <a:gd name="connsiteX2842" fmla="*/ 234199 w 6891715"/>
                <a:gd name="connsiteY2842" fmla="*/ 1457591 h 6367455"/>
                <a:gd name="connsiteX2843" fmla="*/ 269276 w 6891715"/>
                <a:gd name="connsiteY2843" fmla="*/ 1410682 h 6367455"/>
                <a:gd name="connsiteX2844" fmla="*/ 273020 w 6891715"/>
                <a:gd name="connsiteY2844" fmla="*/ 1407473 h 6367455"/>
                <a:gd name="connsiteX2845" fmla="*/ 3781388 w 6891715"/>
                <a:gd name="connsiteY2845" fmla="*/ 1397007 h 6367455"/>
                <a:gd name="connsiteX2846" fmla="*/ 3780753 w 6891715"/>
                <a:gd name="connsiteY2846" fmla="*/ 1419999 h 6367455"/>
                <a:gd name="connsiteX2847" fmla="*/ 3775672 w 6891715"/>
                <a:gd name="connsiteY2847" fmla="*/ 1425582 h 6367455"/>
                <a:gd name="connsiteX2848" fmla="*/ 3770275 w 6891715"/>
                <a:gd name="connsiteY2848" fmla="*/ 1413431 h 6367455"/>
                <a:gd name="connsiteX2849" fmla="*/ 3776308 w 6891715"/>
                <a:gd name="connsiteY2849" fmla="*/ 1403577 h 6367455"/>
                <a:gd name="connsiteX2850" fmla="*/ 2893984 w 6891715"/>
                <a:gd name="connsiteY2850" fmla="*/ 1212850 h 6367455"/>
                <a:gd name="connsiteX2851" fmla="*/ 2912798 w 6891715"/>
                <a:gd name="connsiteY2851" fmla="*/ 1234757 h 6367455"/>
                <a:gd name="connsiteX2852" fmla="*/ 2919384 w 6891715"/>
                <a:gd name="connsiteY2852" fmla="*/ 1260157 h 6367455"/>
                <a:gd name="connsiteX2853" fmla="*/ 2902763 w 6891715"/>
                <a:gd name="connsiteY2853" fmla="*/ 1260475 h 6367455"/>
                <a:gd name="connsiteX2854" fmla="*/ 2904646 w 6891715"/>
                <a:gd name="connsiteY2854" fmla="*/ 1246504 h 6367455"/>
                <a:gd name="connsiteX2855" fmla="*/ 2894924 w 6891715"/>
                <a:gd name="connsiteY2855" fmla="*/ 1231582 h 6367455"/>
                <a:gd name="connsiteX2856" fmla="*/ 2893984 w 6891715"/>
                <a:gd name="connsiteY2856" fmla="*/ 1212850 h 6367455"/>
                <a:gd name="connsiteX2857" fmla="*/ 5710203 w 6891715"/>
                <a:gd name="connsiteY2857" fmla="*/ 1139822 h 6367455"/>
                <a:gd name="connsiteX2858" fmla="*/ 5727666 w 6891715"/>
                <a:gd name="connsiteY2858" fmla="*/ 1152205 h 6367455"/>
                <a:gd name="connsiteX2859" fmla="*/ 5723382 w 6891715"/>
                <a:gd name="connsiteY2859" fmla="*/ 1173160 h 6367455"/>
                <a:gd name="connsiteX2860" fmla="*/ 5711521 w 6891715"/>
                <a:gd name="connsiteY2860" fmla="*/ 1162048 h 6367455"/>
                <a:gd name="connsiteX2861" fmla="*/ 5710203 w 6891715"/>
                <a:gd name="connsiteY2861" fmla="*/ 1139822 h 6367455"/>
                <a:gd name="connsiteX2862" fmla="*/ 3040668 w 6891715"/>
                <a:gd name="connsiteY2862" fmla="*/ 1009652 h 6367455"/>
                <a:gd name="connsiteX2863" fmla="*/ 3052733 w 6891715"/>
                <a:gd name="connsiteY2863" fmla="*/ 1019177 h 6367455"/>
                <a:gd name="connsiteX2864" fmla="*/ 3020983 w 6891715"/>
                <a:gd name="connsiteY2864" fmla="*/ 1028702 h 6367455"/>
                <a:gd name="connsiteX2865" fmla="*/ 3017808 w 6891715"/>
                <a:gd name="connsiteY2865" fmla="*/ 1020765 h 6367455"/>
                <a:gd name="connsiteX2866" fmla="*/ 3072139 w 6891715"/>
                <a:gd name="connsiteY2866" fmla="*/ 911226 h 6367455"/>
                <a:gd name="connsiteX2867" fmla="*/ 3073371 w 6891715"/>
                <a:gd name="connsiteY2867" fmla="*/ 926933 h 6367455"/>
                <a:gd name="connsiteX2868" fmla="*/ 3052733 w 6891715"/>
                <a:gd name="connsiteY2868" fmla="*/ 930276 h 6367455"/>
                <a:gd name="connsiteX2869" fmla="*/ 3107021 w 6891715"/>
                <a:gd name="connsiteY2869" fmla="*/ 901700 h 6367455"/>
                <a:gd name="connsiteX2870" fmla="*/ 3120991 w 6891715"/>
                <a:gd name="connsiteY2870" fmla="*/ 928449 h 6367455"/>
                <a:gd name="connsiteX2871" fmla="*/ 3105116 w 6891715"/>
                <a:gd name="connsiteY2871" fmla="*/ 944563 h 6367455"/>
                <a:gd name="connsiteX2872" fmla="*/ 3098766 w 6891715"/>
                <a:gd name="connsiteY2872" fmla="*/ 934895 h 6367455"/>
                <a:gd name="connsiteX2873" fmla="*/ 3098766 w 6891715"/>
                <a:gd name="connsiteY2873" fmla="*/ 925226 h 6367455"/>
                <a:gd name="connsiteX2874" fmla="*/ 3105751 w 6891715"/>
                <a:gd name="connsiteY2874" fmla="*/ 916525 h 6367455"/>
                <a:gd name="connsiteX2875" fmla="*/ 3099360 w 6891715"/>
                <a:gd name="connsiteY2875" fmla="*/ 876300 h 6367455"/>
                <a:gd name="connsiteX2876" fmla="*/ 3105116 w 6891715"/>
                <a:gd name="connsiteY2876" fmla="*/ 884929 h 6367455"/>
                <a:gd name="connsiteX2877" fmla="*/ 3093284 w 6891715"/>
                <a:gd name="connsiteY2877" fmla="*/ 896433 h 6367455"/>
                <a:gd name="connsiteX2878" fmla="*/ 3091365 w 6891715"/>
                <a:gd name="connsiteY2878" fmla="*/ 914648 h 6367455"/>
                <a:gd name="connsiteX2879" fmla="*/ 3079858 w 6891715"/>
                <a:gd name="connsiteY2879" fmla="*/ 925513 h 6367455"/>
                <a:gd name="connsiteX2880" fmla="*/ 3079538 w 6891715"/>
                <a:gd name="connsiteY2880" fmla="*/ 905061 h 6367455"/>
                <a:gd name="connsiteX2881" fmla="*/ 3060671 w 6891715"/>
                <a:gd name="connsiteY2881" fmla="*/ 906659 h 6367455"/>
                <a:gd name="connsiteX2882" fmla="*/ 3062270 w 6891715"/>
                <a:gd name="connsiteY2882" fmla="*/ 893877 h 6367455"/>
                <a:gd name="connsiteX2883" fmla="*/ 3082736 w 6891715"/>
                <a:gd name="connsiteY2883" fmla="*/ 885248 h 6367455"/>
                <a:gd name="connsiteX2884" fmla="*/ 2895676 w 6891715"/>
                <a:gd name="connsiteY2884" fmla="*/ 835022 h 6367455"/>
                <a:gd name="connsiteX2885" fmla="*/ 2900080 w 6891715"/>
                <a:gd name="connsiteY2885" fmla="*/ 843367 h 6367455"/>
                <a:gd name="connsiteX2886" fmla="*/ 2899450 w 6891715"/>
                <a:gd name="connsiteY2886" fmla="*/ 855243 h 6367455"/>
                <a:gd name="connsiteX2887" fmla="*/ 2906370 w 6891715"/>
                <a:gd name="connsiteY2887" fmla="*/ 852034 h 6367455"/>
                <a:gd name="connsiteX2888" fmla="*/ 2906684 w 6891715"/>
                <a:gd name="connsiteY2888" fmla="*/ 860700 h 6367455"/>
                <a:gd name="connsiteX2889" fmla="*/ 2893160 w 6891715"/>
                <a:gd name="connsiteY2889" fmla="*/ 863910 h 6367455"/>
                <a:gd name="connsiteX2890" fmla="*/ 2884040 w 6891715"/>
                <a:gd name="connsiteY2890" fmla="*/ 886378 h 6367455"/>
                <a:gd name="connsiteX2891" fmla="*/ 2873346 w 6891715"/>
                <a:gd name="connsiteY2891" fmla="*/ 893760 h 6367455"/>
                <a:gd name="connsiteX2892" fmla="*/ 2879321 w 6891715"/>
                <a:gd name="connsiteY2892" fmla="*/ 876748 h 6367455"/>
                <a:gd name="connsiteX2893" fmla="*/ 2877121 w 6891715"/>
                <a:gd name="connsiteY2893" fmla="*/ 857490 h 6367455"/>
                <a:gd name="connsiteX2894" fmla="*/ 2890959 w 6891715"/>
                <a:gd name="connsiteY2894" fmla="*/ 854280 h 6367455"/>
                <a:gd name="connsiteX2895" fmla="*/ 2912575 w 6891715"/>
                <a:gd name="connsiteY2895" fmla="*/ 822322 h 6367455"/>
                <a:gd name="connsiteX2896" fmla="*/ 2923896 w 6891715"/>
                <a:gd name="connsiteY2896" fmla="*/ 829854 h 6367455"/>
                <a:gd name="connsiteX2897" fmla="*/ 2925733 w 6891715"/>
                <a:gd name="connsiteY2897" fmla="*/ 836130 h 6367455"/>
                <a:gd name="connsiteX2898" fmla="*/ 2922673 w 6891715"/>
                <a:gd name="connsiteY2898" fmla="*/ 849310 h 6367455"/>
                <a:gd name="connsiteX2899" fmla="*/ 2912575 w 6891715"/>
                <a:gd name="connsiteY2899" fmla="*/ 848682 h 6367455"/>
                <a:gd name="connsiteX2900" fmla="*/ 2904312 w 6891715"/>
                <a:gd name="connsiteY2900" fmla="*/ 841465 h 6367455"/>
                <a:gd name="connsiteX2901" fmla="*/ 2900333 w 6891715"/>
                <a:gd name="connsiteY2901" fmla="*/ 830795 h 6367455"/>
                <a:gd name="connsiteX2902" fmla="*/ 2915634 w 6891715"/>
                <a:gd name="connsiteY2902" fmla="*/ 832050 h 6367455"/>
                <a:gd name="connsiteX2903" fmla="*/ 3115497 w 6891715"/>
                <a:gd name="connsiteY2903" fmla="*/ 820737 h 6367455"/>
                <a:gd name="connsiteX2904" fmla="*/ 3128970 w 6891715"/>
                <a:gd name="connsiteY2904" fmla="*/ 829700 h 6367455"/>
                <a:gd name="connsiteX2905" fmla="*/ 3132104 w 6891715"/>
                <a:gd name="connsiteY2905" fmla="*/ 840826 h 6367455"/>
                <a:gd name="connsiteX2906" fmla="*/ 3125211 w 6891715"/>
                <a:gd name="connsiteY2906" fmla="*/ 850098 h 6367455"/>
                <a:gd name="connsiteX2907" fmla="*/ 3108291 w 6891715"/>
                <a:gd name="connsiteY2907" fmla="*/ 855662 h 6367455"/>
                <a:gd name="connsiteX2908" fmla="*/ 3112364 w 6891715"/>
                <a:gd name="connsiteY2908" fmla="*/ 841135 h 6367455"/>
                <a:gd name="connsiteX2909" fmla="*/ 2986079 w 6891715"/>
                <a:gd name="connsiteY2909" fmla="*/ 784222 h 6367455"/>
                <a:gd name="connsiteX2910" fmla="*/ 2989234 w 6891715"/>
                <a:gd name="connsiteY2910" fmla="*/ 792794 h 6367455"/>
                <a:gd name="connsiteX2911" fmla="*/ 2950732 w 6891715"/>
                <a:gd name="connsiteY2911" fmla="*/ 835022 h 6367455"/>
                <a:gd name="connsiteX2912" fmla="*/ 2938108 w 6891715"/>
                <a:gd name="connsiteY2912" fmla="*/ 829942 h 6367455"/>
                <a:gd name="connsiteX2913" fmla="*/ 2936846 w 6891715"/>
                <a:gd name="connsiteY2913" fmla="*/ 815337 h 6367455"/>
                <a:gd name="connsiteX2914" fmla="*/ 2944104 w 6891715"/>
                <a:gd name="connsiteY2914" fmla="*/ 803589 h 6367455"/>
                <a:gd name="connsiteX2915" fmla="*/ 2956728 w 6891715"/>
                <a:gd name="connsiteY2915" fmla="*/ 805494 h 6367455"/>
                <a:gd name="connsiteX2916" fmla="*/ 2963040 w 6891715"/>
                <a:gd name="connsiteY2916" fmla="*/ 796922 h 6367455"/>
                <a:gd name="connsiteX2917" fmla="*/ 2969036 w 6891715"/>
                <a:gd name="connsiteY2917" fmla="*/ 784539 h 6367455"/>
                <a:gd name="connsiteX2918" fmla="*/ 3181826 w 6891715"/>
                <a:gd name="connsiteY2918" fmla="*/ 777876 h 6367455"/>
                <a:gd name="connsiteX2919" fmla="*/ 3189253 w 6891715"/>
                <a:gd name="connsiteY2919" fmla="*/ 786862 h 6367455"/>
                <a:gd name="connsiteX2920" fmla="*/ 3181181 w 6891715"/>
                <a:gd name="connsiteY2920" fmla="*/ 793751 h 6367455"/>
                <a:gd name="connsiteX2921" fmla="*/ 3170203 w 6891715"/>
                <a:gd name="connsiteY2921" fmla="*/ 787760 h 6367455"/>
                <a:gd name="connsiteX2922" fmla="*/ 2989234 w 6891715"/>
                <a:gd name="connsiteY2922" fmla="*/ 760410 h 6367455"/>
                <a:gd name="connsiteX2923" fmla="*/ 3000346 w 6891715"/>
                <a:gd name="connsiteY2923" fmla="*/ 771020 h 6367455"/>
                <a:gd name="connsiteX2924" fmla="*/ 2997078 w 6891715"/>
                <a:gd name="connsiteY2924" fmla="*/ 785810 h 6367455"/>
                <a:gd name="connsiteX2925" fmla="*/ 2989559 w 6891715"/>
                <a:gd name="connsiteY2925" fmla="*/ 779380 h 6367455"/>
                <a:gd name="connsiteX2926" fmla="*/ 2989234 w 6891715"/>
                <a:gd name="connsiteY2926" fmla="*/ 760410 h 6367455"/>
                <a:gd name="connsiteX2927" fmla="*/ 3084673 w 6891715"/>
                <a:gd name="connsiteY2927" fmla="*/ 733425 h 6367455"/>
                <a:gd name="connsiteX2928" fmla="*/ 3095591 w 6891715"/>
                <a:gd name="connsiteY2928" fmla="*/ 744629 h 6367455"/>
                <a:gd name="connsiteX2929" fmla="*/ 3089491 w 6891715"/>
                <a:gd name="connsiteY2929" fmla="*/ 761915 h 6367455"/>
                <a:gd name="connsiteX2930" fmla="*/ 3078568 w 6891715"/>
                <a:gd name="connsiteY2930" fmla="*/ 778881 h 6367455"/>
                <a:gd name="connsiteX2931" fmla="*/ 3073427 w 6891715"/>
                <a:gd name="connsiteY2931" fmla="*/ 784323 h 6367455"/>
                <a:gd name="connsiteX2932" fmla="*/ 3061541 w 6891715"/>
                <a:gd name="connsiteY2932" fmla="*/ 788805 h 6367455"/>
                <a:gd name="connsiteX2933" fmla="*/ 3062825 w 6891715"/>
                <a:gd name="connsiteY2933" fmla="*/ 799369 h 6367455"/>
                <a:gd name="connsiteX2934" fmla="*/ 3065074 w 6891715"/>
                <a:gd name="connsiteY2934" fmla="*/ 811213 h 6367455"/>
                <a:gd name="connsiteX2935" fmla="*/ 3056400 w 6891715"/>
                <a:gd name="connsiteY2935" fmla="*/ 808972 h 6367455"/>
                <a:gd name="connsiteX2936" fmla="*/ 3054472 w 6891715"/>
                <a:gd name="connsiteY2936" fmla="*/ 788805 h 6367455"/>
                <a:gd name="connsiteX2937" fmla="*/ 3063789 w 6891715"/>
                <a:gd name="connsiteY2937" fmla="*/ 766077 h 6367455"/>
                <a:gd name="connsiteX2938" fmla="*/ 3045477 w 6891715"/>
                <a:gd name="connsiteY2938" fmla="*/ 773119 h 6367455"/>
                <a:gd name="connsiteX2939" fmla="*/ 3028448 w 6891715"/>
                <a:gd name="connsiteY2939" fmla="*/ 802890 h 6367455"/>
                <a:gd name="connsiteX2940" fmla="*/ 3016882 w 6891715"/>
                <a:gd name="connsiteY2940" fmla="*/ 795527 h 6367455"/>
                <a:gd name="connsiteX2941" fmla="*/ 3014633 w 6891715"/>
                <a:gd name="connsiteY2941" fmla="*/ 784643 h 6367455"/>
                <a:gd name="connsiteX2942" fmla="*/ 3028127 w 6891715"/>
                <a:gd name="connsiteY2942" fmla="*/ 766397 h 6367455"/>
                <a:gd name="connsiteX2943" fmla="*/ 3045477 w 6891715"/>
                <a:gd name="connsiteY2943" fmla="*/ 749431 h 6367455"/>
                <a:gd name="connsiteX2944" fmla="*/ 3065396 w 6891715"/>
                <a:gd name="connsiteY2944" fmla="*/ 743989 h 6367455"/>
                <a:gd name="connsiteX2945" fmla="*/ 3205129 w 6891715"/>
                <a:gd name="connsiteY2945" fmla="*/ 719138 h 6367455"/>
                <a:gd name="connsiteX2946" fmla="*/ 3203253 w 6891715"/>
                <a:gd name="connsiteY2946" fmla="*/ 736387 h 6367455"/>
                <a:gd name="connsiteX2947" fmla="*/ 3189807 w 6891715"/>
                <a:gd name="connsiteY2947" fmla="*/ 739776 h 6367455"/>
                <a:gd name="connsiteX2948" fmla="*/ 3184491 w 6891715"/>
                <a:gd name="connsiteY2948" fmla="*/ 726222 h 6367455"/>
                <a:gd name="connsiteX2949" fmla="*/ 3048002 w 6891715"/>
                <a:gd name="connsiteY2949" fmla="*/ 700087 h 6367455"/>
                <a:gd name="connsiteX2950" fmla="*/ 3055726 w 6891715"/>
                <a:gd name="connsiteY2950" fmla="*/ 703262 h 6367455"/>
                <a:gd name="connsiteX2951" fmla="*/ 3059084 w 6891715"/>
                <a:gd name="connsiteY2951" fmla="*/ 711517 h 6367455"/>
                <a:gd name="connsiteX2952" fmla="*/ 3057069 w 6891715"/>
                <a:gd name="connsiteY2952" fmla="*/ 725170 h 6367455"/>
                <a:gd name="connsiteX2953" fmla="*/ 3044980 w 6891715"/>
                <a:gd name="connsiteY2953" fmla="*/ 725487 h 6367455"/>
                <a:gd name="connsiteX2954" fmla="*/ 3041621 w 6891715"/>
                <a:gd name="connsiteY2954" fmla="*/ 709612 h 6367455"/>
                <a:gd name="connsiteX2955" fmla="*/ 3147591 w 6891715"/>
                <a:gd name="connsiteY2955" fmla="*/ 608011 h 6367455"/>
                <a:gd name="connsiteX2956" fmla="*/ 3157047 w 6891715"/>
                <a:gd name="connsiteY2956" fmla="*/ 609291 h 6367455"/>
                <a:gd name="connsiteX2957" fmla="*/ 3163667 w 6891715"/>
                <a:gd name="connsiteY2957" fmla="*/ 632651 h 6367455"/>
                <a:gd name="connsiteX2958" fmla="*/ 3154210 w 6891715"/>
                <a:gd name="connsiteY2958" fmla="*/ 648332 h 6367455"/>
                <a:gd name="connsiteX2959" fmla="*/ 3165873 w 6891715"/>
                <a:gd name="connsiteY2959" fmla="*/ 659212 h 6367455"/>
                <a:gd name="connsiteX2960" fmla="*/ 3165873 w 6891715"/>
                <a:gd name="connsiteY2960" fmla="*/ 666572 h 6367455"/>
                <a:gd name="connsiteX2961" fmla="*/ 3150428 w 6891715"/>
                <a:gd name="connsiteY2961" fmla="*/ 687053 h 6367455"/>
                <a:gd name="connsiteX2962" fmla="*/ 3152319 w 6891715"/>
                <a:gd name="connsiteY2962" fmla="*/ 699533 h 6367455"/>
                <a:gd name="connsiteX2963" fmla="*/ 3167134 w 6891715"/>
                <a:gd name="connsiteY2963" fmla="*/ 696333 h 6367455"/>
                <a:gd name="connsiteX2964" fmla="*/ 3173439 w 6891715"/>
                <a:gd name="connsiteY2964" fmla="*/ 675853 h 6367455"/>
                <a:gd name="connsiteX2965" fmla="*/ 3178482 w 6891715"/>
                <a:gd name="connsiteY2965" fmla="*/ 657932 h 6367455"/>
                <a:gd name="connsiteX2966" fmla="*/ 3193298 w 6891715"/>
                <a:gd name="connsiteY2966" fmla="*/ 651212 h 6367455"/>
                <a:gd name="connsiteX2967" fmla="*/ 3183211 w 6891715"/>
                <a:gd name="connsiteY2967" fmla="*/ 634571 h 6367455"/>
                <a:gd name="connsiteX2968" fmla="*/ 3192983 w 6891715"/>
                <a:gd name="connsiteY2968" fmla="*/ 621771 h 6367455"/>
                <a:gd name="connsiteX2969" fmla="*/ 3196765 w 6891715"/>
                <a:gd name="connsiteY2969" fmla="*/ 625611 h 6367455"/>
                <a:gd name="connsiteX2970" fmla="*/ 3199602 w 6891715"/>
                <a:gd name="connsiteY2970" fmla="*/ 629131 h 6367455"/>
                <a:gd name="connsiteX2971" fmla="*/ 3200548 w 6891715"/>
                <a:gd name="connsiteY2971" fmla="*/ 631051 h 6367455"/>
                <a:gd name="connsiteX2972" fmla="*/ 3201178 w 6891715"/>
                <a:gd name="connsiteY2972" fmla="*/ 632331 h 6367455"/>
                <a:gd name="connsiteX2973" fmla="*/ 3202124 w 6891715"/>
                <a:gd name="connsiteY2973" fmla="*/ 632971 h 6367455"/>
                <a:gd name="connsiteX2974" fmla="*/ 3203070 w 6891715"/>
                <a:gd name="connsiteY2974" fmla="*/ 633611 h 6367455"/>
                <a:gd name="connsiteX2975" fmla="*/ 3204015 w 6891715"/>
                <a:gd name="connsiteY2975" fmla="*/ 632971 h 6367455"/>
                <a:gd name="connsiteX2976" fmla="*/ 3205592 w 6891715"/>
                <a:gd name="connsiteY2976" fmla="*/ 632651 h 6367455"/>
                <a:gd name="connsiteX2977" fmla="*/ 3207483 w 6891715"/>
                <a:gd name="connsiteY2977" fmla="*/ 631691 h 6367455"/>
                <a:gd name="connsiteX2978" fmla="*/ 3208744 w 6891715"/>
                <a:gd name="connsiteY2978" fmla="*/ 631051 h 6367455"/>
                <a:gd name="connsiteX2979" fmla="*/ 3220092 w 6891715"/>
                <a:gd name="connsiteY2979" fmla="*/ 642572 h 6367455"/>
                <a:gd name="connsiteX2980" fmla="*/ 3225766 w 6891715"/>
                <a:gd name="connsiteY2980" fmla="*/ 654092 h 6367455"/>
                <a:gd name="connsiteX2981" fmla="*/ 3206852 w 6891715"/>
                <a:gd name="connsiteY2981" fmla="*/ 678093 h 6367455"/>
                <a:gd name="connsiteX2982" fmla="*/ 3205276 w 6891715"/>
                <a:gd name="connsiteY2982" fmla="*/ 700173 h 6367455"/>
                <a:gd name="connsiteX2983" fmla="*/ 3185102 w 6891715"/>
                <a:gd name="connsiteY2983" fmla="*/ 698253 h 6367455"/>
                <a:gd name="connsiteX2984" fmla="*/ 3181319 w 6891715"/>
                <a:gd name="connsiteY2984" fmla="*/ 716174 h 6367455"/>
                <a:gd name="connsiteX2985" fmla="*/ 3173754 w 6891715"/>
                <a:gd name="connsiteY2985" fmla="*/ 726734 h 6367455"/>
                <a:gd name="connsiteX2986" fmla="*/ 3184472 w 6891715"/>
                <a:gd name="connsiteY2986" fmla="*/ 743055 h 6367455"/>
                <a:gd name="connsiteX2987" fmla="*/ 3173754 w 6891715"/>
                <a:gd name="connsiteY2987" fmla="*/ 746255 h 6367455"/>
                <a:gd name="connsiteX2988" fmla="*/ 3160199 w 6891715"/>
                <a:gd name="connsiteY2988" fmla="*/ 738895 h 6367455"/>
                <a:gd name="connsiteX2989" fmla="*/ 3157047 w 6891715"/>
                <a:gd name="connsiteY2989" fmla="*/ 722894 h 6367455"/>
                <a:gd name="connsiteX2990" fmla="*/ 3154525 w 6891715"/>
                <a:gd name="connsiteY2990" fmla="*/ 730894 h 6367455"/>
                <a:gd name="connsiteX2991" fmla="*/ 3152949 w 6891715"/>
                <a:gd name="connsiteY2991" fmla="*/ 736974 h 6367455"/>
                <a:gd name="connsiteX2992" fmla="*/ 3152004 w 6891715"/>
                <a:gd name="connsiteY2992" fmla="*/ 739215 h 6367455"/>
                <a:gd name="connsiteX2993" fmla="*/ 3151688 w 6891715"/>
                <a:gd name="connsiteY2993" fmla="*/ 741135 h 6367455"/>
                <a:gd name="connsiteX2994" fmla="*/ 3151373 w 6891715"/>
                <a:gd name="connsiteY2994" fmla="*/ 743375 h 6367455"/>
                <a:gd name="connsiteX2995" fmla="*/ 3149482 w 6891715"/>
                <a:gd name="connsiteY2995" fmla="*/ 746895 h 6367455"/>
                <a:gd name="connsiteX2996" fmla="*/ 3144123 w 6891715"/>
                <a:gd name="connsiteY2996" fmla="*/ 756495 h 6367455"/>
                <a:gd name="connsiteX2997" fmla="*/ 3136243 w 6891715"/>
                <a:gd name="connsiteY2997" fmla="*/ 769935 h 6367455"/>
                <a:gd name="connsiteX2998" fmla="*/ 3126786 w 6891715"/>
                <a:gd name="connsiteY2998" fmla="*/ 760335 h 6367455"/>
                <a:gd name="connsiteX2999" fmla="*/ 3129623 w 6891715"/>
                <a:gd name="connsiteY2999" fmla="*/ 727694 h 6367455"/>
                <a:gd name="connsiteX3000" fmla="*/ 3116384 w 6891715"/>
                <a:gd name="connsiteY3000" fmla="*/ 740495 h 6367455"/>
                <a:gd name="connsiteX3001" fmla="*/ 3105036 w 6891715"/>
                <a:gd name="connsiteY3001" fmla="*/ 768975 h 6367455"/>
                <a:gd name="connsiteX3002" fmla="*/ 3097785 w 6891715"/>
                <a:gd name="connsiteY3002" fmla="*/ 767055 h 6367455"/>
                <a:gd name="connsiteX3003" fmla="*/ 3107873 w 6891715"/>
                <a:gd name="connsiteY3003" fmla="*/ 742415 h 6367455"/>
                <a:gd name="connsiteX3004" fmla="*/ 3096209 w 6891715"/>
                <a:gd name="connsiteY3004" fmla="*/ 740495 h 6367455"/>
                <a:gd name="connsiteX3005" fmla="*/ 3094003 w 6891715"/>
                <a:gd name="connsiteY3005" fmla="*/ 734094 h 6367455"/>
                <a:gd name="connsiteX3006" fmla="*/ 3107557 w 6891715"/>
                <a:gd name="connsiteY3006" fmla="*/ 727694 h 6367455"/>
                <a:gd name="connsiteX3007" fmla="*/ 3099992 w 6891715"/>
                <a:gd name="connsiteY3007" fmla="*/ 717134 h 6367455"/>
                <a:gd name="connsiteX3008" fmla="*/ 3127101 w 6891715"/>
                <a:gd name="connsiteY3008" fmla="*/ 687053 h 6367455"/>
                <a:gd name="connsiteX3009" fmla="*/ 3127101 w 6891715"/>
                <a:gd name="connsiteY3009" fmla="*/ 668172 h 6367455"/>
                <a:gd name="connsiteX3010" fmla="*/ 3135297 w 6891715"/>
                <a:gd name="connsiteY3010" fmla="*/ 656332 h 6367455"/>
                <a:gd name="connsiteX3011" fmla="*/ 3128992 w 6891715"/>
                <a:gd name="connsiteY3011" fmla="*/ 646732 h 6367455"/>
                <a:gd name="connsiteX3012" fmla="*/ 3086809 w 6891715"/>
                <a:gd name="connsiteY3012" fmla="*/ 601662 h 6367455"/>
                <a:gd name="connsiteX3013" fmla="*/ 3100900 w 6891715"/>
                <a:gd name="connsiteY3013" fmla="*/ 618490 h 6367455"/>
                <a:gd name="connsiteX3014" fmla="*/ 3095575 w 6891715"/>
                <a:gd name="connsiteY3014" fmla="*/ 628967 h 6367455"/>
                <a:gd name="connsiteX3015" fmla="*/ 3100274 w 6891715"/>
                <a:gd name="connsiteY3015" fmla="*/ 649287 h 6367455"/>
                <a:gd name="connsiteX3016" fmla="*/ 3095888 w 6891715"/>
                <a:gd name="connsiteY3016" fmla="*/ 658812 h 6367455"/>
                <a:gd name="connsiteX3017" fmla="*/ 3117816 w 6891715"/>
                <a:gd name="connsiteY3017" fmla="*/ 663575 h 6367455"/>
                <a:gd name="connsiteX3018" fmla="*/ 3107478 w 6891715"/>
                <a:gd name="connsiteY3018" fmla="*/ 680720 h 6367455"/>
                <a:gd name="connsiteX3019" fmla="*/ 3092755 w 6891715"/>
                <a:gd name="connsiteY3019" fmla="*/ 682625 h 6367455"/>
                <a:gd name="connsiteX3020" fmla="*/ 3067073 w 6891715"/>
                <a:gd name="connsiteY3020" fmla="*/ 700087 h 6367455"/>
                <a:gd name="connsiteX3021" fmla="*/ 3054544 w 6891715"/>
                <a:gd name="connsiteY3021" fmla="*/ 696912 h 6367455"/>
                <a:gd name="connsiteX3022" fmla="*/ 3082423 w 6891715"/>
                <a:gd name="connsiteY3022" fmla="*/ 661987 h 6367455"/>
                <a:gd name="connsiteX3023" fmla="*/ 3052351 w 6891715"/>
                <a:gd name="connsiteY3023" fmla="*/ 679767 h 6367455"/>
                <a:gd name="connsiteX3024" fmla="*/ 3042953 w 6891715"/>
                <a:gd name="connsiteY3024" fmla="*/ 679132 h 6367455"/>
                <a:gd name="connsiteX3025" fmla="*/ 3029170 w 6891715"/>
                <a:gd name="connsiteY3025" fmla="*/ 697230 h 6367455"/>
                <a:gd name="connsiteX3026" fmla="*/ 3024158 w 6891715"/>
                <a:gd name="connsiteY3026" fmla="*/ 683577 h 6367455"/>
                <a:gd name="connsiteX3027" fmla="*/ 3034495 w 6891715"/>
                <a:gd name="connsiteY3027" fmla="*/ 675957 h 6367455"/>
                <a:gd name="connsiteX3028" fmla="*/ 3031050 w 6891715"/>
                <a:gd name="connsiteY3028" fmla="*/ 662305 h 6367455"/>
                <a:gd name="connsiteX3029" fmla="*/ 3042640 w 6891715"/>
                <a:gd name="connsiteY3029" fmla="*/ 652780 h 6367455"/>
                <a:gd name="connsiteX3030" fmla="*/ 3057363 w 6891715"/>
                <a:gd name="connsiteY3030" fmla="*/ 649605 h 6367455"/>
                <a:gd name="connsiteX3031" fmla="*/ 3071460 w 6891715"/>
                <a:gd name="connsiteY3031" fmla="*/ 629285 h 6367455"/>
                <a:gd name="connsiteX3032" fmla="*/ 3083990 w 6891715"/>
                <a:gd name="connsiteY3032" fmla="*/ 628332 h 6367455"/>
                <a:gd name="connsiteX3033" fmla="*/ 3079917 w 6891715"/>
                <a:gd name="connsiteY3033" fmla="*/ 611187 h 6367455"/>
                <a:gd name="connsiteX3034" fmla="*/ 3198778 w 6891715"/>
                <a:gd name="connsiteY3034" fmla="*/ 596901 h 6367455"/>
                <a:gd name="connsiteX3035" fmla="*/ 3208960 w 6891715"/>
                <a:gd name="connsiteY3035" fmla="*/ 597864 h 6367455"/>
                <a:gd name="connsiteX3036" fmla="*/ 3214215 w 6891715"/>
                <a:gd name="connsiteY3036" fmla="*/ 603322 h 6367455"/>
                <a:gd name="connsiteX3037" fmla="*/ 3219798 w 6891715"/>
                <a:gd name="connsiteY3037" fmla="*/ 601074 h 6367455"/>
                <a:gd name="connsiteX3038" fmla="*/ 3227353 w 6891715"/>
                <a:gd name="connsiteY3038" fmla="*/ 611349 h 6367455"/>
                <a:gd name="connsiteX3039" fmla="*/ 3217828 w 6891715"/>
                <a:gd name="connsiteY3039" fmla="*/ 625476 h 6367455"/>
                <a:gd name="connsiteX3040" fmla="*/ 3201405 w 6891715"/>
                <a:gd name="connsiteY3040" fmla="*/ 609743 h 6367455"/>
                <a:gd name="connsiteX3041" fmla="*/ 3164907 w 6891715"/>
                <a:gd name="connsiteY3041" fmla="*/ 504825 h 6367455"/>
                <a:gd name="connsiteX3042" fmla="*/ 3188311 w 6891715"/>
                <a:gd name="connsiteY3042" fmla="*/ 509905 h 6367455"/>
                <a:gd name="connsiteX3043" fmla="*/ 3190841 w 6891715"/>
                <a:gd name="connsiteY3043" fmla="*/ 523558 h 6367455"/>
                <a:gd name="connsiteX3044" fmla="*/ 3182302 w 6891715"/>
                <a:gd name="connsiteY3044" fmla="*/ 535305 h 6367455"/>
                <a:gd name="connsiteX3045" fmla="*/ 3184516 w 6891715"/>
                <a:gd name="connsiteY3045" fmla="*/ 554355 h 6367455"/>
                <a:gd name="connsiteX3046" fmla="*/ 3172181 w 6891715"/>
                <a:gd name="connsiteY3046" fmla="*/ 566103 h 6367455"/>
                <a:gd name="connsiteX3047" fmla="*/ 3164591 w 6891715"/>
                <a:gd name="connsiteY3047" fmla="*/ 582930 h 6367455"/>
                <a:gd name="connsiteX3048" fmla="*/ 3136444 w 6891715"/>
                <a:gd name="connsiteY3048" fmla="*/ 592455 h 6367455"/>
                <a:gd name="connsiteX3049" fmla="*/ 3124110 w 6891715"/>
                <a:gd name="connsiteY3049" fmla="*/ 622300 h 6367455"/>
                <a:gd name="connsiteX3050" fmla="*/ 3119998 w 6891715"/>
                <a:gd name="connsiteY3050" fmla="*/ 619125 h 6367455"/>
                <a:gd name="connsiteX3051" fmla="*/ 3120631 w 6891715"/>
                <a:gd name="connsiteY3051" fmla="*/ 611823 h 6367455"/>
                <a:gd name="connsiteX3052" fmla="*/ 3109878 w 6891715"/>
                <a:gd name="connsiteY3052" fmla="*/ 602615 h 6367455"/>
                <a:gd name="connsiteX3053" fmla="*/ 3132965 w 6891715"/>
                <a:gd name="connsiteY3053" fmla="*/ 578803 h 6367455"/>
                <a:gd name="connsiteX3054" fmla="*/ 3136127 w 6891715"/>
                <a:gd name="connsiteY3054" fmla="*/ 555943 h 6367455"/>
                <a:gd name="connsiteX3055" fmla="*/ 3151941 w 6891715"/>
                <a:gd name="connsiteY3055" fmla="*/ 553403 h 6367455"/>
                <a:gd name="connsiteX3056" fmla="*/ 3155736 w 6891715"/>
                <a:gd name="connsiteY3056" fmla="*/ 542925 h 6367455"/>
                <a:gd name="connsiteX3057" fmla="*/ 3151624 w 6891715"/>
                <a:gd name="connsiteY3057" fmla="*/ 531495 h 6367455"/>
                <a:gd name="connsiteX3058" fmla="*/ 3157950 w 6891715"/>
                <a:gd name="connsiteY3058" fmla="*/ 523875 h 6367455"/>
                <a:gd name="connsiteX3059" fmla="*/ 4364771 w 6891715"/>
                <a:gd name="connsiteY3059" fmla="*/ 471424 h 6367455"/>
                <a:gd name="connsiteX3060" fmla="*/ 4352063 w 6891715"/>
                <a:gd name="connsiteY3060" fmla="*/ 473328 h 6367455"/>
                <a:gd name="connsiteX3061" fmla="*/ 4349204 w 6891715"/>
                <a:gd name="connsiteY3061" fmla="*/ 492370 h 6367455"/>
                <a:gd name="connsiteX3062" fmla="*/ 4353334 w 6891715"/>
                <a:gd name="connsiteY3062" fmla="*/ 505065 h 6367455"/>
                <a:gd name="connsiteX3063" fmla="*/ 4345709 w 6891715"/>
                <a:gd name="connsiteY3063" fmla="*/ 514269 h 6367455"/>
                <a:gd name="connsiteX3064" fmla="*/ 4338402 w 6891715"/>
                <a:gd name="connsiteY3064" fmla="*/ 505383 h 6367455"/>
                <a:gd name="connsiteX3065" fmla="*/ 4341579 w 6891715"/>
                <a:gd name="connsiteY3065" fmla="*/ 493005 h 6367455"/>
                <a:gd name="connsiteX3066" fmla="*/ 4337131 w 6891715"/>
                <a:gd name="connsiteY3066" fmla="*/ 479358 h 6367455"/>
                <a:gd name="connsiteX3067" fmla="*/ 4322835 w 6891715"/>
                <a:gd name="connsiteY3067" fmla="*/ 489514 h 6367455"/>
                <a:gd name="connsiteX3068" fmla="*/ 4315210 w 6891715"/>
                <a:gd name="connsiteY3068" fmla="*/ 501892 h 6367455"/>
                <a:gd name="connsiteX3069" fmla="*/ 4319976 w 6891715"/>
                <a:gd name="connsiteY3069" fmla="*/ 515538 h 6367455"/>
                <a:gd name="connsiteX3070" fmla="*/ 4326647 w 6891715"/>
                <a:gd name="connsiteY3070" fmla="*/ 515538 h 6367455"/>
                <a:gd name="connsiteX3071" fmla="*/ 4334590 w 6891715"/>
                <a:gd name="connsiteY3071" fmla="*/ 522203 h 6367455"/>
                <a:gd name="connsiteX3072" fmla="*/ 4333319 w 6891715"/>
                <a:gd name="connsiteY3072" fmla="*/ 536167 h 6367455"/>
                <a:gd name="connsiteX3073" fmla="*/ 4321882 w 6891715"/>
                <a:gd name="connsiteY3073" fmla="*/ 530455 h 6367455"/>
                <a:gd name="connsiteX3074" fmla="*/ 4315210 w 6891715"/>
                <a:gd name="connsiteY3074" fmla="*/ 539658 h 6367455"/>
                <a:gd name="connsiteX3075" fmla="*/ 4297419 w 6891715"/>
                <a:gd name="connsiteY3075" fmla="*/ 537119 h 6367455"/>
                <a:gd name="connsiteX3076" fmla="*/ 4292971 w 6891715"/>
                <a:gd name="connsiteY3076" fmla="*/ 550766 h 6367455"/>
                <a:gd name="connsiteX3077" fmla="*/ 4282805 w 6891715"/>
                <a:gd name="connsiteY3077" fmla="*/ 553940 h 6367455"/>
                <a:gd name="connsiteX3078" fmla="*/ 4274862 w 6891715"/>
                <a:gd name="connsiteY3078" fmla="*/ 552353 h 6367455"/>
                <a:gd name="connsiteX3079" fmla="*/ 4260566 w 6891715"/>
                <a:gd name="connsiteY3079" fmla="*/ 563778 h 6367455"/>
                <a:gd name="connsiteX3080" fmla="*/ 4263425 w 6891715"/>
                <a:gd name="connsiteY3080" fmla="*/ 579647 h 6367455"/>
                <a:gd name="connsiteX3081" fmla="*/ 4256754 w 6891715"/>
                <a:gd name="connsiteY3081" fmla="*/ 585677 h 6367455"/>
                <a:gd name="connsiteX3082" fmla="*/ 4246270 w 6891715"/>
                <a:gd name="connsiteY3082" fmla="*/ 586312 h 6367455"/>
                <a:gd name="connsiteX3083" fmla="*/ 4233244 w 6891715"/>
                <a:gd name="connsiteY3083" fmla="*/ 586946 h 6367455"/>
                <a:gd name="connsiteX3084" fmla="*/ 4227843 w 6891715"/>
                <a:gd name="connsiteY3084" fmla="*/ 601863 h 6367455"/>
                <a:gd name="connsiteX3085" fmla="*/ 4232926 w 6891715"/>
                <a:gd name="connsiteY3085" fmla="*/ 608210 h 6367455"/>
                <a:gd name="connsiteX3086" fmla="*/ 4241504 w 6891715"/>
                <a:gd name="connsiteY3086" fmla="*/ 605036 h 6367455"/>
                <a:gd name="connsiteX3087" fmla="*/ 4247858 w 6891715"/>
                <a:gd name="connsiteY3087" fmla="*/ 609797 h 6367455"/>
                <a:gd name="connsiteX3088" fmla="*/ 4239280 w 6891715"/>
                <a:gd name="connsiteY3088" fmla="*/ 612653 h 6367455"/>
                <a:gd name="connsiteX3089" fmla="*/ 4244363 w 6891715"/>
                <a:gd name="connsiteY3089" fmla="*/ 622174 h 6367455"/>
                <a:gd name="connsiteX3090" fmla="*/ 4254530 w 6891715"/>
                <a:gd name="connsiteY3090" fmla="*/ 624396 h 6367455"/>
                <a:gd name="connsiteX3091" fmla="*/ 4259295 w 6891715"/>
                <a:gd name="connsiteY3091" fmla="*/ 613288 h 6367455"/>
                <a:gd name="connsiteX3092" fmla="*/ 4260248 w 6891715"/>
                <a:gd name="connsiteY3092" fmla="*/ 619635 h 6367455"/>
                <a:gd name="connsiteX3093" fmla="*/ 4269462 w 6891715"/>
                <a:gd name="connsiteY3093" fmla="*/ 628204 h 6367455"/>
                <a:gd name="connsiteX3094" fmla="*/ 4263108 w 6891715"/>
                <a:gd name="connsiteY3094" fmla="*/ 631378 h 6367455"/>
                <a:gd name="connsiteX3095" fmla="*/ 4252624 w 6891715"/>
                <a:gd name="connsiteY3095" fmla="*/ 629791 h 6367455"/>
                <a:gd name="connsiteX3096" fmla="*/ 4260566 w 6891715"/>
                <a:gd name="connsiteY3096" fmla="*/ 643755 h 6367455"/>
                <a:gd name="connsiteX3097" fmla="*/ 4275180 w 6891715"/>
                <a:gd name="connsiteY3097" fmla="*/ 653594 h 6367455"/>
                <a:gd name="connsiteX3098" fmla="*/ 4289477 w 6891715"/>
                <a:gd name="connsiteY3098" fmla="*/ 646612 h 6367455"/>
                <a:gd name="connsiteX3099" fmla="*/ 4287570 w 6891715"/>
                <a:gd name="connsiteY3099" fmla="*/ 633599 h 6367455"/>
                <a:gd name="connsiteX3100" fmla="*/ 4297101 w 6891715"/>
                <a:gd name="connsiteY3100" fmla="*/ 628839 h 6367455"/>
                <a:gd name="connsiteX3101" fmla="*/ 4302185 w 6891715"/>
                <a:gd name="connsiteY3101" fmla="*/ 638360 h 6367455"/>
                <a:gd name="connsiteX3102" fmla="*/ 4312669 w 6891715"/>
                <a:gd name="connsiteY3102" fmla="*/ 637725 h 6367455"/>
                <a:gd name="connsiteX3103" fmla="*/ 4312033 w 6891715"/>
                <a:gd name="connsiteY3103" fmla="*/ 628204 h 6367455"/>
                <a:gd name="connsiteX3104" fmla="*/ 4308221 w 6891715"/>
                <a:gd name="connsiteY3104" fmla="*/ 616462 h 6367455"/>
                <a:gd name="connsiteX3105" fmla="*/ 4317752 w 6891715"/>
                <a:gd name="connsiteY3105" fmla="*/ 615827 h 6367455"/>
                <a:gd name="connsiteX3106" fmla="*/ 4332048 w 6891715"/>
                <a:gd name="connsiteY3106" fmla="*/ 624396 h 6367455"/>
                <a:gd name="connsiteX3107" fmla="*/ 4339673 w 6891715"/>
                <a:gd name="connsiteY3107" fmla="*/ 624396 h 6367455"/>
                <a:gd name="connsiteX3108" fmla="*/ 4339547 w 6891715"/>
                <a:gd name="connsiteY3108" fmla="*/ 624461 h 6367455"/>
                <a:gd name="connsiteX3109" fmla="*/ 4339882 w 6891715"/>
                <a:gd name="connsiteY3109" fmla="*/ 624461 h 6367455"/>
                <a:gd name="connsiteX3110" fmla="*/ 4340199 w 6891715"/>
                <a:gd name="connsiteY3110" fmla="*/ 623826 h 6367455"/>
                <a:gd name="connsiteX3111" fmla="*/ 4341172 w 6891715"/>
                <a:gd name="connsiteY3111" fmla="*/ 623340 h 6367455"/>
                <a:gd name="connsiteX3112" fmla="*/ 4347298 w 6891715"/>
                <a:gd name="connsiteY3112" fmla="*/ 612018 h 6367455"/>
                <a:gd name="connsiteX3113" fmla="*/ 4332366 w 6891715"/>
                <a:gd name="connsiteY3113" fmla="*/ 604402 h 6367455"/>
                <a:gd name="connsiteX3114" fmla="*/ 4328236 w 6891715"/>
                <a:gd name="connsiteY3114" fmla="*/ 605354 h 6367455"/>
                <a:gd name="connsiteX3115" fmla="*/ 4317434 w 6891715"/>
                <a:gd name="connsiteY3115" fmla="*/ 588216 h 6367455"/>
                <a:gd name="connsiteX3116" fmla="*/ 4329189 w 6891715"/>
                <a:gd name="connsiteY3116" fmla="*/ 567587 h 6367455"/>
                <a:gd name="connsiteX3117" fmla="*/ 4344121 w 6891715"/>
                <a:gd name="connsiteY3117" fmla="*/ 564731 h 6367455"/>
                <a:gd name="connsiteX3118" fmla="*/ 4350793 w 6891715"/>
                <a:gd name="connsiteY3118" fmla="*/ 555210 h 6367455"/>
                <a:gd name="connsiteX3119" fmla="*/ 4348886 w 6891715"/>
                <a:gd name="connsiteY3119" fmla="*/ 549814 h 6367455"/>
                <a:gd name="connsiteX3120" fmla="*/ 4361912 w 6891715"/>
                <a:gd name="connsiteY3120" fmla="*/ 539976 h 6367455"/>
                <a:gd name="connsiteX3121" fmla="*/ 4359053 w 6891715"/>
                <a:gd name="connsiteY3121" fmla="*/ 525059 h 6367455"/>
                <a:gd name="connsiteX3122" fmla="*/ 4355876 w 6891715"/>
                <a:gd name="connsiteY3122" fmla="*/ 522838 h 6367455"/>
                <a:gd name="connsiteX3123" fmla="*/ 4355240 w 6891715"/>
                <a:gd name="connsiteY3123" fmla="*/ 513634 h 6367455"/>
                <a:gd name="connsiteX3124" fmla="*/ 4380021 w 6891715"/>
                <a:gd name="connsiteY3124" fmla="*/ 502526 h 6367455"/>
                <a:gd name="connsiteX3125" fmla="*/ 4384151 w 6891715"/>
                <a:gd name="connsiteY3125" fmla="*/ 488879 h 6367455"/>
                <a:gd name="connsiteX3126" fmla="*/ 4380339 w 6891715"/>
                <a:gd name="connsiteY3126" fmla="*/ 476185 h 6367455"/>
                <a:gd name="connsiteX3127" fmla="*/ 4369537 w 6891715"/>
                <a:gd name="connsiteY3127" fmla="*/ 489514 h 6367455"/>
                <a:gd name="connsiteX3128" fmla="*/ 4360959 w 6891715"/>
                <a:gd name="connsiteY3128" fmla="*/ 501892 h 6367455"/>
                <a:gd name="connsiteX3129" fmla="*/ 4359053 w 6891715"/>
                <a:gd name="connsiteY3129" fmla="*/ 486023 h 6367455"/>
                <a:gd name="connsiteX3130" fmla="*/ 4366360 w 6891715"/>
                <a:gd name="connsiteY3130" fmla="*/ 478724 h 6367455"/>
                <a:gd name="connsiteX3131" fmla="*/ 3304349 w 6891715"/>
                <a:gd name="connsiteY3131" fmla="*/ 431801 h 6367455"/>
                <a:gd name="connsiteX3132" fmla="*/ 3318916 w 6891715"/>
                <a:gd name="connsiteY3132" fmla="*/ 437795 h 6367455"/>
                <a:gd name="connsiteX3133" fmla="*/ 3327783 w 6891715"/>
                <a:gd name="connsiteY3133" fmla="*/ 453570 h 6367455"/>
                <a:gd name="connsiteX3134" fmla="*/ 3334751 w 6891715"/>
                <a:gd name="connsiteY3134" fmla="*/ 432432 h 6367455"/>
                <a:gd name="connsiteX3135" fmla="*/ 3344568 w 6891715"/>
                <a:gd name="connsiteY3135" fmla="*/ 440950 h 6367455"/>
                <a:gd name="connsiteX3136" fmla="*/ 3340451 w 6891715"/>
                <a:gd name="connsiteY3136" fmla="*/ 462719 h 6367455"/>
                <a:gd name="connsiteX3137" fmla="*/ 3344885 w 6891715"/>
                <a:gd name="connsiteY3137" fmla="*/ 472183 h 6367455"/>
                <a:gd name="connsiteX3138" fmla="*/ 3354069 w 6891715"/>
                <a:gd name="connsiteY3138" fmla="*/ 456409 h 6367455"/>
                <a:gd name="connsiteX3139" fmla="*/ 3367053 w 6891715"/>
                <a:gd name="connsiteY3139" fmla="*/ 470290 h 6367455"/>
                <a:gd name="connsiteX3140" fmla="*/ 3355335 w 6891715"/>
                <a:gd name="connsiteY3140" fmla="*/ 475338 h 6367455"/>
                <a:gd name="connsiteX3141" fmla="*/ 3360719 w 6891715"/>
                <a:gd name="connsiteY3141" fmla="*/ 488904 h 6367455"/>
                <a:gd name="connsiteX3142" fmla="*/ 3347101 w 6891715"/>
                <a:gd name="connsiteY3142" fmla="*/ 510988 h 6367455"/>
                <a:gd name="connsiteX3143" fmla="*/ 3346151 w 6891715"/>
                <a:gd name="connsiteY3143" fmla="*/ 529917 h 6367455"/>
                <a:gd name="connsiteX3144" fmla="*/ 3358185 w 6891715"/>
                <a:gd name="connsiteY3144" fmla="*/ 549477 h 6367455"/>
                <a:gd name="connsiteX3145" fmla="*/ 3320183 w 6891715"/>
                <a:gd name="connsiteY3145" fmla="*/ 551055 h 6367455"/>
                <a:gd name="connsiteX3146" fmla="*/ 3317016 w 6891715"/>
                <a:gd name="connsiteY3146" fmla="*/ 534649 h 6367455"/>
                <a:gd name="connsiteX3147" fmla="*/ 3296748 w 6891715"/>
                <a:gd name="connsiteY3147" fmla="*/ 556733 h 6367455"/>
                <a:gd name="connsiteX3148" fmla="*/ 3274897 w 6891715"/>
                <a:gd name="connsiteY3148" fmla="*/ 555471 h 6367455"/>
                <a:gd name="connsiteX3149" fmla="*/ 3256845 w 6891715"/>
                <a:gd name="connsiteY3149" fmla="*/ 581026 h 6367455"/>
                <a:gd name="connsiteX3150" fmla="*/ 3243228 w 6891715"/>
                <a:gd name="connsiteY3150" fmla="*/ 566513 h 6367455"/>
                <a:gd name="connsiteX3151" fmla="*/ 3249562 w 6891715"/>
                <a:gd name="connsiteY3151" fmla="*/ 556102 h 6367455"/>
                <a:gd name="connsiteX3152" fmla="*/ 3270780 w 6891715"/>
                <a:gd name="connsiteY3152" fmla="*/ 552317 h 6367455"/>
                <a:gd name="connsiteX3153" fmla="*/ 3271413 w 6891715"/>
                <a:gd name="connsiteY3153" fmla="*/ 539066 h 6367455"/>
                <a:gd name="connsiteX3154" fmla="*/ 3255579 w 6891715"/>
                <a:gd name="connsiteY3154" fmla="*/ 533703 h 6367455"/>
                <a:gd name="connsiteX3155" fmla="*/ 3252412 w 6891715"/>
                <a:gd name="connsiteY3155" fmla="*/ 523292 h 6367455"/>
                <a:gd name="connsiteX3156" fmla="*/ 3267296 w 6891715"/>
                <a:gd name="connsiteY3156" fmla="*/ 516036 h 6367455"/>
                <a:gd name="connsiteX3157" fmla="*/ 3250828 w 6891715"/>
                <a:gd name="connsiteY3157" fmla="*/ 500261 h 6367455"/>
                <a:gd name="connsiteX3158" fmla="*/ 3264763 w 6891715"/>
                <a:gd name="connsiteY3158" fmla="*/ 481332 h 6367455"/>
                <a:gd name="connsiteX3159" fmla="*/ 3300548 w 6891715"/>
                <a:gd name="connsiteY3159" fmla="*/ 488588 h 6367455"/>
                <a:gd name="connsiteX3160" fmla="*/ 3308782 w 6891715"/>
                <a:gd name="connsiteY3160" fmla="*/ 480070 h 6367455"/>
                <a:gd name="connsiteX3161" fmla="*/ 3286614 w 6891715"/>
                <a:gd name="connsiteY3161" fmla="*/ 469975 h 6367455"/>
                <a:gd name="connsiteX3162" fmla="*/ 3288831 w 6891715"/>
                <a:gd name="connsiteY3162" fmla="*/ 456093 h 6367455"/>
                <a:gd name="connsiteX3163" fmla="*/ 3310999 w 6891715"/>
                <a:gd name="connsiteY3163" fmla="*/ 462088 h 6367455"/>
                <a:gd name="connsiteX3164" fmla="*/ 3435951 w 6891715"/>
                <a:gd name="connsiteY3164" fmla="*/ 361951 h 6367455"/>
                <a:gd name="connsiteX3165" fmla="*/ 3459129 w 6891715"/>
                <a:gd name="connsiteY3165" fmla="*/ 379352 h 6367455"/>
                <a:gd name="connsiteX3166" fmla="*/ 3458494 w 6891715"/>
                <a:gd name="connsiteY3166" fmla="*/ 393274 h 6367455"/>
                <a:gd name="connsiteX3167" fmla="*/ 3438491 w 6891715"/>
                <a:gd name="connsiteY3167" fmla="*/ 404980 h 6367455"/>
                <a:gd name="connsiteX3168" fmla="*/ 3440714 w 6891715"/>
                <a:gd name="connsiteY3168" fmla="*/ 424913 h 6367455"/>
                <a:gd name="connsiteX3169" fmla="*/ 3394358 w 6891715"/>
                <a:gd name="connsiteY3169" fmla="*/ 452439 h 6367455"/>
                <a:gd name="connsiteX3170" fmla="*/ 3382928 w 6891715"/>
                <a:gd name="connsiteY3170" fmla="*/ 442314 h 6367455"/>
                <a:gd name="connsiteX3171" fmla="*/ 3371816 w 6891715"/>
                <a:gd name="connsiteY3171" fmla="*/ 427444 h 6367455"/>
                <a:gd name="connsiteX3172" fmla="*/ 3393088 w 6891715"/>
                <a:gd name="connsiteY3172" fmla="*/ 427444 h 6367455"/>
                <a:gd name="connsiteX3173" fmla="*/ 3385468 w 6891715"/>
                <a:gd name="connsiteY3173" fmla="*/ 404031 h 6367455"/>
                <a:gd name="connsiteX3174" fmla="*/ 3411821 w 6891715"/>
                <a:gd name="connsiteY3174" fmla="*/ 400867 h 6367455"/>
                <a:gd name="connsiteX3175" fmla="*/ 3418171 w 6891715"/>
                <a:gd name="connsiteY3175" fmla="*/ 384098 h 6367455"/>
                <a:gd name="connsiteX3176" fmla="*/ 3424521 w 6891715"/>
                <a:gd name="connsiteY3176" fmla="*/ 395805 h 6367455"/>
                <a:gd name="connsiteX3177" fmla="*/ 3429919 w 6891715"/>
                <a:gd name="connsiteY3177" fmla="*/ 395488 h 6367455"/>
                <a:gd name="connsiteX3178" fmla="*/ 3424521 w 6891715"/>
                <a:gd name="connsiteY3178" fmla="*/ 373657 h 6367455"/>
                <a:gd name="connsiteX3179" fmla="*/ 3528661 w 6891715"/>
                <a:gd name="connsiteY3179" fmla="*/ 334961 h 6367455"/>
                <a:gd name="connsiteX3180" fmla="*/ 3536916 w 6891715"/>
                <a:gd name="connsiteY3180" fmla="*/ 337252 h 6367455"/>
                <a:gd name="connsiteX3181" fmla="*/ 3529613 w 6891715"/>
                <a:gd name="connsiteY3181" fmla="*/ 364093 h 6367455"/>
                <a:gd name="connsiteX3182" fmla="*/ 3509928 w 6891715"/>
                <a:gd name="connsiteY3182" fmla="*/ 366711 h 6367455"/>
                <a:gd name="connsiteX3183" fmla="*/ 3505166 w 6891715"/>
                <a:gd name="connsiteY3183" fmla="*/ 354600 h 6367455"/>
                <a:gd name="connsiteX3184" fmla="*/ 3523263 w 6891715"/>
                <a:gd name="connsiteY3184" fmla="*/ 347072 h 6367455"/>
                <a:gd name="connsiteX3185" fmla="*/ 4276189 w 6891715"/>
                <a:gd name="connsiteY3185" fmla="*/ 308170 h 6367455"/>
                <a:gd name="connsiteX3186" fmla="*/ 4271925 w 6891715"/>
                <a:gd name="connsiteY3186" fmla="*/ 310848 h 6367455"/>
                <a:gd name="connsiteX3187" fmla="*/ 4272040 w 6891715"/>
                <a:gd name="connsiteY3187" fmla="*/ 311192 h 6367455"/>
                <a:gd name="connsiteX3188" fmla="*/ 3488655 w 6891715"/>
                <a:gd name="connsiteY3188" fmla="*/ 279400 h 6367455"/>
                <a:gd name="connsiteX3189" fmla="*/ 3501355 w 6891715"/>
                <a:gd name="connsiteY3189" fmla="*/ 287882 h 6367455"/>
                <a:gd name="connsiteX3190" fmla="*/ 3495958 w 6891715"/>
                <a:gd name="connsiteY3190" fmla="*/ 298248 h 6367455"/>
                <a:gd name="connsiteX3191" fmla="*/ 3498180 w 6891715"/>
                <a:gd name="connsiteY3191" fmla="*/ 309557 h 6367455"/>
                <a:gd name="connsiteX3192" fmla="*/ 3516278 w 6891715"/>
                <a:gd name="connsiteY3192" fmla="*/ 322123 h 6367455"/>
                <a:gd name="connsiteX3193" fmla="*/ 3497545 w 6891715"/>
                <a:gd name="connsiteY3193" fmla="*/ 345054 h 6367455"/>
                <a:gd name="connsiteX3194" fmla="*/ 3490560 w 6891715"/>
                <a:gd name="connsiteY3194" fmla="*/ 364845 h 6367455"/>
                <a:gd name="connsiteX3195" fmla="*/ 3473415 w 6891715"/>
                <a:gd name="connsiteY3195" fmla="*/ 368300 h 6367455"/>
                <a:gd name="connsiteX3196" fmla="*/ 3448015 w 6891715"/>
                <a:gd name="connsiteY3196" fmla="*/ 342541 h 6367455"/>
                <a:gd name="connsiteX3197" fmla="*/ 3445475 w 6891715"/>
                <a:gd name="connsiteY3197" fmla="*/ 316468 h 6367455"/>
                <a:gd name="connsiteX3198" fmla="*/ 3433728 w 6891715"/>
                <a:gd name="connsiteY3198" fmla="*/ 314269 h 6367455"/>
                <a:gd name="connsiteX3199" fmla="*/ 3433728 w 6891715"/>
                <a:gd name="connsiteY3199" fmla="*/ 302960 h 6367455"/>
                <a:gd name="connsiteX3200" fmla="*/ 3438808 w 6891715"/>
                <a:gd name="connsiteY3200" fmla="*/ 289138 h 6367455"/>
                <a:gd name="connsiteX3201" fmla="*/ 3454683 w 6891715"/>
                <a:gd name="connsiteY3201" fmla="*/ 296678 h 6367455"/>
                <a:gd name="connsiteX3202" fmla="*/ 3479130 w 6891715"/>
                <a:gd name="connsiteY3202" fmla="*/ 296364 h 6367455"/>
                <a:gd name="connsiteX3203" fmla="*/ 3466748 w 6891715"/>
                <a:gd name="connsiteY3203" fmla="*/ 317096 h 6367455"/>
                <a:gd name="connsiteX3204" fmla="*/ 3478495 w 6891715"/>
                <a:gd name="connsiteY3204" fmla="*/ 340028 h 6367455"/>
                <a:gd name="connsiteX3205" fmla="*/ 3478495 w 6891715"/>
                <a:gd name="connsiteY3205" fmla="*/ 328719 h 6367455"/>
                <a:gd name="connsiteX3206" fmla="*/ 3494053 w 6891715"/>
                <a:gd name="connsiteY3206" fmla="*/ 309557 h 6367455"/>
                <a:gd name="connsiteX3207" fmla="*/ 3621053 w 6891715"/>
                <a:gd name="connsiteY3207" fmla="*/ 250824 h 6367455"/>
                <a:gd name="connsiteX3208" fmla="*/ 3633753 w 6891715"/>
                <a:gd name="connsiteY3208" fmla="*/ 259353 h 6367455"/>
                <a:gd name="connsiteX3209" fmla="*/ 3618195 w 6891715"/>
                <a:gd name="connsiteY3209" fmla="*/ 280201 h 6367455"/>
                <a:gd name="connsiteX3210" fmla="*/ 3627720 w 6891715"/>
                <a:gd name="connsiteY3210" fmla="*/ 304208 h 6367455"/>
                <a:gd name="connsiteX3211" fmla="*/ 3615973 w 6891715"/>
                <a:gd name="connsiteY3211" fmla="*/ 312737 h 6367455"/>
                <a:gd name="connsiteX3212" fmla="*/ 3601050 w 6891715"/>
                <a:gd name="connsiteY3212" fmla="*/ 303577 h 6367455"/>
                <a:gd name="connsiteX3213" fmla="*/ 3603273 w 6891715"/>
                <a:gd name="connsiteY3213" fmla="*/ 292837 h 6367455"/>
                <a:gd name="connsiteX3214" fmla="*/ 3595653 w 6891715"/>
                <a:gd name="connsiteY3214" fmla="*/ 274199 h 6367455"/>
                <a:gd name="connsiteX3215" fmla="*/ 3604860 w 6891715"/>
                <a:gd name="connsiteY3215" fmla="*/ 268830 h 6367455"/>
                <a:gd name="connsiteX3216" fmla="*/ 3610258 w 6891715"/>
                <a:gd name="connsiteY3216" fmla="*/ 258405 h 6367455"/>
                <a:gd name="connsiteX3217" fmla="*/ 3463697 w 6891715"/>
                <a:gd name="connsiteY3217" fmla="*/ 247649 h 6367455"/>
                <a:gd name="connsiteX3218" fmla="*/ 3468654 w 6891715"/>
                <a:gd name="connsiteY3218" fmla="*/ 252812 h 6367455"/>
                <a:gd name="connsiteX3219" fmla="*/ 3466904 w 6891715"/>
                <a:gd name="connsiteY3219" fmla="*/ 273140 h 6367455"/>
                <a:gd name="connsiteX3220" fmla="*/ 3463988 w 6891715"/>
                <a:gd name="connsiteY3220" fmla="*/ 287337 h 6367455"/>
                <a:gd name="connsiteX3221" fmla="*/ 3454366 w 6891715"/>
                <a:gd name="connsiteY3221" fmla="*/ 273140 h 6367455"/>
                <a:gd name="connsiteX3222" fmla="*/ 3514243 w 6891715"/>
                <a:gd name="connsiteY3222" fmla="*/ 244475 h 6367455"/>
                <a:gd name="connsiteX3223" fmla="*/ 3523940 w 6891715"/>
                <a:gd name="connsiteY3223" fmla="*/ 256388 h 6367455"/>
                <a:gd name="connsiteX3224" fmla="*/ 3525232 w 6891715"/>
                <a:gd name="connsiteY3224" fmla="*/ 268946 h 6367455"/>
                <a:gd name="connsiteX3225" fmla="*/ 3543655 w 6891715"/>
                <a:gd name="connsiteY3225" fmla="*/ 271200 h 6367455"/>
                <a:gd name="connsiteX3226" fmla="*/ 3546887 w 6891715"/>
                <a:gd name="connsiteY3226" fmla="*/ 284080 h 6367455"/>
                <a:gd name="connsiteX3227" fmla="*/ 3557553 w 6891715"/>
                <a:gd name="connsiteY3227" fmla="*/ 287944 h 6367455"/>
                <a:gd name="connsiteX3228" fmla="*/ 3554644 w 6891715"/>
                <a:gd name="connsiteY3228" fmla="*/ 304044 h 6367455"/>
                <a:gd name="connsiteX3229" fmla="*/ 3540746 w 6891715"/>
                <a:gd name="connsiteY3229" fmla="*/ 312737 h 6367455"/>
                <a:gd name="connsiteX3230" fmla="*/ 3524586 w 6891715"/>
                <a:gd name="connsiteY3230" fmla="*/ 294706 h 6367455"/>
                <a:gd name="connsiteX3231" fmla="*/ 3514890 w 6891715"/>
                <a:gd name="connsiteY3231" fmla="*/ 285046 h 6367455"/>
                <a:gd name="connsiteX3232" fmla="*/ 3517476 w 6891715"/>
                <a:gd name="connsiteY3232" fmla="*/ 269268 h 6367455"/>
                <a:gd name="connsiteX3233" fmla="*/ 3503578 w 6891715"/>
                <a:gd name="connsiteY3233" fmla="*/ 253168 h 6367455"/>
                <a:gd name="connsiteX3234" fmla="*/ 3570253 w 6891715"/>
                <a:gd name="connsiteY3234" fmla="*/ 234949 h 6367455"/>
                <a:gd name="connsiteX3235" fmla="*/ 3579778 w 6891715"/>
                <a:gd name="connsiteY3235" fmla="*/ 251203 h 6367455"/>
                <a:gd name="connsiteX3236" fmla="*/ 3571205 w 6891715"/>
                <a:gd name="connsiteY3236" fmla="*/ 257174 h 6367455"/>
                <a:gd name="connsiteX3237" fmla="*/ 3563903 w 6891715"/>
                <a:gd name="connsiteY3237" fmla="*/ 249213 h 6367455"/>
                <a:gd name="connsiteX3238" fmla="*/ 3564855 w 6891715"/>
                <a:gd name="connsiteY3238" fmla="*/ 239261 h 6367455"/>
                <a:gd name="connsiteX3239" fmla="*/ 3805219 w 6891715"/>
                <a:gd name="connsiteY3239" fmla="*/ 211137 h 6367455"/>
                <a:gd name="connsiteX3240" fmla="*/ 3835518 w 6891715"/>
                <a:gd name="connsiteY3240" fmla="*/ 224790 h 6367455"/>
                <a:gd name="connsiteX3241" fmla="*/ 3846478 w 6891715"/>
                <a:gd name="connsiteY3241" fmla="*/ 244792 h 6367455"/>
                <a:gd name="connsiteX3242" fmla="*/ 3843254 w 6891715"/>
                <a:gd name="connsiteY3242" fmla="*/ 252412 h 6367455"/>
                <a:gd name="connsiteX3243" fmla="*/ 3818435 w 6891715"/>
                <a:gd name="connsiteY3243" fmla="*/ 250190 h 6367455"/>
                <a:gd name="connsiteX3244" fmla="*/ 3782978 w 6891715"/>
                <a:gd name="connsiteY3244" fmla="*/ 229552 h 6367455"/>
                <a:gd name="connsiteX3245" fmla="*/ 3716499 w 6891715"/>
                <a:gd name="connsiteY3245" fmla="*/ 206375 h 6367455"/>
                <a:gd name="connsiteX3246" fmla="*/ 3732178 w 6891715"/>
                <a:gd name="connsiteY3246" fmla="*/ 217487 h 6367455"/>
                <a:gd name="connsiteX3247" fmla="*/ 3721516 w 6891715"/>
                <a:gd name="connsiteY3247" fmla="*/ 233363 h 6367455"/>
                <a:gd name="connsiteX3248" fmla="*/ 3706778 w 6891715"/>
                <a:gd name="connsiteY3248" fmla="*/ 208280 h 6367455"/>
                <a:gd name="connsiteX3249" fmla="*/ 3892555 w 6891715"/>
                <a:gd name="connsiteY3249" fmla="*/ 152400 h 6367455"/>
                <a:gd name="connsiteX3250" fmla="*/ 3891607 w 6891715"/>
                <a:gd name="connsiteY3250" fmla="*/ 170764 h 6367455"/>
                <a:gd name="connsiteX3251" fmla="*/ 3900454 w 6891715"/>
                <a:gd name="connsiteY3251" fmla="*/ 183652 h 6367455"/>
                <a:gd name="connsiteX3252" fmla="*/ 3893187 w 6891715"/>
                <a:gd name="connsiteY3252" fmla="*/ 195573 h 6367455"/>
                <a:gd name="connsiteX3253" fmla="*/ 3880232 w 6891715"/>
                <a:gd name="connsiteY3253" fmla="*/ 211682 h 6367455"/>
                <a:gd name="connsiteX3254" fmla="*/ 3858431 w 6891715"/>
                <a:gd name="connsiteY3254" fmla="*/ 239713 h 6367455"/>
                <a:gd name="connsiteX3255" fmla="*/ 3847056 w 6891715"/>
                <a:gd name="connsiteY3255" fmla="*/ 236491 h 6367455"/>
                <a:gd name="connsiteX3256" fmla="*/ 3847056 w 6891715"/>
                <a:gd name="connsiteY3256" fmla="*/ 209749 h 6367455"/>
                <a:gd name="connsiteX3257" fmla="*/ 3835366 w 6891715"/>
                <a:gd name="connsiteY3257" fmla="*/ 197184 h 6367455"/>
                <a:gd name="connsiteX3258" fmla="*/ 3845477 w 6891715"/>
                <a:gd name="connsiteY3258" fmla="*/ 175597 h 6367455"/>
                <a:gd name="connsiteX3259" fmla="*/ 3859379 w 6891715"/>
                <a:gd name="connsiteY3259" fmla="*/ 186230 h 6367455"/>
                <a:gd name="connsiteX3260" fmla="*/ 3862538 w 6891715"/>
                <a:gd name="connsiteY3260" fmla="*/ 172376 h 6367455"/>
                <a:gd name="connsiteX3261" fmla="*/ 3883076 w 6891715"/>
                <a:gd name="connsiteY3261" fmla="*/ 158199 h 6367455"/>
                <a:gd name="connsiteX3262" fmla="*/ 3911566 w 6891715"/>
                <a:gd name="connsiteY3262" fmla="*/ 117476 h 6367455"/>
                <a:gd name="connsiteX3263" fmla="*/ 3927580 w 6891715"/>
                <a:gd name="connsiteY3263" fmla="*/ 122238 h 6367455"/>
                <a:gd name="connsiteX3264" fmla="*/ 3940141 w 6891715"/>
                <a:gd name="connsiteY3264" fmla="*/ 148591 h 6367455"/>
                <a:gd name="connsiteX3265" fmla="*/ 3932918 w 6891715"/>
                <a:gd name="connsiteY3265" fmla="*/ 162243 h 6367455"/>
                <a:gd name="connsiteX3266" fmla="*/ 3918474 w 6891715"/>
                <a:gd name="connsiteY3266" fmla="*/ 169864 h 6367455"/>
                <a:gd name="connsiteX3267" fmla="*/ 3912822 w 6891715"/>
                <a:gd name="connsiteY3267" fmla="*/ 142558 h 6367455"/>
                <a:gd name="connsiteX3268" fmla="*/ 3911566 w 6891715"/>
                <a:gd name="connsiteY3268" fmla="*/ 117476 h 6367455"/>
                <a:gd name="connsiteX3269" fmla="*/ 3882623 w 6891715"/>
                <a:gd name="connsiteY3269" fmla="*/ 82550 h 6367455"/>
                <a:gd name="connsiteX3270" fmla="*/ 3889341 w 6891715"/>
                <a:gd name="connsiteY3270" fmla="*/ 101343 h 6367455"/>
                <a:gd name="connsiteX3271" fmla="*/ 3872388 w 6891715"/>
                <a:gd name="connsiteY3271" fmla="*/ 111216 h 6367455"/>
                <a:gd name="connsiteX3272" fmla="*/ 3852236 w 6891715"/>
                <a:gd name="connsiteY3272" fmla="*/ 124912 h 6367455"/>
                <a:gd name="connsiteX3273" fmla="*/ 3842640 w 6891715"/>
                <a:gd name="connsiteY3273" fmla="*/ 147527 h 6367455"/>
                <a:gd name="connsiteX3274" fmla="*/ 3811932 w 6891715"/>
                <a:gd name="connsiteY3274" fmla="*/ 167593 h 6367455"/>
                <a:gd name="connsiteX3275" fmla="*/ 3800417 w 6891715"/>
                <a:gd name="connsiteY3275" fmla="*/ 182563 h 6367455"/>
                <a:gd name="connsiteX3276" fmla="*/ 3792740 w 6891715"/>
                <a:gd name="connsiteY3276" fmla="*/ 163771 h 6367455"/>
                <a:gd name="connsiteX3277" fmla="*/ 3782184 w 6891715"/>
                <a:gd name="connsiteY3277" fmla="*/ 174282 h 6367455"/>
                <a:gd name="connsiteX3278" fmla="*/ 3762352 w 6891715"/>
                <a:gd name="connsiteY3278" fmla="*/ 178741 h 6367455"/>
                <a:gd name="connsiteX3279" fmla="*/ 3763951 w 6891715"/>
                <a:gd name="connsiteY3279" fmla="*/ 163771 h 6367455"/>
                <a:gd name="connsiteX3280" fmla="*/ 3760753 w 6891715"/>
                <a:gd name="connsiteY3280" fmla="*/ 144979 h 6367455"/>
                <a:gd name="connsiteX3281" fmla="*/ 3783783 w 6891715"/>
                <a:gd name="connsiteY3281" fmla="*/ 138290 h 6367455"/>
                <a:gd name="connsiteX3282" fmla="*/ 3794659 w 6891715"/>
                <a:gd name="connsiteY3282" fmla="*/ 121409 h 6367455"/>
                <a:gd name="connsiteX3283" fmla="*/ 3808413 w 6891715"/>
                <a:gd name="connsiteY3283" fmla="*/ 128735 h 6367455"/>
                <a:gd name="connsiteX3284" fmla="*/ 3806494 w 6891715"/>
                <a:gd name="connsiteY3284" fmla="*/ 142431 h 6367455"/>
                <a:gd name="connsiteX3285" fmla="*/ 3826646 w 6891715"/>
                <a:gd name="connsiteY3285" fmla="*/ 134468 h 6367455"/>
                <a:gd name="connsiteX3286" fmla="*/ 3823447 w 6891715"/>
                <a:gd name="connsiteY3286" fmla="*/ 118861 h 6367455"/>
                <a:gd name="connsiteX3287" fmla="*/ 3858313 w 6891715"/>
                <a:gd name="connsiteY3287" fmla="*/ 100706 h 6367455"/>
                <a:gd name="connsiteX3288" fmla="*/ 3867909 w 6891715"/>
                <a:gd name="connsiteY3288" fmla="*/ 104846 h 6367455"/>
                <a:gd name="connsiteX3289" fmla="*/ 3873987 w 6891715"/>
                <a:gd name="connsiteY3289" fmla="*/ 88921 h 6367455"/>
                <a:gd name="connsiteX3290" fmla="*/ 3954178 w 6891715"/>
                <a:gd name="connsiteY3290" fmla="*/ 46037 h 6367455"/>
                <a:gd name="connsiteX3291" fmla="*/ 3965541 w 6891715"/>
                <a:gd name="connsiteY3291" fmla="*/ 53654 h 6367455"/>
                <a:gd name="connsiteX3292" fmla="*/ 3964204 w 6891715"/>
                <a:gd name="connsiteY3292" fmla="*/ 74067 h 6367455"/>
                <a:gd name="connsiteX3293" fmla="*/ 3953175 w 6891715"/>
                <a:gd name="connsiteY3293" fmla="*/ 76200 h 6367455"/>
                <a:gd name="connsiteX3294" fmla="*/ 3955514 w 6891715"/>
                <a:gd name="connsiteY3294" fmla="*/ 67974 h 6367455"/>
                <a:gd name="connsiteX3295" fmla="*/ 3946491 w 6891715"/>
                <a:gd name="connsiteY3295" fmla="*/ 64318 h 6367455"/>
                <a:gd name="connsiteX3296" fmla="*/ 4240178 w 6891715"/>
                <a:gd name="connsiteY3296" fmla="*/ 42862 h 6367455"/>
                <a:gd name="connsiteX3297" fmla="*/ 4253469 w 6891715"/>
                <a:gd name="connsiteY3297" fmla="*/ 43488 h 6367455"/>
                <a:gd name="connsiteX3298" fmla="*/ 4254466 w 6891715"/>
                <a:gd name="connsiteY3298" fmla="*/ 63500 h 6367455"/>
                <a:gd name="connsiteX3299" fmla="*/ 4283567 w 6891715"/>
                <a:gd name="connsiteY3299" fmla="*/ 2124 h 6367455"/>
                <a:gd name="connsiteX3300" fmla="*/ 4289750 w 6891715"/>
                <a:gd name="connsiteY3300" fmla="*/ 3880 h 6367455"/>
                <a:gd name="connsiteX3301" fmla="*/ 4307921 w 6891715"/>
                <a:gd name="connsiteY3301" fmla="*/ 26351 h 6367455"/>
                <a:gd name="connsiteX3302" fmla="*/ 4311095 w 6891715"/>
                <a:gd name="connsiteY3302" fmla="*/ 16826 h 6367455"/>
                <a:gd name="connsiteX3303" fmla="*/ 4314150 w 6891715"/>
                <a:gd name="connsiteY3303" fmla="*/ 10809 h 6367455"/>
                <a:gd name="connsiteX3304" fmla="*/ 4334458 w 6891715"/>
                <a:gd name="connsiteY3304" fmla="*/ 16576 h 6367455"/>
                <a:gd name="connsiteX3305" fmla="*/ 4344797 w 6891715"/>
                <a:gd name="connsiteY3305" fmla="*/ 20074 h 6367455"/>
                <a:gd name="connsiteX3306" fmla="*/ 4331090 w 6891715"/>
                <a:gd name="connsiteY3306" fmla="*/ 40956 h 6367455"/>
                <a:gd name="connsiteX3307" fmla="*/ 4363145 w 6891715"/>
                <a:gd name="connsiteY3307" fmla="*/ 29208 h 6367455"/>
                <a:gd name="connsiteX3308" fmla="*/ 4366319 w 6891715"/>
                <a:gd name="connsiteY3308" fmla="*/ 54291 h 6367455"/>
                <a:gd name="connsiteX3309" fmla="*/ 4331407 w 6891715"/>
                <a:gd name="connsiteY3309" fmla="*/ 89533 h 6367455"/>
                <a:gd name="connsiteX3310" fmla="*/ 4304430 w 6891715"/>
                <a:gd name="connsiteY3310" fmla="*/ 84453 h 6367455"/>
                <a:gd name="connsiteX3311" fmla="*/ 4322203 w 6891715"/>
                <a:gd name="connsiteY3311" fmla="*/ 103186 h 6367455"/>
                <a:gd name="connsiteX3312" fmla="*/ 4318077 w 6891715"/>
                <a:gd name="connsiteY3312" fmla="*/ 112711 h 6367455"/>
                <a:gd name="connsiteX3313" fmla="*/ 4296178 w 6891715"/>
                <a:gd name="connsiteY3313" fmla="*/ 128586 h 6367455"/>
                <a:gd name="connsiteX3314" fmla="*/ 4289830 w 6891715"/>
                <a:gd name="connsiteY3314" fmla="*/ 141603 h 6367455"/>
                <a:gd name="connsiteX3315" fmla="*/ 4330772 w 6891715"/>
                <a:gd name="connsiteY3315" fmla="*/ 120331 h 6367455"/>
                <a:gd name="connsiteX3316" fmla="*/ 4344737 w 6891715"/>
                <a:gd name="connsiteY3316" fmla="*/ 116838 h 6367455"/>
                <a:gd name="connsiteX3317" fmla="*/ 4334263 w 6891715"/>
                <a:gd name="connsiteY3317" fmla="*/ 162241 h 6367455"/>
                <a:gd name="connsiteX3318" fmla="*/ 4311412 w 6891715"/>
                <a:gd name="connsiteY3318" fmla="*/ 184466 h 6367455"/>
                <a:gd name="connsiteX3319" fmla="*/ 4315538 w 6891715"/>
                <a:gd name="connsiteY3319" fmla="*/ 192086 h 6367455"/>
                <a:gd name="connsiteX3320" fmla="*/ 4331407 w 6891715"/>
                <a:gd name="connsiteY3320" fmla="*/ 180338 h 6367455"/>
                <a:gd name="connsiteX3321" fmla="*/ 4337755 w 6891715"/>
                <a:gd name="connsiteY3321" fmla="*/ 183196 h 6367455"/>
                <a:gd name="connsiteX3322" fmla="*/ 4336168 w 6891715"/>
                <a:gd name="connsiteY3322" fmla="*/ 219391 h 6367455"/>
                <a:gd name="connsiteX3323" fmla="*/ 4318712 w 6891715"/>
                <a:gd name="connsiteY3323" fmla="*/ 285748 h 6367455"/>
                <a:gd name="connsiteX3324" fmla="*/ 4278405 w 6891715"/>
                <a:gd name="connsiteY3324" fmla="*/ 298766 h 6367455"/>
                <a:gd name="connsiteX3325" fmla="*/ 4304430 w 6891715"/>
                <a:gd name="connsiteY3325" fmla="*/ 295591 h 6367455"/>
                <a:gd name="connsiteX3326" fmla="*/ 4326329 w 6891715"/>
                <a:gd name="connsiteY3326" fmla="*/ 288606 h 6367455"/>
                <a:gd name="connsiteX3327" fmla="*/ 4333946 w 6891715"/>
                <a:gd name="connsiteY3327" fmla="*/ 251458 h 6367455"/>
                <a:gd name="connsiteX3328" fmla="*/ 4359654 w 6891715"/>
                <a:gd name="connsiteY3328" fmla="*/ 182561 h 6367455"/>
                <a:gd name="connsiteX3329" fmla="*/ 4377109 w 6891715"/>
                <a:gd name="connsiteY3329" fmla="*/ 186053 h 6367455"/>
                <a:gd name="connsiteX3330" fmla="*/ 4357749 w 6891715"/>
                <a:gd name="connsiteY3330" fmla="*/ 157796 h 6367455"/>
                <a:gd name="connsiteX3331" fmla="*/ 4379331 w 6891715"/>
                <a:gd name="connsiteY3331" fmla="*/ 98741 h 6367455"/>
                <a:gd name="connsiteX3332" fmla="*/ 4394248 w 6891715"/>
                <a:gd name="connsiteY3332" fmla="*/ 92391 h 6367455"/>
                <a:gd name="connsiteX3333" fmla="*/ 4394883 w 6891715"/>
                <a:gd name="connsiteY3333" fmla="*/ 62546 h 6367455"/>
                <a:gd name="connsiteX3334" fmla="*/ 4419321 w 6891715"/>
                <a:gd name="connsiteY3334" fmla="*/ 81278 h 6367455"/>
                <a:gd name="connsiteX3335" fmla="*/ 4435189 w 6891715"/>
                <a:gd name="connsiteY3335" fmla="*/ 79056 h 6367455"/>
                <a:gd name="connsiteX3336" fmla="*/ 4449154 w 6891715"/>
                <a:gd name="connsiteY3336" fmla="*/ 100011 h 6367455"/>
                <a:gd name="connsiteX3337" fmla="*/ 4437729 w 6891715"/>
                <a:gd name="connsiteY3337" fmla="*/ 117156 h 6367455"/>
                <a:gd name="connsiteX3338" fmla="*/ 4451376 w 6891715"/>
                <a:gd name="connsiteY3338" fmla="*/ 126681 h 6367455"/>
                <a:gd name="connsiteX3339" fmla="*/ 4458675 w 6891715"/>
                <a:gd name="connsiteY3339" fmla="*/ 120013 h 6367455"/>
                <a:gd name="connsiteX3340" fmla="*/ 4482161 w 6891715"/>
                <a:gd name="connsiteY3340" fmla="*/ 111441 h 6367455"/>
                <a:gd name="connsiteX3341" fmla="*/ 4488509 w 6891715"/>
                <a:gd name="connsiteY3341" fmla="*/ 142873 h 6367455"/>
                <a:gd name="connsiteX3342" fmla="*/ 4505647 w 6891715"/>
                <a:gd name="connsiteY3342" fmla="*/ 127951 h 6367455"/>
                <a:gd name="connsiteX3343" fmla="*/ 4506282 w 6891715"/>
                <a:gd name="connsiteY3343" fmla="*/ 111123 h 6367455"/>
                <a:gd name="connsiteX3344" fmla="*/ 4521516 w 6891715"/>
                <a:gd name="connsiteY3344" fmla="*/ 136523 h 6367455"/>
                <a:gd name="connsiteX3345" fmla="*/ 4540559 w 6891715"/>
                <a:gd name="connsiteY3345" fmla="*/ 139381 h 6367455"/>
                <a:gd name="connsiteX3346" fmla="*/ 4539607 w 6891715"/>
                <a:gd name="connsiteY3346" fmla="*/ 149858 h 6367455"/>
                <a:gd name="connsiteX3347" fmla="*/ 4514217 w 6891715"/>
                <a:gd name="connsiteY3347" fmla="*/ 161606 h 6367455"/>
                <a:gd name="connsiteX3348" fmla="*/ 4529133 w 6891715"/>
                <a:gd name="connsiteY3348" fmla="*/ 173353 h 6367455"/>
                <a:gd name="connsiteX3349" fmla="*/ 4551032 w 6891715"/>
                <a:gd name="connsiteY3349" fmla="*/ 160336 h 6367455"/>
                <a:gd name="connsiteX3350" fmla="*/ 4578644 w 6891715"/>
                <a:gd name="connsiteY3350" fmla="*/ 163511 h 6367455"/>
                <a:gd name="connsiteX3351" fmla="*/ 4584357 w 6891715"/>
                <a:gd name="connsiteY3351" fmla="*/ 186371 h 6367455"/>
                <a:gd name="connsiteX3352" fmla="*/ 4600226 w 6891715"/>
                <a:gd name="connsiteY3352" fmla="*/ 183196 h 6367455"/>
                <a:gd name="connsiteX3353" fmla="*/ 4606891 w 6891715"/>
                <a:gd name="connsiteY3353" fmla="*/ 226376 h 6367455"/>
                <a:gd name="connsiteX3354" fmla="*/ 4574201 w 6891715"/>
                <a:gd name="connsiteY3354" fmla="*/ 233678 h 6367455"/>
                <a:gd name="connsiteX3355" fmla="*/ 4536116 w 6891715"/>
                <a:gd name="connsiteY3355" fmla="*/ 270826 h 6367455"/>
                <a:gd name="connsiteX3356" fmla="*/ 4517390 w 6891715"/>
                <a:gd name="connsiteY3356" fmla="*/ 274318 h 6367455"/>
                <a:gd name="connsiteX3357" fmla="*/ 4494222 w 6891715"/>
                <a:gd name="connsiteY3357" fmla="*/ 287336 h 6367455"/>
                <a:gd name="connsiteX3358" fmla="*/ 4451693 w 6891715"/>
                <a:gd name="connsiteY3358" fmla="*/ 276223 h 6367455"/>
                <a:gd name="connsiteX3359" fmla="*/ 4412656 w 6891715"/>
                <a:gd name="connsiteY3359" fmla="*/ 272413 h 6367455"/>
                <a:gd name="connsiteX3360" fmla="*/ 4376475 w 6891715"/>
                <a:gd name="connsiteY3360" fmla="*/ 260031 h 6367455"/>
                <a:gd name="connsiteX3361" fmla="*/ 4383140 w 6891715"/>
                <a:gd name="connsiteY3361" fmla="*/ 276541 h 6367455"/>
                <a:gd name="connsiteX3362" fmla="*/ 4374570 w 6891715"/>
                <a:gd name="connsiteY3362" fmla="*/ 288288 h 6367455"/>
                <a:gd name="connsiteX3363" fmla="*/ 4402182 w 6891715"/>
                <a:gd name="connsiteY3363" fmla="*/ 287336 h 6367455"/>
                <a:gd name="connsiteX3364" fmla="*/ 4435189 w 6891715"/>
                <a:gd name="connsiteY3364" fmla="*/ 298131 h 6367455"/>
                <a:gd name="connsiteX3365" fmla="*/ 4464706 w 6891715"/>
                <a:gd name="connsiteY3365" fmla="*/ 321308 h 6367455"/>
                <a:gd name="connsiteX3366" fmla="*/ 4459945 w 6891715"/>
                <a:gd name="connsiteY3366" fmla="*/ 338135 h 6367455"/>
                <a:gd name="connsiteX3367" fmla="*/ 4498665 w 6891715"/>
                <a:gd name="connsiteY3367" fmla="*/ 340040 h 6367455"/>
                <a:gd name="connsiteX3368" fmla="*/ 4507552 w 6891715"/>
                <a:gd name="connsiteY3368" fmla="*/ 363853 h 6367455"/>
                <a:gd name="connsiteX3369" fmla="*/ 4491048 w 6891715"/>
                <a:gd name="connsiteY3369" fmla="*/ 379728 h 6367455"/>
                <a:gd name="connsiteX3370" fmla="*/ 4511043 w 6891715"/>
                <a:gd name="connsiteY3370" fmla="*/ 395920 h 6367455"/>
                <a:gd name="connsiteX3371" fmla="*/ 4513582 w 6891715"/>
                <a:gd name="connsiteY3371" fmla="*/ 424178 h 6367455"/>
                <a:gd name="connsiteX3372" fmla="*/ 4502474 w 6891715"/>
                <a:gd name="connsiteY3372" fmla="*/ 461325 h 6367455"/>
                <a:gd name="connsiteX3373" fmla="*/ 4444711 w 6891715"/>
                <a:gd name="connsiteY3373" fmla="*/ 494345 h 6367455"/>
                <a:gd name="connsiteX3374" fmla="*/ 4432650 w 6891715"/>
                <a:gd name="connsiteY3374" fmla="*/ 482915 h 6367455"/>
                <a:gd name="connsiteX3375" fmla="*/ 4441220 w 6891715"/>
                <a:gd name="connsiteY3375" fmla="*/ 501648 h 6367455"/>
                <a:gd name="connsiteX3376" fmla="*/ 4435824 w 6891715"/>
                <a:gd name="connsiteY3376" fmla="*/ 513078 h 6367455"/>
                <a:gd name="connsiteX3377" fmla="*/ 4445346 w 6891715"/>
                <a:gd name="connsiteY3377" fmla="*/ 501330 h 6367455"/>
                <a:gd name="connsiteX3378" fmla="*/ 4506917 w 6891715"/>
                <a:gd name="connsiteY3378" fmla="*/ 470533 h 6367455"/>
                <a:gd name="connsiteX3379" fmla="*/ 4524373 w 6891715"/>
                <a:gd name="connsiteY3379" fmla="*/ 436560 h 6367455"/>
                <a:gd name="connsiteX3380" fmla="*/ 4529133 w 6891715"/>
                <a:gd name="connsiteY3380" fmla="*/ 400683 h 6367455"/>
                <a:gd name="connsiteX3381" fmla="*/ 4549445 w 6891715"/>
                <a:gd name="connsiteY3381" fmla="*/ 412113 h 6367455"/>
                <a:gd name="connsiteX3382" fmla="*/ 4552302 w 6891715"/>
                <a:gd name="connsiteY3382" fmla="*/ 390205 h 6367455"/>
                <a:gd name="connsiteX3383" fmla="*/ 4541511 w 6891715"/>
                <a:gd name="connsiteY3383" fmla="*/ 379410 h 6367455"/>
                <a:gd name="connsiteX3384" fmla="*/ 4532942 w 6891715"/>
                <a:gd name="connsiteY3384" fmla="*/ 380680 h 6367455"/>
                <a:gd name="connsiteX3385" fmla="*/ 4534211 w 6891715"/>
                <a:gd name="connsiteY3385" fmla="*/ 355598 h 6367455"/>
                <a:gd name="connsiteX3386" fmla="*/ 4555476 w 6891715"/>
                <a:gd name="connsiteY3386" fmla="*/ 379410 h 6367455"/>
                <a:gd name="connsiteX3387" fmla="*/ 4577692 w 6891715"/>
                <a:gd name="connsiteY3387" fmla="*/ 375918 h 6367455"/>
                <a:gd name="connsiteX3388" fmla="*/ 4584992 w 6891715"/>
                <a:gd name="connsiteY3388" fmla="*/ 388618 h 6367455"/>
                <a:gd name="connsiteX3389" fmla="*/ 4585033 w 6891715"/>
                <a:gd name="connsiteY3389" fmla="*/ 388603 h 6367455"/>
                <a:gd name="connsiteX3390" fmla="*/ 4609485 w 6891715"/>
                <a:gd name="connsiteY3390" fmla="*/ 386381 h 6367455"/>
                <a:gd name="connsiteX3391" fmla="*/ 4641240 w 6891715"/>
                <a:gd name="connsiteY3391" fmla="*/ 393364 h 6367455"/>
                <a:gd name="connsiteX3392" fmla="*/ 4647591 w 6891715"/>
                <a:gd name="connsiteY3392" fmla="*/ 411458 h 6367455"/>
                <a:gd name="connsiteX3393" fmla="*/ 4631078 w 6891715"/>
                <a:gd name="connsiteY3393" fmla="*/ 429235 h 6367455"/>
                <a:gd name="connsiteX3394" fmla="*/ 4635207 w 6891715"/>
                <a:gd name="connsiteY3394" fmla="*/ 434631 h 6367455"/>
                <a:gd name="connsiteX3395" fmla="*/ 4660611 w 6891715"/>
                <a:gd name="connsiteY3395" fmla="*/ 409871 h 6367455"/>
                <a:gd name="connsiteX3396" fmla="*/ 4681570 w 6891715"/>
                <a:gd name="connsiteY3396" fmla="*/ 407649 h 6367455"/>
                <a:gd name="connsiteX3397" fmla="*/ 4669820 w 6891715"/>
                <a:gd name="connsiteY3397" fmla="*/ 397173 h 6367455"/>
                <a:gd name="connsiteX3398" fmla="*/ 4676171 w 6891715"/>
                <a:gd name="connsiteY3398" fmla="*/ 367969 h 6367455"/>
                <a:gd name="connsiteX3399" fmla="*/ 4692049 w 6891715"/>
                <a:gd name="connsiteY3399" fmla="*/ 374000 h 6367455"/>
                <a:gd name="connsiteX3400" fmla="*/ 4702211 w 6891715"/>
                <a:gd name="connsiteY3400" fmla="*/ 354002 h 6367455"/>
                <a:gd name="connsiteX3401" fmla="*/ 4694907 w 6891715"/>
                <a:gd name="connsiteY3401" fmla="*/ 338130 h 6367455"/>
                <a:gd name="connsiteX3402" fmla="*/ 4696495 w 6891715"/>
                <a:gd name="connsiteY3402" fmla="*/ 325432 h 6367455"/>
                <a:gd name="connsiteX3403" fmla="*/ 4741270 w 6891715"/>
                <a:gd name="connsiteY3403" fmla="*/ 344161 h 6367455"/>
                <a:gd name="connsiteX3404" fmla="*/ 4764769 w 6891715"/>
                <a:gd name="connsiteY3404" fmla="*/ 374318 h 6367455"/>
                <a:gd name="connsiteX3405" fmla="*/ 4780646 w 6891715"/>
                <a:gd name="connsiteY3405" fmla="*/ 374318 h 6367455"/>
                <a:gd name="connsiteX3406" fmla="*/ 4789220 w 6891715"/>
                <a:gd name="connsiteY3406" fmla="*/ 387968 h 6367455"/>
                <a:gd name="connsiteX3407" fmla="*/ 4804145 w 6891715"/>
                <a:gd name="connsiteY3407" fmla="*/ 387650 h 6367455"/>
                <a:gd name="connsiteX3408" fmla="*/ 4778106 w 6891715"/>
                <a:gd name="connsiteY3408" fmla="*/ 430187 h 6367455"/>
                <a:gd name="connsiteX3409" fmla="*/ 4739999 w 6891715"/>
                <a:gd name="connsiteY3409" fmla="*/ 424156 h 6367455"/>
                <a:gd name="connsiteX3410" fmla="*/ 4711102 w 6891715"/>
                <a:gd name="connsiteY3410" fmla="*/ 399078 h 6367455"/>
                <a:gd name="connsiteX3411" fmla="*/ 4693319 w 6891715"/>
                <a:gd name="connsiteY3411" fmla="*/ 422251 h 6367455"/>
                <a:gd name="connsiteX3412" fmla="*/ 4699670 w 6891715"/>
                <a:gd name="connsiteY3412" fmla="*/ 444472 h 6367455"/>
                <a:gd name="connsiteX3413" fmla="*/ 4717771 w 6891715"/>
                <a:gd name="connsiteY3413" fmla="*/ 429870 h 6367455"/>
                <a:gd name="connsiteX3414" fmla="*/ 4725392 w 6891715"/>
                <a:gd name="connsiteY3414" fmla="*/ 440028 h 6367455"/>
                <a:gd name="connsiteX3415" fmla="*/ 4739047 w 6891715"/>
                <a:gd name="connsiteY3415" fmla="*/ 444155 h 6367455"/>
                <a:gd name="connsiteX3416" fmla="*/ 4718088 w 6891715"/>
                <a:gd name="connsiteY3416" fmla="*/ 463201 h 6367455"/>
                <a:gd name="connsiteX3417" fmla="*/ 4727615 w 6891715"/>
                <a:gd name="connsiteY3417" fmla="*/ 474629 h 6367455"/>
                <a:gd name="connsiteX3418" fmla="*/ 4751749 w 6891715"/>
                <a:gd name="connsiteY3418" fmla="*/ 458757 h 6367455"/>
                <a:gd name="connsiteX3419" fmla="*/ 4799700 w 6891715"/>
                <a:gd name="connsiteY3419" fmla="*/ 462566 h 6367455"/>
                <a:gd name="connsiteX3420" fmla="*/ 4782869 w 6891715"/>
                <a:gd name="connsiteY3420" fmla="*/ 493358 h 6367455"/>
                <a:gd name="connsiteX3421" fmla="*/ 4787315 w 6891715"/>
                <a:gd name="connsiteY3421" fmla="*/ 502564 h 6367455"/>
                <a:gd name="connsiteX3422" fmla="*/ 4815577 w 6891715"/>
                <a:gd name="connsiteY3422" fmla="*/ 474946 h 6367455"/>
                <a:gd name="connsiteX3423" fmla="*/ 4817800 w 6891715"/>
                <a:gd name="connsiteY3423" fmla="*/ 502564 h 6367455"/>
                <a:gd name="connsiteX3424" fmla="*/ 4839076 w 6891715"/>
                <a:gd name="connsiteY3424" fmla="*/ 525420 h 6367455"/>
                <a:gd name="connsiteX3425" fmla="*/ 4829867 w 6891715"/>
                <a:gd name="connsiteY3425" fmla="*/ 551767 h 6367455"/>
                <a:gd name="connsiteX3426" fmla="*/ 4808591 w 6891715"/>
                <a:gd name="connsiteY3426" fmla="*/ 559386 h 6367455"/>
                <a:gd name="connsiteX3427" fmla="*/ 4796207 w 6891715"/>
                <a:gd name="connsiteY3427" fmla="*/ 572401 h 6367455"/>
                <a:gd name="connsiteX3428" fmla="*/ 4795571 w 6891715"/>
                <a:gd name="connsiteY3428" fmla="*/ 616525 h 6367455"/>
                <a:gd name="connsiteX3429" fmla="*/ 4770485 w 6891715"/>
                <a:gd name="connsiteY3429" fmla="*/ 639698 h 6367455"/>
                <a:gd name="connsiteX3430" fmla="*/ 4779059 w 6891715"/>
                <a:gd name="connsiteY3430" fmla="*/ 656523 h 6367455"/>
                <a:gd name="connsiteX3431" fmla="*/ 4802240 w 6891715"/>
                <a:gd name="connsiteY3431" fmla="*/ 643825 h 6367455"/>
                <a:gd name="connsiteX3432" fmla="*/ 4812402 w 6891715"/>
                <a:gd name="connsiteY3432" fmla="*/ 577162 h 6367455"/>
                <a:gd name="connsiteX3433" fmla="*/ 4848920 w 6891715"/>
                <a:gd name="connsiteY3433" fmla="*/ 563512 h 6367455"/>
                <a:gd name="connsiteX3434" fmla="*/ 4858130 w 6891715"/>
                <a:gd name="connsiteY3434" fmla="*/ 516849 h 6367455"/>
                <a:gd name="connsiteX3435" fmla="*/ 4876230 w 6891715"/>
                <a:gd name="connsiteY3435" fmla="*/ 514627 h 6367455"/>
                <a:gd name="connsiteX3436" fmla="*/ 4887662 w 6891715"/>
                <a:gd name="connsiteY3436" fmla="*/ 506056 h 6367455"/>
                <a:gd name="connsiteX3437" fmla="*/ 4939741 w 6891715"/>
                <a:gd name="connsiteY3437" fmla="*/ 519071 h 6367455"/>
                <a:gd name="connsiteX3438" fmla="*/ 4983246 w 6891715"/>
                <a:gd name="connsiteY3438" fmla="*/ 527324 h 6367455"/>
                <a:gd name="connsiteX3439" fmla="*/ 4993090 w 6891715"/>
                <a:gd name="connsiteY3439" fmla="*/ 547005 h 6367455"/>
                <a:gd name="connsiteX3440" fmla="*/ 5003252 w 6891715"/>
                <a:gd name="connsiteY3440" fmla="*/ 537482 h 6367455"/>
                <a:gd name="connsiteX3441" fmla="*/ 5007697 w 6891715"/>
                <a:gd name="connsiteY3441" fmla="*/ 519706 h 6367455"/>
                <a:gd name="connsiteX3442" fmla="*/ 5044851 w 6891715"/>
                <a:gd name="connsiteY3442" fmla="*/ 530816 h 6367455"/>
                <a:gd name="connsiteX3443" fmla="*/ 5063904 w 6891715"/>
                <a:gd name="connsiteY3443" fmla="*/ 545418 h 6367455"/>
                <a:gd name="connsiteX3444" fmla="*/ 5070256 w 6891715"/>
                <a:gd name="connsiteY3444" fmla="*/ 536847 h 6367455"/>
                <a:gd name="connsiteX3445" fmla="*/ 5077559 w 6891715"/>
                <a:gd name="connsiteY3445" fmla="*/ 557164 h 6367455"/>
                <a:gd name="connsiteX3446" fmla="*/ 5105186 w 6891715"/>
                <a:gd name="connsiteY3446" fmla="*/ 555576 h 6367455"/>
                <a:gd name="connsiteX3447" fmla="*/ 5125510 w 6891715"/>
                <a:gd name="connsiteY3447" fmla="*/ 567957 h 6367455"/>
                <a:gd name="connsiteX3448" fmla="*/ 5144563 w 6891715"/>
                <a:gd name="connsiteY3448" fmla="*/ 587955 h 6367455"/>
                <a:gd name="connsiteX3449" fmla="*/ 5164569 w 6891715"/>
                <a:gd name="connsiteY3449" fmla="*/ 596209 h 6367455"/>
                <a:gd name="connsiteX3450" fmla="*/ 5181082 w 6891715"/>
                <a:gd name="connsiteY3450" fmla="*/ 617160 h 6367455"/>
                <a:gd name="connsiteX3451" fmla="*/ 5206486 w 6891715"/>
                <a:gd name="connsiteY3451" fmla="*/ 626366 h 6367455"/>
                <a:gd name="connsiteX3452" fmla="*/ 5212837 w 6891715"/>
                <a:gd name="connsiteY3452" fmla="*/ 641285 h 6367455"/>
                <a:gd name="connsiteX3453" fmla="*/ 5241417 w 6891715"/>
                <a:gd name="connsiteY3453" fmla="*/ 661602 h 6367455"/>
                <a:gd name="connsiteX3454" fmla="*/ 5311279 w 6891715"/>
                <a:gd name="connsiteY3454" fmla="*/ 734930 h 6367455"/>
                <a:gd name="connsiteX3455" fmla="*/ 5318583 w 6891715"/>
                <a:gd name="connsiteY3455" fmla="*/ 756199 h 6367455"/>
                <a:gd name="connsiteX3456" fmla="*/ 5332555 w 6891715"/>
                <a:gd name="connsiteY3456" fmla="*/ 761278 h 6367455"/>
                <a:gd name="connsiteX3457" fmla="*/ 5346210 w 6891715"/>
                <a:gd name="connsiteY3457" fmla="*/ 775880 h 6367455"/>
                <a:gd name="connsiteX3458" fmla="*/ 5352561 w 6891715"/>
                <a:gd name="connsiteY3458" fmla="*/ 771436 h 6367455"/>
                <a:gd name="connsiteX3459" fmla="*/ 5337636 w 6891715"/>
                <a:gd name="connsiteY3459" fmla="*/ 755881 h 6367455"/>
                <a:gd name="connsiteX3460" fmla="*/ 5337636 w 6891715"/>
                <a:gd name="connsiteY3460" fmla="*/ 740009 h 6367455"/>
                <a:gd name="connsiteX3461" fmla="*/ 5366533 w 6891715"/>
                <a:gd name="connsiteY3461" fmla="*/ 765087 h 6367455"/>
                <a:gd name="connsiteX3462" fmla="*/ 5366533 w 6891715"/>
                <a:gd name="connsiteY3462" fmla="*/ 776832 h 6367455"/>
                <a:gd name="connsiteX3463" fmla="*/ 5379553 w 6891715"/>
                <a:gd name="connsiteY3463" fmla="*/ 795561 h 6367455"/>
                <a:gd name="connsiteX3464" fmla="*/ 5431632 w 6891715"/>
                <a:gd name="connsiteY3464" fmla="*/ 816195 h 6367455"/>
                <a:gd name="connsiteX3465" fmla="*/ 5448462 w 6891715"/>
                <a:gd name="connsiteY3465" fmla="*/ 830797 h 6367455"/>
                <a:gd name="connsiteX3466" fmla="*/ 5444969 w 6891715"/>
                <a:gd name="connsiteY3466" fmla="*/ 806354 h 6367455"/>
                <a:gd name="connsiteX3467" fmla="*/ 5491014 w 6891715"/>
                <a:gd name="connsiteY3467" fmla="*/ 852383 h 6367455"/>
                <a:gd name="connsiteX3468" fmla="*/ 5494190 w 6891715"/>
                <a:gd name="connsiteY3468" fmla="*/ 864129 h 6367455"/>
                <a:gd name="connsiteX3469" fmla="*/ 5506257 w 6891715"/>
                <a:gd name="connsiteY3469" fmla="*/ 873334 h 6367455"/>
                <a:gd name="connsiteX3470" fmla="*/ 5503081 w 6891715"/>
                <a:gd name="connsiteY3470" fmla="*/ 891429 h 6367455"/>
                <a:gd name="connsiteX3471" fmla="*/ 5514513 w 6891715"/>
                <a:gd name="connsiteY3471" fmla="*/ 906031 h 6367455"/>
                <a:gd name="connsiteX3472" fmla="*/ 5526263 w 6891715"/>
                <a:gd name="connsiteY3472" fmla="*/ 892381 h 6367455"/>
                <a:gd name="connsiteX3473" fmla="*/ 5547539 w 6891715"/>
                <a:gd name="connsiteY3473" fmla="*/ 910158 h 6367455"/>
                <a:gd name="connsiteX3474" fmla="*/ 5572943 w 6891715"/>
                <a:gd name="connsiteY3474" fmla="*/ 919363 h 6367455"/>
                <a:gd name="connsiteX3475" fmla="*/ 5563734 w 6891715"/>
                <a:gd name="connsiteY3475" fmla="*/ 963488 h 6367455"/>
                <a:gd name="connsiteX3476" fmla="*/ 5578977 w 6891715"/>
                <a:gd name="connsiteY3476" fmla="*/ 981264 h 6367455"/>
                <a:gd name="connsiteX3477" fmla="*/ 5575166 w 6891715"/>
                <a:gd name="connsiteY3477" fmla="*/ 1032056 h 6367455"/>
                <a:gd name="connsiteX3478" fmla="*/ 5580565 w 6891715"/>
                <a:gd name="connsiteY3478" fmla="*/ 1047610 h 6367455"/>
                <a:gd name="connsiteX3479" fmla="*/ 5598348 w 6891715"/>
                <a:gd name="connsiteY3479" fmla="*/ 1037135 h 6367455"/>
                <a:gd name="connsiteX3480" fmla="*/ 5602158 w 6891715"/>
                <a:gd name="connsiteY3480" fmla="*/ 1068561 h 6367455"/>
                <a:gd name="connsiteX3481" fmla="*/ 5560241 w 6891715"/>
                <a:gd name="connsiteY3481" fmla="*/ 1152366 h 6367455"/>
                <a:gd name="connsiteX3482" fmla="*/ 5498636 w 6891715"/>
                <a:gd name="connsiteY3482" fmla="*/ 1245376 h 6367455"/>
                <a:gd name="connsiteX3483" fmla="*/ 5427186 w 6891715"/>
                <a:gd name="connsiteY3483" fmla="*/ 1279660 h 6367455"/>
                <a:gd name="connsiteX3484" fmla="*/ 5357642 w 6891715"/>
                <a:gd name="connsiteY3484" fmla="*/ 1305690 h 6367455"/>
                <a:gd name="connsiteX3485" fmla="*/ 5268727 w 6891715"/>
                <a:gd name="connsiteY3485" fmla="*/ 1295849 h 6367455"/>
                <a:gd name="connsiteX3486" fmla="*/ 5197277 w 6891715"/>
                <a:gd name="connsiteY3486" fmla="*/ 1259661 h 6367455"/>
                <a:gd name="connsiteX3487" fmla="*/ 5135037 w 6891715"/>
                <a:gd name="connsiteY3487" fmla="*/ 1254900 h 6367455"/>
                <a:gd name="connsiteX3488" fmla="*/ 5093119 w 6891715"/>
                <a:gd name="connsiteY3488" fmla="*/ 1236488 h 6367455"/>
                <a:gd name="connsiteX3489" fmla="*/ 5080735 w 6891715"/>
                <a:gd name="connsiteY3489" fmla="*/ 1242837 h 6367455"/>
                <a:gd name="connsiteX3490" fmla="*/ 5045804 w 6891715"/>
                <a:gd name="connsiteY3490" fmla="*/ 1221886 h 6367455"/>
                <a:gd name="connsiteX3491" fmla="*/ 5036277 w 6891715"/>
                <a:gd name="connsiteY3491" fmla="*/ 1231409 h 6367455"/>
                <a:gd name="connsiteX3492" fmla="*/ 5026433 w 6891715"/>
                <a:gd name="connsiteY3492" fmla="*/ 1206331 h 6367455"/>
                <a:gd name="connsiteX3493" fmla="*/ 5001346 w 6891715"/>
                <a:gd name="connsiteY3493" fmla="*/ 1207918 h 6367455"/>
                <a:gd name="connsiteX3494" fmla="*/ 4972131 w 6891715"/>
                <a:gd name="connsiteY3494" fmla="*/ 1180618 h 6367455"/>
                <a:gd name="connsiteX3495" fmla="*/ 4954666 w 6891715"/>
                <a:gd name="connsiteY3495" fmla="*/ 1206966 h 6367455"/>
                <a:gd name="connsiteX3496" fmla="*/ 4930214 w 6891715"/>
                <a:gd name="connsiteY3496" fmla="*/ 1185063 h 6367455"/>
                <a:gd name="connsiteX3497" fmla="*/ 4939423 w 6891715"/>
                <a:gd name="connsiteY3497" fmla="*/ 1161889 h 6367455"/>
                <a:gd name="connsiteX3498" fmla="*/ 4920053 w 6891715"/>
                <a:gd name="connsiteY3498" fmla="*/ 1156810 h 6367455"/>
                <a:gd name="connsiteX3499" fmla="*/ 4915924 w 6891715"/>
                <a:gd name="connsiteY3499" fmla="*/ 1144113 h 6367455"/>
                <a:gd name="connsiteX3500" fmla="*/ 4900047 w 6891715"/>
                <a:gd name="connsiteY3500" fmla="*/ 1147604 h 6367455"/>
                <a:gd name="connsiteX3501" fmla="*/ 4886074 w 6891715"/>
                <a:gd name="connsiteY3501" fmla="*/ 1166651 h 6367455"/>
                <a:gd name="connsiteX3502" fmla="*/ 4856542 w 6891715"/>
                <a:gd name="connsiteY3502" fmla="*/ 1143795 h 6367455"/>
                <a:gd name="connsiteX3503" fmla="*/ 4852414 w 6891715"/>
                <a:gd name="connsiteY3503" fmla="*/ 1151096 h 6367455"/>
                <a:gd name="connsiteX3504" fmla="*/ 4820341 w 6891715"/>
                <a:gd name="connsiteY3504" fmla="*/ 1139986 h 6367455"/>
                <a:gd name="connsiteX3505" fmla="*/ 4815260 w 6891715"/>
                <a:gd name="connsiteY3505" fmla="*/ 1127288 h 6367455"/>
                <a:gd name="connsiteX3506" fmla="*/ 4794936 w 6891715"/>
                <a:gd name="connsiteY3506" fmla="*/ 1123161 h 6367455"/>
                <a:gd name="connsiteX3507" fmla="*/ 4782869 w 6891715"/>
                <a:gd name="connsiteY3507" fmla="*/ 1074910 h 6367455"/>
                <a:gd name="connsiteX3508" fmla="*/ 4758418 w 6891715"/>
                <a:gd name="connsiteY3508" fmla="*/ 1057134 h 6367455"/>
                <a:gd name="connsiteX3509" fmla="*/ 4710785 w 6891715"/>
                <a:gd name="connsiteY3509" fmla="*/ 1055229 h 6367455"/>
                <a:gd name="connsiteX3510" fmla="*/ 4706339 w 6891715"/>
                <a:gd name="connsiteY3510" fmla="*/ 1060626 h 6367455"/>
                <a:gd name="connsiteX3511" fmla="*/ 4718088 w 6891715"/>
                <a:gd name="connsiteY3511" fmla="*/ 1066022 h 6367455"/>
                <a:gd name="connsiteX3512" fmla="*/ 4736506 w 6891715"/>
                <a:gd name="connsiteY3512" fmla="*/ 1087926 h 6367455"/>
                <a:gd name="connsiteX3513" fmla="*/ 4752067 w 6891715"/>
                <a:gd name="connsiteY3513" fmla="*/ 1083799 h 6367455"/>
                <a:gd name="connsiteX3514" fmla="*/ 4746033 w 6891715"/>
                <a:gd name="connsiteY3514" fmla="*/ 1108877 h 6367455"/>
                <a:gd name="connsiteX3515" fmla="*/ 4759053 w 6891715"/>
                <a:gd name="connsiteY3515" fmla="*/ 1138081 h 6367455"/>
                <a:gd name="connsiteX3516" fmla="*/ 4770802 w 6891715"/>
                <a:gd name="connsiteY3516" fmla="*/ 1142526 h 6367455"/>
                <a:gd name="connsiteX3517" fmla="*/ 4787950 w 6891715"/>
                <a:gd name="connsiteY3517" fmla="*/ 1166334 h 6367455"/>
                <a:gd name="connsiteX3518" fmla="*/ 4812402 w 6891715"/>
                <a:gd name="connsiteY3518" fmla="*/ 1176809 h 6367455"/>
                <a:gd name="connsiteX3519" fmla="*/ 4798747 w 6891715"/>
                <a:gd name="connsiteY3519" fmla="*/ 1188237 h 6367455"/>
                <a:gd name="connsiteX3520" fmla="*/ 4800017 w 6891715"/>
                <a:gd name="connsiteY3520" fmla="*/ 1204427 h 6367455"/>
                <a:gd name="connsiteX3521" fmla="*/ 4820976 w 6891715"/>
                <a:gd name="connsiteY3521" fmla="*/ 1203157 h 6367455"/>
                <a:gd name="connsiteX3522" fmla="*/ 4861305 w 6891715"/>
                <a:gd name="connsiteY3522" fmla="*/ 1231092 h 6367455"/>
                <a:gd name="connsiteX3523" fmla="*/ 4857494 w 6891715"/>
                <a:gd name="connsiteY3523" fmla="*/ 1245059 h 6367455"/>
                <a:gd name="connsiteX3524" fmla="*/ 4829867 w 6891715"/>
                <a:gd name="connsiteY3524" fmla="*/ 1250138 h 6367455"/>
                <a:gd name="connsiteX3525" fmla="*/ 4842569 w 6891715"/>
                <a:gd name="connsiteY3525" fmla="*/ 1262836 h 6367455"/>
                <a:gd name="connsiteX3526" fmla="*/ 4866068 w 6891715"/>
                <a:gd name="connsiteY3526" fmla="*/ 1259344 h 6367455"/>
                <a:gd name="connsiteX3527" fmla="*/ 4900047 w 6891715"/>
                <a:gd name="connsiteY3527" fmla="*/ 1267597 h 6367455"/>
                <a:gd name="connsiteX3528" fmla="*/ 4911796 w 6891715"/>
                <a:gd name="connsiteY3528" fmla="*/ 1281247 h 6367455"/>
                <a:gd name="connsiteX3529" fmla="*/ 4907668 w 6891715"/>
                <a:gd name="connsiteY3529" fmla="*/ 1299976 h 6367455"/>
                <a:gd name="connsiteX3530" fmla="*/ 4925769 w 6891715"/>
                <a:gd name="connsiteY3530" fmla="*/ 1296802 h 6367455"/>
                <a:gd name="connsiteX3531" fmla="*/ 4955619 w 6891715"/>
                <a:gd name="connsiteY3531" fmla="*/ 1312356 h 6367455"/>
                <a:gd name="connsiteX3532" fmla="*/ 4965145 w 6891715"/>
                <a:gd name="connsiteY3532" fmla="*/ 1341878 h 6367455"/>
                <a:gd name="connsiteX3533" fmla="*/ 4974989 w 6891715"/>
                <a:gd name="connsiteY3533" fmla="*/ 1352354 h 6367455"/>
                <a:gd name="connsiteX3534" fmla="*/ 4953078 w 6891715"/>
                <a:gd name="connsiteY3534" fmla="*/ 1385050 h 6367455"/>
                <a:gd name="connsiteX3535" fmla="*/ 4964828 w 6891715"/>
                <a:gd name="connsiteY3535" fmla="*/ 1413620 h 6367455"/>
                <a:gd name="connsiteX3536" fmla="*/ 4955301 w 6891715"/>
                <a:gd name="connsiteY3536" fmla="*/ 1422191 h 6367455"/>
                <a:gd name="connsiteX3537" fmla="*/ 4953396 w 6891715"/>
                <a:gd name="connsiteY3537" fmla="*/ 1459966 h 6367455"/>
                <a:gd name="connsiteX3538" fmla="*/ 4928309 w 6891715"/>
                <a:gd name="connsiteY3538" fmla="*/ 1458061 h 6367455"/>
                <a:gd name="connsiteX3539" fmla="*/ 4919735 w 6891715"/>
                <a:gd name="connsiteY3539" fmla="*/ 1476155 h 6367455"/>
                <a:gd name="connsiteX3540" fmla="*/ 4937836 w 6891715"/>
                <a:gd name="connsiteY3540" fmla="*/ 1485361 h 6367455"/>
                <a:gd name="connsiteX3541" fmla="*/ 4938153 w 6891715"/>
                <a:gd name="connsiteY3541" fmla="*/ 1501233 h 6367455"/>
                <a:gd name="connsiteX3542" fmla="*/ 4949903 w 6891715"/>
                <a:gd name="connsiteY3542" fmla="*/ 1508534 h 6367455"/>
                <a:gd name="connsiteX3543" fmla="*/ 4966415 w 6891715"/>
                <a:gd name="connsiteY3543" fmla="*/ 1581863 h 6367455"/>
                <a:gd name="connsiteX3544" fmla="*/ 4984198 w 6891715"/>
                <a:gd name="connsiteY3544" fmla="*/ 1575514 h 6367455"/>
                <a:gd name="connsiteX3545" fmla="*/ 4987692 w 6891715"/>
                <a:gd name="connsiteY3545" fmla="*/ 1601862 h 6367455"/>
                <a:gd name="connsiteX3546" fmla="*/ 4976260 w 6891715"/>
                <a:gd name="connsiteY3546" fmla="*/ 1619956 h 6367455"/>
                <a:gd name="connsiteX3547" fmla="*/ 4996583 w 6891715"/>
                <a:gd name="connsiteY3547" fmla="*/ 1643764 h 6367455"/>
                <a:gd name="connsiteX3548" fmla="*/ 4983881 w 6891715"/>
                <a:gd name="connsiteY3548" fmla="*/ 1654557 h 6367455"/>
                <a:gd name="connsiteX3549" fmla="*/ 4949267 w 6891715"/>
                <a:gd name="connsiteY3549" fmla="*/ 1672968 h 6367455"/>
                <a:gd name="connsiteX3550" fmla="*/ 4924498 w 6891715"/>
                <a:gd name="connsiteY3550" fmla="*/ 1736139 h 6367455"/>
                <a:gd name="connsiteX3551" fmla="*/ 4927991 w 6891715"/>
                <a:gd name="connsiteY3551" fmla="*/ 1790104 h 6367455"/>
                <a:gd name="connsiteX3552" fmla="*/ 4928309 w 6891715"/>
                <a:gd name="connsiteY3552" fmla="*/ 1829785 h 6367455"/>
                <a:gd name="connsiteX3553" fmla="*/ 4920053 w 6891715"/>
                <a:gd name="connsiteY3553" fmla="*/ 1845973 h 6367455"/>
                <a:gd name="connsiteX3554" fmla="*/ 4939423 w 6891715"/>
                <a:gd name="connsiteY3554" fmla="*/ 1862481 h 6367455"/>
                <a:gd name="connsiteX3555" fmla="*/ 4939106 w 6891715"/>
                <a:gd name="connsiteY3555" fmla="*/ 1842800 h 6367455"/>
                <a:gd name="connsiteX3556" fmla="*/ 4946410 w 6891715"/>
                <a:gd name="connsiteY3556" fmla="*/ 1838354 h 6367455"/>
                <a:gd name="connsiteX3557" fmla="*/ 4965145 w 6891715"/>
                <a:gd name="connsiteY3557" fmla="*/ 1902478 h 6367455"/>
                <a:gd name="connsiteX3558" fmla="*/ 4980070 w 6891715"/>
                <a:gd name="connsiteY3558" fmla="*/ 1903113 h 6367455"/>
                <a:gd name="connsiteX3559" fmla="*/ 4985786 w 6891715"/>
                <a:gd name="connsiteY3559" fmla="*/ 1955808 h 6367455"/>
                <a:gd name="connsiteX3560" fmla="*/ 4994043 w 6891715"/>
                <a:gd name="connsiteY3560" fmla="*/ 1967553 h 6367455"/>
                <a:gd name="connsiteX3561" fmla="*/ 4985151 w 6891715"/>
                <a:gd name="connsiteY3561" fmla="*/ 1984060 h 6367455"/>
                <a:gd name="connsiteX3562" fmla="*/ 4988009 w 6891715"/>
                <a:gd name="connsiteY3562" fmla="*/ 1998028 h 6367455"/>
                <a:gd name="connsiteX3563" fmla="*/ 4976895 w 6891715"/>
                <a:gd name="connsiteY3563" fmla="*/ 1987870 h 6367455"/>
                <a:gd name="connsiteX3564" fmla="*/ 4965780 w 6891715"/>
                <a:gd name="connsiteY3564" fmla="*/ 1999297 h 6367455"/>
                <a:gd name="connsiteX3565" fmla="*/ 4957206 w 6891715"/>
                <a:gd name="connsiteY3565" fmla="*/ 1998028 h 6367455"/>
                <a:gd name="connsiteX3566" fmla="*/ 4946727 w 6891715"/>
                <a:gd name="connsiteY3566" fmla="*/ 1994853 h 6367455"/>
                <a:gd name="connsiteX3567" fmla="*/ 4939423 w 6891715"/>
                <a:gd name="connsiteY3567" fmla="*/ 2005011 h 6367455"/>
                <a:gd name="connsiteX3568" fmla="*/ 4955936 w 6891715"/>
                <a:gd name="connsiteY3568" fmla="*/ 2009455 h 6367455"/>
                <a:gd name="connsiteX3569" fmla="*/ 4958477 w 6891715"/>
                <a:gd name="connsiteY3569" fmla="*/ 2033898 h 6367455"/>
                <a:gd name="connsiteX3570" fmla="*/ 4972131 w 6891715"/>
                <a:gd name="connsiteY3570" fmla="*/ 2042785 h 6367455"/>
                <a:gd name="connsiteX3571" fmla="*/ 4983881 w 6891715"/>
                <a:gd name="connsiteY3571" fmla="*/ 2034851 h 6367455"/>
                <a:gd name="connsiteX3572" fmla="*/ 4997218 w 6891715"/>
                <a:gd name="connsiteY3572" fmla="*/ 2049452 h 6367455"/>
                <a:gd name="connsiteX3573" fmla="*/ 5015319 w 6891715"/>
                <a:gd name="connsiteY3573" fmla="*/ 2044054 h 6367455"/>
                <a:gd name="connsiteX3574" fmla="*/ 5030244 w 6891715"/>
                <a:gd name="connsiteY3574" fmla="*/ 2048499 h 6367455"/>
                <a:gd name="connsiteX3575" fmla="*/ 5025798 w 6891715"/>
                <a:gd name="connsiteY3575" fmla="*/ 2064052 h 6367455"/>
                <a:gd name="connsiteX3576" fmla="*/ 5043581 w 6891715"/>
                <a:gd name="connsiteY3576" fmla="*/ 2102463 h 6367455"/>
                <a:gd name="connsiteX3577" fmla="*/ 5045169 w 6891715"/>
                <a:gd name="connsiteY3577" fmla="*/ 2118018 h 6367455"/>
                <a:gd name="connsiteX3578" fmla="*/ 5040405 w 6891715"/>
                <a:gd name="connsiteY3578" fmla="*/ 2132937 h 6367455"/>
                <a:gd name="connsiteX3579" fmla="*/ 5028974 w 6891715"/>
                <a:gd name="connsiteY3579" fmla="*/ 2133890 h 6367455"/>
                <a:gd name="connsiteX3580" fmla="*/ 5026751 w 6891715"/>
                <a:gd name="connsiteY3580" fmla="*/ 2141191 h 6367455"/>
                <a:gd name="connsiteX3581" fmla="*/ 5018177 w 6891715"/>
                <a:gd name="connsiteY3581" fmla="*/ 2138652 h 6367455"/>
                <a:gd name="connsiteX3582" fmla="*/ 5012143 w 6891715"/>
                <a:gd name="connsiteY3582" fmla="*/ 2125955 h 6367455"/>
                <a:gd name="connsiteX3583" fmla="*/ 5004204 w 6891715"/>
                <a:gd name="connsiteY3583" fmla="*/ 2117065 h 6367455"/>
                <a:gd name="connsiteX3584" fmla="*/ 4996583 w 6891715"/>
                <a:gd name="connsiteY3584" fmla="*/ 2118018 h 6367455"/>
                <a:gd name="connsiteX3585" fmla="*/ 4998488 w 6891715"/>
                <a:gd name="connsiteY3585" fmla="*/ 2132937 h 6367455"/>
                <a:gd name="connsiteX3586" fmla="*/ 5006427 w 6891715"/>
                <a:gd name="connsiteY3586" fmla="*/ 2136113 h 6367455"/>
                <a:gd name="connsiteX3587" fmla="*/ 5004204 w 6891715"/>
                <a:gd name="connsiteY3587" fmla="*/ 2151032 h 6367455"/>
                <a:gd name="connsiteX3588" fmla="*/ 5001981 w 6891715"/>
                <a:gd name="connsiteY3588" fmla="*/ 2160238 h 6367455"/>
                <a:gd name="connsiteX3589" fmla="*/ 5005792 w 6891715"/>
                <a:gd name="connsiteY3589" fmla="*/ 2170080 h 6367455"/>
                <a:gd name="connsiteX3590" fmla="*/ 4995313 w 6891715"/>
                <a:gd name="connsiteY3590" fmla="*/ 2165635 h 6367455"/>
                <a:gd name="connsiteX3591" fmla="*/ 4988009 w 6891715"/>
                <a:gd name="connsiteY3591" fmla="*/ 2158969 h 6367455"/>
                <a:gd name="connsiteX3592" fmla="*/ 4981976 w 6891715"/>
                <a:gd name="connsiteY3592" fmla="*/ 2138652 h 6367455"/>
                <a:gd name="connsiteX3593" fmla="*/ 4976260 w 6891715"/>
                <a:gd name="connsiteY3593" fmla="*/ 2125002 h 6367455"/>
                <a:gd name="connsiteX3594" fmla="*/ 4967051 w 6891715"/>
                <a:gd name="connsiteY3594" fmla="*/ 2115479 h 6367455"/>
                <a:gd name="connsiteX3595" fmla="*/ 4967686 w 6891715"/>
                <a:gd name="connsiteY3595" fmla="*/ 2094209 h 6367455"/>
                <a:gd name="connsiteX3596" fmla="*/ 4958477 w 6891715"/>
                <a:gd name="connsiteY3596" fmla="*/ 2072941 h 6367455"/>
                <a:gd name="connsiteX3597" fmla="*/ 4947362 w 6891715"/>
                <a:gd name="connsiteY3597" fmla="*/ 2050720 h 6367455"/>
                <a:gd name="connsiteX3598" fmla="*/ 4944822 w 6891715"/>
                <a:gd name="connsiteY3598" fmla="*/ 2070402 h 6367455"/>
                <a:gd name="connsiteX3599" fmla="*/ 4943552 w 6891715"/>
                <a:gd name="connsiteY3599" fmla="*/ 2082147 h 6367455"/>
                <a:gd name="connsiteX3600" fmla="*/ 4965145 w 6891715"/>
                <a:gd name="connsiteY3600" fmla="*/ 2104685 h 6367455"/>
                <a:gd name="connsiteX3601" fmla="*/ 4967051 w 6891715"/>
                <a:gd name="connsiteY3601" fmla="*/ 2115479 h 6367455"/>
                <a:gd name="connsiteX3602" fmla="*/ 4967686 w 6891715"/>
                <a:gd name="connsiteY3602" fmla="*/ 2132303 h 6367455"/>
                <a:gd name="connsiteX3603" fmla="*/ 4957206 w 6891715"/>
                <a:gd name="connsiteY3603" fmla="*/ 2125637 h 6367455"/>
                <a:gd name="connsiteX3604" fmla="*/ 4952443 w 6891715"/>
                <a:gd name="connsiteY3604" fmla="*/ 2108495 h 6367455"/>
                <a:gd name="connsiteX3605" fmla="*/ 4940058 w 6891715"/>
                <a:gd name="connsiteY3605" fmla="*/ 2096748 h 6367455"/>
                <a:gd name="connsiteX3606" fmla="*/ 4937518 w 6891715"/>
                <a:gd name="connsiteY3606" fmla="*/ 2110399 h 6367455"/>
                <a:gd name="connsiteX3607" fmla="*/ 4956889 w 6891715"/>
                <a:gd name="connsiteY3607" fmla="*/ 2131033 h 6367455"/>
                <a:gd name="connsiteX3608" fmla="*/ 4965145 w 6891715"/>
                <a:gd name="connsiteY3608" fmla="*/ 2146905 h 6367455"/>
                <a:gd name="connsiteX3609" fmla="*/ 4949267 w 6891715"/>
                <a:gd name="connsiteY3609" fmla="*/ 2143413 h 6367455"/>
                <a:gd name="connsiteX3610" fmla="*/ 4949903 w 6891715"/>
                <a:gd name="connsiteY3610" fmla="*/ 2154842 h 6367455"/>
                <a:gd name="connsiteX3611" fmla="*/ 4963240 w 6891715"/>
                <a:gd name="connsiteY3611" fmla="*/ 2169127 h 6367455"/>
                <a:gd name="connsiteX3612" fmla="*/ 4973402 w 6891715"/>
                <a:gd name="connsiteY3612" fmla="*/ 2196745 h 6367455"/>
                <a:gd name="connsiteX3613" fmla="*/ 4967051 w 6891715"/>
                <a:gd name="connsiteY3613" fmla="*/ 2196428 h 6367455"/>
                <a:gd name="connsiteX3614" fmla="*/ 4953396 w 6891715"/>
                <a:gd name="connsiteY3614" fmla="*/ 2182460 h 6367455"/>
                <a:gd name="connsiteX3615" fmla="*/ 4945457 w 6891715"/>
                <a:gd name="connsiteY3615" fmla="*/ 2181190 h 6367455"/>
                <a:gd name="connsiteX3616" fmla="*/ 4938153 w 6891715"/>
                <a:gd name="connsiteY3616" fmla="*/ 2167222 h 6367455"/>
                <a:gd name="connsiteX3617" fmla="*/ 4928626 w 6891715"/>
                <a:gd name="connsiteY3617" fmla="*/ 2161826 h 6367455"/>
                <a:gd name="connsiteX3618" fmla="*/ 4927356 w 6891715"/>
                <a:gd name="connsiteY3618" fmla="*/ 2180872 h 6367455"/>
                <a:gd name="connsiteX3619" fmla="*/ 4943869 w 6891715"/>
                <a:gd name="connsiteY3619" fmla="*/ 2184364 h 6367455"/>
                <a:gd name="connsiteX3620" fmla="*/ 4950855 w 6891715"/>
                <a:gd name="connsiteY3620" fmla="*/ 2196110 h 6367455"/>
                <a:gd name="connsiteX3621" fmla="*/ 4953713 w 6891715"/>
                <a:gd name="connsiteY3621" fmla="*/ 2212935 h 6367455"/>
                <a:gd name="connsiteX3622" fmla="*/ 4942599 w 6891715"/>
                <a:gd name="connsiteY3622" fmla="*/ 2203094 h 6367455"/>
                <a:gd name="connsiteX3623" fmla="*/ 4937836 w 6891715"/>
                <a:gd name="connsiteY3623" fmla="*/ 2210394 h 6367455"/>
                <a:gd name="connsiteX3624" fmla="*/ 4943234 w 6891715"/>
                <a:gd name="connsiteY3624" fmla="*/ 2216745 h 6367455"/>
                <a:gd name="connsiteX3625" fmla="*/ 4929262 w 6891715"/>
                <a:gd name="connsiteY3625" fmla="*/ 2217696 h 6367455"/>
                <a:gd name="connsiteX3626" fmla="*/ 4928944 w 6891715"/>
                <a:gd name="connsiteY3626" fmla="*/ 2225950 h 6367455"/>
                <a:gd name="connsiteX3627" fmla="*/ 4964510 w 6891715"/>
                <a:gd name="connsiteY3627" fmla="*/ 2254202 h 6367455"/>
                <a:gd name="connsiteX3628" fmla="*/ 5023893 w 6891715"/>
                <a:gd name="connsiteY3628" fmla="*/ 2285313 h 6367455"/>
                <a:gd name="connsiteX3629" fmla="*/ 5039770 w 6891715"/>
                <a:gd name="connsiteY3629" fmla="*/ 2294200 h 6367455"/>
                <a:gd name="connsiteX3630" fmla="*/ 5049297 w 6891715"/>
                <a:gd name="connsiteY3630" fmla="*/ 2332612 h 6367455"/>
                <a:gd name="connsiteX3631" fmla="*/ 5048979 w 6891715"/>
                <a:gd name="connsiteY3631" fmla="*/ 2345945 h 6367455"/>
                <a:gd name="connsiteX3632" fmla="*/ 5039770 w 6891715"/>
                <a:gd name="connsiteY3632" fmla="*/ 2368801 h 6367455"/>
                <a:gd name="connsiteX3633" fmla="*/ 5044851 w 6891715"/>
                <a:gd name="connsiteY3633" fmla="*/ 2386896 h 6367455"/>
                <a:gd name="connsiteX3634" fmla="*/ 5065492 w 6891715"/>
                <a:gd name="connsiteY3634" fmla="*/ 2398325 h 6367455"/>
                <a:gd name="connsiteX3635" fmla="*/ 5096612 w 6891715"/>
                <a:gd name="connsiteY3635" fmla="*/ 2379912 h 6367455"/>
                <a:gd name="connsiteX3636" fmla="*/ 5105822 w 6891715"/>
                <a:gd name="connsiteY3636" fmla="*/ 2353882 h 6367455"/>
                <a:gd name="connsiteX3637" fmla="*/ 5123922 w 6891715"/>
                <a:gd name="connsiteY3637" fmla="*/ 2344994 h 6367455"/>
                <a:gd name="connsiteX3638" fmla="*/ 5134719 w 6891715"/>
                <a:gd name="connsiteY3638" fmla="*/ 2303725 h 6367455"/>
                <a:gd name="connsiteX3639" fmla="*/ 5125510 w 6891715"/>
                <a:gd name="connsiteY3639" fmla="*/ 2289122 h 6367455"/>
                <a:gd name="connsiteX3640" fmla="*/ 5135037 w 6891715"/>
                <a:gd name="connsiteY3640" fmla="*/ 2287218 h 6367455"/>
                <a:gd name="connsiteX3641" fmla="*/ 5136307 w 6891715"/>
                <a:gd name="connsiteY3641" fmla="*/ 2275472 h 6367455"/>
                <a:gd name="connsiteX3642" fmla="*/ 5108362 w 6891715"/>
                <a:gd name="connsiteY3642" fmla="*/ 2253568 h 6367455"/>
                <a:gd name="connsiteX3643" fmla="*/ 5102011 w 6891715"/>
                <a:gd name="connsiteY3643" fmla="*/ 2215792 h 6367455"/>
                <a:gd name="connsiteX3644" fmla="*/ 5089626 w 6891715"/>
                <a:gd name="connsiteY3644" fmla="*/ 2202777 h 6367455"/>
                <a:gd name="connsiteX3645" fmla="*/ 5053743 w 6891715"/>
                <a:gd name="connsiteY3645" fmla="*/ 2169127 h 6367455"/>
                <a:gd name="connsiteX3646" fmla="*/ 5050885 w 6891715"/>
                <a:gd name="connsiteY3646" fmla="*/ 2151985 h 6367455"/>
                <a:gd name="connsiteX3647" fmla="*/ 5054378 w 6891715"/>
                <a:gd name="connsiteY3647" fmla="*/ 2136430 h 6367455"/>
                <a:gd name="connsiteX3648" fmla="*/ 5063269 w 6891715"/>
                <a:gd name="connsiteY3648" fmla="*/ 2119922 h 6367455"/>
                <a:gd name="connsiteX3649" fmla="*/ 5062317 w 6891715"/>
                <a:gd name="connsiteY3649" fmla="*/ 2108177 h 6367455"/>
                <a:gd name="connsiteX3650" fmla="*/ 5053108 w 6891715"/>
                <a:gd name="connsiteY3650" fmla="*/ 2100558 h 6367455"/>
                <a:gd name="connsiteX3651" fmla="*/ 5054378 w 6891715"/>
                <a:gd name="connsiteY3651" fmla="*/ 2089131 h 6367455"/>
                <a:gd name="connsiteX3652" fmla="*/ 5061046 w 6891715"/>
                <a:gd name="connsiteY3652" fmla="*/ 2078655 h 6367455"/>
                <a:gd name="connsiteX3653" fmla="*/ 5058506 w 6891715"/>
                <a:gd name="connsiteY3653" fmla="*/ 2054530 h 6367455"/>
                <a:gd name="connsiteX3654" fmla="*/ 5041993 w 6891715"/>
                <a:gd name="connsiteY3654" fmla="*/ 2037070 h 6367455"/>
                <a:gd name="connsiteX3655" fmla="*/ 5029291 w 6891715"/>
                <a:gd name="connsiteY3655" fmla="*/ 2038023 h 6367455"/>
                <a:gd name="connsiteX3656" fmla="*/ 5023575 w 6891715"/>
                <a:gd name="connsiteY3656" fmla="*/ 2023105 h 6367455"/>
                <a:gd name="connsiteX3657" fmla="*/ 5007697 w 6891715"/>
                <a:gd name="connsiteY3657" fmla="*/ 2018344 h 6367455"/>
                <a:gd name="connsiteX3658" fmla="*/ 4999123 w 6891715"/>
                <a:gd name="connsiteY3658" fmla="*/ 2020248 h 6367455"/>
                <a:gd name="connsiteX3659" fmla="*/ 4983246 w 6891715"/>
                <a:gd name="connsiteY3659" fmla="*/ 2015487 h 6367455"/>
                <a:gd name="connsiteX3660" fmla="*/ 4982611 w 6891715"/>
                <a:gd name="connsiteY3660" fmla="*/ 2008186 h 6367455"/>
                <a:gd name="connsiteX3661" fmla="*/ 4988009 w 6891715"/>
                <a:gd name="connsiteY3661" fmla="*/ 1998028 h 6367455"/>
                <a:gd name="connsiteX3662" fmla="*/ 5000076 w 6891715"/>
                <a:gd name="connsiteY3662" fmla="*/ 1981203 h 6367455"/>
                <a:gd name="connsiteX3663" fmla="*/ 4994043 w 6891715"/>
                <a:gd name="connsiteY3663" fmla="*/ 1967553 h 6367455"/>
                <a:gd name="connsiteX3664" fmla="*/ 5002617 w 6891715"/>
                <a:gd name="connsiteY3664" fmla="*/ 1951682 h 6367455"/>
                <a:gd name="connsiteX3665" fmla="*/ 4999123 w 6891715"/>
                <a:gd name="connsiteY3665" fmla="*/ 1929461 h 6367455"/>
                <a:gd name="connsiteX3666" fmla="*/ 4995630 w 6891715"/>
                <a:gd name="connsiteY3666" fmla="*/ 1894542 h 6367455"/>
                <a:gd name="connsiteX3667" fmla="*/ 5009285 w 6891715"/>
                <a:gd name="connsiteY3667" fmla="*/ 1902161 h 6367455"/>
                <a:gd name="connsiteX3668" fmla="*/ 5047709 w 6891715"/>
                <a:gd name="connsiteY3668" fmla="*/ 1893273 h 6367455"/>
                <a:gd name="connsiteX3669" fmla="*/ 5039135 w 6891715"/>
                <a:gd name="connsiteY3669" fmla="*/ 1881527 h 6367455"/>
                <a:gd name="connsiteX3670" fmla="*/ 5005157 w 6891715"/>
                <a:gd name="connsiteY3670" fmla="*/ 1876766 h 6367455"/>
                <a:gd name="connsiteX3671" fmla="*/ 5002617 w 6891715"/>
                <a:gd name="connsiteY3671" fmla="*/ 1850418 h 6367455"/>
                <a:gd name="connsiteX3672" fmla="*/ 4992137 w 6891715"/>
                <a:gd name="connsiteY3672" fmla="*/ 1848195 h 6367455"/>
                <a:gd name="connsiteX3673" fmla="*/ 4983563 w 6891715"/>
                <a:gd name="connsiteY3673" fmla="*/ 1833911 h 6367455"/>
                <a:gd name="connsiteX3674" fmla="*/ 4946092 w 6891715"/>
                <a:gd name="connsiteY3674" fmla="*/ 1793913 h 6367455"/>
                <a:gd name="connsiteX3675" fmla="*/ 4935295 w 6891715"/>
                <a:gd name="connsiteY3675" fmla="*/ 1787882 h 6367455"/>
                <a:gd name="connsiteX3676" fmla="*/ 4931167 w 6891715"/>
                <a:gd name="connsiteY3676" fmla="*/ 1776771 h 6367455"/>
                <a:gd name="connsiteX3677" fmla="*/ 4927674 w 6891715"/>
                <a:gd name="connsiteY3677" fmla="*/ 1736774 h 6367455"/>
                <a:gd name="connsiteX3678" fmla="*/ 4952125 w 6891715"/>
                <a:gd name="connsiteY3678" fmla="*/ 1676460 h 6367455"/>
                <a:gd name="connsiteX3679" fmla="*/ 4991820 w 6891715"/>
                <a:gd name="connsiteY3679" fmla="*/ 1677730 h 6367455"/>
                <a:gd name="connsiteX3680" fmla="*/ 4996901 w 6891715"/>
                <a:gd name="connsiteY3680" fmla="*/ 1692332 h 6367455"/>
                <a:gd name="connsiteX3681" fmla="*/ 5009603 w 6891715"/>
                <a:gd name="connsiteY3681" fmla="*/ 1701855 h 6367455"/>
                <a:gd name="connsiteX3682" fmla="*/ 5029926 w 6891715"/>
                <a:gd name="connsiteY3682" fmla="*/ 1718680 h 6367455"/>
                <a:gd name="connsiteX3683" fmla="*/ 5046757 w 6891715"/>
                <a:gd name="connsiteY3683" fmla="*/ 1713283 h 6367455"/>
                <a:gd name="connsiteX3684" fmla="*/ 5056283 w 6891715"/>
                <a:gd name="connsiteY3684" fmla="*/ 1697411 h 6367455"/>
                <a:gd name="connsiteX3685" fmla="*/ 5071208 w 6891715"/>
                <a:gd name="connsiteY3685" fmla="*/ 1709791 h 6367455"/>
                <a:gd name="connsiteX3686" fmla="*/ 5083910 w 6891715"/>
                <a:gd name="connsiteY3686" fmla="*/ 1736774 h 6367455"/>
                <a:gd name="connsiteX3687" fmla="*/ 5105504 w 6891715"/>
                <a:gd name="connsiteY3687" fmla="*/ 1744075 h 6367455"/>
                <a:gd name="connsiteX3688" fmla="*/ 5111855 w 6891715"/>
                <a:gd name="connsiteY3688" fmla="*/ 1778041 h 6367455"/>
                <a:gd name="connsiteX3689" fmla="*/ 5136307 w 6891715"/>
                <a:gd name="connsiteY3689" fmla="*/ 1784072 h 6367455"/>
                <a:gd name="connsiteX3690" fmla="*/ 5148056 w 6891715"/>
                <a:gd name="connsiteY3690" fmla="*/ 1794230 h 6367455"/>
                <a:gd name="connsiteX3691" fmla="*/ 5180129 w 6891715"/>
                <a:gd name="connsiteY3691" fmla="*/ 1806611 h 6367455"/>
                <a:gd name="connsiteX3692" fmla="*/ 5208709 w 6891715"/>
                <a:gd name="connsiteY3692" fmla="*/ 1806293 h 6367455"/>
                <a:gd name="connsiteX3693" fmla="*/ 5222364 w 6891715"/>
                <a:gd name="connsiteY3693" fmla="*/ 1819944 h 6367455"/>
                <a:gd name="connsiteX3694" fmla="*/ 5236019 w 6891715"/>
                <a:gd name="connsiteY3694" fmla="*/ 1815817 h 6367455"/>
                <a:gd name="connsiteX3695" fmla="*/ 5246815 w 6891715"/>
                <a:gd name="connsiteY3695" fmla="*/ 1797723 h 6367455"/>
                <a:gd name="connsiteX3696" fmla="*/ 5282381 w 6891715"/>
                <a:gd name="connsiteY3696" fmla="*/ 1793278 h 6367455"/>
                <a:gd name="connsiteX3697" fmla="*/ 5296671 w 6891715"/>
                <a:gd name="connsiteY3697" fmla="*/ 1809785 h 6367455"/>
                <a:gd name="connsiteX3698" fmla="*/ 5313184 w 6891715"/>
                <a:gd name="connsiteY3698" fmla="*/ 1798040 h 6367455"/>
                <a:gd name="connsiteX3699" fmla="*/ 5292226 w 6891715"/>
                <a:gd name="connsiteY3699" fmla="*/ 1784707 h 6367455"/>
                <a:gd name="connsiteX3700" fmla="*/ 5274760 w 6891715"/>
                <a:gd name="connsiteY3700" fmla="*/ 1738361 h 6367455"/>
                <a:gd name="connsiteX3701" fmla="*/ 5283969 w 6891715"/>
                <a:gd name="connsiteY3701" fmla="*/ 1720267 h 6367455"/>
                <a:gd name="connsiteX3702" fmla="*/ 5266821 w 6891715"/>
                <a:gd name="connsiteY3702" fmla="*/ 1700585 h 6367455"/>
                <a:gd name="connsiteX3703" fmla="*/ 5264598 w 6891715"/>
                <a:gd name="connsiteY3703" fmla="*/ 1678682 h 6367455"/>
                <a:gd name="connsiteX3704" fmla="*/ 5249038 w 6891715"/>
                <a:gd name="connsiteY3704" fmla="*/ 1678682 h 6367455"/>
                <a:gd name="connsiteX3705" fmla="*/ 5216013 w 6891715"/>
                <a:gd name="connsiteY3705" fmla="*/ 1694871 h 6367455"/>
                <a:gd name="connsiteX3706" fmla="*/ 5195689 w 6891715"/>
                <a:gd name="connsiteY3706" fmla="*/ 1687253 h 6367455"/>
                <a:gd name="connsiteX3707" fmla="*/ 5162346 w 6891715"/>
                <a:gd name="connsiteY3707" fmla="*/ 1627892 h 6367455"/>
                <a:gd name="connsiteX3708" fmla="*/ 5139482 w 6891715"/>
                <a:gd name="connsiteY3708" fmla="*/ 1617734 h 6367455"/>
                <a:gd name="connsiteX3709" fmla="*/ 5136307 w 6891715"/>
                <a:gd name="connsiteY3709" fmla="*/ 1584085 h 6367455"/>
                <a:gd name="connsiteX3710" fmla="*/ 5167745 w 6891715"/>
                <a:gd name="connsiteY3710" fmla="*/ 1561229 h 6367455"/>
                <a:gd name="connsiteX3711" fmla="*/ 5170920 w 6891715"/>
                <a:gd name="connsiteY3711" fmla="*/ 1527581 h 6367455"/>
                <a:gd name="connsiteX3712" fmla="*/ 5189021 w 6891715"/>
                <a:gd name="connsiteY3712" fmla="*/ 1518057 h 6367455"/>
                <a:gd name="connsiteX3713" fmla="*/ 5249673 w 6891715"/>
                <a:gd name="connsiteY3713" fmla="*/ 1546944 h 6367455"/>
                <a:gd name="connsiteX3714" fmla="*/ 5252214 w 6891715"/>
                <a:gd name="connsiteY3714" fmla="*/ 1563769 h 6367455"/>
                <a:gd name="connsiteX3715" fmla="*/ 5266821 w 6891715"/>
                <a:gd name="connsiteY3715" fmla="*/ 1584402 h 6367455"/>
                <a:gd name="connsiteX3716" fmla="*/ 5281746 w 6891715"/>
                <a:gd name="connsiteY3716" fmla="*/ 1579323 h 6367455"/>
                <a:gd name="connsiteX3717" fmla="*/ 5310326 w 6891715"/>
                <a:gd name="connsiteY3717" fmla="*/ 1590434 h 6367455"/>
                <a:gd name="connsiteX3718" fmla="*/ 5314772 w 6891715"/>
                <a:gd name="connsiteY3718" fmla="*/ 1601227 h 6367455"/>
                <a:gd name="connsiteX3719" fmla="*/ 5280794 w 6891715"/>
                <a:gd name="connsiteY3719" fmla="*/ 1607893 h 6367455"/>
                <a:gd name="connsiteX3720" fmla="*/ 5286510 w 6891715"/>
                <a:gd name="connsiteY3720" fmla="*/ 1619003 h 6367455"/>
                <a:gd name="connsiteX3721" fmla="*/ 5284287 w 6891715"/>
                <a:gd name="connsiteY3721" fmla="*/ 1632971 h 6367455"/>
                <a:gd name="connsiteX3722" fmla="*/ 5296036 w 6891715"/>
                <a:gd name="connsiteY3722" fmla="*/ 1632971 h 6367455"/>
                <a:gd name="connsiteX3723" fmla="*/ 5308421 w 6891715"/>
                <a:gd name="connsiteY3723" fmla="*/ 1613924 h 6367455"/>
                <a:gd name="connsiteX3724" fmla="*/ 5325251 w 6891715"/>
                <a:gd name="connsiteY3724" fmla="*/ 1609163 h 6367455"/>
                <a:gd name="connsiteX3725" fmla="*/ 5326521 w 6891715"/>
                <a:gd name="connsiteY3725" fmla="*/ 1595830 h 6367455"/>
                <a:gd name="connsiteX3726" fmla="*/ 5336048 w 6891715"/>
                <a:gd name="connsiteY3726" fmla="*/ 1605988 h 6367455"/>
                <a:gd name="connsiteX3727" fmla="*/ 5363675 w 6891715"/>
                <a:gd name="connsiteY3727" fmla="*/ 1608845 h 6367455"/>
                <a:gd name="connsiteX3728" fmla="*/ 5398606 w 6891715"/>
                <a:gd name="connsiteY3728" fmla="*/ 1632971 h 6367455"/>
                <a:gd name="connsiteX3729" fmla="*/ 5415437 w 6891715"/>
                <a:gd name="connsiteY3729" fmla="*/ 1632971 h 6367455"/>
                <a:gd name="connsiteX3730" fmla="*/ 5434807 w 6891715"/>
                <a:gd name="connsiteY3730" fmla="*/ 1646303 h 6367455"/>
                <a:gd name="connsiteX3731" fmla="*/ 5449415 w 6891715"/>
                <a:gd name="connsiteY3731" fmla="*/ 1645351 h 6367455"/>
                <a:gd name="connsiteX3732" fmla="*/ 5457036 w 6891715"/>
                <a:gd name="connsiteY3732" fmla="*/ 1630431 h 6367455"/>
                <a:gd name="connsiteX3733" fmla="*/ 5479265 w 6891715"/>
                <a:gd name="connsiteY3733" fmla="*/ 1650112 h 6367455"/>
                <a:gd name="connsiteX3734" fmla="*/ 5532296 w 6891715"/>
                <a:gd name="connsiteY3734" fmla="*/ 1657096 h 6367455"/>
                <a:gd name="connsiteX3735" fmla="*/ 5561829 w 6891715"/>
                <a:gd name="connsiteY3735" fmla="*/ 1686618 h 6367455"/>
                <a:gd name="connsiteX3736" fmla="*/ 5580247 w 6891715"/>
                <a:gd name="connsiteY3736" fmla="*/ 1706299 h 6367455"/>
                <a:gd name="connsiteX3737" fmla="*/ 5605016 w 6891715"/>
                <a:gd name="connsiteY3737" fmla="*/ 1717410 h 6367455"/>
                <a:gd name="connsiteX3738" fmla="*/ 5625975 w 6891715"/>
                <a:gd name="connsiteY3738" fmla="*/ 1744710 h 6367455"/>
                <a:gd name="connsiteX3739" fmla="*/ 5623117 w 6891715"/>
                <a:gd name="connsiteY3739" fmla="*/ 1777089 h 6367455"/>
                <a:gd name="connsiteX3740" fmla="*/ 5640265 w 6891715"/>
                <a:gd name="connsiteY3740" fmla="*/ 1768836 h 6367455"/>
                <a:gd name="connsiteX3741" fmla="*/ 5644075 w 6891715"/>
                <a:gd name="connsiteY3741" fmla="*/ 1753915 h 6367455"/>
                <a:gd name="connsiteX3742" fmla="*/ 5659000 w 6891715"/>
                <a:gd name="connsiteY3742" fmla="*/ 1752963 h 6367455"/>
                <a:gd name="connsiteX3743" fmla="*/ 5658683 w 6891715"/>
                <a:gd name="connsiteY3743" fmla="*/ 1700268 h 6367455"/>
                <a:gd name="connsiteX3744" fmla="*/ 5642805 w 6891715"/>
                <a:gd name="connsiteY3744" fmla="*/ 1692967 h 6367455"/>
                <a:gd name="connsiteX3745" fmla="*/ 5625657 w 6891715"/>
                <a:gd name="connsiteY3745" fmla="*/ 1702490 h 6367455"/>
                <a:gd name="connsiteX3746" fmla="*/ 5612955 w 6891715"/>
                <a:gd name="connsiteY3746" fmla="*/ 1698364 h 6367455"/>
                <a:gd name="connsiteX3747" fmla="*/ 5586598 w 6891715"/>
                <a:gd name="connsiteY3747" fmla="*/ 1681856 h 6367455"/>
                <a:gd name="connsiteX3748" fmla="*/ 5563099 w 6891715"/>
                <a:gd name="connsiteY3748" fmla="*/ 1673603 h 6367455"/>
                <a:gd name="connsiteX3749" fmla="*/ 5536107 w 6891715"/>
                <a:gd name="connsiteY3749" fmla="*/ 1639954 h 6367455"/>
                <a:gd name="connsiteX3750" fmla="*/ 5533884 w 6891715"/>
                <a:gd name="connsiteY3750" fmla="*/ 1614877 h 6367455"/>
                <a:gd name="connsiteX3751" fmla="*/ 5525310 w 6891715"/>
                <a:gd name="connsiteY3751" fmla="*/ 1606306 h 6367455"/>
                <a:gd name="connsiteX3752" fmla="*/ 5520864 w 6891715"/>
                <a:gd name="connsiteY3752" fmla="*/ 1587577 h 6367455"/>
                <a:gd name="connsiteX3753" fmla="*/ 5506892 w 6891715"/>
                <a:gd name="connsiteY3753" fmla="*/ 1553928 h 6367455"/>
                <a:gd name="connsiteX3754" fmla="*/ 5487839 w 6891715"/>
                <a:gd name="connsiteY3754" fmla="*/ 1548849 h 6367455"/>
                <a:gd name="connsiteX3755" fmla="*/ 5479265 w 6891715"/>
                <a:gd name="connsiteY3755" fmla="*/ 1536469 h 6367455"/>
                <a:gd name="connsiteX3756" fmla="*/ 5447510 w 6891715"/>
                <a:gd name="connsiteY3756" fmla="*/ 1422825 h 6367455"/>
                <a:gd name="connsiteX3757" fmla="*/ 5517689 w 6891715"/>
                <a:gd name="connsiteY3757" fmla="*/ 1368543 h 6367455"/>
                <a:gd name="connsiteX3758" fmla="*/ 5523087 w 6891715"/>
                <a:gd name="connsiteY3758" fmla="*/ 1350766 h 6367455"/>
                <a:gd name="connsiteX3759" fmla="*/ 5550397 w 6891715"/>
                <a:gd name="connsiteY3759" fmla="*/ 1326958 h 6367455"/>
                <a:gd name="connsiteX3760" fmla="*/ 5594537 w 6891715"/>
                <a:gd name="connsiteY3760" fmla="*/ 1318070 h 6367455"/>
                <a:gd name="connsiteX3761" fmla="*/ 5668209 w 6891715"/>
                <a:gd name="connsiteY3761" fmla="*/ 1243789 h 6367455"/>
                <a:gd name="connsiteX3762" fmla="*/ 5664081 w 6891715"/>
                <a:gd name="connsiteY3762" fmla="*/ 1233314 h 6367455"/>
                <a:gd name="connsiteX3763" fmla="*/ 5682817 w 6891715"/>
                <a:gd name="connsiteY3763" fmla="*/ 1223790 h 6367455"/>
                <a:gd name="connsiteX3764" fmla="*/ 5685992 w 6891715"/>
                <a:gd name="connsiteY3764" fmla="*/ 1203474 h 6367455"/>
                <a:gd name="connsiteX3765" fmla="*/ 5706633 w 6891715"/>
                <a:gd name="connsiteY3765" fmla="*/ 1206649 h 6367455"/>
                <a:gd name="connsiteX3766" fmla="*/ 5719971 w 6891715"/>
                <a:gd name="connsiteY3766" fmla="*/ 1231726 h 6367455"/>
                <a:gd name="connsiteX3767" fmla="*/ 5752361 w 6891715"/>
                <a:gd name="connsiteY3767" fmla="*/ 1223156 h 6367455"/>
                <a:gd name="connsiteX3768" fmla="*/ 5769827 w 6891715"/>
                <a:gd name="connsiteY3768" fmla="*/ 1239662 h 6367455"/>
                <a:gd name="connsiteX3769" fmla="*/ 5782211 w 6891715"/>
                <a:gd name="connsiteY3769" fmla="*/ 1231092 h 6367455"/>
                <a:gd name="connsiteX3770" fmla="*/ 5791103 w 6891715"/>
                <a:gd name="connsiteY3770" fmla="*/ 1248233 h 6367455"/>
                <a:gd name="connsiteX3771" fmla="*/ 5821906 w 6891715"/>
                <a:gd name="connsiteY3771" fmla="*/ 1271724 h 6367455"/>
                <a:gd name="connsiteX3772" fmla="*/ 5786975 w 6891715"/>
                <a:gd name="connsiteY3772" fmla="*/ 1286961 h 6367455"/>
                <a:gd name="connsiteX3773" fmla="*/ 5791738 w 6891715"/>
                <a:gd name="connsiteY3773" fmla="*/ 1317435 h 6367455"/>
                <a:gd name="connsiteX3774" fmla="*/ 5799994 w 6891715"/>
                <a:gd name="connsiteY3774" fmla="*/ 1301563 h 6367455"/>
                <a:gd name="connsiteX3775" fmla="*/ 5830162 w 6891715"/>
                <a:gd name="connsiteY3775" fmla="*/ 1286644 h 6367455"/>
                <a:gd name="connsiteX3776" fmla="*/ 5851756 w 6891715"/>
                <a:gd name="connsiteY3776" fmla="*/ 1302198 h 6367455"/>
                <a:gd name="connsiteX3777" fmla="*/ 5844452 w 6891715"/>
                <a:gd name="connsiteY3777" fmla="*/ 1320292 h 6367455"/>
                <a:gd name="connsiteX3778" fmla="*/ 5862870 w 6891715"/>
                <a:gd name="connsiteY3778" fmla="*/ 1361242 h 6367455"/>
                <a:gd name="connsiteX3779" fmla="*/ 5894943 w 6891715"/>
                <a:gd name="connsiteY3779" fmla="*/ 1415842 h 6367455"/>
                <a:gd name="connsiteX3780" fmla="*/ 5903517 w 6891715"/>
                <a:gd name="connsiteY3780" fmla="*/ 1406319 h 6367455"/>
                <a:gd name="connsiteX3781" fmla="*/ 5872397 w 6891715"/>
                <a:gd name="connsiteY3781" fmla="*/ 1365051 h 6367455"/>
                <a:gd name="connsiteX3782" fmla="*/ 5876842 w 6891715"/>
                <a:gd name="connsiteY3782" fmla="*/ 1291723 h 6367455"/>
                <a:gd name="connsiteX3783" fmla="*/ 5860965 w 6891715"/>
                <a:gd name="connsiteY3783" fmla="*/ 1271406 h 6367455"/>
                <a:gd name="connsiteX3784" fmla="*/ 5870174 w 6891715"/>
                <a:gd name="connsiteY3784" fmla="*/ 1250455 h 6367455"/>
                <a:gd name="connsiteX3785" fmla="*/ 5882558 w 6891715"/>
                <a:gd name="connsiteY3785" fmla="*/ 1205061 h 6367455"/>
                <a:gd name="connsiteX3786" fmla="*/ 5897166 w 6891715"/>
                <a:gd name="connsiteY3786" fmla="*/ 1192364 h 6367455"/>
                <a:gd name="connsiteX3787" fmla="*/ 5902882 w 6891715"/>
                <a:gd name="connsiteY3787" fmla="*/ 1094274 h 6367455"/>
                <a:gd name="connsiteX3788" fmla="*/ 5870491 w 6891715"/>
                <a:gd name="connsiteY3788" fmla="*/ 1042849 h 6367455"/>
                <a:gd name="connsiteX3789" fmla="*/ 5859059 w 6891715"/>
                <a:gd name="connsiteY3789" fmla="*/ 1052689 h 6367455"/>
                <a:gd name="connsiteX3790" fmla="*/ 5833337 w 6891715"/>
                <a:gd name="connsiteY3790" fmla="*/ 1047610 h 6367455"/>
                <a:gd name="connsiteX3791" fmla="*/ 5835878 w 6891715"/>
                <a:gd name="connsiteY3791" fmla="*/ 979042 h 6367455"/>
                <a:gd name="connsiteX3792" fmla="*/ 5853067 w 6891715"/>
                <a:gd name="connsiteY3792" fmla="*/ 949041 h 6367455"/>
                <a:gd name="connsiteX3793" fmla="*/ 6060620 w 6891715"/>
                <a:gd name="connsiteY3793" fmla="*/ 1177406 h 6367455"/>
                <a:gd name="connsiteX3794" fmla="*/ 6891715 w 6891715"/>
                <a:gd name="connsiteY3794" fmla="*/ 3492496 h 6367455"/>
                <a:gd name="connsiteX3795" fmla="*/ 6728088 w 6891715"/>
                <a:gd name="connsiteY3795" fmla="*/ 4574786 h 6367455"/>
                <a:gd name="connsiteX3796" fmla="*/ 6699847 w 6891715"/>
                <a:gd name="connsiteY3796" fmla="*/ 4651948 h 6367455"/>
                <a:gd name="connsiteX3797" fmla="*/ 6676768 w 6891715"/>
                <a:gd name="connsiteY3797" fmla="*/ 4648009 h 6367455"/>
                <a:gd name="connsiteX3798" fmla="*/ 6661525 w 6891715"/>
                <a:gd name="connsiteY3798" fmla="*/ 4656897 h 6367455"/>
                <a:gd name="connsiteX3799" fmla="*/ 6642472 w 6891715"/>
                <a:gd name="connsiteY3799" fmla="*/ 4667056 h 6367455"/>
                <a:gd name="connsiteX3800" fmla="*/ 6630405 w 6891715"/>
                <a:gd name="connsiteY3800" fmla="*/ 4672135 h 6367455"/>
                <a:gd name="connsiteX3801" fmla="*/ 6623101 w 6891715"/>
                <a:gd name="connsiteY3801" fmla="*/ 4666421 h 6367455"/>
                <a:gd name="connsiteX3802" fmla="*/ 6612622 w 6891715"/>
                <a:gd name="connsiteY3802" fmla="*/ 4665151 h 6367455"/>
                <a:gd name="connsiteX3803" fmla="*/ 6615162 w 6891715"/>
                <a:gd name="connsiteY3803" fmla="*/ 4650548 h 6367455"/>
                <a:gd name="connsiteX3804" fmla="*/ 6607541 w 6891715"/>
                <a:gd name="connsiteY3804" fmla="*/ 4646104 h 6367455"/>
                <a:gd name="connsiteX3805" fmla="*/ 6593251 w 6891715"/>
                <a:gd name="connsiteY3805" fmla="*/ 4644517 h 6367455"/>
                <a:gd name="connsiteX3806" fmla="*/ 6562448 w 6891715"/>
                <a:gd name="connsiteY3806" fmla="*/ 4645787 h 6367455"/>
                <a:gd name="connsiteX3807" fmla="*/ 6541172 w 6891715"/>
                <a:gd name="connsiteY3807" fmla="*/ 4642295 h 6367455"/>
                <a:gd name="connsiteX3808" fmla="*/ 6527200 w 6891715"/>
                <a:gd name="connsiteY3808" fmla="*/ 4650548 h 6367455"/>
                <a:gd name="connsiteX3809" fmla="*/ 6501161 w 6891715"/>
                <a:gd name="connsiteY3809" fmla="*/ 4671818 h 6367455"/>
                <a:gd name="connsiteX3810" fmla="*/ 6482743 w 6891715"/>
                <a:gd name="connsiteY3810" fmla="*/ 4687373 h 6367455"/>
                <a:gd name="connsiteX3811" fmla="*/ 6482425 w 6891715"/>
                <a:gd name="connsiteY3811" fmla="*/ 4699753 h 6367455"/>
                <a:gd name="connsiteX3812" fmla="*/ 6465277 w 6891715"/>
                <a:gd name="connsiteY3812" fmla="*/ 4709912 h 6367455"/>
                <a:gd name="connsiteX3813" fmla="*/ 6458926 w 6891715"/>
                <a:gd name="connsiteY3813" fmla="*/ 4706737 h 6367455"/>
                <a:gd name="connsiteX3814" fmla="*/ 6448447 w 6891715"/>
                <a:gd name="connsiteY3814" fmla="*/ 4706420 h 6367455"/>
                <a:gd name="connsiteX3815" fmla="*/ 6438920 w 6891715"/>
                <a:gd name="connsiteY3815" fmla="*/ 4710229 h 6367455"/>
                <a:gd name="connsiteX3816" fmla="*/ 6430346 w 6891715"/>
                <a:gd name="connsiteY3816" fmla="*/ 4707689 h 6367455"/>
                <a:gd name="connsiteX3817" fmla="*/ 6405895 w 6891715"/>
                <a:gd name="connsiteY3817" fmla="*/ 4713403 h 6367455"/>
                <a:gd name="connsiteX3818" fmla="*/ 6398591 w 6891715"/>
                <a:gd name="connsiteY3818" fmla="*/ 4710229 h 6367455"/>
                <a:gd name="connsiteX3819" fmla="*/ 6382714 w 6891715"/>
                <a:gd name="connsiteY3819" fmla="*/ 4715308 h 6367455"/>
                <a:gd name="connsiteX3820" fmla="*/ 6364296 w 6891715"/>
                <a:gd name="connsiteY3820" fmla="*/ 4728324 h 6367455"/>
                <a:gd name="connsiteX3821" fmla="*/ 6358897 w 6891715"/>
                <a:gd name="connsiteY3821" fmla="*/ 4725149 h 6367455"/>
                <a:gd name="connsiteX3822" fmla="*/ 6348418 w 6891715"/>
                <a:gd name="connsiteY3822" fmla="*/ 4731181 h 6367455"/>
                <a:gd name="connsiteX3823" fmla="*/ 6361755 w 6891715"/>
                <a:gd name="connsiteY3823" fmla="*/ 4741022 h 6367455"/>
                <a:gd name="connsiteX3824" fmla="*/ 6358580 w 6891715"/>
                <a:gd name="connsiteY3824" fmla="*/ 4749275 h 6367455"/>
                <a:gd name="connsiteX3825" fmla="*/ 6347783 w 6891715"/>
                <a:gd name="connsiteY3825" fmla="*/ 4740704 h 6367455"/>
                <a:gd name="connsiteX3826" fmla="*/ 6342702 w 6891715"/>
                <a:gd name="connsiteY3826" fmla="*/ 4740387 h 6367455"/>
                <a:gd name="connsiteX3827" fmla="*/ 6347783 w 6891715"/>
                <a:gd name="connsiteY3827" fmla="*/ 4750863 h 6367455"/>
                <a:gd name="connsiteX3828" fmla="*/ 6348711 w 6891715"/>
                <a:gd name="connsiteY3828" fmla="*/ 4763242 h 6367455"/>
                <a:gd name="connsiteX3829" fmla="*/ 6348727 w 6891715"/>
                <a:gd name="connsiteY3829" fmla="*/ 4763250 h 6367455"/>
                <a:gd name="connsiteX3830" fmla="*/ 6348713 w 6891715"/>
                <a:gd name="connsiteY3830" fmla="*/ 4763266 h 6367455"/>
                <a:gd name="connsiteX3831" fmla="*/ 6348735 w 6891715"/>
                <a:gd name="connsiteY3831" fmla="*/ 4763561 h 6367455"/>
                <a:gd name="connsiteX3832" fmla="*/ 6348545 w 6891715"/>
                <a:gd name="connsiteY3832" fmla="*/ 4763458 h 6367455"/>
                <a:gd name="connsiteX3833" fmla="*/ 6342059 w 6891715"/>
                <a:gd name="connsiteY3833" fmla="*/ 4770869 h 6367455"/>
                <a:gd name="connsiteX3834" fmla="*/ 6330309 w 6891715"/>
                <a:gd name="connsiteY3834" fmla="*/ 4769282 h 6367455"/>
                <a:gd name="connsiteX3835" fmla="*/ 6323958 w 6891715"/>
                <a:gd name="connsiteY3835" fmla="*/ 4777535 h 6367455"/>
                <a:gd name="connsiteX3836" fmla="*/ 6316337 w 6891715"/>
                <a:gd name="connsiteY3836" fmla="*/ 4778488 h 6367455"/>
                <a:gd name="connsiteX3837" fmla="*/ 6317925 w 6891715"/>
                <a:gd name="connsiteY3837" fmla="*/ 4768964 h 6367455"/>
                <a:gd name="connsiteX3838" fmla="*/ 6305858 w 6891715"/>
                <a:gd name="connsiteY3838" fmla="*/ 4774043 h 6367455"/>
                <a:gd name="connsiteX3839" fmla="*/ 6301094 w 6891715"/>
                <a:gd name="connsiteY3839" fmla="*/ 4786424 h 6367455"/>
                <a:gd name="connsiteX3840" fmla="*/ 6296013 w 6891715"/>
                <a:gd name="connsiteY3840" fmla="*/ 4788328 h 6367455"/>
                <a:gd name="connsiteX3841" fmla="*/ 6299189 w 6891715"/>
                <a:gd name="connsiteY3841" fmla="*/ 4797852 h 6367455"/>
                <a:gd name="connsiteX3842" fmla="*/ 6295696 w 6891715"/>
                <a:gd name="connsiteY3842" fmla="*/ 4809597 h 6367455"/>
                <a:gd name="connsiteX3843" fmla="*/ 6283946 w 6891715"/>
                <a:gd name="connsiteY3843" fmla="*/ 4807057 h 6367455"/>
                <a:gd name="connsiteX3844" fmla="*/ 6280771 w 6891715"/>
                <a:gd name="connsiteY3844" fmla="*/ 4811184 h 6367455"/>
                <a:gd name="connsiteX3845" fmla="*/ 6283629 w 6891715"/>
                <a:gd name="connsiteY3845" fmla="*/ 4820707 h 6367455"/>
                <a:gd name="connsiteX3846" fmla="*/ 6276008 w 6891715"/>
                <a:gd name="connsiteY3846" fmla="*/ 4824834 h 6367455"/>
                <a:gd name="connsiteX3847" fmla="*/ 6262353 w 6891715"/>
                <a:gd name="connsiteY3847" fmla="*/ 4822294 h 6367455"/>
                <a:gd name="connsiteX3848" fmla="*/ 6252826 w 6891715"/>
                <a:gd name="connsiteY3848" fmla="*/ 4817850 h 6367455"/>
                <a:gd name="connsiteX3849" fmla="*/ 6238219 w 6891715"/>
                <a:gd name="connsiteY3849" fmla="*/ 4805788 h 6367455"/>
                <a:gd name="connsiteX3850" fmla="*/ 6229645 w 6891715"/>
                <a:gd name="connsiteY3850" fmla="*/ 4806740 h 6367455"/>
                <a:gd name="connsiteX3851" fmla="*/ 6234090 w 6891715"/>
                <a:gd name="connsiteY3851" fmla="*/ 4816263 h 6367455"/>
                <a:gd name="connsiteX3852" fmla="*/ 6241077 w 6891715"/>
                <a:gd name="connsiteY3852" fmla="*/ 4819437 h 6367455"/>
                <a:gd name="connsiteX3853" fmla="*/ 6235678 w 6891715"/>
                <a:gd name="connsiteY3853" fmla="*/ 4830230 h 6367455"/>
                <a:gd name="connsiteX3854" fmla="*/ 6222023 w 6891715"/>
                <a:gd name="connsiteY3854" fmla="*/ 4829913 h 6367455"/>
                <a:gd name="connsiteX3855" fmla="*/ 6214402 w 6891715"/>
                <a:gd name="connsiteY3855" fmla="*/ 4824199 h 6367455"/>
                <a:gd name="connsiteX3856" fmla="*/ 6210274 w 6891715"/>
                <a:gd name="connsiteY3856" fmla="*/ 4832770 h 6367455"/>
                <a:gd name="connsiteX3857" fmla="*/ 6222659 w 6891715"/>
                <a:gd name="connsiteY3857" fmla="*/ 4840389 h 6367455"/>
                <a:gd name="connsiteX3858" fmla="*/ 6215990 w 6891715"/>
                <a:gd name="connsiteY3858" fmla="*/ 4849594 h 6367455"/>
                <a:gd name="connsiteX3859" fmla="*/ 6210591 w 6891715"/>
                <a:gd name="connsiteY3859" fmla="*/ 4852769 h 6367455"/>
                <a:gd name="connsiteX3860" fmla="*/ 6213767 w 6891715"/>
                <a:gd name="connsiteY3860" fmla="*/ 4861340 h 6367455"/>
                <a:gd name="connsiteX3861" fmla="*/ 6204558 w 6891715"/>
                <a:gd name="connsiteY3861" fmla="*/ 4877847 h 6367455"/>
                <a:gd name="connsiteX3862" fmla="*/ 6200747 w 6891715"/>
                <a:gd name="connsiteY3862" fmla="*/ 4872133 h 6367455"/>
                <a:gd name="connsiteX3863" fmla="*/ 6195666 w 6891715"/>
                <a:gd name="connsiteY3863" fmla="*/ 4852134 h 6367455"/>
                <a:gd name="connsiteX3864" fmla="*/ 6187410 w 6891715"/>
                <a:gd name="connsiteY3864" fmla="*/ 4861657 h 6367455"/>
                <a:gd name="connsiteX3865" fmla="*/ 6179154 w 6891715"/>
                <a:gd name="connsiteY3865" fmla="*/ 4880386 h 6367455"/>
                <a:gd name="connsiteX3866" fmla="*/ 6191538 w 6891715"/>
                <a:gd name="connsiteY3866" fmla="*/ 4903877 h 6367455"/>
                <a:gd name="connsiteX3867" fmla="*/ 6190268 w 6891715"/>
                <a:gd name="connsiteY3867" fmla="*/ 4915305 h 6367455"/>
                <a:gd name="connsiteX3868" fmla="*/ 6178201 w 6891715"/>
                <a:gd name="connsiteY3868" fmla="*/ 4924510 h 6367455"/>
                <a:gd name="connsiteX3869" fmla="*/ 6178519 w 6891715"/>
                <a:gd name="connsiteY3869" fmla="*/ 4914035 h 6367455"/>
                <a:gd name="connsiteX3870" fmla="*/ 6176296 w 6891715"/>
                <a:gd name="connsiteY3870" fmla="*/ 4909591 h 6367455"/>
                <a:gd name="connsiteX3871" fmla="*/ 6160418 w 6891715"/>
                <a:gd name="connsiteY3871" fmla="*/ 4917844 h 6367455"/>
                <a:gd name="connsiteX3872" fmla="*/ 6158830 w 6891715"/>
                <a:gd name="connsiteY3872" fmla="*/ 4927050 h 6367455"/>
                <a:gd name="connsiteX3873" fmla="*/ 6158513 w 6891715"/>
                <a:gd name="connsiteY3873" fmla="*/ 4934034 h 6367455"/>
                <a:gd name="connsiteX3874" fmla="*/ 6158513 w 6891715"/>
                <a:gd name="connsiteY3874" fmla="*/ 4936891 h 6367455"/>
                <a:gd name="connsiteX3875" fmla="*/ 6158513 w 6891715"/>
                <a:gd name="connsiteY3875" fmla="*/ 4938795 h 6367455"/>
                <a:gd name="connsiteX3876" fmla="*/ 6161688 w 6891715"/>
                <a:gd name="connsiteY3876" fmla="*/ 4947366 h 6367455"/>
                <a:gd name="connsiteX3877" fmla="*/ 6154067 w 6891715"/>
                <a:gd name="connsiteY3877" fmla="*/ 4956572 h 6367455"/>
                <a:gd name="connsiteX3878" fmla="*/ 6141365 w 6891715"/>
                <a:gd name="connsiteY3878" fmla="*/ 4963556 h 6367455"/>
                <a:gd name="connsiteX3879" fmla="*/ 6135649 w 6891715"/>
                <a:gd name="connsiteY3879" fmla="*/ 4978475 h 6367455"/>
                <a:gd name="connsiteX3880" fmla="*/ 6122312 w 6891715"/>
                <a:gd name="connsiteY3880" fmla="*/ 4993712 h 6367455"/>
                <a:gd name="connsiteX3881" fmla="*/ 6129933 w 6891715"/>
                <a:gd name="connsiteY3881" fmla="*/ 5024187 h 6367455"/>
                <a:gd name="connsiteX3882" fmla="*/ 6136919 w 6891715"/>
                <a:gd name="connsiteY3882" fmla="*/ 5038472 h 6367455"/>
                <a:gd name="connsiteX3883" fmla="*/ 6148668 w 6891715"/>
                <a:gd name="connsiteY3883" fmla="*/ 5036250 h 6367455"/>
                <a:gd name="connsiteX3884" fmla="*/ 6154384 w 6891715"/>
                <a:gd name="connsiteY3884" fmla="*/ 5027044 h 6367455"/>
                <a:gd name="connsiteX3885" fmla="*/ 6170897 w 6891715"/>
                <a:gd name="connsiteY3885" fmla="*/ 5030853 h 6367455"/>
                <a:gd name="connsiteX3886" fmla="*/ 6175661 w 6891715"/>
                <a:gd name="connsiteY3886" fmla="*/ 5059423 h 6367455"/>
                <a:gd name="connsiteX3887" fmla="*/ 6177248 w 6891715"/>
                <a:gd name="connsiteY3887" fmla="*/ 5069898 h 6367455"/>
                <a:gd name="connsiteX3888" fmla="*/ 6190268 w 6891715"/>
                <a:gd name="connsiteY3888" fmla="*/ 5079739 h 6367455"/>
                <a:gd name="connsiteX3889" fmla="*/ 6194396 w 6891715"/>
                <a:gd name="connsiteY3889" fmla="*/ 5079739 h 6367455"/>
                <a:gd name="connsiteX3890" fmla="*/ 6197254 w 6891715"/>
                <a:gd name="connsiteY3890" fmla="*/ 5089262 h 6367455"/>
                <a:gd name="connsiteX3891" fmla="*/ 6190586 w 6891715"/>
                <a:gd name="connsiteY3891" fmla="*/ 5103864 h 6367455"/>
                <a:gd name="connsiteX3892" fmla="*/ 6188680 w 6891715"/>
                <a:gd name="connsiteY3892" fmla="*/ 5128307 h 6367455"/>
                <a:gd name="connsiteX3893" fmla="*/ 6195031 w 6891715"/>
                <a:gd name="connsiteY3893" fmla="*/ 5132434 h 6367455"/>
                <a:gd name="connsiteX3894" fmla="*/ 6206146 w 6891715"/>
                <a:gd name="connsiteY3894" fmla="*/ 5113705 h 6367455"/>
                <a:gd name="connsiteX3895" fmla="*/ 6212814 w 6891715"/>
                <a:gd name="connsiteY3895" fmla="*/ 5101325 h 6367455"/>
                <a:gd name="connsiteX3896" fmla="*/ 6214085 w 6891715"/>
                <a:gd name="connsiteY3896" fmla="*/ 5089897 h 6367455"/>
                <a:gd name="connsiteX3897" fmla="*/ 6218213 w 6891715"/>
                <a:gd name="connsiteY3897" fmla="*/ 5103547 h 6367455"/>
                <a:gd name="connsiteX3898" fmla="*/ 6212179 w 6891715"/>
                <a:gd name="connsiteY3898" fmla="*/ 5126403 h 6367455"/>
                <a:gd name="connsiteX3899" fmla="*/ 6204240 w 6891715"/>
                <a:gd name="connsiteY3899" fmla="*/ 5141957 h 6367455"/>
                <a:gd name="connsiteX3900" fmla="*/ 6206146 w 6891715"/>
                <a:gd name="connsiteY3900" fmla="*/ 5154972 h 6367455"/>
                <a:gd name="connsiteX3901" fmla="*/ 6212814 w 6891715"/>
                <a:gd name="connsiteY3901" fmla="*/ 5145767 h 6367455"/>
                <a:gd name="connsiteX3902" fmla="*/ 6213449 w 6891715"/>
                <a:gd name="connsiteY3902" fmla="*/ 5158464 h 6367455"/>
                <a:gd name="connsiteX3903" fmla="*/ 6203605 w 6891715"/>
                <a:gd name="connsiteY3903" fmla="*/ 5169575 h 6367455"/>
                <a:gd name="connsiteX3904" fmla="*/ 6197889 w 6891715"/>
                <a:gd name="connsiteY3904" fmla="*/ 5184177 h 6367455"/>
                <a:gd name="connsiteX3905" fmla="*/ 6202970 w 6891715"/>
                <a:gd name="connsiteY3905" fmla="*/ 5201319 h 6367455"/>
                <a:gd name="connsiteX3906" fmla="*/ 6235678 w 6891715"/>
                <a:gd name="connsiteY3906" fmla="*/ 5233698 h 6367455"/>
                <a:gd name="connsiteX3907" fmla="*/ 6249333 w 6891715"/>
                <a:gd name="connsiteY3907" fmla="*/ 5251157 h 6367455"/>
                <a:gd name="connsiteX3908" fmla="*/ 6260130 w 6891715"/>
                <a:gd name="connsiteY3908" fmla="*/ 5274330 h 6367455"/>
                <a:gd name="connsiteX3909" fmla="*/ 6275690 w 6891715"/>
                <a:gd name="connsiteY3909" fmla="*/ 5324168 h 6367455"/>
                <a:gd name="connsiteX3910" fmla="*/ 6291250 w 6891715"/>
                <a:gd name="connsiteY3910" fmla="*/ 5336232 h 6367455"/>
                <a:gd name="connsiteX3911" fmla="*/ 6303952 w 6891715"/>
                <a:gd name="connsiteY3911" fmla="*/ 5347977 h 6367455"/>
                <a:gd name="connsiteX3912" fmla="*/ 6297190 w 6891715"/>
                <a:gd name="connsiteY3912" fmla="*/ 5360853 h 6367455"/>
                <a:gd name="connsiteX3913" fmla="*/ 6297448 w 6891715"/>
                <a:gd name="connsiteY3913" fmla="*/ 5360940 h 6367455"/>
                <a:gd name="connsiteX3914" fmla="*/ 6303928 w 6891715"/>
                <a:gd name="connsiteY3914" fmla="*/ 5348597 h 6367455"/>
                <a:gd name="connsiteX3915" fmla="*/ 6326471 w 6891715"/>
                <a:gd name="connsiteY3915" fmla="*/ 5368282 h 6367455"/>
                <a:gd name="connsiteX3916" fmla="*/ 6343298 w 6891715"/>
                <a:gd name="connsiteY3916" fmla="*/ 5377172 h 6367455"/>
                <a:gd name="connsiteX3917" fmla="*/ 6352738 w 6891715"/>
                <a:gd name="connsiteY3917" fmla="*/ 5391437 h 6367455"/>
                <a:gd name="connsiteX3918" fmla="*/ 6270138 w 6891715"/>
                <a:gd name="connsiteY3918" fmla="*/ 5527402 h 6367455"/>
                <a:gd name="connsiteX3919" fmla="*/ 6157685 w 6891715"/>
                <a:gd name="connsiteY3919" fmla="*/ 5677783 h 6367455"/>
                <a:gd name="connsiteX3920" fmla="*/ 6151028 w 6891715"/>
                <a:gd name="connsiteY3920" fmla="*/ 5680333 h 6367455"/>
                <a:gd name="connsiteX3921" fmla="*/ 6151528 w 6891715"/>
                <a:gd name="connsiteY3921" fmla="*/ 5680898 h 6367455"/>
                <a:gd name="connsiteX3922" fmla="*/ 6124790 w 6891715"/>
                <a:gd name="connsiteY3922" fmla="*/ 5702235 h 6367455"/>
                <a:gd name="connsiteX3923" fmla="*/ 6108874 w 6891715"/>
                <a:gd name="connsiteY3923" fmla="*/ 5721342 h 6367455"/>
                <a:gd name="connsiteX3924" fmla="*/ 6108664 w 6891715"/>
                <a:gd name="connsiteY3924" fmla="*/ 5720387 h 6367455"/>
                <a:gd name="connsiteX3925" fmla="*/ 6071278 w 6891715"/>
                <a:gd name="connsiteY3925" fmla="*/ 5721342 h 6367455"/>
                <a:gd name="connsiteX3926" fmla="*/ 6010443 w 6891715"/>
                <a:gd name="connsiteY3926" fmla="*/ 5705105 h 6367455"/>
                <a:gd name="connsiteX3927" fmla="*/ 5965134 w 6891715"/>
                <a:gd name="connsiteY3927" fmla="*/ 5657668 h 6367455"/>
                <a:gd name="connsiteX3928" fmla="*/ 5954821 w 6891715"/>
                <a:gd name="connsiteY3928" fmla="*/ 5617474 h 6367455"/>
                <a:gd name="connsiteX3929" fmla="*/ 5954631 w 6891715"/>
                <a:gd name="connsiteY3929" fmla="*/ 5617583 h 6367455"/>
                <a:gd name="connsiteX3930" fmla="*/ 5954678 w 6891715"/>
                <a:gd name="connsiteY3930" fmla="*/ 5617604 h 6367455"/>
                <a:gd name="connsiteX3931" fmla="*/ 5954550 w 6891715"/>
                <a:gd name="connsiteY3931" fmla="*/ 5617629 h 6367455"/>
                <a:gd name="connsiteX3932" fmla="*/ 5954176 w 6891715"/>
                <a:gd name="connsiteY3932" fmla="*/ 5617843 h 6367455"/>
                <a:gd name="connsiteX3933" fmla="*/ 5953959 w 6891715"/>
                <a:gd name="connsiteY3933" fmla="*/ 5617746 h 6367455"/>
                <a:gd name="connsiteX3934" fmla="*/ 5903234 w 6891715"/>
                <a:gd name="connsiteY3934" fmla="*/ 5627755 h 6367455"/>
                <a:gd name="connsiteX3935" fmla="*/ 5903869 w 6891715"/>
                <a:gd name="connsiteY3935" fmla="*/ 5633783 h 6367455"/>
                <a:gd name="connsiteX3936" fmla="*/ 5906092 w 6891715"/>
                <a:gd name="connsiteY3936" fmla="*/ 5648375 h 6367455"/>
                <a:gd name="connsiteX3937" fmla="*/ 5907044 w 6891715"/>
                <a:gd name="connsiteY3937" fmla="*/ 5656623 h 6367455"/>
                <a:gd name="connsiteX3938" fmla="*/ 5908632 w 6891715"/>
                <a:gd name="connsiteY3938" fmla="*/ 5664871 h 6367455"/>
                <a:gd name="connsiteX3939" fmla="*/ 5910220 w 6891715"/>
                <a:gd name="connsiteY3939" fmla="*/ 5671850 h 6367455"/>
                <a:gd name="connsiteX3940" fmla="*/ 5911808 w 6891715"/>
                <a:gd name="connsiteY3940" fmla="*/ 5677243 h 6367455"/>
                <a:gd name="connsiteX3941" fmla="*/ 5914031 w 6891715"/>
                <a:gd name="connsiteY3941" fmla="*/ 5683270 h 6367455"/>
                <a:gd name="connsiteX3942" fmla="*/ 5916253 w 6891715"/>
                <a:gd name="connsiteY3942" fmla="*/ 5691835 h 6367455"/>
                <a:gd name="connsiteX3943" fmla="*/ 5919111 w 6891715"/>
                <a:gd name="connsiteY3943" fmla="*/ 5701987 h 6367455"/>
                <a:gd name="connsiteX3944" fmla="*/ 5921017 w 6891715"/>
                <a:gd name="connsiteY3944" fmla="*/ 5712772 h 6367455"/>
                <a:gd name="connsiteX3945" fmla="*/ 5923240 w 6891715"/>
                <a:gd name="connsiteY3945" fmla="*/ 5723558 h 6367455"/>
                <a:gd name="connsiteX3946" fmla="*/ 5925145 w 6891715"/>
                <a:gd name="connsiteY3946" fmla="*/ 5733075 h 6367455"/>
                <a:gd name="connsiteX3947" fmla="*/ 5925780 w 6891715"/>
                <a:gd name="connsiteY3947" fmla="*/ 5740371 h 6367455"/>
                <a:gd name="connsiteX3948" fmla="*/ 5925780 w 6891715"/>
                <a:gd name="connsiteY3948" fmla="*/ 5743226 h 6367455"/>
                <a:gd name="connsiteX3949" fmla="*/ 5925463 w 6891715"/>
                <a:gd name="connsiteY3949" fmla="*/ 5745130 h 6367455"/>
                <a:gd name="connsiteX3950" fmla="*/ 5924828 w 6891715"/>
                <a:gd name="connsiteY3950" fmla="*/ 5749888 h 6367455"/>
                <a:gd name="connsiteX3951" fmla="*/ 5923875 w 6891715"/>
                <a:gd name="connsiteY3951" fmla="*/ 5758453 h 6367455"/>
                <a:gd name="connsiteX3952" fmla="*/ 5923240 w 6891715"/>
                <a:gd name="connsiteY3952" fmla="*/ 5769874 h 6367455"/>
                <a:gd name="connsiteX3953" fmla="*/ 5922605 w 6891715"/>
                <a:gd name="connsiteY3953" fmla="*/ 5782563 h 6367455"/>
                <a:gd name="connsiteX3954" fmla="*/ 5922605 w 6891715"/>
                <a:gd name="connsiteY3954" fmla="*/ 5795252 h 6367455"/>
                <a:gd name="connsiteX3955" fmla="*/ 5922287 w 6891715"/>
                <a:gd name="connsiteY3955" fmla="*/ 5806989 h 6367455"/>
                <a:gd name="connsiteX3956" fmla="*/ 5922605 w 6891715"/>
                <a:gd name="connsiteY3956" fmla="*/ 5816189 h 6367455"/>
                <a:gd name="connsiteX3957" fmla="*/ 5922922 w 6891715"/>
                <a:gd name="connsiteY3957" fmla="*/ 5819361 h 6367455"/>
                <a:gd name="connsiteX3958" fmla="*/ 5923240 w 6891715"/>
                <a:gd name="connsiteY3958" fmla="*/ 5821899 h 6367455"/>
                <a:gd name="connsiteX3959" fmla="*/ 5924192 w 6891715"/>
                <a:gd name="connsiteY3959" fmla="*/ 5826975 h 6367455"/>
                <a:gd name="connsiteX3960" fmla="*/ 5925463 w 6891715"/>
                <a:gd name="connsiteY3960" fmla="*/ 5836175 h 6367455"/>
                <a:gd name="connsiteX3961" fmla="*/ 5928321 w 6891715"/>
                <a:gd name="connsiteY3961" fmla="*/ 5859015 h 6367455"/>
                <a:gd name="connsiteX3962" fmla="*/ 5931496 w 6891715"/>
                <a:gd name="connsiteY3962" fmla="*/ 5889786 h 6367455"/>
                <a:gd name="connsiteX3963" fmla="*/ 5891802 w 6891715"/>
                <a:gd name="connsiteY3963" fmla="*/ 5911675 h 6367455"/>
                <a:gd name="connsiteX3964" fmla="*/ 5867985 w 6891715"/>
                <a:gd name="connsiteY3964" fmla="*/ 5892007 h 6367455"/>
                <a:gd name="connsiteX3965" fmla="*/ 5834006 w 6891715"/>
                <a:gd name="connsiteY3965" fmla="*/ 5896131 h 6367455"/>
                <a:gd name="connsiteX3966" fmla="*/ 5807014 w 6891715"/>
                <a:gd name="connsiteY3966" fmla="*/ 5906282 h 6367455"/>
                <a:gd name="connsiteX3967" fmla="*/ 5779387 w 6891715"/>
                <a:gd name="connsiteY3967" fmla="*/ 5900572 h 6367455"/>
                <a:gd name="connsiteX3968" fmla="*/ 5720956 w 6891715"/>
                <a:gd name="connsiteY3968" fmla="*/ 5935467 h 6367455"/>
                <a:gd name="connsiteX3969" fmla="*/ 5698092 w 6891715"/>
                <a:gd name="connsiteY3969" fmla="*/ 5915164 h 6367455"/>
                <a:gd name="connsiteX3970" fmla="*/ 5652047 w 6891715"/>
                <a:gd name="connsiteY3970" fmla="*/ 5929440 h 6367455"/>
                <a:gd name="connsiteX3971" fmla="*/ 5585360 w 6891715"/>
                <a:gd name="connsiteY3971" fmla="*/ 5938322 h 6367455"/>
                <a:gd name="connsiteX3972" fmla="*/ 5474215 w 6891715"/>
                <a:gd name="connsiteY3972" fmla="*/ 5985272 h 6367455"/>
                <a:gd name="connsiteX3973" fmla="*/ 5431027 w 6891715"/>
                <a:gd name="connsiteY3973" fmla="*/ 5995741 h 6367455"/>
                <a:gd name="connsiteX3974" fmla="*/ 5379583 w 6891715"/>
                <a:gd name="connsiteY3974" fmla="*/ 5956721 h 6367455"/>
                <a:gd name="connsiteX3975" fmla="*/ 5337983 w 6891715"/>
                <a:gd name="connsiteY3975" fmla="*/ 5954818 h 6367455"/>
                <a:gd name="connsiteX3976" fmla="*/ 5261452 w 6891715"/>
                <a:gd name="connsiteY3976" fmla="*/ 5985907 h 6367455"/>
                <a:gd name="connsiteX3977" fmla="*/ 5234142 w 6891715"/>
                <a:gd name="connsiteY3977" fmla="*/ 5983369 h 6367455"/>
                <a:gd name="connsiteX3978" fmla="*/ 5210961 w 6891715"/>
                <a:gd name="connsiteY3978" fmla="*/ 5957356 h 6367455"/>
                <a:gd name="connsiteX3979" fmla="*/ 5197623 w 6891715"/>
                <a:gd name="connsiteY3979" fmla="*/ 5967824 h 6367455"/>
                <a:gd name="connsiteX3980" fmla="*/ 5173489 w 6891715"/>
                <a:gd name="connsiteY3980" fmla="*/ 5994154 h 6367455"/>
                <a:gd name="connsiteX3981" fmla="*/ 5174759 w 6891715"/>
                <a:gd name="connsiteY3981" fmla="*/ 6030953 h 6367455"/>
                <a:gd name="connsiteX3982" fmla="*/ 5150625 w 6891715"/>
                <a:gd name="connsiteY3982" fmla="*/ 6049987 h 6367455"/>
                <a:gd name="connsiteX3983" fmla="*/ 5148720 w 6891715"/>
                <a:gd name="connsiteY3983" fmla="*/ 6075682 h 6367455"/>
                <a:gd name="connsiteX3984" fmla="*/ 5130619 w 6891715"/>
                <a:gd name="connsiteY3984" fmla="*/ 6078855 h 6367455"/>
                <a:gd name="connsiteX3985" fmla="*/ 5123633 w 6891715"/>
                <a:gd name="connsiteY3985" fmla="*/ 6088054 h 6367455"/>
                <a:gd name="connsiteX3986" fmla="*/ 5108708 w 6891715"/>
                <a:gd name="connsiteY3986" fmla="*/ 6085834 h 6367455"/>
                <a:gd name="connsiteX3987" fmla="*/ 5112518 w 6891715"/>
                <a:gd name="connsiteY3987" fmla="*/ 6077903 h 6367455"/>
                <a:gd name="connsiteX3988" fmla="*/ 5105214 w 6891715"/>
                <a:gd name="connsiteY3988" fmla="*/ 6066483 h 6367455"/>
                <a:gd name="connsiteX3989" fmla="*/ 5097911 w 6891715"/>
                <a:gd name="connsiteY3989" fmla="*/ 6052842 h 6367455"/>
                <a:gd name="connsiteX3990" fmla="*/ 5104897 w 6891715"/>
                <a:gd name="connsiteY3990" fmla="*/ 6028415 h 6367455"/>
                <a:gd name="connsiteX3991" fmla="*/ 5133159 w 6891715"/>
                <a:gd name="connsiteY3991" fmla="*/ 6005257 h 6367455"/>
                <a:gd name="connsiteX3992" fmla="*/ 5134112 w 6891715"/>
                <a:gd name="connsiteY3992" fmla="*/ 5986224 h 6367455"/>
                <a:gd name="connsiteX3993" fmla="*/ 5116329 w 6891715"/>
                <a:gd name="connsiteY3993" fmla="*/ 5973852 h 6367455"/>
                <a:gd name="connsiteX3994" fmla="*/ 5093782 w 6891715"/>
                <a:gd name="connsiteY3994" fmla="*/ 5989713 h 6367455"/>
                <a:gd name="connsiteX3995" fmla="*/ 5084573 w 6891715"/>
                <a:gd name="connsiteY3995" fmla="*/ 6005575 h 6367455"/>
                <a:gd name="connsiteX3996" fmla="*/ 5073141 w 6891715"/>
                <a:gd name="connsiteY3996" fmla="*/ 6016043 h 6367455"/>
                <a:gd name="connsiteX3997" fmla="*/ 5035987 w 6891715"/>
                <a:gd name="connsiteY3997" fmla="*/ 6013505 h 6367455"/>
                <a:gd name="connsiteX3998" fmla="*/ 5021062 w 6891715"/>
                <a:gd name="connsiteY3998" fmla="*/ 5997644 h 6367455"/>
                <a:gd name="connsiteX3999" fmla="*/ 4988036 w 6891715"/>
                <a:gd name="connsiteY3999" fmla="*/ 5989713 h 6367455"/>
                <a:gd name="connsiteX4000" fmla="*/ 4966125 w 6891715"/>
                <a:gd name="connsiteY4000" fmla="*/ 6007795 h 6367455"/>
                <a:gd name="connsiteX4001" fmla="*/ 4944848 w 6891715"/>
                <a:gd name="connsiteY4001" fmla="*/ 6018264 h 6367455"/>
                <a:gd name="connsiteX4002" fmla="*/ 4934687 w 6891715"/>
                <a:gd name="connsiteY4002" fmla="*/ 6043642 h 6367455"/>
                <a:gd name="connsiteX4003" fmla="*/ 4913410 w 6891715"/>
                <a:gd name="connsiteY4003" fmla="*/ 6049035 h 6367455"/>
                <a:gd name="connsiteX4004" fmla="*/ 4903249 w 6891715"/>
                <a:gd name="connsiteY4004" fmla="*/ 6067117 h 6367455"/>
                <a:gd name="connsiteX4005" fmla="*/ 4857520 w 6891715"/>
                <a:gd name="connsiteY4005" fmla="*/ 6070607 h 6367455"/>
                <a:gd name="connsiteX4006" fmla="*/ 4836562 w 6891715"/>
                <a:gd name="connsiteY4006" fmla="*/ 6068703 h 6367455"/>
                <a:gd name="connsiteX4007" fmla="*/ 4823859 w 6891715"/>
                <a:gd name="connsiteY4007" fmla="*/ 6077268 h 6367455"/>
                <a:gd name="connsiteX4008" fmla="*/ 4801630 w 6891715"/>
                <a:gd name="connsiteY4008" fmla="*/ 6085199 h 6367455"/>
                <a:gd name="connsiteX4009" fmla="*/ 4774003 w 6891715"/>
                <a:gd name="connsiteY4009" fmla="*/ 6068386 h 6367455"/>
                <a:gd name="connsiteX4010" fmla="*/ 4750821 w 6891715"/>
                <a:gd name="connsiteY4010" fmla="*/ 6037932 h 6367455"/>
                <a:gd name="connsiteX4011" fmla="*/ 4727957 w 6891715"/>
                <a:gd name="connsiteY4011" fmla="*/ 6027781 h 6367455"/>
                <a:gd name="connsiteX4012" fmla="*/ 4707951 w 6891715"/>
                <a:gd name="connsiteY4012" fmla="*/ 6010968 h 6367455"/>
                <a:gd name="connsiteX4013" fmla="*/ 4689851 w 6891715"/>
                <a:gd name="connsiteY4013" fmla="*/ 6006844 h 6367455"/>
                <a:gd name="connsiteX4014" fmla="*/ 4665399 w 6891715"/>
                <a:gd name="connsiteY4014" fmla="*/ 5992568 h 6367455"/>
                <a:gd name="connsiteX4015" fmla="*/ 4627292 w 6891715"/>
                <a:gd name="connsiteY4015" fmla="*/ 5989713 h 6367455"/>
                <a:gd name="connsiteX4016" fmla="*/ 4610462 w 6891715"/>
                <a:gd name="connsiteY4016" fmla="*/ 6002402 h 6367455"/>
                <a:gd name="connsiteX4017" fmla="*/ 4606333 w 6891715"/>
                <a:gd name="connsiteY4017" fmla="*/ 6020484 h 6367455"/>
                <a:gd name="connsiteX4018" fmla="*/ 4605698 w 6891715"/>
                <a:gd name="connsiteY4018" fmla="*/ 6034125 h 6367455"/>
                <a:gd name="connsiteX4019" fmla="*/ 4582517 w 6891715"/>
                <a:gd name="connsiteY4019" fmla="*/ 6058552 h 6367455"/>
                <a:gd name="connsiteX4020" fmla="*/ 4568862 w 6891715"/>
                <a:gd name="connsiteY4020" fmla="*/ 6058552 h 6367455"/>
                <a:gd name="connsiteX4021" fmla="*/ 4569497 w 6891715"/>
                <a:gd name="connsiteY4021" fmla="*/ 6051256 h 6367455"/>
                <a:gd name="connsiteX4022" fmla="*/ 4563463 w 6891715"/>
                <a:gd name="connsiteY4022" fmla="*/ 6051256 h 6367455"/>
                <a:gd name="connsiteX4023" fmla="*/ 4557112 w 6891715"/>
                <a:gd name="connsiteY4023" fmla="*/ 6066165 h 6367455"/>
                <a:gd name="connsiteX4024" fmla="*/ 4544410 w 6891715"/>
                <a:gd name="connsiteY4024" fmla="*/ 6071241 h 6367455"/>
                <a:gd name="connsiteX4025" fmla="*/ 4526309 w 6891715"/>
                <a:gd name="connsiteY4025" fmla="*/ 6076951 h 6367455"/>
                <a:gd name="connsiteX4026" fmla="*/ 4501222 w 6891715"/>
                <a:gd name="connsiteY4026" fmla="*/ 6073144 h 6367455"/>
                <a:gd name="connsiteX4027" fmla="*/ 4480581 w 6891715"/>
                <a:gd name="connsiteY4027" fmla="*/ 6058235 h 6367455"/>
                <a:gd name="connsiteX4028" fmla="*/ 4455176 w 6891715"/>
                <a:gd name="connsiteY4028" fmla="*/ 6030319 h 6367455"/>
                <a:gd name="connsiteX4029" fmla="*/ 4452636 w 6891715"/>
                <a:gd name="connsiteY4029" fmla="*/ 6011285 h 6367455"/>
                <a:gd name="connsiteX4030" fmla="*/ 4435805 w 6891715"/>
                <a:gd name="connsiteY4030" fmla="*/ 6006209 h 6367455"/>
                <a:gd name="connsiteX4031" fmla="*/ 4440251 w 6891715"/>
                <a:gd name="connsiteY4031" fmla="*/ 6023974 h 6367455"/>
                <a:gd name="connsiteX4032" fmla="*/ 4422151 w 6891715"/>
                <a:gd name="connsiteY4032" fmla="*/ 6025243 h 6367455"/>
                <a:gd name="connsiteX4033" fmla="*/ 4409448 w 6891715"/>
                <a:gd name="connsiteY4033" fmla="*/ 6012554 h 6367455"/>
                <a:gd name="connsiteX4034" fmla="*/ 4402144 w 6891715"/>
                <a:gd name="connsiteY4034" fmla="*/ 5999230 h 6367455"/>
                <a:gd name="connsiteX4035" fmla="*/ 4394841 w 6891715"/>
                <a:gd name="connsiteY4035" fmla="*/ 6000182 h 6367455"/>
                <a:gd name="connsiteX4036" fmla="*/ 4383091 w 6891715"/>
                <a:gd name="connsiteY4036" fmla="*/ 5992886 h 6367455"/>
                <a:gd name="connsiteX4037" fmla="*/ 4374517 w 6891715"/>
                <a:gd name="connsiteY4037" fmla="*/ 6004623 h 6367455"/>
                <a:gd name="connsiteX4038" fmla="*/ 4377693 w 6891715"/>
                <a:gd name="connsiteY4038" fmla="*/ 6021436 h 6367455"/>
                <a:gd name="connsiteX4039" fmla="*/ 4365308 w 6891715"/>
                <a:gd name="connsiteY4039" fmla="*/ 6035394 h 6367455"/>
                <a:gd name="connsiteX4040" fmla="*/ 4358957 w 6891715"/>
                <a:gd name="connsiteY4040" fmla="*/ 6041739 h 6367455"/>
                <a:gd name="connsiteX4041" fmla="*/ 4352606 w 6891715"/>
                <a:gd name="connsiteY4041" fmla="*/ 6040470 h 6367455"/>
                <a:gd name="connsiteX4042" fmla="*/ 4361180 w 6891715"/>
                <a:gd name="connsiteY4042" fmla="*/ 6029050 h 6367455"/>
                <a:gd name="connsiteX4043" fmla="*/ 4355781 w 6891715"/>
                <a:gd name="connsiteY4043" fmla="*/ 6026829 h 6367455"/>
                <a:gd name="connsiteX4044" fmla="*/ 4347207 w 6891715"/>
                <a:gd name="connsiteY4044" fmla="*/ 6033174 h 6367455"/>
                <a:gd name="connsiteX4045" fmla="*/ 4347207 w 6891715"/>
                <a:gd name="connsiteY4045" fmla="*/ 6019850 h 6367455"/>
                <a:gd name="connsiteX4046" fmla="*/ 4356416 w 6891715"/>
                <a:gd name="connsiteY4046" fmla="*/ 6010016 h 6367455"/>
                <a:gd name="connsiteX4047" fmla="*/ 4353241 w 6891715"/>
                <a:gd name="connsiteY4047" fmla="*/ 6008113 h 6367455"/>
                <a:gd name="connsiteX4048" fmla="*/ 4334187 w 6891715"/>
                <a:gd name="connsiteY4048" fmla="*/ 6009064 h 6367455"/>
                <a:gd name="connsiteX4049" fmla="*/ 4319580 w 6891715"/>
                <a:gd name="connsiteY4049" fmla="*/ 6020802 h 6367455"/>
                <a:gd name="connsiteX4050" fmla="*/ 4303702 w 6891715"/>
                <a:gd name="connsiteY4050" fmla="*/ 6016995 h 6367455"/>
                <a:gd name="connsiteX4051" fmla="*/ 4298304 w 6891715"/>
                <a:gd name="connsiteY4051" fmla="*/ 6022071 h 6367455"/>
                <a:gd name="connsiteX4052" fmla="*/ 4293223 w 6891715"/>
                <a:gd name="connsiteY4052" fmla="*/ 6018898 h 6367455"/>
                <a:gd name="connsiteX4053" fmla="*/ 4293223 w 6891715"/>
                <a:gd name="connsiteY4053" fmla="*/ 6010650 h 6367455"/>
                <a:gd name="connsiteX4054" fmla="*/ 4303384 w 6891715"/>
                <a:gd name="connsiteY4054" fmla="*/ 6002085 h 6367455"/>
                <a:gd name="connsiteX4055" fmla="*/ 4318310 w 6891715"/>
                <a:gd name="connsiteY4055" fmla="*/ 6001134 h 6367455"/>
                <a:gd name="connsiteX4056" fmla="*/ 4331965 w 6891715"/>
                <a:gd name="connsiteY4056" fmla="*/ 6001768 h 6367455"/>
                <a:gd name="connsiteX4057" fmla="*/ 4349113 w 6891715"/>
                <a:gd name="connsiteY4057" fmla="*/ 6003671 h 6367455"/>
                <a:gd name="connsiteX4058" fmla="*/ 4354511 w 6891715"/>
                <a:gd name="connsiteY4058" fmla="*/ 5993203 h 6367455"/>
                <a:gd name="connsiteX4059" fmla="*/ 4349113 w 6891715"/>
                <a:gd name="connsiteY4059" fmla="*/ 5983686 h 6367455"/>
                <a:gd name="connsiteX4060" fmla="*/ 4356099 w 6891715"/>
                <a:gd name="connsiteY4060" fmla="*/ 5978293 h 6367455"/>
                <a:gd name="connsiteX4061" fmla="*/ 4363720 w 6891715"/>
                <a:gd name="connsiteY4061" fmla="*/ 5982734 h 6367455"/>
                <a:gd name="connsiteX4062" fmla="*/ 4371977 w 6891715"/>
                <a:gd name="connsiteY4062" fmla="*/ 5974169 h 6367455"/>
                <a:gd name="connsiteX4063" fmla="*/ 4387854 w 6891715"/>
                <a:gd name="connsiteY4063" fmla="*/ 5968776 h 6367455"/>
                <a:gd name="connsiteX4064" fmla="*/ 4386902 w 6891715"/>
                <a:gd name="connsiteY4064" fmla="*/ 5965604 h 6367455"/>
                <a:gd name="connsiteX4065" fmla="*/ 4356099 w 6891715"/>
                <a:gd name="connsiteY4065" fmla="*/ 5966556 h 6367455"/>
                <a:gd name="connsiteX4066" fmla="*/ 4343397 w 6891715"/>
                <a:gd name="connsiteY4066" fmla="*/ 5965921 h 6367455"/>
                <a:gd name="connsiteX4067" fmla="*/ 4334823 w 6891715"/>
                <a:gd name="connsiteY4067" fmla="*/ 5975438 h 6367455"/>
                <a:gd name="connsiteX4068" fmla="*/ 4331012 w 6891715"/>
                <a:gd name="connsiteY4068" fmla="*/ 5976707 h 6367455"/>
                <a:gd name="connsiteX4069" fmla="*/ 4322438 w 6891715"/>
                <a:gd name="connsiteY4069" fmla="*/ 5976707 h 6367455"/>
                <a:gd name="connsiteX4070" fmla="*/ 4312911 w 6891715"/>
                <a:gd name="connsiteY4070" fmla="*/ 5972266 h 6367455"/>
                <a:gd name="connsiteX4071" fmla="*/ 4303384 w 6891715"/>
                <a:gd name="connsiteY4071" fmla="*/ 5973852 h 6367455"/>
                <a:gd name="connsiteX4072" fmla="*/ 4292905 w 6891715"/>
                <a:gd name="connsiteY4072" fmla="*/ 5986541 h 6367455"/>
                <a:gd name="connsiteX4073" fmla="*/ 4285284 w 6891715"/>
                <a:gd name="connsiteY4073" fmla="*/ 5983369 h 6367455"/>
                <a:gd name="connsiteX4074" fmla="*/ 4281156 w 6891715"/>
                <a:gd name="connsiteY4074" fmla="*/ 5969411 h 6367455"/>
                <a:gd name="connsiteX4075" fmla="*/ 4285919 w 6891715"/>
                <a:gd name="connsiteY4075" fmla="*/ 5958942 h 6367455"/>
                <a:gd name="connsiteX4076" fmla="*/ 4303067 w 6891715"/>
                <a:gd name="connsiteY4076" fmla="*/ 5956721 h 6367455"/>
                <a:gd name="connsiteX4077" fmla="*/ 4308465 w 6891715"/>
                <a:gd name="connsiteY4077" fmla="*/ 5955770 h 6367455"/>
                <a:gd name="connsiteX4078" fmla="*/ 4308465 w 6891715"/>
                <a:gd name="connsiteY4078" fmla="*/ 5947205 h 6367455"/>
                <a:gd name="connsiteX4079" fmla="*/ 4309418 w 6891715"/>
                <a:gd name="connsiteY4079" fmla="*/ 5937688 h 6367455"/>
                <a:gd name="connsiteX4080" fmla="*/ 4298939 w 6891715"/>
                <a:gd name="connsiteY4080" fmla="*/ 5937688 h 6367455"/>
                <a:gd name="connsiteX4081" fmla="*/ 4293540 w 6891715"/>
                <a:gd name="connsiteY4081" fmla="*/ 5939274 h 6367455"/>
                <a:gd name="connsiteX4082" fmla="*/ 4281791 w 6891715"/>
                <a:gd name="connsiteY4082" fmla="*/ 5928488 h 6367455"/>
                <a:gd name="connsiteX4083" fmla="*/ 4280838 w 6891715"/>
                <a:gd name="connsiteY4083" fmla="*/ 5918971 h 6367455"/>
                <a:gd name="connsiteX4084" fmla="*/ 4277345 w 6891715"/>
                <a:gd name="connsiteY4084" fmla="*/ 5909772 h 6367455"/>
                <a:gd name="connsiteX4085" fmla="*/ 4262420 w 6891715"/>
                <a:gd name="connsiteY4085" fmla="*/ 5897082 h 6367455"/>
                <a:gd name="connsiteX4086" fmla="*/ 4267818 w 6891715"/>
                <a:gd name="connsiteY4086" fmla="*/ 5891690 h 6367455"/>
                <a:gd name="connsiteX4087" fmla="*/ 4276075 w 6891715"/>
                <a:gd name="connsiteY4087" fmla="*/ 5896131 h 6367455"/>
                <a:gd name="connsiteX4088" fmla="*/ 4281473 w 6891715"/>
                <a:gd name="connsiteY4088" fmla="*/ 5884393 h 6367455"/>
                <a:gd name="connsiteX4089" fmla="*/ 4277027 w 6891715"/>
                <a:gd name="connsiteY4089" fmla="*/ 5870435 h 6367455"/>
                <a:gd name="connsiteX4090" fmla="*/ 4270359 w 6891715"/>
                <a:gd name="connsiteY4090" fmla="*/ 5863456 h 6367455"/>
                <a:gd name="connsiteX4091" fmla="*/ 4253528 w 6891715"/>
                <a:gd name="connsiteY4091" fmla="*/ 5853939 h 6367455"/>
                <a:gd name="connsiteX4092" fmla="*/ 4236380 w 6891715"/>
                <a:gd name="connsiteY4092" fmla="*/ 5828878 h 6367455"/>
                <a:gd name="connsiteX4093" fmla="*/ 4223678 w 6891715"/>
                <a:gd name="connsiteY4093" fmla="*/ 5829195 h 6367455"/>
                <a:gd name="connsiteX4094" fmla="*/ 4219550 w 6891715"/>
                <a:gd name="connsiteY4094" fmla="*/ 5843788 h 6367455"/>
                <a:gd name="connsiteX4095" fmla="*/ 4212246 w 6891715"/>
                <a:gd name="connsiteY4095" fmla="*/ 5840933 h 6367455"/>
                <a:gd name="connsiteX4096" fmla="*/ 4197321 w 6891715"/>
                <a:gd name="connsiteY4096" fmla="*/ 5826975 h 6367455"/>
                <a:gd name="connsiteX4097" fmla="*/ 4182395 w 6891715"/>
                <a:gd name="connsiteY4097" fmla="*/ 5823168 h 6367455"/>
                <a:gd name="connsiteX4098" fmla="*/ 4187476 w 6891715"/>
                <a:gd name="connsiteY4098" fmla="*/ 5806355 h 6367455"/>
                <a:gd name="connsiteX4099" fmla="*/ 4195733 w 6891715"/>
                <a:gd name="connsiteY4099" fmla="*/ 5808258 h 6367455"/>
                <a:gd name="connsiteX4100" fmla="*/ 4194145 w 6891715"/>
                <a:gd name="connsiteY4100" fmla="*/ 5814603 h 6367455"/>
                <a:gd name="connsiteX4101" fmla="*/ 4199226 w 6891715"/>
                <a:gd name="connsiteY4101" fmla="*/ 5816506 h 6367455"/>
                <a:gd name="connsiteX4102" fmla="*/ 4208435 w 6891715"/>
                <a:gd name="connsiteY4102" fmla="*/ 5805721 h 6367455"/>
                <a:gd name="connsiteX4103" fmla="*/ 4203354 w 6891715"/>
                <a:gd name="connsiteY4103" fmla="*/ 5798742 h 6367455"/>
                <a:gd name="connsiteX4104" fmla="*/ 4194780 w 6891715"/>
                <a:gd name="connsiteY4104" fmla="*/ 5794618 h 6367455"/>
                <a:gd name="connsiteX4105" fmla="*/ 4190652 w 6891715"/>
                <a:gd name="connsiteY4105" fmla="*/ 5777487 h 6367455"/>
                <a:gd name="connsiteX4106" fmla="*/ 4197956 w 6891715"/>
                <a:gd name="connsiteY4106" fmla="*/ 5775584 h 6367455"/>
                <a:gd name="connsiteX4107" fmla="*/ 4209388 w 6891715"/>
                <a:gd name="connsiteY4107" fmla="*/ 5778756 h 6367455"/>
                <a:gd name="connsiteX4108" fmla="*/ 4212881 w 6891715"/>
                <a:gd name="connsiteY4108" fmla="*/ 5790176 h 6367455"/>
                <a:gd name="connsiteX4109" fmla="*/ 4211611 w 6891715"/>
                <a:gd name="connsiteY4109" fmla="*/ 5800645 h 6367455"/>
                <a:gd name="connsiteX4110" fmla="*/ 4216056 w 6891715"/>
                <a:gd name="connsiteY4110" fmla="*/ 5809210 h 6367455"/>
                <a:gd name="connsiteX4111" fmla="*/ 4226536 w 6891715"/>
                <a:gd name="connsiteY4111" fmla="*/ 5812382 h 6367455"/>
                <a:gd name="connsiteX4112" fmla="*/ 4223360 w 6891715"/>
                <a:gd name="connsiteY4112" fmla="*/ 5800645 h 6367455"/>
                <a:gd name="connsiteX4113" fmla="*/ 4225583 w 6891715"/>
                <a:gd name="connsiteY4113" fmla="*/ 5795252 h 6367455"/>
                <a:gd name="connsiteX4114" fmla="*/ 4229711 w 6891715"/>
                <a:gd name="connsiteY4114" fmla="*/ 5798424 h 6367455"/>
                <a:gd name="connsiteX4115" fmla="*/ 4230982 w 6891715"/>
                <a:gd name="connsiteY4115" fmla="*/ 5812382 h 6367455"/>
                <a:gd name="connsiteX4116" fmla="*/ 4242414 w 6891715"/>
                <a:gd name="connsiteY4116" fmla="*/ 5805403 h 6367455"/>
                <a:gd name="connsiteX4117" fmla="*/ 4256386 w 6891715"/>
                <a:gd name="connsiteY4117" fmla="*/ 5807624 h 6367455"/>
                <a:gd name="connsiteX4118" fmla="*/ 4273217 w 6891715"/>
                <a:gd name="connsiteY4118" fmla="*/ 5807624 h 6367455"/>
                <a:gd name="connsiteX4119" fmla="*/ 4266865 w 6891715"/>
                <a:gd name="connsiteY4119" fmla="*/ 5799059 h 6367455"/>
                <a:gd name="connsiteX4120" fmla="*/ 4252258 w 6891715"/>
                <a:gd name="connsiteY4120" fmla="*/ 5798107 h 6367455"/>
                <a:gd name="connsiteX4121" fmla="*/ 4244637 w 6891715"/>
                <a:gd name="connsiteY4121" fmla="*/ 5797473 h 6367455"/>
                <a:gd name="connsiteX4122" fmla="*/ 4238285 w 6891715"/>
                <a:gd name="connsiteY4122" fmla="*/ 5789859 h 6367455"/>
                <a:gd name="connsiteX4123" fmla="*/ 4227488 w 6891715"/>
                <a:gd name="connsiteY4123" fmla="*/ 5772412 h 6367455"/>
                <a:gd name="connsiteX4124" fmla="*/ 4233840 w 6891715"/>
                <a:gd name="connsiteY4124" fmla="*/ 5763846 h 6367455"/>
                <a:gd name="connsiteX4125" fmla="*/ 4241143 w 6891715"/>
                <a:gd name="connsiteY4125" fmla="*/ 5767653 h 6367455"/>
                <a:gd name="connsiteX4126" fmla="*/ 4251623 w 6891715"/>
                <a:gd name="connsiteY4126" fmla="*/ 5754964 h 6367455"/>
                <a:gd name="connsiteX4127" fmla="*/ 4255751 w 6891715"/>
                <a:gd name="connsiteY4127" fmla="*/ 5744495 h 6367455"/>
                <a:gd name="connsiteX4128" fmla="*/ 4252575 w 6891715"/>
                <a:gd name="connsiteY4128" fmla="*/ 5740371 h 6367455"/>
                <a:gd name="connsiteX4129" fmla="*/ 4238603 w 6891715"/>
                <a:gd name="connsiteY4129" fmla="*/ 5746716 h 6367455"/>
                <a:gd name="connsiteX4130" fmla="*/ 4234475 w 6891715"/>
                <a:gd name="connsiteY4130" fmla="*/ 5742592 h 6367455"/>
                <a:gd name="connsiteX4131" fmla="*/ 4233204 w 6891715"/>
                <a:gd name="connsiteY4131" fmla="*/ 5727682 h 6367455"/>
                <a:gd name="connsiteX4132" fmla="*/ 4239873 w 6891715"/>
                <a:gd name="connsiteY4132" fmla="*/ 5720386 h 6367455"/>
                <a:gd name="connsiteX4133" fmla="*/ 4233204 w 6891715"/>
                <a:gd name="connsiteY4133" fmla="*/ 5713407 h 6367455"/>
                <a:gd name="connsiteX4134" fmla="*/ 4222725 w 6891715"/>
                <a:gd name="connsiteY4134" fmla="*/ 5707062 h 6367455"/>
                <a:gd name="connsiteX4135" fmla="*/ 4219232 w 6891715"/>
                <a:gd name="connsiteY4135" fmla="*/ 5699449 h 6367455"/>
                <a:gd name="connsiteX4136" fmla="*/ 4212881 w 6891715"/>
                <a:gd name="connsiteY4136" fmla="*/ 5699449 h 6367455"/>
                <a:gd name="connsiteX4137" fmla="*/ 4212881 w 6891715"/>
                <a:gd name="connsiteY4137" fmla="*/ 5690249 h 6367455"/>
                <a:gd name="connsiteX4138" fmla="*/ 4220185 w 6891715"/>
                <a:gd name="connsiteY4138" fmla="*/ 5690884 h 6367455"/>
                <a:gd name="connsiteX4139" fmla="*/ 4235110 w 6891715"/>
                <a:gd name="connsiteY4139" fmla="*/ 5686760 h 6367455"/>
                <a:gd name="connsiteX4140" fmla="*/ 4235110 w 6891715"/>
                <a:gd name="connsiteY4140" fmla="*/ 5682636 h 6367455"/>
                <a:gd name="connsiteX4141" fmla="*/ 4246859 w 6891715"/>
                <a:gd name="connsiteY4141" fmla="*/ 5681367 h 6367455"/>
                <a:gd name="connsiteX4142" fmla="*/ 4251623 w 6891715"/>
                <a:gd name="connsiteY4142" fmla="*/ 5673119 h 6367455"/>
                <a:gd name="connsiteX4143" fmla="*/ 4248447 w 6891715"/>
                <a:gd name="connsiteY4143" fmla="*/ 5663285 h 6367455"/>
                <a:gd name="connsiteX4144" fmla="*/ 4221455 w 6891715"/>
                <a:gd name="connsiteY4144" fmla="*/ 5672167 h 6367455"/>
                <a:gd name="connsiteX4145" fmla="*/ 4208435 w 6891715"/>
                <a:gd name="connsiteY4145" fmla="*/ 5672167 h 6367455"/>
                <a:gd name="connsiteX4146" fmla="*/ 4193827 w 6891715"/>
                <a:gd name="connsiteY4146" fmla="*/ 5671216 h 6367455"/>
                <a:gd name="connsiteX4147" fmla="*/ 4182078 w 6891715"/>
                <a:gd name="connsiteY4147" fmla="*/ 5684856 h 6367455"/>
                <a:gd name="connsiteX4148" fmla="*/ 4167153 w 6891715"/>
                <a:gd name="connsiteY4148" fmla="*/ 5685491 h 6367455"/>
                <a:gd name="connsiteX4149" fmla="*/ 4168105 w 6891715"/>
                <a:gd name="connsiteY4149" fmla="*/ 5672484 h 6367455"/>
                <a:gd name="connsiteX4150" fmla="*/ 4172551 w 6891715"/>
                <a:gd name="connsiteY4150" fmla="*/ 5665188 h 6367455"/>
                <a:gd name="connsiteX4151" fmla="*/ 4173504 w 6891715"/>
                <a:gd name="connsiteY4151" fmla="*/ 5651547 h 6367455"/>
                <a:gd name="connsiteX4152" fmla="*/ 4169058 w 6891715"/>
                <a:gd name="connsiteY4152" fmla="*/ 5637906 h 6367455"/>
                <a:gd name="connsiteX4153" fmla="*/ 4176362 w 6891715"/>
                <a:gd name="connsiteY4153" fmla="*/ 5618873 h 6367455"/>
                <a:gd name="connsiteX4154" fmla="*/ 4195098 w 6891715"/>
                <a:gd name="connsiteY4154" fmla="*/ 5603011 h 6367455"/>
                <a:gd name="connsiteX4155" fmla="*/ 4196050 w 6891715"/>
                <a:gd name="connsiteY4155" fmla="*/ 5595715 h 6367455"/>
                <a:gd name="connsiteX4156" fmla="*/ 4205260 w 6891715"/>
                <a:gd name="connsiteY4156" fmla="*/ 5583978 h 6367455"/>
                <a:gd name="connsiteX4157" fmla="*/ 4219232 w 6891715"/>
                <a:gd name="connsiteY4157" fmla="*/ 5580805 h 6367455"/>
                <a:gd name="connsiteX4158" fmla="*/ 4230982 w 6891715"/>
                <a:gd name="connsiteY4158" fmla="*/ 5565896 h 6367455"/>
                <a:gd name="connsiteX4159" fmla="*/ 4244637 w 6891715"/>
                <a:gd name="connsiteY4159" fmla="*/ 5563358 h 6367455"/>
                <a:gd name="connsiteX4160" fmla="*/ 4257021 w 6891715"/>
                <a:gd name="connsiteY4160" fmla="*/ 5561454 h 6367455"/>
                <a:gd name="connsiteX4161" fmla="*/ 4264643 w 6891715"/>
                <a:gd name="connsiteY4161" fmla="*/ 5553841 h 6367455"/>
                <a:gd name="connsiteX4162" fmla="*/ 4280520 w 6891715"/>
                <a:gd name="connsiteY4162" fmla="*/ 5557013 h 6367455"/>
                <a:gd name="connsiteX4163" fmla="*/ 4286872 w 6891715"/>
                <a:gd name="connsiteY4163" fmla="*/ 5570337 h 6367455"/>
                <a:gd name="connsiteX4164" fmla="*/ 4295128 w 6891715"/>
                <a:gd name="connsiteY4164" fmla="*/ 5575730 h 6367455"/>
                <a:gd name="connsiteX4165" fmla="*/ 4318627 w 6891715"/>
                <a:gd name="connsiteY4165" fmla="*/ 5575412 h 6367455"/>
                <a:gd name="connsiteX4166" fmla="*/ 4327201 w 6891715"/>
                <a:gd name="connsiteY4166" fmla="*/ 5566847 h 6367455"/>
                <a:gd name="connsiteX4167" fmla="*/ 4310053 w 6891715"/>
                <a:gd name="connsiteY4167" fmla="*/ 5556696 h 6367455"/>
                <a:gd name="connsiteX4168" fmla="*/ 4311323 w 6891715"/>
                <a:gd name="connsiteY4168" fmla="*/ 5550351 h 6367455"/>
                <a:gd name="connsiteX4169" fmla="*/ 4326884 w 6891715"/>
                <a:gd name="connsiteY4169" fmla="*/ 5547813 h 6367455"/>
                <a:gd name="connsiteX4170" fmla="*/ 4345937 w 6891715"/>
                <a:gd name="connsiteY4170" fmla="*/ 5550034 h 6367455"/>
                <a:gd name="connsiteX4171" fmla="*/ 4345302 w 6891715"/>
                <a:gd name="connsiteY4171" fmla="*/ 5558599 h 6367455"/>
                <a:gd name="connsiteX4172" fmla="*/ 4334505 w 6891715"/>
                <a:gd name="connsiteY4172" fmla="*/ 5560503 h 6367455"/>
                <a:gd name="connsiteX4173" fmla="*/ 4358957 w 6891715"/>
                <a:gd name="connsiteY4173" fmla="*/ 5572875 h 6367455"/>
                <a:gd name="connsiteX4174" fmla="*/ 4384361 w 6891715"/>
                <a:gd name="connsiteY4174" fmla="*/ 5570971 h 6367455"/>
                <a:gd name="connsiteX4175" fmla="*/ 4414847 w 6891715"/>
                <a:gd name="connsiteY4175" fmla="*/ 5562089 h 6367455"/>
                <a:gd name="connsiteX4176" fmla="*/ 4437076 w 6891715"/>
                <a:gd name="connsiteY4176" fmla="*/ 5559551 h 6367455"/>
                <a:gd name="connsiteX4177" fmla="*/ 4446602 w 6891715"/>
                <a:gd name="connsiteY4177" fmla="*/ 5562723 h 6367455"/>
                <a:gd name="connsiteX4178" fmla="*/ 4458352 w 6891715"/>
                <a:gd name="connsiteY4178" fmla="*/ 5562723 h 6367455"/>
                <a:gd name="connsiteX4179" fmla="*/ 4458034 w 6891715"/>
                <a:gd name="connsiteY4179" fmla="*/ 5550034 h 6367455"/>
                <a:gd name="connsiteX4180" fmla="*/ 4452636 w 6891715"/>
                <a:gd name="connsiteY4180" fmla="*/ 5546862 h 6367455"/>
                <a:gd name="connsiteX4181" fmla="*/ 4438346 w 6891715"/>
                <a:gd name="connsiteY4181" fmla="*/ 5551303 h 6367455"/>
                <a:gd name="connsiteX4182" fmla="*/ 4430725 w 6891715"/>
                <a:gd name="connsiteY4182" fmla="*/ 5547179 h 6367455"/>
                <a:gd name="connsiteX4183" fmla="*/ 4421198 w 6891715"/>
                <a:gd name="connsiteY4183" fmla="*/ 5540834 h 6367455"/>
                <a:gd name="connsiteX4184" fmla="*/ 4438981 w 6891715"/>
                <a:gd name="connsiteY4184" fmla="*/ 5533221 h 6367455"/>
                <a:gd name="connsiteX4185" fmla="*/ 4442157 w 6891715"/>
                <a:gd name="connsiteY4185" fmla="*/ 5528145 h 6367455"/>
                <a:gd name="connsiteX4186" fmla="*/ 4469784 w 6891715"/>
                <a:gd name="connsiteY4186" fmla="*/ 5528780 h 6367455"/>
                <a:gd name="connsiteX4187" fmla="*/ 4481534 w 6891715"/>
                <a:gd name="connsiteY4187" fmla="*/ 5527828 h 6367455"/>
                <a:gd name="connsiteX4188" fmla="*/ 4484074 w 6891715"/>
                <a:gd name="connsiteY4188" fmla="*/ 5521483 h 6367455"/>
                <a:gd name="connsiteX4189" fmla="*/ 4503445 w 6891715"/>
                <a:gd name="connsiteY4189" fmla="*/ 5522118 h 6367455"/>
                <a:gd name="connsiteX4190" fmla="*/ 4525674 w 6891715"/>
                <a:gd name="connsiteY4190" fmla="*/ 5523070 h 6367455"/>
                <a:gd name="connsiteX4191" fmla="*/ 4518053 w 6891715"/>
                <a:gd name="connsiteY4191" fmla="*/ 5517677 h 6367455"/>
                <a:gd name="connsiteX4192" fmla="*/ 4503445 w 6891715"/>
                <a:gd name="connsiteY4192" fmla="*/ 5516091 h 6367455"/>
                <a:gd name="connsiteX4193" fmla="*/ 4489473 w 6891715"/>
                <a:gd name="connsiteY4193" fmla="*/ 5516091 h 6367455"/>
                <a:gd name="connsiteX4194" fmla="*/ 4484074 w 6891715"/>
                <a:gd name="connsiteY4194" fmla="*/ 5521483 h 6367455"/>
                <a:gd name="connsiteX4195" fmla="*/ 4471372 w 6891715"/>
                <a:gd name="connsiteY4195" fmla="*/ 5518311 h 6367455"/>
                <a:gd name="connsiteX4196" fmla="*/ 4466291 w 6891715"/>
                <a:gd name="connsiteY4196" fmla="*/ 5513236 h 6367455"/>
                <a:gd name="connsiteX4197" fmla="*/ 4467244 w 6891715"/>
                <a:gd name="connsiteY4197" fmla="*/ 5502767 h 6367455"/>
                <a:gd name="connsiteX4198" fmla="*/ 4457717 w 6891715"/>
                <a:gd name="connsiteY4198" fmla="*/ 5498326 h 6367455"/>
                <a:gd name="connsiteX4199" fmla="*/ 4449143 w 6891715"/>
                <a:gd name="connsiteY4199" fmla="*/ 5491030 h 6367455"/>
                <a:gd name="connsiteX4200" fmla="*/ 4451366 w 6891715"/>
                <a:gd name="connsiteY4200" fmla="*/ 5488174 h 6367455"/>
                <a:gd name="connsiteX4201" fmla="*/ 4445967 w 6891715"/>
                <a:gd name="connsiteY4201" fmla="*/ 5484050 h 6367455"/>
                <a:gd name="connsiteX4202" fmla="*/ 4450413 w 6891715"/>
                <a:gd name="connsiteY4202" fmla="*/ 5474216 h 6367455"/>
                <a:gd name="connsiteX4203" fmla="*/ 4454224 w 6891715"/>
                <a:gd name="connsiteY4203" fmla="*/ 5462796 h 6367455"/>
                <a:gd name="connsiteX4204" fmla="*/ 4471054 w 6891715"/>
                <a:gd name="connsiteY4204" fmla="*/ 5460576 h 6367455"/>
                <a:gd name="connsiteX4205" fmla="*/ 4485979 w 6891715"/>
                <a:gd name="connsiteY4205" fmla="*/ 5470727 h 6367455"/>
                <a:gd name="connsiteX4206" fmla="*/ 4497729 w 6891715"/>
                <a:gd name="connsiteY4206" fmla="*/ 5466603 h 6367455"/>
                <a:gd name="connsiteX4207" fmla="*/ 4519005 w 6891715"/>
                <a:gd name="connsiteY4207" fmla="*/ 5472630 h 6367455"/>
                <a:gd name="connsiteX4208" fmla="*/ 4540282 w 6891715"/>
                <a:gd name="connsiteY4208" fmla="*/ 5474216 h 6367455"/>
                <a:gd name="connsiteX4209" fmla="*/ 4576801 w 6891715"/>
                <a:gd name="connsiteY4209" fmla="*/ 5462796 h 6367455"/>
                <a:gd name="connsiteX4210" fmla="*/ 4615225 w 6891715"/>
                <a:gd name="connsiteY4210" fmla="*/ 5473899 h 6367455"/>
                <a:gd name="connsiteX4211" fmla="*/ 4632055 w 6891715"/>
                <a:gd name="connsiteY4211" fmla="*/ 5472630 h 6367455"/>
                <a:gd name="connsiteX4212" fmla="*/ 4660635 w 6891715"/>
                <a:gd name="connsiteY4212" fmla="*/ 5469141 h 6367455"/>
                <a:gd name="connsiteX4213" fmla="*/ 4667939 w 6891715"/>
                <a:gd name="connsiteY4213" fmla="*/ 5447252 h 6367455"/>
                <a:gd name="connsiteX4214" fmla="*/ 4721606 w 6891715"/>
                <a:gd name="connsiteY4214" fmla="*/ 5417115 h 6367455"/>
                <a:gd name="connsiteX4215" fmla="*/ 4777179 w 6891715"/>
                <a:gd name="connsiteY4215" fmla="*/ 5385075 h 6367455"/>
                <a:gd name="connsiteX4216" fmla="*/ 4808934 w 6891715"/>
                <a:gd name="connsiteY4216" fmla="*/ 5377144 h 6367455"/>
                <a:gd name="connsiteX4217" fmla="*/ 4837197 w 6891715"/>
                <a:gd name="connsiteY4217" fmla="*/ 5363504 h 6367455"/>
                <a:gd name="connsiteX4218" fmla="*/ 4847994 w 6891715"/>
                <a:gd name="connsiteY4218" fmla="*/ 5354938 h 6367455"/>
                <a:gd name="connsiteX4219" fmla="*/ 4929288 w 6891715"/>
                <a:gd name="connsiteY4219" fmla="*/ 5357476 h 6367455"/>
                <a:gd name="connsiteX4220" fmla="*/ 4984543 w 6891715"/>
                <a:gd name="connsiteY4220" fmla="*/ 5364138 h 6367455"/>
                <a:gd name="connsiteX4221" fmla="*/ 5002644 w 6891715"/>
                <a:gd name="connsiteY4221" fmla="*/ 5359697 h 6367455"/>
                <a:gd name="connsiteX4222" fmla="*/ 5014076 w 6891715"/>
                <a:gd name="connsiteY4222" fmla="*/ 5347008 h 6367455"/>
                <a:gd name="connsiteX4223" fmla="*/ 5026778 w 6891715"/>
                <a:gd name="connsiteY4223" fmla="*/ 5345104 h 6367455"/>
                <a:gd name="connsiteX4224" fmla="*/ 5042021 w 6891715"/>
                <a:gd name="connsiteY4224" fmla="*/ 5383489 h 6367455"/>
                <a:gd name="connsiteX4225" fmla="*/ 5058851 w 6891715"/>
                <a:gd name="connsiteY4225" fmla="*/ 5387613 h 6367455"/>
                <a:gd name="connsiteX4226" fmla="*/ 5071553 w 6891715"/>
                <a:gd name="connsiteY4226" fmla="*/ 5399033 h 6367455"/>
                <a:gd name="connsiteX4227" fmla="*/ 5089654 w 6891715"/>
                <a:gd name="connsiteY4227" fmla="*/ 5402205 h 6367455"/>
                <a:gd name="connsiteX4228" fmla="*/ 5111883 w 6891715"/>
                <a:gd name="connsiteY4228" fmla="*/ 5391420 h 6367455"/>
                <a:gd name="connsiteX4229" fmla="*/ 5119504 w 6891715"/>
                <a:gd name="connsiteY4229" fmla="*/ 5394592 h 6367455"/>
                <a:gd name="connsiteX4230" fmla="*/ 5129031 w 6891715"/>
                <a:gd name="connsiteY4230" fmla="*/ 5401888 h 6367455"/>
                <a:gd name="connsiteX4231" fmla="*/ 5145227 w 6891715"/>
                <a:gd name="connsiteY4231" fmla="*/ 5438687 h 6367455"/>
                <a:gd name="connsiteX4232" fmla="*/ 5162057 w 6891715"/>
                <a:gd name="connsiteY4232" fmla="*/ 5443445 h 6367455"/>
                <a:gd name="connsiteX4233" fmla="*/ 5170313 w 6891715"/>
                <a:gd name="connsiteY4233" fmla="*/ 5439321 h 6367455"/>
                <a:gd name="connsiteX4234" fmla="*/ 5178570 w 6891715"/>
                <a:gd name="connsiteY4234" fmla="*/ 5438687 h 6367455"/>
                <a:gd name="connsiteX4235" fmla="*/ 5189049 w 6891715"/>
                <a:gd name="connsiteY4235" fmla="*/ 5448204 h 6367455"/>
                <a:gd name="connsiteX4236" fmla="*/ 5199211 w 6891715"/>
                <a:gd name="connsiteY4236" fmla="*/ 5454548 h 6367455"/>
                <a:gd name="connsiteX4237" fmla="*/ 5223345 w 6891715"/>
                <a:gd name="connsiteY4237" fmla="*/ 5460576 h 6367455"/>
                <a:gd name="connsiteX4238" fmla="*/ 5241129 w 6891715"/>
                <a:gd name="connsiteY4238" fmla="*/ 5475168 h 6367455"/>
                <a:gd name="connsiteX4239" fmla="*/ 5251608 w 6891715"/>
                <a:gd name="connsiteY4239" fmla="*/ 5480561 h 6367455"/>
                <a:gd name="connsiteX4240" fmla="*/ 5253831 w 6891715"/>
                <a:gd name="connsiteY4240" fmla="*/ 5470727 h 6367455"/>
                <a:gd name="connsiteX4241" fmla="*/ 5262087 w 6891715"/>
                <a:gd name="connsiteY4241" fmla="*/ 5470727 h 6367455"/>
                <a:gd name="connsiteX4242" fmla="*/ 5290032 w 6891715"/>
                <a:gd name="connsiteY4242" fmla="*/ 5485954 h 6367455"/>
                <a:gd name="connsiteX4243" fmla="*/ 5318930 w 6891715"/>
                <a:gd name="connsiteY4243" fmla="*/ 5495471 h 6367455"/>
                <a:gd name="connsiteX4244" fmla="*/ 5356084 w 6891715"/>
                <a:gd name="connsiteY4244" fmla="*/ 5482464 h 6367455"/>
                <a:gd name="connsiteX4245" fmla="*/ 5421501 w 6891715"/>
                <a:gd name="connsiteY4245" fmla="*/ 5468824 h 6367455"/>
                <a:gd name="connsiteX4246" fmla="*/ 5495174 w 6891715"/>
                <a:gd name="connsiteY4246" fmla="*/ 5479927 h 6367455"/>
                <a:gd name="connsiteX4247" fmla="*/ 5517720 w 6891715"/>
                <a:gd name="connsiteY4247" fmla="*/ 5481830 h 6367455"/>
                <a:gd name="connsiteX4248" fmla="*/ 5564401 w 6891715"/>
                <a:gd name="connsiteY4248" fmla="*/ 5452645 h 6367455"/>
                <a:gd name="connsiteX4249" fmla="*/ 5579961 w 6891715"/>
                <a:gd name="connsiteY4249" fmla="*/ 5450424 h 6367455"/>
                <a:gd name="connsiteX4250" fmla="*/ 5598062 w 6891715"/>
                <a:gd name="connsiteY4250" fmla="*/ 5437735 h 6367455"/>
                <a:gd name="connsiteX4251" fmla="*/ 5650459 w 6891715"/>
                <a:gd name="connsiteY4251" fmla="*/ 5377144 h 6367455"/>
                <a:gd name="connsiteX4252" fmla="*/ 5660621 w 6891715"/>
                <a:gd name="connsiteY4252" fmla="*/ 5382854 h 6367455"/>
                <a:gd name="connsiteX4253" fmla="*/ 5660866 w 6891715"/>
                <a:gd name="connsiteY4253" fmla="*/ 5382796 h 6367455"/>
                <a:gd name="connsiteX4254" fmla="*/ 5650740 w 6891715"/>
                <a:gd name="connsiteY4254" fmla="*/ 5377092 h 6367455"/>
                <a:gd name="connsiteX4255" fmla="*/ 5651375 w 6891715"/>
                <a:gd name="connsiteY4255" fmla="*/ 5348489 h 6367455"/>
                <a:gd name="connsiteX4256" fmla="*/ 5636460 w 6891715"/>
                <a:gd name="connsiteY4256" fmla="*/ 5328467 h 6367455"/>
                <a:gd name="connsiteX4257" fmla="*/ 5629479 w 6891715"/>
                <a:gd name="connsiteY4257" fmla="*/ 5271897 h 6367455"/>
                <a:gd name="connsiteX4258" fmla="*/ 5604092 w 6891715"/>
                <a:gd name="connsiteY4258" fmla="*/ 5243611 h 6367455"/>
                <a:gd name="connsiteX4259" fmla="*/ 5598380 w 6891715"/>
                <a:gd name="connsiteY4259" fmla="*/ 5224543 h 6367455"/>
                <a:gd name="connsiteX4260" fmla="*/ 5585686 w 6891715"/>
                <a:gd name="connsiteY4260" fmla="*/ 5214373 h 6367455"/>
                <a:gd name="connsiteX4261" fmla="*/ 5545384 w 6891715"/>
                <a:gd name="connsiteY4261" fmla="*/ 5211513 h 6367455"/>
                <a:gd name="connsiteX4262" fmla="*/ 5520949 w 6891715"/>
                <a:gd name="connsiteY4262" fmla="*/ 5202296 h 6367455"/>
                <a:gd name="connsiteX4263" fmla="*/ 5511429 w 6891715"/>
                <a:gd name="connsiteY4263" fmla="*/ 5181956 h 6367455"/>
                <a:gd name="connsiteX4264" fmla="*/ 5512381 w 6891715"/>
                <a:gd name="connsiteY4264" fmla="*/ 5175600 h 6367455"/>
                <a:gd name="connsiteX4265" fmla="*/ 5502861 w 6891715"/>
                <a:gd name="connsiteY4265" fmla="*/ 5178142 h 6367455"/>
                <a:gd name="connsiteX4266" fmla="*/ 5482869 w 6891715"/>
                <a:gd name="connsiteY4266" fmla="*/ 5165430 h 6367455"/>
                <a:gd name="connsiteX4267" fmla="*/ 5475253 w 6891715"/>
                <a:gd name="connsiteY4267" fmla="*/ 5146997 h 6367455"/>
                <a:gd name="connsiteX4268" fmla="*/ 5474184 w 6891715"/>
                <a:gd name="connsiteY4268" fmla="*/ 5146401 h 6367455"/>
                <a:gd name="connsiteX4269" fmla="*/ 5451638 w 6891715"/>
                <a:gd name="connsiteY4269" fmla="*/ 5128307 h 6367455"/>
                <a:gd name="connsiteX4270" fmla="*/ 5417342 w 6891715"/>
                <a:gd name="connsiteY4270" fmla="*/ 5083548 h 6367455"/>
                <a:gd name="connsiteX4271" fmla="*/ 5373837 w 6891715"/>
                <a:gd name="connsiteY4271" fmla="*/ 5054026 h 6367455"/>
                <a:gd name="connsiteX4272" fmla="*/ 5345257 w 6891715"/>
                <a:gd name="connsiteY4272" fmla="*/ 5042598 h 6367455"/>
                <a:gd name="connsiteX4273" fmla="*/ 5320806 w 6891715"/>
                <a:gd name="connsiteY4273" fmla="*/ 5037837 h 6367455"/>
                <a:gd name="connsiteX4274" fmla="*/ 5300482 w 6891715"/>
                <a:gd name="connsiteY4274" fmla="*/ 5026409 h 6367455"/>
                <a:gd name="connsiteX4275" fmla="*/ 5300165 w 6891715"/>
                <a:gd name="connsiteY4275" fmla="*/ 5016886 h 6367455"/>
                <a:gd name="connsiteX4276" fmla="*/ 5286510 w 6891715"/>
                <a:gd name="connsiteY4276" fmla="*/ 5008632 h 6367455"/>
                <a:gd name="connsiteX4277" fmla="*/ 5282381 w 6891715"/>
                <a:gd name="connsiteY4277" fmla="*/ 5016886 h 6367455"/>
                <a:gd name="connsiteX4278" fmla="*/ 5270950 w 6891715"/>
                <a:gd name="connsiteY4278" fmla="*/ 5014029 h 6367455"/>
                <a:gd name="connsiteX4279" fmla="*/ 5255072 w 6891715"/>
                <a:gd name="connsiteY4279" fmla="*/ 5010854 h 6367455"/>
                <a:gd name="connsiteX4280" fmla="*/ 5245228 w 6891715"/>
                <a:gd name="connsiteY4280" fmla="*/ 5009267 h 6367455"/>
                <a:gd name="connsiteX4281" fmla="*/ 5229032 w 6891715"/>
                <a:gd name="connsiteY4281" fmla="*/ 4980697 h 6367455"/>
                <a:gd name="connsiteX4282" fmla="*/ 5211885 w 6891715"/>
                <a:gd name="connsiteY4282" fmla="*/ 4944192 h 6367455"/>
                <a:gd name="connsiteX4283" fmla="*/ 5193784 w 6891715"/>
                <a:gd name="connsiteY4283" fmla="*/ 4938795 h 6367455"/>
                <a:gd name="connsiteX4284" fmla="*/ 5176636 w 6891715"/>
                <a:gd name="connsiteY4284" fmla="*/ 4938160 h 6367455"/>
                <a:gd name="connsiteX4285" fmla="*/ 5171555 w 6891715"/>
                <a:gd name="connsiteY4285" fmla="*/ 4925145 h 6367455"/>
                <a:gd name="connsiteX4286" fmla="*/ 5202358 w 6891715"/>
                <a:gd name="connsiteY4286" fmla="*/ 4917844 h 6367455"/>
                <a:gd name="connsiteX4287" fmla="*/ 5199817 w 6891715"/>
                <a:gd name="connsiteY4287" fmla="*/ 4907369 h 6367455"/>
                <a:gd name="connsiteX4288" fmla="*/ 5190291 w 6891715"/>
                <a:gd name="connsiteY4288" fmla="*/ 4906099 h 6367455"/>
                <a:gd name="connsiteX4289" fmla="*/ 5185210 w 6891715"/>
                <a:gd name="connsiteY4289" fmla="*/ 4911495 h 6367455"/>
                <a:gd name="connsiteX4290" fmla="*/ 5188068 w 6891715"/>
                <a:gd name="connsiteY4290" fmla="*/ 4894671 h 6367455"/>
                <a:gd name="connsiteX4291" fmla="*/ 5207121 w 6891715"/>
                <a:gd name="connsiteY4291" fmla="*/ 4898798 h 6367455"/>
                <a:gd name="connsiteX4292" fmla="*/ 5217918 w 6891715"/>
                <a:gd name="connsiteY4292" fmla="*/ 4907051 h 6367455"/>
                <a:gd name="connsiteX4293" fmla="*/ 5216965 w 6891715"/>
                <a:gd name="connsiteY4293" fmla="*/ 4915305 h 6367455"/>
                <a:gd name="connsiteX4294" fmla="*/ 5234748 w 6891715"/>
                <a:gd name="connsiteY4294" fmla="*/ 4917527 h 6367455"/>
                <a:gd name="connsiteX4295" fmla="*/ 5225222 w 6891715"/>
                <a:gd name="connsiteY4295" fmla="*/ 4907051 h 6367455"/>
                <a:gd name="connsiteX4296" fmla="*/ 5243322 w 6891715"/>
                <a:gd name="connsiteY4296" fmla="*/ 4908956 h 6367455"/>
                <a:gd name="connsiteX4297" fmla="*/ 5249673 w 6891715"/>
                <a:gd name="connsiteY4297" fmla="*/ 4901655 h 6367455"/>
                <a:gd name="connsiteX4298" fmla="*/ 5252531 w 6891715"/>
                <a:gd name="connsiteY4298" fmla="*/ 4881338 h 6367455"/>
                <a:gd name="connsiteX4299" fmla="*/ 5262058 w 6891715"/>
                <a:gd name="connsiteY4299" fmla="*/ 4868641 h 6367455"/>
                <a:gd name="connsiteX4300" fmla="*/ 5276983 w 6891715"/>
                <a:gd name="connsiteY4300" fmla="*/ 4862292 h 6367455"/>
                <a:gd name="connsiteX4301" fmla="*/ 5279841 w 6891715"/>
                <a:gd name="connsiteY4301" fmla="*/ 4842293 h 6367455"/>
                <a:gd name="connsiteX4302" fmla="*/ 5300482 w 6891715"/>
                <a:gd name="connsiteY4302" fmla="*/ 4809279 h 6367455"/>
                <a:gd name="connsiteX4303" fmla="*/ 5309056 w 6891715"/>
                <a:gd name="connsiteY4303" fmla="*/ 4810232 h 6367455"/>
                <a:gd name="connsiteX4304" fmla="*/ 5302705 w 6891715"/>
                <a:gd name="connsiteY4304" fmla="*/ 4819755 h 6367455"/>
                <a:gd name="connsiteX4305" fmla="*/ 5305245 w 6891715"/>
                <a:gd name="connsiteY4305" fmla="*/ 4831500 h 6367455"/>
                <a:gd name="connsiteX4306" fmla="*/ 5318900 w 6891715"/>
                <a:gd name="connsiteY4306" fmla="*/ 4840706 h 6367455"/>
                <a:gd name="connsiteX4307" fmla="*/ 5328109 w 6891715"/>
                <a:gd name="connsiteY4307" fmla="*/ 4832135 h 6367455"/>
                <a:gd name="connsiteX4308" fmla="*/ 5327157 w 6891715"/>
                <a:gd name="connsiteY4308" fmla="*/ 4827056 h 6367455"/>
                <a:gd name="connsiteX4309" fmla="*/ 5322711 w 6891715"/>
                <a:gd name="connsiteY4309" fmla="*/ 4821660 h 6367455"/>
                <a:gd name="connsiteX4310" fmla="*/ 5323981 w 6891715"/>
                <a:gd name="connsiteY4310" fmla="*/ 4831183 h 6367455"/>
                <a:gd name="connsiteX4311" fmla="*/ 5316360 w 6891715"/>
                <a:gd name="connsiteY4311" fmla="*/ 4823882 h 6367455"/>
                <a:gd name="connsiteX4312" fmla="*/ 5314454 w 6891715"/>
                <a:gd name="connsiteY4312" fmla="*/ 4815628 h 6367455"/>
                <a:gd name="connsiteX4313" fmla="*/ 5317630 w 6891715"/>
                <a:gd name="connsiteY4313" fmla="*/ 4811501 h 6367455"/>
                <a:gd name="connsiteX4314" fmla="*/ 5327157 w 6891715"/>
                <a:gd name="connsiteY4314" fmla="*/ 4801978 h 6367455"/>
                <a:gd name="connsiteX4315" fmla="*/ 5333508 w 6891715"/>
                <a:gd name="connsiteY4315" fmla="*/ 4801661 h 6367455"/>
                <a:gd name="connsiteX4316" fmla="*/ 5342082 w 6891715"/>
                <a:gd name="connsiteY4316" fmla="*/ 4813089 h 6367455"/>
                <a:gd name="connsiteX4317" fmla="*/ 5351608 w 6891715"/>
                <a:gd name="connsiteY4317" fmla="*/ 4815311 h 6367455"/>
                <a:gd name="connsiteX4318" fmla="*/ 5359547 w 6891715"/>
                <a:gd name="connsiteY4318" fmla="*/ 4808010 h 6367455"/>
                <a:gd name="connsiteX4319" fmla="*/ 5342717 w 6891715"/>
                <a:gd name="connsiteY4319" fmla="*/ 4796264 h 6367455"/>
                <a:gd name="connsiteX4320" fmla="*/ 5340494 w 6891715"/>
                <a:gd name="connsiteY4320" fmla="*/ 4790868 h 6367455"/>
                <a:gd name="connsiteX4321" fmla="*/ 5309691 w 6891715"/>
                <a:gd name="connsiteY4321" fmla="*/ 4767060 h 6367455"/>
                <a:gd name="connsiteX4322" fmla="*/ 5305563 w 6891715"/>
                <a:gd name="connsiteY4322" fmla="*/ 4772456 h 6367455"/>
                <a:gd name="connsiteX4323" fmla="*/ 5292861 w 6891715"/>
                <a:gd name="connsiteY4323" fmla="*/ 4758806 h 6367455"/>
                <a:gd name="connsiteX4324" fmla="*/ 5283969 w 6891715"/>
                <a:gd name="connsiteY4324" fmla="*/ 4741030 h 6367455"/>
                <a:gd name="connsiteX4325" fmla="*/ 5280794 w 6891715"/>
                <a:gd name="connsiteY4325" fmla="*/ 4721983 h 6367455"/>
                <a:gd name="connsiteX4326" fmla="*/ 5298894 w 6891715"/>
                <a:gd name="connsiteY4326" fmla="*/ 4732459 h 6367455"/>
                <a:gd name="connsiteX4327" fmla="*/ 5315725 w 6891715"/>
                <a:gd name="connsiteY4327" fmla="*/ 4725792 h 6367455"/>
                <a:gd name="connsiteX4328" fmla="*/ 5318900 w 6891715"/>
                <a:gd name="connsiteY4328" fmla="*/ 4719444 h 6367455"/>
                <a:gd name="connsiteX4329" fmla="*/ 5328427 w 6891715"/>
                <a:gd name="connsiteY4329" fmla="*/ 4721666 h 6367455"/>
                <a:gd name="connsiteX4330" fmla="*/ 5336048 w 6891715"/>
                <a:gd name="connsiteY4330" fmla="*/ 4728967 h 6367455"/>
                <a:gd name="connsiteX4331" fmla="*/ 5356689 w 6891715"/>
                <a:gd name="connsiteY4331" fmla="*/ 4728649 h 6367455"/>
                <a:gd name="connsiteX4332" fmla="*/ 5356689 w 6891715"/>
                <a:gd name="connsiteY4332" fmla="*/ 4718491 h 6367455"/>
                <a:gd name="connsiteX4333" fmla="*/ 5343987 w 6891715"/>
                <a:gd name="connsiteY4333" fmla="*/ 4709920 h 6367455"/>
                <a:gd name="connsiteX4334" fmla="*/ 5337636 w 6891715"/>
                <a:gd name="connsiteY4334" fmla="*/ 4718491 h 6367455"/>
                <a:gd name="connsiteX4335" fmla="*/ 5331285 w 6891715"/>
                <a:gd name="connsiteY4335" fmla="*/ 4708968 h 6367455"/>
                <a:gd name="connsiteX4336" fmla="*/ 5334460 w 6891715"/>
                <a:gd name="connsiteY4336" fmla="*/ 4700397 h 6367455"/>
                <a:gd name="connsiteX4337" fmla="*/ 5339859 w 6891715"/>
                <a:gd name="connsiteY4337" fmla="*/ 4696270 h 6367455"/>
                <a:gd name="connsiteX4338" fmla="*/ 5363358 w 6891715"/>
                <a:gd name="connsiteY4338" fmla="*/ 4697223 h 6367455"/>
                <a:gd name="connsiteX4339" fmla="*/ 5375742 w 6891715"/>
                <a:gd name="connsiteY4339" fmla="*/ 4686430 h 6367455"/>
                <a:gd name="connsiteX4340" fmla="*/ 5386222 w 6891715"/>
                <a:gd name="connsiteY4340" fmla="*/ 4681986 h 6367455"/>
                <a:gd name="connsiteX4341" fmla="*/ 5430362 w 6891715"/>
                <a:gd name="connsiteY4341" fmla="*/ 4672462 h 6367455"/>
                <a:gd name="connsiteX4342" fmla="*/ 5430362 w 6891715"/>
                <a:gd name="connsiteY4342" fmla="*/ 4663892 h 6367455"/>
                <a:gd name="connsiteX4343" fmla="*/ 5418612 w 6891715"/>
                <a:gd name="connsiteY4343" fmla="*/ 4657543 h 6367455"/>
                <a:gd name="connsiteX4344" fmla="*/ 5420835 w 6891715"/>
                <a:gd name="connsiteY4344" fmla="*/ 4648019 h 6367455"/>
                <a:gd name="connsiteX4345" fmla="*/ 5416707 w 6891715"/>
                <a:gd name="connsiteY4345" fmla="*/ 4641036 h 6367455"/>
                <a:gd name="connsiteX4346" fmla="*/ 5393208 w 6891715"/>
                <a:gd name="connsiteY4346" fmla="*/ 4645163 h 6367455"/>
                <a:gd name="connsiteX4347" fmla="*/ 5379553 w 6891715"/>
                <a:gd name="connsiteY4347" fmla="*/ 4654686 h 6367455"/>
                <a:gd name="connsiteX4348" fmla="*/ 5352243 w 6891715"/>
                <a:gd name="connsiteY4348" fmla="*/ 4657225 h 6367455"/>
                <a:gd name="connsiteX4349" fmla="*/ 5331230 w 6891715"/>
                <a:gd name="connsiteY4349" fmla="*/ 4660361 h 6367455"/>
                <a:gd name="connsiteX4350" fmla="*/ 5331109 w 6891715"/>
                <a:gd name="connsiteY4350" fmla="*/ 4661094 h 6367455"/>
                <a:gd name="connsiteX4351" fmla="*/ 5315234 w 6891715"/>
                <a:gd name="connsiteY4351" fmla="*/ 4676033 h 6367455"/>
                <a:gd name="connsiteX4352" fmla="*/ 5309836 w 6891715"/>
                <a:gd name="connsiteY4352" fmla="*/ 4676351 h 6367455"/>
                <a:gd name="connsiteX4353" fmla="*/ 5314281 w 6891715"/>
                <a:gd name="connsiteY4353" fmla="*/ 4666816 h 6367455"/>
                <a:gd name="connsiteX4354" fmla="*/ 5285389 w 6891715"/>
                <a:gd name="connsiteY4354" fmla="*/ 4662366 h 6367455"/>
                <a:gd name="connsiteX4355" fmla="*/ 5258401 w 6891715"/>
                <a:gd name="connsiteY4355" fmla="*/ 4676669 h 6367455"/>
                <a:gd name="connsiteX4356" fmla="*/ 5249829 w 6891715"/>
                <a:gd name="connsiteY4356" fmla="*/ 4690337 h 6367455"/>
                <a:gd name="connsiteX4357" fmla="*/ 5242844 w 6891715"/>
                <a:gd name="connsiteY4357" fmla="*/ 4694787 h 6367455"/>
                <a:gd name="connsiteX4358" fmla="*/ 5238399 w 6891715"/>
                <a:gd name="connsiteY4358" fmla="*/ 4692562 h 6367455"/>
                <a:gd name="connsiteX4359" fmla="*/ 5206649 w 6891715"/>
                <a:gd name="connsiteY4359" fmla="*/ 4704640 h 6367455"/>
                <a:gd name="connsiteX4360" fmla="*/ 5195219 w 6891715"/>
                <a:gd name="connsiteY4360" fmla="*/ 4725936 h 6367455"/>
                <a:gd name="connsiteX4361" fmla="*/ 5184741 w 6891715"/>
                <a:gd name="connsiteY4361" fmla="*/ 4732293 h 6367455"/>
                <a:gd name="connsiteX4362" fmla="*/ 5178391 w 6891715"/>
                <a:gd name="connsiteY4362" fmla="*/ 4719579 h 6367455"/>
                <a:gd name="connsiteX4363" fmla="*/ 5164421 w 6891715"/>
                <a:gd name="connsiteY4363" fmla="*/ 4717672 h 6367455"/>
                <a:gd name="connsiteX4364" fmla="*/ 5151721 w 6891715"/>
                <a:gd name="connsiteY4364" fmla="*/ 4719897 h 6367455"/>
                <a:gd name="connsiteX4365" fmla="*/ 5147594 w 6891715"/>
                <a:gd name="connsiteY4365" fmla="*/ 4731657 h 6367455"/>
                <a:gd name="connsiteX4366" fmla="*/ 5144736 w 6891715"/>
                <a:gd name="connsiteY4366" fmla="*/ 4744053 h 6367455"/>
                <a:gd name="connsiteX4367" fmla="*/ 5132036 w 6891715"/>
                <a:gd name="connsiteY4367" fmla="*/ 4746596 h 6367455"/>
                <a:gd name="connsiteX4368" fmla="*/ 5132036 w 6891715"/>
                <a:gd name="connsiteY4368" fmla="*/ 4739921 h 6367455"/>
                <a:gd name="connsiteX4369" fmla="*/ 5116161 w 6891715"/>
                <a:gd name="connsiteY4369" fmla="*/ 4732611 h 6367455"/>
                <a:gd name="connsiteX4370" fmla="*/ 5101239 w 6891715"/>
                <a:gd name="connsiteY4370" fmla="*/ 4750728 h 6367455"/>
                <a:gd name="connsiteX4371" fmla="*/ 5080284 w 6891715"/>
                <a:gd name="connsiteY4371" fmla="*/ 4761535 h 6367455"/>
                <a:gd name="connsiteX4372" fmla="*/ 5055836 w 6891715"/>
                <a:gd name="connsiteY4372" fmla="*/ 4769164 h 6367455"/>
                <a:gd name="connsiteX4373" fmla="*/ 5050756 w 6891715"/>
                <a:gd name="connsiteY4373" fmla="*/ 4763124 h 6367455"/>
                <a:gd name="connsiteX4374" fmla="*/ 5045994 w 6891715"/>
                <a:gd name="connsiteY4374" fmla="*/ 4736425 h 6367455"/>
                <a:gd name="connsiteX4375" fmla="*/ 5040914 w 6891715"/>
                <a:gd name="connsiteY4375" fmla="*/ 4745960 h 6367455"/>
                <a:gd name="connsiteX4376" fmla="*/ 5045359 w 6891715"/>
                <a:gd name="connsiteY4376" fmla="*/ 4773296 h 6367455"/>
                <a:gd name="connsiteX4377" fmla="*/ 5051709 w 6891715"/>
                <a:gd name="connsiteY4377" fmla="*/ 4774567 h 6367455"/>
                <a:gd name="connsiteX4378" fmla="*/ 5042501 w 6891715"/>
                <a:gd name="connsiteY4378" fmla="*/ 4780924 h 6367455"/>
                <a:gd name="connsiteX4379" fmla="*/ 5039961 w 6891715"/>
                <a:gd name="connsiteY4379" fmla="*/ 4775838 h 6367455"/>
                <a:gd name="connsiteX4380" fmla="*/ 5039009 w 6891715"/>
                <a:gd name="connsiteY4380" fmla="*/ 4766303 h 6367455"/>
                <a:gd name="connsiteX4381" fmla="*/ 5033611 w 6891715"/>
                <a:gd name="connsiteY4381" fmla="*/ 4758992 h 6367455"/>
                <a:gd name="connsiteX4382" fmla="*/ 5028531 w 6891715"/>
                <a:gd name="connsiteY4382" fmla="*/ 4776792 h 6367455"/>
                <a:gd name="connsiteX4383" fmla="*/ 5032976 w 6891715"/>
                <a:gd name="connsiteY4383" fmla="*/ 4779017 h 6367455"/>
                <a:gd name="connsiteX4384" fmla="*/ 5019006 w 6891715"/>
                <a:gd name="connsiteY4384" fmla="*/ 4792684 h 6367455"/>
                <a:gd name="connsiteX4385" fmla="*/ 5004401 w 6891715"/>
                <a:gd name="connsiteY4385" fmla="*/ 4799359 h 6367455"/>
                <a:gd name="connsiteX4386" fmla="*/ 4999004 w 6891715"/>
                <a:gd name="connsiteY4386" fmla="*/ 4803491 h 6367455"/>
                <a:gd name="connsiteX4387" fmla="*/ 4987574 w 6891715"/>
                <a:gd name="connsiteY4387" fmla="*/ 4805716 h 6367455"/>
                <a:gd name="connsiteX4388" fmla="*/ 4983446 w 6891715"/>
                <a:gd name="connsiteY4388" fmla="*/ 4824787 h 6367455"/>
                <a:gd name="connsiteX4389" fmla="*/ 4974874 w 6891715"/>
                <a:gd name="connsiteY4389" fmla="*/ 4829873 h 6367455"/>
                <a:gd name="connsiteX4390" fmla="*/ 4968524 w 6891715"/>
                <a:gd name="connsiteY4390" fmla="*/ 4826694 h 6367455"/>
                <a:gd name="connsiteX4391" fmla="*/ 4965349 w 6891715"/>
                <a:gd name="connsiteY4391" fmla="*/ 4818748 h 6367455"/>
                <a:gd name="connsiteX4392" fmla="*/ 4974874 w 6891715"/>
                <a:gd name="connsiteY4392" fmla="*/ 4813980 h 6367455"/>
                <a:gd name="connsiteX4393" fmla="*/ 4974874 w 6891715"/>
                <a:gd name="connsiteY4393" fmla="*/ 4810166 h 6367455"/>
                <a:gd name="connsiteX4394" fmla="*/ 4965349 w 6891715"/>
                <a:gd name="connsiteY4394" fmla="*/ 4815570 h 6367455"/>
                <a:gd name="connsiteX4395" fmla="*/ 4952649 w 6891715"/>
                <a:gd name="connsiteY4395" fmla="*/ 4800631 h 6367455"/>
                <a:gd name="connsiteX4396" fmla="*/ 4941854 w 6891715"/>
                <a:gd name="connsiteY4396" fmla="*/ 4801902 h 6367455"/>
                <a:gd name="connsiteX4397" fmla="*/ 4938679 w 6891715"/>
                <a:gd name="connsiteY4397" fmla="*/ 4810166 h 6367455"/>
                <a:gd name="connsiteX4398" fmla="*/ 4930424 w 6891715"/>
                <a:gd name="connsiteY4398" fmla="*/ 4803173 h 6367455"/>
                <a:gd name="connsiteX4399" fmla="*/ 4922804 w 6891715"/>
                <a:gd name="connsiteY4399" fmla="*/ 4814934 h 6367455"/>
                <a:gd name="connsiteX4400" fmla="*/ 4917724 w 6891715"/>
                <a:gd name="connsiteY4400" fmla="*/ 4801902 h 6367455"/>
                <a:gd name="connsiteX4401" fmla="*/ 4910104 w 6891715"/>
                <a:gd name="connsiteY4401" fmla="*/ 4792684 h 6367455"/>
                <a:gd name="connsiteX4402" fmla="*/ 4896451 w 6891715"/>
                <a:gd name="connsiteY4402" fmla="*/ 4784420 h 6367455"/>
                <a:gd name="connsiteX4403" fmla="*/ 4893276 w 6891715"/>
                <a:gd name="connsiteY4403" fmla="*/ 4803491 h 6367455"/>
                <a:gd name="connsiteX4404" fmla="*/ 4900896 w 6891715"/>
                <a:gd name="connsiteY4404" fmla="*/ 4812709 h 6367455"/>
                <a:gd name="connsiteX4405" fmla="*/ 4907246 w 6891715"/>
                <a:gd name="connsiteY4405" fmla="*/ 4819066 h 6367455"/>
                <a:gd name="connsiteX4406" fmla="*/ 4916771 w 6891715"/>
                <a:gd name="connsiteY4406" fmla="*/ 4820020 h 6367455"/>
                <a:gd name="connsiteX4407" fmla="*/ 4929471 w 6891715"/>
                <a:gd name="connsiteY4407" fmla="*/ 4827330 h 6367455"/>
                <a:gd name="connsiteX4408" fmla="*/ 4932646 w 6891715"/>
                <a:gd name="connsiteY4408" fmla="*/ 4840044 h 6367455"/>
                <a:gd name="connsiteX4409" fmla="*/ 4939314 w 6891715"/>
                <a:gd name="connsiteY4409" fmla="*/ 4841951 h 6367455"/>
                <a:gd name="connsiteX4410" fmla="*/ 4937091 w 6891715"/>
                <a:gd name="connsiteY4410" fmla="*/ 4826059 h 6367455"/>
                <a:gd name="connsiteX4411" fmla="*/ 4938679 w 6891715"/>
                <a:gd name="connsiteY4411" fmla="*/ 4819702 h 6367455"/>
                <a:gd name="connsiteX4412" fmla="*/ 4960269 w 6891715"/>
                <a:gd name="connsiteY4412" fmla="*/ 4833051 h 6367455"/>
                <a:gd name="connsiteX4413" fmla="*/ 4969794 w 6891715"/>
                <a:gd name="connsiteY4413" fmla="*/ 4836548 h 6367455"/>
                <a:gd name="connsiteX4414" fmla="*/ 4977414 w 6891715"/>
                <a:gd name="connsiteY4414" fmla="*/ 4841633 h 6367455"/>
                <a:gd name="connsiteX4415" fmla="*/ 4964714 w 6891715"/>
                <a:gd name="connsiteY4415" fmla="*/ 4854347 h 6367455"/>
                <a:gd name="connsiteX4416" fmla="*/ 4963444 w 6891715"/>
                <a:gd name="connsiteY4416" fmla="*/ 4857526 h 6367455"/>
                <a:gd name="connsiteX4417" fmla="*/ 4982811 w 6891715"/>
                <a:gd name="connsiteY4417" fmla="*/ 4855301 h 6367455"/>
                <a:gd name="connsiteX4418" fmla="*/ 4990114 w 6891715"/>
                <a:gd name="connsiteY4418" fmla="*/ 4859433 h 6367455"/>
                <a:gd name="connsiteX4419" fmla="*/ 4983764 w 6891715"/>
                <a:gd name="connsiteY4419" fmla="*/ 4865790 h 6367455"/>
                <a:gd name="connsiteX4420" fmla="*/ 4999639 w 6891715"/>
                <a:gd name="connsiteY4420" fmla="*/ 4865790 h 6367455"/>
                <a:gd name="connsiteX4421" fmla="*/ 5011386 w 6891715"/>
                <a:gd name="connsiteY4421" fmla="*/ 4870876 h 6367455"/>
                <a:gd name="connsiteX4422" fmla="*/ 5021864 w 6891715"/>
                <a:gd name="connsiteY4422" fmla="*/ 4883590 h 6367455"/>
                <a:gd name="connsiteX4423" fmla="*/ 5015831 w 6891715"/>
                <a:gd name="connsiteY4423" fmla="*/ 4909653 h 6367455"/>
                <a:gd name="connsiteX4424" fmla="*/ 5036151 w 6891715"/>
                <a:gd name="connsiteY4424" fmla="*/ 4910607 h 6367455"/>
                <a:gd name="connsiteX4425" fmla="*/ 5076474 w 6891715"/>
                <a:gd name="connsiteY4425" fmla="*/ 4925228 h 6367455"/>
                <a:gd name="connsiteX4426" fmla="*/ 5079649 w 6891715"/>
                <a:gd name="connsiteY4426" fmla="*/ 4917917 h 6367455"/>
                <a:gd name="connsiteX4427" fmla="*/ 5052979 w 6891715"/>
                <a:gd name="connsiteY4427" fmla="*/ 4901071 h 6367455"/>
                <a:gd name="connsiteX4428" fmla="*/ 5031389 w 6891715"/>
                <a:gd name="connsiteY4428" fmla="*/ 4869604 h 6367455"/>
                <a:gd name="connsiteX4429" fmla="*/ 5012974 w 6891715"/>
                <a:gd name="connsiteY4429" fmla="*/ 4834005 h 6367455"/>
                <a:gd name="connsiteX4430" fmla="*/ 5004719 w 6891715"/>
                <a:gd name="connsiteY4430" fmla="*/ 4842269 h 6367455"/>
                <a:gd name="connsiteX4431" fmla="*/ 4999321 w 6891715"/>
                <a:gd name="connsiteY4431" fmla="*/ 4834005 h 6367455"/>
                <a:gd name="connsiteX4432" fmla="*/ 4995194 w 6891715"/>
                <a:gd name="connsiteY4432" fmla="*/ 4819384 h 6367455"/>
                <a:gd name="connsiteX4433" fmla="*/ 5002496 w 6891715"/>
                <a:gd name="connsiteY4433" fmla="*/ 4816205 h 6367455"/>
                <a:gd name="connsiteX4434" fmla="*/ 5001544 w 6891715"/>
                <a:gd name="connsiteY4434" fmla="*/ 4809848 h 6367455"/>
                <a:gd name="connsiteX4435" fmla="*/ 5004719 w 6891715"/>
                <a:gd name="connsiteY4435" fmla="*/ 4807623 h 6367455"/>
                <a:gd name="connsiteX4436" fmla="*/ 5036786 w 6891715"/>
                <a:gd name="connsiteY4436" fmla="*/ 4869604 h 6367455"/>
                <a:gd name="connsiteX4437" fmla="*/ 5057106 w 6891715"/>
                <a:gd name="connsiteY4437" fmla="*/ 4899164 h 6367455"/>
                <a:gd name="connsiteX4438" fmla="*/ 5078696 w 6891715"/>
                <a:gd name="connsiteY4438" fmla="*/ 4909335 h 6367455"/>
                <a:gd name="connsiteX4439" fmla="*/ 5085999 w 6891715"/>
                <a:gd name="connsiteY4439" fmla="*/ 4911560 h 6367455"/>
                <a:gd name="connsiteX4440" fmla="*/ 5094254 w 6891715"/>
                <a:gd name="connsiteY4440" fmla="*/ 4912196 h 6367455"/>
                <a:gd name="connsiteX4441" fmla="*/ 5098381 w 6891715"/>
                <a:gd name="connsiteY4441" fmla="*/ 4905839 h 6367455"/>
                <a:gd name="connsiteX4442" fmla="*/ 5106954 w 6891715"/>
                <a:gd name="connsiteY4442" fmla="*/ 4896304 h 6367455"/>
                <a:gd name="connsiteX4443" fmla="*/ 5116479 w 6891715"/>
                <a:gd name="connsiteY4443" fmla="*/ 4911243 h 6367455"/>
                <a:gd name="connsiteX4444" fmla="*/ 5126004 w 6891715"/>
                <a:gd name="connsiteY4444" fmla="*/ 4904886 h 6367455"/>
                <a:gd name="connsiteX4445" fmla="*/ 5130131 w 6891715"/>
                <a:gd name="connsiteY4445" fmla="*/ 4898211 h 6367455"/>
                <a:gd name="connsiteX4446" fmla="*/ 5148864 w 6891715"/>
                <a:gd name="connsiteY4446" fmla="*/ 4893761 h 6367455"/>
                <a:gd name="connsiteX4447" fmla="*/ 5162834 w 6891715"/>
                <a:gd name="connsiteY4447" fmla="*/ 4895986 h 6367455"/>
                <a:gd name="connsiteX4448" fmla="*/ 5181249 w 6891715"/>
                <a:gd name="connsiteY4448" fmla="*/ 4909335 h 6367455"/>
                <a:gd name="connsiteX4449" fmla="*/ 5175534 w 6891715"/>
                <a:gd name="connsiteY4449" fmla="*/ 4914739 h 6367455"/>
                <a:gd name="connsiteX4450" fmla="*/ 5160929 w 6891715"/>
                <a:gd name="connsiteY4450" fmla="*/ 4912832 h 6367455"/>
                <a:gd name="connsiteX4451" fmla="*/ 5156801 w 6891715"/>
                <a:gd name="connsiteY4451" fmla="*/ 4915057 h 6367455"/>
                <a:gd name="connsiteX4452" fmla="*/ 5156166 w 6891715"/>
                <a:gd name="connsiteY4452" fmla="*/ 4934763 h 6367455"/>
                <a:gd name="connsiteX4453" fmla="*/ 5151721 w 6891715"/>
                <a:gd name="connsiteY4453" fmla="*/ 4947477 h 6367455"/>
                <a:gd name="connsiteX4454" fmla="*/ 5144419 w 6891715"/>
                <a:gd name="connsiteY4454" fmla="*/ 4948749 h 6367455"/>
                <a:gd name="connsiteX4455" fmla="*/ 5131719 w 6891715"/>
                <a:gd name="connsiteY4455" fmla="*/ 4950974 h 6367455"/>
                <a:gd name="connsiteX4456" fmla="*/ 5117114 w 6891715"/>
                <a:gd name="connsiteY4456" fmla="*/ 4960827 h 6367455"/>
                <a:gd name="connsiteX4457" fmla="*/ 5094571 w 6891715"/>
                <a:gd name="connsiteY4457" fmla="*/ 4943028 h 6367455"/>
                <a:gd name="connsiteX4458" fmla="*/ 5071076 w 6891715"/>
                <a:gd name="connsiteY4458" fmla="*/ 4943981 h 6367455"/>
                <a:gd name="connsiteX4459" fmla="*/ 5061869 w 6891715"/>
                <a:gd name="connsiteY4459" fmla="*/ 4955742 h 6367455"/>
                <a:gd name="connsiteX4460" fmla="*/ 5055519 w 6891715"/>
                <a:gd name="connsiteY4460" fmla="*/ 4969409 h 6367455"/>
                <a:gd name="connsiteX4461" fmla="*/ 5033611 w 6891715"/>
                <a:gd name="connsiteY4461" fmla="*/ 4976402 h 6367455"/>
                <a:gd name="connsiteX4462" fmla="*/ 5025039 w 6891715"/>
                <a:gd name="connsiteY4462" fmla="*/ 4986891 h 6367455"/>
                <a:gd name="connsiteX4463" fmla="*/ 5012339 w 6891715"/>
                <a:gd name="connsiteY4463" fmla="*/ 4987845 h 6367455"/>
                <a:gd name="connsiteX4464" fmla="*/ 5002814 w 6891715"/>
                <a:gd name="connsiteY4464" fmla="*/ 4981488 h 6367455"/>
                <a:gd name="connsiteX4465" fmla="*/ 4994241 w 6891715"/>
                <a:gd name="connsiteY4465" fmla="*/ 4986255 h 6367455"/>
                <a:gd name="connsiteX4466" fmla="*/ 4972334 w 6891715"/>
                <a:gd name="connsiteY4466" fmla="*/ 5008505 h 6367455"/>
                <a:gd name="connsiteX4467" fmla="*/ 4941854 w 6891715"/>
                <a:gd name="connsiteY4467" fmla="*/ 5033933 h 6367455"/>
                <a:gd name="connsiteX4468" fmla="*/ 4914866 w 6891715"/>
                <a:gd name="connsiteY4468" fmla="*/ 5053004 h 6367455"/>
                <a:gd name="connsiteX4469" fmla="*/ 4887879 w 6891715"/>
                <a:gd name="connsiteY4469" fmla="*/ 5037429 h 6367455"/>
                <a:gd name="connsiteX4470" fmla="*/ 4861526 w 6891715"/>
                <a:gd name="connsiteY4470" fmla="*/ 5034568 h 6367455"/>
                <a:gd name="connsiteX4471" fmla="*/ 4859304 w 6891715"/>
                <a:gd name="connsiteY4471" fmla="*/ 5027258 h 6367455"/>
                <a:gd name="connsiteX4472" fmla="*/ 4877401 w 6891715"/>
                <a:gd name="connsiteY4472" fmla="*/ 5013590 h 6367455"/>
                <a:gd name="connsiteX4473" fmla="*/ 4873909 w 6891715"/>
                <a:gd name="connsiteY4473" fmla="*/ 4995473 h 6367455"/>
                <a:gd name="connsiteX4474" fmla="*/ 4881211 w 6891715"/>
                <a:gd name="connsiteY4474" fmla="*/ 4992294 h 6367455"/>
                <a:gd name="connsiteX4475" fmla="*/ 4885339 w 6891715"/>
                <a:gd name="connsiteY4475" fmla="*/ 4962734 h 6367455"/>
                <a:gd name="connsiteX4476" fmla="*/ 4870099 w 6891715"/>
                <a:gd name="connsiteY4476" fmla="*/ 4939849 h 6367455"/>
                <a:gd name="connsiteX4477" fmla="*/ 4854224 w 6891715"/>
                <a:gd name="connsiteY4477" fmla="*/ 4945253 h 6367455"/>
                <a:gd name="connsiteX4478" fmla="*/ 4851049 w 6891715"/>
                <a:gd name="connsiteY4478" fmla="*/ 4936671 h 6367455"/>
                <a:gd name="connsiteX4479" fmla="*/ 4831046 w 6891715"/>
                <a:gd name="connsiteY4479" fmla="*/ 4919825 h 6367455"/>
                <a:gd name="connsiteX4480" fmla="*/ 4818029 w 6891715"/>
                <a:gd name="connsiteY4480" fmla="*/ 4918871 h 6367455"/>
                <a:gd name="connsiteX4481" fmla="*/ 4810726 w 6891715"/>
                <a:gd name="connsiteY4481" fmla="*/ 4929678 h 6367455"/>
                <a:gd name="connsiteX4482" fmla="*/ 4797074 w 6891715"/>
                <a:gd name="connsiteY4482" fmla="*/ 4924592 h 6367455"/>
                <a:gd name="connsiteX4483" fmla="*/ 4784056 w 6891715"/>
                <a:gd name="connsiteY4483" fmla="*/ 4917282 h 6367455"/>
                <a:gd name="connsiteX4484" fmla="*/ 4780881 w 6891715"/>
                <a:gd name="connsiteY4484" fmla="*/ 4909018 h 6367455"/>
                <a:gd name="connsiteX4485" fmla="*/ 4787549 w 6891715"/>
                <a:gd name="connsiteY4485" fmla="*/ 4904250 h 6367455"/>
                <a:gd name="connsiteX4486" fmla="*/ 4808186 w 6891715"/>
                <a:gd name="connsiteY4486" fmla="*/ 4888357 h 6367455"/>
                <a:gd name="connsiteX4487" fmla="*/ 4836444 w 6891715"/>
                <a:gd name="connsiteY4487" fmla="*/ 4865154 h 6367455"/>
                <a:gd name="connsiteX4488" fmla="*/ 4839619 w 6891715"/>
                <a:gd name="connsiteY4488" fmla="*/ 4855619 h 6367455"/>
                <a:gd name="connsiteX4489" fmla="*/ 4844064 w 6891715"/>
                <a:gd name="connsiteY4489" fmla="*/ 4862929 h 6367455"/>
                <a:gd name="connsiteX4490" fmla="*/ 4866289 w 6891715"/>
                <a:gd name="connsiteY4490" fmla="*/ 4854030 h 6367455"/>
                <a:gd name="connsiteX4491" fmla="*/ 4894546 w 6891715"/>
                <a:gd name="connsiteY4491" fmla="*/ 4846719 h 6367455"/>
                <a:gd name="connsiteX4492" fmla="*/ 4905341 w 6891715"/>
                <a:gd name="connsiteY4492" fmla="*/ 4849897 h 6367455"/>
                <a:gd name="connsiteX4493" fmla="*/ 4899944 w 6891715"/>
                <a:gd name="connsiteY4493" fmla="*/ 4839091 h 6367455"/>
                <a:gd name="connsiteX4494" fmla="*/ 4909469 w 6891715"/>
                <a:gd name="connsiteY4494" fmla="*/ 4829555 h 6367455"/>
                <a:gd name="connsiteX4495" fmla="*/ 4891371 w 6891715"/>
                <a:gd name="connsiteY4495" fmla="*/ 4835912 h 6367455"/>
                <a:gd name="connsiteX4496" fmla="*/ 4890419 w 6891715"/>
                <a:gd name="connsiteY4496" fmla="*/ 4824469 h 6367455"/>
                <a:gd name="connsiteX4497" fmla="*/ 4885021 w 6891715"/>
                <a:gd name="connsiteY4497" fmla="*/ 4817159 h 6367455"/>
                <a:gd name="connsiteX4498" fmla="*/ 4882481 w 6891715"/>
                <a:gd name="connsiteY4498" fmla="*/ 4795863 h 6367455"/>
                <a:gd name="connsiteX4499" fmla="*/ 4877719 w 6891715"/>
                <a:gd name="connsiteY4499" fmla="*/ 4809848 h 6367455"/>
                <a:gd name="connsiteX4500" fmla="*/ 4870099 w 6891715"/>
                <a:gd name="connsiteY4500" fmla="*/ 4812073 h 6367455"/>
                <a:gd name="connsiteX4501" fmla="*/ 4875496 w 6891715"/>
                <a:gd name="connsiteY4501" fmla="*/ 4825741 h 6367455"/>
                <a:gd name="connsiteX4502" fmla="*/ 4871369 w 6891715"/>
                <a:gd name="connsiteY4502" fmla="*/ 4824787 h 6367455"/>
                <a:gd name="connsiteX4503" fmla="*/ 4861526 w 6891715"/>
                <a:gd name="connsiteY4503" fmla="*/ 4818430 h 6367455"/>
                <a:gd name="connsiteX4504" fmla="*/ 4855176 w 6891715"/>
                <a:gd name="connsiteY4504" fmla="*/ 4819384 h 6367455"/>
                <a:gd name="connsiteX4505" fmla="*/ 4847874 w 6891715"/>
                <a:gd name="connsiteY4505" fmla="*/ 4815570 h 6367455"/>
                <a:gd name="connsiteX4506" fmla="*/ 4846921 w 6891715"/>
                <a:gd name="connsiteY4506" fmla="*/ 4803809 h 6367455"/>
                <a:gd name="connsiteX4507" fmla="*/ 4839301 w 6891715"/>
                <a:gd name="connsiteY4507" fmla="*/ 4809213 h 6367455"/>
                <a:gd name="connsiteX4508" fmla="*/ 4829776 w 6891715"/>
                <a:gd name="connsiteY4508" fmla="*/ 4801584 h 6367455"/>
                <a:gd name="connsiteX4509" fmla="*/ 4826601 w 6891715"/>
                <a:gd name="connsiteY4509" fmla="*/ 4807941 h 6367455"/>
                <a:gd name="connsiteX4510" fmla="*/ 4821204 w 6891715"/>
                <a:gd name="connsiteY4510" fmla="*/ 4809213 h 6367455"/>
                <a:gd name="connsiteX4511" fmla="*/ 4808504 w 6891715"/>
                <a:gd name="connsiteY4511" fmla="*/ 4811755 h 6367455"/>
                <a:gd name="connsiteX4512" fmla="*/ 4795169 w 6891715"/>
                <a:gd name="connsiteY4512" fmla="*/ 4816841 h 6367455"/>
                <a:gd name="connsiteX4513" fmla="*/ 4794216 w 6891715"/>
                <a:gd name="connsiteY4513" fmla="*/ 4824469 h 6367455"/>
                <a:gd name="connsiteX4514" fmla="*/ 4816441 w 6891715"/>
                <a:gd name="connsiteY4514" fmla="*/ 4828284 h 6367455"/>
                <a:gd name="connsiteX4515" fmla="*/ 4808821 w 6891715"/>
                <a:gd name="connsiteY4515" fmla="*/ 4830509 h 6367455"/>
                <a:gd name="connsiteX4516" fmla="*/ 4785644 w 6891715"/>
                <a:gd name="connsiteY4516" fmla="*/ 4826377 h 6367455"/>
                <a:gd name="connsiteX4517" fmla="*/ 4775166 w 6891715"/>
                <a:gd name="connsiteY4517" fmla="*/ 4828602 h 6367455"/>
                <a:gd name="connsiteX4518" fmla="*/ 4701824 w 6891715"/>
                <a:gd name="connsiteY4518" fmla="*/ 4809530 h 6367455"/>
                <a:gd name="connsiteX4519" fmla="*/ 4699601 w 6891715"/>
                <a:gd name="connsiteY4519" fmla="*/ 4797770 h 6367455"/>
                <a:gd name="connsiteX4520" fmla="*/ 4704999 w 6891715"/>
                <a:gd name="connsiteY4520" fmla="*/ 4808259 h 6367455"/>
                <a:gd name="connsiteX4521" fmla="*/ 4765324 w 6891715"/>
                <a:gd name="connsiteY4521" fmla="*/ 4822562 h 6367455"/>
                <a:gd name="connsiteX4522" fmla="*/ 4776119 w 6891715"/>
                <a:gd name="connsiteY4522" fmla="*/ 4823198 h 6367455"/>
                <a:gd name="connsiteX4523" fmla="*/ 4746274 w 6891715"/>
                <a:gd name="connsiteY4523" fmla="*/ 4799677 h 6367455"/>
                <a:gd name="connsiteX4524" fmla="*/ 4729446 w 6891715"/>
                <a:gd name="connsiteY4524" fmla="*/ 4799677 h 6367455"/>
                <a:gd name="connsiteX4525" fmla="*/ 4726271 w 6891715"/>
                <a:gd name="connsiteY4525" fmla="*/ 4807941 h 6367455"/>
                <a:gd name="connsiteX4526" fmla="*/ 4713571 w 6891715"/>
                <a:gd name="connsiteY4526" fmla="*/ 4802856 h 6367455"/>
                <a:gd name="connsiteX4527" fmla="*/ 4712301 w 6891715"/>
                <a:gd name="connsiteY4527" fmla="*/ 4792367 h 6367455"/>
                <a:gd name="connsiteX4528" fmla="*/ 4740559 w 6891715"/>
                <a:gd name="connsiteY4528" fmla="*/ 4785692 h 6367455"/>
                <a:gd name="connsiteX4529" fmla="*/ 4746909 w 6891715"/>
                <a:gd name="connsiteY4529" fmla="*/ 4784738 h 6367455"/>
                <a:gd name="connsiteX4530" fmla="*/ 4737384 w 6891715"/>
                <a:gd name="connsiteY4530" fmla="*/ 4768846 h 6367455"/>
                <a:gd name="connsiteX4531" fmla="*/ 4717381 w 6891715"/>
                <a:gd name="connsiteY4531" fmla="*/ 4764714 h 6367455"/>
                <a:gd name="connsiteX4532" fmla="*/ 4706586 w 6891715"/>
                <a:gd name="connsiteY4532" fmla="*/ 4770117 h 6367455"/>
                <a:gd name="connsiteX4533" fmla="*/ 4689759 w 6891715"/>
                <a:gd name="connsiteY4533" fmla="*/ 4756767 h 6367455"/>
                <a:gd name="connsiteX4534" fmla="*/ 4687536 w 6891715"/>
                <a:gd name="connsiteY4534" fmla="*/ 4752317 h 6367455"/>
                <a:gd name="connsiteX4535" fmla="*/ 4704681 w 6891715"/>
                <a:gd name="connsiteY4535" fmla="*/ 4757721 h 6367455"/>
                <a:gd name="connsiteX4536" fmla="*/ 4709761 w 6891715"/>
                <a:gd name="connsiteY4536" fmla="*/ 4754225 h 6367455"/>
                <a:gd name="connsiteX4537" fmla="*/ 4729129 w 6891715"/>
                <a:gd name="connsiteY4537" fmla="*/ 4759628 h 6367455"/>
                <a:gd name="connsiteX4538" fmla="*/ 4748179 w 6891715"/>
                <a:gd name="connsiteY4538" fmla="*/ 4763442 h 6367455"/>
                <a:gd name="connsiteX4539" fmla="*/ 4764054 w 6891715"/>
                <a:gd name="connsiteY4539" fmla="*/ 4769799 h 6367455"/>
                <a:gd name="connsiteX4540" fmla="*/ 4808821 w 6891715"/>
                <a:gd name="connsiteY4540" fmla="*/ 4724982 h 6367455"/>
                <a:gd name="connsiteX4541" fmla="*/ 4767864 w 6891715"/>
                <a:gd name="connsiteY4541" fmla="*/ 4752953 h 6367455"/>
                <a:gd name="connsiteX4542" fmla="*/ 4745956 w 6891715"/>
                <a:gd name="connsiteY4542" fmla="*/ 4759310 h 6367455"/>
                <a:gd name="connsiteX4543" fmla="*/ 4735161 w 6891715"/>
                <a:gd name="connsiteY4543" fmla="*/ 4747868 h 6367455"/>
                <a:gd name="connsiteX4544" fmla="*/ 4727541 w 6891715"/>
                <a:gd name="connsiteY4544" fmla="*/ 4738332 h 6367455"/>
                <a:gd name="connsiteX4545" fmla="*/ 4725636 w 6891715"/>
                <a:gd name="connsiteY4545" fmla="*/ 4731339 h 6367455"/>
                <a:gd name="connsiteX4546" fmla="*/ 4723414 w 6891715"/>
                <a:gd name="connsiteY4546" fmla="*/ 4717354 h 6367455"/>
                <a:gd name="connsiteX4547" fmla="*/ 4731351 w 6891715"/>
                <a:gd name="connsiteY4547" fmla="*/ 4710043 h 6367455"/>
                <a:gd name="connsiteX4548" fmla="*/ 4726271 w 6891715"/>
                <a:gd name="connsiteY4548" fmla="*/ 4699236 h 6367455"/>
                <a:gd name="connsiteX4549" fmla="*/ 4725001 w 6891715"/>
                <a:gd name="connsiteY4549" fmla="*/ 4688747 h 6367455"/>
                <a:gd name="connsiteX4550" fmla="*/ 4720874 w 6891715"/>
                <a:gd name="connsiteY4550" fmla="*/ 4703686 h 6367455"/>
                <a:gd name="connsiteX4551" fmla="*/ 4725001 w 6891715"/>
                <a:gd name="connsiteY4551" fmla="*/ 4708772 h 6367455"/>
                <a:gd name="connsiteX4552" fmla="*/ 4714841 w 6891715"/>
                <a:gd name="connsiteY4552" fmla="*/ 4717354 h 6367455"/>
                <a:gd name="connsiteX4553" fmla="*/ 4717064 w 6891715"/>
                <a:gd name="connsiteY4553" fmla="*/ 4729114 h 6367455"/>
                <a:gd name="connsiteX4554" fmla="*/ 4722144 w 6891715"/>
                <a:gd name="connsiteY4554" fmla="*/ 4737378 h 6367455"/>
                <a:gd name="connsiteX4555" fmla="*/ 4720239 w 6891715"/>
                <a:gd name="connsiteY4555" fmla="*/ 4744689 h 6367455"/>
                <a:gd name="connsiteX4556" fmla="*/ 4708809 w 6891715"/>
                <a:gd name="connsiteY4556" fmla="*/ 4749139 h 6367455"/>
                <a:gd name="connsiteX4557" fmla="*/ 4701189 w 6891715"/>
                <a:gd name="connsiteY4557" fmla="*/ 4742782 h 6367455"/>
                <a:gd name="connsiteX4558" fmla="*/ 4696109 w 6891715"/>
                <a:gd name="connsiteY4558" fmla="*/ 4747232 h 6367455"/>
                <a:gd name="connsiteX4559" fmla="*/ 4683409 w 6891715"/>
                <a:gd name="connsiteY4559" fmla="*/ 4747232 h 6367455"/>
                <a:gd name="connsiteX4560" fmla="*/ 4695791 w 6891715"/>
                <a:gd name="connsiteY4560" fmla="*/ 4725936 h 6367455"/>
                <a:gd name="connsiteX4561" fmla="*/ 4684044 w 6891715"/>
                <a:gd name="connsiteY4561" fmla="*/ 4726254 h 6367455"/>
                <a:gd name="connsiteX4562" fmla="*/ 4679916 w 6891715"/>
                <a:gd name="connsiteY4562" fmla="*/ 4718943 h 6367455"/>
                <a:gd name="connsiteX4563" fmla="*/ 4682456 w 6891715"/>
                <a:gd name="connsiteY4563" fmla="*/ 4738650 h 6367455"/>
                <a:gd name="connsiteX4564" fmla="*/ 4676106 w 6891715"/>
                <a:gd name="connsiteY4564" fmla="*/ 4744371 h 6367455"/>
                <a:gd name="connsiteX4565" fmla="*/ 4659914 w 6891715"/>
                <a:gd name="connsiteY4565" fmla="*/ 4746596 h 6367455"/>
                <a:gd name="connsiteX4566" fmla="*/ 4649436 w 6891715"/>
                <a:gd name="connsiteY4566" fmla="*/ 4751682 h 6367455"/>
                <a:gd name="connsiteX4567" fmla="*/ 4619591 w 6891715"/>
                <a:gd name="connsiteY4567" fmla="*/ 4753271 h 6367455"/>
                <a:gd name="connsiteX4568" fmla="*/ 4614829 w 6891715"/>
                <a:gd name="connsiteY4568" fmla="*/ 4759628 h 6367455"/>
                <a:gd name="connsiteX4569" fmla="*/ 4618956 w 6891715"/>
                <a:gd name="connsiteY4569" fmla="*/ 4769799 h 6367455"/>
                <a:gd name="connsiteX4570" fmla="*/ 4611654 w 6891715"/>
                <a:gd name="connsiteY4570" fmla="*/ 4781560 h 6367455"/>
                <a:gd name="connsiteX4571" fmla="*/ 4609749 w 6891715"/>
                <a:gd name="connsiteY4571" fmla="*/ 4797452 h 6367455"/>
                <a:gd name="connsiteX4572" fmla="*/ 4597049 w 6891715"/>
                <a:gd name="connsiteY4572" fmla="*/ 4809213 h 6367455"/>
                <a:gd name="connsiteX4573" fmla="*/ 4587524 w 6891715"/>
                <a:gd name="connsiteY4573" fmla="*/ 4820655 h 6367455"/>
                <a:gd name="connsiteX4574" fmla="*/ 4587524 w 6891715"/>
                <a:gd name="connsiteY4574" fmla="*/ 4816523 h 6367455"/>
                <a:gd name="connsiteX4575" fmla="*/ 4592921 w 6891715"/>
                <a:gd name="connsiteY4575" fmla="*/ 4807941 h 6367455"/>
                <a:gd name="connsiteX4576" fmla="*/ 4583396 w 6891715"/>
                <a:gd name="connsiteY4576" fmla="*/ 4805081 h 6367455"/>
                <a:gd name="connsiteX4577" fmla="*/ 4575776 w 6891715"/>
                <a:gd name="connsiteY4577" fmla="*/ 4799995 h 6367455"/>
                <a:gd name="connsiteX4578" fmla="*/ 4572601 w 6891715"/>
                <a:gd name="connsiteY4578" fmla="*/ 4788235 h 6367455"/>
                <a:gd name="connsiteX4579" fmla="*/ 4568474 w 6891715"/>
                <a:gd name="connsiteY4579" fmla="*/ 4796816 h 6367455"/>
                <a:gd name="connsiteX4580" fmla="*/ 4565299 w 6891715"/>
                <a:gd name="connsiteY4580" fmla="*/ 4787599 h 6367455"/>
                <a:gd name="connsiteX4581" fmla="*/ 4556726 w 6891715"/>
                <a:gd name="connsiteY4581" fmla="*/ 4784420 h 6367455"/>
                <a:gd name="connsiteX4582" fmla="*/ 4553551 w 6891715"/>
                <a:gd name="connsiteY4582" fmla="*/ 4798088 h 6367455"/>
                <a:gd name="connsiteX4583" fmla="*/ 4566251 w 6891715"/>
                <a:gd name="connsiteY4583" fmla="*/ 4811755 h 6367455"/>
                <a:gd name="connsiteX4584" fmla="*/ 4574824 w 6891715"/>
                <a:gd name="connsiteY4584" fmla="*/ 4815887 h 6367455"/>
                <a:gd name="connsiteX4585" fmla="*/ 4580539 w 6891715"/>
                <a:gd name="connsiteY4585" fmla="*/ 4820020 h 6367455"/>
                <a:gd name="connsiteX4586" fmla="*/ 4581491 w 6891715"/>
                <a:gd name="connsiteY4586" fmla="*/ 4832416 h 6367455"/>
                <a:gd name="connsiteX4587" fmla="*/ 4576094 w 6891715"/>
                <a:gd name="connsiteY4587" fmla="*/ 4845130 h 6367455"/>
                <a:gd name="connsiteX4588" fmla="*/ 4564664 w 6891715"/>
                <a:gd name="connsiteY4588" fmla="*/ 4848308 h 6367455"/>
                <a:gd name="connsiteX4589" fmla="*/ 4557361 w 6891715"/>
                <a:gd name="connsiteY4589" fmla="*/ 4856890 h 6367455"/>
                <a:gd name="connsiteX4590" fmla="*/ 4552281 w 6891715"/>
                <a:gd name="connsiteY4590" fmla="*/ 4857844 h 6367455"/>
                <a:gd name="connsiteX4591" fmla="*/ 4539264 w 6891715"/>
                <a:gd name="connsiteY4591" fmla="*/ 4858479 h 6367455"/>
                <a:gd name="connsiteX4592" fmla="*/ 4523388 w 6891715"/>
                <a:gd name="connsiteY4592" fmla="*/ 4862611 h 6367455"/>
                <a:gd name="connsiteX4593" fmla="*/ 4531961 w 6891715"/>
                <a:gd name="connsiteY4593" fmla="*/ 4871193 h 6367455"/>
                <a:gd name="connsiteX4594" fmla="*/ 4513228 w 6891715"/>
                <a:gd name="connsiteY4594" fmla="*/ 4882636 h 6367455"/>
                <a:gd name="connsiteX4595" fmla="*/ 4507831 w 6891715"/>
                <a:gd name="connsiteY4595" fmla="*/ 4875325 h 6367455"/>
                <a:gd name="connsiteX4596" fmla="*/ 4504338 w 6891715"/>
                <a:gd name="connsiteY4596" fmla="*/ 4865154 h 6367455"/>
                <a:gd name="connsiteX4597" fmla="*/ 4508466 w 6891715"/>
                <a:gd name="connsiteY4597" fmla="*/ 4859751 h 6367455"/>
                <a:gd name="connsiteX4598" fmla="*/ 4508466 w 6891715"/>
                <a:gd name="connsiteY4598" fmla="*/ 4849262 h 6367455"/>
                <a:gd name="connsiteX4599" fmla="*/ 4502116 w 6891715"/>
                <a:gd name="connsiteY4599" fmla="*/ 4843858 h 6367455"/>
                <a:gd name="connsiteX4600" fmla="*/ 4493861 w 6891715"/>
                <a:gd name="connsiteY4600" fmla="*/ 4868333 h 6367455"/>
                <a:gd name="connsiteX4601" fmla="*/ 4492908 w 6891715"/>
                <a:gd name="connsiteY4601" fmla="*/ 4884861 h 6367455"/>
                <a:gd name="connsiteX4602" fmla="*/ 4503703 w 6891715"/>
                <a:gd name="connsiteY4602" fmla="*/ 4891218 h 6367455"/>
                <a:gd name="connsiteX4603" fmla="*/ 4505926 w 6891715"/>
                <a:gd name="connsiteY4603" fmla="*/ 4905203 h 6367455"/>
                <a:gd name="connsiteX4604" fmla="*/ 4497671 w 6891715"/>
                <a:gd name="connsiteY4604" fmla="*/ 4910289 h 6367455"/>
                <a:gd name="connsiteX4605" fmla="*/ 4499868 w 6891715"/>
                <a:gd name="connsiteY4605" fmla="*/ 4919360 h 6367455"/>
                <a:gd name="connsiteX4606" fmla="*/ 4500840 w 6891715"/>
                <a:gd name="connsiteY4606" fmla="*/ 4920286 h 6367455"/>
                <a:gd name="connsiteX4607" fmla="*/ 4506875 w 6891715"/>
                <a:gd name="connsiteY4607" fmla="*/ 4943464 h 6367455"/>
                <a:gd name="connsiteX4608" fmla="*/ 4505922 w 6891715"/>
                <a:gd name="connsiteY4608" fmla="*/ 4967594 h 6367455"/>
                <a:gd name="connsiteX4609" fmla="*/ 4499570 w 6891715"/>
                <a:gd name="connsiteY4609" fmla="*/ 4964736 h 6367455"/>
                <a:gd name="connsiteX4610" fmla="*/ 4505922 w 6891715"/>
                <a:gd name="connsiteY4610" fmla="*/ 4976166 h 6367455"/>
                <a:gd name="connsiteX4611" fmla="*/ 4504969 w 6891715"/>
                <a:gd name="connsiteY4611" fmla="*/ 4987596 h 6367455"/>
                <a:gd name="connsiteX4612" fmla="*/ 4487183 w 6891715"/>
                <a:gd name="connsiteY4612" fmla="*/ 4995216 h 6367455"/>
                <a:gd name="connsiteX4613" fmla="*/ 4475749 w 6891715"/>
                <a:gd name="connsiteY4613" fmla="*/ 5001884 h 6367455"/>
                <a:gd name="connsiteX4614" fmla="*/ 4460821 w 6891715"/>
                <a:gd name="connsiteY4614" fmla="*/ 5005059 h 6367455"/>
                <a:gd name="connsiteX4615" fmla="*/ 4447164 w 6891715"/>
                <a:gd name="connsiteY4615" fmla="*/ 5022204 h 6367455"/>
                <a:gd name="connsiteX4616" fmla="*/ 4430330 w 6891715"/>
                <a:gd name="connsiteY4616" fmla="*/ 5038079 h 6367455"/>
                <a:gd name="connsiteX4617" fmla="*/ 4433506 w 6891715"/>
                <a:gd name="connsiteY4617" fmla="*/ 5029506 h 6367455"/>
                <a:gd name="connsiteX4618" fmla="*/ 4443988 w 6891715"/>
                <a:gd name="connsiteY4618" fmla="*/ 5017759 h 6367455"/>
                <a:gd name="connsiteX4619" fmla="*/ 4443988 w 6891715"/>
                <a:gd name="connsiteY4619" fmla="*/ 5008234 h 6367455"/>
                <a:gd name="connsiteX4620" fmla="*/ 4454469 w 6891715"/>
                <a:gd name="connsiteY4620" fmla="*/ 5000931 h 6367455"/>
                <a:gd name="connsiteX4621" fmla="*/ 4464950 w 6891715"/>
                <a:gd name="connsiteY4621" fmla="*/ 4992359 h 6367455"/>
                <a:gd name="connsiteX4622" fmla="*/ 4463997 w 6891715"/>
                <a:gd name="connsiteY4622" fmla="*/ 4986961 h 6367455"/>
                <a:gd name="connsiteX4623" fmla="*/ 4449069 w 6891715"/>
                <a:gd name="connsiteY4623" fmla="*/ 4990136 h 6367455"/>
                <a:gd name="connsiteX4624" fmla="*/ 4452245 w 6891715"/>
                <a:gd name="connsiteY4624" fmla="*/ 4980929 h 6367455"/>
                <a:gd name="connsiteX4625" fmla="*/ 4449069 w 6891715"/>
                <a:gd name="connsiteY4625" fmla="*/ 4971404 h 6367455"/>
                <a:gd name="connsiteX4626" fmla="*/ 4439223 w 6891715"/>
                <a:gd name="connsiteY4626" fmla="*/ 4964101 h 6367455"/>
                <a:gd name="connsiteX4627" fmla="*/ 4429060 w 6891715"/>
                <a:gd name="connsiteY4627" fmla="*/ 4968229 h 6367455"/>
                <a:gd name="connsiteX4628" fmla="*/ 4424613 w 6891715"/>
                <a:gd name="connsiteY4628" fmla="*/ 4976801 h 6367455"/>
                <a:gd name="connsiteX4629" fmla="*/ 4411909 w 6891715"/>
                <a:gd name="connsiteY4629" fmla="*/ 4972991 h 6367455"/>
                <a:gd name="connsiteX4630" fmla="*/ 4410956 w 6891715"/>
                <a:gd name="connsiteY4630" fmla="*/ 4981246 h 6367455"/>
                <a:gd name="connsiteX4631" fmla="*/ 4432236 w 6891715"/>
                <a:gd name="connsiteY4631" fmla="*/ 4983151 h 6367455"/>
                <a:gd name="connsiteX4632" fmla="*/ 4435412 w 6891715"/>
                <a:gd name="connsiteY4632" fmla="*/ 4985374 h 6367455"/>
                <a:gd name="connsiteX4633" fmla="*/ 4438588 w 6891715"/>
                <a:gd name="connsiteY4633" fmla="*/ 4991724 h 6367455"/>
                <a:gd name="connsiteX4634" fmla="*/ 4428107 w 6891715"/>
                <a:gd name="connsiteY4634" fmla="*/ 5004424 h 6367455"/>
                <a:gd name="connsiteX4635" fmla="*/ 4426201 w 6891715"/>
                <a:gd name="connsiteY4635" fmla="*/ 5009821 h 6367455"/>
                <a:gd name="connsiteX4636" fmla="*/ 4420802 w 6891715"/>
                <a:gd name="connsiteY4636" fmla="*/ 5011726 h 6367455"/>
                <a:gd name="connsiteX4637" fmla="*/ 4417626 w 6891715"/>
                <a:gd name="connsiteY4637" fmla="*/ 5007599 h 6367455"/>
                <a:gd name="connsiteX4638" fmla="*/ 4413497 w 6891715"/>
                <a:gd name="connsiteY4638" fmla="*/ 5011726 h 6367455"/>
                <a:gd name="connsiteX4639" fmla="*/ 4420802 w 6891715"/>
                <a:gd name="connsiteY4639" fmla="*/ 5021251 h 6367455"/>
                <a:gd name="connsiteX4640" fmla="*/ 4420802 w 6891715"/>
                <a:gd name="connsiteY4640" fmla="*/ 5028554 h 6367455"/>
                <a:gd name="connsiteX4641" fmla="*/ 4410638 w 6891715"/>
                <a:gd name="connsiteY4641" fmla="*/ 5035221 h 6367455"/>
                <a:gd name="connsiteX4642" fmla="*/ 4411591 w 6891715"/>
                <a:gd name="connsiteY4642" fmla="*/ 5046334 h 6367455"/>
                <a:gd name="connsiteX4643" fmla="*/ 4416673 w 6891715"/>
                <a:gd name="connsiteY4643" fmla="*/ 5034904 h 6367455"/>
                <a:gd name="connsiteX4644" fmla="*/ 4430330 w 6891715"/>
                <a:gd name="connsiteY4644" fmla="*/ 5031729 h 6367455"/>
                <a:gd name="connsiteX4645" fmla="*/ 4430330 w 6891715"/>
                <a:gd name="connsiteY4645" fmla="*/ 5038079 h 6367455"/>
                <a:gd name="connsiteX4646" fmla="*/ 4408415 w 6891715"/>
                <a:gd name="connsiteY4646" fmla="*/ 5059351 h 6367455"/>
                <a:gd name="connsiteX4647" fmla="*/ 4409368 w 6891715"/>
                <a:gd name="connsiteY4647" fmla="*/ 5066654 h 6367455"/>
                <a:gd name="connsiteX4648" fmla="*/ 4410956 w 6891715"/>
                <a:gd name="connsiteY4648" fmla="*/ 5082529 h 6367455"/>
                <a:gd name="connsiteX4649" fmla="*/ 4409050 w 6891715"/>
                <a:gd name="connsiteY4649" fmla="*/ 5116184 h 6367455"/>
                <a:gd name="connsiteX4650" fmla="*/ 4416673 w 6891715"/>
                <a:gd name="connsiteY4650" fmla="*/ 5138091 h 6367455"/>
                <a:gd name="connsiteX4651" fmla="*/ 4416388 w 6891715"/>
                <a:gd name="connsiteY4651" fmla="*/ 5137963 h 6367455"/>
                <a:gd name="connsiteX4652" fmla="*/ 4413532 w 6891715"/>
                <a:gd name="connsiteY4652" fmla="*/ 5157060 h 6367455"/>
                <a:gd name="connsiteX4653" fmla="*/ 4399569 w 6891715"/>
                <a:gd name="connsiteY4653" fmla="*/ 5177430 h 6367455"/>
                <a:gd name="connsiteX4654" fmla="*/ 4398617 w 6891715"/>
                <a:gd name="connsiteY4654" fmla="*/ 5183796 h 6367455"/>
                <a:gd name="connsiteX4655" fmla="*/ 4376721 w 6891715"/>
                <a:gd name="connsiteY4655" fmla="*/ 5181886 h 6367455"/>
                <a:gd name="connsiteX4656" fmla="*/ 4365932 w 6891715"/>
                <a:gd name="connsiteY4656" fmla="*/ 5188252 h 6367455"/>
                <a:gd name="connsiteX4657" fmla="*/ 4345306 w 6891715"/>
                <a:gd name="connsiteY4657" fmla="*/ 5219125 h 6367455"/>
                <a:gd name="connsiteX4658" fmla="*/ 4332930 w 6891715"/>
                <a:gd name="connsiteY4658" fmla="*/ 5259229 h 6367455"/>
                <a:gd name="connsiteX4659" fmla="*/ 4330709 w 6891715"/>
                <a:gd name="connsiteY4659" fmla="*/ 5271960 h 6367455"/>
                <a:gd name="connsiteX4660" fmla="*/ 4323093 w 6891715"/>
                <a:gd name="connsiteY4660" fmla="*/ 5274188 h 6367455"/>
                <a:gd name="connsiteX4661" fmla="*/ 4314207 w 6891715"/>
                <a:gd name="connsiteY4661" fmla="*/ 5282782 h 6367455"/>
                <a:gd name="connsiteX4662" fmla="*/ 4314207 w 6891715"/>
                <a:gd name="connsiteY4662" fmla="*/ 5291057 h 6367455"/>
                <a:gd name="connsiteX4663" fmla="*/ 4306591 w 6891715"/>
                <a:gd name="connsiteY4663" fmla="*/ 5287874 h 6367455"/>
                <a:gd name="connsiteX4664" fmla="*/ 4298024 w 6891715"/>
                <a:gd name="connsiteY4664" fmla="*/ 5290102 h 6367455"/>
                <a:gd name="connsiteX4665" fmla="*/ 4297072 w 6891715"/>
                <a:gd name="connsiteY4665" fmla="*/ 5298696 h 6367455"/>
                <a:gd name="connsiteX4666" fmla="*/ 4290725 w 6891715"/>
                <a:gd name="connsiteY4666" fmla="*/ 5302834 h 6367455"/>
                <a:gd name="connsiteX4667" fmla="*/ 4296437 w 6891715"/>
                <a:gd name="connsiteY4667" fmla="*/ 5306016 h 6367455"/>
                <a:gd name="connsiteX4668" fmla="*/ 4304370 w 6891715"/>
                <a:gd name="connsiteY4668" fmla="*/ 5300606 h 6367455"/>
                <a:gd name="connsiteX4669" fmla="*/ 4317381 w 6891715"/>
                <a:gd name="connsiteY4669" fmla="*/ 5301879 h 6367455"/>
                <a:gd name="connsiteX4670" fmla="*/ 4324679 w 6891715"/>
                <a:gd name="connsiteY4670" fmla="*/ 5304743 h 6367455"/>
                <a:gd name="connsiteX4671" fmla="*/ 4327853 w 6891715"/>
                <a:gd name="connsiteY4671" fmla="*/ 5312064 h 6367455"/>
                <a:gd name="connsiteX4672" fmla="*/ 4329122 w 6891715"/>
                <a:gd name="connsiteY4672" fmla="*/ 5321612 h 6367455"/>
                <a:gd name="connsiteX4673" fmla="*/ 4331343 w 6891715"/>
                <a:gd name="connsiteY4673" fmla="*/ 5327023 h 6367455"/>
                <a:gd name="connsiteX4674" fmla="*/ 4343084 w 6891715"/>
                <a:gd name="connsiteY4674" fmla="*/ 5338163 h 6367455"/>
                <a:gd name="connsiteX4675" fmla="*/ 4348479 w 6891715"/>
                <a:gd name="connsiteY4675" fmla="*/ 5349939 h 6367455"/>
                <a:gd name="connsiteX4676" fmla="*/ 4347949 w 6891715"/>
                <a:gd name="connsiteY4676" fmla="*/ 5350022 h 6367455"/>
                <a:gd name="connsiteX4677" fmla="*/ 4354478 w 6891715"/>
                <a:gd name="connsiteY4677" fmla="*/ 5386173 h 6367455"/>
                <a:gd name="connsiteX4678" fmla="*/ 4367495 w 6891715"/>
                <a:gd name="connsiteY4678" fmla="*/ 5416728 h 6367455"/>
                <a:gd name="connsiteX4679" fmla="*/ 4394165 w 6891715"/>
                <a:gd name="connsiteY4679" fmla="*/ 5435506 h 6367455"/>
                <a:gd name="connsiteX4680" fmla="*/ 4426868 w 6891715"/>
                <a:gd name="connsiteY4680" fmla="*/ 5452056 h 6367455"/>
                <a:gd name="connsiteX4681" fmla="*/ 4440838 w 6891715"/>
                <a:gd name="connsiteY4681" fmla="*/ 5454920 h 6367455"/>
                <a:gd name="connsiteX4682" fmla="*/ 4447188 w 6891715"/>
                <a:gd name="connsiteY4682" fmla="*/ 5451738 h 6367455"/>
                <a:gd name="connsiteX4683" fmla="*/ 4452903 w 6891715"/>
                <a:gd name="connsiteY4683" fmla="*/ 5461604 h 6367455"/>
                <a:gd name="connsiteX4684" fmla="*/ 4450680 w 6891715"/>
                <a:gd name="connsiteY4684" fmla="*/ 5467969 h 6367455"/>
                <a:gd name="connsiteX4685" fmla="*/ 4447505 w 6891715"/>
                <a:gd name="connsiteY4685" fmla="*/ 5471470 h 6367455"/>
                <a:gd name="connsiteX4686" fmla="*/ 4449093 w 6891715"/>
                <a:gd name="connsiteY4686" fmla="*/ 5473380 h 6367455"/>
                <a:gd name="connsiteX4687" fmla="*/ 4444330 w 6891715"/>
                <a:gd name="connsiteY4687" fmla="*/ 5483883 h 6367455"/>
                <a:gd name="connsiteX4688" fmla="*/ 4442108 w 6891715"/>
                <a:gd name="connsiteY4688" fmla="*/ 5490248 h 6367455"/>
                <a:gd name="connsiteX4689" fmla="*/ 4426233 w 6891715"/>
                <a:gd name="connsiteY4689" fmla="*/ 5488021 h 6367455"/>
                <a:gd name="connsiteX4690" fmla="*/ 4416708 w 6891715"/>
                <a:gd name="connsiteY4690" fmla="*/ 5487066 h 6367455"/>
                <a:gd name="connsiteX4691" fmla="*/ 4398610 w 6891715"/>
                <a:gd name="connsiteY4691" fmla="*/ 5486111 h 6367455"/>
                <a:gd name="connsiteX4692" fmla="*/ 4374163 w 6891715"/>
                <a:gd name="connsiteY4692" fmla="*/ 5482292 h 6367455"/>
                <a:gd name="connsiteX4693" fmla="*/ 4361463 w 6891715"/>
                <a:gd name="connsiteY4693" fmla="*/ 5481337 h 6367455"/>
                <a:gd name="connsiteX4694" fmla="*/ 4336380 w 6891715"/>
                <a:gd name="connsiteY4694" fmla="*/ 5489612 h 6367455"/>
                <a:gd name="connsiteX4695" fmla="*/ 4311933 w 6891715"/>
                <a:gd name="connsiteY4695" fmla="*/ 5483883 h 6367455"/>
                <a:gd name="connsiteX4696" fmla="*/ 4298280 w 6891715"/>
                <a:gd name="connsiteY4696" fmla="*/ 5488021 h 6367455"/>
                <a:gd name="connsiteX4697" fmla="*/ 4289073 w 6891715"/>
                <a:gd name="connsiteY4697" fmla="*/ 5510300 h 6367455"/>
                <a:gd name="connsiteX4698" fmla="*/ 4278278 w 6891715"/>
                <a:gd name="connsiteY4698" fmla="*/ 5522076 h 6367455"/>
                <a:gd name="connsiteX4699" fmla="*/ 4253195 w 6891715"/>
                <a:gd name="connsiteY4699" fmla="*/ 5536080 h 6367455"/>
                <a:gd name="connsiteX4700" fmla="*/ 4224620 w 6891715"/>
                <a:gd name="connsiteY4700" fmla="*/ 5550084 h 6367455"/>
                <a:gd name="connsiteX4701" fmla="*/ 4209063 w 6891715"/>
                <a:gd name="connsiteY4701" fmla="*/ 5568225 h 6367455"/>
                <a:gd name="connsiteX4702" fmla="*/ 4191283 w 6891715"/>
                <a:gd name="connsiteY4702" fmla="*/ 5582866 h 6367455"/>
                <a:gd name="connsiteX4703" fmla="*/ 4191283 w 6891715"/>
                <a:gd name="connsiteY4703" fmla="*/ 5592732 h 6367455"/>
                <a:gd name="connsiteX4704" fmla="*/ 4172233 w 6891715"/>
                <a:gd name="connsiteY4704" fmla="*/ 5602280 h 6367455"/>
                <a:gd name="connsiteX4705" fmla="*/ 4169058 w 6891715"/>
                <a:gd name="connsiteY4705" fmla="*/ 5601007 h 6367455"/>
                <a:gd name="connsiteX4706" fmla="*/ 4173185 w 6891715"/>
                <a:gd name="connsiteY4706" fmla="*/ 5594642 h 6367455"/>
                <a:gd name="connsiteX4707" fmla="*/ 4175408 w 6891715"/>
                <a:gd name="connsiteY4707" fmla="*/ 5585412 h 6367455"/>
                <a:gd name="connsiteX4708" fmla="*/ 4168105 w 6891715"/>
                <a:gd name="connsiteY4708" fmla="*/ 5578092 h 6367455"/>
                <a:gd name="connsiteX4709" fmla="*/ 4173820 w 6891715"/>
                <a:gd name="connsiteY4709" fmla="*/ 5569498 h 6367455"/>
                <a:gd name="connsiteX4710" fmla="*/ 4185568 w 6891715"/>
                <a:gd name="connsiteY4710" fmla="*/ 5564088 h 6367455"/>
                <a:gd name="connsiteX4711" fmla="*/ 4204618 w 6891715"/>
                <a:gd name="connsiteY4711" fmla="*/ 5551357 h 6367455"/>
                <a:gd name="connsiteX4712" fmla="*/ 4226843 w 6891715"/>
                <a:gd name="connsiteY4712" fmla="*/ 5537353 h 6367455"/>
                <a:gd name="connsiteX4713" fmla="*/ 4235098 w 6891715"/>
                <a:gd name="connsiteY4713" fmla="*/ 5534170 h 6367455"/>
                <a:gd name="connsiteX4714" fmla="*/ 4235098 w 6891715"/>
                <a:gd name="connsiteY4714" fmla="*/ 5524622 h 6367455"/>
                <a:gd name="connsiteX4715" fmla="*/ 4224620 w 6891715"/>
                <a:gd name="connsiteY4715" fmla="*/ 5528123 h 6367455"/>
                <a:gd name="connsiteX4716" fmla="*/ 4202395 w 6891715"/>
                <a:gd name="connsiteY4716" fmla="*/ 5533215 h 6367455"/>
                <a:gd name="connsiteX4717" fmla="*/ 4184615 w 6891715"/>
                <a:gd name="connsiteY4717" fmla="*/ 5544036 h 6367455"/>
                <a:gd name="connsiteX4718" fmla="*/ 4167470 w 6891715"/>
                <a:gd name="connsiteY4718" fmla="*/ 5537989 h 6367455"/>
                <a:gd name="connsiteX4719" fmla="*/ 4163025 w 6891715"/>
                <a:gd name="connsiteY4719" fmla="*/ 5522076 h 6367455"/>
                <a:gd name="connsiteX4720" fmla="*/ 4160928 w 6891715"/>
                <a:gd name="connsiteY4720" fmla="*/ 5513064 h 6367455"/>
                <a:gd name="connsiteX4721" fmla="*/ 4150640 w 6891715"/>
                <a:gd name="connsiteY4721" fmla="*/ 5513376 h 6367455"/>
                <a:gd name="connsiteX4722" fmla="*/ 4135718 w 6891715"/>
                <a:gd name="connsiteY4722" fmla="*/ 5512423 h 6367455"/>
                <a:gd name="connsiteX4723" fmla="*/ 4123970 w 6891715"/>
                <a:gd name="connsiteY4723" fmla="*/ 5504168 h 6367455"/>
                <a:gd name="connsiteX4724" fmla="*/ 4098570 w 6891715"/>
                <a:gd name="connsiteY4724" fmla="*/ 5493373 h 6367455"/>
                <a:gd name="connsiteX4725" fmla="*/ 4080473 w 6891715"/>
                <a:gd name="connsiteY4725" fmla="*/ 5491786 h 6367455"/>
                <a:gd name="connsiteX4726" fmla="*/ 4071900 w 6891715"/>
                <a:gd name="connsiteY4726" fmla="*/ 5495913 h 6367455"/>
                <a:gd name="connsiteX4727" fmla="*/ 4066820 w 6891715"/>
                <a:gd name="connsiteY4727" fmla="*/ 5485436 h 6367455"/>
                <a:gd name="connsiteX4728" fmla="*/ 4073170 w 6891715"/>
                <a:gd name="connsiteY4728" fmla="*/ 5474641 h 6367455"/>
                <a:gd name="connsiteX4729" fmla="*/ 4059200 w 6891715"/>
                <a:gd name="connsiteY4729" fmla="*/ 5477181 h 6367455"/>
                <a:gd name="connsiteX4730" fmla="*/ 4060470 w 6891715"/>
                <a:gd name="connsiteY4730" fmla="*/ 5486706 h 6367455"/>
                <a:gd name="connsiteX4731" fmla="*/ 4055073 w 6891715"/>
                <a:gd name="connsiteY4731" fmla="*/ 5494326 h 6367455"/>
                <a:gd name="connsiteX4732" fmla="*/ 4044913 w 6891715"/>
                <a:gd name="connsiteY4732" fmla="*/ 5497501 h 6367455"/>
                <a:gd name="connsiteX4733" fmla="*/ 4033165 w 6891715"/>
                <a:gd name="connsiteY4733" fmla="*/ 5498453 h 6367455"/>
                <a:gd name="connsiteX4734" fmla="*/ 4027768 w 6891715"/>
                <a:gd name="connsiteY4734" fmla="*/ 5493056 h 6367455"/>
                <a:gd name="connsiteX4735" fmla="*/ 3999193 w 6891715"/>
                <a:gd name="connsiteY4735" fmla="*/ 5494643 h 6367455"/>
                <a:gd name="connsiteX4736" fmla="*/ 3999193 w 6891715"/>
                <a:gd name="connsiteY4736" fmla="*/ 5501946 h 6367455"/>
                <a:gd name="connsiteX4737" fmla="*/ 3989668 w 6891715"/>
                <a:gd name="connsiteY4737" fmla="*/ 5512741 h 6367455"/>
                <a:gd name="connsiteX4738" fmla="*/ 3974110 w 6891715"/>
                <a:gd name="connsiteY4738" fmla="*/ 5516868 h 6367455"/>
                <a:gd name="connsiteX4739" fmla="*/ 3968713 w 6891715"/>
                <a:gd name="connsiteY4739" fmla="*/ 5516868 h 6367455"/>
                <a:gd name="connsiteX4740" fmla="*/ 3951885 w 6891715"/>
                <a:gd name="connsiteY4740" fmla="*/ 5506708 h 6367455"/>
                <a:gd name="connsiteX4741" fmla="*/ 3940138 w 6891715"/>
                <a:gd name="connsiteY4741" fmla="*/ 5520361 h 6367455"/>
                <a:gd name="connsiteX4742" fmla="*/ 3941090 w 6891715"/>
                <a:gd name="connsiteY4742" fmla="*/ 5532108 h 6367455"/>
                <a:gd name="connsiteX4743" fmla="*/ 3953790 w 6891715"/>
                <a:gd name="connsiteY4743" fmla="*/ 5537188 h 6367455"/>
                <a:gd name="connsiteX4744" fmla="*/ 3946805 w 6891715"/>
                <a:gd name="connsiteY4744" fmla="*/ 5544491 h 6367455"/>
                <a:gd name="connsiteX4745" fmla="*/ 3950933 w 6891715"/>
                <a:gd name="connsiteY4745" fmla="*/ 5551793 h 6367455"/>
                <a:gd name="connsiteX4746" fmla="*/ 3963950 w 6891715"/>
                <a:gd name="connsiteY4746" fmla="*/ 5554016 h 6367455"/>
                <a:gd name="connsiteX4747" fmla="*/ 3964903 w 6891715"/>
                <a:gd name="connsiteY4747" fmla="*/ 5545443 h 6367455"/>
                <a:gd name="connsiteX4748" fmla="*/ 3976650 w 6891715"/>
                <a:gd name="connsiteY4748" fmla="*/ 5562271 h 6367455"/>
                <a:gd name="connsiteX4749" fmla="*/ 3991255 w 6891715"/>
                <a:gd name="connsiteY4749" fmla="*/ 5570526 h 6367455"/>
                <a:gd name="connsiteX4750" fmla="*/ 4001098 w 6891715"/>
                <a:gd name="connsiteY4750" fmla="*/ 5579733 h 6367455"/>
                <a:gd name="connsiteX4751" fmla="*/ 3989350 w 6891715"/>
                <a:gd name="connsiteY4751" fmla="*/ 5589258 h 6367455"/>
                <a:gd name="connsiteX4752" fmla="*/ 3971253 w 6891715"/>
                <a:gd name="connsiteY4752" fmla="*/ 5569573 h 6367455"/>
                <a:gd name="connsiteX4753" fmla="*/ 3963950 w 6891715"/>
                <a:gd name="connsiteY4753" fmla="*/ 5569573 h 6367455"/>
                <a:gd name="connsiteX4754" fmla="*/ 3955378 w 6891715"/>
                <a:gd name="connsiteY4754" fmla="*/ 5561318 h 6367455"/>
                <a:gd name="connsiteX4755" fmla="*/ 3934105 w 6891715"/>
                <a:gd name="connsiteY4755" fmla="*/ 5568938 h 6367455"/>
                <a:gd name="connsiteX4756" fmla="*/ 3935375 w 6891715"/>
                <a:gd name="connsiteY4756" fmla="*/ 5582591 h 6367455"/>
                <a:gd name="connsiteX4757" fmla="*/ 3962045 w 6891715"/>
                <a:gd name="connsiteY4757" fmla="*/ 5598148 h 6367455"/>
                <a:gd name="connsiteX4758" fmla="*/ 3962045 w 6891715"/>
                <a:gd name="connsiteY4758" fmla="*/ 5610848 h 6367455"/>
                <a:gd name="connsiteX4759" fmla="*/ 3947123 w 6891715"/>
                <a:gd name="connsiteY4759" fmla="*/ 5613071 h 6367455"/>
                <a:gd name="connsiteX4760" fmla="*/ 3932200 w 6891715"/>
                <a:gd name="connsiteY4760" fmla="*/ 5599736 h 6367455"/>
                <a:gd name="connsiteX4761" fmla="*/ 3931248 w 6891715"/>
                <a:gd name="connsiteY4761" fmla="*/ 5587036 h 6367455"/>
                <a:gd name="connsiteX4762" fmla="*/ 3920770 w 6891715"/>
                <a:gd name="connsiteY4762" fmla="*/ 5580686 h 6367455"/>
                <a:gd name="connsiteX4763" fmla="*/ 3910928 w 6891715"/>
                <a:gd name="connsiteY4763" fmla="*/ 5584813 h 6367455"/>
                <a:gd name="connsiteX4764" fmla="*/ 3907753 w 6891715"/>
                <a:gd name="connsiteY4764" fmla="*/ 5595291 h 6367455"/>
                <a:gd name="connsiteX4765" fmla="*/ 3939185 w 6891715"/>
                <a:gd name="connsiteY4765" fmla="*/ 5620373 h 6367455"/>
                <a:gd name="connsiteX4766" fmla="*/ 3926168 w 6891715"/>
                <a:gd name="connsiteY4766" fmla="*/ 5627041 h 6367455"/>
                <a:gd name="connsiteX4767" fmla="*/ 3911563 w 6891715"/>
                <a:gd name="connsiteY4767" fmla="*/ 5616563 h 6367455"/>
                <a:gd name="connsiteX4768" fmla="*/ 3908388 w 6891715"/>
                <a:gd name="connsiteY4768" fmla="*/ 5621961 h 6367455"/>
                <a:gd name="connsiteX4769" fmla="*/ 3899815 w 6891715"/>
                <a:gd name="connsiteY4769" fmla="*/ 5614658 h 6367455"/>
                <a:gd name="connsiteX4770" fmla="*/ 3903625 w 6891715"/>
                <a:gd name="connsiteY4770" fmla="*/ 5598466 h 6367455"/>
                <a:gd name="connsiteX4771" fmla="*/ 3899498 w 6891715"/>
                <a:gd name="connsiteY4771" fmla="*/ 5587353 h 6367455"/>
                <a:gd name="connsiteX4772" fmla="*/ 3880448 w 6891715"/>
                <a:gd name="connsiteY4772" fmla="*/ 5582908 h 6367455"/>
                <a:gd name="connsiteX4773" fmla="*/ 3876003 w 6891715"/>
                <a:gd name="connsiteY4773" fmla="*/ 5568621 h 6367455"/>
                <a:gd name="connsiteX4774" fmla="*/ 3863303 w 6891715"/>
                <a:gd name="connsiteY4774" fmla="*/ 5570526 h 6367455"/>
                <a:gd name="connsiteX4775" fmla="*/ 3860128 w 6891715"/>
                <a:gd name="connsiteY4775" fmla="*/ 5562271 h 6367455"/>
                <a:gd name="connsiteX4776" fmla="*/ 3856953 w 6891715"/>
                <a:gd name="connsiteY4776" fmla="*/ 5551793 h 6367455"/>
                <a:gd name="connsiteX4777" fmla="*/ 3862033 w 6891715"/>
                <a:gd name="connsiteY4777" fmla="*/ 5543538 h 6367455"/>
                <a:gd name="connsiteX4778" fmla="*/ 3865208 w 6891715"/>
                <a:gd name="connsiteY4778" fmla="*/ 5531791 h 6367455"/>
                <a:gd name="connsiteX4779" fmla="*/ 3849015 w 6891715"/>
                <a:gd name="connsiteY4779" fmla="*/ 5527346 h 6367455"/>
                <a:gd name="connsiteX4780" fmla="*/ 3847110 w 6891715"/>
                <a:gd name="connsiteY4780" fmla="*/ 5539093 h 6367455"/>
                <a:gd name="connsiteX4781" fmla="*/ 3836633 w 6891715"/>
                <a:gd name="connsiteY4781" fmla="*/ 5545443 h 6367455"/>
                <a:gd name="connsiteX4782" fmla="*/ 3827108 w 6891715"/>
                <a:gd name="connsiteY4782" fmla="*/ 5560366 h 6367455"/>
                <a:gd name="connsiteX4783" fmla="*/ 3832505 w 6891715"/>
                <a:gd name="connsiteY4783" fmla="*/ 5577511 h 6367455"/>
                <a:gd name="connsiteX4784" fmla="*/ 3827743 w 6891715"/>
                <a:gd name="connsiteY4784" fmla="*/ 5593068 h 6367455"/>
                <a:gd name="connsiteX4785" fmla="*/ 3834410 w 6891715"/>
                <a:gd name="connsiteY4785" fmla="*/ 5617198 h 6367455"/>
                <a:gd name="connsiteX4786" fmla="*/ 3857588 w 6891715"/>
                <a:gd name="connsiteY4786" fmla="*/ 5639423 h 6367455"/>
                <a:gd name="connsiteX4787" fmla="*/ 3861080 w 6891715"/>
                <a:gd name="connsiteY4787" fmla="*/ 5666411 h 6367455"/>
                <a:gd name="connsiteX4788" fmla="*/ 3875050 w 6891715"/>
                <a:gd name="connsiteY4788" fmla="*/ 5671808 h 6367455"/>
                <a:gd name="connsiteX4789" fmla="*/ 3903625 w 6891715"/>
                <a:gd name="connsiteY4789" fmla="*/ 5700701 h 6367455"/>
                <a:gd name="connsiteX4790" fmla="*/ 3900768 w 6891715"/>
                <a:gd name="connsiteY4790" fmla="*/ 5730546 h 6367455"/>
                <a:gd name="connsiteX4791" fmla="*/ 3881718 w 6891715"/>
                <a:gd name="connsiteY4791" fmla="*/ 5726418 h 6367455"/>
                <a:gd name="connsiteX4792" fmla="*/ 3881718 w 6891715"/>
                <a:gd name="connsiteY4792" fmla="*/ 5719116 h 6367455"/>
                <a:gd name="connsiteX4793" fmla="*/ 3893465 w 6891715"/>
                <a:gd name="connsiteY4793" fmla="*/ 5716893 h 6367455"/>
                <a:gd name="connsiteX4794" fmla="*/ 3884575 w 6891715"/>
                <a:gd name="connsiteY4794" fmla="*/ 5706416 h 6367455"/>
                <a:gd name="connsiteX4795" fmla="*/ 3868700 w 6891715"/>
                <a:gd name="connsiteY4795" fmla="*/ 5688318 h 6367455"/>
                <a:gd name="connsiteX4796" fmla="*/ 3856953 w 6891715"/>
                <a:gd name="connsiteY4796" fmla="*/ 5700383 h 6367455"/>
                <a:gd name="connsiteX4797" fmla="*/ 3862668 w 6891715"/>
                <a:gd name="connsiteY4797" fmla="*/ 5709591 h 6367455"/>
                <a:gd name="connsiteX4798" fmla="*/ 3858223 w 6891715"/>
                <a:gd name="connsiteY4798" fmla="*/ 5714988 h 6367455"/>
                <a:gd name="connsiteX4799" fmla="*/ 3863620 w 6891715"/>
                <a:gd name="connsiteY4799" fmla="*/ 5721338 h 6367455"/>
                <a:gd name="connsiteX4800" fmla="*/ 3877590 w 6891715"/>
                <a:gd name="connsiteY4800" fmla="*/ 5724513 h 6367455"/>
                <a:gd name="connsiteX4801" fmla="*/ 3866795 w 6891715"/>
                <a:gd name="connsiteY4801" fmla="*/ 5742293 h 6367455"/>
                <a:gd name="connsiteX4802" fmla="*/ 3856635 w 6891715"/>
                <a:gd name="connsiteY4802" fmla="*/ 5748008 h 6367455"/>
                <a:gd name="connsiteX4803" fmla="*/ 3842665 w 6891715"/>
                <a:gd name="connsiteY4803" fmla="*/ 5744833 h 6367455"/>
                <a:gd name="connsiteX4804" fmla="*/ 3826790 w 6891715"/>
                <a:gd name="connsiteY4804" fmla="*/ 5741341 h 6367455"/>
                <a:gd name="connsiteX4805" fmla="*/ 3824885 w 6891715"/>
                <a:gd name="connsiteY4805" fmla="*/ 5753088 h 6367455"/>
                <a:gd name="connsiteX4806" fmla="*/ 3843935 w 6891715"/>
                <a:gd name="connsiteY4806" fmla="*/ 5754358 h 6367455"/>
                <a:gd name="connsiteX4807" fmla="*/ 3859810 w 6891715"/>
                <a:gd name="connsiteY4807" fmla="*/ 5761343 h 6367455"/>
                <a:gd name="connsiteX4808" fmla="*/ 3859810 w 6891715"/>
                <a:gd name="connsiteY4808" fmla="*/ 5770868 h 6367455"/>
                <a:gd name="connsiteX4809" fmla="*/ 3873463 w 6891715"/>
                <a:gd name="connsiteY4809" fmla="*/ 5773091 h 6367455"/>
                <a:gd name="connsiteX4810" fmla="*/ 3873463 w 6891715"/>
                <a:gd name="connsiteY4810" fmla="*/ 5765471 h 6367455"/>
                <a:gd name="connsiteX4811" fmla="*/ 3896958 w 6891715"/>
                <a:gd name="connsiteY4811" fmla="*/ 5779123 h 6367455"/>
                <a:gd name="connsiteX4812" fmla="*/ 3902673 w 6891715"/>
                <a:gd name="connsiteY4812" fmla="*/ 5794681 h 6367455"/>
                <a:gd name="connsiteX4813" fmla="*/ 3910928 w 6891715"/>
                <a:gd name="connsiteY4813" fmla="*/ 5801031 h 6367455"/>
                <a:gd name="connsiteX4814" fmla="*/ 3926803 w 6891715"/>
                <a:gd name="connsiteY4814" fmla="*/ 5801983 h 6367455"/>
                <a:gd name="connsiteX4815" fmla="*/ 3934423 w 6891715"/>
                <a:gd name="connsiteY4815" fmla="*/ 5814366 h 6367455"/>
                <a:gd name="connsiteX4816" fmla="*/ 3958870 w 6891715"/>
                <a:gd name="connsiteY4816" fmla="*/ 5825796 h 6367455"/>
                <a:gd name="connsiteX4817" fmla="*/ 3967443 w 6891715"/>
                <a:gd name="connsiteY4817" fmla="*/ 5835321 h 6367455"/>
                <a:gd name="connsiteX4818" fmla="*/ 3962045 w 6891715"/>
                <a:gd name="connsiteY4818" fmla="*/ 5852148 h 6367455"/>
                <a:gd name="connsiteX4819" fmla="*/ 3965538 w 6891715"/>
                <a:gd name="connsiteY4819" fmla="*/ 5857546 h 6367455"/>
                <a:gd name="connsiteX4820" fmla="*/ 3961410 w 6891715"/>
                <a:gd name="connsiteY4820" fmla="*/ 5863896 h 6367455"/>
                <a:gd name="connsiteX4821" fmla="*/ 3971888 w 6891715"/>
                <a:gd name="connsiteY4821" fmla="*/ 5877231 h 6367455"/>
                <a:gd name="connsiteX4822" fmla="*/ 3979508 w 6891715"/>
                <a:gd name="connsiteY4822" fmla="*/ 5891201 h 6367455"/>
                <a:gd name="connsiteX4823" fmla="*/ 3962680 w 6891715"/>
                <a:gd name="connsiteY4823" fmla="*/ 5894376 h 6367455"/>
                <a:gd name="connsiteX4824" fmla="*/ 3953790 w 6891715"/>
                <a:gd name="connsiteY4824" fmla="*/ 5883581 h 6367455"/>
                <a:gd name="connsiteX4825" fmla="*/ 3943313 w 6891715"/>
                <a:gd name="connsiteY4825" fmla="*/ 5883898 h 6367455"/>
                <a:gd name="connsiteX4826" fmla="*/ 3931565 w 6891715"/>
                <a:gd name="connsiteY4826" fmla="*/ 5869293 h 6367455"/>
                <a:gd name="connsiteX4827" fmla="*/ 3922993 w 6891715"/>
                <a:gd name="connsiteY4827" fmla="*/ 5864213 h 6367455"/>
                <a:gd name="connsiteX4828" fmla="*/ 3926168 w 6891715"/>
                <a:gd name="connsiteY4828" fmla="*/ 5853736 h 6367455"/>
                <a:gd name="connsiteX4829" fmla="*/ 3912515 w 6891715"/>
                <a:gd name="connsiteY4829" fmla="*/ 5851513 h 6367455"/>
                <a:gd name="connsiteX4830" fmla="*/ 3896640 w 6891715"/>
                <a:gd name="connsiteY4830" fmla="*/ 5857863 h 6367455"/>
                <a:gd name="connsiteX4831" fmla="*/ 3902038 w 6891715"/>
                <a:gd name="connsiteY4831" fmla="*/ 5864213 h 6367455"/>
                <a:gd name="connsiteX4832" fmla="*/ 3876638 w 6891715"/>
                <a:gd name="connsiteY4832" fmla="*/ 5865801 h 6367455"/>
                <a:gd name="connsiteX4833" fmla="*/ 3869676 w 6891715"/>
                <a:gd name="connsiteY4833" fmla="*/ 5859999 h 6367455"/>
                <a:gd name="connsiteX4834" fmla="*/ 3872889 w 6891715"/>
                <a:gd name="connsiteY4834" fmla="*/ 5872612 h 6367455"/>
                <a:gd name="connsiteX4835" fmla="*/ 3882402 w 6891715"/>
                <a:gd name="connsiteY4835" fmla="*/ 5876432 h 6367455"/>
                <a:gd name="connsiteX4836" fmla="*/ 3876060 w 6891715"/>
                <a:gd name="connsiteY4836" fmla="*/ 5884073 h 6367455"/>
                <a:gd name="connsiteX4837" fmla="*/ 3885572 w 6891715"/>
                <a:gd name="connsiteY4837" fmla="*/ 5885983 h 6367455"/>
                <a:gd name="connsiteX4838" fmla="*/ 3890012 w 6891715"/>
                <a:gd name="connsiteY4838" fmla="*/ 5900946 h 6367455"/>
                <a:gd name="connsiteX4839" fmla="*/ 3899524 w 6891715"/>
                <a:gd name="connsiteY4839" fmla="*/ 5904766 h 6367455"/>
                <a:gd name="connsiteX4840" fmla="*/ 3904597 w 6891715"/>
                <a:gd name="connsiteY4840" fmla="*/ 5906039 h 6367455"/>
                <a:gd name="connsiteX4841" fmla="*/ 3900475 w 6891715"/>
                <a:gd name="connsiteY4841" fmla="*/ 5893623 h 6367455"/>
                <a:gd name="connsiteX4842" fmla="*/ 3905865 w 6891715"/>
                <a:gd name="connsiteY4842" fmla="*/ 5891076 h 6367455"/>
                <a:gd name="connsiteX4843" fmla="*/ 3914109 w 6891715"/>
                <a:gd name="connsiteY4843" fmla="*/ 5897444 h 6367455"/>
                <a:gd name="connsiteX4844" fmla="*/ 3915378 w 6891715"/>
                <a:gd name="connsiteY4844" fmla="*/ 5910178 h 6367455"/>
                <a:gd name="connsiteX4845" fmla="*/ 3919500 w 6891715"/>
                <a:gd name="connsiteY4845" fmla="*/ 5911133 h 6367455"/>
                <a:gd name="connsiteX4846" fmla="*/ 3917914 w 6891715"/>
                <a:gd name="connsiteY4846" fmla="*/ 5917500 h 6367455"/>
                <a:gd name="connsiteX4847" fmla="*/ 3909353 w 6891715"/>
                <a:gd name="connsiteY4847" fmla="*/ 5928325 h 6367455"/>
                <a:gd name="connsiteX4848" fmla="*/ 3900792 w 6891715"/>
                <a:gd name="connsiteY4848" fmla="*/ 5927370 h 6367455"/>
                <a:gd name="connsiteX4849" fmla="*/ 3896670 w 6891715"/>
                <a:gd name="connsiteY4849" fmla="*/ 5934692 h 6367455"/>
                <a:gd name="connsiteX4850" fmla="*/ 3888109 w 6891715"/>
                <a:gd name="connsiteY4850" fmla="*/ 5943288 h 6367455"/>
                <a:gd name="connsiteX4851" fmla="*/ 3885255 w 6891715"/>
                <a:gd name="connsiteY4851" fmla="*/ 5943288 h 6367455"/>
                <a:gd name="connsiteX4852" fmla="*/ 3877646 w 6891715"/>
                <a:gd name="connsiteY4852" fmla="*/ 5931508 h 6367455"/>
                <a:gd name="connsiteX4853" fmla="*/ 3885890 w 6891715"/>
                <a:gd name="connsiteY4853" fmla="*/ 5928325 h 6367455"/>
                <a:gd name="connsiteX4854" fmla="*/ 3869084 w 6891715"/>
                <a:gd name="connsiteY4854" fmla="*/ 5922276 h 6367455"/>
                <a:gd name="connsiteX4855" fmla="*/ 3867816 w 6891715"/>
                <a:gd name="connsiteY4855" fmla="*/ 5915909 h 6367455"/>
                <a:gd name="connsiteX4856" fmla="*/ 3855133 w 6891715"/>
                <a:gd name="connsiteY4856" fmla="*/ 5918137 h 6367455"/>
                <a:gd name="connsiteX4857" fmla="*/ 3854182 w 6891715"/>
                <a:gd name="connsiteY4857" fmla="*/ 5924504 h 6367455"/>
                <a:gd name="connsiteX4858" fmla="*/ 3863060 w 6891715"/>
                <a:gd name="connsiteY4858" fmla="*/ 5935010 h 6367455"/>
                <a:gd name="connsiteX4859" fmla="*/ 3860840 w 6891715"/>
                <a:gd name="connsiteY4859" fmla="*/ 5953794 h 6367455"/>
                <a:gd name="connsiteX4860" fmla="*/ 3870353 w 6891715"/>
                <a:gd name="connsiteY4860" fmla="*/ 5967801 h 6367455"/>
                <a:gd name="connsiteX4861" fmla="*/ 3875109 w 6891715"/>
                <a:gd name="connsiteY4861" fmla="*/ 5982128 h 6367455"/>
                <a:gd name="connsiteX4862" fmla="*/ 3877011 w 6891715"/>
                <a:gd name="connsiteY4862" fmla="*/ 6000274 h 6367455"/>
                <a:gd name="connsiteX4863" fmla="*/ 3872255 w 6891715"/>
                <a:gd name="connsiteY4863" fmla="*/ 6015237 h 6367455"/>
                <a:gd name="connsiteX4864" fmla="*/ 3882719 w 6891715"/>
                <a:gd name="connsiteY4864" fmla="*/ 6024470 h 6367455"/>
                <a:gd name="connsiteX4865" fmla="*/ 3879548 w 6891715"/>
                <a:gd name="connsiteY4865" fmla="*/ 6031792 h 6367455"/>
                <a:gd name="connsiteX4866" fmla="*/ 3895402 w 6891715"/>
                <a:gd name="connsiteY4866" fmla="*/ 6043571 h 6367455"/>
                <a:gd name="connsiteX4867" fmla="*/ 3883987 w 6891715"/>
                <a:gd name="connsiteY4867" fmla="*/ 6049938 h 6367455"/>
                <a:gd name="connsiteX4868" fmla="*/ 3876377 w 6891715"/>
                <a:gd name="connsiteY4868" fmla="*/ 6034975 h 6367455"/>
                <a:gd name="connsiteX4869" fmla="*/ 3869084 w 6891715"/>
                <a:gd name="connsiteY4869" fmla="*/ 6033384 h 6367455"/>
                <a:gd name="connsiteX4870" fmla="*/ 3870987 w 6891715"/>
                <a:gd name="connsiteY4870" fmla="*/ 6043571 h 6367455"/>
                <a:gd name="connsiteX4871" fmla="*/ 3861475 w 6891715"/>
                <a:gd name="connsiteY4871" fmla="*/ 6043890 h 6367455"/>
                <a:gd name="connsiteX4872" fmla="*/ 3862743 w 6891715"/>
                <a:gd name="connsiteY4872" fmla="*/ 6038477 h 6367455"/>
                <a:gd name="connsiteX4873" fmla="*/ 3855133 w 6891715"/>
                <a:gd name="connsiteY4873" fmla="*/ 6021604 h 6367455"/>
                <a:gd name="connsiteX4874" fmla="*/ 3844352 w 6891715"/>
                <a:gd name="connsiteY4874" fmla="*/ 6001866 h 6367455"/>
                <a:gd name="connsiteX4875" fmla="*/ 3829767 w 6891715"/>
                <a:gd name="connsiteY4875" fmla="*/ 6006960 h 6367455"/>
                <a:gd name="connsiteX4876" fmla="*/ 3819303 w 6891715"/>
                <a:gd name="connsiteY4876" fmla="*/ 6033702 h 6367455"/>
                <a:gd name="connsiteX4877" fmla="*/ 3822791 w 6891715"/>
                <a:gd name="connsiteY4877" fmla="*/ 6054714 h 6367455"/>
                <a:gd name="connsiteX4878" fmla="*/ 3818352 w 6891715"/>
                <a:gd name="connsiteY4878" fmla="*/ 6048665 h 6367455"/>
                <a:gd name="connsiteX4879" fmla="*/ 3813279 w 6891715"/>
                <a:gd name="connsiteY4879" fmla="*/ 6051849 h 6367455"/>
                <a:gd name="connsiteX4880" fmla="*/ 3807889 w 6891715"/>
                <a:gd name="connsiteY4880" fmla="*/ 6038796 h 6367455"/>
                <a:gd name="connsiteX4881" fmla="*/ 3800279 w 6891715"/>
                <a:gd name="connsiteY4881" fmla="*/ 5999956 h 6367455"/>
                <a:gd name="connsiteX4882" fmla="*/ 3792669 w 6891715"/>
                <a:gd name="connsiteY4882" fmla="*/ 5995817 h 6367455"/>
                <a:gd name="connsiteX4883" fmla="*/ 3790132 w 6891715"/>
                <a:gd name="connsiteY4883" fmla="*/ 5987540 h 6367455"/>
                <a:gd name="connsiteX4884" fmla="*/ 3779986 w 6891715"/>
                <a:gd name="connsiteY4884" fmla="*/ 5986585 h 6367455"/>
                <a:gd name="connsiteX4885" fmla="*/ 3777449 w 6891715"/>
                <a:gd name="connsiteY4885" fmla="*/ 5971622 h 6367455"/>
                <a:gd name="connsiteX4886" fmla="*/ 3764132 w 6891715"/>
                <a:gd name="connsiteY4886" fmla="*/ 5978944 h 6367455"/>
                <a:gd name="connsiteX4887" fmla="*/ 3758742 w 6891715"/>
                <a:gd name="connsiteY4887" fmla="*/ 6006641 h 6367455"/>
                <a:gd name="connsiteX4888" fmla="*/ 3753351 w 6891715"/>
                <a:gd name="connsiteY4888" fmla="*/ 5998046 h 6367455"/>
                <a:gd name="connsiteX4889" fmla="*/ 3745107 w 6891715"/>
                <a:gd name="connsiteY4889" fmla="*/ 6002503 h 6367455"/>
                <a:gd name="connsiteX4890" fmla="*/ 3734327 w 6891715"/>
                <a:gd name="connsiteY4890" fmla="*/ 5982446 h 6367455"/>
                <a:gd name="connsiteX4891" fmla="*/ 3733058 w 6891715"/>
                <a:gd name="connsiteY4891" fmla="*/ 5960479 h 6367455"/>
                <a:gd name="connsiteX4892" fmla="*/ 3742571 w 6891715"/>
                <a:gd name="connsiteY4892" fmla="*/ 5949973 h 6367455"/>
                <a:gd name="connsiteX4893" fmla="*/ 3737814 w 6891715"/>
                <a:gd name="connsiteY4893" fmla="*/ 5927688 h 6367455"/>
                <a:gd name="connsiteX4894" fmla="*/ 3721961 w 6891715"/>
                <a:gd name="connsiteY4894" fmla="*/ 5903493 h 6367455"/>
                <a:gd name="connsiteX4895" fmla="*/ 3708326 w 6891715"/>
                <a:gd name="connsiteY4895" fmla="*/ 5898080 h 6367455"/>
                <a:gd name="connsiteX4896" fmla="*/ 3701985 w 6891715"/>
                <a:gd name="connsiteY4896" fmla="*/ 5903493 h 6367455"/>
                <a:gd name="connsiteX4897" fmla="*/ 3694375 w 6891715"/>
                <a:gd name="connsiteY4897" fmla="*/ 5879297 h 6367455"/>
                <a:gd name="connsiteX4898" fmla="*/ 3681692 w 6891715"/>
                <a:gd name="connsiteY4898" fmla="*/ 5876432 h 6367455"/>
                <a:gd name="connsiteX4899" fmla="*/ 3681375 w 6891715"/>
                <a:gd name="connsiteY4899" fmla="*/ 5862742 h 6367455"/>
                <a:gd name="connsiteX4900" fmla="*/ 3690887 w 6891715"/>
                <a:gd name="connsiteY4900" fmla="*/ 5862742 h 6367455"/>
                <a:gd name="connsiteX4901" fmla="*/ 3711814 w 6891715"/>
                <a:gd name="connsiteY4901" fmla="*/ 5839820 h 6367455"/>
                <a:gd name="connsiteX4902" fmla="*/ 3709595 w 6891715"/>
                <a:gd name="connsiteY4902" fmla="*/ 5824221 h 6367455"/>
                <a:gd name="connsiteX4903" fmla="*/ 3710863 w 6891715"/>
                <a:gd name="connsiteY4903" fmla="*/ 5820082 h 6367455"/>
                <a:gd name="connsiteX4904" fmla="*/ 3725448 w 6891715"/>
                <a:gd name="connsiteY4904" fmla="*/ 5835682 h 6367455"/>
                <a:gd name="connsiteX4905" fmla="*/ 3740351 w 6891715"/>
                <a:gd name="connsiteY4905" fmla="*/ 5836637 h 6367455"/>
                <a:gd name="connsiteX4906" fmla="*/ 3746693 w 6891715"/>
                <a:gd name="connsiteY4906" fmla="*/ 5826131 h 6367455"/>
                <a:gd name="connsiteX4907" fmla="*/ 3762547 w 6891715"/>
                <a:gd name="connsiteY4907" fmla="*/ 5819764 h 6367455"/>
                <a:gd name="connsiteX4908" fmla="*/ 3788230 w 6891715"/>
                <a:gd name="connsiteY4908" fmla="*/ 5838547 h 6367455"/>
                <a:gd name="connsiteX4909" fmla="*/ 3812328 w 6891715"/>
                <a:gd name="connsiteY4909" fmla="*/ 5846824 h 6367455"/>
                <a:gd name="connsiteX4910" fmla="*/ 3836426 w 6891715"/>
                <a:gd name="connsiteY4910" fmla="*/ 5846506 h 6367455"/>
                <a:gd name="connsiteX4911" fmla="*/ 3849426 w 6891715"/>
                <a:gd name="connsiteY4911" fmla="*/ 5860196 h 6367455"/>
                <a:gd name="connsiteX4912" fmla="*/ 3857036 w 6891715"/>
                <a:gd name="connsiteY4912" fmla="*/ 5860832 h 6367455"/>
                <a:gd name="connsiteX4913" fmla="*/ 3868367 w 6891715"/>
                <a:gd name="connsiteY4913" fmla="*/ 5859082 h 6367455"/>
                <a:gd name="connsiteX4914" fmla="*/ 3859493 w 6891715"/>
                <a:gd name="connsiteY4914" fmla="*/ 5854053 h 6367455"/>
                <a:gd name="connsiteX4915" fmla="*/ 3872193 w 6891715"/>
                <a:gd name="connsiteY4915" fmla="*/ 5847703 h 6367455"/>
                <a:gd name="connsiteX4916" fmla="*/ 3883940 w 6891715"/>
                <a:gd name="connsiteY4916" fmla="*/ 5850878 h 6367455"/>
                <a:gd name="connsiteX4917" fmla="*/ 3893465 w 6891715"/>
                <a:gd name="connsiteY4917" fmla="*/ 5849608 h 6367455"/>
                <a:gd name="connsiteX4918" fmla="*/ 3889020 w 6891715"/>
                <a:gd name="connsiteY4918" fmla="*/ 5840083 h 6367455"/>
                <a:gd name="connsiteX4919" fmla="*/ 3876320 w 6891715"/>
                <a:gd name="connsiteY4919" fmla="*/ 5835003 h 6367455"/>
                <a:gd name="connsiteX4920" fmla="*/ 3868065 w 6891715"/>
                <a:gd name="connsiteY4920" fmla="*/ 5837226 h 6367455"/>
                <a:gd name="connsiteX4921" fmla="*/ 3859493 w 6891715"/>
                <a:gd name="connsiteY4921" fmla="*/ 5833098 h 6367455"/>
                <a:gd name="connsiteX4922" fmla="*/ 3843618 w 6891715"/>
                <a:gd name="connsiteY4922" fmla="*/ 5815318 h 6367455"/>
                <a:gd name="connsiteX4923" fmla="*/ 3845523 w 6891715"/>
                <a:gd name="connsiteY4923" fmla="*/ 5828971 h 6367455"/>
                <a:gd name="connsiteX4924" fmla="*/ 3830918 w 6891715"/>
                <a:gd name="connsiteY4924" fmla="*/ 5828018 h 6367455"/>
                <a:gd name="connsiteX4925" fmla="*/ 3827743 w 6891715"/>
                <a:gd name="connsiteY4925" fmla="*/ 5814366 h 6367455"/>
                <a:gd name="connsiteX4926" fmla="*/ 3823298 w 6891715"/>
                <a:gd name="connsiteY4926" fmla="*/ 5817541 h 6367455"/>
                <a:gd name="connsiteX4927" fmla="*/ 3811550 w 6891715"/>
                <a:gd name="connsiteY4927" fmla="*/ 5810556 h 6367455"/>
                <a:gd name="connsiteX4928" fmla="*/ 3797898 w 6891715"/>
                <a:gd name="connsiteY4928" fmla="*/ 5817858 h 6367455"/>
                <a:gd name="connsiteX4929" fmla="*/ 3787420 w 6891715"/>
                <a:gd name="connsiteY4929" fmla="*/ 5809286 h 6367455"/>
                <a:gd name="connsiteX4930" fmla="*/ 3761703 w 6891715"/>
                <a:gd name="connsiteY4930" fmla="*/ 5813096 h 6367455"/>
                <a:gd name="connsiteX4931" fmla="*/ 3753765 w 6891715"/>
                <a:gd name="connsiteY4931" fmla="*/ 5811826 h 6367455"/>
                <a:gd name="connsiteX4932" fmla="*/ 3747415 w 6891715"/>
                <a:gd name="connsiteY4932" fmla="*/ 5811191 h 6367455"/>
                <a:gd name="connsiteX4933" fmla="*/ 3742653 w 6891715"/>
                <a:gd name="connsiteY4933" fmla="*/ 5810873 h 6367455"/>
                <a:gd name="connsiteX4934" fmla="*/ 3741383 w 6891715"/>
                <a:gd name="connsiteY4934" fmla="*/ 5811191 h 6367455"/>
                <a:gd name="connsiteX4935" fmla="*/ 3739478 w 6891715"/>
                <a:gd name="connsiteY4935" fmla="*/ 5812461 h 6367455"/>
                <a:gd name="connsiteX4936" fmla="*/ 3735985 w 6891715"/>
                <a:gd name="connsiteY4936" fmla="*/ 5815636 h 6367455"/>
                <a:gd name="connsiteX4937" fmla="*/ 3732810 w 6891715"/>
                <a:gd name="connsiteY4937" fmla="*/ 5818811 h 6367455"/>
                <a:gd name="connsiteX4938" fmla="*/ 3731223 w 6891715"/>
                <a:gd name="connsiteY4938" fmla="*/ 5820398 h 6367455"/>
                <a:gd name="connsiteX4939" fmla="*/ 3715348 w 6891715"/>
                <a:gd name="connsiteY4939" fmla="*/ 5816588 h 6367455"/>
                <a:gd name="connsiteX4940" fmla="*/ 3704553 w 6891715"/>
                <a:gd name="connsiteY4940" fmla="*/ 5800713 h 6367455"/>
                <a:gd name="connsiteX4941" fmla="*/ 3697250 w 6891715"/>
                <a:gd name="connsiteY4941" fmla="*/ 5808968 h 6367455"/>
                <a:gd name="connsiteX4942" fmla="*/ 3695345 w 6891715"/>
                <a:gd name="connsiteY4942" fmla="*/ 5816588 h 6367455"/>
                <a:gd name="connsiteX4943" fmla="*/ 3687725 w 6891715"/>
                <a:gd name="connsiteY4943" fmla="*/ 5812461 h 6367455"/>
                <a:gd name="connsiteX4944" fmla="*/ 3684550 w 6891715"/>
                <a:gd name="connsiteY4944" fmla="*/ 5801031 h 6367455"/>
                <a:gd name="connsiteX4945" fmla="*/ 3675978 w 6891715"/>
                <a:gd name="connsiteY4945" fmla="*/ 5789283 h 6367455"/>
                <a:gd name="connsiteX4946" fmla="*/ 3676930 w 6891715"/>
                <a:gd name="connsiteY4946" fmla="*/ 5779123 h 6367455"/>
                <a:gd name="connsiteX4947" fmla="*/ 3668358 w 6891715"/>
                <a:gd name="connsiteY4947" fmla="*/ 5781028 h 6367455"/>
                <a:gd name="connsiteX4948" fmla="*/ 3665183 w 6891715"/>
                <a:gd name="connsiteY4948" fmla="*/ 5764201 h 6367455"/>
                <a:gd name="connsiteX4949" fmla="*/ 3650260 w 6891715"/>
                <a:gd name="connsiteY4949" fmla="*/ 5761343 h 6367455"/>
                <a:gd name="connsiteX4950" fmla="*/ 3646133 w 6891715"/>
                <a:gd name="connsiteY4950" fmla="*/ 5750548 h 6367455"/>
                <a:gd name="connsiteX4951" fmla="*/ 3652165 w 6891715"/>
                <a:gd name="connsiteY4951" fmla="*/ 5740071 h 6367455"/>
                <a:gd name="connsiteX4952" fmla="*/ 3667088 w 6891715"/>
                <a:gd name="connsiteY4952" fmla="*/ 5735943 h 6367455"/>
                <a:gd name="connsiteX4953" fmla="*/ 3675343 w 6891715"/>
                <a:gd name="connsiteY4953" fmla="*/ 5743881 h 6367455"/>
                <a:gd name="connsiteX4954" fmla="*/ 3683915 w 6891715"/>
                <a:gd name="connsiteY4954" fmla="*/ 5747056 h 6367455"/>
                <a:gd name="connsiteX4955" fmla="*/ 3681693 w 6891715"/>
                <a:gd name="connsiteY4955" fmla="*/ 5733403 h 6367455"/>
                <a:gd name="connsiteX4956" fmla="*/ 3676613 w 6891715"/>
                <a:gd name="connsiteY4956" fmla="*/ 5727371 h 6367455"/>
                <a:gd name="connsiteX4957" fmla="*/ 3660738 w 6891715"/>
                <a:gd name="connsiteY4957" fmla="*/ 5728323 h 6367455"/>
                <a:gd name="connsiteX4958" fmla="*/ 3654388 w 6891715"/>
                <a:gd name="connsiteY4958" fmla="*/ 5720068 h 6367455"/>
                <a:gd name="connsiteX4959" fmla="*/ 3648990 w 6891715"/>
                <a:gd name="connsiteY4959" fmla="*/ 5730546 h 6367455"/>
                <a:gd name="connsiteX4960" fmla="*/ 3645815 w 6891715"/>
                <a:gd name="connsiteY4960" fmla="*/ 5739118 h 6367455"/>
                <a:gd name="connsiteX4961" fmla="*/ 3641370 w 6891715"/>
                <a:gd name="connsiteY4961" fmla="*/ 5733721 h 6367455"/>
                <a:gd name="connsiteX4962" fmla="*/ 3639465 w 6891715"/>
                <a:gd name="connsiteY4962" fmla="*/ 5722291 h 6367455"/>
                <a:gd name="connsiteX4963" fmla="*/ 3631845 w 6891715"/>
                <a:gd name="connsiteY4963" fmla="*/ 5709591 h 6367455"/>
                <a:gd name="connsiteX4964" fmla="*/ 3615018 w 6891715"/>
                <a:gd name="connsiteY4964" fmla="*/ 5708956 h 6367455"/>
                <a:gd name="connsiteX4965" fmla="*/ 3602000 w 6891715"/>
                <a:gd name="connsiteY4965" fmla="*/ 5689906 h 6367455"/>
                <a:gd name="connsiteX4966" fmla="*/ 3606128 w 6891715"/>
                <a:gd name="connsiteY4966" fmla="*/ 5683556 h 6367455"/>
                <a:gd name="connsiteX4967" fmla="*/ 3595968 w 6891715"/>
                <a:gd name="connsiteY4967" fmla="*/ 5682286 h 6367455"/>
                <a:gd name="connsiteX4968" fmla="*/ 3595015 w 6891715"/>
                <a:gd name="connsiteY4968" fmla="*/ 5666093 h 6367455"/>
                <a:gd name="connsiteX4969" fmla="*/ 3588665 w 6891715"/>
                <a:gd name="connsiteY4969" fmla="*/ 5656886 h 6367455"/>
                <a:gd name="connsiteX4970" fmla="*/ 3589618 w 6891715"/>
                <a:gd name="connsiteY4970" fmla="*/ 5650536 h 6367455"/>
                <a:gd name="connsiteX4971" fmla="*/ 3582315 w 6891715"/>
                <a:gd name="connsiteY4971" fmla="*/ 5649583 h 6367455"/>
                <a:gd name="connsiteX4972" fmla="*/ 3578188 w 6891715"/>
                <a:gd name="connsiteY4972" fmla="*/ 5641963 h 6367455"/>
                <a:gd name="connsiteX4973" fmla="*/ 3578378 w 6891715"/>
                <a:gd name="connsiteY4973" fmla="*/ 5641929 h 6367455"/>
                <a:gd name="connsiteX4974" fmla="*/ 3574656 w 6891715"/>
                <a:gd name="connsiteY4974" fmla="*/ 5639745 h 6367455"/>
                <a:gd name="connsiteX4975" fmla="*/ 3577496 w 6891715"/>
                <a:gd name="connsiteY4975" fmla="*/ 5632442 h 6367455"/>
                <a:gd name="connsiteX4976" fmla="*/ 3571816 w 6891715"/>
                <a:gd name="connsiteY4976" fmla="*/ 5618155 h 6367455"/>
                <a:gd name="connsiteX4977" fmla="*/ 3557613 w 6891715"/>
                <a:gd name="connsiteY4977" fmla="*/ 5606090 h 6367455"/>
                <a:gd name="connsiteX4978" fmla="*/ 3537414 w 6891715"/>
                <a:gd name="connsiteY4978" fmla="*/ 5597200 h 6367455"/>
                <a:gd name="connsiteX4979" fmla="*/ 3526999 w 6891715"/>
                <a:gd name="connsiteY4979" fmla="*/ 5579420 h 6367455"/>
                <a:gd name="connsiteX4980" fmla="*/ 3525737 w 6891715"/>
                <a:gd name="connsiteY4980" fmla="*/ 5573387 h 6367455"/>
                <a:gd name="connsiteX4981" fmla="*/ 3515006 w 6891715"/>
                <a:gd name="connsiteY4981" fmla="*/ 5557830 h 6367455"/>
                <a:gd name="connsiteX4982" fmla="*/ 3517847 w 6891715"/>
                <a:gd name="connsiteY4982" fmla="*/ 5553067 h 6367455"/>
                <a:gd name="connsiteX4983" fmla="*/ 3527946 w 6891715"/>
                <a:gd name="connsiteY4983" fmla="*/ 5560052 h 6367455"/>
                <a:gd name="connsiteX4984" fmla="*/ 3526684 w 6891715"/>
                <a:gd name="connsiteY4984" fmla="*/ 5550845 h 6367455"/>
                <a:gd name="connsiteX4985" fmla="*/ 3527315 w 6891715"/>
                <a:gd name="connsiteY4985" fmla="*/ 5546717 h 6367455"/>
                <a:gd name="connsiteX4986" fmla="*/ 3520372 w 6891715"/>
                <a:gd name="connsiteY4986" fmla="*/ 5543860 h 6367455"/>
                <a:gd name="connsiteX4987" fmla="*/ 3514691 w 6891715"/>
                <a:gd name="connsiteY4987" fmla="*/ 5534970 h 6367455"/>
                <a:gd name="connsiteX4988" fmla="*/ 3514691 w 6891715"/>
                <a:gd name="connsiteY4988" fmla="*/ 5523540 h 6367455"/>
                <a:gd name="connsiteX4989" fmla="*/ 3522581 w 6891715"/>
                <a:gd name="connsiteY4989" fmla="*/ 5513062 h 6367455"/>
                <a:gd name="connsiteX4990" fmla="*/ 3527946 w 6891715"/>
                <a:gd name="connsiteY4990" fmla="*/ 5504490 h 6367455"/>
                <a:gd name="connsiteX4991" fmla="*/ 3529840 w 6891715"/>
                <a:gd name="connsiteY4991" fmla="*/ 5490202 h 6367455"/>
                <a:gd name="connsiteX4992" fmla="*/ 3531418 w 6891715"/>
                <a:gd name="connsiteY4992" fmla="*/ 5480995 h 6367455"/>
                <a:gd name="connsiteX4993" fmla="*/ 3523843 w 6891715"/>
                <a:gd name="connsiteY4993" fmla="*/ 5473057 h 6367455"/>
                <a:gd name="connsiteX4994" fmla="*/ 3532365 w 6891715"/>
                <a:gd name="connsiteY4994" fmla="*/ 5464485 h 6367455"/>
                <a:gd name="connsiteX4995" fmla="*/ 3526053 w 6891715"/>
                <a:gd name="connsiteY4995" fmla="*/ 5451784 h 6367455"/>
                <a:gd name="connsiteX4996" fmla="*/ 3523212 w 6891715"/>
                <a:gd name="connsiteY4996" fmla="*/ 5445434 h 6367455"/>
                <a:gd name="connsiteX4997" fmla="*/ 3529524 w 6891715"/>
                <a:gd name="connsiteY4997" fmla="*/ 5441307 h 6367455"/>
                <a:gd name="connsiteX4998" fmla="*/ 3524159 w 6891715"/>
                <a:gd name="connsiteY4998" fmla="*/ 5427337 h 6367455"/>
                <a:gd name="connsiteX4999" fmla="*/ 3527946 w 6891715"/>
                <a:gd name="connsiteY4999" fmla="*/ 5420352 h 6367455"/>
                <a:gd name="connsiteX5000" fmla="*/ 3540570 w 6891715"/>
                <a:gd name="connsiteY5000" fmla="*/ 5404794 h 6367455"/>
                <a:gd name="connsiteX5001" fmla="*/ 3535836 w 6891715"/>
                <a:gd name="connsiteY5001" fmla="*/ 5397809 h 6367455"/>
                <a:gd name="connsiteX5002" fmla="*/ 3526053 w 6891715"/>
                <a:gd name="connsiteY5002" fmla="*/ 5394952 h 6367455"/>
                <a:gd name="connsiteX5003" fmla="*/ 3525643 w 6891715"/>
                <a:gd name="connsiteY5003" fmla="*/ 5394317 h 6367455"/>
                <a:gd name="connsiteX5004" fmla="*/ 3516101 w 6891715"/>
                <a:gd name="connsiteY5004" fmla="*/ 5394317 h 6367455"/>
                <a:gd name="connsiteX5005" fmla="*/ 3512284 w 6891715"/>
                <a:gd name="connsiteY5005" fmla="*/ 5386716 h 6367455"/>
                <a:gd name="connsiteX5006" fmla="*/ 3510694 w 6891715"/>
                <a:gd name="connsiteY5006" fmla="*/ 5374048 h 6367455"/>
                <a:gd name="connsiteX5007" fmla="*/ 3492882 w 6891715"/>
                <a:gd name="connsiteY5007" fmla="*/ 5352511 h 6367455"/>
                <a:gd name="connsiteX5008" fmla="*/ 3469663 w 6891715"/>
                <a:gd name="connsiteY5008" fmla="*/ 5340159 h 6367455"/>
                <a:gd name="connsiteX5009" fmla="*/ 3460121 w 6891715"/>
                <a:gd name="connsiteY5009" fmla="*/ 5329707 h 6367455"/>
                <a:gd name="connsiteX5010" fmla="*/ 3445809 w 6891715"/>
                <a:gd name="connsiteY5010" fmla="*/ 5327807 h 6367455"/>
                <a:gd name="connsiteX5011" fmla="*/ 3441674 w 6891715"/>
                <a:gd name="connsiteY5011" fmla="*/ 5318622 h 6367455"/>
                <a:gd name="connsiteX5012" fmla="*/ 3448671 w 6891715"/>
                <a:gd name="connsiteY5012" fmla="*/ 5320839 h 6367455"/>
                <a:gd name="connsiteX5013" fmla="*/ 3454396 w 6891715"/>
                <a:gd name="connsiteY5013" fmla="*/ 5318939 h 6367455"/>
                <a:gd name="connsiteX5014" fmla="*/ 3455032 w 6891715"/>
                <a:gd name="connsiteY5014" fmla="*/ 5310071 h 6367455"/>
                <a:gd name="connsiteX5015" fmla="*/ 3445596 w 6891715"/>
                <a:gd name="connsiteY5015" fmla="*/ 5305079 h 6367455"/>
                <a:gd name="connsiteX5016" fmla="*/ 3448013 w 6891715"/>
                <a:gd name="connsiteY5016" fmla="*/ 5314939 h 6367455"/>
                <a:gd name="connsiteX5017" fmla="*/ 3441636 w 6891715"/>
                <a:gd name="connsiteY5017" fmla="*/ 5312732 h 6367455"/>
                <a:gd name="connsiteX5018" fmla="*/ 3436217 w 6891715"/>
                <a:gd name="connsiteY5018" fmla="*/ 5308949 h 6367455"/>
                <a:gd name="connsiteX5019" fmla="*/ 3431434 w 6891715"/>
                <a:gd name="connsiteY5019" fmla="*/ 5305166 h 6367455"/>
                <a:gd name="connsiteX5020" fmla="*/ 3427927 w 6891715"/>
                <a:gd name="connsiteY5020" fmla="*/ 5302014 h 6367455"/>
                <a:gd name="connsiteX5021" fmla="*/ 3425696 w 6891715"/>
                <a:gd name="connsiteY5021" fmla="*/ 5298861 h 6367455"/>
                <a:gd name="connsiteX5022" fmla="*/ 3423145 w 6891715"/>
                <a:gd name="connsiteY5022" fmla="*/ 5296654 h 6367455"/>
                <a:gd name="connsiteX5023" fmla="*/ 3420913 w 6891715"/>
                <a:gd name="connsiteY5023" fmla="*/ 5295078 h 6367455"/>
                <a:gd name="connsiteX5024" fmla="*/ 3393814 w 6891715"/>
                <a:gd name="connsiteY5024" fmla="*/ 5279000 h 6367455"/>
                <a:gd name="connsiteX5025" fmla="*/ 3380105 w 6891715"/>
                <a:gd name="connsiteY5025" fmla="*/ 5263238 h 6367455"/>
                <a:gd name="connsiteX5026" fmla="*/ 3365758 w 6891715"/>
                <a:gd name="connsiteY5026" fmla="*/ 5256303 h 6367455"/>
                <a:gd name="connsiteX5027" fmla="*/ 3371178 w 6891715"/>
                <a:gd name="connsiteY5027" fmla="*/ 5268913 h 6367455"/>
                <a:gd name="connsiteX5028" fmla="*/ 3355875 w 6891715"/>
                <a:gd name="connsiteY5028" fmla="*/ 5258509 h 6367455"/>
                <a:gd name="connsiteX5029" fmla="*/ 3332601 w 6891715"/>
                <a:gd name="connsiteY5029" fmla="*/ 5247476 h 6367455"/>
                <a:gd name="connsiteX5030" fmla="*/ 3320486 w 6891715"/>
                <a:gd name="connsiteY5030" fmla="*/ 5245269 h 6367455"/>
                <a:gd name="connsiteX5031" fmla="*/ 3301995 w 6891715"/>
                <a:gd name="connsiteY5031" fmla="*/ 5240855 h 6367455"/>
                <a:gd name="connsiteX5032" fmla="*/ 3294025 w 6891715"/>
                <a:gd name="connsiteY5032" fmla="*/ 5229506 h 6367455"/>
                <a:gd name="connsiteX5033" fmla="*/ 3321124 w 6891715"/>
                <a:gd name="connsiteY5033" fmla="*/ 5232974 h 6367455"/>
                <a:gd name="connsiteX5034" fmla="*/ 3333877 w 6891715"/>
                <a:gd name="connsiteY5034" fmla="*/ 5237072 h 6367455"/>
                <a:gd name="connsiteX5035" fmla="*/ 3352368 w 6891715"/>
                <a:gd name="connsiteY5035" fmla="*/ 5241171 h 6367455"/>
                <a:gd name="connsiteX5036" fmla="*/ 3357469 w 6891715"/>
                <a:gd name="connsiteY5036" fmla="*/ 5244954 h 6367455"/>
                <a:gd name="connsiteX5037" fmla="*/ 3355237 w 6891715"/>
                <a:gd name="connsiteY5037" fmla="*/ 5235496 h 6367455"/>
                <a:gd name="connsiteX5038" fmla="*/ 3357761 w 6891715"/>
                <a:gd name="connsiteY5038" fmla="*/ 5233854 h 6367455"/>
                <a:gd name="connsiteX5039" fmla="*/ 3374251 w 6891715"/>
                <a:gd name="connsiteY5039" fmla="*/ 5226890 h 6367455"/>
                <a:gd name="connsiteX5040" fmla="*/ 3376538 w 6891715"/>
                <a:gd name="connsiteY5040" fmla="*/ 5226649 h 6367455"/>
                <a:gd name="connsiteX5041" fmla="*/ 3376390 w 6891715"/>
                <a:gd name="connsiteY5041" fmla="*/ 5225986 h 6367455"/>
                <a:gd name="connsiteX5042" fmla="*/ 3374251 w 6891715"/>
                <a:gd name="connsiteY5042" fmla="*/ 5226890 h 6367455"/>
                <a:gd name="connsiteX5043" fmla="*/ 3367352 w 6891715"/>
                <a:gd name="connsiteY5043" fmla="*/ 5227615 h 6367455"/>
                <a:gd name="connsiteX5044" fmla="*/ 3357761 w 6891715"/>
                <a:gd name="connsiteY5044" fmla="*/ 5233854 h 6367455"/>
                <a:gd name="connsiteX5045" fmla="*/ 3355306 w 6891715"/>
                <a:gd name="connsiteY5045" fmla="*/ 5234891 h 6367455"/>
                <a:gd name="connsiteX5046" fmla="*/ 3346733 w 6891715"/>
                <a:gd name="connsiteY5046" fmla="*/ 5230124 h 6367455"/>
                <a:gd name="connsiteX5047" fmla="*/ 3354671 w 6891715"/>
                <a:gd name="connsiteY5047" fmla="*/ 5222815 h 6367455"/>
                <a:gd name="connsiteX5048" fmla="*/ 3358798 w 6891715"/>
                <a:gd name="connsiteY5048" fmla="*/ 5218366 h 6367455"/>
                <a:gd name="connsiteX5049" fmla="*/ 3358436 w 6891715"/>
                <a:gd name="connsiteY5049" fmla="*/ 5217784 h 6367455"/>
                <a:gd name="connsiteX5050" fmla="*/ 3354315 w 6891715"/>
                <a:gd name="connsiteY5050" fmla="*/ 5222229 h 6367455"/>
                <a:gd name="connsiteX5051" fmla="*/ 3340052 w 6891715"/>
                <a:gd name="connsiteY5051" fmla="*/ 5224452 h 6367455"/>
                <a:gd name="connsiteX5052" fmla="*/ 3327374 w 6891715"/>
                <a:gd name="connsiteY5052" fmla="*/ 5222547 h 6367455"/>
                <a:gd name="connsiteX5053" fmla="*/ 3291558 w 6891715"/>
                <a:gd name="connsiteY5053" fmla="*/ 5197464 h 6367455"/>
                <a:gd name="connsiteX5054" fmla="*/ 3284585 w 6891715"/>
                <a:gd name="connsiteY5054" fmla="*/ 5183177 h 6367455"/>
                <a:gd name="connsiteX5055" fmla="*/ 3262715 w 6891715"/>
                <a:gd name="connsiteY5055" fmla="*/ 5167619 h 6367455"/>
                <a:gd name="connsiteX5056" fmla="*/ 3236724 w 6891715"/>
                <a:gd name="connsiteY5056" fmla="*/ 5163492 h 6367455"/>
                <a:gd name="connsiteX5057" fmla="*/ 3223095 w 6891715"/>
                <a:gd name="connsiteY5057" fmla="*/ 5169842 h 6367455"/>
                <a:gd name="connsiteX5058" fmla="*/ 3197105 w 6891715"/>
                <a:gd name="connsiteY5058" fmla="*/ 5168889 h 6367455"/>
                <a:gd name="connsiteX5059" fmla="*/ 3185694 w 6891715"/>
                <a:gd name="connsiteY5059" fmla="*/ 5151744 h 6367455"/>
                <a:gd name="connsiteX5060" fmla="*/ 3187913 w 6891715"/>
                <a:gd name="connsiteY5060" fmla="*/ 5144442 h 6367455"/>
                <a:gd name="connsiteX5061" fmla="*/ 3160338 w 6891715"/>
                <a:gd name="connsiteY5061" fmla="*/ 5123804 h 6367455"/>
                <a:gd name="connsiteX5062" fmla="*/ 3116598 w 6891715"/>
                <a:gd name="connsiteY5062" fmla="*/ 5068242 h 6367455"/>
                <a:gd name="connsiteX5063" fmla="*/ 3116281 w 6891715"/>
                <a:gd name="connsiteY5063" fmla="*/ 5063797 h 6367455"/>
                <a:gd name="connsiteX5064" fmla="*/ 3125790 w 6891715"/>
                <a:gd name="connsiteY5064" fmla="*/ 5065067 h 6367455"/>
                <a:gd name="connsiteX5065" fmla="*/ 3132129 w 6891715"/>
                <a:gd name="connsiteY5065" fmla="*/ 5063797 h 6367455"/>
                <a:gd name="connsiteX5066" fmla="*/ 3125790 w 6891715"/>
                <a:gd name="connsiteY5066" fmla="*/ 5056494 h 6367455"/>
                <a:gd name="connsiteX5067" fmla="*/ 3125790 w 6891715"/>
                <a:gd name="connsiteY5067" fmla="*/ 5052049 h 6367455"/>
                <a:gd name="connsiteX5068" fmla="*/ 3141637 w 6891715"/>
                <a:gd name="connsiteY5068" fmla="*/ 5060622 h 6367455"/>
                <a:gd name="connsiteX5069" fmla="*/ 3152097 w 6891715"/>
                <a:gd name="connsiteY5069" fmla="*/ 5071099 h 6367455"/>
                <a:gd name="connsiteX5070" fmla="*/ 3154316 w 6891715"/>
                <a:gd name="connsiteY5070" fmla="*/ 5061257 h 6367455"/>
                <a:gd name="connsiteX5071" fmla="*/ 3144807 w 6891715"/>
                <a:gd name="connsiteY5071" fmla="*/ 5059669 h 6367455"/>
                <a:gd name="connsiteX5072" fmla="*/ 3123571 w 6891715"/>
                <a:gd name="connsiteY5072" fmla="*/ 5040937 h 6367455"/>
                <a:gd name="connsiteX5073" fmla="*/ 3111844 w 6891715"/>
                <a:gd name="connsiteY5073" fmla="*/ 5026014 h 6367455"/>
                <a:gd name="connsiteX5074" fmla="*/ 3105187 w 6891715"/>
                <a:gd name="connsiteY5074" fmla="*/ 5012679 h 6367455"/>
                <a:gd name="connsiteX5075" fmla="*/ 3100750 w 6891715"/>
                <a:gd name="connsiteY5075" fmla="*/ 4980612 h 6367455"/>
                <a:gd name="connsiteX5076" fmla="*/ 3093143 w 6891715"/>
                <a:gd name="connsiteY5076" fmla="*/ 4963149 h 6367455"/>
                <a:gd name="connsiteX5077" fmla="*/ 3070005 w 6891715"/>
                <a:gd name="connsiteY5077" fmla="*/ 4933621 h 6367455"/>
                <a:gd name="connsiteX5078" fmla="*/ 3053524 w 6891715"/>
                <a:gd name="connsiteY5078" fmla="*/ 4927589 h 6367455"/>
                <a:gd name="connsiteX5079" fmla="*/ 3045283 w 6891715"/>
                <a:gd name="connsiteY5079" fmla="*/ 4918064 h 6367455"/>
                <a:gd name="connsiteX5080" fmla="*/ 3030703 w 6891715"/>
                <a:gd name="connsiteY5080" fmla="*/ 4921239 h 6367455"/>
                <a:gd name="connsiteX5081" fmla="*/ 3025314 w 6891715"/>
                <a:gd name="connsiteY5081" fmla="*/ 4945686 h 6367455"/>
                <a:gd name="connsiteX5082" fmla="*/ 3027850 w 6891715"/>
                <a:gd name="connsiteY5082" fmla="*/ 4958386 h 6367455"/>
                <a:gd name="connsiteX5083" fmla="*/ 3018341 w 6891715"/>
                <a:gd name="connsiteY5083" fmla="*/ 4971086 h 6367455"/>
                <a:gd name="connsiteX5084" fmla="*/ 3016123 w 6891715"/>
                <a:gd name="connsiteY5084" fmla="*/ 4966006 h 6367455"/>
                <a:gd name="connsiteX5085" fmla="*/ 3012953 w 6891715"/>
                <a:gd name="connsiteY5085" fmla="*/ 4975531 h 6367455"/>
                <a:gd name="connsiteX5086" fmla="*/ 3006931 w 6891715"/>
                <a:gd name="connsiteY5086" fmla="*/ 4990137 h 6367455"/>
                <a:gd name="connsiteX5087" fmla="*/ 3005980 w 6891715"/>
                <a:gd name="connsiteY5087" fmla="*/ 4995217 h 6367455"/>
                <a:gd name="connsiteX5088" fmla="*/ 2992351 w 6891715"/>
                <a:gd name="connsiteY5088" fmla="*/ 4986962 h 6367455"/>
                <a:gd name="connsiteX5089" fmla="*/ 2988547 w 6891715"/>
                <a:gd name="connsiteY5089" fmla="*/ 4967276 h 6367455"/>
                <a:gd name="connsiteX5090" fmla="*/ 2977137 w 6891715"/>
                <a:gd name="connsiteY5090" fmla="*/ 4958704 h 6367455"/>
                <a:gd name="connsiteX5091" fmla="*/ 2971749 w 6891715"/>
                <a:gd name="connsiteY5091" fmla="*/ 4946004 h 6367455"/>
                <a:gd name="connsiteX5092" fmla="*/ 2974601 w 6891715"/>
                <a:gd name="connsiteY5092" fmla="*/ 4927271 h 6367455"/>
                <a:gd name="connsiteX5093" fmla="*/ 2963825 w 6891715"/>
                <a:gd name="connsiteY5093" fmla="*/ 4910444 h 6367455"/>
                <a:gd name="connsiteX5094" fmla="*/ 2963825 w 6891715"/>
                <a:gd name="connsiteY5094" fmla="*/ 4899649 h 6367455"/>
                <a:gd name="connsiteX5095" fmla="*/ 2976186 w 6891715"/>
                <a:gd name="connsiteY5095" fmla="*/ 4893299 h 6367455"/>
                <a:gd name="connsiteX5096" fmla="*/ 2976672 w 6891715"/>
                <a:gd name="connsiteY5096" fmla="*/ 4893377 h 6367455"/>
                <a:gd name="connsiteX5097" fmla="*/ 2981824 w 6891715"/>
                <a:gd name="connsiteY5097" fmla="*/ 4881196 h 6367455"/>
                <a:gd name="connsiteX5098" fmla="*/ 2977710 w 6891715"/>
                <a:gd name="connsiteY5098" fmla="*/ 4874199 h 6367455"/>
                <a:gd name="connsiteX5099" fmla="*/ 2986888 w 6891715"/>
                <a:gd name="connsiteY5099" fmla="*/ 4875471 h 6367455"/>
                <a:gd name="connsiteX5100" fmla="*/ 2990656 w 6891715"/>
                <a:gd name="connsiteY5100" fmla="*/ 4865568 h 6367455"/>
                <a:gd name="connsiteX5101" fmla="*/ 2977241 w 6891715"/>
                <a:gd name="connsiteY5101" fmla="*/ 4873821 h 6367455"/>
                <a:gd name="connsiteX5102" fmla="*/ 2960110 w 6891715"/>
                <a:gd name="connsiteY5102" fmla="*/ 4867464 h 6367455"/>
                <a:gd name="connsiteX5103" fmla="*/ 2943297 w 6891715"/>
                <a:gd name="connsiteY5103" fmla="*/ 4876364 h 6367455"/>
                <a:gd name="connsiteX5104" fmla="*/ 2927436 w 6891715"/>
                <a:gd name="connsiteY5104" fmla="*/ 4870960 h 6367455"/>
                <a:gd name="connsiteX5105" fmla="*/ 2894761 w 6891715"/>
                <a:gd name="connsiteY5105" fmla="*/ 4889077 h 6367455"/>
                <a:gd name="connsiteX5106" fmla="*/ 2863038 w 6891715"/>
                <a:gd name="connsiteY5106" fmla="*/ 4899884 h 6367455"/>
                <a:gd name="connsiteX5107" fmla="*/ 2852887 w 6891715"/>
                <a:gd name="connsiteY5107" fmla="*/ 4901155 h 6367455"/>
                <a:gd name="connsiteX5108" fmla="*/ 2843053 w 6891715"/>
                <a:gd name="connsiteY5108" fmla="*/ 4922132 h 6367455"/>
                <a:gd name="connsiteX5109" fmla="*/ 2844639 w 6891715"/>
                <a:gd name="connsiteY5109" fmla="*/ 4939296 h 6367455"/>
                <a:gd name="connsiteX5110" fmla="*/ 2862721 w 6891715"/>
                <a:gd name="connsiteY5110" fmla="*/ 4962180 h 6367455"/>
                <a:gd name="connsiteX5111" fmla="*/ 2862721 w 6891715"/>
                <a:gd name="connsiteY5111" fmla="*/ 4977118 h 6367455"/>
                <a:gd name="connsiteX5112" fmla="*/ 2850349 w 6891715"/>
                <a:gd name="connsiteY5112" fmla="*/ 4994282 h 6367455"/>
                <a:gd name="connsiteX5113" fmla="*/ 2849397 w 6891715"/>
                <a:gd name="connsiteY5113" fmla="*/ 5023523 h 6367455"/>
                <a:gd name="connsiteX5114" fmla="*/ 2857011 w 6891715"/>
                <a:gd name="connsiteY5114" fmla="*/ 5056260 h 6367455"/>
                <a:gd name="connsiteX5115" fmla="*/ 2892223 w 6891715"/>
                <a:gd name="connsiteY5115" fmla="*/ 5094718 h 6367455"/>
                <a:gd name="connsiteX5116" fmla="*/ 2944566 w 6891715"/>
                <a:gd name="connsiteY5116" fmla="*/ 5138580 h 6367455"/>
                <a:gd name="connsiteX5117" fmla="*/ 2977558 w 6891715"/>
                <a:gd name="connsiteY5117" fmla="*/ 5157332 h 6367455"/>
                <a:gd name="connsiteX5118" fmla="*/ 3003571 w 6891715"/>
                <a:gd name="connsiteY5118" fmla="*/ 5234249 h 6367455"/>
                <a:gd name="connsiteX5119" fmla="*/ 3036880 w 6891715"/>
                <a:gd name="connsiteY5119" fmla="*/ 5295274 h 6367455"/>
                <a:gd name="connsiteX5120" fmla="*/ 3070189 w 6891715"/>
                <a:gd name="connsiteY5120" fmla="*/ 5330554 h 6367455"/>
                <a:gd name="connsiteX5121" fmla="*/ 3108256 w 6891715"/>
                <a:gd name="connsiteY5121" fmla="*/ 5352485 h 6367455"/>
                <a:gd name="connsiteX5122" fmla="*/ 3135855 w 6891715"/>
                <a:gd name="connsiteY5122" fmla="*/ 5374416 h 6367455"/>
                <a:gd name="connsiteX5123" fmla="*/ 3163454 w 6891715"/>
                <a:gd name="connsiteY5123" fmla="*/ 5357252 h 6367455"/>
                <a:gd name="connsiteX5124" fmla="*/ 3164406 w 6891715"/>
                <a:gd name="connsiteY5124" fmla="*/ 5364563 h 6367455"/>
                <a:gd name="connsiteX5125" fmla="*/ 3172019 w 6891715"/>
                <a:gd name="connsiteY5125" fmla="*/ 5366787 h 6367455"/>
                <a:gd name="connsiteX5126" fmla="*/ 3176778 w 6891715"/>
                <a:gd name="connsiteY5126" fmla="*/ 5355981 h 6367455"/>
                <a:gd name="connsiteX5127" fmla="*/ 3188515 w 6891715"/>
                <a:gd name="connsiteY5127" fmla="*/ 5351849 h 6367455"/>
                <a:gd name="connsiteX5128" fmla="*/ 3200252 w 6891715"/>
                <a:gd name="connsiteY5128" fmla="*/ 5351531 h 6367455"/>
                <a:gd name="connsiteX5129" fmla="*/ 3213259 w 6891715"/>
                <a:gd name="connsiteY5129" fmla="*/ 5373780 h 6367455"/>
                <a:gd name="connsiteX5130" fmla="*/ 3204694 w 6891715"/>
                <a:gd name="connsiteY5130" fmla="*/ 5384269 h 6367455"/>
                <a:gd name="connsiteX5131" fmla="*/ 3194225 w 6891715"/>
                <a:gd name="connsiteY5131" fmla="*/ 5398253 h 6367455"/>
                <a:gd name="connsiteX5132" fmla="*/ 3192322 w 6891715"/>
                <a:gd name="connsiteY5132" fmla="*/ 5409696 h 6367455"/>
                <a:gd name="connsiteX5133" fmla="*/ 3203108 w 6891715"/>
                <a:gd name="connsiteY5133" fmla="*/ 5431944 h 6367455"/>
                <a:gd name="connsiteX5134" fmla="*/ 3222141 w 6891715"/>
                <a:gd name="connsiteY5134" fmla="*/ 5436712 h 6367455"/>
                <a:gd name="connsiteX5135" fmla="*/ 3271946 w 6891715"/>
                <a:gd name="connsiteY5135" fmla="*/ 5456418 h 6367455"/>
                <a:gd name="connsiteX5136" fmla="*/ 3322703 w 6891715"/>
                <a:gd name="connsiteY5136" fmla="*/ 5478349 h 6367455"/>
                <a:gd name="connsiteX5137" fmla="*/ 3357281 w 6891715"/>
                <a:gd name="connsiteY5137" fmla="*/ 5513629 h 6367455"/>
                <a:gd name="connsiteX5138" fmla="*/ 3391224 w 6891715"/>
                <a:gd name="connsiteY5138" fmla="*/ 5526024 h 6367455"/>
                <a:gd name="connsiteX5139" fmla="*/ 3404865 w 6891715"/>
                <a:gd name="connsiteY5139" fmla="*/ 5541598 h 6367455"/>
                <a:gd name="connsiteX5140" fmla="*/ 3429609 w 6891715"/>
                <a:gd name="connsiteY5140" fmla="*/ 5562576 h 6367455"/>
                <a:gd name="connsiteX5141" fmla="*/ 3443250 w 6891715"/>
                <a:gd name="connsiteY5141" fmla="*/ 5581646 h 6367455"/>
                <a:gd name="connsiteX5142" fmla="*/ 3435319 w 6891715"/>
                <a:gd name="connsiteY5142" fmla="*/ 5601352 h 6367455"/>
                <a:gd name="connsiteX5143" fmla="*/ 3429926 w 6891715"/>
                <a:gd name="connsiteY5143" fmla="*/ 5619469 h 6367455"/>
                <a:gd name="connsiteX5144" fmla="*/ 3396934 w 6891715"/>
                <a:gd name="connsiteY5144" fmla="*/ 5603894 h 6367455"/>
                <a:gd name="connsiteX5145" fmla="*/ 3382976 w 6891715"/>
                <a:gd name="connsiteY5145" fmla="*/ 5572429 h 6367455"/>
                <a:gd name="connsiteX5146" fmla="*/ 3329999 w 6891715"/>
                <a:gd name="connsiteY5146" fmla="*/ 5563529 h 6367455"/>
                <a:gd name="connsiteX5147" fmla="*/ 3328730 w 6891715"/>
                <a:gd name="connsiteY5147" fmla="*/ 5550816 h 6367455"/>
                <a:gd name="connsiteX5148" fmla="*/ 3336344 w 6891715"/>
                <a:gd name="connsiteY5148" fmla="*/ 5546684 h 6367455"/>
                <a:gd name="connsiteX5149" fmla="*/ 3325558 w 6891715"/>
                <a:gd name="connsiteY5149" fmla="*/ 5541280 h 6367455"/>
                <a:gd name="connsiteX5150" fmla="*/ 3285270 w 6891715"/>
                <a:gd name="connsiteY5150" fmla="*/ 5547955 h 6367455"/>
                <a:gd name="connsiteX5151" fmla="*/ 3262429 w 6891715"/>
                <a:gd name="connsiteY5151" fmla="*/ 5574653 h 6367455"/>
                <a:gd name="connsiteX5152" fmla="*/ 3270043 w 6891715"/>
                <a:gd name="connsiteY5152" fmla="*/ 5591499 h 6367455"/>
                <a:gd name="connsiteX5153" fmla="*/ 3249423 w 6891715"/>
                <a:gd name="connsiteY5153" fmla="*/ 5626779 h 6367455"/>
                <a:gd name="connsiteX5154" fmla="*/ 3268457 w 6891715"/>
                <a:gd name="connsiteY5154" fmla="*/ 5643306 h 6367455"/>
                <a:gd name="connsiteX5155" fmla="*/ 3299228 w 6891715"/>
                <a:gd name="connsiteY5155" fmla="*/ 5662059 h 6367455"/>
                <a:gd name="connsiteX5156" fmla="*/ 3308110 w 6891715"/>
                <a:gd name="connsiteY5156" fmla="*/ 5681765 h 6367455"/>
                <a:gd name="connsiteX5157" fmla="*/ 3314455 w 6891715"/>
                <a:gd name="connsiteY5157" fmla="*/ 5708145 h 6367455"/>
                <a:gd name="connsiteX5158" fmla="*/ 3313820 w 6891715"/>
                <a:gd name="connsiteY5158" fmla="*/ 5724991 h 6367455"/>
                <a:gd name="connsiteX5159" fmla="*/ 3292566 w 6891715"/>
                <a:gd name="connsiteY5159" fmla="*/ 5728487 h 6367455"/>
                <a:gd name="connsiteX5160" fmla="*/ 3262112 w 6891715"/>
                <a:gd name="connsiteY5160" fmla="*/ 5744697 h 6367455"/>
                <a:gd name="connsiteX5161" fmla="*/ 3263064 w 6891715"/>
                <a:gd name="connsiteY5161" fmla="*/ 5768534 h 6367455"/>
                <a:gd name="connsiteX5162" fmla="*/ 3262429 w 6891715"/>
                <a:gd name="connsiteY5162" fmla="*/ 5799365 h 6367455"/>
                <a:gd name="connsiteX5163" fmla="*/ 3221824 w 6891715"/>
                <a:gd name="connsiteY5163" fmla="*/ 5842909 h 6367455"/>
                <a:gd name="connsiteX5164" fmla="*/ 3205963 w 6891715"/>
                <a:gd name="connsiteY5164" fmla="*/ 5867382 h 6367455"/>
                <a:gd name="connsiteX5165" fmla="*/ 3189149 w 6891715"/>
                <a:gd name="connsiteY5165" fmla="*/ 5873739 h 6367455"/>
                <a:gd name="connsiteX5166" fmla="*/ 3175509 w 6891715"/>
                <a:gd name="connsiteY5166" fmla="*/ 5861343 h 6367455"/>
                <a:gd name="connsiteX5167" fmla="*/ 3164406 w 6891715"/>
                <a:gd name="connsiteY5167" fmla="*/ 5830831 h 6367455"/>
                <a:gd name="connsiteX5168" fmla="*/ 3164406 w 6891715"/>
                <a:gd name="connsiteY5168" fmla="*/ 5821296 h 6367455"/>
                <a:gd name="connsiteX5169" fmla="*/ 3185343 w 6891715"/>
                <a:gd name="connsiteY5169" fmla="*/ 5813985 h 6367455"/>
                <a:gd name="connsiteX5170" fmla="*/ 3192639 w 6891715"/>
                <a:gd name="connsiteY5170" fmla="*/ 5799047 h 6367455"/>
                <a:gd name="connsiteX5171" fmla="*/ 3182805 w 6891715"/>
                <a:gd name="connsiteY5171" fmla="*/ 5784109 h 6367455"/>
                <a:gd name="connsiteX5172" fmla="*/ 3187246 w 6891715"/>
                <a:gd name="connsiteY5172" fmla="*/ 5774573 h 6367455"/>
                <a:gd name="connsiteX5173" fmla="*/ 3204059 w 6891715"/>
                <a:gd name="connsiteY5173" fmla="*/ 5767263 h 6367455"/>
                <a:gd name="connsiteX5174" fmla="*/ 3218017 w 6891715"/>
                <a:gd name="connsiteY5174" fmla="*/ 5761860 h 6367455"/>
                <a:gd name="connsiteX5175" fmla="*/ 3220555 w 6891715"/>
                <a:gd name="connsiteY5175" fmla="*/ 5742790 h 6367455"/>
                <a:gd name="connsiteX5176" fmla="*/ 3219603 w 6891715"/>
                <a:gd name="connsiteY5176" fmla="*/ 5728805 h 6367455"/>
                <a:gd name="connsiteX5177" fmla="*/ 3207549 w 6891715"/>
                <a:gd name="connsiteY5177" fmla="*/ 5710052 h 6367455"/>
                <a:gd name="connsiteX5178" fmla="*/ 3188198 w 6891715"/>
                <a:gd name="connsiteY5178" fmla="*/ 5667144 h 6367455"/>
                <a:gd name="connsiteX5179" fmla="*/ 3177095 w 6891715"/>
                <a:gd name="connsiteY5179" fmla="*/ 5628050 h 6367455"/>
                <a:gd name="connsiteX5180" fmla="*/ 3159330 w 6891715"/>
                <a:gd name="connsiteY5180" fmla="*/ 5606119 h 6367455"/>
                <a:gd name="connsiteX5181" fmla="*/ 3131731 w 6891715"/>
                <a:gd name="connsiteY5181" fmla="*/ 5611840 h 6367455"/>
                <a:gd name="connsiteX5182" fmla="*/ 3108256 w 6891715"/>
                <a:gd name="connsiteY5182" fmla="*/ 5600398 h 6367455"/>
                <a:gd name="connsiteX5183" fmla="*/ 3096519 w 6891715"/>
                <a:gd name="connsiteY5183" fmla="*/ 5576243 h 6367455"/>
                <a:gd name="connsiteX5184" fmla="*/ 3097788 w 6891715"/>
                <a:gd name="connsiteY5184" fmla="*/ 5564800 h 6367455"/>
                <a:gd name="connsiteX5185" fmla="*/ 3079388 w 6891715"/>
                <a:gd name="connsiteY5185" fmla="*/ 5534288 h 6367455"/>
                <a:gd name="connsiteX5186" fmla="*/ 3052741 w 6891715"/>
                <a:gd name="connsiteY5186" fmla="*/ 5543823 h 6367455"/>
                <a:gd name="connsiteX5187" fmla="*/ 3044176 w 6891715"/>
                <a:gd name="connsiteY5187" fmla="*/ 5537784 h 6367455"/>
                <a:gd name="connsiteX5188" fmla="*/ 3052741 w 6891715"/>
                <a:gd name="connsiteY5188" fmla="*/ 5519667 h 6367455"/>
                <a:gd name="connsiteX5189" fmla="*/ 3034659 w 6891715"/>
                <a:gd name="connsiteY5189" fmla="*/ 5516489 h 6367455"/>
                <a:gd name="connsiteX5190" fmla="*/ 3010232 w 6891715"/>
                <a:gd name="connsiteY5190" fmla="*/ 5496783 h 6367455"/>
                <a:gd name="connsiteX5191" fmla="*/ 2983585 w 6891715"/>
                <a:gd name="connsiteY5191" fmla="*/ 5462457 h 6367455"/>
                <a:gd name="connsiteX5192" fmla="*/ 2953766 w 6891715"/>
                <a:gd name="connsiteY5192" fmla="*/ 5469767 h 6367455"/>
                <a:gd name="connsiteX5193" fmla="*/ 2933780 w 6891715"/>
                <a:gd name="connsiteY5193" fmla="*/ 5458325 h 6367455"/>
                <a:gd name="connsiteX5194" fmla="*/ 2913478 w 6891715"/>
                <a:gd name="connsiteY5194" fmla="*/ 5460867 h 6367455"/>
                <a:gd name="connsiteX5195" fmla="*/ 2861452 w 6891715"/>
                <a:gd name="connsiteY5195" fmla="*/ 5422409 h 6367455"/>
                <a:gd name="connsiteX5196" fmla="*/ 2823067 w 6891715"/>
                <a:gd name="connsiteY5196" fmla="*/ 5379501 h 6367455"/>
                <a:gd name="connsiteX5197" fmla="*/ 2802765 w 6891715"/>
                <a:gd name="connsiteY5197" fmla="*/ 5362338 h 6367455"/>
                <a:gd name="connsiteX5198" fmla="*/ 2789758 w 6891715"/>
                <a:gd name="connsiteY5198" fmla="*/ 5336275 h 6367455"/>
                <a:gd name="connsiteX5199" fmla="*/ 2765332 w 6891715"/>
                <a:gd name="connsiteY5199" fmla="*/ 5308941 h 6367455"/>
                <a:gd name="connsiteX5200" fmla="*/ 2739953 w 6891715"/>
                <a:gd name="connsiteY5200" fmla="*/ 5313709 h 6367455"/>
                <a:gd name="connsiteX5201" fmla="*/ 2730437 w 6891715"/>
                <a:gd name="connsiteY5201" fmla="*/ 5321972 h 6367455"/>
                <a:gd name="connsiteX5202" fmla="*/ 2725044 w 6891715"/>
                <a:gd name="connsiteY5202" fmla="*/ 5309259 h 6367455"/>
                <a:gd name="connsiteX5203" fmla="*/ 2736781 w 6891715"/>
                <a:gd name="connsiteY5203" fmla="*/ 5299724 h 6367455"/>
                <a:gd name="connsiteX5204" fmla="*/ 2719968 w 6891715"/>
                <a:gd name="connsiteY5204" fmla="*/ 5285103 h 6367455"/>
                <a:gd name="connsiteX5205" fmla="*/ 2702838 w 6891715"/>
                <a:gd name="connsiteY5205" fmla="*/ 5280336 h 6367455"/>
                <a:gd name="connsiteX5206" fmla="*/ 2707913 w 6891715"/>
                <a:gd name="connsiteY5206" fmla="*/ 5265397 h 6367455"/>
                <a:gd name="connsiteX5207" fmla="*/ 2688880 w 6891715"/>
                <a:gd name="connsiteY5207" fmla="*/ 5254909 h 6367455"/>
                <a:gd name="connsiteX5208" fmla="*/ 2675873 w 6891715"/>
                <a:gd name="connsiteY5208" fmla="*/ 5257133 h 6367455"/>
                <a:gd name="connsiteX5209" fmla="*/ 2673970 w 6891715"/>
                <a:gd name="connsiteY5209" fmla="*/ 5252048 h 6367455"/>
                <a:gd name="connsiteX5210" fmla="*/ 2681266 w 6891715"/>
                <a:gd name="connsiteY5210" fmla="*/ 5238063 h 6367455"/>
                <a:gd name="connsiteX5211" fmla="*/ 2675556 w 6891715"/>
                <a:gd name="connsiteY5211" fmla="*/ 5215179 h 6367455"/>
                <a:gd name="connsiteX5212" fmla="*/ 2658426 w 6891715"/>
                <a:gd name="connsiteY5212" fmla="*/ 5162418 h 6367455"/>
                <a:gd name="connsiteX5213" fmla="*/ 2652716 w 6891715"/>
                <a:gd name="connsiteY5213" fmla="*/ 5132859 h 6367455"/>
                <a:gd name="connsiteX5214" fmla="*/ 2649543 w 6891715"/>
                <a:gd name="connsiteY5214" fmla="*/ 5105207 h 6367455"/>
                <a:gd name="connsiteX5215" fmla="*/ 2626068 w 6891715"/>
                <a:gd name="connsiteY5215" fmla="*/ 5097261 h 6367455"/>
                <a:gd name="connsiteX5216" fmla="*/ 2593394 w 6891715"/>
                <a:gd name="connsiteY5216" fmla="*/ 5088997 h 6367455"/>
                <a:gd name="connsiteX5217" fmla="*/ 2560085 w 6891715"/>
                <a:gd name="connsiteY5217" fmla="*/ 5061027 h 6367455"/>
                <a:gd name="connsiteX5218" fmla="*/ 2538830 w 6891715"/>
                <a:gd name="connsiteY5218" fmla="*/ 5057849 h 6367455"/>
                <a:gd name="connsiteX5219" fmla="*/ 2522017 w 6891715"/>
                <a:gd name="connsiteY5219" fmla="*/ 5051810 h 6367455"/>
                <a:gd name="connsiteX5220" fmla="*/ 2489343 w 6891715"/>
                <a:gd name="connsiteY5220" fmla="*/ 5055306 h 6367455"/>
                <a:gd name="connsiteX5221" fmla="*/ 2475702 w 6891715"/>
                <a:gd name="connsiteY5221" fmla="*/ 5070245 h 6367455"/>
                <a:gd name="connsiteX5222" fmla="*/ 2452544 w 6891715"/>
                <a:gd name="connsiteY5222" fmla="*/ 5107432 h 6367455"/>
                <a:gd name="connsiteX5223" fmla="*/ 2438269 w 6891715"/>
                <a:gd name="connsiteY5223" fmla="*/ 5122370 h 6367455"/>
                <a:gd name="connsiteX5224" fmla="*/ 2419235 w 6891715"/>
                <a:gd name="connsiteY5224" fmla="*/ 5126502 h 6367455"/>
                <a:gd name="connsiteX5225" fmla="*/ 2419155 w 6891715"/>
                <a:gd name="connsiteY5225" fmla="*/ 5126339 h 6367455"/>
                <a:gd name="connsiteX5226" fmla="*/ 2414212 w 6891715"/>
                <a:gd name="connsiteY5226" fmla="*/ 5127883 h 6367455"/>
                <a:gd name="connsiteX5227" fmla="*/ 2409765 w 6891715"/>
                <a:gd name="connsiteY5227" fmla="*/ 5122167 h 6367455"/>
                <a:gd name="connsiteX5228" fmla="*/ 2400235 w 6891715"/>
                <a:gd name="connsiteY5228" fmla="*/ 5125343 h 6367455"/>
                <a:gd name="connsiteX5229" fmla="*/ 2400223 w 6891715"/>
                <a:gd name="connsiteY5229" fmla="*/ 5125369 h 6367455"/>
                <a:gd name="connsiteX5230" fmla="*/ 2408524 w 6891715"/>
                <a:gd name="connsiteY5230" fmla="*/ 5122854 h 6367455"/>
                <a:gd name="connsiteX5231" fmla="*/ 2412969 w 6891715"/>
                <a:gd name="connsiteY5231" fmla="*/ 5128049 h 6367455"/>
                <a:gd name="connsiteX5232" fmla="*/ 2397053 w 6891715"/>
                <a:gd name="connsiteY5232" fmla="*/ 5131996 h 6367455"/>
                <a:gd name="connsiteX5233" fmla="*/ 2396741 w 6891715"/>
                <a:gd name="connsiteY5233" fmla="*/ 5132647 h 6367455"/>
                <a:gd name="connsiteX5234" fmla="*/ 2385305 w 6891715"/>
                <a:gd name="connsiteY5234" fmla="*/ 5136458 h 6367455"/>
                <a:gd name="connsiteX5235" fmla="*/ 2383717 w 6891715"/>
                <a:gd name="connsiteY5235" fmla="*/ 5137411 h 6367455"/>
                <a:gd name="connsiteX5236" fmla="*/ 2384034 w 6891715"/>
                <a:gd name="connsiteY5236" fmla="*/ 5136458 h 6367455"/>
                <a:gd name="connsiteX5237" fmla="*/ 2380858 w 6891715"/>
                <a:gd name="connsiteY5237" fmla="*/ 5135823 h 6367455"/>
                <a:gd name="connsiteX5238" fmla="*/ 2379587 w 6891715"/>
                <a:gd name="connsiteY5238" fmla="*/ 5136458 h 6367455"/>
                <a:gd name="connsiteX5239" fmla="*/ 2377999 w 6891715"/>
                <a:gd name="connsiteY5239" fmla="*/ 5136458 h 6367455"/>
                <a:gd name="connsiteX5240" fmla="*/ 2377046 w 6891715"/>
                <a:gd name="connsiteY5240" fmla="*/ 5136776 h 6367455"/>
                <a:gd name="connsiteX5241" fmla="*/ 2375775 w 6891715"/>
                <a:gd name="connsiteY5241" fmla="*/ 5137411 h 6367455"/>
                <a:gd name="connsiteX5242" fmla="*/ 2375140 w 6891715"/>
                <a:gd name="connsiteY5242" fmla="*/ 5138046 h 6367455"/>
                <a:gd name="connsiteX5243" fmla="*/ 2374822 w 6891715"/>
                <a:gd name="connsiteY5243" fmla="*/ 5138999 h 6367455"/>
                <a:gd name="connsiteX5244" fmla="*/ 2374187 w 6891715"/>
                <a:gd name="connsiteY5244" fmla="*/ 5141857 h 6367455"/>
                <a:gd name="connsiteX5245" fmla="*/ 2374504 w 6891715"/>
                <a:gd name="connsiteY5245" fmla="*/ 5141857 h 6367455"/>
                <a:gd name="connsiteX5246" fmla="*/ 2375140 w 6891715"/>
                <a:gd name="connsiteY5246" fmla="*/ 5142175 h 6367455"/>
                <a:gd name="connsiteX5247" fmla="*/ 2377363 w 6891715"/>
                <a:gd name="connsiteY5247" fmla="*/ 5141540 h 6367455"/>
                <a:gd name="connsiteX5248" fmla="*/ 2351950 w 6891715"/>
                <a:gd name="connsiteY5248" fmla="*/ 5159642 h 6367455"/>
                <a:gd name="connsiteX5249" fmla="*/ 2327490 w 6891715"/>
                <a:gd name="connsiteY5249" fmla="*/ 5172345 h 6367455"/>
                <a:gd name="connsiteX5250" fmla="*/ 2305572 w 6891715"/>
                <a:gd name="connsiteY5250" fmla="*/ 5206327 h 6367455"/>
                <a:gd name="connsiteX5251" fmla="*/ 2275076 w 6891715"/>
                <a:gd name="connsiteY5251" fmla="*/ 5219348 h 6367455"/>
                <a:gd name="connsiteX5252" fmla="*/ 2232509 w 6891715"/>
                <a:gd name="connsiteY5252" fmla="*/ 5220936 h 6367455"/>
                <a:gd name="connsiteX5253" fmla="*/ 2188037 w 6891715"/>
                <a:gd name="connsiteY5253" fmla="*/ 5202198 h 6367455"/>
                <a:gd name="connsiteX5254" fmla="*/ 2180413 w 6891715"/>
                <a:gd name="connsiteY5254" fmla="*/ 5189812 h 6367455"/>
                <a:gd name="connsiteX5255" fmla="*/ 2143246 w 6891715"/>
                <a:gd name="connsiteY5255" fmla="*/ 5174251 h 6367455"/>
                <a:gd name="connsiteX5256" fmla="*/ 2120057 w 6891715"/>
                <a:gd name="connsiteY5256" fmla="*/ 5189177 h 6367455"/>
                <a:gd name="connsiteX5257" fmla="*/ 2104174 w 6891715"/>
                <a:gd name="connsiteY5257" fmla="*/ 5175521 h 6367455"/>
                <a:gd name="connsiteX5258" fmla="*/ 2082891 w 6891715"/>
                <a:gd name="connsiteY5258" fmla="*/ 5171710 h 6367455"/>
                <a:gd name="connsiteX5259" fmla="*/ 2058431 w 6891715"/>
                <a:gd name="connsiteY5259" fmla="*/ 5159324 h 6367455"/>
                <a:gd name="connsiteX5260" fmla="*/ 2040324 w 6891715"/>
                <a:gd name="connsiteY5260" fmla="*/ 5164723 h 6367455"/>
                <a:gd name="connsiteX5261" fmla="*/ 2022535 w 6891715"/>
                <a:gd name="connsiteY5261" fmla="*/ 5181555 h 6367455"/>
                <a:gd name="connsiteX5262" fmla="*/ 2004746 w 6891715"/>
                <a:gd name="connsiteY5262" fmla="*/ 5192353 h 6367455"/>
                <a:gd name="connsiteX5263" fmla="*/ 1967897 w 6891715"/>
                <a:gd name="connsiteY5263" fmla="*/ 5205374 h 6367455"/>
                <a:gd name="connsiteX5264" fmla="*/ 1959638 w 6891715"/>
                <a:gd name="connsiteY5264" fmla="*/ 5239356 h 6367455"/>
                <a:gd name="connsiteX5265" fmla="*/ 1951061 w 6891715"/>
                <a:gd name="connsiteY5265" fmla="*/ 5251106 h 6367455"/>
                <a:gd name="connsiteX5266" fmla="*/ 1959638 w 6891715"/>
                <a:gd name="connsiteY5266" fmla="*/ 5255870 h 6367455"/>
                <a:gd name="connsiteX5267" fmla="*/ 1960591 w 6891715"/>
                <a:gd name="connsiteY5267" fmla="*/ 5245390 h 6367455"/>
                <a:gd name="connsiteX5268" fmla="*/ 1963767 w 6891715"/>
                <a:gd name="connsiteY5268" fmla="*/ 5259046 h 6367455"/>
                <a:gd name="connsiteX5269" fmla="*/ 1959955 w 6891715"/>
                <a:gd name="connsiteY5269" fmla="*/ 5274925 h 6367455"/>
                <a:gd name="connsiteX5270" fmla="*/ 1964720 w 6891715"/>
                <a:gd name="connsiteY5270" fmla="*/ 5288899 h 6367455"/>
                <a:gd name="connsiteX5271" fmla="*/ 1963974 w 6891715"/>
                <a:gd name="connsiteY5271" fmla="*/ 5289811 h 6367455"/>
                <a:gd name="connsiteX5272" fmla="*/ 1973866 w 6891715"/>
                <a:gd name="connsiteY5272" fmla="*/ 5295679 h 6367455"/>
                <a:gd name="connsiteX5273" fmla="*/ 1970058 w 6891715"/>
                <a:gd name="connsiteY5273" fmla="*/ 5311533 h 6367455"/>
                <a:gd name="connsiteX5274" fmla="*/ 1985925 w 6891715"/>
                <a:gd name="connsiteY5274" fmla="*/ 5317557 h 6367455"/>
                <a:gd name="connsiteX5275" fmla="*/ 1980530 w 6891715"/>
                <a:gd name="connsiteY5275" fmla="*/ 5325801 h 6367455"/>
                <a:gd name="connsiteX5276" fmla="*/ 1973232 w 6891715"/>
                <a:gd name="connsiteY5276" fmla="*/ 5324216 h 6367455"/>
                <a:gd name="connsiteX5277" fmla="*/ 1965616 w 6891715"/>
                <a:gd name="connsiteY5277" fmla="*/ 5329606 h 6367455"/>
                <a:gd name="connsiteX5278" fmla="*/ 1962760 w 6891715"/>
                <a:gd name="connsiteY5278" fmla="*/ 5341972 h 6367455"/>
                <a:gd name="connsiteX5279" fmla="*/ 1975770 w 6891715"/>
                <a:gd name="connsiteY5279" fmla="*/ 5354655 h 6367455"/>
                <a:gd name="connsiteX5280" fmla="*/ 1971328 w 6891715"/>
                <a:gd name="connsiteY5280" fmla="*/ 5366070 h 6367455"/>
                <a:gd name="connsiteX5281" fmla="*/ 1965298 w 6891715"/>
                <a:gd name="connsiteY5281" fmla="*/ 5380022 h 6367455"/>
                <a:gd name="connsiteX5282" fmla="*/ 1926267 w 6891715"/>
                <a:gd name="connsiteY5282" fmla="*/ 5399046 h 6367455"/>
                <a:gd name="connsiteX5283" fmla="*/ 1896755 w 6891715"/>
                <a:gd name="connsiteY5283" fmla="*/ 5413315 h 6367455"/>
                <a:gd name="connsiteX5284" fmla="*/ 1868513 w 6891715"/>
                <a:gd name="connsiteY5284" fmla="*/ 5449144 h 6367455"/>
                <a:gd name="connsiteX5285" fmla="*/ 1823135 w 6891715"/>
                <a:gd name="connsiteY5285" fmla="*/ 5464364 h 6367455"/>
                <a:gd name="connsiteX5286" fmla="*/ 1755543 w 6891715"/>
                <a:gd name="connsiteY5286" fmla="*/ 5485925 h 6367455"/>
                <a:gd name="connsiteX5287" fmla="*/ 1738090 w 6891715"/>
                <a:gd name="connsiteY5287" fmla="*/ 5508121 h 6367455"/>
                <a:gd name="connsiteX5288" fmla="*/ 1753957 w 6891715"/>
                <a:gd name="connsiteY5288" fmla="*/ 5520487 h 6367455"/>
                <a:gd name="connsiteX5289" fmla="*/ 1746341 w 6891715"/>
                <a:gd name="connsiteY5289" fmla="*/ 5534438 h 6367455"/>
                <a:gd name="connsiteX5290" fmla="*/ 1742215 w 6891715"/>
                <a:gd name="connsiteY5290" fmla="*/ 5529048 h 6367455"/>
                <a:gd name="connsiteX5291" fmla="*/ 1744437 w 6891715"/>
                <a:gd name="connsiteY5291" fmla="*/ 5522706 h 6367455"/>
                <a:gd name="connsiteX5292" fmla="*/ 1726666 w 6891715"/>
                <a:gd name="connsiteY5292" fmla="*/ 5536975 h 6367455"/>
                <a:gd name="connsiteX5293" fmla="*/ 1643844 w 6891715"/>
                <a:gd name="connsiteY5293" fmla="*/ 5654293 h 6367455"/>
                <a:gd name="connsiteX5294" fmla="*/ 1644161 w 6891715"/>
                <a:gd name="connsiteY5294" fmla="*/ 5684733 h 6367455"/>
                <a:gd name="connsiteX5295" fmla="*/ 1633689 w 6891715"/>
                <a:gd name="connsiteY5295" fmla="*/ 5691391 h 6367455"/>
                <a:gd name="connsiteX5296" fmla="*/ 1645748 w 6891715"/>
                <a:gd name="connsiteY5296" fmla="*/ 5699318 h 6367455"/>
                <a:gd name="connsiteX5297" fmla="*/ 1664787 w 6891715"/>
                <a:gd name="connsiteY5297" fmla="*/ 5741490 h 6367455"/>
                <a:gd name="connsiteX5298" fmla="*/ 1679702 w 6891715"/>
                <a:gd name="connsiteY5298" fmla="*/ 5743392 h 6367455"/>
                <a:gd name="connsiteX5299" fmla="*/ 1685413 w 6891715"/>
                <a:gd name="connsiteY5299" fmla="*/ 5754807 h 6367455"/>
                <a:gd name="connsiteX5300" fmla="*/ 1692712 w 6891715"/>
                <a:gd name="connsiteY5300" fmla="*/ 5763368 h 6367455"/>
                <a:gd name="connsiteX5301" fmla="*/ 1677798 w 6891715"/>
                <a:gd name="connsiteY5301" fmla="*/ 5769709 h 6367455"/>
                <a:gd name="connsiteX5302" fmla="*/ 1658124 w 6891715"/>
                <a:gd name="connsiteY5302" fmla="*/ 5794124 h 6367455"/>
                <a:gd name="connsiteX5303" fmla="*/ 1636862 w 6891715"/>
                <a:gd name="connsiteY5303" fmla="*/ 5800783 h 6367455"/>
                <a:gd name="connsiteX5304" fmla="*/ 1631785 w 6891715"/>
                <a:gd name="connsiteY5304" fmla="*/ 5814100 h 6367455"/>
                <a:gd name="connsiteX5305" fmla="*/ 1617188 w 6891715"/>
                <a:gd name="connsiteY5305" fmla="*/ 5833125 h 6367455"/>
                <a:gd name="connsiteX5306" fmla="*/ 1613063 w 6891715"/>
                <a:gd name="connsiteY5306" fmla="*/ 5852467 h 6367455"/>
                <a:gd name="connsiteX5307" fmla="*/ 1596562 w 6891715"/>
                <a:gd name="connsiteY5307" fmla="*/ 5884174 h 6367455"/>
                <a:gd name="connsiteX5308" fmla="*/ 1605130 w 6891715"/>
                <a:gd name="connsiteY5308" fmla="*/ 5897809 h 6367455"/>
                <a:gd name="connsiteX5309" fmla="*/ 1600687 w 6891715"/>
                <a:gd name="connsiteY5309" fmla="*/ 5905101 h 6367455"/>
                <a:gd name="connsiteX5310" fmla="*/ 1584820 w 6891715"/>
                <a:gd name="connsiteY5310" fmla="*/ 5900979 h 6367455"/>
                <a:gd name="connsiteX5311" fmla="*/ 1557530 w 6891715"/>
                <a:gd name="connsiteY5311" fmla="*/ 5907638 h 6367455"/>
                <a:gd name="connsiteX5312" fmla="*/ 1535317 w 6891715"/>
                <a:gd name="connsiteY5312" fmla="*/ 5905736 h 6367455"/>
                <a:gd name="connsiteX5313" fmla="*/ 1530239 w 6891715"/>
                <a:gd name="connsiteY5313" fmla="*/ 5923809 h 6367455"/>
                <a:gd name="connsiteX5314" fmla="*/ 1507072 w 6891715"/>
                <a:gd name="connsiteY5314" fmla="*/ 5931102 h 6367455"/>
                <a:gd name="connsiteX5315" fmla="*/ 1506120 w 6891715"/>
                <a:gd name="connsiteY5315" fmla="*/ 5957736 h 6367455"/>
                <a:gd name="connsiteX5316" fmla="*/ 1494697 w 6891715"/>
                <a:gd name="connsiteY5316" fmla="*/ 5973590 h 6367455"/>
                <a:gd name="connsiteX5317" fmla="*/ 1485495 w 6891715"/>
                <a:gd name="connsiteY5317" fmla="*/ 5998956 h 6367455"/>
                <a:gd name="connsiteX5318" fmla="*/ 1475974 w 6891715"/>
                <a:gd name="connsiteY5318" fmla="*/ 6005298 h 6367455"/>
                <a:gd name="connsiteX5319" fmla="*/ 1453762 w 6891715"/>
                <a:gd name="connsiteY5319" fmla="*/ 5996737 h 6367455"/>
                <a:gd name="connsiteX5320" fmla="*/ 1414731 w 6891715"/>
                <a:gd name="connsiteY5320" fmla="*/ 6016396 h 6367455"/>
                <a:gd name="connsiteX5321" fmla="*/ 1392517 w 6891715"/>
                <a:gd name="connsiteY5321" fmla="*/ 6005932 h 6367455"/>
                <a:gd name="connsiteX5322" fmla="*/ 1351261 w 6891715"/>
                <a:gd name="connsiteY5322" fmla="*/ 6013859 h 6367455"/>
                <a:gd name="connsiteX5323" fmla="*/ 1318258 w 6891715"/>
                <a:gd name="connsiteY5323" fmla="*/ 6008786 h 6367455"/>
                <a:gd name="connsiteX5324" fmla="*/ 1261457 w 6891715"/>
                <a:gd name="connsiteY5324" fmla="*/ 6005932 h 6367455"/>
                <a:gd name="connsiteX5325" fmla="*/ 1248764 w 6891715"/>
                <a:gd name="connsiteY5325" fmla="*/ 6019883 h 6367455"/>
                <a:gd name="connsiteX5326" fmla="*/ 1228772 w 6891715"/>
                <a:gd name="connsiteY5326" fmla="*/ 6032884 h 6367455"/>
                <a:gd name="connsiteX5327" fmla="*/ 1189741 w 6891715"/>
                <a:gd name="connsiteY5327" fmla="*/ 6033835 h 6367455"/>
                <a:gd name="connsiteX5328" fmla="*/ 1159276 w 6891715"/>
                <a:gd name="connsiteY5328" fmla="*/ 6073152 h 6367455"/>
                <a:gd name="connsiteX5329" fmla="*/ 1151026 w 6891715"/>
                <a:gd name="connsiteY5329" fmla="*/ 6091226 h 6367455"/>
                <a:gd name="connsiteX5330" fmla="*/ 1140553 w 6891715"/>
                <a:gd name="connsiteY5330" fmla="*/ 6083933 h 6367455"/>
                <a:gd name="connsiteX5331" fmla="*/ 1124369 w 6891715"/>
                <a:gd name="connsiteY5331" fmla="*/ 6080762 h 6367455"/>
                <a:gd name="connsiteX5332" fmla="*/ 1118023 w 6891715"/>
                <a:gd name="connsiteY5332" fmla="*/ 6075689 h 6367455"/>
                <a:gd name="connsiteX5333" fmla="*/ 1104377 w 6891715"/>
                <a:gd name="connsiteY5333" fmla="*/ 6071567 h 6367455"/>
                <a:gd name="connsiteX5334" fmla="*/ 1095809 w 6891715"/>
                <a:gd name="connsiteY5334" fmla="*/ 6070616 h 6367455"/>
                <a:gd name="connsiteX5335" fmla="*/ 1074230 w 6891715"/>
                <a:gd name="connsiteY5335" fmla="*/ 6036054 h 6367455"/>
                <a:gd name="connsiteX5336" fmla="*/ 1076453 w 6891715"/>
                <a:gd name="connsiteY5336" fmla="*/ 6024640 h 6367455"/>
                <a:gd name="connsiteX5337" fmla="*/ 1067884 w 6891715"/>
                <a:gd name="connsiteY5337" fmla="*/ 6017347 h 6367455"/>
                <a:gd name="connsiteX5338" fmla="*/ 1072961 w 6891715"/>
                <a:gd name="connsiteY5338" fmla="*/ 5991981 h 6367455"/>
                <a:gd name="connsiteX5339" fmla="*/ 1032343 w 6891715"/>
                <a:gd name="connsiteY5339" fmla="*/ 5954565 h 6367455"/>
                <a:gd name="connsiteX5340" fmla="*/ 1005051 w 6891715"/>
                <a:gd name="connsiteY5340" fmla="*/ 5952663 h 6367455"/>
                <a:gd name="connsiteX5341" fmla="*/ 995213 w 6891715"/>
                <a:gd name="connsiteY5341" fmla="*/ 5944102 h 6367455"/>
                <a:gd name="connsiteX5342" fmla="*/ 987921 w 6891715"/>
                <a:gd name="connsiteY5342" fmla="*/ 5953614 h 6367455"/>
                <a:gd name="connsiteX5343" fmla="*/ 984747 w 6891715"/>
                <a:gd name="connsiteY5343" fmla="*/ 5946639 h 6367455"/>
                <a:gd name="connsiteX5344" fmla="*/ 967371 w 6891715"/>
                <a:gd name="connsiteY5344" fmla="*/ 5951909 h 6367455"/>
                <a:gd name="connsiteX5345" fmla="*/ 967494 w 6891715"/>
                <a:gd name="connsiteY5345" fmla="*/ 5953094 h 6367455"/>
                <a:gd name="connsiteX5346" fmla="*/ 945223 w 6891715"/>
                <a:gd name="connsiteY5346" fmla="*/ 5968032 h 6367455"/>
                <a:gd name="connsiteX5347" fmla="*/ 924225 w 6891715"/>
                <a:gd name="connsiteY5347" fmla="*/ 5969303 h 6367455"/>
                <a:gd name="connsiteX5348" fmla="*/ 909272 w 6891715"/>
                <a:gd name="connsiteY5348" fmla="*/ 5963900 h 6367455"/>
                <a:gd name="connsiteX5349" fmla="*/ 887955 w 6891715"/>
                <a:gd name="connsiteY5349" fmla="*/ 5962311 h 6367455"/>
                <a:gd name="connsiteX5350" fmla="*/ 866639 w 6891715"/>
                <a:gd name="connsiteY5350" fmla="*/ 5955955 h 6367455"/>
                <a:gd name="connsiteX5351" fmla="*/ 841188 w 6891715"/>
                <a:gd name="connsiteY5351" fmla="*/ 5968032 h 6367455"/>
                <a:gd name="connsiteX5352" fmla="*/ 822417 w 6891715"/>
                <a:gd name="connsiteY5352" fmla="*/ 5972164 h 6367455"/>
                <a:gd name="connsiteX5353" fmla="*/ 813826 w 6891715"/>
                <a:gd name="connsiteY5353" fmla="*/ 5968986 h 6367455"/>
                <a:gd name="connsiteX5354" fmla="*/ 822099 w 6891715"/>
                <a:gd name="connsiteY5354" fmla="*/ 5960404 h 6367455"/>
                <a:gd name="connsiteX5355" fmla="*/ 832598 w 6891715"/>
                <a:gd name="connsiteY5355" fmla="*/ 5933071 h 6367455"/>
                <a:gd name="connsiteX5356" fmla="*/ 836416 w 6891715"/>
                <a:gd name="connsiteY5356" fmla="*/ 5909870 h 6367455"/>
                <a:gd name="connsiteX5357" fmla="*/ 829735 w 6891715"/>
                <a:gd name="connsiteY5357" fmla="*/ 5863468 h 6367455"/>
                <a:gd name="connsiteX5358" fmla="*/ 838007 w 6891715"/>
                <a:gd name="connsiteY5358" fmla="*/ 5825647 h 6367455"/>
                <a:gd name="connsiteX5359" fmla="*/ 826871 w 6891715"/>
                <a:gd name="connsiteY5359" fmla="*/ 5806260 h 6367455"/>
                <a:gd name="connsiteX5360" fmla="*/ 839598 w 6891715"/>
                <a:gd name="connsiteY5360" fmla="*/ 5797996 h 6367455"/>
                <a:gd name="connsiteX5361" fmla="*/ 847232 w 6891715"/>
                <a:gd name="connsiteY5361" fmla="*/ 5804353 h 6367455"/>
                <a:gd name="connsiteX5362" fmla="*/ 840870 w 6891715"/>
                <a:gd name="connsiteY5362" fmla="*/ 5790369 h 6367455"/>
                <a:gd name="connsiteX5363" fmla="*/ 822735 w 6891715"/>
                <a:gd name="connsiteY5363" fmla="*/ 5790686 h 6367455"/>
                <a:gd name="connsiteX5364" fmla="*/ 806827 w 6891715"/>
                <a:gd name="connsiteY5364" fmla="*/ 5803717 h 6367455"/>
                <a:gd name="connsiteX5365" fmla="*/ 795372 w 6891715"/>
                <a:gd name="connsiteY5365" fmla="*/ 5810074 h 6367455"/>
                <a:gd name="connsiteX5366" fmla="*/ 797281 w 6891715"/>
                <a:gd name="connsiteY5366" fmla="*/ 5786873 h 6367455"/>
                <a:gd name="connsiteX5367" fmla="*/ 790918 w 6891715"/>
                <a:gd name="connsiteY5367" fmla="*/ 5777338 h 6367455"/>
                <a:gd name="connsiteX5368" fmla="*/ 800463 w 6891715"/>
                <a:gd name="connsiteY5368" fmla="*/ 5776384 h 6367455"/>
                <a:gd name="connsiteX5369" fmla="*/ 817326 w 6891715"/>
                <a:gd name="connsiteY5369" fmla="*/ 5773842 h 6367455"/>
                <a:gd name="connsiteX5370" fmla="*/ 826553 w 6891715"/>
                <a:gd name="connsiteY5370" fmla="*/ 5752548 h 6367455"/>
                <a:gd name="connsiteX5371" fmla="*/ 839280 w 6891715"/>
                <a:gd name="connsiteY5371" fmla="*/ 5740788 h 6367455"/>
                <a:gd name="connsiteX5372" fmla="*/ 840234 w 6891715"/>
                <a:gd name="connsiteY5372" fmla="*/ 5734432 h 6367455"/>
                <a:gd name="connsiteX5373" fmla="*/ 820189 w 6891715"/>
                <a:gd name="connsiteY5373" fmla="*/ 5748734 h 6367455"/>
                <a:gd name="connsiteX5374" fmla="*/ 807462 w 6891715"/>
                <a:gd name="connsiteY5374" fmla="*/ 5754137 h 6367455"/>
                <a:gd name="connsiteX5375" fmla="*/ 799190 w 6891715"/>
                <a:gd name="connsiteY5375" fmla="*/ 5764625 h 6367455"/>
                <a:gd name="connsiteX5376" fmla="*/ 801418 w 6891715"/>
                <a:gd name="connsiteY5376" fmla="*/ 5771935 h 6367455"/>
                <a:gd name="connsiteX5377" fmla="*/ 783283 w 6891715"/>
                <a:gd name="connsiteY5377" fmla="*/ 5770028 h 6367455"/>
                <a:gd name="connsiteX5378" fmla="*/ 776921 w 6891715"/>
                <a:gd name="connsiteY5378" fmla="*/ 5773206 h 6367455"/>
                <a:gd name="connsiteX5379" fmla="*/ 768331 w 6891715"/>
                <a:gd name="connsiteY5379" fmla="*/ 5770346 h 6367455"/>
                <a:gd name="connsiteX5380" fmla="*/ 765150 w 6891715"/>
                <a:gd name="connsiteY5380" fmla="*/ 5765896 h 6367455"/>
                <a:gd name="connsiteX5381" fmla="*/ 782010 w 6891715"/>
                <a:gd name="connsiteY5381" fmla="*/ 5735385 h 6367455"/>
                <a:gd name="connsiteX5382" fmla="*/ 781692 w 6891715"/>
                <a:gd name="connsiteY5382" fmla="*/ 5699471 h 6367455"/>
                <a:gd name="connsiteX5383" fmla="*/ 807781 w 6891715"/>
                <a:gd name="connsiteY5383" fmla="*/ 5671820 h 6367455"/>
                <a:gd name="connsiteX5384" fmla="*/ 810008 w 6891715"/>
                <a:gd name="connsiteY5384" fmla="*/ 5656883 h 6367455"/>
                <a:gd name="connsiteX5385" fmla="*/ 820189 w 6891715"/>
                <a:gd name="connsiteY5385" fmla="*/ 5642263 h 6367455"/>
                <a:gd name="connsiteX5386" fmla="*/ 838643 w 6891715"/>
                <a:gd name="connsiteY5386" fmla="*/ 5544691 h 6367455"/>
                <a:gd name="connsiteX5387" fmla="*/ 846597 w 6891715"/>
                <a:gd name="connsiteY5387" fmla="*/ 5489707 h 6367455"/>
                <a:gd name="connsiteX5388" fmla="*/ 828780 w 6891715"/>
                <a:gd name="connsiteY5388" fmla="*/ 5408662 h 6367455"/>
                <a:gd name="connsiteX5389" fmla="*/ 828147 w 6891715"/>
                <a:gd name="connsiteY5389" fmla="*/ 5385266 h 6367455"/>
                <a:gd name="connsiteX5390" fmla="*/ 827984 w 6891715"/>
                <a:gd name="connsiteY5390" fmla="*/ 5385412 h 6367455"/>
                <a:gd name="connsiteX5391" fmla="*/ 827032 w 6891715"/>
                <a:gd name="connsiteY5391" fmla="*/ 5365753 h 6367455"/>
                <a:gd name="connsiteX5392" fmla="*/ 829888 w 6891715"/>
                <a:gd name="connsiteY5392" fmla="*/ 5330240 h 6367455"/>
                <a:gd name="connsiteX5393" fmla="*/ 841630 w 6891715"/>
                <a:gd name="connsiteY5393" fmla="*/ 5324850 h 6367455"/>
                <a:gd name="connsiteX5394" fmla="*/ 831157 w 6891715"/>
                <a:gd name="connsiteY5394" fmla="*/ 5309947 h 6367455"/>
                <a:gd name="connsiteX5395" fmla="*/ 820051 w 6891715"/>
                <a:gd name="connsiteY5395" fmla="*/ 5303923 h 6367455"/>
                <a:gd name="connsiteX5396" fmla="*/ 826397 w 6891715"/>
                <a:gd name="connsiteY5396" fmla="*/ 5284898 h 6367455"/>
                <a:gd name="connsiteX5397" fmla="*/ 807357 w 6891715"/>
                <a:gd name="connsiteY5397" fmla="*/ 5286167 h 6367455"/>
                <a:gd name="connsiteX5398" fmla="*/ 812434 w 6891715"/>
                <a:gd name="connsiteY5398" fmla="*/ 5264288 h 6367455"/>
                <a:gd name="connsiteX5399" fmla="*/ 795615 w 6891715"/>
                <a:gd name="connsiteY5399" fmla="*/ 5265240 h 6367455"/>
                <a:gd name="connsiteX5400" fmla="*/ 796250 w 6891715"/>
                <a:gd name="connsiteY5400" fmla="*/ 5254459 h 6367455"/>
                <a:gd name="connsiteX5401" fmla="*/ 789903 w 6891715"/>
                <a:gd name="connsiteY5401" fmla="*/ 5247166 h 6367455"/>
                <a:gd name="connsiteX5402" fmla="*/ 782604 w 6891715"/>
                <a:gd name="connsiteY5402" fmla="*/ 5251922 h 6367455"/>
                <a:gd name="connsiteX5403" fmla="*/ 783556 w 6891715"/>
                <a:gd name="connsiteY5403" fmla="*/ 5237971 h 6367455"/>
                <a:gd name="connsiteX5404" fmla="*/ 800375 w 6891715"/>
                <a:gd name="connsiteY5404" fmla="*/ 5212605 h 6367455"/>
                <a:gd name="connsiteX5405" fmla="*/ 813069 w 6891715"/>
                <a:gd name="connsiteY5405" fmla="*/ 5212605 h 6367455"/>
                <a:gd name="connsiteX5406" fmla="*/ 815290 w 6891715"/>
                <a:gd name="connsiteY5406" fmla="*/ 5206263 h 6367455"/>
                <a:gd name="connsiteX5407" fmla="*/ 825763 w 6891715"/>
                <a:gd name="connsiteY5407" fmla="*/ 5193580 h 6367455"/>
                <a:gd name="connsiteX5408" fmla="*/ 843851 w 6891715"/>
                <a:gd name="connsiteY5408" fmla="*/ 5199605 h 6367455"/>
                <a:gd name="connsiteX5409" fmla="*/ 862573 w 6891715"/>
                <a:gd name="connsiteY5409" fmla="*/ 5188824 h 6367455"/>
                <a:gd name="connsiteX5410" fmla="*/ 876218 w 6891715"/>
                <a:gd name="connsiteY5410" fmla="*/ 5185653 h 6367455"/>
                <a:gd name="connsiteX5411" fmla="*/ 877488 w 6891715"/>
                <a:gd name="connsiteY5411" fmla="*/ 5192629 h 6367455"/>
                <a:gd name="connsiteX5412" fmla="*/ 891133 w 6891715"/>
                <a:gd name="connsiteY5412" fmla="*/ 5191678 h 6367455"/>
                <a:gd name="connsiteX5413" fmla="*/ 884786 w 6891715"/>
                <a:gd name="connsiteY5413" fmla="*/ 5183117 h 6367455"/>
                <a:gd name="connsiteX5414" fmla="*/ 891133 w 6891715"/>
                <a:gd name="connsiteY5414" fmla="*/ 5176775 h 6367455"/>
                <a:gd name="connsiteX5415" fmla="*/ 881613 w 6891715"/>
                <a:gd name="connsiteY5415" fmla="*/ 5179946 h 6367455"/>
                <a:gd name="connsiteX5416" fmla="*/ 878122 w 6891715"/>
                <a:gd name="connsiteY5416" fmla="*/ 5168848 h 6367455"/>
                <a:gd name="connsiteX5417" fmla="*/ 890816 w 6891715"/>
                <a:gd name="connsiteY5417" fmla="*/ 5159336 h 6367455"/>
                <a:gd name="connsiteX5418" fmla="*/ 910808 w 6891715"/>
                <a:gd name="connsiteY5418" fmla="*/ 5144116 h 6367455"/>
                <a:gd name="connsiteX5419" fmla="*/ 926675 w 6891715"/>
                <a:gd name="connsiteY5419" fmla="*/ 5140945 h 6367455"/>
                <a:gd name="connsiteX5420" fmla="*/ 933974 w 6891715"/>
                <a:gd name="connsiteY5420" fmla="*/ 5145067 h 6367455"/>
                <a:gd name="connsiteX5421" fmla="*/ 936195 w 6891715"/>
                <a:gd name="connsiteY5421" fmla="*/ 5138726 h 6367455"/>
                <a:gd name="connsiteX5422" fmla="*/ 949841 w 6891715"/>
                <a:gd name="connsiteY5422" fmla="*/ 5139677 h 6367455"/>
                <a:gd name="connsiteX5423" fmla="*/ 959361 w 6891715"/>
                <a:gd name="connsiteY5423" fmla="*/ 5151092 h 6367455"/>
                <a:gd name="connsiteX5424" fmla="*/ 989190 w 6891715"/>
                <a:gd name="connsiteY5424" fmla="*/ 5165677 h 6367455"/>
                <a:gd name="connsiteX5425" fmla="*/ 1095809 w 6891715"/>
                <a:gd name="connsiteY5425" fmla="*/ 5163458 h 6367455"/>
                <a:gd name="connsiteX5426" fmla="*/ 1111676 w 6891715"/>
                <a:gd name="connsiteY5426" fmla="*/ 5152994 h 6367455"/>
                <a:gd name="connsiteX5427" fmla="*/ 1121196 w 6891715"/>
                <a:gd name="connsiteY5427" fmla="*/ 5154897 h 6367455"/>
                <a:gd name="connsiteX5428" fmla="*/ 1124369 w 6891715"/>
                <a:gd name="connsiteY5428" fmla="*/ 5158067 h 6367455"/>
                <a:gd name="connsiteX5429" fmla="*/ 1140553 w 6891715"/>
                <a:gd name="connsiteY5429" fmla="*/ 5165360 h 6367455"/>
                <a:gd name="connsiteX5430" fmla="*/ 1168162 w 6891715"/>
                <a:gd name="connsiteY5430" fmla="*/ 5169165 h 6367455"/>
                <a:gd name="connsiteX5431" fmla="*/ 1217983 w 6891715"/>
                <a:gd name="connsiteY5431" fmla="*/ 5179312 h 6367455"/>
                <a:gd name="connsiteX5432" fmla="*/ 1264313 w 6891715"/>
                <a:gd name="connsiteY5432" fmla="*/ 5181214 h 6367455"/>
                <a:gd name="connsiteX5433" fmla="*/ 1293825 w 6891715"/>
                <a:gd name="connsiteY5433" fmla="*/ 5175507 h 6367455"/>
                <a:gd name="connsiteX5434" fmla="*/ 1307788 w 6891715"/>
                <a:gd name="connsiteY5434" fmla="*/ 5178677 h 6367455"/>
                <a:gd name="connsiteX5435" fmla="*/ 1323653 w 6891715"/>
                <a:gd name="connsiteY5435" fmla="*/ 5168848 h 6367455"/>
                <a:gd name="connsiteX5436" fmla="*/ 1329999 w 6891715"/>
                <a:gd name="connsiteY5436" fmla="*/ 5169799 h 6367455"/>
                <a:gd name="connsiteX5437" fmla="*/ 1339519 w 6891715"/>
                <a:gd name="connsiteY5437" fmla="*/ 5182482 h 6367455"/>
                <a:gd name="connsiteX5438" fmla="*/ 1351261 w 6891715"/>
                <a:gd name="connsiteY5438" fmla="*/ 5183117 h 6367455"/>
                <a:gd name="connsiteX5439" fmla="*/ 1367129 w 6891715"/>
                <a:gd name="connsiteY5439" fmla="*/ 5187556 h 6367455"/>
                <a:gd name="connsiteX5440" fmla="*/ 1385853 w 6891715"/>
                <a:gd name="connsiteY5440" fmla="*/ 5184068 h 6367455"/>
                <a:gd name="connsiteX5441" fmla="*/ 1405846 w 6891715"/>
                <a:gd name="connsiteY5441" fmla="*/ 5182799 h 6367455"/>
                <a:gd name="connsiteX5442" fmla="*/ 1422030 w 6891715"/>
                <a:gd name="connsiteY5442" fmla="*/ 5187873 h 6367455"/>
                <a:gd name="connsiteX5443" fmla="*/ 1439800 w 6891715"/>
                <a:gd name="connsiteY5443" fmla="*/ 5194214 h 6367455"/>
                <a:gd name="connsiteX5444" fmla="*/ 1449320 w 6891715"/>
                <a:gd name="connsiteY5444" fmla="*/ 5199288 h 6367455"/>
                <a:gd name="connsiteX5445" fmla="*/ 1476608 w 6891715"/>
                <a:gd name="connsiteY5445" fmla="*/ 5198336 h 6367455"/>
                <a:gd name="connsiteX5446" fmla="*/ 1488033 w 6891715"/>
                <a:gd name="connsiteY5446" fmla="*/ 5187873 h 6367455"/>
                <a:gd name="connsiteX5447" fmla="*/ 1493746 w 6891715"/>
                <a:gd name="connsiteY5447" fmla="*/ 5184702 h 6367455"/>
                <a:gd name="connsiteX5448" fmla="*/ 1492160 w 6891715"/>
                <a:gd name="connsiteY5448" fmla="*/ 5187556 h 6367455"/>
                <a:gd name="connsiteX5449" fmla="*/ 1498188 w 6891715"/>
                <a:gd name="connsiteY5449" fmla="*/ 5189141 h 6367455"/>
                <a:gd name="connsiteX5450" fmla="*/ 1499774 w 6891715"/>
                <a:gd name="connsiteY5450" fmla="*/ 5188190 h 6367455"/>
                <a:gd name="connsiteX5451" fmla="*/ 1505485 w 6891715"/>
                <a:gd name="connsiteY5451" fmla="*/ 5182165 h 6367455"/>
                <a:gd name="connsiteX5452" fmla="*/ 1506437 w 6891715"/>
                <a:gd name="connsiteY5452" fmla="*/ 5185019 h 6367455"/>
                <a:gd name="connsiteX5453" fmla="*/ 1509292 w 6891715"/>
                <a:gd name="connsiteY5453" fmla="*/ 5185336 h 6367455"/>
                <a:gd name="connsiteX5454" fmla="*/ 1509613 w 6891715"/>
                <a:gd name="connsiteY5454" fmla="*/ 5182165 h 6367455"/>
                <a:gd name="connsiteX5455" fmla="*/ 1513104 w 6891715"/>
                <a:gd name="connsiteY5455" fmla="*/ 5183117 h 6367455"/>
                <a:gd name="connsiteX5456" fmla="*/ 1513644 w 6891715"/>
                <a:gd name="connsiteY5456" fmla="*/ 5182190 h 6367455"/>
                <a:gd name="connsiteX5457" fmla="*/ 1521585 w 6891715"/>
                <a:gd name="connsiteY5457" fmla="*/ 5173933 h 6367455"/>
                <a:gd name="connsiteX5458" fmla="*/ 1536516 w 6891715"/>
                <a:gd name="connsiteY5458" fmla="*/ 5137729 h 6367455"/>
                <a:gd name="connsiteX5459" fmla="*/ 1551446 w 6891715"/>
                <a:gd name="connsiteY5459" fmla="*/ 5066590 h 6367455"/>
                <a:gd name="connsiteX5460" fmla="*/ 1559070 w 6891715"/>
                <a:gd name="connsiteY5460" fmla="*/ 5017364 h 6367455"/>
                <a:gd name="connsiteX5461" fmla="*/ 1564788 w 6891715"/>
                <a:gd name="connsiteY5461" fmla="*/ 5032291 h 6367455"/>
                <a:gd name="connsiteX5462" fmla="*/ 1571141 w 6891715"/>
                <a:gd name="connsiteY5462" fmla="*/ 5024351 h 6367455"/>
                <a:gd name="connsiteX5463" fmla="*/ 1567011 w 6891715"/>
                <a:gd name="connsiteY5463" fmla="*/ 5014506 h 6367455"/>
                <a:gd name="connsiteX5464" fmla="*/ 1560022 w 6891715"/>
                <a:gd name="connsiteY5464" fmla="*/ 5012600 h 6367455"/>
                <a:gd name="connsiteX5465" fmla="*/ 1570506 w 6891715"/>
                <a:gd name="connsiteY5465" fmla="*/ 4932569 h 6367455"/>
                <a:gd name="connsiteX5466" fmla="*/ 1570188 w 6891715"/>
                <a:gd name="connsiteY5466" fmla="*/ 4911609 h 6367455"/>
                <a:gd name="connsiteX5467" fmla="*/ 1572094 w 6891715"/>
                <a:gd name="connsiteY5467" fmla="*/ 4904939 h 6367455"/>
                <a:gd name="connsiteX5468" fmla="*/ 1577177 w 6891715"/>
                <a:gd name="connsiteY5468" fmla="*/ 4904939 h 6367455"/>
                <a:gd name="connsiteX5469" fmla="*/ 1579082 w 6891715"/>
                <a:gd name="connsiteY5469" fmla="*/ 4921136 h 6367455"/>
                <a:gd name="connsiteX5470" fmla="*/ 1600683 w 6891715"/>
                <a:gd name="connsiteY5470" fmla="*/ 4948448 h 6367455"/>
                <a:gd name="connsiteX5471" fmla="*/ 1607672 w 6891715"/>
                <a:gd name="connsiteY5471" fmla="*/ 4967186 h 6367455"/>
                <a:gd name="connsiteX5472" fmla="*/ 1616884 w 6891715"/>
                <a:gd name="connsiteY5472" fmla="*/ 4974173 h 6367455"/>
                <a:gd name="connsiteX5473" fmla="*/ 1609895 w 6891715"/>
                <a:gd name="connsiteY5473" fmla="*/ 4964963 h 6367455"/>
                <a:gd name="connsiteX5474" fmla="*/ 1606719 w 6891715"/>
                <a:gd name="connsiteY5474" fmla="*/ 4945908 h 6367455"/>
                <a:gd name="connsiteX5475" fmla="*/ 1598142 w 6891715"/>
                <a:gd name="connsiteY5475" fmla="*/ 4918595 h 6367455"/>
                <a:gd name="connsiteX5476" fmla="*/ 1586706 w 6891715"/>
                <a:gd name="connsiteY5476" fmla="*/ 4902081 h 6367455"/>
                <a:gd name="connsiteX5477" fmla="*/ 1583847 w 6891715"/>
                <a:gd name="connsiteY5477" fmla="*/ 4888425 h 6367455"/>
                <a:gd name="connsiteX5478" fmla="*/ 1561293 w 6891715"/>
                <a:gd name="connsiteY5478" fmla="*/ 4874769 h 6367455"/>
                <a:gd name="connsiteX5479" fmla="*/ 1560340 w 6891715"/>
                <a:gd name="connsiteY5479" fmla="*/ 4864288 h 6367455"/>
                <a:gd name="connsiteX5480" fmla="*/ 1569552 w 6891715"/>
                <a:gd name="connsiteY5480" fmla="*/ 4855714 h 6367455"/>
                <a:gd name="connsiteX5481" fmla="*/ 1574953 w 6891715"/>
                <a:gd name="connsiteY5481" fmla="*/ 4843963 h 6367455"/>
                <a:gd name="connsiteX5482" fmla="*/ 1584483 w 6891715"/>
                <a:gd name="connsiteY5482" fmla="*/ 4838882 h 6367455"/>
                <a:gd name="connsiteX5483" fmla="*/ 1568282 w 6891715"/>
                <a:gd name="connsiteY5483" fmla="*/ 4816651 h 6367455"/>
                <a:gd name="connsiteX5484" fmla="*/ 1556528 w 6891715"/>
                <a:gd name="connsiteY5484" fmla="*/ 4810299 h 6367455"/>
                <a:gd name="connsiteX5485" fmla="*/ 1561929 w 6891715"/>
                <a:gd name="connsiteY5485" fmla="*/ 4800136 h 6367455"/>
                <a:gd name="connsiteX5486" fmla="*/ 1546999 w 6891715"/>
                <a:gd name="connsiteY5486" fmla="*/ 4799184 h 6367455"/>
                <a:gd name="connsiteX5487" fmla="*/ 1503477 w 6891715"/>
                <a:gd name="connsiteY5487" fmla="*/ 4766790 h 6367455"/>
                <a:gd name="connsiteX5488" fmla="*/ 1501253 w 6891715"/>
                <a:gd name="connsiteY5488" fmla="*/ 4758533 h 6367455"/>
                <a:gd name="connsiteX5489" fmla="*/ 1482828 w 6891715"/>
                <a:gd name="connsiteY5489" fmla="*/ 4728998 h 6367455"/>
                <a:gd name="connsiteX5490" fmla="*/ 1470123 w 6891715"/>
                <a:gd name="connsiteY5490" fmla="*/ 4717565 h 6367455"/>
                <a:gd name="connsiteX5491" fmla="*/ 1482512 w 6891715"/>
                <a:gd name="connsiteY5491" fmla="*/ 4692158 h 6367455"/>
                <a:gd name="connsiteX5492" fmla="*/ 1466629 w 6891715"/>
                <a:gd name="connsiteY5492" fmla="*/ 4685806 h 6367455"/>
                <a:gd name="connsiteX5493" fmla="*/ 1479018 w 6891715"/>
                <a:gd name="connsiteY5493" fmla="*/ 4672150 h 6367455"/>
                <a:gd name="connsiteX5494" fmla="*/ 1491724 w 6891715"/>
                <a:gd name="connsiteY5494" fmla="*/ 4676279 h 6367455"/>
                <a:gd name="connsiteX5495" fmla="*/ 1500301 w 6891715"/>
                <a:gd name="connsiteY5495" fmla="*/ 4678502 h 6367455"/>
                <a:gd name="connsiteX5496" fmla="*/ 1494902 w 6891715"/>
                <a:gd name="connsiteY5496" fmla="*/ 4667704 h 6367455"/>
                <a:gd name="connsiteX5497" fmla="*/ 1478064 w 6891715"/>
                <a:gd name="connsiteY5497" fmla="*/ 4658494 h 6367455"/>
                <a:gd name="connsiteX5498" fmla="*/ 1458688 w 6891715"/>
                <a:gd name="connsiteY5498" fmla="*/ 4663893 h 6367455"/>
                <a:gd name="connsiteX5499" fmla="*/ 1434865 w 6891715"/>
                <a:gd name="connsiteY5499" fmla="*/ 4663258 h 6367455"/>
                <a:gd name="connsiteX5500" fmla="*/ 1431053 w 6891715"/>
                <a:gd name="connsiteY5500" fmla="*/ 4648331 h 6367455"/>
                <a:gd name="connsiteX5501" fmla="*/ 1447253 w 6891715"/>
                <a:gd name="connsiteY5501" fmla="*/ 4637851 h 6367455"/>
                <a:gd name="connsiteX5502" fmla="*/ 1430100 w 6891715"/>
                <a:gd name="connsiteY5502" fmla="*/ 4631499 h 6367455"/>
                <a:gd name="connsiteX5503" fmla="*/ 1413264 w 6891715"/>
                <a:gd name="connsiteY5503" fmla="*/ 4620066 h 6367455"/>
                <a:gd name="connsiteX5504" fmla="*/ 1405640 w 6891715"/>
                <a:gd name="connsiteY5504" fmla="*/ 4628641 h 6367455"/>
                <a:gd name="connsiteX5505" fmla="*/ 1402464 w 6891715"/>
                <a:gd name="connsiteY5505" fmla="*/ 4629594 h 6367455"/>
                <a:gd name="connsiteX5506" fmla="*/ 1396110 w 6891715"/>
                <a:gd name="connsiteY5506" fmla="*/ 4616890 h 6367455"/>
                <a:gd name="connsiteX5507" fmla="*/ 1387533 w 6891715"/>
                <a:gd name="connsiteY5507" fmla="*/ 4626735 h 6367455"/>
                <a:gd name="connsiteX5508" fmla="*/ 1376095 w 6891715"/>
                <a:gd name="connsiteY5508" fmla="*/ 4627688 h 6367455"/>
                <a:gd name="connsiteX5509" fmla="*/ 1354811 w 6891715"/>
                <a:gd name="connsiteY5509" fmla="*/ 4600694 h 6367455"/>
                <a:gd name="connsiteX5510" fmla="*/ 1342103 w 6891715"/>
                <a:gd name="connsiteY5510" fmla="*/ 4601646 h 6367455"/>
                <a:gd name="connsiteX5511" fmla="*/ 1327174 w 6891715"/>
                <a:gd name="connsiteY5511" fmla="*/ 4594659 h 6367455"/>
                <a:gd name="connsiteX5512" fmla="*/ 1309068 w 6891715"/>
                <a:gd name="connsiteY5512" fmla="*/ 4591484 h 6367455"/>
                <a:gd name="connsiteX5513" fmla="*/ 1300491 w 6891715"/>
                <a:gd name="connsiteY5513" fmla="*/ 4580051 h 6367455"/>
                <a:gd name="connsiteX5514" fmla="*/ 1287785 w 6891715"/>
                <a:gd name="connsiteY5514" fmla="*/ 4575922 h 6367455"/>
                <a:gd name="connsiteX5515" fmla="*/ 1268726 w 6891715"/>
                <a:gd name="connsiteY5515" fmla="*/ 4589578 h 6367455"/>
                <a:gd name="connsiteX5516" fmla="*/ 1251889 w 6891715"/>
                <a:gd name="connsiteY5516" fmla="*/ 4592119 h 6367455"/>
                <a:gd name="connsiteX5517" fmla="*/ 1247443 w 6891715"/>
                <a:gd name="connsiteY5517" fmla="*/ 4573064 h 6367455"/>
                <a:gd name="connsiteX5518" fmla="*/ 1240136 w 6891715"/>
                <a:gd name="connsiteY5518" fmla="*/ 4568618 h 6367455"/>
                <a:gd name="connsiteX5519" fmla="*/ 1221077 w 6891715"/>
                <a:gd name="connsiteY5519" fmla="*/ 4564807 h 6367455"/>
                <a:gd name="connsiteX5520" fmla="*/ 1217899 w 6891715"/>
                <a:gd name="connsiteY5520" fmla="*/ 4559408 h 6367455"/>
                <a:gd name="connsiteX5521" fmla="*/ 1233465 w 6891715"/>
                <a:gd name="connsiteY5521" fmla="*/ 4552103 h 6367455"/>
                <a:gd name="connsiteX5522" fmla="*/ 1251254 w 6891715"/>
                <a:gd name="connsiteY5522" fmla="*/ 4552103 h 6367455"/>
                <a:gd name="connsiteX5523" fmla="*/ 1257608 w 6891715"/>
                <a:gd name="connsiteY5523" fmla="*/ 4544481 h 6367455"/>
                <a:gd name="connsiteX5524" fmla="*/ 1242994 w 6891715"/>
                <a:gd name="connsiteY5524" fmla="*/ 4534001 h 6367455"/>
                <a:gd name="connsiteX5525" fmla="*/ 1232194 w 6891715"/>
                <a:gd name="connsiteY5525" fmla="*/ 4537177 h 6367455"/>
                <a:gd name="connsiteX5526" fmla="*/ 1225841 w 6891715"/>
                <a:gd name="connsiteY5526" fmla="*/ 4545751 h 6367455"/>
                <a:gd name="connsiteX5527" fmla="*/ 1223618 w 6891715"/>
                <a:gd name="connsiteY5527" fmla="*/ 4521615 h 6367455"/>
                <a:gd name="connsiteX5528" fmla="*/ 1230288 w 6891715"/>
                <a:gd name="connsiteY5528" fmla="*/ 4516534 h 6367455"/>
                <a:gd name="connsiteX5529" fmla="*/ 1236642 w 6891715"/>
                <a:gd name="connsiteY5529" fmla="*/ 4520345 h 6367455"/>
                <a:gd name="connsiteX5530" fmla="*/ 1251254 w 6891715"/>
                <a:gd name="connsiteY5530" fmla="*/ 4524473 h 6367455"/>
                <a:gd name="connsiteX5531" fmla="*/ 1260784 w 6891715"/>
                <a:gd name="connsiteY5531" fmla="*/ 4524473 h 6367455"/>
                <a:gd name="connsiteX5532" fmla="*/ 1246807 w 6891715"/>
                <a:gd name="connsiteY5532" fmla="*/ 4509547 h 6367455"/>
                <a:gd name="connsiteX5533" fmla="*/ 1235053 w 6891715"/>
                <a:gd name="connsiteY5533" fmla="*/ 4512088 h 6367455"/>
                <a:gd name="connsiteX5534" fmla="*/ 1228700 w 6891715"/>
                <a:gd name="connsiteY5534" fmla="*/ 4506689 h 6367455"/>
                <a:gd name="connsiteX5535" fmla="*/ 1219488 w 6891715"/>
                <a:gd name="connsiteY5535" fmla="*/ 4515263 h 6367455"/>
                <a:gd name="connsiteX5536" fmla="*/ 1210911 w 6891715"/>
                <a:gd name="connsiteY5536" fmla="*/ 4511135 h 6367455"/>
                <a:gd name="connsiteX5537" fmla="*/ 1209640 w 6891715"/>
                <a:gd name="connsiteY5537" fmla="*/ 4500972 h 6367455"/>
                <a:gd name="connsiteX5538" fmla="*/ 1215040 w 6891715"/>
                <a:gd name="connsiteY5538" fmla="*/ 4495573 h 6367455"/>
                <a:gd name="connsiteX5539" fmla="*/ 1224570 w 6891715"/>
                <a:gd name="connsiteY5539" fmla="*/ 4486681 h 6367455"/>
                <a:gd name="connsiteX5540" fmla="*/ 1245219 w 6891715"/>
                <a:gd name="connsiteY5540" fmla="*/ 4468578 h 6367455"/>
                <a:gd name="connsiteX5541" fmla="*/ 1268726 w 6891715"/>
                <a:gd name="connsiteY5541" fmla="*/ 4469531 h 6367455"/>
                <a:gd name="connsiteX5542" fmla="*/ 1283656 w 6891715"/>
                <a:gd name="connsiteY5542" fmla="*/ 4465085 h 6367455"/>
                <a:gd name="connsiteX5543" fmla="*/ 1299538 w 6891715"/>
                <a:gd name="connsiteY5543" fmla="*/ 4471437 h 6367455"/>
                <a:gd name="connsiteX5544" fmla="*/ 1299538 w 6891715"/>
                <a:gd name="connsiteY5544" fmla="*/ 4464132 h 6367455"/>
                <a:gd name="connsiteX5545" fmla="*/ 1310974 w 6891715"/>
                <a:gd name="connsiteY5545" fmla="*/ 4460956 h 6367455"/>
                <a:gd name="connsiteX5546" fmla="*/ 1324633 w 6891715"/>
                <a:gd name="connsiteY5546" fmla="*/ 4463815 h 6367455"/>
                <a:gd name="connsiteX5547" fmla="*/ 1327809 w 6891715"/>
                <a:gd name="connsiteY5547" fmla="*/ 4450159 h 6367455"/>
                <a:gd name="connsiteX5548" fmla="*/ 1331938 w 6891715"/>
                <a:gd name="connsiteY5548" fmla="*/ 4442854 h 6367455"/>
                <a:gd name="connsiteX5549" fmla="*/ 1346869 w 6891715"/>
                <a:gd name="connsiteY5549" fmla="*/ 4448888 h 6367455"/>
                <a:gd name="connsiteX5550" fmla="*/ 1379908 w 6891715"/>
                <a:gd name="connsiteY5550" fmla="*/ 4448571 h 6367455"/>
                <a:gd name="connsiteX5551" fmla="*/ 1388485 w 6891715"/>
                <a:gd name="connsiteY5551" fmla="*/ 4460004 h 6367455"/>
                <a:gd name="connsiteX5552" fmla="*/ 1411675 w 6891715"/>
                <a:gd name="connsiteY5552" fmla="*/ 4485093 h 6367455"/>
                <a:gd name="connsiteX5553" fmla="*/ 1430735 w 6891715"/>
                <a:gd name="connsiteY5553" fmla="*/ 4474295 h 6367455"/>
                <a:gd name="connsiteX5554" fmla="*/ 1447570 w 6891715"/>
                <a:gd name="connsiteY5554" fmla="*/ 4466991 h 6367455"/>
                <a:gd name="connsiteX5555" fmla="*/ 1462817 w 6891715"/>
                <a:gd name="connsiteY5555" fmla="*/ 4477471 h 6367455"/>
                <a:gd name="connsiteX5556" fmla="*/ 1481559 w 6891715"/>
                <a:gd name="connsiteY5556" fmla="*/ 4465403 h 6367455"/>
                <a:gd name="connsiteX5557" fmla="*/ 1497442 w 6891715"/>
                <a:gd name="connsiteY5557" fmla="*/ 4462227 h 6367455"/>
                <a:gd name="connsiteX5558" fmla="*/ 1506018 w 6891715"/>
                <a:gd name="connsiteY5558" fmla="*/ 4476836 h 6367455"/>
                <a:gd name="connsiteX5559" fmla="*/ 1522855 w 6891715"/>
                <a:gd name="connsiteY5559" fmla="*/ 4478741 h 6367455"/>
                <a:gd name="connsiteX5560" fmla="*/ 1532386 w 6891715"/>
                <a:gd name="connsiteY5560" fmla="*/ 4480964 h 6367455"/>
                <a:gd name="connsiteX5561" fmla="*/ 1536516 w 6891715"/>
                <a:gd name="connsiteY5561" fmla="*/ 4472389 h 6367455"/>
                <a:gd name="connsiteX5562" fmla="*/ 1529209 w 6891715"/>
                <a:gd name="connsiteY5562" fmla="*/ 4466038 h 6367455"/>
                <a:gd name="connsiteX5563" fmla="*/ 1519361 w 6891715"/>
                <a:gd name="connsiteY5563" fmla="*/ 4448571 h 6367455"/>
                <a:gd name="connsiteX5564" fmla="*/ 1512690 w 6891715"/>
                <a:gd name="connsiteY5564" fmla="*/ 4384101 h 6367455"/>
                <a:gd name="connsiteX5565" fmla="*/ 1511104 w 6891715"/>
                <a:gd name="connsiteY5565" fmla="*/ 4368222 h 6367455"/>
                <a:gd name="connsiteX5566" fmla="*/ 1498395 w 6891715"/>
                <a:gd name="connsiteY5566" fmla="*/ 4357742 h 6367455"/>
                <a:gd name="connsiteX5567" fmla="*/ 1492996 w 6891715"/>
                <a:gd name="connsiteY5567" fmla="*/ 4334875 h 6367455"/>
                <a:gd name="connsiteX5568" fmla="*/ 1478064 w 6891715"/>
                <a:gd name="connsiteY5568" fmla="*/ 4314550 h 6367455"/>
                <a:gd name="connsiteX5569" fmla="*/ 1478064 w 6891715"/>
                <a:gd name="connsiteY5569" fmla="*/ 4307563 h 6367455"/>
                <a:gd name="connsiteX5570" fmla="*/ 1484418 w 6891715"/>
                <a:gd name="connsiteY5570" fmla="*/ 4310422 h 6367455"/>
                <a:gd name="connsiteX5571" fmla="*/ 1497125 w 6891715"/>
                <a:gd name="connsiteY5571" fmla="*/ 4312645 h 6367455"/>
                <a:gd name="connsiteX5572" fmla="*/ 1513961 w 6891715"/>
                <a:gd name="connsiteY5572" fmla="*/ 4325030 h 6367455"/>
                <a:gd name="connsiteX5573" fmla="*/ 1526668 w 6891715"/>
                <a:gd name="connsiteY5573" fmla="*/ 4319631 h 6367455"/>
                <a:gd name="connsiteX5574" fmla="*/ 1545728 w 6891715"/>
                <a:gd name="connsiteY5574" fmla="*/ 4317408 h 6367455"/>
                <a:gd name="connsiteX5575" fmla="*/ 1550175 w 6891715"/>
                <a:gd name="connsiteY5575" fmla="*/ 4328841 h 6367455"/>
                <a:gd name="connsiteX5576" fmla="*/ 1542551 w 6891715"/>
                <a:gd name="connsiteY5576" fmla="*/ 4339322 h 6367455"/>
                <a:gd name="connsiteX5577" fmla="*/ 1555893 w 6891715"/>
                <a:gd name="connsiteY5577" fmla="*/ 4358694 h 6367455"/>
                <a:gd name="connsiteX5578" fmla="*/ 1569552 w 6891715"/>
                <a:gd name="connsiteY5578" fmla="*/ 4364728 h 6367455"/>
                <a:gd name="connsiteX5579" fmla="*/ 1589565 w 6891715"/>
                <a:gd name="connsiteY5579" fmla="*/ 4358377 h 6367455"/>
                <a:gd name="connsiteX5580" fmla="*/ 1610531 w 6891715"/>
                <a:gd name="connsiteY5580" fmla="*/ 4367269 h 6367455"/>
                <a:gd name="connsiteX5581" fmla="*/ 1625460 w 6891715"/>
                <a:gd name="connsiteY5581" fmla="*/ 4369492 h 6367455"/>
                <a:gd name="connsiteX5582" fmla="*/ 1659450 w 6891715"/>
                <a:gd name="connsiteY5582" fmla="*/ 4368222 h 6367455"/>
                <a:gd name="connsiteX5583" fmla="*/ 1677556 w 6891715"/>
                <a:gd name="connsiteY5583" fmla="*/ 4356154 h 6367455"/>
                <a:gd name="connsiteX5584" fmla="*/ 1690898 w 6891715"/>
                <a:gd name="connsiteY5584" fmla="*/ 4346626 h 6367455"/>
                <a:gd name="connsiteX5585" fmla="*/ 1720758 w 6891715"/>
                <a:gd name="connsiteY5585" fmla="*/ 4349484 h 6367455"/>
                <a:gd name="connsiteX5586" fmla="*/ 1694075 w 6891715"/>
                <a:gd name="connsiteY5586" fmla="*/ 4341227 h 6367455"/>
                <a:gd name="connsiteX5587" fmla="*/ 1679463 w 6891715"/>
                <a:gd name="connsiteY5587" fmla="*/ 4339322 h 6367455"/>
                <a:gd name="connsiteX5588" fmla="*/ 1680416 w 6891715"/>
                <a:gd name="connsiteY5588" fmla="*/ 4328841 h 6367455"/>
                <a:gd name="connsiteX5589" fmla="*/ 1688675 w 6891715"/>
                <a:gd name="connsiteY5589" fmla="*/ 4312009 h 6367455"/>
                <a:gd name="connsiteX5590" fmla="*/ 1722347 w 6891715"/>
                <a:gd name="connsiteY5590" fmla="*/ 4291684 h 6367455"/>
                <a:gd name="connsiteX5591" fmla="*/ 1748712 w 6891715"/>
                <a:gd name="connsiteY5591" fmla="*/ 4285015 h 6367455"/>
                <a:gd name="connsiteX5592" fmla="*/ 1771901 w 6891715"/>
                <a:gd name="connsiteY5592" fmla="*/ 4278663 h 6367455"/>
                <a:gd name="connsiteX5593" fmla="*/ 1801444 w 6891715"/>
                <a:gd name="connsiteY5593" fmla="*/ 4257067 h 6367455"/>
                <a:gd name="connsiteX5594" fmla="*/ 1820186 w 6891715"/>
                <a:gd name="connsiteY5594" fmla="*/ 4234836 h 6367455"/>
                <a:gd name="connsiteX5595" fmla="*/ 1828762 w 6891715"/>
                <a:gd name="connsiteY5595" fmla="*/ 4230390 h 6367455"/>
                <a:gd name="connsiteX5596" fmla="*/ 1817962 w 6891715"/>
                <a:gd name="connsiteY5596" fmla="*/ 4222451 h 6367455"/>
                <a:gd name="connsiteX5597" fmla="*/ 1816056 w 6891715"/>
                <a:gd name="connsiteY5597" fmla="*/ 4208477 h 6367455"/>
                <a:gd name="connsiteX5598" fmla="*/ 1820821 w 6891715"/>
                <a:gd name="connsiteY5598" fmla="*/ 4198949 h 6367455"/>
                <a:gd name="connsiteX5599" fmla="*/ 1818280 w 6891715"/>
                <a:gd name="connsiteY5599" fmla="*/ 4157981 h 6367455"/>
                <a:gd name="connsiteX5600" fmla="*/ 1815103 w 6891715"/>
                <a:gd name="connsiteY5600" fmla="*/ 4152582 h 6367455"/>
                <a:gd name="connsiteX5601" fmla="*/ 1832892 w 6891715"/>
                <a:gd name="connsiteY5601" fmla="*/ 4132574 h 6367455"/>
                <a:gd name="connsiteX5602" fmla="*/ 1847822 w 6891715"/>
                <a:gd name="connsiteY5602" fmla="*/ 4124952 h 6367455"/>
                <a:gd name="connsiteX5603" fmla="*/ 1866881 w 6891715"/>
                <a:gd name="connsiteY5603" fmla="*/ 4121459 h 6367455"/>
                <a:gd name="connsiteX5604" fmla="*/ 1901506 w 6891715"/>
                <a:gd name="connsiteY5604" fmla="*/ 4114790 h 6367455"/>
                <a:gd name="connsiteX5605" fmla="*/ 1920566 w 6891715"/>
                <a:gd name="connsiteY5605" fmla="*/ 4111614 h 6367455"/>
                <a:gd name="connsiteX5606" fmla="*/ 1920836 w 6891715"/>
                <a:gd name="connsiteY5606" fmla="*/ 4111854 h 6367455"/>
                <a:gd name="connsiteX5607" fmla="*/ 1949386 w 6891715"/>
                <a:gd name="connsiteY5607" fmla="*/ 4094630 h 6367455"/>
                <a:gd name="connsiteX5608" fmla="*/ 1978517 w 6891715"/>
                <a:gd name="connsiteY5608" fmla="*/ 4070064 h 6367455"/>
                <a:gd name="connsiteX5609" fmla="*/ 1977988 w 6891715"/>
                <a:gd name="connsiteY5609" fmla="*/ 4069704 h 6367455"/>
                <a:gd name="connsiteX5610" fmla="*/ 1995753 w 6891715"/>
                <a:gd name="connsiteY5610" fmla="*/ 4059226 h 6367455"/>
                <a:gd name="connsiteX5611" fmla="*/ 2007174 w 6891715"/>
                <a:gd name="connsiteY5611" fmla="*/ 4057321 h 6367455"/>
                <a:gd name="connsiteX5612" fmla="*/ 2015422 w 6891715"/>
                <a:gd name="connsiteY5612" fmla="*/ 4063036 h 6367455"/>
                <a:gd name="connsiteX5613" fmla="*/ 2018911 w 6891715"/>
                <a:gd name="connsiteY5613" fmla="*/ 4062084 h 6367455"/>
                <a:gd name="connsiteX5614" fmla="*/ 2024622 w 6891715"/>
                <a:gd name="connsiteY5614" fmla="*/ 4061449 h 6367455"/>
                <a:gd name="connsiteX5615" fmla="*/ 2022084 w 6891715"/>
                <a:gd name="connsiteY5615" fmla="*/ 4070339 h 6367455"/>
                <a:gd name="connsiteX5616" fmla="*/ 2031283 w 6891715"/>
                <a:gd name="connsiteY5616" fmla="*/ 4070339 h 6367455"/>
                <a:gd name="connsiteX5617" fmla="*/ 2036676 w 6891715"/>
                <a:gd name="connsiteY5617" fmla="*/ 4065894 h 6367455"/>
                <a:gd name="connsiteX5618" fmla="*/ 2025890 w 6891715"/>
                <a:gd name="connsiteY5618" fmla="*/ 4052876 h 6367455"/>
                <a:gd name="connsiteX5619" fmla="*/ 2022084 w 6891715"/>
                <a:gd name="connsiteY5619" fmla="*/ 4052876 h 6367455"/>
                <a:gd name="connsiteX5620" fmla="*/ 2012567 w 6891715"/>
                <a:gd name="connsiteY5620" fmla="*/ 4055099 h 6367455"/>
                <a:gd name="connsiteX5621" fmla="*/ 2003049 w 6891715"/>
                <a:gd name="connsiteY5621" fmla="*/ 4043351 h 6367455"/>
                <a:gd name="connsiteX5622" fmla="*/ 2004318 w 6891715"/>
                <a:gd name="connsiteY5622" fmla="*/ 4036049 h 6367455"/>
                <a:gd name="connsiteX5623" fmla="*/ 2013518 w 6891715"/>
                <a:gd name="connsiteY5623" fmla="*/ 4031604 h 6367455"/>
                <a:gd name="connsiteX5624" fmla="*/ 2023035 w 6891715"/>
                <a:gd name="connsiteY5624" fmla="*/ 4026206 h 6367455"/>
                <a:gd name="connsiteX5625" fmla="*/ 2023987 w 6891715"/>
                <a:gd name="connsiteY5625" fmla="*/ 4018904 h 6367455"/>
                <a:gd name="connsiteX5626" fmla="*/ 2023035 w 6891715"/>
                <a:gd name="connsiteY5626" fmla="*/ 4009379 h 6367455"/>
                <a:gd name="connsiteX5627" fmla="*/ 2032235 w 6891715"/>
                <a:gd name="connsiteY5627" fmla="*/ 4000806 h 6367455"/>
                <a:gd name="connsiteX5628" fmla="*/ 2048097 w 6891715"/>
                <a:gd name="connsiteY5628" fmla="*/ 3994456 h 6367455"/>
                <a:gd name="connsiteX5629" fmla="*/ 2058566 w 6891715"/>
                <a:gd name="connsiteY5629" fmla="*/ 4003029 h 6367455"/>
                <a:gd name="connsiteX5630" fmla="*/ 2064910 w 6891715"/>
                <a:gd name="connsiteY5630" fmla="*/ 3996679 h 6367455"/>
                <a:gd name="connsiteX5631" fmla="*/ 2067131 w 6891715"/>
                <a:gd name="connsiteY5631" fmla="*/ 3998266 h 6367455"/>
                <a:gd name="connsiteX5632" fmla="*/ 2061421 w 6891715"/>
                <a:gd name="connsiteY5632" fmla="*/ 4005569 h 6367455"/>
                <a:gd name="connsiteX5633" fmla="*/ 2062690 w 6891715"/>
                <a:gd name="connsiteY5633" fmla="*/ 4012554 h 6367455"/>
                <a:gd name="connsiteX5634" fmla="*/ 2060469 w 6891715"/>
                <a:gd name="connsiteY5634" fmla="*/ 4021761 h 6367455"/>
                <a:gd name="connsiteX5635" fmla="*/ 2056028 w 6891715"/>
                <a:gd name="connsiteY5635" fmla="*/ 4024619 h 6367455"/>
                <a:gd name="connsiteX5636" fmla="*/ 2053807 w 6891715"/>
                <a:gd name="connsiteY5636" fmla="*/ 4024619 h 6367455"/>
                <a:gd name="connsiteX5637" fmla="*/ 2046511 w 6891715"/>
                <a:gd name="connsiteY5637" fmla="*/ 4018269 h 6367455"/>
                <a:gd name="connsiteX5638" fmla="*/ 2041752 w 6891715"/>
                <a:gd name="connsiteY5638" fmla="*/ 4003346 h 6367455"/>
                <a:gd name="connsiteX5639" fmla="*/ 2029697 w 6891715"/>
                <a:gd name="connsiteY5639" fmla="*/ 4007474 h 6367455"/>
                <a:gd name="connsiteX5640" fmla="*/ 2026842 w 6891715"/>
                <a:gd name="connsiteY5640" fmla="*/ 4014776 h 6367455"/>
                <a:gd name="connsiteX5641" fmla="*/ 2040166 w 6891715"/>
                <a:gd name="connsiteY5641" fmla="*/ 4024619 h 6367455"/>
                <a:gd name="connsiteX5642" fmla="*/ 2046511 w 6891715"/>
                <a:gd name="connsiteY5642" fmla="*/ 4020491 h 6367455"/>
                <a:gd name="connsiteX5643" fmla="*/ 2041118 w 6891715"/>
                <a:gd name="connsiteY5643" fmla="*/ 4028111 h 6367455"/>
                <a:gd name="connsiteX5644" fmla="*/ 2040483 w 6891715"/>
                <a:gd name="connsiteY5644" fmla="*/ 4035414 h 6367455"/>
                <a:gd name="connsiteX5645" fmla="*/ 2036042 w 6891715"/>
                <a:gd name="connsiteY5645" fmla="*/ 4039859 h 6367455"/>
                <a:gd name="connsiteX5646" fmla="*/ 2037311 w 6891715"/>
                <a:gd name="connsiteY5646" fmla="*/ 4034144 h 6367455"/>
                <a:gd name="connsiteX5647" fmla="*/ 2024939 w 6891715"/>
                <a:gd name="connsiteY5647" fmla="*/ 4027159 h 6367455"/>
                <a:gd name="connsiteX5648" fmla="*/ 2017325 w 6891715"/>
                <a:gd name="connsiteY5648" fmla="*/ 4035414 h 6367455"/>
                <a:gd name="connsiteX5649" fmla="*/ 2033187 w 6891715"/>
                <a:gd name="connsiteY5649" fmla="*/ 4041764 h 6367455"/>
                <a:gd name="connsiteX5650" fmla="*/ 2034139 w 6891715"/>
                <a:gd name="connsiteY5650" fmla="*/ 4049066 h 6367455"/>
                <a:gd name="connsiteX5651" fmla="*/ 2039214 w 6891715"/>
                <a:gd name="connsiteY5651" fmla="*/ 4062084 h 6367455"/>
                <a:gd name="connsiteX5652" fmla="*/ 2042387 w 6891715"/>
                <a:gd name="connsiteY5652" fmla="*/ 4058909 h 6367455"/>
                <a:gd name="connsiteX5653" fmla="*/ 2047780 w 6891715"/>
                <a:gd name="connsiteY5653" fmla="*/ 4059861 h 6367455"/>
                <a:gd name="connsiteX5654" fmla="*/ 2064593 w 6891715"/>
                <a:gd name="connsiteY5654" fmla="*/ 4064941 h 6367455"/>
                <a:gd name="connsiteX5655" fmla="*/ 2067766 w 6891715"/>
                <a:gd name="connsiteY5655" fmla="*/ 4065894 h 6367455"/>
                <a:gd name="connsiteX5656" fmla="*/ 2066497 w 6891715"/>
                <a:gd name="connsiteY5656" fmla="*/ 4055416 h 6367455"/>
                <a:gd name="connsiteX5657" fmla="*/ 2038263 w 6891715"/>
                <a:gd name="connsiteY5657" fmla="*/ 4049384 h 6367455"/>
                <a:gd name="connsiteX5658" fmla="*/ 2042069 w 6891715"/>
                <a:gd name="connsiteY5658" fmla="*/ 4043034 h 6367455"/>
                <a:gd name="connsiteX5659" fmla="*/ 2052538 w 6891715"/>
                <a:gd name="connsiteY5659" fmla="*/ 4043034 h 6367455"/>
                <a:gd name="connsiteX5660" fmla="*/ 2062055 w 6891715"/>
                <a:gd name="connsiteY5660" fmla="*/ 4044939 h 6367455"/>
                <a:gd name="connsiteX5661" fmla="*/ 2063324 w 6891715"/>
                <a:gd name="connsiteY5661" fmla="*/ 4040811 h 6367455"/>
                <a:gd name="connsiteX5662" fmla="*/ 2047462 w 6891715"/>
                <a:gd name="connsiteY5662" fmla="*/ 4038589 h 6367455"/>
                <a:gd name="connsiteX5663" fmla="*/ 2043021 w 6891715"/>
                <a:gd name="connsiteY5663" fmla="*/ 4032239 h 6367455"/>
                <a:gd name="connsiteX5664" fmla="*/ 2050635 w 6891715"/>
                <a:gd name="connsiteY5664" fmla="*/ 4028111 h 6367455"/>
                <a:gd name="connsiteX5665" fmla="*/ 2062055 w 6891715"/>
                <a:gd name="connsiteY5665" fmla="*/ 4031286 h 6367455"/>
                <a:gd name="connsiteX5666" fmla="*/ 2066497 w 6891715"/>
                <a:gd name="connsiteY5666" fmla="*/ 4023984 h 6367455"/>
                <a:gd name="connsiteX5667" fmla="*/ 2076648 w 6891715"/>
                <a:gd name="connsiteY5667" fmla="*/ 4016364 h 6367455"/>
                <a:gd name="connsiteX5668" fmla="*/ 2083945 w 6891715"/>
                <a:gd name="connsiteY5668" fmla="*/ 4016364 h 6367455"/>
                <a:gd name="connsiteX5669" fmla="*/ 2102027 w 6891715"/>
                <a:gd name="connsiteY5669" fmla="*/ 4010649 h 6367455"/>
                <a:gd name="connsiteX5670" fmla="*/ 2114716 w 6891715"/>
                <a:gd name="connsiteY5670" fmla="*/ 4016999 h 6367455"/>
                <a:gd name="connsiteX5671" fmla="*/ 2129627 w 6891715"/>
                <a:gd name="connsiteY5671" fmla="*/ 4011919 h 6367455"/>
                <a:gd name="connsiteX5672" fmla="*/ 2117889 w 6891715"/>
                <a:gd name="connsiteY5672" fmla="*/ 4011919 h 6367455"/>
                <a:gd name="connsiteX5673" fmla="*/ 2126454 w 6891715"/>
                <a:gd name="connsiteY5673" fmla="*/ 4004299 h 6367455"/>
                <a:gd name="connsiteX5674" fmla="*/ 2108372 w 6891715"/>
                <a:gd name="connsiteY5674" fmla="*/ 4009696 h 6367455"/>
                <a:gd name="connsiteX5675" fmla="*/ 2113765 w 6891715"/>
                <a:gd name="connsiteY5675" fmla="*/ 3997949 h 6367455"/>
                <a:gd name="connsiteX5676" fmla="*/ 2103296 w 6891715"/>
                <a:gd name="connsiteY5676" fmla="*/ 4007474 h 6367455"/>
                <a:gd name="connsiteX5677" fmla="*/ 2096951 w 6891715"/>
                <a:gd name="connsiteY5677" fmla="*/ 4010014 h 6367455"/>
                <a:gd name="connsiteX5678" fmla="*/ 2087434 w 6891715"/>
                <a:gd name="connsiteY5678" fmla="*/ 4010014 h 6367455"/>
                <a:gd name="connsiteX5679" fmla="*/ 2076648 w 6891715"/>
                <a:gd name="connsiteY5679" fmla="*/ 4004616 h 6367455"/>
                <a:gd name="connsiteX5680" fmla="*/ 2064910 w 6891715"/>
                <a:gd name="connsiteY5680" fmla="*/ 3996679 h 6367455"/>
                <a:gd name="connsiteX5681" fmla="*/ 2050318 w 6891715"/>
                <a:gd name="connsiteY5681" fmla="*/ 3984931 h 6367455"/>
                <a:gd name="connsiteX5682" fmla="*/ 2061421 w 6891715"/>
                <a:gd name="connsiteY5682" fmla="*/ 3974454 h 6367455"/>
                <a:gd name="connsiteX5683" fmla="*/ 2077600 w 6891715"/>
                <a:gd name="connsiteY5683" fmla="*/ 3987154 h 6367455"/>
                <a:gd name="connsiteX5684" fmla="*/ 2099806 w 6891715"/>
                <a:gd name="connsiteY5684" fmla="*/ 3980486 h 6367455"/>
                <a:gd name="connsiteX5685" fmla="*/ 2076648 w 6891715"/>
                <a:gd name="connsiteY5685" fmla="*/ 3982709 h 6367455"/>
                <a:gd name="connsiteX5686" fmla="*/ 2062690 w 6891715"/>
                <a:gd name="connsiteY5686" fmla="*/ 3969056 h 6367455"/>
                <a:gd name="connsiteX5687" fmla="*/ 2073159 w 6891715"/>
                <a:gd name="connsiteY5687" fmla="*/ 3946831 h 6367455"/>
                <a:gd name="connsiteX5688" fmla="*/ 2103296 w 6891715"/>
                <a:gd name="connsiteY5688" fmla="*/ 3908414 h 6367455"/>
                <a:gd name="connsiteX5689" fmla="*/ 2110275 w 6891715"/>
                <a:gd name="connsiteY5689" fmla="*/ 3875076 h 6367455"/>
                <a:gd name="connsiteX5690" fmla="*/ 2107103 w 6891715"/>
                <a:gd name="connsiteY5690" fmla="*/ 3848406 h 6367455"/>
                <a:gd name="connsiteX5691" fmla="*/ 2114082 w 6891715"/>
                <a:gd name="connsiteY5691" fmla="*/ 3831896 h 6367455"/>
                <a:gd name="connsiteX5692" fmla="*/ 2119475 w 6891715"/>
                <a:gd name="connsiteY5692" fmla="*/ 3819196 h 6367455"/>
                <a:gd name="connsiteX5693" fmla="*/ 2129944 w 6891715"/>
                <a:gd name="connsiteY5693" fmla="*/ 3819196 h 6367455"/>
                <a:gd name="connsiteX5694" fmla="*/ 2131213 w 6891715"/>
                <a:gd name="connsiteY5694" fmla="*/ 3826181 h 6367455"/>
                <a:gd name="connsiteX5695" fmla="*/ 2138509 w 6891715"/>
                <a:gd name="connsiteY5695" fmla="*/ 3828403 h 6367455"/>
                <a:gd name="connsiteX5696" fmla="*/ 2151199 w 6891715"/>
                <a:gd name="connsiteY5696" fmla="*/ 3823958 h 6367455"/>
                <a:gd name="connsiteX5697" fmla="*/ 2153419 w 6891715"/>
                <a:gd name="connsiteY5697" fmla="*/ 3831578 h 6367455"/>
                <a:gd name="connsiteX5698" fmla="*/ 2155640 w 6891715"/>
                <a:gd name="connsiteY5698" fmla="*/ 3837293 h 6367455"/>
                <a:gd name="connsiteX5699" fmla="*/ 2171502 w 6891715"/>
                <a:gd name="connsiteY5699" fmla="*/ 3844913 h 6367455"/>
                <a:gd name="connsiteX5700" fmla="*/ 2166426 w 6891715"/>
                <a:gd name="connsiteY5700" fmla="*/ 3860789 h 6367455"/>
                <a:gd name="connsiteX5701" fmla="*/ 2156909 w 6891715"/>
                <a:gd name="connsiteY5701" fmla="*/ 3861741 h 6367455"/>
                <a:gd name="connsiteX5702" fmla="*/ 2146440 w 6891715"/>
                <a:gd name="connsiteY5702" fmla="*/ 3874441 h 6367455"/>
                <a:gd name="connsiteX5703" fmla="*/ 2156909 w 6891715"/>
                <a:gd name="connsiteY5703" fmla="*/ 3884284 h 6367455"/>
                <a:gd name="connsiteX5704" fmla="*/ 2154688 w 6891715"/>
                <a:gd name="connsiteY5704" fmla="*/ 3892221 h 6367455"/>
                <a:gd name="connsiteX5705" fmla="*/ 2159447 w 6891715"/>
                <a:gd name="connsiteY5705" fmla="*/ 3901746 h 6367455"/>
                <a:gd name="connsiteX5706" fmla="*/ 2178481 w 6891715"/>
                <a:gd name="connsiteY5706" fmla="*/ 3913176 h 6367455"/>
                <a:gd name="connsiteX5707" fmla="*/ 2196563 w 6891715"/>
                <a:gd name="connsiteY5707" fmla="*/ 3910954 h 6367455"/>
                <a:gd name="connsiteX5708" fmla="*/ 2208935 w 6891715"/>
                <a:gd name="connsiteY5708" fmla="*/ 3887776 h 6367455"/>
                <a:gd name="connsiteX5709" fmla="*/ 2194343 w 6891715"/>
                <a:gd name="connsiteY5709" fmla="*/ 3907779 h 6367455"/>
                <a:gd name="connsiteX5710" fmla="*/ 2185777 w 6891715"/>
                <a:gd name="connsiteY5710" fmla="*/ 3910954 h 6367455"/>
                <a:gd name="connsiteX5711" fmla="*/ 2174357 w 6891715"/>
                <a:gd name="connsiteY5711" fmla="*/ 3909366 h 6367455"/>
                <a:gd name="connsiteX5712" fmla="*/ 2168329 w 6891715"/>
                <a:gd name="connsiteY5712" fmla="*/ 3904921 h 6367455"/>
                <a:gd name="connsiteX5713" fmla="*/ 2162302 w 6891715"/>
                <a:gd name="connsiteY5713" fmla="*/ 3892221 h 6367455"/>
                <a:gd name="connsiteX5714" fmla="*/ 2178164 w 6891715"/>
                <a:gd name="connsiteY5714" fmla="*/ 3889046 h 6367455"/>
                <a:gd name="connsiteX5715" fmla="*/ 2184508 w 6891715"/>
                <a:gd name="connsiteY5715" fmla="*/ 3884919 h 6367455"/>
                <a:gd name="connsiteX5716" fmla="*/ 2193074 w 6891715"/>
                <a:gd name="connsiteY5716" fmla="*/ 3879521 h 6367455"/>
                <a:gd name="connsiteX5717" fmla="*/ 2208935 w 6891715"/>
                <a:gd name="connsiteY5717" fmla="*/ 3885871 h 6367455"/>
                <a:gd name="connsiteX5718" fmla="*/ 2205763 w 6891715"/>
                <a:gd name="connsiteY5718" fmla="*/ 3876981 h 6367455"/>
                <a:gd name="connsiteX5719" fmla="*/ 2213694 w 6891715"/>
                <a:gd name="connsiteY5719" fmla="*/ 3872854 h 6367455"/>
                <a:gd name="connsiteX5720" fmla="*/ 2202591 w 6891715"/>
                <a:gd name="connsiteY5720" fmla="*/ 3875394 h 6367455"/>
                <a:gd name="connsiteX5721" fmla="*/ 2194025 w 6891715"/>
                <a:gd name="connsiteY5721" fmla="*/ 3875394 h 6367455"/>
                <a:gd name="connsiteX5722" fmla="*/ 2187681 w 6891715"/>
                <a:gd name="connsiteY5722" fmla="*/ 3869044 h 6367455"/>
                <a:gd name="connsiteX5723" fmla="*/ 2189584 w 6891715"/>
                <a:gd name="connsiteY5723" fmla="*/ 3859519 h 6367455"/>
                <a:gd name="connsiteX5724" fmla="*/ 2196880 w 6891715"/>
                <a:gd name="connsiteY5724" fmla="*/ 3840151 h 6367455"/>
                <a:gd name="connsiteX5725" fmla="*/ 2209570 w 6891715"/>
                <a:gd name="connsiteY5725" fmla="*/ 3839198 h 6367455"/>
                <a:gd name="connsiteX5726" fmla="*/ 2202273 w 6891715"/>
                <a:gd name="connsiteY5726" fmla="*/ 3836023 h 6367455"/>
                <a:gd name="connsiteX5727" fmla="*/ 2181970 w 6891715"/>
                <a:gd name="connsiteY5727" fmla="*/ 3834118 h 6367455"/>
                <a:gd name="connsiteX5728" fmla="*/ 2175626 w 6891715"/>
                <a:gd name="connsiteY5728" fmla="*/ 3829038 h 6367455"/>
                <a:gd name="connsiteX5729" fmla="*/ 2178798 w 6891715"/>
                <a:gd name="connsiteY5729" fmla="*/ 3825863 h 6367455"/>
                <a:gd name="connsiteX5730" fmla="*/ 2182605 w 6891715"/>
                <a:gd name="connsiteY5730" fmla="*/ 3803638 h 6367455"/>
                <a:gd name="connsiteX5731" fmla="*/ 2194977 w 6891715"/>
                <a:gd name="connsiteY5731" fmla="*/ 3774111 h 6367455"/>
                <a:gd name="connsiteX5732" fmla="*/ 2216866 w 6891715"/>
                <a:gd name="connsiteY5732" fmla="*/ 3757918 h 6367455"/>
                <a:gd name="connsiteX5733" fmla="*/ 2247638 w 6891715"/>
                <a:gd name="connsiteY5733" fmla="*/ 3753473 h 6367455"/>
                <a:gd name="connsiteX5734" fmla="*/ 2265721 w 6891715"/>
                <a:gd name="connsiteY5734" fmla="*/ 3754426 h 6367455"/>
                <a:gd name="connsiteX5735" fmla="*/ 2278410 w 6891715"/>
                <a:gd name="connsiteY5735" fmla="*/ 3745853 h 6367455"/>
                <a:gd name="connsiteX5736" fmla="*/ 2300299 w 6891715"/>
                <a:gd name="connsiteY5736" fmla="*/ 3741726 h 6367455"/>
                <a:gd name="connsiteX5737" fmla="*/ 2314258 w 6891715"/>
                <a:gd name="connsiteY5737" fmla="*/ 3744266 h 6367455"/>
                <a:gd name="connsiteX5738" fmla="*/ 2323775 w 6891715"/>
                <a:gd name="connsiteY5738" fmla="*/ 3755061 h 6367455"/>
                <a:gd name="connsiteX5739" fmla="*/ 2335830 w 6891715"/>
                <a:gd name="connsiteY5739" fmla="*/ 3763316 h 6367455"/>
                <a:gd name="connsiteX5740" fmla="*/ 2350422 w 6891715"/>
                <a:gd name="connsiteY5740" fmla="*/ 3764268 h 6367455"/>
                <a:gd name="connsiteX5741" fmla="*/ 2346298 w 6891715"/>
                <a:gd name="connsiteY5741" fmla="*/ 3768396 h 6367455"/>
                <a:gd name="connsiteX5742" fmla="*/ 2350740 w 6891715"/>
                <a:gd name="connsiteY5742" fmla="*/ 3776016 h 6367455"/>
                <a:gd name="connsiteX5743" fmla="*/ 2358988 w 6891715"/>
                <a:gd name="connsiteY5743" fmla="*/ 3777603 h 6367455"/>
                <a:gd name="connsiteX5744" fmla="*/ 2356026 w 6891715"/>
                <a:gd name="connsiteY5744" fmla="*/ 3787144 h 6367455"/>
                <a:gd name="connsiteX5745" fmla="*/ 2357058 w 6891715"/>
                <a:gd name="connsiteY5745" fmla="*/ 3787213 h 6367455"/>
                <a:gd name="connsiteX5746" fmla="*/ 2359897 w 6891715"/>
                <a:gd name="connsiteY5746" fmla="*/ 3778078 h 6367455"/>
                <a:gd name="connsiteX5747" fmla="*/ 2359579 w 6891715"/>
                <a:gd name="connsiteY5747" fmla="*/ 3767923 h 6367455"/>
                <a:gd name="connsiteX5748" fmla="*/ 2364975 w 6891715"/>
                <a:gd name="connsiteY5748" fmla="*/ 3761577 h 6367455"/>
                <a:gd name="connsiteX5749" fmla="*/ 2373544 w 6891715"/>
                <a:gd name="connsiteY5749" fmla="*/ 3762211 h 6367455"/>
                <a:gd name="connsiteX5750" fmla="*/ 2381796 w 6891715"/>
                <a:gd name="connsiteY5750" fmla="*/ 3769510 h 6367455"/>
                <a:gd name="connsiteX5751" fmla="*/ 2390683 w 6891715"/>
                <a:gd name="connsiteY5751" fmla="*/ 3780299 h 6367455"/>
                <a:gd name="connsiteX5752" fmla="*/ 2383066 w 6891715"/>
                <a:gd name="connsiteY5752" fmla="*/ 3765384 h 6367455"/>
                <a:gd name="connsiteX5753" fmla="*/ 2374496 w 6891715"/>
                <a:gd name="connsiteY5753" fmla="*/ 3750787 h 6367455"/>
                <a:gd name="connsiteX5754" fmla="*/ 2361801 w 6891715"/>
                <a:gd name="connsiteY5754" fmla="*/ 3752057 h 6367455"/>
                <a:gd name="connsiteX5755" fmla="*/ 2347836 w 6891715"/>
                <a:gd name="connsiteY5755" fmla="*/ 3753961 h 6367455"/>
                <a:gd name="connsiteX5756" fmla="*/ 2338315 w 6891715"/>
                <a:gd name="connsiteY5756" fmla="*/ 3752374 h 6367455"/>
                <a:gd name="connsiteX5757" fmla="*/ 2337363 w 6891715"/>
                <a:gd name="connsiteY5757" fmla="*/ 3735239 h 6367455"/>
                <a:gd name="connsiteX5758" fmla="*/ 2344662 w 6891715"/>
                <a:gd name="connsiteY5758" fmla="*/ 3727940 h 6367455"/>
                <a:gd name="connsiteX5759" fmla="*/ 2352279 w 6891715"/>
                <a:gd name="connsiteY5759" fmla="*/ 3730161 h 6367455"/>
                <a:gd name="connsiteX5760" fmla="*/ 2349740 w 6891715"/>
                <a:gd name="connsiteY5760" fmla="*/ 3721593 h 6367455"/>
                <a:gd name="connsiteX5761" fmla="*/ 2365610 w 6891715"/>
                <a:gd name="connsiteY5761" fmla="*/ 3702554 h 6367455"/>
                <a:gd name="connsiteX5762" fmla="*/ 2440512 w 6891715"/>
                <a:gd name="connsiteY5762" fmla="*/ 3699698 h 6367455"/>
                <a:gd name="connsiteX5763" fmla="*/ 2436386 w 6891715"/>
                <a:gd name="connsiteY5763" fmla="*/ 3709218 h 6367455"/>
                <a:gd name="connsiteX5764" fmla="*/ 2444321 w 6891715"/>
                <a:gd name="connsiteY5764" fmla="*/ 3743806 h 6367455"/>
                <a:gd name="connsiteX5765" fmla="*/ 2460190 w 6891715"/>
                <a:gd name="connsiteY5765" fmla="*/ 3745710 h 6367455"/>
                <a:gd name="connsiteX5766" fmla="*/ 2466537 w 6891715"/>
                <a:gd name="connsiteY5766" fmla="*/ 3736508 h 6367455"/>
                <a:gd name="connsiteX5767" fmla="*/ 2452572 w 6891715"/>
                <a:gd name="connsiteY5767" fmla="*/ 3724767 h 6367455"/>
                <a:gd name="connsiteX5768" fmla="*/ 2453525 w 6891715"/>
                <a:gd name="connsiteY5768" fmla="*/ 3717468 h 6367455"/>
                <a:gd name="connsiteX5769" fmla="*/ 2470346 w 6891715"/>
                <a:gd name="connsiteY5769" fmla="*/ 3721593 h 6367455"/>
                <a:gd name="connsiteX5770" fmla="*/ 2480185 w 6891715"/>
                <a:gd name="connsiteY5770" fmla="*/ 3738094 h 6367455"/>
                <a:gd name="connsiteX5771" fmla="*/ 2479233 w 6891715"/>
                <a:gd name="connsiteY5771" fmla="*/ 3745710 h 6367455"/>
                <a:gd name="connsiteX5772" fmla="*/ 2487802 w 6891715"/>
                <a:gd name="connsiteY5772" fmla="*/ 3738094 h 6367455"/>
                <a:gd name="connsiteX5773" fmla="*/ 2478915 w 6891715"/>
                <a:gd name="connsiteY5773" fmla="*/ 3729844 h 6367455"/>
                <a:gd name="connsiteX5774" fmla="*/ 2472568 w 6891715"/>
                <a:gd name="connsiteY5774" fmla="*/ 3708900 h 6367455"/>
                <a:gd name="connsiteX5775" fmla="*/ 2476376 w 6891715"/>
                <a:gd name="connsiteY5775" fmla="*/ 3689861 h 6367455"/>
                <a:gd name="connsiteX5776" fmla="*/ 2492245 w 6891715"/>
                <a:gd name="connsiteY5776" fmla="*/ 3674947 h 6367455"/>
                <a:gd name="connsiteX5777" fmla="*/ 2527157 w 6891715"/>
                <a:gd name="connsiteY5777" fmla="*/ 3678754 h 6367455"/>
                <a:gd name="connsiteX5778" fmla="*/ 2553818 w 6891715"/>
                <a:gd name="connsiteY5778" fmla="*/ 3681610 h 6367455"/>
                <a:gd name="connsiteX5779" fmla="*/ 2572861 w 6891715"/>
                <a:gd name="connsiteY5779" fmla="*/ 3699698 h 6367455"/>
                <a:gd name="connsiteX5780" fmla="*/ 2597299 w 6891715"/>
                <a:gd name="connsiteY5780" fmla="*/ 3730161 h 6367455"/>
                <a:gd name="connsiteX5781" fmla="*/ 2620785 w 6891715"/>
                <a:gd name="connsiteY5781" fmla="*/ 3733017 h 6367455"/>
                <a:gd name="connsiteX5782" fmla="*/ 2598251 w 6891715"/>
                <a:gd name="connsiteY5782" fmla="*/ 3722228 h 6367455"/>
                <a:gd name="connsiteX5783" fmla="*/ 2585873 w 6891715"/>
                <a:gd name="connsiteY5783" fmla="*/ 3712391 h 6367455"/>
                <a:gd name="connsiteX5784" fmla="*/ 2585556 w 6891715"/>
                <a:gd name="connsiteY5784" fmla="*/ 3696207 h 6367455"/>
                <a:gd name="connsiteX5785" fmla="*/ 2573495 w 6891715"/>
                <a:gd name="connsiteY5785" fmla="*/ 3681610 h 6367455"/>
                <a:gd name="connsiteX5786" fmla="*/ 2558896 w 6891715"/>
                <a:gd name="connsiteY5786" fmla="*/ 3676216 h 6367455"/>
                <a:gd name="connsiteX5787" fmla="*/ 2536362 w 6891715"/>
                <a:gd name="connsiteY5787" fmla="*/ 3671456 h 6367455"/>
                <a:gd name="connsiteX5788" fmla="*/ 2510971 w 6891715"/>
                <a:gd name="connsiteY5788" fmla="*/ 3660032 h 6367455"/>
                <a:gd name="connsiteX5789" fmla="*/ 2511923 w 6891715"/>
                <a:gd name="connsiteY5789" fmla="*/ 3646387 h 6367455"/>
                <a:gd name="connsiteX5790" fmla="*/ 2514145 w 6891715"/>
                <a:gd name="connsiteY5790" fmla="*/ 3643214 h 6367455"/>
                <a:gd name="connsiteX5791" fmla="*/ 2525888 w 6891715"/>
                <a:gd name="connsiteY5791" fmla="*/ 3649560 h 6367455"/>
                <a:gd name="connsiteX5792" fmla="*/ 2529062 w 6891715"/>
                <a:gd name="connsiteY5792" fmla="*/ 3643214 h 6367455"/>
                <a:gd name="connsiteX5793" fmla="*/ 2531283 w 6891715"/>
                <a:gd name="connsiteY5793" fmla="*/ 3637819 h 6367455"/>
                <a:gd name="connsiteX5794" fmla="*/ 2508749 w 6891715"/>
                <a:gd name="connsiteY5794" fmla="*/ 3625444 h 6367455"/>
                <a:gd name="connsiteX5795" fmla="*/ 2505258 w 6891715"/>
                <a:gd name="connsiteY5795" fmla="*/ 3612751 h 6367455"/>
                <a:gd name="connsiteX5796" fmla="*/ 2520175 w 6891715"/>
                <a:gd name="connsiteY5796" fmla="*/ 3598788 h 6367455"/>
                <a:gd name="connsiteX5797" fmla="*/ 2511606 w 6891715"/>
                <a:gd name="connsiteY5797" fmla="*/ 3590538 h 6367455"/>
                <a:gd name="connsiteX5798" fmla="*/ 2508432 w 6891715"/>
                <a:gd name="connsiteY5798" fmla="*/ 3597836 h 6367455"/>
                <a:gd name="connsiteX5799" fmla="*/ 2497006 w 6891715"/>
                <a:gd name="connsiteY5799" fmla="*/ 3601010 h 6367455"/>
                <a:gd name="connsiteX5800" fmla="*/ 2493832 w 6891715"/>
                <a:gd name="connsiteY5800" fmla="*/ 3589586 h 6367455"/>
                <a:gd name="connsiteX5801" fmla="*/ 2500815 w 6891715"/>
                <a:gd name="connsiteY5801" fmla="*/ 3580066 h 6367455"/>
                <a:gd name="connsiteX5802" fmla="*/ 2511288 w 6891715"/>
                <a:gd name="connsiteY5802" fmla="*/ 3576893 h 6367455"/>
                <a:gd name="connsiteX5803" fmla="*/ 2523031 w 6891715"/>
                <a:gd name="connsiteY5803" fmla="*/ 3577527 h 6367455"/>
                <a:gd name="connsiteX5804" fmla="*/ 2529379 w 6891715"/>
                <a:gd name="connsiteY5804" fmla="*/ 3564834 h 6367455"/>
                <a:gd name="connsiteX5805" fmla="*/ 2518906 w 6891715"/>
                <a:gd name="connsiteY5805" fmla="*/ 3556901 h 6367455"/>
                <a:gd name="connsiteX5806" fmla="*/ 2506845 w 6891715"/>
                <a:gd name="connsiteY5806" fmla="*/ 3545160 h 6367455"/>
                <a:gd name="connsiteX5807" fmla="*/ 2505575 w 6891715"/>
                <a:gd name="connsiteY5807" fmla="*/ 3535958 h 6367455"/>
                <a:gd name="connsiteX5808" fmla="*/ 2500497 w 6891715"/>
                <a:gd name="connsiteY5808" fmla="*/ 3524217 h 6367455"/>
                <a:gd name="connsiteX5809" fmla="*/ 2492880 w 6891715"/>
                <a:gd name="connsiteY5809" fmla="*/ 3516918 h 6367455"/>
                <a:gd name="connsiteX5810" fmla="*/ 2480185 w 6891715"/>
                <a:gd name="connsiteY5810" fmla="*/ 3519457 h 6367455"/>
                <a:gd name="connsiteX5811" fmla="*/ 2466537 w 6891715"/>
                <a:gd name="connsiteY5811" fmla="*/ 3513110 h 6367455"/>
                <a:gd name="connsiteX5812" fmla="*/ 2464316 w 6891715"/>
                <a:gd name="connsiteY5812" fmla="*/ 3524534 h 6367455"/>
                <a:gd name="connsiteX5813" fmla="*/ 2462094 w 6891715"/>
                <a:gd name="connsiteY5813" fmla="*/ 3527707 h 6367455"/>
                <a:gd name="connsiteX5814" fmla="*/ 2458920 w 6891715"/>
                <a:gd name="connsiteY5814" fmla="*/ 3516283 h 6367455"/>
                <a:gd name="connsiteX5815" fmla="*/ 2458920 w 6891715"/>
                <a:gd name="connsiteY5815" fmla="*/ 3499148 h 6367455"/>
                <a:gd name="connsiteX5816" fmla="*/ 2463046 w 6891715"/>
                <a:gd name="connsiteY5816" fmla="*/ 3484551 h 6367455"/>
                <a:gd name="connsiteX5817" fmla="*/ 2469394 w 6891715"/>
                <a:gd name="connsiteY5817" fmla="*/ 3486455 h 6367455"/>
                <a:gd name="connsiteX5818" fmla="*/ 2469394 w 6891715"/>
                <a:gd name="connsiteY5818" fmla="*/ 3493753 h 6367455"/>
                <a:gd name="connsiteX5819" fmla="*/ 2471615 w 6891715"/>
                <a:gd name="connsiteY5819" fmla="*/ 3505494 h 6367455"/>
                <a:gd name="connsiteX5820" fmla="*/ 2482406 w 6891715"/>
                <a:gd name="connsiteY5820" fmla="*/ 3516283 h 6367455"/>
                <a:gd name="connsiteX5821" fmla="*/ 2489706 w 6891715"/>
                <a:gd name="connsiteY5821" fmla="*/ 3512476 h 6367455"/>
                <a:gd name="connsiteX5822" fmla="*/ 2501882 w 6891715"/>
                <a:gd name="connsiteY5822" fmla="*/ 3508519 h 6367455"/>
                <a:gd name="connsiteX5823" fmla="*/ 2502823 w 6891715"/>
                <a:gd name="connsiteY5823" fmla="*/ 3499157 h 6367455"/>
                <a:gd name="connsiteX5824" fmla="*/ 2495167 w 6891715"/>
                <a:gd name="connsiteY5824" fmla="*/ 3475027 h 6367455"/>
                <a:gd name="connsiteX5825" fmla="*/ 2497081 w 6891715"/>
                <a:gd name="connsiteY5825" fmla="*/ 3463279 h 6367455"/>
                <a:gd name="connsiteX5826" fmla="*/ 2493891 w 6891715"/>
                <a:gd name="connsiteY5826" fmla="*/ 3442642 h 6367455"/>
                <a:gd name="connsiteX5827" fmla="*/ 2491339 w 6891715"/>
                <a:gd name="connsiteY5827" fmla="*/ 3419147 h 6367455"/>
                <a:gd name="connsiteX5828" fmla="*/ 2484002 w 6891715"/>
                <a:gd name="connsiteY5828" fmla="*/ 3408034 h 6367455"/>
                <a:gd name="connsiteX5829" fmla="*/ 2470923 w 6891715"/>
                <a:gd name="connsiteY5829" fmla="*/ 3409939 h 6367455"/>
                <a:gd name="connsiteX5830" fmla="*/ 2464543 w 6891715"/>
                <a:gd name="connsiteY5830" fmla="*/ 3399462 h 6367455"/>
                <a:gd name="connsiteX5831" fmla="*/ 2464543 w 6891715"/>
                <a:gd name="connsiteY5831" fmla="*/ 3381682 h 6367455"/>
                <a:gd name="connsiteX5832" fmla="*/ 2453059 w 6891715"/>
                <a:gd name="connsiteY5832" fmla="*/ 3384857 h 6367455"/>
                <a:gd name="connsiteX5833" fmla="*/ 2457206 w 6891715"/>
                <a:gd name="connsiteY5833" fmla="*/ 3396604 h 6367455"/>
                <a:gd name="connsiteX5834" fmla="*/ 2447636 w 6891715"/>
                <a:gd name="connsiteY5834" fmla="*/ 3398827 h 6367455"/>
                <a:gd name="connsiteX5835" fmla="*/ 2433600 w 6891715"/>
                <a:gd name="connsiteY5835" fmla="*/ 3383904 h 6367455"/>
                <a:gd name="connsiteX5836" fmla="*/ 2437109 w 6891715"/>
                <a:gd name="connsiteY5836" fmla="*/ 3371523 h 6367455"/>
                <a:gd name="connsiteX5837" fmla="*/ 2438385 w 6891715"/>
                <a:gd name="connsiteY5837" fmla="*/ 3324850 h 6367455"/>
                <a:gd name="connsiteX5838" fmla="*/ 2441575 w 6891715"/>
                <a:gd name="connsiteY5838" fmla="*/ 3324850 h 6367455"/>
                <a:gd name="connsiteX5839" fmla="*/ 2439661 w 6891715"/>
                <a:gd name="connsiteY5839" fmla="*/ 3347075 h 6367455"/>
                <a:gd name="connsiteX5840" fmla="*/ 2450507 w 6891715"/>
                <a:gd name="connsiteY5840" fmla="*/ 3352472 h 6367455"/>
                <a:gd name="connsiteX5841" fmla="*/ 2456887 w 6891715"/>
                <a:gd name="connsiteY5841" fmla="*/ 3340725 h 6367455"/>
                <a:gd name="connsiteX5842" fmla="*/ 2455292 w 6891715"/>
                <a:gd name="connsiteY5842" fmla="*/ 3322627 h 6367455"/>
                <a:gd name="connsiteX5843" fmla="*/ 2450188 w 6891715"/>
                <a:gd name="connsiteY5843" fmla="*/ 3306117 h 6367455"/>
                <a:gd name="connsiteX5844" fmla="*/ 2440618 w 6891715"/>
                <a:gd name="connsiteY5844" fmla="*/ 3309292 h 6367455"/>
                <a:gd name="connsiteX5845" fmla="*/ 2439023 w 6891715"/>
                <a:gd name="connsiteY5845" fmla="*/ 3261667 h 6367455"/>
                <a:gd name="connsiteX5846" fmla="*/ 2444446 w 6891715"/>
                <a:gd name="connsiteY5846" fmla="*/ 3273097 h 6367455"/>
                <a:gd name="connsiteX5847" fmla="*/ 2445403 w 6891715"/>
                <a:gd name="connsiteY5847" fmla="*/ 3257540 h 6367455"/>
                <a:gd name="connsiteX5848" fmla="*/ 2440937 w 6891715"/>
                <a:gd name="connsiteY5848" fmla="*/ 3252143 h 6367455"/>
                <a:gd name="connsiteX5849" fmla="*/ 2436471 w 6891715"/>
                <a:gd name="connsiteY5849" fmla="*/ 3223884 h 6367455"/>
                <a:gd name="connsiteX5850" fmla="*/ 2445722 w 6891715"/>
                <a:gd name="connsiteY5850" fmla="*/ 3200706 h 6367455"/>
                <a:gd name="connsiteX5851" fmla="*/ 2451145 w 6891715"/>
                <a:gd name="connsiteY5851" fmla="*/ 3205469 h 6367455"/>
                <a:gd name="connsiteX5852" fmla="*/ 2451145 w 6891715"/>
                <a:gd name="connsiteY5852" fmla="*/ 3214042 h 6367455"/>
                <a:gd name="connsiteX5853" fmla="*/ 2462310 w 6891715"/>
                <a:gd name="connsiteY5853" fmla="*/ 3226742 h 6367455"/>
                <a:gd name="connsiteX5854" fmla="*/ 2471880 w 6891715"/>
                <a:gd name="connsiteY5854" fmla="*/ 3225789 h 6367455"/>
                <a:gd name="connsiteX5855" fmla="*/ 2486235 w 6891715"/>
                <a:gd name="connsiteY5855" fmla="*/ 3229599 h 6367455"/>
                <a:gd name="connsiteX5856" fmla="*/ 2495167 w 6891715"/>
                <a:gd name="connsiteY5856" fmla="*/ 3247697 h 6367455"/>
                <a:gd name="connsiteX5857" fmla="*/ 2495805 w 6891715"/>
                <a:gd name="connsiteY5857" fmla="*/ 3230552 h 6367455"/>
                <a:gd name="connsiteX5858" fmla="*/ 2503461 w 6891715"/>
                <a:gd name="connsiteY5858" fmla="*/ 3227377 h 6367455"/>
                <a:gd name="connsiteX5859" fmla="*/ 2498038 w 6891715"/>
                <a:gd name="connsiteY5859" fmla="*/ 3224202 h 6367455"/>
                <a:gd name="connsiteX5860" fmla="*/ 2497081 w 6891715"/>
                <a:gd name="connsiteY5860" fmla="*/ 3209597 h 6367455"/>
                <a:gd name="connsiteX5861" fmla="*/ 2510479 w 6891715"/>
                <a:gd name="connsiteY5861" fmla="*/ 3195626 h 6367455"/>
                <a:gd name="connsiteX5862" fmla="*/ 2524515 w 6891715"/>
                <a:gd name="connsiteY5862" fmla="*/ 3189277 h 6367455"/>
                <a:gd name="connsiteX5863" fmla="*/ 2530895 w 6891715"/>
                <a:gd name="connsiteY5863" fmla="*/ 3199754 h 6367455"/>
                <a:gd name="connsiteX5864" fmla="*/ 2531214 w 6891715"/>
                <a:gd name="connsiteY5864" fmla="*/ 3216582 h 6367455"/>
                <a:gd name="connsiteX5865" fmla="*/ 2549397 w 6891715"/>
                <a:gd name="connsiteY5865" fmla="*/ 3227059 h 6367455"/>
                <a:gd name="connsiteX5866" fmla="*/ 2554182 w 6891715"/>
                <a:gd name="connsiteY5866" fmla="*/ 3207056 h 6367455"/>
                <a:gd name="connsiteX5867" fmla="*/ 2545569 w 6891715"/>
                <a:gd name="connsiteY5867" fmla="*/ 3199436 h 6367455"/>
                <a:gd name="connsiteX5868" fmla="*/ 2539189 w 6891715"/>
                <a:gd name="connsiteY5868" fmla="*/ 3199436 h 6367455"/>
                <a:gd name="connsiteX5869" fmla="*/ 2544612 w 6891715"/>
                <a:gd name="connsiteY5869" fmla="*/ 3188959 h 6367455"/>
                <a:gd name="connsiteX5870" fmla="*/ 2540465 w 6891715"/>
                <a:gd name="connsiteY5870" fmla="*/ 3176577 h 6367455"/>
                <a:gd name="connsiteX5871" fmla="*/ 2545250 w 6891715"/>
                <a:gd name="connsiteY5871" fmla="*/ 3157527 h 6367455"/>
                <a:gd name="connsiteX5872" fmla="*/ 2561200 w 6891715"/>
                <a:gd name="connsiteY5872" fmla="*/ 3153082 h 6367455"/>
                <a:gd name="connsiteX5873" fmla="*/ 2580659 w 6891715"/>
                <a:gd name="connsiteY5873" fmla="*/ 3158162 h 6367455"/>
                <a:gd name="connsiteX5874" fmla="*/ 2591824 w 6891715"/>
                <a:gd name="connsiteY5874" fmla="*/ 3147684 h 6367455"/>
                <a:gd name="connsiteX5875" fmla="*/ 2614474 w 6891715"/>
                <a:gd name="connsiteY5875" fmla="*/ 3143239 h 6367455"/>
                <a:gd name="connsiteX5876" fmla="*/ 2634571 w 6891715"/>
                <a:gd name="connsiteY5876" fmla="*/ 3153399 h 6367455"/>
                <a:gd name="connsiteX5877" fmla="*/ 2636804 w 6891715"/>
                <a:gd name="connsiteY5877" fmla="*/ 3161972 h 6367455"/>
                <a:gd name="connsiteX5878" fmla="*/ 2637123 w 6891715"/>
                <a:gd name="connsiteY5878" fmla="*/ 3186102 h 6367455"/>
                <a:gd name="connsiteX5879" fmla="*/ 2642546 w 6891715"/>
                <a:gd name="connsiteY5879" fmla="*/ 3190229 h 6367455"/>
                <a:gd name="connsiteX5880" fmla="*/ 2643503 w 6891715"/>
                <a:gd name="connsiteY5880" fmla="*/ 3202929 h 6367455"/>
                <a:gd name="connsiteX5881" fmla="*/ 2633295 w 6891715"/>
                <a:gd name="connsiteY5881" fmla="*/ 3206421 h 6367455"/>
                <a:gd name="connsiteX5882" fmla="*/ 2625639 w 6891715"/>
                <a:gd name="connsiteY5882" fmla="*/ 3209597 h 6367455"/>
                <a:gd name="connsiteX5883" fmla="*/ 2625639 w 6891715"/>
                <a:gd name="connsiteY5883" fmla="*/ 3221027 h 6367455"/>
                <a:gd name="connsiteX5884" fmla="*/ 2643822 w 6891715"/>
                <a:gd name="connsiteY5884" fmla="*/ 3208326 h 6367455"/>
                <a:gd name="connsiteX5885" fmla="*/ 2646055 w 6891715"/>
                <a:gd name="connsiteY5885" fmla="*/ 3214359 h 6367455"/>
                <a:gd name="connsiteX5886" fmla="*/ 2637442 w 6891715"/>
                <a:gd name="connsiteY5886" fmla="*/ 3225154 h 6367455"/>
                <a:gd name="connsiteX5887" fmla="*/ 2633614 w 6891715"/>
                <a:gd name="connsiteY5887" fmla="*/ 3228329 h 6367455"/>
                <a:gd name="connsiteX5888" fmla="*/ 2630424 w 6891715"/>
                <a:gd name="connsiteY5888" fmla="*/ 3230870 h 6367455"/>
                <a:gd name="connsiteX5889" fmla="*/ 2627872 w 6891715"/>
                <a:gd name="connsiteY5889" fmla="*/ 3233410 h 6367455"/>
                <a:gd name="connsiteX5890" fmla="*/ 2626277 w 6891715"/>
                <a:gd name="connsiteY5890" fmla="*/ 3236584 h 6367455"/>
                <a:gd name="connsiteX5891" fmla="*/ 2625001 w 6891715"/>
                <a:gd name="connsiteY5891" fmla="*/ 3240712 h 6367455"/>
                <a:gd name="connsiteX5892" fmla="*/ 2624044 w 6891715"/>
                <a:gd name="connsiteY5892" fmla="*/ 3245157 h 6367455"/>
                <a:gd name="connsiteX5893" fmla="*/ 2634571 w 6891715"/>
                <a:gd name="connsiteY5893" fmla="*/ 3241029 h 6367455"/>
                <a:gd name="connsiteX5894" fmla="*/ 2644779 w 6891715"/>
                <a:gd name="connsiteY5894" fmla="*/ 3229282 h 6367455"/>
                <a:gd name="connsiteX5895" fmla="*/ 2660729 w 6891715"/>
                <a:gd name="connsiteY5895" fmla="*/ 3233410 h 6367455"/>
                <a:gd name="connsiteX5896" fmla="*/ 2673808 w 6891715"/>
                <a:gd name="connsiteY5896" fmla="*/ 3229917 h 6367455"/>
                <a:gd name="connsiteX5897" fmla="*/ 2689758 w 6891715"/>
                <a:gd name="connsiteY5897" fmla="*/ 3226742 h 6367455"/>
                <a:gd name="connsiteX5898" fmla="*/ 2703475 w 6891715"/>
                <a:gd name="connsiteY5898" fmla="*/ 3244522 h 6367455"/>
                <a:gd name="connsiteX5899" fmla="*/ 2699647 w 6891715"/>
                <a:gd name="connsiteY5899" fmla="*/ 3276273 h 6367455"/>
                <a:gd name="connsiteX5900" fmla="*/ 2684654 w 6891715"/>
                <a:gd name="connsiteY5900" fmla="*/ 3287068 h 6367455"/>
                <a:gd name="connsiteX5901" fmla="*/ 2683059 w 6891715"/>
                <a:gd name="connsiteY5901" fmla="*/ 3296592 h 6367455"/>
                <a:gd name="connsiteX5902" fmla="*/ 2678593 w 6891715"/>
                <a:gd name="connsiteY5902" fmla="*/ 3295322 h 6367455"/>
                <a:gd name="connsiteX5903" fmla="*/ 2677317 w 6891715"/>
                <a:gd name="connsiteY5903" fmla="*/ 3280400 h 6367455"/>
                <a:gd name="connsiteX5904" fmla="*/ 2665514 w 6891715"/>
                <a:gd name="connsiteY5904" fmla="*/ 3281669 h 6367455"/>
                <a:gd name="connsiteX5905" fmla="*/ 2650840 w 6891715"/>
                <a:gd name="connsiteY5905" fmla="*/ 3297862 h 6367455"/>
                <a:gd name="connsiteX5906" fmla="*/ 2653711 w 6891715"/>
                <a:gd name="connsiteY5906" fmla="*/ 3273415 h 6367455"/>
                <a:gd name="connsiteX5907" fmla="*/ 2643184 w 6891715"/>
                <a:gd name="connsiteY5907" fmla="*/ 3281035 h 6367455"/>
                <a:gd name="connsiteX5908" fmla="*/ 2637123 w 6891715"/>
                <a:gd name="connsiteY5908" fmla="*/ 3292465 h 6367455"/>
                <a:gd name="connsiteX5909" fmla="*/ 2631700 w 6891715"/>
                <a:gd name="connsiteY5909" fmla="*/ 3308340 h 6367455"/>
                <a:gd name="connsiteX5910" fmla="*/ 2642546 w 6891715"/>
                <a:gd name="connsiteY5910" fmla="*/ 3317547 h 6367455"/>
                <a:gd name="connsiteX5911" fmla="*/ 2641589 w 6891715"/>
                <a:gd name="connsiteY5911" fmla="*/ 3329295 h 6367455"/>
                <a:gd name="connsiteX5912" fmla="*/ 2633295 w 6891715"/>
                <a:gd name="connsiteY5912" fmla="*/ 3341995 h 6367455"/>
                <a:gd name="connsiteX5913" fmla="*/ 2611922 w 6891715"/>
                <a:gd name="connsiteY5913" fmla="*/ 3326437 h 6367455"/>
                <a:gd name="connsiteX5914" fmla="*/ 2610646 w 6891715"/>
                <a:gd name="connsiteY5914" fmla="*/ 3332788 h 6367455"/>
                <a:gd name="connsiteX5915" fmla="*/ 2600118 w 6891715"/>
                <a:gd name="connsiteY5915" fmla="*/ 3338185 h 6367455"/>
                <a:gd name="connsiteX5916" fmla="*/ 2613836 w 6891715"/>
                <a:gd name="connsiteY5916" fmla="*/ 3345487 h 6367455"/>
                <a:gd name="connsiteX5917" fmla="*/ 2623406 w 6891715"/>
                <a:gd name="connsiteY5917" fmla="*/ 3351521 h 6367455"/>
                <a:gd name="connsiteX5918" fmla="*/ 2619578 w 6891715"/>
                <a:gd name="connsiteY5918" fmla="*/ 3361362 h 6367455"/>
                <a:gd name="connsiteX5919" fmla="*/ 2601394 w 6891715"/>
                <a:gd name="connsiteY5919" fmla="*/ 3364538 h 6367455"/>
                <a:gd name="connsiteX5920" fmla="*/ 2589910 w 6891715"/>
                <a:gd name="connsiteY5920" fmla="*/ 3350885 h 6367455"/>
                <a:gd name="connsiteX5921" fmla="*/ 2585444 w 6891715"/>
                <a:gd name="connsiteY5921" fmla="*/ 3365808 h 6367455"/>
                <a:gd name="connsiteX5922" fmla="*/ 2574917 w 6891715"/>
                <a:gd name="connsiteY5922" fmla="*/ 3368983 h 6367455"/>
                <a:gd name="connsiteX5923" fmla="*/ 2595014 w 6891715"/>
                <a:gd name="connsiteY5923" fmla="*/ 3377237 h 6367455"/>
                <a:gd name="connsiteX5924" fmla="*/ 2582573 w 6891715"/>
                <a:gd name="connsiteY5924" fmla="*/ 3389937 h 6367455"/>
                <a:gd name="connsiteX5925" fmla="*/ 2569813 w 6891715"/>
                <a:gd name="connsiteY5925" fmla="*/ 3402954 h 6367455"/>
                <a:gd name="connsiteX5926" fmla="*/ 2585763 w 6891715"/>
                <a:gd name="connsiteY5926" fmla="*/ 3402637 h 6367455"/>
                <a:gd name="connsiteX5927" fmla="*/ 2588953 w 6891715"/>
                <a:gd name="connsiteY5927" fmla="*/ 3413114 h 6367455"/>
                <a:gd name="connsiteX5928" fmla="*/ 2577788 w 6891715"/>
                <a:gd name="connsiteY5928" fmla="*/ 3423909 h 6367455"/>
                <a:gd name="connsiteX5929" fmla="*/ 2575874 w 6891715"/>
                <a:gd name="connsiteY5929" fmla="*/ 3453119 h 6367455"/>
                <a:gd name="connsiteX5930" fmla="*/ 2562157 w 6891715"/>
                <a:gd name="connsiteY5930" fmla="*/ 3465819 h 6367455"/>
                <a:gd name="connsiteX5931" fmla="*/ 2563114 w 6891715"/>
                <a:gd name="connsiteY5931" fmla="*/ 3482964 h 6367455"/>
                <a:gd name="connsiteX5932" fmla="*/ 2585444 w 6891715"/>
                <a:gd name="connsiteY5932" fmla="*/ 3482964 h 6367455"/>
                <a:gd name="connsiteX5933" fmla="*/ 2587996 w 6891715"/>
                <a:gd name="connsiteY5933" fmla="*/ 3499474 h 6367455"/>
                <a:gd name="connsiteX5934" fmla="*/ 2580659 w 6891715"/>
                <a:gd name="connsiteY5934" fmla="*/ 3508999 h 6367455"/>
                <a:gd name="connsiteX5935" fmla="*/ 2566623 w 6891715"/>
                <a:gd name="connsiteY5935" fmla="*/ 3502967 h 6367455"/>
                <a:gd name="connsiteX5936" fmla="*/ 2560243 w 6891715"/>
                <a:gd name="connsiteY5936" fmla="*/ 3513762 h 6367455"/>
                <a:gd name="connsiteX5937" fmla="*/ 2567491 w 6891715"/>
                <a:gd name="connsiteY5937" fmla="*/ 3516467 h 6367455"/>
                <a:gd name="connsiteX5938" fmla="*/ 2568100 w 6891715"/>
                <a:gd name="connsiteY5938" fmla="*/ 3516283 h 6367455"/>
                <a:gd name="connsiteX5939" fmla="*/ 2562070 w 6891715"/>
                <a:gd name="connsiteY5939" fmla="*/ 3526755 h 6367455"/>
                <a:gd name="connsiteX5940" fmla="*/ 2582699 w 6891715"/>
                <a:gd name="connsiteY5940" fmla="*/ 3515014 h 6367455"/>
                <a:gd name="connsiteX5941" fmla="*/ 2599838 w 6891715"/>
                <a:gd name="connsiteY5941" fmla="*/ 3521043 h 6367455"/>
                <a:gd name="connsiteX5942" fmla="*/ 2608407 w 6891715"/>
                <a:gd name="connsiteY5942" fmla="*/ 3520091 h 6367455"/>
                <a:gd name="connsiteX5943" fmla="*/ 2614755 w 6891715"/>
                <a:gd name="connsiteY5943" fmla="*/ 3530563 h 6367455"/>
                <a:gd name="connsiteX5944" fmla="*/ 2615707 w 6891715"/>
                <a:gd name="connsiteY5944" fmla="*/ 3540083 h 6367455"/>
                <a:gd name="connsiteX5945" fmla="*/ 2613803 w 6891715"/>
                <a:gd name="connsiteY5945" fmla="*/ 3551507 h 6367455"/>
                <a:gd name="connsiteX5946" fmla="*/ 2601108 w 6891715"/>
                <a:gd name="connsiteY5946" fmla="*/ 3567373 h 6367455"/>
                <a:gd name="connsiteX5947" fmla="*/ 2625546 w 6891715"/>
                <a:gd name="connsiteY5947" fmla="*/ 3572768 h 6367455"/>
                <a:gd name="connsiteX5948" fmla="*/ 2632211 w 6891715"/>
                <a:gd name="connsiteY5948" fmla="*/ 3589268 h 6367455"/>
                <a:gd name="connsiteX5949" fmla="*/ 2641415 w 6891715"/>
                <a:gd name="connsiteY5949" fmla="*/ 3572450 h 6367455"/>
                <a:gd name="connsiteX5950" fmla="*/ 2656332 w 6891715"/>
                <a:gd name="connsiteY5950" fmla="*/ 3581970 h 6367455"/>
                <a:gd name="connsiteX5951" fmla="*/ 2676645 w 6891715"/>
                <a:gd name="connsiteY5951" fmla="*/ 3598471 h 6367455"/>
                <a:gd name="connsiteX5952" fmla="*/ 2687118 w 6891715"/>
                <a:gd name="connsiteY5952" fmla="*/ 3589903 h 6367455"/>
                <a:gd name="connsiteX5953" fmla="*/ 2716952 w 6891715"/>
                <a:gd name="connsiteY5953" fmla="*/ 3583239 h 6367455"/>
                <a:gd name="connsiteX5954" fmla="*/ 2718857 w 6891715"/>
                <a:gd name="connsiteY5954" fmla="*/ 3591807 h 6367455"/>
                <a:gd name="connsiteX5955" fmla="*/ 2705527 w 6891715"/>
                <a:gd name="connsiteY5955" fmla="*/ 3618462 h 6367455"/>
                <a:gd name="connsiteX5956" fmla="*/ 2698227 w 6891715"/>
                <a:gd name="connsiteY5956" fmla="*/ 3624809 h 6367455"/>
                <a:gd name="connsiteX5957" fmla="*/ 2683310 w 6891715"/>
                <a:gd name="connsiteY5957" fmla="*/ 3633059 h 6367455"/>
                <a:gd name="connsiteX5958" fmla="*/ 2687753 w 6891715"/>
                <a:gd name="connsiteY5958" fmla="*/ 3662571 h 6367455"/>
                <a:gd name="connsiteX5959" fmla="*/ 2695370 w 6891715"/>
                <a:gd name="connsiteY5959" fmla="*/ 3664792 h 6367455"/>
                <a:gd name="connsiteX5960" fmla="*/ 2708066 w 6891715"/>
                <a:gd name="connsiteY5960" fmla="*/ 3651782 h 6367455"/>
                <a:gd name="connsiteX5961" fmla="*/ 2732187 w 6891715"/>
                <a:gd name="connsiteY5961" fmla="*/ 3647339 h 6367455"/>
                <a:gd name="connsiteX5962" fmla="*/ 2758530 w 6891715"/>
                <a:gd name="connsiteY5962" fmla="*/ 3660032 h 6367455"/>
                <a:gd name="connsiteX5963" fmla="*/ 2754404 w 6891715"/>
                <a:gd name="connsiteY5963" fmla="*/ 3641945 h 6367455"/>
                <a:gd name="connsiteX5964" fmla="*/ 2768051 w 6891715"/>
                <a:gd name="connsiteY5964" fmla="*/ 3643214 h 6367455"/>
                <a:gd name="connsiteX5965" fmla="*/ 2768686 w 6891715"/>
                <a:gd name="connsiteY5965" fmla="*/ 3631473 h 6367455"/>
                <a:gd name="connsiteX5966" fmla="*/ 2805820 w 6891715"/>
                <a:gd name="connsiteY5966" fmla="*/ 3609895 h 6367455"/>
                <a:gd name="connsiteX5967" fmla="*/ 2817563 w 6891715"/>
                <a:gd name="connsiteY5967" fmla="*/ 3614020 h 6367455"/>
                <a:gd name="connsiteX5968" fmla="*/ 2814389 w 6891715"/>
                <a:gd name="connsiteY5968" fmla="*/ 3622588 h 6367455"/>
                <a:gd name="connsiteX5969" fmla="*/ 2828989 w 6891715"/>
                <a:gd name="connsiteY5969" fmla="*/ 3614020 h 6367455"/>
                <a:gd name="connsiteX5970" fmla="*/ 2832162 w 6891715"/>
                <a:gd name="connsiteY5970" fmla="*/ 3598154 h 6367455"/>
                <a:gd name="connsiteX5971" fmla="*/ 2850888 w 6891715"/>
                <a:gd name="connsiteY5971" fmla="*/ 3576893 h 6367455"/>
                <a:gd name="connsiteX5972" fmla="*/ 2881674 w 6891715"/>
                <a:gd name="connsiteY5972" fmla="*/ 3576575 h 6367455"/>
                <a:gd name="connsiteX5973" fmla="*/ 2881674 w 6891715"/>
                <a:gd name="connsiteY5973" fmla="*/ 3581970 h 6367455"/>
                <a:gd name="connsiteX5974" fmla="*/ 2859457 w 6891715"/>
                <a:gd name="connsiteY5974" fmla="*/ 3581335 h 6367455"/>
                <a:gd name="connsiteX5975" fmla="*/ 2855331 w 6891715"/>
                <a:gd name="connsiteY5975" fmla="*/ 3595615 h 6367455"/>
                <a:gd name="connsiteX5976" fmla="*/ 2845810 w 6891715"/>
                <a:gd name="connsiteY5976" fmla="*/ 3601010 h 6367455"/>
                <a:gd name="connsiteX5977" fmla="*/ 2847079 w 6891715"/>
                <a:gd name="connsiteY5977" fmla="*/ 3608308 h 6367455"/>
                <a:gd name="connsiteX5978" fmla="*/ 2854379 w 6891715"/>
                <a:gd name="connsiteY5978" fmla="*/ 3613703 h 6367455"/>
                <a:gd name="connsiteX5979" fmla="*/ 2871518 w 6891715"/>
                <a:gd name="connsiteY5979" fmla="*/ 3593711 h 6367455"/>
                <a:gd name="connsiteX5980" fmla="*/ 2890243 w 6891715"/>
                <a:gd name="connsiteY5980" fmla="*/ 3590538 h 6367455"/>
                <a:gd name="connsiteX5981" fmla="*/ 2893417 w 6891715"/>
                <a:gd name="connsiteY5981" fmla="*/ 3582922 h 6367455"/>
                <a:gd name="connsiteX5982" fmla="*/ 2899765 w 6891715"/>
                <a:gd name="connsiteY5982" fmla="*/ 3580383 h 6367455"/>
                <a:gd name="connsiteX5983" fmla="*/ 2913412 w 6891715"/>
                <a:gd name="connsiteY5983" fmla="*/ 3595298 h 6367455"/>
                <a:gd name="connsiteX5984" fmla="*/ 2926425 w 6891715"/>
                <a:gd name="connsiteY5984" fmla="*/ 3613068 h 6367455"/>
                <a:gd name="connsiteX5985" fmla="*/ 2931821 w 6891715"/>
                <a:gd name="connsiteY5985" fmla="*/ 3619414 h 6367455"/>
                <a:gd name="connsiteX5986" fmla="*/ 2941342 w 6891715"/>
                <a:gd name="connsiteY5986" fmla="*/ 3618462 h 6367455"/>
                <a:gd name="connsiteX5987" fmla="*/ 2949911 w 6891715"/>
                <a:gd name="connsiteY5987" fmla="*/ 3630838 h 6367455"/>
                <a:gd name="connsiteX5988" fmla="*/ 2953085 w 6891715"/>
                <a:gd name="connsiteY5988" fmla="*/ 3623222 h 6367455"/>
                <a:gd name="connsiteX5989" fmla="*/ 2964828 w 6891715"/>
                <a:gd name="connsiteY5989" fmla="*/ 3624492 h 6367455"/>
                <a:gd name="connsiteX5990" fmla="*/ 2968954 w 6891715"/>
                <a:gd name="connsiteY5990" fmla="*/ 3637185 h 6367455"/>
                <a:gd name="connsiteX5991" fmla="*/ 2976572 w 6891715"/>
                <a:gd name="connsiteY5991" fmla="*/ 3640041 h 6367455"/>
                <a:gd name="connsiteX5992" fmla="*/ 2969907 w 6891715"/>
                <a:gd name="connsiteY5992" fmla="*/ 3643214 h 6367455"/>
                <a:gd name="connsiteX5993" fmla="*/ 2980698 w 6891715"/>
                <a:gd name="connsiteY5993" fmla="*/ 3654638 h 6367455"/>
                <a:gd name="connsiteX5994" fmla="*/ 2976572 w 6891715"/>
                <a:gd name="connsiteY5994" fmla="*/ 3663205 h 6367455"/>
                <a:gd name="connsiteX5995" fmla="*/ 2967368 w 6891715"/>
                <a:gd name="connsiteY5995" fmla="*/ 3668600 h 6367455"/>
                <a:gd name="connsiteX5996" fmla="*/ 2996884 w 6891715"/>
                <a:gd name="connsiteY5996" fmla="*/ 3682880 h 6367455"/>
                <a:gd name="connsiteX5997" fmla="*/ 3010849 w 6891715"/>
                <a:gd name="connsiteY5997" fmla="*/ 3681928 h 6367455"/>
                <a:gd name="connsiteX5998" fmla="*/ 3020370 w 6891715"/>
                <a:gd name="connsiteY5998" fmla="*/ 3682562 h 6367455"/>
                <a:gd name="connsiteX5999" fmla="*/ 3025449 w 6891715"/>
                <a:gd name="connsiteY5999" fmla="*/ 3695255 h 6367455"/>
                <a:gd name="connsiteX6000" fmla="*/ 3034018 w 6891715"/>
                <a:gd name="connsiteY6000" fmla="*/ 3687957 h 6367455"/>
                <a:gd name="connsiteX6001" fmla="*/ 3042587 w 6891715"/>
                <a:gd name="connsiteY6001" fmla="*/ 3696525 h 6367455"/>
                <a:gd name="connsiteX6002" fmla="*/ 3047983 w 6891715"/>
                <a:gd name="connsiteY6002" fmla="*/ 3697477 h 6367455"/>
                <a:gd name="connsiteX6003" fmla="*/ 3048253 w 6891715"/>
                <a:gd name="connsiteY6003" fmla="*/ 3697418 h 6367455"/>
                <a:gd name="connsiteX6004" fmla="*/ 3053010 w 6891715"/>
                <a:gd name="connsiteY6004" fmla="*/ 3686615 h 6367455"/>
                <a:gd name="connsiteX6005" fmla="*/ 3058403 w 6891715"/>
                <a:gd name="connsiteY6005" fmla="*/ 3678990 h 6367455"/>
                <a:gd name="connsiteX6006" fmla="*/ 3051107 w 6891715"/>
                <a:gd name="connsiteY6006" fmla="*/ 3676130 h 6367455"/>
                <a:gd name="connsiteX6007" fmla="*/ 3044446 w 6891715"/>
                <a:gd name="connsiteY6007" fmla="*/ 3662468 h 6367455"/>
                <a:gd name="connsiteX6008" fmla="*/ 3053010 w 6891715"/>
                <a:gd name="connsiteY6008" fmla="*/ 3651665 h 6367455"/>
                <a:gd name="connsiteX6009" fmla="*/ 3065698 w 6891715"/>
                <a:gd name="connsiteY6009" fmla="*/ 3656113 h 6367455"/>
                <a:gd name="connsiteX6010" fmla="*/ 3076165 w 6891715"/>
                <a:gd name="connsiteY6010" fmla="*/ 3645310 h 6367455"/>
                <a:gd name="connsiteX6011" fmla="*/ 3086632 w 6891715"/>
                <a:gd name="connsiteY6011" fmla="*/ 3630695 h 6367455"/>
                <a:gd name="connsiteX6012" fmla="*/ 3141504 w 6891715"/>
                <a:gd name="connsiteY6012" fmla="*/ 3610996 h 6367455"/>
                <a:gd name="connsiteX6013" fmla="*/ 3188765 w 6891715"/>
                <a:gd name="connsiteY6013" fmla="*/ 3602099 h 6367455"/>
                <a:gd name="connsiteX6014" fmla="*/ 3213822 w 6891715"/>
                <a:gd name="connsiteY6014" fmla="*/ 3577316 h 6367455"/>
                <a:gd name="connsiteX6015" fmla="*/ 3238880 w 6891715"/>
                <a:gd name="connsiteY6015" fmla="*/ 3549991 h 6367455"/>
                <a:gd name="connsiteX6016" fmla="*/ 3272818 w 6891715"/>
                <a:gd name="connsiteY6016" fmla="*/ 3544590 h 6367455"/>
                <a:gd name="connsiteX6017" fmla="*/ 3302317 w 6891715"/>
                <a:gd name="connsiteY6017" fmla="*/ 3522031 h 6367455"/>
                <a:gd name="connsiteX6018" fmla="*/ 3339110 w 6891715"/>
                <a:gd name="connsiteY6018" fmla="*/ 3514088 h 6367455"/>
                <a:gd name="connsiteX6019" fmla="*/ 3386687 w 6891715"/>
                <a:gd name="connsiteY6019" fmla="*/ 3502014 h 6367455"/>
                <a:gd name="connsiteX6020" fmla="*/ 3430776 w 6891715"/>
                <a:gd name="connsiteY6020" fmla="*/ 3504873 h 6367455"/>
                <a:gd name="connsiteX6021" fmla="*/ 3456785 w 6891715"/>
                <a:gd name="connsiteY6021" fmla="*/ 3522666 h 6367455"/>
                <a:gd name="connsiteX6022" fmla="*/ 3463129 w 6891715"/>
                <a:gd name="connsiteY6022" fmla="*/ 3542683 h 6367455"/>
                <a:gd name="connsiteX6023" fmla="*/ 3461860 w 6891715"/>
                <a:gd name="connsiteY6023" fmla="*/ 3548085 h 6367455"/>
                <a:gd name="connsiteX6024" fmla="*/ 3456785 w 6891715"/>
                <a:gd name="connsiteY6024" fmla="*/ 3538553 h 6367455"/>
                <a:gd name="connsiteX6025" fmla="*/ 3446001 w 6891715"/>
                <a:gd name="connsiteY6025" fmla="*/ 3522031 h 6367455"/>
                <a:gd name="connsiteX6026" fmla="*/ 3437754 w 6891715"/>
                <a:gd name="connsiteY6026" fmla="*/ 3516629 h 6367455"/>
                <a:gd name="connsiteX6027" fmla="*/ 3427921 w 6891715"/>
                <a:gd name="connsiteY6027" fmla="*/ 3526161 h 6367455"/>
                <a:gd name="connsiteX6028" fmla="*/ 3431093 w 6891715"/>
                <a:gd name="connsiteY6028" fmla="*/ 3542048 h 6367455"/>
                <a:gd name="connsiteX6029" fmla="*/ 3434899 w 6891715"/>
                <a:gd name="connsiteY6029" fmla="*/ 3563971 h 6367455"/>
                <a:gd name="connsiteX6030" fmla="*/ 3458054 w 6891715"/>
                <a:gd name="connsiteY6030" fmla="*/ 3574139 h 6367455"/>
                <a:gd name="connsiteX6031" fmla="*/ 3465666 w 6891715"/>
                <a:gd name="connsiteY6031" fmla="*/ 3582718 h 6367455"/>
                <a:gd name="connsiteX6032" fmla="*/ 3486600 w 6891715"/>
                <a:gd name="connsiteY6032" fmla="*/ 3581447 h 6367455"/>
                <a:gd name="connsiteX6033" fmla="*/ 3509120 w 6891715"/>
                <a:gd name="connsiteY6033" fmla="*/ 3573821 h 6367455"/>
                <a:gd name="connsiteX6034" fmla="*/ 3545596 w 6891715"/>
                <a:gd name="connsiteY6034" fmla="*/ 3546178 h 6367455"/>
                <a:gd name="connsiteX6035" fmla="*/ 3551623 w 6891715"/>
                <a:gd name="connsiteY6035" fmla="*/ 3527115 h 6367455"/>
                <a:gd name="connsiteX6036" fmla="*/ 3556063 w 6891715"/>
                <a:gd name="connsiteY6036" fmla="*/ 3529339 h 6367455"/>
                <a:gd name="connsiteX6037" fmla="*/ 3553843 w 6891715"/>
                <a:gd name="connsiteY6037" fmla="*/ 3545861 h 6367455"/>
                <a:gd name="connsiteX6038" fmla="*/ 3537350 w 6891715"/>
                <a:gd name="connsiteY6038" fmla="*/ 3563018 h 6367455"/>
                <a:gd name="connsiteX6039" fmla="*/ 3512292 w 6891715"/>
                <a:gd name="connsiteY6039" fmla="*/ 3580176 h 6367455"/>
                <a:gd name="connsiteX6040" fmla="*/ 3500556 w 6891715"/>
                <a:gd name="connsiteY6040" fmla="*/ 3581447 h 6367455"/>
                <a:gd name="connsiteX6041" fmla="*/ 3506900 w 6891715"/>
                <a:gd name="connsiteY6041" fmla="*/ 3602099 h 6367455"/>
                <a:gd name="connsiteX6042" fmla="*/ 3515464 w 6891715"/>
                <a:gd name="connsiteY6042" fmla="*/ 3595744 h 6367455"/>
                <a:gd name="connsiteX6043" fmla="*/ 3533226 w 6891715"/>
                <a:gd name="connsiteY6043" fmla="*/ 3583035 h 6367455"/>
                <a:gd name="connsiteX6044" fmla="*/ 3547817 w 6891715"/>
                <a:gd name="connsiteY6044" fmla="*/ 3570008 h 6367455"/>
                <a:gd name="connsiteX6045" fmla="*/ 3548486 w 6891715"/>
                <a:gd name="connsiteY6045" fmla="*/ 3570035 h 6367455"/>
                <a:gd name="connsiteX6046" fmla="*/ 3560714 w 6891715"/>
                <a:gd name="connsiteY6046" fmla="*/ 3555040 h 6367455"/>
                <a:gd name="connsiteX6047" fmla="*/ 3566741 w 6891715"/>
                <a:gd name="connsiteY6047" fmla="*/ 3539165 h 6367455"/>
                <a:gd name="connsiteX6048" fmla="*/ 3585771 w 6891715"/>
                <a:gd name="connsiteY6048" fmla="*/ 3539165 h 6367455"/>
                <a:gd name="connsiteX6049" fmla="*/ 3609241 w 6891715"/>
                <a:gd name="connsiteY6049" fmla="*/ 3538847 h 6367455"/>
                <a:gd name="connsiteX6050" fmla="*/ 3606704 w 6891715"/>
                <a:gd name="connsiteY6050" fmla="*/ 3518845 h 6367455"/>
                <a:gd name="connsiteX6051" fmla="*/ 3596555 w 6891715"/>
                <a:gd name="connsiteY6051" fmla="*/ 3527417 h 6367455"/>
                <a:gd name="connsiteX6052" fmla="*/ 3585771 w 6891715"/>
                <a:gd name="connsiteY6052" fmla="*/ 3521067 h 6367455"/>
                <a:gd name="connsiteX6053" fmla="*/ 3578159 w 6891715"/>
                <a:gd name="connsiteY6053" fmla="*/ 3514717 h 6367455"/>
                <a:gd name="connsiteX6054" fmla="*/ 3562617 w 6891715"/>
                <a:gd name="connsiteY6054" fmla="*/ 3528370 h 6367455"/>
                <a:gd name="connsiteX6055" fmla="*/ 3556274 w 6891715"/>
                <a:gd name="connsiteY6055" fmla="*/ 3522655 h 6367455"/>
                <a:gd name="connsiteX6056" fmla="*/ 3566424 w 6891715"/>
                <a:gd name="connsiteY6056" fmla="*/ 3510907 h 6367455"/>
                <a:gd name="connsiteX6057" fmla="*/ 3567375 w 6891715"/>
                <a:gd name="connsiteY6057" fmla="*/ 3495032 h 6367455"/>
                <a:gd name="connsiteX6058" fmla="*/ 3567375 w 6891715"/>
                <a:gd name="connsiteY6058" fmla="*/ 3487412 h 6367455"/>
                <a:gd name="connsiteX6059" fmla="*/ 3575939 w 6891715"/>
                <a:gd name="connsiteY6059" fmla="*/ 3481062 h 6367455"/>
                <a:gd name="connsiteX6060" fmla="*/ 3586722 w 6891715"/>
                <a:gd name="connsiteY6060" fmla="*/ 3486460 h 6367455"/>
                <a:gd name="connsiteX6061" fmla="*/ 3611779 w 6891715"/>
                <a:gd name="connsiteY6061" fmla="*/ 3480745 h 6367455"/>
                <a:gd name="connsiteX6062" fmla="*/ 3634932 w 6891715"/>
                <a:gd name="connsiteY6062" fmla="*/ 3463917 h 6367455"/>
                <a:gd name="connsiteX6063" fmla="*/ 3654914 w 6891715"/>
                <a:gd name="connsiteY6063" fmla="*/ 3438200 h 6367455"/>
                <a:gd name="connsiteX6064" fmla="*/ 3667283 w 6891715"/>
                <a:gd name="connsiteY6064" fmla="*/ 3406449 h 6367455"/>
                <a:gd name="connsiteX6065" fmla="*/ 3670138 w 6891715"/>
                <a:gd name="connsiteY6065" fmla="*/ 3375969 h 6367455"/>
                <a:gd name="connsiteX6066" fmla="*/ 3668869 w 6891715"/>
                <a:gd name="connsiteY6066" fmla="*/ 3359142 h 6367455"/>
                <a:gd name="connsiteX6067" fmla="*/ 3678384 w 6891715"/>
                <a:gd name="connsiteY6067" fmla="*/ 3375969 h 6367455"/>
                <a:gd name="connsiteX6068" fmla="*/ 3674578 w 6891715"/>
                <a:gd name="connsiteY6068" fmla="*/ 3399147 h 6367455"/>
                <a:gd name="connsiteX6069" fmla="*/ 3669186 w 6891715"/>
                <a:gd name="connsiteY6069" fmla="*/ 3428675 h 6367455"/>
                <a:gd name="connsiteX6070" fmla="*/ 3653645 w 6891715"/>
                <a:gd name="connsiteY6070" fmla="*/ 3454392 h 6367455"/>
                <a:gd name="connsiteX6071" fmla="*/ 3630809 w 6891715"/>
                <a:gd name="connsiteY6071" fmla="*/ 3477570 h 6367455"/>
                <a:gd name="connsiteX6072" fmla="*/ 3645716 w 6891715"/>
                <a:gd name="connsiteY6072" fmla="*/ 3486777 h 6367455"/>
                <a:gd name="connsiteX6073" fmla="*/ 3655231 w 6891715"/>
                <a:gd name="connsiteY6073" fmla="*/ 3484555 h 6367455"/>
                <a:gd name="connsiteX6074" fmla="*/ 3666966 w 6891715"/>
                <a:gd name="connsiteY6074" fmla="*/ 3492810 h 6367455"/>
                <a:gd name="connsiteX6075" fmla="*/ 3674261 w 6891715"/>
                <a:gd name="connsiteY6075" fmla="*/ 3493762 h 6367455"/>
                <a:gd name="connsiteX6076" fmla="*/ 3685996 w 6891715"/>
                <a:gd name="connsiteY6076" fmla="*/ 3483285 h 6367455"/>
                <a:gd name="connsiteX6077" fmla="*/ 3685679 w 6891715"/>
                <a:gd name="connsiteY6077" fmla="*/ 3440105 h 6367455"/>
                <a:gd name="connsiteX6078" fmla="*/ 3704392 w 6891715"/>
                <a:gd name="connsiteY6078" fmla="*/ 3434707 h 6367455"/>
                <a:gd name="connsiteX6079" fmla="*/ 3704870 w 6891715"/>
                <a:gd name="connsiteY6079" fmla="*/ 3434453 h 6367455"/>
                <a:gd name="connsiteX6080" fmla="*/ 3687725 w 6891715"/>
                <a:gd name="connsiteY6080" fmla="*/ 3417674 h 6367455"/>
                <a:gd name="connsiteX6081" fmla="*/ 3695980 w 6891715"/>
                <a:gd name="connsiteY6081" fmla="*/ 3386333 h 6367455"/>
                <a:gd name="connsiteX6082" fmla="*/ 3693757 w 6891715"/>
                <a:gd name="connsiteY6082" fmla="*/ 3363862 h 6367455"/>
                <a:gd name="connsiteX6083" fmla="*/ 3677565 w 6891715"/>
                <a:gd name="connsiteY6083" fmla="*/ 3340116 h 6367455"/>
                <a:gd name="connsiteX6084" fmla="*/ 3675025 w 6891715"/>
                <a:gd name="connsiteY6084" fmla="*/ 3289461 h 6367455"/>
                <a:gd name="connsiteX6085" fmla="*/ 3674090 w 6891715"/>
                <a:gd name="connsiteY6085" fmla="*/ 3289477 h 6367455"/>
                <a:gd name="connsiteX6086" fmla="*/ 3655659 w 6891715"/>
                <a:gd name="connsiteY6086" fmla="*/ 3250015 h 6367455"/>
                <a:gd name="connsiteX6087" fmla="*/ 3654388 w 6891715"/>
                <a:gd name="connsiteY6087" fmla="*/ 3204505 h 6367455"/>
                <a:gd name="connsiteX6088" fmla="*/ 3668688 w 6891715"/>
                <a:gd name="connsiteY6088" fmla="*/ 3170454 h 6367455"/>
                <a:gd name="connsiteX6089" fmla="*/ 3696652 w 6891715"/>
                <a:gd name="connsiteY6089" fmla="*/ 3126857 h 6367455"/>
                <a:gd name="connsiteX6090" fmla="*/ 3697606 w 6891715"/>
                <a:gd name="connsiteY6090" fmla="*/ 3085805 h 6367455"/>
                <a:gd name="connsiteX6091" fmla="*/ 3709046 w 6891715"/>
                <a:gd name="connsiteY6091" fmla="*/ 3063529 h 6367455"/>
                <a:gd name="connsiteX6092" fmla="*/ 3745590 w 6891715"/>
                <a:gd name="connsiteY6092" fmla="*/ 3029479 h 6367455"/>
                <a:gd name="connsiteX6093" fmla="*/ 3771013 w 6891715"/>
                <a:gd name="connsiteY6093" fmla="*/ 3028842 h 6367455"/>
                <a:gd name="connsiteX6094" fmla="*/ 3796753 w 6891715"/>
                <a:gd name="connsiteY6094" fmla="*/ 3017386 h 6367455"/>
                <a:gd name="connsiteX6095" fmla="*/ 3810100 w 6891715"/>
                <a:gd name="connsiteY6095" fmla="*/ 3007203 h 6367455"/>
                <a:gd name="connsiteX6096" fmla="*/ 3815502 w 6891715"/>
                <a:gd name="connsiteY6096" fmla="*/ 3012612 h 6367455"/>
                <a:gd name="connsiteX6097" fmla="*/ 3816773 w 6891715"/>
                <a:gd name="connsiteY6097" fmla="*/ 3032979 h 6367455"/>
                <a:gd name="connsiteX6098" fmla="*/ 3826307 w 6891715"/>
                <a:gd name="connsiteY6098" fmla="*/ 3045390 h 6367455"/>
                <a:gd name="connsiteX6099" fmla="*/ 3859673 w 6891715"/>
                <a:gd name="connsiteY6099" fmla="*/ 3073712 h 6367455"/>
                <a:gd name="connsiteX6100" fmla="*/ 3854271 w 6891715"/>
                <a:gd name="connsiteY6100" fmla="*/ 3098216 h 6367455"/>
                <a:gd name="connsiteX6101" fmla="*/ 3863805 w 6891715"/>
                <a:gd name="connsiteY6101" fmla="*/ 3104262 h 6367455"/>
                <a:gd name="connsiteX6102" fmla="*/ 3860627 w 6891715"/>
                <a:gd name="connsiteY6102" fmla="*/ 3083260 h 6367455"/>
                <a:gd name="connsiteX6103" fmla="*/ 3862851 w 6891715"/>
                <a:gd name="connsiteY6103" fmla="*/ 3077850 h 6367455"/>
                <a:gd name="connsiteX6104" fmla="*/ 3872385 w 6891715"/>
                <a:gd name="connsiteY6104" fmla="*/ 3090261 h 6367455"/>
                <a:gd name="connsiteX6105" fmla="*/ 3874609 w 6891715"/>
                <a:gd name="connsiteY6105" fmla="*/ 3098853 h 6367455"/>
                <a:gd name="connsiteX6106" fmla="*/ 3877787 w 6891715"/>
                <a:gd name="connsiteY6106" fmla="*/ 3109354 h 6367455"/>
                <a:gd name="connsiteX6107" fmla="*/ 3882236 w 6891715"/>
                <a:gd name="connsiteY6107" fmla="*/ 3117628 h 6367455"/>
                <a:gd name="connsiteX6108" fmla="*/ 3891769 w 6891715"/>
                <a:gd name="connsiteY6108" fmla="*/ 3131312 h 6367455"/>
                <a:gd name="connsiteX6109" fmla="*/ 3922594 w 6891715"/>
                <a:gd name="connsiteY6109" fmla="*/ 3142768 h 6367455"/>
                <a:gd name="connsiteX6110" fmla="*/ 3948969 w 6891715"/>
                <a:gd name="connsiteY6110" fmla="*/ 3135131 h 6367455"/>
                <a:gd name="connsiteX6111" fmla="*/ 3957232 w 6891715"/>
                <a:gd name="connsiteY6111" fmla="*/ 3136085 h 6367455"/>
                <a:gd name="connsiteX6112" fmla="*/ 3960410 w 6891715"/>
                <a:gd name="connsiteY6112" fmla="*/ 3122083 h 6367455"/>
                <a:gd name="connsiteX6113" fmla="*/ 3982654 w 6891715"/>
                <a:gd name="connsiteY6113" fmla="*/ 3104262 h 6367455"/>
                <a:gd name="connsiteX6114" fmla="*/ 3985832 w 6891715"/>
                <a:gd name="connsiteY6114" fmla="*/ 3076895 h 6367455"/>
                <a:gd name="connsiteX6115" fmla="*/ 3981383 w 6891715"/>
                <a:gd name="connsiteY6115" fmla="*/ 2976653 h 6367455"/>
                <a:gd name="connsiteX6116" fmla="*/ 3982501 w 6891715"/>
                <a:gd name="connsiteY6116" fmla="*/ 2975985 h 6367455"/>
                <a:gd name="connsiteX6117" fmla="*/ 3991573 w 6891715"/>
                <a:gd name="connsiteY6117" fmla="*/ 2935037 h 6367455"/>
                <a:gd name="connsiteX6118" fmla="*/ 3999828 w 6891715"/>
                <a:gd name="connsiteY6118" fmla="*/ 2921399 h 6367455"/>
                <a:gd name="connsiteX6119" fmla="*/ 4005225 w 6891715"/>
                <a:gd name="connsiteY6119" fmla="*/ 2901414 h 6367455"/>
                <a:gd name="connsiteX6120" fmla="*/ 3997605 w 6891715"/>
                <a:gd name="connsiteY6120" fmla="*/ 2889994 h 6367455"/>
                <a:gd name="connsiteX6121" fmla="*/ 3978555 w 6891715"/>
                <a:gd name="connsiteY6121" fmla="*/ 2901414 h 6367455"/>
                <a:gd name="connsiteX6122" fmla="*/ 3973475 w 6891715"/>
                <a:gd name="connsiteY6122" fmla="*/ 2914104 h 6367455"/>
                <a:gd name="connsiteX6123" fmla="*/ 3963950 w 6891715"/>
                <a:gd name="connsiteY6123" fmla="*/ 2918545 h 6367455"/>
                <a:gd name="connsiteX6124" fmla="*/ 3940455 w 6891715"/>
                <a:gd name="connsiteY6124" fmla="*/ 2894434 h 6367455"/>
                <a:gd name="connsiteX6125" fmla="*/ 3928073 w 6891715"/>
                <a:gd name="connsiteY6125" fmla="*/ 2902364 h 6367455"/>
                <a:gd name="connsiteX6126" fmla="*/ 3921723 w 6891715"/>
                <a:gd name="connsiteY6126" fmla="*/ 2899193 h 6367455"/>
                <a:gd name="connsiteX6127" fmla="*/ 3919500 w 6891715"/>
                <a:gd name="connsiteY6127" fmla="*/ 2896020 h 6367455"/>
                <a:gd name="connsiteX6128" fmla="*/ 3916960 w 6891715"/>
                <a:gd name="connsiteY6128" fmla="*/ 2868741 h 6367455"/>
                <a:gd name="connsiteX6129" fmla="*/ 3900133 w 6891715"/>
                <a:gd name="connsiteY6129" fmla="*/ 2852882 h 6367455"/>
                <a:gd name="connsiteX6130" fmla="*/ 3898545 w 6891715"/>
                <a:gd name="connsiteY6130" fmla="*/ 2845269 h 6367455"/>
                <a:gd name="connsiteX6131" fmla="*/ 3912515 w 6891715"/>
                <a:gd name="connsiteY6131" fmla="*/ 2834801 h 6367455"/>
                <a:gd name="connsiteX6132" fmla="*/ 3932518 w 6891715"/>
                <a:gd name="connsiteY6132" fmla="*/ 2828459 h 6367455"/>
                <a:gd name="connsiteX6133" fmla="*/ 3930295 w 6891715"/>
                <a:gd name="connsiteY6133" fmla="*/ 2824018 h 6367455"/>
                <a:gd name="connsiteX6134" fmla="*/ 3908070 w 6891715"/>
                <a:gd name="connsiteY6134" fmla="*/ 2817036 h 6367455"/>
                <a:gd name="connsiteX6135" fmla="*/ 3901403 w 6891715"/>
                <a:gd name="connsiteY6135" fmla="*/ 2808469 h 6367455"/>
                <a:gd name="connsiteX6136" fmla="*/ 3902355 w 6891715"/>
                <a:gd name="connsiteY6136" fmla="*/ 2786583 h 6367455"/>
                <a:gd name="connsiteX6137" fmla="*/ 3911880 w 6891715"/>
                <a:gd name="connsiteY6137" fmla="*/ 2779921 h 6367455"/>
                <a:gd name="connsiteX6138" fmla="*/ 3895688 w 6891715"/>
                <a:gd name="connsiteY6138" fmla="*/ 2767550 h 6367455"/>
                <a:gd name="connsiteX6139" fmla="*/ 3898863 w 6891715"/>
                <a:gd name="connsiteY6139" fmla="*/ 2748515 h 6367455"/>
                <a:gd name="connsiteX6140" fmla="*/ 3935693 w 6891715"/>
                <a:gd name="connsiteY6140" fmla="*/ 2730435 h 6367455"/>
                <a:gd name="connsiteX6141" fmla="*/ 3953790 w 6891715"/>
                <a:gd name="connsiteY6141" fmla="*/ 2723772 h 6367455"/>
                <a:gd name="connsiteX6142" fmla="*/ 3954425 w 6891715"/>
                <a:gd name="connsiteY6142" fmla="*/ 2708229 h 6367455"/>
                <a:gd name="connsiteX6143" fmla="*/ 3974745 w 6891715"/>
                <a:gd name="connsiteY6143" fmla="*/ 2704740 h 6367455"/>
                <a:gd name="connsiteX6144" fmla="*/ 3988398 w 6891715"/>
                <a:gd name="connsiteY6144" fmla="*/ 2696176 h 6367455"/>
                <a:gd name="connsiteX6145" fmla="*/ 4018878 w 6891715"/>
                <a:gd name="connsiteY6145" fmla="*/ 2695858 h 6367455"/>
                <a:gd name="connsiteX6146" fmla="*/ 4031578 w 6891715"/>
                <a:gd name="connsiteY6146" fmla="*/ 2681900 h 6367455"/>
                <a:gd name="connsiteX6147" fmla="*/ 4043325 w 6891715"/>
                <a:gd name="connsiteY6147" fmla="*/ 2689514 h 6367455"/>
                <a:gd name="connsiteX6148" fmla="*/ 4051898 w 6891715"/>
                <a:gd name="connsiteY6148" fmla="*/ 2686343 h 6367455"/>
                <a:gd name="connsiteX6149" fmla="*/ 4094125 w 6891715"/>
                <a:gd name="connsiteY6149" fmla="*/ 2683804 h 6367455"/>
                <a:gd name="connsiteX6150" fmla="*/ 4084283 w 6891715"/>
                <a:gd name="connsiteY6150" fmla="*/ 2673338 h 6367455"/>
                <a:gd name="connsiteX6151" fmla="*/ 4090633 w 6891715"/>
                <a:gd name="connsiteY6151" fmla="*/ 2665722 h 6367455"/>
                <a:gd name="connsiteX6152" fmla="*/ 4100158 w 6891715"/>
                <a:gd name="connsiteY6152" fmla="*/ 2670164 h 6367455"/>
                <a:gd name="connsiteX6153" fmla="*/ 4106508 w 6891715"/>
                <a:gd name="connsiteY6153" fmla="*/ 2664770 h 6367455"/>
                <a:gd name="connsiteX6154" fmla="*/ 4121431 w 6891715"/>
                <a:gd name="connsiteY6154" fmla="*/ 2670800 h 6367455"/>
                <a:gd name="connsiteX6155" fmla="*/ 4137306 w 6891715"/>
                <a:gd name="connsiteY6155" fmla="*/ 2662232 h 6367455"/>
                <a:gd name="connsiteX6156" fmla="*/ 4172548 w 6891715"/>
                <a:gd name="connsiteY6156" fmla="*/ 2675557 h 6367455"/>
                <a:gd name="connsiteX6157" fmla="*/ 4198583 w 6891715"/>
                <a:gd name="connsiteY6157" fmla="*/ 2678411 h 6367455"/>
                <a:gd name="connsiteX6158" fmla="*/ 4233826 w 6891715"/>
                <a:gd name="connsiteY6158" fmla="*/ 2701568 h 6367455"/>
                <a:gd name="connsiteX6159" fmla="*/ 4281451 w 6891715"/>
                <a:gd name="connsiteY6159" fmla="*/ 2699030 h 6367455"/>
                <a:gd name="connsiteX6160" fmla="*/ 4298278 w 6891715"/>
                <a:gd name="connsiteY6160" fmla="*/ 2706010 h 6367455"/>
                <a:gd name="connsiteX6161" fmla="*/ 4304311 w 6891715"/>
                <a:gd name="connsiteY6161" fmla="*/ 2704740 h 6367455"/>
                <a:gd name="connsiteX6162" fmla="*/ 4319503 w 6891715"/>
                <a:gd name="connsiteY6162" fmla="*/ 2701170 h 6367455"/>
                <a:gd name="connsiteX6163" fmla="*/ 4319241 w 6891715"/>
                <a:gd name="connsiteY6163" fmla="*/ 2700844 h 6367455"/>
                <a:gd name="connsiteX6164" fmla="*/ 4330673 w 6891715"/>
                <a:gd name="connsiteY6164" fmla="*/ 2684654 h 6367455"/>
                <a:gd name="connsiteX6165" fmla="*/ 4340199 w 6891715"/>
                <a:gd name="connsiteY6165" fmla="*/ 2673226 h 6367455"/>
                <a:gd name="connsiteX6166" fmla="*/ 4327179 w 6891715"/>
                <a:gd name="connsiteY6166" fmla="*/ 2643387 h 6367455"/>
                <a:gd name="connsiteX6167" fmla="*/ 4338929 w 6891715"/>
                <a:gd name="connsiteY6167" fmla="*/ 2636086 h 6367455"/>
                <a:gd name="connsiteX6168" fmla="*/ 4358935 w 6891715"/>
                <a:gd name="connsiteY6168" fmla="*/ 2655767 h 6367455"/>
                <a:gd name="connsiteX6169" fmla="*/ 4370684 w 6891715"/>
                <a:gd name="connsiteY6169" fmla="*/ 2637673 h 6367455"/>
                <a:gd name="connsiteX6170" fmla="*/ 4385609 w 6891715"/>
                <a:gd name="connsiteY6170" fmla="*/ 2629102 h 6367455"/>
                <a:gd name="connsiteX6171" fmla="*/ 4403710 w 6891715"/>
                <a:gd name="connsiteY6171" fmla="*/ 2637673 h 6367455"/>
                <a:gd name="connsiteX6172" fmla="*/ 4434830 w 6891715"/>
                <a:gd name="connsiteY6172" fmla="*/ 2595137 h 6367455"/>
                <a:gd name="connsiteX6173" fmla="*/ 4447532 w 6891715"/>
                <a:gd name="connsiteY6173" fmla="*/ 2602438 h 6367455"/>
                <a:gd name="connsiteX6174" fmla="*/ 4488814 w 6891715"/>
                <a:gd name="connsiteY6174" fmla="*/ 2603073 h 6367455"/>
                <a:gd name="connsiteX6175" fmla="*/ 4533589 w 6891715"/>
                <a:gd name="connsiteY6175" fmla="*/ 2606882 h 6367455"/>
                <a:gd name="connsiteX6176" fmla="*/ 4546292 w 6891715"/>
                <a:gd name="connsiteY6176" fmla="*/ 2604978 h 6367455"/>
                <a:gd name="connsiteX6177" fmla="*/ 4545974 w 6891715"/>
                <a:gd name="connsiteY6177" fmla="*/ 2601803 h 6367455"/>
                <a:gd name="connsiteX6178" fmla="*/ 4542799 w 6891715"/>
                <a:gd name="connsiteY6178" fmla="*/ 2596406 h 6367455"/>
                <a:gd name="connsiteX6179" fmla="*/ 4551055 w 6891715"/>
                <a:gd name="connsiteY6179" fmla="*/ 2591010 h 6367455"/>
                <a:gd name="connsiteX6180" fmla="*/ 4552325 w 6891715"/>
                <a:gd name="connsiteY6180" fmla="*/ 2587835 h 6367455"/>
                <a:gd name="connsiteX6181" fmla="*/ 4513901 w 6891715"/>
                <a:gd name="connsiteY6181" fmla="*/ 2580852 h 6367455"/>
                <a:gd name="connsiteX6182" fmla="*/ 4525651 w 6891715"/>
                <a:gd name="connsiteY6182" fmla="*/ 2574503 h 6367455"/>
                <a:gd name="connsiteX6183" fmla="*/ 4517077 w 6891715"/>
                <a:gd name="connsiteY6183" fmla="*/ 2563711 h 6367455"/>
                <a:gd name="connsiteX6184" fmla="*/ 4471666 w 6891715"/>
                <a:gd name="connsiteY6184" fmla="*/ 2553870 h 6367455"/>
                <a:gd name="connsiteX6185" fmla="*/ 4444992 w 6891715"/>
                <a:gd name="connsiteY6185" fmla="*/ 2563393 h 6367455"/>
                <a:gd name="connsiteX6186" fmla="*/ 4436418 w 6891715"/>
                <a:gd name="connsiteY6186" fmla="*/ 2563393 h 6367455"/>
                <a:gd name="connsiteX6187" fmla="*/ 4401487 w 6891715"/>
                <a:gd name="connsiteY6187" fmla="*/ 2524983 h 6367455"/>
                <a:gd name="connsiteX6188" fmla="*/ 4387832 w 6891715"/>
                <a:gd name="connsiteY6188" fmla="*/ 2528158 h 6367455"/>
                <a:gd name="connsiteX6189" fmla="*/ 4373860 w 6891715"/>
                <a:gd name="connsiteY6189" fmla="*/ 2514506 h 6367455"/>
                <a:gd name="connsiteX6190" fmla="*/ 4379893 w 6891715"/>
                <a:gd name="connsiteY6190" fmla="*/ 2501808 h 6367455"/>
                <a:gd name="connsiteX6191" fmla="*/ 4369414 w 6891715"/>
                <a:gd name="connsiteY6191" fmla="*/ 2499904 h 6367455"/>
                <a:gd name="connsiteX6192" fmla="*/ 4375765 w 6891715"/>
                <a:gd name="connsiteY6192" fmla="*/ 2491335 h 6367455"/>
                <a:gd name="connsiteX6193" fmla="*/ 4396724 w 6891715"/>
                <a:gd name="connsiteY6193" fmla="*/ 2507842 h 6367455"/>
                <a:gd name="connsiteX6194" fmla="*/ 4403392 w 6891715"/>
                <a:gd name="connsiteY6194" fmla="*/ 2503713 h 6367455"/>
                <a:gd name="connsiteX6195" fmla="*/ 4391325 w 6891715"/>
                <a:gd name="connsiteY6195" fmla="*/ 2471016 h 6367455"/>
                <a:gd name="connsiteX6196" fmla="*/ 4401805 w 6891715"/>
                <a:gd name="connsiteY6196" fmla="*/ 2451021 h 6367455"/>
                <a:gd name="connsiteX6197" fmla="*/ 4397676 w 6891715"/>
                <a:gd name="connsiteY6197" fmla="*/ 2448164 h 6367455"/>
                <a:gd name="connsiteX6198" fmla="*/ 4380528 w 6891715"/>
                <a:gd name="connsiteY6198" fmla="*/ 2468480 h 6367455"/>
                <a:gd name="connsiteX6199" fmla="*/ 4359570 w 6891715"/>
                <a:gd name="connsiteY6199" fmla="*/ 2472606 h 6367455"/>
                <a:gd name="connsiteX6200" fmla="*/ 4349091 w 6891715"/>
                <a:gd name="connsiteY6200" fmla="*/ 2486252 h 6367455"/>
                <a:gd name="connsiteX6201" fmla="*/ 4327179 w 6891715"/>
                <a:gd name="connsiteY6201" fmla="*/ 2492603 h 6367455"/>
                <a:gd name="connsiteX6202" fmla="*/ 4309714 w 6891715"/>
                <a:gd name="connsiteY6202" fmla="*/ 2479268 h 6367455"/>
                <a:gd name="connsiteX6203" fmla="*/ 4297606 w 6891715"/>
                <a:gd name="connsiteY6203" fmla="*/ 2480204 h 6367455"/>
                <a:gd name="connsiteX6204" fmla="*/ 4286617 w 6891715"/>
                <a:gd name="connsiteY6204" fmla="*/ 2491790 h 6367455"/>
                <a:gd name="connsiteX6205" fmla="*/ 4260884 w 6891715"/>
                <a:gd name="connsiteY6205" fmla="*/ 2493060 h 6367455"/>
                <a:gd name="connsiteX6206" fmla="*/ 4248176 w 6891715"/>
                <a:gd name="connsiteY6206" fmla="*/ 2488934 h 6367455"/>
                <a:gd name="connsiteX6207" fmla="*/ 4217677 w 6891715"/>
                <a:gd name="connsiteY6207" fmla="*/ 2493380 h 6367455"/>
                <a:gd name="connsiteX6208" fmla="*/ 4197662 w 6891715"/>
                <a:gd name="connsiteY6208" fmla="*/ 2505443 h 6367455"/>
                <a:gd name="connsiteX6209" fmla="*/ 4175423 w 6891715"/>
                <a:gd name="connsiteY6209" fmla="*/ 2500996 h 6367455"/>
                <a:gd name="connsiteX6210" fmla="*/ 4168116 w 6891715"/>
                <a:gd name="connsiteY6210" fmla="*/ 2513693 h 6367455"/>
                <a:gd name="connsiteX6211" fmla="*/ 4140793 w 6891715"/>
                <a:gd name="connsiteY6211" fmla="*/ 2519406 h 6367455"/>
                <a:gd name="connsiteX6212" fmla="*/ 4136028 w 6891715"/>
                <a:gd name="connsiteY6212" fmla="*/ 2493060 h 6367455"/>
                <a:gd name="connsiteX6213" fmla="*/ 4129674 w 6891715"/>
                <a:gd name="connsiteY6213" fmla="*/ 2500363 h 6367455"/>
                <a:gd name="connsiteX6214" fmla="*/ 4135393 w 6891715"/>
                <a:gd name="connsiteY6214" fmla="*/ 2520675 h 6367455"/>
                <a:gd name="connsiteX6215" fmla="*/ 4122685 w 6891715"/>
                <a:gd name="connsiteY6215" fmla="*/ 2517183 h 6367455"/>
                <a:gd name="connsiteX6216" fmla="*/ 4110930 w 6891715"/>
                <a:gd name="connsiteY6216" fmla="*/ 2528926 h 6367455"/>
                <a:gd name="connsiteX6217" fmla="*/ 4100446 w 6891715"/>
                <a:gd name="connsiteY6217" fmla="*/ 2519722 h 6367455"/>
                <a:gd name="connsiteX6218" fmla="*/ 4091232 w 6891715"/>
                <a:gd name="connsiteY6218" fmla="*/ 2531465 h 6367455"/>
                <a:gd name="connsiteX6219" fmla="*/ 4071853 w 6891715"/>
                <a:gd name="connsiteY6219" fmla="*/ 2540033 h 6367455"/>
                <a:gd name="connsiteX6220" fmla="*/ 4057556 w 6891715"/>
                <a:gd name="connsiteY6220" fmla="*/ 2554947 h 6367455"/>
                <a:gd name="connsiteX6221" fmla="*/ 4033093 w 6891715"/>
                <a:gd name="connsiteY6221" fmla="*/ 2553995 h 6367455"/>
                <a:gd name="connsiteX6222" fmla="*/ 4005454 w 6891715"/>
                <a:gd name="connsiteY6222" fmla="*/ 2564786 h 6367455"/>
                <a:gd name="connsiteX6223" fmla="*/ 3997193 w 6891715"/>
                <a:gd name="connsiteY6223" fmla="*/ 2587000 h 6367455"/>
                <a:gd name="connsiteX6224" fmla="*/ 3968601 w 6891715"/>
                <a:gd name="connsiteY6224" fmla="*/ 2580018 h 6367455"/>
                <a:gd name="connsiteX6225" fmla="*/ 3940325 w 6891715"/>
                <a:gd name="connsiteY6225" fmla="*/ 2599060 h 6367455"/>
                <a:gd name="connsiteX6226" fmla="*/ 3921263 w 6891715"/>
                <a:gd name="connsiteY6226" fmla="*/ 2586682 h 6367455"/>
                <a:gd name="connsiteX6227" fmla="*/ 3913639 w 6891715"/>
                <a:gd name="connsiteY6227" fmla="*/ 2593030 h 6367455"/>
                <a:gd name="connsiteX6228" fmla="*/ 3908555 w 6891715"/>
                <a:gd name="connsiteY6228" fmla="*/ 2611121 h 6367455"/>
                <a:gd name="connsiteX6229" fmla="*/ 3893624 w 6891715"/>
                <a:gd name="connsiteY6229" fmla="*/ 2604774 h 6367455"/>
                <a:gd name="connsiteX6230" fmla="*/ 3904108 w 6891715"/>
                <a:gd name="connsiteY6230" fmla="*/ 2599378 h 6367455"/>
                <a:gd name="connsiteX6231" fmla="*/ 3907285 w 6891715"/>
                <a:gd name="connsiteY6231" fmla="*/ 2589856 h 6367455"/>
                <a:gd name="connsiteX6232" fmla="*/ 3896801 w 6891715"/>
                <a:gd name="connsiteY6232" fmla="*/ 2579699 h 6367455"/>
                <a:gd name="connsiteX6233" fmla="*/ 3872655 w 6891715"/>
                <a:gd name="connsiteY6233" fmla="*/ 2612391 h 6367455"/>
                <a:gd name="connsiteX6234" fmla="*/ 3866301 w 6891715"/>
                <a:gd name="connsiteY6234" fmla="*/ 2624133 h 6367455"/>
                <a:gd name="connsiteX6235" fmla="*/ 3845016 w 6891715"/>
                <a:gd name="connsiteY6235" fmla="*/ 2624133 h 6367455"/>
                <a:gd name="connsiteX6236" fmla="*/ 3854547 w 6891715"/>
                <a:gd name="connsiteY6236" fmla="*/ 2611439 h 6367455"/>
                <a:gd name="connsiteX6237" fmla="*/ 3867255 w 6891715"/>
                <a:gd name="connsiteY6237" fmla="*/ 2610486 h 6367455"/>
                <a:gd name="connsiteX6238" fmla="*/ 3865984 w 6891715"/>
                <a:gd name="connsiteY6238" fmla="*/ 2600647 h 6367455"/>
                <a:gd name="connsiteX6239" fmla="*/ 3858359 w 6891715"/>
                <a:gd name="connsiteY6239" fmla="*/ 2592712 h 6367455"/>
                <a:gd name="connsiteX6240" fmla="*/ 3845651 w 6891715"/>
                <a:gd name="connsiteY6240" fmla="*/ 2599060 h 6367455"/>
                <a:gd name="connsiteX6241" fmla="*/ 3830084 w 6891715"/>
                <a:gd name="connsiteY6241" fmla="*/ 2598109 h 6367455"/>
                <a:gd name="connsiteX6242" fmla="*/ 3819600 w 6891715"/>
                <a:gd name="connsiteY6242" fmla="*/ 2590809 h 6367455"/>
                <a:gd name="connsiteX6243" fmla="*/ 3814834 w 6891715"/>
                <a:gd name="connsiteY6243" fmla="*/ 2580335 h 6367455"/>
                <a:gd name="connsiteX6244" fmla="*/ 3824365 w 6891715"/>
                <a:gd name="connsiteY6244" fmla="*/ 2563198 h 6367455"/>
                <a:gd name="connsiteX6245" fmla="*/ 3836120 w 6891715"/>
                <a:gd name="connsiteY6245" fmla="*/ 2558122 h 6367455"/>
                <a:gd name="connsiteX6246" fmla="*/ 3845333 w 6891715"/>
                <a:gd name="connsiteY6246" fmla="*/ 2543206 h 6367455"/>
                <a:gd name="connsiteX6247" fmla="*/ 3856135 w 6891715"/>
                <a:gd name="connsiteY6247" fmla="*/ 2529243 h 6367455"/>
                <a:gd name="connsiteX6248" fmla="*/ 3858994 w 6891715"/>
                <a:gd name="connsiteY6248" fmla="*/ 2516550 h 6367455"/>
                <a:gd name="connsiteX6249" fmla="*/ 3840250 w 6891715"/>
                <a:gd name="connsiteY6249" fmla="*/ 2527339 h 6367455"/>
                <a:gd name="connsiteX6250" fmla="*/ 3817694 w 6891715"/>
                <a:gd name="connsiteY6250" fmla="*/ 2538129 h 6367455"/>
                <a:gd name="connsiteX6251" fmla="*/ 3803079 w 6891715"/>
                <a:gd name="connsiteY6251" fmla="*/ 2531782 h 6367455"/>
                <a:gd name="connsiteX6252" fmla="*/ 3806256 w 6891715"/>
                <a:gd name="connsiteY6252" fmla="*/ 2518136 h 6367455"/>
                <a:gd name="connsiteX6253" fmla="*/ 3760508 w 6891715"/>
                <a:gd name="connsiteY6253" fmla="*/ 2501630 h 6367455"/>
                <a:gd name="connsiteX6254" fmla="*/ 3730326 w 6891715"/>
                <a:gd name="connsiteY6254" fmla="*/ 2472435 h 6367455"/>
                <a:gd name="connsiteX6255" fmla="*/ 3696650 w 6891715"/>
                <a:gd name="connsiteY6255" fmla="*/ 2474972 h 6367455"/>
                <a:gd name="connsiteX6256" fmla="*/ 3686802 w 6891715"/>
                <a:gd name="connsiteY6256" fmla="*/ 2461331 h 6367455"/>
                <a:gd name="connsiteX6257" fmla="*/ 3699509 w 6891715"/>
                <a:gd name="connsiteY6257" fmla="*/ 2449589 h 6367455"/>
                <a:gd name="connsiteX6258" fmla="*/ 3689978 w 6891715"/>
                <a:gd name="connsiteY6258" fmla="*/ 2434032 h 6367455"/>
                <a:gd name="connsiteX6259" fmla="*/ 3693791 w 6891715"/>
                <a:gd name="connsiteY6259" fmla="*/ 2412762 h 6367455"/>
                <a:gd name="connsiteX6260" fmla="*/ 3683942 w 6891715"/>
                <a:gd name="connsiteY6260" fmla="*/ 2389600 h 6367455"/>
                <a:gd name="connsiteX6261" fmla="*/ 3698874 w 6891715"/>
                <a:gd name="connsiteY6261" fmla="*/ 2372780 h 6367455"/>
                <a:gd name="connsiteX6262" fmla="*/ 3700780 w 6891715"/>
                <a:gd name="connsiteY6262" fmla="*/ 2332789 h 6367455"/>
                <a:gd name="connsiteX6263" fmla="*/ 3695062 w 6891715"/>
                <a:gd name="connsiteY6263" fmla="*/ 2303276 h 6367455"/>
                <a:gd name="connsiteX6264" fmla="*/ 3708723 w 6891715"/>
                <a:gd name="connsiteY6264" fmla="*/ 2284230 h 6367455"/>
                <a:gd name="connsiteX6265" fmla="*/ 3720478 w 6891715"/>
                <a:gd name="connsiteY6265" fmla="*/ 2299784 h 6367455"/>
                <a:gd name="connsiteX6266" fmla="*/ 3723655 w 6891715"/>
                <a:gd name="connsiteY6266" fmla="*/ 2295656 h 6367455"/>
                <a:gd name="connsiteX6267" fmla="*/ 3702051 w 6891715"/>
                <a:gd name="connsiteY6267" fmla="*/ 2262014 h 6367455"/>
                <a:gd name="connsiteX6268" fmla="*/ 3703957 w 6891715"/>
                <a:gd name="connsiteY6268" fmla="*/ 2226471 h 6367455"/>
                <a:gd name="connsiteX6269" fmla="*/ 3675047 w 6891715"/>
                <a:gd name="connsiteY6269" fmla="*/ 2201079 h 6367455"/>
                <a:gd name="connsiteX6270" fmla="*/ 3674729 w 6891715"/>
                <a:gd name="connsiteY6270" fmla="*/ 2184258 h 6367455"/>
                <a:gd name="connsiteX6271" fmla="*/ 3688390 w 6891715"/>
                <a:gd name="connsiteY6271" fmla="*/ 2153791 h 6367455"/>
                <a:gd name="connsiteX6272" fmla="*/ 3681718 w 6891715"/>
                <a:gd name="connsiteY6272" fmla="*/ 2126176 h 6367455"/>
                <a:gd name="connsiteX6273" fmla="*/ 3675364 w 6891715"/>
                <a:gd name="connsiteY6273" fmla="*/ 2132525 h 6367455"/>
                <a:gd name="connsiteX6274" fmla="*/ 3665833 w 6891715"/>
                <a:gd name="connsiteY6274" fmla="*/ 2128717 h 6367455"/>
                <a:gd name="connsiteX6275" fmla="*/ 3668693 w 6891715"/>
                <a:gd name="connsiteY6275" fmla="*/ 2095708 h 6367455"/>
                <a:gd name="connsiteX6276" fmla="*/ 3661068 w 6891715"/>
                <a:gd name="connsiteY6276" fmla="*/ 2067465 h 6367455"/>
                <a:gd name="connsiteX6277" fmla="*/ 3670281 w 6891715"/>
                <a:gd name="connsiteY6277" fmla="*/ 2027488 h 6367455"/>
                <a:gd name="connsiteX6278" fmla="*/ 3687119 w 6891715"/>
                <a:gd name="connsiteY6278" fmla="*/ 2023045 h 6367455"/>
                <a:gd name="connsiteX6279" fmla="*/ 3701733 w 6891715"/>
                <a:gd name="connsiteY6279" fmla="*/ 1999556 h 6367455"/>
                <a:gd name="connsiteX6280" fmla="*/ 3716665 w 6891715"/>
                <a:gd name="connsiteY6280" fmla="*/ 1992256 h 6367455"/>
                <a:gd name="connsiteX6281" fmla="*/ 3702686 w 6891715"/>
                <a:gd name="connsiteY6281" fmla="*/ 1976706 h 6367455"/>
                <a:gd name="connsiteX6282" fmla="*/ 3709676 w 6891715"/>
                <a:gd name="connsiteY6282" fmla="*/ 1961792 h 6367455"/>
                <a:gd name="connsiteX6283" fmla="*/ 3723655 w 6891715"/>
                <a:gd name="connsiteY6283" fmla="*/ 1952272 h 6367455"/>
                <a:gd name="connsiteX6284" fmla="*/ 3740493 w 6891715"/>
                <a:gd name="connsiteY6284" fmla="*/ 1964647 h 6367455"/>
                <a:gd name="connsiteX6285" fmla="*/ 3732232 w 6891715"/>
                <a:gd name="connsiteY6285" fmla="*/ 1946877 h 6367455"/>
                <a:gd name="connsiteX6286" fmla="*/ 3752248 w 6891715"/>
                <a:gd name="connsiteY6286" fmla="*/ 1956080 h 6367455"/>
                <a:gd name="connsiteX6287" fmla="*/ 3750341 w 6891715"/>
                <a:gd name="connsiteY6287" fmla="*/ 1966869 h 6367455"/>
                <a:gd name="connsiteX6288" fmla="*/ 3767815 w 6891715"/>
                <a:gd name="connsiteY6288" fmla="*/ 1951955 h 6367455"/>
                <a:gd name="connsiteX6289" fmla="*/ 3779570 w 6891715"/>
                <a:gd name="connsiteY6289" fmla="*/ 1938309 h 6367455"/>
                <a:gd name="connsiteX6290" fmla="*/ 3793231 w 6891715"/>
                <a:gd name="connsiteY6290" fmla="*/ 1933549 h 6367455"/>
                <a:gd name="connsiteX6291" fmla="*/ 3783382 w 6891715"/>
                <a:gd name="connsiteY6291" fmla="*/ 1907526 h 6367455"/>
                <a:gd name="connsiteX6292" fmla="*/ 3783382 w 6891715"/>
                <a:gd name="connsiteY6292" fmla="*/ 1889437 h 6367455"/>
                <a:gd name="connsiteX6293" fmla="*/ 3800538 w 6891715"/>
                <a:gd name="connsiteY6293" fmla="*/ 1903083 h 6367455"/>
                <a:gd name="connsiteX6294" fmla="*/ 3800220 w 6891715"/>
                <a:gd name="connsiteY6294" fmla="*/ 1880866 h 6367455"/>
                <a:gd name="connsiteX6295" fmla="*/ 3824365 w 6891715"/>
                <a:gd name="connsiteY6295" fmla="*/ 1856429 h 6367455"/>
                <a:gd name="connsiteX6296" fmla="*/ 3834849 w 6891715"/>
                <a:gd name="connsiteY6296" fmla="*/ 1857380 h 6367455"/>
                <a:gd name="connsiteX6297" fmla="*/ 3844380 w 6891715"/>
                <a:gd name="connsiteY6297" fmla="*/ 1837386 h 6367455"/>
                <a:gd name="connsiteX6298" fmla="*/ 3852958 w 6891715"/>
                <a:gd name="connsiteY6298" fmla="*/ 1834212 h 6367455"/>
                <a:gd name="connsiteX6299" fmla="*/ 3860901 w 6891715"/>
                <a:gd name="connsiteY6299" fmla="*/ 1820246 h 6367455"/>
                <a:gd name="connsiteX6300" fmla="*/ 3871702 w 6891715"/>
                <a:gd name="connsiteY6300" fmla="*/ 1820246 h 6367455"/>
                <a:gd name="connsiteX6301" fmla="*/ 3885999 w 6891715"/>
                <a:gd name="connsiteY6301" fmla="*/ 1799300 h 6367455"/>
                <a:gd name="connsiteX6302" fmla="*/ 3890447 w 6891715"/>
                <a:gd name="connsiteY6302" fmla="*/ 1772641 h 6367455"/>
                <a:gd name="connsiteX6303" fmla="*/ 3900931 w 6891715"/>
                <a:gd name="connsiteY6303" fmla="*/ 1778037 h 6367455"/>
                <a:gd name="connsiteX6304" fmla="*/ 3911097 w 6891715"/>
                <a:gd name="connsiteY6304" fmla="*/ 1757726 h 6367455"/>
                <a:gd name="connsiteX6305" fmla="*/ 3930477 w 6891715"/>
                <a:gd name="connsiteY6305" fmla="*/ 1745031 h 6367455"/>
                <a:gd name="connsiteX6306" fmla="*/ 3934289 w 6891715"/>
                <a:gd name="connsiteY6306" fmla="*/ 1728211 h 6367455"/>
                <a:gd name="connsiteX6307" fmla="*/ 3947950 w 6891715"/>
                <a:gd name="connsiteY6307" fmla="*/ 1720594 h 6367455"/>
                <a:gd name="connsiteX6308" fmla="*/ 3944773 w 6891715"/>
                <a:gd name="connsiteY6308" fmla="*/ 1706947 h 6367455"/>
                <a:gd name="connsiteX6309" fmla="*/ 3964788 w 6891715"/>
                <a:gd name="connsiteY6309" fmla="*/ 1684730 h 6367455"/>
                <a:gd name="connsiteX6310" fmla="*/ 3993699 w 6891715"/>
                <a:gd name="connsiteY6310" fmla="*/ 1633635 h 6367455"/>
                <a:gd name="connsiteX6311" fmla="*/ 4000688 w 6891715"/>
                <a:gd name="connsiteY6311" fmla="*/ 1602214 h 6367455"/>
                <a:gd name="connsiteX6312" fmla="*/ 4016891 w 6891715"/>
                <a:gd name="connsiteY6312" fmla="*/ 1605070 h 6367455"/>
                <a:gd name="connsiteX6313" fmla="*/ 4030552 w 6891715"/>
                <a:gd name="connsiteY6313" fmla="*/ 1589202 h 6367455"/>
                <a:gd name="connsiteX6314" fmla="*/ 4050885 w 6891715"/>
                <a:gd name="connsiteY6314" fmla="*/ 1586029 h 6367455"/>
                <a:gd name="connsiteX6315" fmla="*/ 4057239 w 6891715"/>
                <a:gd name="connsiteY6315" fmla="*/ 1589837 h 6367455"/>
                <a:gd name="connsiteX6316" fmla="*/ 4067723 w 6891715"/>
                <a:gd name="connsiteY6316" fmla="*/ 1608878 h 6367455"/>
                <a:gd name="connsiteX6317" fmla="*/ 4073124 w 6891715"/>
                <a:gd name="connsiteY6317" fmla="*/ 1610149 h 6367455"/>
                <a:gd name="connsiteX6318" fmla="*/ 4070900 w 6891715"/>
                <a:gd name="connsiteY6318" fmla="*/ 1601579 h 6367455"/>
                <a:gd name="connsiteX6319" fmla="*/ 4071535 w 6891715"/>
                <a:gd name="connsiteY6319" fmla="*/ 1580315 h 6367455"/>
                <a:gd name="connsiteX6320" fmla="*/ 4056603 w 6891715"/>
                <a:gd name="connsiteY6320" fmla="*/ 1562543 h 6367455"/>
                <a:gd name="connsiteX6321" fmla="*/ 4055650 w 6891715"/>
                <a:gd name="connsiteY6321" fmla="*/ 1551117 h 6367455"/>
                <a:gd name="connsiteX6322" fmla="*/ 4061051 w 6891715"/>
                <a:gd name="connsiteY6322" fmla="*/ 1549848 h 6367455"/>
                <a:gd name="connsiteX6323" fmla="*/ 4071535 w 6891715"/>
                <a:gd name="connsiteY6323" fmla="*/ 1563813 h 6367455"/>
                <a:gd name="connsiteX6324" fmla="*/ 4083290 w 6891715"/>
                <a:gd name="connsiteY6324" fmla="*/ 1563495 h 6367455"/>
                <a:gd name="connsiteX6325" fmla="*/ 4086149 w 6891715"/>
                <a:gd name="connsiteY6325" fmla="*/ 1553656 h 6367455"/>
                <a:gd name="connsiteX6326" fmla="*/ 4071217 w 6891715"/>
                <a:gd name="connsiteY6326" fmla="*/ 1530806 h 6367455"/>
                <a:gd name="connsiteX6327" fmla="*/ 4070900 w 6891715"/>
                <a:gd name="connsiteY6327" fmla="*/ 1503512 h 6367455"/>
                <a:gd name="connsiteX6328" fmla="*/ 4082655 w 6891715"/>
                <a:gd name="connsiteY6328" fmla="*/ 1489865 h 6367455"/>
                <a:gd name="connsiteX6329" fmla="*/ 4076936 w 6891715"/>
                <a:gd name="connsiteY6329" fmla="*/ 1468601 h 6367455"/>
                <a:gd name="connsiteX6330" fmla="*/ 4048343 w 6891715"/>
                <a:gd name="connsiteY6330" fmla="*/ 1449877 h 6367455"/>
                <a:gd name="connsiteX6331" fmla="*/ 4045801 w 6891715"/>
                <a:gd name="connsiteY6331" fmla="*/ 1420361 h 6367455"/>
                <a:gd name="connsiteX6332" fmla="*/ 4029916 w 6891715"/>
                <a:gd name="connsiteY6332" fmla="*/ 1417505 h 6367455"/>
                <a:gd name="connsiteX6333" fmla="*/ 4012761 w 6891715"/>
                <a:gd name="connsiteY6333" fmla="*/ 1400684 h 6367455"/>
                <a:gd name="connsiteX6334" fmla="*/ 4003865 w 6891715"/>
                <a:gd name="connsiteY6334" fmla="*/ 1361648 h 6367455"/>
                <a:gd name="connsiteX6335" fmla="*/ 3991157 w 6891715"/>
                <a:gd name="connsiteY6335" fmla="*/ 1369582 h 6367455"/>
                <a:gd name="connsiteX6336" fmla="*/ 3980038 w 6891715"/>
                <a:gd name="connsiteY6336" fmla="*/ 1379104 h 6367455"/>
                <a:gd name="connsiteX6337" fmla="*/ 3962882 w 6891715"/>
                <a:gd name="connsiteY6337" fmla="*/ 1368630 h 6367455"/>
                <a:gd name="connsiteX6338" fmla="*/ 3959387 w 6891715"/>
                <a:gd name="connsiteY6338" fmla="*/ 1359427 h 6367455"/>
                <a:gd name="connsiteX6339" fmla="*/ 3959188 w 6891715"/>
                <a:gd name="connsiteY6339" fmla="*/ 1359168 h 6367455"/>
                <a:gd name="connsiteX6340" fmla="*/ 3952201 w 6891715"/>
                <a:gd name="connsiteY6340" fmla="*/ 1362344 h 6367455"/>
                <a:gd name="connsiteX6341" fmla="*/ 3941403 w 6891715"/>
                <a:gd name="connsiteY6341" fmla="*/ 1376002 h 6367455"/>
                <a:gd name="connsiteX6342" fmla="*/ 3915044 w 6891715"/>
                <a:gd name="connsiteY6342" fmla="*/ 1360439 h 6367455"/>
                <a:gd name="connsiteX6343" fmla="*/ 3881063 w 6891715"/>
                <a:gd name="connsiteY6343" fmla="*/ 1366791 h 6367455"/>
                <a:gd name="connsiteX6344" fmla="*/ 3869312 w 6891715"/>
                <a:gd name="connsiteY6344" fmla="*/ 1362979 h 6367455"/>
                <a:gd name="connsiteX6345" fmla="*/ 3854704 w 6891715"/>
                <a:gd name="connsiteY6345" fmla="*/ 1387435 h 6367455"/>
                <a:gd name="connsiteX6346" fmla="*/ 3828344 w 6891715"/>
                <a:gd name="connsiteY6346" fmla="*/ 1376954 h 6367455"/>
                <a:gd name="connsiteX6347" fmla="*/ 3828344 w 6891715"/>
                <a:gd name="connsiteY6347" fmla="*/ 1360121 h 6367455"/>
                <a:gd name="connsiteX6348" fmla="*/ 3818817 w 6891715"/>
                <a:gd name="connsiteY6348" fmla="*/ 1354721 h 6367455"/>
                <a:gd name="connsiteX6349" fmla="*/ 3804843 w 6891715"/>
                <a:gd name="connsiteY6349" fmla="*/ 1381400 h 6367455"/>
                <a:gd name="connsiteX6350" fmla="*/ 3788964 w 6891715"/>
                <a:gd name="connsiteY6350" fmla="*/ 1355040 h 6367455"/>
                <a:gd name="connsiteX6351" fmla="*/ 3780390 w 6891715"/>
                <a:gd name="connsiteY6351" fmla="*/ 1364568 h 6367455"/>
                <a:gd name="connsiteX6352" fmla="*/ 3782930 w 6891715"/>
                <a:gd name="connsiteY6352" fmla="*/ 1385847 h 6367455"/>
                <a:gd name="connsiteX6353" fmla="*/ 3774356 w 6891715"/>
                <a:gd name="connsiteY6353" fmla="*/ 1395375 h 6367455"/>
                <a:gd name="connsiteX6354" fmla="*/ 3763240 w 6891715"/>
                <a:gd name="connsiteY6354" fmla="*/ 1413479 h 6367455"/>
                <a:gd name="connsiteX6355" fmla="*/ 3727036 w 6891715"/>
                <a:gd name="connsiteY6355" fmla="*/ 1400138 h 6367455"/>
                <a:gd name="connsiteX6356" fmla="*/ 3760064 w 6891715"/>
                <a:gd name="connsiteY6356" fmla="*/ 1424912 h 6367455"/>
                <a:gd name="connsiteX6357" fmla="*/ 3753713 w 6891715"/>
                <a:gd name="connsiteY6357" fmla="*/ 1435393 h 6367455"/>
                <a:gd name="connsiteX6358" fmla="*/ 3735611 w 6891715"/>
                <a:gd name="connsiteY6358" fmla="*/ 1437934 h 6367455"/>
                <a:gd name="connsiteX6359" fmla="*/ 3746408 w 6891715"/>
                <a:gd name="connsiteY6359" fmla="*/ 1462072 h 6367455"/>
                <a:gd name="connsiteX6360" fmla="*/ 3731800 w 6891715"/>
                <a:gd name="connsiteY6360" fmla="*/ 1465249 h 6367455"/>
                <a:gd name="connsiteX6361" fmla="*/ 3714650 w 6891715"/>
                <a:gd name="connsiteY6361" fmla="*/ 1451909 h 6367455"/>
                <a:gd name="connsiteX6362" fmla="*/ 3708616 w 6891715"/>
                <a:gd name="connsiteY6362" fmla="*/ 1472871 h 6367455"/>
                <a:gd name="connsiteX6363" fmla="*/ 3682257 w 6891715"/>
                <a:gd name="connsiteY6363" fmla="*/ 1485893 h 6367455"/>
                <a:gd name="connsiteX6364" fmla="*/ 3708934 w 6891715"/>
                <a:gd name="connsiteY6364" fmla="*/ 1518288 h 6367455"/>
                <a:gd name="connsiteX6365" fmla="*/ 3705123 w 6891715"/>
                <a:gd name="connsiteY6365" fmla="*/ 1556084 h 6367455"/>
                <a:gd name="connsiteX6366" fmla="*/ 3694643 w 6891715"/>
                <a:gd name="connsiteY6366" fmla="*/ 1561483 h 6367455"/>
                <a:gd name="connsiteX6367" fmla="*/ 3684798 w 6891715"/>
                <a:gd name="connsiteY6367" fmla="*/ 1576411 h 6367455"/>
                <a:gd name="connsiteX6368" fmla="*/ 3671459 w 6891715"/>
                <a:gd name="connsiteY6368" fmla="*/ 1575775 h 6367455"/>
                <a:gd name="connsiteX6369" fmla="*/ 3657803 w 6891715"/>
                <a:gd name="connsiteY6369" fmla="*/ 1604995 h 6367455"/>
                <a:gd name="connsiteX6370" fmla="*/ 3676223 w 6891715"/>
                <a:gd name="connsiteY6370" fmla="*/ 1623099 h 6367455"/>
                <a:gd name="connsiteX6371" fmla="*/ 3670824 w 6891715"/>
                <a:gd name="connsiteY6371" fmla="*/ 1633580 h 6367455"/>
                <a:gd name="connsiteX6372" fmla="*/ 3659074 w 6891715"/>
                <a:gd name="connsiteY6372" fmla="*/ 1627227 h 6367455"/>
                <a:gd name="connsiteX6373" fmla="*/ 3678446 w 6891715"/>
                <a:gd name="connsiteY6373" fmla="*/ 1657718 h 6367455"/>
                <a:gd name="connsiteX6374" fmla="*/ 3698771 w 6891715"/>
                <a:gd name="connsiteY6374" fmla="*/ 1661529 h 6367455"/>
                <a:gd name="connsiteX6375" fmla="*/ 3700994 w 6891715"/>
                <a:gd name="connsiteY6375" fmla="*/ 1676457 h 6367455"/>
                <a:gd name="connsiteX6376" fmla="*/ 3693372 w 6891715"/>
                <a:gd name="connsiteY6376" fmla="*/ 1683761 h 6367455"/>
                <a:gd name="connsiteX6377" fmla="*/ 3693372 w 6891715"/>
                <a:gd name="connsiteY6377" fmla="*/ 1695513 h 6367455"/>
                <a:gd name="connsiteX6378" fmla="*/ 3710522 w 6891715"/>
                <a:gd name="connsiteY6378" fmla="*/ 1688843 h 6367455"/>
                <a:gd name="connsiteX6379" fmla="*/ 3714650 w 6891715"/>
                <a:gd name="connsiteY6379" fmla="*/ 1694243 h 6367455"/>
                <a:gd name="connsiteX6380" fmla="*/ 3704488 w 6891715"/>
                <a:gd name="connsiteY6380" fmla="*/ 1702501 h 6367455"/>
                <a:gd name="connsiteX6381" fmla="*/ 3694960 w 6891715"/>
                <a:gd name="connsiteY6381" fmla="*/ 1705995 h 6367455"/>
                <a:gd name="connsiteX6382" fmla="*/ 3682257 w 6891715"/>
                <a:gd name="connsiteY6382" fmla="*/ 1708218 h 6367455"/>
                <a:gd name="connsiteX6383" fmla="*/ 3671777 w 6891715"/>
                <a:gd name="connsiteY6383" fmla="*/ 1729497 h 6367455"/>
                <a:gd name="connsiteX6384" fmla="*/ 3652087 w 6891715"/>
                <a:gd name="connsiteY6384" fmla="*/ 1779996 h 6367455"/>
                <a:gd name="connsiteX6385" fmla="*/ 3576820 w 6891715"/>
                <a:gd name="connsiteY6385" fmla="*/ 1860986 h 6367455"/>
                <a:gd name="connsiteX6386" fmla="*/ 3567928 w 6891715"/>
                <a:gd name="connsiteY6386" fmla="*/ 1845105 h 6367455"/>
                <a:gd name="connsiteX6387" fmla="*/ 3546015 w 6891715"/>
                <a:gd name="connsiteY6387" fmla="*/ 1867657 h 6367455"/>
                <a:gd name="connsiteX6388" fmla="*/ 3545062 w 6891715"/>
                <a:gd name="connsiteY6388" fmla="*/ 1887668 h 6367455"/>
                <a:gd name="connsiteX6389" fmla="*/ 3531406 w 6891715"/>
                <a:gd name="connsiteY6389" fmla="*/ 1901641 h 6367455"/>
                <a:gd name="connsiteX6390" fmla="*/ 3510128 w 6891715"/>
                <a:gd name="connsiteY6390" fmla="*/ 1879726 h 6367455"/>
                <a:gd name="connsiteX6391" fmla="*/ 3503776 w 6891715"/>
                <a:gd name="connsiteY6391" fmla="*/ 1895608 h 6367455"/>
                <a:gd name="connsiteX6392" fmla="*/ 3498377 w 6891715"/>
                <a:gd name="connsiteY6392" fmla="*/ 1891162 h 6367455"/>
                <a:gd name="connsiteX6393" fmla="*/ 3488850 w 6891715"/>
                <a:gd name="connsiteY6393" fmla="*/ 1898783 h 6367455"/>
                <a:gd name="connsiteX6394" fmla="*/ 3484086 w 6891715"/>
                <a:gd name="connsiteY6394" fmla="*/ 1927049 h 6367455"/>
                <a:gd name="connsiteX6395" fmla="*/ 3467254 w 6891715"/>
                <a:gd name="connsiteY6395" fmla="*/ 1937846 h 6367455"/>
                <a:gd name="connsiteX6396" fmla="*/ 3438672 w 6891715"/>
                <a:gd name="connsiteY6396" fmla="*/ 1937846 h 6367455"/>
                <a:gd name="connsiteX6397" fmla="*/ 3429462 w 6891715"/>
                <a:gd name="connsiteY6397" fmla="*/ 1971827 h 6367455"/>
                <a:gd name="connsiteX6398" fmla="*/ 3416759 w 6891715"/>
                <a:gd name="connsiteY6398" fmla="*/ 1980402 h 6367455"/>
                <a:gd name="connsiteX6399" fmla="*/ 3401198 w 6891715"/>
                <a:gd name="connsiteY6399" fmla="*/ 2000727 h 6367455"/>
                <a:gd name="connsiteX6400" fmla="*/ 3407549 w 6891715"/>
                <a:gd name="connsiteY6400" fmla="*/ 2019785 h 6367455"/>
                <a:gd name="connsiteX6401" fmla="*/ 3399292 w 6891715"/>
                <a:gd name="connsiteY6401" fmla="*/ 2032491 h 6367455"/>
                <a:gd name="connsiteX6402" fmla="*/ 3382460 w 6891715"/>
                <a:gd name="connsiteY6402" fmla="*/ 2026138 h 6367455"/>
                <a:gd name="connsiteX6403" fmla="*/ 3379284 w 6891715"/>
                <a:gd name="connsiteY6403" fmla="*/ 2046137 h 6367455"/>
                <a:gd name="connsiteX6404" fmla="*/ 3369757 w 6891715"/>
                <a:gd name="connsiteY6404" fmla="*/ 2047409 h 6367455"/>
                <a:gd name="connsiteX6405" fmla="*/ 3368487 w 6891715"/>
                <a:gd name="connsiteY6405" fmla="*/ 2035657 h 6367455"/>
                <a:gd name="connsiteX6406" fmla="*/ 3358959 w 6891715"/>
                <a:gd name="connsiteY6406" fmla="*/ 2035031 h 6367455"/>
                <a:gd name="connsiteX6407" fmla="*/ 3346256 w 6891715"/>
                <a:gd name="connsiteY6407" fmla="*/ 2020103 h 6367455"/>
                <a:gd name="connsiteX6408" fmla="*/ 3350702 w 6891715"/>
                <a:gd name="connsiteY6408" fmla="*/ 2042326 h 6367455"/>
                <a:gd name="connsiteX6409" fmla="*/ 3359277 w 6891715"/>
                <a:gd name="connsiteY6409" fmla="*/ 2063286 h 6367455"/>
                <a:gd name="connsiteX6410" fmla="*/ 3352290 w 6891715"/>
                <a:gd name="connsiteY6410" fmla="*/ 2095679 h 6367455"/>
                <a:gd name="connsiteX6411" fmla="*/ 3334188 w 6891715"/>
                <a:gd name="connsiteY6411" fmla="*/ 2104571 h 6367455"/>
                <a:gd name="connsiteX6412" fmla="*/ 3326248 w 6891715"/>
                <a:gd name="connsiteY6412" fmla="*/ 2118549 h 6367455"/>
                <a:gd name="connsiteX6413" fmla="*/ 3308781 w 6891715"/>
                <a:gd name="connsiteY6413" fmla="*/ 2102349 h 6367455"/>
                <a:gd name="connsiteX6414" fmla="*/ 3299572 w 6891715"/>
                <a:gd name="connsiteY6414" fmla="*/ 2113148 h 6367455"/>
                <a:gd name="connsiteX6415" fmla="*/ 3301795 w 6891715"/>
                <a:gd name="connsiteY6415" fmla="*/ 2136336 h 6367455"/>
                <a:gd name="connsiteX6416" fmla="*/ 3327201 w 6891715"/>
                <a:gd name="connsiteY6416" fmla="*/ 2150945 h 6367455"/>
                <a:gd name="connsiteX6417" fmla="*/ 3326566 w 6891715"/>
                <a:gd name="connsiteY6417" fmla="*/ 2168096 h 6367455"/>
                <a:gd name="connsiteX6418" fmla="*/ 3313863 w 6891715"/>
                <a:gd name="connsiteY6418" fmla="*/ 2182708 h 6367455"/>
                <a:gd name="connsiteX6419" fmla="*/ 3304653 w 6891715"/>
                <a:gd name="connsiteY6419" fmla="*/ 2213199 h 6367455"/>
                <a:gd name="connsiteX6420" fmla="*/ 3297349 w 6891715"/>
                <a:gd name="connsiteY6420" fmla="*/ 2224950 h 6367455"/>
                <a:gd name="connsiteX6421" fmla="*/ 3303700 w 6891715"/>
                <a:gd name="connsiteY6421" fmla="*/ 2239878 h 6367455"/>
                <a:gd name="connsiteX6422" fmla="*/ 3303700 w 6891715"/>
                <a:gd name="connsiteY6422" fmla="*/ 2260838 h 6367455"/>
                <a:gd name="connsiteX6423" fmla="*/ 3315768 w 6891715"/>
                <a:gd name="connsiteY6423" fmla="*/ 2269099 h 6367455"/>
                <a:gd name="connsiteX6424" fmla="*/ 3311640 w 6891715"/>
                <a:gd name="connsiteY6424" fmla="*/ 2280851 h 6367455"/>
                <a:gd name="connsiteX6425" fmla="*/ 3304335 w 6891715"/>
                <a:gd name="connsiteY6425" fmla="*/ 2265921 h 6367455"/>
                <a:gd name="connsiteX6426" fmla="*/ 3280834 w 6891715"/>
                <a:gd name="connsiteY6426" fmla="*/ 2265288 h 6367455"/>
                <a:gd name="connsiteX6427" fmla="*/ 3282105 w 6891715"/>
                <a:gd name="connsiteY6427" fmla="*/ 2321187 h 6367455"/>
                <a:gd name="connsiteX6428" fmla="*/ 3290044 w 6891715"/>
                <a:gd name="connsiteY6428" fmla="*/ 2339928 h 6367455"/>
                <a:gd name="connsiteX6429" fmla="*/ 3280517 w 6891715"/>
                <a:gd name="connsiteY6429" fmla="*/ 2351672 h 6367455"/>
                <a:gd name="connsiteX6430" fmla="*/ 3293538 w 6891715"/>
                <a:gd name="connsiteY6430" fmla="*/ 2394871 h 6367455"/>
                <a:gd name="connsiteX6431" fmla="*/ 3286233 w 6891715"/>
                <a:gd name="connsiteY6431" fmla="*/ 2412969 h 6367455"/>
                <a:gd name="connsiteX6432" fmla="*/ 3305606 w 6891715"/>
                <a:gd name="connsiteY6432" fmla="*/ 2448552 h 6367455"/>
                <a:gd name="connsiteX6433" fmla="*/ 3306876 w 6891715"/>
                <a:gd name="connsiteY6433" fmla="*/ 2458715 h 6367455"/>
                <a:gd name="connsiteX6434" fmla="*/ 3290044 w 6891715"/>
                <a:gd name="connsiteY6434" fmla="*/ 2459350 h 6367455"/>
                <a:gd name="connsiteX6435" fmla="*/ 3285916 w 6891715"/>
                <a:gd name="connsiteY6435" fmla="*/ 2469829 h 6367455"/>
                <a:gd name="connsiteX6436" fmla="*/ 3305923 w 6891715"/>
                <a:gd name="connsiteY6436" fmla="*/ 2474908 h 6367455"/>
                <a:gd name="connsiteX6437" fmla="*/ 3300524 w 6891715"/>
                <a:gd name="connsiteY6437" fmla="*/ 2492694 h 6367455"/>
                <a:gd name="connsiteX6438" fmla="*/ 3306241 w 6891715"/>
                <a:gd name="connsiteY6438" fmla="*/ 2501270 h 6367455"/>
                <a:gd name="connsiteX6439" fmla="*/ 3317674 w 6891715"/>
                <a:gd name="connsiteY6439" fmla="*/ 2484436 h 6367455"/>
                <a:gd name="connsiteX6440" fmla="*/ 3328154 w 6891715"/>
                <a:gd name="connsiteY6440" fmla="*/ 2477450 h 6367455"/>
                <a:gd name="connsiteX6441" fmla="*/ 3340857 w 6891715"/>
                <a:gd name="connsiteY6441" fmla="*/ 2495552 h 6367455"/>
                <a:gd name="connsiteX6442" fmla="*/ 3355783 w 6891715"/>
                <a:gd name="connsiteY6442" fmla="*/ 2490468 h 6367455"/>
                <a:gd name="connsiteX6443" fmla="*/ 3365311 w 6891715"/>
                <a:gd name="connsiteY6443" fmla="*/ 2502854 h 6367455"/>
                <a:gd name="connsiteX6444" fmla="*/ 3383413 w 6891715"/>
                <a:gd name="connsiteY6444" fmla="*/ 2519375 h 6367455"/>
                <a:gd name="connsiteX6445" fmla="*/ 3390082 w 6891715"/>
                <a:gd name="connsiteY6445" fmla="*/ 2533030 h 6367455"/>
                <a:gd name="connsiteX6446" fmla="*/ 3401833 w 6891715"/>
                <a:gd name="connsiteY6446" fmla="*/ 2529855 h 6367455"/>
                <a:gd name="connsiteX6447" fmla="*/ 3408184 w 6891715"/>
                <a:gd name="connsiteY6447" fmla="*/ 2535889 h 6367455"/>
                <a:gd name="connsiteX6448" fmla="*/ 3414536 w 6891715"/>
                <a:gd name="connsiteY6448" fmla="*/ 2547640 h 6367455"/>
                <a:gd name="connsiteX6449" fmla="*/ 3404056 w 6891715"/>
                <a:gd name="connsiteY6449" fmla="*/ 2554944 h 6367455"/>
                <a:gd name="connsiteX6450" fmla="*/ 3411360 w 6891715"/>
                <a:gd name="connsiteY6450" fmla="*/ 2563519 h 6367455"/>
                <a:gd name="connsiteX6451" fmla="*/ 3432638 w 6891715"/>
                <a:gd name="connsiteY6451" fmla="*/ 2574950 h 6367455"/>
                <a:gd name="connsiteX6452" fmla="*/ 3442483 w 6891715"/>
                <a:gd name="connsiteY6452" fmla="*/ 2593690 h 6367455"/>
                <a:gd name="connsiteX6453" fmla="*/ 3448200 w 6891715"/>
                <a:gd name="connsiteY6453" fmla="*/ 2629264 h 6367455"/>
                <a:gd name="connsiteX6454" fmla="*/ 3440895 w 6891715"/>
                <a:gd name="connsiteY6454" fmla="*/ 2640062 h 6367455"/>
                <a:gd name="connsiteX6455" fmla="*/ 3445024 w 6891715"/>
                <a:gd name="connsiteY6455" fmla="*/ 2649591 h 6367455"/>
                <a:gd name="connsiteX6456" fmla="*/ 3433591 w 6891715"/>
                <a:gd name="connsiteY6456" fmla="*/ 2663247 h 6367455"/>
                <a:gd name="connsiteX6457" fmla="*/ 3429462 w 6891715"/>
                <a:gd name="connsiteY6457" fmla="*/ 2674998 h 6367455"/>
                <a:gd name="connsiteX6458" fmla="*/ 3405326 w 6891715"/>
                <a:gd name="connsiteY6458" fmla="*/ 2690880 h 6367455"/>
                <a:gd name="connsiteX6459" fmla="*/ 3380872 w 6891715"/>
                <a:gd name="connsiteY6459" fmla="*/ 2699772 h 6367455"/>
                <a:gd name="connsiteX6460" fmla="*/ 3372615 w 6891715"/>
                <a:gd name="connsiteY6460" fmla="*/ 2697548 h 6367455"/>
                <a:gd name="connsiteX6461" fmla="*/ 3361182 w 6891715"/>
                <a:gd name="connsiteY6461" fmla="*/ 2712475 h 6367455"/>
                <a:gd name="connsiteX6462" fmla="*/ 3352290 w 6891715"/>
                <a:gd name="connsiteY6462" fmla="*/ 2706124 h 6367455"/>
                <a:gd name="connsiteX6463" fmla="*/ 3351972 w 6891715"/>
                <a:gd name="connsiteY6463" fmla="*/ 2658801 h 6367455"/>
                <a:gd name="connsiteX6464" fmla="*/ 3336093 w 6891715"/>
                <a:gd name="connsiteY6464" fmla="*/ 2656896 h 6367455"/>
                <a:gd name="connsiteX6465" fmla="*/ 3317991 w 6891715"/>
                <a:gd name="connsiteY6465" fmla="*/ 2636251 h 6367455"/>
                <a:gd name="connsiteX6466" fmla="*/ 3311640 w 6891715"/>
                <a:gd name="connsiteY6466" fmla="*/ 2649591 h 6367455"/>
                <a:gd name="connsiteX6467" fmla="*/ 3338634 w 6891715"/>
                <a:gd name="connsiteY6467" fmla="*/ 2676905 h 6367455"/>
                <a:gd name="connsiteX6468" fmla="*/ 3342763 w 6891715"/>
                <a:gd name="connsiteY6468" fmla="*/ 2698183 h 6367455"/>
                <a:gd name="connsiteX6469" fmla="*/ 3334506 w 6891715"/>
                <a:gd name="connsiteY6469" fmla="*/ 2708664 h 6367455"/>
                <a:gd name="connsiteX6470" fmla="*/ 3330377 w 6891715"/>
                <a:gd name="connsiteY6470" fmla="*/ 2702315 h 6367455"/>
                <a:gd name="connsiteX6471" fmla="*/ 3303383 w 6891715"/>
                <a:gd name="connsiteY6471" fmla="*/ 2671824 h 6367455"/>
                <a:gd name="connsiteX6472" fmla="*/ 3311322 w 6891715"/>
                <a:gd name="connsiteY6472" fmla="*/ 2696279 h 6367455"/>
                <a:gd name="connsiteX6473" fmla="*/ 3300524 w 6891715"/>
                <a:gd name="connsiteY6473" fmla="*/ 2698501 h 6367455"/>
                <a:gd name="connsiteX6474" fmla="*/ 3272577 w 6891715"/>
                <a:gd name="connsiteY6474" fmla="*/ 2674366 h 6367455"/>
                <a:gd name="connsiteX6475" fmla="*/ 3251934 w 6891715"/>
                <a:gd name="connsiteY6475" fmla="*/ 2684845 h 6367455"/>
                <a:gd name="connsiteX6476" fmla="*/ 3231609 w 6891715"/>
                <a:gd name="connsiteY6476" fmla="*/ 2677858 h 6367455"/>
                <a:gd name="connsiteX6477" fmla="*/ 3228433 w 6891715"/>
                <a:gd name="connsiteY6477" fmla="*/ 2691833 h 6367455"/>
                <a:gd name="connsiteX6478" fmla="*/ 3195405 w 6891715"/>
                <a:gd name="connsiteY6478" fmla="*/ 2684527 h 6367455"/>
                <a:gd name="connsiteX6479" fmla="*/ 3179843 w 6891715"/>
                <a:gd name="connsiteY6479" fmla="*/ 2692150 h 6367455"/>
                <a:gd name="connsiteX6480" fmla="*/ 3196993 w 6891715"/>
                <a:gd name="connsiteY6480" fmla="*/ 2705488 h 6367455"/>
                <a:gd name="connsiteX6481" fmla="*/ 3237008 w 6891715"/>
                <a:gd name="connsiteY6481" fmla="*/ 2701043 h 6367455"/>
                <a:gd name="connsiteX6482" fmla="*/ 3247488 w 6891715"/>
                <a:gd name="connsiteY6482" fmla="*/ 2695643 h 6367455"/>
                <a:gd name="connsiteX6483" fmla="*/ 3257016 w 6891715"/>
                <a:gd name="connsiteY6483" fmla="*/ 2707394 h 6367455"/>
                <a:gd name="connsiteX6484" fmla="*/ 3280517 w 6891715"/>
                <a:gd name="connsiteY6484" fmla="*/ 2717556 h 6367455"/>
                <a:gd name="connsiteX6485" fmla="*/ 3284645 w 6891715"/>
                <a:gd name="connsiteY6485" fmla="*/ 2705806 h 6367455"/>
                <a:gd name="connsiteX6486" fmla="*/ 3293220 w 6891715"/>
                <a:gd name="connsiteY6486" fmla="*/ 2720734 h 6367455"/>
                <a:gd name="connsiteX6487" fmla="*/ 3289409 w 6891715"/>
                <a:gd name="connsiteY6487" fmla="*/ 2735344 h 6367455"/>
                <a:gd name="connsiteX6488" fmla="*/ 3297666 w 6891715"/>
                <a:gd name="connsiteY6488" fmla="*/ 2743602 h 6367455"/>
                <a:gd name="connsiteX6489" fmla="*/ 3308464 w 6891715"/>
                <a:gd name="connsiteY6489" fmla="*/ 2732167 h 6367455"/>
                <a:gd name="connsiteX6490" fmla="*/ 3338952 w 6891715"/>
                <a:gd name="connsiteY6490" fmla="*/ 2737884 h 6367455"/>
                <a:gd name="connsiteX6491" fmla="*/ 3361182 w 6891715"/>
                <a:gd name="connsiteY6491" fmla="*/ 2733755 h 6367455"/>
                <a:gd name="connsiteX6492" fmla="*/ 3380237 w 6891715"/>
                <a:gd name="connsiteY6492" fmla="*/ 2723910 h 6367455"/>
                <a:gd name="connsiteX6493" fmla="*/ 3392940 w 6891715"/>
                <a:gd name="connsiteY6493" fmla="*/ 2732485 h 6367455"/>
                <a:gd name="connsiteX6494" fmla="*/ 3391035 w 6891715"/>
                <a:gd name="connsiteY6494" fmla="*/ 2745190 h 6367455"/>
                <a:gd name="connsiteX6495" fmla="*/ 3398339 w 6891715"/>
                <a:gd name="connsiteY6495" fmla="*/ 2753129 h 6367455"/>
                <a:gd name="connsiteX6496" fmla="*/ 3411360 w 6891715"/>
                <a:gd name="connsiteY6496" fmla="*/ 2767104 h 6367455"/>
                <a:gd name="connsiteX6497" fmla="*/ 3411360 w 6891715"/>
                <a:gd name="connsiteY6497" fmla="*/ 2775043 h 6367455"/>
                <a:gd name="connsiteX6498" fmla="*/ 3405009 w 6891715"/>
                <a:gd name="connsiteY6498" fmla="*/ 2786794 h 6367455"/>
                <a:gd name="connsiteX6499" fmla="*/ 3396434 w 6891715"/>
                <a:gd name="connsiteY6499" fmla="*/ 2782031 h 6367455"/>
                <a:gd name="connsiteX6500" fmla="*/ 3385954 w 6891715"/>
                <a:gd name="connsiteY6500" fmla="*/ 2773455 h 6367455"/>
                <a:gd name="connsiteX6501" fmla="*/ 3390082 w 6891715"/>
                <a:gd name="connsiteY6501" fmla="*/ 2764880 h 6367455"/>
                <a:gd name="connsiteX6502" fmla="*/ 3384366 w 6891715"/>
                <a:gd name="connsiteY6502" fmla="*/ 2753764 h 6367455"/>
                <a:gd name="connsiteX6503" fmla="*/ 3380555 w 6891715"/>
                <a:gd name="connsiteY6503" fmla="*/ 2772502 h 6367455"/>
                <a:gd name="connsiteX6504" fmla="*/ 3370075 w 6891715"/>
                <a:gd name="connsiteY6504" fmla="*/ 2775678 h 6367455"/>
                <a:gd name="connsiteX6505" fmla="*/ 3363088 w 6891715"/>
                <a:gd name="connsiteY6505" fmla="*/ 2799814 h 6367455"/>
                <a:gd name="connsiteX6506" fmla="*/ 3346891 w 6891715"/>
                <a:gd name="connsiteY6506" fmla="*/ 2801402 h 6367455"/>
                <a:gd name="connsiteX6507" fmla="*/ 3344986 w 6891715"/>
                <a:gd name="connsiteY6507" fmla="*/ 2785525 h 6367455"/>
                <a:gd name="connsiteX6508" fmla="*/ 3337046 w 6891715"/>
                <a:gd name="connsiteY6508" fmla="*/ 2777904 h 6367455"/>
                <a:gd name="connsiteX6509" fmla="*/ 3329107 w 6891715"/>
                <a:gd name="connsiteY6509" fmla="*/ 2802355 h 6367455"/>
                <a:gd name="connsiteX6510" fmla="*/ 3309099 w 6891715"/>
                <a:gd name="connsiteY6510" fmla="*/ 2823640 h 6367455"/>
                <a:gd name="connsiteX6511" fmla="*/ 3280517 w 6891715"/>
                <a:gd name="connsiteY6511" fmla="*/ 2828405 h 6367455"/>
                <a:gd name="connsiteX6512" fmla="*/ 3279882 w 6891715"/>
                <a:gd name="connsiteY6512" fmla="*/ 2844917 h 6367455"/>
                <a:gd name="connsiteX6513" fmla="*/ 3262732 w 6891715"/>
                <a:gd name="connsiteY6513" fmla="*/ 2853812 h 6367455"/>
                <a:gd name="connsiteX6514" fmla="*/ 3207473 w 6891715"/>
                <a:gd name="connsiteY6514" fmla="*/ 2844601 h 6367455"/>
                <a:gd name="connsiteX6515" fmla="*/ 3193182 w 6891715"/>
                <a:gd name="connsiteY6515" fmla="*/ 2851905 h 6367455"/>
                <a:gd name="connsiteX6516" fmla="*/ 3204615 w 6891715"/>
                <a:gd name="connsiteY6516" fmla="*/ 2865880 h 6367455"/>
                <a:gd name="connsiteX6517" fmla="*/ 3250029 w 6891715"/>
                <a:gd name="connsiteY6517" fmla="*/ 2864292 h 6367455"/>
                <a:gd name="connsiteX6518" fmla="*/ 3257968 w 6891715"/>
                <a:gd name="connsiteY6518" fmla="*/ 2884298 h 6367455"/>
                <a:gd name="connsiteX6519" fmla="*/ 3247171 w 6891715"/>
                <a:gd name="connsiteY6519" fmla="*/ 2891602 h 6367455"/>
                <a:gd name="connsiteX6520" fmla="*/ 3222717 w 6891715"/>
                <a:gd name="connsiteY6520" fmla="*/ 2881440 h 6367455"/>
                <a:gd name="connsiteX6521" fmla="*/ 3221764 w 6891715"/>
                <a:gd name="connsiteY6521" fmla="*/ 2888744 h 6367455"/>
                <a:gd name="connsiteX6522" fmla="*/ 3210014 w 6891715"/>
                <a:gd name="connsiteY6522" fmla="*/ 2894461 h 6367455"/>
                <a:gd name="connsiteX6523" fmla="*/ 3195087 w 6891715"/>
                <a:gd name="connsiteY6523" fmla="*/ 2897319 h 6367455"/>
                <a:gd name="connsiteX6524" fmla="*/ 3184607 w 6891715"/>
                <a:gd name="connsiteY6524" fmla="*/ 2891602 h 6367455"/>
                <a:gd name="connsiteX6525" fmla="*/ 3176032 w 6891715"/>
                <a:gd name="connsiteY6525" fmla="*/ 2895731 h 6367455"/>
                <a:gd name="connsiteX6526" fmla="*/ 3178891 w 6891715"/>
                <a:gd name="connsiteY6526" fmla="*/ 2903354 h 6367455"/>
                <a:gd name="connsiteX6527" fmla="*/ 3189053 w 6891715"/>
                <a:gd name="connsiteY6527" fmla="*/ 2912884 h 6367455"/>
                <a:gd name="connsiteX6528" fmla="*/ 3200169 w 6891715"/>
                <a:gd name="connsiteY6528" fmla="*/ 2910024 h 6367455"/>
                <a:gd name="connsiteX6529" fmla="*/ 3207155 w 6891715"/>
                <a:gd name="connsiteY6529" fmla="*/ 2911295 h 6367455"/>
                <a:gd name="connsiteX6530" fmla="*/ 3213507 w 6891715"/>
                <a:gd name="connsiteY6530" fmla="*/ 2921142 h 6367455"/>
                <a:gd name="connsiteX6531" fmla="*/ 3219541 w 6891715"/>
                <a:gd name="connsiteY6531" fmla="*/ 2924316 h 6367455"/>
                <a:gd name="connsiteX6532" fmla="*/ 3223034 w 6891715"/>
                <a:gd name="connsiteY6532" fmla="*/ 2920189 h 6367455"/>
                <a:gd name="connsiteX6533" fmla="*/ 3219859 w 6891715"/>
                <a:gd name="connsiteY6533" fmla="*/ 2909707 h 6367455"/>
                <a:gd name="connsiteX6534" fmla="*/ 3216048 w 6891715"/>
                <a:gd name="connsiteY6534" fmla="*/ 2903038 h 6367455"/>
                <a:gd name="connsiteX6535" fmla="*/ 3221447 w 6891715"/>
                <a:gd name="connsiteY6535" fmla="*/ 2895731 h 6367455"/>
                <a:gd name="connsiteX6536" fmla="*/ 3221764 w 6891715"/>
                <a:gd name="connsiteY6536" fmla="*/ 2888744 h 6367455"/>
                <a:gd name="connsiteX6537" fmla="*/ 3253840 w 6891715"/>
                <a:gd name="connsiteY6537" fmla="*/ 2909707 h 6367455"/>
                <a:gd name="connsiteX6538" fmla="*/ 3257016 w 6891715"/>
                <a:gd name="connsiteY6538" fmla="*/ 2929395 h 6367455"/>
                <a:gd name="connsiteX6539" fmla="*/ 3243360 w 6891715"/>
                <a:gd name="connsiteY6539" fmla="*/ 2931935 h 6367455"/>
                <a:gd name="connsiteX6540" fmla="*/ 3250982 w 6891715"/>
                <a:gd name="connsiteY6540" fmla="*/ 2947504 h 6367455"/>
                <a:gd name="connsiteX6541" fmla="*/ 3239549 w 6891715"/>
                <a:gd name="connsiteY6541" fmla="*/ 2962430 h 6367455"/>
                <a:gd name="connsiteX6542" fmla="*/ 3252252 w 6891715"/>
                <a:gd name="connsiteY6542" fmla="*/ 2975770 h 6367455"/>
                <a:gd name="connsiteX6543" fmla="*/ 3240819 w 6891715"/>
                <a:gd name="connsiteY6543" fmla="*/ 2987839 h 6367455"/>
                <a:gd name="connsiteX6544" fmla="*/ 3227163 w 6891715"/>
                <a:gd name="connsiteY6544" fmla="*/ 2976087 h 6367455"/>
                <a:gd name="connsiteX6545" fmla="*/ 3220811 w 6891715"/>
                <a:gd name="connsiteY6545" fmla="*/ 2995144 h 6367455"/>
                <a:gd name="connsiteX6546" fmla="*/ 3241772 w 6891715"/>
                <a:gd name="connsiteY6546" fmla="*/ 3009753 h 6367455"/>
                <a:gd name="connsiteX6547" fmla="*/ 3246536 w 6891715"/>
                <a:gd name="connsiteY6547" fmla="*/ 3023727 h 6367455"/>
                <a:gd name="connsiteX6548" fmla="*/ 3232562 w 6891715"/>
                <a:gd name="connsiteY6548" fmla="*/ 3038337 h 6367455"/>
                <a:gd name="connsiteX6549" fmla="*/ 3243360 w 6891715"/>
                <a:gd name="connsiteY6549" fmla="*/ 3047547 h 6367455"/>
                <a:gd name="connsiteX6550" fmla="*/ 3242725 w 6891715"/>
                <a:gd name="connsiteY6550" fmla="*/ 3067873 h 6367455"/>
                <a:gd name="connsiteX6551" fmla="*/ 3223352 w 6891715"/>
                <a:gd name="connsiteY6551" fmla="*/ 3086930 h 6367455"/>
                <a:gd name="connsiteX6552" fmla="*/ 3222717 w 6891715"/>
                <a:gd name="connsiteY6552" fmla="*/ 3101857 h 6367455"/>
                <a:gd name="connsiteX6553" fmla="*/ 3229069 w 6891715"/>
                <a:gd name="connsiteY6553" fmla="*/ 3125994 h 6367455"/>
                <a:gd name="connsiteX6554" fmla="*/ 3217953 w 6891715"/>
                <a:gd name="connsiteY6554" fmla="*/ 3149179 h 6367455"/>
                <a:gd name="connsiteX6555" fmla="*/ 3218271 w 6891715"/>
                <a:gd name="connsiteY6555" fmla="*/ 3179668 h 6367455"/>
                <a:gd name="connsiteX6556" fmla="*/ 3203662 w 6891715"/>
                <a:gd name="connsiteY6556" fmla="*/ 3231756 h 6367455"/>
                <a:gd name="connsiteX6557" fmla="*/ 3173492 w 6891715"/>
                <a:gd name="connsiteY6557" fmla="*/ 3297185 h 6367455"/>
                <a:gd name="connsiteX6558" fmla="*/ 3148085 w 6891715"/>
                <a:gd name="connsiteY6558" fmla="*/ 3285752 h 6367455"/>
                <a:gd name="connsiteX6559" fmla="*/ 3114422 w 6891715"/>
                <a:gd name="connsiteY6559" fmla="*/ 3290515 h 6367455"/>
                <a:gd name="connsiteX6560" fmla="*/ 3104577 w 6891715"/>
                <a:gd name="connsiteY6560" fmla="*/ 3278763 h 6367455"/>
                <a:gd name="connsiteX6561" fmla="*/ 3065832 w 6891715"/>
                <a:gd name="connsiteY6561" fmla="*/ 3286386 h 6367455"/>
                <a:gd name="connsiteX6562" fmla="*/ 3055352 w 6891715"/>
                <a:gd name="connsiteY6562" fmla="*/ 3310842 h 6367455"/>
                <a:gd name="connsiteX6563" fmla="*/ 3036297 w 6891715"/>
                <a:gd name="connsiteY6563" fmla="*/ 3305761 h 6367455"/>
                <a:gd name="connsiteX6564" fmla="*/ 3032168 w 6891715"/>
                <a:gd name="connsiteY6564" fmla="*/ 3332122 h 6367455"/>
                <a:gd name="connsiteX6565" fmla="*/ 3008985 w 6891715"/>
                <a:gd name="connsiteY6565" fmla="*/ 3359754 h 6367455"/>
                <a:gd name="connsiteX6566" fmla="*/ 3025499 w 6891715"/>
                <a:gd name="connsiteY6566" fmla="*/ 3391193 h 6367455"/>
                <a:gd name="connsiteX6567" fmla="*/ 3022641 w 6891715"/>
                <a:gd name="connsiteY6567" fmla="*/ 3416601 h 6367455"/>
                <a:gd name="connsiteX6568" fmla="*/ 3009620 w 6891715"/>
                <a:gd name="connsiteY6568" fmla="*/ 3418824 h 6367455"/>
                <a:gd name="connsiteX6569" fmla="*/ 2977862 w 6891715"/>
                <a:gd name="connsiteY6569" fmla="*/ 3411837 h 6367455"/>
                <a:gd name="connsiteX6570" fmla="*/ 2930542 w 6891715"/>
                <a:gd name="connsiteY6570" fmla="*/ 3432164 h 6367455"/>
                <a:gd name="connsiteX6571" fmla="*/ 2918792 w 6891715"/>
                <a:gd name="connsiteY6571" fmla="*/ 3423906 h 6367455"/>
                <a:gd name="connsiteX6572" fmla="*/ 2882588 w 6891715"/>
                <a:gd name="connsiteY6572" fmla="*/ 3426447 h 6367455"/>
                <a:gd name="connsiteX6573" fmla="*/ 2883858 w 6891715"/>
                <a:gd name="connsiteY6573" fmla="*/ 3408344 h 6367455"/>
                <a:gd name="connsiteX6574" fmla="*/ 2899419 w 6891715"/>
                <a:gd name="connsiteY6574" fmla="*/ 3403897 h 6367455"/>
                <a:gd name="connsiteX6575" fmla="*/ 2893068 w 6891715"/>
                <a:gd name="connsiteY6575" fmla="*/ 3392463 h 6367455"/>
                <a:gd name="connsiteX6576" fmla="*/ 2903230 w 6891715"/>
                <a:gd name="connsiteY6576" fmla="*/ 3368330 h 6367455"/>
                <a:gd name="connsiteX6577" fmla="*/ 2852100 w 6891715"/>
                <a:gd name="connsiteY6577" fmla="*/ 3293691 h 6367455"/>
                <a:gd name="connsiteX6578" fmla="*/ 2857181 w 6891715"/>
                <a:gd name="connsiteY6578" fmla="*/ 3281306 h 6367455"/>
                <a:gd name="connsiteX6579" fmla="*/ 2867979 w 6891715"/>
                <a:gd name="connsiteY6579" fmla="*/ 3290515 h 6367455"/>
                <a:gd name="connsiteX6580" fmla="*/ 2875283 w 6891715"/>
                <a:gd name="connsiteY6580" fmla="*/ 3289244 h 6367455"/>
                <a:gd name="connsiteX6581" fmla="*/ 2882270 w 6891715"/>
                <a:gd name="connsiteY6581" fmla="*/ 3276541 h 6367455"/>
                <a:gd name="connsiteX6582" fmla="*/ 2867661 w 6891715"/>
                <a:gd name="connsiteY6582" fmla="*/ 3252402 h 6367455"/>
                <a:gd name="connsiteX6583" fmla="*/ 2867661 w 6891715"/>
                <a:gd name="connsiteY6583" fmla="*/ 3241921 h 6367455"/>
                <a:gd name="connsiteX6584" fmla="*/ 2890527 w 6891715"/>
                <a:gd name="connsiteY6584" fmla="*/ 3243826 h 6367455"/>
                <a:gd name="connsiteX6585" fmla="*/ 2892750 w 6891715"/>
                <a:gd name="connsiteY6585" fmla="*/ 3222863 h 6367455"/>
                <a:gd name="connsiteX6586" fmla="*/ 2821930 w 6891715"/>
                <a:gd name="connsiteY6586" fmla="*/ 3147590 h 6367455"/>
                <a:gd name="connsiteX6587" fmla="*/ 2812084 w 6891715"/>
                <a:gd name="connsiteY6587" fmla="*/ 3089788 h 6367455"/>
                <a:gd name="connsiteX6588" fmla="*/ 2795888 w 6891715"/>
                <a:gd name="connsiteY6588" fmla="*/ 3080260 h 6367455"/>
                <a:gd name="connsiteX6589" fmla="*/ 2787313 w 6891715"/>
                <a:gd name="connsiteY6589" fmla="*/ 3042465 h 6367455"/>
                <a:gd name="connsiteX6590" fmla="*/ 2772387 w 6891715"/>
                <a:gd name="connsiteY6590" fmla="*/ 3022457 h 6367455"/>
                <a:gd name="connsiteX6591" fmla="*/ 2790171 w 6891715"/>
                <a:gd name="connsiteY6591" fmla="*/ 3018328 h 6367455"/>
                <a:gd name="connsiteX6592" fmla="*/ 2793347 w 6891715"/>
                <a:gd name="connsiteY6592" fmla="*/ 3008801 h 6367455"/>
                <a:gd name="connsiteX6593" fmla="*/ 2779374 w 6891715"/>
                <a:gd name="connsiteY6593" fmla="*/ 2996097 h 6367455"/>
                <a:gd name="connsiteX6594" fmla="*/ 2775245 w 6891715"/>
                <a:gd name="connsiteY6594" fmla="*/ 2979263 h 6367455"/>
                <a:gd name="connsiteX6595" fmla="*/ 2779056 w 6891715"/>
                <a:gd name="connsiteY6595" fmla="*/ 2969736 h 6367455"/>
                <a:gd name="connsiteX6596" fmla="*/ 2779056 w 6891715"/>
                <a:gd name="connsiteY6596" fmla="*/ 2956077 h 6367455"/>
                <a:gd name="connsiteX6597" fmla="*/ 2768576 w 6891715"/>
                <a:gd name="connsiteY6597" fmla="*/ 2951632 h 6367455"/>
                <a:gd name="connsiteX6598" fmla="*/ 2756825 w 6891715"/>
                <a:gd name="connsiteY6598" fmla="*/ 2957348 h 6367455"/>
                <a:gd name="connsiteX6599" fmla="*/ 2739676 w 6891715"/>
                <a:gd name="connsiteY6599" fmla="*/ 2952267 h 6367455"/>
                <a:gd name="connsiteX6600" fmla="*/ 2741899 w 6891715"/>
                <a:gd name="connsiteY6600" fmla="*/ 2941467 h 6367455"/>
                <a:gd name="connsiteX6601" fmla="*/ 2779691 w 6891715"/>
                <a:gd name="connsiteY6601" fmla="*/ 2919236 h 6367455"/>
                <a:gd name="connsiteX6602" fmla="*/ 2763812 w 6891715"/>
                <a:gd name="connsiteY6602" fmla="*/ 2902720 h 6367455"/>
                <a:gd name="connsiteX6603" fmla="*/ 2759684 w 6891715"/>
                <a:gd name="connsiteY6603" fmla="*/ 2902720 h 6367455"/>
                <a:gd name="connsiteX6604" fmla="*/ 2756190 w 6891715"/>
                <a:gd name="connsiteY6604" fmla="*/ 2903038 h 6367455"/>
                <a:gd name="connsiteX6605" fmla="*/ 2753332 w 6891715"/>
                <a:gd name="connsiteY6605" fmla="*/ 2903672 h 6367455"/>
                <a:gd name="connsiteX6606" fmla="*/ 2752379 w 6891715"/>
                <a:gd name="connsiteY6606" fmla="*/ 2903989 h 6367455"/>
                <a:gd name="connsiteX6607" fmla="*/ 2752062 w 6891715"/>
                <a:gd name="connsiteY6607" fmla="*/ 2904623 h 6367455"/>
                <a:gd name="connsiteX6608" fmla="*/ 2751426 w 6891715"/>
                <a:gd name="connsiteY6608" fmla="*/ 2906529 h 6367455"/>
                <a:gd name="connsiteX6609" fmla="*/ 2751109 w 6891715"/>
                <a:gd name="connsiteY6609" fmla="*/ 2909072 h 6367455"/>
                <a:gd name="connsiteX6610" fmla="*/ 2751109 w 6891715"/>
                <a:gd name="connsiteY6610" fmla="*/ 2911930 h 6367455"/>
                <a:gd name="connsiteX6611" fmla="*/ 2751109 w 6891715"/>
                <a:gd name="connsiteY6611" fmla="*/ 2917011 h 6367455"/>
                <a:gd name="connsiteX6612" fmla="*/ 2751109 w 6891715"/>
                <a:gd name="connsiteY6612" fmla="*/ 2919236 h 6367455"/>
                <a:gd name="connsiteX6613" fmla="*/ 2745710 w 6891715"/>
                <a:gd name="connsiteY6613" fmla="*/ 2915423 h 6367455"/>
                <a:gd name="connsiteX6614" fmla="*/ 2746980 w 6891715"/>
                <a:gd name="connsiteY6614" fmla="*/ 2898272 h 6367455"/>
                <a:gd name="connsiteX6615" fmla="*/ 2733642 w 6891715"/>
                <a:gd name="connsiteY6615" fmla="*/ 2887156 h 6367455"/>
                <a:gd name="connsiteX6616" fmla="*/ 2729513 w 6891715"/>
                <a:gd name="connsiteY6616" fmla="*/ 2872231 h 6367455"/>
                <a:gd name="connsiteX6617" fmla="*/ 2720621 w 6891715"/>
                <a:gd name="connsiteY6617" fmla="*/ 2826815 h 6367455"/>
                <a:gd name="connsiteX6618" fmla="*/ 2717763 w 6891715"/>
                <a:gd name="connsiteY6618" fmla="*/ 2769962 h 6367455"/>
                <a:gd name="connsiteX6619" fmla="*/ 2718432 w 6891715"/>
                <a:gd name="connsiteY6619" fmla="*/ 2770111 h 6367455"/>
                <a:gd name="connsiteX6620" fmla="*/ 2705803 w 6891715"/>
                <a:gd name="connsiteY6620" fmla="*/ 2755583 h 6367455"/>
                <a:gd name="connsiteX6621" fmla="*/ 2681365 w 6891715"/>
                <a:gd name="connsiteY6621" fmla="*/ 2751773 h 6367455"/>
                <a:gd name="connsiteX6622" fmla="*/ 2680413 w 6891715"/>
                <a:gd name="connsiteY6622" fmla="*/ 2744153 h 6367455"/>
                <a:gd name="connsiteX6623" fmla="*/ 2666449 w 6891715"/>
                <a:gd name="connsiteY6623" fmla="*/ 2735898 h 6367455"/>
                <a:gd name="connsiteX6624" fmla="*/ 2677874 w 6891715"/>
                <a:gd name="connsiteY6624" fmla="*/ 2696847 h 6367455"/>
                <a:gd name="connsiteX6625" fmla="*/ 2668353 w 6891715"/>
                <a:gd name="connsiteY6625" fmla="*/ 2675893 h 6367455"/>
                <a:gd name="connsiteX6626" fmla="*/ 2668988 w 6891715"/>
                <a:gd name="connsiteY6626" fmla="*/ 2646365 h 6367455"/>
                <a:gd name="connsiteX6627" fmla="*/ 2675335 w 6891715"/>
                <a:gd name="connsiteY6627" fmla="*/ 2662240 h 6367455"/>
                <a:gd name="connsiteX6628" fmla="*/ 2678509 w 6891715"/>
                <a:gd name="connsiteY6628" fmla="*/ 2640968 h 6367455"/>
                <a:gd name="connsiteX6629" fmla="*/ 2676288 w 6891715"/>
                <a:gd name="connsiteY6629" fmla="*/ 2617791 h 6367455"/>
                <a:gd name="connsiteX6630" fmla="*/ 2655976 w 6891715"/>
                <a:gd name="connsiteY6630" fmla="*/ 2621282 h 6367455"/>
                <a:gd name="connsiteX6631" fmla="*/ 2646771 w 6891715"/>
                <a:gd name="connsiteY6631" fmla="*/ 2635889 h 6367455"/>
                <a:gd name="connsiteX6632" fmla="*/ 2659784 w 6891715"/>
                <a:gd name="connsiteY6632" fmla="*/ 2674939 h 6367455"/>
                <a:gd name="connsiteX6633" fmla="*/ 2657879 w 6891715"/>
                <a:gd name="connsiteY6633" fmla="*/ 2686687 h 6367455"/>
                <a:gd name="connsiteX6634" fmla="*/ 2649310 w 6891715"/>
                <a:gd name="connsiteY6634" fmla="*/ 2693036 h 6367455"/>
                <a:gd name="connsiteX6635" fmla="*/ 2646136 w 6891715"/>
                <a:gd name="connsiteY6635" fmla="*/ 2672717 h 6367455"/>
                <a:gd name="connsiteX6636" fmla="*/ 2642962 w 6891715"/>
                <a:gd name="connsiteY6636" fmla="*/ 2665414 h 6367455"/>
                <a:gd name="connsiteX6637" fmla="*/ 2643597 w 6891715"/>
                <a:gd name="connsiteY6637" fmla="*/ 2657159 h 6367455"/>
                <a:gd name="connsiteX6638" fmla="*/ 2631854 w 6891715"/>
                <a:gd name="connsiteY6638" fmla="*/ 2658430 h 6367455"/>
                <a:gd name="connsiteX6639" fmla="*/ 2637567 w 6891715"/>
                <a:gd name="connsiteY6639" fmla="*/ 2679067 h 6367455"/>
                <a:gd name="connsiteX6640" fmla="*/ 2632489 w 6891715"/>
                <a:gd name="connsiteY6640" fmla="*/ 2705737 h 6367455"/>
                <a:gd name="connsiteX6641" fmla="*/ 2650579 w 6891715"/>
                <a:gd name="connsiteY6641" fmla="*/ 2720341 h 6367455"/>
                <a:gd name="connsiteX6642" fmla="*/ 2647722 w 6891715"/>
                <a:gd name="connsiteY6642" fmla="*/ 2746693 h 6367455"/>
                <a:gd name="connsiteX6643" fmla="*/ 2636298 w 6891715"/>
                <a:gd name="connsiteY6643" fmla="*/ 2747963 h 6367455"/>
                <a:gd name="connsiteX6644" fmla="*/ 2633124 w 6891715"/>
                <a:gd name="connsiteY6644" fmla="*/ 2773998 h 6367455"/>
                <a:gd name="connsiteX6645" fmla="*/ 2623920 w 6891715"/>
                <a:gd name="connsiteY6645" fmla="*/ 2784475 h 6367455"/>
                <a:gd name="connsiteX6646" fmla="*/ 2600434 w 6891715"/>
                <a:gd name="connsiteY6646" fmla="*/ 2781934 h 6367455"/>
                <a:gd name="connsiteX6647" fmla="*/ 2586787 w 6891715"/>
                <a:gd name="connsiteY6647" fmla="*/ 2789236 h 6367455"/>
                <a:gd name="connsiteX6648" fmla="*/ 2571870 w 6891715"/>
                <a:gd name="connsiteY6648" fmla="*/ 2774633 h 6367455"/>
                <a:gd name="connsiteX6649" fmla="*/ 2577583 w 6891715"/>
                <a:gd name="connsiteY6649" fmla="*/ 2799714 h 6367455"/>
                <a:gd name="connsiteX6650" fmla="*/ 2549970 w 6891715"/>
                <a:gd name="connsiteY6650" fmla="*/ 2818130 h 6367455"/>
                <a:gd name="connsiteX6651" fmla="*/ 2544893 w 6891715"/>
                <a:gd name="connsiteY6651" fmla="*/ 2839084 h 6367455"/>
                <a:gd name="connsiteX6652" fmla="*/ 2529023 w 6891715"/>
                <a:gd name="connsiteY6652" fmla="*/ 2837179 h 6367455"/>
                <a:gd name="connsiteX6653" fmla="*/ 2524898 w 6891715"/>
                <a:gd name="connsiteY6653" fmla="*/ 2843846 h 6367455"/>
                <a:gd name="connsiteX6654" fmla="*/ 2536322 w 6891715"/>
                <a:gd name="connsiteY6654" fmla="*/ 2852736 h 6367455"/>
                <a:gd name="connsiteX6655" fmla="*/ 2528389 w 6891715"/>
                <a:gd name="connsiteY6655" fmla="*/ 2862578 h 6367455"/>
                <a:gd name="connsiteX6656" fmla="*/ 2517598 w 6891715"/>
                <a:gd name="connsiteY6656" fmla="*/ 2864483 h 6367455"/>
                <a:gd name="connsiteX6657" fmla="*/ 2509981 w 6891715"/>
                <a:gd name="connsiteY6657" fmla="*/ 2866389 h 6367455"/>
                <a:gd name="connsiteX6658" fmla="*/ 2506807 w 6891715"/>
                <a:gd name="connsiteY6658" fmla="*/ 2867023 h 6367455"/>
                <a:gd name="connsiteX6659" fmla="*/ 2504903 w 6891715"/>
                <a:gd name="connsiteY6659" fmla="*/ 2867975 h 6367455"/>
                <a:gd name="connsiteX6660" fmla="*/ 2504268 w 6891715"/>
                <a:gd name="connsiteY6660" fmla="*/ 2868928 h 6367455"/>
                <a:gd name="connsiteX6661" fmla="*/ 2503952 w 6891715"/>
                <a:gd name="connsiteY6661" fmla="*/ 2869563 h 6367455"/>
                <a:gd name="connsiteX6662" fmla="*/ 2502999 w 6891715"/>
                <a:gd name="connsiteY6662" fmla="*/ 2872103 h 6367455"/>
                <a:gd name="connsiteX6663" fmla="*/ 2501730 w 6891715"/>
                <a:gd name="connsiteY6663" fmla="*/ 2875277 h 6367455"/>
                <a:gd name="connsiteX6664" fmla="*/ 2500777 w 6891715"/>
                <a:gd name="connsiteY6664" fmla="*/ 2879088 h 6367455"/>
                <a:gd name="connsiteX6665" fmla="*/ 2499190 w 6891715"/>
                <a:gd name="connsiteY6665" fmla="*/ 2885437 h 6367455"/>
                <a:gd name="connsiteX6666" fmla="*/ 2498873 w 6891715"/>
                <a:gd name="connsiteY6666" fmla="*/ 2888295 h 6367455"/>
                <a:gd name="connsiteX6667" fmla="*/ 2479196 w 6891715"/>
                <a:gd name="connsiteY6667" fmla="*/ 2919092 h 6367455"/>
                <a:gd name="connsiteX6668" fmla="*/ 2452536 w 6891715"/>
                <a:gd name="connsiteY6668" fmla="*/ 2925442 h 6367455"/>
                <a:gd name="connsiteX6669" fmla="*/ 2434445 w 6891715"/>
                <a:gd name="connsiteY6669" fmla="*/ 2941316 h 6367455"/>
                <a:gd name="connsiteX6670" fmla="*/ 2412546 w 6891715"/>
                <a:gd name="connsiteY6670" fmla="*/ 2943856 h 6367455"/>
                <a:gd name="connsiteX6671" fmla="*/ 2406199 w 6891715"/>
                <a:gd name="connsiteY6671" fmla="*/ 2961954 h 6367455"/>
                <a:gd name="connsiteX6672" fmla="*/ 2358910 w 6891715"/>
                <a:gd name="connsiteY6672" fmla="*/ 2965446 h 6367455"/>
                <a:gd name="connsiteX6673" fmla="*/ 2325902 w 6891715"/>
                <a:gd name="connsiteY6673" fmla="*/ 2956239 h 6367455"/>
                <a:gd name="connsiteX6674" fmla="*/ 2291942 w 6891715"/>
                <a:gd name="connsiteY6674" fmla="*/ 2950206 h 6367455"/>
                <a:gd name="connsiteX6675" fmla="*/ 2297020 w 6891715"/>
                <a:gd name="connsiteY6675" fmla="*/ 2924807 h 6367455"/>
                <a:gd name="connsiteX6676" fmla="*/ 2267822 w 6891715"/>
                <a:gd name="connsiteY6676" fmla="*/ 2929252 h 6367455"/>
                <a:gd name="connsiteX6677" fmla="*/ 2226879 w 6891715"/>
                <a:gd name="connsiteY6677" fmla="*/ 2886389 h 6367455"/>
                <a:gd name="connsiteX6678" fmla="*/ 2197364 w 6891715"/>
                <a:gd name="connsiteY6678" fmla="*/ 2883216 h 6367455"/>
                <a:gd name="connsiteX6679" fmla="*/ 2191016 w 6891715"/>
                <a:gd name="connsiteY6679" fmla="*/ 2862578 h 6367455"/>
                <a:gd name="connsiteX6680" fmla="*/ 2178955 w 6891715"/>
                <a:gd name="connsiteY6680" fmla="*/ 2853371 h 6367455"/>
                <a:gd name="connsiteX6681" fmla="*/ 2188477 w 6891715"/>
                <a:gd name="connsiteY6681" fmla="*/ 2836226 h 6367455"/>
                <a:gd name="connsiteX6682" fmla="*/ 2197681 w 6891715"/>
                <a:gd name="connsiteY6682" fmla="*/ 2806700 h 6367455"/>
                <a:gd name="connsiteX6683" fmla="*/ 2216723 w 6891715"/>
                <a:gd name="connsiteY6683" fmla="*/ 2820034 h 6367455"/>
                <a:gd name="connsiteX6684" fmla="*/ 2224022 w 6891715"/>
                <a:gd name="connsiteY6684" fmla="*/ 2809240 h 6367455"/>
                <a:gd name="connsiteX6685" fmla="*/ 2253857 w 6891715"/>
                <a:gd name="connsiteY6685" fmla="*/ 2822891 h 6367455"/>
                <a:gd name="connsiteX6686" fmla="*/ 2244334 w 6891715"/>
                <a:gd name="connsiteY6686" fmla="*/ 2811462 h 6367455"/>
                <a:gd name="connsiteX6687" fmla="*/ 2243066 w 6891715"/>
                <a:gd name="connsiteY6687" fmla="*/ 2799714 h 6367455"/>
                <a:gd name="connsiteX6688" fmla="*/ 2283373 w 6891715"/>
                <a:gd name="connsiteY6688" fmla="*/ 2782569 h 6367455"/>
                <a:gd name="connsiteX6689" fmla="*/ 2235450 w 6891715"/>
                <a:gd name="connsiteY6689" fmla="*/ 2793365 h 6367455"/>
                <a:gd name="connsiteX6690" fmla="*/ 2224976 w 6891715"/>
                <a:gd name="connsiteY6690" fmla="*/ 2773679 h 6367455"/>
                <a:gd name="connsiteX6691" fmla="*/ 2235132 w 6891715"/>
                <a:gd name="connsiteY6691" fmla="*/ 2752408 h 6367455"/>
                <a:gd name="connsiteX6692" fmla="*/ 2251001 w 6891715"/>
                <a:gd name="connsiteY6692" fmla="*/ 2748280 h 6367455"/>
                <a:gd name="connsiteX6693" fmla="*/ 2258618 w 6891715"/>
                <a:gd name="connsiteY6693" fmla="*/ 2737486 h 6367455"/>
                <a:gd name="connsiteX6694" fmla="*/ 2242432 w 6891715"/>
                <a:gd name="connsiteY6694" fmla="*/ 2730184 h 6367455"/>
                <a:gd name="connsiteX6695" fmla="*/ 2245287 w 6891715"/>
                <a:gd name="connsiteY6695" fmla="*/ 2720658 h 6367455"/>
                <a:gd name="connsiteX6696" fmla="*/ 2261156 w 6891715"/>
                <a:gd name="connsiteY6696" fmla="*/ 2707958 h 6367455"/>
                <a:gd name="connsiteX6697" fmla="*/ 2261156 w 6891715"/>
                <a:gd name="connsiteY6697" fmla="*/ 2703514 h 6367455"/>
                <a:gd name="connsiteX6698" fmla="*/ 2245287 w 6891715"/>
                <a:gd name="connsiteY6698" fmla="*/ 2694307 h 6367455"/>
                <a:gd name="connsiteX6699" fmla="*/ 2232909 w 6891715"/>
                <a:gd name="connsiteY6699" fmla="*/ 2720024 h 6367455"/>
                <a:gd name="connsiteX6700" fmla="*/ 2214502 w 6891715"/>
                <a:gd name="connsiteY6700" fmla="*/ 2707641 h 6367455"/>
                <a:gd name="connsiteX6701" fmla="*/ 2211646 w 6891715"/>
                <a:gd name="connsiteY6701" fmla="*/ 2733675 h 6367455"/>
                <a:gd name="connsiteX6702" fmla="*/ 2197998 w 6891715"/>
                <a:gd name="connsiteY6702" fmla="*/ 2725421 h 6367455"/>
                <a:gd name="connsiteX6703" fmla="*/ 2197046 w 6891715"/>
                <a:gd name="connsiteY6703" fmla="*/ 2711768 h 6367455"/>
                <a:gd name="connsiteX6704" fmla="*/ 2191333 w 6891715"/>
                <a:gd name="connsiteY6704" fmla="*/ 2703196 h 6367455"/>
                <a:gd name="connsiteX6705" fmla="*/ 2204980 w 6891715"/>
                <a:gd name="connsiteY6705" fmla="*/ 2676845 h 6367455"/>
                <a:gd name="connsiteX6706" fmla="*/ 2223072 w 6891715"/>
                <a:gd name="connsiteY6706" fmla="*/ 2685099 h 6367455"/>
                <a:gd name="connsiteX6707" fmla="*/ 2224976 w 6891715"/>
                <a:gd name="connsiteY6707" fmla="*/ 2659700 h 6367455"/>
                <a:gd name="connsiteX6708" fmla="*/ 2227833 w 6891715"/>
                <a:gd name="connsiteY6708" fmla="*/ 2657478 h 6367455"/>
                <a:gd name="connsiteX6709" fmla="*/ 2233862 w 6891715"/>
                <a:gd name="connsiteY6709" fmla="*/ 2652715 h 6367455"/>
                <a:gd name="connsiteX6710" fmla="*/ 2237035 w 6891715"/>
                <a:gd name="connsiteY6710" fmla="*/ 2649540 h 6367455"/>
                <a:gd name="connsiteX6711" fmla="*/ 2239257 w 6891715"/>
                <a:gd name="connsiteY6711" fmla="*/ 2646683 h 6367455"/>
                <a:gd name="connsiteX6712" fmla="*/ 2241161 w 6891715"/>
                <a:gd name="connsiteY6712" fmla="*/ 2644460 h 6367455"/>
                <a:gd name="connsiteX6713" fmla="*/ 2241479 w 6891715"/>
                <a:gd name="connsiteY6713" fmla="*/ 2643508 h 6367455"/>
                <a:gd name="connsiteX6714" fmla="*/ 2241479 w 6891715"/>
                <a:gd name="connsiteY6714" fmla="*/ 2642873 h 6367455"/>
                <a:gd name="connsiteX6715" fmla="*/ 2241479 w 6891715"/>
                <a:gd name="connsiteY6715" fmla="*/ 2642555 h 6367455"/>
                <a:gd name="connsiteX6716" fmla="*/ 2241798 w 6891715"/>
                <a:gd name="connsiteY6716" fmla="*/ 2642555 h 6367455"/>
                <a:gd name="connsiteX6717" fmla="*/ 2243702 w 6891715"/>
                <a:gd name="connsiteY6717" fmla="*/ 2642873 h 6367455"/>
                <a:gd name="connsiteX6718" fmla="*/ 2248461 w 6891715"/>
                <a:gd name="connsiteY6718" fmla="*/ 2646048 h 6367455"/>
                <a:gd name="connsiteX6719" fmla="*/ 2256713 w 6891715"/>
                <a:gd name="connsiteY6719" fmla="*/ 2651127 h 6367455"/>
                <a:gd name="connsiteX6720" fmla="*/ 2264966 w 6891715"/>
                <a:gd name="connsiteY6720" fmla="*/ 2632078 h 6367455"/>
                <a:gd name="connsiteX6721" fmla="*/ 2259571 w 6891715"/>
                <a:gd name="connsiteY6721" fmla="*/ 2626999 h 6367455"/>
                <a:gd name="connsiteX6722" fmla="*/ 2242432 w 6891715"/>
                <a:gd name="connsiteY6722" fmla="*/ 2639698 h 6367455"/>
                <a:gd name="connsiteX6723" fmla="*/ 2232909 w 6891715"/>
                <a:gd name="connsiteY6723" fmla="*/ 2632395 h 6367455"/>
                <a:gd name="connsiteX6724" fmla="*/ 2216406 w 6891715"/>
                <a:gd name="connsiteY6724" fmla="*/ 2645095 h 6367455"/>
                <a:gd name="connsiteX6725" fmla="*/ 2211646 w 6891715"/>
                <a:gd name="connsiteY6725" fmla="*/ 2633665 h 6367455"/>
                <a:gd name="connsiteX6726" fmla="*/ 2225609 w 6891715"/>
                <a:gd name="connsiteY6726" fmla="*/ 2614615 h 6367455"/>
                <a:gd name="connsiteX6727" fmla="*/ 2237035 w 6891715"/>
                <a:gd name="connsiteY6727" fmla="*/ 2592073 h 6367455"/>
                <a:gd name="connsiteX6728" fmla="*/ 2260205 w 6891715"/>
                <a:gd name="connsiteY6728" fmla="*/ 2583819 h 6367455"/>
                <a:gd name="connsiteX6729" fmla="*/ 2263060 w 6891715"/>
                <a:gd name="connsiteY6729" fmla="*/ 2568896 h 6367455"/>
                <a:gd name="connsiteX6730" fmla="*/ 2245287 w 6891715"/>
                <a:gd name="connsiteY6730" fmla="*/ 2569214 h 6367455"/>
                <a:gd name="connsiteX6731" fmla="*/ 2264013 w 6891715"/>
                <a:gd name="connsiteY6731" fmla="*/ 2548576 h 6367455"/>
                <a:gd name="connsiteX6732" fmla="*/ 2274486 w 6891715"/>
                <a:gd name="connsiteY6732" fmla="*/ 2524764 h 6367455"/>
                <a:gd name="connsiteX6733" fmla="*/ 2276390 w 6891715"/>
                <a:gd name="connsiteY6733" fmla="*/ 2521589 h 6367455"/>
                <a:gd name="connsiteX6734" fmla="*/ 2288133 w 6891715"/>
                <a:gd name="connsiteY6734" fmla="*/ 2517779 h 6367455"/>
                <a:gd name="connsiteX6735" fmla="*/ 2285278 w 6891715"/>
                <a:gd name="connsiteY6735" fmla="*/ 2560324 h 6367455"/>
                <a:gd name="connsiteX6736" fmla="*/ 2292893 w 6891715"/>
                <a:gd name="connsiteY6736" fmla="*/ 2570485 h 6367455"/>
                <a:gd name="connsiteX6737" fmla="*/ 2297656 w 6891715"/>
                <a:gd name="connsiteY6737" fmla="*/ 2512700 h 6367455"/>
                <a:gd name="connsiteX6738" fmla="*/ 2328123 w 6891715"/>
                <a:gd name="connsiteY6738" fmla="*/ 2498726 h 6367455"/>
                <a:gd name="connsiteX6739" fmla="*/ 2315429 w 6891715"/>
                <a:gd name="connsiteY6739" fmla="*/ 2494594 h 6367455"/>
                <a:gd name="connsiteX6740" fmla="*/ 2290038 w 6891715"/>
                <a:gd name="connsiteY6740" fmla="*/ 2503489 h 6367455"/>
                <a:gd name="connsiteX6741" fmla="*/ 2293212 w 6891715"/>
                <a:gd name="connsiteY6741" fmla="*/ 2487610 h 6367455"/>
                <a:gd name="connsiteX6742" fmla="*/ 2278612 w 6891715"/>
                <a:gd name="connsiteY6742" fmla="*/ 2503489 h 6367455"/>
                <a:gd name="connsiteX6743" fmla="*/ 2250048 w 6891715"/>
                <a:gd name="connsiteY6743" fmla="*/ 2517144 h 6367455"/>
                <a:gd name="connsiteX6744" fmla="*/ 2241798 w 6891715"/>
                <a:gd name="connsiteY6744" fmla="*/ 2546990 h 6367455"/>
                <a:gd name="connsiteX6745" fmla="*/ 2213550 w 6891715"/>
                <a:gd name="connsiteY6745" fmla="*/ 2566039 h 6367455"/>
                <a:gd name="connsiteX6746" fmla="*/ 2206249 w 6891715"/>
                <a:gd name="connsiteY6746" fmla="*/ 2575564 h 6367455"/>
                <a:gd name="connsiteX6747" fmla="*/ 2183715 w 6891715"/>
                <a:gd name="connsiteY6747" fmla="*/ 2563182 h 6367455"/>
                <a:gd name="connsiteX6748" fmla="*/ 2169117 w 6891715"/>
                <a:gd name="connsiteY6748" fmla="*/ 2573658 h 6367455"/>
                <a:gd name="connsiteX6749" fmla="*/ 2149756 w 6891715"/>
                <a:gd name="connsiteY6749" fmla="*/ 2544449 h 6367455"/>
                <a:gd name="connsiteX6750" fmla="*/ 2149439 w 6891715"/>
                <a:gd name="connsiteY6750" fmla="*/ 2535242 h 6367455"/>
                <a:gd name="connsiteX6751" fmla="*/ 2166578 w 6891715"/>
                <a:gd name="connsiteY6751" fmla="*/ 2537146 h 6367455"/>
                <a:gd name="connsiteX6752" fmla="*/ 2168800 w 6891715"/>
                <a:gd name="connsiteY6752" fmla="*/ 2516191 h 6367455"/>
                <a:gd name="connsiteX6753" fmla="*/ 2183399 w 6891715"/>
                <a:gd name="connsiteY6753" fmla="*/ 2530480 h 6367455"/>
                <a:gd name="connsiteX6754" fmla="*/ 2216088 w 6891715"/>
                <a:gd name="connsiteY6754" fmla="*/ 2509202 h 6367455"/>
                <a:gd name="connsiteX6755" fmla="*/ 2187842 w 6891715"/>
                <a:gd name="connsiteY6755" fmla="*/ 2511428 h 6367455"/>
                <a:gd name="connsiteX6756" fmla="*/ 2178955 w 6891715"/>
                <a:gd name="connsiteY6756" fmla="*/ 2506347 h 6367455"/>
                <a:gd name="connsiteX6757" fmla="*/ 2176734 w 6891715"/>
                <a:gd name="connsiteY6757" fmla="*/ 2489517 h 6367455"/>
                <a:gd name="connsiteX6758" fmla="*/ 2203076 w 6891715"/>
                <a:gd name="connsiteY6758" fmla="*/ 2475554 h 6367455"/>
                <a:gd name="connsiteX6759" fmla="*/ 2181178 w 6891715"/>
                <a:gd name="connsiteY6759" fmla="*/ 2477773 h 6367455"/>
                <a:gd name="connsiteX6760" fmla="*/ 2181813 w 6891715"/>
                <a:gd name="connsiteY6760" fmla="*/ 2465073 h 6367455"/>
                <a:gd name="connsiteX6761" fmla="*/ 2169117 w 6891715"/>
                <a:gd name="connsiteY6761" fmla="*/ 2453962 h 6367455"/>
                <a:gd name="connsiteX6762" fmla="*/ 2180543 w 6891715"/>
                <a:gd name="connsiteY6762" fmla="*/ 2439040 h 6367455"/>
                <a:gd name="connsiteX6763" fmla="*/ 2172290 w 6891715"/>
                <a:gd name="connsiteY6763" fmla="*/ 2438087 h 6367455"/>
                <a:gd name="connsiteX6764" fmla="*/ 2159594 w 6891715"/>
                <a:gd name="connsiteY6764" fmla="*/ 2444438 h 6367455"/>
                <a:gd name="connsiteX6765" fmla="*/ 2141505 w 6891715"/>
                <a:gd name="connsiteY6765" fmla="*/ 2433007 h 6367455"/>
                <a:gd name="connsiteX6766" fmla="*/ 2149756 w 6891715"/>
                <a:gd name="connsiteY6766" fmla="*/ 2422530 h 6367455"/>
                <a:gd name="connsiteX6767" fmla="*/ 2138331 w 6891715"/>
                <a:gd name="connsiteY6767" fmla="*/ 2421258 h 6367455"/>
                <a:gd name="connsiteX6768" fmla="*/ 2143091 w 6891715"/>
                <a:gd name="connsiteY6768" fmla="*/ 2403163 h 6367455"/>
                <a:gd name="connsiteX6769" fmla="*/ 2158959 w 6891715"/>
                <a:gd name="connsiteY6769" fmla="*/ 2402208 h 6367455"/>
                <a:gd name="connsiteX6770" fmla="*/ 2184669 w 6891715"/>
                <a:gd name="connsiteY6770" fmla="*/ 2408243 h 6367455"/>
                <a:gd name="connsiteX6771" fmla="*/ 2209741 w 6891715"/>
                <a:gd name="connsiteY6771" fmla="*/ 2392366 h 6367455"/>
                <a:gd name="connsiteX6772" fmla="*/ 2253223 w 6891715"/>
                <a:gd name="connsiteY6772" fmla="*/ 2401575 h 6367455"/>
                <a:gd name="connsiteX6773" fmla="*/ 2274486 w 6891715"/>
                <a:gd name="connsiteY6773" fmla="*/ 2389510 h 6367455"/>
                <a:gd name="connsiteX6774" fmla="*/ 2317968 w 6891715"/>
                <a:gd name="connsiteY6774" fmla="*/ 2416815 h 6367455"/>
                <a:gd name="connsiteX6775" fmla="*/ 2312891 w 6891715"/>
                <a:gd name="connsiteY6775" fmla="*/ 2438722 h 6367455"/>
                <a:gd name="connsiteX6776" fmla="*/ 2328441 w 6891715"/>
                <a:gd name="connsiteY6776" fmla="*/ 2426022 h 6367455"/>
                <a:gd name="connsiteX6777" fmla="*/ 2341136 w 6891715"/>
                <a:gd name="connsiteY6777" fmla="*/ 2440627 h 6367455"/>
                <a:gd name="connsiteX6778" fmla="*/ 2347484 w 6891715"/>
                <a:gd name="connsiteY6778" fmla="*/ 2426022 h 6367455"/>
                <a:gd name="connsiteX6779" fmla="*/ 2329710 w 6891715"/>
                <a:gd name="connsiteY6779" fmla="*/ 2412053 h 6367455"/>
                <a:gd name="connsiteX6780" fmla="*/ 2325902 w 6891715"/>
                <a:gd name="connsiteY6780" fmla="*/ 2398716 h 6367455"/>
                <a:gd name="connsiteX6781" fmla="*/ 2386204 w 6891715"/>
                <a:gd name="connsiteY6781" fmla="*/ 2376172 h 6367455"/>
                <a:gd name="connsiteX6782" fmla="*/ 2384935 w 6891715"/>
                <a:gd name="connsiteY6782" fmla="*/ 2359030 h 6367455"/>
                <a:gd name="connsiteX6783" fmla="*/ 2353197 w 6891715"/>
                <a:gd name="connsiteY6783" fmla="*/ 2371094 h 6367455"/>
                <a:gd name="connsiteX6784" fmla="*/ 2361765 w 6891715"/>
                <a:gd name="connsiteY6784" fmla="*/ 2356172 h 6367455"/>
                <a:gd name="connsiteX6785" fmla="*/ 2361448 w 6891715"/>
                <a:gd name="connsiteY6785" fmla="*/ 2331725 h 6367455"/>
                <a:gd name="connsiteX6786" fmla="*/ 2383348 w 6891715"/>
                <a:gd name="connsiteY6786" fmla="*/ 2299021 h 6367455"/>
                <a:gd name="connsiteX6787" fmla="*/ 2345898 w 6891715"/>
                <a:gd name="connsiteY6787" fmla="*/ 2332040 h 6367455"/>
                <a:gd name="connsiteX6788" fmla="*/ 2345898 w 6891715"/>
                <a:gd name="connsiteY6788" fmla="*/ 2368872 h 6367455"/>
                <a:gd name="connsiteX6789" fmla="*/ 2330346 w 6891715"/>
                <a:gd name="connsiteY6789" fmla="*/ 2378397 h 6367455"/>
                <a:gd name="connsiteX6790" fmla="*/ 2320824 w 6891715"/>
                <a:gd name="connsiteY6790" fmla="*/ 2367285 h 6367455"/>
                <a:gd name="connsiteX6791" fmla="*/ 2313208 w 6891715"/>
                <a:gd name="connsiteY6791" fmla="*/ 2374587 h 6367455"/>
                <a:gd name="connsiteX6792" fmla="*/ 2271948 w 6891715"/>
                <a:gd name="connsiteY6792" fmla="*/ 2374904 h 6367455"/>
                <a:gd name="connsiteX6793" fmla="*/ 2271948 w 6891715"/>
                <a:gd name="connsiteY6793" fmla="*/ 2363157 h 6367455"/>
                <a:gd name="connsiteX6794" fmla="*/ 2287500 w 6891715"/>
                <a:gd name="connsiteY6794" fmla="*/ 2339979 h 6367455"/>
                <a:gd name="connsiteX6795" fmla="*/ 2263378 w 6891715"/>
                <a:gd name="connsiteY6795" fmla="*/ 2359030 h 6367455"/>
                <a:gd name="connsiteX6796" fmla="*/ 2263378 w 6891715"/>
                <a:gd name="connsiteY6796" fmla="*/ 2376172 h 6367455"/>
                <a:gd name="connsiteX6797" fmla="*/ 2245605 w 6891715"/>
                <a:gd name="connsiteY6797" fmla="*/ 2379350 h 6367455"/>
                <a:gd name="connsiteX6798" fmla="*/ 2210694 w 6891715"/>
                <a:gd name="connsiteY6798" fmla="*/ 2377443 h 6367455"/>
                <a:gd name="connsiteX6799" fmla="*/ 2176100 w 6891715"/>
                <a:gd name="connsiteY6799" fmla="*/ 2399987 h 6367455"/>
                <a:gd name="connsiteX6800" fmla="*/ 2153882 w 6891715"/>
                <a:gd name="connsiteY6800" fmla="*/ 2391732 h 6367455"/>
                <a:gd name="connsiteX6801" fmla="*/ 2145948 w 6891715"/>
                <a:gd name="connsiteY6801" fmla="*/ 2379350 h 6367455"/>
                <a:gd name="connsiteX6802" fmla="*/ 2160864 w 6891715"/>
                <a:gd name="connsiteY6802" fmla="*/ 2371729 h 6367455"/>
                <a:gd name="connsiteX6803" fmla="*/ 2136427 w 6891715"/>
                <a:gd name="connsiteY6803" fmla="*/ 2362204 h 6367455"/>
                <a:gd name="connsiteX6804" fmla="*/ 2178639 w 6891715"/>
                <a:gd name="connsiteY6804" fmla="*/ 2342201 h 6367455"/>
                <a:gd name="connsiteX6805" fmla="*/ 2167847 w 6891715"/>
                <a:gd name="connsiteY6805" fmla="*/ 2339979 h 6367455"/>
                <a:gd name="connsiteX6806" fmla="*/ 2173243 w 6891715"/>
                <a:gd name="connsiteY6806" fmla="*/ 2326326 h 6367455"/>
                <a:gd name="connsiteX6807" fmla="*/ 2188160 w 6891715"/>
                <a:gd name="connsiteY6807" fmla="*/ 2322834 h 6367455"/>
                <a:gd name="connsiteX6808" fmla="*/ 2158008 w 6891715"/>
                <a:gd name="connsiteY6808" fmla="*/ 2303150 h 6367455"/>
                <a:gd name="connsiteX6809" fmla="*/ 2166578 w 6891715"/>
                <a:gd name="connsiteY6809" fmla="*/ 2294574 h 6367455"/>
                <a:gd name="connsiteX6810" fmla="*/ 2133571 w 6891715"/>
                <a:gd name="connsiteY6810" fmla="*/ 2274889 h 6367455"/>
                <a:gd name="connsiteX6811" fmla="*/ 2157057 w 6891715"/>
                <a:gd name="connsiteY6811" fmla="*/ 2271715 h 6367455"/>
                <a:gd name="connsiteX6812" fmla="*/ 2154518 w 6891715"/>
                <a:gd name="connsiteY6812" fmla="*/ 2256790 h 6367455"/>
                <a:gd name="connsiteX6813" fmla="*/ 2160864 w 6891715"/>
                <a:gd name="connsiteY6813" fmla="*/ 2256790 h 6367455"/>
                <a:gd name="connsiteX6814" fmla="*/ 2173560 w 6891715"/>
                <a:gd name="connsiteY6814" fmla="*/ 2244090 h 6367455"/>
                <a:gd name="connsiteX6815" fmla="*/ 2187525 w 6891715"/>
                <a:gd name="connsiteY6815" fmla="*/ 2258697 h 6367455"/>
                <a:gd name="connsiteX6816" fmla="*/ 2200219 w 6891715"/>
                <a:gd name="connsiteY6816" fmla="*/ 2265998 h 6367455"/>
                <a:gd name="connsiteX6817" fmla="*/ 2203395 w 6891715"/>
                <a:gd name="connsiteY6817" fmla="*/ 2253298 h 6367455"/>
                <a:gd name="connsiteX6818" fmla="*/ 2226246 w 6891715"/>
                <a:gd name="connsiteY6818" fmla="*/ 2245361 h 6367455"/>
                <a:gd name="connsiteX6819" fmla="*/ 2252906 w 6891715"/>
                <a:gd name="connsiteY6819" fmla="*/ 2258377 h 6367455"/>
                <a:gd name="connsiteX6820" fmla="*/ 2266552 w 6891715"/>
                <a:gd name="connsiteY6820" fmla="*/ 2244090 h 6367455"/>
                <a:gd name="connsiteX6821" fmla="*/ 2266552 w 6891715"/>
                <a:gd name="connsiteY6821" fmla="*/ 2235835 h 6367455"/>
                <a:gd name="connsiteX6822" fmla="*/ 2213550 w 6891715"/>
                <a:gd name="connsiteY6822" fmla="*/ 2243773 h 6367455"/>
                <a:gd name="connsiteX6823" fmla="*/ 2197681 w 6891715"/>
                <a:gd name="connsiteY6823" fmla="*/ 2239644 h 6367455"/>
                <a:gd name="connsiteX6824" fmla="*/ 2204029 w 6891715"/>
                <a:gd name="connsiteY6824" fmla="*/ 2231072 h 6367455"/>
                <a:gd name="connsiteX6825" fmla="*/ 2233862 w 6891715"/>
                <a:gd name="connsiteY6825" fmla="*/ 2227898 h 6367455"/>
                <a:gd name="connsiteX6826" fmla="*/ 2254492 w 6891715"/>
                <a:gd name="connsiteY6826" fmla="*/ 2222181 h 6367455"/>
                <a:gd name="connsiteX6827" fmla="*/ 2236401 w 6891715"/>
                <a:gd name="connsiteY6827" fmla="*/ 2212020 h 6367455"/>
                <a:gd name="connsiteX6828" fmla="*/ 2249414 w 6891715"/>
                <a:gd name="connsiteY6828" fmla="*/ 2203448 h 6367455"/>
                <a:gd name="connsiteX6829" fmla="*/ 2244970 w 6891715"/>
                <a:gd name="connsiteY6829" fmla="*/ 2194876 h 6367455"/>
                <a:gd name="connsiteX6830" fmla="*/ 2230053 w 6891715"/>
                <a:gd name="connsiteY6830" fmla="*/ 2187889 h 6367455"/>
                <a:gd name="connsiteX6831" fmla="*/ 2238304 w 6891715"/>
                <a:gd name="connsiteY6831" fmla="*/ 2165664 h 6367455"/>
                <a:gd name="connsiteX6832" fmla="*/ 2261791 w 6891715"/>
                <a:gd name="connsiteY6832" fmla="*/ 2150423 h 6367455"/>
                <a:gd name="connsiteX6833" fmla="*/ 2278612 w 6891715"/>
                <a:gd name="connsiteY6833" fmla="*/ 2184079 h 6367455"/>
                <a:gd name="connsiteX6834" fmla="*/ 2285912 w 6891715"/>
                <a:gd name="connsiteY6834" fmla="*/ 2178682 h 6367455"/>
                <a:gd name="connsiteX6835" fmla="*/ 2279565 w 6891715"/>
                <a:gd name="connsiteY6835" fmla="*/ 2166298 h 6367455"/>
                <a:gd name="connsiteX6836" fmla="*/ 2281469 w 6891715"/>
                <a:gd name="connsiteY6836" fmla="*/ 2138677 h 6367455"/>
                <a:gd name="connsiteX6837" fmla="*/ 2300512 w 6891715"/>
                <a:gd name="connsiteY6837" fmla="*/ 2135500 h 6367455"/>
                <a:gd name="connsiteX6838" fmla="*/ 2314476 w 6891715"/>
                <a:gd name="connsiteY6838" fmla="*/ 2151058 h 6367455"/>
                <a:gd name="connsiteX6839" fmla="*/ 2307177 w 6891715"/>
                <a:gd name="connsiteY6839" fmla="*/ 2195194 h 6367455"/>
                <a:gd name="connsiteX6840" fmla="*/ 2318920 w 6891715"/>
                <a:gd name="connsiteY6840" fmla="*/ 2195194 h 6367455"/>
                <a:gd name="connsiteX6841" fmla="*/ 2329076 w 6891715"/>
                <a:gd name="connsiteY6841" fmla="*/ 2158361 h 6367455"/>
                <a:gd name="connsiteX6842" fmla="*/ 2356688 w 6891715"/>
                <a:gd name="connsiteY6842" fmla="*/ 2158044 h 6367455"/>
                <a:gd name="connsiteX6843" fmla="*/ 2361131 w 6891715"/>
                <a:gd name="connsiteY6843" fmla="*/ 2146612 h 6367455"/>
                <a:gd name="connsiteX6844" fmla="*/ 2321776 w 6891715"/>
                <a:gd name="connsiteY6844" fmla="*/ 2142486 h 6367455"/>
                <a:gd name="connsiteX6845" fmla="*/ 2319237 w 6891715"/>
                <a:gd name="connsiteY6845" fmla="*/ 2125021 h 6367455"/>
                <a:gd name="connsiteX6846" fmla="*/ 2297020 w 6891715"/>
                <a:gd name="connsiteY6846" fmla="*/ 2113274 h 6367455"/>
                <a:gd name="connsiteX6847" fmla="*/ 2285594 w 6891715"/>
                <a:gd name="connsiteY6847" fmla="*/ 2125021 h 6367455"/>
                <a:gd name="connsiteX6848" fmla="*/ 2278294 w 6891715"/>
                <a:gd name="connsiteY6848" fmla="*/ 2118988 h 6367455"/>
                <a:gd name="connsiteX6849" fmla="*/ 2283373 w 6891715"/>
                <a:gd name="connsiteY6849" fmla="*/ 2109465 h 6367455"/>
                <a:gd name="connsiteX6850" fmla="*/ 2297973 w 6891715"/>
                <a:gd name="connsiteY6850" fmla="*/ 2100891 h 6367455"/>
                <a:gd name="connsiteX6851" fmla="*/ 2310667 w 6891715"/>
                <a:gd name="connsiteY6851" fmla="*/ 2099304 h 6367455"/>
                <a:gd name="connsiteX6852" fmla="*/ 2326855 w 6891715"/>
                <a:gd name="connsiteY6852" fmla="*/ 2092953 h 6367455"/>
                <a:gd name="connsiteX6853" fmla="*/ 2344627 w 6891715"/>
                <a:gd name="connsiteY6853" fmla="*/ 2103432 h 6367455"/>
                <a:gd name="connsiteX6854" fmla="*/ 2352880 w 6891715"/>
                <a:gd name="connsiteY6854" fmla="*/ 2098033 h 6367455"/>
                <a:gd name="connsiteX6855" fmla="*/ 2373509 w 6891715"/>
                <a:gd name="connsiteY6855" fmla="*/ 2117719 h 6367455"/>
                <a:gd name="connsiteX6856" fmla="*/ 2388426 w 6891715"/>
                <a:gd name="connsiteY6856" fmla="*/ 2113591 h 6367455"/>
                <a:gd name="connsiteX6857" fmla="*/ 2390965 w 6891715"/>
                <a:gd name="connsiteY6857" fmla="*/ 2100891 h 6367455"/>
                <a:gd name="connsiteX6858" fmla="*/ 2364623 w 6891715"/>
                <a:gd name="connsiteY6858" fmla="*/ 2097082 h 6367455"/>
                <a:gd name="connsiteX6859" fmla="*/ 2364623 w 6891715"/>
                <a:gd name="connsiteY6859" fmla="*/ 2087237 h 6367455"/>
                <a:gd name="connsiteX6860" fmla="*/ 2392868 w 6891715"/>
                <a:gd name="connsiteY6860" fmla="*/ 2073585 h 6367455"/>
                <a:gd name="connsiteX6861" fmla="*/ 2361131 w 6891715"/>
                <a:gd name="connsiteY6861" fmla="*/ 2063426 h 6367455"/>
                <a:gd name="connsiteX6862" fmla="*/ 2344309 w 6891715"/>
                <a:gd name="connsiteY6862" fmla="*/ 2067553 h 6367455"/>
                <a:gd name="connsiteX6863" fmla="*/ 2321141 w 6891715"/>
                <a:gd name="connsiteY6863" fmla="*/ 2069141 h 6367455"/>
                <a:gd name="connsiteX6864" fmla="*/ 2338915 w 6891715"/>
                <a:gd name="connsiteY6864" fmla="*/ 2050726 h 6367455"/>
                <a:gd name="connsiteX6865" fmla="*/ 2320824 w 6891715"/>
                <a:gd name="connsiteY6865" fmla="*/ 2045646 h 6367455"/>
                <a:gd name="connsiteX6866" fmla="*/ 2318602 w 6891715"/>
                <a:gd name="connsiteY6866" fmla="*/ 2029776 h 6367455"/>
                <a:gd name="connsiteX6867" fmla="*/ 2346849 w 6891715"/>
                <a:gd name="connsiteY6867" fmla="*/ 2010726 h 6367455"/>
                <a:gd name="connsiteX6868" fmla="*/ 2363987 w 6891715"/>
                <a:gd name="connsiteY6868" fmla="*/ 2025013 h 6367455"/>
                <a:gd name="connsiteX6869" fmla="*/ 2377953 w 6891715"/>
                <a:gd name="connsiteY6869" fmla="*/ 2033586 h 6367455"/>
                <a:gd name="connsiteX6870" fmla="*/ 2390330 w 6891715"/>
                <a:gd name="connsiteY6870" fmla="*/ 2019933 h 6367455"/>
                <a:gd name="connsiteX6871" fmla="*/ 2395725 w 6891715"/>
                <a:gd name="connsiteY6871" fmla="*/ 2026918 h 6367455"/>
                <a:gd name="connsiteX6872" fmla="*/ 2422068 w 6891715"/>
                <a:gd name="connsiteY6872" fmla="*/ 2016441 h 6367455"/>
                <a:gd name="connsiteX6873" fmla="*/ 2401756 w 6891715"/>
                <a:gd name="connsiteY6873" fmla="*/ 1998661 h 6367455"/>
                <a:gd name="connsiteX6874" fmla="*/ 2384935 w 6891715"/>
                <a:gd name="connsiteY6874" fmla="*/ 2011360 h 6367455"/>
                <a:gd name="connsiteX6875" fmla="*/ 2370336 w 6891715"/>
                <a:gd name="connsiteY6875" fmla="*/ 2004376 h 6367455"/>
                <a:gd name="connsiteX6876" fmla="*/ 2373191 w 6891715"/>
                <a:gd name="connsiteY6876" fmla="*/ 1984056 h 6367455"/>
                <a:gd name="connsiteX6877" fmla="*/ 2394138 w 6891715"/>
                <a:gd name="connsiteY6877" fmla="*/ 1977706 h 6367455"/>
                <a:gd name="connsiteX6878" fmla="*/ 2409055 w 6891715"/>
                <a:gd name="connsiteY6878" fmla="*/ 1966911 h 6367455"/>
                <a:gd name="connsiteX6879" fmla="*/ 2423655 w 6891715"/>
                <a:gd name="connsiteY6879" fmla="*/ 1967864 h 6367455"/>
                <a:gd name="connsiteX6880" fmla="*/ 2424608 w 6891715"/>
                <a:gd name="connsiteY6880" fmla="*/ 1955164 h 6367455"/>
                <a:gd name="connsiteX6881" fmla="*/ 2438570 w 6891715"/>
                <a:gd name="connsiteY6881" fmla="*/ 1958338 h 6367455"/>
                <a:gd name="connsiteX6882" fmla="*/ 2445870 w 6891715"/>
                <a:gd name="connsiteY6882" fmla="*/ 1965324 h 6367455"/>
                <a:gd name="connsiteX6883" fmla="*/ 2460787 w 6891715"/>
                <a:gd name="connsiteY6883" fmla="*/ 1944051 h 6367455"/>
                <a:gd name="connsiteX6884" fmla="*/ 2480465 w 6891715"/>
                <a:gd name="connsiteY6884" fmla="*/ 1914841 h 6367455"/>
                <a:gd name="connsiteX6885" fmla="*/ 2502364 w 6891715"/>
                <a:gd name="connsiteY6885" fmla="*/ 1913254 h 6367455"/>
                <a:gd name="connsiteX6886" fmla="*/ 2520455 w 6891715"/>
                <a:gd name="connsiteY6886" fmla="*/ 1906904 h 6367455"/>
                <a:gd name="connsiteX6887" fmla="*/ 2529341 w 6891715"/>
                <a:gd name="connsiteY6887" fmla="*/ 1928811 h 6367455"/>
                <a:gd name="connsiteX6888" fmla="*/ 2553461 w 6891715"/>
                <a:gd name="connsiteY6888" fmla="*/ 1919286 h 6367455"/>
                <a:gd name="connsiteX6889" fmla="*/ 2543941 w 6891715"/>
                <a:gd name="connsiteY6889" fmla="*/ 1902459 h 6367455"/>
                <a:gd name="connsiteX6890" fmla="*/ 2538228 w 6891715"/>
                <a:gd name="connsiteY6890" fmla="*/ 1886901 h 6367455"/>
                <a:gd name="connsiteX6891" fmla="*/ 2585518 w 6891715"/>
                <a:gd name="connsiteY6891" fmla="*/ 1865312 h 6367455"/>
                <a:gd name="connsiteX6892" fmla="*/ 2609319 w 6891715"/>
                <a:gd name="connsiteY6892" fmla="*/ 1891347 h 6367455"/>
                <a:gd name="connsiteX6893" fmla="*/ 2603925 w 6891715"/>
                <a:gd name="connsiteY6893" fmla="*/ 1913254 h 6367455"/>
                <a:gd name="connsiteX6894" fmla="*/ 2607415 w 6891715"/>
                <a:gd name="connsiteY6894" fmla="*/ 1925954 h 6367455"/>
                <a:gd name="connsiteX6895" fmla="*/ 2630902 w 6891715"/>
                <a:gd name="connsiteY6895" fmla="*/ 1923731 h 6367455"/>
                <a:gd name="connsiteX6896" fmla="*/ 2619793 w 6891715"/>
                <a:gd name="connsiteY6896" fmla="*/ 1910079 h 6367455"/>
                <a:gd name="connsiteX6897" fmla="*/ 2626141 w 6891715"/>
                <a:gd name="connsiteY6897" fmla="*/ 1900554 h 6367455"/>
                <a:gd name="connsiteX6898" fmla="*/ 2665497 w 6891715"/>
                <a:gd name="connsiteY6898" fmla="*/ 1901189 h 6367455"/>
                <a:gd name="connsiteX6899" fmla="*/ 2678826 w 6891715"/>
                <a:gd name="connsiteY6899" fmla="*/ 1889759 h 6367455"/>
                <a:gd name="connsiteX6900" fmla="*/ 2665179 w 6891715"/>
                <a:gd name="connsiteY6900" fmla="*/ 1871979 h 6367455"/>
                <a:gd name="connsiteX6901" fmla="*/ 2684856 w 6891715"/>
                <a:gd name="connsiteY6901" fmla="*/ 1851658 h 6367455"/>
                <a:gd name="connsiteX6902" fmla="*/ 2739762 w 6891715"/>
                <a:gd name="connsiteY6902" fmla="*/ 1824989 h 6367455"/>
                <a:gd name="connsiteX6903" fmla="*/ 2727702 w 6891715"/>
                <a:gd name="connsiteY6903" fmla="*/ 1843086 h 6367455"/>
                <a:gd name="connsiteX6904" fmla="*/ 2755314 w 6891715"/>
                <a:gd name="connsiteY6904" fmla="*/ 1832928 h 6367455"/>
                <a:gd name="connsiteX6905" fmla="*/ 2757853 w 6891715"/>
                <a:gd name="connsiteY6905" fmla="*/ 1817369 h 6367455"/>
                <a:gd name="connsiteX6906" fmla="*/ 2733732 w 6891715"/>
                <a:gd name="connsiteY6906" fmla="*/ 1816734 h 6367455"/>
                <a:gd name="connsiteX6907" fmla="*/ 2743254 w 6891715"/>
                <a:gd name="connsiteY6907" fmla="*/ 1805304 h 6367455"/>
                <a:gd name="connsiteX6908" fmla="*/ 2743571 w 6891715"/>
                <a:gd name="connsiteY6908" fmla="*/ 1795779 h 6367455"/>
                <a:gd name="connsiteX6909" fmla="*/ 2735636 w 6891715"/>
                <a:gd name="connsiteY6909" fmla="*/ 1791334 h 6367455"/>
                <a:gd name="connsiteX6910" fmla="*/ 2750553 w 6891715"/>
                <a:gd name="connsiteY6910" fmla="*/ 1786571 h 6367455"/>
                <a:gd name="connsiteX6911" fmla="*/ 2749283 w 6891715"/>
                <a:gd name="connsiteY6911" fmla="*/ 1782443 h 6367455"/>
                <a:gd name="connsiteX6912" fmla="*/ 2732463 w 6891715"/>
                <a:gd name="connsiteY6912" fmla="*/ 1785936 h 6367455"/>
                <a:gd name="connsiteX6913" fmla="*/ 2723576 w 6891715"/>
                <a:gd name="connsiteY6913" fmla="*/ 1801494 h 6367455"/>
                <a:gd name="connsiteX6914" fmla="*/ 2655341 w 6891715"/>
                <a:gd name="connsiteY6914" fmla="*/ 1817686 h 6367455"/>
                <a:gd name="connsiteX6915" fmla="*/ 2652167 w 6891715"/>
                <a:gd name="connsiteY6915" fmla="*/ 1822131 h 6367455"/>
                <a:gd name="connsiteX6916" fmla="*/ 2724211 w 6891715"/>
                <a:gd name="connsiteY6916" fmla="*/ 1806891 h 6367455"/>
                <a:gd name="connsiteX6917" fmla="*/ 2726114 w 6891715"/>
                <a:gd name="connsiteY6917" fmla="*/ 1817369 h 6367455"/>
                <a:gd name="connsiteX6918" fmla="*/ 2673431 w 6891715"/>
                <a:gd name="connsiteY6918" fmla="*/ 1835784 h 6367455"/>
                <a:gd name="connsiteX6919" fmla="*/ 2648041 w 6891715"/>
                <a:gd name="connsiteY6919" fmla="*/ 1871979 h 6367455"/>
                <a:gd name="connsiteX6920" fmla="*/ 2615668 w 6891715"/>
                <a:gd name="connsiteY6920" fmla="*/ 1886267 h 6367455"/>
                <a:gd name="connsiteX6921" fmla="*/ 2597261 w 6891715"/>
                <a:gd name="connsiteY6921" fmla="*/ 1856739 h 6367455"/>
                <a:gd name="connsiteX6922" fmla="*/ 2607415 w 6891715"/>
                <a:gd name="connsiteY6922" fmla="*/ 1833245 h 6367455"/>
                <a:gd name="connsiteX6923" fmla="*/ 2587739 w 6891715"/>
                <a:gd name="connsiteY6923" fmla="*/ 1846261 h 6367455"/>
                <a:gd name="connsiteX6924" fmla="*/ 2578217 w 6891715"/>
                <a:gd name="connsiteY6924" fmla="*/ 1843086 h 6367455"/>
                <a:gd name="connsiteX6925" fmla="*/ 2577900 w 6891715"/>
                <a:gd name="connsiteY6925" fmla="*/ 1811336 h 6367455"/>
                <a:gd name="connsiteX6926" fmla="*/ 2599165 w 6891715"/>
                <a:gd name="connsiteY6926" fmla="*/ 1807209 h 6367455"/>
                <a:gd name="connsiteX6927" fmla="*/ 2622967 w 6891715"/>
                <a:gd name="connsiteY6927" fmla="*/ 1785619 h 6367455"/>
                <a:gd name="connsiteX6928" fmla="*/ 2598530 w 6891715"/>
                <a:gd name="connsiteY6928" fmla="*/ 1780538 h 6367455"/>
                <a:gd name="connsiteX6929" fmla="*/ 2596625 w 6891715"/>
                <a:gd name="connsiteY6929" fmla="*/ 1767839 h 6367455"/>
                <a:gd name="connsiteX6930" fmla="*/ 2627094 w 6891715"/>
                <a:gd name="connsiteY6930" fmla="*/ 1760536 h 6367455"/>
                <a:gd name="connsiteX6931" fmla="*/ 2619476 w 6891715"/>
                <a:gd name="connsiteY6931" fmla="*/ 1751963 h 6367455"/>
                <a:gd name="connsiteX6932" fmla="*/ 2625823 w 6891715"/>
                <a:gd name="connsiteY6932" fmla="*/ 1733866 h 6367455"/>
                <a:gd name="connsiteX6933" fmla="*/ 2644550 w 6891715"/>
                <a:gd name="connsiteY6933" fmla="*/ 1726564 h 6367455"/>
                <a:gd name="connsiteX6934" fmla="*/ 2656927 w 6891715"/>
                <a:gd name="connsiteY6934" fmla="*/ 1685606 h 6367455"/>
                <a:gd name="connsiteX6935" fmla="*/ 2672796 w 6891715"/>
                <a:gd name="connsiteY6935" fmla="*/ 1686241 h 6367455"/>
                <a:gd name="connsiteX6936" fmla="*/ 2677239 w 6891715"/>
                <a:gd name="connsiteY6936" fmla="*/ 1672588 h 6367455"/>
                <a:gd name="connsiteX6937" fmla="*/ 2695013 w 6891715"/>
                <a:gd name="connsiteY6937" fmla="*/ 1652269 h 6367455"/>
                <a:gd name="connsiteX6938" fmla="*/ 2703264 w 6891715"/>
                <a:gd name="connsiteY6938" fmla="*/ 1658619 h 6367455"/>
                <a:gd name="connsiteX6939" fmla="*/ 2721355 w 6891715"/>
                <a:gd name="connsiteY6939" fmla="*/ 1676398 h 6367455"/>
                <a:gd name="connsiteX6940" fmla="*/ 2735320 w 6891715"/>
                <a:gd name="connsiteY6940" fmla="*/ 1675128 h 6367455"/>
                <a:gd name="connsiteX6941" fmla="*/ 2719133 w 6891715"/>
                <a:gd name="connsiteY6941" fmla="*/ 1659253 h 6367455"/>
                <a:gd name="connsiteX6942" fmla="*/ 2721355 w 6891715"/>
                <a:gd name="connsiteY6942" fmla="*/ 1651316 h 6367455"/>
                <a:gd name="connsiteX6943" fmla="*/ 2745793 w 6891715"/>
                <a:gd name="connsiteY6943" fmla="*/ 1659253 h 6367455"/>
                <a:gd name="connsiteX6944" fmla="*/ 2749918 w 6891715"/>
                <a:gd name="connsiteY6944" fmla="*/ 1656079 h 6367455"/>
                <a:gd name="connsiteX6945" fmla="*/ 2743254 w 6891715"/>
                <a:gd name="connsiteY6945" fmla="*/ 1642426 h 6367455"/>
                <a:gd name="connsiteX6946" fmla="*/ 2741349 w 6891715"/>
                <a:gd name="connsiteY6946" fmla="*/ 1624646 h 6367455"/>
                <a:gd name="connsiteX6947" fmla="*/ 2750870 w 6891715"/>
                <a:gd name="connsiteY6947" fmla="*/ 1620201 h 6367455"/>
                <a:gd name="connsiteX6948" fmla="*/ 2771499 w 6891715"/>
                <a:gd name="connsiteY6948" fmla="*/ 1600833 h 6367455"/>
                <a:gd name="connsiteX6949" fmla="*/ 2763248 w 6891715"/>
                <a:gd name="connsiteY6949" fmla="*/ 1591944 h 6367455"/>
                <a:gd name="connsiteX6950" fmla="*/ 2742936 w 6891715"/>
                <a:gd name="connsiteY6950" fmla="*/ 1608771 h 6367455"/>
                <a:gd name="connsiteX6951" fmla="*/ 2733732 w 6891715"/>
                <a:gd name="connsiteY6951" fmla="*/ 1609723 h 6367455"/>
                <a:gd name="connsiteX6952" fmla="*/ 2730241 w 6891715"/>
                <a:gd name="connsiteY6952" fmla="*/ 1603374 h 6367455"/>
                <a:gd name="connsiteX6953" fmla="*/ 2741983 w 6891715"/>
                <a:gd name="connsiteY6953" fmla="*/ 1579561 h 6367455"/>
                <a:gd name="connsiteX6954" fmla="*/ 2752459 w 6891715"/>
                <a:gd name="connsiteY6954" fmla="*/ 1580196 h 6367455"/>
                <a:gd name="connsiteX6955" fmla="*/ 2769278 w 6891715"/>
                <a:gd name="connsiteY6955" fmla="*/ 1572576 h 6367455"/>
                <a:gd name="connsiteX6956" fmla="*/ 2766105 w 6891715"/>
                <a:gd name="connsiteY6956" fmla="*/ 1549399 h 6367455"/>
                <a:gd name="connsiteX6957" fmla="*/ 2779435 w 6891715"/>
                <a:gd name="connsiteY6957" fmla="*/ 1533524 h 6367455"/>
                <a:gd name="connsiteX6958" fmla="*/ 2799430 w 6891715"/>
                <a:gd name="connsiteY6958" fmla="*/ 1528127 h 6367455"/>
                <a:gd name="connsiteX6959" fmla="*/ 2804825 w 6891715"/>
                <a:gd name="connsiteY6959" fmla="*/ 1517649 h 6367455"/>
                <a:gd name="connsiteX6960" fmla="*/ 2813077 w 6891715"/>
                <a:gd name="connsiteY6960" fmla="*/ 1509077 h 6367455"/>
                <a:gd name="connsiteX6961" fmla="*/ 2818790 w 6891715"/>
                <a:gd name="connsiteY6961" fmla="*/ 1531937 h 6367455"/>
                <a:gd name="connsiteX6962" fmla="*/ 2830215 w 6891715"/>
                <a:gd name="connsiteY6962" fmla="*/ 1541461 h 6367455"/>
                <a:gd name="connsiteX6963" fmla="*/ 2842592 w 6891715"/>
                <a:gd name="connsiteY6963" fmla="*/ 1520189 h 6367455"/>
                <a:gd name="connsiteX6964" fmla="*/ 2837515 w 6891715"/>
                <a:gd name="connsiteY6964" fmla="*/ 1515109 h 6367455"/>
                <a:gd name="connsiteX6965" fmla="*/ 2855288 w 6891715"/>
                <a:gd name="connsiteY6965" fmla="*/ 1505584 h 6367455"/>
                <a:gd name="connsiteX6966" fmla="*/ 2863540 w 6891715"/>
                <a:gd name="connsiteY6966" fmla="*/ 1493836 h 6367455"/>
                <a:gd name="connsiteX6967" fmla="*/ 2859414 w 6891715"/>
                <a:gd name="connsiteY6967" fmla="*/ 1486534 h 6367455"/>
                <a:gd name="connsiteX6968" fmla="*/ 2845767 w 6891715"/>
                <a:gd name="connsiteY6968" fmla="*/ 1504314 h 6367455"/>
                <a:gd name="connsiteX6969" fmla="*/ 2832120 w 6891715"/>
                <a:gd name="connsiteY6969" fmla="*/ 1513204 h 6367455"/>
                <a:gd name="connsiteX6970" fmla="*/ 2828945 w 6891715"/>
                <a:gd name="connsiteY6970" fmla="*/ 1481137 h 6367455"/>
                <a:gd name="connsiteX6971" fmla="*/ 2828628 w 6891715"/>
                <a:gd name="connsiteY6971" fmla="*/ 1479232 h 6367455"/>
                <a:gd name="connsiteX6972" fmla="*/ 2825772 w 6891715"/>
                <a:gd name="connsiteY6972" fmla="*/ 1481137 h 6367455"/>
                <a:gd name="connsiteX6973" fmla="*/ 2819425 w 6891715"/>
                <a:gd name="connsiteY6973" fmla="*/ 1484629 h 6367455"/>
                <a:gd name="connsiteX6974" fmla="*/ 2806729 w 6891715"/>
                <a:gd name="connsiteY6974" fmla="*/ 1509077 h 6367455"/>
                <a:gd name="connsiteX6975" fmla="*/ 2794987 w 6891715"/>
                <a:gd name="connsiteY6975" fmla="*/ 1503996 h 6367455"/>
                <a:gd name="connsiteX6976" fmla="*/ 2801335 w 6891715"/>
                <a:gd name="connsiteY6976" fmla="*/ 1488122 h 6367455"/>
                <a:gd name="connsiteX6977" fmla="*/ 2807047 w 6891715"/>
                <a:gd name="connsiteY6977" fmla="*/ 1481137 h 6367455"/>
                <a:gd name="connsiteX6978" fmla="*/ 2815933 w 6891715"/>
                <a:gd name="connsiteY6978" fmla="*/ 1470024 h 6367455"/>
                <a:gd name="connsiteX6979" fmla="*/ 2827359 w 6891715"/>
                <a:gd name="connsiteY6979" fmla="*/ 1465897 h 6367455"/>
                <a:gd name="connsiteX6980" fmla="*/ 2821012 w 6891715"/>
                <a:gd name="connsiteY6980" fmla="*/ 1454149 h 6367455"/>
                <a:gd name="connsiteX6981" fmla="*/ 2825137 w 6891715"/>
                <a:gd name="connsiteY6981" fmla="*/ 1438274 h 6367455"/>
                <a:gd name="connsiteX6982" fmla="*/ 2832436 w 6891715"/>
                <a:gd name="connsiteY6982" fmla="*/ 1441449 h 6367455"/>
                <a:gd name="connsiteX6983" fmla="*/ 2833706 w 6891715"/>
                <a:gd name="connsiteY6983" fmla="*/ 1461134 h 6367455"/>
                <a:gd name="connsiteX6984" fmla="*/ 2840371 w 6891715"/>
                <a:gd name="connsiteY6984" fmla="*/ 1467484 h 6367455"/>
                <a:gd name="connsiteX6985" fmla="*/ 2859414 w 6891715"/>
                <a:gd name="connsiteY6985" fmla="*/ 1481137 h 6367455"/>
                <a:gd name="connsiteX6986" fmla="*/ 2862588 w 6891715"/>
                <a:gd name="connsiteY6986" fmla="*/ 1483042 h 6367455"/>
                <a:gd name="connsiteX6987" fmla="*/ 2862271 w 6891715"/>
                <a:gd name="connsiteY6987" fmla="*/ 1481137 h 6367455"/>
                <a:gd name="connsiteX6988" fmla="*/ 2860366 w 6891715"/>
                <a:gd name="connsiteY6988" fmla="*/ 1474152 h 6367455"/>
                <a:gd name="connsiteX6989" fmla="*/ 2854653 w 6891715"/>
                <a:gd name="connsiteY6989" fmla="*/ 1441132 h 6367455"/>
                <a:gd name="connsiteX6990" fmla="*/ 2836563 w 6891715"/>
                <a:gd name="connsiteY6990" fmla="*/ 1430972 h 6367455"/>
                <a:gd name="connsiteX6991" fmla="*/ 2833072 w 6891715"/>
                <a:gd name="connsiteY6991" fmla="*/ 1410017 h 6367455"/>
                <a:gd name="connsiteX6992" fmla="*/ 2847036 w 6891715"/>
                <a:gd name="connsiteY6992" fmla="*/ 1405255 h 6367455"/>
                <a:gd name="connsiteX6993" fmla="*/ 2852749 w 6891715"/>
                <a:gd name="connsiteY6993" fmla="*/ 1426527 h 6367455"/>
                <a:gd name="connsiteX6994" fmla="*/ 2864174 w 6891715"/>
                <a:gd name="connsiteY6994" fmla="*/ 1423987 h 6367455"/>
                <a:gd name="connsiteX6995" fmla="*/ 2868300 w 6891715"/>
                <a:gd name="connsiteY6995" fmla="*/ 1403350 h 6367455"/>
                <a:gd name="connsiteX6996" fmla="*/ 2848941 w 6891715"/>
                <a:gd name="connsiteY6996" fmla="*/ 1392554 h 6367455"/>
                <a:gd name="connsiteX6997" fmla="*/ 2854970 w 6891715"/>
                <a:gd name="connsiteY6997" fmla="*/ 1378267 h 6367455"/>
                <a:gd name="connsiteX6998" fmla="*/ 2874013 w 6891715"/>
                <a:gd name="connsiteY6998" fmla="*/ 1375727 h 6367455"/>
                <a:gd name="connsiteX6999" fmla="*/ 2865761 w 6891715"/>
                <a:gd name="connsiteY6999" fmla="*/ 1360170 h 6367455"/>
                <a:gd name="connsiteX7000" fmla="*/ 2872744 w 6891715"/>
                <a:gd name="connsiteY7000" fmla="*/ 1346200 h 6367455"/>
                <a:gd name="connsiteX7001" fmla="*/ 2899721 w 6891715"/>
                <a:gd name="connsiteY7001" fmla="*/ 1361757 h 6367455"/>
                <a:gd name="connsiteX7002" fmla="*/ 2904482 w 6891715"/>
                <a:gd name="connsiteY7002" fmla="*/ 1355407 h 6367455"/>
                <a:gd name="connsiteX7003" fmla="*/ 2886390 w 6891715"/>
                <a:gd name="connsiteY7003" fmla="*/ 1337945 h 6367455"/>
                <a:gd name="connsiteX7004" fmla="*/ 2887660 w 6891715"/>
                <a:gd name="connsiteY7004" fmla="*/ 1321752 h 6367455"/>
                <a:gd name="connsiteX7005" fmla="*/ 2864174 w 6891715"/>
                <a:gd name="connsiteY7005" fmla="*/ 1337945 h 6367455"/>
                <a:gd name="connsiteX7006" fmla="*/ 2844496 w 6891715"/>
                <a:gd name="connsiteY7006" fmla="*/ 1366519 h 6367455"/>
                <a:gd name="connsiteX7007" fmla="*/ 2834976 w 6891715"/>
                <a:gd name="connsiteY7007" fmla="*/ 1356360 h 6367455"/>
                <a:gd name="connsiteX7008" fmla="*/ 2854970 w 6891715"/>
                <a:gd name="connsiteY7008" fmla="*/ 1345247 h 6367455"/>
                <a:gd name="connsiteX7009" fmla="*/ 2850527 w 6891715"/>
                <a:gd name="connsiteY7009" fmla="*/ 1331912 h 6367455"/>
                <a:gd name="connsiteX7010" fmla="*/ 2827041 w 6891715"/>
                <a:gd name="connsiteY7010" fmla="*/ 1327467 h 6367455"/>
                <a:gd name="connsiteX7011" fmla="*/ 2834659 w 6891715"/>
                <a:gd name="connsiteY7011" fmla="*/ 1308735 h 6367455"/>
                <a:gd name="connsiteX7012" fmla="*/ 2850527 w 6891715"/>
                <a:gd name="connsiteY7012" fmla="*/ 1323340 h 6367455"/>
                <a:gd name="connsiteX7013" fmla="*/ 2888296 w 6891715"/>
                <a:gd name="connsiteY7013" fmla="*/ 1308100 h 6367455"/>
                <a:gd name="connsiteX7014" fmla="*/ 2890518 w 6891715"/>
                <a:gd name="connsiteY7014" fmla="*/ 1278890 h 6367455"/>
                <a:gd name="connsiteX7015" fmla="*/ 2898768 w 6891715"/>
                <a:gd name="connsiteY7015" fmla="*/ 1278255 h 6367455"/>
                <a:gd name="connsiteX7016" fmla="*/ 2925112 w 6891715"/>
                <a:gd name="connsiteY7016" fmla="*/ 1271905 h 6367455"/>
                <a:gd name="connsiteX7017" fmla="*/ 2936854 w 6891715"/>
                <a:gd name="connsiteY7017" fmla="*/ 1286510 h 6367455"/>
                <a:gd name="connsiteX7018" fmla="*/ 2945741 w 6891715"/>
                <a:gd name="connsiteY7018" fmla="*/ 1306830 h 6367455"/>
                <a:gd name="connsiteX7019" fmla="*/ 2953675 w 6891715"/>
                <a:gd name="connsiteY7019" fmla="*/ 1290637 h 6367455"/>
                <a:gd name="connsiteX7020" fmla="*/ 2975891 w 6891715"/>
                <a:gd name="connsiteY7020" fmla="*/ 1279843 h 6367455"/>
                <a:gd name="connsiteX7021" fmla="*/ 2984143 w 6891715"/>
                <a:gd name="connsiteY7021" fmla="*/ 1264285 h 6367455"/>
                <a:gd name="connsiteX7022" fmla="*/ 2954945 w 6891715"/>
                <a:gd name="connsiteY7022" fmla="*/ 1267460 h 6367455"/>
                <a:gd name="connsiteX7023" fmla="*/ 2946376 w 6891715"/>
                <a:gd name="connsiteY7023" fmla="*/ 1276033 h 6367455"/>
                <a:gd name="connsiteX7024" fmla="*/ 2925746 w 6891715"/>
                <a:gd name="connsiteY7024" fmla="*/ 1242377 h 6367455"/>
                <a:gd name="connsiteX7025" fmla="*/ 2918447 w 6891715"/>
                <a:gd name="connsiteY7025" fmla="*/ 1238250 h 6367455"/>
                <a:gd name="connsiteX7026" fmla="*/ 2920351 w 6891715"/>
                <a:gd name="connsiteY7026" fmla="*/ 1219200 h 6367455"/>
                <a:gd name="connsiteX7027" fmla="*/ 2935267 w 6891715"/>
                <a:gd name="connsiteY7027" fmla="*/ 1221423 h 6367455"/>
                <a:gd name="connsiteX7028" fmla="*/ 2941297 w 6891715"/>
                <a:gd name="connsiteY7028" fmla="*/ 1202373 h 6367455"/>
                <a:gd name="connsiteX7029" fmla="*/ 2907338 w 6891715"/>
                <a:gd name="connsiteY7029" fmla="*/ 1198563 h 6367455"/>
                <a:gd name="connsiteX7030" fmla="*/ 2908607 w 6891715"/>
                <a:gd name="connsiteY7030" fmla="*/ 1184593 h 6367455"/>
                <a:gd name="connsiteX7031" fmla="*/ 2939394 w 6891715"/>
                <a:gd name="connsiteY7031" fmla="*/ 1183323 h 6367455"/>
                <a:gd name="connsiteX7032" fmla="*/ 2919081 w 6891715"/>
                <a:gd name="connsiteY7032" fmla="*/ 1175068 h 6367455"/>
                <a:gd name="connsiteX7033" fmla="*/ 2926063 w 6891715"/>
                <a:gd name="connsiteY7033" fmla="*/ 1166495 h 6367455"/>
                <a:gd name="connsiteX7034" fmla="*/ 2943202 w 6891715"/>
                <a:gd name="connsiteY7034" fmla="*/ 1173798 h 6367455"/>
                <a:gd name="connsiteX7035" fmla="*/ 2948280 w 6891715"/>
                <a:gd name="connsiteY7035" fmla="*/ 1164273 h 6367455"/>
                <a:gd name="connsiteX7036" fmla="*/ 2940980 w 6891715"/>
                <a:gd name="connsiteY7036" fmla="*/ 1155065 h 6367455"/>
                <a:gd name="connsiteX7037" fmla="*/ 2943202 w 6891715"/>
                <a:gd name="connsiteY7037" fmla="*/ 1143318 h 6367455"/>
                <a:gd name="connsiteX7038" fmla="*/ 2968273 w 6891715"/>
                <a:gd name="connsiteY7038" fmla="*/ 1139825 h 6367455"/>
                <a:gd name="connsiteX7039" fmla="*/ 2953358 w 6891715"/>
                <a:gd name="connsiteY7039" fmla="*/ 1131570 h 6367455"/>
                <a:gd name="connsiteX7040" fmla="*/ 2942884 w 6891715"/>
                <a:gd name="connsiteY7040" fmla="*/ 1119187 h 6367455"/>
                <a:gd name="connsiteX7041" fmla="*/ 2946058 w 6891715"/>
                <a:gd name="connsiteY7041" fmla="*/ 1109662 h 6367455"/>
                <a:gd name="connsiteX7042" fmla="*/ 2965102 w 6891715"/>
                <a:gd name="connsiteY7042" fmla="*/ 1113473 h 6367455"/>
                <a:gd name="connsiteX7043" fmla="*/ 2969862 w 6891715"/>
                <a:gd name="connsiteY7043" fmla="*/ 1100772 h 6367455"/>
                <a:gd name="connsiteX7044" fmla="*/ 2984778 w 6891715"/>
                <a:gd name="connsiteY7044" fmla="*/ 1106170 h 6367455"/>
                <a:gd name="connsiteX7045" fmla="*/ 2996522 w 6891715"/>
                <a:gd name="connsiteY7045" fmla="*/ 1093470 h 6367455"/>
                <a:gd name="connsiteX7046" fmla="*/ 3010169 w 6891715"/>
                <a:gd name="connsiteY7046" fmla="*/ 1094105 h 6367455"/>
                <a:gd name="connsiteX7047" fmla="*/ 3014294 w 6891715"/>
                <a:gd name="connsiteY7047" fmla="*/ 1066800 h 6367455"/>
                <a:gd name="connsiteX7048" fmla="*/ 3027942 w 6891715"/>
                <a:gd name="connsiteY7048" fmla="*/ 1062355 h 6367455"/>
                <a:gd name="connsiteX7049" fmla="*/ 3034289 w 6891715"/>
                <a:gd name="connsiteY7049" fmla="*/ 1054735 h 6367455"/>
                <a:gd name="connsiteX7050" fmla="*/ 3062536 w 6891715"/>
                <a:gd name="connsiteY7050" fmla="*/ 1052830 h 6367455"/>
                <a:gd name="connsiteX7051" fmla="*/ 3082848 w 6891715"/>
                <a:gd name="connsiteY7051" fmla="*/ 1044892 h 6367455"/>
                <a:gd name="connsiteX7052" fmla="*/ 3104107 w 6891715"/>
                <a:gd name="connsiteY7052" fmla="*/ 1064577 h 6367455"/>
                <a:gd name="connsiteX7053" fmla="*/ 3119976 w 6891715"/>
                <a:gd name="connsiteY7053" fmla="*/ 1045527 h 6367455"/>
                <a:gd name="connsiteX7054" fmla="*/ 3102520 w 6891715"/>
                <a:gd name="connsiteY7054" fmla="*/ 1029017 h 6367455"/>
                <a:gd name="connsiteX7055" fmla="*/ 3083799 w 6891715"/>
                <a:gd name="connsiteY7055" fmla="*/ 1030287 h 6367455"/>
                <a:gd name="connsiteX7056" fmla="*/ 3074913 w 6891715"/>
                <a:gd name="connsiteY7056" fmla="*/ 1017587 h 6367455"/>
                <a:gd name="connsiteX7057" fmla="*/ 3058410 w 6891715"/>
                <a:gd name="connsiteY7057" fmla="*/ 1028382 h 6367455"/>
                <a:gd name="connsiteX7058" fmla="*/ 3052697 w 6891715"/>
                <a:gd name="connsiteY7058" fmla="*/ 1010602 h 6367455"/>
                <a:gd name="connsiteX7059" fmla="*/ 3043175 w 6891715"/>
                <a:gd name="connsiteY7059" fmla="*/ 1005204 h 6367455"/>
                <a:gd name="connsiteX7060" fmla="*/ 3049206 w 6891715"/>
                <a:gd name="connsiteY7060" fmla="*/ 973770 h 6367455"/>
                <a:gd name="connsiteX7061" fmla="*/ 3072057 w 6891715"/>
                <a:gd name="connsiteY7061" fmla="*/ 948370 h 6367455"/>
                <a:gd name="connsiteX7062" fmla="*/ 3079991 w 6891715"/>
                <a:gd name="connsiteY7062" fmla="*/ 969325 h 6367455"/>
                <a:gd name="connsiteX7063" fmla="*/ 3093634 w 6891715"/>
                <a:gd name="connsiteY7063" fmla="*/ 972500 h 6367455"/>
                <a:gd name="connsiteX7064" fmla="*/ 3099029 w 6891715"/>
                <a:gd name="connsiteY7064" fmla="*/ 980437 h 6367455"/>
                <a:gd name="connsiteX7065" fmla="*/ 3110772 w 6891715"/>
                <a:gd name="connsiteY7065" fmla="*/ 974087 h 6367455"/>
                <a:gd name="connsiteX7066" fmla="*/ 3125689 w 6891715"/>
                <a:gd name="connsiteY7066" fmla="*/ 985517 h 6367455"/>
                <a:gd name="connsiteX7067" fmla="*/ 3140605 w 6891715"/>
                <a:gd name="connsiteY7067" fmla="*/ 979167 h 6367455"/>
                <a:gd name="connsiteX7068" fmla="*/ 3133623 w 6891715"/>
                <a:gd name="connsiteY7068" fmla="*/ 967737 h 6367455"/>
                <a:gd name="connsiteX7069" fmla="*/ 3150762 w 6891715"/>
                <a:gd name="connsiteY7069" fmla="*/ 948687 h 6367455"/>
                <a:gd name="connsiteX7070" fmla="*/ 3128545 w 6891715"/>
                <a:gd name="connsiteY7070" fmla="*/ 959165 h 6367455"/>
                <a:gd name="connsiteX7071" fmla="*/ 3107598 w 6891715"/>
                <a:gd name="connsiteY7071" fmla="*/ 961387 h 6367455"/>
                <a:gd name="connsiteX7072" fmla="*/ 3100933 w 6891715"/>
                <a:gd name="connsiteY7072" fmla="*/ 952180 h 6367455"/>
                <a:gd name="connsiteX7073" fmla="*/ 3120928 w 6891715"/>
                <a:gd name="connsiteY7073" fmla="*/ 940432 h 6367455"/>
                <a:gd name="connsiteX7074" fmla="*/ 3136480 w 6891715"/>
                <a:gd name="connsiteY7074" fmla="*/ 921065 h 6367455"/>
                <a:gd name="connsiteX7075" fmla="*/ 3125054 w 6891715"/>
                <a:gd name="connsiteY7075" fmla="*/ 914080 h 6367455"/>
                <a:gd name="connsiteX7076" fmla="*/ 3137749 w 6891715"/>
                <a:gd name="connsiteY7076" fmla="*/ 903285 h 6367455"/>
                <a:gd name="connsiteX7077" fmla="*/ 3126006 w 6891715"/>
                <a:gd name="connsiteY7077" fmla="*/ 895982 h 6367455"/>
                <a:gd name="connsiteX7078" fmla="*/ 3117437 w 6891715"/>
                <a:gd name="connsiteY7078" fmla="*/ 886775 h 6367455"/>
                <a:gd name="connsiteX7079" fmla="*/ 3130767 w 6891715"/>
                <a:gd name="connsiteY7079" fmla="*/ 865502 h 6367455"/>
                <a:gd name="connsiteX7080" fmla="*/ 3139971 w 6891715"/>
                <a:gd name="connsiteY7080" fmla="*/ 846453 h 6367455"/>
                <a:gd name="connsiteX7081" fmla="*/ 3158061 w 6891715"/>
                <a:gd name="connsiteY7081" fmla="*/ 839150 h 6367455"/>
                <a:gd name="connsiteX7082" fmla="*/ 3169487 w 6891715"/>
                <a:gd name="connsiteY7082" fmla="*/ 806130 h 6367455"/>
                <a:gd name="connsiteX7083" fmla="*/ 3179008 w 6891715"/>
                <a:gd name="connsiteY7083" fmla="*/ 806130 h 6367455"/>
                <a:gd name="connsiteX7084" fmla="*/ 3174882 w 6891715"/>
                <a:gd name="connsiteY7084" fmla="*/ 816607 h 6367455"/>
                <a:gd name="connsiteX7085" fmla="*/ 3180278 w 6891715"/>
                <a:gd name="connsiteY7085" fmla="*/ 839785 h 6367455"/>
                <a:gd name="connsiteX7086" fmla="*/ 3190116 w 6891715"/>
                <a:gd name="connsiteY7086" fmla="*/ 854390 h 6367455"/>
                <a:gd name="connsiteX7087" fmla="*/ 3192021 w 6891715"/>
                <a:gd name="connsiteY7087" fmla="*/ 868995 h 6367455"/>
                <a:gd name="connsiteX7088" fmla="*/ 3200590 w 6891715"/>
                <a:gd name="connsiteY7088" fmla="*/ 852167 h 6367455"/>
                <a:gd name="connsiteX7089" fmla="*/ 3218680 w 6891715"/>
                <a:gd name="connsiteY7089" fmla="*/ 858518 h 6367455"/>
                <a:gd name="connsiteX7090" fmla="*/ 3225028 w 6891715"/>
                <a:gd name="connsiteY7090" fmla="*/ 849945 h 6367455"/>
                <a:gd name="connsiteX7091" fmla="*/ 3219315 w 6891715"/>
                <a:gd name="connsiteY7091" fmla="*/ 840420 h 6367455"/>
                <a:gd name="connsiteX7092" fmla="*/ 3191069 w 6891715"/>
                <a:gd name="connsiteY7092" fmla="*/ 848357 h 6367455"/>
                <a:gd name="connsiteX7093" fmla="*/ 3195194 w 6891715"/>
                <a:gd name="connsiteY7093" fmla="*/ 835340 h 6367455"/>
                <a:gd name="connsiteX7094" fmla="*/ 3209794 w 6891715"/>
                <a:gd name="connsiteY7094" fmla="*/ 835023 h 6367455"/>
                <a:gd name="connsiteX7095" fmla="*/ 3217094 w 6891715"/>
                <a:gd name="connsiteY7095" fmla="*/ 827720 h 6367455"/>
                <a:gd name="connsiteX7096" fmla="*/ 3204398 w 6891715"/>
                <a:gd name="connsiteY7096" fmla="*/ 809940 h 6367455"/>
                <a:gd name="connsiteX7097" fmla="*/ 3218046 w 6891715"/>
                <a:gd name="connsiteY7097" fmla="*/ 803590 h 6367455"/>
                <a:gd name="connsiteX7098" fmla="*/ 3208207 w 6891715"/>
                <a:gd name="connsiteY7098" fmla="*/ 786762 h 6367455"/>
                <a:gd name="connsiteX7099" fmla="*/ 3190434 w 6891715"/>
                <a:gd name="connsiteY7099" fmla="*/ 777555 h 6367455"/>
                <a:gd name="connsiteX7100" fmla="*/ 3204716 w 6891715"/>
                <a:gd name="connsiteY7100" fmla="*/ 760410 h 6367455"/>
                <a:gd name="connsiteX7101" fmla="*/ 3237723 w 6891715"/>
                <a:gd name="connsiteY7101" fmla="*/ 746440 h 6367455"/>
                <a:gd name="connsiteX7102" fmla="*/ 3256766 w 6891715"/>
                <a:gd name="connsiteY7102" fmla="*/ 757870 h 6367455"/>
                <a:gd name="connsiteX7103" fmla="*/ 3273904 w 6891715"/>
                <a:gd name="connsiteY7103" fmla="*/ 744853 h 6367455"/>
                <a:gd name="connsiteX7104" fmla="*/ 3287551 w 6891715"/>
                <a:gd name="connsiteY7104" fmla="*/ 776285 h 6367455"/>
                <a:gd name="connsiteX7105" fmla="*/ 3305642 w 6891715"/>
                <a:gd name="connsiteY7105" fmla="*/ 776285 h 6367455"/>
                <a:gd name="connsiteX7106" fmla="*/ 3294851 w 6891715"/>
                <a:gd name="connsiteY7106" fmla="*/ 757553 h 6367455"/>
                <a:gd name="connsiteX7107" fmla="*/ 3315798 w 6891715"/>
                <a:gd name="connsiteY7107" fmla="*/ 744535 h 6367455"/>
                <a:gd name="connsiteX7108" fmla="*/ 3326589 w 6891715"/>
                <a:gd name="connsiteY7108" fmla="*/ 729613 h 6367455"/>
                <a:gd name="connsiteX7109" fmla="*/ 3312624 w 6891715"/>
                <a:gd name="connsiteY7109" fmla="*/ 723580 h 6367455"/>
                <a:gd name="connsiteX7110" fmla="*/ 3320876 w 6891715"/>
                <a:gd name="connsiteY7110" fmla="*/ 705800 h 6367455"/>
                <a:gd name="connsiteX7111" fmla="*/ 3310085 w 6891715"/>
                <a:gd name="connsiteY7111" fmla="*/ 703578 h 6367455"/>
                <a:gd name="connsiteX7112" fmla="*/ 3281839 w 6891715"/>
                <a:gd name="connsiteY7112" fmla="*/ 732470 h 6367455"/>
                <a:gd name="connsiteX7113" fmla="*/ 3269143 w 6891715"/>
                <a:gd name="connsiteY7113" fmla="*/ 728343 h 6367455"/>
                <a:gd name="connsiteX7114" fmla="*/ 3263748 w 6891715"/>
                <a:gd name="connsiteY7114" fmla="*/ 710245 h 6367455"/>
                <a:gd name="connsiteX7115" fmla="*/ 3249149 w 6891715"/>
                <a:gd name="connsiteY7115" fmla="*/ 709610 h 6367455"/>
                <a:gd name="connsiteX7116" fmla="*/ 3244705 w 6891715"/>
                <a:gd name="connsiteY7116" fmla="*/ 728660 h 6367455"/>
                <a:gd name="connsiteX7117" fmla="*/ 3220267 w 6891715"/>
                <a:gd name="connsiteY7117" fmla="*/ 720088 h 6367455"/>
                <a:gd name="connsiteX7118" fmla="*/ 3219315 w 6891715"/>
                <a:gd name="connsiteY7118" fmla="*/ 706753 h 6367455"/>
                <a:gd name="connsiteX7119" fmla="*/ 3252005 w 6891715"/>
                <a:gd name="connsiteY7119" fmla="*/ 666430 h 6367455"/>
                <a:gd name="connsiteX7120" fmla="*/ 3262161 w 6891715"/>
                <a:gd name="connsiteY7120" fmla="*/ 634680 h 6367455"/>
                <a:gd name="connsiteX7121" fmla="*/ 3284060 w 6891715"/>
                <a:gd name="connsiteY7121" fmla="*/ 628330 h 6367455"/>
                <a:gd name="connsiteX7122" fmla="*/ 3281839 w 6891715"/>
                <a:gd name="connsiteY7122" fmla="*/ 615313 h 6367455"/>
                <a:gd name="connsiteX7123" fmla="*/ 3314529 w 6891715"/>
                <a:gd name="connsiteY7123" fmla="*/ 598168 h 6367455"/>
                <a:gd name="connsiteX7124" fmla="*/ 3322780 w 6891715"/>
                <a:gd name="connsiteY7124" fmla="*/ 579435 h 6367455"/>
                <a:gd name="connsiteX7125" fmla="*/ 3375782 w 6891715"/>
                <a:gd name="connsiteY7125" fmla="*/ 550225 h 6367455"/>
                <a:gd name="connsiteX7126" fmla="*/ 3368800 w 6891715"/>
                <a:gd name="connsiteY7126" fmla="*/ 538795 h 6367455"/>
                <a:gd name="connsiteX7127" fmla="*/ 3365626 w 6891715"/>
                <a:gd name="connsiteY7127" fmla="*/ 509268 h 6367455"/>
                <a:gd name="connsiteX7128" fmla="*/ 3383082 w 6891715"/>
                <a:gd name="connsiteY7128" fmla="*/ 459420 h 6367455"/>
                <a:gd name="connsiteX7129" fmla="*/ 3397999 w 6891715"/>
                <a:gd name="connsiteY7129" fmla="*/ 475295 h 6367455"/>
                <a:gd name="connsiteX7130" fmla="*/ 3382447 w 6891715"/>
                <a:gd name="connsiteY7130" fmla="*/ 500695 h 6367455"/>
                <a:gd name="connsiteX7131" fmla="*/ 3392921 w 6891715"/>
                <a:gd name="connsiteY7131" fmla="*/ 506728 h 6367455"/>
                <a:gd name="connsiteX7132" fmla="*/ 3396095 w 6891715"/>
                <a:gd name="connsiteY7132" fmla="*/ 496250 h 6367455"/>
                <a:gd name="connsiteX7133" fmla="*/ 3407838 w 6891715"/>
                <a:gd name="connsiteY7133" fmla="*/ 499425 h 6367455"/>
                <a:gd name="connsiteX7134" fmla="*/ 3415137 w 6891715"/>
                <a:gd name="connsiteY7134" fmla="*/ 518158 h 6367455"/>
                <a:gd name="connsiteX7135" fmla="*/ 3420533 w 6891715"/>
                <a:gd name="connsiteY7135" fmla="*/ 500378 h 6367455"/>
                <a:gd name="connsiteX7136" fmla="*/ 3437671 w 6891715"/>
                <a:gd name="connsiteY7136" fmla="*/ 512760 h 6367455"/>
                <a:gd name="connsiteX7137" fmla="*/ 3449097 w 6891715"/>
                <a:gd name="connsiteY7137" fmla="*/ 499108 h 6367455"/>
                <a:gd name="connsiteX7138" fmla="*/ 3423389 w 6891715"/>
                <a:gd name="connsiteY7138" fmla="*/ 483550 h 6367455"/>
                <a:gd name="connsiteX7139" fmla="*/ 3422437 w 6891715"/>
                <a:gd name="connsiteY7139" fmla="*/ 465453 h 6367455"/>
                <a:gd name="connsiteX7140" fmla="*/ 3417042 w 6891715"/>
                <a:gd name="connsiteY7140" fmla="*/ 452118 h 6367455"/>
                <a:gd name="connsiteX7141" fmla="*/ 3442114 w 6891715"/>
                <a:gd name="connsiteY7141" fmla="*/ 451800 h 6367455"/>
                <a:gd name="connsiteX7142" fmla="*/ 3461792 w 6891715"/>
                <a:gd name="connsiteY7142" fmla="*/ 498155 h 6367455"/>
                <a:gd name="connsiteX7143" fmla="*/ 3488452 w 6891715"/>
                <a:gd name="connsiteY7143" fmla="*/ 508315 h 6367455"/>
                <a:gd name="connsiteX7144" fmla="*/ 3491625 w 6891715"/>
                <a:gd name="connsiteY7144" fmla="*/ 528000 h 6367455"/>
                <a:gd name="connsiteX7145" fmla="*/ 3516063 w 6891715"/>
                <a:gd name="connsiteY7145" fmla="*/ 538478 h 6367455"/>
                <a:gd name="connsiteX7146" fmla="*/ 3518285 w 6891715"/>
                <a:gd name="connsiteY7146" fmla="*/ 524825 h 6367455"/>
                <a:gd name="connsiteX7147" fmla="*/ 3488134 w 6891715"/>
                <a:gd name="connsiteY7147" fmla="*/ 483868 h 6367455"/>
                <a:gd name="connsiteX7148" fmla="*/ 3477343 w 6891715"/>
                <a:gd name="connsiteY7148" fmla="*/ 482915 h 6367455"/>
                <a:gd name="connsiteX7149" fmla="*/ 3464648 w 6891715"/>
                <a:gd name="connsiteY7149" fmla="*/ 467358 h 6367455"/>
                <a:gd name="connsiteX7150" fmla="*/ 3469726 w 6891715"/>
                <a:gd name="connsiteY7150" fmla="*/ 443863 h 6367455"/>
                <a:gd name="connsiteX7151" fmla="*/ 3455762 w 6891715"/>
                <a:gd name="connsiteY7151" fmla="*/ 430528 h 6367455"/>
                <a:gd name="connsiteX7152" fmla="*/ 3478930 w 6891715"/>
                <a:gd name="connsiteY7152" fmla="*/ 391158 h 6367455"/>
                <a:gd name="connsiteX7153" fmla="*/ 3499877 w 6891715"/>
                <a:gd name="connsiteY7153" fmla="*/ 392110 h 6367455"/>
                <a:gd name="connsiteX7154" fmla="*/ 3504955 w 6891715"/>
                <a:gd name="connsiteY7154" fmla="*/ 382586 h 6367455"/>
                <a:gd name="connsiteX7155" fmla="*/ 3519872 w 6891715"/>
                <a:gd name="connsiteY7155" fmla="*/ 382268 h 6367455"/>
                <a:gd name="connsiteX7156" fmla="*/ 3513842 w 6891715"/>
                <a:gd name="connsiteY7156" fmla="*/ 401318 h 6367455"/>
                <a:gd name="connsiteX7157" fmla="*/ 3521459 w 6891715"/>
                <a:gd name="connsiteY7157" fmla="*/ 416240 h 6367455"/>
                <a:gd name="connsiteX7158" fmla="*/ 3521776 w 6891715"/>
                <a:gd name="connsiteY7158" fmla="*/ 474978 h 6367455"/>
                <a:gd name="connsiteX7159" fmla="*/ 3539232 w 6891715"/>
                <a:gd name="connsiteY7159" fmla="*/ 441323 h 6367455"/>
                <a:gd name="connsiteX7160" fmla="*/ 3545262 w 6891715"/>
                <a:gd name="connsiteY7160" fmla="*/ 385443 h 6367455"/>
                <a:gd name="connsiteX7161" fmla="*/ 3559862 w 6891715"/>
                <a:gd name="connsiteY7161" fmla="*/ 374013 h 6367455"/>
                <a:gd name="connsiteX7162" fmla="*/ 3560814 w 6891715"/>
                <a:gd name="connsiteY7162" fmla="*/ 355915 h 6367455"/>
                <a:gd name="connsiteX7163" fmla="*/ 3577000 w 6891715"/>
                <a:gd name="connsiteY7163" fmla="*/ 346390 h 6367455"/>
                <a:gd name="connsiteX7164" fmla="*/ 3584934 w 6891715"/>
                <a:gd name="connsiteY7164" fmla="*/ 337818 h 6367455"/>
                <a:gd name="connsiteX7165" fmla="*/ 3583347 w 6891715"/>
                <a:gd name="connsiteY7165" fmla="*/ 378775 h 6367455"/>
                <a:gd name="connsiteX7166" fmla="*/ 3572874 w 6891715"/>
                <a:gd name="connsiteY7166" fmla="*/ 405445 h 6367455"/>
                <a:gd name="connsiteX7167" fmla="*/ 3584934 w 6891715"/>
                <a:gd name="connsiteY7167" fmla="*/ 431480 h 6367455"/>
                <a:gd name="connsiteX7168" fmla="*/ 3584934 w 6891715"/>
                <a:gd name="connsiteY7168" fmla="*/ 456563 h 6367455"/>
                <a:gd name="connsiteX7169" fmla="*/ 3565574 w 6891715"/>
                <a:gd name="connsiteY7169" fmla="*/ 494980 h 6367455"/>
                <a:gd name="connsiteX7170" fmla="*/ 3565574 w 6891715"/>
                <a:gd name="connsiteY7170" fmla="*/ 505458 h 6367455"/>
                <a:gd name="connsiteX7171" fmla="*/ 3590647 w 6891715"/>
                <a:gd name="connsiteY7171" fmla="*/ 478788 h 6367455"/>
                <a:gd name="connsiteX7172" fmla="*/ 3597629 w 6891715"/>
                <a:gd name="connsiteY7172" fmla="*/ 443863 h 6367455"/>
                <a:gd name="connsiteX7173" fmla="*/ 3607151 w 6891715"/>
                <a:gd name="connsiteY7173" fmla="*/ 440688 h 6367455"/>
                <a:gd name="connsiteX7174" fmla="*/ 3619846 w 6891715"/>
                <a:gd name="connsiteY7174" fmla="*/ 457198 h 6367455"/>
                <a:gd name="connsiteX7175" fmla="*/ 3627463 w 6891715"/>
                <a:gd name="connsiteY7175" fmla="*/ 443545 h 6367455"/>
                <a:gd name="connsiteX7176" fmla="*/ 3610007 w 6891715"/>
                <a:gd name="connsiteY7176" fmla="*/ 428940 h 6367455"/>
                <a:gd name="connsiteX7177" fmla="*/ 3605881 w 6891715"/>
                <a:gd name="connsiteY7177" fmla="*/ 393380 h 6367455"/>
                <a:gd name="connsiteX7178" fmla="*/ 3626828 w 6891715"/>
                <a:gd name="connsiteY7178" fmla="*/ 379410 h 6367455"/>
                <a:gd name="connsiteX7179" fmla="*/ 3629685 w 6891715"/>
                <a:gd name="connsiteY7179" fmla="*/ 350835 h 6367455"/>
                <a:gd name="connsiteX7180" fmla="*/ 3642380 w 6891715"/>
                <a:gd name="connsiteY7180" fmla="*/ 337183 h 6367455"/>
                <a:gd name="connsiteX7181" fmla="*/ 3652853 w 6891715"/>
                <a:gd name="connsiteY7181" fmla="*/ 342263 h 6367455"/>
                <a:gd name="connsiteX7182" fmla="*/ 3641428 w 6891715"/>
                <a:gd name="connsiteY7182" fmla="*/ 366710 h 6367455"/>
                <a:gd name="connsiteX7183" fmla="*/ 3662692 w 6891715"/>
                <a:gd name="connsiteY7183" fmla="*/ 378140 h 6367455"/>
                <a:gd name="connsiteX7184" fmla="*/ 3668722 w 6891715"/>
                <a:gd name="connsiteY7184" fmla="*/ 349565 h 6367455"/>
                <a:gd name="connsiteX7185" fmla="*/ 3689986 w 6891715"/>
                <a:gd name="connsiteY7185" fmla="*/ 351471 h 6367455"/>
                <a:gd name="connsiteX7186" fmla="*/ 3669357 w 6891715"/>
                <a:gd name="connsiteY7186" fmla="*/ 331785 h 6367455"/>
                <a:gd name="connsiteX7187" fmla="*/ 3676974 w 6891715"/>
                <a:gd name="connsiteY7187" fmla="*/ 316863 h 6367455"/>
                <a:gd name="connsiteX7188" fmla="*/ 3692843 w 6891715"/>
                <a:gd name="connsiteY7188" fmla="*/ 327023 h 6367455"/>
                <a:gd name="connsiteX7189" fmla="*/ 3703951 w 6891715"/>
                <a:gd name="connsiteY7189" fmla="*/ 353375 h 6367455"/>
                <a:gd name="connsiteX7190" fmla="*/ 3718550 w 6891715"/>
                <a:gd name="connsiteY7190" fmla="*/ 355598 h 6367455"/>
                <a:gd name="connsiteX7191" fmla="*/ 3728072 w 6891715"/>
                <a:gd name="connsiteY7191" fmla="*/ 377505 h 6367455"/>
                <a:gd name="connsiteX7192" fmla="*/ 3747432 w 6891715"/>
                <a:gd name="connsiteY7192" fmla="*/ 396238 h 6367455"/>
                <a:gd name="connsiteX7193" fmla="*/ 3742671 w 6891715"/>
                <a:gd name="connsiteY7193" fmla="*/ 347660 h 6367455"/>
                <a:gd name="connsiteX7194" fmla="*/ 3755366 w 6891715"/>
                <a:gd name="connsiteY7194" fmla="*/ 329563 h 6367455"/>
                <a:gd name="connsiteX7195" fmla="*/ 3741402 w 6891715"/>
                <a:gd name="connsiteY7195" fmla="*/ 310831 h 6367455"/>
                <a:gd name="connsiteX7196" fmla="*/ 3754097 w 6891715"/>
                <a:gd name="connsiteY7196" fmla="*/ 299083 h 6367455"/>
                <a:gd name="connsiteX7197" fmla="*/ 3732832 w 6891715"/>
                <a:gd name="connsiteY7197" fmla="*/ 284796 h 6367455"/>
                <a:gd name="connsiteX7198" fmla="*/ 3722042 w 6891715"/>
                <a:gd name="connsiteY7198" fmla="*/ 307020 h 6367455"/>
                <a:gd name="connsiteX7199" fmla="*/ 3702047 w 6891715"/>
                <a:gd name="connsiteY7199" fmla="*/ 286066 h 6367455"/>
                <a:gd name="connsiteX7200" fmla="*/ 3702682 w 6891715"/>
                <a:gd name="connsiteY7200" fmla="*/ 262888 h 6367455"/>
                <a:gd name="connsiteX7201" fmla="*/ 3679830 w 6891715"/>
                <a:gd name="connsiteY7201" fmla="*/ 270191 h 6367455"/>
                <a:gd name="connsiteX7202" fmla="*/ 3669992 w 6891715"/>
                <a:gd name="connsiteY7202" fmla="*/ 254633 h 6367455"/>
                <a:gd name="connsiteX7203" fmla="*/ 3686813 w 6891715"/>
                <a:gd name="connsiteY7203" fmla="*/ 249236 h 6367455"/>
                <a:gd name="connsiteX7204" fmla="*/ 3699508 w 6891715"/>
                <a:gd name="connsiteY7204" fmla="*/ 257491 h 6367455"/>
                <a:gd name="connsiteX7205" fmla="*/ 3701729 w 6891715"/>
                <a:gd name="connsiteY7205" fmla="*/ 235583 h 6367455"/>
                <a:gd name="connsiteX7206" fmla="*/ 3716646 w 6891715"/>
                <a:gd name="connsiteY7206" fmla="*/ 253363 h 6367455"/>
                <a:gd name="connsiteX7207" fmla="*/ 3718550 w 6891715"/>
                <a:gd name="connsiteY7207" fmla="*/ 269238 h 6367455"/>
                <a:gd name="connsiteX7208" fmla="*/ 3734419 w 6891715"/>
                <a:gd name="connsiteY7208" fmla="*/ 275271 h 6367455"/>
                <a:gd name="connsiteX7209" fmla="*/ 3730293 w 6891715"/>
                <a:gd name="connsiteY7209" fmla="*/ 265746 h 6367455"/>
                <a:gd name="connsiteX7210" fmla="*/ 3744893 w 6891715"/>
                <a:gd name="connsiteY7210" fmla="*/ 235266 h 6367455"/>
                <a:gd name="connsiteX7211" fmla="*/ 3771235 w 6891715"/>
                <a:gd name="connsiteY7211" fmla="*/ 242251 h 6367455"/>
                <a:gd name="connsiteX7212" fmla="*/ 3769648 w 6891715"/>
                <a:gd name="connsiteY7212" fmla="*/ 285431 h 6367455"/>
                <a:gd name="connsiteX7213" fmla="*/ 3794086 w 6891715"/>
                <a:gd name="connsiteY7213" fmla="*/ 289241 h 6367455"/>
                <a:gd name="connsiteX7214" fmla="*/ 3783295 w 6891715"/>
                <a:gd name="connsiteY7214" fmla="*/ 269556 h 6367455"/>
                <a:gd name="connsiteX7215" fmla="*/ 3790913 w 6891715"/>
                <a:gd name="connsiteY7215" fmla="*/ 260031 h 6367455"/>
                <a:gd name="connsiteX7216" fmla="*/ 3798212 w 6891715"/>
                <a:gd name="connsiteY7216" fmla="*/ 266381 h 6367455"/>
                <a:gd name="connsiteX7217" fmla="*/ 3841376 w 6891715"/>
                <a:gd name="connsiteY7217" fmla="*/ 274001 h 6367455"/>
                <a:gd name="connsiteX7218" fmla="*/ 3828998 w 6891715"/>
                <a:gd name="connsiteY7218" fmla="*/ 295273 h 6367455"/>
                <a:gd name="connsiteX7219" fmla="*/ 3855658 w 6891715"/>
                <a:gd name="connsiteY7219" fmla="*/ 294321 h 6367455"/>
                <a:gd name="connsiteX7220" fmla="*/ 3838837 w 6891715"/>
                <a:gd name="connsiteY7220" fmla="*/ 314323 h 6367455"/>
                <a:gd name="connsiteX7221" fmla="*/ 3855975 w 6891715"/>
                <a:gd name="connsiteY7221" fmla="*/ 341628 h 6367455"/>
                <a:gd name="connsiteX7222" fmla="*/ 3871844 w 6891715"/>
                <a:gd name="connsiteY7222" fmla="*/ 335913 h 6367455"/>
                <a:gd name="connsiteX7223" fmla="*/ 3865179 w 6891715"/>
                <a:gd name="connsiteY7223" fmla="*/ 301306 h 6367455"/>
                <a:gd name="connsiteX7224" fmla="*/ 3879461 w 6891715"/>
                <a:gd name="connsiteY7224" fmla="*/ 284478 h 6367455"/>
                <a:gd name="connsiteX7225" fmla="*/ 3862640 w 6891715"/>
                <a:gd name="connsiteY7225" fmla="*/ 279398 h 6367455"/>
                <a:gd name="connsiteX7226" fmla="*/ 3866766 w 6891715"/>
                <a:gd name="connsiteY7226" fmla="*/ 252728 h 6367455"/>
                <a:gd name="connsiteX7227" fmla="*/ 3885809 w 6891715"/>
                <a:gd name="connsiteY7227" fmla="*/ 256856 h 6367455"/>
                <a:gd name="connsiteX7228" fmla="*/ 3891839 w 6891715"/>
                <a:gd name="connsiteY7228" fmla="*/ 239076 h 6367455"/>
                <a:gd name="connsiteX7229" fmla="*/ 3894060 w 6891715"/>
                <a:gd name="connsiteY7229" fmla="*/ 225423 h 6367455"/>
                <a:gd name="connsiteX7230" fmla="*/ 3904534 w 6891715"/>
                <a:gd name="connsiteY7230" fmla="*/ 220978 h 6367455"/>
                <a:gd name="connsiteX7231" fmla="*/ 3929289 w 6891715"/>
                <a:gd name="connsiteY7231" fmla="*/ 187006 h 6367455"/>
                <a:gd name="connsiteX7232" fmla="*/ 3943254 w 6891715"/>
                <a:gd name="connsiteY7232" fmla="*/ 185736 h 6367455"/>
                <a:gd name="connsiteX7233" fmla="*/ 3965470 w 6891715"/>
                <a:gd name="connsiteY7233" fmla="*/ 200658 h 6367455"/>
                <a:gd name="connsiteX7234" fmla="*/ 3976261 w 6891715"/>
                <a:gd name="connsiteY7234" fmla="*/ 187641 h 6367455"/>
                <a:gd name="connsiteX7235" fmla="*/ 3960075 w 6891715"/>
                <a:gd name="connsiteY7235" fmla="*/ 171766 h 6367455"/>
                <a:gd name="connsiteX7236" fmla="*/ 3972453 w 6891715"/>
                <a:gd name="connsiteY7236" fmla="*/ 131761 h 6367455"/>
                <a:gd name="connsiteX7237" fmla="*/ 3994986 w 6891715"/>
                <a:gd name="connsiteY7237" fmla="*/ 144143 h 6367455"/>
                <a:gd name="connsiteX7238" fmla="*/ 3999747 w 6891715"/>
                <a:gd name="connsiteY7238" fmla="*/ 129538 h 6367455"/>
                <a:gd name="connsiteX7239" fmla="*/ 3988004 w 6891715"/>
                <a:gd name="connsiteY7239" fmla="*/ 110806 h 6367455"/>
                <a:gd name="connsiteX7240" fmla="*/ 3959440 w 6891715"/>
                <a:gd name="connsiteY7240" fmla="*/ 105726 h 6367455"/>
                <a:gd name="connsiteX7241" fmla="*/ 3959440 w 6891715"/>
                <a:gd name="connsiteY7241" fmla="*/ 84453 h 6367455"/>
                <a:gd name="connsiteX7242" fmla="*/ 3967692 w 6891715"/>
                <a:gd name="connsiteY7242" fmla="*/ 78103 h 6367455"/>
                <a:gd name="connsiteX7243" fmla="*/ 3995621 w 6891715"/>
                <a:gd name="connsiteY7243" fmla="*/ 102233 h 6367455"/>
                <a:gd name="connsiteX7244" fmla="*/ 4004825 w 6891715"/>
                <a:gd name="connsiteY7244" fmla="*/ 96836 h 6367455"/>
                <a:gd name="connsiteX7245" fmla="*/ 3998478 w 6891715"/>
                <a:gd name="connsiteY7245" fmla="*/ 80008 h 6367455"/>
                <a:gd name="connsiteX7246" fmla="*/ 4002286 w 6891715"/>
                <a:gd name="connsiteY7246" fmla="*/ 45083 h 6367455"/>
                <a:gd name="connsiteX7247" fmla="*/ 4010855 w 6891715"/>
                <a:gd name="connsiteY7247" fmla="*/ 49211 h 6367455"/>
                <a:gd name="connsiteX7248" fmla="*/ 4021646 w 6891715"/>
                <a:gd name="connsiteY7248" fmla="*/ 71436 h 6367455"/>
                <a:gd name="connsiteX7249" fmla="*/ 4027676 w 6891715"/>
                <a:gd name="connsiteY7249" fmla="*/ 42861 h 6367455"/>
                <a:gd name="connsiteX7250" fmla="*/ 4035293 w 6891715"/>
                <a:gd name="connsiteY7250" fmla="*/ 40638 h 6367455"/>
                <a:gd name="connsiteX7251" fmla="*/ 4041641 w 6891715"/>
                <a:gd name="connsiteY7251" fmla="*/ 66673 h 6367455"/>
                <a:gd name="connsiteX7252" fmla="*/ 4054336 w 6891715"/>
                <a:gd name="connsiteY7252" fmla="*/ 69848 h 6367455"/>
                <a:gd name="connsiteX7253" fmla="*/ 4064175 w 6891715"/>
                <a:gd name="connsiteY7253" fmla="*/ 95248 h 6367455"/>
                <a:gd name="connsiteX7254" fmla="*/ 4079726 w 6891715"/>
                <a:gd name="connsiteY7254" fmla="*/ 78103 h 6367455"/>
                <a:gd name="connsiteX7255" fmla="*/ 4104164 w 6891715"/>
                <a:gd name="connsiteY7255" fmla="*/ 67626 h 6367455"/>
                <a:gd name="connsiteX7256" fmla="*/ 4108290 w 6891715"/>
                <a:gd name="connsiteY7256" fmla="*/ 85088 h 6367455"/>
                <a:gd name="connsiteX7257" fmla="*/ 4059097 w 6891715"/>
                <a:gd name="connsiteY7257" fmla="*/ 155256 h 6367455"/>
                <a:gd name="connsiteX7258" fmla="*/ 4042276 w 6891715"/>
                <a:gd name="connsiteY7258" fmla="*/ 238758 h 6367455"/>
                <a:gd name="connsiteX7259" fmla="*/ 4027676 w 6891715"/>
                <a:gd name="connsiteY7259" fmla="*/ 261936 h 6367455"/>
                <a:gd name="connsiteX7260" fmla="*/ 4034024 w 6891715"/>
                <a:gd name="connsiteY7260" fmla="*/ 290510 h 6367455"/>
                <a:gd name="connsiteX7261" fmla="*/ 4046719 w 6891715"/>
                <a:gd name="connsiteY7261" fmla="*/ 293685 h 6367455"/>
                <a:gd name="connsiteX7262" fmla="*/ 4057510 w 6891715"/>
                <a:gd name="connsiteY7262" fmla="*/ 275588 h 6367455"/>
                <a:gd name="connsiteX7263" fmla="*/ 4081631 w 6891715"/>
                <a:gd name="connsiteY7263" fmla="*/ 245743 h 6367455"/>
                <a:gd name="connsiteX7264" fmla="*/ 4063540 w 6891715"/>
                <a:gd name="connsiteY7264" fmla="*/ 247013 h 6367455"/>
                <a:gd name="connsiteX7265" fmla="*/ 4064175 w 6891715"/>
                <a:gd name="connsiteY7265" fmla="*/ 232091 h 6367455"/>
                <a:gd name="connsiteX7266" fmla="*/ 4126063 w 6891715"/>
                <a:gd name="connsiteY7266" fmla="*/ 154621 h 6367455"/>
                <a:gd name="connsiteX7267" fmla="*/ 4140663 w 6891715"/>
                <a:gd name="connsiteY7267" fmla="*/ 113663 h 6367455"/>
                <a:gd name="connsiteX7268" fmla="*/ 4166688 w 6891715"/>
                <a:gd name="connsiteY7268" fmla="*/ 90168 h 6367455"/>
                <a:gd name="connsiteX7269" fmla="*/ 4171766 w 6891715"/>
                <a:gd name="connsiteY7269" fmla="*/ 66673 h 6367455"/>
                <a:gd name="connsiteX7270" fmla="*/ 4189856 w 6891715"/>
                <a:gd name="connsiteY7270" fmla="*/ 50798 h 6367455"/>
                <a:gd name="connsiteX7271" fmla="*/ 4187635 w 6891715"/>
                <a:gd name="connsiteY7271" fmla="*/ 75881 h 6367455"/>
                <a:gd name="connsiteX7272" fmla="*/ 4197473 w 6891715"/>
                <a:gd name="connsiteY7272" fmla="*/ 93026 h 6367455"/>
                <a:gd name="connsiteX7273" fmla="*/ 4195252 w 6891715"/>
                <a:gd name="connsiteY7273" fmla="*/ 106678 h 6367455"/>
                <a:gd name="connsiteX7274" fmla="*/ 4179383 w 6891715"/>
                <a:gd name="connsiteY7274" fmla="*/ 116203 h 6367455"/>
                <a:gd name="connsiteX7275" fmla="*/ 4170179 w 6891715"/>
                <a:gd name="connsiteY7275" fmla="*/ 139381 h 6367455"/>
                <a:gd name="connsiteX7276" fmla="*/ 4197791 w 6891715"/>
                <a:gd name="connsiteY7276" fmla="*/ 131761 h 6367455"/>
                <a:gd name="connsiteX7277" fmla="*/ 4185731 w 6891715"/>
                <a:gd name="connsiteY7277" fmla="*/ 200658 h 6367455"/>
                <a:gd name="connsiteX7278" fmla="*/ 4200330 w 6891715"/>
                <a:gd name="connsiteY7278" fmla="*/ 201293 h 6367455"/>
                <a:gd name="connsiteX7279" fmla="*/ 4222546 w 6891715"/>
                <a:gd name="connsiteY7279" fmla="*/ 187323 h 6367455"/>
                <a:gd name="connsiteX7280" fmla="*/ 4238098 w 6891715"/>
                <a:gd name="connsiteY7280" fmla="*/ 143191 h 6367455"/>
                <a:gd name="connsiteX7281" fmla="*/ 4246667 w 6891715"/>
                <a:gd name="connsiteY7281" fmla="*/ 155573 h 6367455"/>
                <a:gd name="connsiteX7282" fmla="*/ 4250476 w 6891715"/>
                <a:gd name="connsiteY7282" fmla="*/ 141921 h 6367455"/>
                <a:gd name="connsiteX7283" fmla="*/ 4236828 w 6891715"/>
                <a:gd name="connsiteY7283" fmla="*/ 126363 h 6367455"/>
                <a:gd name="connsiteX7284" fmla="*/ 4240954 w 6891715"/>
                <a:gd name="connsiteY7284" fmla="*/ 106043 h 6367455"/>
                <a:gd name="connsiteX7285" fmla="*/ 4258727 w 6891715"/>
                <a:gd name="connsiteY7285" fmla="*/ 101916 h 6367455"/>
                <a:gd name="connsiteX7286" fmla="*/ 4264123 w 6891715"/>
                <a:gd name="connsiteY7286" fmla="*/ 93343 h 6367455"/>
                <a:gd name="connsiteX7287" fmla="*/ 4277770 w 6891715"/>
                <a:gd name="connsiteY7287" fmla="*/ 74293 h 6367455"/>
                <a:gd name="connsiteX7288" fmla="*/ 4268884 w 6891715"/>
                <a:gd name="connsiteY7288" fmla="*/ 63498 h 6367455"/>
                <a:gd name="connsiteX7289" fmla="*/ 4274279 w 6891715"/>
                <a:gd name="connsiteY7289" fmla="*/ 39686 h 6367455"/>
                <a:gd name="connsiteX7290" fmla="*/ 4286657 w 6891715"/>
                <a:gd name="connsiteY7290" fmla="*/ 33336 h 6367455"/>
                <a:gd name="connsiteX7291" fmla="*/ 4277135 w 6891715"/>
                <a:gd name="connsiteY7291" fmla="*/ 19366 h 6367455"/>
                <a:gd name="connsiteX7292" fmla="*/ 4105211 w 6891715"/>
                <a:gd name="connsiteY7292" fmla="*/ 0 h 6367455"/>
                <a:gd name="connsiteX7293" fmla="*/ 4132404 w 6891715"/>
                <a:gd name="connsiteY7293" fmla="*/ 29210 h 6367455"/>
                <a:gd name="connsiteX7294" fmla="*/ 4151279 w 6891715"/>
                <a:gd name="connsiteY7294" fmla="*/ 20320 h 6367455"/>
                <a:gd name="connsiteX7295" fmla="*/ 4142001 w 6891715"/>
                <a:gd name="connsiteY7295" fmla="*/ 37465 h 6367455"/>
                <a:gd name="connsiteX7296" fmla="*/ 4118327 w 6891715"/>
                <a:gd name="connsiteY7296" fmla="*/ 43180 h 6367455"/>
                <a:gd name="connsiteX7297" fmla="*/ 4092734 w 6891715"/>
                <a:gd name="connsiteY7297" fmla="*/ 44133 h 6367455"/>
                <a:gd name="connsiteX7298" fmla="*/ 4070660 w 6891715"/>
                <a:gd name="connsiteY7298" fmla="*/ 57150 h 6367455"/>
                <a:gd name="connsiteX7299" fmla="*/ 4067141 w 6891715"/>
                <a:gd name="connsiteY7299" fmla="*/ 41275 h 6367455"/>
                <a:gd name="connsiteX7300" fmla="*/ 4088575 w 6891715"/>
                <a:gd name="connsiteY7300" fmla="*/ 39370 h 6367455"/>
                <a:gd name="connsiteX7301" fmla="*/ 4087295 w 6891715"/>
                <a:gd name="connsiteY7301" fmla="*/ 29528 h 6367455"/>
                <a:gd name="connsiteX7302" fmla="*/ 4068100 w 6891715"/>
                <a:gd name="connsiteY7302" fmla="*/ 26353 h 6367455"/>
                <a:gd name="connsiteX7303" fmla="*/ 4072259 w 6891715"/>
                <a:gd name="connsiteY7303" fmla="*/ 12065 h 6367455"/>
                <a:gd name="connsiteX7304" fmla="*/ 4098812 w 6891715"/>
                <a:gd name="connsiteY7304" fmla="*/ 10478 h 6367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</a:cxnLst>
              <a:rect l="l" t="t" r="r" b="b"/>
              <a:pathLst>
                <a:path w="6891715" h="6367455">
                  <a:moveTo>
                    <a:pt x="2683163" y="6337292"/>
                  </a:moveTo>
                  <a:lnTo>
                    <a:pt x="2693958" y="6353978"/>
                  </a:lnTo>
                  <a:lnTo>
                    <a:pt x="2680624" y="6366813"/>
                  </a:lnTo>
                  <a:lnTo>
                    <a:pt x="2668876" y="6367455"/>
                  </a:lnTo>
                  <a:lnTo>
                    <a:pt x="2665383" y="6352695"/>
                  </a:lnTo>
                  <a:close/>
                  <a:moveTo>
                    <a:pt x="2700308" y="6256329"/>
                  </a:moveTo>
                  <a:lnTo>
                    <a:pt x="2695228" y="6265854"/>
                  </a:lnTo>
                  <a:lnTo>
                    <a:pt x="2687608" y="6263949"/>
                  </a:lnTo>
                  <a:lnTo>
                    <a:pt x="2690784" y="6256647"/>
                  </a:lnTo>
                  <a:close/>
                  <a:moveTo>
                    <a:pt x="2722533" y="6238867"/>
                  </a:moveTo>
                  <a:lnTo>
                    <a:pt x="2720891" y="6254742"/>
                  </a:lnTo>
                  <a:lnTo>
                    <a:pt x="2713008" y="6251567"/>
                  </a:lnTo>
                  <a:lnTo>
                    <a:pt x="2714322" y="6242360"/>
                  </a:lnTo>
                  <a:close/>
                  <a:moveTo>
                    <a:pt x="4255139" y="6154726"/>
                  </a:moveTo>
                  <a:lnTo>
                    <a:pt x="4256051" y="6161076"/>
                  </a:lnTo>
                  <a:lnTo>
                    <a:pt x="4243891" y="6173776"/>
                  </a:lnTo>
                  <a:lnTo>
                    <a:pt x="4241763" y="6166474"/>
                  </a:lnTo>
                  <a:lnTo>
                    <a:pt x="4245715" y="6156949"/>
                  </a:lnTo>
                  <a:lnTo>
                    <a:pt x="4249971" y="6160124"/>
                  </a:lnTo>
                  <a:close/>
                  <a:moveTo>
                    <a:pt x="3939210" y="6130914"/>
                  </a:moveTo>
                  <a:lnTo>
                    <a:pt x="3946521" y="6130914"/>
                  </a:lnTo>
                  <a:lnTo>
                    <a:pt x="3948746" y="6144521"/>
                  </a:lnTo>
                  <a:lnTo>
                    <a:pt x="3956057" y="6150849"/>
                  </a:lnTo>
                  <a:lnTo>
                    <a:pt x="3965594" y="6141356"/>
                  </a:lnTo>
                  <a:lnTo>
                    <a:pt x="3975130" y="6138192"/>
                  </a:lnTo>
                  <a:lnTo>
                    <a:pt x="3984666" y="6141989"/>
                  </a:lnTo>
                  <a:lnTo>
                    <a:pt x="3987845" y="6149267"/>
                  </a:lnTo>
                  <a:lnTo>
                    <a:pt x="3978309" y="6154646"/>
                  </a:lnTo>
                  <a:lnTo>
                    <a:pt x="3978309" y="6160026"/>
                  </a:lnTo>
                  <a:lnTo>
                    <a:pt x="3992295" y="6161924"/>
                  </a:lnTo>
                  <a:lnTo>
                    <a:pt x="3996427" y="6160975"/>
                  </a:lnTo>
                  <a:lnTo>
                    <a:pt x="4004056" y="6173316"/>
                  </a:lnTo>
                  <a:lnTo>
                    <a:pt x="4011367" y="6170151"/>
                  </a:lnTo>
                  <a:lnTo>
                    <a:pt x="4028214" y="6170151"/>
                  </a:lnTo>
                  <a:lnTo>
                    <a:pt x="4038069" y="6164772"/>
                  </a:lnTo>
                  <a:lnTo>
                    <a:pt x="4054916" y="6162557"/>
                  </a:lnTo>
                  <a:lnTo>
                    <a:pt x="4060320" y="6158127"/>
                  </a:lnTo>
                  <a:lnTo>
                    <a:pt x="4068584" y="6161291"/>
                  </a:lnTo>
                  <a:lnTo>
                    <a:pt x="4073988" y="6169835"/>
                  </a:lnTo>
                  <a:lnTo>
                    <a:pt x="4082571" y="6170468"/>
                  </a:lnTo>
                  <a:lnTo>
                    <a:pt x="4100371" y="6165089"/>
                  </a:lnTo>
                  <a:lnTo>
                    <a:pt x="4109908" y="6170468"/>
                  </a:lnTo>
                  <a:lnTo>
                    <a:pt x="4119444" y="6170151"/>
                  </a:lnTo>
                  <a:lnTo>
                    <a:pt x="4128980" y="6163823"/>
                  </a:lnTo>
                  <a:lnTo>
                    <a:pt x="4137563" y="6166038"/>
                  </a:lnTo>
                  <a:lnTo>
                    <a:pt x="4135337" y="6172366"/>
                  </a:lnTo>
                  <a:lnTo>
                    <a:pt x="4137563" y="6180594"/>
                  </a:lnTo>
                  <a:lnTo>
                    <a:pt x="4142013" y="6188821"/>
                  </a:lnTo>
                  <a:lnTo>
                    <a:pt x="4149324" y="6191985"/>
                  </a:lnTo>
                  <a:lnTo>
                    <a:pt x="4156635" y="6184707"/>
                  </a:lnTo>
                  <a:lnTo>
                    <a:pt x="4163946" y="6181543"/>
                  </a:lnTo>
                  <a:lnTo>
                    <a:pt x="4175707" y="6184707"/>
                  </a:lnTo>
                  <a:lnTo>
                    <a:pt x="4179840" y="6177113"/>
                  </a:lnTo>
                  <a:lnTo>
                    <a:pt x="4181111" y="6169835"/>
                  </a:lnTo>
                  <a:lnTo>
                    <a:pt x="4185243" y="6167620"/>
                  </a:lnTo>
                  <a:lnTo>
                    <a:pt x="4184290" y="6176164"/>
                  </a:lnTo>
                  <a:lnTo>
                    <a:pt x="4189376" y="6184391"/>
                  </a:lnTo>
                  <a:lnTo>
                    <a:pt x="4188422" y="6188504"/>
                  </a:lnTo>
                  <a:lnTo>
                    <a:pt x="4186197" y="6195782"/>
                  </a:lnTo>
                  <a:lnTo>
                    <a:pt x="4179204" y="6206541"/>
                  </a:lnTo>
                  <a:lnTo>
                    <a:pt x="4170621" y="6210654"/>
                  </a:lnTo>
                  <a:lnTo>
                    <a:pt x="4164264" y="6205908"/>
                  </a:lnTo>
                  <a:lnTo>
                    <a:pt x="4152820" y="6212237"/>
                  </a:lnTo>
                  <a:lnTo>
                    <a:pt x="4144238" y="6213186"/>
                  </a:lnTo>
                  <a:lnTo>
                    <a:pt x="4128344" y="6207807"/>
                  </a:lnTo>
                  <a:lnTo>
                    <a:pt x="4114358" y="6212553"/>
                  </a:lnTo>
                  <a:lnTo>
                    <a:pt x="4103232" y="6208123"/>
                  </a:lnTo>
                  <a:lnTo>
                    <a:pt x="4085114" y="6208756"/>
                  </a:lnTo>
                  <a:lnTo>
                    <a:pt x="4074306" y="6218249"/>
                  </a:lnTo>
                  <a:lnTo>
                    <a:pt x="4066995" y="6221413"/>
                  </a:lnTo>
                  <a:lnTo>
                    <a:pt x="4051101" y="6221413"/>
                  </a:lnTo>
                  <a:lnTo>
                    <a:pt x="4045697" y="6224577"/>
                  </a:lnTo>
                  <a:lnTo>
                    <a:pt x="4041565" y="6222362"/>
                  </a:lnTo>
                  <a:lnTo>
                    <a:pt x="4045697" y="6211920"/>
                  </a:lnTo>
                  <a:lnTo>
                    <a:pt x="4037115" y="6202744"/>
                  </a:lnTo>
                  <a:lnTo>
                    <a:pt x="4024400" y="6194200"/>
                  </a:lnTo>
                  <a:lnTo>
                    <a:pt x="4014864" y="6197681"/>
                  </a:lnTo>
                  <a:lnTo>
                    <a:pt x="4003103" y="6194516"/>
                  </a:lnTo>
                  <a:lnTo>
                    <a:pt x="3992613" y="6191352"/>
                  </a:lnTo>
                  <a:lnTo>
                    <a:pt x="3979898" y="6192618"/>
                  </a:lnTo>
                  <a:lnTo>
                    <a:pt x="3970362" y="6184391"/>
                  </a:lnTo>
                  <a:lnTo>
                    <a:pt x="3954468" y="6179961"/>
                  </a:lnTo>
                  <a:lnTo>
                    <a:pt x="3944614" y="6184707"/>
                  </a:lnTo>
                  <a:lnTo>
                    <a:pt x="3933171" y="6188821"/>
                  </a:lnTo>
                  <a:lnTo>
                    <a:pt x="3925542" y="6178379"/>
                  </a:lnTo>
                  <a:lnTo>
                    <a:pt x="3923634" y="6167620"/>
                  </a:lnTo>
                  <a:lnTo>
                    <a:pt x="3924588" y="6157494"/>
                  </a:lnTo>
                  <a:lnTo>
                    <a:pt x="3919184" y="6148951"/>
                  </a:lnTo>
                  <a:lnTo>
                    <a:pt x="3919820" y="6142622"/>
                  </a:lnTo>
                  <a:lnTo>
                    <a:pt x="3917913" y="6136294"/>
                  </a:lnTo>
                  <a:lnTo>
                    <a:pt x="3925224" y="6139458"/>
                  </a:lnTo>
                  <a:lnTo>
                    <a:pt x="3932853" y="6150216"/>
                  </a:lnTo>
                  <a:lnTo>
                    <a:pt x="3938257" y="6154014"/>
                  </a:lnTo>
                  <a:lnTo>
                    <a:pt x="3943343" y="6148634"/>
                  </a:lnTo>
                  <a:lnTo>
                    <a:pt x="3934760" y="6140407"/>
                  </a:lnTo>
                  <a:close/>
                  <a:moveTo>
                    <a:pt x="4979304" y="6116626"/>
                  </a:moveTo>
                  <a:lnTo>
                    <a:pt x="4987888" y="6116626"/>
                  </a:lnTo>
                  <a:lnTo>
                    <a:pt x="4983755" y="6126107"/>
                  </a:lnTo>
                  <a:lnTo>
                    <a:pt x="4969765" y="6130216"/>
                  </a:lnTo>
                  <a:lnTo>
                    <a:pt x="4970719" y="6138748"/>
                  </a:lnTo>
                  <a:lnTo>
                    <a:pt x="4955140" y="6149177"/>
                  </a:lnTo>
                  <a:lnTo>
                    <a:pt x="4944648" y="6155498"/>
                  </a:lnTo>
                  <a:lnTo>
                    <a:pt x="4934155" y="6168139"/>
                  </a:lnTo>
                  <a:lnTo>
                    <a:pt x="4919530" y="6180148"/>
                  </a:lnTo>
                  <a:lnTo>
                    <a:pt x="4919848" y="6181412"/>
                  </a:lnTo>
                  <a:lnTo>
                    <a:pt x="4922709" y="6190577"/>
                  </a:lnTo>
                  <a:lnTo>
                    <a:pt x="4925889" y="6194370"/>
                  </a:lnTo>
                  <a:lnTo>
                    <a:pt x="4932248" y="6201954"/>
                  </a:lnTo>
                  <a:lnTo>
                    <a:pt x="4934473" y="6211435"/>
                  </a:lnTo>
                  <a:lnTo>
                    <a:pt x="4927161" y="6212699"/>
                  </a:lnTo>
                  <a:lnTo>
                    <a:pt x="4924935" y="6206379"/>
                  </a:lnTo>
                  <a:lnTo>
                    <a:pt x="4916351" y="6206379"/>
                  </a:lnTo>
                  <a:lnTo>
                    <a:pt x="4909356" y="6208275"/>
                  </a:lnTo>
                  <a:lnTo>
                    <a:pt x="4902997" y="6214596"/>
                  </a:lnTo>
                  <a:lnTo>
                    <a:pt x="4892187" y="6226289"/>
                  </a:lnTo>
                  <a:lnTo>
                    <a:pt x="4871202" y="6238298"/>
                  </a:lnTo>
                  <a:lnTo>
                    <a:pt x="4851172" y="6240510"/>
                  </a:lnTo>
                  <a:lnTo>
                    <a:pt x="4835274" y="6238614"/>
                  </a:lnTo>
                  <a:lnTo>
                    <a:pt x="4826690" y="6246199"/>
                  </a:lnTo>
                  <a:lnTo>
                    <a:pt x="4828916" y="6253151"/>
                  </a:lnTo>
                  <a:lnTo>
                    <a:pt x="4821285" y="6251255"/>
                  </a:lnTo>
                  <a:lnTo>
                    <a:pt x="4806341" y="6248095"/>
                  </a:lnTo>
                  <a:lnTo>
                    <a:pt x="4781224" y="6246515"/>
                  </a:lnTo>
                  <a:lnTo>
                    <a:pt x="4776773" y="6237982"/>
                  </a:lnTo>
                  <a:lnTo>
                    <a:pt x="4773593" y="6228501"/>
                  </a:lnTo>
                  <a:lnTo>
                    <a:pt x="4764055" y="6220284"/>
                  </a:lnTo>
                  <a:lnTo>
                    <a:pt x="4762783" y="6209855"/>
                  </a:lnTo>
                  <a:lnTo>
                    <a:pt x="4760875" y="6201322"/>
                  </a:lnTo>
                  <a:lnTo>
                    <a:pt x="4772321" y="6203535"/>
                  </a:lnTo>
                  <a:lnTo>
                    <a:pt x="4778998" y="6206695"/>
                  </a:lnTo>
                  <a:lnTo>
                    <a:pt x="4789172" y="6189629"/>
                  </a:lnTo>
                  <a:lnTo>
                    <a:pt x="4796803" y="6186469"/>
                  </a:lnTo>
                  <a:lnTo>
                    <a:pt x="4806023" y="6182993"/>
                  </a:lnTo>
                  <a:lnTo>
                    <a:pt x="4826372" y="6185205"/>
                  </a:lnTo>
                  <a:lnTo>
                    <a:pt x="4827008" y="6177620"/>
                  </a:lnTo>
                  <a:lnTo>
                    <a:pt x="4827008" y="6175724"/>
                  </a:lnTo>
                  <a:lnTo>
                    <a:pt x="4826054" y="6164031"/>
                  </a:lnTo>
                  <a:lnTo>
                    <a:pt x="4837500" y="6164979"/>
                  </a:lnTo>
                  <a:lnTo>
                    <a:pt x="4845131" y="6171299"/>
                  </a:lnTo>
                  <a:lnTo>
                    <a:pt x="4864207" y="6173196"/>
                  </a:lnTo>
                  <a:lnTo>
                    <a:pt x="4882330" y="6165927"/>
                  </a:lnTo>
                  <a:lnTo>
                    <a:pt x="4914761" y="6154866"/>
                  </a:lnTo>
                  <a:lnTo>
                    <a:pt x="4939243" y="6145385"/>
                  </a:lnTo>
                  <a:lnTo>
                    <a:pt x="4957048" y="6130532"/>
                  </a:lnTo>
                  <a:lnTo>
                    <a:pt x="4970719" y="6126107"/>
                  </a:lnTo>
                  <a:close/>
                  <a:moveTo>
                    <a:pt x="4269809" y="6099164"/>
                  </a:moveTo>
                  <a:lnTo>
                    <a:pt x="4278081" y="6107690"/>
                  </a:lnTo>
                  <a:lnTo>
                    <a:pt x="4273179" y="6110848"/>
                  </a:lnTo>
                  <a:lnTo>
                    <a:pt x="4273179" y="6119059"/>
                  </a:lnTo>
                  <a:lnTo>
                    <a:pt x="4271341" y="6131691"/>
                  </a:lnTo>
                  <a:lnTo>
                    <a:pt x="4281451" y="6138955"/>
                  </a:lnTo>
                  <a:lnTo>
                    <a:pt x="4275630" y="6154744"/>
                  </a:lnTo>
                  <a:lnTo>
                    <a:pt x="4266439" y="6157902"/>
                  </a:lnTo>
                  <a:lnTo>
                    <a:pt x="4265520" y="6154744"/>
                  </a:lnTo>
                  <a:lnTo>
                    <a:pt x="4271341" y="6143376"/>
                  </a:lnTo>
                  <a:lnTo>
                    <a:pt x="4263988" y="6135797"/>
                  </a:lnTo>
                  <a:lnTo>
                    <a:pt x="4265213" y="6129481"/>
                  </a:lnTo>
                  <a:lnTo>
                    <a:pt x="4267051" y="6122533"/>
                  </a:lnTo>
                  <a:lnTo>
                    <a:pt x="4267051" y="6114954"/>
                  </a:lnTo>
                  <a:lnTo>
                    <a:pt x="4271953" y="6107690"/>
                  </a:lnTo>
                  <a:close/>
                  <a:moveTo>
                    <a:pt x="3049239" y="6092814"/>
                  </a:moveTo>
                  <a:lnTo>
                    <a:pt x="3061023" y="6092814"/>
                  </a:lnTo>
                  <a:lnTo>
                    <a:pt x="3070188" y="6099703"/>
                  </a:lnTo>
                  <a:lnTo>
                    <a:pt x="3064623" y="6107790"/>
                  </a:lnTo>
                  <a:lnTo>
                    <a:pt x="3052513" y="6108689"/>
                  </a:lnTo>
                  <a:lnTo>
                    <a:pt x="3048257" y="6107790"/>
                  </a:lnTo>
                  <a:lnTo>
                    <a:pt x="3038438" y="6097007"/>
                  </a:lnTo>
                  <a:close/>
                  <a:moveTo>
                    <a:pt x="3038243" y="6081701"/>
                  </a:moveTo>
                  <a:lnTo>
                    <a:pt x="3041613" y="6088628"/>
                  </a:lnTo>
                  <a:lnTo>
                    <a:pt x="3032422" y="6094401"/>
                  </a:lnTo>
                  <a:lnTo>
                    <a:pt x="3024150" y="6082855"/>
                  </a:lnTo>
                  <a:close/>
                  <a:moveTo>
                    <a:pt x="3863987" y="6053126"/>
                  </a:moveTo>
                  <a:lnTo>
                    <a:pt x="3875919" y="6056271"/>
                  </a:lnTo>
                  <a:lnTo>
                    <a:pt x="3881401" y="6066964"/>
                  </a:lnTo>
                  <a:lnTo>
                    <a:pt x="3875919" y="6067908"/>
                  </a:lnTo>
                  <a:lnTo>
                    <a:pt x="3880111" y="6079230"/>
                  </a:lnTo>
                  <a:lnTo>
                    <a:pt x="3876886" y="6086464"/>
                  </a:lnTo>
                  <a:lnTo>
                    <a:pt x="3865277" y="6084891"/>
                  </a:lnTo>
                  <a:lnTo>
                    <a:pt x="3860763" y="6066021"/>
                  </a:lnTo>
                  <a:close/>
                  <a:moveTo>
                    <a:pt x="4100970" y="6043601"/>
                  </a:moveTo>
                  <a:lnTo>
                    <a:pt x="4111588" y="6057374"/>
                  </a:lnTo>
                  <a:lnTo>
                    <a:pt x="4101282" y="6065826"/>
                  </a:lnTo>
                  <a:lnTo>
                    <a:pt x="4103156" y="6054244"/>
                  </a:lnTo>
                  <a:lnTo>
                    <a:pt x="4098784" y="6049861"/>
                  </a:lnTo>
                  <a:lnTo>
                    <a:pt x="4092850" y="6051113"/>
                  </a:lnTo>
                  <a:lnTo>
                    <a:pt x="4092538" y="6046105"/>
                  </a:lnTo>
                  <a:close/>
                  <a:moveTo>
                    <a:pt x="4379876" y="6040426"/>
                  </a:moveTo>
                  <a:lnTo>
                    <a:pt x="4379876" y="6051117"/>
                  </a:lnTo>
                  <a:lnTo>
                    <a:pt x="4366858" y="6060550"/>
                  </a:lnTo>
                  <a:lnTo>
                    <a:pt x="4364318" y="6075014"/>
                  </a:lnTo>
                  <a:lnTo>
                    <a:pt x="4352888" y="6098282"/>
                  </a:lnTo>
                  <a:lnTo>
                    <a:pt x="4333838" y="6105514"/>
                  </a:lnTo>
                  <a:lnTo>
                    <a:pt x="4335425" y="6088849"/>
                  </a:lnTo>
                  <a:lnTo>
                    <a:pt x="4324313" y="6089163"/>
                  </a:lnTo>
                  <a:lnTo>
                    <a:pt x="4328123" y="6083818"/>
                  </a:lnTo>
                  <a:lnTo>
                    <a:pt x="4333520" y="6070297"/>
                  </a:lnTo>
                  <a:lnTo>
                    <a:pt x="4345903" y="6053318"/>
                  </a:lnTo>
                  <a:lnTo>
                    <a:pt x="4360508" y="6048287"/>
                  </a:lnTo>
                  <a:close/>
                  <a:moveTo>
                    <a:pt x="4333108" y="6021376"/>
                  </a:moveTo>
                  <a:lnTo>
                    <a:pt x="4337013" y="6023281"/>
                  </a:lnTo>
                  <a:lnTo>
                    <a:pt x="4334610" y="6030266"/>
                  </a:lnTo>
                  <a:lnTo>
                    <a:pt x="4325900" y="6030901"/>
                  </a:lnTo>
                  <a:close/>
                  <a:moveTo>
                    <a:pt x="4191713" y="6019789"/>
                  </a:moveTo>
                  <a:lnTo>
                    <a:pt x="4195726" y="6021376"/>
                  </a:lnTo>
                  <a:lnTo>
                    <a:pt x="4187700" y="6034077"/>
                  </a:lnTo>
                  <a:lnTo>
                    <a:pt x="4184613" y="6029314"/>
                  </a:lnTo>
                  <a:close/>
                  <a:moveTo>
                    <a:pt x="3752636" y="6002326"/>
                  </a:moveTo>
                  <a:lnTo>
                    <a:pt x="3754400" y="6015026"/>
                  </a:lnTo>
                  <a:lnTo>
                    <a:pt x="3748050" y="6006165"/>
                  </a:lnTo>
                  <a:close/>
                  <a:moveTo>
                    <a:pt x="4012798" y="5995976"/>
                  </a:moveTo>
                  <a:lnTo>
                    <a:pt x="4024276" y="6005183"/>
                  </a:lnTo>
                  <a:lnTo>
                    <a:pt x="4014970" y="6022011"/>
                  </a:lnTo>
                  <a:lnTo>
                    <a:pt x="4008145" y="6026139"/>
                  </a:lnTo>
                  <a:lnTo>
                    <a:pt x="4001941" y="6024234"/>
                  </a:lnTo>
                  <a:lnTo>
                    <a:pt x="3997288" y="6018201"/>
                  </a:lnTo>
                  <a:lnTo>
                    <a:pt x="4005663" y="6015661"/>
                  </a:lnTo>
                  <a:lnTo>
                    <a:pt x="3998218" y="6010581"/>
                  </a:lnTo>
                  <a:lnTo>
                    <a:pt x="4001320" y="6007406"/>
                  </a:lnTo>
                  <a:lnTo>
                    <a:pt x="4011867" y="6008358"/>
                  </a:lnTo>
                  <a:lnTo>
                    <a:pt x="4015900" y="6008358"/>
                  </a:lnTo>
                  <a:lnTo>
                    <a:pt x="4011867" y="6001056"/>
                  </a:lnTo>
                  <a:close/>
                  <a:moveTo>
                    <a:pt x="4097132" y="5994389"/>
                  </a:moveTo>
                  <a:lnTo>
                    <a:pt x="4100476" y="6005330"/>
                  </a:lnTo>
                  <a:lnTo>
                    <a:pt x="4097740" y="6018202"/>
                  </a:lnTo>
                  <a:lnTo>
                    <a:pt x="4086188" y="6005652"/>
                  </a:lnTo>
                  <a:lnTo>
                    <a:pt x="4086188" y="5997929"/>
                  </a:lnTo>
                  <a:close/>
                  <a:moveTo>
                    <a:pt x="4278593" y="5988039"/>
                  </a:moveTo>
                  <a:lnTo>
                    <a:pt x="4284943" y="5988039"/>
                  </a:lnTo>
                  <a:lnTo>
                    <a:pt x="4292563" y="5991214"/>
                  </a:lnTo>
                  <a:lnTo>
                    <a:pt x="4286213" y="5994389"/>
                  </a:lnTo>
                  <a:lnTo>
                    <a:pt x="4282085" y="5999786"/>
                  </a:lnTo>
                  <a:lnTo>
                    <a:pt x="4270655" y="5997564"/>
                  </a:lnTo>
                  <a:lnTo>
                    <a:pt x="4256685" y="6003914"/>
                  </a:lnTo>
                  <a:lnTo>
                    <a:pt x="4258908" y="6019789"/>
                  </a:lnTo>
                  <a:lnTo>
                    <a:pt x="4251288" y="6013439"/>
                  </a:lnTo>
                  <a:lnTo>
                    <a:pt x="4253510" y="6000739"/>
                  </a:lnTo>
                  <a:lnTo>
                    <a:pt x="4262718" y="5989309"/>
                  </a:lnTo>
                  <a:close/>
                  <a:moveTo>
                    <a:pt x="4044769" y="5988039"/>
                  </a:moveTo>
                  <a:lnTo>
                    <a:pt x="4050157" y="5994389"/>
                  </a:lnTo>
                  <a:lnTo>
                    <a:pt x="4052851" y="6001691"/>
                  </a:lnTo>
                  <a:lnTo>
                    <a:pt x="4042748" y="6007089"/>
                  </a:lnTo>
                  <a:lnTo>
                    <a:pt x="4041738" y="6002009"/>
                  </a:lnTo>
                  <a:close/>
                  <a:moveTo>
                    <a:pt x="2784354" y="5988039"/>
                  </a:moveTo>
                  <a:lnTo>
                    <a:pt x="2798725" y="5999034"/>
                  </a:lnTo>
                  <a:lnTo>
                    <a:pt x="2788699" y="6005502"/>
                  </a:lnTo>
                  <a:lnTo>
                    <a:pt x="2779675" y="5992566"/>
                  </a:lnTo>
                  <a:close/>
                  <a:moveTo>
                    <a:pt x="4162388" y="5973751"/>
                  </a:moveTo>
                  <a:lnTo>
                    <a:pt x="4157943" y="5978006"/>
                  </a:lnTo>
                  <a:lnTo>
                    <a:pt x="4156038" y="5991099"/>
                  </a:lnTo>
                  <a:lnTo>
                    <a:pt x="4147783" y="6000918"/>
                  </a:lnTo>
                  <a:lnTo>
                    <a:pt x="4133813" y="6005501"/>
                  </a:lnTo>
                  <a:lnTo>
                    <a:pt x="4136035" y="5994372"/>
                  </a:lnTo>
                  <a:lnTo>
                    <a:pt x="4150640" y="5986844"/>
                  </a:lnTo>
                  <a:cubicBezTo>
                    <a:pt x="4150958" y="5982807"/>
                    <a:pt x="4151275" y="5978770"/>
                    <a:pt x="4151593" y="5974733"/>
                  </a:cubicBezTo>
                  <a:close/>
                  <a:moveTo>
                    <a:pt x="4248322" y="5964226"/>
                  </a:moveTo>
                  <a:lnTo>
                    <a:pt x="4257308" y="5967568"/>
                  </a:lnTo>
                  <a:lnTo>
                    <a:pt x="4262400" y="5977594"/>
                  </a:lnTo>
                  <a:lnTo>
                    <a:pt x="4250419" y="5983276"/>
                  </a:lnTo>
                  <a:lnTo>
                    <a:pt x="4248322" y="5979934"/>
                  </a:lnTo>
                  <a:lnTo>
                    <a:pt x="4252515" y="5971913"/>
                  </a:lnTo>
                  <a:lnTo>
                    <a:pt x="4246525" y="5970910"/>
                  </a:lnTo>
                  <a:close/>
                  <a:moveTo>
                    <a:pt x="4031293" y="5961051"/>
                  </a:moveTo>
                  <a:lnTo>
                    <a:pt x="4036975" y="5972352"/>
                  </a:lnTo>
                  <a:lnTo>
                    <a:pt x="4031293" y="5980101"/>
                  </a:lnTo>
                  <a:lnTo>
                    <a:pt x="4020264" y="5978163"/>
                  </a:lnTo>
                  <a:lnTo>
                    <a:pt x="4017925" y="5969446"/>
                  </a:lnTo>
                  <a:lnTo>
                    <a:pt x="4020264" y="5964280"/>
                  </a:lnTo>
                  <a:close/>
                  <a:moveTo>
                    <a:pt x="4088954" y="5956289"/>
                  </a:moveTo>
                  <a:lnTo>
                    <a:pt x="4090951" y="5968530"/>
                  </a:lnTo>
                  <a:lnTo>
                    <a:pt x="4086956" y="5976792"/>
                  </a:lnTo>
                  <a:lnTo>
                    <a:pt x="4079300" y="5981689"/>
                  </a:lnTo>
                  <a:lnTo>
                    <a:pt x="4070313" y="5972814"/>
                  </a:lnTo>
                  <a:lnTo>
                    <a:pt x="4074307" y="5961797"/>
                  </a:lnTo>
                  <a:close/>
                  <a:moveTo>
                    <a:pt x="4116516" y="5949939"/>
                  </a:moveTo>
                  <a:lnTo>
                    <a:pt x="4121773" y="5953928"/>
                  </a:lnTo>
                  <a:cubicBezTo>
                    <a:pt x="4122082" y="5958939"/>
                    <a:pt x="4122392" y="5963951"/>
                    <a:pt x="4122701" y="5968962"/>
                  </a:cubicBezTo>
                  <a:lnTo>
                    <a:pt x="4112804" y="5983383"/>
                  </a:lnTo>
                  <a:lnTo>
                    <a:pt x="4107547" y="5986452"/>
                  </a:lnTo>
                  <a:lnTo>
                    <a:pt x="4098888" y="5969269"/>
                  </a:lnTo>
                  <a:lnTo>
                    <a:pt x="4104145" y="5953928"/>
                  </a:lnTo>
                  <a:close/>
                  <a:moveTo>
                    <a:pt x="3879813" y="5943589"/>
                  </a:moveTo>
                  <a:lnTo>
                    <a:pt x="3887751" y="5947117"/>
                  </a:lnTo>
                  <a:lnTo>
                    <a:pt x="3881136" y="5953114"/>
                  </a:lnTo>
                  <a:close/>
                  <a:moveTo>
                    <a:pt x="4230772" y="5937239"/>
                  </a:moveTo>
                  <a:lnTo>
                    <a:pt x="4237000" y="5943884"/>
                  </a:lnTo>
                  <a:lnTo>
                    <a:pt x="4235901" y="5950530"/>
                  </a:lnTo>
                  <a:lnTo>
                    <a:pt x="4228574" y="5951527"/>
                  </a:lnTo>
                  <a:lnTo>
                    <a:pt x="4227475" y="5946210"/>
                  </a:lnTo>
                  <a:close/>
                  <a:moveTo>
                    <a:pt x="4015702" y="5929301"/>
                  </a:moveTo>
                  <a:lnTo>
                    <a:pt x="4021100" y="5932476"/>
                  </a:lnTo>
                  <a:cubicBezTo>
                    <a:pt x="4020782" y="5935651"/>
                    <a:pt x="4020465" y="5938826"/>
                    <a:pt x="4020147" y="5942001"/>
                  </a:cubicBezTo>
                  <a:lnTo>
                    <a:pt x="4015067" y="5948351"/>
                  </a:lnTo>
                  <a:lnTo>
                    <a:pt x="4011575" y="5945176"/>
                  </a:lnTo>
                  <a:lnTo>
                    <a:pt x="4011575" y="5932476"/>
                  </a:lnTo>
                  <a:close/>
                  <a:moveTo>
                    <a:pt x="3920838" y="5926126"/>
                  </a:moveTo>
                  <a:lnTo>
                    <a:pt x="3922676" y="5931232"/>
                  </a:lnTo>
                  <a:lnTo>
                    <a:pt x="3912566" y="5937239"/>
                  </a:lnTo>
                  <a:lnTo>
                    <a:pt x="3905213" y="5935437"/>
                  </a:lnTo>
                  <a:lnTo>
                    <a:pt x="3909502" y="5932433"/>
                  </a:lnTo>
                  <a:close/>
                  <a:moveTo>
                    <a:pt x="4101110" y="5921364"/>
                  </a:moveTo>
                  <a:lnTo>
                    <a:pt x="4111588" y="5922290"/>
                  </a:lnTo>
                  <a:lnTo>
                    <a:pt x="4111588" y="5927229"/>
                  </a:lnTo>
                  <a:lnTo>
                    <a:pt x="4102063" y="5932477"/>
                  </a:lnTo>
                  <a:lnTo>
                    <a:pt x="4092538" y="5930625"/>
                  </a:lnTo>
                  <a:close/>
                  <a:moveTo>
                    <a:pt x="4052850" y="5919776"/>
                  </a:moveTo>
                  <a:lnTo>
                    <a:pt x="4063963" y="5927797"/>
                  </a:lnTo>
                  <a:lnTo>
                    <a:pt x="4054952" y="5938826"/>
                  </a:lnTo>
                  <a:lnTo>
                    <a:pt x="4052850" y="5932142"/>
                  </a:lnTo>
                  <a:close/>
                  <a:moveTo>
                    <a:pt x="4071020" y="5907076"/>
                  </a:moveTo>
                  <a:lnTo>
                    <a:pt x="4081640" y="5907076"/>
                  </a:lnTo>
                  <a:lnTo>
                    <a:pt x="4089363" y="5911287"/>
                  </a:lnTo>
                  <a:lnTo>
                    <a:pt x="4088397" y="5919711"/>
                  </a:lnTo>
                  <a:lnTo>
                    <a:pt x="4079709" y="5922951"/>
                  </a:lnTo>
                  <a:lnTo>
                    <a:pt x="4065550" y="5910316"/>
                  </a:lnTo>
                  <a:close/>
                  <a:moveTo>
                    <a:pt x="4007267" y="5895964"/>
                  </a:moveTo>
                  <a:lnTo>
                    <a:pt x="4014411" y="5903050"/>
                  </a:lnTo>
                  <a:cubicBezTo>
                    <a:pt x="4014524" y="5905519"/>
                    <a:pt x="4014638" y="5907989"/>
                    <a:pt x="4014751" y="5910458"/>
                  </a:cubicBezTo>
                  <a:lnTo>
                    <a:pt x="4005566" y="5918189"/>
                  </a:lnTo>
                  <a:lnTo>
                    <a:pt x="4005566" y="5907559"/>
                  </a:lnTo>
                  <a:lnTo>
                    <a:pt x="4000463" y="5900151"/>
                  </a:lnTo>
                  <a:close/>
                  <a:moveTo>
                    <a:pt x="4201841" y="5892789"/>
                  </a:moveTo>
                  <a:lnTo>
                    <a:pt x="4210013" y="5899073"/>
                  </a:lnTo>
                  <a:lnTo>
                    <a:pt x="4198900" y="5900727"/>
                  </a:lnTo>
                  <a:close/>
                  <a:moveTo>
                    <a:pt x="4190963" y="5889614"/>
                  </a:moveTo>
                  <a:lnTo>
                    <a:pt x="4183660" y="5905999"/>
                  </a:lnTo>
                  <a:lnTo>
                    <a:pt x="4173818" y="5905999"/>
                  </a:lnTo>
                  <a:lnTo>
                    <a:pt x="4159213" y="5916602"/>
                  </a:lnTo>
                  <a:lnTo>
                    <a:pt x="4163340" y="5901823"/>
                  </a:lnTo>
                  <a:lnTo>
                    <a:pt x="4173818" y="5899574"/>
                  </a:lnTo>
                  <a:close/>
                  <a:moveTo>
                    <a:pt x="3983882" y="5889614"/>
                  </a:moveTo>
                  <a:lnTo>
                    <a:pt x="3990938" y="5892617"/>
                  </a:lnTo>
                  <a:lnTo>
                    <a:pt x="3980707" y="5900727"/>
                  </a:lnTo>
                  <a:lnTo>
                    <a:pt x="3978238" y="5897723"/>
                  </a:lnTo>
                  <a:close/>
                  <a:moveTo>
                    <a:pt x="4234460" y="5870564"/>
                  </a:moveTo>
                  <a:lnTo>
                    <a:pt x="4239858" y="5870564"/>
                  </a:lnTo>
                  <a:lnTo>
                    <a:pt x="4244938" y="5873567"/>
                  </a:lnTo>
                  <a:lnTo>
                    <a:pt x="4253510" y="5873567"/>
                  </a:lnTo>
                  <a:lnTo>
                    <a:pt x="4254463" y="5881676"/>
                  </a:lnTo>
                  <a:lnTo>
                    <a:pt x="4238588" y="5880775"/>
                  </a:lnTo>
                  <a:lnTo>
                    <a:pt x="4239858" y="5888584"/>
                  </a:lnTo>
                  <a:lnTo>
                    <a:pt x="4232238" y="5892789"/>
                  </a:lnTo>
                  <a:lnTo>
                    <a:pt x="4225888" y="5886782"/>
                  </a:lnTo>
                  <a:lnTo>
                    <a:pt x="4213188" y="5887082"/>
                  </a:lnTo>
                  <a:lnTo>
                    <a:pt x="4218585" y="5875069"/>
                  </a:lnTo>
                  <a:close/>
                  <a:moveTo>
                    <a:pt x="3641967" y="5862626"/>
                  </a:moveTo>
                  <a:lnTo>
                    <a:pt x="3650372" y="5864489"/>
                  </a:lnTo>
                  <a:lnTo>
                    <a:pt x="3649127" y="5869770"/>
                  </a:lnTo>
                  <a:lnTo>
                    <a:pt x="3663757" y="5872565"/>
                  </a:lnTo>
                  <a:lnTo>
                    <a:pt x="3671850" y="5887784"/>
                  </a:lnTo>
                  <a:lnTo>
                    <a:pt x="3659399" y="5883746"/>
                  </a:lnTo>
                  <a:lnTo>
                    <a:pt x="3656597" y="5891201"/>
                  </a:lnTo>
                  <a:lnTo>
                    <a:pt x="3647570" y="5884989"/>
                  </a:lnTo>
                  <a:lnTo>
                    <a:pt x="3640100" y="5873497"/>
                  </a:lnTo>
                  <a:close/>
                  <a:moveTo>
                    <a:pt x="4038979" y="5856276"/>
                  </a:moveTo>
                  <a:lnTo>
                    <a:pt x="4043930" y="5866368"/>
                  </a:lnTo>
                  <a:lnTo>
                    <a:pt x="4048262" y="5865422"/>
                  </a:lnTo>
                  <a:lnTo>
                    <a:pt x="4057545" y="5871730"/>
                  </a:lnTo>
                  <a:lnTo>
                    <a:pt x="4057545" y="5878038"/>
                  </a:lnTo>
                  <a:lnTo>
                    <a:pt x="4063734" y="5884346"/>
                  </a:lnTo>
                  <a:lnTo>
                    <a:pt x="4064972" y="5897593"/>
                  </a:lnTo>
                  <a:lnTo>
                    <a:pt x="4067138" y="5902955"/>
                  </a:lnTo>
                  <a:lnTo>
                    <a:pt x="4060949" y="5903901"/>
                  </a:lnTo>
                  <a:lnTo>
                    <a:pt x="4049500" y="5894754"/>
                  </a:lnTo>
                  <a:lnTo>
                    <a:pt x="4049500" y="5884346"/>
                  </a:lnTo>
                  <a:lnTo>
                    <a:pt x="4038051" y="5879931"/>
                  </a:lnTo>
                  <a:lnTo>
                    <a:pt x="4030625" y="5872046"/>
                  </a:lnTo>
                  <a:lnTo>
                    <a:pt x="4033719" y="5860376"/>
                  </a:lnTo>
                  <a:close/>
                  <a:moveTo>
                    <a:pt x="3149881" y="5826114"/>
                  </a:moveTo>
                  <a:lnTo>
                    <a:pt x="3157501" y="5826114"/>
                  </a:lnTo>
                  <a:lnTo>
                    <a:pt x="3153373" y="5832443"/>
                  </a:lnTo>
                  <a:lnTo>
                    <a:pt x="3156548" y="5844152"/>
                  </a:lnTo>
                  <a:lnTo>
                    <a:pt x="3139721" y="5873583"/>
                  </a:lnTo>
                  <a:lnTo>
                    <a:pt x="3130831" y="5891938"/>
                  </a:lnTo>
                  <a:lnTo>
                    <a:pt x="3124798" y="5905229"/>
                  </a:lnTo>
                  <a:lnTo>
                    <a:pt x="3122893" y="5909976"/>
                  </a:lnTo>
                  <a:lnTo>
                    <a:pt x="3121941" y="5912508"/>
                  </a:lnTo>
                  <a:lnTo>
                    <a:pt x="3123528" y="5936876"/>
                  </a:lnTo>
                  <a:lnTo>
                    <a:pt x="3137181" y="5954597"/>
                  </a:lnTo>
                  <a:lnTo>
                    <a:pt x="3133371" y="5977699"/>
                  </a:lnTo>
                  <a:lnTo>
                    <a:pt x="3117813" y="5997953"/>
                  </a:lnTo>
                  <a:lnTo>
                    <a:pt x="3124163" y="6015358"/>
                  </a:lnTo>
                  <a:lnTo>
                    <a:pt x="3115591" y="6019789"/>
                  </a:lnTo>
                  <a:lnTo>
                    <a:pt x="3102891" y="6012510"/>
                  </a:lnTo>
                  <a:lnTo>
                    <a:pt x="3079713" y="6004282"/>
                  </a:lnTo>
                  <a:lnTo>
                    <a:pt x="3056218" y="5995105"/>
                  </a:lnTo>
                  <a:lnTo>
                    <a:pt x="3026691" y="5965990"/>
                  </a:lnTo>
                  <a:lnTo>
                    <a:pt x="2989543" y="5965357"/>
                  </a:lnTo>
                  <a:lnTo>
                    <a:pt x="2947633" y="5933078"/>
                  </a:lnTo>
                  <a:lnTo>
                    <a:pt x="2912708" y="5916622"/>
                  </a:lnTo>
                  <a:lnTo>
                    <a:pt x="2905088" y="5909343"/>
                  </a:lnTo>
                  <a:lnTo>
                    <a:pt x="2869210" y="5903331"/>
                  </a:lnTo>
                  <a:lnTo>
                    <a:pt x="2860638" y="5874216"/>
                  </a:lnTo>
                  <a:lnTo>
                    <a:pt x="2873973" y="5853962"/>
                  </a:lnTo>
                  <a:lnTo>
                    <a:pt x="2885720" y="5848583"/>
                  </a:lnTo>
                  <a:cubicBezTo>
                    <a:pt x="2885614" y="5845102"/>
                    <a:pt x="2885509" y="5841620"/>
                    <a:pt x="2885403" y="5838139"/>
                  </a:cubicBezTo>
                  <a:lnTo>
                    <a:pt x="2894928" y="5839722"/>
                  </a:lnTo>
                  <a:lnTo>
                    <a:pt x="2898420" y="5846367"/>
                  </a:lnTo>
                  <a:lnTo>
                    <a:pt x="2907945" y="5857760"/>
                  </a:lnTo>
                  <a:lnTo>
                    <a:pt x="2917470" y="5854595"/>
                  </a:lnTo>
                  <a:lnTo>
                    <a:pt x="2933028" y="5839722"/>
                  </a:lnTo>
                  <a:lnTo>
                    <a:pt x="2946046" y="5847000"/>
                  </a:lnTo>
                  <a:lnTo>
                    <a:pt x="2958746" y="5847950"/>
                  </a:lnTo>
                  <a:lnTo>
                    <a:pt x="2968271" y="5862507"/>
                  </a:lnTo>
                  <a:lnTo>
                    <a:pt x="2990496" y="5860292"/>
                  </a:lnTo>
                  <a:lnTo>
                    <a:pt x="3014943" y="5851431"/>
                  </a:lnTo>
                  <a:lnTo>
                    <a:pt x="3037168" y="5857444"/>
                  </a:lnTo>
                  <a:lnTo>
                    <a:pt x="3064473" y="5851114"/>
                  </a:lnTo>
                  <a:lnTo>
                    <a:pt x="3086698" y="5839405"/>
                  </a:lnTo>
                  <a:lnTo>
                    <a:pt x="3113368" y="5842253"/>
                  </a:lnTo>
                  <a:lnTo>
                    <a:pt x="3123528" y="5834975"/>
                  </a:lnTo>
                  <a:lnTo>
                    <a:pt x="3141626" y="5833392"/>
                  </a:lnTo>
                  <a:close/>
                  <a:moveTo>
                    <a:pt x="3635338" y="5800714"/>
                  </a:moveTo>
                  <a:lnTo>
                    <a:pt x="3644716" y="5802964"/>
                  </a:lnTo>
                  <a:lnTo>
                    <a:pt x="3643422" y="5813575"/>
                  </a:lnTo>
                  <a:lnTo>
                    <a:pt x="3652801" y="5819040"/>
                  </a:lnTo>
                  <a:lnTo>
                    <a:pt x="3652477" y="5826114"/>
                  </a:lnTo>
                  <a:lnTo>
                    <a:pt x="3643422" y="5820648"/>
                  </a:lnTo>
                  <a:lnTo>
                    <a:pt x="3636308" y="5816468"/>
                  </a:lnTo>
                  <a:cubicBezTo>
                    <a:pt x="3635985" y="5811217"/>
                    <a:pt x="3635661" y="5805965"/>
                    <a:pt x="3635338" y="5800714"/>
                  </a:cubicBezTo>
                  <a:close/>
                  <a:moveTo>
                    <a:pt x="3630817" y="5799126"/>
                  </a:moveTo>
                  <a:lnTo>
                    <a:pt x="3632059" y="5810705"/>
                  </a:lnTo>
                  <a:cubicBezTo>
                    <a:pt x="3632163" y="5813600"/>
                    <a:pt x="3632266" y="5816495"/>
                    <a:pt x="3632370" y="5819390"/>
                  </a:cubicBezTo>
                  <a:lnTo>
                    <a:pt x="3635787" y="5830004"/>
                  </a:lnTo>
                  <a:lnTo>
                    <a:pt x="3639514" y="5825180"/>
                  </a:lnTo>
                  <a:lnTo>
                    <a:pt x="3655976" y="5833221"/>
                  </a:lnTo>
                  <a:lnTo>
                    <a:pt x="3655355" y="5847052"/>
                  </a:lnTo>
                  <a:lnTo>
                    <a:pt x="3644794" y="5844801"/>
                  </a:lnTo>
                  <a:lnTo>
                    <a:pt x="3642309" y="5848339"/>
                  </a:lnTo>
                  <a:lnTo>
                    <a:pt x="3630506" y="5843514"/>
                  </a:lnTo>
                  <a:lnTo>
                    <a:pt x="3629575" y="5835794"/>
                  </a:lnTo>
                  <a:lnTo>
                    <a:pt x="3624294" y="5825823"/>
                  </a:lnTo>
                  <a:lnTo>
                    <a:pt x="3622741" y="5836438"/>
                  </a:lnTo>
                  <a:lnTo>
                    <a:pt x="3613113" y="5827110"/>
                  </a:lnTo>
                  <a:lnTo>
                    <a:pt x="3616840" y="5811349"/>
                  </a:lnTo>
                  <a:lnTo>
                    <a:pt x="3624294" y="5817782"/>
                  </a:lnTo>
                  <a:close/>
                  <a:moveTo>
                    <a:pt x="3095553" y="5791189"/>
                  </a:moveTo>
                  <a:lnTo>
                    <a:pt x="3106700" y="5794813"/>
                  </a:lnTo>
                  <a:lnTo>
                    <a:pt x="3099944" y="5808652"/>
                  </a:lnTo>
                  <a:lnTo>
                    <a:pt x="3090825" y="5795472"/>
                  </a:lnTo>
                  <a:close/>
                  <a:moveTo>
                    <a:pt x="4154133" y="5781664"/>
                  </a:moveTo>
                  <a:lnTo>
                    <a:pt x="4166833" y="5782604"/>
                  </a:lnTo>
                  <a:lnTo>
                    <a:pt x="4171913" y="5800150"/>
                  </a:lnTo>
                  <a:lnTo>
                    <a:pt x="4173501" y="5810489"/>
                  </a:lnTo>
                  <a:lnTo>
                    <a:pt x="4166198" y="5815816"/>
                  </a:lnTo>
                  <a:lnTo>
                    <a:pt x="4161753" y="5829289"/>
                  </a:lnTo>
                  <a:lnTo>
                    <a:pt x="4149053" y="5818009"/>
                  </a:lnTo>
                  <a:lnTo>
                    <a:pt x="4157625" y="5803596"/>
                  </a:lnTo>
                  <a:lnTo>
                    <a:pt x="4143338" y="5794197"/>
                  </a:lnTo>
                  <a:lnTo>
                    <a:pt x="4144608" y="5783544"/>
                  </a:lnTo>
                  <a:close/>
                  <a:moveTo>
                    <a:pt x="3652252" y="5780076"/>
                  </a:moveTo>
                  <a:lnTo>
                    <a:pt x="3658821" y="5780076"/>
                  </a:lnTo>
                  <a:lnTo>
                    <a:pt x="3654223" y="5787061"/>
                  </a:lnTo>
                  <a:lnTo>
                    <a:pt x="3659150" y="5794364"/>
                  </a:lnTo>
                  <a:lnTo>
                    <a:pt x="3649625" y="5789919"/>
                  </a:lnTo>
                  <a:close/>
                  <a:moveTo>
                    <a:pt x="1810406" y="5757851"/>
                  </a:moveTo>
                  <a:lnTo>
                    <a:pt x="1816824" y="5766824"/>
                  </a:lnTo>
                  <a:lnTo>
                    <a:pt x="1832868" y="5767422"/>
                  </a:lnTo>
                  <a:lnTo>
                    <a:pt x="1835114" y="5778489"/>
                  </a:lnTo>
                  <a:lnTo>
                    <a:pt x="1829659" y="5772507"/>
                  </a:lnTo>
                  <a:lnTo>
                    <a:pt x="1816824" y="5771909"/>
                  </a:lnTo>
                  <a:lnTo>
                    <a:pt x="1809444" y="5775797"/>
                  </a:lnTo>
                  <a:lnTo>
                    <a:pt x="1804951" y="5768918"/>
                  </a:lnTo>
                  <a:close/>
                  <a:moveTo>
                    <a:pt x="3645223" y="5754676"/>
                  </a:moveTo>
                  <a:lnTo>
                    <a:pt x="3645223" y="5762230"/>
                  </a:lnTo>
                  <a:lnTo>
                    <a:pt x="3648038" y="5769470"/>
                  </a:lnTo>
                  <a:lnTo>
                    <a:pt x="3646162" y="5785838"/>
                  </a:lnTo>
                  <a:lnTo>
                    <a:pt x="3640533" y="5785838"/>
                  </a:lnTo>
                  <a:lnTo>
                    <a:pt x="3639595" y="5781746"/>
                  </a:lnTo>
                  <a:lnTo>
                    <a:pt x="3630839" y="5791189"/>
                  </a:lnTo>
                  <a:lnTo>
                    <a:pt x="3627400" y="5788356"/>
                  </a:lnTo>
                  <a:cubicBezTo>
                    <a:pt x="3627608" y="5785523"/>
                    <a:pt x="3627817" y="5782690"/>
                    <a:pt x="3628025" y="5779857"/>
                  </a:cubicBezTo>
                  <a:lnTo>
                    <a:pt x="3632716" y="5772303"/>
                  </a:lnTo>
                  <a:lnTo>
                    <a:pt x="3633966" y="5761601"/>
                  </a:lnTo>
                  <a:close/>
                  <a:moveTo>
                    <a:pt x="4003575" y="5735626"/>
                  </a:moveTo>
                  <a:lnTo>
                    <a:pt x="4014159" y="5735626"/>
                  </a:lnTo>
                  <a:lnTo>
                    <a:pt x="4019139" y="5746117"/>
                  </a:lnTo>
                  <a:lnTo>
                    <a:pt x="4029723" y="5752674"/>
                  </a:lnTo>
                  <a:lnTo>
                    <a:pt x="4032213" y="5759232"/>
                  </a:lnTo>
                  <a:lnTo>
                    <a:pt x="4021629" y="5765789"/>
                  </a:lnTo>
                  <a:lnTo>
                    <a:pt x="4014470" y="5761527"/>
                  </a:lnTo>
                  <a:lnTo>
                    <a:pt x="4017583" y="5753986"/>
                  </a:lnTo>
                  <a:lnTo>
                    <a:pt x="4002953" y="5749724"/>
                  </a:lnTo>
                  <a:lnTo>
                    <a:pt x="4000463" y="5742183"/>
                  </a:lnTo>
                  <a:close/>
                  <a:moveTo>
                    <a:pt x="3888209" y="5732451"/>
                  </a:moveTo>
                  <a:lnTo>
                    <a:pt x="3904177" y="5735657"/>
                  </a:lnTo>
                  <a:lnTo>
                    <a:pt x="3915036" y="5750404"/>
                  </a:lnTo>
                  <a:lnTo>
                    <a:pt x="3923658" y="5764189"/>
                  </a:lnTo>
                  <a:lnTo>
                    <a:pt x="3940904" y="5769319"/>
                  </a:lnTo>
                  <a:lnTo>
                    <a:pt x="3947291" y="5776692"/>
                  </a:lnTo>
                  <a:lnTo>
                    <a:pt x="3975714" y="5776372"/>
                  </a:lnTo>
                  <a:lnTo>
                    <a:pt x="3978269" y="5781822"/>
                  </a:lnTo>
                  <a:lnTo>
                    <a:pt x="3978269" y="5793684"/>
                  </a:lnTo>
                  <a:lnTo>
                    <a:pt x="3983698" y="5799454"/>
                  </a:lnTo>
                  <a:lnTo>
                    <a:pt x="3981463" y="5809393"/>
                  </a:lnTo>
                  <a:lnTo>
                    <a:pt x="3986892" y="5816766"/>
                  </a:lnTo>
                  <a:lnTo>
                    <a:pt x="3999986" y="5826063"/>
                  </a:lnTo>
                  <a:lnTo>
                    <a:pt x="4010205" y="5829269"/>
                  </a:lnTo>
                  <a:lnTo>
                    <a:pt x="4027451" y="5832475"/>
                  </a:lnTo>
                  <a:lnTo>
                    <a:pt x="4026812" y="5854596"/>
                  </a:lnTo>
                  <a:lnTo>
                    <a:pt x="4015954" y="5864214"/>
                  </a:lnTo>
                  <a:lnTo>
                    <a:pt x="4000944" y="5860367"/>
                  </a:lnTo>
                  <a:lnTo>
                    <a:pt x="3993598" y="5852672"/>
                  </a:lnTo>
                  <a:lnTo>
                    <a:pt x="3991363" y="5839849"/>
                  </a:lnTo>
                  <a:lnTo>
                    <a:pt x="3975395" y="5831834"/>
                  </a:lnTo>
                  <a:cubicBezTo>
                    <a:pt x="3975714" y="5828201"/>
                    <a:pt x="3976034" y="5824567"/>
                    <a:pt x="3976353" y="5820934"/>
                  </a:cubicBezTo>
                  <a:lnTo>
                    <a:pt x="3963259" y="5812919"/>
                  </a:lnTo>
                  <a:lnTo>
                    <a:pt x="3959107" y="5804263"/>
                  </a:lnTo>
                  <a:lnTo>
                    <a:pt x="3927171" y="5801378"/>
                  </a:lnTo>
                  <a:lnTo>
                    <a:pt x="3922700" y="5794004"/>
                  </a:lnTo>
                  <a:cubicBezTo>
                    <a:pt x="3923019" y="5790050"/>
                    <a:pt x="3923339" y="5786096"/>
                    <a:pt x="3923658" y="5782142"/>
                  </a:cubicBezTo>
                  <a:lnTo>
                    <a:pt x="3914077" y="5772845"/>
                  </a:lnTo>
                  <a:lnTo>
                    <a:pt x="3881183" y="5751686"/>
                  </a:lnTo>
                  <a:lnTo>
                    <a:pt x="3881183" y="5747519"/>
                  </a:lnTo>
                  <a:lnTo>
                    <a:pt x="3876712" y="5749442"/>
                  </a:lnTo>
                  <a:lnTo>
                    <a:pt x="3863938" y="5752648"/>
                  </a:lnTo>
                  <a:lnTo>
                    <a:pt x="3873199" y="5742068"/>
                  </a:lnTo>
                  <a:lnTo>
                    <a:pt x="3880864" y="5741107"/>
                  </a:lnTo>
                  <a:close/>
                  <a:moveTo>
                    <a:pt x="1831939" y="5713401"/>
                  </a:moveTo>
                  <a:cubicBezTo>
                    <a:pt x="1831617" y="5716218"/>
                    <a:pt x="1831294" y="5719034"/>
                    <a:pt x="1830972" y="5721851"/>
                  </a:cubicBezTo>
                  <a:lnTo>
                    <a:pt x="1812925" y="5752401"/>
                  </a:lnTo>
                  <a:lnTo>
                    <a:pt x="1808736" y="5754676"/>
                  </a:lnTo>
                  <a:lnTo>
                    <a:pt x="1805191" y="5748176"/>
                  </a:lnTo>
                  <a:lnTo>
                    <a:pt x="1794877" y="5751751"/>
                  </a:lnTo>
                  <a:lnTo>
                    <a:pt x="1789076" y="5743951"/>
                  </a:lnTo>
                  <a:lnTo>
                    <a:pt x="1796489" y="5727701"/>
                  </a:lnTo>
                  <a:lnTo>
                    <a:pt x="1813892" y="5714701"/>
                  </a:lnTo>
                  <a:close/>
                  <a:moveTo>
                    <a:pt x="3909022" y="5707051"/>
                  </a:moveTo>
                  <a:lnTo>
                    <a:pt x="3919500" y="5708956"/>
                  </a:lnTo>
                  <a:lnTo>
                    <a:pt x="3906800" y="5716576"/>
                  </a:lnTo>
                  <a:close/>
                  <a:moveTo>
                    <a:pt x="3933152" y="5702289"/>
                  </a:moveTo>
                  <a:lnTo>
                    <a:pt x="3938550" y="5710397"/>
                  </a:lnTo>
                  <a:lnTo>
                    <a:pt x="3943947" y="5710397"/>
                  </a:lnTo>
                  <a:lnTo>
                    <a:pt x="3944900" y="5717569"/>
                  </a:lnTo>
                  <a:lnTo>
                    <a:pt x="3936327" y="5719752"/>
                  </a:lnTo>
                  <a:lnTo>
                    <a:pt x="3929025" y="5713515"/>
                  </a:lnTo>
                  <a:lnTo>
                    <a:pt x="3925850" y="5706343"/>
                  </a:lnTo>
                  <a:close/>
                  <a:moveTo>
                    <a:pt x="3950898" y="5691176"/>
                  </a:moveTo>
                  <a:lnTo>
                    <a:pt x="3954426" y="5700557"/>
                  </a:lnTo>
                  <a:lnTo>
                    <a:pt x="3948252" y="5711814"/>
                  </a:lnTo>
                  <a:lnTo>
                    <a:pt x="3946488" y="5707749"/>
                  </a:lnTo>
                  <a:lnTo>
                    <a:pt x="3949428" y="5700557"/>
                  </a:lnTo>
                  <a:close/>
                  <a:moveTo>
                    <a:pt x="4188559" y="5689589"/>
                  </a:moveTo>
                  <a:lnTo>
                    <a:pt x="4200260" y="5693688"/>
                  </a:lnTo>
                  <a:lnTo>
                    <a:pt x="4201525" y="5703148"/>
                  </a:lnTo>
                  <a:lnTo>
                    <a:pt x="4222713" y="5713554"/>
                  </a:lnTo>
                  <a:lnTo>
                    <a:pt x="4207850" y="5720806"/>
                  </a:lnTo>
                  <a:lnTo>
                    <a:pt x="4198363" y="5712608"/>
                  </a:lnTo>
                  <a:lnTo>
                    <a:pt x="4203739" y="5728059"/>
                  </a:lnTo>
                  <a:lnTo>
                    <a:pt x="4197414" y="5735627"/>
                  </a:lnTo>
                  <a:lnTo>
                    <a:pt x="4179705" y="5734996"/>
                  </a:lnTo>
                  <a:lnTo>
                    <a:pt x="4168953" y="5725221"/>
                  </a:lnTo>
                  <a:lnTo>
                    <a:pt x="4186662" y="5713869"/>
                  </a:lnTo>
                  <a:lnTo>
                    <a:pt x="4173064" y="5710716"/>
                  </a:lnTo>
                  <a:lnTo>
                    <a:pt x="4164525" y="5723329"/>
                  </a:lnTo>
                  <a:lnTo>
                    <a:pt x="4144603" y="5715130"/>
                  </a:lnTo>
                  <a:lnTo>
                    <a:pt x="4143338" y="5702517"/>
                  </a:lnTo>
                  <a:lnTo>
                    <a:pt x="4165790" y="5703463"/>
                  </a:lnTo>
                  <a:lnTo>
                    <a:pt x="4167688" y="5696211"/>
                  </a:lnTo>
                  <a:lnTo>
                    <a:pt x="4181602" y="5695895"/>
                  </a:lnTo>
                  <a:close/>
                  <a:moveTo>
                    <a:pt x="3560407" y="5638789"/>
                  </a:moveTo>
                  <a:lnTo>
                    <a:pt x="3566757" y="5641629"/>
                  </a:lnTo>
                  <a:lnTo>
                    <a:pt x="3572790" y="5648572"/>
                  </a:lnTo>
                  <a:lnTo>
                    <a:pt x="3560725" y="5652675"/>
                  </a:lnTo>
                  <a:lnTo>
                    <a:pt x="3562312" y="5664667"/>
                  </a:lnTo>
                  <a:lnTo>
                    <a:pt x="3572155" y="5670663"/>
                  </a:lnTo>
                  <a:cubicBezTo>
                    <a:pt x="3571943" y="5673714"/>
                    <a:pt x="3571732" y="5676764"/>
                    <a:pt x="3571520" y="5679815"/>
                  </a:cubicBezTo>
                  <a:lnTo>
                    <a:pt x="3582950" y="5680447"/>
                  </a:lnTo>
                  <a:lnTo>
                    <a:pt x="3581680" y="5691177"/>
                  </a:lnTo>
                  <a:lnTo>
                    <a:pt x="3563265" y="5680447"/>
                  </a:lnTo>
                  <a:lnTo>
                    <a:pt x="3561677" y="5668770"/>
                  </a:lnTo>
                  <a:lnTo>
                    <a:pt x="3541675" y="5647310"/>
                  </a:lnTo>
                  <a:lnTo>
                    <a:pt x="3543262" y="5640367"/>
                  </a:lnTo>
                  <a:lnTo>
                    <a:pt x="3558185" y="5642891"/>
                  </a:lnTo>
                  <a:close/>
                  <a:moveTo>
                    <a:pt x="1988465" y="5605451"/>
                  </a:moveTo>
                  <a:lnTo>
                    <a:pt x="1990687" y="5609261"/>
                  </a:lnTo>
                  <a:lnTo>
                    <a:pt x="1976082" y="5621326"/>
                  </a:lnTo>
                  <a:lnTo>
                    <a:pt x="1975130" y="5626406"/>
                  </a:lnTo>
                  <a:lnTo>
                    <a:pt x="1985607" y="5621008"/>
                  </a:lnTo>
                  <a:lnTo>
                    <a:pt x="1979257" y="5631486"/>
                  </a:lnTo>
                  <a:lnTo>
                    <a:pt x="1981480" y="5638153"/>
                  </a:lnTo>
                  <a:lnTo>
                    <a:pt x="1998307" y="5636883"/>
                  </a:lnTo>
                  <a:lnTo>
                    <a:pt x="2005927" y="5638788"/>
                  </a:lnTo>
                  <a:lnTo>
                    <a:pt x="2008150" y="5651488"/>
                  </a:lnTo>
                  <a:lnTo>
                    <a:pt x="1999895" y="5666411"/>
                  </a:lnTo>
                  <a:lnTo>
                    <a:pt x="1993545" y="5677841"/>
                  </a:lnTo>
                  <a:lnTo>
                    <a:pt x="1987195" y="5690859"/>
                  </a:lnTo>
                  <a:lnTo>
                    <a:pt x="1965287" y="5699114"/>
                  </a:lnTo>
                  <a:lnTo>
                    <a:pt x="1965287" y="5694986"/>
                  </a:lnTo>
                  <a:lnTo>
                    <a:pt x="1954492" y="5688954"/>
                  </a:lnTo>
                  <a:lnTo>
                    <a:pt x="1937665" y="5683556"/>
                  </a:lnTo>
                  <a:cubicBezTo>
                    <a:pt x="1937877" y="5678370"/>
                    <a:pt x="1938088" y="5673185"/>
                    <a:pt x="1938300" y="5667999"/>
                  </a:cubicBezTo>
                  <a:lnTo>
                    <a:pt x="1928775" y="5660696"/>
                  </a:lnTo>
                  <a:lnTo>
                    <a:pt x="1912900" y="5662601"/>
                  </a:lnTo>
                  <a:cubicBezTo>
                    <a:pt x="1912688" y="5667258"/>
                    <a:pt x="1912477" y="5671914"/>
                    <a:pt x="1912265" y="5676571"/>
                  </a:cubicBezTo>
                  <a:lnTo>
                    <a:pt x="1902740" y="5674349"/>
                  </a:lnTo>
                  <a:lnTo>
                    <a:pt x="1900200" y="5650536"/>
                  </a:lnTo>
                  <a:lnTo>
                    <a:pt x="1917027" y="5641963"/>
                  </a:lnTo>
                  <a:lnTo>
                    <a:pt x="1937982" y="5626723"/>
                  </a:lnTo>
                  <a:lnTo>
                    <a:pt x="1952905" y="5619103"/>
                  </a:lnTo>
                  <a:close/>
                  <a:moveTo>
                    <a:pt x="4089680" y="5599101"/>
                  </a:moveTo>
                  <a:lnTo>
                    <a:pt x="4100475" y="5606038"/>
                  </a:lnTo>
                  <a:lnTo>
                    <a:pt x="4089045" y="5624958"/>
                  </a:lnTo>
                  <a:lnTo>
                    <a:pt x="4092220" y="5642931"/>
                  </a:lnTo>
                  <a:lnTo>
                    <a:pt x="4079520" y="5637571"/>
                  </a:lnTo>
                  <a:lnTo>
                    <a:pt x="4081742" y="5630318"/>
                  </a:lnTo>
                  <a:lnTo>
                    <a:pt x="4076345" y="5630318"/>
                  </a:lnTo>
                  <a:lnTo>
                    <a:pt x="4069042" y="5645139"/>
                  </a:lnTo>
                  <a:lnTo>
                    <a:pt x="4060470" y="5631580"/>
                  </a:lnTo>
                  <a:lnTo>
                    <a:pt x="4056025" y="5615813"/>
                  </a:lnTo>
                  <a:lnTo>
                    <a:pt x="4073805" y="5615813"/>
                  </a:lnTo>
                  <a:lnTo>
                    <a:pt x="4084600" y="5619597"/>
                  </a:lnTo>
                  <a:close/>
                  <a:moveTo>
                    <a:pt x="2070698" y="5599101"/>
                  </a:moveTo>
                  <a:lnTo>
                    <a:pt x="2091018" y="5613433"/>
                  </a:lnTo>
                  <a:lnTo>
                    <a:pt x="2092288" y="5624649"/>
                  </a:lnTo>
                  <a:lnTo>
                    <a:pt x="2079588" y="5632439"/>
                  </a:lnTo>
                  <a:lnTo>
                    <a:pt x="2067840" y="5622780"/>
                  </a:lnTo>
                  <a:lnTo>
                    <a:pt x="2041488" y="5624338"/>
                  </a:lnTo>
                  <a:lnTo>
                    <a:pt x="2040218" y="5614056"/>
                  </a:lnTo>
                  <a:lnTo>
                    <a:pt x="2033868" y="5614056"/>
                  </a:lnTo>
                  <a:lnTo>
                    <a:pt x="2031963" y="5604397"/>
                  </a:lnTo>
                  <a:close/>
                  <a:moveTo>
                    <a:pt x="4138765" y="5576879"/>
                  </a:moveTo>
                  <a:lnTo>
                    <a:pt x="4144990" y="5580100"/>
                  </a:lnTo>
                  <a:lnTo>
                    <a:pt x="4148103" y="5590408"/>
                  </a:lnTo>
                  <a:lnTo>
                    <a:pt x="4140943" y="5599104"/>
                  </a:lnTo>
                  <a:lnTo>
                    <a:pt x="4116353" y="5598138"/>
                  </a:lnTo>
                  <a:lnTo>
                    <a:pt x="4121956" y="5588475"/>
                  </a:lnTo>
                  <a:close/>
                  <a:moveTo>
                    <a:pt x="4302091" y="5553067"/>
                  </a:moveTo>
                  <a:lnTo>
                    <a:pt x="4302091" y="5561005"/>
                  </a:lnTo>
                  <a:lnTo>
                    <a:pt x="4297328" y="5558934"/>
                  </a:lnTo>
                  <a:close/>
                  <a:moveTo>
                    <a:pt x="4108553" y="5551476"/>
                  </a:moveTo>
                  <a:lnTo>
                    <a:pt x="4122700" y="5555898"/>
                  </a:lnTo>
                  <a:lnTo>
                    <a:pt x="4121735" y="5565764"/>
                  </a:lnTo>
                  <a:lnTo>
                    <a:pt x="4108874" y="5563723"/>
                  </a:lnTo>
                  <a:lnTo>
                    <a:pt x="4097300" y="5562702"/>
                  </a:lnTo>
                  <a:lnTo>
                    <a:pt x="4099229" y="5556919"/>
                  </a:lnTo>
                  <a:close/>
                  <a:moveTo>
                    <a:pt x="4289391" y="5540367"/>
                  </a:moveTo>
                  <a:lnTo>
                    <a:pt x="4308441" y="5541002"/>
                  </a:lnTo>
                  <a:lnTo>
                    <a:pt x="4301337" y="5548305"/>
                  </a:lnTo>
                  <a:lnTo>
                    <a:pt x="4292620" y="5551480"/>
                  </a:lnTo>
                  <a:lnTo>
                    <a:pt x="4289391" y="5548305"/>
                  </a:lnTo>
                  <a:close/>
                  <a:moveTo>
                    <a:pt x="4022925" y="5514964"/>
                  </a:moveTo>
                  <a:lnTo>
                    <a:pt x="4031881" y="5519920"/>
                  </a:lnTo>
                  <a:cubicBezTo>
                    <a:pt x="4031992" y="5524360"/>
                    <a:pt x="4032102" y="5528799"/>
                    <a:pt x="4032213" y="5533239"/>
                  </a:cubicBezTo>
                  <a:lnTo>
                    <a:pt x="4022261" y="5540364"/>
                  </a:lnTo>
                  <a:lnTo>
                    <a:pt x="4009988" y="5532310"/>
                  </a:lnTo>
                  <a:lnTo>
                    <a:pt x="4011315" y="5525186"/>
                  </a:lnTo>
                  <a:close/>
                  <a:moveTo>
                    <a:pt x="2542105" y="5470514"/>
                  </a:moveTo>
                  <a:lnTo>
                    <a:pt x="2547481" y="5470514"/>
                  </a:lnTo>
                  <a:lnTo>
                    <a:pt x="2566456" y="5478769"/>
                  </a:lnTo>
                  <a:lnTo>
                    <a:pt x="2578157" y="5478769"/>
                  </a:lnTo>
                  <a:lnTo>
                    <a:pt x="2586696" y="5503851"/>
                  </a:lnTo>
                  <a:cubicBezTo>
                    <a:pt x="2586380" y="5509460"/>
                    <a:pt x="2586063" y="5515070"/>
                    <a:pt x="2585747" y="5520679"/>
                  </a:cubicBezTo>
                  <a:lnTo>
                    <a:pt x="2601876" y="5547031"/>
                  </a:lnTo>
                  <a:cubicBezTo>
                    <a:pt x="2601560" y="5556450"/>
                    <a:pt x="2601243" y="5565870"/>
                    <a:pt x="2600927" y="5575289"/>
                  </a:cubicBezTo>
                  <a:lnTo>
                    <a:pt x="2590491" y="5584814"/>
                  </a:lnTo>
                  <a:lnTo>
                    <a:pt x="2586696" y="5599736"/>
                  </a:lnTo>
                  <a:lnTo>
                    <a:pt x="2600295" y="5611484"/>
                  </a:lnTo>
                  <a:lnTo>
                    <a:pt x="2592388" y="5641646"/>
                  </a:lnTo>
                  <a:lnTo>
                    <a:pt x="2584166" y="5676889"/>
                  </a:lnTo>
                  <a:cubicBezTo>
                    <a:pt x="2584271" y="5688425"/>
                    <a:pt x="2584377" y="5699960"/>
                    <a:pt x="2584482" y="5711496"/>
                  </a:cubicBezTo>
                  <a:lnTo>
                    <a:pt x="2570884" y="5732769"/>
                  </a:lnTo>
                  <a:lnTo>
                    <a:pt x="2561080" y="5721974"/>
                  </a:lnTo>
                  <a:lnTo>
                    <a:pt x="2550644" y="5711814"/>
                  </a:lnTo>
                  <a:lnTo>
                    <a:pt x="2532934" y="5723561"/>
                  </a:lnTo>
                  <a:cubicBezTo>
                    <a:pt x="2532618" y="5730229"/>
                    <a:pt x="2532301" y="5736896"/>
                    <a:pt x="2531985" y="5743564"/>
                  </a:cubicBezTo>
                  <a:lnTo>
                    <a:pt x="2523446" y="5752136"/>
                  </a:lnTo>
                  <a:lnTo>
                    <a:pt x="2510796" y="5753089"/>
                  </a:lnTo>
                  <a:lnTo>
                    <a:pt x="2496249" y="5756264"/>
                  </a:lnTo>
                  <a:lnTo>
                    <a:pt x="2484864" y="5748326"/>
                  </a:lnTo>
                  <a:lnTo>
                    <a:pt x="2476325" y="5751501"/>
                  </a:lnTo>
                  <a:lnTo>
                    <a:pt x="2472846" y="5740706"/>
                  </a:lnTo>
                  <a:lnTo>
                    <a:pt x="2481385" y="5740706"/>
                  </a:lnTo>
                  <a:lnTo>
                    <a:pt x="2474744" y="5735626"/>
                  </a:lnTo>
                  <a:cubicBezTo>
                    <a:pt x="2474428" y="5727265"/>
                    <a:pt x="2474111" y="5718905"/>
                    <a:pt x="2473795" y="5710544"/>
                  </a:cubicBezTo>
                  <a:lnTo>
                    <a:pt x="2460829" y="5693716"/>
                  </a:lnTo>
                  <a:lnTo>
                    <a:pt x="2477274" y="5644821"/>
                  </a:lnTo>
                  <a:lnTo>
                    <a:pt x="2481701" y="5631169"/>
                  </a:lnTo>
                  <a:lnTo>
                    <a:pt x="2467470" y="5619739"/>
                  </a:lnTo>
                  <a:lnTo>
                    <a:pt x="2476009" y="5598466"/>
                  </a:lnTo>
                  <a:lnTo>
                    <a:pt x="2469684" y="5588941"/>
                  </a:lnTo>
                  <a:lnTo>
                    <a:pt x="2475693" y="5575606"/>
                  </a:lnTo>
                  <a:lnTo>
                    <a:pt x="2466205" y="5557509"/>
                  </a:lnTo>
                  <a:lnTo>
                    <a:pt x="2450393" y="5547349"/>
                  </a:lnTo>
                  <a:lnTo>
                    <a:pt x="2445965" y="5556874"/>
                  </a:lnTo>
                  <a:lnTo>
                    <a:pt x="2441538" y="5535601"/>
                  </a:lnTo>
                  <a:lnTo>
                    <a:pt x="2447863" y="5521949"/>
                  </a:lnTo>
                  <a:lnTo>
                    <a:pt x="2442170" y="5497819"/>
                  </a:lnTo>
                  <a:lnTo>
                    <a:pt x="2450709" y="5492421"/>
                  </a:lnTo>
                  <a:lnTo>
                    <a:pt x="2454820" y="5477499"/>
                  </a:lnTo>
                  <a:lnTo>
                    <a:pt x="2461145" y="5482896"/>
                  </a:lnTo>
                  <a:lnTo>
                    <a:pt x="2451658" y="5497819"/>
                  </a:lnTo>
                  <a:lnTo>
                    <a:pt x="2459248" y="5509249"/>
                  </a:lnTo>
                  <a:lnTo>
                    <a:pt x="2476325" y="5517504"/>
                  </a:lnTo>
                  <a:lnTo>
                    <a:pt x="2496249" y="5519409"/>
                  </a:lnTo>
                  <a:lnTo>
                    <a:pt x="2503523" y="5503534"/>
                  </a:lnTo>
                  <a:lnTo>
                    <a:pt x="2524711" y="5490834"/>
                  </a:lnTo>
                  <a:lnTo>
                    <a:pt x="2537994" y="5481309"/>
                  </a:lnTo>
                  <a:close/>
                  <a:moveTo>
                    <a:pt x="3282913" y="5260964"/>
                  </a:moveTo>
                  <a:lnTo>
                    <a:pt x="3294026" y="5262084"/>
                  </a:lnTo>
                  <a:lnTo>
                    <a:pt x="3287964" y="5265727"/>
                  </a:lnTo>
                  <a:close/>
                  <a:moveTo>
                    <a:pt x="3328248" y="5257789"/>
                  </a:moveTo>
                  <a:lnTo>
                    <a:pt x="3340739" y="5264892"/>
                  </a:lnTo>
                  <a:lnTo>
                    <a:pt x="3362288" y="5271027"/>
                  </a:lnTo>
                  <a:lnTo>
                    <a:pt x="3361039" y="5276839"/>
                  </a:lnTo>
                  <a:lnTo>
                    <a:pt x="3336680" y="5270704"/>
                  </a:lnTo>
                  <a:lnTo>
                    <a:pt x="3324188" y="5259726"/>
                  </a:lnTo>
                  <a:close/>
                  <a:moveTo>
                    <a:pt x="2671407" y="5257789"/>
                  </a:moveTo>
                  <a:lnTo>
                    <a:pt x="2674900" y="5266657"/>
                  </a:lnTo>
                  <a:lnTo>
                    <a:pt x="2673947" y="5273226"/>
                  </a:lnTo>
                  <a:lnTo>
                    <a:pt x="2667597" y="5275197"/>
                  </a:lnTo>
                  <a:lnTo>
                    <a:pt x="2671725" y="5284722"/>
                  </a:lnTo>
                  <a:lnTo>
                    <a:pt x="2664422" y="5286364"/>
                  </a:lnTo>
                  <a:lnTo>
                    <a:pt x="2659977" y="5276510"/>
                  </a:lnTo>
                  <a:lnTo>
                    <a:pt x="2643150" y="5278481"/>
                  </a:lnTo>
                  <a:lnTo>
                    <a:pt x="2636800" y="5268956"/>
                  </a:lnTo>
                  <a:lnTo>
                    <a:pt x="2659977" y="5266657"/>
                  </a:lnTo>
                  <a:close/>
                  <a:moveTo>
                    <a:pt x="3264815" y="5237151"/>
                  </a:moveTo>
                  <a:lnTo>
                    <a:pt x="3282277" y="5247144"/>
                  </a:lnTo>
                  <a:lnTo>
                    <a:pt x="3295930" y="5244334"/>
                  </a:lnTo>
                  <a:lnTo>
                    <a:pt x="3316250" y="5251204"/>
                  </a:lnTo>
                  <a:lnTo>
                    <a:pt x="3295930" y="5249955"/>
                  </a:lnTo>
                  <a:lnTo>
                    <a:pt x="3283865" y="5256201"/>
                  </a:lnTo>
                  <a:lnTo>
                    <a:pt x="3252750" y="5239337"/>
                  </a:lnTo>
                  <a:close/>
                  <a:moveTo>
                    <a:pt x="2572585" y="5232389"/>
                  </a:moveTo>
                  <a:cubicBezTo>
                    <a:pt x="2573224" y="5246022"/>
                    <a:pt x="2573864" y="5259654"/>
                    <a:pt x="2574503" y="5273287"/>
                  </a:cubicBezTo>
                  <a:lnTo>
                    <a:pt x="2571306" y="5288188"/>
                  </a:lnTo>
                  <a:lnTo>
                    <a:pt x="2584413" y="5315453"/>
                  </a:lnTo>
                  <a:lnTo>
                    <a:pt x="2581536" y="5359522"/>
                  </a:lnTo>
                  <a:lnTo>
                    <a:pt x="2570028" y="5388373"/>
                  </a:lnTo>
                  <a:lnTo>
                    <a:pt x="2566831" y="5402957"/>
                  </a:lnTo>
                  <a:lnTo>
                    <a:pt x="2557561" y="5426101"/>
                  </a:lnTo>
                  <a:lnTo>
                    <a:pt x="2549249" y="5445123"/>
                  </a:lnTo>
                  <a:lnTo>
                    <a:pt x="2547971" y="5451464"/>
                  </a:lnTo>
                  <a:lnTo>
                    <a:pt x="2539659" y="5446391"/>
                  </a:lnTo>
                  <a:lnTo>
                    <a:pt x="2531987" y="5444489"/>
                  </a:lnTo>
                  <a:lnTo>
                    <a:pt x="2531028" y="5439099"/>
                  </a:lnTo>
                  <a:lnTo>
                    <a:pt x="2521438" y="5434978"/>
                  </a:lnTo>
                  <a:lnTo>
                    <a:pt x="2510569" y="5426735"/>
                  </a:lnTo>
                  <a:lnTo>
                    <a:pt x="2518241" y="5408663"/>
                  </a:lnTo>
                  <a:lnTo>
                    <a:pt x="2511209" y="5405493"/>
                  </a:lnTo>
                  <a:lnTo>
                    <a:pt x="2499701" y="5400103"/>
                  </a:lnTo>
                  <a:lnTo>
                    <a:pt x="2503856" y="5393762"/>
                  </a:lnTo>
                  <a:lnTo>
                    <a:pt x="2504815" y="5384568"/>
                  </a:lnTo>
                  <a:lnTo>
                    <a:pt x="2501619" y="5381398"/>
                  </a:lnTo>
                  <a:lnTo>
                    <a:pt x="2501619" y="5366814"/>
                  </a:lnTo>
                  <a:lnTo>
                    <a:pt x="2497143" y="5356035"/>
                  </a:lnTo>
                  <a:lnTo>
                    <a:pt x="2490750" y="5342719"/>
                  </a:lnTo>
                  <a:cubicBezTo>
                    <a:pt x="2491070" y="5338492"/>
                    <a:pt x="2491389" y="5334264"/>
                    <a:pt x="2491709" y="5330037"/>
                  </a:cubicBezTo>
                  <a:lnTo>
                    <a:pt x="2501299" y="5327818"/>
                  </a:lnTo>
                  <a:cubicBezTo>
                    <a:pt x="2500873" y="5320420"/>
                    <a:pt x="2500446" y="5313023"/>
                    <a:pt x="2500020" y="5305625"/>
                  </a:cubicBezTo>
                  <a:lnTo>
                    <a:pt x="2520159" y="5294846"/>
                  </a:lnTo>
                  <a:lnTo>
                    <a:pt x="2524315" y="5283432"/>
                  </a:lnTo>
                  <a:lnTo>
                    <a:pt x="2538061" y="5272653"/>
                  </a:lnTo>
                  <a:lnTo>
                    <a:pt x="2550848" y="5278994"/>
                  </a:lnTo>
                  <a:lnTo>
                    <a:pt x="2558520" y="5271702"/>
                  </a:lnTo>
                  <a:lnTo>
                    <a:pt x="2554684" y="5255850"/>
                  </a:lnTo>
                  <a:lnTo>
                    <a:pt x="2562356" y="5235559"/>
                  </a:lnTo>
                  <a:close/>
                  <a:moveTo>
                    <a:pt x="3216274" y="5219689"/>
                  </a:moveTo>
                  <a:lnTo>
                    <a:pt x="3221000" y="5221547"/>
                  </a:lnTo>
                  <a:lnTo>
                    <a:pt x="3210958" y="5232389"/>
                  </a:lnTo>
                  <a:lnTo>
                    <a:pt x="3210367" y="5228052"/>
                  </a:lnTo>
                  <a:lnTo>
                    <a:pt x="3208300" y="5222477"/>
                  </a:lnTo>
                  <a:close/>
                  <a:moveTo>
                    <a:pt x="3236875" y="5199051"/>
                  </a:moveTo>
                  <a:lnTo>
                    <a:pt x="3266104" y="5206144"/>
                  </a:lnTo>
                  <a:lnTo>
                    <a:pt x="3297200" y="5210197"/>
                  </a:lnTo>
                  <a:lnTo>
                    <a:pt x="3297200" y="5214926"/>
                  </a:lnTo>
                  <a:lnTo>
                    <a:pt x="3266726" y="5213912"/>
                  </a:lnTo>
                  <a:lnTo>
                    <a:pt x="3239673" y="5206819"/>
                  </a:lnTo>
                  <a:close/>
                  <a:moveTo>
                    <a:pt x="3261468" y="5180001"/>
                  </a:moveTo>
                  <a:lnTo>
                    <a:pt x="3278151" y="5188077"/>
                  </a:lnTo>
                  <a:lnTo>
                    <a:pt x="3274688" y="5194289"/>
                  </a:lnTo>
                  <a:lnTo>
                    <a:pt x="3257376" y="5193046"/>
                  </a:lnTo>
                  <a:lnTo>
                    <a:pt x="3245415" y="5189630"/>
                  </a:lnTo>
                  <a:lnTo>
                    <a:pt x="3241953" y="5184970"/>
                  </a:lnTo>
                  <a:lnTo>
                    <a:pt x="3241638" y="5180311"/>
                  </a:lnTo>
                  <a:close/>
                  <a:moveTo>
                    <a:pt x="3220023" y="5175239"/>
                  </a:moveTo>
                  <a:lnTo>
                    <a:pt x="3235288" y="5184764"/>
                  </a:lnTo>
                  <a:lnTo>
                    <a:pt x="3225824" y="5183535"/>
                  </a:lnTo>
                  <a:lnTo>
                    <a:pt x="3211475" y="5175546"/>
                  </a:lnTo>
                  <a:close/>
                  <a:moveTo>
                    <a:pt x="2421121" y="5104145"/>
                  </a:moveTo>
                  <a:lnTo>
                    <a:pt x="2412624" y="5112639"/>
                  </a:lnTo>
                  <a:cubicBezTo>
                    <a:pt x="2412640" y="5112672"/>
                    <a:pt x="2412656" y="5112704"/>
                    <a:pt x="2412672" y="5112737"/>
                  </a:cubicBezTo>
                  <a:lnTo>
                    <a:pt x="2421138" y="5104253"/>
                  </a:lnTo>
                  <a:cubicBezTo>
                    <a:pt x="2421132" y="5104217"/>
                    <a:pt x="2421127" y="5104181"/>
                    <a:pt x="2421121" y="5104145"/>
                  </a:cubicBezTo>
                  <a:close/>
                  <a:moveTo>
                    <a:pt x="3071775" y="5056176"/>
                  </a:moveTo>
                  <a:lnTo>
                    <a:pt x="3095705" y="5079407"/>
                  </a:lnTo>
                  <a:lnTo>
                    <a:pt x="3109875" y="5094276"/>
                  </a:lnTo>
                  <a:lnTo>
                    <a:pt x="3092242" y="5084364"/>
                  </a:lnTo>
                  <a:lnTo>
                    <a:pt x="3080277" y="5069805"/>
                  </a:lnTo>
                  <a:close/>
                  <a:moveTo>
                    <a:pt x="3087650" y="5051414"/>
                  </a:moveTo>
                  <a:lnTo>
                    <a:pt x="3115887" y="5070981"/>
                  </a:lnTo>
                  <a:lnTo>
                    <a:pt x="3117813" y="5079989"/>
                  </a:lnTo>
                  <a:close/>
                  <a:moveTo>
                    <a:pt x="3100350" y="5049826"/>
                  </a:moveTo>
                  <a:lnTo>
                    <a:pt x="3114638" y="5056224"/>
                  </a:lnTo>
                  <a:lnTo>
                    <a:pt x="3110215" y="5060939"/>
                  </a:lnTo>
                  <a:close/>
                  <a:moveTo>
                    <a:pt x="3085812" y="5013314"/>
                  </a:moveTo>
                  <a:lnTo>
                    <a:pt x="3107082" y="5026331"/>
                  </a:lnTo>
                  <a:lnTo>
                    <a:pt x="3109016" y="5031411"/>
                  </a:lnTo>
                  <a:lnTo>
                    <a:pt x="3102570" y="5029824"/>
                  </a:lnTo>
                  <a:lnTo>
                    <a:pt x="3115461" y="5041254"/>
                  </a:lnTo>
                  <a:lnTo>
                    <a:pt x="3124163" y="5047921"/>
                  </a:lnTo>
                  <a:lnTo>
                    <a:pt x="3122874" y="5051414"/>
                  </a:lnTo>
                  <a:lnTo>
                    <a:pt x="3104182" y="5037126"/>
                  </a:lnTo>
                  <a:lnTo>
                    <a:pt x="3105471" y="5045381"/>
                  </a:lnTo>
                  <a:lnTo>
                    <a:pt x="3093224" y="5033316"/>
                  </a:lnTo>
                  <a:lnTo>
                    <a:pt x="3084523" y="5021886"/>
                  </a:lnTo>
                  <a:lnTo>
                    <a:pt x="3081300" y="5013949"/>
                  </a:lnTo>
                  <a:close/>
                  <a:moveTo>
                    <a:pt x="3043982" y="5011726"/>
                  </a:moveTo>
                  <a:lnTo>
                    <a:pt x="3058460" y="5028318"/>
                  </a:lnTo>
                  <a:cubicBezTo>
                    <a:pt x="3058665" y="5032005"/>
                    <a:pt x="3058871" y="5035692"/>
                    <a:pt x="3059076" y="5039379"/>
                  </a:cubicBezTo>
                  <a:lnTo>
                    <a:pt x="3055071" y="5040301"/>
                  </a:lnTo>
                  <a:lnTo>
                    <a:pt x="3052299" y="5032927"/>
                  </a:lnTo>
                  <a:lnTo>
                    <a:pt x="3046139" y="5030161"/>
                  </a:lnTo>
                  <a:lnTo>
                    <a:pt x="3039978" y="5022173"/>
                  </a:lnTo>
                  <a:lnTo>
                    <a:pt x="3038438" y="5013877"/>
                  </a:lnTo>
                  <a:close/>
                  <a:moveTo>
                    <a:pt x="3081196" y="4995851"/>
                  </a:moveTo>
                  <a:lnTo>
                    <a:pt x="3089628" y="5007599"/>
                  </a:lnTo>
                  <a:lnTo>
                    <a:pt x="3094000" y="5013314"/>
                  </a:lnTo>
                  <a:lnTo>
                    <a:pt x="3077761" y="5004106"/>
                  </a:lnTo>
                  <a:lnTo>
                    <a:pt x="3074950" y="4998708"/>
                  </a:lnTo>
                  <a:close/>
                  <a:moveTo>
                    <a:pt x="6495127" y="4986728"/>
                  </a:moveTo>
                  <a:lnTo>
                    <a:pt x="6506559" y="4995299"/>
                  </a:lnTo>
                  <a:lnTo>
                    <a:pt x="6517991" y="4992442"/>
                  </a:lnTo>
                  <a:lnTo>
                    <a:pt x="6525612" y="4997204"/>
                  </a:lnTo>
                  <a:lnTo>
                    <a:pt x="6540537" y="4999426"/>
                  </a:lnTo>
                  <a:lnTo>
                    <a:pt x="6557050" y="5002918"/>
                  </a:lnTo>
                  <a:lnTo>
                    <a:pt x="6561450" y="5001033"/>
                  </a:lnTo>
                  <a:lnTo>
                    <a:pt x="6527292" y="5071939"/>
                  </a:lnTo>
                  <a:lnTo>
                    <a:pt x="6524977" y="5069582"/>
                  </a:lnTo>
                  <a:lnTo>
                    <a:pt x="6514815" y="5041964"/>
                  </a:lnTo>
                  <a:lnTo>
                    <a:pt x="6504336" y="5039424"/>
                  </a:lnTo>
                  <a:lnTo>
                    <a:pt x="6495762" y="5044821"/>
                  </a:lnTo>
                  <a:lnTo>
                    <a:pt x="6487506" y="5041329"/>
                  </a:lnTo>
                  <a:cubicBezTo>
                    <a:pt x="6487188" y="5037731"/>
                    <a:pt x="6486871" y="5034134"/>
                    <a:pt x="6486553" y="5030536"/>
                  </a:cubicBezTo>
                  <a:lnTo>
                    <a:pt x="6470993" y="5017520"/>
                  </a:lnTo>
                  <a:lnTo>
                    <a:pt x="6473534" y="4998791"/>
                  </a:lnTo>
                  <a:lnTo>
                    <a:pt x="6484648" y="4994981"/>
                  </a:lnTo>
                  <a:close/>
                  <a:moveTo>
                    <a:pt x="3034945" y="4948226"/>
                  </a:moveTo>
                  <a:lnTo>
                    <a:pt x="3042883" y="4949174"/>
                  </a:lnTo>
                  <a:lnTo>
                    <a:pt x="3044153" y="4962446"/>
                  </a:lnTo>
                  <a:lnTo>
                    <a:pt x="3048915" y="4968133"/>
                  </a:lnTo>
                  <a:lnTo>
                    <a:pt x="3055265" y="4979509"/>
                  </a:lnTo>
                  <a:lnTo>
                    <a:pt x="3060663" y="5014901"/>
                  </a:lnTo>
                  <a:lnTo>
                    <a:pt x="3054313" y="5014269"/>
                  </a:lnTo>
                  <a:lnTo>
                    <a:pt x="3049868" y="5008581"/>
                  </a:lnTo>
                  <a:lnTo>
                    <a:pt x="3040342" y="4999101"/>
                  </a:lnTo>
                  <a:lnTo>
                    <a:pt x="3036850" y="4987725"/>
                  </a:lnTo>
                  <a:lnTo>
                    <a:pt x="3039072" y="4981405"/>
                  </a:lnTo>
                  <a:lnTo>
                    <a:pt x="3044788" y="4985829"/>
                  </a:lnTo>
                  <a:lnTo>
                    <a:pt x="3046058" y="4981405"/>
                  </a:lnTo>
                  <a:lnTo>
                    <a:pt x="3046058" y="4972241"/>
                  </a:lnTo>
                  <a:lnTo>
                    <a:pt x="3033675" y="4958022"/>
                  </a:lnTo>
                  <a:close/>
                  <a:moveTo>
                    <a:pt x="3060662" y="4941876"/>
                  </a:moveTo>
                  <a:lnTo>
                    <a:pt x="3066377" y="4941876"/>
                  </a:lnTo>
                  <a:lnTo>
                    <a:pt x="3081300" y="4964101"/>
                  </a:lnTo>
                  <a:lnTo>
                    <a:pt x="3086062" y="4968228"/>
                  </a:lnTo>
                  <a:lnTo>
                    <a:pt x="3081935" y="4974578"/>
                  </a:lnTo>
                  <a:lnTo>
                    <a:pt x="3089872" y="4983786"/>
                  </a:lnTo>
                  <a:lnTo>
                    <a:pt x="3097175" y="4999026"/>
                  </a:lnTo>
                  <a:lnTo>
                    <a:pt x="3094317" y="4994263"/>
                  </a:lnTo>
                  <a:lnTo>
                    <a:pt x="3087967" y="4991406"/>
                  </a:lnTo>
                  <a:lnTo>
                    <a:pt x="3075902" y="4984738"/>
                  </a:lnTo>
                  <a:lnTo>
                    <a:pt x="3072092" y="4972673"/>
                  </a:lnTo>
                  <a:lnTo>
                    <a:pt x="3068917" y="4972038"/>
                  </a:lnTo>
                  <a:lnTo>
                    <a:pt x="3054312" y="4962196"/>
                  </a:lnTo>
                  <a:lnTo>
                    <a:pt x="3052725" y="4951083"/>
                  </a:lnTo>
                  <a:lnTo>
                    <a:pt x="3060662" y="4950448"/>
                  </a:lnTo>
                  <a:close/>
                  <a:moveTo>
                    <a:pt x="6600872" y="4906095"/>
                  </a:moveTo>
                  <a:lnTo>
                    <a:pt x="6598649" y="4911492"/>
                  </a:lnTo>
                  <a:lnTo>
                    <a:pt x="6602058" y="4916735"/>
                  </a:lnTo>
                  <a:lnTo>
                    <a:pt x="6570401" y="4982451"/>
                  </a:lnTo>
                  <a:lnTo>
                    <a:pt x="6569434" y="4982283"/>
                  </a:lnTo>
                  <a:lnTo>
                    <a:pt x="6564036" y="4977839"/>
                  </a:lnTo>
                  <a:lnTo>
                    <a:pt x="6564354" y="4967363"/>
                  </a:lnTo>
                  <a:lnTo>
                    <a:pt x="6569752" y="4961332"/>
                  </a:lnTo>
                  <a:lnTo>
                    <a:pt x="6573563" y="4943237"/>
                  </a:lnTo>
                  <a:lnTo>
                    <a:pt x="6567212" y="4935936"/>
                  </a:lnTo>
                  <a:lnTo>
                    <a:pt x="6568799" y="4924190"/>
                  </a:lnTo>
                  <a:lnTo>
                    <a:pt x="6582772" y="4909905"/>
                  </a:lnTo>
                  <a:close/>
                  <a:moveTo>
                    <a:pt x="4951102" y="4806942"/>
                  </a:moveTo>
                  <a:lnTo>
                    <a:pt x="4954554" y="4813479"/>
                  </a:lnTo>
                  <a:lnTo>
                    <a:pt x="4953518" y="4818055"/>
                  </a:lnTo>
                  <a:lnTo>
                    <a:pt x="4946616" y="4810210"/>
                  </a:lnTo>
                  <a:close/>
                  <a:moveTo>
                    <a:pt x="5054566" y="4779954"/>
                  </a:moveTo>
                  <a:lnTo>
                    <a:pt x="5046311" y="4792539"/>
                  </a:lnTo>
                  <a:lnTo>
                    <a:pt x="5039961" y="4814879"/>
                  </a:lnTo>
                  <a:lnTo>
                    <a:pt x="5029166" y="4805125"/>
                  </a:lnTo>
                  <a:lnTo>
                    <a:pt x="5032341" y="4797888"/>
                  </a:lnTo>
                  <a:lnTo>
                    <a:pt x="5048533" y="4785303"/>
                  </a:lnTo>
                  <a:close/>
                  <a:moveTo>
                    <a:pt x="4546749" y="4760722"/>
                  </a:moveTo>
                  <a:lnTo>
                    <a:pt x="4546260" y="4761212"/>
                  </a:lnTo>
                  <a:lnTo>
                    <a:pt x="4546884" y="4760899"/>
                  </a:lnTo>
                  <a:close/>
                  <a:moveTo>
                    <a:pt x="5140291" y="4749792"/>
                  </a:moveTo>
                  <a:lnTo>
                    <a:pt x="5127591" y="4759317"/>
                  </a:lnTo>
                  <a:lnTo>
                    <a:pt x="5130477" y="4751021"/>
                  </a:lnTo>
                  <a:close/>
                  <a:moveTo>
                    <a:pt x="6342270" y="4710093"/>
                  </a:moveTo>
                  <a:lnTo>
                    <a:pt x="6339836" y="4714047"/>
                  </a:lnTo>
                  <a:lnTo>
                    <a:pt x="6301729" y="4718809"/>
                  </a:lnTo>
                  <a:cubicBezTo>
                    <a:pt x="6301306" y="4724946"/>
                    <a:pt x="6300882" y="4731083"/>
                    <a:pt x="6300459" y="4737220"/>
                  </a:cubicBezTo>
                  <a:cubicBezTo>
                    <a:pt x="6300469" y="4737225"/>
                    <a:pt x="6300478" y="4737230"/>
                    <a:pt x="6300488" y="4737235"/>
                  </a:cubicBezTo>
                  <a:cubicBezTo>
                    <a:pt x="6300905" y="4731196"/>
                    <a:pt x="6301321" y="4725157"/>
                    <a:pt x="6301738" y="4719118"/>
                  </a:cubicBezTo>
                  <a:lnTo>
                    <a:pt x="6339844" y="4714356"/>
                  </a:lnTo>
                  <a:lnTo>
                    <a:pt x="6342384" y="4710229"/>
                  </a:lnTo>
                  <a:close/>
                  <a:moveTo>
                    <a:pt x="1472534" y="4375142"/>
                  </a:moveTo>
                  <a:lnTo>
                    <a:pt x="1482060" y="4376139"/>
                  </a:lnTo>
                  <a:lnTo>
                    <a:pt x="1487457" y="4385110"/>
                  </a:lnTo>
                  <a:lnTo>
                    <a:pt x="1484282" y="4388433"/>
                  </a:lnTo>
                  <a:lnTo>
                    <a:pt x="1476662" y="4385110"/>
                  </a:lnTo>
                  <a:lnTo>
                    <a:pt x="1467137" y="4389430"/>
                  </a:lnTo>
                  <a:lnTo>
                    <a:pt x="1465232" y="4381787"/>
                  </a:lnTo>
                  <a:close/>
                  <a:moveTo>
                    <a:pt x="1435070" y="4357679"/>
                  </a:moveTo>
                  <a:lnTo>
                    <a:pt x="1446184" y="4359584"/>
                  </a:lnTo>
                  <a:lnTo>
                    <a:pt x="1443096" y="4363711"/>
                  </a:lnTo>
                  <a:lnTo>
                    <a:pt x="1435996" y="4364029"/>
                  </a:lnTo>
                  <a:close/>
                  <a:moveTo>
                    <a:pt x="1538093" y="4154476"/>
                  </a:moveTo>
                  <a:lnTo>
                    <a:pt x="1543523" y="4158725"/>
                  </a:lnTo>
                  <a:lnTo>
                    <a:pt x="1561405" y="4162647"/>
                  </a:lnTo>
                  <a:lnTo>
                    <a:pt x="1566834" y="4170491"/>
                  </a:lnTo>
                  <a:lnTo>
                    <a:pt x="1564918" y="4178008"/>
                  </a:lnTo>
                  <a:lnTo>
                    <a:pt x="1557251" y="4185526"/>
                  </a:lnTo>
                  <a:lnTo>
                    <a:pt x="1549910" y="4187814"/>
                  </a:lnTo>
                  <a:lnTo>
                    <a:pt x="1525320" y="4175067"/>
                  </a:lnTo>
                  <a:lnTo>
                    <a:pt x="1511272" y="4175067"/>
                  </a:lnTo>
                  <a:lnTo>
                    <a:pt x="1515740" y="4171798"/>
                  </a:lnTo>
                  <a:close/>
                  <a:moveTo>
                    <a:pt x="2133803" y="3771889"/>
                  </a:moveTo>
                  <a:lnTo>
                    <a:pt x="2135150" y="3783636"/>
                  </a:lnTo>
                  <a:lnTo>
                    <a:pt x="2131782" y="3794114"/>
                  </a:lnTo>
                  <a:lnTo>
                    <a:pt x="2129762" y="3813164"/>
                  </a:lnTo>
                  <a:lnTo>
                    <a:pt x="2112925" y="3813164"/>
                  </a:lnTo>
                  <a:lnTo>
                    <a:pt x="2114609" y="3788081"/>
                  </a:lnTo>
                  <a:lnTo>
                    <a:pt x="2124711" y="3775381"/>
                  </a:lnTo>
                  <a:close/>
                  <a:moveTo>
                    <a:pt x="2166583" y="3746489"/>
                  </a:moveTo>
                  <a:lnTo>
                    <a:pt x="2171663" y="3748735"/>
                  </a:lnTo>
                  <a:lnTo>
                    <a:pt x="2153883" y="3759324"/>
                  </a:lnTo>
                  <a:lnTo>
                    <a:pt x="2146263" y="3767988"/>
                  </a:lnTo>
                  <a:lnTo>
                    <a:pt x="2140230" y="3776652"/>
                  </a:lnTo>
                  <a:lnTo>
                    <a:pt x="2136738" y="3766705"/>
                  </a:lnTo>
                  <a:lnTo>
                    <a:pt x="2146263" y="3757078"/>
                  </a:lnTo>
                  <a:close/>
                  <a:moveTo>
                    <a:pt x="1246315" y="3744901"/>
                  </a:moveTo>
                  <a:lnTo>
                    <a:pt x="1253753" y="3753473"/>
                  </a:lnTo>
                  <a:lnTo>
                    <a:pt x="1263448" y="3760458"/>
                  </a:lnTo>
                  <a:lnTo>
                    <a:pt x="1273144" y="3759506"/>
                  </a:lnTo>
                  <a:lnTo>
                    <a:pt x="1263448" y="3772206"/>
                  </a:lnTo>
                  <a:lnTo>
                    <a:pt x="1258277" y="3783953"/>
                  </a:lnTo>
                  <a:lnTo>
                    <a:pt x="1250844" y="3789351"/>
                  </a:lnTo>
                  <a:lnTo>
                    <a:pt x="1222724" y="3780143"/>
                  </a:lnTo>
                  <a:lnTo>
                    <a:pt x="1219167" y="3767443"/>
                  </a:lnTo>
                  <a:lnTo>
                    <a:pt x="1225632" y="3765221"/>
                  </a:lnTo>
                  <a:lnTo>
                    <a:pt x="1222400" y="3762046"/>
                  </a:lnTo>
                  <a:lnTo>
                    <a:pt x="1220461" y="3748393"/>
                  </a:lnTo>
                  <a:close/>
                  <a:moveTo>
                    <a:pt x="2215160" y="3730614"/>
                  </a:moveTo>
                  <a:lnTo>
                    <a:pt x="2216113" y="3734660"/>
                  </a:lnTo>
                  <a:lnTo>
                    <a:pt x="2207540" y="3735594"/>
                  </a:lnTo>
                  <a:lnTo>
                    <a:pt x="2194840" y="3739952"/>
                  </a:lnTo>
                  <a:lnTo>
                    <a:pt x="2188490" y="3744933"/>
                  </a:lnTo>
                  <a:lnTo>
                    <a:pt x="2178330" y="3746489"/>
                  </a:lnTo>
                  <a:lnTo>
                    <a:pt x="2171663" y="3739330"/>
                  </a:lnTo>
                  <a:lnTo>
                    <a:pt x="2200238" y="3732482"/>
                  </a:lnTo>
                  <a:close/>
                  <a:moveTo>
                    <a:pt x="2265326" y="3727439"/>
                  </a:moveTo>
                  <a:lnTo>
                    <a:pt x="2248622" y="3736964"/>
                  </a:lnTo>
                  <a:lnTo>
                    <a:pt x="2235070" y="3735232"/>
                  </a:lnTo>
                  <a:lnTo>
                    <a:pt x="2222463" y="3736387"/>
                  </a:lnTo>
                  <a:lnTo>
                    <a:pt x="2227821" y="3730614"/>
                  </a:lnTo>
                  <a:lnTo>
                    <a:pt x="2243579" y="3730325"/>
                  </a:lnTo>
                  <a:lnTo>
                    <a:pt x="2256816" y="3729171"/>
                  </a:lnTo>
                  <a:close/>
                  <a:moveTo>
                    <a:pt x="2293901" y="3721089"/>
                  </a:moveTo>
                  <a:lnTo>
                    <a:pt x="2284247" y="3726436"/>
                  </a:lnTo>
                  <a:lnTo>
                    <a:pt x="2270088" y="3733789"/>
                  </a:lnTo>
                  <a:lnTo>
                    <a:pt x="2275558" y="3723763"/>
                  </a:lnTo>
                  <a:close/>
                  <a:moveTo>
                    <a:pt x="2314928" y="3706801"/>
                  </a:moveTo>
                  <a:lnTo>
                    <a:pt x="2327813" y="3706801"/>
                  </a:lnTo>
                  <a:lnTo>
                    <a:pt x="2332000" y="3711192"/>
                  </a:lnTo>
                  <a:lnTo>
                    <a:pt x="2322337" y="3713556"/>
                  </a:lnTo>
                  <a:lnTo>
                    <a:pt x="2315251" y="3722676"/>
                  </a:lnTo>
                  <a:lnTo>
                    <a:pt x="2309775" y="3715921"/>
                  </a:lnTo>
                  <a:close/>
                  <a:moveTo>
                    <a:pt x="2362163" y="3689339"/>
                  </a:moveTo>
                  <a:lnTo>
                    <a:pt x="2358194" y="3694310"/>
                  </a:lnTo>
                  <a:lnTo>
                    <a:pt x="2338350" y="3700452"/>
                  </a:lnTo>
                  <a:lnTo>
                    <a:pt x="2351579" y="3693433"/>
                  </a:lnTo>
                  <a:close/>
                  <a:moveTo>
                    <a:pt x="2392325" y="3682989"/>
                  </a:moveTo>
                  <a:lnTo>
                    <a:pt x="2388983" y="3687752"/>
                  </a:lnTo>
                  <a:lnTo>
                    <a:pt x="2373275" y="3685187"/>
                  </a:lnTo>
                  <a:close/>
                  <a:moveTo>
                    <a:pt x="2415017" y="3681401"/>
                  </a:moveTo>
                  <a:lnTo>
                    <a:pt x="2422488" y="3682866"/>
                  </a:lnTo>
                  <a:lnTo>
                    <a:pt x="2406613" y="3684576"/>
                  </a:lnTo>
                  <a:close/>
                  <a:moveTo>
                    <a:pt x="2985194" y="3619489"/>
                  </a:moveTo>
                  <a:lnTo>
                    <a:pt x="3001933" y="3643179"/>
                  </a:lnTo>
                  <a:lnTo>
                    <a:pt x="3012555" y="3653563"/>
                  </a:lnTo>
                  <a:lnTo>
                    <a:pt x="3031868" y="3655835"/>
                  </a:lnTo>
                  <a:lnTo>
                    <a:pt x="3043778" y="3654212"/>
                  </a:lnTo>
                  <a:lnTo>
                    <a:pt x="3041525" y="3658756"/>
                  </a:lnTo>
                  <a:lnTo>
                    <a:pt x="3047963" y="3678227"/>
                  </a:lnTo>
                  <a:lnTo>
                    <a:pt x="3036375" y="3670438"/>
                  </a:lnTo>
                  <a:lnTo>
                    <a:pt x="3022212" y="3667518"/>
                  </a:lnTo>
                  <a:lnTo>
                    <a:pt x="3011589" y="3675306"/>
                  </a:lnTo>
                  <a:lnTo>
                    <a:pt x="3000645" y="3667518"/>
                  </a:lnTo>
                  <a:lnTo>
                    <a:pt x="3000001" y="3667193"/>
                  </a:lnTo>
                  <a:lnTo>
                    <a:pt x="2997426" y="3665895"/>
                  </a:lnTo>
                  <a:lnTo>
                    <a:pt x="2995495" y="3663624"/>
                  </a:lnTo>
                  <a:lnTo>
                    <a:pt x="2994529" y="3662650"/>
                  </a:lnTo>
                  <a:cubicBezTo>
                    <a:pt x="2994422" y="3662109"/>
                    <a:pt x="2994314" y="3661568"/>
                    <a:pt x="2994207" y="3661027"/>
                  </a:cubicBezTo>
                  <a:lnTo>
                    <a:pt x="2995173" y="3651292"/>
                  </a:lnTo>
                  <a:cubicBezTo>
                    <a:pt x="2995280" y="3648912"/>
                    <a:pt x="2995388" y="3646532"/>
                    <a:pt x="2995495" y="3644152"/>
                  </a:cubicBezTo>
                  <a:lnTo>
                    <a:pt x="2987770" y="3639934"/>
                  </a:lnTo>
                  <a:lnTo>
                    <a:pt x="2978113" y="3632145"/>
                  </a:lnTo>
                  <a:close/>
                  <a:moveTo>
                    <a:pt x="720699" y="3606789"/>
                  </a:moveTo>
                  <a:lnTo>
                    <a:pt x="731812" y="3609057"/>
                  </a:lnTo>
                  <a:lnTo>
                    <a:pt x="730831" y="3622664"/>
                  </a:lnTo>
                  <a:lnTo>
                    <a:pt x="721027" y="3617480"/>
                  </a:lnTo>
                  <a:cubicBezTo>
                    <a:pt x="720918" y="3613916"/>
                    <a:pt x="720808" y="3610353"/>
                    <a:pt x="720699" y="3606789"/>
                  </a:cubicBezTo>
                  <a:close/>
                  <a:moveTo>
                    <a:pt x="1246157" y="3590917"/>
                  </a:moveTo>
                  <a:lnTo>
                    <a:pt x="1252507" y="3593139"/>
                  </a:lnTo>
                  <a:lnTo>
                    <a:pt x="1244887" y="3604569"/>
                  </a:lnTo>
                  <a:lnTo>
                    <a:pt x="1247109" y="3615999"/>
                  </a:lnTo>
                  <a:lnTo>
                    <a:pt x="1242030" y="3631874"/>
                  </a:lnTo>
                  <a:lnTo>
                    <a:pt x="1231552" y="3641399"/>
                  </a:lnTo>
                  <a:lnTo>
                    <a:pt x="1216630" y="3640764"/>
                  </a:lnTo>
                  <a:lnTo>
                    <a:pt x="1208057" y="3644892"/>
                  </a:lnTo>
                  <a:lnTo>
                    <a:pt x="1208057" y="3636637"/>
                  </a:lnTo>
                  <a:lnTo>
                    <a:pt x="1218852" y="3627112"/>
                  </a:lnTo>
                  <a:lnTo>
                    <a:pt x="1229012" y="3599489"/>
                  </a:lnTo>
                  <a:close/>
                  <a:moveTo>
                    <a:pt x="2722963" y="3559164"/>
                  </a:moveTo>
                  <a:lnTo>
                    <a:pt x="2736813" y="3571070"/>
                  </a:lnTo>
                  <a:lnTo>
                    <a:pt x="2734558" y="3579759"/>
                  </a:lnTo>
                  <a:lnTo>
                    <a:pt x="2724251" y="3582977"/>
                  </a:lnTo>
                  <a:lnTo>
                    <a:pt x="2714588" y="3577506"/>
                  </a:lnTo>
                  <a:cubicBezTo>
                    <a:pt x="2714803" y="3571928"/>
                    <a:pt x="2715017" y="3566351"/>
                    <a:pt x="2715232" y="3560773"/>
                  </a:cubicBezTo>
                  <a:close/>
                  <a:moveTo>
                    <a:pt x="2492338" y="3549639"/>
                  </a:moveTo>
                  <a:lnTo>
                    <a:pt x="2485435" y="3560752"/>
                  </a:lnTo>
                  <a:lnTo>
                    <a:pt x="2484400" y="3551741"/>
                  </a:lnTo>
                  <a:close/>
                  <a:moveTo>
                    <a:pt x="2463763" y="3543289"/>
                  </a:moveTo>
                  <a:lnTo>
                    <a:pt x="2473288" y="3549484"/>
                  </a:lnTo>
                  <a:lnTo>
                    <a:pt x="2469760" y="3555989"/>
                  </a:lnTo>
                  <a:close/>
                  <a:moveTo>
                    <a:pt x="2922455" y="3533764"/>
                  </a:moveTo>
                  <a:lnTo>
                    <a:pt x="2937199" y="3536647"/>
                  </a:lnTo>
                  <a:lnTo>
                    <a:pt x="2937199" y="3548500"/>
                  </a:lnTo>
                  <a:lnTo>
                    <a:pt x="2943473" y="3553946"/>
                  </a:lnTo>
                  <a:lnTo>
                    <a:pt x="2956021" y="3552665"/>
                  </a:lnTo>
                  <a:lnTo>
                    <a:pt x="2961354" y="3560033"/>
                  </a:lnTo>
                  <a:lnTo>
                    <a:pt x="2959158" y="3566440"/>
                  </a:lnTo>
                  <a:lnTo>
                    <a:pt x="2953825" y="3573808"/>
                  </a:lnTo>
                  <a:lnTo>
                    <a:pt x="2960099" y="3577011"/>
                  </a:lnTo>
                  <a:lnTo>
                    <a:pt x="2967001" y="3589825"/>
                  </a:lnTo>
                  <a:lnTo>
                    <a:pt x="2960727" y="3595271"/>
                  </a:lnTo>
                  <a:lnTo>
                    <a:pt x="2952257" y="3591106"/>
                  </a:lnTo>
                  <a:lnTo>
                    <a:pt x="2943787" y="3589825"/>
                  </a:lnTo>
                  <a:lnTo>
                    <a:pt x="2939709" y="3595591"/>
                  </a:lnTo>
                  <a:lnTo>
                    <a:pt x="2936572" y="3600397"/>
                  </a:lnTo>
                  <a:lnTo>
                    <a:pt x="2933435" y="3603920"/>
                  </a:lnTo>
                  <a:lnTo>
                    <a:pt x="2932180" y="3604882"/>
                  </a:lnTo>
                  <a:lnTo>
                    <a:pt x="2931239" y="3605202"/>
                  </a:lnTo>
                  <a:lnTo>
                    <a:pt x="2930612" y="3605202"/>
                  </a:lnTo>
                  <a:lnTo>
                    <a:pt x="2929357" y="3605202"/>
                  </a:lnTo>
                  <a:lnTo>
                    <a:pt x="2928416" y="3604561"/>
                  </a:lnTo>
                  <a:lnTo>
                    <a:pt x="2928102" y="3603920"/>
                  </a:lnTo>
                  <a:lnTo>
                    <a:pt x="2914613" y="3592388"/>
                  </a:lnTo>
                  <a:lnTo>
                    <a:pt x="2918691" y="3582777"/>
                  </a:lnTo>
                  <a:lnTo>
                    <a:pt x="2924024" y="3576370"/>
                  </a:lnTo>
                  <a:lnTo>
                    <a:pt x="2919318" y="3566760"/>
                  </a:lnTo>
                  <a:lnTo>
                    <a:pt x="2925592" y="3562595"/>
                  </a:lnTo>
                  <a:lnTo>
                    <a:pt x="2936258" y="3572206"/>
                  </a:lnTo>
                  <a:lnTo>
                    <a:pt x="2945669" y="3569002"/>
                  </a:lnTo>
                  <a:lnTo>
                    <a:pt x="2946610" y="3561314"/>
                  </a:lnTo>
                  <a:lnTo>
                    <a:pt x="2931866" y="3551703"/>
                  </a:lnTo>
                  <a:lnTo>
                    <a:pt x="2918377" y="3550102"/>
                  </a:lnTo>
                  <a:lnTo>
                    <a:pt x="2917122" y="3541452"/>
                  </a:lnTo>
                  <a:close/>
                  <a:moveTo>
                    <a:pt x="2474421" y="3527414"/>
                  </a:moveTo>
                  <a:lnTo>
                    <a:pt x="2483607" y="3527414"/>
                  </a:lnTo>
                  <a:lnTo>
                    <a:pt x="2485988" y="3538409"/>
                  </a:lnTo>
                  <a:lnTo>
                    <a:pt x="2479524" y="3544877"/>
                  </a:lnTo>
                  <a:lnTo>
                    <a:pt x="2471700" y="3536145"/>
                  </a:lnTo>
                  <a:close/>
                  <a:moveTo>
                    <a:pt x="2643150" y="3494076"/>
                  </a:moveTo>
                  <a:lnTo>
                    <a:pt x="2665375" y="3502206"/>
                  </a:lnTo>
                  <a:lnTo>
                    <a:pt x="2662200" y="3514714"/>
                  </a:lnTo>
                  <a:lnTo>
                    <a:pt x="2649500" y="3510649"/>
                  </a:lnTo>
                  <a:close/>
                  <a:moveTo>
                    <a:pt x="2724430" y="3492489"/>
                  </a:moveTo>
                  <a:lnTo>
                    <a:pt x="2735543" y="3498204"/>
                  </a:lnTo>
                  <a:lnTo>
                    <a:pt x="2744115" y="3502331"/>
                  </a:lnTo>
                  <a:lnTo>
                    <a:pt x="2748878" y="3504871"/>
                  </a:lnTo>
                  <a:lnTo>
                    <a:pt x="2751100" y="3505189"/>
                  </a:lnTo>
                  <a:lnTo>
                    <a:pt x="2753958" y="3505189"/>
                  </a:lnTo>
                  <a:lnTo>
                    <a:pt x="2761260" y="3505189"/>
                  </a:lnTo>
                  <a:lnTo>
                    <a:pt x="2768880" y="3505506"/>
                  </a:lnTo>
                  <a:lnTo>
                    <a:pt x="2771738" y="3505824"/>
                  </a:lnTo>
                  <a:lnTo>
                    <a:pt x="2773325" y="3506776"/>
                  </a:lnTo>
                  <a:lnTo>
                    <a:pt x="2774595" y="3508046"/>
                  </a:lnTo>
                  <a:lnTo>
                    <a:pt x="2775548" y="3510269"/>
                  </a:lnTo>
                  <a:lnTo>
                    <a:pt x="2776183" y="3512809"/>
                  </a:lnTo>
                  <a:lnTo>
                    <a:pt x="2776818" y="3515349"/>
                  </a:lnTo>
                  <a:lnTo>
                    <a:pt x="2777770" y="3520429"/>
                  </a:lnTo>
                  <a:lnTo>
                    <a:pt x="2778088" y="3522651"/>
                  </a:lnTo>
                  <a:lnTo>
                    <a:pt x="2784438" y="3536939"/>
                  </a:lnTo>
                  <a:lnTo>
                    <a:pt x="2762213" y="3536304"/>
                  </a:lnTo>
                  <a:lnTo>
                    <a:pt x="2744115" y="3536304"/>
                  </a:lnTo>
                  <a:lnTo>
                    <a:pt x="2737765" y="3529319"/>
                  </a:lnTo>
                  <a:lnTo>
                    <a:pt x="2713317" y="3520746"/>
                  </a:lnTo>
                  <a:lnTo>
                    <a:pt x="2713317" y="3513761"/>
                  </a:lnTo>
                  <a:lnTo>
                    <a:pt x="2728240" y="3512174"/>
                  </a:lnTo>
                  <a:lnTo>
                    <a:pt x="2713317" y="3502014"/>
                  </a:lnTo>
                  <a:cubicBezTo>
                    <a:pt x="2713211" y="3499897"/>
                    <a:pt x="2713106" y="3497781"/>
                    <a:pt x="2713000" y="3495664"/>
                  </a:cubicBezTo>
                  <a:close/>
                  <a:moveTo>
                    <a:pt x="2782388" y="3486139"/>
                  </a:moveTo>
                  <a:lnTo>
                    <a:pt x="2791163" y="3498169"/>
                  </a:lnTo>
                  <a:lnTo>
                    <a:pt x="2801888" y="3491666"/>
                  </a:lnTo>
                  <a:lnTo>
                    <a:pt x="2816188" y="3506623"/>
                  </a:lnTo>
                  <a:lnTo>
                    <a:pt x="2806113" y="3520605"/>
                  </a:lnTo>
                  <a:lnTo>
                    <a:pt x="2798963" y="3530359"/>
                  </a:lnTo>
                  <a:lnTo>
                    <a:pt x="2791488" y="3540114"/>
                  </a:lnTo>
                  <a:lnTo>
                    <a:pt x="2784663" y="3519955"/>
                  </a:lnTo>
                  <a:lnTo>
                    <a:pt x="2787913" y="3512151"/>
                  </a:lnTo>
                  <a:lnTo>
                    <a:pt x="2774913" y="3487765"/>
                  </a:lnTo>
                  <a:close/>
                  <a:moveTo>
                    <a:pt x="2829351" y="3475026"/>
                  </a:moveTo>
                  <a:lnTo>
                    <a:pt x="2856571" y="3483401"/>
                  </a:lnTo>
                  <a:lnTo>
                    <a:pt x="2860638" y="3490226"/>
                  </a:lnTo>
                  <a:lnTo>
                    <a:pt x="2848123" y="3488675"/>
                  </a:lnTo>
                  <a:lnTo>
                    <a:pt x="2837798" y="3492708"/>
                  </a:lnTo>
                  <a:lnTo>
                    <a:pt x="2828725" y="3502014"/>
                  </a:lnTo>
                  <a:lnTo>
                    <a:pt x="2817775" y="3492708"/>
                  </a:lnTo>
                  <a:lnTo>
                    <a:pt x="2834670" y="3485573"/>
                  </a:lnTo>
                  <a:close/>
                  <a:moveTo>
                    <a:pt x="2682838" y="3473439"/>
                  </a:moveTo>
                  <a:lnTo>
                    <a:pt x="2673630" y="3492489"/>
                  </a:lnTo>
                  <a:lnTo>
                    <a:pt x="2670138" y="3482964"/>
                  </a:lnTo>
                  <a:close/>
                  <a:moveTo>
                    <a:pt x="2591080" y="3467089"/>
                  </a:moveTo>
                  <a:lnTo>
                    <a:pt x="2613622" y="3486353"/>
                  </a:lnTo>
                  <a:cubicBezTo>
                    <a:pt x="2613940" y="3489509"/>
                    <a:pt x="2614257" y="3492666"/>
                    <a:pt x="2614575" y="3495822"/>
                  </a:cubicBezTo>
                  <a:lnTo>
                    <a:pt x="2607590" y="3513127"/>
                  </a:lnTo>
                  <a:lnTo>
                    <a:pt x="2592667" y="3501699"/>
                  </a:lnTo>
                  <a:cubicBezTo>
                    <a:pt x="2592879" y="3499522"/>
                    <a:pt x="2593090" y="3497346"/>
                    <a:pt x="2593302" y="3495169"/>
                  </a:cubicBezTo>
                  <a:lnTo>
                    <a:pt x="2589175" y="3480802"/>
                  </a:lnTo>
                  <a:lnTo>
                    <a:pt x="2594255" y="3479823"/>
                  </a:lnTo>
                  <a:close/>
                  <a:moveTo>
                    <a:pt x="2706015" y="3457564"/>
                  </a:moveTo>
                  <a:cubicBezTo>
                    <a:pt x="2706227" y="3462094"/>
                    <a:pt x="2706438" y="3466623"/>
                    <a:pt x="2706650" y="3471153"/>
                  </a:cubicBezTo>
                  <a:lnTo>
                    <a:pt x="2699030" y="3490747"/>
                  </a:lnTo>
                  <a:lnTo>
                    <a:pt x="2687917" y="3516346"/>
                  </a:lnTo>
                  <a:lnTo>
                    <a:pt x="2680297" y="3525827"/>
                  </a:lnTo>
                  <a:lnTo>
                    <a:pt x="2678075" y="3512237"/>
                  </a:lnTo>
                  <a:lnTo>
                    <a:pt x="2680297" y="3496436"/>
                  </a:lnTo>
                  <a:lnTo>
                    <a:pt x="2688552" y="3480634"/>
                  </a:lnTo>
                  <a:close/>
                  <a:moveTo>
                    <a:pt x="2475289" y="3449626"/>
                  </a:moveTo>
                  <a:lnTo>
                    <a:pt x="2478050" y="3458932"/>
                  </a:lnTo>
                  <a:lnTo>
                    <a:pt x="2477222" y="3468238"/>
                  </a:lnTo>
                  <a:lnTo>
                    <a:pt x="2471700" y="3476614"/>
                  </a:lnTo>
                  <a:lnTo>
                    <a:pt x="2471700" y="3466377"/>
                  </a:lnTo>
                  <a:close/>
                  <a:moveTo>
                    <a:pt x="967714" y="3435339"/>
                  </a:moveTo>
                  <a:lnTo>
                    <a:pt x="989940" y="3455054"/>
                  </a:lnTo>
                  <a:lnTo>
                    <a:pt x="985812" y="3462368"/>
                  </a:lnTo>
                  <a:lnTo>
                    <a:pt x="968032" y="3473180"/>
                  </a:lnTo>
                  <a:lnTo>
                    <a:pt x="962634" y="3489079"/>
                  </a:lnTo>
                  <a:lnTo>
                    <a:pt x="967080" y="3491305"/>
                  </a:lnTo>
                  <a:lnTo>
                    <a:pt x="958824" y="3496075"/>
                  </a:lnTo>
                  <a:cubicBezTo>
                    <a:pt x="959036" y="3502011"/>
                    <a:pt x="959247" y="3507947"/>
                    <a:pt x="959459" y="3513883"/>
                  </a:cubicBezTo>
                  <a:lnTo>
                    <a:pt x="958921" y="3514329"/>
                  </a:lnTo>
                  <a:lnTo>
                    <a:pt x="960134" y="3514827"/>
                  </a:lnTo>
                  <a:cubicBezTo>
                    <a:pt x="960095" y="3508757"/>
                    <a:pt x="960057" y="3502686"/>
                    <a:pt x="960018" y="3496616"/>
                  </a:cubicBezTo>
                  <a:lnTo>
                    <a:pt x="968262" y="3491854"/>
                  </a:lnTo>
                  <a:lnTo>
                    <a:pt x="983166" y="3482329"/>
                  </a:lnTo>
                  <a:lnTo>
                    <a:pt x="991410" y="3468359"/>
                  </a:lnTo>
                  <a:lnTo>
                    <a:pt x="995838" y="3472804"/>
                  </a:lnTo>
                  <a:lnTo>
                    <a:pt x="1009154" y="3465819"/>
                  </a:lnTo>
                  <a:lnTo>
                    <a:pt x="1019621" y="3457564"/>
                  </a:lnTo>
                  <a:lnTo>
                    <a:pt x="1064328" y="3458199"/>
                  </a:lnTo>
                  <a:lnTo>
                    <a:pt x="1077011" y="3466771"/>
                  </a:lnTo>
                  <a:lnTo>
                    <a:pt x="1089060" y="3499156"/>
                  </a:lnTo>
                  <a:lnTo>
                    <a:pt x="1101744" y="3523287"/>
                  </a:lnTo>
                  <a:lnTo>
                    <a:pt x="1111257" y="3532494"/>
                  </a:lnTo>
                  <a:lnTo>
                    <a:pt x="1110306" y="3537892"/>
                  </a:lnTo>
                  <a:lnTo>
                    <a:pt x="1099842" y="3546147"/>
                  </a:lnTo>
                  <a:lnTo>
                    <a:pt x="1088427" y="3560434"/>
                  </a:lnTo>
                  <a:lnTo>
                    <a:pt x="1092549" y="3570594"/>
                  </a:lnTo>
                  <a:lnTo>
                    <a:pt x="1097939" y="3561069"/>
                  </a:lnTo>
                  <a:lnTo>
                    <a:pt x="1113794" y="3549322"/>
                  </a:lnTo>
                  <a:lnTo>
                    <a:pt x="1125526" y="3549322"/>
                  </a:lnTo>
                  <a:lnTo>
                    <a:pt x="1138210" y="3559799"/>
                  </a:lnTo>
                  <a:lnTo>
                    <a:pt x="1135990" y="3569324"/>
                  </a:lnTo>
                  <a:lnTo>
                    <a:pt x="1141381" y="3587422"/>
                  </a:lnTo>
                  <a:lnTo>
                    <a:pt x="1135356" y="3594724"/>
                  </a:lnTo>
                  <a:lnTo>
                    <a:pt x="1125843" y="3590597"/>
                  </a:lnTo>
                  <a:lnTo>
                    <a:pt x="1123306" y="3571229"/>
                  </a:lnTo>
                  <a:lnTo>
                    <a:pt x="1117916" y="3574404"/>
                  </a:lnTo>
                  <a:lnTo>
                    <a:pt x="1120453" y="3597899"/>
                  </a:lnTo>
                  <a:lnTo>
                    <a:pt x="1129014" y="3601074"/>
                  </a:lnTo>
                  <a:lnTo>
                    <a:pt x="1126794" y="3611234"/>
                  </a:lnTo>
                  <a:lnTo>
                    <a:pt x="1120453" y="3622029"/>
                  </a:lnTo>
                  <a:lnTo>
                    <a:pt x="1102696" y="3624569"/>
                  </a:lnTo>
                  <a:lnTo>
                    <a:pt x="1099525" y="3629649"/>
                  </a:lnTo>
                  <a:lnTo>
                    <a:pt x="1099525" y="3643619"/>
                  </a:lnTo>
                  <a:lnTo>
                    <a:pt x="1098252" y="3643570"/>
                  </a:lnTo>
                  <a:lnTo>
                    <a:pt x="1091214" y="3650619"/>
                  </a:lnTo>
                  <a:lnTo>
                    <a:pt x="1084229" y="3656978"/>
                  </a:lnTo>
                  <a:lnTo>
                    <a:pt x="1075656" y="3662384"/>
                  </a:lnTo>
                  <a:lnTo>
                    <a:pt x="1075339" y="3663020"/>
                  </a:lnTo>
                  <a:lnTo>
                    <a:pt x="1075022" y="3663338"/>
                  </a:lnTo>
                  <a:lnTo>
                    <a:pt x="1074069" y="3663974"/>
                  </a:lnTo>
                  <a:lnTo>
                    <a:pt x="1073116" y="3664928"/>
                  </a:lnTo>
                  <a:lnTo>
                    <a:pt x="1071846" y="3664928"/>
                  </a:lnTo>
                  <a:lnTo>
                    <a:pt x="1069624" y="3664928"/>
                  </a:lnTo>
                  <a:lnTo>
                    <a:pt x="1067084" y="3664610"/>
                  </a:lnTo>
                  <a:lnTo>
                    <a:pt x="1062322" y="3663020"/>
                  </a:lnTo>
                  <a:lnTo>
                    <a:pt x="1058829" y="3661748"/>
                  </a:lnTo>
                  <a:lnTo>
                    <a:pt x="1056608" y="3660158"/>
                  </a:lnTo>
                  <a:lnTo>
                    <a:pt x="1053430" y="3671924"/>
                  </a:lnTo>
                  <a:lnTo>
                    <a:pt x="1058829" y="3705631"/>
                  </a:lnTo>
                  <a:lnTo>
                    <a:pt x="1075339" y="3726618"/>
                  </a:lnTo>
                  <a:lnTo>
                    <a:pt x="1065813" y="3745698"/>
                  </a:lnTo>
                  <a:lnTo>
                    <a:pt x="1071211" y="3771137"/>
                  </a:lnTo>
                  <a:lnTo>
                    <a:pt x="1085499" y="3832191"/>
                  </a:lnTo>
                  <a:lnTo>
                    <a:pt x="1076291" y="3856359"/>
                  </a:lnTo>
                  <a:lnTo>
                    <a:pt x="1058512" y="3904057"/>
                  </a:lnTo>
                  <a:lnTo>
                    <a:pt x="1054703" y="3919957"/>
                  </a:lnTo>
                  <a:lnTo>
                    <a:pt x="1045176" y="3919957"/>
                  </a:lnTo>
                  <a:lnTo>
                    <a:pt x="1047398" y="3927271"/>
                  </a:lnTo>
                  <a:lnTo>
                    <a:pt x="1061051" y="3946032"/>
                  </a:lnTo>
                  <a:lnTo>
                    <a:pt x="1047398" y="3948576"/>
                  </a:lnTo>
                  <a:lnTo>
                    <a:pt x="1026443" y="3943170"/>
                  </a:lnTo>
                  <a:lnTo>
                    <a:pt x="1005171" y="3951120"/>
                  </a:lnTo>
                  <a:lnTo>
                    <a:pt x="1001043" y="3935220"/>
                  </a:lnTo>
                  <a:lnTo>
                    <a:pt x="993433" y="3940308"/>
                  </a:lnTo>
                  <a:lnTo>
                    <a:pt x="987082" y="3954300"/>
                  </a:lnTo>
                  <a:lnTo>
                    <a:pt x="955649" y="3964157"/>
                  </a:lnTo>
                  <a:lnTo>
                    <a:pt x="934376" y="3975923"/>
                  </a:lnTo>
                  <a:lnTo>
                    <a:pt x="925169" y="3988643"/>
                  </a:lnTo>
                  <a:lnTo>
                    <a:pt x="913738" y="3985463"/>
                  </a:lnTo>
                  <a:lnTo>
                    <a:pt x="907071" y="3998182"/>
                  </a:lnTo>
                  <a:lnTo>
                    <a:pt x="893418" y="4000726"/>
                  </a:lnTo>
                  <a:lnTo>
                    <a:pt x="882940" y="4010266"/>
                  </a:lnTo>
                  <a:lnTo>
                    <a:pt x="873098" y="4001680"/>
                  </a:lnTo>
                  <a:lnTo>
                    <a:pt x="877543" y="3986735"/>
                  </a:lnTo>
                  <a:lnTo>
                    <a:pt x="869922" y="3993095"/>
                  </a:lnTo>
                  <a:lnTo>
                    <a:pt x="862620" y="3992459"/>
                  </a:lnTo>
                  <a:lnTo>
                    <a:pt x="859762" y="4004224"/>
                  </a:lnTo>
                  <a:lnTo>
                    <a:pt x="865795" y="4004860"/>
                  </a:lnTo>
                  <a:lnTo>
                    <a:pt x="864208" y="4013446"/>
                  </a:lnTo>
                  <a:lnTo>
                    <a:pt x="867382" y="4022986"/>
                  </a:lnTo>
                  <a:lnTo>
                    <a:pt x="849285" y="4022032"/>
                  </a:lnTo>
                  <a:lnTo>
                    <a:pt x="843888" y="4031571"/>
                  </a:lnTo>
                  <a:lnTo>
                    <a:pt x="832140" y="4031889"/>
                  </a:lnTo>
                  <a:lnTo>
                    <a:pt x="825155" y="4042383"/>
                  </a:lnTo>
                  <a:lnTo>
                    <a:pt x="813407" y="4045563"/>
                  </a:lnTo>
                  <a:lnTo>
                    <a:pt x="799754" y="4050015"/>
                  </a:lnTo>
                  <a:lnTo>
                    <a:pt x="769909" y="4045881"/>
                  </a:lnTo>
                  <a:lnTo>
                    <a:pt x="762607" y="4042701"/>
                  </a:lnTo>
                  <a:lnTo>
                    <a:pt x="756575" y="4048107"/>
                  </a:lnTo>
                  <a:lnTo>
                    <a:pt x="737526" y="4052877"/>
                  </a:lnTo>
                  <a:lnTo>
                    <a:pt x="737526" y="4045245"/>
                  </a:lnTo>
                  <a:lnTo>
                    <a:pt x="725779" y="4042065"/>
                  </a:lnTo>
                  <a:lnTo>
                    <a:pt x="735938" y="4033479"/>
                  </a:lnTo>
                  <a:lnTo>
                    <a:pt x="743558" y="4033479"/>
                  </a:lnTo>
                  <a:lnTo>
                    <a:pt x="764512" y="4022986"/>
                  </a:lnTo>
                  <a:lnTo>
                    <a:pt x="750860" y="4020760"/>
                  </a:lnTo>
                  <a:lnTo>
                    <a:pt x="758162" y="4013446"/>
                  </a:lnTo>
                  <a:lnTo>
                    <a:pt x="735938" y="4019806"/>
                  </a:lnTo>
                  <a:lnTo>
                    <a:pt x="724191" y="4021396"/>
                  </a:lnTo>
                  <a:lnTo>
                    <a:pt x="714667" y="4031889"/>
                  </a:lnTo>
                  <a:lnTo>
                    <a:pt x="704507" y="4040475"/>
                  </a:lnTo>
                  <a:lnTo>
                    <a:pt x="691809" y="4039203"/>
                  </a:lnTo>
                  <a:lnTo>
                    <a:pt x="707683" y="4032843"/>
                  </a:lnTo>
                  <a:lnTo>
                    <a:pt x="716889" y="4012810"/>
                  </a:lnTo>
                  <a:lnTo>
                    <a:pt x="739113" y="4005178"/>
                  </a:lnTo>
                  <a:lnTo>
                    <a:pt x="744193" y="4001044"/>
                  </a:lnTo>
                  <a:lnTo>
                    <a:pt x="733399" y="3994685"/>
                  </a:lnTo>
                  <a:lnTo>
                    <a:pt x="710540" y="4005178"/>
                  </a:lnTo>
                  <a:lnTo>
                    <a:pt x="703238" y="4010584"/>
                  </a:lnTo>
                  <a:lnTo>
                    <a:pt x="693396" y="3999136"/>
                  </a:lnTo>
                  <a:lnTo>
                    <a:pt x="673394" y="4000408"/>
                  </a:lnTo>
                  <a:lnTo>
                    <a:pt x="686093" y="3986417"/>
                  </a:lnTo>
                  <a:lnTo>
                    <a:pt x="703873" y="3973697"/>
                  </a:lnTo>
                  <a:lnTo>
                    <a:pt x="712444" y="3970517"/>
                  </a:lnTo>
                  <a:lnTo>
                    <a:pt x="728319" y="3965111"/>
                  </a:lnTo>
                  <a:lnTo>
                    <a:pt x="726097" y="3960978"/>
                  </a:lnTo>
                  <a:lnTo>
                    <a:pt x="713397" y="3960978"/>
                  </a:lnTo>
                  <a:lnTo>
                    <a:pt x="697523" y="3959388"/>
                  </a:lnTo>
                  <a:lnTo>
                    <a:pt x="671807" y="3958116"/>
                  </a:lnTo>
                  <a:lnTo>
                    <a:pt x="666727" y="3950166"/>
                  </a:lnTo>
                  <a:lnTo>
                    <a:pt x="671489" y="3936174"/>
                  </a:lnTo>
                  <a:lnTo>
                    <a:pt x="679109" y="3935220"/>
                  </a:lnTo>
                  <a:lnTo>
                    <a:pt x="702286" y="3929496"/>
                  </a:lnTo>
                  <a:lnTo>
                    <a:pt x="695936" y="3944442"/>
                  </a:lnTo>
                  <a:lnTo>
                    <a:pt x="708635" y="3933630"/>
                  </a:lnTo>
                  <a:lnTo>
                    <a:pt x="714032" y="3941898"/>
                  </a:lnTo>
                  <a:lnTo>
                    <a:pt x="723556" y="3945078"/>
                  </a:lnTo>
                  <a:lnTo>
                    <a:pt x="744828" y="3944124"/>
                  </a:lnTo>
                  <a:lnTo>
                    <a:pt x="729906" y="3937764"/>
                  </a:lnTo>
                  <a:lnTo>
                    <a:pt x="721335" y="3924091"/>
                  </a:lnTo>
                  <a:lnTo>
                    <a:pt x="735938" y="3917413"/>
                  </a:lnTo>
                  <a:lnTo>
                    <a:pt x="738161" y="3899605"/>
                  </a:lnTo>
                  <a:lnTo>
                    <a:pt x="748638" y="3896425"/>
                  </a:lnTo>
                  <a:lnTo>
                    <a:pt x="772766" y="3895153"/>
                  </a:lnTo>
                  <a:lnTo>
                    <a:pt x="801341" y="3884024"/>
                  </a:lnTo>
                  <a:lnTo>
                    <a:pt x="818487" y="3880844"/>
                  </a:lnTo>
                  <a:lnTo>
                    <a:pt x="842936" y="3884978"/>
                  </a:lnTo>
                  <a:lnTo>
                    <a:pt x="838491" y="3879890"/>
                  </a:lnTo>
                  <a:lnTo>
                    <a:pt x="818487" y="3875756"/>
                  </a:lnTo>
                  <a:lnTo>
                    <a:pt x="806739" y="3872576"/>
                  </a:lnTo>
                  <a:lnTo>
                    <a:pt x="809597" y="3861128"/>
                  </a:lnTo>
                  <a:lnTo>
                    <a:pt x="815947" y="3846183"/>
                  </a:lnTo>
                  <a:lnTo>
                    <a:pt x="805469" y="3851589"/>
                  </a:lnTo>
                  <a:lnTo>
                    <a:pt x="790863" y="3871622"/>
                  </a:lnTo>
                  <a:lnTo>
                    <a:pt x="780068" y="3876074"/>
                  </a:lnTo>
                  <a:lnTo>
                    <a:pt x="761019" y="3880526"/>
                  </a:lnTo>
                  <a:lnTo>
                    <a:pt x="753717" y="3881798"/>
                  </a:lnTo>
                  <a:lnTo>
                    <a:pt x="755940" y="3886568"/>
                  </a:lnTo>
                  <a:lnTo>
                    <a:pt x="738161" y="3886886"/>
                  </a:lnTo>
                  <a:lnTo>
                    <a:pt x="719112" y="3895471"/>
                  </a:lnTo>
                  <a:lnTo>
                    <a:pt x="715937" y="3888476"/>
                  </a:lnTo>
                  <a:lnTo>
                    <a:pt x="752765" y="3870032"/>
                  </a:lnTo>
                  <a:lnTo>
                    <a:pt x="760702" y="3848727"/>
                  </a:lnTo>
                  <a:lnTo>
                    <a:pt x="776576" y="3837915"/>
                  </a:lnTo>
                  <a:lnTo>
                    <a:pt x="774672" y="3832827"/>
                  </a:lnTo>
                  <a:lnTo>
                    <a:pt x="762925" y="3833781"/>
                  </a:lnTo>
                  <a:lnTo>
                    <a:pt x="774037" y="3807706"/>
                  </a:lnTo>
                  <a:lnTo>
                    <a:pt x="792133" y="3795622"/>
                  </a:lnTo>
                  <a:lnTo>
                    <a:pt x="816582" y="3799756"/>
                  </a:lnTo>
                  <a:lnTo>
                    <a:pt x="808962" y="3783857"/>
                  </a:lnTo>
                  <a:lnTo>
                    <a:pt x="810867" y="3772091"/>
                  </a:lnTo>
                  <a:lnTo>
                    <a:pt x="796261" y="3781949"/>
                  </a:lnTo>
                  <a:lnTo>
                    <a:pt x="754035" y="3782585"/>
                  </a:lnTo>
                  <a:lnTo>
                    <a:pt x="746733" y="3776225"/>
                  </a:lnTo>
                  <a:cubicBezTo>
                    <a:pt x="746521" y="3770819"/>
                    <a:pt x="746310" y="3765413"/>
                    <a:pt x="746098" y="3760007"/>
                  </a:cubicBezTo>
                  <a:lnTo>
                    <a:pt x="733716" y="3772727"/>
                  </a:lnTo>
                  <a:lnTo>
                    <a:pt x="725462" y="3773363"/>
                  </a:lnTo>
                  <a:lnTo>
                    <a:pt x="722922" y="3762551"/>
                  </a:lnTo>
                  <a:lnTo>
                    <a:pt x="708317" y="3761597"/>
                  </a:lnTo>
                  <a:lnTo>
                    <a:pt x="703873" y="3755238"/>
                  </a:lnTo>
                  <a:lnTo>
                    <a:pt x="689903" y="3743790"/>
                  </a:lnTo>
                  <a:lnTo>
                    <a:pt x="702603" y="3727890"/>
                  </a:lnTo>
                  <a:lnTo>
                    <a:pt x="717207" y="3722484"/>
                  </a:lnTo>
                  <a:lnTo>
                    <a:pt x="723556" y="3704359"/>
                  </a:lnTo>
                  <a:lnTo>
                    <a:pt x="752130" y="3696727"/>
                  </a:lnTo>
                  <a:lnTo>
                    <a:pt x="745463" y="3691639"/>
                  </a:lnTo>
                  <a:cubicBezTo>
                    <a:pt x="745146" y="3688459"/>
                    <a:pt x="744828" y="3685280"/>
                    <a:pt x="744511" y="3682100"/>
                  </a:cubicBezTo>
                  <a:lnTo>
                    <a:pt x="727366" y="3684326"/>
                  </a:lnTo>
                  <a:lnTo>
                    <a:pt x="719429" y="3690685"/>
                  </a:lnTo>
                  <a:lnTo>
                    <a:pt x="711492" y="3679238"/>
                  </a:lnTo>
                  <a:lnTo>
                    <a:pt x="713137" y="3667467"/>
                  </a:lnTo>
                  <a:lnTo>
                    <a:pt x="709077" y="3678226"/>
                  </a:lnTo>
                  <a:lnTo>
                    <a:pt x="687363" y="3666796"/>
                  </a:lnTo>
                  <a:lnTo>
                    <a:pt x="708146" y="3662351"/>
                  </a:lnTo>
                  <a:lnTo>
                    <a:pt x="713618" y="3664031"/>
                  </a:lnTo>
                  <a:cubicBezTo>
                    <a:pt x="713650" y="3663800"/>
                    <a:pt x="713683" y="3663569"/>
                    <a:pt x="713715" y="3663338"/>
                  </a:cubicBezTo>
                  <a:lnTo>
                    <a:pt x="731811" y="3667790"/>
                  </a:lnTo>
                  <a:lnTo>
                    <a:pt x="728637" y="3656978"/>
                  </a:lnTo>
                  <a:lnTo>
                    <a:pt x="717842" y="3653798"/>
                  </a:lnTo>
                  <a:lnTo>
                    <a:pt x="713397" y="3637263"/>
                  </a:lnTo>
                  <a:lnTo>
                    <a:pt x="731493" y="3629313"/>
                  </a:lnTo>
                  <a:lnTo>
                    <a:pt x="734351" y="3608644"/>
                  </a:lnTo>
                  <a:lnTo>
                    <a:pt x="756575" y="3612460"/>
                  </a:lnTo>
                  <a:lnTo>
                    <a:pt x="769274" y="3610234"/>
                  </a:lnTo>
                  <a:lnTo>
                    <a:pt x="781974" y="3619456"/>
                  </a:lnTo>
                  <a:lnTo>
                    <a:pt x="783244" y="3628995"/>
                  </a:lnTo>
                  <a:lnTo>
                    <a:pt x="797214" y="3634401"/>
                  </a:lnTo>
                  <a:lnTo>
                    <a:pt x="792451" y="3621681"/>
                  </a:lnTo>
                  <a:lnTo>
                    <a:pt x="805469" y="3610870"/>
                  </a:lnTo>
                  <a:lnTo>
                    <a:pt x="823250" y="3618184"/>
                  </a:lnTo>
                  <a:lnTo>
                    <a:pt x="839443" y="3627723"/>
                  </a:lnTo>
                  <a:lnTo>
                    <a:pt x="845792" y="3628359"/>
                  </a:lnTo>
                  <a:lnTo>
                    <a:pt x="846428" y="3609598"/>
                  </a:lnTo>
                  <a:lnTo>
                    <a:pt x="837855" y="3592426"/>
                  </a:lnTo>
                  <a:lnTo>
                    <a:pt x="850555" y="3578753"/>
                  </a:lnTo>
                  <a:lnTo>
                    <a:pt x="867382" y="3578753"/>
                  </a:lnTo>
                  <a:lnTo>
                    <a:pt x="877860" y="3557447"/>
                  </a:lnTo>
                  <a:lnTo>
                    <a:pt x="861985" y="3554267"/>
                  </a:lnTo>
                  <a:lnTo>
                    <a:pt x="841666" y="3559991"/>
                  </a:lnTo>
                  <a:lnTo>
                    <a:pt x="823567" y="3549180"/>
                  </a:lnTo>
                  <a:lnTo>
                    <a:pt x="830235" y="3539004"/>
                  </a:lnTo>
                  <a:lnTo>
                    <a:pt x="840396" y="3528192"/>
                  </a:lnTo>
                  <a:lnTo>
                    <a:pt x="862620" y="3519606"/>
                  </a:lnTo>
                  <a:lnTo>
                    <a:pt x="858492" y="3510067"/>
                  </a:lnTo>
                  <a:lnTo>
                    <a:pt x="855318" y="3497665"/>
                  </a:lnTo>
                  <a:lnTo>
                    <a:pt x="870875" y="3480494"/>
                  </a:lnTo>
                  <a:lnTo>
                    <a:pt x="886750" y="3474770"/>
                  </a:lnTo>
                  <a:lnTo>
                    <a:pt x="892783" y="3461096"/>
                  </a:lnTo>
                  <a:lnTo>
                    <a:pt x="911833" y="3464276"/>
                  </a:lnTo>
                  <a:lnTo>
                    <a:pt x="908658" y="3456962"/>
                  </a:lnTo>
                  <a:lnTo>
                    <a:pt x="924533" y="3451556"/>
                  </a:lnTo>
                  <a:lnTo>
                    <a:pt x="941679" y="3470318"/>
                  </a:lnTo>
                  <a:lnTo>
                    <a:pt x="931201" y="3495757"/>
                  </a:lnTo>
                  <a:lnTo>
                    <a:pt x="943901" y="3496393"/>
                  </a:lnTo>
                  <a:lnTo>
                    <a:pt x="952157" y="3479858"/>
                  </a:lnTo>
                  <a:lnTo>
                    <a:pt x="948029" y="3453464"/>
                  </a:lnTo>
                  <a:lnTo>
                    <a:pt x="961364" y="3453464"/>
                  </a:lnTo>
                  <a:close/>
                  <a:moveTo>
                    <a:pt x="3068524" y="3432164"/>
                  </a:moveTo>
                  <a:lnTo>
                    <a:pt x="3099111" y="3458846"/>
                  </a:lnTo>
                  <a:lnTo>
                    <a:pt x="3103526" y="3464378"/>
                  </a:lnTo>
                  <a:lnTo>
                    <a:pt x="3097535" y="3484552"/>
                  </a:lnTo>
                  <a:lnTo>
                    <a:pt x="3057488" y="3462425"/>
                  </a:lnTo>
                  <a:lnTo>
                    <a:pt x="3059065" y="3441926"/>
                  </a:lnTo>
                  <a:close/>
                  <a:moveTo>
                    <a:pt x="2463763" y="3408351"/>
                  </a:moveTo>
                  <a:lnTo>
                    <a:pt x="2474876" y="3421051"/>
                  </a:lnTo>
                  <a:lnTo>
                    <a:pt x="2466303" y="3420165"/>
                  </a:lnTo>
                  <a:lnTo>
                    <a:pt x="2454238" y="3410123"/>
                  </a:lnTo>
                  <a:close/>
                  <a:moveTo>
                    <a:pt x="2674737" y="3390889"/>
                  </a:moveTo>
                  <a:lnTo>
                    <a:pt x="2681250" y="3409169"/>
                  </a:lnTo>
                  <a:lnTo>
                    <a:pt x="2674086" y="3422639"/>
                  </a:lnTo>
                  <a:lnTo>
                    <a:pt x="2668550" y="3409169"/>
                  </a:lnTo>
                  <a:lnTo>
                    <a:pt x="2669201" y="3392172"/>
                  </a:lnTo>
                  <a:close/>
                  <a:moveTo>
                    <a:pt x="2629274" y="3381364"/>
                  </a:moveTo>
                  <a:lnTo>
                    <a:pt x="2653567" y="3390766"/>
                  </a:lnTo>
                  <a:lnTo>
                    <a:pt x="2656722" y="3399854"/>
                  </a:lnTo>
                  <a:lnTo>
                    <a:pt x="2660193" y="3406122"/>
                  </a:lnTo>
                  <a:lnTo>
                    <a:pt x="2664610" y="3411449"/>
                  </a:lnTo>
                  <a:lnTo>
                    <a:pt x="2668711" y="3422732"/>
                  </a:lnTo>
                  <a:lnTo>
                    <a:pt x="2689849" y="3430880"/>
                  </a:lnTo>
                  <a:lnTo>
                    <a:pt x="2693951" y="3446236"/>
                  </a:lnTo>
                  <a:lnTo>
                    <a:pt x="2687956" y="3460025"/>
                  </a:lnTo>
                  <a:lnTo>
                    <a:pt x="2677545" y="3468173"/>
                  </a:lnTo>
                  <a:lnTo>
                    <a:pt x="2660508" y="3478202"/>
                  </a:lnTo>
                  <a:lnTo>
                    <a:pt x="2640001" y="3476008"/>
                  </a:lnTo>
                  <a:lnTo>
                    <a:pt x="2627065" y="3461592"/>
                  </a:lnTo>
                  <a:lnTo>
                    <a:pt x="2634322" y="3455324"/>
                  </a:lnTo>
                  <a:lnTo>
                    <a:pt x="2622648" y="3453131"/>
                  </a:lnTo>
                  <a:lnTo>
                    <a:pt x="2620440" y="3436834"/>
                  </a:lnTo>
                  <a:lnTo>
                    <a:pt x="2603718" y="3425239"/>
                  </a:lnTo>
                  <a:lnTo>
                    <a:pt x="2593938" y="3412076"/>
                  </a:lnTo>
                  <a:lnTo>
                    <a:pt x="2595831" y="3394213"/>
                  </a:lnTo>
                  <a:lnTo>
                    <a:pt x="2608766" y="3400481"/>
                  </a:lnTo>
                  <a:lnTo>
                    <a:pt x="2620124" y="3397033"/>
                  </a:lnTo>
                  <a:close/>
                  <a:moveTo>
                    <a:pt x="1157482" y="3378189"/>
                  </a:moveTo>
                  <a:lnTo>
                    <a:pt x="1165647" y="3378189"/>
                  </a:lnTo>
                  <a:lnTo>
                    <a:pt x="1168671" y="3387857"/>
                  </a:lnTo>
                  <a:lnTo>
                    <a:pt x="1174719" y="3404938"/>
                  </a:lnTo>
                  <a:lnTo>
                    <a:pt x="1171090" y="3417829"/>
                  </a:lnTo>
                  <a:lnTo>
                    <a:pt x="1165949" y="3421052"/>
                  </a:lnTo>
                  <a:lnTo>
                    <a:pt x="1153854" y="3413639"/>
                  </a:lnTo>
                  <a:lnTo>
                    <a:pt x="1149318" y="3400748"/>
                  </a:lnTo>
                  <a:lnTo>
                    <a:pt x="1151435" y="3387857"/>
                  </a:lnTo>
                  <a:close/>
                  <a:moveTo>
                    <a:pt x="1072072" y="3340094"/>
                  </a:moveTo>
                  <a:lnTo>
                    <a:pt x="1080383" y="3351711"/>
                  </a:lnTo>
                  <a:lnTo>
                    <a:pt x="1080383" y="3364272"/>
                  </a:lnTo>
                  <a:lnTo>
                    <a:pt x="1085817" y="3378398"/>
                  </a:lnTo>
                  <a:lnTo>
                    <a:pt x="1073351" y="3387819"/>
                  </a:lnTo>
                  <a:lnTo>
                    <a:pt x="1067917" y="3397239"/>
                  </a:lnTo>
                  <a:lnTo>
                    <a:pt x="1057373" y="3394727"/>
                  </a:lnTo>
                  <a:lnTo>
                    <a:pt x="1055132" y="3384992"/>
                  </a:lnTo>
                  <a:lnTo>
                    <a:pt x="1061206" y="3368354"/>
                  </a:lnTo>
                  <a:lnTo>
                    <a:pt x="1051616" y="3368354"/>
                  </a:lnTo>
                  <a:lnTo>
                    <a:pt x="1043305" y="3377770"/>
                  </a:lnTo>
                  <a:lnTo>
                    <a:pt x="1039151" y="3384050"/>
                  </a:lnTo>
                  <a:lnTo>
                    <a:pt x="1038191" y="3371807"/>
                  </a:lnTo>
                  <a:lnTo>
                    <a:pt x="1047461" y="3350769"/>
                  </a:lnTo>
                  <a:lnTo>
                    <a:pt x="1055772" y="3356735"/>
                  </a:lnTo>
                  <a:lnTo>
                    <a:pt x="1062484" y="3348571"/>
                  </a:lnTo>
                  <a:close/>
                  <a:moveTo>
                    <a:pt x="2665169" y="3319452"/>
                  </a:moveTo>
                  <a:lnTo>
                    <a:pt x="2676488" y="3339638"/>
                  </a:lnTo>
                  <a:lnTo>
                    <a:pt x="2670990" y="3354377"/>
                  </a:lnTo>
                  <a:lnTo>
                    <a:pt x="2659025" y="3347008"/>
                  </a:lnTo>
                  <a:lnTo>
                    <a:pt x="2670990" y="3338356"/>
                  </a:lnTo>
                  <a:close/>
                  <a:moveTo>
                    <a:pt x="1084228" y="3309929"/>
                  </a:moveTo>
                  <a:lnTo>
                    <a:pt x="1082061" y="3317834"/>
                  </a:lnTo>
                  <a:lnTo>
                    <a:pt x="1071529" y="3324217"/>
                  </a:lnTo>
                  <a:lnTo>
                    <a:pt x="1074936" y="3316010"/>
                  </a:lnTo>
                  <a:close/>
                  <a:moveTo>
                    <a:pt x="1113472" y="3303579"/>
                  </a:moveTo>
                  <a:lnTo>
                    <a:pt x="1114392" y="3311286"/>
                  </a:lnTo>
                  <a:lnTo>
                    <a:pt x="1103653" y="3330557"/>
                  </a:lnTo>
                  <a:lnTo>
                    <a:pt x="1101505" y="3345010"/>
                  </a:lnTo>
                  <a:lnTo>
                    <a:pt x="1089538" y="3359143"/>
                  </a:lnTo>
                  <a:lnTo>
                    <a:pt x="1082481" y="3355288"/>
                  </a:lnTo>
                  <a:lnTo>
                    <a:pt x="1083095" y="3352398"/>
                  </a:lnTo>
                  <a:lnTo>
                    <a:pt x="1077879" y="3344048"/>
                  </a:lnTo>
                  <a:lnTo>
                    <a:pt x="1094448" y="3331521"/>
                  </a:lnTo>
                  <a:lnTo>
                    <a:pt x="1089232" y="3330557"/>
                  </a:lnTo>
                  <a:lnTo>
                    <a:pt x="1102425" y="3314499"/>
                  </a:lnTo>
                  <a:close/>
                  <a:moveTo>
                    <a:pt x="2832915" y="3290876"/>
                  </a:moveTo>
                  <a:lnTo>
                    <a:pt x="2848659" y="3298814"/>
                  </a:lnTo>
                  <a:lnTo>
                    <a:pt x="2852437" y="3323262"/>
                  </a:lnTo>
                  <a:lnTo>
                    <a:pt x="2858735" y="3340090"/>
                  </a:lnTo>
                  <a:lnTo>
                    <a:pt x="2859050" y="3355965"/>
                  </a:lnTo>
                  <a:lnTo>
                    <a:pt x="2825673" y="3386761"/>
                  </a:lnTo>
                  <a:lnTo>
                    <a:pt x="2826618" y="3404859"/>
                  </a:lnTo>
                  <a:lnTo>
                    <a:pt x="2846770" y="3426766"/>
                  </a:lnTo>
                  <a:lnTo>
                    <a:pt x="2831341" y="3449944"/>
                  </a:lnTo>
                  <a:lnTo>
                    <a:pt x="2814337" y="3447721"/>
                  </a:lnTo>
                  <a:lnTo>
                    <a:pt x="2814652" y="3457564"/>
                  </a:lnTo>
                  <a:lnTo>
                    <a:pt x="2807095" y="3449944"/>
                  </a:lnTo>
                  <a:lnTo>
                    <a:pt x="2805206" y="3460739"/>
                  </a:lnTo>
                  <a:lnTo>
                    <a:pt x="2820005" y="3480741"/>
                  </a:lnTo>
                  <a:lnTo>
                    <a:pt x="2804261" y="3482964"/>
                  </a:lnTo>
                  <a:lnTo>
                    <a:pt x="2793871" y="3473439"/>
                  </a:lnTo>
                  <a:lnTo>
                    <a:pt x="2782220" y="3471534"/>
                  </a:lnTo>
                  <a:lnTo>
                    <a:pt x="2775923" y="3459786"/>
                  </a:lnTo>
                  <a:lnTo>
                    <a:pt x="2790722" y="3456611"/>
                  </a:lnTo>
                  <a:lnTo>
                    <a:pt x="2777497" y="3440736"/>
                  </a:lnTo>
                  <a:lnTo>
                    <a:pt x="2776237" y="3442641"/>
                  </a:lnTo>
                  <a:lnTo>
                    <a:pt x="2772774" y="3445816"/>
                  </a:lnTo>
                  <a:lnTo>
                    <a:pt x="2770570" y="3447086"/>
                  </a:lnTo>
                  <a:lnTo>
                    <a:pt x="2768366" y="3448674"/>
                  </a:lnTo>
                  <a:lnTo>
                    <a:pt x="2766791" y="3449309"/>
                  </a:lnTo>
                  <a:lnTo>
                    <a:pt x="2766161" y="3449626"/>
                  </a:lnTo>
                  <a:lnTo>
                    <a:pt x="2765217" y="3449626"/>
                  </a:lnTo>
                  <a:lnTo>
                    <a:pt x="2761438" y="3447721"/>
                  </a:lnTo>
                  <a:lnTo>
                    <a:pt x="2756400" y="3445499"/>
                  </a:lnTo>
                  <a:lnTo>
                    <a:pt x="2750733" y="3442324"/>
                  </a:lnTo>
                  <a:lnTo>
                    <a:pt x="2739082" y="3445499"/>
                  </a:lnTo>
                  <a:lnTo>
                    <a:pt x="2730580" y="3434069"/>
                  </a:lnTo>
                  <a:lnTo>
                    <a:pt x="2726172" y="3419146"/>
                  </a:lnTo>
                  <a:lnTo>
                    <a:pt x="2732470" y="3410574"/>
                  </a:lnTo>
                  <a:lnTo>
                    <a:pt x="2721764" y="3395016"/>
                  </a:lnTo>
                  <a:lnTo>
                    <a:pt x="2728691" y="3382316"/>
                  </a:lnTo>
                  <a:lnTo>
                    <a:pt x="2706650" y="3359457"/>
                  </a:lnTo>
                  <a:lnTo>
                    <a:pt x="2712003" y="3352155"/>
                  </a:lnTo>
                  <a:lnTo>
                    <a:pt x="2742546" y="3359140"/>
                  </a:lnTo>
                  <a:lnTo>
                    <a:pt x="2751677" y="3348344"/>
                  </a:lnTo>
                  <a:lnTo>
                    <a:pt x="2760179" y="3334692"/>
                  </a:lnTo>
                  <a:lnTo>
                    <a:pt x="2739082" y="3323262"/>
                  </a:lnTo>
                  <a:lnTo>
                    <a:pt x="2739082" y="3315959"/>
                  </a:lnTo>
                  <a:lnTo>
                    <a:pt x="2755771" y="3325166"/>
                  </a:lnTo>
                  <a:lnTo>
                    <a:pt x="2785054" y="3317547"/>
                  </a:lnTo>
                  <a:lnTo>
                    <a:pt x="2767421" y="3335644"/>
                  </a:lnTo>
                  <a:lnTo>
                    <a:pt x="2773718" y="3341677"/>
                  </a:lnTo>
                  <a:lnTo>
                    <a:pt x="2771514" y="3351202"/>
                  </a:lnTo>
                  <a:lnTo>
                    <a:pt x="2790722" y="3363903"/>
                  </a:lnTo>
                  <a:lnTo>
                    <a:pt x="2795760" y="3341677"/>
                  </a:lnTo>
                  <a:lnTo>
                    <a:pt x="2802057" y="3337549"/>
                  </a:lnTo>
                  <a:lnTo>
                    <a:pt x="2811504" y="3346757"/>
                  </a:lnTo>
                  <a:lnTo>
                    <a:pt x="2811189" y="3334374"/>
                  </a:lnTo>
                  <a:lnTo>
                    <a:pt x="2803002" y="3321674"/>
                  </a:lnTo>
                  <a:close/>
                  <a:moveTo>
                    <a:pt x="1020731" y="3233728"/>
                  </a:moveTo>
                  <a:lnTo>
                    <a:pt x="1016076" y="3241030"/>
                  </a:lnTo>
                  <a:lnTo>
                    <a:pt x="1012090" y="3246428"/>
                  </a:lnTo>
                  <a:lnTo>
                    <a:pt x="1006440" y="3243253"/>
                  </a:lnTo>
                  <a:lnTo>
                    <a:pt x="1012755" y="3234680"/>
                  </a:lnTo>
                  <a:close/>
                  <a:moveTo>
                    <a:pt x="1074260" y="3214677"/>
                  </a:moveTo>
                  <a:lnTo>
                    <a:pt x="1089658" y="3239024"/>
                  </a:lnTo>
                  <a:lnTo>
                    <a:pt x="1106981" y="3246073"/>
                  </a:lnTo>
                  <a:lnTo>
                    <a:pt x="1103774" y="3257926"/>
                  </a:lnTo>
                  <a:lnTo>
                    <a:pt x="1117568" y="3267537"/>
                  </a:lnTo>
                  <a:lnTo>
                    <a:pt x="1101849" y="3281632"/>
                  </a:lnTo>
                  <a:lnTo>
                    <a:pt x="1099603" y="3275225"/>
                  </a:lnTo>
                  <a:lnTo>
                    <a:pt x="1084526" y="3280350"/>
                  </a:lnTo>
                  <a:lnTo>
                    <a:pt x="1077147" y="3285797"/>
                  </a:lnTo>
                  <a:lnTo>
                    <a:pt x="1063353" y="3286117"/>
                  </a:lnTo>
                  <a:lnTo>
                    <a:pt x="1055655" y="3277467"/>
                  </a:lnTo>
                  <a:lnTo>
                    <a:pt x="1067523" y="3266897"/>
                  </a:lnTo>
                  <a:lnTo>
                    <a:pt x="1082601" y="3267856"/>
                  </a:lnTo>
                  <a:lnTo>
                    <a:pt x="1082280" y="3262730"/>
                  </a:lnTo>
                  <a:lnTo>
                    <a:pt x="1070732" y="3261449"/>
                  </a:lnTo>
                  <a:lnTo>
                    <a:pt x="1073618" y="3254081"/>
                  </a:lnTo>
                  <a:lnTo>
                    <a:pt x="1082280" y="3253121"/>
                  </a:lnTo>
                  <a:lnTo>
                    <a:pt x="1087412" y="3242227"/>
                  </a:lnTo>
                  <a:lnTo>
                    <a:pt x="1073618" y="3243190"/>
                  </a:lnTo>
                  <a:lnTo>
                    <a:pt x="1059505" y="3236141"/>
                  </a:lnTo>
                  <a:lnTo>
                    <a:pt x="1056296" y="3224288"/>
                  </a:lnTo>
                  <a:lnTo>
                    <a:pt x="1068165" y="3226530"/>
                  </a:lnTo>
                  <a:lnTo>
                    <a:pt x="1064636" y="3217881"/>
                  </a:lnTo>
                  <a:close/>
                  <a:moveTo>
                    <a:pt x="1036556" y="3211501"/>
                  </a:moveTo>
                  <a:lnTo>
                    <a:pt x="1042954" y="3212454"/>
                  </a:lnTo>
                  <a:lnTo>
                    <a:pt x="1032178" y="3225472"/>
                  </a:lnTo>
                  <a:lnTo>
                    <a:pt x="1020731" y="3227377"/>
                  </a:lnTo>
                  <a:lnTo>
                    <a:pt x="1025442" y="3219122"/>
                  </a:lnTo>
                  <a:close/>
                  <a:moveTo>
                    <a:pt x="1065497" y="3170226"/>
                  </a:moveTo>
                  <a:lnTo>
                    <a:pt x="1066766" y="3176576"/>
                  </a:lnTo>
                  <a:lnTo>
                    <a:pt x="1060416" y="3174354"/>
                  </a:lnTo>
                  <a:close/>
                  <a:moveTo>
                    <a:pt x="2496621" y="3159114"/>
                  </a:moveTo>
                  <a:lnTo>
                    <a:pt x="2512976" y="3161291"/>
                  </a:lnTo>
                  <a:lnTo>
                    <a:pt x="2507000" y="3179948"/>
                  </a:lnTo>
                  <a:lnTo>
                    <a:pt x="2488130" y="3189277"/>
                  </a:lnTo>
                  <a:lnTo>
                    <a:pt x="2479638" y="3174662"/>
                  </a:lnTo>
                  <a:lnTo>
                    <a:pt x="2481839" y="3166888"/>
                  </a:lnTo>
                  <a:lnTo>
                    <a:pt x="2494420" y="3169687"/>
                  </a:lnTo>
                  <a:close/>
                  <a:moveTo>
                    <a:pt x="949493" y="3151177"/>
                  </a:moveTo>
                  <a:lnTo>
                    <a:pt x="957238" y="3156257"/>
                  </a:lnTo>
                  <a:lnTo>
                    <a:pt x="946125" y="3170226"/>
                  </a:lnTo>
                  <a:close/>
                  <a:moveTo>
                    <a:pt x="1053951" y="3149590"/>
                  </a:moveTo>
                  <a:lnTo>
                    <a:pt x="1060416" y="3156763"/>
                  </a:lnTo>
                  <a:lnTo>
                    <a:pt x="1060416" y="3162999"/>
                  </a:lnTo>
                  <a:lnTo>
                    <a:pt x="1052656" y="3167053"/>
                  </a:lnTo>
                  <a:lnTo>
                    <a:pt x="1043924" y="3161127"/>
                  </a:lnTo>
                  <a:lnTo>
                    <a:pt x="1042953" y="3151773"/>
                  </a:lnTo>
                  <a:close/>
                  <a:moveTo>
                    <a:pt x="957696" y="3089266"/>
                  </a:moveTo>
                  <a:lnTo>
                    <a:pt x="969937" y="3097932"/>
                  </a:lnTo>
                  <a:lnTo>
                    <a:pt x="966877" y="3107561"/>
                  </a:lnTo>
                  <a:lnTo>
                    <a:pt x="958002" y="3112696"/>
                  </a:lnTo>
                  <a:lnTo>
                    <a:pt x="965041" y="3133881"/>
                  </a:lnTo>
                  <a:lnTo>
                    <a:pt x="960144" y="3148003"/>
                  </a:lnTo>
                  <a:lnTo>
                    <a:pt x="950657" y="3139337"/>
                  </a:lnTo>
                  <a:lnTo>
                    <a:pt x="946679" y="3129066"/>
                  </a:lnTo>
                  <a:lnTo>
                    <a:pt x="944536" y="3110771"/>
                  </a:lnTo>
                  <a:lnTo>
                    <a:pt x="945148" y="3090550"/>
                  </a:lnTo>
                  <a:close/>
                  <a:moveTo>
                    <a:pt x="2717252" y="3084501"/>
                  </a:moveTo>
                  <a:lnTo>
                    <a:pt x="2722526" y="3100947"/>
                  </a:lnTo>
                  <a:lnTo>
                    <a:pt x="2711048" y="3096433"/>
                  </a:lnTo>
                  <a:lnTo>
                    <a:pt x="2700501" y="3105139"/>
                  </a:lnTo>
                  <a:lnTo>
                    <a:pt x="2695538" y="3099658"/>
                  </a:lnTo>
                  <a:lnTo>
                    <a:pt x="2702673" y="3089016"/>
                  </a:lnTo>
                  <a:close/>
                  <a:moveTo>
                    <a:pt x="1081056" y="3082917"/>
                  </a:moveTo>
                  <a:lnTo>
                    <a:pt x="1085552" y="3084822"/>
                  </a:lnTo>
                  <a:lnTo>
                    <a:pt x="1087404" y="3093394"/>
                  </a:lnTo>
                  <a:lnTo>
                    <a:pt x="1083700" y="3105141"/>
                  </a:lnTo>
                  <a:lnTo>
                    <a:pt x="1081056" y="3095617"/>
                  </a:lnTo>
                  <a:close/>
                  <a:moveTo>
                    <a:pt x="3278151" y="3081329"/>
                  </a:moveTo>
                  <a:lnTo>
                    <a:pt x="3281326" y="3085759"/>
                  </a:lnTo>
                  <a:lnTo>
                    <a:pt x="3275928" y="3099048"/>
                  </a:lnTo>
                  <a:lnTo>
                    <a:pt x="3272118" y="3137019"/>
                  </a:lnTo>
                  <a:lnTo>
                    <a:pt x="3272436" y="3161067"/>
                  </a:lnTo>
                  <a:lnTo>
                    <a:pt x="3256561" y="3174673"/>
                  </a:lnTo>
                  <a:lnTo>
                    <a:pt x="3251481" y="3207581"/>
                  </a:lnTo>
                  <a:lnTo>
                    <a:pt x="3245448" y="3235745"/>
                  </a:lnTo>
                  <a:lnTo>
                    <a:pt x="3232113" y="3264226"/>
                  </a:lnTo>
                  <a:lnTo>
                    <a:pt x="3220365" y="3268655"/>
                  </a:lnTo>
                  <a:cubicBezTo>
                    <a:pt x="3220048" y="3264119"/>
                    <a:pt x="3219730" y="3259584"/>
                    <a:pt x="3219413" y="3255048"/>
                  </a:cubicBezTo>
                  <a:lnTo>
                    <a:pt x="3232430" y="3179419"/>
                  </a:lnTo>
                  <a:lnTo>
                    <a:pt x="3249258" y="3154106"/>
                  </a:lnTo>
                  <a:lnTo>
                    <a:pt x="3259418" y="3133854"/>
                  </a:lnTo>
                  <a:lnTo>
                    <a:pt x="3265768" y="3118034"/>
                  </a:lnTo>
                  <a:lnTo>
                    <a:pt x="3264498" y="3103479"/>
                  </a:lnTo>
                  <a:close/>
                  <a:moveTo>
                    <a:pt x="963890" y="3071804"/>
                  </a:moveTo>
                  <a:lnTo>
                    <a:pt x="974701" y="3076971"/>
                  </a:lnTo>
                  <a:lnTo>
                    <a:pt x="969132" y="3086091"/>
                  </a:lnTo>
                  <a:lnTo>
                    <a:pt x="961597" y="3083963"/>
                  </a:lnTo>
                  <a:lnTo>
                    <a:pt x="954063" y="3080315"/>
                  </a:lnTo>
                  <a:lnTo>
                    <a:pt x="955045" y="3073020"/>
                  </a:lnTo>
                  <a:close/>
                  <a:moveTo>
                    <a:pt x="960350" y="3040054"/>
                  </a:moveTo>
                  <a:lnTo>
                    <a:pt x="976288" y="3041016"/>
                  </a:lnTo>
                  <a:lnTo>
                    <a:pt x="974100" y="3051920"/>
                  </a:lnTo>
                  <a:lnTo>
                    <a:pt x="968788" y="3050637"/>
                  </a:lnTo>
                  <a:lnTo>
                    <a:pt x="970975" y="3059296"/>
                  </a:lnTo>
                  <a:lnTo>
                    <a:pt x="974100" y="3058975"/>
                  </a:lnTo>
                  <a:cubicBezTo>
                    <a:pt x="974413" y="3063251"/>
                    <a:pt x="974725" y="3067528"/>
                    <a:pt x="975038" y="3071804"/>
                  </a:cubicBezTo>
                  <a:lnTo>
                    <a:pt x="960350" y="3064748"/>
                  </a:lnTo>
                  <a:cubicBezTo>
                    <a:pt x="960037" y="3061862"/>
                    <a:pt x="959725" y="3058975"/>
                    <a:pt x="959412" y="3056089"/>
                  </a:cubicBezTo>
                  <a:lnTo>
                    <a:pt x="941600" y="3052882"/>
                  </a:lnTo>
                  <a:lnTo>
                    <a:pt x="936599" y="3043582"/>
                  </a:lnTo>
                  <a:close/>
                  <a:moveTo>
                    <a:pt x="1047716" y="3033705"/>
                  </a:moveTo>
                  <a:lnTo>
                    <a:pt x="1067084" y="3048347"/>
                  </a:lnTo>
                  <a:lnTo>
                    <a:pt x="1069307" y="3077949"/>
                  </a:lnTo>
                  <a:lnTo>
                    <a:pt x="1066132" y="3087498"/>
                  </a:lnTo>
                  <a:lnTo>
                    <a:pt x="1076926" y="3092590"/>
                  </a:lnTo>
                  <a:lnTo>
                    <a:pt x="1079466" y="3109460"/>
                  </a:lnTo>
                  <a:lnTo>
                    <a:pt x="1084229" y="3109460"/>
                  </a:lnTo>
                  <a:lnTo>
                    <a:pt x="1082642" y="3121874"/>
                  </a:lnTo>
                  <a:lnTo>
                    <a:pt x="1108678" y="3115508"/>
                  </a:lnTo>
                  <a:lnTo>
                    <a:pt x="1111218" y="3125057"/>
                  </a:lnTo>
                  <a:lnTo>
                    <a:pt x="1097247" y="3135879"/>
                  </a:lnTo>
                  <a:lnTo>
                    <a:pt x="1089310" y="3154022"/>
                  </a:lnTo>
                  <a:lnTo>
                    <a:pt x="1080737" y="3159115"/>
                  </a:lnTo>
                  <a:lnTo>
                    <a:pt x="1079784" y="3152749"/>
                  </a:lnTo>
                  <a:lnTo>
                    <a:pt x="1081372" y="3135879"/>
                  </a:lnTo>
                  <a:lnTo>
                    <a:pt x="1066766" y="3136198"/>
                  </a:lnTo>
                  <a:lnTo>
                    <a:pt x="1059148" y="3139381"/>
                  </a:lnTo>
                  <a:lnTo>
                    <a:pt x="1055971" y="3132060"/>
                  </a:lnTo>
                  <a:lnTo>
                    <a:pt x="1045494" y="3119009"/>
                  </a:lnTo>
                  <a:lnTo>
                    <a:pt x="1046446" y="3112006"/>
                  </a:lnTo>
                  <a:lnTo>
                    <a:pt x="1044224" y="3098320"/>
                  </a:lnTo>
                  <a:lnTo>
                    <a:pt x="1032158" y="3089726"/>
                  </a:lnTo>
                  <a:cubicBezTo>
                    <a:pt x="1032370" y="3093970"/>
                    <a:pt x="1032581" y="3098213"/>
                    <a:pt x="1032793" y="3102457"/>
                  </a:cubicBezTo>
                  <a:lnTo>
                    <a:pt x="1019777" y="3099275"/>
                  </a:lnTo>
                  <a:lnTo>
                    <a:pt x="1012474" y="3087816"/>
                  </a:lnTo>
                  <a:lnTo>
                    <a:pt x="1008027" y="3077312"/>
                  </a:lnTo>
                  <a:lnTo>
                    <a:pt x="1015331" y="3068718"/>
                  </a:lnTo>
                  <a:lnTo>
                    <a:pt x="1023904" y="3075084"/>
                  </a:lnTo>
                  <a:lnTo>
                    <a:pt x="1028031" y="3071901"/>
                  </a:lnTo>
                  <a:lnTo>
                    <a:pt x="1023904" y="3055031"/>
                  </a:lnTo>
                  <a:lnTo>
                    <a:pt x="1025491" y="3045482"/>
                  </a:lnTo>
                  <a:lnTo>
                    <a:pt x="1032158" y="3060123"/>
                  </a:lnTo>
                  <a:lnTo>
                    <a:pt x="1049304" y="3065217"/>
                  </a:lnTo>
                  <a:lnTo>
                    <a:pt x="1039462" y="3043254"/>
                  </a:lnTo>
                  <a:close/>
                  <a:moveTo>
                    <a:pt x="2663477" y="3014652"/>
                  </a:moveTo>
                  <a:lnTo>
                    <a:pt x="2668550" y="3015608"/>
                  </a:lnTo>
                  <a:lnTo>
                    <a:pt x="2660624" y="3025162"/>
                  </a:lnTo>
                  <a:lnTo>
                    <a:pt x="2651113" y="3049369"/>
                  </a:lnTo>
                  <a:lnTo>
                    <a:pt x="2659673" y="3062110"/>
                  </a:lnTo>
                  <a:lnTo>
                    <a:pt x="2667282" y="3079946"/>
                  </a:lnTo>
                  <a:lnTo>
                    <a:pt x="2665379" y="3098101"/>
                  </a:lnTo>
                  <a:lnTo>
                    <a:pt x="2651747" y="3118168"/>
                  </a:lnTo>
                  <a:lnTo>
                    <a:pt x="2641284" y="3138552"/>
                  </a:lnTo>
                  <a:lnTo>
                    <a:pt x="2639382" y="3148107"/>
                  </a:lnTo>
                  <a:lnTo>
                    <a:pt x="2633992" y="3144922"/>
                  </a:lnTo>
                  <a:lnTo>
                    <a:pt x="2624481" y="3135367"/>
                  </a:lnTo>
                  <a:lnTo>
                    <a:pt x="2607361" y="3133456"/>
                  </a:lnTo>
                  <a:lnTo>
                    <a:pt x="2591509" y="3129315"/>
                  </a:lnTo>
                  <a:lnTo>
                    <a:pt x="2583266" y="3137596"/>
                  </a:lnTo>
                  <a:lnTo>
                    <a:pt x="2569316" y="3133775"/>
                  </a:lnTo>
                  <a:lnTo>
                    <a:pt x="2548392" y="3148744"/>
                  </a:lnTo>
                  <a:lnTo>
                    <a:pt x="2533808" y="3141738"/>
                  </a:lnTo>
                  <a:lnTo>
                    <a:pt x="2530003" y="3127723"/>
                  </a:lnTo>
                  <a:lnTo>
                    <a:pt x="2504006" y="3142693"/>
                  </a:lnTo>
                  <a:lnTo>
                    <a:pt x="2496714" y="3155433"/>
                  </a:lnTo>
                  <a:lnTo>
                    <a:pt x="2471351" y="3164352"/>
                  </a:lnTo>
                  <a:lnTo>
                    <a:pt x="2468180" y="3181551"/>
                  </a:lnTo>
                  <a:lnTo>
                    <a:pt x="2479277" y="3189514"/>
                  </a:lnTo>
                  <a:lnTo>
                    <a:pt x="2479277" y="3193973"/>
                  </a:lnTo>
                  <a:lnTo>
                    <a:pt x="2485617" y="3200343"/>
                  </a:lnTo>
                  <a:lnTo>
                    <a:pt x="2484666" y="3214677"/>
                  </a:lnTo>
                  <a:lnTo>
                    <a:pt x="2473887" y="3211809"/>
                  </a:lnTo>
                  <a:lnTo>
                    <a:pt x="2477057" y="3200343"/>
                  </a:lnTo>
                  <a:lnTo>
                    <a:pt x="2468814" y="3205439"/>
                  </a:lnTo>
                  <a:lnTo>
                    <a:pt x="2458986" y="3192062"/>
                  </a:lnTo>
                  <a:lnTo>
                    <a:pt x="2449475" y="3187921"/>
                  </a:lnTo>
                  <a:lnTo>
                    <a:pt x="2452328" y="3178047"/>
                  </a:lnTo>
                  <a:lnTo>
                    <a:pt x="2456767" y="3149381"/>
                  </a:lnTo>
                  <a:lnTo>
                    <a:pt x="2481813" y="3128041"/>
                  </a:lnTo>
                  <a:lnTo>
                    <a:pt x="2509396" y="3122945"/>
                  </a:lnTo>
                  <a:lnTo>
                    <a:pt x="2521760" y="3114345"/>
                  </a:lnTo>
                  <a:lnTo>
                    <a:pt x="2562024" y="3109568"/>
                  </a:lnTo>
                  <a:lnTo>
                    <a:pt x="2582632" y="3077717"/>
                  </a:lnTo>
                  <a:lnTo>
                    <a:pt x="2602605" y="3055421"/>
                  </a:lnTo>
                  <a:lnTo>
                    <a:pt x="2615287" y="3047459"/>
                  </a:lnTo>
                  <a:lnTo>
                    <a:pt x="2630188" y="3047459"/>
                  </a:lnTo>
                  <a:lnTo>
                    <a:pt x="2642553" y="3036947"/>
                  </a:lnTo>
                  <a:close/>
                  <a:moveTo>
                    <a:pt x="3448413" y="2979732"/>
                  </a:moveTo>
                  <a:lnTo>
                    <a:pt x="3453791" y="2990488"/>
                  </a:lnTo>
                  <a:lnTo>
                    <a:pt x="3465498" y="2979732"/>
                  </a:lnTo>
                  <a:lnTo>
                    <a:pt x="3471826" y="2991437"/>
                  </a:lnTo>
                  <a:lnTo>
                    <a:pt x="3467396" y="3010102"/>
                  </a:lnTo>
                  <a:lnTo>
                    <a:pt x="3453159" y="3013582"/>
                  </a:lnTo>
                  <a:lnTo>
                    <a:pt x="3450311" y="3061035"/>
                  </a:lnTo>
                  <a:lnTo>
                    <a:pt x="3458537" y="3074321"/>
                  </a:lnTo>
                  <a:lnTo>
                    <a:pt x="3441769" y="3080016"/>
                  </a:lnTo>
                  <a:cubicBezTo>
                    <a:pt x="3441874" y="3085816"/>
                    <a:pt x="3441980" y="3091615"/>
                    <a:pt x="3442085" y="3097415"/>
                  </a:cubicBezTo>
                  <a:lnTo>
                    <a:pt x="3430378" y="3099630"/>
                  </a:lnTo>
                  <a:lnTo>
                    <a:pt x="3407598" y="3133480"/>
                  </a:lnTo>
                  <a:cubicBezTo>
                    <a:pt x="3407914" y="3138752"/>
                    <a:pt x="3408231" y="3144024"/>
                    <a:pt x="3408547" y="3149296"/>
                  </a:cubicBezTo>
                  <a:lnTo>
                    <a:pt x="3381338" y="3155940"/>
                  </a:lnTo>
                  <a:lnTo>
                    <a:pt x="3399056" y="3131898"/>
                  </a:lnTo>
                  <a:lnTo>
                    <a:pt x="3405384" y="3121142"/>
                  </a:lnTo>
                  <a:lnTo>
                    <a:pt x="3388615" y="3129683"/>
                  </a:lnTo>
                  <a:lnTo>
                    <a:pt x="3390197" y="3106272"/>
                  </a:lnTo>
                  <a:lnTo>
                    <a:pt x="3384818" y="3092037"/>
                  </a:lnTo>
                  <a:lnTo>
                    <a:pt x="3394626" y="3078118"/>
                  </a:lnTo>
                  <a:lnTo>
                    <a:pt x="3384502" y="3050912"/>
                  </a:lnTo>
                  <a:lnTo>
                    <a:pt x="3412977" y="3012000"/>
                  </a:lnTo>
                  <a:lnTo>
                    <a:pt x="3414559" y="2994917"/>
                  </a:lnTo>
                  <a:lnTo>
                    <a:pt x="3442085" y="2991437"/>
                  </a:lnTo>
                  <a:close/>
                  <a:moveTo>
                    <a:pt x="3493415" y="2962270"/>
                  </a:moveTo>
                  <a:lnTo>
                    <a:pt x="3495638" y="2975755"/>
                  </a:lnTo>
                  <a:lnTo>
                    <a:pt x="3483890" y="2974150"/>
                  </a:lnTo>
                  <a:lnTo>
                    <a:pt x="3475318" y="2990845"/>
                  </a:lnTo>
                  <a:lnTo>
                    <a:pt x="3473413" y="2976076"/>
                  </a:lnTo>
                  <a:close/>
                  <a:moveTo>
                    <a:pt x="2769847" y="2960682"/>
                  </a:moveTo>
                  <a:lnTo>
                    <a:pt x="2770150" y="2978807"/>
                  </a:lnTo>
                  <a:lnTo>
                    <a:pt x="2761986" y="2994019"/>
                  </a:lnTo>
                  <a:lnTo>
                    <a:pt x="2751100" y="2971363"/>
                  </a:lnTo>
                  <a:lnTo>
                    <a:pt x="2754728" y="2961977"/>
                  </a:lnTo>
                  <a:close/>
                  <a:moveTo>
                    <a:pt x="1053114" y="2895591"/>
                  </a:moveTo>
                  <a:lnTo>
                    <a:pt x="1060733" y="2896547"/>
                  </a:lnTo>
                  <a:lnTo>
                    <a:pt x="1066448" y="2921057"/>
                  </a:lnTo>
                  <a:lnTo>
                    <a:pt x="1051527" y="2933787"/>
                  </a:lnTo>
                  <a:lnTo>
                    <a:pt x="1053749" y="2941110"/>
                  </a:lnTo>
                  <a:lnTo>
                    <a:pt x="1068353" y="2926149"/>
                  </a:lnTo>
                  <a:lnTo>
                    <a:pt x="1071528" y="2931239"/>
                  </a:lnTo>
                  <a:lnTo>
                    <a:pt x="1063274" y="2946204"/>
                  </a:lnTo>
                  <a:lnTo>
                    <a:pt x="1051844" y="2947478"/>
                  </a:lnTo>
                  <a:lnTo>
                    <a:pt x="1042318" y="2957981"/>
                  </a:lnTo>
                  <a:lnTo>
                    <a:pt x="1030571" y="2965621"/>
                  </a:lnTo>
                  <a:lnTo>
                    <a:pt x="1041365" y="2967849"/>
                  </a:lnTo>
                  <a:lnTo>
                    <a:pt x="1043271" y="2977080"/>
                  </a:lnTo>
                  <a:lnTo>
                    <a:pt x="1040413" y="2983446"/>
                  </a:lnTo>
                  <a:lnTo>
                    <a:pt x="1028983" y="2991722"/>
                  </a:lnTo>
                  <a:lnTo>
                    <a:pt x="1020413" y="2991085"/>
                  </a:lnTo>
                  <a:lnTo>
                    <a:pt x="1010885" y="2990130"/>
                  </a:lnTo>
                  <a:lnTo>
                    <a:pt x="1009614" y="2997451"/>
                  </a:lnTo>
                  <a:lnTo>
                    <a:pt x="1004853" y="3013366"/>
                  </a:lnTo>
                  <a:lnTo>
                    <a:pt x="987717" y="3021006"/>
                  </a:lnTo>
                  <a:lnTo>
                    <a:pt x="976287" y="3013366"/>
                  </a:lnTo>
                  <a:lnTo>
                    <a:pt x="986765" y="3006045"/>
                  </a:lnTo>
                  <a:lnTo>
                    <a:pt x="995010" y="2991085"/>
                  </a:lnTo>
                  <a:lnTo>
                    <a:pt x="986447" y="2987266"/>
                  </a:lnTo>
                  <a:lnTo>
                    <a:pt x="983272" y="2980900"/>
                  </a:lnTo>
                  <a:lnTo>
                    <a:pt x="991845" y="2974534"/>
                  </a:lnTo>
                  <a:lnTo>
                    <a:pt x="980097" y="2974534"/>
                  </a:lnTo>
                  <a:lnTo>
                    <a:pt x="976605" y="2955434"/>
                  </a:lnTo>
                  <a:lnTo>
                    <a:pt x="989305" y="2938244"/>
                  </a:lnTo>
                  <a:lnTo>
                    <a:pt x="995645" y="2945568"/>
                  </a:lnTo>
                  <a:lnTo>
                    <a:pt x="996597" y="2940473"/>
                  </a:lnTo>
                  <a:lnTo>
                    <a:pt x="1009297" y="2942384"/>
                  </a:lnTo>
                  <a:lnTo>
                    <a:pt x="1012473" y="2950025"/>
                  </a:lnTo>
                  <a:lnTo>
                    <a:pt x="1012473" y="2939200"/>
                  </a:lnTo>
                  <a:lnTo>
                    <a:pt x="1014377" y="2930921"/>
                  </a:lnTo>
                  <a:lnTo>
                    <a:pt x="1042000" y="2909597"/>
                  </a:lnTo>
                  <a:lnTo>
                    <a:pt x="1051209" y="2904186"/>
                  </a:lnTo>
                  <a:close/>
                  <a:moveTo>
                    <a:pt x="1350059" y="2857495"/>
                  </a:moveTo>
                  <a:lnTo>
                    <a:pt x="1357674" y="2864802"/>
                  </a:lnTo>
                  <a:lnTo>
                    <a:pt x="1355452" y="2876239"/>
                  </a:lnTo>
                  <a:lnTo>
                    <a:pt x="1359577" y="2883863"/>
                  </a:lnTo>
                  <a:lnTo>
                    <a:pt x="1370365" y="2885769"/>
                  </a:lnTo>
                  <a:lnTo>
                    <a:pt x="1361164" y="2908962"/>
                  </a:lnTo>
                  <a:lnTo>
                    <a:pt x="1339906" y="2921989"/>
                  </a:lnTo>
                  <a:lnTo>
                    <a:pt x="1307551" y="2950584"/>
                  </a:lnTo>
                  <a:lnTo>
                    <a:pt x="1298350" y="2965517"/>
                  </a:lnTo>
                  <a:lnTo>
                    <a:pt x="1284393" y="2971871"/>
                  </a:lnTo>
                  <a:lnTo>
                    <a:pt x="1283441" y="2979495"/>
                  </a:lnTo>
                  <a:lnTo>
                    <a:pt x="1266628" y="2996334"/>
                  </a:lnTo>
                  <a:lnTo>
                    <a:pt x="1259332" y="2995381"/>
                  </a:lnTo>
                  <a:lnTo>
                    <a:pt x="1243469" y="2999829"/>
                  </a:lnTo>
                  <a:lnTo>
                    <a:pt x="1258381" y="3002688"/>
                  </a:lnTo>
                  <a:lnTo>
                    <a:pt x="1261553" y="3008089"/>
                  </a:lnTo>
                  <a:lnTo>
                    <a:pt x="1290103" y="2999193"/>
                  </a:lnTo>
                  <a:lnTo>
                    <a:pt x="1295496" y="3001417"/>
                  </a:lnTo>
                  <a:lnTo>
                    <a:pt x="1278683" y="3023657"/>
                  </a:lnTo>
                  <a:lnTo>
                    <a:pt x="1272973" y="3016667"/>
                  </a:lnTo>
                  <a:lnTo>
                    <a:pt x="1246006" y="3027152"/>
                  </a:lnTo>
                  <a:lnTo>
                    <a:pt x="1232366" y="3043037"/>
                  </a:lnTo>
                  <a:lnTo>
                    <a:pt x="1233635" y="3047167"/>
                  </a:lnTo>
                  <a:lnTo>
                    <a:pt x="1246006" y="3037636"/>
                  </a:lnTo>
                  <a:lnTo>
                    <a:pt x="1261870" y="3031282"/>
                  </a:lnTo>
                  <a:lnTo>
                    <a:pt x="1267262" y="3030964"/>
                  </a:lnTo>
                  <a:lnTo>
                    <a:pt x="1261870" y="3052251"/>
                  </a:lnTo>
                  <a:lnTo>
                    <a:pt x="1251719" y="3057652"/>
                  </a:lnTo>
                  <a:lnTo>
                    <a:pt x="1240931" y="3060193"/>
                  </a:lnTo>
                  <a:lnTo>
                    <a:pt x="1234586" y="3058923"/>
                  </a:lnTo>
                  <a:lnTo>
                    <a:pt x="1231415" y="3062099"/>
                  </a:lnTo>
                  <a:lnTo>
                    <a:pt x="1248227" y="3072584"/>
                  </a:lnTo>
                  <a:lnTo>
                    <a:pt x="1255844" y="3071313"/>
                  </a:lnTo>
                  <a:lnTo>
                    <a:pt x="1272656" y="3057652"/>
                  </a:lnTo>
                  <a:lnTo>
                    <a:pt x="1267262" y="3051297"/>
                  </a:lnTo>
                  <a:lnTo>
                    <a:pt x="1289468" y="3046849"/>
                  </a:lnTo>
                  <a:lnTo>
                    <a:pt x="1293592" y="3042719"/>
                  </a:lnTo>
                  <a:lnTo>
                    <a:pt x="1308502" y="3041448"/>
                  </a:lnTo>
                  <a:lnTo>
                    <a:pt x="1318970" y="3038271"/>
                  </a:lnTo>
                  <a:lnTo>
                    <a:pt x="1327217" y="3031599"/>
                  </a:lnTo>
                  <a:lnTo>
                    <a:pt x="1342126" y="3025245"/>
                  </a:lnTo>
                  <a:lnTo>
                    <a:pt x="1358942" y="3031282"/>
                  </a:lnTo>
                  <a:lnTo>
                    <a:pt x="1371634" y="3035730"/>
                  </a:lnTo>
                  <a:lnTo>
                    <a:pt x="1382421" y="3030011"/>
                  </a:lnTo>
                  <a:lnTo>
                    <a:pt x="1401459" y="3024610"/>
                  </a:lnTo>
                  <a:lnTo>
                    <a:pt x="1414150" y="3030964"/>
                  </a:lnTo>
                  <a:lnTo>
                    <a:pt x="1437305" y="3028423"/>
                  </a:lnTo>
                  <a:lnTo>
                    <a:pt x="1461412" y="3029375"/>
                  </a:lnTo>
                  <a:lnTo>
                    <a:pt x="1474101" y="3033506"/>
                  </a:lnTo>
                  <a:lnTo>
                    <a:pt x="1481080" y="3052568"/>
                  </a:lnTo>
                  <a:lnTo>
                    <a:pt x="1479176" y="3086245"/>
                  </a:lnTo>
                  <a:lnTo>
                    <a:pt x="1459192" y="3112932"/>
                  </a:lnTo>
                  <a:lnTo>
                    <a:pt x="1455069" y="3142162"/>
                  </a:lnTo>
                  <a:lnTo>
                    <a:pt x="1440795" y="3172026"/>
                  </a:lnTo>
                  <a:lnTo>
                    <a:pt x="1437940" y="3193312"/>
                  </a:lnTo>
                  <a:lnTo>
                    <a:pt x="1422080" y="3203797"/>
                  </a:lnTo>
                  <a:lnTo>
                    <a:pt x="1420812" y="3217460"/>
                  </a:lnTo>
                  <a:lnTo>
                    <a:pt x="1406535" y="3226990"/>
                  </a:lnTo>
                  <a:lnTo>
                    <a:pt x="1402092" y="3238747"/>
                  </a:lnTo>
                  <a:lnTo>
                    <a:pt x="1394161" y="3252727"/>
                  </a:lnTo>
                  <a:lnTo>
                    <a:pt x="1371634" y="3245102"/>
                  </a:lnTo>
                  <a:lnTo>
                    <a:pt x="1358942" y="3257175"/>
                  </a:lnTo>
                  <a:lnTo>
                    <a:pt x="1361164" y="3262260"/>
                  </a:lnTo>
                  <a:lnTo>
                    <a:pt x="1370682" y="3255904"/>
                  </a:lnTo>
                  <a:lnTo>
                    <a:pt x="1383373" y="3254634"/>
                  </a:lnTo>
                  <a:lnTo>
                    <a:pt x="1391940" y="3260035"/>
                  </a:lnTo>
                  <a:lnTo>
                    <a:pt x="1389718" y="3266390"/>
                  </a:lnTo>
                  <a:lnTo>
                    <a:pt x="1401459" y="3270203"/>
                  </a:lnTo>
                  <a:lnTo>
                    <a:pt x="1404631" y="3277827"/>
                  </a:lnTo>
                  <a:lnTo>
                    <a:pt x="1403679" y="3283230"/>
                  </a:lnTo>
                  <a:lnTo>
                    <a:pt x="1399237" y="3289581"/>
                  </a:lnTo>
                  <a:lnTo>
                    <a:pt x="1385911" y="3289581"/>
                  </a:lnTo>
                  <a:lnTo>
                    <a:pt x="1374172" y="3288629"/>
                  </a:lnTo>
                  <a:lnTo>
                    <a:pt x="1371000" y="3297844"/>
                  </a:lnTo>
                  <a:lnTo>
                    <a:pt x="1363702" y="3307374"/>
                  </a:lnTo>
                  <a:lnTo>
                    <a:pt x="1348790" y="3314363"/>
                  </a:lnTo>
                  <a:lnTo>
                    <a:pt x="1338636" y="3312140"/>
                  </a:lnTo>
                  <a:lnTo>
                    <a:pt x="1312944" y="3312457"/>
                  </a:lnTo>
                  <a:lnTo>
                    <a:pt x="1288834" y="3314682"/>
                  </a:lnTo>
                  <a:lnTo>
                    <a:pt x="1288834" y="3319766"/>
                  </a:lnTo>
                  <a:lnTo>
                    <a:pt x="1303426" y="3317859"/>
                  </a:lnTo>
                  <a:lnTo>
                    <a:pt x="1319287" y="3319448"/>
                  </a:lnTo>
                  <a:lnTo>
                    <a:pt x="1331022" y="3323896"/>
                  </a:lnTo>
                  <a:lnTo>
                    <a:pt x="1346886" y="3328663"/>
                  </a:lnTo>
                  <a:lnTo>
                    <a:pt x="1369412" y="3330886"/>
                  </a:lnTo>
                  <a:lnTo>
                    <a:pt x="1377662" y="3328663"/>
                  </a:lnTo>
                  <a:lnTo>
                    <a:pt x="1392257" y="3315000"/>
                  </a:lnTo>
                  <a:lnTo>
                    <a:pt x="1403996" y="3315635"/>
                  </a:lnTo>
                  <a:lnTo>
                    <a:pt x="1415736" y="3321989"/>
                  </a:lnTo>
                  <a:lnTo>
                    <a:pt x="1426204" y="3333427"/>
                  </a:lnTo>
                  <a:lnTo>
                    <a:pt x="1441112" y="3338512"/>
                  </a:lnTo>
                  <a:lnTo>
                    <a:pt x="1459192" y="3345818"/>
                  </a:lnTo>
                  <a:lnTo>
                    <a:pt x="1482666" y="3379492"/>
                  </a:lnTo>
                  <a:lnTo>
                    <a:pt x="1484252" y="3380763"/>
                  </a:lnTo>
                  <a:lnTo>
                    <a:pt x="1486474" y="3382034"/>
                  </a:lnTo>
                  <a:lnTo>
                    <a:pt x="1492503" y="3385847"/>
                  </a:lnTo>
                  <a:lnTo>
                    <a:pt x="1500748" y="3389659"/>
                  </a:lnTo>
                  <a:lnTo>
                    <a:pt x="1512809" y="3414758"/>
                  </a:lnTo>
                  <a:lnTo>
                    <a:pt x="1502335" y="3420477"/>
                  </a:lnTo>
                  <a:lnTo>
                    <a:pt x="1497895" y="3429056"/>
                  </a:lnTo>
                  <a:lnTo>
                    <a:pt x="1508679" y="3433821"/>
                  </a:lnTo>
                  <a:lnTo>
                    <a:pt x="1515344" y="3449707"/>
                  </a:lnTo>
                  <a:lnTo>
                    <a:pt x="1519468" y="3486562"/>
                  </a:lnTo>
                  <a:lnTo>
                    <a:pt x="1529300" y="3508484"/>
                  </a:lnTo>
                  <a:lnTo>
                    <a:pt x="1526130" y="3514838"/>
                  </a:lnTo>
                  <a:lnTo>
                    <a:pt x="1538820" y="3520239"/>
                  </a:lnTo>
                  <a:lnTo>
                    <a:pt x="1544213" y="3527229"/>
                  </a:lnTo>
                  <a:lnTo>
                    <a:pt x="1553094" y="3538031"/>
                  </a:lnTo>
                  <a:lnTo>
                    <a:pt x="1546752" y="3549469"/>
                  </a:lnTo>
                  <a:lnTo>
                    <a:pt x="1540406" y="3565672"/>
                  </a:lnTo>
                  <a:lnTo>
                    <a:pt x="1546752" y="3559318"/>
                  </a:lnTo>
                  <a:lnTo>
                    <a:pt x="1557220" y="3557730"/>
                  </a:lnTo>
                  <a:lnTo>
                    <a:pt x="1560393" y="3552328"/>
                  </a:lnTo>
                  <a:lnTo>
                    <a:pt x="1569910" y="3552328"/>
                  </a:lnTo>
                  <a:lnTo>
                    <a:pt x="1578475" y="3560907"/>
                  </a:lnTo>
                  <a:lnTo>
                    <a:pt x="1594337" y="3572344"/>
                  </a:lnTo>
                  <a:lnTo>
                    <a:pt x="1618764" y="3594267"/>
                  </a:lnTo>
                  <a:lnTo>
                    <a:pt x="1629867" y="3618413"/>
                  </a:lnTo>
                  <a:lnTo>
                    <a:pt x="1648901" y="3631121"/>
                  </a:lnTo>
                  <a:lnTo>
                    <a:pt x="1640335" y="3642559"/>
                  </a:lnTo>
                  <a:lnTo>
                    <a:pt x="1655563" y="3681320"/>
                  </a:lnTo>
                  <a:lnTo>
                    <a:pt x="1679355" y="3704196"/>
                  </a:lnTo>
                  <a:lnTo>
                    <a:pt x="1685700" y="3721352"/>
                  </a:lnTo>
                  <a:lnTo>
                    <a:pt x="1674914" y="3709597"/>
                  </a:lnTo>
                  <a:lnTo>
                    <a:pt x="1654928" y="3713092"/>
                  </a:lnTo>
                  <a:lnTo>
                    <a:pt x="1649535" y="3708961"/>
                  </a:lnTo>
                  <a:lnTo>
                    <a:pt x="1635894" y="3708961"/>
                  </a:lnTo>
                  <a:lnTo>
                    <a:pt x="1620032" y="3699748"/>
                  </a:lnTo>
                  <a:lnTo>
                    <a:pt x="1602902" y="3700701"/>
                  </a:lnTo>
                  <a:lnTo>
                    <a:pt x="1589261" y="3700065"/>
                  </a:lnTo>
                  <a:lnTo>
                    <a:pt x="1586406" y="3706420"/>
                  </a:lnTo>
                  <a:lnTo>
                    <a:pt x="1599730" y="3705149"/>
                  </a:lnTo>
                  <a:lnTo>
                    <a:pt x="1612419" y="3705149"/>
                  </a:lnTo>
                  <a:lnTo>
                    <a:pt x="1620984" y="3712456"/>
                  </a:lnTo>
                  <a:lnTo>
                    <a:pt x="1633674" y="3713092"/>
                  </a:lnTo>
                  <a:lnTo>
                    <a:pt x="1646363" y="3712138"/>
                  </a:lnTo>
                  <a:lnTo>
                    <a:pt x="1653976" y="3722623"/>
                  </a:lnTo>
                  <a:lnTo>
                    <a:pt x="1668569" y="3729930"/>
                  </a:lnTo>
                  <a:lnTo>
                    <a:pt x="1683796" y="3745498"/>
                  </a:lnTo>
                  <a:lnTo>
                    <a:pt x="1692361" y="3760113"/>
                  </a:lnTo>
                  <a:lnTo>
                    <a:pt x="1694899" y="3787436"/>
                  </a:lnTo>
                  <a:lnTo>
                    <a:pt x="1687286" y="3799192"/>
                  </a:lnTo>
                  <a:lnTo>
                    <a:pt x="1673962" y="3811900"/>
                  </a:lnTo>
                  <a:lnTo>
                    <a:pt x="1665397" y="3830963"/>
                  </a:lnTo>
                  <a:lnTo>
                    <a:pt x="1673962" y="3841766"/>
                  </a:lnTo>
                  <a:lnTo>
                    <a:pt x="1692044" y="3848755"/>
                  </a:lnTo>
                  <a:lnTo>
                    <a:pt x="1697437" y="3846531"/>
                  </a:lnTo>
                  <a:lnTo>
                    <a:pt x="1701561" y="3831599"/>
                  </a:lnTo>
                  <a:lnTo>
                    <a:pt x="1705368" y="3820161"/>
                  </a:lnTo>
                  <a:lnTo>
                    <a:pt x="1720278" y="3816984"/>
                  </a:lnTo>
                  <a:lnTo>
                    <a:pt x="1733918" y="3814760"/>
                  </a:lnTo>
                  <a:lnTo>
                    <a:pt x="1755173" y="3818572"/>
                  </a:lnTo>
                  <a:lnTo>
                    <a:pt x="1800854" y="3826833"/>
                  </a:lnTo>
                  <a:lnTo>
                    <a:pt x="1812592" y="3845578"/>
                  </a:lnTo>
                  <a:lnTo>
                    <a:pt x="1835115" y="3887516"/>
                  </a:lnTo>
                  <a:lnTo>
                    <a:pt x="1831308" y="3910709"/>
                  </a:lnTo>
                  <a:lnTo>
                    <a:pt x="1824964" y="3936126"/>
                  </a:lnTo>
                  <a:lnTo>
                    <a:pt x="1809419" y="3962814"/>
                  </a:lnTo>
                  <a:lnTo>
                    <a:pt x="1796730" y="3960590"/>
                  </a:lnTo>
                  <a:lnTo>
                    <a:pt x="1785310" y="3966945"/>
                  </a:lnTo>
                  <a:lnTo>
                    <a:pt x="1785310" y="3980606"/>
                  </a:lnTo>
                  <a:lnTo>
                    <a:pt x="1791655" y="3986007"/>
                  </a:lnTo>
                  <a:lnTo>
                    <a:pt x="1788482" y="3996810"/>
                  </a:lnTo>
                  <a:lnTo>
                    <a:pt x="1776745" y="3999987"/>
                  </a:lnTo>
                  <a:lnTo>
                    <a:pt x="1765642" y="3998716"/>
                  </a:lnTo>
                  <a:lnTo>
                    <a:pt x="1759297" y="3994903"/>
                  </a:lnTo>
                  <a:lnTo>
                    <a:pt x="1753904" y="4003482"/>
                  </a:lnTo>
                  <a:lnTo>
                    <a:pt x="1741215" y="4002211"/>
                  </a:lnTo>
                  <a:lnTo>
                    <a:pt x="1734870" y="4005388"/>
                  </a:lnTo>
                  <a:lnTo>
                    <a:pt x="1750732" y="4014602"/>
                  </a:lnTo>
                  <a:lnTo>
                    <a:pt x="1749780" y="4023180"/>
                  </a:lnTo>
                  <a:lnTo>
                    <a:pt x="1741532" y="4031758"/>
                  </a:lnTo>
                  <a:lnTo>
                    <a:pt x="1737408" y="4046691"/>
                  </a:lnTo>
                  <a:lnTo>
                    <a:pt x="1728843" y="4053998"/>
                  </a:lnTo>
                  <a:lnTo>
                    <a:pt x="1712981" y="4047962"/>
                  </a:lnTo>
                  <a:lnTo>
                    <a:pt x="1726622" y="4058128"/>
                  </a:lnTo>
                  <a:lnTo>
                    <a:pt x="1714250" y="4069884"/>
                  </a:lnTo>
                  <a:lnTo>
                    <a:pt x="1719643" y="4075285"/>
                  </a:lnTo>
                  <a:lnTo>
                    <a:pt x="1730112" y="4063530"/>
                  </a:lnTo>
                  <a:lnTo>
                    <a:pt x="1740898" y="4072743"/>
                  </a:lnTo>
                  <a:lnTo>
                    <a:pt x="1762152" y="4075920"/>
                  </a:lnTo>
                  <a:lnTo>
                    <a:pt x="1773255" y="4070519"/>
                  </a:lnTo>
                  <a:lnTo>
                    <a:pt x="1794510" y="4063847"/>
                  </a:lnTo>
                  <a:lnTo>
                    <a:pt x="1804027" y="4065118"/>
                  </a:lnTo>
                  <a:lnTo>
                    <a:pt x="1797682" y="4074650"/>
                  </a:lnTo>
                  <a:lnTo>
                    <a:pt x="1801171" y="4096572"/>
                  </a:lnTo>
                  <a:lnTo>
                    <a:pt x="1793875" y="4105150"/>
                  </a:lnTo>
                  <a:lnTo>
                    <a:pt x="1761200" y="4113728"/>
                  </a:lnTo>
                  <a:lnTo>
                    <a:pt x="1756125" y="4134062"/>
                  </a:lnTo>
                  <a:lnTo>
                    <a:pt x="1726622" y="4139463"/>
                  </a:lnTo>
                  <a:lnTo>
                    <a:pt x="1673010" y="4158844"/>
                  </a:lnTo>
                  <a:lnTo>
                    <a:pt x="1660956" y="4150583"/>
                  </a:lnTo>
                  <a:lnTo>
                    <a:pt x="1611468" y="4149948"/>
                  </a:lnTo>
                  <a:lnTo>
                    <a:pt x="1601950" y="4165833"/>
                  </a:lnTo>
                  <a:lnTo>
                    <a:pt x="1583868" y="4158844"/>
                  </a:lnTo>
                  <a:lnTo>
                    <a:pt x="1579744" y="4148041"/>
                  </a:lnTo>
                  <a:lnTo>
                    <a:pt x="1568958" y="4147088"/>
                  </a:lnTo>
                  <a:lnTo>
                    <a:pt x="1564834" y="4144229"/>
                  </a:lnTo>
                  <a:lnTo>
                    <a:pt x="1557220" y="4153760"/>
                  </a:lnTo>
                  <a:lnTo>
                    <a:pt x="1548972" y="4149630"/>
                  </a:lnTo>
                  <a:lnTo>
                    <a:pt x="1535013" y="4131838"/>
                  </a:lnTo>
                  <a:lnTo>
                    <a:pt x="1520103" y="4131838"/>
                  </a:lnTo>
                  <a:lnTo>
                    <a:pt x="1528668" y="4139463"/>
                  </a:lnTo>
                  <a:lnTo>
                    <a:pt x="1532792" y="4145500"/>
                  </a:lnTo>
                  <a:lnTo>
                    <a:pt x="1530254" y="4151854"/>
                  </a:lnTo>
                  <a:lnTo>
                    <a:pt x="1514075" y="4162656"/>
                  </a:lnTo>
                  <a:lnTo>
                    <a:pt x="1509948" y="4168057"/>
                  </a:lnTo>
                  <a:lnTo>
                    <a:pt x="1494090" y="4165833"/>
                  </a:lnTo>
                  <a:lnTo>
                    <a:pt x="1478224" y="4159479"/>
                  </a:lnTo>
                  <a:lnTo>
                    <a:pt x="1472832" y="4168057"/>
                  </a:lnTo>
                  <a:lnTo>
                    <a:pt x="1485838" y="4176636"/>
                  </a:lnTo>
                  <a:lnTo>
                    <a:pt x="1474101" y="4191250"/>
                  </a:lnTo>
                  <a:lnTo>
                    <a:pt x="1469977" y="4187120"/>
                  </a:lnTo>
                  <a:lnTo>
                    <a:pt x="1450946" y="4184261"/>
                  </a:lnTo>
                  <a:lnTo>
                    <a:pt x="1430645" y="4191886"/>
                  </a:lnTo>
                  <a:lnTo>
                    <a:pt x="1416053" y="4168693"/>
                  </a:lnTo>
                  <a:lnTo>
                    <a:pt x="1375758" y="4165833"/>
                  </a:lnTo>
                  <a:lnTo>
                    <a:pt x="1351645" y="4183943"/>
                  </a:lnTo>
                  <a:lnTo>
                    <a:pt x="1339906" y="4182037"/>
                  </a:lnTo>
                  <a:lnTo>
                    <a:pt x="1335781" y="4172505"/>
                  </a:lnTo>
                  <a:lnTo>
                    <a:pt x="1324997" y="4196969"/>
                  </a:lnTo>
                  <a:cubicBezTo>
                    <a:pt x="1325525" y="4208513"/>
                    <a:pt x="1326054" y="4220056"/>
                    <a:pt x="1326582" y="4231600"/>
                  </a:cubicBezTo>
                  <a:lnTo>
                    <a:pt x="1311992" y="4234777"/>
                  </a:lnTo>
                  <a:lnTo>
                    <a:pt x="1296130" y="4227787"/>
                  </a:lnTo>
                  <a:lnTo>
                    <a:pt x="1271704" y="4224928"/>
                  </a:lnTo>
                  <a:lnTo>
                    <a:pt x="1243152" y="4215397"/>
                  </a:lnTo>
                  <a:lnTo>
                    <a:pt x="1218725" y="4217938"/>
                  </a:lnTo>
                  <a:lnTo>
                    <a:pt x="1211112" y="4233824"/>
                  </a:lnTo>
                  <a:lnTo>
                    <a:pt x="1181926" y="4251934"/>
                  </a:lnTo>
                  <a:lnTo>
                    <a:pt x="1187319" y="4266866"/>
                  </a:lnTo>
                  <a:lnTo>
                    <a:pt x="1184464" y="4275127"/>
                  </a:lnTo>
                  <a:lnTo>
                    <a:pt x="1171774" y="4270043"/>
                  </a:lnTo>
                  <a:lnTo>
                    <a:pt x="1150519" y="4257653"/>
                  </a:lnTo>
                  <a:lnTo>
                    <a:pt x="1135608" y="4262736"/>
                  </a:lnTo>
                  <a:lnTo>
                    <a:pt x="1134657" y="4274491"/>
                  </a:lnTo>
                  <a:lnTo>
                    <a:pt x="1120698" y="4263371"/>
                  </a:lnTo>
                  <a:lnTo>
                    <a:pt x="1125139" y="4249392"/>
                  </a:lnTo>
                  <a:lnTo>
                    <a:pt x="1137512" y="4250027"/>
                  </a:lnTo>
                  <a:lnTo>
                    <a:pt x="1141636" y="4243038"/>
                  </a:lnTo>
                  <a:lnTo>
                    <a:pt x="1175264" y="4223657"/>
                  </a:lnTo>
                  <a:lnTo>
                    <a:pt x="1200326" y="4180130"/>
                  </a:lnTo>
                  <a:lnTo>
                    <a:pt x="1230146" y="4169328"/>
                  </a:lnTo>
                  <a:lnTo>
                    <a:pt x="1238711" y="4117541"/>
                  </a:lnTo>
                  <a:lnTo>
                    <a:pt x="1249498" y="4116270"/>
                  </a:lnTo>
                  <a:lnTo>
                    <a:pt x="1262187" y="4123895"/>
                  </a:lnTo>
                  <a:lnTo>
                    <a:pt x="1279000" y="4109916"/>
                  </a:lnTo>
                  <a:lnTo>
                    <a:pt x="1263138" y="4114364"/>
                  </a:lnTo>
                  <a:lnTo>
                    <a:pt x="1259967" y="4107692"/>
                  </a:lnTo>
                  <a:lnTo>
                    <a:pt x="1264090" y="4094030"/>
                  </a:lnTo>
                  <a:lnTo>
                    <a:pt x="1306282" y="4087358"/>
                  </a:lnTo>
                  <a:lnTo>
                    <a:pt x="1355135" y="4095301"/>
                  </a:lnTo>
                  <a:lnTo>
                    <a:pt x="1376076" y="4093077"/>
                  </a:lnTo>
                  <a:lnTo>
                    <a:pt x="1382421" y="4064800"/>
                  </a:lnTo>
                  <a:lnTo>
                    <a:pt x="1413832" y="4045102"/>
                  </a:lnTo>
                  <a:lnTo>
                    <a:pt x="1418908" y="4026357"/>
                  </a:lnTo>
                  <a:lnTo>
                    <a:pt x="1444918" y="4000622"/>
                  </a:lnTo>
                  <a:lnTo>
                    <a:pt x="1447139" y="3991409"/>
                  </a:lnTo>
                  <a:lnTo>
                    <a:pt x="1438574" y="4001893"/>
                  </a:lnTo>
                  <a:lnTo>
                    <a:pt x="1418908" y="4017779"/>
                  </a:lnTo>
                  <a:lnTo>
                    <a:pt x="1405900" y="4024451"/>
                  </a:lnTo>
                  <a:lnTo>
                    <a:pt x="1392575" y="4039066"/>
                  </a:lnTo>
                  <a:lnTo>
                    <a:pt x="1376711" y="4041290"/>
                  </a:lnTo>
                  <a:lnTo>
                    <a:pt x="1358942" y="4059717"/>
                  </a:lnTo>
                  <a:lnTo>
                    <a:pt x="1334512" y="4065118"/>
                  </a:lnTo>
                  <a:lnTo>
                    <a:pt x="1314530" y="4043196"/>
                  </a:lnTo>
                  <a:lnTo>
                    <a:pt x="1297082" y="4025404"/>
                  </a:lnTo>
                  <a:lnTo>
                    <a:pt x="1281538" y="4039066"/>
                  </a:lnTo>
                  <a:lnTo>
                    <a:pt x="1257112" y="4038430"/>
                  </a:lnTo>
                  <a:lnTo>
                    <a:pt x="1242517" y="4032076"/>
                  </a:lnTo>
                  <a:lnTo>
                    <a:pt x="1272656" y="4013966"/>
                  </a:lnTo>
                  <a:lnTo>
                    <a:pt x="1243152" y="4013013"/>
                  </a:lnTo>
                  <a:lnTo>
                    <a:pt x="1243152" y="4002846"/>
                  </a:lnTo>
                  <a:lnTo>
                    <a:pt x="1227608" y="4016508"/>
                  </a:lnTo>
                  <a:lnTo>
                    <a:pt x="1206353" y="4023815"/>
                  </a:lnTo>
                  <a:lnTo>
                    <a:pt x="1200008" y="4034618"/>
                  </a:lnTo>
                  <a:lnTo>
                    <a:pt x="1184464" y="4034935"/>
                  </a:lnTo>
                  <a:lnTo>
                    <a:pt x="1178754" y="4020003"/>
                  </a:lnTo>
                  <a:lnTo>
                    <a:pt x="1165112" y="4013649"/>
                  </a:lnTo>
                  <a:lnTo>
                    <a:pt x="1165112" y="4005388"/>
                  </a:lnTo>
                  <a:lnTo>
                    <a:pt x="1175580" y="3994903"/>
                  </a:lnTo>
                  <a:lnTo>
                    <a:pt x="1156546" y="3991726"/>
                  </a:lnTo>
                  <a:lnTo>
                    <a:pt x="1155277" y="3988549"/>
                  </a:lnTo>
                  <a:lnTo>
                    <a:pt x="1166064" y="3989502"/>
                  </a:lnTo>
                  <a:lnTo>
                    <a:pt x="1170823" y="3982195"/>
                  </a:lnTo>
                  <a:lnTo>
                    <a:pt x="1182560" y="3972663"/>
                  </a:lnTo>
                  <a:lnTo>
                    <a:pt x="1204767" y="3971075"/>
                  </a:lnTo>
                  <a:lnTo>
                    <a:pt x="1220312" y="3958366"/>
                  </a:lnTo>
                  <a:lnTo>
                    <a:pt x="1239663" y="3944705"/>
                  </a:lnTo>
                  <a:lnTo>
                    <a:pt x="1261553" y="3933902"/>
                  </a:lnTo>
                  <a:lnTo>
                    <a:pt x="1274242" y="3911662"/>
                  </a:lnTo>
                  <a:lnTo>
                    <a:pt x="1288834" y="3879891"/>
                  </a:lnTo>
                  <a:lnTo>
                    <a:pt x="1275828" y="3878938"/>
                  </a:lnTo>
                  <a:lnTo>
                    <a:pt x="1278683" y="3858922"/>
                  </a:lnTo>
                  <a:lnTo>
                    <a:pt x="1269166" y="3851615"/>
                  </a:lnTo>
                  <a:lnTo>
                    <a:pt x="1267262" y="3837635"/>
                  </a:lnTo>
                  <a:lnTo>
                    <a:pt x="1269801" y="3828104"/>
                  </a:lnTo>
                  <a:lnTo>
                    <a:pt x="1259650" y="3833823"/>
                  </a:lnTo>
                  <a:lnTo>
                    <a:pt x="1237441" y="3837953"/>
                  </a:lnTo>
                  <a:lnTo>
                    <a:pt x="1234269" y="3848755"/>
                  </a:lnTo>
                  <a:lnTo>
                    <a:pt x="1227925" y="3852885"/>
                  </a:lnTo>
                  <a:lnTo>
                    <a:pt x="1213967" y="3846849"/>
                  </a:lnTo>
                  <a:lnTo>
                    <a:pt x="1201594" y="3857651"/>
                  </a:lnTo>
                  <a:lnTo>
                    <a:pt x="1196519" y="3853203"/>
                  </a:lnTo>
                  <a:lnTo>
                    <a:pt x="1221580" y="3825562"/>
                  </a:lnTo>
                  <a:lnTo>
                    <a:pt x="1232049" y="3823656"/>
                  </a:lnTo>
                  <a:lnTo>
                    <a:pt x="1243469" y="3817937"/>
                  </a:lnTo>
                  <a:lnTo>
                    <a:pt x="1256160" y="3805228"/>
                  </a:lnTo>
                  <a:cubicBezTo>
                    <a:pt x="1255843" y="3799721"/>
                    <a:pt x="1255527" y="3794214"/>
                    <a:pt x="1255210" y="3788707"/>
                  </a:cubicBezTo>
                  <a:lnTo>
                    <a:pt x="1266312" y="3780129"/>
                  </a:lnTo>
                  <a:lnTo>
                    <a:pt x="1297082" y="3762655"/>
                  </a:lnTo>
                  <a:lnTo>
                    <a:pt x="1311992" y="3769009"/>
                  </a:lnTo>
                  <a:lnTo>
                    <a:pt x="1329120" y="3774093"/>
                  </a:lnTo>
                  <a:lnTo>
                    <a:pt x="1342444" y="3764561"/>
                  </a:lnTo>
                  <a:lnTo>
                    <a:pt x="1351962" y="3769645"/>
                  </a:lnTo>
                  <a:lnTo>
                    <a:pt x="1376393" y="3774728"/>
                  </a:lnTo>
                  <a:lnTo>
                    <a:pt x="1355135" y="3762337"/>
                  </a:lnTo>
                  <a:lnTo>
                    <a:pt x="1359260" y="3755030"/>
                  </a:lnTo>
                  <a:lnTo>
                    <a:pt x="1373855" y="3742957"/>
                  </a:lnTo>
                  <a:lnTo>
                    <a:pt x="1377345" y="3759795"/>
                  </a:lnTo>
                  <a:lnTo>
                    <a:pt x="1390036" y="3766150"/>
                  </a:lnTo>
                  <a:lnTo>
                    <a:pt x="1398602" y="3760431"/>
                  </a:lnTo>
                  <a:lnTo>
                    <a:pt x="1383691" y="3752488"/>
                  </a:lnTo>
                  <a:lnTo>
                    <a:pt x="1373855" y="3737873"/>
                  </a:lnTo>
                  <a:lnTo>
                    <a:pt x="1371634" y="3718810"/>
                  </a:lnTo>
                  <a:lnTo>
                    <a:pt x="1379883" y="3698794"/>
                  </a:lnTo>
                  <a:lnTo>
                    <a:pt x="1391622" y="3694346"/>
                  </a:lnTo>
                  <a:lnTo>
                    <a:pt x="1377662" y="3693393"/>
                  </a:lnTo>
                  <a:lnTo>
                    <a:pt x="1375758" y="3673377"/>
                  </a:lnTo>
                  <a:lnTo>
                    <a:pt x="1384960" y="3665117"/>
                  </a:lnTo>
                  <a:lnTo>
                    <a:pt x="1394478" y="3663846"/>
                  </a:lnTo>
                  <a:lnTo>
                    <a:pt x="1396382" y="3656539"/>
                  </a:lnTo>
                  <a:lnTo>
                    <a:pt x="1383691" y="3640653"/>
                  </a:lnTo>
                  <a:lnTo>
                    <a:pt x="1380201" y="3632392"/>
                  </a:lnTo>
                  <a:lnTo>
                    <a:pt x="1392891" y="3621590"/>
                  </a:lnTo>
                  <a:lnTo>
                    <a:pt x="1387815" y="3614283"/>
                  </a:lnTo>
                  <a:lnTo>
                    <a:pt x="1382421" y="3623814"/>
                  </a:lnTo>
                  <a:lnTo>
                    <a:pt x="1372902" y="3629215"/>
                  </a:lnTo>
                  <a:lnTo>
                    <a:pt x="1371634" y="3623814"/>
                  </a:lnTo>
                  <a:lnTo>
                    <a:pt x="1364653" y="3633663"/>
                  </a:lnTo>
                  <a:lnTo>
                    <a:pt x="1360529" y="3640017"/>
                  </a:lnTo>
                  <a:lnTo>
                    <a:pt x="1351645" y="3622861"/>
                  </a:lnTo>
                  <a:lnTo>
                    <a:pt x="1353866" y="3611423"/>
                  </a:lnTo>
                  <a:lnTo>
                    <a:pt x="1343079" y="3620001"/>
                  </a:lnTo>
                  <a:lnTo>
                    <a:pt x="1332609" y="3615871"/>
                  </a:lnTo>
                  <a:lnTo>
                    <a:pt x="1326265" y="3603480"/>
                  </a:lnTo>
                  <a:lnTo>
                    <a:pt x="1317384" y="3570438"/>
                  </a:lnTo>
                  <a:lnTo>
                    <a:pt x="1325948" y="3541208"/>
                  </a:lnTo>
                  <a:lnTo>
                    <a:pt x="1334830" y="3527229"/>
                  </a:lnTo>
                  <a:lnTo>
                    <a:pt x="1341492" y="3513567"/>
                  </a:lnTo>
                  <a:lnTo>
                    <a:pt x="1352597" y="3504989"/>
                  </a:lnTo>
                  <a:lnTo>
                    <a:pt x="1372902" y="3506895"/>
                  </a:lnTo>
                  <a:lnTo>
                    <a:pt x="1381152" y="3499270"/>
                  </a:lnTo>
                  <a:lnTo>
                    <a:pt x="1371634" y="3502447"/>
                  </a:lnTo>
                  <a:lnTo>
                    <a:pt x="1363385" y="3497682"/>
                  </a:lnTo>
                  <a:lnTo>
                    <a:pt x="1351645" y="3495458"/>
                  </a:lnTo>
                  <a:lnTo>
                    <a:pt x="1335781" y="3492281"/>
                  </a:lnTo>
                  <a:lnTo>
                    <a:pt x="1330388" y="3484020"/>
                  </a:lnTo>
                  <a:lnTo>
                    <a:pt x="1324045" y="3498953"/>
                  </a:lnTo>
                  <a:lnTo>
                    <a:pt x="1315799" y="3512932"/>
                  </a:lnTo>
                  <a:lnTo>
                    <a:pt x="1295812" y="3513885"/>
                  </a:lnTo>
                  <a:lnTo>
                    <a:pt x="1292640" y="3508484"/>
                  </a:lnTo>
                  <a:lnTo>
                    <a:pt x="1283124" y="3520239"/>
                  </a:lnTo>
                  <a:lnTo>
                    <a:pt x="1262187" y="3526911"/>
                  </a:lnTo>
                  <a:lnTo>
                    <a:pt x="1251719" y="3515156"/>
                  </a:lnTo>
                  <a:lnTo>
                    <a:pt x="1249180" y="3506895"/>
                  </a:lnTo>
                  <a:lnTo>
                    <a:pt x="1243152" y="3514203"/>
                  </a:lnTo>
                  <a:lnTo>
                    <a:pt x="1253623" y="3533266"/>
                  </a:lnTo>
                  <a:lnTo>
                    <a:pt x="1245054" y="3545021"/>
                  </a:lnTo>
                  <a:lnTo>
                    <a:pt x="1230463" y="3544068"/>
                  </a:lnTo>
                  <a:lnTo>
                    <a:pt x="1221898" y="3539620"/>
                  </a:lnTo>
                  <a:lnTo>
                    <a:pt x="1210160" y="3515474"/>
                  </a:lnTo>
                  <a:lnTo>
                    <a:pt x="1191125" y="3522463"/>
                  </a:lnTo>
                  <a:lnTo>
                    <a:pt x="1193663" y="3538984"/>
                  </a:lnTo>
                  <a:lnTo>
                    <a:pt x="1203181" y="3547563"/>
                  </a:lnTo>
                  <a:lnTo>
                    <a:pt x="1203181" y="3554870"/>
                  </a:lnTo>
                  <a:lnTo>
                    <a:pt x="1189222" y="3547563"/>
                  </a:lnTo>
                  <a:lnTo>
                    <a:pt x="1181609" y="3526594"/>
                  </a:lnTo>
                  <a:lnTo>
                    <a:pt x="1165747" y="3516109"/>
                  </a:lnTo>
                  <a:lnTo>
                    <a:pt x="1162574" y="3505625"/>
                  </a:lnTo>
                  <a:lnTo>
                    <a:pt x="1169871" y="3495140"/>
                  </a:lnTo>
                  <a:lnTo>
                    <a:pt x="1177485" y="3496729"/>
                  </a:lnTo>
                  <a:lnTo>
                    <a:pt x="1183830" y="3510708"/>
                  </a:lnTo>
                  <a:lnTo>
                    <a:pt x="1187002" y="3507531"/>
                  </a:lnTo>
                  <a:lnTo>
                    <a:pt x="1180022" y="3484338"/>
                  </a:lnTo>
                  <a:lnTo>
                    <a:pt x="1186367" y="3466546"/>
                  </a:lnTo>
                  <a:lnTo>
                    <a:pt x="1202229" y="3426196"/>
                  </a:lnTo>
                  <a:lnTo>
                    <a:pt x="1207939" y="3419842"/>
                  </a:lnTo>
                  <a:lnTo>
                    <a:pt x="1212381" y="3402685"/>
                  </a:lnTo>
                  <a:lnTo>
                    <a:pt x="1199691" y="3396649"/>
                  </a:lnTo>
                  <a:lnTo>
                    <a:pt x="1198422" y="3388071"/>
                  </a:lnTo>
                  <a:lnTo>
                    <a:pt x="1190809" y="3370600"/>
                  </a:lnTo>
                  <a:lnTo>
                    <a:pt x="1190809" y="3354714"/>
                  </a:lnTo>
                  <a:lnTo>
                    <a:pt x="1203181" y="3331203"/>
                  </a:lnTo>
                  <a:lnTo>
                    <a:pt x="1212698" y="3335335"/>
                  </a:lnTo>
                  <a:lnTo>
                    <a:pt x="1223166" y="3330249"/>
                  </a:lnTo>
                  <a:lnTo>
                    <a:pt x="1224436" y="3327073"/>
                  </a:lnTo>
                  <a:lnTo>
                    <a:pt x="1198739" y="3324849"/>
                  </a:lnTo>
                  <a:lnTo>
                    <a:pt x="1188905" y="3297525"/>
                  </a:lnTo>
                  <a:cubicBezTo>
                    <a:pt x="1189011" y="3305362"/>
                    <a:pt x="1189116" y="3313200"/>
                    <a:pt x="1189222" y="3321037"/>
                  </a:cubicBezTo>
                  <a:lnTo>
                    <a:pt x="1187319" y="3331521"/>
                  </a:lnTo>
                  <a:lnTo>
                    <a:pt x="1176850" y="3334699"/>
                  </a:lnTo>
                  <a:lnTo>
                    <a:pt x="1170506" y="3332474"/>
                  </a:lnTo>
                  <a:lnTo>
                    <a:pt x="1166381" y="3340101"/>
                  </a:lnTo>
                  <a:lnTo>
                    <a:pt x="1157816" y="3331521"/>
                  </a:lnTo>
                  <a:lnTo>
                    <a:pt x="1157498" y="3321037"/>
                  </a:lnTo>
                  <a:lnTo>
                    <a:pt x="1173995" y="3287358"/>
                  </a:lnTo>
                  <a:lnTo>
                    <a:pt x="1175264" y="3277827"/>
                  </a:lnTo>
                  <a:lnTo>
                    <a:pt x="1148933" y="3315000"/>
                  </a:lnTo>
                  <a:lnTo>
                    <a:pt x="1144808" y="3311823"/>
                  </a:lnTo>
                  <a:lnTo>
                    <a:pt x="1139733" y="3326755"/>
                  </a:lnTo>
                  <a:lnTo>
                    <a:pt x="1147346" y="3336923"/>
                  </a:lnTo>
                  <a:lnTo>
                    <a:pt x="1154643" y="3346454"/>
                  </a:lnTo>
                  <a:lnTo>
                    <a:pt x="1151471" y="3362341"/>
                  </a:lnTo>
                  <a:lnTo>
                    <a:pt x="1143540" y="3374096"/>
                  </a:lnTo>
                  <a:lnTo>
                    <a:pt x="1137512" y="3404592"/>
                  </a:lnTo>
                  <a:lnTo>
                    <a:pt x="1134340" y="3421430"/>
                  </a:lnTo>
                  <a:lnTo>
                    <a:pt x="1128312" y="3441764"/>
                  </a:lnTo>
                  <a:lnTo>
                    <a:pt x="1117526" y="3446848"/>
                  </a:lnTo>
                  <a:lnTo>
                    <a:pt x="1105787" y="3446848"/>
                  </a:lnTo>
                  <a:lnTo>
                    <a:pt x="1101663" y="3432550"/>
                  </a:lnTo>
                  <a:lnTo>
                    <a:pt x="1107691" y="3416665"/>
                  </a:lnTo>
                  <a:lnTo>
                    <a:pt x="1118160" y="3395378"/>
                  </a:lnTo>
                  <a:lnTo>
                    <a:pt x="1128629" y="3369647"/>
                  </a:lnTo>
                  <a:lnTo>
                    <a:pt x="1128629" y="3362341"/>
                  </a:lnTo>
                  <a:lnTo>
                    <a:pt x="1117842" y="3365834"/>
                  </a:lnTo>
                  <a:lnTo>
                    <a:pt x="1115939" y="3358527"/>
                  </a:lnTo>
                  <a:lnTo>
                    <a:pt x="1122919" y="3348995"/>
                  </a:lnTo>
                  <a:lnTo>
                    <a:pt x="1127043" y="3328663"/>
                  </a:lnTo>
                  <a:lnTo>
                    <a:pt x="1117526" y="3330886"/>
                  </a:lnTo>
                  <a:lnTo>
                    <a:pt x="1124505" y="3315000"/>
                  </a:lnTo>
                  <a:lnTo>
                    <a:pt x="1133070" y="3302291"/>
                  </a:lnTo>
                  <a:lnTo>
                    <a:pt x="1138463" y="3290852"/>
                  </a:lnTo>
                  <a:lnTo>
                    <a:pt x="1126409" y="3277191"/>
                  </a:lnTo>
                  <a:lnTo>
                    <a:pt x="1126409" y="3265435"/>
                  </a:lnTo>
                  <a:lnTo>
                    <a:pt x="1142270" y="3262260"/>
                  </a:lnTo>
                  <a:lnTo>
                    <a:pt x="1141319" y="3252727"/>
                  </a:lnTo>
                  <a:lnTo>
                    <a:pt x="1146712" y="3254634"/>
                  </a:lnTo>
                  <a:lnTo>
                    <a:pt x="1145126" y="3241924"/>
                  </a:lnTo>
                  <a:lnTo>
                    <a:pt x="1162257" y="3228261"/>
                  </a:lnTo>
                  <a:lnTo>
                    <a:pt x="1159085" y="3221908"/>
                  </a:lnTo>
                  <a:lnTo>
                    <a:pt x="1162891" y="3213329"/>
                  </a:lnTo>
                  <a:lnTo>
                    <a:pt x="1158450" y="3202844"/>
                  </a:lnTo>
                  <a:lnTo>
                    <a:pt x="1156546" y="3201890"/>
                  </a:lnTo>
                  <a:lnTo>
                    <a:pt x="1145126" y="3210469"/>
                  </a:lnTo>
                  <a:lnTo>
                    <a:pt x="1145126" y="3224449"/>
                  </a:lnTo>
                  <a:lnTo>
                    <a:pt x="1130215" y="3234934"/>
                  </a:lnTo>
                  <a:lnTo>
                    <a:pt x="1125457" y="3243513"/>
                  </a:lnTo>
                  <a:lnTo>
                    <a:pt x="1113719" y="3242242"/>
                  </a:lnTo>
                  <a:lnTo>
                    <a:pt x="1103884" y="3231121"/>
                  </a:lnTo>
                  <a:lnTo>
                    <a:pt x="1091194" y="3223496"/>
                  </a:lnTo>
                  <a:lnTo>
                    <a:pt x="1092463" y="3210787"/>
                  </a:lnTo>
                  <a:lnTo>
                    <a:pt x="1108008" y="3205703"/>
                  </a:lnTo>
                  <a:lnTo>
                    <a:pt x="1091511" y="3203480"/>
                  </a:lnTo>
                  <a:cubicBezTo>
                    <a:pt x="1091300" y="3205492"/>
                    <a:pt x="1091088" y="3207504"/>
                    <a:pt x="1090877" y="3209516"/>
                  </a:cubicBezTo>
                  <a:lnTo>
                    <a:pt x="1082628" y="3212375"/>
                  </a:lnTo>
                  <a:lnTo>
                    <a:pt x="1066766" y="3204750"/>
                  </a:lnTo>
                  <a:lnTo>
                    <a:pt x="1067718" y="3197444"/>
                  </a:lnTo>
                  <a:lnTo>
                    <a:pt x="1088022" y="3193312"/>
                  </a:lnTo>
                  <a:lnTo>
                    <a:pt x="1098491" y="3195854"/>
                  </a:lnTo>
                  <a:lnTo>
                    <a:pt x="1107057" y="3194901"/>
                  </a:lnTo>
                  <a:lnTo>
                    <a:pt x="1108643" y="3183146"/>
                  </a:lnTo>
                  <a:lnTo>
                    <a:pt x="1099126" y="3170755"/>
                  </a:lnTo>
                  <a:lnTo>
                    <a:pt x="1103249" y="3157411"/>
                  </a:lnTo>
                  <a:lnTo>
                    <a:pt x="1123236" y="3154870"/>
                  </a:lnTo>
                  <a:lnTo>
                    <a:pt x="1104201" y="3145338"/>
                  </a:lnTo>
                  <a:lnTo>
                    <a:pt x="1119112" y="3135807"/>
                  </a:lnTo>
                  <a:lnTo>
                    <a:pt x="1131802" y="3142162"/>
                  </a:lnTo>
                  <a:lnTo>
                    <a:pt x="1116891" y="3125323"/>
                  </a:lnTo>
                  <a:lnTo>
                    <a:pt x="1122919" y="3116745"/>
                  </a:lnTo>
                  <a:lnTo>
                    <a:pt x="1139733" y="3113568"/>
                  </a:lnTo>
                  <a:lnTo>
                    <a:pt x="1141002" y="3108167"/>
                  </a:lnTo>
                  <a:lnTo>
                    <a:pt x="1123870" y="3102131"/>
                  </a:lnTo>
                  <a:lnTo>
                    <a:pt x="1147981" y="3086881"/>
                  </a:lnTo>
                  <a:lnTo>
                    <a:pt x="1126091" y="3094823"/>
                  </a:lnTo>
                  <a:lnTo>
                    <a:pt x="1126091" y="3086245"/>
                  </a:lnTo>
                  <a:lnTo>
                    <a:pt x="1114353" y="3102131"/>
                  </a:lnTo>
                  <a:lnTo>
                    <a:pt x="1100711" y="3083385"/>
                  </a:lnTo>
                  <a:lnTo>
                    <a:pt x="1095953" y="3062099"/>
                  </a:lnTo>
                  <a:lnTo>
                    <a:pt x="1104518" y="3057969"/>
                  </a:lnTo>
                  <a:lnTo>
                    <a:pt x="1122601" y="3068136"/>
                  </a:lnTo>
                  <a:lnTo>
                    <a:pt x="1134340" y="3067183"/>
                  </a:lnTo>
                  <a:lnTo>
                    <a:pt x="1121332" y="3062099"/>
                  </a:lnTo>
                  <a:lnTo>
                    <a:pt x="1101981" y="3038271"/>
                  </a:lnTo>
                  <a:lnTo>
                    <a:pt x="1106422" y="3031599"/>
                  </a:lnTo>
                  <a:lnTo>
                    <a:pt x="1114670" y="3030329"/>
                  </a:lnTo>
                  <a:lnTo>
                    <a:pt x="1100077" y="3010631"/>
                  </a:lnTo>
                  <a:lnTo>
                    <a:pt x="1108960" y="3001100"/>
                  </a:lnTo>
                  <a:lnTo>
                    <a:pt x="1121967" y="3001100"/>
                  </a:lnTo>
                  <a:lnTo>
                    <a:pt x="1145126" y="3001735"/>
                  </a:lnTo>
                  <a:lnTo>
                    <a:pt x="1141002" y="2996334"/>
                  </a:lnTo>
                  <a:lnTo>
                    <a:pt x="1144174" y="2992204"/>
                  </a:lnTo>
                  <a:lnTo>
                    <a:pt x="1156864" y="3000464"/>
                  </a:lnTo>
                  <a:lnTo>
                    <a:pt x="1160988" y="2996334"/>
                  </a:lnTo>
                  <a:lnTo>
                    <a:pt x="1150519" y="2978543"/>
                  </a:lnTo>
                  <a:lnTo>
                    <a:pt x="1136243" y="2967105"/>
                  </a:lnTo>
                  <a:lnTo>
                    <a:pt x="1136243" y="2960751"/>
                  </a:lnTo>
                  <a:lnTo>
                    <a:pt x="1143857" y="2958526"/>
                  </a:lnTo>
                  <a:lnTo>
                    <a:pt x="1153374" y="2963928"/>
                  </a:lnTo>
                  <a:lnTo>
                    <a:pt x="1155277" y="2958526"/>
                  </a:lnTo>
                  <a:lnTo>
                    <a:pt x="1147029" y="2943593"/>
                  </a:lnTo>
                  <a:lnTo>
                    <a:pt x="1156229" y="2935012"/>
                  </a:lnTo>
                  <a:lnTo>
                    <a:pt x="1166699" y="2928659"/>
                  </a:lnTo>
                  <a:lnTo>
                    <a:pt x="1181609" y="2937873"/>
                  </a:lnTo>
                  <a:lnTo>
                    <a:pt x="1181609" y="2931834"/>
                  </a:lnTo>
                  <a:lnTo>
                    <a:pt x="1163526" y="2922306"/>
                  </a:lnTo>
                  <a:lnTo>
                    <a:pt x="1161305" y="2911186"/>
                  </a:lnTo>
                  <a:cubicBezTo>
                    <a:pt x="1161622" y="2907267"/>
                    <a:pt x="1161940" y="2903349"/>
                    <a:pt x="1162257" y="2899430"/>
                  </a:cubicBezTo>
                  <a:lnTo>
                    <a:pt x="1174947" y="2882275"/>
                  </a:lnTo>
                  <a:lnTo>
                    <a:pt x="1176850" y="2869567"/>
                  </a:lnTo>
                  <a:lnTo>
                    <a:pt x="1181926" y="2869567"/>
                  </a:lnTo>
                  <a:lnTo>
                    <a:pt x="1192395" y="2865437"/>
                  </a:lnTo>
                  <a:lnTo>
                    <a:pt x="1202229" y="2871474"/>
                  </a:lnTo>
                  <a:lnTo>
                    <a:pt x="1213649" y="2881003"/>
                  </a:lnTo>
                  <a:lnTo>
                    <a:pt x="1216822" y="2874650"/>
                  </a:lnTo>
                  <a:lnTo>
                    <a:pt x="1224436" y="2874650"/>
                  </a:lnTo>
                  <a:lnTo>
                    <a:pt x="1233952" y="2881639"/>
                  </a:lnTo>
                  <a:lnTo>
                    <a:pt x="1241249" y="2885769"/>
                  </a:lnTo>
                  <a:lnTo>
                    <a:pt x="1253941" y="2879415"/>
                  </a:lnTo>
                  <a:lnTo>
                    <a:pt x="1279635" y="2869567"/>
                  </a:lnTo>
                  <a:lnTo>
                    <a:pt x="1295496" y="2879097"/>
                  </a:lnTo>
                  <a:lnTo>
                    <a:pt x="1311040" y="2868614"/>
                  </a:lnTo>
                  <a:close/>
                  <a:moveTo>
                    <a:pt x="3854360" y="2852734"/>
                  </a:moveTo>
                  <a:lnTo>
                    <a:pt x="3865180" y="2862282"/>
                  </a:lnTo>
                  <a:lnTo>
                    <a:pt x="3876638" y="2875649"/>
                  </a:lnTo>
                  <a:cubicBezTo>
                    <a:pt x="3876426" y="2878832"/>
                    <a:pt x="3876213" y="2882015"/>
                    <a:pt x="3876001" y="2885198"/>
                  </a:cubicBezTo>
                  <a:lnTo>
                    <a:pt x="3865499" y="2882333"/>
                  </a:lnTo>
                  <a:lnTo>
                    <a:pt x="3855951" y="2890927"/>
                  </a:lnTo>
                  <a:lnTo>
                    <a:pt x="3847358" y="2901431"/>
                  </a:lnTo>
                  <a:lnTo>
                    <a:pt x="3832718" y="2908115"/>
                  </a:lnTo>
                  <a:lnTo>
                    <a:pt x="3829536" y="2924031"/>
                  </a:lnTo>
                  <a:lnTo>
                    <a:pt x="3797710" y="2916709"/>
                  </a:lnTo>
                  <a:lnTo>
                    <a:pt x="3790390" y="2923077"/>
                  </a:lnTo>
                  <a:lnTo>
                    <a:pt x="3787526" y="2947269"/>
                  </a:lnTo>
                  <a:lnTo>
                    <a:pt x="3764293" y="2978145"/>
                  </a:lnTo>
                  <a:lnTo>
                    <a:pt x="3751562" y="2960319"/>
                  </a:lnTo>
                  <a:lnTo>
                    <a:pt x="3758564" y="2947588"/>
                  </a:lnTo>
                  <a:lnTo>
                    <a:pt x="3777978" y="2940264"/>
                  </a:lnTo>
                  <a:lnTo>
                    <a:pt x="3778933" y="2933896"/>
                  </a:lnTo>
                  <a:lnTo>
                    <a:pt x="3755063" y="2912890"/>
                  </a:lnTo>
                  <a:lnTo>
                    <a:pt x="3743288" y="2896019"/>
                  </a:lnTo>
                  <a:lnTo>
                    <a:pt x="3761428" y="2894747"/>
                  </a:lnTo>
                  <a:lnTo>
                    <a:pt x="3746152" y="2870875"/>
                  </a:lnTo>
                  <a:lnTo>
                    <a:pt x="3751562" y="2865465"/>
                  </a:lnTo>
                  <a:lnTo>
                    <a:pt x="3772886" y="2879787"/>
                  </a:lnTo>
                  <a:lnTo>
                    <a:pt x="3775114" y="2869284"/>
                  </a:lnTo>
                  <a:lnTo>
                    <a:pt x="3789753" y="2876604"/>
                  </a:lnTo>
                  <a:lnTo>
                    <a:pt x="3779251" y="2869284"/>
                  </a:lnTo>
                  <a:lnTo>
                    <a:pt x="3802165" y="2853370"/>
                  </a:lnTo>
                  <a:lnTo>
                    <a:pt x="3818397" y="2857190"/>
                  </a:lnTo>
                  <a:close/>
                  <a:moveTo>
                    <a:pt x="3881509" y="2838447"/>
                  </a:moveTo>
                  <a:lnTo>
                    <a:pt x="3889338" y="2856748"/>
                  </a:lnTo>
                  <a:lnTo>
                    <a:pt x="3879552" y="2865433"/>
                  </a:lnTo>
                  <a:lnTo>
                    <a:pt x="3866503" y="2857058"/>
                  </a:lnTo>
                  <a:lnTo>
                    <a:pt x="3865525" y="2845582"/>
                  </a:lnTo>
                  <a:close/>
                  <a:moveTo>
                    <a:pt x="1378190" y="2819397"/>
                  </a:moveTo>
                  <a:lnTo>
                    <a:pt x="1384271" y="2826202"/>
                  </a:lnTo>
                  <a:lnTo>
                    <a:pt x="1377514" y="2838446"/>
                  </a:lnTo>
                  <a:lnTo>
                    <a:pt x="1370758" y="2834024"/>
                  </a:lnTo>
                  <a:lnTo>
                    <a:pt x="1368393" y="2823820"/>
                  </a:lnTo>
                  <a:close/>
                  <a:moveTo>
                    <a:pt x="1342224" y="2803518"/>
                  </a:moveTo>
                  <a:lnTo>
                    <a:pt x="1357279" y="2821795"/>
                  </a:lnTo>
                  <a:lnTo>
                    <a:pt x="1344734" y="2828923"/>
                  </a:lnTo>
                  <a:lnTo>
                    <a:pt x="1331875" y="2819010"/>
                  </a:lnTo>
                  <a:lnTo>
                    <a:pt x="1331875" y="2809712"/>
                  </a:lnTo>
                  <a:close/>
                  <a:moveTo>
                    <a:pt x="3807906" y="2778119"/>
                  </a:moveTo>
                  <a:lnTo>
                    <a:pt x="3833399" y="2780025"/>
                  </a:lnTo>
                  <a:lnTo>
                    <a:pt x="3843278" y="2793676"/>
                  </a:lnTo>
                  <a:lnTo>
                    <a:pt x="3849651" y="2810504"/>
                  </a:lnTo>
                  <a:lnTo>
                    <a:pt x="3844552" y="2813998"/>
                  </a:lnTo>
                  <a:lnTo>
                    <a:pt x="3839135" y="2808599"/>
                  </a:lnTo>
                  <a:lnTo>
                    <a:pt x="3830531" y="2814950"/>
                  </a:lnTo>
                  <a:lnTo>
                    <a:pt x="3823521" y="2827653"/>
                  </a:lnTo>
                  <a:lnTo>
                    <a:pt x="3817147" y="2838447"/>
                  </a:lnTo>
                  <a:lnTo>
                    <a:pt x="3804401" y="2838447"/>
                  </a:lnTo>
                  <a:lnTo>
                    <a:pt x="3793566" y="2829241"/>
                  </a:lnTo>
                  <a:lnTo>
                    <a:pt x="3795478" y="2813362"/>
                  </a:lnTo>
                  <a:lnTo>
                    <a:pt x="3778908" y="2810187"/>
                  </a:lnTo>
                  <a:lnTo>
                    <a:pt x="3765843" y="2808281"/>
                  </a:lnTo>
                  <a:lnTo>
                    <a:pt x="3762338" y="2800976"/>
                  </a:lnTo>
                  <a:lnTo>
                    <a:pt x="3780501" y="2795579"/>
                  </a:lnTo>
                  <a:lnTo>
                    <a:pt x="3793248" y="2795262"/>
                  </a:lnTo>
                  <a:lnTo>
                    <a:pt x="3802808" y="2786692"/>
                  </a:lnTo>
                  <a:close/>
                  <a:moveTo>
                    <a:pt x="1396971" y="2773356"/>
                  </a:moveTo>
                  <a:lnTo>
                    <a:pt x="1389329" y="2781295"/>
                  </a:lnTo>
                  <a:lnTo>
                    <a:pt x="1382682" y="2776589"/>
                  </a:lnTo>
                  <a:close/>
                  <a:moveTo>
                    <a:pt x="2732096" y="2773211"/>
                  </a:moveTo>
                  <a:lnTo>
                    <a:pt x="2750156" y="2804578"/>
                  </a:lnTo>
                  <a:lnTo>
                    <a:pt x="2750581" y="2804292"/>
                  </a:lnTo>
                  <a:lnTo>
                    <a:pt x="2732780" y="2773363"/>
                  </a:lnTo>
                  <a:close/>
                  <a:moveTo>
                    <a:pt x="3884258" y="2770182"/>
                  </a:moveTo>
                  <a:lnTo>
                    <a:pt x="3886163" y="2783610"/>
                  </a:lnTo>
                  <a:lnTo>
                    <a:pt x="3875685" y="2782673"/>
                  </a:lnTo>
                  <a:cubicBezTo>
                    <a:pt x="3875579" y="2782985"/>
                    <a:pt x="3875474" y="2783298"/>
                    <a:pt x="3875368" y="2783610"/>
                  </a:cubicBezTo>
                  <a:lnTo>
                    <a:pt x="3874098" y="2785484"/>
                  </a:lnTo>
                  <a:lnTo>
                    <a:pt x="3872510" y="2787358"/>
                  </a:lnTo>
                  <a:lnTo>
                    <a:pt x="3871240" y="2788607"/>
                  </a:lnTo>
                  <a:lnTo>
                    <a:pt x="3870288" y="2788920"/>
                  </a:lnTo>
                  <a:lnTo>
                    <a:pt x="3869653" y="2789232"/>
                  </a:lnTo>
                  <a:lnTo>
                    <a:pt x="3869335" y="2788920"/>
                  </a:lnTo>
                  <a:lnTo>
                    <a:pt x="3868065" y="2787983"/>
                  </a:lnTo>
                  <a:lnTo>
                    <a:pt x="3866795" y="2786421"/>
                  </a:lnTo>
                  <a:lnTo>
                    <a:pt x="3866160" y="2784860"/>
                  </a:lnTo>
                  <a:lnTo>
                    <a:pt x="3864573" y="2781112"/>
                  </a:lnTo>
                  <a:lnTo>
                    <a:pt x="3863938" y="2779863"/>
                  </a:lnTo>
                  <a:lnTo>
                    <a:pt x="3866160" y="2771431"/>
                  </a:lnTo>
                  <a:close/>
                  <a:moveTo>
                    <a:pt x="1338644" y="2765421"/>
                  </a:moveTo>
                  <a:lnTo>
                    <a:pt x="1354715" y="2768237"/>
                  </a:lnTo>
                  <a:lnTo>
                    <a:pt x="1360499" y="2776688"/>
                  </a:lnTo>
                  <a:lnTo>
                    <a:pt x="1357286" y="2788270"/>
                  </a:lnTo>
                  <a:lnTo>
                    <a:pt x="1363714" y="2796720"/>
                  </a:lnTo>
                  <a:lnTo>
                    <a:pt x="1379783" y="2783575"/>
                  </a:lnTo>
                  <a:lnTo>
                    <a:pt x="1389426" y="2792027"/>
                  </a:lnTo>
                  <a:lnTo>
                    <a:pt x="1395855" y="2797346"/>
                  </a:lnTo>
                  <a:lnTo>
                    <a:pt x="1409674" y="2792965"/>
                  </a:lnTo>
                  <a:lnTo>
                    <a:pt x="1404532" y="2806422"/>
                  </a:lnTo>
                  <a:lnTo>
                    <a:pt x="1389426" y="2809869"/>
                  </a:lnTo>
                  <a:lnTo>
                    <a:pt x="1382998" y="2792027"/>
                  </a:lnTo>
                  <a:lnTo>
                    <a:pt x="1357286" y="2807990"/>
                  </a:lnTo>
                  <a:lnTo>
                    <a:pt x="1349572" y="2801727"/>
                  </a:lnTo>
                  <a:lnTo>
                    <a:pt x="1338965" y="2800786"/>
                  </a:lnTo>
                  <a:lnTo>
                    <a:pt x="1330289" y="2789522"/>
                  </a:lnTo>
                  <a:close/>
                  <a:moveTo>
                    <a:pt x="4266528" y="2764378"/>
                  </a:moveTo>
                  <a:lnTo>
                    <a:pt x="4255416" y="2776749"/>
                  </a:lnTo>
                  <a:lnTo>
                    <a:pt x="4246843" y="2786583"/>
                  </a:lnTo>
                  <a:lnTo>
                    <a:pt x="4240493" y="2794194"/>
                  </a:lnTo>
                  <a:lnTo>
                    <a:pt x="4238588" y="2797365"/>
                  </a:lnTo>
                  <a:lnTo>
                    <a:pt x="4237001" y="2801168"/>
                  </a:lnTo>
                  <a:lnTo>
                    <a:pt x="4236048" y="2805297"/>
                  </a:lnTo>
                  <a:cubicBezTo>
                    <a:pt x="4235836" y="2806776"/>
                    <a:pt x="4235625" y="2808256"/>
                    <a:pt x="4235413" y="2809735"/>
                  </a:cubicBezTo>
                  <a:cubicBezTo>
                    <a:pt x="4235201" y="2811957"/>
                    <a:pt x="4234990" y="2814178"/>
                    <a:pt x="4234778" y="2816400"/>
                  </a:cubicBezTo>
                  <a:cubicBezTo>
                    <a:pt x="4234672" y="2817457"/>
                    <a:pt x="4234567" y="2818515"/>
                    <a:pt x="4234461" y="2819572"/>
                  </a:cubicBezTo>
                  <a:lnTo>
                    <a:pt x="4254146" y="2828459"/>
                  </a:lnTo>
                  <a:lnTo>
                    <a:pt x="4251606" y="2849076"/>
                  </a:lnTo>
                  <a:lnTo>
                    <a:pt x="4262401" y="2891579"/>
                  </a:lnTo>
                  <a:lnTo>
                    <a:pt x="4276371" y="2915372"/>
                  </a:lnTo>
                  <a:lnTo>
                    <a:pt x="4285578" y="2923936"/>
                  </a:lnTo>
                  <a:lnTo>
                    <a:pt x="4290658" y="2940748"/>
                  </a:lnTo>
                  <a:lnTo>
                    <a:pt x="4301453" y="2941065"/>
                  </a:lnTo>
                  <a:lnTo>
                    <a:pt x="4301578" y="2941217"/>
                  </a:lnTo>
                  <a:lnTo>
                    <a:pt x="4306221" y="2941461"/>
                  </a:lnTo>
                  <a:lnTo>
                    <a:pt x="4319241" y="2956380"/>
                  </a:lnTo>
                  <a:lnTo>
                    <a:pt x="4323369" y="2975426"/>
                  </a:lnTo>
                  <a:lnTo>
                    <a:pt x="4340199" y="2977966"/>
                  </a:lnTo>
                  <a:lnTo>
                    <a:pt x="4348773" y="2967807"/>
                  </a:lnTo>
                  <a:cubicBezTo>
                    <a:pt x="4348667" y="2962093"/>
                    <a:pt x="4348562" y="2956380"/>
                    <a:pt x="4348456" y="2950666"/>
                  </a:cubicBezTo>
                  <a:lnTo>
                    <a:pt x="4341787" y="2924319"/>
                  </a:lnTo>
                  <a:lnTo>
                    <a:pt x="4330990" y="2916701"/>
                  </a:lnTo>
                  <a:lnTo>
                    <a:pt x="4315112" y="2924002"/>
                  </a:lnTo>
                  <a:lnTo>
                    <a:pt x="4298282" y="2924319"/>
                  </a:lnTo>
                  <a:lnTo>
                    <a:pt x="4287803" y="2904956"/>
                  </a:lnTo>
                  <a:lnTo>
                    <a:pt x="4291296" y="2892258"/>
                  </a:lnTo>
                  <a:lnTo>
                    <a:pt x="4296059" y="2881148"/>
                  </a:lnTo>
                  <a:lnTo>
                    <a:pt x="4313525" y="2869719"/>
                  </a:lnTo>
                  <a:cubicBezTo>
                    <a:pt x="4313313" y="2860302"/>
                    <a:pt x="4313102" y="2850885"/>
                    <a:pt x="4312890" y="2841468"/>
                  </a:cubicBezTo>
                  <a:lnTo>
                    <a:pt x="4309396" y="2811629"/>
                  </a:lnTo>
                  <a:lnTo>
                    <a:pt x="4314477" y="2787822"/>
                  </a:lnTo>
                  <a:lnTo>
                    <a:pt x="4313842" y="2784012"/>
                  </a:lnTo>
                  <a:lnTo>
                    <a:pt x="4314747" y="2782557"/>
                  </a:lnTo>
                  <a:lnTo>
                    <a:pt x="4312883" y="2774845"/>
                  </a:lnTo>
                  <a:lnTo>
                    <a:pt x="4295421" y="2783093"/>
                  </a:lnTo>
                  <a:lnTo>
                    <a:pt x="4293833" y="2772624"/>
                  </a:lnTo>
                  <a:close/>
                  <a:moveTo>
                    <a:pt x="1361090" y="2755895"/>
                  </a:moveTo>
                  <a:lnTo>
                    <a:pt x="1374745" y="2758673"/>
                  </a:lnTo>
                  <a:lnTo>
                    <a:pt x="1365217" y="2767009"/>
                  </a:lnTo>
                  <a:lnTo>
                    <a:pt x="1358867" y="2760834"/>
                  </a:lnTo>
                  <a:close/>
                  <a:moveTo>
                    <a:pt x="1409438" y="2754306"/>
                  </a:moveTo>
                  <a:lnTo>
                    <a:pt x="1411262" y="2765420"/>
                  </a:lnTo>
                  <a:lnTo>
                    <a:pt x="1396971" y="2761379"/>
                  </a:lnTo>
                  <a:close/>
                  <a:moveTo>
                    <a:pt x="1423961" y="2730494"/>
                  </a:moveTo>
                  <a:lnTo>
                    <a:pt x="1419616" y="2737694"/>
                  </a:lnTo>
                  <a:lnTo>
                    <a:pt x="1398559" y="2752719"/>
                  </a:lnTo>
                  <a:cubicBezTo>
                    <a:pt x="1398782" y="2748545"/>
                    <a:pt x="1399004" y="2744372"/>
                    <a:pt x="1399227" y="2740198"/>
                  </a:cubicBezTo>
                  <a:lnTo>
                    <a:pt x="1410592" y="2730808"/>
                  </a:lnTo>
                  <a:close/>
                  <a:moveTo>
                    <a:pt x="1377050" y="2728907"/>
                  </a:moveTo>
                  <a:lnTo>
                    <a:pt x="1374767" y="2734996"/>
                  </a:lnTo>
                  <a:lnTo>
                    <a:pt x="1385859" y="2743825"/>
                  </a:lnTo>
                  <a:lnTo>
                    <a:pt x="1382923" y="2751131"/>
                  </a:lnTo>
                  <a:lnTo>
                    <a:pt x="1372483" y="2741391"/>
                  </a:lnTo>
                  <a:lnTo>
                    <a:pt x="1362043" y="2739260"/>
                  </a:lnTo>
                  <a:lnTo>
                    <a:pt x="1368241" y="2731039"/>
                  </a:lnTo>
                  <a:close/>
                  <a:moveTo>
                    <a:pt x="2164892" y="2724151"/>
                  </a:moveTo>
                  <a:lnTo>
                    <a:pt x="2168495" y="2736589"/>
                  </a:lnTo>
                  <a:lnTo>
                    <a:pt x="2163389" y="2754314"/>
                  </a:lnTo>
                  <a:lnTo>
                    <a:pt x="2157383" y="2749028"/>
                  </a:lnTo>
                  <a:lnTo>
                    <a:pt x="2160986" y="2729437"/>
                  </a:lnTo>
                  <a:close/>
                  <a:moveTo>
                    <a:pt x="4327488" y="2719966"/>
                  </a:moveTo>
                  <a:lnTo>
                    <a:pt x="4324631" y="2731387"/>
                  </a:lnTo>
                  <a:lnTo>
                    <a:pt x="4318281" y="2738683"/>
                  </a:lnTo>
                  <a:lnTo>
                    <a:pt x="4321773" y="2741538"/>
                  </a:lnTo>
                  <a:lnTo>
                    <a:pt x="4328442" y="2741272"/>
                  </a:lnTo>
                  <a:cubicBezTo>
                    <a:pt x="4328445" y="2741234"/>
                    <a:pt x="4328447" y="2741196"/>
                    <a:pt x="4328450" y="2741158"/>
                  </a:cubicBezTo>
                  <a:lnTo>
                    <a:pt x="4334483" y="2740523"/>
                  </a:lnTo>
                  <a:lnTo>
                    <a:pt x="4337341" y="2744333"/>
                  </a:lnTo>
                  <a:lnTo>
                    <a:pt x="4332578" y="2758299"/>
                  </a:lnTo>
                  <a:lnTo>
                    <a:pt x="4344962" y="2741476"/>
                  </a:lnTo>
                  <a:lnTo>
                    <a:pt x="4339564" y="2735126"/>
                  </a:lnTo>
                  <a:lnTo>
                    <a:pt x="4346233" y="2732904"/>
                  </a:lnTo>
                  <a:lnTo>
                    <a:pt x="4338929" y="2726874"/>
                  </a:lnTo>
                  <a:lnTo>
                    <a:pt x="4330355" y="2721794"/>
                  </a:lnTo>
                  <a:cubicBezTo>
                    <a:pt x="4330371" y="2721633"/>
                    <a:pt x="4330388" y="2721471"/>
                    <a:pt x="4330404" y="2721310"/>
                  </a:cubicBezTo>
                  <a:close/>
                  <a:moveTo>
                    <a:pt x="3421026" y="2717795"/>
                  </a:moveTo>
                  <a:lnTo>
                    <a:pt x="3419502" y="2733233"/>
                  </a:lnTo>
                  <a:lnTo>
                    <a:pt x="3412190" y="2746371"/>
                  </a:lnTo>
                  <a:lnTo>
                    <a:pt x="3403050" y="2734218"/>
                  </a:lnTo>
                  <a:lnTo>
                    <a:pt x="3396042" y="2735861"/>
                  </a:lnTo>
                  <a:lnTo>
                    <a:pt x="3390863" y="2722724"/>
                  </a:lnTo>
                  <a:lnTo>
                    <a:pt x="3403050" y="2724693"/>
                  </a:lnTo>
                  <a:close/>
                  <a:moveTo>
                    <a:pt x="3342285" y="2709858"/>
                  </a:moveTo>
                  <a:lnTo>
                    <a:pt x="3349588" y="2718830"/>
                  </a:lnTo>
                  <a:lnTo>
                    <a:pt x="3337840" y="2725733"/>
                  </a:lnTo>
                  <a:lnTo>
                    <a:pt x="3327363" y="2714687"/>
                  </a:lnTo>
                  <a:close/>
                  <a:moveTo>
                    <a:pt x="3433725" y="2679697"/>
                  </a:moveTo>
                  <a:lnTo>
                    <a:pt x="3429527" y="2689174"/>
                  </a:lnTo>
                  <a:lnTo>
                    <a:pt x="3426298" y="2696367"/>
                  </a:lnTo>
                  <a:lnTo>
                    <a:pt x="3424361" y="2701596"/>
                  </a:lnTo>
                  <a:lnTo>
                    <a:pt x="3424038" y="2701922"/>
                  </a:lnTo>
                  <a:lnTo>
                    <a:pt x="3423715" y="2701922"/>
                  </a:lnTo>
                  <a:lnTo>
                    <a:pt x="3422101" y="2701268"/>
                  </a:lnTo>
                  <a:lnTo>
                    <a:pt x="3420809" y="2699306"/>
                  </a:lnTo>
                  <a:lnTo>
                    <a:pt x="3418872" y="2697020"/>
                  </a:lnTo>
                  <a:lnTo>
                    <a:pt x="3415643" y="2692771"/>
                  </a:lnTo>
                  <a:lnTo>
                    <a:pt x="3414675" y="2690483"/>
                  </a:lnTo>
                  <a:close/>
                  <a:moveTo>
                    <a:pt x="2171036" y="2678115"/>
                  </a:moveTo>
                  <a:lnTo>
                    <a:pt x="2181830" y="2678115"/>
                  </a:lnTo>
                  <a:lnTo>
                    <a:pt x="2174210" y="2694674"/>
                  </a:lnTo>
                  <a:lnTo>
                    <a:pt x="2185958" y="2700844"/>
                  </a:lnTo>
                  <a:lnTo>
                    <a:pt x="2190720" y="2708312"/>
                  </a:lnTo>
                  <a:lnTo>
                    <a:pt x="2182149" y="2715780"/>
                  </a:lnTo>
                  <a:lnTo>
                    <a:pt x="2188498" y="2735262"/>
                  </a:lnTo>
                  <a:lnTo>
                    <a:pt x="2181194" y="2732015"/>
                  </a:lnTo>
                  <a:lnTo>
                    <a:pt x="2166272" y="2715130"/>
                  </a:lnTo>
                  <a:lnTo>
                    <a:pt x="2163733" y="2692401"/>
                  </a:lnTo>
                  <a:close/>
                  <a:moveTo>
                    <a:pt x="2164568" y="2619379"/>
                  </a:moveTo>
                  <a:lnTo>
                    <a:pt x="2170249" y="2620019"/>
                  </a:lnTo>
                  <a:lnTo>
                    <a:pt x="2179607" y="2637322"/>
                  </a:lnTo>
                  <a:lnTo>
                    <a:pt x="2175263" y="2654303"/>
                  </a:lnTo>
                  <a:lnTo>
                    <a:pt x="2160558" y="2630913"/>
                  </a:lnTo>
                  <a:close/>
                  <a:moveTo>
                    <a:pt x="2201425" y="2586041"/>
                  </a:moveTo>
                  <a:lnTo>
                    <a:pt x="2209771" y="2586041"/>
                  </a:lnTo>
                  <a:lnTo>
                    <a:pt x="2207915" y="2605552"/>
                  </a:lnTo>
                  <a:lnTo>
                    <a:pt x="2181644" y="2628902"/>
                  </a:lnTo>
                  <a:lnTo>
                    <a:pt x="2174844" y="2611949"/>
                  </a:lnTo>
                  <a:lnTo>
                    <a:pt x="2180100" y="2596276"/>
                  </a:lnTo>
                  <a:close/>
                  <a:moveTo>
                    <a:pt x="2148426" y="2586041"/>
                  </a:moveTo>
                  <a:lnTo>
                    <a:pt x="2154587" y="2587629"/>
                  </a:lnTo>
                  <a:lnTo>
                    <a:pt x="2166908" y="2597153"/>
                  </a:lnTo>
                  <a:lnTo>
                    <a:pt x="2158593" y="2609854"/>
                  </a:lnTo>
                  <a:lnTo>
                    <a:pt x="2152430" y="2613028"/>
                  </a:lnTo>
                  <a:lnTo>
                    <a:pt x="2146270" y="2598423"/>
                  </a:lnTo>
                  <a:close/>
                  <a:moveTo>
                    <a:pt x="3682894" y="2570157"/>
                  </a:moveTo>
                  <a:lnTo>
                    <a:pt x="3694076" y="2582121"/>
                  </a:lnTo>
                  <a:lnTo>
                    <a:pt x="3689417" y="2587620"/>
                  </a:lnTo>
                  <a:lnTo>
                    <a:pt x="3679788" y="2582121"/>
                  </a:lnTo>
                  <a:close/>
                  <a:moveTo>
                    <a:pt x="3730905" y="2559046"/>
                  </a:moveTo>
                  <a:lnTo>
                    <a:pt x="3735350" y="2566983"/>
                  </a:lnTo>
                  <a:lnTo>
                    <a:pt x="3733445" y="2579682"/>
                  </a:lnTo>
                  <a:lnTo>
                    <a:pt x="3722650" y="2562220"/>
                  </a:lnTo>
                  <a:close/>
                  <a:moveTo>
                    <a:pt x="3713237" y="2559046"/>
                  </a:moveTo>
                  <a:lnTo>
                    <a:pt x="3716301" y="2571115"/>
                  </a:lnTo>
                  <a:lnTo>
                    <a:pt x="3704965" y="2582856"/>
                  </a:lnTo>
                  <a:lnTo>
                    <a:pt x="3698838" y="2569810"/>
                  </a:lnTo>
                  <a:lnTo>
                    <a:pt x="3699757" y="2564591"/>
                  </a:lnTo>
                  <a:close/>
                  <a:moveTo>
                    <a:pt x="3751833" y="2544760"/>
                  </a:moveTo>
                  <a:lnTo>
                    <a:pt x="3757575" y="2551108"/>
                  </a:lnTo>
                  <a:lnTo>
                    <a:pt x="3756224" y="2566981"/>
                  </a:lnTo>
                  <a:lnTo>
                    <a:pt x="3748793" y="2573332"/>
                  </a:lnTo>
                  <a:lnTo>
                    <a:pt x="3741700" y="2562855"/>
                  </a:lnTo>
                  <a:close/>
                  <a:moveTo>
                    <a:pt x="3826834" y="2541584"/>
                  </a:moveTo>
                  <a:lnTo>
                    <a:pt x="3829013" y="2550995"/>
                  </a:lnTo>
                  <a:lnTo>
                    <a:pt x="3819052" y="2563541"/>
                  </a:lnTo>
                  <a:lnTo>
                    <a:pt x="3813760" y="2568873"/>
                  </a:lnTo>
                  <a:lnTo>
                    <a:pt x="3810648" y="2582361"/>
                  </a:lnTo>
                  <a:lnTo>
                    <a:pt x="3808780" y="2593970"/>
                  </a:lnTo>
                  <a:lnTo>
                    <a:pt x="3795395" y="2588949"/>
                  </a:lnTo>
                  <a:lnTo>
                    <a:pt x="3790103" y="2582361"/>
                  </a:lnTo>
                  <a:lnTo>
                    <a:pt x="3781388" y="2570128"/>
                  </a:lnTo>
                  <a:lnTo>
                    <a:pt x="3787925" y="2563854"/>
                  </a:lnTo>
                  <a:lnTo>
                    <a:pt x="3815939" y="2550995"/>
                  </a:lnTo>
                  <a:close/>
                  <a:moveTo>
                    <a:pt x="2138139" y="2532068"/>
                  </a:moveTo>
                  <a:lnTo>
                    <a:pt x="2144896" y="2548103"/>
                  </a:lnTo>
                  <a:lnTo>
                    <a:pt x="2152621" y="2563818"/>
                  </a:lnTo>
                  <a:lnTo>
                    <a:pt x="2132025" y="2553556"/>
                  </a:lnTo>
                  <a:lnTo>
                    <a:pt x="2128806" y="2539442"/>
                  </a:lnTo>
                  <a:close/>
                  <a:moveTo>
                    <a:pt x="3770127" y="2525711"/>
                  </a:moveTo>
                  <a:lnTo>
                    <a:pt x="3779801" y="2530439"/>
                  </a:lnTo>
                  <a:lnTo>
                    <a:pt x="3779801" y="2539220"/>
                  </a:lnTo>
                  <a:lnTo>
                    <a:pt x="3769482" y="2541584"/>
                  </a:lnTo>
                  <a:lnTo>
                    <a:pt x="3759163" y="2530439"/>
                  </a:lnTo>
                  <a:close/>
                  <a:moveTo>
                    <a:pt x="1526042" y="2514597"/>
                  </a:moveTo>
                  <a:lnTo>
                    <a:pt x="1532424" y="2520947"/>
                  </a:lnTo>
                  <a:lnTo>
                    <a:pt x="1541994" y="2516503"/>
                  </a:lnTo>
                  <a:lnTo>
                    <a:pt x="1549652" y="2522534"/>
                  </a:lnTo>
                  <a:lnTo>
                    <a:pt x="1540399" y="2528884"/>
                  </a:lnTo>
                  <a:lnTo>
                    <a:pt x="1547738" y="2543806"/>
                  </a:lnTo>
                  <a:lnTo>
                    <a:pt x="1540399" y="2547933"/>
                  </a:lnTo>
                  <a:lnTo>
                    <a:pt x="1539123" y="2555552"/>
                  </a:lnTo>
                  <a:lnTo>
                    <a:pt x="1557308" y="2564759"/>
                  </a:lnTo>
                  <a:lnTo>
                    <a:pt x="1554436" y="2573331"/>
                  </a:lnTo>
                  <a:lnTo>
                    <a:pt x="1550289" y="2567934"/>
                  </a:lnTo>
                  <a:lnTo>
                    <a:pt x="1544866" y="2576505"/>
                  </a:lnTo>
                  <a:lnTo>
                    <a:pt x="1544866" y="2598732"/>
                  </a:lnTo>
                  <a:lnTo>
                    <a:pt x="1535614" y="2612385"/>
                  </a:lnTo>
                  <a:lnTo>
                    <a:pt x="1530190" y="2627309"/>
                  </a:lnTo>
                  <a:lnTo>
                    <a:pt x="1518705" y="2620005"/>
                  </a:lnTo>
                  <a:lnTo>
                    <a:pt x="1529870" y="2595556"/>
                  </a:lnTo>
                  <a:lnTo>
                    <a:pt x="1532104" y="2571426"/>
                  </a:lnTo>
                  <a:lnTo>
                    <a:pt x="1531147" y="2564124"/>
                  </a:lnTo>
                  <a:lnTo>
                    <a:pt x="1522534" y="2562855"/>
                  </a:lnTo>
                  <a:lnTo>
                    <a:pt x="1510728" y="2578728"/>
                  </a:lnTo>
                  <a:lnTo>
                    <a:pt x="1490631" y="2561267"/>
                  </a:lnTo>
                  <a:cubicBezTo>
                    <a:pt x="1490950" y="2557669"/>
                    <a:pt x="1491268" y="2554070"/>
                    <a:pt x="1491587" y="2550472"/>
                  </a:cubicBezTo>
                  <a:lnTo>
                    <a:pt x="1513604" y="2544123"/>
                  </a:lnTo>
                  <a:lnTo>
                    <a:pt x="1519023" y="2550472"/>
                  </a:lnTo>
                  <a:lnTo>
                    <a:pt x="1520938" y="2544123"/>
                  </a:lnTo>
                  <a:lnTo>
                    <a:pt x="1516791" y="2536822"/>
                  </a:lnTo>
                  <a:lnTo>
                    <a:pt x="1520938" y="2521900"/>
                  </a:lnTo>
                  <a:close/>
                  <a:moveTo>
                    <a:pt x="3554357" y="2513011"/>
                  </a:moveTo>
                  <a:lnTo>
                    <a:pt x="3581363" y="2544986"/>
                  </a:lnTo>
                  <a:lnTo>
                    <a:pt x="3565842" y="2543105"/>
                  </a:lnTo>
                  <a:lnTo>
                    <a:pt x="3567084" y="2558779"/>
                  </a:lnTo>
                  <a:lnTo>
                    <a:pt x="3559013" y="2560659"/>
                  </a:lnTo>
                  <a:cubicBezTo>
                    <a:pt x="3559324" y="2563794"/>
                    <a:pt x="3559634" y="2566929"/>
                    <a:pt x="3559945" y="2570064"/>
                  </a:cubicBezTo>
                  <a:lnTo>
                    <a:pt x="3575465" y="2578214"/>
                  </a:lnTo>
                  <a:lnTo>
                    <a:pt x="3568636" y="2587620"/>
                  </a:lnTo>
                  <a:lnTo>
                    <a:pt x="3559945" y="2574453"/>
                  </a:lnTo>
                  <a:lnTo>
                    <a:pt x="3542562" y="2576647"/>
                  </a:lnTo>
                  <a:lnTo>
                    <a:pt x="3533870" y="2561286"/>
                  </a:lnTo>
                  <a:lnTo>
                    <a:pt x="3525800" y="2545299"/>
                  </a:lnTo>
                  <a:lnTo>
                    <a:pt x="3525800" y="2535895"/>
                  </a:lnTo>
                  <a:lnTo>
                    <a:pt x="3538216" y="2547493"/>
                  </a:lnTo>
                  <a:lnTo>
                    <a:pt x="3542251" y="2538089"/>
                  </a:lnTo>
                  <a:lnTo>
                    <a:pt x="3544114" y="2526491"/>
                  </a:lnTo>
                  <a:lnTo>
                    <a:pt x="3553426" y="2531820"/>
                  </a:lnTo>
                  <a:lnTo>
                    <a:pt x="3555599" y="2521476"/>
                  </a:lnTo>
                  <a:lnTo>
                    <a:pt x="3550322" y="2514892"/>
                  </a:lnTo>
                  <a:close/>
                  <a:moveTo>
                    <a:pt x="3405150" y="2508248"/>
                  </a:moveTo>
                  <a:lnTo>
                    <a:pt x="3421025" y="2526734"/>
                  </a:lnTo>
                  <a:lnTo>
                    <a:pt x="3417850" y="2532062"/>
                  </a:lnTo>
                  <a:lnTo>
                    <a:pt x="3407372" y="2523916"/>
                  </a:lnTo>
                  <a:close/>
                  <a:moveTo>
                    <a:pt x="3729877" y="2501897"/>
                  </a:moveTo>
                  <a:lnTo>
                    <a:pt x="3742150" y="2505753"/>
                  </a:lnTo>
                  <a:lnTo>
                    <a:pt x="3746463" y="2525336"/>
                  </a:lnTo>
                  <a:lnTo>
                    <a:pt x="3731204" y="2530473"/>
                  </a:lnTo>
                  <a:lnTo>
                    <a:pt x="3724569" y="2524053"/>
                  </a:lnTo>
                  <a:cubicBezTo>
                    <a:pt x="3724459" y="2518167"/>
                    <a:pt x="3724348" y="2512280"/>
                    <a:pt x="3724238" y="2506394"/>
                  </a:cubicBezTo>
                  <a:close/>
                  <a:moveTo>
                    <a:pt x="1524271" y="2489194"/>
                  </a:moveTo>
                  <a:cubicBezTo>
                    <a:pt x="1524699" y="2495957"/>
                    <a:pt x="1525128" y="2502719"/>
                    <a:pt x="1525556" y="2509482"/>
                  </a:cubicBezTo>
                  <a:lnTo>
                    <a:pt x="1516234" y="2518173"/>
                  </a:lnTo>
                  <a:lnTo>
                    <a:pt x="1508511" y="2535234"/>
                  </a:lnTo>
                  <a:lnTo>
                    <a:pt x="1500155" y="2531049"/>
                  </a:lnTo>
                  <a:lnTo>
                    <a:pt x="1512699" y="2514954"/>
                  </a:lnTo>
                  <a:lnTo>
                    <a:pt x="1506262" y="2504322"/>
                  </a:lnTo>
                  <a:lnTo>
                    <a:pt x="1510444" y="2490483"/>
                  </a:lnTo>
                  <a:close/>
                  <a:moveTo>
                    <a:pt x="1565246" y="2471735"/>
                  </a:moveTo>
                  <a:lnTo>
                    <a:pt x="1558483" y="2484432"/>
                  </a:lnTo>
                  <a:lnTo>
                    <a:pt x="1557308" y="2473640"/>
                  </a:lnTo>
                  <a:close/>
                  <a:moveTo>
                    <a:pt x="2108170" y="2470155"/>
                  </a:moveTo>
                  <a:lnTo>
                    <a:pt x="2128143" y="2489058"/>
                  </a:lnTo>
                  <a:cubicBezTo>
                    <a:pt x="2128364" y="2494397"/>
                    <a:pt x="2128586" y="2499737"/>
                    <a:pt x="2128807" y="2505076"/>
                  </a:cubicBezTo>
                  <a:lnTo>
                    <a:pt x="2111832" y="2493538"/>
                  </a:lnTo>
                  <a:close/>
                  <a:moveTo>
                    <a:pt x="1542198" y="2470150"/>
                  </a:moveTo>
                  <a:lnTo>
                    <a:pt x="1550929" y="2477076"/>
                  </a:lnTo>
                  <a:lnTo>
                    <a:pt x="1552544" y="2495974"/>
                  </a:lnTo>
                  <a:lnTo>
                    <a:pt x="1548020" y="2504475"/>
                  </a:lnTo>
                  <a:lnTo>
                    <a:pt x="1537345" y="2509836"/>
                  </a:lnTo>
                  <a:lnTo>
                    <a:pt x="1535082" y="2498175"/>
                  </a:lnTo>
                  <a:lnTo>
                    <a:pt x="1538963" y="2477393"/>
                  </a:lnTo>
                  <a:close/>
                  <a:moveTo>
                    <a:pt x="2122457" y="2457455"/>
                  </a:moveTo>
                  <a:lnTo>
                    <a:pt x="2138153" y="2465247"/>
                  </a:lnTo>
                  <a:lnTo>
                    <a:pt x="2142234" y="2459012"/>
                  </a:lnTo>
                  <a:lnTo>
                    <a:pt x="2154791" y="2472733"/>
                  </a:lnTo>
                  <a:lnTo>
                    <a:pt x="2169545" y="2474291"/>
                  </a:lnTo>
                  <a:lnTo>
                    <a:pt x="2178021" y="2481772"/>
                  </a:lnTo>
                  <a:lnTo>
                    <a:pt x="2148512" y="2492376"/>
                  </a:lnTo>
                  <a:lnTo>
                    <a:pt x="2127481" y="2475850"/>
                  </a:lnTo>
                  <a:close/>
                  <a:moveTo>
                    <a:pt x="1550604" y="2444749"/>
                  </a:moveTo>
                  <a:lnTo>
                    <a:pt x="1557308" y="2453507"/>
                  </a:lnTo>
                  <a:lnTo>
                    <a:pt x="1550019" y="2466975"/>
                  </a:lnTo>
                  <a:lnTo>
                    <a:pt x="1543021" y="2460578"/>
                  </a:lnTo>
                  <a:close/>
                  <a:moveTo>
                    <a:pt x="2109853" y="2386019"/>
                  </a:moveTo>
                  <a:lnTo>
                    <a:pt x="2120870" y="2400025"/>
                  </a:lnTo>
                  <a:lnTo>
                    <a:pt x="2108936" y="2417767"/>
                  </a:lnTo>
                  <a:lnTo>
                    <a:pt x="2097918" y="2409675"/>
                  </a:lnTo>
                  <a:lnTo>
                    <a:pt x="2095470" y="2397535"/>
                  </a:lnTo>
                  <a:lnTo>
                    <a:pt x="2105570" y="2395357"/>
                  </a:lnTo>
                  <a:close/>
                  <a:moveTo>
                    <a:pt x="2152737" y="2320930"/>
                  </a:moveTo>
                  <a:lnTo>
                    <a:pt x="2168495" y="2326823"/>
                  </a:lnTo>
                  <a:lnTo>
                    <a:pt x="2162192" y="2336131"/>
                  </a:lnTo>
                  <a:lnTo>
                    <a:pt x="2146118" y="2334268"/>
                  </a:lnTo>
                  <a:lnTo>
                    <a:pt x="2127524" y="2347918"/>
                  </a:lnTo>
                  <a:lnTo>
                    <a:pt x="2125633" y="2341713"/>
                  </a:lnTo>
                  <a:close/>
                  <a:moveTo>
                    <a:pt x="2132312" y="2239963"/>
                  </a:moveTo>
                  <a:lnTo>
                    <a:pt x="2144684" y="2252345"/>
                  </a:lnTo>
                  <a:lnTo>
                    <a:pt x="2123344" y="2265364"/>
                  </a:lnTo>
                  <a:lnTo>
                    <a:pt x="2120870" y="2251711"/>
                  </a:lnTo>
                  <a:close/>
                  <a:moveTo>
                    <a:pt x="2164060" y="2190748"/>
                  </a:moveTo>
                  <a:lnTo>
                    <a:pt x="2173257" y="2205972"/>
                  </a:lnTo>
                  <a:lnTo>
                    <a:pt x="2159135" y="2212976"/>
                  </a:lnTo>
                  <a:lnTo>
                    <a:pt x="2150266" y="2203839"/>
                  </a:lnTo>
                  <a:lnTo>
                    <a:pt x="2144683" y="2191052"/>
                  </a:lnTo>
                  <a:close/>
                  <a:moveTo>
                    <a:pt x="2180785" y="2185982"/>
                  </a:moveTo>
                  <a:lnTo>
                    <a:pt x="2193581" y="2195133"/>
                  </a:lnTo>
                  <a:lnTo>
                    <a:pt x="2196141" y="2205858"/>
                  </a:lnTo>
                  <a:lnTo>
                    <a:pt x="2215976" y="2190085"/>
                  </a:lnTo>
                  <a:lnTo>
                    <a:pt x="2231972" y="2195762"/>
                  </a:lnTo>
                  <a:lnTo>
                    <a:pt x="2235170" y="2202388"/>
                  </a:lnTo>
                  <a:lnTo>
                    <a:pt x="2219175" y="2206490"/>
                  </a:lnTo>
                  <a:lnTo>
                    <a:pt x="2232931" y="2212798"/>
                  </a:lnTo>
                  <a:lnTo>
                    <a:pt x="2230372" y="2220054"/>
                  </a:lnTo>
                  <a:lnTo>
                    <a:pt x="2182064" y="2224786"/>
                  </a:lnTo>
                  <a:lnTo>
                    <a:pt x="2162230" y="2235198"/>
                  </a:lnTo>
                  <a:lnTo>
                    <a:pt x="2151032" y="2219738"/>
                  </a:lnTo>
                  <a:lnTo>
                    <a:pt x="2166069" y="2217846"/>
                  </a:lnTo>
                  <a:lnTo>
                    <a:pt x="2176626" y="2207119"/>
                  </a:lnTo>
                  <a:lnTo>
                    <a:pt x="2186223" y="2207750"/>
                  </a:lnTo>
                  <a:close/>
                  <a:moveTo>
                    <a:pt x="2198341" y="2157407"/>
                  </a:moveTo>
                  <a:lnTo>
                    <a:pt x="2201832" y="2171006"/>
                  </a:lnTo>
                  <a:lnTo>
                    <a:pt x="2185958" y="2179632"/>
                  </a:lnTo>
                  <a:lnTo>
                    <a:pt x="2188815" y="2160724"/>
                  </a:lnTo>
                  <a:close/>
                  <a:moveTo>
                    <a:pt x="5024403" y="2154231"/>
                  </a:moveTo>
                  <a:lnTo>
                    <a:pt x="5025991" y="2172774"/>
                  </a:lnTo>
                  <a:lnTo>
                    <a:pt x="5021228" y="2190992"/>
                  </a:lnTo>
                  <a:lnTo>
                    <a:pt x="5011703" y="2193919"/>
                  </a:lnTo>
                  <a:lnTo>
                    <a:pt x="5006941" y="2170172"/>
                  </a:lnTo>
                  <a:lnTo>
                    <a:pt x="5013608" y="2158460"/>
                  </a:lnTo>
                  <a:close/>
                  <a:moveTo>
                    <a:pt x="2249459" y="2125656"/>
                  </a:moveTo>
                  <a:lnTo>
                    <a:pt x="2249459" y="2130622"/>
                  </a:lnTo>
                  <a:lnTo>
                    <a:pt x="2228670" y="2146449"/>
                  </a:lnTo>
                  <a:lnTo>
                    <a:pt x="2227725" y="2156692"/>
                  </a:lnTo>
                  <a:lnTo>
                    <a:pt x="2218275" y="2166932"/>
                  </a:lnTo>
                  <a:lnTo>
                    <a:pt x="2210715" y="2153898"/>
                  </a:lnTo>
                  <a:cubicBezTo>
                    <a:pt x="2210400" y="2147691"/>
                    <a:pt x="2210086" y="2141484"/>
                    <a:pt x="2209771" y="2135277"/>
                  </a:cubicBezTo>
                  <a:lnTo>
                    <a:pt x="2222370" y="2136209"/>
                  </a:lnTo>
                  <a:close/>
                  <a:moveTo>
                    <a:pt x="2273905" y="2119307"/>
                  </a:moveTo>
                  <a:lnTo>
                    <a:pt x="2281208" y="2129645"/>
                  </a:lnTo>
                  <a:lnTo>
                    <a:pt x="2263110" y="2132006"/>
                  </a:lnTo>
                  <a:lnTo>
                    <a:pt x="2258983" y="2121079"/>
                  </a:lnTo>
                  <a:close/>
                  <a:moveTo>
                    <a:pt x="2280256" y="2095494"/>
                  </a:moveTo>
                  <a:lnTo>
                    <a:pt x="2287559" y="2097758"/>
                  </a:lnTo>
                  <a:lnTo>
                    <a:pt x="2274858" y="2112957"/>
                  </a:lnTo>
                  <a:lnTo>
                    <a:pt x="2258983" y="2108752"/>
                  </a:lnTo>
                  <a:lnTo>
                    <a:pt x="2261205" y="2097110"/>
                  </a:lnTo>
                  <a:close/>
                  <a:moveTo>
                    <a:pt x="2292002" y="2065330"/>
                  </a:moveTo>
                  <a:lnTo>
                    <a:pt x="2312959" y="2076808"/>
                  </a:lnTo>
                  <a:lnTo>
                    <a:pt x="2302798" y="2092318"/>
                  </a:lnTo>
                  <a:lnTo>
                    <a:pt x="2285972" y="2083011"/>
                  </a:lnTo>
                  <a:close/>
                  <a:moveTo>
                    <a:pt x="3672802" y="1939932"/>
                  </a:moveTo>
                  <a:lnTo>
                    <a:pt x="3695345" y="1940896"/>
                  </a:lnTo>
                  <a:lnTo>
                    <a:pt x="3700425" y="1952481"/>
                  </a:lnTo>
                  <a:lnTo>
                    <a:pt x="3688995" y="1950871"/>
                  </a:lnTo>
                  <a:lnTo>
                    <a:pt x="3692170" y="1959881"/>
                  </a:lnTo>
                  <a:lnTo>
                    <a:pt x="3677247" y="1963742"/>
                  </a:lnTo>
                  <a:lnTo>
                    <a:pt x="3668675" y="1946366"/>
                  </a:lnTo>
                  <a:close/>
                  <a:moveTo>
                    <a:pt x="2423473" y="1893885"/>
                  </a:moveTo>
                  <a:lnTo>
                    <a:pt x="2443134" y="1915792"/>
                  </a:lnTo>
                  <a:lnTo>
                    <a:pt x="2443134" y="1924364"/>
                  </a:lnTo>
                  <a:lnTo>
                    <a:pt x="2432836" y="1928810"/>
                  </a:lnTo>
                  <a:lnTo>
                    <a:pt x="2423473" y="1914204"/>
                  </a:lnTo>
                  <a:lnTo>
                    <a:pt x="2406622" y="1904997"/>
                  </a:lnTo>
                  <a:lnTo>
                    <a:pt x="2424410" y="1904679"/>
                  </a:lnTo>
                  <a:cubicBezTo>
                    <a:pt x="2424098" y="1901081"/>
                    <a:pt x="2423785" y="1897483"/>
                    <a:pt x="2423473" y="1893885"/>
                  </a:cubicBezTo>
                  <a:close/>
                  <a:moveTo>
                    <a:pt x="2486201" y="1830386"/>
                  </a:moveTo>
                  <a:lnTo>
                    <a:pt x="2497270" y="1855692"/>
                  </a:lnTo>
                  <a:lnTo>
                    <a:pt x="2519408" y="1854731"/>
                  </a:lnTo>
                  <a:lnTo>
                    <a:pt x="2519408" y="1862100"/>
                  </a:lnTo>
                  <a:lnTo>
                    <a:pt x="2538384" y="1871390"/>
                  </a:lnTo>
                  <a:lnTo>
                    <a:pt x="2526683" y="1872351"/>
                  </a:lnTo>
                  <a:lnTo>
                    <a:pt x="2515613" y="1886447"/>
                  </a:lnTo>
                  <a:lnTo>
                    <a:pt x="2494424" y="1884524"/>
                  </a:lnTo>
                  <a:lnTo>
                    <a:pt x="2481773" y="1899581"/>
                  </a:lnTo>
                  <a:lnTo>
                    <a:pt x="2466909" y="1901823"/>
                  </a:lnTo>
                  <a:lnTo>
                    <a:pt x="2457421" y="1886126"/>
                  </a:lnTo>
                  <a:lnTo>
                    <a:pt x="2465643" y="1873312"/>
                  </a:lnTo>
                  <a:lnTo>
                    <a:pt x="2489996" y="1878117"/>
                  </a:lnTo>
                  <a:lnTo>
                    <a:pt x="2480192" y="1861459"/>
                  </a:lnTo>
                  <a:lnTo>
                    <a:pt x="2492842" y="1857935"/>
                  </a:lnTo>
                  <a:lnTo>
                    <a:pt x="2459002" y="1847363"/>
                  </a:lnTo>
                  <a:lnTo>
                    <a:pt x="2482407" y="1843199"/>
                  </a:lnTo>
                  <a:close/>
                  <a:moveTo>
                    <a:pt x="3837960" y="1809756"/>
                  </a:moveTo>
                  <a:lnTo>
                    <a:pt x="3848063" y="1824547"/>
                  </a:lnTo>
                  <a:lnTo>
                    <a:pt x="3840654" y="1835157"/>
                  </a:lnTo>
                  <a:lnTo>
                    <a:pt x="3825838" y="1826797"/>
                  </a:lnTo>
                  <a:close/>
                  <a:moveTo>
                    <a:pt x="4013480" y="1541468"/>
                  </a:moveTo>
                  <a:lnTo>
                    <a:pt x="4030625" y="1544222"/>
                  </a:lnTo>
                  <a:lnTo>
                    <a:pt x="4046500" y="1546364"/>
                  </a:lnTo>
                  <a:lnTo>
                    <a:pt x="4042372" y="1550343"/>
                  </a:lnTo>
                  <a:lnTo>
                    <a:pt x="4030625" y="1554627"/>
                  </a:lnTo>
                  <a:lnTo>
                    <a:pt x="4032847" y="1564726"/>
                  </a:lnTo>
                  <a:lnTo>
                    <a:pt x="4027450" y="1566868"/>
                  </a:lnTo>
                  <a:lnTo>
                    <a:pt x="4018877" y="1554627"/>
                  </a:lnTo>
                  <a:lnTo>
                    <a:pt x="4016655" y="1563808"/>
                  </a:lnTo>
                  <a:lnTo>
                    <a:pt x="4005225" y="1557687"/>
                  </a:lnTo>
                  <a:lnTo>
                    <a:pt x="4005225" y="1546670"/>
                  </a:lnTo>
                  <a:close/>
                  <a:moveTo>
                    <a:pt x="5063053" y="1519232"/>
                  </a:moveTo>
                  <a:lnTo>
                    <a:pt x="5070842" y="1527746"/>
                  </a:lnTo>
                  <a:lnTo>
                    <a:pt x="5067414" y="1537522"/>
                  </a:lnTo>
                  <a:lnTo>
                    <a:pt x="5075204" y="1546351"/>
                  </a:lnTo>
                  <a:lnTo>
                    <a:pt x="5068349" y="1565270"/>
                  </a:lnTo>
                  <a:lnTo>
                    <a:pt x="5062741" y="1548243"/>
                  </a:lnTo>
                  <a:lnTo>
                    <a:pt x="5041866" y="1538152"/>
                  </a:lnTo>
                  <a:lnTo>
                    <a:pt x="5048720" y="1523332"/>
                  </a:lnTo>
                  <a:lnTo>
                    <a:pt x="5056198" y="1530584"/>
                  </a:lnTo>
                  <a:close/>
                  <a:moveTo>
                    <a:pt x="5070441" y="1517646"/>
                  </a:moveTo>
                  <a:lnTo>
                    <a:pt x="5086316" y="1521333"/>
                  </a:lnTo>
                  <a:lnTo>
                    <a:pt x="5074652" y="1527171"/>
                  </a:lnTo>
                  <a:close/>
                  <a:moveTo>
                    <a:pt x="2793654" y="1403349"/>
                  </a:moveTo>
                  <a:lnTo>
                    <a:pt x="2808259" y="1420428"/>
                  </a:lnTo>
                  <a:lnTo>
                    <a:pt x="2796829" y="1431595"/>
                  </a:lnTo>
                  <a:lnTo>
                    <a:pt x="2778096" y="1431924"/>
                  </a:lnTo>
                  <a:lnTo>
                    <a:pt x="2782859" y="1409918"/>
                  </a:lnTo>
                  <a:close/>
                  <a:moveTo>
                    <a:pt x="303818" y="1397948"/>
                  </a:moveTo>
                  <a:lnTo>
                    <a:pt x="310168" y="1402076"/>
                  </a:lnTo>
                  <a:lnTo>
                    <a:pt x="305088" y="1417633"/>
                  </a:lnTo>
                  <a:lnTo>
                    <a:pt x="309215" y="1431603"/>
                  </a:lnTo>
                  <a:lnTo>
                    <a:pt x="316518" y="1433826"/>
                  </a:lnTo>
                  <a:lnTo>
                    <a:pt x="315882" y="1449383"/>
                  </a:lnTo>
                  <a:lnTo>
                    <a:pt x="327630" y="1448113"/>
                  </a:lnTo>
                  <a:lnTo>
                    <a:pt x="329218" y="1426206"/>
                  </a:lnTo>
                  <a:lnTo>
                    <a:pt x="336838" y="1413506"/>
                  </a:lnTo>
                  <a:lnTo>
                    <a:pt x="350490" y="1432238"/>
                  </a:lnTo>
                  <a:cubicBezTo>
                    <a:pt x="350278" y="1437212"/>
                    <a:pt x="350067" y="1442187"/>
                    <a:pt x="349855" y="1447161"/>
                  </a:cubicBezTo>
                  <a:lnTo>
                    <a:pt x="367635" y="1441446"/>
                  </a:lnTo>
                  <a:lnTo>
                    <a:pt x="357158" y="1456368"/>
                  </a:lnTo>
                  <a:lnTo>
                    <a:pt x="368905" y="1466845"/>
                  </a:lnTo>
                  <a:lnTo>
                    <a:pt x="365095" y="1497326"/>
                  </a:lnTo>
                  <a:lnTo>
                    <a:pt x="350173" y="1511296"/>
                  </a:lnTo>
                  <a:lnTo>
                    <a:pt x="365095" y="1514471"/>
                  </a:lnTo>
                  <a:lnTo>
                    <a:pt x="368587" y="1537331"/>
                  </a:lnTo>
                  <a:lnTo>
                    <a:pt x="372397" y="1525583"/>
                  </a:lnTo>
                  <a:lnTo>
                    <a:pt x="385098" y="1524630"/>
                  </a:lnTo>
                  <a:lnTo>
                    <a:pt x="390495" y="1536378"/>
                  </a:lnTo>
                  <a:lnTo>
                    <a:pt x="372715" y="1545903"/>
                  </a:lnTo>
                  <a:lnTo>
                    <a:pt x="383510" y="1544633"/>
                  </a:lnTo>
                  <a:cubicBezTo>
                    <a:pt x="383193" y="1551300"/>
                    <a:pt x="382875" y="1557968"/>
                    <a:pt x="382558" y="1564635"/>
                  </a:cubicBezTo>
                  <a:lnTo>
                    <a:pt x="365413" y="1565905"/>
                  </a:lnTo>
                  <a:lnTo>
                    <a:pt x="352078" y="1579875"/>
                  </a:lnTo>
                  <a:lnTo>
                    <a:pt x="361603" y="1593210"/>
                  </a:lnTo>
                  <a:lnTo>
                    <a:pt x="349220" y="1608133"/>
                  </a:lnTo>
                  <a:lnTo>
                    <a:pt x="347950" y="1621785"/>
                  </a:lnTo>
                  <a:lnTo>
                    <a:pt x="336520" y="1623055"/>
                  </a:lnTo>
                  <a:lnTo>
                    <a:pt x="327313" y="1634485"/>
                  </a:lnTo>
                  <a:lnTo>
                    <a:pt x="318740" y="1639248"/>
                  </a:lnTo>
                  <a:lnTo>
                    <a:pt x="313025" y="1622103"/>
                  </a:lnTo>
                  <a:lnTo>
                    <a:pt x="298103" y="1602418"/>
                  </a:lnTo>
                  <a:lnTo>
                    <a:pt x="291753" y="1616388"/>
                  </a:lnTo>
                  <a:lnTo>
                    <a:pt x="300643" y="1628770"/>
                  </a:lnTo>
                  <a:lnTo>
                    <a:pt x="301913" y="1637025"/>
                  </a:lnTo>
                  <a:lnTo>
                    <a:pt x="286990" y="1645598"/>
                  </a:lnTo>
                  <a:lnTo>
                    <a:pt x="285085" y="1666870"/>
                  </a:lnTo>
                  <a:lnTo>
                    <a:pt x="313343" y="1651630"/>
                  </a:lnTo>
                  <a:lnTo>
                    <a:pt x="317788" y="1655758"/>
                  </a:lnTo>
                  <a:lnTo>
                    <a:pt x="295880" y="1676078"/>
                  </a:lnTo>
                  <a:lnTo>
                    <a:pt x="279053" y="1708781"/>
                  </a:lnTo>
                  <a:lnTo>
                    <a:pt x="255875" y="1711320"/>
                  </a:lnTo>
                  <a:lnTo>
                    <a:pt x="242223" y="1742753"/>
                  </a:lnTo>
                  <a:lnTo>
                    <a:pt x="220950" y="1748468"/>
                  </a:lnTo>
                  <a:lnTo>
                    <a:pt x="217775" y="1744340"/>
                  </a:lnTo>
                  <a:lnTo>
                    <a:pt x="228570" y="1739896"/>
                  </a:lnTo>
                  <a:lnTo>
                    <a:pt x="231745" y="1730370"/>
                  </a:lnTo>
                  <a:lnTo>
                    <a:pt x="224125" y="1722115"/>
                  </a:lnTo>
                  <a:cubicBezTo>
                    <a:pt x="223702" y="1715871"/>
                    <a:pt x="223278" y="1709627"/>
                    <a:pt x="222855" y="1703383"/>
                  </a:cubicBezTo>
                  <a:lnTo>
                    <a:pt x="207933" y="1701160"/>
                  </a:lnTo>
                  <a:lnTo>
                    <a:pt x="204123" y="1710685"/>
                  </a:lnTo>
                  <a:lnTo>
                    <a:pt x="207298" y="1720210"/>
                  </a:lnTo>
                  <a:lnTo>
                    <a:pt x="199995" y="1729736"/>
                  </a:lnTo>
                  <a:lnTo>
                    <a:pt x="175865" y="1737355"/>
                  </a:lnTo>
                  <a:lnTo>
                    <a:pt x="163165" y="1761486"/>
                  </a:lnTo>
                  <a:lnTo>
                    <a:pt x="110778" y="1815778"/>
                  </a:lnTo>
                  <a:lnTo>
                    <a:pt x="87283" y="1817048"/>
                  </a:lnTo>
                  <a:lnTo>
                    <a:pt x="63470" y="1831018"/>
                  </a:lnTo>
                  <a:lnTo>
                    <a:pt x="35848" y="1825938"/>
                  </a:lnTo>
                  <a:lnTo>
                    <a:pt x="40293" y="1849433"/>
                  </a:lnTo>
                  <a:lnTo>
                    <a:pt x="0" y="1865398"/>
                  </a:lnTo>
                  <a:lnTo>
                    <a:pt x="51895" y="1757672"/>
                  </a:lnTo>
                  <a:cubicBezTo>
                    <a:pt x="107924" y="1654532"/>
                    <a:pt x="168793" y="1554404"/>
                    <a:pt x="234199" y="1457591"/>
                  </a:cubicBezTo>
                  <a:lnTo>
                    <a:pt x="269276" y="1410682"/>
                  </a:lnTo>
                  <a:lnTo>
                    <a:pt x="273020" y="1407473"/>
                  </a:lnTo>
                  <a:close/>
                  <a:moveTo>
                    <a:pt x="3781388" y="1397007"/>
                  </a:moveTo>
                  <a:cubicBezTo>
                    <a:pt x="3781176" y="1404671"/>
                    <a:pt x="3780965" y="1412335"/>
                    <a:pt x="3780753" y="1419999"/>
                  </a:cubicBezTo>
                  <a:lnTo>
                    <a:pt x="3775672" y="1425582"/>
                  </a:lnTo>
                  <a:lnTo>
                    <a:pt x="3770275" y="1413431"/>
                  </a:lnTo>
                  <a:lnTo>
                    <a:pt x="3776308" y="1403577"/>
                  </a:lnTo>
                  <a:close/>
                  <a:moveTo>
                    <a:pt x="2893984" y="1212850"/>
                  </a:moveTo>
                  <a:lnTo>
                    <a:pt x="2912798" y="1234757"/>
                  </a:lnTo>
                  <a:lnTo>
                    <a:pt x="2919384" y="1260157"/>
                  </a:lnTo>
                  <a:lnTo>
                    <a:pt x="2902763" y="1260475"/>
                  </a:lnTo>
                  <a:lnTo>
                    <a:pt x="2904646" y="1246504"/>
                  </a:lnTo>
                  <a:lnTo>
                    <a:pt x="2894924" y="1231582"/>
                  </a:lnTo>
                  <a:cubicBezTo>
                    <a:pt x="2894611" y="1225338"/>
                    <a:pt x="2894297" y="1219094"/>
                    <a:pt x="2893984" y="1212850"/>
                  </a:cubicBezTo>
                  <a:close/>
                  <a:moveTo>
                    <a:pt x="5710203" y="1139822"/>
                  </a:moveTo>
                  <a:lnTo>
                    <a:pt x="5727666" y="1152205"/>
                  </a:lnTo>
                  <a:lnTo>
                    <a:pt x="5723382" y="1173160"/>
                  </a:lnTo>
                  <a:lnTo>
                    <a:pt x="5711521" y="1162048"/>
                  </a:lnTo>
                  <a:cubicBezTo>
                    <a:pt x="5711082" y="1154639"/>
                    <a:pt x="5710642" y="1147231"/>
                    <a:pt x="5710203" y="1139822"/>
                  </a:cubicBezTo>
                  <a:close/>
                  <a:moveTo>
                    <a:pt x="3040668" y="1009652"/>
                  </a:moveTo>
                  <a:lnTo>
                    <a:pt x="3052733" y="1019177"/>
                  </a:lnTo>
                  <a:lnTo>
                    <a:pt x="3020983" y="1028702"/>
                  </a:lnTo>
                  <a:lnTo>
                    <a:pt x="3017808" y="1020765"/>
                  </a:lnTo>
                  <a:close/>
                  <a:moveTo>
                    <a:pt x="3072139" y="911226"/>
                  </a:moveTo>
                  <a:lnTo>
                    <a:pt x="3073371" y="926933"/>
                  </a:lnTo>
                  <a:lnTo>
                    <a:pt x="3052733" y="930276"/>
                  </a:lnTo>
                  <a:close/>
                  <a:moveTo>
                    <a:pt x="3107021" y="901700"/>
                  </a:moveTo>
                  <a:lnTo>
                    <a:pt x="3120991" y="928449"/>
                  </a:lnTo>
                  <a:lnTo>
                    <a:pt x="3105116" y="944563"/>
                  </a:lnTo>
                  <a:lnTo>
                    <a:pt x="3098766" y="934895"/>
                  </a:lnTo>
                  <a:lnTo>
                    <a:pt x="3098766" y="925226"/>
                  </a:lnTo>
                  <a:lnTo>
                    <a:pt x="3105751" y="916525"/>
                  </a:lnTo>
                  <a:close/>
                  <a:moveTo>
                    <a:pt x="3099360" y="876300"/>
                  </a:moveTo>
                  <a:lnTo>
                    <a:pt x="3105116" y="884929"/>
                  </a:lnTo>
                  <a:lnTo>
                    <a:pt x="3093284" y="896433"/>
                  </a:lnTo>
                  <a:lnTo>
                    <a:pt x="3091365" y="914648"/>
                  </a:lnTo>
                  <a:lnTo>
                    <a:pt x="3079858" y="925513"/>
                  </a:lnTo>
                  <a:cubicBezTo>
                    <a:pt x="3079751" y="918696"/>
                    <a:pt x="3079645" y="911878"/>
                    <a:pt x="3079538" y="905061"/>
                  </a:cubicBezTo>
                  <a:lnTo>
                    <a:pt x="3060671" y="906659"/>
                  </a:lnTo>
                  <a:lnTo>
                    <a:pt x="3062270" y="893877"/>
                  </a:lnTo>
                  <a:lnTo>
                    <a:pt x="3082736" y="885248"/>
                  </a:lnTo>
                  <a:close/>
                  <a:moveTo>
                    <a:pt x="2895676" y="835022"/>
                  </a:moveTo>
                  <a:lnTo>
                    <a:pt x="2900080" y="843367"/>
                  </a:lnTo>
                  <a:lnTo>
                    <a:pt x="2899450" y="855243"/>
                  </a:lnTo>
                  <a:lnTo>
                    <a:pt x="2906370" y="852034"/>
                  </a:lnTo>
                  <a:cubicBezTo>
                    <a:pt x="2906475" y="854923"/>
                    <a:pt x="2906579" y="857811"/>
                    <a:pt x="2906684" y="860700"/>
                  </a:cubicBezTo>
                  <a:lnTo>
                    <a:pt x="2893160" y="863910"/>
                  </a:lnTo>
                  <a:lnTo>
                    <a:pt x="2884040" y="886378"/>
                  </a:lnTo>
                  <a:lnTo>
                    <a:pt x="2873346" y="893760"/>
                  </a:lnTo>
                  <a:lnTo>
                    <a:pt x="2879321" y="876748"/>
                  </a:lnTo>
                  <a:lnTo>
                    <a:pt x="2877121" y="857490"/>
                  </a:lnTo>
                  <a:lnTo>
                    <a:pt x="2890959" y="854280"/>
                  </a:lnTo>
                  <a:close/>
                  <a:moveTo>
                    <a:pt x="2912575" y="822322"/>
                  </a:moveTo>
                  <a:lnTo>
                    <a:pt x="2923896" y="829854"/>
                  </a:lnTo>
                  <a:lnTo>
                    <a:pt x="2925733" y="836130"/>
                  </a:lnTo>
                  <a:lnTo>
                    <a:pt x="2922673" y="849310"/>
                  </a:lnTo>
                  <a:lnTo>
                    <a:pt x="2912575" y="848682"/>
                  </a:lnTo>
                  <a:lnTo>
                    <a:pt x="2904312" y="841465"/>
                  </a:lnTo>
                  <a:lnTo>
                    <a:pt x="2900333" y="830795"/>
                  </a:lnTo>
                  <a:lnTo>
                    <a:pt x="2915634" y="832050"/>
                  </a:lnTo>
                  <a:close/>
                  <a:moveTo>
                    <a:pt x="3115497" y="820737"/>
                  </a:moveTo>
                  <a:lnTo>
                    <a:pt x="3128970" y="829700"/>
                  </a:lnTo>
                  <a:lnTo>
                    <a:pt x="3132104" y="840826"/>
                  </a:lnTo>
                  <a:lnTo>
                    <a:pt x="3125211" y="850098"/>
                  </a:lnTo>
                  <a:lnTo>
                    <a:pt x="3108291" y="855662"/>
                  </a:lnTo>
                  <a:lnTo>
                    <a:pt x="3112364" y="841135"/>
                  </a:lnTo>
                  <a:close/>
                  <a:moveTo>
                    <a:pt x="2986079" y="784222"/>
                  </a:moveTo>
                  <a:lnTo>
                    <a:pt x="2989234" y="792794"/>
                  </a:lnTo>
                  <a:lnTo>
                    <a:pt x="2950732" y="835022"/>
                  </a:lnTo>
                  <a:lnTo>
                    <a:pt x="2938108" y="829942"/>
                  </a:lnTo>
                  <a:lnTo>
                    <a:pt x="2936846" y="815337"/>
                  </a:lnTo>
                  <a:lnTo>
                    <a:pt x="2944104" y="803589"/>
                  </a:lnTo>
                  <a:lnTo>
                    <a:pt x="2956728" y="805494"/>
                  </a:lnTo>
                  <a:lnTo>
                    <a:pt x="2963040" y="796922"/>
                  </a:lnTo>
                  <a:lnTo>
                    <a:pt x="2969036" y="784539"/>
                  </a:lnTo>
                  <a:close/>
                  <a:moveTo>
                    <a:pt x="3181826" y="777876"/>
                  </a:moveTo>
                  <a:lnTo>
                    <a:pt x="3189253" y="786862"/>
                  </a:lnTo>
                  <a:lnTo>
                    <a:pt x="3181181" y="793751"/>
                  </a:lnTo>
                  <a:lnTo>
                    <a:pt x="3170203" y="787760"/>
                  </a:lnTo>
                  <a:close/>
                  <a:moveTo>
                    <a:pt x="2989234" y="760410"/>
                  </a:moveTo>
                  <a:lnTo>
                    <a:pt x="3000346" y="771020"/>
                  </a:lnTo>
                  <a:lnTo>
                    <a:pt x="2997078" y="785810"/>
                  </a:lnTo>
                  <a:lnTo>
                    <a:pt x="2989559" y="779380"/>
                  </a:lnTo>
                  <a:cubicBezTo>
                    <a:pt x="2989451" y="773057"/>
                    <a:pt x="2989342" y="766733"/>
                    <a:pt x="2989234" y="760410"/>
                  </a:cubicBezTo>
                  <a:close/>
                  <a:moveTo>
                    <a:pt x="3084673" y="733425"/>
                  </a:moveTo>
                  <a:lnTo>
                    <a:pt x="3095591" y="744629"/>
                  </a:lnTo>
                  <a:lnTo>
                    <a:pt x="3089491" y="761915"/>
                  </a:lnTo>
                  <a:lnTo>
                    <a:pt x="3078568" y="778881"/>
                  </a:lnTo>
                  <a:lnTo>
                    <a:pt x="3073427" y="784323"/>
                  </a:lnTo>
                  <a:lnTo>
                    <a:pt x="3061541" y="788805"/>
                  </a:lnTo>
                  <a:lnTo>
                    <a:pt x="3062825" y="799369"/>
                  </a:lnTo>
                  <a:lnTo>
                    <a:pt x="3065074" y="811213"/>
                  </a:lnTo>
                  <a:lnTo>
                    <a:pt x="3056400" y="808972"/>
                  </a:lnTo>
                  <a:lnTo>
                    <a:pt x="3054472" y="788805"/>
                  </a:lnTo>
                  <a:lnTo>
                    <a:pt x="3063789" y="766077"/>
                  </a:lnTo>
                  <a:lnTo>
                    <a:pt x="3045477" y="773119"/>
                  </a:lnTo>
                  <a:lnTo>
                    <a:pt x="3028448" y="802890"/>
                  </a:lnTo>
                  <a:lnTo>
                    <a:pt x="3016882" y="795527"/>
                  </a:lnTo>
                  <a:lnTo>
                    <a:pt x="3014633" y="784643"/>
                  </a:lnTo>
                  <a:lnTo>
                    <a:pt x="3028127" y="766397"/>
                  </a:lnTo>
                  <a:lnTo>
                    <a:pt x="3045477" y="749431"/>
                  </a:lnTo>
                  <a:lnTo>
                    <a:pt x="3065396" y="743989"/>
                  </a:lnTo>
                  <a:close/>
                  <a:moveTo>
                    <a:pt x="3205129" y="719138"/>
                  </a:moveTo>
                  <a:lnTo>
                    <a:pt x="3203253" y="736387"/>
                  </a:lnTo>
                  <a:lnTo>
                    <a:pt x="3189807" y="739776"/>
                  </a:lnTo>
                  <a:lnTo>
                    <a:pt x="3184491" y="726222"/>
                  </a:lnTo>
                  <a:close/>
                  <a:moveTo>
                    <a:pt x="3048002" y="700087"/>
                  </a:moveTo>
                  <a:lnTo>
                    <a:pt x="3055726" y="703262"/>
                  </a:lnTo>
                  <a:lnTo>
                    <a:pt x="3059084" y="711517"/>
                  </a:lnTo>
                  <a:lnTo>
                    <a:pt x="3057069" y="725170"/>
                  </a:lnTo>
                  <a:lnTo>
                    <a:pt x="3044980" y="725487"/>
                  </a:lnTo>
                  <a:lnTo>
                    <a:pt x="3041621" y="709612"/>
                  </a:lnTo>
                  <a:close/>
                  <a:moveTo>
                    <a:pt x="3147591" y="608011"/>
                  </a:moveTo>
                  <a:lnTo>
                    <a:pt x="3157047" y="609291"/>
                  </a:lnTo>
                  <a:lnTo>
                    <a:pt x="3163667" y="632651"/>
                  </a:lnTo>
                  <a:lnTo>
                    <a:pt x="3154210" y="648332"/>
                  </a:lnTo>
                  <a:lnTo>
                    <a:pt x="3165873" y="659212"/>
                  </a:lnTo>
                  <a:lnTo>
                    <a:pt x="3165873" y="666572"/>
                  </a:lnTo>
                  <a:lnTo>
                    <a:pt x="3150428" y="687053"/>
                  </a:lnTo>
                  <a:lnTo>
                    <a:pt x="3152319" y="699533"/>
                  </a:lnTo>
                  <a:lnTo>
                    <a:pt x="3167134" y="696333"/>
                  </a:lnTo>
                  <a:lnTo>
                    <a:pt x="3173439" y="675853"/>
                  </a:lnTo>
                  <a:lnTo>
                    <a:pt x="3178482" y="657932"/>
                  </a:lnTo>
                  <a:lnTo>
                    <a:pt x="3193298" y="651212"/>
                  </a:lnTo>
                  <a:lnTo>
                    <a:pt x="3183211" y="634571"/>
                  </a:lnTo>
                  <a:lnTo>
                    <a:pt x="3192983" y="621771"/>
                  </a:lnTo>
                  <a:lnTo>
                    <a:pt x="3196765" y="625611"/>
                  </a:lnTo>
                  <a:lnTo>
                    <a:pt x="3199602" y="629131"/>
                  </a:lnTo>
                  <a:lnTo>
                    <a:pt x="3200548" y="631051"/>
                  </a:lnTo>
                  <a:lnTo>
                    <a:pt x="3201178" y="632331"/>
                  </a:lnTo>
                  <a:lnTo>
                    <a:pt x="3202124" y="632971"/>
                  </a:lnTo>
                  <a:lnTo>
                    <a:pt x="3203070" y="633611"/>
                  </a:lnTo>
                  <a:lnTo>
                    <a:pt x="3204015" y="632971"/>
                  </a:lnTo>
                  <a:lnTo>
                    <a:pt x="3205592" y="632651"/>
                  </a:lnTo>
                  <a:lnTo>
                    <a:pt x="3207483" y="631691"/>
                  </a:lnTo>
                  <a:lnTo>
                    <a:pt x="3208744" y="631051"/>
                  </a:lnTo>
                  <a:lnTo>
                    <a:pt x="3220092" y="642572"/>
                  </a:lnTo>
                  <a:lnTo>
                    <a:pt x="3225766" y="654092"/>
                  </a:lnTo>
                  <a:lnTo>
                    <a:pt x="3206852" y="678093"/>
                  </a:lnTo>
                  <a:lnTo>
                    <a:pt x="3205276" y="700173"/>
                  </a:lnTo>
                  <a:lnTo>
                    <a:pt x="3185102" y="698253"/>
                  </a:lnTo>
                  <a:lnTo>
                    <a:pt x="3181319" y="716174"/>
                  </a:lnTo>
                  <a:lnTo>
                    <a:pt x="3173754" y="726734"/>
                  </a:lnTo>
                  <a:lnTo>
                    <a:pt x="3184472" y="743055"/>
                  </a:lnTo>
                  <a:lnTo>
                    <a:pt x="3173754" y="746255"/>
                  </a:lnTo>
                  <a:lnTo>
                    <a:pt x="3160199" y="738895"/>
                  </a:lnTo>
                  <a:lnTo>
                    <a:pt x="3157047" y="722894"/>
                  </a:lnTo>
                  <a:lnTo>
                    <a:pt x="3154525" y="730894"/>
                  </a:lnTo>
                  <a:lnTo>
                    <a:pt x="3152949" y="736974"/>
                  </a:lnTo>
                  <a:lnTo>
                    <a:pt x="3152004" y="739215"/>
                  </a:lnTo>
                  <a:cubicBezTo>
                    <a:pt x="3151899" y="739855"/>
                    <a:pt x="3151793" y="740495"/>
                    <a:pt x="3151688" y="741135"/>
                  </a:cubicBezTo>
                  <a:lnTo>
                    <a:pt x="3151373" y="743375"/>
                  </a:lnTo>
                  <a:lnTo>
                    <a:pt x="3149482" y="746895"/>
                  </a:lnTo>
                  <a:lnTo>
                    <a:pt x="3144123" y="756495"/>
                  </a:lnTo>
                  <a:lnTo>
                    <a:pt x="3136243" y="769935"/>
                  </a:lnTo>
                  <a:lnTo>
                    <a:pt x="3126786" y="760335"/>
                  </a:lnTo>
                  <a:lnTo>
                    <a:pt x="3129623" y="727694"/>
                  </a:lnTo>
                  <a:lnTo>
                    <a:pt x="3116384" y="740495"/>
                  </a:lnTo>
                  <a:lnTo>
                    <a:pt x="3105036" y="768975"/>
                  </a:lnTo>
                  <a:lnTo>
                    <a:pt x="3097785" y="767055"/>
                  </a:lnTo>
                  <a:lnTo>
                    <a:pt x="3107873" y="742415"/>
                  </a:lnTo>
                  <a:lnTo>
                    <a:pt x="3096209" y="740495"/>
                  </a:lnTo>
                  <a:lnTo>
                    <a:pt x="3094003" y="734094"/>
                  </a:lnTo>
                  <a:lnTo>
                    <a:pt x="3107557" y="727694"/>
                  </a:lnTo>
                  <a:lnTo>
                    <a:pt x="3099992" y="717134"/>
                  </a:lnTo>
                  <a:lnTo>
                    <a:pt x="3127101" y="687053"/>
                  </a:lnTo>
                  <a:lnTo>
                    <a:pt x="3127101" y="668172"/>
                  </a:lnTo>
                  <a:lnTo>
                    <a:pt x="3135297" y="656332"/>
                  </a:lnTo>
                  <a:lnTo>
                    <a:pt x="3128992" y="646732"/>
                  </a:lnTo>
                  <a:close/>
                  <a:moveTo>
                    <a:pt x="3086809" y="601662"/>
                  </a:moveTo>
                  <a:lnTo>
                    <a:pt x="3100900" y="618490"/>
                  </a:lnTo>
                  <a:lnTo>
                    <a:pt x="3095575" y="628967"/>
                  </a:lnTo>
                  <a:lnTo>
                    <a:pt x="3100274" y="649287"/>
                  </a:lnTo>
                  <a:lnTo>
                    <a:pt x="3095888" y="658812"/>
                  </a:lnTo>
                  <a:lnTo>
                    <a:pt x="3117816" y="663575"/>
                  </a:lnTo>
                  <a:lnTo>
                    <a:pt x="3107478" y="680720"/>
                  </a:lnTo>
                  <a:lnTo>
                    <a:pt x="3092755" y="682625"/>
                  </a:lnTo>
                  <a:lnTo>
                    <a:pt x="3067073" y="700087"/>
                  </a:lnTo>
                  <a:lnTo>
                    <a:pt x="3054544" y="696912"/>
                  </a:lnTo>
                  <a:lnTo>
                    <a:pt x="3082423" y="661987"/>
                  </a:lnTo>
                  <a:lnTo>
                    <a:pt x="3052351" y="679767"/>
                  </a:lnTo>
                  <a:lnTo>
                    <a:pt x="3042953" y="679132"/>
                  </a:lnTo>
                  <a:lnTo>
                    <a:pt x="3029170" y="697230"/>
                  </a:lnTo>
                  <a:lnTo>
                    <a:pt x="3024158" y="683577"/>
                  </a:lnTo>
                  <a:lnTo>
                    <a:pt x="3034495" y="675957"/>
                  </a:lnTo>
                  <a:lnTo>
                    <a:pt x="3031050" y="662305"/>
                  </a:lnTo>
                  <a:lnTo>
                    <a:pt x="3042640" y="652780"/>
                  </a:lnTo>
                  <a:lnTo>
                    <a:pt x="3057363" y="649605"/>
                  </a:lnTo>
                  <a:lnTo>
                    <a:pt x="3071460" y="629285"/>
                  </a:lnTo>
                  <a:lnTo>
                    <a:pt x="3083990" y="628332"/>
                  </a:lnTo>
                  <a:lnTo>
                    <a:pt x="3079917" y="611187"/>
                  </a:lnTo>
                  <a:close/>
                  <a:moveTo>
                    <a:pt x="3198778" y="596901"/>
                  </a:moveTo>
                  <a:lnTo>
                    <a:pt x="3208960" y="597864"/>
                  </a:lnTo>
                  <a:lnTo>
                    <a:pt x="3214215" y="603322"/>
                  </a:lnTo>
                  <a:lnTo>
                    <a:pt x="3219798" y="601074"/>
                  </a:lnTo>
                  <a:lnTo>
                    <a:pt x="3227353" y="611349"/>
                  </a:lnTo>
                  <a:lnTo>
                    <a:pt x="3217828" y="625476"/>
                  </a:lnTo>
                  <a:lnTo>
                    <a:pt x="3201405" y="609743"/>
                  </a:lnTo>
                  <a:close/>
                  <a:moveTo>
                    <a:pt x="3164907" y="504825"/>
                  </a:moveTo>
                  <a:lnTo>
                    <a:pt x="3188311" y="509905"/>
                  </a:lnTo>
                  <a:lnTo>
                    <a:pt x="3190841" y="523558"/>
                  </a:lnTo>
                  <a:lnTo>
                    <a:pt x="3182302" y="535305"/>
                  </a:lnTo>
                  <a:lnTo>
                    <a:pt x="3184516" y="554355"/>
                  </a:lnTo>
                  <a:lnTo>
                    <a:pt x="3172181" y="566103"/>
                  </a:lnTo>
                  <a:lnTo>
                    <a:pt x="3164591" y="582930"/>
                  </a:lnTo>
                  <a:lnTo>
                    <a:pt x="3136444" y="592455"/>
                  </a:lnTo>
                  <a:lnTo>
                    <a:pt x="3124110" y="622300"/>
                  </a:lnTo>
                  <a:lnTo>
                    <a:pt x="3119998" y="619125"/>
                  </a:lnTo>
                  <a:lnTo>
                    <a:pt x="3120631" y="611823"/>
                  </a:lnTo>
                  <a:lnTo>
                    <a:pt x="3109878" y="602615"/>
                  </a:lnTo>
                  <a:lnTo>
                    <a:pt x="3132965" y="578803"/>
                  </a:lnTo>
                  <a:lnTo>
                    <a:pt x="3136127" y="555943"/>
                  </a:lnTo>
                  <a:lnTo>
                    <a:pt x="3151941" y="553403"/>
                  </a:lnTo>
                  <a:lnTo>
                    <a:pt x="3155736" y="542925"/>
                  </a:lnTo>
                  <a:lnTo>
                    <a:pt x="3151624" y="531495"/>
                  </a:lnTo>
                  <a:lnTo>
                    <a:pt x="3157950" y="523875"/>
                  </a:lnTo>
                  <a:close/>
                  <a:moveTo>
                    <a:pt x="4364771" y="471424"/>
                  </a:moveTo>
                  <a:lnTo>
                    <a:pt x="4352063" y="473328"/>
                  </a:lnTo>
                  <a:lnTo>
                    <a:pt x="4349204" y="492370"/>
                  </a:lnTo>
                  <a:lnTo>
                    <a:pt x="4353334" y="505065"/>
                  </a:lnTo>
                  <a:lnTo>
                    <a:pt x="4345709" y="514269"/>
                  </a:lnTo>
                  <a:lnTo>
                    <a:pt x="4338402" y="505383"/>
                  </a:lnTo>
                  <a:lnTo>
                    <a:pt x="4341579" y="493005"/>
                  </a:lnTo>
                  <a:lnTo>
                    <a:pt x="4337131" y="479358"/>
                  </a:lnTo>
                  <a:lnTo>
                    <a:pt x="4322835" y="489514"/>
                  </a:lnTo>
                  <a:lnTo>
                    <a:pt x="4315210" y="501892"/>
                  </a:lnTo>
                  <a:lnTo>
                    <a:pt x="4319976" y="515538"/>
                  </a:lnTo>
                  <a:lnTo>
                    <a:pt x="4326647" y="515538"/>
                  </a:lnTo>
                  <a:lnTo>
                    <a:pt x="4334590" y="522203"/>
                  </a:lnTo>
                  <a:lnTo>
                    <a:pt x="4333319" y="536167"/>
                  </a:lnTo>
                  <a:lnTo>
                    <a:pt x="4321882" y="530455"/>
                  </a:lnTo>
                  <a:lnTo>
                    <a:pt x="4315210" y="539658"/>
                  </a:lnTo>
                  <a:lnTo>
                    <a:pt x="4297419" y="537119"/>
                  </a:lnTo>
                  <a:lnTo>
                    <a:pt x="4292971" y="550766"/>
                  </a:lnTo>
                  <a:lnTo>
                    <a:pt x="4282805" y="553940"/>
                  </a:lnTo>
                  <a:lnTo>
                    <a:pt x="4274862" y="552353"/>
                  </a:lnTo>
                  <a:lnTo>
                    <a:pt x="4260566" y="563778"/>
                  </a:lnTo>
                  <a:lnTo>
                    <a:pt x="4263425" y="579647"/>
                  </a:lnTo>
                  <a:lnTo>
                    <a:pt x="4256754" y="585677"/>
                  </a:lnTo>
                  <a:lnTo>
                    <a:pt x="4246270" y="586312"/>
                  </a:lnTo>
                  <a:lnTo>
                    <a:pt x="4233244" y="586946"/>
                  </a:lnTo>
                  <a:lnTo>
                    <a:pt x="4227843" y="601863"/>
                  </a:lnTo>
                  <a:lnTo>
                    <a:pt x="4232926" y="608210"/>
                  </a:lnTo>
                  <a:lnTo>
                    <a:pt x="4241504" y="605036"/>
                  </a:lnTo>
                  <a:lnTo>
                    <a:pt x="4247858" y="609797"/>
                  </a:lnTo>
                  <a:lnTo>
                    <a:pt x="4239280" y="612653"/>
                  </a:lnTo>
                  <a:lnTo>
                    <a:pt x="4244363" y="622174"/>
                  </a:lnTo>
                  <a:lnTo>
                    <a:pt x="4254530" y="624396"/>
                  </a:lnTo>
                  <a:lnTo>
                    <a:pt x="4259295" y="613288"/>
                  </a:lnTo>
                  <a:lnTo>
                    <a:pt x="4260248" y="619635"/>
                  </a:lnTo>
                  <a:lnTo>
                    <a:pt x="4269462" y="628204"/>
                  </a:lnTo>
                  <a:lnTo>
                    <a:pt x="4263108" y="631378"/>
                  </a:lnTo>
                  <a:lnTo>
                    <a:pt x="4252624" y="629791"/>
                  </a:lnTo>
                  <a:lnTo>
                    <a:pt x="4260566" y="643755"/>
                  </a:lnTo>
                  <a:lnTo>
                    <a:pt x="4275180" y="653594"/>
                  </a:lnTo>
                  <a:lnTo>
                    <a:pt x="4289477" y="646612"/>
                  </a:lnTo>
                  <a:lnTo>
                    <a:pt x="4287570" y="633599"/>
                  </a:lnTo>
                  <a:lnTo>
                    <a:pt x="4297101" y="628839"/>
                  </a:lnTo>
                  <a:lnTo>
                    <a:pt x="4302185" y="638360"/>
                  </a:lnTo>
                  <a:lnTo>
                    <a:pt x="4312669" y="637725"/>
                  </a:lnTo>
                  <a:lnTo>
                    <a:pt x="4312033" y="628204"/>
                  </a:lnTo>
                  <a:lnTo>
                    <a:pt x="4308221" y="616462"/>
                  </a:lnTo>
                  <a:lnTo>
                    <a:pt x="4317752" y="615827"/>
                  </a:lnTo>
                  <a:lnTo>
                    <a:pt x="4332048" y="624396"/>
                  </a:lnTo>
                  <a:lnTo>
                    <a:pt x="4339673" y="624396"/>
                  </a:lnTo>
                  <a:lnTo>
                    <a:pt x="4339547" y="624461"/>
                  </a:lnTo>
                  <a:lnTo>
                    <a:pt x="4339882" y="624461"/>
                  </a:lnTo>
                  <a:lnTo>
                    <a:pt x="4340199" y="623826"/>
                  </a:lnTo>
                  <a:lnTo>
                    <a:pt x="4341172" y="623340"/>
                  </a:lnTo>
                  <a:lnTo>
                    <a:pt x="4347298" y="612018"/>
                  </a:lnTo>
                  <a:lnTo>
                    <a:pt x="4332366" y="604402"/>
                  </a:lnTo>
                  <a:lnTo>
                    <a:pt x="4328236" y="605354"/>
                  </a:lnTo>
                  <a:lnTo>
                    <a:pt x="4317434" y="588216"/>
                  </a:lnTo>
                  <a:lnTo>
                    <a:pt x="4329189" y="567587"/>
                  </a:lnTo>
                  <a:lnTo>
                    <a:pt x="4344121" y="564731"/>
                  </a:lnTo>
                  <a:lnTo>
                    <a:pt x="4350793" y="555210"/>
                  </a:lnTo>
                  <a:lnTo>
                    <a:pt x="4348886" y="549814"/>
                  </a:lnTo>
                  <a:lnTo>
                    <a:pt x="4361912" y="539976"/>
                  </a:lnTo>
                  <a:lnTo>
                    <a:pt x="4359053" y="525059"/>
                  </a:lnTo>
                  <a:lnTo>
                    <a:pt x="4355876" y="522838"/>
                  </a:lnTo>
                  <a:lnTo>
                    <a:pt x="4355240" y="513634"/>
                  </a:lnTo>
                  <a:lnTo>
                    <a:pt x="4380021" y="502526"/>
                  </a:lnTo>
                  <a:lnTo>
                    <a:pt x="4384151" y="488879"/>
                  </a:lnTo>
                  <a:lnTo>
                    <a:pt x="4380339" y="476185"/>
                  </a:lnTo>
                  <a:lnTo>
                    <a:pt x="4369537" y="489514"/>
                  </a:lnTo>
                  <a:lnTo>
                    <a:pt x="4360959" y="501892"/>
                  </a:lnTo>
                  <a:lnTo>
                    <a:pt x="4359053" y="486023"/>
                  </a:lnTo>
                  <a:lnTo>
                    <a:pt x="4366360" y="478724"/>
                  </a:lnTo>
                  <a:close/>
                  <a:moveTo>
                    <a:pt x="3304349" y="431801"/>
                  </a:moveTo>
                  <a:lnTo>
                    <a:pt x="3318916" y="437795"/>
                  </a:lnTo>
                  <a:lnTo>
                    <a:pt x="3327783" y="453570"/>
                  </a:lnTo>
                  <a:lnTo>
                    <a:pt x="3334751" y="432432"/>
                  </a:lnTo>
                  <a:lnTo>
                    <a:pt x="3344568" y="440950"/>
                  </a:lnTo>
                  <a:lnTo>
                    <a:pt x="3340451" y="462719"/>
                  </a:lnTo>
                  <a:lnTo>
                    <a:pt x="3344885" y="472183"/>
                  </a:lnTo>
                  <a:lnTo>
                    <a:pt x="3354069" y="456409"/>
                  </a:lnTo>
                  <a:lnTo>
                    <a:pt x="3367053" y="470290"/>
                  </a:lnTo>
                  <a:lnTo>
                    <a:pt x="3355335" y="475338"/>
                  </a:lnTo>
                  <a:lnTo>
                    <a:pt x="3360719" y="488904"/>
                  </a:lnTo>
                  <a:lnTo>
                    <a:pt x="3347101" y="510988"/>
                  </a:lnTo>
                  <a:cubicBezTo>
                    <a:pt x="3346784" y="517298"/>
                    <a:pt x="3346468" y="523607"/>
                    <a:pt x="3346151" y="529917"/>
                  </a:cubicBezTo>
                  <a:lnTo>
                    <a:pt x="3358185" y="549477"/>
                  </a:lnTo>
                  <a:lnTo>
                    <a:pt x="3320183" y="551055"/>
                  </a:lnTo>
                  <a:lnTo>
                    <a:pt x="3317016" y="534649"/>
                  </a:lnTo>
                  <a:lnTo>
                    <a:pt x="3296748" y="556733"/>
                  </a:lnTo>
                  <a:lnTo>
                    <a:pt x="3274897" y="555471"/>
                  </a:lnTo>
                  <a:lnTo>
                    <a:pt x="3256845" y="581026"/>
                  </a:lnTo>
                  <a:lnTo>
                    <a:pt x="3243228" y="566513"/>
                  </a:lnTo>
                  <a:lnTo>
                    <a:pt x="3249562" y="556102"/>
                  </a:lnTo>
                  <a:lnTo>
                    <a:pt x="3270780" y="552317"/>
                  </a:lnTo>
                  <a:lnTo>
                    <a:pt x="3271413" y="539066"/>
                  </a:lnTo>
                  <a:lnTo>
                    <a:pt x="3255579" y="533703"/>
                  </a:lnTo>
                  <a:lnTo>
                    <a:pt x="3252412" y="523292"/>
                  </a:lnTo>
                  <a:lnTo>
                    <a:pt x="3267296" y="516036"/>
                  </a:lnTo>
                  <a:lnTo>
                    <a:pt x="3250828" y="500261"/>
                  </a:lnTo>
                  <a:lnTo>
                    <a:pt x="3264763" y="481332"/>
                  </a:lnTo>
                  <a:lnTo>
                    <a:pt x="3300548" y="488588"/>
                  </a:lnTo>
                  <a:lnTo>
                    <a:pt x="3308782" y="480070"/>
                  </a:lnTo>
                  <a:lnTo>
                    <a:pt x="3286614" y="469975"/>
                  </a:lnTo>
                  <a:lnTo>
                    <a:pt x="3288831" y="456093"/>
                  </a:lnTo>
                  <a:lnTo>
                    <a:pt x="3310999" y="462088"/>
                  </a:lnTo>
                  <a:close/>
                  <a:moveTo>
                    <a:pt x="3435951" y="361951"/>
                  </a:moveTo>
                  <a:lnTo>
                    <a:pt x="3459129" y="379352"/>
                  </a:lnTo>
                  <a:cubicBezTo>
                    <a:pt x="3458917" y="383993"/>
                    <a:pt x="3458706" y="388633"/>
                    <a:pt x="3458494" y="393274"/>
                  </a:cubicBezTo>
                  <a:lnTo>
                    <a:pt x="3438491" y="404980"/>
                  </a:lnTo>
                  <a:lnTo>
                    <a:pt x="3440714" y="424913"/>
                  </a:lnTo>
                  <a:lnTo>
                    <a:pt x="3394358" y="452439"/>
                  </a:lnTo>
                  <a:lnTo>
                    <a:pt x="3382928" y="442314"/>
                  </a:lnTo>
                  <a:lnTo>
                    <a:pt x="3371816" y="427444"/>
                  </a:lnTo>
                  <a:lnTo>
                    <a:pt x="3393088" y="427444"/>
                  </a:lnTo>
                  <a:lnTo>
                    <a:pt x="3385468" y="404031"/>
                  </a:lnTo>
                  <a:lnTo>
                    <a:pt x="3411821" y="400867"/>
                  </a:lnTo>
                  <a:lnTo>
                    <a:pt x="3418171" y="384098"/>
                  </a:lnTo>
                  <a:lnTo>
                    <a:pt x="3424521" y="395805"/>
                  </a:lnTo>
                  <a:lnTo>
                    <a:pt x="3429919" y="395488"/>
                  </a:lnTo>
                  <a:lnTo>
                    <a:pt x="3424521" y="373657"/>
                  </a:lnTo>
                  <a:close/>
                  <a:moveTo>
                    <a:pt x="3528661" y="334961"/>
                  </a:moveTo>
                  <a:lnTo>
                    <a:pt x="3536916" y="337252"/>
                  </a:lnTo>
                  <a:lnTo>
                    <a:pt x="3529613" y="364093"/>
                  </a:lnTo>
                  <a:lnTo>
                    <a:pt x="3509928" y="366711"/>
                  </a:lnTo>
                  <a:lnTo>
                    <a:pt x="3505166" y="354600"/>
                  </a:lnTo>
                  <a:lnTo>
                    <a:pt x="3523263" y="347072"/>
                  </a:lnTo>
                  <a:close/>
                  <a:moveTo>
                    <a:pt x="4276189" y="308170"/>
                  </a:moveTo>
                  <a:lnTo>
                    <a:pt x="4271925" y="310848"/>
                  </a:lnTo>
                  <a:cubicBezTo>
                    <a:pt x="4271963" y="310963"/>
                    <a:pt x="4272002" y="311077"/>
                    <a:pt x="4272040" y="311192"/>
                  </a:cubicBezTo>
                  <a:close/>
                  <a:moveTo>
                    <a:pt x="3488655" y="279400"/>
                  </a:moveTo>
                  <a:lnTo>
                    <a:pt x="3501355" y="287882"/>
                  </a:lnTo>
                  <a:lnTo>
                    <a:pt x="3495958" y="298248"/>
                  </a:lnTo>
                  <a:lnTo>
                    <a:pt x="3498180" y="309557"/>
                  </a:lnTo>
                  <a:lnTo>
                    <a:pt x="3516278" y="322123"/>
                  </a:lnTo>
                  <a:lnTo>
                    <a:pt x="3497545" y="345054"/>
                  </a:lnTo>
                  <a:lnTo>
                    <a:pt x="3490560" y="364845"/>
                  </a:lnTo>
                  <a:lnTo>
                    <a:pt x="3473415" y="368300"/>
                  </a:lnTo>
                  <a:lnTo>
                    <a:pt x="3448015" y="342541"/>
                  </a:lnTo>
                  <a:lnTo>
                    <a:pt x="3445475" y="316468"/>
                  </a:lnTo>
                  <a:lnTo>
                    <a:pt x="3433728" y="314269"/>
                  </a:lnTo>
                  <a:lnTo>
                    <a:pt x="3433728" y="302960"/>
                  </a:lnTo>
                  <a:lnTo>
                    <a:pt x="3438808" y="289138"/>
                  </a:lnTo>
                  <a:lnTo>
                    <a:pt x="3454683" y="296678"/>
                  </a:lnTo>
                  <a:lnTo>
                    <a:pt x="3479130" y="296364"/>
                  </a:lnTo>
                  <a:lnTo>
                    <a:pt x="3466748" y="317096"/>
                  </a:lnTo>
                  <a:lnTo>
                    <a:pt x="3478495" y="340028"/>
                  </a:lnTo>
                  <a:lnTo>
                    <a:pt x="3478495" y="328719"/>
                  </a:lnTo>
                  <a:lnTo>
                    <a:pt x="3494053" y="309557"/>
                  </a:lnTo>
                  <a:close/>
                  <a:moveTo>
                    <a:pt x="3621053" y="250824"/>
                  </a:moveTo>
                  <a:lnTo>
                    <a:pt x="3633753" y="259353"/>
                  </a:lnTo>
                  <a:lnTo>
                    <a:pt x="3618195" y="280201"/>
                  </a:lnTo>
                  <a:lnTo>
                    <a:pt x="3627720" y="304208"/>
                  </a:lnTo>
                  <a:lnTo>
                    <a:pt x="3615973" y="312737"/>
                  </a:lnTo>
                  <a:lnTo>
                    <a:pt x="3601050" y="303577"/>
                  </a:lnTo>
                  <a:lnTo>
                    <a:pt x="3603273" y="292837"/>
                  </a:lnTo>
                  <a:lnTo>
                    <a:pt x="3595653" y="274199"/>
                  </a:lnTo>
                  <a:lnTo>
                    <a:pt x="3604860" y="268830"/>
                  </a:lnTo>
                  <a:lnTo>
                    <a:pt x="3610258" y="258405"/>
                  </a:lnTo>
                  <a:close/>
                  <a:moveTo>
                    <a:pt x="3463697" y="247649"/>
                  </a:moveTo>
                  <a:lnTo>
                    <a:pt x="3468654" y="252812"/>
                  </a:lnTo>
                  <a:lnTo>
                    <a:pt x="3466904" y="273140"/>
                  </a:lnTo>
                  <a:lnTo>
                    <a:pt x="3463988" y="287337"/>
                  </a:lnTo>
                  <a:lnTo>
                    <a:pt x="3454366" y="273140"/>
                  </a:lnTo>
                  <a:close/>
                  <a:moveTo>
                    <a:pt x="3514243" y="244475"/>
                  </a:moveTo>
                  <a:lnTo>
                    <a:pt x="3523940" y="256388"/>
                  </a:lnTo>
                  <a:lnTo>
                    <a:pt x="3525232" y="268946"/>
                  </a:lnTo>
                  <a:lnTo>
                    <a:pt x="3543655" y="271200"/>
                  </a:lnTo>
                  <a:lnTo>
                    <a:pt x="3546887" y="284080"/>
                  </a:lnTo>
                  <a:lnTo>
                    <a:pt x="3557553" y="287944"/>
                  </a:lnTo>
                  <a:lnTo>
                    <a:pt x="3554644" y="304044"/>
                  </a:lnTo>
                  <a:lnTo>
                    <a:pt x="3540746" y="312737"/>
                  </a:lnTo>
                  <a:lnTo>
                    <a:pt x="3524586" y="294706"/>
                  </a:lnTo>
                  <a:lnTo>
                    <a:pt x="3514890" y="285046"/>
                  </a:lnTo>
                  <a:lnTo>
                    <a:pt x="3517476" y="269268"/>
                  </a:lnTo>
                  <a:lnTo>
                    <a:pt x="3503578" y="253168"/>
                  </a:lnTo>
                  <a:close/>
                  <a:moveTo>
                    <a:pt x="3570253" y="234949"/>
                  </a:moveTo>
                  <a:lnTo>
                    <a:pt x="3579778" y="251203"/>
                  </a:lnTo>
                  <a:lnTo>
                    <a:pt x="3571205" y="257174"/>
                  </a:lnTo>
                  <a:lnTo>
                    <a:pt x="3563903" y="249213"/>
                  </a:lnTo>
                  <a:lnTo>
                    <a:pt x="3564855" y="239261"/>
                  </a:lnTo>
                  <a:close/>
                  <a:moveTo>
                    <a:pt x="3805219" y="211137"/>
                  </a:moveTo>
                  <a:lnTo>
                    <a:pt x="3835518" y="224790"/>
                  </a:lnTo>
                  <a:lnTo>
                    <a:pt x="3846478" y="244792"/>
                  </a:lnTo>
                  <a:lnTo>
                    <a:pt x="3843254" y="252412"/>
                  </a:lnTo>
                  <a:lnTo>
                    <a:pt x="3818435" y="250190"/>
                  </a:lnTo>
                  <a:lnTo>
                    <a:pt x="3782978" y="229552"/>
                  </a:lnTo>
                  <a:close/>
                  <a:moveTo>
                    <a:pt x="3716499" y="206375"/>
                  </a:moveTo>
                  <a:lnTo>
                    <a:pt x="3732178" y="217487"/>
                  </a:lnTo>
                  <a:lnTo>
                    <a:pt x="3721516" y="233363"/>
                  </a:lnTo>
                  <a:lnTo>
                    <a:pt x="3706778" y="208280"/>
                  </a:lnTo>
                  <a:close/>
                  <a:moveTo>
                    <a:pt x="3892555" y="152400"/>
                  </a:moveTo>
                  <a:lnTo>
                    <a:pt x="3891607" y="170764"/>
                  </a:lnTo>
                  <a:lnTo>
                    <a:pt x="3900454" y="183652"/>
                  </a:lnTo>
                  <a:lnTo>
                    <a:pt x="3893187" y="195573"/>
                  </a:lnTo>
                  <a:lnTo>
                    <a:pt x="3880232" y="211682"/>
                  </a:lnTo>
                  <a:lnTo>
                    <a:pt x="3858431" y="239713"/>
                  </a:lnTo>
                  <a:lnTo>
                    <a:pt x="3847056" y="236491"/>
                  </a:lnTo>
                  <a:lnTo>
                    <a:pt x="3847056" y="209749"/>
                  </a:lnTo>
                  <a:lnTo>
                    <a:pt x="3835366" y="197184"/>
                  </a:lnTo>
                  <a:lnTo>
                    <a:pt x="3845477" y="175597"/>
                  </a:lnTo>
                  <a:lnTo>
                    <a:pt x="3859379" y="186230"/>
                  </a:lnTo>
                  <a:lnTo>
                    <a:pt x="3862538" y="172376"/>
                  </a:lnTo>
                  <a:lnTo>
                    <a:pt x="3883076" y="158199"/>
                  </a:lnTo>
                  <a:close/>
                  <a:moveTo>
                    <a:pt x="3911566" y="117476"/>
                  </a:moveTo>
                  <a:lnTo>
                    <a:pt x="3927580" y="122238"/>
                  </a:lnTo>
                  <a:lnTo>
                    <a:pt x="3940141" y="148591"/>
                  </a:lnTo>
                  <a:lnTo>
                    <a:pt x="3932918" y="162243"/>
                  </a:lnTo>
                  <a:lnTo>
                    <a:pt x="3918474" y="169864"/>
                  </a:lnTo>
                  <a:lnTo>
                    <a:pt x="3912822" y="142558"/>
                  </a:lnTo>
                  <a:cubicBezTo>
                    <a:pt x="3912403" y="134197"/>
                    <a:pt x="3911985" y="125837"/>
                    <a:pt x="3911566" y="117476"/>
                  </a:cubicBezTo>
                  <a:close/>
                  <a:moveTo>
                    <a:pt x="3882623" y="82550"/>
                  </a:moveTo>
                  <a:lnTo>
                    <a:pt x="3889341" y="101343"/>
                  </a:lnTo>
                  <a:lnTo>
                    <a:pt x="3872388" y="111216"/>
                  </a:lnTo>
                  <a:lnTo>
                    <a:pt x="3852236" y="124912"/>
                  </a:lnTo>
                  <a:lnTo>
                    <a:pt x="3842640" y="147527"/>
                  </a:lnTo>
                  <a:lnTo>
                    <a:pt x="3811932" y="167593"/>
                  </a:lnTo>
                  <a:lnTo>
                    <a:pt x="3800417" y="182563"/>
                  </a:lnTo>
                  <a:lnTo>
                    <a:pt x="3792740" y="163771"/>
                  </a:lnTo>
                  <a:lnTo>
                    <a:pt x="3782184" y="174282"/>
                  </a:lnTo>
                  <a:lnTo>
                    <a:pt x="3762352" y="178741"/>
                  </a:lnTo>
                  <a:lnTo>
                    <a:pt x="3763951" y="163771"/>
                  </a:lnTo>
                  <a:lnTo>
                    <a:pt x="3760753" y="144979"/>
                  </a:lnTo>
                  <a:lnTo>
                    <a:pt x="3783783" y="138290"/>
                  </a:lnTo>
                  <a:lnTo>
                    <a:pt x="3794659" y="121409"/>
                  </a:lnTo>
                  <a:lnTo>
                    <a:pt x="3808413" y="128735"/>
                  </a:lnTo>
                  <a:lnTo>
                    <a:pt x="3806494" y="142431"/>
                  </a:lnTo>
                  <a:lnTo>
                    <a:pt x="3826646" y="134468"/>
                  </a:lnTo>
                  <a:lnTo>
                    <a:pt x="3823447" y="118861"/>
                  </a:lnTo>
                  <a:lnTo>
                    <a:pt x="3858313" y="100706"/>
                  </a:lnTo>
                  <a:lnTo>
                    <a:pt x="3867909" y="104846"/>
                  </a:lnTo>
                  <a:lnTo>
                    <a:pt x="3873987" y="88921"/>
                  </a:lnTo>
                  <a:close/>
                  <a:moveTo>
                    <a:pt x="3954178" y="46037"/>
                  </a:moveTo>
                  <a:lnTo>
                    <a:pt x="3965541" y="53654"/>
                  </a:lnTo>
                  <a:cubicBezTo>
                    <a:pt x="3965095" y="60458"/>
                    <a:pt x="3964650" y="67263"/>
                    <a:pt x="3964204" y="74067"/>
                  </a:cubicBezTo>
                  <a:lnTo>
                    <a:pt x="3953175" y="76200"/>
                  </a:lnTo>
                  <a:lnTo>
                    <a:pt x="3955514" y="67974"/>
                  </a:lnTo>
                  <a:lnTo>
                    <a:pt x="3946491" y="64318"/>
                  </a:lnTo>
                  <a:close/>
                  <a:moveTo>
                    <a:pt x="4240178" y="42862"/>
                  </a:moveTo>
                  <a:lnTo>
                    <a:pt x="4253469" y="43488"/>
                  </a:lnTo>
                  <a:cubicBezTo>
                    <a:pt x="4253801" y="50159"/>
                    <a:pt x="4254134" y="56829"/>
                    <a:pt x="4254466" y="63500"/>
                  </a:cubicBezTo>
                  <a:close/>
                  <a:moveTo>
                    <a:pt x="4283567" y="2124"/>
                  </a:moveTo>
                  <a:lnTo>
                    <a:pt x="4289750" y="3880"/>
                  </a:lnTo>
                  <a:lnTo>
                    <a:pt x="4307921" y="26351"/>
                  </a:lnTo>
                  <a:lnTo>
                    <a:pt x="4311095" y="16826"/>
                  </a:lnTo>
                  <a:lnTo>
                    <a:pt x="4314150" y="10809"/>
                  </a:lnTo>
                  <a:lnTo>
                    <a:pt x="4334458" y="16576"/>
                  </a:lnTo>
                  <a:lnTo>
                    <a:pt x="4344797" y="20074"/>
                  </a:lnTo>
                  <a:lnTo>
                    <a:pt x="4331090" y="40956"/>
                  </a:lnTo>
                  <a:lnTo>
                    <a:pt x="4363145" y="29208"/>
                  </a:lnTo>
                  <a:lnTo>
                    <a:pt x="4366319" y="54291"/>
                  </a:lnTo>
                  <a:lnTo>
                    <a:pt x="4331407" y="89533"/>
                  </a:lnTo>
                  <a:lnTo>
                    <a:pt x="4304430" y="84453"/>
                  </a:lnTo>
                  <a:lnTo>
                    <a:pt x="4322203" y="103186"/>
                  </a:lnTo>
                  <a:lnTo>
                    <a:pt x="4318077" y="112711"/>
                  </a:lnTo>
                  <a:lnTo>
                    <a:pt x="4296178" y="128586"/>
                  </a:lnTo>
                  <a:lnTo>
                    <a:pt x="4289830" y="141603"/>
                  </a:lnTo>
                  <a:lnTo>
                    <a:pt x="4330772" y="120331"/>
                  </a:lnTo>
                  <a:lnTo>
                    <a:pt x="4344737" y="116838"/>
                  </a:lnTo>
                  <a:lnTo>
                    <a:pt x="4334263" y="162241"/>
                  </a:lnTo>
                  <a:lnTo>
                    <a:pt x="4311412" y="184466"/>
                  </a:lnTo>
                  <a:lnTo>
                    <a:pt x="4315538" y="192086"/>
                  </a:lnTo>
                  <a:lnTo>
                    <a:pt x="4331407" y="180338"/>
                  </a:lnTo>
                  <a:lnTo>
                    <a:pt x="4337755" y="183196"/>
                  </a:lnTo>
                  <a:lnTo>
                    <a:pt x="4336168" y="219391"/>
                  </a:lnTo>
                  <a:lnTo>
                    <a:pt x="4318712" y="285748"/>
                  </a:lnTo>
                  <a:lnTo>
                    <a:pt x="4278405" y="298766"/>
                  </a:lnTo>
                  <a:lnTo>
                    <a:pt x="4304430" y="295591"/>
                  </a:lnTo>
                  <a:lnTo>
                    <a:pt x="4326329" y="288606"/>
                  </a:lnTo>
                  <a:lnTo>
                    <a:pt x="4333946" y="251458"/>
                  </a:lnTo>
                  <a:lnTo>
                    <a:pt x="4359654" y="182561"/>
                  </a:lnTo>
                  <a:lnTo>
                    <a:pt x="4377109" y="186053"/>
                  </a:lnTo>
                  <a:lnTo>
                    <a:pt x="4357749" y="157796"/>
                  </a:lnTo>
                  <a:lnTo>
                    <a:pt x="4379331" y="98741"/>
                  </a:lnTo>
                  <a:lnTo>
                    <a:pt x="4394248" y="92391"/>
                  </a:lnTo>
                  <a:cubicBezTo>
                    <a:pt x="4394460" y="82443"/>
                    <a:pt x="4394671" y="72494"/>
                    <a:pt x="4394883" y="62546"/>
                  </a:cubicBezTo>
                  <a:lnTo>
                    <a:pt x="4419321" y="81278"/>
                  </a:lnTo>
                  <a:lnTo>
                    <a:pt x="4435189" y="79056"/>
                  </a:lnTo>
                  <a:lnTo>
                    <a:pt x="4449154" y="100011"/>
                  </a:lnTo>
                  <a:lnTo>
                    <a:pt x="4437729" y="117156"/>
                  </a:lnTo>
                  <a:lnTo>
                    <a:pt x="4451376" y="126681"/>
                  </a:lnTo>
                  <a:lnTo>
                    <a:pt x="4458675" y="120013"/>
                  </a:lnTo>
                  <a:lnTo>
                    <a:pt x="4482161" y="111441"/>
                  </a:lnTo>
                  <a:lnTo>
                    <a:pt x="4488509" y="142873"/>
                  </a:lnTo>
                  <a:lnTo>
                    <a:pt x="4505647" y="127951"/>
                  </a:lnTo>
                  <a:cubicBezTo>
                    <a:pt x="4505859" y="122342"/>
                    <a:pt x="4506070" y="116732"/>
                    <a:pt x="4506282" y="111123"/>
                  </a:cubicBezTo>
                  <a:lnTo>
                    <a:pt x="4521516" y="136523"/>
                  </a:lnTo>
                  <a:lnTo>
                    <a:pt x="4540559" y="139381"/>
                  </a:lnTo>
                  <a:cubicBezTo>
                    <a:pt x="4540242" y="142873"/>
                    <a:pt x="4539924" y="146366"/>
                    <a:pt x="4539607" y="149858"/>
                  </a:cubicBezTo>
                  <a:lnTo>
                    <a:pt x="4514217" y="161606"/>
                  </a:lnTo>
                  <a:lnTo>
                    <a:pt x="4529133" y="173353"/>
                  </a:lnTo>
                  <a:lnTo>
                    <a:pt x="4551032" y="160336"/>
                  </a:lnTo>
                  <a:lnTo>
                    <a:pt x="4578644" y="163511"/>
                  </a:lnTo>
                  <a:lnTo>
                    <a:pt x="4584357" y="186371"/>
                  </a:lnTo>
                  <a:lnTo>
                    <a:pt x="4600226" y="183196"/>
                  </a:lnTo>
                  <a:lnTo>
                    <a:pt x="4606891" y="226376"/>
                  </a:lnTo>
                  <a:lnTo>
                    <a:pt x="4574201" y="233678"/>
                  </a:lnTo>
                  <a:lnTo>
                    <a:pt x="4536116" y="270826"/>
                  </a:lnTo>
                  <a:lnTo>
                    <a:pt x="4517390" y="274318"/>
                  </a:lnTo>
                  <a:lnTo>
                    <a:pt x="4494222" y="287336"/>
                  </a:lnTo>
                  <a:lnTo>
                    <a:pt x="4451693" y="276223"/>
                  </a:lnTo>
                  <a:lnTo>
                    <a:pt x="4412656" y="272413"/>
                  </a:lnTo>
                  <a:lnTo>
                    <a:pt x="4376475" y="260031"/>
                  </a:lnTo>
                  <a:lnTo>
                    <a:pt x="4383140" y="276541"/>
                  </a:lnTo>
                  <a:lnTo>
                    <a:pt x="4374570" y="288288"/>
                  </a:lnTo>
                  <a:lnTo>
                    <a:pt x="4402182" y="287336"/>
                  </a:lnTo>
                  <a:lnTo>
                    <a:pt x="4435189" y="298131"/>
                  </a:lnTo>
                  <a:lnTo>
                    <a:pt x="4464706" y="321308"/>
                  </a:lnTo>
                  <a:lnTo>
                    <a:pt x="4459945" y="338135"/>
                  </a:lnTo>
                  <a:lnTo>
                    <a:pt x="4498665" y="340040"/>
                  </a:lnTo>
                  <a:lnTo>
                    <a:pt x="4507552" y="363853"/>
                  </a:lnTo>
                  <a:lnTo>
                    <a:pt x="4491048" y="379728"/>
                  </a:lnTo>
                  <a:lnTo>
                    <a:pt x="4511043" y="395920"/>
                  </a:lnTo>
                  <a:lnTo>
                    <a:pt x="4513582" y="424178"/>
                  </a:lnTo>
                  <a:lnTo>
                    <a:pt x="4502474" y="461325"/>
                  </a:lnTo>
                  <a:lnTo>
                    <a:pt x="4444711" y="494345"/>
                  </a:lnTo>
                  <a:lnTo>
                    <a:pt x="4432650" y="482915"/>
                  </a:lnTo>
                  <a:lnTo>
                    <a:pt x="4441220" y="501648"/>
                  </a:lnTo>
                  <a:lnTo>
                    <a:pt x="4435824" y="513078"/>
                  </a:lnTo>
                  <a:lnTo>
                    <a:pt x="4445346" y="501330"/>
                  </a:lnTo>
                  <a:lnTo>
                    <a:pt x="4506917" y="470533"/>
                  </a:lnTo>
                  <a:lnTo>
                    <a:pt x="4524373" y="436560"/>
                  </a:lnTo>
                  <a:lnTo>
                    <a:pt x="4529133" y="400683"/>
                  </a:lnTo>
                  <a:lnTo>
                    <a:pt x="4549445" y="412113"/>
                  </a:lnTo>
                  <a:lnTo>
                    <a:pt x="4552302" y="390205"/>
                  </a:lnTo>
                  <a:lnTo>
                    <a:pt x="4541511" y="379410"/>
                  </a:lnTo>
                  <a:lnTo>
                    <a:pt x="4532942" y="380680"/>
                  </a:lnTo>
                  <a:lnTo>
                    <a:pt x="4534211" y="355598"/>
                  </a:lnTo>
                  <a:lnTo>
                    <a:pt x="4555476" y="379410"/>
                  </a:lnTo>
                  <a:lnTo>
                    <a:pt x="4577692" y="375918"/>
                  </a:lnTo>
                  <a:lnTo>
                    <a:pt x="4584992" y="388618"/>
                  </a:lnTo>
                  <a:cubicBezTo>
                    <a:pt x="4586215" y="390732"/>
                    <a:pt x="4580951" y="388976"/>
                    <a:pt x="4585033" y="388603"/>
                  </a:cubicBezTo>
                  <a:lnTo>
                    <a:pt x="4609485" y="386381"/>
                  </a:lnTo>
                  <a:lnTo>
                    <a:pt x="4641240" y="393364"/>
                  </a:lnTo>
                  <a:lnTo>
                    <a:pt x="4647591" y="411458"/>
                  </a:lnTo>
                  <a:lnTo>
                    <a:pt x="4631078" y="429235"/>
                  </a:lnTo>
                  <a:lnTo>
                    <a:pt x="4635207" y="434631"/>
                  </a:lnTo>
                  <a:lnTo>
                    <a:pt x="4660611" y="409871"/>
                  </a:lnTo>
                  <a:lnTo>
                    <a:pt x="4681570" y="407649"/>
                  </a:lnTo>
                  <a:lnTo>
                    <a:pt x="4669820" y="397173"/>
                  </a:lnTo>
                  <a:lnTo>
                    <a:pt x="4676171" y="367969"/>
                  </a:lnTo>
                  <a:lnTo>
                    <a:pt x="4692049" y="374000"/>
                  </a:lnTo>
                  <a:lnTo>
                    <a:pt x="4702211" y="354002"/>
                  </a:lnTo>
                  <a:lnTo>
                    <a:pt x="4694907" y="338130"/>
                  </a:lnTo>
                  <a:lnTo>
                    <a:pt x="4696495" y="325432"/>
                  </a:lnTo>
                  <a:lnTo>
                    <a:pt x="4741270" y="344161"/>
                  </a:lnTo>
                  <a:lnTo>
                    <a:pt x="4764769" y="374318"/>
                  </a:lnTo>
                  <a:lnTo>
                    <a:pt x="4780646" y="374318"/>
                  </a:lnTo>
                  <a:lnTo>
                    <a:pt x="4789220" y="387968"/>
                  </a:lnTo>
                  <a:lnTo>
                    <a:pt x="4804145" y="387650"/>
                  </a:lnTo>
                  <a:lnTo>
                    <a:pt x="4778106" y="430187"/>
                  </a:lnTo>
                  <a:lnTo>
                    <a:pt x="4739999" y="424156"/>
                  </a:lnTo>
                  <a:lnTo>
                    <a:pt x="4711102" y="399078"/>
                  </a:lnTo>
                  <a:lnTo>
                    <a:pt x="4693319" y="422251"/>
                  </a:lnTo>
                  <a:lnTo>
                    <a:pt x="4699670" y="444472"/>
                  </a:lnTo>
                  <a:lnTo>
                    <a:pt x="4717771" y="429870"/>
                  </a:lnTo>
                  <a:lnTo>
                    <a:pt x="4725392" y="440028"/>
                  </a:lnTo>
                  <a:lnTo>
                    <a:pt x="4739047" y="444155"/>
                  </a:lnTo>
                  <a:lnTo>
                    <a:pt x="4718088" y="463201"/>
                  </a:lnTo>
                  <a:lnTo>
                    <a:pt x="4727615" y="474629"/>
                  </a:lnTo>
                  <a:lnTo>
                    <a:pt x="4751749" y="458757"/>
                  </a:lnTo>
                  <a:lnTo>
                    <a:pt x="4799700" y="462566"/>
                  </a:lnTo>
                  <a:lnTo>
                    <a:pt x="4782869" y="493358"/>
                  </a:lnTo>
                  <a:lnTo>
                    <a:pt x="4787315" y="502564"/>
                  </a:lnTo>
                  <a:lnTo>
                    <a:pt x="4815577" y="474946"/>
                  </a:lnTo>
                  <a:lnTo>
                    <a:pt x="4817800" y="502564"/>
                  </a:lnTo>
                  <a:lnTo>
                    <a:pt x="4839076" y="525420"/>
                  </a:lnTo>
                  <a:lnTo>
                    <a:pt x="4829867" y="551767"/>
                  </a:lnTo>
                  <a:lnTo>
                    <a:pt x="4808591" y="559386"/>
                  </a:lnTo>
                  <a:lnTo>
                    <a:pt x="4796207" y="572401"/>
                  </a:lnTo>
                  <a:lnTo>
                    <a:pt x="4795571" y="616525"/>
                  </a:lnTo>
                  <a:lnTo>
                    <a:pt x="4770485" y="639698"/>
                  </a:lnTo>
                  <a:lnTo>
                    <a:pt x="4779059" y="656523"/>
                  </a:lnTo>
                  <a:lnTo>
                    <a:pt x="4802240" y="643825"/>
                  </a:lnTo>
                  <a:lnTo>
                    <a:pt x="4812402" y="577162"/>
                  </a:lnTo>
                  <a:lnTo>
                    <a:pt x="4848920" y="563512"/>
                  </a:lnTo>
                  <a:lnTo>
                    <a:pt x="4858130" y="516849"/>
                  </a:lnTo>
                  <a:lnTo>
                    <a:pt x="4876230" y="514627"/>
                  </a:lnTo>
                  <a:lnTo>
                    <a:pt x="4887662" y="506056"/>
                  </a:lnTo>
                  <a:lnTo>
                    <a:pt x="4939741" y="519071"/>
                  </a:lnTo>
                  <a:lnTo>
                    <a:pt x="4983246" y="527324"/>
                  </a:lnTo>
                  <a:lnTo>
                    <a:pt x="4993090" y="547005"/>
                  </a:lnTo>
                  <a:lnTo>
                    <a:pt x="5003252" y="537482"/>
                  </a:lnTo>
                  <a:lnTo>
                    <a:pt x="5007697" y="519706"/>
                  </a:lnTo>
                  <a:lnTo>
                    <a:pt x="5044851" y="530816"/>
                  </a:lnTo>
                  <a:lnTo>
                    <a:pt x="5063904" y="545418"/>
                  </a:lnTo>
                  <a:lnTo>
                    <a:pt x="5070256" y="536847"/>
                  </a:lnTo>
                  <a:lnTo>
                    <a:pt x="5077559" y="557164"/>
                  </a:lnTo>
                  <a:lnTo>
                    <a:pt x="5105186" y="555576"/>
                  </a:lnTo>
                  <a:lnTo>
                    <a:pt x="5125510" y="567957"/>
                  </a:lnTo>
                  <a:lnTo>
                    <a:pt x="5144563" y="587955"/>
                  </a:lnTo>
                  <a:lnTo>
                    <a:pt x="5164569" y="596209"/>
                  </a:lnTo>
                  <a:lnTo>
                    <a:pt x="5181082" y="617160"/>
                  </a:lnTo>
                  <a:lnTo>
                    <a:pt x="5206486" y="626366"/>
                  </a:lnTo>
                  <a:lnTo>
                    <a:pt x="5212837" y="641285"/>
                  </a:lnTo>
                  <a:lnTo>
                    <a:pt x="5241417" y="661602"/>
                  </a:lnTo>
                  <a:lnTo>
                    <a:pt x="5311279" y="734930"/>
                  </a:lnTo>
                  <a:lnTo>
                    <a:pt x="5318583" y="756199"/>
                  </a:lnTo>
                  <a:lnTo>
                    <a:pt x="5332555" y="761278"/>
                  </a:lnTo>
                  <a:lnTo>
                    <a:pt x="5346210" y="775880"/>
                  </a:lnTo>
                  <a:lnTo>
                    <a:pt x="5352561" y="771436"/>
                  </a:lnTo>
                  <a:lnTo>
                    <a:pt x="5337636" y="755881"/>
                  </a:lnTo>
                  <a:lnTo>
                    <a:pt x="5337636" y="740009"/>
                  </a:lnTo>
                  <a:lnTo>
                    <a:pt x="5366533" y="765087"/>
                  </a:lnTo>
                  <a:lnTo>
                    <a:pt x="5366533" y="776832"/>
                  </a:lnTo>
                  <a:lnTo>
                    <a:pt x="5379553" y="795561"/>
                  </a:lnTo>
                  <a:lnTo>
                    <a:pt x="5431632" y="816195"/>
                  </a:lnTo>
                  <a:lnTo>
                    <a:pt x="5448462" y="830797"/>
                  </a:lnTo>
                  <a:lnTo>
                    <a:pt x="5444969" y="806354"/>
                  </a:lnTo>
                  <a:lnTo>
                    <a:pt x="5491014" y="852383"/>
                  </a:lnTo>
                  <a:lnTo>
                    <a:pt x="5494190" y="864129"/>
                  </a:lnTo>
                  <a:lnTo>
                    <a:pt x="5506257" y="873334"/>
                  </a:lnTo>
                  <a:lnTo>
                    <a:pt x="5503081" y="891429"/>
                  </a:lnTo>
                  <a:lnTo>
                    <a:pt x="5514513" y="906031"/>
                  </a:lnTo>
                  <a:lnTo>
                    <a:pt x="5526263" y="892381"/>
                  </a:lnTo>
                  <a:lnTo>
                    <a:pt x="5547539" y="910158"/>
                  </a:lnTo>
                  <a:lnTo>
                    <a:pt x="5572943" y="919363"/>
                  </a:lnTo>
                  <a:lnTo>
                    <a:pt x="5563734" y="963488"/>
                  </a:lnTo>
                  <a:lnTo>
                    <a:pt x="5578977" y="981264"/>
                  </a:lnTo>
                  <a:lnTo>
                    <a:pt x="5575166" y="1032056"/>
                  </a:lnTo>
                  <a:lnTo>
                    <a:pt x="5580565" y="1047610"/>
                  </a:lnTo>
                  <a:lnTo>
                    <a:pt x="5598348" y="1037135"/>
                  </a:lnTo>
                  <a:lnTo>
                    <a:pt x="5602158" y="1068561"/>
                  </a:lnTo>
                  <a:lnTo>
                    <a:pt x="5560241" y="1152366"/>
                  </a:lnTo>
                  <a:lnTo>
                    <a:pt x="5498636" y="1245376"/>
                  </a:lnTo>
                  <a:lnTo>
                    <a:pt x="5427186" y="1279660"/>
                  </a:lnTo>
                  <a:lnTo>
                    <a:pt x="5357642" y="1305690"/>
                  </a:lnTo>
                  <a:lnTo>
                    <a:pt x="5268727" y="1295849"/>
                  </a:lnTo>
                  <a:lnTo>
                    <a:pt x="5197277" y="1259661"/>
                  </a:lnTo>
                  <a:lnTo>
                    <a:pt x="5135037" y="1254900"/>
                  </a:lnTo>
                  <a:lnTo>
                    <a:pt x="5093119" y="1236488"/>
                  </a:lnTo>
                  <a:lnTo>
                    <a:pt x="5080735" y="1242837"/>
                  </a:lnTo>
                  <a:lnTo>
                    <a:pt x="5045804" y="1221886"/>
                  </a:lnTo>
                  <a:lnTo>
                    <a:pt x="5036277" y="1231409"/>
                  </a:lnTo>
                  <a:lnTo>
                    <a:pt x="5026433" y="1206331"/>
                  </a:lnTo>
                  <a:lnTo>
                    <a:pt x="5001346" y="1207918"/>
                  </a:lnTo>
                  <a:lnTo>
                    <a:pt x="4972131" y="1180618"/>
                  </a:lnTo>
                  <a:lnTo>
                    <a:pt x="4954666" y="1206966"/>
                  </a:lnTo>
                  <a:lnTo>
                    <a:pt x="4930214" y="1185063"/>
                  </a:lnTo>
                  <a:lnTo>
                    <a:pt x="4939423" y="1161889"/>
                  </a:lnTo>
                  <a:lnTo>
                    <a:pt x="4920053" y="1156810"/>
                  </a:lnTo>
                  <a:lnTo>
                    <a:pt x="4915924" y="1144113"/>
                  </a:lnTo>
                  <a:lnTo>
                    <a:pt x="4900047" y="1147604"/>
                  </a:lnTo>
                  <a:lnTo>
                    <a:pt x="4886074" y="1166651"/>
                  </a:lnTo>
                  <a:lnTo>
                    <a:pt x="4856542" y="1143795"/>
                  </a:lnTo>
                  <a:lnTo>
                    <a:pt x="4852414" y="1151096"/>
                  </a:lnTo>
                  <a:lnTo>
                    <a:pt x="4820341" y="1139986"/>
                  </a:lnTo>
                  <a:lnTo>
                    <a:pt x="4815260" y="1127288"/>
                  </a:lnTo>
                  <a:lnTo>
                    <a:pt x="4794936" y="1123161"/>
                  </a:lnTo>
                  <a:lnTo>
                    <a:pt x="4782869" y="1074910"/>
                  </a:lnTo>
                  <a:lnTo>
                    <a:pt x="4758418" y="1057134"/>
                  </a:lnTo>
                  <a:lnTo>
                    <a:pt x="4710785" y="1055229"/>
                  </a:lnTo>
                  <a:lnTo>
                    <a:pt x="4706339" y="1060626"/>
                  </a:lnTo>
                  <a:lnTo>
                    <a:pt x="4718088" y="1066022"/>
                  </a:lnTo>
                  <a:lnTo>
                    <a:pt x="4736506" y="1087926"/>
                  </a:lnTo>
                  <a:lnTo>
                    <a:pt x="4752067" y="1083799"/>
                  </a:lnTo>
                  <a:lnTo>
                    <a:pt x="4746033" y="1108877"/>
                  </a:lnTo>
                  <a:lnTo>
                    <a:pt x="4759053" y="1138081"/>
                  </a:lnTo>
                  <a:lnTo>
                    <a:pt x="4770802" y="1142526"/>
                  </a:lnTo>
                  <a:lnTo>
                    <a:pt x="4787950" y="1166334"/>
                  </a:lnTo>
                  <a:lnTo>
                    <a:pt x="4812402" y="1176809"/>
                  </a:lnTo>
                  <a:lnTo>
                    <a:pt x="4798747" y="1188237"/>
                  </a:lnTo>
                  <a:cubicBezTo>
                    <a:pt x="4799170" y="1193634"/>
                    <a:pt x="4799594" y="1199030"/>
                    <a:pt x="4800017" y="1204427"/>
                  </a:cubicBezTo>
                  <a:lnTo>
                    <a:pt x="4820976" y="1203157"/>
                  </a:lnTo>
                  <a:lnTo>
                    <a:pt x="4861305" y="1231092"/>
                  </a:lnTo>
                  <a:lnTo>
                    <a:pt x="4857494" y="1245059"/>
                  </a:lnTo>
                  <a:lnTo>
                    <a:pt x="4829867" y="1250138"/>
                  </a:lnTo>
                  <a:lnTo>
                    <a:pt x="4842569" y="1262836"/>
                  </a:lnTo>
                  <a:lnTo>
                    <a:pt x="4866068" y="1259344"/>
                  </a:lnTo>
                  <a:lnTo>
                    <a:pt x="4900047" y="1267597"/>
                  </a:lnTo>
                  <a:lnTo>
                    <a:pt x="4911796" y="1281247"/>
                  </a:lnTo>
                  <a:lnTo>
                    <a:pt x="4907668" y="1299976"/>
                  </a:lnTo>
                  <a:lnTo>
                    <a:pt x="4925769" y="1296802"/>
                  </a:lnTo>
                  <a:lnTo>
                    <a:pt x="4955619" y="1312356"/>
                  </a:lnTo>
                  <a:lnTo>
                    <a:pt x="4965145" y="1341878"/>
                  </a:lnTo>
                  <a:lnTo>
                    <a:pt x="4974989" y="1352354"/>
                  </a:lnTo>
                  <a:lnTo>
                    <a:pt x="4953078" y="1385050"/>
                  </a:lnTo>
                  <a:lnTo>
                    <a:pt x="4964828" y="1413620"/>
                  </a:lnTo>
                  <a:lnTo>
                    <a:pt x="4955301" y="1422191"/>
                  </a:lnTo>
                  <a:lnTo>
                    <a:pt x="4953396" y="1459966"/>
                  </a:lnTo>
                  <a:lnTo>
                    <a:pt x="4928309" y="1458061"/>
                  </a:lnTo>
                  <a:lnTo>
                    <a:pt x="4919735" y="1476155"/>
                  </a:lnTo>
                  <a:lnTo>
                    <a:pt x="4937836" y="1485361"/>
                  </a:lnTo>
                  <a:cubicBezTo>
                    <a:pt x="4937942" y="1490652"/>
                    <a:pt x="4938047" y="1495942"/>
                    <a:pt x="4938153" y="1501233"/>
                  </a:cubicBezTo>
                  <a:lnTo>
                    <a:pt x="4949903" y="1508534"/>
                  </a:lnTo>
                  <a:lnTo>
                    <a:pt x="4966415" y="1581863"/>
                  </a:lnTo>
                  <a:lnTo>
                    <a:pt x="4984198" y="1575514"/>
                  </a:lnTo>
                  <a:lnTo>
                    <a:pt x="4987692" y="1601862"/>
                  </a:lnTo>
                  <a:lnTo>
                    <a:pt x="4976260" y="1619956"/>
                  </a:lnTo>
                  <a:lnTo>
                    <a:pt x="4996583" y="1643764"/>
                  </a:lnTo>
                  <a:lnTo>
                    <a:pt x="4983881" y="1654557"/>
                  </a:lnTo>
                  <a:lnTo>
                    <a:pt x="4949267" y="1672968"/>
                  </a:lnTo>
                  <a:lnTo>
                    <a:pt x="4924498" y="1736139"/>
                  </a:lnTo>
                  <a:lnTo>
                    <a:pt x="4927991" y="1790104"/>
                  </a:lnTo>
                  <a:lnTo>
                    <a:pt x="4928309" y="1829785"/>
                  </a:lnTo>
                  <a:lnTo>
                    <a:pt x="4920053" y="1845973"/>
                  </a:lnTo>
                  <a:lnTo>
                    <a:pt x="4939423" y="1862481"/>
                  </a:lnTo>
                  <a:cubicBezTo>
                    <a:pt x="4939317" y="1855921"/>
                    <a:pt x="4939212" y="1849360"/>
                    <a:pt x="4939106" y="1842800"/>
                  </a:cubicBezTo>
                  <a:lnTo>
                    <a:pt x="4946410" y="1838354"/>
                  </a:lnTo>
                  <a:lnTo>
                    <a:pt x="4965145" y="1902478"/>
                  </a:lnTo>
                  <a:lnTo>
                    <a:pt x="4980070" y="1903113"/>
                  </a:lnTo>
                  <a:lnTo>
                    <a:pt x="4985786" y="1955808"/>
                  </a:lnTo>
                  <a:lnTo>
                    <a:pt x="4994043" y="1967553"/>
                  </a:lnTo>
                  <a:lnTo>
                    <a:pt x="4985151" y="1984060"/>
                  </a:lnTo>
                  <a:lnTo>
                    <a:pt x="4988009" y="1998028"/>
                  </a:lnTo>
                  <a:lnTo>
                    <a:pt x="4976895" y="1987870"/>
                  </a:lnTo>
                  <a:lnTo>
                    <a:pt x="4965780" y="1999297"/>
                  </a:lnTo>
                  <a:lnTo>
                    <a:pt x="4957206" y="1998028"/>
                  </a:lnTo>
                  <a:lnTo>
                    <a:pt x="4946727" y="1994853"/>
                  </a:lnTo>
                  <a:lnTo>
                    <a:pt x="4939423" y="2005011"/>
                  </a:lnTo>
                  <a:lnTo>
                    <a:pt x="4955936" y="2009455"/>
                  </a:lnTo>
                  <a:lnTo>
                    <a:pt x="4958477" y="2033898"/>
                  </a:lnTo>
                  <a:lnTo>
                    <a:pt x="4972131" y="2042785"/>
                  </a:lnTo>
                  <a:lnTo>
                    <a:pt x="4983881" y="2034851"/>
                  </a:lnTo>
                  <a:lnTo>
                    <a:pt x="4997218" y="2049452"/>
                  </a:lnTo>
                  <a:lnTo>
                    <a:pt x="5015319" y="2044054"/>
                  </a:lnTo>
                  <a:lnTo>
                    <a:pt x="5030244" y="2048499"/>
                  </a:lnTo>
                  <a:lnTo>
                    <a:pt x="5025798" y="2064052"/>
                  </a:lnTo>
                  <a:lnTo>
                    <a:pt x="5043581" y="2102463"/>
                  </a:lnTo>
                  <a:lnTo>
                    <a:pt x="5045169" y="2118018"/>
                  </a:lnTo>
                  <a:lnTo>
                    <a:pt x="5040405" y="2132937"/>
                  </a:lnTo>
                  <a:lnTo>
                    <a:pt x="5028974" y="2133890"/>
                  </a:lnTo>
                  <a:lnTo>
                    <a:pt x="5026751" y="2141191"/>
                  </a:lnTo>
                  <a:lnTo>
                    <a:pt x="5018177" y="2138652"/>
                  </a:lnTo>
                  <a:lnTo>
                    <a:pt x="5012143" y="2125955"/>
                  </a:lnTo>
                  <a:lnTo>
                    <a:pt x="5004204" y="2117065"/>
                  </a:lnTo>
                  <a:lnTo>
                    <a:pt x="4996583" y="2118018"/>
                  </a:lnTo>
                  <a:lnTo>
                    <a:pt x="4998488" y="2132937"/>
                  </a:lnTo>
                  <a:lnTo>
                    <a:pt x="5006427" y="2136113"/>
                  </a:lnTo>
                  <a:lnTo>
                    <a:pt x="5004204" y="2151032"/>
                  </a:lnTo>
                  <a:lnTo>
                    <a:pt x="5001981" y="2160238"/>
                  </a:lnTo>
                  <a:lnTo>
                    <a:pt x="5005792" y="2170080"/>
                  </a:lnTo>
                  <a:lnTo>
                    <a:pt x="4995313" y="2165635"/>
                  </a:lnTo>
                  <a:lnTo>
                    <a:pt x="4988009" y="2158969"/>
                  </a:lnTo>
                  <a:lnTo>
                    <a:pt x="4981976" y="2138652"/>
                  </a:lnTo>
                  <a:lnTo>
                    <a:pt x="4976260" y="2125002"/>
                  </a:lnTo>
                  <a:lnTo>
                    <a:pt x="4967051" y="2115479"/>
                  </a:lnTo>
                  <a:cubicBezTo>
                    <a:pt x="4967263" y="2108389"/>
                    <a:pt x="4967474" y="2101299"/>
                    <a:pt x="4967686" y="2094209"/>
                  </a:cubicBezTo>
                  <a:lnTo>
                    <a:pt x="4958477" y="2072941"/>
                  </a:lnTo>
                  <a:lnTo>
                    <a:pt x="4947362" y="2050720"/>
                  </a:lnTo>
                  <a:lnTo>
                    <a:pt x="4944822" y="2070402"/>
                  </a:lnTo>
                  <a:lnTo>
                    <a:pt x="4943552" y="2082147"/>
                  </a:lnTo>
                  <a:lnTo>
                    <a:pt x="4965145" y="2104685"/>
                  </a:lnTo>
                  <a:lnTo>
                    <a:pt x="4967051" y="2115479"/>
                  </a:lnTo>
                  <a:cubicBezTo>
                    <a:pt x="4967263" y="2121087"/>
                    <a:pt x="4967474" y="2126695"/>
                    <a:pt x="4967686" y="2132303"/>
                  </a:cubicBezTo>
                  <a:lnTo>
                    <a:pt x="4957206" y="2125637"/>
                  </a:lnTo>
                  <a:lnTo>
                    <a:pt x="4952443" y="2108495"/>
                  </a:lnTo>
                  <a:lnTo>
                    <a:pt x="4940058" y="2096748"/>
                  </a:lnTo>
                  <a:lnTo>
                    <a:pt x="4937518" y="2110399"/>
                  </a:lnTo>
                  <a:lnTo>
                    <a:pt x="4956889" y="2131033"/>
                  </a:lnTo>
                  <a:lnTo>
                    <a:pt x="4965145" y="2146905"/>
                  </a:lnTo>
                  <a:lnTo>
                    <a:pt x="4949267" y="2143413"/>
                  </a:lnTo>
                  <a:lnTo>
                    <a:pt x="4949903" y="2154842"/>
                  </a:lnTo>
                  <a:lnTo>
                    <a:pt x="4963240" y="2169127"/>
                  </a:lnTo>
                  <a:lnTo>
                    <a:pt x="4973402" y="2196745"/>
                  </a:lnTo>
                  <a:lnTo>
                    <a:pt x="4967051" y="2196428"/>
                  </a:lnTo>
                  <a:lnTo>
                    <a:pt x="4953396" y="2182460"/>
                  </a:lnTo>
                  <a:lnTo>
                    <a:pt x="4945457" y="2181190"/>
                  </a:lnTo>
                  <a:lnTo>
                    <a:pt x="4938153" y="2167222"/>
                  </a:lnTo>
                  <a:lnTo>
                    <a:pt x="4928626" y="2161826"/>
                  </a:lnTo>
                  <a:cubicBezTo>
                    <a:pt x="4928203" y="2168175"/>
                    <a:pt x="4927779" y="2174523"/>
                    <a:pt x="4927356" y="2180872"/>
                  </a:cubicBezTo>
                  <a:lnTo>
                    <a:pt x="4943869" y="2184364"/>
                  </a:lnTo>
                  <a:lnTo>
                    <a:pt x="4950855" y="2196110"/>
                  </a:lnTo>
                  <a:lnTo>
                    <a:pt x="4953713" y="2212935"/>
                  </a:lnTo>
                  <a:lnTo>
                    <a:pt x="4942599" y="2203094"/>
                  </a:lnTo>
                  <a:lnTo>
                    <a:pt x="4937836" y="2210394"/>
                  </a:lnTo>
                  <a:lnTo>
                    <a:pt x="4943234" y="2216745"/>
                  </a:lnTo>
                  <a:lnTo>
                    <a:pt x="4929262" y="2217696"/>
                  </a:lnTo>
                  <a:lnTo>
                    <a:pt x="4928944" y="2225950"/>
                  </a:lnTo>
                  <a:lnTo>
                    <a:pt x="4964510" y="2254202"/>
                  </a:lnTo>
                  <a:lnTo>
                    <a:pt x="5023893" y="2285313"/>
                  </a:lnTo>
                  <a:lnTo>
                    <a:pt x="5039770" y="2294200"/>
                  </a:lnTo>
                  <a:lnTo>
                    <a:pt x="5049297" y="2332612"/>
                  </a:lnTo>
                  <a:lnTo>
                    <a:pt x="5048979" y="2345945"/>
                  </a:lnTo>
                  <a:lnTo>
                    <a:pt x="5039770" y="2368801"/>
                  </a:lnTo>
                  <a:lnTo>
                    <a:pt x="5044851" y="2386896"/>
                  </a:lnTo>
                  <a:lnTo>
                    <a:pt x="5065492" y="2398325"/>
                  </a:lnTo>
                  <a:lnTo>
                    <a:pt x="5096612" y="2379912"/>
                  </a:lnTo>
                  <a:lnTo>
                    <a:pt x="5105822" y="2353882"/>
                  </a:lnTo>
                  <a:lnTo>
                    <a:pt x="5123922" y="2344994"/>
                  </a:lnTo>
                  <a:lnTo>
                    <a:pt x="5134719" y="2303725"/>
                  </a:lnTo>
                  <a:lnTo>
                    <a:pt x="5125510" y="2289122"/>
                  </a:lnTo>
                  <a:lnTo>
                    <a:pt x="5135037" y="2287218"/>
                  </a:lnTo>
                  <a:lnTo>
                    <a:pt x="5136307" y="2275472"/>
                  </a:lnTo>
                  <a:lnTo>
                    <a:pt x="5108362" y="2253568"/>
                  </a:lnTo>
                  <a:lnTo>
                    <a:pt x="5102011" y="2215792"/>
                  </a:lnTo>
                  <a:lnTo>
                    <a:pt x="5089626" y="2202777"/>
                  </a:lnTo>
                  <a:lnTo>
                    <a:pt x="5053743" y="2169127"/>
                  </a:lnTo>
                  <a:lnTo>
                    <a:pt x="5050885" y="2151985"/>
                  </a:lnTo>
                  <a:lnTo>
                    <a:pt x="5054378" y="2136430"/>
                  </a:lnTo>
                  <a:lnTo>
                    <a:pt x="5063269" y="2119922"/>
                  </a:lnTo>
                  <a:cubicBezTo>
                    <a:pt x="5062952" y="2116007"/>
                    <a:pt x="5062634" y="2112092"/>
                    <a:pt x="5062317" y="2108177"/>
                  </a:cubicBezTo>
                  <a:lnTo>
                    <a:pt x="5053108" y="2100558"/>
                  </a:lnTo>
                  <a:lnTo>
                    <a:pt x="5054378" y="2089131"/>
                  </a:lnTo>
                  <a:lnTo>
                    <a:pt x="5061046" y="2078655"/>
                  </a:lnTo>
                  <a:lnTo>
                    <a:pt x="5058506" y="2054530"/>
                  </a:lnTo>
                  <a:lnTo>
                    <a:pt x="5041993" y="2037070"/>
                  </a:lnTo>
                  <a:lnTo>
                    <a:pt x="5029291" y="2038023"/>
                  </a:lnTo>
                  <a:lnTo>
                    <a:pt x="5023575" y="2023105"/>
                  </a:lnTo>
                  <a:lnTo>
                    <a:pt x="5007697" y="2018344"/>
                  </a:lnTo>
                  <a:lnTo>
                    <a:pt x="4999123" y="2020248"/>
                  </a:lnTo>
                  <a:lnTo>
                    <a:pt x="4983246" y="2015487"/>
                  </a:lnTo>
                  <a:cubicBezTo>
                    <a:pt x="4983034" y="2013053"/>
                    <a:pt x="4982823" y="2010620"/>
                    <a:pt x="4982611" y="2008186"/>
                  </a:cubicBezTo>
                  <a:lnTo>
                    <a:pt x="4988009" y="1998028"/>
                  </a:lnTo>
                  <a:lnTo>
                    <a:pt x="5000076" y="1981203"/>
                  </a:lnTo>
                  <a:lnTo>
                    <a:pt x="4994043" y="1967553"/>
                  </a:lnTo>
                  <a:lnTo>
                    <a:pt x="5002617" y="1951682"/>
                  </a:lnTo>
                  <a:lnTo>
                    <a:pt x="4999123" y="1929461"/>
                  </a:lnTo>
                  <a:lnTo>
                    <a:pt x="4995630" y="1894542"/>
                  </a:lnTo>
                  <a:lnTo>
                    <a:pt x="5009285" y="1902161"/>
                  </a:lnTo>
                  <a:lnTo>
                    <a:pt x="5047709" y="1893273"/>
                  </a:lnTo>
                  <a:lnTo>
                    <a:pt x="5039135" y="1881527"/>
                  </a:lnTo>
                  <a:lnTo>
                    <a:pt x="5005157" y="1876766"/>
                  </a:lnTo>
                  <a:lnTo>
                    <a:pt x="5002617" y="1850418"/>
                  </a:lnTo>
                  <a:lnTo>
                    <a:pt x="4992137" y="1848195"/>
                  </a:lnTo>
                  <a:lnTo>
                    <a:pt x="4983563" y="1833911"/>
                  </a:lnTo>
                  <a:lnTo>
                    <a:pt x="4946092" y="1793913"/>
                  </a:lnTo>
                  <a:lnTo>
                    <a:pt x="4935295" y="1787882"/>
                  </a:lnTo>
                  <a:lnTo>
                    <a:pt x="4931167" y="1776771"/>
                  </a:lnTo>
                  <a:lnTo>
                    <a:pt x="4927674" y="1736774"/>
                  </a:lnTo>
                  <a:lnTo>
                    <a:pt x="4952125" y="1676460"/>
                  </a:lnTo>
                  <a:lnTo>
                    <a:pt x="4991820" y="1677730"/>
                  </a:lnTo>
                  <a:lnTo>
                    <a:pt x="4996901" y="1692332"/>
                  </a:lnTo>
                  <a:lnTo>
                    <a:pt x="5009603" y="1701855"/>
                  </a:lnTo>
                  <a:lnTo>
                    <a:pt x="5029926" y="1718680"/>
                  </a:lnTo>
                  <a:lnTo>
                    <a:pt x="5046757" y="1713283"/>
                  </a:lnTo>
                  <a:lnTo>
                    <a:pt x="5056283" y="1697411"/>
                  </a:lnTo>
                  <a:lnTo>
                    <a:pt x="5071208" y="1709791"/>
                  </a:lnTo>
                  <a:lnTo>
                    <a:pt x="5083910" y="1736774"/>
                  </a:lnTo>
                  <a:lnTo>
                    <a:pt x="5105504" y="1744075"/>
                  </a:lnTo>
                  <a:lnTo>
                    <a:pt x="5111855" y="1778041"/>
                  </a:lnTo>
                  <a:lnTo>
                    <a:pt x="5136307" y="1784072"/>
                  </a:lnTo>
                  <a:lnTo>
                    <a:pt x="5148056" y="1794230"/>
                  </a:lnTo>
                  <a:lnTo>
                    <a:pt x="5180129" y="1806611"/>
                  </a:lnTo>
                  <a:lnTo>
                    <a:pt x="5208709" y="1806293"/>
                  </a:lnTo>
                  <a:lnTo>
                    <a:pt x="5222364" y="1819944"/>
                  </a:lnTo>
                  <a:lnTo>
                    <a:pt x="5236019" y="1815817"/>
                  </a:lnTo>
                  <a:lnTo>
                    <a:pt x="5246815" y="1797723"/>
                  </a:lnTo>
                  <a:lnTo>
                    <a:pt x="5282381" y="1793278"/>
                  </a:lnTo>
                  <a:lnTo>
                    <a:pt x="5296671" y="1809785"/>
                  </a:lnTo>
                  <a:lnTo>
                    <a:pt x="5313184" y="1798040"/>
                  </a:lnTo>
                  <a:lnTo>
                    <a:pt x="5292226" y="1784707"/>
                  </a:lnTo>
                  <a:lnTo>
                    <a:pt x="5274760" y="1738361"/>
                  </a:lnTo>
                  <a:lnTo>
                    <a:pt x="5283969" y="1720267"/>
                  </a:lnTo>
                  <a:lnTo>
                    <a:pt x="5266821" y="1700585"/>
                  </a:lnTo>
                  <a:lnTo>
                    <a:pt x="5264598" y="1678682"/>
                  </a:lnTo>
                  <a:lnTo>
                    <a:pt x="5249038" y="1678682"/>
                  </a:lnTo>
                  <a:lnTo>
                    <a:pt x="5216013" y="1694871"/>
                  </a:lnTo>
                  <a:lnTo>
                    <a:pt x="5195689" y="1687253"/>
                  </a:lnTo>
                  <a:lnTo>
                    <a:pt x="5162346" y="1627892"/>
                  </a:lnTo>
                  <a:lnTo>
                    <a:pt x="5139482" y="1617734"/>
                  </a:lnTo>
                  <a:lnTo>
                    <a:pt x="5136307" y="1584085"/>
                  </a:lnTo>
                  <a:lnTo>
                    <a:pt x="5167745" y="1561229"/>
                  </a:lnTo>
                  <a:lnTo>
                    <a:pt x="5170920" y="1527581"/>
                  </a:lnTo>
                  <a:lnTo>
                    <a:pt x="5189021" y="1518057"/>
                  </a:lnTo>
                  <a:lnTo>
                    <a:pt x="5249673" y="1546944"/>
                  </a:lnTo>
                  <a:lnTo>
                    <a:pt x="5252214" y="1563769"/>
                  </a:lnTo>
                  <a:lnTo>
                    <a:pt x="5266821" y="1584402"/>
                  </a:lnTo>
                  <a:lnTo>
                    <a:pt x="5281746" y="1579323"/>
                  </a:lnTo>
                  <a:lnTo>
                    <a:pt x="5310326" y="1590434"/>
                  </a:lnTo>
                  <a:lnTo>
                    <a:pt x="5314772" y="1601227"/>
                  </a:lnTo>
                  <a:lnTo>
                    <a:pt x="5280794" y="1607893"/>
                  </a:lnTo>
                  <a:lnTo>
                    <a:pt x="5286510" y="1619003"/>
                  </a:lnTo>
                  <a:lnTo>
                    <a:pt x="5284287" y="1632971"/>
                  </a:lnTo>
                  <a:lnTo>
                    <a:pt x="5296036" y="1632971"/>
                  </a:lnTo>
                  <a:lnTo>
                    <a:pt x="5308421" y="1613924"/>
                  </a:lnTo>
                  <a:lnTo>
                    <a:pt x="5325251" y="1609163"/>
                  </a:lnTo>
                  <a:lnTo>
                    <a:pt x="5326521" y="1595830"/>
                  </a:lnTo>
                  <a:lnTo>
                    <a:pt x="5336048" y="1605988"/>
                  </a:lnTo>
                  <a:lnTo>
                    <a:pt x="5363675" y="1608845"/>
                  </a:lnTo>
                  <a:lnTo>
                    <a:pt x="5398606" y="1632971"/>
                  </a:lnTo>
                  <a:lnTo>
                    <a:pt x="5415437" y="1632971"/>
                  </a:lnTo>
                  <a:lnTo>
                    <a:pt x="5434807" y="1646303"/>
                  </a:lnTo>
                  <a:lnTo>
                    <a:pt x="5449415" y="1645351"/>
                  </a:lnTo>
                  <a:lnTo>
                    <a:pt x="5457036" y="1630431"/>
                  </a:lnTo>
                  <a:lnTo>
                    <a:pt x="5479265" y="1650112"/>
                  </a:lnTo>
                  <a:lnTo>
                    <a:pt x="5532296" y="1657096"/>
                  </a:lnTo>
                  <a:lnTo>
                    <a:pt x="5561829" y="1686618"/>
                  </a:lnTo>
                  <a:lnTo>
                    <a:pt x="5580247" y="1706299"/>
                  </a:lnTo>
                  <a:lnTo>
                    <a:pt x="5605016" y="1717410"/>
                  </a:lnTo>
                  <a:lnTo>
                    <a:pt x="5625975" y="1744710"/>
                  </a:lnTo>
                  <a:lnTo>
                    <a:pt x="5623117" y="1777089"/>
                  </a:lnTo>
                  <a:lnTo>
                    <a:pt x="5640265" y="1768836"/>
                  </a:lnTo>
                  <a:lnTo>
                    <a:pt x="5644075" y="1753915"/>
                  </a:lnTo>
                  <a:lnTo>
                    <a:pt x="5659000" y="1752963"/>
                  </a:lnTo>
                  <a:cubicBezTo>
                    <a:pt x="5658894" y="1735398"/>
                    <a:pt x="5658789" y="1717833"/>
                    <a:pt x="5658683" y="1700268"/>
                  </a:cubicBezTo>
                  <a:lnTo>
                    <a:pt x="5642805" y="1692967"/>
                  </a:lnTo>
                  <a:lnTo>
                    <a:pt x="5625657" y="1702490"/>
                  </a:lnTo>
                  <a:lnTo>
                    <a:pt x="5612955" y="1698364"/>
                  </a:lnTo>
                  <a:lnTo>
                    <a:pt x="5586598" y="1681856"/>
                  </a:lnTo>
                  <a:lnTo>
                    <a:pt x="5563099" y="1673603"/>
                  </a:lnTo>
                  <a:lnTo>
                    <a:pt x="5536107" y="1639954"/>
                  </a:lnTo>
                  <a:lnTo>
                    <a:pt x="5533884" y="1614877"/>
                  </a:lnTo>
                  <a:lnTo>
                    <a:pt x="5525310" y="1606306"/>
                  </a:lnTo>
                  <a:lnTo>
                    <a:pt x="5520864" y="1587577"/>
                  </a:lnTo>
                  <a:lnTo>
                    <a:pt x="5506892" y="1553928"/>
                  </a:lnTo>
                  <a:lnTo>
                    <a:pt x="5487839" y="1548849"/>
                  </a:lnTo>
                  <a:lnTo>
                    <a:pt x="5479265" y="1536469"/>
                  </a:lnTo>
                  <a:lnTo>
                    <a:pt x="5447510" y="1422825"/>
                  </a:lnTo>
                  <a:lnTo>
                    <a:pt x="5517689" y="1368543"/>
                  </a:lnTo>
                  <a:lnTo>
                    <a:pt x="5523087" y="1350766"/>
                  </a:lnTo>
                  <a:lnTo>
                    <a:pt x="5550397" y="1326958"/>
                  </a:lnTo>
                  <a:lnTo>
                    <a:pt x="5594537" y="1318070"/>
                  </a:lnTo>
                  <a:lnTo>
                    <a:pt x="5668209" y="1243789"/>
                  </a:lnTo>
                  <a:lnTo>
                    <a:pt x="5664081" y="1233314"/>
                  </a:lnTo>
                  <a:lnTo>
                    <a:pt x="5682817" y="1223790"/>
                  </a:lnTo>
                  <a:lnTo>
                    <a:pt x="5685992" y="1203474"/>
                  </a:lnTo>
                  <a:lnTo>
                    <a:pt x="5706633" y="1206649"/>
                  </a:lnTo>
                  <a:lnTo>
                    <a:pt x="5719971" y="1231726"/>
                  </a:lnTo>
                  <a:lnTo>
                    <a:pt x="5752361" y="1223156"/>
                  </a:lnTo>
                  <a:lnTo>
                    <a:pt x="5769827" y="1239662"/>
                  </a:lnTo>
                  <a:lnTo>
                    <a:pt x="5782211" y="1231092"/>
                  </a:lnTo>
                  <a:lnTo>
                    <a:pt x="5791103" y="1248233"/>
                  </a:lnTo>
                  <a:lnTo>
                    <a:pt x="5821906" y="1271724"/>
                  </a:lnTo>
                  <a:lnTo>
                    <a:pt x="5786975" y="1286961"/>
                  </a:lnTo>
                  <a:lnTo>
                    <a:pt x="5791738" y="1317435"/>
                  </a:lnTo>
                  <a:lnTo>
                    <a:pt x="5799994" y="1301563"/>
                  </a:lnTo>
                  <a:lnTo>
                    <a:pt x="5830162" y="1286644"/>
                  </a:lnTo>
                  <a:lnTo>
                    <a:pt x="5851756" y="1302198"/>
                  </a:lnTo>
                  <a:lnTo>
                    <a:pt x="5844452" y="1320292"/>
                  </a:lnTo>
                  <a:lnTo>
                    <a:pt x="5862870" y="1361242"/>
                  </a:lnTo>
                  <a:lnTo>
                    <a:pt x="5894943" y="1415842"/>
                  </a:lnTo>
                  <a:lnTo>
                    <a:pt x="5903517" y="1406319"/>
                  </a:lnTo>
                  <a:lnTo>
                    <a:pt x="5872397" y="1365051"/>
                  </a:lnTo>
                  <a:lnTo>
                    <a:pt x="5876842" y="1291723"/>
                  </a:lnTo>
                  <a:lnTo>
                    <a:pt x="5860965" y="1271406"/>
                  </a:lnTo>
                  <a:lnTo>
                    <a:pt x="5870174" y="1250455"/>
                  </a:lnTo>
                  <a:lnTo>
                    <a:pt x="5882558" y="1205061"/>
                  </a:lnTo>
                  <a:lnTo>
                    <a:pt x="5897166" y="1192364"/>
                  </a:lnTo>
                  <a:lnTo>
                    <a:pt x="5902882" y="1094274"/>
                  </a:lnTo>
                  <a:lnTo>
                    <a:pt x="5870491" y="1042849"/>
                  </a:lnTo>
                  <a:lnTo>
                    <a:pt x="5859059" y="1052689"/>
                  </a:lnTo>
                  <a:lnTo>
                    <a:pt x="5833337" y="1047610"/>
                  </a:lnTo>
                  <a:lnTo>
                    <a:pt x="5835878" y="979042"/>
                  </a:lnTo>
                  <a:lnTo>
                    <a:pt x="5853067" y="949041"/>
                  </a:lnTo>
                  <a:lnTo>
                    <a:pt x="6060620" y="1177406"/>
                  </a:lnTo>
                  <a:cubicBezTo>
                    <a:pt x="6579822" y="1806535"/>
                    <a:pt x="6891715" y="2613092"/>
                    <a:pt x="6891715" y="3492496"/>
                  </a:cubicBezTo>
                  <a:cubicBezTo>
                    <a:pt x="6891715" y="3869384"/>
                    <a:pt x="6834429" y="4232891"/>
                    <a:pt x="6728088" y="4574786"/>
                  </a:cubicBezTo>
                  <a:lnTo>
                    <a:pt x="6699847" y="4651948"/>
                  </a:lnTo>
                  <a:lnTo>
                    <a:pt x="6676768" y="4648009"/>
                  </a:lnTo>
                  <a:lnTo>
                    <a:pt x="6661525" y="4656897"/>
                  </a:lnTo>
                  <a:lnTo>
                    <a:pt x="6642472" y="4667056"/>
                  </a:lnTo>
                  <a:lnTo>
                    <a:pt x="6630405" y="4672135"/>
                  </a:lnTo>
                  <a:lnTo>
                    <a:pt x="6623101" y="4666421"/>
                  </a:lnTo>
                  <a:lnTo>
                    <a:pt x="6612622" y="4665151"/>
                  </a:lnTo>
                  <a:lnTo>
                    <a:pt x="6615162" y="4650548"/>
                  </a:lnTo>
                  <a:lnTo>
                    <a:pt x="6607541" y="4646104"/>
                  </a:lnTo>
                  <a:lnTo>
                    <a:pt x="6593251" y="4644517"/>
                  </a:lnTo>
                  <a:lnTo>
                    <a:pt x="6562448" y="4645787"/>
                  </a:lnTo>
                  <a:lnTo>
                    <a:pt x="6541172" y="4642295"/>
                  </a:lnTo>
                  <a:lnTo>
                    <a:pt x="6527200" y="4650548"/>
                  </a:lnTo>
                  <a:lnTo>
                    <a:pt x="6501161" y="4671818"/>
                  </a:lnTo>
                  <a:lnTo>
                    <a:pt x="6482743" y="4687373"/>
                  </a:lnTo>
                  <a:lnTo>
                    <a:pt x="6482425" y="4699753"/>
                  </a:lnTo>
                  <a:lnTo>
                    <a:pt x="6465277" y="4709912"/>
                  </a:lnTo>
                  <a:lnTo>
                    <a:pt x="6458926" y="4706737"/>
                  </a:lnTo>
                  <a:lnTo>
                    <a:pt x="6448447" y="4706420"/>
                  </a:lnTo>
                  <a:lnTo>
                    <a:pt x="6438920" y="4710229"/>
                  </a:lnTo>
                  <a:lnTo>
                    <a:pt x="6430346" y="4707689"/>
                  </a:lnTo>
                  <a:lnTo>
                    <a:pt x="6405895" y="4713403"/>
                  </a:lnTo>
                  <a:lnTo>
                    <a:pt x="6398591" y="4710229"/>
                  </a:lnTo>
                  <a:lnTo>
                    <a:pt x="6382714" y="4715308"/>
                  </a:lnTo>
                  <a:lnTo>
                    <a:pt x="6364296" y="4728324"/>
                  </a:lnTo>
                  <a:lnTo>
                    <a:pt x="6358897" y="4725149"/>
                  </a:lnTo>
                  <a:lnTo>
                    <a:pt x="6348418" y="4731181"/>
                  </a:lnTo>
                  <a:lnTo>
                    <a:pt x="6361755" y="4741022"/>
                  </a:lnTo>
                  <a:lnTo>
                    <a:pt x="6358580" y="4749275"/>
                  </a:lnTo>
                  <a:lnTo>
                    <a:pt x="6347783" y="4740704"/>
                  </a:lnTo>
                  <a:lnTo>
                    <a:pt x="6342702" y="4740387"/>
                  </a:lnTo>
                  <a:lnTo>
                    <a:pt x="6347783" y="4750863"/>
                  </a:lnTo>
                  <a:cubicBezTo>
                    <a:pt x="6348092" y="4754989"/>
                    <a:pt x="6348402" y="4759116"/>
                    <a:pt x="6348711" y="4763242"/>
                  </a:cubicBezTo>
                  <a:cubicBezTo>
                    <a:pt x="6348716" y="4763245"/>
                    <a:pt x="6348722" y="4763247"/>
                    <a:pt x="6348727" y="4763250"/>
                  </a:cubicBezTo>
                  <a:cubicBezTo>
                    <a:pt x="6348722" y="4763255"/>
                    <a:pt x="6348718" y="4763261"/>
                    <a:pt x="6348713" y="4763266"/>
                  </a:cubicBezTo>
                  <a:cubicBezTo>
                    <a:pt x="6348720" y="4763364"/>
                    <a:pt x="6348728" y="4763463"/>
                    <a:pt x="6348735" y="4763561"/>
                  </a:cubicBezTo>
                  <a:lnTo>
                    <a:pt x="6348545" y="4763458"/>
                  </a:lnTo>
                  <a:lnTo>
                    <a:pt x="6342059" y="4770869"/>
                  </a:lnTo>
                  <a:lnTo>
                    <a:pt x="6330309" y="4769282"/>
                  </a:lnTo>
                  <a:lnTo>
                    <a:pt x="6323958" y="4777535"/>
                  </a:lnTo>
                  <a:lnTo>
                    <a:pt x="6316337" y="4778488"/>
                  </a:lnTo>
                  <a:lnTo>
                    <a:pt x="6317925" y="4768964"/>
                  </a:lnTo>
                  <a:lnTo>
                    <a:pt x="6305858" y="4774043"/>
                  </a:lnTo>
                  <a:lnTo>
                    <a:pt x="6301094" y="4786424"/>
                  </a:lnTo>
                  <a:lnTo>
                    <a:pt x="6296013" y="4788328"/>
                  </a:lnTo>
                  <a:lnTo>
                    <a:pt x="6299189" y="4797852"/>
                  </a:lnTo>
                  <a:lnTo>
                    <a:pt x="6295696" y="4809597"/>
                  </a:lnTo>
                  <a:lnTo>
                    <a:pt x="6283946" y="4807057"/>
                  </a:lnTo>
                  <a:lnTo>
                    <a:pt x="6280771" y="4811184"/>
                  </a:lnTo>
                  <a:lnTo>
                    <a:pt x="6283629" y="4820707"/>
                  </a:lnTo>
                  <a:lnTo>
                    <a:pt x="6276008" y="4824834"/>
                  </a:lnTo>
                  <a:lnTo>
                    <a:pt x="6262353" y="4822294"/>
                  </a:lnTo>
                  <a:lnTo>
                    <a:pt x="6252826" y="4817850"/>
                  </a:lnTo>
                  <a:lnTo>
                    <a:pt x="6238219" y="4805788"/>
                  </a:lnTo>
                  <a:lnTo>
                    <a:pt x="6229645" y="4806740"/>
                  </a:lnTo>
                  <a:lnTo>
                    <a:pt x="6234090" y="4816263"/>
                  </a:lnTo>
                  <a:lnTo>
                    <a:pt x="6241077" y="4819437"/>
                  </a:lnTo>
                  <a:lnTo>
                    <a:pt x="6235678" y="4830230"/>
                  </a:lnTo>
                  <a:lnTo>
                    <a:pt x="6222023" y="4829913"/>
                  </a:lnTo>
                  <a:lnTo>
                    <a:pt x="6214402" y="4824199"/>
                  </a:lnTo>
                  <a:lnTo>
                    <a:pt x="6210274" y="4832770"/>
                  </a:lnTo>
                  <a:lnTo>
                    <a:pt x="6222659" y="4840389"/>
                  </a:lnTo>
                  <a:lnTo>
                    <a:pt x="6215990" y="4849594"/>
                  </a:lnTo>
                  <a:lnTo>
                    <a:pt x="6210591" y="4852769"/>
                  </a:lnTo>
                  <a:lnTo>
                    <a:pt x="6213767" y="4861340"/>
                  </a:lnTo>
                  <a:lnTo>
                    <a:pt x="6204558" y="4877847"/>
                  </a:lnTo>
                  <a:lnTo>
                    <a:pt x="6200747" y="4872133"/>
                  </a:lnTo>
                  <a:lnTo>
                    <a:pt x="6195666" y="4852134"/>
                  </a:lnTo>
                  <a:lnTo>
                    <a:pt x="6187410" y="4861657"/>
                  </a:lnTo>
                  <a:lnTo>
                    <a:pt x="6179154" y="4880386"/>
                  </a:lnTo>
                  <a:lnTo>
                    <a:pt x="6191538" y="4903877"/>
                  </a:lnTo>
                  <a:lnTo>
                    <a:pt x="6190268" y="4915305"/>
                  </a:lnTo>
                  <a:lnTo>
                    <a:pt x="6178201" y="4924510"/>
                  </a:lnTo>
                  <a:lnTo>
                    <a:pt x="6178519" y="4914035"/>
                  </a:lnTo>
                  <a:lnTo>
                    <a:pt x="6176296" y="4909591"/>
                  </a:lnTo>
                  <a:lnTo>
                    <a:pt x="6160418" y="4917844"/>
                  </a:lnTo>
                  <a:lnTo>
                    <a:pt x="6158830" y="4927050"/>
                  </a:lnTo>
                  <a:cubicBezTo>
                    <a:pt x="6158724" y="4929378"/>
                    <a:pt x="6158619" y="4931706"/>
                    <a:pt x="6158513" y="4934034"/>
                  </a:cubicBezTo>
                  <a:lnTo>
                    <a:pt x="6158513" y="4936891"/>
                  </a:lnTo>
                  <a:lnTo>
                    <a:pt x="6158513" y="4938795"/>
                  </a:lnTo>
                  <a:lnTo>
                    <a:pt x="6161688" y="4947366"/>
                  </a:lnTo>
                  <a:lnTo>
                    <a:pt x="6154067" y="4956572"/>
                  </a:lnTo>
                  <a:lnTo>
                    <a:pt x="6141365" y="4963556"/>
                  </a:lnTo>
                  <a:lnTo>
                    <a:pt x="6135649" y="4978475"/>
                  </a:lnTo>
                  <a:lnTo>
                    <a:pt x="6122312" y="4993712"/>
                  </a:lnTo>
                  <a:lnTo>
                    <a:pt x="6129933" y="5024187"/>
                  </a:lnTo>
                  <a:lnTo>
                    <a:pt x="6136919" y="5038472"/>
                  </a:lnTo>
                  <a:lnTo>
                    <a:pt x="6148668" y="5036250"/>
                  </a:lnTo>
                  <a:lnTo>
                    <a:pt x="6154384" y="5027044"/>
                  </a:lnTo>
                  <a:lnTo>
                    <a:pt x="6170897" y="5030853"/>
                  </a:lnTo>
                  <a:lnTo>
                    <a:pt x="6175661" y="5059423"/>
                  </a:lnTo>
                  <a:lnTo>
                    <a:pt x="6177248" y="5069898"/>
                  </a:lnTo>
                  <a:lnTo>
                    <a:pt x="6190268" y="5079739"/>
                  </a:lnTo>
                  <a:lnTo>
                    <a:pt x="6194396" y="5079739"/>
                  </a:lnTo>
                  <a:lnTo>
                    <a:pt x="6197254" y="5089262"/>
                  </a:lnTo>
                  <a:lnTo>
                    <a:pt x="6190586" y="5103864"/>
                  </a:lnTo>
                  <a:lnTo>
                    <a:pt x="6188680" y="5128307"/>
                  </a:lnTo>
                  <a:lnTo>
                    <a:pt x="6195031" y="5132434"/>
                  </a:lnTo>
                  <a:lnTo>
                    <a:pt x="6206146" y="5113705"/>
                  </a:lnTo>
                  <a:lnTo>
                    <a:pt x="6212814" y="5101325"/>
                  </a:lnTo>
                  <a:lnTo>
                    <a:pt x="6214085" y="5089897"/>
                  </a:lnTo>
                  <a:lnTo>
                    <a:pt x="6218213" y="5103547"/>
                  </a:lnTo>
                  <a:lnTo>
                    <a:pt x="6212179" y="5126403"/>
                  </a:lnTo>
                  <a:lnTo>
                    <a:pt x="6204240" y="5141957"/>
                  </a:lnTo>
                  <a:lnTo>
                    <a:pt x="6206146" y="5154972"/>
                  </a:lnTo>
                  <a:lnTo>
                    <a:pt x="6212814" y="5145767"/>
                  </a:lnTo>
                  <a:cubicBezTo>
                    <a:pt x="6213026" y="5149999"/>
                    <a:pt x="6213237" y="5154232"/>
                    <a:pt x="6213449" y="5158464"/>
                  </a:cubicBezTo>
                  <a:lnTo>
                    <a:pt x="6203605" y="5169575"/>
                  </a:lnTo>
                  <a:lnTo>
                    <a:pt x="6197889" y="5184177"/>
                  </a:lnTo>
                  <a:lnTo>
                    <a:pt x="6202970" y="5201319"/>
                  </a:lnTo>
                  <a:lnTo>
                    <a:pt x="6235678" y="5233698"/>
                  </a:lnTo>
                  <a:lnTo>
                    <a:pt x="6249333" y="5251157"/>
                  </a:lnTo>
                  <a:lnTo>
                    <a:pt x="6260130" y="5274330"/>
                  </a:lnTo>
                  <a:lnTo>
                    <a:pt x="6275690" y="5324168"/>
                  </a:lnTo>
                  <a:lnTo>
                    <a:pt x="6291250" y="5336232"/>
                  </a:lnTo>
                  <a:lnTo>
                    <a:pt x="6303952" y="5347977"/>
                  </a:lnTo>
                  <a:lnTo>
                    <a:pt x="6297190" y="5360853"/>
                  </a:lnTo>
                  <a:lnTo>
                    <a:pt x="6297448" y="5360940"/>
                  </a:lnTo>
                  <a:lnTo>
                    <a:pt x="6303928" y="5348597"/>
                  </a:lnTo>
                  <a:lnTo>
                    <a:pt x="6326471" y="5368282"/>
                  </a:lnTo>
                  <a:lnTo>
                    <a:pt x="6343298" y="5377172"/>
                  </a:lnTo>
                  <a:lnTo>
                    <a:pt x="6352738" y="5391437"/>
                  </a:lnTo>
                  <a:lnTo>
                    <a:pt x="6270138" y="5527402"/>
                  </a:lnTo>
                  <a:lnTo>
                    <a:pt x="6157685" y="5677783"/>
                  </a:lnTo>
                  <a:lnTo>
                    <a:pt x="6151028" y="5680333"/>
                  </a:lnTo>
                  <a:lnTo>
                    <a:pt x="6151528" y="5680898"/>
                  </a:lnTo>
                  <a:lnTo>
                    <a:pt x="6124790" y="5702235"/>
                  </a:lnTo>
                  <a:lnTo>
                    <a:pt x="6108874" y="5721342"/>
                  </a:lnTo>
                  <a:lnTo>
                    <a:pt x="6108664" y="5720387"/>
                  </a:lnTo>
                  <a:lnTo>
                    <a:pt x="6071278" y="5721342"/>
                  </a:lnTo>
                  <a:lnTo>
                    <a:pt x="6010443" y="5705105"/>
                  </a:lnTo>
                  <a:lnTo>
                    <a:pt x="5965134" y="5657668"/>
                  </a:lnTo>
                  <a:lnTo>
                    <a:pt x="5954821" y="5617474"/>
                  </a:lnTo>
                  <a:lnTo>
                    <a:pt x="5954631" y="5617583"/>
                  </a:lnTo>
                  <a:lnTo>
                    <a:pt x="5954678" y="5617604"/>
                  </a:lnTo>
                  <a:lnTo>
                    <a:pt x="5954550" y="5617629"/>
                  </a:lnTo>
                  <a:lnTo>
                    <a:pt x="5954176" y="5617843"/>
                  </a:lnTo>
                  <a:lnTo>
                    <a:pt x="5953959" y="5617746"/>
                  </a:lnTo>
                  <a:lnTo>
                    <a:pt x="5903234" y="5627755"/>
                  </a:lnTo>
                  <a:cubicBezTo>
                    <a:pt x="5903446" y="5629764"/>
                    <a:pt x="5903657" y="5631774"/>
                    <a:pt x="5903869" y="5633783"/>
                  </a:cubicBezTo>
                  <a:lnTo>
                    <a:pt x="5906092" y="5648375"/>
                  </a:lnTo>
                  <a:lnTo>
                    <a:pt x="5907044" y="5656623"/>
                  </a:lnTo>
                  <a:lnTo>
                    <a:pt x="5908632" y="5664871"/>
                  </a:lnTo>
                  <a:lnTo>
                    <a:pt x="5910220" y="5671850"/>
                  </a:lnTo>
                  <a:lnTo>
                    <a:pt x="5911808" y="5677243"/>
                  </a:lnTo>
                  <a:lnTo>
                    <a:pt x="5914031" y="5683270"/>
                  </a:lnTo>
                  <a:lnTo>
                    <a:pt x="5916253" y="5691835"/>
                  </a:lnTo>
                  <a:lnTo>
                    <a:pt x="5919111" y="5701987"/>
                  </a:lnTo>
                  <a:lnTo>
                    <a:pt x="5921017" y="5712772"/>
                  </a:lnTo>
                  <a:lnTo>
                    <a:pt x="5923240" y="5723558"/>
                  </a:lnTo>
                  <a:lnTo>
                    <a:pt x="5925145" y="5733075"/>
                  </a:lnTo>
                  <a:cubicBezTo>
                    <a:pt x="5925357" y="5735507"/>
                    <a:pt x="5925568" y="5737939"/>
                    <a:pt x="5925780" y="5740371"/>
                  </a:cubicBezTo>
                  <a:lnTo>
                    <a:pt x="5925780" y="5743226"/>
                  </a:lnTo>
                  <a:cubicBezTo>
                    <a:pt x="5925674" y="5743861"/>
                    <a:pt x="5925569" y="5744495"/>
                    <a:pt x="5925463" y="5745130"/>
                  </a:cubicBezTo>
                  <a:cubicBezTo>
                    <a:pt x="5925251" y="5746716"/>
                    <a:pt x="5925040" y="5748302"/>
                    <a:pt x="5924828" y="5749888"/>
                  </a:cubicBezTo>
                  <a:lnTo>
                    <a:pt x="5923875" y="5758453"/>
                  </a:lnTo>
                  <a:cubicBezTo>
                    <a:pt x="5923663" y="5762260"/>
                    <a:pt x="5923452" y="5766067"/>
                    <a:pt x="5923240" y="5769874"/>
                  </a:cubicBezTo>
                  <a:cubicBezTo>
                    <a:pt x="5923028" y="5774104"/>
                    <a:pt x="5922817" y="5778333"/>
                    <a:pt x="5922605" y="5782563"/>
                  </a:cubicBezTo>
                  <a:lnTo>
                    <a:pt x="5922605" y="5795252"/>
                  </a:lnTo>
                  <a:lnTo>
                    <a:pt x="5922287" y="5806989"/>
                  </a:lnTo>
                  <a:lnTo>
                    <a:pt x="5922605" y="5816189"/>
                  </a:lnTo>
                  <a:cubicBezTo>
                    <a:pt x="5922711" y="5817246"/>
                    <a:pt x="5922816" y="5818304"/>
                    <a:pt x="5922922" y="5819361"/>
                  </a:cubicBezTo>
                  <a:lnTo>
                    <a:pt x="5923240" y="5821899"/>
                  </a:lnTo>
                  <a:lnTo>
                    <a:pt x="5924192" y="5826975"/>
                  </a:lnTo>
                  <a:lnTo>
                    <a:pt x="5925463" y="5836175"/>
                  </a:lnTo>
                  <a:lnTo>
                    <a:pt x="5928321" y="5859015"/>
                  </a:lnTo>
                  <a:lnTo>
                    <a:pt x="5931496" y="5889786"/>
                  </a:lnTo>
                  <a:lnTo>
                    <a:pt x="5891802" y="5911675"/>
                  </a:lnTo>
                  <a:lnTo>
                    <a:pt x="5867985" y="5892007"/>
                  </a:lnTo>
                  <a:lnTo>
                    <a:pt x="5834006" y="5896131"/>
                  </a:lnTo>
                  <a:lnTo>
                    <a:pt x="5807014" y="5906282"/>
                  </a:lnTo>
                  <a:lnTo>
                    <a:pt x="5779387" y="5900572"/>
                  </a:lnTo>
                  <a:lnTo>
                    <a:pt x="5720956" y="5935467"/>
                  </a:lnTo>
                  <a:lnTo>
                    <a:pt x="5698092" y="5915164"/>
                  </a:lnTo>
                  <a:lnTo>
                    <a:pt x="5652047" y="5929440"/>
                  </a:lnTo>
                  <a:lnTo>
                    <a:pt x="5585360" y="5938322"/>
                  </a:lnTo>
                  <a:lnTo>
                    <a:pt x="5474215" y="5985272"/>
                  </a:lnTo>
                  <a:lnTo>
                    <a:pt x="5431027" y="5995741"/>
                  </a:lnTo>
                  <a:lnTo>
                    <a:pt x="5379583" y="5956721"/>
                  </a:lnTo>
                  <a:lnTo>
                    <a:pt x="5337983" y="5954818"/>
                  </a:lnTo>
                  <a:lnTo>
                    <a:pt x="5261452" y="5985907"/>
                  </a:lnTo>
                  <a:lnTo>
                    <a:pt x="5234142" y="5983369"/>
                  </a:lnTo>
                  <a:lnTo>
                    <a:pt x="5210961" y="5957356"/>
                  </a:lnTo>
                  <a:lnTo>
                    <a:pt x="5197623" y="5967824"/>
                  </a:lnTo>
                  <a:lnTo>
                    <a:pt x="5173489" y="5994154"/>
                  </a:lnTo>
                  <a:cubicBezTo>
                    <a:pt x="5173912" y="6006420"/>
                    <a:pt x="5174336" y="6018687"/>
                    <a:pt x="5174759" y="6030953"/>
                  </a:cubicBezTo>
                  <a:lnTo>
                    <a:pt x="5150625" y="6049987"/>
                  </a:lnTo>
                  <a:lnTo>
                    <a:pt x="5148720" y="6075682"/>
                  </a:lnTo>
                  <a:lnTo>
                    <a:pt x="5130619" y="6078855"/>
                  </a:lnTo>
                  <a:lnTo>
                    <a:pt x="5123633" y="6088054"/>
                  </a:lnTo>
                  <a:lnTo>
                    <a:pt x="5108708" y="6085834"/>
                  </a:lnTo>
                  <a:lnTo>
                    <a:pt x="5112518" y="6077903"/>
                  </a:lnTo>
                  <a:lnTo>
                    <a:pt x="5105214" y="6066483"/>
                  </a:lnTo>
                  <a:lnTo>
                    <a:pt x="5097911" y="6052842"/>
                  </a:lnTo>
                  <a:lnTo>
                    <a:pt x="5104897" y="6028415"/>
                  </a:lnTo>
                  <a:lnTo>
                    <a:pt x="5133159" y="6005257"/>
                  </a:lnTo>
                  <a:cubicBezTo>
                    <a:pt x="5133477" y="5998913"/>
                    <a:pt x="5133794" y="5992568"/>
                    <a:pt x="5134112" y="5986224"/>
                  </a:cubicBezTo>
                  <a:lnTo>
                    <a:pt x="5116329" y="5973852"/>
                  </a:lnTo>
                  <a:lnTo>
                    <a:pt x="5093782" y="5989713"/>
                  </a:lnTo>
                  <a:lnTo>
                    <a:pt x="5084573" y="6005575"/>
                  </a:lnTo>
                  <a:lnTo>
                    <a:pt x="5073141" y="6016043"/>
                  </a:lnTo>
                  <a:lnTo>
                    <a:pt x="5035987" y="6013505"/>
                  </a:lnTo>
                  <a:lnTo>
                    <a:pt x="5021062" y="5997644"/>
                  </a:lnTo>
                  <a:lnTo>
                    <a:pt x="4988036" y="5989713"/>
                  </a:lnTo>
                  <a:lnTo>
                    <a:pt x="4966125" y="6007795"/>
                  </a:lnTo>
                  <a:lnTo>
                    <a:pt x="4944848" y="6018264"/>
                  </a:lnTo>
                  <a:lnTo>
                    <a:pt x="4934687" y="6043642"/>
                  </a:lnTo>
                  <a:lnTo>
                    <a:pt x="4913410" y="6049035"/>
                  </a:lnTo>
                  <a:lnTo>
                    <a:pt x="4903249" y="6067117"/>
                  </a:lnTo>
                  <a:lnTo>
                    <a:pt x="4857520" y="6070607"/>
                  </a:lnTo>
                  <a:lnTo>
                    <a:pt x="4836562" y="6068703"/>
                  </a:lnTo>
                  <a:lnTo>
                    <a:pt x="4823859" y="6077268"/>
                  </a:lnTo>
                  <a:lnTo>
                    <a:pt x="4801630" y="6085199"/>
                  </a:lnTo>
                  <a:lnTo>
                    <a:pt x="4774003" y="6068386"/>
                  </a:lnTo>
                  <a:lnTo>
                    <a:pt x="4750821" y="6037932"/>
                  </a:lnTo>
                  <a:lnTo>
                    <a:pt x="4727957" y="6027781"/>
                  </a:lnTo>
                  <a:lnTo>
                    <a:pt x="4707951" y="6010968"/>
                  </a:lnTo>
                  <a:lnTo>
                    <a:pt x="4689851" y="6006844"/>
                  </a:lnTo>
                  <a:lnTo>
                    <a:pt x="4665399" y="5992568"/>
                  </a:lnTo>
                  <a:lnTo>
                    <a:pt x="4627292" y="5989713"/>
                  </a:lnTo>
                  <a:lnTo>
                    <a:pt x="4610462" y="6002402"/>
                  </a:lnTo>
                  <a:lnTo>
                    <a:pt x="4606333" y="6020484"/>
                  </a:lnTo>
                  <a:cubicBezTo>
                    <a:pt x="4606121" y="6025031"/>
                    <a:pt x="4605910" y="6029578"/>
                    <a:pt x="4605698" y="6034125"/>
                  </a:cubicBezTo>
                  <a:lnTo>
                    <a:pt x="4582517" y="6058552"/>
                  </a:lnTo>
                  <a:lnTo>
                    <a:pt x="4568862" y="6058552"/>
                  </a:lnTo>
                  <a:cubicBezTo>
                    <a:pt x="4569074" y="6056120"/>
                    <a:pt x="4569285" y="6053688"/>
                    <a:pt x="4569497" y="6051256"/>
                  </a:cubicBezTo>
                  <a:lnTo>
                    <a:pt x="4563463" y="6051256"/>
                  </a:lnTo>
                  <a:lnTo>
                    <a:pt x="4557112" y="6066165"/>
                  </a:lnTo>
                  <a:lnTo>
                    <a:pt x="4544410" y="6071241"/>
                  </a:lnTo>
                  <a:lnTo>
                    <a:pt x="4526309" y="6076951"/>
                  </a:lnTo>
                  <a:lnTo>
                    <a:pt x="4501222" y="6073144"/>
                  </a:lnTo>
                  <a:lnTo>
                    <a:pt x="4480581" y="6058235"/>
                  </a:lnTo>
                  <a:lnTo>
                    <a:pt x="4455176" y="6030319"/>
                  </a:lnTo>
                  <a:lnTo>
                    <a:pt x="4452636" y="6011285"/>
                  </a:lnTo>
                  <a:lnTo>
                    <a:pt x="4435805" y="6006209"/>
                  </a:lnTo>
                  <a:lnTo>
                    <a:pt x="4440251" y="6023974"/>
                  </a:lnTo>
                  <a:lnTo>
                    <a:pt x="4422151" y="6025243"/>
                  </a:lnTo>
                  <a:lnTo>
                    <a:pt x="4409448" y="6012554"/>
                  </a:lnTo>
                  <a:lnTo>
                    <a:pt x="4402144" y="5999230"/>
                  </a:lnTo>
                  <a:lnTo>
                    <a:pt x="4394841" y="6000182"/>
                  </a:lnTo>
                  <a:lnTo>
                    <a:pt x="4383091" y="5992886"/>
                  </a:lnTo>
                  <a:lnTo>
                    <a:pt x="4374517" y="6004623"/>
                  </a:lnTo>
                  <a:lnTo>
                    <a:pt x="4377693" y="6021436"/>
                  </a:lnTo>
                  <a:lnTo>
                    <a:pt x="4365308" y="6035394"/>
                  </a:lnTo>
                  <a:lnTo>
                    <a:pt x="4358957" y="6041739"/>
                  </a:lnTo>
                  <a:lnTo>
                    <a:pt x="4352606" y="6040470"/>
                  </a:lnTo>
                  <a:lnTo>
                    <a:pt x="4361180" y="6029050"/>
                  </a:lnTo>
                  <a:lnTo>
                    <a:pt x="4355781" y="6026829"/>
                  </a:lnTo>
                  <a:lnTo>
                    <a:pt x="4347207" y="6033174"/>
                  </a:lnTo>
                  <a:lnTo>
                    <a:pt x="4347207" y="6019850"/>
                  </a:lnTo>
                  <a:lnTo>
                    <a:pt x="4356416" y="6010016"/>
                  </a:lnTo>
                  <a:lnTo>
                    <a:pt x="4353241" y="6008113"/>
                  </a:lnTo>
                  <a:lnTo>
                    <a:pt x="4334187" y="6009064"/>
                  </a:lnTo>
                  <a:lnTo>
                    <a:pt x="4319580" y="6020802"/>
                  </a:lnTo>
                  <a:lnTo>
                    <a:pt x="4303702" y="6016995"/>
                  </a:lnTo>
                  <a:lnTo>
                    <a:pt x="4298304" y="6022071"/>
                  </a:lnTo>
                  <a:lnTo>
                    <a:pt x="4293223" y="6018898"/>
                  </a:lnTo>
                  <a:lnTo>
                    <a:pt x="4293223" y="6010650"/>
                  </a:lnTo>
                  <a:lnTo>
                    <a:pt x="4303384" y="6002085"/>
                  </a:lnTo>
                  <a:lnTo>
                    <a:pt x="4318310" y="6001134"/>
                  </a:lnTo>
                  <a:lnTo>
                    <a:pt x="4331965" y="6001768"/>
                  </a:lnTo>
                  <a:lnTo>
                    <a:pt x="4349113" y="6003671"/>
                  </a:lnTo>
                  <a:lnTo>
                    <a:pt x="4354511" y="5993203"/>
                  </a:lnTo>
                  <a:lnTo>
                    <a:pt x="4349113" y="5983686"/>
                  </a:lnTo>
                  <a:lnTo>
                    <a:pt x="4356099" y="5978293"/>
                  </a:lnTo>
                  <a:lnTo>
                    <a:pt x="4363720" y="5982734"/>
                  </a:lnTo>
                  <a:lnTo>
                    <a:pt x="4371977" y="5974169"/>
                  </a:lnTo>
                  <a:lnTo>
                    <a:pt x="4387854" y="5968776"/>
                  </a:lnTo>
                  <a:lnTo>
                    <a:pt x="4386902" y="5965604"/>
                  </a:lnTo>
                  <a:lnTo>
                    <a:pt x="4356099" y="5966556"/>
                  </a:lnTo>
                  <a:lnTo>
                    <a:pt x="4343397" y="5965921"/>
                  </a:lnTo>
                  <a:lnTo>
                    <a:pt x="4334823" y="5975438"/>
                  </a:lnTo>
                  <a:lnTo>
                    <a:pt x="4331012" y="5976707"/>
                  </a:lnTo>
                  <a:lnTo>
                    <a:pt x="4322438" y="5976707"/>
                  </a:lnTo>
                  <a:lnTo>
                    <a:pt x="4312911" y="5972266"/>
                  </a:lnTo>
                  <a:lnTo>
                    <a:pt x="4303384" y="5973852"/>
                  </a:lnTo>
                  <a:lnTo>
                    <a:pt x="4292905" y="5986541"/>
                  </a:lnTo>
                  <a:lnTo>
                    <a:pt x="4285284" y="5983369"/>
                  </a:lnTo>
                  <a:lnTo>
                    <a:pt x="4281156" y="5969411"/>
                  </a:lnTo>
                  <a:lnTo>
                    <a:pt x="4285919" y="5958942"/>
                  </a:lnTo>
                  <a:lnTo>
                    <a:pt x="4303067" y="5956721"/>
                  </a:lnTo>
                  <a:lnTo>
                    <a:pt x="4308465" y="5955770"/>
                  </a:lnTo>
                  <a:lnTo>
                    <a:pt x="4308465" y="5947205"/>
                  </a:lnTo>
                  <a:cubicBezTo>
                    <a:pt x="4308783" y="5944033"/>
                    <a:pt x="4309100" y="5940860"/>
                    <a:pt x="4309418" y="5937688"/>
                  </a:cubicBezTo>
                  <a:lnTo>
                    <a:pt x="4298939" y="5937688"/>
                  </a:lnTo>
                  <a:lnTo>
                    <a:pt x="4293540" y="5939274"/>
                  </a:lnTo>
                  <a:lnTo>
                    <a:pt x="4281791" y="5928488"/>
                  </a:lnTo>
                  <a:cubicBezTo>
                    <a:pt x="4281473" y="5925316"/>
                    <a:pt x="4281156" y="5922143"/>
                    <a:pt x="4280838" y="5918971"/>
                  </a:cubicBezTo>
                  <a:lnTo>
                    <a:pt x="4277345" y="5909772"/>
                  </a:lnTo>
                  <a:lnTo>
                    <a:pt x="4262420" y="5897082"/>
                  </a:lnTo>
                  <a:lnTo>
                    <a:pt x="4267818" y="5891690"/>
                  </a:lnTo>
                  <a:lnTo>
                    <a:pt x="4276075" y="5896131"/>
                  </a:lnTo>
                  <a:lnTo>
                    <a:pt x="4281473" y="5884393"/>
                  </a:lnTo>
                  <a:lnTo>
                    <a:pt x="4277027" y="5870435"/>
                  </a:lnTo>
                  <a:lnTo>
                    <a:pt x="4270359" y="5863456"/>
                  </a:lnTo>
                  <a:lnTo>
                    <a:pt x="4253528" y="5853939"/>
                  </a:lnTo>
                  <a:lnTo>
                    <a:pt x="4236380" y="5828878"/>
                  </a:lnTo>
                  <a:lnTo>
                    <a:pt x="4223678" y="5829195"/>
                  </a:lnTo>
                  <a:lnTo>
                    <a:pt x="4219550" y="5843788"/>
                  </a:lnTo>
                  <a:lnTo>
                    <a:pt x="4212246" y="5840933"/>
                  </a:lnTo>
                  <a:lnTo>
                    <a:pt x="4197321" y="5826975"/>
                  </a:lnTo>
                  <a:lnTo>
                    <a:pt x="4182395" y="5823168"/>
                  </a:lnTo>
                  <a:lnTo>
                    <a:pt x="4187476" y="5806355"/>
                  </a:lnTo>
                  <a:lnTo>
                    <a:pt x="4195733" y="5808258"/>
                  </a:lnTo>
                  <a:lnTo>
                    <a:pt x="4194145" y="5814603"/>
                  </a:lnTo>
                  <a:lnTo>
                    <a:pt x="4199226" y="5816506"/>
                  </a:lnTo>
                  <a:lnTo>
                    <a:pt x="4208435" y="5805721"/>
                  </a:lnTo>
                  <a:lnTo>
                    <a:pt x="4203354" y="5798742"/>
                  </a:lnTo>
                  <a:lnTo>
                    <a:pt x="4194780" y="5794618"/>
                  </a:lnTo>
                  <a:lnTo>
                    <a:pt x="4190652" y="5777487"/>
                  </a:lnTo>
                  <a:lnTo>
                    <a:pt x="4197956" y="5775584"/>
                  </a:lnTo>
                  <a:lnTo>
                    <a:pt x="4209388" y="5778756"/>
                  </a:lnTo>
                  <a:lnTo>
                    <a:pt x="4212881" y="5790176"/>
                  </a:lnTo>
                  <a:lnTo>
                    <a:pt x="4211611" y="5800645"/>
                  </a:lnTo>
                  <a:lnTo>
                    <a:pt x="4216056" y="5809210"/>
                  </a:lnTo>
                  <a:lnTo>
                    <a:pt x="4226536" y="5812382"/>
                  </a:lnTo>
                  <a:lnTo>
                    <a:pt x="4223360" y="5800645"/>
                  </a:lnTo>
                  <a:lnTo>
                    <a:pt x="4225583" y="5795252"/>
                  </a:lnTo>
                  <a:lnTo>
                    <a:pt x="4229711" y="5798424"/>
                  </a:lnTo>
                  <a:lnTo>
                    <a:pt x="4230982" y="5812382"/>
                  </a:lnTo>
                  <a:lnTo>
                    <a:pt x="4242414" y="5805403"/>
                  </a:lnTo>
                  <a:lnTo>
                    <a:pt x="4256386" y="5807624"/>
                  </a:lnTo>
                  <a:lnTo>
                    <a:pt x="4273217" y="5807624"/>
                  </a:lnTo>
                  <a:lnTo>
                    <a:pt x="4266865" y="5799059"/>
                  </a:lnTo>
                  <a:lnTo>
                    <a:pt x="4252258" y="5798107"/>
                  </a:lnTo>
                  <a:lnTo>
                    <a:pt x="4244637" y="5797473"/>
                  </a:lnTo>
                  <a:lnTo>
                    <a:pt x="4238285" y="5789859"/>
                  </a:lnTo>
                  <a:lnTo>
                    <a:pt x="4227488" y="5772412"/>
                  </a:lnTo>
                  <a:lnTo>
                    <a:pt x="4233840" y="5763846"/>
                  </a:lnTo>
                  <a:lnTo>
                    <a:pt x="4241143" y="5767653"/>
                  </a:lnTo>
                  <a:lnTo>
                    <a:pt x="4251623" y="5754964"/>
                  </a:lnTo>
                  <a:lnTo>
                    <a:pt x="4255751" y="5744495"/>
                  </a:lnTo>
                  <a:lnTo>
                    <a:pt x="4252575" y="5740371"/>
                  </a:lnTo>
                  <a:lnTo>
                    <a:pt x="4238603" y="5746716"/>
                  </a:lnTo>
                  <a:lnTo>
                    <a:pt x="4234475" y="5742592"/>
                  </a:lnTo>
                  <a:lnTo>
                    <a:pt x="4233204" y="5727682"/>
                  </a:lnTo>
                  <a:lnTo>
                    <a:pt x="4239873" y="5720386"/>
                  </a:lnTo>
                  <a:lnTo>
                    <a:pt x="4233204" y="5713407"/>
                  </a:lnTo>
                  <a:lnTo>
                    <a:pt x="4222725" y="5707062"/>
                  </a:lnTo>
                  <a:lnTo>
                    <a:pt x="4219232" y="5699449"/>
                  </a:lnTo>
                  <a:lnTo>
                    <a:pt x="4212881" y="5699449"/>
                  </a:lnTo>
                  <a:lnTo>
                    <a:pt x="4212881" y="5690249"/>
                  </a:lnTo>
                  <a:lnTo>
                    <a:pt x="4220185" y="5690884"/>
                  </a:lnTo>
                  <a:lnTo>
                    <a:pt x="4235110" y="5686760"/>
                  </a:lnTo>
                  <a:lnTo>
                    <a:pt x="4235110" y="5682636"/>
                  </a:lnTo>
                  <a:lnTo>
                    <a:pt x="4246859" y="5681367"/>
                  </a:lnTo>
                  <a:lnTo>
                    <a:pt x="4251623" y="5673119"/>
                  </a:lnTo>
                  <a:lnTo>
                    <a:pt x="4248447" y="5663285"/>
                  </a:lnTo>
                  <a:lnTo>
                    <a:pt x="4221455" y="5672167"/>
                  </a:lnTo>
                  <a:lnTo>
                    <a:pt x="4208435" y="5672167"/>
                  </a:lnTo>
                  <a:lnTo>
                    <a:pt x="4193827" y="5671216"/>
                  </a:lnTo>
                  <a:lnTo>
                    <a:pt x="4182078" y="5684856"/>
                  </a:lnTo>
                  <a:lnTo>
                    <a:pt x="4167153" y="5685491"/>
                  </a:lnTo>
                  <a:cubicBezTo>
                    <a:pt x="4167470" y="5681155"/>
                    <a:pt x="4167788" y="5676820"/>
                    <a:pt x="4168105" y="5672484"/>
                  </a:cubicBezTo>
                  <a:lnTo>
                    <a:pt x="4172551" y="5665188"/>
                  </a:lnTo>
                  <a:cubicBezTo>
                    <a:pt x="4172869" y="5660641"/>
                    <a:pt x="4173186" y="5656094"/>
                    <a:pt x="4173504" y="5651547"/>
                  </a:cubicBezTo>
                  <a:lnTo>
                    <a:pt x="4169058" y="5637906"/>
                  </a:lnTo>
                  <a:lnTo>
                    <a:pt x="4176362" y="5618873"/>
                  </a:lnTo>
                  <a:lnTo>
                    <a:pt x="4195098" y="5603011"/>
                  </a:lnTo>
                  <a:lnTo>
                    <a:pt x="4196050" y="5595715"/>
                  </a:lnTo>
                  <a:lnTo>
                    <a:pt x="4205260" y="5583978"/>
                  </a:lnTo>
                  <a:lnTo>
                    <a:pt x="4219232" y="5580805"/>
                  </a:lnTo>
                  <a:lnTo>
                    <a:pt x="4230982" y="5565896"/>
                  </a:lnTo>
                  <a:lnTo>
                    <a:pt x="4244637" y="5563358"/>
                  </a:lnTo>
                  <a:lnTo>
                    <a:pt x="4257021" y="5561454"/>
                  </a:lnTo>
                  <a:lnTo>
                    <a:pt x="4264643" y="5553841"/>
                  </a:lnTo>
                  <a:lnTo>
                    <a:pt x="4280520" y="5557013"/>
                  </a:lnTo>
                  <a:lnTo>
                    <a:pt x="4286872" y="5570337"/>
                  </a:lnTo>
                  <a:lnTo>
                    <a:pt x="4295128" y="5575730"/>
                  </a:lnTo>
                  <a:lnTo>
                    <a:pt x="4318627" y="5575412"/>
                  </a:lnTo>
                  <a:lnTo>
                    <a:pt x="4327201" y="5566847"/>
                  </a:lnTo>
                  <a:lnTo>
                    <a:pt x="4310053" y="5556696"/>
                  </a:lnTo>
                  <a:lnTo>
                    <a:pt x="4311323" y="5550351"/>
                  </a:lnTo>
                  <a:lnTo>
                    <a:pt x="4326884" y="5547813"/>
                  </a:lnTo>
                  <a:lnTo>
                    <a:pt x="4345937" y="5550034"/>
                  </a:lnTo>
                  <a:cubicBezTo>
                    <a:pt x="4345725" y="5552889"/>
                    <a:pt x="4345514" y="5555744"/>
                    <a:pt x="4345302" y="5558599"/>
                  </a:cubicBezTo>
                  <a:lnTo>
                    <a:pt x="4334505" y="5560503"/>
                  </a:lnTo>
                  <a:lnTo>
                    <a:pt x="4358957" y="5572875"/>
                  </a:lnTo>
                  <a:lnTo>
                    <a:pt x="4384361" y="5570971"/>
                  </a:lnTo>
                  <a:lnTo>
                    <a:pt x="4414847" y="5562089"/>
                  </a:lnTo>
                  <a:lnTo>
                    <a:pt x="4437076" y="5559551"/>
                  </a:lnTo>
                  <a:lnTo>
                    <a:pt x="4446602" y="5562723"/>
                  </a:lnTo>
                  <a:lnTo>
                    <a:pt x="4458352" y="5562723"/>
                  </a:lnTo>
                  <a:lnTo>
                    <a:pt x="4458034" y="5550034"/>
                  </a:lnTo>
                  <a:lnTo>
                    <a:pt x="4452636" y="5546862"/>
                  </a:lnTo>
                  <a:lnTo>
                    <a:pt x="4438346" y="5551303"/>
                  </a:lnTo>
                  <a:lnTo>
                    <a:pt x="4430725" y="5547179"/>
                  </a:lnTo>
                  <a:lnTo>
                    <a:pt x="4421198" y="5540834"/>
                  </a:lnTo>
                  <a:lnTo>
                    <a:pt x="4438981" y="5533221"/>
                  </a:lnTo>
                  <a:lnTo>
                    <a:pt x="4442157" y="5528145"/>
                  </a:lnTo>
                  <a:lnTo>
                    <a:pt x="4469784" y="5528780"/>
                  </a:lnTo>
                  <a:lnTo>
                    <a:pt x="4481534" y="5527828"/>
                  </a:lnTo>
                  <a:lnTo>
                    <a:pt x="4484074" y="5521483"/>
                  </a:lnTo>
                  <a:lnTo>
                    <a:pt x="4503445" y="5522118"/>
                  </a:lnTo>
                  <a:lnTo>
                    <a:pt x="4525674" y="5523070"/>
                  </a:lnTo>
                  <a:lnTo>
                    <a:pt x="4518053" y="5517677"/>
                  </a:lnTo>
                  <a:lnTo>
                    <a:pt x="4503445" y="5516091"/>
                  </a:lnTo>
                  <a:lnTo>
                    <a:pt x="4489473" y="5516091"/>
                  </a:lnTo>
                  <a:lnTo>
                    <a:pt x="4484074" y="5521483"/>
                  </a:lnTo>
                  <a:lnTo>
                    <a:pt x="4471372" y="5518311"/>
                  </a:lnTo>
                  <a:lnTo>
                    <a:pt x="4466291" y="5513236"/>
                  </a:lnTo>
                  <a:cubicBezTo>
                    <a:pt x="4466609" y="5509746"/>
                    <a:pt x="4466926" y="5506257"/>
                    <a:pt x="4467244" y="5502767"/>
                  </a:cubicBezTo>
                  <a:lnTo>
                    <a:pt x="4457717" y="5498326"/>
                  </a:lnTo>
                  <a:lnTo>
                    <a:pt x="4449143" y="5491030"/>
                  </a:lnTo>
                  <a:lnTo>
                    <a:pt x="4451366" y="5488174"/>
                  </a:lnTo>
                  <a:lnTo>
                    <a:pt x="4445967" y="5484050"/>
                  </a:lnTo>
                  <a:lnTo>
                    <a:pt x="4450413" y="5474216"/>
                  </a:lnTo>
                  <a:lnTo>
                    <a:pt x="4454224" y="5462796"/>
                  </a:lnTo>
                  <a:lnTo>
                    <a:pt x="4471054" y="5460576"/>
                  </a:lnTo>
                  <a:lnTo>
                    <a:pt x="4485979" y="5470727"/>
                  </a:lnTo>
                  <a:lnTo>
                    <a:pt x="4497729" y="5466603"/>
                  </a:lnTo>
                  <a:lnTo>
                    <a:pt x="4519005" y="5472630"/>
                  </a:lnTo>
                  <a:lnTo>
                    <a:pt x="4540282" y="5474216"/>
                  </a:lnTo>
                  <a:lnTo>
                    <a:pt x="4576801" y="5462796"/>
                  </a:lnTo>
                  <a:lnTo>
                    <a:pt x="4615225" y="5473899"/>
                  </a:lnTo>
                  <a:lnTo>
                    <a:pt x="4632055" y="5472630"/>
                  </a:lnTo>
                  <a:lnTo>
                    <a:pt x="4660635" y="5469141"/>
                  </a:lnTo>
                  <a:lnTo>
                    <a:pt x="4667939" y="5447252"/>
                  </a:lnTo>
                  <a:lnTo>
                    <a:pt x="4721606" y="5417115"/>
                  </a:lnTo>
                  <a:lnTo>
                    <a:pt x="4777179" y="5385075"/>
                  </a:lnTo>
                  <a:lnTo>
                    <a:pt x="4808934" y="5377144"/>
                  </a:lnTo>
                  <a:lnTo>
                    <a:pt x="4837197" y="5363504"/>
                  </a:lnTo>
                  <a:lnTo>
                    <a:pt x="4847994" y="5354938"/>
                  </a:lnTo>
                  <a:lnTo>
                    <a:pt x="4929288" y="5357476"/>
                  </a:lnTo>
                  <a:lnTo>
                    <a:pt x="4984543" y="5364138"/>
                  </a:lnTo>
                  <a:lnTo>
                    <a:pt x="5002644" y="5359697"/>
                  </a:lnTo>
                  <a:lnTo>
                    <a:pt x="5014076" y="5347008"/>
                  </a:lnTo>
                  <a:lnTo>
                    <a:pt x="5026778" y="5345104"/>
                  </a:lnTo>
                  <a:lnTo>
                    <a:pt x="5042021" y="5383489"/>
                  </a:lnTo>
                  <a:lnTo>
                    <a:pt x="5058851" y="5387613"/>
                  </a:lnTo>
                  <a:lnTo>
                    <a:pt x="5071553" y="5399033"/>
                  </a:lnTo>
                  <a:lnTo>
                    <a:pt x="5089654" y="5402205"/>
                  </a:lnTo>
                  <a:lnTo>
                    <a:pt x="5111883" y="5391420"/>
                  </a:lnTo>
                  <a:lnTo>
                    <a:pt x="5119504" y="5394592"/>
                  </a:lnTo>
                  <a:lnTo>
                    <a:pt x="5129031" y="5401888"/>
                  </a:lnTo>
                  <a:lnTo>
                    <a:pt x="5145227" y="5438687"/>
                  </a:lnTo>
                  <a:lnTo>
                    <a:pt x="5162057" y="5443445"/>
                  </a:lnTo>
                  <a:lnTo>
                    <a:pt x="5170313" y="5439321"/>
                  </a:lnTo>
                  <a:lnTo>
                    <a:pt x="5178570" y="5438687"/>
                  </a:lnTo>
                  <a:lnTo>
                    <a:pt x="5189049" y="5448204"/>
                  </a:lnTo>
                  <a:lnTo>
                    <a:pt x="5199211" y="5454548"/>
                  </a:lnTo>
                  <a:lnTo>
                    <a:pt x="5223345" y="5460576"/>
                  </a:lnTo>
                  <a:lnTo>
                    <a:pt x="5241129" y="5475168"/>
                  </a:lnTo>
                  <a:lnTo>
                    <a:pt x="5251608" y="5480561"/>
                  </a:lnTo>
                  <a:lnTo>
                    <a:pt x="5253831" y="5470727"/>
                  </a:lnTo>
                  <a:lnTo>
                    <a:pt x="5262087" y="5470727"/>
                  </a:lnTo>
                  <a:lnTo>
                    <a:pt x="5290032" y="5485954"/>
                  </a:lnTo>
                  <a:lnTo>
                    <a:pt x="5318930" y="5495471"/>
                  </a:lnTo>
                  <a:lnTo>
                    <a:pt x="5356084" y="5482464"/>
                  </a:lnTo>
                  <a:lnTo>
                    <a:pt x="5421501" y="5468824"/>
                  </a:lnTo>
                  <a:lnTo>
                    <a:pt x="5495174" y="5479927"/>
                  </a:lnTo>
                  <a:lnTo>
                    <a:pt x="5517720" y="5481830"/>
                  </a:lnTo>
                  <a:lnTo>
                    <a:pt x="5564401" y="5452645"/>
                  </a:lnTo>
                  <a:lnTo>
                    <a:pt x="5579961" y="5450424"/>
                  </a:lnTo>
                  <a:lnTo>
                    <a:pt x="5598062" y="5437735"/>
                  </a:lnTo>
                  <a:lnTo>
                    <a:pt x="5650459" y="5377144"/>
                  </a:lnTo>
                  <a:lnTo>
                    <a:pt x="5660621" y="5382854"/>
                  </a:lnTo>
                  <a:lnTo>
                    <a:pt x="5660866" y="5382796"/>
                  </a:lnTo>
                  <a:lnTo>
                    <a:pt x="5650740" y="5377092"/>
                  </a:lnTo>
                  <a:cubicBezTo>
                    <a:pt x="5650952" y="5367558"/>
                    <a:pt x="5651163" y="5358023"/>
                    <a:pt x="5651375" y="5348489"/>
                  </a:cubicBezTo>
                  <a:lnTo>
                    <a:pt x="5636460" y="5328467"/>
                  </a:lnTo>
                  <a:lnTo>
                    <a:pt x="5629479" y="5271897"/>
                  </a:lnTo>
                  <a:lnTo>
                    <a:pt x="5604092" y="5243611"/>
                  </a:lnTo>
                  <a:lnTo>
                    <a:pt x="5598380" y="5224543"/>
                  </a:lnTo>
                  <a:lnTo>
                    <a:pt x="5585686" y="5214373"/>
                  </a:lnTo>
                  <a:lnTo>
                    <a:pt x="5545384" y="5211513"/>
                  </a:lnTo>
                  <a:lnTo>
                    <a:pt x="5520949" y="5202296"/>
                  </a:lnTo>
                  <a:lnTo>
                    <a:pt x="5511429" y="5181956"/>
                  </a:lnTo>
                  <a:lnTo>
                    <a:pt x="5512381" y="5175600"/>
                  </a:lnTo>
                  <a:lnTo>
                    <a:pt x="5502861" y="5178142"/>
                  </a:lnTo>
                  <a:lnTo>
                    <a:pt x="5482869" y="5165430"/>
                  </a:lnTo>
                  <a:lnTo>
                    <a:pt x="5475253" y="5146997"/>
                  </a:lnTo>
                  <a:lnTo>
                    <a:pt x="5474184" y="5146401"/>
                  </a:lnTo>
                  <a:lnTo>
                    <a:pt x="5451638" y="5128307"/>
                  </a:lnTo>
                  <a:lnTo>
                    <a:pt x="5417342" y="5083548"/>
                  </a:lnTo>
                  <a:lnTo>
                    <a:pt x="5373837" y="5054026"/>
                  </a:lnTo>
                  <a:lnTo>
                    <a:pt x="5345257" y="5042598"/>
                  </a:lnTo>
                  <a:lnTo>
                    <a:pt x="5320806" y="5037837"/>
                  </a:lnTo>
                  <a:lnTo>
                    <a:pt x="5300482" y="5026409"/>
                  </a:lnTo>
                  <a:cubicBezTo>
                    <a:pt x="5300376" y="5023235"/>
                    <a:pt x="5300271" y="5020060"/>
                    <a:pt x="5300165" y="5016886"/>
                  </a:cubicBezTo>
                  <a:lnTo>
                    <a:pt x="5286510" y="5008632"/>
                  </a:lnTo>
                  <a:lnTo>
                    <a:pt x="5282381" y="5016886"/>
                  </a:lnTo>
                  <a:lnTo>
                    <a:pt x="5270950" y="5014029"/>
                  </a:lnTo>
                  <a:lnTo>
                    <a:pt x="5255072" y="5010854"/>
                  </a:lnTo>
                  <a:lnTo>
                    <a:pt x="5245228" y="5009267"/>
                  </a:lnTo>
                  <a:lnTo>
                    <a:pt x="5229032" y="4980697"/>
                  </a:lnTo>
                  <a:lnTo>
                    <a:pt x="5211885" y="4944192"/>
                  </a:lnTo>
                  <a:lnTo>
                    <a:pt x="5193784" y="4938795"/>
                  </a:lnTo>
                  <a:lnTo>
                    <a:pt x="5176636" y="4938160"/>
                  </a:lnTo>
                  <a:lnTo>
                    <a:pt x="5171555" y="4925145"/>
                  </a:lnTo>
                  <a:lnTo>
                    <a:pt x="5202358" y="4917844"/>
                  </a:lnTo>
                  <a:lnTo>
                    <a:pt x="5199817" y="4907369"/>
                  </a:lnTo>
                  <a:lnTo>
                    <a:pt x="5190291" y="4906099"/>
                  </a:lnTo>
                  <a:lnTo>
                    <a:pt x="5185210" y="4911495"/>
                  </a:lnTo>
                  <a:lnTo>
                    <a:pt x="5188068" y="4894671"/>
                  </a:lnTo>
                  <a:lnTo>
                    <a:pt x="5207121" y="4898798"/>
                  </a:lnTo>
                  <a:lnTo>
                    <a:pt x="5217918" y="4907051"/>
                  </a:lnTo>
                  <a:cubicBezTo>
                    <a:pt x="5217600" y="4909802"/>
                    <a:pt x="5217283" y="4912554"/>
                    <a:pt x="5216965" y="4915305"/>
                  </a:cubicBezTo>
                  <a:lnTo>
                    <a:pt x="5234748" y="4917527"/>
                  </a:lnTo>
                  <a:lnTo>
                    <a:pt x="5225222" y="4907051"/>
                  </a:lnTo>
                  <a:lnTo>
                    <a:pt x="5243322" y="4908956"/>
                  </a:lnTo>
                  <a:lnTo>
                    <a:pt x="5249673" y="4901655"/>
                  </a:lnTo>
                  <a:lnTo>
                    <a:pt x="5252531" y="4881338"/>
                  </a:lnTo>
                  <a:lnTo>
                    <a:pt x="5262058" y="4868641"/>
                  </a:lnTo>
                  <a:lnTo>
                    <a:pt x="5276983" y="4862292"/>
                  </a:lnTo>
                  <a:lnTo>
                    <a:pt x="5279841" y="4842293"/>
                  </a:lnTo>
                  <a:lnTo>
                    <a:pt x="5300482" y="4809279"/>
                  </a:lnTo>
                  <a:lnTo>
                    <a:pt x="5309056" y="4810232"/>
                  </a:lnTo>
                  <a:lnTo>
                    <a:pt x="5302705" y="4819755"/>
                  </a:lnTo>
                  <a:lnTo>
                    <a:pt x="5305245" y="4831500"/>
                  </a:lnTo>
                  <a:lnTo>
                    <a:pt x="5318900" y="4840706"/>
                  </a:lnTo>
                  <a:lnTo>
                    <a:pt x="5328109" y="4832135"/>
                  </a:lnTo>
                  <a:lnTo>
                    <a:pt x="5327157" y="4827056"/>
                  </a:lnTo>
                  <a:lnTo>
                    <a:pt x="5322711" y="4821660"/>
                  </a:lnTo>
                  <a:lnTo>
                    <a:pt x="5323981" y="4831183"/>
                  </a:lnTo>
                  <a:lnTo>
                    <a:pt x="5316360" y="4823882"/>
                  </a:lnTo>
                  <a:lnTo>
                    <a:pt x="5314454" y="4815628"/>
                  </a:lnTo>
                  <a:lnTo>
                    <a:pt x="5317630" y="4811501"/>
                  </a:lnTo>
                  <a:lnTo>
                    <a:pt x="5327157" y="4801978"/>
                  </a:lnTo>
                  <a:lnTo>
                    <a:pt x="5333508" y="4801661"/>
                  </a:lnTo>
                  <a:lnTo>
                    <a:pt x="5342082" y="4813089"/>
                  </a:lnTo>
                  <a:lnTo>
                    <a:pt x="5351608" y="4815311"/>
                  </a:lnTo>
                  <a:lnTo>
                    <a:pt x="5359547" y="4808010"/>
                  </a:lnTo>
                  <a:lnTo>
                    <a:pt x="5342717" y="4796264"/>
                  </a:lnTo>
                  <a:lnTo>
                    <a:pt x="5340494" y="4790868"/>
                  </a:lnTo>
                  <a:lnTo>
                    <a:pt x="5309691" y="4767060"/>
                  </a:lnTo>
                  <a:lnTo>
                    <a:pt x="5305563" y="4772456"/>
                  </a:lnTo>
                  <a:lnTo>
                    <a:pt x="5292861" y="4758806"/>
                  </a:lnTo>
                  <a:lnTo>
                    <a:pt x="5283969" y="4741030"/>
                  </a:lnTo>
                  <a:lnTo>
                    <a:pt x="5280794" y="4721983"/>
                  </a:lnTo>
                  <a:lnTo>
                    <a:pt x="5298894" y="4732459"/>
                  </a:lnTo>
                  <a:lnTo>
                    <a:pt x="5315725" y="4725792"/>
                  </a:lnTo>
                  <a:lnTo>
                    <a:pt x="5318900" y="4719444"/>
                  </a:lnTo>
                  <a:lnTo>
                    <a:pt x="5328427" y="4721666"/>
                  </a:lnTo>
                  <a:lnTo>
                    <a:pt x="5336048" y="4728967"/>
                  </a:lnTo>
                  <a:lnTo>
                    <a:pt x="5356689" y="4728649"/>
                  </a:lnTo>
                  <a:lnTo>
                    <a:pt x="5356689" y="4718491"/>
                  </a:lnTo>
                  <a:lnTo>
                    <a:pt x="5343987" y="4709920"/>
                  </a:lnTo>
                  <a:lnTo>
                    <a:pt x="5337636" y="4718491"/>
                  </a:lnTo>
                  <a:lnTo>
                    <a:pt x="5331285" y="4708968"/>
                  </a:lnTo>
                  <a:lnTo>
                    <a:pt x="5334460" y="4700397"/>
                  </a:lnTo>
                  <a:lnTo>
                    <a:pt x="5339859" y="4696270"/>
                  </a:lnTo>
                  <a:lnTo>
                    <a:pt x="5363358" y="4697223"/>
                  </a:lnTo>
                  <a:lnTo>
                    <a:pt x="5375742" y="4686430"/>
                  </a:lnTo>
                  <a:lnTo>
                    <a:pt x="5386222" y="4681986"/>
                  </a:lnTo>
                  <a:lnTo>
                    <a:pt x="5430362" y="4672462"/>
                  </a:lnTo>
                  <a:lnTo>
                    <a:pt x="5430362" y="4663892"/>
                  </a:lnTo>
                  <a:lnTo>
                    <a:pt x="5418612" y="4657543"/>
                  </a:lnTo>
                  <a:lnTo>
                    <a:pt x="5420835" y="4648019"/>
                  </a:lnTo>
                  <a:lnTo>
                    <a:pt x="5416707" y="4641036"/>
                  </a:lnTo>
                  <a:lnTo>
                    <a:pt x="5393208" y="4645163"/>
                  </a:lnTo>
                  <a:lnTo>
                    <a:pt x="5379553" y="4654686"/>
                  </a:lnTo>
                  <a:lnTo>
                    <a:pt x="5352243" y="4657225"/>
                  </a:lnTo>
                  <a:lnTo>
                    <a:pt x="5331230" y="4660361"/>
                  </a:lnTo>
                  <a:cubicBezTo>
                    <a:pt x="5331190" y="4660605"/>
                    <a:pt x="5331149" y="4660850"/>
                    <a:pt x="5331109" y="4661094"/>
                  </a:cubicBezTo>
                  <a:lnTo>
                    <a:pt x="5315234" y="4676033"/>
                  </a:lnTo>
                  <a:lnTo>
                    <a:pt x="5309836" y="4676351"/>
                  </a:lnTo>
                  <a:lnTo>
                    <a:pt x="5314281" y="4666816"/>
                  </a:lnTo>
                  <a:lnTo>
                    <a:pt x="5285389" y="4662366"/>
                  </a:lnTo>
                  <a:lnTo>
                    <a:pt x="5258401" y="4676669"/>
                  </a:lnTo>
                  <a:lnTo>
                    <a:pt x="5249829" y="4690337"/>
                  </a:lnTo>
                  <a:lnTo>
                    <a:pt x="5242844" y="4694787"/>
                  </a:lnTo>
                  <a:lnTo>
                    <a:pt x="5238399" y="4692562"/>
                  </a:lnTo>
                  <a:lnTo>
                    <a:pt x="5206649" y="4704640"/>
                  </a:lnTo>
                  <a:lnTo>
                    <a:pt x="5195219" y="4725936"/>
                  </a:lnTo>
                  <a:lnTo>
                    <a:pt x="5184741" y="4732293"/>
                  </a:lnTo>
                  <a:lnTo>
                    <a:pt x="5178391" y="4719579"/>
                  </a:lnTo>
                  <a:lnTo>
                    <a:pt x="5164421" y="4717672"/>
                  </a:lnTo>
                  <a:lnTo>
                    <a:pt x="5151721" y="4719897"/>
                  </a:lnTo>
                  <a:lnTo>
                    <a:pt x="5147594" y="4731657"/>
                  </a:lnTo>
                  <a:lnTo>
                    <a:pt x="5144736" y="4744053"/>
                  </a:lnTo>
                  <a:lnTo>
                    <a:pt x="5132036" y="4746596"/>
                  </a:lnTo>
                  <a:lnTo>
                    <a:pt x="5132036" y="4739921"/>
                  </a:lnTo>
                  <a:lnTo>
                    <a:pt x="5116161" y="4732611"/>
                  </a:lnTo>
                  <a:lnTo>
                    <a:pt x="5101239" y="4750728"/>
                  </a:lnTo>
                  <a:lnTo>
                    <a:pt x="5080284" y="4761535"/>
                  </a:lnTo>
                  <a:lnTo>
                    <a:pt x="5055836" y="4769164"/>
                  </a:lnTo>
                  <a:lnTo>
                    <a:pt x="5050756" y="4763124"/>
                  </a:lnTo>
                  <a:lnTo>
                    <a:pt x="5045994" y="4736425"/>
                  </a:lnTo>
                  <a:lnTo>
                    <a:pt x="5040914" y="4745960"/>
                  </a:lnTo>
                  <a:lnTo>
                    <a:pt x="5045359" y="4773296"/>
                  </a:lnTo>
                  <a:lnTo>
                    <a:pt x="5051709" y="4774567"/>
                  </a:lnTo>
                  <a:lnTo>
                    <a:pt x="5042501" y="4780924"/>
                  </a:lnTo>
                  <a:lnTo>
                    <a:pt x="5039961" y="4775838"/>
                  </a:lnTo>
                  <a:lnTo>
                    <a:pt x="5039009" y="4766303"/>
                  </a:lnTo>
                  <a:lnTo>
                    <a:pt x="5033611" y="4758992"/>
                  </a:lnTo>
                  <a:lnTo>
                    <a:pt x="5028531" y="4776792"/>
                  </a:lnTo>
                  <a:lnTo>
                    <a:pt x="5032976" y="4779017"/>
                  </a:lnTo>
                  <a:lnTo>
                    <a:pt x="5019006" y="4792684"/>
                  </a:lnTo>
                  <a:lnTo>
                    <a:pt x="5004401" y="4799359"/>
                  </a:lnTo>
                  <a:lnTo>
                    <a:pt x="4999004" y="4803491"/>
                  </a:lnTo>
                  <a:lnTo>
                    <a:pt x="4987574" y="4805716"/>
                  </a:lnTo>
                  <a:lnTo>
                    <a:pt x="4983446" y="4824787"/>
                  </a:lnTo>
                  <a:lnTo>
                    <a:pt x="4974874" y="4829873"/>
                  </a:lnTo>
                  <a:lnTo>
                    <a:pt x="4968524" y="4826694"/>
                  </a:lnTo>
                  <a:lnTo>
                    <a:pt x="4965349" y="4818748"/>
                  </a:lnTo>
                  <a:lnTo>
                    <a:pt x="4974874" y="4813980"/>
                  </a:lnTo>
                  <a:lnTo>
                    <a:pt x="4974874" y="4810166"/>
                  </a:lnTo>
                  <a:lnTo>
                    <a:pt x="4965349" y="4815570"/>
                  </a:lnTo>
                  <a:lnTo>
                    <a:pt x="4952649" y="4800631"/>
                  </a:lnTo>
                  <a:lnTo>
                    <a:pt x="4941854" y="4801902"/>
                  </a:lnTo>
                  <a:lnTo>
                    <a:pt x="4938679" y="4810166"/>
                  </a:lnTo>
                  <a:lnTo>
                    <a:pt x="4930424" y="4803173"/>
                  </a:lnTo>
                  <a:lnTo>
                    <a:pt x="4922804" y="4814934"/>
                  </a:lnTo>
                  <a:lnTo>
                    <a:pt x="4917724" y="4801902"/>
                  </a:lnTo>
                  <a:lnTo>
                    <a:pt x="4910104" y="4792684"/>
                  </a:lnTo>
                  <a:lnTo>
                    <a:pt x="4896451" y="4784420"/>
                  </a:lnTo>
                  <a:lnTo>
                    <a:pt x="4893276" y="4803491"/>
                  </a:lnTo>
                  <a:lnTo>
                    <a:pt x="4900896" y="4812709"/>
                  </a:lnTo>
                  <a:lnTo>
                    <a:pt x="4907246" y="4819066"/>
                  </a:lnTo>
                  <a:lnTo>
                    <a:pt x="4916771" y="4820020"/>
                  </a:lnTo>
                  <a:lnTo>
                    <a:pt x="4929471" y="4827330"/>
                  </a:lnTo>
                  <a:lnTo>
                    <a:pt x="4932646" y="4840044"/>
                  </a:lnTo>
                  <a:lnTo>
                    <a:pt x="4939314" y="4841951"/>
                  </a:lnTo>
                  <a:lnTo>
                    <a:pt x="4937091" y="4826059"/>
                  </a:lnTo>
                  <a:lnTo>
                    <a:pt x="4938679" y="4819702"/>
                  </a:lnTo>
                  <a:lnTo>
                    <a:pt x="4960269" y="4833051"/>
                  </a:lnTo>
                  <a:lnTo>
                    <a:pt x="4969794" y="4836548"/>
                  </a:lnTo>
                  <a:lnTo>
                    <a:pt x="4977414" y="4841633"/>
                  </a:lnTo>
                  <a:lnTo>
                    <a:pt x="4964714" y="4854347"/>
                  </a:lnTo>
                  <a:lnTo>
                    <a:pt x="4963444" y="4857526"/>
                  </a:lnTo>
                  <a:lnTo>
                    <a:pt x="4982811" y="4855301"/>
                  </a:lnTo>
                  <a:lnTo>
                    <a:pt x="4990114" y="4859433"/>
                  </a:lnTo>
                  <a:lnTo>
                    <a:pt x="4983764" y="4865790"/>
                  </a:lnTo>
                  <a:lnTo>
                    <a:pt x="4999639" y="4865790"/>
                  </a:lnTo>
                  <a:lnTo>
                    <a:pt x="5011386" y="4870876"/>
                  </a:lnTo>
                  <a:lnTo>
                    <a:pt x="5021864" y="4883590"/>
                  </a:lnTo>
                  <a:lnTo>
                    <a:pt x="5015831" y="4909653"/>
                  </a:lnTo>
                  <a:lnTo>
                    <a:pt x="5036151" y="4910607"/>
                  </a:lnTo>
                  <a:lnTo>
                    <a:pt x="5076474" y="4925228"/>
                  </a:lnTo>
                  <a:lnTo>
                    <a:pt x="5079649" y="4917917"/>
                  </a:lnTo>
                  <a:lnTo>
                    <a:pt x="5052979" y="4901071"/>
                  </a:lnTo>
                  <a:lnTo>
                    <a:pt x="5031389" y="4869604"/>
                  </a:lnTo>
                  <a:lnTo>
                    <a:pt x="5012974" y="4834005"/>
                  </a:lnTo>
                  <a:lnTo>
                    <a:pt x="5004719" y="4842269"/>
                  </a:lnTo>
                  <a:lnTo>
                    <a:pt x="4999321" y="4834005"/>
                  </a:lnTo>
                  <a:lnTo>
                    <a:pt x="4995194" y="4819384"/>
                  </a:lnTo>
                  <a:lnTo>
                    <a:pt x="5002496" y="4816205"/>
                  </a:lnTo>
                  <a:lnTo>
                    <a:pt x="5001544" y="4809848"/>
                  </a:lnTo>
                  <a:lnTo>
                    <a:pt x="5004719" y="4807623"/>
                  </a:lnTo>
                  <a:lnTo>
                    <a:pt x="5036786" y="4869604"/>
                  </a:lnTo>
                  <a:lnTo>
                    <a:pt x="5057106" y="4899164"/>
                  </a:lnTo>
                  <a:lnTo>
                    <a:pt x="5078696" y="4909335"/>
                  </a:lnTo>
                  <a:lnTo>
                    <a:pt x="5085999" y="4911560"/>
                  </a:lnTo>
                  <a:lnTo>
                    <a:pt x="5094254" y="4912196"/>
                  </a:lnTo>
                  <a:lnTo>
                    <a:pt x="5098381" y="4905839"/>
                  </a:lnTo>
                  <a:lnTo>
                    <a:pt x="5106954" y="4896304"/>
                  </a:lnTo>
                  <a:lnTo>
                    <a:pt x="5116479" y="4911243"/>
                  </a:lnTo>
                  <a:lnTo>
                    <a:pt x="5126004" y="4904886"/>
                  </a:lnTo>
                  <a:lnTo>
                    <a:pt x="5130131" y="4898211"/>
                  </a:lnTo>
                  <a:lnTo>
                    <a:pt x="5148864" y="4893761"/>
                  </a:lnTo>
                  <a:lnTo>
                    <a:pt x="5162834" y="4895986"/>
                  </a:lnTo>
                  <a:lnTo>
                    <a:pt x="5181249" y="4909335"/>
                  </a:lnTo>
                  <a:lnTo>
                    <a:pt x="5175534" y="4914739"/>
                  </a:lnTo>
                  <a:lnTo>
                    <a:pt x="5160929" y="4912832"/>
                  </a:lnTo>
                  <a:lnTo>
                    <a:pt x="5156801" y="4915057"/>
                  </a:lnTo>
                  <a:cubicBezTo>
                    <a:pt x="5156589" y="4921626"/>
                    <a:pt x="5156378" y="4928194"/>
                    <a:pt x="5156166" y="4934763"/>
                  </a:cubicBezTo>
                  <a:lnTo>
                    <a:pt x="5151721" y="4947477"/>
                  </a:lnTo>
                  <a:lnTo>
                    <a:pt x="5144419" y="4948749"/>
                  </a:lnTo>
                  <a:lnTo>
                    <a:pt x="5131719" y="4950974"/>
                  </a:lnTo>
                  <a:lnTo>
                    <a:pt x="5117114" y="4960827"/>
                  </a:lnTo>
                  <a:lnTo>
                    <a:pt x="5094571" y="4943028"/>
                  </a:lnTo>
                  <a:lnTo>
                    <a:pt x="5071076" y="4943981"/>
                  </a:lnTo>
                  <a:lnTo>
                    <a:pt x="5061869" y="4955742"/>
                  </a:lnTo>
                  <a:lnTo>
                    <a:pt x="5055519" y="4969409"/>
                  </a:lnTo>
                  <a:lnTo>
                    <a:pt x="5033611" y="4976402"/>
                  </a:lnTo>
                  <a:lnTo>
                    <a:pt x="5025039" y="4986891"/>
                  </a:lnTo>
                  <a:lnTo>
                    <a:pt x="5012339" y="4987845"/>
                  </a:lnTo>
                  <a:lnTo>
                    <a:pt x="5002814" y="4981488"/>
                  </a:lnTo>
                  <a:lnTo>
                    <a:pt x="4994241" y="4986255"/>
                  </a:lnTo>
                  <a:lnTo>
                    <a:pt x="4972334" y="5008505"/>
                  </a:lnTo>
                  <a:lnTo>
                    <a:pt x="4941854" y="5033933"/>
                  </a:lnTo>
                  <a:lnTo>
                    <a:pt x="4914866" y="5053004"/>
                  </a:lnTo>
                  <a:lnTo>
                    <a:pt x="4887879" y="5037429"/>
                  </a:lnTo>
                  <a:lnTo>
                    <a:pt x="4861526" y="5034568"/>
                  </a:lnTo>
                  <a:lnTo>
                    <a:pt x="4859304" y="5027258"/>
                  </a:lnTo>
                  <a:lnTo>
                    <a:pt x="4877401" y="5013590"/>
                  </a:lnTo>
                  <a:lnTo>
                    <a:pt x="4873909" y="4995473"/>
                  </a:lnTo>
                  <a:lnTo>
                    <a:pt x="4881211" y="4992294"/>
                  </a:lnTo>
                  <a:lnTo>
                    <a:pt x="4885339" y="4962734"/>
                  </a:lnTo>
                  <a:lnTo>
                    <a:pt x="4870099" y="4939849"/>
                  </a:lnTo>
                  <a:lnTo>
                    <a:pt x="4854224" y="4945253"/>
                  </a:lnTo>
                  <a:lnTo>
                    <a:pt x="4851049" y="4936671"/>
                  </a:lnTo>
                  <a:lnTo>
                    <a:pt x="4831046" y="4919825"/>
                  </a:lnTo>
                  <a:lnTo>
                    <a:pt x="4818029" y="4918871"/>
                  </a:lnTo>
                  <a:lnTo>
                    <a:pt x="4810726" y="4929678"/>
                  </a:lnTo>
                  <a:lnTo>
                    <a:pt x="4797074" y="4924592"/>
                  </a:lnTo>
                  <a:lnTo>
                    <a:pt x="4784056" y="4917282"/>
                  </a:lnTo>
                  <a:lnTo>
                    <a:pt x="4780881" y="4909018"/>
                  </a:lnTo>
                  <a:lnTo>
                    <a:pt x="4787549" y="4904250"/>
                  </a:lnTo>
                  <a:lnTo>
                    <a:pt x="4808186" y="4888357"/>
                  </a:lnTo>
                  <a:lnTo>
                    <a:pt x="4836444" y="4865154"/>
                  </a:lnTo>
                  <a:lnTo>
                    <a:pt x="4839619" y="4855619"/>
                  </a:lnTo>
                  <a:lnTo>
                    <a:pt x="4844064" y="4862929"/>
                  </a:lnTo>
                  <a:lnTo>
                    <a:pt x="4866289" y="4854030"/>
                  </a:lnTo>
                  <a:lnTo>
                    <a:pt x="4894546" y="4846719"/>
                  </a:lnTo>
                  <a:lnTo>
                    <a:pt x="4905341" y="4849897"/>
                  </a:lnTo>
                  <a:lnTo>
                    <a:pt x="4899944" y="4839091"/>
                  </a:lnTo>
                  <a:lnTo>
                    <a:pt x="4909469" y="4829555"/>
                  </a:lnTo>
                  <a:lnTo>
                    <a:pt x="4891371" y="4835912"/>
                  </a:lnTo>
                  <a:cubicBezTo>
                    <a:pt x="4891054" y="4832098"/>
                    <a:pt x="4890736" y="4828283"/>
                    <a:pt x="4890419" y="4824469"/>
                  </a:cubicBezTo>
                  <a:lnTo>
                    <a:pt x="4885021" y="4817159"/>
                  </a:lnTo>
                  <a:lnTo>
                    <a:pt x="4882481" y="4795863"/>
                  </a:lnTo>
                  <a:lnTo>
                    <a:pt x="4877719" y="4809848"/>
                  </a:lnTo>
                  <a:lnTo>
                    <a:pt x="4870099" y="4812073"/>
                  </a:lnTo>
                  <a:lnTo>
                    <a:pt x="4875496" y="4825741"/>
                  </a:lnTo>
                  <a:lnTo>
                    <a:pt x="4871369" y="4824787"/>
                  </a:lnTo>
                  <a:lnTo>
                    <a:pt x="4861526" y="4818430"/>
                  </a:lnTo>
                  <a:lnTo>
                    <a:pt x="4855176" y="4819384"/>
                  </a:lnTo>
                  <a:lnTo>
                    <a:pt x="4847874" y="4815570"/>
                  </a:lnTo>
                  <a:cubicBezTo>
                    <a:pt x="4847556" y="4811650"/>
                    <a:pt x="4847239" y="4807729"/>
                    <a:pt x="4846921" y="4803809"/>
                  </a:cubicBezTo>
                  <a:lnTo>
                    <a:pt x="4839301" y="4809213"/>
                  </a:lnTo>
                  <a:lnTo>
                    <a:pt x="4829776" y="4801584"/>
                  </a:lnTo>
                  <a:lnTo>
                    <a:pt x="4826601" y="4807941"/>
                  </a:lnTo>
                  <a:lnTo>
                    <a:pt x="4821204" y="4809213"/>
                  </a:lnTo>
                  <a:lnTo>
                    <a:pt x="4808504" y="4811755"/>
                  </a:lnTo>
                  <a:lnTo>
                    <a:pt x="4795169" y="4816841"/>
                  </a:lnTo>
                  <a:lnTo>
                    <a:pt x="4794216" y="4824469"/>
                  </a:lnTo>
                  <a:lnTo>
                    <a:pt x="4816441" y="4828284"/>
                  </a:lnTo>
                  <a:lnTo>
                    <a:pt x="4808821" y="4830509"/>
                  </a:lnTo>
                  <a:lnTo>
                    <a:pt x="4785644" y="4826377"/>
                  </a:lnTo>
                  <a:lnTo>
                    <a:pt x="4775166" y="4828602"/>
                  </a:lnTo>
                  <a:lnTo>
                    <a:pt x="4701824" y="4809530"/>
                  </a:lnTo>
                  <a:lnTo>
                    <a:pt x="4699601" y="4797770"/>
                  </a:lnTo>
                  <a:lnTo>
                    <a:pt x="4704999" y="4808259"/>
                  </a:lnTo>
                  <a:lnTo>
                    <a:pt x="4765324" y="4822562"/>
                  </a:lnTo>
                  <a:lnTo>
                    <a:pt x="4776119" y="4823198"/>
                  </a:lnTo>
                  <a:lnTo>
                    <a:pt x="4746274" y="4799677"/>
                  </a:lnTo>
                  <a:lnTo>
                    <a:pt x="4729446" y="4799677"/>
                  </a:lnTo>
                  <a:lnTo>
                    <a:pt x="4726271" y="4807941"/>
                  </a:lnTo>
                  <a:lnTo>
                    <a:pt x="4713571" y="4802856"/>
                  </a:lnTo>
                  <a:lnTo>
                    <a:pt x="4712301" y="4792367"/>
                  </a:lnTo>
                  <a:lnTo>
                    <a:pt x="4740559" y="4785692"/>
                  </a:lnTo>
                  <a:lnTo>
                    <a:pt x="4746909" y="4784738"/>
                  </a:lnTo>
                  <a:lnTo>
                    <a:pt x="4737384" y="4768846"/>
                  </a:lnTo>
                  <a:lnTo>
                    <a:pt x="4717381" y="4764714"/>
                  </a:lnTo>
                  <a:lnTo>
                    <a:pt x="4706586" y="4770117"/>
                  </a:lnTo>
                  <a:lnTo>
                    <a:pt x="4689759" y="4756767"/>
                  </a:lnTo>
                  <a:lnTo>
                    <a:pt x="4687536" y="4752317"/>
                  </a:lnTo>
                  <a:lnTo>
                    <a:pt x="4704681" y="4757721"/>
                  </a:lnTo>
                  <a:lnTo>
                    <a:pt x="4709761" y="4754225"/>
                  </a:lnTo>
                  <a:lnTo>
                    <a:pt x="4729129" y="4759628"/>
                  </a:lnTo>
                  <a:lnTo>
                    <a:pt x="4748179" y="4763442"/>
                  </a:lnTo>
                  <a:lnTo>
                    <a:pt x="4764054" y="4769799"/>
                  </a:lnTo>
                  <a:lnTo>
                    <a:pt x="4808821" y="4724982"/>
                  </a:lnTo>
                  <a:lnTo>
                    <a:pt x="4767864" y="4752953"/>
                  </a:lnTo>
                  <a:lnTo>
                    <a:pt x="4745956" y="4759310"/>
                  </a:lnTo>
                  <a:lnTo>
                    <a:pt x="4735161" y="4747868"/>
                  </a:lnTo>
                  <a:lnTo>
                    <a:pt x="4727541" y="4738332"/>
                  </a:lnTo>
                  <a:lnTo>
                    <a:pt x="4725636" y="4731339"/>
                  </a:lnTo>
                  <a:lnTo>
                    <a:pt x="4723414" y="4717354"/>
                  </a:lnTo>
                  <a:lnTo>
                    <a:pt x="4731351" y="4710043"/>
                  </a:lnTo>
                  <a:lnTo>
                    <a:pt x="4726271" y="4699236"/>
                  </a:lnTo>
                  <a:lnTo>
                    <a:pt x="4725001" y="4688747"/>
                  </a:lnTo>
                  <a:lnTo>
                    <a:pt x="4720874" y="4703686"/>
                  </a:lnTo>
                  <a:lnTo>
                    <a:pt x="4725001" y="4708772"/>
                  </a:lnTo>
                  <a:lnTo>
                    <a:pt x="4714841" y="4717354"/>
                  </a:lnTo>
                  <a:lnTo>
                    <a:pt x="4717064" y="4729114"/>
                  </a:lnTo>
                  <a:lnTo>
                    <a:pt x="4722144" y="4737378"/>
                  </a:lnTo>
                  <a:lnTo>
                    <a:pt x="4720239" y="4744689"/>
                  </a:lnTo>
                  <a:lnTo>
                    <a:pt x="4708809" y="4749139"/>
                  </a:lnTo>
                  <a:lnTo>
                    <a:pt x="4701189" y="4742782"/>
                  </a:lnTo>
                  <a:lnTo>
                    <a:pt x="4696109" y="4747232"/>
                  </a:lnTo>
                  <a:lnTo>
                    <a:pt x="4683409" y="4747232"/>
                  </a:lnTo>
                  <a:lnTo>
                    <a:pt x="4695791" y="4725936"/>
                  </a:lnTo>
                  <a:lnTo>
                    <a:pt x="4684044" y="4726254"/>
                  </a:lnTo>
                  <a:lnTo>
                    <a:pt x="4679916" y="4718943"/>
                  </a:lnTo>
                  <a:lnTo>
                    <a:pt x="4682456" y="4738650"/>
                  </a:lnTo>
                  <a:lnTo>
                    <a:pt x="4676106" y="4744371"/>
                  </a:lnTo>
                  <a:lnTo>
                    <a:pt x="4659914" y="4746596"/>
                  </a:lnTo>
                  <a:lnTo>
                    <a:pt x="4649436" y="4751682"/>
                  </a:lnTo>
                  <a:lnTo>
                    <a:pt x="4619591" y="4753271"/>
                  </a:lnTo>
                  <a:lnTo>
                    <a:pt x="4614829" y="4759628"/>
                  </a:lnTo>
                  <a:lnTo>
                    <a:pt x="4618956" y="4769799"/>
                  </a:lnTo>
                  <a:lnTo>
                    <a:pt x="4611654" y="4781560"/>
                  </a:lnTo>
                  <a:lnTo>
                    <a:pt x="4609749" y="4797452"/>
                  </a:lnTo>
                  <a:lnTo>
                    <a:pt x="4597049" y="4809213"/>
                  </a:lnTo>
                  <a:lnTo>
                    <a:pt x="4587524" y="4820655"/>
                  </a:lnTo>
                  <a:lnTo>
                    <a:pt x="4587524" y="4816523"/>
                  </a:lnTo>
                  <a:lnTo>
                    <a:pt x="4592921" y="4807941"/>
                  </a:lnTo>
                  <a:lnTo>
                    <a:pt x="4583396" y="4805081"/>
                  </a:lnTo>
                  <a:lnTo>
                    <a:pt x="4575776" y="4799995"/>
                  </a:lnTo>
                  <a:lnTo>
                    <a:pt x="4572601" y="4788235"/>
                  </a:lnTo>
                  <a:lnTo>
                    <a:pt x="4568474" y="4796816"/>
                  </a:lnTo>
                  <a:lnTo>
                    <a:pt x="4565299" y="4787599"/>
                  </a:lnTo>
                  <a:lnTo>
                    <a:pt x="4556726" y="4784420"/>
                  </a:lnTo>
                  <a:lnTo>
                    <a:pt x="4553551" y="4798088"/>
                  </a:lnTo>
                  <a:lnTo>
                    <a:pt x="4566251" y="4811755"/>
                  </a:lnTo>
                  <a:lnTo>
                    <a:pt x="4574824" y="4815887"/>
                  </a:lnTo>
                  <a:lnTo>
                    <a:pt x="4580539" y="4820020"/>
                  </a:lnTo>
                  <a:cubicBezTo>
                    <a:pt x="4580856" y="4824152"/>
                    <a:pt x="4581174" y="4828284"/>
                    <a:pt x="4581491" y="4832416"/>
                  </a:cubicBezTo>
                  <a:lnTo>
                    <a:pt x="4576094" y="4845130"/>
                  </a:lnTo>
                  <a:lnTo>
                    <a:pt x="4564664" y="4848308"/>
                  </a:lnTo>
                  <a:lnTo>
                    <a:pt x="4557361" y="4856890"/>
                  </a:lnTo>
                  <a:lnTo>
                    <a:pt x="4552281" y="4857844"/>
                  </a:lnTo>
                  <a:lnTo>
                    <a:pt x="4539264" y="4858479"/>
                  </a:lnTo>
                  <a:lnTo>
                    <a:pt x="4523388" y="4862611"/>
                  </a:lnTo>
                  <a:lnTo>
                    <a:pt x="4531961" y="4871193"/>
                  </a:lnTo>
                  <a:lnTo>
                    <a:pt x="4513228" y="4882636"/>
                  </a:lnTo>
                  <a:lnTo>
                    <a:pt x="4507831" y="4875325"/>
                  </a:lnTo>
                  <a:lnTo>
                    <a:pt x="4504338" y="4865154"/>
                  </a:lnTo>
                  <a:lnTo>
                    <a:pt x="4508466" y="4859751"/>
                  </a:lnTo>
                  <a:lnTo>
                    <a:pt x="4508466" y="4849262"/>
                  </a:lnTo>
                  <a:lnTo>
                    <a:pt x="4502116" y="4843858"/>
                  </a:lnTo>
                  <a:lnTo>
                    <a:pt x="4493861" y="4868333"/>
                  </a:lnTo>
                  <a:cubicBezTo>
                    <a:pt x="4493543" y="4873842"/>
                    <a:pt x="4493226" y="4879352"/>
                    <a:pt x="4492908" y="4884861"/>
                  </a:cubicBezTo>
                  <a:lnTo>
                    <a:pt x="4503703" y="4891218"/>
                  </a:lnTo>
                  <a:lnTo>
                    <a:pt x="4505926" y="4905203"/>
                  </a:lnTo>
                  <a:lnTo>
                    <a:pt x="4497671" y="4910289"/>
                  </a:lnTo>
                  <a:lnTo>
                    <a:pt x="4499868" y="4919360"/>
                  </a:lnTo>
                  <a:lnTo>
                    <a:pt x="4500840" y="4920286"/>
                  </a:lnTo>
                  <a:lnTo>
                    <a:pt x="4506875" y="4943464"/>
                  </a:lnTo>
                  <a:cubicBezTo>
                    <a:pt x="4506557" y="4951507"/>
                    <a:pt x="4506240" y="4959551"/>
                    <a:pt x="4505922" y="4967594"/>
                  </a:cubicBezTo>
                  <a:lnTo>
                    <a:pt x="4499570" y="4964736"/>
                  </a:lnTo>
                  <a:lnTo>
                    <a:pt x="4505922" y="4976166"/>
                  </a:lnTo>
                  <a:cubicBezTo>
                    <a:pt x="4505604" y="4979976"/>
                    <a:pt x="4505287" y="4983786"/>
                    <a:pt x="4504969" y="4987596"/>
                  </a:cubicBezTo>
                  <a:lnTo>
                    <a:pt x="4487183" y="4995216"/>
                  </a:lnTo>
                  <a:lnTo>
                    <a:pt x="4475749" y="5001884"/>
                  </a:lnTo>
                  <a:lnTo>
                    <a:pt x="4460821" y="5005059"/>
                  </a:lnTo>
                  <a:lnTo>
                    <a:pt x="4447164" y="5022204"/>
                  </a:lnTo>
                  <a:lnTo>
                    <a:pt x="4430330" y="5038079"/>
                  </a:lnTo>
                  <a:lnTo>
                    <a:pt x="4433506" y="5029506"/>
                  </a:lnTo>
                  <a:lnTo>
                    <a:pt x="4443988" y="5017759"/>
                  </a:lnTo>
                  <a:lnTo>
                    <a:pt x="4443988" y="5008234"/>
                  </a:lnTo>
                  <a:lnTo>
                    <a:pt x="4454469" y="5000931"/>
                  </a:lnTo>
                  <a:lnTo>
                    <a:pt x="4464950" y="4992359"/>
                  </a:lnTo>
                  <a:lnTo>
                    <a:pt x="4463997" y="4986961"/>
                  </a:lnTo>
                  <a:lnTo>
                    <a:pt x="4449069" y="4990136"/>
                  </a:lnTo>
                  <a:lnTo>
                    <a:pt x="4452245" y="4980929"/>
                  </a:lnTo>
                  <a:lnTo>
                    <a:pt x="4449069" y="4971404"/>
                  </a:lnTo>
                  <a:lnTo>
                    <a:pt x="4439223" y="4964101"/>
                  </a:lnTo>
                  <a:lnTo>
                    <a:pt x="4429060" y="4968229"/>
                  </a:lnTo>
                  <a:lnTo>
                    <a:pt x="4424613" y="4976801"/>
                  </a:lnTo>
                  <a:lnTo>
                    <a:pt x="4411909" y="4972991"/>
                  </a:lnTo>
                  <a:lnTo>
                    <a:pt x="4410956" y="4981246"/>
                  </a:lnTo>
                  <a:lnTo>
                    <a:pt x="4432236" y="4983151"/>
                  </a:lnTo>
                  <a:lnTo>
                    <a:pt x="4435412" y="4985374"/>
                  </a:lnTo>
                  <a:lnTo>
                    <a:pt x="4438588" y="4991724"/>
                  </a:lnTo>
                  <a:lnTo>
                    <a:pt x="4428107" y="5004424"/>
                  </a:lnTo>
                  <a:lnTo>
                    <a:pt x="4426201" y="5009821"/>
                  </a:lnTo>
                  <a:lnTo>
                    <a:pt x="4420802" y="5011726"/>
                  </a:lnTo>
                  <a:lnTo>
                    <a:pt x="4417626" y="5007599"/>
                  </a:lnTo>
                  <a:lnTo>
                    <a:pt x="4413497" y="5011726"/>
                  </a:lnTo>
                  <a:lnTo>
                    <a:pt x="4420802" y="5021251"/>
                  </a:lnTo>
                  <a:lnTo>
                    <a:pt x="4420802" y="5028554"/>
                  </a:lnTo>
                  <a:lnTo>
                    <a:pt x="4410638" y="5035221"/>
                  </a:lnTo>
                  <a:cubicBezTo>
                    <a:pt x="4410956" y="5038925"/>
                    <a:pt x="4411273" y="5042630"/>
                    <a:pt x="4411591" y="5046334"/>
                  </a:cubicBezTo>
                  <a:lnTo>
                    <a:pt x="4416673" y="5034904"/>
                  </a:lnTo>
                  <a:lnTo>
                    <a:pt x="4430330" y="5031729"/>
                  </a:lnTo>
                  <a:lnTo>
                    <a:pt x="4430330" y="5038079"/>
                  </a:lnTo>
                  <a:lnTo>
                    <a:pt x="4408415" y="5059351"/>
                  </a:lnTo>
                  <a:lnTo>
                    <a:pt x="4409368" y="5066654"/>
                  </a:lnTo>
                  <a:lnTo>
                    <a:pt x="4410956" y="5082529"/>
                  </a:lnTo>
                  <a:lnTo>
                    <a:pt x="4409050" y="5116184"/>
                  </a:lnTo>
                  <a:lnTo>
                    <a:pt x="4416673" y="5138091"/>
                  </a:lnTo>
                  <a:lnTo>
                    <a:pt x="4416388" y="5137963"/>
                  </a:lnTo>
                  <a:lnTo>
                    <a:pt x="4413532" y="5157060"/>
                  </a:lnTo>
                  <a:lnTo>
                    <a:pt x="4399569" y="5177430"/>
                  </a:lnTo>
                  <a:lnTo>
                    <a:pt x="4398617" y="5183796"/>
                  </a:lnTo>
                  <a:lnTo>
                    <a:pt x="4376721" y="5181886"/>
                  </a:lnTo>
                  <a:lnTo>
                    <a:pt x="4365932" y="5188252"/>
                  </a:lnTo>
                  <a:lnTo>
                    <a:pt x="4345306" y="5219125"/>
                  </a:lnTo>
                  <a:lnTo>
                    <a:pt x="4332930" y="5259229"/>
                  </a:lnTo>
                  <a:lnTo>
                    <a:pt x="4330709" y="5271960"/>
                  </a:lnTo>
                  <a:lnTo>
                    <a:pt x="4323093" y="5274188"/>
                  </a:lnTo>
                  <a:lnTo>
                    <a:pt x="4314207" y="5282782"/>
                  </a:lnTo>
                  <a:lnTo>
                    <a:pt x="4314207" y="5291057"/>
                  </a:lnTo>
                  <a:lnTo>
                    <a:pt x="4306591" y="5287874"/>
                  </a:lnTo>
                  <a:lnTo>
                    <a:pt x="4298024" y="5290102"/>
                  </a:lnTo>
                  <a:cubicBezTo>
                    <a:pt x="4297707" y="5292967"/>
                    <a:pt x="4297389" y="5295831"/>
                    <a:pt x="4297072" y="5298696"/>
                  </a:cubicBezTo>
                  <a:lnTo>
                    <a:pt x="4290725" y="5302834"/>
                  </a:lnTo>
                  <a:lnTo>
                    <a:pt x="4296437" y="5306016"/>
                  </a:lnTo>
                  <a:lnTo>
                    <a:pt x="4304370" y="5300606"/>
                  </a:lnTo>
                  <a:lnTo>
                    <a:pt x="4317381" y="5301879"/>
                  </a:lnTo>
                  <a:lnTo>
                    <a:pt x="4324679" y="5304743"/>
                  </a:lnTo>
                  <a:lnTo>
                    <a:pt x="4327853" y="5312064"/>
                  </a:lnTo>
                  <a:lnTo>
                    <a:pt x="4329122" y="5321612"/>
                  </a:lnTo>
                  <a:lnTo>
                    <a:pt x="4331343" y="5327023"/>
                  </a:lnTo>
                  <a:lnTo>
                    <a:pt x="4343084" y="5338163"/>
                  </a:lnTo>
                  <a:lnTo>
                    <a:pt x="4348479" y="5349939"/>
                  </a:lnTo>
                  <a:lnTo>
                    <a:pt x="4347949" y="5350022"/>
                  </a:lnTo>
                  <a:lnTo>
                    <a:pt x="4354478" y="5386173"/>
                  </a:lnTo>
                  <a:lnTo>
                    <a:pt x="4367495" y="5416728"/>
                  </a:lnTo>
                  <a:lnTo>
                    <a:pt x="4394165" y="5435506"/>
                  </a:lnTo>
                  <a:lnTo>
                    <a:pt x="4426868" y="5452056"/>
                  </a:lnTo>
                  <a:lnTo>
                    <a:pt x="4440838" y="5454920"/>
                  </a:lnTo>
                  <a:lnTo>
                    <a:pt x="4447188" y="5451738"/>
                  </a:lnTo>
                  <a:lnTo>
                    <a:pt x="4452903" y="5461604"/>
                  </a:lnTo>
                  <a:lnTo>
                    <a:pt x="4450680" y="5467969"/>
                  </a:lnTo>
                  <a:lnTo>
                    <a:pt x="4447505" y="5471470"/>
                  </a:lnTo>
                  <a:lnTo>
                    <a:pt x="4449093" y="5473380"/>
                  </a:lnTo>
                  <a:lnTo>
                    <a:pt x="4444330" y="5483883"/>
                  </a:lnTo>
                  <a:lnTo>
                    <a:pt x="4442108" y="5490248"/>
                  </a:lnTo>
                  <a:lnTo>
                    <a:pt x="4426233" y="5488021"/>
                  </a:lnTo>
                  <a:lnTo>
                    <a:pt x="4416708" y="5487066"/>
                  </a:lnTo>
                  <a:lnTo>
                    <a:pt x="4398610" y="5486111"/>
                  </a:lnTo>
                  <a:lnTo>
                    <a:pt x="4374163" y="5482292"/>
                  </a:lnTo>
                  <a:lnTo>
                    <a:pt x="4361463" y="5481337"/>
                  </a:lnTo>
                  <a:lnTo>
                    <a:pt x="4336380" y="5489612"/>
                  </a:lnTo>
                  <a:lnTo>
                    <a:pt x="4311933" y="5483883"/>
                  </a:lnTo>
                  <a:lnTo>
                    <a:pt x="4298280" y="5488021"/>
                  </a:lnTo>
                  <a:lnTo>
                    <a:pt x="4289073" y="5510300"/>
                  </a:lnTo>
                  <a:lnTo>
                    <a:pt x="4278278" y="5522076"/>
                  </a:lnTo>
                  <a:lnTo>
                    <a:pt x="4253195" y="5536080"/>
                  </a:lnTo>
                  <a:lnTo>
                    <a:pt x="4224620" y="5550084"/>
                  </a:lnTo>
                  <a:lnTo>
                    <a:pt x="4209063" y="5568225"/>
                  </a:lnTo>
                  <a:lnTo>
                    <a:pt x="4191283" y="5582866"/>
                  </a:lnTo>
                  <a:lnTo>
                    <a:pt x="4191283" y="5592732"/>
                  </a:lnTo>
                  <a:lnTo>
                    <a:pt x="4172233" y="5602280"/>
                  </a:lnTo>
                  <a:lnTo>
                    <a:pt x="4169058" y="5601007"/>
                  </a:lnTo>
                  <a:lnTo>
                    <a:pt x="4173185" y="5594642"/>
                  </a:lnTo>
                  <a:lnTo>
                    <a:pt x="4175408" y="5585412"/>
                  </a:lnTo>
                  <a:lnTo>
                    <a:pt x="4168105" y="5578092"/>
                  </a:lnTo>
                  <a:lnTo>
                    <a:pt x="4173820" y="5569498"/>
                  </a:lnTo>
                  <a:lnTo>
                    <a:pt x="4185568" y="5564088"/>
                  </a:lnTo>
                  <a:lnTo>
                    <a:pt x="4204618" y="5551357"/>
                  </a:lnTo>
                  <a:lnTo>
                    <a:pt x="4226843" y="5537353"/>
                  </a:lnTo>
                  <a:lnTo>
                    <a:pt x="4235098" y="5534170"/>
                  </a:lnTo>
                  <a:lnTo>
                    <a:pt x="4235098" y="5524622"/>
                  </a:lnTo>
                  <a:lnTo>
                    <a:pt x="4224620" y="5528123"/>
                  </a:lnTo>
                  <a:lnTo>
                    <a:pt x="4202395" y="5533215"/>
                  </a:lnTo>
                  <a:lnTo>
                    <a:pt x="4184615" y="5544036"/>
                  </a:lnTo>
                  <a:lnTo>
                    <a:pt x="4167470" y="5537989"/>
                  </a:lnTo>
                  <a:lnTo>
                    <a:pt x="4163025" y="5522076"/>
                  </a:lnTo>
                  <a:lnTo>
                    <a:pt x="4160928" y="5513064"/>
                  </a:lnTo>
                  <a:lnTo>
                    <a:pt x="4150640" y="5513376"/>
                  </a:lnTo>
                  <a:lnTo>
                    <a:pt x="4135718" y="5512423"/>
                  </a:lnTo>
                  <a:lnTo>
                    <a:pt x="4123970" y="5504168"/>
                  </a:lnTo>
                  <a:lnTo>
                    <a:pt x="4098570" y="5493373"/>
                  </a:lnTo>
                  <a:lnTo>
                    <a:pt x="4080473" y="5491786"/>
                  </a:lnTo>
                  <a:lnTo>
                    <a:pt x="4071900" y="5495913"/>
                  </a:lnTo>
                  <a:lnTo>
                    <a:pt x="4066820" y="5485436"/>
                  </a:lnTo>
                  <a:lnTo>
                    <a:pt x="4073170" y="5474641"/>
                  </a:lnTo>
                  <a:lnTo>
                    <a:pt x="4059200" y="5477181"/>
                  </a:lnTo>
                  <a:lnTo>
                    <a:pt x="4060470" y="5486706"/>
                  </a:lnTo>
                  <a:lnTo>
                    <a:pt x="4055073" y="5494326"/>
                  </a:lnTo>
                  <a:lnTo>
                    <a:pt x="4044913" y="5497501"/>
                  </a:lnTo>
                  <a:lnTo>
                    <a:pt x="4033165" y="5498453"/>
                  </a:lnTo>
                  <a:lnTo>
                    <a:pt x="4027768" y="5493056"/>
                  </a:lnTo>
                  <a:lnTo>
                    <a:pt x="3999193" y="5494643"/>
                  </a:lnTo>
                  <a:lnTo>
                    <a:pt x="3999193" y="5501946"/>
                  </a:lnTo>
                  <a:lnTo>
                    <a:pt x="3989668" y="5512741"/>
                  </a:lnTo>
                  <a:lnTo>
                    <a:pt x="3974110" y="5516868"/>
                  </a:lnTo>
                  <a:lnTo>
                    <a:pt x="3968713" y="5516868"/>
                  </a:lnTo>
                  <a:lnTo>
                    <a:pt x="3951885" y="5506708"/>
                  </a:lnTo>
                  <a:lnTo>
                    <a:pt x="3940138" y="5520361"/>
                  </a:lnTo>
                  <a:cubicBezTo>
                    <a:pt x="3940455" y="5524277"/>
                    <a:pt x="3940773" y="5528192"/>
                    <a:pt x="3941090" y="5532108"/>
                  </a:cubicBezTo>
                  <a:lnTo>
                    <a:pt x="3953790" y="5537188"/>
                  </a:lnTo>
                  <a:lnTo>
                    <a:pt x="3946805" y="5544491"/>
                  </a:lnTo>
                  <a:lnTo>
                    <a:pt x="3950933" y="5551793"/>
                  </a:lnTo>
                  <a:lnTo>
                    <a:pt x="3963950" y="5554016"/>
                  </a:lnTo>
                  <a:lnTo>
                    <a:pt x="3964903" y="5545443"/>
                  </a:lnTo>
                  <a:lnTo>
                    <a:pt x="3976650" y="5562271"/>
                  </a:lnTo>
                  <a:lnTo>
                    <a:pt x="3991255" y="5570526"/>
                  </a:lnTo>
                  <a:lnTo>
                    <a:pt x="4001098" y="5579733"/>
                  </a:lnTo>
                  <a:lnTo>
                    <a:pt x="3989350" y="5589258"/>
                  </a:lnTo>
                  <a:lnTo>
                    <a:pt x="3971253" y="5569573"/>
                  </a:lnTo>
                  <a:lnTo>
                    <a:pt x="3963950" y="5569573"/>
                  </a:lnTo>
                  <a:lnTo>
                    <a:pt x="3955378" y="5561318"/>
                  </a:lnTo>
                  <a:lnTo>
                    <a:pt x="3934105" y="5568938"/>
                  </a:lnTo>
                  <a:lnTo>
                    <a:pt x="3935375" y="5582591"/>
                  </a:lnTo>
                  <a:lnTo>
                    <a:pt x="3962045" y="5598148"/>
                  </a:lnTo>
                  <a:lnTo>
                    <a:pt x="3962045" y="5610848"/>
                  </a:lnTo>
                  <a:lnTo>
                    <a:pt x="3947123" y="5613071"/>
                  </a:lnTo>
                  <a:lnTo>
                    <a:pt x="3932200" y="5599736"/>
                  </a:lnTo>
                  <a:cubicBezTo>
                    <a:pt x="3931883" y="5595503"/>
                    <a:pt x="3931565" y="5591269"/>
                    <a:pt x="3931248" y="5587036"/>
                  </a:cubicBezTo>
                  <a:lnTo>
                    <a:pt x="3920770" y="5580686"/>
                  </a:lnTo>
                  <a:lnTo>
                    <a:pt x="3910928" y="5584813"/>
                  </a:lnTo>
                  <a:lnTo>
                    <a:pt x="3907753" y="5595291"/>
                  </a:lnTo>
                  <a:lnTo>
                    <a:pt x="3939185" y="5620373"/>
                  </a:lnTo>
                  <a:lnTo>
                    <a:pt x="3926168" y="5627041"/>
                  </a:lnTo>
                  <a:lnTo>
                    <a:pt x="3911563" y="5616563"/>
                  </a:lnTo>
                  <a:lnTo>
                    <a:pt x="3908388" y="5621961"/>
                  </a:lnTo>
                  <a:lnTo>
                    <a:pt x="3899815" y="5614658"/>
                  </a:lnTo>
                  <a:lnTo>
                    <a:pt x="3903625" y="5598466"/>
                  </a:lnTo>
                  <a:lnTo>
                    <a:pt x="3899498" y="5587353"/>
                  </a:lnTo>
                  <a:lnTo>
                    <a:pt x="3880448" y="5582908"/>
                  </a:lnTo>
                  <a:lnTo>
                    <a:pt x="3876003" y="5568621"/>
                  </a:lnTo>
                  <a:lnTo>
                    <a:pt x="3863303" y="5570526"/>
                  </a:lnTo>
                  <a:lnTo>
                    <a:pt x="3860128" y="5562271"/>
                  </a:lnTo>
                  <a:lnTo>
                    <a:pt x="3856953" y="5551793"/>
                  </a:lnTo>
                  <a:lnTo>
                    <a:pt x="3862033" y="5543538"/>
                  </a:lnTo>
                  <a:lnTo>
                    <a:pt x="3865208" y="5531791"/>
                  </a:lnTo>
                  <a:lnTo>
                    <a:pt x="3849015" y="5527346"/>
                  </a:lnTo>
                  <a:lnTo>
                    <a:pt x="3847110" y="5539093"/>
                  </a:lnTo>
                  <a:lnTo>
                    <a:pt x="3836633" y="5545443"/>
                  </a:lnTo>
                  <a:lnTo>
                    <a:pt x="3827108" y="5560366"/>
                  </a:lnTo>
                  <a:lnTo>
                    <a:pt x="3832505" y="5577511"/>
                  </a:lnTo>
                  <a:lnTo>
                    <a:pt x="3827743" y="5593068"/>
                  </a:lnTo>
                  <a:lnTo>
                    <a:pt x="3834410" y="5617198"/>
                  </a:lnTo>
                  <a:lnTo>
                    <a:pt x="3857588" y="5639423"/>
                  </a:lnTo>
                  <a:lnTo>
                    <a:pt x="3861080" y="5666411"/>
                  </a:lnTo>
                  <a:lnTo>
                    <a:pt x="3875050" y="5671808"/>
                  </a:lnTo>
                  <a:lnTo>
                    <a:pt x="3903625" y="5700701"/>
                  </a:lnTo>
                  <a:lnTo>
                    <a:pt x="3900768" y="5730546"/>
                  </a:lnTo>
                  <a:lnTo>
                    <a:pt x="3881718" y="5726418"/>
                  </a:lnTo>
                  <a:lnTo>
                    <a:pt x="3881718" y="5719116"/>
                  </a:lnTo>
                  <a:lnTo>
                    <a:pt x="3893465" y="5716893"/>
                  </a:lnTo>
                  <a:lnTo>
                    <a:pt x="3884575" y="5706416"/>
                  </a:lnTo>
                  <a:lnTo>
                    <a:pt x="3868700" y="5688318"/>
                  </a:lnTo>
                  <a:lnTo>
                    <a:pt x="3856953" y="5700383"/>
                  </a:lnTo>
                  <a:lnTo>
                    <a:pt x="3862668" y="5709591"/>
                  </a:lnTo>
                  <a:lnTo>
                    <a:pt x="3858223" y="5714988"/>
                  </a:lnTo>
                  <a:lnTo>
                    <a:pt x="3863620" y="5721338"/>
                  </a:lnTo>
                  <a:lnTo>
                    <a:pt x="3877590" y="5724513"/>
                  </a:lnTo>
                  <a:lnTo>
                    <a:pt x="3866795" y="5742293"/>
                  </a:lnTo>
                  <a:lnTo>
                    <a:pt x="3856635" y="5748008"/>
                  </a:lnTo>
                  <a:lnTo>
                    <a:pt x="3842665" y="5744833"/>
                  </a:lnTo>
                  <a:lnTo>
                    <a:pt x="3826790" y="5741341"/>
                  </a:lnTo>
                  <a:lnTo>
                    <a:pt x="3824885" y="5753088"/>
                  </a:lnTo>
                  <a:lnTo>
                    <a:pt x="3843935" y="5754358"/>
                  </a:lnTo>
                  <a:lnTo>
                    <a:pt x="3859810" y="5761343"/>
                  </a:lnTo>
                  <a:lnTo>
                    <a:pt x="3859810" y="5770868"/>
                  </a:lnTo>
                  <a:lnTo>
                    <a:pt x="3873463" y="5773091"/>
                  </a:lnTo>
                  <a:lnTo>
                    <a:pt x="3873463" y="5765471"/>
                  </a:lnTo>
                  <a:lnTo>
                    <a:pt x="3896958" y="5779123"/>
                  </a:lnTo>
                  <a:lnTo>
                    <a:pt x="3902673" y="5794681"/>
                  </a:lnTo>
                  <a:lnTo>
                    <a:pt x="3910928" y="5801031"/>
                  </a:lnTo>
                  <a:lnTo>
                    <a:pt x="3926803" y="5801983"/>
                  </a:lnTo>
                  <a:lnTo>
                    <a:pt x="3934423" y="5814366"/>
                  </a:lnTo>
                  <a:lnTo>
                    <a:pt x="3958870" y="5825796"/>
                  </a:lnTo>
                  <a:lnTo>
                    <a:pt x="3967443" y="5835321"/>
                  </a:lnTo>
                  <a:lnTo>
                    <a:pt x="3962045" y="5852148"/>
                  </a:lnTo>
                  <a:lnTo>
                    <a:pt x="3965538" y="5857546"/>
                  </a:lnTo>
                  <a:lnTo>
                    <a:pt x="3961410" y="5863896"/>
                  </a:lnTo>
                  <a:lnTo>
                    <a:pt x="3971888" y="5877231"/>
                  </a:lnTo>
                  <a:lnTo>
                    <a:pt x="3979508" y="5891201"/>
                  </a:lnTo>
                  <a:lnTo>
                    <a:pt x="3962680" y="5894376"/>
                  </a:lnTo>
                  <a:lnTo>
                    <a:pt x="3953790" y="5883581"/>
                  </a:lnTo>
                  <a:lnTo>
                    <a:pt x="3943313" y="5883898"/>
                  </a:lnTo>
                  <a:lnTo>
                    <a:pt x="3931565" y="5869293"/>
                  </a:lnTo>
                  <a:lnTo>
                    <a:pt x="3922993" y="5864213"/>
                  </a:lnTo>
                  <a:lnTo>
                    <a:pt x="3926168" y="5853736"/>
                  </a:lnTo>
                  <a:lnTo>
                    <a:pt x="3912515" y="5851513"/>
                  </a:lnTo>
                  <a:lnTo>
                    <a:pt x="3896640" y="5857863"/>
                  </a:lnTo>
                  <a:lnTo>
                    <a:pt x="3902038" y="5864213"/>
                  </a:lnTo>
                  <a:lnTo>
                    <a:pt x="3876638" y="5865801"/>
                  </a:lnTo>
                  <a:lnTo>
                    <a:pt x="3869676" y="5859999"/>
                  </a:lnTo>
                  <a:lnTo>
                    <a:pt x="3872889" y="5872612"/>
                  </a:lnTo>
                  <a:lnTo>
                    <a:pt x="3882402" y="5876432"/>
                  </a:lnTo>
                  <a:lnTo>
                    <a:pt x="3876060" y="5884073"/>
                  </a:lnTo>
                  <a:lnTo>
                    <a:pt x="3885572" y="5885983"/>
                  </a:lnTo>
                  <a:lnTo>
                    <a:pt x="3890012" y="5900946"/>
                  </a:lnTo>
                  <a:lnTo>
                    <a:pt x="3899524" y="5904766"/>
                  </a:lnTo>
                  <a:lnTo>
                    <a:pt x="3904597" y="5906039"/>
                  </a:lnTo>
                  <a:lnTo>
                    <a:pt x="3900475" y="5893623"/>
                  </a:lnTo>
                  <a:lnTo>
                    <a:pt x="3905865" y="5891076"/>
                  </a:lnTo>
                  <a:lnTo>
                    <a:pt x="3914109" y="5897444"/>
                  </a:lnTo>
                  <a:lnTo>
                    <a:pt x="3915378" y="5910178"/>
                  </a:lnTo>
                  <a:lnTo>
                    <a:pt x="3919500" y="5911133"/>
                  </a:lnTo>
                  <a:lnTo>
                    <a:pt x="3917914" y="5917500"/>
                  </a:lnTo>
                  <a:lnTo>
                    <a:pt x="3909353" y="5928325"/>
                  </a:lnTo>
                  <a:lnTo>
                    <a:pt x="3900792" y="5927370"/>
                  </a:lnTo>
                  <a:lnTo>
                    <a:pt x="3896670" y="5934692"/>
                  </a:lnTo>
                  <a:lnTo>
                    <a:pt x="3888109" y="5943288"/>
                  </a:lnTo>
                  <a:lnTo>
                    <a:pt x="3885255" y="5943288"/>
                  </a:lnTo>
                  <a:lnTo>
                    <a:pt x="3877646" y="5931508"/>
                  </a:lnTo>
                  <a:lnTo>
                    <a:pt x="3885890" y="5928325"/>
                  </a:lnTo>
                  <a:lnTo>
                    <a:pt x="3869084" y="5922276"/>
                  </a:lnTo>
                  <a:lnTo>
                    <a:pt x="3867816" y="5915909"/>
                  </a:lnTo>
                  <a:lnTo>
                    <a:pt x="3855133" y="5918137"/>
                  </a:lnTo>
                  <a:lnTo>
                    <a:pt x="3854182" y="5924504"/>
                  </a:lnTo>
                  <a:lnTo>
                    <a:pt x="3863060" y="5935010"/>
                  </a:lnTo>
                  <a:lnTo>
                    <a:pt x="3860840" y="5953794"/>
                  </a:lnTo>
                  <a:lnTo>
                    <a:pt x="3870353" y="5967801"/>
                  </a:lnTo>
                  <a:lnTo>
                    <a:pt x="3875109" y="5982128"/>
                  </a:lnTo>
                  <a:lnTo>
                    <a:pt x="3877011" y="6000274"/>
                  </a:lnTo>
                  <a:lnTo>
                    <a:pt x="3872255" y="6015237"/>
                  </a:lnTo>
                  <a:lnTo>
                    <a:pt x="3882719" y="6024470"/>
                  </a:lnTo>
                  <a:lnTo>
                    <a:pt x="3879548" y="6031792"/>
                  </a:lnTo>
                  <a:lnTo>
                    <a:pt x="3895402" y="6043571"/>
                  </a:lnTo>
                  <a:lnTo>
                    <a:pt x="3883987" y="6049938"/>
                  </a:lnTo>
                  <a:lnTo>
                    <a:pt x="3876377" y="6034975"/>
                  </a:lnTo>
                  <a:lnTo>
                    <a:pt x="3869084" y="6033384"/>
                  </a:lnTo>
                  <a:lnTo>
                    <a:pt x="3870987" y="6043571"/>
                  </a:lnTo>
                  <a:lnTo>
                    <a:pt x="3861475" y="6043890"/>
                  </a:lnTo>
                  <a:lnTo>
                    <a:pt x="3862743" y="6038477"/>
                  </a:lnTo>
                  <a:lnTo>
                    <a:pt x="3855133" y="6021604"/>
                  </a:lnTo>
                  <a:lnTo>
                    <a:pt x="3844352" y="6001866"/>
                  </a:lnTo>
                  <a:lnTo>
                    <a:pt x="3829767" y="6006960"/>
                  </a:lnTo>
                  <a:lnTo>
                    <a:pt x="3819303" y="6033702"/>
                  </a:lnTo>
                  <a:lnTo>
                    <a:pt x="3822791" y="6054714"/>
                  </a:lnTo>
                  <a:lnTo>
                    <a:pt x="3818352" y="6048665"/>
                  </a:lnTo>
                  <a:lnTo>
                    <a:pt x="3813279" y="6051849"/>
                  </a:lnTo>
                  <a:lnTo>
                    <a:pt x="3807889" y="6038796"/>
                  </a:lnTo>
                  <a:lnTo>
                    <a:pt x="3800279" y="5999956"/>
                  </a:lnTo>
                  <a:lnTo>
                    <a:pt x="3792669" y="5995817"/>
                  </a:lnTo>
                  <a:lnTo>
                    <a:pt x="3790132" y="5987540"/>
                  </a:lnTo>
                  <a:lnTo>
                    <a:pt x="3779986" y="5986585"/>
                  </a:lnTo>
                  <a:lnTo>
                    <a:pt x="3777449" y="5971622"/>
                  </a:lnTo>
                  <a:lnTo>
                    <a:pt x="3764132" y="5978944"/>
                  </a:lnTo>
                  <a:lnTo>
                    <a:pt x="3758742" y="6006641"/>
                  </a:lnTo>
                  <a:lnTo>
                    <a:pt x="3753351" y="5998046"/>
                  </a:lnTo>
                  <a:lnTo>
                    <a:pt x="3745107" y="6002503"/>
                  </a:lnTo>
                  <a:lnTo>
                    <a:pt x="3734327" y="5982446"/>
                  </a:lnTo>
                  <a:lnTo>
                    <a:pt x="3733058" y="5960479"/>
                  </a:lnTo>
                  <a:lnTo>
                    <a:pt x="3742571" y="5949973"/>
                  </a:lnTo>
                  <a:lnTo>
                    <a:pt x="3737814" y="5927688"/>
                  </a:lnTo>
                  <a:lnTo>
                    <a:pt x="3721961" y="5903493"/>
                  </a:lnTo>
                  <a:lnTo>
                    <a:pt x="3708326" y="5898080"/>
                  </a:lnTo>
                  <a:lnTo>
                    <a:pt x="3701985" y="5903493"/>
                  </a:lnTo>
                  <a:lnTo>
                    <a:pt x="3694375" y="5879297"/>
                  </a:lnTo>
                  <a:lnTo>
                    <a:pt x="3681692" y="5876432"/>
                  </a:lnTo>
                  <a:cubicBezTo>
                    <a:pt x="3681586" y="5871869"/>
                    <a:pt x="3681481" y="5867305"/>
                    <a:pt x="3681375" y="5862742"/>
                  </a:cubicBezTo>
                  <a:lnTo>
                    <a:pt x="3690887" y="5862742"/>
                  </a:lnTo>
                  <a:lnTo>
                    <a:pt x="3711814" y="5839820"/>
                  </a:lnTo>
                  <a:lnTo>
                    <a:pt x="3709595" y="5824221"/>
                  </a:lnTo>
                  <a:lnTo>
                    <a:pt x="3710863" y="5820082"/>
                  </a:lnTo>
                  <a:lnTo>
                    <a:pt x="3725448" y="5835682"/>
                  </a:lnTo>
                  <a:lnTo>
                    <a:pt x="3740351" y="5836637"/>
                  </a:lnTo>
                  <a:lnTo>
                    <a:pt x="3746693" y="5826131"/>
                  </a:lnTo>
                  <a:lnTo>
                    <a:pt x="3762547" y="5819764"/>
                  </a:lnTo>
                  <a:lnTo>
                    <a:pt x="3788230" y="5838547"/>
                  </a:lnTo>
                  <a:lnTo>
                    <a:pt x="3812328" y="5846824"/>
                  </a:lnTo>
                  <a:lnTo>
                    <a:pt x="3836426" y="5846506"/>
                  </a:lnTo>
                  <a:lnTo>
                    <a:pt x="3849426" y="5860196"/>
                  </a:lnTo>
                  <a:lnTo>
                    <a:pt x="3857036" y="5860832"/>
                  </a:lnTo>
                  <a:lnTo>
                    <a:pt x="3868367" y="5859082"/>
                  </a:lnTo>
                  <a:lnTo>
                    <a:pt x="3859493" y="5854053"/>
                  </a:lnTo>
                  <a:lnTo>
                    <a:pt x="3872193" y="5847703"/>
                  </a:lnTo>
                  <a:lnTo>
                    <a:pt x="3883940" y="5850878"/>
                  </a:lnTo>
                  <a:lnTo>
                    <a:pt x="3893465" y="5849608"/>
                  </a:lnTo>
                  <a:lnTo>
                    <a:pt x="3889020" y="5840083"/>
                  </a:lnTo>
                  <a:lnTo>
                    <a:pt x="3876320" y="5835003"/>
                  </a:lnTo>
                  <a:lnTo>
                    <a:pt x="3868065" y="5837226"/>
                  </a:lnTo>
                  <a:lnTo>
                    <a:pt x="3859493" y="5833098"/>
                  </a:lnTo>
                  <a:lnTo>
                    <a:pt x="3843618" y="5815318"/>
                  </a:lnTo>
                  <a:lnTo>
                    <a:pt x="3845523" y="5828971"/>
                  </a:lnTo>
                  <a:lnTo>
                    <a:pt x="3830918" y="5828018"/>
                  </a:lnTo>
                  <a:lnTo>
                    <a:pt x="3827743" y="5814366"/>
                  </a:lnTo>
                  <a:lnTo>
                    <a:pt x="3823298" y="5817541"/>
                  </a:lnTo>
                  <a:lnTo>
                    <a:pt x="3811550" y="5810556"/>
                  </a:lnTo>
                  <a:lnTo>
                    <a:pt x="3797898" y="5817858"/>
                  </a:lnTo>
                  <a:lnTo>
                    <a:pt x="3787420" y="5809286"/>
                  </a:lnTo>
                  <a:lnTo>
                    <a:pt x="3761703" y="5813096"/>
                  </a:lnTo>
                  <a:lnTo>
                    <a:pt x="3753765" y="5811826"/>
                  </a:lnTo>
                  <a:lnTo>
                    <a:pt x="3747415" y="5811191"/>
                  </a:lnTo>
                  <a:lnTo>
                    <a:pt x="3742653" y="5810873"/>
                  </a:lnTo>
                  <a:lnTo>
                    <a:pt x="3741383" y="5811191"/>
                  </a:lnTo>
                  <a:lnTo>
                    <a:pt x="3739478" y="5812461"/>
                  </a:lnTo>
                  <a:lnTo>
                    <a:pt x="3735985" y="5815636"/>
                  </a:lnTo>
                  <a:lnTo>
                    <a:pt x="3732810" y="5818811"/>
                  </a:lnTo>
                  <a:lnTo>
                    <a:pt x="3731223" y="5820398"/>
                  </a:lnTo>
                  <a:lnTo>
                    <a:pt x="3715348" y="5816588"/>
                  </a:lnTo>
                  <a:lnTo>
                    <a:pt x="3704553" y="5800713"/>
                  </a:lnTo>
                  <a:lnTo>
                    <a:pt x="3697250" y="5808968"/>
                  </a:lnTo>
                  <a:lnTo>
                    <a:pt x="3695345" y="5816588"/>
                  </a:lnTo>
                  <a:lnTo>
                    <a:pt x="3687725" y="5812461"/>
                  </a:lnTo>
                  <a:lnTo>
                    <a:pt x="3684550" y="5801031"/>
                  </a:lnTo>
                  <a:lnTo>
                    <a:pt x="3675978" y="5789283"/>
                  </a:lnTo>
                  <a:cubicBezTo>
                    <a:pt x="3676295" y="5785896"/>
                    <a:pt x="3676613" y="5782510"/>
                    <a:pt x="3676930" y="5779123"/>
                  </a:cubicBezTo>
                  <a:lnTo>
                    <a:pt x="3668358" y="5781028"/>
                  </a:lnTo>
                  <a:lnTo>
                    <a:pt x="3665183" y="5764201"/>
                  </a:lnTo>
                  <a:lnTo>
                    <a:pt x="3650260" y="5761343"/>
                  </a:lnTo>
                  <a:lnTo>
                    <a:pt x="3646133" y="5750548"/>
                  </a:lnTo>
                  <a:lnTo>
                    <a:pt x="3652165" y="5740071"/>
                  </a:lnTo>
                  <a:lnTo>
                    <a:pt x="3667088" y="5735943"/>
                  </a:lnTo>
                  <a:lnTo>
                    <a:pt x="3675343" y="5743881"/>
                  </a:lnTo>
                  <a:lnTo>
                    <a:pt x="3683915" y="5747056"/>
                  </a:lnTo>
                  <a:lnTo>
                    <a:pt x="3681693" y="5733403"/>
                  </a:lnTo>
                  <a:lnTo>
                    <a:pt x="3676613" y="5727371"/>
                  </a:lnTo>
                  <a:lnTo>
                    <a:pt x="3660738" y="5728323"/>
                  </a:lnTo>
                  <a:lnTo>
                    <a:pt x="3654388" y="5720068"/>
                  </a:lnTo>
                  <a:lnTo>
                    <a:pt x="3648990" y="5730546"/>
                  </a:lnTo>
                  <a:lnTo>
                    <a:pt x="3645815" y="5739118"/>
                  </a:lnTo>
                  <a:lnTo>
                    <a:pt x="3641370" y="5733721"/>
                  </a:lnTo>
                  <a:lnTo>
                    <a:pt x="3639465" y="5722291"/>
                  </a:lnTo>
                  <a:lnTo>
                    <a:pt x="3631845" y="5709591"/>
                  </a:lnTo>
                  <a:lnTo>
                    <a:pt x="3615018" y="5708956"/>
                  </a:lnTo>
                  <a:lnTo>
                    <a:pt x="3602000" y="5689906"/>
                  </a:lnTo>
                  <a:lnTo>
                    <a:pt x="3606128" y="5683556"/>
                  </a:lnTo>
                  <a:lnTo>
                    <a:pt x="3595968" y="5682286"/>
                  </a:lnTo>
                  <a:cubicBezTo>
                    <a:pt x="3595650" y="5676888"/>
                    <a:pt x="3595333" y="5671491"/>
                    <a:pt x="3595015" y="5666093"/>
                  </a:cubicBezTo>
                  <a:lnTo>
                    <a:pt x="3588665" y="5656886"/>
                  </a:lnTo>
                  <a:lnTo>
                    <a:pt x="3589618" y="5650536"/>
                  </a:lnTo>
                  <a:lnTo>
                    <a:pt x="3582315" y="5649583"/>
                  </a:lnTo>
                  <a:lnTo>
                    <a:pt x="3578188" y="5641963"/>
                  </a:lnTo>
                  <a:lnTo>
                    <a:pt x="3578378" y="5641929"/>
                  </a:lnTo>
                  <a:lnTo>
                    <a:pt x="3574656" y="5639745"/>
                  </a:lnTo>
                  <a:lnTo>
                    <a:pt x="3577496" y="5632442"/>
                  </a:lnTo>
                  <a:lnTo>
                    <a:pt x="3571816" y="5618155"/>
                  </a:lnTo>
                  <a:lnTo>
                    <a:pt x="3557613" y="5606090"/>
                  </a:lnTo>
                  <a:lnTo>
                    <a:pt x="3537414" y="5597200"/>
                  </a:lnTo>
                  <a:lnTo>
                    <a:pt x="3526999" y="5579420"/>
                  </a:lnTo>
                  <a:lnTo>
                    <a:pt x="3525737" y="5573387"/>
                  </a:lnTo>
                  <a:lnTo>
                    <a:pt x="3515006" y="5557830"/>
                  </a:lnTo>
                  <a:lnTo>
                    <a:pt x="3517847" y="5553067"/>
                  </a:lnTo>
                  <a:lnTo>
                    <a:pt x="3527946" y="5560052"/>
                  </a:lnTo>
                  <a:lnTo>
                    <a:pt x="3526684" y="5550845"/>
                  </a:lnTo>
                  <a:cubicBezTo>
                    <a:pt x="3526894" y="5549469"/>
                    <a:pt x="3527105" y="5548093"/>
                    <a:pt x="3527315" y="5546717"/>
                  </a:cubicBezTo>
                  <a:lnTo>
                    <a:pt x="3520372" y="5543860"/>
                  </a:lnTo>
                  <a:lnTo>
                    <a:pt x="3514691" y="5534970"/>
                  </a:lnTo>
                  <a:lnTo>
                    <a:pt x="3514691" y="5523540"/>
                  </a:lnTo>
                  <a:lnTo>
                    <a:pt x="3522581" y="5513062"/>
                  </a:lnTo>
                  <a:lnTo>
                    <a:pt x="3527946" y="5504490"/>
                  </a:lnTo>
                  <a:lnTo>
                    <a:pt x="3529840" y="5490202"/>
                  </a:lnTo>
                  <a:lnTo>
                    <a:pt x="3531418" y="5480995"/>
                  </a:lnTo>
                  <a:lnTo>
                    <a:pt x="3523843" y="5473057"/>
                  </a:lnTo>
                  <a:lnTo>
                    <a:pt x="3532365" y="5464485"/>
                  </a:lnTo>
                  <a:lnTo>
                    <a:pt x="3526053" y="5451784"/>
                  </a:lnTo>
                  <a:lnTo>
                    <a:pt x="3523212" y="5445434"/>
                  </a:lnTo>
                  <a:lnTo>
                    <a:pt x="3529524" y="5441307"/>
                  </a:lnTo>
                  <a:lnTo>
                    <a:pt x="3524159" y="5427337"/>
                  </a:lnTo>
                  <a:lnTo>
                    <a:pt x="3527946" y="5420352"/>
                  </a:lnTo>
                  <a:lnTo>
                    <a:pt x="3540570" y="5404794"/>
                  </a:lnTo>
                  <a:lnTo>
                    <a:pt x="3535836" y="5397809"/>
                  </a:lnTo>
                  <a:lnTo>
                    <a:pt x="3526053" y="5394952"/>
                  </a:lnTo>
                  <a:lnTo>
                    <a:pt x="3525643" y="5394317"/>
                  </a:lnTo>
                  <a:lnTo>
                    <a:pt x="3516101" y="5394317"/>
                  </a:lnTo>
                  <a:lnTo>
                    <a:pt x="3512284" y="5386716"/>
                  </a:lnTo>
                  <a:lnTo>
                    <a:pt x="3510694" y="5374048"/>
                  </a:lnTo>
                  <a:lnTo>
                    <a:pt x="3492882" y="5352511"/>
                  </a:lnTo>
                  <a:lnTo>
                    <a:pt x="3469663" y="5340159"/>
                  </a:lnTo>
                  <a:lnTo>
                    <a:pt x="3460121" y="5329707"/>
                  </a:lnTo>
                  <a:lnTo>
                    <a:pt x="3445809" y="5327807"/>
                  </a:lnTo>
                  <a:lnTo>
                    <a:pt x="3441674" y="5318622"/>
                  </a:lnTo>
                  <a:lnTo>
                    <a:pt x="3448671" y="5320839"/>
                  </a:lnTo>
                  <a:lnTo>
                    <a:pt x="3454396" y="5318939"/>
                  </a:lnTo>
                  <a:lnTo>
                    <a:pt x="3455032" y="5310071"/>
                  </a:lnTo>
                  <a:lnTo>
                    <a:pt x="3445596" y="5305079"/>
                  </a:lnTo>
                  <a:lnTo>
                    <a:pt x="3448013" y="5314939"/>
                  </a:lnTo>
                  <a:lnTo>
                    <a:pt x="3441636" y="5312732"/>
                  </a:lnTo>
                  <a:lnTo>
                    <a:pt x="3436217" y="5308949"/>
                  </a:lnTo>
                  <a:lnTo>
                    <a:pt x="3431434" y="5305166"/>
                  </a:lnTo>
                  <a:lnTo>
                    <a:pt x="3427927" y="5302014"/>
                  </a:lnTo>
                  <a:lnTo>
                    <a:pt x="3425696" y="5298861"/>
                  </a:lnTo>
                  <a:lnTo>
                    <a:pt x="3423145" y="5296654"/>
                  </a:lnTo>
                  <a:lnTo>
                    <a:pt x="3420913" y="5295078"/>
                  </a:lnTo>
                  <a:lnTo>
                    <a:pt x="3393814" y="5279000"/>
                  </a:lnTo>
                  <a:lnTo>
                    <a:pt x="3380105" y="5263238"/>
                  </a:lnTo>
                  <a:lnTo>
                    <a:pt x="3365758" y="5256303"/>
                  </a:lnTo>
                  <a:lnTo>
                    <a:pt x="3371178" y="5268913"/>
                  </a:lnTo>
                  <a:lnTo>
                    <a:pt x="3355875" y="5258509"/>
                  </a:lnTo>
                  <a:lnTo>
                    <a:pt x="3332601" y="5247476"/>
                  </a:lnTo>
                  <a:lnTo>
                    <a:pt x="3320486" y="5245269"/>
                  </a:lnTo>
                  <a:lnTo>
                    <a:pt x="3301995" y="5240855"/>
                  </a:lnTo>
                  <a:lnTo>
                    <a:pt x="3294025" y="5229506"/>
                  </a:lnTo>
                  <a:lnTo>
                    <a:pt x="3321124" y="5232974"/>
                  </a:lnTo>
                  <a:lnTo>
                    <a:pt x="3333877" y="5237072"/>
                  </a:lnTo>
                  <a:lnTo>
                    <a:pt x="3352368" y="5241171"/>
                  </a:lnTo>
                  <a:lnTo>
                    <a:pt x="3357469" y="5244954"/>
                  </a:lnTo>
                  <a:lnTo>
                    <a:pt x="3355237" y="5235496"/>
                  </a:lnTo>
                  <a:lnTo>
                    <a:pt x="3357761" y="5233854"/>
                  </a:lnTo>
                  <a:lnTo>
                    <a:pt x="3374251" y="5226890"/>
                  </a:lnTo>
                  <a:lnTo>
                    <a:pt x="3376538" y="5226649"/>
                  </a:lnTo>
                  <a:cubicBezTo>
                    <a:pt x="3376489" y="5226428"/>
                    <a:pt x="3376439" y="5226207"/>
                    <a:pt x="3376390" y="5225986"/>
                  </a:cubicBezTo>
                  <a:lnTo>
                    <a:pt x="3374251" y="5226890"/>
                  </a:lnTo>
                  <a:lnTo>
                    <a:pt x="3367352" y="5227615"/>
                  </a:lnTo>
                  <a:lnTo>
                    <a:pt x="3357761" y="5233854"/>
                  </a:lnTo>
                  <a:lnTo>
                    <a:pt x="3355306" y="5234891"/>
                  </a:lnTo>
                  <a:lnTo>
                    <a:pt x="3346733" y="5230124"/>
                  </a:lnTo>
                  <a:lnTo>
                    <a:pt x="3354671" y="5222815"/>
                  </a:lnTo>
                  <a:lnTo>
                    <a:pt x="3358798" y="5218366"/>
                  </a:lnTo>
                  <a:cubicBezTo>
                    <a:pt x="3359425" y="5217528"/>
                    <a:pt x="3359183" y="5217140"/>
                    <a:pt x="3358436" y="5217784"/>
                  </a:cubicBezTo>
                  <a:lnTo>
                    <a:pt x="3354315" y="5222229"/>
                  </a:lnTo>
                  <a:lnTo>
                    <a:pt x="3340052" y="5224452"/>
                  </a:lnTo>
                  <a:lnTo>
                    <a:pt x="3327374" y="5222547"/>
                  </a:lnTo>
                  <a:lnTo>
                    <a:pt x="3291558" y="5197464"/>
                  </a:lnTo>
                  <a:lnTo>
                    <a:pt x="3284585" y="5183177"/>
                  </a:lnTo>
                  <a:lnTo>
                    <a:pt x="3262715" y="5167619"/>
                  </a:lnTo>
                  <a:lnTo>
                    <a:pt x="3236724" y="5163492"/>
                  </a:lnTo>
                  <a:lnTo>
                    <a:pt x="3223095" y="5169842"/>
                  </a:lnTo>
                  <a:lnTo>
                    <a:pt x="3197105" y="5168889"/>
                  </a:lnTo>
                  <a:lnTo>
                    <a:pt x="3185694" y="5151744"/>
                  </a:lnTo>
                  <a:lnTo>
                    <a:pt x="3187913" y="5144442"/>
                  </a:lnTo>
                  <a:lnTo>
                    <a:pt x="3160338" y="5123804"/>
                  </a:lnTo>
                  <a:lnTo>
                    <a:pt x="3116598" y="5068242"/>
                  </a:lnTo>
                  <a:cubicBezTo>
                    <a:pt x="3116492" y="5066760"/>
                    <a:pt x="3116387" y="5065279"/>
                    <a:pt x="3116281" y="5063797"/>
                  </a:cubicBezTo>
                  <a:lnTo>
                    <a:pt x="3125790" y="5065067"/>
                  </a:lnTo>
                  <a:lnTo>
                    <a:pt x="3132129" y="5063797"/>
                  </a:lnTo>
                  <a:lnTo>
                    <a:pt x="3125790" y="5056494"/>
                  </a:lnTo>
                  <a:lnTo>
                    <a:pt x="3125790" y="5052049"/>
                  </a:lnTo>
                  <a:lnTo>
                    <a:pt x="3141637" y="5060622"/>
                  </a:lnTo>
                  <a:lnTo>
                    <a:pt x="3152097" y="5071099"/>
                  </a:lnTo>
                  <a:lnTo>
                    <a:pt x="3154316" y="5061257"/>
                  </a:lnTo>
                  <a:lnTo>
                    <a:pt x="3144807" y="5059669"/>
                  </a:lnTo>
                  <a:lnTo>
                    <a:pt x="3123571" y="5040937"/>
                  </a:lnTo>
                  <a:lnTo>
                    <a:pt x="3111844" y="5026014"/>
                  </a:lnTo>
                  <a:lnTo>
                    <a:pt x="3105187" y="5012679"/>
                  </a:lnTo>
                  <a:lnTo>
                    <a:pt x="3100750" y="4980612"/>
                  </a:lnTo>
                  <a:lnTo>
                    <a:pt x="3093143" y="4963149"/>
                  </a:lnTo>
                  <a:lnTo>
                    <a:pt x="3070005" y="4933621"/>
                  </a:lnTo>
                  <a:lnTo>
                    <a:pt x="3053524" y="4927589"/>
                  </a:lnTo>
                  <a:lnTo>
                    <a:pt x="3045283" y="4918064"/>
                  </a:lnTo>
                  <a:lnTo>
                    <a:pt x="3030703" y="4921239"/>
                  </a:lnTo>
                  <a:lnTo>
                    <a:pt x="3025314" y="4945686"/>
                  </a:lnTo>
                  <a:lnTo>
                    <a:pt x="3027850" y="4958386"/>
                  </a:lnTo>
                  <a:lnTo>
                    <a:pt x="3018341" y="4971086"/>
                  </a:lnTo>
                  <a:lnTo>
                    <a:pt x="3016123" y="4966006"/>
                  </a:lnTo>
                  <a:lnTo>
                    <a:pt x="3012953" y="4975531"/>
                  </a:lnTo>
                  <a:lnTo>
                    <a:pt x="3006931" y="4990137"/>
                  </a:lnTo>
                  <a:lnTo>
                    <a:pt x="3005980" y="4995217"/>
                  </a:lnTo>
                  <a:lnTo>
                    <a:pt x="2992351" y="4986962"/>
                  </a:lnTo>
                  <a:lnTo>
                    <a:pt x="2988547" y="4967276"/>
                  </a:lnTo>
                  <a:lnTo>
                    <a:pt x="2977137" y="4958704"/>
                  </a:lnTo>
                  <a:lnTo>
                    <a:pt x="2971749" y="4946004"/>
                  </a:lnTo>
                  <a:lnTo>
                    <a:pt x="2974601" y="4927271"/>
                  </a:lnTo>
                  <a:lnTo>
                    <a:pt x="2963825" y="4910444"/>
                  </a:lnTo>
                  <a:lnTo>
                    <a:pt x="2963825" y="4899649"/>
                  </a:lnTo>
                  <a:lnTo>
                    <a:pt x="2976186" y="4893299"/>
                  </a:lnTo>
                  <a:lnTo>
                    <a:pt x="2976672" y="4893377"/>
                  </a:lnTo>
                  <a:lnTo>
                    <a:pt x="2981824" y="4881196"/>
                  </a:lnTo>
                  <a:lnTo>
                    <a:pt x="2977710" y="4874199"/>
                  </a:lnTo>
                  <a:lnTo>
                    <a:pt x="2986888" y="4875471"/>
                  </a:lnTo>
                  <a:lnTo>
                    <a:pt x="2990656" y="4865568"/>
                  </a:lnTo>
                  <a:lnTo>
                    <a:pt x="2977241" y="4873821"/>
                  </a:lnTo>
                  <a:lnTo>
                    <a:pt x="2960110" y="4867464"/>
                  </a:lnTo>
                  <a:lnTo>
                    <a:pt x="2943297" y="4876364"/>
                  </a:lnTo>
                  <a:lnTo>
                    <a:pt x="2927436" y="4870960"/>
                  </a:lnTo>
                  <a:lnTo>
                    <a:pt x="2894761" y="4889077"/>
                  </a:lnTo>
                  <a:lnTo>
                    <a:pt x="2863038" y="4899884"/>
                  </a:lnTo>
                  <a:lnTo>
                    <a:pt x="2852887" y="4901155"/>
                  </a:lnTo>
                  <a:lnTo>
                    <a:pt x="2843053" y="4922132"/>
                  </a:lnTo>
                  <a:lnTo>
                    <a:pt x="2844639" y="4939296"/>
                  </a:lnTo>
                  <a:lnTo>
                    <a:pt x="2862721" y="4962180"/>
                  </a:lnTo>
                  <a:lnTo>
                    <a:pt x="2862721" y="4977118"/>
                  </a:lnTo>
                  <a:lnTo>
                    <a:pt x="2850349" y="4994282"/>
                  </a:lnTo>
                  <a:cubicBezTo>
                    <a:pt x="2850032" y="5004029"/>
                    <a:pt x="2849714" y="5013776"/>
                    <a:pt x="2849397" y="5023523"/>
                  </a:cubicBezTo>
                  <a:lnTo>
                    <a:pt x="2857011" y="5056260"/>
                  </a:lnTo>
                  <a:lnTo>
                    <a:pt x="2892223" y="5094718"/>
                  </a:lnTo>
                  <a:lnTo>
                    <a:pt x="2944566" y="5138580"/>
                  </a:lnTo>
                  <a:lnTo>
                    <a:pt x="2977558" y="5157332"/>
                  </a:lnTo>
                  <a:lnTo>
                    <a:pt x="3003571" y="5234249"/>
                  </a:lnTo>
                  <a:lnTo>
                    <a:pt x="3036880" y="5295274"/>
                  </a:lnTo>
                  <a:lnTo>
                    <a:pt x="3070189" y="5330554"/>
                  </a:lnTo>
                  <a:lnTo>
                    <a:pt x="3108256" y="5352485"/>
                  </a:lnTo>
                  <a:lnTo>
                    <a:pt x="3135855" y="5374416"/>
                  </a:lnTo>
                  <a:lnTo>
                    <a:pt x="3163454" y="5357252"/>
                  </a:lnTo>
                  <a:lnTo>
                    <a:pt x="3164406" y="5364563"/>
                  </a:lnTo>
                  <a:lnTo>
                    <a:pt x="3172019" y="5366787"/>
                  </a:lnTo>
                  <a:lnTo>
                    <a:pt x="3176778" y="5355981"/>
                  </a:lnTo>
                  <a:lnTo>
                    <a:pt x="3188515" y="5351849"/>
                  </a:lnTo>
                  <a:lnTo>
                    <a:pt x="3200252" y="5351531"/>
                  </a:lnTo>
                  <a:lnTo>
                    <a:pt x="3213259" y="5373780"/>
                  </a:lnTo>
                  <a:lnTo>
                    <a:pt x="3204694" y="5384269"/>
                  </a:lnTo>
                  <a:lnTo>
                    <a:pt x="3194225" y="5398253"/>
                  </a:lnTo>
                  <a:lnTo>
                    <a:pt x="3192322" y="5409696"/>
                  </a:lnTo>
                  <a:lnTo>
                    <a:pt x="3203108" y="5431944"/>
                  </a:lnTo>
                  <a:lnTo>
                    <a:pt x="3222141" y="5436712"/>
                  </a:lnTo>
                  <a:lnTo>
                    <a:pt x="3271946" y="5456418"/>
                  </a:lnTo>
                  <a:lnTo>
                    <a:pt x="3322703" y="5478349"/>
                  </a:lnTo>
                  <a:lnTo>
                    <a:pt x="3357281" y="5513629"/>
                  </a:lnTo>
                  <a:lnTo>
                    <a:pt x="3391224" y="5526024"/>
                  </a:lnTo>
                  <a:lnTo>
                    <a:pt x="3404865" y="5541598"/>
                  </a:lnTo>
                  <a:lnTo>
                    <a:pt x="3429609" y="5562576"/>
                  </a:lnTo>
                  <a:lnTo>
                    <a:pt x="3443250" y="5581646"/>
                  </a:lnTo>
                  <a:lnTo>
                    <a:pt x="3435319" y="5601352"/>
                  </a:lnTo>
                  <a:lnTo>
                    <a:pt x="3429926" y="5619469"/>
                  </a:lnTo>
                  <a:lnTo>
                    <a:pt x="3396934" y="5603894"/>
                  </a:lnTo>
                  <a:lnTo>
                    <a:pt x="3382976" y="5572429"/>
                  </a:lnTo>
                  <a:lnTo>
                    <a:pt x="3329999" y="5563529"/>
                  </a:lnTo>
                  <a:lnTo>
                    <a:pt x="3328730" y="5550816"/>
                  </a:lnTo>
                  <a:lnTo>
                    <a:pt x="3336344" y="5546684"/>
                  </a:lnTo>
                  <a:lnTo>
                    <a:pt x="3325558" y="5541280"/>
                  </a:lnTo>
                  <a:lnTo>
                    <a:pt x="3285270" y="5547955"/>
                  </a:lnTo>
                  <a:lnTo>
                    <a:pt x="3262429" y="5574653"/>
                  </a:lnTo>
                  <a:lnTo>
                    <a:pt x="3270043" y="5591499"/>
                  </a:lnTo>
                  <a:lnTo>
                    <a:pt x="3249423" y="5626779"/>
                  </a:lnTo>
                  <a:lnTo>
                    <a:pt x="3268457" y="5643306"/>
                  </a:lnTo>
                  <a:lnTo>
                    <a:pt x="3299228" y="5662059"/>
                  </a:lnTo>
                  <a:lnTo>
                    <a:pt x="3308110" y="5681765"/>
                  </a:lnTo>
                  <a:lnTo>
                    <a:pt x="3314455" y="5708145"/>
                  </a:lnTo>
                  <a:cubicBezTo>
                    <a:pt x="3314243" y="5713760"/>
                    <a:pt x="3314032" y="5719376"/>
                    <a:pt x="3313820" y="5724991"/>
                  </a:cubicBezTo>
                  <a:lnTo>
                    <a:pt x="3292566" y="5728487"/>
                  </a:lnTo>
                  <a:lnTo>
                    <a:pt x="3262112" y="5744697"/>
                  </a:lnTo>
                  <a:cubicBezTo>
                    <a:pt x="3262429" y="5752643"/>
                    <a:pt x="3262747" y="5760588"/>
                    <a:pt x="3263064" y="5768534"/>
                  </a:cubicBezTo>
                  <a:cubicBezTo>
                    <a:pt x="3262852" y="5778811"/>
                    <a:pt x="3262641" y="5789088"/>
                    <a:pt x="3262429" y="5799365"/>
                  </a:cubicBezTo>
                  <a:lnTo>
                    <a:pt x="3221824" y="5842909"/>
                  </a:lnTo>
                  <a:lnTo>
                    <a:pt x="3205963" y="5867382"/>
                  </a:lnTo>
                  <a:lnTo>
                    <a:pt x="3189149" y="5873739"/>
                  </a:lnTo>
                  <a:lnTo>
                    <a:pt x="3175509" y="5861343"/>
                  </a:lnTo>
                  <a:lnTo>
                    <a:pt x="3164406" y="5830831"/>
                  </a:lnTo>
                  <a:lnTo>
                    <a:pt x="3164406" y="5821296"/>
                  </a:lnTo>
                  <a:lnTo>
                    <a:pt x="3185343" y="5813985"/>
                  </a:lnTo>
                  <a:lnTo>
                    <a:pt x="3192639" y="5799047"/>
                  </a:lnTo>
                  <a:lnTo>
                    <a:pt x="3182805" y="5784109"/>
                  </a:lnTo>
                  <a:lnTo>
                    <a:pt x="3187246" y="5774573"/>
                  </a:lnTo>
                  <a:lnTo>
                    <a:pt x="3204059" y="5767263"/>
                  </a:lnTo>
                  <a:lnTo>
                    <a:pt x="3218017" y="5761860"/>
                  </a:lnTo>
                  <a:lnTo>
                    <a:pt x="3220555" y="5742790"/>
                  </a:lnTo>
                  <a:cubicBezTo>
                    <a:pt x="3220238" y="5738128"/>
                    <a:pt x="3219920" y="5733467"/>
                    <a:pt x="3219603" y="5728805"/>
                  </a:cubicBezTo>
                  <a:lnTo>
                    <a:pt x="3207549" y="5710052"/>
                  </a:lnTo>
                  <a:lnTo>
                    <a:pt x="3188198" y="5667144"/>
                  </a:lnTo>
                  <a:lnTo>
                    <a:pt x="3177095" y="5628050"/>
                  </a:lnTo>
                  <a:lnTo>
                    <a:pt x="3159330" y="5606119"/>
                  </a:lnTo>
                  <a:lnTo>
                    <a:pt x="3131731" y="5611840"/>
                  </a:lnTo>
                  <a:lnTo>
                    <a:pt x="3108256" y="5600398"/>
                  </a:lnTo>
                  <a:lnTo>
                    <a:pt x="3096519" y="5576243"/>
                  </a:lnTo>
                  <a:lnTo>
                    <a:pt x="3097788" y="5564800"/>
                  </a:lnTo>
                  <a:lnTo>
                    <a:pt x="3079388" y="5534288"/>
                  </a:lnTo>
                  <a:lnTo>
                    <a:pt x="3052741" y="5543823"/>
                  </a:lnTo>
                  <a:lnTo>
                    <a:pt x="3044176" y="5537784"/>
                  </a:lnTo>
                  <a:lnTo>
                    <a:pt x="3052741" y="5519667"/>
                  </a:lnTo>
                  <a:lnTo>
                    <a:pt x="3034659" y="5516489"/>
                  </a:lnTo>
                  <a:lnTo>
                    <a:pt x="3010232" y="5496783"/>
                  </a:lnTo>
                  <a:lnTo>
                    <a:pt x="2983585" y="5462457"/>
                  </a:lnTo>
                  <a:lnTo>
                    <a:pt x="2953766" y="5469767"/>
                  </a:lnTo>
                  <a:lnTo>
                    <a:pt x="2933780" y="5458325"/>
                  </a:lnTo>
                  <a:lnTo>
                    <a:pt x="2913478" y="5460867"/>
                  </a:lnTo>
                  <a:lnTo>
                    <a:pt x="2861452" y="5422409"/>
                  </a:lnTo>
                  <a:lnTo>
                    <a:pt x="2823067" y="5379501"/>
                  </a:lnTo>
                  <a:lnTo>
                    <a:pt x="2802765" y="5362338"/>
                  </a:lnTo>
                  <a:lnTo>
                    <a:pt x="2789758" y="5336275"/>
                  </a:lnTo>
                  <a:lnTo>
                    <a:pt x="2765332" y="5308941"/>
                  </a:lnTo>
                  <a:lnTo>
                    <a:pt x="2739953" y="5313709"/>
                  </a:lnTo>
                  <a:lnTo>
                    <a:pt x="2730437" y="5321972"/>
                  </a:lnTo>
                  <a:lnTo>
                    <a:pt x="2725044" y="5309259"/>
                  </a:lnTo>
                  <a:lnTo>
                    <a:pt x="2736781" y="5299724"/>
                  </a:lnTo>
                  <a:lnTo>
                    <a:pt x="2719968" y="5285103"/>
                  </a:lnTo>
                  <a:lnTo>
                    <a:pt x="2702838" y="5280336"/>
                  </a:lnTo>
                  <a:lnTo>
                    <a:pt x="2707913" y="5265397"/>
                  </a:lnTo>
                  <a:lnTo>
                    <a:pt x="2688880" y="5254909"/>
                  </a:lnTo>
                  <a:lnTo>
                    <a:pt x="2675873" y="5257133"/>
                  </a:lnTo>
                  <a:lnTo>
                    <a:pt x="2673970" y="5252048"/>
                  </a:lnTo>
                  <a:lnTo>
                    <a:pt x="2681266" y="5238063"/>
                  </a:lnTo>
                  <a:lnTo>
                    <a:pt x="2675556" y="5215179"/>
                  </a:lnTo>
                  <a:lnTo>
                    <a:pt x="2658426" y="5162418"/>
                  </a:lnTo>
                  <a:lnTo>
                    <a:pt x="2652716" y="5132859"/>
                  </a:lnTo>
                  <a:lnTo>
                    <a:pt x="2649543" y="5105207"/>
                  </a:lnTo>
                  <a:lnTo>
                    <a:pt x="2626068" y="5097261"/>
                  </a:lnTo>
                  <a:lnTo>
                    <a:pt x="2593394" y="5088997"/>
                  </a:lnTo>
                  <a:lnTo>
                    <a:pt x="2560085" y="5061027"/>
                  </a:lnTo>
                  <a:lnTo>
                    <a:pt x="2538830" y="5057849"/>
                  </a:lnTo>
                  <a:lnTo>
                    <a:pt x="2522017" y="5051810"/>
                  </a:lnTo>
                  <a:lnTo>
                    <a:pt x="2489343" y="5055306"/>
                  </a:lnTo>
                  <a:lnTo>
                    <a:pt x="2475702" y="5070245"/>
                  </a:lnTo>
                  <a:lnTo>
                    <a:pt x="2452544" y="5107432"/>
                  </a:lnTo>
                  <a:lnTo>
                    <a:pt x="2438269" y="5122370"/>
                  </a:lnTo>
                  <a:lnTo>
                    <a:pt x="2419235" y="5126502"/>
                  </a:lnTo>
                  <a:cubicBezTo>
                    <a:pt x="2419208" y="5126448"/>
                    <a:pt x="2419182" y="5126393"/>
                    <a:pt x="2419155" y="5126339"/>
                  </a:cubicBezTo>
                  <a:lnTo>
                    <a:pt x="2414212" y="5127883"/>
                  </a:lnTo>
                  <a:lnTo>
                    <a:pt x="2409765" y="5122167"/>
                  </a:lnTo>
                  <a:lnTo>
                    <a:pt x="2400235" y="5125343"/>
                  </a:lnTo>
                  <a:cubicBezTo>
                    <a:pt x="2400231" y="5125352"/>
                    <a:pt x="2400227" y="5125360"/>
                    <a:pt x="2400223" y="5125369"/>
                  </a:cubicBezTo>
                  <a:lnTo>
                    <a:pt x="2408524" y="5122854"/>
                  </a:lnTo>
                  <a:lnTo>
                    <a:pt x="2412969" y="5128049"/>
                  </a:lnTo>
                  <a:lnTo>
                    <a:pt x="2397053" y="5131996"/>
                  </a:lnTo>
                  <a:lnTo>
                    <a:pt x="2396741" y="5132647"/>
                  </a:lnTo>
                  <a:lnTo>
                    <a:pt x="2385305" y="5136458"/>
                  </a:lnTo>
                  <a:lnTo>
                    <a:pt x="2383717" y="5137411"/>
                  </a:lnTo>
                  <a:lnTo>
                    <a:pt x="2384034" y="5136458"/>
                  </a:lnTo>
                  <a:lnTo>
                    <a:pt x="2380858" y="5135823"/>
                  </a:lnTo>
                  <a:lnTo>
                    <a:pt x="2379587" y="5136458"/>
                  </a:lnTo>
                  <a:lnTo>
                    <a:pt x="2377999" y="5136458"/>
                  </a:lnTo>
                  <a:lnTo>
                    <a:pt x="2377046" y="5136776"/>
                  </a:lnTo>
                  <a:lnTo>
                    <a:pt x="2375775" y="5137411"/>
                  </a:lnTo>
                  <a:lnTo>
                    <a:pt x="2375140" y="5138046"/>
                  </a:lnTo>
                  <a:lnTo>
                    <a:pt x="2374822" y="5138999"/>
                  </a:lnTo>
                  <a:lnTo>
                    <a:pt x="2374187" y="5141857"/>
                  </a:lnTo>
                  <a:lnTo>
                    <a:pt x="2374504" y="5141857"/>
                  </a:lnTo>
                  <a:lnTo>
                    <a:pt x="2375140" y="5142175"/>
                  </a:lnTo>
                  <a:lnTo>
                    <a:pt x="2377363" y="5141540"/>
                  </a:lnTo>
                  <a:lnTo>
                    <a:pt x="2351950" y="5159642"/>
                  </a:lnTo>
                  <a:lnTo>
                    <a:pt x="2327490" y="5172345"/>
                  </a:lnTo>
                  <a:lnTo>
                    <a:pt x="2305572" y="5206327"/>
                  </a:lnTo>
                  <a:lnTo>
                    <a:pt x="2275076" y="5219348"/>
                  </a:lnTo>
                  <a:lnTo>
                    <a:pt x="2232509" y="5220936"/>
                  </a:lnTo>
                  <a:lnTo>
                    <a:pt x="2188037" y="5202198"/>
                  </a:lnTo>
                  <a:lnTo>
                    <a:pt x="2180413" y="5189812"/>
                  </a:lnTo>
                  <a:lnTo>
                    <a:pt x="2143246" y="5174251"/>
                  </a:lnTo>
                  <a:lnTo>
                    <a:pt x="2120057" y="5189177"/>
                  </a:lnTo>
                  <a:lnTo>
                    <a:pt x="2104174" y="5175521"/>
                  </a:lnTo>
                  <a:lnTo>
                    <a:pt x="2082891" y="5171710"/>
                  </a:lnTo>
                  <a:lnTo>
                    <a:pt x="2058431" y="5159324"/>
                  </a:lnTo>
                  <a:lnTo>
                    <a:pt x="2040324" y="5164723"/>
                  </a:lnTo>
                  <a:lnTo>
                    <a:pt x="2022535" y="5181555"/>
                  </a:lnTo>
                  <a:lnTo>
                    <a:pt x="2004746" y="5192353"/>
                  </a:lnTo>
                  <a:lnTo>
                    <a:pt x="1967897" y="5205374"/>
                  </a:lnTo>
                  <a:lnTo>
                    <a:pt x="1959638" y="5239356"/>
                  </a:lnTo>
                  <a:lnTo>
                    <a:pt x="1951061" y="5251106"/>
                  </a:lnTo>
                  <a:lnTo>
                    <a:pt x="1959638" y="5255870"/>
                  </a:lnTo>
                  <a:cubicBezTo>
                    <a:pt x="1959956" y="5252377"/>
                    <a:pt x="1960273" y="5248883"/>
                    <a:pt x="1960591" y="5245390"/>
                  </a:cubicBezTo>
                  <a:lnTo>
                    <a:pt x="1963767" y="5259046"/>
                  </a:lnTo>
                  <a:lnTo>
                    <a:pt x="1959955" y="5274925"/>
                  </a:lnTo>
                  <a:lnTo>
                    <a:pt x="1964720" y="5288899"/>
                  </a:lnTo>
                  <a:lnTo>
                    <a:pt x="1963974" y="5289811"/>
                  </a:lnTo>
                  <a:lnTo>
                    <a:pt x="1973866" y="5295679"/>
                  </a:lnTo>
                  <a:lnTo>
                    <a:pt x="1970058" y="5311533"/>
                  </a:lnTo>
                  <a:lnTo>
                    <a:pt x="1985925" y="5317557"/>
                  </a:lnTo>
                  <a:lnTo>
                    <a:pt x="1980530" y="5325801"/>
                  </a:lnTo>
                  <a:lnTo>
                    <a:pt x="1973232" y="5324216"/>
                  </a:lnTo>
                  <a:lnTo>
                    <a:pt x="1965616" y="5329606"/>
                  </a:lnTo>
                  <a:lnTo>
                    <a:pt x="1962760" y="5341972"/>
                  </a:lnTo>
                  <a:lnTo>
                    <a:pt x="1975770" y="5354655"/>
                  </a:lnTo>
                  <a:lnTo>
                    <a:pt x="1971328" y="5366070"/>
                  </a:lnTo>
                  <a:lnTo>
                    <a:pt x="1965298" y="5380022"/>
                  </a:lnTo>
                  <a:lnTo>
                    <a:pt x="1926267" y="5399046"/>
                  </a:lnTo>
                  <a:lnTo>
                    <a:pt x="1896755" y="5413315"/>
                  </a:lnTo>
                  <a:lnTo>
                    <a:pt x="1868513" y="5449144"/>
                  </a:lnTo>
                  <a:lnTo>
                    <a:pt x="1823135" y="5464364"/>
                  </a:lnTo>
                  <a:lnTo>
                    <a:pt x="1755543" y="5485925"/>
                  </a:lnTo>
                  <a:lnTo>
                    <a:pt x="1738090" y="5508121"/>
                  </a:lnTo>
                  <a:lnTo>
                    <a:pt x="1753957" y="5520487"/>
                  </a:lnTo>
                  <a:lnTo>
                    <a:pt x="1746341" y="5534438"/>
                  </a:lnTo>
                  <a:lnTo>
                    <a:pt x="1742215" y="5529048"/>
                  </a:lnTo>
                  <a:lnTo>
                    <a:pt x="1744437" y="5522706"/>
                  </a:lnTo>
                  <a:lnTo>
                    <a:pt x="1726666" y="5536975"/>
                  </a:lnTo>
                  <a:lnTo>
                    <a:pt x="1643844" y="5654293"/>
                  </a:lnTo>
                  <a:cubicBezTo>
                    <a:pt x="1643950" y="5664440"/>
                    <a:pt x="1644055" y="5674586"/>
                    <a:pt x="1644161" y="5684733"/>
                  </a:cubicBezTo>
                  <a:lnTo>
                    <a:pt x="1633689" y="5691391"/>
                  </a:lnTo>
                  <a:lnTo>
                    <a:pt x="1645748" y="5699318"/>
                  </a:lnTo>
                  <a:lnTo>
                    <a:pt x="1664787" y="5741490"/>
                  </a:lnTo>
                  <a:lnTo>
                    <a:pt x="1679702" y="5743392"/>
                  </a:lnTo>
                  <a:lnTo>
                    <a:pt x="1685413" y="5754807"/>
                  </a:lnTo>
                  <a:lnTo>
                    <a:pt x="1692712" y="5763368"/>
                  </a:lnTo>
                  <a:lnTo>
                    <a:pt x="1677798" y="5769709"/>
                  </a:lnTo>
                  <a:lnTo>
                    <a:pt x="1658124" y="5794124"/>
                  </a:lnTo>
                  <a:lnTo>
                    <a:pt x="1636862" y="5800783"/>
                  </a:lnTo>
                  <a:lnTo>
                    <a:pt x="1631785" y="5814100"/>
                  </a:lnTo>
                  <a:lnTo>
                    <a:pt x="1617188" y="5833125"/>
                  </a:lnTo>
                  <a:lnTo>
                    <a:pt x="1613063" y="5852467"/>
                  </a:lnTo>
                  <a:lnTo>
                    <a:pt x="1596562" y="5884174"/>
                  </a:lnTo>
                  <a:lnTo>
                    <a:pt x="1605130" y="5897809"/>
                  </a:lnTo>
                  <a:lnTo>
                    <a:pt x="1600687" y="5905101"/>
                  </a:lnTo>
                  <a:lnTo>
                    <a:pt x="1584820" y="5900979"/>
                  </a:lnTo>
                  <a:lnTo>
                    <a:pt x="1557530" y="5907638"/>
                  </a:lnTo>
                  <a:lnTo>
                    <a:pt x="1535317" y="5905736"/>
                  </a:lnTo>
                  <a:lnTo>
                    <a:pt x="1530239" y="5923809"/>
                  </a:lnTo>
                  <a:lnTo>
                    <a:pt x="1507072" y="5931102"/>
                  </a:lnTo>
                  <a:cubicBezTo>
                    <a:pt x="1506755" y="5939980"/>
                    <a:pt x="1506437" y="5948858"/>
                    <a:pt x="1506120" y="5957736"/>
                  </a:cubicBezTo>
                  <a:lnTo>
                    <a:pt x="1494697" y="5973590"/>
                  </a:lnTo>
                  <a:lnTo>
                    <a:pt x="1485495" y="5998956"/>
                  </a:lnTo>
                  <a:lnTo>
                    <a:pt x="1475974" y="6005298"/>
                  </a:lnTo>
                  <a:lnTo>
                    <a:pt x="1453762" y="5996737"/>
                  </a:lnTo>
                  <a:lnTo>
                    <a:pt x="1414731" y="6016396"/>
                  </a:lnTo>
                  <a:lnTo>
                    <a:pt x="1392517" y="6005932"/>
                  </a:lnTo>
                  <a:lnTo>
                    <a:pt x="1351261" y="6013859"/>
                  </a:lnTo>
                  <a:lnTo>
                    <a:pt x="1318258" y="6008786"/>
                  </a:lnTo>
                  <a:lnTo>
                    <a:pt x="1261457" y="6005932"/>
                  </a:lnTo>
                  <a:lnTo>
                    <a:pt x="1248764" y="6019883"/>
                  </a:lnTo>
                  <a:lnTo>
                    <a:pt x="1228772" y="6032884"/>
                  </a:lnTo>
                  <a:lnTo>
                    <a:pt x="1189741" y="6033835"/>
                  </a:lnTo>
                  <a:lnTo>
                    <a:pt x="1159276" y="6073152"/>
                  </a:lnTo>
                  <a:lnTo>
                    <a:pt x="1151026" y="6091226"/>
                  </a:lnTo>
                  <a:lnTo>
                    <a:pt x="1140553" y="6083933"/>
                  </a:lnTo>
                  <a:lnTo>
                    <a:pt x="1124369" y="6080762"/>
                  </a:lnTo>
                  <a:lnTo>
                    <a:pt x="1118023" y="6075689"/>
                  </a:lnTo>
                  <a:lnTo>
                    <a:pt x="1104377" y="6071567"/>
                  </a:lnTo>
                  <a:lnTo>
                    <a:pt x="1095809" y="6070616"/>
                  </a:lnTo>
                  <a:lnTo>
                    <a:pt x="1074230" y="6036054"/>
                  </a:lnTo>
                  <a:lnTo>
                    <a:pt x="1076453" y="6024640"/>
                  </a:lnTo>
                  <a:lnTo>
                    <a:pt x="1067884" y="6017347"/>
                  </a:lnTo>
                  <a:lnTo>
                    <a:pt x="1072961" y="5991981"/>
                  </a:lnTo>
                  <a:lnTo>
                    <a:pt x="1032343" y="5954565"/>
                  </a:lnTo>
                  <a:lnTo>
                    <a:pt x="1005051" y="5952663"/>
                  </a:lnTo>
                  <a:lnTo>
                    <a:pt x="995213" y="5944102"/>
                  </a:lnTo>
                  <a:lnTo>
                    <a:pt x="987921" y="5953614"/>
                  </a:lnTo>
                  <a:lnTo>
                    <a:pt x="984747" y="5946639"/>
                  </a:lnTo>
                  <a:lnTo>
                    <a:pt x="967371" y="5951909"/>
                  </a:lnTo>
                  <a:lnTo>
                    <a:pt x="967494" y="5953094"/>
                  </a:lnTo>
                  <a:lnTo>
                    <a:pt x="945223" y="5968032"/>
                  </a:lnTo>
                  <a:lnTo>
                    <a:pt x="924225" y="5969303"/>
                  </a:lnTo>
                  <a:lnTo>
                    <a:pt x="909272" y="5963900"/>
                  </a:lnTo>
                  <a:lnTo>
                    <a:pt x="887955" y="5962311"/>
                  </a:lnTo>
                  <a:lnTo>
                    <a:pt x="866639" y="5955955"/>
                  </a:lnTo>
                  <a:lnTo>
                    <a:pt x="841188" y="5968032"/>
                  </a:lnTo>
                  <a:lnTo>
                    <a:pt x="822417" y="5972164"/>
                  </a:lnTo>
                  <a:lnTo>
                    <a:pt x="813826" y="5968986"/>
                  </a:lnTo>
                  <a:lnTo>
                    <a:pt x="822099" y="5960404"/>
                  </a:lnTo>
                  <a:lnTo>
                    <a:pt x="832598" y="5933071"/>
                  </a:lnTo>
                  <a:lnTo>
                    <a:pt x="836416" y="5909870"/>
                  </a:lnTo>
                  <a:lnTo>
                    <a:pt x="829735" y="5863468"/>
                  </a:lnTo>
                  <a:lnTo>
                    <a:pt x="838007" y="5825647"/>
                  </a:lnTo>
                  <a:lnTo>
                    <a:pt x="826871" y="5806260"/>
                  </a:lnTo>
                  <a:lnTo>
                    <a:pt x="839598" y="5797996"/>
                  </a:lnTo>
                  <a:lnTo>
                    <a:pt x="847232" y="5804353"/>
                  </a:lnTo>
                  <a:lnTo>
                    <a:pt x="840870" y="5790369"/>
                  </a:lnTo>
                  <a:lnTo>
                    <a:pt x="822735" y="5790686"/>
                  </a:lnTo>
                  <a:lnTo>
                    <a:pt x="806827" y="5803717"/>
                  </a:lnTo>
                  <a:lnTo>
                    <a:pt x="795372" y="5810074"/>
                  </a:lnTo>
                  <a:lnTo>
                    <a:pt x="797281" y="5786873"/>
                  </a:lnTo>
                  <a:lnTo>
                    <a:pt x="790918" y="5777338"/>
                  </a:lnTo>
                  <a:lnTo>
                    <a:pt x="800463" y="5776384"/>
                  </a:lnTo>
                  <a:lnTo>
                    <a:pt x="817326" y="5773842"/>
                  </a:lnTo>
                  <a:lnTo>
                    <a:pt x="826553" y="5752548"/>
                  </a:lnTo>
                  <a:lnTo>
                    <a:pt x="839280" y="5740788"/>
                  </a:lnTo>
                  <a:lnTo>
                    <a:pt x="840234" y="5734432"/>
                  </a:lnTo>
                  <a:lnTo>
                    <a:pt x="820189" y="5748734"/>
                  </a:lnTo>
                  <a:lnTo>
                    <a:pt x="807462" y="5754137"/>
                  </a:lnTo>
                  <a:lnTo>
                    <a:pt x="799190" y="5764625"/>
                  </a:lnTo>
                  <a:lnTo>
                    <a:pt x="801418" y="5771935"/>
                  </a:lnTo>
                  <a:lnTo>
                    <a:pt x="783283" y="5770028"/>
                  </a:lnTo>
                  <a:lnTo>
                    <a:pt x="776921" y="5773206"/>
                  </a:lnTo>
                  <a:lnTo>
                    <a:pt x="768331" y="5770346"/>
                  </a:lnTo>
                  <a:lnTo>
                    <a:pt x="765150" y="5765896"/>
                  </a:lnTo>
                  <a:lnTo>
                    <a:pt x="782010" y="5735385"/>
                  </a:lnTo>
                  <a:lnTo>
                    <a:pt x="781692" y="5699471"/>
                  </a:lnTo>
                  <a:lnTo>
                    <a:pt x="807781" y="5671820"/>
                  </a:lnTo>
                  <a:lnTo>
                    <a:pt x="810008" y="5656883"/>
                  </a:lnTo>
                  <a:lnTo>
                    <a:pt x="820189" y="5642263"/>
                  </a:lnTo>
                  <a:lnTo>
                    <a:pt x="838643" y="5544691"/>
                  </a:lnTo>
                  <a:lnTo>
                    <a:pt x="846597" y="5489707"/>
                  </a:lnTo>
                  <a:lnTo>
                    <a:pt x="828780" y="5408662"/>
                  </a:lnTo>
                  <a:lnTo>
                    <a:pt x="828147" y="5385266"/>
                  </a:lnTo>
                  <a:cubicBezTo>
                    <a:pt x="828093" y="5385315"/>
                    <a:pt x="828038" y="5385363"/>
                    <a:pt x="827984" y="5385412"/>
                  </a:cubicBezTo>
                  <a:cubicBezTo>
                    <a:pt x="827667" y="5378859"/>
                    <a:pt x="827349" y="5372306"/>
                    <a:pt x="827032" y="5365753"/>
                  </a:cubicBezTo>
                  <a:lnTo>
                    <a:pt x="829888" y="5330240"/>
                  </a:lnTo>
                  <a:lnTo>
                    <a:pt x="841630" y="5324850"/>
                  </a:lnTo>
                  <a:lnTo>
                    <a:pt x="831157" y="5309947"/>
                  </a:lnTo>
                  <a:lnTo>
                    <a:pt x="820051" y="5303923"/>
                  </a:lnTo>
                  <a:lnTo>
                    <a:pt x="826397" y="5284898"/>
                  </a:lnTo>
                  <a:lnTo>
                    <a:pt x="807357" y="5286167"/>
                  </a:lnTo>
                  <a:lnTo>
                    <a:pt x="812434" y="5264288"/>
                  </a:lnTo>
                  <a:lnTo>
                    <a:pt x="795615" y="5265240"/>
                  </a:lnTo>
                  <a:cubicBezTo>
                    <a:pt x="795827" y="5261646"/>
                    <a:pt x="796038" y="5258053"/>
                    <a:pt x="796250" y="5254459"/>
                  </a:cubicBezTo>
                  <a:lnTo>
                    <a:pt x="789903" y="5247166"/>
                  </a:lnTo>
                  <a:lnTo>
                    <a:pt x="782604" y="5251922"/>
                  </a:lnTo>
                  <a:cubicBezTo>
                    <a:pt x="782921" y="5247272"/>
                    <a:pt x="783239" y="5242621"/>
                    <a:pt x="783556" y="5237971"/>
                  </a:cubicBezTo>
                  <a:lnTo>
                    <a:pt x="800375" y="5212605"/>
                  </a:lnTo>
                  <a:lnTo>
                    <a:pt x="813069" y="5212605"/>
                  </a:lnTo>
                  <a:lnTo>
                    <a:pt x="815290" y="5206263"/>
                  </a:lnTo>
                  <a:lnTo>
                    <a:pt x="825763" y="5193580"/>
                  </a:lnTo>
                  <a:lnTo>
                    <a:pt x="843851" y="5199605"/>
                  </a:lnTo>
                  <a:lnTo>
                    <a:pt x="862573" y="5188824"/>
                  </a:lnTo>
                  <a:lnTo>
                    <a:pt x="876218" y="5185653"/>
                  </a:lnTo>
                  <a:lnTo>
                    <a:pt x="877488" y="5192629"/>
                  </a:lnTo>
                  <a:lnTo>
                    <a:pt x="891133" y="5191678"/>
                  </a:lnTo>
                  <a:lnTo>
                    <a:pt x="884786" y="5183117"/>
                  </a:lnTo>
                  <a:lnTo>
                    <a:pt x="891133" y="5176775"/>
                  </a:lnTo>
                  <a:lnTo>
                    <a:pt x="881613" y="5179946"/>
                  </a:lnTo>
                  <a:lnTo>
                    <a:pt x="878122" y="5168848"/>
                  </a:lnTo>
                  <a:lnTo>
                    <a:pt x="890816" y="5159336"/>
                  </a:lnTo>
                  <a:lnTo>
                    <a:pt x="910808" y="5144116"/>
                  </a:lnTo>
                  <a:lnTo>
                    <a:pt x="926675" y="5140945"/>
                  </a:lnTo>
                  <a:lnTo>
                    <a:pt x="933974" y="5145067"/>
                  </a:lnTo>
                  <a:lnTo>
                    <a:pt x="936195" y="5138726"/>
                  </a:lnTo>
                  <a:lnTo>
                    <a:pt x="949841" y="5139677"/>
                  </a:lnTo>
                  <a:lnTo>
                    <a:pt x="959361" y="5151092"/>
                  </a:lnTo>
                  <a:lnTo>
                    <a:pt x="989190" y="5165677"/>
                  </a:lnTo>
                  <a:lnTo>
                    <a:pt x="1095809" y="5163458"/>
                  </a:lnTo>
                  <a:lnTo>
                    <a:pt x="1111676" y="5152994"/>
                  </a:lnTo>
                  <a:lnTo>
                    <a:pt x="1121196" y="5154897"/>
                  </a:lnTo>
                  <a:lnTo>
                    <a:pt x="1124369" y="5158067"/>
                  </a:lnTo>
                  <a:lnTo>
                    <a:pt x="1140553" y="5165360"/>
                  </a:lnTo>
                  <a:lnTo>
                    <a:pt x="1168162" y="5169165"/>
                  </a:lnTo>
                  <a:lnTo>
                    <a:pt x="1217983" y="5179312"/>
                  </a:lnTo>
                  <a:lnTo>
                    <a:pt x="1264313" y="5181214"/>
                  </a:lnTo>
                  <a:lnTo>
                    <a:pt x="1293825" y="5175507"/>
                  </a:lnTo>
                  <a:lnTo>
                    <a:pt x="1307788" y="5178677"/>
                  </a:lnTo>
                  <a:lnTo>
                    <a:pt x="1323653" y="5168848"/>
                  </a:lnTo>
                  <a:lnTo>
                    <a:pt x="1329999" y="5169799"/>
                  </a:lnTo>
                  <a:lnTo>
                    <a:pt x="1339519" y="5182482"/>
                  </a:lnTo>
                  <a:lnTo>
                    <a:pt x="1351261" y="5183117"/>
                  </a:lnTo>
                  <a:lnTo>
                    <a:pt x="1367129" y="5187556"/>
                  </a:lnTo>
                  <a:lnTo>
                    <a:pt x="1385853" y="5184068"/>
                  </a:lnTo>
                  <a:lnTo>
                    <a:pt x="1405846" y="5182799"/>
                  </a:lnTo>
                  <a:lnTo>
                    <a:pt x="1422030" y="5187873"/>
                  </a:lnTo>
                  <a:lnTo>
                    <a:pt x="1439800" y="5194214"/>
                  </a:lnTo>
                  <a:lnTo>
                    <a:pt x="1449320" y="5199288"/>
                  </a:lnTo>
                  <a:lnTo>
                    <a:pt x="1476608" y="5198336"/>
                  </a:lnTo>
                  <a:lnTo>
                    <a:pt x="1488033" y="5187873"/>
                  </a:lnTo>
                  <a:lnTo>
                    <a:pt x="1493746" y="5184702"/>
                  </a:lnTo>
                  <a:lnTo>
                    <a:pt x="1492160" y="5187556"/>
                  </a:lnTo>
                  <a:lnTo>
                    <a:pt x="1498188" y="5189141"/>
                  </a:lnTo>
                  <a:lnTo>
                    <a:pt x="1499774" y="5188190"/>
                  </a:lnTo>
                  <a:lnTo>
                    <a:pt x="1505485" y="5182165"/>
                  </a:lnTo>
                  <a:lnTo>
                    <a:pt x="1506437" y="5185019"/>
                  </a:lnTo>
                  <a:lnTo>
                    <a:pt x="1509292" y="5185336"/>
                  </a:lnTo>
                  <a:lnTo>
                    <a:pt x="1509613" y="5182165"/>
                  </a:lnTo>
                  <a:lnTo>
                    <a:pt x="1513104" y="5183117"/>
                  </a:lnTo>
                  <a:lnTo>
                    <a:pt x="1513644" y="5182190"/>
                  </a:lnTo>
                  <a:lnTo>
                    <a:pt x="1521585" y="5173933"/>
                  </a:lnTo>
                  <a:lnTo>
                    <a:pt x="1536516" y="5137729"/>
                  </a:lnTo>
                  <a:lnTo>
                    <a:pt x="1551446" y="5066590"/>
                  </a:lnTo>
                  <a:lnTo>
                    <a:pt x="1559070" y="5017364"/>
                  </a:lnTo>
                  <a:lnTo>
                    <a:pt x="1564788" y="5032291"/>
                  </a:lnTo>
                  <a:lnTo>
                    <a:pt x="1571141" y="5024351"/>
                  </a:lnTo>
                  <a:lnTo>
                    <a:pt x="1567011" y="5014506"/>
                  </a:lnTo>
                  <a:lnTo>
                    <a:pt x="1560022" y="5012600"/>
                  </a:lnTo>
                  <a:lnTo>
                    <a:pt x="1570506" y="4932569"/>
                  </a:lnTo>
                  <a:lnTo>
                    <a:pt x="1570188" y="4911609"/>
                  </a:lnTo>
                  <a:lnTo>
                    <a:pt x="1572094" y="4904939"/>
                  </a:lnTo>
                  <a:lnTo>
                    <a:pt x="1577177" y="4904939"/>
                  </a:lnTo>
                  <a:lnTo>
                    <a:pt x="1579082" y="4921136"/>
                  </a:lnTo>
                  <a:lnTo>
                    <a:pt x="1600683" y="4948448"/>
                  </a:lnTo>
                  <a:lnTo>
                    <a:pt x="1607672" y="4967186"/>
                  </a:lnTo>
                  <a:lnTo>
                    <a:pt x="1616884" y="4974173"/>
                  </a:lnTo>
                  <a:lnTo>
                    <a:pt x="1609895" y="4964963"/>
                  </a:lnTo>
                  <a:lnTo>
                    <a:pt x="1606719" y="4945908"/>
                  </a:lnTo>
                  <a:lnTo>
                    <a:pt x="1598142" y="4918595"/>
                  </a:lnTo>
                  <a:lnTo>
                    <a:pt x="1586706" y="4902081"/>
                  </a:lnTo>
                  <a:lnTo>
                    <a:pt x="1583847" y="4888425"/>
                  </a:lnTo>
                  <a:lnTo>
                    <a:pt x="1561293" y="4874769"/>
                  </a:lnTo>
                  <a:cubicBezTo>
                    <a:pt x="1560975" y="4871275"/>
                    <a:pt x="1560658" y="4867782"/>
                    <a:pt x="1560340" y="4864288"/>
                  </a:cubicBezTo>
                  <a:lnTo>
                    <a:pt x="1569552" y="4855714"/>
                  </a:lnTo>
                  <a:lnTo>
                    <a:pt x="1574953" y="4843963"/>
                  </a:lnTo>
                  <a:lnTo>
                    <a:pt x="1584483" y="4838882"/>
                  </a:lnTo>
                  <a:lnTo>
                    <a:pt x="1568282" y="4816651"/>
                  </a:lnTo>
                  <a:lnTo>
                    <a:pt x="1556528" y="4810299"/>
                  </a:lnTo>
                  <a:lnTo>
                    <a:pt x="1561929" y="4800136"/>
                  </a:lnTo>
                  <a:lnTo>
                    <a:pt x="1546999" y="4799184"/>
                  </a:lnTo>
                  <a:lnTo>
                    <a:pt x="1503477" y="4766790"/>
                  </a:lnTo>
                  <a:lnTo>
                    <a:pt x="1501253" y="4758533"/>
                  </a:lnTo>
                  <a:lnTo>
                    <a:pt x="1482828" y="4728998"/>
                  </a:lnTo>
                  <a:lnTo>
                    <a:pt x="1470123" y="4717565"/>
                  </a:lnTo>
                  <a:lnTo>
                    <a:pt x="1482512" y="4692158"/>
                  </a:lnTo>
                  <a:lnTo>
                    <a:pt x="1466629" y="4685806"/>
                  </a:lnTo>
                  <a:lnTo>
                    <a:pt x="1479018" y="4672150"/>
                  </a:lnTo>
                  <a:lnTo>
                    <a:pt x="1491724" y="4676279"/>
                  </a:lnTo>
                  <a:lnTo>
                    <a:pt x="1500301" y="4678502"/>
                  </a:lnTo>
                  <a:lnTo>
                    <a:pt x="1494902" y="4667704"/>
                  </a:lnTo>
                  <a:lnTo>
                    <a:pt x="1478064" y="4658494"/>
                  </a:lnTo>
                  <a:lnTo>
                    <a:pt x="1458688" y="4663893"/>
                  </a:lnTo>
                  <a:lnTo>
                    <a:pt x="1434865" y="4663258"/>
                  </a:lnTo>
                  <a:lnTo>
                    <a:pt x="1431053" y="4648331"/>
                  </a:lnTo>
                  <a:lnTo>
                    <a:pt x="1447253" y="4637851"/>
                  </a:lnTo>
                  <a:lnTo>
                    <a:pt x="1430100" y="4631499"/>
                  </a:lnTo>
                  <a:lnTo>
                    <a:pt x="1413264" y="4620066"/>
                  </a:lnTo>
                  <a:lnTo>
                    <a:pt x="1405640" y="4628641"/>
                  </a:lnTo>
                  <a:lnTo>
                    <a:pt x="1402464" y="4629594"/>
                  </a:lnTo>
                  <a:lnTo>
                    <a:pt x="1396110" y="4616890"/>
                  </a:lnTo>
                  <a:lnTo>
                    <a:pt x="1387533" y="4626735"/>
                  </a:lnTo>
                  <a:lnTo>
                    <a:pt x="1376095" y="4627688"/>
                  </a:lnTo>
                  <a:lnTo>
                    <a:pt x="1354811" y="4600694"/>
                  </a:lnTo>
                  <a:lnTo>
                    <a:pt x="1342103" y="4601646"/>
                  </a:lnTo>
                  <a:lnTo>
                    <a:pt x="1327174" y="4594659"/>
                  </a:lnTo>
                  <a:lnTo>
                    <a:pt x="1309068" y="4591484"/>
                  </a:lnTo>
                  <a:lnTo>
                    <a:pt x="1300491" y="4580051"/>
                  </a:lnTo>
                  <a:lnTo>
                    <a:pt x="1287785" y="4575922"/>
                  </a:lnTo>
                  <a:lnTo>
                    <a:pt x="1268726" y="4589578"/>
                  </a:lnTo>
                  <a:lnTo>
                    <a:pt x="1251889" y="4592119"/>
                  </a:lnTo>
                  <a:lnTo>
                    <a:pt x="1247443" y="4573064"/>
                  </a:lnTo>
                  <a:lnTo>
                    <a:pt x="1240136" y="4568618"/>
                  </a:lnTo>
                  <a:lnTo>
                    <a:pt x="1221077" y="4564807"/>
                  </a:lnTo>
                  <a:lnTo>
                    <a:pt x="1217899" y="4559408"/>
                  </a:lnTo>
                  <a:lnTo>
                    <a:pt x="1233465" y="4552103"/>
                  </a:lnTo>
                  <a:lnTo>
                    <a:pt x="1251254" y="4552103"/>
                  </a:lnTo>
                  <a:lnTo>
                    <a:pt x="1257608" y="4544481"/>
                  </a:lnTo>
                  <a:lnTo>
                    <a:pt x="1242994" y="4534001"/>
                  </a:lnTo>
                  <a:lnTo>
                    <a:pt x="1232194" y="4537177"/>
                  </a:lnTo>
                  <a:lnTo>
                    <a:pt x="1225841" y="4545751"/>
                  </a:lnTo>
                  <a:lnTo>
                    <a:pt x="1223618" y="4521615"/>
                  </a:lnTo>
                  <a:lnTo>
                    <a:pt x="1230288" y="4516534"/>
                  </a:lnTo>
                  <a:lnTo>
                    <a:pt x="1236642" y="4520345"/>
                  </a:lnTo>
                  <a:lnTo>
                    <a:pt x="1251254" y="4524473"/>
                  </a:lnTo>
                  <a:lnTo>
                    <a:pt x="1260784" y="4524473"/>
                  </a:lnTo>
                  <a:lnTo>
                    <a:pt x="1246807" y="4509547"/>
                  </a:lnTo>
                  <a:lnTo>
                    <a:pt x="1235053" y="4512088"/>
                  </a:lnTo>
                  <a:lnTo>
                    <a:pt x="1228700" y="4506689"/>
                  </a:lnTo>
                  <a:lnTo>
                    <a:pt x="1219488" y="4515263"/>
                  </a:lnTo>
                  <a:lnTo>
                    <a:pt x="1210911" y="4511135"/>
                  </a:lnTo>
                  <a:lnTo>
                    <a:pt x="1209640" y="4500972"/>
                  </a:lnTo>
                  <a:lnTo>
                    <a:pt x="1215040" y="4495573"/>
                  </a:lnTo>
                  <a:lnTo>
                    <a:pt x="1224570" y="4486681"/>
                  </a:lnTo>
                  <a:lnTo>
                    <a:pt x="1245219" y="4468578"/>
                  </a:lnTo>
                  <a:lnTo>
                    <a:pt x="1268726" y="4469531"/>
                  </a:lnTo>
                  <a:lnTo>
                    <a:pt x="1283656" y="4465085"/>
                  </a:lnTo>
                  <a:lnTo>
                    <a:pt x="1299538" y="4471437"/>
                  </a:lnTo>
                  <a:lnTo>
                    <a:pt x="1299538" y="4464132"/>
                  </a:lnTo>
                  <a:lnTo>
                    <a:pt x="1310974" y="4460956"/>
                  </a:lnTo>
                  <a:lnTo>
                    <a:pt x="1324633" y="4463815"/>
                  </a:lnTo>
                  <a:lnTo>
                    <a:pt x="1327809" y="4450159"/>
                  </a:lnTo>
                  <a:lnTo>
                    <a:pt x="1331938" y="4442854"/>
                  </a:lnTo>
                  <a:lnTo>
                    <a:pt x="1346869" y="4448888"/>
                  </a:lnTo>
                  <a:lnTo>
                    <a:pt x="1379908" y="4448571"/>
                  </a:lnTo>
                  <a:lnTo>
                    <a:pt x="1388485" y="4460004"/>
                  </a:lnTo>
                  <a:lnTo>
                    <a:pt x="1411675" y="4485093"/>
                  </a:lnTo>
                  <a:lnTo>
                    <a:pt x="1430735" y="4474295"/>
                  </a:lnTo>
                  <a:lnTo>
                    <a:pt x="1447570" y="4466991"/>
                  </a:lnTo>
                  <a:lnTo>
                    <a:pt x="1462817" y="4477471"/>
                  </a:lnTo>
                  <a:lnTo>
                    <a:pt x="1481559" y="4465403"/>
                  </a:lnTo>
                  <a:lnTo>
                    <a:pt x="1497442" y="4462227"/>
                  </a:lnTo>
                  <a:lnTo>
                    <a:pt x="1506018" y="4476836"/>
                  </a:lnTo>
                  <a:lnTo>
                    <a:pt x="1522855" y="4478741"/>
                  </a:lnTo>
                  <a:lnTo>
                    <a:pt x="1532386" y="4480964"/>
                  </a:lnTo>
                  <a:lnTo>
                    <a:pt x="1536516" y="4472389"/>
                  </a:lnTo>
                  <a:lnTo>
                    <a:pt x="1529209" y="4466038"/>
                  </a:lnTo>
                  <a:lnTo>
                    <a:pt x="1519361" y="4448571"/>
                  </a:lnTo>
                  <a:lnTo>
                    <a:pt x="1512690" y="4384101"/>
                  </a:lnTo>
                  <a:lnTo>
                    <a:pt x="1511104" y="4368222"/>
                  </a:lnTo>
                  <a:lnTo>
                    <a:pt x="1498395" y="4357742"/>
                  </a:lnTo>
                  <a:lnTo>
                    <a:pt x="1492996" y="4334875"/>
                  </a:lnTo>
                  <a:lnTo>
                    <a:pt x="1478064" y="4314550"/>
                  </a:lnTo>
                  <a:lnTo>
                    <a:pt x="1478064" y="4307563"/>
                  </a:lnTo>
                  <a:lnTo>
                    <a:pt x="1484418" y="4310422"/>
                  </a:lnTo>
                  <a:lnTo>
                    <a:pt x="1497125" y="4312645"/>
                  </a:lnTo>
                  <a:lnTo>
                    <a:pt x="1513961" y="4325030"/>
                  </a:lnTo>
                  <a:lnTo>
                    <a:pt x="1526668" y="4319631"/>
                  </a:lnTo>
                  <a:lnTo>
                    <a:pt x="1545728" y="4317408"/>
                  </a:lnTo>
                  <a:lnTo>
                    <a:pt x="1550175" y="4328841"/>
                  </a:lnTo>
                  <a:lnTo>
                    <a:pt x="1542551" y="4339322"/>
                  </a:lnTo>
                  <a:lnTo>
                    <a:pt x="1555893" y="4358694"/>
                  </a:lnTo>
                  <a:lnTo>
                    <a:pt x="1569552" y="4364728"/>
                  </a:lnTo>
                  <a:lnTo>
                    <a:pt x="1589565" y="4358377"/>
                  </a:lnTo>
                  <a:lnTo>
                    <a:pt x="1610531" y="4367269"/>
                  </a:lnTo>
                  <a:lnTo>
                    <a:pt x="1625460" y="4369492"/>
                  </a:lnTo>
                  <a:lnTo>
                    <a:pt x="1659450" y="4368222"/>
                  </a:lnTo>
                  <a:lnTo>
                    <a:pt x="1677556" y="4356154"/>
                  </a:lnTo>
                  <a:lnTo>
                    <a:pt x="1690898" y="4346626"/>
                  </a:lnTo>
                  <a:lnTo>
                    <a:pt x="1720758" y="4349484"/>
                  </a:lnTo>
                  <a:lnTo>
                    <a:pt x="1694075" y="4341227"/>
                  </a:lnTo>
                  <a:lnTo>
                    <a:pt x="1679463" y="4339322"/>
                  </a:lnTo>
                  <a:cubicBezTo>
                    <a:pt x="1679781" y="4335828"/>
                    <a:pt x="1680098" y="4332335"/>
                    <a:pt x="1680416" y="4328841"/>
                  </a:cubicBezTo>
                  <a:lnTo>
                    <a:pt x="1688675" y="4312009"/>
                  </a:lnTo>
                  <a:lnTo>
                    <a:pt x="1722347" y="4291684"/>
                  </a:lnTo>
                  <a:lnTo>
                    <a:pt x="1748712" y="4285015"/>
                  </a:lnTo>
                  <a:lnTo>
                    <a:pt x="1771901" y="4278663"/>
                  </a:lnTo>
                  <a:lnTo>
                    <a:pt x="1801444" y="4257067"/>
                  </a:lnTo>
                  <a:lnTo>
                    <a:pt x="1820186" y="4234836"/>
                  </a:lnTo>
                  <a:lnTo>
                    <a:pt x="1828762" y="4230390"/>
                  </a:lnTo>
                  <a:lnTo>
                    <a:pt x="1817962" y="4222451"/>
                  </a:lnTo>
                  <a:lnTo>
                    <a:pt x="1816056" y="4208477"/>
                  </a:lnTo>
                  <a:lnTo>
                    <a:pt x="1820821" y="4198949"/>
                  </a:lnTo>
                  <a:lnTo>
                    <a:pt x="1818280" y="4157981"/>
                  </a:lnTo>
                  <a:lnTo>
                    <a:pt x="1815103" y="4152582"/>
                  </a:lnTo>
                  <a:lnTo>
                    <a:pt x="1832892" y="4132574"/>
                  </a:lnTo>
                  <a:lnTo>
                    <a:pt x="1847822" y="4124952"/>
                  </a:lnTo>
                  <a:lnTo>
                    <a:pt x="1866881" y="4121459"/>
                  </a:lnTo>
                  <a:lnTo>
                    <a:pt x="1901506" y="4114790"/>
                  </a:lnTo>
                  <a:lnTo>
                    <a:pt x="1920566" y="4111614"/>
                  </a:lnTo>
                  <a:lnTo>
                    <a:pt x="1920836" y="4111854"/>
                  </a:lnTo>
                  <a:lnTo>
                    <a:pt x="1949386" y="4094630"/>
                  </a:lnTo>
                  <a:lnTo>
                    <a:pt x="1978517" y="4070064"/>
                  </a:lnTo>
                  <a:lnTo>
                    <a:pt x="1977988" y="4069704"/>
                  </a:lnTo>
                  <a:lnTo>
                    <a:pt x="1995753" y="4059226"/>
                  </a:lnTo>
                  <a:lnTo>
                    <a:pt x="2007174" y="4057321"/>
                  </a:lnTo>
                  <a:lnTo>
                    <a:pt x="2015422" y="4063036"/>
                  </a:lnTo>
                  <a:lnTo>
                    <a:pt x="2018911" y="4062084"/>
                  </a:lnTo>
                  <a:lnTo>
                    <a:pt x="2024622" y="4061449"/>
                  </a:lnTo>
                  <a:lnTo>
                    <a:pt x="2022084" y="4070339"/>
                  </a:lnTo>
                  <a:lnTo>
                    <a:pt x="2031283" y="4070339"/>
                  </a:lnTo>
                  <a:lnTo>
                    <a:pt x="2036676" y="4065894"/>
                  </a:lnTo>
                  <a:lnTo>
                    <a:pt x="2025890" y="4052876"/>
                  </a:lnTo>
                  <a:lnTo>
                    <a:pt x="2022084" y="4052876"/>
                  </a:lnTo>
                  <a:lnTo>
                    <a:pt x="2012567" y="4055099"/>
                  </a:lnTo>
                  <a:lnTo>
                    <a:pt x="2003049" y="4043351"/>
                  </a:lnTo>
                  <a:lnTo>
                    <a:pt x="2004318" y="4036049"/>
                  </a:lnTo>
                  <a:lnTo>
                    <a:pt x="2013518" y="4031604"/>
                  </a:lnTo>
                  <a:lnTo>
                    <a:pt x="2023035" y="4026206"/>
                  </a:lnTo>
                  <a:lnTo>
                    <a:pt x="2023987" y="4018904"/>
                  </a:lnTo>
                  <a:cubicBezTo>
                    <a:pt x="2023670" y="4015729"/>
                    <a:pt x="2023352" y="4012554"/>
                    <a:pt x="2023035" y="4009379"/>
                  </a:cubicBezTo>
                  <a:lnTo>
                    <a:pt x="2032235" y="4000806"/>
                  </a:lnTo>
                  <a:lnTo>
                    <a:pt x="2048097" y="3994456"/>
                  </a:lnTo>
                  <a:lnTo>
                    <a:pt x="2058566" y="4003029"/>
                  </a:lnTo>
                  <a:lnTo>
                    <a:pt x="2064910" y="3996679"/>
                  </a:lnTo>
                  <a:lnTo>
                    <a:pt x="2067131" y="3998266"/>
                  </a:lnTo>
                  <a:lnTo>
                    <a:pt x="2061421" y="4005569"/>
                  </a:lnTo>
                  <a:lnTo>
                    <a:pt x="2062690" y="4012554"/>
                  </a:lnTo>
                  <a:lnTo>
                    <a:pt x="2060469" y="4021761"/>
                  </a:lnTo>
                  <a:lnTo>
                    <a:pt x="2056028" y="4024619"/>
                  </a:lnTo>
                  <a:lnTo>
                    <a:pt x="2053807" y="4024619"/>
                  </a:lnTo>
                  <a:lnTo>
                    <a:pt x="2046511" y="4018269"/>
                  </a:lnTo>
                  <a:lnTo>
                    <a:pt x="2041752" y="4003346"/>
                  </a:lnTo>
                  <a:lnTo>
                    <a:pt x="2029697" y="4007474"/>
                  </a:lnTo>
                  <a:lnTo>
                    <a:pt x="2026842" y="4014776"/>
                  </a:lnTo>
                  <a:lnTo>
                    <a:pt x="2040166" y="4024619"/>
                  </a:lnTo>
                  <a:lnTo>
                    <a:pt x="2046511" y="4020491"/>
                  </a:lnTo>
                  <a:lnTo>
                    <a:pt x="2041118" y="4028111"/>
                  </a:lnTo>
                  <a:cubicBezTo>
                    <a:pt x="2040906" y="4030545"/>
                    <a:pt x="2040695" y="4032980"/>
                    <a:pt x="2040483" y="4035414"/>
                  </a:cubicBezTo>
                  <a:lnTo>
                    <a:pt x="2036042" y="4039859"/>
                  </a:lnTo>
                  <a:lnTo>
                    <a:pt x="2037311" y="4034144"/>
                  </a:lnTo>
                  <a:lnTo>
                    <a:pt x="2024939" y="4027159"/>
                  </a:lnTo>
                  <a:lnTo>
                    <a:pt x="2017325" y="4035414"/>
                  </a:lnTo>
                  <a:lnTo>
                    <a:pt x="2033187" y="4041764"/>
                  </a:lnTo>
                  <a:lnTo>
                    <a:pt x="2034139" y="4049066"/>
                  </a:lnTo>
                  <a:lnTo>
                    <a:pt x="2039214" y="4062084"/>
                  </a:lnTo>
                  <a:lnTo>
                    <a:pt x="2042387" y="4058909"/>
                  </a:lnTo>
                  <a:lnTo>
                    <a:pt x="2047780" y="4059861"/>
                  </a:lnTo>
                  <a:lnTo>
                    <a:pt x="2064593" y="4064941"/>
                  </a:lnTo>
                  <a:lnTo>
                    <a:pt x="2067766" y="4065894"/>
                  </a:lnTo>
                  <a:lnTo>
                    <a:pt x="2066497" y="4055416"/>
                  </a:lnTo>
                  <a:lnTo>
                    <a:pt x="2038263" y="4049384"/>
                  </a:lnTo>
                  <a:lnTo>
                    <a:pt x="2042069" y="4043034"/>
                  </a:lnTo>
                  <a:lnTo>
                    <a:pt x="2052538" y="4043034"/>
                  </a:lnTo>
                  <a:lnTo>
                    <a:pt x="2062055" y="4044939"/>
                  </a:lnTo>
                  <a:lnTo>
                    <a:pt x="2063324" y="4040811"/>
                  </a:lnTo>
                  <a:lnTo>
                    <a:pt x="2047462" y="4038589"/>
                  </a:lnTo>
                  <a:lnTo>
                    <a:pt x="2043021" y="4032239"/>
                  </a:lnTo>
                  <a:lnTo>
                    <a:pt x="2050635" y="4028111"/>
                  </a:lnTo>
                  <a:lnTo>
                    <a:pt x="2062055" y="4031286"/>
                  </a:lnTo>
                  <a:lnTo>
                    <a:pt x="2066497" y="4023984"/>
                  </a:lnTo>
                  <a:lnTo>
                    <a:pt x="2076648" y="4016364"/>
                  </a:lnTo>
                  <a:lnTo>
                    <a:pt x="2083945" y="4016364"/>
                  </a:lnTo>
                  <a:lnTo>
                    <a:pt x="2102027" y="4010649"/>
                  </a:lnTo>
                  <a:lnTo>
                    <a:pt x="2114716" y="4016999"/>
                  </a:lnTo>
                  <a:lnTo>
                    <a:pt x="2129627" y="4011919"/>
                  </a:lnTo>
                  <a:lnTo>
                    <a:pt x="2117889" y="4011919"/>
                  </a:lnTo>
                  <a:lnTo>
                    <a:pt x="2126454" y="4004299"/>
                  </a:lnTo>
                  <a:lnTo>
                    <a:pt x="2108372" y="4009696"/>
                  </a:lnTo>
                  <a:lnTo>
                    <a:pt x="2113765" y="3997949"/>
                  </a:lnTo>
                  <a:lnTo>
                    <a:pt x="2103296" y="4007474"/>
                  </a:lnTo>
                  <a:lnTo>
                    <a:pt x="2096951" y="4010014"/>
                  </a:lnTo>
                  <a:lnTo>
                    <a:pt x="2087434" y="4010014"/>
                  </a:lnTo>
                  <a:lnTo>
                    <a:pt x="2076648" y="4004616"/>
                  </a:lnTo>
                  <a:lnTo>
                    <a:pt x="2064910" y="3996679"/>
                  </a:lnTo>
                  <a:lnTo>
                    <a:pt x="2050318" y="3984931"/>
                  </a:lnTo>
                  <a:lnTo>
                    <a:pt x="2061421" y="3974454"/>
                  </a:lnTo>
                  <a:lnTo>
                    <a:pt x="2077600" y="3987154"/>
                  </a:lnTo>
                  <a:lnTo>
                    <a:pt x="2099806" y="3980486"/>
                  </a:lnTo>
                  <a:lnTo>
                    <a:pt x="2076648" y="3982709"/>
                  </a:lnTo>
                  <a:lnTo>
                    <a:pt x="2062690" y="3969056"/>
                  </a:lnTo>
                  <a:lnTo>
                    <a:pt x="2073159" y="3946831"/>
                  </a:lnTo>
                  <a:lnTo>
                    <a:pt x="2103296" y="3908414"/>
                  </a:lnTo>
                  <a:lnTo>
                    <a:pt x="2110275" y="3875076"/>
                  </a:lnTo>
                  <a:lnTo>
                    <a:pt x="2107103" y="3848406"/>
                  </a:lnTo>
                  <a:lnTo>
                    <a:pt x="2114082" y="3831896"/>
                  </a:lnTo>
                  <a:lnTo>
                    <a:pt x="2119475" y="3819196"/>
                  </a:lnTo>
                  <a:lnTo>
                    <a:pt x="2129944" y="3819196"/>
                  </a:lnTo>
                  <a:lnTo>
                    <a:pt x="2131213" y="3826181"/>
                  </a:lnTo>
                  <a:lnTo>
                    <a:pt x="2138509" y="3828403"/>
                  </a:lnTo>
                  <a:lnTo>
                    <a:pt x="2151199" y="3823958"/>
                  </a:lnTo>
                  <a:lnTo>
                    <a:pt x="2153419" y="3831578"/>
                  </a:lnTo>
                  <a:lnTo>
                    <a:pt x="2155640" y="3837293"/>
                  </a:lnTo>
                  <a:lnTo>
                    <a:pt x="2171502" y="3844913"/>
                  </a:lnTo>
                  <a:lnTo>
                    <a:pt x="2166426" y="3860789"/>
                  </a:lnTo>
                  <a:lnTo>
                    <a:pt x="2156909" y="3861741"/>
                  </a:lnTo>
                  <a:lnTo>
                    <a:pt x="2146440" y="3874441"/>
                  </a:lnTo>
                  <a:lnTo>
                    <a:pt x="2156909" y="3884284"/>
                  </a:lnTo>
                  <a:lnTo>
                    <a:pt x="2154688" y="3892221"/>
                  </a:lnTo>
                  <a:lnTo>
                    <a:pt x="2159447" y="3901746"/>
                  </a:lnTo>
                  <a:lnTo>
                    <a:pt x="2178481" y="3913176"/>
                  </a:lnTo>
                  <a:lnTo>
                    <a:pt x="2196563" y="3910954"/>
                  </a:lnTo>
                  <a:lnTo>
                    <a:pt x="2208935" y="3887776"/>
                  </a:lnTo>
                  <a:lnTo>
                    <a:pt x="2194343" y="3907779"/>
                  </a:lnTo>
                  <a:lnTo>
                    <a:pt x="2185777" y="3910954"/>
                  </a:lnTo>
                  <a:lnTo>
                    <a:pt x="2174357" y="3909366"/>
                  </a:lnTo>
                  <a:lnTo>
                    <a:pt x="2168329" y="3904921"/>
                  </a:lnTo>
                  <a:lnTo>
                    <a:pt x="2162302" y="3892221"/>
                  </a:lnTo>
                  <a:lnTo>
                    <a:pt x="2178164" y="3889046"/>
                  </a:lnTo>
                  <a:lnTo>
                    <a:pt x="2184508" y="3884919"/>
                  </a:lnTo>
                  <a:lnTo>
                    <a:pt x="2193074" y="3879521"/>
                  </a:lnTo>
                  <a:lnTo>
                    <a:pt x="2208935" y="3885871"/>
                  </a:lnTo>
                  <a:lnTo>
                    <a:pt x="2205763" y="3876981"/>
                  </a:lnTo>
                  <a:lnTo>
                    <a:pt x="2213694" y="3872854"/>
                  </a:lnTo>
                  <a:lnTo>
                    <a:pt x="2202591" y="3875394"/>
                  </a:lnTo>
                  <a:lnTo>
                    <a:pt x="2194025" y="3875394"/>
                  </a:lnTo>
                  <a:lnTo>
                    <a:pt x="2187681" y="3869044"/>
                  </a:lnTo>
                  <a:lnTo>
                    <a:pt x="2189584" y="3859519"/>
                  </a:lnTo>
                  <a:lnTo>
                    <a:pt x="2196880" y="3840151"/>
                  </a:lnTo>
                  <a:lnTo>
                    <a:pt x="2209570" y="3839198"/>
                  </a:lnTo>
                  <a:lnTo>
                    <a:pt x="2202273" y="3836023"/>
                  </a:lnTo>
                  <a:lnTo>
                    <a:pt x="2181970" y="3834118"/>
                  </a:lnTo>
                  <a:lnTo>
                    <a:pt x="2175626" y="3829038"/>
                  </a:lnTo>
                  <a:lnTo>
                    <a:pt x="2178798" y="3825863"/>
                  </a:lnTo>
                  <a:lnTo>
                    <a:pt x="2182605" y="3803638"/>
                  </a:lnTo>
                  <a:lnTo>
                    <a:pt x="2194977" y="3774111"/>
                  </a:lnTo>
                  <a:lnTo>
                    <a:pt x="2216866" y="3757918"/>
                  </a:lnTo>
                  <a:lnTo>
                    <a:pt x="2247638" y="3753473"/>
                  </a:lnTo>
                  <a:lnTo>
                    <a:pt x="2265721" y="3754426"/>
                  </a:lnTo>
                  <a:lnTo>
                    <a:pt x="2278410" y="3745853"/>
                  </a:lnTo>
                  <a:lnTo>
                    <a:pt x="2300299" y="3741726"/>
                  </a:lnTo>
                  <a:lnTo>
                    <a:pt x="2314258" y="3744266"/>
                  </a:lnTo>
                  <a:lnTo>
                    <a:pt x="2323775" y="3755061"/>
                  </a:lnTo>
                  <a:lnTo>
                    <a:pt x="2335830" y="3763316"/>
                  </a:lnTo>
                  <a:lnTo>
                    <a:pt x="2350422" y="3764268"/>
                  </a:lnTo>
                  <a:lnTo>
                    <a:pt x="2346298" y="3768396"/>
                  </a:lnTo>
                  <a:lnTo>
                    <a:pt x="2350740" y="3776016"/>
                  </a:lnTo>
                  <a:lnTo>
                    <a:pt x="2358988" y="3777603"/>
                  </a:lnTo>
                  <a:lnTo>
                    <a:pt x="2356026" y="3787144"/>
                  </a:lnTo>
                  <a:lnTo>
                    <a:pt x="2357058" y="3787213"/>
                  </a:lnTo>
                  <a:lnTo>
                    <a:pt x="2359897" y="3778078"/>
                  </a:lnTo>
                  <a:lnTo>
                    <a:pt x="2359579" y="3767923"/>
                  </a:lnTo>
                  <a:lnTo>
                    <a:pt x="2364975" y="3761577"/>
                  </a:lnTo>
                  <a:lnTo>
                    <a:pt x="2373544" y="3762211"/>
                  </a:lnTo>
                  <a:lnTo>
                    <a:pt x="2381796" y="3769510"/>
                  </a:lnTo>
                  <a:lnTo>
                    <a:pt x="2390683" y="3780299"/>
                  </a:lnTo>
                  <a:lnTo>
                    <a:pt x="2383066" y="3765384"/>
                  </a:lnTo>
                  <a:lnTo>
                    <a:pt x="2374496" y="3750787"/>
                  </a:lnTo>
                  <a:lnTo>
                    <a:pt x="2361801" y="3752057"/>
                  </a:lnTo>
                  <a:lnTo>
                    <a:pt x="2347836" y="3753961"/>
                  </a:lnTo>
                  <a:lnTo>
                    <a:pt x="2338315" y="3752374"/>
                  </a:lnTo>
                  <a:cubicBezTo>
                    <a:pt x="2337998" y="3746662"/>
                    <a:pt x="2337680" y="3740951"/>
                    <a:pt x="2337363" y="3735239"/>
                  </a:cubicBezTo>
                  <a:lnTo>
                    <a:pt x="2344662" y="3727940"/>
                  </a:lnTo>
                  <a:lnTo>
                    <a:pt x="2352279" y="3730161"/>
                  </a:lnTo>
                  <a:lnTo>
                    <a:pt x="2349740" y="3721593"/>
                  </a:lnTo>
                  <a:lnTo>
                    <a:pt x="2365610" y="3702554"/>
                  </a:lnTo>
                  <a:lnTo>
                    <a:pt x="2440512" y="3699698"/>
                  </a:lnTo>
                  <a:lnTo>
                    <a:pt x="2436386" y="3709218"/>
                  </a:lnTo>
                  <a:lnTo>
                    <a:pt x="2444321" y="3743806"/>
                  </a:lnTo>
                  <a:lnTo>
                    <a:pt x="2460190" y="3745710"/>
                  </a:lnTo>
                  <a:lnTo>
                    <a:pt x="2466537" y="3736508"/>
                  </a:lnTo>
                  <a:lnTo>
                    <a:pt x="2452572" y="3724767"/>
                  </a:lnTo>
                  <a:lnTo>
                    <a:pt x="2453525" y="3717468"/>
                  </a:lnTo>
                  <a:lnTo>
                    <a:pt x="2470346" y="3721593"/>
                  </a:lnTo>
                  <a:lnTo>
                    <a:pt x="2480185" y="3738094"/>
                  </a:lnTo>
                  <a:lnTo>
                    <a:pt x="2479233" y="3745710"/>
                  </a:lnTo>
                  <a:lnTo>
                    <a:pt x="2487802" y="3738094"/>
                  </a:lnTo>
                  <a:lnTo>
                    <a:pt x="2478915" y="3729844"/>
                  </a:lnTo>
                  <a:lnTo>
                    <a:pt x="2472568" y="3708900"/>
                  </a:lnTo>
                  <a:lnTo>
                    <a:pt x="2476376" y="3689861"/>
                  </a:lnTo>
                  <a:lnTo>
                    <a:pt x="2492245" y="3674947"/>
                  </a:lnTo>
                  <a:lnTo>
                    <a:pt x="2527157" y="3678754"/>
                  </a:lnTo>
                  <a:lnTo>
                    <a:pt x="2553818" y="3681610"/>
                  </a:lnTo>
                  <a:lnTo>
                    <a:pt x="2572861" y="3699698"/>
                  </a:lnTo>
                  <a:lnTo>
                    <a:pt x="2597299" y="3730161"/>
                  </a:lnTo>
                  <a:lnTo>
                    <a:pt x="2620785" y="3733017"/>
                  </a:lnTo>
                  <a:lnTo>
                    <a:pt x="2598251" y="3722228"/>
                  </a:lnTo>
                  <a:lnTo>
                    <a:pt x="2585873" y="3712391"/>
                  </a:lnTo>
                  <a:cubicBezTo>
                    <a:pt x="2585767" y="3706996"/>
                    <a:pt x="2585662" y="3701602"/>
                    <a:pt x="2585556" y="3696207"/>
                  </a:cubicBezTo>
                  <a:lnTo>
                    <a:pt x="2573495" y="3681610"/>
                  </a:lnTo>
                  <a:lnTo>
                    <a:pt x="2558896" y="3676216"/>
                  </a:lnTo>
                  <a:lnTo>
                    <a:pt x="2536362" y="3671456"/>
                  </a:lnTo>
                  <a:lnTo>
                    <a:pt x="2510971" y="3660032"/>
                  </a:lnTo>
                  <a:cubicBezTo>
                    <a:pt x="2511288" y="3655484"/>
                    <a:pt x="2511606" y="3650935"/>
                    <a:pt x="2511923" y="3646387"/>
                  </a:cubicBezTo>
                  <a:lnTo>
                    <a:pt x="2514145" y="3643214"/>
                  </a:lnTo>
                  <a:lnTo>
                    <a:pt x="2525888" y="3649560"/>
                  </a:lnTo>
                  <a:lnTo>
                    <a:pt x="2529062" y="3643214"/>
                  </a:lnTo>
                  <a:lnTo>
                    <a:pt x="2531283" y="3637819"/>
                  </a:lnTo>
                  <a:lnTo>
                    <a:pt x="2508749" y="3625444"/>
                  </a:lnTo>
                  <a:lnTo>
                    <a:pt x="2505258" y="3612751"/>
                  </a:lnTo>
                  <a:lnTo>
                    <a:pt x="2520175" y="3598788"/>
                  </a:lnTo>
                  <a:lnTo>
                    <a:pt x="2511606" y="3590538"/>
                  </a:lnTo>
                  <a:lnTo>
                    <a:pt x="2508432" y="3597836"/>
                  </a:lnTo>
                  <a:lnTo>
                    <a:pt x="2497006" y="3601010"/>
                  </a:lnTo>
                  <a:lnTo>
                    <a:pt x="2493832" y="3589586"/>
                  </a:lnTo>
                  <a:lnTo>
                    <a:pt x="2500815" y="3580066"/>
                  </a:lnTo>
                  <a:lnTo>
                    <a:pt x="2511288" y="3576893"/>
                  </a:lnTo>
                  <a:lnTo>
                    <a:pt x="2523031" y="3577527"/>
                  </a:lnTo>
                  <a:lnTo>
                    <a:pt x="2529379" y="3564834"/>
                  </a:lnTo>
                  <a:lnTo>
                    <a:pt x="2518906" y="3556901"/>
                  </a:lnTo>
                  <a:lnTo>
                    <a:pt x="2506845" y="3545160"/>
                  </a:lnTo>
                  <a:lnTo>
                    <a:pt x="2505575" y="3535958"/>
                  </a:lnTo>
                  <a:lnTo>
                    <a:pt x="2500497" y="3524217"/>
                  </a:lnTo>
                  <a:lnTo>
                    <a:pt x="2492880" y="3516918"/>
                  </a:lnTo>
                  <a:lnTo>
                    <a:pt x="2480185" y="3519457"/>
                  </a:lnTo>
                  <a:lnTo>
                    <a:pt x="2466537" y="3513110"/>
                  </a:lnTo>
                  <a:lnTo>
                    <a:pt x="2464316" y="3524534"/>
                  </a:lnTo>
                  <a:lnTo>
                    <a:pt x="2462094" y="3527707"/>
                  </a:lnTo>
                  <a:lnTo>
                    <a:pt x="2458920" y="3516283"/>
                  </a:lnTo>
                  <a:lnTo>
                    <a:pt x="2458920" y="3499148"/>
                  </a:lnTo>
                  <a:lnTo>
                    <a:pt x="2463046" y="3484551"/>
                  </a:lnTo>
                  <a:lnTo>
                    <a:pt x="2469394" y="3486455"/>
                  </a:lnTo>
                  <a:lnTo>
                    <a:pt x="2469394" y="3493753"/>
                  </a:lnTo>
                  <a:lnTo>
                    <a:pt x="2471615" y="3505494"/>
                  </a:lnTo>
                  <a:lnTo>
                    <a:pt x="2482406" y="3516283"/>
                  </a:lnTo>
                  <a:lnTo>
                    <a:pt x="2489706" y="3512476"/>
                  </a:lnTo>
                  <a:lnTo>
                    <a:pt x="2501882" y="3508519"/>
                  </a:lnTo>
                  <a:lnTo>
                    <a:pt x="2502823" y="3499157"/>
                  </a:lnTo>
                  <a:lnTo>
                    <a:pt x="2495167" y="3475027"/>
                  </a:lnTo>
                  <a:lnTo>
                    <a:pt x="2497081" y="3463279"/>
                  </a:lnTo>
                  <a:lnTo>
                    <a:pt x="2493891" y="3442642"/>
                  </a:lnTo>
                  <a:lnTo>
                    <a:pt x="2491339" y="3419147"/>
                  </a:lnTo>
                  <a:lnTo>
                    <a:pt x="2484002" y="3408034"/>
                  </a:lnTo>
                  <a:lnTo>
                    <a:pt x="2470923" y="3409939"/>
                  </a:lnTo>
                  <a:lnTo>
                    <a:pt x="2464543" y="3399462"/>
                  </a:lnTo>
                  <a:lnTo>
                    <a:pt x="2464543" y="3381682"/>
                  </a:lnTo>
                  <a:lnTo>
                    <a:pt x="2453059" y="3384857"/>
                  </a:lnTo>
                  <a:lnTo>
                    <a:pt x="2457206" y="3396604"/>
                  </a:lnTo>
                  <a:lnTo>
                    <a:pt x="2447636" y="3398827"/>
                  </a:lnTo>
                  <a:lnTo>
                    <a:pt x="2433600" y="3383904"/>
                  </a:lnTo>
                  <a:lnTo>
                    <a:pt x="2437109" y="3371523"/>
                  </a:lnTo>
                  <a:cubicBezTo>
                    <a:pt x="2437534" y="3355965"/>
                    <a:pt x="2437960" y="3340408"/>
                    <a:pt x="2438385" y="3324850"/>
                  </a:cubicBezTo>
                  <a:lnTo>
                    <a:pt x="2441575" y="3324850"/>
                  </a:lnTo>
                  <a:lnTo>
                    <a:pt x="2439661" y="3347075"/>
                  </a:lnTo>
                  <a:lnTo>
                    <a:pt x="2450507" y="3352472"/>
                  </a:lnTo>
                  <a:lnTo>
                    <a:pt x="2456887" y="3340725"/>
                  </a:lnTo>
                  <a:lnTo>
                    <a:pt x="2455292" y="3322627"/>
                  </a:lnTo>
                  <a:lnTo>
                    <a:pt x="2450188" y="3306117"/>
                  </a:lnTo>
                  <a:lnTo>
                    <a:pt x="2440618" y="3309292"/>
                  </a:lnTo>
                  <a:cubicBezTo>
                    <a:pt x="2440086" y="3293417"/>
                    <a:pt x="2439555" y="3277542"/>
                    <a:pt x="2439023" y="3261667"/>
                  </a:cubicBezTo>
                  <a:lnTo>
                    <a:pt x="2444446" y="3273097"/>
                  </a:lnTo>
                  <a:lnTo>
                    <a:pt x="2445403" y="3257540"/>
                  </a:lnTo>
                  <a:lnTo>
                    <a:pt x="2440937" y="3252143"/>
                  </a:lnTo>
                  <a:lnTo>
                    <a:pt x="2436471" y="3223884"/>
                  </a:lnTo>
                  <a:lnTo>
                    <a:pt x="2445722" y="3200706"/>
                  </a:lnTo>
                  <a:lnTo>
                    <a:pt x="2451145" y="3205469"/>
                  </a:lnTo>
                  <a:lnTo>
                    <a:pt x="2451145" y="3214042"/>
                  </a:lnTo>
                  <a:lnTo>
                    <a:pt x="2462310" y="3226742"/>
                  </a:lnTo>
                  <a:lnTo>
                    <a:pt x="2471880" y="3225789"/>
                  </a:lnTo>
                  <a:lnTo>
                    <a:pt x="2486235" y="3229599"/>
                  </a:lnTo>
                  <a:lnTo>
                    <a:pt x="2495167" y="3247697"/>
                  </a:lnTo>
                  <a:cubicBezTo>
                    <a:pt x="2495380" y="3241982"/>
                    <a:pt x="2495592" y="3236267"/>
                    <a:pt x="2495805" y="3230552"/>
                  </a:cubicBezTo>
                  <a:lnTo>
                    <a:pt x="2503461" y="3227377"/>
                  </a:lnTo>
                  <a:lnTo>
                    <a:pt x="2498038" y="3224202"/>
                  </a:lnTo>
                  <a:lnTo>
                    <a:pt x="2497081" y="3209597"/>
                  </a:lnTo>
                  <a:lnTo>
                    <a:pt x="2510479" y="3195626"/>
                  </a:lnTo>
                  <a:lnTo>
                    <a:pt x="2524515" y="3189277"/>
                  </a:lnTo>
                  <a:lnTo>
                    <a:pt x="2530895" y="3199754"/>
                  </a:lnTo>
                  <a:cubicBezTo>
                    <a:pt x="2531001" y="3205363"/>
                    <a:pt x="2531108" y="3210973"/>
                    <a:pt x="2531214" y="3216582"/>
                  </a:cubicBezTo>
                  <a:lnTo>
                    <a:pt x="2549397" y="3227059"/>
                  </a:lnTo>
                  <a:lnTo>
                    <a:pt x="2554182" y="3207056"/>
                  </a:lnTo>
                  <a:lnTo>
                    <a:pt x="2545569" y="3199436"/>
                  </a:lnTo>
                  <a:lnTo>
                    <a:pt x="2539189" y="3199436"/>
                  </a:lnTo>
                  <a:lnTo>
                    <a:pt x="2544612" y="3188959"/>
                  </a:lnTo>
                  <a:lnTo>
                    <a:pt x="2540465" y="3176577"/>
                  </a:lnTo>
                  <a:lnTo>
                    <a:pt x="2545250" y="3157527"/>
                  </a:lnTo>
                  <a:lnTo>
                    <a:pt x="2561200" y="3153082"/>
                  </a:lnTo>
                  <a:lnTo>
                    <a:pt x="2580659" y="3158162"/>
                  </a:lnTo>
                  <a:lnTo>
                    <a:pt x="2591824" y="3147684"/>
                  </a:lnTo>
                  <a:lnTo>
                    <a:pt x="2614474" y="3143239"/>
                  </a:lnTo>
                  <a:lnTo>
                    <a:pt x="2634571" y="3153399"/>
                  </a:lnTo>
                  <a:lnTo>
                    <a:pt x="2636804" y="3161972"/>
                  </a:lnTo>
                  <a:cubicBezTo>
                    <a:pt x="2636910" y="3170015"/>
                    <a:pt x="2637017" y="3178059"/>
                    <a:pt x="2637123" y="3186102"/>
                  </a:cubicBezTo>
                  <a:lnTo>
                    <a:pt x="2642546" y="3190229"/>
                  </a:lnTo>
                  <a:lnTo>
                    <a:pt x="2643503" y="3202929"/>
                  </a:lnTo>
                  <a:lnTo>
                    <a:pt x="2633295" y="3206421"/>
                  </a:lnTo>
                  <a:lnTo>
                    <a:pt x="2625639" y="3209597"/>
                  </a:lnTo>
                  <a:lnTo>
                    <a:pt x="2625639" y="3221027"/>
                  </a:lnTo>
                  <a:lnTo>
                    <a:pt x="2643822" y="3208326"/>
                  </a:lnTo>
                  <a:lnTo>
                    <a:pt x="2646055" y="3214359"/>
                  </a:lnTo>
                  <a:lnTo>
                    <a:pt x="2637442" y="3225154"/>
                  </a:lnTo>
                  <a:lnTo>
                    <a:pt x="2633614" y="3228329"/>
                  </a:lnTo>
                  <a:lnTo>
                    <a:pt x="2630424" y="3230870"/>
                  </a:lnTo>
                  <a:lnTo>
                    <a:pt x="2627872" y="3233410"/>
                  </a:lnTo>
                  <a:lnTo>
                    <a:pt x="2626277" y="3236584"/>
                  </a:lnTo>
                  <a:lnTo>
                    <a:pt x="2625001" y="3240712"/>
                  </a:lnTo>
                  <a:lnTo>
                    <a:pt x="2624044" y="3245157"/>
                  </a:lnTo>
                  <a:lnTo>
                    <a:pt x="2634571" y="3241029"/>
                  </a:lnTo>
                  <a:lnTo>
                    <a:pt x="2644779" y="3229282"/>
                  </a:lnTo>
                  <a:lnTo>
                    <a:pt x="2660729" y="3233410"/>
                  </a:lnTo>
                  <a:lnTo>
                    <a:pt x="2673808" y="3229917"/>
                  </a:lnTo>
                  <a:lnTo>
                    <a:pt x="2689758" y="3226742"/>
                  </a:lnTo>
                  <a:lnTo>
                    <a:pt x="2703475" y="3244522"/>
                  </a:lnTo>
                  <a:lnTo>
                    <a:pt x="2699647" y="3276273"/>
                  </a:lnTo>
                  <a:lnTo>
                    <a:pt x="2684654" y="3287068"/>
                  </a:lnTo>
                  <a:lnTo>
                    <a:pt x="2683059" y="3296592"/>
                  </a:lnTo>
                  <a:lnTo>
                    <a:pt x="2678593" y="3295322"/>
                  </a:lnTo>
                  <a:lnTo>
                    <a:pt x="2677317" y="3280400"/>
                  </a:lnTo>
                  <a:lnTo>
                    <a:pt x="2665514" y="3281669"/>
                  </a:lnTo>
                  <a:lnTo>
                    <a:pt x="2650840" y="3297862"/>
                  </a:lnTo>
                  <a:lnTo>
                    <a:pt x="2653711" y="3273415"/>
                  </a:lnTo>
                  <a:lnTo>
                    <a:pt x="2643184" y="3281035"/>
                  </a:lnTo>
                  <a:lnTo>
                    <a:pt x="2637123" y="3292465"/>
                  </a:lnTo>
                  <a:lnTo>
                    <a:pt x="2631700" y="3308340"/>
                  </a:lnTo>
                  <a:lnTo>
                    <a:pt x="2642546" y="3317547"/>
                  </a:lnTo>
                  <a:lnTo>
                    <a:pt x="2641589" y="3329295"/>
                  </a:lnTo>
                  <a:lnTo>
                    <a:pt x="2633295" y="3341995"/>
                  </a:lnTo>
                  <a:lnTo>
                    <a:pt x="2611922" y="3326437"/>
                  </a:lnTo>
                  <a:lnTo>
                    <a:pt x="2610646" y="3332788"/>
                  </a:lnTo>
                  <a:lnTo>
                    <a:pt x="2600118" y="3338185"/>
                  </a:lnTo>
                  <a:lnTo>
                    <a:pt x="2613836" y="3345487"/>
                  </a:lnTo>
                  <a:lnTo>
                    <a:pt x="2623406" y="3351521"/>
                  </a:lnTo>
                  <a:lnTo>
                    <a:pt x="2619578" y="3361362"/>
                  </a:lnTo>
                  <a:lnTo>
                    <a:pt x="2601394" y="3364538"/>
                  </a:lnTo>
                  <a:lnTo>
                    <a:pt x="2589910" y="3350885"/>
                  </a:lnTo>
                  <a:lnTo>
                    <a:pt x="2585444" y="3365808"/>
                  </a:lnTo>
                  <a:lnTo>
                    <a:pt x="2574917" y="3368983"/>
                  </a:lnTo>
                  <a:lnTo>
                    <a:pt x="2595014" y="3377237"/>
                  </a:lnTo>
                  <a:lnTo>
                    <a:pt x="2582573" y="3389937"/>
                  </a:lnTo>
                  <a:lnTo>
                    <a:pt x="2569813" y="3402954"/>
                  </a:lnTo>
                  <a:lnTo>
                    <a:pt x="2585763" y="3402637"/>
                  </a:lnTo>
                  <a:lnTo>
                    <a:pt x="2588953" y="3413114"/>
                  </a:lnTo>
                  <a:lnTo>
                    <a:pt x="2577788" y="3423909"/>
                  </a:lnTo>
                  <a:lnTo>
                    <a:pt x="2575874" y="3453119"/>
                  </a:lnTo>
                  <a:lnTo>
                    <a:pt x="2562157" y="3465819"/>
                  </a:lnTo>
                  <a:lnTo>
                    <a:pt x="2563114" y="3482964"/>
                  </a:lnTo>
                  <a:lnTo>
                    <a:pt x="2585444" y="3482964"/>
                  </a:lnTo>
                  <a:lnTo>
                    <a:pt x="2587996" y="3499474"/>
                  </a:lnTo>
                  <a:lnTo>
                    <a:pt x="2580659" y="3508999"/>
                  </a:lnTo>
                  <a:lnTo>
                    <a:pt x="2566623" y="3502967"/>
                  </a:lnTo>
                  <a:lnTo>
                    <a:pt x="2560243" y="3513762"/>
                  </a:lnTo>
                  <a:lnTo>
                    <a:pt x="2567491" y="3516467"/>
                  </a:lnTo>
                  <a:lnTo>
                    <a:pt x="2568100" y="3516283"/>
                  </a:lnTo>
                  <a:lnTo>
                    <a:pt x="2562070" y="3526755"/>
                  </a:lnTo>
                  <a:lnTo>
                    <a:pt x="2582699" y="3515014"/>
                  </a:lnTo>
                  <a:lnTo>
                    <a:pt x="2599838" y="3521043"/>
                  </a:lnTo>
                  <a:lnTo>
                    <a:pt x="2608407" y="3520091"/>
                  </a:lnTo>
                  <a:lnTo>
                    <a:pt x="2614755" y="3530563"/>
                  </a:lnTo>
                  <a:lnTo>
                    <a:pt x="2615707" y="3540083"/>
                  </a:lnTo>
                  <a:lnTo>
                    <a:pt x="2613803" y="3551507"/>
                  </a:lnTo>
                  <a:lnTo>
                    <a:pt x="2601108" y="3567373"/>
                  </a:lnTo>
                  <a:lnTo>
                    <a:pt x="2625546" y="3572768"/>
                  </a:lnTo>
                  <a:lnTo>
                    <a:pt x="2632211" y="3589268"/>
                  </a:lnTo>
                  <a:lnTo>
                    <a:pt x="2641415" y="3572450"/>
                  </a:lnTo>
                  <a:lnTo>
                    <a:pt x="2656332" y="3581970"/>
                  </a:lnTo>
                  <a:lnTo>
                    <a:pt x="2676645" y="3598471"/>
                  </a:lnTo>
                  <a:lnTo>
                    <a:pt x="2687118" y="3589903"/>
                  </a:lnTo>
                  <a:lnTo>
                    <a:pt x="2716952" y="3583239"/>
                  </a:lnTo>
                  <a:lnTo>
                    <a:pt x="2718857" y="3591807"/>
                  </a:lnTo>
                  <a:lnTo>
                    <a:pt x="2705527" y="3618462"/>
                  </a:lnTo>
                  <a:lnTo>
                    <a:pt x="2698227" y="3624809"/>
                  </a:lnTo>
                  <a:lnTo>
                    <a:pt x="2683310" y="3633059"/>
                  </a:lnTo>
                  <a:lnTo>
                    <a:pt x="2687753" y="3662571"/>
                  </a:lnTo>
                  <a:lnTo>
                    <a:pt x="2695370" y="3664792"/>
                  </a:lnTo>
                  <a:lnTo>
                    <a:pt x="2708066" y="3651782"/>
                  </a:lnTo>
                  <a:lnTo>
                    <a:pt x="2732187" y="3647339"/>
                  </a:lnTo>
                  <a:lnTo>
                    <a:pt x="2758530" y="3660032"/>
                  </a:lnTo>
                  <a:lnTo>
                    <a:pt x="2754404" y="3641945"/>
                  </a:lnTo>
                  <a:lnTo>
                    <a:pt x="2768051" y="3643214"/>
                  </a:lnTo>
                  <a:cubicBezTo>
                    <a:pt x="2768263" y="3639300"/>
                    <a:pt x="2768474" y="3635387"/>
                    <a:pt x="2768686" y="3631473"/>
                  </a:cubicBezTo>
                  <a:lnTo>
                    <a:pt x="2805820" y="3609895"/>
                  </a:lnTo>
                  <a:lnTo>
                    <a:pt x="2817563" y="3614020"/>
                  </a:lnTo>
                  <a:lnTo>
                    <a:pt x="2814389" y="3622588"/>
                  </a:lnTo>
                  <a:lnTo>
                    <a:pt x="2828989" y="3614020"/>
                  </a:lnTo>
                  <a:lnTo>
                    <a:pt x="2832162" y="3598154"/>
                  </a:lnTo>
                  <a:lnTo>
                    <a:pt x="2850888" y="3576893"/>
                  </a:lnTo>
                  <a:lnTo>
                    <a:pt x="2881674" y="3576575"/>
                  </a:lnTo>
                  <a:lnTo>
                    <a:pt x="2881674" y="3581970"/>
                  </a:lnTo>
                  <a:lnTo>
                    <a:pt x="2859457" y="3581335"/>
                  </a:lnTo>
                  <a:lnTo>
                    <a:pt x="2855331" y="3595615"/>
                  </a:lnTo>
                  <a:lnTo>
                    <a:pt x="2845810" y="3601010"/>
                  </a:lnTo>
                  <a:lnTo>
                    <a:pt x="2847079" y="3608308"/>
                  </a:lnTo>
                  <a:lnTo>
                    <a:pt x="2854379" y="3613703"/>
                  </a:lnTo>
                  <a:lnTo>
                    <a:pt x="2871518" y="3593711"/>
                  </a:lnTo>
                  <a:lnTo>
                    <a:pt x="2890243" y="3590538"/>
                  </a:lnTo>
                  <a:lnTo>
                    <a:pt x="2893417" y="3582922"/>
                  </a:lnTo>
                  <a:lnTo>
                    <a:pt x="2899765" y="3580383"/>
                  </a:lnTo>
                  <a:lnTo>
                    <a:pt x="2913412" y="3595298"/>
                  </a:lnTo>
                  <a:lnTo>
                    <a:pt x="2926425" y="3613068"/>
                  </a:lnTo>
                  <a:lnTo>
                    <a:pt x="2931821" y="3619414"/>
                  </a:lnTo>
                  <a:lnTo>
                    <a:pt x="2941342" y="3618462"/>
                  </a:lnTo>
                  <a:lnTo>
                    <a:pt x="2949911" y="3630838"/>
                  </a:lnTo>
                  <a:lnTo>
                    <a:pt x="2953085" y="3623222"/>
                  </a:lnTo>
                  <a:lnTo>
                    <a:pt x="2964828" y="3624492"/>
                  </a:lnTo>
                  <a:lnTo>
                    <a:pt x="2968954" y="3637185"/>
                  </a:lnTo>
                  <a:lnTo>
                    <a:pt x="2976572" y="3640041"/>
                  </a:lnTo>
                  <a:lnTo>
                    <a:pt x="2969907" y="3643214"/>
                  </a:lnTo>
                  <a:lnTo>
                    <a:pt x="2980698" y="3654638"/>
                  </a:lnTo>
                  <a:lnTo>
                    <a:pt x="2976572" y="3663205"/>
                  </a:lnTo>
                  <a:lnTo>
                    <a:pt x="2967368" y="3668600"/>
                  </a:lnTo>
                  <a:lnTo>
                    <a:pt x="2996884" y="3682880"/>
                  </a:lnTo>
                  <a:lnTo>
                    <a:pt x="3010849" y="3681928"/>
                  </a:lnTo>
                  <a:lnTo>
                    <a:pt x="3020370" y="3682562"/>
                  </a:lnTo>
                  <a:lnTo>
                    <a:pt x="3025449" y="3695255"/>
                  </a:lnTo>
                  <a:lnTo>
                    <a:pt x="3034018" y="3687957"/>
                  </a:lnTo>
                  <a:lnTo>
                    <a:pt x="3042587" y="3696525"/>
                  </a:lnTo>
                  <a:lnTo>
                    <a:pt x="3047983" y="3697477"/>
                  </a:lnTo>
                  <a:cubicBezTo>
                    <a:pt x="3048927" y="3697626"/>
                    <a:pt x="3047415" y="3699228"/>
                    <a:pt x="3048253" y="3697418"/>
                  </a:cubicBezTo>
                  <a:lnTo>
                    <a:pt x="3053010" y="3686615"/>
                  </a:lnTo>
                  <a:lnTo>
                    <a:pt x="3058403" y="3678990"/>
                  </a:lnTo>
                  <a:lnTo>
                    <a:pt x="3051107" y="3676130"/>
                  </a:lnTo>
                  <a:lnTo>
                    <a:pt x="3044446" y="3662468"/>
                  </a:lnTo>
                  <a:lnTo>
                    <a:pt x="3053010" y="3651665"/>
                  </a:lnTo>
                  <a:lnTo>
                    <a:pt x="3065698" y="3656113"/>
                  </a:lnTo>
                  <a:lnTo>
                    <a:pt x="3076165" y="3645310"/>
                  </a:lnTo>
                  <a:lnTo>
                    <a:pt x="3086632" y="3630695"/>
                  </a:lnTo>
                  <a:lnTo>
                    <a:pt x="3141504" y="3610996"/>
                  </a:lnTo>
                  <a:lnTo>
                    <a:pt x="3188765" y="3602099"/>
                  </a:lnTo>
                  <a:lnTo>
                    <a:pt x="3213822" y="3577316"/>
                  </a:lnTo>
                  <a:lnTo>
                    <a:pt x="3238880" y="3549991"/>
                  </a:lnTo>
                  <a:lnTo>
                    <a:pt x="3272818" y="3544590"/>
                  </a:lnTo>
                  <a:lnTo>
                    <a:pt x="3302317" y="3522031"/>
                  </a:lnTo>
                  <a:lnTo>
                    <a:pt x="3339110" y="3514088"/>
                  </a:lnTo>
                  <a:lnTo>
                    <a:pt x="3386687" y="3502014"/>
                  </a:lnTo>
                  <a:lnTo>
                    <a:pt x="3430776" y="3504873"/>
                  </a:lnTo>
                  <a:lnTo>
                    <a:pt x="3456785" y="3522666"/>
                  </a:lnTo>
                  <a:lnTo>
                    <a:pt x="3463129" y="3542683"/>
                  </a:lnTo>
                  <a:lnTo>
                    <a:pt x="3461860" y="3548085"/>
                  </a:lnTo>
                  <a:lnTo>
                    <a:pt x="3456785" y="3538553"/>
                  </a:lnTo>
                  <a:lnTo>
                    <a:pt x="3446001" y="3522031"/>
                  </a:lnTo>
                  <a:lnTo>
                    <a:pt x="3437754" y="3516629"/>
                  </a:lnTo>
                  <a:lnTo>
                    <a:pt x="3427921" y="3526161"/>
                  </a:lnTo>
                  <a:lnTo>
                    <a:pt x="3431093" y="3542048"/>
                  </a:lnTo>
                  <a:lnTo>
                    <a:pt x="3434899" y="3563971"/>
                  </a:lnTo>
                  <a:lnTo>
                    <a:pt x="3458054" y="3574139"/>
                  </a:lnTo>
                  <a:lnTo>
                    <a:pt x="3465666" y="3582718"/>
                  </a:lnTo>
                  <a:lnTo>
                    <a:pt x="3486600" y="3581447"/>
                  </a:lnTo>
                  <a:lnTo>
                    <a:pt x="3509120" y="3573821"/>
                  </a:lnTo>
                  <a:lnTo>
                    <a:pt x="3545596" y="3546178"/>
                  </a:lnTo>
                  <a:lnTo>
                    <a:pt x="3551623" y="3527115"/>
                  </a:lnTo>
                  <a:lnTo>
                    <a:pt x="3556063" y="3529339"/>
                  </a:lnTo>
                  <a:lnTo>
                    <a:pt x="3553843" y="3545861"/>
                  </a:lnTo>
                  <a:lnTo>
                    <a:pt x="3537350" y="3563018"/>
                  </a:lnTo>
                  <a:lnTo>
                    <a:pt x="3512292" y="3580176"/>
                  </a:lnTo>
                  <a:lnTo>
                    <a:pt x="3500556" y="3581447"/>
                  </a:lnTo>
                  <a:lnTo>
                    <a:pt x="3506900" y="3602099"/>
                  </a:lnTo>
                  <a:lnTo>
                    <a:pt x="3515464" y="3595744"/>
                  </a:lnTo>
                  <a:lnTo>
                    <a:pt x="3533226" y="3583035"/>
                  </a:lnTo>
                  <a:lnTo>
                    <a:pt x="3547817" y="3570008"/>
                  </a:lnTo>
                  <a:lnTo>
                    <a:pt x="3548486" y="3570035"/>
                  </a:lnTo>
                  <a:lnTo>
                    <a:pt x="3560714" y="3555040"/>
                  </a:lnTo>
                  <a:lnTo>
                    <a:pt x="3566741" y="3539165"/>
                  </a:lnTo>
                  <a:lnTo>
                    <a:pt x="3585771" y="3539165"/>
                  </a:lnTo>
                  <a:lnTo>
                    <a:pt x="3609241" y="3538847"/>
                  </a:lnTo>
                  <a:lnTo>
                    <a:pt x="3606704" y="3518845"/>
                  </a:lnTo>
                  <a:lnTo>
                    <a:pt x="3596555" y="3527417"/>
                  </a:lnTo>
                  <a:lnTo>
                    <a:pt x="3585771" y="3521067"/>
                  </a:lnTo>
                  <a:lnTo>
                    <a:pt x="3578159" y="3514717"/>
                  </a:lnTo>
                  <a:lnTo>
                    <a:pt x="3562617" y="3528370"/>
                  </a:lnTo>
                  <a:lnTo>
                    <a:pt x="3556274" y="3522655"/>
                  </a:lnTo>
                  <a:lnTo>
                    <a:pt x="3566424" y="3510907"/>
                  </a:lnTo>
                  <a:lnTo>
                    <a:pt x="3567375" y="3495032"/>
                  </a:lnTo>
                  <a:lnTo>
                    <a:pt x="3567375" y="3487412"/>
                  </a:lnTo>
                  <a:lnTo>
                    <a:pt x="3575939" y="3481062"/>
                  </a:lnTo>
                  <a:lnTo>
                    <a:pt x="3586722" y="3486460"/>
                  </a:lnTo>
                  <a:lnTo>
                    <a:pt x="3611779" y="3480745"/>
                  </a:lnTo>
                  <a:lnTo>
                    <a:pt x="3634932" y="3463917"/>
                  </a:lnTo>
                  <a:lnTo>
                    <a:pt x="3654914" y="3438200"/>
                  </a:lnTo>
                  <a:lnTo>
                    <a:pt x="3667283" y="3406449"/>
                  </a:lnTo>
                  <a:lnTo>
                    <a:pt x="3670138" y="3375969"/>
                  </a:lnTo>
                  <a:lnTo>
                    <a:pt x="3668869" y="3359142"/>
                  </a:lnTo>
                  <a:lnTo>
                    <a:pt x="3678384" y="3375969"/>
                  </a:lnTo>
                  <a:lnTo>
                    <a:pt x="3674578" y="3399147"/>
                  </a:lnTo>
                  <a:lnTo>
                    <a:pt x="3669186" y="3428675"/>
                  </a:lnTo>
                  <a:lnTo>
                    <a:pt x="3653645" y="3454392"/>
                  </a:lnTo>
                  <a:lnTo>
                    <a:pt x="3630809" y="3477570"/>
                  </a:lnTo>
                  <a:lnTo>
                    <a:pt x="3645716" y="3486777"/>
                  </a:lnTo>
                  <a:lnTo>
                    <a:pt x="3655231" y="3484555"/>
                  </a:lnTo>
                  <a:lnTo>
                    <a:pt x="3666966" y="3492810"/>
                  </a:lnTo>
                  <a:lnTo>
                    <a:pt x="3674261" y="3493762"/>
                  </a:lnTo>
                  <a:lnTo>
                    <a:pt x="3685996" y="3483285"/>
                  </a:lnTo>
                  <a:cubicBezTo>
                    <a:pt x="3685890" y="3468892"/>
                    <a:pt x="3685785" y="3454498"/>
                    <a:pt x="3685679" y="3440105"/>
                  </a:cubicBezTo>
                  <a:lnTo>
                    <a:pt x="3704392" y="3434707"/>
                  </a:lnTo>
                  <a:lnTo>
                    <a:pt x="3704870" y="3434453"/>
                  </a:lnTo>
                  <a:lnTo>
                    <a:pt x="3687725" y="3417674"/>
                  </a:lnTo>
                  <a:lnTo>
                    <a:pt x="3695980" y="3386333"/>
                  </a:lnTo>
                  <a:lnTo>
                    <a:pt x="3693757" y="3363862"/>
                  </a:lnTo>
                  <a:lnTo>
                    <a:pt x="3677565" y="3340116"/>
                  </a:lnTo>
                  <a:lnTo>
                    <a:pt x="3675025" y="3289461"/>
                  </a:lnTo>
                  <a:lnTo>
                    <a:pt x="3674090" y="3289477"/>
                  </a:lnTo>
                  <a:lnTo>
                    <a:pt x="3655659" y="3250015"/>
                  </a:lnTo>
                  <a:cubicBezTo>
                    <a:pt x="3655235" y="3234845"/>
                    <a:pt x="3654812" y="3219675"/>
                    <a:pt x="3654388" y="3204505"/>
                  </a:cubicBezTo>
                  <a:lnTo>
                    <a:pt x="3668688" y="3170454"/>
                  </a:lnTo>
                  <a:lnTo>
                    <a:pt x="3696652" y="3126857"/>
                  </a:lnTo>
                  <a:lnTo>
                    <a:pt x="3697606" y="3085805"/>
                  </a:lnTo>
                  <a:lnTo>
                    <a:pt x="3709046" y="3063529"/>
                  </a:lnTo>
                  <a:lnTo>
                    <a:pt x="3745590" y="3029479"/>
                  </a:lnTo>
                  <a:lnTo>
                    <a:pt x="3771013" y="3028842"/>
                  </a:lnTo>
                  <a:lnTo>
                    <a:pt x="3796753" y="3017386"/>
                  </a:lnTo>
                  <a:lnTo>
                    <a:pt x="3810100" y="3007203"/>
                  </a:lnTo>
                  <a:lnTo>
                    <a:pt x="3815502" y="3012612"/>
                  </a:lnTo>
                  <a:cubicBezTo>
                    <a:pt x="3815926" y="3019401"/>
                    <a:pt x="3816349" y="3026190"/>
                    <a:pt x="3816773" y="3032979"/>
                  </a:cubicBezTo>
                  <a:lnTo>
                    <a:pt x="3826307" y="3045390"/>
                  </a:lnTo>
                  <a:lnTo>
                    <a:pt x="3859673" y="3073712"/>
                  </a:lnTo>
                  <a:lnTo>
                    <a:pt x="3854271" y="3098216"/>
                  </a:lnTo>
                  <a:lnTo>
                    <a:pt x="3863805" y="3104262"/>
                  </a:lnTo>
                  <a:lnTo>
                    <a:pt x="3860627" y="3083260"/>
                  </a:lnTo>
                  <a:lnTo>
                    <a:pt x="3862851" y="3077850"/>
                  </a:lnTo>
                  <a:lnTo>
                    <a:pt x="3872385" y="3090261"/>
                  </a:lnTo>
                  <a:lnTo>
                    <a:pt x="3874609" y="3098853"/>
                  </a:lnTo>
                  <a:lnTo>
                    <a:pt x="3877787" y="3109354"/>
                  </a:lnTo>
                  <a:lnTo>
                    <a:pt x="3882236" y="3117628"/>
                  </a:lnTo>
                  <a:lnTo>
                    <a:pt x="3891769" y="3131312"/>
                  </a:lnTo>
                  <a:lnTo>
                    <a:pt x="3922594" y="3142768"/>
                  </a:lnTo>
                  <a:lnTo>
                    <a:pt x="3948969" y="3135131"/>
                  </a:lnTo>
                  <a:lnTo>
                    <a:pt x="3957232" y="3136085"/>
                  </a:lnTo>
                  <a:lnTo>
                    <a:pt x="3960410" y="3122083"/>
                  </a:lnTo>
                  <a:lnTo>
                    <a:pt x="3982654" y="3104262"/>
                  </a:lnTo>
                  <a:lnTo>
                    <a:pt x="3985832" y="3076895"/>
                  </a:lnTo>
                  <a:lnTo>
                    <a:pt x="3981383" y="2976653"/>
                  </a:lnTo>
                  <a:lnTo>
                    <a:pt x="3982501" y="2975985"/>
                  </a:lnTo>
                  <a:lnTo>
                    <a:pt x="3991573" y="2935037"/>
                  </a:lnTo>
                  <a:lnTo>
                    <a:pt x="3999828" y="2921399"/>
                  </a:lnTo>
                  <a:lnTo>
                    <a:pt x="4005225" y="2901414"/>
                  </a:lnTo>
                  <a:lnTo>
                    <a:pt x="3997605" y="2889994"/>
                  </a:lnTo>
                  <a:lnTo>
                    <a:pt x="3978555" y="2901414"/>
                  </a:lnTo>
                  <a:lnTo>
                    <a:pt x="3973475" y="2914104"/>
                  </a:lnTo>
                  <a:lnTo>
                    <a:pt x="3963950" y="2918545"/>
                  </a:lnTo>
                  <a:lnTo>
                    <a:pt x="3940455" y="2894434"/>
                  </a:lnTo>
                  <a:lnTo>
                    <a:pt x="3928073" y="2902364"/>
                  </a:lnTo>
                  <a:lnTo>
                    <a:pt x="3921723" y="2899193"/>
                  </a:lnTo>
                  <a:lnTo>
                    <a:pt x="3919500" y="2896020"/>
                  </a:lnTo>
                  <a:lnTo>
                    <a:pt x="3916960" y="2868741"/>
                  </a:lnTo>
                  <a:lnTo>
                    <a:pt x="3900133" y="2852882"/>
                  </a:lnTo>
                  <a:lnTo>
                    <a:pt x="3898545" y="2845269"/>
                  </a:lnTo>
                  <a:lnTo>
                    <a:pt x="3912515" y="2834801"/>
                  </a:lnTo>
                  <a:lnTo>
                    <a:pt x="3932518" y="2828459"/>
                  </a:lnTo>
                  <a:lnTo>
                    <a:pt x="3930295" y="2824018"/>
                  </a:lnTo>
                  <a:lnTo>
                    <a:pt x="3908070" y="2817036"/>
                  </a:lnTo>
                  <a:lnTo>
                    <a:pt x="3901403" y="2808469"/>
                  </a:lnTo>
                  <a:cubicBezTo>
                    <a:pt x="3901720" y="2801174"/>
                    <a:pt x="3902038" y="2793878"/>
                    <a:pt x="3902355" y="2786583"/>
                  </a:cubicBezTo>
                  <a:lnTo>
                    <a:pt x="3911880" y="2779921"/>
                  </a:lnTo>
                  <a:lnTo>
                    <a:pt x="3895688" y="2767550"/>
                  </a:lnTo>
                  <a:lnTo>
                    <a:pt x="3898863" y="2748515"/>
                  </a:lnTo>
                  <a:lnTo>
                    <a:pt x="3935693" y="2730435"/>
                  </a:lnTo>
                  <a:lnTo>
                    <a:pt x="3953790" y="2723772"/>
                  </a:lnTo>
                  <a:cubicBezTo>
                    <a:pt x="3954002" y="2718591"/>
                    <a:pt x="3954213" y="2713410"/>
                    <a:pt x="3954425" y="2708229"/>
                  </a:cubicBezTo>
                  <a:lnTo>
                    <a:pt x="3974745" y="2704740"/>
                  </a:lnTo>
                  <a:lnTo>
                    <a:pt x="3988398" y="2696176"/>
                  </a:lnTo>
                  <a:lnTo>
                    <a:pt x="4018878" y="2695858"/>
                  </a:lnTo>
                  <a:lnTo>
                    <a:pt x="4031578" y="2681900"/>
                  </a:lnTo>
                  <a:lnTo>
                    <a:pt x="4043325" y="2689514"/>
                  </a:lnTo>
                  <a:lnTo>
                    <a:pt x="4051898" y="2686343"/>
                  </a:lnTo>
                  <a:lnTo>
                    <a:pt x="4094125" y="2683804"/>
                  </a:lnTo>
                  <a:lnTo>
                    <a:pt x="4084283" y="2673338"/>
                  </a:lnTo>
                  <a:lnTo>
                    <a:pt x="4090633" y="2665722"/>
                  </a:lnTo>
                  <a:lnTo>
                    <a:pt x="4100158" y="2670164"/>
                  </a:lnTo>
                  <a:lnTo>
                    <a:pt x="4106508" y="2664770"/>
                  </a:lnTo>
                  <a:lnTo>
                    <a:pt x="4121431" y="2670800"/>
                  </a:lnTo>
                  <a:lnTo>
                    <a:pt x="4137306" y="2662232"/>
                  </a:lnTo>
                  <a:lnTo>
                    <a:pt x="4172548" y="2675557"/>
                  </a:lnTo>
                  <a:lnTo>
                    <a:pt x="4198583" y="2678411"/>
                  </a:lnTo>
                  <a:lnTo>
                    <a:pt x="4233826" y="2701568"/>
                  </a:lnTo>
                  <a:lnTo>
                    <a:pt x="4281451" y="2699030"/>
                  </a:lnTo>
                  <a:lnTo>
                    <a:pt x="4298278" y="2706010"/>
                  </a:lnTo>
                  <a:lnTo>
                    <a:pt x="4304311" y="2704740"/>
                  </a:lnTo>
                  <a:lnTo>
                    <a:pt x="4319503" y="2701170"/>
                  </a:lnTo>
                  <a:lnTo>
                    <a:pt x="4319241" y="2700844"/>
                  </a:lnTo>
                  <a:lnTo>
                    <a:pt x="4330673" y="2684654"/>
                  </a:lnTo>
                  <a:lnTo>
                    <a:pt x="4340199" y="2673226"/>
                  </a:lnTo>
                  <a:lnTo>
                    <a:pt x="4327179" y="2643387"/>
                  </a:lnTo>
                  <a:lnTo>
                    <a:pt x="4338929" y="2636086"/>
                  </a:lnTo>
                  <a:lnTo>
                    <a:pt x="4358935" y="2655767"/>
                  </a:lnTo>
                  <a:lnTo>
                    <a:pt x="4370684" y="2637673"/>
                  </a:lnTo>
                  <a:lnTo>
                    <a:pt x="4385609" y="2629102"/>
                  </a:lnTo>
                  <a:lnTo>
                    <a:pt x="4403710" y="2637673"/>
                  </a:lnTo>
                  <a:lnTo>
                    <a:pt x="4434830" y="2595137"/>
                  </a:lnTo>
                  <a:lnTo>
                    <a:pt x="4447532" y="2602438"/>
                  </a:lnTo>
                  <a:lnTo>
                    <a:pt x="4488814" y="2603073"/>
                  </a:lnTo>
                  <a:lnTo>
                    <a:pt x="4533589" y="2606882"/>
                  </a:lnTo>
                  <a:lnTo>
                    <a:pt x="4546292" y="2604978"/>
                  </a:lnTo>
                  <a:lnTo>
                    <a:pt x="4545974" y="2601803"/>
                  </a:lnTo>
                  <a:lnTo>
                    <a:pt x="4542799" y="2596406"/>
                  </a:lnTo>
                  <a:lnTo>
                    <a:pt x="4551055" y="2591010"/>
                  </a:lnTo>
                  <a:lnTo>
                    <a:pt x="4552325" y="2587835"/>
                  </a:lnTo>
                  <a:lnTo>
                    <a:pt x="4513901" y="2580852"/>
                  </a:lnTo>
                  <a:lnTo>
                    <a:pt x="4525651" y="2574503"/>
                  </a:lnTo>
                  <a:lnTo>
                    <a:pt x="4517077" y="2563711"/>
                  </a:lnTo>
                  <a:lnTo>
                    <a:pt x="4471666" y="2553870"/>
                  </a:lnTo>
                  <a:lnTo>
                    <a:pt x="4444992" y="2563393"/>
                  </a:lnTo>
                  <a:lnTo>
                    <a:pt x="4436418" y="2563393"/>
                  </a:lnTo>
                  <a:lnTo>
                    <a:pt x="4401487" y="2524983"/>
                  </a:lnTo>
                  <a:lnTo>
                    <a:pt x="4387832" y="2528158"/>
                  </a:lnTo>
                  <a:lnTo>
                    <a:pt x="4373860" y="2514506"/>
                  </a:lnTo>
                  <a:lnTo>
                    <a:pt x="4379893" y="2501808"/>
                  </a:lnTo>
                  <a:lnTo>
                    <a:pt x="4369414" y="2499904"/>
                  </a:lnTo>
                  <a:lnTo>
                    <a:pt x="4375765" y="2491335"/>
                  </a:lnTo>
                  <a:lnTo>
                    <a:pt x="4396724" y="2507842"/>
                  </a:lnTo>
                  <a:lnTo>
                    <a:pt x="4403392" y="2503713"/>
                  </a:lnTo>
                  <a:lnTo>
                    <a:pt x="4391325" y="2471016"/>
                  </a:lnTo>
                  <a:lnTo>
                    <a:pt x="4401805" y="2451021"/>
                  </a:lnTo>
                  <a:lnTo>
                    <a:pt x="4397676" y="2448164"/>
                  </a:lnTo>
                  <a:lnTo>
                    <a:pt x="4380528" y="2468480"/>
                  </a:lnTo>
                  <a:lnTo>
                    <a:pt x="4359570" y="2472606"/>
                  </a:lnTo>
                  <a:lnTo>
                    <a:pt x="4349091" y="2486252"/>
                  </a:lnTo>
                  <a:lnTo>
                    <a:pt x="4327179" y="2492603"/>
                  </a:lnTo>
                  <a:lnTo>
                    <a:pt x="4309714" y="2479268"/>
                  </a:lnTo>
                  <a:lnTo>
                    <a:pt x="4297606" y="2480204"/>
                  </a:lnTo>
                  <a:lnTo>
                    <a:pt x="4286617" y="2491790"/>
                  </a:lnTo>
                  <a:lnTo>
                    <a:pt x="4260884" y="2493060"/>
                  </a:lnTo>
                  <a:lnTo>
                    <a:pt x="4248176" y="2488934"/>
                  </a:lnTo>
                  <a:lnTo>
                    <a:pt x="4217677" y="2493380"/>
                  </a:lnTo>
                  <a:lnTo>
                    <a:pt x="4197662" y="2505443"/>
                  </a:lnTo>
                  <a:lnTo>
                    <a:pt x="4175423" y="2500996"/>
                  </a:lnTo>
                  <a:lnTo>
                    <a:pt x="4168116" y="2513693"/>
                  </a:lnTo>
                  <a:lnTo>
                    <a:pt x="4140793" y="2519406"/>
                  </a:lnTo>
                  <a:lnTo>
                    <a:pt x="4136028" y="2493060"/>
                  </a:lnTo>
                  <a:lnTo>
                    <a:pt x="4129674" y="2500363"/>
                  </a:lnTo>
                  <a:lnTo>
                    <a:pt x="4135393" y="2520675"/>
                  </a:lnTo>
                  <a:lnTo>
                    <a:pt x="4122685" y="2517183"/>
                  </a:lnTo>
                  <a:lnTo>
                    <a:pt x="4110930" y="2528926"/>
                  </a:lnTo>
                  <a:lnTo>
                    <a:pt x="4100446" y="2519722"/>
                  </a:lnTo>
                  <a:lnTo>
                    <a:pt x="4091232" y="2531465"/>
                  </a:lnTo>
                  <a:lnTo>
                    <a:pt x="4071853" y="2540033"/>
                  </a:lnTo>
                  <a:lnTo>
                    <a:pt x="4057556" y="2554947"/>
                  </a:lnTo>
                  <a:lnTo>
                    <a:pt x="4033093" y="2553995"/>
                  </a:lnTo>
                  <a:lnTo>
                    <a:pt x="4005454" y="2564786"/>
                  </a:lnTo>
                  <a:lnTo>
                    <a:pt x="3997193" y="2587000"/>
                  </a:lnTo>
                  <a:lnTo>
                    <a:pt x="3968601" y="2580018"/>
                  </a:lnTo>
                  <a:lnTo>
                    <a:pt x="3940325" y="2599060"/>
                  </a:lnTo>
                  <a:lnTo>
                    <a:pt x="3921263" y="2586682"/>
                  </a:lnTo>
                  <a:lnTo>
                    <a:pt x="3913639" y="2593030"/>
                  </a:lnTo>
                  <a:lnTo>
                    <a:pt x="3908555" y="2611121"/>
                  </a:lnTo>
                  <a:lnTo>
                    <a:pt x="3893624" y="2604774"/>
                  </a:lnTo>
                  <a:lnTo>
                    <a:pt x="3904108" y="2599378"/>
                  </a:lnTo>
                  <a:lnTo>
                    <a:pt x="3907285" y="2589856"/>
                  </a:lnTo>
                  <a:lnTo>
                    <a:pt x="3896801" y="2579699"/>
                  </a:lnTo>
                  <a:lnTo>
                    <a:pt x="3872655" y="2612391"/>
                  </a:lnTo>
                  <a:lnTo>
                    <a:pt x="3866301" y="2624133"/>
                  </a:lnTo>
                  <a:lnTo>
                    <a:pt x="3845016" y="2624133"/>
                  </a:lnTo>
                  <a:lnTo>
                    <a:pt x="3854547" y="2611439"/>
                  </a:lnTo>
                  <a:lnTo>
                    <a:pt x="3867255" y="2610486"/>
                  </a:lnTo>
                  <a:lnTo>
                    <a:pt x="3865984" y="2600647"/>
                  </a:lnTo>
                  <a:lnTo>
                    <a:pt x="3858359" y="2592712"/>
                  </a:lnTo>
                  <a:lnTo>
                    <a:pt x="3845651" y="2599060"/>
                  </a:lnTo>
                  <a:lnTo>
                    <a:pt x="3830084" y="2598109"/>
                  </a:lnTo>
                  <a:lnTo>
                    <a:pt x="3819600" y="2590809"/>
                  </a:lnTo>
                  <a:lnTo>
                    <a:pt x="3814834" y="2580335"/>
                  </a:lnTo>
                  <a:lnTo>
                    <a:pt x="3824365" y="2563198"/>
                  </a:lnTo>
                  <a:lnTo>
                    <a:pt x="3836120" y="2558122"/>
                  </a:lnTo>
                  <a:lnTo>
                    <a:pt x="3845333" y="2543206"/>
                  </a:lnTo>
                  <a:lnTo>
                    <a:pt x="3856135" y="2529243"/>
                  </a:lnTo>
                  <a:lnTo>
                    <a:pt x="3858994" y="2516550"/>
                  </a:lnTo>
                  <a:lnTo>
                    <a:pt x="3840250" y="2527339"/>
                  </a:lnTo>
                  <a:lnTo>
                    <a:pt x="3817694" y="2538129"/>
                  </a:lnTo>
                  <a:lnTo>
                    <a:pt x="3803079" y="2531782"/>
                  </a:lnTo>
                  <a:lnTo>
                    <a:pt x="3806256" y="2518136"/>
                  </a:lnTo>
                  <a:lnTo>
                    <a:pt x="3760508" y="2501630"/>
                  </a:lnTo>
                  <a:lnTo>
                    <a:pt x="3730326" y="2472435"/>
                  </a:lnTo>
                  <a:lnTo>
                    <a:pt x="3696650" y="2474972"/>
                  </a:lnTo>
                  <a:lnTo>
                    <a:pt x="3686802" y="2461331"/>
                  </a:lnTo>
                  <a:lnTo>
                    <a:pt x="3699509" y="2449589"/>
                  </a:lnTo>
                  <a:lnTo>
                    <a:pt x="3689978" y="2434032"/>
                  </a:lnTo>
                  <a:lnTo>
                    <a:pt x="3693791" y="2412762"/>
                  </a:lnTo>
                  <a:lnTo>
                    <a:pt x="3683942" y="2389600"/>
                  </a:lnTo>
                  <a:lnTo>
                    <a:pt x="3698874" y="2372780"/>
                  </a:lnTo>
                  <a:cubicBezTo>
                    <a:pt x="3699509" y="2359450"/>
                    <a:pt x="3700145" y="2346119"/>
                    <a:pt x="3700780" y="2332789"/>
                  </a:cubicBezTo>
                  <a:lnTo>
                    <a:pt x="3695062" y="2303276"/>
                  </a:lnTo>
                  <a:lnTo>
                    <a:pt x="3708723" y="2284230"/>
                  </a:lnTo>
                  <a:lnTo>
                    <a:pt x="3720478" y="2299784"/>
                  </a:lnTo>
                  <a:lnTo>
                    <a:pt x="3723655" y="2295656"/>
                  </a:lnTo>
                  <a:lnTo>
                    <a:pt x="3702051" y="2262014"/>
                  </a:lnTo>
                  <a:cubicBezTo>
                    <a:pt x="3702686" y="2250166"/>
                    <a:pt x="3703322" y="2238319"/>
                    <a:pt x="3703957" y="2226471"/>
                  </a:cubicBezTo>
                  <a:lnTo>
                    <a:pt x="3675047" y="2201079"/>
                  </a:lnTo>
                  <a:lnTo>
                    <a:pt x="3674729" y="2184258"/>
                  </a:lnTo>
                  <a:lnTo>
                    <a:pt x="3688390" y="2153791"/>
                  </a:lnTo>
                  <a:lnTo>
                    <a:pt x="3681718" y="2126176"/>
                  </a:lnTo>
                  <a:lnTo>
                    <a:pt x="3675364" y="2132525"/>
                  </a:lnTo>
                  <a:lnTo>
                    <a:pt x="3665833" y="2128717"/>
                  </a:lnTo>
                  <a:lnTo>
                    <a:pt x="3668693" y="2095708"/>
                  </a:lnTo>
                  <a:lnTo>
                    <a:pt x="3661068" y="2067465"/>
                  </a:lnTo>
                  <a:lnTo>
                    <a:pt x="3670281" y="2027488"/>
                  </a:lnTo>
                  <a:lnTo>
                    <a:pt x="3687119" y="2023045"/>
                  </a:lnTo>
                  <a:lnTo>
                    <a:pt x="3701733" y="1999556"/>
                  </a:lnTo>
                  <a:lnTo>
                    <a:pt x="3716665" y="1992256"/>
                  </a:lnTo>
                  <a:lnTo>
                    <a:pt x="3702686" y="1976706"/>
                  </a:lnTo>
                  <a:lnTo>
                    <a:pt x="3709676" y="1961792"/>
                  </a:lnTo>
                  <a:lnTo>
                    <a:pt x="3723655" y="1952272"/>
                  </a:lnTo>
                  <a:lnTo>
                    <a:pt x="3740493" y="1964647"/>
                  </a:lnTo>
                  <a:lnTo>
                    <a:pt x="3732232" y="1946877"/>
                  </a:lnTo>
                  <a:lnTo>
                    <a:pt x="3752248" y="1956080"/>
                  </a:lnTo>
                  <a:lnTo>
                    <a:pt x="3750341" y="1966869"/>
                  </a:lnTo>
                  <a:lnTo>
                    <a:pt x="3767815" y="1951955"/>
                  </a:lnTo>
                  <a:lnTo>
                    <a:pt x="3779570" y="1938309"/>
                  </a:lnTo>
                  <a:lnTo>
                    <a:pt x="3793231" y="1933549"/>
                  </a:lnTo>
                  <a:lnTo>
                    <a:pt x="3783382" y="1907526"/>
                  </a:lnTo>
                  <a:lnTo>
                    <a:pt x="3783382" y="1889437"/>
                  </a:lnTo>
                  <a:lnTo>
                    <a:pt x="3800538" y="1903083"/>
                  </a:lnTo>
                  <a:lnTo>
                    <a:pt x="3800220" y="1880866"/>
                  </a:lnTo>
                  <a:lnTo>
                    <a:pt x="3824365" y="1856429"/>
                  </a:lnTo>
                  <a:lnTo>
                    <a:pt x="3834849" y="1857380"/>
                  </a:lnTo>
                  <a:lnTo>
                    <a:pt x="3844380" y="1837386"/>
                  </a:lnTo>
                  <a:lnTo>
                    <a:pt x="3852958" y="1834212"/>
                  </a:lnTo>
                  <a:lnTo>
                    <a:pt x="3860901" y="1820246"/>
                  </a:lnTo>
                  <a:lnTo>
                    <a:pt x="3871702" y="1820246"/>
                  </a:lnTo>
                  <a:lnTo>
                    <a:pt x="3885999" y="1799300"/>
                  </a:lnTo>
                  <a:lnTo>
                    <a:pt x="3890447" y="1772641"/>
                  </a:lnTo>
                  <a:lnTo>
                    <a:pt x="3900931" y="1778037"/>
                  </a:lnTo>
                  <a:lnTo>
                    <a:pt x="3911097" y="1757726"/>
                  </a:lnTo>
                  <a:lnTo>
                    <a:pt x="3930477" y="1745031"/>
                  </a:lnTo>
                  <a:lnTo>
                    <a:pt x="3934289" y="1728211"/>
                  </a:lnTo>
                  <a:lnTo>
                    <a:pt x="3947950" y="1720594"/>
                  </a:lnTo>
                  <a:lnTo>
                    <a:pt x="3944773" y="1706947"/>
                  </a:lnTo>
                  <a:lnTo>
                    <a:pt x="3964788" y="1684730"/>
                  </a:lnTo>
                  <a:lnTo>
                    <a:pt x="3993699" y="1633635"/>
                  </a:lnTo>
                  <a:lnTo>
                    <a:pt x="4000688" y="1602214"/>
                  </a:lnTo>
                  <a:lnTo>
                    <a:pt x="4016891" y="1605070"/>
                  </a:lnTo>
                  <a:lnTo>
                    <a:pt x="4030552" y="1589202"/>
                  </a:lnTo>
                  <a:lnTo>
                    <a:pt x="4050885" y="1586029"/>
                  </a:lnTo>
                  <a:lnTo>
                    <a:pt x="4057239" y="1589837"/>
                  </a:lnTo>
                  <a:lnTo>
                    <a:pt x="4067723" y="1608878"/>
                  </a:lnTo>
                  <a:lnTo>
                    <a:pt x="4073124" y="1610149"/>
                  </a:lnTo>
                  <a:lnTo>
                    <a:pt x="4070900" y="1601579"/>
                  </a:lnTo>
                  <a:cubicBezTo>
                    <a:pt x="4071112" y="1594491"/>
                    <a:pt x="4071323" y="1587403"/>
                    <a:pt x="4071535" y="1580315"/>
                  </a:cubicBezTo>
                  <a:lnTo>
                    <a:pt x="4056603" y="1562543"/>
                  </a:lnTo>
                  <a:cubicBezTo>
                    <a:pt x="4056285" y="1558734"/>
                    <a:pt x="4055968" y="1554926"/>
                    <a:pt x="4055650" y="1551117"/>
                  </a:cubicBezTo>
                  <a:lnTo>
                    <a:pt x="4061051" y="1549848"/>
                  </a:lnTo>
                  <a:lnTo>
                    <a:pt x="4071535" y="1563813"/>
                  </a:lnTo>
                  <a:lnTo>
                    <a:pt x="4083290" y="1563495"/>
                  </a:lnTo>
                  <a:lnTo>
                    <a:pt x="4086149" y="1553656"/>
                  </a:lnTo>
                  <a:lnTo>
                    <a:pt x="4071217" y="1530806"/>
                  </a:lnTo>
                  <a:cubicBezTo>
                    <a:pt x="4071111" y="1521708"/>
                    <a:pt x="4071006" y="1512610"/>
                    <a:pt x="4070900" y="1503512"/>
                  </a:cubicBezTo>
                  <a:lnTo>
                    <a:pt x="4082655" y="1489865"/>
                  </a:lnTo>
                  <a:lnTo>
                    <a:pt x="4076936" y="1468601"/>
                  </a:lnTo>
                  <a:lnTo>
                    <a:pt x="4048343" y="1449877"/>
                  </a:lnTo>
                  <a:lnTo>
                    <a:pt x="4045801" y="1420361"/>
                  </a:lnTo>
                  <a:lnTo>
                    <a:pt x="4029916" y="1417505"/>
                  </a:lnTo>
                  <a:lnTo>
                    <a:pt x="4012761" y="1400684"/>
                  </a:lnTo>
                  <a:lnTo>
                    <a:pt x="4003865" y="1361648"/>
                  </a:lnTo>
                  <a:lnTo>
                    <a:pt x="3991157" y="1369582"/>
                  </a:lnTo>
                  <a:lnTo>
                    <a:pt x="3980038" y="1379104"/>
                  </a:lnTo>
                  <a:lnTo>
                    <a:pt x="3962882" y="1368630"/>
                  </a:lnTo>
                  <a:lnTo>
                    <a:pt x="3959387" y="1359427"/>
                  </a:lnTo>
                  <a:lnTo>
                    <a:pt x="3959188" y="1359168"/>
                  </a:lnTo>
                  <a:lnTo>
                    <a:pt x="3952201" y="1362344"/>
                  </a:lnTo>
                  <a:lnTo>
                    <a:pt x="3941403" y="1376002"/>
                  </a:lnTo>
                  <a:lnTo>
                    <a:pt x="3915044" y="1360439"/>
                  </a:lnTo>
                  <a:lnTo>
                    <a:pt x="3881063" y="1366791"/>
                  </a:lnTo>
                  <a:lnTo>
                    <a:pt x="3869312" y="1362979"/>
                  </a:lnTo>
                  <a:lnTo>
                    <a:pt x="3854704" y="1387435"/>
                  </a:lnTo>
                  <a:lnTo>
                    <a:pt x="3828344" y="1376954"/>
                  </a:lnTo>
                  <a:lnTo>
                    <a:pt x="3828344" y="1360121"/>
                  </a:lnTo>
                  <a:lnTo>
                    <a:pt x="3818817" y="1354721"/>
                  </a:lnTo>
                  <a:lnTo>
                    <a:pt x="3804843" y="1381400"/>
                  </a:lnTo>
                  <a:lnTo>
                    <a:pt x="3788964" y="1355040"/>
                  </a:lnTo>
                  <a:lnTo>
                    <a:pt x="3780390" y="1364568"/>
                  </a:lnTo>
                  <a:lnTo>
                    <a:pt x="3782930" y="1385847"/>
                  </a:lnTo>
                  <a:lnTo>
                    <a:pt x="3774356" y="1395375"/>
                  </a:lnTo>
                  <a:lnTo>
                    <a:pt x="3763240" y="1413479"/>
                  </a:lnTo>
                  <a:lnTo>
                    <a:pt x="3727036" y="1400138"/>
                  </a:lnTo>
                  <a:lnTo>
                    <a:pt x="3760064" y="1424912"/>
                  </a:lnTo>
                  <a:lnTo>
                    <a:pt x="3753713" y="1435393"/>
                  </a:lnTo>
                  <a:lnTo>
                    <a:pt x="3735611" y="1437934"/>
                  </a:lnTo>
                  <a:lnTo>
                    <a:pt x="3746408" y="1462072"/>
                  </a:lnTo>
                  <a:lnTo>
                    <a:pt x="3731800" y="1465249"/>
                  </a:lnTo>
                  <a:lnTo>
                    <a:pt x="3714650" y="1451909"/>
                  </a:lnTo>
                  <a:lnTo>
                    <a:pt x="3708616" y="1472871"/>
                  </a:lnTo>
                  <a:lnTo>
                    <a:pt x="3682257" y="1485893"/>
                  </a:lnTo>
                  <a:lnTo>
                    <a:pt x="3708934" y="1518288"/>
                  </a:lnTo>
                  <a:lnTo>
                    <a:pt x="3705123" y="1556084"/>
                  </a:lnTo>
                  <a:lnTo>
                    <a:pt x="3694643" y="1561483"/>
                  </a:lnTo>
                  <a:lnTo>
                    <a:pt x="3684798" y="1576411"/>
                  </a:lnTo>
                  <a:lnTo>
                    <a:pt x="3671459" y="1575775"/>
                  </a:lnTo>
                  <a:lnTo>
                    <a:pt x="3657803" y="1604995"/>
                  </a:lnTo>
                  <a:lnTo>
                    <a:pt x="3676223" y="1623099"/>
                  </a:lnTo>
                  <a:lnTo>
                    <a:pt x="3670824" y="1633580"/>
                  </a:lnTo>
                  <a:lnTo>
                    <a:pt x="3659074" y="1627227"/>
                  </a:lnTo>
                  <a:lnTo>
                    <a:pt x="3678446" y="1657718"/>
                  </a:lnTo>
                  <a:lnTo>
                    <a:pt x="3698771" y="1661529"/>
                  </a:lnTo>
                  <a:lnTo>
                    <a:pt x="3700994" y="1676457"/>
                  </a:lnTo>
                  <a:lnTo>
                    <a:pt x="3693372" y="1683761"/>
                  </a:lnTo>
                  <a:lnTo>
                    <a:pt x="3693372" y="1695513"/>
                  </a:lnTo>
                  <a:lnTo>
                    <a:pt x="3710522" y="1688843"/>
                  </a:lnTo>
                  <a:lnTo>
                    <a:pt x="3714650" y="1694243"/>
                  </a:lnTo>
                  <a:lnTo>
                    <a:pt x="3704488" y="1702501"/>
                  </a:lnTo>
                  <a:lnTo>
                    <a:pt x="3694960" y="1705995"/>
                  </a:lnTo>
                  <a:lnTo>
                    <a:pt x="3682257" y="1708218"/>
                  </a:lnTo>
                  <a:lnTo>
                    <a:pt x="3671777" y="1729497"/>
                  </a:lnTo>
                  <a:lnTo>
                    <a:pt x="3652087" y="1779996"/>
                  </a:lnTo>
                  <a:lnTo>
                    <a:pt x="3576820" y="1860986"/>
                  </a:lnTo>
                  <a:lnTo>
                    <a:pt x="3567928" y="1845105"/>
                  </a:lnTo>
                  <a:lnTo>
                    <a:pt x="3546015" y="1867657"/>
                  </a:lnTo>
                  <a:cubicBezTo>
                    <a:pt x="3545697" y="1874327"/>
                    <a:pt x="3545380" y="1880998"/>
                    <a:pt x="3545062" y="1887668"/>
                  </a:cubicBezTo>
                  <a:lnTo>
                    <a:pt x="3531406" y="1901641"/>
                  </a:lnTo>
                  <a:lnTo>
                    <a:pt x="3510128" y="1879726"/>
                  </a:lnTo>
                  <a:lnTo>
                    <a:pt x="3503776" y="1895608"/>
                  </a:lnTo>
                  <a:lnTo>
                    <a:pt x="3498377" y="1891162"/>
                  </a:lnTo>
                  <a:lnTo>
                    <a:pt x="3488850" y="1898783"/>
                  </a:lnTo>
                  <a:lnTo>
                    <a:pt x="3484086" y="1927049"/>
                  </a:lnTo>
                  <a:lnTo>
                    <a:pt x="3467254" y="1937846"/>
                  </a:lnTo>
                  <a:lnTo>
                    <a:pt x="3438672" y="1937846"/>
                  </a:lnTo>
                  <a:lnTo>
                    <a:pt x="3429462" y="1971827"/>
                  </a:lnTo>
                  <a:lnTo>
                    <a:pt x="3416759" y="1980402"/>
                  </a:lnTo>
                  <a:lnTo>
                    <a:pt x="3401198" y="2000727"/>
                  </a:lnTo>
                  <a:lnTo>
                    <a:pt x="3407549" y="2019785"/>
                  </a:lnTo>
                  <a:lnTo>
                    <a:pt x="3399292" y="2032491"/>
                  </a:lnTo>
                  <a:lnTo>
                    <a:pt x="3382460" y="2026138"/>
                  </a:lnTo>
                  <a:lnTo>
                    <a:pt x="3379284" y="2046137"/>
                  </a:lnTo>
                  <a:lnTo>
                    <a:pt x="3369757" y="2047409"/>
                  </a:lnTo>
                  <a:lnTo>
                    <a:pt x="3368487" y="2035657"/>
                  </a:lnTo>
                  <a:lnTo>
                    <a:pt x="3358959" y="2035031"/>
                  </a:lnTo>
                  <a:lnTo>
                    <a:pt x="3346256" y="2020103"/>
                  </a:lnTo>
                  <a:lnTo>
                    <a:pt x="3350702" y="2042326"/>
                  </a:lnTo>
                  <a:lnTo>
                    <a:pt x="3359277" y="2063286"/>
                  </a:lnTo>
                  <a:lnTo>
                    <a:pt x="3352290" y="2095679"/>
                  </a:lnTo>
                  <a:lnTo>
                    <a:pt x="3334188" y="2104571"/>
                  </a:lnTo>
                  <a:lnTo>
                    <a:pt x="3326248" y="2118549"/>
                  </a:lnTo>
                  <a:lnTo>
                    <a:pt x="3308781" y="2102349"/>
                  </a:lnTo>
                  <a:lnTo>
                    <a:pt x="3299572" y="2113148"/>
                  </a:lnTo>
                  <a:lnTo>
                    <a:pt x="3301795" y="2136336"/>
                  </a:lnTo>
                  <a:lnTo>
                    <a:pt x="3327201" y="2150945"/>
                  </a:lnTo>
                  <a:cubicBezTo>
                    <a:pt x="3326989" y="2156662"/>
                    <a:pt x="3326778" y="2162379"/>
                    <a:pt x="3326566" y="2168096"/>
                  </a:cubicBezTo>
                  <a:lnTo>
                    <a:pt x="3313863" y="2182708"/>
                  </a:lnTo>
                  <a:lnTo>
                    <a:pt x="3304653" y="2213199"/>
                  </a:lnTo>
                  <a:lnTo>
                    <a:pt x="3297349" y="2224950"/>
                  </a:lnTo>
                  <a:lnTo>
                    <a:pt x="3303700" y="2239878"/>
                  </a:lnTo>
                  <a:lnTo>
                    <a:pt x="3303700" y="2260838"/>
                  </a:lnTo>
                  <a:lnTo>
                    <a:pt x="3315768" y="2269099"/>
                  </a:lnTo>
                  <a:lnTo>
                    <a:pt x="3311640" y="2280851"/>
                  </a:lnTo>
                  <a:lnTo>
                    <a:pt x="3304335" y="2265921"/>
                  </a:lnTo>
                  <a:lnTo>
                    <a:pt x="3280834" y="2265288"/>
                  </a:lnTo>
                  <a:cubicBezTo>
                    <a:pt x="3281258" y="2283921"/>
                    <a:pt x="3281681" y="2302554"/>
                    <a:pt x="3282105" y="2321187"/>
                  </a:cubicBezTo>
                  <a:lnTo>
                    <a:pt x="3290044" y="2339928"/>
                  </a:lnTo>
                  <a:lnTo>
                    <a:pt x="3280517" y="2351672"/>
                  </a:lnTo>
                  <a:lnTo>
                    <a:pt x="3293538" y="2394871"/>
                  </a:lnTo>
                  <a:lnTo>
                    <a:pt x="3286233" y="2412969"/>
                  </a:lnTo>
                  <a:lnTo>
                    <a:pt x="3305606" y="2448552"/>
                  </a:lnTo>
                  <a:lnTo>
                    <a:pt x="3306876" y="2458715"/>
                  </a:lnTo>
                  <a:lnTo>
                    <a:pt x="3290044" y="2459350"/>
                  </a:lnTo>
                  <a:lnTo>
                    <a:pt x="3285916" y="2469829"/>
                  </a:lnTo>
                  <a:lnTo>
                    <a:pt x="3305923" y="2474908"/>
                  </a:lnTo>
                  <a:lnTo>
                    <a:pt x="3300524" y="2492694"/>
                  </a:lnTo>
                  <a:lnTo>
                    <a:pt x="3306241" y="2501270"/>
                  </a:lnTo>
                  <a:lnTo>
                    <a:pt x="3317674" y="2484436"/>
                  </a:lnTo>
                  <a:lnTo>
                    <a:pt x="3328154" y="2477450"/>
                  </a:lnTo>
                  <a:lnTo>
                    <a:pt x="3340857" y="2495552"/>
                  </a:lnTo>
                  <a:lnTo>
                    <a:pt x="3355783" y="2490468"/>
                  </a:lnTo>
                  <a:lnTo>
                    <a:pt x="3365311" y="2502854"/>
                  </a:lnTo>
                  <a:lnTo>
                    <a:pt x="3383413" y="2519375"/>
                  </a:lnTo>
                  <a:lnTo>
                    <a:pt x="3390082" y="2533030"/>
                  </a:lnTo>
                  <a:lnTo>
                    <a:pt x="3401833" y="2529855"/>
                  </a:lnTo>
                  <a:lnTo>
                    <a:pt x="3408184" y="2535889"/>
                  </a:lnTo>
                  <a:lnTo>
                    <a:pt x="3414536" y="2547640"/>
                  </a:lnTo>
                  <a:lnTo>
                    <a:pt x="3404056" y="2554944"/>
                  </a:lnTo>
                  <a:lnTo>
                    <a:pt x="3411360" y="2563519"/>
                  </a:lnTo>
                  <a:lnTo>
                    <a:pt x="3432638" y="2574950"/>
                  </a:lnTo>
                  <a:lnTo>
                    <a:pt x="3442483" y="2593690"/>
                  </a:lnTo>
                  <a:lnTo>
                    <a:pt x="3448200" y="2629264"/>
                  </a:lnTo>
                  <a:lnTo>
                    <a:pt x="3440895" y="2640062"/>
                  </a:lnTo>
                  <a:lnTo>
                    <a:pt x="3445024" y="2649591"/>
                  </a:lnTo>
                  <a:lnTo>
                    <a:pt x="3433591" y="2663247"/>
                  </a:lnTo>
                  <a:lnTo>
                    <a:pt x="3429462" y="2674998"/>
                  </a:lnTo>
                  <a:lnTo>
                    <a:pt x="3405326" y="2690880"/>
                  </a:lnTo>
                  <a:lnTo>
                    <a:pt x="3380872" y="2699772"/>
                  </a:lnTo>
                  <a:lnTo>
                    <a:pt x="3372615" y="2697548"/>
                  </a:lnTo>
                  <a:lnTo>
                    <a:pt x="3361182" y="2712475"/>
                  </a:lnTo>
                  <a:lnTo>
                    <a:pt x="3352290" y="2706124"/>
                  </a:lnTo>
                  <a:lnTo>
                    <a:pt x="3351972" y="2658801"/>
                  </a:lnTo>
                  <a:lnTo>
                    <a:pt x="3336093" y="2656896"/>
                  </a:lnTo>
                  <a:lnTo>
                    <a:pt x="3317991" y="2636251"/>
                  </a:lnTo>
                  <a:lnTo>
                    <a:pt x="3311640" y="2649591"/>
                  </a:lnTo>
                  <a:lnTo>
                    <a:pt x="3338634" y="2676905"/>
                  </a:lnTo>
                  <a:lnTo>
                    <a:pt x="3342763" y="2698183"/>
                  </a:lnTo>
                  <a:lnTo>
                    <a:pt x="3334506" y="2708664"/>
                  </a:lnTo>
                  <a:lnTo>
                    <a:pt x="3330377" y="2702315"/>
                  </a:lnTo>
                  <a:lnTo>
                    <a:pt x="3303383" y="2671824"/>
                  </a:lnTo>
                  <a:lnTo>
                    <a:pt x="3311322" y="2696279"/>
                  </a:lnTo>
                  <a:lnTo>
                    <a:pt x="3300524" y="2698501"/>
                  </a:lnTo>
                  <a:lnTo>
                    <a:pt x="3272577" y="2674366"/>
                  </a:lnTo>
                  <a:lnTo>
                    <a:pt x="3251934" y="2684845"/>
                  </a:lnTo>
                  <a:lnTo>
                    <a:pt x="3231609" y="2677858"/>
                  </a:lnTo>
                  <a:lnTo>
                    <a:pt x="3228433" y="2691833"/>
                  </a:lnTo>
                  <a:lnTo>
                    <a:pt x="3195405" y="2684527"/>
                  </a:lnTo>
                  <a:lnTo>
                    <a:pt x="3179843" y="2692150"/>
                  </a:lnTo>
                  <a:lnTo>
                    <a:pt x="3196993" y="2705488"/>
                  </a:lnTo>
                  <a:lnTo>
                    <a:pt x="3237008" y="2701043"/>
                  </a:lnTo>
                  <a:lnTo>
                    <a:pt x="3247488" y="2695643"/>
                  </a:lnTo>
                  <a:lnTo>
                    <a:pt x="3257016" y="2707394"/>
                  </a:lnTo>
                  <a:lnTo>
                    <a:pt x="3280517" y="2717556"/>
                  </a:lnTo>
                  <a:lnTo>
                    <a:pt x="3284645" y="2705806"/>
                  </a:lnTo>
                  <a:lnTo>
                    <a:pt x="3293220" y="2720734"/>
                  </a:lnTo>
                  <a:lnTo>
                    <a:pt x="3289409" y="2735344"/>
                  </a:lnTo>
                  <a:lnTo>
                    <a:pt x="3297666" y="2743602"/>
                  </a:lnTo>
                  <a:lnTo>
                    <a:pt x="3308464" y="2732167"/>
                  </a:lnTo>
                  <a:lnTo>
                    <a:pt x="3338952" y="2737884"/>
                  </a:lnTo>
                  <a:lnTo>
                    <a:pt x="3361182" y="2733755"/>
                  </a:lnTo>
                  <a:lnTo>
                    <a:pt x="3380237" y="2723910"/>
                  </a:lnTo>
                  <a:lnTo>
                    <a:pt x="3392940" y="2732485"/>
                  </a:lnTo>
                  <a:lnTo>
                    <a:pt x="3391035" y="2745190"/>
                  </a:lnTo>
                  <a:lnTo>
                    <a:pt x="3398339" y="2753129"/>
                  </a:lnTo>
                  <a:lnTo>
                    <a:pt x="3411360" y="2767104"/>
                  </a:lnTo>
                  <a:lnTo>
                    <a:pt x="3411360" y="2775043"/>
                  </a:lnTo>
                  <a:lnTo>
                    <a:pt x="3405009" y="2786794"/>
                  </a:lnTo>
                  <a:lnTo>
                    <a:pt x="3396434" y="2782031"/>
                  </a:lnTo>
                  <a:lnTo>
                    <a:pt x="3385954" y="2773455"/>
                  </a:lnTo>
                  <a:lnTo>
                    <a:pt x="3390082" y="2764880"/>
                  </a:lnTo>
                  <a:lnTo>
                    <a:pt x="3384366" y="2753764"/>
                  </a:lnTo>
                  <a:lnTo>
                    <a:pt x="3380555" y="2772502"/>
                  </a:lnTo>
                  <a:lnTo>
                    <a:pt x="3370075" y="2775678"/>
                  </a:lnTo>
                  <a:lnTo>
                    <a:pt x="3363088" y="2799814"/>
                  </a:lnTo>
                  <a:lnTo>
                    <a:pt x="3346891" y="2801402"/>
                  </a:lnTo>
                  <a:lnTo>
                    <a:pt x="3344986" y="2785525"/>
                  </a:lnTo>
                  <a:lnTo>
                    <a:pt x="3337046" y="2777904"/>
                  </a:lnTo>
                  <a:lnTo>
                    <a:pt x="3329107" y="2802355"/>
                  </a:lnTo>
                  <a:lnTo>
                    <a:pt x="3309099" y="2823640"/>
                  </a:lnTo>
                  <a:lnTo>
                    <a:pt x="3280517" y="2828405"/>
                  </a:lnTo>
                  <a:cubicBezTo>
                    <a:pt x="3280305" y="2833909"/>
                    <a:pt x="3280094" y="2839413"/>
                    <a:pt x="3279882" y="2844917"/>
                  </a:cubicBezTo>
                  <a:lnTo>
                    <a:pt x="3262732" y="2853812"/>
                  </a:lnTo>
                  <a:lnTo>
                    <a:pt x="3207473" y="2844601"/>
                  </a:lnTo>
                  <a:lnTo>
                    <a:pt x="3193182" y="2851905"/>
                  </a:lnTo>
                  <a:lnTo>
                    <a:pt x="3204615" y="2865880"/>
                  </a:lnTo>
                  <a:lnTo>
                    <a:pt x="3250029" y="2864292"/>
                  </a:lnTo>
                  <a:lnTo>
                    <a:pt x="3257968" y="2884298"/>
                  </a:lnTo>
                  <a:lnTo>
                    <a:pt x="3247171" y="2891602"/>
                  </a:lnTo>
                  <a:lnTo>
                    <a:pt x="3222717" y="2881440"/>
                  </a:lnTo>
                  <a:lnTo>
                    <a:pt x="3221764" y="2888744"/>
                  </a:lnTo>
                  <a:lnTo>
                    <a:pt x="3210014" y="2894461"/>
                  </a:lnTo>
                  <a:lnTo>
                    <a:pt x="3195087" y="2897319"/>
                  </a:lnTo>
                  <a:lnTo>
                    <a:pt x="3184607" y="2891602"/>
                  </a:lnTo>
                  <a:lnTo>
                    <a:pt x="3176032" y="2895731"/>
                  </a:lnTo>
                  <a:lnTo>
                    <a:pt x="3178891" y="2903354"/>
                  </a:lnTo>
                  <a:lnTo>
                    <a:pt x="3189053" y="2912884"/>
                  </a:lnTo>
                  <a:lnTo>
                    <a:pt x="3200169" y="2910024"/>
                  </a:lnTo>
                  <a:lnTo>
                    <a:pt x="3207155" y="2911295"/>
                  </a:lnTo>
                  <a:lnTo>
                    <a:pt x="3213507" y="2921142"/>
                  </a:lnTo>
                  <a:lnTo>
                    <a:pt x="3219541" y="2924316"/>
                  </a:lnTo>
                  <a:lnTo>
                    <a:pt x="3223034" y="2920189"/>
                  </a:lnTo>
                  <a:lnTo>
                    <a:pt x="3219859" y="2909707"/>
                  </a:lnTo>
                  <a:lnTo>
                    <a:pt x="3216048" y="2903038"/>
                  </a:lnTo>
                  <a:lnTo>
                    <a:pt x="3221447" y="2895731"/>
                  </a:lnTo>
                  <a:cubicBezTo>
                    <a:pt x="3221553" y="2893402"/>
                    <a:pt x="3221658" y="2891073"/>
                    <a:pt x="3221764" y="2888744"/>
                  </a:cubicBezTo>
                  <a:lnTo>
                    <a:pt x="3253840" y="2909707"/>
                  </a:lnTo>
                  <a:lnTo>
                    <a:pt x="3257016" y="2929395"/>
                  </a:lnTo>
                  <a:lnTo>
                    <a:pt x="3243360" y="2931935"/>
                  </a:lnTo>
                  <a:lnTo>
                    <a:pt x="3250982" y="2947504"/>
                  </a:lnTo>
                  <a:lnTo>
                    <a:pt x="3239549" y="2962430"/>
                  </a:lnTo>
                  <a:lnTo>
                    <a:pt x="3252252" y="2975770"/>
                  </a:lnTo>
                  <a:lnTo>
                    <a:pt x="3240819" y="2987839"/>
                  </a:lnTo>
                  <a:lnTo>
                    <a:pt x="3227163" y="2976087"/>
                  </a:lnTo>
                  <a:lnTo>
                    <a:pt x="3220811" y="2995144"/>
                  </a:lnTo>
                  <a:lnTo>
                    <a:pt x="3241772" y="3009753"/>
                  </a:lnTo>
                  <a:lnTo>
                    <a:pt x="3246536" y="3023727"/>
                  </a:lnTo>
                  <a:lnTo>
                    <a:pt x="3232562" y="3038337"/>
                  </a:lnTo>
                  <a:lnTo>
                    <a:pt x="3243360" y="3047547"/>
                  </a:lnTo>
                  <a:cubicBezTo>
                    <a:pt x="3243148" y="3054322"/>
                    <a:pt x="3242937" y="3061098"/>
                    <a:pt x="3242725" y="3067873"/>
                  </a:cubicBezTo>
                  <a:lnTo>
                    <a:pt x="3223352" y="3086930"/>
                  </a:lnTo>
                  <a:cubicBezTo>
                    <a:pt x="3223140" y="3091906"/>
                    <a:pt x="3222929" y="3096881"/>
                    <a:pt x="3222717" y="3101857"/>
                  </a:cubicBezTo>
                  <a:lnTo>
                    <a:pt x="3229069" y="3125994"/>
                  </a:lnTo>
                  <a:lnTo>
                    <a:pt x="3217953" y="3149179"/>
                  </a:lnTo>
                  <a:lnTo>
                    <a:pt x="3218271" y="3179668"/>
                  </a:lnTo>
                  <a:lnTo>
                    <a:pt x="3203662" y="3231756"/>
                  </a:lnTo>
                  <a:lnTo>
                    <a:pt x="3173492" y="3297185"/>
                  </a:lnTo>
                  <a:lnTo>
                    <a:pt x="3148085" y="3285752"/>
                  </a:lnTo>
                  <a:lnTo>
                    <a:pt x="3114422" y="3290515"/>
                  </a:lnTo>
                  <a:lnTo>
                    <a:pt x="3104577" y="3278763"/>
                  </a:lnTo>
                  <a:lnTo>
                    <a:pt x="3065832" y="3286386"/>
                  </a:lnTo>
                  <a:lnTo>
                    <a:pt x="3055352" y="3310842"/>
                  </a:lnTo>
                  <a:lnTo>
                    <a:pt x="3036297" y="3305761"/>
                  </a:lnTo>
                  <a:lnTo>
                    <a:pt x="3032168" y="3332122"/>
                  </a:lnTo>
                  <a:lnTo>
                    <a:pt x="3008985" y="3359754"/>
                  </a:lnTo>
                  <a:lnTo>
                    <a:pt x="3025499" y="3391193"/>
                  </a:lnTo>
                  <a:lnTo>
                    <a:pt x="3022641" y="3416601"/>
                  </a:lnTo>
                  <a:lnTo>
                    <a:pt x="3009620" y="3418824"/>
                  </a:lnTo>
                  <a:lnTo>
                    <a:pt x="2977862" y="3411837"/>
                  </a:lnTo>
                  <a:lnTo>
                    <a:pt x="2930542" y="3432164"/>
                  </a:lnTo>
                  <a:lnTo>
                    <a:pt x="2918792" y="3423906"/>
                  </a:lnTo>
                  <a:lnTo>
                    <a:pt x="2882588" y="3426447"/>
                  </a:lnTo>
                  <a:cubicBezTo>
                    <a:pt x="2883011" y="3420413"/>
                    <a:pt x="2883435" y="3414378"/>
                    <a:pt x="2883858" y="3408344"/>
                  </a:cubicBezTo>
                  <a:lnTo>
                    <a:pt x="2899419" y="3403897"/>
                  </a:lnTo>
                  <a:lnTo>
                    <a:pt x="2893068" y="3392463"/>
                  </a:lnTo>
                  <a:lnTo>
                    <a:pt x="2903230" y="3368330"/>
                  </a:lnTo>
                  <a:lnTo>
                    <a:pt x="2852100" y="3293691"/>
                  </a:lnTo>
                  <a:lnTo>
                    <a:pt x="2857181" y="3281306"/>
                  </a:lnTo>
                  <a:lnTo>
                    <a:pt x="2867979" y="3290515"/>
                  </a:lnTo>
                  <a:lnTo>
                    <a:pt x="2875283" y="3289244"/>
                  </a:lnTo>
                  <a:lnTo>
                    <a:pt x="2882270" y="3276541"/>
                  </a:lnTo>
                  <a:lnTo>
                    <a:pt x="2867661" y="3252402"/>
                  </a:lnTo>
                  <a:lnTo>
                    <a:pt x="2867661" y="3241921"/>
                  </a:lnTo>
                  <a:lnTo>
                    <a:pt x="2890527" y="3243826"/>
                  </a:lnTo>
                  <a:lnTo>
                    <a:pt x="2892750" y="3222863"/>
                  </a:lnTo>
                  <a:lnTo>
                    <a:pt x="2821930" y="3147590"/>
                  </a:lnTo>
                  <a:lnTo>
                    <a:pt x="2812084" y="3089788"/>
                  </a:lnTo>
                  <a:lnTo>
                    <a:pt x="2795888" y="3080260"/>
                  </a:lnTo>
                  <a:lnTo>
                    <a:pt x="2787313" y="3042465"/>
                  </a:lnTo>
                  <a:lnTo>
                    <a:pt x="2772387" y="3022457"/>
                  </a:lnTo>
                  <a:lnTo>
                    <a:pt x="2790171" y="3018328"/>
                  </a:lnTo>
                  <a:lnTo>
                    <a:pt x="2793347" y="3008801"/>
                  </a:lnTo>
                  <a:lnTo>
                    <a:pt x="2779374" y="2996097"/>
                  </a:lnTo>
                  <a:lnTo>
                    <a:pt x="2775245" y="2979263"/>
                  </a:lnTo>
                  <a:lnTo>
                    <a:pt x="2779056" y="2969736"/>
                  </a:lnTo>
                  <a:lnTo>
                    <a:pt x="2779056" y="2956077"/>
                  </a:lnTo>
                  <a:lnTo>
                    <a:pt x="2768576" y="2951632"/>
                  </a:lnTo>
                  <a:lnTo>
                    <a:pt x="2756825" y="2957348"/>
                  </a:lnTo>
                  <a:lnTo>
                    <a:pt x="2739676" y="2952267"/>
                  </a:lnTo>
                  <a:lnTo>
                    <a:pt x="2741899" y="2941467"/>
                  </a:lnTo>
                  <a:lnTo>
                    <a:pt x="2779691" y="2919236"/>
                  </a:lnTo>
                  <a:lnTo>
                    <a:pt x="2763812" y="2902720"/>
                  </a:lnTo>
                  <a:lnTo>
                    <a:pt x="2759684" y="2902720"/>
                  </a:lnTo>
                  <a:lnTo>
                    <a:pt x="2756190" y="2903038"/>
                  </a:lnTo>
                  <a:lnTo>
                    <a:pt x="2753332" y="2903672"/>
                  </a:lnTo>
                  <a:lnTo>
                    <a:pt x="2752379" y="2903989"/>
                  </a:lnTo>
                  <a:lnTo>
                    <a:pt x="2752062" y="2904623"/>
                  </a:lnTo>
                  <a:lnTo>
                    <a:pt x="2751426" y="2906529"/>
                  </a:lnTo>
                  <a:cubicBezTo>
                    <a:pt x="2751320" y="2907377"/>
                    <a:pt x="2751215" y="2908224"/>
                    <a:pt x="2751109" y="2909072"/>
                  </a:cubicBezTo>
                  <a:lnTo>
                    <a:pt x="2751109" y="2911930"/>
                  </a:lnTo>
                  <a:lnTo>
                    <a:pt x="2751109" y="2917011"/>
                  </a:lnTo>
                  <a:lnTo>
                    <a:pt x="2751109" y="2919236"/>
                  </a:lnTo>
                  <a:lnTo>
                    <a:pt x="2745710" y="2915423"/>
                  </a:lnTo>
                  <a:cubicBezTo>
                    <a:pt x="2746133" y="2909706"/>
                    <a:pt x="2746557" y="2903989"/>
                    <a:pt x="2746980" y="2898272"/>
                  </a:cubicBezTo>
                  <a:lnTo>
                    <a:pt x="2733642" y="2887156"/>
                  </a:lnTo>
                  <a:lnTo>
                    <a:pt x="2729513" y="2872231"/>
                  </a:lnTo>
                  <a:lnTo>
                    <a:pt x="2720621" y="2826815"/>
                  </a:lnTo>
                  <a:lnTo>
                    <a:pt x="2717763" y="2769962"/>
                  </a:lnTo>
                  <a:lnTo>
                    <a:pt x="2718432" y="2770111"/>
                  </a:lnTo>
                  <a:lnTo>
                    <a:pt x="2705803" y="2755583"/>
                  </a:lnTo>
                  <a:lnTo>
                    <a:pt x="2681365" y="2751773"/>
                  </a:lnTo>
                  <a:lnTo>
                    <a:pt x="2680413" y="2744153"/>
                  </a:lnTo>
                  <a:lnTo>
                    <a:pt x="2666449" y="2735898"/>
                  </a:lnTo>
                  <a:lnTo>
                    <a:pt x="2677874" y="2696847"/>
                  </a:lnTo>
                  <a:lnTo>
                    <a:pt x="2668353" y="2675893"/>
                  </a:lnTo>
                  <a:cubicBezTo>
                    <a:pt x="2668565" y="2666050"/>
                    <a:pt x="2668776" y="2656208"/>
                    <a:pt x="2668988" y="2646365"/>
                  </a:cubicBezTo>
                  <a:lnTo>
                    <a:pt x="2675335" y="2662240"/>
                  </a:lnTo>
                  <a:lnTo>
                    <a:pt x="2678509" y="2640968"/>
                  </a:lnTo>
                  <a:lnTo>
                    <a:pt x="2676288" y="2617791"/>
                  </a:lnTo>
                  <a:lnTo>
                    <a:pt x="2655976" y="2621282"/>
                  </a:lnTo>
                  <a:lnTo>
                    <a:pt x="2646771" y="2635889"/>
                  </a:lnTo>
                  <a:lnTo>
                    <a:pt x="2659784" y="2674939"/>
                  </a:lnTo>
                  <a:lnTo>
                    <a:pt x="2657879" y="2686687"/>
                  </a:lnTo>
                  <a:lnTo>
                    <a:pt x="2649310" y="2693036"/>
                  </a:lnTo>
                  <a:lnTo>
                    <a:pt x="2646136" y="2672717"/>
                  </a:lnTo>
                  <a:lnTo>
                    <a:pt x="2642962" y="2665414"/>
                  </a:lnTo>
                  <a:cubicBezTo>
                    <a:pt x="2643174" y="2662662"/>
                    <a:pt x="2643385" y="2659911"/>
                    <a:pt x="2643597" y="2657159"/>
                  </a:cubicBezTo>
                  <a:lnTo>
                    <a:pt x="2631854" y="2658430"/>
                  </a:lnTo>
                  <a:lnTo>
                    <a:pt x="2637567" y="2679067"/>
                  </a:lnTo>
                  <a:lnTo>
                    <a:pt x="2632489" y="2705737"/>
                  </a:lnTo>
                  <a:lnTo>
                    <a:pt x="2650579" y="2720341"/>
                  </a:lnTo>
                  <a:lnTo>
                    <a:pt x="2647722" y="2746693"/>
                  </a:lnTo>
                  <a:lnTo>
                    <a:pt x="2636298" y="2747963"/>
                  </a:lnTo>
                  <a:lnTo>
                    <a:pt x="2633124" y="2773998"/>
                  </a:lnTo>
                  <a:lnTo>
                    <a:pt x="2623920" y="2784475"/>
                  </a:lnTo>
                  <a:lnTo>
                    <a:pt x="2600434" y="2781934"/>
                  </a:lnTo>
                  <a:lnTo>
                    <a:pt x="2586787" y="2789236"/>
                  </a:lnTo>
                  <a:lnTo>
                    <a:pt x="2571870" y="2774633"/>
                  </a:lnTo>
                  <a:lnTo>
                    <a:pt x="2577583" y="2799714"/>
                  </a:lnTo>
                  <a:lnTo>
                    <a:pt x="2549970" y="2818130"/>
                  </a:lnTo>
                  <a:lnTo>
                    <a:pt x="2544893" y="2839084"/>
                  </a:lnTo>
                  <a:lnTo>
                    <a:pt x="2529023" y="2837179"/>
                  </a:lnTo>
                  <a:lnTo>
                    <a:pt x="2524898" y="2843846"/>
                  </a:lnTo>
                  <a:lnTo>
                    <a:pt x="2536322" y="2852736"/>
                  </a:lnTo>
                  <a:lnTo>
                    <a:pt x="2528389" y="2862578"/>
                  </a:lnTo>
                  <a:lnTo>
                    <a:pt x="2517598" y="2864483"/>
                  </a:lnTo>
                  <a:lnTo>
                    <a:pt x="2509981" y="2866389"/>
                  </a:lnTo>
                  <a:lnTo>
                    <a:pt x="2506807" y="2867023"/>
                  </a:lnTo>
                  <a:lnTo>
                    <a:pt x="2504903" y="2867975"/>
                  </a:lnTo>
                  <a:lnTo>
                    <a:pt x="2504268" y="2868928"/>
                  </a:lnTo>
                  <a:lnTo>
                    <a:pt x="2503952" y="2869563"/>
                  </a:lnTo>
                  <a:lnTo>
                    <a:pt x="2502999" y="2872103"/>
                  </a:lnTo>
                  <a:lnTo>
                    <a:pt x="2501730" y="2875277"/>
                  </a:lnTo>
                  <a:lnTo>
                    <a:pt x="2500777" y="2879088"/>
                  </a:lnTo>
                  <a:lnTo>
                    <a:pt x="2499190" y="2885437"/>
                  </a:lnTo>
                  <a:cubicBezTo>
                    <a:pt x="2499084" y="2886390"/>
                    <a:pt x="2498979" y="2887342"/>
                    <a:pt x="2498873" y="2888295"/>
                  </a:cubicBezTo>
                  <a:lnTo>
                    <a:pt x="2479196" y="2919092"/>
                  </a:lnTo>
                  <a:lnTo>
                    <a:pt x="2452536" y="2925442"/>
                  </a:lnTo>
                  <a:lnTo>
                    <a:pt x="2434445" y="2941316"/>
                  </a:lnTo>
                  <a:lnTo>
                    <a:pt x="2412546" y="2943856"/>
                  </a:lnTo>
                  <a:lnTo>
                    <a:pt x="2406199" y="2961954"/>
                  </a:lnTo>
                  <a:lnTo>
                    <a:pt x="2358910" y="2965446"/>
                  </a:lnTo>
                  <a:lnTo>
                    <a:pt x="2325902" y="2956239"/>
                  </a:lnTo>
                  <a:lnTo>
                    <a:pt x="2291942" y="2950206"/>
                  </a:lnTo>
                  <a:lnTo>
                    <a:pt x="2297020" y="2924807"/>
                  </a:lnTo>
                  <a:lnTo>
                    <a:pt x="2267822" y="2929252"/>
                  </a:lnTo>
                  <a:lnTo>
                    <a:pt x="2226879" y="2886389"/>
                  </a:lnTo>
                  <a:lnTo>
                    <a:pt x="2197364" y="2883216"/>
                  </a:lnTo>
                  <a:lnTo>
                    <a:pt x="2191016" y="2862578"/>
                  </a:lnTo>
                  <a:lnTo>
                    <a:pt x="2178955" y="2853371"/>
                  </a:lnTo>
                  <a:lnTo>
                    <a:pt x="2188477" y="2836226"/>
                  </a:lnTo>
                  <a:lnTo>
                    <a:pt x="2197681" y="2806700"/>
                  </a:lnTo>
                  <a:lnTo>
                    <a:pt x="2216723" y="2820034"/>
                  </a:lnTo>
                  <a:lnTo>
                    <a:pt x="2224022" y="2809240"/>
                  </a:lnTo>
                  <a:lnTo>
                    <a:pt x="2253857" y="2822891"/>
                  </a:lnTo>
                  <a:lnTo>
                    <a:pt x="2244334" y="2811462"/>
                  </a:lnTo>
                  <a:lnTo>
                    <a:pt x="2243066" y="2799714"/>
                  </a:lnTo>
                  <a:lnTo>
                    <a:pt x="2283373" y="2782569"/>
                  </a:lnTo>
                  <a:lnTo>
                    <a:pt x="2235450" y="2793365"/>
                  </a:lnTo>
                  <a:lnTo>
                    <a:pt x="2224976" y="2773679"/>
                  </a:lnTo>
                  <a:lnTo>
                    <a:pt x="2235132" y="2752408"/>
                  </a:lnTo>
                  <a:lnTo>
                    <a:pt x="2251001" y="2748280"/>
                  </a:lnTo>
                  <a:lnTo>
                    <a:pt x="2258618" y="2737486"/>
                  </a:lnTo>
                  <a:lnTo>
                    <a:pt x="2242432" y="2730184"/>
                  </a:lnTo>
                  <a:lnTo>
                    <a:pt x="2245287" y="2720658"/>
                  </a:lnTo>
                  <a:lnTo>
                    <a:pt x="2261156" y="2707958"/>
                  </a:lnTo>
                  <a:lnTo>
                    <a:pt x="2261156" y="2703514"/>
                  </a:lnTo>
                  <a:lnTo>
                    <a:pt x="2245287" y="2694307"/>
                  </a:lnTo>
                  <a:lnTo>
                    <a:pt x="2232909" y="2720024"/>
                  </a:lnTo>
                  <a:lnTo>
                    <a:pt x="2214502" y="2707641"/>
                  </a:lnTo>
                  <a:lnTo>
                    <a:pt x="2211646" y="2733675"/>
                  </a:lnTo>
                  <a:lnTo>
                    <a:pt x="2197998" y="2725421"/>
                  </a:lnTo>
                  <a:cubicBezTo>
                    <a:pt x="2197681" y="2720870"/>
                    <a:pt x="2197363" y="2716319"/>
                    <a:pt x="2197046" y="2711768"/>
                  </a:cubicBezTo>
                  <a:lnTo>
                    <a:pt x="2191333" y="2703196"/>
                  </a:lnTo>
                  <a:lnTo>
                    <a:pt x="2204980" y="2676845"/>
                  </a:lnTo>
                  <a:lnTo>
                    <a:pt x="2223072" y="2685099"/>
                  </a:lnTo>
                  <a:lnTo>
                    <a:pt x="2224976" y="2659700"/>
                  </a:lnTo>
                  <a:lnTo>
                    <a:pt x="2227833" y="2657478"/>
                  </a:lnTo>
                  <a:lnTo>
                    <a:pt x="2233862" y="2652715"/>
                  </a:lnTo>
                  <a:lnTo>
                    <a:pt x="2237035" y="2649540"/>
                  </a:lnTo>
                  <a:lnTo>
                    <a:pt x="2239257" y="2646683"/>
                  </a:lnTo>
                  <a:lnTo>
                    <a:pt x="2241161" y="2644460"/>
                  </a:lnTo>
                  <a:lnTo>
                    <a:pt x="2241479" y="2643508"/>
                  </a:lnTo>
                  <a:lnTo>
                    <a:pt x="2241479" y="2642873"/>
                  </a:lnTo>
                  <a:lnTo>
                    <a:pt x="2241479" y="2642555"/>
                  </a:lnTo>
                  <a:lnTo>
                    <a:pt x="2241798" y="2642555"/>
                  </a:lnTo>
                  <a:lnTo>
                    <a:pt x="2243702" y="2642873"/>
                  </a:lnTo>
                  <a:lnTo>
                    <a:pt x="2248461" y="2646048"/>
                  </a:lnTo>
                  <a:lnTo>
                    <a:pt x="2256713" y="2651127"/>
                  </a:lnTo>
                  <a:lnTo>
                    <a:pt x="2264966" y="2632078"/>
                  </a:lnTo>
                  <a:lnTo>
                    <a:pt x="2259571" y="2626999"/>
                  </a:lnTo>
                  <a:lnTo>
                    <a:pt x="2242432" y="2639698"/>
                  </a:lnTo>
                  <a:lnTo>
                    <a:pt x="2232909" y="2632395"/>
                  </a:lnTo>
                  <a:lnTo>
                    <a:pt x="2216406" y="2645095"/>
                  </a:lnTo>
                  <a:lnTo>
                    <a:pt x="2211646" y="2633665"/>
                  </a:lnTo>
                  <a:lnTo>
                    <a:pt x="2225609" y="2614615"/>
                  </a:lnTo>
                  <a:lnTo>
                    <a:pt x="2237035" y="2592073"/>
                  </a:lnTo>
                  <a:lnTo>
                    <a:pt x="2260205" y="2583819"/>
                  </a:lnTo>
                  <a:lnTo>
                    <a:pt x="2263060" y="2568896"/>
                  </a:lnTo>
                  <a:lnTo>
                    <a:pt x="2245287" y="2569214"/>
                  </a:lnTo>
                  <a:lnTo>
                    <a:pt x="2264013" y="2548576"/>
                  </a:lnTo>
                  <a:lnTo>
                    <a:pt x="2274486" y="2524764"/>
                  </a:lnTo>
                  <a:lnTo>
                    <a:pt x="2276390" y="2521589"/>
                  </a:lnTo>
                  <a:lnTo>
                    <a:pt x="2288133" y="2517779"/>
                  </a:lnTo>
                  <a:lnTo>
                    <a:pt x="2285278" y="2560324"/>
                  </a:lnTo>
                  <a:lnTo>
                    <a:pt x="2292893" y="2570485"/>
                  </a:lnTo>
                  <a:lnTo>
                    <a:pt x="2297656" y="2512700"/>
                  </a:lnTo>
                  <a:lnTo>
                    <a:pt x="2328123" y="2498726"/>
                  </a:lnTo>
                  <a:lnTo>
                    <a:pt x="2315429" y="2494594"/>
                  </a:lnTo>
                  <a:lnTo>
                    <a:pt x="2290038" y="2503489"/>
                  </a:lnTo>
                  <a:lnTo>
                    <a:pt x="2293212" y="2487610"/>
                  </a:lnTo>
                  <a:lnTo>
                    <a:pt x="2278612" y="2503489"/>
                  </a:lnTo>
                  <a:lnTo>
                    <a:pt x="2250048" y="2517144"/>
                  </a:lnTo>
                  <a:lnTo>
                    <a:pt x="2241798" y="2546990"/>
                  </a:lnTo>
                  <a:lnTo>
                    <a:pt x="2213550" y="2566039"/>
                  </a:lnTo>
                  <a:lnTo>
                    <a:pt x="2206249" y="2575564"/>
                  </a:lnTo>
                  <a:lnTo>
                    <a:pt x="2183715" y="2563182"/>
                  </a:lnTo>
                  <a:lnTo>
                    <a:pt x="2169117" y="2573658"/>
                  </a:lnTo>
                  <a:lnTo>
                    <a:pt x="2149756" y="2544449"/>
                  </a:lnTo>
                  <a:cubicBezTo>
                    <a:pt x="2149650" y="2541380"/>
                    <a:pt x="2149545" y="2538311"/>
                    <a:pt x="2149439" y="2535242"/>
                  </a:cubicBezTo>
                  <a:lnTo>
                    <a:pt x="2166578" y="2537146"/>
                  </a:lnTo>
                  <a:lnTo>
                    <a:pt x="2168800" y="2516191"/>
                  </a:lnTo>
                  <a:lnTo>
                    <a:pt x="2183399" y="2530480"/>
                  </a:lnTo>
                  <a:lnTo>
                    <a:pt x="2216088" y="2509202"/>
                  </a:lnTo>
                  <a:lnTo>
                    <a:pt x="2187842" y="2511428"/>
                  </a:lnTo>
                  <a:lnTo>
                    <a:pt x="2178955" y="2506347"/>
                  </a:lnTo>
                  <a:lnTo>
                    <a:pt x="2176734" y="2489517"/>
                  </a:lnTo>
                  <a:lnTo>
                    <a:pt x="2203076" y="2475554"/>
                  </a:lnTo>
                  <a:lnTo>
                    <a:pt x="2181178" y="2477773"/>
                  </a:lnTo>
                  <a:cubicBezTo>
                    <a:pt x="2181390" y="2473540"/>
                    <a:pt x="2181601" y="2469306"/>
                    <a:pt x="2181813" y="2465073"/>
                  </a:cubicBezTo>
                  <a:lnTo>
                    <a:pt x="2169117" y="2453962"/>
                  </a:lnTo>
                  <a:lnTo>
                    <a:pt x="2180543" y="2439040"/>
                  </a:lnTo>
                  <a:lnTo>
                    <a:pt x="2172290" y="2438087"/>
                  </a:lnTo>
                  <a:lnTo>
                    <a:pt x="2159594" y="2444438"/>
                  </a:lnTo>
                  <a:lnTo>
                    <a:pt x="2141505" y="2433007"/>
                  </a:lnTo>
                  <a:lnTo>
                    <a:pt x="2149756" y="2422530"/>
                  </a:lnTo>
                  <a:lnTo>
                    <a:pt x="2138331" y="2421258"/>
                  </a:lnTo>
                  <a:lnTo>
                    <a:pt x="2143091" y="2403163"/>
                  </a:lnTo>
                  <a:lnTo>
                    <a:pt x="2158959" y="2402208"/>
                  </a:lnTo>
                  <a:lnTo>
                    <a:pt x="2184669" y="2408243"/>
                  </a:lnTo>
                  <a:lnTo>
                    <a:pt x="2209741" y="2392366"/>
                  </a:lnTo>
                  <a:lnTo>
                    <a:pt x="2253223" y="2401575"/>
                  </a:lnTo>
                  <a:lnTo>
                    <a:pt x="2274486" y="2389510"/>
                  </a:lnTo>
                  <a:lnTo>
                    <a:pt x="2317968" y="2416815"/>
                  </a:lnTo>
                  <a:lnTo>
                    <a:pt x="2312891" y="2438722"/>
                  </a:lnTo>
                  <a:lnTo>
                    <a:pt x="2328441" y="2426022"/>
                  </a:lnTo>
                  <a:lnTo>
                    <a:pt x="2341136" y="2440627"/>
                  </a:lnTo>
                  <a:lnTo>
                    <a:pt x="2347484" y="2426022"/>
                  </a:lnTo>
                  <a:lnTo>
                    <a:pt x="2329710" y="2412053"/>
                  </a:lnTo>
                  <a:lnTo>
                    <a:pt x="2325902" y="2398716"/>
                  </a:lnTo>
                  <a:lnTo>
                    <a:pt x="2386204" y="2376172"/>
                  </a:lnTo>
                  <a:lnTo>
                    <a:pt x="2384935" y="2359030"/>
                  </a:lnTo>
                  <a:lnTo>
                    <a:pt x="2353197" y="2371094"/>
                  </a:lnTo>
                  <a:lnTo>
                    <a:pt x="2361765" y="2356172"/>
                  </a:lnTo>
                  <a:cubicBezTo>
                    <a:pt x="2361659" y="2348023"/>
                    <a:pt x="2361554" y="2339874"/>
                    <a:pt x="2361448" y="2331725"/>
                  </a:cubicBezTo>
                  <a:lnTo>
                    <a:pt x="2383348" y="2299021"/>
                  </a:lnTo>
                  <a:lnTo>
                    <a:pt x="2345898" y="2332040"/>
                  </a:lnTo>
                  <a:lnTo>
                    <a:pt x="2345898" y="2368872"/>
                  </a:lnTo>
                  <a:lnTo>
                    <a:pt x="2330346" y="2378397"/>
                  </a:lnTo>
                  <a:lnTo>
                    <a:pt x="2320824" y="2367285"/>
                  </a:lnTo>
                  <a:lnTo>
                    <a:pt x="2313208" y="2374587"/>
                  </a:lnTo>
                  <a:lnTo>
                    <a:pt x="2271948" y="2374904"/>
                  </a:lnTo>
                  <a:lnTo>
                    <a:pt x="2271948" y="2363157"/>
                  </a:lnTo>
                  <a:lnTo>
                    <a:pt x="2287500" y="2339979"/>
                  </a:lnTo>
                  <a:lnTo>
                    <a:pt x="2263378" y="2359030"/>
                  </a:lnTo>
                  <a:lnTo>
                    <a:pt x="2263378" y="2376172"/>
                  </a:lnTo>
                  <a:lnTo>
                    <a:pt x="2245605" y="2379350"/>
                  </a:lnTo>
                  <a:lnTo>
                    <a:pt x="2210694" y="2377443"/>
                  </a:lnTo>
                  <a:lnTo>
                    <a:pt x="2176100" y="2399987"/>
                  </a:lnTo>
                  <a:lnTo>
                    <a:pt x="2153882" y="2391732"/>
                  </a:lnTo>
                  <a:lnTo>
                    <a:pt x="2145948" y="2379350"/>
                  </a:lnTo>
                  <a:lnTo>
                    <a:pt x="2160864" y="2371729"/>
                  </a:lnTo>
                  <a:lnTo>
                    <a:pt x="2136427" y="2362204"/>
                  </a:lnTo>
                  <a:lnTo>
                    <a:pt x="2178639" y="2342201"/>
                  </a:lnTo>
                  <a:lnTo>
                    <a:pt x="2167847" y="2339979"/>
                  </a:lnTo>
                  <a:lnTo>
                    <a:pt x="2173243" y="2326326"/>
                  </a:lnTo>
                  <a:lnTo>
                    <a:pt x="2188160" y="2322834"/>
                  </a:lnTo>
                  <a:lnTo>
                    <a:pt x="2158008" y="2303150"/>
                  </a:lnTo>
                  <a:lnTo>
                    <a:pt x="2166578" y="2294574"/>
                  </a:lnTo>
                  <a:lnTo>
                    <a:pt x="2133571" y="2274889"/>
                  </a:lnTo>
                  <a:lnTo>
                    <a:pt x="2157057" y="2271715"/>
                  </a:lnTo>
                  <a:lnTo>
                    <a:pt x="2154518" y="2256790"/>
                  </a:lnTo>
                  <a:lnTo>
                    <a:pt x="2160864" y="2256790"/>
                  </a:lnTo>
                  <a:lnTo>
                    <a:pt x="2173560" y="2244090"/>
                  </a:lnTo>
                  <a:lnTo>
                    <a:pt x="2187525" y="2258697"/>
                  </a:lnTo>
                  <a:lnTo>
                    <a:pt x="2200219" y="2265998"/>
                  </a:lnTo>
                  <a:lnTo>
                    <a:pt x="2203395" y="2253298"/>
                  </a:lnTo>
                  <a:lnTo>
                    <a:pt x="2226246" y="2245361"/>
                  </a:lnTo>
                  <a:lnTo>
                    <a:pt x="2252906" y="2258377"/>
                  </a:lnTo>
                  <a:lnTo>
                    <a:pt x="2266552" y="2244090"/>
                  </a:lnTo>
                  <a:lnTo>
                    <a:pt x="2266552" y="2235835"/>
                  </a:lnTo>
                  <a:lnTo>
                    <a:pt x="2213550" y="2243773"/>
                  </a:lnTo>
                  <a:lnTo>
                    <a:pt x="2197681" y="2239644"/>
                  </a:lnTo>
                  <a:lnTo>
                    <a:pt x="2204029" y="2231072"/>
                  </a:lnTo>
                  <a:lnTo>
                    <a:pt x="2233862" y="2227898"/>
                  </a:lnTo>
                  <a:lnTo>
                    <a:pt x="2254492" y="2222181"/>
                  </a:lnTo>
                  <a:lnTo>
                    <a:pt x="2236401" y="2212020"/>
                  </a:lnTo>
                  <a:lnTo>
                    <a:pt x="2249414" y="2203448"/>
                  </a:lnTo>
                  <a:lnTo>
                    <a:pt x="2244970" y="2194876"/>
                  </a:lnTo>
                  <a:lnTo>
                    <a:pt x="2230053" y="2187889"/>
                  </a:lnTo>
                  <a:lnTo>
                    <a:pt x="2238304" y="2165664"/>
                  </a:lnTo>
                  <a:lnTo>
                    <a:pt x="2261791" y="2150423"/>
                  </a:lnTo>
                  <a:lnTo>
                    <a:pt x="2278612" y="2184079"/>
                  </a:lnTo>
                  <a:lnTo>
                    <a:pt x="2285912" y="2178682"/>
                  </a:lnTo>
                  <a:lnTo>
                    <a:pt x="2279565" y="2166298"/>
                  </a:lnTo>
                  <a:lnTo>
                    <a:pt x="2281469" y="2138677"/>
                  </a:lnTo>
                  <a:lnTo>
                    <a:pt x="2300512" y="2135500"/>
                  </a:lnTo>
                  <a:lnTo>
                    <a:pt x="2314476" y="2151058"/>
                  </a:lnTo>
                  <a:lnTo>
                    <a:pt x="2307177" y="2195194"/>
                  </a:lnTo>
                  <a:lnTo>
                    <a:pt x="2318920" y="2195194"/>
                  </a:lnTo>
                  <a:lnTo>
                    <a:pt x="2329076" y="2158361"/>
                  </a:lnTo>
                  <a:lnTo>
                    <a:pt x="2356688" y="2158044"/>
                  </a:lnTo>
                  <a:lnTo>
                    <a:pt x="2361131" y="2146612"/>
                  </a:lnTo>
                  <a:lnTo>
                    <a:pt x="2321776" y="2142486"/>
                  </a:lnTo>
                  <a:lnTo>
                    <a:pt x="2319237" y="2125021"/>
                  </a:lnTo>
                  <a:lnTo>
                    <a:pt x="2297020" y="2113274"/>
                  </a:lnTo>
                  <a:lnTo>
                    <a:pt x="2285594" y="2125021"/>
                  </a:lnTo>
                  <a:lnTo>
                    <a:pt x="2278294" y="2118988"/>
                  </a:lnTo>
                  <a:lnTo>
                    <a:pt x="2283373" y="2109465"/>
                  </a:lnTo>
                  <a:lnTo>
                    <a:pt x="2297973" y="2100891"/>
                  </a:lnTo>
                  <a:lnTo>
                    <a:pt x="2310667" y="2099304"/>
                  </a:lnTo>
                  <a:lnTo>
                    <a:pt x="2326855" y="2092953"/>
                  </a:lnTo>
                  <a:lnTo>
                    <a:pt x="2344627" y="2103432"/>
                  </a:lnTo>
                  <a:lnTo>
                    <a:pt x="2352880" y="2098033"/>
                  </a:lnTo>
                  <a:lnTo>
                    <a:pt x="2373509" y="2117719"/>
                  </a:lnTo>
                  <a:lnTo>
                    <a:pt x="2388426" y="2113591"/>
                  </a:lnTo>
                  <a:lnTo>
                    <a:pt x="2390965" y="2100891"/>
                  </a:lnTo>
                  <a:lnTo>
                    <a:pt x="2364623" y="2097082"/>
                  </a:lnTo>
                  <a:lnTo>
                    <a:pt x="2364623" y="2087237"/>
                  </a:lnTo>
                  <a:lnTo>
                    <a:pt x="2392868" y="2073585"/>
                  </a:lnTo>
                  <a:lnTo>
                    <a:pt x="2361131" y="2063426"/>
                  </a:lnTo>
                  <a:lnTo>
                    <a:pt x="2344309" y="2067553"/>
                  </a:lnTo>
                  <a:lnTo>
                    <a:pt x="2321141" y="2069141"/>
                  </a:lnTo>
                  <a:lnTo>
                    <a:pt x="2338915" y="2050726"/>
                  </a:lnTo>
                  <a:lnTo>
                    <a:pt x="2320824" y="2045646"/>
                  </a:lnTo>
                  <a:lnTo>
                    <a:pt x="2318602" y="2029776"/>
                  </a:lnTo>
                  <a:lnTo>
                    <a:pt x="2346849" y="2010726"/>
                  </a:lnTo>
                  <a:lnTo>
                    <a:pt x="2363987" y="2025013"/>
                  </a:lnTo>
                  <a:lnTo>
                    <a:pt x="2377953" y="2033586"/>
                  </a:lnTo>
                  <a:lnTo>
                    <a:pt x="2390330" y="2019933"/>
                  </a:lnTo>
                  <a:lnTo>
                    <a:pt x="2395725" y="2026918"/>
                  </a:lnTo>
                  <a:lnTo>
                    <a:pt x="2422068" y="2016441"/>
                  </a:lnTo>
                  <a:lnTo>
                    <a:pt x="2401756" y="1998661"/>
                  </a:lnTo>
                  <a:lnTo>
                    <a:pt x="2384935" y="2011360"/>
                  </a:lnTo>
                  <a:lnTo>
                    <a:pt x="2370336" y="2004376"/>
                  </a:lnTo>
                  <a:lnTo>
                    <a:pt x="2373191" y="1984056"/>
                  </a:lnTo>
                  <a:lnTo>
                    <a:pt x="2394138" y="1977706"/>
                  </a:lnTo>
                  <a:lnTo>
                    <a:pt x="2409055" y="1966911"/>
                  </a:lnTo>
                  <a:lnTo>
                    <a:pt x="2423655" y="1967864"/>
                  </a:lnTo>
                  <a:cubicBezTo>
                    <a:pt x="2423973" y="1963631"/>
                    <a:pt x="2424290" y="1959397"/>
                    <a:pt x="2424608" y="1955164"/>
                  </a:cubicBezTo>
                  <a:lnTo>
                    <a:pt x="2438570" y="1958338"/>
                  </a:lnTo>
                  <a:lnTo>
                    <a:pt x="2445870" y="1965324"/>
                  </a:lnTo>
                  <a:lnTo>
                    <a:pt x="2460787" y="1944051"/>
                  </a:lnTo>
                  <a:lnTo>
                    <a:pt x="2480465" y="1914841"/>
                  </a:lnTo>
                  <a:lnTo>
                    <a:pt x="2502364" y="1913254"/>
                  </a:lnTo>
                  <a:lnTo>
                    <a:pt x="2520455" y="1906904"/>
                  </a:lnTo>
                  <a:lnTo>
                    <a:pt x="2529341" y="1928811"/>
                  </a:lnTo>
                  <a:lnTo>
                    <a:pt x="2553461" y="1919286"/>
                  </a:lnTo>
                  <a:lnTo>
                    <a:pt x="2543941" y="1902459"/>
                  </a:lnTo>
                  <a:lnTo>
                    <a:pt x="2538228" y="1886901"/>
                  </a:lnTo>
                  <a:lnTo>
                    <a:pt x="2585518" y="1865312"/>
                  </a:lnTo>
                  <a:lnTo>
                    <a:pt x="2609319" y="1891347"/>
                  </a:lnTo>
                  <a:lnTo>
                    <a:pt x="2603925" y="1913254"/>
                  </a:lnTo>
                  <a:lnTo>
                    <a:pt x="2607415" y="1925954"/>
                  </a:lnTo>
                  <a:lnTo>
                    <a:pt x="2630902" y="1923731"/>
                  </a:lnTo>
                  <a:lnTo>
                    <a:pt x="2619793" y="1910079"/>
                  </a:lnTo>
                  <a:lnTo>
                    <a:pt x="2626141" y="1900554"/>
                  </a:lnTo>
                  <a:lnTo>
                    <a:pt x="2665497" y="1901189"/>
                  </a:lnTo>
                  <a:lnTo>
                    <a:pt x="2678826" y="1889759"/>
                  </a:lnTo>
                  <a:lnTo>
                    <a:pt x="2665179" y="1871979"/>
                  </a:lnTo>
                  <a:lnTo>
                    <a:pt x="2684856" y="1851658"/>
                  </a:lnTo>
                  <a:lnTo>
                    <a:pt x="2739762" y="1824989"/>
                  </a:lnTo>
                  <a:lnTo>
                    <a:pt x="2727702" y="1843086"/>
                  </a:lnTo>
                  <a:lnTo>
                    <a:pt x="2755314" y="1832928"/>
                  </a:lnTo>
                  <a:lnTo>
                    <a:pt x="2757853" y="1817369"/>
                  </a:lnTo>
                  <a:lnTo>
                    <a:pt x="2733732" y="1816734"/>
                  </a:lnTo>
                  <a:lnTo>
                    <a:pt x="2743254" y="1805304"/>
                  </a:lnTo>
                  <a:cubicBezTo>
                    <a:pt x="2743360" y="1802129"/>
                    <a:pt x="2743465" y="1798954"/>
                    <a:pt x="2743571" y="1795779"/>
                  </a:cubicBezTo>
                  <a:lnTo>
                    <a:pt x="2735636" y="1791334"/>
                  </a:lnTo>
                  <a:lnTo>
                    <a:pt x="2750553" y="1786571"/>
                  </a:lnTo>
                  <a:lnTo>
                    <a:pt x="2749283" y="1782443"/>
                  </a:lnTo>
                  <a:lnTo>
                    <a:pt x="2732463" y="1785936"/>
                  </a:lnTo>
                  <a:lnTo>
                    <a:pt x="2723576" y="1801494"/>
                  </a:lnTo>
                  <a:lnTo>
                    <a:pt x="2655341" y="1817686"/>
                  </a:lnTo>
                  <a:lnTo>
                    <a:pt x="2652167" y="1822131"/>
                  </a:lnTo>
                  <a:lnTo>
                    <a:pt x="2724211" y="1806891"/>
                  </a:lnTo>
                  <a:lnTo>
                    <a:pt x="2726114" y="1817369"/>
                  </a:lnTo>
                  <a:lnTo>
                    <a:pt x="2673431" y="1835784"/>
                  </a:lnTo>
                  <a:lnTo>
                    <a:pt x="2648041" y="1871979"/>
                  </a:lnTo>
                  <a:lnTo>
                    <a:pt x="2615668" y="1886267"/>
                  </a:lnTo>
                  <a:lnTo>
                    <a:pt x="2597261" y="1856739"/>
                  </a:lnTo>
                  <a:lnTo>
                    <a:pt x="2607415" y="1833245"/>
                  </a:lnTo>
                  <a:lnTo>
                    <a:pt x="2587739" y="1846261"/>
                  </a:lnTo>
                  <a:lnTo>
                    <a:pt x="2578217" y="1843086"/>
                  </a:lnTo>
                  <a:cubicBezTo>
                    <a:pt x="2578111" y="1832503"/>
                    <a:pt x="2578006" y="1821919"/>
                    <a:pt x="2577900" y="1811336"/>
                  </a:cubicBezTo>
                  <a:lnTo>
                    <a:pt x="2599165" y="1807209"/>
                  </a:lnTo>
                  <a:lnTo>
                    <a:pt x="2622967" y="1785619"/>
                  </a:lnTo>
                  <a:lnTo>
                    <a:pt x="2598530" y="1780538"/>
                  </a:lnTo>
                  <a:lnTo>
                    <a:pt x="2596625" y="1767839"/>
                  </a:lnTo>
                  <a:lnTo>
                    <a:pt x="2627094" y="1760536"/>
                  </a:lnTo>
                  <a:lnTo>
                    <a:pt x="2619476" y="1751963"/>
                  </a:lnTo>
                  <a:lnTo>
                    <a:pt x="2625823" y="1733866"/>
                  </a:lnTo>
                  <a:lnTo>
                    <a:pt x="2644550" y="1726564"/>
                  </a:lnTo>
                  <a:lnTo>
                    <a:pt x="2656927" y="1685606"/>
                  </a:lnTo>
                  <a:lnTo>
                    <a:pt x="2672796" y="1686241"/>
                  </a:lnTo>
                  <a:lnTo>
                    <a:pt x="2677239" y="1672588"/>
                  </a:lnTo>
                  <a:lnTo>
                    <a:pt x="2695013" y="1652269"/>
                  </a:lnTo>
                  <a:lnTo>
                    <a:pt x="2703264" y="1658619"/>
                  </a:lnTo>
                  <a:lnTo>
                    <a:pt x="2721355" y="1676398"/>
                  </a:lnTo>
                  <a:lnTo>
                    <a:pt x="2735320" y="1675128"/>
                  </a:lnTo>
                  <a:lnTo>
                    <a:pt x="2719133" y="1659253"/>
                  </a:lnTo>
                  <a:lnTo>
                    <a:pt x="2721355" y="1651316"/>
                  </a:lnTo>
                  <a:lnTo>
                    <a:pt x="2745793" y="1659253"/>
                  </a:lnTo>
                  <a:lnTo>
                    <a:pt x="2749918" y="1656079"/>
                  </a:lnTo>
                  <a:lnTo>
                    <a:pt x="2743254" y="1642426"/>
                  </a:lnTo>
                  <a:lnTo>
                    <a:pt x="2741349" y="1624646"/>
                  </a:lnTo>
                  <a:lnTo>
                    <a:pt x="2750870" y="1620201"/>
                  </a:lnTo>
                  <a:lnTo>
                    <a:pt x="2771499" y="1600833"/>
                  </a:lnTo>
                  <a:lnTo>
                    <a:pt x="2763248" y="1591944"/>
                  </a:lnTo>
                  <a:lnTo>
                    <a:pt x="2742936" y="1608771"/>
                  </a:lnTo>
                  <a:lnTo>
                    <a:pt x="2733732" y="1609723"/>
                  </a:lnTo>
                  <a:lnTo>
                    <a:pt x="2730241" y="1603374"/>
                  </a:lnTo>
                  <a:lnTo>
                    <a:pt x="2741983" y="1579561"/>
                  </a:lnTo>
                  <a:lnTo>
                    <a:pt x="2752459" y="1580196"/>
                  </a:lnTo>
                  <a:lnTo>
                    <a:pt x="2769278" y="1572576"/>
                  </a:lnTo>
                  <a:lnTo>
                    <a:pt x="2766105" y="1549399"/>
                  </a:lnTo>
                  <a:lnTo>
                    <a:pt x="2779435" y="1533524"/>
                  </a:lnTo>
                  <a:lnTo>
                    <a:pt x="2799430" y="1528127"/>
                  </a:lnTo>
                  <a:lnTo>
                    <a:pt x="2804825" y="1517649"/>
                  </a:lnTo>
                  <a:lnTo>
                    <a:pt x="2813077" y="1509077"/>
                  </a:lnTo>
                  <a:lnTo>
                    <a:pt x="2818790" y="1531937"/>
                  </a:lnTo>
                  <a:lnTo>
                    <a:pt x="2830215" y="1541461"/>
                  </a:lnTo>
                  <a:lnTo>
                    <a:pt x="2842592" y="1520189"/>
                  </a:lnTo>
                  <a:lnTo>
                    <a:pt x="2837515" y="1515109"/>
                  </a:lnTo>
                  <a:lnTo>
                    <a:pt x="2855288" y="1505584"/>
                  </a:lnTo>
                  <a:lnTo>
                    <a:pt x="2863540" y="1493836"/>
                  </a:lnTo>
                  <a:lnTo>
                    <a:pt x="2859414" y="1486534"/>
                  </a:lnTo>
                  <a:lnTo>
                    <a:pt x="2845767" y="1504314"/>
                  </a:lnTo>
                  <a:lnTo>
                    <a:pt x="2832120" y="1513204"/>
                  </a:lnTo>
                  <a:lnTo>
                    <a:pt x="2828945" y="1481137"/>
                  </a:lnTo>
                  <a:cubicBezTo>
                    <a:pt x="2828839" y="1480502"/>
                    <a:pt x="2828734" y="1479867"/>
                    <a:pt x="2828628" y="1479232"/>
                  </a:cubicBezTo>
                  <a:lnTo>
                    <a:pt x="2825772" y="1481137"/>
                  </a:lnTo>
                  <a:lnTo>
                    <a:pt x="2819425" y="1484629"/>
                  </a:lnTo>
                  <a:lnTo>
                    <a:pt x="2806729" y="1509077"/>
                  </a:lnTo>
                  <a:lnTo>
                    <a:pt x="2794987" y="1503996"/>
                  </a:lnTo>
                  <a:lnTo>
                    <a:pt x="2801335" y="1488122"/>
                  </a:lnTo>
                  <a:lnTo>
                    <a:pt x="2807047" y="1481137"/>
                  </a:lnTo>
                  <a:lnTo>
                    <a:pt x="2815933" y="1470024"/>
                  </a:lnTo>
                  <a:lnTo>
                    <a:pt x="2827359" y="1465897"/>
                  </a:lnTo>
                  <a:lnTo>
                    <a:pt x="2821012" y="1454149"/>
                  </a:lnTo>
                  <a:lnTo>
                    <a:pt x="2825137" y="1438274"/>
                  </a:lnTo>
                  <a:lnTo>
                    <a:pt x="2832436" y="1441449"/>
                  </a:lnTo>
                  <a:cubicBezTo>
                    <a:pt x="2832859" y="1448011"/>
                    <a:pt x="2833283" y="1454572"/>
                    <a:pt x="2833706" y="1461134"/>
                  </a:cubicBezTo>
                  <a:lnTo>
                    <a:pt x="2840371" y="1467484"/>
                  </a:lnTo>
                  <a:lnTo>
                    <a:pt x="2859414" y="1481137"/>
                  </a:lnTo>
                  <a:lnTo>
                    <a:pt x="2862588" y="1483042"/>
                  </a:lnTo>
                  <a:cubicBezTo>
                    <a:pt x="2862482" y="1482407"/>
                    <a:pt x="2862377" y="1481772"/>
                    <a:pt x="2862271" y="1481137"/>
                  </a:cubicBezTo>
                  <a:lnTo>
                    <a:pt x="2860366" y="1474152"/>
                  </a:lnTo>
                  <a:lnTo>
                    <a:pt x="2854653" y="1441132"/>
                  </a:lnTo>
                  <a:lnTo>
                    <a:pt x="2836563" y="1430972"/>
                  </a:lnTo>
                  <a:lnTo>
                    <a:pt x="2833072" y="1410017"/>
                  </a:lnTo>
                  <a:lnTo>
                    <a:pt x="2847036" y="1405255"/>
                  </a:lnTo>
                  <a:lnTo>
                    <a:pt x="2852749" y="1426527"/>
                  </a:lnTo>
                  <a:lnTo>
                    <a:pt x="2864174" y="1423987"/>
                  </a:lnTo>
                  <a:lnTo>
                    <a:pt x="2868300" y="1403350"/>
                  </a:lnTo>
                  <a:lnTo>
                    <a:pt x="2848941" y="1392554"/>
                  </a:lnTo>
                  <a:lnTo>
                    <a:pt x="2854970" y="1378267"/>
                  </a:lnTo>
                  <a:lnTo>
                    <a:pt x="2874013" y="1375727"/>
                  </a:lnTo>
                  <a:lnTo>
                    <a:pt x="2865761" y="1360170"/>
                  </a:lnTo>
                  <a:lnTo>
                    <a:pt x="2872744" y="1346200"/>
                  </a:lnTo>
                  <a:lnTo>
                    <a:pt x="2899721" y="1361757"/>
                  </a:lnTo>
                  <a:lnTo>
                    <a:pt x="2904482" y="1355407"/>
                  </a:lnTo>
                  <a:lnTo>
                    <a:pt x="2886390" y="1337945"/>
                  </a:lnTo>
                  <a:cubicBezTo>
                    <a:pt x="2886813" y="1332547"/>
                    <a:pt x="2887237" y="1327150"/>
                    <a:pt x="2887660" y="1321752"/>
                  </a:cubicBezTo>
                  <a:lnTo>
                    <a:pt x="2864174" y="1337945"/>
                  </a:lnTo>
                  <a:lnTo>
                    <a:pt x="2844496" y="1366519"/>
                  </a:lnTo>
                  <a:lnTo>
                    <a:pt x="2834976" y="1356360"/>
                  </a:lnTo>
                  <a:lnTo>
                    <a:pt x="2854970" y="1345247"/>
                  </a:lnTo>
                  <a:lnTo>
                    <a:pt x="2850527" y="1331912"/>
                  </a:lnTo>
                  <a:lnTo>
                    <a:pt x="2827041" y="1327467"/>
                  </a:lnTo>
                  <a:lnTo>
                    <a:pt x="2834659" y="1308735"/>
                  </a:lnTo>
                  <a:lnTo>
                    <a:pt x="2850527" y="1323340"/>
                  </a:lnTo>
                  <a:lnTo>
                    <a:pt x="2888296" y="1308100"/>
                  </a:lnTo>
                  <a:lnTo>
                    <a:pt x="2890518" y="1278890"/>
                  </a:lnTo>
                  <a:lnTo>
                    <a:pt x="2898768" y="1278255"/>
                  </a:lnTo>
                  <a:lnTo>
                    <a:pt x="2925112" y="1271905"/>
                  </a:lnTo>
                  <a:lnTo>
                    <a:pt x="2936854" y="1286510"/>
                  </a:lnTo>
                  <a:lnTo>
                    <a:pt x="2945741" y="1306830"/>
                  </a:lnTo>
                  <a:lnTo>
                    <a:pt x="2953675" y="1290637"/>
                  </a:lnTo>
                  <a:lnTo>
                    <a:pt x="2975891" y="1279843"/>
                  </a:lnTo>
                  <a:lnTo>
                    <a:pt x="2984143" y="1264285"/>
                  </a:lnTo>
                  <a:lnTo>
                    <a:pt x="2954945" y="1267460"/>
                  </a:lnTo>
                  <a:lnTo>
                    <a:pt x="2946376" y="1276033"/>
                  </a:lnTo>
                  <a:lnTo>
                    <a:pt x="2925746" y="1242377"/>
                  </a:lnTo>
                  <a:lnTo>
                    <a:pt x="2918447" y="1238250"/>
                  </a:lnTo>
                  <a:lnTo>
                    <a:pt x="2920351" y="1219200"/>
                  </a:lnTo>
                  <a:lnTo>
                    <a:pt x="2935267" y="1221423"/>
                  </a:lnTo>
                  <a:lnTo>
                    <a:pt x="2941297" y="1202373"/>
                  </a:lnTo>
                  <a:lnTo>
                    <a:pt x="2907338" y="1198563"/>
                  </a:lnTo>
                  <a:lnTo>
                    <a:pt x="2908607" y="1184593"/>
                  </a:lnTo>
                  <a:lnTo>
                    <a:pt x="2939394" y="1183323"/>
                  </a:lnTo>
                  <a:lnTo>
                    <a:pt x="2919081" y="1175068"/>
                  </a:lnTo>
                  <a:lnTo>
                    <a:pt x="2926063" y="1166495"/>
                  </a:lnTo>
                  <a:lnTo>
                    <a:pt x="2943202" y="1173798"/>
                  </a:lnTo>
                  <a:lnTo>
                    <a:pt x="2948280" y="1164273"/>
                  </a:lnTo>
                  <a:lnTo>
                    <a:pt x="2940980" y="1155065"/>
                  </a:lnTo>
                  <a:lnTo>
                    <a:pt x="2943202" y="1143318"/>
                  </a:lnTo>
                  <a:lnTo>
                    <a:pt x="2968273" y="1139825"/>
                  </a:lnTo>
                  <a:lnTo>
                    <a:pt x="2953358" y="1131570"/>
                  </a:lnTo>
                  <a:lnTo>
                    <a:pt x="2942884" y="1119187"/>
                  </a:lnTo>
                  <a:lnTo>
                    <a:pt x="2946058" y="1109662"/>
                  </a:lnTo>
                  <a:lnTo>
                    <a:pt x="2965102" y="1113473"/>
                  </a:lnTo>
                  <a:lnTo>
                    <a:pt x="2969862" y="1100772"/>
                  </a:lnTo>
                  <a:lnTo>
                    <a:pt x="2984778" y="1106170"/>
                  </a:lnTo>
                  <a:lnTo>
                    <a:pt x="2996522" y="1093470"/>
                  </a:lnTo>
                  <a:lnTo>
                    <a:pt x="3010169" y="1094105"/>
                  </a:lnTo>
                  <a:lnTo>
                    <a:pt x="3014294" y="1066800"/>
                  </a:lnTo>
                  <a:lnTo>
                    <a:pt x="3027942" y="1062355"/>
                  </a:lnTo>
                  <a:lnTo>
                    <a:pt x="3034289" y="1054735"/>
                  </a:lnTo>
                  <a:lnTo>
                    <a:pt x="3062536" y="1052830"/>
                  </a:lnTo>
                  <a:lnTo>
                    <a:pt x="3082848" y="1044892"/>
                  </a:lnTo>
                  <a:lnTo>
                    <a:pt x="3104107" y="1064577"/>
                  </a:lnTo>
                  <a:lnTo>
                    <a:pt x="3119976" y="1045527"/>
                  </a:lnTo>
                  <a:lnTo>
                    <a:pt x="3102520" y="1029017"/>
                  </a:lnTo>
                  <a:lnTo>
                    <a:pt x="3083799" y="1030287"/>
                  </a:lnTo>
                  <a:lnTo>
                    <a:pt x="3074913" y="1017587"/>
                  </a:lnTo>
                  <a:lnTo>
                    <a:pt x="3058410" y="1028382"/>
                  </a:lnTo>
                  <a:lnTo>
                    <a:pt x="3052697" y="1010602"/>
                  </a:lnTo>
                  <a:lnTo>
                    <a:pt x="3043175" y="1005204"/>
                  </a:lnTo>
                  <a:lnTo>
                    <a:pt x="3049206" y="973770"/>
                  </a:lnTo>
                  <a:lnTo>
                    <a:pt x="3072057" y="948370"/>
                  </a:lnTo>
                  <a:lnTo>
                    <a:pt x="3079991" y="969325"/>
                  </a:lnTo>
                  <a:lnTo>
                    <a:pt x="3093634" y="972500"/>
                  </a:lnTo>
                  <a:lnTo>
                    <a:pt x="3099029" y="980437"/>
                  </a:lnTo>
                  <a:lnTo>
                    <a:pt x="3110772" y="974087"/>
                  </a:lnTo>
                  <a:lnTo>
                    <a:pt x="3125689" y="985517"/>
                  </a:lnTo>
                  <a:lnTo>
                    <a:pt x="3140605" y="979167"/>
                  </a:lnTo>
                  <a:lnTo>
                    <a:pt x="3133623" y="967737"/>
                  </a:lnTo>
                  <a:lnTo>
                    <a:pt x="3150762" y="948687"/>
                  </a:lnTo>
                  <a:lnTo>
                    <a:pt x="3128545" y="959165"/>
                  </a:lnTo>
                  <a:lnTo>
                    <a:pt x="3107598" y="961387"/>
                  </a:lnTo>
                  <a:lnTo>
                    <a:pt x="3100933" y="952180"/>
                  </a:lnTo>
                  <a:lnTo>
                    <a:pt x="3120928" y="940432"/>
                  </a:lnTo>
                  <a:lnTo>
                    <a:pt x="3136480" y="921065"/>
                  </a:lnTo>
                  <a:lnTo>
                    <a:pt x="3125054" y="914080"/>
                  </a:lnTo>
                  <a:lnTo>
                    <a:pt x="3137749" y="903285"/>
                  </a:lnTo>
                  <a:lnTo>
                    <a:pt x="3126006" y="895982"/>
                  </a:lnTo>
                  <a:lnTo>
                    <a:pt x="3117437" y="886775"/>
                  </a:lnTo>
                  <a:lnTo>
                    <a:pt x="3130767" y="865502"/>
                  </a:lnTo>
                  <a:lnTo>
                    <a:pt x="3139971" y="846453"/>
                  </a:lnTo>
                  <a:lnTo>
                    <a:pt x="3158061" y="839150"/>
                  </a:lnTo>
                  <a:lnTo>
                    <a:pt x="3169487" y="806130"/>
                  </a:lnTo>
                  <a:lnTo>
                    <a:pt x="3179008" y="806130"/>
                  </a:lnTo>
                  <a:lnTo>
                    <a:pt x="3174882" y="816607"/>
                  </a:lnTo>
                  <a:lnTo>
                    <a:pt x="3180278" y="839785"/>
                  </a:lnTo>
                  <a:lnTo>
                    <a:pt x="3190116" y="854390"/>
                  </a:lnTo>
                  <a:lnTo>
                    <a:pt x="3192021" y="868995"/>
                  </a:lnTo>
                  <a:lnTo>
                    <a:pt x="3200590" y="852167"/>
                  </a:lnTo>
                  <a:lnTo>
                    <a:pt x="3218680" y="858518"/>
                  </a:lnTo>
                  <a:lnTo>
                    <a:pt x="3225028" y="849945"/>
                  </a:lnTo>
                  <a:lnTo>
                    <a:pt x="3219315" y="840420"/>
                  </a:lnTo>
                  <a:lnTo>
                    <a:pt x="3191069" y="848357"/>
                  </a:lnTo>
                  <a:lnTo>
                    <a:pt x="3195194" y="835340"/>
                  </a:lnTo>
                  <a:lnTo>
                    <a:pt x="3209794" y="835023"/>
                  </a:lnTo>
                  <a:lnTo>
                    <a:pt x="3217094" y="827720"/>
                  </a:lnTo>
                  <a:lnTo>
                    <a:pt x="3204398" y="809940"/>
                  </a:lnTo>
                  <a:lnTo>
                    <a:pt x="3218046" y="803590"/>
                  </a:lnTo>
                  <a:lnTo>
                    <a:pt x="3208207" y="786762"/>
                  </a:lnTo>
                  <a:lnTo>
                    <a:pt x="3190434" y="777555"/>
                  </a:lnTo>
                  <a:lnTo>
                    <a:pt x="3204716" y="760410"/>
                  </a:lnTo>
                  <a:lnTo>
                    <a:pt x="3237723" y="746440"/>
                  </a:lnTo>
                  <a:lnTo>
                    <a:pt x="3256766" y="757870"/>
                  </a:lnTo>
                  <a:lnTo>
                    <a:pt x="3273904" y="744853"/>
                  </a:lnTo>
                  <a:lnTo>
                    <a:pt x="3287551" y="776285"/>
                  </a:lnTo>
                  <a:lnTo>
                    <a:pt x="3305642" y="776285"/>
                  </a:lnTo>
                  <a:lnTo>
                    <a:pt x="3294851" y="757553"/>
                  </a:lnTo>
                  <a:lnTo>
                    <a:pt x="3315798" y="744535"/>
                  </a:lnTo>
                  <a:lnTo>
                    <a:pt x="3326589" y="729613"/>
                  </a:lnTo>
                  <a:lnTo>
                    <a:pt x="3312624" y="723580"/>
                  </a:lnTo>
                  <a:lnTo>
                    <a:pt x="3320876" y="705800"/>
                  </a:lnTo>
                  <a:lnTo>
                    <a:pt x="3310085" y="703578"/>
                  </a:lnTo>
                  <a:lnTo>
                    <a:pt x="3281839" y="732470"/>
                  </a:lnTo>
                  <a:lnTo>
                    <a:pt x="3269143" y="728343"/>
                  </a:lnTo>
                  <a:lnTo>
                    <a:pt x="3263748" y="710245"/>
                  </a:lnTo>
                  <a:lnTo>
                    <a:pt x="3249149" y="709610"/>
                  </a:lnTo>
                  <a:lnTo>
                    <a:pt x="3244705" y="728660"/>
                  </a:lnTo>
                  <a:lnTo>
                    <a:pt x="3220267" y="720088"/>
                  </a:lnTo>
                  <a:cubicBezTo>
                    <a:pt x="3219950" y="715643"/>
                    <a:pt x="3219632" y="711198"/>
                    <a:pt x="3219315" y="706753"/>
                  </a:cubicBezTo>
                  <a:lnTo>
                    <a:pt x="3252005" y="666430"/>
                  </a:lnTo>
                  <a:lnTo>
                    <a:pt x="3262161" y="634680"/>
                  </a:lnTo>
                  <a:lnTo>
                    <a:pt x="3284060" y="628330"/>
                  </a:lnTo>
                  <a:lnTo>
                    <a:pt x="3281839" y="615313"/>
                  </a:lnTo>
                  <a:lnTo>
                    <a:pt x="3314529" y="598168"/>
                  </a:lnTo>
                  <a:lnTo>
                    <a:pt x="3322780" y="579435"/>
                  </a:lnTo>
                  <a:lnTo>
                    <a:pt x="3375782" y="550225"/>
                  </a:lnTo>
                  <a:lnTo>
                    <a:pt x="3368800" y="538795"/>
                  </a:lnTo>
                  <a:lnTo>
                    <a:pt x="3365626" y="509268"/>
                  </a:lnTo>
                  <a:lnTo>
                    <a:pt x="3383082" y="459420"/>
                  </a:lnTo>
                  <a:lnTo>
                    <a:pt x="3397999" y="475295"/>
                  </a:lnTo>
                  <a:lnTo>
                    <a:pt x="3382447" y="500695"/>
                  </a:lnTo>
                  <a:lnTo>
                    <a:pt x="3392921" y="506728"/>
                  </a:lnTo>
                  <a:lnTo>
                    <a:pt x="3396095" y="496250"/>
                  </a:lnTo>
                  <a:lnTo>
                    <a:pt x="3407838" y="499425"/>
                  </a:lnTo>
                  <a:lnTo>
                    <a:pt x="3415137" y="518158"/>
                  </a:lnTo>
                  <a:lnTo>
                    <a:pt x="3420533" y="500378"/>
                  </a:lnTo>
                  <a:lnTo>
                    <a:pt x="3437671" y="512760"/>
                  </a:lnTo>
                  <a:lnTo>
                    <a:pt x="3449097" y="499108"/>
                  </a:lnTo>
                  <a:lnTo>
                    <a:pt x="3423389" y="483550"/>
                  </a:lnTo>
                  <a:cubicBezTo>
                    <a:pt x="3423072" y="477518"/>
                    <a:pt x="3422754" y="471485"/>
                    <a:pt x="3422437" y="465453"/>
                  </a:cubicBezTo>
                  <a:lnTo>
                    <a:pt x="3417042" y="452118"/>
                  </a:lnTo>
                  <a:lnTo>
                    <a:pt x="3442114" y="451800"/>
                  </a:lnTo>
                  <a:lnTo>
                    <a:pt x="3461792" y="498155"/>
                  </a:lnTo>
                  <a:lnTo>
                    <a:pt x="3488452" y="508315"/>
                  </a:lnTo>
                  <a:lnTo>
                    <a:pt x="3491625" y="528000"/>
                  </a:lnTo>
                  <a:lnTo>
                    <a:pt x="3516063" y="538478"/>
                  </a:lnTo>
                  <a:lnTo>
                    <a:pt x="3518285" y="524825"/>
                  </a:lnTo>
                  <a:lnTo>
                    <a:pt x="3488134" y="483868"/>
                  </a:lnTo>
                  <a:lnTo>
                    <a:pt x="3477343" y="482915"/>
                  </a:lnTo>
                  <a:lnTo>
                    <a:pt x="3464648" y="467358"/>
                  </a:lnTo>
                  <a:lnTo>
                    <a:pt x="3469726" y="443863"/>
                  </a:lnTo>
                  <a:lnTo>
                    <a:pt x="3455762" y="430528"/>
                  </a:lnTo>
                  <a:lnTo>
                    <a:pt x="3478930" y="391158"/>
                  </a:lnTo>
                  <a:lnTo>
                    <a:pt x="3499877" y="392110"/>
                  </a:lnTo>
                  <a:lnTo>
                    <a:pt x="3504955" y="382586"/>
                  </a:lnTo>
                  <a:lnTo>
                    <a:pt x="3519872" y="382268"/>
                  </a:lnTo>
                  <a:lnTo>
                    <a:pt x="3513842" y="401318"/>
                  </a:lnTo>
                  <a:lnTo>
                    <a:pt x="3521459" y="416240"/>
                  </a:lnTo>
                  <a:cubicBezTo>
                    <a:pt x="3521565" y="435819"/>
                    <a:pt x="3521670" y="455399"/>
                    <a:pt x="3521776" y="474978"/>
                  </a:cubicBezTo>
                  <a:lnTo>
                    <a:pt x="3539232" y="441323"/>
                  </a:lnTo>
                  <a:lnTo>
                    <a:pt x="3545262" y="385443"/>
                  </a:lnTo>
                  <a:lnTo>
                    <a:pt x="3559862" y="374013"/>
                  </a:lnTo>
                  <a:cubicBezTo>
                    <a:pt x="3560179" y="367980"/>
                    <a:pt x="3560497" y="361948"/>
                    <a:pt x="3560814" y="355915"/>
                  </a:cubicBezTo>
                  <a:lnTo>
                    <a:pt x="3577000" y="346390"/>
                  </a:lnTo>
                  <a:lnTo>
                    <a:pt x="3584934" y="337818"/>
                  </a:lnTo>
                  <a:lnTo>
                    <a:pt x="3583347" y="378775"/>
                  </a:lnTo>
                  <a:lnTo>
                    <a:pt x="3572874" y="405445"/>
                  </a:lnTo>
                  <a:lnTo>
                    <a:pt x="3584934" y="431480"/>
                  </a:lnTo>
                  <a:lnTo>
                    <a:pt x="3584934" y="456563"/>
                  </a:lnTo>
                  <a:lnTo>
                    <a:pt x="3565574" y="494980"/>
                  </a:lnTo>
                  <a:lnTo>
                    <a:pt x="3565574" y="505458"/>
                  </a:lnTo>
                  <a:lnTo>
                    <a:pt x="3590647" y="478788"/>
                  </a:lnTo>
                  <a:lnTo>
                    <a:pt x="3597629" y="443863"/>
                  </a:lnTo>
                  <a:lnTo>
                    <a:pt x="3607151" y="440688"/>
                  </a:lnTo>
                  <a:lnTo>
                    <a:pt x="3619846" y="457198"/>
                  </a:lnTo>
                  <a:lnTo>
                    <a:pt x="3627463" y="443545"/>
                  </a:lnTo>
                  <a:lnTo>
                    <a:pt x="3610007" y="428940"/>
                  </a:lnTo>
                  <a:lnTo>
                    <a:pt x="3605881" y="393380"/>
                  </a:lnTo>
                  <a:lnTo>
                    <a:pt x="3626828" y="379410"/>
                  </a:lnTo>
                  <a:lnTo>
                    <a:pt x="3629685" y="350835"/>
                  </a:lnTo>
                  <a:lnTo>
                    <a:pt x="3642380" y="337183"/>
                  </a:lnTo>
                  <a:lnTo>
                    <a:pt x="3652853" y="342263"/>
                  </a:lnTo>
                  <a:lnTo>
                    <a:pt x="3641428" y="366710"/>
                  </a:lnTo>
                  <a:lnTo>
                    <a:pt x="3662692" y="378140"/>
                  </a:lnTo>
                  <a:lnTo>
                    <a:pt x="3668722" y="349565"/>
                  </a:lnTo>
                  <a:lnTo>
                    <a:pt x="3689986" y="351471"/>
                  </a:lnTo>
                  <a:lnTo>
                    <a:pt x="3669357" y="331785"/>
                  </a:lnTo>
                  <a:lnTo>
                    <a:pt x="3676974" y="316863"/>
                  </a:lnTo>
                  <a:lnTo>
                    <a:pt x="3692843" y="327023"/>
                  </a:lnTo>
                  <a:lnTo>
                    <a:pt x="3703951" y="353375"/>
                  </a:lnTo>
                  <a:lnTo>
                    <a:pt x="3718550" y="355598"/>
                  </a:lnTo>
                  <a:lnTo>
                    <a:pt x="3728072" y="377505"/>
                  </a:lnTo>
                  <a:lnTo>
                    <a:pt x="3747432" y="396238"/>
                  </a:lnTo>
                  <a:lnTo>
                    <a:pt x="3742671" y="347660"/>
                  </a:lnTo>
                  <a:lnTo>
                    <a:pt x="3755366" y="329563"/>
                  </a:lnTo>
                  <a:lnTo>
                    <a:pt x="3741402" y="310831"/>
                  </a:lnTo>
                  <a:lnTo>
                    <a:pt x="3754097" y="299083"/>
                  </a:lnTo>
                  <a:lnTo>
                    <a:pt x="3732832" y="284796"/>
                  </a:lnTo>
                  <a:lnTo>
                    <a:pt x="3722042" y="307020"/>
                  </a:lnTo>
                  <a:lnTo>
                    <a:pt x="3702047" y="286066"/>
                  </a:lnTo>
                  <a:cubicBezTo>
                    <a:pt x="3702259" y="278340"/>
                    <a:pt x="3702470" y="270614"/>
                    <a:pt x="3702682" y="262888"/>
                  </a:cubicBezTo>
                  <a:lnTo>
                    <a:pt x="3679830" y="270191"/>
                  </a:lnTo>
                  <a:lnTo>
                    <a:pt x="3669992" y="254633"/>
                  </a:lnTo>
                  <a:lnTo>
                    <a:pt x="3686813" y="249236"/>
                  </a:lnTo>
                  <a:lnTo>
                    <a:pt x="3699508" y="257491"/>
                  </a:lnTo>
                  <a:lnTo>
                    <a:pt x="3701729" y="235583"/>
                  </a:lnTo>
                  <a:lnTo>
                    <a:pt x="3716646" y="253363"/>
                  </a:lnTo>
                  <a:lnTo>
                    <a:pt x="3718550" y="269238"/>
                  </a:lnTo>
                  <a:lnTo>
                    <a:pt x="3734419" y="275271"/>
                  </a:lnTo>
                  <a:lnTo>
                    <a:pt x="3730293" y="265746"/>
                  </a:lnTo>
                  <a:lnTo>
                    <a:pt x="3744893" y="235266"/>
                  </a:lnTo>
                  <a:lnTo>
                    <a:pt x="3771235" y="242251"/>
                  </a:lnTo>
                  <a:lnTo>
                    <a:pt x="3769648" y="285431"/>
                  </a:lnTo>
                  <a:lnTo>
                    <a:pt x="3794086" y="289241"/>
                  </a:lnTo>
                  <a:lnTo>
                    <a:pt x="3783295" y="269556"/>
                  </a:lnTo>
                  <a:lnTo>
                    <a:pt x="3790913" y="260031"/>
                  </a:lnTo>
                  <a:lnTo>
                    <a:pt x="3798212" y="266381"/>
                  </a:lnTo>
                  <a:lnTo>
                    <a:pt x="3841376" y="274001"/>
                  </a:lnTo>
                  <a:lnTo>
                    <a:pt x="3828998" y="295273"/>
                  </a:lnTo>
                  <a:lnTo>
                    <a:pt x="3855658" y="294321"/>
                  </a:lnTo>
                  <a:lnTo>
                    <a:pt x="3838837" y="314323"/>
                  </a:lnTo>
                  <a:lnTo>
                    <a:pt x="3855975" y="341628"/>
                  </a:lnTo>
                  <a:lnTo>
                    <a:pt x="3871844" y="335913"/>
                  </a:lnTo>
                  <a:lnTo>
                    <a:pt x="3865179" y="301306"/>
                  </a:lnTo>
                  <a:lnTo>
                    <a:pt x="3879461" y="284478"/>
                  </a:lnTo>
                  <a:lnTo>
                    <a:pt x="3862640" y="279398"/>
                  </a:lnTo>
                  <a:lnTo>
                    <a:pt x="3866766" y="252728"/>
                  </a:lnTo>
                  <a:lnTo>
                    <a:pt x="3885809" y="256856"/>
                  </a:lnTo>
                  <a:lnTo>
                    <a:pt x="3891839" y="239076"/>
                  </a:lnTo>
                  <a:lnTo>
                    <a:pt x="3894060" y="225423"/>
                  </a:lnTo>
                  <a:lnTo>
                    <a:pt x="3904534" y="220978"/>
                  </a:lnTo>
                  <a:lnTo>
                    <a:pt x="3929289" y="187006"/>
                  </a:lnTo>
                  <a:lnTo>
                    <a:pt x="3943254" y="185736"/>
                  </a:lnTo>
                  <a:lnTo>
                    <a:pt x="3965470" y="200658"/>
                  </a:lnTo>
                  <a:lnTo>
                    <a:pt x="3976261" y="187641"/>
                  </a:lnTo>
                  <a:lnTo>
                    <a:pt x="3960075" y="171766"/>
                  </a:lnTo>
                  <a:lnTo>
                    <a:pt x="3972453" y="131761"/>
                  </a:lnTo>
                  <a:lnTo>
                    <a:pt x="3994986" y="144143"/>
                  </a:lnTo>
                  <a:lnTo>
                    <a:pt x="3999747" y="129538"/>
                  </a:lnTo>
                  <a:lnTo>
                    <a:pt x="3988004" y="110806"/>
                  </a:lnTo>
                  <a:lnTo>
                    <a:pt x="3959440" y="105726"/>
                  </a:lnTo>
                  <a:lnTo>
                    <a:pt x="3959440" y="84453"/>
                  </a:lnTo>
                  <a:lnTo>
                    <a:pt x="3967692" y="78103"/>
                  </a:lnTo>
                  <a:lnTo>
                    <a:pt x="3995621" y="102233"/>
                  </a:lnTo>
                  <a:lnTo>
                    <a:pt x="4004825" y="96836"/>
                  </a:lnTo>
                  <a:lnTo>
                    <a:pt x="3998478" y="80008"/>
                  </a:lnTo>
                  <a:lnTo>
                    <a:pt x="4002286" y="45083"/>
                  </a:lnTo>
                  <a:lnTo>
                    <a:pt x="4010855" y="49211"/>
                  </a:lnTo>
                  <a:lnTo>
                    <a:pt x="4021646" y="71436"/>
                  </a:lnTo>
                  <a:lnTo>
                    <a:pt x="4027676" y="42861"/>
                  </a:lnTo>
                  <a:lnTo>
                    <a:pt x="4035293" y="40638"/>
                  </a:lnTo>
                  <a:lnTo>
                    <a:pt x="4041641" y="66673"/>
                  </a:lnTo>
                  <a:lnTo>
                    <a:pt x="4054336" y="69848"/>
                  </a:lnTo>
                  <a:lnTo>
                    <a:pt x="4064175" y="95248"/>
                  </a:lnTo>
                  <a:lnTo>
                    <a:pt x="4079726" y="78103"/>
                  </a:lnTo>
                  <a:lnTo>
                    <a:pt x="4104164" y="67626"/>
                  </a:lnTo>
                  <a:lnTo>
                    <a:pt x="4108290" y="85088"/>
                  </a:lnTo>
                  <a:lnTo>
                    <a:pt x="4059097" y="155256"/>
                  </a:lnTo>
                  <a:lnTo>
                    <a:pt x="4042276" y="238758"/>
                  </a:lnTo>
                  <a:lnTo>
                    <a:pt x="4027676" y="261936"/>
                  </a:lnTo>
                  <a:lnTo>
                    <a:pt x="4034024" y="290510"/>
                  </a:lnTo>
                  <a:lnTo>
                    <a:pt x="4046719" y="293685"/>
                  </a:lnTo>
                  <a:lnTo>
                    <a:pt x="4057510" y="275588"/>
                  </a:lnTo>
                  <a:lnTo>
                    <a:pt x="4081631" y="245743"/>
                  </a:lnTo>
                  <a:lnTo>
                    <a:pt x="4063540" y="247013"/>
                  </a:lnTo>
                  <a:cubicBezTo>
                    <a:pt x="4063752" y="242039"/>
                    <a:pt x="4063963" y="237065"/>
                    <a:pt x="4064175" y="232091"/>
                  </a:cubicBezTo>
                  <a:lnTo>
                    <a:pt x="4126063" y="154621"/>
                  </a:lnTo>
                  <a:lnTo>
                    <a:pt x="4140663" y="113663"/>
                  </a:lnTo>
                  <a:lnTo>
                    <a:pt x="4166688" y="90168"/>
                  </a:lnTo>
                  <a:lnTo>
                    <a:pt x="4171766" y="66673"/>
                  </a:lnTo>
                  <a:lnTo>
                    <a:pt x="4189856" y="50798"/>
                  </a:lnTo>
                  <a:lnTo>
                    <a:pt x="4187635" y="75881"/>
                  </a:lnTo>
                  <a:lnTo>
                    <a:pt x="4197473" y="93026"/>
                  </a:lnTo>
                  <a:lnTo>
                    <a:pt x="4195252" y="106678"/>
                  </a:lnTo>
                  <a:lnTo>
                    <a:pt x="4179383" y="116203"/>
                  </a:lnTo>
                  <a:lnTo>
                    <a:pt x="4170179" y="139381"/>
                  </a:lnTo>
                  <a:lnTo>
                    <a:pt x="4197791" y="131761"/>
                  </a:lnTo>
                  <a:lnTo>
                    <a:pt x="4185731" y="200658"/>
                  </a:lnTo>
                  <a:lnTo>
                    <a:pt x="4200330" y="201293"/>
                  </a:lnTo>
                  <a:lnTo>
                    <a:pt x="4222546" y="187323"/>
                  </a:lnTo>
                  <a:lnTo>
                    <a:pt x="4238098" y="143191"/>
                  </a:lnTo>
                  <a:lnTo>
                    <a:pt x="4246667" y="155573"/>
                  </a:lnTo>
                  <a:lnTo>
                    <a:pt x="4250476" y="141921"/>
                  </a:lnTo>
                  <a:lnTo>
                    <a:pt x="4236828" y="126363"/>
                  </a:lnTo>
                  <a:lnTo>
                    <a:pt x="4240954" y="106043"/>
                  </a:lnTo>
                  <a:lnTo>
                    <a:pt x="4258727" y="101916"/>
                  </a:lnTo>
                  <a:lnTo>
                    <a:pt x="4264123" y="93343"/>
                  </a:lnTo>
                  <a:lnTo>
                    <a:pt x="4277770" y="74293"/>
                  </a:lnTo>
                  <a:lnTo>
                    <a:pt x="4268884" y="63498"/>
                  </a:lnTo>
                  <a:lnTo>
                    <a:pt x="4274279" y="39686"/>
                  </a:lnTo>
                  <a:lnTo>
                    <a:pt x="4286657" y="33336"/>
                  </a:lnTo>
                  <a:lnTo>
                    <a:pt x="4277135" y="19366"/>
                  </a:lnTo>
                  <a:close/>
                  <a:moveTo>
                    <a:pt x="4105211" y="0"/>
                  </a:moveTo>
                  <a:lnTo>
                    <a:pt x="4132404" y="29210"/>
                  </a:lnTo>
                  <a:lnTo>
                    <a:pt x="4151279" y="20320"/>
                  </a:lnTo>
                  <a:lnTo>
                    <a:pt x="4142001" y="37465"/>
                  </a:lnTo>
                  <a:lnTo>
                    <a:pt x="4118327" y="43180"/>
                  </a:lnTo>
                  <a:lnTo>
                    <a:pt x="4092734" y="44133"/>
                  </a:lnTo>
                  <a:lnTo>
                    <a:pt x="4070660" y="57150"/>
                  </a:lnTo>
                  <a:lnTo>
                    <a:pt x="4067141" y="41275"/>
                  </a:lnTo>
                  <a:lnTo>
                    <a:pt x="4088575" y="39370"/>
                  </a:lnTo>
                  <a:lnTo>
                    <a:pt x="4087295" y="29528"/>
                  </a:lnTo>
                  <a:lnTo>
                    <a:pt x="4068100" y="26353"/>
                  </a:lnTo>
                  <a:lnTo>
                    <a:pt x="4072259" y="12065"/>
                  </a:lnTo>
                  <a:lnTo>
                    <a:pt x="4098812" y="10478"/>
                  </a:lnTo>
                  <a:close/>
                </a:path>
              </a:pathLst>
            </a:custGeom>
            <a:solidFill>
              <a:srgbClr val="D2D2D4"/>
            </a:solidFill>
            <a:ln w="19050"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19" name="Oval 18"/>
            <p:cNvSpPr/>
            <p:nvPr/>
          </p:nvSpPr>
          <p:spPr>
            <a:xfrm>
              <a:off x="733869" y="-85134"/>
              <a:ext cx="7279094" cy="7279094"/>
            </a:xfrm>
            <a:prstGeom prst="ellipse">
              <a:avLst/>
            </a:prstGeom>
            <a:noFill/>
            <a:ln w="285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" name="Freeform 313"/>
            <p:cNvSpPr>
              <a:spLocks/>
            </p:cNvSpPr>
            <p:nvPr/>
          </p:nvSpPr>
          <p:spPr bwMode="auto">
            <a:xfrm>
              <a:off x="4321620" y="4518025"/>
              <a:ext cx="644525" cy="393700"/>
            </a:xfrm>
            <a:custGeom>
              <a:avLst/>
              <a:gdLst>
                <a:gd name="T0" fmla="*/ 1985 w 2028"/>
                <a:gd name="T1" fmla="*/ 308 h 1241"/>
                <a:gd name="T2" fmla="*/ 1964 w 2028"/>
                <a:gd name="T3" fmla="*/ 239 h 1241"/>
                <a:gd name="T4" fmla="*/ 1914 w 2028"/>
                <a:gd name="T5" fmla="*/ 223 h 1241"/>
                <a:gd name="T6" fmla="*/ 1890 w 2028"/>
                <a:gd name="T7" fmla="*/ 130 h 1241"/>
                <a:gd name="T8" fmla="*/ 1842 w 2028"/>
                <a:gd name="T9" fmla="*/ 84 h 1241"/>
                <a:gd name="T10" fmla="*/ 1762 w 2028"/>
                <a:gd name="T11" fmla="*/ 111 h 1241"/>
                <a:gd name="T12" fmla="*/ 1650 w 2028"/>
                <a:gd name="T13" fmla="*/ 54 h 1241"/>
                <a:gd name="T14" fmla="*/ 1525 w 2028"/>
                <a:gd name="T15" fmla="*/ 64 h 1241"/>
                <a:gd name="T16" fmla="*/ 1419 w 2028"/>
                <a:gd name="T17" fmla="*/ 0 h 1241"/>
                <a:gd name="T18" fmla="*/ 1384 w 2028"/>
                <a:gd name="T19" fmla="*/ 58 h 1241"/>
                <a:gd name="T20" fmla="*/ 1299 w 2028"/>
                <a:gd name="T21" fmla="*/ 89 h 1241"/>
                <a:gd name="T22" fmla="*/ 1247 w 2028"/>
                <a:gd name="T23" fmla="*/ 223 h 1241"/>
                <a:gd name="T24" fmla="*/ 1113 w 2028"/>
                <a:gd name="T25" fmla="*/ 188 h 1241"/>
                <a:gd name="T26" fmla="*/ 990 w 2028"/>
                <a:gd name="T27" fmla="*/ 185 h 1241"/>
                <a:gd name="T28" fmla="*/ 852 w 2028"/>
                <a:gd name="T29" fmla="*/ 287 h 1241"/>
                <a:gd name="T30" fmla="*/ 786 w 2028"/>
                <a:gd name="T31" fmla="*/ 302 h 1241"/>
                <a:gd name="T32" fmla="*/ 787 w 2028"/>
                <a:gd name="T33" fmla="*/ 351 h 1241"/>
                <a:gd name="T34" fmla="*/ 738 w 2028"/>
                <a:gd name="T35" fmla="*/ 391 h 1241"/>
                <a:gd name="T36" fmla="*/ 516 w 2028"/>
                <a:gd name="T37" fmla="*/ 380 h 1241"/>
                <a:gd name="T38" fmla="*/ 479 w 2028"/>
                <a:gd name="T39" fmla="*/ 339 h 1241"/>
                <a:gd name="T40" fmla="*/ 350 w 2028"/>
                <a:gd name="T41" fmla="*/ 262 h 1241"/>
                <a:gd name="T42" fmla="*/ 296 w 2028"/>
                <a:gd name="T43" fmla="*/ 244 h 1241"/>
                <a:gd name="T44" fmla="*/ 311 w 2028"/>
                <a:gd name="T45" fmla="*/ 328 h 1241"/>
                <a:gd name="T46" fmla="*/ 257 w 2028"/>
                <a:gd name="T47" fmla="*/ 315 h 1241"/>
                <a:gd name="T48" fmla="*/ 224 w 2028"/>
                <a:gd name="T49" fmla="*/ 334 h 1241"/>
                <a:gd name="T50" fmla="*/ 230 w 2028"/>
                <a:gd name="T51" fmla="*/ 361 h 1241"/>
                <a:gd name="T52" fmla="*/ 215 w 2028"/>
                <a:gd name="T53" fmla="*/ 396 h 1241"/>
                <a:gd name="T54" fmla="*/ 198 w 2028"/>
                <a:gd name="T55" fmla="*/ 413 h 1241"/>
                <a:gd name="T56" fmla="*/ 177 w 2028"/>
                <a:gd name="T57" fmla="*/ 361 h 1241"/>
                <a:gd name="T58" fmla="*/ 144 w 2028"/>
                <a:gd name="T59" fmla="*/ 590 h 1241"/>
                <a:gd name="T60" fmla="*/ 8 w 2028"/>
                <a:gd name="T61" fmla="*/ 746 h 1241"/>
                <a:gd name="T62" fmla="*/ 0 w 2028"/>
                <a:gd name="T63" fmla="*/ 849 h 1241"/>
                <a:gd name="T64" fmla="*/ 36 w 2028"/>
                <a:gd name="T65" fmla="*/ 813 h 1241"/>
                <a:gd name="T66" fmla="*/ 87 w 2028"/>
                <a:gd name="T67" fmla="*/ 850 h 1241"/>
                <a:gd name="T68" fmla="*/ 149 w 2028"/>
                <a:gd name="T69" fmla="*/ 929 h 1241"/>
                <a:gd name="T70" fmla="*/ 214 w 2028"/>
                <a:gd name="T71" fmla="*/ 961 h 1241"/>
                <a:gd name="T72" fmla="*/ 301 w 2028"/>
                <a:gd name="T73" fmla="*/ 991 h 1241"/>
                <a:gd name="T74" fmla="*/ 372 w 2028"/>
                <a:gd name="T75" fmla="*/ 1066 h 1241"/>
                <a:gd name="T76" fmla="*/ 551 w 2028"/>
                <a:gd name="T77" fmla="*/ 1241 h 1241"/>
                <a:gd name="T78" fmla="*/ 720 w 2028"/>
                <a:gd name="T79" fmla="*/ 1216 h 1241"/>
                <a:gd name="T80" fmla="*/ 860 w 2028"/>
                <a:gd name="T81" fmla="*/ 1205 h 1241"/>
                <a:gd name="T82" fmla="*/ 949 w 2028"/>
                <a:gd name="T83" fmla="*/ 1151 h 1241"/>
                <a:gd name="T84" fmla="*/ 1045 w 2028"/>
                <a:gd name="T85" fmla="*/ 1064 h 1241"/>
                <a:gd name="T86" fmla="*/ 1129 w 2028"/>
                <a:gd name="T87" fmla="*/ 1063 h 1241"/>
                <a:gd name="T88" fmla="*/ 1206 w 2028"/>
                <a:gd name="T89" fmla="*/ 1086 h 1241"/>
                <a:gd name="T90" fmla="*/ 1283 w 2028"/>
                <a:gd name="T91" fmla="*/ 1105 h 1241"/>
                <a:gd name="T92" fmla="*/ 1412 w 2028"/>
                <a:gd name="T93" fmla="*/ 1040 h 1241"/>
                <a:gd name="T94" fmla="*/ 1511 w 2028"/>
                <a:gd name="T95" fmla="*/ 1026 h 1241"/>
                <a:gd name="T96" fmla="*/ 1587 w 2028"/>
                <a:gd name="T97" fmla="*/ 939 h 1241"/>
                <a:gd name="T98" fmla="*/ 1661 w 2028"/>
                <a:gd name="T99" fmla="*/ 729 h 1241"/>
                <a:gd name="T100" fmla="*/ 1813 w 2028"/>
                <a:gd name="T101" fmla="*/ 536 h 1241"/>
                <a:gd name="T102" fmla="*/ 1956 w 2028"/>
                <a:gd name="T103" fmla="*/ 395 h 1241"/>
                <a:gd name="T104" fmla="*/ 2002 w 2028"/>
                <a:gd name="T105" fmla="*/ 397 h 1241"/>
                <a:gd name="T106" fmla="*/ 2028 w 2028"/>
                <a:gd name="T107" fmla="*/ 335 h 1241"/>
                <a:gd name="T108" fmla="*/ 1985 w 2028"/>
                <a:gd name="T109" fmla="*/ 308 h 1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028" h="1241">
                  <a:moveTo>
                    <a:pt x="1985" y="308"/>
                  </a:moveTo>
                  <a:lnTo>
                    <a:pt x="1964" y="239"/>
                  </a:lnTo>
                  <a:lnTo>
                    <a:pt x="1914" y="223"/>
                  </a:lnTo>
                  <a:lnTo>
                    <a:pt x="1890" y="130"/>
                  </a:lnTo>
                  <a:lnTo>
                    <a:pt x="1842" y="84"/>
                  </a:lnTo>
                  <a:lnTo>
                    <a:pt x="1762" y="111"/>
                  </a:lnTo>
                  <a:lnTo>
                    <a:pt x="1650" y="54"/>
                  </a:lnTo>
                  <a:lnTo>
                    <a:pt x="1525" y="64"/>
                  </a:lnTo>
                  <a:lnTo>
                    <a:pt x="1419" y="0"/>
                  </a:lnTo>
                  <a:lnTo>
                    <a:pt x="1384" y="58"/>
                  </a:lnTo>
                  <a:lnTo>
                    <a:pt x="1299" y="89"/>
                  </a:lnTo>
                  <a:lnTo>
                    <a:pt x="1247" y="223"/>
                  </a:lnTo>
                  <a:lnTo>
                    <a:pt x="1113" y="188"/>
                  </a:lnTo>
                  <a:lnTo>
                    <a:pt x="990" y="185"/>
                  </a:lnTo>
                  <a:lnTo>
                    <a:pt x="852" y="287"/>
                  </a:lnTo>
                  <a:lnTo>
                    <a:pt x="786" y="302"/>
                  </a:lnTo>
                  <a:lnTo>
                    <a:pt x="787" y="351"/>
                  </a:lnTo>
                  <a:lnTo>
                    <a:pt x="738" y="391"/>
                  </a:lnTo>
                  <a:lnTo>
                    <a:pt x="516" y="380"/>
                  </a:lnTo>
                  <a:lnTo>
                    <a:pt x="479" y="339"/>
                  </a:lnTo>
                  <a:lnTo>
                    <a:pt x="350" y="262"/>
                  </a:lnTo>
                  <a:lnTo>
                    <a:pt x="296" y="244"/>
                  </a:lnTo>
                  <a:lnTo>
                    <a:pt x="311" y="328"/>
                  </a:lnTo>
                  <a:lnTo>
                    <a:pt x="257" y="315"/>
                  </a:lnTo>
                  <a:lnTo>
                    <a:pt x="224" y="334"/>
                  </a:lnTo>
                  <a:lnTo>
                    <a:pt x="230" y="361"/>
                  </a:lnTo>
                  <a:lnTo>
                    <a:pt x="215" y="396"/>
                  </a:lnTo>
                  <a:lnTo>
                    <a:pt x="198" y="413"/>
                  </a:lnTo>
                  <a:lnTo>
                    <a:pt x="177" y="361"/>
                  </a:lnTo>
                  <a:lnTo>
                    <a:pt x="144" y="590"/>
                  </a:lnTo>
                  <a:lnTo>
                    <a:pt x="8" y="746"/>
                  </a:lnTo>
                  <a:lnTo>
                    <a:pt x="0" y="849"/>
                  </a:lnTo>
                  <a:lnTo>
                    <a:pt x="36" y="813"/>
                  </a:lnTo>
                  <a:lnTo>
                    <a:pt x="87" y="850"/>
                  </a:lnTo>
                  <a:lnTo>
                    <a:pt x="149" y="929"/>
                  </a:lnTo>
                  <a:lnTo>
                    <a:pt x="214" y="961"/>
                  </a:lnTo>
                  <a:lnTo>
                    <a:pt x="301" y="991"/>
                  </a:lnTo>
                  <a:lnTo>
                    <a:pt x="372" y="1066"/>
                  </a:lnTo>
                  <a:lnTo>
                    <a:pt x="551" y="1241"/>
                  </a:lnTo>
                  <a:lnTo>
                    <a:pt x="720" y="1216"/>
                  </a:lnTo>
                  <a:lnTo>
                    <a:pt x="860" y="1205"/>
                  </a:lnTo>
                  <a:lnTo>
                    <a:pt x="949" y="1151"/>
                  </a:lnTo>
                  <a:lnTo>
                    <a:pt x="1045" y="1064"/>
                  </a:lnTo>
                  <a:lnTo>
                    <a:pt x="1129" y="1063"/>
                  </a:lnTo>
                  <a:lnTo>
                    <a:pt x="1206" y="1086"/>
                  </a:lnTo>
                  <a:lnTo>
                    <a:pt x="1283" y="1105"/>
                  </a:lnTo>
                  <a:lnTo>
                    <a:pt x="1412" y="1040"/>
                  </a:lnTo>
                  <a:lnTo>
                    <a:pt x="1511" y="1026"/>
                  </a:lnTo>
                  <a:lnTo>
                    <a:pt x="1587" y="939"/>
                  </a:lnTo>
                  <a:lnTo>
                    <a:pt x="1661" y="729"/>
                  </a:lnTo>
                  <a:lnTo>
                    <a:pt x="1813" y="536"/>
                  </a:lnTo>
                  <a:lnTo>
                    <a:pt x="1956" y="395"/>
                  </a:lnTo>
                  <a:lnTo>
                    <a:pt x="2002" y="397"/>
                  </a:lnTo>
                  <a:lnTo>
                    <a:pt x="2028" y="335"/>
                  </a:lnTo>
                  <a:lnTo>
                    <a:pt x="1985" y="308"/>
                  </a:lnTo>
                  <a:close/>
                </a:path>
              </a:pathLst>
            </a:custGeom>
            <a:solidFill>
              <a:srgbClr val="9FD55B"/>
            </a:solidFill>
            <a:ln w="3175">
              <a:solidFill>
                <a:srgbClr val="80AB49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1751134" y="5753353"/>
            <a:ext cx="1510026" cy="336307"/>
            <a:chOff x="227134" y="5683432"/>
            <a:chExt cx="1510026" cy="336307"/>
          </a:xfrm>
        </p:grpSpPr>
        <p:sp>
          <p:nvSpPr>
            <p:cNvPr id="15" name="Oval 14"/>
            <p:cNvSpPr/>
            <p:nvPr/>
          </p:nvSpPr>
          <p:spPr>
            <a:xfrm>
              <a:off x="227134" y="5683432"/>
              <a:ext cx="336307" cy="336307"/>
            </a:xfrm>
            <a:prstGeom prst="ellipse">
              <a:avLst/>
            </a:prstGeom>
            <a:blipFill>
              <a:blip r:embed="rId4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" name="Rectangle 15"/>
            <p:cNvSpPr/>
            <p:nvPr/>
          </p:nvSpPr>
          <p:spPr>
            <a:xfrm>
              <a:off x="563441" y="5720779"/>
              <a:ext cx="1173719" cy="261610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lang="en-US" sz="1100" i="1" dirty="0">
                  <a:solidFill>
                    <a:schemeClr val="accent1"/>
                  </a:solidFill>
                </a:rPr>
                <a:t>EU member state</a:t>
              </a:r>
              <a:endParaRPr lang="en-US" sz="1100" i="1" dirty="0">
                <a:solidFill>
                  <a:schemeClr val="accent1"/>
                </a:solidFill>
              </a:endParaRPr>
            </a:p>
          </p:txBody>
        </p:sp>
      </p:grp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44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4975309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 smtClean="0"/>
              <a:t>Iceland</a:t>
            </a:r>
            <a:endParaRPr lang="en-US" dirty="0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Editable Pins for Maps</a:t>
            </a:r>
            <a:endParaRPr lang="en-US" dirty="0"/>
          </a:p>
        </p:txBody>
      </p:sp>
      <p:grpSp>
        <p:nvGrpSpPr>
          <p:cNvPr id="35" name="Group 34"/>
          <p:cNvGrpSpPr/>
          <p:nvPr/>
        </p:nvGrpSpPr>
        <p:grpSpPr>
          <a:xfrm>
            <a:off x="2628801" y="1628801"/>
            <a:ext cx="1316895" cy="2235991"/>
            <a:chOff x="4381388" y="1557338"/>
            <a:chExt cx="1676624" cy="2846784"/>
          </a:xfrm>
        </p:grpSpPr>
        <p:sp>
          <p:nvSpPr>
            <p:cNvPr id="56" name="Freeform 5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Oval 5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Oval 5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Freeform 5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4033721" y="1628801"/>
            <a:ext cx="1316895" cy="2235991"/>
            <a:chOff x="4381388" y="1557338"/>
            <a:chExt cx="1676624" cy="2846784"/>
          </a:xfrm>
        </p:grpSpPr>
        <p:sp>
          <p:nvSpPr>
            <p:cNvPr id="52" name="Freeform 5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Oval 5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Oval 5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Freeform 5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5438641" y="1628801"/>
            <a:ext cx="1316895" cy="2235991"/>
            <a:chOff x="4381388" y="1557338"/>
            <a:chExt cx="1676624" cy="2846784"/>
          </a:xfrm>
        </p:grpSpPr>
        <p:sp>
          <p:nvSpPr>
            <p:cNvPr id="48" name="Freeform 4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Oval 4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Oval 4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Freeform 5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6843561" y="1628801"/>
            <a:ext cx="1316895" cy="2235991"/>
            <a:chOff x="4381388" y="1557338"/>
            <a:chExt cx="1676624" cy="2846784"/>
          </a:xfrm>
        </p:grpSpPr>
        <p:sp>
          <p:nvSpPr>
            <p:cNvPr id="44" name="Freeform 4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Oval 4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Oval 4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Freeform 4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8248482" y="1628801"/>
            <a:ext cx="1316895" cy="2235991"/>
            <a:chOff x="4381388" y="1557338"/>
            <a:chExt cx="1676624" cy="2846784"/>
          </a:xfrm>
        </p:grpSpPr>
        <p:sp>
          <p:nvSpPr>
            <p:cNvPr id="40" name="Freeform 3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Oval 4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Oval 4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Freeform 4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6" name="Group 65"/>
          <p:cNvGrpSpPr/>
          <p:nvPr/>
        </p:nvGrpSpPr>
        <p:grpSpPr>
          <a:xfrm>
            <a:off x="2628800" y="3999733"/>
            <a:ext cx="1987436" cy="2281887"/>
            <a:chOff x="4381388" y="1557338"/>
            <a:chExt cx="2528210" cy="2902781"/>
          </a:xfrm>
        </p:grpSpPr>
        <p:pic>
          <p:nvPicPr>
            <p:cNvPr id="67" name="Picture 66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68" name="Freeform 6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rgbClr val="3F4855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69" name="Oval 6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0" name="Oval 6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1" name="Freeform 7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90" name="Group 89"/>
          <p:cNvGrpSpPr/>
          <p:nvPr/>
        </p:nvGrpSpPr>
        <p:grpSpPr>
          <a:xfrm>
            <a:off x="4032209" y="3999733"/>
            <a:ext cx="1987436" cy="2281887"/>
            <a:chOff x="4381388" y="1557338"/>
            <a:chExt cx="2528210" cy="2902781"/>
          </a:xfrm>
        </p:grpSpPr>
        <p:pic>
          <p:nvPicPr>
            <p:cNvPr id="91" name="Picture 90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92" name="Freeform 9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3" name="Oval 9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4" name="Oval 9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5" name="Freeform 9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5435618" y="3999733"/>
            <a:ext cx="1987436" cy="2281887"/>
            <a:chOff x="4381388" y="1557338"/>
            <a:chExt cx="2528210" cy="2902781"/>
          </a:xfrm>
        </p:grpSpPr>
        <p:pic>
          <p:nvPicPr>
            <p:cNvPr id="85" name="Picture 84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6" name="Freeform 8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7" name="Oval 8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8" name="Oval 8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9" name="Freeform 8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8" name="Group 77"/>
          <p:cNvGrpSpPr/>
          <p:nvPr/>
        </p:nvGrpSpPr>
        <p:grpSpPr>
          <a:xfrm>
            <a:off x="6839027" y="3999733"/>
            <a:ext cx="1987436" cy="2281887"/>
            <a:chOff x="4381388" y="1557338"/>
            <a:chExt cx="2528210" cy="2902781"/>
          </a:xfrm>
        </p:grpSpPr>
        <p:pic>
          <p:nvPicPr>
            <p:cNvPr id="79" name="Picture 78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0" name="Freeform 7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1" name="Oval 8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2" name="Oval 8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3" name="Freeform 8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8242434" y="3999733"/>
            <a:ext cx="1987436" cy="2281887"/>
            <a:chOff x="4381388" y="1557338"/>
            <a:chExt cx="2528210" cy="2902781"/>
          </a:xfrm>
        </p:grpSpPr>
        <p:pic>
          <p:nvPicPr>
            <p:cNvPr id="73" name="Picture 72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74" name="Freeform 7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5" name="Oval 7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6" name="Oval 7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7" name="Freeform 7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sp>
        <p:nvSpPr>
          <p:cNvPr id="60" name="TextBox 59"/>
          <p:cNvSpPr txBox="1"/>
          <p:nvPr/>
        </p:nvSpPr>
        <p:spPr>
          <a:xfrm>
            <a:off x="1539465" y="3893286"/>
            <a:ext cx="110117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With shadow:</a:t>
            </a:r>
            <a:endParaRPr lang="en-US" dirty="0"/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45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4152087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ubtitle 4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Your Subtitle Here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Iceland</a:t>
            </a:r>
            <a:endParaRPr lang="en-US" dirty="0"/>
          </a:p>
        </p:txBody>
      </p:sp>
      <p:sp>
        <p:nvSpPr>
          <p:cNvPr id="716" name="TextBox 715"/>
          <p:cNvSpPr txBox="1"/>
          <p:nvPr/>
        </p:nvSpPr>
        <p:spPr>
          <a:xfrm>
            <a:off x="6657106" y="1436822"/>
            <a:ext cx="368042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fr-FR"/>
            </a:defPPr>
          </a:lstStyle>
          <a:p>
            <a:r>
              <a:rPr lang="en-US" sz="28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Lorem Ipsum</a:t>
            </a:r>
          </a:p>
        </p:txBody>
      </p:sp>
      <p:sp>
        <p:nvSpPr>
          <p:cNvPr id="11" name="Rectangle 10"/>
          <p:cNvSpPr/>
          <p:nvPr/>
        </p:nvSpPr>
        <p:spPr>
          <a:xfrm>
            <a:off x="6657106" y="2060849"/>
            <a:ext cx="3680420" cy="36933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lorem ipsum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fui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tristique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tortor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turpis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dui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nunciti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eros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mauris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donec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odio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itsup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sodales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magna dolor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Id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evedin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venenatis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lacus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magnis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Felis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arcu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in tempus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praesent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est. 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enim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risunit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quisque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vitae, dolor magna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phasellus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Vestibulum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est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vinee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platea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tempor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dis.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Curabitur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interdum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placerat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luctus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ut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a,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orci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nam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mattis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loremi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tincidunt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aptent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malesuada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6722988" y="2102125"/>
            <a:ext cx="833628" cy="833628"/>
            <a:chOff x="5198988" y="2102125"/>
            <a:chExt cx="833628" cy="833628"/>
          </a:xfrm>
        </p:grpSpPr>
        <p:sp>
          <p:nvSpPr>
            <p:cNvPr id="13" name="Oval 12"/>
            <p:cNvSpPr/>
            <p:nvPr/>
          </p:nvSpPr>
          <p:spPr>
            <a:xfrm>
              <a:off x="5198988" y="2102125"/>
              <a:ext cx="833628" cy="833628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Freeform 9"/>
            <p:cNvSpPr/>
            <p:nvPr/>
          </p:nvSpPr>
          <p:spPr>
            <a:xfrm>
              <a:off x="5615793" y="2102125"/>
              <a:ext cx="416823" cy="833628"/>
            </a:xfrm>
            <a:custGeom>
              <a:avLst/>
              <a:gdLst>
                <a:gd name="connsiteX0" fmla="*/ 9 w 416823"/>
                <a:gd name="connsiteY0" fmla="*/ 0 h 833628"/>
                <a:gd name="connsiteX1" fmla="*/ 416823 w 416823"/>
                <a:gd name="connsiteY1" fmla="*/ 416814 h 833628"/>
                <a:gd name="connsiteX2" fmla="*/ 9 w 416823"/>
                <a:gd name="connsiteY2" fmla="*/ 833628 h 833628"/>
                <a:gd name="connsiteX3" fmla="*/ 0 w 416823"/>
                <a:gd name="connsiteY3" fmla="*/ 833627 h 833628"/>
                <a:gd name="connsiteX4" fmla="*/ 0 w 416823"/>
                <a:gd name="connsiteY4" fmla="*/ 1 h 833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6823" h="833628">
                  <a:moveTo>
                    <a:pt x="9" y="0"/>
                  </a:moveTo>
                  <a:cubicBezTo>
                    <a:pt x="230209" y="0"/>
                    <a:pt x="416823" y="186614"/>
                    <a:pt x="416823" y="416814"/>
                  </a:cubicBezTo>
                  <a:cubicBezTo>
                    <a:pt x="416823" y="647014"/>
                    <a:pt x="230209" y="833628"/>
                    <a:pt x="9" y="833628"/>
                  </a:cubicBezTo>
                  <a:lnTo>
                    <a:pt x="0" y="83362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tx1">
                <a:alpha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7" name="Group 16"/>
          <p:cNvGrpSpPr>
            <a:grpSpLocks noChangeAspect="1"/>
          </p:cNvGrpSpPr>
          <p:nvPr/>
        </p:nvGrpSpPr>
        <p:grpSpPr>
          <a:xfrm>
            <a:off x="1711854" y="1231952"/>
            <a:ext cx="4389120" cy="4389120"/>
            <a:chOff x="733869" y="-85134"/>
            <a:chExt cx="7279094" cy="7279094"/>
          </a:xfrm>
        </p:grpSpPr>
        <p:sp>
          <p:nvSpPr>
            <p:cNvPr id="18" name="Freeform 17"/>
            <p:cNvSpPr/>
            <p:nvPr/>
          </p:nvSpPr>
          <p:spPr>
            <a:xfrm>
              <a:off x="1121248" y="61918"/>
              <a:ext cx="6891715" cy="6367455"/>
            </a:xfrm>
            <a:custGeom>
              <a:avLst/>
              <a:gdLst>
                <a:gd name="connsiteX0" fmla="*/ 2683163 w 6891715"/>
                <a:gd name="connsiteY0" fmla="*/ 6337292 h 6367455"/>
                <a:gd name="connsiteX1" fmla="*/ 2693958 w 6891715"/>
                <a:gd name="connsiteY1" fmla="*/ 6353978 h 6367455"/>
                <a:gd name="connsiteX2" fmla="*/ 2680624 w 6891715"/>
                <a:gd name="connsiteY2" fmla="*/ 6366813 h 6367455"/>
                <a:gd name="connsiteX3" fmla="*/ 2668876 w 6891715"/>
                <a:gd name="connsiteY3" fmla="*/ 6367455 h 6367455"/>
                <a:gd name="connsiteX4" fmla="*/ 2665383 w 6891715"/>
                <a:gd name="connsiteY4" fmla="*/ 6352695 h 6367455"/>
                <a:gd name="connsiteX5" fmla="*/ 2700308 w 6891715"/>
                <a:gd name="connsiteY5" fmla="*/ 6256329 h 6367455"/>
                <a:gd name="connsiteX6" fmla="*/ 2695228 w 6891715"/>
                <a:gd name="connsiteY6" fmla="*/ 6265854 h 6367455"/>
                <a:gd name="connsiteX7" fmla="*/ 2687608 w 6891715"/>
                <a:gd name="connsiteY7" fmla="*/ 6263949 h 6367455"/>
                <a:gd name="connsiteX8" fmla="*/ 2690784 w 6891715"/>
                <a:gd name="connsiteY8" fmla="*/ 6256647 h 6367455"/>
                <a:gd name="connsiteX9" fmla="*/ 2722533 w 6891715"/>
                <a:gd name="connsiteY9" fmla="*/ 6238867 h 6367455"/>
                <a:gd name="connsiteX10" fmla="*/ 2720891 w 6891715"/>
                <a:gd name="connsiteY10" fmla="*/ 6254742 h 6367455"/>
                <a:gd name="connsiteX11" fmla="*/ 2713008 w 6891715"/>
                <a:gd name="connsiteY11" fmla="*/ 6251567 h 6367455"/>
                <a:gd name="connsiteX12" fmla="*/ 2714322 w 6891715"/>
                <a:gd name="connsiteY12" fmla="*/ 6242360 h 6367455"/>
                <a:gd name="connsiteX13" fmla="*/ 4255139 w 6891715"/>
                <a:gd name="connsiteY13" fmla="*/ 6154726 h 6367455"/>
                <a:gd name="connsiteX14" fmla="*/ 4256051 w 6891715"/>
                <a:gd name="connsiteY14" fmla="*/ 6161076 h 6367455"/>
                <a:gd name="connsiteX15" fmla="*/ 4243891 w 6891715"/>
                <a:gd name="connsiteY15" fmla="*/ 6173776 h 6367455"/>
                <a:gd name="connsiteX16" fmla="*/ 4241763 w 6891715"/>
                <a:gd name="connsiteY16" fmla="*/ 6166474 h 6367455"/>
                <a:gd name="connsiteX17" fmla="*/ 4245715 w 6891715"/>
                <a:gd name="connsiteY17" fmla="*/ 6156949 h 6367455"/>
                <a:gd name="connsiteX18" fmla="*/ 4249971 w 6891715"/>
                <a:gd name="connsiteY18" fmla="*/ 6160124 h 6367455"/>
                <a:gd name="connsiteX19" fmla="*/ 3939210 w 6891715"/>
                <a:gd name="connsiteY19" fmla="*/ 6130914 h 6367455"/>
                <a:gd name="connsiteX20" fmla="*/ 3946521 w 6891715"/>
                <a:gd name="connsiteY20" fmla="*/ 6130914 h 6367455"/>
                <a:gd name="connsiteX21" fmla="*/ 3948746 w 6891715"/>
                <a:gd name="connsiteY21" fmla="*/ 6144521 h 6367455"/>
                <a:gd name="connsiteX22" fmla="*/ 3956057 w 6891715"/>
                <a:gd name="connsiteY22" fmla="*/ 6150849 h 6367455"/>
                <a:gd name="connsiteX23" fmla="*/ 3965594 w 6891715"/>
                <a:gd name="connsiteY23" fmla="*/ 6141356 h 6367455"/>
                <a:gd name="connsiteX24" fmla="*/ 3975130 w 6891715"/>
                <a:gd name="connsiteY24" fmla="*/ 6138192 h 6367455"/>
                <a:gd name="connsiteX25" fmla="*/ 3984666 w 6891715"/>
                <a:gd name="connsiteY25" fmla="*/ 6141989 h 6367455"/>
                <a:gd name="connsiteX26" fmla="*/ 3987845 w 6891715"/>
                <a:gd name="connsiteY26" fmla="*/ 6149267 h 6367455"/>
                <a:gd name="connsiteX27" fmla="*/ 3978309 w 6891715"/>
                <a:gd name="connsiteY27" fmla="*/ 6154646 h 6367455"/>
                <a:gd name="connsiteX28" fmla="*/ 3978309 w 6891715"/>
                <a:gd name="connsiteY28" fmla="*/ 6160026 h 6367455"/>
                <a:gd name="connsiteX29" fmla="*/ 3992295 w 6891715"/>
                <a:gd name="connsiteY29" fmla="*/ 6161924 h 6367455"/>
                <a:gd name="connsiteX30" fmla="*/ 3996427 w 6891715"/>
                <a:gd name="connsiteY30" fmla="*/ 6160975 h 6367455"/>
                <a:gd name="connsiteX31" fmla="*/ 4004056 w 6891715"/>
                <a:gd name="connsiteY31" fmla="*/ 6173316 h 6367455"/>
                <a:gd name="connsiteX32" fmla="*/ 4011367 w 6891715"/>
                <a:gd name="connsiteY32" fmla="*/ 6170151 h 6367455"/>
                <a:gd name="connsiteX33" fmla="*/ 4028214 w 6891715"/>
                <a:gd name="connsiteY33" fmla="*/ 6170151 h 6367455"/>
                <a:gd name="connsiteX34" fmla="*/ 4038069 w 6891715"/>
                <a:gd name="connsiteY34" fmla="*/ 6164772 h 6367455"/>
                <a:gd name="connsiteX35" fmla="*/ 4054916 w 6891715"/>
                <a:gd name="connsiteY35" fmla="*/ 6162557 h 6367455"/>
                <a:gd name="connsiteX36" fmla="*/ 4060320 w 6891715"/>
                <a:gd name="connsiteY36" fmla="*/ 6158127 h 6367455"/>
                <a:gd name="connsiteX37" fmla="*/ 4068584 w 6891715"/>
                <a:gd name="connsiteY37" fmla="*/ 6161291 h 6367455"/>
                <a:gd name="connsiteX38" fmla="*/ 4073988 w 6891715"/>
                <a:gd name="connsiteY38" fmla="*/ 6169835 h 6367455"/>
                <a:gd name="connsiteX39" fmla="*/ 4082571 w 6891715"/>
                <a:gd name="connsiteY39" fmla="*/ 6170468 h 6367455"/>
                <a:gd name="connsiteX40" fmla="*/ 4100371 w 6891715"/>
                <a:gd name="connsiteY40" fmla="*/ 6165089 h 6367455"/>
                <a:gd name="connsiteX41" fmla="*/ 4109908 w 6891715"/>
                <a:gd name="connsiteY41" fmla="*/ 6170468 h 6367455"/>
                <a:gd name="connsiteX42" fmla="*/ 4119444 w 6891715"/>
                <a:gd name="connsiteY42" fmla="*/ 6170151 h 6367455"/>
                <a:gd name="connsiteX43" fmla="*/ 4128980 w 6891715"/>
                <a:gd name="connsiteY43" fmla="*/ 6163823 h 6367455"/>
                <a:gd name="connsiteX44" fmla="*/ 4137563 w 6891715"/>
                <a:gd name="connsiteY44" fmla="*/ 6166038 h 6367455"/>
                <a:gd name="connsiteX45" fmla="*/ 4135337 w 6891715"/>
                <a:gd name="connsiteY45" fmla="*/ 6172366 h 6367455"/>
                <a:gd name="connsiteX46" fmla="*/ 4137563 w 6891715"/>
                <a:gd name="connsiteY46" fmla="*/ 6180594 h 6367455"/>
                <a:gd name="connsiteX47" fmla="*/ 4142013 w 6891715"/>
                <a:gd name="connsiteY47" fmla="*/ 6188821 h 6367455"/>
                <a:gd name="connsiteX48" fmla="*/ 4149324 w 6891715"/>
                <a:gd name="connsiteY48" fmla="*/ 6191985 h 6367455"/>
                <a:gd name="connsiteX49" fmla="*/ 4156635 w 6891715"/>
                <a:gd name="connsiteY49" fmla="*/ 6184707 h 6367455"/>
                <a:gd name="connsiteX50" fmla="*/ 4163946 w 6891715"/>
                <a:gd name="connsiteY50" fmla="*/ 6181543 h 6367455"/>
                <a:gd name="connsiteX51" fmla="*/ 4175707 w 6891715"/>
                <a:gd name="connsiteY51" fmla="*/ 6184707 h 6367455"/>
                <a:gd name="connsiteX52" fmla="*/ 4179840 w 6891715"/>
                <a:gd name="connsiteY52" fmla="*/ 6177113 h 6367455"/>
                <a:gd name="connsiteX53" fmla="*/ 4181111 w 6891715"/>
                <a:gd name="connsiteY53" fmla="*/ 6169835 h 6367455"/>
                <a:gd name="connsiteX54" fmla="*/ 4185243 w 6891715"/>
                <a:gd name="connsiteY54" fmla="*/ 6167620 h 6367455"/>
                <a:gd name="connsiteX55" fmla="*/ 4184290 w 6891715"/>
                <a:gd name="connsiteY55" fmla="*/ 6176164 h 6367455"/>
                <a:gd name="connsiteX56" fmla="*/ 4189376 w 6891715"/>
                <a:gd name="connsiteY56" fmla="*/ 6184391 h 6367455"/>
                <a:gd name="connsiteX57" fmla="*/ 4188422 w 6891715"/>
                <a:gd name="connsiteY57" fmla="*/ 6188504 h 6367455"/>
                <a:gd name="connsiteX58" fmla="*/ 4186197 w 6891715"/>
                <a:gd name="connsiteY58" fmla="*/ 6195782 h 6367455"/>
                <a:gd name="connsiteX59" fmla="*/ 4179204 w 6891715"/>
                <a:gd name="connsiteY59" fmla="*/ 6206541 h 6367455"/>
                <a:gd name="connsiteX60" fmla="*/ 4170621 w 6891715"/>
                <a:gd name="connsiteY60" fmla="*/ 6210654 h 6367455"/>
                <a:gd name="connsiteX61" fmla="*/ 4164264 w 6891715"/>
                <a:gd name="connsiteY61" fmla="*/ 6205908 h 6367455"/>
                <a:gd name="connsiteX62" fmla="*/ 4152820 w 6891715"/>
                <a:gd name="connsiteY62" fmla="*/ 6212237 h 6367455"/>
                <a:gd name="connsiteX63" fmla="*/ 4144238 w 6891715"/>
                <a:gd name="connsiteY63" fmla="*/ 6213186 h 6367455"/>
                <a:gd name="connsiteX64" fmla="*/ 4128344 w 6891715"/>
                <a:gd name="connsiteY64" fmla="*/ 6207807 h 6367455"/>
                <a:gd name="connsiteX65" fmla="*/ 4114358 w 6891715"/>
                <a:gd name="connsiteY65" fmla="*/ 6212553 h 6367455"/>
                <a:gd name="connsiteX66" fmla="*/ 4103232 w 6891715"/>
                <a:gd name="connsiteY66" fmla="*/ 6208123 h 6367455"/>
                <a:gd name="connsiteX67" fmla="*/ 4085114 w 6891715"/>
                <a:gd name="connsiteY67" fmla="*/ 6208756 h 6367455"/>
                <a:gd name="connsiteX68" fmla="*/ 4074306 w 6891715"/>
                <a:gd name="connsiteY68" fmla="*/ 6218249 h 6367455"/>
                <a:gd name="connsiteX69" fmla="*/ 4066995 w 6891715"/>
                <a:gd name="connsiteY69" fmla="*/ 6221413 h 6367455"/>
                <a:gd name="connsiteX70" fmla="*/ 4051101 w 6891715"/>
                <a:gd name="connsiteY70" fmla="*/ 6221413 h 6367455"/>
                <a:gd name="connsiteX71" fmla="*/ 4045697 w 6891715"/>
                <a:gd name="connsiteY71" fmla="*/ 6224577 h 6367455"/>
                <a:gd name="connsiteX72" fmla="*/ 4041565 w 6891715"/>
                <a:gd name="connsiteY72" fmla="*/ 6222362 h 6367455"/>
                <a:gd name="connsiteX73" fmla="*/ 4045697 w 6891715"/>
                <a:gd name="connsiteY73" fmla="*/ 6211920 h 6367455"/>
                <a:gd name="connsiteX74" fmla="*/ 4037115 w 6891715"/>
                <a:gd name="connsiteY74" fmla="*/ 6202744 h 6367455"/>
                <a:gd name="connsiteX75" fmla="*/ 4024400 w 6891715"/>
                <a:gd name="connsiteY75" fmla="*/ 6194200 h 6367455"/>
                <a:gd name="connsiteX76" fmla="*/ 4014864 w 6891715"/>
                <a:gd name="connsiteY76" fmla="*/ 6197681 h 6367455"/>
                <a:gd name="connsiteX77" fmla="*/ 4003103 w 6891715"/>
                <a:gd name="connsiteY77" fmla="*/ 6194516 h 6367455"/>
                <a:gd name="connsiteX78" fmla="*/ 3992613 w 6891715"/>
                <a:gd name="connsiteY78" fmla="*/ 6191352 h 6367455"/>
                <a:gd name="connsiteX79" fmla="*/ 3979898 w 6891715"/>
                <a:gd name="connsiteY79" fmla="*/ 6192618 h 6367455"/>
                <a:gd name="connsiteX80" fmla="*/ 3970362 w 6891715"/>
                <a:gd name="connsiteY80" fmla="*/ 6184391 h 6367455"/>
                <a:gd name="connsiteX81" fmla="*/ 3954468 w 6891715"/>
                <a:gd name="connsiteY81" fmla="*/ 6179961 h 6367455"/>
                <a:gd name="connsiteX82" fmla="*/ 3944614 w 6891715"/>
                <a:gd name="connsiteY82" fmla="*/ 6184707 h 6367455"/>
                <a:gd name="connsiteX83" fmla="*/ 3933171 w 6891715"/>
                <a:gd name="connsiteY83" fmla="*/ 6188821 h 6367455"/>
                <a:gd name="connsiteX84" fmla="*/ 3925542 w 6891715"/>
                <a:gd name="connsiteY84" fmla="*/ 6178379 h 6367455"/>
                <a:gd name="connsiteX85" fmla="*/ 3923634 w 6891715"/>
                <a:gd name="connsiteY85" fmla="*/ 6167620 h 6367455"/>
                <a:gd name="connsiteX86" fmla="*/ 3924588 w 6891715"/>
                <a:gd name="connsiteY86" fmla="*/ 6157494 h 6367455"/>
                <a:gd name="connsiteX87" fmla="*/ 3919184 w 6891715"/>
                <a:gd name="connsiteY87" fmla="*/ 6148951 h 6367455"/>
                <a:gd name="connsiteX88" fmla="*/ 3919820 w 6891715"/>
                <a:gd name="connsiteY88" fmla="*/ 6142622 h 6367455"/>
                <a:gd name="connsiteX89" fmla="*/ 3917913 w 6891715"/>
                <a:gd name="connsiteY89" fmla="*/ 6136294 h 6367455"/>
                <a:gd name="connsiteX90" fmla="*/ 3925224 w 6891715"/>
                <a:gd name="connsiteY90" fmla="*/ 6139458 h 6367455"/>
                <a:gd name="connsiteX91" fmla="*/ 3932853 w 6891715"/>
                <a:gd name="connsiteY91" fmla="*/ 6150216 h 6367455"/>
                <a:gd name="connsiteX92" fmla="*/ 3938257 w 6891715"/>
                <a:gd name="connsiteY92" fmla="*/ 6154014 h 6367455"/>
                <a:gd name="connsiteX93" fmla="*/ 3943343 w 6891715"/>
                <a:gd name="connsiteY93" fmla="*/ 6148634 h 6367455"/>
                <a:gd name="connsiteX94" fmla="*/ 3934760 w 6891715"/>
                <a:gd name="connsiteY94" fmla="*/ 6140407 h 6367455"/>
                <a:gd name="connsiteX95" fmla="*/ 4979304 w 6891715"/>
                <a:gd name="connsiteY95" fmla="*/ 6116626 h 6367455"/>
                <a:gd name="connsiteX96" fmla="*/ 4987888 w 6891715"/>
                <a:gd name="connsiteY96" fmla="*/ 6116626 h 6367455"/>
                <a:gd name="connsiteX97" fmla="*/ 4983755 w 6891715"/>
                <a:gd name="connsiteY97" fmla="*/ 6126107 h 6367455"/>
                <a:gd name="connsiteX98" fmla="*/ 4969765 w 6891715"/>
                <a:gd name="connsiteY98" fmla="*/ 6130216 h 6367455"/>
                <a:gd name="connsiteX99" fmla="*/ 4970719 w 6891715"/>
                <a:gd name="connsiteY99" fmla="*/ 6138748 h 6367455"/>
                <a:gd name="connsiteX100" fmla="*/ 4955140 w 6891715"/>
                <a:gd name="connsiteY100" fmla="*/ 6149177 h 6367455"/>
                <a:gd name="connsiteX101" fmla="*/ 4944648 w 6891715"/>
                <a:gd name="connsiteY101" fmla="*/ 6155498 h 6367455"/>
                <a:gd name="connsiteX102" fmla="*/ 4934155 w 6891715"/>
                <a:gd name="connsiteY102" fmla="*/ 6168139 h 6367455"/>
                <a:gd name="connsiteX103" fmla="*/ 4919530 w 6891715"/>
                <a:gd name="connsiteY103" fmla="*/ 6180148 h 6367455"/>
                <a:gd name="connsiteX104" fmla="*/ 4919848 w 6891715"/>
                <a:gd name="connsiteY104" fmla="*/ 6181412 h 6367455"/>
                <a:gd name="connsiteX105" fmla="*/ 4922709 w 6891715"/>
                <a:gd name="connsiteY105" fmla="*/ 6190577 h 6367455"/>
                <a:gd name="connsiteX106" fmla="*/ 4925889 w 6891715"/>
                <a:gd name="connsiteY106" fmla="*/ 6194370 h 6367455"/>
                <a:gd name="connsiteX107" fmla="*/ 4932248 w 6891715"/>
                <a:gd name="connsiteY107" fmla="*/ 6201954 h 6367455"/>
                <a:gd name="connsiteX108" fmla="*/ 4934473 w 6891715"/>
                <a:gd name="connsiteY108" fmla="*/ 6211435 h 6367455"/>
                <a:gd name="connsiteX109" fmla="*/ 4927161 w 6891715"/>
                <a:gd name="connsiteY109" fmla="*/ 6212699 h 6367455"/>
                <a:gd name="connsiteX110" fmla="*/ 4924935 w 6891715"/>
                <a:gd name="connsiteY110" fmla="*/ 6206379 h 6367455"/>
                <a:gd name="connsiteX111" fmla="*/ 4916351 w 6891715"/>
                <a:gd name="connsiteY111" fmla="*/ 6206379 h 6367455"/>
                <a:gd name="connsiteX112" fmla="*/ 4909356 w 6891715"/>
                <a:gd name="connsiteY112" fmla="*/ 6208275 h 6367455"/>
                <a:gd name="connsiteX113" fmla="*/ 4902997 w 6891715"/>
                <a:gd name="connsiteY113" fmla="*/ 6214596 h 6367455"/>
                <a:gd name="connsiteX114" fmla="*/ 4892187 w 6891715"/>
                <a:gd name="connsiteY114" fmla="*/ 6226289 h 6367455"/>
                <a:gd name="connsiteX115" fmla="*/ 4871202 w 6891715"/>
                <a:gd name="connsiteY115" fmla="*/ 6238298 h 6367455"/>
                <a:gd name="connsiteX116" fmla="*/ 4851172 w 6891715"/>
                <a:gd name="connsiteY116" fmla="*/ 6240510 h 6367455"/>
                <a:gd name="connsiteX117" fmla="*/ 4835274 w 6891715"/>
                <a:gd name="connsiteY117" fmla="*/ 6238614 h 6367455"/>
                <a:gd name="connsiteX118" fmla="*/ 4826690 w 6891715"/>
                <a:gd name="connsiteY118" fmla="*/ 6246199 h 6367455"/>
                <a:gd name="connsiteX119" fmla="*/ 4828916 w 6891715"/>
                <a:gd name="connsiteY119" fmla="*/ 6253151 h 6367455"/>
                <a:gd name="connsiteX120" fmla="*/ 4821285 w 6891715"/>
                <a:gd name="connsiteY120" fmla="*/ 6251255 h 6367455"/>
                <a:gd name="connsiteX121" fmla="*/ 4806341 w 6891715"/>
                <a:gd name="connsiteY121" fmla="*/ 6248095 h 6367455"/>
                <a:gd name="connsiteX122" fmla="*/ 4781224 w 6891715"/>
                <a:gd name="connsiteY122" fmla="*/ 6246515 h 6367455"/>
                <a:gd name="connsiteX123" fmla="*/ 4776773 w 6891715"/>
                <a:gd name="connsiteY123" fmla="*/ 6237982 h 6367455"/>
                <a:gd name="connsiteX124" fmla="*/ 4773593 w 6891715"/>
                <a:gd name="connsiteY124" fmla="*/ 6228501 h 6367455"/>
                <a:gd name="connsiteX125" fmla="*/ 4764055 w 6891715"/>
                <a:gd name="connsiteY125" fmla="*/ 6220284 h 6367455"/>
                <a:gd name="connsiteX126" fmla="*/ 4762783 w 6891715"/>
                <a:gd name="connsiteY126" fmla="*/ 6209855 h 6367455"/>
                <a:gd name="connsiteX127" fmla="*/ 4760875 w 6891715"/>
                <a:gd name="connsiteY127" fmla="*/ 6201322 h 6367455"/>
                <a:gd name="connsiteX128" fmla="*/ 4772321 w 6891715"/>
                <a:gd name="connsiteY128" fmla="*/ 6203535 h 6367455"/>
                <a:gd name="connsiteX129" fmla="*/ 4778998 w 6891715"/>
                <a:gd name="connsiteY129" fmla="*/ 6206695 h 6367455"/>
                <a:gd name="connsiteX130" fmla="*/ 4789172 w 6891715"/>
                <a:gd name="connsiteY130" fmla="*/ 6189629 h 6367455"/>
                <a:gd name="connsiteX131" fmla="*/ 4796803 w 6891715"/>
                <a:gd name="connsiteY131" fmla="*/ 6186469 h 6367455"/>
                <a:gd name="connsiteX132" fmla="*/ 4806023 w 6891715"/>
                <a:gd name="connsiteY132" fmla="*/ 6182993 h 6367455"/>
                <a:gd name="connsiteX133" fmla="*/ 4826372 w 6891715"/>
                <a:gd name="connsiteY133" fmla="*/ 6185205 h 6367455"/>
                <a:gd name="connsiteX134" fmla="*/ 4827008 w 6891715"/>
                <a:gd name="connsiteY134" fmla="*/ 6177620 h 6367455"/>
                <a:gd name="connsiteX135" fmla="*/ 4827008 w 6891715"/>
                <a:gd name="connsiteY135" fmla="*/ 6175724 h 6367455"/>
                <a:gd name="connsiteX136" fmla="*/ 4826054 w 6891715"/>
                <a:gd name="connsiteY136" fmla="*/ 6164031 h 6367455"/>
                <a:gd name="connsiteX137" fmla="*/ 4837500 w 6891715"/>
                <a:gd name="connsiteY137" fmla="*/ 6164979 h 6367455"/>
                <a:gd name="connsiteX138" fmla="*/ 4845131 w 6891715"/>
                <a:gd name="connsiteY138" fmla="*/ 6171299 h 6367455"/>
                <a:gd name="connsiteX139" fmla="*/ 4864207 w 6891715"/>
                <a:gd name="connsiteY139" fmla="*/ 6173196 h 6367455"/>
                <a:gd name="connsiteX140" fmla="*/ 4882330 w 6891715"/>
                <a:gd name="connsiteY140" fmla="*/ 6165927 h 6367455"/>
                <a:gd name="connsiteX141" fmla="*/ 4914761 w 6891715"/>
                <a:gd name="connsiteY141" fmla="*/ 6154866 h 6367455"/>
                <a:gd name="connsiteX142" fmla="*/ 4939243 w 6891715"/>
                <a:gd name="connsiteY142" fmla="*/ 6145385 h 6367455"/>
                <a:gd name="connsiteX143" fmla="*/ 4957048 w 6891715"/>
                <a:gd name="connsiteY143" fmla="*/ 6130532 h 6367455"/>
                <a:gd name="connsiteX144" fmla="*/ 4970719 w 6891715"/>
                <a:gd name="connsiteY144" fmla="*/ 6126107 h 6367455"/>
                <a:gd name="connsiteX145" fmla="*/ 4269809 w 6891715"/>
                <a:gd name="connsiteY145" fmla="*/ 6099164 h 6367455"/>
                <a:gd name="connsiteX146" fmla="*/ 4278081 w 6891715"/>
                <a:gd name="connsiteY146" fmla="*/ 6107690 h 6367455"/>
                <a:gd name="connsiteX147" fmla="*/ 4273179 w 6891715"/>
                <a:gd name="connsiteY147" fmla="*/ 6110848 h 6367455"/>
                <a:gd name="connsiteX148" fmla="*/ 4273179 w 6891715"/>
                <a:gd name="connsiteY148" fmla="*/ 6119059 h 6367455"/>
                <a:gd name="connsiteX149" fmla="*/ 4271341 w 6891715"/>
                <a:gd name="connsiteY149" fmla="*/ 6131691 h 6367455"/>
                <a:gd name="connsiteX150" fmla="*/ 4281451 w 6891715"/>
                <a:gd name="connsiteY150" fmla="*/ 6138955 h 6367455"/>
                <a:gd name="connsiteX151" fmla="*/ 4275630 w 6891715"/>
                <a:gd name="connsiteY151" fmla="*/ 6154744 h 6367455"/>
                <a:gd name="connsiteX152" fmla="*/ 4266439 w 6891715"/>
                <a:gd name="connsiteY152" fmla="*/ 6157902 h 6367455"/>
                <a:gd name="connsiteX153" fmla="*/ 4265520 w 6891715"/>
                <a:gd name="connsiteY153" fmla="*/ 6154744 h 6367455"/>
                <a:gd name="connsiteX154" fmla="*/ 4271341 w 6891715"/>
                <a:gd name="connsiteY154" fmla="*/ 6143376 h 6367455"/>
                <a:gd name="connsiteX155" fmla="*/ 4263988 w 6891715"/>
                <a:gd name="connsiteY155" fmla="*/ 6135797 h 6367455"/>
                <a:gd name="connsiteX156" fmla="*/ 4265213 w 6891715"/>
                <a:gd name="connsiteY156" fmla="*/ 6129481 h 6367455"/>
                <a:gd name="connsiteX157" fmla="*/ 4267051 w 6891715"/>
                <a:gd name="connsiteY157" fmla="*/ 6122533 h 6367455"/>
                <a:gd name="connsiteX158" fmla="*/ 4267051 w 6891715"/>
                <a:gd name="connsiteY158" fmla="*/ 6114954 h 6367455"/>
                <a:gd name="connsiteX159" fmla="*/ 4271953 w 6891715"/>
                <a:gd name="connsiteY159" fmla="*/ 6107690 h 6367455"/>
                <a:gd name="connsiteX160" fmla="*/ 3049239 w 6891715"/>
                <a:gd name="connsiteY160" fmla="*/ 6092814 h 6367455"/>
                <a:gd name="connsiteX161" fmla="*/ 3061023 w 6891715"/>
                <a:gd name="connsiteY161" fmla="*/ 6092814 h 6367455"/>
                <a:gd name="connsiteX162" fmla="*/ 3070188 w 6891715"/>
                <a:gd name="connsiteY162" fmla="*/ 6099703 h 6367455"/>
                <a:gd name="connsiteX163" fmla="*/ 3064623 w 6891715"/>
                <a:gd name="connsiteY163" fmla="*/ 6107790 h 6367455"/>
                <a:gd name="connsiteX164" fmla="*/ 3052513 w 6891715"/>
                <a:gd name="connsiteY164" fmla="*/ 6108689 h 6367455"/>
                <a:gd name="connsiteX165" fmla="*/ 3048257 w 6891715"/>
                <a:gd name="connsiteY165" fmla="*/ 6107790 h 6367455"/>
                <a:gd name="connsiteX166" fmla="*/ 3038438 w 6891715"/>
                <a:gd name="connsiteY166" fmla="*/ 6097007 h 6367455"/>
                <a:gd name="connsiteX167" fmla="*/ 3038243 w 6891715"/>
                <a:gd name="connsiteY167" fmla="*/ 6081701 h 6367455"/>
                <a:gd name="connsiteX168" fmla="*/ 3041613 w 6891715"/>
                <a:gd name="connsiteY168" fmla="*/ 6088628 h 6367455"/>
                <a:gd name="connsiteX169" fmla="*/ 3032422 w 6891715"/>
                <a:gd name="connsiteY169" fmla="*/ 6094401 h 6367455"/>
                <a:gd name="connsiteX170" fmla="*/ 3024150 w 6891715"/>
                <a:gd name="connsiteY170" fmla="*/ 6082855 h 6367455"/>
                <a:gd name="connsiteX171" fmla="*/ 3863987 w 6891715"/>
                <a:gd name="connsiteY171" fmla="*/ 6053126 h 6367455"/>
                <a:gd name="connsiteX172" fmla="*/ 3875919 w 6891715"/>
                <a:gd name="connsiteY172" fmla="*/ 6056271 h 6367455"/>
                <a:gd name="connsiteX173" fmla="*/ 3881401 w 6891715"/>
                <a:gd name="connsiteY173" fmla="*/ 6066964 h 6367455"/>
                <a:gd name="connsiteX174" fmla="*/ 3875919 w 6891715"/>
                <a:gd name="connsiteY174" fmla="*/ 6067908 h 6367455"/>
                <a:gd name="connsiteX175" fmla="*/ 3880111 w 6891715"/>
                <a:gd name="connsiteY175" fmla="*/ 6079230 h 6367455"/>
                <a:gd name="connsiteX176" fmla="*/ 3876886 w 6891715"/>
                <a:gd name="connsiteY176" fmla="*/ 6086464 h 6367455"/>
                <a:gd name="connsiteX177" fmla="*/ 3865277 w 6891715"/>
                <a:gd name="connsiteY177" fmla="*/ 6084891 h 6367455"/>
                <a:gd name="connsiteX178" fmla="*/ 3860763 w 6891715"/>
                <a:gd name="connsiteY178" fmla="*/ 6066021 h 6367455"/>
                <a:gd name="connsiteX179" fmla="*/ 4100970 w 6891715"/>
                <a:gd name="connsiteY179" fmla="*/ 6043601 h 6367455"/>
                <a:gd name="connsiteX180" fmla="*/ 4111588 w 6891715"/>
                <a:gd name="connsiteY180" fmla="*/ 6057374 h 6367455"/>
                <a:gd name="connsiteX181" fmla="*/ 4101282 w 6891715"/>
                <a:gd name="connsiteY181" fmla="*/ 6065826 h 6367455"/>
                <a:gd name="connsiteX182" fmla="*/ 4103156 w 6891715"/>
                <a:gd name="connsiteY182" fmla="*/ 6054244 h 6367455"/>
                <a:gd name="connsiteX183" fmla="*/ 4098784 w 6891715"/>
                <a:gd name="connsiteY183" fmla="*/ 6049861 h 6367455"/>
                <a:gd name="connsiteX184" fmla="*/ 4092850 w 6891715"/>
                <a:gd name="connsiteY184" fmla="*/ 6051113 h 6367455"/>
                <a:gd name="connsiteX185" fmla="*/ 4092538 w 6891715"/>
                <a:gd name="connsiteY185" fmla="*/ 6046105 h 6367455"/>
                <a:gd name="connsiteX186" fmla="*/ 4379876 w 6891715"/>
                <a:gd name="connsiteY186" fmla="*/ 6040426 h 6367455"/>
                <a:gd name="connsiteX187" fmla="*/ 4379876 w 6891715"/>
                <a:gd name="connsiteY187" fmla="*/ 6051117 h 6367455"/>
                <a:gd name="connsiteX188" fmla="*/ 4366858 w 6891715"/>
                <a:gd name="connsiteY188" fmla="*/ 6060550 h 6367455"/>
                <a:gd name="connsiteX189" fmla="*/ 4364318 w 6891715"/>
                <a:gd name="connsiteY189" fmla="*/ 6075014 h 6367455"/>
                <a:gd name="connsiteX190" fmla="*/ 4352888 w 6891715"/>
                <a:gd name="connsiteY190" fmla="*/ 6098282 h 6367455"/>
                <a:gd name="connsiteX191" fmla="*/ 4333838 w 6891715"/>
                <a:gd name="connsiteY191" fmla="*/ 6105514 h 6367455"/>
                <a:gd name="connsiteX192" fmla="*/ 4335425 w 6891715"/>
                <a:gd name="connsiteY192" fmla="*/ 6088849 h 6367455"/>
                <a:gd name="connsiteX193" fmla="*/ 4324313 w 6891715"/>
                <a:gd name="connsiteY193" fmla="*/ 6089163 h 6367455"/>
                <a:gd name="connsiteX194" fmla="*/ 4328123 w 6891715"/>
                <a:gd name="connsiteY194" fmla="*/ 6083818 h 6367455"/>
                <a:gd name="connsiteX195" fmla="*/ 4333520 w 6891715"/>
                <a:gd name="connsiteY195" fmla="*/ 6070297 h 6367455"/>
                <a:gd name="connsiteX196" fmla="*/ 4345903 w 6891715"/>
                <a:gd name="connsiteY196" fmla="*/ 6053318 h 6367455"/>
                <a:gd name="connsiteX197" fmla="*/ 4360508 w 6891715"/>
                <a:gd name="connsiteY197" fmla="*/ 6048287 h 6367455"/>
                <a:gd name="connsiteX198" fmla="*/ 4333108 w 6891715"/>
                <a:gd name="connsiteY198" fmla="*/ 6021376 h 6367455"/>
                <a:gd name="connsiteX199" fmla="*/ 4337013 w 6891715"/>
                <a:gd name="connsiteY199" fmla="*/ 6023281 h 6367455"/>
                <a:gd name="connsiteX200" fmla="*/ 4334610 w 6891715"/>
                <a:gd name="connsiteY200" fmla="*/ 6030266 h 6367455"/>
                <a:gd name="connsiteX201" fmla="*/ 4325900 w 6891715"/>
                <a:gd name="connsiteY201" fmla="*/ 6030901 h 6367455"/>
                <a:gd name="connsiteX202" fmla="*/ 4191713 w 6891715"/>
                <a:gd name="connsiteY202" fmla="*/ 6019789 h 6367455"/>
                <a:gd name="connsiteX203" fmla="*/ 4195726 w 6891715"/>
                <a:gd name="connsiteY203" fmla="*/ 6021376 h 6367455"/>
                <a:gd name="connsiteX204" fmla="*/ 4187700 w 6891715"/>
                <a:gd name="connsiteY204" fmla="*/ 6034077 h 6367455"/>
                <a:gd name="connsiteX205" fmla="*/ 4184613 w 6891715"/>
                <a:gd name="connsiteY205" fmla="*/ 6029314 h 6367455"/>
                <a:gd name="connsiteX206" fmla="*/ 3752636 w 6891715"/>
                <a:gd name="connsiteY206" fmla="*/ 6002326 h 6367455"/>
                <a:gd name="connsiteX207" fmla="*/ 3754400 w 6891715"/>
                <a:gd name="connsiteY207" fmla="*/ 6015026 h 6367455"/>
                <a:gd name="connsiteX208" fmla="*/ 3748050 w 6891715"/>
                <a:gd name="connsiteY208" fmla="*/ 6006165 h 6367455"/>
                <a:gd name="connsiteX209" fmla="*/ 4012798 w 6891715"/>
                <a:gd name="connsiteY209" fmla="*/ 5995976 h 6367455"/>
                <a:gd name="connsiteX210" fmla="*/ 4024276 w 6891715"/>
                <a:gd name="connsiteY210" fmla="*/ 6005183 h 6367455"/>
                <a:gd name="connsiteX211" fmla="*/ 4014970 w 6891715"/>
                <a:gd name="connsiteY211" fmla="*/ 6022011 h 6367455"/>
                <a:gd name="connsiteX212" fmla="*/ 4008145 w 6891715"/>
                <a:gd name="connsiteY212" fmla="*/ 6026139 h 6367455"/>
                <a:gd name="connsiteX213" fmla="*/ 4001941 w 6891715"/>
                <a:gd name="connsiteY213" fmla="*/ 6024234 h 6367455"/>
                <a:gd name="connsiteX214" fmla="*/ 3997288 w 6891715"/>
                <a:gd name="connsiteY214" fmla="*/ 6018201 h 6367455"/>
                <a:gd name="connsiteX215" fmla="*/ 4005663 w 6891715"/>
                <a:gd name="connsiteY215" fmla="*/ 6015661 h 6367455"/>
                <a:gd name="connsiteX216" fmla="*/ 3998218 w 6891715"/>
                <a:gd name="connsiteY216" fmla="*/ 6010581 h 6367455"/>
                <a:gd name="connsiteX217" fmla="*/ 4001320 w 6891715"/>
                <a:gd name="connsiteY217" fmla="*/ 6007406 h 6367455"/>
                <a:gd name="connsiteX218" fmla="*/ 4011867 w 6891715"/>
                <a:gd name="connsiteY218" fmla="*/ 6008358 h 6367455"/>
                <a:gd name="connsiteX219" fmla="*/ 4015900 w 6891715"/>
                <a:gd name="connsiteY219" fmla="*/ 6008358 h 6367455"/>
                <a:gd name="connsiteX220" fmla="*/ 4011867 w 6891715"/>
                <a:gd name="connsiteY220" fmla="*/ 6001056 h 6367455"/>
                <a:gd name="connsiteX221" fmla="*/ 4097132 w 6891715"/>
                <a:gd name="connsiteY221" fmla="*/ 5994389 h 6367455"/>
                <a:gd name="connsiteX222" fmla="*/ 4100476 w 6891715"/>
                <a:gd name="connsiteY222" fmla="*/ 6005330 h 6367455"/>
                <a:gd name="connsiteX223" fmla="*/ 4097740 w 6891715"/>
                <a:gd name="connsiteY223" fmla="*/ 6018202 h 6367455"/>
                <a:gd name="connsiteX224" fmla="*/ 4086188 w 6891715"/>
                <a:gd name="connsiteY224" fmla="*/ 6005652 h 6367455"/>
                <a:gd name="connsiteX225" fmla="*/ 4086188 w 6891715"/>
                <a:gd name="connsiteY225" fmla="*/ 5997929 h 6367455"/>
                <a:gd name="connsiteX226" fmla="*/ 4278593 w 6891715"/>
                <a:gd name="connsiteY226" fmla="*/ 5988039 h 6367455"/>
                <a:gd name="connsiteX227" fmla="*/ 4284943 w 6891715"/>
                <a:gd name="connsiteY227" fmla="*/ 5988039 h 6367455"/>
                <a:gd name="connsiteX228" fmla="*/ 4292563 w 6891715"/>
                <a:gd name="connsiteY228" fmla="*/ 5991214 h 6367455"/>
                <a:gd name="connsiteX229" fmla="*/ 4286213 w 6891715"/>
                <a:gd name="connsiteY229" fmla="*/ 5994389 h 6367455"/>
                <a:gd name="connsiteX230" fmla="*/ 4282085 w 6891715"/>
                <a:gd name="connsiteY230" fmla="*/ 5999786 h 6367455"/>
                <a:gd name="connsiteX231" fmla="*/ 4270655 w 6891715"/>
                <a:gd name="connsiteY231" fmla="*/ 5997564 h 6367455"/>
                <a:gd name="connsiteX232" fmla="*/ 4256685 w 6891715"/>
                <a:gd name="connsiteY232" fmla="*/ 6003914 h 6367455"/>
                <a:gd name="connsiteX233" fmla="*/ 4258908 w 6891715"/>
                <a:gd name="connsiteY233" fmla="*/ 6019789 h 6367455"/>
                <a:gd name="connsiteX234" fmla="*/ 4251288 w 6891715"/>
                <a:gd name="connsiteY234" fmla="*/ 6013439 h 6367455"/>
                <a:gd name="connsiteX235" fmla="*/ 4253510 w 6891715"/>
                <a:gd name="connsiteY235" fmla="*/ 6000739 h 6367455"/>
                <a:gd name="connsiteX236" fmla="*/ 4262718 w 6891715"/>
                <a:gd name="connsiteY236" fmla="*/ 5989309 h 6367455"/>
                <a:gd name="connsiteX237" fmla="*/ 4044769 w 6891715"/>
                <a:gd name="connsiteY237" fmla="*/ 5988039 h 6367455"/>
                <a:gd name="connsiteX238" fmla="*/ 4050157 w 6891715"/>
                <a:gd name="connsiteY238" fmla="*/ 5994389 h 6367455"/>
                <a:gd name="connsiteX239" fmla="*/ 4052851 w 6891715"/>
                <a:gd name="connsiteY239" fmla="*/ 6001691 h 6367455"/>
                <a:gd name="connsiteX240" fmla="*/ 4042748 w 6891715"/>
                <a:gd name="connsiteY240" fmla="*/ 6007089 h 6367455"/>
                <a:gd name="connsiteX241" fmla="*/ 4041738 w 6891715"/>
                <a:gd name="connsiteY241" fmla="*/ 6002009 h 6367455"/>
                <a:gd name="connsiteX242" fmla="*/ 2784354 w 6891715"/>
                <a:gd name="connsiteY242" fmla="*/ 5988039 h 6367455"/>
                <a:gd name="connsiteX243" fmla="*/ 2798725 w 6891715"/>
                <a:gd name="connsiteY243" fmla="*/ 5999034 h 6367455"/>
                <a:gd name="connsiteX244" fmla="*/ 2788699 w 6891715"/>
                <a:gd name="connsiteY244" fmla="*/ 6005502 h 6367455"/>
                <a:gd name="connsiteX245" fmla="*/ 2779675 w 6891715"/>
                <a:gd name="connsiteY245" fmla="*/ 5992566 h 6367455"/>
                <a:gd name="connsiteX246" fmla="*/ 4162388 w 6891715"/>
                <a:gd name="connsiteY246" fmla="*/ 5973751 h 6367455"/>
                <a:gd name="connsiteX247" fmla="*/ 4157943 w 6891715"/>
                <a:gd name="connsiteY247" fmla="*/ 5978006 h 6367455"/>
                <a:gd name="connsiteX248" fmla="*/ 4156038 w 6891715"/>
                <a:gd name="connsiteY248" fmla="*/ 5991099 h 6367455"/>
                <a:gd name="connsiteX249" fmla="*/ 4147783 w 6891715"/>
                <a:gd name="connsiteY249" fmla="*/ 6000918 h 6367455"/>
                <a:gd name="connsiteX250" fmla="*/ 4133813 w 6891715"/>
                <a:gd name="connsiteY250" fmla="*/ 6005501 h 6367455"/>
                <a:gd name="connsiteX251" fmla="*/ 4136035 w 6891715"/>
                <a:gd name="connsiteY251" fmla="*/ 5994372 h 6367455"/>
                <a:gd name="connsiteX252" fmla="*/ 4150640 w 6891715"/>
                <a:gd name="connsiteY252" fmla="*/ 5986844 h 6367455"/>
                <a:gd name="connsiteX253" fmla="*/ 4151593 w 6891715"/>
                <a:gd name="connsiteY253" fmla="*/ 5974733 h 6367455"/>
                <a:gd name="connsiteX254" fmla="*/ 4248322 w 6891715"/>
                <a:gd name="connsiteY254" fmla="*/ 5964226 h 6367455"/>
                <a:gd name="connsiteX255" fmla="*/ 4257308 w 6891715"/>
                <a:gd name="connsiteY255" fmla="*/ 5967568 h 6367455"/>
                <a:gd name="connsiteX256" fmla="*/ 4262400 w 6891715"/>
                <a:gd name="connsiteY256" fmla="*/ 5977594 h 6367455"/>
                <a:gd name="connsiteX257" fmla="*/ 4250419 w 6891715"/>
                <a:gd name="connsiteY257" fmla="*/ 5983276 h 6367455"/>
                <a:gd name="connsiteX258" fmla="*/ 4248322 w 6891715"/>
                <a:gd name="connsiteY258" fmla="*/ 5979934 h 6367455"/>
                <a:gd name="connsiteX259" fmla="*/ 4252515 w 6891715"/>
                <a:gd name="connsiteY259" fmla="*/ 5971913 h 6367455"/>
                <a:gd name="connsiteX260" fmla="*/ 4246525 w 6891715"/>
                <a:gd name="connsiteY260" fmla="*/ 5970910 h 6367455"/>
                <a:gd name="connsiteX261" fmla="*/ 4031293 w 6891715"/>
                <a:gd name="connsiteY261" fmla="*/ 5961051 h 6367455"/>
                <a:gd name="connsiteX262" fmla="*/ 4036975 w 6891715"/>
                <a:gd name="connsiteY262" fmla="*/ 5972352 h 6367455"/>
                <a:gd name="connsiteX263" fmla="*/ 4031293 w 6891715"/>
                <a:gd name="connsiteY263" fmla="*/ 5980101 h 6367455"/>
                <a:gd name="connsiteX264" fmla="*/ 4020264 w 6891715"/>
                <a:gd name="connsiteY264" fmla="*/ 5978163 h 6367455"/>
                <a:gd name="connsiteX265" fmla="*/ 4017925 w 6891715"/>
                <a:gd name="connsiteY265" fmla="*/ 5969446 h 6367455"/>
                <a:gd name="connsiteX266" fmla="*/ 4020264 w 6891715"/>
                <a:gd name="connsiteY266" fmla="*/ 5964280 h 6367455"/>
                <a:gd name="connsiteX267" fmla="*/ 4088954 w 6891715"/>
                <a:gd name="connsiteY267" fmla="*/ 5956289 h 6367455"/>
                <a:gd name="connsiteX268" fmla="*/ 4090951 w 6891715"/>
                <a:gd name="connsiteY268" fmla="*/ 5968530 h 6367455"/>
                <a:gd name="connsiteX269" fmla="*/ 4086956 w 6891715"/>
                <a:gd name="connsiteY269" fmla="*/ 5976792 h 6367455"/>
                <a:gd name="connsiteX270" fmla="*/ 4079300 w 6891715"/>
                <a:gd name="connsiteY270" fmla="*/ 5981689 h 6367455"/>
                <a:gd name="connsiteX271" fmla="*/ 4070313 w 6891715"/>
                <a:gd name="connsiteY271" fmla="*/ 5972814 h 6367455"/>
                <a:gd name="connsiteX272" fmla="*/ 4074307 w 6891715"/>
                <a:gd name="connsiteY272" fmla="*/ 5961797 h 6367455"/>
                <a:gd name="connsiteX273" fmla="*/ 4116516 w 6891715"/>
                <a:gd name="connsiteY273" fmla="*/ 5949939 h 6367455"/>
                <a:gd name="connsiteX274" fmla="*/ 4121773 w 6891715"/>
                <a:gd name="connsiteY274" fmla="*/ 5953928 h 6367455"/>
                <a:gd name="connsiteX275" fmla="*/ 4122701 w 6891715"/>
                <a:gd name="connsiteY275" fmla="*/ 5968962 h 6367455"/>
                <a:gd name="connsiteX276" fmla="*/ 4112804 w 6891715"/>
                <a:gd name="connsiteY276" fmla="*/ 5983383 h 6367455"/>
                <a:gd name="connsiteX277" fmla="*/ 4107547 w 6891715"/>
                <a:gd name="connsiteY277" fmla="*/ 5986452 h 6367455"/>
                <a:gd name="connsiteX278" fmla="*/ 4098888 w 6891715"/>
                <a:gd name="connsiteY278" fmla="*/ 5969269 h 6367455"/>
                <a:gd name="connsiteX279" fmla="*/ 4104145 w 6891715"/>
                <a:gd name="connsiteY279" fmla="*/ 5953928 h 6367455"/>
                <a:gd name="connsiteX280" fmla="*/ 3879813 w 6891715"/>
                <a:gd name="connsiteY280" fmla="*/ 5943589 h 6367455"/>
                <a:gd name="connsiteX281" fmla="*/ 3887751 w 6891715"/>
                <a:gd name="connsiteY281" fmla="*/ 5947117 h 6367455"/>
                <a:gd name="connsiteX282" fmla="*/ 3881136 w 6891715"/>
                <a:gd name="connsiteY282" fmla="*/ 5953114 h 6367455"/>
                <a:gd name="connsiteX283" fmla="*/ 4230772 w 6891715"/>
                <a:gd name="connsiteY283" fmla="*/ 5937239 h 6367455"/>
                <a:gd name="connsiteX284" fmla="*/ 4237000 w 6891715"/>
                <a:gd name="connsiteY284" fmla="*/ 5943884 h 6367455"/>
                <a:gd name="connsiteX285" fmla="*/ 4235901 w 6891715"/>
                <a:gd name="connsiteY285" fmla="*/ 5950530 h 6367455"/>
                <a:gd name="connsiteX286" fmla="*/ 4228574 w 6891715"/>
                <a:gd name="connsiteY286" fmla="*/ 5951527 h 6367455"/>
                <a:gd name="connsiteX287" fmla="*/ 4227475 w 6891715"/>
                <a:gd name="connsiteY287" fmla="*/ 5946210 h 6367455"/>
                <a:gd name="connsiteX288" fmla="*/ 4015702 w 6891715"/>
                <a:gd name="connsiteY288" fmla="*/ 5929301 h 6367455"/>
                <a:gd name="connsiteX289" fmla="*/ 4021100 w 6891715"/>
                <a:gd name="connsiteY289" fmla="*/ 5932476 h 6367455"/>
                <a:gd name="connsiteX290" fmla="*/ 4020147 w 6891715"/>
                <a:gd name="connsiteY290" fmla="*/ 5942001 h 6367455"/>
                <a:gd name="connsiteX291" fmla="*/ 4015067 w 6891715"/>
                <a:gd name="connsiteY291" fmla="*/ 5948351 h 6367455"/>
                <a:gd name="connsiteX292" fmla="*/ 4011575 w 6891715"/>
                <a:gd name="connsiteY292" fmla="*/ 5945176 h 6367455"/>
                <a:gd name="connsiteX293" fmla="*/ 4011575 w 6891715"/>
                <a:gd name="connsiteY293" fmla="*/ 5932476 h 6367455"/>
                <a:gd name="connsiteX294" fmla="*/ 3920838 w 6891715"/>
                <a:gd name="connsiteY294" fmla="*/ 5926126 h 6367455"/>
                <a:gd name="connsiteX295" fmla="*/ 3922676 w 6891715"/>
                <a:gd name="connsiteY295" fmla="*/ 5931232 h 6367455"/>
                <a:gd name="connsiteX296" fmla="*/ 3912566 w 6891715"/>
                <a:gd name="connsiteY296" fmla="*/ 5937239 h 6367455"/>
                <a:gd name="connsiteX297" fmla="*/ 3905213 w 6891715"/>
                <a:gd name="connsiteY297" fmla="*/ 5935437 h 6367455"/>
                <a:gd name="connsiteX298" fmla="*/ 3909502 w 6891715"/>
                <a:gd name="connsiteY298" fmla="*/ 5932433 h 6367455"/>
                <a:gd name="connsiteX299" fmla="*/ 4101110 w 6891715"/>
                <a:gd name="connsiteY299" fmla="*/ 5921364 h 6367455"/>
                <a:gd name="connsiteX300" fmla="*/ 4111588 w 6891715"/>
                <a:gd name="connsiteY300" fmla="*/ 5922290 h 6367455"/>
                <a:gd name="connsiteX301" fmla="*/ 4111588 w 6891715"/>
                <a:gd name="connsiteY301" fmla="*/ 5927229 h 6367455"/>
                <a:gd name="connsiteX302" fmla="*/ 4102063 w 6891715"/>
                <a:gd name="connsiteY302" fmla="*/ 5932477 h 6367455"/>
                <a:gd name="connsiteX303" fmla="*/ 4092538 w 6891715"/>
                <a:gd name="connsiteY303" fmla="*/ 5930625 h 6367455"/>
                <a:gd name="connsiteX304" fmla="*/ 4052850 w 6891715"/>
                <a:gd name="connsiteY304" fmla="*/ 5919776 h 6367455"/>
                <a:gd name="connsiteX305" fmla="*/ 4063963 w 6891715"/>
                <a:gd name="connsiteY305" fmla="*/ 5927797 h 6367455"/>
                <a:gd name="connsiteX306" fmla="*/ 4054952 w 6891715"/>
                <a:gd name="connsiteY306" fmla="*/ 5938826 h 6367455"/>
                <a:gd name="connsiteX307" fmla="*/ 4052850 w 6891715"/>
                <a:gd name="connsiteY307" fmla="*/ 5932142 h 6367455"/>
                <a:gd name="connsiteX308" fmla="*/ 4071020 w 6891715"/>
                <a:gd name="connsiteY308" fmla="*/ 5907076 h 6367455"/>
                <a:gd name="connsiteX309" fmla="*/ 4081640 w 6891715"/>
                <a:gd name="connsiteY309" fmla="*/ 5907076 h 6367455"/>
                <a:gd name="connsiteX310" fmla="*/ 4089363 w 6891715"/>
                <a:gd name="connsiteY310" fmla="*/ 5911287 h 6367455"/>
                <a:gd name="connsiteX311" fmla="*/ 4088397 w 6891715"/>
                <a:gd name="connsiteY311" fmla="*/ 5919711 h 6367455"/>
                <a:gd name="connsiteX312" fmla="*/ 4079709 w 6891715"/>
                <a:gd name="connsiteY312" fmla="*/ 5922951 h 6367455"/>
                <a:gd name="connsiteX313" fmla="*/ 4065550 w 6891715"/>
                <a:gd name="connsiteY313" fmla="*/ 5910316 h 6367455"/>
                <a:gd name="connsiteX314" fmla="*/ 4007267 w 6891715"/>
                <a:gd name="connsiteY314" fmla="*/ 5895964 h 6367455"/>
                <a:gd name="connsiteX315" fmla="*/ 4014411 w 6891715"/>
                <a:gd name="connsiteY315" fmla="*/ 5903050 h 6367455"/>
                <a:gd name="connsiteX316" fmla="*/ 4014751 w 6891715"/>
                <a:gd name="connsiteY316" fmla="*/ 5910458 h 6367455"/>
                <a:gd name="connsiteX317" fmla="*/ 4005566 w 6891715"/>
                <a:gd name="connsiteY317" fmla="*/ 5918189 h 6367455"/>
                <a:gd name="connsiteX318" fmla="*/ 4005566 w 6891715"/>
                <a:gd name="connsiteY318" fmla="*/ 5907559 h 6367455"/>
                <a:gd name="connsiteX319" fmla="*/ 4000463 w 6891715"/>
                <a:gd name="connsiteY319" fmla="*/ 5900151 h 6367455"/>
                <a:gd name="connsiteX320" fmla="*/ 4201841 w 6891715"/>
                <a:gd name="connsiteY320" fmla="*/ 5892789 h 6367455"/>
                <a:gd name="connsiteX321" fmla="*/ 4210013 w 6891715"/>
                <a:gd name="connsiteY321" fmla="*/ 5899073 h 6367455"/>
                <a:gd name="connsiteX322" fmla="*/ 4198900 w 6891715"/>
                <a:gd name="connsiteY322" fmla="*/ 5900727 h 6367455"/>
                <a:gd name="connsiteX323" fmla="*/ 4190963 w 6891715"/>
                <a:gd name="connsiteY323" fmla="*/ 5889614 h 6367455"/>
                <a:gd name="connsiteX324" fmla="*/ 4183660 w 6891715"/>
                <a:gd name="connsiteY324" fmla="*/ 5905999 h 6367455"/>
                <a:gd name="connsiteX325" fmla="*/ 4173818 w 6891715"/>
                <a:gd name="connsiteY325" fmla="*/ 5905999 h 6367455"/>
                <a:gd name="connsiteX326" fmla="*/ 4159213 w 6891715"/>
                <a:gd name="connsiteY326" fmla="*/ 5916602 h 6367455"/>
                <a:gd name="connsiteX327" fmla="*/ 4163340 w 6891715"/>
                <a:gd name="connsiteY327" fmla="*/ 5901823 h 6367455"/>
                <a:gd name="connsiteX328" fmla="*/ 4173818 w 6891715"/>
                <a:gd name="connsiteY328" fmla="*/ 5899574 h 6367455"/>
                <a:gd name="connsiteX329" fmla="*/ 3983882 w 6891715"/>
                <a:gd name="connsiteY329" fmla="*/ 5889614 h 6367455"/>
                <a:gd name="connsiteX330" fmla="*/ 3990938 w 6891715"/>
                <a:gd name="connsiteY330" fmla="*/ 5892617 h 6367455"/>
                <a:gd name="connsiteX331" fmla="*/ 3980707 w 6891715"/>
                <a:gd name="connsiteY331" fmla="*/ 5900727 h 6367455"/>
                <a:gd name="connsiteX332" fmla="*/ 3978238 w 6891715"/>
                <a:gd name="connsiteY332" fmla="*/ 5897723 h 6367455"/>
                <a:gd name="connsiteX333" fmla="*/ 4234460 w 6891715"/>
                <a:gd name="connsiteY333" fmla="*/ 5870564 h 6367455"/>
                <a:gd name="connsiteX334" fmla="*/ 4239858 w 6891715"/>
                <a:gd name="connsiteY334" fmla="*/ 5870564 h 6367455"/>
                <a:gd name="connsiteX335" fmla="*/ 4244938 w 6891715"/>
                <a:gd name="connsiteY335" fmla="*/ 5873567 h 6367455"/>
                <a:gd name="connsiteX336" fmla="*/ 4253510 w 6891715"/>
                <a:gd name="connsiteY336" fmla="*/ 5873567 h 6367455"/>
                <a:gd name="connsiteX337" fmla="*/ 4254463 w 6891715"/>
                <a:gd name="connsiteY337" fmla="*/ 5881676 h 6367455"/>
                <a:gd name="connsiteX338" fmla="*/ 4238588 w 6891715"/>
                <a:gd name="connsiteY338" fmla="*/ 5880775 h 6367455"/>
                <a:gd name="connsiteX339" fmla="*/ 4239858 w 6891715"/>
                <a:gd name="connsiteY339" fmla="*/ 5888584 h 6367455"/>
                <a:gd name="connsiteX340" fmla="*/ 4232238 w 6891715"/>
                <a:gd name="connsiteY340" fmla="*/ 5892789 h 6367455"/>
                <a:gd name="connsiteX341" fmla="*/ 4225888 w 6891715"/>
                <a:gd name="connsiteY341" fmla="*/ 5886782 h 6367455"/>
                <a:gd name="connsiteX342" fmla="*/ 4213188 w 6891715"/>
                <a:gd name="connsiteY342" fmla="*/ 5887082 h 6367455"/>
                <a:gd name="connsiteX343" fmla="*/ 4218585 w 6891715"/>
                <a:gd name="connsiteY343" fmla="*/ 5875069 h 6367455"/>
                <a:gd name="connsiteX344" fmla="*/ 3641967 w 6891715"/>
                <a:gd name="connsiteY344" fmla="*/ 5862626 h 6367455"/>
                <a:gd name="connsiteX345" fmla="*/ 3650372 w 6891715"/>
                <a:gd name="connsiteY345" fmla="*/ 5864489 h 6367455"/>
                <a:gd name="connsiteX346" fmla="*/ 3649127 w 6891715"/>
                <a:gd name="connsiteY346" fmla="*/ 5869770 h 6367455"/>
                <a:gd name="connsiteX347" fmla="*/ 3663757 w 6891715"/>
                <a:gd name="connsiteY347" fmla="*/ 5872565 h 6367455"/>
                <a:gd name="connsiteX348" fmla="*/ 3671850 w 6891715"/>
                <a:gd name="connsiteY348" fmla="*/ 5887784 h 6367455"/>
                <a:gd name="connsiteX349" fmla="*/ 3659399 w 6891715"/>
                <a:gd name="connsiteY349" fmla="*/ 5883746 h 6367455"/>
                <a:gd name="connsiteX350" fmla="*/ 3656597 w 6891715"/>
                <a:gd name="connsiteY350" fmla="*/ 5891201 h 6367455"/>
                <a:gd name="connsiteX351" fmla="*/ 3647570 w 6891715"/>
                <a:gd name="connsiteY351" fmla="*/ 5884989 h 6367455"/>
                <a:gd name="connsiteX352" fmla="*/ 3640100 w 6891715"/>
                <a:gd name="connsiteY352" fmla="*/ 5873497 h 6367455"/>
                <a:gd name="connsiteX353" fmla="*/ 4038979 w 6891715"/>
                <a:gd name="connsiteY353" fmla="*/ 5856276 h 6367455"/>
                <a:gd name="connsiteX354" fmla="*/ 4043930 w 6891715"/>
                <a:gd name="connsiteY354" fmla="*/ 5866368 h 6367455"/>
                <a:gd name="connsiteX355" fmla="*/ 4048262 w 6891715"/>
                <a:gd name="connsiteY355" fmla="*/ 5865422 h 6367455"/>
                <a:gd name="connsiteX356" fmla="*/ 4057545 w 6891715"/>
                <a:gd name="connsiteY356" fmla="*/ 5871730 h 6367455"/>
                <a:gd name="connsiteX357" fmla="*/ 4057545 w 6891715"/>
                <a:gd name="connsiteY357" fmla="*/ 5878038 h 6367455"/>
                <a:gd name="connsiteX358" fmla="*/ 4063734 w 6891715"/>
                <a:gd name="connsiteY358" fmla="*/ 5884346 h 6367455"/>
                <a:gd name="connsiteX359" fmla="*/ 4064972 w 6891715"/>
                <a:gd name="connsiteY359" fmla="*/ 5897593 h 6367455"/>
                <a:gd name="connsiteX360" fmla="*/ 4067138 w 6891715"/>
                <a:gd name="connsiteY360" fmla="*/ 5902955 h 6367455"/>
                <a:gd name="connsiteX361" fmla="*/ 4060949 w 6891715"/>
                <a:gd name="connsiteY361" fmla="*/ 5903901 h 6367455"/>
                <a:gd name="connsiteX362" fmla="*/ 4049500 w 6891715"/>
                <a:gd name="connsiteY362" fmla="*/ 5894754 h 6367455"/>
                <a:gd name="connsiteX363" fmla="*/ 4049500 w 6891715"/>
                <a:gd name="connsiteY363" fmla="*/ 5884346 h 6367455"/>
                <a:gd name="connsiteX364" fmla="*/ 4038051 w 6891715"/>
                <a:gd name="connsiteY364" fmla="*/ 5879931 h 6367455"/>
                <a:gd name="connsiteX365" fmla="*/ 4030625 w 6891715"/>
                <a:gd name="connsiteY365" fmla="*/ 5872046 h 6367455"/>
                <a:gd name="connsiteX366" fmla="*/ 4033719 w 6891715"/>
                <a:gd name="connsiteY366" fmla="*/ 5860376 h 6367455"/>
                <a:gd name="connsiteX367" fmla="*/ 3149881 w 6891715"/>
                <a:gd name="connsiteY367" fmla="*/ 5826114 h 6367455"/>
                <a:gd name="connsiteX368" fmla="*/ 3157501 w 6891715"/>
                <a:gd name="connsiteY368" fmla="*/ 5826114 h 6367455"/>
                <a:gd name="connsiteX369" fmla="*/ 3153373 w 6891715"/>
                <a:gd name="connsiteY369" fmla="*/ 5832443 h 6367455"/>
                <a:gd name="connsiteX370" fmla="*/ 3156548 w 6891715"/>
                <a:gd name="connsiteY370" fmla="*/ 5844152 h 6367455"/>
                <a:gd name="connsiteX371" fmla="*/ 3139721 w 6891715"/>
                <a:gd name="connsiteY371" fmla="*/ 5873583 h 6367455"/>
                <a:gd name="connsiteX372" fmla="*/ 3130831 w 6891715"/>
                <a:gd name="connsiteY372" fmla="*/ 5891938 h 6367455"/>
                <a:gd name="connsiteX373" fmla="*/ 3124798 w 6891715"/>
                <a:gd name="connsiteY373" fmla="*/ 5905229 h 6367455"/>
                <a:gd name="connsiteX374" fmla="*/ 3122893 w 6891715"/>
                <a:gd name="connsiteY374" fmla="*/ 5909976 h 6367455"/>
                <a:gd name="connsiteX375" fmla="*/ 3121941 w 6891715"/>
                <a:gd name="connsiteY375" fmla="*/ 5912508 h 6367455"/>
                <a:gd name="connsiteX376" fmla="*/ 3123528 w 6891715"/>
                <a:gd name="connsiteY376" fmla="*/ 5936876 h 6367455"/>
                <a:gd name="connsiteX377" fmla="*/ 3137181 w 6891715"/>
                <a:gd name="connsiteY377" fmla="*/ 5954597 h 6367455"/>
                <a:gd name="connsiteX378" fmla="*/ 3133371 w 6891715"/>
                <a:gd name="connsiteY378" fmla="*/ 5977699 h 6367455"/>
                <a:gd name="connsiteX379" fmla="*/ 3117813 w 6891715"/>
                <a:gd name="connsiteY379" fmla="*/ 5997953 h 6367455"/>
                <a:gd name="connsiteX380" fmla="*/ 3124163 w 6891715"/>
                <a:gd name="connsiteY380" fmla="*/ 6015358 h 6367455"/>
                <a:gd name="connsiteX381" fmla="*/ 3115591 w 6891715"/>
                <a:gd name="connsiteY381" fmla="*/ 6019789 h 6367455"/>
                <a:gd name="connsiteX382" fmla="*/ 3102891 w 6891715"/>
                <a:gd name="connsiteY382" fmla="*/ 6012510 h 6367455"/>
                <a:gd name="connsiteX383" fmla="*/ 3079713 w 6891715"/>
                <a:gd name="connsiteY383" fmla="*/ 6004282 h 6367455"/>
                <a:gd name="connsiteX384" fmla="*/ 3056218 w 6891715"/>
                <a:gd name="connsiteY384" fmla="*/ 5995105 h 6367455"/>
                <a:gd name="connsiteX385" fmla="*/ 3026691 w 6891715"/>
                <a:gd name="connsiteY385" fmla="*/ 5965990 h 6367455"/>
                <a:gd name="connsiteX386" fmla="*/ 2989543 w 6891715"/>
                <a:gd name="connsiteY386" fmla="*/ 5965357 h 6367455"/>
                <a:gd name="connsiteX387" fmla="*/ 2947633 w 6891715"/>
                <a:gd name="connsiteY387" fmla="*/ 5933078 h 6367455"/>
                <a:gd name="connsiteX388" fmla="*/ 2912708 w 6891715"/>
                <a:gd name="connsiteY388" fmla="*/ 5916622 h 6367455"/>
                <a:gd name="connsiteX389" fmla="*/ 2905088 w 6891715"/>
                <a:gd name="connsiteY389" fmla="*/ 5909343 h 6367455"/>
                <a:gd name="connsiteX390" fmla="*/ 2869210 w 6891715"/>
                <a:gd name="connsiteY390" fmla="*/ 5903331 h 6367455"/>
                <a:gd name="connsiteX391" fmla="*/ 2860638 w 6891715"/>
                <a:gd name="connsiteY391" fmla="*/ 5874216 h 6367455"/>
                <a:gd name="connsiteX392" fmla="*/ 2873973 w 6891715"/>
                <a:gd name="connsiteY392" fmla="*/ 5853962 h 6367455"/>
                <a:gd name="connsiteX393" fmla="*/ 2885720 w 6891715"/>
                <a:gd name="connsiteY393" fmla="*/ 5848583 h 6367455"/>
                <a:gd name="connsiteX394" fmla="*/ 2885403 w 6891715"/>
                <a:gd name="connsiteY394" fmla="*/ 5838139 h 6367455"/>
                <a:gd name="connsiteX395" fmla="*/ 2894928 w 6891715"/>
                <a:gd name="connsiteY395" fmla="*/ 5839722 h 6367455"/>
                <a:gd name="connsiteX396" fmla="*/ 2898420 w 6891715"/>
                <a:gd name="connsiteY396" fmla="*/ 5846367 h 6367455"/>
                <a:gd name="connsiteX397" fmla="*/ 2907945 w 6891715"/>
                <a:gd name="connsiteY397" fmla="*/ 5857760 h 6367455"/>
                <a:gd name="connsiteX398" fmla="*/ 2917470 w 6891715"/>
                <a:gd name="connsiteY398" fmla="*/ 5854595 h 6367455"/>
                <a:gd name="connsiteX399" fmla="*/ 2933028 w 6891715"/>
                <a:gd name="connsiteY399" fmla="*/ 5839722 h 6367455"/>
                <a:gd name="connsiteX400" fmla="*/ 2946046 w 6891715"/>
                <a:gd name="connsiteY400" fmla="*/ 5847000 h 6367455"/>
                <a:gd name="connsiteX401" fmla="*/ 2958746 w 6891715"/>
                <a:gd name="connsiteY401" fmla="*/ 5847950 h 6367455"/>
                <a:gd name="connsiteX402" fmla="*/ 2968271 w 6891715"/>
                <a:gd name="connsiteY402" fmla="*/ 5862507 h 6367455"/>
                <a:gd name="connsiteX403" fmla="*/ 2990496 w 6891715"/>
                <a:gd name="connsiteY403" fmla="*/ 5860292 h 6367455"/>
                <a:gd name="connsiteX404" fmla="*/ 3014943 w 6891715"/>
                <a:gd name="connsiteY404" fmla="*/ 5851431 h 6367455"/>
                <a:gd name="connsiteX405" fmla="*/ 3037168 w 6891715"/>
                <a:gd name="connsiteY405" fmla="*/ 5857444 h 6367455"/>
                <a:gd name="connsiteX406" fmla="*/ 3064473 w 6891715"/>
                <a:gd name="connsiteY406" fmla="*/ 5851114 h 6367455"/>
                <a:gd name="connsiteX407" fmla="*/ 3086698 w 6891715"/>
                <a:gd name="connsiteY407" fmla="*/ 5839405 h 6367455"/>
                <a:gd name="connsiteX408" fmla="*/ 3113368 w 6891715"/>
                <a:gd name="connsiteY408" fmla="*/ 5842253 h 6367455"/>
                <a:gd name="connsiteX409" fmla="*/ 3123528 w 6891715"/>
                <a:gd name="connsiteY409" fmla="*/ 5834975 h 6367455"/>
                <a:gd name="connsiteX410" fmla="*/ 3141626 w 6891715"/>
                <a:gd name="connsiteY410" fmla="*/ 5833392 h 6367455"/>
                <a:gd name="connsiteX411" fmla="*/ 3635338 w 6891715"/>
                <a:gd name="connsiteY411" fmla="*/ 5800714 h 6367455"/>
                <a:gd name="connsiteX412" fmla="*/ 3644716 w 6891715"/>
                <a:gd name="connsiteY412" fmla="*/ 5802964 h 6367455"/>
                <a:gd name="connsiteX413" fmla="*/ 3643422 w 6891715"/>
                <a:gd name="connsiteY413" fmla="*/ 5813575 h 6367455"/>
                <a:gd name="connsiteX414" fmla="*/ 3652801 w 6891715"/>
                <a:gd name="connsiteY414" fmla="*/ 5819040 h 6367455"/>
                <a:gd name="connsiteX415" fmla="*/ 3652477 w 6891715"/>
                <a:gd name="connsiteY415" fmla="*/ 5826114 h 6367455"/>
                <a:gd name="connsiteX416" fmla="*/ 3643422 w 6891715"/>
                <a:gd name="connsiteY416" fmla="*/ 5820648 h 6367455"/>
                <a:gd name="connsiteX417" fmla="*/ 3636308 w 6891715"/>
                <a:gd name="connsiteY417" fmla="*/ 5816468 h 6367455"/>
                <a:gd name="connsiteX418" fmla="*/ 3635338 w 6891715"/>
                <a:gd name="connsiteY418" fmla="*/ 5800714 h 6367455"/>
                <a:gd name="connsiteX419" fmla="*/ 3630817 w 6891715"/>
                <a:gd name="connsiteY419" fmla="*/ 5799126 h 6367455"/>
                <a:gd name="connsiteX420" fmla="*/ 3632059 w 6891715"/>
                <a:gd name="connsiteY420" fmla="*/ 5810705 h 6367455"/>
                <a:gd name="connsiteX421" fmla="*/ 3632370 w 6891715"/>
                <a:gd name="connsiteY421" fmla="*/ 5819390 h 6367455"/>
                <a:gd name="connsiteX422" fmla="*/ 3635787 w 6891715"/>
                <a:gd name="connsiteY422" fmla="*/ 5830004 h 6367455"/>
                <a:gd name="connsiteX423" fmla="*/ 3639514 w 6891715"/>
                <a:gd name="connsiteY423" fmla="*/ 5825180 h 6367455"/>
                <a:gd name="connsiteX424" fmla="*/ 3655976 w 6891715"/>
                <a:gd name="connsiteY424" fmla="*/ 5833221 h 6367455"/>
                <a:gd name="connsiteX425" fmla="*/ 3655355 w 6891715"/>
                <a:gd name="connsiteY425" fmla="*/ 5847052 h 6367455"/>
                <a:gd name="connsiteX426" fmla="*/ 3644794 w 6891715"/>
                <a:gd name="connsiteY426" fmla="*/ 5844801 h 6367455"/>
                <a:gd name="connsiteX427" fmla="*/ 3642309 w 6891715"/>
                <a:gd name="connsiteY427" fmla="*/ 5848339 h 6367455"/>
                <a:gd name="connsiteX428" fmla="*/ 3630506 w 6891715"/>
                <a:gd name="connsiteY428" fmla="*/ 5843514 h 6367455"/>
                <a:gd name="connsiteX429" fmla="*/ 3629575 w 6891715"/>
                <a:gd name="connsiteY429" fmla="*/ 5835794 h 6367455"/>
                <a:gd name="connsiteX430" fmla="*/ 3624294 w 6891715"/>
                <a:gd name="connsiteY430" fmla="*/ 5825823 h 6367455"/>
                <a:gd name="connsiteX431" fmla="*/ 3622741 w 6891715"/>
                <a:gd name="connsiteY431" fmla="*/ 5836438 h 6367455"/>
                <a:gd name="connsiteX432" fmla="*/ 3613113 w 6891715"/>
                <a:gd name="connsiteY432" fmla="*/ 5827110 h 6367455"/>
                <a:gd name="connsiteX433" fmla="*/ 3616840 w 6891715"/>
                <a:gd name="connsiteY433" fmla="*/ 5811349 h 6367455"/>
                <a:gd name="connsiteX434" fmla="*/ 3624294 w 6891715"/>
                <a:gd name="connsiteY434" fmla="*/ 5817782 h 6367455"/>
                <a:gd name="connsiteX435" fmla="*/ 3095553 w 6891715"/>
                <a:gd name="connsiteY435" fmla="*/ 5791189 h 6367455"/>
                <a:gd name="connsiteX436" fmla="*/ 3106700 w 6891715"/>
                <a:gd name="connsiteY436" fmla="*/ 5794813 h 6367455"/>
                <a:gd name="connsiteX437" fmla="*/ 3099944 w 6891715"/>
                <a:gd name="connsiteY437" fmla="*/ 5808652 h 6367455"/>
                <a:gd name="connsiteX438" fmla="*/ 3090825 w 6891715"/>
                <a:gd name="connsiteY438" fmla="*/ 5795472 h 6367455"/>
                <a:gd name="connsiteX439" fmla="*/ 4154133 w 6891715"/>
                <a:gd name="connsiteY439" fmla="*/ 5781664 h 6367455"/>
                <a:gd name="connsiteX440" fmla="*/ 4166833 w 6891715"/>
                <a:gd name="connsiteY440" fmla="*/ 5782604 h 6367455"/>
                <a:gd name="connsiteX441" fmla="*/ 4171913 w 6891715"/>
                <a:gd name="connsiteY441" fmla="*/ 5800150 h 6367455"/>
                <a:gd name="connsiteX442" fmla="*/ 4173501 w 6891715"/>
                <a:gd name="connsiteY442" fmla="*/ 5810489 h 6367455"/>
                <a:gd name="connsiteX443" fmla="*/ 4166198 w 6891715"/>
                <a:gd name="connsiteY443" fmla="*/ 5815816 h 6367455"/>
                <a:gd name="connsiteX444" fmla="*/ 4161753 w 6891715"/>
                <a:gd name="connsiteY444" fmla="*/ 5829289 h 6367455"/>
                <a:gd name="connsiteX445" fmla="*/ 4149053 w 6891715"/>
                <a:gd name="connsiteY445" fmla="*/ 5818009 h 6367455"/>
                <a:gd name="connsiteX446" fmla="*/ 4157625 w 6891715"/>
                <a:gd name="connsiteY446" fmla="*/ 5803596 h 6367455"/>
                <a:gd name="connsiteX447" fmla="*/ 4143338 w 6891715"/>
                <a:gd name="connsiteY447" fmla="*/ 5794197 h 6367455"/>
                <a:gd name="connsiteX448" fmla="*/ 4144608 w 6891715"/>
                <a:gd name="connsiteY448" fmla="*/ 5783544 h 6367455"/>
                <a:gd name="connsiteX449" fmla="*/ 3652252 w 6891715"/>
                <a:gd name="connsiteY449" fmla="*/ 5780076 h 6367455"/>
                <a:gd name="connsiteX450" fmla="*/ 3658821 w 6891715"/>
                <a:gd name="connsiteY450" fmla="*/ 5780076 h 6367455"/>
                <a:gd name="connsiteX451" fmla="*/ 3654223 w 6891715"/>
                <a:gd name="connsiteY451" fmla="*/ 5787061 h 6367455"/>
                <a:gd name="connsiteX452" fmla="*/ 3659150 w 6891715"/>
                <a:gd name="connsiteY452" fmla="*/ 5794364 h 6367455"/>
                <a:gd name="connsiteX453" fmla="*/ 3649625 w 6891715"/>
                <a:gd name="connsiteY453" fmla="*/ 5789919 h 6367455"/>
                <a:gd name="connsiteX454" fmla="*/ 1810406 w 6891715"/>
                <a:gd name="connsiteY454" fmla="*/ 5757851 h 6367455"/>
                <a:gd name="connsiteX455" fmla="*/ 1816824 w 6891715"/>
                <a:gd name="connsiteY455" fmla="*/ 5766824 h 6367455"/>
                <a:gd name="connsiteX456" fmla="*/ 1832868 w 6891715"/>
                <a:gd name="connsiteY456" fmla="*/ 5767422 h 6367455"/>
                <a:gd name="connsiteX457" fmla="*/ 1835114 w 6891715"/>
                <a:gd name="connsiteY457" fmla="*/ 5778489 h 6367455"/>
                <a:gd name="connsiteX458" fmla="*/ 1829659 w 6891715"/>
                <a:gd name="connsiteY458" fmla="*/ 5772507 h 6367455"/>
                <a:gd name="connsiteX459" fmla="*/ 1816824 w 6891715"/>
                <a:gd name="connsiteY459" fmla="*/ 5771909 h 6367455"/>
                <a:gd name="connsiteX460" fmla="*/ 1809444 w 6891715"/>
                <a:gd name="connsiteY460" fmla="*/ 5775797 h 6367455"/>
                <a:gd name="connsiteX461" fmla="*/ 1804951 w 6891715"/>
                <a:gd name="connsiteY461" fmla="*/ 5768918 h 6367455"/>
                <a:gd name="connsiteX462" fmla="*/ 3645223 w 6891715"/>
                <a:gd name="connsiteY462" fmla="*/ 5754676 h 6367455"/>
                <a:gd name="connsiteX463" fmla="*/ 3645223 w 6891715"/>
                <a:gd name="connsiteY463" fmla="*/ 5762230 h 6367455"/>
                <a:gd name="connsiteX464" fmla="*/ 3648038 w 6891715"/>
                <a:gd name="connsiteY464" fmla="*/ 5769470 h 6367455"/>
                <a:gd name="connsiteX465" fmla="*/ 3646162 w 6891715"/>
                <a:gd name="connsiteY465" fmla="*/ 5785838 h 6367455"/>
                <a:gd name="connsiteX466" fmla="*/ 3640533 w 6891715"/>
                <a:gd name="connsiteY466" fmla="*/ 5785838 h 6367455"/>
                <a:gd name="connsiteX467" fmla="*/ 3639595 w 6891715"/>
                <a:gd name="connsiteY467" fmla="*/ 5781746 h 6367455"/>
                <a:gd name="connsiteX468" fmla="*/ 3630839 w 6891715"/>
                <a:gd name="connsiteY468" fmla="*/ 5791189 h 6367455"/>
                <a:gd name="connsiteX469" fmla="*/ 3627400 w 6891715"/>
                <a:gd name="connsiteY469" fmla="*/ 5788356 h 6367455"/>
                <a:gd name="connsiteX470" fmla="*/ 3628025 w 6891715"/>
                <a:gd name="connsiteY470" fmla="*/ 5779857 h 6367455"/>
                <a:gd name="connsiteX471" fmla="*/ 3632716 w 6891715"/>
                <a:gd name="connsiteY471" fmla="*/ 5772303 h 6367455"/>
                <a:gd name="connsiteX472" fmla="*/ 3633966 w 6891715"/>
                <a:gd name="connsiteY472" fmla="*/ 5761601 h 6367455"/>
                <a:gd name="connsiteX473" fmla="*/ 4003575 w 6891715"/>
                <a:gd name="connsiteY473" fmla="*/ 5735626 h 6367455"/>
                <a:gd name="connsiteX474" fmla="*/ 4014159 w 6891715"/>
                <a:gd name="connsiteY474" fmla="*/ 5735626 h 6367455"/>
                <a:gd name="connsiteX475" fmla="*/ 4019139 w 6891715"/>
                <a:gd name="connsiteY475" fmla="*/ 5746117 h 6367455"/>
                <a:gd name="connsiteX476" fmla="*/ 4029723 w 6891715"/>
                <a:gd name="connsiteY476" fmla="*/ 5752674 h 6367455"/>
                <a:gd name="connsiteX477" fmla="*/ 4032213 w 6891715"/>
                <a:gd name="connsiteY477" fmla="*/ 5759232 h 6367455"/>
                <a:gd name="connsiteX478" fmla="*/ 4021629 w 6891715"/>
                <a:gd name="connsiteY478" fmla="*/ 5765789 h 6367455"/>
                <a:gd name="connsiteX479" fmla="*/ 4014470 w 6891715"/>
                <a:gd name="connsiteY479" fmla="*/ 5761527 h 6367455"/>
                <a:gd name="connsiteX480" fmla="*/ 4017583 w 6891715"/>
                <a:gd name="connsiteY480" fmla="*/ 5753986 h 6367455"/>
                <a:gd name="connsiteX481" fmla="*/ 4002953 w 6891715"/>
                <a:gd name="connsiteY481" fmla="*/ 5749724 h 6367455"/>
                <a:gd name="connsiteX482" fmla="*/ 4000463 w 6891715"/>
                <a:gd name="connsiteY482" fmla="*/ 5742183 h 6367455"/>
                <a:gd name="connsiteX483" fmla="*/ 3888209 w 6891715"/>
                <a:gd name="connsiteY483" fmla="*/ 5732451 h 6367455"/>
                <a:gd name="connsiteX484" fmla="*/ 3904177 w 6891715"/>
                <a:gd name="connsiteY484" fmla="*/ 5735657 h 6367455"/>
                <a:gd name="connsiteX485" fmla="*/ 3915036 w 6891715"/>
                <a:gd name="connsiteY485" fmla="*/ 5750404 h 6367455"/>
                <a:gd name="connsiteX486" fmla="*/ 3923658 w 6891715"/>
                <a:gd name="connsiteY486" fmla="*/ 5764189 h 6367455"/>
                <a:gd name="connsiteX487" fmla="*/ 3940904 w 6891715"/>
                <a:gd name="connsiteY487" fmla="*/ 5769319 h 6367455"/>
                <a:gd name="connsiteX488" fmla="*/ 3947291 w 6891715"/>
                <a:gd name="connsiteY488" fmla="*/ 5776692 h 6367455"/>
                <a:gd name="connsiteX489" fmla="*/ 3975714 w 6891715"/>
                <a:gd name="connsiteY489" fmla="*/ 5776372 h 6367455"/>
                <a:gd name="connsiteX490" fmla="*/ 3978269 w 6891715"/>
                <a:gd name="connsiteY490" fmla="*/ 5781822 h 6367455"/>
                <a:gd name="connsiteX491" fmla="*/ 3978269 w 6891715"/>
                <a:gd name="connsiteY491" fmla="*/ 5793684 h 6367455"/>
                <a:gd name="connsiteX492" fmla="*/ 3983698 w 6891715"/>
                <a:gd name="connsiteY492" fmla="*/ 5799454 h 6367455"/>
                <a:gd name="connsiteX493" fmla="*/ 3981463 w 6891715"/>
                <a:gd name="connsiteY493" fmla="*/ 5809393 h 6367455"/>
                <a:gd name="connsiteX494" fmla="*/ 3986892 w 6891715"/>
                <a:gd name="connsiteY494" fmla="*/ 5816766 h 6367455"/>
                <a:gd name="connsiteX495" fmla="*/ 3999986 w 6891715"/>
                <a:gd name="connsiteY495" fmla="*/ 5826063 h 6367455"/>
                <a:gd name="connsiteX496" fmla="*/ 4010205 w 6891715"/>
                <a:gd name="connsiteY496" fmla="*/ 5829269 h 6367455"/>
                <a:gd name="connsiteX497" fmla="*/ 4027451 w 6891715"/>
                <a:gd name="connsiteY497" fmla="*/ 5832475 h 6367455"/>
                <a:gd name="connsiteX498" fmla="*/ 4026812 w 6891715"/>
                <a:gd name="connsiteY498" fmla="*/ 5854596 h 6367455"/>
                <a:gd name="connsiteX499" fmla="*/ 4015954 w 6891715"/>
                <a:gd name="connsiteY499" fmla="*/ 5864214 h 6367455"/>
                <a:gd name="connsiteX500" fmla="*/ 4000944 w 6891715"/>
                <a:gd name="connsiteY500" fmla="*/ 5860367 h 6367455"/>
                <a:gd name="connsiteX501" fmla="*/ 3993598 w 6891715"/>
                <a:gd name="connsiteY501" fmla="*/ 5852672 h 6367455"/>
                <a:gd name="connsiteX502" fmla="*/ 3991363 w 6891715"/>
                <a:gd name="connsiteY502" fmla="*/ 5839849 h 6367455"/>
                <a:gd name="connsiteX503" fmla="*/ 3975395 w 6891715"/>
                <a:gd name="connsiteY503" fmla="*/ 5831834 h 6367455"/>
                <a:gd name="connsiteX504" fmla="*/ 3976353 w 6891715"/>
                <a:gd name="connsiteY504" fmla="*/ 5820934 h 6367455"/>
                <a:gd name="connsiteX505" fmla="*/ 3963259 w 6891715"/>
                <a:gd name="connsiteY505" fmla="*/ 5812919 h 6367455"/>
                <a:gd name="connsiteX506" fmla="*/ 3959107 w 6891715"/>
                <a:gd name="connsiteY506" fmla="*/ 5804263 h 6367455"/>
                <a:gd name="connsiteX507" fmla="*/ 3927171 w 6891715"/>
                <a:gd name="connsiteY507" fmla="*/ 5801378 h 6367455"/>
                <a:gd name="connsiteX508" fmla="*/ 3922700 w 6891715"/>
                <a:gd name="connsiteY508" fmla="*/ 5794004 h 6367455"/>
                <a:gd name="connsiteX509" fmla="*/ 3923658 w 6891715"/>
                <a:gd name="connsiteY509" fmla="*/ 5782142 h 6367455"/>
                <a:gd name="connsiteX510" fmla="*/ 3914077 w 6891715"/>
                <a:gd name="connsiteY510" fmla="*/ 5772845 h 6367455"/>
                <a:gd name="connsiteX511" fmla="*/ 3881183 w 6891715"/>
                <a:gd name="connsiteY511" fmla="*/ 5751686 h 6367455"/>
                <a:gd name="connsiteX512" fmla="*/ 3881183 w 6891715"/>
                <a:gd name="connsiteY512" fmla="*/ 5747519 h 6367455"/>
                <a:gd name="connsiteX513" fmla="*/ 3876712 w 6891715"/>
                <a:gd name="connsiteY513" fmla="*/ 5749442 h 6367455"/>
                <a:gd name="connsiteX514" fmla="*/ 3863938 w 6891715"/>
                <a:gd name="connsiteY514" fmla="*/ 5752648 h 6367455"/>
                <a:gd name="connsiteX515" fmla="*/ 3873199 w 6891715"/>
                <a:gd name="connsiteY515" fmla="*/ 5742068 h 6367455"/>
                <a:gd name="connsiteX516" fmla="*/ 3880864 w 6891715"/>
                <a:gd name="connsiteY516" fmla="*/ 5741107 h 6367455"/>
                <a:gd name="connsiteX517" fmla="*/ 1831939 w 6891715"/>
                <a:gd name="connsiteY517" fmla="*/ 5713401 h 6367455"/>
                <a:gd name="connsiteX518" fmla="*/ 1830972 w 6891715"/>
                <a:gd name="connsiteY518" fmla="*/ 5721851 h 6367455"/>
                <a:gd name="connsiteX519" fmla="*/ 1812925 w 6891715"/>
                <a:gd name="connsiteY519" fmla="*/ 5752401 h 6367455"/>
                <a:gd name="connsiteX520" fmla="*/ 1808736 w 6891715"/>
                <a:gd name="connsiteY520" fmla="*/ 5754676 h 6367455"/>
                <a:gd name="connsiteX521" fmla="*/ 1805191 w 6891715"/>
                <a:gd name="connsiteY521" fmla="*/ 5748176 h 6367455"/>
                <a:gd name="connsiteX522" fmla="*/ 1794877 w 6891715"/>
                <a:gd name="connsiteY522" fmla="*/ 5751751 h 6367455"/>
                <a:gd name="connsiteX523" fmla="*/ 1789076 w 6891715"/>
                <a:gd name="connsiteY523" fmla="*/ 5743951 h 6367455"/>
                <a:gd name="connsiteX524" fmla="*/ 1796489 w 6891715"/>
                <a:gd name="connsiteY524" fmla="*/ 5727701 h 6367455"/>
                <a:gd name="connsiteX525" fmla="*/ 1813892 w 6891715"/>
                <a:gd name="connsiteY525" fmla="*/ 5714701 h 6367455"/>
                <a:gd name="connsiteX526" fmla="*/ 3909022 w 6891715"/>
                <a:gd name="connsiteY526" fmla="*/ 5707051 h 6367455"/>
                <a:gd name="connsiteX527" fmla="*/ 3919500 w 6891715"/>
                <a:gd name="connsiteY527" fmla="*/ 5708956 h 6367455"/>
                <a:gd name="connsiteX528" fmla="*/ 3906800 w 6891715"/>
                <a:gd name="connsiteY528" fmla="*/ 5716576 h 6367455"/>
                <a:gd name="connsiteX529" fmla="*/ 3933152 w 6891715"/>
                <a:gd name="connsiteY529" fmla="*/ 5702289 h 6367455"/>
                <a:gd name="connsiteX530" fmla="*/ 3938550 w 6891715"/>
                <a:gd name="connsiteY530" fmla="*/ 5710397 h 6367455"/>
                <a:gd name="connsiteX531" fmla="*/ 3943947 w 6891715"/>
                <a:gd name="connsiteY531" fmla="*/ 5710397 h 6367455"/>
                <a:gd name="connsiteX532" fmla="*/ 3944900 w 6891715"/>
                <a:gd name="connsiteY532" fmla="*/ 5717569 h 6367455"/>
                <a:gd name="connsiteX533" fmla="*/ 3936327 w 6891715"/>
                <a:gd name="connsiteY533" fmla="*/ 5719752 h 6367455"/>
                <a:gd name="connsiteX534" fmla="*/ 3929025 w 6891715"/>
                <a:gd name="connsiteY534" fmla="*/ 5713515 h 6367455"/>
                <a:gd name="connsiteX535" fmla="*/ 3925850 w 6891715"/>
                <a:gd name="connsiteY535" fmla="*/ 5706343 h 6367455"/>
                <a:gd name="connsiteX536" fmla="*/ 3950898 w 6891715"/>
                <a:gd name="connsiteY536" fmla="*/ 5691176 h 6367455"/>
                <a:gd name="connsiteX537" fmla="*/ 3954426 w 6891715"/>
                <a:gd name="connsiteY537" fmla="*/ 5700557 h 6367455"/>
                <a:gd name="connsiteX538" fmla="*/ 3948252 w 6891715"/>
                <a:gd name="connsiteY538" fmla="*/ 5711814 h 6367455"/>
                <a:gd name="connsiteX539" fmla="*/ 3946488 w 6891715"/>
                <a:gd name="connsiteY539" fmla="*/ 5707749 h 6367455"/>
                <a:gd name="connsiteX540" fmla="*/ 3949428 w 6891715"/>
                <a:gd name="connsiteY540" fmla="*/ 5700557 h 6367455"/>
                <a:gd name="connsiteX541" fmla="*/ 4188559 w 6891715"/>
                <a:gd name="connsiteY541" fmla="*/ 5689589 h 6367455"/>
                <a:gd name="connsiteX542" fmla="*/ 4200260 w 6891715"/>
                <a:gd name="connsiteY542" fmla="*/ 5693688 h 6367455"/>
                <a:gd name="connsiteX543" fmla="*/ 4201525 w 6891715"/>
                <a:gd name="connsiteY543" fmla="*/ 5703148 h 6367455"/>
                <a:gd name="connsiteX544" fmla="*/ 4222713 w 6891715"/>
                <a:gd name="connsiteY544" fmla="*/ 5713554 h 6367455"/>
                <a:gd name="connsiteX545" fmla="*/ 4207850 w 6891715"/>
                <a:gd name="connsiteY545" fmla="*/ 5720806 h 6367455"/>
                <a:gd name="connsiteX546" fmla="*/ 4198363 w 6891715"/>
                <a:gd name="connsiteY546" fmla="*/ 5712608 h 6367455"/>
                <a:gd name="connsiteX547" fmla="*/ 4203739 w 6891715"/>
                <a:gd name="connsiteY547" fmla="*/ 5728059 h 6367455"/>
                <a:gd name="connsiteX548" fmla="*/ 4197414 w 6891715"/>
                <a:gd name="connsiteY548" fmla="*/ 5735627 h 6367455"/>
                <a:gd name="connsiteX549" fmla="*/ 4179705 w 6891715"/>
                <a:gd name="connsiteY549" fmla="*/ 5734996 h 6367455"/>
                <a:gd name="connsiteX550" fmla="*/ 4168953 w 6891715"/>
                <a:gd name="connsiteY550" fmla="*/ 5725221 h 6367455"/>
                <a:gd name="connsiteX551" fmla="*/ 4186662 w 6891715"/>
                <a:gd name="connsiteY551" fmla="*/ 5713869 h 6367455"/>
                <a:gd name="connsiteX552" fmla="*/ 4173064 w 6891715"/>
                <a:gd name="connsiteY552" fmla="*/ 5710716 h 6367455"/>
                <a:gd name="connsiteX553" fmla="*/ 4164525 w 6891715"/>
                <a:gd name="connsiteY553" fmla="*/ 5723329 h 6367455"/>
                <a:gd name="connsiteX554" fmla="*/ 4144603 w 6891715"/>
                <a:gd name="connsiteY554" fmla="*/ 5715130 h 6367455"/>
                <a:gd name="connsiteX555" fmla="*/ 4143338 w 6891715"/>
                <a:gd name="connsiteY555" fmla="*/ 5702517 h 6367455"/>
                <a:gd name="connsiteX556" fmla="*/ 4165790 w 6891715"/>
                <a:gd name="connsiteY556" fmla="*/ 5703463 h 6367455"/>
                <a:gd name="connsiteX557" fmla="*/ 4167688 w 6891715"/>
                <a:gd name="connsiteY557" fmla="*/ 5696211 h 6367455"/>
                <a:gd name="connsiteX558" fmla="*/ 4181602 w 6891715"/>
                <a:gd name="connsiteY558" fmla="*/ 5695895 h 6367455"/>
                <a:gd name="connsiteX559" fmla="*/ 3560407 w 6891715"/>
                <a:gd name="connsiteY559" fmla="*/ 5638789 h 6367455"/>
                <a:gd name="connsiteX560" fmla="*/ 3566757 w 6891715"/>
                <a:gd name="connsiteY560" fmla="*/ 5641629 h 6367455"/>
                <a:gd name="connsiteX561" fmla="*/ 3572790 w 6891715"/>
                <a:gd name="connsiteY561" fmla="*/ 5648572 h 6367455"/>
                <a:gd name="connsiteX562" fmla="*/ 3560725 w 6891715"/>
                <a:gd name="connsiteY562" fmla="*/ 5652675 h 6367455"/>
                <a:gd name="connsiteX563" fmla="*/ 3562312 w 6891715"/>
                <a:gd name="connsiteY563" fmla="*/ 5664667 h 6367455"/>
                <a:gd name="connsiteX564" fmla="*/ 3572155 w 6891715"/>
                <a:gd name="connsiteY564" fmla="*/ 5670663 h 6367455"/>
                <a:gd name="connsiteX565" fmla="*/ 3571520 w 6891715"/>
                <a:gd name="connsiteY565" fmla="*/ 5679815 h 6367455"/>
                <a:gd name="connsiteX566" fmla="*/ 3582950 w 6891715"/>
                <a:gd name="connsiteY566" fmla="*/ 5680447 h 6367455"/>
                <a:gd name="connsiteX567" fmla="*/ 3581680 w 6891715"/>
                <a:gd name="connsiteY567" fmla="*/ 5691177 h 6367455"/>
                <a:gd name="connsiteX568" fmla="*/ 3563265 w 6891715"/>
                <a:gd name="connsiteY568" fmla="*/ 5680447 h 6367455"/>
                <a:gd name="connsiteX569" fmla="*/ 3561677 w 6891715"/>
                <a:gd name="connsiteY569" fmla="*/ 5668770 h 6367455"/>
                <a:gd name="connsiteX570" fmla="*/ 3541675 w 6891715"/>
                <a:gd name="connsiteY570" fmla="*/ 5647310 h 6367455"/>
                <a:gd name="connsiteX571" fmla="*/ 3543262 w 6891715"/>
                <a:gd name="connsiteY571" fmla="*/ 5640367 h 6367455"/>
                <a:gd name="connsiteX572" fmla="*/ 3558185 w 6891715"/>
                <a:gd name="connsiteY572" fmla="*/ 5642891 h 6367455"/>
                <a:gd name="connsiteX573" fmla="*/ 1988465 w 6891715"/>
                <a:gd name="connsiteY573" fmla="*/ 5605451 h 6367455"/>
                <a:gd name="connsiteX574" fmla="*/ 1990687 w 6891715"/>
                <a:gd name="connsiteY574" fmla="*/ 5609261 h 6367455"/>
                <a:gd name="connsiteX575" fmla="*/ 1976082 w 6891715"/>
                <a:gd name="connsiteY575" fmla="*/ 5621326 h 6367455"/>
                <a:gd name="connsiteX576" fmla="*/ 1975130 w 6891715"/>
                <a:gd name="connsiteY576" fmla="*/ 5626406 h 6367455"/>
                <a:gd name="connsiteX577" fmla="*/ 1985607 w 6891715"/>
                <a:gd name="connsiteY577" fmla="*/ 5621008 h 6367455"/>
                <a:gd name="connsiteX578" fmla="*/ 1979257 w 6891715"/>
                <a:gd name="connsiteY578" fmla="*/ 5631486 h 6367455"/>
                <a:gd name="connsiteX579" fmla="*/ 1981480 w 6891715"/>
                <a:gd name="connsiteY579" fmla="*/ 5638153 h 6367455"/>
                <a:gd name="connsiteX580" fmla="*/ 1998307 w 6891715"/>
                <a:gd name="connsiteY580" fmla="*/ 5636883 h 6367455"/>
                <a:gd name="connsiteX581" fmla="*/ 2005927 w 6891715"/>
                <a:gd name="connsiteY581" fmla="*/ 5638788 h 6367455"/>
                <a:gd name="connsiteX582" fmla="*/ 2008150 w 6891715"/>
                <a:gd name="connsiteY582" fmla="*/ 5651488 h 6367455"/>
                <a:gd name="connsiteX583" fmla="*/ 1999895 w 6891715"/>
                <a:gd name="connsiteY583" fmla="*/ 5666411 h 6367455"/>
                <a:gd name="connsiteX584" fmla="*/ 1993545 w 6891715"/>
                <a:gd name="connsiteY584" fmla="*/ 5677841 h 6367455"/>
                <a:gd name="connsiteX585" fmla="*/ 1987195 w 6891715"/>
                <a:gd name="connsiteY585" fmla="*/ 5690859 h 6367455"/>
                <a:gd name="connsiteX586" fmla="*/ 1965287 w 6891715"/>
                <a:gd name="connsiteY586" fmla="*/ 5699114 h 6367455"/>
                <a:gd name="connsiteX587" fmla="*/ 1965287 w 6891715"/>
                <a:gd name="connsiteY587" fmla="*/ 5694986 h 6367455"/>
                <a:gd name="connsiteX588" fmla="*/ 1954492 w 6891715"/>
                <a:gd name="connsiteY588" fmla="*/ 5688954 h 6367455"/>
                <a:gd name="connsiteX589" fmla="*/ 1937665 w 6891715"/>
                <a:gd name="connsiteY589" fmla="*/ 5683556 h 6367455"/>
                <a:gd name="connsiteX590" fmla="*/ 1938300 w 6891715"/>
                <a:gd name="connsiteY590" fmla="*/ 5667999 h 6367455"/>
                <a:gd name="connsiteX591" fmla="*/ 1928775 w 6891715"/>
                <a:gd name="connsiteY591" fmla="*/ 5660696 h 6367455"/>
                <a:gd name="connsiteX592" fmla="*/ 1912900 w 6891715"/>
                <a:gd name="connsiteY592" fmla="*/ 5662601 h 6367455"/>
                <a:gd name="connsiteX593" fmla="*/ 1912265 w 6891715"/>
                <a:gd name="connsiteY593" fmla="*/ 5676571 h 6367455"/>
                <a:gd name="connsiteX594" fmla="*/ 1902740 w 6891715"/>
                <a:gd name="connsiteY594" fmla="*/ 5674349 h 6367455"/>
                <a:gd name="connsiteX595" fmla="*/ 1900200 w 6891715"/>
                <a:gd name="connsiteY595" fmla="*/ 5650536 h 6367455"/>
                <a:gd name="connsiteX596" fmla="*/ 1917027 w 6891715"/>
                <a:gd name="connsiteY596" fmla="*/ 5641963 h 6367455"/>
                <a:gd name="connsiteX597" fmla="*/ 1937982 w 6891715"/>
                <a:gd name="connsiteY597" fmla="*/ 5626723 h 6367455"/>
                <a:gd name="connsiteX598" fmla="*/ 1952905 w 6891715"/>
                <a:gd name="connsiteY598" fmla="*/ 5619103 h 6367455"/>
                <a:gd name="connsiteX599" fmla="*/ 4089680 w 6891715"/>
                <a:gd name="connsiteY599" fmla="*/ 5599101 h 6367455"/>
                <a:gd name="connsiteX600" fmla="*/ 4100475 w 6891715"/>
                <a:gd name="connsiteY600" fmla="*/ 5606038 h 6367455"/>
                <a:gd name="connsiteX601" fmla="*/ 4089045 w 6891715"/>
                <a:gd name="connsiteY601" fmla="*/ 5624958 h 6367455"/>
                <a:gd name="connsiteX602" fmla="*/ 4092220 w 6891715"/>
                <a:gd name="connsiteY602" fmla="*/ 5642931 h 6367455"/>
                <a:gd name="connsiteX603" fmla="*/ 4079520 w 6891715"/>
                <a:gd name="connsiteY603" fmla="*/ 5637571 h 6367455"/>
                <a:gd name="connsiteX604" fmla="*/ 4081742 w 6891715"/>
                <a:gd name="connsiteY604" fmla="*/ 5630318 h 6367455"/>
                <a:gd name="connsiteX605" fmla="*/ 4076345 w 6891715"/>
                <a:gd name="connsiteY605" fmla="*/ 5630318 h 6367455"/>
                <a:gd name="connsiteX606" fmla="*/ 4069042 w 6891715"/>
                <a:gd name="connsiteY606" fmla="*/ 5645139 h 6367455"/>
                <a:gd name="connsiteX607" fmla="*/ 4060470 w 6891715"/>
                <a:gd name="connsiteY607" fmla="*/ 5631580 h 6367455"/>
                <a:gd name="connsiteX608" fmla="*/ 4056025 w 6891715"/>
                <a:gd name="connsiteY608" fmla="*/ 5615813 h 6367455"/>
                <a:gd name="connsiteX609" fmla="*/ 4073805 w 6891715"/>
                <a:gd name="connsiteY609" fmla="*/ 5615813 h 6367455"/>
                <a:gd name="connsiteX610" fmla="*/ 4084600 w 6891715"/>
                <a:gd name="connsiteY610" fmla="*/ 5619597 h 6367455"/>
                <a:gd name="connsiteX611" fmla="*/ 2070698 w 6891715"/>
                <a:gd name="connsiteY611" fmla="*/ 5599101 h 6367455"/>
                <a:gd name="connsiteX612" fmla="*/ 2091018 w 6891715"/>
                <a:gd name="connsiteY612" fmla="*/ 5613433 h 6367455"/>
                <a:gd name="connsiteX613" fmla="*/ 2092288 w 6891715"/>
                <a:gd name="connsiteY613" fmla="*/ 5624649 h 6367455"/>
                <a:gd name="connsiteX614" fmla="*/ 2079588 w 6891715"/>
                <a:gd name="connsiteY614" fmla="*/ 5632439 h 6367455"/>
                <a:gd name="connsiteX615" fmla="*/ 2067840 w 6891715"/>
                <a:gd name="connsiteY615" fmla="*/ 5622780 h 6367455"/>
                <a:gd name="connsiteX616" fmla="*/ 2041488 w 6891715"/>
                <a:gd name="connsiteY616" fmla="*/ 5624338 h 6367455"/>
                <a:gd name="connsiteX617" fmla="*/ 2040218 w 6891715"/>
                <a:gd name="connsiteY617" fmla="*/ 5614056 h 6367455"/>
                <a:gd name="connsiteX618" fmla="*/ 2033868 w 6891715"/>
                <a:gd name="connsiteY618" fmla="*/ 5614056 h 6367455"/>
                <a:gd name="connsiteX619" fmla="*/ 2031963 w 6891715"/>
                <a:gd name="connsiteY619" fmla="*/ 5604397 h 6367455"/>
                <a:gd name="connsiteX620" fmla="*/ 4138765 w 6891715"/>
                <a:gd name="connsiteY620" fmla="*/ 5576879 h 6367455"/>
                <a:gd name="connsiteX621" fmla="*/ 4144990 w 6891715"/>
                <a:gd name="connsiteY621" fmla="*/ 5580100 h 6367455"/>
                <a:gd name="connsiteX622" fmla="*/ 4148103 w 6891715"/>
                <a:gd name="connsiteY622" fmla="*/ 5590408 h 6367455"/>
                <a:gd name="connsiteX623" fmla="*/ 4140943 w 6891715"/>
                <a:gd name="connsiteY623" fmla="*/ 5599104 h 6367455"/>
                <a:gd name="connsiteX624" fmla="*/ 4116353 w 6891715"/>
                <a:gd name="connsiteY624" fmla="*/ 5598138 h 6367455"/>
                <a:gd name="connsiteX625" fmla="*/ 4121956 w 6891715"/>
                <a:gd name="connsiteY625" fmla="*/ 5588475 h 6367455"/>
                <a:gd name="connsiteX626" fmla="*/ 4302091 w 6891715"/>
                <a:gd name="connsiteY626" fmla="*/ 5553067 h 6367455"/>
                <a:gd name="connsiteX627" fmla="*/ 4302091 w 6891715"/>
                <a:gd name="connsiteY627" fmla="*/ 5561005 h 6367455"/>
                <a:gd name="connsiteX628" fmla="*/ 4297328 w 6891715"/>
                <a:gd name="connsiteY628" fmla="*/ 5558934 h 6367455"/>
                <a:gd name="connsiteX629" fmla="*/ 4108553 w 6891715"/>
                <a:gd name="connsiteY629" fmla="*/ 5551476 h 6367455"/>
                <a:gd name="connsiteX630" fmla="*/ 4122700 w 6891715"/>
                <a:gd name="connsiteY630" fmla="*/ 5555898 h 6367455"/>
                <a:gd name="connsiteX631" fmla="*/ 4121735 w 6891715"/>
                <a:gd name="connsiteY631" fmla="*/ 5565764 h 6367455"/>
                <a:gd name="connsiteX632" fmla="*/ 4108874 w 6891715"/>
                <a:gd name="connsiteY632" fmla="*/ 5563723 h 6367455"/>
                <a:gd name="connsiteX633" fmla="*/ 4097300 w 6891715"/>
                <a:gd name="connsiteY633" fmla="*/ 5562702 h 6367455"/>
                <a:gd name="connsiteX634" fmla="*/ 4099229 w 6891715"/>
                <a:gd name="connsiteY634" fmla="*/ 5556919 h 6367455"/>
                <a:gd name="connsiteX635" fmla="*/ 4289391 w 6891715"/>
                <a:gd name="connsiteY635" fmla="*/ 5540367 h 6367455"/>
                <a:gd name="connsiteX636" fmla="*/ 4308441 w 6891715"/>
                <a:gd name="connsiteY636" fmla="*/ 5541002 h 6367455"/>
                <a:gd name="connsiteX637" fmla="*/ 4301337 w 6891715"/>
                <a:gd name="connsiteY637" fmla="*/ 5548305 h 6367455"/>
                <a:gd name="connsiteX638" fmla="*/ 4292620 w 6891715"/>
                <a:gd name="connsiteY638" fmla="*/ 5551480 h 6367455"/>
                <a:gd name="connsiteX639" fmla="*/ 4289391 w 6891715"/>
                <a:gd name="connsiteY639" fmla="*/ 5548305 h 6367455"/>
                <a:gd name="connsiteX640" fmla="*/ 4022925 w 6891715"/>
                <a:gd name="connsiteY640" fmla="*/ 5514964 h 6367455"/>
                <a:gd name="connsiteX641" fmla="*/ 4031881 w 6891715"/>
                <a:gd name="connsiteY641" fmla="*/ 5519920 h 6367455"/>
                <a:gd name="connsiteX642" fmla="*/ 4032213 w 6891715"/>
                <a:gd name="connsiteY642" fmla="*/ 5533239 h 6367455"/>
                <a:gd name="connsiteX643" fmla="*/ 4022261 w 6891715"/>
                <a:gd name="connsiteY643" fmla="*/ 5540364 h 6367455"/>
                <a:gd name="connsiteX644" fmla="*/ 4009988 w 6891715"/>
                <a:gd name="connsiteY644" fmla="*/ 5532310 h 6367455"/>
                <a:gd name="connsiteX645" fmla="*/ 4011315 w 6891715"/>
                <a:gd name="connsiteY645" fmla="*/ 5525186 h 6367455"/>
                <a:gd name="connsiteX646" fmla="*/ 2542105 w 6891715"/>
                <a:gd name="connsiteY646" fmla="*/ 5470514 h 6367455"/>
                <a:gd name="connsiteX647" fmla="*/ 2547481 w 6891715"/>
                <a:gd name="connsiteY647" fmla="*/ 5470514 h 6367455"/>
                <a:gd name="connsiteX648" fmla="*/ 2566456 w 6891715"/>
                <a:gd name="connsiteY648" fmla="*/ 5478769 h 6367455"/>
                <a:gd name="connsiteX649" fmla="*/ 2578157 w 6891715"/>
                <a:gd name="connsiteY649" fmla="*/ 5478769 h 6367455"/>
                <a:gd name="connsiteX650" fmla="*/ 2586696 w 6891715"/>
                <a:gd name="connsiteY650" fmla="*/ 5503851 h 6367455"/>
                <a:gd name="connsiteX651" fmla="*/ 2585747 w 6891715"/>
                <a:gd name="connsiteY651" fmla="*/ 5520679 h 6367455"/>
                <a:gd name="connsiteX652" fmla="*/ 2601876 w 6891715"/>
                <a:gd name="connsiteY652" fmla="*/ 5547031 h 6367455"/>
                <a:gd name="connsiteX653" fmla="*/ 2600927 w 6891715"/>
                <a:gd name="connsiteY653" fmla="*/ 5575289 h 6367455"/>
                <a:gd name="connsiteX654" fmla="*/ 2590491 w 6891715"/>
                <a:gd name="connsiteY654" fmla="*/ 5584814 h 6367455"/>
                <a:gd name="connsiteX655" fmla="*/ 2586696 w 6891715"/>
                <a:gd name="connsiteY655" fmla="*/ 5599736 h 6367455"/>
                <a:gd name="connsiteX656" fmla="*/ 2600295 w 6891715"/>
                <a:gd name="connsiteY656" fmla="*/ 5611484 h 6367455"/>
                <a:gd name="connsiteX657" fmla="*/ 2592388 w 6891715"/>
                <a:gd name="connsiteY657" fmla="*/ 5641646 h 6367455"/>
                <a:gd name="connsiteX658" fmla="*/ 2584166 w 6891715"/>
                <a:gd name="connsiteY658" fmla="*/ 5676889 h 6367455"/>
                <a:gd name="connsiteX659" fmla="*/ 2584482 w 6891715"/>
                <a:gd name="connsiteY659" fmla="*/ 5711496 h 6367455"/>
                <a:gd name="connsiteX660" fmla="*/ 2570884 w 6891715"/>
                <a:gd name="connsiteY660" fmla="*/ 5732769 h 6367455"/>
                <a:gd name="connsiteX661" fmla="*/ 2561080 w 6891715"/>
                <a:gd name="connsiteY661" fmla="*/ 5721974 h 6367455"/>
                <a:gd name="connsiteX662" fmla="*/ 2550644 w 6891715"/>
                <a:gd name="connsiteY662" fmla="*/ 5711814 h 6367455"/>
                <a:gd name="connsiteX663" fmla="*/ 2532934 w 6891715"/>
                <a:gd name="connsiteY663" fmla="*/ 5723561 h 6367455"/>
                <a:gd name="connsiteX664" fmla="*/ 2531985 w 6891715"/>
                <a:gd name="connsiteY664" fmla="*/ 5743564 h 6367455"/>
                <a:gd name="connsiteX665" fmla="*/ 2523446 w 6891715"/>
                <a:gd name="connsiteY665" fmla="*/ 5752136 h 6367455"/>
                <a:gd name="connsiteX666" fmla="*/ 2510796 w 6891715"/>
                <a:gd name="connsiteY666" fmla="*/ 5753089 h 6367455"/>
                <a:gd name="connsiteX667" fmla="*/ 2496249 w 6891715"/>
                <a:gd name="connsiteY667" fmla="*/ 5756264 h 6367455"/>
                <a:gd name="connsiteX668" fmla="*/ 2484864 w 6891715"/>
                <a:gd name="connsiteY668" fmla="*/ 5748326 h 6367455"/>
                <a:gd name="connsiteX669" fmla="*/ 2476325 w 6891715"/>
                <a:gd name="connsiteY669" fmla="*/ 5751501 h 6367455"/>
                <a:gd name="connsiteX670" fmla="*/ 2472846 w 6891715"/>
                <a:gd name="connsiteY670" fmla="*/ 5740706 h 6367455"/>
                <a:gd name="connsiteX671" fmla="*/ 2481385 w 6891715"/>
                <a:gd name="connsiteY671" fmla="*/ 5740706 h 6367455"/>
                <a:gd name="connsiteX672" fmla="*/ 2474744 w 6891715"/>
                <a:gd name="connsiteY672" fmla="*/ 5735626 h 6367455"/>
                <a:gd name="connsiteX673" fmla="*/ 2473795 w 6891715"/>
                <a:gd name="connsiteY673" fmla="*/ 5710544 h 6367455"/>
                <a:gd name="connsiteX674" fmla="*/ 2460829 w 6891715"/>
                <a:gd name="connsiteY674" fmla="*/ 5693716 h 6367455"/>
                <a:gd name="connsiteX675" fmla="*/ 2477274 w 6891715"/>
                <a:gd name="connsiteY675" fmla="*/ 5644821 h 6367455"/>
                <a:gd name="connsiteX676" fmla="*/ 2481701 w 6891715"/>
                <a:gd name="connsiteY676" fmla="*/ 5631169 h 6367455"/>
                <a:gd name="connsiteX677" fmla="*/ 2467470 w 6891715"/>
                <a:gd name="connsiteY677" fmla="*/ 5619739 h 6367455"/>
                <a:gd name="connsiteX678" fmla="*/ 2476009 w 6891715"/>
                <a:gd name="connsiteY678" fmla="*/ 5598466 h 6367455"/>
                <a:gd name="connsiteX679" fmla="*/ 2469684 w 6891715"/>
                <a:gd name="connsiteY679" fmla="*/ 5588941 h 6367455"/>
                <a:gd name="connsiteX680" fmla="*/ 2475693 w 6891715"/>
                <a:gd name="connsiteY680" fmla="*/ 5575606 h 6367455"/>
                <a:gd name="connsiteX681" fmla="*/ 2466205 w 6891715"/>
                <a:gd name="connsiteY681" fmla="*/ 5557509 h 6367455"/>
                <a:gd name="connsiteX682" fmla="*/ 2450393 w 6891715"/>
                <a:gd name="connsiteY682" fmla="*/ 5547349 h 6367455"/>
                <a:gd name="connsiteX683" fmla="*/ 2445965 w 6891715"/>
                <a:gd name="connsiteY683" fmla="*/ 5556874 h 6367455"/>
                <a:gd name="connsiteX684" fmla="*/ 2441538 w 6891715"/>
                <a:gd name="connsiteY684" fmla="*/ 5535601 h 6367455"/>
                <a:gd name="connsiteX685" fmla="*/ 2447863 w 6891715"/>
                <a:gd name="connsiteY685" fmla="*/ 5521949 h 6367455"/>
                <a:gd name="connsiteX686" fmla="*/ 2442170 w 6891715"/>
                <a:gd name="connsiteY686" fmla="*/ 5497819 h 6367455"/>
                <a:gd name="connsiteX687" fmla="*/ 2450709 w 6891715"/>
                <a:gd name="connsiteY687" fmla="*/ 5492421 h 6367455"/>
                <a:gd name="connsiteX688" fmla="*/ 2454820 w 6891715"/>
                <a:gd name="connsiteY688" fmla="*/ 5477499 h 6367455"/>
                <a:gd name="connsiteX689" fmla="*/ 2461145 w 6891715"/>
                <a:gd name="connsiteY689" fmla="*/ 5482896 h 6367455"/>
                <a:gd name="connsiteX690" fmla="*/ 2451658 w 6891715"/>
                <a:gd name="connsiteY690" fmla="*/ 5497819 h 6367455"/>
                <a:gd name="connsiteX691" fmla="*/ 2459248 w 6891715"/>
                <a:gd name="connsiteY691" fmla="*/ 5509249 h 6367455"/>
                <a:gd name="connsiteX692" fmla="*/ 2476325 w 6891715"/>
                <a:gd name="connsiteY692" fmla="*/ 5517504 h 6367455"/>
                <a:gd name="connsiteX693" fmla="*/ 2496249 w 6891715"/>
                <a:gd name="connsiteY693" fmla="*/ 5519409 h 6367455"/>
                <a:gd name="connsiteX694" fmla="*/ 2503523 w 6891715"/>
                <a:gd name="connsiteY694" fmla="*/ 5503534 h 6367455"/>
                <a:gd name="connsiteX695" fmla="*/ 2524711 w 6891715"/>
                <a:gd name="connsiteY695" fmla="*/ 5490834 h 6367455"/>
                <a:gd name="connsiteX696" fmla="*/ 2537994 w 6891715"/>
                <a:gd name="connsiteY696" fmla="*/ 5481309 h 6367455"/>
                <a:gd name="connsiteX697" fmla="*/ 3282913 w 6891715"/>
                <a:gd name="connsiteY697" fmla="*/ 5260964 h 6367455"/>
                <a:gd name="connsiteX698" fmla="*/ 3294026 w 6891715"/>
                <a:gd name="connsiteY698" fmla="*/ 5262084 h 6367455"/>
                <a:gd name="connsiteX699" fmla="*/ 3287964 w 6891715"/>
                <a:gd name="connsiteY699" fmla="*/ 5265727 h 6367455"/>
                <a:gd name="connsiteX700" fmla="*/ 3328248 w 6891715"/>
                <a:gd name="connsiteY700" fmla="*/ 5257789 h 6367455"/>
                <a:gd name="connsiteX701" fmla="*/ 3340739 w 6891715"/>
                <a:gd name="connsiteY701" fmla="*/ 5264892 h 6367455"/>
                <a:gd name="connsiteX702" fmla="*/ 3362288 w 6891715"/>
                <a:gd name="connsiteY702" fmla="*/ 5271027 h 6367455"/>
                <a:gd name="connsiteX703" fmla="*/ 3361039 w 6891715"/>
                <a:gd name="connsiteY703" fmla="*/ 5276839 h 6367455"/>
                <a:gd name="connsiteX704" fmla="*/ 3336680 w 6891715"/>
                <a:gd name="connsiteY704" fmla="*/ 5270704 h 6367455"/>
                <a:gd name="connsiteX705" fmla="*/ 3324188 w 6891715"/>
                <a:gd name="connsiteY705" fmla="*/ 5259726 h 6367455"/>
                <a:gd name="connsiteX706" fmla="*/ 2671407 w 6891715"/>
                <a:gd name="connsiteY706" fmla="*/ 5257789 h 6367455"/>
                <a:gd name="connsiteX707" fmla="*/ 2674900 w 6891715"/>
                <a:gd name="connsiteY707" fmla="*/ 5266657 h 6367455"/>
                <a:gd name="connsiteX708" fmla="*/ 2673947 w 6891715"/>
                <a:gd name="connsiteY708" fmla="*/ 5273226 h 6367455"/>
                <a:gd name="connsiteX709" fmla="*/ 2667597 w 6891715"/>
                <a:gd name="connsiteY709" fmla="*/ 5275197 h 6367455"/>
                <a:gd name="connsiteX710" fmla="*/ 2671725 w 6891715"/>
                <a:gd name="connsiteY710" fmla="*/ 5284722 h 6367455"/>
                <a:gd name="connsiteX711" fmla="*/ 2664422 w 6891715"/>
                <a:gd name="connsiteY711" fmla="*/ 5286364 h 6367455"/>
                <a:gd name="connsiteX712" fmla="*/ 2659977 w 6891715"/>
                <a:gd name="connsiteY712" fmla="*/ 5276510 h 6367455"/>
                <a:gd name="connsiteX713" fmla="*/ 2643150 w 6891715"/>
                <a:gd name="connsiteY713" fmla="*/ 5278481 h 6367455"/>
                <a:gd name="connsiteX714" fmla="*/ 2636800 w 6891715"/>
                <a:gd name="connsiteY714" fmla="*/ 5268956 h 6367455"/>
                <a:gd name="connsiteX715" fmla="*/ 2659977 w 6891715"/>
                <a:gd name="connsiteY715" fmla="*/ 5266657 h 6367455"/>
                <a:gd name="connsiteX716" fmla="*/ 3264815 w 6891715"/>
                <a:gd name="connsiteY716" fmla="*/ 5237151 h 6367455"/>
                <a:gd name="connsiteX717" fmla="*/ 3282277 w 6891715"/>
                <a:gd name="connsiteY717" fmla="*/ 5247144 h 6367455"/>
                <a:gd name="connsiteX718" fmla="*/ 3295930 w 6891715"/>
                <a:gd name="connsiteY718" fmla="*/ 5244334 h 6367455"/>
                <a:gd name="connsiteX719" fmla="*/ 3316250 w 6891715"/>
                <a:gd name="connsiteY719" fmla="*/ 5251204 h 6367455"/>
                <a:gd name="connsiteX720" fmla="*/ 3295930 w 6891715"/>
                <a:gd name="connsiteY720" fmla="*/ 5249955 h 6367455"/>
                <a:gd name="connsiteX721" fmla="*/ 3283865 w 6891715"/>
                <a:gd name="connsiteY721" fmla="*/ 5256201 h 6367455"/>
                <a:gd name="connsiteX722" fmla="*/ 3252750 w 6891715"/>
                <a:gd name="connsiteY722" fmla="*/ 5239337 h 6367455"/>
                <a:gd name="connsiteX723" fmla="*/ 2572585 w 6891715"/>
                <a:gd name="connsiteY723" fmla="*/ 5232389 h 6367455"/>
                <a:gd name="connsiteX724" fmla="*/ 2574503 w 6891715"/>
                <a:gd name="connsiteY724" fmla="*/ 5273287 h 6367455"/>
                <a:gd name="connsiteX725" fmla="*/ 2571306 w 6891715"/>
                <a:gd name="connsiteY725" fmla="*/ 5288188 h 6367455"/>
                <a:gd name="connsiteX726" fmla="*/ 2584413 w 6891715"/>
                <a:gd name="connsiteY726" fmla="*/ 5315453 h 6367455"/>
                <a:gd name="connsiteX727" fmla="*/ 2581536 w 6891715"/>
                <a:gd name="connsiteY727" fmla="*/ 5359522 h 6367455"/>
                <a:gd name="connsiteX728" fmla="*/ 2570028 w 6891715"/>
                <a:gd name="connsiteY728" fmla="*/ 5388373 h 6367455"/>
                <a:gd name="connsiteX729" fmla="*/ 2566831 w 6891715"/>
                <a:gd name="connsiteY729" fmla="*/ 5402957 h 6367455"/>
                <a:gd name="connsiteX730" fmla="*/ 2557561 w 6891715"/>
                <a:gd name="connsiteY730" fmla="*/ 5426101 h 6367455"/>
                <a:gd name="connsiteX731" fmla="*/ 2549249 w 6891715"/>
                <a:gd name="connsiteY731" fmla="*/ 5445123 h 6367455"/>
                <a:gd name="connsiteX732" fmla="*/ 2547971 w 6891715"/>
                <a:gd name="connsiteY732" fmla="*/ 5451464 h 6367455"/>
                <a:gd name="connsiteX733" fmla="*/ 2539659 w 6891715"/>
                <a:gd name="connsiteY733" fmla="*/ 5446391 h 6367455"/>
                <a:gd name="connsiteX734" fmla="*/ 2531987 w 6891715"/>
                <a:gd name="connsiteY734" fmla="*/ 5444489 h 6367455"/>
                <a:gd name="connsiteX735" fmla="*/ 2531028 w 6891715"/>
                <a:gd name="connsiteY735" fmla="*/ 5439099 h 6367455"/>
                <a:gd name="connsiteX736" fmla="*/ 2521438 w 6891715"/>
                <a:gd name="connsiteY736" fmla="*/ 5434978 h 6367455"/>
                <a:gd name="connsiteX737" fmla="*/ 2510569 w 6891715"/>
                <a:gd name="connsiteY737" fmla="*/ 5426735 h 6367455"/>
                <a:gd name="connsiteX738" fmla="*/ 2518241 w 6891715"/>
                <a:gd name="connsiteY738" fmla="*/ 5408663 h 6367455"/>
                <a:gd name="connsiteX739" fmla="*/ 2511209 w 6891715"/>
                <a:gd name="connsiteY739" fmla="*/ 5405493 h 6367455"/>
                <a:gd name="connsiteX740" fmla="*/ 2499701 w 6891715"/>
                <a:gd name="connsiteY740" fmla="*/ 5400103 h 6367455"/>
                <a:gd name="connsiteX741" fmla="*/ 2503856 w 6891715"/>
                <a:gd name="connsiteY741" fmla="*/ 5393762 h 6367455"/>
                <a:gd name="connsiteX742" fmla="*/ 2504815 w 6891715"/>
                <a:gd name="connsiteY742" fmla="*/ 5384568 h 6367455"/>
                <a:gd name="connsiteX743" fmla="*/ 2501619 w 6891715"/>
                <a:gd name="connsiteY743" fmla="*/ 5381398 h 6367455"/>
                <a:gd name="connsiteX744" fmla="*/ 2501619 w 6891715"/>
                <a:gd name="connsiteY744" fmla="*/ 5366814 h 6367455"/>
                <a:gd name="connsiteX745" fmla="*/ 2497143 w 6891715"/>
                <a:gd name="connsiteY745" fmla="*/ 5356035 h 6367455"/>
                <a:gd name="connsiteX746" fmla="*/ 2490750 w 6891715"/>
                <a:gd name="connsiteY746" fmla="*/ 5342719 h 6367455"/>
                <a:gd name="connsiteX747" fmla="*/ 2491709 w 6891715"/>
                <a:gd name="connsiteY747" fmla="*/ 5330037 h 6367455"/>
                <a:gd name="connsiteX748" fmla="*/ 2501299 w 6891715"/>
                <a:gd name="connsiteY748" fmla="*/ 5327818 h 6367455"/>
                <a:gd name="connsiteX749" fmla="*/ 2500020 w 6891715"/>
                <a:gd name="connsiteY749" fmla="*/ 5305625 h 6367455"/>
                <a:gd name="connsiteX750" fmla="*/ 2520159 w 6891715"/>
                <a:gd name="connsiteY750" fmla="*/ 5294846 h 6367455"/>
                <a:gd name="connsiteX751" fmla="*/ 2524315 w 6891715"/>
                <a:gd name="connsiteY751" fmla="*/ 5283432 h 6367455"/>
                <a:gd name="connsiteX752" fmla="*/ 2538061 w 6891715"/>
                <a:gd name="connsiteY752" fmla="*/ 5272653 h 6367455"/>
                <a:gd name="connsiteX753" fmla="*/ 2550848 w 6891715"/>
                <a:gd name="connsiteY753" fmla="*/ 5278994 h 6367455"/>
                <a:gd name="connsiteX754" fmla="*/ 2558520 w 6891715"/>
                <a:gd name="connsiteY754" fmla="*/ 5271702 h 6367455"/>
                <a:gd name="connsiteX755" fmla="*/ 2554684 w 6891715"/>
                <a:gd name="connsiteY755" fmla="*/ 5255850 h 6367455"/>
                <a:gd name="connsiteX756" fmla="*/ 2562356 w 6891715"/>
                <a:gd name="connsiteY756" fmla="*/ 5235559 h 6367455"/>
                <a:gd name="connsiteX757" fmla="*/ 3216274 w 6891715"/>
                <a:gd name="connsiteY757" fmla="*/ 5219689 h 6367455"/>
                <a:gd name="connsiteX758" fmla="*/ 3221000 w 6891715"/>
                <a:gd name="connsiteY758" fmla="*/ 5221547 h 6367455"/>
                <a:gd name="connsiteX759" fmla="*/ 3210958 w 6891715"/>
                <a:gd name="connsiteY759" fmla="*/ 5232389 h 6367455"/>
                <a:gd name="connsiteX760" fmla="*/ 3210367 w 6891715"/>
                <a:gd name="connsiteY760" fmla="*/ 5228052 h 6367455"/>
                <a:gd name="connsiteX761" fmla="*/ 3208300 w 6891715"/>
                <a:gd name="connsiteY761" fmla="*/ 5222477 h 6367455"/>
                <a:gd name="connsiteX762" fmla="*/ 3236875 w 6891715"/>
                <a:gd name="connsiteY762" fmla="*/ 5199051 h 6367455"/>
                <a:gd name="connsiteX763" fmla="*/ 3266104 w 6891715"/>
                <a:gd name="connsiteY763" fmla="*/ 5206144 h 6367455"/>
                <a:gd name="connsiteX764" fmla="*/ 3297200 w 6891715"/>
                <a:gd name="connsiteY764" fmla="*/ 5210197 h 6367455"/>
                <a:gd name="connsiteX765" fmla="*/ 3297200 w 6891715"/>
                <a:gd name="connsiteY765" fmla="*/ 5214926 h 6367455"/>
                <a:gd name="connsiteX766" fmla="*/ 3266726 w 6891715"/>
                <a:gd name="connsiteY766" fmla="*/ 5213912 h 6367455"/>
                <a:gd name="connsiteX767" fmla="*/ 3239673 w 6891715"/>
                <a:gd name="connsiteY767" fmla="*/ 5206819 h 6367455"/>
                <a:gd name="connsiteX768" fmla="*/ 3261468 w 6891715"/>
                <a:gd name="connsiteY768" fmla="*/ 5180001 h 6367455"/>
                <a:gd name="connsiteX769" fmla="*/ 3278151 w 6891715"/>
                <a:gd name="connsiteY769" fmla="*/ 5188077 h 6367455"/>
                <a:gd name="connsiteX770" fmla="*/ 3274688 w 6891715"/>
                <a:gd name="connsiteY770" fmla="*/ 5194289 h 6367455"/>
                <a:gd name="connsiteX771" fmla="*/ 3257376 w 6891715"/>
                <a:gd name="connsiteY771" fmla="*/ 5193046 h 6367455"/>
                <a:gd name="connsiteX772" fmla="*/ 3245415 w 6891715"/>
                <a:gd name="connsiteY772" fmla="*/ 5189630 h 6367455"/>
                <a:gd name="connsiteX773" fmla="*/ 3241953 w 6891715"/>
                <a:gd name="connsiteY773" fmla="*/ 5184970 h 6367455"/>
                <a:gd name="connsiteX774" fmla="*/ 3241638 w 6891715"/>
                <a:gd name="connsiteY774" fmla="*/ 5180311 h 6367455"/>
                <a:gd name="connsiteX775" fmla="*/ 3220023 w 6891715"/>
                <a:gd name="connsiteY775" fmla="*/ 5175239 h 6367455"/>
                <a:gd name="connsiteX776" fmla="*/ 3235288 w 6891715"/>
                <a:gd name="connsiteY776" fmla="*/ 5184764 h 6367455"/>
                <a:gd name="connsiteX777" fmla="*/ 3225824 w 6891715"/>
                <a:gd name="connsiteY777" fmla="*/ 5183535 h 6367455"/>
                <a:gd name="connsiteX778" fmla="*/ 3211475 w 6891715"/>
                <a:gd name="connsiteY778" fmla="*/ 5175546 h 6367455"/>
                <a:gd name="connsiteX779" fmla="*/ 2421121 w 6891715"/>
                <a:gd name="connsiteY779" fmla="*/ 5104145 h 6367455"/>
                <a:gd name="connsiteX780" fmla="*/ 2412624 w 6891715"/>
                <a:gd name="connsiteY780" fmla="*/ 5112639 h 6367455"/>
                <a:gd name="connsiteX781" fmla="*/ 2412672 w 6891715"/>
                <a:gd name="connsiteY781" fmla="*/ 5112737 h 6367455"/>
                <a:gd name="connsiteX782" fmla="*/ 2421138 w 6891715"/>
                <a:gd name="connsiteY782" fmla="*/ 5104253 h 6367455"/>
                <a:gd name="connsiteX783" fmla="*/ 2421121 w 6891715"/>
                <a:gd name="connsiteY783" fmla="*/ 5104145 h 6367455"/>
                <a:gd name="connsiteX784" fmla="*/ 3071775 w 6891715"/>
                <a:gd name="connsiteY784" fmla="*/ 5056176 h 6367455"/>
                <a:gd name="connsiteX785" fmla="*/ 3095705 w 6891715"/>
                <a:gd name="connsiteY785" fmla="*/ 5079407 h 6367455"/>
                <a:gd name="connsiteX786" fmla="*/ 3109875 w 6891715"/>
                <a:gd name="connsiteY786" fmla="*/ 5094276 h 6367455"/>
                <a:gd name="connsiteX787" fmla="*/ 3092242 w 6891715"/>
                <a:gd name="connsiteY787" fmla="*/ 5084364 h 6367455"/>
                <a:gd name="connsiteX788" fmla="*/ 3080277 w 6891715"/>
                <a:gd name="connsiteY788" fmla="*/ 5069805 h 6367455"/>
                <a:gd name="connsiteX789" fmla="*/ 3087650 w 6891715"/>
                <a:gd name="connsiteY789" fmla="*/ 5051414 h 6367455"/>
                <a:gd name="connsiteX790" fmla="*/ 3115887 w 6891715"/>
                <a:gd name="connsiteY790" fmla="*/ 5070981 h 6367455"/>
                <a:gd name="connsiteX791" fmla="*/ 3117813 w 6891715"/>
                <a:gd name="connsiteY791" fmla="*/ 5079989 h 6367455"/>
                <a:gd name="connsiteX792" fmla="*/ 3100350 w 6891715"/>
                <a:gd name="connsiteY792" fmla="*/ 5049826 h 6367455"/>
                <a:gd name="connsiteX793" fmla="*/ 3114638 w 6891715"/>
                <a:gd name="connsiteY793" fmla="*/ 5056224 h 6367455"/>
                <a:gd name="connsiteX794" fmla="*/ 3110215 w 6891715"/>
                <a:gd name="connsiteY794" fmla="*/ 5060939 h 6367455"/>
                <a:gd name="connsiteX795" fmla="*/ 3085812 w 6891715"/>
                <a:gd name="connsiteY795" fmla="*/ 5013314 h 6367455"/>
                <a:gd name="connsiteX796" fmla="*/ 3107082 w 6891715"/>
                <a:gd name="connsiteY796" fmla="*/ 5026331 h 6367455"/>
                <a:gd name="connsiteX797" fmla="*/ 3109016 w 6891715"/>
                <a:gd name="connsiteY797" fmla="*/ 5031411 h 6367455"/>
                <a:gd name="connsiteX798" fmla="*/ 3102570 w 6891715"/>
                <a:gd name="connsiteY798" fmla="*/ 5029824 h 6367455"/>
                <a:gd name="connsiteX799" fmla="*/ 3115461 w 6891715"/>
                <a:gd name="connsiteY799" fmla="*/ 5041254 h 6367455"/>
                <a:gd name="connsiteX800" fmla="*/ 3124163 w 6891715"/>
                <a:gd name="connsiteY800" fmla="*/ 5047921 h 6367455"/>
                <a:gd name="connsiteX801" fmla="*/ 3122874 w 6891715"/>
                <a:gd name="connsiteY801" fmla="*/ 5051414 h 6367455"/>
                <a:gd name="connsiteX802" fmla="*/ 3104182 w 6891715"/>
                <a:gd name="connsiteY802" fmla="*/ 5037126 h 6367455"/>
                <a:gd name="connsiteX803" fmla="*/ 3105471 w 6891715"/>
                <a:gd name="connsiteY803" fmla="*/ 5045381 h 6367455"/>
                <a:gd name="connsiteX804" fmla="*/ 3093224 w 6891715"/>
                <a:gd name="connsiteY804" fmla="*/ 5033316 h 6367455"/>
                <a:gd name="connsiteX805" fmla="*/ 3084523 w 6891715"/>
                <a:gd name="connsiteY805" fmla="*/ 5021886 h 6367455"/>
                <a:gd name="connsiteX806" fmla="*/ 3081300 w 6891715"/>
                <a:gd name="connsiteY806" fmla="*/ 5013949 h 6367455"/>
                <a:gd name="connsiteX807" fmla="*/ 3043982 w 6891715"/>
                <a:gd name="connsiteY807" fmla="*/ 5011726 h 6367455"/>
                <a:gd name="connsiteX808" fmla="*/ 3058460 w 6891715"/>
                <a:gd name="connsiteY808" fmla="*/ 5028318 h 6367455"/>
                <a:gd name="connsiteX809" fmla="*/ 3059076 w 6891715"/>
                <a:gd name="connsiteY809" fmla="*/ 5039379 h 6367455"/>
                <a:gd name="connsiteX810" fmla="*/ 3055071 w 6891715"/>
                <a:gd name="connsiteY810" fmla="*/ 5040301 h 6367455"/>
                <a:gd name="connsiteX811" fmla="*/ 3052299 w 6891715"/>
                <a:gd name="connsiteY811" fmla="*/ 5032927 h 6367455"/>
                <a:gd name="connsiteX812" fmla="*/ 3046139 w 6891715"/>
                <a:gd name="connsiteY812" fmla="*/ 5030161 h 6367455"/>
                <a:gd name="connsiteX813" fmla="*/ 3039978 w 6891715"/>
                <a:gd name="connsiteY813" fmla="*/ 5022173 h 6367455"/>
                <a:gd name="connsiteX814" fmla="*/ 3038438 w 6891715"/>
                <a:gd name="connsiteY814" fmla="*/ 5013877 h 6367455"/>
                <a:gd name="connsiteX815" fmla="*/ 3081196 w 6891715"/>
                <a:gd name="connsiteY815" fmla="*/ 4995851 h 6367455"/>
                <a:gd name="connsiteX816" fmla="*/ 3089628 w 6891715"/>
                <a:gd name="connsiteY816" fmla="*/ 5007599 h 6367455"/>
                <a:gd name="connsiteX817" fmla="*/ 3094000 w 6891715"/>
                <a:gd name="connsiteY817" fmla="*/ 5013314 h 6367455"/>
                <a:gd name="connsiteX818" fmla="*/ 3077761 w 6891715"/>
                <a:gd name="connsiteY818" fmla="*/ 5004106 h 6367455"/>
                <a:gd name="connsiteX819" fmla="*/ 3074950 w 6891715"/>
                <a:gd name="connsiteY819" fmla="*/ 4998708 h 6367455"/>
                <a:gd name="connsiteX820" fmla="*/ 6495127 w 6891715"/>
                <a:gd name="connsiteY820" fmla="*/ 4986728 h 6367455"/>
                <a:gd name="connsiteX821" fmla="*/ 6506559 w 6891715"/>
                <a:gd name="connsiteY821" fmla="*/ 4995299 h 6367455"/>
                <a:gd name="connsiteX822" fmla="*/ 6517991 w 6891715"/>
                <a:gd name="connsiteY822" fmla="*/ 4992442 h 6367455"/>
                <a:gd name="connsiteX823" fmla="*/ 6525612 w 6891715"/>
                <a:gd name="connsiteY823" fmla="*/ 4997204 h 6367455"/>
                <a:gd name="connsiteX824" fmla="*/ 6540537 w 6891715"/>
                <a:gd name="connsiteY824" fmla="*/ 4999426 h 6367455"/>
                <a:gd name="connsiteX825" fmla="*/ 6557050 w 6891715"/>
                <a:gd name="connsiteY825" fmla="*/ 5002918 h 6367455"/>
                <a:gd name="connsiteX826" fmla="*/ 6561450 w 6891715"/>
                <a:gd name="connsiteY826" fmla="*/ 5001033 h 6367455"/>
                <a:gd name="connsiteX827" fmla="*/ 6527292 w 6891715"/>
                <a:gd name="connsiteY827" fmla="*/ 5071939 h 6367455"/>
                <a:gd name="connsiteX828" fmla="*/ 6524977 w 6891715"/>
                <a:gd name="connsiteY828" fmla="*/ 5069582 h 6367455"/>
                <a:gd name="connsiteX829" fmla="*/ 6514815 w 6891715"/>
                <a:gd name="connsiteY829" fmla="*/ 5041964 h 6367455"/>
                <a:gd name="connsiteX830" fmla="*/ 6504336 w 6891715"/>
                <a:gd name="connsiteY830" fmla="*/ 5039424 h 6367455"/>
                <a:gd name="connsiteX831" fmla="*/ 6495762 w 6891715"/>
                <a:gd name="connsiteY831" fmla="*/ 5044821 h 6367455"/>
                <a:gd name="connsiteX832" fmla="*/ 6487506 w 6891715"/>
                <a:gd name="connsiteY832" fmla="*/ 5041329 h 6367455"/>
                <a:gd name="connsiteX833" fmla="*/ 6486553 w 6891715"/>
                <a:gd name="connsiteY833" fmla="*/ 5030536 h 6367455"/>
                <a:gd name="connsiteX834" fmla="*/ 6470993 w 6891715"/>
                <a:gd name="connsiteY834" fmla="*/ 5017520 h 6367455"/>
                <a:gd name="connsiteX835" fmla="*/ 6473534 w 6891715"/>
                <a:gd name="connsiteY835" fmla="*/ 4998791 h 6367455"/>
                <a:gd name="connsiteX836" fmla="*/ 6484648 w 6891715"/>
                <a:gd name="connsiteY836" fmla="*/ 4994981 h 6367455"/>
                <a:gd name="connsiteX837" fmla="*/ 3034945 w 6891715"/>
                <a:gd name="connsiteY837" fmla="*/ 4948226 h 6367455"/>
                <a:gd name="connsiteX838" fmla="*/ 3042883 w 6891715"/>
                <a:gd name="connsiteY838" fmla="*/ 4949174 h 6367455"/>
                <a:gd name="connsiteX839" fmla="*/ 3044153 w 6891715"/>
                <a:gd name="connsiteY839" fmla="*/ 4962446 h 6367455"/>
                <a:gd name="connsiteX840" fmla="*/ 3048915 w 6891715"/>
                <a:gd name="connsiteY840" fmla="*/ 4968133 h 6367455"/>
                <a:gd name="connsiteX841" fmla="*/ 3055265 w 6891715"/>
                <a:gd name="connsiteY841" fmla="*/ 4979509 h 6367455"/>
                <a:gd name="connsiteX842" fmla="*/ 3060663 w 6891715"/>
                <a:gd name="connsiteY842" fmla="*/ 5014901 h 6367455"/>
                <a:gd name="connsiteX843" fmla="*/ 3054313 w 6891715"/>
                <a:gd name="connsiteY843" fmla="*/ 5014269 h 6367455"/>
                <a:gd name="connsiteX844" fmla="*/ 3049868 w 6891715"/>
                <a:gd name="connsiteY844" fmla="*/ 5008581 h 6367455"/>
                <a:gd name="connsiteX845" fmla="*/ 3040342 w 6891715"/>
                <a:gd name="connsiteY845" fmla="*/ 4999101 h 6367455"/>
                <a:gd name="connsiteX846" fmla="*/ 3036850 w 6891715"/>
                <a:gd name="connsiteY846" fmla="*/ 4987725 h 6367455"/>
                <a:gd name="connsiteX847" fmla="*/ 3039072 w 6891715"/>
                <a:gd name="connsiteY847" fmla="*/ 4981405 h 6367455"/>
                <a:gd name="connsiteX848" fmla="*/ 3044788 w 6891715"/>
                <a:gd name="connsiteY848" fmla="*/ 4985829 h 6367455"/>
                <a:gd name="connsiteX849" fmla="*/ 3046058 w 6891715"/>
                <a:gd name="connsiteY849" fmla="*/ 4981405 h 6367455"/>
                <a:gd name="connsiteX850" fmla="*/ 3046058 w 6891715"/>
                <a:gd name="connsiteY850" fmla="*/ 4972241 h 6367455"/>
                <a:gd name="connsiteX851" fmla="*/ 3033675 w 6891715"/>
                <a:gd name="connsiteY851" fmla="*/ 4958022 h 6367455"/>
                <a:gd name="connsiteX852" fmla="*/ 3060662 w 6891715"/>
                <a:gd name="connsiteY852" fmla="*/ 4941876 h 6367455"/>
                <a:gd name="connsiteX853" fmla="*/ 3066377 w 6891715"/>
                <a:gd name="connsiteY853" fmla="*/ 4941876 h 6367455"/>
                <a:gd name="connsiteX854" fmla="*/ 3081300 w 6891715"/>
                <a:gd name="connsiteY854" fmla="*/ 4964101 h 6367455"/>
                <a:gd name="connsiteX855" fmla="*/ 3086062 w 6891715"/>
                <a:gd name="connsiteY855" fmla="*/ 4968228 h 6367455"/>
                <a:gd name="connsiteX856" fmla="*/ 3081935 w 6891715"/>
                <a:gd name="connsiteY856" fmla="*/ 4974578 h 6367455"/>
                <a:gd name="connsiteX857" fmla="*/ 3089872 w 6891715"/>
                <a:gd name="connsiteY857" fmla="*/ 4983786 h 6367455"/>
                <a:gd name="connsiteX858" fmla="*/ 3097175 w 6891715"/>
                <a:gd name="connsiteY858" fmla="*/ 4999026 h 6367455"/>
                <a:gd name="connsiteX859" fmla="*/ 3094317 w 6891715"/>
                <a:gd name="connsiteY859" fmla="*/ 4994263 h 6367455"/>
                <a:gd name="connsiteX860" fmla="*/ 3087967 w 6891715"/>
                <a:gd name="connsiteY860" fmla="*/ 4991406 h 6367455"/>
                <a:gd name="connsiteX861" fmla="*/ 3075902 w 6891715"/>
                <a:gd name="connsiteY861" fmla="*/ 4984738 h 6367455"/>
                <a:gd name="connsiteX862" fmla="*/ 3072092 w 6891715"/>
                <a:gd name="connsiteY862" fmla="*/ 4972673 h 6367455"/>
                <a:gd name="connsiteX863" fmla="*/ 3068917 w 6891715"/>
                <a:gd name="connsiteY863" fmla="*/ 4972038 h 6367455"/>
                <a:gd name="connsiteX864" fmla="*/ 3054312 w 6891715"/>
                <a:gd name="connsiteY864" fmla="*/ 4962196 h 6367455"/>
                <a:gd name="connsiteX865" fmla="*/ 3052725 w 6891715"/>
                <a:gd name="connsiteY865" fmla="*/ 4951083 h 6367455"/>
                <a:gd name="connsiteX866" fmla="*/ 3060662 w 6891715"/>
                <a:gd name="connsiteY866" fmla="*/ 4950448 h 6367455"/>
                <a:gd name="connsiteX867" fmla="*/ 6600872 w 6891715"/>
                <a:gd name="connsiteY867" fmla="*/ 4906095 h 6367455"/>
                <a:gd name="connsiteX868" fmla="*/ 6598649 w 6891715"/>
                <a:gd name="connsiteY868" fmla="*/ 4911492 h 6367455"/>
                <a:gd name="connsiteX869" fmla="*/ 6602058 w 6891715"/>
                <a:gd name="connsiteY869" fmla="*/ 4916735 h 6367455"/>
                <a:gd name="connsiteX870" fmla="*/ 6570401 w 6891715"/>
                <a:gd name="connsiteY870" fmla="*/ 4982451 h 6367455"/>
                <a:gd name="connsiteX871" fmla="*/ 6569434 w 6891715"/>
                <a:gd name="connsiteY871" fmla="*/ 4982283 h 6367455"/>
                <a:gd name="connsiteX872" fmla="*/ 6564036 w 6891715"/>
                <a:gd name="connsiteY872" fmla="*/ 4977839 h 6367455"/>
                <a:gd name="connsiteX873" fmla="*/ 6564354 w 6891715"/>
                <a:gd name="connsiteY873" fmla="*/ 4967363 h 6367455"/>
                <a:gd name="connsiteX874" fmla="*/ 6569752 w 6891715"/>
                <a:gd name="connsiteY874" fmla="*/ 4961332 h 6367455"/>
                <a:gd name="connsiteX875" fmla="*/ 6573563 w 6891715"/>
                <a:gd name="connsiteY875" fmla="*/ 4943237 h 6367455"/>
                <a:gd name="connsiteX876" fmla="*/ 6567212 w 6891715"/>
                <a:gd name="connsiteY876" fmla="*/ 4935936 h 6367455"/>
                <a:gd name="connsiteX877" fmla="*/ 6568799 w 6891715"/>
                <a:gd name="connsiteY877" fmla="*/ 4924190 h 6367455"/>
                <a:gd name="connsiteX878" fmla="*/ 6582772 w 6891715"/>
                <a:gd name="connsiteY878" fmla="*/ 4909905 h 6367455"/>
                <a:gd name="connsiteX879" fmla="*/ 4951102 w 6891715"/>
                <a:gd name="connsiteY879" fmla="*/ 4806942 h 6367455"/>
                <a:gd name="connsiteX880" fmla="*/ 4954554 w 6891715"/>
                <a:gd name="connsiteY880" fmla="*/ 4813479 h 6367455"/>
                <a:gd name="connsiteX881" fmla="*/ 4953518 w 6891715"/>
                <a:gd name="connsiteY881" fmla="*/ 4818055 h 6367455"/>
                <a:gd name="connsiteX882" fmla="*/ 4946616 w 6891715"/>
                <a:gd name="connsiteY882" fmla="*/ 4810210 h 6367455"/>
                <a:gd name="connsiteX883" fmla="*/ 5054566 w 6891715"/>
                <a:gd name="connsiteY883" fmla="*/ 4779954 h 6367455"/>
                <a:gd name="connsiteX884" fmla="*/ 5046311 w 6891715"/>
                <a:gd name="connsiteY884" fmla="*/ 4792539 h 6367455"/>
                <a:gd name="connsiteX885" fmla="*/ 5039961 w 6891715"/>
                <a:gd name="connsiteY885" fmla="*/ 4814879 h 6367455"/>
                <a:gd name="connsiteX886" fmla="*/ 5029166 w 6891715"/>
                <a:gd name="connsiteY886" fmla="*/ 4805125 h 6367455"/>
                <a:gd name="connsiteX887" fmla="*/ 5032341 w 6891715"/>
                <a:gd name="connsiteY887" fmla="*/ 4797888 h 6367455"/>
                <a:gd name="connsiteX888" fmla="*/ 5048533 w 6891715"/>
                <a:gd name="connsiteY888" fmla="*/ 4785303 h 6367455"/>
                <a:gd name="connsiteX889" fmla="*/ 4546749 w 6891715"/>
                <a:gd name="connsiteY889" fmla="*/ 4760722 h 6367455"/>
                <a:gd name="connsiteX890" fmla="*/ 4546260 w 6891715"/>
                <a:gd name="connsiteY890" fmla="*/ 4761212 h 6367455"/>
                <a:gd name="connsiteX891" fmla="*/ 4546884 w 6891715"/>
                <a:gd name="connsiteY891" fmla="*/ 4760899 h 6367455"/>
                <a:gd name="connsiteX892" fmla="*/ 5140291 w 6891715"/>
                <a:gd name="connsiteY892" fmla="*/ 4749792 h 6367455"/>
                <a:gd name="connsiteX893" fmla="*/ 5127591 w 6891715"/>
                <a:gd name="connsiteY893" fmla="*/ 4759317 h 6367455"/>
                <a:gd name="connsiteX894" fmla="*/ 5130477 w 6891715"/>
                <a:gd name="connsiteY894" fmla="*/ 4751021 h 6367455"/>
                <a:gd name="connsiteX895" fmla="*/ 6342270 w 6891715"/>
                <a:gd name="connsiteY895" fmla="*/ 4710093 h 6367455"/>
                <a:gd name="connsiteX896" fmla="*/ 6339836 w 6891715"/>
                <a:gd name="connsiteY896" fmla="*/ 4714047 h 6367455"/>
                <a:gd name="connsiteX897" fmla="*/ 6301729 w 6891715"/>
                <a:gd name="connsiteY897" fmla="*/ 4718809 h 6367455"/>
                <a:gd name="connsiteX898" fmla="*/ 6300459 w 6891715"/>
                <a:gd name="connsiteY898" fmla="*/ 4737220 h 6367455"/>
                <a:gd name="connsiteX899" fmla="*/ 6300488 w 6891715"/>
                <a:gd name="connsiteY899" fmla="*/ 4737235 h 6367455"/>
                <a:gd name="connsiteX900" fmla="*/ 6301738 w 6891715"/>
                <a:gd name="connsiteY900" fmla="*/ 4719118 h 6367455"/>
                <a:gd name="connsiteX901" fmla="*/ 6339844 w 6891715"/>
                <a:gd name="connsiteY901" fmla="*/ 4714356 h 6367455"/>
                <a:gd name="connsiteX902" fmla="*/ 6342384 w 6891715"/>
                <a:gd name="connsiteY902" fmla="*/ 4710229 h 6367455"/>
                <a:gd name="connsiteX903" fmla="*/ 1472534 w 6891715"/>
                <a:gd name="connsiteY903" fmla="*/ 4375142 h 6367455"/>
                <a:gd name="connsiteX904" fmla="*/ 1482060 w 6891715"/>
                <a:gd name="connsiteY904" fmla="*/ 4376139 h 6367455"/>
                <a:gd name="connsiteX905" fmla="*/ 1487457 w 6891715"/>
                <a:gd name="connsiteY905" fmla="*/ 4385110 h 6367455"/>
                <a:gd name="connsiteX906" fmla="*/ 1484282 w 6891715"/>
                <a:gd name="connsiteY906" fmla="*/ 4388433 h 6367455"/>
                <a:gd name="connsiteX907" fmla="*/ 1476662 w 6891715"/>
                <a:gd name="connsiteY907" fmla="*/ 4385110 h 6367455"/>
                <a:gd name="connsiteX908" fmla="*/ 1467137 w 6891715"/>
                <a:gd name="connsiteY908" fmla="*/ 4389430 h 6367455"/>
                <a:gd name="connsiteX909" fmla="*/ 1465232 w 6891715"/>
                <a:gd name="connsiteY909" fmla="*/ 4381787 h 6367455"/>
                <a:gd name="connsiteX910" fmla="*/ 1435070 w 6891715"/>
                <a:gd name="connsiteY910" fmla="*/ 4357679 h 6367455"/>
                <a:gd name="connsiteX911" fmla="*/ 1446184 w 6891715"/>
                <a:gd name="connsiteY911" fmla="*/ 4359584 h 6367455"/>
                <a:gd name="connsiteX912" fmla="*/ 1443096 w 6891715"/>
                <a:gd name="connsiteY912" fmla="*/ 4363711 h 6367455"/>
                <a:gd name="connsiteX913" fmla="*/ 1435996 w 6891715"/>
                <a:gd name="connsiteY913" fmla="*/ 4364029 h 6367455"/>
                <a:gd name="connsiteX914" fmla="*/ 1538093 w 6891715"/>
                <a:gd name="connsiteY914" fmla="*/ 4154476 h 6367455"/>
                <a:gd name="connsiteX915" fmla="*/ 1543523 w 6891715"/>
                <a:gd name="connsiteY915" fmla="*/ 4158725 h 6367455"/>
                <a:gd name="connsiteX916" fmla="*/ 1561405 w 6891715"/>
                <a:gd name="connsiteY916" fmla="*/ 4162647 h 6367455"/>
                <a:gd name="connsiteX917" fmla="*/ 1566834 w 6891715"/>
                <a:gd name="connsiteY917" fmla="*/ 4170491 h 6367455"/>
                <a:gd name="connsiteX918" fmla="*/ 1564918 w 6891715"/>
                <a:gd name="connsiteY918" fmla="*/ 4178008 h 6367455"/>
                <a:gd name="connsiteX919" fmla="*/ 1557251 w 6891715"/>
                <a:gd name="connsiteY919" fmla="*/ 4185526 h 6367455"/>
                <a:gd name="connsiteX920" fmla="*/ 1549910 w 6891715"/>
                <a:gd name="connsiteY920" fmla="*/ 4187814 h 6367455"/>
                <a:gd name="connsiteX921" fmla="*/ 1525320 w 6891715"/>
                <a:gd name="connsiteY921" fmla="*/ 4175067 h 6367455"/>
                <a:gd name="connsiteX922" fmla="*/ 1511272 w 6891715"/>
                <a:gd name="connsiteY922" fmla="*/ 4175067 h 6367455"/>
                <a:gd name="connsiteX923" fmla="*/ 1515740 w 6891715"/>
                <a:gd name="connsiteY923" fmla="*/ 4171798 h 6367455"/>
                <a:gd name="connsiteX924" fmla="*/ 2133803 w 6891715"/>
                <a:gd name="connsiteY924" fmla="*/ 3771889 h 6367455"/>
                <a:gd name="connsiteX925" fmla="*/ 2135150 w 6891715"/>
                <a:gd name="connsiteY925" fmla="*/ 3783636 h 6367455"/>
                <a:gd name="connsiteX926" fmla="*/ 2131782 w 6891715"/>
                <a:gd name="connsiteY926" fmla="*/ 3794114 h 6367455"/>
                <a:gd name="connsiteX927" fmla="*/ 2129762 w 6891715"/>
                <a:gd name="connsiteY927" fmla="*/ 3813164 h 6367455"/>
                <a:gd name="connsiteX928" fmla="*/ 2112925 w 6891715"/>
                <a:gd name="connsiteY928" fmla="*/ 3813164 h 6367455"/>
                <a:gd name="connsiteX929" fmla="*/ 2114609 w 6891715"/>
                <a:gd name="connsiteY929" fmla="*/ 3788081 h 6367455"/>
                <a:gd name="connsiteX930" fmla="*/ 2124711 w 6891715"/>
                <a:gd name="connsiteY930" fmla="*/ 3775381 h 6367455"/>
                <a:gd name="connsiteX931" fmla="*/ 2166583 w 6891715"/>
                <a:gd name="connsiteY931" fmla="*/ 3746489 h 6367455"/>
                <a:gd name="connsiteX932" fmla="*/ 2171663 w 6891715"/>
                <a:gd name="connsiteY932" fmla="*/ 3748735 h 6367455"/>
                <a:gd name="connsiteX933" fmla="*/ 2153883 w 6891715"/>
                <a:gd name="connsiteY933" fmla="*/ 3759324 h 6367455"/>
                <a:gd name="connsiteX934" fmla="*/ 2146263 w 6891715"/>
                <a:gd name="connsiteY934" fmla="*/ 3767988 h 6367455"/>
                <a:gd name="connsiteX935" fmla="*/ 2140230 w 6891715"/>
                <a:gd name="connsiteY935" fmla="*/ 3776652 h 6367455"/>
                <a:gd name="connsiteX936" fmla="*/ 2136738 w 6891715"/>
                <a:gd name="connsiteY936" fmla="*/ 3766705 h 6367455"/>
                <a:gd name="connsiteX937" fmla="*/ 2146263 w 6891715"/>
                <a:gd name="connsiteY937" fmla="*/ 3757078 h 6367455"/>
                <a:gd name="connsiteX938" fmla="*/ 1246315 w 6891715"/>
                <a:gd name="connsiteY938" fmla="*/ 3744901 h 6367455"/>
                <a:gd name="connsiteX939" fmla="*/ 1253753 w 6891715"/>
                <a:gd name="connsiteY939" fmla="*/ 3753473 h 6367455"/>
                <a:gd name="connsiteX940" fmla="*/ 1263448 w 6891715"/>
                <a:gd name="connsiteY940" fmla="*/ 3760458 h 6367455"/>
                <a:gd name="connsiteX941" fmla="*/ 1273144 w 6891715"/>
                <a:gd name="connsiteY941" fmla="*/ 3759506 h 6367455"/>
                <a:gd name="connsiteX942" fmla="*/ 1263448 w 6891715"/>
                <a:gd name="connsiteY942" fmla="*/ 3772206 h 6367455"/>
                <a:gd name="connsiteX943" fmla="*/ 1258277 w 6891715"/>
                <a:gd name="connsiteY943" fmla="*/ 3783953 h 6367455"/>
                <a:gd name="connsiteX944" fmla="*/ 1250844 w 6891715"/>
                <a:gd name="connsiteY944" fmla="*/ 3789351 h 6367455"/>
                <a:gd name="connsiteX945" fmla="*/ 1222724 w 6891715"/>
                <a:gd name="connsiteY945" fmla="*/ 3780143 h 6367455"/>
                <a:gd name="connsiteX946" fmla="*/ 1219167 w 6891715"/>
                <a:gd name="connsiteY946" fmla="*/ 3767443 h 6367455"/>
                <a:gd name="connsiteX947" fmla="*/ 1225632 w 6891715"/>
                <a:gd name="connsiteY947" fmla="*/ 3765221 h 6367455"/>
                <a:gd name="connsiteX948" fmla="*/ 1222400 w 6891715"/>
                <a:gd name="connsiteY948" fmla="*/ 3762046 h 6367455"/>
                <a:gd name="connsiteX949" fmla="*/ 1220461 w 6891715"/>
                <a:gd name="connsiteY949" fmla="*/ 3748393 h 6367455"/>
                <a:gd name="connsiteX950" fmla="*/ 2215160 w 6891715"/>
                <a:gd name="connsiteY950" fmla="*/ 3730614 h 6367455"/>
                <a:gd name="connsiteX951" fmla="*/ 2216113 w 6891715"/>
                <a:gd name="connsiteY951" fmla="*/ 3734660 h 6367455"/>
                <a:gd name="connsiteX952" fmla="*/ 2207540 w 6891715"/>
                <a:gd name="connsiteY952" fmla="*/ 3735594 h 6367455"/>
                <a:gd name="connsiteX953" fmla="*/ 2194840 w 6891715"/>
                <a:gd name="connsiteY953" fmla="*/ 3739952 h 6367455"/>
                <a:gd name="connsiteX954" fmla="*/ 2188490 w 6891715"/>
                <a:gd name="connsiteY954" fmla="*/ 3744933 h 6367455"/>
                <a:gd name="connsiteX955" fmla="*/ 2178330 w 6891715"/>
                <a:gd name="connsiteY955" fmla="*/ 3746489 h 6367455"/>
                <a:gd name="connsiteX956" fmla="*/ 2171663 w 6891715"/>
                <a:gd name="connsiteY956" fmla="*/ 3739330 h 6367455"/>
                <a:gd name="connsiteX957" fmla="*/ 2200238 w 6891715"/>
                <a:gd name="connsiteY957" fmla="*/ 3732482 h 6367455"/>
                <a:gd name="connsiteX958" fmla="*/ 2265326 w 6891715"/>
                <a:gd name="connsiteY958" fmla="*/ 3727439 h 6367455"/>
                <a:gd name="connsiteX959" fmla="*/ 2248622 w 6891715"/>
                <a:gd name="connsiteY959" fmla="*/ 3736964 h 6367455"/>
                <a:gd name="connsiteX960" fmla="*/ 2235070 w 6891715"/>
                <a:gd name="connsiteY960" fmla="*/ 3735232 h 6367455"/>
                <a:gd name="connsiteX961" fmla="*/ 2222463 w 6891715"/>
                <a:gd name="connsiteY961" fmla="*/ 3736387 h 6367455"/>
                <a:gd name="connsiteX962" fmla="*/ 2227821 w 6891715"/>
                <a:gd name="connsiteY962" fmla="*/ 3730614 h 6367455"/>
                <a:gd name="connsiteX963" fmla="*/ 2243579 w 6891715"/>
                <a:gd name="connsiteY963" fmla="*/ 3730325 h 6367455"/>
                <a:gd name="connsiteX964" fmla="*/ 2256816 w 6891715"/>
                <a:gd name="connsiteY964" fmla="*/ 3729171 h 6367455"/>
                <a:gd name="connsiteX965" fmla="*/ 2293901 w 6891715"/>
                <a:gd name="connsiteY965" fmla="*/ 3721089 h 6367455"/>
                <a:gd name="connsiteX966" fmla="*/ 2284247 w 6891715"/>
                <a:gd name="connsiteY966" fmla="*/ 3726436 h 6367455"/>
                <a:gd name="connsiteX967" fmla="*/ 2270088 w 6891715"/>
                <a:gd name="connsiteY967" fmla="*/ 3733789 h 6367455"/>
                <a:gd name="connsiteX968" fmla="*/ 2275558 w 6891715"/>
                <a:gd name="connsiteY968" fmla="*/ 3723763 h 6367455"/>
                <a:gd name="connsiteX969" fmla="*/ 2314928 w 6891715"/>
                <a:gd name="connsiteY969" fmla="*/ 3706801 h 6367455"/>
                <a:gd name="connsiteX970" fmla="*/ 2327813 w 6891715"/>
                <a:gd name="connsiteY970" fmla="*/ 3706801 h 6367455"/>
                <a:gd name="connsiteX971" fmla="*/ 2332000 w 6891715"/>
                <a:gd name="connsiteY971" fmla="*/ 3711192 h 6367455"/>
                <a:gd name="connsiteX972" fmla="*/ 2322337 w 6891715"/>
                <a:gd name="connsiteY972" fmla="*/ 3713556 h 6367455"/>
                <a:gd name="connsiteX973" fmla="*/ 2315251 w 6891715"/>
                <a:gd name="connsiteY973" fmla="*/ 3722676 h 6367455"/>
                <a:gd name="connsiteX974" fmla="*/ 2309775 w 6891715"/>
                <a:gd name="connsiteY974" fmla="*/ 3715921 h 6367455"/>
                <a:gd name="connsiteX975" fmla="*/ 2362163 w 6891715"/>
                <a:gd name="connsiteY975" fmla="*/ 3689339 h 6367455"/>
                <a:gd name="connsiteX976" fmla="*/ 2358194 w 6891715"/>
                <a:gd name="connsiteY976" fmla="*/ 3694310 h 6367455"/>
                <a:gd name="connsiteX977" fmla="*/ 2338350 w 6891715"/>
                <a:gd name="connsiteY977" fmla="*/ 3700452 h 6367455"/>
                <a:gd name="connsiteX978" fmla="*/ 2351579 w 6891715"/>
                <a:gd name="connsiteY978" fmla="*/ 3693433 h 6367455"/>
                <a:gd name="connsiteX979" fmla="*/ 2392325 w 6891715"/>
                <a:gd name="connsiteY979" fmla="*/ 3682989 h 6367455"/>
                <a:gd name="connsiteX980" fmla="*/ 2388983 w 6891715"/>
                <a:gd name="connsiteY980" fmla="*/ 3687752 h 6367455"/>
                <a:gd name="connsiteX981" fmla="*/ 2373275 w 6891715"/>
                <a:gd name="connsiteY981" fmla="*/ 3685187 h 6367455"/>
                <a:gd name="connsiteX982" fmla="*/ 2415017 w 6891715"/>
                <a:gd name="connsiteY982" fmla="*/ 3681401 h 6367455"/>
                <a:gd name="connsiteX983" fmla="*/ 2422488 w 6891715"/>
                <a:gd name="connsiteY983" fmla="*/ 3682866 h 6367455"/>
                <a:gd name="connsiteX984" fmla="*/ 2406613 w 6891715"/>
                <a:gd name="connsiteY984" fmla="*/ 3684576 h 6367455"/>
                <a:gd name="connsiteX985" fmla="*/ 2985194 w 6891715"/>
                <a:gd name="connsiteY985" fmla="*/ 3619489 h 6367455"/>
                <a:gd name="connsiteX986" fmla="*/ 3001933 w 6891715"/>
                <a:gd name="connsiteY986" fmla="*/ 3643179 h 6367455"/>
                <a:gd name="connsiteX987" fmla="*/ 3012555 w 6891715"/>
                <a:gd name="connsiteY987" fmla="*/ 3653563 h 6367455"/>
                <a:gd name="connsiteX988" fmla="*/ 3031868 w 6891715"/>
                <a:gd name="connsiteY988" fmla="*/ 3655835 h 6367455"/>
                <a:gd name="connsiteX989" fmla="*/ 3043778 w 6891715"/>
                <a:gd name="connsiteY989" fmla="*/ 3654212 h 6367455"/>
                <a:gd name="connsiteX990" fmla="*/ 3041525 w 6891715"/>
                <a:gd name="connsiteY990" fmla="*/ 3658756 h 6367455"/>
                <a:gd name="connsiteX991" fmla="*/ 3047963 w 6891715"/>
                <a:gd name="connsiteY991" fmla="*/ 3678227 h 6367455"/>
                <a:gd name="connsiteX992" fmla="*/ 3036375 w 6891715"/>
                <a:gd name="connsiteY992" fmla="*/ 3670438 h 6367455"/>
                <a:gd name="connsiteX993" fmla="*/ 3022212 w 6891715"/>
                <a:gd name="connsiteY993" fmla="*/ 3667518 h 6367455"/>
                <a:gd name="connsiteX994" fmla="*/ 3011589 w 6891715"/>
                <a:gd name="connsiteY994" fmla="*/ 3675306 h 6367455"/>
                <a:gd name="connsiteX995" fmla="*/ 3000645 w 6891715"/>
                <a:gd name="connsiteY995" fmla="*/ 3667518 h 6367455"/>
                <a:gd name="connsiteX996" fmla="*/ 3000001 w 6891715"/>
                <a:gd name="connsiteY996" fmla="*/ 3667193 h 6367455"/>
                <a:gd name="connsiteX997" fmla="*/ 2997426 w 6891715"/>
                <a:gd name="connsiteY997" fmla="*/ 3665895 h 6367455"/>
                <a:gd name="connsiteX998" fmla="*/ 2995495 w 6891715"/>
                <a:gd name="connsiteY998" fmla="*/ 3663624 h 6367455"/>
                <a:gd name="connsiteX999" fmla="*/ 2994529 w 6891715"/>
                <a:gd name="connsiteY999" fmla="*/ 3662650 h 6367455"/>
                <a:gd name="connsiteX1000" fmla="*/ 2994207 w 6891715"/>
                <a:gd name="connsiteY1000" fmla="*/ 3661027 h 6367455"/>
                <a:gd name="connsiteX1001" fmla="*/ 2995173 w 6891715"/>
                <a:gd name="connsiteY1001" fmla="*/ 3651292 h 6367455"/>
                <a:gd name="connsiteX1002" fmla="*/ 2995495 w 6891715"/>
                <a:gd name="connsiteY1002" fmla="*/ 3644152 h 6367455"/>
                <a:gd name="connsiteX1003" fmla="*/ 2987770 w 6891715"/>
                <a:gd name="connsiteY1003" fmla="*/ 3639934 h 6367455"/>
                <a:gd name="connsiteX1004" fmla="*/ 2978113 w 6891715"/>
                <a:gd name="connsiteY1004" fmla="*/ 3632145 h 6367455"/>
                <a:gd name="connsiteX1005" fmla="*/ 720699 w 6891715"/>
                <a:gd name="connsiteY1005" fmla="*/ 3606789 h 6367455"/>
                <a:gd name="connsiteX1006" fmla="*/ 731812 w 6891715"/>
                <a:gd name="connsiteY1006" fmla="*/ 3609057 h 6367455"/>
                <a:gd name="connsiteX1007" fmla="*/ 730831 w 6891715"/>
                <a:gd name="connsiteY1007" fmla="*/ 3622664 h 6367455"/>
                <a:gd name="connsiteX1008" fmla="*/ 721027 w 6891715"/>
                <a:gd name="connsiteY1008" fmla="*/ 3617480 h 6367455"/>
                <a:gd name="connsiteX1009" fmla="*/ 720699 w 6891715"/>
                <a:gd name="connsiteY1009" fmla="*/ 3606789 h 6367455"/>
                <a:gd name="connsiteX1010" fmla="*/ 1246157 w 6891715"/>
                <a:gd name="connsiteY1010" fmla="*/ 3590917 h 6367455"/>
                <a:gd name="connsiteX1011" fmla="*/ 1252507 w 6891715"/>
                <a:gd name="connsiteY1011" fmla="*/ 3593139 h 6367455"/>
                <a:gd name="connsiteX1012" fmla="*/ 1244887 w 6891715"/>
                <a:gd name="connsiteY1012" fmla="*/ 3604569 h 6367455"/>
                <a:gd name="connsiteX1013" fmla="*/ 1247109 w 6891715"/>
                <a:gd name="connsiteY1013" fmla="*/ 3615999 h 6367455"/>
                <a:gd name="connsiteX1014" fmla="*/ 1242030 w 6891715"/>
                <a:gd name="connsiteY1014" fmla="*/ 3631874 h 6367455"/>
                <a:gd name="connsiteX1015" fmla="*/ 1231552 w 6891715"/>
                <a:gd name="connsiteY1015" fmla="*/ 3641399 h 6367455"/>
                <a:gd name="connsiteX1016" fmla="*/ 1216630 w 6891715"/>
                <a:gd name="connsiteY1016" fmla="*/ 3640764 h 6367455"/>
                <a:gd name="connsiteX1017" fmla="*/ 1208057 w 6891715"/>
                <a:gd name="connsiteY1017" fmla="*/ 3644892 h 6367455"/>
                <a:gd name="connsiteX1018" fmla="*/ 1208057 w 6891715"/>
                <a:gd name="connsiteY1018" fmla="*/ 3636637 h 6367455"/>
                <a:gd name="connsiteX1019" fmla="*/ 1218852 w 6891715"/>
                <a:gd name="connsiteY1019" fmla="*/ 3627112 h 6367455"/>
                <a:gd name="connsiteX1020" fmla="*/ 1229012 w 6891715"/>
                <a:gd name="connsiteY1020" fmla="*/ 3599489 h 6367455"/>
                <a:gd name="connsiteX1021" fmla="*/ 2722963 w 6891715"/>
                <a:gd name="connsiteY1021" fmla="*/ 3559164 h 6367455"/>
                <a:gd name="connsiteX1022" fmla="*/ 2736813 w 6891715"/>
                <a:gd name="connsiteY1022" fmla="*/ 3571070 h 6367455"/>
                <a:gd name="connsiteX1023" fmla="*/ 2734558 w 6891715"/>
                <a:gd name="connsiteY1023" fmla="*/ 3579759 h 6367455"/>
                <a:gd name="connsiteX1024" fmla="*/ 2724251 w 6891715"/>
                <a:gd name="connsiteY1024" fmla="*/ 3582977 h 6367455"/>
                <a:gd name="connsiteX1025" fmla="*/ 2714588 w 6891715"/>
                <a:gd name="connsiteY1025" fmla="*/ 3577506 h 6367455"/>
                <a:gd name="connsiteX1026" fmla="*/ 2715232 w 6891715"/>
                <a:gd name="connsiteY1026" fmla="*/ 3560773 h 6367455"/>
                <a:gd name="connsiteX1027" fmla="*/ 2492338 w 6891715"/>
                <a:gd name="connsiteY1027" fmla="*/ 3549639 h 6367455"/>
                <a:gd name="connsiteX1028" fmla="*/ 2485435 w 6891715"/>
                <a:gd name="connsiteY1028" fmla="*/ 3560752 h 6367455"/>
                <a:gd name="connsiteX1029" fmla="*/ 2484400 w 6891715"/>
                <a:gd name="connsiteY1029" fmla="*/ 3551741 h 6367455"/>
                <a:gd name="connsiteX1030" fmla="*/ 2463763 w 6891715"/>
                <a:gd name="connsiteY1030" fmla="*/ 3543289 h 6367455"/>
                <a:gd name="connsiteX1031" fmla="*/ 2473288 w 6891715"/>
                <a:gd name="connsiteY1031" fmla="*/ 3549484 h 6367455"/>
                <a:gd name="connsiteX1032" fmla="*/ 2469760 w 6891715"/>
                <a:gd name="connsiteY1032" fmla="*/ 3555989 h 6367455"/>
                <a:gd name="connsiteX1033" fmla="*/ 2922455 w 6891715"/>
                <a:gd name="connsiteY1033" fmla="*/ 3533764 h 6367455"/>
                <a:gd name="connsiteX1034" fmla="*/ 2937199 w 6891715"/>
                <a:gd name="connsiteY1034" fmla="*/ 3536647 h 6367455"/>
                <a:gd name="connsiteX1035" fmla="*/ 2937199 w 6891715"/>
                <a:gd name="connsiteY1035" fmla="*/ 3548500 h 6367455"/>
                <a:gd name="connsiteX1036" fmla="*/ 2943473 w 6891715"/>
                <a:gd name="connsiteY1036" fmla="*/ 3553946 h 6367455"/>
                <a:gd name="connsiteX1037" fmla="*/ 2956021 w 6891715"/>
                <a:gd name="connsiteY1037" fmla="*/ 3552665 h 6367455"/>
                <a:gd name="connsiteX1038" fmla="*/ 2961354 w 6891715"/>
                <a:gd name="connsiteY1038" fmla="*/ 3560033 h 6367455"/>
                <a:gd name="connsiteX1039" fmla="*/ 2959158 w 6891715"/>
                <a:gd name="connsiteY1039" fmla="*/ 3566440 h 6367455"/>
                <a:gd name="connsiteX1040" fmla="*/ 2953825 w 6891715"/>
                <a:gd name="connsiteY1040" fmla="*/ 3573808 h 6367455"/>
                <a:gd name="connsiteX1041" fmla="*/ 2960099 w 6891715"/>
                <a:gd name="connsiteY1041" fmla="*/ 3577011 h 6367455"/>
                <a:gd name="connsiteX1042" fmla="*/ 2967001 w 6891715"/>
                <a:gd name="connsiteY1042" fmla="*/ 3589825 h 6367455"/>
                <a:gd name="connsiteX1043" fmla="*/ 2960727 w 6891715"/>
                <a:gd name="connsiteY1043" fmla="*/ 3595271 h 6367455"/>
                <a:gd name="connsiteX1044" fmla="*/ 2952257 w 6891715"/>
                <a:gd name="connsiteY1044" fmla="*/ 3591106 h 6367455"/>
                <a:gd name="connsiteX1045" fmla="*/ 2943787 w 6891715"/>
                <a:gd name="connsiteY1045" fmla="*/ 3589825 h 6367455"/>
                <a:gd name="connsiteX1046" fmla="*/ 2939709 w 6891715"/>
                <a:gd name="connsiteY1046" fmla="*/ 3595591 h 6367455"/>
                <a:gd name="connsiteX1047" fmla="*/ 2936572 w 6891715"/>
                <a:gd name="connsiteY1047" fmla="*/ 3600397 h 6367455"/>
                <a:gd name="connsiteX1048" fmla="*/ 2933435 w 6891715"/>
                <a:gd name="connsiteY1048" fmla="*/ 3603920 h 6367455"/>
                <a:gd name="connsiteX1049" fmla="*/ 2932180 w 6891715"/>
                <a:gd name="connsiteY1049" fmla="*/ 3604882 h 6367455"/>
                <a:gd name="connsiteX1050" fmla="*/ 2931239 w 6891715"/>
                <a:gd name="connsiteY1050" fmla="*/ 3605202 h 6367455"/>
                <a:gd name="connsiteX1051" fmla="*/ 2930612 w 6891715"/>
                <a:gd name="connsiteY1051" fmla="*/ 3605202 h 6367455"/>
                <a:gd name="connsiteX1052" fmla="*/ 2929357 w 6891715"/>
                <a:gd name="connsiteY1052" fmla="*/ 3605202 h 6367455"/>
                <a:gd name="connsiteX1053" fmla="*/ 2928416 w 6891715"/>
                <a:gd name="connsiteY1053" fmla="*/ 3604561 h 6367455"/>
                <a:gd name="connsiteX1054" fmla="*/ 2928102 w 6891715"/>
                <a:gd name="connsiteY1054" fmla="*/ 3603920 h 6367455"/>
                <a:gd name="connsiteX1055" fmla="*/ 2914613 w 6891715"/>
                <a:gd name="connsiteY1055" fmla="*/ 3592388 h 6367455"/>
                <a:gd name="connsiteX1056" fmla="*/ 2918691 w 6891715"/>
                <a:gd name="connsiteY1056" fmla="*/ 3582777 h 6367455"/>
                <a:gd name="connsiteX1057" fmla="*/ 2924024 w 6891715"/>
                <a:gd name="connsiteY1057" fmla="*/ 3576370 h 6367455"/>
                <a:gd name="connsiteX1058" fmla="*/ 2919318 w 6891715"/>
                <a:gd name="connsiteY1058" fmla="*/ 3566760 h 6367455"/>
                <a:gd name="connsiteX1059" fmla="*/ 2925592 w 6891715"/>
                <a:gd name="connsiteY1059" fmla="*/ 3562595 h 6367455"/>
                <a:gd name="connsiteX1060" fmla="*/ 2936258 w 6891715"/>
                <a:gd name="connsiteY1060" fmla="*/ 3572206 h 6367455"/>
                <a:gd name="connsiteX1061" fmla="*/ 2945669 w 6891715"/>
                <a:gd name="connsiteY1061" fmla="*/ 3569002 h 6367455"/>
                <a:gd name="connsiteX1062" fmla="*/ 2946610 w 6891715"/>
                <a:gd name="connsiteY1062" fmla="*/ 3561314 h 6367455"/>
                <a:gd name="connsiteX1063" fmla="*/ 2931866 w 6891715"/>
                <a:gd name="connsiteY1063" fmla="*/ 3551703 h 6367455"/>
                <a:gd name="connsiteX1064" fmla="*/ 2918377 w 6891715"/>
                <a:gd name="connsiteY1064" fmla="*/ 3550102 h 6367455"/>
                <a:gd name="connsiteX1065" fmla="*/ 2917122 w 6891715"/>
                <a:gd name="connsiteY1065" fmla="*/ 3541452 h 6367455"/>
                <a:gd name="connsiteX1066" fmla="*/ 2474421 w 6891715"/>
                <a:gd name="connsiteY1066" fmla="*/ 3527414 h 6367455"/>
                <a:gd name="connsiteX1067" fmla="*/ 2483607 w 6891715"/>
                <a:gd name="connsiteY1067" fmla="*/ 3527414 h 6367455"/>
                <a:gd name="connsiteX1068" fmla="*/ 2485988 w 6891715"/>
                <a:gd name="connsiteY1068" fmla="*/ 3538409 h 6367455"/>
                <a:gd name="connsiteX1069" fmla="*/ 2479524 w 6891715"/>
                <a:gd name="connsiteY1069" fmla="*/ 3544877 h 6367455"/>
                <a:gd name="connsiteX1070" fmla="*/ 2471700 w 6891715"/>
                <a:gd name="connsiteY1070" fmla="*/ 3536145 h 6367455"/>
                <a:gd name="connsiteX1071" fmla="*/ 2643150 w 6891715"/>
                <a:gd name="connsiteY1071" fmla="*/ 3494076 h 6367455"/>
                <a:gd name="connsiteX1072" fmla="*/ 2665375 w 6891715"/>
                <a:gd name="connsiteY1072" fmla="*/ 3502206 h 6367455"/>
                <a:gd name="connsiteX1073" fmla="*/ 2662200 w 6891715"/>
                <a:gd name="connsiteY1073" fmla="*/ 3514714 h 6367455"/>
                <a:gd name="connsiteX1074" fmla="*/ 2649500 w 6891715"/>
                <a:gd name="connsiteY1074" fmla="*/ 3510649 h 6367455"/>
                <a:gd name="connsiteX1075" fmla="*/ 2724430 w 6891715"/>
                <a:gd name="connsiteY1075" fmla="*/ 3492489 h 6367455"/>
                <a:gd name="connsiteX1076" fmla="*/ 2735543 w 6891715"/>
                <a:gd name="connsiteY1076" fmla="*/ 3498204 h 6367455"/>
                <a:gd name="connsiteX1077" fmla="*/ 2744115 w 6891715"/>
                <a:gd name="connsiteY1077" fmla="*/ 3502331 h 6367455"/>
                <a:gd name="connsiteX1078" fmla="*/ 2748878 w 6891715"/>
                <a:gd name="connsiteY1078" fmla="*/ 3504871 h 6367455"/>
                <a:gd name="connsiteX1079" fmla="*/ 2751100 w 6891715"/>
                <a:gd name="connsiteY1079" fmla="*/ 3505189 h 6367455"/>
                <a:gd name="connsiteX1080" fmla="*/ 2753958 w 6891715"/>
                <a:gd name="connsiteY1080" fmla="*/ 3505189 h 6367455"/>
                <a:gd name="connsiteX1081" fmla="*/ 2761260 w 6891715"/>
                <a:gd name="connsiteY1081" fmla="*/ 3505189 h 6367455"/>
                <a:gd name="connsiteX1082" fmla="*/ 2768880 w 6891715"/>
                <a:gd name="connsiteY1082" fmla="*/ 3505506 h 6367455"/>
                <a:gd name="connsiteX1083" fmla="*/ 2771738 w 6891715"/>
                <a:gd name="connsiteY1083" fmla="*/ 3505824 h 6367455"/>
                <a:gd name="connsiteX1084" fmla="*/ 2773325 w 6891715"/>
                <a:gd name="connsiteY1084" fmla="*/ 3506776 h 6367455"/>
                <a:gd name="connsiteX1085" fmla="*/ 2774595 w 6891715"/>
                <a:gd name="connsiteY1085" fmla="*/ 3508046 h 6367455"/>
                <a:gd name="connsiteX1086" fmla="*/ 2775548 w 6891715"/>
                <a:gd name="connsiteY1086" fmla="*/ 3510269 h 6367455"/>
                <a:gd name="connsiteX1087" fmla="*/ 2776183 w 6891715"/>
                <a:gd name="connsiteY1087" fmla="*/ 3512809 h 6367455"/>
                <a:gd name="connsiteX1088" fmla="*/ 2776818 w 6891715"/>
                <a:gd name="connsiteY1088" fmla="*/ 3515349 h 6367455"/>
                <a:gd name="connsiteX1089" fmla="*/ 2777770 w 6891715"/>
                <a:gd name="connsiteY1089" fmla="*/ 3520429 h 6367455"/>
                <a:gd name="connsiteX1090" fmla="*/ 2778088 w 6891715"/>
                <a:gd name="connsiteY1090" fmla="*/ 3522651 h 6367455"/>
                <a:gd name="connsiteX1091" fmla="*/ 2784438 w 6891715"/>
                <a:gd name="connsiteY1091" fmla="*/ 3536939 h 6367455"/>
                <a:gd name="connsiteX1092" fmla="*/ 2762213 w 6891715"/>
                <a:gd name="connsiteY1092" fmla="*/ 3536304 h 6367455"/>
                <a:gd name="connsiteX1093" fmla="*/ 2744115 w 6891715"/>
                <a:gd name="connsiteY1093" fmla="*/ 3536304 h 6367455"/>
                <a:gd name="connsiteX1094" fmla="*/ 2737765 w 6891715"/>
                <a:gd name="connsiteY1094" fmla="*/ 3529319 h 6367455"/>
                <a:gd name="connsiteX1095" fmla="*/ 2713317 w 6891715"/>
                <a:gd name="connsiteY1095" fmla="*/ 3520746 h 6367455"/>
                <a:gd name="connsiteX1096" fmla="*/ 2713317 w 6891715"/>
                <a:gd name="connsiteY1096" fmla="*/ 3513761 h 6367455"/>
                <a:gd name="connsiteX1097" fmla="*/ 2728240 w 6891715"/>
                <a:gd name="connsiteY1097" fmla="*/ 3512174 h 6367455"/>
                <a:gd name="connsiteX1098" fmla="*/ 2713317 w 6891715"/>
                <a:gd name="connsiteY1098" fmla="*/ 3502014 h 6367455"/>
                <a:gd name="connsiteX1099" fmla="*/ 2713000 w 6891715"/>
                <a:gd name="connsiteY1099" fmla="*/ 3495664 h 6367455"/>
                <a:gd name="connsiteX1100" fmla="*/ 2782388 w 6891715"/>
                <a:gd name="connsiteY1100" fmla="*/ 3486139 h 6367455"/>
                <a:gd name="connsiteX1101" fmla="*/ 2791163 w 6891715"/>
                <a:gd name="connsiteY1101" fmla="*/ 3498169 h 6367455"/>
                <a:gd name="connsiteX1102" fmla="*/ 2801888 w 6891715"/>
                <a:gd name="connsiteY1102" fmla="*/ 3491666 h 6367455"/>
                <a:gd name="connsiteX1103" fmla="*/ 2816188 w 6891715"/>
                <a:gd name="connsiteY1103" fmla="*/ 3506623 h 6367455"/>
                <a:gd name="connsiteX1104" fmla="*/ 2806113 w 6891715"/>
                <a:gd name="connsiteY1104" fmla="*/ 3520605 h 6367455"/>
                <a:gd name="connsiteX1105" fmla="*/ 2798963 w 6891715"/>
                <a:gd name="connsiteY1105" fmla="*/ 3530359 h 6367455"/>
                <a:gd name="connsiteX1106" fmla="*/ 2791488 w 6891715"/>
                <a:gd name="connsiteY1106" fmla="*/ 3540114 h 6367455"/>
                <a:gd name="connsiteX1107" fmla="*/ 2784663 w 6891715"/>
                <a:gd name="connsiteY1107" fmla="*/ 3519955 h 6367455"/>
                <a:gd name="connsiteX1108" fmla="*/ 2787913 w 6891715"/>
                <a:gd name="connsiteY1108" fmla="*/ 3512151 h 6367455"/>
                <a:gd name="connsiteX1109" fmla="*/ 2774913 w 6891715"/>
                <a:gd name="connsiteY1109" fmla="*/ 3487765 h 6367455"/>
                <a:gd name="connsiteX1110" fmla="*/ 2829351 w 6891715"/>
                <a:gd name="connsiteY1110" fmla="*/ 3475026 h 6367455"/>
                <a:gd name="connsiteX1111" fmla="*/ 2856571 w 6891715"/>
                <a:gd name="connsiteY1111" fmla="*/ 3483401 h 6367455"/>
                <a:gd name="connsiteX1112" fmla="*/ 2860638 w 6891715"/>
                <a:gd name="connsiteY1112" fmla="*/ 3490226 h 6367455"/>
                <a:gd name="connsiteX1113" fmla="*/ 2848123 w 6891715"/>
                <a:gd name="connsiteY1113" fmla="*/ 3488675 h 6367455"/>
                <a:gd name="connsiteX1114" fmla="*/ 2837798 w 6891715"/>
                <a:gd name="connsiteY1114" fmla="*/ 3492708 h 6367455"/>
                <a:gd name="connsiteX1115" fmla="*/ 2828725 w 6891715"/>
                <a:gd name="connsiteY1115" fmla="*/ 3502014 h 6367455"/>
                <a:gd name="connsiteX1116" fmla="*/ 2817775 w 6891715"/>
                <a:gd name="connsiteY1116" fmla="*/ 3492708 h 6367455"/>
                <a:gd name="connsiteX1117" fmla="*/ 2834670 w 6891715"/>
                <a:gd name="connsiteY1117" fmla="*/ 3485573 h 6367455"/>
                <a:gd name="connsiteX1118" fmla="*/ 2682838 w 6891715"/>
                <a:gd name="connsiteY1118" fmla="*/ 3473439 h 6367455"/>
                <a:gd name="connsiteX1119" fmla="*/ 2673630 w 6891715"/>
                <a:gd name="connsiteY1119" fmla="*/ 3492489 h 6367455"/>
                <a:gd name="connsiteX1120" fmla="*/ 2670138 w 6891715"/>
                <a:gd name="connsiteY1120" fmla="*/ 3482964 h 6367455"/>
                <a:gd name="connsiteX1121" fmla="*/ 2591080 w 6891715"/>
                <a:gd name="connsiteY1121" fmla="*/ 3467089 h 6367455"/>
                <a:gd name="connsiteX1122" fmla="*/ 2613622 w 6891715"/>
                <a:gd name="connsiteY1122" fmla="*/ 3486353 h 6367455"/>
                <a:gd name="connsiteX1123" fmla="*/ 2614575 w 6891715"/>
                <a:gd name="connsiteY1123" fmla="*/ 3495822 h 6367455"/>
                <a:gd name="connsiteX1124" fmla="*/ 2607590 w 6891715"/>
                <a:gd name="connsiteY1124" fmla="*/ 3513127 h 6367455"/>
                <a:gd name="connsiteX1125" fmla="*/ 2592667 w 6891715"/>
                <a:gd name="connsiteY1125" fmla="*/ 3501699 h 6367455"/>
                <a:gd name="connsiteX1126" fmla="*/ 2593302 w 6891715"/>
                <a:gd name="connsiteY1126" fmla="*/ 3495169 h 6367455"/>
                <a:gd name="connsiteX1127" fmla="*/ 2589175 w 6891715"/>
                <a:gd name="connsiteY1127" fmla="*/ 3480802 h 6367455"/>
                <a:gd name="connsiteX1128" fmla="*/ 2594255 w 6891715"/>
                <a:gd name="connsiteY1128" fmla="*/ 3479823 h 6367455"/>
                <a:gd name="connsiteX1129" fmla="*/ 2706015 w 6891715"/>
                <a:gd name="connsiteY1129" fmla="*/ 3457564 h 6367455"/>
                <a:gd name="connsiteX1130" fmla="*/ 2706650 w 6891715"/>
                <a:gd name="connsiteY1130" fmla="*/ 3471153 h 6367455"/>
                <a:gd name="connsiteX1131" fmla="*/ 2699030 w 6891715"/>
                <a:gd name="connsiteY1131" fmla="*/ 3490747 h 6367455"/>
                <a:gd name="connsiteX1132" fmla="*/ 2687917 w 6891715"/>
                <a:gd name="connsiteY1132" fmla="*/ 3516346 h 6367455"/>
                <a:gd name="connsiteX1133" fmla="*/ 2680297 w 6891715"/>
                <a:gd name="connsiteY1133" fmla="*/ 3525827 h 6367455"/>
                <a:gd name="connsiteX1134" fmla="*/ 2678075 w 6891715"/>
                <a:gd name="connsiteY1134" fmla="*/ 3512237 h 6367455"/>
                <a:gd name="connsiteX1135" fmla="*/ 2680297 w 6891715"/>
                <a:gd name="connsiteY1135" fmla="*/ 3496436 h 6367455"/>
                <a:gd name="connsiteX1136" fmla="*/ 2688552 w 6891715"/>
                <a:gd name="connsiteY1136" fmla="*/ 3480634 h 6367455"/>
                <a:gd name="connsiteX1137" fmla="*/ 2475289 w 6891715"/>
                <a:gd name="connsiteY1137" fmla="*/ 3449626 h 6367455"/>
                <a:gd name="connsiteX1138" fmla="*/ 2478050 w 6891715"/>
                <a:gd name="connsiteY1138" fmla="*/ 3458932 h 6367455"/>
                <a:gd name="connsiteX1139" fmla="*/ 2477222 w 6891715"/>
                <a:gd name="connsiteY1139" fmla="*/ 3468238 h 6367455"/>
                <a:gd name="connsiteX1140" fmla="*/ 2471700 w 6891715"/>
                <a:gd name="connsiteY1140" fmla="*/ 3476614 h 6367455"/>
                <a:gd name="connsiteX1141" fmla="*/ 2471700 w 6891715"/>
                <a:gd name="connsiteY1141" fmla="*/ 3466377 h 6367455"/>
                <a:gd name="connsiteX1142" fmla="*/ 967714 w 6891715"/>
                <a:gd name="connsiteY1142" fmla="*/ 3435339 h 6367455"/>
                <a:gd name="connsiteX1143" fmla="*/ 989940 w 6891715"/>
                <a:gd name="connsiteY1143" fmla="*/ 3455054 h 6367455"/>
                <a:gd name="connsiteX1144" fmla="*/ 985812 w 6891715"/>
                <a:gd name="connsiteY1144" fmla="*/ 3462368 h 6367455"/>
                <a:gd name="connsiteX1145" fmla="*/ 968032 w 6891715"/>
                <a:gd name="connsiteY1145" fmla="*/ 3473180 h 6367455"/>
                <a:gd name="connsiteX1146" fmla="*/ 962634 w 6891715"/>
                <a:gd name="connsiteY1146" fmla="*/ 3489079 h 6367455"/>
                <a:gd name="connsiteX1147" fmla="*/ 967080 w 6891715"/>
                <a:gd name="connsiteY1147" fmla="*/ 3491305 h 6367455"/>
                <a:gd name="connsiteX1148" fmla="*/ 958824 w 6891715"/>
                <a:gd name="connsiteY1148" fmla="*/ 3496075 h 6367455"/>
                <a:gd name="connsiteX1149" fmla="*/ 959459 w 6891715"/>
                <a:gd name="connsiteY1149" fmla="*/ 3513883 h 6367455"/>
                <a:gd name="connsiteX1150" fmla="*/ 958921 w 6891715"/>
                <a:gd name="connsiteY1150" fmla="*/ 3514329 h 6367455"/>
                <a:gd name="connsiteX1151" fmla="*/ 960134 w 6891715"/>
                <a:gd name="connsiteY1151" fmla="*/ 3514827 h 6367455"/>
                <a:gd name="connsiteX1152" fmla="*/ 960018 w 6891715"/>
                <a:gd name="connsiteY1152" fmla="*/ 3496616 h 6367455"/>
                <a:gd name="connsiteX1153" fmla="*/ 968262 w 6891715"/>
                <a:gd name="connsiteY1153" fmla="*/ 3491854 h 6367455"/>
                <a:gd name="connsiteX1154" fmla="*/ 983166 w 6891715"/>
                <a:gd name="connsiteY1154" fmla="*/ 3482329 h 6367455"/>
                <a:gd name="connsiteX1155" fmla="*/ 991410 w 6891715"/>
                <a:gd name="connsiteY1155" fmla="*/ 3468359 h 6367455"/>
                <a:gd name="connsiteX1156" fmla="*/ 995838 w 6891715"/>
                <a:gd name="connsiteY1156" fmla="*/ 3472804 h 6367455"/>
                <a:gd name="connsiteX1157" fmla="*/ 1009154 w 6891715"/>
                <a:gd name="connsiteY1157" fmla="*/ 3465819 h 6367455"/>
                <a:gd name="connsiteX1158" fmla="*/ 1019621 w 6891715"/>
                <a:gd name="connsiteY1158" fmla="*/ 3457564 h 6367455"/>
                <a:gd name="connsiteX1159" fmla="*/ 1064328 w 6891715"/>
                <a:gd name="connsiteY1159" fmla="*/ 3458199 h 6367455"/>
                <a:gd name="connsiteX1160" fmla="*/ 1077011 w 6891715"/>
                <a:gd name="connsiteY1160" fmla="*/ 3466771 h 6367455"/>
                <a:gd name="connsiteX1161" fmla="*/ 1089060 w 6891715"/>
                <a:gd name="connsiteY1161" fmla="*/ 3499156 h 6367455"/>
                <a:gd name="connsiteX1162" fmla="*/ 1101744 w 6891715"/>
                <a:gd name="connsiteY1162" fmla="*/ 3523287 h 6367455"/>
                <a:gd name="connsiteX1163" fmla="*/ 1111257 w 6891715"/>
                <a:gd name="connsiteY1163" fmla="*/ 3532494 h 6367455"/>
                <a:gd name="connsiteX1164" fmla="*/ 1110306 w 6891715"/>
                <a:gd name="connsiteY1164" fmla="*/ 3537892 h 6367455"/>
                <a:gd name="connsiteX1165" fmla="*/ 1099842 w 6891715"/>
                <a:gd name="connsiteY1165" fmla="*/ 3546147 h 6367455"/>
                <a:gd name="connsiteX1166" fmla="*/ 1088427 w 6891715"/>
                <a:gd name="connsiteY1166" fmla="*/ 3560434 h 6367455"/>
                <a:gd name="connsiteX1167" fmla="*/ 1092549 w 6891715"/>
                <a:gd name="connsiteY1167" fmla="*/ 3570594 h 6367455"/>
                <a:gd name="connsiteX1168" fmla="*/ 1097939 w 6891715"/>
                <a:gd name="connsiteY1168" fmla="*/ 3561069 h 6367455"/>
                <a:gd name="connsiteX1169" fmla="*/ 1113794 w 6891715"/>
                <a:gd name="connsiteY1169" fmla="*/ 3549322 h 6367455"/>
                <a:gd name="connsiteX1170" fmla="*/ 1125526 w 6891715"/>
                <a:gd name="connsiteY1170" fmla="*/ 3549322 h 6367455"/>
                <a:gd name="connsiteX1171" fmla="*/ 1138210 w 6891715"/>
                <a:gd name="connsiteY1171" fmla="*/ 3559799 h 6367455"/>
                <a:gd name="connsiteX1172" fmla="*/ 1135990 w 6891715"/>
                <a:gd name="connsiteY1172" fmla="*/ 3569324 h 6367455"/>
                <a:gd name="connsiteX1173" fmla="*/ 1141381 w 6891715"/>
                <a:gd name="connsiteY1173" fmla="*/ 3587422 h 6367455"/>
                <a:gd name="connsiteX1174" fmla="*/ 1135356 w 6891715"/>
                <a:gd name="connsiteY1174" fmla="*/ 3594724 h 6367455"/>
                <a:gd name="connsiteX1175" fmla="*/ 1125843 w 6891715"/>
                <a:gd name="connsiteY1175" fmla="*/ 3590597 h 6367455"/>
                <a:gd name="connsiteX1176" fmla="*/ 1123306 w 6891715"/>
                <a:gd name="connsiteY1176" fmla="*/ 3571229 h 6367455"/>
                <a:gd name="connsiteX1177" fmla="*/ 1117916 w 6891715"/>
                <a:gd name="connsiteY1177" fmla="*/ 3574404 h 6367455"/>
                <a:gd name="connsiteX1178" fmla="*/ 1120453 w 6891715"/>
                <a:gd name="connsiteY1178" fmla="*/ 3597899 h 6367455"/>
                <a:gd name="connsiteX1179" fmla="*/ 1129014 w 6891715"/>
                <a:gd name="connsiteY1179" fmla="*/ 3601074 h 6367455"/>
                <a:gd name="connsiteX1180" fmla="*/ 1126794 w 6891715"/>
                <a:gd name="connsiteY1180" fmla="*/ 3611234 h 6367455"/>
                <a:gd name="connsiteX1181" fmla="*/ 1120453 w 6891715"/>
                <a:gd name="connsiteY1181" fmla="*/ 3622029 h 6367455"/>
                <a:gd name="connsiteX1182" fmla="*/ 1102696 w 6891715"/>
                <a:gd name="connsiteY1182" fmla="*/ 3624569 h 6367455"/>
                <a:gd name="connsiteX1183" fmla="*/ 1099525 w 6891715"/>
                <a:gd name="connsiteY1183" fmla="*/ 3629649 h 6367455"/>
                <a:gd name="connsiteX1184" fmla="*/ 1099525 w 6891715"/>
                <a:gd name="connsiteY1184" fmla="*/ 3643619 h 6367455"/>
                <a:gd name="connsiteX1185" fmla="*/ 1098252 w 6891715"/>
                <a:gd name="connsiteY1185" fmla="*/ 3643570 h 6367455"/>
                <a:gd name="connsiteX1186" fmla="*/ 1091214 w 6891715"/>
                <a:gd name="connsiteY1186" fmla="*/ 3650619 h 6367455"/>
                <a:gd name="connsiteX1187" fmla="*/ 1084229 w 6891715"/>
                <a:gd name="connsiteY1187" fmla="*/ 3656978 h 6367455"/>
                <a:gd name="connsiteX1188" fmla="*/ 1075656 w 6891715"/>
                <a:gd name="connsiteY1188" fmla="*/ 3662384 h 6367455"/>
                <a:gd name="connsiteX1189" fmla="*/ 1075339 w 6891715"/>
                <a:gd name="connsiteY1189" fmla="*/ 3663020 h 6367455"/>
                <a:gd name="connsiteX1190" fmla="*/ 1075022 w 6891715"/>
                <a:gd name="connsiteY1190" fmla="*/ 3663338 h 6367455"/>
                <a:gd name="connsiteX1191" fmla="*/ 1074069 w 6891715"/>
                <a:gd name="connsiteY1191" fmla="*/ 3663974 h 6367455"/>
                <a:gd name="connsiteX1192" fmla="*/ 1073116 w 6891715"/>
                <a:gd name="connsiteY1192" fmla="*/ 3664928 h 6367455"/>
                <a:gd name="connsiteX1193" fmla="*/ 1071846 w 6891715"/>
                <a:gd name="connsiteY1193" fmla="*/ 3664928 h 6367455"/>
                <a:gd name="connsiteX1194" fmla="*/ 1069624 w 6891715"/>
                <a:gd name="connsiteY1194" fmla="*/ 3664928 h 6367455"/>
                <a:gd name="connsiteX1195" fmla="*/ 1067084 w 6891715"/>
                <a:gd name="connsiteY1195" fmla="*/ 3664610 h 6367455"/>
                <a:gd name="connsiteX1196" fmla="*/ 1062322 w 6891715"/>
                <a:gd name="connsiteY1196" fmla="*/ 3663020 h 6367455"/>
                <a:gd name="connsiteX1197" fmla="*/ 1058829 w 6891715"/>
                <a:gd name="connsiteY1197" fmla="*/ 3661748 h 6367455"/>
                <a:gd name="connsiteX1198" fmla="*/ 1056608 w 6891715"/>
                <a:gd name="connsiteY1198" fmla="*/ 3660158 h 6367455"/>
                <a:gd name="connsiteX1199" fmla="*/ 1053430 w 6891715"/>
                <a:gd name="connsiteY1199" fmla="*/ 3671924 h 6367455"/>
                <a:gd name="connsiteX1200" fmla="*/ 1058829 w 6891715"/>
                <a:gd name="connsiteY1200" fmla="*/ 3705631 h 6367455"/>
                <a:gd name="connsiteX1201" fmla="*/ 1075339 w 6891715"/>
                <a:gd name="connsiteY1201" fmla="*/ 3726618 h 6367455"/>
                <a:gd name="connsiteX1202" fmla="*/ 1065813 w 6891715"/>
                <a:gd name="connsiteY1202" fmla="*/ 3745698 h 6367455"/>
                <a:gd name="connsiteX1203" fmla="*/ 1071211 w 6891715"/>
                <a:gd name="connsiteY1203" fmla="*/ 3771137 h 6367455"/>
                <a:gd name="connsiteX1204" fmla="*/ 1085499 w 6891715"/>
                <a:gd name="connsiteY1204" fmla="*/ 3832191 h 6367455"/>
                <a:gd name="connsiteX1205" fmla="*/ 1076291 w 6891715"/>
                <a:gd name="connsiteY1205" fmla="*/ 3856359 h 6367455"/>
                <a:gd name="connsiteX1206" fmla="*/ 1058512 w 6891715"/>
                <a:gd name="connsiteY1206" fmla="*/ 3904057 h 6367455"/>
                <a:gd name="connsiteX1207" fmla="*/ 1054703 w 6891715"/>
                <a:gd name="connsiteY1207" fmla="*/ 3919957 h 6367455"/>
                <a:gd name="connsiteX1208" fmla="*/ 1045176 w 6891715"/>
                <a:gd name="connsiteY1208" fmla="*/ 3919957 h 6367455"/>
                <a:gd name="connsiteX1209" fmla="*/ 1047398 w 6891715"/>
                <a:gd name="connsiteY1209" fmla="*/ 3927271 h 6367455"/>
                <a:gd name="connsiteX1210" fmla="*/ 1061051 w 6891715"/>
                <a:gd name="connsiteY1210" fmla="*/ 3946032 h 6367455"/>
                <a:gd name="connsiteX1211" fmla="*/ 1047398 w 6891715"/>
                <a:gd name="connsiteY1211" fmla="*/ 3948576 h 6367455"/>
                <a:gd name="connsiteX1212" fmla="*/ 1026443 w 6891715"/>
                <a:gd name="connsiteY1212" fmla="*/ 3943170 h 6367455"/>
                <a:gd name="connsiteX1213" fmla="*/ 1005171 w 6891715"/>
                <a:gd name="connsiteY1213" fmla="*/ 3951120 h 6367455"/>
                <a:gd name="connsiteX1214" fmla="*/ 1001043 w 6891715"/>
                <a:gd name="connsiteY1214" fmla="*/ 3935220 h 6367455"/>
                <a:gd name="connsiteX1215" fmla="*/ 993433 w 6891715"/>
                <a:gd name="connsiteY1215" fmla="*/ 3940308 h 6367455"/>
                <a:gd name="connsiteX1216" fmla="*/ 987082 w 6891715"/>
                <a:gd name="connsiteY1216" fmla="*/ 3954300 h 6367455"/>
                <a:gd name="connsiteX1217" fmla="*/ 955649 w 6891715"/>
                <a:gd name="connsiteY1217" fmla="*/ 3964157 h 6367455"/>
                <a:gd name="connsiteX1218" fmla="*/ 934376 w 6891715"/>
                <a:gd name="connsiteY1218" fmla="*/ 3975923 h 6367455"/>
                <a:gd name="connsiteX1219" fmla="*/ 925169 w 6891715"/>
                <a:gd name="connsiteY1219" fmla="*/ 3988643 h 6367455"/>
                <a:gd name="connsiteX1220" fmla="*/ 913738 w 6891715"/>
                <a:gd name="connsiteY1220" fmla="*/ 3985463 h 6367455"/>
                <a:gd name="connsiteX1221" fmla="*/ 907071 w 6891715"/>
                <a:gd name="connsiteY1221" fmla="*/ 3998182 h 6367455"/>
                <a:gd name="connsiteX1222" fmla="*/ 893418 w 6891715"/>
                <a:gd name="connsiteY1222" fmla="*/ 4000726 h 6367455"/>
                <a:gd name="connsiteX1223" fmla="*/ 882940 w 6891715"/>
                <a:gd name="connsiteY1223" fmla="*/ 4010266 h 6367455"/>
                <a:gd name="connsiteX1224" fmla="*/ 873098 w 6891715"/>
                <a:gd name="connsiteY1224" fmla="*/ 4001680 h 6367455"/>
                <a:gd name="connsiteX1225" fmla="*/ 877543 w 6891715"/>
                <a:gd name="connsiteY1225" fmla="*/ 3986735 h 6367455"/>
                <a:gd name="connsiteX1226" fmla="*/ 869922 w 6891715"/>
                <a:gd name="connsiteY1226" fmla="*/ 3993095 h 6367455"/>
                <a:gd name="connsiteX1227" fmla="*/ 862620 w 6891715"/>
                <a:gd name="connsiteY1227" fmla="*/ 3992459 h 6367455"/>
                <a:gd name="connsiteX1228" fmla="*/ 859762 w 6891715"/>
                <a:gd name="connsiteY1228" fmla="*/ 4004224 h 6367455"/>
                <a:gd name="connsiteX1229" fmla="*/ 865795 w 6891715"/>
                <a:gd name="connsiteY1229" fmla="*/ 4004860 h 6367455"/>
                <a:gd name="connsiteX1230" fmla="*/ 864208 w 6891715"/>
                <a:gd name="connsiteY1230" fmla="*/ 4013446 h 6367455"/>
                <a:gd name="connsiteX1231" fmla="*/ 867382 w 6891715"/>
                <a:gd name="connsiteY1231" fmla="*/ 4022986 h 6367455"/>
                <a:gd name="connsiteX1232" fmla="*/ 849285 w 6891715"/>
                <a:gd name="connsiteY1232" fmla="*/ 4022032 h 6367455"/>
                <a:gd name="connsiteX1233" fmla="*/ 843888 w 6891715"/>
                <a:gd name="connsiteY1233" fmla="*/ 4031571 h 6367455"/>
                <a:gd name="connsiteX1234" fmla="*/ 832140 w 6891715"/>
                <a:gd name="connsiteY1234" fmla="*/ 4031889 h 6367455"/>
                <a:gd name="connsiteX1235" fmla="*/ 825155 w 6891715"/>
                <a:gd name="connsiteY1235" fmla="*/ 4042383 h 6367455"/>
                <a:gd name="connsiteX1236" fmla="*/ 813407 w 6891715"/>
                <a:gd name="connsiteY1236" fmla="*/ 4045563 h 6367455"/>
                <a:gd name="connsiteX1237" fmla="*/ 799754 w 6891715"/>
                <a:gd name="connsiteY1237" fmla="*/ 4050015 h 6367455"/>
                <a:gd name="connsiteX1238" fmla="*/ 769909 w 6891715"/>
                <a:gd name="connsiteY1238" fmla="*/ 4045881 h 6367455"/>
                <a:gd name="connsiteX1239" fmla="*/ 762607 w 6891715"/>
                <a:gd name="connsiteY1239" fmla="*/ 4042701 h 6367455"/>
                <a:gd name="connsiteX1240" fmla="*/ 756575 w 6891715"/>
                <a:gd name="connsiteY1240" fmla="*/ 4048107 h 6367455"/>
                <a:gd name="connsiteX1241" fmla="*/ 737526 w 6891715"/>
                <a:gd name="connsiteY1241" fmla="*/ 4052877 h 6367455"/>
                <a:gd name="connsiteX1242" fmla="*/ 737526 w 6891715"/>
                <a:gd name="connsiteY1242" fmla="*/ 4045245 h 6367455"/>
                <a:gd name="connsiteX1243" fmla="*/ 725779 w 6891715"/>
                <a:gd name="connsiteY1243" fmla="*/ 4042065 h 6367455"/>
                <a:gd name="connsiteX1244" fmla="*/ 735938 w 6891715"/>
                <a:gd name="connsiteY1244" fmla="*/ 4033479 h 6367455"/>
                <a:gd name="connsiteX1245" fmla="*/ 743558 w 6891715"/>
                <a:gd name="connsiteY1245" fmla="*/ 4033479 h 6367455"/>
                <a:gd name="connsiteX1246" fmla="*/ 764512 w 6891715"/>
                <a:gd name="connsiteY1246" fmla="*/ 4022986 h 6367455"/>
                <a:gd name="connsiteX1247" fmla="*/ 750860 w 6891715"/>
                <a:gd name="connsiteY1247" fmla="*/ 4020760 h 6367455"/>
                <a:gd name="connsiteX1248" fmla="*/ 758162 w 6891715"/>
                <a:gd name="connsiteY1248" fmla="*/ 4013446 h 6367455"/>
                <a:gd name="connsiteX1249" fmla="*/ 735938 w 6891715"/>
                <a:gd name="connsiteY1249" fmla="*/ 4019806 h 6367455"/>
                <a:gd name="connsiteX1250" fmla="*/ 724191 w 6891715"/>
                <a:gd name="connsiteY1250" fmla="*/ 4021396 h 6367455"/>
                <a:gd name="connsiteX1251" fmla="*/ 714667 w 6891715"/>
                <a:gd name="connsiteY1251" fmla="*/ 4031889 h 6367455"/>
                <a:gd name="connsiteX1252" fmla="*/ 704507 w 6891715"/>
                <a:gd name="connsiteY1252" fmla="*/ 4040475 h 6367455"/>
                <a:gd name="connsiteX1253" fmla="*/ 691809 w 6891715"/>
                <a:gd name="connsiteY1253" fmla="*/ 4039203 h 6367455"/>
                <a:gd name="connsiteX1254" fmla="*/ 707683 w 6891715"/>
                <a:gd name="connsiteY1254" fmla="*/ 4032843 h 6367455"/>
                <a:gd name="connsiteX1255" fmla="*/ 716889 w 6891715"/>
                <a:gd name="connsiteY1255" fmla="*/ 4012810 h 6367455"/>
                <a:gd name="connsiteX1256" fmla="*/ 739113 w 6891715"/>
                <a:gd name="connsiteY1256" fmla="*/ 4005178 h 6367455"/>
                <a:gd name="connsiteX1257" fmla="*/ 744193 w 6891715"/>
                <a:gd name="connsiteY1257" fmla="*/ 4001044 h 6367455"/>
                <a:gd name="connsiteX1258" fmla="*/ 733399 w 6891715"/>
                <a:gd name="connsiteY1258" fmla="*/ 3994685 h 6367455"/>
                <a:gd name="connsiteX1259" fmla="*/ 710540 w 6891715"/>
                <a:gd name="connsiteY1259" fmla="*/ 4005178 h 6367455"/>
                <a:gd name="connsiteX1260" fmla="*/ 703238 w 6891715"/>
                <a:gd name="connsiteY1260" fmla="*/ 4010584 h 6367455"/>
                <a:gd name="connsiteX1261" fmla="*/ 693396 w 6891715"/>
                <a:gd name="connsiteY1261" fmla="*/ 3999136 h 6367455"/>
                <a:gd name="connsiteX1262" fmla="*/ 673394 w 6891715"/>
                <a:gd name="connsiteY1262" fmla="*/ 4000408 h 6367455"/>
                <a:gd name="connsiteX1263" fmla="*/ 686093 w 6891715"/>
                <a:gd name="connsiteY1263" fmla="*/ 3986417 h 6367455"/>
                <a:gd name="connsiteX1264" fmla="*/ 703873 w 6891715"/>
                <a:gd name="connsiteY1264" fmla="*/ 3973697 h 6367455"/>
                <a:gd name="connsiteX1265" fmla="*/ 712444 w 6891715"/>
                <a:gd name="connsiteY1265" fmla="*/ 3970517 h 6367455"/>
                <a:gd name="connsiteX1266" fmla="*/ 728319 w 6891715"/>
                <a:gd name="connsiteY1266" fmla="*/ 3965111 h 6367455"/>
                <a:gd name="connsiteX1267" fmla="*/ 726097 w 6891715"/>
                <a:gd name="connsiteY1267" fmla="*/ 3960978 h 6367455"/>
                <a:gd name="connsiteX1268" fmla="*/ 713397 w 6891715"/>
                <a:gd name="connsiteY1268" fmla="*/ 3960978 h 6367455"/>
                <a:gd name="connsiteX1269" fmla="*/ 697523 w 6891715"/>
                <a:gd name="connsiteY1269" fmla="*/ 3959388 h 6367455"/>
                <a:gd name="connsiteX1270" fmla="*/ 671807 w 6891715"/>
                <a:gd name="connsiteY1270" fmla="*/ 3958116 h 6367455"/>
                <a:gd name="connsiteX1271" fmla="*/ 666727 w 6891715"/>
                <a:gd name="connsiteY1271" fmla="*/ 3950166 h 6367455"/>
                <a:gd name="connsiteX1272" fmla="*/ 671489 w 6891715"/>
                <a:gd name="connsiteY1272" fmla="*/ 3936174 h 6367455"/>
                <a:gd name="connsiteX1273" fmla="*/ 679109 w 6891715"/>
                <a:gd name="connsiteY1273" fmla="*/ 3935220 h 6367455"/>
                <a:gd name="connsiteX1274" fmla="*/ 702286 w 6891715"/>
                <a:gd name="connsiteY1274" fmla="*/ 3929496 h 6367455"/>
                <a:gd name="connsiteX1275" fmla="*/ 695936 w 6891715"/>
                <a:gd name="connsiteY1275" fmla="*/ 3944442 h 6367455"/>
                <a:gd name="connsiteX1276" fmla="*/ 708635 w 6891715"/>
                <a:gd name="connsiteY1276" fmla="*/ 3933630 h 6367455"/>
                <a:gd name="connsiteX1277" fmla="*/ 714032 w 6891715"/>
                <a:gd name="connsiteY1277" fmla="*/ 3941898 h 6367455"/>
                <a:gd name="connsiteX1278" fmla="*/ 723556 w 6891715"/>
                <a:gd name="connsiteY1278" fmla="*/ 3945078 h 6367455"/>
                <a:gd name="connsiteX1279" fmla="*/ 744828 w 6891715"/>
                <a:gd name="connsiteY1279" fmla="*/ 3944124 h 6367455"/>
                <a:gd name="connsiteX1280" fmla="*/ 729906 w 6891715"/>
                <a:gd name="connsiteY1280" fmla="*/ 3937764 h 6367455"/>
                <a:gd name="connsiteX1281" fmla="*/ 721335 w 6891715"/>
                <a:gd name="connsiteY1281" fmla="*/ 3924091 h 6367455"/>
                <a:gd name="connsiteX1282" fmla="*/ 735938 w 6891715"/>
                <a:gd name="connsiteY1282" fmla="*/ 3917413 h 6367455"/>
                <a:gd name="connsiteX1283" fmla="*/ 738161 w 6891715"/>
                <a:gd name="connsiteY1283" fmla="*/ 3899605 h 6367455"/>
                <a:gd name="connsiteX1284" fmla="*/ 748638 w 6891715"/>
                <a:gd name="connsiteY1284" fmla="*/ 3896425 h 6367455"/>
                <a:gd name="connsiteX1285" fmla="*/ 772766 w 6891715"/>
                <a:gd name="connsiteY1285" fmla="*/ 3895153 h 6367455"/>
                <a:gd name="connsiteX1286" fmla="*/ 801341 w 6891715"/>
                <a:gd name="connsiteY1286" fmla="*/ 3884024 h 6367455"/>
                <a:gd name="connsiteX1287" fmla="*/ 818487 w 6891715"/>
                <a:gd name="connsiteY1287" fmla="*/ 3880844 h 6367455"/>
                <a:gd name="connsiteX1288" fmla="*/ 842936 w 6891715"/>
                <a:gd name="connsiteY1288" fmla="*/ 3884978 h 6367455"/>
                <a:gd name="connsiteX1289" fmla="*/ 838491 w 6891715"/>
                <a:gd name="connsiteY1289" fmla="*/ 3879890 h 6367455"/>
                <a:gd name="connsiteX1290" fmla="*/ 818487 w 6891715"/>
                <a:gd name="connsiteY1290" fmla="*/ 3875756 h 6367455"/>
                <a:gd name="connsiteX1291" fmla="*/ 806739 w 6891715"/>
                <a:gd name="connsiteY1291" fmla="*/ 3872576 h 6367455"/>
                <a:gd name="connsiteX1292" fmla="*/ 809597 w 6891715"/>
                <a:gd name="connsiteY1292" fmla="*/ 3861128 h 6367455"/>
                <a:gd name="connsiteX1293" fmla="*/ 815947 w 6891715"/>
                <a:gd name="connsiteY1293" fmla="*/ 3846183 h 6367455"/>
                <a:gd name="connsiteX1294" fmla="*/ 805469 w 6891715"/>
                <a:gd name="connsiteY1294" fmla="*/ 3851589 h 6367455"/>
                <a:gd name="connsiteX1295" fmla="*/ 790863 w 6891715"/>
                <a:gd name="connsiteY1295" fmla="*/ 3871622 h 6367455"/>
                <a:gd name="connsiteX1296" fmla="*/ 780068 w 6891715"/>
                <a:gd name="connsiteY1296" fmla="*/ 3876074 h 6367455"/>
                <a:gd name="connsiteX1297" fmla="*/ 761019 w 6891715"/>
                <a:gd name="connsiteY1297" fmla="*/ 3880526 h 6367455"/>
                <a:gd name="connsiteX1298" fmla="*/ 753717 w 6891715"/>
                <a:gd name="connsiteY1298" fmla="*/ 3881798 h 6367455"/>
                <a:gd name="connsiteX1299" fmla="*/ 755940 w 6891715"/>
                <a:gd name="connsiteY1299" fmla="*/ 3886568 h 6367455"/>
                <a:gd name="connsiteX1300" fmla="*/ 738161 w 6891715"/>
                <a:gd name="connsiteY1300" fmla="*/ 3886886 h 6367455"/>
                <a:gd name="connsiteX1301" fmla="*/ 719112 w 6891715"/>
                <a:gd name="connsiteY1301" fmla="*/ 3895471 h 6367455"/>
                <a:gd name="connsiteX1302" fmla="*/ 715937 w 6891715"/>
                <a:gd name="connsiteY1302" fmla="*/ 3888476 h 6367455"/>
                <a:gd name="connsiteX1303" fmla="*/ 752765 w 6891715"/>
                <a:gd name="connsiteY1303" fmla="*/ 3870032 h 6367455"/>
                <a:gd name="connsiteX1304" fmla="*/ 760702 w 6891715"/>
                <a:gd name="connsiteY1304" fmla="*/ 3848727 h 6367455"/>
                <a:gd name="connsiteX1305" fmla="*/ 776576 w 6891715"/>
                <a:gd name="connsiteY1305" fmla="*/ 3837915 h 6367455"/>
                <a:gd name="connsiteX1306" fmla="*/ 774672 w 6891715"/>
                <a:gd name="connsiteY1306" fmla="*/ 3832827 h 6367455"/>
                <a:gd name="connsiteX1307" fmla="*/ 762925 w 6891715"/>
                <a:gd name="connsiteY1307" fmla="*/ 3833781 h 6367455"/>
                <a:gd name="connsiteX1308" fmla="*/ 774037 w 6891715"/>
                <a:gd name="connsiteY1308" fmla="*/ 3807706 h 6367455"/>
                <a:gd name="connsiteX1309" fmla="*/ 792133 w 6891715"/>
                <a:gd name="connsiteY1309" fmla="*/ 3795622 h 6367455"/>
                <a:gd name="connsiteX1310" fmla="*/ 816582 w 6891715"/>
                <a:gd name="connsiteY1310" fmla="*/ 3799756 h 6367455"/>
                <a:gd name="connsiteX1311" fmla="*/ 808962 w 6891715"/>
                <a:gd name="connsiteY1311" fmla="*/ 3783857 h 6367455"/>
                <a:gd name="connsiteX1312" fmla="*/ 810867 w 6891715"/>
                <a:gd name="connsiteY1312" fmla="*/ 3772091 h 6367455"/>
                <a:gd name="connsiteX1313" fmla="*/ 796261 w 6891715"/>
                <a:gd name="connsiteY1313" fmla="*/ 3781949 h 6367455"/>
                <a:gd name="connsiteX1314" fmla="*/ 754035 w 6891715"/>
                <a:gd name="connsiteY1314" fmla="*/ 3782585 h 6367455"/>
                <a:gd name="connsiteX1315" fmla="*/ 746733 w 6891715"/>
                <a:gd name="connsiteY1315" fmla="*/ 3776225 h 6367455"/>
                <a:gd name="connsiteX1316" fmla="*/ 746098 w 6891715"/>
                <a:gd name="connsiteY1316" fmla="*/ 3760007 h 6367455"/>
                <a:gd name="connsiteX1317" fmla="*/ 733716 w 6891715"/>
                <a:gd name="connsiteY1317" fmla="*/ 3772727 h 6367455"/>
                <a:gd name="connsiteX1318" fmla="*/ 725462 w 6891715"/>
                <a:gd name="connsiteY1318" fmla="*/ 3773363 h 6367455"/>
                <a:gd name="connsiteX1319" fmla="*/ 722922 w 6891715"/>
                <a:gd name="connsiteY1319" fmla="*/ 3762551 h 6367455"/>
                <a:gd name="connsiteX1320" fmla="*/ 708317 w 6891715"/>
                <a:gd name="connsiteY1320" fmla="*/ 3761597 h 6367455"/>
                <a:gd name="connsiteX1321" fmla="*/ 703873 w 6891715"/>
                <a:gd name="connsiteY1321" fmla="*/ 3755238 h 6367455"/>
                <a:gd name="connsiteX1322" fmla="*/ 689903 w 6891715"/>
                <a:gd name="connsiteY1322" fmla="*/ 3743790 h 6367455"/>
                <a:gd name="connsiteX1323" fmla="*/ 702603 w 6891715"/>
                <a:gd name="connsiteY1323" fmla="*/ 3727890 h 6367455"/>
                <a:gd name="connsiteX1324" fmla="*/ 717207 w 6891715"/>
                <a:gd name="connsiteY1324" fmla="*/ 3722484 h 6367455"/>
                <a:gd name="connsiteX1325" fmla="*/ 723556 w 6891715"/>
                <a:gd name="connsiteY1325" fmla="*/ 3704359 h 6367455"/>
                <a:gd name="connsiteX1326" fmla="*/ 752130 w 6891715"/>
                <a:gd name="connsiteY1326" fmla="*/ 3696727 h 6367455"/>
                <a:gd name="connsiteX1327" fmla="*/ 745463 w 6891715"/>
                <a:gd name="connsiteY1327" fmla="*/ 3691639 h 6367455"/>
                <a:gd name="connsiteX1328" fmla="*/ 744511 w 6891715"/>
                <a:gd name="connsiteY1328" fmla="*/ 3682100 h 6367455"/>
                <a:gd name="connsiteX1329" fmla="*/ 727366 w 6891715"/>
                <a:gd name="connsiteY1329" fmla="*/ 3684326 h 6367455"/>
                <a:gd name="connsiteX1330" fmla="*/ 719429 w 6891715"/>
                <a:gd name="connsiteY1330" fmla="*/ 3690685 h 6367455"/>
                <a:gd name="connsiteX1331" fmla="*/ 711492 w 6891715"/>
                <a:gd name="connsiteY1331" fmla="*/ 3679238 h 6367455"/>
                <a:gd name="connsiteX1332" fmla="*/ 713137 w 6891715"/>
                <a:gd name="connsiteY1332" fmla="*/ 3667467 h 6367455"/>
                <a:gd name="connsiteX1333" fmla="*/ 709077 w 6891715"/>
                <a:gd name="connsiteY1333" fmla="*/ 3678226 h 6367455"/>
                <a:gd name="connsiteX1334" fmla="*/ 687363 w 6891715"/>
                <a:gd name="connsiteY1334" fmla="*/ 3666796 h 6367455"/>
                <a:gd name="connsiteX1335" fmla="*/ 708146 w 6891715"/>
                <a:gd name="connsiteY1335" fmla="*/ 3662351 h 6367455"/>
                <a:gd name="connsiteX1336" fmla="*/ 713618 w 6891715"/>
                <a:gd name="connsiteY1336" fmla="*/ 3664031 h 6367455"/>
                <a:gd name="connsiteX1337" fmla="*/ 713715 w 6891715"/>
                <a:gd name="connsiteY1337" fmla="*/ 3663338 h 6367455"/>
                <a:gd name="connsiteX1338" fmla="*/ 731811 w 6891715"/>
                <a:gd name="connsiteY1338" fmla="*/ 3667790 h 6367455"/>
                <a:gd name="connsiteX1339" fmla="*/ 728637 w 6891715"/>
                <a:gd name="connsiteY1339" fmla="*/ 3656978 h 6367455"/>
                <a:gd name="connsiteX1340" fmla="*/ 717842 w 6891715"/>
                <a:gd name="connsiteY1340" fmla="*/ 3653798 h 6367455"/>
                <a:gd name="connsiteX1341" fmla="*/ 713397 w 6891715"/>
                <a:gd name="connsiteY1341" fmla="*/ 3637263 h 6367455"/>
                <a:gd name="connsiteX1342" fmla="*/ 731493 w 6891715"/>
                <a:gd name="connsiteY1342" fmla="*/ 3629313 h 6367455"/>
                <a:gd name="connsiteX1343" fmla="*/ 734351 w 6891715"/>
                <a:gd name="connsiteY1343" fmla="*/ 3608644 h 6367455"/>
                <a:gd name="connsiteX1344" fmla="*/ 756575 w 6891715"/>
                <a:gd name="connsiteY1344" fmla="*/ 3612460 h 6367455"/>
                <a:gd name="connsiteX1345" fmla="*/ 769274 w 6891715"/>
                <a:gd name="connsiteY1345" fmla="*/ 3610234 h 6367455"/>
                <a:gd name="connsiteX1346" fmla="*/ 781974 w 6891715"/>
                <a:gd name="connsiteY1346" fmla="*/ 3619456 h 6367455"/>
                <a:gd name="connsiteX1347" fmla="*/ 783244 w 6891715"/>
                <a:gd name="connsiteY1347" fmla="*/ 3628995 h 6367455"/>
                <a:gd name="connsiteX1348" fmla="*/ 797214 w 6891715"/>
                <a:gd name="connsiteY1348" fmla="*/ 3634401 h 6367455"/>
                <a:gd name="connsiteX1349" fmla="*/ 792451 w 6891715"/>
                <a:gd name="connsiteY1349" fmla="*/ 3621681 h 6367455"/>
                <a:gd name="connsiteX1350" fmla="*/ 805469 w 6891715"/>
                <a:gd name="connsiteY1350" fmla="*/ 3610870 h 6367455"/>
                <a:gd name="connsiteX1351" fmla="*/ 823250 w 6891715"/>
                <a:gd name="connsiteY1351" fmla="*/ 3618184 h 6367455"/>
                <a:gd name="connsiteX1352" fmla="*/ 839443 w 6891715"/>
                <a:gd name="connsiteY1352" fmla="*/ 3627723 h 6367455"/>
                <a:gd name="connsiteX1353" fmla="*/ 845792 w 6891715"/>
                <a:gd name="connsiteY1353" fmla="*/ 3628359 h 6367455"/>
                <a:gd name="connsiteX1354" fmla="*/ 846428 w 6891715"/>
                <a:gd name="connsiteY1354" fmla="*/ 3609598 h 6367455"/>
                <a:gd name="connsiteX1355" fmla="*/ 837855 w 6891715"/>
                <a:gd name="connsiteY1355" fmla="*/ 3592426 h 6367455"/>
                <a:gd name="connsiteX1356" fmla="*/ 850555 w 6891715"/>
                <a:gd name="connsiteY1356" fmla="*/ 3578753 h 6367455"/>
                <a:gd name="connsiteX1357" fmla="*/ 867382 w 6891715"/>
                <a:gd name="connsiteY1357" fmla="*/ 3578753 h 6367455"/>
                <a:gd name="connsiteX1358" fmla="*/ 877860 w 6891715"/>
                <a:gd name="connsiteY1358" fmla="*/ 3557447 h 6367455"/>
                <a:gd name="connsiteX1359" fmla="*/ 861985 w 6891715"/>
                <a:gd name="connsiteY1359" fmla="*/ 3554267 h 6367455"/>
                <a:gd name="connsiteX1360" fmla="*/ 841666 w 6891715"/>
                <a:gd name="connsiteY1360" fmla="*/ 3559991 h 6367455"/>
                <a:gd name="connsiteX1361" fmla="*/ 823567 w 6891715"/>
                <a:gd name="connsiteY1361" fmla="*/ 3549180 h 6367455"/>
                <a:gd name="connsiteX1362" fmla="*/ 830235 w 6891715"/>
                <a:gd name="connsiteY1362" fmla="*/ 3539004 h 6367455"/>
                <a:gd name="connsiteX1363" fmla="*/ 840396 w 6891715"/>
                <a:gd name="connsiteY1363" fmla="*/ 3528192 h 6367455"/>
                <a:gd name="connsiteX1364" fmla="*/ 862620 w 6891715"/>
                <a:gd name="connsiteY1364" fmla="*/ 3519606 h 6367455"/>
                <a:gd name="connsiteX1365" fmla="*/ 858492 w 6891715"/>
                <a:gd name="connsiteY1365" fmla="*/ 3510067 h 6367455"/>
                <a:gd name="connsiteX1366" fmla="*/ 855318 w 6891715"/>
                <a:gd name="connsiteY1366" fmla="*/ 3497665 h 6367455"/>
                <a:gd name="connsiteX1367" fmla="*/ 870875 w 6891715"/>
                <a:gd name="connsiteY1367" fmla="*/ 3480494 h 6367455"/>
                <a:gd name="connsiteX1368" fmla="*/ 886750 w 6891715"/>
                <a:gd name="connsiteY1368" fmla="*/ 3474770 h 6367455"/>
                <a:gd name="connsiteX1369" fmla="*/ 892783 w 6891715"/>
                <a:gd name="connsiteY1369" fmla="*/ 3461096 h 6367455"/>
                <a:gd name="connsiteX1370" fmla="*/ 911833 w 6891715"/>
                <a:gd name="connsiteY1370" fmla="*/ 3464276 h 6367455"/>
                <a:gd name="connsiteX1371" fmla="*/ 908658 w 6891715"/>
                <a:gd name="connsiteY1371" fmla="*/ 3456962 h 6367455"/>
                <a:gd name="connsiteX1372" fmla="*/ 924533 w 6891715"/>
                <a:gd name="connsiteY1372" fmla="*/ 3451556 h 6367455"/>
                <a:gd name="connsiteX1373" fmla="*/ 941679 w 6891715"/>
                <a:gd name="connsiteY1373" fmla="*/ 3470318 h 6367455"/>
                <a:gd name="connsiteX1374" fmla="*/ 931201 w 6891715"/>
                <a:gd name="connsiteY1374" fmla="*/ 3495757 h 6367455"/>
                <a:gd name="connsiteX1375" fmla="*/ 943901 w 6891715"/>
                <a:gd name="connsiteY1375" fmla="*/ 3496393 h 6367455"/>
                <a:gd name="connsiteX1376" fmla="*/ 952157 w 6891715"/>
                <a:gd name="connsiteY1376" fmla="*/ 3479858 h 6367455"/>
                <a:gd name="connsiteX1377" fmla="*/ 948029 w 6891715"/>
                <a:gd name="connsiteY1377" fmla="*/ 3453464 h 6367455"/>
                <a:gd name="connsiteX1378" fmla="*/ 961364 w 6891715"/>
                <a:gd name="connsiteY1378" fmla="*/ 3453464 h 6367455"/>
                <a:gd name="connsiteX1379" fmla="*/ 3068524 w 6891715"/>
                <a:gd name="connsiteY1379" fmla="*/ 3432164 h 6367455"/>
                <a:gd name="connsiteX1380" fmla="*/ 3099111 w 6891715"/>
                <a:gd name="connsiteY1380" fmla="*/ 3458846 h 6367455"/>
                <a:gd name="connsiteX1381" fmla="*/ 3103526 w 6891715"/>
                <a:gd name="connsiteY1381" fmla="*/ 3464378 h 6367455"/>
                <a:gd name="connsiteX1382" fmla="*/ 3097535 w 6891715"/>
                <a:gd name="connsiteY1382" fmla="*/ 3484552 h 6367455"/>
                <a:gd name="connsiteX1383" fmla="*/ 3057488 w 6891715"/>
                <a:gd name="connsiteY1383" fmla="*/ 3462425 h 6367455"/>
                <a:gd name="connsiteX1384" fmla="*/ 3059065 w 6891715"/>
                <a:gd name="connsiteY1384" fmla="*/ 3441926 h 6367455"/>
                <a:gd name="connsiteX1385" fmla="*/ 2463763 w 6891715"/>
                <a:gd name="connsiteY1385" fmla="*/ 3408351 h 6367455"/>
                <a:gd name="connsiteX1386" fmla="*/ 2474876 w 6891715"/>
                <a:gd name="connsiteY1386" fmla="*/ 3421051 h 6367455"/>
                <a:gd name="connsiteX1387" fmla="*/ 2466303 w 6891715"/>
                <a:gd name="connsiteY1387" fmla="*/ 3420165 h 6367455"/>
                <a:gd name="connsiteX1388" fmla="*/ 2454238 w 6891715"/>
                <a:gd name="connsiteY1388" fmla="*/ 3410123 h 6367455"/>
                <a:gd name="connsiteX1389" fmla="*/ 2674737 w 6891715"/>
                <a:gd name="connsiteY1389" fmla="*/ 3390889 h 6367455"/>
                <a:gd name="connsiteX1390" fmla="*/ 2681250 w 6891715"/>
                <a:gd name="connsiteY1390" fmla="*/ 3409169 h 6367455"/>
                <a:gd name="connsiteX1391" fmla="*/ 2674086 w 6891715"/>
                <a:gd name="connsiteY1391" fmla="*/ 3422639 h 6367455"/>
                <a:gd name="connsiteX1392" fmla="*/ 2668550 w 6891715"/>
                <a:gd name="connsiteY1392" fmla="*/ 3409169 h 6367455"/>
                <a:gd name="connsiteX1393" fmla="*/ 2669201 w 6891715"/>
                <a:gd name="connsiteY1393" fmla="*/ 3392172 h 6367455"/>
                <a:gd name="connsiteX1394" fmla="*/ 2629274 w 6891715"/>
                <a:gd name="connsiteY1394" fmla="*/ 3381364 h 6367455"/>
                <a:gd name="connsiteX1395" fmla="*/ 2653567 w 6891715"/>
                <a:gd name="connsiteY1395" fmla="*/ 3390766 h 6367455"/>
                <a:gd name="connsiteX1396" fmla="*/ 2656722 w 6891715"/>
                <a:gd name="connsiteY1396" fmla="*/ 3399854 h 6367455"/>
                <a:gd name="connsiteX1397" fmla="*/ 2660193 w 6891715"/>
                <a:gd name="connsiteY1397" fmla="*/ 3406122 h 6367455"/>
                <a:gd name="connsiteX1398" fmla="*/ 2664610 w 6891715"/>
                <a:gd name="connsiteY1398" fmla="*/ 3411449 h 6367455"/>
                <a:gd name="connsiteX1399" fmla="*/ 2668711 w 6891715"/>
                <a:gd name="connsiteY1399" fmla="*/ 3422732 h 6367455"/>
                <a:gd name="connsiteX1400" fmla="*/ 2689849 w 6891715"/>
                <a:gd name="connsiteY1400" fmla="*/ 3430880 h 6367455"/>
                <a:gd name="connsiteX1401" fmla="*/ 2693951 w 6891715"/>
                <a:gd name="connsiteY1401" fmla="*/ 3446236 h 6367455"/>
                <a:gd name="connsiteX1402" fmla="*/ 2687956 w 6891715"/>
                <a:gd name="connsiteY1402" fmla="*/ 3460025 h 6367455"/>
                <a:gd name="connsiteX1403" fmla="*/ 2677545 w 6891715"/>
                <a:gd name="connsiteY1403" fmla="*/ 3468173 h 6367455"/>
                <a:gd name="connsiteX1404" fmla="*/ 2660508 w 6891715"/>
                <a:gd name="connsiteY1404" fmla="*/ 3478202 h 6367455"/>
                <a:gd name="connsiteX1405" fmla="*/ 2640001 w 6891715"/>
                <a:gd name="connsiteY1405" fmla="*/ 3476008 h 6367455"/>
                <a:gd name="connsiteX1406" fmla="*/ 2627065 w 6891715"/>
                <a:gd name="connsiteY1406" fmla="*/ 3461592 h 6367455"/>
                <a:gd name="connsiteX1407" fmla="*/ 2634322 w 6891715"/>
                <a:gd name="connsiteY1407" fmla="*/ 3455324 h 6367455"/>
                <a:gd name="connsiteX1408" fmla="*/ 2622648 w 6891715"/>
                <a:gd name="connsiteY1408" fmla="*/ 3453131 h 6367455"/>
                <a:gd name="connsiteX1409" fmla="*/ 2620440 w 6891715"/>
                <a:gd name="connsiteY1409" fmla="*/ 3436834 h 6367455"/>
                <a:gd name="connsiteX1410" fmla="*/ 2603718 w 6891715"/>
                <a:gd name="connsiteY1410" fmla="*/ 3425239 h 6367455"/>
                <a:gd name="connsiteX1411" fmla="*/ 2593938 w 6891715"/>
                <a:gd name="connsiteY1411" fmla="*/ 3412076 h 6367455"/>
                <a:gd name="connsiteX1412" fmla="*/ 2595831 w 6891715"/>
                <a:gd name="connsiteY1412" fmla="*/ 3394213 h 6367455"/>
                <a:gd name="connsiteX1413" fmla="*/ 2608766 w 6891715"/>
                <a:gd name="connsiteY1413" fmla="*/ 3400481 h 6367455"/>
                <a:gd name="connsiteX1414" fmla="*/ 2620124 w 6891715"/>
                <a:gd name="connsiteY1414" fmla="*/ 3397033 h 6367455"/>
                <a:gd name="connsiteX1415" fmla="*/ 1157482 w 6891715"/>
                <a:gd name="connsiteY1415" fmla="*/ 3378189 h 6367455"/>
                <a:gd name="connsiteX1416" fmla="*/ 1165647 w 6891715"/>
                <a:gd name="connsiteY1416" fmla="*/ 3378189 h 6367455"/>
                <a:gd name="connsiteX1417" fmla="*/ 1168671 w 6891715"/>
                <a:gd name="connsiteY1417" fmla="*/ 3387857 h 6367455"/>
                <a:gd name="connsiteX1418" fmla="*/ 1174719 w 6891715"/>
                <a:gd name="connsiteY1418" fmla="*/ 3404938 h 6367455"/>
                <a:gd name="connsiteX1419" fmla="*/ 1171090 w 6891715"/>
                <a:gd name="connsiteY1419" fmla="*/ 3417829 h 6367455"/>
                <a:gd name="connsiteX1420" fmla="*/ 1165949 w 6891715"/>
                <a:gd name="connsiteY1420" fmla="*/ 3421052 h 6367455"/>
                <a:gd name="connsiteX1421" fmla="*/ 1153854 w 6891715"/>
                <a:gd name="connsiteY1421" fmla="*/ 3413639 h 6367455"/>
                <a:gd name="connsiteX1422" fmla="*/ 1149318 w 6891715"/>
                <a:gd name="connsiteY1422" fmla="*/ 3400748 h 6367455"/>
                <a:gd name="connsiteX1423" fmla="*/ 1151435 w 6891715"/>
                <a:gd name="connsiteY1423" fmla="*/ 3387857 h 6367455"/>
                <a:gd name="connsiteX1424" fmla="*/ 1072072 w 6891715"/>
                <a:gd name="connsiteY1424" fmla="*/ 3340094 h 6367455"/>
                <a:gd name="connsiteX1425" fmla="*/ 1080383 w 6891715"/>
                <a:gd name="connsiteY1425" fmla="*/ 3351711 h 6367455"/>
                <a:gd name="connsiteX1426" fmla="*/ 1080383 w 6891715"/>
                <a:gd name="connsiteY1426" fmla="*/ 3364272 h 6367455"/>
                <a:gd name="connsiteX1427" fmla="*/ 1085817 w 6891715"/>
                <a:gd name="connsiteY1427" fmla="*/ 3378398 h 6367455"/>
                <a:gd name="connsiteX1428" fmla="*/ 1073351 w 6891715"/>
                <a:gd name="connsiteY1428" fmla="*/ 3387819 h 6367455"/>
                <a:gd name="connsiteX1429" fmla="*/ 1067917 w 6891715"/>
                <a:gd name="connsiteY1429" fmla="*/ 3397239 h 6367455"/>
                <a:gd name="connsiteX1430" fmla="*/ 1057373 w 6891715"/>
                <a:gd name="connsiteY1430" fmla="*/ 3394727 h 6367455"/>
                <a:gd name="connsiteX1431" fmla="*/ 1055132 w 6891715"/>
                <a:gd name="connsiteY1431" fmla="*/ 3384992 h 6367455"/>
                <a:gd name="connsiteX1432" fmla="*/ 1061206 w 6891715"/>
                <a:gd name="connsiteY1432" fmla="*/ 3368354 h 6367455"/>
                <a:gd name="connsiteX1433" fmla="*/ 1051616 w 6891715"/>
                <a:gd name="connsiteY1433" fmla="*/ 3368354 h 6367455"/>
                <a:gd name="connsiteX1434" fmla="*/ 1043305 w 6891715"/>
                <a:gd name="connsiteY1434" fmla="*/ 3377770 h 6367455"/>
                <a:gd name="connsiteX1435" fmla="*/ 1039151 w 6891715"/>
                <a:gd name="connsiteY1435" fmla="*/ 3384050 h 6367455"/>
                <a:gd name="connsiteX1436" fmla="*/ 1038191 w 6891715"/>
                <a:gd name="connsiteY1436" fmla="*/ 3371807 h 6367455"/>
                <a:gd name="connsiteX1437" fmla="*/ 1047461 w 6891715"/>
                <a:gd name="connsiteY1437" fmla="*/ 3350769 h 6367455"/>
                <a:gd name="connsiteX1438" fmla="*/ 1055772 w 6891715"/>
                <a:gd name="connsiteY1438" fmla="*/ 3356735 h 6367455"/>
                <a:gd name="connsiteX1439" fmla="*/ 1062484 w 6891715"/>
                <a:gd name="connsiteY1439" fmla="*/ 3348571 h 6367455"/>
                <a:gd name="connsiteX1440" fmla="*/ 2665169 w 6891715"/>
                <a:gd name="connsiteY1440" fmla="*/ 3319452 h 6367455"/>
                <a:gd name="connsiteX1441" fmla="*/ 2676488 w 6891715"/>
                <a:gd name="connsiteY1441" fmla="*/ 3339638 h 6367455"/>
                <a:gd name="connsiteX1442" fmla="*/ 2670990 w 6891715"/>
                <a:gd name="connsiteY1442" fmla="*/ 3354377 h 6367455"/>
                <a:gd name="connsiteX1443" fmla="*/ 2659025 w 6891715"/>
                <a:gd name="connsiteY1443" fmla="*/ 3347008 h 6367455"/>
                <a:gd name="connsiteX1444" fmla="*/ 2670990 w 6891715"/>
                <a:gd name="connsiteY1444" fmla="*/ 3338356 h 6367455"/>
                <a:gd name="connsiteX1445" fmla="*/ 1084228 w 6891715"/>
                <a:gd name="connsiteY1445" fmla="*/ 3309929 h 6367455"/>
                <a:gd name="connsiteX1446" fmla="*/ 1082061 w 6891715"/>
                <a:gd name="connsiteY1446" fmla="*/ 3317834 h 6367455"/>
                <a:gd name="connsiteX1447" fmla="*/ 1071529 w 6891715"/>
                <a:gd name="connsiteY1447" fmla="*/ 3324217 h 6367455"/>
                <a:gd name="connsiteX1448" fmla="*/ 1074936 w 6891715"/>
                <a:gd name="connsiteY1448" fmla="*/ 3316010 h 6367455"/>
                <a:gd name="connsiteX1449" fmla="*/ 1113472 w 6891715"/>
                <a:gd name="connsiteY1449" fmla="*/ 3303579 h 6367455"/>
                <a:gd name="connsiteX1450" fmla="*/ 1114392 w 6891715"/>
                <a:gd name="connsiteY1450" fmla="*/ 3311286 h 6367455"/>
                <a:gd name="connsiteX1451" fmla="*/ 1103653 w 6891715"/>
                <a:gd name="connsiteY1451" fmla="*/ 3330557 h 6367455"/>
                <a:gd name="connsiteX1452" fmla="*/ 1101505 w 6891715"/>
                <a:gd name="connsiteY1452" fmla="*/ 3345010 h 6367455"/>
                <a:gd name="connsiteX1453" fmla="*/ 1089538 w 6891715"/>
                <a:gd name="connsiteY1453" fmla="*/ 3359143 h 6367455"/>
                <a:gd name="connsiteX1454" fmla="*/ 1082481 w 6891715"/>
                <a:gd name="connsiteY1454" fmla="*/ 3355288 h 6367455"/>
                <a:gd name="connsiteX1455" fmla="*/ 1083095 w 6891715"/>
                <a:gd name="connsiteY1455" fmla="*/ 3352398 h 6367455"/>
                <a:gd name="connsiteX1456" fmla="*/ 1077879 w 6891715"/>
                <a:gd name="connsiteY1456" fmla="*/ 3344048 h 6367455"/>
                <a:gd name="connsiteX1457" fmla="*/ 1094448 w 6891715"/>
                <a:gd name="connsiteY1457" fmla="*/ 3331521 h 6367455"/>
                <a:gd name="connsiteX1458" fmla="*/ 1089232 w 6891715"/>
                <a:gd name="connsiteY1458" fmla="*/ 3330557 h 6367455"/>
                <a:gd name="connsiteX1459" fmla="*/ 1102425 w 6891715"/>
                <a:gd name="connsiteY1459" fmla="*/ 3314499 h 6367455"/>
                <a:gd name="connsiteX1460" fmla="*/ 2832915 w 6891715"/>
                <a:gd name="connsiteY1460" fmla="*/ 3290876 h 6367455"/>
                <a:gd name="connsiteX1461" fmla="*/ 2848659 w 6891715"/>
                <a:gd name="connsiteY1461" fmla="*/ 3298814 h 6367455"/>
                <a:gd name="connsiteX1462" fmla="*/ 2852437 w 6891715"/>
                <a:gd name="connsiteY1462" fmla="*/ 3323262 h 6367455"/>
                <a:gd name="connsiteX1463" fmla="*/ 2858735 w 6891715"/>
                <a:gd name="connsiteY1463" fmla="*/ 3340090 h 6367455"/>
                <a:gd name="connsiteX1464" fmla="*/ 2859050 w 6891715"/>
                <a:gd name="connsiteY1464" fmla="*/ 3355965 h 6367455"/>
                <a:gd name="connsiteX1465" fmla="*/ 2825673 w 6891715"/>
                <a:gd name="connsiteY1465" fmla="*/ 3386761 h 6367455"/>
                <a:gd name="connsiteX1466" fmla="*/ 2826618 w 6891715"/>
                <a:gd name="connsiteY1466" fmla="*/ 3404859 h 6367455"/>
                <a:gd name="connsiteX1467" fmla="*/ 2846770 w 6891715"/>
                <a:gd name="connsiteY1467" fmla="*/ 3426766 h 6367455"/>
                <a:gd name="connsiteX1468" fmla="*/ 2831341 w 6891715"/>
                <a:gd name="connsiteY1468" fmla="*/ 3449944 h 6367455"/>
                <a:gd name="connsiteX1469" fmla="*/ 2814337 w 6891715"/>
                <a:gd name="connsiteY1469" fmla="*/ 3447721 h 6367455"/>
                <a:gd name="connsiteX1470" fmla="*/ 2814652 w 6891715"/>
                <a:gd name="connsiteY1470" fmla="*/ 3457564 h 6367455"/>
                <a:gd name="connsiteX1471" fmla="*/ 2807095 w 6891715"/>
                <a:gd name="connsiteY1471" fmla="*/ 3449944 h 6367455"/>
                <a:gd name="connsiteX1472" fmla="*/ 2805206 w 6891715"/>
                <a:gd name="connsiteY1472" fmla="*/ 3460739 h 6367455"/>
                <a:gd name="connsiteX1473" fmla="*/ 2820005 w 6891715"/>
                <a:gd name="connsiteY1473" fmla="*/ 3480741 h 6367455"/>
                <a:gd name="connsiteX1474" fmla="*/ 2804261 w 6891715"/>
                <a:gd name="connsiteY1474" fmla="*/ 3482964 h 6367455"/>
                <a:gd name="connsiteX1475" fmla="*/ 2793871 w 6891715"/>
                <a:gd name="connsiteY1475" fmla="*/ 3473439 h 6367455"/>
                <a:gd name="connsiteX1476" fmla="*/ 2782220 w 6891715"/>
                <a:gd name="connsiteY1476" fmla="*/ 3471534 h 6367455"/>
                <a:gd name="connsiteX1477" fmla="*/ 2775923 w 6891715"/>
                <a:gd name="connsiteY1477" fmla="*/ 3459786 h 6367455"/>
                <a:gd name="connsiteX1478" fmla="*/ 2790722 w 6891715"/>
                <a:gd name="connsiteY1478" fmla="*/ 3456611 h 6367455"/>
                <a:gd name="connsiteX1479" fmla="*/ 2777497 w 6891715"/>
                <a:gd name="connsiteY1479" fmla="*/ 3440736 h 6367455"/>
                <a:gd name="connsiteX1480" fmla="*/ 2776237 w 6891715"/>
                <a:gd name="connsiteY1480" fmla="*/ 3442641 h 6367455"/>
                <a:gd name="connsiteX1481" fmla="*/ 2772774 w 6891715"/>
                <a:gd name="connsiteY1481" fmla="*/ 3445816 h 6367455"/>
                <a:gd name="connsiteX1482" fmla="*/ 2770570 w 6891715"/>
                <a:gd name="connsiteY1482" fmla="*/ 3447086 h 6367455"/>
                <a:gd name="connsiteX1483" fmla="*/ 2768366 w 6891715"/>
                <a:gd name="connsiteY1483" fmla="*/ 3448674 h 6367455"/>
                <a:gd name="connsiteX1484" fmla="*/ 2766791 w 6891715"/>
                <a:gd name="connsiteY1484" fmla="*/ 3449309 h 6367455"/>
                <a:gd name="connsiteX1485" fmla="*/ 2766161 w 6891715"/>
                <a:gd name="connsiteY1485" fmla="*/ 3449626 h 6367455"/>
                <a:gd name="connsiteX1486" fmla="*/ 2765217 w 6891715"/>
                <a:gd name="connsiteY1486" fmla="*/ 3449626 h 6367455"/>
                <a:gd name="connsiteX1487" fmla="*/ 2761438 w 6891715"/>
                <a:gd name="connsiteY1487" fmla="*/ 3447721 h 6367455"/>
                <a:gd name="connsiteX1488" fmla="*/ 2756400 w 6891715"/>
                <a:gd name="connsiteY1488" fmla="*/ 3445499 h 6367455"/>
                <a:gd name="connsiteX1489" fmla="*/ 2750733 w 6891715"/>
                <a:gd name="connsiteY1489" fmla="*/ 3442324 h 6367455"/>
                <a:gd name="connsiteX1490" fmla="*/ 2739082 w 6891715"/>
                <a:gd name="connsiteY1490" fmla="*/ 3445499 h 6367455"/>
                <a:gd name="connsiteX1491" fmla="*/ 2730580 w 6891715"/>
                <a:gd name="connsiteY1491" fmla="*/ 3434069 h 6367455"/>
                <a:gd name="connsiteX1492" fmla="*/ 2726172 w 6891715"/>
                <a:gd name="connsiteY1492" fmla="*/ 3419146 h 6367455"/>
                <a:gd name="connsiteX1493" fmla="*/ 2732470 w 6891715"/>
                <a:gd name="connsiteY1493" fmla="*/ 3410574 h 6367455"/>
                <a:gd name="connsiteX1494" fmla="*/ 2721764 w 6891715"/>
                <a:gd name="connsiteY1494" fmla="*/ 3395016 h 6367455"/>
                <a:gd name="connsiteX1495" fmla="*/ 2728691 w 6891715"/>
                <a:gd name="connsiteY1495" fmla="*/ 3382316 h 6367455"/>
                <a:gd name="connsiteX1496" fmla="*/ 2706650 w 6891715"/>
                <a:gd name="connsiteY1496" fmla="*/ 3359457 h 6367455"/>
                <a:gd name="connsiteX1497" fmla="*/ 2712003 w 6891715"/>
                <a:gd name="connsiteY1497" fmla="*/ 3352155 h 6367455"/>
                <a:gd name="connsiteX1498" fmla="*/ 2742546 w 6891715"/>
                <a:gd name="connsiteY1498" fmla="*/ 3359140 h 6367455"/>
                <a:gd name="connsiteX1499" fmla="*/ 2751677 w 6891715"/>
                <a:gd name="connsiteY1499" fmla="*/ 3348344 h 6367455"/>
                <a:gd name="connsiteX1500" fmla="*/ 2760179 w 6891715"/>
                <a:gd name="connsiteY1500" fmla="*/ 3334692 h 6367455"/>
                <a:gd name="connsiteX1501" fmla="*/ 2739082 w 6891715"/>
                <a:gd name="connsiteY1501" fmla="*/ 3323262 h 6367455"/>
                <a:gd name="connsiteX1502" fmla="*/ 2739082 w 6891715"/>
                <a:gd name="connsiteY1502" fmla="*/ 3315959 h 6367455"/>
                <a:gd name="connsiteX1503" fmla="*/ 2755771 w 6891715"/>
                <a:gd name="connsiteY1503" fmla="*/ 3325166 h 6367455"/>
                <a:gd name="connsiteX1504" fmla="*/ 2785054 w 6891715"/>
                <a:gd name="connsiteY1504" fmla="*/ 3317547 h 6367455"/>
                <a:gd name="connsiteX1505" fmla="*/ 2767421 w 6891715"/>
                <a:gd name="connsiteY1505" fmla="*/ 3335644 h 6367455"/>
                <a:gd name="connsiteX1506" fmla="*/ 2773718 w 6891715"/>
                <a:gd name="connsiteY1506" fmla="*/ 3341677 h 6367455"/>
                <a:gd name="connsiteX1507" fmla="*/ 2771514 w 6891715"/>
                <a:gd name="connsiteY1507" fmla="*/ 3351202 h 6367455"/>
                <a:gd name="connsiteX1508" fmla="*/ 2790722 w 6891715"/>
                <a:gd name="connsiteY1508" fmla="*/ 3363903 h 6367455"/>
                <a:gd name="connsiteX1509" fmla="*/ 2795760 w 6891715"/>
                <a:gd name="connsiteY1509" fmla="*/ 3341677 h 6367455"/>
                <a:gd name="connsiteX1510" fmla="*/ 2802057 w 6891715"/>
                <a:gd name="connsiteY1510" fmla="*/ 3337549 h 6367455"/>
                <a:gd name="connsiteX1511" fmla="*/ 2811504 w 6891715"/>
                <a:gd name="connsiteY1511" fmla="*/ 3346757 h 6367455"/>
                <a:gd name="connsiteX1512" fmla="*/ 2811189 w 6891715"/>
                <a:gd name="connsiteY1512" fmla="*/ 3334374 h 6367455"/>
                <a:gd name="connsiteX1513" fmla="*/ 2803002 w 6891715"/>
                <a:gd name="connsiteY1513" fmla="*/ 3321674 h 6367455"/>
                <a:gd name="connsiteX1514" fmla="*/ 1020731 w 6891715"/>
                <a:gd name="connsiteY1514" fmla="*/ 3233728 h 6367455"/>
                <a:gd name="connsiteX1515" fmla="*/ 1016076 w 6891715"/>
                <a:gd name="connsiteY1515" fmla="*/ 3241030 h 6367455"/>
                <a:gd name="connsiteX1516" fmla="*/ 1012090 w 6891715"/>
                <a:gd name="connsiteY1516" fmla="*/ 3246428 h 6367455"/>
                <a:gd name="connsiteX1517" fmla="*/ 1006440 w 6891715"/>
                <a:gd name="connsiteY1517" fmla="*/ 3243253 h 6367455"/>
                <a:gd name="connsiteX1518" fmla="*/ 1012755 w 6891715"/>
                <a:gd name="connsiteY1518" fmla="*/ 3234680 h 6367455"/>
                <a:gd name="connsiteX1519" fmla="*/ 1074260 w 6891715"/>
                <a:gd name="connsiteY1519" fmla="*/ 3214677 h 6367455"/>
                <a:gd name="connsiteX1520" fmla="*/ 1089658 w 6891715"/>
                <a:gd name="connsiteY1520" fmla="*/ 3239024 h 6367455"/>
                <a:gd name="connsiteX1521" fmla="*/ 1106981 w 6891715"/>
                <a:gd name="connsiteY1521" fmla="*/ 3246073 h 6367455"/>
                <a:gd name="connsiteX1522" fmla="*/ 1103774 w 6891715"/>
                <a:gd name="connsiteY1522" fmla="*/ 3257926 h 6367455"/>
                <a:gd name="connsiteX1523" fmla="*/ 1117568 w 6891715"/>
                <a:gd name="connsiteY1523" fmla="*/ 3267537 h 6367455"/>
                <a:gd name="connsiteX1524" fmla="*/ 1101849 w 6891715"/>
                <a:gd name="connsiteY1524" fmla="*/ 3281632 h 6367455"/>
                <a:gd name="connsiteX1525" fmla="*/ 1099603 w 6891715"/>
                <a:gd name="connsiteY1525" fmla="*/ 3275225 h 6367455"/>
                <a:gd name="connsiteX1526" fmla="*/ 1084526 w 6891715"/>
                <a:gd name="connsiteY1526" fmla="*/ 3280350 h 6367455"/>
                <a:gd name="connsiteX1527" fmla="*/ 1077147 w 6891715"/>
                <a:gd name="connsiteY1527" fmla="*/ 3285797 h 6367455"/>
                <a:gd name="connsiteX1528" fmla="*/ 1063353 w 6891715"/>
                <a:gd name="connsiteY1528" fmla="*/ 3286117 h 6367455"/>
                <a:gd name="connsiteX1529" fmla="*/ 1055655 w 6891715"/>
                <a:gd name="connsiteY1529" fmla="*/ 3277467 h 6367455"/>
                <a:gd name="connsiteX1530" fmla="*/ 1067523 w 6891715"/>
                <a:gd name="connsiteY1530" fmla="*/ 3266897 h 6367455"/>
                <a:gd name="connsiteX1531" fmla="*/ 1082601 w 6891715"/>
                <a:gd name="connsiteY1531" fmla="*/ 3267856 h 6367455"/>
                <a:gd name="connsiteX1532" fmla="*/ 1082280 w 6891715"/>
                <a:gd name="connsiteY1532" fmla="*/ 3262730 h 6367455"/>
                <a:gd name="connsiteX1533" fmla="*/ 1070732 w 6891715"/>
                <a:gd name="connsiteY1533" fmla="*/ 3261449 h 6367455"/>
                <a:gd name="connsiteX1534" fmla="*/ 1073618 w 6891715"/>
                <a:gd name="connsiteY1534" fmla="*/ 3254081 h 6367455"/>
                <a:gd name="connsiteX1535" fmla="*/ 1082280 w 6891715"/>
                <a:gd name="connsiteY1535" fmla="*/ 3253121 h 6367455"/>
                <a:gd name="connsiteX1536" fmla="*/ 1087412 w 6891715"/>
                <a:gd name="connsiteY1536" fmla="*/ 3242227 h 6367455"/>
                <a:gd name="connsiteX1537" fmla="*/ 1073618 w 6891715"/>
                <a:gd name="connsiteY1537" fmla="*/ 3243190 h 6367455"/>
                <a:gd name="connsiteX1538" fmla="*/ 1059505 w 6891715"/>
                <a:gd name="connsiteY1538" fmla="*/ 3236141 h 6367455"/>
                <a:gd name="connsiteX1539" fmla="*/ 1056296 w 6891715"/>
                <a:gd name="connsiteY1539" fmla="*/ 3224288 h 6367455"/>
                <a:gd name="connsiteX1540" fmla="*/ 1068165 w 6891715"/>
                <a:gd name="connsiteY1540" fmla="*/ 3226530 h 6367455"/>
                <a:gd name="connsiteX1541" fmla="*/ 1064636 w 6891715"/>
                <a:gd name="connsiteY1541" fmla="*/ 3217881 h 6367455"/>
                <a:gd name="connsiteX1542" fmla="*/ 1036556 w 6891715"/>
                <a:gd name="connsiteY1542" fmla="*/ 3211501 h 6367455"/>
                <a:gd name="connsiteX1543" fmla="*/ 1042954 w 6891715"/>
                <a:gd name="connsiteY1543" fmla="*/ 3212454 h 6367455"/>
                <a:gd name="connsiteX1544" fmla="*/ 1032178 w 6891715"/>
                <a:gd name="connsiteY1544" fmla="*/ 3225472 h 6367455"/>
                <a:gd name="connsiteX1545" fmla="*/ 1020731 w 6891715"/>
                <a:gd name="connsiteY1545" fmla="*/ 3227377 h 6367455"/>
                <a:gd name="connsiteX1546" fmla="*/ 1025442 w 6891715"/>
                <a:gd name="connsiteY1546" fmla="*/ 3219122 h 6367455"/>
                <a:gd name="connsiteX1547" fmla="*/ 1065497 w 6891715"/>
                <a:gd name="connsiteY1547" fmla="*/ 3170226 h 6367455"/>
                <a:gd name="connsiteX1548" fmla="*/ 1066766 w 6891715"/>
                <a:gd name="connsiteY1548" fmla="*/ 3176576 h 6367455"/>
                <a:gd name="connsiteX1549" fmla="*/ 1060416 w 6891715"/>
                <a:gd name="connsiteY1549" fmla="*/ 3174354 h 6367455"/>
                <a:gd name="connsiteX1550" fmla="*/ 2496621 w 6891715"/>
                <a:gd name="connsiteY1550" fmla="*/ 3159114 h 6367455"/>
                <a:gd name="connsiteX1551" fmla="*/ 2512976 w 6891715"/>
                <a:gd name="connsiteY1551" fmla="*/ 3161291 h 6367455"/>
                <a:gd name="connsiteX1552" fmla="*/ 2507000 w 6891715"/>
                <a:gd name="connsiteY1552" fmla="*/ 3179948 h 6367455"/>
                <a:gd name="connsiteX1553" fmla="*/ 2488130 w 6891715"/>
                <a:gd name="connsiteY1553" fmla="*/ 3189277 h 6367455"/>
                <a:gd name="connsiteX1554" fmla="*/ 2479638 w 6891715"/>
                <a:gd name="connsiteY1554" fmla="*/ 3174662 h 6367455"/>
                <a:gd name="connsiteX1555" fmla="*/ 2481839 w 6891715"/>
                <a:gd name="connsiteY1555" fmla="*/ 3166888 h 6367455"/>
                <a:gd name="connsiteX1556" fmla="*/ 2494420 w 6891715"/>
                <a:gd name="connsiteY1556" fmla="*/ 3169687 h 6367455"/>
                <a:gd name="connsiteX1557" fmla="*/ 949493 w 6891715"/>
                <a:gd name="connsiteY1557" fmla="*/ 3151177 h 6367455"/>
                <a:gd name="connsiteX1558" fmla="*/ 957238 w 6891715"/>
                <a:gd name="connsiteY1558" fmla="*/ 3156257 h 6367455"/>
                <a:gd name="connsiteX1559" fmla="*/ 946125 w 6891715"/>
                <a:gd name="connsiteY1559" fmla="*/ 3170226 h 6367455"/>
                <a:gd name="connsiteX1560" fmla="*/ 1053951 w 6891715"/>
                <a:gd name="connsiteY1560" fmla="*/ 3149590 h 6367455"/>
                <a:gd name="connsiteX1561" fmla="*/ 1060416 w 6891715"/>
                <a:gd name="connsiteY1561" fmla="*/ 3156763 h 6367455"/>
                <a:gd name="connsiteX1562" fmla="*/ 1060416 w 6891715"/>
                <a:gd name="connsiteY1562" fmla="*/ 3162999 h 6367455"/>
                <a:gd name="connsiteX1563" fmla="*/ 1052656 w 6891715"/>
                <a:gd name="connsiteY1563" fmla="*/ 3167053 h 6367455"/>
                <a:gd name="connsiteX1564" fmla="*/ 1043924 w 6891715"/>
                <a:gd name="connsiteY1564" fmla="*/ 3161127 h 6367455"/>
                <a:gd name="connsiteX1565" fmla="*/ 1042953 w 6891715"/>
                <a:gd name="connsiteY1565" fmla="*/ 3151773 h 6367455"/>
                <a:gd name="connsiteX1566" fmla="*/ 957696 w 6891715"/>
                <a:gd name="connsiteY1566" fmla="*/ 3089266 h 6367455"/>
                <a:gd name="connsiteX1567" fmla="*/ 969937 w 6891715"/>
                <a:gd name="connsiteY1567" fmla="*/ 3097932 h 6367455"/>
                <a:gd name="connsiteX1568" fmla="*/ 966877 w 6891715"/>
                <a:gd name="connsiteY1568" fmla="*/ 3107561 h 6367455"/>
                <a:gd name="connsiteX1569" fmla="*/ 958002 w 6891715"/>
                <a:gd name="connsiteY1569" fmla="*/ 3112696 h 6367455"/>
                <a:gd name="connsiteX1570" fmla="*/ 965041 w 6891715"/>
                <a:gd name="connsiteY1570" fmla="*/ 3133881 h 6367455"/>
                <a:gd name="connsiteX1571" fmla="*/ 960144 w 6891715"/>
                <a:gd name="connsiteY1571" fmla="*/ 3148003 h 6367455"/>
                <a:gd name="connsiteX1572" fmla="*/ 950657 w 6891715"/>
                <a:gd name="connsiteY1572" fmla="*/ 3139337 h 6367455"/>
                <a:gd name="connsiteX1573" fmla="*/ 946679 w 6891715"/>
                <a:gd name="connsiteY1573" fmla="*/ 3129066 h 6367455"/>
                <a:gd name="connsiteX1574" fmla="*/ 944536 w 6891715"/>
                <a:gd name="connsiteY1574" fmla="*/ 3110771 h 6367455"/>
                <a:gd name="connsiteX1575" fmla="*/ 945148 w 6891715"/>
                <a:gd name="connsiteY1575" fmla="*/ 3090550 h 6367455"/>
                <a:gd name="connsiteX1576" fmla="*/ 2717252 w 6891715"/>
                <a:gd name="connsiteY1576" fmla="*/ 3084501 h 6367455"/>
                <a:gd name="connsiteX1577" fmla="*/ 2722526 w 6891715"/>
                <a:gd name="connsiteY1577" fmla="*/ 3100947 h 6367455"/>
                <a:gd name="connsiteX1578" fmla="*/ 2711048 w 6891715"/>
                <a:gd name="connsiteY1578" fmla="*/ 3096433 h 6367455"/>
                <a:gd name="connsiteX1579" fmla="*/ 2700501 w 6891715"/>
                <a:gd name="connsiteY1579" fmla="*/ 3105139 h 6367455"/>
                <a:gd name="connsiteX1580" fmla="*/ 2695538 w 6891715"/>
                <a:gd name="connsiteY1580" fmla="*/ 3099658 h 6367455"/>
                <a:gd name="connsiteX1581" fmla="*/ 2702673 w 6891715"/>
                <a:gd name="connsiteY1581" fmla="*/ 3089016 h 6367455"/>
                <a:gd name="connsiteX1582" fmla="*/ 1081056 w 6891715"/>
                <a:gd name="connsiteY1582" fmla="*/ 3082917 h 6367455"/>
                <a:gd name="connsiteX1583" fmla="*/ 1085552 w 6891715"/>
                <a:gd name="connsiteY1583" fmla="*/ 3084822 h 6367455"/>
                <a:gd name="connsiteX1584" fmla="*/ 1087404 w 6891715"/>
                <a:gd name="connsiteY1584" fmla="*/ 3093394 h 6367455"/>
                <a:gd name="connsiteX1585" fmla="*/ 1083700 w 6891715"/>
                <a:gd name="connsiteY1585" fmla="*/ 3105141 h 6367455"/>
                <a:gd name="connsiteX1586" fmla="*/ 1081056 w 6891715"/>
                <a:gd name="connsiteY1586" fmla="*/ 3095617 h 6367455"/>
                <a:gd name="connsiteX1587" fmla="*/ 3278151 w 6891715"/>
                <a:gd name="connsiteY1587" fmla="*/ 3081329 h 6367455"/>
                <a:gd name="connsiteX1588" fmla="*/ 3281326 w 6891715"/>
                <a:gd name="connsiteY1588" fmla="*/ 3085759 h 6367455"/>
                <a:gd name="connsiteX1589" fmla="*/ 3275928 w 6891715"/>
                <a:gd name="connsiteY1589" fmla="*/ 3099048 h 6367455"/>
                <a:gd name="connsiteX1590" fmla="*/ 3272118 w 6891715"/>
                <a:gd name="connsiteY1590" fmla="*/ 3137019 h 6367455"/>
                <a:gd name="connsiteX1591" fmla="*/ 3272436 w 6891715"/>
                <a:gd name="connsiteY1591" fmla="*/ 3161067 h 6367455"/>
                <a:gd name="connsiteX1592" fmla="*/ 3256561 w 6891715"/>
                <a:gd name="connsiteY1592" fmla="*/ 3174673 h 6367455"/>
                <a:gd name="connsiteX1593" fmla="*/ 3251481 w 6891715"/>
                <a:gd name="connsiteY1593" fmla="*/ 3207581 h 6367455"/>
                <a:gd name="connsiteX1594" fmla="*/ 3245448 w 6891715"/>
                <a:gd name="connsiteY1594" fmla="*/ 3235745 h 6367455"/>
                <a:gd name="connsiteX1595" fmla="*/ 3232113 w 6891715"/>
                <a:gd name="connsiteY1595" fmla="*/ 3264226 h 6367455"/>
                <a:gd name="connsiteX1596" fmla="*/ 3220365 w 6891715"/>
                <a:gd name="connsiteY1596" fmla="*/ 3268655 h 6367455"/>
                <a:gd name="connsiteX1597" fmla="*/ 3219413 w 6891715"/>
                <a:gd name="connsiteY1597" fmla="*/ 3255048 h 6367455"/>
                <a:gd name="connsiteX1598" fmla="*/ 3232430 w 6891715"/>
                <a:gd name="connsiteY1598" fmla="*/ 3179419 h 6367455"/>
                <a:gd name="connsiteX1599" fmla="*/ 3249258 w 6891715"/>
                <a:gd name="connsiteY1599" fmla="*/ 3154106 h 6367455"/>
                <a:gd name="connsiteX1600" fmla="*/ 3259418 w 6891715"/>
                <a:gd name="connsiteY1600" fmla="*/ 3133854 h 6367455"/>
                <a:gd name="connsiteX1601" fmla="*/ 3265768 w 6891715"/>
                <a:gd name="connsiteY1601" fmla="*/ 3118034 h 6367455"/>
                <a:gd name="connsiteX1602" fmla="*/ 3264498 w 6891715"/>
                <a:gd name="connsiteY1602" fmla="*/ 3103479 h 6367455"/>
                <a:gd name="connsiteX1603" fmla="*/ 963890 w 6891715"/>
                <a:gd name="connsiteY1603" fmla="*/ 3071804 h 6367455"/>
                <a:gd name="connsiteX1604" fmla="*/ 974701 w 6891715"/>
                <a:gd name="connsiteY1604" fmla="*/ 3076971 h 6367455"/>
                <a:gd name="connsiteX1605" fmla="*/ 969132 w 6891715"/>
                <a:gd name="connsiteY1605" fmla="*/ 3086091 h 6367455"/>
                <a:gd name="connsiteX1606" fmla="*/ 961597 w 6891715"/>
                <a:gd name="connsiteY1606" fmla="*/ 3083963 h 6367455"/>
                <a:gd name="connsiteX1607" fmla="*/ 954063 w 6891715"/>
                <a:gd name="connsiteY1607" fmla="*/ 3080315 h 6367455"/>
                <a:gd name="connsiteX1608" fmla="*/ 955045 w 6891715"/>
                <a:gd name="connsiteY1608" fmla="*/ 3073020 h 6367455"/>
                <a:gd name="connsiteX1609" fmla="*/ 960350 w 6891715"/>
                <a:gd name="connsiteY1609" fmla="*/ 3040054 h 6367455"/>
                <a:gd name="connsiteX1610" fmla="*/ 976288 w 6891715"/>
                <a:gd name="connsiteY1610" fmla="*/ 3041016 h 6367455"/>
                <a:gd name="connsiteX1611" fmla="*/ 974100 w 6891715"/>
                <a:gd name="connsiteY1611" fmla="*/ 3051920 h 6367455"/>
                <a:gd name="connsiteX1612" fmla="*/ 968788 w 6891715"/>
                <a:gd name="connsiteY1612" fmla="*/ 3050637 h 6367455"/>
                <a:gd name="connsiteX1613" fmla="*/ 970975 w 6891715"/>
                <a:gd name="connsiteY1613" fmla="*/ 3059296 h 6367455"/>
                <a:gd name="connsiteX1614" fmla="*/ 974100 w 6891715"/>
                <a:gd name="connsiteY1614" fmla="*/ 3058975 h 6367455"/>
                <a:gd name="connsiteX1615" fmla="*/ 975038 w 6891715"/>
                <a:gd name="connsiteY1615" fmla="*/ 3071804 h 6367455"/>
                <a:gd name="connsiteX1616" fmla="*/ 960350 w 6891715"/>
                <a:gd name="connsiteY1616" fmla="*/ 3064748 h 6367455"/>
                <a:gd name="connsiteX1617" fmla="*/ 959412 w 6891715"/>
                <a:gd name="connsiteY1617" fmla="*/ 3056089 h 6367455"/>
                <a:gd name="connsiteX1618" fmla="*/ 941600 w 6891715"/>
                <a:gd name="connsiteY1618" fmla="*/ 3052882 h 6367455"/>
                <a:gd name="connsiteX1619" fmla="*/ 936599 w 6891715"/>
                <a:gd name="connsiteY1619" fmla="*/ 3043582 h 6367455"/>
                <a:gd name="connsiteX1620" fmla="*/ 1047716 w 6891715"/>
                <a:gd name="connsiteY1620" fmla="*/ 3033705 h 6367455"/>
                <a:gd name="connsiteX1621" fmla="*/ 1067084 w 6891715"/>
                <a:gd name="connsiteY1621" fmla="*/ 3048347 h 6367455"/>
                <a:gd name="connsiteX1622" fmla="*/ 1069307 w 6891715"/>
                <a:gd name="connsiteY1622" fmla="*/ 3077949 h 6367455"/>
                <a:gd name="connsiteX1623" fmla="*/ 1066132 w 6891715"/>
                <a:gd name="connsiteY1623" fmla="*/ 3087498 h 6367455"/>
                <a:gd name="connsiteX1624" fmla="*/ 1076926 w 6891715"/>
                <a:gd name="connsiteY1624" fmla="*/ 3092590 h 6367455"/>
                <a:gd name="connsiteX1625" fmla="*/ 1079466 w 6891715"/>
                <a:gd name="connsiteY1625" fmla="*/ 3109460 h 6367455"/>
                <a:gd name="connsiteX1626" fmla="*/ 1084229 w 6891715"/>
                <a:gd name="connsiteY1626" fmla="*/ 3109460 h 6367455"/>
                <a:gd name="connsiteX1627" fmla="*/ 1082642 w 6891715"/>
                <a:gd name="connsiteY1627" fmla="*/ 3121874 h 6367455"/>
                <a:gd name="connsiteX1628" fmla="*/ 1108678 w 6891715"/>
                <a:gd name="connsiteY1628" fmla="*/ 3115508 h 6367455"/>
                <a:gd name="connsiteX1629" fmla="*/ 1111218 w 6891715"/>
                <a:gd name="connsiteY1629" fmla="*/ 3125057 h 6367455"/>
                <a:gd name="connsiteX1630" fmla="*/ 1097247 w 6891715"/>
                <a:gd name="connsiteY1630" fmla="*/ 3135879 h 6367455"/>
                <a:gd name="connsiteX1631" fmla="*/ 1089310 w 6891715"/>
                <a:gd name="connsiteY1631" fmla="*/ 3154022 h 6367455"/>
                <a:gd name="connsiteX1632" fmla="*/ 1080737 w 6891715"/>
                <a:gd name="connsiteY1632" fmla="*/ 3159115 h 6367455"/>
                <a:gd name="connsiteX1633" fmla="*/ 1079784 w 6891715"/>
                <a:gd name="connsiteY1633" fmla="*/ 3152749 h 6367455"/>
                <a:gd name="connsiteX1634" fmla="*/ 1081372 w 6891715"/>
                <a:gd name="connsiteY1634" fmla="*/ 3135879 h 6367455"/>
                <a:gd name="connsiteX1635" fmla="*/ 1066766 w 6891715"/>
                <a:gd name="connsiteY1635" fmla="*/ 3136198 h 6367455"/>
                <a:gd name="connsiteX1636" fmla="*/ 1059148 w 6891715"/>
                <a:gd name="connsiteY1636" fmla="*/ 3139381 h 6367455"/>
                <a:gd name="connsiteX1637" fmla="*/ 1055971 w 6891715"/>
                <a:gd name="connsiteY1637" fmla="*/ 3132060 h 6367455"/>
                <a:gd name="connsiteX1638" fmla="*/ 1045494 w 6891715"/>
                <a:gd name="connsiteY1638" fmla="*/ 3119009 h 6367455"/>
                <a:gd name="connsiteX1639" fmla="*/ 1046446 w 6891715"/>
                <a:gd name="connsiteY1639" fmla="*/ 3112006 h 6367455"/>
                <a:gd name="connsiteX1640" fmla="*/ 1044224 w 6891715"/>
                <a:gd name="connsiteY1640" fmla="*/ 3098320 h 6367455"/>
                <a:gd name="connsiteX1641" fmla="*/ 1032158 w 6891715"/>
                <a:gd name="connsiteY1641" fmla="*/ 3089726 h 6367455"/>
                <a:gd name="connsiteX1642" fmla="*/ 1032793 w 6891715"/>
                <a:gd name="connsiteY1642" fmla="*/ 3102457 h 6367455"/>
                <a:gd name="connsiteX1643" fmla="*/ 1019777 w 6891715"/>
                <a:gd name="connsiteY1643" fmla="*/ 3099275 h 6367455"/>
                <a:gd name="connsiteX1644" fmla="*/ 1012474 w 6891715"/>
                <a:gd name="connsiteY1644" fmla="*/ 3087816 h 6367455"/>
                <a:gd name="connsiteX1645" fmla="*/ 1008027 w 6891715"/>
                <a:gd name="connsiteY1645" fmla="*/ 3077312 h 6367455"/>
                <a:gd name="connsiteX1646" fmla="*/ 1015331 w 6891715"/>
                <a:gd name="connsiteY1646" fmla="*/ 3068718 h 6367455"/>
                <a:gd name="connsiteX1647" fmla="*/ 1023904 w 6891715"/>
                <a:gd name="connsiteY1647" fmla="*/ 3075084 h 6367455"/>
                <a:gd name="connsiteX1648" fmla="*/ 1028031 w 6891715"/>
                <a:gd name="connsiteY1648" fmla="*/ 3071901 h 6367455"/>
                <a:gd name="connsiteX1649" fmla="*/ 1023904 w 6891715"/>
                <a:gd name="connsiteY1649" fmla="*/ 3055031 h 6367455"/>
                <a:gd name="connsiteX1650" fmla="*/ 1025491 w 6891715"/>
                <a:gd name="connsiteY1650" fmla="*/ 3045482 h 6367455"/>
                <a:gd name="connsiteX1651" fmla="*/ 1032158 w 6891715"/>
                <a:gd name="connsiteY1651" fmla="*/ 3060123 h 6367455"/>
                <a:gd name="connsiteX1652" fmla="*/ 1049304 w 6891715"/>
                <a:gd name="connsiteY1652" fmla="*/ 3065217 h 6367455"/>
                <a:gd name="connsiteX1653" fmla="*/ 1039462 w 6891715"/>
                <a:gd name="connsiteY1653" fmla="*/ 3043254 h 6367455"/>
                <a:gd name="connsiteX1654" fmla="*/ 2663477 w 6891715"/>
                <a:gd name="connsiteY1654" fmla="*/ 3014652 h 6367455"/>
                <a:gd name="connsiteX1655" fmla="*/ 2668550 w 6891715"/>
                <a:gd name="connsiteY1655" fmla="*/ 3015608 h 6367455"/>
                <a:gd name="connsiteX1656" fmla="*/ 2660624 w 6891715"/>
                <a:gd name="connsiteY1656" fmla="*/ 3025162 h 6367455"/>
                <a:gd name="connsiteX1657" fmla="*/ 2651113 w 6891715"/>
                <a:gd name="connsiteY1657" fmla="*/ 3049369 h 6367455"/>
                <a:gd name="connsiteX1658" fmla="*/ 2659673 w 6891715"/>
                <a:gd name="connsiteY1658" fmla="*/ 3062110 h 6367455"/>
                <a:gd name="connsiteX1659" fmla="*/ 2667282 w 6891715"/>
                <a:gd name="connsiteY1659" fmla="*/ 3079946 h 6367455"/>
                <a:gd name="connsiteX1660" fmla="*/ 2665379 w 6891715"/>
                <a:gd name="connsiteY1660" fmla="*/ 3098101 h 6367455"/>
                <a:gd name="connsiteX1661" fmla="*/ 2651747 w 6891715"/>
                <a:gd name="connsiteY1661" fmla="*/ 3118168 h 6367455"/>
                <a:gd name="connsiteX1662" fmla="*/ 2641284 w 6891715"/>
                <a:gd name="connsiteY1662" fmla="*/ 3138552 h 6367455"/>
                <a:gd name="connsiteX1663" fmla="*/ 2639382 w 6891715"/>
                <a:gd name="connsiteY1663" fmla="*/ 3148107 h 6367455"/>
                <a:gd name="connsiteX1664" fmla="*/ 2633992 w 6891715"/>
                <a:gd name="connsiteY1664" fmla="*/ 3144922 h 6367455"/>
                <a:gd name="connsiteX1665" fmla="*/ 2624481 w 6891715"/>
                <a:gd name="connsiteY1665" fmla="*/ 3135367 h 6367455"/>
                <a:gd name="connsiteX1666" fmla="*/ 2607361 w 6891715"/>
                <a:gd name="connsiteY1666" fmla="*/ 3133456 h 6367455"/>
                <a:gd name="connsiteX1667" fmla="*/ 2591509 w 6891715"/>
                <a:gd name="connsiteY1667" fmla="*/ 3129315 h 6367455"/>
                <a:gd name="connsiteX1668" fmla="*/ 2583266 w 6891715"/>
                <a:gd name="connsiteY1668" fmla="*/ 3137596 h 6367455"/>
                <a:gd name="connsiteX1669" fmla="*/ 2569316 w 6891715"/>
                <a:gd name="connsiteY1669" fmla="*/ 3133775 h 6367455"/>
                <a:gd name="connsiteX1670" fmla="*/ 2548392 w 6891715"/>
                <a:gd name="connsiteY1670" fmla="*/ 3148744 h 6367455"/>
                <a:gd name="connsiteX1671" fmla="*/ 2533808 w 6891715"/>
                <a:gd name="connsiteY1671" fmla="*/ 3141738 h 6367455"/>
                <a:gd name="connsiteX1672" fmla="*/ 2530003 w 6891715"/>
                <a:gd name="connsiteY1672" fmla="*/ 3127723 h 6367455"/>
                <a:gd name="connsiteX1673" fmla="*/ 2504006 w 6891715"/>
                <a:gd name="connsiteY1673" fmla="*/ 3142693 h 6367455"/>
                <a:gd name="connsiteX1674" fmla="*/ 2496714 w 6891715"/>
                <a:gd name="connsiteY1674" fmla="*/ 3155433 h 6367455"/>
                <a:gd name="connsiteX1675" fmla="*/ 2471351 w 6891715"/>
                <a:gd name="connsiteY1675" fmla="*/ 3164352 h 6367455"/>
                <a:gd name="connsiteX1676" fmla="*/ 2468180 w 6891715"/>
                <a:gd name="connsiteY1676" fmla="*/ 3181551 h 6367455"/>
                <a:gd name="connsiteX1677" fmla="*/ 2479277 w 6891715"/>
                <a:gd name="connsiteY1677" fmla="*/ 3189514 h 6367455"/>
                <a:gd name="connsiteX1678" fmla="*/ 2479277 w 6891715"/>
                <a:gd name="connsiteY1678" fmla="*/ 3193973 h 6367455"/>
                <a:gd name="connsiteX1679" fmla="*/ 2485617 w 6891715"/>
                <a:gd name="connsiteY1679" fmla="*/ 3200343 h 6367455"/>
                <a:gd name="connsiteX1680" fmla="*/ 2484666 w 6891715"/>
                <a:gd name="connsiteY1680" fmla="*/ 3214677 h 6367455"/>
                <a:gd name="connsiteX1681" fmla="*/ 2473887 w 6891715"/>
                <a:gd name="connsiteY1681" fmla="*/ 3211809 h 6367455"/>
                <a:gd name="connsiteX1682" fmla="*/ 2477057 w 6891715"/>
                <a:gd name="connsiteY1682" fmla="*/ 3200343 h 6367455"/>
                <a:gd name="connsiteX1683" fmla="*/ 2468814 w 6891715"/>
                <a:gd name="connsiteY1683" fmla="*/ 3205439 h 6367455"/>
                <a:gd name="connsiteX1684" fmla="*/ 2458986 w 6891715"/>
                <a:gd name="connsiteY1684" fmla="*/ 3192062 h 6367455"/>
                <a:gd name="connsiteX1685" fmla="*/ 2449475 w 6891715"/>
                <a:gd name="connsiteY1685" fmla="*/ 3187921 h 6367455"/>
                <a:gd name="connsiteX1686" fmla="*/ 2452328 w 6891715"/>
                <a:gd name="connsiteY1686" fmla="*/ 3178047 h 6367455"/>
                <a:gd name="connsiteX1687" fmla="*/ 2456767 w 6891715"/>
                <a:gd name="connsiteY1687" fmla="*/ 3149381 h 6367455"/>
                <a:gd name="connsiteX1688" fmla="*/ 2481813 w 6891715"/>
                <a:gd name="connsiteY1688" fmla="*/ 3128041 h 6367455"/>
                <a:gd name="connsiteX1689" fmla="*/ 2509396 w 6891715"/>
                <a:gd name="connsiteY1689" fmla="*/ 3122945 h 6367455"/>
                <a:gd name="connsiteX1690" fmla="*/ 2521760 w 6891715"/>
                <a:gd name="connsiteY1690" fmla="*/ 3114345 h 6367455"/>
                <a:gd name="connsiteX1691" fmla="*/ 2562024 w 6891715"/>
                <a:gd name="connsiteY1691" fmla="*/ 3109568 h 6367455"/>
                <a:gd name="connsiteX1692" fmla="*/ 2582632 w 6891715"/>
                <a:gd name="connsiteY1692" fmla="*/ 3077717 h 6367455"/>
                <a:gd name="connsiteX1693" fmla="*/ 2602605 w 6891715"/>
                <a:gd name="connsiteY1693" fmla="*/ 3055421 h 6367455"/>
                <a:gd name="connsiteX1694" fmla="*/ 2615287 w 6891715"/>
                <a:gd name="connsiteY1694" fmla="*/ 3047459 h 6367455"/>
                <a:gd name="connsiteX1695" fmla="*/ 2630188 w 6891715"/>
                <a:gd name="connsiteY1695" fmla="*/ 3047459 h 6367455"/>
                <a:gd name="connsiteX1696" fmla="*/ 2642553 w 6891715"/>
                <a:gd name="connsiteY1696" fmla="*/ 3036947 h 6367455"/>
                <a:gd name="connsiteX1697" fmla="*/ 3448413 w 6891715"/>
                <a:gd name="connsiteY1697" fmla="*/ 2979732 h 6367455"/>
                <a:gd name="connsiteX1698" fmla="*/ 3453791 w 6891715"/>
                <a:gd name="connsiteY1698" fmla="*/ 2990488 h 6367455"/>
                <a:gd name="connsiteX1699" fmla="*/ 3465498 w 6891715"/>
                <a:gd name="connsiteY1699" fmla="*/ 2979732 h 6367455"/>
                <a:gd name="connsiteX1700" fmla="*/ 3471826 w 6891715"/>
                <a:gd name="connsiteY1700" fmla="*/ 2991437 h 6367455"/>
                <a:gd name="connsiteX1701" fmla="*/ 3467396 w 6891715"/>
                <a:gd name="connsiteY1701" fmla="*/ 3010102 h 6367455"/>
                <a:gd name="connsiteX1702" fmla="*/ 3453159 w 6891715"/>
                <a:gd name="connsiteY1702" fmla="*/ 3013582 h 6367455"/>
                <a:gd name="connsiteX1703" fmla="*/ 3450311 w 6891715"/>
                <a:gd name="connsiteY1703" fmla="*/ 3061035 h 6367455"/>
                <a:gd name="connsiteX1704" fmla="*/ 3458537 w 6891715"/>
                <a:gd name="connsiteY1704" fmla="*/ 3074321 h 6367455"/>
                <a:gd name="connsiteX1705" fmla="*/ 3441769 w 6891715"/>
                <a:gd name="connsiteY1705" fmla="*/ 3080016 h 6367455"/>
                <a:gd name="connsiteX1706" fmla="*/ 3442085 w 6891715"/>
                <a:gd name="connsiteY1706" fmla="*/ 3097415 h 6367455"/>
                <a:gd name="connsiteX1707" fmla="*/ 3430378 w 6891715"/>
                <a:gd name="connsiteY1707" fmla="*/ 3099630 h 6367455"/>
                <a:gd name="connsiteX1708" fmla="*/ 3407598 w 6891715"/>
                <a:gd name="connsiteY1708" fmla="*/ 3133480 h 6367455"/>
                <a:gd name="connsiteX1709" fmla="*/ 3408547 w 6891715"/>
                <a:gd name="connsiteY1709" fmla="*/ 3149296 h 6367455"/>
                <a:gd name="connsiteX1710" fmla="*/ 3381338 w 6891715"/>
                <a:gd name="connsiteY1710" fmla="*/ 3155940 h 6367455"/>
                <a:gd name="connsiteX1711" fmla="*/ 3399056 w 6891715"/>
                <a:gd name="connsiteY1711" fmla="*/ 3131898 h 6367455"/>
                <a:gd name="connsiteX1712" fmla="*/ 3405384 w 6891715"/>
                <a:gd name="connsiteY1712" fmla="*/ 3121142 h 6367455"/>
                <a:gd name="connsiteX1713" fmla="*/ 3388615 w 6891715"/>
                <a:gd name="connsiteY1713" fmla="*/ 3129683 h 6367455"/>
                <a:gd name="connsiteX1714" fmla="*/ 3390197 w 6891715"/>
                <a:gd name="connsiteY1714" fmla="*/ 3106272 h 6367455"/>
                <a:gd name="connsiteX1715" fmla="*/ 3384818 w 6891715"/>
                <a:gd name="connsiteY1715" fmla="*/ 3092037 h 6367455"/>
                <a:gd name="connsiteX1716" fmla="*/ 3394626 w 6891715"/>
                <a:gd name="connsiteY1716" fmla="*/ 3078118 h 6367455"/>
                <a:gd name="connsiteX1717" fmla="*/ 3384502 w 6891715"/>
                <a:gd name="connsiteY1717" fmla="*/ 3050912 h 6367455"/>
                <a:gd name="connsiteX1718" fmla="*/ 3412977 w 6891715"/>
                <a:gd name="connsiteY1718" fmla="*/ 3012000 h 6367455"/>
                <a:gd name="connsiteX1719" fmla="*/ 3414559 w 6891715"/>
                <a:gd name="connsiteY1719" fmla="*/ 2994917 h 6367455"/>
                <a:gd name="connsiteX1720" fmla="*/ 3442085 w 6891715"/>
                <a:gd name="connsiteY1720" fmla="*/ 2991437 h 6367455"/>
                <a:gd name="connsiteX1721" fmla="*/ 3493415 w 6891715"/>
                <a:gd name="connsiteY1721" fmla="*/ 2962270 h 6367455"/>
                <a:gd name="connsiteX1722" fmla="*/ 3495638 w 6891715"/>
                <a:gd name="connsiteY1722" fmla="*/ 2975755 h 6367455"/>
                <a:gd name="connsiteX1723" fmla="*/ 3483890 w 6891715"/>
                <a:gd name="connsiteY1723" fmla="*/ 2974150 h 6367455"/>
                <a:gd name="connsiteX1724" fmla="*/ 3475318 w 6891715"/>
                <a:gd name="connsiteY1724" fmla="*/ 2990845 h 6367455"/>
                <a:gd name="connsiteX1725" fmla="*/ 3473413 w 6891715"/>
                <a:gd name="connsiteY1725" fmla="*/ 2976076 h 6367455"/>
                <a:gd name="connsiteX1726" fmla="*/ 2769847 w 6891715"/>
                <a:gd name="connsiteY1726" fmla="*/ 2960682 h 6367455"/>
                <a:gd name="connsiteX1727" fmla="*/ 2770150 w 6891715"/>
                <a:gd name="connsiteY1727" fmla="*/ 2978807 h 6367455"/>
                <a:gd name="connsiteX1728" fmla="*/ 2761986 w 6891715"/>
                <a:gd name="connsiteY1728" fmla="*/ 2994019 h 6367455"/>
                <a:gd name="connsiteX1729" fmla="*/ 2751100 w 6891715"/>
                <a:gd name="connsiteY1729" fmla="*/ 2971363 h 6367455"/>
                <a:gd name="connsiteX1730" fmla="*/ 2754728 w 6891715"/>
                <a:gd name="connsiteY1730" fmla="*/ 2961977 h 6367455"/>
                <a:gd name="connsiteX1731" fmla="*/ 1053114 w 6891715"/>
                <a:gd name="connsiteY1731" fmla="*/ 2895591 h 6367455"/>
                <a:gd name="connsiteX1732" fmla="*/ 1060733 w 6891715"/>
                <a:gd name="connsiteY1732" fmla="*/ 2896547 h 6367455"/>
                <a:gd name="connsiteX1733" fmla="*/ 1066448 w 6891715"/>
                <a:gd name="connsiteY1733" fmla="*/ 2921057 h 6367455"/>
                <a:gd name="connsiteX1734" fmla="*/ 1051527 w 6891715"/>
                <a:gd name="connsiteY1734" fmla="*/ 2933787 h 6367455"/>
                <a:gd name="connsiteX1735" fmla="*/ 1053749 w 6891715"/>
                <a:gd name="connsiteY1735" fmla="*/ 2941110 h 6367455"/>
                <a:gd name="connsiteX1736" fmla="*/ 1068353 w 6891715"/>
                <a:gd name="connsiteY1736" fmla="*/ 2926149 h 6367455"/>
                <a:gd name="connsiteX1737" fmla="*/ 1071528 w 6891715"/>
                <a:gd name="connsiteY1737" fmla="*/ 2931239 h 6367455"/>
                <a:gd name="connsiteX1738" fmla="*/ 1063274 w 6891715"/>
                <a:gd name="connsiteY1738" fmla="*/ 2946204 h 6367455"/>
                <a:gd name="connsiteX1739" fmla="*/ 1051844 w 6891715"/>
                <a:gd name="connsiteY1739" fmla="*/ 2947478 h 6367455"/>
                <a:gd name="connsiteX1740" fmla="*/ 1042318 w 6891715"/>
                <a:gd name="connsiteY1740" fmla="*/ 2957981 h 6367455"/>
                <a:gd name="connsiteX1741" fmla="*/ 1030571 w 6891715"/>
                <a:gd name="connsiteY1741" fmla="*/ 2965621 h 6367455"/>
                <a:gd name="connsiteX1742" fmla="*/ 1041365 w 6891715"/>
                <a:gd name="connsiteY1742" fmla="*/ 2967849 h 6367455"/>
                <a:gd name="connsiteX1743" fmla="*/ 1043271 w 6891715"/>
                <a:gd name="connsiteY1743" fmla="*/ 2977080 h 6367455"/>
                <a:gd name="connsiteX1744" fmla="*/ 1040413 w 6891715"/>
                <a:gd name="connsiteY1744" fmla="*/ 2983446 h 6367455"/>
                <a:gd name="connsiteX1745" fmla="*/ 1028983 w 6891715"/>
                <a:gd name="connsiteY1745" fmla="*/ 2991722 h 6367455"/>
                <a:gd name="connsiteX1746" fmla="*/ 1020413 w 6891715"/>
                <a:gd name="connsiteY1746" fmla="*/ 2991085 h 6367455"/>
                <a:gd name="connsiteX1747" fmla="*/ 1010885 w 6891715"/>
                <a:gd name="connsiteY1747" fmla="*/ 2990130 h 6367455"/>
                <a:gd name="connsiteX1748" fmla="*/ 1009614 w 6891715"/>
                <a:gd name="connsiteY1748" fmla="*/ 2997451 h 6367455"/>
                <a:gd name="connsiteX1749" fmla="*/ 1004853 w 6891715"/>
                <a:gd name="connsiteY1749" fmla="*/ 3013366 h 6367455"/>
                <a:gd name="connsiteX1750" fmla="*/ 987717 w 6891715"/>
                <a:gd name="connsiteY1750" fmla="*/ 3021006 h 6367455"/>
                <a:gd name="connsiteX1751" fmla="*/ 976287 w 6891715"/>
                <a:gd name="connsiteY1751" fmla="*/ 3013366 h 6367455"/>
                <a:gd name="connsiteX1752" fmla="*/ 986765 w 6891715"/>
                <a:gd name="connsiteY1752" fmla="*/ 3006045 h 6367455"/>
                <a:gd name="connsiteX1753" fmla="*/ 995010 w 6891715"/>
                <a:gd name="connsiteY1753" fmla="*/ 2991085 h 6367455"/>
                <a:gd name="connsiteX1754" fmla="*/ 986447 w 6891715"/>
                <a:gd name="connsiteY1754" fmla="*/ 2987266 h 6367455"/>
                <a:gd name="connsiteX1755" fmla="*/ 983272 w 6891715"/>
                <a:gd name="connsiteY1755" fmla="*/ 2980900 h 6367455"/>
                <a:gd name="connsiteX1756" fmla="*/ 991845 w 6891715"/>
                <a:gd name="connsiteY1756" fmla="*/ 2974534 h 6367455"/>
                <a:gd name="connsiteX1757" fmla="*/ 980097 w 6891715"/>
                <a:gd name="connsiteY1757" fmla="*/ 2974534 h 6367455"/>
                <a:gd name="connsiteX1758" fmla="*/ 976605 w 6891715"/>
                <a:gd name="connsiteY1758" fmla="*/ 2955434 h 6367455"/>
                <a:gd name="connsiteX1759" fmla="*/ 989305 w 6891715"/>
                <a:gd name="connsiteY1759" fmla="*/ 2938244 h 6367455"/>
                <a:gd name="connsiteX1760" fmla="*/ 995645 w 6891715"/>
                <a:gd name="connsiteY1760" fmla="*/ 2945568 h 6367455"/>
                <a:gd name="connsiteX1761" fmla="*/ 996597 w 6891715"/>
                <a:gd name="connsiteY1761" fmla="*/ 2940473 h 6367455"/>
                <a:gd name="connsiteX1762" fmla="*/ 1009297 w 6891715"/>
                <a:gd name="connsiteY1762" fmla="*/ 2942384 h 6367455"/>
                <a:gd name="connsiteX1763" fmla="*/ 1012473 w 6891715"/>
                <a:gd name="connsiteY1763" fmla="*/ 2950025 h 6367455"/>
                <a:gd name="connsiteX1764" fmla="*/ 1012473 w 6891715"/>
                <a:gd name="connsiteY1764" fmla="*/ 2939200 h 6367455"/>
                <a:gd name="connsiteX1765" fmla="*/ 1014377 w 6891715"/>
                <a:gd name="connsiteY1765" fmla="*/ 2930921 h 6367455"/>
                <a:gd name="connsiteX1766" fmla="*/ 1042000 w 6891715"/>
                <a:gd name="connsiteY1766" fmla="*/ 2909597 h 6367455"/>
                <a:gd name="connsiteX1767" fmla="*/ 1051209 w 6891715"/>
                <a:gd name="connsiteY1767" fmla="*/ 2904186 h 6367455"/>
                <a:gd name="connsiteX1768" fmla="*/ 1350059 w 6891715"/>
                <a:gd name="connsiteY1768" fmla="*/ 2857495 h 6367455"/>
                <a:gd name="connsiteX1769" fmla="*/ 1357674 w 6891715"/>
                <a:gd name="connsiteY1769" fmla="*/ 2864802 h 6367455"/>
                <a:gd name="connsiteX1770" fmla="*/ 1355452 w 6891715"/>
                <a:gd name="connsiteY1770" fmla="*/ 2876239 h 6367455"/>
                <a:gd name="connsiteX1771" fmla="*/ 1359577 w 6891715"/>
                <a:gd name="connsiteY1771" fmla="*/ 2883863 h 6367455"/>
                <a:gd name="connsiteX1772" fmla="*/ 1370365 w 6891715"/>
                <a:gd name="connsiteY1772" fmla="*/ 2885769 h 6367455"/>
                <a:gd name="connsiteX1773" fmla="*/ 1361164 w 6891715"/>
                <a:gd name="connsiteY1773" fmla="*/ 2908962 h 6367455"/>
                <a:gd name="connsiteX1774" fmla="*/ 1339906 w 6891715"/>
                <a:gd name="connsiteY1774" fmla="*/ 2921989 h 6367455"/>
                <a:gd name="connsiteX1775" fmla="*/ 1307551 w 6891715"/>
                <a:gd name="connsiteY1775" fmla="*/ 2950584 h 6367455"/>
                <a:gd name="connsiteX1776" fmla="*/ 1298350 w 6891715"/>
                <a:gd name="connsiteY1776" fmla="*/ 2965517 h 6367455"/>
                <a:gd name="connsiteX1777" fmla="*/ 1284393 w 6891715"/>
                <a:gd name="connsiteY1777" fmla="*/ 2971871 h 6367455"/>
                <a:gd name="connsiteX1778" fmla="*/ 1283441 w 6891715"/>
                <a:gd name="connsiteY1778" fmla="*/ 2979495 h 6367455"/>
                <a:gd name="connsiteX1779" fmla="*/ 1266628 w 6891715"/>
                <a:gd name="connsiteY1779" fmla="*/ 2996334 h 6367455"/>
                <a:gd name="connsiteX1780" fmla="*/ 1259332 w 6891715"/>
                <a:gd name="connsiteY1780" fmla="*/ 2995381 h 6367455"/>
                <a:gd name="connsiteX1781" fmla="*/ 1243469 w 6891715"/>
                <a:gd name="connsiteY1781" fmla="*/ 2999829 h 6367455"/>
                <a:gd name="connsiteX1782" fmla="*/ 1258381 w 6891715"/>
                <a:gd name="connsiteY1782" fmla="*/ 3002688 h 6367455"/>
                <a:gd name="connsiteX1783" fmla="*/ 1261553 w 6891715"/>
                <a:gd name="connsiteY1783" fmla="*/ 3008089 h 6367455"/>
                <a:gd name="connsiteX1784" fmla="*/ 1290103 w 6891715"/>
                <a:gd name="connsiteY1784" fmla="*/ 2999193 h 6367455"/>
                <a:gd name="connsiteX1785" fmla="*/ 1295496 w 6891715"/>
                <a:gd name="connsiteY1785" fmla="*/ 3001417 h 6367455"/>
                <a:gd name="connsiteX1786" fmla="*/ 1278683 w 6891715"/>
                <a:gd name="connsiteY1786" fmla="*/ 3023657 h 6367455"/>
                <a:gd name="connsiteX1787" fmla="*/ 1272973 w 6891715"/>
                <a:gd name="connsiteY1787" fmla="*/ 3016667 h 6367455"/>
                <a:gd name="connsiteX1788" fmla="*/ 1246006 w 6891715"/>
                <a:gd name="connsiteY1788" fmla="*/ 3027152 h 6367455"/>
                <a:gd name="connsiteX1789" fmla="*/ 1232366 w 6891715"/>
                <a:gd name="connsiteY1789" fmla="*/ 3043037 h 6367455"/>
                <a:gd name="connsiteX1790" fmla="*/ 1233635 w 6891715"/>
                <a:gd name="connsiteY1790" fmla="*/ 3047167 h 6367455"/>
                <a:gd name="connsiteX1791" fmla="*/ 1246006 w 6891715"/>
                <a:gd name="connsiteY1791" fmla="*/ 3037636 h 6367455"/>
                <a:gd name="connsiteX1792" fmla="*/ 1261870 w 6891715"/>
                <a:gd name="connsiteY1792" fmla="*/ 3031282 h 6367455"/>
                <a:gd name="connsiteX1793" fmla="*/ 1267262 w 6891715"/>
                <a:gd name="connsiteY1793" fmla="*/ 3030964 h 6367455"/>
                <a:gd name="connsiteX1794" fmla="*/ 1261870 w 6891715"/>
                <a:gd name="connsiteY1794" fmla="*/ 3052251 h 6367455"/>
                <a:gd name="connsiteX1795" fmla="*/ 1251719 w 6891715"/>
                <a:gd name="connsiteY1795" fmla="*/ 3057652 h 6367455"/>
                <a:gd name="connsiteX1796" fmla="*/ 1240931 w 6891715"/>
                <a:gd name="connsiteY1796" fmla="*/ 3060193 h 6367455"/>
                <a:gd name="connsiteX1797" fmla="*/ 1234586 w 6891715"/>
                <a:gd name="connsiteY1797" fmla="*/ 3058923 h 6367455"/>
                <a:gd name="connsiteX1798" fmla="*/ 1231415 w 6891715"/>
                <a:gd name="connsiteY1798" fmla="*/ 3062099 h 6367455"/>
                <a:gd name="connsiteX1799" fmla="*/ 1248227 w 6891715"/>
                <a:gd name="connsiteY1799" fmla="*/ 3072584 h 6367455"/>
                <a:gd name="connsiteX1800" fmla="*/ 1255844 w 6891715"/>
                <a:gd name="connsiteY1800" fmla="*/ 3071313 h 6367455"/>
                <a:gd name="connsiteX1801" fmla="*/ 1272656 w 6891715"/>
                <a:gd name="connsiteY1801" fmla="*/ 3057652 h 6367455"/>
                <a:gd name="connsiteX1802" fmla="*/ 1267262 w 6891715"/>
                <a:gd name="connsiteY1802" fmla="*/ 3051297 h 6367455"/>
                <a:gd name="connsiteX1803" fmla="*/ 1289468 w 6891715"/>
                <a:gd name="connsiteY1803" fmla="*/ 3046849 h 6367455"/>
                <a:gd name="connsiteX1804" fmla="*/ 1293592 w 6891715"/>
                <a:gd name="connsiteY1804" fmla="*/ 3042719 h 6367455"/>
                <a:gd name="connsiteX1805" fmla="*/ 1308502 w 6891715"/>
                <a:gd name="connsiteY1805" fmla="*/ 3041448 h 6367455"/>
                <a:gd name="connsiteX1806" fmla="*/ 1318970 w 6891715"/>
                <a:gd name="connsiteY1806" fmla="*/ 3038271 h 6367455"/>
                <a:gd name="connsiteX1807" fmla="*/ 1327217 w 6891715"/>
                <a:gd name="connsiteY1807" fmla="*/ 3031599 h 6367455"/>
                <a:gd name="connsiteX1808" fmla="*/ 1342126 w 6891715"/>
                <a:gd name="connsiteY1808" fmla="*/ 3025245 h 6367455"/>
                <a:gd name="connsiteX1809" fmla="*/ 1358942 w 6891715"/>
                <a:gd name="connsiteY1809" fmla="*/ 3031282 h 6367455"/>
                <a:gd name="connsiteX1810" fmla="*/ 1371634 w 6891715"/>
                <a:gd name="connsiteY1810" fmla="*/ 3035730 h 6367455"/>
                <a:gd name="connsiteX1811" fmla="*/ 1382421 w 6891715"/>
                <a:gd name="connsiteY1811" fmla="*/ 3030011 h 6367455"/>
                <a:gd name="connsiteX1812" fmla="*/ 1401459 w 6891715"/>
                <a:gd name="connsiteY1812" fmla="*/ 3024610 h 6367455"/>
                <a:gd name="connsiteX1813" fmla="*/ 1414150 w 6891715"/>
                <a:gd name="connsiteY1813" fmla="*/ 3030964 h 6367455"/>
                <a:gd name="connsiteX1814" fmla="*/ 1437305 w 6891715"/>
                <a:gd name="connsiteY1814" fmla="*/ 3028423 h 6367455"/>
                <a:gd name="connsiteX1815" fmla="*/ 1461412 w 6891715"/>
                <a:gd name="connsiteY1815" fmla="*/ 3029375 h 6367455"/>
                <a:gd name="connsiteX1816" fmla="*/ 1474101 w 6891715"/>
                <a:gd name="connsiteY1816" fmla="*/ 3033506 h 6367455"/>
                <a:gd name="connsiteX1817" fmla="*/ 1481080 w 6891715"/>
                <a:gd name="connsiteY1817" fmla="*/ 3052568 h 6367455"/>
                <a:gd name="connsiteX1818" fmla="*/ 1479176 w 6891715"/>
                <a:gd name="connsiteY1818" fmla="*/ 3086245 h 6367455"/>
                <a:gd name="connsiteX1819" fmla="*/ 1459192 w 6891715"/>
                <a:gd name="connsiteY1819" fmla="*/ 3112932 h 6367455"/>
                <a:gd name="connsiteX1820" fmla="*/ 1455069 w 6891715"/>
                <a:gd name="connsiteY1820" fmla="*/ 3142162 h 6367455"/>
                <a:gd name="connsiteX1821" fmla="*/ 1440795 w 6891715"/>
                <a:gd name="connsiteY1821" fmla="*/ 3172026 h 6367455"/>
                <a:gd name="connsiteX1822" fmla="*/ 1437940 w 6891715"/>
                <a:gd name="connsiteY1822" fmla="*/ 3193312 h 6367455"/>
                <a:gd name="connsiteX1823" fmla="*/ 1422080 w 6891715"/>
                <a:gd name="connsiteY1823" fmla="*/ 3203797 h 6367455"/>
                <a:gd name="connsiteX1824" fmla="*/ 1420812 w 6891715"/>
                <a:gd name="connsiteY1824" fmla="*/ 3217460 h 6367455"/>
                <a:gd name="connsiteX1825" fmla="*/ 1406535 w 6891715"/>
                <a:gd name="connsiteY1825" fmla="*/ 3226990 h 6367455"/>
                <a:gd name="connsiteX1826" fmla="*/ 1402092 w 6891715"/>
                <a:gd name="connsiteY1826" fmla="*/ 3238747 h 6367455"/>
                <a:gd name="connsiteX1827" fmla="*/ 1394161 w 6891715"/>
                <a:gd name="connsiteY1827" fmla="*/ 3252727 h 6367455"/>
                <a:gd name="connsiteX1828" fmla="*/ 1371634 w 6891715"/>
                <a:gd name="connsiteY1828" fmla="*/ 3245102 h 6367455"/>
                <a:gd name="connsiteX1829" fmla="*/ 1358942 w 6891715"/>
                <a:gd name="connsiteY1829" fmla="*/ 3257175 h 6367455"/>
                <a:gd name="connsiteX1830" fmla="*/ 1361164 w 6891715"/>
                <a:gd name="connsiteY1830" fmla="*/ 3262260 h 6367455"/>
                <a:gd name="connsiteX1831" fmla="*/ 1370682 w 6891715"/>
                <a:gd name="connsiteY1831" fmla="*/ 3255904 h 6367455"/>
                <a:gd name="connsiteX1832" fmla="*/ 1383373 w 6891715"/>
                <a:gd name="connsiteY1832" fmla="*/ 3254634 h 6367455"/>
                <a:gd name="connsiteX1833" fmla="*/ 1391940 w 6891715"/>
                <a:gd name="connsiteY1833" fmla="*/ 3260035 h 6367455"/>
                <a:gd name="connsiteX1834" fmla="*/ 1389718 w 6891715"/>
                <a:gd name="connsiteY1834" fmla="*/ 3266390 h 6367455"/>
                <a:gd name="connsiteX1835" fmla="*/ 1401459 w 6891715"/>
                <a:gd name="connsiteY1835" fmla="*/ 3270203 h 6367455"/>
                <a:gd name="connsiteX1836" fmla="*/ 1404631 w 6891715"/>
                <a:gd name="connsiteY1836" fmla="*/ 3277827 h 6367455"/>
                <a:gd name="connsiteX1837" fmla="*/ 1403679 w 6891715"/>
                <a:gd name="connsiteY1837" fmla="*/ 3283230 h 6367455"/>
                <a:gd name="connsiteX1838" fmla="*/ 1399237 w 6891715"/>
                <a:gd name="connsiteY1838" fmla="*/ 3289581 h 6367455"/>
                <a:gd name="connsiteX1839" fmla="*/ 1385911 w 6891715"/>
                <a:gd name="connsiteY1839" fmla="*/ 3289581 h 6367455"/>
                <a:gd name="connsiteX1840" fmla="*/ 1374172 w 6891715"/>
                <a:gd name="connsiteY1840" fmla="*/ 3288629 h 6367455"/>
                <a:gd name="connsiteX1841" fmla="*/ 1371000 w 6891715"/>
                <a:gd name="connsiteY1841" fmla="*/ 3297844 h 6367455"/>
                <a:gd name="connsiteX1842" fmla="*/ 1363702 w 6891715"/>
                <a:gd name="connsiteY1842" fmla="*/ 3307374 h 6367455"/>
                <a:gd name="connsiteX1843" fmla="*/ 1348790 w 6891715"/>
                <a:gd name="connsiteY1843" fmla="*/ 3314363 h 6367455"/>
                <a:gd name="connsiteX1844" fmla="*/ 1338636 w 6891715"/>
                <a:gd name="connsiteY1844" fmla="*/ 3312140 h 6367455"/>
                <a:gd name="connsiteX1845" fmla="*/ 1312944 w 6891715"/>
                <a:gd name="connsiteY1845" fmla="*/ 3312457 h 6367455"/>
                <a:gd name="connsiteX1846" fmla="*/ 1288834 w 6891715"/>
                <a:gd name="connsiteY1846" fmla="*/ 3314682 h 6367455"/>
                <a:gd name="connsiteX1847" fmla="*/ 1288834 w 6891715"/>
                <a:gd name="connsiteY1847" fmla="*/ 3319766 h 6367455"/>
                <a:gd name="connsiteX1848" fmla="*/ 1303426 w 6891715"/>
                <a:gd name="connsiteY1848" fmla="*/ 3317859 h 6367455"/>
                <a:gd name="connsiteX1849" fmla="*/ 1319287 w 6891715"/>
                <a:gd name="connsiteY1849" fmla="*/ 3319448 h 6367455"/>
                <a:gd name="connsiteX1850" fmla="*/ 1331022 w 6891715"/>
                <a:gd name="connsiteY1850" fmla="*/ 3323896 h 6367455"/>
                <a:gd name="connsiteX1851" fmla="*/ 1346886 w 6891715"/>
                <a:gd name="connsiteY1851" fmla="*/ 3328663 h 6367455"/>
                <a:gd name="connsiteX1852" fmla="*/ 1369412 w 6891715"/>
                <a:gd name="connsiteY1852" fmla="*/ 3330886 h 6367455"/>
                <a:gd name="connsiteX1853" fmla="*/ 1377662 w 6891715"/>
                <a:gd name="connsiteY1853" fmla="*/ 3328663 h 6367455"/>
                <a:gd name="connsiteX1854" fmla="*/ 1392257 w 6891715"/>
                <a:gd name="connsiteY1854" fmla="*/ 3315000 h 6367455"/>
                <a:gd name="connsiteX1855" fmla="*/ 1403996 w 6891715"/>
                <a:gd name="connsiteY1855" fmla="*/ 3315635 h 6367455"/>
                <a:gd name="connsiteX1856" fmla="*/ 1415736 w 6891715"/>
                <a:gd name="connsiteY1856" fmla="*/ 3321989 h 6367455"/>
                <a:gd name="connsiteX1857" fmla="*/ 1426204 w 6891715"/>
                <a:gd name="connsiteY1857" fmla="*/ 3333427 h 6367455"/>
                <a:gd name="connsiteX1858" fmla="*/ 1441112 w 6891715"/>
                <a:gd name="connsiteY1858" fmla="*/ 3338512 h 6367455"/>
                <a:gd name="connsiteX1859" fmla="*/ 1459192 w 6891715"/>
                <a:gd name="connsiteY1859" fmla="*/ 3345818 h 6367455"/>
                <a:gd name="connsiteX1860" fmla="*/ 1482666 w 6891715"/>
                <a:gd name="connsiteY1860" fmla="*/ 3379492 h 6367455"/>
                <a:gd name="connsiteX1861" fmla="*/ 1484252 w 6891715"/>
                <a:gd name="connsiteY1861" fmla="*/ 3380763 h 6367455"/>
                <a:gd name="connsiteX1862" fmla="*/ 1486474 w 6891715"/>
                <a:gd name="connsiteY1862" fmla="*/ 3382034 h 6367455"/>
                <a:gd name="connsiteX1863" fmla="*/ 1492503 w 6891715"/>
                <a:gd name="connsiteY1863" fmla="*/ 3385847 h 6367455"/>
                <a:gd name="connsiteX1864" fmla="*/ 1500748 w 6891715"/>
                <a:gd name="connsiteY1864" fmla="*/ 3389659 h 6367455"/>
                <a:gd name="connsiteX1865" fmla="*/ 1512809 w 6891715"/>
                <a:gd name="connsiteY1865" fmla="*/ 3414758 h 6367455"/>
                <a:gd name="connsiteX1866" fmla="*/ 1502335 w 6891715"/>
                <a:gd name="connsiteY1866" fmla="*/ 3420477 h 6367455"/>
                <a:gd name="connsiteX1867" fmla="*/ 1497895 w 6891715"/>
                <a:gd name="connsiteY1867" fmla="*/ 3429056 h 6367455"/>
                <a:gd name="connsiteX1868" fmla="*/ 1508679 w 6891715"/>
                <a:gd name="connsiteY1868" fmla="*/ 3433821 h 6367455"/>
                <a:gd name="connsiteX1869" fmla="*/ 1515344 w 6891715"/>
                <a:gd name="connsiteY1869" fmla="*/ 3449707 h 6367455"/>
                <a:gd name="connsiteX1870" fmla="*/ 1519468 w 6891715"/>
                <a:gd name="connsiteY1870" fmla="*/ 3486562 h 6367455"/>
                <a:gd name="connsiteX1871" fmla="*/ 1529300 w 6891715"/>
                <a:gd name="connsiteY1871" fmla="*/ 3508484 h 6367455"/>
                <a:gd name="connsiteX1872" fmla="*/ 1526130 w 6891715"/>
                <a:gd name="connsiteY1872" fmla="*/ 3514838 h 6367455"/>
                <a:gd name="connsiteX1873" fmla="*/ 1538820 w 6891715"/>
                <a:gd name="connsiteY1873" fmla="*/ 3520239 h 6367455"/>
                <a:gd name="connsiteX1874" fmla="*/ 1544213 w 6891715"/>
                <a:gd name="connsiteY1874" fmla="*/ 3527229 h 6367455"/>
                <a:gd name="connsiteX1875" fmla="*/ 1553094 w 6891715"/>
                <a:gd name="connsiteY1875" fmla="*/ 3538031 h 6367455"/>
                <a:gd name="connsiteX1876" fmla="*/ 1546752 w 6891715"/>
                <a:gd name="connsiteY1876" fmla="*/ 3549469 h 6367455"/>
                <a:gd name="connsiteX1877" fmla="*/ 1540406 w 6891715"/>
                <a:gd name="connsiteY1877" fmla="*/ 3565672 h 6367455"/>
                <a:gd name="connsiteX1878" fmla="*/ 1546752 w 6891715"/>
                <a:gd name="connsiteY1878" fmla="*/ 3559318 h 6367455"/>
                <a:gd name="connsiteX1879" fmla="*/ 1557220 w 6891715"/>
                <a:gd name="connsiteY1879" fmla="*/ 3557730 h 6367455"/>
                <a:gd name="connsiteX1880" fmla="*/ 1560393 w 6891715"/>
                <a:gd name="connsiteY1880" fmla="*/ 3552328 h 6367455"/>
                <a:gd name="connsiteX1881" fmla="*/ 1569910 w 6891715"/>
                <a:gd name="connsiteY1881" fmla="*/ 3552328 h 6367455"/>
                <a:gd name="connsiteX1882" fmla="*/ 1578475 w 6891715"/>
                <a:gd name="connsiteY1882" fmla="*/ 3560907 h 6367455"/>
                <a:gd name="connsiteX1883" fmla="*/ 1594337 w 6891715"/>
                <a:gd name="connsiteY1883" fmla="*/ 3572344 h 6367455"/>
                <a:gd name="connsiteX1884" fmla="*/ 1618764 w 6891715"/>
                <a:gd name="connsiteY1884" fmla="*/ 3594267 h 6367455"/>
                <a:gd name="connsiteX1885" fmla="*/ 1629867 w 6891715"/>
                <a:gd name="connsiteY1885" fmla="*/ 3618413 h 6367455"/>
                <a:gd name="connsiteX1886" fmla="*/ 1648901 w 6891715"/>
                <a:gd name="connsiteY1886" fmla="*/ 3631121 h 6367455"/>
                <a:gd name="connsiteX1887" fmla="*/ 1640335 w 6891715"/>
                <a:gd name="connsiteY1887" fmla="*/ 3642559 h 6367455"/>
                <a:gd name="connsiteX1888" fmla="*/ 1655563 w 6891715"/>
                <a:gd name="connsiteY1888" fmla="*/ 3681320 h 6367455"/>
                <a:gd name="connsiteX1889" fmla="*/ 1679355 w 6891715"/>
                <a:gd name="connsiteY1889" fmla="*/ 3704196 h 6367455"/>
                <a:gd name="connsiteX1890" fmla="*/ 1685700 w 6891715"/>
                <a:gd name="connsiteY1890" fmla="*/ 3721352 h 6367455"/>
                <a:gd name="connsiteX1891" fmla="*/ 1674914 w 6891715"/>
                <a:gd name="connsiteY1891" fmla="*/ 3709597 h 6367455"/>
                <a:gd name="connsiteX1892" fmla="*/ 1654928 w 6891715"/>
                <a:gd name="connsiteY1892" fmla="*/ 3713092 h 6367455"/>
                <a:gd name="connsiteX1893" fmla="*/ 1649535 w 6891715"/>
                <a:gd name="connsiteY1893" fmla="*/ 3708961 h 6367455"/>
                <a:gd name="connsiteX1894" fmla="*/ 1635894 w 6891715"/>
                <a:gd name="connsiteY1894" fmla="*/ 3708961 h 6367455"/>
                <a:gd name="connsiteX1895" fmla="*/ 1620032 w 6891715"/>
                <a:gd name="connsiteY1895" fmla="*/ 3699748 h 6367455"/>
                <a:gd name="connsiteX1896" fmla="*/ 1602902 w 6891715"/>
                <a:gd name="connsiteY1896" fmla="*/ 3700701 h 6367455"/>
                <a:gd name="connsiteX1897" fmla="*/ 1589261 w 6891715"/>
                <a:gd name="connsiteY1897" fmla="*/ 3700065 h 6367455"/>
                <a:gd name="connsiteX1898" fmla="*/ 1586406 w 6891715"/>
                <a:gd name="connsiteY1898" fmla="*/ 3706420 h 6367455"/>
                <a:gd name="connsiteX1899" fmla="*/ 1599730 w 6891715"/>
                <a:gd name="connsiteY1899" fmla="*/ 3705149 h 6367455"/>
                <a:gd name="connsiteX1900" fmla="*/ 1612419 w 6891715"/>
                <a:gd name="connsiteY1900" fmla="*/ 3705149 h 6367455"/>
                <a:gd name="connsiteX1901" fmla="*/ 1620984 w 6891715"/>
                <a:gd name="connsiteY1901" fmla="*/ 3712456 h 6367455"/>
                <a:gd name="connsiteX1902" fmla="*/ 1633674 w 6891715"/>
                <a:gd name="connsiteY1902" fmla="*/ 3713092 h 6367455"/>
                <a:gd name="connsiteX1903" fmla="*/ 1646363 w 6891715"/>
                <a:gd name="connsiteY1903" fmla="*/ 3712138 h 6367455"/>
                <a:gd name="connsiteX1904" fmla="*/ 1653976 w 6891715"/>
                <a:gd name="connsiteY1904" fmla="*/ 3722623 h 6367455"/>
                <a:gd name="connsiteX1905" fmla="*/ 1668569 w 6891715"/>
                <a:gd name="connsiteY1905" fmla="*/ 3729930 h 6367455"/>
                <a:gd name="connsiteX1906" fmla="*/ 1683796 w 6891715"/>
                <a:gd name="connsiteY1906" fmla="*/ 3745498 h 6367455"/>
                <a:gd name="connsiteX1907" fmla="*/ 1692361 w 6891715"/>
                <a:gd name="connsiteY1907" fmla="*/ 3760113 h 6367455"/>
                <a:gd name="connsiteX1908" fmla="*/ 1694899 w 6891715"/>
                <a:gd name="connsiteY1908" fmla="*/ 3787436 h 6367455"/>
                <a:gd name="connsiteX1909" fmla="*/ 1687286 w 6891715"/>
                <a:gd name="connsiteY1909" fmla="*/ 3799192 h 6367455"/>
                <a:gd name="connsiteX1910" fmla="*/ 1673962 w 6891715"/>
                <a:gd name="connsiteY1910" fmla="*/ 3811900 h 6367455"/>
                <a:gd name="connsiteX1911" fmla="*/ 1665397 w 6891715"/>
                <a:gd name="connsiteY1911" fmla="*/ 3830963 h 6367455"/>
                <a:gd name="connsiteX1912" fmla="*/ 1673962 w 6891715"/>
                <a:gd name="connsiteY1912" fmla="*/ 3841766 h 6367455"/>
                <a:gd name="connsiteX1913" fmla="*/ 1692044 w 6891715"/>
                <a:gd name="connsiteY1913" fmla="*/ 3848755 h 6367455"/>
                <a:gd name="connsiteX1914" fmla="*/ 1697437 w 6891715"/>
                <a:gd name="connsiteY1914" fmla="*/ 3846531 h 6367455"/>
                <a:gd name="connsiteX1915" fmla="*/ 1701561 w 6891715"/>
                <a:gd name="connsiteY1915" fmla="*/ 3831599 h 6367455"/>
                <a:gd name="connsiteX1916" fmla="*/ 1705368 w 6891715"/>
                <a:gd name="connsiteY1916" fmla="*/ 3820161 h 6367455"/>
                <a:gd name="connsiteX1917" fmla="*/ 1720278 w 6891715"/>
                <a:gd name="connsiteY1917" fmla="*/ 3816984 h 6367455"/>
                <a:gd name="connsiteX1918" fmla="*/ 1733918 w 6891715"/>
                <a:gd name="connsiteY1918" fmla="*/ 3814760 h 6367455"/>
                <a:gd name="connsiteX1919" fmla="*/ 1755173 w 6891715"/>
                <a:gd name="connsiteY1919" fmla="*/ 3818572 h 6367455"/>
                <a:gd name="connsiteX1920" fmla="*/ 1800854 w 6891715"/>
                <a:gd name="connsiteY1920" fmla="*/ 3826833 h 6367455"/>
                <a:gd name="connsiteX1921" fmla="*/ 1812592 w 6891715"/>
                <a:gd name="connsiteY1921" fmla="*/ 3845578 h 6367455"/>
                <a:gd name="connsiteX1922" fmla="*/ 1835115 w 6891715"/>
                <a:gd name="connsiteY1922" fmla="*/ 3887516 h 6367455"/>
                <a:gd name="connsiteX1923" fmla="*/ 1831308 w 6891715"/>
                <a:gd name="connsiteY1923" fmla="*/ 3910709 h 6367455"/>
                <a:gd name="connsiteX1924" fmla="*/ 1824964 w 6891715"/>
                <a:gd name="connsiteY1924" fmla="*/ 3936126 h 6367455"/>
                <a:gd name="connsiteX1925" fmla="*/ 1809419 w 6891715"/>
                <a:gd name="connsiteY1925" fmla="*/ 3962814 h 6367455"/>
                <a:gd name="connsiteX1926" fmla="*/ 1796730 w 6891715"/>
                <a:gd name="connsiteY1926" fmla="*/ 3960590 h 6367455"/>
                <a:gd name="connsiteX1927" fmla="*/ 1785310 w 6891715"/>
                <a:gd name="connsiteY1927" fmla="*/ 3966945 h 6367455"/>
                <a:gd name="connsiteX1928" fmla="*/ 1785310 w 6891715"/>
                <a:gd name="connsiteY1928" fmla="*/ 3980606 h 6367455"/>
                <a:gd name="connsiteX1929" fmla="*/ 1791655 w 6891715"/>
                <a:gd name="connsiteY1929" fmla="*/ 3986007 h 6367455"/>
                <a:gd name="connsiteX1930" fmla="*/ 1788482 w 6891715"/>
                <a:gd name="connsiteY1930" fmla="*/ 3996810 h 6367455"/>
                <a:gd name="connsiteX1931" fmla="*/ 1776745 w 6891715"/>
                <a:gd name="connsiteY1931" fmla="*/ 3999987 h 6367455"/>
                <a:gd name="connsiteX1932" fmla="*/ 1765642 w 6891715"/>
                <a:gd name="connsiteY1932" fmla="*/ 3998716 h 6367455"/>
                <a:gd name="connsiteX1933" fmla="*/ 1759297 w 6891715"/>
                <a:gd name="connsiteY1933" fmla="*/ 3994903 h 6367455"/>
                <a:gd name="connsiteX1934" fmla="*/ 1753904 w 6891715"/>
                <a:gd name="connsiteY1934" fmla="*/ 4003482 h 6367455"/>
                <a:gd name="connsiteX1935" fmla="*/ 1741215 w 6891715"/>
                <a:gd name="connsiteY1935" fmla="*/ 4002211 h 6367455"/>
                <a:gd name="connsiteX1936" fmla="*/ 1734870 w 6891715"/>
                <a:gd name="connsiteY1936" fmla="*/ 4005388 h 6367455"/>
                <a:gd name="connsiteX1937" fmla="*/ 1750732 w 6891715"/>
                <a:gd name="connsiteY1937" fmla="*/ 4014602 h 6367455"/>
                <a:gd name="connsiteX1938" fmla="*/ 1749780 w 6891715"/>
                <a:gd name="connsiteY1938" fmla="*/ 4023180 h 6367455"/>
                <a:gd name="connsiteX1939" fmla="*/ 1741532 w 6891715"/>
                <a:gd name="connsiteY1939" fmla="*/ 4031758 h 6367455"/>
                <a:gd name="connsiteX1940" fmla="*/ 1737408 w 6891715"/>
                <a:gd name="connsiteY1940" fmla="*/ 4046691 h 6367455"/>
                <a:gd name="connsiteX1941" fmla="*/ 1728843 w 6891715"/>
                <a:gd name="connsiteY1941" fmla="*/ 4053998 h 6367455"/>
                <a:gd name="connsiteX1942" fmla="*/ 1712981 w 6891715"/>
                <a:gd name="connsiteY1942" fmla="*/ 4047962 h 6367455"/>
                <a:gd name="connsiteX1943" fmla="*/ 1726622 w 6891715"/>
                <a:gd name="connsiteY1943" fmla="*/ 4058128 h 6367455"/>
                <a:gd name="connsiteX1944" fmla="*/ 1714250 w 6891715"/>
                <a:gd name="connsiteY1944" fmla="*/ 4069884 h 6367455"/>
                <a:gd name="connsiteX1945" fmla="*/ 1719643 w 6891715"/>
                <a:gd name="connsiteY1945" fmla="*/ 4075285 h 6367455"/>
                <a:gd name="connsiteX1946" fmla="*/ 1730112 w 6891715"/>
                <a:gd name="connsiteY1946" fmla="*/ 4063530 h 6367455"/>
                <a:gd name="connsiteX1947" fmla="*/ 1740898 w 6891715"/>
                <a:gd name="connsiteY1947" fmla="*/ 4072743 h 6367455"/>
                <a:gd name="connsiteX1948" fmla="*/ 1762152 w 6891715"/>
                <a:gd name="connsiteY1948" fmla="*/ 4075920 h 6367455"/>
                <a:gd name="connsiteX1949" fmla="*/ 1773255 w 6891715"/>
                <a:gd name="connsiteY1949" fmla="*/ 4070519 h 6367455"/>
                <a:gd name="connsiteX1950" fmla="*/ 1794510 w 6891715"/>
                <a:gd name="connsiteY1950" fmla="*/ 4063847 h 6367455"/>
                <a:gd name="connsiteX1951" fmla="*/ 1804027 w 6891715"/>
                <a:gd name="connsiteY1951" fmla="*/ 4065118 h 6367455"/>
                <a:gd name="connsiteX1952" fmla="*/ 1797682 w 6891715"/>
                <a:gd name="connsiteY1952" fmla="*/ 4074650 h 6367455"/>
                <a:gd name="connsiteX1953" fmla="*/ 1801171 w 6891715"/>
                <a:gd name="connsiteY1953" fmla="*/ 4096572 h 6367455"/>
                <a:gd name="connsiteX1954" fmla="*/ 1793875 w 6891715"/>
                <a:gd name="connsiteY1954" fmla="*/ 4105150 h 6367455"/>
                <a:gd name="connsiteX1955" fmla="*/ 1761200 w 6891715"/>
                <a:gd name="connsiteY1955" fmla="*/ 4113728 h 6367455"/>
                <a:gd name="connsiteX1956" fmla="*/ 1756125 w 6891715"/>
                <a:gd name="connsiteY1956" fmla="*/ 4134062 h 6367455"/>
                <a:gd name="connsiteX1957" fmla="*/ 1726622 w 6891715"/>
                <a:gd name="connsiteY1957" fmla="*/ 4139463 h 6367455"/>
                <a:gd name="connsiteX1958" fmla="*/ 1673010 w 6891715"/>
                <a:gd name="connsiteY1958" fmla="*/ 4158844 h 6367455"/>
                <a:gd name="connsiteX1959" fmla="*/ 1660956 w 6891715"/>
                <a:gd name="connsiteY1959" fmla="*/ 4150583 h 6367455"/>
                <a:gd name="connsiteX1960" fmla="*/ 1611468 w 6891715"/>
                <a:gd name="connsiteY1960" fmla="*/ 4149948 h 6367455"/>
                <a:gd name="connsiteX1961" fmla="*/ 1601950 w 6891715"/>
                <a:gd name="connsiteY1961" fmla="*/ 4165833 h 6367455"/>
                <a:gd name="connsiteX1962" fmla="*/ 1583868 w 6891715"/>
                <a:gd name="connsiteY1962" fmla="*/ 4158844 h 6367455"/>
                <a:gd name="connsiteX1963" fmla="*/ 1579744 w 6891715"/>
                <a:gd name="connsiteY1963" fmla="*/ 4148041 h 6367455"/>
                <a:gd name="connsiteX1964" fmla="*/ 1568958 w 6891715"/>
                <a:gd name="connsiteY1964" fmla="*/ 4147088 h 6367455"/>
                <a:gd name="connsiteX1965" fmla="*/ 1564834 w 6891715"/>
                <a:gd name="connsiteY1965" fmla="*/ 4144229 h 6367455"/>
                <a:gd name="connsiteX1966" fmla="*/ 1557220 w 6891715"/>
                <a:gd name="connsiteY1966" fmla="*/ 4153760 h 6367455"/>
                <a:gd name="connsiteX1967" fmla="*/ 1548972 w 6891715"/>
                <a:gd name="connsiteY1967" fmla="*/ 4149630 h 6367455"/>
                <a:gd name="connsiteX1968" fmla="*/ 1535013 w 6891715"/>
                <a:gd name="connsiteY1968" fmla="*/ 4131838 h 6367455"/>
                <a:gd name="connsiteX1969" fmla="*/ 1520103 w 6891715"/>
                <a:gd name="connsiteY1969" fmla="*/ 4131838 h 6367455"/>
                <a:gd name="connsiteX1970" fmla="*/ 1528668 w 6891715"/>
                <a:gd name="connsiteY1970" fmla="*/ 4139463 h 6367455"/>
                <a:gd name="connsiteX1971" fmla="*/ 1532792 w 6891715"/>
                <a:gd name="connsiteY1971" fmla="*/ 4145500 h 6367455"/>
                <a:gd name="connsiteX1972" fmla="*/ 1530254 w 6891715"/>
                <a:gd name="connsiteY1972" fmla="*/ 4151854 h 6367455"/>
                <a:gd name="connsiteX1973" fmla="*/ 1514075 w 6891715"/>
                <a:gd name="connsiteY1973" fmla="*/ 4162656 h 6367455"/>
                <a:gd name="connsiteX1974" fmla="*/ 1509948 w 6891715"/>
                <a:gd name="connsiteY1974" fmla="*/ 4168057 h 6367455"/>
                <a:gd name="connsiteX1975" fmla="*/ 1494090 w 6891715"/>
                <a:gd name="connsiteY1975" fmla="*/ 4165833 h 6367455"/>
                <a:gd name="connsiteX1976" fmla="*/ 1478224 w 6891715"/>
                <a:gd name="connsiteY1976" fmla="*/ 4159479 h 6367455"/>
                <a:gd name="connsiteX1977" fmla="*/ 1472832 w 6891715"/>
                <a:gd name="connsiteY1977" fmla="*/ 4168057 h 6367455"/>
                <a:gd name="connsiteX1978" fmla="*/ 1485838 w 6891715"/>
                <a:gd name="connsiteY1978" fmla="*/ 4176636 h 6367455"/>
                <a:gd name="connsiteX1979" fmla="*/ 1474101 w 6891715"/>
                <a:gd name="connsiteY1979" fmla="*/ 4191250 h 6367455"/>
                <a:gd name="connsiteX1980" fmla="*/ 1469977 w 6891715"/>
                <a:gd name="connsiteY1980" fmla="*/ 4187120 h 6367455"/>
                <a:gd name="connsiteX1981" fmla="*/ 1450946 w 6891715"/>
                <a:gd name="connsiteY1981" fmla="*/ 4184261 h 6367455"/>
                <a:gd name="connsiteX1982" fmla="*/ 1430645 w 6891715"/>
                <a:gd name="connsiteY1982" fmla="*/ 4191886 h 6367455"/>
                <a:gd name="connsiteX1983" fmla="*/ 1416053 w 6891715"/>
                <a:gd name="connsiteY1983" fmla="*/ 4168693 h 6367455"/>
                <a:gd name="connsiteX1984" fmla="*/ 1375758 w 6891715"/>
                <a:gd name="connsiteY1984" fmla="*/ 4165833 h 6367455"/>
                <a:gd name="connsiteX1985" fmla="*/ 1351645 w 6891715"/>
                <a:gd name="connsiteY1985" fmla="*/ 4183943 h 6367455"/>
                <a:gd name="connsiteX1986" fmla="*/ 1339906 w 6891715"/>
                <a:gd name="connsiteY1986" fmla="*/ 4182037 h 6367455"/>
                <a:gd name="connsiteX1987" fmla="*/ 1335781 w 6891715"/>
                <a:gd name="connsiteY1987" fmla="*/ 4172505 h 6367455"/>
                <a:gd name="connsiteX1988" fmla="*/ 1324997 w 6891715"/>
                <a:gd name="connsiteY1988" fmla="*/ 4196969 h 6367455"/>
                <a:gd name="connsiteX1989" fmla="*/ 1326582 w 6891715"/>
                <a:gd name="connsiteY1989" fmla="*/ 4231600 h 6367455"/>
                <a:gd name="connsiteX1990" fmla="*/ 1311992 w 6891715"/>
                <a:gd name="connsiteY1990" fmla="*/ 4234777 h 6367455"/>
                <a:gd name="connsiteX1991" fmla="*/ 1296130 w 6891715"/>
                <a:gd name="connsiteY1991" fmla="*/ 4227787 h 6367455"/>
                <a:gd name="connsiteX1992" fmla="*/ 1271704 w 6891715"/>
                <a:gd name="connsiteY1992" fmla="*/ 4224928 h 6367455"/>
                <a:gd name="connsiteX1993" fmla="*/ 1243152 w 6891715"/>
                <a:gd name="connsiteY1993" fmla="*/ 4215397 h 6367455"/>
                <a:gd name="connsiteX1994" fmla="*/ 1218725 w 6891715"/>
                <a:gd name="connsiteY1994" fmla="*/ 4217938 h 6367455"/>
                <a:gd name="connsiteX1995" fmla="*/ 1211112 w 6891715"/>
                <a:gd name="connsiteY1995" fmla="*/ 4233824 h 6367455"/>
                <a:gd name="connsiteX1996" fmla="*/ 1181926 w 6891715"/>
                <a:gd name="connsiteY1996" fmla="*/ 4251934 h 6367455"/>
                <a:gd name="connsiteX1997" fmla="*/ 1187319 w 6891715"/>
                <a:gd name="connsiteY1997" fmla="*/ 4266866 h 6367455"/>
                <a:gd name="connsiteX1998" fmla="*/ 1184464 w 6891715"/>
                <a:gd name="connsiteY1998" fmla="*/ 4275127 h 6367455"/>
                <a:gd name="connsiteX1999" fmla="*/ 1171774 w 6891715"/>
                <a:gd name="connsiteY1999" fmla="*/ 4270043 h 6367455"/>
                <a:gd name="connsiteX2000" fmla="*/ 1150519 w 6891715"/>
                <a:gd name="connsiteY2000" fmla="*/ 4257653 h 6367455"/>
                <a:gd name="connsiteX2001" fmla="*/ 1135608 w 6891715"/>
                <a:gd name="connsiteY2001" fmla="*/ 4262736 h 6367455"/>
                <a:gd name="connsiteX2002" fmla="*/ 1134657 w 6891715"/>
                <a:gd name="connsiteY2002" fmla="*/ 4274491 h 6367455"/>
                <a:gd name="connsiteX2003" fmla="*/ 1120698 w 6891715"/>
                <a:gd name="connsiteY2003" fmla="*/ 4263371 h 6367455"/>
                <a:gd name="connsiteX2004" fmla="*/ 1125139 w 6891715"/>
                <a:gd name="connsiteY2004" fmla="*/ 4249392 h 6367455"/>
                <a:gd name="connsiteX2005" fmla="*/ 1137512 w 6891715"/>
                <a:gd name="connsiteY2005" fmla="*/ 4250027 h 6367455"/>
                <a:gd name="connsiteX2006" fmla="*/ 1141636 w 6891715"/>
                <a:gd name="connsiteY2006" fmla="*/ 4243038 h 6367455"/>
                <a:gd name="connsiteX2007" fmla="*/ 1175264 w 6891715"/>
                <a:gd name="connsiteY2007" fmla="*/ 4223657 h 6367455"/>
                <a:gd name="connsiteX2008" fmla="*/ 1200326 w 6891715"/>
                <a:gd name="connsiteY2008" fmla="*/ 4180130 h 6367455"/>
                <a:gd name="connsiteX2009" fmla="*/ 1230146 w 6891715"/>
                <a:gd name="connsiteY2009" fmla="*/ 4169328 h 6367455"/>
                <a:gd name="connsiteX2010" fmla="*/ 1238711 w 6891715"/>
                <a:gd name="connsiteY2010" fmla="*/ 4117541 h 6367455"/>
                <a:gd name="connsiteX2011" fmla="*/ 1249498 w 6891715"/>
                <a:gd name="connsiteY2011" fmla="*/ 4116270 h 6367455"/>
                <a:gd name="connsiteX2012" fmla="*/ 1262187 w 6891715"/>
                <a:gd name="connsiteY2012" fmla="*/ 4123895 h 6367455"/>
                <a:gd name="connsiteX2013" fmla="*/ 1279000 w 6891715"/>
                <a:gd name="connsiteY2013" fmla="*/ 4109916 h 6367455"/>
                <a:gd name="connsiteX2014" fmla="*/ 1263138 w 6891715"/>
                <a:gd name="connsiteY2014" fmla="*/ 4114364 h 6367455"/>
                <a:gd name="connsiteX2015" fmla="*/ 1259967 w 6891715"/>
                <a:gd name="connsiteY2015" fmla="*/ 4107692 h 6367455"/>
                <a:gd name="connsiteX2016" fmla="*/ 1264090 w 6891715"/>
                <a:gd name="connsiteY2016" fmla="*/ 4094030 h 6367455"/>
                <a:gd name="connsiteX2017" fmla="*/ 1306282 w 6891715"/>
                <a:gd name="connsiteY2017" fmla="*/ 4087358 h 6367455"/>
                <a:gd name="connsiteX2018" fmla="*/ 1355135 w 6891715"/>
                <a:gd name="connsiteY2018" fmla="*/ 4095301 h 6367455"/>
                <a:gd name="connsiteX2019" fmla="*/ 1376076 w 6891715"/>
                <a:gd name="connsiteY2019" fmla="*/ 4093077 h 6367455"/>
                <a:gd name="connsiteX2020" fmla="*/ 1382421 w 6891715"/>
                <a:gd name="connsiteY2020" fmla="*/ 4064800 h 6367455"/>
                <a:gd name="connsiteX2021" fmla="*/ 1413832 w 6891715"/>
                <a:gd name="connsiteY2021" fmla="*/ 4045102 h 6367455"/>
                <a:gd name="connsiteX2022" fmla="*/ 1418908 w 6891715"/>
                <a:gd name="connsiteY2022" fmla="*/ 4026357 h 6367455"/>
                <a:gd name="connsiteX2023" fmla="*/ 1444918 w 6891715"/>
                <a:gd name="connsiteY2023" fmla="*/ 4000622 h 6367455"/>
                <a:gd name="connsiteX2024" fmla="*/ 1447139 w 6891715"/>
                <a:gd name="connsiteY2024" fmla="*/ 3991409 h 6367455"/>
                <a:gd name="connsiteX2025" fmla="*/ 1438574 w 6891715"/>
                <a:gd name="connsiteY2025" fmla="*/ 4001893 h 6367455"/>
                <a:gd name="connsiteX2026" fmla="*/ 1418908 w 6891715"/>
                <a:gd name="connsiteY2026" fmla="*/ 4017779 h 6367455"/>
                <a:gd name="connsiteX2027" fmla="*/ 1405900 w 6891715"/>
                <a:gd name="connsiteY2027" fmla="*/ 4024451 h 6367455"/>
                <a:gd name="connsiteX2028" fmla="*/ 1392575 w 6891715"/>
                <a:gd name="connsiteY2028" fmla="*/ 4039066 h 6367455"/>
                <a:gd name="connsiteX2029" fmla="*/ 1376711 w 6891715"/>
                <a:gd name="connsiteY2029" fmla="*/ 4041290 h 6367455"/>
                <a:gd name="connsiteX2030" fmla="*/ 1358942 w 6891715"/>
                <a:gd name="connsiteY2030" fmla="*/ 4059717 h 6367455"/>
                <a:gd name="connsiteX2031" fmla="*/ 1334512 w 6891715"/>
                <a:gd name="connsiteY2031" fmla="*/ 4065118 h 6367455"/>
                <a:gd name="connsiteX2032" fmla="*/ 1314530 w 6891715"/>
                <a:gd name="connsiteY2032" fmla="*/ 4043196 h 6367455"/>
                <a:gd name="connsiteX2033" fmla="*/ 1297082 w 6891715"/>
                <a:gd name="connsiteY2033" fmla="*/ 4025404 h 6367455"/>
                <a:gd name="connsiteX2034" fmla="*/ 1281538 w 6891715"/>
                <a:gd name="connsiteY2034" fmla="*/ 4039066 h 6367455"/>
                <a:gd name="connsiteX2035" fmla="*/ 1257112 w 6891715"/>
                <a:gd name="connsiteY2035" fmla="*/ 4038430 h 6367455"/>
                <a:gd name="connsiteX2036" fmla="*/ 1242517 w 6891715"/>
                <a:gd name="connsiteY2036" fmla="*/ 4032076 h 6367455"/>
                <a:gd name="connsiteX2037" fmla="*/ 1272656 w 6891715"/>
                <a:gd name="connsiteY2037" fmla="*/ 4013966 h 6367455"/>
                <a:gd name="connsiteX2038" fmla="*/ 1243152 w 6891715"/>
                <a:gd name="connsiteY2038" fmla="*/ 4013013 h 6367455"/>
                <a:gd name="connsiteX2039" fmla="*/ 1243152 w 6891715"/>
                <a:gd name="connsiteY2039" fmla="*/ 4002846 h 6367455"/>
                <a:gd name="connsiteX2040" fmla="*/ 1227608 w 6891715"/>
                <a:gd name="connsiteY2040" fmla="*/ 4016508 h 6367455"/>
                <a:gd name="connsiteX2041" fmla="*/ 1206353 w 6891715"/>
                <a:gd name="connsiteY2041" fmla="*/ 4023815 h 6367455"/>
                <a:gd name="connsiteX2042" fmla="*/ 1200008 w 6891715"/>
                <a:gd name="connsiteY2042" fmla="*/ 4034618 h 6367455"/>
                <a:gd name="connsiteX2043" fmla="*/ 1184464 w 6891715"/>
                <a:gd name="connsiteY2043" fmla="*/ 4034935 h 6367455"/>
                <a:gd name="connsiteX2044" fmla="*/ 1178754 w 6891715"/>
                <a:gd name="connsiteY2044" fmla="*/ 4020003 h 6367455"/>
                <a:gd name="connsiteX2045" fmla="*/ 1165112 w 6891715"/>
                <a:gd name="connsiteY2045" fmla="*/ 4013649 h 6367455"/>
                <a:gd name="connsiteX2046" fmla="*/ 1165112 w 6891715"/>
                <a:gd name="connsiteY2046" fmla="*/ 4005388 h 6367455"/>
                <a:gd name="connsiteX2047" fmla="*/ 1175580 w 6891715"/>
                <a:gd name="connsiteY2047" fmla="*/ 3994903 h 6367455"/>
                <a:gd name="connsiteX2048" fmla="*/ 1156546 w 6891715"/>
                <a:gd name="connsiteY2048" fmla="*/ 3991726 h 6367455"/>
                <a:gd name="connsiteX2049" fmla="*/ 1155277 w 6891715"/>
                <a:gd name="connsiteY2049" fmla="*/ 3988549 h 6367455"/>
                <a:gd name="connsiteX2050" fmla="*/ 1166064 w 6891715"/>
                <a:gd name="connsiteY2050" fmla="*/ 3989502 h 6367455"/>
                <a:gd name="connsiteX2051" fmla="*/ 1170823 w 6891715"/>
                <a:gd name="connsiteY2051" fmla="*/ 3982195 h 6367455"/>
                <a:gd name="connsiteX2052" fmla="*/ 1182560 w 6891715"/>
                <a:gd name="connsiteY2052" fmla="*/ 3972663 h 6367455"/>
                <a:gd name="connsiteX2053" fmla="*/ 1204767 w 6891715"/>
                <a:gd name="connsiteY2053" fmla="*/ 3971075 h 6367455"/>
                <a:gd name="connsiteX2054" fmla="*/ 1220312 w 6891715"/>
                <a:gd name="connsiteY2054" fmla="*/ 3958366 h 6367455"/>
                <a:gd name="connsiteX2055" fmla="*/ 1239663 w 6891715"/>
                <a:gd name="connsiteY2055" fmla="*/ 3944705 h 6367455"/>
                <a:gd name="connsiteX2056" fmla="*/ 1261553 w 6891715"/>
                <a:gd name="connsiteY2056" fmla="*/ 3933902 h 6367455"/>
                <a:gd name="connsiteX2057" fmla="*/ 1274242 w 6891715"/>
                <a:gd name="connsiteY2057" fmla="*/ 3911662 h 6367455"/>
                <a:gd name="connsiteX2058" fmla="*/ 1288834 w 6891715"/>
                <a:gd name="connsiteY2058" fmla="*/ 3879891 h 6367455"/>
                <a:gd name="connsiteX2059" fmla="*/ 1275828 w 6891715"/>
                <a:gd name="connsiteY2059" fmla="*/ 3878938 h 6367455"/>
                <a:gd name="connsiteX2060" fmla="*/ 1278683 w 6891715"/>
                <a:gd name="connsiteY2060" fmla="*/ 3858922 h 6367455"/>
                <a:gd name="connsiteX2061" fmla="*/ 1269166 w 6891715"/>
                <a:gd name="connsiteY2061" fmla="*/ 3851615 h 6367455"/>
                <a:gd name="connsiteX2062" fmla="*/ 1267262 w 6891715"/>
                <a:gd name="connsiteY2062" fmla="*/ 3837635 h 6367455"/>
                <a:gd name="connsiteX2063" fmla="*/ 1269801 w 6891715"/>
                <a:gd name="connsiteY2063" fmla="*/ 3828104 h 6367455"/>
                <a:gd name="connsiteX2064" fmla="*/ 1259650 w 6891715"/>
                <a:gd name="connsiteY2064" fmla="*/ 3833823 h 6367455"/>
                <a:gd name="connsiteX2065" fmla="*/ 1237441 w 6891715"/>
                <a:gd name="connsiteY2065" fmla="*/ 3837953 h 6367455"/>
                <a:gd name="connsiteX2066" fmla="*/ 1234269 w 6891715"/>
                <a:gd name="connsiteY2066" fmla="*/ 3848755 h 6367455"/>
                <a:gd name="connsiteX2067" fmla="*/ 1227925 w 6891715"/>
                <a:gd name="connsiteY2067" fmla="*/ 3852885 h 6367455"/>
                <a:gd name="connsiteX2068" fmla="*/ 1213967 w 6891715"/>
                <a:gd name="connsiteY2068" fmla="*/ 3846849 h 6367455"/>
                <a:gd name="connsiteX2069" fmla="*/ 1201594 w 6891715"/>
                <a:gd name="connsiteY2069" fmla="*/ 3857651 h 6367455"/>
                <a:gd name="connsiteX2070" fmla="*/ 1196519 w 6891715"/>
                <a:gd name="connsiteY2070" fmla="*/ 3853203 h 6367455"/>
                <a:gd name="connsiteX2071" fmla="*/ 1221580 w 6891715"/>
                <a:gd name="connsiteY2071" fmla="*/ 3825562 h 6367455"/>
                <a:gd name="connsiteX2072" fmla="*/ 1232049 w 6891715"/>
                <a:gd name="connsiteY2072" fmla="*/ 3823656 h 6367455"/>
                <a:gd name="connsiteX2073" fmla="*/ 1243469 w 6891715"/>
                <a:gd name="connsiteY2073" fmla="*/ 3817937 h 6367455"/>
                <a:gd name="connsiteX2074" fmla="*/ 1256160 w 6891715"/>
                <a:gd name="connsiteY2074" fmla="*/ 3805228 h 6367455"/>
                <a:gd name="connsiteX2075" fmla="*/ 1255210 w 6891715"/>
                <a:gd name="connsiteY2075" fmla="*/ 3788707 h 6367455"/>
                <a:gd name="connsiteX2076" fmla="*/ 1266312 w 6891715"/>
                <a:gd name="connsiteY2076" fmla="*/ 3780129 h 6367455"/>
                <a:gd name="connsiteX2077" fmla="*/ 1297082 w 6891715"/>
                <a:gd name="connsiteY2077" fmla="*/ 3762655 h 6367455"/>
                <a:gd name="connsiteX2078" fmla="*/ 1311992 w 6891715"/>
                <a:gd name="connsiteY2078" fmla="*/ 3769009 h 6367455"/>
                <a:gd name="connsiteX2079" fmla="*/ 1329120 w 6891715"/>
                <a:gd name="connsiteY2079" fmla="*/ 3774093 h 6367455"/>
                <a:gd name="connsiteX2080" fmla="*/ 1342444 w 6891715"/>
                <a:gd name="connsiteY2080" fmla="*/ 3764561 h 6367455"/>
                <a:gd name="connsiteX2081" fmla="*/ 1351962 w 6891715"/>
                <a:gd name="connsiteY2081" fmla="*/ 3769645 h 6367455"/>
                <a:gd name="connsiteX2082" fmla="*/ 1376393 w 6891715"/>
                <a:gd name="connsiteY2082" fmla="*/ 3774728 h 6367455"/>
                <a:gd name="connsiteX2083" fmla="*/ 1355135 w 6891715"/>
                <a:gd name="connsiteY2083" fmla="*/ 3762337 h 6367455"/>
                <a:gd name="connsiteX2084" fmla="*/ 1359260 w 6891715"/>
                <a:gd name="connsiteY2084" fmla="*/ 3755030 h 6367455"/>
                <a:gd name="connsiteX2085" fmla="*/ 1373855 w 6891715"/>
                <a:gd name="connsiteY2085" fmla="*/ 3742957 h 6367455"/>
                <a:gd name="connsiteX2086" fmla="*/ 1377345 w 6891715"/>
                <a:gd name="connsiteY2086" fmla="*/ 3759795 h 6367455"/>
                <a:gd name="connsiteX2087" fmla="*/ 1390036 w 6891715"/>
                <a:gd name="connsiteY2087" fmla="*/ 3766150 h 6367455"/>
                <a:gd name="connsiteX2088" fmla="*/ 1398602 w 6891715"/>
                <a:gd name="connsiteY2088" fmla="*/ 3760431 h 6367455"/>
                <a:gd name="connsiteX2089" fmla="*/ 1383691 w 6891715"/>
                <a:gd name="connsiteY2089" fmla="*/ 3752488 h 6367455"/>
                <a:gd name="connsiteX2090" fmla="*/ 1373855 w 6891715"/>
                <a:gd name="connsiteY2090" fmla="*/ 3737873 h 6367455"/>
                <a:gd name="connsiteX2091" fmla="*/ 1371634 w 6891715"/>
                <a:gd name="connsiteY2091" fmla="*/ 3718810 h 6367455"/>
                <a:gd name="connsiteX2092" fmla="*/ 1379883 w 6891715"/>
                <a:gd name="connsiteY2092" fmla="*/ 3698794 h 6367455"/>
                <a:gd name="connsiteX2093" fmla="*/ 1391622 w 6891715"/>
                <a:gd name="connsiteY2093" fmla="*/ 3694346 h 6367455"/>
                <a:gd name="connsiteX2094" fmla="*/ 1377662 w 6891715"/>
                <a:gd name="connsiteY2094" fmla="*/ 3693393 h 6367455"/>
                <a:gd name="connsiteX2095" fmla="*/ 1375758 w 6891715"/>
                <a:gd name="connsiteY2095" fmla="*/ 3673377 h 6367455"/>
                <a:gd name="connsiteX2096" fmla="*/ 1384960 w 6891715"/>
                <a:gd name="connsiteY2096" fmla="*/ 3665117 h 6367455"/>
                <a:gd name="connsiteX2097" fmla="*/ 1394478 w 6891715"/>
                <a:gd name="connsiteY2097" fmla="*/ 3663846 h 6367455"/>
                <a:gd name="connsiteX2098" fmla="*/ 1396382 w 6891715"/>
                <a:gd name="connsiteY2098" fmla="*/ 3656539 h 6367455"/>
                <a:gd name="connsiteX2099" fmla="*/ 1383691 w 6891715"/>
                <a:gd name="connsiteY2099" fmla="*/ 3640653 h 6367455"/>
                <a:gd name="connsiteX2100" fmla="*/ 1380201 w 6891715"/>
                <a:gd name="connsiteY2100" fmla="*/ 3632392 h 6367455"/>
                <a:gd name="connsiteX2101" fmla="*/ 1392891 w 6891715"/>
                <a:gd name="connsiteY2101" fmla="*/ 3621590 h 6367455"/>
                <a:gd name="connsiteX2102" fmla="*/ 1387815 w 6891715"/>
                <a:gd name="connsiteY2102" fmla="*/ 3614283 h 6367455"/>
                <a:gd name="connsiteX2103" fmla="*/ 1382421 w 6891715"/>
                <a:gd name="connsiteY2103" fmla="*/ 3623814 h 6367455"/>
                <a:gd name="connsiteX2104" fmla="*/ 1372902 w 6891715"/>
                <a:gd name="connsiteY2104" fmla="*/ 3629215 h 6367455"/>
                <a:gd name="connsiteX2105" fmla="*/ 1371634 w 6891715"/>
                <a:gd name="connsiteY2105" fmla="*/ 3623814 h 6367455"/>
                <a:gd name="connsiteX2106" fmla="*/ 1364653 w 6891715"/>
                <a:gd name="connsiteY2106" fmla="*/ 3633663 h 6367455"/>
                <a:gd name="connsiteX2107" fmla="*/ 1360529 w 6891715"/>
                <a:gd name="connsiteY2107" fmla="*/ 3640017 h 6367455"/>
                <a:gd name="connsiteX2108" fmla="*/ 1351645 w 6891715"/>
                <a:gd name="connsiteY2108" fmla="*/ 3622861 h 6367455"/>
                <a:gd name="connsiteX2109" fmla="*/ 1353866 w 6891715"/>
                <a:gd name="connsiteY2109" fmla="*/ 3611423 h 6367455"/>
                <a:gd name="connsiteX2110" fmla="*/ 1343079 w 6891715"/>
                <a:gd name="connsiteY2110" fmla="*/ 3620001 h 6367455"/>
                <a:gd name="connsiteX2111" fmla="*/ 1332609 w 6891715"/>
                <a:gd name="connsiteY2111" fmla="*/ 3615871 h 6367455"/>
                <a:gd name="connsiteX2112" fmla="*/ 1326265 w 6891715"/>
                <a:gd name="connsiteY2112" fmla="*/ 3603480 h 6367455"/>
                <a:gd name="connsiteX2113" fmla="*/ 1317384 w 6891715"/>
                <a:gd name="connsiteY2113" fmla="*/ 3570438 h 6367455"/>
                <a:gd name="connsiteX2114" fmla="*/ 1325948 w 6891715"/>
                <a:gd name="connsiteY2114" fmla="*/ 3541208 h 6367455"/>
                <a:gd name="connsiteX2115" fmla="*/ 1334830 w 6891715"/>
                <a:gd name="connsiteY2115" fmla="*/ 3527229 h 6367455"/>
                <a:gd name="connsiteX2116" fmla="*/ 1341492 w 6891715"/>
                <a:gd name="connsiteY2116" fmla="*/ 3513567 h 6367455"/>
                <a:gd name="connsiteX2117" fmla="*/ 1352597 w 6891715"/>
                <a:gd name="connsiteY2117" fmla="*/ 3504989 h 6367455"/>
                <a:gd name="connsiteX2118" fmla="*/ 1372902 w 6891715"/>
                <a:gd name="connsiteY2118" fmla="*/ 3506895 h 6367455"/>
                <a:gd name="connsiteX2119" fmla="*/ 1381152 w 6891715"/>
                <a:gd name="connsiteY2119" fmla="*/ 3499270 h 6367455"/>
                <a:gd name="connsiteX2120" fmla="*/ 1371634 w 6891715"/>
                <a:gd name="connsiteY2120" fmla="*/ 3502447 h 6367455"/>
                <a:gd name="connsiteX2121" fmla="*/ 1363385 w 6891715"/>
                <a:gd name="connsiteY2121" fmla="*/ 3497682 h 6367455"/>
                <a:gd name="connsiteX2122" fmla="*/ 1351645 w 6891715"/>
                <a:gd name="connsiteY2122" fmla="*/ 3495458 h 6367455"/>
                <a:gd name="connsiteX2123" fmla="*/ 1335781 w 6891715"/>
                <a:gd name="connsiteY2123" fmla="*/ 3492281 h 6367455"/>
                <a:gd name="connsiteX2124" fmla="*/ 1330388 w 6891715"/>
                <a:gd name="connsiteY2124" fmla="*/ 3484020 h 6367455"/>
                <a:gd name="connsiteX2125" fmla="*/ 1324045 w 6891715"/>
                <a:gd name="connsiteY2125" fmla="*/ 3498953 h 6367455"/>
                <a:gd name="connsiteX2126" fmla="*/ 1315799 w 6891715"/>
                <a:gd name="connsiteY2126" fmla="*/ 3512932 h 6367455"/>
                <a:gd name="connsiteX2127" fmla="*/ 1295812 w 6891715"/>
                <a:gd name="connsiteY2127" fmla="*/ 3513885 h 6367455"/>
                <a:gd name="connsiteX2128" fmla="*/ 1292640 w 6891715"/>
                <a:gd name="connsiteY2128" fmla="*/ 3508484 h 6367455"/>
                <a:gd name="connsiteX2129" fmla="*/ 1283124 w 6891715"/>
                <a:gd name="connsiteY2129" fmla="*/ 3520239 h 6367455"/>
                <a:gd name="connsiteX2130" fmla="*/ 1262187 w 6891715"/>
                <a:gd name="connsiteY2130" fmla="*/ 3526911 h 6367455"/>
                <a:gd name="connsiteX2131" fmla="*/ 1251719 w 6891715"/>
                <a:gd name="connsiteY2131" fmla="*/ 3515156 h 6367455"/>
                <a:gd name="connsiteX2132" fmla="*/ 1249180 w 6891715"/>
                <a:gd name="connsiteY2132" fmla="*/ 3506895 h 6367455"/>
                <a:gd name="connsiteX2133" fmla="*/ 1243152 w 6891715"/>
                <a:gd name="connsiteY2133" fmla="*/ 3514203 h 6367455"/>
                <a:gd name="connsiteX2134" fmla="*/ 1253623 w 6891715"/>
                <a:gd name="connsiteY2134" fmla="*/ 3533266 h 6367455"/>
                <a:gd name="connsiteX2135" fmla="*/ 1245054 w 6891715"/>
                <a:gd name="connsiteY2135" fmla="*/ 3545021 h 6367455"/>
                <a:gd name="connsiteX2136" fmla="*/ 1230463 w 6891715"/>
                <a:gd name="connsiteY2136" fmla="*/ 3544068 h 6367455"/>
                <a:gd name="connsiteX2137" fmla="*/ 1221898 w 6891715"/>
                <a:gd name="connsiteY2137" fmla="*/ 3539620 h 6367455"/>
                <a:gd name="connsiteX2138" fmla="*/ 1210160 w 6891715"/>
                <a:gd name="connsiteY2138" fmla="*/ 3515474 h 6367455"/>
                <a:gd name="connsiteX2139" fmla="*/ 1191125 w 6891715"/>
                <a:gd name="connsiteY2139" fmla="*/ 3522463 h 6367455"/>
                <a:gd name="connsiteX2140" fmla="*/ 1193663 w 6891715"/>
                <a:gd name="connsiteY2140" fmla="*/ 3538984 h 6367455"/>
                <a:gd name="connsiteX2141" fmla="*/ 1203181 w 6891715"/>
                <a:gd name="connsiteY2141" fmla="*/ 3547563 h 6367455"/>
                <a:gd name="connsiteX2142" fmla="*/ 1203181 w 6891715"/>
                <a:gd name="connsiteY2142" fmla="*/ 3554870 h 6367455"/>
                <a:gd name="connsiteX2143" fmla="*/ 1189222 w 6891715"/>
                <a:gd name="connsiteY2143" fmla="*/ 3547563 h 6367455"/>
                <a:gd name="connsiteX2144" fmla="*/ 1181609 w 6891715"/>
                <a:gd name="connsiteY2144" fmla="*/ 3526594 h 6367455"/>
                <a:gd name="connsiteX2145" fmla="*/ 1165747 w 6891715"/>
                <a:gd name="connsiteY2145" fmla="*/ 3516109 h 6367455"/>
                <a:gd name="connsiteX2146" fmla="*/ 1162574 w 6891715"/>
                <a:gd name="connsiteY2146" fmla="*/ 3505625 h 6367455"/>
                <a:gd name="connsiteX2147" fmla="*/ 1169871 w 6891715"/>
                <a:gd name="connsiteY2147" fmla="*/ 3495140 h 6367455"/>
                <a:gd name="connsiteX2148" fmla="*/ 1177485 w 6891715"/>
                <a:gd name="connsiteY2148" fmla="*/ 3496729 h 6367455"/>
                <a:gd name="connsiteX2149" fmla="*/ 1183830 w 6891715"/>
                <a:gd name="connsiteY2149" fmla="*/ 3510708 h 6367455"/>
                <a:gd name="connsiteX2150" fmla="*/ 1187002 w 6891715"/>
                <a:gd name="connsiteY2150" fmla="*/ 3507531 h 6367455"/>
                <a:gd name="connsiteX2151" fmla="*/ 1180022 w 6891715"/>
                <a:gd name="connsiteY2151" fmla="*/ 3484338 h 6367455"/>
                <a:gd name="connsiteX2152" fmla="*/ 1186367 w 6891715"/>
                <a:gd name="connsiteY2152" fmla="*/ 3466546 h 6367455"/>
                <a:gd name="connsiteX2153" fmla="*/ 1202229 w 6891715"/>
                <a:gd name="connsiteY2153" fmla="*/ 3426196 h 6367455"/>
                <a:gd name="connsiteX2154" fmla="*/ 1207939 w 6891715"/>
                <a:gd name="connsiteY2154" fmla="*/ 3419842 h 6367455"/>
                <a:gd name="connsiteX2155" fmla="*/ 1212381 w 6891715"/>
                <a:gd name="connsiteY2155" fmla="*/ 3402685 h 6367455"/>
                <a:gd name="connsiteX2156" fmla="*/ 1199691 w 6891715"/>
                <a:gd name="connsiteY2156" fmla="*/ 3396649 h 6367455"/>
                <a:gd name="connsiteX2157" fmla="*/ 1198422 w 6891715"/>
                <a:gd name="connsiteY2157" fmla="*/ 3388071 h 6367455"/>
                <a:gd name="connsiteX2158" fmla="*/ 1190809 w 6891715"/>
                <a:gd name="connsiteY2158" fmla="*/ 3370600 h 6367455"/>
                <a:gd name="connsiteX2159" fmla="*/ 1190809 w 6891715"/>
                <a:gd name="connsiteY2159" fmla="*/ 3354714 h 6367455"/>
                <a:gd name="connsiteX2160" fmla="*/ 1203181 w 6891715"/>
                <a:gd name="connsiteY2160" fmla="*/ 3331203 h 6367455"/>
                <a:gd name="connsiteX2161" fmla="*/ 1212698 w 6891715"/>
                <a:gd name="connsiteY2161" fmla="*/ 3335335 h 6367455"/>
                <a:gd name="connsiteX2162" fmla="*/ 1223166 w 6891715"/>
                <a:gd name="connsiteY2162" fmla="*/ 3330249 h 6367455"/>
                <a:gd name="connsiteX2163" fmla="*/ 1224436 w 6891715"/>
                <a:gd name="connsiteY2163" fmla="*/ 3327073 h 6367455"/>
                <a:gd name="connsiteX2164" fmla="*/ 1198739 w 6891715"/>
                <a:gd name="connsiteY2164" fmla="*/ 3324849 h 6367455"/>
                <a:gd name="connsiteX2165" fmla="*/ 1188905 w 6891715"/>
                <a:gd name="connsiteY2165" fmla="*/ 3297525 h 6367455"/>
                <a:gd name="connsiteX2166" fmla="*/ 1189222 w 6891715"/>
                <a:gd name="connsiteY2166" fmla="*/ 3321037 h 6367455"/>
                <a:gd name="connsiteX2167" fmla="*/ 1187319 w 6891715"/>
                <a:gd name="connsiteY2167" fmla="*/ 3331521 h 6367455"/>
                <a:gd name="connsiteX2168" fmla="*/ 1176850 w 6891715"/>
                <a:gd name="connsiteY2168" fmla="*/ 3334699 h 6367455"/>
                <a:gd name="connsiteX2169" fmla="*/ 1170506 w 6891715"/>
                <a:gd name="connsiteY2169" fmla="*/ 3332474 h 6367455"/>
                <a:gd name="connsiteX2170" fmla="*/ 1166381 w 6891715"/>
                <a:gd name="connsiteY2170" fmla="*/ 3340101 h 6367455"/>
                <a:gd name="connsiteX2171" fmla="*/ 1157816 w 6891715"/>
                <a:gd name="connsiteY2171" fmla="*/ 3331521 h 6367455"/>
                <a:gd name="connsiteX2172" fmla="*/ 1157498 w 6891715"/>
                <a:gd name="connsiteY2172" fmla="*/ 3321037 h 6367455"/>
                <a:gd name="connsiteX2173" fmla="*/ 1173995 w 6891715"/>
                <a:gd name="connsiteY2173" fmla="*/ 3287358 h 6367455"/>
                <a:gd name="connsiteX2174" fmla="*/ 1175264 w 6891715"/>
                <a:gd name="connsiteY2174" fmla="*/ 3277827 h 6367455"/>
                <a:gd name="connsiteX2175" fmla="*/ 1148933 w 6891715"/>
                <a:gd name="connsiteY2175" fmla="*/ 3315000 h 6367455"/>
                <a:gd name="connsiteX2176" fmla="*/ 1144808 w 6891715"/>
                <a:gd name="connsiteY2176" fmla="*/ 3311823 h 6367455"/>
                <a:gd name="connsiteX2177" fmla="*/ 1139733 w 6891715"/>
                <a:gd name="connsiteY2177" fmla="*/ 3326755 h 6367455"/>
                <a:gd name="connsiteX2178" fmla="*/ 1147346 w 6891715"/>
                <a:gd name="connsiteY2178" fmla="*/ 3336923 h 6367455"/>
                <a:gd name="connsiteX2179" fmla="*/ 1154643 w 6891715"/>
                <a:gd name="connsiteY2179" fmla="*/ 3346454 h 6367455"/>
                <a:gd name="connsiteX2180" fmla="*/ 1151471 w 6891715"/>
                <a:gd name="connsiteY2180" fmla="*/ 3362341 h 6367455"/>
                <a:gd name="connsiteX2181" fmla="*/ 1143540 w 6891715"/>
                <a:gd name="connsiteY2181" fmla="*/ 3374096 h 6367455"/>
                <a:gd name="connsiteX2182" fmla="*/ 1137512 w 6891715"/>
                <a:gd name="connsiteY2182" fmla="*/ 3404592 h 6367455"/>
                <a:gd name="connsiteX2183" fmla="*/ 1134340 w 6891715"/>
                <a:gd name="connsiteY2183" fmla="*/ 3421430 h 6367455"/>
                <a:gd name="connsiteX2184" fmla="*/ 1128312 w 6891715"/>
                <a:gd name="connsiteY2184" fmla="*/ 3441764 h 6367455"/>
                <a:gd name="connsiteX2185" fmla="*/ 1117526 w 6891715"/>
                <a:gd name="connsiteY2185" fmla="*/ 3446848 h 6367455"/>
                <a:gd name="connsiteX2186" fmla="*/ 1105787 w 6891715"/>
                <a:gd name="connsiteY2186" fmla="*/ 3446848 h 6367455"/>
                <a:gd name="connsiteX2187" fmla="*/ 1101663 w 6891715"/>
                <a:gd name="connsiteY2187" fmla="*/ 3432550 h 6367455"/>
                <a:gd name="connsiteX2188" fmla="*/ 1107691 w 6891715"/>
                <a:gd name="connsiteY2188" fmla="*/ 3416665 h 6367455"/>
                <a:gd name="connsiteX2189" fmla="*/ 1118160 w 6891715"/>
                <a:gd name="connsiteY2189" fmla="*/ 3395378 h 6367455"/>
                <a:gd name="connsiteX2190" fmla="*/ 1128629 w 6891715"/>
                <a:gd name="connsiteY2190" fmla="*/ 3369647 h 6367455"/>
                <a:gd name="connsiteX2191" fmla="*/ 1128629 w 6891715"/>
                <a:gd name="connsiteY2191" fmla="*/ 3362341 h 6367455"/>
                <a:gd name="connsiteX2192" fmla="*/ 1117842 w 6891715"/>
                <a:gd name="connsiteY2192" fmla="*/ 3365834 h 6367455"/>
                <a:gd name="connsiteX2193" fmla="*/ 1115939 w 6891715"/>
                <a:gd name="connsiteY2193" fmla="*/ 3358527 h 6367455"/>
                <a:gd name="connsiteX2194" fmla="*/ 1122919 w 6891715"/>
                <a:gd name="connsiteY2194" fmla="*/ 3348995 h 6367455"/>
                <a:gd name="connsiteX2195" fmla="*/ 1127043 w 6891715"/>
                <a:gd name="connsiteY2195" fmla="*/ 3328663 h 6367455"/>
                <a:gd name="connsiteX2196" fmla="*/ 1117526 w 6891715"/>
                <a:gd name="connsiteY2196" fmla="*/ 3330886 h 6367455"/>
                <a:gd name="connsiteX2197" fmla="*/ 1124505 w 6891715"/>
                <a:gd name="connsiteY2197" fmla="*/ 3315000 h 6367455"/>
                <a:gd name="connsiteX2198" fmla="*/ 1133070 w 6891715"/>
                <a:gd name="connsiteY2198" fmla="*/ 3302291 h 6367455"/>
                <a:gd name="connsiteX2199" fmla="*/ 1138463 w 6891715"/>
                <a:gd name="connsiteY2199" fmla="*/ 3290852 h 6367455"/>
                <a:gd name="connsiteX2200" fmla="*/ 1126409 w 6891715"/>
                <a:gd name="connsiteY2200" fmla="*/ 3277191 h 6367455"/>
                <a:gd name="connsiteX2201" fmla="*/ 1126409 w 6891715"/>
                <a:gd name="connsiteY2201" fmla="*/ 3265435 h 6367455"/>
                <a:gd name="connsiteX2202" fmla="*/ 1142270 w 6891715"/>
                <a:gd name="connsiteY2202" fmla="*/ 3262260 h 6367455"/>
                <a:gd name="connsiteX2203" fmla="*/ 1141319 w 6891715"/>
                <a:gd name="connsiteY2203" fmla="*/ 3252727 h 6367455"/>
                <a:gd name="connsiteX2204" fmla="*/ 1146712 w 6891715"/>
                <a:gd name="connsiteY2204" fmla="*/ 3254634 h 6367455"/>
                <a:gd name="connsiteX2205" fmla="*/ 1145126 w 6891715"/>
                <a:gd name="connsiteY2205" fmla="*/ 3241924 h 6367455"/>
                <a:gd name="connsiteX2206" fmla="*/ 1162257 w 6891715"/>
                <a:gd name="connsiteY2206" fmla="*/ 3228261 h 6367455"/>
                <a:gd name="connsiteX2207" fmla="*/ 1159085 w 6891715"/>
                <a:gd name="connsiteY2207" fmla="*/ 3221908 h 6367455"/>
                <a:gd name="connsiteX2208" fmla="*/ 1162891 w 6891715"/>
                <a:gd name="connsiteY2208" fmla="*/ 3213329 h 6367455"/>
                <a:gd name="connsiteX2209" fmla="*/ 1158450 w 6891715"/>
                <a:gd name="connsiteY2209" fmla="*/ 3202844 h 6367455"/>
                <a:gd name="connsiteX2210" fmla="*/ 1156546 w 6891715"/>
                <a:gd name="connsiteY2210" fmla="*/ 3201890 h 6367455"/>
                <a:gd name="connsiteX2211" fmla="*/ 1145126 w 6891715"/>
                <a:gd name="connsiteY2211" fmla="*/ 3210469 h 6367455"/>
                <a:gd name="connsiteX2212" fmla="*/ 1145126 w 6891715"/>
                <a:gd name="connsiteY2212" fmla="*/ 3224449 h 6367455"/>
                <a:gd name="connsiteX2213" fmla="*/ 1130215 w 6891715"/>
                <a:gd name="connsiteY2213" fmla="*/ 3234934 h 6367455"/>
                <a:gd name="connsiteX2214" fmla="*/ 1125457 w 6891715"/>
                <a:gd name="connsiteY2214" fmla="*/ 3243513 h 6367455"/>
                <a:gd name="connsiteX2215" fmla="*/ 1113719 w 6891715"/>
                <a:gd name="connsiteY2215" fmla="*/ 3242242 h 6367455"/>
                <a:gd name="connsiteX2216" fmla="*/ 1103884 w 6891715"/>
                <a:gd name="connsiteY2216" fmla="*/ 3231121 h 6367455"/>
                <a:gd name="connsiteX2217" fmla="*/ 1091194 w 6891715"/>
                <a:gd name="connsiteY2217" fmla="*/ 3223496 h 6367455"/>
                <a:gd name="connsiteX2218" fmla="*/ 1092463 w 6891715"/>
                <a:gd name="connsiteY2218" fmla="*/ 3210787 h 6367455"/>
                <a:gd name="connsiteX2219" fmla="*/ 1108008 w 6891715"/>
                <a:gd name="connsiteY2219" fmla="*/ 3205703 h 6367455"/>
                <a:gd name="connsiteX2220" fmla="*/ 1091511 w 6891715"/>
                <a:gd name="connsiteY2220" fmla="*/ 3203480 h 6367455"/>
                <a:gd name="connsiteX2221" fmla="*/ 1090877 w 6891715"/>
                <a:gd name="connsiteY2221" fmla="*/ 3209516 h 6367455"/>
                <a:gd name="connsiteX2222" fmla="*/ 1082628 w 6891715"/>
                <a:gd name="connsiteY2222" fmla="*/ 3212375 h 6367455"/>
                <a:gd name="connsiteX2223" fmla="*/ 1066766 w 6891715"/>
                <a:gd name="connsiteY2223" fmla="*/ 3204750 h 6367455"/>
                <a:gd name="connsiteX2224" fmla="*/ 1067718 w 6891715"/>
                <a:gd name="connsiteY2224" fmla="*/ 3197444 h 6367455"/>
                <a:gd name="connsiteX2225" fmla="*/ 1088022 w 6891715"/>
                <a:gd name="connsiteY2225" fmla="*/ 3193312 h 6367455"/>
                <a:gd name="connsiteX2226" fmla="*/ 1098491 w 6891715"/>
                <a:gd name="connsiteY2226" fmla="*/ 3195854 h 6367455"/>
                <a:gd name="connsiteX2227" fmla="*/ 1107057 w 6891715"/>
                <a:gd name="connsiteY2227" fmla="*/ 3194901 h 6367455"/>
                <a:gd name="connsiteX2228" fmla="*/ 1108643 w 6891715"/>
                <a:gd name="connsiteY2228" fmla="*/ 3183146 h 6367455"/>
                <a:gd name="connsiteX2229" fmla="*/ 1099126 w 6891715"/>
                <a:gd name="connsiteY2229" fmla="*/ 3170755 h 6367455"/>
                <a:gd name="connsiteX2230" fmla="*/ 1103249 w 6891715"/>
                <a:gd name="connsiteY2230" fmla="*/ 3157411 h 6367455"/>
                <a:gd name="connsiteX2231" fmla="*/ 1123236 w 6891715"/>
                <a:gd name="connsiteY2231" fmla="*/ 3154870 h 6367455"/>
                <a:gd name="connsiteX2232" fmla="*/ 1104201 w 6891715"/>
                <a:gd name="connsiteY2232" fmla="*/ 3145338 h 6367455"/>
                <a:gd name="connsiteX2233" fmla="*/ 1119112 w 6891715"/>
                <a:gd name="connsiteY2233" fmla="*/ 3135807 h 6367455"/>
                <a:gd name="connsiteX2234" fmla="*/ 1131802 w 6891715"/>
                <a:gd name="connsiteY2234" fmla="*/ 3142162 h 6367455"/>
                <a:gd name="connsiteX2235" fmla="*/ 1116891 w 6891715"/>
                <a:gd name="connsiteY2235" fmla="*/ 3125323 h 6367455"/>
                <a:gd name="connsiteX2236" fmla="*/ 1122919 w 6891715"/>
                <a:gd name="connsiteY2236" fmla="*/ 3116745 h 6367455"/>
                <a:gd name="connsiteX2237" fmla="*/ 1139733 w 6891715"/>
                <a:gd name="connsiteY2237" fmla="*/ 3113568 h 6367455"/>
                <a:gd name="connsiteX2238" fmla="*/ 1141002 w 6891715"/>
                <a:gd name="connsiteY2238" fmla="*/ 3108167 h 6367455"/>
                <a:gd name="connsiteX2239" fmla="*/ 1123870 w 6891715"/>
                <a:gd name="connsiteY2239" fmla="*/ 3102131 h 6367455"/>
                <a:gd name="connsiteX2240" fmla="*/ 1147981 w 6891715"/>
                <a:gd name="connsiteY2240" fmla="*/ 3086881 h 6367455"/>
                <a:gd name="connsiteX2241" fmla="*/ 1126091 w 6891715"/>
                <a:gd name="connsiteY2241" fmla="*/ 3094823 h 6367455"/>
                <a:gd name="connsiteX2242" fmla="*/ 1126091 w 6891715"/>
                <a:gd name="connsiteY2242" fmla="*/ 3086245 h 6367455"/>
                <a:gd name="connsiteX2243" fmla="*/ 1114353 w 6891715"/>
                <a:gd name="connsiteY2243" fmla="*/ 3102131 h 6367455"/>
                <a:gd name="connsiteX2244" fmla="*/ 1100711 w 6891715"/>
                <a:gd name="connsiteY2244" fmla="*/ 3083385 h 6367455"/>
                <a:gd name="connsiteX2245" fmla="*/ 1095953 w 6891715"/>
                <a:gd name="connsiteY2245" fmla="*/ 3062099 h 6367455"/>
                <a:gd name="connsiteX2246" fmla="*/ 1104518 w 6891715"/>
                <a:gd name="connsiteY2246" fmla="*/ 3057969 h 6367455"/>
                <a:gd name="connsiteX2247" fmla="*/ 1122601 w 6891715"/>
                <a:gd name="connsiteY2247" fmla="*/ 3068136 h 6367455"/>
                <a:gd name="connsiteX2248" fmla="*/ 1134340 w 6891715"/>
                <a:gd name="connsiteY2248" fmla="*/ 3067183 h 6367455"/>
                <a:gd name="connsiteX2249" fmla="*/ 1121332 w 6891715"/>
                <a:gd name="connsiteY2249" fmla="*/ 3062099 h 6367455"/>
                <a:gd name="connsiteX2250" fmla="*/ 1101981 w 6891715"/>
                <a:gd name="connsiteY2250" fmla="*/ 3038271 h 6367455"/>
                <a:gd name="connsiteX2251" fmla="*/ 1106422 w 6891715"/>
                <a:gd name="connsiteY2251" fmla="*/ 3031599 h 6367455"/>
                <a:gd name="connsiteX2252" fmla="*/ 1114670 w 6891715"/>
                <a:gd name="connsiteY2252" fmla="*/ 3030329 h 6367455"/>
                <a:gd name="connsiteX2253" fmla="*/ 1100077 w 6891715"/>
                <a:gd name="connsiteY2253" fmla="*/ 3010631 h 6367455"/>
                <a:gd name="connsiteX2254" fmla="*/ 1108960 w 6891715"/>
                <a:gd name="connsiteY2254" fmla="*/ 3001100 h 6367455"/>
                <a:gd name="connsiteX2255" fmla="*/ 1121967 w 6891715"/>
                <a:gd name="connsiteY2255" fmla="*/ 3001100 h 6367455"/>
                <a:gd name="connsiteX2256" fmla="*/ 1145126 w 6891715"/>
                <a:gd name="connsiteY2256" fmla="*/ 3001735 h 6367455"/>
                <a:gd name="connsiteX2257" fmla="*/ 1141002 w 6891715"/>
                <a:gd name="connsiteY2257" fmla="*/ 2996334 h 6367455"/>
                <a:gd name="connsiteX2258" fmla="*/ 1144174 w 6891715"/>
                <a:gd name="connsiteY2258" fmla="*/ 2992204 h 6367455"/>
                <a:gd name="connsiteX2259" fmla="*/ 1156864 w 6891715"/>
                <a:gd name="connsiteY2259" fmla="*/ 3000464 h 6367455"/>
                <a:gd name="connsiteX2260" fmla="*/ 1160988 w 6891715"/>
                <a:gd name="connsiteY2260" fmla="*/ 2996334 h 6367455"/>
                <a:gd name="connsiteX2261" fmla="*/ 1150519 w 6891715"/>
                <a:gd name="connsiteY2261" fmla="*/ 2978543 h 6367455"/>
                <a:gd name="connsiteX2262" fmla="*/ 1136243 w 6891715"/>
                <a:gd name="connsiteY2262" fmla="*/ 2967105 h 6367455"/>
                <a:gd name="connsiteX2263" fmla="*/ 1136243 w 6891715"/>
                <a:gd name="connsiteY2263" fmla="*/ 2960751 h 6367455"/>
                <a:gd name="connsiteX2264" fmla="*/ 1143857 w 6891715"/>
                <a:gd name="connsiteY2264" fmla="*/ 2958526 h 6367455"/>
                <a:gd name="connsiteX2265" fmla="*/ 1153374 w 6891715"/>
                <a:gd name="connsiteY2265" fmla="*/ 2963928 h 6367455"/>
                <a:gd name="connsiteX2266" fmla="*/ 1155277 w 6891715"/>
                <a:gd name="connsiteY2266" fmla="*/ 2958526 h 6367455"/>
                <a:gd name="connsiteX2267" fmla="*/ 1147029 w 6891715"/>
                <a:gd name="connsiteY2267" fmla="*/ 2943593 h 6367455"/>
                <a:gd name="connsiteX2268" fmla="*/ 1156229 w 6891715"/>
                <a:gd name="connsiteY2268" fmla="*/ 2935012 h 6367455"/>
                <a:gd name="connsiteX2269" fmla="*/ 1166699 w 6891715"/>
                <a:gd name="connsiteY2269" fmla="*/ 2928659 h 6367455"/>
                <a:gd name="connsiteX2270" fmla="*/ 1181609 w 6891715"/>
                <a:gd name="connsiteY2270" fmla="*/ 2937873 h 6367455"/>
                <a:gd name="connsiteX2271" fmla="*/ 1181609 w 6891715"/>
                <a:gd name="connsiteY2271" fmla="*/ 2931834 h 6367455"/>
                <a:gd name="connsiteX2272" fmla="*/ 1163526 w 6891715"/>
                <a:gd name="connsiteY2272" fmla="*/ 2922306 h 6367455"/>
                <a:gd name="connsiteX2273" fmla="*/ 1161305 w 6891715"/>
                <a:gd name="connsiteY2273" fmla="*/ 2911186 h 6367455"/>
                <a:gd name="connsiteX2274" fmla="*/ 1162257 w 6891715"/>
                <a:gd name="connsiteY2274" fmla="*/ 2899430 h 6367455"/>
                <a:gd name="connsiteX2275" fmla="*/ 1174947 w 6891715"/>
                <a:gd name="connsiteY2275" fmla="*/ 2882275 h 6367455"/>
                <a:gd name="connsiteX2276" fmla="*/ 1176850 w 6891715"/>
                <a:gd name="connsiteY2276" fmla="*/ 2869567 h 6367455"/>
                <a:gd name="connsiteX2277" fmla="*/ 1181926 w 6891715"/>
                <a:gd name="connsiteY2277" fmla="*/ 2869567 h 6367455"/>
                <a:gd name="connsiteX2278" fmla="*/ 1192395 w 6891715"/>
                <a:gd name="connsiteY2278" fmla="*/ 2865437 h 6367455"/>
                <a:gd name="connsiteX2279" fmla="*/ 1202229 w 6891715"/>
                <a:gd name="connsiteY2279" fmla="*/ 2871474 h 6367455"/>
                <a:gd name="connsiteX2280" fmla="*/ 1213649 w 6891715"/>
                <a:gd name="connsiteY2280" fmla="*/ 2881003 h 6367455"/>
                <a:gd name="connsiteX2281" fmla="*/ 1216822 w 6891715"/>
                <a:gd name="connsiteY2281" fmla="*/ 2874650 h 6367455"/>
                <a:gd name="connsiteX2282" fmla="*/ 1224436 w 6891715"/>
                <a:gd name="connsiteY2282" fmla="*/ 2874650 h 6367455"/>
                <a:gd name="connsiteX2283" fmla="*/ 1233952 w 6891715"/>
                <a:gd name="connsiteY2283" fmla="*/ 2881639 h 6367455"/>
                <a:gd name="connsiteX2284" fmla="*/ 1241249 w 6891715"/>
                <a:gd name="connsiteY2284" fmla="*/ 2885769 h 6367455"/>
                <a:gd name="connsiteX2285" fmla="*/ 1253941 w 6891715"/>
                <a:gd name="connsiteY2285" fmla="*/ 2879415 h 6367455"/>
                <a:gd name="connsiteX2286" fmla="*/ 1279635 w 6891715"/>
                <a:gd name="connsiteY2286" fmla="*/ 2869567 h 6367455"/>
                <a:gd name="connsiteX2287" fmla="*/ 1295496 w 6891715"/>
                <a:gd name="connsiteY2287" fmla="*/ 2879097 h 6367455"/>
                <a:gd name="connsiteX2288" fmla="*/ 1311040 w 6891715"/>
                <a:gd name="connsiteY2288" fmla="*/ 2868614 h 6367455"/>
                <a:gd name="connsiteX2289" fmla="*/ 3854360 w 6891715"/>
                <a:gd name="connsiteY2289" fmla="*/ 2852734 h 6367455"/>
                <a:gd name="connsiteX2290" fmla="*/ 3865180 w 6891715"/>
                <a:gd name="connsiteY2290" fmla="*/ 2862282 h 6367455"/>
                <a:gd name="connsiteX2291" fmla="*/ 3876638 w 6891715"/>
                <a:gd name="connsiteY2291" fmla="*/ 2875649 h 6367455"/>
                <a:gd name="connsiteX2292" fmla="*/ 3876001 w 6891715"/>
                <a:gd name="connsiteY2292" fmla="*/ 2885198 h 6367455"/>
                <a:gd name="connsiteX2293" fmla="*/ 3865499 w 6891715"/>
                <a:gd name="connsiteY2293" fmla="*/ 2882333 h 6367455"/>
                <a:gd name="connsiteX2294" fmla="*/ 3855951 w 6891715"/>
                <a:gd name="connsiteY2294" fmla="*/ 2890927 h 6367455"/>
                <a:gd name="connsiteX2295" fmla="*/ 3847358 w 6891715"/>
                <a:gd name="connsiteY2295" fmla="*/ 2901431 h 6367455"/>
                <a:gd name="connsiteX2296" fmla="*/ 3832718 w 6891715"/>
                <a:gd name="connsiteY2296" fmla="*/ 2908115 h 6367455"/>
                <a:gd name="connsiteX2297" fmla="*/ 3829536 w 6891715"/>
                <a:gd name="connsiteY2297" fmla="*/ 2924031 h 6367455"/>
                <a:gd name="connsiteX2298" fmla="*/ 3797710 w 6891715"/>
                <a:gd name="connsiteY2298" fmla="*/ 2916709 h 6367455"/>
                <a:gd name="connsiteX2299" fmla="*/ 3790390 w 6891715"/>
                <a:gd name="connsiteY2299" fmla="*/ 2923077 h 6367455"/>
                <a:gd name="connsiteX2300" fmla="*/ 3787526 w 6891715"/>
                <a:gd name="connsiteY2300" fmla="*/ 2947269 h 6367455"/>
                <a:gd name="connsiteX2301" fmla="*/ 3764293 w 6891715"/>
                <a:gd name="connsiteY2301" fmla="*/ 2978145 h 6367455"/>
                <a:gd name="connsiteX2302" fmla="*/ 3751562 w 6891715"/>
                <a:gd name="connsiteY2302" fmla="*/ 2960319 h 6367455"/>
                <a:gd name="connsiteX2303" fmla="*/ 3758564 w 6891715"/>
                <a:gd name="connsiteY2303" fmla="*/ 2947588 h 6367455"/>
                <a:gd name="connsiteX2304" fmla="*/ 3777978 w 6891715"/>
                <a:gd name="connsiteY2304" fmla="*/ 2940264 h 6367455"/>
                <a:gd name="connsiteX2305" fmla="*/ 3778933 w 6891715"/>
                <a:gd name="connsiteY2305" fmla="*/ 2933896 h 6367455"/>
                <a:gd name="connsiteX2306" fmla="*/ 3755063 w 6891715"/>
                <a:gd name="connsiteY2306" fmla="*/ 2912890 h 6367455"/>
                <a:gd name="connsiteX2307" fmla="*/ 3743288 w 6891715"/>
                <a:gd name="connsiteY2307" fmla="*/ 2896019 h 6367455"/>
                <a:gd name="connsiteX2308" fmla="*/ 3761428 w 6891715"/>
                <a:gd name="connsiteY2308" fmla="*/ 2894747 h 6367455"/>
                <a:gd name="connsiteX2309" fmla="*/ 3746152 w 6891715"/>
                <a:gd name="connsiteY2309" fmla="*/ 2870875 h 6367455"/>
                <a:gd name="connsiteX2310" fmla="*/ 3751562 w 6891715"/>
                <a:gd name="connsiteY2310" fmla="*/ 2865465 h 6367455"/>
                <a:gd name="connsiteX2311" fmla="*/ 3772886 w 6891715"/>
                <a:gd name="connsiteY2311" fmla="*/ 2879787 h 6367455"/>
                <a:gd name="connsiteX2312" fmla="*/ 3775114 w 6891715"/>
                <a:gd name="connsiteY2312" fmla="*/ 2869284 h 6367455"/>
                <a:gd name="connsiteX2313" fmla="*/ 3789753 w 6891715"/>
                <a:gd name="connsiteY2313" fmla="*/ 2876604 h 6367455"/>
                <a:gd name="connsiteX2314" fmla="*/ 3779251 w 6891715"/>
                <a:gd name="connsiteY2314" fmla="*/ 2869284 h 6367455"/>
                <a:gd name="connsiteX2315" fmla="*/ 3802165 w 6891715"/>
                <a:gd name="connsiteY2315" fmla="*/ 2853370 h 6367455"/>
                <a:gd name="connsiteX2316" fmla="*/ 3818397 w 6891715"/>
                <a:gd name="connsiteY2316" fmla="*/ 2857190 h 6367455"/>
                <a:gd name="connsiteX2317" fmla="*/ 3881509 w 6891715"/>
                <a:gd name="connsiteY2317" fmla="*/ 2838447 h 6367455"/>
                <a:gd name="connsiteX2318" fmla="*/ 3889338 w 6891715"/>
                <a:gd name="connsiteY2318" fmla="*/ 2856748 h 6367455"/>
                <a:gd name="connsiteX2319" fmla="*/ 3879552 w 6891715"/>
                <a:gd name="connsiteY2319" fmla="*/ 2865433 h 6367455"/>
                <a:gd name="connsiteX2320" fmla="*/ 3866503 w 6891715"/>
                <a:gd name="connsiteY2320" fmla="*/ 2857058 h 6367455"/>
                <a:gd name="connsiteX2321" fmla="*/ 3865525 w 6891715"/>
                <a:gd name="connsiteY2321" fmla="*/ 2845582 h 6367455"/>
                <a:gd name="connsiteX2322" fmla="*/ 1378190 w 6891715"/>
                <a:gd name="connsiteY2322" fmla="*/ 2819397 h 6367455"/>
                <a:gd name="connsiteX2323" fmla="*/ 1384271 w 6891715"/>
                <a:gd name="connsiteY2323" fmla="*/ 2826202 h 6367455"/>
                <a:gd name="connsiteX2324" fmla="*/ 1377514 w 6891715"/>
                <a:gd name="connsiteY2324" fmla="*/ 2838446 h 6367455"/>
                <a:gd name="connsiteX2325" fmla="*/ 1370758 w 6891715"/>
                <a:gd name="connsiteY2325" fmla="*/ 2834024 h 6367455"/>
                <a:gd name="connsiteX2326" fmla="*/ 1368393 w 6891715"/>
                <a:gd name="connsiteY2326" fmla="*/ 2823820 h 6367455"/>
                <a:gd name="connsiteX2327" fmla="*/ 1342224 w 6891715"/>
                <a:gd name="connsiteY2327" fmla="*/ 2803518 h 6367455"/>
                <a:gd name="connsiteX2328" fmla="*/ 1357279 w 6891715"/>
                <a:gd name="connsiteY2328" fmla="*/ 2821795 h 6367455"/>
                <a:gd name="connsiteX2329" fmla="*/ 1344734 w 6891715"/>
                <a:gd name="connsiteY2329" fmla="*/ 2828923 h 6367455"/>
                <a:gd name="connsiteX2330" fmla="*/ 1331875 w 6891715"/>
                <a:gd name="connsiteY2330" fmla="*/ 2819010 h 6367455"/>
                <a:gd name="connsiteX2331" fmla="*/ 1331875 w 6891715"/>
                <a:gd name="connsiteY2331" fmla="*/ 2809712 h 6367455"/>
                <a:gd name="connsiteX2332" fmla="*/ 3807906 w 6891715"/>
                <a:gd name="connsiteY2332" fmla="*/ 2778119 h 6367455"/>
                <a:gd name="connsiteX2333" fmla="*/ 3833399 w 6891715"/>
                <a:gd name="connsiteY2333" fmla="*/ 2780025 h 6367455"/>
                <a:gd name="connsiteX2334" fmla="*/ 3843278 w 6891715"/>
                <a:gd name="connsiteY2334" fmla="*/ 2793676 h 6367455"/>
                <a:gd name="connsiteX2335" fmla="*/ 3849651 w 6891715"/>
                <a:gd name="connsiteY2335" fmla="*/ 2810504 h 6367455"/>
                <a:gd name="connsiteX2336" fmla="*/ 3844552 w 6891715"/>
                <a:gd name="connsiteY2336" fmla="*/ 2813998 h 6367455"/>
                <a:gd name="connsiteX2337" fmla="*/ 3839135 w 6891715"/>
                <a:gd name="connsiteY2337" fmla="*/ 2808599 h 6367455"/>
                <a:gd name="connsiteX2338" fmla="*/ 3830531 w 6891715"/>
                <a:gd name="connsiteY2338" fmla="*/ 2814950 h 6367455"/>
                <a:gd name="connsiteX2339" fmla="*/ 3823521 w 6891715"/>
                <a:gd name="connsiteY2339" fmla="*/ 2827653 h 6367455"/>
                <a:gd name="connsiteX2340" fmla="*/ 3817147 w 6891715"/>
                <a:gd name="connsiteY2340" fmla="*/ 2838447 h 6367455"/>
                <a:gd name="connsiteX2341" fmla="*/ 3804401 w 6891715"/>
                <a:gd name="connsiteY2341" fmla="*/ 2838447 h 6367455"/>
                <a:gd name="connsiteX2342" fmla="*/ 3793566 w 6891715"/>
                <a:gd name="connsiteY2342" fmla="*/ 2829241 h 6367455"/>
                <a:gd name="connsiteX2343" fmla="*/ 3795478 w 6891715"/>
                <a:gd name="connsiteY2343" fmla="*/ 2813362 h 6367455"/>
                <a:gd name="connsiteX2344" fmla="*/ 3778908 w 6891715"/>
                <a:gd name="connsiteY2344" fmla="*/ 2810187 h 6367455"/>
                <a:gd name="connsiteX2345" fmla="*/ 3765843 w 6891715"/>
                <a:gd name="connsiteY2345" fmla="*/ 2808281 h 6367455"/>
                <a:gd name="connsiteX2346" fmla="*/ 3762338 w 6891715"/>
                <a:gd name="connsiteY2346" fmla="*/ 2800976 h 6367455"/>
                <a:gd name="connsiteX2347" fmla="*/ 3780501 w 6891715"/>
                <a:gd name="connsiteY2347" fmla="*/ 2795579 h 6367455"/>
                <a:gd name="connsiteX2348" fmla="*/ 3793248 w 6891715"/>
                <a:gd name="connsiteY2348" fmla="*/ 2795262 h 6367455"/>
                <a:gd name="connsiteX2349" fmla="*/ 3802808 w 6891715"/>
                <a:gd name="connsiteY2349" fmla="*/ 2786692 h 6367455"/>
                <a:gd name="connsiteX2350" fmla="*/ 1396971 w 6891715"/>
                <a:gd name="connsiteY2350" fmla="*/ 2773356 h 6367455"/>
                <a:gd name="connsiteX2351" fmla="*/ 1389329 w 6891715"/>
                <a:gd name="connsiteY2351" fmla="*/ 2781295 h 6367455"/>
                <a:gd name="connsiteX2352" fmla="*/ 1382682 w 6891715"/>
                <a:gd name="connsiteY2352" fmla="*/ 2776589 h 6367455"/>
                <a:gd name="connsiteX2353" fmla="*/ 2732096 w 6891715"/>
                <a:gd name="connsiteY2353" fmla="*/ 2773211 h 6367455"/>
                <a:gd name="connsiteX2354" fmla="*/ 2750156 w 6891715"/>
                <a:gd name="connsiteY2354" fmla="*/ 2804578 h 6367455"/>
                <a:gd name="connsiteX2355" fmla="*/ 2750581 w 6891715"/>
                <a:gd name="connsiteY2355" fmla="*/ 2804292 h 6367455"/>
                <a:gd name="connsiteX2356" fmla="*/ 2732780 w 6891715"/>
                <a:gd name="connsiteY2356" fmla="*/ 2773363 h 6367455"/>
                <a:gd name="connsiteX2357" fmla="*/ 3884258 w 6891715"/>
                <a:gd name="connsiteY2357" fmla="*/ 2770182 h 6367455"/>
                <a:gd name="connsiteX2358" fmla="*/ 3886163 w 6891715"/>
                <a:gd name="connsiteY2358" fmla="*/ 2783610 h 6367455"/>
                <a:gd name="connsiteX2359" fmla="*/ 3875685 w 6891715"/>
                <a:gd name="connsiteY2359" fmla="*/ 2782673 h 6367455"/>
                <a:gd name="connsiteX2360" fmla="*/ 3875368 w 6891715"/>
                <a:gd name="connsiteY2360" fmla="*/ 2783610 h 6367455"/>
                <a:gd name="connsiteX2361" fmla="*/ 3874098 w 6891715"/>
                <a:gd name="connsiteY2361" fmla="*/ 2785484 h 6367455"/>
                <a:gd name="connsiteX2362" fmla="*/ 3872510 w 6891715"/>
                <a:gd name="connsiteY2362" fmla="*/ 2787358 h 6367455"/>
                <a:gd name="connsiteX2363" fmla="*/ 3871240 w 6891715"/>
                <a:gd name="connsiteY2363" fmla="*/ 2788607 h 6367455"/>
                <a:gd name="connsiteX2364" fmla="*/ 3870288 w 6891715"/>
                <a:gd name="connsiteY2364" fmla="*/ 2788920 h 6367455"/>
                <a:gd name="connsiteX2365" fmla="*/ 3869653 w 6891715"/>
                <a:gd name="connsiteY2365" fmla="*/ 2789232 h 6367455"/>
                <a:gd name="connsiteX2366" fmla="*/ 3869335 w 6891715"/>
                <a:gd name="connsiteY2366" fmla="*/ 2788920 h 6367455"/>
                <a:gd name="connsiteX2367" fmla="*/ 3868065 w 6891715"/>
                <a:gd name="connsiteY2367" fmla="*/ 2787983 h 6367455"/>
                <a:gd name="connsiteX2368" fmla="*/ 3866795 w 6891715"/>
                <a:gd name="connsiteY2368" fmla="*/ 2786421 h 6367455"/>
                <a:gd name="connsiteX2369" fmla="*/ 3866160 w 6891715"/>
                <a:gd name="connsiteY2369" fmla="*/ 2784860 h 6367455"/>
                <a:gd name="connsiteX2370" fmla="*/ 3864573 w 6891715"/>
                <a:gd name="connsiteY2370" fmla="*/ 2781112 h 6367455"/>
                <a:gd name="connsiteX2371" fmla="*/ 3863938 w 6891715"/>
                <a:gd name="connsiteY2371" fmla="*/ 2779863 h 6367455"/>
                <a:gd name="connsiteX2372" fmla="*/ 3866160 w 6891715"/>
                <a:gd name="connsiteY2372" fmla="*/ 2771431 h 6367455"/>
                <a:gd name="connsiteX2373" fmla="*/ 1338644 w 6891715"/>
                <a:gd name="connsiteY2373" fmla="*/ 2765421 h 6367455"/>
                <a:gd name="connsiteX2374" fmla="*/ 1354715 w 6891715"/>
                <a:gd name="connsiteY2374" fmla="*/ 2768237 h 6367455"/>
                <a:gd name="connsiteX2375" fmla="*/ 1360499 w 6891715"/>
                <a:gd name="connsiteY2375" fmla="*/ 2776688 h 6367455"/>
                <a:gd name="connsiteX2376" fmla="*/ 1357286 w 6891715"/>
                <a:gd name="connsiteY2376" fmla="*/ 2788270 h 6367455"/>
                <a:gd name="connsiteX2377" fmla="*/ 1363714 w 6891715"/>
                <a:gd name="connsiteY2377" fmla="*/ 2796720 h 6367455"/>
                <a:gd name="connsiteX2378" fmla="*/ 1379783 w 6891715"/>
                <a:gd name="connsiteY2378" fmla="*/ 2783575 h 6367455"/>
                <a:gd name="connsiteX2379" fmla="*/ 1389426 w 6891715"/>
                <a:gd name="connsiteY2379" fmla="*/ 2792027 h 6367455"/>
                <a:gd name="connsiteX2380" fmla="*/ 1395855 w 6891715"/>
                <a:gd name="connsiteY2380" fmla="*/ 2797346 h 6367455"/>
                <a:gd name="connsiteX2381" fmla="*/ 1409674 w 6891715"/>
                <a:gd name="connsiteY2381" fmla="*/ 2792965 h 6367455"/>
                <a:gd name="connsiteX2382" fmla="*/ 1404532 w 6891715"/>
                <a:gd name="connsiteY2382" fmla="*/ 2806422 h 6367455"/>
                <a:gd name="connsiteX2383" fmla="*/ 1389426 w 6891715"/>
                <a:gd name="connsiteY2383" fmla="*/ 2809869 h 6367455"/>
                <a:gd name="connsiteX2384" fmla="*/ 1382998 w 6891715"/>
                <a:gd name="connsiteY2384" fmla="*/ 2792027 h 6367455"/>
                <a:gd name="connsiteX2385" fmla="*/ 1357286 w 6891715"/>
                <a:gd name="connsiteY2385" fmla="*/ 2807990 h 6367455"/>
                <a:gd name="connsiteX2386" fmla="*/ 1349572 w 6891715"/>
                <a:gd name="connsiteY2386" fmla="*/ 2801727 h 6367455"/>
                <a:gd name="connsiteX2387" fmla="*/ 1338965 w 6891715"/>
                <a:gd name="connsiteY2387" fmla="*/ 2800786 h 6367455"/>
                <a:gd name="connsiteX2388" fmla="*/ 1330289 w 6891715"/>
                <a:gd name="connsiteY2388" fmla="*/ 2789522 h 6367455"/>
                <a:gd name="connsiteX2389" fmla="*/ 4266528 w 6891715"/>
                <a:gd name="connsiteY2389" fmla="*/ 2764378 h 6367455"/>
                <a:gd name="connsiteX2390" fmla="*/ 4255416 w 6891715"/>
                <a:gd name="connsiteY2390" fmla="*/ 2776749 h 6367455"/>
                <a:gd name="connsiteX2391" fmla="*/ 4246843 w 6891715"/>
                <a:gd name="connsiteY2391" fmla="*/ 2786583 h 6367455"/>
                <a:gd name="connsiteX2392" fmla="*/ 4240493 w 6891715"/>
                <a:gd name="connsiteY2392" fmla="*/ 2794194 h 6367455"/>
                <a:gd name="connsiteX2393" fmla="*/ 4238588 w 6891715"/>
                <a:gd name="connsiteY2393" fmla="*/ 2797365 h 6367455"/>
                <a:gd name="connsiteX2394" fmla="*/ 4237001 w 6891715"/>
                <a:gd name="connsiteY2394" fmla="*/ 2801168 h 6367455"/>
                <a:gd name="connsiteX2395" fmla="*/ 4236048 w 6891715"/>
                <a:gd name="connsiteY2395" fmla="*/ 2805297 h 6367455"/>
                <a:gd name="connsiteX2396" fmla="*/ 4235413 w 6891715"/>
                <a:gd name="connsiteY2396" fmla="*/ 2809735 h 6367455"/>
                <a:gd name="connsiteX2397" fmla="*/ 4234778 w 6891715"/>
                <a:gd name="connsiteY2397" fmla="*/ 2816400 h 6367455"/>
                <a:gd name="connsiteX2398" fmla="*/ 4234461 w 6891715"/>
                <a:gd name="connsiteY2398" fmla="*/ 2819572 h 6367455"/>
                <a:gd name="connsiteX2399" fmla="*/ 4254146 w 6891715"/>
                <a:gd name="connsiteY2399" fmla="*/ 2828459 h 6367455"/>
                <a:gd name="connsiteX2400" fmla="*/ 4251606 w 6891715"/>
                <a:gd name="connsiteY2400" fmla="*/ 2849076 h 6367455"/>
                <a:gd name="connsiteX2401" fmla="*/ 4262401 w 6891715"/>
                <a:gd name="connsiteY2401" fmla="*/ 2891579 h 6367455"/>
                <a:gd name="connsiteX2402" fmla="*/ 4276371 w 6891715"/>
                <a:gd name="connsiteY2402" fmla="*/ 2915372 h 6367455"/>
                <a:gd name="connsiteX2403" fmla="*/ 4285578 w 6891715"/>
                <a:gd name="connsiteY2403" fmla="*/ 2923936 h 6367455"/>
                <a:gd name="connsiteX2404" fmla="*/ 4290658 w 6891715"/>
                <a:gd name="connsiteY2404" fmla="*/ 2940748 h 6367455"/>
                <a:gd name="connsiteX2405" fmla="*/ 4301453 w 6891715"/>
                <a:gd name="connsiteY2405" fmla="*/ 2941065 h 6367455"/>
                <a:gd name="connsiteX2406" fmla="*/ 4301578 w 6891715"/>
                <a:gd name="connsiteY2406" fmla="*/ 2941217 h 6367455"/>
                <a:gd name="connsiteX2407" fmla="*/ 4306221 w 6891715"/>
                <a:gd name="connsiteY2407" fmla="*/ 2941461 h 6367455"/>
                <a:gd name="connsiteX2408" fmla="*/ 4319241 w 6891715"/>
                <a:gd name="connsiteY2408" fmla="*/ 2956380 h 6367455"/>
                <a:gd name="connsiteX2409" fmla="*/ 4323369 w 6891715"/>
                <a:gd name="connsiteY2409" fmla="*/ 2975426 h 6367455"/>
                <a:gd name="connsiteX2410" fmla="*/ 4340199 w 6891715"/>
                <a:gd name="connsiteY2410" fmla="*/ 2977966 h 6367455"/>
                <a:gd name="connsiteX2411" fmla="*/ 4348773 w 6891715"/>
                <a:gd name="connsiteY2411" fmla="*/ 2967807 h 6367455"/>
                <a:gd name="connsiteX2412" fmla="*/ 4348456 w 6891715"/>
                <a:gd name="connsiteY2412" fmla="*/ 2950666 h 6367455"/>
                <a:gd name="connsiteX2413" fmla="*/ 4341787 w 6891715"/>
                <a:gd name="connsiteY2413" fmla="*/ 2924319 h 6367455"/>
                <a:gd name="connsiteX2414" fmla="*/ 4330990 w 6891715"/>
                <a:gd name="connsiteY2414" fmla="*/ 2916701 h 6367455"/>
                <a:gd name="connsiteX2415" fmla="*/ 4315112 w 6891715"/>
                <a:gd name="connsiteY2415" fmla="*/ 2924002 h 6367455"/>
                <a:gd name="connsiteX2416" fmla="*/ 4298282 w 6891715"/>
                <a:gd name="connsiteY2416" fmla="*/ 2924319 h 6367455"/>
                <a:gd name="connsiteX2417" fmla="*/ 4287803 w 6891715"/>
                <a:gd name="connsiteY2417" fmla="*/ 2904956 h 6367455"/>
                <a:gd name="connsiteX2418" fmla="*/ 4291296 w 6891715"/>
                <a:gd name="connsiteY2418" fmla="*/ 2892258 h 6367455"/>
                <a:gd name="connsiteX2419" fmla="*/ 4296059 w 6891715"/>
                <a:gd name="connsiteY2419" fmla="*/ 2881148 h 6367455"/>
                <a:gd name="connsiteX2420" fmla="*/ 4313525 w 6891715"/>
                <a:gd name="connsiteY2420" fmla="*/ 2869719 h 6367455"/>
                <a:gd name="connsiteX2421" fmla="*/ 4312890 w 6891715"/>
                <a:gd name="connsiteY2421" fmla="*/ 2841468 h 6367455"/>
                <a:gd name="connsiteX2422" fmla="*/ 4309396 w 6891715"/>
                <a:gd name="connsiteY2422" fmla="*/ 2811629 h 6367455"/>
                <a:gd name="connsiteX2423" fmla="*/ 4314477 w 6891715"/>
                <a:gd name="connsiteY2423" fmla="*/ 2787822 h 6367455"/>
                <a:gd name="connsiteX2424" fmla="*/ 4313842 w 6891715"/>
                <a:gd name="connsiteY2424" fmla="*/ 2784012 h 6367455"/>
                <a:gd name="connsiteX2425" fmla="*/ 4314747 w 6891715"/>
                <a:gd name="connsiteY2425" fmla="*/ 2782557 h 6367455"/>
                <a:gd name="connsiteX2426" fmla="*/ 4312883 w 6891715"/>
                <a:gd name="connsiteY2426" fmla="*/ 2774845 h 6367455"/>
                <a:gd name="connsiteX2427" fmla="*/ 4295421 w 6891715"/>
                <a:gd name="connsiteY2427" fmla="*/ 2783093 h 6367455"/>
                <a:gd name="connsiteX2428" fmla="*/ 4293833 w 6891715"/>
                <a:gd name="connsiteY2428" fmla="*/ 2772624 h 6367455"/>
                <a:gd name="connsiteX2429" fmla="*/ 1361090 w 6891715"/>
                <a:gd name="connsiteY2429" fmla="*/ 2755895 h 6367455"/>
                <a:gd name="connsiteX2430" fmla="*/ 1374745 w 6891715"/>
                <a:gd name="connsiteY2430" fmla="*/ 2758673 h 6367455"/>
                <a:gd name="connsiteX2431" fmla="*/ 1365217 w 6891715"/>
                <a:gd name="connsiteY2431" fmla="*/ 2767009 h 6367455"/>
                <a:gd name="connsiteX2432" fmla="*/ 1358867 w 6891715"/>
                <a:gd name="connsiteY2432" fmla="*/ 2760834 h 6367455"/>
                <a:gd name="connsiteX2433" fmla="*/ 1409438 w 6891715"/>
                <a:gd name="connsiteY2433" fmla="*/ 2754306 h 6367455"/>
                <a:gd name="connsiteX2434" fmla="*/ 1411262 w 6891715"/>
                <a:gd name="connsiteY2434" fmla="*/ 2765420 h 6367455"/>
                <a:gd name="connsiteX2435" fmla="*/ 1396971 w 6891715"/>
                <a:gd name="connsiteY2435" fmla="*/ 2761379 h 6367455"/>
                <a:gd name="connsiteX2436" fmla="*/ 1423961 w 6891715"/>
                <a:gd name="connsiteY2436" fmla="*/ 2730494 h 6367455"/>
                <a:gd name="connsiteX2437" fmla="*/ 1419616 w 6891715"/>
                <a:gd name="connsiteY2437" fmla="*/ 2737694 h 6367455"/>
                <a:gd name="connsiteX2438" fmla="*/ 1398559 w 6891715"/>
                <a:gd name="connsiteY2438" fmla="*/ 2752719 h 6367455"/>
                <a:gd name="connsiteX2439" fmla="*/ 1399227 w 6891715"/>
                <a:gd name="connsiteY2439" fmla="*/ 2740198 h 6367455"/>
                <a:gd name="connsiteX2440" fmla="*/ 1410592 w 6891715"/>
                <a:gd name="connsiteY2440" fmla="*/ 2730808 h 6367455"/>
                <a:gd name="connsiteX2441" fmla="*/ 1377050 w 6891715"/>
                <a:gd name="connsiteY2441" fmla="*/ 2728907 h 6367455"/>
                <a:gd name="connsiteX2442" fmla="*/ 1374767 w 6891715"/>
                <a:gd name="connsiteY2442" fmla="*/ 2734996 h 6367455"/>
                <a:gd name="connsiteX2443" fmla="*/ 1385859 w 6891715"/>
                <a:gd name="connsiteY2443" fmla="*/ 2743825 h 6367455"/>
                <a:gd name="connsiteX2444" fmla="*/ 1382923 w 6891715"/>
                <a:gd name="connsiteY2444" fmla="*/ 2751131 h 6367455"/>
                <a:gd name="connsiteX2445" fmla="*/ 1372483 w 6891715"/>
                <a:gd name="connsiteY2445" fmla="*/ 2741391 h 6367455"/>
                <a:gd name="connsiteX2446" fmla="*/ 1362043 w 6891715"/>
                <a:gd name="connsiteY2446" fmla="*/ 2739260 h 6367455"/>
                <a:gd name="connsiteX2447" fmla="*/ 1368241 w 6891715"/>
                <a:gd name="connsiteY2447" fmla="*/ 2731039 h 6367455"/>
                <a:gd name="connsiteX2448" fmla="*/ 2164892 w 6891715"/>
                <a:gd name="connsiteY2448" fmla="*/ 2724151 h 6367455"/>
                <a:gd name="connsiteX2449" fmla="*/ 2168495 w 6891715"/>
                <a:gd name="connsiteY2449" fmla="*/ 2736589 h 6367455"/>
                <a:gd name="connsiteX2450" fmla="*/ 2163389 w 6891715"/>
                <a:gd name="connsiteY2450" fmla="*/ 2754314 h 6367455"/>
                <a:gd name="connsiteX2451" fmla="*/ 2157383 w 6891715"/>
                <a:gd name="connsiteY2451" fmla="*/ 2749028 h 6367455"/>
                <a:gd name="connsiteX2452" fmla="*/ 2160986 w 6891715"/>
                <a:gd name="connsiteY2452" fmla="*/ 2729437 h 6367455"/>
                <a:gd name="connsiteX2453" fmla="*/ 4327488 w 6891715"/>
                <a:gd name="connsiteY2453" fmla="*/ 2719966 h 6367455"/>
                <a:gd name="connsiteX2454" fmla="*/ 4324631 w 6891715"/>
                <a:gd name="connsiteY2454" fmla="*/ 2731387 h 6367455"/>
                <a:gd name="connsiteX2455" fmla="*/ 4318281 w 6891715"/>
                <a:gd name="connsiteY2455" fmla="*/ 2738683 h 6367455"/>
                <a:gd name="connsiteX2456" fmla="*/ 4321773 w 6891715"/>
                <a:gd name="connsiteY2456" fmla="*/ 2741538 h 6367455"/>
                <a:gd name="connsiteX2457" fmla="*/ 4328442 w 6891715"/>
                <a:gd name="connsiteY2457" fmla="*/ 2741272 h 6367455"/>
                <a:gd name="connsiteX2458" fmla="*/ 4328450 w 6891715"/>
                <a:gd name="connsiteY2458" fmla="*/ 2741158 h 6367455"/>
                <a:gd name="connsiteX2459" fmla="*/ 4334483 w 6891715"/>
                <a:gd name="connsiteY2459" fmla="*/ 2740523 h 6367455"/>
                <a:gd name="connsiteX2460" fmla="*/ 4337341 w 6891715"/>
                <a:gd name="connsiteY2460" fmla="*/ 2744333 h 6367455"/>
                <a:gd name="connsiteX2461" fmla="*/ 4332578 w 6891715"/>
                <a:gd name="connsiteY2461" fmla="*/ 2758299 h 6367455"/>
                <a:gd name="connsiteX2462" fmla="*/ 4344962 w 6891715"/>
                <a:gd name="connsiteY2462" fmla="*/ 2741476 h 6367455"/>
                <a:gd name="connsiteX2463" fmla="*/ 4339564 w 6891715"/>
                <a:gd name="connsiteY2463" fmla="*/ 2735126 h 6367455"/>
                <a:gd name="connsiteX2464" fmla="*/ 4346233 w 6891715"/>
                <a:gd name="connsiteY2464" fmla="*/ 2732904 h 6367455"/>
                <a:gd name="connsiteX2465" fmla="*/ 4338929 w 6891715"/>
                <a:gd name="connsiteY2465" fmla="*/ 2726874 h 6367455"/>
                <a:gd name="connsiteX2466" fmla="*/ 4330355 w 6891715"/>
                <a:gd name="connsiteY2466" fmla="*/ 2721794 h 6367455"/>
                <a:gd name="connsiteX2467" fmla="*/ 4330404 w 6891715"/>
                <a:gd name="connsiteY2467" fmla="*/ 2721310 h 6367455"/>
                <a:gd name="connsiteX2468" fmla="*/ 3421026 w 6891715"/>
                <a:gd name="connsiteY2468" fmla="*/ 2717795 h 6367455"/>
                <a:gd name="connsiteX2469" fmla="*/ 3419502 w 6891715"/>
                <a:gd name="connsiteY2469" fmla="*/ 2733233 h 6367455"/>
                <a:gd name="connsiteX2470" fmla="*/ 3412190 w 6891715"/>
                <a:gd name="connsiteY2470" fmla="*/ 2746371 h 6367455"/>
                <a:gd name="connsiteX2471" fmla="*/ 3403050 w 6891715"/>
                <a:gd name="connsiteY2471" fmla="*/ 2734218 h 6367455"/>
                <a:gd name="connsiteX2472" fmla="*/ 3396042 w 6891715"/>
                <a:gd name="connsiteY2472" fmla="*/ 2735861 h 6367455"/>
                <a:gd name="connsiteX2473" fmla="*/ 3390863 w 6891715"/>
                <a:gd name="connsiteY2473" fmla="*/ 2722724 h 6367455"/>
                <a:gd name="connsiteX2474" fmla="*/ 3403050 w 6891715"/>
                <a:gd name="connsiteY2474" fmla="*/ 2724693 h 6367455"/>
                <a:gd name="connsiteX2475" fmla="*/ 3342285 w 6891715"/>
                <a:gd name="connsiteY2475" fmla="*/ 2709858 h 6367455"/>
                <a:gd name="connsiteX2476" fmla="*/ 3349588 w 6891715"/>
                <a:gd name="connsiteY2476" fmla="*/ 2718830 h 6367455"/>
                <a:gd name="connsiteX2477" fmla="*/ 3337840 w 6891715"/>
                <a:gd name="connsiteY2477" fmla="*/ 2725733 h 6367455"/>
                <a:gd name="connsiteX2478" fmla="*/ 3327363 w 6891715"/>
                <a:gd name="connsiteY2478" fmla="*/ 2714687 h 6367455"/>
                <a:gd name="connsiteX2479" fmla="*/ 3433725 w 6891715"/>
                <a:gd name="connsiteY2479" fmla="*/ 2679697 h 6367455"/>
                <a:gd name="connsiteX2480" fmla="*/ 3429527 w 6891715"/>
                <a:gd name="connsiteY2480" fmla="*/ 2689174 h 6367455"/>
                <a:gd name="connsiteX2481" fmla="*/ 3426298 w 6891715"/>
                <a:gd name="connsiteY2481" fmla="*/ 2696367 h 6367455"/>
                <a:gd name="connsiteX2482" fmla="*/ 3424361 w 6891715"/>
                <a:gd name="connsiteY2482" fmla="*/ 2701596 h 6367455"/>
                <a:gd name="connsiteX2483" fmla="*/ 3424038 w 6891715"/>
                <a:gd name="connsiteY2483" fmla="*/ 2701922 h 6367455"/>
                <a:gd name="connsiteX2484" fmla="*/ 3423715 w 6891715"/>
                <a:gd name="connsiteY2484" fmla="*/ 2701922 h 6367455"/>
                <a:gd name="connsiteX2485" fmla="*/ 3422101 w 6891715"/>
                <a:gd name="connsiteY2485" fmla="*/ 2701268 h 6367455"/>
                <a:gd name="connsiteX2486" fmla="*/ 3420809 w 6891715"/>
                <a:gd name="connsiteY2486" fmla="*/ 2699306 h 6367455"/>
                <a:gd name="connsiteX2487" fmla="*/ 3418872 w 6891715"/>
                <a:gd name="connsiteY2487" fmla="*/ 2697020 h 6367455"/>
                <a:gd name="connsiteX2488" fmla="*/ 3415643 w 6891715"/>
                <a:gd name="connsiteY2488" fmla="*/ 2692771 h 6367455"/>
                <a:gd name="connsiteX2489" fmla="*/ 3414675 w 6891715"/>
                <a:gd name="connsiteY2489" fmla="*/ 2690483 h 6367455"/>
                <a:gd name="connsiteX2490" fmla="*/ 2171036 w 6891715"/>
                <a:gd name="connsiteY2490" fmla="*/ 2678115 h 6367455"/>
                <a:gd name="connsiteX2491" fmla="*/ 2181830 w 6891715"/>
                <a:gd name="connsiteY2491" fmla="*/ 2678115 h 6367455"/>
                <a:gd name="connsiteX2492" fmla="*/ 2174210 w 6891715"/>
                <a:gd name="connsiteY2492" fmla="*/ 2694674 h 6367455"/>
                <a:gd name="connsiteX2493" fmla="*/ 2185958 w 6891715"/>
                <a:gd name="connsiteY2493" fmla="*/ 2700844 h 6367455"/>
                <a:gd name="connsiteX2494" fmla="*/ 2190720 w 6891715"/>
                <a:gd name="connsiteY2494" fmla="*/ 2708312 h 6367455"/>
                <a:gd name="connsiteX2495" fmla="*/ 2182149 w 6891715"/>
                <a:gd name="connsiteY2495" fmla="*/ 2715780 h 6367455"/>
                <a:gd name="connsiteX2496" fmla="*/ 2188498 w 6891715"/>
                <a:gd name="connsiteY2496" fmla="*/ 2735262 h 6367455"/>
                <a:gd name="connsiteX2497" fmla="*/ 2181194 w 6891715"/>
                <a:gd name="connsiteY2497" fmla="*/ 2732015 h 6367455"/>
                <a:gd name="connsiteX2498" fmla="*/ 2166272 w 6891715"/>
                <a:gd name="connsiteY2498" fmla="*/ 2715130 h 6367455"/>
                <a:gd name="connsiteX2499" fmla="*/ 2163733 w 6891715"/>
                <a:gd name="connsiteY2499" fmla="*/ 2692401 h 6367455"/>
                <a:gd name="connsiteX2500" fmla="*/ 2164568 w 6891715"/>
                <a:gd name="connsiteY2500" fmla="*/ 2619379 h 6367455"/>
                <a:gd name="connsiteX2501" fmla="*/ 2170249 w 6891715"/>
                <a:gd name="connsiteY2501" fmla="*/ 2620019 h 6367455"/>
                <a:gd name="connsiteX2502" fmla="*/ 2179607 w 6891715"/>
                <a:gd name="connsiteY2502" fmla="*/ 2637322 h 6367455"/>
                <a:gd name="connsiteX2503" fmla="*/ 2175263 w 6891715"/>
                <a:gd name="connsiteY2503" fmla="*/ 2654303 h 6367455"/>
                <a:gd name="connsiteX2504" fmla="*/ 2160558 w 6891715"/>
                <a:gd name="connsiteY2504" fmla="*/ 2630913 h 6367455"/>
                <a:gd name="connsiteX2505" fmla="*/ 2201425 w 6891715"/>
                <a:gd name="connsiteY2505" fmla="*/ 2586041 h 6367455"/>
                <a:gd name="connsiteX2506" fmla="*/ 2209771 w 6891715"/>
                <a:gd name="connsiteY2506" fmla="*/ 2586041 h 6367455"/>
                <a:gd name="connsiteX2507" fmla="*/ 2207915 w 6891715"/>
                <a:gd name="connsiteY2507" fmla="*/ 2605552 h 6367455"/>
                <a:gd name="connsiteX2508" fmla="*/ 2181644 w 6891715"/>
                <a:gd name="connsiteY2508" fmla="*/ 2628902 h 6367455"/>
                <a:gd name="connsiteX2509" fmla="*/ 2174844 w 6891715"/>
                <a:gd name="connsiteY2509" fmla="*/ 2611949 h 6367455"/>
                <a:gd name="connsiteX2510" fmla="*/ 2180100 w 6891715"/>
                <a:gd name="connsiteY2510" fmla="*/ 2596276 h 6367455"/>
                <a:gd name="connsiteX2511" fmla="*/ 2148426 w 6891715"/>
                <a:gd name="connsiteY2511" fmla="*/ 2586041 h 6367455"/>
                <a:gd name="connsiteX2512" fmla="*/ 2154587 w 6891715"/>
                <a:gd name="connsiteY2512" fmla="*/ 2587629 h 6367455"/>
                <a:gd name="connsiteX2513" fmla="*/ 2166908 w 6891715"/>
                <a:gd name="connsiteY2513" fmla="*/ 2597153 h 6367455"/>
                <a:gd name="connsiteX2514" fmla="*/ 2158593 w 6891715"/>
                <a:gd name="connsiteY2514" fmla="*/ 2609854 h 6367455"/>
                <a:gd name="connsiteX2515" fmla="*/ 2152430 w 6891715"/>
                <a:gd name="connsiteY2515" fmla="*/ 2613028 h 6367455"/>
                <a:gd name="connsiteX2516" fmla="*/ 2146270 w 6891715"/>
                <a:gd name="connsiteY2516" fmla="*/ 2598423 h 6367455"/>
                <a:gd name="connsiteX2517" fmla="*/ 3682894 w 6891715"/>
                <a:gd name="connsiteY2517" fmla="*/ 2570157 h 6367455"/>
                <a:gd name="connsiteX2518" fmla="*/ 3694076 w 6891715"/>
                <a:gd name="connsiteY2518" fmla="*/ 2582121 h 6367455"/>
                <a:gd name="connsiteX2519" fmla="*/ 3689417 w 6891715"/>
                <a:gd name="connsiteY2519" fmla="*/ 2587620 h 6367455"/>
                <a:gd name="connsiteX2520" fmla="*/ 3679788 w 6891715"/>
                <a:gd name="connsiteY2520" fmla="*/ 2582121 h 6367455"/>
                <a:gd name="connsiteX2521" fmla="*/ 3730905 w 6891715"/>
                <a:gd name="connsiteY2521" fmla="*/ 2559046 h 6367455"/>
                <a:gd name="connsiteX2522" fmla="*/ 3735350 w 6891715"/>
                <a:gd name="connsiteY2522" fmla="*/ 2566983 h 6367455"/>
                <a:gd name="connsiteX2523" fmla="*/ 3733445 w 6891715"/>
                <a:gd name="connsiteY2523" fmla="*/ 2579682 h 6367455"/>
                <a:gd name="connsiteX2524" fmla="*/ 3722650 w 6891715"/>
                <a:gd name="connsiteY2524" fmla="*/ 2562220 h 6367455"/>
                <a:gd name="connsiteX2525" fmla="*/ 3713237 w 6891715"/>
                <a:gd name="connsiteY2525" fmla="*/ 2559046 h 6367455"/>
                <a:gd name="connsiteX2526" fmla="*/ 3716301 w 6891715"/>
                <a:gd name="connsiteY2526" fmla="*/ 2571115 h 6367455"/>
                <a:gd name="connsiteX2527" fmla="*/ 3704965 w 6891715"/>
                <a:gd name="connsiteY2527" fmla="*/ 2582856 h 6367455"/>
                <a:gd name="connsiteX2528" fmla="*/ 3698838 w 6891715"/>
                <a:gd name="connsiteY2528" fmla="*/ 2569810 h 6367455"/>
                <a:gd name="connsiteX2529" fmla="*/ 3699757 w 6891715"/>
                <a:gd name="connsiteY2529" fmla="*/ 2564591 h 6367455"/>
                <a:gd name="connsiteX2530" fmla="*/ 3751833 w 6891715"/>
                <a:gd name="connsiteY2530" fmla="*/ 2544760 h 6367455"/>
                <a:gd name="connsiteX2531" fmla="*/ 3757575 w 6891715"/>
                <a:gd name="connsiteY2531" fmla="*/ 2551108 h 6367455"/>
                <a:gd name="connsiteX2532" fmla="*/ 3756224 w 6891715"/>
                <a:gd name="connsiteY2532" fmla="*/ 2566981 h 6367455"/>
                <a:gd name="connsiteX2533" fmla="*/ 3748793 w 6891715"/>
                <a:gd name="connsiteY2533" fmla="*/ 2573332 h 6367455"/>
                <a:gd name="connsiteX2534" fmla="*/ 3741700 w 6891715"/>
                <a:gd name="connsiteY2534" fmla="*/ 2562855 h 6367455"/>
                <a:gd name="connsiteX2535" fmla="*/ 3826834 w 6891715"/>
                <a:gd name="connsiteY2535" fmla="*/ 2541584 h 6367455"/>
                <a:gd name="connsiteX2536" fmla="*/ 3829013 w 6891715"/>
                <a:gd name="connsiteY2536" fmla="*/ 2550995 h 6367455"/>
                <a:gd name="connsiteX2537" fmla="*/ 3819052 w 6891715"/>
                <a:gd name="connsiteY2537" fmla="*/ 2563541 h 6367455"/>
                <a:gd name="connsiteX2538" fmla="*/ 3813760 w 6891715"/>
                <a:gd name="connsiteY2538" fmla="*/ 2568873 h 6367455"/>
                <a:gd name="connsiteX2539" fmla="*/ 3810648 w 6891715"/>
                <a:gd name="connsiteY2539" fmla="*/ 2582361 h 6367455"/>
                <a:gd name="connsiteX2540" fmla="*/ 3808780 w 6891715"/>
                <a:gd name="connsiteY2540" fmla="*/ 2593970 h 6367455"/>
                <a:gd name="connsiteX2541" fmla="*/ 3795395 w 6891715"/>
                <a:gd name="connsiteY2541" fmla="*/ 2588949 h 6367455"/>
                <a:gd name="connsiteX2542" fmla="*/ 3790103 w 6891715"/>
                <a:gd name="connsiteY2542" fmla="*/ 2582361 h 6367455"/>
                <a:gd name="connsiteX2543" fmla="*/ 3781388 w 6891715"/>
                <a:gd name="connsiteY2543" fmla="*/ 2570128 h 6367455"/>
                <a:gd name="connsiteX2544" fmla="*/ 3787925 w 6891715"/>
                <a:gd name="connsiteY2544" fmla="*/ 2563854 h 6367455"/>
                <a:gd name="connsiteX2545" fmla="*/ 3815939 w 6891715"/>
                <a:gd name="connsiteY2545" fmla="*/ 2550995 h 6367455"/>
                <a:gd name="connsiteX2546" fmla="*/ 2138139 w 6891715"/>
                <a:gd name="connsiteY2546" fmla="*/ 2532068 h 6367455"/>
                <a:gd name="connsiteX2547" fmla="*/ 2144896 w 6891715"/>
                <a:gd name="connsiteY2547" fmla="*/ 2548103 h 6367455"/>
                <a:gd name="connsiteX2548" fmla="*/ 2152621 w 6891715"/>
                <a:gd name="connsiteY2548" fmla="*/ 2563818 h 6367455"/>
                <a:gd name="connsiteX2549" fmla="*/ 2132025 w 6891715"/>
                <a:gd name="connsiteY2549" fmla="*/ 2553556 h 6367455"/>
                <a:gd name="connsiteX2550" fmla="*/ 2128806 w 6891715"/>
                <a:gd name="connsiteY2550" fmla="*/ 2539442 h 6367455"/>
                <a:gd name="connsiteX2551" fmla="*/ 3770127 w 6891715"/>
                <a:gd name="connsiteY2551" fmla="*/ 2525711 h 6367455"/>
                <a:gd name="connsiteX2552" fmla="*/ 3779801 w 6891715"/>
                <a:gd name="connsiteY2552" fmla="*/ 2530439 h 6367455"/>
                <a:gd name="connsiteX2553" fmla="*/ 3779801 w 6891715"/>
                <a:gd name="connsiteY2553" fmla="*/ 2539220 h 6367455"/>
                <a:gd name="connsiteX2554" fmla="*/ 3769482 w 6891715"/>
                <a:gd name="connsiteY2554" fmla="*/ 2541584 h 6367455"/>
                <a:gd name="connsiteX2555" fmla="*/ 3759163 w 6891715"/>
                <a:gd name="connsiteY2555" fmla="*/ 2530439 h 6367455"/>
                <a:gd name="connsiteX2556" fmla="*/ 1526042 w 6891715"/>
                <a:gd name="connsiteY2556" fmla="*/ 2514597 h 6367455"/>
                <a:gd name="connsiteX2557" fmla="*/ 1532424 w 6891715"/>
                <a:gd name="connsiteY2557" fmla="*/ 2520947 h 6367455"/>
                <a:gd name="connsiteX2558" fmla="*/ 1541994 w 6891715"/>
                <a:gd name="connsiteY2558" fmla="*/ 2516503 h 6367455"/>
                <a:gd name="connsiteX2559" fmla="*/ 1549652 w 6891715"/>
                <a:gd name="connsiteY2559" fmla="*/ 2522534 h 6367455"/>
                <a:gd name="connsiteX2560" fmla="*/ 1540399 w 6891715"/>
                <a:gd name="connsiteY2560" fmla="*/ 2528884 h 6367455"/>
                <a:gd name="connsiteX2561" fmla="*/ 1547738 w 6891715"/>
                <a:gd name="connsiteY2561" fmla="*/ 2543806 h 6367455"/>
                <a:gd name="connsiteX2562" fmla="*/ 1540399 w 6891715"/>
                <a:gd name="connsiteY2562" fmla="*/ 2547933 h 6367455"/>
                <a:gd name="connsiteX2563" fmla="*/ 1539123 w 6891715"/>
                <a:gd name="connsiteY2563" fmla="*/ 2555552 h 6367455"/>
                <a:gd name="connsiteX2564" fmla="*/ 1557308 w 6891715"/>
                <a:gd name="connsiteY2564" fmla="*/ 2564759 h 6367455"/>
                <a:gd name="connsiteX2565" fmla="*/ 1554436 w 6891715"/>
                <a:gd name="connsiteY2565" fmla="*/ 2573331 h 6367455"/>
                <a:gd name="connsiteX2566" fmla="*/ 1550289 w 6891715"/>
                <a:gd name="connsiteY2566" fmla="*/ 2567934 h 6367455"/>
                <a:gd name="connsiteX2567" fmla="*/ 1544866 w 6891715"/>
                <a:gd name="connsiteY2567" fmla="*/ 2576505 h 6367455"/>
                <a:gd name="connsiteX2568" fmla="*/ 1544866 w 6891715"/>
                <a:gd name="connsiteY2568" fmla="*/ 2598732 h 6367455"/>
                <a:gd name="connsiteX2569" fmla="*/ 1535614 w 6891715"/>
                <a:gd name="connsiteY2569" fmla="*/ 2612385 h 6367455"/>
                <a:gd name="connsiteX2570" fmla="*/ 1530190 w 6891715"/>
                <a:gd name="connsiteY2570" fmla="*/ 2627309 h 6367455"/>
                <a:gd name="connsiteX2571" fmla="*/ 1518705 w 6891715"/>
                <a:gd name="connsiteY2571" fmla="*/ 2620005 h 6367455"/>
                <a:gd name="connsiteX2572" fmla="*/ 1529870 w 6891715"/>
                <a:gd name="connsiteY2572" fmla="*/ 2595556 h 6367455"/>
                <a:gd name="connsiteX2573" fmla="*/ 1532104 w 6891715"/>
                <a:gd name="connsiteY2573" fmla="*/ 2571426 h 6367455"/>
                <a:gd name="connsiteX2574" fmla="*/ 1531147 w 6891715"/>
                <a:gd name="connsiteY2574" fmla="*/ 2564124 h 6367455"/>
                <a:gd name="connsiteX2575" fmla="*/ 1522534 w 6891715"/>
                <a:gd name="connsiteY2575" fmla="*/ 2562855 h 6367455"/>
                <a:gd name="connsiteX2576" fmla="*/ 1510728 w 6891715"/>
                <a:gd name="connsiteY2576" fmla="*/ 2578728 h 6367455"/>
                <a:gd name="connsiteX2577" fmla="*/ 1490631 w 6891715"/>
                <a:gd name="connsiteY2577" fmla="*/ 2561267 h 6367455"/>
                <a:gd name="connsiteX2578" fmla="*/ 1491587 w 6891715"/>
                <a:gd name="connsiteY2578" fmla="*/ 2550472 h 6367455"/>
                <a:gd name="connsiteX2579" fmla="*/ 1513604 w 6891715"/>
                <a:gd name="connsiteY2579" fmla="*/ 2544123 h 6367455"/>
                <a:gd name="connsiteX2580" fmla="*/ 1519023 w 6891715"/>
                <a:gd name="connsiteY2580" fmla="*/ 2550472 h 6367455"/>
                <a:gd name="connsiteX2581" fmla="*/ 1520938 w 6891715"/>
                <a:gd name="connsiteY2581" fmla="*/ 2544123 h 6367455"/>
                <a:gd name="connsiteX2582" fmla="*/ 1516791 w 6891715"/>
                <a:gd name="connsiteY2582" fmla="*/ 2536822 h 6367455"/>
                <a:gd name="connsiteX2583" fmla="*/ 1520938 w 6891715"/>
                <a:gd name="connsiteY2583" fmla="*/ 2521900 h 6367455"/>
                <a:gd name="connsiteX2584" fmla="*/ 3554357 w 6891715"/>
                <a:gd name="connsiteY2584" fmla="*/ 2513011 h 6367455"/>
                <a:gd name="connsiteX2585" fmla="*/ 3581363 w 6891715"/>
                <a:gd name="connsiteY2585" fmla="*/ 2544986 h 6367455"/>
                <a:gd name="connsiteX2586" fmla="*/ 3565842 w 6891715"/>
                <a:gd name="connsiteY2586" fmla="*/ 2543105 h 6367455"/>
                <a:gd name="connsiteX2587" fmla="*/ 3567084 w 6891715"/>
                <a:gd name="connsiteY2587" fmla="*/ 2558779 h 6367455"/>
                <a:gd name="connsiteX2588" fmla="*/ 3559013 w 6891715"/>
                <a:gd name="connsiteY2588" fmla="*/ 2560659 h 6367455"/>
                <a:gd name="connsiteX2589" fmla="*/ 3559945 w 6891715"/>
                <a:gd name="connsiteY2589" fmla="*/ 2570064 h 6367455"/>
                <a:gd name="connsiteX2590" fmla="*/ 3575465 w 6891715"/>
                <a:gd name="connsiteY2590" fmla="*/ 2578214 h 6367455"/>
                <a:gd name="connsiteX2591" fmla="*/ 3568636 w 6891715"/>
                <a:gd name="connsiteY2591" fmla="*/ 2587620 h 6367455"/>
                <a:gd name="connsiteX2592" fmla="*/ 3559945 w 6891715"/>
                <a:gd name="connsiteY2592" fmla="*/ 2574453 h 6367455"/>
                <a:gd name="connsiteX2593" fmla="*/ 3542562 w 6891715"/>
                <a:gd name="connsiteY2593" fmla="*/ 2576647 h 6367455"/>
                <a:gd name="connsiteX2594" fmla="*/ 3533870 w 6891715"/>
                <a:gd name="connsiteY2594" fmla="*/ 2561286 h 6367455"/>
                <a:gd name="connsiteX2595" fmla="*/ 3525800 w 6891715"/>
                <a:gd name="connsiteY2595" fmla="*/ 2545299 h 6367455"/>
                <a:gd name="connsiteX2596" fmla="*/ 3525800 w 6891715"/>
                <a:gd name="connsiteY2596" fmla="*/ 2535895 h 6367455"/>
                <a:gd name="connsiteX2597" fmla="*/ 3538216 w 6891715"/>
                <a:gd name="connsiteY2597" fmla="*/ 2547493 h 6367455"/>
                <a:gd name="connsiteX2598" fmla="*/ 3542251 w 6891715"/>
                <a:gd name="connsiteY2598" fmla="*/ 2538089 h 6367455"/>
                <a:gd name="connsiteX2599" fmla="*/ 3544114 w 6891715"/>
                <a:gd name="connsiteY2599" fmla="*/ 2526491 h 6367455"/>
                <a:gd name="connsiteX2600" fmla="*/ 3553426 w 6891715"/>
                <a:gd name="connsiteY2600" fmla="*/ 2531820 h 6367455"/>
                <a:gd name="connsiteX2601" fmla="*/ 3555599 w 6891715"/>
                <a:gd name="connsiteY2601" fmla="*/ 2521476 h 6367455"/>
                <a:gd name="connsiteX2602" fmla="*/ 3550322 w 6891715"/>
                <a:gd name="connsiteY2602" fmla="*/ 2514892 h 6367455"/>
                <a:gd name="connsiteX2603" fmla="*/ 3405150 w 6891715"/>
                <a:gd name="connsiteY2603" fmla="*/ 2508248 h 6367455"/>
                <a:gd name="connsiteX2604" fmla="*/ 3421025 w 6891715"/>
                <a:gd name="connsiteY2604" fmla="*/ 2526734 h 6367455"/>
                <a:gd name="connsiteX2605" fmla="*/ 3417850 w 6891715"/>
                <a:gd name="connsiteY2605" fmla="*/ 2532062 h 6367455"/>
                <a:gd name="connsiteX2606" fmla="*/ 3407372 w 6891715"/>
                <a:gd name="connsiteY2606" fmla="*/ 2523916 h 6367455"/>
                <a:gd name="connsiteX2607" fmla="*/ 3729877 w 6891715"/>
                <a:gd name="connsiteY2607" fmla="*/ 2501897 h 6367455"/>
                <a:gd name="connsiteX2608" fmla="*/ 3742150 w 6891715"/>
                <a:gd name="connsiteY2608" fmla="*/ 2505753 h 6367455"/>
                <a:gd name="connsiteX2609" fmla="*/ 3746463 w 6891715"/>
                <a:gd name="connsiteY2609" fmla="*/ 2525336 h 6367455"/>
                <a:gd name="connsiteX2610" fmla="*/ 3731204 w 6891715"/>
                <a:gd name="connsiteY2610" fmla="*/ 2530473 h 6367455"/>
                <a:gd name="connsiteX2611" fmla="*/ 3724569 w 6891715"/>
                <a:gd name="connsiteY2611" fmla="*/ 2524053 h 6367455"/>
                <a:gd name="connsiteX2612" fmla="*/ 3724238 w 6891715"/>
                <a:gd name="connsiteY2612" fmla="*/ 2506394 h 6367455"/>
                <a:gd name="connsiteX2613" fmla="*/ 1524271 w 6891715"/>
                <a:gd name="connsiteY2613" fmla="*/ 2489194 h 6367455"/>
                <a:gd name="connsiteX2614" fmla="*/ 1525556 w 6891715"/>
                <a:gd name="connsiteY2614" fmla="*/ 2509482 h 6367455"/>
                <a:gd name="connsiteX2615" fmla="*/ 1516234 w 6891715"/>
                <a:gd name="connsiteY2615" fmla="*/ 2518173 h 6367455"/>
                <a:gd name="connsiteX2616" fmla="*/ 1508511 w 6891715"/>
                <a:gd name="connsiteY2616" fmla="*/ 2535234 h 6367455"/>
                <a:gd name="connsiteX2617" fmla="*/ 1500155 w 6891715"/>
                <a:gd name="connsiteY2617" fmla="*/ 2531049 h 6367455"/>
                <a:gd name="connsiteX2618" fmla="*/ 1512699 w 6891715"/>
                <a:gd name="connsiteY2618" fmla="*/ 2514954 h 6367455"/>
                <a:gd name="connsiteX2619" fmla="*/ 1506262 w 6891715"/>
                <a:gd name="connsiteY2619" fmla="*/ 2504322 h 6367455"/>
                <a:gd name="connsiteX2620" fmla="*/ 1510444 w 6891715"/>
                <a:gd name="connsiteY2620" fmla="*/ 2490483 h 6367455"/>
                <a:gd name="connsiteX2621" fmla="*/ 1565246 w 6891715"/>
                <a:gd name="connsiteY2621" fmla="*/ 2471735 h 6367455"/>
                <a:gd name="connsiteX2622" fmla="*/ 1558483 w 6891715"/>
                <a:gd name="connsiteY2622" fmla="*/ 2484432 h 6367455"/>
                <a:gd name="connsiteX2623" fmla="*/ 1557308 w 6891715"/>
                <a:gd name="connsiteY2623" fmla="*/ 2473640 h 6367455"/>
                <a:gd name="connsiteX2624" fmla="*/ 2108170 w 6891715"/>
                <a:gd name="connsiteY2624" fmla="*/ 2470155 h 6367455"/>
                <a:gd name="connsiteX2625" fmla="*/ 2128143 w 6891715"/>
                <a:gd name="connsiteY2625" fmla="*/ 2489058 h 6367455"/>
                <a:gd name="connsiteX2626" fmla="*/ 2128807 w 6891715"/>
                <a:gd name="connsiteY2626" fmla="*/ 2505076 h 6367455"/>
                <a:gd name="connsiteX2627" fmla="*/ 2111832 w 6891715"/>
                <a:gd name="connsiteY2627" fmla="*/ 2493538 h 6367455"/>
                <a:gd name="connsiteX2628" fmla="*/ 1542198 w 6891715"/>
                <a:gd name="connsiteY2628" fmla="*/ 2470150 h 6367455"/>
                <a:gd name="connsiteX2629" fmla="*/ 1550929 w 6891715"/>
                <a:gd name="connsiteY2629" fmla="*/ 2477076 h 6367455"/>
                <a:gd name="connsiteX2630" fmla="*/ 1552544 w 6891715"/>
                <a:gd name="connsiteY2630" fmla="*/ 2495974 h 6367455"/>
                <a:gd name="connsiteX2631" fmla="*/ 1548020 w 6891715"/>
                <a:gd name="connsiteY2631" fmla="*/ 2504475 h 6367455"/>
                <a:gd name="connsiteX2632" fmla="*/ 1537345 w 6891715"/>
                <a:gd name="connsiteY2632" fmla="*/ 2509836 h 6367455"/>
                <a:gd name="connsiteX2633" fmla="*/ 1535082 w 6891715"/>
                <a:gd name="connsiteY2633" fmla="*/ 2498175 h 6367455"/>
                <a:gd name="connsiteX2634" fmla="*/ 1538963 w 6891715"/>
                <a:gd name="connsiteY2634" fmla="*/ 2477393 h 6367455"/>
                <a:gd name="connsiteX2635" fmla="*/ 2122457 w 6891715"/>
                <a:gd name="connsiteY2635" fmla="*/ 2457455 h 6367455"/>
                <a:gd name="connsiteX2636" fmla="*/ 2138153 w 6891715"/>
                <a:gd name="connsiteY2636" fmla="*/ 2465247 h 6367455"/>
                <a:gd name="connsiteX2637" fmla="*/ 2142234 w 6891715"/>
                <a:gd name="connsiteY2637" fmla="*/ 2459012 h 6367455"/>
                <a:gd name="connsiteX2638" fmla="*/ 2154791 w 6891715"/>
                <a:gd name="connsiteY2638" fmla="*/ 2472733 h 6367455"/>
                <a:gd name="connsiteX2639" fmla="*/ 2169545 w 6891715"/>
                <a:gd name="connsiteY2639" fmla="*/ 2474291 h 6367455"/>
                <a:gd name="connsiteX2640" fmla="*/ 2178021 w 6891715"/>
                <a:gd name="connsiteY2640" fmla="*/ 2481772 h 6367455"/>
                <a:gd name="connsiteX2641" fmla="*/ 2148512 w 6891715"/>
                <a:gd name="connsiteY2641" fmla="*/ 2492376 h 6367455"/>
                <a:gd name="connsiteX2642" fmla="*/ 2127481 w 6891715"/>
                <a:gd name="connsiteY2642" fmla="*/ 2475850 h 6367455"/>
                <a:gd name="connsiteX2643" fmla="*/ 1550604 w 6891715"/>
                <a:gd name="connsiteY2643" fmla="*/ 2444749 h 6367455"/>
                <a:gd name="connsiteX2644" fmla="*/ 1557308 w 6891715"/>
                <a:gd name="connsiteY2644" fmla="*/ 2453507 h 6367455"/>
                <a:gd name="connsiteX2645" fmla="*/ 1550019 w 6891715"/>
                <a:gd name="connsiteY2645" fmla="*/ 2466975 h 6367455"/>
                <a:gd name="connsiteX2646" fmla="*/ 1543021 w 6891715"/>
                <a:gd name="connsiteY2646" fmla="*/ 2460578 h 6367455"/>
                <a:gd name="connsiteX2647" fmla="*/ 2109853 w 6891715"/>
                <a:gd name="connsiteY2647" fmla="*/ 2386019 h 6367455"/>
                <a:gd name="connsiteX2648" fmla="*/ 2120870 w 6891715"/>
                <a:gd name="connsiteY2648" fmla="*/ 2400025 h 6367455"/>
                <a:gd name="connsiteX2649" fmla="*/ 2108936 w 6891715"/>
                <a:gd name="connsiteY2649" fmla="*/ 2417767 h 6367455"/>
                <a:gd name="connsiteX2650" fmla="*/ 2097918 w 6891715"/>
                <a:gd name="connsiteY2650" fmla="*/ 2409675 h 6367455"/>
                <a:gd name="connsiteX2651" fmla="*/ 2095470 w 6891715"/>
                <a:gd name="connsiteY2651" fmla="*/ 2397535 h 6367455"/>
                <a:gd name="connsiteX2652" fmla="*/ 2105570 w 6891715"/>
                <a:gd name="connsiteY2652" fmla="*/ 2395357 h 6367455"/>
                <a:gd name="connsiteX2653" fmla="*/ 2152737 w 6891715"/>
                <a:gd name="connsiteY2653" fmla="*/ 2320930 h 6367455"/>
                <a:gd name="connsiteX2654" fmla="*/ 2168495 w 6891715"/>
                <a:gd name="connsiteY2654" fmla="*/ 2326823 h 6367455"/>
                <a:gd name="connsiteX2655" fmla="*/ 2162192 w 6891715"/>
                <a:gd name="connsiteY2655" fmla="*/ 2336131 h 6367455"/>
                <a:gd name="connsiteX2656" fmla="*/ 2146118 w 6891715"/>
                <a:gd name="connsiteY2656" fmla="*/ 2334268 h 6367455"/>
                <a:gd name="connsiteX2657" fmla="*/ 2127524 w 6891715"/>
                <a:gd name="connsiteY2657" fmla="*/ 2347918 h 6367455"/>
                <a:gd name="connsiteX2658" fmla="*/ 2125633 w 6891715"/>
                <a:gd name="connsiteY2658" fmla="*/ 2341713 h 6367455"/>
                <a:gd name="connsiteX2659" fmla="*/ 2132312 w 6891715"/>
                <a:gd name="connsiteY2659" fmla="*/ 2239963 h 6367455"/>
                <a:gd name="connsiteX2660" fmla="*/ 2144684 w 6891715"/>
                <a:gd name="connsiteY2660" fmla="*/ 2252345 h 6367455"/>
                <a:gd name="connsiteX2661" fmla="*/ 2123344 w 6891715"/>
                <a:gd name="connsiteY2661" fmla="*/ 2265364 h 6367455"/>
                <a:gd name="connsiteX2662" fmla="*/ 2120870 w 6891715"/>
                <a:gd name="connsiteY2662" fmla="*/ 2251711 h 6367455"/>
                <a:gd name="connsiteX2663" fmla="*/ 2164060 w 6891715"/>
                <a:gd name="connsiteY2663" fmla="*/ 2190748 h 6367455"/>
                <a:gd name="connsiteX2664" fmla="*/ 2173257 w 6891715"/>
                <a:gd name="connsiteY2664" fmla="*/ 2205972 h 6367455"/>
                <a:gd name="connsiteX2665" fmla="*/ 2159135 w 6891715"/>
                <a:gd name="connsiteY2665" fmla="*/ 2212976 h 6367455"/>
                <a:gd name="connsiteX2666" fmla="*/ 2150266 w 6891715"/>
                <a:gd name="connsiteY2666" fmla="*/ 2203839 h 6367455"/>
                <a:gd name="connsiteX2667" fmla="*/ 2144683 w 6891715"/>
                <a:gd name="connsiteY2667" fmla="*/ 2191052 h 6367455"/>
                <a:gd name="connsiteX2668" fmla="*/ 2180785 w 6891715"/>
                <a:gd name="connsiteY2668" fmla="*/ 2185982 h 6367455"/>
                <a:gd name="connsiteX2669" fmla="*/ 2193581 w 6891715"/>
                <a:gd name="connsiteY2669" fmla="*/ 2195133 h 6367455"/>
                <a:gd name="connsiteX2670" fmla="*/ 2196141 w 6891715"/>
                <a:gd name="connsiteY2670" fmla="*/ 2205858 h 6367455"/>
                <a:gd name="connsiteX2671" fmla="*/ 2215976 w 6891715"/>
                <a:gd name="connsiteY2671" fmla="*/ 2190085 h 6367455"/>
                <a:gd name="connsiteX2672" fmla="*/ 2231972 w 6891715"/>
                <a:gd name="connsiteY2672" fmla="*/ 2195762 h 6367455"/>
                <a:gd name="connsiteX2673" fmla="*/ 2235170 w 6891715"/>
                <a:gd name="connsiteY2673" fmla="*/ 2202388 h 6367455"/>
                <a:gd name="connsiteX2674" fmla="*/ 2219175 w 6891715"/>
                <a:gd name="connsiteY2674" fmla="*/ 2206490 h 6367455"/>
                <a:gd name="connsiteX2675" fmla="*/ 2232931 w 6891715"/>
                <a:gd name="connsiteY2675" fmla="*/ 2212798 h 6367455"/>
                <a:gd name="connsiteX2676" fmla="*/ 2230372 w 6891715"/>
                <a:gd name="connsiteY2676" fmla="*/ 2220054 h 6367455"/>
                <a:gd name="connsiteX2677" fmla="*/ 2182064 w 6891715"/>
                <a:gd name="connsiteY2677" fmla="*/ 2224786 h 6367455"/>
                <a:gd name="connsiteX2678" fmla="*/ 2162230 w 6891715"/>
                <a:gd name="connsiteY2678" fmla="*/ 2235198 h 6367455"/>
                <a:gd name="connsiteX2679" fmla="*/ 2151032 w 6891715"/>
                <a:gd name="connsiteY2679" fmla="*/ 2219738 h 6367455"/>
                <a:gd name="connsiteX2680" fmla="*/ 2166069 w 6891715"/>
                <a:gd name="connsiteY2680" fmla="*/ 2217846 h 6367455"/>
                <a:gd name="connsiteX2681" fmla="*/ 2176626 w 6891715"/>
                <a:gd name="connsiteY2681" fmla="*/ 2207119 h 6367455"/>
                <a:gd name="connsiteX2682" fmla="*/ 2186223 w 6891715"/>
                <a:gd name="connsiteY2682" fmla="*/ 2207750 h 6367455"/>
                <a:gd name="connsiteX2683" fmla="*/ 2198341 w 6891715"/>
                <a:gd name="connsiteY2683" fmla="*/ 2157407 h 6367455"/>
                <a:gd name="connsiteX2684" fmla="*/ 2201832 w 6891715"/>
                <a:gd name="connsiteY2684" fmla="*/ 2171006 h 6367455"/>
                <a:gd name="connsiteX2685" fmla="*/ 2185958 w 6891715"/>
                <a:gd name="connsiteY2685" fmla="*/ 2179632 h 6367455"/>
                <a:gd name="connsiteX2686" fmla="*/ 2188815 w 6891715"/>
                <a:gd name="connsiteY2686" fmla="*/ 2160724 h 6367455"/>
                <a:gd name="connsiteX2687" fmla="*/ 5024403 w 6891715"/>
                <a:gd name="connsiteY2687" fmla="*/ 2154231 h 6367455"/>
                <a:gd name="connsiteX2688" fmla="*/ 5025991 w 6891715"/>
                <a:gd name="connsiteY2688" fmla="*/ 2172774 h 6367455"/>
                <a:gd name="connsiteX2689" fmla="*/ 5021228 w 6891715"/>
                <a:gd name="connsiteY2689" fmla="*/ 2190992 h 6367455"/>
                <a:gd name="connsiteX2690" fmla="*/ 5011703 w 6891715"/>
                <a:gd name="connsiteY2690" fmla="*/ 2193919 h 6367455"/>
                <a:gd name="connsiteX2691" fmla="*/ 5006941 w 6891715"/>
                <a:gd name="connsiteY2691" fmla="*/ 2170172 h 6367455"/>
                <a:gd name="connsiteX2692" fmla="*/ 5013608 w 6891715"/>
                <a:gd name="connsiteY2692" fmla="*/ 2158460 h 6367455"/>
                <a:gd name="connsiteX2693" fmla="*/ 2249459 w 6891715"/>
                <a:gd name="connsiteY2693" fmla="*/ 2125656 h 6367455"/>
                <a:gd name="connsiteX2694" fmla="*/ 2249459 w 6891715"/>
                <a:gd name="connsiteY2694" fmla="*/ 2130622 h 6367455"/>
                <a:gd name="connsiteX2695" fmla="*/ 2228670 w 6891715"/>
                <a:gd name="connsiteY2695" fmla="*/ 2146449 h 6367455"/>
                <a:gd name="connsiteX2696" fmla="*/ 2227725 w 6891715"/>
                <a:gd name="connsiteY2696" fmla="*/ 2156692 h 6367455"/>
                <a:gd name="connsiteX2697" fmla="*/ 2218275 w 6891715"/>
                <a:gd name="connsiteY2697" fmla="*/ 2166932 h 6367455"/>
                <a:gd name="connsiteX2698" fmla="*/ 2210715 w 6891715"/>
                <a:gd name="connsiteY2698" fmla="*/ 2153898 h 6367455"/>
                <a:gd name="connsiteX2699" fmla="*/ 2209771 w 6891715"/>
                <a:gd name="connsiteY2699" fmla="*/ 2135277 h 6367455"/>
                <a:gd name="connsiteX2700" fmla="*/ 2222370 w 6891715"/>
                <a:gd name="connsiteY2700" fmla="*/ 2136209 h 6367455"/>
                <a:gd name="connsiteX2701" fmla="*/ 2273905 w 6891715"/>
                <a:gd name="connsiteY2701" fmla="*/ 2119307 h 6367455"/>
                <a:gd name="connsiteX2702" fmla="*/ 2281208 w 6891715"/>
                <a:gd name="connsiteY2702" fmla="*/ 2129645 h 6367455"/>
                <a:gd name="connsiteX2703" fmla="*/ 2263110 w 6891715"/>
                <a:gd name="connsiteY2703" fmla="*/ 2132006 h 6367455"/>
                <a:gd name="connsiteX2704" fmla="*/ 2258983 w 6891715"/>
                <a:gd name="connsiteY2704" fmla="*/ 2121079 h 6367455"/>
                <a:gd name="connsiteX2705" fmla="*/ 2280256 w 6891715"/>
                <a:gd name="connsiteY2705" fmla="*/ 2095494 h 6367455"/>
                <a:gd name="connsiteX2706" fmla="*/ 2287559 w 6891715"/>
                <a:gd name="connsiteY2706" fmla="*/ 2097758 h 6367455"/>
                <a:gd name="connsiteX2707" fmla="*/ 2274858 w 6891715"/>
                <a:gd name="connsiteY2707" fmla="*/ 2112957 h 6367455"/>
                <a:gd name="connsiteX2708" fmla="*/ 2258983 w 6891715"/>
                <a:gd name="connsiteY2708" fmla="*/ 2108752 h 6367455"/>
                <a:gd name="connsiteX2709" fmla="*/ 2261205 w 6891715"/>
                <a:gd name="connsiteY2709" fmla="*/ 2097110 h 6367455"/>
                <a:gd name="connsiteX2710" fmla="*/ 2292002 w 6891715"/>
                <a:gd name="connsiteY2710" fmla="*/ 2065330 h 6367455"/>
                <a:gd name="connsiteX2711" fmla="*/ 2312959 w 6891715"/>
                <a:gd name="connsiteY2711" fmla="*/ 2076808 h 6367455"/>
                <a:gd name="connsiteX2712" fmla="*/ 2302798 w 6891715"/>
                <a:gd name="connsiteY2712" fmla="*/ 2092318 h 6367455"/>
                <a:gd name="connsiteX2713" fmla="*/ 2285972 w 6891715"/>
                <a:gd name="connsiteY2713" fmla="*/ 2083011 h 6367455"/>
                <a:gd name="connsiteX2714" fmla="*/ 3672802 w 6891715"/>
                <a:gd name="connsiteY2714" fmla="*/ 1939932 h 6367455"/>
                <a:gd name="connsiteX2715" fmla="*/ 3695345 w 6891715"/>
                <a:gd name="connsiteY2715" fmla="*/ 1940896 h 6367455"/>
                <a:gd name="connsiteX2716" fmla="*/ 3700425 w 6891715"/>
                <a:gd name="connsiteY2716" fmla="*/ 1952481 h 6367455"/>
                <a:gd name="connsiteX2717" fmla="*/ 3688995 w 6891715"/>
                <a:gd name="connsiteY2717" fmla="*/ 1950871 h 6367455"/>
                <a:gd name="connsiteX2718" fmla="*/ 3692170 w 6891715"/>
                <a:gd name="connsiteY2718" fmla="*/ 1959881 h 6367455"/>
                <a:gd name="connsiteX2719" fmla="*/ 3677247 w 6891715"/>
                <a:gd name="connsiteY2719" fmla="*/ 1963742 h 6367455"/>
                <a:gd name="connsiteX2720" fmla="*/ 3668675 w 6891715"/>
                <a:gd name="connsiteY2720" fmla="*/ 1946366 h 6367455"/>
                <a:gd name="connsiteX2721" fmla="*/ 2423473 w 6891715"/>
                <a:gd name="connsiteY2721" fmla="*/ 1893885 h 6367455"/>
                <a:gd name="connsiteX2722" fmla="*/ 2443134 w 6891715"/>
                <a:gd name="connsiteY2722" fmla="*/ 1915792 h 6367455"/>
                <a:gd name="connsiteX2723" fmla="*/ 2443134 w 6891715"/>
                <a:gd name="connsiteY2723" fmla="*/ 1924364 h 6367455"/>
                <a:gd name="connsiteX2724" fmla="*/ 2432836 w 6891715"/>
                <a:gd name="connsiteY2724" fmla="*/ 1928810 h 6367455"/>
                <a:gd name="connsiteX2725" fmla="*/ 2423473 w 6891715"/>
                <a:gd name="connsiteY2725" fmla="*/ 1914204 h 6367455"/>
                <a:gd name="connsiteX2726" fmla="*/ 2406622 w 6891715"/>
                <a:gd name="connsiteY2726" fmla="*/ 1904997 h 6367455"/>
                <a:gd name="connsiteX2727" fmla="*/ 2424410 w 6891715"/>
                <a:gd name="connsiteY2727" fmla="*/ 1904679 h 6367455"/>
                <a:gd name="connsiteX2728" fmla="*/ 2423473 w 6891715"/>
                <a:gd name="connsiteY2728" fmla="*/ 1893885 h 6367455"/>
                <a:gd name="connsiteX2729" fmla="*/ 2486201 w 6891715"/>
                <a:gd name="connsiteY2729" fmla="*/ 1830386 h 6367455"/>
                <a:gd name="connsiteX2730" fmla="*/ 2497270 w 6891715"/>
                <a:gd name="connsiteY2730" fmla="*/ 1855692 h 6367455"/>
                <a:gd name="connsiteX2731" fmla="*/ 2519408 w 6891715"/>
                <a:gd name="connsiteY2731" fmla="*/ 1854731 h 6367455"/>
                <a:gd name="connsiteX2732" fmla="*/ 2519408 w 6891715"/>
                <a:gd name="connsiteY2732" fmla="*/ 1862100 h 6367455"/>
                <a:gd name="connsiteX2733" fmla="*/ 2538384 w 6891715"/>
                <a:gd name="connsiteY2733" fmla="*/ 1871390 h 6367455"/>
                <a:gd name="connsiteX2734" fmla="*/ 2526683 w 6891715"/>
                <a:gd name="connsiteY2734" fmla="*/ 1872351 h 6367455"/>
                <a:gd name="connsiteX2735" fmla="*/ 2515613 w 6891715"/>
                <a:gd name="connsiteY2735" fmla="*/ 1886447 h 6367455"/>
                <a:gd name="connsiteX2736" fmla="*/ 2494424 w 6891715"/>
                <a:gd name="connsiteY2736" fmla="*/ 1884524 h 6367455"/>
                <a:gd name="connsiteX2737" fmla="*/ 2481773 w 6891715"/>
                <a:gd name="connsiteY2737" fmla="*/ 1899581 h 6367455"/>
                <a:gd name="connsiteX2738" fmla="*/ 2466909 w 6891715"/>
                <a:gd name="connsiteY2738" fmla="*/ 1901823 h 6367455"/>
                <a:gd name="connsiteX2739" fmla="*/ 2457421 w 6891715"/>
                <a:gd name="connsiteY2739" fmla="*/ 1886126 h 6367455"/>
                <a:gd name="connsiteX2740" fmla="*/ 2465643 w 6891715"/>
                <a:gd name="connsiteY2740" fmla="*/ 1873312 h 6367455"/>
                <a:gd name="connsiteX2741" fmla="*/ 2489996 w 6891715"/>
                <a:gd name="connsiteY2741" fmla="*/ 1878117 h 6367455"/>
                <a:gd name="connsiteX2742" fmla="*/ 2480192 w 6891715"/>
                <a:gd name="connsiteY2742" fmla="*/ 1861459 h 6367455"/>
                <a:gd name="connsiteX2743" fmla="*/ 2492842 w 6891715"/>
                <a:gd name="connsiteY2743" fmla="*/ 1857935 h 6367455"/>
                <a:gd name="connsiteX2744" fmla="*/ 2459002 w 6891715"/>
                <a:gd name="connsiteY2744" fmla="*/ 1847363 h 6367455"/>
                <a:gd name="connsiteX2745" fmla="*/ 2482407 w 6891715"/>
                <a:gd name="connsiteY2745" fmla="*/ 1843199 h 6367455"/>
                <a:gd name="connsiteX2746" fmla="*/ 3837960 w 6891715"/>
                <a:gd name="connsiteY2746" fmla="*/ 1809756 h 6367455"/>
                <a:gd name="connsiteX2747" fmla="*/ 3848063 w 6891715"/>
                <a:gd name="connsiteY2747" fmla="*/ 1824547 h 6367455"/>
                <a:gd name="connsiteX2748" fmla="*/ 3840654 w 6891715"/>
                <a:gd name="connsiteY2748" fmla="*/ 1835157 h 6367455"/>
                <a:gd name="connsiteX2749" fmla="*/ 3825838 w 6891715"/>
                <a:gd name="connsiteY2749" fmla="*/ 1826797 h 6367455"/>
                <a:gd name="connsiteX2750" fmla="*/ 4013480 w 6891715"/>
                <a:gd name="connsiteY2750" fmla="*/ 1541468 h 6367455"/>
                <a:gd name="connsiteX2751" fmla="*/ 4030625 w 6891715"/>
                <a:gd name="connsiteY2751" fmla="*/ 1544222 h 6367455"/>
                <a:gd name="connsiteX2752" fmla="*/ 4046500 w 6891715"/>
                <a:gd name="connsiteY2752" fmla="*/ 1546364 h 6367455"/>
                <a:gd name="connsiteX2753" fmla="*/ 4042372 w 6891715"/>
                <a:gd name="connsiteY2753" fmla="*/ 1550343 h 6367455"/>
                <a:gd name="connsiteX2754" fmla="*/ 4030625 w 6891715"/>
                <a:gd name="connsiteY2754" fmla="*/ 1554627 h 6367455"/>
                <a:gd name="connsiteX2755" fmla="*/ 4032847 w 6891715"/>
                <a:gd name="connsiteY2755" fmla="*/ 1564726 h 6367455"/>
                <a:gd name="connsiteX2756" fmla="*/ 4027450 w 6891715"/>
                <a:gd name="connsiteY2756" fmla="*/ 1566868 h 6367455"/>
                <a:gd name="connsiteX2757" fmla="*/ 4018877 w 6891715"/>
                <a:gd name="connsiteY2757" fmla="*/ 1554627 h 6367455"/>
                <a:gd name="connsiteX2758" fmla="*/ 4016655 w 6891715"/>
                <a:gd name="connsiteY2758" fmla="*/ 1563808 h 6367455"/>
                <a:gd name="connsiteX2759" fmla="*/ 4005225 w 6891715"/>
                <a:gd name="connsiteY2759" fmla="*/ 1557687 h 6367455"/>
                <a:gd name="connsiteX2760" fmla="*/ 4005225 w 6891715"/>
                <a:gd name="connsiteY2760" fmla="*/ 1546670 h 6367455"/>
                <a:gd name="connsiteX2761" fmla="*/ 5063053 w 6891715"/>
                <a:gd name="connsiteY2761" fmla="*/ 1519232 h 6367455"/>
                <a:gd name="connsiteX2762" fmla="*/ 5070842 w 6891715"/>
                <a:gd name="connsiteY2762" fmla="*/ 1527746 h 6367455"/>
                <a:gd name="connsiteX2763" fmla="*/ 5067414 w 6891715"/>
                <a:gd name="connsiteY2763" fmla="*/ 1537522 h 6367455"/>
                <a:gd name="connsiteX2764" fmla="*/ 5075204 w 6891715"/>
                <a:gd name="connsiteY2764" fmla="*/ 1546351 h 6367455"/>
                <a:gd name="connsiteX2765" fmla="*/ 5068349 w 6891715"/>
                <a:gd name="connsiteY2765" fmla="*/ 1565270 h 6367455"/>
                <a:gd name="connsiteX2766" fmla="*/ 5062741 w 6891715"/>
                <a:gd name="connsiteY2766" fmla="*/ 1548243 h 6367455"/>
                <a:gd name="connsiteX2767" fmla="*/ 5041866 w 6891715"/>
                <a:gd name="connsiteY2767" fmla="*/ 1538152 h 6367455"/>
                <a:gd name="connsiteX2768" fmla="*/ 5048720 w 6891715"/>
                <a:gd name="connsiteY2768" fmla="*/ 1523332 h 6367455"/>
                <a:gd name="connsiteX2769" fmla="*/ 5056198 w 6891715"/>
                <a:gd name="connsiteY2769" fmla="*/ 1530584 h 6367455"/>
                <a:gd name="connsiteX2770" fmla="*/ 5070441 w 6891715"/>
                <a:gd name="connsiteY2770" fmla="*/ 1517646 h 6367455"/>
                <a:gd name="connsiteX2771" fmla="*/ 5086316 w 6891715"/>
                <a:gd name="connsiteY2771" fmla="*/ 1521333 h 6367455"/>
                <a:gd name="connsiteX2772" fmla="*/ 5074652 w 6891715"/>
                <a:gd name="connsiteY2772" fmla="*/ 1527171 h 6367455"/>
                <a:gd name="connsiteX2773" fmla="*/ 2793654 w 6891715"/>
                <a:gd name="connsiteY2773" fmla="*/ 1403349 h 6367455"/>
                <a:gd name="connsiteX2774" fmla="*/ 2808259 w 6891715"/>
                <a:gd name="connsiteY2774" fmla="*/ 1420428 h 6367455"/>
                <a:gd name="connsiteX2775" fmla="*/ 2796829 w 6891715"/>
                <a:gd name="connsiteY2775" fmla="*/ 1431595 h 6367455"/>
                <a:gd name="connsiteX2776" fmla="*/ 2778096 w 6891715"/>
                <a:gd name="connsiteY2776" fmla="*/ 1431924 h 6367455"/>
                <a:gd name="connsiteX2777" fmla="*/ 2782859 w 6891715"/>
                <a:gd name="connsiteY2777" fmla="*/ 1409918 h 6367455"/>
                <a:gd name="connsiteX2778" fmla="*/ 303818 w 6891715"/>
                <a:gd name="connsiteY2778" fmla="*/ 1397948 h 6367455"/>
                <a:gd name="connsiteX2779" fmla="*/ 310168 w 6891715"/>
                <a:gd name="connsiteY2779" fmla="*/ 1402076 h 6367455"/>
                <a:gd name="connsiteX2780" fmla="*/ 305088 w 6891715"/>
                <a:gd name="connsiteY2780" fmla="*/ 1417633 h 6367455"/>
                <a:gd name="connsiteX2781" fmla="*/ 309215 w 6891715"/>
                <a:gd name="connsiteY2781" fmla="*/ 1431603 h 6367455"/>
                <a:gd name="connsiteX2782" fmla="*/ 316518 w 6891715"/>
                <a:gd name="connsiteY2782" fmla="*/ 1433826 h 6367455"/>
                <a:gd name="connsiteX2783" fmla="*/ 315882 w 6891715"/>
                <a:gd name="connsiteY2783" fmla="*/ 1449383 h 6367455"/>
                <a:gd name="connsiteX2784" fmla="*/ 327630 w 6891715"/>
                <a:gd name="connsiteY2784" fmla="*/ 1448113 h 6367455"/>
                <a:gd name="connsiteX2785" fmla="*/ 329218 w 6891715"/>
                <a:gd name="connsiteY2785" fmla="*/ 1426206 h 6367455"/>
                <a:gd name="connsiteX2786" fmla="*/ 336838 w 6891715"/>
                <a:gd name="connsiteY2786" fmla="*/ 1413506 h 6367455"/>
                <a:gd name="connsiteX2787" fmla="*/ 350490 w 6891715"/>
                <a:gd name="connsiteY2787" fmla="*/ 1432238 h 6367455"/>
                <a:gd name="connsiteX2788" fmla="*/ 349855 w 6891715"/>
                <a:gd name="connsiteY2788" fmla="*/ 1447161 h 6367455"/>
                <a:gd name="connsiteX2789" fmla="*/ 367635 w 6891715"/>
                <a:gd name="connsiteY2789" fmla="*/ 1441446 h 6367455"/>
                <a:gd name="connsiteX2790" fmla="*/ 357158 w 6891715"/>
                <a:gd name="connsiteY2790" fmla="*/ 1456368 h 6367455"/>
                <a:gd name="connsiteX2791" fmla="*/ 368905 w 6891715"/>
                <a:gd name="connsiteY2791" fmla="*/ 1466845 h 6367455"/>
                <a:gd name="connsiteX2792" fmla="*/ 365095 w 6891715"/>
                <a:gd name="connsiteY2792" fmla="*/ 1497326 h 6367455"/>
                <a:gd name="connsiteX2793" fmla="*/ 350173 w 6891715"/>
                <a:gd name="connsiteY2793" fmla="*/ 1511296 h 6367455"/>
                <a:gd name="connsiteX2794" fmla="*/ 365095 w 6891715"/>
                <a:gd name="connsiteY2794" fmla="*/ 1514471 h 6367455"/>
                <a:gd name="connsiteX2795" fmla="*/ 368587 w 6891715"/>
                <a:gd name="connsiteY2795" fmla="*/ 1537331 h 6367455"/>
                <a:gd name="connsiteX2796" fmla="*/ 372397 w 6891715"/>
                <a:gd name="connsiteY2796" fmla="*/ 1525583 h 6367455"/>
                <a:gd name="connsiteX2797" fmla="*/ 385098 w 6891715"/>
                <a:gd name="connsiteY2797" fmla="*/ 1524630 h 6367455"/>
                <a:gd name="connsiteX2798" fmla="*/ 390495 w 6891715"/>
                <a:gd name="connsiteY2798" fmla="*/ 1536378 h 6367455"/>
                <a:gd name="connsiteX2799" fmla="*/ 372715 w 6891715"/>
                <a:gd name="connsiteY2799" fmla="*/ 1545903 h 6367455"/>
                <a:gd name="connsiteX2800" fmla="*/ 383510 w 6891715"/>
                <a:gd name="connsiteY2800" fmla="*/ 1544633 h 6367455"/>
                <a:gd name="connsiteX2801" fmla="*/ 382558 w 6891715"/>
                <a:gd name="connsiteY2801" fmla="*/ 1564635 h 6367455"/>
                <a:gd name="connsiteX2802" fmla="*/ 365413 w 6891715"/>
                <a:gd name="connsiteY2802" fmla="*/ 1565905 h 6367455"/>
                <a:gd name="connsiteX2803" fmla="*/ 352078 w 6891715"/>
                <a:gd name="connsiteY2803" fmla="*/ 1579875 h 6367455"/>
                <a:gd name="connsiteX2804" fmla="*/ 361603 w 6891715"/>
                <a:gd name="connsiteY2804" fmla="*/ 1593210 h 6367455"/>
                <a:gd name="connsiteX2805" fmla="*/ 349220 w 6891715"/>
                <a:gd name="connsiteY2805" fmla="*/ 1608133 h 6367455"/>
                <a:gd name="connsiteX2806" fmla="*/ 347950 w 6891715"/>
                <a:gd name="connsiteY2806" fmla="*/ 1621785 h 6367455"/>
                <a:gd name="connsiteX2807" fmla="*/ 336520 w 6891715"/>
                <a:gd name="connsiteY2807" fmla="*/ 1623055 h 6367455"/>
                <a:gd name="connsiteX2808" fmla="*/ 327313 w 6891715"/>
                <a:gd name="connsiteY2808" fmla="*/ 1634485 h 6367455"/>
                <a:gd name="connsiteX2809" fmla="*/ 318740 w 6891715"/>
                <a:gd name="connsiteY2809" fmla="*/ 1639248 h 6367455"/>
                <a:gd name="connsiteX2810" fmla="*/ 313025 w 6891715"/>
                <a:gd name="connsiteY2810" fmla="*/ 1622103 h 6367455"/>
                <a:gd name="connsiteX2811" fmla="*/ 298103 w 6891715"/>
                <a:gd name="connsiteY2811" fmla="*/ 1602418 h 6367455"/>
                <a:gd name="connsiteX2812" fmla="*/ 291753 w 6891715"/>
                <a:gd name="connsiteY2812" fmla="*/ 1616388 h 6367455"/>
                <a:gd name="connsiteX2813" fmla="*/ 300643 w 6891715"/>
                <a:gd name="connsiteY2813" fmla="*/ 1628770 h 6367455"/>
                <a:gd name="connsiteX2814" fmla="*/ 301913 w 6891715"/>
                <a:gd name="connsiteY2814" fmla="*/ 1637025 h 6367455"/>
                <a:gd name="connsiteX2815" fmla="*/ 286990 w 6891715"/>
                <a:gd name="connsiteY2815" fmla="*/ 1645598 h 6367455"/>
                <a:gd name="connsiteX2816" fmla="*/ 285085 w 6891715"/>
                <a:gd name="connsiteY2816" fmla="*/ 1666870 h 6367455"/>
                <a:gd name="connsiteX2817" fmla="*/ 313343 w 6891715"/>
                <a:gd name="connsiteY2817" fmla="*/ 1651630 h 6367455"/>
                <a:gd name="connsiteX2818" fmla="*/ 317788 w 6891715"/>
                <a:gd name="connsiteY2818" fmla="*/ 1655758 h 6367455"/>
                <a:gd name="connsiteX2819" fmla="*/ 295880 w 6891715"/>
                <a:gd name="connsiteY2819" fmla="*/ 1676078 h 6367455"/>
                <a:gd name="connsiteX2820" fmla="*/ 279053 w 6891715"/>
                <a:gd name="connsiteY2820" fmla="*/ 1708781 h 6367455"/>
                <a:gd name="connsiteX2821" fmla="*/ 255875 w 6891715"/>
                <a:gd name="connsiteY2821" fmla="*/ 1711320 h 6367455"/>
                <a:gd name="connsiteX2822" fmla="*/ 242223 w 6891715"/>
                <a:gd name="connsiteY2822" fmla="*/ 1742753 h 6367455"/>
                <a:gd name="connsiteX2823" fmla="*/ 220950 w 6891715"/>
                <a:gd name="connsiteY2823" fmla="*/ 1748468 h 6367455"/>
                <a:gd name="connsiteX2824" fmla="*/ 217775 w 6891715"/>
                <a:gd name="connsiteY2824" fmla="*/ 1744340 h 6367455"/>
                <a:gd name="connsiteX2825" fmla="*/ 228570 w 6891715"/>
                <a:gd name="connsiteY2825" fmla="*/ 1739896 h 6367455"/>
                <a:gd name="connsiteX2826" fmla="*/ 231745 w 6891715"/>
                <a:gd name="connsiteY2826" fmla="*/ 1730370 h 6367455"/>
                <a:gd name="connsiteX2827" fmla="*/ 224125 w 6891715"/>
                <a:gd name="connsiteY2827" fmla="*/ 1722115 h 6367455"/>
                <a:gd name="connsiteX2828" fmla="*/ 222855 w 6891715"/>
                <a:gd name="connsiteY2828" fmla="*/ 1703383 h 6367455"/>
                <a:gd name="connsiteX2829" fmla="*/ 207933 w 6891715"/>
                <a:gd name="connsiteY2829" fmla="*/ 1701160 h 6367455"/>
                <a:gd name="connsiteX2830" fmla="*/ 204123 w 6891715"/>
                <a:gd name="connsiteY2830" fmla="*/ 1710685 h 6367455"/>
                <a:gd name="connsiteX2831" fmla="*/ 207298 w 6891715"/>
                <a:gd name="connsiteY2831" fmla="*/ 1720210 h 6367455"/>
                <a:gd name="connsiteX2832" fmla="*/ 199995 w 6891715"/>
                <a:gd name="connsiteY2832" fmla="*/ 1729736 h 6367455"/>
                <a:gd name="connsiteX2833" fmla="*/ 175865 w 6891715"/>
                <a:gd name="connsiteY2833" fmla="*/ 1737355 h 6367455"/>
                <a:gd name="connsiteX2834" fmla="*/ 163165 w 6891715"/>
                <a:gd name="connsiteY2834" fmla="*/ 1761486 h 6367455"/>
                <a:gd name="connsiteX2835" fmla="*/ 110778 w 6891715"/>
                <a:gd name="connsiteY2835" fmla="*/ 1815778 h 6367455"/>
                <a:gd name="connsiteX2836" fmla="*/ 87283 w 6891715"/>
                <a:gd name="connsiteY2836" fmla="*/ 1817048 h 6367455"/>
                <a:gd name="connsiteX2837" fmla="*/ 63470 w 6891715"/>
                <a:gd name="connsiteY2837" fmla="*/ 1831018 h 6367455"/>
                <a:gd name="connsiteX2838" fmla="*/ 35848 w 6891715"/>
                <a:gd name="connsiteY2838" fmla="*/ 1825938 h 6367455"/>
                <a:gd name="connsiteX2839" fmla="*/ 40293 w 6891715"/>
                <a:gd name="connsiteY2839" fmla="*/ 1849433 h 6367455"/>
                <a:gd name="connsiteX2840" fmla="*/ 0 w 6891715"/>
                <a:gd name="connsiteY2840" fmla="*/ 1865398 h 6367455"/>
                <a:gd name="connsiteX2841" fmla="*/ 51895 w 6891715"/>
                <a:gd name="connsiteY2841" fmla="*/ 1757672 h 6367455"/>
                <a:gd name="connsiteX2842" fmla="*/ 234199 w 6891715"/>
                <a:gd name="connsiteY2842" fmla="*/ 1457591 h 6367455"/>
                <a:gd name="connsiteX2843" fmla="*/ 269276 w 6891715"/>
                <a:gd name="connsiteY2843" fmla="*/ 1410682 h 6367455"/>
                <a:gd name="connsiteX2844" fmla="*/ 273020 w 6891715"/>
                <a:gd name="connsiteY2844" fmla="*/ 1407473 h 6367455"/>
                <a:gd name="connsiteX2845" fmla="*/ 3781388 w 6891715"/>
                <a:gd name="connsiteY2845" fmla="*/ 1397007 h 6367455"/>
                <a:gd name="connsiteX2846" fmla="*/ 3780753 w 6891715"/>
                <a:gd name="connsiteY2846" fmla="*/ 1419999 h 6367455"/>
                <a:gd name="connsiteX2847" fmla="*/ 3775672 w 6891715"/>
                <a:gd name="connsiteY2847" fmla="*/ 1425582 h 6367455"/>
                <a:gd name="connsiteX2848" fmla="*/ 3770275 w 6891715"/>
                <a:gd name="connsiteY2848" fmla="*/ 1413431 h 6367455"/>
                <a:gd name="connsiteX2849" fmla="*/ 3776308 w 6891715"/>
                <a:gd name="connsiteY2849" fmla="*/ 1403577 h 6367455"/>
                <a:gd name="connsiteX2850" fmla="*/ 2893984 w 6891715"/>
                <a:gd name="connsiteY2850" fmla="*/ 1212850 h 6367455"/>
                <a:gd name="connsiteX2851" fmla="*/ 2912798 w 6891715"/>
                <a:gd name="connsiteY2851" fmla="*/ 1234757 h 6367455"/>
                <a:gd name="connsiteX2852" fmla="*/ 2919384 w 6891715"/>
                <a:gd name="connsiteY2852" fmla="*/ 1260157 h 6367455"/>
                <a:gd name="connsiteX2853" fmla="*/ 2902763 w 6891715"/>
                <a:gd name="connsiteY2853" fmla="*/ 1260475 h 6367455"/>
                <a:gd name="connsiteX2854" fmla="*/ 2904646 w 6891715"/>
                <a:gd name="connsiteY2854" fmla="*/ 1246504 h 6367455"/>
                <a:gd name="connsiteX2855" fmla="*/ 2894924 w 6891715"/>
                <a:gd name="connsiteY2855" fmla="*/ 1231582 h 6367455"/>
                <a:gd name="connsiteX2856" fmla="*/ 2893984 w 6891715"/>
                <a:gd name="connsiteY2856" fmla="*/ 1212850 h 6367455"/>
                <a:gd name="connsiteX2857" fmla="*/ 5710203 w 6891715"/>
                <a:gd name="connsiteY2857" fmla="*/ 1139822 h 6367455"/>
                <a:gd name="connsiteX2858" fmla="*/ 5727666 w 6891715"/>
                <a:gd name="connsiteY2858" fmla="*/ 1152205 h 6367455"/>
                <a:gd name="connsiteX2859" fmla="*/ 5723382 w 6891715"/>
                <a:gd name="connsiteY2859" fmla="*/ 1173160 h 6367455"/>
                <a:gd name="connsiteX2860" fmla="*/ 5711521 w 6891715"/>
                <a:gd name="connsiteY2860" fmla="*/ 1162048 h 6367455"/>
                <a:gd name="connsiteX2861" fmla="*/ 5710203 w 6891715"/>
                <a:gd name="connsiteY2861" fmla="*/ 1139822 h 6367455"/>
                <a:gd name="connsiteX2862" fmla="*/ 3040668 w 6891715"/>
                <a:gd name="connsiteY2862" fmla="*/ 1009652 h 6367455"/>
                <a:gd name="connsiteX2863" fmla="*/ 3052733 w 6891715"/>
                <a:gd name="connsiteY2863" fmla="*/ 1019177 h 6367455"/>
                <a:gd name="connsiteX2864" fmla="*/ 3020983 w 6891715"/>
                <a:gd name="connsiteY2864" fmla="*/ 1028702 h 6367455"/>
                <a:gd name="connsiteX2865" fmla="*/ 3017808 w 6891715"/>
                <a:gd name="connsiteY2865" fmla="*/ 1020765 h 6367455"/>
                <a:gd name="connsiteX2866" fmla="*/ 3072139 w 6891715"/>
                <a:gd name="connsiteY2866" fmla="*/ 911226 h 6367455"/>
                <a:gd name="connsiteX2867" fmla="*/ 3073371 w 6891715"/>
                <a:gd name="connsiteY2867" fmla="*/ 926933 h 6367455"/>
                <a:gd name="connsiteX2868" fmla="*/ 3052733 w 6891715"/>
                <a:gd name="connsiteY2868" fmla="*/ 930276 h 6367455"/>
                <a:gd name="connsiteX2869" fmla="*/ 3107021 w 6891715"/>
                <a:gd name="connsiteY2869" fmla="*/ 901700 h 6367455"/>
                <a:gd name="connsiteX2870" fmla="*/ 3120991 w 6891715"/>
                <a:gd name="connsiteY2870" fmla="*/ 928449 h 6367455"/>
                <a:gd name="connsiteX2871" fmla="*/ 3105116 w 6891715"/>
                <a:gd name="connsiteY2871" fmla="*/ 944563 h 6367455"/>
                <a:gd name="connsiteX2872" fmla="*/ 3098766 w 6891715"/>
                <a:gd name="connsiteY2872" fmla="*/ 934895 h 6367455"/>
                <a:gd name="connsiteX2873" fmla="*/ 3098766 w 6891715"/>
                <a:gd name="connsiteY2873" fmla="*/ 925226 h 6367455"/>
                <a:gd name="connsiteX2874" fmla="*/ 3105751 w 6891715"/>
                <a:gd name="connsiteY2874" fmla="*/ 916525 h 6367455"/>
                <a:gd name="connsiteX2875" fmla="*/ 3099360 w 6891715"/>
                <a:gd name="connsiteY2875" fmla="*/ 876300 h 6367455"/>
                <a:gd name="connsiteX2876" fmla="*/ 3105116 w 6891715"/>
                <a:gd name="connsiteY2876" fmla="*/ 884929 h 6367455"/>
                <a:gd name="connsiteX2877" fmla="*/ 3093284 w 6891715"/>
                <a:gd name="connsiteY2877" fmla="*/ 896433 h 6367455"/>
                <a:gd name="connsiteX2878" fmla="*/ 3091365 w 6891715"/>
                <a:gd name="connsiteY2878" fmla="*/ 914648 h 6367455"/>
                <a:gd name="connsiteX2879" fmla="*/ 3079858 w 6891715"/>
                <a:gd name="connsiteY2879" fmla="*/ 925513 h 6367455"/>
                <a:gd name="connsiteX2880" fmla="*/ 3079538 w 6891715"/>
                <a:gd name="connsiteY2880" fmla="*/ 905061 h 6367455"/>
                <a:gd name="connsiteX2881" fmla="*/ 3060671 w 6891715"/>
                <a:gd name="connsiteY2881" fmla="*/ 906659 h 6367455"/>
                <a:gd name="connsiteX2882" fmla="*/ 3062270 w 6891715"/>
                <a:gd name="connsiteY2882" fmla="*/ 893877 h 6367455"/>
                <a:gd name="connsiteX2883" fmla="*/ 3082736 w 6891715"/>
                <a:gd name="connsiteY2883" fmla="*/ 885248 h 6367455"/>
                <a:gd name="connsiteX2884" fmla="*/ 2895676 w 6891715"/>
                <a:gd name="connsiteY2884" fmla="*/ 835022 h 6367455"/>
                <a:gd name="connsiteX2885" fmla="*/ 2900080 w 6891715"/>
                <a:gd name="connsiteY2885" fmla="*/ 843367 h 6367455"/>
                <a:gd name="connsiteX2886" fmla="*/ 2899450 w 6891715"/>
                <a:gd name="connsiteY2886" fmla="*/ 855243 h 6367455"/>
                <a:gd name="connsiteX2887" fmla="*/ 2906370 w 6891715"/>
                <a:gd name="connsiteY2887" fmla="*/ 852034 h 6367455"/>
                <a:gd name="connsiteX2888" fmla="*/ 2906684 w 6891715"/>
                <a:gd name="connsiteY2888" fmla="*/ 860700 h 6367455"/>
                <a:gd name="connsiteX2889" fmla="*/ 2893160 w 6891715"/>
                <a:gd name="connsiteY2889" fmla="*/ 863910 h 6367455"/>
                <a:gd name="connsiteX2890" fmla="*/ 2884040 w 6891715"/>
                <a:gd name="connsiteY2890" fmla="*/ 886378 h 6367455"/>
                <a:gd name="connsiteX2891" fmla="*/ 2873346 w 6891715"/>
                <a:gd name="connsiteY2891" fmla="*/ 893760 h 6367455"/>
                <a:gd name="connsiteX2892" fmla="*/ 2879321 w 6891715"/>
                <a:gd name="connsiteY2892" fmla="*/ 876748 h 6367455"/>
                <a:gd name="connsiteX2893" fmla="*/ 2877121 w 6891715"/>
                <a:gd name="connsiteY2893" fmla="*/ 857490 h 6367455"/>
                <a:gd name="connsiteX2894" fmla="*/ 2890959 w 6891715"/>
                <a:gd name="connsiteY2894" fmla="*/ 854280 h 6367455"/>
                <a:gd name="connsiteX2895" fmla="*/ 2912575 w 6891715"/>
                <a:gd name="connsiteY2895" fmla="*/ 822322 h 6367455"/>
                <a:gd name="connsiteX2896" fmla="*/ 2923896 w 6891715"/>
                <a:gd name="connsiteY2896" fmla="*/ 829854 h 6367455"/>
                <a:gd name="connsiteX2897" fmla="*/ 2925733 w 6891715"/>
                <a:gd name="connsiteY2897" fmla="*/ 836130 h 6367455"/>
                <a:gd name="connsiteX2898" fmla="*/ 2922673 w 6891715"/>
                <a:gd name="connsiteY2898" fmla="*/ 849310 h 6367455"/>
                <a:gd name="connsiteX2899" fmla="*/ 2912575 w 6891715"/>
                <a:gd name="connsiteY2899" fmla="*/ 848682 h 6367455"/>
                <a:gd name="connsiteX2900" fmla="*/ 2904312 w 6891715"/>
                <a:gd name="connsiteY2900" fmla="*/ 841465 h 6367455"/>
                <a:gd name="connsiteX2901" fmla="*/ 2900333 w 6891715"/>
                <a:gd name="connsiteY2901" fmla="*/ 830795 h 6367455"/>
                <a:gd name="connsiteX2902" fmla="*/ 2915634 w 6891715"/>
                <a:gd name="connsiteY2902" fmla="*/ 832050 h 6367455"/>
                <a:gd name="connsiteX2903" fmla="*/ 3115497 w 6891715"/>
                <a:gd name="connsiteY2903" fmla="*/ 820737 h 6367455"/>
                <a:gd name="connsiteX2904" fmla="*/ 3128970 w 6891715"/>
                <a:gd name="connsiteY2904" fmla="*/ 829700 h 6367455"/>
                <a:gd name="connsiteX2905" fmla="*/ 3132104 w 6891715"/>
                <a:gd name="connsiteY2905" fmla="*/ 840826 h 6367455"/>
                <a:gd name="connsiteX2906" fmla="*/ 3125211 w 6891715"/>
                <a:gd name="connsiteY2906" fmla="*/ 850098 h 6367455"/>
                <a:gd name="connsiteX2907" fmla="*/ 3108291 w 6891715"/>
                <a:gd name="connsiteY2907" fmla="*/ 855662 h 6367455"/>
                <a:gd name="connsiteX2908" fmla="*/ 3112364 w 6891715"/>
                <a:gd name="connsiteY2908" fmla="*/ 841135 h 6367455"/>
                <a:gd name="connsiteX2909" fmla="*/ 2986079 w 6891715"/>
                <a:gd name="connsiteY2909" fmla="*/ 784222 h 6367455"/>
                <a:gd name="connsiteX2910" fmla="*/ 2989234 w 6891715"/>
                <a:gd name="connsiteY2910" fmla="*/ 792794 h 6367455"/>
                <a:gd name="connsiteX2911" fmla="*/ 2950732 w 6891715"/>
                <a:gd name="connsiteY2911" fmla="*/ 835022 h 6367455"/>
                <a:gd name="connsiteX2912" fmla="*/ 2938108 w 6891715"/>
                <a:gd name="connsiteY2912" fmla="*/ 829942 h 6367455"/>
                <a:gd name="connsiteX2913" fmla="*/ 2936846 w 6891715"/>
                <a:gd name="connsiteY2913" fmla="*/ 815337 h 6367455"/>
                <a:gd name="connsiteX2914" fmla="*/ 2944104 w 6891715"/>
                <a:gd name="connsiteY2914" fmla="*/ 803589 h 6367455"/>
                <a:gd name="connsiteX2915" fmla="*/ 2956728 w 6891715"/>
                <a:gd name="connsiteY2915" fmla="*/ 805494 h 6367455"/>
                <a:gd name="connsiteX2916" fmla="*/ 2963040 w 6891715"/>
                <a:gd name="connsiteY2916" fmla="*/ 796922 h 6367455"/>
                <a:gd name="connsiteX2917" fmla="*/ 2969036 w 6891715"/>
                <a:gd name="connsiteY2917" fmla="*/ 784539 h 6367455"/>
                <a:gd name="connsiteX2918" fmla="*/ 3181826 w 6891715"/>
                <a:gd name="connsiteY2918" fmla="*/ 777876 h 6367455"/>
                <a:gd name="connsiteX2919" fmla="*/ 3189253 w 6891715"/>
                <a:gd name="connsiteY2919" fmla="*/ 786862 h 6367455"/>
                <a:gd name="connsiteX2920" fmla="*/ 3181181 w 6891715"/>
                <a:gd name="connsiteY2920" fmla="*/ 793751 h 6367455"/>
                <a:gd name="connsiteX2921" fmla="*/ 3170203 w 6891715"/>
                <a:gd name="connsiteY2921" fmla="*/ 787760 h 6367455"/>
                <a:gd name="connsiteX2922" fmla="*/ 2989234 w 6891715"/>
                <a:gd name="connsiteY2922" fmla="*/ 760410 h 6367455"/>
                <a:gd name="connsiteX2923" fmla="*/ 3000346 w 6891715"/>
                <a:gd name="connsiteY2923" fmla="*/ 771020 h 6367455"/>
                <a:gd name="connsiteX2924" fmla="*/ 2997078 w 6891715"/>
                <a:gd name="connsiteY2924" fmla="*/ 785810 h 6367455"/>
                <a:gd name="connsiteX2925" fmla="*/ 2989559 w 6891715"/>
                <a:gd name="connsiteY2925" fmla="*/ 779380 h 6367455"/>
                <a:gd name="connsiteX2926" fmla="*/ 2989234 w 6891715"/>
                <a:gd name="connsiteY2926" fmla="*/ 760410 h 6367455"/>
                <a:gd name="connsiteX2927" fmla="*/ 3084673 w 6891715"/>
                <a:gd name="connsiteY2927" fmla="*/ 733425 h 6367455"/>
                <a:gd name="connsiteX2928" fmla="*/ 3095591 w 6891715"/>
                <a:gd name="connsiteY2928" fmla="*/ 744629 h 6367455"/>
                <a:gd name="connsiteX2929" fmla="*/ 3089491 w 6891715"/>
                <a:gd name="connsiteY2929" fmla="*/ 761915 h 6367455"/>
                <a:gd name="connsiteX2930" fmla="*/ 3078568 w 6891715"/>
                <a:gd name="connsiteY2930" fmla="*/ 778881 h 6367455"/>
                <a:gd name="connsiteX2931" fmla="*/ 3073427 w 6891715"/>
                <a:gd name="connsiteY2931" fmla="*/ 784323 h 6367455"/>
                <a:gd name="connsiteX2932" fmla="*/ 3061541 w 6891715"/>
                <a:gd name="connsiteY2932" fmla="*/ 788805 h 6367455"/>
                <a:gd name="connsiteX2933" fmla="*/ 3062825 w 6891715"/>
                <a:gd name="connsiteY2933" fmla="*/ 799369 h 6367455"/>
                <a:gd name="connsiteX2934" fmla="*/ 3065074 w 6891715"/>
                <a:gd name="connsiteY2934" fmla="*/ 811213 h 6367455"/>
                <a:gd name="connsiteX2935" fmla="*/ 3056400 w 6891715"/>
                <a:gd name="connsiteY2935" fmla="*/ 808972 h 6367455"/>
                <a:gd name="connsiteX2936" fmla="*/ 3054472 w 6891715"/>
                <a:gd name="connsiteY2936" fmla="*/ 788805 h 6367455"/>
                <a:gd name="connsiteX2937" fmla="*/ 3063789 w 6891715"/>
                <a:gd name="connsiteY2937" fmla="*/ 766077 h 6367455"/>
                <a:gd name="connsiteX2938" fmla="*/ 3045477 w 6891715"/>
                <a:gd name="connsiteY2938" fmla="*/ 773119 h 6367455"/>
                <a:gd name="connsiteX2939" fmla="*/ 3028448 w 6891715"/>
                <a:gd name="connsiteY2939" fmla="*/ 802890 h 6367455"/>
                <a:gd name="connsiteX2940" fmla="*/ 3016882 w 6891715"/>
                <a:gd name="connsiteY2940" fmla="*/ 795527 h 6367455"/>
                <a:gd name="connsiteX2941" fmla="*/ 3014633 w 6891715"/>
                <a:gd name="connsiteY2941" fmla="*/ 784643 h 6367455"/>
                <a:gd name="connsiteX2942" fmla="*/ 3028127 w 6891715"/>
                <a:gd name="connsiteY2942" fmla="*/ 766397 h 6367455"/>
                <a:gd name="connsiteX2943" fmla="*/ 3045477 w 6891715"/>
                <a:gd name="connsiteY2943" fmla="*/ 749431 h 6367455"/>
                <a:gd name="connsiteX2944" fmla="*/ 3065396 w 6891715"/>
                <a:gd name="connsiteY2944" fmla="*/ 743989 h 6367455"/>
                <a:gd name="connsiteX2945" fmla="*/ 3205129 w 6891715"/>
                <a:gd name="connsiteY2945" fmla="*/ 719138 h 6367455"/>
                <a:gd name="connsiteX2946" fmla="*/ 3203253 w 6891715"/>
                <a:gd name="connsiteY2946" fmla="*/ 736387 h 6367455"/>
                <a:gd name="connsiteX2947" fmla="*/ 3189807 w 6891715"/>
                <a:gd name="connsiteY2947" fmla="*/ 739776 h 6367455"/>
                <a:gd name="connsiteX2948" fmla="*/ 3184491 w 6891715"/>
                <a:gd name="connsiteY2948" fmla="*/ 726222 h 6367455"/>
                <a:gd name="connsiteX2949" fmla="*/ 3048002 w 6891715"/>
                <a:gd name="connsiteY2949" fmla="*/ 700087 h 6367455"/>
                <a:gd name="connsiteX2950" fmla="*/ 3055726 w 6891715"/>
                <a:gd name="connsiteY2950" fmla="*/ 703262 h 6367455"/>
                <a:gd name="connsiteX2951" fmla="*/ 3059084 w 6891715"/>
                <a:gd name="connsiteY2951" fmla="*/ 711517 h 6367455"/>
                <a:gd name="connsiteX2952" fmla="*/ 3057069 w 6891715"/>
                <a:gd name="connsiteY2952" fmla="*/ 725170 h 6367455"/>
                <a:gd name="connsiteX2953" fmla="*/ 3044980 w 6891715"/>
                <a:gd name="connsiteY2953" fmla="*/ 725487 h 6367455"/>
                <a:gd name="connsiteX2954" fmla="*/ 3041621 w 6891715"/>
                <a:gd name="connsiteY2954" fmla="*/ 709612 h 6367455"/>
                <a:gd name="connsiteX2955" fmla="*/ 3147591 w 6891715"/>
                <a:gd name="connsiteY2955" fmla="*/ 608011 h 6367455"/>
                <a:gd name="connsiteX2956" fmla="*/ 3157047 w 6891715"/>
                <a:gd name="connsiteY2956" fmla="*/ 609291 h 6367455"/>
                <a:gd name="connsiteX2957" fmla="*/ 3163667 w 6891715"/>
                <a:gd name="connsiteY2957" fmla="*/ 632651 h 6367455"/>
                <a:gd name="connsiteX2958" fmla="*/ 3154210 w 6891715"/>
                <a:gd name="connsiteY2958" fmla="*/ 648332 h 6367455"/>
                <a:gd name="connsiteX2959" fmla="*/ 3165873 w 6891715"/>
                <a:gd name="connsiteY2959" fmla="*/ 659212 h 6367455"/>
                <a:gd name="connsiteX2960" fmla="*/ 3165873 w 6891715"/>
                <a:gd name="connsiteY2960" fmla="*/ 666572 h 6367455"/>
                <a:gd name="connsiteX2961" fmla="*/ 3150428 w 6891715"/>
                <a:gd name="connsiteY2961" fmla="*/ 687053 h 6367455"/>
                <a:gd name="connsiteX2962" fmla="*/ 3152319 w 6891715"/>
                <a:gd name="connsiteY2962" fmla="*/ 699533 h 6367455"/>
                <a:gd name="connsiteX2963" fmla="*/ 3167134 w 6891715"/>
                <a:gd name="connsiteY2963" fmla="*/ 696333 h 6367455"/>
                <a:gd name="connsiteX2964" fmla="*/ 3173439 w 6891715"/>
                <a:gd name="connsiteY2964" fmla="*/ 675853 h 6367455"/>
                <a:gd name="connsiteX2965" fmla="*/ 3178482 w 6891715"/>
                <a:gd name="connsiteY2965" fmla="*/ 657932 h 6367455"/>
                <a:gd name="connsiteX2966" fmla="*/ 3193298 w 6891715"/>
                <a:gd name="connsiteY2966" fmla="*/ 651212 h 6367455"/>
                <a:gd name="connsiteX2967" fmla="*/ 3183211 w 6891715"/>
                <a:gd name="connsiteY2967" fmla="*/ 634571 h 6367455"/>
                <a:gd name="connsiteX2968" fmla="*/ 3192983 w 6891715"/>
                <a:gd name="connsiteY2968" fmla="*/ 621771 h 6367455"/>
                <a:gd name="connsiteX2969" fmla="*/ 3196765 w 6891715"/>
                <a:gd name="connsiteY2969" fmla="*/ 625611 h 6367455"/>
                <a:gd name="connsiteX2970" fmla="*/ 3199602 w 6891715"/>
                <a:gd name="connsiteY2970" fmla="*/ 629131 h 6367455"/>
                <a:gd name="connsiteX2971" fmla="*/ 3200548 w 6891715"/>
                <a:gd name="connsiteY2971" fmla="*/ 631051 h 6367455"/>
                <a:gd name="connsiteX2972" fmla="*/ 3201178 w 6891715"/>
                <a:gd name="connsiteY2972" fmla="*/ 632331 h 6367455"/>
                <a:gd name="connsiteX2973" fmla="*/ 3202124 w 6891715"/>
                <a:gd name="connsiteY2973" fmla="*/ 632971 h 6367455"/>
                <a:gd name="connsiteX2974" fmla="*/ 3203070 w 6891715"/>
                <a:gd name="connsiteY2974" fmla="*/ 633611 h 6367455"/>
                <a:gd name="connsiteX2975" fmla="*/ 3204015 w 6891715"/>
                <a:gd name="connsiteY2975" fmla="*/ 632971 h 6367455"/>
                <a:gd name="connsiteX2976" fmla="*/ 3205592 w 6891715"/>
                <a:gd name="connsiteY2976" fmla="*/ 632651 h 6367455"/>
                <a:gd name="connsiteX2977" fmla="*/ 3207483 w 6891715"/>
                <a:gd name="connsiteY2977" fmla="*/ 631691 h 6367455"/>
                <a:gd name="connsiteX2978" fmla="*/ 3208744 w 6891715"/>
                <a:gd name="connsiteY2978" fmla="*/ 631051 h 6367455"/>
                <a:gd name="connsiteX2979" fmla="*/ 3220092 w 6891715"/>
                <a:gd name="connsiteY2979" fmla="*/ 642572 h 6367455"/>
                <a:gd name="connsiteX2980" fmla="*/ 3225766 w 6891715"/>
                <a:gd name="connsiteY2980" fmla="*/ 654092 h 6367455"/>
                <a:gd name="connsiteX2981" fmla="*/ 3206852 w 6891715"/>
                <a:gd name="connsiteY2981" fmla="*/ 678093 h 6367455"/>
                <a:gd name="connsiteX2982" fmla="*/ 3205276 w 6891715"/>
                <a:gd name="connsiteY2982" fmla="*/ 700173 h 6367455"/>
                <a:gd name="connsiteX2983" fmla="*/ 3185102 w 6891715"/>
                <a:gd name="connsiteY2983" fmla="*/ 698253 h 6367455"/>
                <a:gd name="connsiteX2984" fmla="*/ 3181319 w 6891715"/>
                <a:gd name="connsiteY2984" fmla="*/ 716174 h 6367455"/>
                <a:gd name="connsiteX2985" fmla="*/ 3173754 w 6891715"/>
                <a:gd name="connsiteY2985" fmla="*/ 726734 h 6367455"/>
                <a:gd name="connsiteX2986" fmla="*/ 3184472 w 6891715"/>
                <a:gd name="connsiteY2986" fmla="*/ 743055 h 6367455"/>
                <a:gd name="connsiteX2987" fmla="*/ 3173754 w 6891715"/>
                <a:gd name="connsiteY2987" fmla="*/ 746255 h 6367455"/>
                <a:gd name="connsiteX2988" fmla="*/ 3160199 w 6891715"/>
                <a:gd name="connsiteY2988" fmla="*/ 738895 h 6367455"/>
                <a:gd name="connsiteX2989" fmla="*/ 3157047 w 6891715"/>
                <a:gd name="connsiteY2989" fmla="*/ 722894 h 6367455"/>
                <a:gd name="connsiteX2990" fmla="*/ 3154525 w 6891715"/>
                <a:gd name="connsiteY2990" fmla="*/ 730894 h 6367455"/>
                <a:gd name="connsiteX2991" fmla="*/ 3152949 w 6891715"/>
                <a:gd name="connsiteY2991" fmla="*/ 736974 h 6367455"/>
                <a:gd name="connsiteX2992" fmla="*/ 3152004 w 6891715"/>
                <a:gd name="connsiteY2992" fmla="*/ 739215 h 6367455"/>
                <a:gd name="connsiteX2993" fmla="*/ 3151688 w 6891715"/>
                <a:gd name="connsiteY2993" fmla="*/ 741135 h 6367455"/>
                <a:gd name="connsiteX2994" fmla="*/ 3151373 w 6891715"/>
                <a:gd name="connsiteY2994" fmla="*/ 743375 h 6367455"/>
                <a:gd name="connsiteX2995" fmla="*/ 3149482 w 6891715"/>
                <a:gd name="connsiteY2995" fmla="*/ 746895 h 6367455"/>
                <a:gd name="connsiteX2996" fmla="*/ 3144123 w 6891715"/>
                <a:gd name="connsiteY2996" fmla="*/ 756495 h 6367455"/>
                <a:gd name="connsiteX2997" fmla="*/ 3136243 w 6891715"/>
                <a:gd name="connsiteY2997" fmla="*/ 769935 h 6367455"/>
                <a:gd name="connsiteX2998" fmla="*/ 3126786 w 6891715"/>
                <a:gd name="connsiteY2998" fmla="*/ 760335 h 6367455"/>
                <a:gd name="connsiteX2999" fmla="*/ 3129623 w 6891715"/>
                <a:gd name="connsiteY2999" fmla="*/ 727694 h 6367455"/>
                <a:gd name="connsiteX3000" fmla="*/ 3116384 w 6891715"/>
                <a:gd name="connsiteY3000" fmla="*/ 740495 h 6367455"/>
                <a:gd name="connsiteX3001" fmla="*/ 3105036 w 6891715"/>
                <a:gd name="connsiteY3001" fmla="*/ 768975 h 6367455"/>
                <a:gd name="connsiteX3002" fmla="*/ 3097785 w 6891715"/>
                <a:gd name="connsiteY3002" fmla="*/ 767055 h 6367455"/>
                <a:gd name="connsiteX3003" fmla="*/ 3107873 w 6891715"/>
                <a:gd name="connsiteY3003" fmla="*/ 742415 h 6367455"/>
                <a:gd name="connsiteX3004" fmla="*/ 3096209 w 6891715"/>
                <a:gd name="connsiteY3004" fmla="*/ 740495 h 6367455"/>
                <a:gd name="connsiteX3005" fmla="*/ 3094003 w 6891715"/>
                <a:gd name="connsiteY3005" fmla="*/ 734094 h 6367455"/>
                <a:gd name="connsiteX3006" fmla="*/ 3107557 w 6891715"/>
                <a:gd name="connsiteY3006" fmla="*/ 727694 h 6367455"/>
                <a:gd name="connsiteX3007" fmla="*/ 3099992 w 6891715"/>
                <a:gd name="connsiteY3007" fmla="*/ 717134 h 6367455"/>
                <a:gd name="connsiteX3008" fmla="*/ 3127101 w 6891715"/>
                <a:gd name="connsiteY3008" fmla="*/ 687053 h 6367455"/>
                <a:gd name="connsiteX3009" fmla="*/ 3127101 w 6891715"/>
                <a:gd name="connsiteY3009" fmla="*/ 668172 h 6367455"/>
                <a:gd name="connsiteX3010" fmla="*/ 3135297 w 6891715"/>
                <a:gd name="connsiteY3010" fmla="*/ 656332 h 6367455"/>
                <a:gd name="connsiteX3011" fmla="*/ 3128992 w 6891715"/>
                <a:gd name="connsiteY3011" fmla="*/ 646732 h 6367455"/>
                <a:gd name="connsiteX3012" fmla="*/ 3086809 w 6891715"/>
                <a:gd name="connsiteY3012" fmla="*/ 601662 h 6367455"/>
                <a:gd name="connsiteX3013" fmla="*/ 3100900 w 6891715"/>
                <a:gd name="connsiteY3013" fmla="*/ 618490 h 6367455"/>
                <a:gd name="connsiteX3014" fmla="*/ 3095575 w 6891715"/>
                <a:gd name="connsiteY3014" fmla="*/ 628967 h 6367455"/>
                <a:gd name="connsiteX3015" fmla="*/ 3100274 w 6891715"/>
                <a:gd name="connsiteY3015" fmla="*/ 649287 h 6367455"/>
                <a:gd name="connsiteX3016" fmla="*/ 3095888 w 6891715"/>
                <a:gd name="connsiteY3016" fmla="*/ 658812 h 6367455"/>
                <a:gd name="connsiteX3017" fmla="*/ 3117816 w 6891715"/>
                <a:gd name="connsiteY3017" fmla="*/ 663575 h 6367455"/>
                <a:gd name="connsiteX3018" fmla="*/ 3107478 w 6891715"/>
                <a:gd name="connsiteY3018" fmla="*/ 680720 h 6367455"/>
                <a:gd name="connsiteX3019" fmla="*/ 3092755 w 6891715"/>
                <a:gd name="connsiteY3019" fmla="*/ 682625 h 6367455"/>
                <a:gd name="connsiteX3020" fmla="*/ 3067073 w 6891715"/>
                <a:gd name="connsiteY3020" fmla="*/ 700087 h 6367455"/>
                <a:gd name="connsiteX3021" fmla="*/ 3054544 w 6891715"/>
                <a:gd name="connsiteY3021" fmla="*/ 696912 h 6367455"/>
                <a:gd name="connsiteX3022" fmla="*/ 3082423 w 6891715"/>
                <a:gd name="connsiteY3022" fmla="*/ 661987 h 6367455"/>
                <a:gd name="connsiteX3023" fmla="*/ 3052351 w 6891715"/>
                <a:gd name="connsiteY3023" fmla="*/ 679767 h 6367455"/>
                <a:gd name="connsiteX3024" fmla="*/ 3042953 w 6891715"/>
                <a:gd name="connsiteY3024" fmla="*/ 679132 h 6367455"/>
                <a:gd name="connsiteX3025" fmla="*/ 3029170 w 6891715"/>
                <a:gd name="connsiteY3025" fmla="*/ 697230 h 6367455"/>
                <a:gd name="connsiteX3026" fmla="*/ 3024158 w 6891715"/>
                <a:gd name="connsiteY3026" fmla="*/ 683577 h 6367455"/>
                <a:gd name="connsiteX3027" fmla="*/ 3034495 w 6891715"/>
                <a:gd name="connsiteY3027" fmla="*/ 675957 h 6367455"/>
                <a:gd name="connsiteX3028" fmla="*/ 3031050 w 6891715"/>
                <a:gd name="connsiteY3028" fmla="*/ 662305 h 6367455"/>
                <a:gd name="connsiteX3029" fmla="*/ 3042640 w 6891715"/>
                <a:gd name="connsiteY3029" fmla="*/ 652780 h 6367455"/>
                <a:gd name="connsiteX3030" fmla="*/ 3057363 w 6891715"/>
                <a:gd name="connsiteY3030" fmla="*/ 649605 h 6367455"/>
                <a:gd name="connsiteX3031" fmla="*/ 3071460 w 6891715"/>
                <a:gd name="connsiteY3031" fmla="*/ 629285 h 6367455"/>
                <a:gd name="connsiteX3032" fmla="*/ 3083990 w 6891715"/>
                <a:gd name="connsiteY3032" fmla="*/ 628332 h 6367455"/>
                <a:gd name="connsiteX3033" fmla="*/ 3079917 w 6891715"/>
                <a:gd name="connsiteY3033" fmla="*/ 611187 h 6367455"/>
                <a:gd name="connsiteX3034" fmla="*/ 3198778 w 6891715"/>
                <a:gd name="connsiteY3034" fmla="*/ 596901 h 6367455"/>
                <a:gd name="connsiteX3035" fmla="*/ 3208960 w 6891715"/>
                <a:gd name="connsiteY3035" fmla="*/ 597864 h 6367455"/>
                <a:gd name="connsiteX3036" fmla="*/ 3214215 w 6891715"/>
                <a:gd name="connsiteY3036" fmla="*/ 603322 h 6367455"/>
                <a:gd name="connsiteX3037" fmla="*/ 3219798 w 6891715"/>
                <a:gd name="connsiteY3037" fmla="*/ 601074 h 6367455"/>
                <a:gd name="connsiteX3038" fmla="*/ 3227353 w 6891715"/>
                <a:gd name="connsiteY3038" fmla="*/ 611349 h 6367455"/>
                <a:gd name="connsiteX3039" fmla="*/ 3217828 w 6891715"/>
                <a:gd name="connsiteY3039" fmla="*/ 625476 h 6367455"/>
                <a:gd name="connsiteX3040" fmla="*/ 3201405 w 6891715"/>
                <a:gd name="connsiteY3040" fmla="*/ 609743 h 6367455"/>
                <a:gd name="connsiteX3041" fmla="*/ 3164907 w 6891715"/>
                <a:gd name="connsiteY3041" fmla="*/ 504825 h 6367455"/>
                <a:gd name="connsiteX3042" fmla="*/ 3188311 w 6891715"/>
                <a:gd name="connsiteY3042" fmla="*/ 509905 h 6367455"/>
                <a:gd name="connsiteX3043" fmla="*/ 3190841 w 6891715"/>
                <a:gd name="connsiteY3043" fmla="*/ 523558 h 6367455"/>
                <a:gd name="connsiteX3044" fmla="*/ 3182302 w 6891715"/>
                <a:gd name="connsiteY3044" fmla="*/ 535305 h 6367455"/>
                <a:gd name="connsiteX3045" fmla="*/ 3184516 w 6891715"/>
                <a:gd name="connsiteY3045" fmla="*/ 554355 h 6367455"/>
                <a:gd name="connsiteX3046" fmla="*/ 3172181 w 6891715"/>
                <a:gd name="connsiteY3046" fmla="*/ 566103 h 6367455"/>
                <a:gd name="connsiteX3047" fmla="*/ 3164591 w 6891715"/>
                <a:gd name="connsiteY3047" fmla="*/ 582930 h 6367455"/>
                <a:gd name="connsiteX3048" fmla="*/ 3136444 w 6891715"/>
                <a:gd name="connsiteY3048" fmla="*/ 592455 h 6367455"/>
                <a:gd name="connsiteX3049" fmla="*/ 3124110 w 6891715"/>
                <a:gd name="connsiteY3049" fmla="*/ 622300 h 6367455"/>
                <a:gd name="connsiteX3050" fmla="*/ 3119998 w 6891715"/>
                <a:gd name="connsiteY3050" fmla="*/ 619125 h 6367455"/>
                <a:gd name="connsiteX3051" fmla="*/ 3120631 w 6891715"/>
                <a:gd name="connsiteY3051" fmla="*/ 611823 h 6367455"/>
                <a:gd name="connsiteX3052" fmla="*/ 3109878 w 6891715"/>
                <a:gd name="connsiteY3052" fmla="*/ 602615 h 6367455"/>
                <a:gd name="connsiteX3053" fmla="*/ 3132965 w 6891715"/>
                <a:gd name="connsiteY3053" fmla="*/ 578803 h 6367455"/>
                <a:gd name="connsiteX3054" fmla="*/ 3136127 w 6891715"/>
                <a:gd name="connsiteY3054" fmla="*/ 555943 h 6367455"/>
                <a:gd name="connsiteX3055" fmla="*/ 3151941 w 6891715"/>
                <a:gd name="connsiteY3055" fmla="*/ 553403 h 6367455"/>
                <a:gd name="connsiteX3056" fmla="*/ 3155736 w 6891715"/>
                <a:gd name="connsiteY3056" fmla="*/ 542925 h 6367455"/>
                <a:gd name="connsiteX3057" fmla="*/ 3151624 w 6891715"/>
                <a:gd name="connsiteY3057" fmla="*/ 531495 h 6367455"/>
                <a:gd name="connsiteX3058" fmla="*/ 3157950 w 6891715"/>
                <a:gd name="connsiteY3058" fmla="*/ 523875 h 6367455"/>
                <a:gd name="connsiteX3059" fmla="*/ 4364771 w 6891715"/>
                <a:gd name="connsiteY3059" fmla="*/ 471424 h 6367455"/>
                <a:gd name="connsiteX3060" fmla="*/ 4352063 w 6891715"/>
                <a:gd name="connsiteY3060" fmla="*/ 473328 h 6367455"/>
                <a:gd name="connsiteX3061" fmla="*/ 4349204 w 6891715"/>
                <a:gd name="connsiteY3061" fmla="*/ 492370 h 6367455"/>
                <a:gd name="connsiteX3062" fmla="*/ 4353334 w 6891715"/>
                <a:gd name="connsiteY3062" fmla="*/ 505065 h 6367455"/>
                <a:gd name="connsiteX3063" fmla="*/ 4345709 w 6891715"/>
                <a:gd name="connsiteY3063" fmla="*/ 514269 h 6367455"/>
                <a:gd name="connsiteX3064" fmla="*/ 4338402 w 6891715"/>
                <a:gd name="connsiteY3064" fmla="*/ 505383 h 6367455"/>
                <a:gd name="connsiteX3065" fmla="*/ 4341579 w 6891715"/>
                <a:gd name="connsiteY3065" fmla="*/ 493005 h 6367455"/>
                <a:gd name="connsiteX3066" fmla="*/ 4337131 w 6891715"/>
                <a:gd name="connsiteY3066" fmla="*/ 479358 h 6367455"/>
                <a:gd name="connsiteX3067" fmla="*/ 4322835 w 6891715"/>
                <a:gd name="connsiteY3067" fmla="*/ 489514 h 6367455"/>
                <a:gd name="connsiteX3068" fmla="*/ 4315210 w 6891715"/>
                <a:gd name="connsiteY3068" fmla="*/ 501892 h 6367455"/>
                <a:gd name="connsiteX3069" fmla="*/ 4319976 w 6891715"/>
                <a:gd name="connsiteY3069" fmla="*/ 515538 h 6367455"/>
                <a:gd name="connsiteX3070" fmla="*/ 4326647 w 6891715"/>
                <a:gd name="connsiteY3070" fmla="*/ 515538 h 6367455"/>
                <a:gd name="connsiteX3071" fmla="*/ 4334590 w 6891715"/>
                <a:gd name="connsiteY3071" fmla="*/ 522203 h 6367455"/>
                <a:gd name="connsiteX3072" fmla="*/ 4333319 w 6891715"/>
                <a:gd name="connsiteY3072" fmla="*/ 536167 h 6367455"/>
                <a:gd name="connsiteX3073" fmla="*/ 4321882 w 6891715"/>
                <a:gd name="connsiteY3073" fmla="*/ 530455 h 6367455"/>
                <a:gd name="connsiteX3074" fmla="*/ 4315210 w 6891715"/>
                <a:gd name="connsiteY3074" fmla="*/ 539658 h 6367455"/>
                <a:gd name="connsiteX3075" fmla="*/ 4297419 w 6891715"/>
                <a:gd name="connsiteY3075" fmla="*/ 537119 h 6367455"/>
                <a:gd name="connsiteX3076" fmla="*/ 4292971 w 6891715"/>
                <a:gd name="connsiteY3076" fmla="*/ 550766 h 6367455"/>
                <a:gd name="connsiteX3077" fmla="*/ 4282805 w 6891715"/>
                <a:gd name="connsiteY3077" fmla="*/ 553940 h 6367455"/>
                <a:gd name="connsiteX3078" fmla="*/ 4274862 w 6891715"/>
                <a:gd name="connsiteY3078" fmla="*/ 552353 h 6367455"/>
                <a:gd name="connsiteX3079" fmla="*/ 4260566 w 6891715"/>
                <a:gd name="connsiteY3079" fmla="*/ 563778 h 6367455"/>
                <a:gd name="connsiteX3080" fmla="*/ 4263425 w 6891715"/>
                <a:gd name="connsiteY3080" fmla="*/ 579647 h 6367455"/>
                <a:gd name="connsiteX3081" fmla="*/ 4256754 w 6891715"/>
                <a:gd name="connsiteY3081" fmla="*/ 585677 h 6367455"/>
                <a:gd name="connsiteX3082" fmla="*/ 4246270 w 6891715"/>
                <a:gd name="connsiteY3082" fmla="*/ 586312 h 6367455"/>
                <a:gd name="connsiteX3083" fmla="*/ 4233244 w 6891715"/>
                <a:gd name="connsiteY3083" fmla="*/ 586946 h 6367455"/>
                <a:gd name="connsiteX3084" fmla="*/ 4227843 w 6891715"/>
                <a:gd name="connsiteY3084" fmla="*/ 601863 h 6367455"/>
                <a:gd name="connsiteX3085" fmla="*/ 4232926 w 6891715"/>
                <a:gd name="connsiteY3085" fmla="*/ 608210 h 6367455"/>
                <a:gd name="connsiteX3086" fmla="*/ 4241504 w 6891715"/>
                <a:gd name="connsiteY3086" fmla="*/ 605036 h 6367455"/>
                <a:gd name="connsiteX3087" fmla="*/ 4247858 w 6891715"/>
                <a:gd name="connsiteY3087" fmla="*/ 609797 h 6367455"/>
                <a:gd name="connsiteX3088" fmla="*/ 4239280 w 6891715"/>
                <a:gd name="connsiteY3088" fmla="*/ 612653 h 6367455"/>
                <a:gd name="connsiteX3089" fmla="*/ 4244363 w 6891715"/>
                <a:gd name="connsiteY3089" fmla="*/ 622174 h 6367455"/>
                <a:gd name="connsiteX3090" fmla="*/ 4254530 w 6891715"/>
                <a:gd name="connsiteY3090" fmla="*/ 624396 h 6367455"/>
                <a:gd name="connsiteX3091" fmla="*/ 4259295 w 6891715"/>
                <a:gd name="connsiteY3091" fmla="*/ 613288 h 6367455"/>
                <a:gd name="connsiteX3092" fmla="*/ 4260248 w 6891715"/>
                <a:gd name="connsiteY3092" fmla="*/ 619635 h 6367455"/>
                <a:gd name="connsiteX3093" fmla="*/ 4269462 w 6891715"/>
                <a:gd name="connsiteY3093" fmla="*/ 628204 h 6367455"/>
                <a:gd name="connsiteX3094" fmla="*/ 4263108 w 6891715"/>
                <a:gd name="connsiteY3094" fmla="*/ 631378 h 6367455"/>
                <a:gd name="connsiteX3095" fmla="*/ 4252624 w 6891715"/>
                <a:gd name="connsiteY3095" fmla="*/ 629791 h 6367455"/>
                <a:gd name="connsiteX3096" fmla="*/ 4260566 w 6891715"/>
                <a:gd name="connsiteY3096" fmla="*/ 643755 h 6367455"/>
                <a:gd name="connsiteX3097" fmla="*/ 4275180 w 6891715"/>
                <a:gd name="connsiteY3097" fmla="*/ 653594 h 6367455"/>
                <a:gd name="connsiteX3098" fmla="*/ 4289477 w 6891715"/>
                <a:gd name="connsiteY3098" fmla="*/ 646612 h 6367455"/>
                <a:gd name="connsiteX3099" fmla="*/ 4287570 w 6891715"/>
                <a:gd name="connsiteY3099" fmla="*/ 633599 h 6367455"/>
                <a:gd name="connsiteX3100" fmla="*/ 4297101 w 6891715"/>
                <a:gd name="connsiteY3100" fmla="*/ 628839 h 6367455"/>
                <a:gd name="connsiteX3101" fmla="*/ 4302185 w 6891715"/>
                <a:gd name="connsiteY3101" fmla="*/ 638360 h 6367455"/>
                <a:gd name="connsiteX3102" fmla="*/ 4312669 w 6891715"/>
                <a:gd name="connsiteY3102" fmla="*/ 637725 h 6367455"/>
                <a:gd name="connsiteX3103" fmla="*/ 4312033 w 6891715"/>
                <a:gd name="connsiteY3103" fmla="*/ 628204 h 6367455"/>
                <a:gd name="connsiteX3104" fmla="*/ 4308221 w 6891715"/>
                <a:gd name="connsiteY3104" fmla="*/ 616462 h 6367455"/>
                <a:gd name="connsiteX3105" fmla="*/ 4317752 w 6891715"/>
                <a:gd name="connsiteY3105" fmla="*/ 615827 h 6367455"/>
                <a:gd name="connsiteX3106" fmla="*/ 4332048 w 6891715"/>
                <a:gd name="connsiteY3106" fmla="*/ 624396 h 6367455"/>
                <a:gd name="connsiteX3107" fmla="*/ 4339673 w 6891715"/>
                <a:gd name="connsiteY3107" fmla="*/ 624396 h 6367455"/>
                <a:gd name="connsiteX3108" fmla="*/ 4339547 w 6891715"/>
                <a:gd name="connsiteY3108" fmla="*/ 624461 h 6367455"/>
                <a:gd name="connsiteX3109" fmla="*/ 4339882 w 6891715"/>
                <a:gd name="connsiteY3109" fmla="*/ 624461 h 6367455"/>
                <a:gd name="connsiteX3110" fmla="*/ 4340199 w 6891715"/>
                <a:gd name="connsiteY3110" fmla="*/ 623826 h 6367455"/>
                <a:gd name="connsiteX3111" fmla="*/ 4341172 w 6891715"/>
                <a:gd name="connsiteY3111" fmla="*/ 623340 h 6367455"/>
                <a:gd name="connsiteX3112" fmla="*/ 4347298 w 6891715"/>
                <a:gd name="connsiteY3112" fmla="*/ 612018 h 6367455"/>
                <a:gd name="connsiteX3113" fmla="*/ 4332366 w 6891715"/>
                <a:gd name="connsiteY3113" fmla="*/ 604402 h 6367455"/>
                <a:gd name="connsiteX3114" fmla="*/ 4328236 w 6891715"/>
                <a:gd name="connsiteY3114" fmla="*/ 605354 h 6367455"/>
                <a:gd name="connsiteX3115" fmla="*/ 4317434 w 6891715"/>
                <a:gd name="connsiteY3115" fmla="*/ 588216 h 6367455"/>
                <a:gd name="connsiteX3116" fmla="*/ 4329189 w 6891715"/>
                <a:gd name="connsiteY3116" fmla="*/ 567587 h 6367455"/>
                <a:gd name="connsiteX3117" fmla="*/ 4344121 w 6891715"/>
                <a:gd name="connsiteY3117" fmla="*/ 564731 h 6367455"/>
                <a:gd name="connsiteX3118" fmla="*/ 4350793 w 6891715"/>
                <a:gd name="connsiteY3118" fmla="*/ 555210 h 6367455"/>
                <a:gd name="connsiteX3119" fmla="*/ 4348886 w 6891715"/>
                <a:gd name="connsiteY3119" fmla="*/ 549814 h 6367455"/>
                <a:gd name="connsiteX3120" fmla="*/ 4361912 w 6891715"/>
                <a:gd name="connsiteY3120" fmla="*/ 539976 h 6367455"/>
                <a:gd name="connsiteX3121" fmla="*/ 4359053 w 6891715"/>
                <a:gd name="connsiteY3121" fmla="*/ 525059 h 6367455"/>
                <a:gd name="connsiteX3122" fmla="*/ 4355876 w 6891715"/>
                <a:gd name="connsiteY3122" fmla="*/ 522838 h 6367455"/>
                <a:gd name="connsiteX3123" fmla="*/ 4355240 w 6891715"/>
                <a:gd name="connsiteY3123" fmla="*/ 513634 h 6367455"/>
                <a:gd name="connsiteX3124" fmla="*/ 4380021 w 6891715"/>
                <a:gd name="connsiteY3124" fmla="*/ 502526 h 6367455"/>
                <a:gd name="connsiteX3125" fmla="*/ 4384151 w 6891715"/>
                <a:gd name="connsiteY3125" fmla="*/ 488879 h 6367455"/>
                <a:gd name="connsiteX3126" fmla="*/ 4380339 w 6891715"/>
                <a:gd name="connsiteY3126" fmla="*/ 476185 h 6367455"/>
                <a:gd name="connsiteX3127" fmla="*/ 4369537 w 6891715"/>
                <a:gd name="connsiteY3127" fmla="*/ 489514 h 6367455"/>
                <a:gd name="connsiteX3128" fmla="*/ 4360959 w 6891715"/>
                <a:gd name="connsiteY3128" fmla="*/ 501892 h 6367455"/>
                <a:gd name="connsiteX3129" fmla="*/ 4359053 w 6891715"/>
                <a:gd name="connsiteY3129" fmla="*/ 486023 h 6367455"/>
                <a:gd name="connsiteX3130" fmla="*/ 4366360 w 6891715"/>
                <a:gd name="connsiteY3130" fmla="*/ 478724 h 6367455"/>
                <a:gd name="connsiteX3131" fmla="*/ 3304349 w 6891715"/>
                <a:gd name="connsiteY3131" fmla="*/ 431801 h 6367455"/>
                <a:gd name="connsiteX3132" fmla="*/ 3318916 w 6891715"/>
                <a:gd name="connsiteY3132" fmla="*/ 437795 h 6367455"/>
                <a:gd name="connsiteX3133" fmla="*/ 3327783 w 6891715"/>
                <a:gd name="connsiteY3133" fmla="*/ 453570 h 6367455"/>
                <a:gd name="connsiteX3134" fmla="*/ 3334751 w 6891715"/>
                <a:gd name="connsiteY3134" fmla="*/ 432432 h 6367455"/>
                <a:gd name="connsiteX3135" fmla="*/ 3344568 w 6891715"/>
                <a:gd name="connsiteY3135" fmla="*/ 440950 h 6367455"/>
                <a:gd name="connsiteX3136" fmla="*/ 3340451 w 6891715"/>
                <a:gd name="connsiteY3136" fmla="*/ 462719 h 6367455"/>
                <a:gd name="connsiteX3137" fmla="*/ 3344885 w 6891715"/>
                <a:gd name="connsiteY3137" fmla="*/ 472183 h 6367455"/>
                <a:gd name="connsiteX3138" fmla="*/ 3354069 w 6891715"/>
                <a:gd name="connsiteY3138" fmla="*/ 456409 h 6367455"/>
                <a:gd name="connsiteX3139" fmla="*/ 3367053 w 6891715"/>
                <a:gd name="connsiteY3139" fmla="*/ 470290 h 6367455"/>
                <a:gd name="connsiteX3140" fmla="*/ 3355335 w 6891715"/>
                <a:gd name="connsiteY3140" fmla="*/ 475338 h 6367455"/>
                <a:gd name="connsiteX3141" fmla="*/ 3360719 w 6891715"/>
                <a:gd name="connsiteY3141" fmla="*/ 488904 h 6367455"/>
                <a:gd name="connsiteX3142" fmla="*/ 3347101 w 6891715"/>
                <a:gd name="connsiteY3142" fmla="*/ 510988 h 6367455"/>
                <a:gd name="connsiteX3143" fmla="*/ 3346151 w 6891715"/>
                <a:gd name="connsiteY3143" fmla="*/ 529917 h 6367455"/>
                <a:gd name="connsiteX3144" fmla="*/ 3358185 w 6891715"/>
                <a:gd name="connsiteY3144" fmla="*/ 549477 h 6367455"/>
                <a:gd name="connsiteX3145" fmla="*/ 3320183 w 6891715"/>
                <a:gd name="connsiteY3145" fmla="*/ 551055 h 6367455"/>
                <a:gd name="connsiteX3146" fmla="*/ 3317016 w 6891715"/>
                <a:gd name="connsiteY3146" fmla="*/ 534649 h 6367455"/>
                <a:gd name="connsiteX3147" fmla="*/ 3296748 w 6891715"/>
                <a:gd name="connsiteY3147" fmla="*/ 556733 h 6367455"/>
                <a:gd name="connsiteX3148" fmla="*/ 3274897 w 6891715"/>
                <a:gd name="connsiteY3148" fmla="*/ 555471 h 6367455"/>
                <a:gd name="connsiteX3149" fmla="*/ 3256845 w 6891715"/>
                <a:gd name="connsiteY3149" fmla="*/ 581026 h 6367455"/>
                <a:gd name="connsiteX3150" fmla="*/ 3243228 w 6891715"/>
                <a:gd name="connsiteY3150" fmla="*/ 566513 h 6367455"/>
                <a:gd name="connsiteX3151" fmla="*/ 3249562 w 6891715"/>
                <a:gd name="connsiteY3151" fmla="*/ 556102 h 6367455"/>
                <a:gd name="connsiteX3152" fmla="*/ 3270780 w 6891715"/>
                <a:gd name="connsiteY3152" fmla="*/ 552317 h 6367455"/>
                <a:gd name="connsiteX3153" fmla="*/ 3271413 w 6891715"/>
                <a:gd name="connsiteY3153" fmla="*/ 539066 h 6367455"/>
                <a:gd name="connsiteX3154" fmla="*/ 3255579 w 6891715"/>
                <a:gd name="connsiteY3154" fmla="*/ 533703 h 6367455"/>
                <a:gd name="connsiteX3155" fmla="*/ 3252412 w 6891715"/>
                <a:gd name="connsiteY3155" fmla="*/ 523292 h 6367455"/>
                <a:gd name="connsiteX3156" fmla="*/ 3267296 w 6891715"/>
                <a:gd name="connsiteY3156" fmla="*/ 516036 h 6367455"/>
                <a:gd name="connsiteX3157" fmla="*/ 3250828 w 6891715"/>
                <a:gd name="connsiteY3157" fmla="*/ 500261 h 6367455"/>
                <a:gd name="connsiteX3158" fmla="*/ 3264763 w 6891715"/>
                <a:gd name="connsiteY3158" fmla="*/ 481332 h 6367455"/>
                <a:gd name="connsiteX3159" fmla="*/ 3300548 w 6891715"/>
                <a:gd name="connsiteY3159" fmla="*/ 488588 h 6367455"/>
                <a:gd name="connsiteX3160" fmla="*/ 3308782 w 6891715"/>
                <a:gd name="connsiteY3160" fmla="*/ 480070 h 6367455"/>
                <a:gd name="connsiteX3161" fmla="*/ 3286614 w 6891715"/>
                <a:gd name="connsiteY3161" fmla="*/ 469975 h 6367455"/>
                <a:gd name="connsiteX3162" fmla="*/ 3288831 w 6891715"/>
                <a:gd name="connsiteY3162" fmla="*/ 456093 h 6367455"/>
                <a:gd name="connsiteX3163" fmla="*/ 3310999 w 6891715"/>
                <a:gd name="connsiteY3163" fmla="*/ 462088 h 6367455"/>
                <a:gd name="connsiteX3164" fmla="*/ 3435951 w 6891715"/>
                <a:gd name="connsiteY3164" fmla="*/ 361951 h 6367455"/>
                <a:gd name="connsiteX3165" fmla="*/ 3459129 w 6891715"/>
                <a:gd name="connsiteY3165" fmla="*/ 379352 h 6367455"/>
                <a:gd name="connsiteX3166" fmla="*/ 3458494 w 6891715"/>
                <a:gd name="connsiteY3166" fmla="*/ 393274 h 6367455"/>
                <a:gd name="connsiteX3167" fmla="*/ 3438491 w 6891715"/>
                <a:gd name="connsiteY3167" fmla="*/ 404980 h 6367455"/>
                <a:gd name="connsiteX3168" fmla="*/ 3440714 w 6891715"/>
                <a:gd name="connsiteY3168" fmla="*/ 424913 h 6367455"/>
                <a:gd name="connsiteX3169" fmla="*/ 3394358 w 6891715"/>
                <a:gd name="connsiteY3169" fmla="*/ 452439 h 6367455"/>
                <a:gd name="connsiteX3170" fmla="*/ 3382928 w 6891715"/>
                <a:gd name="connsiteY3170" fmla="*/ 442314 h 6367455"/>
                <a:gd name="connsiteX3171" fmla="*/ 3371816 w 6891715"/>
                <a:gd name="connsiteY3171" fmla="*/ 427444 h 6367455"/>
                <a:gd name="connsiteX3172" fmla="*/ 3393088 w 6891715"/>
                <a:gd name="connsiteY3172" fmla="*/ 427444 h 6367455"/>
                <a:gd name="connsiteX3173" fmla="*/ 3385468 w 6891715"/>
                <a:gd name="connsiteY3173" fmla="*/ 404031 h 6367455"/>
                <a:gd name="connsiteX3174" fmla="*/ 3411821 w 6891715"/>
                <a:gd name="connsiteY3174" fmla="*/ 400867 h 6367455"/>
                <a:gd name="connsiteX3175" fmla="*/ 3418171 w 6891715"/>
                <a:gd name="connsiteY3175" fmla="*/ 384098 h 6367455"/>
                <a:gd name="connsiteX3176" fmla="*/ 3424521 w 6891715"/>
                <a:gd name="connsiteY3176" fmla="*/ 395805 h 6367455"/>
                <a:gd name="connsiteX3177" fmla="*/ 3429919 w 6891715"/>
                <a:gd name="connsiteY3177" fmla="*/ 395488 h 6367455"/>
                <a:gd name="connsiteX3178" fmla="*/ 3424521 w 6891715"/>
                <a:gd name="connsiteY3178" fmla="*/ 373657 h 6367455"/>
                <a:gd name="connsiteX3179" fmla="*/ 3528661 w 6891715"/>
                <a:gd name="connsiteY3179" fmla="*/ 334961 h 6367455"/>
                <a:gd name="connsiteX3180" fmla="*/ 3536916 w 6891715"/>
                <a:gd name="connsiteY3180" fmla="*/ 337252 h 6367455"/>
                <a:gd name="connsiteX3181" fmla="*/ 3529613 w 6891715"/>
                <a:gd name="connsiteY3181" fmla="*/ 364093 h 6367455"/>
                <a:gd name="connsiteX3182" fmla="*/ 3509928 w 6891715"/>
                <a:gd name="connsiteY3182" fmla="*/ 366711 h 6367455"/>
                <a:gd name="connsiteX3183" fmla="*/ 3505166 w 6891715"/>
                <a:gd name="connsiteY3183" fmla="*/ 354600 h 6367455"/>
                <a:gd name="connsiteX3184" fmla="*/ 3523263 w 6891715"/>
                <a:gd name="connsiteY3184" fmla="*/ 347072 h 6367455"/>
                <a:gd name="connsiteX3185" fmla="*/ 4276189 w 6891715"/>
                <a:gd name="connsiteY3185" fmla="*/ 308170 h 6367455"/>
                <a:gd name="connsiteX3186" fmla="*/ 4271925 w 6891715"/>
                <a:gd name="connsiteY3186" fmla="*/ 310848 h 6367455"/>
                <a:gd name="connsiteX3187" fmla="*/ 4272040 w 6891715"/>
                <a:gd name="connsiteY3187" fmla="*/ 311192 h 6367455"/>
                <a:gd name="connsiteX3188" fmla="*/ 3488655 w 6891715"/>
                <a:gd name="connsiteY3188" fmla="*/ 279400 h 6367455"/>
                <a:gd name="connsiteX3189" fmla="*/ 3501355 w 6891715"/>
                <a:gd name="connsiteY3189" fmla="*/ 287882 h 6367455"/>
                <a:gd name="connsiteX3190" fmla="*/ 3495958 w 6891715"/>
                <a:gd name="connsiteY3190" fmla="*/ 298248 h 6367455"/>
                <a:gd name="connsiteX3191" fmla="*/ 3498180 w 6891715"/>
                <a:gd name="connsiteY3191" fmla="*/ 309557 h 6367455"/>
                <a:gd name="connsiteX3192" fmla="*/ 3516278 w 6891715"/>
                <a:gd name="connsiteY3192" fmla="*/ 322123 h 6367455"/>
                <a:gd name="connsiteX3193" fmla="*/ 3497545 w 6891715"/>
                <a:gd name="connsiteY3193" fmla="*/ 345054 h 6367455"/>
                <a:gd name="connsiteX3194" fmla="*/ 3490560 w 6891715"/>
                <a:gd name="connsiteY3194" fmla="*/ 364845 h 6367455"/>
                <a:gd name="connsiteX3195" fmla="*/ 3473415 w 6891715"/>
                <a:gd name="connsiteY3195" fmla="*/ 368300 h 6367455"/>
                <a:gd name="connsiteX3196" fmla="*/ 3448015 w 6891715"/>
                <a:gd name="connsiteY3196" fmla="*/ 342541 h 6367455"/>
                <a:gd name="connsiteX3197" fmla="*/ 3445475 w 6891715"/>
                <a:gd name="connsiteY3197" fmla="*/ 316468 h 6367455"/>
                <a:gd name="connsiteX3198" fmla="*/ 3433728 w 6891715"/>
                <a:gd name="connsiteY3198" fmla="*/ 314269 h 6367455"/>
                <a:gd name="connsiteX3199" fmla="*/ 3433728 w 6891715"/>
                <a:gd name="connsiteY3199" fmla="*/ 302960 h 6367455"/>
                <a:gd name="connsiteX3200" fmla="*/ 3438808 w 6891715"/>
                <a:gd name="connsiteY3200" fmla="*/ 289138 h 6367455"/>
                <a:gd name="connsiteX3201" fmla="*/ 3454683 w 6891715"/>
                <a:gd name="connsiteY3201" fmla="*/ 296678 h 6367455"/>
                <a:gd name="connsiteX3202" fmla="*/ 3479130 w 6891715"/>
                <a:gd name="connsiteY3202" fmla="*/ 296364 h 6367455"/>
                <a:gd name="connsiteX3203" fmla="*/ 3466748 w 6891715"/>
                <a:gd name="connsiteY3203" fmla="*/ 317096 h 6367455"/>
                <a:gd name="connsiteX3204" fmla="*/ 3478495 w 6891715"/>
                <a:gd name="connsiteY3204" fmla="*/ 340028 h 6367455"/>
                <a:gd name="connsiteX3205" fmla="*/ 3478495 w 6891715"/>
                <a:gd name="connsiteY3205" fmla="*/ 328719 h 6367455"/>
                <a:gd name="connsiteX3206" fmla="*/ 3494053 w 6891715"/>
                <a:gd name="connsiteY3206" fmla="*/ 309557 h 6367455"/>
                <a:gd name="connsiteX3207" fmla="*/ 3621053 w 6891715"/>
                <a:gd name="connsiteY3207" fmla="*/ 250824 h 6367455"/>
                <a:gd name="connsiteX3208" fmla="*/ 3633753 w 6891715"/>
                <a:gd name="connsiteY3208" fmla="*/ 259353 h 6367455"/>
                <a:gd name="connsiteX3209" fmla="*/ 3618195 w 6891715"/>
                <a:gd name="connsiteY3209" fmla="*/ 280201 h 6367455"/>
                <a:gd name="connsiteX3210" fmla="*/ 3627720 w 6891715"/>
                <a:gd name="connsiteY3210" fmla="*/ 304208 h 6367455"/>
                <a:gd name="connsiteX3211" fmla="*/ 3615973 w 6891715"/>
                <a:gd name="connsiteY3211" fmla="*/ 312737 h 6367455"/>
                <a:gd name="connsiteX3212" fmla="*/ 3601050 w 6891715"/>
                <a:gd name="connsiteY3212" fmla="*/ 303577 h 6367455"/>
                <a:gd name="connsiteX3213" fmla="*/ 3603273 w 6891715"/>
                <a:gd name="connsiteY3213" fmla="*/ 292837 h 6367455"/>
                <a:gd name="connsiteX3214" fmla="*/ 3595653 w 6891715"/>
                <a:gd name="connsiteY3214" fmla="*/ 274199 h 6367455"/>
                <a:gd name="connsiteX3215" fmla="*/ 3604860 w 6891715"/>
                <a:gd name="connsiteY3215" fmla="*/ 268830 h 6367455"/>
                <a:gd name="connsiteX3216" fmla="*/ 3610258 w 6891715"/>
                <a:gd name="connsiteY3216" fmla="*/ 258405 h 6367455"/>
                <a:gd name="connsiteX3217" fmla="*/ 3463697 w 6891715"/>
                <a:gd name="connsiteY3217" fmla="*/ 247649 h 6367455"/>
                <a:gd name="connsiteX3218" fmla="*/ 3468654 w 6891715"/>
                <a:gd name="connsiteY3218" fmla="*/ 252812 h 6367455"/>
                <a:gd name="connsiteX3219" fmla="*/ 3466904 w 6891715"/>
                <a:gd name="connsiteY3219" fmla="*/ 273140 h 6367455"/>
                <a:gd name="connsiteX3220" fmla="*/ 3463988 w 6891715"/>
                <a:gd name="connsiteY3220" fmla="*/ 287337 h 6367455"/>
                <a:gd name="connsiteX3221" fmla="*/ 3454366 w 6891715"/>
                <a:gd name="connsiteY3221" fmla="*/ 273140 h 6367455"/>
                <a:gd name="connsiteX3222" fmla="*/ 3514243 w 6891715"/>
                <a:gd name="connsiteY3222" fmla="*/ 244475 h 6367455"/>
                <a:gd name="connsiteX3223" fmla="*/ 3523940 w 6891715"/>
                <a:gd name="connsiteY3223" fmla="*/ 256388 h 6367455"/>
                <a:gd name="connsiteX3224" fmla="*/ 3525232 w 6891715"/>
                <a:gd name="connsiteY3224" fmla="*/ 268946 h 6367455"/>
                <a:gd name="connsiteX3225" fmla="*/ 3543655 w 6891715"/>
                <a:gd name="connsiteY3225" fmla="*/ 271200 h 6367455"/>
                <a:gd name="connsiteX3226" fmla="*/ 3546887 w 6891715"/>
                <a:gd name="connsiteY3226" fmla="*/ 284080 h 6367455"/>
                <a:gd name="connsiteX3227" fmla="*/ 3557553 w 6891715"/>
                <a:gd name="connsiteY3227" fmla="*/ 287944 h 6367455"/>
                <a:gd name="connsiteX3228" fmla="*/ 3554644 w 6891715"/>
                <a:gd name="connsiteY3228" fmla="*/ 304044 h 6367455"/>
                <a:gd name="connsiteX3229" fmla="*/ 3540746 w 6891715"/>
                <a:gd name="connsiteY3229" fmla="*/ 312737 h 6367455"/>
                <a:gd name="connsiteX3230" fmla="*/ 3524586 w 6891715"/>
                <a:gd name="connsiteY3230" fmla="*/ 294706 h 6367455"/>
                <a:gd name="connsiteX3231" fmla="*/ 3514890 w 6891715"/>
                <a:gd name="connsiteY3231" fmla="*/ 285046 h 6367455"/>
                <a:gd name="connsiteX3232" fmla="*/ 3517476 w 6891715"/>
                <a:gd name="connsiteY3232" fmla="*/ 269268 h 6367455"/>
                <a:gd name="connsiteX3233" fmla="*/ 3503578 w 6891715"/>
                <a:gd name="connsiteY3233" fmla="*/ 253168 h 6367455"/>
                <a:gd name="connsiteX3234" fmla="*/ 3570253 w 6891715"/>
                <a:gd name="connsiteY3234" fmla="*/ 234949 h 6367455"/>
                <a:gd name="connsiteX3235" fmla="*/ 3579778 w 6891715"/>
                <a:gd name="connsiteY3235" fmla="*/ 251203 h 6367455"/>
                <a:gd name="connsiteX3236" fmla="*/ 3571205 w 6891715"/>
                <a:gd name="connsiteY3236" fmla="*/ 257174 h 6367455"/>
                <a:gd name="connsiteX3237" fmla="*/ 3563903 w 6891715"/>
                <a:gd name="connsiteY3237" fmla="*/ 249213 h 6367455"/>
                <a:gd name="connsiteX3238" fmla="*/ 3564855 w 6891715"/>
                <a:gd name="connsiteY3238" fmla="*/ 239261 h 6367455"/>
                <a:gd name="connsiteX3239" fmla="*/ 3805219 w 6891715"/>
                <a:gd name="connsiteY3239" fmla="*/ 211137 h 6367455"/>
                <a:gd name="connsiteX3240" fmla="*/ 3835518 w 6891715"/>
                <a:gd name="connsiteY3240" fmla="*/ 224790 h 6367455"/>
                <a:gd name="connsiteX3241" fmla="*/ 3846478 w 6891715"/>
                <a:gd name="connsiteY3241" fmla="*/ 244792 h 6367455"/>
                <a:gd name="connsiteX3242" fmla="*/ 3843254 w 6891715"/>
                <a:gd name="connsiteY3242" fmla="*/ 252412 h 6367455"/>
                <a:gd name="connsiteX3243" fmla="*/ 3818435 w 6891715"/>
                <a:gd name="connsiteY3243" fmla="*/ 250190 h 6367455"/>
                <a:gd name="connsiteX3244" fmla="*/ 3782978 w 6891715"/>
                <a:gd name="connsiteY3244" fmla="*/ 229552 h 6367455"/>
                <a:gd name="connsiteX3245" fmla="*/ 3716499 w 6891715"/>
                <a:gd name="connsiteY3245" fmla="*/ 206375 h 6367455"/>
                <a:gd name="connsiteX3246" fmla="*/ 3732178 w 6891715"/>
                <a:gd name="connsiteY3246" fmla="*/ 217487 h 6367455"/>
                <a:gd name="connsiteX3247" fmla="*/ 3721516 w 6891715"/>
                <a:gd name="connsiteY3247" fmla="*/ 233363 h 6367455"/>
                <a:gd name="connsiteX3248" fmla="*/ 3706778 w 6891715"/>
                <a:gd name="connsiteY3248" fmla="*/ 208280 h 6367455"/>
                <a:gd name="connsiteX3249" fmla="*/ 3892555 w 6891715"/>
                <a:gd name="connsiteY3249" fmla="*/ 152400 h 6367455"/>
                <a:gd name="connsiteX3250" fmla="*/ 3891607 w 6891715"/>
                <a:gd name="connsiteY3250" fmla="*/ 170764 h 6367455"/>
                <a:gd name="connsiteX3251" fmla="*/ 3900454 w 6891715"/>
                <a:gd name="connsiteY3251" fmla="*/ 183652 h 6367455"/>
                <a:gd name="connsiteX3252" fmla="*/ 3893187 w 6891715"/>
                <a:gd name="connsiteY3252" fmla="*/ 195573 h 6367455"/>
                <a:gd name="connsiteX3253" fmla="*/ 3880232 w 6891715"/>
                <a:gd name="connsiteY3253" fmla="*/ 211682 h 6367455"/>
                <a:gd name="connsiteX3254" fmla="*/ 3858431 w 6891715"/>
                <a:gd name="connsiteY3254" fmla="*/ 239713 h 6367455"/>
                <a:gd name="connsiteX3255" fmla="*/ 3847056 w 6891715"/>
                <a:gd name="connsiteY3255" fmla="*/ 236491 h 6367455"/>
                <a:gd name="connsiteX3256" fmla="*/ 3847056 w 6891715"/>
                <a:gd name="connsiteY3256" fmla="*/ 209749 h 6367455"/>
                <a:gd name="connsiteX3257" fmla="*/ 3835366 w 6891715"/>
                <a:gd name="connsiteY3257" fmla="*/ 197184 h 6367455"/>
                <a:gd name="connsiteX3258" fmla="*/ 3845477 w 6891715"/>
                <a:gd name="connsiteY3258" fmla="*/ 175597 h 6367455"/>
                <a:gd name="connsiteX3259" fmla="*/ 3859379 w 6891715"/>
                <a:gd name="connsiteY3259" fmla="*/ 186230 h 6367455"/>
                <a:gd name="connsiteX3260" fmla="*/ 3862538 w 6891715"/>
                <a:gd name="connsiteY3260" fmla="*/ 172376 h 6367455"/>
                <a:gd name="connsiteX3261" fmla="*/ 3883076 w 6891715"/>
                <a:gd name="connsiteY3261" fmla="*/ 158199 h 6367455"/>
                <a:gd name="connsiteX3262" fmla="*/ 3911566 w 6891715"/>
                <a:gd name="connsiteY3262" fmla="*/ 117476 h 6367455"/>
                <a:gd name="connsiteX3263" fmla="*/ 3927580 w 6891715"/>
                <a:gd name="connsiteY3263" fmla="*/ 122238 h 6367455"/>
                <a:gd name="connsiteX3264" fmla="*/ 3940141 w 6891715"/>
                <a:gd name="connsiteY3264" fmla="*/ 148591 h 6367455"/>
                <a:gd name="connsiteX3265" fmla="*/ 3932918 w 6891715"/>
                <a:gd name="connsiteY3265" fmla="*/ 162243 h 6367455"/>
                <a:gd name="connsiteX3266" fmla="*/ 3918474 w 6891715"/>
                <a:gd name="connsiteY3266" fmla="*/ 169864 h 6367455"/>
                <a:gd name="connsiteX3267" fmla="*/ 3912822 w 6891715"/>
                <a:gd name="connsiteY3267" fmla="*/ 142558 h 6367455"/>
                <a:gd name="connsiteX3268" fmla="*/ 3911566 w 6891715"/>
                <a:gd name="connsiteY3268" fmla="*/ 117476 h 6367455"/>
                <a:gd name="connsiteX3269" fmla="*/ 3882623 w 6891715"/>
                <a:gd name="connsiteY3269" fmla="*/ 82550 h 6367455"/>
                <a:gd name="connsiteX3270" fmla="*/ 3889341 w 6891715"/>
                <a:gd name="connsiteY3270" fmla="*/ 101343 h 6367455"/>
                <a:gd name="connsiteX3271" fmla="*/ 3872388 w 6891715"/>
                <a:gd name="connsiteY3271" fmla="*/ 111216 h 6367455"/>
                <a:gd name="connsiteX3272" fmla="*/ 3852236 w 6891715"/>
                <a:gd name="connsiteY3272" fmla="*/ 124912 h 6367455"/>
                <a:gd name="connsiteX3273" fmla="*/ 3842640 w 6891715"/>
                <a:gd name="connsiteY3273" fmla="*/ 147527 h 6367455"/>
                <a:gd name="connsiteX3274" fmla="*/ 3811932 w 6891715"/>
                <a:gd name="connsiteY3274" fmla="*/ 167593 h 6367455"/>
                <a:gd name="connsiteX3275" fmla="*/ 3800417 w 6891715"/>
                <a:gd name="connsiteY3275" fmla="*/ 182563 h 6367455"/>
                <a:gd name="connsiteX3276" fmla="*/ 3792740 w 6891715"/>
                <a:gd name="connsiteY3276" fmla="*/ 163771 h 6367455"/>
                <a:gd name="connsiteX3277" fmla="*/ 3782184 w 6891715"/>
                <a:gd name="connsiteY3277" fmla="*/ 174282 h 6367455"/>
                <a:gd name="connsiteX3278" fmla="*/ 3762352 w 6891715"/>
                <a:gd name="connsiteY3278" fmla="*/ 178741 h 6367455"/>
                <a:gd name="connsiteX3279" fmla="*/ 3763951 w 6891715"/>
                <a:gd name="connsiteY3279" fmla="*/ 163771 h 6367455"/>
                <a:gd name="connsiteX3280" fmla="*/ 3760753 w 6891715"/>
                <a:gd name="connsiteY3280" fmla="*/ 144979 h 6367455"/>
                <a:gd name="connsiteX3281" fmla="*/ 3783783 w 6891715"/>
                <a:gd name="connsiteY3281" fmla="*/ 138290 h 6367455"/>
                <a:gd name="connsiteX3282" fmla="*/ 3794659 w 6891715"/>
                <a:gd name="connsiteY3282" fmla="*/ 121409 h 6367455"/>
                <a:gd name="connsiteX3283" fmla="*/ 3808413 w 6891715"/>
                <a:gd name="connsiteY3283" fmla="*/ 128735 h 6367455"/>
                <a:gd name="connsiteX3284" fmla="*/ 3806494 w 6891715"/>
                <a:gd name="connsiteY3284" fmla="*/ 142431 h 6367455"/>
                <a:gd name="connsiteX3285" fmla="*/ 3826646 w 6891715"/>
                <a:gd name="connsiteY3285" fmla="*/ 134468 h 6367455"/>
                <a:gd name="connsiteX3286" fmla="*/ 3823447 w 6891715"/>
                <a:gd name="connsiteY3286" fmla="*/ 118861 h 6367455"/>
                <a:gd name="connsiteX3287" fmla="*/ 3858313 w 6891715"/>
                <a:gd name="connsiteY3287" fmla="*/ 100706 h 6367455"/>
                <a:gd name="connsiteX3288" fmla="*/ 3867909 w 6891715"/>
                <a:gd name="connsiteY3288" fmla="*/ 104846 h 6367455"/>
                <a:gd name="connsiteX3289" fmla="*/ 3873987 w 6891715"/>
                <a:gd name="connsiteY3289" fmla="*/ 88921 h 6367455"/>
                <a:gd name="connsiteX3290" fmla="*/ 3954178 w 6891715"/>
                <a:gd name="connsiteY3290" fmla="*/ 46037 h 6367455"/>
                <a:gd name="connsiteX3291" fmla="*/ 3965541 w 6891715"/>
                <a:gd name="connsiteY3291" fmla="*/ 53654 h 6367455"/>
                <a:gd name="connsiteX3292" fmla="*/ 3964204 w 6891715"/>
                <a:gd name="connsiteY3292" fmla="*/ 74067 h 6367455"/>
                <a:gd name="connsiteX3293" fmla="*/ 3953175 w 6891715"/>
                <a:gd name="connsiteY3293" fmla="*/ 76200 h 6367455"/>
                <a:gd name="connsiteX3294" fmla="*/ 3955514 w 6891715"/>
                <a:gd name="connsiteY3294" fmla="*/ 67974 h 6367455"/>
                <a:gd name="connsiteX3295" fmla="*/ 3946491 w 6891715"/>
                <a:gd name="connsiteY3295" fmla="*/ 64318 h 6367455"/>
                <a:gd name="connsiteX3296" fmla="*/ 4240178 w 6891715"/>
                <a:gd name="connsiteY3296" fmla="*/ 42862 h 6367455"/>
                <a:gd name="connsiteX3297" fmla="*/ 4253469 w 6891715"/>
                <a:gd name="connsiteY3297" fmla="*/ 43488 h 6367455"/>
                <a:gd name="connsiteX3298" fmla="*/ 4254466 w 6891715"/>
                <a:gd name="connsiteY3298" fmla="*/ 63500 h 6367455"/>
                <a:gd name="connsiteX3299" fmla="*/ 4283567 w 6891715"/>
                <a:gd name="connsiteY3299" fmla="*/ 2124 h 6367455"/>
                <a:gd name="connsiteX3300" fmla="*/ 4289750 w 6891715"/>
                <a:gd name="connsiteY3300" fmla="*/ 3880 h 6367455"/>
                <a:gd name="connsiteX3301" fmla="*/ 4307921 w 6891715"/>
                <a:gd name="connsiteY3301" fmla="*/ 26351 h 6367455"/>
                <a:gd name="connsiteX3302" fmla="*/ 4311095 w 6891715"/>
                <a:gd name="connsiteY3302" fmla="*/ 16826 h 6367455"/>
                <a:gd name="connsiteX3303" fmla="*/ 4314150 w 6891715"/>
                <a:gd name="connsiteY3303" fmla="*/ 10809 h 6367455"/>
                <a:gd name="connsiteX3304" fmla="*/ 4334458 w 6891715"/>
                <a:gd name="connsiteY3304" fmla="*/ 16576 h 6367455"/>
                <a:gd name="connsiteX3305" fmla="*/ 4344797 w 6891715"/>
                <a:gd name="connsiteY3305" fmla="*/ 20074 h 6367455"/>
                <a:gd name="connsiteX3306" fmla="*/ 4331090 w 6891715"/>
                <a:gd name="connsiteY3306" fmla="*/ 40956 h 6367455"/>
                <a:gd name="connsiteX3307" fmla="*/ 4363145 w 6891715"/>
                <a:gd name="connsiteY3307" fmla="*/ 29208 h 6367455"/>
                <a:gd name="connsiteX3308" fmla="*/ 4366319 w 6891715"/>
                <a:gd name="connsiteY3308" fmla="*/ 54291 h 6367455"/>
                <a:gd name="connsiteX3309" fmla="*/ 4331407 w 6891715"/>
                <a:gd name="connsiteY3309" fmla="*/ 89533 h 6367455"/>
                <a:gd name="connsiteX3310" fmla="*/ 4304430 w 6891715"/>
                <a:gd name="connsiteY3310" fmla="*/ 84453 h 6367455"/>
                <a:gd name="connsiteX3311" fmla="*/ 4322203 w 6891715"/>
                <a:gd name="connsiteY3311" fmla="*/ 103186 h 6367455"/>
                <a:gd name="connsiteX3312" fmla="*/ 4318077 w 6891715"/>
                <a:gd name="connsiteY3312" fmla="*/ 112711 h 6367455"/>
                <a:gd name="connsiteX3313" fmla="*/ 4296178 w 6891715"/>
                <a:gd name="connsiteY3313" fmla="*/ 128586 h 6367455"/>
                <a:gd name="connsiteX3314" fmla="*/ 4289830 w 6891715"/>
                <a:gd name="connsiteY3314" fmla="*/ 141603 h 6367455"/>
                <a:gd name="connsiteX3315" fmla="*/ 4330772 w 6891715"/>
                <a:gd name="connsiteY3315" fmla="*/ 120331 h 6367455"/>
                <a:gd name="connsiteX3316" fmla="*/ 4344737 w 6891715"/>
                <a:gd name="connsiteY3316" fmla="*/ 116838 h 6367455"/>
                <a:gd name="connsiteX3317" fmla="*/ 4334263 w 6891715"/>
                <a:gd name="connsiteY3317" fmla="*/ 162241 h 6367455"/>
                <a:gd name="connsiteX3318" fmla="*/ 4311412 w 6891715"/>
                <a:gd name="connsiteY3318" fmla="*/ 184466 h 6367455"/>
                <a:gd name="connsiteX3319" fmla="*/ 4315538 w 6891715"/>
                <a:gd name="connsiteY3319" fmla="*/ 192086 h 6367455"/>
                <a:gd name="connsiteX3320" fmla="*/ 4331407 w 6891715"/>
                <a:gd name="connsiteY3320" fmla="*/ 180338 h 6367455"/>
                <a:gd name="connsiteX3321" fmla="*/ 4337755 w 6891715"/>
                <a:gd name="connsiteY3321" fmla="*/ 183196 h 6367455"/>
                <a:gd name="connsiteX3322" fmla="*/ 4336168 w 6891715"/>
                <a:gd name="connsiteY3322" fmla="*/ 219391 h 6367455"/>
                <a:gd name="connsiteX3323" fmla="*/ 4318712 w 6891715"/>
                <a:gd name="connsiteY3323" fmla="*/ 285748 h 6367455"/>
                <a:gd name="connsiteX3324" fmla="*/ 4278405 w 6891715"/>
                <a:gd name="connsiteY3324" fmla="*/ 298766 h 6367455"/>
                <a:gd name="connsiteX3325" fmla="*/ 4304430 w 6891715"/>
                <a:gd name="connsiteY3325" fmla="*/ 295591 h 6367455"/>
                <a:gd name="connsiteX3326" fmla="*/ 4326329 w 6891715"/>
                <a:gd name="connsiteY3326" fmla="*/ 288606 h 6367455"/>
                <a:gd name="connsiteX3327" fmla="*/ 4333946 w 6891715"/>
                <a:gd name="connsiteY3327" fmla="*/ 251458 h 6367455"/>
                <a:gd name="connsiteX3328" fmla="*/ 4359654 w 6891715"/>
                <a:gd name="connsiteY3328" fmla="*/ 182561 h 6367455"/>
                <a:gd name="connsiteX3329" fmla="*/ 4377109 w 6891715"/>
                <a:gd name="connsiteY3329" fmla="*/ 186053 h 6367455"/>
                <a:gd name="connsiteX3330" fmla="*/ 4357749 w 6891715"/>
                <a:gd name="connsiteY3330" fmla="*/ 157796 h 6367455"/>
                <a:gd name="connsiteX3331" fmla="*/ 4379331 w 6891715"/>
                <a:gd name="connsiteY3331" fmla="*/ 98741 h 6367455"/>
                <a:gd name="connsiteX3332" fmla="*/ 4394248 w 6891715"/>
                <a:gd name="connsiteY3332" fmla="*/ 92391 h 6367455"/>
                <a:gd name="connsiteX3333" fmla="*/ 4394883 w 6891715"/>
                <a:gd name="connsiteY3333" fmla="*/ 62546 h 6367455"/>
                <a:gd name="connsiteX3334" fmla="*/ 4419321 w 6891715"/>
                <a:gd name="connsiteY3334" fmla="*/ 81278 h 6367455"/>
                <a:gd name="connsiteX3335" fmla="*/ 4435189 w 6891715"/>
                <a:gd name="connsiteY3335" fmla="*/ 79056 h 6367455"/>
                <a:gd name="connsiteX3336" fmla="*/ 4449154 w 6891715"/>
                <a:gd name="connsiteY3336" fmla="*/ 100011 h 6367455"/>
                <a:gd name="connsiteX3337" fmla="*/ 4437729 w 6891715"/>
                <a:gd name="connsiteY3337" fmla="*/ 117156 h 6367455"/>
                <a:gd name="connsiteX3338" fmla="*/ 4451376 w 6891715"/>
                <a:gd name="connsiteY3338" fmla="*/ 126681 h 6367455"/>
                <a:gd name="connsiteX3339" fmla="*/ 4458675 w 6891715"/>
                <a:gd name="connsiteY3339" fmla="*/ 120013 h 6367455"/>
                <a:gd name="connsiteX3340" fmla="*/ 4482161 w 6891715"/>
                <a:gd name="connsiteY3340" fmla="*/ 111441 h 6367455"/>
                <a:gd name="connsiteX3341" fmla="*/ 4488509 w 6891715"/>
                <a:gd name="connsiteY3341" fmla="*/ 142873 h 6367455"/>
                <a:gd name="connsiteX3342" fmla="*/ 4505647 w 6891715"/>
                <a:gd name="connsiteY3342" fmla="*/ 127951 h 6367455"/>
                <a:gd name="connsiteX3343" fmla="*/ 4506282 w 6891715"/>
                <a:gd name="connsiteY3343" fmla="*/ 111123 h 6367455"/>
                <a:gd name="connsiteX3344" fmla="*/ 4521516 w 6891715"/>
                <a:gd name="connsiteY3344" fmla="*/ 136523 h 6367455"/>
                <a:gd name="connsiteX3345" fmla="*/ 4540559 w 6891715"/>
                <a:gd name="connsiteY3345" fmla="*/ 139381 h 6367455"/>
                <a:gd name="connsiteX3346" fmla="*/ 4539607 w 6891715"/>
                <a:gd name="connsiteY3346" fmla="*/ 149858 h 6367455"/>
                <a:gd name="connsiteX3347" fmla="*/ 4514217 w 6891715"/>
                <a:gd name="connsiteY3347" fmla="*/ 161606 h 6367455"/>
                <a:gd name="connsiteX3348" fmla="*/ 4529133 w 6891715"/>
                <a:gd name="connsiteY3348" fmla="*/ 173353 h 6367455"/>
                <a:gd name="connsiteX3349" fmla="*/ 4551032 w 6891715"/>
                <a:gd name="connsiteY3349" fmla="*/ 160336 h 6367455"/>
                <a:gd name="connsiteX3350" fmla="*/ 4578644 w 6891715"/>
                <a:gd name="connsiteY3350" fmla="*/ 163511 h 6367455"/>
                <a:gd name="connsiteX3351" fmla="*/ 4584357 w 6891715"/>
                <a:gd name="connsiteY3351" fmla="*/ 186371 h 6367455"/>
                <a:gd name="connsiteX3352" fmla="*/ 4600226 w 6891715"/>
                <a:gd name="connsiteY3352" fmla="*/ 183196 h 6367455"/>
                <a:gd name="connsiteX3353" fmla="*/ 4606891 w 6891715"/>
                <a:gd name="connsiteY3353" fmla="*/ 226376 h 6367455"/>
                <a:gd name="connsiteX3354" fmla="*/ 4574201 w 6891715"/>
                <a:gd name="connsiteY3354" fmla="*/ 233678 h 6367455"/>
                <a:gd name="connsiteX3355" fmla="*/ 4536116 w 6891715"/>
                <a:gd name="connsiteY3355" fmla="*/ 270826 h 6367455"/>
                <a:gd name="connsiteX3356" fmla="*/ 4517390 w 6891715"/>
                <a:gd name="connsiteY3356" fmla="*/ 274318 h 6367455"/>
                <a:gd name="connsiteX3357" fmla="*/ 4494222 w 6891715"/>
                <a:gd name="connsiteY3357" fmla="*/ 287336 h 6367455"/>
                <a:gd name="connsiteX3358" fmla="*/ 4451693 w 6891715"/>
                <a:gd name="connsiteY3358" fmla="*/ 276223 h 6367455"/>
                <a:gd name="connsiteX3359" fmla="*/ 4412656 w 6891715"/>
                <a:gd name="connsiteY3359" fmla="*/ 272413 h 6367455"/>
                <a:gd name="connsiteX3360" fmla="*/ 4376475 w 6891715"/>
                <a:gd name="connsiteY3360" fmla="*/ 260031 h 6367455"/>
                <a:gd name="connsiteX3361" fmla="*/ 4383140 w 6891715"/>
                <a:gd name="connsiteY3361" fmla="*/ 276541 h 6367455"/>
                <a:gd name="connsiteX3362" fmla="*/ 4374570 w 6891715"/>
                <a:gd name="connsiteY3362" fmla="*/ 288288 h 6367455"/>
                <a:gd name="connsiteX3363" fmla="*/ 4402182 w 6891715"/>
                <a:gd name="connsiteY3363" fmla="*/ 287336 h 6367455"/>
                <a:gd name="connsiteX3364" fmla="*/ 4435189 w 6891715"/>
                <a:gd name="connsiteY3364" fmla="*/ 298131 h 6367455"/>
                <a:gd name="connsiteX3365" fmla="*/ 4464706 w 6891715"/>
                <a:gd name="connsiteY3365" fmla="*/ 321308 h 6367455"/>
                <a:gd name="connsiteX3366" fmla="*/ 4459945 w 6891715"/>
                <a:gd name="connsiteY3366" fmla="*/ 338135 h 6367455"/>
                <a:gd name="connsiteX3367" fmla="*/ 4498665 w 6891715"/>
                <a:gd name="connsiteY3367" fmla="*/ 340040 h 6367455"/>
                <a:gd name="connsiteX3368" fmla="*/ 4507552 w 6891715"/>
                <a:gd name="connsiteY3368" fmla="*/ 363853 h 6367455"/>
                <a:gd name="connsiteX3369" fmla="*/ 4491048 w 6891715"/>
                <a:gd name="connsiteY3369" fmla="*/ 379728 h 6367455"/>
                <a:gd name="connsiteX3370" fmla="*/ 4511043 w 6891715"/>
                <a:gd name="connsiteY3370" fmla="*/ 395920 h 6367455"/>
                <a:gd name="connsiteX3371" fmla="*/ 4513582 w 6891715"/>
                <a:gd name="connsiteY3371" fmla="*/ 424178 h 6367455"/>
                <a:gd name="connsiteX3372" fmla="*/ 4502474 w 6891715"/>
                <a:gd name="connsiteY3372" fmla="*/ 461325 h 6367455"/>
                <a:gd name="connsiteX3373" fmla="*/ 4444711 w 6891715"/>
                <a:gd name="connsiteY3373" fmla="*/ 494345 h 6367455"/>
                <a:gd name="connsiteX3374" fmla="*/ 4432650 w 6891715"/>
                <a:gd name="connsiteY3374" fmla="*/ 482915 h 6367455"/>
                <a:gd name="connsiteX3375" fmla="*/ 4441220 w 6891715"/>
                <a:gd name="connsiteY3375" fmla="*/ 501648 h 6367455"/>
                <a:gd name="connsiteX3376" fmla="*/ 4435824 w 6891715"/>
                <a:gd name="connsiteY3376" fmla="*/ 513078 h 6367455"/>
                <a:gd name="connsiteX3377" fmla="*/ 4445346 w 6891715"/>
                <a:gd name="connsiteY3377" fmla="*/ 501330 h 6367455"/>
                <a:gd name="connsiteX3378" fmla="*/ 4506917 w 6891715"/>
                <a:gd name="connsiteY3378" fmla="*/ 470533 h 6367455"/>
                <a:gd name="connsiteX3379" fmla="*/ 4524373 w 6891715"/>
                <a:gd name="connsiteY3379" fmla="*/ 436560 h 6367455"/>
                <a:gd name="connsiteX3380" fmla="*/ 4529133 w 6891715"/>
                <a:gd name="connsiteY3380" fmla="*/ 400683 h 6367455"/>
                <a:gd name="connsiteX3381" fmla="*/ 4549445 w 6891715"/>
                <a:gd name="connsiteY3381" fmla="*/ 412113 h 6367455"/>
                <a:gd name="connsiteX3382" fmla="*/ 4552302 w 6891715"/>
                <a:gd name="connsiteY3382" fmla="*/ 390205 h 6367455"/>
                <a:gd name="connsiteX3383" fmla="*/ 4541511 w 6891715"/>
                <a:gd name="connsiteY3383" fmla="*/ 379410 h 6367455"/>
                <a:gd name="connsiteX3384" fmla="*/ 4532942 w 6891715"/>
                <a:gd name="connsiteY3384" fmla="*/ 380680 h 6367455"/>
                <a:gd name="connsiteX3385" fmla="*/ 4534211 w 6891715"/>
                <a:gd name="connsiteY3385" fmla="*/ 355598 h 6367455"/>
                <a:gd name="connsiteX3386" fmla="*/ 4555476 w 6891715"/>
                <a:gd name="connsiteY3386" fmla="*/ 379410 h 6367455"/>
                <a:gd name="connsiteX3387" fmla="*/ 4577692 w 6891715"/>
                <a:gd name="connsiteY3387" fmla="*/ 375918 h 6367455"/>
                <a:gd name="connsiteX3388" fmla="*/ 4584992 w 6891715"/>
                <a:gd name="connsiteY3388" fmla="*/ 388618 h 6367455"/>
                <a:gd name="connsiteX3389" fmla="*/ 4585033 w 6891715"/>
                <a:gd name="connsiteY3389" fmla="*/ 388603 h 6367455"/>
                <a:gd name="connsiteX3390" fmla="*/ 4609485 w 6891715"/>
                <a:gd name="connsiteY3390" fmla="*/ 386381 h 6367455"/>
                <a:gd name="connsiteX3391" fmla="*/ 4641240 w 6891715"/>
                <a:gd name="connsiteY3391" fmla="*/ 393364 h 6367455"/>
                <a:gd name="connsiteX3392" fmla="*/ 4647591 w 6891715"/>
                <a:gd name="connsiteY3392" fmla="*/ 411458 h 6367455"/>
                <a:gd name="connsiteX3393" fmla="*/ 4631078 w 6891715"/>
                <a:gd name="connsiteY3393" fmla="*/ 429235 h 6367455"/>
                <a:gd name="connsiteX3394" fmla="*/ 4635207 w 6891715"/>
                <a:gd name="connsiteY3394" fmla="*/ 434631 h 6367455"/>
                <a:gd name="connsiteX3395" fmla="*/ 4660611 w 6891715"/>
                <a:gd name="connsiteY3395" fmla="*/ 409871 h 6367455"/>
                <a:gd name="connsiteX3396" fmla="*/ 4681570 w 6891715"/>
                <a:gd name="connsiteY3396" fmla="*/ 407649 h 6367455"/>
                <a:gd name="connsiteX3397" fmla="*/ 4669820 w 6891715"/>
                <a:gd name="connsiteY3397" fmla="*/ 397173 h 6367455"/>
                <a:gd name="connsiteX3398" fmla="*/ 4676171 w 6891715"/>
                <a:gd name="connsiteY3398" fmla="*/ 367969 h 6367455"/>
                <a:gd name="connsiteX3399" fmla="*/ 4692049 w 6891715"/>
                <a:gd name="connsiteY3399" fmla="*/ 374000 h 6367455"/>
                <a:gd name="connsiteX3400" fmla="*/ 4702211 w 6891715"/>
                <a:gd name="connsiteY3400" fmla="*/ 354002 h 6367455"/>
                <a:gd name="connsiteX3401" fmla="*/ 4694907 w 6891715"/>
                <a:gd name="connsiteY3401" fmla="*/ 338130 h 6367455"/>
                <a:gd name="connsiteX3402" fmla="*/ 4696495 w 6891715"/>
                <a:gd name="connsiteY3402" fmla="*/ 325432 h 6367455"/>
                <a:gd name="connsiteX3403" fmla="*/ 4741270 w 6891715"/>
                <a:gd name="connsiteY3403" fmla="*/ 344161 h 6367455"/>
                <a:gd name="connsiteX3404" fmla="*/ 4764769 w 6891715"/>
                <a:gd name="connsiteY3404" fmla="*/ 374318 h 6367455"/>
                <a:gd name="connsiteX3405" fmla="*/ 4780646 w 6891715"/>
                <a:gd name="connsiteY3405" fmla="*/ 374318 h 6367455"/>
                <a:gd name="connsiteX3406" fmla="*/ 4789220 w 6891715"/>
                <a:gd name="connsiteY3406" fmla="*/ 387968 h 6367455"/>
                <a:gd name="connsiteX3407" fmla="*/ 4804145 w 6891715"/>
                <a:gd name="connsiteY3407" fmla="*/ 387650 h 6367455"/>
                <a:gd name="connsiteX3408" fmla="*/ 4778106 w 6891715"/>
                <a:gd name="connsiteY3408" fmla="*/ 430187 h 6367455"/>
                <a:gd name="connsiteX3409" fmla="*/ 4739999 w 6891715"/>
                <a:gd name="connsiteY3409" fmla="*/ 424156 h 6367455"/>
                <a:gd name="connsiteX3410" fmla="*/ 4711102 w 6891715"/>
                <a:gd name="connsiteY3410" fmla="*/ 399078 h 6367455"/>
                <a:gd name="connsiteX3411" fmla="*/ 4693319 w 6891715"/>
                <a:gd name="connsiteY3411" fmla="*/ 422251 h 6367455"/>
                <a:gd name="connsiteX3412" fmla="*/ 4699670 w 6891715"/>
                <a:gd name="connsiteY3412" fmla="*/ 444472 h 6367455"/>
                <a:gd name="connsiteX3413" fmla="*/ 4717771 w 6891715"/>
                <a:gd name="connsiteY3413" fmla="*/ 429870 h 6367455"/>
                <a:gd name="connsiteX3414" fmla="*/ 4725392 w 6891715"/>
                <a:gd name="connsiteY3414" fmla="*/ 440028 h 6367455"/>
                <a:gd name="connsiteX3415" fmla="*/ 4739047 w 6891715"/>
                <a:gd name="connsiteY3415" fmla="*/ 444155 h 6367455"/>
                <a:gd name="connsiteX3416" fmla="*/ 4718088 w 6891715"/>
                <a:gd name="connsiteY3416" fmla="*/ 463201 h 6367455"/>
                <a:gd name="connsiteX3417" fmla="*/ 4727615 w 6891715"/>
                <a:gd name="connsiteY3417" fmla="*/ 474629 h 6367455"/>
                <a:gd name="connsiteX3418" fmla="*/ 4751749 w 6891715"/>
                <a:gd name="connsiteY3418" fmla="*/ 458757 h 6367455"/>
                <a:gd name="connsiteX3419" fmla="*/ 4799700 w 6891715"/>
                <a:gd name="connsiteY3419" fmla="*/ 462566 h 6367455"/>
                <a:gd name="connsiteX3420" fmla="*/ 4782869 w 6891715"/>
                <a:gd name="connsiteY3420" fmla="*/ 493358 h 6367455"/>
                <a:gd name="connsiteX3421" fmla="*/ 4787315 w 6891715"/>
                <a:gd name="connsiteY3421" fmla="*/ 502564 h 6367455"/>
                <a:gd name="connsiteX3422" fmla="*/ 4815577 w 6891715"/>
                <a:gd name="connsiteY3422" fmla="*/ 474946 h 6367455"/>
                <a:gd name="connsiteX3423" fmla="*/ 4817800 w 6891715"/>
                <a:gd name="connsiteY3423" fmla="*/ 502564 h 6367455"/>
                <a:gd name="connsiteX3424" fmla="*/ 4839076 w 6891715"/>
                <a:gd name="connsiteY3424" fmla="*/ 525420 h 6367455"/>
                <a:gd name="connsiteX3425" fmla="*/ 4829867 w 6891715"/>
                <a:gd name="connsiteY3425" fmla="*/ 551767 h 6367455"/>
                <a:gd name="connsiteX3426" fmla="*/ 4808591 w 6891715"/>
                <a:gd name="connsiteY3426" fmla="*/ 559386 h 6367455"/>
                <a:gd name="connsiteX3427" fmla="*/ 4796207 w 6891715"/>
                <a:gd name="connsiteY3427" fmla="*/ 572401 h 6367455"/>
                <a:gd name="connsiteX3428" fmla="*/ 4795571 w 6891715"/>
                <a:gd name="connsiteY3428" fmla="*/ 616525 h 6367455"/>
                <a:gd name="connsiteX3429" fmla="*/ 4770485 w 6891715"/>
                <a:gd name="connsiteY3429" fmla="*/ 639698 h 6367455"/>
                <a:gd name="connsiteX3430" fmla="*/ 4779059 w 6891715"/>
                <a:gd name="connsiteY3430" fmla="*/ 656523 h 6367455"/>
                <a:gd name="connsiteX3431" fmla="*/ 4802240 w 6891715"/>
                <a:gd name="connsiteY3431" fmla="*/ 643825 h 6367455"/>
                <a:gd name="connsiteX3432" fmla="*/ 4812402 w 6891715"/>
                <a:gd name="connsiteY3432" fmla="*/ 577162 h 6367455"/>
                <a:gd name="connsiteX3433" fmla="*/ 4848920 w 6891715"/>
                <a:gd name="connsiteY3433" fmla="*/ 563512 h 6367455"/>
                <a:gd name="connsiteX3434" fmla="*/ 4858130 w 6891715"/>
                <a:gd name="connsiteY3434" fmla="*/ 516849 h 6367455"/>
                <a:gd name="connsiteX3435" fmla="*/ 4876230 w 6891715"/>
                <a:gd name="connsiteY3435" fmla="*/ 514627 h 6367455"/>
                <a:gd name="connsiteX3436" fmla="*/ 4887662 w 6891715"/>
                <a:gd name="connsiteY3436" fmla="*/ 506056 h 6367455"/>
                <a:gd name="connsiteX3437" fmla="*/ 4939741 w 6891715"/>
                <a:gd name="connsiteY3437" fmla="*/ 519071 h 6367455"/>
                <a:gd name="connsiteX3438" fmla="*/ 4983246 w 6891715"/>
                <a:gd name="connsiteY3438" fmla="*/ 527324 h 6367455"/>
                <a:gd name="connsiteX3439" fmla="*/ 4993090 w 6891715"/>
                <a:gd name="connsiteY3439" fmla="*/ 547005 h 6367455"/>
                <a:gd name="connsiteX3440" fmla="*/ 5003252 w 6891715"/>
                <a:gd name="connsiteY3440" fmla="*/ 537482 h 6367455"/>
                <a:gd name="connsiteX3441" fmla="*/ 5007697 w 6891715"/>
                <a:gd name="connsiteY3441" fmla="*/ 519706 h 6367455"/>
                <a:gd name="connsiteX3442" fmla="*/ 5044851 w 6891715"/>
                <a:gd name="connsiteY3442" fmla="*/ 530816 h 6367455"/>
                <a:gd name="connsiteX3443" fmla="*/ 5063904 w 6891715"/>
                <a:gd name="connsiteY3443" fmla="*/ 545418 h 6367455"/>
                <a:gd name="connsiteX3444" fmla="*/ 5070256 w 6891715"/>
                <a:gd name="connsiteY3444" fmla="*/ 536847 h 6367455"/>
                <a:gd name="connsiteX3445" fmla="*/ 5077559 w 6891715"/>
                <a:gd name="connsiteY3445" fmla="*/ 557164 h 6367455"/>
                <a:gd name="connsiteX3446" fmla="*/ 5105186 w 6891715"/>
                <a:gd name="connsiteY3446" fmla="*/ 555576 h 6367455"/>
                <a:gd name="connsiteX3447" fmla="*/ 5125510 w 6891715"/>
                <a:gd name="connsiteY3447" fmla="*/ 567957 h 6367455"/>
                <a:gd name="connsiteX3448" fmla="*/ 5144563 w 6891715"/>
                <a:gd name="connsiteY3448" fmla="*/ 587955 h 6367455"/>
                <a:gd name="connsiteX3449" fmla="*/ 5164569 w 6891715"/>
                <a:gd name="connsiteY3449" fmla="*/ 596209 h 6367455"/>
                <a:gd name="connsiteX3450" fmla="*/ 5181082 w 6891715"/>
                <a:gd name="connsiteY3450" fmla="*/ 617160 h 6367455"/>
                <a:gd name="connsiteX3451" fmla="*/ 5206486 w 6891715"/>
                <a:gd name="connsiteY3451" fmla="*/ 626366 h 6367455"/>
                <a:gd name="connsiteX3452" fmla="*/ 5212837 w 6891715"/>
                <a:gd name="connsiteY3452" fmla="*/ 641285 h 6367455"/>
                <a:gd name="connsiteX3453" fmla="*/ 5241417 w 6891715"/>
                <a:gd name="connsiteY3453" fmla="*/ 661602 h 6367455"/>
                <a:gd name="connsiteX3454" fmla="*/ 5311279 w 6891715"/>
                <a:gd name="connsiteY3454" fmla="*/ 734930 h 6367455"/>
                <a:gd name="connsiteX3455" fmla="*/ 5318583 w 6891715"/>
                <a:gd name="connsiteY3455" fmla="*/ 756199 h 6367455"/>
                <a:gd name="connsiteX3456" fmla="*/ 5332555 w 6891715"/>
                <a:gd name="connsiteY3456" fmla="*/ 761278 h 6367455"/>
                <a:gd name="connsiteX3457" fmla="*/ 5346210 w 6891715"/>
                <a:gd name="connsiteY3457" fmla="*/ 775880 h 6367455"/>
                <a:gd name="connsiteX3458" fmla="*/ 5352561 w 6891715"/>
                <a:gd name="connsiteY3458" fmla="*/ 771436 h 6367455"/>
                <a:gd name="connsiteX3459" fmla="*/ 5337636 w 6891715"/>
                <a:gd name="connsiteY3459" fmla="*/ 755881 h 6367455"/>
                <a:gd name="connsiteX3460" fmla="*/ 5337636 w 6891715"/>
                <a:gd name="connsiteY3460" fmla="*/ 740009 h 6367455"/>
                <a:gd name="connsiteX3461" fmla="*/ 5366533 w 6891715"/>
                <a:gd name="connsiteY3461" fmla="*/ 765087 h 6367455"/>
                <a:gd name="connsiteX3462" fmla="*/ 5366533 w 6891715"/>
                <a:gd name="connsiteY3462" fmla="*/ 776832 h 6367455"/>
                <a:gd name="connsiteX3463" fmla="*/ 5379553 w 6891715"/>
                <a:gd name="connsiteY3463" fmla="*/ 795561 h 6367455"/>
                <a:gd name="connsiteX3464" fmla="*/ 5431632 w 6891715"/>
                <a:gd name="connsiteY3464" fmla="*/ 816195 h 6367455"/>
                <a:gd name="connsiteX3465" fmla="*/ 5448462 w 6891715"/>
                <a:gd name="connsiteY3465" fmla="*/ 830797 h 6367455"/>
                <a:gd name="connsiteX3466" fmla="*/ 5444969 w 6891715"/>
                <a:gd name="connsiteY3466" fmla="*/ 806354 h 6367455"/>
                <a:gd name="connsiteX3467" fmla="*/ 5491014 w 6891715"/>
                <a:gd name="connsiteY3467" fmla="*/ 852383 h 6367455"/>
                <a:gd name="connsiteX3468" fmla="*/ 5494190 w 6891715"/>
                <a:gd name="connsiteY3468" fmla="*/ 864129 h 6367455"/>
                <a:gd name="connsiteX3469" fmla="*/ 5506257 w 6891715"/>
                <a:gd name="connsiteY3469" fmla="*/ 873334 h 6367455"/>
                <a:gd name="connsiteX3470" fmla="*/ 5503081 w 6891715"/>
                <a:gd name="connsiteY3470" fmla="*/ 891429 h 6367455"/>
                <a:gd name="connsiteX3471" fmla="*/ 5514513 w 6891715"/>
                <a:gd name="connsiteY3471" fmla="*/ 906031 h 6367455"/>
                <a:gd name="connsiteX3472" fmla="*/ 5526263 w 6891715"/>
                <a:gd name="connsiteY3472" fmla="*/ 892381 h 6367455"/>
                <a:gd name="connsiteX3473" fmla="*/ 5547539 w 6891715"/>
                <a:gd name="connsiteY3473" fmla="*/ 910158 h 6367455"/>
                <a:gd name="connsiteX3474" fmla="*/ 5572943 w 6891715"/>
                <a:gd name="connsiteY3474" fmla="*/ 919363 h 6367455"/>
                <a:gd name="connsiteX3475" fmla="*/ 5563734 w 6891715"/>
                <a:gd name="connsiteY3475" fmla="*/ 963488 h 6367455"/>
                <a:gd name="connsiteX3476" fmla="*/ 5578977 w 6891715"/>
                <a:gd name="connsiteY3476" fmla="*/ 981264 h 6367455"/>
                <a:gd name="connsiteX3477" fmla="*/ 5575166 w 6891715"/>
                <a:gd name="connsiteY3477" fmla="*/ 1032056 h 6367455"/>
                <a:gd name="connsiteX3478" fmla="*/ 5580565 w 6891715"/>
                <a:gd name="connsiteY3478" fmla="*/ 1047610 h 6367455"/>
                <a:gd name="connsiteX3479" fmla="*/ 5598348 w 6891715"/>
                <a:gd name="connsiteY3479" fmla="*/ 1037135 h 6367455"/>
                <a:gd name="connsiteX3480" fmla="*/ 5602158 w 6891715"/>
                <a:gd name="connsiteY3480" fmla="*/ 1068561 h 6367455"/>
                <a:gd name="connsiteX3481" fmla="*/ 5560241 w 6891715"/>
                <a:gd name="connsiteY3481" fmla="*/ 1152366 h 6367455"/>
                <a:gd name="connsiteX3482" fmla="*/ 5498636 w 6891715"/>
                <a:gd name="connsiteY3482" fmla="*/ 1245376 h 6367455"/>
                <a:gd name="connsiteX3483" fmla="*/ 5427186 w 6891715"/>
                <a:gd name="connsiteY3483" fmla="*/ 1279660 h 6367455"/>
                <a:gd name="connsiteX3484" fmla="*/ 5357642 w 6891715"/>
                <a:gd name="connsiteY3484" fmla="*/ 1305690 h 6367455"/>
                <a:gd name="connsiteX3485" fmla="*/ 5268727 w 6891715"/>
                <a:gd name="connsiteY3485" fmla="*/ 1295849 h 6367455"/>
                <a:gd name="connsiteX3486" fmla="*/ 5197277 w 6891715"/>
                <a:gd name="connsiteY3486" fmla="*/ 1259661 h 6367455"/>
                <a:gd name="connsiteX3487" fmla="*/ 5135037 w 6891715"/>
                <a:gd name="connsiteY3487" fmla="*/ 1254900 h 6367455"/>
                <a:gd name="connsiteX3488" fmla="*/ 5093119 w 6891715"/>
                <a:gd name="connsiteY3488" fmla="*/ 1236488 h 6367455"/>
                <a:gd name="connsiteX3489" fmla="*/ 5080735 w 6891715"/>
                <a:gd name="connsiteY3489" fmla="*/ 1242837 h 6367455"/>
                <a:gd name="connsiteX3490" fmla="*/ 5045804 w 6891715"/>
                <a:gd name="connsiteY3490" fmla="*/ 1221886 h 6367455"/>
                <a:gd name="connsiteX3491" fmla="*/ 5036277 w 6891715"/>
                <a:gd name="connsiteY3491" fmla="*/ 1231409 h 6367455"/>
                <a:gd name="connsiteX3492" fmla="*/ 5026433 w 6891715"/>
                <a:gd name="connsiteY3492" fmla="*/ 1206331 h 6367455"/>
                <a:gd name="connsiteX3493" fmla="*/ 5001346 w 6891715"/>
                <a:gd name="connsiteY3493" fmla="*/ 1207918 h 6367455"/>
                <a:gd name="connsiteX3494" fmla="*/ 4972131 w 6891715"/>
                <a:gd name="connsiteY3494" fmla="*/ 1180618 h 6367455"/>
                <a:gd name="connsiteX3495" fmla="*/ 4954666 w 6891715"/>
                <a:gd name="connsiteY3495" fmla="*/ 1206966 h 6367455"/>
                <a:gd name="connsiteX3496" fmla="*/ 4930214 w 6891715"/>
                <a:gd name="connsiteY3496" fmla="*/ 1185063 h 6367455"/>
                <a:gd name="connsiteX3497" fmla="*/ 4939423 w 6891715"/>
                <a:gd name="connsiteY3497" fmla="*/ 1161889 h 6367455"/>
                <a:gd name="connsiteX3498" fmla="*/ 4920053 w 6891715"/>
                <a:gd name="connsiteY3498" fmla="*/ 1156810 h 6367455"/>
                <a:gd name="connsiteX3499" fmla="*/ 4915924 w 6891715"/>
                <a:gd name="connsiteY3499" fmla="*/ 1144113 h 6367455"/>
                <a:gd name="connsiteX3500" fmla="*/ 4900047 w 6891715"/>
                <a:gd name="connsiteY3500" fmla="*/ 1147604 h 6367455"/>
                <a:gd name="connsiteX3501" fmla="*/ 4886074 w 6891715"/>
                <a:gd name="connsiteY3501" fmla="*/ 1166651 h 6367455"/>
                <a:gd name="connsiteX3502" fmla="*/ 4856542 w 6891715"/>
                <a:gd name="connsiteY3502" fmla="*/ 1143795 h 6367455"/>
                <a:gd name="connsiteX3503" fmla="*/ 4852414 w 6891715"/>
                <a:gd name="connsiteY3503" fmla="*/ 1151096 h 6367455"/>
                <a:gd name="connsiteX3504" fmla="*/ 4820341 w 6891715"/>
                <a:gd name="connsiteY3504" fmla="*/ 1139986 h 6367455"/>
                <a:gd name="connsiteX3505" fmla="*/ 4815260 w 6891715"/>
                <a:gd name="connsiteY3505" fmla="*/ 1127288 h 6367455"/>
                <a:gd name="connsiteX3506" fmla="*/ 4794936 w 6891715"/>
                <a:gd name="connsiteY3506" fmla="*/ 1123161 h 6367455"/>
                <a:gd name="connsiteX3507" fmla="*/ 4782869 w 6891715"/>
                <a:gd name="connsiteY3507" fmla="*/ 1074910 h 6367455"/>
                <a:gd name="connsiteX3508" fmla="*/ 4758418 w 6891715"/>
                <a:gd name="connsiteY3508" fmla="*/ 1057134 h 6367455"/>
                <a:gd name="connsiteX3509" fmla="*/ 4710785 w 6891715"/>
                <a:gd name="connsiteY3509" fmla="*/ 1055229 h 6367455"/>
                <a:gd name="connsiteX3510" fmla="*/ 4706339 w 6891715"/>
                <a:gd name="connsiteY3510" fmla="*/ 1060626 h 6367455"/>
                <a:gd name="connsiteX3511" fmla="*/ 4718088 w 6891715"/>
                <a:gd name="connsiteY3511" fmla="*/ 1066022 h 6367455"/>
                <a:gd name="connsiteX3512" fmla="*/ 4736506 w 6891715"/>
                <a:gd name="connsiteY3512" fmla="*/ 1087926 h 6367455"/>
                <a:gd name="connsiteX3513" fmla="*/ 4752067 w 6891715"/>
                <a:gd name="connsiteY3513" fmla="*/ 1083799 h 6367455"/>
                <a:gd name="connsiteX3514" fmla="*/ 4746033 w 6891715"/>
                <a:gd name="connsiteY3514" fmla="*/ 1108877 h 6367455"/>
                <a:gd name="connsiteX3515" fmla="*/ 4759053 w 6891715"/>
                <a:gd name="connsiteY3515" fmla="*/ 1138081 h 6367455"/>
                <a:gd name="connsiteX3516" fmla="*/ 4770802 w 6891715"/>
                <a:gd name="connsiteY3516" fmla="*/ 1142526 h 6367455"/>
                <a:gd name="connsiteX3517" fmla="*/ 4787950 w 6891715"/>
                <a:gd name="connsiteY3517" fmla="*/ 1166334 h 6367455"/>
                <a:gd name="connsiteX3518" fmla="*/ 4812402 w 6891715"/>
                <a:gd name="connsiteY3518" fmla="*/ 1176809 h 6367455"/>
                <a:gd name="connsiteX3519" fmla="*/ 4798747 w 6891715"/>
                <a:gd name="connsiteY3519" fmla="*/ 1188237 h 6367455"/>
                <a:gd name="connsiteX3520" fmla="*/ 4800017 w 6891715"/>
                <a:gd name="connsiteY3520" fmla="*/ 1204427 h 6367455"/>
                <a:gd name="connsiteX3521" fmla="*/ 4820976 w 6891715"/>
                <a:gd name="connsiteY3521" fmla="*/ 1203157 h 6367455"/>
                <a:gd name="connsiteX3522" fmla="*/ 4861305 w 6891715"/>
                <a:gd name="connsiteY3522" fmla="*/ 1231092 h 6367455"/>
                <a:gd name="connsiteX3523" fmla="*/ 4857494 w 6891715"/>
                <a:gd name="connsiteY3523" fmla="*/ 1245059 h 6367455"/>
                <a:gd name="connsiteX3524" fmla="*/ 4829867 w 6891715"/>
                <a:gd name="connsiteY3524" fmla="*/ 1250138 h 6367455"/>
                <a:gd name="connsiteX3525" fmla="*/ 4842569 w 6891715"/>
                <a:gd name="connsiteY3525" fmla="*/ 1262836 h 6367455"/>
                <a:gd name="connsiteX3526" fmla="*/ 4866068 w 6891715"/>
                <a:gd name="connsiteY3526" fmla="*/ 1259344 h 6367455"/>
                <a:gd name="connsiteX3527" fmla="*/ 4900047 w 6891715"/>
                <a:gd name="connsiteY3527" fmla="*/ 1267597 h 6367455"/>
                <a:gd name="connsiteX3528" fmla="*/ 4911796 w 6891715"/>
                <a:gd name="connsiteY3528" fmla="*/ 1281247 h 6367455"/>
                <a:gd name="connsiteX3529" fmla="*/ 4907668 w 6891715"/>
                <a:gd name="connsiteY3529" fmla="*/ 1299976 h 6367455"/>
                <a:gd name="connsiteX3530" fmla="*/ 4925769 w 6891715"/>
                <a:gd name="connsiteY3530" fmla="*/ 1296802 h 6367455"/>
                <a:gd name="connsiteX3531" fmla="*/ 4955619 w 6891715"/>
                <a:gd name="connsiteY3531" fmla="*/ 1312356 h 6367455"/>
                <a:gd name="connsiteX3532" fmla="*/ 4965145 w 6891715"/>
                <a:gd name="connsiteY3532" fmla="*/ 1341878 h 6367455"/>
                <a:gd name="connsiteX3533" fmla="*/ 4974989 w 6891715"/>
                <a:gd name="connsiteY3533" fmla="*/ 1352354 h 6367455"/>
                <a:gd name="connsiteX3534" fmla="*/ 4953078 w 6891715"/>
                <a:gd name="connsiteY3534" fmla="*/ 1385050 h 6367455"/>
                <a:gd name="connsiteX3535" fmla="*/ 4964828 w 6891715"/>
                <a:gd name="connsiteY3535" fmla="*/ 1413620 h 6367455"/>
                <a:gd name="connsiteX3536" fmla="*/ 4955301 w 6891715"/>
                <a:gd name="connsiteY3536" fmla="*/ 1422191 h 6367455"/>
                <a:gd name="connsiteX3537" fmla="*/ 4953396 w 6891715"/>
                <a:gd name="connsiteY3537" fmla="*/ 1459966 h 6367455"/>
                <a:gd name="connsiteX3538" fmla="*/ 4928309 w 6891715"/>
                <a:gd name="connsiteY3538" fmla="*/ 1458061 h 6367455"/>
                <a:gd name="connsiteX3539" fmla="*/ 4919735 w 6891715"/>
                <a:gd name="connsiteY3539" fmla="*/ 1476155 h 6367455"/>
                <a:gd name="connsiteX3540" fmla="*/ 4937836 w 6891715"/>
                <a:gd name="connsiteY3540" fmla="*/ 1485361 h 6367455"/>
                <a:gd name="connsiteX3541" fmla="*/ 4938153 w 6891715"/>
                <a:gd name="connsiteY3541" fmla="*/ 1501233 h 6367455"/>
                <a:gd name="connsiteX3542" fmla="*/ 4949903 w 6891715"/>
                <a:gd name="connsiteY3542" fmla="*/ 1508534 h 6367455"/>
                <a:gd name="connsiteX3543" fmla="*/ 4966415 w 6891715"/>
                <a:gd name="connsiteY3543" fmla="*/ 1581863 h 6367455"/>
                <a:gd name="connsiteX3544" fmla="*/ 4984198 w 6891715"/>
                <a:gd name="connsiteY3544" fmla="*/ 1575514 h 6367455"/>
                <a:gd name="connsiteX3545" fmla="*/ 4987692 w 6891715"/>
                <a:gd name="connsiteY3545" fmla="*/ 1601862 h 6367455"/>
                <a:gd name="connsiteX3546" fmla="*/ 4976260 w 6891715"/>
                <a:gd name="connsiteY3546" fmla="*/ 1619956 h 6367455"/>
                <a:gd name="connsiteX3547" fmla="*/ 4996583 w 6891715"/>
                <a:gd name="connsiteY3547" fmla="*/ 1643764 h 6367455"/>
                <a:gd name="connsiteX3548" fmla="*/ 4983881 w 6891715"/>
                <a:gd name="connsiteY3548" fmla="*/ 1654557 h 6367455"/>
                <a:gd name="connsiteX3549" fmla="*/ 4949267 w 6891715"/>
                <a:gd name="connsiteY3549" fmla="*/ 1672968 h 6367455"/>
                <a:gd name="connsiteX3550" fmla="*/ 4924498 w 6891715"/>
                <a:gd name="connsiteY3550" fmla="*/ 1736139 h 6367455"/>
                <a:gd name="connsiteX3551" fmla="*/ 4927991 w 6891715"/>
                <a:gd name="connsiteY3551" fmla="*/ 1790104 h 6367455"/>
                <a:gd name="connsiteX3552" fmla="*/ 4928309 w 6891715"/>
                <a:gd name="connsiteY3552" fmla="*/ 1829785 h 6367455"/>
                <a:gd name="connsiteX3553" fmla="*/ 4920053 w 6891715"/>
                <a:gd name="connsiteY3553" fmla="*/ 1845973 h 6367455"/>
                <a:gd name="connsiteX3554" fmla="*/ 4939423 w 6891715"/>
                <a:gd name="connsiteY3554" fmla="*/ 1862481 h 6367455"/>
                <a:gd name="connsiteX3555" fmla="*/ 4939106 w 6891715"/>
                <a:gd name="connsiteY3555" fmla="*/ 1842800 h 6367455"/>
                <a:gd name="connsiteX3556" fmla="*/ 4946410 w 6891715"/>
                <a:gd name="connsiteY3556" fmla="*/ 1838354 h 6367455"/>
                <a:gd name="connsiteX3557" fmla="*/ 4965145 w 6891715"/>
                <a:gd name="connsiteY3557" fmla="*/ 1902478 h 6367455"/>
                <a:gd name="connsiteX3558" fmla="*/ 4980070 w 6891715"/>
                <a:gd name="connsiteY3558" fmla="*/ 1903113 h 6367455"/>
                <a:gd name="connsiteX3559" fmla="*/ 4985786 w 6891715"/>
                <a:gd name="connsiteY3559" fmla="*/ 1955808 h 6367455"/>
                <a:gd name="connsiteX3560" fmla="*/ 4994043 w 6891715"/>
                <a:gd name="connsiteY3560" fmla="*/ 1967553 h 6367455"/>
                <a:gd name="connsiteX3561" fmla="*/ 4985151 w 6891715"/>
                <a:gd name="connsiteY3561" fmla="*/ 1984060 h 6367455"/>
                <a:gd name="connsiteX3562" fmla="*/ 4988009 w 6891715"/>
                <a:gd name="connsiteY3562" fmla="*/ 1998028 h 6367455"/>
                <a:gd name="connsiteX3563" fmla="*/ 4976895 w 6891715"/>
                <a:gd name="connsiteY3563" fmla="*/ 1987870 h 6367455"/>
                <a:gd name="connsiteX3564" fmla="*/ 4965780 w 6891715"/>
                <a:gd name="connsiteY3564" fmla="*/ 1999297 h 6367455"/>
                <a:gd name="connsiteX3565" fmla="*/ 4957206 w 6891715"/>
                <a:gd name="connsiteY3565" fmla="*/ 1998028 h 6367455"/>
                <a:gd name="connsiteX3566" fmla="*/ 4946727 w 6891715"/>
                <a:gd name="connsiteY3566" fmla="*/ 1994853 h 6367455"/>
                <a:gd name="connsiteX3567" fmla="*/ 4939423 w 6891715"/>
                <a:gd name="connsiteY3567" fmla="*/ 2005011 h 6367455"/>
                <a:gd name="connsiteX3568" fmla="*/ 4955936 w 6891715"/>
                <a:gd name="connsiteY3568" fmla="*/ 2009455 h 6367455"/>
                <a:gd name="connsiteX3569" fmla="*/ 4958477 w 6891715"/>
                <a:gd name="connsiteY3569" fmla="*/ 2033898 h 6367455"/>
                <a:gd name="connsiteX3570" fmla="*/ 4972131 w 6891715"/>
                <a:gd name="connsiteY3570" fmla="*/ 2042785 h 6367455"/>
                <a:gd name="connsiteX3571" fmla="*/ 4983881 w 6891715"/>
                <a:gd name="connsiteY3571" fmla="*/ 2034851 h 6367455"/>
                <a:gd name="connsiteX3572" fmla="*/ 4997218 w 6891715"/>
                <a:gd name="connsiteY3572" fmla="*/ 2049452 h 6367455"/>
                <a:gd name="connsiteX3573" fmla="*/ 5015319 w 6891715"/>
                <a:gd name="connsiteY3573" fmla="*/ 2044054 h 6367455"/>
                <a:gd name="connsiteX3574" fmla="*/ 5030244 w 6891715"/>
                <a:gd name="connsiteY3574" fmla="*/ 2048499 h 6367455"/>
                <a:gd name="connsiteX3575" fmla="*/ 5025798 w 6891715"/>
                <a:gd name="connsiteY3575" fmla="*/ 2064052 h 6367455"/>
                <a:gd name="connsiteX3576" fmla="*/ 5043581 w 6891715"/>
                <a:gd name="connsiteY3576" fmla="*/ 2102463 h 6367455"/>
                <a:gd name="connsiteX3577" fmla="*/ 5045169 w 6891715"/>
                <a:gd name="connsiteY3577" fmla="*/ 2118018 h 6367455"/>
                <a:gd name="connsiteX3578" fmla="*/ 5040405 w 6891715"/>
                <a:gd name="connsiteY3578" fmla="*/ 2132937 h 6367455"/>
                <a:gd name="connsiteX3579" fmla="*/ 5028974 w 6891715"/>
                <a:gd name="connsiteY3579" fmla="*/ 2133890 h 6367455"/>
                <a:gd name="connsiteX3580" fmla="*/ 5026751 w 6891715"/>
                <a:gd name="connsiteY3580" fmla="*/ 2141191 h 6367455"/>
                <a:gd name="connsiteX3581" fmla="*/ 5018177 w 6891715"/>
                <a:gd name="connsiteY3581" fmla="*/ 2138652 h 6367455"/>
                <a:gd name="connsiteX3582" fmla="*/ 5012143 w 6891715"/>
                <a:gd name="connsiteY3582" fmla="*/ 2125955 h 6367455"/>
                <a:gd name="connsiteX3583" fmla="*/ 5004204 w 6891715"/>
                <a:gd name="connsiteY3583" fmla="*/ 2117065 h 6367455"/>
                <a:gd name="connsiteX3584" fmla="*/ 4996583 w 6891715"/>
                <a:gd name="connsiteY3584" fmla="*/ 2118018 h 6367455"/>
                <a:gd name="connsiteX3585" fmla="*/ 4998488 w 6891715"/>
                <a:gd name="connsiteY3585" fmla="*/ 2132937 h 6367455"/>
                <a:gd name="connsiteX3586" fmla="*/ 5006427 w 6891715"/>
                <a:gd name="connsiteY3586" fmla="*/ 2136113 h 6367455"/>
                <a:gd name="connsiteX3587" fmla="*/ 5004204 w 6891715"/>
                <a:gd name="connsiteY3587" fmla="*/ 2151032 h 6367455"/>
                <a:gd name="connsiteX3588" fmla="*/ 5001981 w 6891715"/>
                <a:gd name="connsiteY3588" fmla="*/ 2160238 h 6367455"/>
                <a:gd name="connsiteX3589" fmla="*/ 5005792 w 6891715"/>
                <a:gd name="connsiteY3589" fmla="*/ 2170080 h 6367455"/>
                <a:gd name="connsiteX3590" fmla="*/ 4995313 w 6891715"/>
                <a:gd name="connsiteY3590" fmla="*/ 2165635 h 6367455"/>
                <a:gd name="connsiteX3591" fmla="*/ 4988009 w 6891715"/>
                <a:gd name="connsiteY3591" fmla="*/ 2158969 h 6367455"/>
                <a:gd name="connsiteX3592" fmla="*/ 4981976 w 6891715"/>
                <a:gd name="connsiteY3592" fmla="*/ 2138652 h 6367455"/>
                <a:gd name="connsiteX3593" fmla="*/ 4976260 w 6891715"/>
                <a:gd name="connsiteY3593" fmla="*/ 2125002 h 6367455"/>
                <a:gd name="connsiteX3594" fmla="*/ 4967051 w 6891715"/>
                <a:gd name="connsiteY3594" fmla="*/ 2115479 h 6367455"/>
                <a:gd name="connsiteX3595" fmla="*/ 4967686 w 6891715"/>
                <a:gd name="connsiteY3595" fmla="*/ 2094209 h 6367455"/>
                <a:gd name="connsiteX3596" fmla="*/ 4958477 w 6891715"/>
                <a:gd name="connsiteY3596" fmla="*/ 2072941 h 6367455"/>
                <a:gd name="connsiteX3597" fmla="*/ 4947362 w 6891715"/>
                <a:gd name="connsiteY3597" fmla="*/ 2050720 h 6367455"/>
                <a:gd name="connsiteX3598" fmla="*/ 4944822 w 6891715"/>
                <a:gd name="connsiteY3598" fmla="*/ 2070402 h 6367455"/>
                <a:gd name="connsiteX3599" fmla="*/ 4943552 w 6891715"/>
                <a:gd name="connsiteY3599" fmla="*/ 2082147 h 6367455"/>
                <a:gd name="connsiteX3600" fmla="*/ 4965145 w 6891715"/>
                <a:gd name="connsiteY3600" fmla="*/ 2104685 h 6367455"/>
                <a:gd name="connsiteX3601" fmla="*/ 4967051 w 6891715"/>
                <a:gd name="connsiteY3601" fmla="*/ 2115479 h 6367455"/>
                <a:gd name="connsiteX3602" fmla="*/ 4967686 w 6891715"/>
                <a:gd name="connsiteY3602" fmla="*/ 2132303 h 6367455"/>
                <a:gd name="connsiteX3603" fmla="*/ 4957206 w 6891715"/>
                <a:gd name="connsiteY3603" fmla="*/ 2125637 h 6367455"/>
                <a:gd name="connsiteX3604" fmla="*/ 4952443 w 6891715"/>
                <a:gd name="connsiteY3604" fmla="*/ 2108495 h 6367455"/>
                <a:gd name="connsiteX3605" fmla="*/ 4940058 w 6891715"/>
                <a:gd name="connsiteY3605" fmla="*/ 2096748 h 6367455"/>
                <a:gd name="connsiteX3606" fmla="*/ 4937518 w 6891715"/>
                <a:gd name="connsiteY3606" fmla="*/ 2110399 h 6367455"/>
                <a:gd name="connsiteX3607" fmla="*/ 4956889 w 6891715"/>
                <a:gd name="connsiteY3607" fmla="*/ 2131033 h 6367455"/>
                <a:gd name="connsiteX3608" fmla="*/ 4965145 w 6891715"/>
                <a:gd name="connsiteY3608" fmla="*/ 2146905 h 6367455"/>
                <a:gd name="connsiteX3609" fmla="*/ 4949267 w 6891715"/>
                <a:gd name="connsiteY3609" fmla="*/ 2143413 h 6367455"/>
                <a:gd name="connsiteX3610" fmla="*/ 4949903 w 6891715"/>
                <a:gd name="connsiteY3610" fmla="*/ 2154842 h 6367455"/>
                <a:gd name="connsiteX3611" fmla="*/ 4963240 w 6891715"/>
                <a:gd name="connsiteY3611" fmla="*/ 2169127 h 6367455"/>
                <a:gd name="connsiteX3612" fmla="*/ 4973402 w 6891715"/>
                <a:gd name="connsiteY3612" fmla="*/ 2196745 h 6367455"/>
                <a:gd name="connsiteX3613" fmla="*/ 4967051 w 6891715"/>
                <a:gd name="connsiteY3613" fmla="*/ 2196428 h 6367455"/>
                <a:gd name="connsiteX3614" fmla="*/ 4953396 w 6891715"/>
                <a:gd name="connsiteY3614" fmla="*/ 2182460 h 6367455"/>
                <a:gd name="connsiteX3615" fmla="*/ 4945457 w 6891715"/>
                <a:gd name="connsiteY3615" fmla="*/ 2181190 h 6367455"/>
                <a:gd name="connsiteX3616" fmla="*/ 4938153 w 6891715"/>
                <a:gd name="connsiteY3616" fmla="*/ 2167222 h 6367455"/>
                <a:gd name="connsiteX3617" fmla="*/ 4928626 w 6891715"/>
                <a:gd name="connsiteY3617" fmla="*/ 2161826 h 6367455"/>
                <a:gd name="connsiteX3618" fmla="*/ 4927356 w 6891715"/>
                <a:gd name="connsiteY3618" fmla="*/ 2180872 h 6367455"/>
                <a:gd name="connsiteX3619" fmla="*/ 4943869 w 6891715"/>
                <a:gd name="connsiteY3619" fmla="*/ 2184364 h 6367455"/>
                <a:gd name="connsiteX3620" fmla="*/ 4950855 w 6891715"/>
                <a:gd name="connsiteY3620" fmla="*/ 2196110 h 6367455"/>
                <a:gd name="connsiteX3621" fmla="*/ 4953713 w 6891715"/>
                <a:gd name="connsiteY3621" fmla="*/ 2212935 h 6367455"/>
                <a:gd name="connsiteX3622" fmla="*/ 4942599 w 6891715"/>
                <a:gd name="connsiteY3622" fmla="*/ 2203094 h 6367455"/>
                <a:gd name="connsiteX3623" fmla="*/ 4937836 w 6891715"/>
                <a:gd name="connsiteY3623" fmla="*/ 2210394 h 6367455"/>
                <a:gd name="connsiteX3624" fmla="*/ 4943234 w 6891715"/>
                <a:gd name="connsiteY3624" fmla="*/ 2216745 h 6367455"/>
                <a:gd name="connsiteX3625" fmla="*/ 4929262 w 6891715"/>
                <a:gd name="connsiteY3625" fmla="*/ 2217696 h 6367455"/>
                <a:gd name="connsiteX3626" fmla="*/ 4928944 w 6891715"/>
                <a:gd name="connsiteY3626" fmla="*/ 2225950 h 6367455"/>
                <a:gd name="connsiteX3627" fmla="*/ 4964510 w 6891715"/>
                <a:gd name="connsiteY3627" fmla="*/ 2254202 h 6367455"/>
                <a:gd name="connsiteX3628" fmla="*/ 5023893 w 6891715"/>
                <a:gd name="connsiteY3628" fmla="*/ 2285313 h 6367455"/>
                <a:gd name="connsiteX3629" fmla="*/ 5039770 w 6891715"/>
                <a:gd name="connsiteY3629" fmla="*/ 2294200 h 6367455"/>
                <a:gd name="connsiteX3630" fmla="*/ 5049297 w 6891715"/>
                <a:gd name="connsiteY3630" fmla="*/ 2332612 h 6367455"/>
                <a:gd name="connsiteX3631" fmla="*/ 5048979 w 6891715"/>
                <a:gd name="connsiteY3631" fmla="*/ 2345945 h 6367455"/>
                <a:gd name="connsiteX3632" fmla="*/ 5039770 w 6891715"/>
                <a:gd name="connsiteY3632" fmla="*/ 2368801 h 6367455"/>
                <a:gd name="connsiteX3633" fmla="*/ 5044851 w 6891715"/>
                <a:gd name="connsiteY3633" fmla="*/ 2386896 h 6367455"/>
                <a:gd name="connsiteX3634" fmla="*/ 5065492 w 6891715"/>
                <a:gd name="connsiteY3634" fmla="*/ 2398325 h 6367455"/>
                <a:gd name="connsiteX3635" fmla="*/ 5096612 w 6891715"/>
                <a:gd name="connsiteY3635" fmla="*/ 2379912 h 6367455"/>
                <a:gd name="connsiteX3636" fmla="*/ 5105822 w 6891715"/>
                <a:gd name="connsiteY3636" fmla="*/ 2353882 h 6367455"/>
                <a:gd name="connsiteX3637" fmla="*/ 5123922 w 6891715"/>
                <a:gd name="connsiteY3637" fmla="*/ 2344994 h 6367455"/>
                <a:gd name="connsiteX3638" fmla="*/ 5134719 w 6891715"/>
                <a:gd name="connsiteY3638" fmla="*/ 2303725 h 6367455"/>
                <a:gd name="connsiteX3639" fmla="*/ 5125510 w 6891715"/>
                <a:gd name="connsiteY3639" fmla="*/ 2289122 h 6367455"/>
                <a:gd name="connsiteX3640" fmla="*/ 5135037 w 6891715"/>
                <a:gd name="connsiteY3640" fmla="*/ 2287218 h 6367455"/>
                <a:gd name="connsiteX3641" fmla="*/ 5136307 w 6891715"/>
                <a:gd name="connsiteY3641" fmla="*/ 2275472 h 6367455"/>
                <a:gd name="connsiteX3642" fmla="*/ 5108362 w 6891715"/>
                <a:gd name="connsiteY3642" fmla="*/ 2253568 h 6367455"/>
                <a:gd name="connsiteX3643" fmla="*/ 5102011 w 6891715"/>
                <a:gd name="connsiteY3643" fmla="*/ 2215792 h 6367455"/>
                <a:gd name="connsiteX3644" fmla="*/ 5089626 w 6891715"/>
                <a:gd name="connsiteY3644" fmla="*/ 2202777 h 6367455"/>
                <a:gd name="connsiteX3645" fmla="*/ 5053743 w 6891715"/>
                <a:gd name="connsiteY3645" fmla="*/ 2169127 h 6367455"/>
                <a:gd name="connsiteX3646" fmla="*/ 5050885 w 6891715"/>
                <a:gd name="connsiteY3646" fmla="*/ 2151985 h 6367455"/>
                <a:gd name="connsiteX3647" fmla="*/ 5054378 w 6891715"/>
                <a:gd name="connsiteY3647" fmla="*/ 2136430 h 6367455"/>
                <a:gd name="connsiteX3648" fmla="*/ 5063269 w 6891715"/>
                <a:gd name="connsiteY3648" fmla="*/ 2119922 h 6367455"/>
                <a:gd name="connsiteX3649" fmla="*/ 5062317 w 6891715"/>
                <a:gd name="connsiteY3649" fmla="*/ 2108177 h 6367455"/>
                <a:gd name="connsiteX3650" fmla="*/ 5053108 w 6891715"/>
                <a:gd name="connsiteY3650" fmla="*/ 2100558 h 6367455"/>
                <a:gd name="connsiteX3651" fmla="*/ 5054378 w 6891715"/>
                <a:gd name="connsiteY3651" fmla="*/ 2089131 h 6367455"/>
                <a:gd name="connsiteX3652" fmla="*/ 5061046 w 6891715"/>
                <a:gd name="connsiteY3652" fmla="*/ 2078655 h 6367455"/>
                <a:gd name="connsiteX3653" fmla="*/ 5058506 w 6891715"/>
                <a:gd name="connsiteY3653" fmla="*/ 2054530 h 6367455"/>
                <a:gd name="connsiteX3654" fmla="*/ 5041993 w 6891715"/>
                <a:gd name="connsiteY3654" fmla="*/ 2037070 h 6367455"/>
                <a:gd name="connsiteX3655" fmla="*/ 5029291 w 6891715"/>
                <a:gd name="connsiteY3655" fmla="*/ 2038023 h 6367455"/>
                <a:gd name="connsiteX3656" fmla="*/ 5023575 w 6891715"/>
                <a:gd name="connsiteY3656" fmla="*/ 2023105 h 6367455"/>
                <a:gd name="connsiteX3657" fmla="*/ 5007697 w 6891715"/>
                <a:gd name="connsiteY3657" fmla="*/ 2018344 h 6367455"/>
                <a:gd name="connsiteX3658" fmla="*/ 4999123 w 6891715"/>
                <a:gd name="connsiteY3658" fmla="*/ 2020248 h 6367455"/>
                <a:gd name="connsiteX3659" fmla="*/ 4983246 w 6891715"/>
                <a:gd name="connsiteY3659" fmla="*/ 2015487 h 6367455"/>
                <a:gd name="connsiteX3660" fmla="*/ 4982611 w 6891715"/>
                <a:gd name="connsiteY3660" fmla="*/ 2008186 h 6367455"/>
                <a:gd name="connsiteX3661" fmla="*/ 4988009 w 6891715"/>
                <a:gd name="connsiteY3661" fmla="*/ 1998028 h 6367455"/>
                <a:gd name="connsiteX3662" fmla="*/ 5000076 w 6891715"/>
                <a:gd name="connsiteY3662" fmla="*/ 1981203 h 6367455"/>
                <a:gd name="connsiteX3663" fmla="*/ 4994043 w 6891715"/>
                <a:gd name="connsiteY3663" fmla="*/ 1967553 h 6367455"/>
                <a:gd name="connsiteX3664" fmla="*/ 5002617 w 6891715"/>
                <a:gd name="connsiteY3664" fmla="*/ 1951682 h 6367455"/>
                <a:gd name="connsiteX3665" fmla="*/ 4999123 w 6891715"/>
                <a:gd name="connsiteY3665" fmla="*/ 1929461 h 6367455"/>
                <a:gd name="connsiteX3666" fmla="*/ 4995630 w 6891715"/>
                <a:gd name="connsiteY3666" fmla="*/ 1894542 h 6367455"/>
                <a:gd name="connsiteX3667" fmla="*/ 5009285 w 6891715"/>
                <a:gd name="connsiteY3667" fmla="*/ 1902161 h 6367455"/>
                <a:gd name="connsiteX3668" fmla="*/ 5047709 w 6891715"/>
                <a:gd name="connsiteY3668" fmla="*/ 1893273 h 6367455"/>
                <a:gd name="connsiteX3669" fmla="*/ 5039135 w 6891715"/>
                <a:gd name="connsiteY3669" fmla="*/ 1881527 h 6367455"/>
                <a:gd name="connsiteX3670" fmla="*/ 5005157 w 6891715"/>
                <a:gd name="connsiteY3670" fmla="*/ 1876766 h 6367455"/>
                <a:gd name="connsiteX3671" fmla="*/ 5002617 w 6891715"/>
                <a:gd name="connsiteY3671" fmla="*/ 1850418 h 6367455"/>
                <a:gd name="connsiteX3672" fmla="*/ 4992137 w 6891715"/>
                <a:gd name="connsiteY3672" fmla="*/ 1848195 h 6367455"/>
                <a:gd name="connsiteX3673" fmla="*/ 4983563 w 6891715"/>
                <a:gd name="connsiteY3673" fmla="*/ 1833911 h 6367455"/>
                <a:gd name="connsiteX3674" fmla="*/ 4946092 w 6891715"/>
                <a:gd name="connsiteY3674" fmla="*/ 1793913 h 6367455"/>
                <a:gd name="connsiteX3675" fmla="*/ 4935295 w 6891715"/>
                <a:gd name="connsiteY3675" fmla="*/ 1787882 h 6367455"/>
                <a:gd name="connsiteX3676" fmla="*/ 4931167 w 6891715"/>
                <a:gd name="connsiteY3676" fmla="*/ 1776771 h 6367455"/>
                <a:gd name="connsiteX3677" fmla="*/ 4927674 w 6891715"/>
                <a:gd name="connsiteY3677" fmla="*/ 1736774 h 6367455"/>
                <a:gd name="connsiteX3678" fmla="*/ 4952125 w 6891715"/>
                <a:gd name="connsiteY3678" fmla="*/ 1676460 h 6367455"/>
                <a:gd name="connsiteX3679" fmla="*/ 4991820 w 6891715"/>
                <a:gd name="connsiteY3679" fmla="*/ 1677730 h 6367455"/>
                <a:gd name="connsiteX3680" fmla="*/ 4996901 w 6891715"/>
                <a:gd name="connsiteY3680" fmla="*/ 1692332 h 6367455"/>
                <a:gd name="connsiteX3681" fmla="*/ 5009603 w 6891715"/>
                <a:gd name="connsiteY3681" fmla="*/ 1701855 h 6367455"/>
                <a:gd name="connsiteX3682" fmla="*/ 5029926 w 6891715"/>
                <a:gd name="connsiteY3682" fmla="*/ 1718680 h 6367455"/>
                <a:gd name="connsiteX3683" fmla="*/ 5046757 w 6891715"/>
                <a:gd name="connsiteY3683" fmla="*/ 1713283 h 6367455"/>
                <a:gd name="connsiteX3684" fmla="*/ 5056283 w 6891715"/>
                <a:gd name="connsiteY3684" fmla="*/ 1697411 h 6367455"/>
                <a:gd name="connsiteX3685" fmla="*/ 5071208 w 6891715"/>
                <a:gd name="connsiteY3685" fmla="*/ 1709791 h 6367455"/>
                <a:gd name="connsiteX3686" fmla="*/ 5083910 w 6891715"/>
                <a:gd name="connsiteY3686" fmla="*/ 1736774 h 6367455"/>
                <a:gd name="connsiteX3687" fmla="*/ 5105504 w 6891715"/>
                <a:gd name="connsiteY3687" fmla="*/ 1744075 h 6367455"/>
                <a:gd name="connsiteX3688" fmla="*/ 5111855 w 6891715"/>
                <a:gd name="connsiteY3688" fmla="*/ 1778041 h 6367455"/>
                <a:gd name="connsiteX3689" fmla="*/ 5136307 w 6891715"/>
                <a:gd name="connsiteY3689" fmla="*/ 1784072 h 6367455"/>
                <a:gd name="connsiteX3690" fmla="*/ 5148056 w 6891715"/>
                <a:gd name="connsiteY3690" fmla="*/ 1794230 h 6367455"/>
                <a:gd name="connsiteX3691" fmla="*/ 5180129 w 6891715"/>
                <a:gd name="connsiteY3691" fmla="*/ 1806611 h 6367455"/>
                <a:gd name="connsiteX3692" fmla="*/ 5208709 w 6891715"/>
                <a:gd name="connsiteY3692" fmla="*/ 1806293 h 6367455"/>
                <a:gd name="connsiteX3693" fmla="*/ 5222364 w 6891715"/>
                <a:gd name="connsiteY3693" fmla="*/ 1819944 h 6367455"/>
                <a:gd name="connsiteX3694" fmla="*/ 5236019 w 6891715"/>
                <a:gd name="connsiteY3694" fmla="*/ 1815817 h 6367455"/>
                <a:gd name="connsiteX3695" fmla="*/ 5246815 w 6891715"/>
                <a:gd name="connsiteY3695" fmla="*/ 1797723 h 6367455"/>
                <a:gd name="connsiteX3696" fmla="*/ 5282381 w 6891715"/>
                <a:gd name="connsiteY3696" fmla="*/ 1793278 h 6367455"/>
                <a:gd name="connsiteX3697" fmla="*/ 5296671 w 6891715"/>
                <a:gd name="connsiteY3697" fmla="*/ 1809785 h 6367455"/>
                <a:gd name="connsiteX3698" fmla="*/ 5313184 w 6891715"/>
                <a:gd name="connsiteY3698" fmla="*/ 1798040 h 6367455"/>
                <a:gd name="connsiteX3699" fmla="*/ 5292226 w 6891715"/>
                <a:gd name="connsiteY3699" fmla="*/ 1784707 h 6367455"/>
                <a:gd name="connsiteX3700" fmla="*/ 5274760 w 6891715"/>
                <a:gd name="connsiteY3700" fmla="*/ 1738361 h 6367455"/>
                <a:gd name="connsiteX3701" fmla="*/ 5283969 w 6891715"/>
                <a:gd name="connsiteY3701" fmla="*/ 1720267 h 6367455"/>
                <a:gd name="connsiteX3702" fmla="*/ 5266821 w 6891715"/>
                <a:gd name="connsiteY3702" fmla="*/ 1700585 h 6367455"/>
                <a:gd name="connsiteX3703" fmla="*/ 5264598 w 6891715"/>
                <a:gd name="connsiteY3703" fmla="*/ 1678682 h 6367455"/>
                <a:gd name="connsiteX3704" fmla="*/ 5249038 w 6891715"/>
                <a:gd name="connsiteY3704" fmla="*/ 1678682 h 6367455"/>
                <a:gd name="connsiteX3705" fmla="*/ 5216013 w 6891715"/>
                <a:gd name="connsiteY3705" fmla="*/ 1694871 h 6367455"/>
                <a:gd name="connsiteX3706" fmla="*/ 5195689 w 6891715"/>
                <a:gd name="connsiteY3706" fmla="*/ 1687253 h 6367455"/>
                <a:gd name="connsiteX3707" fmla="*/ 5162346 w 6891715"/>
                <a:gd name="connsiteY3707" fmla="*/ 1627892 h 6367455"/>
                <a:gd name="connsiteX3708" fmla="*/ 5139482 w 6891715"/>
                <a:gd name="connsiteY3708" fmla="*/ 1617734 h 6367455"/>
                <a:gd name="connsiteX3709" fmla="*/ 5136307 w 6891715"/>
                <a:gd name="connsiteY3709" fmla="*/ 1584085 h 6367455"/>
                <a:gd name="connsiteX3710" fmla="*/ 5167745 w 6891715"/>
                <a:gd name="connsiteY3710" fmla="*/ 1561229 h 6367455"/>
                <a:gd name="connsiteX3711" fmla="*/ 5170920 w 6891715"/>
                <a:gd name="connsiteY3711" fmla="*/ 1527581 h 6367455"/>
                <a:gd name="connsiteX3712" fmla="*/ 5189021 w 6891715"/>
                <a:gd name="connsiteY3712" fmla="*/ 1518057 h 6367455"/>
                <a:gd name="connsiteX3713" fmla="*/ 5249673 w 6891715"/>
                <a:gd name="connsiteY3713" fmla="*/ 1546944 h 6367455"/>
                <a:gd name="connsiteX3714" fmla="*/ 5252214 w 6891715"/>
                <a:gd name="connsiteY3714" fmla="*/ 1563769 h 6367455"/>
                <a:gd name="connsiteX3715" fmla="*/ 5266821 w 6891715"/>
                <a:gd name="connsiteY3715" fmla="*/ 1584402 h 6367455"/>
                <a:gd name="connsiteX3716" fmla="*/ 5281746 w 6891715"/>
                <a:gd name="connsiteY3716" fmla="*/ 1579323 h 6367455"/>
                <a:gd name="connsiteX3717" fmla="*/ 5310326 w 6891715"/>
                <a:gd name="connsiteY3717" fmla="*/ 1590434 h 6367455"/>
                <a:gd name="connsiteX3718" fmla="*/ 5314772 w 6891715"/>
                <a:gd name="connsiteY3718" fmla="*/ 1601227 h 6367455"/>
                <a:gd name="connsiteX3719" fmla="*/ 5280794 w 6891715"/>
                <a:gd name="connsiteY3719" fmla="*/ 1607893 h 6367455"/>
                <a:gd name="connsiteX3720" fmla="*/ 5286510 w 6891715"/>
                <a:gd name="connsiteY3720" fmla="*/ 1619003 h 6367455"/>
                <a:gd name="connsiteX3721" fmla="*/ 5284287 w 6891715"/>
                <a:gd name="connsiteY3721" fmla="*/ 1632971 h 6367455"/>
                <a:gd name="connsiteX3722" fmla="*/ 5296036 w 6891715"/>
                <a:gd name="connsiteY3722" fmla="*/ 1632971 h 6367455"/>
                <a:gd name="connsiteX3723" fmla="*/ 5308421 w 6891715"/>
                <a:gd name="connsiteY3723" fmla="*/ 1613924 h 6367455"/>
                <a:gd name="connsiteX3724" fmla="*/ 5325251 w 6891715"/>
                <a:gd name="connsiteY3724" fmla="*/ 1609163 h 6367455"/>
                <a:gd name="connsiteX3725" fmla="*/ 5326521 w 6891715"/>
                <a:gd name="connsiteY3725" fmla="*/ 1595830 h 6367455"/>
                <a:gd name="connsiteX3726" fmla="*/ 5336048 w 6891715"/>
                <a:gd name="connsiteY3726" fmla="*/ 1605988 h 6367455"/>
                <a:gd name="connsiteX3727" fmla="*/ 5363675 w 6891715"/>
                <a:gd name="connsiteY3727" fmla="*/ 1608845 h 6367455"/>
                <a:gd name="connsiteX3728" fmla="*/ 5398606 w 6891715"/>
                <a:gd name="connsiteY3728" fmla="*/ 1632971 h 6367455"/>
                <a:gd name="connsiteX3729" fmla="*/ 5415437 w 6891715"/>
                <a:gd name="connsiteY3729" fmla="*/ 1632971 h 6367455"/>
                <a:gd name="connsiteX3730" fmla="*/ 5434807 w 6891715"/>
                <a:gd name="connsiteY3730" fmla="*/ 1646303 h 6367455"/>
                <a:gd name="connsiteX3731" fmla="*/ 5449415 w 6891715"/>
                <a:gd name="connsiteY3731" fmla="*/ 1645351 h 6367455"/>
                <a:gd name="connsiteX3732" fmla="*/ 5457036 w 6891715"/>
                <a:gd name="connsiteY3732" fmla="*/ 1630431 h 6367455"/>
                <a:gd name="connsiteX3733" fmla="*/ 5479265 w 6891715"/>
                <a:gd name="connsiteY3733" fmla="*/ 1650112 h 6367455"/>
                <a:gd name="connsiteX3734" fmla="*/ 5532296 w 6891715"/>
                <a:gd name="connsiteY3734" fmla="*/ 1657096 h 6367455"/>
                <a:gd name="connsiteX3735" fmla="*/ 5561829 w 6891715"/>
                <a:gd name="connsiteY3735" fmla="*/ 1686618 h 6367455"/>
                <a:gd name="connsiteX3736" fmla="*/ 5580247 w 6891715"/>
                <a:gd name="connsiteY3736" fmla="*/ 1706299 h 6367455"/>
                <a:gd name="connsiteX3737" fmla="*/ 5605016 w 6891715"/>
                <a:gd name="connsiteY3737" fmla="*/ 1717410 h 6367455"/>
                <a:gd name="connsiteX3738" fmla="*/ 5625975 w 6891715"/>
                <a:gd name="connsiteY3738" fmla="*/ 1744710 h 6367455"/>
                <a:gd name="connsiteX3739" fmla="*/ 5623117 w 6891715"/>
                <a:gd name="connsiteY3739" fmla="*/ 1777089 h 6367455"/>
                <a:gd name="connsiteX3740" fmla="*/ 5640265 w 6891715"/>
                <a:gd name="connsiteY3740" fmla="*/ 1768836 h 6367455"/>
                <a:gd name="connsiteX3741" fmla="*/ 5644075 w 6891715"/>
                <a:gd name="connsiteY3741" fmla="*/ 1753915 h 6367455"/>
                <a:gd name="connsiteX3742" fmla="*/ 5659000 w 6891715"/>
                <a:gd name="connsiteY3742" fmla="*/ 1752963 h 6367455"/>
                <a:gd name="connsiteX3743" fmla="*/ 5658683 w 6891715"/>
                <a:gd name="connsiteY3743" fmla="*/ 1700268 h 6367455"/>
                <a:gd name="connsiteX3744" fmla="*/ 5642805 w 6891715"/>
                <a:gd name="connsiteY3744" fmla="*/ 1692967 h 6367455"/>
                <a:gd name="connsiteX3745" fmla="*/ 5625657 w 6891715"/>
                <a:gd name="connsiteY3745" fmla="*/ 1702490 h 6367455"/>
                <a:gd name="connsiteX3746" fmla="*/ 5612955 w 6891715"/>
                <a:gd name="connsiteY3746" fmla="*/ 1698364 h 6367455"/>
                <a:gd name="connsiteX3747" fmla="*/ 5586598 w 6891715"/>
                <a:gd name="connsiteY3747" fmla="*/ 1681856 h 6367455"/>
                <a:gd name="connsiteX3748" fmla="*/ 5563099 w 6891715"/>
                <a:gd name="connsiteY3748" fmla="*/ 1673603 h 6367455"/>
                <a:gd name="connsiteX3749" fmla="*/ 5536107 w 6891715"/>
                <a:gd name="connsiteY3749" fmla="*/ 1639954 h 6367455"/>
                <a:gd name="connsiteX3750" fmla="*/ 5533884 w 6891715"/>
                <a:gd name="connsiteY3750" fmla="*/ 1614877 h 6367455"/>
                <a:gd name="connsiteX3751" fmla="*/ 5525310 w 6891715"/>
                <a:gd name="connsiteY3751" fmla="*/ 1606306 h 6367455"/>
                <a:gd name="connsiteX3752" fmla="*/ 5520864 w 6891715"/>
                <a:gd name="connsiteY3752" fmla="*/ 1587577 h 6367455"/>
                <a:gd name="connsiteX3753" fmla="*/ 5506892 w 6891715"/>
                <a:gd name="connsiteY3753" fmla="*/ 1553928 h 6367455"/>
                <a:gd name="connsiteX3754" fmla="*/ 5487839 w 6891715"/>
                <a:gd name="connsiteY3754" fmla="*/ 1548849 h 6367455"/>
                <a:gd name="connsiteX3755" fmla="*/ 5479265 w 6891715"/>
                <a:gd name="connsiteY3755" fmla="*/ 1536469 h 6367455"/>
                <a:gd name="connsiteX3756" fmla="*/ 5447510 w 6891715"/>
                <a:gd name="connsiteY3756" fmla="*/ 1422825 h 6367455"/>
                <a:gd name="connsiteX3757" fmla="*/ 5517689 w 6891715"/>
                <a:gd name="connsiteY3757" fmla="*/ 1368543 h 6367455"/>
                <a:gd name="connsiteX3758" fmla="*/ 5523087 w 6891715"/>
                <a:gd name="connsiteY3758" fmla="*/ 1350766 h 6367455"/>
                <a:gd name="connsiteX3759" fmla="*/ 5550397 w 6891715"/>
                <a:gd name="connsiteY3759" fmla="*/ 1326958 h 6367455"/>
                <a:gd name="connsiteX3760" fmla="*/ 5594537 w 6891715"/>
                <a:gd name="connsiteY3760" fmla="*/ 1318070 h 6367455"/>
                <a:gd name="connsiteX3761" fmla="*/ 5668209 w 6891715"/>
                <a:gd name="connsiteY3761" fmla="*/ 1243789 h 6367455"/>
                <a:gd name="connsiteX3762" fmla="*/ 5664081 w 6891715"/>
                <a:gd name="connsiteY3762" fmla="*/ 1233314 h 6367455"/>
                <a:gd name="connsiteX3763" fmla="*/ 5682817 w 6891715"/>
                <a:gd name="connsiteY3763" fmla="*/ 1223790 h 6367455"/>
                <a:gd name="connsiteX3764" fmla="*/ 5685992 w 6891715"/>
                <a:gd name="connsiteY3764" fmla="*/ 1203474 h 6367455"/>
                <a:gd name="connsiteX3765" fmla="*/ 5706633 w 6891715"/>
                <a:gd name="connsiteY3765" fmla="*/ 1206649 h 6367455"/>
                <a:gd name="connsiteX3766" fmla="*/ 5719971 w 6891715"/>
                <a:gd name="connsiteY3766" fmla="*/ 1231726 h 6367455"/>
                <a:gd name="connsiteX3767" fmla="*/ 5752361 w 6891715"/>
                <a:gd name="connsiteY3767" fmla="*/ 1223156 h 6367455"/>
                <a:gd name="connsiteX3768" fmla="*/ 5769827 w 6891715"/>
                <a:gd name="connsiteY3768" fmla="*/ 1239662 h 6367455"/>
                <a:gd name="connsiteX3769" fmla="*/ 5782211 w 6891715"/>
                <a:gd name="connsiteY3769" fmla="*/ 1231092 h 6367455"/>
                <a:gd name="connsiteX3770" fmla="*/ 5791103 w 6891715"/>
                <a:gd name="connsiteY3770" fmla="*/ 1248233 h 6367455"/>
                <a:gd name="connsiteX3771" fmla="*/ 5821906 w 6891715"/>
                <a:gd name="connsiteY3771" fmla="*/ 1271724 h 6367455"/>
                <a:gd name="connsiteX3772" fmla="*/ 5786975 w 6891715"/>
                <a:gd name="connsiteY3772" fmla="*/ 1286961 h 6367455"/>
                <a:gd name="connsiteX3773" fmla="*/ 5791738 w 6891715"/>
                <a:gd name="connsiteY3773" fmla="*/ 1317435 h 6367455"/>
                <a:gd name="connsiteX3774" fmla="*/ 5799994 w 6891715"/>
                <a:gd name="connsiteY3774" fmla="*/ 1301563 h 6367455"/>
                <a:gd name="connsiteX3775" fmla="*/ 5830162 w 6891715"/>
                <a:gd name="connsiteY3775" fmla="*/ 1286644 h 6367455"/>
                <a:gd name="connsiteX3776" fmla="*/ 5851756 w 6891715"/>
                <a:gd name="connsiteY3776" fmla="*/ 1302198 h 6367455"/>
                <a:gd name="connsiteX3777" fmla="*/ 5844452 w 6891715"/>
                <a:gd name="connsiteY3777" fmla="*/ 1320292 h 6367455"/>
                <a:gd name="connsiteX3778" fmla="*/ 5862870 w 6891715"/>
                <a:gd name="connsiteY3778" fmla="*/ 1361242 h 6367455"/>
                <a:gd name="connsiteX3779" fmla="*/ 5894943 w 6891715"/>
                <a:gd name="connsiteY3779" fmla="*/ 1415842 h 6367455"/>
                <a:gd name="connsiteX3780" fmla="*/ 5903517 w 6891715"/>
                <a:gd name="connsiteY3780" fmla="*/ 1406319 h 6367455"/>
                <a:gd name="connsiteX3781" fmla="*/ 5872397 w 6891715"/>
                <a:gd name="connsiteY3781" fmla="*/ 1365051 h 6367455"/>
                <a:gd name="connsiteX3782" fmla="*/ 5876842 w 6891715"/>
                <a:gd name="connsiteY3782" fmla="*/ 1291723 h 6367455"/>
                <a:gd name="connsiteX3783" fmla="*/ 5860965 w 6891715"/>
                <a:gd name="connsiteY3783" fmla="*/ 1271406 h 6367455"/>
                <a:gd name="connsiteX3784" fmla="*/ 5870174 w 6891715"/>
                <a:gd name="connsiteY3784" fmla="*/ 1250455 h 6367455"/>
                <a:gd name="connsiteX3785" fmla="*/ 5882558 w 6891715"/>
                <a:gd name="connsiteY3785" fmla="*/ 1205061 h 6367455"/>
                <a:gd name="connsiteX3786" fmla="*/ 5897166 w 6891715"/>
                <a:gd name="connsiteY3786" fmla="*/ 1192364 h 6367455"/>
                <a:gd name="connsiteX3787" fmla="*/ 5902882 w 6891715"/>
                <a:gd name="connsiteY3787" fmla="*/ 1094274 h 6367455"/>
                <a:gd name="connsiteX3788" fmla="*/ 5870491 w 6891715"/>
                <a:gd name="connsiteY3788" fmla="*/ 1042849 h 6367455"/>
                <a:gd name="connsiteX3789" fmla="*/ 5859059 w 6891715"/>
                <a:gd name="connsiteY3789" fmla="*/ 1052689 h 6367455"/>
                <a:gd name="connsiteX3790" fmla="*/ 5833337 w 6891715"/>
                <a:gd name="connsiteY3790" fmla="*/ 1047610 h 6367455"/>
                <a:gd name="connsiteX3791" fmla="*/ 5835878 w 6891715"/>
                <a:gd name="connsiteY3791" fmla="*/ 979042 h 6367455"/>
                <a:gd name="connsiteX3792" fmla="*/ 5853067 w 6891715"/>
                <a:gd name="connsiteY3792" fmla="*/ 949041 h 6367455"/>
                <a:gd name="connsiteX3793" fmla="*/ 6060620 w 6891715"/>
                <a:gd name="connsiteY3793" fmla="*/ 1177406 h 6367455"/>
                <a:gd name="connsiteX3794" fmla="*/ 6891715 w 6891715"/>
                <a:gd name="connsiteY3794" fmla="*/ 3492496 h 6367455"/>
                <a:gd name="connsiteX3795" fmla="*/ 6728088 w 6891715"/>
                <a:gd name="connsiteY3795" fmla="*/ 4574786 h 6367455"/>
                <a:gd name="connsiteX3796" fmla="*/ 6699847 w 6891715"/>
                <a:gd name="connsiteY3796" fmla="*/ 4651948 h 6367455"/>
                <a:gd name="connsiteX3797" fmla="*/ 6676768 w 6891715"/>
                <a:gd name="connsiteY3797" fmla="*/ 4648009 h 6367455"/>
                <a:gd name="connsiteX3798" fmla="*/ 6661525 w 6891715"/>
                <a:gd name="connsiteY3798" fmla="*/ 4656897 h 6367455"/>
                <a:gd name="connsiteX3799" fmla="*/ 6642472 w 6891715"/>
                <a:gd name="connsiteY3799" fmla="*/ 4667056 h 6367455"/>
                <a:gd name="connsiteX3800" fmla="*/ 6630405 w 6891715"/>
                <a:gd name="connsiteY3800" fmla="*/ 4672135 h 6367455"/>
                <a:gd name="connsiteX3801" fmla="*/ 6623101 w 6891715"/>
                <a:gd name="connsiteY3801" fmla="*/ 4666421 h 6367455"/>
                <a:gd name="connsiteX3802" fmla="*/ 6612622 w 6891715"/>
                <a:gd name="connsiteY3802" fmla="*/ 4665151 h 6367455"/>
                <a:gd name="connsiteX3803" fmla="*/ 6615162 w 6891715"/>
                <a:gd name="connsiteY3803" fmla="*/ 4650548 h 6367455"/>
                <a:gd name="connsiteX3804" fmla="*/ 6607541 w 6891715"/>
                <a:gd name="connsiteY3804" fmla="*/ 4646104 h 6367455"/>
                <a:gd name="connsiteX3805" fmla="*/ 6593251 w 6891715"/>
                <a:gd name="connsiteY3805" fmla="*/ 4644517 h 6367455"/>
                <a:gd name="connsiteX3806" fmla="*/ 6562448 w 6891715"/>
                <a:gd name="connsiteY3806" fmla="*/ 4645787 h 6367455"/>
                <a:gd name="connsiteX3807" fmla="*/ 6541172 w 6891715"/>
                <a:gd name="connsiteY3807" fmla="*/ 4642295 h 6367455"/>
                <a:gd name="connsiteX3808" fmla="*/ 6527200 w 6891715"/>
                <a:gd name="connsiteY3808" fmla="*/ 4650548 h 6367455"/>
                <a:gd name="connsiteX3809" fmla="*/ 6501161 w 6891715"/>
                <a:gd name="connsiteY3809" fmla="*/ 4671818 h 6367455"/>
                <a:gd name="connsiteX3810" fmla="*/ 6482743 w 6891715"/>
                <a:gd name="connsiteY3810" fmla="*/ 4687373 h 6367455"/>
                <a:gd name="connsiteX3811" fmla="*/ 6482425 w 6891715"/>
                <a:gd name="connsiteY3811" fmla="*/ 4699753 h 6367455"/>
                <a:gd name="connsiteX3812" fmla="*/ 6465277 w 6891715"/>
                <a:gd name="connsiteY3812" fmla="*/ 4709912 h 6367455"/>
                <a:gd name="connsiteX3813" fmla="*/ 6458926 w 6891715"/>
                <a:gd name="connsiteY3813" fmla="*/ 4706737 h 6367455"/>
                <a:gd name="connsiteX3814" fmla="*/ 6448447 w 6891715"/>
                <a:gd name="connsiteY3814" fmla="*/ 4706420 h 6367455"/>
                <a:gd name="connsiteX3815" fmla="*/ 6438920 w 6891715"/>
                <a:gd name="connsiteY3815" fmla="*/ 4710229 h 6367455"/>
                <a:gd name="connsiteX3816" fmla="*/ 6430346 w 6891715"/>
                <a:gd name="connsiteY3816" fmla="*/ 4707689 h 6367455"/>
                <a:gd name="connsiteX3817" fmla="*/ 6405895 w 6891715"/>
                <a:gd name="connsiteY3817" fmla="*/ 4713403 h 6367455"/>
                <a:gd name="connsiteX3818" fmla="*/ 6398591 w 6891715"/>
                <a:gd name="connsiteY3818" fmla="*/ 4710229 h 6367455"/>
                <a:gd name="connsiteX3819" fmla="*/ 6382714 w 6891715"/>
                <a:gd name="connsiteY3819" fmla="*/ 4715308 h 6367455"/>
                <a:gd name="connsiteX3820" fmla="*/ 6364296 w 6891715"/>
                <a:gd name="connsiteY3820" fmla="*/ 4728324 h 6367455"/>
                <a:gd name="connsiteX3821" fmla="*/ 6358897 w 6891715"/>
                <a:gd name="connsiteY3821" fmla="*/ 4725149 h 6367455"/>
                <a:gd name="connsiteX3822" fmla="*/ 6348418 w 6891715"/>
                <a:gd name="connsiteY3822" fmla="*/ 4731181 h 6367455"/>
                <a:gd name="connsiteX3823" fmla="*/ 6361755 w 6891715"/>
                <a:gd name="connsiteY3823" fmla="*/ 4741022 h 6367455"/>
                <a:gd name="connsiteX3824" fmla="*/ 6358580 w 6891715"/>
                <a:gd name="connsiteY3824" fmla="*/ 4749275 h 6367455"/>
                <a:gd name="connsiteX3825" fmla="*/ 6347783 w 6891715"/>
                <a:gd name="connsiteY3825" fmla="*/ 4740704 h 6367455"/>
                <a:gd name="connsiteX3826" fmla="*/ 6342702 w 6891715"/>
                <a:gd name="connsiteY3826" fmla="*/ 4740387 h 6367455"/>
                <a:gd name="connsiteX3827" fmla="*/ 6347783 w 6891715"/>
                <a:gd name="connsiteY3827" fmla="*/ 4750863 h 6367455"/>
                <a:gd name="connsiteX3828" fmla="*/ 6348711 w 6891715"/>
                <a:gd name="connsiteY3828" fmla="*/ 4763242 h 6367455"/>
                <a:gd name="connsiteX3829" fmla="*/ 6348727 w 6891715"/>
                <a:gd name="connsiteY3829" fmla="*/ 4763250 h 6367455"/>
                <a:gd name="connsiteX3830" fmla="*/ 6348713 w 6891715"/>
                <a:gd name="connsiteY3830" fmla="*/ 4763266 h 6367455"/>
                <a:gd name="connsiteX3831" fmla="*/ 6348735 w 6891715"/>
                <a:gd name="connsiteY3831" fmla="*/ 4763561 h 6367455"/>
                <a:gd name="connsiteX3832" fmla="*/ 6348545 w 6891715"/>
                <a:gd name="connsiteY3832" fmla="*/ 4763458 h 6367455"/>
                <a:gd name="connsiteX3833" fmla="*/ 6342059 w 6891715"/>
                <a:gd name="connsiteY3833" fmla="*/ 4770869 h 6367455"/>
                <a:gd name="connsiteX3834" fmla="*/ 6330309 w 6891715"/>
                <a:gd name="connsiteY3834" fmla="*/ 4769282 h 6367455"/>
                <a:gd name="connsiteX3835" fmla="*/ 6323958 w 6891715"/>
                <a:gd name="connsiteY3835" fmla="*/ 4777535 h 6367455"/>
                <a:gd name="connsiteX3836" fmla="*/ 6316337 w 6891715"/>
                <a:gd name="connsiteY3836" fmla="*/ 4778488 h 6367455"/>
                <a:gd name="connsiteX3837" fmla="*/ 6317925 w 6891715"/>
                <a:gd name="connsiteY3837" fmla="*/ 4768964 h 6367455"/>
                <a:gd name="connsiteX3838" fmla="*/ 6305858 w 6891715"/>
                <a:gd name="connsiteY3838" fmla="*/ 4774043 h 6367455"/>
                <a:gd name="connsiteX3839" fmla="*/ 6301094 w 6891715"/>
                <a:gd name="connsiteY3839" fmla="*/ 4786424 h 6367455"/>
                <a:gd name="connsiteX3840" fmla="*/ 6296013 w 6891715"/>
                <a:gd name="connsiteY3840" fmla="*/ 4788328 h 6367455"/>
                <a:gd name="connsiteX3841" fmla="*/ 6299189 w 6891715"/>
                <a:gd name="connsiteY3841" fmla="*/ 4797852 h 6367455"/>
                <a:gd name="connsiteX3842" fmla="*/ 6295696 w 6891715"/>
                <a:gd name="connsiteY3842" fmla="*/ 4809597 h 6367455"/>
                <a:gd name="connsiteX3843" fmla="*/ 6283946 w 6891715"/>
                <a:gd name="connsiteY3843" fmla="*/ 4807057 h 6367455"/>
                <a:gd name="connsiteX3844" fmla="*/ 6280771 w 6891715"/>
                <a:gd name="connsiteY3844" fmla="*/ 4811184 h 6367455"/>
                <a:gd name="connsiteX3845" fmla="*/ 6283629 w 6891715"/>
                <a:gd name="connsiteY3845" fmla="*/ 4820707 h 6367455"/>
                <a:gd name="connsiteX3846" fmla="*/ 6276008 w 6891715"/>
                <a:gd name="connsiteY3846" fmla="*/ 4824834 h 6367455"/>
                <a:gd name="connsiteX3847" fmla="*/ 6262353 w 6891715"/>
                <a:gd name="connsiteY3847" fmla="*/ 4822294 h 6367455"/>
                <a:gd name="connsiteX3848" fmla="*/ 6252826 w 6891715"/>
                <a:gd name="connsiteY3848" fmla="*/ 4817850 h 6367455"/>
                <a:gd name="connsiteX3849" fmla="*/ 6238219 w 6891715"/>
                <a:gd name="connsiteY3849" fmla="*/ 4805788 h 6367455"/>
                <a:gd name="connsiteX3850" fmla="*/ 6229645 w 6891715"/>
                <a:gd name="connsiteY3850" fmla="*/ 4806740 h 6367455"/>
                <a:gd name="connsiteX3851" fmla="*/ 6234090 w 6891715"/>
                <a:gd name="connsiteY3851" fmla="*/ 4816263 h 6367455"/>
                <a:gd name="connsiteX3852" fmla="*/ 6241077 w 6891715"/>
                <a:gd name="connsiteY3852" fmla="*/ 4819437 h 6367455"/>
                <a:gd name="connsiteX3853" fmla="*/ 6235678 w 6891715"/>
                <a:gd name="connsiteY3853" fmla="*/ 4830230 h 6367455"/>
                <a:gd name="connsiteX3854" fmla="*/ 6222023 w 6891715"/>
                <a:gd name="connsiteY3854" fmla="*/ 4829913 h 6367455"/>
                <a:gd name="connsiteX3855" fmla="*/ 6214402 w 6891715"/>
                <a:gd name="connsiteY3855" fmla="*/ 4824199 h 6367455"/>
                <a:gd name="connsiteX3856" fmla="*/ 6210274 w 6891715"/>
                <a:gd name="connsiteY3856" fmla="*/ 4832770 h 6367455"/>
                <a:gd name="connsiteX3857" fmla="*/ 6222659 w 6891715"/>
                <a:gd name="connsiteY3857" fmla="*/ 4840389 h 6367455"/>
                <a:gd name="connsiteX3858" fmla="*/ 6215990 w 6891715"/>
                <a:gd name="connsiteY3858" fmla="*/ 4849594 h 6367455"/>
                <a:gd name="connsiteX3859" fmla="*/ 6210591 w 6891715"/>
                <a:gd name="connsiteY3859" fmla="*/ 4852769 h 6367455"/>
                <a:gd name="connsiteX3860" fmla="*/ 6213767 w 6891715"/>
                <a:gd name="connsiteY3860" fmla="*/ 4861340 h 6367455"/>
                <a:gd name="connsiteX3861" fmla="*/ 6204558 w 6891715"/>
                <a:gd name="connsiteY3861" fmla="*/ 4877847 h 6367455"/>
                <a:gd name="connsiteX3862" fmla="*/ 6200747 w 6891715"/>
                <a:gd name="connsiteY3862" fmla="*/ 4872133 h 6367455"/>
                <a:gd name="connsiteX3863" fmla="*/ 6195666 w 6891715"/>
                <a:gd name="connsiteY3863" fmla="*/ 4852134 h 6367455"/>
                <a:gd name="connsiteX3864" fmla="*/ 6187410 w 6891715"/>
                <a:gd name="connsiteY3864" fmla="*/ 4861657 h 6367455"/>
                <a:gd name="connsiteX3865" fmla="*/ 6179154 w 6891715"/>
                <a:gd name="connsiteY3865" fmla="*/ 4880386 h 6367455"/>
                <a:gd name="connsiteX3866" fmla="*/ 6191538 w 6891715"/>
                <a:gd name="connsiteY3866" fmla="*/ 4903877 h 6367455"/>
                <a:gd name="connsiteX3867" fmla="*/ 6190268 w 6891715"/>
                <a:gd name="connsiteY3867" fmla="*/ 4915305 h 6367455"/>
                <a:gd name="connsiteX3868" fmla="*/ 6178201 w 6891715"/>
                <a:gd name="connsiteY3868" fmla="*/ 4924510 h 6367455"/>
                <a:gd name="connsiteX3869" fmla="*/ 6178519 w 6891715"/>
                <a:gd name="connsiteY3869" fmla="*/ 4914035 h 6367455"/>
                <a:gd name="connsiteX3870" fmla="*/ 6176296 w 6891715"/>
                <a:gd name="connsiteY3870" fmla="*/ 4909591 h 6367455"/>
                <a:gd name="connsiteX3871" fmla="*/ 6160418 w 6891715"/>
                <a:gd name="connsiteY3871" fmla="*/ 4917844 h 6367455"/>
                <a:gd name="connsiteX3872" fmla="*/ 6158830 w 6891715"/>
                <a:gd name="connsiteY3872" fmla="*/ 4927050 h 6367455"/>
                <a:gd name="connsiteX3873" fmla="*/ 6158513 w 6891715"/>
                <a:gd name="connsiteY3873" fmla="*/ 4934034 h 6367455"/>
                <a:gd name="connsiteX3874" fmla="*/ 6158513 w 6891715"/>
                <a:gd name="connsiteY3874" fmla="*/ 4936891 h 6367455"/>
                <a:gd name="connsiteX3875" fmla="*/ 6158513 w 6891715"/>
                <a:gd name="connsiteY3875" fmla="*/ 4938795 h 6367455"/>
                <a:gd name="connsiteX3876" fmla="*/ 6161688 w 6891715"/>
                <a:gd name="connsiteY3876" fmla="*/ 4947366 h 6367455"/>
                <a:gd name="connsiteX3877" fmla="*/ 6154067 w 6891715"/>
                <a:gd name="connsiteY3877" fmla="*/ 4956572 h 6367455"/>
                <a:gd name="connsiteX3878" fmla="*/ 6141365 w 6891715"/>
                <a:gd name="connsiteY3878" fmla="*/ 4963556 h 6367455"/>
                <a:gd name="connsiteX3879" fmla="*/ 6135649 w 6891715"/>
                <a:gd name="connsiteY3879" fmla="*/ 4978475 h 6367455"/>
                <a:gd name="connsiteX3880" fmla="*/ 6122312 w 6891715"/>
                <a:gd name="connsiteY3880" fmla="*/ 4993712 h 6367455"/>
                <a:gd name="connsiteX3881" fmla="*/ 6129933 w 6891715"/>
                <a:gd name="connsiteY3881" fmla="*/ 5024187 h 6367455"/>
                <a:gd name="connsiteX3882" fmla="*/ 6136919 w 6891715"/>
                <a:gd name="connsiteY3882" fmla="*/ 5038472 h 6367455"/>
                <a:gd name="connsiteX3883" fmla="*/ 6148668 w 6891715"/>
                <a:gd name="connsiteY3883" fmla="*/ 5036250 h 6367455"/>
                <a:gd name="connsiteX3884" fmla="*/ 6154384 w 6891715"/>
                <a:gd name="connsiteY3884" fmla="*/ 5027044 h 6367455"/>
                <a:gd name="connsiteX3885" fmla="*/ 6170897 w 6891715"/>
                <a:gd name="connsiteY3885" fmla="*/ 5030853 h 6367455"/>
                <a:gd name="connsiteX3886" fmla="*/ 6175661 w 6891715"/>
                <a:gd name="connsiteY3886" fmla="*/ 5059423 h 6367455"/>
                <a:gd name="connsiteX3887" fmla="*/ 6177248 w 6891715"/>
                <a:gd name="connsiteY3887" fmla="*/ 5069898 h 6367455"/>
                <a:gd name="connsiteX3888" fmla="*/ 6190268 w 6891715"/>
                <a:gd name="connsiteY3888" fmla="*/ 5079739 h 6367455"/>
                <a:gd name="connsiteX3889" fmla="*/ 6194396 w 6891715"/>
                <a:gd name="connsiteY3889" fmla="*/ 5079739 h 6367455"/>
                <a:gd name="connsiteX3890" fmla="*/ 6197254 w 6891715"/>
                <a:gd name="connsiteY3890" fmla="*/ 5089262 h 6367455"/>
                <a:gd name="connsiteX3891" fmla="*/ 6190586 w 6891715"/>
                <a:gd name="connsiteY3891" fmla="*/ 5103864 h 6367455"/>
                <a:gd name="connsiteX3892" fmla="*/ 6188680 w 6891715"/>
                <a:gd name="connsiteY3892" fmla="*/ 5128307 h 6367455"/>
                <a:gd name="connsiteX3893" fmla="*/ 6195031 w 6891715"/>
                <a:gd name="connsiteY3893" fmla="*/ 5132434 h 6367455"/>
                <a:gd name="connsiteX3894" fmla="*/ 6206146 w 6891715"/>
                <a:gd name="connsiteY3894" fmla="*/ 5113705 h 6367455"/>
                <a:gd name="connsiteX3895" fmla="*/ 6212814 w 6891715"/>
                <a:gd name="connsiteY3895" fmla="*/ 5101325 h 6367455"/>
                <a:gd name="connsiteX3896" fmla="*/ 6214085 w 6891715"/>
                <a:gd name="connsiteY3896" fmla="*/ 5089897 h 6367455"/>
                <a:gd name="connsiteX3897" fmla="*/ 6218213 w 6891715"/>
                <a:gd name="connsiteY3897" fmla="*/ 5103547 h 6367455"/>
                <a:gd name="connsiteX3898" fmla="*/ 6212179 w 6891715"/>
                <a:gd name="connsiteY3898" fmla="*/ 5126403 h 6367455"/>
                <a:gd name="connsiteX3899" fmla="*/ 6204240 w 6891715"/>
                <a:gd name="connsiteY3899" fmla="*/ 5141957 h 6367455"/>
                <a:gd name="connsiteX3900" fmla="*/ 6206146 w 6891715"/>
                <a:gd name="connsiteY3900" fmla="*/ 5154972 h 6367455"/>
                <a:gd name="connsiteX3901" fmla="*/ 6212814 w 6891715"/>
                <a:gd name="connsiteY3901" fmla="*/ 5145767 h 6367455"/>
                <a:gd name="connsiteX3902" fmla="*/ 6213449 w 6891715"/>
                <a:gd name="connsiteY3902" fmla="*/ 5158464 h 6367455"/>
                <a:gd name="connsiteX3903" fmla="*/ 6203605 w 6891715"/>
                <a:gd name="connsiteY3903" fmla="*/ 5169575 h 6367455"/>
                <a:gd name="connsiteX3904" fmla="*/ 6197889 w 6891715"/>
                <a:gd name="connsiteY3904" fmla="*/ 5184177 h 6367455"/>
                <a:gd name="connsiteX3905" fmla="*/ 6202970 w 6891715"/>
                <a:gd name="connsiteY3905" fmla="*/ 5201319 h 6367455"/>
                <a:gd name="connsiteX3906" fmla="*/ 6235678 w 6891715"/>
                <a:gd name="connsiteY3906" fmla="*/ 5233698 h 6367455"/>
                <a:gd name="connsiteX3907" fmla="*/ 6249333 w 6891715"/>
                <a:gd name="connsiteY3907" fmla="*/ 5251157 h 6367455"/>
                <a:gd name="connsiteX3908" fmla="*/ 6260130 w 6891715"/>
                <a:gd name="connsiteY3908" fmla="*/ 5274330 h 6367455"/>
                <a:gd name="connsiteX3909" fmla="*/ 6275690 w 6891715"/>
                <a:gd name="connsiteY3909" fmla="*/ 5324168 h 6367455"/>
                <a:gd name="connsiteX3910" fmla="*/ 6291250 w 6891715"/>
                <a:gd name="connsiteY3910" fmla="*/ 5336232 h 6367455"/>
                <a:gd name="connsiteX3911" fmla="*/ 6303952 w 6891715"/>
                <a:gd name="connsiteY3911" fmla="*/ 5347977 h 6367455"/>
                <a:gd name="connsiteX3912" fmla="*/ 6297190 w 6891715"/>
                <a:gd name="connsiteY3912" fmla="*/ 5360853 h 6367455"/>
                <a:gd name="connsiteX3913" fmla="*/ 6297448 w 6891715"/>
                <a:gd name="connsiteY3913" fmla="*/ 5360940 h 6367455"/>
                <a:gd name="connsiteX3914" fmla="*/ 6303928 w 6891715"/>
                <a:gd name="connsiteY3914" fmla="*/ 5348597 h 6367455"/>
                <a:gd name="connsiteX3915" fmla="*/ 6326471 w 6891715"/>
                <a:gd name="connsiteY3915" fmla="*/ 5368282 h 6367455"/>
                <a:gd name="connsiteX3916" fmla="*/ 6343298 w 6891715"/>
                <a:gd name="connsiteY3916" fmla="*/ 5377172 h 6367455"/>
                <a:gd name="connsiteX3917" fmla="*/ 6352738 w 6891715"/>
                <a:gd name="connsiteY3917" fmla="*/ 5391437 h 6367455"/>
                <a:gd name="connsiteX3918" fmla="*/ 6270138 w 6891715"/>
                <a:gd name="connsiteY3918" fmla="*/ 5527402 h 6367455"/>
                <a:gd name="connsiteX3919" fmla="*/ 6157685 w 6891715"/>
                <a:gd name="connsiteY3919" fmla="*/ 5677783 h 6367455"/>
                <a:gd name="connsiteX3920" fmla="*/ 6151028 w 6891715"/>
                <a:gd name="connsiteY3920" fmla="*/ 5680333 h 6367455"/>
                <a:gd name="connsiteX3921" fmla="*/ 6151528 w 6891715"/>
                <a:gd name="connsiteY3921" fmla="*/ 5680898 h 6367455"/>
                <a:gd name="connsiteX3922" fmla="*/ 6124790 w 6891715"/>
                <a:gd name="connsiteY3922" fmla="*/ 5702235 h 6367455"/>
                <a:gd name="connsiteX3923" fmla="*/ 6108874 w 6891715"/>
                <a:gd name="connsiteY3923" fmla="*/ 5721342 h 6367455"/>
                <a:gd name="connsiteX3924" fmla="*/ 6108664 w 6891715"/>
                <a:gd name="connsiteY3924" fmla="*/ 5720387 h 6367455"/>
                <a:gd name="connsiteX3925" fmla="*/ 6071278 w 6891715"/>
                <a:gd name="connsiteY3925" fmla="*/ 5721342 h 6367455"/>
                <a:gd name="connsiteX3926" fmla="*/ 6010443 w 6891715"/>
                <a:gd name="connsiteY3926" fmla="*/ 5705105 h 6367455"/>
                <a:gd name="connsiteX3927" fmla="*/ 5965134 w 6891715"/>
                <a:gd name="connsiteY3927" fmla="*/ 5657668 h 6367455"/>
                <a:gd name="connsiteX3928" fmla="*/ 5954821 w 6891715"/>
                <a:gd name="connsiteY3928" fmla="*/ 5617474 h 6367455"/>
                <a:gd name="connsiteX3929" fmla="*/ 5954631 w 6891715"/>
                <a:gd name="connsiteY3929" fmla="*/ 5617583 h 6367455"/>
                <a:gd name="connsiteX3930" fmla="*/ 5954678 w 6891715"/>
                <a:gd name="connsiteY3930" fmla="*/ 5617604 h 6367455"/>
                <a:gd name="connsiteX3931" fmla="*/ 5954550 w 6891715"/>
                <a:gd name="connsiteY3931" fmla="*/ 5617629 h 6367455"/>
                <a:gd name="connsiteX3932" fmla="*/ 5954176 w 6891715"/>
                <a:gd name="connsiteY3932" fmla="*/ 5617843 h 6367455"/>
                <a:gd name="connsiteX3933" fmla="*/ 5953959 w 6891715"/>
                <a:gd name="connsiteY3933" fmla="*/ 5617746 h 6367455"/>
                <a:gd name="connsiteX3934" fmla="*/ 5903234 w 6891715"/>
                <a:gd name="connsiteY3934" fmla="*/ 5627755 h 6367455"/>
                <a:gd name="connsiteX3935" fmla="*/ 5903869 w 6891715"/>
                <a:gd name="connsiteY3935" fmla="*/ 5633783 h 6367455"/>
                <a:gd name="connsiteX3936" fmla="*/ 5906092 w 6891715"/>
                <a:gd name="connsiteY3936" fmla="*/ 5648375 h 6367455"/>
                <a:gd name="connsiteX3937" fmla="*/ 5907044 w 6891715"/>
                <a:gd name="connsiteY3937" fmla="*/ 5656623 h 6367455"/>
                <a:gd name="connsiteX3938" fmla="*/ 5908632 w 6891715"/>
                <a:gd name="connsiteY3938" fmla="*/ 5664871 h 6367455"/>
                <a:gd name="connsiteX3939" fmla="*/ 5910220 w 6891715"/>
                <a:gd name="connsiteY3939" fmla="*/ 5671850 h 6367455"/>
                <a:gd name="connsiteX3940" fmla="*/ 5911808 w 6891715"/>
                <a:gd name="connsiteY3940" fmla="*/ 5677243 h 6367455"/>
                <a:gd name="connsiteX3941" fmla="*/ 5914031 w 6891715"/>
                <a:gd name="connsiteY3941" fmla="*/ 5683270 h 6367455"/>
                <a:gd name="connsiteX3942" fmla="*/ 5916253 w 6891715"/>
                <a:gd name="connsiteY3942" fmla="*/ 5691835 h 6367455"/>
                <a:gd name="connsiteX3943" fmla="*/ 5919111 w 6891715"/>
                <a:gd name="connsiteY3943" fmla="*/ 5701987 h 6367455"/>
                <a:gd name="connsiteX3944" fmla="*/ 5921017 w 6891715"/>
                <a:gd name="connsiteY3944" fmla="*/ 5712772 h 6367455"/>
                <a:gd name="connsiteX3945" fmla="*/ 5923240 w 6891715"/>
                <a:gd name="connsiteY3945" fmla="*/ 5723558 h 6367455"/>
                <a:gd name="connsiteX3946" fmla="*/ 5925145 w 6891715"/>
                <a:gd name="connsiteY3946" fmla="*/ 5733075 h 6367455"/>
                <a:gd name="connsiteX3947" fmla="*/ 5925780 w 6891715"/>
                <a:gd name="connsiteY3947" fmla="*/ 5740371 h 6367455"/>
                <a:gd name="connsiteX3948" fmla="*/ 5925780 w 6891715"/>
                <a:gd name="connsiteY3948" fmla="*/ 5743226 h 6367455"/>
                <a:gd name="connsiteX3949" fmla="*/ 5925463 w 6891715"/>
                <a:gd name="connsiteY3949" fmla="*/ 5745130 h 6367455"/>
                <a:gd name="connsiteX3950" fmla="*/ 5924828 w 6891715"/>
                <a:gd name="connsiteY3950" fmla="*/ 5749888 h 6367455"/>
                <a:gd name="connsiteX3951" fmla="*/ 5923875 w 6891715"/>
                <a:gd name="connsiteY3951" fmla="*/ 5758453 h 6367455"/>
                <a:gd name="connsiteX3952" fmla="*/ 5923240 w 6891715"/>
                <a:gd name="connsiteY3952" fmla="*/ 5769874 h 6367455"/>
                <a:gd name="connsiteX3953" fmla="*/ 5922605 w 6891715"/>
                <a:gd name="connsiteY3953" fmla="*/ 5782563 h 6367455"/>
                <a:gd name="connsiteX3954" fmla="*/ 5922605 w 6891715"/>
                <a:gd name="connsiteY3954" fmla="*/ 5795252 h 6367455"/>
                <a:gd name="connsiteX3955" fmla="*/ 5922287 w 6891715"/>
                <a:gd name="connsiteY3955" fmla="*/ 5806989 h 6367455"/>
                <a:gd name="connsiteX3956" fmla="*/ 5922605 w 6891715"/>
                <a:gd name="connsiteY3956" fmla="*/ 5816189 h 6367455"/>
                <a:gd name="connsiteX3957" fmla="*/ 5922922 w 6891715"/>
                <a:gd name="connsiteY3957" fmla="*/ 5819361 h 6367455"/>
                <a:gd name="connsiteX3958" fmla="*/ 5923240 w 6891715"/>
                <a:gd name="connsiteY3958" fmla="*/ 5821899 h 6367455"/>
                <a:gd name="connsiteX3959" fmla="*/ 5924192 w 6891715"/>
                <a:gd name="connsiteY3959" fmla="*/ 5826975 h 6367455"/>
                <a:gd name="connsiteX3960" fmla="*/ 5925463 w 6891715"/>
                <a:gd name="connsiteY3960" fmla="*/ 5836175 h 6367455"/>
                <a:gd name="connsiteX3961" fmla="*/ 5928321 w 6891715"/>
                <a:gd name="connsiteY3961" fmla="*/ 5859015 h 6367455"/>
                <a:gd name="connsiteX3962" fmla="*/ 5931496 w 6891715"/>
                <a:gd name="connsiteY3962" fmla="*/ 5889786 h 6367455"/>
                <a:gd name="connsiteX3963" fmla="*/ 5891802 w 6891715"/>
                <a:gd name="connsiteY3963" fmla="*/ 5911675 h 6367455"/>
                <a:gd name="connsiteX3964" fmla="*/ 5867985 w 6891715"/>
                <a:gd name="connsiteY3964" fmla="*/ 5892007 h 6367455"/>
                <a:gd name="connsiteX3965" fmla="*/ 5834006 w 6891715"/>
                <a:gd name="connsiteY3965" fmla="*/ 5896131 h 6367455"/>
                <a:gd name="connsiteX3966" fmla="*/ 5807014 w 6891715"/>
                <a:gd name="connsiteY3966" fmla="*/ 5906282 h 6367455"/>
                <a:gd name="connsiteX3967" fmla="*/ 5779387 w 6891715"/>
                <a:gd name="connsiteY3967" fmla="*/ 5900572 h 6367455"/>
                <a:gd name="connsiteX3968" fmla="*/ 5720956 w 6891715"/>
                <a:gd name="connsiteY3968" fmla="*/ 5935467 h 6367455"/>
                <a:gd name="connsiteX3969" fmla="*/ 5698092 w 6891715"/>
                <a:gd name="connsiteY3969" fmla="*/ 5915164 h 6367455"/>
                <a:gd name="connsiteX3970" fmla="*/ 5652047 w 6891715"/>
                <a:gd name="connsiteY3970" fmla="*/ 5929440 h 6367455"/>
                <a:gd name="connsiteX3971" fmla="*/ 5585360 w 6891715"/>
                <a:gd name="connsiteY3971" fmla="*/ 5938322 h 6367455"/>
                <a:gd name="connsiteX3972" fmla="*/ 5474215 w 6891715"/>
                <a:gd name="connsiteY3972" fmla="*/ 5985272 h 6367455"/>
                <a:gd name="connsiteX3973" fmla="*/ 5431027 w 6891715"/>
                <a:gd name="connsiteY3973" fmla="*/ 5995741 h 6367455"/>
                <a:gd name="connsiteX3974" fmla="*/ 5379583 w 6891715"/>
                <a:gd name="connsiteY3974" fmla="*/ 5956721 h 6367455"/>
                <a:gd name="connsiteX3975" fmla="*/ 5337983 w 6891715"/>
                <a:gd name="connsiteY3975" fmla="*/ 5954818 h 6367455"/>
                <a:gd name="connsiteX3976" fmla="*/ 5261452 w 6891715"/>
                <a:gd name="connsiteY3976" fmla="*/ 5985907 h 6367455"/>
                <a:gd name="connsiteX3977" fmla="*/ 5234142 w 6891715"/>
                <a:gd name="connsiteY3977" fmla="*/ 5983369 h 6367455"/>
                <a:gd name="connsiteX3978" fmla="*/ 5210961 w 6891715"/>
                <a:gd name="connsiteY3978" fmla="*/ 5957356 h 6367455"/>
                <a:gd name="connsiteX3979" fmla="*/ 5197623 w 6891715"/>
                <a:gd name="connsiteY3979" fmla="*/ 5967824 h 6367455"/>
                <a:gd name="connsiteX3980" fmla="*/ 5173489 w 6891715"/>
                <a:gd name="connsiteY3980" fmla="*/ 5994154 h 6367455"/>
                <a:gd name="connsiteX3981" fmla="*/ 5174759 w 6891715"/>
                <a:gd name="connsiteY3981" fmla="*/ 6030953 h 6367455"/>
                <a:gd name="connsiteX3982" fmla="*/ 5150625 w 6891715"/>
                <a:gd name="connsiteY3982" fmla="*/ 6049987 h 6367455"/>
                <a:gd name="connsiteX3983" fmla="*/ 5148720 w 6891715"/>
                <a:gd name="connsiteY3983" fmla="*/ 6075682 h 6367455"/>
                <a:gd name="connsiteX3984" fmla="*/ 5130619 w 6891715"/>
                <a:gd name="connsiteY3984" fmla="*/ 6078855 h 6367455"/>
                <a:gd name="connsiteX3985" fmla="*/ 5123633 w 6891715"/>
                <a:gd name="connsiteY3985" fmla="*/ 6088054 h 6367455"/>
                <a:gd name="connsiteX3986" fmla="*/ 5108708 w 6891715"/>
                <a:gd name="connsiteY3986" fmla="*/ 6085834 h 6367455"/>
                <a:gd name="connsiteX3987" fmla="*/ 5112518 w 6891715"/>
                <a:gd name="connsiteY3987" fmla="*/ 6077903 h 6367455"/>
                <a:gd name="connsiteX3988" fmla="*/ 5105214 w 6891715"/>
                <a:gd name="connsiteY3988" fmla="*/ 6066483 h 6367455"/>
                <a:gd name="connsiteX3989" fmla="*/ 5097911 w 6891715"/>
                <a:gd name="connsiteY3989" fmla="*/ 6052842 h 6367455"/>
                <a:gd name="connsiteX3990" fmla="*/ 5104897 w 6891715"/>
                <a:gd name="connsiteY3990" fmla="*/ 6028415 h 6367455"/>
                <a:gd name="connsiteX3991" fmla="*/ 5133159 w 6891715"/>
                <a:gd name="connsiteY3991" fmla="*/ 6005257 h 6367455"/>
                <a:gd name="connsiteX3992" fmla="*/ 5134112 w 6891715"/>
                <a:gd name="connsiteY3992" fmla="*/ 5986224 h 6367455"/>
                <a:gd name="connsiteX3993" fmla="*/ 5116329 w 6891715"/>
                <a:gd name="connsiteY3993" fmla="*/ 5973852 h 6367455"/>
                <a:gd name="connsiteX3994" fmla="*/ 5093782 w 6891715"/>
                <a:gd name="connsiteY3994" fmla="*/ 5989713 h 6367455"/>
                <a:gd name="connsiteX3995" fmla="*/ 5084573 w 6891715"/>
                <a:gd name="connsiteY3995" fmla="*/ 6005575 h 6367455"/>
                <a:gd name="connsiteX3996" fmla="*/ 5073141 w 6891715"/>
                <a:gd name="connsiteY3996" fmla="*/ 6016043 h 6367455"/>
                <a:gd name="connsiteX3997" fmla="*/ 5035987 w 6891715"/>
                <a:gd name="connsiteY3997" fmla="*/ 6013505 h 6367455"/>
                <a:gd name="connsiteX3998" fmla="*/ 5021062 w 6891715"/>
                <a:gd name="connsiteY3998" fmla="*/ 5997644 h 6367455"/>
                <a:gd name="connsiteX3999" fmla="*/ 4988036 w 6891715"/>
                <a:gd name="connsiteY3999" fmla="*/ 5989713 h 6367455"/>
                <a:gd name="connsiteX4000" fmla="*/ 4966125 w 6891715"/>
                <a:gd name="connsiteY4000" fmla="*/ 6007795 h 6367455"/>
                <a:gd name="connsiteX4001" fmla="*/ 4944848 w 6891715"/>
                <a:gd name="connsiteY4001" fmla="*/ 6018264 h 6367455"/>
                <a:gd name="connsiteX4002" fmla="*/ 4934687 w 6891715"/>
                <a:gd name="connsiteY4002" fmla="*/ 6043642 h 6367455"/>
                <a:gd name="connsiteX4003" fmla="*/ 4913410 w 6891715"/>
                <a:gd name="connsiteY4003" fmla="*/ 6049035 h 6367455"/>
                <a:gd name="connsiteX4004" fmla="*/ 4903249 w 6891715"/>
                <a:gd name="connsiteY4004" fmla="*/ 6067117 h 6367455"/>
                <a:gd name="connsiteX4005" fmla="*/ 4857520 w 6891715"/>
                <a:gd name="connsiteY4005" fmla="*/ 6070607 h 6367455"/>
                <a:gd name="connsiteX4006" fmla="*/ 4836562 w 6891715"/>
                <a:gd name="connsiteY4006" fmla="*/ 6068703 h 6367455"/>
                <a:gd name="connsiteX4007" fmla="*/ 4823859 w 6891715"/>
                <a:gd name="connsiteY4007" fmla="*/ 6077268 h 6367455"/>
                <a:gd name="connsiteX4008" fmla="*/ 4801630 w 6891715"/>
                <a:gd name="connsiteY4008" fmla="*/ 6085199 h 6367455"/>
                <a:gd name="connsiteX4009" fmla="*/ 4774003 w 6891715"/>
                <a:gd name="connsiteY4009" fmla="*/ 6068386 h 6367455"/>
                <a:gd name="connsiteX4010" fmla="*/ 4750821 w 6891715"/>
                <a:gd name="connsiteY4010" fmla="*/ 6037932 h 6367455"/>
                <a:gd name="connsiteX4011" fmla="*/ 4727957 w 6891715"/>
                <a:gd name="connsiteY4011" fmla="*/ 6027781 h 6367455"/>
                <a:gd name="connsiteX4012" fmla="*/ 4707951 w 6891715"/>
                <a:gd name="connsiteY4012" fmla="*/ 6010968 h 6367455"/>
                <a:gd name="connsiteX4013" fmla="*/ 4689851 w 6891715"/>
                <a:gd name="connsiteY4013" fmla="*/ 6006844 h 6367455"/>
                <a:gd name="connsiteX4014" fmla="*/ 4665399 w 6891715"/>
                <a:gd name="connsiteY4014" fmla="*/ 5992568 h 6367455"/>
                <a:gd name="connsiteX4015" fmla="*/ 4627292 w 6891715"/>
                <a:gd name="connsiteY4015" fmla="*/ 5989713 h 6367455"/>
                <a:gd name="connsiteX4016" fmla="*/ 4610462 w 6891715"/>
                <a:gd name="connsiteY4016" fmla="*/ 6002402 h 6367455"/>
                <a:gd name="connsiteX4017" fmla="*/ 4606333 w 6891715"/>
                <a:gd name="connsiteY4017" fmla="*/ 6020484 h 6367455"/>
                <a:gd name="connsiteX4018" fmla="*/ 4605698 w 6891715"/>
                <a:gd name="connsiteY4018" fmla="*/ 6034125 h 6367455"/>
                <a:gd name="connsiteX4019" fmla="*/ 4582517 w 6891715"/>
                <a:gd name="connsiteY4019" fmla="*/ 6058552 h 6367455"/>
                <a:gd name="connsiteX4020" fmla="*/ 4568862 w 6891715"/>
                <a:gd name="connsiteY4020" fmla="*/ 6058552 h 6367455"/>
                <a:gd name="connsiteX4021" fmla="*/ 4569497 w 6891715"/>
                <a:gd name="connsiteY4021" fmla="*/ 6051256 h 6367455"/>
                <a:gd name="connsiteX4022" fmla="*/ 4563463 w 6891715"/>
                <a:gd name="connsiteY4022" fmla="*/ 6051256 h 6367455"/>
                <a:gd name="connsiteX4023" fmla="*/ 4557112 w 6891715"/>
                <a:gd name="connsiteY4023" fmla="*/ 6066165 h 6367455"/>
                <a:gd name="connsiteX4024" fmla="*/ 4544410 w 6891715"/>
                <a:gd name="connsiteY4024" fmla="*/ 6071241 h 6367455"/>
                <a:gd name="connsiteX4025" fmla="*/ 4526309 w 6891715"/>
                <a:gd name="connsiteY4025" fmla="*/ 6076951 h 6367455"/>
                <a:gd name="connsiteX4026" fmla="*/ 4501222 w 6891715"/>
                <a:gd name="connsiteY4026" fmla="*/ 6073144 h 6367455"/>
                <a:gd name="connsiteX4027" fmla="*/ 4480581 w 6891715"/>
                <a:gd name="connsiteY4027" fmla="*/ 6058235 h 6367455"/>
                <a:gd name="connsiteX4028" fmla="*/ 4455176 w 6891715"/>
                <a:gd name="connsiteY4028" fmla="*/ 6030319 h 6367455"/>
                <a:gd name="connsiteX4029" fmla="*/ 4452636 w 6891715"/>
                <a:gd name="connsiteY4029" fmla="*/ 6011285 h 6367455"/>
                <a:gd name="connsiteX4030" fmla="*/ 4435805 w 6891715"/>
                <a:gd name="connsiteY4030" fmla="*/ 6006209 h 6367455"/>
                <a:gd name="connsiteX4031" fmla="*/ 4440251 w 6891715"/>
                <a:gd name="connsiteY4031" fmla="*/ 6023974 h 6367455"/>
                <a:gd name="connsiteX4032" fmla="*/ 4422151 w 6891715"/>
                <a:gd name="connsiteY4032" fmla="*/ 6025243 h 6367455"/>
                <a:gd name="connsiteX4033" fmla="*/ 4409448 w 6891715"/>
                <a:gd name="connsiteY4033" fmla="*/ 6012554 h 6367455"/>
                <a:gd name="connsiteX4034" fmla="*/ 4402144 w 6891715"/>
                <a:gd name="connsiteY4034" fmla="*/ 5999230 h 6367455"/>
                <a:gd name="connsiteX4035" fmla="*/ 4394841 w 6891715"/>
                <a:gd name="connsiteY4035" fmla="*/ 6000182 h 6367455"/>
                <a:gd name="connsiteX4036" fmla="*/ 4383091 w 6891715"/>
                <a:gd name="connsiteY4036" fmla="*/ 5992886 h 6367455"/>
                <a:gd name="connsiteX4037" fmla="*/ 4374517 w 6891715"/>
                <a:gd name="connsiteY4037" fmla="*/ 6004623 h 6367455"/>
                <a:gd name="connsiteX4038" fmla="*/ 4377693 w 6891715"/>
                <a:gd name="connsiteY4038" fmla="*/ 6021436 h 6367455"/>
                <a:gd name="connsiteX4039" fmla="*/ 4365308 w 6891715"/>
                <a:gd name="connsiteY4039" fmla="*/ 6035394 h 6367455"/>
                <a:gd name="connsiteX4040" fmla="*/ 4358957 w 6891715"/>
                <a:gd name="connsiteY4040" fmla="*/ 6041739 h 6367455"/>
                <a:gd name="connsiteX4041" fmla="*/ 4352606 w 6891715"/>
                <a:gd name="connsiteY4041" fmla="*/ 6040470 h 6367455"/>
                <a:gd name="connsiteX4042" fmla="*/ 4361180 w 6891715"/>
                <a:gd name="connsiteY4042" fmla="*/ 6029050 h 6367455"/>
                <a:gd name="connsiteX4043" fmla="*/ 4355781 w 6891715"/>
                <a:gd name="connsiteY4043" fmla="*/ 6026829 h 6367455"/>
                <a:gd name="connsiteX4044" fmla="*/ 4347207 w 6891715"/>
                <a:gd name="connsiteY4044" fmla="*/ 6033174 h 6367455"/>
                <a:gd name="connsiteX4045" fmla="*/ 4347207 w 6891715"/>
                <a:gd name="connsiteY4045" fmla="*/ 6019850 h 6367455"/>
                <a:gd name="connsiteX4046" fmla="*/ 4356416 w 6891715"/>
                <a:gd name="connsiteY4046" fmla="*/ 6010016 h 6367455"/>
                <a:gd name="connsiteX4047" fmla="*/ 4353241 w 6891715"/>
                <a:gd name="connsiteY4047" fmla="*/ 6008113 h 6367455"/>
                <a:gd name="connsiteX4048" fmla="*/ 4334187 w 6891715"/>
                <a:gd name="connsiteY4048" fmla="*/ 6009064 h 6367455"/>
                <a:gd name="connsiteX4049" fmla="*/ 4319580 w 6891715"/>
                <a:gd name="connsiteY4049" fmla="*/ 6020802 h 6367455"/>
                <a:gd name="connsiteX4050" fmla="*/ 4303702 w 6891715"/>
                <a:gd name="connsiteY4050" fmla="*/ 6016995 h 6367455"/>
                <a:gd name="connsiteX4051" fmla="*/ 4298304 w 6891715"/>
                <a:gd name="connsiteY4051" fmla="*/ 6022071 h 6367455"/>
                <a:gd name="connsiteX4052" fmla="*/ 4293223 w 6891715"/>
                <a:gd name="connsiteY4052" fmla="*/ 6018898 h 6367455"/>
                <a:gd name="connsiteX4053" fmla="*/ 4293223 w 6891715"/>
                <a:gd name="connsiteY4053" fmla="*/ 6010650 h 6367455"/>
                <a:gd name="connsiteX4054" fmla="*/ 4303384 w 6891715"/>
                <a:gd name="connsiteY4054" fmla="*/ 6002085 h 6367455"/>
                <a:gd name="connsiteX4055" fmla="*/ 4318310 w 6891715"/>
                <a:gd name="connsiteY4055" fmla="*/ 6001134 h 6367455"/>
                <a:gd name="connsiteX4056" fmla="*/ 4331965 w 6891715"/>
                <a:gd name="connsiteY4056" fmla="*/ 6001768 h 6367455"/>
                <a:gd name="connsiteX4057" fmla="*/ 4349113 w 6891715"/>
                <a:gd name="connsiteY4057" fmla="*/ 6003671 h 6367455"/>
                <a:gd name="connsiteX4058" fmla="*/ 4354511 w 6891715"/>
                <a:gd name="connsiteY4058" fmla="*/ 5993203 h 6367455"/>
                <a:gd name="connsiteX4059" fmla="*/ 4349113 w 6891715"/>
                <a:gd name="connsiteY4059" fmla="*/ 5983686 h 6367455"/>
                <a:gd name="connsiteX4060" fmla="*/ 4356099 w 6891715"/>
                <a:gd name="connsiteY4060" fmla="*/ 5978293 h 6367455"/>
                <a:gd name="connsiteX4061" fmla="*/ 4363720 w 6891715"/>
                <a:gd name="connsiteY4061" fmla="*/ 5982734 h 6367455"/>
                <a:gd name="connsiteX4062" fmla="*/ 4371977 w 6891715"/>
                <a:gd name="connsiteY4062" fmla="*/ 5974169 h 6367455"/>
                <a:gd name="connsiteX4063" fmla="*/ 4387854 w 6891715"/>
                <a:gd name="connsiteY4063" fmla="*/ 5968776 h 6367455"/>
                <a:gd name="connsiteX4064" fmla="*/ 4386902 w 6891715"/>
                <a:gd name="connsiteY4064" fmla="*/ 5965604 h 6367455"/>
                <a:gd name="connsiteX4065" fmla="*/ 4356099 w 6891715"/>
                <a:gd name="connsiteY4065" fmla="*/ 5966556 h 6367455"/>
                <a:gd name="connsiteX4066" fmla="*/ 4343397 w 6891715"/>
                <a:gd name="connsiteY4066" fmla="*/ 5965921 h 6367455"/>
                <a:gd name="connsiteX4067" fmla="*/ 4334823 w 6891715"/>
                <a:gd name="connsiteY4067" fmla="*/ 5975438 h 6367455"/>
                <a:gd name="connsiteX4068" fmla="*/ 4331012 w 6891715"/>
                <a:gd name="connsiteY4068" fmla="*/ 5976707 h 6367455"/>
                <a:gd name="connsiteX4069" fmla="*/ 4322438 w 6891715"/>
                <a:gd name="connsiteY4069" fmla="*/ 5976707 h 6367455"/>
                <a:gd name="connsiteX4070" fmla="*/ 4312911 w 6891715"/>
                <a:gd name="connsiteY4070" fmla="*/ 5972266 h 6367455"/>
                <a:gd name="connsiteX4071" fmla="*/ 4303384 w 6891715"/>
                <a:gd name="connsiteY4071" fmla="*/ 5973852 h 6367455"/>
                <a:gd name="connsiteX4072" fmla="*/ 4292905 w 6891715"/>
                <a:gd name="connsiteY4072" fmla="*/ 5986541 h 6367455"/>
                <a:gd name="connsiteX4073" fmla="*/ 4285284 w 6891715"/>
                <a:gd name="connsiteY4073" fmla="*/ 5983369 h 6367455"/>
                <a:gd name="connsiteX4074" fmla="*/ 4281156 w 6891715"/>
                <a:gd name="connsiteY4074" fmla="*/ 5969411 h 6367455"/>
                <a:gd name="connsiteX4075" fmla="*/ 4285919 w 6891715"/>
                <a:gd name="connsiteY4075" fmla="*/ 5958942 h 6367455"/>
                <a:gd name="connsiteX4076" fmla="*/ 4303067 w 6891715"/>
                <a:gd name="connsiteY4076" fmla="*/ 5956721 h 6367455"/>
                <a:gd name="connsiteX4077" fmla="*/ 4308465 w 6891715"/>
                <a:gd name="connsiteY4077" fmla="*/ 5955770 h 6367455"/>
                <a:gd name="connsiteX4078" fmla="*/ 4308465 w 6891715"/>
                <a:gd name="connsiteY4078" fmla="*/ 5947205 h 6367455"/>
                <a:gd name="connsiteX4079" fmla="*/ 4309418 w 6891715"/>
                <a:gd name="connsiteY4079" fmla="*/ 5937688 h 6367455"/>
                <a:gd name="connsiteX4080" fmla="*/ 4298939 w 6891715"/>
                <a:gd name="connsiteY4080" fmla="*/ 5937688 h 6367455"/>
                <a:gd name="connsiteX4081" fmla="*/ 4293540 w 6891715"/>
                <a:gd name="connsiteY4081" fmla="*/ 5939274 h 6367455"/>
                <a:gd name="connsiteX4082" fmla="*/ 4281791 w 6891715"/>
                <a:gd name="connsiteY4082" fmla="*/ 5928488 h 6367455"/>
                <a:gd name="connsiteX4083" fmla="*/ 4280838 w 6891715"/>
                <a:gd name="connsiteY4083" fmla="*/ 5918971 h 6367455"/>
                <a:gd name="connsiteX4084" fmla="*/ 4277345 w 6891715"/>
                <a:gd name="connsiteY4084" fmla="*/ 5909772 h 6367455"/>
                <a:gd name="connsiteX4085" fmla="*/ 4262420 w 6891715"/>
                <a:gd name="connsiteY4085" fmla="*/ 5897082 h 6367455"/>
                <a:gd name="connsiteX4086" fmla="*/ 4267818 w 6891715"/>
                <a:gd name="connsiteY4086" fmla="*/ 5891690 h 6367455"/>
                <a:gd name="connsiteX4087" fmla="*/ 4276075 w 6891715"/>
                <a:gd name="connsiteY4087" fmla="*/ 5896131 h 6367455"/>
                <a:gd name="connsiteX4088" fmla="*/ 4281473 w 6891715"/>
                <a:gd name="connsiteY4088" fmla="*/ 5884393 h 6367455"/>
                <a:gd name="connsiteX4089" fmla="*/ 4277027 w 6891715"/>
                <a:gd name="connsiteY4089" fmla="*/ 5870435 h 6367455"/>
                <a:gd name="connsiteX4090" fmla="*/ 4270359 w 6891715"/>
                <a:gd name="connsiteY4090" fmla="*/ 5863456 h 6367455"/>
                <a:gd name="connsiteX4091" fmla="*/ 4253528 w 6891715"/>
                <a:gd name="connsiteY4091" fmla="*/ 5853939 h 6367455"/>
                <a:gd name="connsiteX4092" fmla="*/ 4236380 w 6891715"/>
                <a:gd name="connsiteY4092" fmla="*/ 5828878 h 6367455"/>
                <a:gd name="connsiteX4093" fmla="*/ 4223678 w 6891715"/>
                <a:gd name="connsiteY4093" fmla="*/ 5829195 h 6367455"/>
                <a:gd name="connsiteX4094" fmla="*/ 4219550 w 6891715"/>
                <a:gd name="connsiteY4094" fmla="*/ 5843788 h 6367455"/>
                <a:gd name="connsiteX4095" fmla="*/ 4212246 w 6891715"/>
                <a:gd name="connsiteY4095" fmla="*/ 5840933 h 6367455"/>
                <a:gd name="connsiteX4096" fmla="*/ 4197321 w 6891715"/>
                <a:gd name="connsiteY4096" fmla="*/ 5826975 h 6367455"/>
                <a:gd name="connsiteX4097" fmla="*/ 4182395 w 6891715"/>
                <a:gd name="connsiteY4097" fmla="*/ 5823168 h 6367455"/>
                <a:gd name="connsiteX4098" fmla="*/ 4187476 w 6891715"/>
                <a:gd name="connsiteY4098" fmla="*/ 5806355 h 6367455"/>
                <a:gd name="connsiteX4099" fmla="*/ 4195733 w 6891715"/>
                <a:gd name="connsiteY4099" fmla="*/ 5808258 h 6367455"/>
                <a:gd name="connsiteX4100" fmla="*/ 4194145 w 6891715"/>
                <a:gd name="connsiteY4100" fmla="*/ 5814603 h 6367455"/>
                <a:gd name="connsiteX4101" fmla="*/ 4199226 w 6891715"/>
                <a:gd name="connsiteY4101" fmla="*/ 5816506 h 6367455"/>
                <a:gd name="connsiteX4102" fmla="*/ 4208435 w 6891715"/>
                <a:gd name="connsiteY4102" fmla="*/ 5805721 h 6367455"/>
                <a:gd name="connsiteX4103" fmla="*/ 4203354 w 6891715"/>
                <a:gd name="connsiteY4103" fmla="*/ 5798742 h 6367455"/>
                <a:gd name="connsiteX4104" fmla="*/ 4194780 w 6891715"/>
                <a:gd name="connsiteY4104" fmla="*/ 5794618 h 6367455"/>
                <a:gd name="connsiteX4105" fmla="*/ 4190652 w 6891715"/>
                <a:gd name="connsiteY4105" fmla="*/ 5777487 h 6367455"/>
                <a:gd name="connsiteX4106" fmla="*/ 4197956 w 6891715"/>
                <a:gd name="connsiteY4106" fmla="*/ 5775584 h 6367455"/>
                <a:gd name="connsiteX4107" fmla="*/ 4209388 w 6891715"/>
                <a:gd name="connsiteY4107" fmla="*/ 5778756 h 6367455"/>
                <a:gd name="connsiteX4108" fmla="*/ 4212881 w 6891715"/>
                <a:gd name="connsiteY4108" fmla="*/ 5790176 h 6367455"/>
                <a:gd name="connsiteX4109" fmla="*/ 4211611 w 6891715"/>
                <a:gd name="connsiteY4109" fmla="*/ 5800645 h 6367455"/>
                <a:gd name="connsiteX4110" fmla="*/ 4216056 w 6891715"/>
                <a:gd name="connsiteY4110" fmla="*/ 5809210 h 6367455"/>
                <a:gd name="connsiteX4111" fmla="*/ 4226536 w 6891715"/>
                <a:gd name="connsiteY4111" fmla="*/ 5812382 h 6367455"/>
                <a:gd name="connsiteX4112" fmla="*/ 4223360 w 6891715"/>
                <a:gd name="connsiteY4112" fmla="*/ 5800645 h 6367455"/>
                <a:gd name="connsiteX4113" fmla="*/ 4225583 w 6891715"/>
                <a:gd name="connsiteY4113" fmla="*/ 5795252 h 6367455"/>
                <a:gd name="connsiteX4114" fmla="*/ 4229711 w 6891715"/>
                <a:gd name="connsiteY4114" fmla="*/ 5798424 h 6367455"/>
                <a:gd name="connsiteX4115" fmla="*/ 4230982 w 6891715"/>
                <a:gd name="connsiteY4115" fmla="*/ 5812382 h 6367455"/>
                <a:gd name="connsiteX4116" fmla="*/ 4242414 w 6891715"/>
                <a:gd name="connsiteY4116" fmla="*/ 5805403 h 6367455"/>
                <a:gd name="connsiteX4117" fmla="*/ 4256386 w 6891715"/>
                <a:gd name="connsiteY4117" fmla="*/ 5807624 h 6367455"/>
                <a:gd name="connsiteX4118" fmla="*/ 4273217 w 6891715"/>
                <a:gd name="connsiteY4118" fmla="*/ 5807624 h 6367455"/>
                <a:gd name="connsiteX4119" fmla="*/ 4266865 w 6891715"/>
                <a:gd name="connsiteY4119" fmla="*/ 5799059 h 6367455"/>
                <a:gd name="connsiteX4120" fmla="*/ 4252258 w 6891715"/>
                <a:gd name="connsiteY4120" fmla="*/ 5798107 h 6367455"/>
                <a:gd name="connsiteX4121" fmla="*/ 4244637 w 6891715"/>
                <a:gd name="connsiteY4121" fmla="*/ 5797473 h 6367455"/>
                <a:gd name="connsiteX4122" fmla="*/ 4238285 w 6891715"/>
                <a:gd name="connsiteY4122" fmla="*/ 5789859 h 6367455"/>
                <a:gd name="connsiteX4123" fmla="*/ 4227488 w 6891715"/>
                <a:gd name="connsiteY4123" fmla="*/ 5772412 h 6367455"/>
                <a:gd name="connsiteX4124" fmla="*/ 4233840 w 6891715"/>
                <a:gd name="connsiteY4124" fmla="*/ 5763846 h 6367455"/>
                <a:gd name="connsiteX4125" fmla="*/ 4241143 w 6891715"/>
                <a:gd name="connsiteY4125" fmla="*/ 5767653 h 6367455"/>
                <a:gd name="connsiteX4126" fmla="*/ 4251623 w 6891715"/>
                <a:gd name="connsiteY4126" fmla="*/ 5754964 h 6367455"/>
                <a:gd name="connsiteX4127" fmla="*/ 4255751 w 6891715"/>
                <a:gd name="connsiteY4127" fmla="*/ 5744495 h 6367455"/>
                <a:gd name="connsiteX4128" fmla="*/ 4252575 w 6891715"/>
                <a:gd name="connsiteY4128" fmla="*/ 5740371 h 6367455"/>
                <a:gd name="connsiteX4129" fmla="*/ 4238603 w 6891715"/>
                <a:gd name="connsiteY4129" fmla="*/ 5746716 h 6367455"/>
                <a:gd name="connsiteX4130" fmla="*/ 4234475 w 6891715"/>
                <a:gd name="connsiteY4130" fmla="*/ 5742592 h 6367455"/>
                <a:gd name="connsiteX4131" fmla="*/ 4233204 w 6891715"/>
                <a:gd name="connsiteY4131" fmla="*/ 5727682 h 6367455"/>
                <a:gd name="connsiteX4132" fmla="*/ 4239873 w 6891715"/>
                <a:gd name="connsiteY4132" fmla="*/ 5720386 h 6367455"/>
                <a:gd name="connsiteX4133" fmla="*/ 4233204 w 6891715"/>
                <a:gd name="connsiteY4133" fmla="*/ 5713407 h 6367455"/>
                <a:gd name="connsiteX4134" fmla="*/ 4222725 w 6891715"/>
                <a:gd name="connsiteY4134" fmla="*/ 5707062 h 6367455"/>
                <a:gd name="connsiteX4135" fmla="*/ 4219232 w 6891715"/>
                <a:gd name="connsiteY4135" fmla="*/ 5699449 h 6367455"/>
                <a:gd name="connsiteX4136" fmla="*/ 4212881 w 6891715"/>
                <a:gd name="connsiteY4136" fmla="*/ 5699449 h 6367455"/>
                <a:gd name="connsiteX4137" fmla="*/ 4212881 w 6891715"/>
                <a:gd name="connsiteY4137" fmla="*/ 5690249 h 6367455"/>
                <a:gd name="connsiteX4138" fmla="*/ 4220185 w 6891715"/>
                <a:gd name="connsiteY4138" fmla="*/ 5690884 h 6367455"/>
                <a:gd name="connsiteX4139" fmla="*/ 4235110 w 6891715"/>
                <a:gd name="connsiteY4139" fmla="*/ 5686760 h 6367455"/>
                <a:gd name="connsiteX4140" fmla="*/ 4235110 w 6891715"/>
                <a:gd name="connsiteY4140" fmla="*/ 5682636 h 6367455"/>
                <a:gd name="connsiteX4141" fmla="*/ 4246859 w 6891715"/>
                <a:gd name="connsiteY4141" fmla="*/ 5681367 h 6367455"/>
                <a:gd name="connsiteX4142" fmla="*/ 4251623 w 6891715"/>
                <a:gd name="connsiteY4142" fmla="*/ 5673119 h 6367455"/>
                <a:gd name="connsiteX4143" fmla="*/ 4248447 w 6891715"/>
                <a:gd name="connsiteY4143" fmla="*/ 5663285 h 6367455"/>
                <a:gd name="connsiteX4144" fmla="*/ 4221455 w 6891715"/>
                <a:gd name="connsiteY4144" fmla="*/ 5672167 h 6367455"/>
                <a:gd name="connsiteX4145" fmla="*/ 4208435 w 6891715"/>
                <a:gd name="connsiteY4145" fmla="*/ 5672167 h 6367455"/>
                <a:gd name="connsiteX4146" fmla="*/ 4193827 w 6891715"/>
                <a:gd name="connsiteY4146" fmla="*/ 5671216 h 6367455"/>
                <a:gd name="connsiteX4147" fmla="*/ 4182078 w 6891715"/>
                <a:gd name="connsiteY4147" fmla="*/ 5684856 h 6367455"/>
                <a:gd name="connsiteX4148" fmla="*/ 4167153 w 6891715"/>
                <a:gd name="connsiteY4148" fmla="*/ 5685491 h 6367455"/>
                <a:gd name="connsiteX4149" fmla="*/ 4168105 w 6891715"/>
                <a:gd name="connsiteY4149" fmla="*/ 5672484 h 6367455"/>
                <a:gd name="connsiteX4150" fmla="*/ 4172551 w 6891715"/>
                <a:gd name="connsiteY4150" fmla="*/ 5665188 h 6367455"/>
                <a:gd name="connsiteX4151" fmla="*/ 4173504 w 6891715"/>
                <a:gd name="connsiteY4151" fmla="*/ 5651547 h 6367455"/>
                <a:gd name="connsiteX4152" fmla="*/ 4169058 w 6891715"/>
                <a:gd name="connsiteY4152" fmla="*/ 5637906 h 6367455"/>
                <a:gd name="connsiteX4153" fmla="*/ 4176362 w 6891715"/>
                <a:gd name="connsiteY4153" fmla="*/ 5618873 h 6367455"/>
                <a:gd name="connsiteX4154" fmla="*/ 4195098 w 6891715"/>
                <a:gd name="connsiteY4154" fmla="*/ 5603011 h 6367455"/>
                <a:gd name="connsiteX4155" fmla="*/ 4196050 w 6891715"/>
                <a:gd name="connsiteY4155" fmla="*/ 5595715 h 6367455"/>
                <a:gd name="connsiteX4156" fmla="*/ 4205260 w 6891715"/>
                <a:gd name="connsiteY4156" fmla="*/ 5583978 h 6367455"/>
                <a:gd name="connsiteX4157" fmla="*/ 4219232 w 6891715"/>
                <a:gd name="connsiteY4157" fmla="*/ 5580805 h 6367455"/>
                <a:gd name="connsiteX4158" fmla="*/ 4230982 w 6891715"/>
                <a:gd name="connsiteY4158" fmla="*/ 5565896 h 6367455"/>
                <a:gd name="connsiteX4159" fmla="*/ 4244637 w 6891715"/>
                <a:gd name="connsiteY4159" fmla="*/ 5563358 h 6367455"/>
                <a:gd name="connsiteX4160" fmla="*/ 4257021 w 6891715"/>
                <a:gd name="connsiteY4160" fmla="*/ 5561454 h 6367455"/>
                <a:gd name="connsiteX4161" fmla="*/ 4264643 w 6891715"/>
                <a:gd name="connsiteY4161" fmla="*/ 5553841 h 6367455"/>
                <a:gd name="connsiteX4162" fmla="*/ 4280520 w 6891715"/>
                <a:gd name="connsiteY4162" fmla="*/ 5557013 h 6367455"/>
                <a:gd name="connsiteX4163" fmla="*/ 4286872 w 6891715"/>
                <a:gd name="connsiteY4163" fmla="*/ 5570337 h 6367455"/>
                <a:gd name="connsiteX4164" fmla="*/ 4295128 w 6891715"/>
                <a:gd name="connsiteY4164" fmla="*/ 5575730 h 6367455"/>
                <a:gd name="connsiteX4165" fmla="*/ 4318627 w 6891715"/>
                <a:gd name="connsiteY4165" fmla="*/ 5575412 h 6367455"/>
                <a:gd name="connsiteX4166" fmla="*/ 4327201 w 6891715"/>
                <a:gd name="connsiteY4166" fmla="*/ 5566847 h 6367455"/>
                <a:gd name="connsiteX4167" fmla="*/ 4310053 w 6891715"/>
                <a:gd name="connsiteY4167" fmla="*/ 5556696 h 6367455"/>
                <a:gd name="connsiteX4168" fmla="*/ 4311323 w 6891715"/>
                <a:gd name="connsiteY4168" fmla="*/ 5550351 h 6367455"/>
                <a:gd name="connsiteX4169" fmla="*/ 4326884 w 6891715"/>
                <a:gd name="connsiteY4169" fmla="*/ 5547813 h 6367455"/>
                <a:gd name="connsiteX4170" fmla="*/ 4345937 w 6891715"/>
                <a:gd name="connsiteY4170" fmla="*/ 5550034 h 6367455"/>
                <a:gd name="connsiteX4171" fmla="*/ 4345302 w 6891715"/>
                <a:gd name="connsiteY4171" fmla="*/ 5558599 h 6367455"/>
                <a:gd name="connsiteX4172" fmla="*/ 4334505 w 6891715"/>
                <a:gd name="connsiteY4172" fmla="*/ 5560503 h 6367455"/>
                <a:gd name="connsiteX4173" fmla="*/ 4358957 w 6891715"/>
                <a:gd name="connsiteY4173" fmla="*/ 5572875 h 6367455"/>
                <a:gd name="connsiteX4174" fmla="*/ 4384361 w 6891715"/>
                <a:gd name="connsiteY4174" fmla="*/ 5570971 h 6367455"/>
                <a:gd name="connsiteX4175" fmla="*/ 4414847 w 6891715"/>
                <a:gd name="connsiteY4175" fmla="*/ 5562089 h 6367455"/>
                <a:gd name="connsiteX4176" fmla="*/ 4437076 w 6891715"/>
                <a:gd name="connsiteY4176" fmla="*/ 5559551 h 6367455"/>
                <a:gd name="connsiteX4177" fmla="*/ 4446602 w 6891715"/>
                <a:gd name="connsiteY4177" fmla="*/ 5562723 h 6367455"/>
                <a:gd name="connsiteX4178" fmla="*/ 4458352 w 6891715"/>
                <a:gd name="connsiteY4178" fmla="*/ 5562723 h 6367455"/>
                <a:gd name="connsiteX4179" fmla="*/ 4458034 w 6891715"/>
                <a:gd name="connsiteY4179" fmla="*/ 5550034 h 6367455"/>
                <a:gd name="connsiteX4180" fmla="*/ 4452636 w 6891715"/>
                <a:gd name="connsiteY4180" fmla="*/ 5546862 h 6367455"/>
                <a:gd name="connsiteX4181" fmla="*/ 4438346 w 6891715"/>
                <a:gd name="connsiteY4181" fmla="*/ 5551303 h 6367455"/>
                <a:gd name="connsiteX4182" fmla="*/ 4430725 w 6891715"/>
                <a:gd name="connsiteY4182" fmla="*/ 5547179 h 6367455"/>
                <a:gd name="connsiteX4183" fmla="*/ 4421198 w 6891715"/>
                <a:gd name="connsiteY4183" fmla="*/ 5540834 h 6367455"/>
                <a:gd name="connsiteX4184" fmla="*/ 4438981 w 6891715"/>
                <a:gd name="connsiteY4184" fmla="*/ 5533221 h 6367455"/>
                <a:gd name="connsiteX4185" fmla="*/ 4442157 w 6891715"/>
                <a:gd name="connsiteY4185" fmla="*/ 5528145 h 6367455"/>
                <a:gd name="connsiteX4186" fmla="*/ 4469784 w 6891715"/>
                <a:gd name="connsiteY4186" fmla="*/ 5528780 h 6367455"/>
                <a:gd name="connsiteX4187" fmla="*/ 4481534 w 6891715"/>
                <a:gd name="connsiteY4187" fmla="*/ 5527828 h 6367455"/>
                <a:gd name="connsiteX4188" fmla="*/ 4484074 w 6891715"/>
                <a:gd name="connsiteY4188" fmla="*/ 5521483 h 6367455"/>
                <a:gd name="connsiteX4189" fmla="*/ 4503445 w 6891715"/>
                <a:gd name="connsiteY4189" fmla="*/ 5522118 h 6367455"/>
                <a:gd name="connsiteX4190" fmla="*/ 4525674 w 6891715"/>
                <a:gd name="connsiteY4190" fmla="*/ 5523070 h 6367455"/>
                <a:gd name="connsiteX4191" fmla="*/ 4518053 w 6891715"/>
                <a:gd name="connsiteY4191" fmla="*/ 5517677 h 6367455"/>
                <a:gd name="connsiteX4192" fmla="*/ 4503445 w 6891715"/>
                <a:gd name="connsiteY4192" fmla="*/ 5516091 h 6367455"/>
                <a:gd name="connsiteX4193" fmla="*/ 4489473 w 6891715"/>
                <a:gd name="connsiteY4193" fmla="*/ 5516091 h 6367455"/>
                <a:gd name="connsiteX4194" fmla="*/ 4484074 w 6891715"/>
                <a:gd name="connsiteY4194" fmla="*/ 5521483 h 6367455"/>
                <a:gd name="connsiteX4195" fmla="*/ 4471372 w 6891715"/>
                <a:gd name="connsiteY4195" fmla="*/ 5518311 h 6367455"/>
                <a:gd name="connsiteX4196" fmla="*/ 4466291 w 6891715"/>
                <a:gd name="connsiteY4196" fmla="*/ 5513236 h 6367455"/>
                <a:gd name="connsiteX4197" fmla="*/ 4467244 w 6891715"/>
                <a:gd name="connsiteY4197" fmla="*/ 5502767 h 6367455"/>
                <a:gd name="connsiteX4198" fmla="*/ 4457717 w 6891715"/>
                <a:gd name="connsiteY4198" fmla="*/ 5498326 h 6367455"/>
                <a:gd name="connsiteX4199" fmla="*/ 4449143 w 6891715"/>
                <a:gd name="connsiteY4199" fmla="*/ 5491030 h 6367455"/>
                <a:gd name="connsiteX4200" fmla="*/ 4451366 w 6891715"/>
                <a:gd name="connsiteY4200" fmla="*/ 5488174 h 6367455"/>
                <a:gd name="connsiteX4201" fmla="*/ 4445967 w 6891715"/>
                <a:gd name="connsiteY4201" fmla="*/ 5484050 h 6367455"/>
                <a:gd name="connsiteX4202" fmla="*/ 4450413 w 6891715"/>
                <a:gd name="connsiteY4202" fmla="*/ 5474216 h 6367455"/>
                <a:gd name="connsiteX4203" fmla="*/ 4454224 w 6891715"/>
                <a:gd name="connsiteY4203" fmla="*/ 5462796 h 6367455"/>
                <a:gd name="connsiteX4204" fmla="*/ 4471054 w 6891715"/>
                <a:gd name="connsiteY4204" fmla="*/ 5460576 h 6367455"/>
                <a:gd name="connsiteX4205" fmla="*/ 4485979 w 6891715"/>
                <a:gd name="connsiteY4205" fmla="*/ 5470727 h 6367455"/>
                <a:gd name="connsiteX4206" fmla="*/ 4497729 w 6891715"/>
                <a:gd name="connsiteY4206" fmla="*/ 5466603 h 6367455"/>
                <a:gd name="connsiteX4207" fmla="*/ 4519005 w 6891715"/>
                <a:gd name="connsiteY4207" fmla="*/ 5472630 h 6367455"/>
                <a:gd name="connsiteX4208" fmla="*/ 4540282 w 6891715"/>
                <a:gd name="connsiteY4208" fmla="*/ 5474216 h 6367455"/>
                <a:gd name="connsiteX4209" fmla="*/ 4576801 w 6891715"/>
                <a:gd name="connsiteY4209" fmla="*/ 5462796 h 6367455"/>
                <a:gd name="connsiteX4210" fmla="*/ 4615225 w 6891715"/>
                <a:gd name="connsiteY4210" fmla="*/ 5473899 h 6367455"/>
                <a:gd name="connsiteX4211" fmla="*/ 4632055 w 6891715"/>
                <a:gd name="connsiteY4211" fmla="*/ 5472630 h 6367455"/>
                <a:gd name="connsiteX4212" fmla="*/ 4660635 w 6891715"/>
                <a:gd name="connsiteY4212" fmla="*/ 5469141 h 6367455"/>
                <a:gd name="connsiteX4213" fmla="*/ 4667939 w 6891715"/>
                <a:gd name="connsiteY4213" fmla="*/ 5447252 h 6367455"/>
                <a:gd name="connsiteX4214" fmla="*/ 4721606 w 6891715"/>
                <a:gd name="connsiteY4214" fmla="*/ 5417115 h 6367455"/>
                <a:gd name="connsiteX4215" fmla="*/ 4777179 w 6891715"/>
                <a:gd name="connsiteY4215" fmla="*/ 5385075 h 6367455"/>
                <a:gd name="connsiteX4216" fmla="*/ 4808934 w 6891715"/>
                <a:gd name="connsiteY4216" fmla="*/ 5377144 h 6367455"/>
                <a:gd name="connsiteX4217" fmla="*/ 4837197 w 6891715"/>
                <a:gd name="connsiteY4217" fmla="*/ 5363504 h 6367455"/>
                <a:gd name="connsiteX4218" fmla="*/ 4847994 w 6891715"/>
                <a:gd name="connsiteY4218" fmla="*/ 5354938 h 6367455"/>
                <a:gd name="connsiteX4219" fmla="*/ 4929288 w 6891715"/>
                <a:gd name="connsiteY4219" fmla="*/ 5357476 h 6367455"/>
                <a:gd name="connsiteX4220" fmla="*/ 4984543 w 6891715"/>
                <a:gd name="connsiteY4220" fmla="*/ 5364138 h 6367455"/>
                <a:gd name="connsiteX4221" fmla="*/ 5002644 w 6891715"/>
                <a:gd name="connsiteY4221" fmla="*/ 5359697 h 6367455"/>
                <a:gd name="connsiteX4222" fmla="*/ 5014076 w 6891715"/>
                <a:gd name="connsiteY4222" fmla="*/ 5347008 h 6367455"/>
                <a:gd name="connsiteX4223" fmla="*/ 5026778 w 6891715"/>
                <a:gd name="connsiteY4223" fmla="*/ 5345104 h 6367455"/>
                <a:gd name="connsiteX4224" fmla="*/ 5042021 w 6891715"/>
                <a:gd name="connsiteY4224" fmla="*/ 5383489 h 6367455"/>
                <a:gd name="connsiteX4225" fmla="*/ 5058851 w 6891715"/>
                <a:gd name="connsiteY4225" fmla="*/ 5387613 h 6367455"/>
                <a:gd name="connsiteX4226" fmla="*/ 5071553 w 6891715"/>
                <a:gd name="connsiteY4226" fmla="*/ 5399033 h 6367455"/>
                <a:gd name="connsiteX4227" fmla="*/ 5089654 w 6891715"/>
                <a:gd name="connsiteY4227" fmla="*/ 5402205 h 6367455"/>
                <a:gd name="connsiteX4228" fmla="*/ 5111883 w 6891715"/>
                <a:gd name="connsiteY4228" fmla="*/ 5391420 h 6367455"/>
                <a:gd name="connsiteX4229" fmla="*/ 5119504 w 6891715"/>
                <a:gd name="connsiteY4229" fmla="*/ 5394592 h 6367455"/>
                <a:gd name="connsiteX4230" fmla="*/ 5129031 w 6891715"/>
                <a:gd name="connsiteY4230" fmla="*/ 5401888 h 6367455"/>
                <a:gd name="connsiteX4231" fmla="*/ 5145227 w 6891715"/>
                <a:gd name="connsiteY4231" fmla="*/ 5438687 h 6367455"/>
                <a:gd name="connsiteX4232" fmla="*/ 5162057 w 6891715"/>
                <a:gd name="connsiteY4232" fmla="*/ 5443445 h 6367455"/>
                <a:gd name="connsiteX4233" fmla="*/ 5170313 w 6891715"/>
                <a:gd name="connsiteY4233" fmla="*/ 5439321 h 6367455"/>
                <a:gd name="connsiteX4234" fmla="*/ 5178570 w 6891715"/>
                <a:gd name="connsiteY4234" fmla="*/ 5438687 h 6367455"/>
                <a:gd name="connsiteX4235" fmla="*/ 5189049 w 6891715"/>
                <a:gd name="connsiteY4235" fmla="*/ 5448204 h 6367455"/>
                <a:gd name="connsiteX4236" fmla="*/ 5199211 w 6891715"/>
                <a:gd name="connsiteY4236" fmla="*/ 5454548 h 6367455"/>
                <a:gd name="connsiteX4237" fmla="*/ 5223345 w 6891715"/>
                <a:gd name="connsiteY4237" fmla="*/ 5460576 h 6367455"/>
                <a:gd name="connsiteX4238" fmla="*/ 5241129 w 6891715"/>
                <a:gd name="connsiteY4238" fmla="*/ 5475168 h 6367455"/>
                <a:gd name="connsiteX4239" fmla="*/ 5251608 w 6891715"/>
                <a:gd name="connsiteY4239" fmla="*/ 5480561 h 6367455"/>
                <a:gd name="connsiteX4240" fmla="*/ 5253831 w 6891715"/>
                <a:gd name="connsiteY4240" fmla="*/ 5470727 h 6367455"/>
                <a:gd name="connsiteX4241" fmla="*/ 5262087 w 6891715"/>
                <a:gd name="connsiteY4241" fmla="*/ 5470727 h 6367455"/>
                <a:gd name="connsiteX4242" fmla="*/ 5290032 w 6891715"/>
                <a:gd name="connsiteY4242" fmla="*/ 5485954 h 6367455"/>
                <a:gd name="connsiteX4243" fmla="*/ 5318930 w 6891715"/>
                <a:gd name="connsiteY4243" fmla="*/ 5495471 h 6367455"/>
                <a:gd name="connsiteX4244" fmla="*/ 5356084 w 6891715"/>
                <a:gd name="connsiteY4244" fmla="*/ 5482464 h 6367455"/>
                <a:gd name="connsiteX4245" fmla="*/ 5421501 w 6891715"/>
                <a:gd name="connsiteY4245" fmla="*/ 5468824 h 6367455"/>
                <a:gd name="connsiteX4246" fmla="*/ 5495174 w 6891715"/>
                <a:gd name="connsiteY4246" fmla="*/ 5479927 h 6367455"/>
                <a:gd name="connsiteX4247" fmla="*/ 5517720 w 6891715"/>
                <a:gd name="connsiteY4247" fmla="*/ 5481830 h 6367455"/>
                <a:gd name="connsiteX4248" fmla="*/ 5564401 w 6891715"/>
                <a:gd name="connsiteY4248" fmla="*/ 5452645 h 6367455"/>
                <a:gd name="connsiteX4249" fmla="*/ 5579961 w 6891715"/>
                <a:gd name="connsiteY4249" fmla="*/ 5450424 h 6367455"/>
                <a:gd name="connsiteX4250" fmla="*/ 5598062 w 6891715"/>
                <a:gd name="connsiteY4250" fmla="*/ 5437735 h 6367455"/>
                <a:gd name="connsiteX4251" fmla="*/ 5650459 w 6891715"/>
                <a:gd name="connsiteY4251" fmla="*/ 5377144 h 6367455"/>
                <a:gd name="connsiteX4252" fmla="*/ 5660621 w 6891715"/>
                <a:gd name="connsiteY4252" fmla="*/ 5382854 h 6367455"/>
                <a:gd name="connsiteX4253" fmla="*/ 5660866 w 6891715"/>
                <a:gd name="connsiteY4253" fmla="*/ 5382796 h 6367455"/>
                <a:gd name="connsiteX4254" fmla="*/ 5650740 w 6891715"/>
                <a:gd name="connsiteY4254" fmla="*/ 5377092 h 6367455"/>
                <a:gd name="connsiteX4255" fmla="*/ 5651375 w 6891715"/>
                <a:gd name="connsiteY4255" fmla="*/ 5348489 h 6367455"/>
                <a:gd name="connsiteX4256" fmla="*/ 5636460 w 6891715"/>
                <a:gd name="connsiteY4256" fmla="*/ 5328467 h 6367455"/>
                <a:gd name="connsiteX4257" fmla="*/ 5629479 w 6891715"/>
                <a:gd name="connsiteY4257" fmla="*/ 5271897 h 6367455"/>
                <a:gd name="connsiteX4258" fmla="*/ 5604092 w 6891715"/>
                <a:gd name="connsiteY4258" fmla="*/ 5243611 h 6367455"/>
                <a:gd name="connsiteX4259" fmla="*/ 5598380 w 6891715"/>
                <a:gd name="connsiteY4259" fmla="*/ 5224543 h 6367455"/>
                <a:gd name="connsiteX4260" fmla="*/ 5585686 w 6891715"/>
                <a:gd name="connsiteY4260" fmla="*/ 5214373 h 6367455"/>
                <a:gd name="connsiteX4261" fmla="*/ 5545384 w 6891715"/>
                <a:gd name="connsiteY4261" fmla="*/ 5211513 h 6367455"/>
                <a:gd name="connsiteX4262" fmla="*/ 5520949 w 6891715"/>
                <a:gd name="connsiteY4262" fmla="*/ 5202296 h 6367455"/>
                <a:gd name="connsiteX4263" fmla="*/ 5511429 w 6891715"/>
                <a:gd name="connsiteY4263" fmla="*/ 5181956 h 6367455"/>
                <a:gd name="connsiteX4264" fmla="*/ 5512381 w 6891715"/>
                <a:gd name="connsiteY4264" fmla="*/ 5175600 h 6367455"/>
                <a:gd name="connsiteX4265" fmla="*/ 5502861 w 6891715"/>
                <a:gd name="connsiteY4265" fmla="*/ 5178142 h 6367455"/>
                <a:gd name="connsiteX4266" fmla="*/ 5482869 w 6891715"/>
                <a:gd name="connsiteY4266" fmla="*/ 5165430 h 6367455"/>
                <a:gd name="connsiteX4267" fmla="*/ 5475253 w 6891715"/>
                <a:gd name="connsiteY4267" fmla="*/ 5146997 h 6367455"/>
                <a:gd name="connsiteX4268" fmla="*/ 5474184 w 6891715"/>
                <a:gd name="connsiteY4268" fmla="*/ 5146401 h 6367455"/>
                <a:gd name="connsiteX4269" fmla="*/ 5451638 w 6891715"/>
                <a:gd name="connsiteY4269" fmla="*/ 5128307 h 6367455"/>
                <a:gd name="connsiteX4270" fmla="*/ 5417342 w 6891715"/>
                <a:gd name="connsiteY4270" fmla="*/ 5083548 h 6367455"/>
                <a:gd name="connsiteX4271" fmla="*/ 5373837 w 6891715"/>
                <a:gd name="connsiteY4271" fmla="*/ 5054026 h 6367455"/>
                <a:gd name="connsiteX4272" fmla="*/ 5345257 w 6891715"/>
                <a:gd name="connsiteY4272" fmla="*/ 5042598 h 6367455"/>
                <a:gd name="connsiteX4273" fmla="*/ 5320806 w 6891715"/>
                <a:gd name="connsiteY4273" fmla="*/ 5037837 h 6367455"/>
                <a:gd name="connsiteX4274" fmla="*/ 5300482 w 6891715"/>
                <a:gd name="connsiteY4274" fmla="*/ 5026409 h 6367455"/>
                <a:gd name="connsiteX4275" fmla="*/ 5300165 w 6891715"/>
                <a:gd name="connsiteY4275" fmla="*/ 5016886 h 6367455"/>
                <a:gd name="connsiteX4276" fmla="*/ 5286510 w 6891715"/>
                <a:gd name="connsiteY4276" fmla="*/ 5008632 h 6367455"/>
                <a:gd name="connsiteX4277" fmla="*/ 5282381 w 6891715"/>
                <a:gd name="connsiteY4277" fmla="*/ 5016886 h 6367455"/>
                <a:gd name="connsiteX4278" fmla="*/ 5270950 w 6891715"/>
                <a:gd name="connsiteY4278" fmla="*/ 5014029 h 6367455"/>
                <a:gd name="connsiteX4279" fmla="*/ 5255072 w 6891715"/>
                <a:gd name="connsiteY4279" fmla="*/ 5010854 h 6367455"/>
                <a:gd name="connsiteX4280" fmla="*/ 5245228 w 6891715"/>
                <a:gd name="connsiteY4280" fmla="*/ 5009267 h 6367455"/>
                <a:gd name="connsiteX4281" fmla="*/ 5229032 w 6891715"/>
                <a:gd name="connsiteY4281" fmla="*/ 4980697 h 6367455"/>
                <a:gd name="connsiteX4282" fmla="*/ 5211885 w 6891715"/>
                <a:gd name="connsiteY4282" fmla="*/ 4944192 h 6367455"/>
                <a:gd name="connsiteX4283" fmla="*/ 5193784 w 6891715"/>
                <a:gd name="connsiteY4283" fmla="*/ 4938795 h 6367455"/>
                <a:gd name="connsiteX4284" fmla="*/ 5176636 w 6891715"/>
                <a:gd name="connsiteY4284" fmla="*/ 4938160 h 6367455"/>
                <a:gd name="connsiteX4285" fmla="*/ 5171555 w 6891715"/>
                <a:gd name="connsiteY4285" fmla="*/ 4925145 h 6367455"/>
                <a:gd name="connsiteX4286" fmla="*/ 5202358 w 6891715"/>
                <a:gd name="connsiteY4286" fmla="*/ 4917844 h 6367455"/>
                <a:gd name="connsiteX4287" fmla="*/ 5199817 w 6891715"/>
                <a:gd name="connsiteY4287" fmla="*/ 4907369 h 6367455"/>
                <a:gd name="connsiteX4288" fmla="*/ 5190291 w 6891715"/>
                <a:gd name="connsiteY4288" fmla="*/ 4906099 h 6367455"/>
                <a:gd name="connsiteX4289" fmla="*/ 5185210 w 6891715"/>
                <a:gd name="connsiteY4289" fmla="*/ 4911495 h 6367455"/>
                <a:gd name="connsiteX4290" fmla="*/ 5188068 w 6891715"/>
                <a:gd name="connsiteY4290" fmla="*/ 4894671 h 6367455"/>
                <a:gd name="connsiteX4291" fmla="*/ 5207121 w 6891715"/>
                <a:gd name="connsiteY4291" fmla="*/ 4898798 h 6367455"/>
                <a:gd name="connsiteX4292" fmla="*/ 5217918 w 6891715"/>
                <a:gd name="connsiteY4292" fmla="*/ 4907051 h 6367455"/>
                <a:gd name="connsiteX4293" fmla="*/ 5216965 w 6891715"/>
                <a:gd name="connsiteY4293" fmla="*/ 4915305 h 6367455"/>
                <a:gd name="connsiteX4294" fmla="*/ 5234748 w 6891715"/>
                <a:gd name="connsiteY4294" fmla="*/ 4917527 h 6367455"/>
                <a:gd name="connsiteX4295" fmla="*/ 5225222 w 6891715"/>
                <a:gd name="connsiteY4295" fmla="*/ 4907051 h 6367455"/>
                <a:gd name="connsiteX4296" fmla="*/ 5243322 w 6891715"/>
                <a:gd name="connsiteY4296" fmla="*/ 4908956 h 6367455"/>
                <a:gd name="connsiteX4297" fmla="*/ 5249673 w 6891715"/>
                <a:gd name="connsiteY4297" fmla="*/ 4901655 h 6367455"/>
                <a:gd name="connsiteX4298" fmla="*/ 5252531 w 6891715"/>
                <a:gd name="connsiteY4298" fmla="*/ 4881338 h 6367455"/>
                <a:gd name="connsiteX4299" fmla="*/ 5262058 w 6891715"/>
                <a:gd name="connsiteY4299" fmla="*/ 4868641 h 6367455"/>
                <a:gd name="connsiteX4300" fmla="*/ 5276983 w 6891715"/>
                <a:gd name="connsiteY4300" fmla="*/ 4862292 h 6367455"/>
                <a:gd name="connsiteX4301" fmla="*/ 5279841 w 6891715"/>
                <a:gd name="connsiteY4301" fmla="*/ 4842293 h 6367455"/>
                <a:gd name="connsiteX4302" fmla="*/ 5300482 w 6891715"/>
                <a:gd name="connsiteY4302" fmla="*/ 4809279 h 6367455"/>
                <a:gd name="connsiteX4303" fmla="*/ 5309056 w 6891715"/>
                <a:gd name="connsiteY4303" fmla="*/ 4810232 h 6367455"/>
                <a:gd name="connsiteX4304" fmla="*/ 5302705 w 6891715"/>
                <a:gd name="connsiteY4304" fmla="*/ 4819755 h 6367455"/>
                <a:gd name="connsiteX4305" fmla="*/ 5305245 w 6891715"/>
                <a:gd name="connsiteY4305" fmla="*/ 4831500 h 6367455"/>
                <a:gd name="connsiteX4306" fmla="*/ 5318900 w 6891715"/>
                <a:gd name="connsiteY4306" fmla="*/ 4840706 h 6367455"/>
                <a:gd name="connsiteX4307" fmla="*/ 5328109 w 6891715"/>
                <a:gd name="connsiteY4307" fmla="*/ 4832135 h 6367455"/>
                <a:gd name="connsiteX4308" fmla="*/ 5327157 w 6891715"/>
                <a:gd name="connsiteY4308" fmla="*/ 4827056 h 6367455"/>
                <a:gd name="connsiteX4309" fmla="*/ 5322711 w 6891715"/>
                <a:gd name="connsiteY4309" fmla="*/ 4821660 h 6367455"/>
                <a:gd name="connsiteX4310" fmla="*/ 5323981 w 6891715"/>
                <a:gd name="connsiteY4310" fmla="*/ 4831183 h 6367455"/>
                <a:gd name="connsiteX4311" fmla="*/ 5316360 w 6891715"/>
                <a:gd name="connsiteY4311" fmla="*/ 4823882 h 6367455"/>
                <a:gd name="connsiteX4312" fmla="*/ 5314454 w 6891715"/>
                <a:gd name="connsiteY4312" fmla="*/ 4815628 h 6367455"/>
                <a:gd name="connsiteX4313" fmla="*/ 5317630 w 6891715"/>
                <a:gd name="connsiteY4313" fmla="*/ 4811501 h 6367455"/>
                <a:gd name="connsiteX4314" fmla="*/ 5327157 w 6891715"/>
                <a:gd name="connsiteY4314" fmla="*/ 4801978 h 6367455"/>
                <a:gd name="connsiteX4315" fmla="*/ 5333508 w 6891715"/>
                <a:gd name="connsiteY4315" fmla="*/ 4801661 h 6367455"/>
                <a:gd name="connsiteX4316" fmla="*/ 5342082 w 6891715"/>
                <a:gd name="connsiteY4316" fmla="*/ 4813089 h 6367455"/>
                <a:gd name="connsiteX4317" fmla="*/ 5351608 w 6891715"/>
                <a:gd name="connsiteY4317" fmla="*/ 4815311 h 6367455"/>
                <a:gd name="connsiteX4318" fmla="*/ 5359547 w 6891715"/>
                <a:gd name="connsiteY4318" fmla="*/ 4808010 h 6367455"/>
                <a:gd name="connsiteX4319" fmla="*/ 5342717 w 6891715"/>
                <a:gd name="connsiteY4319" fmla="*/ 4796264 h 6367455"/>
                <a:gd name="connsiteX4320" fmla="*/ 5340494 w 6891715"/>
                <a:gd name="connsiteY4320" fmla="*/ 4790868 h 6367455"/>
                <a:gd name="connsiteX4321" fmla="*/ 5309691 w 6891715"/>
                <a:gd name="connsiteY4321" fmla="*/ 4767060 h 6367455"/>
                <a:gd name="connsiteX4322" fmla="*/ 5305563 w 6891715"/>
                <a:gd name="connsiteY4322" fmla="*/ 4772456 h 6367455"/>
                <a:gd name="connsiteX4323" fmla="*/ 5292861 w 6891715"/>
                <a:gd name="connsiteY4323" fmla="*/ 4758806 h 6367455"/>
                <a:gd name="connsiteX4324" fmla="*/ 5283969 w 6891715"/>
                <a:gd name="connsiteY4324" fmla="*/ 4741030 h 6367455"/>
                <a:gd name="connsiteX4325" fmla="*/ 5280794 w 6891715"/>
                <a:gd name="connsiteY4325" fmla="*/ 4721983 h 6367455"/>
                <a:gd name="connsiteX4326" fmla="*/ 5298894 w 6891715"/>
                <a:gd name="connsiteY4326" fmla="*/ 4732459 h 6367455"/>
                <a:gd name="connsiteX4327" fmla="*/ 5315725 w 6891715"/>
                <a:gd name="connsiteY4327" fmla="*/ 4725792 h 6367455"/>
                <a:gd name="connsiteX4328" fmla="*/ 5318900 w 6891715"/>
                <a:gd name="connsiteY4328" fmla="*/ 4719444 h 6367455"/>
                <a:gd name="connsiteX4329" fmla="*/ 5328427 w 6891715"/>
                <a:gd name="connsiteY4329" fmla="*/ 4721666 h 6367455"/>
                <a:gd name="connsiteX4330" fmla="*/ 5336048 w 6891715"/>
                <a:gd name="connsiteY4330" fmla="*/ 4728967 h 6367455"/>
                <a:gd name="connsiteX4331" fmla="*/ 5356689 w 6891715"/>
                <a:gd name="connsiteY4331" fmla="*/ 4728649 h 6367455"/>
                <a:gd name="connsiteX4332" fmla="*/ 5356689 w 6891715"/>
                <a:gd name="connsiteY4332" fmla="*/ 4718491 h 6367455"/>
                <a:gd name="connsiteX4333" fmla="*/ 5343987 w 6891715"/>
                <a:gd name="connsiteY4333" fmla="*/ 4709920 h 6367455"/>
                <a:gd name="connsiteX4334" fmla="*/ 5337636 w 6891715"/>
                <a:gd name="connsiteY4334" fmla="*/ 4718491 h 6367455"/>
                <a:gd name="connsiteX4335" fmla="*/ 5331285 w 6891715"/>
                <a:gd name="connsiteY4335" fmla="*/ 4708968 h 6367455"/>
                <a:gd name="connsiteX4336" fmla="*/ 5334460 w 6891715"/>
                <a:gd name="connsiteY4336" fmla="*/ 4700397 h 6367455"/>
                <a:gd name="connsiteX4337" fmla="*/ 5339859 w 6891715"/>
                <a:gd name="connsiteY4337" fmla="*/ 4696270 h 6367455"/>
                <a:gd name="connsiteX4338" fmla="*/ 5363358 w 6891715"/>
                <a:gd name="connsiteY4338" fmla="*/ 4697223 h 6367455"/>
                <a:gd name="connsiteX4339" fmla="*/ 5375742 w 6891715"/>
                <a:gd name="connsiteY4339" fmla="*/ 4686430 h 6367455"/>
                <a:gd name="connsiteX4340" fmla="*/ 5386222 w 6891715"/>
                <a:gd name="connsiteY4340" fmla="*/ 4681986 h 6367455"/>
                <a:gd name="connsiteX4341" fmla="*/ 5430362 w 6891715"/>
                <a:gd name="connsiteY4341" fmla="*/ 4672462 h 6367455"/>
                <a:gd name="connsiteX4342" fmla="*/ 5430362 w 6891715"/>
                <a:gd name="connsiteY4342" fmla="*/ 4663892 h 6367455"/>
                <a:gd name="connsiteX4343" fmla="*/ 5418612 w 6891715"/>
                <a:gd name="connsiteY4343" fmla="*/ 4657543 h 6367455"/>
                <a:gd name="connsiteX4344" fmla="*/ 5420835 w 6891715"/>
                <a:gd name="connsiteY4344" fmla="*/ 4648019 h 6367455"/>
                <a:gd name="connsiteX4345" fmla="*/ 5416707 w 6891715"/>
                <a:gd name="connsiteY4345" fmla="*/ 4641036 h 6367455"/>
                <a:gd name="connsiteX4346" fmla="*/ 5393208 w 6891715"/>
                <a:gd name="connsiteY4346" fmla="*/ 4645163 h 6367455"/>
                <a:gd name="connsiteX4347" fmla="*/ 5379553 w 6891715"/>
                <a:gd name="connsiteY4347" fmla="*/ 4654686 h 6367455"/>
                <a:gd name="connsiteX4348" fmla="*/ 5352243 w 6891715"/>
                <a:gd name="connsiteY4348" fmla="*/ 4657225 h 6367455"/>
                <a:gd name="connsiteX4349" fmla="*/ 5331230 w 6891715"/>
                <a:gd name="connsiteY4349" fmla="*/ 4660361 h 6367455"/>
                <a:gd name="connsiteX4350" fmla="*/ 5331109 w 6891715"/>
                <a:gd name="connsiteY4350" fmla="*/ 4661094 h 6367455"/>
                <a:gd name="connsiteX4351" fmla="*/ 5315234 w 6891715"/>
                <a:gd name="connsiteY4351" fmla="*/ 4676033 h 6367455"/>
                <a:gd name="connsiteX4352" fmla="*/ 5309836 w 6891715"/>
                <a:gd name="connsiteY4352" fmla="*/ 4676351 h 6367455"/>
                <a:gd name="connsiteX4353" fmla="*/ 5314281 w 6891715"/>
                <a:gd name="connsiteY4353" fmla="*/ 4666816 h 6367455"/>
                <a:gd name="connsiteX4354" fmla="*/ 5285389 w 6891715"/>
                <a:gd name="connsiteY4354" fmla="*/ 4662366 h 6367455"/>
                <a:gd name="connsiteX4355" fmla="*/ 5258401 w 6891715"/>
                <a:gd name="connsiteY4355" fmla="*/ 4676669 h 6367455"/>
                <a:gd name="connsiteX4356" fmla="*/ 5249829 w 6891715"/>
                <a:gd name="connsiteY4356" fmla="*/ 4690337 h 6367455"/>
                <a:gd name="connsiteX4357" fmla="*/ 5242844 w 6891715"/>
                <a:gd name="connsiteY4357" fmla="*/ 4694787 h 6367455"/>
                <a:gd name="connsiteX4358" fmla="*/ 5238399 w 6891715"/>
                <a:gd name="connsiteY4358" fmla="*/ 4692562 h 6367455"/>
                <a:gd name="connsiteX4359" fmla="*/ 5206649 w 6891715"/>
                <a:gd name="connsiteY4359" fmla="*/ 4704640 h 6367455"/>
                <a:gd name="connsiteX4360" fmla="*/ 5195219 w 6891715"/>
                <a:gd name="connsiteY4360" fmla="*/ 4725936 h 6367455"/>
                <a:gd name="connsiteX4361" fmla="*/ 5184741 w 6891715"/>
                <a:gd name="connsiteY4361" fmla="*/ 4732293 h 6367455"/>
                <a:gd name="connsiteX4362" fmla="*/ 5178391 w 6891715"/>
                <a:gd name="connsiteY4362" fmla="*/ 4719579 h 6367455"/>
                <a:gd name="connsiteX4363" fmla="*/ 5164421 w 6891715"/>
                <a:gd name="connsiteY4363" fmla="*/ 4717672 h 6367455"/>
                <a:gd name="connsiteX4364" fmla="*/ 5151721 w 6891715"/>
                <a:gd name="connsiteY4364" fmla="*/ 4719897 h 6367455"/>
                <a:gd name="connsiteX4365" fmla="*/ 5147594 w 6891715"/>
                <a:gd name="connsiteY4365" fmla="*/ 4731657 h 6367455"/>
                <a:gd name="connsiteX4366" fmla="*/ 5144736 w 6891715"/>
                <a:gd name="connsiteY4366" fmla="*/ 4744053 h 6367455"/>
                <a:gd name="connsiteX4367" fmla="*/ 5132036 w 6891715"/>
                <a:gd name="connsiteY4367" fmla="*/ 4746596 h 6367455"/>
                <a:gd name="connsiteX4368" fmla="*/ 5132036 w 6891715"/>
                <a:gd name="connsiteY4368" fmla="*/ 4739921 h 6367455"/>
                <a:gd name="connsiteX4369" fmla="*/ 5116161 w 6891715"/>
                <a:gd name="connsiteY4369" fmla="*/ 4732611 h 6367455"/>
                <a:gd name="connsiteX4370" fmla="*/ 5101239 w 6891715"/>
                <a:gd name="connsiteY4370" fmla="*/ 4750728 h 6367455"/>
                <a:gd name="connsiteX4371" fmla="*/ 5080284 w 6891715"/>
                <a:gd name="connsiteY4371" fmla="*/ 4761535 h 6367455"/>
                <a:gd name="connsiteX4372" fmla="*/ 5055836 w 6891715"/>
                <a:gd name="connsiteY4372" fmla="*/ 4769164 h 6367455"/>
                <a:gd name="connsiteX4373" fmla="*/ 5050756 w 6891715"/>
                <a:gd name="connsiteY4373" fmla="*/ 4763124 h 6367455"/>
                <a:gd name="connsiteX4374" fmla="*/ 5045994 w 6891715"/>
                <a:gd name="connsiteY4374" fmla="*/ 4736425 h 6367455"/>
                <a:gd name="connsiteX4375" fmla="*/ 5040914 w 6891715"/>
                <a:gd name="connsiteY4375" fmla="*/ 4745960 h 6367455"/>
                <a:gd name="connsiteX4376" fmla="*/ 5045359 w 6891715"/>
                <a:gd name="connsiteY4376" fmla="*/ 4773296 h 6367455"/>
                <a:gd name="connsiteX4377" fmla="*/ 5051709 w 6891715"/>
                <a:gd name="connsiteY4377" fmla="*/ 4774567 h 6367455"/>
                <a:gd name="connsiteX4378" fmla="*/ 5042501 w 6891715"/>
                <a:gd name="connsiteY4378" fmla="*/ 4780924 h 6367455"/>
                <a:gd name="connsiteX4379" fmla="*/ 5039961 w 6891715"/>
                <a:gd name="connsiteY4379" fmla="*/ 4775838 h 6367455"/>
                <a:gd name="connsiteX4380" fmla="*/ 5039009 w 6891715"/>
                <a:gd name="connsiteY4380" fmla="*/ 4766303 h 6367455"/>
                <a:gd name="connsiteX4381" fmla="*/ 5033611 w 6891715"/>
                <a:gd name="connsiteY4381" fmla="*/ 4758992 h 6367455"/>
                <a:gd name="connsiteX4382" fmla="*/ 5028531 w 6891715"/>
                <a:gd name="connsiteY4382" fmla="*/ 4776792 h 6367455"/>
                <a:gd name="connsiteX4383" fmla="*/ 5032976 w 6891715"/>
                <a:gd name="connsiteY4383" fmla="*/ 4779017 h 6367455"/>
                <a:gd name="connsiteX4384" fmla="*/ 5019006 w 6891715"/>
                <a:gd name="connsiteY4384" fmla="*/ 4792684 h 6367455"/>
                <a:gd name="connsiteX4385" fmla="*/ 5004401 w 6891715"/>
                <a:gd name="connsiteY4385" fmla="*/ 4799359 h 6367455"/>
                <a:gd name="connsiteX4386" fmla="*/ 4999004 w 6891715"/>
                <a:gd name="connsiteY4386" fmla="*/ 4803491 h 6367455"/>
                <a:gd name="connsiteX4387" fmla="*/ 4987574 w 6891715"/>
                <a:gd name="connsiteY4387" fmla="*/ 4805716 h 6367455"/>
                <a:gd name="connsiteX4388" fmla="*/ 4983446 w 6891715"/>
                <a:gd name="connsiteY4388" fmla="*/ 4824787 h 6367455"/>
                <a:gd name="connsiteX4389" fmla="*/ 4974874 w 6891715"/>
                <a:gd name="connsiteY4389" fmla="*/ 4829873 h 6367455"/>
                <a:gd name="connsiteX4390" fmla="*/ 4968524 w 6891715"/>
                <a:gd name="connsiteY4390" fmla="*/ 4826694 h 6367455"/>
                <a:gd name="connsiteX4391" fmla="*/ 4965349 w 6891715"/>
                <a:gd name="connsiteY4391" fmla="*/ 4818748 h 6367455"/>
                <a:gd name="connsiteX4392" fmla="*/ 4974874 w 6891715"/>
                <a:gd name="connsiteY4392" fmla="*/ 4813980 h 6367455"/>
                <a:gd name="connsiteX4393" fmla="*/ 4974874 w 6891715"/>
                <a:gd name="connsiteY4393" fmla="*/ 4810166 h 6367455"/>
                <a:gd name="connsiteX4394" fmla="*/ 4965349 w 6891715"/>
                <a:gd name="connsiteY4394" fmla="*/ 4815570 h 6367455"/>
                <a:gd name="connsiteX4395" fmla="*/ 4952649 w 6891715"/>
                <a:gd name="connsiteY4395" fmla="*/ 4800631 h 6367455"/>
                <a:gd name="connsiteX4396" fmla="*/ 4941854 w 6891715"/>
                <a:gd name="connsiteY4396" fmla="*/ 4801902 h 6367455"/>
                <a:gd name="connsiteX4397" fmla="*/ 4938679 w 6891715"/>
                <a:gd name="connsiteY4397" fmla="*/ 4810166 h 6367455"/>
                <a:gd name="connsiteX4398" fmla="*/ 4930424 w 6891715"/>
                <a:gd name="connsiteY4398" fmla="*/ 4803173 h 6367455"/>
                <a:gd name="connsiteX4399" fmla="*/ 4922804 w 6891715"/>
                <a:gd name="connsiteY4399" fmla="*/ 4814934 h 6367455"/>
                <a:gd name="connsiteX4400" fmla="*/ 4917724 w 6891715"/>
                <a:gd name="connsiteY4400" fmla="*/ 4801902 h 6367455"/>
                <a:gd name="connsiteX4401" fmla="*/ 4910104 w 6891715"/>
                <a:gd name="connsiteY4401" fmla="*/ 4792684 h 6367455"/>
                <a:gd name="connsiteX4402" fmla="*/ 4896451 w 6891715"/>
                <a:gd name="connsiteY4402" fmla="*/ 4784420 h 6367455"/>
                <a:gd name="connsiteX4403" fmla="*/ 4893276 w 6891715"/>
                <a:gd name="connsiteY4403" fmla="*/ 4803491 h 6367455"/>
                <a:gd name="connsiteX4404" fmla="*/ 4900896 w 6891715"/>
                <a:gd name="connsiteY4404" fmla="*/ 4812709 h 6367455"/>
                <a:gd name="connsiteX4405" fmla="*/ 4907246 w 6891715"/>
                <a:gd name="connsiteY4405" fmla="*/ 4819066 h 6367455"/>
                <a:gd name="connsiteX4406" fmla="*/ 4916771 w 6891715"/>
                <a:gd name="connsiteY4406" fmla="*/ 4820020 h 6367455"/>
                <a:gd name="connsiteX4407" fmla="*/ 4929471 w 6891715"/>
                <a:gd name="connsiteY4407" fmla="*/ 4827330 h 6367455"/>
                <a:gd name="connsiteX4408" fmla="*/ 4932646 w 6891715"/>
                <a:gd name="connsiteY4408" fmla="*/ 4840044 h 6367455"/>
                <a:gd name="connsiteX4409" fmla="*/ 4939314 w 6891715"/>
                <a:gd name="connsiteY4409" fmla="*/ 4841951 h 6367455"/>
                <a:gd name="connsiteX4410" fmla="*/ 4937091 w 6891715"/>
                <a:gd name="connsiteY4410" fmla="*/ 4826059 h 6367455"/>
                <a:gd name="connsiteX4411" fmla="*/ 4938679 w 6891715"/>
                <a:gd name="connsiteY4411" fmla="*/ 4819702 h 6367455"/>
                <a:gd name="connsiteX4412" fmla="*/ 4960269 w 6891715"/>
                <a:gd name="connsiteY4412" fmla="*/ 4833051 h 6367455"/>
                <a:gd name="connsiteX4413" fmla="*/ 4969794 w 6891715"/>
                <a:gd name="connsiteY4413" fmla="*/ 4836548 h 6367455"/>
                <a:gd name="connsiteX4414" fmla="*/ 4977414 w 6891715"/>
                <a:gd name="connsiteY4414" fmla="*/ 4841633 h 6367455"/>
                <a:gd name="connsiteX4415" fmla="*/ 4964714 w 6891715"/>
                <a:gd name="connsiteY4415" fmla="*/ 4854347 h 6367455"/>
                <a:gd name="connsiteX4416" fmla="*/ 4963444 w 6891715"/>
                <a:gd name="connsiteY4416" fmla="*/ 4857526 h 6367455"/>
                <a:gd name="connsiteX4417" fmla="*/ 4982811 w 6891715"/>
                <a:gd name="connsiteY4417" fmla="*/ 4855301 h 6367455"/>
                <a:gd name="connsiteX4418" fmla="*/ 4990114 w 6891715"/>
                <a:gd name="connsiteY4418" fmla="*/ 4859433 h 6367455"/>
                <a:gd name="connsiteX4419" fmla="*/ 4983764 w 6891715"/>
                <a:gd name="connsiteY4419" fmla="*/ 4865790 h 6367455"/>
                <a:gd name="connsiteX4420" fmla="*/ 4999639 w 6891715"/>
                <a:gd name="connsiteY4420" fmla="*/ 4865790 h 6367455"/>
                <a:gd name="connsiteX4421" fmla="*/ 5011386 w 6891715"/>
                <a:gd name="connsiteY4421" fmla="*/ 4870876 h 6367455"/>
                <a:gd name="connsiteX4422" fmla="*/ 5021864 w 6891715"/>
                <a:gd name="connsiteY4422" fmla="*/ 4883590 h 6367455"/>
                <a:gd name="connsiteX4423" fmla="*/ 5015831 w 6891715"/>
                <a:gd name="connsiteY4423" fmla="*/ 4909653 h 6367455"/>
                <a:gd name="connsiteX4424" fmla="*/ 5036151 w 6891715"/>
                <a:gd name="connsiteY4424" fmla="*/ 4910607 h 6367455"/>
                <a:gd name="connsiteX4425" fmla="*/ 5076474 w 6891715"/>
                <a:gd name="connsiteY4425" fmla="*/ 4925228 h 6367455"/>
                <a:gd name="connsiteX4426" fmla="*/ 5079649 w 6891715"/>
                <a:gd name="connsiteY4426" fmla="*/ 4917917 h 6367455"/>
                <a:gd name="connsiteX4427" fmla="*/ 5052979 w 6891715"/>
                <a:gd name="connsiteY4427" fmla="*/ 4901071 h 6367455"/>
                <a:gd name="connsiteX4428" fmla="*/ 5031389 w 6891715"/>
                <a:gd name="connsiteY4428" fmla="*/ 4869604 h 6367455"/>
                <a:gd name="connsiteX4429" fmla="*/ 5012974 w 6891715"/>
                <a:gd name="connsiteY4429" fmla="*/ 4834005 h 6367455"/>
                <a:gd name="connsiteX4430" fmla="*/ 5004719 w 6891715"/>
                <a:gd name="connsiteY4430" fmla="*/ 4842269 h 6367455"/>
                <a:gd name="connsiteX4431" fmla="*/ 4999321 w 6891715"/>
                <a:gd name="connsiteY4431" fmla="*/ 4834005 h 6367455"/>
                <a:gd name="connsiteX4432" fmla="*/ 4995194 w 6891715"/>
                <a:gd name="connsiteY4432" fmla="*/ 4819384 h 6367455"/>
                <a:gd name="connsiteX4433" fmla="*/ 5002496 w 6891715"/>
                <a:gd name="connsiteY4433" fmla="*/ 4816205 h 6367455"/>
                <a:gd name="connsiteX4434" fmla="*/ 5001544 w 6891715"/>
                <a:gd name="connsiteY4434" fmla="*/ 4809848 h 6367455"/>
                <a:gd name="connsiteX4435" fmla="*/ 5004719 w 6891715"/>
                <a:gd name="connsiteY4435" fmla="*/ 4807623 h 6367455"/>
                <a:gd name="connsiteX4436" fmla="*/ 5036786 w 6891715"/>
                <a:gd name="connsiteY4436" fmla="*/ 4869604 h 6367455"/>
                <a:gd name="connsiteX4437" fmla="*/ 5057106 w 6891715"/>
                <a:gd name="connsiteY4437" fmla="*/ 4899164 h 6367455"/>
                <a:gd name="connsiteX4438" fmla="*/ 5078696 w 6891715"/>
                <a:gd name="connsiteY4438" fmla="*/ 4909335 h 6367455"/>
                <a:gd name="connsiteX4439" fmla="*/ 5085999 w 6891715"/>
                <a:gd name="connsiteY4439" fmla="*/ 4911560 h 6367455"/>
                <a:gd name="connsiteX4440" fmla="*/ 5094254 w 6891715"/>
                <a:gd name="connsiteY4440" fmla="*/ 4912196 h 6367455"/>
                <a:gd name="connsiteX4441" fmla="*/ 5098381 w 6891715"/>
                <a:gd name="connsiteY4441" fmla="*/ 4905839 h 6367455"/>
                <a:gd name="connsiteX4442" fmla="*/ 5106954 w 6891715"/>
                <a:gd name="connsiteY4442" fmla="*/ 4896304 h 6367455"/>
                <a:gd name="connsiteX4443" fmla="*/ 5116479 w 6891715"/>
                <a:gd name="connsiteY4443" fmla="*/ 4911243 h 6367455"/>
                <a:gd name="connsiteX4444" fmla="*/ 5126004 w 6891715"/>
                <a:gd name="connsiteY4444" fmla="*/ 4904886 h 6367455"/>
                <a:gd name="connsiteX4445" fmla="*/ 5130131 w 6891715"/>
                <a:gd name="connsiteY4445" fmla="*/ 4898211 h 6367455"/>
                <a:gd name="connsiteX4446" fmla="*/ 5148864 w 6891715"/>
                <a:gd name="connsiteY4446" fmla="*/ 4893761 h 6367455"/>
                <a:gd name="connsiteX4447" fmla="*/ 5162834 w 6891715"/>
                <a:gd name="connsiteY4447" fmla="*/ 4895986 h 6367455"/>
                <a:gd name="connsiteX4448" fmla="*/ 5181249 w 6891715"/>
                <a:gd name="connsiteY4448" fmla="*/ 4909335 h 6367455"/>
                <a:gd name="connsiteX4449" fmla="*/ 5175534 w 6891715"/>
                <a:gd name="connsiteY4449" fmla="*/ 4914739 h 6367455"/>
                <a:gd name="connsiteX4450" fmla="*/ 5160929 w 6891715"/>
                <a:gd name="connsiteY4450" fmla="*/ 4912832 h 6367455"/>
                <a:gd name="connsiteX4451" fmla="*/ 5156801 w 6891715"/>
                <a:gd name="connsiteY4451" fmla="*/ 4915057 h 6367455"/>
                <a:gd name="connsiteX4452" fmla="*/ 5156166 w 6891715"/>
                <a:gd name="connsiteY4452" fmla="*/ 4934763 h 6367455"/>
                <a:gd name="connsiteX4453" fmla="*/ 5151721 w 6891715"/>
                <a:gd name="connsiteY4453" fmla="*/ 4947477 h 6367455"/>
                <a:gd name="connsiteX4454" fmla="*/ 5144419 w 6891715"/>
                <a:gd name="connsiteY4454" fmla="*/ 4948749 h 6367455"/>
                <a:gd name="connsiteX4455" fmla="*/ 5131719 w 6891715"/>
                <a:gd name="connsiteY4455" fmla="*/ 4950974 h 6367455"/>
                <a:gd name="connsiteX4456" fmla="*/ 5117114 w 6891715"/>
                <a:gd name="connsiteY4456" fmla="*/ 4960827 h 6367455"/>
                <a:gd name="connsiteX4457" fmla="*/ 5094571 w 6891715"/>
                <a:gd name="connsiteY4457" fmla="*/ 4943028 h 6367455"/>
                <a:gd name="connsiteX4458" fmla="*/ 5071076 w 6891715"/>
                <a:gd name="connsiteY4458" fmla="*/ 4943981 h 6367455"/>
                <a:gd name="connsiteX4459" fmla="*/ 5061869 w 6891715"/>
                <a:gd name="connsiteY4459" fmla="*/ 4955742 h 6367455"/>
                <a:gd name="connsiteX4460" fmla="*/ 5055519 w 6891715"/>
                <a:gd name="connsiteY4460" fmla="*/ 4969409 h 6367455"/>
                <a:gd name="connsiteX4461" fmla="*/ 5033611 w 6891715"/>
                <a:gd name="connsiteY4461" fmla="*/ 4976402 h 6367455"/>
                <a:gd name="connsiteX4462" fmla="*/ 5025039 w 6891715"/>
                <a:gd name="connsiteY4462" fmla="*/ 4986891 h 6367455"/>
                <a:gd name="connsiteX4463" fmla="*/ 5012339 w 6891715"/>
                <a:gd name="connsiteY4463" fmla="*/ 4987845 h 6367455"/>
                <a:gd name="connsiteX4464" fmla="*/ 5002814 w 6891715"/>
                <a:gd name="connsiteY4464" fmla="*/ 4981488 h 6367455"/>
                <a:gd name="connsiteX4465" fmla="*/ 4994241 w 6891715"/>
                <a:gd name="connsiteY4465" fmla="*/ 4986255 h 6367455"/>
                <a:gd name="connsiteX4466" fmla="*/ 4972334 w 6891715"/>
                <a:gd name="connsiteY4466" fmla="*/ 5008505 h 6367455"/>
                <a:gd name="connsiteX4467" fmla="*/ 4941854 w 6891715"/>
                <a:gd name="connsiteY4467" fmla="*/ 5033933 h 6367455"/>
                <a:gd name="connsiteX4468" fmla="*/ 4914866 w 6891715"/>
                <a:gd name="connsiteY4468" fmla="*/ 5053004 h 6367455"/>
                <a:gd name="connsiteX4469" fmla="*/ 4887879 w 6891715"/>
                <a:gd name="connsiteY4469" fmla="*/ 5037429 h 6367455"/>
                <a:gd name="connsiteX4470" fmla="*/ 4861526 w 6891715"/>
                <a:gd name="connsiteY4470" fmla="*/ 5034568 h 6367455"/>
                <a:gd name="connsiteX4471" fmla="*/ 4859304 w 6891715"/>
                <a:gd name="connsiteY4471" fmla="*/ 5027258 h 6367455"/>
                <a:gd name="connsiteX4472" fmla="*/ 4877401 w 6891715"/>
                <a:gd name="connsiteY4472" fmla="*/ 5013590 h 6367455"/>
                <a:gd name="connsiteX4473" fmla="*/ 4873909 w 6891715"/>
                <a:gd name="connsiteY4473" fmla="*/ 4995473 h 6367455"/>
                <a:gd name="connsiteX4474" fmla="*/ 4881211 w 6891715"/>
                <a:gd name="connsiteY4474" fmla="*/ 4992294 h 6367455"/>
                <a:gd name="connsiteX4475" fmla="*/ 4885339 w 6891715"/>
                <a:gd name="connsiteY4475" fmla="*/ 4962734 h 6367455"/>
                <a:gd name="connsiteX4476" fmla="*/ 4870099 w 6891715"/>
                <a:gd name="connsiteY4476" fmla="*/ 4939849 h 6367455"/>
                <a:gd name="connsiteX4477" fmla="*/ 4854224 w 6891715"/>
                <a:gd name="connsiteY4477" fmla="*/ 4945253 h 6367455"/>
                <a:gd name="connsiteX4478" fmla="*/ 4851049 w 6891715"/>
                <a:gd name="connsiteY4478" fmla="*/ 4936671 h 6367455"/>
                <a:gd name="connsiteX4479" fmla="*/ 4831046 w 6891715"/>
                <a:gd name="connsiteY4479" fmla="*/ 4919825 h 6367455"/>
                <a:gd name="connsiteX4480" fmla="*/ 4818029 w 6891715"/>
                <a:gd name="connsiteY4480" fmla="*/ 4918871 h 6367455"/>
                <a:gd name="connsiteX4481" fmla="*/ 4810726 w 6891715"/>
                <a:gd name="connsiteY4481" fmla="*/ 4929678 h 6367455"/>
                <a:gd name="connsiteX4482" fmla="*/ 4797074 w 6891715"/>
                <a:gd name="connsiteY4482" fmla="*/ 4924592 h 6367455"/>
                <a:gd name="connsiteX4483" fmla="*/ 4784056 w 6891715"/>
                <a:gd name="connsiteY4483" fmla="*/ 4917282 h 6367455"/>
                <a:gd name="connsiteX4484" fmla="*/ 4780881 w 6891715"/>
                <a:gd name="connsiteY4484" fmla="*/ 4909018 h 6367455"/>
                <a:gd name="connsiteX4485" fmla="*/ 4787549 w 6891715"/>
                <a:gd name="connsiteY4485" fmla="*/ 4904250 h 6367455"/>
                <a:gd name="connsiteX4486" fmla="*/ 4808186 w 6891715"/>
                <a:gd name="connsiteY4486" fmla="*/ 4888357 h 6367455"/>
                <a:gd name="connsiteX4487" fmla="*/ 4836444 w 6891715"/>
                <a:gd name="connsiteY4487" fmla="*/ 4865154 h 6367455"/>
                <a:gd name="connsiteX4488" fmla="*/ 4839619 w 6891715"/>
                <a:gd name="connsiteY4488" fmla="*/ 4855619 h 6367455"/>
                <a:gd name="connsiteX4489" fmla="*/ 4844064 w 6891715"/>
                <a:gd name="connsiteY4489" fmla="*/ 4862929 h 6367455"/>
                <a:gd name="connsiteX4490" fmla="*/ 4866289 w 6891715"/>
                <a:gd name="connsiteY4490" fmla="*/ 4854030 h 6367455"/>
                <a:gd name="connsiteX4491" fmla="*/ 4894546 w 6891715"/>
                <a:gd name="connsiteY4491" fmla="*/ 4846719 h 6367455"/>
                <a:gd name="connsiteX4492" fmla="*/ 4905341 w 6891715"/>
                <a:gd name="connsiteY4492" fmla="*/ 4849897 h 6367455"/>
                <a:gd name="connsiteX4493" fmla="*/ 4899944 w 6891715"/>
                <a:gd name="connsiteY4493" fmla="*/ 4839091 h 6367455"/>
                <a:gd name="connsiteX4494" fmla="*/ 4909469 w 6891715"/>
                <a:gd name="connsiteY4494" fmla="*/ 4829555 h 6367455"/>
                <a:gd name="connsiteX4495" fmla="*/ 4891371 w 6891715"/>
                <a:gd name="connsiteY4495" fmla="*/ 4835912 h 6367455"/>
                <a:gd name="connsiteX4496" fmla="*/ 4890419 w 6891715"/>
                <a:gd name="connsiteY4496" fmla="*/ 4824469 h 6367455"/>
                <a:gd name="connsiteX4497" fmla="*/ 4885021 w 6891715"/>
                <a:gd name="connsiteY4497" fmla="*/ 4817159 h 6367455"/>
                <a:gd name="connsiteX4498" fmla="*/ 4882481 w 6891715"/>
                <a:gd name="connsiteY4498" fmla="*/ 4795863 h 6367455"/>
                <a:gd name="connsiteX4499" fmla="*/ 4877719 w 6891715"/>
                <a:gd name="connsiteY4499" fmla="*/ 4809848 h 6367455"/>
                <a:gd name="connsiteX4500" fmla="*/ 4870099 w 6891715"/>
                <a:gd name="connsiteY4500" fmla="*/ 4812073 h 6367455"/>
                <a:gd name="connsiteX4501" fmla="*/ 4875496 w 6891715"/>
                <a:gd name="connsiteY4501" fmla="*/ 4825741 h 6367455"/>
                <a:gd name="connsiteX4502" fmla="*/ 4871369 w 6891715"/>
                <a:gd name="connsiteY4502" fmla="*/ 4824787 h 6367455"/>
                <a:gd name="connsiteX4503" fmla="*/ 4861526 w 6891715"/>
                <a:gd name="connsiteY4503" fmla="*/ 4818430 h 6367455"/>
                <a:gd name="connsiteX4504" fmla="*/ 4855176 w 6891715"/>
                <a:gd name="connsiteY4504" fmla="*/ 4819384 h 6367455"/>
                <a:gd name="connsiteX4505" fmla="*/ 4847874 w 6891715"/>
                <a:gd name="connsiteY4505" fmla="*/ 4815570 h 6367455"/>
                <a:gd name="connsiteX4506" fmla="*/ 4846921 w 6891715"/>
                <a:gd name="connsiteY4506" fmla="*/ 4803809 h 6367455"/>
                <a:gd name="connsiteX4507" fmla="*/ 4839301 w 6891715"/>
                <a:gd name="connsiteY4507" fmla="*/ 4809213 h 6367455"/>
                <a:gd name="connsiteX4508" fmla="*/ 4829776 w 6891715"/>
                <a:gd name="connsiteY4508" fmla="*/ 4801584 h 6367455"/>
                <a:gd name="connsiteX4509" fmla="*/ 4826601 w 6891715"/>
                <a:gd name="connsiteY4509" fmla="*/ 4807941 h 6367455"/>
                <a:gd name="connsiteX4510" fmla="*/ 4821204 w 6891715"/>
                <a:gd name="connsiteY4510" fmla="*/ 4809213 h 6367455"/>
                <a:gd name="connsiteX4511" fmla="*/ 4808504 w 6891715"/>
                <a:gd name="connsiteY4511" fmla="*/ 4811755 h 6367455"/>
                <a:gd name="connsiteX4512" fmla="*/ 4795169 w 6891715"/>
                <a:gd name="connsiteY4512" fmla="*/ 4816841 h 6367455"/>
                <a:gd name="connsiteX4513" fmla="*/ 4794216 w 6891715"/>
                <a:gd name="connsiteY4513" fmla="*/ 4824469 h 6367455"/>
                <a:gd name="connsiteX4514" fmla="*/ 4816441 w 6891715"/>
                <a:gd name="connsiteY4514" fmla="*/ 4828284 h 6367455"/>
                <a:gd name="connsiteX4515" fmla="*/ 4808821 w 6891715"/>
                <a:gd name="connsiteY4515" fmla="*/ 4830509 h 6367455"/>
                <a:gd name="connsiteX4516" fmla="*/ 4785644 w 6891715"/>
                <a:gd name="connsiteY4516" fmla="*/ 4826377 h 6367455"/>
                <a:gd name="connsiteX4517" fmla="*/ 4775166 w 6891715"/>
                <a:gd name="connsiteY4517" fmla="*/ 4828602 h 6367455"/>
                <a:gd name="connsiteX4518" fmla="*/ 4701824 w 6891715"/>
                <a:gd name="connsiteY4518" fmla="*/ 4809530 h 6367455"/>
                <a:gd name="connsiteX4519" fmla="*/ 4699601 w 6891715"/>
                <a:gd name="connsiteY4519" fmla="*/ 4797770 h 6367455"/>
                <a:gd name="connsiteX4520" fmla="*/ 4704999 w 6891715"/>
                <a:gd name="connsiteY4520" fmla="*/ 4808259 h 6367455"/>
                <a:gd name="connsiteX4521" fmla="*/ 4765324 w 6891715"/>
                <a:gd name="connsiteY4521" fmla="*/ 4822562 h 6367455"/>
                <a:gd name="connsiteX4522" fmla="*/ 4776119 w 6891715"/>
                <a:gd name="connsiteY4522" fmla="*/ 4823198 h 6367455"/>
                <a:gd name="connsiteX4523" fmla="*/ 4746274 w 6891715"/>
                <a:gd name="connsiteY4523" fmla="*/ 4799677 h 6367455"/>
                <a:gd name="connsiteX4524" fmla="*/ 4729446 w 6891715"/>
                <a:gd name="connsiteY4524" fmla="*/ 4799677 h 6367455"/>
                <a:gd name="connsiteX4525" fmla="*/ 4726271 w 6891715"/>
                <a:gd name="connsiteY4525" fmla="*/ 4807941 h 6367455"/>
                <a:gd name="connsiteX4526" fmla="*/ 4713571 w 6891715"/>
                <a:gd name="connsiteY4526" fmla="*/ 4802856 h 6367455"/>
                <a:gd name="connsiteX4527" fmla="*/ 4712301 w 6891715"/>
                <a:gd name="connsiteY4527" fmla="*/ 4792367 h 6367455"/>
                <a:gd name="connsiteX4528" fmla="*/ 4740559 w 6891715"/>
                <a:gd name="connsiteY4528" fmla="*/ 4785692 h 6367455"/>
                <a:gd name="connsiteX4529" fmla="*/ 4746909 w 6891715"/>
                <a:gd name="connsiteY4529" fmla="*/ 4784738 h 6367455"/>
                <a:gd name="connsiteX4530" fmla="*/ 4737384 w 6891715"/>
                <a:gd name="connsiteY4530" fmla="*/ 4768846 h 6367455"/>
                <a:gd name="connsiteX4531" fmla="*/ 4717381 w 6891715"/>
                <a:gd name="connsiteY4531" fmla="*/ 4764714 h 6367455"/>
                <a:gd name="connsiteX4532" fmla="*/ 4706586 w 6891715"/>
                <a:gd name="connsiteY4532" fmla="*/ 4770117 h 6367455"/>
                <a:gd name="connsiteX4533" fmla="*/ 4689759 w 6891715"/>
                <a:gd name="connsiteY4533" fmla="*/ 4756767 h 6367455"/>
                <a:gd name="connsiteX4534" fmla="*/ 4687536 w 6891715"/>
                <a:gd name="connsiteY4534" fmla="*/ 4752317 h 6367455"/>
                <a:gd name="connsiteX4535" fmla="*/ 4704681 w 6891715"/>
                <a:gd name="connsiteY4535" fmla="*/ 4757721 h 6367455"/>
                <a:gd name="connsiteX4536" fmla="*/ 4709761 w 6891715"/>
                <a:gd name="connsiteY4536" fmla="*/ 4754225 h 6367455"/>
                <a:gd name="connsiteX4537" fmla="*/ 4729129 w 6891715"/>
                <a:gd name="connsiteY4537" fmla="*/ 4759628 h 6367455"/>
                <a:gd name="connsiteX4538" fmla="*/ 4748179 w 6891715"/>
                <a:gd name="connsiteY4538" fmla="*/ 4763442 h 6367455"/>
                <a:gd name="connsiteX4539" fmla="*/ 4764054 w 6891715"/>
                <a:gd name="connsiteY4539" fmla="*/ 4769799 h 6367455"/>
                <a:gd name="connsiteX4540" fmla="*/ 4808821 w 6891715"/>
                <a:gd name="connsiteY4540" fmla="*/ 4724982 h 6367455"/>
                <a:gd name="connsiteX4541" fmla="*/ 4767864 w 6891715"/>
                <a:gd name="connsiteY4541" fmla="*/ 4752953 h 6367455"/>
                <a:gd name="connsiteX4542" fmla="*/ 4745956 w 6891715"/>
                <a:gd name="connsiteY4542" fmla="*/ 4759310 h 6367455"/>
                <a:gd name="connsiteX4543" fmla="*/ 4735161 w 6891715"/>
                <a:gd name="connsiteY4543" fmla="*/ 4747868 h 6367455"/>
                <a:gd name="connsiteX4544" fmla="*/ 4727541 w 6891715"/>
                <a:gd name="connsiteY4544" fmla="*/ 4738332 h 6367455"/>
                <a:gd name="connsiteX4545" fmla="*/ 4725636 w 6891715"/>
                <a:gd name="connsiteY4545" fmla="*/ 4731339 h 6367455"/>
                <a:gd name="connsiteX4546" fmla="*/ 4723414 w 6891715"/>
                <a:gd name="connsiteY4546" fmla="*/ 4717354 h 6367455"/>
                <a:gd name="connsiteX4547" fmla="*/ 4731351 w 6891715"/>
                <a:gd name="connsiteY4547" fmla="*/ 4710043 h 6367455"/>
                <a:gd name="connsiteX4548" fmla="*/ 4726271 w 6891715"/>
                <a:gd name="connsiteY4548" fmla="*/ 4699236 h 6367455"/>
                <a:gd name="connsiteX4549" fmla="*/ 4725001 w 6891715"/>
                <a:gd name="connsiteY4549" fmla="*/ 4688747 h 6367455"/>
                <a:gd name="connsiteX4550" fmla="*/ 4720874 w 6891715"/>
                <a:gd name="connsiteY4550" fmla="*/ 4703686 h 6367455"/>
                <a:gd name="connsiteX4551" fmla="*/ 4725001 w 6891715"/>
                <a:gd name="connsiteY4551" fmla="*/ 4708772 h 6367455"/>
                <a:gd name="connsiteX4552" fmla="*/ 4714841 w 6891715"/>
                <a:gd name="connsiteY4552" fmla="*/ 4717354 h 6367455"/>
                <a:gd name="connsiteX4553" fmla="*/ 4717064 w 6891715"/>
                <a:gd name="connsiteY4553" fmla="*/ 4729114 h 6367455"/>
                <a:gd name="connsiteX4554" fmla="*/ 4722144 w 6891715"/>
                <a:gd name="connsiteY4554" fmla="*/ 4737378 h 6367455"/>
                <a:gd name="connsiteX4555" fmla="*/ 4720239 w 6891715"/>
                <a:gd name="connsiteY4555" fmla="*/ 4744689 h 6367455"/>
                <a:gd name="connsiteX4556" fmla="*/ 4708809 w 6891715"/>
                <a:gd name="connsiteY4556" fmla="*/ 4749139 h 6367455"/>
                <a:gd name="connsiteX4557" fmla="*/ 4701189 w 6891715"/>
                <a:gd name="connsiteY4557" fmla="*/ 4742782 h 6367455"/>
                <a:gd name="connsiteX4558" fmla="*/ 4696109 w 6891715"/>
                <a:gd name="connsiteY4558" fmla="*/ 4747232 h 6367455"/>
                <a:gd name="connsiteX4559" fmla="*/ 4683409 w 6891715"/>
                <a:gd name="connsiteY4559" fmla="*/ 4747232 h 6367455"/>
                <a:gd name="connsiteX4560" fmla="*/ 4695791 w 6891715"/>
                <a:gd name="connsiteY4560" fmla="*/ 4725936 h 6367455"/>
                <a:gd name="connsiteX4561" fmla="*/ 4684044 w 6891715"/>
                <a:gd name="connsiteY4561" fmla="*/ 4726254 h 6367455"/>
                <a:gd name="connsiteX4562" fmla="*/ 4679916 w 6891715"/>
                <a:gd name="connsiteY4562" fmla="*/ 4718943 h 6367455"/>
                <a:gd name="connsiteX4563" fmla="*/ 4682456 w 6891715"/>
                <a:gd name="connsiteY4563" fmla="*/ 4738650 h 6367455"/>
                <a:gd name="connsiteX4564" fmla="*/ 4676106 w 6891715"/>
                <a:gd name="connsiteY4564" fmla="*/ 4744371 h 6367455"/>
                <a:gd name="connsiteX4565" fmla="*/ 4659914 w 6891715"/>
                <a:gd name="connsiteY4565" fmla="*/ 4746596 h 6367455"/>
                <a:gd name="connsiteX4566" fmla="*/ 4649436 w 6891715"/>
                <a:gd name="connsiteY4566" fmla="*/ 4751682 h 6367455"/>
                <a:gd name="connsiteX4567" fmla="*/ 4619591 w 6891715"/>
                <a:gd name="connsiteY4567" fmla="*/ 4753271 h 6367455"/>
                <a:gd name="connsiteX4568" fmla="*/ 4614829 w 6891715"/>
                <a:gd name="connsiteY4568" fmla="*/ 4759628 h 6367455"/>
                <a:gd name="connsiteX4569" fmla="*/ 4618956 w 6891715"/>
                <a:gd name="connsiteY4569" fmla="*/ 4769799 h 6367455"/>
                <a:gd name="connsiteX4570" fmla="*/ 4611654 w 6891715"/>
                <a:gd name="connsiteY4570" fmla="*/ 4781560 h 6367455"/>
                <a:gd name="connsiteX4571" fmla="*/ 4609749 w 6891715"/>
                <a:gd name="connsiteY4571" fmla="*/ 4797452 h 6367455"/>
                <a:gd name="connsiteX4572" fmla="*/ 4597049 w 6891715"/>
                <a:gd name="connsiteY4572" fmla="*/ 4809213 h 6367455"/>
                <a:gd name="connsiteX4573" fmla="*/ 4587524 w 6891715"/>
                <a:gd name="connsiteY4573" fmla="*/ 4820655 h 6367455"/>
                <a:gd name="connsiteX4574" fmla="*/ 4587524 w 6891715"/>
                <a:gd name="connsiteY4574" fmla="*/ 4816523 h 6367455"/>
                <a:gd name="connsiteX4575" fmla="*/ 4592921 w 6891715"/>
                <a:gd name="connsiteY4575" fmla="*/ 4807941 h 6367455"/>
                <a:gd name="connsiteX4576" fmla="*/ 4583396 w 6891715"/>
                <a:gd name="connsiteY4576" fmla="*/ 4805081 h 6367455"/>
                <a:gd name="connsiteX4577" fmla="*/ 4575776 w 6891715"/>
                <a:gd name="connsiteY4577" fmla="*/ 4799995 h 6367455"/>
                <a:gd name="connsiteX4578" fmla="*/ 4572601 w 6891715"/>
                <a:gd name="connsiteY4578" fmla="*/ 4788235 h 6367455"/>
                <a:gd name="connsiteX4579" fmla="*/ 4568474 w 6891715"/>
                <a:gd name="connsiteY4579" fmla="*/ 4796816 h 6367455"/>
                <a:gd name="connsiteX4580" fmla="*/ 4565299 w 6891715"/>
                <a:gd name="connsiteY4580" fmla="*/ 4787599 h 6367455"/>
                <a:gd name="connsiteX4581" fmla="*/ 4556726 w 6891715"/>
                <a:gd name="connsiteY4581" fmla="*/ 4784420 h 6367455"/>
                <a:gd name="connsiteX4582" fmla="*/ 4553551 w 6891715"/>
                <a:gd name="connsiteY4582" fmla="*/ 4798088 h 6367455"/>
                <a:gd name="connsiteX4583" fmla="*/ 4566251 w 6891715"/>
                <a:gd name="connsiteY4583" fmla="*/ 4811755 h 6367455"/>
                <a:gd name="connsiteX4584" fmla="*/ 4574824 w 6891715"/>
                <a:gd name="connsiteY4584" fmla="*/ 4815887 h 6367455"/>
                <a:gd name="connsiteX4585" fmla="*/ 4580539 w 6891715"/>
                <a:gd name="connsiteY4585" fmla="*/ 4820020 h 6367455"/>
                <a:gd name="connsiteX4586" fmla="*/ 4581491 w 6891715"/>
                <a:gd name="connsiteY4586" fmla="*/ 4832416 h 6367455"/>
                <a:gd name="connsiteX4587" fmla="*/ 4576094 w 6891715"/>
                <a:gd name="connsiteY4587" fmla="*/ 4845130 h 6367455"/>
                <a:gd name="connsiteX4588" fmla="*/ 4564664 w 6891715"/>
                <a:gd name="connsiteY4588" fmla="*/ 4848308 h 6367455"/>
                <a:gd name="connsiteX4589" fmla="*/ 4557361 w 6891715"/>
                <a:gd name="connsiteY4589" fmla="*/ 4856890 h 6367455"/>
                <a:gd name="connsiteX4590" fmla="*/ 4552281 w 6891715"/>
                <a:gd name="connsiteY4590" fmla="*/ 4857844 h 6367455"/>
                <a:gd name="connsiteX4591" fmla="*/ 4539264 w 6891715"/>
                <a:gd name="connsiteY4591" fmla="*/ 4858479 h 6367455"/>
                <a:gd name="connsiteX4592" fmla="*/ 4523388 w 6891715"/>
                <a:gd name="connsiteY4592" fmla="*/ 4862611 h 6367455"/>
                <a:gd name="connsiteX4593" fmla="*/ 4531961 w 6891715"/>
                <a:gd name="connsiteY4593" fmla="*/ 4871193 h 6367455"/>
                <a:gd name="connsiteX4594" fmla="*/ 4513228 w 6891715"/>
                <a:gd name="connsiteY4594" fmla="*/ 4882636 h 6367455"/>
                <a:gd name="connsiteX4595" fmla="*/ 4507831 w 6891715"/>
                <a:gd name="connsiteY4595" fmla="*/ 4875325 h 6367455"/>
                <a:gd name="connsiteX4596" fmla="*/ 4504338 w 6891715"/>
                <a:gd name="connsiteY4596" fmla="*/ 4865154 h 6367455"/>
                <a:gd name="connsiteX4597" fmla="*/ 4508466 w 6891715"/>
                <a:gd name="connsiteY4597" fmla="*/ 4859751 h 6367455"/>
                <a:gd name="connsiteX4598" fmla="*/ 4508466 w 6891715"/>
                <a:gd name="connsiteY4598" fmla="*/ 4849262 h 6367455"/>
                <a:gd name="connsiteX4599" fmla="*/ 4502116 w 6891715"/>
                <a:gd name="connsiteY4599" fmla="*/ 4843858 h 6367455"/>
                <a:gd name="connsiteX4600" fmla="*/ 4493861 w 6891715"/>
                <a:gd name="connsiteY4600" fmla="*/ 4868333 h 6367455"/>
                <a:gd name="connsiteX4601" fmla="*/ 4492908 w 6891715"/>
                <a:gd name="connsiteY4601" fmla="*/ 4884861 h 6367455"/>
                <a:gd name="connsiteX4602" fmla="*/ 4503703 w 6891715"/>
                <a:gd name="connsiteY4602" fmla="*/ 4891218 h 6367455"/>
                <a:gd name="connsiteX4603" fmla="*/ 4505926 w 6891715"/>
                <a:gd name="connsiteY4603" fmla="*/ 4905203 h 6367455"/>
                <a:gd name="connsiteX4604" fmla="*/ 4497671 w 6891715"/>
                <a:gd name="connsiteY4604" fmla="*/ 4910289 h 6367455"/>
                <a:gd name="connsiteX4605" fmla="*/ 4499868 w 6891715"/>
                <a:gd name="connsiteY4605" fmla="*/ 4919360 h 6367455"/>
                <a:gd name="connsiteX4606" fmla="*/ 4500840 w 6891715"/>
                <a:gd name="connsiteY4606" fmla="*/ 4920286 h 6367455"/>
                <a:gd name="connsiteX4607" fmla="*/ 4506875 w 6891715"/>
                <a:gd name="connsiteY4607" fmla="*/ 4943464 h 6367455"/>
                <a:gd name="connsiteX4608" fmla="*/ 4505922 w 6891715"/>
                <a:gd name="connsiteY4608" fmla="*/ 4967594 h 6367455"/>
                <a:gd name="connsiteX4609" fmla="*/ 4499570 w 6891715"/>
                <a:gd name="connsiteY4609" fmla="*/ 4964736 h 6367455"/>
                <a:gd name="connsiteX4610" fmla="*/ 4505922 w 6891715"/>
                <a:gd name="connsiteY4610" fmla="*/ 4976166 h 6367455"/>
                <a:gd name="connsiteX4611" fmla="*/ 4504969 w 6891715"/>
                <a:gd name="connsiteY4611" fmla="*/ 4987596 h 6367455"/>
                <a:gd name="connsiteX4612" fmla="*/ 4487183 w 6891715"/>
                <a:gd name="connsiteY4612" fmla="*/ 4995216 h 6367455"/>
                <a:gd name="connsiteX4613" fmla="*/ 4475749 w 6891715"/>
                <a:gd name="connsiteY4613" fmla="*/ 5001884 h 6367455"/>
                <a:gd name="connsiteX4614" fmla="*/ 4460821 w 6891715"/>
                <a:gd name="connsiteY4614" fmla="*/ 5005059 h 6367455"/>
                <a:gd name="connsiteX4615" fmla="*/ 4447164 w 6891715"/>
                <a:gd name="connsiteY4615" fmla="*/ 5022204 h 6367455"/>
                <a:gd name="connsiteX4616" fmla="*/ 4430330 w 6891715"/>
                <a:gd name="connsiteY4616" fmla="*/ 5038079 h 6367455"/>
                <a:gd name="connsiteX4617" fmla="*/ 4433506 w 6891715"/>
                <a:gd name="connsiteY4617" fmla="*/ 5029506 h 6367455"/>
                <a:gd name="connsiteX4618" fmla="*/ 4443988 w 6891715"/>
                <a:gd name="connsiteY4618" fmla="*/ 5017759 h 6367455"/>
                <a:gd name="connsiteX4619" fmla="*/ 4443988 w 6891715"/>
                <a:gd name="connsiteY4619" fmla="*/ 5008234 h 6367455"/>
                <a:gd name="connsiteX4620" fmla="*/ 4454469 w 6891715"/>
                <a:gd name="connsiteY4620" fmla="*/ 5000931 h 6367455"/>
                <a:gd name="connsiteX4621" fmla="*/ 4464950 w 6891715"/>
                <a:gd name="connsiteY4621" fmla="*/ 4992359 h 6367455"/>
                <a:gd name="connsiteX4622" fmla="*/ 4463997 w 6891715"/>
                <a:gd name="connsiteY4622" fmla="*/ 4986961 h 6367455"/>
                <a:gd name="connsiteX4623" fmla="*/ 4449069 w 6891715"/>
                <a:gd name="connsiteY4623" fmla="*/ 4990136 h 6367455"/>
                <a:gd name="connsiteX4624" fmla="*/ 4452245 w 6891715"/>
                <a:gd name="connsiteY4624" fmla="*/ 4980929 h 6367455"/>
                <a:gd name="connsiteX4625" fmla="*/ 4449069 w 6891715"/>
                <a:gd name="connsiteY4625" fmla="*/ 4971404 h 6367455"/>
                <a:gd name="connsiteX4626" fmla="*/ 4439223 w 6891715"/>
                <a:gd name="connsiteY4626" fmla="*/ 4964101 h 6367455"/>
                <a:gd name="connsiteX4627" fmla="*/ 4429060 w 6891715"/>
                <a:gd name="connsiteY4627" fmla="*/ 4968229 h 6367455"/>
                <a:gd name="connsiteX4628" fmla="*/ 4424613 w 6891715"/>
                <a:gd name="connsiteY4628" fmla="*/ 4976801 h 6367455"/>
                <a:gd name="connsiteX4629" fmla="*/ 4411909 w 6891715"/>
                <a:gd name="connsiteY4629" fmla="*/ 4972991 h 6367455"/>
                <a:gd name="connsiteX4630" fmla="*/ 4410956 w 6891715"/>
                <a:gd name="connsiteY4630" fmla="*/ 4981246 h 6367455"/>
                <a:gd name="connsiteX4631" fmla="*/ 4432236 w 6891715"/>
                <a:gd name="connsiteY4631" fmla="*/ 4983151 h 6367455"/>
                <a:gd name="connsiteX4632" fmla="*/ 4435412 w 6891715"/>
                <a:gd name="connsiteY4632" fmla="*/ 4985374 h 6367455"/>
                <a:gd name="connsiteX4633" fmla="*/ 4438588 w 6891715"/>
                <a:gd name="connsiteY4633" fmla="*/ 4991724 h 6367455"/>
                <a:gd name="connsiteX4634" fmla="*/ 4428107 w 6891715"/>
                <a:gd name="connsiteY4634" fmla="*/ 5004424 h 6367455"/>
                <a:gd name="connsiteX4635" fmla="*/ 4426201 w 6891715"/>
                <a:gd name="connsiteY4635" fmla="*/ 5009821 h 6367455"/>
                <a:gd name="connsiteX4636" fmla="*/ 4420802 w 6891715"/>
                <a:gd name="connsiteY4636" fmla="*/ 5011726 h 6367455"/>
                <a:gd name="connsiteX4637" fmla="*/ 4417626 w 6891715"/>
                <a:gd name="connsiteY4637" fmla="*/ 5007599 h 6367455"/>
                <a:gd name="connsiteX4638" fmla="*/ 4413497 w 6891715"/>
                <a:gd name="connsiteY4638" fmla="*/ 5011726 h 6367455"/>
                <a:gd name="connsiteX4639" fmla="*/ 4420802 w 6891715"/>
                <a:gd name="connsiteY4639" fmla="*/ 5021251 h 6367455"/>
                <a:gd name="connsiteX4640" fmla="*/ 4420802 w 6891715"/>
                <a:gd name="connsiteY4640" fmla="*/ 5028554 h 6367455"/>
                <a:gd name="connsiteX4641" fmla="*/ 4410638 w 6891715"/>
                <a:gd name="connsiteY4641" fmla="*/ 5035221 h 6367455"/>
                <a:gd name="connsiteX4642" fmla="*/ 4411591 w 6891715"/>
                <a:gd name="connsiteY4642" fmla="*/ 5046334 h 6367455"/>
                <a:gd name="connsiteX4643" fmla="*/ 4416673 w 6891715"/>
                <a:gd name="connsiteY4643" fmla="*/ 5034904 h 6367455"/>
                <a:gd name="connsiteX4644" fmla="*/ 4430330 w 6891715"/>
                <a:gd name="connsiteY4644" fmla="*/ 5031729 h 6367455"/>
                <a:gd name="connsiteX4645" fmla="*/ 4430330 w 6891715"/>
                <a:gd name="connsiteY4645" fmla="*/ 5038079 h 6367455"/>
                <a:gd name="connsiteX4646" fmla="*/ 4408415 w 6891715"/>
                <a:gd name="connsiteY4646" fmla="*/ 5059351 h 6367455"/>
                <a:gd name="connsiteX4647" fmla="*/ 4409368 w 6891715"/>
                <a:gd name="connsiteY4647" fmla="*/ 5066654 h 6367455"/>
                <a:gd name="connsiteX4648" fmla="*/ 4410956 w 6891715"/>
                <a:gd name="connsiteY4648" fmla="*/ 5082529 h 6367455"/>
                <a:gd name="connsiteX4649" fmla="*/ 4409050 w 6891715"/>
                <a:gd name="connsiteY4649" fmla="*/ 5116184 h 6367455"/>
                <a:gd name="connsiteX4650" fmla="*/ 4416673 w 6891715"/>
                <a:gd name="connsiteY4650" fmla="*/ 5138091 h 6367455"/>
                <a:gd name="connsiteX4651" fmla="*/ 4416388 w 6891715"/>
                <a:gd name="connsiteY4651" fmla="*/ 5137963 h 6367455"/>
                <a:gd name="connsiteX4652" fmla="*/ 4413532 w 6891715"/>
                <a:gd name="connsiteY4652" fmla="*/ 5157060 h 6367455"/>
                <a:gd name="connsiteX4653" fmla="*/ 4399569 w 6891715"/>
                <a:gd name="connsiteY4653" fmla="*/ 5177430 h 6367455"/>
                <a:gd name="connsiteX4654" fmla="*/ 4398617 w 6891715"/>
                <a:gd name="connsiteY4654" fmla="*/ 5183796 h 6367455"/>
                <a:gd name="connsiteX4655" fmla="*/ 4376721 w 6891715"/>
                <a:gd name="connsiteY4655" fmla="*/ 5181886 h 6367455"/>
                <a:gd name="connsiteX4656" fmla="*/ 4365932 w 6891715"/>
                <a:gd name="connsiteY4656" fmla="*/ 5188252 h 6367455"/>
                <a:gd name="connsiteX4657" fmla="*/ 4345306 w 6891715"/>
                <a:gd name="connsiteY4657" fmla="*/ 5219125 h 6367455"/>
                <a:gd name="connsiteX4658" fmla="*/ 4332930 w 6891715"/>
                <a:gd name="connsiteY4658" fmla="*/ 5259229 h 6367455"/>
                <a:gd name="connsiteX4659" fmla="*/ 4330709 w 6891715"/>
                <a:gd name="connsiteY4659" fmla="*/ 5271960 h 6367455"/>
                <a:gd name="connsiteX4660" fmla="*/ 4323093 w 6891715"/>
                <a:gd name="connsiteY4660" fmla="*/ 5274188 h 6367455"/>
                <a:gd name="connsiteX4661" fmla="*/ 4314207 w 6891715"/>
                <a:gd name="connsiteY4661" fmla="*/ 5282782 h 6367455"/>
                <a:gd name="connsiteX4662" fmla="*/ 4314207 w 6891715"/>
                <a:gd name="connsiteY4662" fmla="*/ 5291057 h 6367455"/>
                <a:gd name="connsiteX4663" fmla="*/ 4306591 w 6891715"/>
                <a:gd name="connsiteY4663" fmla="*/ 5287874 h 6367455"/>
                <a:gd name="connsiteX4664" fmla="*/ 4298024 w 6891715"/>
                <a:gd name="connsiteY4664" fmla="*/ 5290102 h 6367455"/>
                <a:gd name="connsiteX4665" fmla="*/ 4297072 w 6891715"/>
                <a:gd name="connsiteY4665" fmla="*/ 5298696 h 6367455"/>
                <a:gd name="connsiteX4666" fmla="*/ 4290725 w 6891715"/>
                <a:gd name="connsiteY4666" fmla="*/ 5302834 h 6367455"/>
                <a:gd name="connsiteX4667" fmla="*/ 4296437 w 6891715"/>
                <a:gd name="connsiteY4667" fmla="*/ 5306016 h 6367455"/>
                <a:gd name="connsiteX4668" fmla="*/ 4304370 w 6891715"/>
                <a:gd name="connsiteY4668" fmla="*/ 5300606 h 6367455"/>
                <a:gd name="connsiteX4669" fmla="*/ 4317381 w 6891715"/>
                <a:gd name="connsiteY4669" fmla="*/ 5301879 h 6367455"/>
                <a:gd name="connsiteX4670" fmla="*/ 4324679 w 6891715"/>
                <a:gd name="connsiteY4670" fmla="*/ 5304743 h 6367455"/>
                <a:gd name="connsiteX4671" fmla="*/ 4327853 w 6891715"/>
                <a:gd name="connsiteY4671" fmla="*/ 5312064 h 6367455"/>
                <a:gd name="connsiteX4672" fmla="*/ 4329122 w 6891715"/>
                <a:gd name="connsiteY4672" fmla="*/ 5321612 h 6367455"/>
                <a:gd name="connsiteX4673" fmla="*/ 4331343 w 6891715"/>
                <a:gd name="connsiteY4673" fmla="*/ 5327023 h 6367455"/>
                <a:gd name="connsiteX4674" fmla="*/ 4343084 w 6891715"/>
                <a:gd name="connsiteY4674" fmla="*/ 5338163 h 6367455"/>
                <a:gd name="connsiteX4675" fmla="*/ 4348479 w 6891715"/>
                <a:gd name="connsiteY4675" fmla="*/ 5349939 h 6367455"/>
                <a:gd name="connsiteX4676" fmla="*/ 4347949 w 6891715"/>
                <a:gd name="connsiteY4676" fmla="*/ 5350022 h 6367455"/>
                <a:gd name="connsiteX4677" fmla="*/ 4354478 w 6891715"/>
                <a:gd name="connsiteY4677" fmla="*/ 5386173 h 6367455"/>
                <a:gd name="connsiteX4678" fmla="*/ 4367495 w 6891715"/>
                <a:gd name="connsiteY4678" fmla="*/ 5416728 h 6367455"/>
                <a:gd name="connsiteX4679" fmla="*/ 4394165 w 6891715"/>
                <a:gd name="connsiteY4679" fmla="*/ 5435506 h 6367455"/>
                <a:gd name="connsiteX4680" fmla="*/ 4426868 w 6891715"/>
                <a:gd name="connsiteY4680" fmla="*/ 5452056 h 6367455"/>
                <a:gd name="connsiteX4681" fmla="*/ 4440838 w 6891715"/>
                <a:gd name="connsiteY4681" fmla="*/ 5454920 h 6367455"/>
                <a:gd name="connsiteX4682" fmla="*/ 4447188 w 6891715"/>
                <a:gd name="connsiteY4682" fmla="*/ 5451738 h 6367455"/>
                <a:gd name="connsiteX4683" fmla="*/ 4452903 w 6891715"/>
                <a:gd name="connsiteY4683" fmla="*/ 5461604 h 6367455"/>
                <a:gd name="connsiteX4684" fmla="*/ 4450680 w 6891715"/>
                <a:gd name="connsiteY4684" fmla="*/ 5467969 h 6367455"/>
                <a:gd name="connsiteX4685" fmla="*/ 4447505 w 6891715"/>
                <a:gd name="connsiteY4685" fmla="*/ 5471470 h 6367455"/>
                <a:gd name="connsiteX4686" fmla="*/ 4449093 w 6891715"/>
                <a:gd name="connsiteY4686" fmla="*/ 5473380 h 6367455"/>
                <a:gd name="connsiteX4687" fmla="*/ 4444330 w 6891715"/>
                <a:gd name="connsiteY4687" fmla="*/ 5483883 h 6367455"/>
                <a:gd name="connsiteX4688" fmla="*/ 4442108 w 6891715"/>
                <a:gd name="connsiteY4688" fmla="*/ 5490248 h 6367455"/>
                <a:gd name="connsiteX4689" fmla="*/ 4426233 w 6891715"/>
                <a:gd name="connsiteY4689" fmla="*/ 5488021 h 6367455"/>
                <a:gd name="connsiteX4690" fmla="*/ 4416708 w 6891715"/>
                <a:gd name="connsiteY4690" fmla="*/ 5487066 h 6367455"/>
                <a:gd name="connsiteX4691" fmla="*/ 4398610 w 6891715"/>
                <a:gd name="connsiteY4691" fmla="*/ 5486111 h 6367455"/>
                <a:gd name="connsiteX4692" fmla="*/ 4374163 w 6891715"/>
                <a:gd name="connsiteY4692" fmla="*/ 5482292 h 6367455"/>
                <a:gd name="connsiteX4693" fmla="*/ 4361463 w 6891715"/>
                <a:gd name="connsiteY4693" fmla="*/ 5481337 h 6367455"/>
                <a:gd name="connsiteX4694" fmla="*/ 4336380 w 6891715"/>
                <a:gd name="connsiteY4694" fmla="*/ 5489612 h 6367455"/>
                <a:gd name="connsiteX4695" fmla="*/ 4311933 w 6891715"/>
                <a:gd name="connsiteY4695" fmla="*/ 5483883 h 6367455"/>
                <a:gd name="connsiteX4696" fmla="*/ 4298280 w 6891715"/>
                <a:gd name="connsiteY4696" fmla="*/ 5488021 h 6367455"/>
                <a:gd name="connsiteX4697" fmla="*/ 4289073 w 6891715"/>
                <a:gd name="connsiteY4697" fmla="*/ 5510300 h 6367455"/>
                <a:gd name="connsiteX4698" fmla="*/ 4278278 w 6891715"/>
                <a:gd name="connsiteY4698" fmla="*/ 5522076 h 6367455"/>
                <a:gd name="connsiteX4699" fmla="*/ 4253195 w 6891715"/>
                <a:gd name="connsiteY4699" fmla="*/ 5536080 h 6367455"/>
                <a:gd name="connsiteX4700" fmla="*/ 4224620 w 6891715"/>
                <a:gd name="connsiteY4700" fmla="*/ 5550084 h 6367455"/>
                <a:gd name="connsiteX4701" fmla="*/ 4209063 w 6891715"/>
                <a:gd name="connsiteY4701" fmla="*/ 5568225 h 6367455"/>
                <a:gd name="connsiteX4702" fmla="*/ 4191283 w 6891715"/>
                <a:gd name="connsiteY4702" fmla="*/ 5582866 h 6367455"/>
                <a:gd name="connsiteX4703" fmla="*/ 4191283 w 6891715"/>
                <a:gd name="connsiteY4703" fmla="*/ 5592732 h 6367455"/>
                <a:gd name="connsiteX4704" fmla="*/ 4172233 w 6891715"/>
                <a:gd name="connsiteY4704" fmla="*/ 5602280 h 6367455"/>
                <a:gd name="connsiteX4705" fmla="*/ 4169058 w 6891715"/>
                <a:gd name="connsiteY4705" fmla="*/ 5601007 h 6367455"/>
                <a:gd name="connsiteX4706" fmla="*/ 4173185 w 6891715"/>
                <a:gd name="connsiteY4706" fmla="*/ 5594642 h 6367455"/>
                <a:gd name="connsiteX4707" fmla="*/ 4175408 w 6891715"/>
                <a:gd name="connsiteY4707" fmla="*/ 5585412 h 6367455"/>
                <a:gd name="connsiteX4708" fmla="*/ 4168105 w 6891715"/>
                <a:gd name="connsiteY4708" fmla="*/ 5578092 h 6367455"/>
                <a:gd name="connsiteX4709" fmla="*/ 4173820 w 6891715"/>
                <a:gd name="connsiteY4709" fmla="*/ 5569498 h 6367455"/>
                <a:gd name="connsiteX4710" fmla="*/ 4185568 w 6891715"/>
                <a:gd name="connsiteY4710" fmla="*/ 5564088 h 6367455"/>
                <a:gd name="connsiteX4711" fmla="*/ 4204618 w 6891715"/>
                <a:gd name="connsiteY4711" fmla="*/ 5551357 h 6367455"/>
                <a:gd name="connsiteX4712" fmla="*/ 4226843 w 6891715"/>
                <a:gd name="connsiteY4712" fmla="*/ 5537353 h 6367455"/>
                <a:gd name="connsiteX4713" fmla="*/ 4235098 w 6891715"/>
                <a:gd name="connsiteY4713" fmla="*/ 5534170 h 6367455"/>
                <a:gd name="connsiteX4714" fmla="*/ 4235098 w 6891715"/>
                <a:gd name="connsiteY4714" fmla="*/ 5524622 h 6367455"/>
                <a:gd name="connsiteX4715" fmla="*/ 4224620 w 6891715"/>
                <a:gd name="connsiteY4715" fmla="*/ 5528123 h 6367455"/>
                <a:gd name="connsiteX4716" fmla="*/ 4202395 w 6891715"/>
                <a:gd name="connsiteY4716" fmla="*/ 5533215 h 6367455"/>
                <a:gd name="connsiteX4717" fmla="*/ 4184615 w 6891715"/>
                <a:gd name="connsiteY4717" fmla="*/ 5544036 h 6367455"/>
                <a:gd name="connsiteX4718" fmla="*/ 4167470 w 6891715"/>
                <a:gd name="connsiteY4718" fmla="*/ 5537989 h 6367455"/>
                <a:gd name="connsiteX4719" fmla="*/ 4163025 w 6891715"/>
                <a:gd name="connsiteY4719" fmla="*/ 5522076 h 6367455"/>
                <a:gd name="connsiteX4720" fmla="*/ 4160928 w 6891715"/>
                <a:gd name="connsiteY4720" fmla="*/ 5513064 h 6367455"/>
                <a:gd name="connsiteX4721" fmla="*/ 4150640 w 6891715"/>
                <a:gd name="connsiteY4721" fmla="*/ 5513376 h 6367455"/>
                <a:gd name="connsiteX4722" fmla="*/ 4135718 w 6891715"/>
                <a:gd name="connsiteY4722" fmla="*/ 5512423 h 6367455"/>
                <a:gd name="connsiteX4723" fmla="*/ 4123970 w 6891715"/>
                <a:gd name="connsiteY4723" fmla="*/ 5504168 h 6367455"/>
                <a:gd name="connsiteX4724" fmla="*/ 4098570 w 6891715"/>
                <a:gd name="connsiteY4724" fmla="*/ 5493373 h 6367455"/>
                <a:gd name="connsiteX4725" fmla="*/ 4080473 w 6891715"/>
                <a:gd name="connsiteY4725" fmla="*/ 5491786 h 6367455"/>
                <a:gd name="connsiteX4726" fmla="*/ 4071900 w 6891715"/>
                <a:gd name="connsiteY4726" fmla="*/ 5495913 h 6367455"/>
                <a:gd name="connsiteX4727" fmla="*/ 4066820 w 6891715"/>
                <a:gd name="connsiteY4727" fmla="*/ 5485436 h 6367455"/>
                <a:gd name="connsiteX4728" fmla="*/ 4073170 w 6891715"/>
                <a:gd name="connsiteY4728" fmla="*/ 5474641 h 6367455"/>
                <a:gd name="connsiteX4729" fmla="*/ 4059200 w 6891715"/>
                <a:gd name="connsiteY4729" fmla="*/ 5477181 h 6367455"/>
                <a:gd name="connsiteX4730" fmla="*/ 4060470 w 6891715"/>
                <a:gd name="connsiteY4730" fmla="*/ 5486706 h 6367455"/>
                <a:gd name="connsiteX4731" fmla="*/ 4055073 w 6891715"/>
                <a:gd name="connsiteY4731" fmla="*/ 5494326 h 6367455"/>
                <a:gd name="connsiteX4732" fmla="*/ 4044913 w 6891715"/>
                <a:gd name="connsiteY4732" fmla="*/ 5497501 h 6367455"/>
                <a:gd name="connsiteX4733" fmla="*/ 4033165 w 6891715"/>
                <a:gd name="connsiteY4733" fmla="*/ 5498453 h 6367455"/>
                <a:gd name="connsiteX4734" fmla="*/ 4027768 w 6891715"/>
                <a:gd name="connsiteY4734" fmla="*/ 5493056 h 6367455"/>
                <a:gd name="connsiteX4735" fmla="*/ 3999193 w 6891715"/>
                <a:gd name="connsiteY4735" fmla="*/ 5494643 h 6367455"/>
                <a:gd name="connsiteX4736" fmla="*/ 3999193 w 6891715"/>
                <a:gd name="connsiteY4736" fmla="*/ 5501946 h 6367455"/>
                <a:gd name="connsiteX4737" fmla="*/ 3989668 w 6891715"/>
                <a:gd name="connsiteY4737" fmla="*/ 5512741 h 6367455"/>
                <a:gd name="connsiteX4738" fmla="*/ 3974110 w 6891715"/>
                <a:gd name="connsiteY4738" fmla="*/ 5516868 h 6367455"/>
                <a:gd name="connsiteX4739" fmla="*/ 3968713 w 6891715"/>
                <a:gd name="connsiteY4739" fmla="*/ 5516868 h 6367455"/>
                <a:gd name="connsiteX4740" fmla="*/ 3951885 w 6891715"/>
                <a:gd name="connsiteY4740" fmla="*/ 5506708 h 6367455"/>
                <a:gd name="connsiteX4741" fmla="*/ 3940138 w 6891715"/>
                <a:gd name="connsiteY4741" fmla="*/ 5520361 h 6367455"/>
                <a:gd name="connsiteX4742" fmla="*/ 3941090 w 6891715"/>
                <a:gd name="connsiteY4742" fmla="*/ 5532108 h 6367455"/>
                <a:gd name="connsiteX4743" fmla="*/ 3953790 w 6891715"/>
                <a:gd name="connsiteY4743" fmla="*/ 5537188 h 6367455"/>
                <a:gd name="connsiteX4744" fmla="*/ 3946805 w 6891715"/>
                <a:gd name="connsiteY4744" fmla="*/ 5544491 h 6367455"/>
                <a:gd name="connsiteX4745" fmla="*/ 3950933 w 6891715"/>
                <a:gd name="connsiteY4745" fmla="*/ 5551793 h 6367455"/>
                <a:gd name="connsiteX4746" fmla="*/ 3963950 w 6891715"/>
                <a:gd name="connsiteY4746" fmla="*/ 5554016 h 6367455"/>
                <a:gd name="connsiteX4747" fmla="*/ 3964903 w 6891715"/>
                <a:gd name="connsiteY4747" fmla="*/ 5545443 h 6367455"/>
                <a:gd name="connsiteX4748" fmla="*/ 3976650 w 6891715"/>
                <a:gd name="connsiteY4748" fmla="*/ 5562271 h 6367455"/>
                <a:gd name="connsiteX4749" fmla="*/ 3991255 w 6891715"/>
                <a:gd name="connsiteY4749" fmla="*/ 5570526 h 6367455"/>
                <a:gd name="connsiteX4750" fmla="*/ 4001098 w 6891715"/>
                <a:gd name="connsiteY4750" fmla="*/ 5579733 h 6367455"/>
                <a:gd name="connsiteX4751" fmla="*/ 3989350 w 6891715"/>
                <a:gd name="connsiteY4751" fmla="*/ 5589258 h 6367455"/>
                <a:gd name="connsiteX4752" fmla="*/ 3971253 w 6891715"/>
                <a:gd name="connsiteY4752" fmla="*/ 5569573 h 6367455"/>
                <a:gd name="connsiteX4753" fmla="*/ 3963950 w 6891715"/>
                <a:gd name="connsiteY4753" fmla="*/ 5569573 h 6367455"/>
                <a:gd name="connsiteX4754" fmla="*/ 3955378 w 6891715"/>
                <a:gd name="connsiteY4754" fmla="*/ 5561318 h 6367455"/>
                <a:gd name="connsiteX4755" fmla="*/ 3934105 w 6891715"/>
                <a:gd name="connsiteY4755" fmla="*/ 5568938 h 6367455"/>
                <a:gd name="connsiteX4756" fmla="*/ 3935375 w 6891715"/>
                <a:gd name="connsiteY4756" fmla="*/ 5582591 h 6367455"/>
                <a:gd name="connsiteX4757" fmla="*/ 3962045 w 6891715"/>
                <a:gd name="connsiteY4757" fmla="*/ 5598148 h 6367455"/>
                <a:gd name="connsiteX4758" fmla="*/ 3962045 w 6891715"/>
                <a:gd name="connsiteY4758" fmla="*/ 5610848 h 6367455"/>
                <a:gd name="connsiteX4759" fmla="*/ 3947123 w 6891715"/>
                <a:gd name="connsiteY4759" fmla="*/ 5613071 h 6367455"/>
                <a:gd name="connsiteX4760" fmla="*/ 3932200 w 6891715"/>
                <a:gd name="connsiteY4760" fmla="*/ 5599736 h 6367455"/>
                <a:gd name="connsiteX4761" fmla="*/ 3931248 w 6891715"/>
                <a:gd name="connsiteY4761" fmla="*/ 5587036 h 6367455"/>
                <a:gd name="connsiteX4762" fmla="*/ 3920770 w 6891715"/>
                <a:gd name="connsiteY4762" fmla="*/ 5580686 h 6367455"/>
                <a:gd name="connsiteX4763" fmla="*/ 3910928 w 6891715"/>
                <a:gd name="connsiteY4763" fmla="*/ 5584813 h 6367455"/>
                <a:gd name="connsiteX4764" fmla="*/ 3907753 w 6891715"/>
                <a:gd name="connsiteY4764" fmla="*/ 5595291 h 6367455"/>
                <a:gd name="connsiteX4765" fmla="*/ 3939185 w 6891715"/>
                <a:gd name="connsiteY4765" fmla="*/ 5620373 h 6367455"/>
                <a:gd name="connsiteX4766" fmla="*/ 3926168 w 6891715"/>
                <a:gd name="connsiteY4766" fmla="*/ 5627041 h 6367455"/>
                <a:gd name="connsiteX4767" fmla="*/ 3911563 w 6891715"/>
                <a:gd name="connsiteY4767" fmla="*/ 5616563 h 6367455"/>
                <a:gd name="connsiteX4768" fmla="*/ 3908388 w 6891715"/>
                <a:gd name="connsiteY4768" fmla="*/ 5621961 h 6367455"/>
                <a:gd name="connsiteX4769" fmla="*/ 3899815 w 6891715"/>
                <a:gd name="connsiteY4769" fmla="*/ 5614658 h 6367455"/>
                <a:gd name="connsiteX4770" fmla="*/ 3903625 w 6891715"/>
                <a:gd name="connsiteY4770" fmla="*/ 5598466 h 6367455"/>
                <a:gd name="connsiteX4771" fmla="*/ 3899498 w 6891715"/>
                <a:gd name="connsiteY4771" fmla="*/ 5587353 h 6367455"/>
                <a:gd name="connsiteX4772" fmla="*/ 3880448 w 6891715"/>
                <a:gd name="connsiteY4772" fmla="*/ 5582908 h 6367455"/>
                <a:gd name="connsiteX4773" fmla="*/ 3876003 w 6891715"/>
                <a:gd name="connsiteY4773" fmla="*/ 5568621 h 6367455"/>
                <a:gd name="connsiteX4774" fmla="*/ 3863303 w 6891715"/>
                <a:gd name="connsiteY4774" fmla="*/ 5570526 h 6367455"/>
                <a:gd name="connsiteX4775" fmla="*/ 3860128 w 6891715"/>
                <a:gd name="connsiteY4775" fmla="*/ 5562271 h 6367455"/>
                <a:gd name="connsiteX4776" fmla="*/ 3856953 w 6891715"/>
                <a:gd name="connsiteY4776" fmla="*/ 5551793 h 6367455"/>
                <a:gd name="connsiteX4777" fmla="*/ 3862033 w 6891715"/>
                <a:gd name="connsiteY4777" fmla="*/ 5543538 h 6367455"/>
                <a:gd name="connsiteX4778" fmla="*/ 3865208 w 6891715"/>
                <a:gd name="connsiteY4778" fmla="*/ 5531791 h 6367455"/>
                <a:gd name="connsiteX4779" fmla="*/ 3849015 w 6891715"/>
                <a:gd name="connsiteY4779" fmla="*/ 5527346 h 6367455"/>
                <a:gd name="connsiteX4780" fmla="*/ 3847110 w 6891715"/>
                <a:gd name="connsiteY4780" fmla="*/ 5539093 h 6367455"/>
                <a:gd name="connsiteX4781" fmla="*/ 3836633 w 6891715"/>
                <a:gd name="connsiteY4781" fmla="*/ 5545443 h 6367455"/>
                <a:gd name="connsiteX4782" fmla="*/ 3827108 w 6891715"/>
                <a:gd name="connsiteY4782" fmla="*/ 5560366 h 6367455"/>
                <a:gd name="connsiteX4783" fmla="*/ 3832505 w 6891715"/>
                <a:gd name="connsiteY4783" fmla="*/ 5577511 h 6367455"/>
                <a:gd name="connsiteX4784" fmla="*/ 3827743 w 6891715"/>
                <a:gd name="connsiteY4784" fmla="*/ 5593068 h 6367455"/>
                <a:gd name="connsiteX4785" fmla="*/ 3834410 w 6891715"/>
                <a:gd name="connsiteY4785" fmla="*/ 5617198 h 6367455"/>
                <a:gd name="connsiteX4786" fmla="*/ 3857588 w 6891715"/>
                <a:gd name="connsiteY4786" fmla="*/ 5639423 h 6367455"/>
                <a:gd name="connsiteX4787" fmla="*/ 3861080 w 6891715"/>
                <a:gd name="connsiteY4787" fmla="*/ 5666411 h 6367455"/>
                <a:gd name="connsiteX4788" fmla="*/ 3875050 w 6891715"/>
                <a:gd name="connsiteY4788" fmla="*/ 5671808 h 6367455"/>
                <a:gd name="connsiteX4789" fmla="*/ 3903625 w 6891715"/>
                <a:gd name="connsiteY4789" fmla="*/ 5700701 h 6367455"/>
                <a:gd name="connsiteX4790" fmla="*/ 3900768 w 6891715"/>
                <a:gd name="connsiteY4790" fmla="*/ 5730546 h 6367455"/>
                <a:gd name="connsiteX4791" fmla="*/ 3881718 w 6891715"/>
                <a:gd name="connsiteY4791" fmla="*/ 5726418 h 6367455"/>
                <a:gd name="connsiteX4792" fmla="*/ 3881718 w 6891715"/>
                <a:gd name="connsiteY4792" fmla="*/ 5719116 h 6367455"/>
                <a:gd name="connsiteX4793" fmla="*/ 3893465 w 6891715"/>
                <a:gd name="connsiteY4793" fmla="*/ 5716893 h 6367455"/>
                <a:gd name="connsiteX4794" fmla="*/ 3884575 w 6891715"/>
                <a:gd name="connsiteY4794" fmla="*/ 5706416 h 6367455"/>
                <a:gd name="connsiteX4795" fmla="*/ 3868700 w 6891715"/>
                <a:gd name="connsiteY4795" fmla="*/ 5688318 h 6367455"/>
                <a:gd name="connsiteX4796" fmla="*/ 3856953 w 6891715"/>
                <a:gd name="connsiteY4796" fmla="*/ 5700383 h 6367455"/>
                <a:gd name="connsiteX4797" fmla="*/ 3862668 w 6891715"/>
                <a:gd name="connsiteY4797" fmla="*/ 5709591 h 6367455"/>
                <a:gd name="connsiteX4798" fmla="*/ 3858223 w 6891715"/>
                <a:gd name="connsiteY4798" fmla="*/ 5714988 h 6367455"/>
                <a:gd name="connsiteX4799" fmla="*/ 3863620 w 6891715"/>
                <a:gd name="connsiteY4799" fmla="*/ 5721338 h 6367455"/>
                <a:gd name="connsiteX4800" fmla="*/ 3877590 w 6891715"/>
                <a:gd name="connsiteY4800" fmla="*/ 5724513 h 6367455"/>
                <a:gd name="connsiteX4801" fmla="*/ 3866795 w 6891715"/>
                <a:gd name="connsiteY4801" fmla="*/ 5742293 h 6367455"/>
                <a:gd name="connsiteX4802" fmla="*/ 3856635 w 6891715"/>
                <a:gd name="connsiteY4802" fmla="*/ 5748008 h 6367455"/>
                <a:gd name="connsiteX4803" fmla="*/ 3842665 w 6891715"/>
                <a:gd name="connsiteY4803" fmla="*/ 5744833 h 6367455"/>
                <a:gd name="connsiteX4804" fmla="*/ 3826790 w 6891715"/>
                <a:gd name="connsiteY4804" fmla="*/ 5741341 h 6367455"/>
                <a:gd name="connsiteX4805" fmla="*/ 3824885 w 6891715"/>
                <a:gd name="connsiteY4805" fmla="*/ 5753088 h 6367455"/>
                <a:gd name="connsiteX4806" fmla="*/ 3843935 w 6891715"/>
                <a:gd name="connsiteY4806" fmla="*/ 5754358 h 6367455"/>
                <a:gd name="connsiteX4807" fmla="*/ 3859810 w 6891715"/>
                <a:gd name="connsiteY4807" fmla="*/ 5761343 h 6367455"/>
                <a:gd name="connsiteX4808" fmla="*/ 3859810 w 6891715"/>
                <a:gd name="connsiteY4808" fmla="*/ 5770868 h 6367455"/>
                <a:gd name="connsiteX4809" fmla="*/ 3873463 w 6891715"/>
                <a:gd name="connsiteY4809" fmla="*/ 5773091 h 6367455"/>
                <a:gd name="connsiteX4810" fmla="*/ 3873463 w 6891715"/>
                <a:gd name="connsiteY4810" fmla="*/ 5765471 h 6367455"/>
                <a:gd name="connsiteX4811" fmla="*/ 3896958 w 6891715"/>
                <a:gd name="connsiteY4811" fmla="*/ 5779123 h 6367455"/>
                <a:gd name="connsiteX4812" fmla="*/ 3902673 w 6891715"/>
                <a:gd name="connsiteY4812" fmla="*/ 5794681 h 6367455"/>
                <a:gd name="connsiteX4813" fmla="*/ 3910928 w 6891715"/>
                <a:gd name="connsiteY4813" fmla="*/ 5801031 h 6367455"/>
                <a:gd name="connsiteX4814" fmla="*/ 3926803 w 6891715"/>
                <a:gd name="connsiteY4814" fmla="*/ 5801983 h 6367455"/>
                <a:gd name="connsiteX4815" fmla="*/ 3934423 w 6891715"/>
                <a:gd name="connsiteY4815" fmla="*/ 5814366 h 6367455"/>
                <a:gd name="connsiteX4816" fmla="*/ 3958870 w 6891715"/>
                <a:gd name="connsiteY4816" fmla="*/ 5825796 h 6367455"/>
                <a:gd name="connsiteX4817" fmla="*/ 3967443 w 6891715"/>
                <a:gd name="connsiteY4817" fmla="*/ 5835321 h 6367455"/>
                <a:gd name="connsiteX4818" fmla="*/ 3962045 w 6891715"/>
                <a:gd name="connsiteY4818" fmla="*/ 5852148 h 6367455"/>
                <a:gd name="connsiteX4819" fmla="*/ 3965538 w 6891715"/>
                <a:gd name="connsiteY4819" fmla="*/ 5857546 h 6367455"/>
                <a:gd name="connsiteX4820" fmla="*/ 3961410 w 6891715"/>
                <a:gd name="connsiteY4820" fmla="*/ 5863896 h 6367455"/>
                <a:gd name="connsiteX4821" fmla="*/ 3971888 w 6891715"/>
                <a:gd name="connsiteY4821" fmla="*/ 5877231 h 6367455"/>
                <a:gd name="connsiteX4822" fmla="*/ 3979508 w 6891715"/>
                <a:gd name="connsiteY4822" fmla="*/ 5891201 h 6367455"/>
                <a:gd name="connsiteX4823" fmla="*/ 3962680 w 6891715"/>
                <a:gd name="connsiteY4823" fmla="*/ 5894376 h 6367455"/>
                <a:gd name="connsiteX4824" fmla="*/ 3953790 w 6891715"/>
                <a:gd name="connsiteY4824" fmla="*/ 5883581 h 6367455"/>
                <a:gd name="connsiteX4825" fmla="*/ 3943313 w 6891715"/>
                <a:gd name="connsiteY4825" fmla="*/ 5883898 h 6367455"/>
                <a:gd name="connsiteX4826" fmla="*/ 3931565 w 6891715"/>
                <a:gd name="connsiteY4826" fmla="*/ 5869293 h 6367455"/>
                <a:gd name="connsiteX4827" fmla="*/ 3922993 w 6891715"/>
                <a:gd name="connsiteY4827" fmla="*/ 5864213 h 6367455"/>
                <a:gd name="connsiteX4828" fmla="*/ 3926168 w 6891715"/>
                <a:gd name="connsiteY4828" fmla="*/ 5853736 h 6367455"/>
                <a:gd name="connsiteX4829" fmla="*/ 3912515 w 6891715"/>
                <a:gd name="connsiteY4829" fmla="*/ 5851513 h 6367455"/>
                <a:gd name="connsiteX4830" fmla="*/ 3896640 w 6891715"/>
                <a:gd name="connsiteY4830" fmla="*/ 5857863 h 6367455"/>
                <a:gd name="connsiteX4831" fmla="*/ 3902038 w 6891715"/>
                <a:gd name="connsiteY4831" fmla="*/ 5864213 h 6367455"/>
                <a:gd name="connsiteX4832" fmla="*/ 3876638 w 6891715"/>
                <a:gd name="connsiteY4832" fmla="*/ 5865801 h 6367455"/>
                <a:gd name="connsiteX4833" fmla="*/ 3869676 w 6891715"/>
                <a:gd name="connsiteY4833" fmla="*/ 5859999 h 6367455"/>
                <a:gd name="connsiteX4834" fmla="*/ 3872889 w 6891715"/>
                <a:gd name="connsiteY4834" fmla="*/ 5872612 h 6367455"/>
                <a:gd name="connsiteX4835" fmla="*/ 3882402 w 6891715"/>
                <a:gd name="connsiteY4835" fmla="*/ 5876432 h 6367455"/>
                <a:gd name="connsiteX4836" fmla="*/ 3876060 w 6891715"/>
                <a:gd name="connsiteY4836" fmla="*/ 5884073 h 6367455"/>
                <a:gd name="connsiteX4837" fmla="*/ 3885572 w 6891715"/>
                <a:gd name="connsiteY4837" fmla="*/ 5885983 h 6367455"/>
                <a:gd name="connsiteX4838" fmla="*/ 3890012 w 6891715"/>
                <a:gd name="connsiteY4838" fmla="*/ 5900946 h 6367455"/>
                <a:gd name="connsiteX4839" fmla="*/ 3899524 w 6891715"/>
                <a:gd name="connsiteY4839" fmla="*/ 5904766 h 6367455"/>
                <a:gd name="connsiteX4840" fmla="*/ 3904597 w 6891715"/>
                <a:gd name="connsiteY4840" fmla="*/ 5906039 h 6367455"/>
                <a:gd name="connsiteX4841" fmla="*/ 3900475 w 6891715"/>
                <a:gd name="connsiteY4841" fmla="*/ 5893623 h 6367455"/>
                <a:gd name="connsiteX4842" fmla="*/ 3905865 w 6891715"/>
                <a:gd name="connsiteY4842" fmla="*/ 5891076 h 6367455"/>
                <a:gd name="connsiteX4843" fmla="*/ 3914109 w 6891715"/>
                <a:gd name="connsiteY4843" fmla="*/ 5897444 h 6367455"/>
                <a:gd name="connsiteX4844" fmla="*/ 3915378 w 6891715"/>
                <a:gd name="connsiteY4844" fmla="*/ 5910178 h 6367455"/>
                <a:gd name="connsiteX4845" fmla="*/ 3919500 w 6891715"/>
                <a:gd name="connsiteY4845" fmla="*/ 5911133 h 6367455"/>
                <a:gd name="connsiteX4846" fmla="*/ 3917914 w 6891715"/>
                <a:gd name="connsiteY4846" fmla="*/ 5917500 h 6367455"/>
                <a:gd name="connsiteX4847" fmla="*/ 3909353 w 6891715"/>
                <a:gd name="connsiteY4847" fmla="*/ 5928325 h 6367455"/>
                <a:gd name="connsiteX4848" fmla="*/ 3900792 w 6891715"/>
                <a:gd name="connsiteY4848" fmla="*/ 5927370 h 6367455"/>
                <a:gd name="connsiteX4849" fmla="*/ 3896670 w 6891715"/>
                <a:gd name="connsiteY4849" fmla="*/ 5934692 h 6367455"/>
                <a:gd name="connsiteX4850" fmla="*/ 3888109 w 6891715"/>
                <a:gd name="connsiteY4850" fmla="*/ 5943288 h 6367455"/>
                <a:gd name="connsiteX4851" fmla="*/ 3885255 w 6891715"/>
                <a:gd name="connsiteY4851" fmla="*/ 5943288 h 6367455"/>
                <a:gd name="connsiteX4852" fmla="*/ 3877646 w 6891715"/>
                <a:gd name="connsiteY4852" fmla="*/ 5931508 h 6367455"/>
                <a:gd name="connsiteX4853" fmla="*/ 3885890 w 6891715"/>
                <a:gd name="connsiteY4853" fmla="*/ 5928325 h 6367455"/>
                <a:gd name="connsiteX4854" fmla="*/ 3869084 w 6891715"/>
                <a:gd name="connsiteY4854" fmla="*/ 5922276 h 6367455"/>
                <a:gd name="connsiteX4855" fmla="*/ 3867816 w 6891715"/>
                <a:gd name="connsiteY4855" fmla="*/ 5915909 h 6367455"/>
                <a:gd name="connsiteX4856" fmla="*/ 3855133 w 6891715"/>
                <a:gd name="connsiteY4856" fmla="*/ 5918137 h 6367455"/>
                <a:gd name="connsiteX4857" fmla="*/ 3854182 w 6891715"/>
                <a:gd name="connsiteY4857" fmla="*/ 5924504 h 6367455"/>
                <a:gd name="connsiteX4858" fmla="*/ 3863060 w 6891715"/>
                <a:gd name="connsiteY4858" fmla="*/ 5935010 h 6367455"/>
                <a:gd name="connsiteX4859" fmla="*/ 3860840 w 6891715"/>
                <a:gd name="connsiteY4859" fmla="*/ 5953794 h 6367455"/>
                <a:gd name="connsiteX4860" fmla="*/ 3870353 w 6891715"/>
                <a:gd name="connsiteY4860" fmla="*/ 5967801 h 6367455"/>
                <a:gd name="connsiteX4861" fmla="*/ 3875109 w 6891715"/>
                <a:gd name="connsiteY4861" fmla="*/ 5982128 h 6367455"/>
                <a:gd name="connsiteX4862" fmla="*/ 3877011 w 6891715"/>
                <a:gd name="connsiteY4862" fmla="*/ 6000274 h 6367455"/>
                <a:gd name="connsiteX4863" fmla="*/ 3872255 w 6891715"/>
                <a:gd name="connsiteY4863" fmla="*/ 6015237 h 6367455"/>
                <a:gd name="connsiteX4864" fmla="*/ 3882719 w 6891715"/>
                <a:gd name="connsiteY4864" fmla="*/ 6024470 h 6367455"/>
                <a:gd name="connsiteX4865" fmla="*/ 3879548 w 6891715"/>
                <a:gd name="connsiteY4865" fmla="*/ 6031792 h 6367455"/>
                <a:gd name="connsiteX4866" fmla="*/ 3895402 w 6891715"/>
                <a:gd name="connsiteY4866" fmla="*/ 6043571 h 6367455"/>
                <a:gd name="connsiteX4867" fmla="*/ 3883987 w 6891715"/>
                <a:gd name="connsiteY4867" fmla="*/ 6049938 h 6367455"/>
                <a:gd name="connsiteX4868" fmla="*/ 3876377 w 6891715"/>
                <a:gd name="connsiteY4868" fmla="*/ 6034975 h 6367455"/>
                <a:gd name="connsiteX4869" fmla="*/ 3869084 w 6891715"/>
                <a:gd name="connsiteY4869" fmla="*/ 6033384 h 6367455"/>
                <a:gd name="connsiteX4870" fmla="*/ 3870987 w 6891715"/>
                <a:gd name="connsiteY4870" fmla="*/ 6043571 h 6367455"/>
                <a:gd name="connsiteX4871" fmla="*/ 3861475 w 6891715"/>
                <a:gd name="connsiteY4871" fmla="*/ 6043890 h 6367455"/>
                <a:gd name="connsiteX4872" fmla="*/ 3862743 w 6891715"/>
                <a:gd name="connsiteY4872" fmla="*/ 6038477 h 6367455"/>
                <a:gd name="connsiteX4873" fmla="*/ 3855133 w 6891715"/>
                <a:gd name="connsiteY4873" fmla="*/ 6021604 h 6367455"/>
                <a:gd name="connsiteX4874" fmla="*/ 3844352 w 6891715"/>
                <a:gd name="connsiteY4874" fmla="*/ 6001866 h 6367455"/>
                <a:gd name="connsiteX4875" fmla="*/ 3829767 w 6891715"/>
                <a:gd name="connsiteY4875" fmla="*/ 6006960 h 6367455"/>
                <a:gd name="connsiteX4876" fmla="*/ 3819303 w 6891715"/>
                <a:gd name="connsiteY4876" fmla="*/ 6033702 h 6367455"/>
                <a:gd name="connsiteX4877" fmla="*/ 3822791 w 6891715"/>
                <a:gd name="connsiteY4877" fmla="*/ 6054714 h 6367455"/>
                <a:gd name="connsiteX4878" fmla="*/ 3818352 w 6891715"/>
                <a:gd name="connsiteY4878" fmla="*/ 6048665 h 6367455"/>
                <a:gd name="connsiteX4879" fmla="*/ 3813279 w 6891715"/>
                <a:gd name="connsiteY4879" fmla="*/ 6051849 h 6367455"/>
                <a:gd name="connsiteX4880" fmla="*/ 3807889 w 6891715"/>
                <a:gd name="connsiteY4880" fmla="*/ 6038796 h 6367455"/>
                <a:gd name="connsiteX4881" fmla="*/ 3800279 w 6891715"/>
                <a:gd name="connsiteY4881" fmla="*/ 5999956 h 6367455"/>
                <a:gd name="connsiteX4882" fmla="*/ 3792669 w 6891715"/>
                <a:gd name="connsiteY4882" fmla="*/ 5995817 h 6367455"/>
                <a:gd name="connsiteX4883" fmla="*/ 3790132 w 6891715"/>
                <a:gd name="connsiteY4883" fmla="*/ 5987540 h 6367455"/>
                <a:gd name="connsiteX4884" fmla="*/ 3779986 w 6891715"/>
                <a:gd name="connsiteY4884" fmla="*/ 5986585 h 6367455"/>
                <a:gd name="connsiteX4885" fmla="*/ 3777449 w 6891715"/>
                <a:gd name="connsiteY4885" fmla="*/ 5971622 h 6367455"/>
                <a:gd name="connsiteX4886" fmla="*/ 3764132 w 6891715"/>
                <a:gd name="connsiteY4886" fmla="*/ 5978944 h 6367455"/>
                <a:gd name="connsiteX4887" fmla="*/ 3758742 w 6891715"/>
                <a:gd name="connsiteY4887" fmla="*/ 6006641 h 6367455"/>
                <a:gd name="connsiteX4888" fmla="*/ 3753351 w 6891715"/>
                <a:gd name="connsiteY4888" fmla="*/ 5998046 h 6367455"/>
                <a:gd name="connsiteX4889" fmla="*/ 3745107 w 6891715"/>
                <a:gd name="connsiteY4889" fmla="*/ 6002503 h 6367455"/>
                <a:gd name="connsiteX4890" fmla="*/ 3734327 w 6891715"/>
                <a:gd name="connsiteY4890" fmla="*/ 5982446 h 6367455"/>
                <a:gd name="connsiteX4891" fmla="*/ 3733058 w 6891715"/>
                <a:gd name="connsiteY4891" fmla="*/ 5960479 h 6367455"/>
                <a:gd name="connsiteX4892" fmla="*/ 3742571 w 6891715"/>
                <a:gd name="connsiteY4892" fmla="*/ 5949973 h 6367455"/>
                <a:gd name="connsiteX4893" fmla="*/ 3737814 w 6891715"/>
                <a:gd name="connsiteY4893" fmla="*/ 5927688 h 6367455"/>
                <a:gd name="connsiteX4894" fmla="*/ 3721961 w 6891715"/>
                <a:gd name="connsiteY4894" fmla="*/ 5903493 h 6367455"/>
                <a:gd name="connsiteX4895" fmla="*/ 3708326 w 6891715"/>
                <a:gd name="connsiteY4895" fmla="*/ 5898080 h 6367455"/>
                <a:gd name="connsiteX4896" fmla="*/ 3701985 w 6891715"/>
                <a:gd name="connsiteY4896" fmla="*/ 5903493 h 6367455"/>
                <a:gd name="connsiteX4897" fmla="*/ 3694375 w 6891715"/>
                <a:gd name="connsiteY4897" fmla="*/ 5879297 h 6367455"/>
                <a:gd name="connsiteX4898" fmla="*/ 3681692 w 6891715"/>
                <a:gd name="connsiteY4898" fmla="*/ 5876432 h 6367455"/>
                <a:gd name="connsiteX4899" fmla="*/ 3681375 w 6891715"/>
                <a:gd name="connsiteY4899" fmla="*/ 5862742 h 6367455"/>
                <a:gd name="connsiteX4900" fmla="*/ 3690887 w 6891715"/>
                <a:gd name="connsiteY4900" fmla="*/ 5862742 h 6367455"/>
                <a:gd name="connsiteX4901" fmla="*/ 3711814 w 6891715"/>
                <a:gd name="connsiteY4901" fmla="*/ 5839820 h 6367455"/>
                <a:gd name="connsiteX4902" fmla="*/ 3709595 w 6891715"/>
                <a:gd name="connsiteY4902" fmla="*/ 5824221 h 6367455"/>
                <a:gd name="connsiteX4903" fmla="*/ 3710863 w 6891715"/>
                <a:gd name="connsiteY4903" fmla="*/ 5820082 h 6367455"/>
                <a:gd name="connsiteX4904" fmla="*/ 3725448 w 6891715"/>
                <a:gd name="connsiteY4904" fmla="*/ 5835682 h 6367455"/>
                <a:gd name="connsiteX4905" fmla="*/ 3740351 w 6891715"/>
                <a:gd name="connsiteY4905" fmla="*/ 5836637 h 6367455"/>
                <a:gd name="connsiteX4906" fmla="*/ 3746693 w 6891715"/>
                <a:gd name="connsiteY4906" fmla="*/ 5826131 h 6367455"/>
                <a:gd name="connsiteX4907" fmla="*/ 3762547 w 6891715"/>
                <a:gd name="connsiteY4907" fmla="*/ 5819764 h 6367455"/>
                <a:gd name="connsiteX4908" fmla="*/ 3788230 w 6891715"/>
                <a:gd name="connsiteY4908" fmla="*/ 5838547 h 6367455"/>
                <a:gd name="connsiteX4909" fmla="*/ 3812328 w 6891715"/>
                <a:gd name="connsiteY4909" fmla="*/ 5846824 h 6367455"/>
                <a:gd name="connsiteX4910" fmla="*/ 3836426 w 6891715"/>
                <a:gd name="connsiteY4910" fmla="*/ 5846506 h 6367455"/>
                <a:gd name="connsiteX4911" fmla="*/ 3849426 w 6891715"/>
                <a:gd name="connsiteY4911" fmla="*/ 5860196 h 6367455"/>
                <a:gd name="connsiteX4912" fmla="*/ 3857036 w 6891715"/>
                <a:gd name="connsiteY4912" fmla="*/ 5860832 h 6367455"/>
                <a:gd name="connsiteX4913" fmla="*/ 3868367 w 6891715"/>
                <a:gd name="connsiteY4913" fmla="*/ 5859082 h 6367455"/>
                <a:gd name="connsiteX4914" fmla="*/ 3859493 w 6891715"/>
                <a:gd name="connsiteY4914" fmla="*/ 5854053 h 6367455"/>
                <a:gd name="connsiteX4915" fmla="*/ 3872193 w 6891715"/>
                <a:gd name="connsiteY4915" fmla="*/ 5847703 h 6367455"/>
                <a:gd name="connsiteX4916" fmla="*/ 3883940 w 6891715"/>
                <a:gd name="connsiteY4916" fmla="*/ 5850878 h 6367455"/>
                <a:gd name="connsiteX4917" fmla="*/ 3893465 w 6891715"/>
                <a:gd name="connsiteY4917" fmla="*/ 5849608 h 6367455"/>
                <a:gd name="connsiteX4918" fmla="*/ 3889020 w 6891715"/>
                <a:gd name="connsiteY4918" fmla="*/ 5840083 h 6367455"/>
                <a:gd name="connsiteX4919" fmla="*/ 3876320 w 6891715"/>
                <a:gd name="connsiteY4919" fmla="*/ 5835003 h 6367455"/>
                <a:gd name="connsiteX4920" fmla="*/ 3868065 w 6891715"/>
                <a:gd name="connsiteY4920" fmla="*/ 5837226 h 6367455"/>
                <a:gd name="connsiteX4921" fmla="*/ 3859493 w 6891715"/>
                <a:gd name="connsiteY4921" fmla="*/ 5833098 h 6367455"/>
                <a:gd name="connsiteX4922" fmla="*/ 3843618 w 6891715"/>
                <a:gd name="connsiteY4922" fmla="*/ 5815318 h 6367455"/>
                <a:gd name="connsiteX4923" fmla="*/ 3845523 w 6891715"/>
                <a:gd name="connsiteY4923" fmla="*/ 5828971 h 6367455"/>
                <a:gd name="connsiteX4924" fmla="*/ 3830918 w 6891715"/>
                <a:gd name="connsiteY4924" fmla="*/ 5828018 h 6367455"/>
                <a:gd name="connsiteX4925" fmla="*/ 3827743 w 6891715"/>
                <a:gd name="connsiteY4925" fmla="*/ 5814366 h 6367455"/>
                <a:gd name="connsiteX4926" fmla="*/ 3823298 w 6891715"/>
                <a:gd name="connsiteY4926" fmla="*/ 5817541 h 6367455"/>
                <a:gd name="connsiteX4927" fmla="*/ 3811550 w 6891715"/>
                <a:gd name="connsiteY4927" fmla="*/ 5810556 h 6367455"/>
                <a:gd name="connsiteX4928" fmla="*/ 3797898 w 6891715"/>
                <a:gd name="connsiteY4928" fmla="*/ 5817858 h 6367455"/>
                <a:gd name="connsiteX4929" fmla="*/ 3787420 w 6891715"/>
                <a:gd name="connsiteY4929" fmla="*/ 5809286 h 6367455"/>
                <a:gd name="connsiteX4930" fmla="*/ 3761703 w 6891715"/>
                <a:gd name="connsiteY4930" fmla="*/ 5813096 h 6367455"/>
                <a:gd name="connsiteX4931" fmla="*/ 3753765 w 6891715"/>
                <a:gd name="connsiteY4931" fmla="*/ 5811826 h 6367455"/>
                <a:gd name="connsiteX4932" fmla="*/ 3747415 w 6891715"/>
                <a:gd name="connsiteY4932" fmla="*/ 5811191 h 6367455"/>
                <a:gd name="connsiteX4933" fmla="*/ 3742653 w 6891715"/>
                <a:gd name="connsiteY4933" fmla="*/ 5810873 h 6367455"/>
                <a:gd name="connsiteX4934" fmla="*/ 3741383 w 6891715"/>
                <a:gd name="connsiteY4934" fmla="*/ 5811191 h 6367455"/>
                <a:gd name="connsiteX4935" fmla="*/ 3739478 w 6891715"/>
                <a:gd name="connsiteY4935" fmla="*/ 5812461 h 6367455"/>
                <a:gd name="connsiteX4936" fmla="*/ 3735985 w 6891715"/>
                <a:gd name="connsiteY4936" fmla="*/ 5815636 h 6367455"/>
                <a:gd name="connsiteX4937" fmla="*/ 3732810 w 6891715"/>
                <a:gd name="connsiteY4937" fmla="*/ 5818811 h 6367455"/>
                <a:gd name="connsiteX4938" fmla="*/ 3731223 w 6891715"/>
                <a:gd name="connsiteY4938" fmla="*/ 5820398 h 6367455"/>
                <a:gd name="connsiteX4939" fmla="*/ 3715348 w 6891715"/>
                <a:gd name="connsiteY4939" fmla="*/ 5816588 h 6367455"/>
                <a:gd name="connsiteX4940" fmla="*/ 3704553 w 6891715"/>
                <a:gd name="connsiteY4940" fmla="*/ 5800713 h 6367455"/>
                <a:gd name="connsiteX4941" fmla="*/ 3697250 w 6891715"/>
                <a:gd name="connsiteY4941" fmla="*/ 5808968 h 6367455"/>
                <a:gd name="connsiteX4942" fmla="*/ 3695345 w 6891715"/>
                <a:gd name="connsiteY4942" fmla="*/ 5816588 h 6367455"/>
                <a:gd name="connsiteX4943" fmla="*/ 3687725 w 6891715"/>
                <a:gd name="connsiteY4943" fmla="*/ 5812461 h 6367455"/>
                <a:gd name="connsiteX4944" fmla="*/ 3684550 w 6891715"/>
                <a:gd name="connsiteY4944" fmla="*/ 5801031 h 6367455"/>
                <a:gd name="connsiteX4945" fmla="*/ 3675978 w 6891715"/>
                <a:gd name="connsiteY4945" fmla="*/ 5789283 h 6367455"/>
                <a:gd name="connsiteX4946" fmla="*/ 3676930 w 6891715"/>
                <a:gd name="connsiteY4946" fmla="*/ 5779123 h 6367455"/>
                <a:gd name="connsiteX4947" fmla="*/ 3668358 w 6891715"/>
                <a:gd name="connsiteY4947" fmla="*/ 5781028 h 6367455"/>
                <a:gd name="connsiteX4948" fmla="*/ 3665183 w 6891715"/>
                <a:gd name="connsiteY4948" fmla="*/ 5764201 h 6367455"/>
                <a:gd name="connsiteX4949" fmla="*/ 3650260 w 6891715"/>
                <a:gd name="connsiteY4949" fmla="*/ 5761343 h 6367455"/>
                <a:gd name="connsiteX4950" fmla="*/ 3646133 w 6891715"/>
                <a:gd name="connsiteY4950" fmla="*/ 5750548 h 6367455"/>
                <a:gd name="connsiteX4951" fmla="*/ 3652165 w 6891715"/>
                <a:gd name="connsiteY4951" fmla="*/ 5740071 h 6367455"/>
                <a:gd name="connsiteX4952" fmla="*/ 3667088 w 6891715"/>
                <a:gd name="connsiteY4952" fmla="*/ 5735943 h 6367455"/>
                <a:gd name="connsiteX4953" fmla="*/ 3675343 w 6891715"/>
                <a:gd name="connsiteY4953" fmla="*/ 5743881 h 6367455"/>
                <a:gd name="connsiteX4954" fmla="*/ 3683915 w 6891715"/>
                <a:gd name="connsiteY4954" fmla="*/ 5747056 h 6367455"/>
                <a:gd name="connsiteX4955" fmla="*/ 3681693 w 6891715"/>
                <a:gd name="connsiteY4955" fmla="*/ 5733403 h 6367455"/>
                <a:gd name="connsiteX4956" fmla="*/ 3676613 w 6891715"/>
                <a:gd name="connsiteY4956" fmla="*/ 5727371 h 6367455"/>
                <a:gd name="connsiteX4957" fmla="*/ 3660738 w 6891715"/>
                <a:gd name="connsiteY4957" fmla="*/ 5728323 h 6367455"/>
                <a:gd name="connsiteX4958" fmla="*/ 3654388 w 6891715"/>
                <a:gd name="connsiteY4958" fmla="*/ 5720068 h 6367455"/>
                <a:gd name="connsiteX4959" fmla="*/ 3648990 w 6891715"/>
                <a:gd name="connsiteY4959" fmla="*/ 5730546 h 6367455"/>
                <a:gd name="connsiteX4960" fmla="*/ 3645815 w 6891715"/>
                <a:gd name="connsiteY4960" fmla="*/ 5739118 h 6367455"/>
                <a:gd name="connsiteX4961" fmla="*/ 3641370 w 6891715"/>
                <a:gd name="connsiteY4961" fmla="*/ 5733721 h 6367455"/>
                <a:gd name="connsiteX4962" fmla="*/ 3639465 w 6891715"/>
                <a:gd name="connsiteY4962" fmla="*/ 5722291 h 6367455"/>
                <a:gd name="connsiteX4963" fmla="*/ 3631845 w 6891715"/>
                <a:gd name="connsiteY4963" fmla="*/ 5709591 h 6367455"/>
                <a:gd name="connsiteX4964" fmla="*/ 3615018 w 6891715"/>
                <a:gd name="connsiteY4964" fmla="*/ 5708956 h 6367455"/>
                <a:gd name="connsiteX4965" fmla="*/ 3602000 w 6891715"/>
                <a:gd name="connsiteY4965" fmla="*/ 5689906 h 6367455"/>
                <a:gd name="connsiteX4966" fmla="*/ 3606128 w 6891715"/>
                <a:gd name="connsiteY4966" fmla="*/ 5683556 h 6367455"/>
                <a:gd name="connsiteX4967" fmla="*/ 3595968 w 6891715"/>
                <a:gd name="connsiteY4967" fmla="*/ 5682286 h 6367455"/>
                <a:gd name="connsiteX4968" fmla="*/ 3595015 w 6891715"/>
                <a:gd name="connsiteY4968" fmla="*/ 5666093 h 6367455"/>
                <a:gd name="connsiteX4969" fmla="*/ 3588665 w 6891715"/>
                <a:gd name="connsiteY4969" fmla="*/ 5656886 h 6367455"/>
                <a:gd name="connsiteX4970" fmla="*/ 3589618 w 6891715"/>
                <a:gd name="connsiteY4970" fmla="*/ 5650536 h 6367455"/>
                <a:gd name="connsiteX4971" fmla="*/ 3582315 w 6891715"/>
                <a:gd name="connsiteY4971" fmla="*/ 5649583 h 6367455"/>
                <a:gd name="connsiteX4972" fmla="*/ 3578188 w 6891715"/>
                <a:gd name="connsiteY4972" fmla="*/ 5641963 h 6367455"/>
                <a:gd name="connsiteX4973" fmla="*/ 3578378 w 6891715"/>
                <a:gd name="connsiteY4973" fmla="*/ 5641929 h 6367455"/>
                <a:gd name="connsiteX4974" fmla="*/ 3574656 w 6891715"/>
                <a:gd name="connsiteY4974" fmla="*/ 5639745 h 6367455"/>
                <a:gd name="connsiteX4975" fmla="*/ 3577496 w 6891715"/>
                <a:gd name="connsiteY4975" fmla="*/ 5632442 h 6367455"/>
                <a:gd name="connsiteX4976" fmla="*/ 3571816 w 6891715"/>
                <a:gd name="connsiteY4976" fmla="*/ 5618155 h 6367455"/>
                <a:gd name="connsiteX4977" fmla="*/ 3557613 w 6891715"/>
                <a:gd name="connsiteY4977" fmla="*/ 5606090 h 6367455"/>
                <a:gd name="connsiteX4978" fmla="*/ 3537414 w 6891715"/>
                <a:gd name="connsiteY4978" fmla="*/ 5597200 h 6367455"/>
                <a:gd name="connsiteX4979" fmla="*/ 3526999 w 6891715"/>
                <a:gd name="connsiteY4979" fmla="*/ 5579420 h 6367455"/>
                <a:gd name="connsiteX4980" fmla="*/ 3525737 w 6891715"/>
                <a:gd name="connsiteY4980" fmla="*/ 5573387 h 6367455"/>
                <a:gd name="connsiteX4981" fmla="*/ 3515006 w 6891715"/>
                <a:gd name="connsiteY4981" fmla="*/ 5557830 h 6367455"/>
                <a:gd name="connsiteX4982" fmla="*/ 3517847 w 6891715"/>
                <a:gd name="connsiteY4982" fmla="*/ 5553067 h 6367455"/>
                <a:gd name="connsiteX4983" fmla="*/ 3527946 w 6891715"/>
                <a:gd name="connsiteY4983" fmla="*/ 5560052 h 6367455"/>
                <a:gd name="connsiteX4984" fmla="*/ 3526684 w 6891715"/>
                <a:gd name="connsiteY4984" fmla="*/ 5550845 h 6367455"/>
                <a:gd name="connsiteX4985" fmla="*/ 3527315 w 6891715"/>
                <a:gd name="connsiteY4985" fmla="*/ 5546717 h 6367455"/>
                <a:gd name="connsiteX4986" fmla="*/ 3520372 w 6891715"/>
                <a:gd name="connsiteY4986" fmla="*/ 5543860 h 6367455"/>
                <a:gd name="connsiteX4987" fmla="*/ 3514691 w 6891715"/>
                <a:gd name="connsiteY4987" fmla="*/ 5534970 h 6367455"/>
                <a:gd name="connsiteX4988" fmla="*/ 3514691 w 6891715"/>
                <a:gd name="connsiteY4988" fmla="*/ 5523540 h 6367455"/>
                <a:gd name="connsiteX4989" fmla="*/ 3522581 w 6891715"/>
                <a:gd name="connsiteY4989" fmla="*/ 5513062 h 6367455"/>
                <a:gd name="connsiteX4990" fmla="*/ 3527946 w 6891715"/>
                <a:gd name="connsiteY4990" fmla="*/ 5504490 h 6367455"/>
                <a:gd name="connsiteX4991" fmla="*/ 3529840 w 6891715"/>
                <a:gd name="connsiteY4991" fmla="*/ 5490202 h 6367455"/>
                <a:gd name="connsiteX4992" fmla="*/ 3531418 w 6891715"/>
                <a:gd name="connsiteY4992" fmla="*/ 5480995 h 6367455"/>
                <a:gd name="connsiteX4993" fmla="*/ 3523843 w 6891715"/>
                <a:gd name="connsiteY4993" fmla="*/ 5473057 h 6367455"/>
                <a:gd name="connsiteX4994" fmla="*/ 3532365 w 6891715"/>
                <a:gd name="connsiteY4994" fmla="*/ 5464485 h 6367455"/>
                <a:gd name="connsiteX4995" fmla="*/ 3526053 w 6891715"/>
                <a:gd name="connsiteY4995" fmla="*/ 5451784 h 6367455"/>
                <a:gd name="connsiteX4996" fmla="*/ 3523212 w 6891715"/>
                <a:gd name="connsiteY4996" fmla="*/ 5445434 h 6367455"/>
                <a:gd name="connsiteX4997" fmla="*/ 3529524 w 6891715"/>
                <a:gd name="connsiteY4997" fmla="*/ 5441307 h 6367455"/>
                <a:gd name="connsiteX4998" fmla="*/ 3524159 w 6891715"/>
                <a:gd name="connsiteY4998" fmla="*/ 5427337 h 6367455"/>
                <a:gd name="connsiteX4999" fmla="*/ 3527946 w 6891715"/>
                <a:gd name="connsiteY4999" fmla="*/ 5420352 h 6367455"/>
                <a:gd name="connsiteX5000" fmla="*/ 3540570 w 6891715"/>
                <a:gd name="connsiteY5000" fmla="*/ 5404794 h 6367455"/>
                <a:gd name="connsiteX5001" fmla="*/ 3535836 w 6891715"/>
                <a:gd name="connsiteY5001" fmla="*/ 5397809 h 6367455"/>
                <a:gd name="connsiteX5002" fmla="*/ 3526053 w 6891715"/>
                <a:gd name="connsiteY5002" fmla="*/ 5394952 h 6367455"/>
                <a:gd name="connsiteX5003" fmla="*/ 3525643 w 6891715"/>
                <a:gd name="connsiteY5003" fmla="*/ 5394317 h 6367455"/>
                <a:gd name="connsiteX5004" fmla="*/ 3516101 w 6891715"/>
                <a:gd name="connsiteY5004" fmla="*/ 5394317 h 6367455"/>
                <a:gd name="connsiteX5005" fmla="*/ 3512284 w 6891715"/>
                <a:gd name="connsiteY5005" fmla="*/ 5386716 h 6367455"/>
                <a:gd name="connsiteX5006" fmla="*/ 3510694 w 6891715"/>
                <a:gd name="connsiteY5006" fmla="*/ 5374048 h 6367455"/>
                <a:gd name="connsiteX5007" fmla="*/ 3492882 w 6891715"/>
                <a:gd name="connsiteY5007" fmla="*/ 5352511 h 6367455"/>
                <a:gd name="connsiteX5008" fmla="*/ 3469663 w 6891715"/>
                <a:gd name="connsiteY5008" fmla="*/ 5340159 h 6367455"/>
                <a:gd name="connsiteX5009" fmla="*/ 3460121 w 6891715"/>
                <a:gd name="connsiteY5009" fmla="*/ 5329707 h 6367455"/>
                <a:gd name="connsiteX5010" fmla="*/ 3445809 w 6891715"/>
                <a:gd name="connsiteY5010" fmla="*/ 5327807 h 6367455"/>
                <a:gd name="connsiteX5011" fmla="*/ 3441674 w 6891715"/>
                <a:gd name="connsiteY5011" fmla="*/ 5318622 h 6367455"/>
                <a:gd name="connsiteX5012" fmla="*/ 3448671 w 6891715"/>
                <a:gd name="connsiteY5012" fmla="*/ 5320839 h 6367455"/>
                <a:gd name="connsiteX5013" fmla="*/ 3454396 w 6891715"/>
                <a:gd name="connsiteY5013" fmla="*/ 5318939 h 6367455"/>
                <a:gd name="connsiteX5014" fmla="*/ 3455032 w 6891715"/>
                <a:gd name="connsiteY5014" fmla="*/ 5310071 h 6367455"/>
                <a:gd name="connsiteX5015" fmla="*/ 3445596 w 6891715"/>
                <a:gd name="connsiteY5015" fmla="*/ 5305079 h 6367455"/>
                <a:gd name="connsiteX5016" fmla="*/ 3448013 w 6891715"/>
                <a:gd name="connsiteY5016" fmla="*/ 5314939 h 6367455"/>
                <a:gd name="connsiteX5017" fmla="*/ 3441636 w 6891715"/>
                <a:gd name="connsiteY5017" fmla="*/ 5312732 h 6367455"/>
                <a:gd name="connsiteX5018" fmla="*/ 3436217 w 6891715"/>
                <a:gd name="connsiteY5018" fmla="*/ 5308949 h 6367455"/>
                <a:gd name="connsiteX5019" fmla="*/ 3431434 w 6891715"/>
                <a:gd name="connsiteY5019" fmla="*/ 5305166 h 6367455"/>
                <a:gd name="connsiteX5020" fmla="*/ 3427927 w 6891715"/>
                <a:gd name="connsiteY5020" fmla="*/ 5302014 h 6367455"/>
                <a:gd name="connsiteX5021" fmla="*/ 3425696 w 6891715"/>
                <a:gd name="connsiteY5021" fmla="*/ 5298861 h 6367455"/>
                <a:gd name="connsiteX5022" fmla="*/ 3423145 w 6891715"/>
                <a:gd name="connsiteY5022" fmla="*/ 5296654 h 6367455"/>
                <a:gd name="connsiteX5023" fmla="*/ 3420913 w 6891715"/>
                <a:gd name="connsiteY5023" fmla="*/ 5295078 h 6367455"/>
                <a:gd name="connsiteX5024" fmla="*/ 3393814 w 6891715"/>
                <a:gd name="connsiteY5024" fmla="*/ 5279000 h 6367455"/>
                <a:gd name="connsiteX5025" fmla="*/ 3380105 w 6891715"/>
                <a:gd name="connsiteY5025" fmla="*/ 5263238 h 6367455"/>
                <a:gd name="connsiteX5026" fmla="*/ 3365758 w 6891715"/>
                <a:gd name="connsiteY5026" fmla="*/ 5256303 h 6367455"/>
                <a:gd name="connsiteX5027" fmla="*/ 3371178 w 6891715"/>
                <a:gd name="connsiteY5027" fmla="*/ 5268913 h 6367455"/>
                <a:gd name="connsiteX5028" fmla="*/ 3355875 w 6891715"/>
                <a:gd name="connsiteY5028" fmla="*/ 5258509 h 6367455"/>
                <a:gd name="connsiteX5029" fmla="*/ 3332601 w 6891715"/>
                <a:gd name="connsiteY5029" fmla="*/ 5247476 h 6367455"/>
                <a:gd name="connsiteX5030" fmla="*/ 3320486 w 6891715"/>
                <a:gd name="connsiteY5030" fmla="*/ 5245269 h 6367455"/>
                <a:gd name="connsiteX5031" fmla="*/ 3301995 w 6891715"/>
                <a:gd name="connsiteY5031" fmla="*/ 5240855 h 6367455"/>
                <a:gd name="connsiteX5032" fmla="*/ 3294025 w 6891715"/>
                <a:gd name="connsiteY5032" fmla="*/ 5229506 h 6367455"/>
                <a:gd name="connsiteX5033" fmla="*/ 3321124 w 6891715"/>
                <a:gd name="connsiteY5033" fmla="*/ 5232974 h 6367455"/>
                <a:gd name="connsiteX5034" fmla="*/ 3333877 w 6891715"/>
                <a:gd name="connsiteY5034" fmla="*/ 5237072 h 6367455"/>
                <a:gd name="connsiteX5035" fmla="*/ 3352368 w 6891715"/>
                <a:gd name="connsiteY5035" fmla="*/ 5241171 h 6367455"/>
                <a:gd name="connsiteX5036" fmla="*/ 3357469 w 6891715"/>
                <a:gd name="connsiteY5036" fmla="*/ 5244954 h 6367455"/>
                <a:gd name="connsiteX5037" fmla="*/ 3355237 w 6891715"/>
                <a:gd name="connsiteY5037" fmla="*/ 5235496 h 6367455"/>
                <a:gd name="connsiteX5038" fmla="*/ 3357761 w 6891715"/>
                <a:gd name="connsiteY5038" fmla="*/ 5233854 h 6367455"/>
                <a:gd name="connsiteX5039" fmla="*/ 3374251 w 6891715"/>
                <a:gd name="connsiteY5039" fmla="*/ 5226890 h 6367455"/>
                <a:gd name="connsiteX5040" fmla="*/ 3376538 w 6891715"/>
                <a:gd name="connsiteY5040" fmla="*/ 5226649 h 6367455"/>
                <a:gd name="connsiteX5041" fmla="*/ 3376390 w 6891715"/>
                <a:gd name="connsiteY5041" fmla="*/ 5225986 h 6367455"/>
                <a:gd name="connsiteX5042" fmla="*/ 3374251 w 6891715"/>
                <a:gd name="connsiteY5042" fmla="*/ 5226890 h 6367455"/>
                <a:gd name="connsiteX5043" fmla="*/ 3367352 w 6891715"/>
                <a:gd name="connsiteY5043" fmla="*/ 5227615 h 6367455"/>
                <a:gd name="connsiteX5044" fmla="*/ 3357761 w 6891715"/>
                <a:gd name="connsiteY5044" fmla="*/ 5233854 h 6367455"/>
                <a:gd name="connsiteX5045" fmla="*/ 3355306 w 6891715"/>
                <a:gd name="connsiteY5045" fmla="*/ 5234891 h 6367455"/>
                <a:gd name="connsiteX5046" fmla="*/ 3346733 w 6891715"/>
                <a:gd name="connsiteY5046" fmla="*/ 5230124 h 6367455"/>
                <a:gd name="connsiteX5047" fmla="*/ 3354671 w 6891715"/>
                <a:gd name="connsiteY5047" fmla="*/ 5222815 h 6367455"/>
                <a:gd name="connsiteX5048" fmla="*/ 3358798 w 6891715"/>
                <a:gd name="connsiteY5048" fmla="*/ 5218366 h 6367455"/>
                <a:gd name="connsiteX5049" fmla="*/ 3358436 w 6891715"/>
                <a:gd name="connsiteY5049" fmla="*/ 5217784 h 6367455"/>
                <a:gd name="connsiteX5050" fmla="*/ 3354315 w 6891715"/>
                <a:gd name="connsiteY5050" fmla="*/ 5222229 h 6367455"/>
                <a:gd name="connsiteX5051" fmla="*/ 3340052 w 6891715"/>
                <a:gd name="connsiteY5051" fmla="*/ 5224452 h 6367455"/>
                <a:gd name="connsiteX5052" fmla="*/ 3327374 w 6891715"/>
                <a:gd name="connsiteY5052" fmla="*/ 5222547 h 6367455"/>
                <a:gd name="connsiteX5053" fmla="*/ 3291558 w 6891715"/>
                <a:gd name="connsiteY5053" fmla="*/ 5197464 h 6367455"/>
                <a:gd name="connsiteX5054" fmla="*/ 3284585 w 6891715"/>
                <a:gd name="connsiteY5054" fmla="*/ 5183177 h 6367455"/>
                <a:gd name="connsiteX5055" fmla="*/ 3262715 w 6891715"/>
                <a:gd name="connsiteY5055" fmla="*/ 5167619 h 6367455"/>
                <a:gd name="connsiteX5056" fmla="*/ 3236724 w 6891715"/>
                <a:gd name="connsiteY5056" fmla="*/ 5163492 h 6367455"/>
                <a:gd name="connsiteX5057" fmla="*/ 3223095 w 6891715"/>
                <a:gd name="connsiteY5057" fmla="*/ 5169842 h 6367455"/>
                <a:gd name="connsiteX5058" fmla="*/ 3197105 w 6891715"/>
                <a:gd name="connsiteY5058" fmla="*/ 5168889 h 6367455"/>
                <a:gd name="connsiteX5059" fmla="*/ 3185694 w 6891715"/>
                <a:gd name="connsiteY5059" fmla="*/ 5151744 h 6367455"/>
                <a:gd name="connsiteX5060" fmla="*/ 3187913 w 6891715"/>
                <a:gd name="connsiteY5060" fmla="*/ 5144442 h 6367455"/>
                <a:gd name="connsiteX5061" fmla="*/ 3160338 w 6891715"/>
                <a:gd name="connsiteY5061" fmla="*/ 5123804 h 6367455"/>
                <a:gd name="connsiteX5062" fmla="*/ 3116598 w 6891715"/>
                <a:gd name="connsiteY5062" fmla="*/ 5068242 h 6367455"/>
                <a:gd name="connsiteX5063" fmla="*/ 3116281 w 6891715"/>
                <a:gd name="connsiteY5063" fmla="*/ 5063797 h 6367455"/>
                <a:gd name="connsiteX5064" fmla="*/ 3125790 w 6891715"/>
                <a:gd name="connsiteY5064" fmla="*/ 5065067 h 6367455"/>
                <a:gd name="connsiteX5065" fmla="*/ 3132129 w 6891715"/>
                <a:gd name="connsiteY5065" fmla="*/ 5063797 h 6367455"/>
                <a:gd name="connsiteX5066" fmla="*/ 3125790 w 6891715"/>
                <a:gd name="connsiteY5066" fmla="*/ 5056494 h 6367455"/>
                <a:gd name="connsiteX5067" fmla="*/ 3125790 w 6891715"/>
                <a:gd name="connsiteY5067" fmla="*/ 5052049 h 6367455"/>
                <a:gd name="connsiteX5068" fmla="*/ 3141637 w 6891715"/>
                <a:gd name="connsiteY5068" fmla="*/ 5060622 h 6367455"/>
                <a:gd name="connsiteX5069" fmla="*/ 3152097 w 6891715"/>
                <a:gd name="connsiteY5069" fmla="*/ 5071099 h 6367455"/>
                <a:gd name="connsiteX5070" fmla="*/ 3154316 w 6891715"/>
                <a:gd name="connsiteY5070" fmla="*/ 5061257 h 6367455"/>
                <a:gd name="connsiteX5071" fmla="*/ 3144807 w 6891715"/>
                <a:gd name="connsiteY5071" fmla="*/ 5059669 h 6367455"/>
                <a:gd name="connsiteX5072" fmla="*/ 3123571 w 6891715"/>
                <a:gd name="connsiteY5072" fmla="*/ 5040937 h 6367455"/>
                <a:gd name="connsiteX5073" fmla="*/ 3111844 w 6891715"/>
                <a:gd name="connsiteY5073" fmla="*/ 5026014 h 6367455"/>
                <a:gd name="connsiteX5074" fmla="*/ 3105187 w 6891715"/>
                <a:gd name="connsiteY5074" fmla="*/ 5012679 h 6367455"/>
                <a:gd name="connsiteX5075" fmla="*/ 3100750 w 6891715"/>
                <a:gd name="connsiteY5075" fmla="*/ 4980612 h 6367455"/>
                <a:gd name="connsiteX5076" fmla="*/ 3093143 w 6891715"/>
                <a:gd name="connsiteY5076" fmla="*/ 4963149 h 6367455"/>
                <a:gd name="connsiteX5077" fmla="*/ 3070005 w 6891715"/>
                <a:gd name="connsiteY5077" fmla="*/ 4933621 h 6367455"/>
                <a:gd name="connsiteX5078" fmla="*/ 3053524 w 6891715"/>
                <a:gd name="connsiteY5078" fmla="*/ 4927589 h 6367455"/>
                <a:gd name="connsiteX5079" fmla="*/ 3045283 w 6891715"/>
                <a:gd name="connsiteY5079" fmla="*/ 4918064 h 6367455"/>
                <a:gd name="connsiteX5080" fmla="*/ 3030703 w 6891715"/>
                <a:gd name="connsiteY5080" fmla="*/ 4921239 h 6367455"/>
                <a:gd name="connsiteX5081" fmla="*/ 3025314 w 6891715"/>
                <a:gd name="connsiteY5081" fmla="*/ 4945686 h 6367455"/>
                <a:gd name="connsiteX5082" fmla="*/ 3027850 w 6891715"/>
                <a:gd name="connsiteY5082" fmla="*/ 4958386 h 6367455"/>
                <a:gd name="connsiteX5083" fmla="*/ 3018341 w 6891715"/>
                <a:gd name="connsiteY5083" fmla="*/ 4971086 h 6367455"/>
                <a:gd name="connsiteX5084" fmla="*/ 3016123 w 6891715"/>
                <a:gd name="connsiteY5084" fmla="*/ 4966006 h 6367455"/>
                <a:gd name="connsiteX5085" fmla="*/ 3012953 w 6891715"/>
                <a:gd name="connsiteY5085" fmla="*/ 4975531 h 6367455"/>
                <a:gd name="connsiteX5086" fmla="*/ 3006931 w 6891715"/>
                <a:gd name="connsiteY5086" fmla="*/ 4990137 h 6367455"/>
                <a:gd name="connsiteX5087" fmla="*/ 3005980 w 6891715"/>
                <a:gd name="connsiteY5087" fmla="*/ 4995217 h 6367455"/>
                <a:gd name="connsiteX5088" fmla="*/ 2992351 w 6891715"/>
                <a:gd name="connsiteY5088" fmla="*/ 4986962 h 6367455"/>
                <a:gd name="connsiteX5089" fmla="*/ 2988547 w 6891715"/>
                <a:gd name="connsiteY5089" fmla="*/ 4967276 h 6367455"/>
                <a:gd name="connsiteX5090" fmla="*/ 2977137 w 6891715"/>
                <a:gd name="connsiteY5090" fmla="*/ 4958704 h 6367455"/>
                <a:gd name="connsiteX5091" fmla="*/ 2971749 w 6891715"/>
                <a:gd name="connsiteY5091" fmla="*/ 4946004 h 6367455"/>
                <a:gd name="connsiteX5092" fmla="*/ 2974601 w 6891715"/>
                <a:gd name="connsiteY5092" fmla="*/ 4927271 h 6367455"/>
                <a:gd name="connsiteX5093" fmla="*/ 2963825 w 6891715"/>
                <a:gd name="connsiteY5093" fmla="*/ 4910444 h 6367455"/>
                <a:gd name="connsiteX5094" fmla="*/ 2963825 w 6891715"/>
                <a:gd name="connsiteY5094" fmla="*/ 4899649 h 6367455"/>
                <a:gd name="connsiteX5095" fmla="*/ 2976186 w 6891715"/>
                <a:gd name="connsiteY5095" fmla="*/ 4893299 h 6367455"/>
                <a:gd name="connsiteX5096" fmla="*/ 2976672 w 6891715"/>
                <a:gd name="connsiteY5096" fmla="*/ 4893377 h 6367455"/>
                <a:gd name="connsiteX5097" fmla="*/ 2981824 w 6891715"/>
                <a:gd name="connsiteY5097" fmla="*/ 4881196 h 6367455"/>
                <a:gd name="connsiteX5098" fmla="*/ 2977710 w 6891715"/>
                <a:gd name="connsiteY5098" fmla="*/ 4874199 h 6367455"/>
                <a:gd name="connsiteX5099" fmla="*/ 2986888 w 6891715"/>
                <a:gd name="connsiteY5099" fmla="*/ 4875471 h 6367455"/>
                <a:gd name="connsiteX5100" fmla="*/ 2990656 w 6891715"/>
                <a:gd name="connsiteY5100" fmla="*/ 4865568 h 6367455"/>
                <a:gd name="connsiteX5101" fmla="*/ 2977241 w 6891715"/>
                <a:gd name="connsiteY5101" fmla="*/ 4873821 h 6367455"/>
                <a:gd name="connsiteX5102" fmla="*/ 2960110 w 6891715"/>
                <a:gd name="connsiteY5102" fmla="*/ 4867464 h 6367455"/>
                <a:gd name="connsiteX5103" fmla="*/ 2943297 w 6891715"/>
                <a:gd name="connsiteY5103" fmla="*/ 4876364 h 6367455"/>
                <a:gd name="connsiteX5104" fmla="*/ 2927436 w 6891715"/>
                <a:gd name="connsiteY5104" fmla="*/ 4870960 h 6367455"/>
                <a:gd name="connsiteX5105" fmla="*/ 2894761 w 6891715"/>
                <a:gd name="connsiteY5105" fmla="*/ 4889077 h 6367455"/>
                <a:gd name="connsiteX5106" fmla="*/ 2863038 w 6891715"/>
                <a:gd name="connsiteY5106" fmla="*/ 4899884 h 6367455"/>
                <a:gd name="connsiteX5107" fmla="*/ 2852887 w 6891715"/>
                <a:gd name="connsiteY5107" fmla="*/ 4901155 h 6367455"/>
                <a:gd name="connsiteX5108" fmla="*/ 2843053 w 6891715"/>
                <a:gd name="connsiteY5108" fmla="*/ 4922132 h 6367455"/>
                <a:gd name="connsiteX5109" fmla="*/ 2844639 w 6891715"/>
                <a:gd name="connsiteY5109" fmla="*/ 4939296 h 6367455"/>
                <a:gd name="connsiteX5110" fmla="*/ 2862721 w 6891715"/>
                <a:gd name="connsiteY5110" fmla="*/ 4962180 h 6367455"/>
                <a:gd name="connsiteX5111" fmla="*/ 2862721 w 6891715"/>
                <a:gd name="connsiteY5111" fmla="*/ 4977118 h 6367455"/>
                <a:gd name="connsiteX5112" fmla="*/ 2850349 w 6891715"/>
                <a:gd name="connsiteY5112" fmla="*/ 4994282 h 6367455"/>
                <a:gd name="connsiteX5113" fmla="*/ 2849397 w 6891715"/>
                <a:gd name="connsiteY5113" fmla="*/ 5023523 h 6367455"/>
                <a:gd name="connsiteX5114" fmla="*/ 2857011 w 6891715"/>
                <a:gd name="connsiteY5114" fmla="*/ 5056260 h 6367455"/>
                <a:gd name="connsiteX5115" fmla="*/ 2892223 w 6891715"/>
                <a:gd name="connsiteY5115" fmla="*/ 5094718 h 6367455"/>
                <a:gd name="connsiteX5116" fmla="*/ 2944566 w 6891715"/>
                <a:gd name="connsiteY5116" fmla="*/ 5138580 h 6367455"/>
                <a:gd name="connsiteX5117" fmla="*/ 2977558 w 6891715"/>
                <a:gd name="connsiteY5117" fmla="*/ 5157332 h 6367455"/>
                <a:gd name="connsiteX5118" fmla="*/ 3003571 w 6891715"/>
                <a:gd name="connsiteY5118" fmla="*/ 5234249 h 6367455"/>
                <a:gd name="connsiteX5119" fmla="*/ 3036880 w 6891715"/>
                <a:gd name="connsiteY5119" fmla="*/ 5295274 h 6367455"/>
                <a:gd name="connsiteX5120" fmla="*/ 3070189 w 6891715"/>
                <a:gd name="connsiteY5120" fmla="*/ 5330554 h 6367455"/>
                <a:gd name="connsiteX5121" fmla="*/ 3108256 w 6891715"/>
                <a:gd name="connsiteY5121" fmla="*/ 5352485 h 6367455"/>
                <a:gd name="connsiteX5122" fmla="*/ 3135855 w 6891715"/>
                <a:gd name="connsiteY5122" fmla="*/ 5374416 h 6367455"/>
                <a:gd name="connsiteX5123" fmla="*/ 3163454 w 6891715"/>
                <a:gd name="connsiteY5123" fmla="*/ 5357252 h 6367455"/>
                <a:gd name="connsiteX5124" fmla="*/ 3164406 w 6891715"/>
                <a:gd name="connsiteY5124" fmla="*/ 5364563 h 6367455"/>
                <a:gd name="connsiteX5125" fmla="*/ 3172019 w 6891715"/>
                <a:gd name="connsiteY5125" fmla="*/ 5366787 h 6367455"/>
                <a:gd name="connsiteX5126" fmla="*/ 3176778 w 6891715"/>
                <a:gd name="connsiteY5126" fmla="*/ 5355981 h 6367455"/>
                <a:gd name="connsiteX5127" fmla="*/ 3188515 w 6891715"/>
                <a:gd name="connsiteY5127" fmla="*/ 5351849 h 6367455"/>
                <a:gd name="connsiteX5128" fmla="*/ 3200252 w 6891715"/>
                <a:gd name="connsiteY5128" fmla="*/ 5351531 h 6367455"/>
                <a:gd name="connsiteX5129" fmla="*/ 3213259 w 6891715"/>
                <a:gd name="connsiteY5129" fmla="*/ 5373780 h 6367455"/>
                <a:gd name="connsiteX5130" fmla="*/ 3204694 w 6891715"/>
                <a:gd name="connsiteY5130" fmla="*/ 5384269 h 6367455"/>
                <a:gd name="connsiteX5131" fmla="*/ 3194225 w 6891715"/>
                <a:gd name="connsiteY5131" fmla="*/ 5398253 h 6367455"/>
                <a:gd name="connsiteX5132" fmla="*/ 3192322 w 6891715"/>
                <a:gd name="connsiteY5132" fmla="*/ 5409696 h 6367455"/>
                <a:gd name="connsiteX5133" fmla="*/ 3203108 w 6891715"/>
                <a:gd name="connsiteY5133" fmla="*/ 5431944 h 6367455"/>
                <a:gd name="connsiteX5134" fmla="*/ 3222141 w 6891715"/>
                <a:gd name="connsiteY5134" fmla="*/ 5436712 h 6367455"/>
                <a:gd name="connsiteX5135" fmla="*/ 3271946 w 6891715"/>
                <a:gd name="connsiteY5135" fmla="*/ 5456418 h 6367455"/>
                <a:gd name="connsiteX5136" fmla="*/ 3322703 w 6891715"/>
                <a:gd name="connsiteY5136" fmla="*/ 5478349 h 6367455"/>
                <a:gd name="connsiteX5137" fmla="*/ 3357281 w 6891715"/>
                <a:gd name="connsiteY5137" fmla="*/ 5513629 h 6367455"/>
                <a:gd name="connsiteX5138" fmla="*/ 3391224 w 6891715"/>
                <a:gd name="connsiteY5138" fmla="*/ 5526024 h 6367455"/>
                <a:gd name="connsiteX5139" fmla="*/ 3404865 w 6891715"/>
                <a:gd name="connsiteY5139" fmla="*/ 5541598 h 6367455"/>
                <a:gd name="connsiteX5140" fmla="*/ 3429609 w 6891715"/>
                <a:gd name="connsiteY5140" fmla="*/ 5562576 h 6367455"/>
                <a:gd name="connsiteX5141" fmla="*/ 3443250 w 6891715"/>
                <a:gd name="connsiteY5141" fmla="*/ 5581646 h 6367455"/>
                <a:gd name="connsiteX5142" fmla="*/ 3435319 w 6891715"/>
                <a:gd name="connsiteY5142" fmla="*/ 5601352 h 6367455"/>
                <a:gd name="connsiteX5143" fmla="*/ 3429926 w 6891715"/>
                <a:gd name="connsiteY5143" fmla="*/ 5619469 h 6367455"/>
                <a:gd name="connsiteX5144" fmla="*/ 3396934 w 6891715"/>
                <a:gd name="connsiteY5144" fmla="*/ 5603894 h 6367455"/>
                <a:gd name="connsiteX5145" fmla="*/ 3382976 w 6891715"/>
                <a:gd name="connsiteY5145" fmla="*/ 5572429 h 6367455"/>
                <a:gd name="connsiteX5146" fmla="*/ 3329999 w 6891715"/>
                <a:gd name="connsiteY5146" fmla="*/ 5563529 h 6367455"/>
                <a:gd name="connsiteX5147" fmla="*/ 3328730 w 6891715"/>
                <a:gd name="connsiteY5147" fmla="*/ 5550816 h 6367455"/>
                <a:gd name="connsiteX5148" fmla="*/ 3336344 w 6891715"/>
                <a:gd name="connsiteY5148" fmla="*/ 5546684 h 6367455"/>
                <a:gd name="connsiteX5149" fmla="*/ 3325558 w 6891715"/>
                <a:gd name="connsiteY5149" fmla="*/ 5541280 h 6367455"/>
                <a:gd name="connsiteX5150" fmla="*/ 3285270 w 6891715"/>
                <a:gd name="connsiteY5150" fmla="*/ 5547955 h 6367455"/>
                <a:gd name="connsiteX5151" fmla="*/ 3262429 w 6891715"/>
                <a:gd name="connsiteY5151" fmla="*/ 5574653 h 6367455"/>
                <a:gd name="connsiteX5152" fmla="*/ 3270043 w 6891715"/>
                <a:gd name="connsiteY5152" fmla="*/ 5591499 h 6367455"/>
                <a:gd name="connsiteX5153" fmla="*/ 3249423 w 6891715"/>
                <a:gd name="connsiteY5153" fmla="*/ 5626779 h 6367455"/>
                <a:gd name="connsiteX5154" fmla="*/ 3268457 w 6891715"/>
                <a:gd name="connsiteY5154" fmla="*/ 5643306 h 6367455"/>
                <a:gd name="connsiteX5155" fmla="*/ 3299228 w 6891715"/>
                <a:gd name="connsiteY5155" fmla="*/ 5662059 h 6367455"/>
                <a:gd name="connsiteX5156" fmla="*/ 3308110 w 6891715"/>
                <a:gd name="connsiteY5156" fmla="*/ 5681765 h 6367455"/>
                <a:gd name="connsiteX5157" fmla="*/ 3314455 w 6891715"/>
                <a:gd name="connsiteY5157" fmla="*/ 5708145 h 6367455"/>
                <a:gd name="connsiteX5158" fmla="*/ 3313820 w 6891715"/>
                <a:gd name="connsiteY5158" fmla="*/ 5724991 h 6367455"/>
                <a:gd name="connsiteX5159" fmla="*/ 3292566 w 6891715"/>
                <a:gd name="connsiteY5159" fmla="*/ 5728487 h 6367455"/>
                <a:gd name="connsiteX5160" fmla="*/ 3262112 w 6891715"/>
                <a:gd name="connsiteY5160" fmla="*/ 5744697 h 6367455"/>
                <a:gd name="connsiteX5161" fmla="*/ 3263064 w 6891715"/>
                <a:gd name="connsiteY5161" fmla="*/ 5768534 h 6367455"/>
                <a:gd name="connsiteX5162" fmla="*/ 3262429 w 6891715"/>
                <a:gd name="connsiteY5162" fmla="*/ 5799365 h 6367455"/>
                <a:gd name="connsiteX5163" fmla="*/ 3221824 w 6891715"/>
                <a:gd name="connsiteY5163" fmla="*/ 5842909 h 6367455"/>
                <a:gd name="connsiteX5164" fmla="*/ 3205963 w 6891715"/>
                <a:gd name="connsiteY5164" fmla="*/ 5867382 h 6367455"/>
                <a:gd name="connsiteX5165" fmla="*/ 3189149 w 6891715"/>
                <a:gd name="connsiteY5165" fmla="*/ 5873739 h 6367455"/>
                <a:gd name="connsiteX5166" fmla="*/ 3175509 w 6891715"/>
                <a:gd name="connsiteY5166" fmla="*/ 5861343 h 6367455"/>
                <a:gd name="connsiteX5167" fmla="*/ 3164406 w 6891715"/>
                <a:gd name="connsiteY5167" fmla="*/ 5830831 h 6367455"/>
                <a:gd name="connsiteX5168" fmla="*/ 3164406 w 6891715"/>
                <a:gd name="connsiteY5168" fmla="*/ 5821296 h 6367455"/>
                <a:gd name="connsiteX5169" fmla="*/ 3185343 w 6891715"/>
                <a:gd name="connsiteY5169" fmla="*/ 5813985 h 6367455"/>
                <a:gd name="connsiteX5170" fmla="*/ 3192639 w 6891715"/>
                <a:gd name="connsiteY5170" fmla="*/ 5799047 h 6367455"/>
                <a:gd name="connsiteX5171" fmla="*/ 3182805 w 6891715"/>
                <a:gd name="connsiteY5171" fmla="*/ 5784109 h 6367455"/>
                <a:gd name="connsiteX5172" fmla="*/ 3187246 w 6891715"/>
                <a:gd name="connsiteY5172" fmla="*/ 5774573 h 6367455"/>
                <a:gd name="connsiteX5173" fmla="*/ 3204059 w 6891715"/>
                <a:gd name="connsiteY5173" fmla="*/ 5767263 h 6367455"/>
                <a:gd name="connsiteX5174" fmla="*/ 3218017 w 6891715"/>
                <a:gd name="connsiteY5174" fmla="*/ 5761860 h 6367455"/>
                <a:gd name="connsiteX5175" fmla="*/ 3220555 w 6891715"/>
                <a:gd name="connsiteY5175" fmla="*/ 5742790 h 6367455"/>
                <a:gd name="connsiteX5176" fmla="*/ 3219603 w 6891715"/>
                <a:gd name="connsiteY5176" fmla="*/ 5728805 h 6367455"/>
                <a:gd name="connsiteX5177" fmla="*/ 3207549 w 6891715"/>
                <a:gd name="connsiteY5177" fmla="*/ 5710052 h 6367455"/>
                <a:gd name="connsiteX5178" fmla="*/ 3188198 w 6891715"/>
                <a:gd name="connsiteY5178" fmla="*/ 5667144 h 6367455"/>
                <a:gd name="connsiteX5179" fmla="*/ 3177095 w 6891715"/>
                <a:gd name="connsiteY5179" fmla="*/ 5628050 h 6367455"/>
                <a:gd name="connsiteX5180" fmla="*/ 3159330 w 6891715"/>
                <a:gd name="connsiteY5180" fmla="*/ 5606119 h 6367455"/>
                <a:gd name="connsiteX5181" fmla="*/ 3131731 w 6891715"/>
                <a:gd name="connsiteY5181" fmla="*/ 5611840 h 6367455"/>
                <a:gd name="connsiteX5182" fmla="*/ 3108256 w 6891715"/>
                <a:gd name="connsiteY5182" fmla="*/ 5600398 h 6367455"/>
                <a:gd name="connsiteX5183" fmla="*/ 3096519 w 6891715"/>
                <a:gd name="connsiteY5183" fmla="*/ 5576243 h 6367455"/>
                <a:gd name="connsiteX5184" fmla="*/ 3097788 w 6891715"/>
                <a:gd name="connsiteY5184" fmla="*/ 5564800 h 6367455"/>
                <a:gd name="connsiteX5185" fmla="*/ 3079388 w 6891715"/>
                <a:gd name="connsiteY5185" fmla="*/ 5534288 h 6367455"/>
                <a:gd name="connsiteX5186" fmla="*/ 3052741 w 6891715"/>
                <a:gd name="connsiteY5186" fmla="*/ 5543823 h 6367455"/>
                <a:gd name="connsiteX5187" fmla="*/ 3044176 w 6891715"/>
                <a:gd name="connsiteY5187" fmla="*/ 5537784 h 6367455"/>
                <a:gd name="connsiteX5188" fmla="*/ 3052741 w 6891715"/>
                <a:gd name="connsiteY5188" fmla="*/ 5519667 h 6367455"/>
                <a:gd name="connsiteX5189" fmla="*/ 3034659 w 6891715"/>
                <a:gd name="connsiteY5189" fmla="*/ 5516489 h 6367455"/>
                <a:gd name="connsiteX5190" fmla="*/ 3010232 w 6891715"/>
                <a:gd name="connsiteY5190" fmla="*/ 5496783 h 6367455"/>
                <a:gd name="connsiteX5191" fmla="*/ 2983585 w 6891715"/>
                <a:gd name="connsiteY5191" fmla="*/ 5462457 h 6367455"/>
                <a:gd name="connsiteX5192" fmla="*/ 2953766 w 6891715"/>
                <a:gd name="connsiteY5192" fmla="*/ 5469767 h 6367455"/>
                <a:gd name="connsiteX5193" fmla="*/ 2933780 w 6891715"/>
                <a:gd name="connsiteY5193" fmla="*/ 5458325 h 6367455"/>
                <a:gd name="connsiteX5194" fmla="*/ 2913478 w 6891715"/>
                <a:gd name="connsiteY5194" fmla="*/ 5460867 h 6367455"/>
                <a:gd name="connsiteX5195" fmla="*/ 2861452 w 6891715"/>
                <a:gd name="connsiteY5195" fmla="*/ 5422409 h 6367455"/>
                <a:gd name="connsiteX5196" fmla="*/ 2823067 w 6891715"/>
                <a:gd name="connsiteY5196" fmla="*/ 5379501 h 6367455"/>
                <a:gd name="connsiteX5197" fmla="*/ 2802765 w 6891715"/>
                <a:gd name="connsiteY5197" fmla="*/ 5362338 h 6367455"/>
                <a:gd name="connsiteX5198" fmla="*/ 2789758 w 6891715"/>
                <a:gd name="connsiteY5198" fmla="*/ 5336275 h 6367455"/>
                <a:gd name="connsiteX5199" fmla="*/ 2765332 w 6891715"/>
                <a:gd name="connsiteY5199" fmla="*/ 5308941 h 6367455"/>
                <a:gd name="connsiteX5200" fmla="*/ 2739953 w 6891715"/>
                <a:gd name="connsiteY5200" fmla="*/ 5313709 h 6367455"/>
                <a:gd name="connsiteX5201" fmla="*/ 2730437 w 6891715"/>
                <a:gd name="connsiteY5201" fmla="*/ 5321972 h 6367455"/>
                <a:gd name="connsiteX5202" fmla="*/ 2725044 w 6891715"/>
                <a:gd name="connsiteY5202" fmla="*/ 5309259 h 6367455"/>
                <a:gd name="connsiteX5203" fmla="*/ 2736781 w 6891715"/>
                <a:gd name="connsiteY5203" fmla="*/ 5299724 h 6367455"/>
                <a:gd name="connsiteX5204" fmla="*/ 2719968 w 6891715"/>
                <a:gd name="connsiteY5204" fmla="*/ 5285103 h 6367455"/>
                <a:gd name="connsiteX5205" fmla="*/ 2702838 w 6891715"/>
                <a:gd name="connsiteY5205" fmla="*/ 5280336 h 6367455"/>
                <a:gd name="connsiteX5206" fmla="*/ 2707913 w 6891715"/>
                <a:gd name="connsiteY5206" fmla="*/ 5265397 h 6367455"/>
                <a:gd name="connsiteX5207" fmla="*/ 2688880 w 6891715"/>
                <a:gd name="connsiteY5207" fmla="*/ 5254909 h 6367455"/>
                <a:gd name="connsiteX5208" fmla="*/ 2675873 w 6891715"/>
                <a:gd name="connsiteY5208" fmla="*/ 5257133 h 6367455"/>
                <a:gd name="connsiteX5209" fmla="*/ 2673970 w 6891715"/>
                <a:gd name="connsiteY5209" fmla="*/ 5252048 h 6367455"/>
                <a:gd name="connsiteX5210" fmla="*/ 2681266 w 6891715"/>
                <a:gd name="connsiteY5210" fmla="*/ 5238063 h 6367455"/>
                <a:gd name="connsiteX5211" fmla="*/ 2675556 w 6891715"/>
                <a:gd name="connsiteY5211" fmla="*/ 5215179 h 6367455"/>
                <a:gd name="connsiteX5212" fmla="*/ 2658426 w 6891715"/>
                <a:gd name="connsiteY5212" fmla="*/ 5162418 h 6367455"/>
                <a:gd name="connsiteX5213" fmla="*/ 2652716 w 6891715"/>
                <a:gd name="connsiteY5213" fmla="*/ 5132859 h 6367455"/>
                <a:gd name="connsiteX5214" fmla="*/ 2649543 w 6891715"/>
                <a:gd name="connsiteY5214" fmla="*/ 5105207 h 6367455"/>
                <a:gd name="connsiteX5215" fmla="*/ 2626068 w 6891715"/>
                <a:gd name="connsiteY5215" fmla="*/ 5097261 h 6367455"/>
                <a:gd name="connsiteX5216" fmla="*/ 2593394 w 6891715"/>
                <a:gd name="connsiteY5216" fmla="*/ 5088997 h 6367455"/>
                <a:gd name="connsiteX5217" fmla="*/ 2560085 w 6891715"/>
                <a:gd name="connsiteY5217" fmla="*/ 5061027 h 6367455"/>
                <a:gd name="connsiteX5218" fmla="*/ 2538830 w 6891715"/>
                <a:gd name="connsiteY5218" fmla="*/ 5057849 h 6367455"/>
                <a:gd name="connsiteX5219" fmla="*/ 2522017 w 6891715"/>
                <a:gd name="connsiteY5219" fmla="*/ 5051810 h 6367455"/>
                <a:gd name="connsiteX5220" fmla="*/ 2489343 w 6891715"/>
                <a:gd name="connsiteY5220" fmla="*/ 5055306 h 6367455"/>
                <a:gd name="connsiteX5221" fmla="*/ 2475702 w 6891715"/>
                <a:gd name="connsiteY5221" fmla="*/ 5070245 h 6367455"/>
                <a:gd name="connsiteX5222" fmla="*/ 2452544 w 6891715"/>
                <a:gd name="connsiteY5222" fmla="*/ 5107432 h 6367455"/>
                <a:gd name="connsiteX5223" fmla="*/ 2438269 w 6891715"/>
                <a:gd name="connsiteY5223" fmla="*/ 5122370 h 6367455"/>
                <a:gd name="connsiteX5224" fmla="*/ 2419235 w 6891715"/>
                <a:gd name="connsiteY5224" fmla="*/ 5126502 h 6367455"/>
                <a:gd name="connsiteX5225" fmla="*/ 2419155 w 6891715"/>
                <a:gd name="connsiteY5225" fmla="*/ 5126339 h 6367455"/>
                <a:gd name="connsiteX5226" fmla="*/ 2414212 w 6891715"/>
                <a:gd name="connsiteY5226" fmla="*/ 5127883 h 6367455"/>
                <a:gd name="connsiteX5227" fmla="*/ 2409765 w 6891715"/>
                <a:gd name="connsiteY5227" fmla="*/ 5122167 h 6367455"/>
                <a:gd name="connsiteX5228" fmla="*/ 2400235 w 6891715"/>
                <a:gd name="connsiteY5228" fmla="*/ 5125343 h 6367455"/>
                <a:gd name="connsiteX5229" fmla="*/ 2400223 w 6891715"/>
                <a:gd name="connsiteY5229" fmla="*/ 5125369 h 6367455"/>
                <a:gd name="connsiteX5230" fmla="*/ 2408524 w 6891715"/>
                <a:gd name="connsiteY5230" fmla="*/ 5122854 h 6367455"/>
                <a:gd name="connsiteX5231" fmla="*/ 2412969 w 6891715"/>
                <a:gd name="connsiteY5231" fmla="*/ 5128049 h 6367455"/>
                <a:gd name="connsiteX5232" fmla="*/ 2397053 w 6891715"/>
                <a:gd name="connsiteY5232" fmla="*/ 5131996 h 6367455"/>
                <a:gd name="connsiteX5233" fmla="*/ 2396741 w 6891715"/>
                <a:gd name="connsiteY5233" fmla="*/ 5132647 h 6367455"/>
                <a:gd name="connsiteX5234" fmla="*/ 2385305 w 6891715"/>
                <a:gd name="connsiteY5234" fmla="*/ 5136458 h 6367455"/>
                <a:gd name="connsiteX5235" fmla="*/ 2383717 w 6891715"/>
                <a:gd name="connsiteY5235" fmla="*/ 5137411 h 6367455"/>
                <a:gd name="connsiteX5236" fmla="*/ 2384034 w 6891715"/>
                <a:gd name="connsiteY5236" fmla="*/ 5136458 h 6367455"/>
                <a:gd name="connsiteX5237" fmla="*/ 2380858 w 6891715"/>
                <a:gd name="connsiteY5237" fmla="*/ 5135823 h 6367455"/>
                <a:gd name="connsiteX5238" fmla="*/ 2379587 w 6891715"/>
                <a:gd name="connsiteY5238" fmla="*/ 5136458 h 6367455"/>
                <a:gd name="connsiteX5239" fmla="*/ 2377999 w 6891715"/>
                <a:gd name="connsiteY5239" fmla="*/ 5136458 h 6367455"/>
                <a:gd name="connsiteX5240" fmla="*/ 2377046 w 6891715"/>
                <a:gd name="connsiteY5240" fmla="*/ 5136776 h 6367455"/>
                <a:gd name="connsiteX5241" fmla="*/ 2375775 w 6891715"/>
                <a:gd name="connsiteY5241" fmla="*/ 5137411 h 6367455"/>
                <a:gd name="connsiteX5242" fmla="*/ 2375140 w 6891715"/>
                <a:gd name="connsiteY5242" fmla="*/ 5138046 h 6367455"/>
                <a:gd name="connsiteX5243" fmla="*/ 2374822 w 6891715"/>
                <a:gd name="connsiteY5243" fmla="*/ 5138999 h 6367455"/>
                <a:gd name="connsiteX5244" fmla="*/ 2374187 w 6891715"/>
                <a:gd name="connsiteY5244" fmla="*/ 5141857 h 6367455"/>
                <a:gd name="connsiteX5245" fmla="*/ 2374504 w 6891715"/>
                <a:gd name="connsiteY5245" fmla="*/ 5141857 h 6367455"/>
                <a:gd name="connsiteX5246" fmla="*/ 2375140 w 6891715"/>
                <a:gd name="connsiteY5246" fmla="*/ 5142175 h 6367455"/>
                <a:gd name="connsiteX5247" fmla="*/ 2377363 w 6891715"/>
                <a:gd name="connsiteY5247" fmla="*/ 5141540 h 6367455"/>
                <a:gd name="connsiteX5248" fmla="*/ 2351950 w 6891715"/>
                <a:gd name="connsiteY5248" fmla="*/ 5159642 h 6367455"/>
                <a:gd name="connsiteX5249" fmla="*/ 2327490 w 6891715"/>
                <a:gd name="connsiteY5249" fmla="*/ 5172345 h 6367455"/>
                <a:gd name="connsiteX5250" fmla="*/ 2305572 w 6891715"/>
                <a:gd name="connsiteY5250" fmla="*/ 5206327 h 6367455"/>
                <a:gd name="connsiteX5251" fmla="*/ 2275076 w 6891715"/>
                <a:gd name="connsiteY5251" fmla="*/ 5219348 h 6367455"/>
                <a:gd name="connsiteX5252" fmla="*/ 2232509 w 6891715"/>
                <a:gd name="connsiteY5252" fmla="*/ 5220936 h 6367455"/>
                <a:gd name="connsiteX5253" fmla="*/ 2188037 w 6891715"/>
                <a:gd name="connsiteY5253" fmla="*/ 5202198 h 6367455"/>
                <a:gd name="connsiteX5254" fmla="*/ 2180413 w 6891715"/>
                <a:gd name="connsiteY5254" fmla="*/ 5189812 h 6367455"/>
                <a:gd name="connsiteX5255" fmla="*/ 2143246 w 6891715"/>
                <a:gd name="connsiteY5255" fmla="*/ 5174251 h 6367455"/>
                <a:gd name="connsiteX5256" fmla="*/ 2120057 w 6891715"/>
                <a:gd name="connsiteY5256" fmla="*/ 5189177 h 6367455"/>
                <a:gd name="connsiteX5257" fmla="*/ 2104174 w 6891715"/>
                <a:gd name="connsiteY5257" fmla="*/ 5175521 h 6367455"/>
                <a:gd name="connsiteX5258" fmla="*/ 2082891 w 6891715"/>
                <a:gd name="connsiteY5258" fmla="*/ 5171710 h 6367455"/>
                <a:gd name="connsiteX5259" fmla="*/ 2058431 w 6891715"/>
                <a:gd name="connsiteY5259" fmla="*/ 5159324 h 6367455"/>
                <a:gd name="connsiteX5260" fmla="*/ 2040324 w 6891715"/>
                <a:gd name="connsiteY5260" fmla="*/ 5164723 h 6367455"/>
                <a:gd name="connsiteX5261" fmla="*/ 2022535 w 6891715"/>
                <a:gd name="connsiteY5261" fmla="*/ 5181555 h 6367455"/>
                <a:gd name="connsiteX5262" fmla="*/ 2004746 w 6891715"/>
                <a:gd name="connsiteY5262" fmla="*/ 5192353 h 6367455"/>
                <a:gd name="connsiteX5263" fmla="*/ 1967897 w 6891715"/>
                <a:gd name="connsiteY5263" fmla="*/ 5205374 h 6367455"/>
                <a:gd name="connsiteX5264" fmla="*/ 1959638 w 6891715"/>
                <a:gd name="connsiteY5264" fmla="*/ 5239356 h 6367455"/>
                <a:gd name="connsiteX5265" fmla="*/ 1951061 w 6891715"/>
                <a:gd name="connsiteY5265" fmla="*/ 5251106 h 6367455"/>
                <a:gd name="connsiteX5266" fmla="*/ 1959638 w 6891715"/>
                <a:gd name="connsiteY5266" fmla="*/ 5255870 h 6367455"/>
                <a:gd name="connsiteX5267" fmla="*/ 1960591 w 6891715"/>
                <a:gd name="connsiteY5267" fmla="*/ 5245390 h 6367455"/>
                <a:gd name="connsiteX5268" fmla="*/ 1963767 w 6891715"/>
                <a:gd name="connsiteY5268" fmla="*/ 5259046 h 6367455"/>
                <a:gd name="connsiteX5269" fmla="*/ 1959955 w 6891715"/>
                <a:gd name="connsiteY5269" fmla="*/ 5274925 h 6367455"/>
                <a:gd name="connsiteX5270" fmla="*/ 1964720 w 6891715"/>
                <a:gd name="connsiteY5270" fmla="*/ 5288899 h 6367455"/>
                <a:gd name="connsiteX5271" fmla="*/ 1963974 w 6891715"/>
                <a:gd name="connsiteY5271" fmla="*/ 5289811 h 6367455"/>
                <a:gd name="connsiteX5272" fmla="*/ 1973866 w 6891715"/>
                <a:gd name="connsiteY5272" fmla="*/ 5295679 h 6367455"/>
                <a:gd name="connsiteX5273" fmla="*/ 1970058 w 6891715"/>
                <a:gd name="connsiteY5273" fmla="*/ 5311533 h 6367455"/>
                <a:gd name="connsiteX5274" fmla="*/ 1985925 w 6891715"/>
                <a:gd name="connsiteY5274" fmla="*/ 5317557 h 6367455"/>
                <a:gd name="connsiteX5275" fmla="*/ 1980530 w 6891715"/>
                <a:gd name="connsiteY5275" fmla="*/ 5325801 h 6367455"/>
                <a:gd name="connsiteX5276" fmla="*/ 1973232 w 6891715"/>
                <a:gd name="connsiteY5276" fmla="*/ 5324216 h 6367455"/>
                <a:gd name="connsiteX5277" fmla="*/ 1965616 w 6891715"/>
                <a:gd name="connsiteY5277" fmla="*/ 5329606 h 6367455"/>
                <a:gd name="connsiteX5278" fmla="*/ 1962760 w 6891715"/>
                <a:gd name="connsiteY5278" fmla="*/ 5341972 h 6367455"/>
                <a:gd name="connsiteX5279" fmla="*/ 1975770 w 6891715"/>
                <a:gd name="connsiteY5279" fmla="*/ 5354655 h 6367455"/>
                <a:gd name="connsiteX5280" fmla="*/ 1971328 w 6891715"/>
                <a:gd name="connsiteY5280" fmla="*/ 5366070 h 6367455"/>
                <a:gd name="connsiteX5281" fmla="*/ 1965298 w 6891715"/>
                <a:gd name="connsiteY5281" fmla="*/ 5380022 h 6367455"/>
                <a:gd name="connsiteX5282" fmla="*/ 1926267 w 6891715"/>
                <a:gd name="connsiteY5282" fmla="*/ 5399046 h 6367455"/>
                <a:gd name="connsiteX5283" fmla="*/ 1896755 w 6891715"/>
                <a:gd name="connsiteY5283" fmla="*/ 5413315 h 6367455"/>
                <a:gd name="connsiteX5284" fmla="*/ 1868513 w 6891715"/>
                <a:gd name="connsiteY5284" fmla="*/ 5449144 h 6367455"/>
                <a:gd name="connsiteX5285" fmla="*/ 1823135 w 6891715"/>
                <a:gd name="connsiteY5285" fmla="*/ 5464364 h 6367455"/>
                <a:gd name="connsiteX5286" fmla="*/ 1755543 w 6891715"/>
                <a:gd name="connsiteY5286" fmla="*/ 5485925 h 6367455"/>
                <a:gd name="connsiteX5287" fmla="*/ 1738090 w 6891715"/>
                <a:gd name="connsiteY5287" fmla="*/ 5508121 h 6367455"/>
                <a:gd name="connsiteX5288" fmla="*/ 1753957 w 6891715"/>
                <a:gd name="connsiteY5288" fmla="*/ 5520487 h 6367455"/>
                <a:gd name="connsiteX5289" fmla="*/ 1746341 w 6891715"/>
                <a:gd name="connsiteY5289" fmla="*/ 5534438 h 6367455"/>
                <a:gd name="connsiteX5290" fmla="*/ 1742215 w 6891715"/>
                <a:gd name="connsiteY5290" fmla="*/ 5529048 h 6367455"/>
                <a:gd name="connsiteX5291" fmla="*/ 1744437 w 6891715"/>
                <a:gd name="connsiteY5291" fmla="*/ 5522706 h 6367455"/>
                <a:gd name="connsiteX5292" fmla="*/ 1726666 w 6891715"/>
                <a:gd name="connsiteY5292" fmla="*/ 5536975 h 6367455"/>
                <a:gd name="connsiteX5293" fmla="*/ 1643844 w 6891715"/>
                <a:gd name="connsiteY5293" fmla="*/ 5654293 h 6367455"/>
                <a:gd name="connsiteX5294" fmla="*/ 1644161 w 6891715"/>
                <a:gd name="connsiteY5294" fmla="*/ 5684733 h 6367455"/>
                <a:gd name="connsiteX5295" fmla="*/ 1633689 w 6891715"/>
                <a:gd name="connsiteY5295" fmla="*/ 5691391 h 6367455"/>
                <a:gd name="connsiteX5296" fmla="*/ 1645748 w 6891715"/>
                <a:gd name="connsiteY5296" fmla="*/ 5699318 h 6367455"/>
                <a:gd name="connsiteX5297" fmla="*/ 1664787 w 6891715"/>
                <a:gd name="connsiteY5297" fmla="*/ 5741490 h 6367455"/>
                <a:gd name="connsiteX5298" fmla="*/ 1679702 w 6891715"/>
                <a:gd name="connsiteY5298" fmla="*/ 5743392 h 6367455"/>
                <a:gd name="connsiteX5299" fmla="*/ 1685413 w 6891715"/>
                <a:gd name="connsiteY5299" fmla="*/ 5754807 h 6367455"/>
                <a:gd name="connsiteX5300" fmla="*/ 1692712 w 6891715"/>
                <a:gd name="connsiteY5300" fmla="*/ 5763368 h 6367455"/>
                <a:gd name="connsiteX5301" fmla="*/ 1677798 w 6891715"/>
                <a:gd name="connsiteY5301" fmla="*/ 5769709 h 6367455"/>
                <a:gd name="connsiteX5302" fmla="*/ 1658124 w 6891715"/>
                <a:gd name="connsiteY5302" fmla="*/ 5794124 h 6367455"/>
                <a:gd name="connsiteX5303" fmla="*/ 1636862 w 6891715"/>
                <a:gd name="connsiteY5303" fmla="*/ 5800783 h 6367455"/>
                <a:gd name="connsiteX5304" fmla="*/ 1631785 w 6891715"/>
                <a:gd name="connsiteY5304" fmla="*/ 5814100 h 6367455"/>
                <a:gd name="connsiteX5305" fmla="*/ 1617188 w 6891715"/>
                <a:gd name="connsiteY5305" fmla="*/ 5833125 h 6367455"/>
                <a:gd name="connsiteX5306" fmla="*/ 1613063 w 6891715"/>
                <a:gd name="connsiteY5306" fmla="*/ 5852467 h 6367455"/>
                <a:gd name="connsiteX5307" fmla="*/ 1596562 w 6891715"/>
                <a:gd name="connsiteY5307" fmla="*/ 5884174 h 6367455"/>
                <a:gd name="connsiteX5308" fmla="*/ 1605130 w 6891715"/>
                <a:gd name="connsiteY5308" fmla="*/ 5897809 h 6367455"/>
                <a:gd name="connsiteX5309" fmla="*/ 1600687 w 6891715"/>
                <a:gd name="connsiteY5309" fmla="*/ 5905101 h 6367455"/>
                <a:gd name="connsiteX5310" fmla="*/ 1584820 w 6891715"/>
                <a:gd name="connsiteY5310" fmla="*/ 5900979 h 6367455"/>
                <a:gd name="connsiteX5311" fmla="*/ 1557530 w 6891715"/>
                <a:gd name="connsiteY5311" fmla="*/ 5907638 h 6367455"/>
                <a:gd name="connsiteX5312" fmla="*/ 1535317 w 6891715"/>
                <a:gd name="connsiteY5312" fmla="*/ 5905736 h 6367455"/>
                <a:gd name="connsiteX5313" fmla="*/ 1530239 w 6891715"/>
                <a:gd name="connsiteY5313" fmla="*/ 5923809 h 6367455"/>
                <a:gd name="connsiteX5314" fmla="*/ 1507072 w 6891715"/>
                <a:gd name="connsiteY5314" fmla="*/ 5931102 h 6367455"/>
                <a:gd name="connsiteX5315" fmla="*/ 1506120 w 6891715"/>
                <a:gd name="connsiteY5315" fmla="*/ 5957736 h 6367455"/>
                <a:gd name="connsiteX5316" fmla="*/ 1494697 w 6891715"/>
                <a:gd name="connsiteY5316" fmla="*/ 5973590 h 6367455"/>
                <a:gd name="connsiteX5317" fmla="*/ 1485495 w 6891715"/>
                <a:gd name="connsiteY5317" fmla="*/ 5998956 h 6367455"/>
                <a:gd name="connsiteX5318" fmla="*/ 1475974 w 6891715"/>
                <a:gd name="connsiteY5318" fmla="*/ 6005298 h 6367455"/>
                <a:gd name="connsiteX5319" fmla="*/ 1453762 w 6891715"/>
                <a:gd name="connsiteY5319" fmla="*/ 5996737 h 6367455"/>
                <a:gd name="connsiteX5320" fmla="*/ 1414731 w 6891715"/>
                <a:gd name="connsiteY5320" fmla="*/ 6016396 h 6367455"/>
                <a:gd name="connsiteX5321" fmla="*/ 1392517 w 6891715"/>
                <a:gd name="connsiteY5321" fmla="*/ 6005932 h 6367455"/>
                <a:gd name="connsiteX5322" fmla="*/ 1351261 w 6891715"/>
                <a:gd name="connsiteY5322" fmla="*/ 6013859 h 6367455"/>
                <a:gd name="connsiteX5323" fmla="*/ 1318258 w 6891715"/>
                <a:gd name="connsiteY5323" fmla="*/ 6008786 h 6367455"/>
                <a:gd name="connsiteX5324" fmla="*/ 1261457 w 6891715"/>
                <a:gd name="connsiteY5324" fmla="*/ 6005932 h 6367455"/>
                <a:gd name="connsiteX5325" fmla="*/ 1248764 w 6891715"/>
                <a:gd name="connsiteY5325" fmla="*/ 6019883 h 6367455"/>
                <a:gd name="connsiteX5326" fmla="*/ 1228772 w 6891715"/>
                <a:gd name="connsiteY5326" fmla="*/ 6032884 h 6367455"/>
                <a:gd name="connsiteX5327" fmla="*/ 1189741 w 6891715"/>
                <a:gd name="connsiteY5327" fmla="*/ 6033835 h 6367455"/>
                <a:gd name="connsiteX5328" fmla="*/ 1159276 w 6891715"/>
                <a:gd name="connsiteY5328" fmla="*/ 6073152 h 6367455"/>
                <a:gd name="connsiteX5329" fmla="*/ 1151026 w 6891715"/>
                <a:gd name="connsiteY5329" fmla="*/ 6091226 h 6367455"/>
                <a:gd name="connsiteX5330" fmla="*/ 1140553 w 6891715"/>
                <a:gd name="connsiteY5330" fmla="*/ 6083933 h 6367455"/>
                <a:gd name="connsiteX5331" fmla="*/ 1124369 w 6891715"/>
                <a:gd name="connsiteY5331" fmla="*/ 6080762 h 6367455"/>
                <a:gd name="connsiteX5332" fmla="*/ 1118023 w 6891715"/>
                <a:gd name="connsiteY5332" fmla="*/ 6075689 h 6367455"/>
                <a:gd name="connsiteX5333" fmla="*/ 1104377 w 6891715"/>
                <a:gd name="connsiteY5333" fmla="*/ 6071567 h 6367455"/>
                <a:gd name="connsiteX5334" fmla="*/ 1095809 w 6891715"/>
                <a:gd name="connsiteY5334" fmla="*/ 6070616 h 6367455"/>
                <a:gd name="connsiteX5335" fmla="*/ 1074230 w 6891715"/>
                <a:gd name="connsiteY5335" fmla="*/ 6036054 h 6367455"/>
                <a:gd name="connsiteX5336" fmla="*/ 1076453 w 6891715"/>
                <a:gd name="connsiteY5336" fmla="*/ 6024640 h 6367455"/>
                <a:gd name="connsiteX5337" fmla="*/ 1067884 w 6891715"/>
                <a:gd name="connsiteY5337" fmla="*/ 6017347 h 6367455"/>
                <a:gd name="connsiteX5338" fmla="*/ 1072961 w 6891715"/>
                <a:gd name="connsiteY5338" fmla="*/ 5991981 h 6367455"/>
                <a:gd name="connsiteX5339" fmla="*/ 1032343 w 6891715"/>
                <a:gd name="connsiteY5339" fmla="*/ 5954565 h 6367455"/>
                <a:gd name="connsiteX5340" fmla="*/ 1005051 w 6891715"/>
                <a:gd name="connsiteY5340" fmla="*/ 5952663 h 6367455"/>
                <a:gd name="connsiteX5341" fmla="*/ 995213 w 6891715"/>
                <a:gd name="connsiteY5341" fmla="*/ 5944102 h 6367455"/>
                <a:gd name="connsiteX5342" fmla="*/ 987921 w 6891715"/>
                <a:gd name="connsiteY5342" fmla="*/ 5953614 h 6367455"/>
                <a:gd name="connsiteX5343" fmla="*/ 984747 w 6891715"/>
                <a:gd name="connsiteY5343" fmla="*/ 5946639 h 6367455"/>
                <a:gd name="connsiteX5344" fmla="*/ 967371 w 6891715"/>
                <a:gd name="connsiteY5344" fmla="*/ 5951909 h 6367455"/>
                <a:gd name="connsiteX5345" fmla="*/ 967494 w 6891715"/>
                <a:gd name="connsiteY5345" fmla="*/ 5953094 h 6367455"/>
                <a:gd name="connsiteX5346" fmla="*/ 945223 w 6891715"/>
                <a:gd name="connsiteY5346" fmla="*/ 5968032 h 6367455"/>
                <a:gd name="connsiteX5347" fmla="*/ 924225 w 6891715"/>
                <a:gd name="connsiteY5347" fmla="*/ 5969303 h 6367455"/>
                <a:gd name="connsiteX5348" fmla="*/ 909272 w 6891715"/>
                <a:gd name="connsiteY5348" fmla="*/ 5963900 h 6367455"/>
                <a:gd name="connsiteX5349" fmla="*/ 887955 w 6891715"/>
                <a:gd name="connsiteY5349" fmla="*/ 5962311 h 6367455"/>
                <a:gd name="connsiteX5350" fmla="*/ 866639 w 6891715"/>
                <a:gd name="connsiteY5350" fmla="*/ 5955955 h 6367455"/>
                <a:gd name="connsiteX5351" fmla="*/ 841188 w 6891715"/>
                <a:gd name="connsiteY5351" fmla="*/ 5968032 h 6367455"/>
                <a:gd name="connsiteX5352" fmla="*/ 822417 w 6891715"/>
                <a:gd name="connsiteY5352" fmla="*/ 5972164 h 6367455"/>
                <a:gd name="connsiteX5353" fmla="*/ 813826 w 6891715"/>
                <a:gd name="connsiteY5353" fmla="*/ 5968986 h 6367455"/>
                <a:gd name="connsiteX5354" fmla="*/ 822099 w 6891715"/>
                <a:gd name="connsiteY5354" fmla="*/ 5960404 h 6367455"/>
                <a:gd name="connsiteX5355" fmla="*/ 832598 w 6891715"/>
                <a:gd name="connsiteY5355" fmla="*/ 5933071 h 6367455"/>
                <a:gd name="connsiteX5356" fmla="*/ 836416 w 6891715"/>
                <a:gd name="connsiteY5356" fmla="*/ 5909870 h 6367455"/>
                <a:gd name="connsiteX5357" fmla="*/ 829735 w 6891715"/>
                <a:gd name="connsiteY5357" fmla="*/ 5863468 h 6367455"/>
                <a:gd name="connsiteX5358" fmla="*/ 838007 w 6891715"/>
                <a:gd name="connsiteY5358" fmla="*/ 5825647 h 6367455"/>
                <a:gd name="connsiteX5359" fmla="*/ 826871 w 6891715"/>
                <a:gd name="connsiteY5359" fmla="*/ 5806260 h 6367455"/>
                <a:gd name="connsiteX5360" fmla="*/ 839598 w 6891715"/>
                <a:gd name="connsiteY5360" fmla="*/ 5797996 h 6367455"/>
                <a:gd name="connsiteX5361" fmla="*/ 847232 w 6891715"/>
                <a:gd name="connsiteY5361" fmla="*/ 5804353 h 6367455"/>
                <a:gd name="connsiteX5362" fmla="*/ 840870 w 6891715"/>
                <a:gd name="connsiteY5362" fmla="*/ 5790369 h 6367455"/>
                <a:gd name="connsiteX5363" fmla="*/ 822735 w 6891715"/>
                <a:gd name="connsiteY5363" fmla="*/ 5790686 h 6367455"/>
                <a:gd name="connsiteX5364" fmla="*/ 806827 w 6891715"/>
                <a:gd name="connsiteY5364" fmla="*/ 5803717 h 6367455"/>
                <a:gd name="connsiteX5365" fmla="*/ 795372 w 6891715"/>
                <a:gd name="connsiteY5365" fmla="*/ 5810074 h 6367455"/>
                <a:gd name="connsiteX5366" fmla="*/ 797281 w 6891715"/>
                <a:gd name="connsiteY5366" fmla="*/ 5786873 h 6367455"/>
                <a:gd name="connsiteX5367" fmla="*/ 790918 w 6891715"/>
                <a:gd name="connsiteY5367" fmla="*/ 5777338 h 6367455"/>
                <a:gd name="connsiteX5368" fmla="*/ 800463 w 6891715"/>
                <a:gd name="connsiteY5368" fmla="*/ 5776384 h 6367455"/>
                <a:gd name="connsiteX5369" fmla="*/ 817326 w 6891715"/>
                <a:gd name="connsiteY5369" fmla="*/ 5773842 h 6367455"/>
                <a:gd name="connsiteX5370" fmla="*/ 826553 w 6891715"/>
                <a:gd name="connsiteY5370" fmla="*/ 5752548 h 6367455"/>
                <a:gd name="connsiteX5371" fmla="*/ 839280 w 6891715"/>
                <a:gd name="connsiteY5371" fmla="*/ 5740788 h 6367455"/>
                <a:gd name="connsiteX5372" fmla="*/ 840234 w 6891715"/>
                <a:gd name="connsiteY5372" fmla="*/ 5734432 h 6367455"/>
                <a:gd name="connsiteX5373" fmla="*/ 820189 w 6891715"/>
                <a:gd name="connsiteY5373" fmla="*/ 5748734 h 6367455"/>
                <a:gd name="connsiteX5374" fmla="*/ 807462 w 6891715"/>
                <a:gd name="connsiteY5374" fmla="*/ 5754137 h 6367455"/>
                <a:gd name="connsiteX5375" fmla="*/ 799190 w 6891715"/>
                <a:gd name="connsiteY5375" fmla="*/ 5764625 h 6367455"/>
                <a:gd name="connsiteX5376" fmla="*/ 801418 w 6891715"/>
                <a:gd name="connsiteY5376" fmla="*/ 5771935 h 6367455"/>
                <a:gd name="connsiteX5377" fmla="*/ 783283 w 6891715"/>
                <a:gd name="connsiteY5377" fmla="*/ 5770028 h 6367455"/>
                <a:gd name="connsiteX5378" fmla="*/ 776921 w 6891715"/>
                <a:gd name="connsiteY5378" fmla="*/ 5773206 h 6367455"/>
                <a:gd name="connsiteX5379" fmla="*/ 768331 w 6891715"/>
                <a:gd name="connsiteY5379" fmla="*/ 5770346 h 6367455"/>
                <a:gd name="connsiteX5380" fmla="*/ 765150 w 6891715"/>
                <a:gd name="connsiteY5380" fmla="*/ 5765896 h 6367455"/>
                <a:gd name="connsiteX5381" fmla="*/ 782010 w 6891715"/>
                <a:gd name="connsiteY5381" fmla="*/ 5735385 h 6367455"/>
                <a:gd name="connsiteX5382" fmla="*/ 781692 w 6891715"/>
                <a:gd name="connsiteY5382" fmla="*/ 5699471 h 6367455"/>
                <a:gd name="connsiteX5383" fmla="*/ 807781 w 6891715"/>
                <a:gd name="connsiteY5383" fmla="*/ 5671820 h 6367455"/>
                <a:gd name="connsiteX5384" fmla="*/ 810008 w 6891715"/>
                <a:gd name="connsiteY5384" fmla="*/ 5656883 h 6367455"/>
                <a:gd name="connsiteX5385" fmla="*/ 820189 w 6891715"/>
                <a:gd name="connsiteY5385" fmla="*/ 5642263 h 6367455"/>
                <a:gd name="connsiteX5386" fmla="*/ 838643 w 6891715"/>
                <a:gd name="connsiteY5386" fmla="*/ 5544691 h 6367455"/>
                <a:gd name="connsiteX5387" fmla="*/ 846597 w 6891715"/>
                <a:gd name="connsiteY5387" fmla="*/ 5489707 h 6367455"/>
                <a:gd name="connsiteX5388" fmla="*/ 828780 w 6891715"/>
                <a:gd name="connsiteY5388" fmla="*/ 5408662 h 6367455"/>
                <a:gd name="connsiteX5389" fmla="*/ 828147 w 6891715"/>
                <a:gd name="connsiteY5389" fmla="*/ 5385266 h 6367455"/>
                <a:gd name="connsiteX5390" fmla="*/ 827984 w 6891715"/>
                <a:gd name="connsiteY5390" fmla="*/ 5385412 h 6367455"/>
                <a:gd name="connsiteX5391" fmla="*/ 827032 w 6891715"/>
                <a:gd name="connsiteY5391" fmla="*/ 5365753 h 6367455"/>
                <a:gd name="connsiteX5392" fmla="*/ 829888 w 6891715"/>
                <a:gd name="connsiteY5392" fmla="*/ 5330240 h 6367455"/>
                <a:gd name="connsiteX5393" fmla="*/ 841630 w 6891715"/>
                <a:gd name="connsiteY5393" fmla="*/ 5324850 h 6367455"/>
                <a:gd name="connsiteX5394" fmla="*/ 831157 w 6891715"/>
                <a:gd name="connsiteY5394" fmla="*/ 5309947 h 6367455"/>
                <a:gd name="connsiteX5395" fmla="*/ 820051 w 6891715"/>
                <a:gd name="connsiteY5395" fmla="*/ 5303923 h 6367455"/>
                <a:gd name="connsiteX5396" fmla="*/ 826397 w 6891715"/>
                <a:gd name="connsiteY5396" fmla="*/ 5284898 h 6367455"/>
                <a:gd name="connsiteX5397" fmla="*/ 807357 w 6891715"/>
                <a:gd name="connsiteY5397" fmla="*/ 5286167 h 6367455"/>
                <a:gd name="connsiteX5398" fmla="*/ 812434 w 6891715"/>
                <a:gd name="connsiteY5398" fmla="*/ 5264288 h 6367455"/>
                <a:gd name="connsiteX5399" fmla="*/ 795615 w 6891715"/>
                <a:gd name="connsiteY5399" fmla="*/ 5265240 h 6367455"/>
                <a:gd name="connsiteX5400" fmla="*/ 796250 w 6891715"/>
                <a:gd name="connsiteY5400" fmla="*/ 5254459 h 6367455"/>
                <a:gd name="connsiteX5401" fmla="*/ 789903 w 6891715"/>
                <a:gd name="connsiteY5401" fmla="*/ 5247166 h 6367455"/>
                <a:gd name="connsiteX5402" fmla="*/ 782604 w 6891715"/>
                <a:gd name="connsiteY5402" fmla="*/ 5251922 h 6367455"/>
                <a:gd name="connsiteX5403" fmla="*/ 783556 w 6891715"/>
                <a:gd name="connsiteY5403" fmla="*/ 5237971 h 6367455"/>
                <a:gd name="connsiteX5404" fmla="*/ 800375 w 6891715"/>
                <a:gd name="connsiteY5404" fmla="*/ 5212605 h 6367455"/>
                <a:gd name="connsiteX5405" fmla="*/ 813069 w 6891715"/>
                <a:gd name="connsiteY5405" fmla="*/ 5212605 h 6367455"/>
                <a:gd name="connsiteX5406" fmla="*/ 815290 w 6891715"/>
                <a:gd name="connsiteY5406" fmla="*/ 5206263 h 6367455"/>
                <a:gd name="connsiteX5407" fmla="*/ 825763 w 6891715"/>
                <a:gd name="connsiteY5407" fmla="*/ 5193580 h 6367455"/>
                <a:gd name="connsiteX5408" fmla="*/ 843851 w 6891715"/>
                <a:gd name="connsiteY5408" fmla="*/ 5199605 h 6367455"/>
                <a:gd name="connsiteX5409" fmla="*/ 862573 w 6891715"/>
                <a:gd name="connsiteY5409" fmla="*/ 5188824 h 6367455"/>
                <a:gd name="connsiteX5410" fmla="*/ 876218 w 6891715"/>
                <a:gd name="connsiteY5410" fmla="*/ 5185653 h 6367455"/>
                <a:gd name="connsiteX5411" fmla="*/ 877488 w 6891715"/>
                <a:gd name="connsiteY5411" fmla="*/ 5192629 h 6367455"/>
                <a:gd name="connsiteX5412" fmla="*/ 891133 w 6891715"/>
                <a:gd name="connsiteY5412" fmla="*/ 5191678 h 6367455"/>
                <a:gd name="connsiteX5413" fmla="*/ 884786 w 6891715"/>
                <a:gd name="connsiteY5413" fmla="*/ 5183117 h 6367455"/>
                <a:gd name="connsiteX5414" fmla="*/ 891133 w 6891715"/>
                <a:gd name="connsiteY5414" fmla="*/ 5176775 h 6367455"/>
                <a:gd name="connsiteX5415" fmla="*/ 881613 w 6891715"/>
                <a:gd name="connsiteY5415" fmla="*/ 5179946 h 6367455"/>
                <a:gd name="connsiteX5416" fmla="*/ 878122 w 6891715"/>
                <a:gd name="connsiteY5416" fmla="*/ 5168848 h 6367455"/>
                <a:gd name="connsiteX5417" fmla="*/ 890816 w 6891715"/>
                <a:gd name="connsiteY5417" fmla="*/ 5159336 h 6367455"/>
                <a:gd name="connsiteX5418" fmla="*/ 910808 w 6891715"/>
                <a:gd name="connsiteY5418" fmla="*/ 5144116 h 6367455"/>
                <a:gd name="connsiteX5419" fmla="*/ 926675 w 6891715"/>
                <a:gd name="connsiteY5419" fmla="*/ 5140945 h 6367455"/>
                <a:gd name="connsiteX5420" fmla="*/ 933974 w 6891715"/>
                <a:gd name="connsiteY5420" fmla="*/ 5145067 h 6367455"/>
                <a:gd name="connsiteX5421" fmla="*/ 936195 w 6891715"/>
                <a:gd name="connsiteY5421" fmla="*/ 5138726 h 6367455"/>
                <a:gd name="connsiteX5422" fmla="*/ 949841 w 6891715"/>
                <a:gd name="connsiteY5422" fmla="*/ 5139677 h 6367455"/>
                <a:gd name="connsiteX5423" fmla="*/ 959361 w 6891715"/>
                <a:gd name="connsiteY5423" fmla="*/ 5151092 h 6367455"/>
                <a:gd name="connsiteX5424" fmla="*/ 989190 w 6891715"/>
                <a:gd name="connsiteY5424" fmla="*/ 5165677 h 6367455"/>
                <a:gd name="connsiteX5425" fmla="*/ 1095809 w 6891715"/>
                <a:gd name="connsiteY5425" fmla="*/ 5163458 h 6367455"/>
                <a:gd name="connsiteX5426" fmla="*/ 1111676 w 6891715"/>
                <a:gd name="connsiteY5426" fmla="*/ 5152994 h 6367455"/>
                <a:gd name="connsiteX5427" fmla="*/ 1121196 w 6891715"/>
                <a:gd name="connsiteY5427" fmla="*/ 5154897 h 6367455"/>
                <a:gd name="connsiteX5428" fmla="*/ 1124369 w 6891715"/>
                <a:gd name="connsiteY5428" fmla="*/ 5158067 h 6367455"/>
                <a:gd name="connsiteX5429" fmla="*/ 1140553 w 6891715"/>
                <a:gd name="connsiteY5429" fmla="*/ 5165360 h 6367455"/>
                <a:gd name="connsiteX5430" fmla="*/ 1168162 w 6891715"/>
                <a:gd name="connsiteY5430" fmla="*/ 5169165 h 6367455"/>
                <a:gd name="connsiteX5431" fmla="*/ 1217983 w 6891715"/>
                <a:gd name="connsiteY5431" fmla="*/ 5179312 h 6367455"/>
                <a:gd name="connsiteX5432" fmla="*/ 1264313 w 6891715"/>
                <a:gd name="connsiteY5432" fmla="*/ 5181214 h 6367455"/>
                <a:gd name="connsiteX5433" fmla="*/ 1293825 w 6891715"/>
                <a:gd name="connsiteY5433" fmla="*/ 5175507 h 6367455"/>
                <a:gd name="connsiteX5434" fmla="*/ 1307788 w 6891715"/>
                <a:gd name="connsiteY5434" fmla="*/ 5178677 h 6367455"/>
                <a:gd name="connsiteX5435" fmla="*/ 1323653 w 6891715"/>
                <a:gd name="connsiteY5435" fmla="*/ 5168848 h 6367455"/>
                <a:gd name="connsiteX5436" fmla="*/ 1329999 w 6891715"/>
                <a:gd name="connsiteY5436" fmla="*/ 5169799 h 6367455"/>
                <a:gd name="connsiteX5437" fmla="*/ 1339519 w 6891715"/>
                <a:gd name="connsiteY5437" fmla="*/ 5182482 h 6367455"/>
                <a:gd name="connsiteX5438" fmla="*/ 1351261 w 6891715"/>
                <a:gd name="connsiteY5438" fmla="*/ 5183117 h 6367455"/>
                <a:gd name="connsiteX5439" fmla="*/ 1367129 w 6891715"/>
                <a:gd name="connsiteY5439" fmla="*/ 5187556 h 6367455"/>
                <a:gd name="connsiteX5440" fmla="*/ 1385853 w 6891715"/>
                <a:gd name="connsiteY5440" fmla="*/ 5184068 h 6367455"/>
                <a:gd name="connsiteX5441" fmla="*/ 1405846 w 6891715"/>
                <a:gd name="connsiteY5441" fmla="*/ 5182799 h 6367455"/>
                <a:gd name="connsiteX5442" fmla="*/ 1422030 w 6891715"/>
                <a:gd name="connsiteY5442" fmla="*/ 5187873 h 6367455"/>
                <a:gd name="connsiteX5443" fmla="*/ 1439800 w 6891715"/>
                <a:gd name="connsiteY5443" fmla="*/ 5194214 h 6367455"/>
                <a:gd name="connsiteX5444" fmla="*/ 1449320 w 6891715"/>
                <a:gd name="connsiteY5444" fmla="*/ 5199288 h 6367455"/>
                <a:gd name="connsiteX5445" fmla="*/ 1476608 w 6891715"/>
                <a:gd name="connsiteY5445" fmla="*/ 5198336 h 6367455"/>
                <a:gd name="connsiteX5446" fmla="*/ 1488033 w 6891715"/>
                <a:gd name="connsiteY5446" fmla="*/ 5187873 h 6367455"/>
                <a:gd name="connsiteX5447" fmla="*/ 1493746 w 6891715"/>
                <a:gd name="connsiteY5447" fmla="*/ 5184702 h 6367455"/>
                <a:gd name="connsiteX5448" fmla="*/ 1492160 w 6891715"/>
                <a:gd name="connsiteY5448" fmla="*/ 5187556 h 6367455"/>
                <a:gd name="connsiteX5449" fmla="*/ 1498188 w 6891715"/>
                <a:gd name="connsiteY5449" fmla="*/ 5189141 h 6367455"/>
                <a:gd name="connsiteX5450" fmla="*/ 1499774 w 6891715"/>
                <a:gd name="connsiteY5450" fmla="*/ 5188190 h 6367455"/>
                <a:gd name="connsiteX5451" fmla="*/ 1505485 w 6891715"/>
                <a:gd name="connsiteY5451" fmla="*/ 5182165 h 6367455"/>
                <a:gd name="connsiteX5452" fmla="*/ 1506437 w 6891715"/>
                <a:gd name="connsiteY5452" fmla="*/ 5185019 h 6367455"/>
                <a:gd name="connsiteX5453" fmla="*/ 1509292 w 6891715"/>
                <a:gd name="connsiteY5453" fmla="*/ 5185336 h 6367455"/>
                <a:gd name="connsiteX5454" fmla="*/ 1509613 w 6891715"/>
                <a:gd name="connsiteY5454" fmla="*/ 5182165 h 6367455"/>
                <a:gd name="connsiteX5455" fmla="*/ 1513104 w 6891715"/>
                <a:gd name="connsiteY5455" fmla="*/ 5183117 h 6367455"/>
                <a:gd name="connsiteX5456" fmla="*/ 1513644 w 6891715"/>
                <a:gd name="connsiteY5456" fmla="*/ 5182190 h 6367455"/>
                <a:gd name="connsiteX5457" fmla="*/ 1521585 w 6891715"/>
                <a:gd name="connsiteY5457" fmla="*/ 5173933 h 6367455"/>
                <a:gd name="connsiteX5458" fmla="*/ 1536516 w 6891715"/>
                <a:gd name="connsiteY5458" fmla="*/ 5137729 h 6367455"/>
                <a:gd name="connsiteX5459" fmla="*/ 1551446 w 6891715"/>
                <a:gd name="connsiteY5459" fmla="*/ 5066590 h 6367455"/>
                <a:gd name="connsiteX5460" fmla="*/ 1559070 w 6891715"/>
                <a:gd name="connsiteY5460" fmla="*/ 5017364 h 6367455"/>
                <a:gd name="connsiteX5461" fmla="*/ 1564788 w 6891715"/>
                <a:gd name="connsiteY5461" fmla="*/ 5032291 h 6367455"/>
                <a:gd name="connsiteX5462" fmla="*/ 1571141 w 6891715"/>
                <a:gd name="connsiteY5462" fmla="*/ 5024351 h 6367455"/>
                <a:gd name="connsiteX5463" fmla="*/ 1567011 w 6891715"/>
                <a:gd name="connsiteY5463" fmla="*/ 5014506 h 6367455"/>
                <a:gd name="connsiteX5464" fmla="*/ 1560022 w 6891715"/>
                <a:gd name="connsiteY5464" fmla="*/ 5012600 h 6367455"/>
                <a:gd name="connsiteX5465" fmla="*/ 1570506 w 6891715"/>
                <a:gd name="connsiteY5465" fmla="*/ 4932569 h 6367455"/>
                <a:gd name="connsiteX5466" fmla="*/ 1570188 w 6891715"/>
                <a:gd name="connsiteY5466" fmla="*/ 4911609 h 6367455"/>
                <a:gd name="connsiteX5467" fmla="*/ 1572094 w 6891715"/>
                <a:gd name="connsiteY5467" fmla="*/ 4904939 h 6367455"/>
                <a:gd name="connsiteX5468" fmla="*/ 1577177 w 6891715"/>
                <a:gd name="connsiteY5468" fmla="*/ 4904939 h 6367455"/>
                <a:gd name="connsiteX5469" fmla="*/ 1579082 w 6891715"/>
                <a:gd name="connsiteY5469" fmla="*/ 4921136 h 6367455"/>
                <a:gd name="connsiteX5470" fmla="*/ 1600683 w 6891715"/>
                <a:gd name="connsiteY5470" fmla="*/ 4948448 h 6367455"/>
                <a:gd name="connsiteX5471" fmla="*/ 1607672 w 6891715"/>
                <a:gd name="connsiteY5471" fmla="*/ 4967186 h 6367455"/>
                <a:gd name="connsiteX5472" fmla="*/ 1616884 w 6891715"/>
                <a:gd name="connsiteY5472" fmla="*/ 4974173 h 6367455"/>
                <a:gd name="connsiteX5473" fmla="*/ 1609895 w 6891715"/>
                <a:gd name="connsiteY5473" fmla="*/ 4964963 h 6367455"/>
                <a:gd name="connsiteX5474" fmla="*/ 1606719 w 6891715"/>
                <a:gd name="connsiteY5474" fmla="*/ 4945908 h 6367455"/>
                <a:gd name="connsiteX5475" fmla="*/ 1598142 w 6891715"/>
                <a:gd name="connsiteY5475" fmla="*/ 4918595 h 6367455"/>
                <a:gd name="connsiteX5476" fmla="*/ 1586706 w 6891715"/>
                <a:gd name="connsiteY5476" fmla="*/ 4902081 h 6367455"/>
                <a:gd name="connsiteX5477" fmla="*/ 1583847 w 6891715"/>
                <a:gd name="connsiteY5477" fmla="*/ 4888425 h 6367455"/>
                <a:gd name="connsiteX5478" fmla="*/ 1561293 w 6891715"/>
                <a:gd name="connsiteY5478" fmla="*/ 4874769 h 6367455"/>
                <a:gd name="connsiteX5479" fmla="*/ 1560340 w 6891715"/>
                <a:gd name="connsiteY5479" fmla="*/ 4864288 h 6367455"/>
                <a:gd name="connsiteX5480" fmla="*/ 1569552 w 6891715"/>
                <a:gd name="connsiteY5480" fmla="*/ 4855714 h 6367455"/>
                <a:gd name="connsiteX5481" fmla="*/ 1574953 w 6891715"/>
                <a:gd name="connsiteY5481" fmla="*/ 4843963 h 6367455"/>
                <a:gd name="connsiteX5482" fmla="*/ 1584483 w 6891715"/>
                <a:gd name="connsiteY5482" fmla="*/ 4838882 h 6367455"/>
                <a:gd name="connsiteX5483" fmla="*/ 1568282 w 6891715"/>
                <a:gd name="connsiteY5483" fmla="*/ 4816651 h 6367455"/>
                <a:gd name="connsiteX5484" fmla="*/ 1556528 w 6891715"/>
                <a:gd name="connsiteY5484" fmla="*/ 4810299 h 6367455"/>
                <a:gd name="connsiteX5485" fmla="*/ 1561929 w 6891715"/>
                <a:gd name="connsiteY5485" fmla="*/ 4800136 h 6367455"/>
                <a:gd name="connsiteX5486" fmla="*/ 1546999 w 6891715"/>
                <a:gd name="connsiteY5486" fmla="*/ 4799184 h 6367455"/>
                <a:gd name="connsiteX5487" fmla="*/ 1503477 w 6891715"/>
                <a:gd name="connsiteY5487" fmla="*/ 4766790 h 6367455"/>
                <a:gd name="connsiteX5488" fmla="*/ 1501253 w 6891715"/>
                <a:gd name="connsiteY5488" fmla="*/ 4758533 h 6367455"/>
                <a:gd name="connsiteX5489" fmla="*/ 1482828 w 6891715"/>
                <a:gd name="connsiteY5489" fmla="*/ 4728998 h 6367455"/>
                <a:gd name="connsiteX5490" fmla="*/ 1470123 w 6891715"/>
                <a:gd name="connsiteY5490" fmla="*/ 4717565 h 6367455"/>
                <a:gd name="connsiteX5491" fmla="*/ 1482512 w 6891715"/>
                <a:gd name="connsiteY5491" fmla="*/ 4692158 h 6367455"/>
                <a:gd name="connsiteX5492" fmla="*/ 1466629 w 6891715"/>
                <a:gd name="connsiteY5492" fmla="*/ 4685806 h 6367455"/>
                <a:gd name="connsiteX5493" fmla="*/ 1479018 w 6891715"/>
                <a:gd name="connsiteY5493" fmla="*/ 4672150 h 6367455"/>
                <a:gd name="connsiteX5494" fmla="*/ 1491724 w 6891715"/>
                <a:gd name="connsiteY5494" fmla="*/ 4676279 h 6367455"/>
                <a:gd name="connsiteX5495" fmla="*/ 1500301 w 6891715"/>
                <a:gd name="connsiteY5495" fmla="*/ 4678502 h 6367455"/>
                <a:gd name="connsiteX5496" fmla="*/ 1494902 w 6891715"/>
                <a:gd name="connsiteY5496" fmla="*/ 4667704 h 6367455"/>
                <a:gd name="connsiteX5497" fmla="*/ 1478064 w 6891715"/>
                <a:gd name="connsiteY5497" fmla="*/ 4658494 h 6367455"/>
                <a:gd name="connsiteX5498" fmla="*/ 1458688 w 6891715"/>
                <a:gd name="connsiteY5498" fmla="*/ 4663893 h 6367455"/>
                <a:gd name="connsiteX5499" fmla="*/ 1434865 w 6891715"/>
                <a:gd name="connsiteY5499" fmla="*/ 4663258 h 6367455"/>
                <a:gd name="connsiteX5500" fmla="*/ 1431053 w 6891715"/>
                <a:gd name="connsiteY5500" fmla="*/ 4648331 h 6367455"/>
                <a:gd name="connsiteX5501" fmla="*/ 1447253 w 6891715"/>
                <a:gd name="connsiteY5501" fmla="*/ 4637851 h 6367455"/>
                <a:gd name="connsiteX5502" fmla="*/ 1430100 w 6891715"/>
                <a:gd name="connsiteY5502" fmla="*/ 4631499 h 6367455"/>
                <a:gd name="connsiteX5503" fmla="*/ 1413264 w 6891715"/>
                <a:gd name="connsiteY5503" fmla="*/ 4620066 h 6367455"/>
                <a:gd name="connsiteX5504" fmla="*/ 1405640 w 6891715"/>
                <a:gd name="connsiteY5504" fmla="*/ 4628641 h 6367455"/>
                <a:gd name="connsiteX5505" fmla="*/ 1402464 w 6891715"/>
                <a:gd name="connsiteY5505" fmla="*/ 4629594 h 6367455"/>
                <a:gd name="connsiteX5506" fmla="*/ 1396110 w 6891715"/>
                <a:gd name="connsiteY5506" fmla="*/ 4616890 h 6367455"/>
                <a:gd name="connsiteX5507" fmla="*/ 1387533 w 6891715"/>
                <a:gd name="connsiteY5507" fmla="*/ 4626735 h 6367455"/>
                <a:gd name="connsiteX5508" fmla="*/ 1376095 w 6891715"/>
                <a:gd name="connsiteY5508" fmla="*/ 4627688 h 6367455"/>
                <a:gd name="connsiteX5509" fmla="*/ 1354811 w 6891715"/>
                <a:gd name="connsiteY5509" fmla="*/ 4600694 h 6367455"/>
                <a:gd name="connsiteX5510" fmla="*/ 1342103 w 6891715"/>
                <a:gd name="connsiteY5510" fmla="*/ 4601646 h 6367455"/>
                <a:gd name="connsiteX5511" fmla="*/ 1327174 w 6891715"/>
                <a:gd name="connsiteY5511" fmla="*/ 4594659 h 6367455"/>
                <a:gd name="connsiteX5512" fmla="*/ 1309068 w 6891715"/>
                <a:gd name="connsiteY5512" fmla="*/ 4591484 h 6367455"/>
                <a:gd name="connsiteX5513" fmla="*/ 1300491 w 6891715"/>
                <a:gd name="connsiteY5513" fmla="*/ 4580051 h 6367455"/>
                <a:gd name="connsiteX5514" fmla="*/ 1287785 w 6891715"/>
                <a:gd name="connsiteY5514" fmla="*/ 4575922 h 6367455"/>
                <a:gd name="connsiteX5515" fmla="*/ 1268726 w 6891715"/>
                <a:gd name="connsiteY5515" fmla="*/ 4589578 h 6367455"/>
                <a:gd name="connsiteX5516" fmla="*/ 1251889 w 6891715"/>
                <a:gd name="connsiteY5516" fmla="*/ 4592119 h 6367455"/>
                <a:gd name="connsiteX5517" fmla="*/ 1247443 w 6891715"/>
                <a:gd name="connsiteY5517" fmla="*/ 4573064 h 6367455"/>
                <a:gd name="connsiteX5518" fmla="*/ 1240136 w 6891715"/>
                <a:gd name="connsiteY5518" fmla="*/ 4568618 h 6367455"/>
                <a:gd name="connsiteX5519" fmla="*/ 1221077 w 6891715"/>
                <a:gd name="connsiteY5519" fmla="*/ 4564807 h 6367455"/>
                <a:gd name="connsiteX5520" fmla="*/ 1217899 w 6891715"/>
                <a:gd name="connsiteY5520" fmla="*/ 4559408 h 6367455"/>
                <a:gd name="connsiteX5521" fmla="*/ 1233465 w 6891715"/>
                <a:gd name="connsiteY5521" fmla="*/ 4552103 h 6367455"/>
                <a:gd name="connsiteX5522" fmla="*/ 1251254 w 6891715"/>
                <a:gd name="connsiteY5522" fmla="*/ 4552103 h 6367455"/>
                <a:gd name="connsiteX5523" fmla="*/ 1257608 w 6891715"/>
                <a:gd name="connsiteY5523" fmla="*/ 4544481 h 6367455"/>
                <a:gd name="connsiteX5524" fmla="*/ 1242994 w 6891715"/>
                <a:gd name="connsiteY5524" fmla="*/ 4534001 h 6367455"/>
                <a:gd name="connsiteX5525" fmla="*/ 1232194 w 6891715"/>
                <a:gd name="connsiteY5525" fmla="*/ 4537177 h 6367455"/>
                <a:gd name="connsiteX5526" fmla="*/ 1225841 w 6891715"/>
                <a:gd name="connsiteY5526" fmla="*/ 4545751 h 6367455"/>
                <a:gd name="connsiteX5527" fmla="*/ 1223618 w 6891715"/>
                <a:gd name="connsiteY5527" fmla="*/ 4521615 h 6367455"/>
                <a:gd name="connsiteX5528" fmla="*/ 1230288 w 6891715"/>
                <a:gd name="connsiteY5528" fmla="*/ 4516534 h 6367455"/>
                <a:gd name="connsiteX5529" fmla="*/ 1236642 w 6891715"/>
                <a:gd name="connsiteY5529" fmla="*/ 4520345 h 6367455"/>
                <a:gd name="connsiteX5530" fmla="*/ 1251254 w 6891715"/>
                <a:gd name="connsiteY5530" fmla="*/ 4524473 h 6367455"/>
                <a:gd name="connsiteX5531" fmla="*/ 1260784 w 6891715"/>
                <a:gd name="connsiteY5531" fmla="*/ 4524473 h 6367455"/>
                <a:gd name="connsiteX5532" fmla="*/ 1246807 w 6891715"/>
                <a:gd name="connsiteY5532" fmla="*/ 4509547 h 6367455"/>
                <a:gd name="connsiteX5533" fmla="*/ 1235053 w 6891715"/>
                <a:gd name="connsiteY5533" fmla="*/ 4512088 h 6367455"/>
                <a:gd name="connsiteX5534" fmla="*/ 1228700 w 6891715"/>
                <a:gd name="connsiteY5534" fmla="*/ 4506689 h 6367455"/>
                <a:gd name="connsiteX5535" fmla="*/ 1219488 w 6891715"/>
                <a:gd name="connsiteY5535" fmla="*/ 4515263 h 6367455"/>
                <a:gd name="connsiteX5536" fmla="*/ 1210911 w 6891715"/>
                <a:gd name="connsiteY5536" fmla="*/ 4511135 h 6367455"/>
                <a:gd name="connsiteX5537" fmla="*/ 1209640 w 6891715"/>
                <a:gd name="connsiteY5537" fmla="*/ 4500972 h 6367455"/>
                <a:gd name="connsiteX5538" fmla="*/ 1215040 w 6891715"/>
                <a:gd name="connsiteY5538" fmla="*/ 4495573 h 6367455"/>
                <a:gd name="connsiteX5539" fmla="*/ 1224570 w 6891715"/>
                <a:gd name="connsiteY5539" fmla="*/ 4486681 h 6367455"/>
                <a:gd name="connsiteX5540" fmla="*/ 1245219 w 6891715"/>
                <a:gd name="connsiteY5540" fmla="*/ 4468578 h 6367455"/>
                <a:gd name="connsiteX5541" fmla="*/ 1268726 w 6891715"/>
                <a:gd name="connsiteY5541" fmla="*/ 4469531 h 6367455"/>
                <a:gd name="connsiteX5542" fmla="*/ 1283656 w 6891715"/>
                <a:gd name="connsiteY5542" fmla="*/ 4465085 h 6367455"/>
                <a:gd name="connsiteX5543" fmla="*/ 1299538 w 6891715"/>
                <a:gd name="connsiteY5543" fmla="*/ 4471437 h 6367455"/>
                <a:gd name="connsiteX5544" fmla="*/ 1299538 w 6891715"/>
                <a:gd name="connsiteY5544" fmla="*/ 4464132 h 6367455"/>
                <a:gd name="connsiteX5545" fmla="*/ 1310974 w 6891715"/>
                <a:gd name="connsiteY5545" fmla="*/ 4460956 h 6367455"/>
                <a:gd name="connsiteX5546" fmla="*/ 1324633 w 6891715"/>
                <a:gd name="connsiteY5546" fmla="*/ 4463815 h 6367455"/>
                <a:gd name="connsiteX5547" fmla="*/ 1327809 w 6891715"/>
                <a:gd name="connsiteY5547" fmla="*/ 4450159 h 6367455"/>
                <a:gd name="connsiteX5548" fmla="*/ 1331938 w 6891715"/>
                <a:gd name="connsiteY5548" fmla="*/ 4442854 h 6367455"/>
                <a:gd name="connsiteX5549" fmla="*/ 1346869 w 6891715"/>
                <a:gd name="connsiteY5549" fmla="*/ 4448888 h 6367455"/>
                <a:gd name="connsiteX5550" fmla="*/ 1379908 w 6891715"/>
                <a:gd name="connsiteY5550" fmla="*/ 4448571 h 6367455"/>
                <a:gd name="connsiteX5551" fmla="*/ 1388485 w 6891715"/>
                <a:gd name="connsiteY5551" fmla="*/ 4460004 h 6367455"/>
                <a:gd name="connsiteX5552" fmla="*/ 1411675 w 6891715"/>
                <a:gd name="connsiteY5552" fmla="*/ 4485093 h 6367455"/>
                <a:gd name="connsiteX5553" fmla="*/ 1430735 w 6891715"/>
                <a:gd name="connsiteY5553" fmla="*/ 4474295 h 6367455"/>
                <a:gd name="connsiteX5554" fmla="*/ 1447570 w 6891715"/>
                <a:gd name="connsiteY5554" fmla="*/ 4466991 h 6367455"/>
                <a:gd name="connsiteX5555" fmla="*/ 1462817 w 6891715"/>
                <a:gd name="connsiteY5555" fmla="*/ 4477471 h 6367455"/>
                <a:gd name="connsiteX5556" fmla="*/ 1481559 w 6891715"/>
                <a:gd name="connsiteY5556" fmla="*/ 4465403 h 6367455"/>
                <a:gd name="connsiteX5557" fmla="*/ 1497442 w 6891715"/>
                <a:gd name="connsiteY5557" fmla="*/ 4462227 h 6367455"/>
                <a:gd name="connsiteX5558" fmla="*/ 1506018 w 6891715"/>
                <a:gd name="connsiteY5558" fmla="*/ 4476836 h 6367455"/>
                <a:gd name="connsiteX5559" fmla="*/ 1522855 w 6891715"/>
                <a:gd name="connsiteY5559" fmla="*/ 4478741 h 6367455"/>
                <a:gd name="connsiteX5560" fmla="*/ 1532386 w 6891715"/>
                <a:gd name="connsiteY5560" fmla="*/ 4480964 h 6367455"/>
                <a:gd name="connsiteX5561" fmla="*/ 1536516 w 6891715"/>
                <a:gd name="connsiteY5561" fmla="*/ 4472389 h 6367455"/>
                <a:gd name="connsiteX5562" fmla="*/ 1529209 w 6891715"/>
                <a:gd name="connsiteY5562" fmla="*/ 4466038 h 6367455"/>
                <a:gd name="connsiteX5563" fmla="*/ 1519361 w 6891715"/>
                <a:gd name="connsiteY5563" fmla="*/ 4448571 h 6367455"/>
                <a:gd name="connsiteX5564" fmla="*/ 1512690 w 6891715"/>
                <a:gd name="connsiteY5564" fmla="*/ 4384101 h 6367455"/>
                <a:gd name="connsiteX5565" fmla="*/ 1511104 w 6891715"/>
                <a:gd name="connsiteY5565" fmla="*/ 4368222 h 6367455"/>
                <a:gd name="connsiteX5566" fmla="*/ 1498395 w 6891715"/>
                <a:gd name="connsiteY5566" fmla="*/ 4357742 h 6367455"/>
                <a:gd name="connsiteX5567" fmla="*/ 1492996 w 6891715"/>
                <a:gd name="connsiteY5567" fmla="*/ 4334875 h 6367455"/>
                <a:gd name="connsiteX5568" fmla="*/ 1478064 w 6891715"/>
                <a:gd name="connsiteY5568" fmla="*/ 4314550 h 6367455"/>
                <a:gd name="connsiteX5569" fmla="*/ 1478064 w 6891715"/>
                <a:gd name="connsiteY5569" fmla="*/ 4307563 h 6367455"/>
                <a:gd name="connsiteX5570" fmla="*/ 1484418 w 6891715"/>
                <a:gd name="connsiteY5570" fmla="*/ 4310422 h 6367455"/>
                <a:gd name="connsiteX5571" fmla="*/ 1497125 w 6891715"/>
                <a:gd name="connsiteY5571" fmla="*/ 4312645 h 6367455"/>
                <a:gd name="connsiteX5572" fmla="*/ 1513961 w 6891715"/>
                <a:gd name="connsiteY5572" fmla="*/ 4325030 h 6367455"/>
                <a:gd name="connsiteX5573" fmla="*/ 1526668 w 6891715"/>
                <a:gd name="connsiteY5573" fmla="*/ 4319631 h 6367455"/>
                <a:gd name="connsiteX5574" fmla="*/ 1545728 w 6891715"/>
                <a:gd name="connsiteY5574" fmla="*/ 4317408 h 6367455"/>
                <a:gd name="connsiteX5575" fmla="*/ 1550175 w 6891715"/>
                <a:gd name="connsiteY5575" fmla="*/ 4328841 h 6367455"/>
                <a:gd name="connsiteX5576" fmla="*/ 1542551 w 6891715"/>
                <a:gd name="connsiteY5576" fmla="*/ 4339322 h 6367455"/>
                <a:gd name="connsiteX5577" fmla="*/ 1555893 w 6891715"/>
                <a:gd name="connsiteY5577" fmla="*/ 4358694 h 6367455"/>
                <a:gd name="connsiteX5578" fmla="*/ 1569552 w 6891715"/>
                <a:gd name="connsiteY5578" fmla="*/ 4364728 h 6367455"/>
                <a:gd name="connsiteX5579" fmla="*/ 1589565 w 6891715"/>
                <a:gd name="connsiteY5579" fmla="*/ 4358377 h 6367455"/>
                <a:gd name="connsiteX5580" fmla="*/ 1610531 w 6891715"/>
                <a:gd name="connsiteY5580" fmla="*/ 4367269 h 6367455"/>
                <a:gd name="connsiteX5581" fmla="*/ 1625460 w 6891715"/>
                <a:gd name="connsiteY5581" fmla="*/ 4369492 h 6367455"/>
                <a:gd name="connsiteX5582" fmla="*/ 1659450 w 6891715"/>
                <a:gd name="connsiteY5582" fmla="*/ 4368222 h 6367455"/>
                <a:gd name="connsiteX5583" fmla="*/ 1677556 w 6891715"/>
                <a:gd name="connsiteY5583" fmla="*/ 4356154 h 6367455"/>
                <a:gd name="connsiteX5584" fmla="*/ 1690898 w 6891715"/>
                <a:gd name="connsiteY5584" fmla="*/ 4346626 h 6367455"/>
                <a:gd name="connsiteX5585" fmla="*/ 1720758 w 6891715"/>
                <a:gd name="connsiteY5585" fmla="*/ 4349484 h 6367455"/>
                <a:gd name="connsiteX5586" fmla="*/ 1694075 w 6891715"/>
                <a:gd name="connsiteY5586" fmla="*/ 4341227 h 6367455"/>
                <a:gd name="connsiteX5587" fmla="*/ 1679463 w 6891715"/>
                <a:gd name="connsiteY5587" fmla="*/ 4339322 h 6367455"/>
                <a:gd name="connsiteX5588" fmla="*/ 1680416 w 6891715"/>
                <a:gd name="connsiteY5588" fmla="*/ 4328841 h 6367455"/>
                <a:gd name="connsiteX5589" fmla="*/ 1688675 w 6891715"/>
                <a:gd name="connsiteY5589" fmla="*/ 4312009 h 6367455"/>
                <a:gd name="connsiteX5590" fmla="*/ 1722347 w 6891715"/>
                <a:gd name="connsiteY5590" fmla="*/ 4291684 h 6367455"/>
                <a:gd name="connsiteX5591" fmla="*/ 1748712 w 6891715"/>
                <a:gd name="connsiteY5591" fmla="*/ 4285015 h 6367455"/>
                <a:gd name="connsiteX5592" fmla="*/ 1771901 w 6891715"/>
                <a:gd name="connsiteY5592" fmla="*/ 4278663 h 6367455"/>
                <a:gd name="connsiteX5593" fmla="*/ 1801444 w 6891715"/>
                <a:gd name="connsiteY5593" fmla="*/ 4257067 h 6367455"/>
                <a:gd name="connsiteX5594" fmla="*/ 1820186 w 6891715"/>
                <a:gd name="connsiteY5594" fmla="*/ 4234836 h 6367455"/>
                <a:gd name="connsiteX5595" fmla="*/ 1828762 w 6891715"/>
                <a:gd name="connsiteY5595" fmla="*/ 4230390 h 6367455"/>
                <a:gd name="connsiteX5596" fmla="*/ 1817962 w 6891715"/>
                <a:gd name="connsiteY5596" fmla="*/ 4222451 h 6367455"/>
                <a:gd name="connsiteX5597" fmla="*/ 1816056 w 6891715"/>
                <a:gd name="connsiteY5597" fmla="*/ 4208477 h 6367455"/>
                <a:gd name="connsiteX5598" fmla="*/ 1820821 w 6891715"/>
                <a:gd name="connsiteY5598" fmla="*/ 4198949 h 6367455"/>
                <a:gd name="connsiteX5599" fmla="*/ 1818280 w 6891715"/>
                <a:gd name="connsiteY5599" fmla="*/ 4157981 h 6367455"/>
                <a:gd name="connsiteX5600" fmla="*/ 1815103 w 6891715"/>
                <a:gd name="connsiteY5600" fmla="*/ 4152582 h 6367455"/>
                <a:gd name="connsiteX5601" fmla="*/ 1832892 w 6891715"/>
                <a:gd name="connsiteY5601" fmla="*/ 4132574 h 6367455"/>
                <a:gd name="connsiteX5602" fmla="*/ 1847822 w 6891715"/>
                <a:gd name="connsiteY5602" fmla="*/ 4124952 h 6367455"/>
                <a:gd name="connsiteX5603" fmla="*/ 1866881 w 6891715"/>
                <a:gd name="connsiteY5603" fmla="*/ 4121459 h 6367455"/>
                <a:gd name="connsiteX5604" fmla="*/ 1901506 w 6891715"/>
                <a:gd name="connsiteY5604" fmla="*/ 4114790 h 6367455"/>
                <a:gd name="connsiteX5605" fmla="*/ 1920566 w 6891715"/>
                <a:gd name="connsiteY5605" fmla="*/ 4111614 h 6367455"/>
                <a:gd name="connsiteX5606" fmla="*/ 1920836 w 6891715"/>
                <a:gd name="connsiteY5606" fmla="*/ 4111854 h 6367455"/>
                <a:gd name="connsiteX5607" fmla="*/ 1949386 w 6891715"/>
                <a:gd name="connsiteY5607" fmla="*/ 4094630 h 6367455"/>
                <a:gd name="connsiteX5608" fmla="*/ 1978517 w 6891715"/>
                <a:gd name="connsiteY5608" fmla="*/ 4070064 h 6367455"/>
                <a:gd name="connsiteX5609" fmla="*/ 1977988 w 6891715"/>
                <a:gd name="connsiteY5609" fmla="*/ 4069704 h 6367455"/>
                <a:gd name="connsiteX5610" fmla="*/ 1995753 w 6891715"/>
                <a:gd name="connsiteY5610" fmla="*/ 4059226 h 6367455"/>
                <a:gd name="connsiteX5611" fmla="*/ 2007174 w 6891715"/>
                <a:gd name="connsiteY5611" fmla="*/ 4057321 h 6367455"/>
                <a:gd name="connsiteX5612" fmla="*/ 2015422 w 6891715"/>
                <a:gd name="connsiteY5612" fmla="*/ 4063036 h 6367455"/>
                <a:gd name="connsiteX5613" fmla="*/ 2018911 w 6891715"/>
                <a:gd name="connsiteY5613" fmla="*/ 4062084 h 6367455"/>
                <a:gd name="connsiteX5614" fmla="*/ 2024622 w 6891715"/>
                <a:gd name="connsiteY5614" fmla="*/ 4061449 h 6367455"/>
                <a:gd name="connsiteX5615" fmla="*/ 2022084 w 6891715"/>
                <a:gd name="connsiteY5615" fmla="*/ 4070339 h 6367455"/>
                <a:gd name="connsiteX5616" fmla="*/ 2031283 w 6891715"/>
                <a:gd name="connsiteY5616" fmla="*/ 4070339 h 6367455"/>
                <a:gd name="connsiteX5617" fmla="*/ 2036676 w 6891715"/>
                <a:gd name="connsiteY5617" fmla="*/ 4065894 h 6367455"/>
                <a:gd name="connsiteX5618" fmla="*/ 2025890 w 6891715"/>
                <a:gd name="connsiteY5618" fmla="*/ 4052876 h 6367455"/>
                <a:gd name="connsiteX5619" fmla="*/ 2022084 w 6891715"/>
                <a:gd name="connsiteY5619" fmla="*/ 4052876 h 6367455"/>
                <a:gd name="connsiteX5620" fmla="*/ 2012567 w 6891715"/>
                <a:gd name="connsiteY5620" fmla="*/ 4055099 h 6367455"/>
                <a:gd name="connsiteX5621" fmla="*/ 2003049 w 6891715"/>
                <a:gd name="connsiteY5621" fmla="*/ 4043351 h 6367455"/>
                <a:gd name="connsiteX5622" fmla="*/ 2004318 w 6891715"/>
                <a:gd name="connsiteY5622" fmla="*/ 4036049 h 6367455"/>
                <a:gd name="connsiteX5623" fmla="*/ 2013518 w 6891715"/>
                <a:gd name="connsiteY5623" fmla="*/ 4031604 h 6367455"/>
                <a:gd name="connsiteX5624" fmla="*/ 2023035 w 6891715"/>
                <a:gd name="connsiteY5624" fmla="*/ 4026206 h 6367455"/>
                <a:gd name="connsiteX5625" fmla="*/ 2023987 w 6891715"/>
                <a:gd name="connsiteY5625" fmla="*/ 4018904 h 6367455"/>
                <a:gd name="connsiteX5626" fmla="*/ 2023035 w 6891715"/>
                <a:gd name="connsiteY5626" fmla="*/ 4009379 h 6367455"/>
                <a:gd name="connsiteX5627" fmla="*/ 2032235 w 6891715"/>
                <a:gd name="connsiteY5627" fmla="*/ 4000806 h 6367455"/>
                <a:gd name="connsiteX5628" fmla="*/ 2048097 w 6891715"/>
                <a:gd name="connsiteY5628" fmla="*/ 3994456 h 6367455"/>
                <a:gd name="connsiteX5629" fmla="*/ 2058566 w 6891715"/>
                <a:gd name="connsiteY5629" fmla="*/ 4003029 h 6367455"/>
                <a:gd name="connsiteX5630" fmla="*/ 2064910 w 6891715"/>
                <a:gd name="connsiteY5630" fmla="*/ 3996679 h 6367455"/>
                <a:gd name="connsiteX5631" fmla="*/ 2067131 w 6891715"/>
                <a:gd name="connsiteY5631" fmla="*/ 3998266 h 6367455"/>
                <a:gd name="connsiteX5632" fmla="*/ 2061421 w 6891715"/>
                <a:gd name="connsiteY5632" fmla="*/ 4005569 h 6367455"/>
                <a:gd name="connsiteX5633" fmla="*/ 2062690 w 6891715"/>
                <a:gd name="connsiteY5633" fmla="*/ 4012554 h 6367455"/>
                <a:gd name="connsiteX5634" fmla="*/ 2060469 w 6891715"/>
                <a:gd name="connsiteY5634" fmla="*/ 4021761 h 6367455"/>
                <a:gd name="connsiteX5635" fmla="*/ 2056028 w 6891715"/>
                <a:gd name="connsiteY5635" fmla="*/ 4024619 h 6367455"/>
                <a:gd name="connsiteX5636" fmla="*/ 2053807 w 6891715"/>
                <a:gd name="connsiteY5636" fmla="*/ 4024619 h 6367455"/>
                <a:gd name="connsiteX5637" fmla="*/ 2046511 w 6891715"/>
                <a:gd name="connsiteY5637" fmla="*/ 4018269 h 6367455"/>
                <a:gd name="connsiteX5638" fmla="*/ 2041752 w 6891715"/>
                <a:gd name="connsiteY5638" fmla="*/ 4003346 h 6367455"/>
                <a:gd name="connsiteX5639" fmla="*/ 2029697 w 6891715"/>
                <a:gd name="connsiteY5639" fmla="*/ 4007474 h 6367455"/>
                <a:gd name="connsiteX5640" fmla="*/ 2026842 w 6891715"/>
                <a:gd name="connsiteY5640" fmla="*/ 4014776 h 6367455"/>
                <a:gd name="connsiteX5641" fmla="*/ 2040166 w 6891715"/>
                <a:gd name="connsiteY5641" fmla="*/ 4024619 h 6367455"/>
                <a:gd name="connsiteX5642" fmla="*/ 2046511 w 6891715"/>
                <a:gd name="connsiteY5642" fmla="*/ 4020491 h 6367455"/>
                <a:gd name="connsiteX5643" fmla="*/ 2041118 w 6891715"/>
                <a:gd name="connsiteY5643" fmla="*/ 4028111 h 6367455"/>
                <a:gd name="connsiteX5644" fmla="*/ 2040483 w 6891715"/>
                <a:gd name="connsiteY5644" fmla="*/ 4035414 h 6367455"/>
                <a:gd name="connsiteX5645" fmla="*/ 2036042 w 6891715"/>
                <a:gd name="connsiteY5645" fmla="*/ 4039859 h 6367455"/>
                <a:gd name="connsiteX5646" fmla="*/ 2037311 w 6891715"/>
                <a:gd name="connsiteY5646" fmla="*/ 4034144 h 6367455"/>
                <a:gd name="connsiteX5647" fmla="*/ 2024939 w 6891715"/>
                <a:gd name="connsiteY5647" fmla="*/ 4027159 h 6367455"/>
                <a:gd name="connsiteX5648" fmla="*/ 2017325 w 6891715"/>
                <a:gd name="connsiteY5648" fmla="*/ 4035414 h 6367455"/>
                <a:gd name="connsiteX5649" fmla="*/ 2033187 w 6891715"/>
                <a:gd name="connsiteY5649" fmla="*/ 4041764 h 6367455"/>
                <a:gd name="connsiteX5650" fmla="*/ 2034139 w 6891715"/>
                <a:gd name="connsiteY5650" fmla="*/ 4049066 h 6367455"/>
                <a:gd name="connsiteX5651" fmla="*/ 2039214 w 6891715"/>
                <a:gd name="connsiteY5651" fmla="*/ 4062084 h 6367455"/>
                <a:gd name="connsiteX5652" fmla="*/ 2042387 w 6891715"/>
                <a:gd name="connsiteY5652" fmla="*/ 4058909 h 6367455"/>
                <a:gd name="connsiteX5653" fmla="*/ 2047780 w 6891715"/>
                <a:gd name="connsiteY5653" fmla="*/ 4059861 h 6367455"/>
                <a:gd name="connsiteX5654" fmla="*/ 2064593 w 6891715"/>
                <a:gd name="connsiteY5654" fmla="*/ 4064941 h 6367455"/>
                <a:gd name="connsiteX5655" fmla="*/ 2067766 w 6891715"/>
                <a:gd name="connsiteY5655" fmla="*/ 4065894 h 6367455"/>
                <a:gd name="connsiteX5656" fmla="*/ 2066497 w 6891715"/>
                <a:gd name="connsiteY5656" fmla="*/ 4055416 h 6367455"/>
                <a:gd name="connsiteX5657" fmla="*/ 2038263 w 6891715"/>
                <a:gd name="connsiteY5657" fmla="*/ 4049384 h 6367455"/>
                <a:gd name="connsiteX5658" fmla="*/ 2042069 w 6891715"/>
                <a:gd name="connsiteY5658" fmla="*/ 4043034 h 6367455"/>
                <a:gd name="connsiteX5659" fmla="*/ 2052538 w 6891715"/>
                <a:gd name="connsiteY5659" fmla="*/ 4043034 h 6367455"/>
                <a:gd name="connsiteX5660" fmla="*/ 2062055 w 6891715"/>
                <a:gd name="connsiteY5660" fmla="*/ 4044939 h 6367455"/>
                <a:gd name="connsiteX5661" fmla="*/ 2063324 w 6891715"/>
                <a:gd name="connsiteY5661" fmla="*/ 4040811 h 6367455"/>
                <a:gd name="connsiteX5662" fmla="*/ 2047462 w 6891715"/>
                <a:gd name="connsiteY5662" fmla="*/ 4038589 h 6367455"/>
                <a:gd name="connsiteX5663" fmla="*/ 2043021 w 6891715"/>
                <a:gd name="connsiteY5663" fmla="*/ 4032239 h 6367455"/>
                <a:gd name="connsiteX5664" fmla="*/ 2050635 w 6891715"/>
                <a:gd name="connsiteY5664" fmla="*/ 4028111 h 6367455"/>
                <a:gd name="connsiteX5665" fmla="*/ 2062055 w 6891715"/>
                <a:gd name="connsiteY5665" fmla="*/ 4031286 h 6367455"/>
                <a:gd name="connsiteX5666" fmla="*/ 2066497 w 6891715"/>
                <a:gd name="connsiteY5666" fmla="*/ 4023984 h 6367455"/>
                <a:gd name="connsiteX5667" fmla="*/ 2076648 w 6891715"/>
                <a:gd name="connsiteY5667" fmla="*/ 4016364 h 6367455"/>
                <a:gd name="connsiteX5668" fmla="*/ 2083945 w 6891715"/>
                <a:gd name="connsiteY5668" fmla="*/ 4016364 h 6367455"/>
                <a:gd name="connsiteX5669" fmla="*/ 2102027 w 6891715"/>
                <a:gd name="connsiteY5669" fmla="*/ 4010649 h 6367455"/>
                <a:gd name="connsiteX5670" fmla="*/ 2114716 w 6891715"/>
                <a:gd name="connsiteY5670" fmla="*/ 4016999 h 6367455"/>
                <a:gd name="connsiteX5671" fmla="*/ 2129627 w 6891715"/>
                <a:gd name="connsiteY5671" fmla="*/ 4011919 h 6367455"/>
                <a:gd name="connsiteX5672" fmla="*/ 2117889 w 6891715"/>
                <a:gd name="connsiteY5672" fmla="*/ 4011919 h 6367455"/>
                <a:gd name="connsiteX5673" fmla="*/ 2126454 w 6891715"/>
                <a:gd name="connsiteY5673" fmla="*/ 4004299 h 6367455"/>
                <a:gd name="connsiteX5674" fmla="*/ 2108372 w 6891715"/>
                <a:gd name="connsiteY5674" fmla="*/ 4009696 h 6367455"/>
                <a:gd name="connsiteX5675" fmla="*/ 2113765 w 6891715"/>
                <a:gd name="connsiteY5675" fmla="*/ 3997949 h 6367455"/>
                <a:gd name="connsiteX5676" fmla="*/ 2103296 w 6891715"/>
                <a:gd name="connsiteY5676" fmla="*/ 4007474 h 6367455"/>
                <a:gd name="connsiteX5677" fmla="*/ 2096951 w 6891715"/>
                <a:gd name="connsiteY5677" fmla="*/ 4010014 h 6367455"/>
                <a:gd name="connsiteX5678" fmla="*/ 2087434 w 6891715"/>
                <a:gd name="connsiteY5678" fmla="*/ 4010014 h 6367455"/>
                <a:gd name="connsiteX5679" fmla="*/ 2076648 w 6891715"/>
                <a:gd name="connsiteY5679" fmla="*/ 4004616 h 6367455"/>
                <a:gd name="connsiteX5680" fmla="*/ 2064910 w 6891715"/>
                <a:gd name="connsiteY5680" fmla="*/ 3996679 h 6367455"/>
                <a:gd name="connsiteX5681" fmla="*/ 2050318 w 6891715"/>
                <a:gd name="connsiteY5681" fmla="*/ 3984931 h 6367455"/>
                <a:gd name="connsiteX5682" fmla="*/ 2061421 w 6891715"/>
                <a:gd name="connsiteY5682" fmla="*/ 3974454 h 6367455"/>
                <a:gd name="connsiteX5683" fmla="*/ 2077600 w 6891715"/>
                <a:gd name="connsiteY5683" fmla="*/ 3987154 h 6367455"/>
                <a:gd name="connsiteX5684" fmla="*/ 2099806 w 6891715"/>
                <a:gd name="connsiteY5684" fmla="*/ 3980486 h 6367455"/>
                <a:gd name="connsiteX5685" fmla="*/ 2076648 w 6891715"/>
                <a:gd name="connsiteY5685" fmla="*/ 3982709 h 6367455"/>
                <a:gd name="connsiteX5686" fmla="*/ 2062690 w 6891715"/>
                <a:gd name="connsiteY5686" fmla="*/ 3969056 h 6367455"/>
                <a:gd name="connsiteX5687" fmla="*/ 2073159 w 6891715"/>
                <a:gd name="connsiteY5687" fmla="*/ 3946831 h 6367455"/>
                <a:gd name="connsiteX5688" fmla="*/ 2103296 w 6891715"/>
                <a:gd name="connsiteY5688" fmla="*/ 3908414 h 6367455"/>
                <a:gd name="connsiteX5689" fmla="*/ 2110275 w 6891715"/>
                <a:gd name="connsiteY5689" fmla="*/ 3875076 h 6367455"/>
                <a:gd name="connsiteX5690" fmla="*/ 2107103 w 6891715"/>
                <a:gd name="connsiteY5690" fmla="*/ 3848406 h 6367455"/>
                <a:gd name="connsiteX5691" fmla="*/ 2114082 w 6891715"/>
                <a:gd name="connsiteY5691" fmla="*/ 3831896 h 6367455"/>
                <a:gd name="connsiteX5692" fmla="*/ 2119475 w 6891715"/>
                <a:gd name="connsiteY5692" fmla="*/ 3819196 h 6367455"/>
                <a:gd name="connsiteX5693" fmla="*/ 2129944 w 6891715"/>
                <a:gd name="connsiteY5693" fmla="*/ 3819196 h 6367455"/>
                <a:gd name="connsiteX5694" fmla="*/ 2131213 w 6891715"/>
                <a:gd name="connsiteY5694" fmla="*/ 3826181 h 6367455"/>
                <a:gd name="connsiteX5695" fmla="*/ 2138509 w 6891715"/>
                <a:gd name="connsiteY5695" fmla="*/ 3828403 h 6367455"/>
                <a:gd name="connsiteX5696" fmla="*/ 2151199 w 6891715"/>
                <a:gd name="connsiteY5696" fmla="*/ 3823958 h 6367455"/>
                <a:gd name="connsiteX5697" fmla="*/ 2153419 w 6891715"/>
                <a:gd name="connsiteY5697" fmla="*/ 3831578 h 6367455"/>
                <a:gd name="connsiteX5698" fmla="*/ 2155640 w 6891715"/>
                <a:gd name="connsiteY5698" fmla="*/ 3837293 h 6367455"/>
                <a:gd name="connsiteX5699" fmla="*/ 2171502 w 6891715"/>
                <a:gd name="connsiteY5699" fmla="*/ 3844913 h 6367455"/>
                <a:gd name="connsiteX5700" fmla="*/ 2166426 w 6891715"/>
                <a:gd name="connsiteY5700" fmla="*/ 3860789 h 6367455"/>
                <a:gd name="connsiteX5701" fmla="*/ 2156909 w 6891715"/>
                <a:gd name="connsiteY5701" fmla="*/ 3861741 h 6367455"/>
                <a:gd name="connsiteX5702" fmla="*/ 2146440 w 6891715"/>
                <a:gd name="connsiteY5702" fmla="*/ 3874441 h 6367455"/>
                <a:gd name="connsiteX5703" fmla="*/ 2156909 w 6891715"/>
                <a:gd name="connsiteY5703" fmla="*/ 3884284 h 6367455"/>
                <a:gd name="connsiteX5704" fmla="*/ 2154688 w 6891715"/>
                <a:gd name="connsiteY5704" fmla="*/ 3892221 h 6367455"/>
                <a:gd name="connsiteX5705" fmla="*/ 2159447 w 6891715"/>
                <a:gd name="connsiteY5705" fmla="*/ 3901746 h 6367455"/>
                <a:gd name="connsiteX5706" fmla="*/ 2178481 w 6891715"/>
                <a:gd name="connsiteY5706" fmla="*/ 3913176 h 6367455"/>
                <a:gd name="connsiteX5707" fmla="*/ 2196563 w 6891715"/>
                <a:gd name="connsiteY5707" fmla="*/ 3910954 h 6367455"/>
                <a:gd name="connsiteX5708" fmla="*/ 2208935 w 6891715"/>
                <a:gd name="connsiteY5708" fmla="*/ 3887776 h 6367455"/>
                <a:gd name="connsiteX5709" fmla="*/ 2194343 w 6891715"/>
                <a:gd name="connsiteY5709" fmla="*/ 3907779 h 6367455"/>
                <a:gd name="connsiteX5710" fmla="*/ 2185777 w 6891715"/>
                <a:gd name="connsiteY5710" fmla="*/ 3910954 h 6367455"/>
                <a:gd name="connsiteX5711" fmla="*/ 2174357 w 6891715"/>
                <a:gd name="connsiteY5711" fmla="*/ 3909366 h 6367455"/>
                <a:gd name="connsiteX5712" fmla="*/ 2168329 w 6891715"/>
                <a:gd name="connsiteY5712" fmla="*/ 3904921 h 6367455"/>
                <a:gd name="connsiteX5713" fmla="*/ 2162302 w 6891715"/>
                <a:gd name="connsiteY5713" fmla="*/ 3892221 h 6367455"/>
                <a:gd name="connsiteX5714" fmla="*/ 2178164 w 6891715"/>
                <a:gd name="connsiteY5714" fmla="*/ 3889046 h 6367455"/>
                <a:gd name="connsiteX5715" fmla="*/ 2184508 w 6891715"/>
                <a:gd name="connsiteY5715" fmla="*/ 3884919 h 6367455"/>
                <a:gd name="connsiteX5716" fmla="*/ 2193074 w 6891715"/>
                <a:gd name="connsiteY5716" fmla="*/ 3879521 h 6367455"/>
                <a:gd name="connsiteX5717" fmla="*/ 2208935 w 6891715"/>
                <a:gd name="connsiteY5717" fmla="*/ 3885871 h 6367455"/>
                <a:gd name="connsiteX5718" fmla="*/ 2205763 w 6891715"/>
                <a:gd name="connsiteY5718" fmla="*/ 3876981 h 6367455"/>
                <a:gd name="connsiteX5719" fmla="*/ 2213694 w 6891715"/>
                <a:gd name="connsiteY5719" fmla="*/ 3872854 h 6367455"/>
                <a:gd name="connsiteX5720" fmla="*/ 2202591 w 6891715"/>
                <a:gd name="connsiteY5720" fmla="*/ 3875394 h 6367455"/>
                <a:gd name="connsiteX5721" fmla="*/ 2194025 w 6891715"/>
                <a:gd name="connsiteY5721" fmla="*/ 3875394 h 6367455"/>
                <a:gd name="connsiteX5722" fmla="*/ 2187681 w 6891715"/>
                <a:gd name="connsiteY5722" fmla="*/ 3869044 h 6367455"/>
                <a:gd name="connsiteX5723" fmla="*/ 2189584 w 6891715"/>
                <a:gd name="connsiteY5723" fmla="*/ 3859519 h 6367455"/>
                <a:gd name="connsiteX5724" fmla="*/ 2196880 w 6891715"/>
                <a:gd name="connsiteY5724" fmla="*/ 3840151 h 6367455"/>
                <a:gd name="connsiteX5725" fmla="*/ 2209570 w 6891715"/>
                <a:gd name="connsiteY5725" fmla="*/ 3839198 h 6367455"/>
                <a:gd name="connsiteX5726" fmla="*/ 2202273 w 6891715"/>
                <a:gd name="connsiteY5726" fmla="*/ 3836023 h 6367455"/>
                <a:gd name="connsiteX5727" fmla="*/ 2181970 w 6891715"/>
                <a:gd name="connsiteY5727" fmla="*/ 3834118 h 6367455"/>
                <a:gd name="connsiteX5728" fmla="*/ 2175626 w 6891715"/>
                <a:gd name="connsiteY5728" fmla="*/ 3829038 h 6367455"/>
                <a:gd name="connsiteX5729" fmla="*/ 2178798 w 6891715"/>
                <a:gd name="connsiteY5729" fmla="*/ 3825863 h 6367455"/>
                <a:gd name="connsiteX5730" fmla="*/ 2182605 w 6891715"/>
                <a:gd name="connsiteY5730" fmla="*/ 3803638 h 6367455"/>
                <a:gd name="connsiteX5731" fmla="*/ 2194977 w 6891715"/>
                <a:gd name="connsiteY5731" fmla="*/ 3774111 h 6367455"/>
                <a:gd name="connsiteX5732" fmla="*/ 2216866 w 6891715"/>
                <a:gd name="connsiteY5732" fmla="*/ 3757918 h 6367455"/>
                <a:gd name="connsiteX5733" fmla="*/ 2247638 w 6891715"/>
                <a:gd name="connsiteY5733" fmla="*/ 3753473 h 6367455"/>
                <a:gd name="connsiteX5734" fmla="*/ 2265721 w 6891715"/>
                <a:gd name="connsiteY5734" fmla="*/ 3754426 h 6367455"/>
                <a:gd name="connsiteX5735" fmla="*/ 2278410 w 6891715"/>
                <a:gd name="connsiteY5735" fmla="*/ 3745853 h 6367455"/>
                <a:gd name="connsiteX5736" fmla="*/ 2300299 w 6891715"/>
                <a:gd name="connsiteY5736" fmla="*/ 3741726 h 6367455"/>
                <a:gd name="connsiteX5737" fmla="*/ 2314258 w 6891715"/>
                <a:gd name="connsiteY5737" fmla="*/ 3744266 h 6367455"/>
                <a:gd name="connsiteX5738" fmla="*/ 2323775 w 6891715"/>
                <a:gd name="connsiteY5738" fmla="*/ 3755061 h 6367455"/>
                <a:gd name="connsiteX5739" fmla="*/ 2335830 w 6891715"/>
                <a:gd name="connsiteY5739" fmla="*/ 3763316 h 6367455"/>
                <a:gd name="connsiteX5740" fmla="*/ 2350422 w 6891715"/>
                <a:gd name="connsiteY5740" fmla="*/ 3764268 h 6367455"/>
                <a:gd name="connsiteX5741" fmla="*/ 2346298 w 6891715"/>
                <a:gd name="connsiteY5741" fmla="*/ 3768396 h 6367455"/>
                <a:gd name="connsiteX5742" fmla="*/ 2350740 w 6891715"/>
                <a:gd name="connsiteY5742" fmla="*/ 3776016 h 6367455"/>
                <a:gd name="connsiteX5743" fmla="*/ 2358988 w 6891715"/>
                <a:gd name="connsiteY5743" fmla="*/ 3777603 h 6367455"/>
                <a:gd name="connsiteX5744" fmla="*/ 2356026 w 6891715"/>
                <a:gd name="connsiteY5744" fmla="*/ 3787144 h 6367455"/>
                <a:gd name="connsiteX5745" fmla="*/ 2357058 w 6891715"/>
                <a:gd name="connsiteY5745" fmla="*/ 3787213 h 6367455"/>
                <a:gd name="connsiteX5746" fmla="*/ 2359897 w 6891715"/>
                <a:gd name="connsiteY5746" fmla="*/ 3778078 h 6367455"/>
                <a:gd name="connsiteX5747" fmla="*/ 2359579 w 6891715"/>
                <a:gd name="connsiteY5747" fmla="*/ 3767923 h 6367455"/>
                <a:gd name="connsiteX5748" fmla="*/ 2364975 w 6891715"/>
                <a:gd name="connsiteY5748" fmla="*/ 3761577 h 6367455"/>
                <a:gd name="connsiteX5749" fmla="*/ 2373544 w 6891715"/>
                <a:gd name="connsiteY5749" fmla="*/ 3762211 h 6367455"/>
                <a:gd name="connsiteX5750" fmla="*/ 2381796 w 6891715"/>
                <a:gd name="connsiteY5750" fmla="*/ 3769510 h 6367455"/>
                <a:gd name="connsiteX5751" fmla="*/ 2390683 w 6891715"/>
                <a:gd name="connsiteY5751" fmla="*/ 3780299 h 6367455"/>
                <a:gd name="connsiteX5752" fmla="*/ 2383066 w 6891715"/>
                <a:gd name="connsiteY5752" fmla="*/ 3765384 h 6367455"/>
                <a:gd name="connsiteX5753" fmla="*/ 2374496 w 6891715"/>
                <a:gd name="connsiteY5753" fmla="*/ 3750787 h 6367455"/>
                <a:gd name="connsiteX5754" fmla="*/ 2361801 w 6891715"/>
                <a:gd name="connsiteY5754" fmla="*/ 3752057 h 6367455"/>
                <a:gd name="connsiteX5755" fmla="*/ 2347836 w 6891715"/>
                <a:gd name="connsiteY5755" fmla="*/ 3753961 h 6367455"/>
                <a:gd name="connsiteX5756" fmla="*/ 2338315 w 6891715"/>
                <a:gd name="connsiteY5756" fmla="*/ 3752374 h 6367455"/>
                <a:gd name="connsiteX5757" fmla="*/ 2337363 w 6891715"/>
                <a:gd name="connsiteY5757" fmla="*/ 3735239 h 6367455"/>
                <a:gd name="connsiteX5758" fmla="*/ 2344662 w 6891715"/>
                <a:gd name="connsiteY5758" fmla="*/ 3727940 h 6367455"/>
                <a:gd name="connsiteX5759" fmla="*/ 2352279 w 6891715"/>
                <a:gd name="connsiteY5759" fmla="*/ 3730161 h 6367455"/>
                <a:gd name="connsiteX5760" fmla="*/ 2349740 w 6891715"/>
                <a:gd name="connsiteY5760" fmla="*/ 3721593 h 6367455"/>
                <a:gd name="connsiteX5761" fmla="*/ 2365610 w 6891715"/>
                <a:gd name="connsiteY5761" fmla="*/ 3702554 h 6367455"/>
                <a:gd name="connsiteX5762" fmla="*/ 2440512 w 6891715"/>
                <a:gd name="connsiteY5762" fmla="*/ 3699698 h 6367455"/>
                <a:gd name="connsiteX5763" fmla="*/ 2436386 w 6891715"/>
                <a:gd name="connsiteY5763" fmla="*/ 3709218 h 6367455"/>
                <a:gd name="connsiteX5764" fmla="*/ 2444321 w 6891715"/>
                <a:gd name="connsiteY5764" fmla="*/ 3743806 h 6367455"/>
                <a:gd name="connsiteX5765" fmla="*/ 2460190 w 6891715"/>
                <a:gd name="connsiteY5765" fmla="*/ 3745710 h 6367455"/>
                <a:gd name="connsiteX5766" fmla="*/ 2466537 w 6891715"/>
                <a:gd name="connsiteY5766" fmla="*/ 3736508 h 6367455"/>
                <a:gd name="connsiteX5767" fmla="*/ 2452572 w 6891715"/>
                <a:gd name="connsiteY5767" fmla="*/ 3724767 h 6367455"/>
                <a:gd name="connsiteX5768" fmla="*/ 2453525 w 6891715"/>
                <a:gd name="connsiteY5768" fmla="*/ 3717468 h 6367455"/>
                <a:gd name="connsiteX5769" fmla="*/ 2470346 w 6891715"/>
                <a:gd name="connsiteY5769" fmla="*/ 3721593 h 6367455"/>
                <a:gd name="connsiteX5770" fmla="*/ 2480185 w 6891715"/>
                <a:gd name="connsiteY5770" fmla="*/ 3738094 h 6367455"/>
                <a:gd name="connsiteX5771" fmla="*/ 2479233 w 6891715"/>
                <a:gd name="connsiteY5771" fmla="*/ 3745710 h 6367455"/>
                <a:gd name="connsiteX5772" fmla="*/ 2487802 w 6891715"/>
                <a:gd name="connsiteY5772" fmla="*/ 3738094 h 6367455"/>
                <a:gd name="connsiteX5773" fmla="*/ 2478915 w 6891715"/>
                <a:gd name="connsiteY5773" fmla="*/ 3729844 h 6367455"/>
                <a:gd name="connsiteX5774" fmla="*/ 2472568 w 6891715"/>
                <a:gd name="connsiteY5774" fmla="*/ 3708900 h 6367455"/>
                <a:gd name="connsiteX5775" fmla="*/ 2476376 w 6891715"/>
                <a:gd name="connsiteY5775" fmla="*/ 3689861 h 6367455"/>
                <a:gd name="connsiteX5776" fmla="*/ 2492245 w 6891715"/>
                <a:gd name="connsiteY5776" fmla="*/ 3674947 h 6367455"/>
                <a:gd name="connsiteX5777" fmla="*/ 2527157 w 6891715"/>
                <a:gd name="connsiteY5777" fmla="*/ 3678754 h 6367455"/>
                <a:gd name="connsiteX5778" fmla="*/ 2553818 w 6891715"/>
                <a:gd name="connsiteY5778" fmla="*/ 3681610 h 6367455"/>
                <a:gd name="connsiteX5779" fmla="*/ 2572861 w 6891715"/>
                <a:gd name="connsiteY5779" fmla="*/ 3699698 h 6367455"/>
                <a:gd name="connsiteX5780" fmla="*/ 2597299 w 6891715"/>
                <a:gd name="connsiteY5780" fmla="*/ 3730161 h 6367455"/>
                <a:gd name="connsiteX5781" fmla="*/ 2620785 w 6891715"/>
                <a:gd name="connsiteY5781" fmla="*/ 3733017 h 6367455"/>
                <a:gd name="connsiteX5782" fmla="*/ 2598251 w 6891715"/>
                <a:gd name="connsiteY5782" fmla="*/ 3722228 h 6367455"/>
                <a:gd name="connsiteX5783" fmla="*/ 2585873 w 6891715"/>
                <a:gd name="connsiteY5783" fmla="*/ 3712391 h 6367455"/>
                <a:gd name="connsiteX5784" fmla="*/ 2585556 w 6891715"/>
                <a:gd name="connsiteY5784" fmla="*/ 3696207 h 6367455"/>
                <a:gd name="connsiteX5785" fmla="*/ 2573495 w 6891715"/>
                <a:gd name="connsiteY5785" fmla="*/ 3681610 h 6367455"/>
                <a:gd name="connsiteX5786" fmla="*/ 2558896 w 6891715"/>
                <a:gd name="connsiteY5786" fmla="*/ 3676216 h 6367455"/>
                <a:gd name="connsiteX5787" fmla="*/ 2536362 w 6891715"/>
                <a:gd name="connsiteY5787" fmla="*/ 3671456 h 6367455"/>
                <a:gd name="connsiteX5788" fmla="*/ 2510971 w 6891715"/>
                <a:gd name="connsiteY5788" fmla="*/ 3660032 h 6367455"/>
                <a:gd name="connsiteX5789" fmla="*/ 2511923 w 6891715"/>
                <a:gd name="connsiteY5789" fmla="*/ 3646387 h 6367455"/>
                <a:gd name="connsiteX5790" fmla="*/ 2514145 w 6891715"/>
                <a:gd name="connsiteY5790" fmla="*/ 3643214 h 6367455"/>
                <a:gd name="connsiteX5791" fmla="*/ 2525888 w 6891715"/>
                <a:gd name="connsiteY5791" fmla="*/ 3649560 h 6367455"/>
                <a:gd name="connsiteX5792" fmla="*/ 2529062 w 6891715"/>
                <a:gd name="connsiteY5792" fmla="*/ 3643214 h 6367455"/>
                <a:gd name="connsiteX5793" fmla="*/ 2531283 w 6891715"/>
                <a:gd name="connsiteY5793" fmla="*/ 3637819 h 6367455"/>
                <a:gd name="connsiteX5794" fmla="*/ 2508749 w 6891715"/>
                <a:gd name="connsiteY5794" fmla="*/ 3625444 h 6367455"/>
                <a:gd name="connsiteX5795" fmla="*/ 2505258 w 6891715"/>
                <a:gd name="connsiteY5795" fmla="*/ 3612751 h 6367455"/>
                <a:gd name="connsiteX5796" fmla="*/ 2520175 w 6891715"/>
                <a:gd name="connsiteY5796" fmla="*/ 3598788 h 6367455"/>
                <a:gd name="connsiteX5797" fmla="*/ 2511606 w 6891715"/>
                <a:gd name="connsiteY5797" fmla="*/ 3590538 h 6367455"/>
                <a:gd name="connsiteX5798" fmla="*/ 2508432 w 6891715"/>
                <a:gd name="connsiteY5798" fmla="*/ 3597836 h 6367455"/>
                <a:gd name="connsiteX5799" fmla="*/ 2497006 w 6891715"/>
                <a:gd name="connsiteY5799" fmla="*/ 3601010 h 6367455"/>
                <a:gd name="connsiteX5800" fmla="*/ 2493832 w 6891715"/>
                <a:gd name="connsiteY5800" fmla="*/ 3589586 h 6367455"/>
                <a:gd name="connsiteX5801" fmla="*/ 2500815 w 6891715"/>
                <a:gd name="connsiteY5801" fmla="*/ 3580066 h 6367455"/>
                <a:gd name="connsiteX5802" fmla="*/ 2511288 w 6891715"/>
                <a:gd name="connsiteY5802" fmla="*/ 3576893 h 6367455"/>
                <a:gd name="connsiteX5803" fmla="*/ 2523031 w 6891715"/>
                <a:gd name="connsiteY5803" fmla="*/ 3577527 h 6367455"/>
                <a:gd name="connsiteX5804" fmla="*/ 2529379 w 6891715"/>
                <a:gd name="connsiteY5804" fmla="*/ 3564834 h 6367455"/>
                <a:gd name="connsiteX5805" fmla="*/ 2518906 w 6891715"/>
                <a:gd name="connsiteY5805" fmla="*/ 3556901 h 6367455"/>
                <a:gd name="connsiteX5806" fmla="*/ 2506845 w 6891715"/>
                <a:gd name="connsiteY5806" fmla="*/ 3545160 h 6367455"/>
                <a:gd name="connsiteX5807" fmla="*/ 2505575 w 6891715"/>
                <a:gd name="connsiteY5807" fmla="*/ 3535958 h 6367455"/>
                <a:gd name="connsiteX5808" fmla="*/ 2500497 w 6891715"/>
                <a:gd name="connsiteY5808" fmla="*/ 3524217 h 6367455"/>
                <a:gd name="connsiteX5809" fmla="*/ 2492880 w 6891715"/>
                <a:gd name="connsiteY5809" fmla="*/ 3516918 h 6367455"/>
                <a:gd name="connsiteX5810" fmla="*/ 2480185 w 6891715"/>
                <a:gd name="connsiteY5810" fmla="*/ 3519457 h 6367455"/>
                <a:gd name="connsiteX5811" fmla="*/ 2466537 w 6891715"/>
                <a:gd name="connsiteY5811" fmla="*/ 3513110 h 6367455"/>
                <a:gd name="connsiteX5812" fmla="*/ 2464316 w 6891715"/>
                <a:gd name="connsiteY5812" fmla="*/ 3524534 h 6367455"/>
                <a:gd name="connsiteX5813" fmla="*/ 2462094 w 6891715"/>
                <a:gd name="connsiteY5813" fmla="*/ 3527707 h 6367455"/>
                <a:gd name="connsiteX5814" fmla="*/ 2458920 w 6891715"/>
                <a:gd name="connsiteY5814" fmla="*/ 3516283 h 6367455"/>
                <a:gd name="connsiteX5815" fmla="*/ 2458920 w 6891715"/>
                <a:gd name="connsiteY5815" fmla="*/ 3499148 h 6367455"/>
                <a:gd name="connsiteX5816" fmla="*/ 2463046 w 6891715"/>
                <a:gd name="connsiteY5816" fmla="*/ 3484551 h 6367455"/>
                <a:gd name="connsiteX5817" fmla="*/ 2469394 w 6891715"/>
                <a:gd name="connsiteY5817" fmla="*/ 3486455 h 6367455"/>
                <a:gd name="connsiteX5818" fmla="*/ 2469394 w 6891715"/>
                <a:gd name="connsiteY5818" fmla="*/ 3493753 h 6367455"/>
                <a:gd name="connsiteX5819" fmla="*/ 2471615 w 6891715"/>
                <a:gd name="connsiteY5819" fmla="*/ 3505494 h 6367455"/>
                <a:gd name="connsiteX5820" fmla="*/ 2482406 w 6891715"/>
                <a:gd name="connsiteY5820" fmla="*/ 3516283 h 6367455"/>
                <a:gd name="connsiteX5821" fmla="*/ 2489706 w 6891715"/>
                <a:gd name="connsiteY5821" fmla="*/ 3512476 h 6367455"/>
                <a:gd name="connsiteX5822" fmla="*/ 2501882 w 6891715"/>
                <a:gd name="connsiteY5822" fmla="*/ 3508519 h 6367455"/>
                <a:gd name="connsiteX5823" fmla="*/ 2502823 w 6891715"/>
                <a:gd name="connsiteY5823" fmla="*/ 3499157 h 6367455"/>
                <a:gd name="connsiteX5824" fmla="*/ 2495167 w 6891715"/>
                <a:gd name="connsiteY5824" fmla="*/ 3475027 h 6367455"/>
                <a:gd name="connsiteX5825" fmla="*/ 2497081 w 6891715"/>
                <a:gd name="connsiteY5825" fmla="*/ 3463279 h 6367455"/>
                <a:gd name="connsiteX5826" fmla="*/ 2493891 w 6891715"/>
                <a:gd name="connsiteY5826" fmla="*/ 3442642 h 6367455"/>
                <a:gd name="connsiteX5827" fmla="*/ 2491339 w 6891715"/>
                <a:gd name="connsiteY5827" fmla="*/ 3419147 h 6367455"/>
                <a:gd name="connsiteX5828" fmla="*/ 2484002 w 6891715"/>
                <a:gd name="connsiteY5828" fmla="*/ 3408034 h 6367455"/>
                <a:gd name="connsiteX5829" fmla="*/ 2470923 w 6891715"/>
                <a:gd name="connsiteY5829" fmla="*/ 3409939 h 6367455"/>
                <a:gd name="connsiteX5830" fmla="*/ 2464543 w 6891715"/>
                <a:gd name="connsiteY5830" fmla="*/ 3399462 h 6367455"/>
                <a:gd name="connsiteX5831" fmla="*/ 2464543 w 6891715"/>
                <a:gd name="connsiteY5831" fmla="*/ 3381682 h 6367455"/>
                <a:gd name="connsiteX5832" fmla="*/ 2453059 w 6891715"/>
                <a:gd name="connsiteY5832" fmla="*/ 3384857 h 6367455"/>
                <a:gd name="connsiteX5833" fmla="*/ 2457206 w 6891715"/>
                <a:gd name="connsiteY5833" fmla="*/ 3396604 h 6367455"/>
                <a:gd name="connsiteX5834" fmla="*/ 2447636 w 6891715"/>
                <a:gd name="connsiteY5834" fmla="*/ 3398827 h 6367455"/>
                <a:gd name="connsiteX5835" fmla="*/ 2433600 w 6891715"/>
                <a:gd name="connsiteY5835" fmla="*/ 3383904 h 6367455"/>
                <a:gd name="connsiteX5836" fmla="*/ 2437109 w 6891715"/>
                <a:gd name="connsiteY5836" fmla="*/ 3371523 h 6367455"/>
                <a:gd name="connsiteX5837" fmla="*/ 2438385 w 6891715"/>
                <a:gd name="connsiteY5837" fmla="*/ 3324850 h 6367455"/>
                <a:gd name="connsiteX5838" fmla="*/ 2441575 w 6891715"/>
                <a:gd name="connsiteY5838" fmla="*/ 3324850 h 6367455"/>
                <a:gd name="connsiteX5839" fmla="*/ 2439661 w 6891715"/>
                <a:gd name="connsiteY5839" fmla="*/ 3347075 h 6367455"/>
                <a:gd name="connsiteX5840" fmla="*/ 2450507 w 6891715"/>
                <a:gd name="connsiteY5840" fmla="*/ 3352472 h 6367455"/>
                <a:gd name="connsiteX5841" fmla="*/ 2456887 w 6891715"/>
                <a:gd name="connsiteY5841" fmla="*/ 3340725 h 6367455"/>
                <a:gd name="connsiteX5842" fmla="*/ 2455292 w 6891715"/>
                <a:gd name="connsiteY5842" fmla="*/ 3322627 h 6367455"/>
                <a:gd name="connsiteX5843" fmla="*/ 2450188 w 6891715"/>
                <a:gd name="connsiteY5843" fmla="*/ 3306117 h 6367455"/>
                <a:gd name="connsiteX5844" fmla="*/ 2440618 w 6891715"/>
                <a:gd name="connsiteY5844" fmla="*/ 3309292 h 6367455"/>
                <a:gd name="connsiteX5845" fmla="*/ 2439023 w 6891715"/>
                <a:gd name="connsiteY5845" fmla="*/ 3261667 h 6367455"/>
                <a:gd name="connsiteX5846" fmla="*/ 2444446 w 6891715"/>
                <a:gd name="connsiteY5846" fmla="*/ 3273097 h 6367455"/>
                <a:gd name="connsiteX5847" fmla="*/ 2445403 w 6891715"/>
                <a:gd name="connsiteY5847" fmla="*/ 3257540 h 6367455"/>
                <a:gd name="connsiteX5848" fmla="*/ 2440937 w 6891715"/>
                <a:gd name="connsiteY5848" fmla="*/ 3252143 h 6367455"/>
                <a:gd name="connsiteX5849" fmla="*/ 2436471 w 6891715"/>
                <a:gd name="connsiteY5849" fmla="*/ 3223884 h 6367455"/>
                <a:gd name="connsiteX5850" fmla="*/ 2445722 w 6891715"/>
                <a:gd name="connsiteY5850" fmla="*/ 3200706 h 6367455"/>
                <a:gd name="connsiteX5851" fmla="*/ 2451145 w 6891715"/>
                <a:gd name="connsiteY5851" fmla="*/ 3205469 h 6367455"/>
                <a:gd name="connsiteX5852" fmla="*/ 2451145 w 6891715"/>
                <a:gd name="connsiteY5852" fmla="*/ 3214042 h 6367455"/>
                <a:gd name="connsiteX5853" fmla="*/ 2462310 w 6891715"/>
                <a:gd name="connsiteY5853" fmla="*/ 3226742 h 6367455"/>
                <a:gd name="connsiteX5854" fmla="*/ 2471880 w 6891715"/>
                <a:gd name="connsiteY5854" fmla="*/ 3225789 h 6367455"/>
                <a:gd name="connsiteX5855" fmla="*/ 2486235 w 6891715"/>
                <a:gd name="connsiteY5855" fmla="*/ 3229599 h 6367455"/>
                <a:gd name="connsiteX5856" fmla="*/ 2495167 w 6891715"/>
                <a:gd name="connsiteY5856" fmla="*/ 3247697 h 6367455"/>
                <a:gd name="connsiteX5857" fmla="*/ 2495805 w 6891715"/>
                <a:gd name="connsiteY5857" fmla="*/ 3230552 h 6367455"/>
                <a:gd name="connsiteX5858" fmla="*/ 2503461 w 6891715"/>
                <a:gd name="connsiteY5858" fmla="*/ 3227377 h 6367455"/>
                <a:gd name="connsiteX5859" fmla="*/ 2498038 w 6891715"/>
                <a:gd name="connsiteY5859" fmla="*/ 3224202 h 6367455"/>
                <a:gd name="connsiteX5860" fmla="*/ 2497081 w 6891715"/>
                <a:gd name="connsiteY5860" fmla="*/ 3209597 h 6367455"/>
                <a:gd name="connsiteX5861" fmla="*/ 2510479 w 6891715"/>
                <a:gd name="connsiteY5861" fmla="*/ 3195626 h 6367455"/>
                <a:gd name="connsiteX5862" fmla="*/ 2524515 w 6891715"/>
                <a:gd name="connsiteY5862" fmla="*/ 3189277 h 6367455"/>
                <a:gd name="connsiteX5863" fmla="*/ 2530895 w 6891715"/>
                <a:gd name="connsiteY5863" fmla="*/ 3199754 h 6367455"/>
                <a:gd name="connsiteX5864" fmla="*/ 2531214 w 6891715"/>
                <a:gd name="connsiteY5864" fmla="*/ 3216582 h 6367455"/>
                <a:gd name="connsiteX5865" fmla="*/ 2549397 w 6891715"/>
                <a:gd name="connsiteY5865" fmla="*/ 3227059 h 6367455"/>
                <a:gd name="connsiteX5866" fmla="*/ 2554182 w 6891715"/>
                <a:gd name="connsiteY5866" fmla="*/ 3207056 h 6367455"/>
                <a:gd name="connsiteX5867" fmla="*/ 2545569 w 6891715"/>
                <a:gd name="connsiteY5867" fmla="*/ 3199436 h 6367455"/>
                <a:gd name="connsiteX5868" fmla="*/ 2539189 w 6891715"/>
                <a:gd name="connsiteY5868" fmla="*/ 3199436 h 6367455"/>
                <a:gd name="connsiteX5869" fmla="*/ 2544612 w 6891715"/>
                <a:gd name="connsiteY5869" fmla="*/ 3188959 h 6367455"/>
                <a:gd name="connsiteX5870" fmla="*/ 2540465 w 6891715"/>
                <a:gd name="connsiteY5870" fmla="*/ 3176577 h 6367455"/>
                <a:gd name="connsiteX5871" fmla="*/ 2545250 w 6891715"/>
                <a:gd name="connsiteY5871" fmla="*/ 3157527 h 6367455"/>
                <a:gd name="connsiteX5872" fmla="*/ 2561200 w 6891715"/>
                <a:gd name="connsiteY5872" fmla="*/ 3153082 h 6367455"/>
                <a:gd name="connsiteX5873" fmla="*/ 2580659 w 6891715"/>
                <a:gd name="connsiteY5873" fmla="*/ 3158162 h 6367455"/>
                <a:gd name="connsiteX5874" fmla="*/ 2591824 w 6891715"/>
                <a:gd name="connsiteY5874" fmla="*/ 3147684 h 6367455"/>
                <a:gd name="connsiteX5875" fmla="*/ 2614474 w 6891715"/>
                <a:gd name="connsiteY5875" fmla="*/ 3143239 h 6367455"/>
                <a:gd name="connsiteX5876" fmla="*/ 2634571 w 6891715"/>
                <a:gd name="connsiteY5876" fmla="*/ 3153399 h 6367455"/>
                <a:gd name="connsiteX5877" fmla="*/ 2636804 w 6891715"/>
                <a:gd name="connsiteY5877" fmla="*/ 3161972 h 6367455"/>
                <a:gd name="connsiteX5878" fmla="*/ 2637123 w 6891715"/>
                <a:gd name="connsiteY5878" fmla="*/ 3186102 h 6367455"/>
                <a:gd name="connsiteX5879" fmla="*/ 2642546 w 6891715"/>
                <a:gd name="connsiteY5879" fmla="*/ 3190229 h 6367455"/>
                <a:gd name="connsiteX5880" fmla="*/ 2643503 w 6891715"/>
                <a:gd name="connsiteY5880" fmla="*/ 3202929 h 6367455"/>
                <a:gd name="connsiteX5881" fmla="*/ 2633295 w 6891715"/>
                <a:gd name="connsiteY5881" fmla="*/ 3206421 h 6367455"/>
                <a:gd name="connsiteX5882" fmla="*/ 2625639 w 6891715"/>
                <a:gd name="connsiteY5882" fmla="*/ 3209597 h 6367455"/>
                <a:gd name="connsiteX5883" fmla="*/ 2625639 w 6891715"/>
                <a:gd name="connsiteY5883" fmla="*/ 3221027 h 6367455"/>
                <a:gd name="connsiteX5884" fmla="*/ 2643822 w 6891715"/>
                <a:gd name="connsiteY5884" fmla="*/ 3208326 h 6367455"/>
                <a:gd name="connsiteX5885" fmla="*/ 2646055 w 6891715"/>
                <a:gd name="connsiteY5885" fmla="*/ 3214359 h 6367455"/>
                <a:gd name="connsiteX5886" fmla="*/ 2637442 w 6891715"/>
                <a:gd name="connsiteY5886" fmla="*/ 3225154 h 6367455"/>
                <a:gd name="connsiteX5887" fmla="*/ 2633614 w 6891715"/>
                <a:gd name="connsiteY5887" fmla="*/ 3228329 h 6367455"/>
                <a:gd name="connsiteX5888" fmla="*/ 2630424 w 6891715"/>
                <a:gd name="connsiteY5888" fmla="*/ 3230870 h 6367455"/>
                <a:gd name="connsiteX5889" fmla="*/ 2627872 w 6891715"/>
                <a:gd name="connsiteY5889" fmla="*/ 3233410 h 6367455"/>
                <a:gd name="connsiteX5890" fmla="*/ 2626277 w 6891715"/>
                <a:gd name="connsiteY5890" fmla="*/ 3236584 h 6367455"/>
                <a:gd name="connsiteX5891" fmla="*/ 2625001 w 6891715"/>
                <a:gd name="connsiteY5891" fmla="*/ 3240712 h 6367455"/>
                <a:gd name="connsiteX5892" fmla="*/ 2624044 w 6891715"/>
                <a:gd name="connsiteY5892" fmla="*/ 3245157 h 6367455"/>
                <a:gd name="connsiteX5893" fmla="*/ 2634571 w 6891715"/>
                <a:gd name="connsiteY5893" fmla="*/ 3241029 h 6367455"/>
                <a:gd name="connsiteX5894" fmla="*/ 2644779 w 6891715"/>
                <a:gd name="connsiteY5894" fmla="*/ 3229282 h 6367455"/>
                <a:gd name="connsiteX5895" fmla="*/ 2660729 w 6891715"/>
                <a:gd name="connsiteY5895" fmla="*/ 3233410 h 6367455"/>
                <a:gd name="connsiteX5896" fmla="*/ 2673808 w 6891715"/>
                <a:gd name="connsiteY5896" fmla="*/ 3229917 h 6367455"/>
                <a:gd name="connsiteX5897" fmla="*/ 2689758 w 6891715"/>
                <a:gd name="connsiteY5897" fmla="*/ 3226742 h 6367455"/>
                <a:gd name="connsiteX5898" fmla="*/ 2703475 w 6891715"/>
                <a:gd name="connsiteY5898" fmla="*/ 3244522 h 6367455"/>
                <a:gd name="connsiteX5899" fmla="*/ 2699647 w 6891715"/>
                <a:gd name="connsiteY5899" fmla="*/ 3276273 h 6367455"/>
                <a:gd name="connsiteX5900" fmla="*/ 2684654 w 6891715"/>
                <a:gd name="connsiteY5900" fmla="*/ 3287068 h 6367455"/>
                <a:gd name="connsiteX5901" fmla="*/ 2683059 w 6891715"/>
                <a:gd name="connsiteY5901" fmla="*/ 3296592 h 6367455"/>
                <a:gd name="connsiteX5902" fmla="*/ 2678593 w 6891715"/>
                <a:gd name="connsiteY5902" fmla="*/ 3295322 h 6367455"/>
                <a:gd name="connsiteX5903" fmla="*/ 2677317 w 6891715"/>
                <a:gd name="connsiteY5903" fmla="*/ 3280400 h 6367455"/>
                <a:gd name="connsiteX5904" fmla="*/ 2665514 w 6891715"/>
                <a:gd name="connsiteY5904" fmla="*/ 3281669 h 6367455"/>
                <a:gd name="connsiteX5905" fmla="*/ 2650840 w 6891715"/>
                <a:gd name="connsiteY5905" fmla="*/ 3297862 h 6367455"/>
                <a:gd name="connsiteX5906" fmla="*/ 2653711 w 6891715"/>
                <a:gd name="connsiteY5906" fmla="*/ 3273415 h 6367455"/>
                <a:gd name="connsiteX5907" fmla="*/ 2643184 w 6891715"/>
                <a:gd name="connsiteY5907" fmla="*/ 3281035 h 6367455"/>
                <a:gd name="connsiteX5908" fmla="*/ 2637123 w 6891715"/>
                <a:gd name="connsiteY5908" fmla="*/ 3292465 h 6367455"/>
                <a:gd name="connsiteX5909" fmla="*/ 2631700 w 6891715"/>
                <a:gd name="connsiteY5909" fmla="*/ 3308340 h 6367455"/>
                <a:gd name="connsiteX5910" fmla="*/ 2642546 w 6891715"/>
                <a:gd name="connsiteY5910" fmla="*/ 3317547 h 6367455"/>
                <a:gd name="connsiteX5911" fmla="*/ 2641589 w 6891715"/>
                <a:gd name="connsiteY5911" fmla="*/ 3329295 h 6367455"/>
                <a:gd name="connsiteX5912" fmla="*/ 2633295 w 6891715"/>
                <a:gd name="connsiteY5912" fmla="*/ 3341995 h 6367455"/>
                <a:gd name="connsiteX5913" fmla="*/ 2611922 w 6891715"/>
                <a:gd name="connsiteY5913" fmla="*/ 3326437 h 6367455"/>
                <a:gd name="connsiteX5914" fmla="*/ 2610646 w 6891715"/>
                <a:gd name="connsiteY5914" fmla="*/ 3332788 h 6367455"/>
                <a:gd name="connsiteX5915" fmla="*/ 2600118 w 6891715"/>
                <a:gd name="connsiteY5915" fmla="*/ 3338185 h 6367455"/>
                <a:gd name="connsiteX5916" fmla="*/ 2613836 w 6891715"/>
                <a:gd name="connsiteY5916" fmla="*/ 3345487 h 6367455"/>
                <a:gd name="connsiteX5917" fmla="*/ 2623406 w 6891715"/>
                <a:gd name="connsiteY5917" fmla="*/ 3351521 h 6367455"/>
                <a:gd name="connsiteX5918" fmla="*/ 2619578 w 6891715"/>
                <a:gd name="connsiteY5918" fmla="*/ 3361362 h 6367455"/>
                <a:gd name="connsiteX5919" fmla="*/ 2601394 w 6891715"/>
                <a:gd name="connsiteY5919" fmla="*/ 3364538 h 6367455"/>
                <a:gd name="connsiteX5920" fmla="*/ 2589910 w 6891715"/>
                <a:gd name="connsiteY5920" fmla="*/ 3350885 h 6367455"/>
                <a:gd name="connsiteX5921" fmla="*/ 2585444 w 6891715"/>
                <a:gd name="connsiteY5921" fmla="*/ 3365808 h 6367455"/>
                <a:gd name="connsiteX5922" fmla="*/ 2574917 w 6891715"/>
                <a:gd name="connsiteY5922" fmla="*/ 3368983 h 6367455"/>
                <a:gd name="connsiteX5923" fmla="*/ 2595014 w 6891715"/>
                <a:gd name="connsiteY5923" fmla="*/ 3377237 h 6367455"/>
                <a:gd name="connsiteX5924" fmla="*/ 2582573 w 6891715"/>
                <a:gd name="connsiteY5924" fmla="*/ 3389937 h 6367455"/>
                <a:gd name="connsiteX5925" fmla="*/ 2569813 w 6891715"/>
                <a:gd name="connsiteY5925" fmla="*/ 3402954 h 6367455"/>
                <a:gd name="connsiteX5926" fmla="*/ 2585763 w 6891715"/>
                <a:gd name="connsiteY5926" fmla="*/ 3402637 h 6367455"/>
                <a:gd name="connsiteX5927" fmla="*/ 2588953 w 6891715"/>
                <a:gd name="connsiteY5927" fmla="*/ 3413114 h 6367455"/>
                <a:gd name="connsiteX5928" fmla="*/ 2577788 w 6891715"/>
                <a:gd name="connsiteY5928" fmla="*/ 3423909 h 6367455"/>
                <a:gd name="connsiteX5929" fmla="*/ 2575874 w 6891715"/>
                <a:gd name="connsiteY5929" fmla="*/ 3453119 h 6367455"/>
                <a:gd name="connsiteX5930" fmla="*/ 2562157 w 6891715"/>
                <a:gd name="connsiteY5930" fmla="*/ 3465819 h 6367455"/>
                <a:gd name="connsiteX5931" fmla="*/ 2563114 w 6891715"/>
                <a:gd name="connsiteY5931" fmla="*/ 3482964 h 6367455"/>
                <a:gd name="connsiteX5932" fmla="*/ 2585444 w 6891715"/>
                <a:gd name="connsiteY5932" fmla="*/ 3482964 h 6367455"/>
                <a:gd name="connsiteX5933" fmla="*/ 2587996 w 6891715"/>
                <a:gd name="connsiteY5933" fmla="*/ 3499474 h 6367455"/>
                <a:gd name="connsiteX5934" fmla="*/ 2580659 w 6891715"/>
                <a:gd name="connsiteY5934" fmla="*/ 3508999 h 6367455"/>
                <a:gd name="connsiteX5935" fmla="*/ 2566623 w 6891715"/>
                <a:gd name="connsiteY5935" fmla="*/ 3502967 h 6367455"/>
                <a:gd name="connsiteX5936" fmla="*/ 2560243 w 6891715"/>
                <a:gd name="connsiteY5936" fmla="*/ 3513762 h 6367455"/>
                <a:gd name="connsiteX5937" fmla="*/ 2567491 w 6891715"/>
                <a:gd name="connsiteY5937" fmla="*/ 3516467 h 6367455"/>
                <a:gd name="connsiteX5938" fmla="*/ 2568100 w 6891715"/>
                <a:gd name="connsiteY5938" fmla="*/ 3516283 h 6367455"/>
                <a:gd name="connsiteX5939" fmla="*/ 2562070 w 6891715"/>
                <a:gd name="connsiteY5939" fmla="*/ 3526755 h 6367455"/>
                <a:gd name="connsiteX5940" fmla="*/ 2582699 w 6891715"/>
                <a:gd name="connsiteY5940" fmla="*/ 3515014 h 6367455"/>
                <a:gd name="connsiteX5941" fmla="*/ 2599838 w 6891715"/>
                <a:gd name="connsiteY5941" fmla="*/ 3521043 h 6367455"/>
                <a:gd name="connsiteX5942" fmla="*/ 2608407 w 6891715"/>
                <a:gd name="connsiteY5942" fmla="*/ 3520091 h 6367455"/>
                <a:gd name="connsiteX5943" fmla="*/ 2614755 w 6891715"/>
                <a:gd name="connsiteY5943" fmla="*/ 3530563 h 6367455"/>
                <a:gd name="connsiteX5944" fmla="*/ 2615707 w 6891715"/>
                <a:gd name="connsiteY5944" fmla="*/ 3540083 h 6367455"/>
                <a:gd name="connsiteX5945" fmla="*/ 2613803 w 6891715"/>
                <a:gd name="connsiteY5945" fmla="*/ 3551507 h 6367455"/>
                <a:gd name="connsiteX5946" fmla="*/ 2601108 w 6891715"/>
                <a:gd name="connsiteY5946" fmla="*/ 3567373 h 6367455"/>
                <a:gd name="connsiteX5947" fmla="*/ 2625546 w 6891715"/>
                <a:gd name="connsiteY5947" fmla="*/ 3572768 h 6367455"/>
                <a:gd name="connsiteX5948" fmla="*/ 2632211 w 6891715"/>
                <a:gd name="connsiteY5948" fmla="*/ 3589268 h 6367455"/>
                <a:gd name="connsiteX5949" fmla="*/ 2641415 w 6891715"/>
                <a:gd name="connsiteY5949" fmla="*/ 3572450 h 6367455"/>
                <a:gd name="connsiteX5950" fmla="*/ 2656332 w 6891715"/>
                <a:gd name="connsiteY5950" fmla="*/ 3581970 h 6367455"/>
                <a:gd name="connsiteX5951" fmla="*/ 2676645 w 6891715"/>
                <a:gd name="connsiteY5951" fmla="*/ 3598471 h 6367455"/>
                <a:gd name="connsiteX5952" fmla="*/ 2687118 w 6891715"/>
                <a:gd name="connsiteY5952" fmla="*/ 3589903 h 6367455"/>
                <a:gd name="connsiteX5953" fmla="*/ 2716952 w 6891715"/>
                <a:gd name="connsiteY5953" fmla="*/ 3583239 h 6367455"/>
                <a:gd name="connsiteX5954" fmla="*/ 2718857 w 6891715"/>
                <a:gd name="connsiteY5954" fmla="*/ 3591807 h 6367455"/>
                <a:gd name="connsiteX5955" fmla="*/ 2705527 w 6891715"/>
                <a:gd name="connsiteY5955" fmla="*/ 3618462 h 6367455"/>
                <a:gd name="connsiteX5956" fmla="*/ 2698227 w 6891715"/>
                <a:gd name="connsiteY5956" fmla="*/ 3624809 h 6367455"/>
                <a:gd name="connsiteX5957" fmla="*/ 2683310 w 6891715"/>
                <a:gd name="connsiteY5957" fmla="*/ 3633059 h 6367455"/>
                <a:gd name="connsiteX5958" fmla="*/ 2687753 w 6891715"/>
                <a:gd name="connsiteY5958" fmla="*/ 3662571 h 6367455"/>
                <a:gd name="connsiteX5959" fmla="*/ 2695370 w 6891715"/>
                <a:gd name="connsiteY5959" fmla="*/ 3664792 h 6367455"/>
                <a:gd name="connsiteX5960" fmla="*/ 2708066 w 6891715"/>
                <a:gd name="connsiteY5960" fmla="*/ 3651782 h 6367455"/>
                <a:gd name="connsiteX5961" fmla="*/ 2732187 w 6891715"/>
                <a:gd name="connsiteY5961" fmla="*/ 3647339 h 6367455"/>
                <a:gd name="connsiteX5962" fmla="*/ 2758530 w 6891715"/>
                <a:gd name="connsiteY5962" fmla="*/ 3660032 h 6367455"/>
                <a:gd name="connsiteX5963" fmla="*/ 2754404 w 6891715"/>
                <a:gd name="connsiteY5963" fmla="*/ 3641945 h 6367455"/>
                <a:gd name="connsiteX5964" fmla="*/ 2768051 w 6891715"/>
                <a:gd name="connsiteY5964" fmla="*/ 3643214 h 6367455"/>
                <a:gd name="connsiteX5965" fmla="*/ 2768686 w 6891715"/>
                <a:gd name="connsiteY5965" fmla="*/ 3631473 h 6367455"/>
                <a:gd name="connsiteX5966" fmla="*/ 2805820 w 6891715"/>
                <a:gd name="connsiteY5966" fmla="*/ 3609895 h 6367455"/>
                <a:gd name="connsiteX5967" fmla="*/ 2817563 w 6891715"/>
                <a:gd name="connsiteY5967" fmla="*/ 3614020 h 6367455"/>
                <a:gd name="connsiteX5968" fmla="*/ 2814389 w 6891715"/>
                <a:gd name="connsiteY5968" fmla="*/ 3622588 h 6367455"/>
                <a:gd name="connsiteX5969" fmla="*/ 2828989 w 6891715"/>
                <a:gd name="connsiteY5969" fmla="*/ 3614020 h 6367455"/>
                <a:gd name="connsiteX5970" fmla="*/ 2832162 w 6891715"/>
                <a:gd name="connsiteY5970" fmla="*/ 3598154 h 6367455"/>
                <a:gd name="connsiteX5971" fmla="*/ 2850888 w 6891715"/>
                <a:gd name="connsiteY5971" fmla="*/ 3576893 h 6367455"/>
                <a:gd name="connsiteX5972" fmla="*/ 2881674 w 6891715"/>
                <a:gd name="connsiteY5972" fmla="*/ 3576575 h 6367455"/>
                <a:gd name="connsiteX5973" fmla="*/ 2881674 w 6891715"/>
                <a:gd name="connsiteY5973" fmla="*/ 3581970 h 6367455"/>
                <a:gd name="connsiteX5974" fmla="*/ 2859457 w 6891715"/>
                <a:gd name="connsiteY5974" fmla="*/ 3581335 h 6367455"/>
                <a:gd name="connsiteX5975" fmla="*/ 2855331 w 6891715"/>
                <a:gd name="connsiteY5975" fmla="*/ 3595615 h 6367455"/>
                <a:gd name="connsiteX5976" fmla="*/ 2845810 w 6891715"/>
                <a:gd name="connsiteY5976" fmla="*/ 3601010 h 6367455"/>
                <a:gd name="connsiteX5977" fmla="*/ 2847079 w 6891715"/>
                <a:gd name="connsiteY5977" fmla="*/ 3608308 h 6367455"/>
                <a:gd name="connsiteX5978" fmla="*/ 2854379 w 6891715"/>
                <a:gd name="connsiteY5978" fmla="*/ 3613703 h 6367455"/>
                <a:gd name="connsiteX5979" fmla="*/ 2871518 w 6891715"/>
                <a:gd name="connsiteY5979" fmla="*/ 3593711 h 6367455"/>
                <a:gd name="connsiteX5980" fmla="*/ 2890243 w 6891715"/>
                <a:gd name="connsiteY5980" fmla="*/ 3590538 h 6367455"/>
                <a:gd name="connsiteX5981" fmla="*/ 2893417 w 6891715"/>
                <a:gd name="connsiteY5981" fmla="*/ 3582922 h 6367455"/>
                <a:gd name="connsiteX5982" fmla="*/ 2899765 w 6891715"/>
                <a:gd name="connsiteY5982" fmla="*/ 3580383 h 6367455"/>
                <a:gd name="connsiteX5983" fmla="*/ 2913412 w 6891715"/>
                <a:gd name="connsiteY5983" fmla="*/ 3595298 h 6367455"/>
                <a:gd name="connsiteX5984" fmla="*/ 2926425 w 6891715"/>
                <a:gd name="connsiteY5984" fmla="*/ 3613068 h 6367455"/>
                <a:gd name="connsiteX5985" fmla="*/ 2931821 w 6891715"/>
                <a:gd name="connsiteY5985" fmla="*/ 3619414 h 6367455"/>
                <a:gd name="connsiteX5986" fmla="*/ 2941342 w 6891715"/>
                <a:gd name="connsiteY5986" fmla="*/ 3618462 h 6367455"/>
                <a:gd name="connsiteX5987" fmla="*/ 2949911 w 6891715"/>
                <a:gd name="connsiteY5987" fmla="*/ 3630838 h 6367455"/>
                <a:gd name="connsiteX5988" fmla="*/ 2953085 w 6891715"/>
                <a:gd name="connsiteY5988" fmla="*/ 3623222 h 6367455"/>
                <a:gd name="connsiteX5989" fmla="*/ 2964828 w 6891715"/>
                <a:gd name="connsiteY5989" fmla="*/ 3624492 h 6367455"/>
                <a:gd name="connsiteX5990" fmla="*/ 2968954 w 6891715"/>
                <a:gd name="connsiteY5990" fmla="*/ 3637185 h 6367455"/>
                <a:gd name="connsiteX5991" fmla="*/ 2976572 w 6891715"/>
                <a:gd name="connsiteY5991" fmla="*/ 3640041 h 6367455"/>
                <a:gd name="connsiteX5992" fmla="*/ 2969907 w 6891715"/>
                <a:gd name="connsiteY5992" fmla="*/ 3643214 h 6367455"/>
                <a:gd name="connsiteX5993" fmla="*/ 2980698 w 6891715"/>
                <a:gd name="connsiteY5993" fmla="*/ 3654638 h 6367455"/>
                <a:gd name="connsiteX5994" fmla="*/ 2976572 w 6891715"/>
                <a:gd name="connsiteY5994" fmla="*/ 3663205 h 6367455"/>
                <a:gd name="connsiteX5995" fmla="*/ 2967368 w 6891715"/>
                <a:gd name="connsiteY5995" fmla="*/ 3668600 h 6367455"/>
                <a:gd name="connsiteX5996" fmla="*/ 2996884 w 6891715"/>
                <a:gd name="connsiteY5996" fmla="*/ 3682880 h 6367455"/>
                <a:gd name="connsiteX5997" fmla="*/ 3010849 w 6891715"/>
                <a:gd name="connsiteY5997" fmla="*/ 3681928 h 6367455"/>
                <a:gd name="connsiteX5998" fmla="*/ 3020370 w 6891715"/>
                <a:gd name="connsiteY5998" fmla="*/ 3682562 h 6367455"/>
                <a:gd name="connsiteX5999" fmla="*/ 3025449 w 6891715"/>
                <a:gd name="connsiteY5999" fmla="*/ 3695255 h 6367455"/>
                <a:gd name="connsiteX6000" fmla="*/ 3034018 w 6891715"/>
                <a:gd name="connsiteY6000" fmla="*/ 3687957 h 6367455"/>
                <a:gd name="connsiteX6001" fmla="*/ 3042587 w 6891715"/>
                <a:gd name="connsiteY6001" fmla="*/ 3696525 h 6367455"/>
                <a:gd name="connsiteX6002" fmla="*/ 3047983 w 6891715"/>
                <a:gd name="connsiteY6002" fmla="*/ 3697477 h 6367455"/>
                <a:gd name="connsiteX6003" fmla="*/ 3048253 w 6891715"/>
                <a:gd name="connsiteY6003" fmla="*/ 3697418 h 6367455"/>
                <a:gd name="connsiteX6004" fmla="*/ 3053010 w 6891715"/>
                <a:gd name="connsiteY6004" fmla="*/ 3686615 h 6367455"/>
                <a:gd name="connsiteX6005" fmla="*/ 3058403 w 6891715"/>
                <a:gd name="connsiteY6005" fmla="*/ 3678990 h 6367455"/>
                <a:gd name="connsiteX6006" fmla="*/ 3051107 w 6891715"/>
                <a:gd name="connsiteY6006" fmla="*/ 3676130 h 6367455"/>
                <a:gd name="connsiteX6007" fmla="*/ 3044446 w 6891715"/>
                <a:gd name="connsiteY6007" fmla="*/ 3662468 h 6367455"/>
                <a:gd name="connsiteX6008" fmla="*/ 3053010 w 6891715"/>
                <a:gd name="connsiteY6008" fmla="*/ 3651665 h 6367455"/>
                <a:gd name="connsiteX6009" fmla="*/ 3065698 w 6891715"/>
                <a:gd name="connsiteY6009" fmla="*/ 3656113 h 6367455"/>
                <a:gd name="connsiteX6010" fmla="*/ 3076165 w 6891715"/>
                <a:gd name="connsiteY6010" fmla="*/ 3645310 h 6367455"/>
                <a:gd name="connsiteX6011" fmla="*/ 3086632 w 6891715"/>
                <a:gd name="connsiteY6011" fmla="*/ 3630695 h 6367455"/>
                <a:gd name="connsiteX6012" fmla="*/ 3141504 w 6891715"/>
                <a:gd name="connsiteY6012" fmla="*/ 3610996 h 6367455"/>
                <a:gd name="connsiteX6013" fmla="*/ 3188765 w 6891715"/>
                <a:gd name="connsiteY6013" fmla="*/ 3602099 h 6367455"/>
                <a:gd name="connsiteX6014" fmla="*/ 3213822 w 6891715"/>
                <a:gd name="connsiteY6014" fmla="*/ 3577316 h 6367455"/>
                <a:gd name="connsiteX6015" fmla="*/ 3238880 w 6891715"/>
                <a:gd name="connsiteY6015" fmla="*/ 3549991 h 6367455"/>
                <a:gd name="connsiteX6016" fmla="*/ 3272818 w 6891715"/>
                <a:gd name="connsiteY6016" fmla="*/ 3544590 h 6367455"/>
                <a:gd name="connsiteX6017" fmla="*/ 3302317 w 6891715"/>
                <a:gd name="connsiteY6017" fmla="*/ 3522031 h 6367455"/>
                <a:gd name="connsiteX6018" fmla="*/ 3339110 w 6891715"/>
                <a:gd name="connsiteY6018" fmla="*/ 3514088 h 6367455"/>
                <a:gd name="connsiteX6019" fmla="*/ 3386687 w 6891715"/>
                <a:gd name="connsiteY6019" fmla="*/ 3502014 h 6367455"/>
                <a:gd name="connsiteX6020" fmla="*/ 3430776 w 6891715"/>
                <a:gd name="connsiteY6020" fmla="*/ 3504873 h 6367455"/>
                <a:gd name="connsiteX6021" fmla="*/ 3456785 w 6891715"/>
                <a:gd name="connsiteY6021" fmla="*/ 3522666 h 6367455"/>
                <a:gd name="connsiteX6022" fmla="*/ 3463129 w 6891715"/>
                <a:gd name="connsiteY6022" fmla="*/ 3542683 h 6367455"/>
                <a:gd name="connsiteX6023" fmla="*/ 3461860 w 6891715"/>
                <a:gd name="connsiteY6023" fmla="*/ 3548085 h 6367455"/>
                <a:gd name="connsiteX6024" fmla="*/ 3456785 w 6891715"/>
                <a:gd name="connsiteY6024" fmla="*/ 3538553 h 6367455"/>
                <a:gd name="connsiteX6025" fmla="*/ 3446001 w 6891715"/>
                <a:gd name="connsiteY6025" fmla="*/ 3522031 h 6367455"/>
                <a:gd name="connsiteX6026" fmla="*/ 3437754 w 6891715"/>
                <a:gd name="connsiteY6026" fmla="*/ 3516629 h 6367455"/>
                <a:gd name="connsiteX6027" fmla="*/ 3427921 w 6891715"/>
                <a:gd name="connsiteY6027" fmla="*/ 3526161 h 6367455"/>
                <a:gd name="connsiteX6028" fmla="*/ 3431093 w 6891715"/>
                <a:gd name="connsiteY6028" fmla="*/ 3542048 h 6367455"/>
                <a:gd name="connsiteX6029" fmla="*/ 3434899 w 6891715"/>
                <a:gd name="connsiteY6029" fmla="*/ 3563971 h 6367455"/>
                <a:gd name="connsiteX6030" fmla="*/ 3458054 w 6891715"/>
                <a:gd name="connsiteY6030" fmla="*/ 3574139 h 6367455"/>
                <a:gd name="connsiteX6031" fmla="*/ 3465666 w 6891715"/>
                <a:gd name="connsiteY6031" fmla="*/ 3582718 h 6367455"/>
                <a:gd name="connsiteX6032" fmla="*/ 3486600 w 6891715"/>
                <a:gd name="connsiteY6032" fmla="*/ 3581447 h 6367455"/>
                <a:gd name="connsiteX6033" fmla="*/ 3509120 w 6891715"/>
                <a:gd name="connsiteY6033" fmla="*/ 3573821 h 6367455"/>
                <a:gd name="connsiteX6034" fmla="*/ 3545596 w 6891715"/>
                <a:gd name="connsiteY6034" fmla="*/ 3546178 h 6367455"/>
                <a:gd name="connsiteX6035" fmla="*/ 3551623 w 6891715"/>
                <a:gd name="connsiteY6035" fmla="*/ 3527115 h 6367455"/>
                <a:gd name="connsiteX6036" fmla="*/ 3556063 w 6891715"/>
                <a:gd name="connsiteY6036" fmla="*/ 3529339 h 6367455"/>
                <a:gd name="connsiteX6037" fmla="*/ 3553843 w 6891715"/>
                <a:gd name="connsiteY6037" fmla="*/ 3545861 h 6367455"/>
                <a:gd name="connsiteX6038" fmla="*/ 3537350 w 6891715"/>
                <a:gd name="connsiteY6038" fmla="*/ 3563018 h 6367455"/>
                <a:gd name="connsiteX6039" fmla="*/ 3512292 w 6891715"/>
                <a:gd name="connsiteY6039" fmla="*/ 3580176 h 6367455"/>
                <a:gd name="connsiteX6040" fmla="*/ 3500556 w 6891715"/>
                <a:gd name="connsiteY6040" fmla="*/ 3581447 h 6367455"/>
                <a:gd name="connsiteX6041" fmla="*/ 3506900 w 6891715"/>
                <a:gd name="connsiteY6041" fmla="*/ 3602099 h 6367455"/>
                <a:gd name="connsiteX6042" fmla="*/ 3515464 w 6891715"/>
                <a:gd name="connsiteY6042" fmla="*/ 3595744 h 6367455"/>
                <a:gd name="connsiteX6043" fmla="*/ 3533226 w 6891715"/>
                <a:gd name="connsiteY6043" fmla="*/ 3583035 h 6367455"/>
                <a:gd name="connsiteX6044" fmla="*/ 3547817 w 6891715"/>
                <a:gd name="connsiteY6044" fmla="*/ 3570008 h 6367455"/>
                <a:gd name="connsiteX6045" fmla="*/ 3548486 w 6891715"/>
                <a:gd name="connsiteY6045" fmla="*/ 3570035 h 6367455"/>
                <a:gd name="connsiteX6046" fmla="*/ 3560714 w 6891715"/>
                <a:gd name="connsiteY6046" fmla="*/ 3555040 h 6367455"/>
                <a:gd name="connsiteX6047" fmla="*/ 3566741 w 6891715"/>
                <a:gd name="connsiteY6047" fmla="*/ 3539165 h 6367455"/>
                <a:gd name="connsiteX6048" fmla="*/ 3585771 w 6891715"/>
                <a:gd name="connsiteY6048" fmla="*/ 3539165 h 6367455"/>
                <a:gd name="connsiteX6049" fmla="*/ 3609241 w 6891715"/>
                <a:gd name="connsiteY6049" fmla="*/ 3538847 h 6367455"/>
                <a:gd name="connsiteX6050" fmla="*/ 3606704 w 6891715"/>
                <a:gd name="connsiteY6050" fmla="*/ 3518845 h 6367455"/>
                <a:gd name="connsiteX6051" fmla="*/ 3596555 w 6891715"/>
                <a:gd name="connsiteY6051" fmla="*/ 3527417 h 6367455"/>
                <a:gd name="connsiteX6052" fmla="*/ 3585771 w 6891715"/>
                <a:gd name="connsiteY6052" fmla="*/ 3521067 h 6367455"/>
                <a:gd name="connsiteX6053" fmla="*/ 3578159 w 6891715"/>
                <a:gd name="connsiteY6053" fmla="*/ 3514717 h 6367455"/>
                <a:gd name="connsiteX6054" fmla="*/ 3562617 w 6891715"/>
                <a:gd name="connsiteY6054" fmla="*/ 3528370 h 6367455"/>
                <a:gd name="connsiteX6055" fmla="*/ 3556274 w 6891715"/>
                <a:gd name="connsiteY6055" fmla="*/ 3522655 h 6367455"/>
                <a:gd name="connsiteX6056" fmla="*/ 3566424 w 6891715"/>
                <a:gd name="connsiteY6056" fmla="*/ 3510907 h 6367455"/>
                <a:gd name="connsiteX6057" fmla="*/ 3567375 w 6891715"/>
                <a:gd name="connsiteY6057" fmla="*/ 3495032 h 6367455"/>
                <a:gd name="connsiteX6058" fmla="*/ 3567375 w 6891715"/>
                <a:gd name="connsiteY6058" fmla="*/ 3487412 h 6367455"/>
                <a:gd name="connsiteX6059" fmla="*/ 3575939 w 6891715"/>
                <a:gd name="connsiteY6059" fmla="*/ 3481062 h 6367455"/>
                <a:gd name="connsiteX6060" fmla="*/ 3586722 w 6891715"/>
                <a:gd name="connsiteY6060" fmla="*/ 3486460 h 6367455"/>
                <a:gd name="connsiteX6061" fmla="*/ 3611779 w 6891715"/>
                <a:gd name="connsiteY6061" fmla="*/ 3480745 h 6367455"/>
                <a:gd name="connsiteX6062" fmla="*/ 3634932 w 6891715"/>
                <a:gd name="connsiteY6062" fmla="*/ 3463917 h 6367455"/>
                <a:gd name="connsiteX6063" fmla="*/ 3654914 w 6891715"/>
                <a:gd name="connsiteY6063" fmla="*/ 3438200 h 6367455"/>
                <a:gd name="connsiteX6064" fmla="*/ 3667283 w 6891715"/>
                <a:gd name="connsiteY6064" fmla="*/ 3406449 h 6367455"/>
                <a:gd name="connsiteX6065" fmla="*/ 3670138 w 6891715"/>
                <a:gd name="connsiteY6065" fmla="*/ 3375969 h 6367455"/>
                <a:gd name="connsiteX6066" fmla="*/ 3668869 w 6891715"/>
                <a:gd name="connsiteY6066" fmla="*/ 3359142 h 6367455"/>
                <a:gd name="connsiteX6067" fmla="*/ 3678384 w 6891715"/>
                <a:gd name="connsiteY6067" fmla="*/ 3375969 h 6367455"/>
                <a:gd name="connsiteX6068" fmla="*/ 3674578 w 6891715"/>
                <a:gd name="connsiteY6068" fmla="*/ 3399147 h 6367455"/>
                <a:gd name="connsiteX6069" fmla="*/ 3669186 w 6891715"/>
                <a:gd name="connsiteY6069" fmla="*/ 3428675 h 6367455"/>
                <a:gd name="connsiteX6070" fmla="*/ 3653645 w 6891715"/>
                <a:gd name="connsiteY6070" fmla="*/ 3454392 h 6367455"/>
                <a:gd name="connsiteX6071" fmla="*/ 3630809 w 6891715"/>
                <a:gd name="connsiteY6071" fmla="*/ 3477570 h 6367455"/>
                <a:gd name="connsiteX6072" fmla="*/ 3645716 w 6891715"/>
                <a:gd name="connsiteY6072" fmla="*/ 3486777 h 6367455"/>
                <a:gd name="connsiteX6073" fmla="*/ 3655231 w 6891715"/>
                <a:gd name="connsiteY6073" fmla="*/ 3484555 h 6367455"/>
                <a:gd name="connsiteX6074" fmla="*/ 3666966 w 6891715"/>
                <a:gd name="connsiteY6074" fmla="*/ 3492810 h 6367455"/>
                <a:gd name="connsiteX6075" fmla="*/ 3674261 w 6891715"/>
                <a:gd name="connsiteY6075" fmla="*/ 3493762 h 6367455"/>
                <a:gd name="connsiteX6076" fmla="*/ 3685996 w 6891715"/>
                <a:gd name="connsiteY6076" fmla="*/ 3483285 h 6367455"/>
                <a:gd name="connsiteX6077" fmla="*/ 3685679 w 6891715"/>
                <a:gd name="connsiteY6077" fmla="*/ 3440105 h 6367455"/>
                <a:gd name="connsiteX6078" fmla="*/ 3704392 w 6891715"/>
                <a:gd name="connsiteY6078" fmla="*/ 3434707 h 6367455"/>
                <a:gd name="connsiteX6079" fmla="*/ 3704870 w 6891715"/>
                <a:gd name="connsiteY6079" fmla="*/ 3434453 h 6367455"/>
                <a:gd name="connsiteX6080" fmla="*/ 3687725 w 6891715"/>
                <a:gd name="connsiteY6080" fmla="*/ 3417674 h 6367455"/>
                <a:gd name="connsiteX6081" fmla="*/ 3695980 w 6891715"/>
                <a:gd name="connsiteY6081" fmla="*/ 3386333 h 6367455"/>
                <a:gd name="connsiteX6082" fmla="*/ 3693757 w 6891715"/>
                <a:gd name="connsiteY6082" fmla="*/ 3363862 h 6367455"/>
                <a:gd name="connsiteX6083" fmla="*/ 3677565 w 6891715"/>
                <a:gd name="connsiteY6083" fmla="*/ 3340116 h 6367455"/>
                <a:gd name="connsiteX6084" fmla="*/ 3675025 w 6891715"/>
                <a:gd name="connsiteY6084" fmla="*/ 3289461 h 6367455"/>
                <a:gd name="connsiteX6085" fmla="*/ 3674090 w 6891715"/>
                <a:gd name="connsiteY6085" fmla="*/ 3289477 h 6367455"/>
                <a:gd name="connsiteX6086" fmla="*/ 3655659 w 6891715"/>
                <a:gd name="connsiteY6086" fmla="*/ 3250015 h 6367455"/>
                <a:gd name="connsiteX6087" fmla="*/ 3654388 w 6891715"/>
                <a:gd name="connsiteY6087" fmla="*/ 3204505 h 6367455"/>
                <a:gd name="connsiteX6088" fmla="*/ 3668688 w 6891715"/>
                <a:gd name="connsiteY6088" fmla="*/ 3170454 h 6367455"/>
                <a:gd name="connsiteX6089" fmla="*/ 3696652 w 6891715"/>
                <a:gd name="connsiteY6089" fmla="*/ 3126857 h 6367455"/>
                <a:gd name="connsiteX6090" fmla="*/ 3697606 w 6891715"/>
                <a:gd name="connsiteY6090" fmla="*/ 3085805 h 6367455"/>
                <a:gd name="connsiteX6091" fmla="*/ 3709046 w 6891715"/>
                <a:gd name="connsiteY6091" fmla="*/ 3063529 h 6367455"/>
                <a:gd name="connsiteX6092" fmla="*/ 3745590 w 6891715"/>
                <a:gd name="connsiteY6092" fmla="*/ 3029479 h 6367455"/>
                <a:gd name="connsiteX6093" fmla="*/ 3771013 w 6891715"/>
                <a:gd name="connsiteY6093" fmla="*/ 3028842 h 6367455"/>
                <a:gd name="connsiteX6094" fmla="*/ 3796753 w 6891715"/>
                <a:gd name="connsiteY6094" fmla="*/ 3017386 h 6367455"/>
                <a:gd name="connsiteX6095" fmla="*/ 3810100 w 6891715"/>
                <a:gd name="connsiteY6095" fmla="*/ 3007203 h 6367455"/>
                <a:gd name="connsiteX6096" fmla="*/ 3815502 w 6891715"/>
                <a:gd name="connsiteY6096" fmla="*/ 3012612 h 6367455"/>
                <a:gd name="connsiteX6097" fmla="*/ 3816773 w 6891715"/>
                <a:gd name="connsiteY6097" fmla="*/ 3032979 h 6367455"/>
                <a:gd name="connsiteX6098" fmla="*/ 3826307 w 6891715"/>
                <a:gd name="connsiteY6098" fmla="*/ 3045390 h 6367455"/>
                <a:gd name="connsiteX6099" fmla="*/ 3859673 w 6891715"/>
                <a:gd name="connsiteY6099" fmla="*/ 3073712 h 6367455"/>
                <a:gd name="connsiteX6100" fmla="*/ 3854271 w 6891715"/>
                <a:gd name="connsiteY6100" fmla="*/ 3098216 h 6367455"/>
                <a:gd name="connsiteX6101" fmla="*/ 3863805 w 6891715"/>
                <a:gd name="connsiteY6101" fmla="*/ 3104262 h 6367455"/>
                <a:gd name="connsiteX6102" fmla="*/ 3860627 w 6891715"/>
                <a:gd name="connsiteY6102" fmla="*/ 3083260 h 6367455"/>
                <a:gd name="connsiteX6103" fmla="*/ 3862851 w 6891715"/>
                <a:gd name="connsiteY6103" fmla="*/ 3077850 h 6367455"/>
                <a:gd name="connsiteX6104" fmla="*/ 3872385 w 6891715"/>
                <a:gd name="connsiteY6104" fmla="*/ 3090261 h 6367455"/>
                <a:gd name="connsiteX6105" fmla="*/ 3874609 w 6891715"/>
                <a:gd name="connsiteY6105" fmla="*/ 3098853 h 6367455"/>
                <a:gd name="connsiteX6106" fmla="*/ 3877787 w 6891715"/>
                <a:gd name="connsiteY6106" fmla="*/ 3109354 h 6367455"/>
                <a:gd name="connsiteX6107" fmla="*/ 3882236 w 6891715"/>
                <a:gd name="connsiteY6107" fmla="*/ 3117628 h 6367455"/>
                <a:gd name="connsiteX6108" fmla="*/ 3891769 w 6891715"/>
                <a:gd name="connsiteY6108" fmla="*/ 3131312 h 6367455"/>
                <a:gd name="connsiteX6109" fmla="*/ 3922594 w 6891715"/>
                <a:gd name="connsiteY6109" fmla="*/ 3142768 h 6367455"/>
                <a:gd name="connsiteX6110" fmla="*/ 3948969 w 6891715"/>
                <a:gd name="connsiteY6110" fmla="*/ 3135131 h 6367455"/>
                <a:gd name="connsiteX6111" fmla="*/ 3957232 w 6891715"/>
                <a:gd name="connsiteY6111" fmla="*/ 3136085 h 6367455"/>
                <a:gd name="connsiteX6112" fmla="*/ 3960410 w 6891715"/>
                <a:gd name="connsiteY6112" fmla="*/ 3122083 h 6367455"/>
                <a:gd name="connsiteX6113" fmla="*/ 3982654 w 6891715"/>
                <a:gd name="connsiteY6113" fmla="*/ 3104262 h 6367455"/>
                <a:gd name="connsiteX6114" fmla="*/ 3985832 w 6891715"/>
                <a:gd name="connsiteY6114" fmla="*/ 3076895 h 6367455"/>
                <a:gd name="connsiteX6115" fmla="*/ 3981383 w 6891715"/>
                <a:gd name="connsiteY6115" fmla="*/ 2976653 h 6367455"/>
                <a:gd name="connsiteX6116" fmla="*/ 3982501 w 6891715"/>
                <a:gd name="connsiteY6116" fmla="*/ 2975985 h 6367455"/>
                <a:gd name="connsiteX6117" fmla="*/ 3991573 w 6891715"/>
                <a:gd name="connsiteY6117" fmla="*/ 2935037 h 6367455"/>
                <a:gd name="connsiteX6118" fmla="*/ 3999828 w 6891715"/>
                <a:gd name="connsiteY6118" fmla="*/ 2921399 h 6367455"/>
                <a:gd name="connsiteX6119" fmla="*/ 4005225 w 6891715"/>
                <a:gd name="connsiteY6119" fmla="*/ 2901414 h 6367455"/>
                <a:gd name="connsiteX6120" fmla="*/ 3997605 w 6891715"/>
                <a:gd name="connsiteY6120" fmla="*/ 2889994 h 6367455"/>
                <a:gd name="connsiteX6121" fmla="*/ 3978555 w 6891715"/>
                <a:gd name="connsiteY6121" fmla="*/ 2901414 h 6367455"/>
                <a:gd name="connsiteX6122" fmla="*/ 3973475 w 6891715"/>
                <a:gd name="connsiteY6122" fmla="*/ 2914104 h 6367455"/>
                <a:gd name="connsiteX6123" fmla="*/ 3963950 w 6891715"/>
                <a:gd name="connsiteY6123" fmla="*/ 2918545 h 6367455"/>
                <a:gd name="connsiteX6124" fmla="*/ 3940455 w 6891715"/>
                <a:gd name="connsiteY6124" fmla="*/ 2894434 h 6367455"/>
                <a:gd name="connsiteX6125" fmla="*/ 3928073 w 6891715"/>
                <a:gd name="connsiteY6125" fmla="*/ 2902364 h 6367455"/>
                <a:gd name="connsiteX6126" fmla="*/ 3921723 w 6891715"/>
                <a:gd name="connsiteY6126" fmla="*/ 2899193 h 6367455"/>
                <a:gd name="connsiteX6127" fmla="*/ 3919500 w 6891715"/>
                <a:gd name="connsiteY6127" fmla="*/ 2896020 h 6367455"/>
                <a:gd name="connsiteX6128" fmla="*/ 3916960 w 6891715"/>
                <a:gd name="connsiteY6128" fmla="*/ 2868741 h 6367455"/>
                <a:gd name="connsiteX6129" fmla="*/ 3900133 w 6891715"/>
                <a:gd name="connsiteY6129" fmla="*/ 2852882 h 6367455"/>
                <a:gd name="connsiteX6130" fmla="*/ 3898545 w 6891715"/>
                <a:gd name="connsiteY6130" fmla="*/ 2845269 h 6367455"/>
                <a:gd name="connsiteX6131" fmla="*/ 3912515 w 6891715"/>
                <a:gd name="connsiteY6131" fmla="*/ 2834801 h 6367455"/>
                <a:gd name="connsiteX6132" fmla="*/ 3932518 w 6891715"/>
                <a:gd name="connsiteY6132" fmla="*/ 2828459 h 6367455"/>
                <a:gd name="connsiteX6133" fmla="*/ 3930295 w 6891715"/>
                <a:gd name="connsiteY6133" fmla="*/ 2824018 h 6367455"/>
                <a:gd name="connsiteX6134" fmla="*/ 3908070 w 6891715"/>
                <a:gd name="connsiteY6134" fmla="*/ 2817036 h 6367455"/>
                <a:gd name="connsiteX6135" fmla="*/ 3901403 w 6891715"/>
                <a:gd name="connsiteY6135" fmla="*/ 2808469 h 6367455"/>
                <a:gd name="connsiteX6136" fmla="*/ 3902355 w 6891715"/>
                <a:gd name="connsiteY6136" fmla="*/ 2786583 h 6367455"/>
                <a:gd name="connsiteX6137" fmla="*/ 3911880 w 6891715"/>
                <a:gd name="connsiteY6137" fmla="*/ 2779921 h 6367455"/>
                <a:gd name="connsiteX6138" fmla="*/ 3895688 w 6891715"/>
                <a:gd name="connsiteY6138" fmla="*/ 2767550 h 6367455"/>
                <a:gd name="connsiteX6139" fmla="*/ 3898863 w 6891715"/>
                <a:gd name="connsiteY6139" fmla="*/ 2748515 h 6367455"/>
                <a:gd name="connsiteX6140" fmla="*/ 3935693 w 6891715"/>
                <a:gd name="connsiteY6140" fmla="*/ 2730435 h 6367455"/>
                <a:gd name="connsiteX6141" fmla="*/ 3953790 w 6891715"/>
                <a:gd name="connsiteY6141" fmla="*/ 2723772 h 6367455"/>
                <a:gd name="connsiteX6142" fmla="*/ 3954425 w 6891715"/>
                <a:gd name="connsiteY6142" fmla="*/ 2708229 h 6367455"/>
                <a:gd name="connsiteX6143" fmla="*/ 3974745 w 6891715"/>
                <a:gd name="connsiteY6143" fmla="*/ 2704740 h 6367455"/>
                <a:gd name="connsiteX6144" fmla="*/ 3988398 w 6891715"/>
                <a:gd name="connsiteY6144" fmla="*/ 2696176 h 6367455"/>
                <a:gd name="connsiteX6145" fmla="*/ 4018878 w 6891715"/>
                <a:gd name="connsiteY6145" fmla="*/ 2695858 h 6367455"/>
                <a:gd name="connsiteX6146" fmla="*/ 4031578 w 6891715"/>
                <a:gd name="connsiteY6146" fmla="*/ 2681900 h 6367455"/>
                <a:gd name="connsiteX6147" fmla="*/ 4043325 w 6891715"/>
                <a:gd name="connsiteY6147" fmla="*/ 2689514 h 6367455"/>
                <a:gd name="connsiteX6148" fmla="*/ 4051898 w 6891715"/>
                <a:gd name="connsiteY6148" fmla="*/ 2686343 h 6367455"/>
                <a:gd name="connsiteX6149" fmla="*/ 4094125 w 6891715"/>
                <a:gd name="connsiteY6149" fmla="*/ 2683804 h 6367455"/>
                <a:gd name="connsiteX6150" fmla="*/ 4084283 w 6891715"/>
                <a:gd name="connsiteY6150" fmla="*/ 2673338 h 6367455"/>
                <a:gd name="connsiteX6151" fmla="*/ 4090633 w 6891715"/>
                <a:gd name="connsiteY6151" fmla="*/ 2665722 h 6367455"/>
                <a:gd name="connsiteX6152" fmla="*/ 4100158 w 6891715"/>
                <a:gd name="connsiteY6152" fmla="*/ 2670164 h 6367455"/>
                <a:gd name="connsiteX6153" fmla="*/ 4106508 w 6891715"/>
                <a:gd name="connsiteY6153" fmla="*/ 2664770 h 6367455"/>
                <a:gd name="connsiteX6154" fmla="*/ 4121431 w 6891715"/>
                <a:gd name="connsiteY6154" fmla="*/ 2670800 h 6367455"/>
                <a:gd name="connsiteX6155" fmla="*/ 4137306 w 6891715"/>
                <a:gd name="connsiteY6155" fmla="*/ 2662232 h 6367455"/>
                <a:gd name="connsiteX6156" fmla="*/ 4172548 w 6891715"/>
                <a:gd name="connsiteY6156" fmla="*/ 2675557 h 6367455"/>
                <a:gd name="connsiteX6157" fmla="*/ 4198583 w 6891715"/>
                <a:gd name="connsiteY6157" fmla="*/ 2678411 h 6367455"/>
                <a:gd name="connsiteX6158" fmla="*/ 4233826 w 6891715"/>
                <a:gd name="connsiteY6158" fmla="*/ 2701568 h 6367455"/>
                <a:gd name="connsiteX6159" fmla="*/ 4281451 w 6891715"/>
                <a:gd name="connsiteY6159" fmla="*/ 2699030 h 6367455"/>
                <a:gd name="connsiteX6160" fmla="*/ 4298278 w 6891715"/>
                <a:gd name="connsiteY6160" fmla="*/ 2706010 h 6367455"/>
                <a:gd name="connsiteX6161" fmla="*/ 4304311 w 6891715"/>
                <a:gd name="connsiteY6161" fmla="*/ 2704740 h 6367455"/>
                <a:gd name="connsiteX6162" fmla="*/ 4319503 w 6891715"/>
                <a:gd name="connsiteY6162" fmla="*/ 2701170 h 6367455"/>
                <a:gd name="connsiteX6163" fmla="*/ 4319241 w 6891715"/>
                <a:gd name="connsiteY6163" fmla="*/ 2700844 h 6367455"/>
                <a:gd name="connsiteX6164" fmla="*/ 4330673 w 6891715"/>
                <a:gd name="connsiteY6164" fmla="*/ 2684654 h 6367455"/>
                <a:gd name="connsiteX6165" fmla="*/ 4340199 w 6891715"/>
                <a:gd name="connsiteY6165" fmla="*/ 2673226 h 6367455"/>
                <a:gd name="connsiteX6166" fmla="*/ 4327179 w 6891715"/>
                <a:gd name="connsiteY6166" fmla="*/ 2643387 h 6367455"/>
                <a:gd name="connsiteX6167" fmla="*/ 4338929 w 6891715"/>
                <a:gd name="connsiteY6167" fmla="*/ 2636086 h 6367455"/>
                <a:gd name="connsiteX6168" fmla="*/ 4358935 w 6891715"/>
                <a:gd name="connsiteY6168" fmla="*/ 2655767 h 6367455"/>
                <a:gd name="connsiteX6169" fmla="*/ 4370684 w 6891715"/>
                <a:gd name="connsiteY6169" fmla="*/ 2637673 h 6367455"/>
                <a:gd name="connsiteX6170" fmla="*/ 4385609 w 6891715"/>
                <a:gd name="connsiteY6170" fmla="*/ 2629102 h 6367455"/>
                <a:gd name="connsiteX6171" fmla="*/ 4403710 w 6891715"/>
                <a:gd name="connsiteY6171" fmla="*/ 2637673 h 6367455"/>
                <a:gd name="connsiteX6172" fmla="*/ 4434830 w 6891715"/>
                <a:gd name="connsiteY6172" fmla="*/ 2595137 h 6367455"/>
                <a:gd name="connsiteX6173" fmla="*/ 4447532 w 6891715"/>
                <a:gd name="connsiteY6173" fmla="*/ 2602438 h 6367455"/>
                <a:gd name="connsiteX6174" fmla="*/ 4488814 w 6891715"/>
                <a:gd name="connsiteY6174" fmla="*/ 2603073 h 6367455"/>
                <a:gd name="connsiteX6175" fmla="*/ 4533589 w 6891715"/>
                <a:gd name="connsiteY6175" fmla="*/ 2606882 h 6367455"/>
                <a:gd name="connsiteX6176" fmla="*/ 4546292 w 6891715"/>
                <a:gd name="connsiteY6176" fmla="*/ 2604978 h 6367455"/>
                <a:gd name="connsiteX6177" fmla="*/ 4545974 w 6891715"/>
                <a:gd name="connsiteY6177" fmla="*/ 2601803 h 6367455"/>
                <a:gd name="connsiteX6178" fmla="*/ 4542799 w 6891715"/>
                <a:gd name="connsiteY6178" fmla="*/ 2596406 h 6367455"/>
                <a:gd name="connsiteX6179" fmla="*/ 4551055 w 6891715"/>
                <a:gd name="connsiteY6179" fmla="*/ 2591010 h 6367455"/>
                <a:gd name="connsiteX6180" fmla="*/ 4552325 w 6891715"/>
                <a:gd name="connsiteY6180" fmla="*/ 2587835 h 6367455"/>
                <a:gd name="connsiteX6181" fmla="*/ 4513901 w 6891715"/>
                <a:gd name="connsiteY6181" fmla="*/ 2580852 h 6367455"/>
                <a:gd name="connsiteX6182" fmla="*/ 4525651 w 6891715"/>
                <a:gd name="connsiteY6182" fmla="*/ 2574503 h 6367455"/>
                <a:gd name="connsiteX6183" fmla="*/ 4517077 w 6891715"/>
                <a:gd name="connsiteY6183" fmla="*/ 2563711 h 6367455"/>
                <a:gd name="connsiteX6184" fmla="*/ 4471666 w 6891715"/>
                <a:gd name="connsiteY6184" fmla="*/ 2553870 h 6367455"/>
                <a:gd name="connsiteX6185" fmla="*/ 4444992 w 6891715"/>
                <a:gd name="connsiteY6185" fmla="*/ 2563393 h 6367455"/>
                <a:gd name="connsiteX6186" fmla="*/ 4436418 w 6891715"/>
                <a:gd name="connsiteY6186" fmla="*/ 2563393 h 6367455"/>
                <a:gd name="connsiteX6187" fmla="*/ 4401487 w 6891715"/>
                <a:gd name="connsiteY6187" fmla="*/ 2524983 h 6367455"/>
                <a:gd name="connsiteX6188" fmla="*/ 4387832 w 6891715"/>
                <a:gd name="connsiteY6188" fmla="*/ 2528158 h 6367455"/>
                <a:gd name="connsiteX6189" fmla="*/ 4373860 w 6891715"/>
                <a:gd name="connsiteY6189" fmla="*/ 2514506 h 6367455"/>
                <a:gd name="connsiteX6190" fmla="*/ 4379893 w 6891715"/>
                <a:gd name="connsiteY6190" fmla="*/ 2501808 h 6367455"/>
                <a:gd name="connsiteX6191" fmla="*/ 4369414 w 6891715"/>
                <a:gd name="connsiteY6191" fmla="*/ 2499904 h 6367455"/>
                <a:gd name="connsiteX6192" fmla="*/ 4375765 w 6891715"/>
                <a:gd name="connsiteY6192" fmla="*/ 2491335 h 6367455"/>
                <a:gd name="connsiteX6193" fmla="*/ 4396724 w 6891715"/>
                <a:gd name="connsiteY6193" fmla="*/ 2507842 h 6367455"/>
                <a:gd name="connsiteX6194" fmla="*/ 4403392 w 6891715"/>
                <a:gd name="connsiteY6194" fmla="*/ 2503713 h 6367455"/>
                <a:gd name="connsiteX6195" fmla="*/ 4391325 w 6891715"/>
                <a:gd name="connsiteY6195" fmla="*/ 2471016 h 6367455"/>
                <a:gd name="connsiteX6196" fmla="*/ 4401805 w 6891715"/>
                <a:gd name="connsiteY6196" fmla="*/ 2451021 h 6367455"/>
                <a:gd name="connsiteX6197" fmla="*/ 4397676 w 6891715"/>
                <a:gd name="connsiteY6197" fmla="*/ 2448164 h 6367455"/>
                <a:gd name="connsiteX6198" fmla="*/ 4380528 w 6891715"/>
                <a:gd name="connsiteY6198" fmla="*/ 2468480 h 6367455"/>
                <a:gd name="connsiteX6199" fmla="*/ 4359570 w 6891715"/>
                <a:gd name="connsiteY6199" fmla="*/ 2472606 h 6367455"/>
                <a:gd name="connsiteX6200" fmla="*/ 4349091 w 6891715"/>
                <a:gd name="connsiteY6200" fmla="*/ 2486252 h 6367455"/>
                <a:gd name="connsiteX6201" fmla="*/ 4327179 w 6891715"/>
                <a:gd name="connsiteY6201" fmla="*/ 2492603 h 6367455"/>
                <a:gd name="connsiteX6202" fmla="*/ 4309714 w 6891715"/>
                <a:gd name="connsiteY6202" fmla="*/ 2479268 h 6367455"/>
                <a:gd name="connsiteX6203" fmla="*/ 4297606 w 6891715"/>
                <a:gd name="connsiteY6203" fmla="*/ 2480204 h 6367455"/>
                <a:gd name="connsiteX6204" fmla="*/ 4286617 w 6891715"/>
                <a:gd name="connsiteY6204" fmla="*/ 2491790 h 6367455"/>
                <a:gd name="connsiteX6205" fmla="*/ 4260884 w 6891715"/>
                <a:gd name="connsiteY6205" fmla="*/ 2493060 h 6367455"/>
                <a:gd name="connsiteX6206" fmla="*/ 4248176 w 6891715"/>
                <a:gd name="connsiteY6206" fmla="*/ 2488934 h 6367455"/>
                <a:gd name="connsiteX6207" fmla="*/ 4217677 w 6891715"/>
                <a:gd name="connsiteY6207" fmla="*/ 2493380 h 6367455"/>
                <a:gd name="connsiteX6208" fmla="*/ 4197662 w 6891715"/>
                <a:gd name="connsiteY6208" fmla="*/ 2505443 h 6367455"/>
                <a:gd name="connsiteX6209" fmla="*/ 4175423 w 6891715"/>
                <a:gd name="connsiteY6209" fmla="*/ 2500996 h 6367455"/>
                <a:gd name="connsiteX6210" fmla="*/ 4168116 w 6891715"/>
                <a:gd name="connsiteY6210" fmla="*/ 2513693 h 6367455"/>
                <a:gd name="connsiteX6211" fmla="*/ 4140793 w 6891715"/>
                <a:gd name="connsiteY6211" fmla="*/ 2519406 h 6367455"/>
                <a:gd name="connsiteX6212" fmla="*/ 4136028 w 6891715"/>
                <a:gd name="connsiteY6212" fmla="*/ 2493060 h 6367455"/>
                <a:gd name="connsiteX6213" fmla="*/ 4129674 w 6891715"/>
                <a:gd name="connsiteY6213" fmla="*/ 2500363 h 6367455"/>
                <a:gd name="connsiteX6214" fmla="*/ 4135393 w 6891715"/>
                <a:gd name="connsiteY6214" fmla="*/ 2520675 h 6367455"/>
                <a:gd name="connsiteX6215" fmla="*/ 4122685 w 6891715"/>
                <a:gd name="connsiteY6215" fmla="*/ 2517183 h 6367455"/>
                <a:gd name="connsiteX6216" fmla="*/ 4110930 w 6891715"/>
                <a:gd name="connsiteY6216" fmla="*/ 2528926 h 6367455"/>
                <a:gd name="connsiteX6217" fmla="*/ 4100446 w 6891715"/>
                <a:gd name="connsiteY6217" fmla="*/ 2519722 h 6367455"/>
                <a:gd name="connsiteX6218" fmla="*/ 4091232 w 6891715"/>
                <a:gd name="connsiteY6218" fmla="*/ 2531465 h 6367455"/>
                <a:gd name="connsiteX6219" fmla="*/ 4071853 w 6891715"/>
                <a:gd name="connsiteY6219" fmla="*/ 2540033 h 6367455"/>
                <a:gd name="connsiteX6220" fmla="*/ 4057556 w 6891715"/>
                <a:gd name="connsiteY6220" fmla="*/ 2554947 h 6367455"/>
                <a:gd name="connsiteX6221" fmla="*/ 4033093 w 6891715"/>
                <a:gd name="connsiteY6221" fmla="*/ 2553995 h 6367455"/>
                <a:gd name="connsiteX6222" fmla="*/ 4005454 w 6891715"/>
                <a:gd name="connsiteY6222" fmla="*/ 2564786 h 6367455"/>
                <a:gd name="connsiteX6223" fmla="*/ 3997193 w 6891715"/>
                <a:gd name="connsiteY6223" fmla="*/ 2587000 h 6367455"/>
                <a:gd name="connsiteX6224" fmla="*/ 3968601 w 6891715"/>
                <a:gd name="connsiteY6224" fmla="*/ 2580018 h 6367455"/>
                <a:gd name="connsiteX6225" fmla="*/ 3940325 w 6891715"/>
                <a:gd name="connsiteY6225" fmla="*/ 2599060 h 6367455"/>
                <a:gd name="connsiteX6226" fmla="*/ 3921263 w 6891715"/>
                <a:gd name="connsiteY6226" fmla="*/ 2586682 h 6367455"/>
                <a:gd name="connsiteX6227" fmla="*/ 3913639 w 6891715"/>
                <a:gd name="connsiteY6227" fmla="*/ 2593030 h 6367455"/>
                <a:gd name="connsiteX6228" fmla="*/ 3908555 w 6891715"/>
                <a:gd name="connsiteY6228" fmla="*/ 2611121 h 6367455"/>
                <a:gd name="connsiteX6229" fmla="*/ 3893624 w 6891715"/>
                <a:gd name="connsiteY6229" fmla="*/ 2604774 h 6367455"/>
                <a:gd name="connsiteX6230" fmla="*/ 3904108 w 6891715"/>
                <a:gd name="connsiteY6230" fmla="*/ 2599378 h 6367455"/>
                <a:gd name="connsiteX6231" fmla="*/ 3907285 w 6891715"/>
                <a:gd name="connsiteY6231" fmla="*/ 2589856 h 6367455"/>
                <a:gd name="connsiteX6232" fmla="*/ 3896801 w 6891715"/>
                <a:gd name="connsiteY6232" fmla="*/ 2579699 h 6367455"/>
                <a:gd name="connsiteX6233" fmla="*/ 3872655 w 6891715"/>
                <a:gd name="connsiteY6233" fmla="*/ 2612391 h 6367455"/>
                <a:gd name="connsiteX6234" fmla="*/ 3866301 w 6891715"/>
                <a:gd name="connsiteY6234" fmla="*/ 2624133 h 6367455"/>
                <a:gd name="connsiteX6235" fmla="*/ 3845016 w 6891715"/>
                <a:gd name="connsiteY6235" fmla="*/ 2624133 h 6367455"/>
                <a:gd name="connsiteX6236" fmla="*/ 3854547 w 6891715"/>
                <a:gd name="connsiteY6236" fmla="*/ 2611439 h 6367455"/>
                <a:gd name="connsiteX6237" fmla="*/ 3867255 w 6891715"/>
                <a:gd name="connsiteY6237" fmla="*/ 2610486 h 6367455"/>
                <a:gd name="connsiteX6238" fmla="*/ 3865984 w 6891715"/>
                <a:gd name="connsiteY6238" fmla="*/ 2600647 h 6367455"/>
                <a:gd name="connsiteX6239" fmla="*/ 3858359 w 6891715"/>
                <a:gd name="connsiteY6239" fmla="*/ 2592712 h 6367455"/>
                <a:gd name="connsiteX6240" fmla="*/ 3845651 w 6891715"/>
                <a:gd name="connsiteY6240" fmla="*/ 2599060 h 6367455"/>
                <a:gd name="connsiteX6241" fmla="*/ 3830084 w 6891715"/>
                <a:gd name="connsiteY6241" fmla="*/ 2598109 h 6367455"/>
                <a:gd name="connsiteX6242" fmla="*/ 3819600 w 6891715"/>
                <a:gd name="connsiteY6242" fmla="*/ 2590809 h 6367455"/>
                <a:gd name="connsiteX6243" fmla="*/ 3814834 w 6891715"/>
                <a:gd name="connsiteY6243" fmla="*/ 2580335 h 6367455"/>
                <a:gd name="connsiteX6244" fmla="*/ 3824365 w 6891715"/>
                <a:gd name="connsiteY6244" fmla="*/ 2563198 h 6367455"/>
                <a:gd name="connsiteX6245" fmla="*/ 3836120 w 6891715"/>
                <a:gd name="connsiteY6245" fmla="*/ 2558122 h 6367455"/>
                <a:gd name="connsiteX6246" fmla="*/ 3845333 w 6891715"/>
                <a:gd name="connsiteY6246" fmla="*/ 2543206 h 6367455"/>
                <a:gd name="connsiteX6247" fmla="*/ 3856135 w 6891715"/>
                <a:gd name="connsiteY6247" fmla="*/ 2529243 h 6367455"/>
                <a:gd name="connsiteX6248" fmla="*/ 3858994 w 6891715"/>
                <a:gd name="connsiteY6248" fmla="*/ 2516550 h 6367455"/>
                <a:gd name="connsiteX6249" fmla="*/ 3840250 w 6891715"/>
                <a:gd name="connsiteY6249" fmla="*/ 2527339 h 6367455"/>
                <a:gd name="connsiteX6250" fmla="*/ 3817694 w 6891715"/>
                <a:gd name="connsiteY6250" fmla="*/ 2538129 h 6367455"/>
                <a:gd name="connsiteX6251" fmla="*/ 3803079 w 6891715"/>
                <a:gd name="connsiteY6251" fmla="*/ 2531782 h 6367455"/>
                <a:gd name="connsiteX6252" fmla="*/ 3806256 w 6891715"/>
                <a:gd name="connsiteY6252" fmla="*/ 2518136 h 6367455"/>
                <a:gd name="connsiteX6253" fmla="*/ 3760508 w 6891715"/>
                <a:gd name="connsiteY6253" fmla="*/ 2501630 h 6367455"/>
                <a:gd name="connsiteX6254" fmla="*/ 3730326 w 6891715"/>
                <a:gd name="connsiteY6254" fmla="*/ 2472435 h 6367455"/>
                <a:gd name="connsiteX6255" fmla="*/ 3696650 w 6891715"/>
                <a:gd name="connsiteY6255" fmla="*/ 2474972 h 6367455"/>
                <a:gd name="connsiteX6256" fmla="*/ 3686802 w 6891715"/>
                <a:gd name="connsiteY6256" fmla="*/ 2461331 h 6367455"/>
                <a:gd name="connsiteX6257" fmla="*/ 3699509 w 6891715"/>
                <a:gd name="connsiteY6257" fmla="*/ 2449589 h 6367455"/>
                <a:gd name="connsiteX6258" fmla="*/ 3689978 w 6891715"/>
                <a:gd name="connsiteY6258" fmla="*/ 2434032 h 6367455"/>
                <a:gd name="connsiteX6259" fmla="*/ 3693791 w 6891715"/>
                <a:gd name="connsiteY6259" fmla="*/ 2412762 h 6367455"/>
                <a:gd name="connsiteX6260" fmla="*/ 3683942 w 6891715"/>
                <a:gd name="connsiteY6260" fmla="*/ 2389600 h 6367455"/>
                <a:gd name="connsiteX6261" fmla="*/ 3698874 w 6891715"/>
                <a:gd name="connsiteY6261" fmla="*/ 2372780 h 6367455"/>
                <a:gd name="connsiteX6262" fmla="*/ 3700780 w 6891715"/>
                <a:gd name="connsiteY6262" fmla="*/ 2332789 h 6367455"/>
                <a:gd name="connsiteX6263" fmla="*/ 3695062 w 6891715"/>
                <a:gd name="connsiteY6263" fmla="*/ 2303276 h 6367455"/>
                <a:gd name="connsiteX6264" fmla="*/ 3708723 w 6891715"/>
                <a:gd name="connsiteY6264" fmla="*/ 2284230 h 6367455"/>
                <a:gd name="connsiteX6265" fmla="*/ 3720478 w 6891715"/>
                <a:gd name="connsiteY6265" fmla="*/ 2299784 h 6367455"/>
                <a:gd name="connsiteX6266" fmla="*/ 3723655 w 6891715"/>
                <a:gd name="connsiteY6266" fmla="*/ 2295656 h 6367455"/>
                <a:gd name="connsiteX6267" fmla="*/ 3702051 w 6891715"/>
                <a:gd name="connsiteY6267" fmla="*/ 2262014 h 6367455"/>
                <a:gd name="connsiteX6268" fmla="*/ 3703957 w 6891715"/>
                <a:gd name="connsiteY6268" fmla="*/ 2226471 h 6367455"/>
                <a:gd name="connsiteX6269" fmla="*/ 3675047 w 6891715"/>
                <a:gd name="connsiteY6269" fmla="*/ 2201079 h 6367455"/>
                <a:gd name="connsiteX6270" fmla="*/ 3674729 w 6891715"/>
                <a:gd name="connsiteY6270" fmla="*/ 2184258 h 6367455"/>
                <a:gd name="connsiteX6271" fmla="*/ 3688390 w 6891715"/>
                <a:gd name="connsiteY6271" fmla="*/ 2153791 h 6367455"/>
                <a:gd name="connsiteX6272" fmla="*/ 3681718 w 6891715"/>
                <a:gd name="connsiteY6272" fmla="*/ 2126176 h 6367455"/>
                <a:gd name="connsiteX6273" fmla="*/ 3675364 w 6891715"/>
                <a:gd name="connsiteY6273" fmla="*/ 2132525 h 6367455"/>
                <a:gd name="connsiteX6274" fmla="*/ 3665833 w 6891715"/>
                <a:gd name="connsiteY6274" fmla="*/ 2128717 h 6367455"/>
                <a:gd name="connsiteX6275" fmla="*/ 3668693 w 6891715"/>
                <a:gd name="connsiteY6275" fmla="*/ 2095708 h 6367455"/>
                <a:gd name="connsiteX6276" fmla="*/ 3661068 w 6891715"/>
                <a:gd name="connsiteY6276" fmla="*/ 2067465 h 6367455"/>
                <a:gd name="connsiteX6277" fmla="*/ 3670281 w 6891715"/>
                <a:gd name="connsiteY6277" fmla="*/ 2027488 h 6367455"/>
                <a:gd name="connsiteX6278" fmla="*/ 3687119 w 6891715"/>
                <a:gd name="connsiteY6278" fmla="*/ 2023045 h 6367455"/>
                <a:gd name="connsiteX6279" fmla="*/ 3701733 w 6891715"/>
                <a:gd name="connsiteY6279" fmla="*/ 1999556 h 6367455"/>
                <a:gd name="connsiteX6280" fmla="*/ 3716665 w 6891715"/>
                <a:gd name="connsiteY6280" fmla="*/ 1992256 h 6367455"/>
                <a:gd name="connsiteX6281" fmla="*/ 3702686 w 6891715"/>
                <a:gd name="connsiteY6281" fmla="*/ 1976706 h 6367455"/>
                <a:gd name="connsiteX6282" fmla="*/ 3709676 w 6891715"/>
                <a:gd name="connsiteY6282" fmla="*/ 1961792 h 6367455"/>
                <a:gd name="connsiteX6283" fmla="*/ 3723655 w 6891715"/>
                <a:gd name="connsiteY6283" fmla="*/ 1952272 h 6367455"/>
                <a:gd name="connsiteX6284" fmla="*/ 3740493 w 6891715"/>
                <a:gd name="connsiteY6284" fmla="*/ 1964647 h 6367455"/>
                <a:gd name="connsiteX6285" fmla="*/ 3732232 w 6891715"/>
                <a:gd name="connsiteY6285" fmla="*/ 1946877 h 6367455"/>
                <a:gd name="connsiteX6286" fmla="*/ 3752248 w 6891715"/>
                <a:gd name="connsiteY6286" fmla="*/ 1956080 h 6367455"/>
                <a:gd name="connsiteX6287" fmla="*/ 3750341 w 6891715"/>
                <a:gd name="connsiteY6287" fmla="*/ 1966869 h 6367455"/>
                <a:gd name="connsiteX6288" fmla="*/ 3767815 w 6891715"/>
                <a:gd name="connsiteY6288" fmla="*/ 1951955 h 6367455"/>
                <a:gd name="connsiteX6289" fmla="*/ 3779570 w 6891715"/>
                <a:gd name="connsiteY6289" fmla="*/ 1938309 h 6367455"/>
                <a:gd name="connsiteX6290" fmla="*/ 3793231 w 6891715"/>
                <a:gd name="connsiteY6290" fmla="*/ 1933549 h 6367455"/>
                <a:gd name="connsiteX6291" fmla="*/ 3783382 w 6891715"/>
                <a:gd name="connsiteY6291" fmla="*/ 1907526 h 6367455"/>
                <a:gd name="connsiteX6292" fmla="*/ 3783382 w 6891715"/>
                <a:gd name="connsiteY6292" fmla="*/ 1889437 h 6367455"/>
                <a:gd name="connsiteX6293" fmla="*/ 3800538 w 6891715"/>
                <a:gd name="connsiteY6293" fmla="*/ 1903083 h 6367455"/>
                <a:gd name="connsiteX6294" fmla="*/ 3800220 w 6891715"/>
                <a:gd name="connsiteY6294" fmla="*/ 1880866 h 6367455"/>
                <a:gd name="connsiteX6295" fmla="*/ 3824365 w 6891715"/>
                <a:gd name="connsiteY6295" fmla="*/ 1856429 h 6367455"/>
                <a:gd name="connsiteX6296" fmla="*/ 3834849 w 6891715"/>
                <a:gd name="connsiteY6296" fmla="*/ 1857380 h 6367455"/>
                <a:gd name="connsiteX6297" fmla="*/ 3844380 w 6891715"/>
                <a:gd name="connsiteY6297" fmla="*/ 1837386 h 6367455"/>
                <a:gd name="connsiteX6298" fmla="*/ 3852958 w 6891715"/>
                <a:gd name="connsiteY6298" fmla="*/ 1834212 h 6367455"/>
                <a:gd name="connsiteX6299" fmla="*/ 3860901 w 6891715"/>
                <a:gd name="connsiteY6299" fmla="*/ 1820246 h 6367455"/>
                <a:gd name="connsiteX6300" fmla="*/ 3871702 w 6891715"/>
                <a:gd name="connsiteY6300" fmla="*/ 1820246 h 6367455"/>
                <a:gd name="connsiteX6301" fmla="*/ 3885999 w 6891715"/>
                <a:gd name="connsiteY6301" fmla="*/ 1799300 h 6367455"/>
                <a:gd name="connsiteX6302" fmla="*/ 3890447 w 6891715"/>
                <a:gd name="connsiteY6302" fmla="*/ 1772641 h 6367455"/>
                <a:gd name="connsiteX6303" fmla="*/ 3900931 w 6891715"/>
                <a:gd name="connsiteY6303" fmla="*/ 1778037 h 6367455"/>
                <a:gd name="connsiteX6304" fmla="*/ 3911097 w 6891715"/>
                <a:gd name="connsiteY6304" fmla="*/ 1757726 h 6367455"/>
                <a:gd name="connsiteX6305" fmla="*/ 3930477 w 6891715"/>
                <a:gd name="connsiteY6305" fmla="*/ 1745031 h 6367455"/>
                <a:gd name="connsiteX6306" fmla="*/ 3934289 w 6891715"/>
                <a:gd name="connsiteY6306" fmla="*/ 1728211 h 6367455"/>
                <a:gd name="connsiteX6307" fmla="*/ 3947950 w 6891715"/>
                <a:gd name="connsiteY6307" fmla="*/ 1720594 h 6367455"/>
                <a:gd name="connsiteX6308" fmla="*/ 3944773 w 6891715"/>
                <a:gd name="connsiteY6308" fmla="*/ 1706947 h 6367455"/>
                <a:gd name="connsiteX6309" fmla="*/ 3964788 w 6891715"/>
                <a:gd name="connsiteY6309" fmla="*/ 1684730 h 6367455"/>
                <a:gd name="connsiteX6310" fmla="*/ 3993699 w 6891715"/>
                <a:gd name="connsiteY6310" fmla="*/ 1633635 h 6367455"/>
                <a:gd name="connsiteX6311" fmla="*/ 4000688 w 6891715"/>
                <a:gd name="connsiteY6311" fmla="*/ 1602214 h 6367455"/>
                <a:gd name="connsiteX6312" fmla="*/ 4016891 w 6891715"/>
                <a:gd name="connsiteY6312" fmla="*/ 1605070 h 6367455"/>
                <a:gd name="connsiteX6313" fmla="*/ 4030552 w 6891715"/>
                <a:gd name="connsiteY6313" fmla="*/ 1589202 h 6367455"/>
                <a:gd name="connsiteX6314" fmla="*/ 4050885 w 6891715"/>
                <a:gd name="connsiteY6314" fmla="*/ 1586029 h 6367455"/>
                <a:gd name="connsiteX6315" fmla="*/ 4057239 w 6891715"/>
                <a:gd name="connsiteY6315" fmla="*/ 1589837 h 6367455"/>
                <a:gd name="connsiteX6316" fmla="*/ 4067723 w 6891715"/>
                <a:gd name="connsiteY6316" fmla="*/ 1608878 h 6367455"/>
                <a:gd name="connsiteX6317" fmla="*/ 4073124 w 6891715"/>
                <a:gd name="connsiteY6317" fmla="*/ 1610149 h 6367455"/>
                <a:gd name="connsiteX6318" fmla="*/ 4070900 w 6891715"/>
                <a:gd name="connsiteY6318" fmla="*/ 1601579 h 6367455"/>
                <a:gd name="connsiteX6319" fmla="*/ 4071535 w 6891715"/>
                <a:gd name="connsiteY6319" fmla="*/ 1580315 h 6367455"/>
                <a:gd name="connsiteX6320" fmla="*/ 4056603 w 6891715"/>
                <a:gd name="connsiteY6320" fmla="*/ 1562543 h 6367455"/>
                <a:gd name="connsiteX6321" fmla="*/ 4055650 w 6891715"/>
                <a:gd name="connsiteY6321" fmla="*/ 1551117 h 6367455"/>
                <a:gd name="connsiteX6322" fmla="*/ 4061051 w 6891715"/>
                <a:gd name="connsiteY6322" fmla="*/ 1549848 h 6367455"/>
                <a:gd name="connsiteX6323" fmla="*/ 4071535 w 6891715"/>
                <a:gd name="connsiteY6323" fmla="*/ 1563813 h 6367455"/>
                <a:gd name="connsiteX6324" fmla="*/ 4083290 w 6891715"/>
                <a:gd name="connsiteY6324" fmla="*/ 1563495 h 6367455"/>
                <a:gd name="connsiteX6325" fmla="*/ 4086149 w 6891715"/>
                <a:gd name="connsiteY6325" fmla="*/ 1553656 h 6367455"/>
                <a:gd name="connsiteX6326" fmla="*/ 4071217 w 6891715"/>
                <a:gd name="connsiteY6326" fmla="*/ 1530806 h 6367455"/>
                <a:gd name="connsiteX6327" fmla="*/ 4070900 w 6891715"/>
                <a:gd name="connsiteY6327" fmla="*/ 1503512 h 6367455"/>
                <a:gd name="connsiteX6328" fmla="*/ 4082655 w 6891715"/>
                <a:gd name="connsiteY6328" fmla="*/ 1489865 h 6367455"/>
                <a:gd name="connsiteX6329" fmla="*/ 4076936 w 6891715"/>
                <a:gd name="connsiteY6329" fmla="*/ 1468601 h 6367455"/>
                <a:gd name="connsiteX6330" fmla="*/ 4048343 w 6891715"/>
                <a:gd name="connsiteY6330" fmla="*/ 1449877 h 6367455"/>
                <a:gd name="connsiteX6331" fmla="*/ 4045801 w 6891715"/>
                <a:gd name="connsiteY6331" fmla="*/ 1420361 h 6367455"/>
                <a:gd name="connsiteX6332" fmla="*/ 4029916 w 6891715"/>
                <a:gd name="connsiteY6332" fmla="*/ 1417505 h 6367455"/>
                <a:gd name="connsiteX6333" fmla="*/ 4012761 w 6891715"/>
                <a:gd name="connsiteY6333" fmla="*/ 1400684 h 6367455"/>
                <a:gd name="connsiteX6334" fmla="*/ 4003865 w 6891715"/>
                <a:gd name="connsiteY6334" fmla="*/ 1361648 h 6367455"/>
                <a:gd name="connsiteX6335" fmla="*/ 3991157 w 6891715"/>
                <a:gd name="connsiteY6335" fmla="*/ 1369582 h 6367455"/>
                <a:gd name="connsiteX6336" fmla="*/ 3980038 w 6891715"/>
                <a:gd name="connsiteY6336" fmla="*/ 1379104 h 6367455"/>
                <a:gd name="connsiteX6337" fmla="*/ 3962882 w 6891715"/>
                <a:gd name="connsiteY6337" fmla="*/ 1368630 h 6367455"/>
                <a:gd name="connsiteX6338" fmla="*/ 3959387 w 6891715"/>
                <a:gd name="connsiteY6338" fmla="*/ 1359427 h 6367455"/>
                <a:gd name="connsiteX6339" fmla="*/ 3959188 w 6891715"/>
                <a:gd name="connsiteY6339" fmla="*/ 1359168 h 6367455"/>
                <a:gd name="connsiteX6340" fmla="*/ 3952201 w 6891715"/>
                <a:gd name="connsiteY6340" fmla="*/ 1362344 h 6367455"/>
                <a:gd name="connsiteX6341" fmla="*/ 3941403 w 6891715"/>
                <a:gd name="connsiteY6341" fmla="*/ 1376002 h 6367455"/>
                <a:gd name="connsiteX6342" fmla="*/ 3915044 w 6891715"/>
                <a:gd name="connsiteY6342" fmla="*/ 1360439 h 6367455"/>
                <a:gd name="connsiteX6343" fmla="*/ 3881063 w 6891715"/>
                <a:gd name="connsiteY6343" fmla="*/ 1366791 h 6367455"/>
                <a:gd name="connsiteX6344" fmla="*/ 3869312 w 6891715"/>
                <a:gd name="connsiteY6344" fmla="*/ 1362979 h 6367455"/>
                <a:gd name="connsiteX6345" fmla="*/ 3854704 w 6891715"/>
                <a:gd name="connsiteY6345" fmla="*/ 1387435 h 6367455"/>
                <a:gd name="connsiteX6346" fmla="*/ 3828344 w 6891715"/>
                <a:gd name="connsiteY6346" fmla="*/ 1376954 h 6367455"/>
                <a:gd name="connsiteX6347" fmla="*/ 3828344 w 6891715"/>
                <a:gd name="connsiteY6347" fmla="*/ 1360121 h 6367455"/>
                <a:gd name="connsiteX6348" fmla="*/ 3818817 w 6891715"/>
                <a:gd name="connsiteY6348" fmla="*/ 1354721 h 6367455"/>
                <a:gd name="connsiteX6349" fmla="*/ 3804843 w 6891715"/>
                <a:gd name="connsiteY6349" fmla="*/ 1381400 h 6367455"/>
                <a:gd name="connsiteX6350" fmla="*/ 3788964 w 6891715"/>
                <a:gd name="connsiteY6350" fmla="*/ 1355040 h 6367455"/>
                <a:gd name="connsiteX6351" fmla="*/ 3780390 w 6891715"/>
                <a:gd name="connsiteY6351" fmla="*/ 1364568 h 6367455"/>
                <a:gd name="connsiteX6352" fmla="*/ 3782930 w 6891715"/>
                <a:gd name="connsiteY6352" fmla="*/ 1385847 h 6367455"/>
                <a:gd name="connsiteX6353" fmla="*/ 3774356 w 6891715"/>
                <a:gd name="connsiteY6353" fmla="*/ 1395375 h 6367455"/>
                <a:gd name="connsiteX6354" fmla="*/ 3763240 w 6891715"/>
                <a:gd name="connsiteY6354" fmla="*/ 1413479 h 6367455"/>
                <a:gd name="connsiteX6355" fmla="*/ 3727036 w 6891715"/>
                <a:gd name="connsiteY6355" fmla="*/ 1400138 h 6367455"/>
                <a:gd name="connsiteX6356" fmla="*/ 3760064 w 6891715"/>
                <a:gd name="connsiteY6356" fmla="*/ 1424912 h 6367455"/>
                <a:gd name="connsiteX6357" fmla="*/ 3753713 w 6891715"/>
                <a:gd name="connsiteY6357" fmla="*/ 1435393 h 6367455"/>
                <a:gd name="connsiteX6358" fmla="*/ 3735611 w 6891715"/>
                <a:gd name="connsiteY6358" fmla="*/ 1437934 h 6367455"/>
                <a:gd name="connsiteX6359" fmla="*/ 3746408 w 6891715"/>
                <a:gd name="connsiteY6359" fmla="*/ 1462072 h 6367455"/>
                <a:gd name="connsiteX6360" fmla="*/ 3731800 w 6891715"/>
                <a:gd name="connsiteY6360" fmla="*/ 1465249 h 6367455"/>
                <a:gd name="connsiteX6361" fmla="*/ 3714650 w 6891715"/>
                <a:gd name="connsiteY6361" fmla="*/ 1451909 h 6367455"/>
                <a:gd name="connsiteX6362" fmla="*/ 3708616 w 6891715"/>
                <a:gd name="connsiteY6362" fmla="*/ 1472871 h 6367455"/>
                <a:gd name="connsiteX6363" fmla="*/ 3682257 w 6891715"/>
                <a:gd name="connsiteY6363" fmla="*/ 1485893 h 6367455"/>
                <a:gd name="connsiteX6364" fmla="*/ 3708934 w 6891715"/>
                <a:gd name="connsiteY6364" fmla="*/ 1518288 h 6367455"/>
                <a:gd name="connsiteX6365" fmla="*/ 3705123 w 6891715"/>
                <a:gd name="connsiteY6365" fmla="*/ 1556084 h 6367455"/>
                <a:gd name="connsiteX6366" fmla="*/ 3694643 w 6891715"/>
                <a:gd name="connsiteY6366" fmla="*/ 1561483 h 6367455"/>
                <a:gd name="connsiteX6367" fmla="*/ 3684798 w 6891715"/>
                <a:gd name="connsiteY6367" fmla="*/ 1576411 h 6367455"/>
                <a:gd name="connsiteX6368" fmla="*/ 3671459 w 6891715"/>
                <a:gd name="connsiteY6368" fmla="*/ 1575775 h 6367455"/>
                <a:gd name="connsiteX6369" fmla="*/ 3657803 w 6891715"/>
                <a:gd name="connsiteY6369" fmla="*/ 1604995 h 6367455"/>
                <a:gd name="connsiteX6370" fmla="*/ 3676223 w 6891715"/>
                <a:gd name="connsiteY6370" fmla="*/ 1623099 h 6367455"/>
                <a:gd name="connsiteX6371" fmla="*/ 3670824 w 6891715"/>
                <a:gd name="connsiteY6371" fmla="*/ 1633580 h 6367455"/>
                <a:gd name="connsiteX6372" fmla="*/ 3659074 w 6891715"/>
                <a:gd name="connsiteY6372" fmla="*/ 1627227 h 6367455"/>
                <a:gd name="connsiteX6373" fmla="*/ 3678446 w 6891715"/>
                <a:gd name="connsiteY6373" fmla="*/ 1657718 h 6367455"/>
                <a:gd name="connsiteX6374" fmla="*/ 3698771 w 6891715"/>
                <a:gd name="connsiteY6374" fmla="*/ 1661529 h 6367455"/>
                <a:gd name="connsiteX6375" fmla="*/ 3700994 w 6891715"/>
                <a:gd name="connsiteY6375" fmla="*/ 1676457 h 6367455"/>
                <a:gd name="connsiteX6376" fmla="*/ 3693372 w 6891715"/>
                <a:gd name="connsiteY6376" fmla="*/ 1683761 h 6367455"/>
                <a:gd name="connsiteX6377" fmla="*/ 3693372 w 6891715"/>
                <a:gd name="connsiteY6377" fmla="*/ 1695513 h 6367455"/>
                <a:gd name="connsiteX6378" fmla="*/ 3710522 w 6891715"/>
                <a:gd name="connsiteY6378" fmla="*/ 1688843 h 6367455"/>
                <a:gd name="connsiteX6379" fmla="*/ 3714650 w 6891715"/>
                <a:gd name="connsiteY6379" fmla="*/ 1694243 h 6367455"/>
                <a:gd name="connsiteX6380" fmla="*/ 3704488 w 6891715"/>
                <a:gd name="connsiteY6380" fmla="*/ 1702501 h 6367455"/>
                <a:gd name="connsiteX6381" fmla="*/ 3694960 w 6891715"/>
                <a:gd name="connsiteY6381" fmla="*/ 1705995 h 6367455"/>
                <a:gd name="connsiteX6382" fmla="*/ 3682257 w 6891715"/>
                <a:gd name="connsiteY6382" fmla="*/ 1708218 h 6367455"/>
                <a:gd name="connsiteX6383" fmla="*/ 3671777 w 6891715"/>
                <a:gd name="connsiteY6383" fmla="*/ 1729497 h 6367455"/>
                <a:gd name="connsiteX6384" fmla="*/ 3652087 w 6891715"/>
                <a:gd name="connsiteY6384" fmla="*/ 1779996 h 6367455"/>
                <a:gd name="connsiteX6385" fmla="*/ 3576820 w 6891715"/>
                <a:gd name="connsiteY6385" fmla="*/ 1860986 h 6367455"/>
                <a:gd name="connsiteX6386" fmla="*/ 3567928 w 6891715"/>
                <a:gd name="connsiteY6386" fmla="*/ 1845105 h 6367455"/>
                <a:gd name="connsiteX6387" fmla="*/ 3546015 w 6891715"/>
                <a:gd name="connsiteY6387" fmla="*/ 1867657 h 6367455"/>
                <a:gd name="connsiteX6388" fmla="*/ 3545062 w 6891715"/>
                <a:gd name="connsiteY6388" fmla="*/ 1887668 h 6367455"/>
                <a:gd name="connsiteX6389" fmla="*/ 3531406 w 6891715"/>
                <a:gd name="connsiteY6389" fmla="*/ 1901641 h 6367455"/>
                <a:gd name="connsiteX6390" fmla="*/ 3510128 w 6891715"/>
                <a:gd name="connsiteY6390" fmla="*/ 1879726 h 6367455"/>
                <a:gd name="connsiteX6391" fmla="*/ 3503776 w 6891715"/>
                <a:gd name="connsiteY6391" fmla="*/ 1895608 h 6367455"/>
                <a:gd name="connsiteX6392" fmla="*/ 3498377 w 6891715"/>
                <a:gd name="connsiteY6392" fmla="*/ 1891162 h 6367455"/>
                <a:gd name="connsiteX6393" fmla="*/ 3488850 w 6891715"/>
                <a:gd name="connsiteY6393" fmla="*/ 1898783 h 6367455"/>
                <a:gd name="connsiteX6394" fmla="*/ 3484086 w 6891715"/>
                <a:gd name="connsiteY6394" fmla="*/ 1927049 h 6367455"/>
                <a:gd name="connsiteX6395" fmla="*/ 3467254 w 6891715"/>
                <a:gd name="connsiteY6395" fmla="*/ 1937846 h 6367455"/>
                <a:gd name="connsiteX6396" fmla="*/ 3438672 w 6891715"/>
                <a:gd name="connsiteY6396" fmla="*/ 1937846 h 6367455"/>
                <a:gd name="connsiteX6397" fmla="*/ 3429462 w 6891715"/>
                <a:gd name="connsiteY6397" fmla="*/ 1971827 h 6367455"/>
                <a:gd name="connsiteX6398" fmla="*/ 3416759 w 6891715"/>
                <a:gd name="connsiteY6398" fmla="*/ 1980402 h 6367455"/>
                <a:gd name="connsiteX6399" fmla="*/ 3401198 w 6891715"/>
                <a:gd name="connsiteY6399" fmla="*/ 2000727 h 6367455"/>
                <a:gd name="connsiteX6400" fmla="*/ 3407549 w 6891715"/>
                <a:gd name="connsiteY6400" fmla="*/ 2019785 h 6367455"/>
                <a:gd name="connsiteX6401" fmla="*/ 3399292 w 6891715"/>
                <a:gd name="connsiteY6401" fmla="*/ 2032491 h 6367455"/>
                <a:gd name="connsiteX6402" fmla="*/ 3382460 w 6891715"/>
                <a:gd name="connsiteY6402" fmla="*/ 2026138 h 6367455"/>
                <a:gd name="connsiteX6403" fmla="*/ 3379284 w 6891715"/>
                <a:gd name="connsiteY6403" fmla="*/ 2046137 h 6367455"/>
                <a:gd name="connsiteX6404" fmla="*/ 3369757 w 6891715"/>
                <a:gd name="connsiteY6404" fmla="*/ 2047409 h 6367455"/>
                <a:gd name="connsiteX6405" fmla="*/ 3368487 w 6891715"/>
                <a:gd name="connsiteY6405" fmla="*/ 2035657 h 6367455"/>
                <a:gd name="connsiteX6406" fmla="*/ 3358959 w 6891715"/>
                <a:gd name="connsiteY6406" fmla="*/ 2035031 h 6367455"/>
                <a:gd name="connsiteX6407" fmla="*/ 3346256 w 6891715"/>
                <a:gd name="connsiteY6407" fmla="*/ 2020103 h 6367455"/>
                <a:gd name="connsiteX6408" fmla="*/ 3350702 w 6891715"/>
                <a:gd name="connsiteY6408" fmla="*/ 2042326 h 6367455"/>
                <a:gd name="connsiteX6409" fmla="*/ 3359277 w 6891715"/>
                <a:gd name="connsiteY6409" fmla="*/ 2063286 h 6367455"/>
                <a:gd name="connsiteX6410" fmla="*/ 3352290 w 6891715"/>
                <a:gd name="connsiteY6410" fmla="*/ 2095679 h 6367455"/>
                <a:gd name="connsiteX6411" fmla="*/ 3334188 w 6891715"/>
                <a:gd name="connsiteY6411" fmla="*/ 2104571 h 6367455"/>
                <a:gd name="connsiteX6412" fmla="*/ 3326248 w 6891715"/>
                <a:gd name="connsiteY6412" fmla="*/ 2118549 h 6367455"/>
                <a:gd name="connsiteX6413" fmla="*/ 3308781 w 6891715"/>
                <a:gd name="connsiteY6413" fmla="*/ 2102349 h 6367455"/>
                <a:gd name="connsiteX6414" fmla="*/ 3299572 w 6891715"/>
                <a:gd name="connsiteY6414" fmla="*/ 2113148 h 6367455"/>
                <a:gd name="connsiteX6415" fmla="*/ 3301795 w 6891715"/>
                <a:gd name="connsiteY6415" fmla="*/ 2136336 h 6367455"/>
                <a:gd name="connsiteX6416" fmla="*/ 3327201 w 6891715"/>
                <a:gd name="connsiteY6416" fmla="*/ 2150945 h 6367455"/>
                <a:gd name="connsiteX6417" fmla="*/ 3326566 w 6891715"/>
                <a:gd name="connsiteY6417" fmla="*/ 2168096 h 6367455"/>
                <a:gd name="connsiteX6418" fmla="*/ 3313863 w 6891715"/>
                <a:gd name="connsiteY6418" fmla="*/ 2182708 h 6367455"/>
                <a:gd name="connsiteX6419" fmla="*/ 3304653 w 6891715"/>
                <a:gd name="connsiteY6419" fmla="*/ 2213199 h 6367455"/>
                <a:gd name="connsiteX6420" fmla="*/ 3297349 w 6891715"/>
                <a:gd name="connsiteY6420" fmla="*/ 2224950 h 6367455"/>
                <a:gd name="connsiteX6421" fmla="*/ 3303700 w 6891715"/>
                <a:gd name="connsiteY6421" fmla="*/ 2239878 h 6367455"/>
                <a:gd name="connsiteX6422" fmla="*/ 3303700 w 6891715"/>
                <a:gd name="connsiteY6422" fmla="*/ 2260838 h 6367455"/>
                <a:gd name="connsiteX6423" fmla="*/ 3315768 w 6891715"/>
                <a:gd name="connsiteY6423" fmla="*/ 2269099 h 6367455"/>
                <a:gd name="connsiteX6424" fmla="*/ 3311640 w 6891715"/>
                <a:gd name="connsiteY6424" fmla="*/ 2280851 h 6367455"/>
                <a:gd name="connsiteX6425" fmla="*/ 3304335 w 6891715"/>
                <a:gd name="connsiteY6425" fmla="*/ 2265921 h 6367455"/>
                <a:gd name="connsiteX6426" fmla="*/ 3280834 w 6891715"/>
                <a:gd name="connsiteY6426" fmla="*/ 2265288 h 6367455"/>
                <a:gd name="connsiteX6427" fmla="*/ 3282105 w 6891715"/>
                <a:gd name="connsiteY6427" fmla="*/ 2321187 h 6367455"/>
                <a:gd name="connsiteX6428" fmla="*/ 3290044 w 6891715"/>
                <a:gd name="connsiteY6428" fmla="*/ 2339928 h 6367455"/>
                <a:gd name="connsiteX6429" fmla="*/ 3280517 w 6891715"/>
                <a:gd name="connsiteY6429" fmla="*/ 2351672 h 6367455"/>
                <a:gd name="connsiteX6430" fmla="*/ 3293538 w 6891715"/>
                <a:gd name="connsiteY6430" fmla="*/ 2394871 h 6367455"/>
                <a:gd name="connsiteX6431" fmla="*/ 3286233 w 6891715"/>
                <a:gd name="connsiteY6431" fmla="*/ 2412969 h 6367455"/>
                <a:gd name="connsiteX6432" fmla="*/ 3305606 w 6891715"/>
                <a:gd name="connsiteY6432" fmla="*/ 2448552 h 6367455"/>
                <a:gd name="connsiteX6433" fmla="*/ 3306876 w 6891715"/>
                <a:gd name="connsiteY6433" fmla="*/ 2458715 h 6367455"/>
                <a:gd name="connsiteX6434" fmla="*/ 3290044 w 6891715"/>
                <a:gd name="connsiteY6434" fmla="*/ 2459350 h 6367455"/>
                <a:gd name="connsiteX6435" fmla="*/ 3285916 w 6891715"/>
                <a:gd name="connsiteY6435" fmla="*/ 2469829 h 6367455"/>
                <a:gd name="connsiteX6436" fmla="*/ 3305923 w 6891715"/>
                <a:gd name="connsiteY6436" fmla="*/ 2474908 h 6367455"/>
                <a:gd name="connsiteX6437" fmla="*/ 3300524 w 6891715"/>
                <a:gd name="connsiteY6437" fmla="*/ 2492694 h 6367455"/>
                <a:gd name="connsiteX6438" fmla="*/ 3306241 w 6891715"/>
                <a:gd name="connsiteY6438" fmla="*/ 2501270 h 6367455"/>
                <a:gd name="connsiteX6439" fmla="*/ 3317674 w 6891715"/>
                <a:gd name="connsiteY6439" fmla="*/ 2484436 h 6367455"/>
                <a:gd name="connsiteX6440" fmla="*/ 3328154 w 6891715"/>
                <a:gd name="connsiteY6440" fmla="*/ 2477450 h 6367455"/>
                <a:gd name="connsiteX6441" fmla="*/ 3340857 w 6891715"/>
                <a:gd name="connsiteY6441" fmla="*/ 2495552 h 6367455"/>
                <a:gd name="connsiteX6442" fmla="*/ 3355783 w 6891715"/>
                <a:gd name="connsiteY6442" fmla="*/ 2490468 h 6367455"/>
                <a:gd name="connsiteX6443" fmla="*/ 3365311 w 6891715"/>
                <a:gd name="connsiteY6443" fmla="*/ 2502854 h 6367455"/>
                <a:gd name="connsiteX6444" fmla="*/ 3383413 w 6891715"/>
                <a:gd name="connsiteY6444" fmla="*/ 2519375 h 6367455"/>
                <a:gd name="connsiteX6445" fmla="*/ 3390082 w 6891715"/>
                <a:gd name="connsiteY6445" fmla="*/ 2533030 h 6367455"/>
                <a:gd name="connsiteX6446" fmla="*/ 3401833 w 6891715"/>
                <a:gd name="connsiteY6446" fmla="*/ 2529855 h 6367455"/>
                <a:gd name="connsiteX6447" fmla="*/ 3408184 w 6891715"/>
                <a:gd name="connsiteY6447" fmla="*/ 2535889 h 6367455"/>
                <a:gd name="connsiteX6448" fmla="*/ 3414536 w 6891715"/>
                <a:gd name="connsiteY6448" fmla="*/ 2547640 h 6367455"/>
                <a:gd name="connsiteX6449" fmla="*/ 3404056 w 6891715"/>
                <a:gd name="connsiteY6449" fmla="*/ 2554944 h 6367455"/>
                <a:gd name="connsiteX6450" fmla="*/ 3411360 w 6891715"/>
                <a:gd name="connsiteY6450" fmla="*/ 2563519 h 6367455"/>
                <a:gd name="connsiteX6451" fmla="*/ 3432638 w 6891715"/>
                <a:gd name="connsiteY6451" fmla="*/ 2574950 h 6367455"/>
                <a:gd name="connsiteX6452" fmla="*/ 3442483 w 6891715"/>
                <a:gd name="connsiteY6452" fmla="*/ 2593690 h 6367455"/>
                <a:gd name="connsiteX6453" fmla="*/ 3448200 w 6891715"/>
                <a:gd name="connsiteY6453" fmla="*/ 2629264 h 6367455"/>
                <a:gd name="connsiteX6454" fmla="*/ 3440895 w 6891715"/>
                <a:gd name="connsiteY6454" fmla="*/ 2640062 h 6367455"/>
                <a:gd name="connsiteX6455" fmla="*/ 3445024 w 6891715"/>
                <a:gd name="connsiteY6455" fmla="*/ 2649591 h 6367455"/>
                <a:gd name="connsiteX6456" fmla="*/ 3433591 w 6891715"/>
                <a:gd name="connsiteY6456" fmla="*/ 2663247 h 6367455"/>
                <a:gd name="connsiteX6457" fmla="*/ 3429462 w 6891715"/>
                <a:gd name="connsiteY6457" fmla="*/ 2674998 h 6367455"/>
                <a:gd name="connsiteX6458" fmla="*/ 3405326 w 6891715"/>
                <a:gd name="connsiteY6458" fmla="*/ 2690880 h 6367455"/>
                <a:gd name="connsiteX6459" fmla="*/ 3380872 w 6891715"/>
                <a:gd name="connsiteY6459" fmla="*/ 2699772 h 6367455"/>
                <a:gd name="connsiteX6460" fmla="*/ 3372615 w 6891715"/>
                <a:gd name="connsiteY6460" fmla="*/ 2697548 h 6367455"/>
                <a:gd name="connsiteX6461" fmla="*/ 3361182 w 6891715"/>
                <a:gd name="connsiteY6461" fmla="*/ 2712475 h 6367455"/>
                <a:gd name="connsiteX6462" fmla="*/ 3352290 w 6891715"/>
                <a:gd name="connsiteY6462" fmla="*/ 2706124 h 6367455"/>
                <a:gd name="connsiteX6463" fmla="*/ 3351972 w 6891715"/>
                <a:gd name="connsiteY6463" fmla="*/ 2658801 h 6367455"/>
                <a:gd name="connsiteX6464" fmla="*/ 3336093 w 6891715"/>
                <a:gd name="connsiteY6464" fmla="*/ 2656896 h 6367455"/>
                <a:gd name="connsiteX6465" fmla="*/ 3317991 w 6891715"/>
                <a:gd name="connsiteY6465" fmla="*/ 2636251 h 6367455"/>
                <a:gd name="connsiteX6466" fmla="*/ 3311640 w 6891715"/>
                <a:gd name="connsiteY6466" fmla="*/ 2649591 h 6367455"/>
                <a:gd name="connsiteX6467" fmla="*/ 3338634 w 6891715"/>
                <a:gd name="connsiteY6467" fmla="*/ 2676905 h 6367455"/>
                <a:gd name="connsiteX6468" fmla="*/ 3342763 w 6891715"/>
                <a:gd name="connsiteY6468" fmla="*/ 2698183 h 6367455"/>
                <a:gd name="connsiteX6469" fmla="*/ 3334506 w 6891715"/>
                <a:gd name="connsiteY6469" fmla="*/ 2708664 h 6367455"/>
                <a:gd name="connsiteX6470" fmla="*/ 3330377 w 6891715"/>
                <a:gd name="connsiteY6470" fmla="*/ 2702315 h 6367455"/>
                <a:gd name="connsiteX6471" fmla="*/ 3303383 w 6891715"/>
                <a:gd name="connsiteY6471" fmla="*/ 2671824 h 6367455"/>
                <a:gd name="connsiteX6472" fmla="*/ 3311322 w 6891715"/>
                <a:gd name="connsiteY6472" fmla="*/ 2696279 h 6367455"/>
                <a:gd name="connsiteX6473" fmla="*/ 3300524 w 6891715"/>
                <a:gd name="connsiteY6473" fmla="*/ 2698501 h 6367455"/>
                <a:gd name="connsiteX6474" fmla="*/ 3272577 w 6891715"/>
                <a:gd name="connsiteY6474" fmla="*/ 2674366 h 6367455"/>
                <a:gd name="connsiteX6475" fmla="*/ 3251934 w 6891715"/>
                <a:gd name="connsiteY6475" fmla="*/ 2684845 h 6367455"/>
                <a:gd name="connsiteX6476" fmla="*/ 3231609 w 6891715"/>
                <a:gd name="connsiteY6476" fmla="*/ 2677858 h 6367455"/>
                <a:gd name="connsiteX6477" fmla="*/ 3228433 w 6891715"/>
                <a:gd name="connsiteY6477" fmla="*/ 2691833 h 6367455"/>
                <a:gd name="connsiteX6478" fmla="*/ 3195405 w 6891715"/>
                <a:gd name="connsiteY6478" fmla="*/ 2684527 h 6367455"/>
                <a:gd name="connsiteX6479" fmla="*/ 3179843 w 6891715"/>
                <a:gd name="connsiteY6479" fmla="*/ 2692150 h 6367455"/>
                <a:gd name="connsiteX6480" fmla="*/ 3196993 w 6891715"/>
                <a:gd name="connsiteY6480" fmla="*/ 2705488 h 6367455"/>
                <a:gd name="connsiteX6481" fmla="*/ 3237008 w 6891715"/>
                <a:gd name="connsiteY6481" fmla="*/ 2701043 h 6367455"/>
                <a:gd name="connsiteX6482" fmla="*/ 3247488 w 6891715"/>
                <a:gd name="connsiteY6482" fmla="*/ 2695643 h 6367455"/>
                <a:gd name="connsiteX6483" fmla="*/ 3257016 w 6891715"/>
                <a:gd name="connsiteY6483" fmla="*/ 2707394 h 6367455"/>
                <a:gd name="connsiteX6484" fmla="*/ 3280517 w 6891715"/>
                <a:gd name="connsiteY6484" fmla="*/ 2717556 h 6367455"/>
                <a:gd name="connsiteX6485" fmla="*/ 3284645 w 6891715"/>
                <a:gd name="connsiteY6485" fmla="*/ 2705806 h 6367455"/>
                <a:gd name="connsiteX6486" fmla="*/ 3293220 w 6891715"/>
                <a:gd name="connsiteY6486" fmla="*/ 2720734 h 6367455"/>
                <a:gd name="connsiteX6487" fmla="*/ 3289409 w 6891715"/>
                <a:gd name="connsiteY6487" fmla="*/ 2735344 h 6367455"/>
                <a:gd name="connsiteX6488" fmla="*/ 3297666 w 6891715"/>
                <a:gd name="connsiteY6488" fmla="*/ 2743602 h 6367455"/>
                <a:gd name="connsiteX6489" fmla="*/ 3308464 w 6891715"/>
                <a:gd name="connsiteY6489" fmla="*/ 2732167 h 6367455"/>
                <a:gd name="connsiteX6490" fmla="*/ 3338952 w 6891715"/>
                <a:gd name="connsiteY6490" fmla="*/ 2737884 h 6367455"/>
                <a:gd name="connsiteX6491" fmla="*/ 3361182 w 6891715"/>
                <a:gd name="connsiteY6491" fmla="*/ 2733755 h 6367455"/>
                <a:gd name="connsiteX6492" fmla="*/ 3380237 w 6891715"/>
                <a:gd name="connsiteY6492" fmla="*/ 2723910 h 6367455"/>
                <a:gd name="connsiteX6493" fmla="*/ 3392940 w 6891715"/>
                <a:gd name="connsiteY6493" fmla="*/ 2732485 h 6367455"/>
                <a:gd name="connsiteX6494" fmla="*/ 3391035 w 6891715"/>
                <a:gd name="connsiteY6494" fmla="*/ 2745190 h 6367455"/>
                <a:gd name="connsiteX6495" fmla="*/ 3398339 w 6891715"/>
                <a:gd name="connsiteY6495" fmla="*/ 2753129 h 6367455"/>
                <a:gd name="connsiteX6496" fmla="*/ 3411360 w 6891715"/>
                <a:gd name="connsiteY6496" fmla="*/ 2767104 h 6367455"/>
                <a:gd name="connsiteX6497" fmla="*/ 3411360 w 6891715"/>
                <a:gd name="connsiteY6497" fmla="*/ 2775043 h 6367455"/>
                <a:gd name="connsiteX6498" fmla="*/ 3405009 w 6891715"/>
                <a:gd name="connsiteY6498" fmla="*/ 2786794 h 6367455"/>
                <a:gd name="connsiteX6499" fmla="*/ 3396434 w 6891715"/>
                <a:gd name="connsiteY6499" fmla="*/ 2782031 h 6367455"/>
                <a:gd name="connsiteX6500" fmla="*/ 3385954 w 6891715"/>
                <a:gd name="connsiteY6500" fmla="*/ 2773455 h 6367455"/>
                <a:gd name="connsiteX6501" fmla="*/ 3390082 w 6891715"/>
                <a:gd name="connsiteY6501" fmla="*/ 2764880 h 6367455"/>
                <a:gd name="connsiteX6502" fmla="*/ 3384366 w 6891715"/>
                <a:gd name="connsiteY6502" fmla="*/ 2753764 h 6367455"/>
                <a:gd name="connsiteX6503" fmla="*/ 3380555 w 6891715"/>
                <a:gd name="connsiteY6503" fmla="*/ 2772502 h 6367455"/>
                <a:gd name="connsiteX6504" fmla="*/ 3370075 w 6891715"/>
                <a:gd name="connsiteY6504" fmla="*/ 2775678 h 6367455"/>
                <a:gd name="connsiteX6505" fmla="*/ 3363088 w 6891715"/>
                <a:gd name="connsiteY6505" fmla="*/ 2799814 h 6367455"/>
                <a:gd name="connsiteX6506" fmla="*/ 3346891 w 6891715"/>
                <a:gd name="connsiteY6506" fmla="*/ 2801402 h 6367455"/>
                <a:gd name="connsiteX6507" fmla="*/ 3344986 w 6891715"/>
                <a:gd name="connsiteY6507" fmla="*/ 2785525 h 6367455"/>
                <a:gd name="connsiteX6508" fmla="*/ 3337046 w 6891715"/>
                <a:gd name="connsiteY6508" fmla="*/ 2777904 h 6367455"/>
                <a:gd name="connsiteX6509" fmla="*/ 3329107 w 6891715"/>
                <a:gd name="connsiteY6509" fmla="*/ 2802355 h 6367455"/>
                <a:gd name="connsiteX6510" fmla="*/ 3309099 w 6891715"/>
                <a:gd name="connsiteY6510" fmla="*/ 2823640 h 6367455"/>
                <a:gd name="connsiteX6511" fmla="*/ 3280517 w 6891715"/>
                <a:gd name="connsiteY6511" fmla="*/ 2828405 h 6367455"/>
                <a:gd name="connsiteX6512" fmla="*/ 3279882 w 6891715"/>
                <a:gd name="connsiteY6512" fmla="*/ 2844917 h 6367455"/>
                <a:gd name="connsiteX6513" fmla="*/ 3262732 w 6891715"/>
                <a:gd name="connsiteY6513" fmla="*/ 2853812 h 6367455"/>
                <a:gd name="connsiteX6514" fmla="*/ 3207473 w 6891715"/>
                <a:gd name="connsiteY6514" fmla="*/ 2844601 h 6367455"/>
                <a:gd name="connsiteX6515" fmla="*/ 3193182 w 6891715"/>
                <a:gd name="connsiteY6515" fmla="*/ 2851905 h 6367455"/>
                <a:gd name="connsiteX6516" fmla="*/ 3204615 w 6891715"/>
                <a:gd name="connsiteY6516" fmla="*/ 2865880 h 6367455"/>
                <a:gd name="connsiteX6517" fmla="*/ 3250029 w 6891715"/>
                <a:gd name="connsiteY6517" fmla="*/ 2864292 h 6367455"/>
                <a:gd name="connsiteX6518" fmla="*/ 3257968 w 6891715"/>
                <a:gd name="connsiteY6518" fmla="*/ 2884298 h 6367455"/>
                <a:gd name="connsiteX6519" fmla="*/ 3247171 w 6891715"/>
                <a:gd name="connsiteY6519" fmla="*/ 2891602 h 6367455"/>
                <a:gd name="connsiteX6520" fmla="*/ 3222717 w 6891715"/>
                <a:gd name="connsiteY6520" fmla="*/ 2881440 h 6367455"/>
                <a:gd name="connsiteX6521" fmla="*/ 3221764 w 6891715"/>
                <a:gd name="connsiteY6521" fmla="*/ 2888744 h 6367455"/>
                <a:gd name="connsiteX6522" fmla="*/ 3210014 w 6891715"/>
                <a:gd name="connsiteY6522" fmla="*/ 2894461 h 6367455"/>
                <a:gd name="connsiteX6523" fmla="*/ 3195087 w 6891715"/>
                <a:gd name="connsiteY6523" fmla="*/ 2897319 h 6367455"/>
                <a:gd name="connsiteX6524" fmla="*/ 3184607 w 6891715"/>
                <a:gd name="connsiteY6524" fmla="*/ 2891602 h 6367455"/>
                <a:gd name="connsiteX6525" fmla="*/ 3176032 w 6891715"/>
                <a:gd name="connsiteY6525" fmla="*/ 2895731 h 6367455"/>
                <a:gd name="connsiteX6526" fmla="*/ 3178891 w 6891715"/>
                <a:gd name="connsiteY6526" fmla="*/ 2903354 h 6367455"/>
                <a:gd name="connsiteX6527" fmla="*/ 3189053 w 6891715"/>
                <a:gd name="connsiteY6527" fmla="*/ 2912884 h 6367455"/>
                <a:gd name="connsiteX6528" fmla="*/ 3200169 w 6891715"/>
                <a:gd name="connsiteY6528" fmla="*/ 2910024 h 6367455"/>
                <a:gd name="connsiteX6529" fmla="*/ 3207155 w 6891715"/>
                <a:gd name="connsiteY6529" fmla="*/ 2911295 h 6367455"/>
                <a:gd name="connsiteX6530" fmla="*/ 3213507 w 6891715"/>
                <a:gd name="connsiteY6530" fmla="*/ 2921142 h 6367455"/>
                <a:gd name="connsiteX6531" fmla="*/ 3219541 w 6891715"/>
                <a:gd name="connsiteY6531" fmla="*/ 2924316 h 6367455"/>
                <a:gd name="connsiteX6532" fmla="*/ 3223034 w 6891715"/>
                <a:gd name="connsiteY6532" fmla="*/ 2920189 h 6367455"/>
                <a:gd name="connsiteX6533" fmla="*/ 3219859 w 6891715"/>
                <a:gd name="connsiteY6533" fmla="*/ 2909707 h 6367455"/>
                <a:gd name="connsiteX6534" fmla="*/ 3216048 w 6891715"/>
                <a:gd name="connsiteY6534" fmla="*/ 2903038 h 6367455"/>
                <a:gd name="connsiteX6535" fmla="*/ 3221447 w 6891715"/>
                <a:gd name="connsiteY6535" fmla="*/ 2895731 h 6367455"/>
                <a:gd name="connsiteX6536" fmla="*/ 3221764 w 6891715"/>
                <a:gd name="connsiteY6536" fmla="*/ 2888744 h 6367455"/>
                <a:gd name="connsiteX6537" fmla="*/ 3253840 w 6891715"/>
                <a:gd name="connsiteY6537" fmla="*/ 2909707 h 6367455"/>
                <a:gd name="connsiteX6538" fmla="*/ 3257016 w 6891715"/>
                <a:gd name="connsiteY6538" fmla="*/ 2929395 h 6367455"/>
                <a:gd name="connsiteX6539" fmla="*/ 3243360 w 6891715"/>
                <a:gd name="connsiteY6539" fmla="*/ 2931935 h 6367455"/>
                <a:gd name="connsiteX6540" fmla="*/ 3250982 w 6891715"/>
                <a:gd name="connsiteY6540" fmla="*/ 2947504 h 6367455"/>
                <a:gd name="connsiteX6541" fmla="*/ 3239549 w 6891715"/>
                <a:gd name="connsiteY6541" fmla="*/ 2962430 h 6367455"/>
                <a:gd name="connsiteX6542" fmla="*/ 3252252 w 6891715"/>
                <a:gd name="connsiteY6542" fmla="*/ 2975770 h 6367455"/>
                <a:gd name="connsiteX6543" fmla="*/ 3240819 w 6891715"/>
                <a:gd name="connsiteY6543" fmla="*/ 2987839 h 6367455"/>
                <a:gd name="connsiteX6544" fmla="*/ 3227163 w 6891715"/>
                <a:gd name="connsiteY6544" fmla="*/ 2976087 h 6367455"/>
                <a:gd name="connsiteX6545" fmla="*/ 3220811 w 6891715"/>
                <a:gd name="connsiteY6545" fmla="*/ 2995144 h 6367455"/>
                <a:gd name="connsiteX6546" fmla="*/ 3241772 w 6891715"/>
                <a:gd name="connsiteY6546" fmla="*/ 3009753 h 6367455"/>
                <a:gd name="connsiteX6547" fmla="*/ 3246536 w 6891715"/>
                <a:gd name="connsiteY6547" fmla="*/ 3023727 h 6367455"/>
                <a:gd name="connsiteX6548" fmla="*/ 3232562 w 6891715"/>
                <a:gd name="connsiteY6548" fmla="*/ 3038337 h 6367455"/>
                <a:gd name="connsiteX6549" fmla="*/ 3243360 w 6891715"/>
                <a:gd name="connsiteY6549" fmla="*/ 3047547 h 6367455"/>
                <a:gd name="connsiteX6550" fmla="*/ 3242725 w 6891715"/>
                <a:gd name="connsiteY6550" fmla="*/ 3067873 h 6367455"/>
                <a:gd name="connsiteX6551" fmla="*/ 3223352 w 6891715"/>
                <a:gd name="connsiteY6551" fmla="*/ 3086930 h 6367455"/>
                <a:gd name="connsiteX6552" fmla="*/ 3222717 w 6891715"/>
                <a:gd name="connsiteY6552" fmla="*/ 3101857 h 6367455"/>
                <a:gd name="connsiteX6553" fmla="*/ 3229069 w 6891715"/>
                <a:gd name="connsiteY6553" fmla="*/ 3125994 h 6367455"/>
                <a:gd name="connsiteX6554" fmla="*/ 3217953 w 6891715"/>
                <a:gd name="connsiteY6554" fmla="*/ 3149179 h 6367455"/>
                <a:gd name="connsiteX6555" fmla="*/ 3218271 w 6891715"/>
                <a:gd name="connsiteY6555" fmla="*/ 3179668 h 6367455"/>
                <a:gd name="connsiteX6556" fmla="*/ 3203662 w 6891715"/>
                <a:gd name="connsiteY6556" fmla="*/ 3231756 h 6367455"/>
                <a:gd name="connsiteX6557" fmla="*/ 3173492 w 6891715"/>
                <a:gd name="connsiteY6557" fmla="*/ 3297185 h 6367455"/>
                <a:gd name="connsiteX6558" fmla="*/ 3148085 w 6891715"/>
                <a:gd name="connsiteY6558" fmla="*/ 3285752 h 6367455"/>
                <a:gd name="connsiteX6559" fmla="*/ 3114422 w 6891715"/>
                <a:gd name="connsiteY6559" fmla="*/ 3290515 h 6367455"/>
                <a:gd name="connsiteX6560" fmla="*/ 3104577 w 6891715"/>
                <a:gd name="connsiteY6560" fmla="*/ 3278763 h 6367455"/>
                <a:gd name="connsiteX6561" fmla="*/ 3065832 w 6891715"/>
                <a:gd name="connsiteY6561" fmla="*/ 3286386 h 6367455"/>
                <a:gd name="connsiteX6562" fmla="*/ 3055352 w 6891715"/>
                <a:gd name="connsiteY6562" fmla="*/ 3310842 h 6367455"/>
                <a:gd name="connsiteX6563" fmla="*/ 3036297 w 6891715"/>
                <a:gd name="connsiteY6563" fmla="*/ 3305761 h 6367455"/>
                <a:gd name="connsiteX6564" fmla="*/ 3032168 w 6891715"/>
                <a:gd name="connsiteY6564" fmla="*/ 3332122 h 6367455"/>
                <a:gd name="connsiteX6565" fmla="*/ 3008985 w 6891715"/>
                <a:gd name="connsiteY6565" fmla="*/ 3359754 h 6367455"/>
                <a:gd name="connsiteX6566" fmla="*/ 3025499 w 6891715"/>
                <a:gd name="connsiteY6566" fmla="*/ 3391193 h 6367455"/>
                <a:gd name="connsiteX6567" fmla="*/ 3022641 w 6891715"/>
                <a:gd name="connsiteY6567" fmla="*/ 3416601 h 6367455"/>
                <a:gd name="connsiteX6568" fmla="*/ 3009620 w 6891715"/>
                <a:gd name="connsiteY6568" fmla="*/ 3418824 h 6367455"/>
                <a:gd name="connsiteX6569" fmla="*/ 2977862 w 6891715"/>
                <a:gd name="connsiteY6569" fmla="*/ 3411837 h 6367455"/>
                <a:gd name="connsiteX6570" fmla="*/ 2930542 w 6891715"/>
                <a:gd name="connsiteY6570" fmla="*/ 3432164 h 6367455"/>
                <a:gd name="connsiteX6571" fmla="*/ 2918792 w 6891715"/>
                <a:gd name="connsiteY6571" fmla="*/ 3423906 h 6367455"/>
                <a:gd name="connsiteX6572" fmla="*/ 2882588 w 6891715"/>
                <a:gd name="connsiteY6572" fmla="*/ 3426447 h 6367455"/>
                <a:gd name="connsiteX6573" fmla="*/ 2883858 w 6891715"/>
                <a:gd name="connsiteY6573" fmla="*/ 3408344 h 6367455"/>
                <a:gd name="connsiteX6574" fmla="*/ 2899419 w 6891715"/>
                <a:gd name="connsiteY6574" fmla="*/ 3403897 h 6367455"/>
                <a:gd name="connsiteX6575" fmla="*/ 2893068 w 6891715"/>
                <a:gd name="connsiteY6575" fmla="*/ 3392463 h 6367455"/>
                <a:gd name="connsiteX6576" fmla="*/ 2903230 w 6891715"/>
                <a:gd name="connsiteY6576" fmla="*/ 3368330 h 6367455"/>
                <a:gd name="connsiteX6577" fmla="*/ 2852100 w 6891715"/>
                <a:gd name="connsiteY6577" fmla="*/ 3293691 h 6367455"/>
                <a:gd name="connsiteX6578" fmla="*/ 2857181 w 6891715"/>
                <a:gd name="connsiteY6578" fmla="*/ 3281306 h 6367455"/>
                <a:gd name="connsiteX6579" fmla="*/ 2867979 w 6891715"/>
                <a:gd name="connsiteY6579" fmla="*/ 3290515 h 6367455"/>
                <a:gd name="connsiteX6580" fmla="*/ 2875283 w 6891715"/>
                <a:gd name="connsiteY6580" fmla="*/ 3289244 h 6367455"/>
                <a:gd name="connsiteX6581" fmla="*/ 2882270 w 6891715"/>
                <a:gd name="connsiteY6581" fmla="*/ 3276541 h 6367455"/>
                <a:gd name="connsiteX6582" fmla="*/ 2867661 w 6891715"/>
                <a:gd name="connsiteY6582" fmla="*/ 3252402 h 6367455"/>
                <a:gd name="connsiteX6583" fmla="*/ 2867661 w 6891715"/>
                <a:gd name="connsiteY6583" fmla="*/ 3241921 h 6367455"/>
                <a:gd name="connsiteX6584" fmla="*/ 2890527 w 6891715"/>
                <a:gd name="connsiteY6584" fmla="*/ 3243826 h 6367455"/>
                <a:gd name="connsiteX6585" fmla="*/ 2892750 w 6891715"/>
                <a:gd name="connsiteY6585" fmla="*/ 3222863 h 6367455"/>
                <a:gd name="connsiteX6586" fmla="*/ 2821930 w 6891715"/>
                <a:gd name="connsiteY6586" fmla="*/ 3147590 h 6367455"/>
                <a:gd name="connsiteX6587" fmla="*/ 2812084 w 6891715"/>
                <a:gd name="connsiteY6587" fmla="*/ 3089788 h 6367455"/>
                <a:gd name="connsiteX6588" fmla="*/ 2795888 w 6891715"/>
                <a:gd name="connsiteY6588" fmla="*/ 3080260 h 6367455"/>
                <a:gd name="connsiteX6589" fmla="*/ 2787313 w 6891715"/>
                <a:gd name="connsiteY6589" fmla="*/ 3042465 h 6367455"/>
                <a:gd name="connsiteX6590" fmla="*/ 2772387 w 6891715"/>
                <a:gd name="connsiteY6590" fmla="*/ 3022457 h 6367455"/>
                <a:gd name="connsiteX6591" fmla="*/ 2790171 w 6891715"/>
                <a:gd name="connsiteY6591" fmla="*/ 3018328 h 6367455"/>
                <a:gd name="connsiteX6592" fmla="*/ 2793347 w 6891715"/>
                <a:gd name="connsiteY6592" fmla="*/ 3008801 h 6367455"/>
                <a:gd name="connsiteX6593" fmla="*/ 2779374 w 6891715"/>
                <a:gd name="connsiteY6593" fmla="*/ 2996097 h 6367455"/>
                <a:gd name="connsiteX6594" fmla="*/ 2775245 w 6891715"/>
                <a:gd name="connsiteY6594" fmla="*/ 2979263 h 6367455"/>
                <a:gd name="connsiteX6595" fmla="*/ 2779056 w 6891715"/>
                <a:gd name="connsiteY6595" fmla="*/ 2969736 h 6367455"/>
                <a:gd name="connsiteX6596" fmla="*/ 2779056 w 6891715"/>
                <a:gd name="connsiteY6596" fmla="*/ 2956077 h 6367455"/>
                <a:gd name="connsiteX6597" fmla="*/ 2768576 w 6891715"/>
                <a:gd name="connsiteY6597" fmla="*/ 2951632 h 6367455"/>
                <a:gd name="connsiteX6598" fmla="*/ 2756825 w 6891715"/>
                <a:gd name="connsiteY6598" fmla="*/ 2957348 h 6367455"/>
                <a:gd name="connsiteX6599" fmla="*/ 2739676 w 6891715"/>
                <a:gd name="connsiteY6599" fmla="*/ 2952267 h 6367455"/>
                <a:gd name="connsiteX6600" fmla="*/ 2741899 w 6891715"/>
                <a:gd name="connsiteY6600" fmla="*/ 2941467 h 6367455"/>
                <a:gd name="connsiteX6601" fmla="*/ 2779691 w 6891715"/>
                <a:gd name="connsiteY6601" fmla="*/ 2919236 h 6367455"/>
                <a:gd name="connsiteX6602" fmla="*/ 2763812 w 6891715"/>
                <a:gd name="connsiteY6602" fmla="*/ 2902720 h 6367455"/>
                <a:gd name="connsiteX6603" fmla="*/ 2759684 w 6891715"/>
                <a:gd name="connsiteY6603" fmla="*/ 2902720 h 6367455"/>
                <a:gd name="connsiteX6604" fmla="*/ 2756190 w 6891715"/>
                <a:gd name="connsiteY6604" fmla="*/ 2903038 h 6367455"/>
                <a:gd name="connsiteX6605" fmla="*/ 2753332 w 6891715"/>
                <a:gd name="connsiteY6605" fmla="*/ 2903672 h 6367455"/>
                <a:gd name="connsiteX6606" fmla="*/ 2752379 w 6891715"/>
                <a:gd name="connsiteY6606" fmla="*/ 2903989 h 6367455"/>
                <a:gd name="connsiteX6607" fmla="*/ 2752062 w 6891715"/>
                <a:gd name="connsiteY6607" fmla="*/ 2904623 h 6367455"/>
                <a:gd name="connsiteX6608" fmla="*/ 2751426 w 6891715"/>
                <a:gd name="connsiteY6608" fmla="*/ 2906529 h 6367455"/>
                <a:gd name="connsiteX6609" fmla="*/ 2751109 w 6891715"/>
                <a:gd name="connsiteY6609" fmla="*/ 2909072 h 6367455"/>
                <a:gd name="connsiteX6610" fmla="*/ 2751109 w 6891715"/>
                <a:gd name="connsiteY6610" fmla="*/ 2911930 h 6367455"/>
                <a:gd name="connsiteX6611" fmla="*/ 2751109 w 6891715"/>
                <a:gd name="connsiteY6611" fmla="*/ 2917011 h 6367455"/>
                <a:gd name="connsiteX6612" fmla="*/ 2751109 w 6891715"/>
                <a:gd name="connsiteY6612" fmla="*/ 2919236 h 6367455"/>
                <a:gd name="connsiteX6613" fmla="*/ 2745710 w 6891715"/>
                <a:gd name="connsiteY6613" fmla="*/ 2915423 h 6367455"/>
                <a:gd name="connsiteX6614" fmla="*/ 2746980 w 6891715"/>
                <a:gd name="connsiteY6614" fmla="*/ 2898272 h 6367455"/>
                <a:gd name="connsiteX6615" fmla="*/ 2733642 w 6891715"/>
                <a:gd name="connsiteY6615" fmla="*/ 2887156 h 6367455"/>
                <a:gd name="connsiteX6616" fmla="*/ 2729513 w 6891715"/>
                <a:gd name="connsiteY6616" fmla="*/ 2872231 h 6367455"/>
                <a:gd name="connsiteX6617" fmla="*/ 2720621 w 6891715"/>
                <a:gd name="connsiteY6617" fmla="*/ 2826815 h 6367455"/>
                <a:gd name="connsiteX6618" fmla="*/ 2717763 w 6891715"/>
                <a:gd name="connsiteY6618" fmla="*/ 2769962 h 6367455"/>
                <a:gd name="connsiteX6619" fmla="*/ 2718432 w 6891715"/>
                <a:gd name="connsiteY6619" fmla="*/ 2770111 h 6367455"/>
                <a:gd name="connsiteX6620" fmla="*/ 2705803 w 6891715"/>
                <a:gd name="connsiteY6620" fmla="*/ 2755583 h 6367455"/>
                <a:gd name="connsiteX6621" fmla="*/ 2681365 w 6891715"/>
                <a:gd name="connsiteY6621" fmla="*/ 2751773 h 6367455"/>
                <a:gd name="connsiteX6622" fmla="*/ 2680413 w 6891715"/>
                <a:gd name="connsiteY6622" fmla="*/ 2744153 h 6367455"/>
                <a:gd name="connsiteX6623" fmla="*/ 2666449 w 6891715"/>
                <a:gd name="connsiteY6623" fmla="*/ 2735898 h 6367455"/>
                <a:gd name="connsiteX6624" fmla="*/ 2677874 w 6891715"/>
                <a:gd name="connsiteY6624" fmla="*/ 2696847 h 6367455"/>
                <a:gd name="connsiteX6625" fmla="*/ 2668353 w 6891715"/>
                <a:gd name="connsiteY6625" fmla="*/ 2675893 h 6367455"/>
                <a:gd name="connsiteX6626" fmla="*/ 2668988 w 6891715"/>
                <a:gd name="connsiteY6626" fmla="*/ 2646365 h 6367455"/>
                <a:gd name="connsiteX6627" fmla="*/ 2675335 w 6891715"/>
                <a:gd name="connsiteY6627" fmla="*/ 2662240 h 6367455"/>
                <a:gd name="connsiteX6628" fmla="*/ 2678509 w 6891715"/>
                <a:gd name="connsiteY6628" fmla="*/ 2640968 h 6367455"/>
                <a:gd name="connsiteX6629" fmla="*/ 2676288 w 6891715"/>
                <a:gd name="connsiteY6629" fmla="*/ 2617791 h 6367455"/>
                <a:gd name="connsiteX6630" fmla="*/ 2655976 w 6891715"/>
                <a:gd name="connsiteY6630" fmla="*/ 2621282 h 6367455"/>
                <a:gd name="connsiteX6631" fmla="*/ 2646771 w 6891715"/>
                <a:gd name="connsiteY6631" fmla="*/ 2635889 h 6367455"/>
                <a:gd name="connsiteX6632" fmla="*/ 2659784 w 6891715"/>
                <a:gd name="connsiteY6632" fmla="*/ 2674939 h 6367455"/>
                <a:gd name="connsiteX6633" fmla="*/ 2657879 w 6891715"/>
                <a:gd name="connsiteY6633" fmla="*/ 2686687 h 6367455"/>
                <a:gd name="connsiteX6634" fmla="*/ 2649310 w 6891715"/>
                <a:gd name="connsiteY6634" fmla="*/ 2693036 h 6367455"/>
                <a:gd name="connsiteX6635" fmla="*/ 2646136 w 6891715"/>
                <a:gd name="connsiteY6635" fmla="*/ 2672717 h 6367455"/>
                <a:gd name="connsiteX6636" fmla="*/ 2642962 w 6891715"/>
                <a:gd name="connsiteY6636" fmla="*/ 2665414 h 6367455"/>
                <a:gd name="connsiteX6637" fmla="*/ 2643597 w 6891715"/>
                <a:gd name="connsiteY6637" fmla="*/ 2657159 h 6367455"/>
                <a:gd name="connsiteX6638" fmla="*/ 2631854 w 6891715"/>
                <a:gd name="connsiteY6638" fmla="*/ 2658430 h 6367455"/>
                <a:gd name="connsiteX6639" fmla="*/ 2637567 w 6891715"/>
                <a:gd name="connsiteY6639" fmla="*/ 2679067 h 6367455"/>
                <a:gd name="connsiteX6640" fmla="*/ 2632489 w 6891715"/>
                <a:gd name="connsiteY6640" fmla="*/ 2705737 h 6367455"/>
                <a:gd name="connsiteX6641" fmla="*/ 2650579 w 6891715"/>
                <a:gd name="connsiteY6641" fmla="*/ 2720341 h 6367455"/>
                <a:gd name="connsiteX6642" fmla="*/ 2647722 w 6891715"/>
                <a:gd name="connsiteY6642" fmla="*/ 2746693 h 6367455"/>
                <a:gd name="connsiteX6643" fmla="*/ 2636298 w 6891715"/>
                <a:gd name="connsiteY6643" fmla="*/ 2747963 h 6367455"/>
                <a:gd name="connsiteX6644" fmla="*/ 2633124 w 6891715"/>
                <a:gd name="connsiteY6644" fmla="*/ 2773998 h 6367455"/>
                <a:gd name="connsiteX6645" fmla="*/ 2623920 w 6891715"/>
                <a:gd name="connsiteY6645" fmla="*/ 2784475 h 6367455"/>
                <a:gd name="connsiteX6646" fmla="*/ 2600434 w 6891715"/>
                <a:gd name="connsiteY6646" fmla="*/ 2781934 h 6367455"/>
                <a:gd name="connsiteX6647" fmla="*/ 2586787 w 6891715"/>
                <a:gd name="connsiteY6647" fmla="*/ 2789236 h 6367455"/>
                <a:gd name="connsiteX6648" fmla="*/ 2571870 w 6891715"/>
                <a:gd name="connsiteY6648" fmla="*/ 2774633 h 6367455"/>
                <a:gd name="connsiteX6649" fmla="*/ 2577583 w 6891715"/>
                <a:gd name="connsiteY6649" fmla="*/ 2799714 h 6367455"/>
                <a:gd name="connsiteX6650" fmla="*/ 2549970 w 6891715"/>
                <a:gd name="connsiteY6650" fmla="*/ 2818130 h 6367455"/>
                <a:gd name="connsiteX6651" fmla="*/ 2544893 w 6891715"/>
                <a:gd name="connsiteY6651" fmla="*/ 2839084 h 6367455"/>
                <a:gd name="connsiteX6652" fmla="*/ 2529023 w 6891715"/>
                <a:gd name="connsiteY6652" fmla="*/ 2837179 h 6367455"/>
                <a:gd name="connsiteX6653" fmla="*/ 2524898 w 6891715"/>
                <a:gd name="connsiteY6653" fmla="*/ 2843846 h 6367455"/>
                <a:gd name="connsiteX6654" fmla="*/ 2536322 w 6891715"/>
                <a:gd name="connsiteY6654" fmla="*/ 2852736 h 6367455"/>
                <a:gd name="connsiteX6655" fmla="*/ 2528389 w 6891715"/>
                <a:gd name="connsiteY6655" fmla="*/ 2862578 h 6367455"/>
                <a:gd name="connsiteX6656" fmla="*/ 2517598 w 6891715"/>
                <a:gd name="connsiteY6656" fmla="*/ 2864483 h 6367455"/>
                <a:gd name="connsiteX6657" fmla="*/ 2509981 w 6891715"/>
                <a:gd name="connsiteY6657" fmla="*/ 2866389 h 6367455"/>
                <a:gd name="connsiteX6658" fmla="*/ 2506807 w 6891715"/>
                <a:gd name="connsiteY6658" fmla="*/ 2867023 h 6367455"/>
                <a:gd name="connsiteX6659" fmla="*/ 2504903 w 6891715"/>
                <a:gd name="connsiteY6659" fmla="*/ 2867975 h 6367455"/>
                <a:gd name="connsiteX6660" fmla="*/ 2504268 w 6891715"/>
                <a:gd name="connsiteY6660" fmla="*/ 2868928 h 6367455"/>
                <a:gd name="connsiteX6661" fmla="*/ 2503952 w 6891715"/>
                <a:gd name="connsiteY6661" fmla="*/ 2869563 h 6367455"/>
                <a:gd name="connsiteX6662" fmla="*/ 2502999 w 6891715"/>
                <a:gd name="connsiteY6662" fmla="*/ 2872103 h 6367455"/>
                <a:gd name="connsiteX6663" fmla="*/ 2501730 w 6891715"/>
                <a:gd name="connsiteY6663" fmla="*/ 2875277 h 6367455"/>
                <a:gd name="connsiteX6664" fmla="*/ 2500777 w 6891715"/>
                <a:gd name="connsiteY6664" fmla="*/ 2879088 h 6367455"/>
                <a:gd name="connsiteX6665" fmla="*/ 2499190 w 6891715"/>
                <a:gd name="connsiteY6665" fmla="*/ 2885437 h 6367455"/>
                <a:gd name="connsiteX6666" fmla="*/ 2498873 w 6891715"/>
                <a:gd name="connsiteY6666" fmla="*/ 2888295 h 6367455"/>
                <a:gd name="connsiteX6667" fmla="*/ 2479196 w 6891715"/>
                <a:gd name="connsiteY6667" fmla="*/ 2919092 h 6367455"/>
                <a:gd name="connsiteX6668" fmla="*/ 2452536 w 6891715"/>
                <a:gd name="connsiteY6668" fmla="*/ 2925442 h 6367455"/>
                <a:gd name="connsiteX6669" fmla="*/ 2434445 w 6891715"/>
                <a:gd name="connsiteY6669" fmla="*/ 2941316 h 6367455"/>
                <a:gd name="connsiteX6670" fmla="*/ 2412546 w 6891715"/>
                <a:gd name="connsiteY6670" fmla="*/ 2943856 h 6367455"/>
                <a:gd name="connsiteX6671" fmla="*/ 2406199 w 6891715"/>
                <a:gd name="connsiteY6671" fmla="*/ 2961954 h 6367455"/>
                <a:gd name="connsiteX6672" fmla="*/ 2358910 w 6891715"/>
                <a:gd name="connsiteY6672" fmla="*/ 2965446 h 6367455"/>
                <a:gd name="connsiteX6673" fmla="*/ 2325902 w 6891715"/>
                <a:gd name="connsiteY6673" fmla="*/ 2956239 h 6367455"/>
                <a:gd name="connsiteX6674" fmla="*/ 2291942 w 6891715"/>
                <a:gd name="connsiteY6674" fmla="*/ 2950206 h 6367455"/>
                <a:gd name="connsiteX6675" fmla="*/ 2297020 w 6891715"/>
                <a:gd name="connsiteY6675" fmla="*/ 2924807 h 6367455"/>
                <a:gd name="connsiteX6676" fmla="*/ 2267822 w 6891715"/>
                <a:gd name="connsiteY6676" fmla="*/ 2929252 h 6367455"/>
                <a:gd name="connsiteX6677" fmla="*/ 2226879 w 6891715"/>
                <a:gd name="connsiteY6677" fmla="*/ 2886389 h 6367455"/>
                <a:gd name="connsiteX6678" fmla="*/ 2197364 w 6891715"/>
                <a:gd name="connsiteY6678" fmla="*/ 2883216 h 6367455"/>
                <a:gd name="connsiteX6679" fmla="*/ 2191016 w 6891715"/>
                <a:gd name="connsiteY6679" fmla="*/ 2862578 h 6367455"/>
                <a:gd name="connsiteX6680" fmla="*/ 2178955 w 6891715"/>
                <a:gd name="connsiteY6680" fmla="*/ 2853371 h 6367455"/>
                <a:gd name="connsiteX6681" fmla="*/ 2188477 w 6891715"/>
                <a:gd name="connsiteY6681" fmla="*/ 2836226 h 6367455"/>
                <a:gd name="connsiteX6682" fmla="*/ 2197681 w 6891715"/>
                <a:gd name="connsiteY6682" fmla="*/ 2806700 h 6367455"/>
                <a:gd name="connsiteX6683" fmla="*/ 2216723 w 6891715"/>
                <a:gd name="connsiteY6683" fmla="*/ 2820034 h 6367455"/>
                <a:gd name="connsiteX6684" fmla="*/ 2224022 w 6891715"/>
                <a:gd name="connsiteY6684" fmla="*/ 2809240 h 6367455"/>
                <a:gd name="connsiteX6685" fmla="*/ 2253857 w 6891715"/>
                <a:gd name="connsiteY6685" fmla="*/ 2822891 h 6367455"/>
                <a:gd name="connsiteX6686" fmla="*/ 2244334 w 6891715"/>
                <a:gd name="connsiteY6686" fmla="*/ 2811462 h 6367455"/>
                <a:gd name="connsiteX6687" fmla="*/ 2243066 w 6891715"/>
                <a:gd name="connsiteY6687" fmla="*/ 2799714 h 6367455"/>
                <a:gd name="connsiteX6688" fmla="*/ 2283373 w 6891715"/>
                <a:gd name="connsiteY6688" fmla="*/ 2782569 h 6367455"/>
                <a:gd name="connsiteX6689" fmla="*/ 2235450 w 6891715"/>
                <a:gd name="connsiteY6689" fmla="*/ 2793365 h 6367455"/>
                <a:gd name="connsiteX6690" fmla="*/ 2224976 w 6891715"/>
                <a:gd name="connsiteY6690" fmla="*/ 2773679 h 6367455"/>
                <a:gd name="connsiteX6691" fmla="*/ 2235132 w 6891715"/>
                <a:gd name="connsiteY6691" fmla="*/ 2752408 h 6367455"/>
                <a:gd name="connsiteX6692" fmla="*/ 2251001 w 6891715"/>
                <a:gd name="connsiteY6692" fmla="*/ 2748280 h 6367455"/>
                <a:gd name="connsiteX6693" fmla="*/ 2258618 w 6891715"/>
                <a:gd name="connsiteY6693" fmla="*/ 2737486 h 6367455"/>
                <a:gd name="connsiteX6694" fmla="*/ 2242432 w 6891715"/>
                <a:gd name="connsiteY6694" fmla="*/ 2730184 h 6367455"/>
                <a:gd name="connsiteX6695" fmla="*/ 2245287 w 6891715"/>
                <a:gd name="connsiteY6695" fmla="*/ 2720658 h 6367455"/>
                <a:gd name="connsiteX6696" fmla="*/ 2261156 w 6891715"/>
                <a:gd name="connsiteY6696" fmla="*/ 2707958 h 6367455"/>
                <a:gd name="connsiteX6697" fmla="*/ 2261156 w 6891715"/>
                <a:gd name="connsiteY6697" fmla="*/ 2703514 h 6367455"/>
                <a:gd name="connsiteX6698" fmla="*/ 2245287 w 6891715"/>
                <a:gd name="connsiteY6698" fmla="*/ 2694307 h 6367455"/>
                <a:gd name="connsiteX6699" fmla="*/ 2232909 w 6891715"/>
                <a:gd name="connsiteY6699" fmla="*/ 2720024 h 6367455"/>
                <a:gd name="connsiteX6700" fmla="*/ 2214502 w 6891715"/>
                <a:gd name="connsiteY6700" fmla="*/ 2707641 h 6367455"/>
                <a:gd name="connsiteX6701" fmla="*/ 2211646 w 6891715"/>
                <a:gd name="connsiteY6701" fmla="*/ 2733675 h 6367455"/>
                <a:gd name="connsiteX6702" fmla="*/ 2197998 w 6891715"/>
                <a:gd name="connsiteY6702" fmla="*/ 2725421 h 6367455"/>
                <a:gd name="connsiteX6703" fmla="*/ 2197046 w 6891715"/>
                <a:gd name="connsiteY6703" fmla="*/ 2711768 h 6367455"/>
                <a:gd name="connsiteX6704" fmla="*/ 2191333 w 6891715"/>
                <a:gd name="connsiteY6704" fmla="*/ 2703196 h 6367455"/>
                <a:gd name="connsiteX6705" fmla="*/ 2204980 w 6891715"/>
                <a:gd name="connsiteY6705" fmla="*/ 2676845 h 6367455"/>
                <a:gd name="connsiteX6706" fmla="*/ 2223072 w 6891715"/>
                <a:gd name="connsiteY6706" fmla="*/ 2685099 h 6367455"/>
                <a:gd name="connsiteX6707" fmla="*/ 2224976 w 6891715"/>
                <a:gd name="connsiteY6707" fmla="*/ 2659700 h 6367455"/>
                <a:gd name="connsiteX6708" fmla="*/ 2227833 w 6891715"/>
                <a:gd name="connsiteY6708" fmla="*/ 2657478 h 6367455"/>
                <a:gd name="connsiteX6709" fmla="*/ 2233862 w 6891715"/>
                <a:gd name="connsiteY6709" fmla="*/ 2652715 h 6367455"/>
                <a:gd name="connsiteX6710" fmla="*/ 2237035 w 6891715"/>
                <a:gd name="connsiteY6710" fmla="*/ 2649540 h 6367455"/>
                <a:gd name="connsiteX6711" fmla="*/ 2239257 w 6891715"/>
                <a:gd name="connsiteY6711" fmla="*/ 2646683 h 6367455"/>
                <a:gd name="connsiteX6712" fmla="*/ 2241161 w 6891715"/>
                <a:gd name="connsiteY6712" fmla="*/ 2644460 h 6367455"/>
                <a:gd name="connsiteX6713" fmla="*/ 2241479 w 6891715"/>
                <a:gd name="connsiteY6713" fmla="*/ 2643508 h 6367455"/>
                <a:gd name="connsiteX6714" fmla="*/ 2241479 w 6891715"/>
                <a:gd name="connsiteY6714" fmla="*/ 2642873 h 6367455"/>
                <a:gd name="connsiteX6715" fmla="*/ 2241479 w 6891715"/>
                <a:gd name="connsiteY6715" fmla="*/ 2642555 h 6367455"/>
                <a:gd name="connsiteX6716" fmla="*/ 2241798 w 6891715"/>
                <a:gd name="connsiteY6716" fmla="*/ 2642555 h 6367455"/>
                <a:gd name="connsiteX6717" fmla="*/ 2243702 w 6891715"/>
                <a:gd name="connsiteY6717" fmla="*/ 2642873 h 6367455"/>
                <a:gd name="connsiteX6718" fmla="*/ 2248461 w 6891715"/>
                <a:gd name="connsiteY6718" fmla="*/ 2646048 h 6367455"/>
                <a:gd name="connsiteX6719" fmla="*/ 2256713 w 6891715"/>
                <a:gd name="connsiteY6719" fmla="*/ 2651127 h 6367455"/>
                <a:gd name="connsiteX6720" fmla="*/ 2264966 w 6891715"/>
                <a:gd name="connsiteY6720" fmla="*/ 2632078 h 6367455"/>
                <a:gd name="connsiteX6721" fmla="*/ 2259571 w 6891715"/>
                <a:gd name="connsiteY6721" fmla="*/ 2626999 h 6367455"/>
                <a:gd name="connsiteX6722" fmla="*/ 2242432 w 6891715"/>
                <a:gd name="connsiteY6722" fmla="*/ 2639698 h 6367455"/>
                <a:gd name="connsiteX6723" fmla="*/ 2232909 w 6891715"/>
                <a:gd name="connsiteY6723" fmla="*/ 2632395 h 6367455"/>
                <a:gd name="connsiteX6724" fmla="*/ 2216406 w 6891715"/>
                <a:gd name="connsiteY6724" fmla="*/ 2645095 h 6367455"/>
                <a:gd name="connsiteX6725" fmla="*/ 2211646 w 6891715"/>
                <a:gd name="connsiteY6725" fmla="*/ 2633665 h 6367455"/>
                <a:gd name="connsiteX6726" fmla="*/ 2225609 w 6891715"/>
                <a:gd name="connsiteY6726" fmla="*/ 2614615 h 6367455"/>
                <a:gd name="connsiteX6727" fmla="*/ 2237035 w 6891715"/>
                <a:gd name="connsiteY6727" fmla="*/ 2592073 h 6367455"/>
                <a:gd name="connsiteX6728" fmla="*/ 2260205 w 6891715"/>
                <a:gd name="connsiteY6728" fmla="*/ 2583819 h 6367455"/>
                <a:gd name="connsiteX6729" fmla="*/ 2263060 w 6891715"/>
                <a:gd name="connsiteY6729" fmla="*/ 2568896 h 6367455"/>
                <a:gd name="connsiteX6730" fmla="*/ 2245287 w 6891715"/>
                <a:gd name="connsiteY6730" fmla="*/ 2569214 h 6367455"/>
                <a:gd name="connsiteX6731" fmla="*/ 2264013 w 6891715"/>
                <a:gd name="connsiteY6731" fmla="*/ 2548576 h 6367455"/>
                <a:gd name="connsiteX6732" fmla="*/ 2274486 w 6891715"/>
                <a:gd name="connsiteY6732" fmla="*/ 2524764 h 6367455"/>
                <a:gd name="connsiteX6733" fmla="*/ 2276390 w 6891715"/>
                <a:gd name="connsiteY6733" fmla="*/ 2521589 h 6367455"/>
                <a:gd name="connsiteX6734" fmla="*/ 2288133 w 6891715"/>
                <a:gd name="connsiteY6734" fmla="*/ 2517779 h 6367455"/>
                <a:gd name="connsiteX6735" fmla="*/ 2285278 w 6891715"/>
                <a:gd name="connsiteY6735" fmla="*/ 2560324 h 6367455"/>
                <a:gd name="connsiteX6736" fmla="*/ 2292893 w 6891715"/>
                <a:gd name="connsiteY6736" fmla="*/ 2570485 h 6367455"/>
                <a:gd name="connsiteX6737" fmla="*/ 2297656 w 6891715"/>
                <a:gd name="connsiteY6737" fmla="*/ 2512700 h 6367455"/>
                <a:gd name="connsiteX6738" fmla="*/ 2328123 w 6891715"/>
                <a:gd name="connsiteY6738" fmla="*/ 2498726 h 6367455"/>
                <a:gd name="connsiteX6739" fmla="*/ 2315429 w 6891715"/>
                <a:gd name="connsiteY6739" fmla="*/ 2494594 h 6367455"/>
                <a:gd name="connsiteX6740" fmla="*/ 2290038 w 6891715"/>
                <a:gd name="connsiteY6740" fmla="*/ 2503489 h 6367455"/>
                <a:gd name="connsiteX6741" fmla="*/ 2293212 w 6891715"/>
                <a:gd name="connsiteY6741" fmla="*/ 2487610 h 6367455"/>
                <a:gd name="connsiteX6742" fmla="*/ 2278612 w 6891715"/>
                <a:gd name="connsiteY6742" fmla="*/ 2503489 h 6367455"/>
                <a:gd name="connsiteX6743" fmla="*/ 2250048 w 6891715"/>
                <a:gd name="connsiteY6743" fmla="*/ 2517144 h 6367455"/>
                <a:gd name="connsiteX6744" fmla="*/ 2241798 w 6891715"/>
                <a:gd name="connsiteY6744" fmla="*/ 2546990 h 6367455"/>
                <a:gd name="connsiteX6745" fmla="*/ 2213550 w 6891715"/>
                <a:gd name="connsiteY6745" fmla="*/ 2566039 h 6367455"/>
                <a:gd name="connsiteX6746" fmla="*/ 2206249 w 6891715"/>
                <a:gd name="connsiteY6746" fmla="*/ 2575564 h 6367455"/>
                <a:gd name="connsiteX6747" fmla="*/ 2183715 w 6891715"/>
                <a:gd name="connsiteY6747" fmla="*/ 2563182 h 6367455"/>
                <a:gd name="connsiteX6748" fmla="*/ 2169117 w 6891715"/>
                <a:gd name="connsiteY6748" fmla="*/ 2573658 h 6367455"/>
                <a:gd name="connsiteX6749" fmla="*/ 2149756 w 6891715"/>
                <a:gd name="connsiteY6749" fmla="*/ 2544449 h 6367455"/>
                <a:gd name="connsiteX6750" fmla="*/ 2149439 w 6891715"/>
                <a:gd name="connsiteY6750" fmla="*/ 2535242 h 6367455"/>
                <a:gd name="connsiteX6751" fmla="*/ 2166578 w 6891715"/>
                <a:gd name="connsiteY6751" fmla="*/ 2537146 h 6367455"/>
                <a:gd name="connsiteX6752" fmla="*/ 2168800 w 6891715"/>
                <a:gd name="connsiteY6752" fmla="*/ 2516191 h 6367455"/>
                <a:gd name="connsiteX6753" fmla="*/ 2183399 w 6891715"/>
                <a:gd name="connsiteY6753" fmla="*/ 2530480 h 6367455"/>
                <a:gd name="connsiteX6754" fmla="*/ 2216088 w 6891715"/>
                <a:gd name="connsiteY6754" fmla="*/ 2509202 h 6367455"/>
                <a:gd name="connsiteX6755" fmla="*/ 2187842 w 6891715"/>
                <a:gd name="connsiteY6755" fmla="*/ 2511428 h 6367455"/>
                <a:gd name="connsiteX6756" fmla="*/ 2178955 w 6891715"/>
                <a:gd name="connsiteY6756" fmla="*/ 2506347 h 6367455"/>
                <a:gd name="connsiteX6757" fmla="*/ 2176734 w 6891715"/>
                <a:gd name="connsiteY6757" fmla="*/ 2489517 h 6367455"/>
                <a:gd name="connsiteX6758" fmla="*/ 2203076 w 6891715"/>
                <a:gd name="connsiteY6758" fmla="*/ 2475554 h 6367455"/>
                <a:gd name="connsiteX6759" fmla="*/ 2181178 w 6891715"/>
                <a:gd name="connsiteY6759" fmla="*/ 2477773 h 6367455"/>
                <a:gd name="connsiteX6760" fmla="*/ 2181813 w 6891715"/>
                <a:gd name="connsiteY6760" fmla="*/ 2465073 h 6367455"/>
                <a:gd name="connsiteX6761" fmla="*/ 2169117 w 6891715"/>
                <a:gd name="connsiteY6761" fmla="*/ 2453962 h 6367455"/>
                <a:gd name="connsiteX6762" fmla="*/ 2180543 w 6891715"/>
                <a:gd name="connsiteY6762" fmla="*/ 2439040 h 6367455"/>
                <a:gd name="connsiteX6763" fmla="*/ 2172290 w 6891715"/>
                <a:gd name="connsiteY6763" fmla="*/ 2438087 h 6367455"/>
                <a:gd name="connsiteX6764" fmla="*/ 2159594 w 6891715"/>
                <a:gd name="connsiteY6764" fmla="*/ 2444438 h 6367455"/>
                <a:gd name="connsiteX6765" fmla="*/ 2141505 w 6891715"/>
                <a:gd name="connsiteY6765" fmla="*/ 2433007 h 6367455"/>
                <a:gd name="connsiteX6766" fmla="*/ 2149756 w 6891715"/>
                <a:gd name="connsiteY6766" fmla="*/ 2422530 h 6367455"/>
                <a:gd name="connsiteX6767" fmla="*/ 2138331 w 6891715"/>
                <a:gd name="connsiteY6767" fmla="*/ 2421258 h 6367455"/>
                <a:gd name="connsiteX6768" fmla="*/ 2143091 w 6891715"/>
                <a:gd name="connsiteY6768" fmla="*/ 2403163 h 6367455"/>
                <a:gd name="connsiteX6769" fmla="*/ 2158959 w 6891715"/>
                <a:gd name="connsiteY6769" fmla="*/ 2402208 h 6367455"/>
                <a:gd name="connsiteX6770" fmla="*/ 2184669 w 6891715"/>
                <a:gd name="connsiteY6770" fmla="*/ 2408243 h 6367455"/>
                <a:gd name="connsiteX6771" fmla="*/ 2209741 w 6891715"/>
                <a:gd name="connsiteY6771" fmla="*/ 2392366 h 6367455"/>
                <a:gd name="connsiteX6772" fmla="*/ 2253223 w 6891715"/>
                <a:gd name="connsiteY6772" fmla="*/ 2401575 h 6367455"/>
                <a:gd name="connsiteX6773" fmla="*/ 2274486 w 6891715"/>
                <a:gd name="connsiteY6773" fmla="*/ 2389510 h 6367455"/>
                <a:gd name="connsiteX6774" fmla="*/ 2317968 w 6891715"/>
                <a:gd name="connsiteY6774" fmla="*/ 2416815 h 6367455"/>
                <a:gd name="connsiteX6775" fmla="*/ 2312891 w 6891715"/>
                <a:gd name="connsiteY6775" fmla="*/ 2438722 h 6367455"/>
                <a:gd name="connsiteX6776" fmla="*/ 2328441 w 6891715"/>
                <a:gd name="connsiteY6776" fmla="*/ 2426022 h 6367455"/>
                <a:gd name="connsiteX6777" fmla="*/ 2341136 w 6891715"/>
                <a:gd name="connsiteY6777" fmla="*/ 2440627 h 6367455"/>
                <a:gd name="connsiteX6778" fmla="*/ 2347484 w 6891715"/>
                <a:gd name="connsiteY6778" fmla="*/ 2426022 h 6367455"/>
                <a:gd name="connsiteX6779" fmla="*/ 2329710 w 6891715"/>
                <a:gd name="connsiteY6779" fmla="*/ 2412053 h 6367455"/>
                <a:gd name="connsiteX6780" fmla="*/ 2325902 w 6891715"/>
                <a:gd name="connsiteY6780" fmla="*/ 2398716 h 6367455"/>
                <a:gd name="connsiteX6781" fmla="*/ 2386204 w 6891715"/>
                <a:gd name="connsiteY6781" fmla="*/ 2376172 h 6367455"/>
                <a:gd name="connsiteX6782" fmla="*/ 2384935 w 6891715"/>
                <a:gd name="connsiteY6782" fmla="*/ 2359030 h 6367455"/>
                <a:gd name="connsiteX6783" fmla="*/ 2353197 w 6891715"/>
                <a:gd name="connsiteY6783" fmla="*/ 2371094 h 6367455"/>
                <a:gd name="connsiteX6784" fmla="*/ 2361765 w 6891715"/>
                <a:gd name="connsiteY6784" fmla="*/ 2356172 h 6367455"/>
                <a:gd name="connsiteX6785" fmla="*/ 2361448 w 6891715"/>
                <a:gd name="connsiteY6785" fmla="*/ 2331725 h 6367455"/>
                <a:gd name="connsiteX6786" fmla="*/ 2383348 w 6891715"/>
                <a:gd name="connsiteY6786" fmla="*/ 2299021 h 6367455"/>
                <a:gd name="connsiteX6787" fmla="*/ 2345898 w 6891715"/>
                <a:gd name="connsiteY6787" fmla="*/ 2332040 h 6367455"/>
                <a:gd name="connsiteX6788" fmla="*/ 2345898 w 6891715"/>
                <a:gd name="connsiteY6788" fmla="*/ 2368872 h 6367455"/>
                <a:gd name="connsiteX6789" fmla="*/ 2330346 w 6891715"/>
                <a:gd name="connsiteY6789" fmla="*/ 2378397 h 6367455"/>
                <a:gd name="connsiteX6790" fmla="*/ 2320824 w 6891715"/>
                <a:gd name="connsiteY6790" fmla="*/ 2367285 h 6367455"/>
                <a:gd name="connsiteX6791" fmla="*/ 2313208 w 6891715"/>
                <a:gd name="connsiteY6791" fmla="*/ 2374587 h 6367455"/>
                <a:gd name="connsiteX6792" fmla="*/ 2271948 w 6891715"/>
                <a:gd name="connsiteY6792" fmla="*/ 2374904 h 6367455"/>
                <a:gd name="connsiteX6793" fmla="*/ 2271948 w 6891715"/>
                <a:gd name="connsiteY6793" fmla="*/ 2363157 h 6367455"/>
                <a:gd name="connsiteX6794" fmla="*/ 2287500 w 6891715"/>
                <a:gd name="connsiteY6794" fmla="*/ 2339979 h 6367455"/>
                <a:gd name="connsiteX6795" fmla="*/ 2263378 w 6891715"/>
                <a:gd name="connsiteY6795" fmla="*/ 2359030 h 6367455"/>
                <a:gd name="connsiteX6796" fmla="*/ 2263378 w 6891715"/>
                <a:gd name="connsiteY6796" fmla="*/ 2376172 h 6367455"/>
                <a:gd name="connsiteX6797" fmla="*/ 2245605 w 6891715"/>
                <a:gd name="connsiteY6797" fmla="*/ 2379350 h 6367455"/>
                <a:gd name="connsiteX6798" fmla="*/ 2210694 w 6891715"/>
                <a:gd name="connsiteY6798" fmla="*/ 2377443 h 6367455"/>
                <a:gd name="connsiteX6799" fmla="*/ 2176100 w 6891715"/>
                <a:gd name="connsiteY6799" fmla="*/ 2399987 h 6367455"/>
                <a:gd name="connsiteX6800" fmla="*/ 2153882 w 6891715"/>
                <a:gd name="connsiteY6800" fmla="*/ 2391732 h 6367455"/>
                <a:gd name="connsiteX6801" fmla="*/ 2145948 w 6891715"/>
                <a:gd name="connsiteY6801" fmla="*/ 2379350 h 6367455"/>
                <a:gd name="connsiteX6802" fmla="*/ 2160864 w 6891715"/>
                <a:gd name="connsiteY6802" fmla="*/ 2371729 h 6367455"/>
                <a:gd name="connsiteX6803" fmla="*/ 2136427 w 6891715"/>
                <a:gd name="connsiteY6803" fmla="*/ 2362204 h 6367455"/>
                <a:gd name="connsiteX6804" fmla="*/ 2178639 w 6891715"/>
                <a:gd name="connsiteY6804" fmla="*/ 2342201 h 6367455"/>
                <a:gd name="connsiteX6805" fmla="*/ 2167847 w 6891715"/>
                <a:gd name="connsiteY6805" fmla="*/ 2339979 h 6367455"/>
                <a:gd name="connsiteX6806" fmla="*/ 2173243 w 6891715"/>
                <a:gd name="connsiteY6806" fmla="*/ 2326326 h 6367455"/>
                <a:gd name="connsiteX6807" fmla="*/ 2188160 w 6891715"/>
                <a:gd name="connsiteY6807" fmla="*/ 2322834 h 6367455"/>
                <a:gd name="connsiteX6808" fmla="*/ 2158008 w 6891715"/>
                <a:gd name="connsiteY6808" fmla="*/ 2303150 h 6367455"/>
                <a:gd name="connsiteX6809" fmla="*/ 2166578 w 6891715"/>
                <a:gd name="connsiteY6809" fmla="*/ 2294574 h 6367455"/>
                <a:gd name="connsiteX6810" fmla="*/ 2133571 w 6891715"/>
                <a:gd name="connsiteY6810" fmla="*/ 2274889 h 6367455"/>
                <a:gd name="connsiteX6811" fmla="*/ 2157057 w 6891715"/>
                <a:gd name="connsiteY6811" fmla="*/ 2271715 h 6367455"/>
                <a:gd name="connsiteX6812" fmla="*/ 2154518 w 6891715"/>
                <a:gd name="connsiteY6812" fmla="*/ 2256790 h 6367455"/>
                <a:gd name="connsiteX6813" fmla="*/ 2160864 w 6891715"/>
                <a:gd name="connsiteY6813" fmla="*/ 2256790 h 6367455"/>
                <a:gd name="connsiteX6814" fmla="*/ 2173560 w 6891715"/>
                <a:gd name="connsiteY6814" fmla="*/ 2244090 h 6367455"/>
                <a:gd name="connsiteX6815" fmla="*/ 2187525 w 6891715"/>
                <a:gd name="connsiteY6815" fmla="*/ 2258697 h 6367455"/>
                <a:gd name="connsiteX6816" fmla="*/ 2200219 w 6891715"/>
                <a:gd name="connsiteY6816" fmla="*/ 2265998 h 6367455"/>
                <a:gd name="connsiteX6817" fmla="*/ 2203395 w 6891715"/>
                <a:gd name="connsiteY6817" fmla="*/ 2253298 h 6367455"/>
                <a:gd name="connsiteX6818" fmla="*/ 2226246 w 6891715"/>
                <a:gd name="connsiteY6818" fmla="*/ 2245361 h 6367455"/>
                <a:gd name="connsiteX6819" fmla="*/ 2252906 w 6891715"/>
                <a:gd name="connsiteY6819" fmla="*/ 2258377 h 6367455"/>
                <a:gd name="connsiteX6820" fmla="*/ 2266552 w 6891715"/>
                <a:gd name="connsiteY6820" fmla="*/ 2244090 h 6367455"/>
                <a:gd name="connsiteX6821" fmla="*/ 2266552 w 6891715"/>
                <a:gd name="connsiteY6821" fmla="*/ 2235835 h 6367455"/>
                <a:gd name="connsiteX6822" fmla="*/ 2213550 w 6891715"/>
                <a:gd name="connsiteY6822" fmla="*/ 2243773 h 6367455"/>
                <a:gd name="connsiteX6823" fmla="*/ 2197681 w 6891715"/>
                <a:gd name="connsiteY6823" fmla="*/ 2239644 h 6367455"/>
                <a:gd name="connsiteX6824" fmla="*/ 2204029 w 6891715"/>
                <a:gd name="connsiteY6824" fmla="*/ 2231072 h 6367455"/>
                <a:gd name="connsiteX6825" fmla="*/ 2233862 w 6891715"/>
                <a:gd name="connsiteY6825" fmla="*/ 2227898 h 6367455"/>
                <a:gd name="connsiteX6826" fmla="*/ 2254492 w 6891715"/>
                <a:gd name="connsiteY6826" fmla="*/ 2222181 h 6367455"/>
                <a:gd name="connsiteX6827" fmla="*/ 2236401 w 6891715"/>
                <a:gd name="connsiteY6827" fmla="*/ 2212020 h 6367455"/>
                <a:gd name="connsiteX6828" fmla="*/ 2249414 w 6891715"/>
                <a:gd name="connsiteY6828" fmla="*/ 2203448 h 6367455"/>
                <a:gd name="connsiteX6829" fmla="*/ 2244970 w 6891715"/>
                <a:gd name="connsiteY6829" fmla="*/ 2194876 h 6367455"/>
                <a:gd name="connsiteX6830" fmla="*/ 2230053 w 6891715"/>
                <a:gd name="connsiteY6830" fmla="*/ 2187889 h 6367455"/>
                <a:gd name="connsiteX6831" fmla="*/ 2238304 w 6891715"/>
                <a:gd name="connsiteY6831" fmla="*/ 2165664 h 6367455"/>
                <a:gd name="connsiteX6832" fmla="*/ 2261791 w 6891715"/>
                <a:gd name="connsiteY6832" fmla="*/ 2150423 h 6367455"/>
                <a:gd name="connsiteX6833" fmla="*/ 2278612 w 6891715"/>
                <a:gd name="connsiteY6833" fmla="*/ 2184079 h 6367455"/>
                <a:gd name="connsiteX6834" fmla="*/ 2285912 w 6891715"/>
                <a:gd name="connsiteY6834" fmla="*/ 2178682 h 6367455"/>
                <a:gd name="connsiteX6835" fmla="*/ 2279565 w 6891715"/>
                <a:gd name="connsiteY6835" fmla="*/ 2166298 h 6367455"/>
                <a:gd name="connsiteX6836" fmla="*/ 2281469 w 6891715"/>
                <a:gd name="connsiteY6836" fmla="*/ 2138677 h 6367455"/>
                <a:gd name="connsiteX6837" fmla="*/ 2300512 w 6891715"/>
                <a:gd name="connsiteY6837" fmla="*/ 2135500 h 6367455"/>
                <a:gd name="connsiteX6838" fmla="*/ 2314476 w 6891715"/>
                <a:gd name="connsiteY6838" fmla="*/ 2151058 h 6367455"/>
                <a:gd name="connsiteX6839" fmla="*/ 2307177 w 6891715"/>
                <a:gd name="connsiteY6839" fmla="*/ 2195194 h 6367455"/>
                <a:gd name="connsiteX6840" fmla="*/ 2318920 w 6891715"/>
                <a:gd name="connsiteY6840" fmla="*/ 2195194 h 6367455"/>
                <a:gd name="connsiteX6841" fmla="*/ 2329076 w 6891715"/>
                <a:gd name="connsiteY6841" fmla="*/ 2158361 h 6367455"/>
                <a:gd name="connsiteX6842" fmla="*/ 2356688 w 6891715"/>
                <a:gd name="connsiteY6842" fmla="*/ 2158044 h 6367455"/>
                <a:gd name="connsiteX6843" fmla="*/ 2361131 w 6891715"/>
                <a:gd name="connsiteY6843" fmla="*/ 2146612 h 6367455"/>
                <a:gd name="connsiteX6844" fmla="*/ 2321776 w 6891715"/>
                <a:gd name="connsiteY6844" fmla="*/ 2142486 h 6367455"/>
                <a:gd name="connsiteX6845" fmla="*/ 2319237 w 6891715"/>
                <a:gd name="connsiteY6845" fmla="*/ 2125021 h 6367455"/>
                <a:gd name="connsiteX6846" fmla="*/ 2297020 w 6891715"/>
                <a:gd name="connsiteY6846" fmla="*/ 2113274 h 6367455"/>
                <a:gd name="connsiteX6847" fmla="*/ 2285594 w 6891715"/>
                <a:gd name="connsiteY6847" fmla="*/ 2125021 h 6367455"/>
                <a:gd name="connsiteX6848" fmla="*/ 2278294 w 6891715"/>
                <a:gd name="connsiteY6848" fmla="*/ 2118988 h 6367455"/>
                <a:gd name="connsiteX6849" fmla="*/ 2283373 w 6891715"/>
                <a:gd name="connsiteY6849" fmla="*/ 2109465 h 6367455"/>
                <a:gd name="connsiteX6850" fmla="*/ 2297973 w 6891715"/>
                <a:gd name="connsiteY6850" fmla="*/ 2100891 h 6367455"/>
                <a:gd name="connsiteX6851" fmla="*/ 2310667 w 6891715"/>
                <a:gd name="connsiteY6851" fmla="*/ 2099304 h 6367455"/>
                <a:gd name="connsiteX6852" fmla="*/ 2326855 w 6891715"/>
                <a:gd name="connsiteY6852" fmla="*/ 2092953 h 6367455"/>
                <a:gd name="connsiteX6853" fmla="*/ 2344627 w 6891715"/>
                <a:gd name="connsiteY6853" fmla="*/ 2103432 h 6367455"/>
                <a:gd name="connsiteX6854" fmla="*/ 2352880 w 6891715"/>
                <a:gd name="connsiteY6854" fmla="*/ 2098033 h 6367455"/>
                <a:gd name="connsiteX6855" fmla="*/ 2373509 w 6891715"/>
                <a:gd name="connsiteY6855" fmla="*/ 2117719 h 6367455"/>
                <a:gd name="connsiteX6856" fmla="*/ 2388426 w 6891715"/>
                <a:gd name="connsiteY6856" fmla="*/ 2113591 h 6367455"/>
                <a:gd name="connsiteX6857" fmla="*/ 2390965 w 6891715"/>
                <a:gd name="connsiteY6857" fmla="*/ 2100891 h 6367455"/>
                <a:gd name="connsiteX6858" fmla="*/ 2364623 w 6891715"/>
                <a:gd name="connsiteY6858" fmla="*/ 2097082 h 6367455"/>
                <a:gd name="connsiteX6859" fmla="*/ 2364623 w 6891715"/>
                <a:gd name="connsiteY6859" fmla="*/ 2087237 h 6367455"/>
                <a:gd name="connsiteX6860" fmla="*/ 2392868 w 6891715"/>
                <a:gd name="connsiteY6860" fmla="*/ 2073585 h 6367455"/>
                <a:gd name="connsiteX6861" fmla="*/ 2361131 w 6891715"/>
                <a:gd name="connsiteY6861" fmla="*/ 2063426 h 6367455"/>
                <a:gd name="connsiteX6862" fmla="*/ 2344309 w 6891715"/>
                <a:gd name="connsiteY6862" fmla="*/ 2067553 h 6367455"/>
                <a:gd name="connsiteX6863" fmla="*/ 2321141 w 6891715"/>
                <a:gd name="connsiteY6863" fmla="*/ 2069141 h 6367455"/>
                <a:gd name="connsiteX6864" fmla="*/ 2338915 w 6891715"/>
                <a:gd name="connsiteY6864" fmla="*/ 2050726 h 6367455"/>
                <a:gd name="connsiteX6865" fmla="*/ 2320824 w 6891715"/>
                <a:gd name="connsiteY6865" fmla="*/ 2045646 h 6367455"/>
                <a:gd name="connsiteX6866" fmla="*/ 2318602 w 6891715"/>
                <a:gd name="connsiteY6866" fmla="*/ 2029776 h 6367455"/>
                <a:gd name="connsiteX6867" fmla="*/ 2346849 w 6891715"/>
                <a:gd name="connsiteY6867" fmla="*/ 2010726 h 6367455"/>
                <a:gd name="connsiteX6868" fmla="*/ 2363987 w 6891715"/>
                <a:gd name="connsiteY6868" fmla="*/ 2025013 h 6367455"/>
                <a:gd name="connsiteX6869" fmla="*/ 2377953 w 6891715"/>
                <a:gd name="connsiteY6869" fmla="*/ 2033586 h 6367455"/>
                <a:gd name="connsiteX6870" fmla="*/ 2390330 w 6891715"/>
                <a:gd name="connsiteY6870" fmla="*/ 2019933 h 6367455"/>
                <a:gd name="connsiteX6871" fmla="*/ 2395725 w 6891715"/>
                <a:gd name="connsiteY6871" fmla="*/ 2026918 h 6367455"/>
                <a:gd name="connsiteX6872" fmla="*/ 2422068 w 6891715"/>
                <a:gd name="connsiteY6872" fmla="*/ 2016441 h 6367455"/>
                <a:gd name="connsiteX6873" fmla="*/ 2401756 w 6891715"/>
                <a:gd name="connsiteY6873" fmla="*/ 1998661 h 6367455"/>
                <a:gd name="connsiteX6874" fmla="*/ 2384935 w 6891715"/>
                <a:gd name="connsiteY6874" fmla="*/ 2011360 h 6367455"/>
                <a:gd name="connsiteX6875" fmla="*/ 2370336 w 6891715"/>
                <a:gd name="connsiteY6875" fmla="*/ 2004376 h 6367455"/>
                <a:gd name="connsiteX6876" fmla="*/ 2373191 w 6891715"/>
                <a:gd name="connsiteY6876" fmla="*/ 1984056 h 6367455"/>
                <a:gd name="connsiteX6877" fmla="*/ 2394138 w 6891715"/>
                <a:gd name="connsiteY6877" fmla="*/ 1977706 h 6367455"/>
                <a:gd name="connsiteX6878" fmla="*/ 2409055 w 6891715"/>
                <a:gd name="connsiteY6878" fmla="*/ 1966911 h 6367455"/>
                <a:gd name="connsiteX6879" fmla="*/ 2423655 w 6891715"/>
                <a:gd name="connsiteY6879" fmla="*/ 1967864 h 6367455"/>
                <a:gd name="connsiteX6880" fmla="*/ 2424608 w 6891715"/>
                <a:gd name="connsiteY6880" fmla="*/ 1955164 h 6367455"/>
                <a:gd name="connsiteX6881" fmla="*/ 2438570 w 6891715"/>
                <a:gd name="connsiteY6881" fmla="*/ 1958338 h 6367455"/>
                <a:gd name="connsiteX6882" fmla="*/ 2445870 w 6891715"/>
                <a:gd name="connsiteY6882" fmla="*/ 1965324 h 6367455"/>
                <a:gd name="connsiteX6883" fmla="*/ 2460787 w 6891715"/>
                <a:gd name="connsiteY6883" fmla="*/ 1944051 h 6367455"/>
                <a:gd name="connsiteX6884" fmla="*/ 2480465 w 6891715"/>
                <a:gd name="connsiteY6884" fmla="*/ 1914841 h 6367455"/>
                <a:gd name="connsiteX6885" fmla="*/ 2502364 w 6891715"/>
                <a:gd name="connsiteY6885" fmla="*/ 1913254 h 6367455"/>
                <a:gd name="connsiteX6886" fmla="*/ 2520455 w 6891715"/>
                <a:gd name="connsiteY6886" fmla="*/ 1906904 h 6367455"/>
                <a:gd name="connsiteX6887" fmla="*/ 2529341 w 6891715"/>
                <a:gd name="connsiteY6887" fmla="*/ 1928811 h 6367455"/>
                <a:gd name="connsiteX6888" fmla="*/ 2553461 w 6891715"/>
                <a:gd name="connsiteY6888" fmla="*/ 1919286 h 6367455"/>
                <a:gd name="connsiteX6889" fmla="*/ 2543941 w 6891715"/>
                <a:gd name="connsiteY6889" fmla="*/ 1902459 h 6367455"/>
                <a:gd name="connsiteX6890" fmla="*/ 2538228 w 6891715"/>
                <a:gd name="connsiteY6890" fmla="*/ 1886901 h 6367455"/>
                <a:gd name="connsiteX6891" fmla="*/ 2585518 w 6891715"/>
                <a:gd name="connsiteY6891" fmla="*/ 1865312 h 6367455"/>
                <a:gd name="connsiteX6892" fmla="*/ 2609319 w 6891715"/>
                <a:gd name="connsiteY6892" fmla="*/ 1891347 h 6367455"/>
                <a:gd name="connsiteX6893" fmla="*/ 2603925 w 6891715"/>
                <a:gd name="connsiteY6893" fmla="*/ 1913254 h 6367455"/>
                <a:gd name="connsiteX6894" fmla="*/ 2607415 w 6891715"/>
                <a:gd name="connsiteY6894" fmla="*/ 1925954 h 6367455"/>
                <a:gd name="connsiteX6895" fmla="*/ 2630902 w 6891715"/>
                <a:gd name="connsiteY6895" fmla="*/ 1923731 h 6367455"/>
                <a:gd name="connsiteX6896" fmla="*/ 2619793 w 6891715"/>
                <a:gd name="connsiteY6896" fmla="*/ 1910079 h 6367455"/>
                <a:gd name="connsiteX6897" fmla="*/ 2626141 w 6891715"/>
                <a:gd name="connsiteY6897" fmla="*/ 1900554 h 6367455"/>
                <a:gd name="connsiteX6898" fmla="*/ 2665497 w 6891715"/>
                <a:gd name="connsiteY6898" fmla="*/ 1901189 h 6367455"/>
                <a:gd name="connsiteX6899" fmla="*/ 2678826 w 6891715"/>
                <a:gd name="connsiteY6899" fmla="*/ 1889759 h 6367455"/>
                <a:gd name="connsiteX6900" fmla="*/ 2665179 w 6891715"/>
                <a:gd name="connsiteY6900" fmla="*/ 1871979 h 6367455"/>
                <a:gd name="connsiteX6901" fmla="*/ 2684856 w 6891715"/>
                <a:gd name="connsiteY6901" fmla="*/ 1851658 h 6367455"/>
                <a:gd name="connsiteX6902" fmla="*/ 2739762 w 6891715"/>
                <a:gd name="connsiteY6902" fmla="*/ 1824989 h 6367455"/>
                <a:gd name="connsiteX6903" fmla="*/ 2727702 w 6891715"/>
                <a:gd name="connsiteY6903" fmla="*/ 1843086 h 6367455"/>
                <a:gd name="connsiteX6904" fmla="*/ 2755314 w 6891715"/>
                <a:gd name="connsiteY6904" fmla="*/ 1832928 h 6367455"/>
                <a:gd name="connsiteX6905" fmla="*/ 2757853 w 6891715"/>
                <a:gd name="connsiteY6905" fmla="*/ 1817369 h 6367455"/>
                <a:gd name="connsiteX6906" fmla="*/ 2733732 w 6891715"/>
                <a:gd name="connsiteY6906" fmla="*/ 1816734 h 6367455"/>
                <a:gd name="connsiteX6907" fmla="*/ 2743254 w 6891715"/>
                <a:gd name="connsiteY6907" fmla="*/ 1805304 h 6367455"/>
                <a:gd name="connsiteX6908" fmla="*/ 2743571 w 6891715"/>
                <a:gd name="connsiteY6908" fmla="*/ 1795779 h 6367455"/>
                <a:gd name="connsiteX6909" fmla="*/ 2735636 w 6891715"/>
                <a:gd name="connsiteY6909" fmla="*/ 1791334 h 6367455"/>
                <a:gd name="connsiteX6910" fmla="*/ 2750553 w 6891715"/>
                <a:gd name="connsiteY6910" fmla="*/ 1786571 h 6367455"/>
                <a:gd name="connsiteX6911" fmla="*/ 2749283 w 6891715"/>
                <a:gd name="connsiteY6911" fmla="*/ 1782443 h 6367455"/>
                <a:gd name="connsiteX6912" fmla="*/ 2732463 w 6891715"/>
                <a:gd name="connsiteY6912" fmla="*/ 1785936 h 6367455"/>
                <a:gd name="connsiteX6913" fmla="*/ 2723576 w 6891715"/>
                <a:gd name="connsiteY6913" fmla="*/ 1801494 h 6367455"/>
                <a:gd name="connsiteX6914" fmla="*/ 2655341 w 6891715"/>
                <a:gd name="connsiteY6914" fmla="*/ 1817686 h 6367455"/>
                <a:gd name="connsiteX6915" fmla="*/ 2652167 w 6891715"/>
                <a:gd name="connsiteY6915" fmla="*/ 1822131 h 6367455"/>
                <a:gd name="connsiteX6916" fmla="*/ 2724211 w 6891715"/>
                <a:gd name="connsiteY6916" fmla="*/ 1806891 h 6367455"/>
                <a:gd name="connsiteX6917" fmla="*/ 2726114 w 6891715"/>
                <a:gd name="connsiteY6917" fmla="*/ 1817369 h 6367455"/>
                <a:gd name="connsiteX6918" fmla="*/ 2673431 w 6891715"/>
                <a:gd name="connsiteY6918" fmla="*/ 1835784 h 6367455"/>
                <a:gd name="connsiteX6919" fmla="*/ 2648041 w 6891715"/>
                <a:gd name="connsiteY6919" fmla="*/ 1871979 h 6367455"/>
                <a:gd name="connsiteX6920" fmla="*/ 2615668 w 6891715"/>
                <a:gd name="connsiteY6920" fmla="*/ 1886267 h 6367455"/>
                <a:gd name="connsiteX6921" fmla="*/ 2597261 w 6891715"/>
                <a:gd name="connsiteY6921" fmla="*/ 1856739 h 6367455"/>
                <a:gd name="connsiteX6922" fmla="*/ 2607415 w 6891715"/>
                <a:gd name="connsiteY6922" fmla="*/ 1833245 h 6367455"/>
                <a:gd name="connsiteX6923" fmla="*/ 2587739 w 6891715"/>
                <a:gd name="connsiteY6923" fmla="*/ 1846261 h 6367455"/>
                <a:gd name="connsiteX6924" fmla="*/ 2578217 w 6891715"/>
                <a:gd name="connsiteY6924" fmla="*/ 1843086 h 6367455"/>
                <a:gd name="connsiteX6925" fmla="*/ 2577900 w 6891715"/>
                <a:gd name="connsiteY6925" fmla="*/ 1811336 h 6367455"/>
                <a:gd name="connsiteX6926" fmla="*/ 2599165 w 6891715"/>
                <a:gd name="connsiteY6926" fmla="*/ 1807209 h 6367455"/>
                <a:gd name="connsiteX6927" fmla="*/ 2622967 w 6891715"/>
                <a:gd name="connsiteY6927" fmla="*/ 1785619 h 6367455"/>
                <a:gd name="connsiteX6928" fmla="*/ 2598530 w 6891715"/>
                <a:gd name="connsiteY6928" fmla="*/ 1780538 h 6367455"/>
                <a:gd name="connsiteX6929" fmla="*/ 2596625 w 6891715"/>
                <a:gd name="connsiteY6929" fmla="*/ 1767839 h 6367455"/>
                <a:gd name="connsiteX6930" fmla="*/ 2627094 w 6891715"/>
                <a:gd name="connsiteY6930" fmla="*/ 1760536 h 6367455"/>
                <a:gd name="connsiteX6931" fmla="*/ 2619476 w 6891715"/>
                <a:gd name="connsiteY6931" fmla="*/ 1751963 h 6367455"/>
                <a:gd name="connsiteX6932" fmla="*/ 2625823 w 6891715"/>
                <a:gd name="connsiteY6932" fmla="*/ 1733866 h 6367455"/>
                <a:gd name="connsiteX6933" fmla="*/ 2644550 w 6891715"/>
                <a:gd name="connsiteY6933" fmla="*/ 1726564 h 6367455"/>
                <a:gd name="connsiteX6934" fmla="*/ 2656927 w 6891715"/>
                <a:gd name="connsiteY6934" fmla="*/ 1685606 h 6367455"/>
                <a:gd name="connsiteX6935" fmla="*/ 2672796 w 6891715"/>
                <a:gd name="connsiteY6935" fmla="*/ 1686241 h 6367455"/>
                <a:gd name="connsiteX6936" fmla="*/ 2677239 w 6891715"/>
                <a:gd name="connsiteY6936" fmla="*/ 1672588 h 6367455"/>
                <a:gd name="connsiteX6937" fmla="*/ 2695013 w 6891715"/>
                <a:gd name="connsiteY6937" fmla="*/ 1652269 h 6367455"/>
                <a:gd name="connsiteX6938" fmla="*/ 2703264 w 6891715"/>
                <a:gd name="connsiteY6938" fmla="*/ 1658619 h 6367455"/>
                <a:gd name="connsiteX6939" fmla="*/ 2721355 w 6891715"/>
                <a:gd name="connsiteY6939" fmla="*/ 1676398 h 6367455"/>
                <a:gd name="connsiteX6940" fmla="*/ 2735320 w 6891715"/>
                <a:gd name="connsiteY6940" fmla="*/ 1675128 h 6367455"/>
                <a:gd name="connsiteX6941" fmla="*/ 2719133 w 6891715"/>
                <a:gd name="connsiteY6941" fmla="*/ 1659253 h 6367455"/>
                <a:gd name="connsiteX6942" fmla="*/ 2721355 w 6891715"/>
                <a:gd name="connsiteY6942" fmla="*/ 1651316 h 6367455"/>
                <a:gd name="connsiteX6943" fmla="*/ 2745793 w 6891715"/>
                <a:gd name="connsiteY6943" fmla="*/ 1659253 h 6367455"/>
                <a:gd name="connsiteX6944" fmla="*/ 2749918 w 6891715"/>
                <a:gd name="connsiteY6944" fmla="*/ 1656079 h 6367455"/>
                <a:gd name="connsiteX6945" fmla="*/ 2743254 w 6891715"/>
                <a:gd name="connsiteY6945" fmla="*/ 1642426 h 6367455"/>
                <a:gd name="connsiteX6946" fmla="*/ 2741349 w 6891715"/>
                <a:gd name="connsiteY6946" fmla="*/ 1624646 h 6367455"/>
                <a:gd name="connsiteX6947" fmla="*/ 2750870 w 6891715"/>
                <a:gd name="connsiteY6947" fmla="*/ 1620201 h 6367455"/>
                <a:gd name="connsiteX6948" fmla="*/ 2771499 w 6891715"/>
                <a:gd name="connsiteY6948" fmla="*/ 1600833 h 6367455"/>
                <a:gd name="connsiteX6949" fmla="*/ 2763248 w 6891715"/>
                <a:gd name="connsiteY6949" fmla="*/ 1591944 h 6367455"/>
                <a:gd name="connsiteX6950" fmla="*/ 2742936 w 6891715"/>
                <a:gd name="connsiteY6950" fmla="*/ 1608771 h 6367455"/>
                <a:gd name="connsiteX6951" fmla="*/ 2733732 w 6891715"/>
                <a:gd name="connsiteY6951" fmla="*/ 1609723 h 6367455"/>
                <a:gd name="connsiteX6952" fmla="*/ 2730241 w 6891715"/>
                <a:gd name="connsiteY6952" fmla="*/ 1603374 h 6367455"/>
                <a:gd name="connsiteX6953" fmla="*/ 2741983 w 6891715"/>
                <a:gd name="connsiteY6953" fmla="*/ 1579561 h 6367455"/>
                <a:gd name="connsiteX6954" fmla="*/ 2752459 w 6891715"/>
                <a:gd name="connsiteY6954" fmla="*/ 1580196 h 6367455"/>
                <a:gd name="connsiteX6955" fmla="*/ 2769278 w 6891715"/>
                <a:gd name="connsiteY6955" fmla="*/ 1572576 h 6367455"/>
                <a:gd name="connsiteX6956" fmla="*/ 2766105 w 6891715"/>
                <a:gd name="connsiteY6956" fmla="*/ 1549399 h 6367455"/>
                <a:gd name="connsiteX6957" fmla="*/ 2779435 w 6891715"/>
                <a:gd name="connsiteY6957" fmla="*/ 1533524 h 6367455"/>
                <a:gd name="connsiteX6958" fmla="*/ 2799430 w 6891715"/>
                <a:gd name="connsiteY6958" fmla="*/ 1528127 h 6367455"/>
                <a:gd name="connsiteX6959" fmla="*/ 2804825 w 6891715"/>
                <a:gd name="connsiteY6959" fmla="*/ 1517649 h 6367455"/>
                <a:gd name="connsiteX6960" fmla="*/ 2813077 w 6891715"/>
                <a:gd name="connsiteY6960" fmla="*/ 1509077 h 6367455"/>
                <a:gd name="connsiteX6961" fmla="*/ 2818790 w 6891715"/>
                <a:gd name="connsiteY6961" fmla="*/ 1531937 h 6367455"/>
                <a:gd name="connsiteX6962" fmla="*/ 2830215 w 6891715"/>
                <a:gd name="connsiteY6962" fmla="*/ 1541461 h 6367455"/>
                <a:gd name="connsiteX6963" fmla="*/ 2842592 w 6891715"/>
                <a:gd name="connsiteY6963" fmla="*/ 1520189 h 6367455"/>
                <a:gd name="connsiteX6964" fmla="*/ 2837515 w 6891715"/>
                <a:gd name="connsiteY6964" fmla="*/ 1515109 h 6367455"/>
                <a:gd name="connsiteX6965" fmla="*/ 2855288 w 6891715"/>
                <a:gd name="connsiteY6965" fmla="*/ 1505584 h 6367455"/>
                <a:gd name="connsiteX6966" fmla="*/ 2863540 w 6891715"/>
                <a:gd name="connsiteY6966" fmla="*/ 1493836 h 6367455"/>
                <a:gd name="connsiteX6967" fmla="*/ 2859414 w 6891715"/>
                <a:gd name="connsiteY6967" fmla="*/ 1486534 h 6367455"/>
                <a:gd name="connsiteX6968" fmla="*/ 2845767 w 6891715"/>
                <a:gd name="connsiteY6968" fmla="*/ 1504314 h 6367455"/>
                <a:gd name="connsiteX6969" fmla="*/ 2832120 w 6891715"/>
                <a:gd name="connsiteY6969" fmla="*/ 1513204 h 6367455"/>
                <a:gd name="connsiteX6970" fmla="*/ 2828945 w 6891715"/>
                <a:gd name="connsiteY6970" fmla="*/ 1481137 h 6367455"/>
                <a:gd name="connsiteX6971" fmla="*/ 2828628 w 6891715"/>
                <a:gd name="connsiteY6971" fmla="*/ 1479232 h 6367455"/>
                <a:gd name="connsiteX6972" fmla="*/ 2825772 w 6891715"/>
                <a:gd name="connsiteY6972" fmla="*/ 1481137 h 6367455"/>
                <a:gd name="connsiteX6973" fmla="*/ 2819425 w 6891715"/>
                <a:gd name="connsiteY6973" fmla="*/ 1484629 h 6367455"/>
                <a:gd name="connsiteX6974" fmla="*/ 2806729 w 6891715"/>
                <a:gd name="connsiteY6974" fmla="*/ 1509077 h 6367455"/>
                <a:gd name="connsiteX6975" fmla="*/ 2794987 w 6891715"/>
                <a:gd name="connsiteY6975" fmla="*/ 1503996 h 6367455"/>
                <a:gd name="connsiteX6976" fmla="*/ 2801335 w 6891715"/>
                <a:gd name="connsiteY6976" fmla="*/ 1488122 h 6367455"/>
                <a:gd name="connsiteX6977" fmla="*/ 2807047 w 6891715"/>
                <a:gd name="connsiteY6977" fmla="*/ 1481137 h 6367455"/>
                <a:gd name="connsiteX6978" fmla="*/ 2815933 w 6891715"/>
                <a:gd name="connsiteY6978" fmla="*/ 1470024 h 6367455"/>
                <a:gd name="connsiteX6979" fmla="*/ 2827359 w 6891715"/>
                <a:gd name="connsiteY6979" fmla="*/ 1465897 h 6367455"/>
                <a:gd name="connsiteX6980" fmla="*/ 2821012 w 6891715"/>
                <a:gd name="connsiteY6980" fmla="*/ 1454149 h 6367455"/>
                <a:gd name="connsiteX6981" fmla="*/ 2825137 w 6891715"/>
                <a:gd name="connsiteY6981" fmla="*/ 1438274 h 6367455"/>
                <a:gd name="connsiteX6982" fmla="*/ 2832436 w 6891715"/>
                <a:gd name="connsiteY6982" fmla="*/ 1441449 h 6367455"/>
                <a:gd name="connsiteX6983" fmla="*/ 2833706 w 6891715"/>
                <a:gd name="connsiteY6983" fmla="*/ 1461134 h 6367455"/>
                <a:gd name="connsiteX6984" fmla="*/ 2840371 w 6891715"/>
                <a:gd name="connsiteY6984" fmla="*/ 1467484 h 6367455"/>
                <a:gd name="connsiteX6985" fmla="*/ 2859414 w 6891715"/>
                <a:gd name="connsiteY6985" fmla="*/ 1481137 h 6367455"/>
                <a:gd name="connsiteX6986" fmla="*/ 2862588 w 6891715"/>
                <a:gd name="connsiteY6986" fmla="*/ 1483042 h 6367455"/>
                <a:gd name="connsiteX6987" fmla="*/ 2862271 w 6891715"/>
                <a:gd name="connsiteY6987" fmla="*/ 1481137 h 6367455"/>
                <a:gd name="connsiteX6988" fmla="*/ 2860366 w 6891715"/>
                <a:gd name="connsiteY6988" fmla="*/ 1474152 h 6367455"/>
                <a:gd name="connsiteX6989" fmla="*/ 2854653 w 6891715"/>
                <a:gd name="connsiteY6989" fmla="*/ 1441132 h 6367455"/>
                <a:gd name="connsiteX6990" fmla="*/ 2836563 w 6891715"/>
                <a:gd name="connsiteY6990" fmla="*/ 1430972 h 6367455"/>
                <a:gd name="connsiteX6991" fmla="*/ 2833072 w 6891715"/>
                <a:gd name="connsiteY6991" fmla="*/ 1410017 h 6367455"/>
                <a:gd name="connsiteX6992" fmla="*/ 2847036 w 6891715"/>
                <a:gd name="connsiteY6992" fmla="*/ 1405255 h 6367455"/>
                <a:gd name="connsiteX6993" fmla="*/ 2852749 w 6891715"/>
                <a:gd name="connsiteY6993" fmla="*/ 1426527 h 6367455"/>
                <a:gd name="connsiteX6994" fmla="*/ 2864174 w 6891715"/>
                <a:gd name="connsiteY6994" fmla="*/ 1423987 h 6367455"/>
                <a:gd name="connsiteX6995" fmla="*/ 2868300 w 6891715"/>
                <a:gd name="connsiteY6995" fmla="*/ 1403350 h 6367455"/>
                <a:gd name="connsiteX6996" fmla="*/ 2848941 w 6891715"/>
                <a:gd name="connsiteY6996" fmla="*/ 1392554 h 6367455"/>
                <a:gd name="connsiteX6997" fmla="*/ 2854970 w 6891715"/>
                <a:gd name="connsiteY6997" fmla="*/ 1378267 h 6367455"/>
                <a:gd name="connsiteX6998" fmla="*/ 2874013 w 6891715"/>
                <a:gd name="connsiteY6998" fmla="*/ 1375727 h 6367455"/>
                <a:gd name="connsiteX6999" fmla="*/ 2865761 w 6891715"/>
                <a:gd name="connsiteY6999" fmla="*/ 1360170 h 6367455"/>
                <a:gd name="connsiteX7000" fmla="*/ 2872744 w 6891715"/>
                <a:gd name="connsiteY7000" fmla="*/ 1346200 h 6367455"/>
                <a:gd name="connsiteX7001" fmla="*/ 2899721 w 6891715"/>
                <a:gd name="connsiteY7001" fmla="*/ 1361757 h 6367455"/>
                <a:gd name="connsiteX7002" fmla="*/ 2904482 w 6891715"/>
                <a:gd name="connsiteY7002" fmla="*/ 1355407 h 6367455"/>
                <a:gd name="connsiteX7003" fmla="*/ 2886390 w 6891715"/>
                <a:gd name="connsiteY7003" fmla="*/ 1337945 h 6367455"/>
                <a:gd name="connsiteX7004" fmla="*/ 2887660 w 6891715"/>
                <a:gd name="connsiteY7004" fmla="*/ 1321752 h 6367455"/>
                <a:gd name="connsiteX7005" fmla="*/ 2864174 w 6891715"/>
                <a:gd name="connsiteY7005" fmla="*/ 1337945 h 6367455"/>
                <a:gd name="connsiteX7006" fmla="*/ 2844496 w 6891715"/>
                <a:gd name="connsiteY7006" fmla="*/ 1366519 h 6367455"/>
                <a:gd name="connsiteX7007" fmla="*/ 2834976 w 6891715"/>
                <a:gd name="connsiteY7007" fmla="*/ 1356360 h 6367455"/>
                <a:gd name="connsiteX7008" fmla="*/ 2854970 w 6891715"/>
                <a:gd name="connsiteY7008" fmla="*/ 1345247 h 6367455"/>
                <a:gd name="connsiteX7009" fmla="*/ 2850527 w 6891715"/>
                <a:gd name="connsiteY7009" fmla="*/ 1331912 h 6367455"/>
                <a:gd name="connsiteX7010" fmla="*/ 2827041 w 6891715"/>
                <a:gd name="connsiteY7010" fmla="*/ 1327467 h 6367455"/>
                <a:gd name="connsiteX7011" fmla="*/ 2834659 w 6891715"/>
                <a:gd name="connsiteY7011" fmla="*/ 1308735 h 6367455"/>
                <a:gd name="connsiteX7012" fmla="*/ 2850527 w 6891715"/>
                <a:gd name="connsiteY7012" fmla="*/ 1323340 h 6367455"/>
                <a:gd name="connsiteX7013" fmla="*/ 2888296 w 6891715"/>
                <a:gd name="connsiteY7013" fmla="*/ 1308100 h 6367455"/>
                <a:gd name="connsiteX7014" fmla="*/ 2890518 w 6891715"/>
                <a:gd name="connsiteY7014" fmla="*/ 1278890 h 6367455"/>
                <a:gd name="connsiteX7015" fmla="*/ 2898768 w 6891715"/>
                <a:gd name="connsiteY7015" fmla="*/ 1278255 h 6367455"/>
                <a:gd name="connsiteX7016" fmla="*/ 2925112 w 6891715"/>
                <a:gd name="connsiteY7016" fmla="*/ 1271905 h 6367455"/>
                <a:gd name="connsiteX7017" fmla="*/ 2936854 w 6891715"/>
                <a:gd name="connsiteY7017" fmla="*/ 1286510 h 6367455"/>
                <a:gd name="connsiteX7018" fmla="*/ 2945741 w 6891715"/>
                <a:gd name="connsiteY7018" fmla="*/ 1306830 h 6367455"/>
                <a:gd name="connsiteX7019" fmla="*/ 2953675 w 6891715"/>
                <a:gd name="connsiteY7019" fmla="*/ 1290637 h 6367455"/>
                <a:gd name="connsiteX7020" fmla="*/ 2975891 w 6891715"/>
                <a:gd name="connsiteY7020" fmla="*/ 1279843 h 6367455"/>
                <a:gd name="connsiteX7021" fmla="*/ 2984143 w 6891715"/>
                <a:gd name="connsiteY7021" fmla="*/ 1264285 h 6367455"/>
                <a:gd name="connsiteX7022" fmla="*/ 2954945 w 6891715"/>
                <a:gd name="connsiteY7022" fmla="*/ 1267460 h 6367455"/>
                <a:gd name="connsiteX7023" fmla="*/ 2946376 w 6891715"/>
                <a:gd name="connsiteY7023" fmla="*/ 1276033 h 6367455"/>
                <a:gd name="connsiteX7024" fmla="*/ 2925746 w 6891715"/>
                <a:gd name="connsiteY7024" fmla="*/ 1242377 h 6367455"/>
                <a:gd name="connsiteX7025" fmla="*/ 2918447 w 6891715"/>
                <a:gd name="connsiteY7025" fmla="*/ 1238250 h 6367455"/>
                <a:gd name="connsiteX7026" fmla="*/ 2920351 w 6891715"/>
                <a:gd name="connsiteY7026" fmla="*/ 1219200 h 6367455"/>
                <a:gd name="connsiteX7027" fmla="*/ 2935267 w 6891715"/>
                <a:gd name="connsiteY7027" fmla="*/ 1221423 h 6367455"/>
                <a:gd name="connsiteX7028" fmla="*/ 2941297 w 6891715"/>
                <a:gd name="connsiteY7028" fmla="*/ 1202373 h 6367455"/>
                <a:gd name="connsiteX7029" fmla="*/ 2907338 w 6891715"/>
                <a:gd name="connsiteY7029" fmla="*/ 1198563 h 6367455"/>
                <a:gd name="connsiteX7030" fmla="*/ 2908607 w 6891715"/>
                <a:gd name="connsiteY7030" fmla="*/ 1184593 h 6367455"/>
                <a:gd name="connsiteX7031" fmla="*/ 2939394 w 6891715"/>
                <a:gd name="connsiteY7031" fmla="*/ 1183323 h 6367455"/>
                <a:gd name="connsiteX7032" fmla="*/ 2919081 w 6891715"/>
                <a:gd name="connsiteY7032" fmla="*/ 1175068 h 6367455"/>
                <a:gd name="connsiteX7033" fmla="*/ 2926063 w 6891715"/>
                <a:gd name="connsiteY7033" fmla="*/ 1166495 h 6367455"/>
                <a:gd name="connsiteX7034" fmla="*/ 2943202 w 6891715"/>
                <a:gd name="connsiteY7034" fmla="*/ 1173798 h 6367455"/>
                <a:gd name="connsiteX7035" fmla="*/ 2948280 w 6891715"/>
                <a:gd name="connsiteY7035" fmla="*/ 1164273 h 6367455"/>
                <a:gd name="connsiteX7036" fmla="*/ 2940980 w 6891715"/>
                <a:gd name="connsiteY7036" fmla="*/ 1155065 h 6367455"/>
                <a:gd name="connsiteX7037" fmla="*/ 2943202 w 6891715"/>
                <a:gd name="connsiteY7037" fmla="*/ 1143318 h 6367455"/>
                <a:gd name="connsiteX7038" fmla="*/ 2968273 w 6891715"/>
                <a:gd name="connsiteY7038" fmla="*/ 1139825 h 6367455"/>
                <a:gd name="connsiteX7039" fmla="*/ 2953358 w 6891715"/>
                <a:gd name="connsiteY7039" fmla="*/ 1131570 h 6367455"/>
                <a:gd name="connsiteX7040" fmla="*/ 2942884 w 6891715"/>
                <a:gd name="connsiteY7040" fmla="*/ 1119187 h 6367455"/>
                <a:gd name="connsiteX7041" fmla="*/ 2946058 w 6891715"/>
                <a:gd name="connsiteY7041" fmla="*/ 1109662 h 6367455"/>
                <a:gd name="connsiteX7042" fmla="*/ 2965102 w 6891715"/>
                <a:gd name="connsiteY7042" fmla="*/ 1113473 h 6367455"/>
                <a:gd name="connsiteX7043" fmla="*/ 2969862 w 6891715"/>
                <a:gd name="connsiteY7043" fmla="*/ 1100772 h 6367455"/>
                <a:gd name="connsiteX7044" fmla="*/ 2984778 w 6891715"/>
                <a:gd name="connsiteY7044" fmla="*/ 1106170 h 6367455"/>
                <a:gd name="connsiteX7045" fmla="*/ 2996522 w 6891715"/>
                <a:gd name="connsiteY7045" fmla="*/ 1093470 h 6367455"/>
                <a:gd name="connsiteX7046" fmla="*/ 3010169 w 6891715"/>
                <a:gd name="connsiteY7046" fmla="*/ 1094105 h 6367455"/>
                <a:gd name="connsiteX7047" fmla="*/ 3014294 w 6891715"/>
                <a:gd name="connsiteY7047" fmla="*/ 1066800 h 6367455"/>
                <a:gd name="connsiteX7048" fmla="*/ 3027942 w 6891715"/>
                <a:gd name="connsiteY7048" fmla="*/ 1062355 h 6367455"/>
                <a:gd name="connsiteX7049" fmla="*/ 3034289 w 6891715"/>
                <a:gd name="connsiteY7049" fmla="*/ 1054735 h 6367455"/>
                <a:gd name="connsiteX7050" fmla="*/ 3062536 w 6891715"/>
                <a:gd name="connsiteY7050" fmla="*/ 1052830 h 6367455"/>
                <a:gd name="connsiteX7051" fmla="*/ 3082848 w 6891715"/>
                <a:gd name="connsiteY7051" fmla="*/ 1044892 h 6367455"/>
                <a:gd name="connsiteX7052" fmla="*/ 3104107 w 6891715"/>
                <a:gd name="connsiteY7052" fmla="*/ 1064577 h 6367455"/>
                <a:gd name="connsiteX7053" fmla="*/ 3119976 w 6891715"/>
                <a:gd name="connsiteY7053" fmla="*/ 1045527 h 6367455"/>
                <a:gd name="connsiteX7054" fmla="*/ 3102520 w 6891715"/>
                <a:gd name="connsiteY7054" fmla="*/ 1029017 h 6367455"/>
                <a:gd name="connsiteX7055" fmla="*/ 3083799 w 6891715"/>
                <a:gd name="connsiteY7055" fmla="*/ 1030287 h 6367455"/>
                <a:gd name="connsiteX7056" fmla="*/ 3074913 w 6891715"/>
                <a:gd name="connsiteY7056" fmla="*/ 1017587 h 6367455"/>
                <a:gd name="connsiteX7057" fmla="*/ 3058410 w 6891715"/>
                <a:gd name="connsiteY7057" fmla="*/ 1028382 h 6367455"/>
                <a:gd name="connsiteX7058" fmla="*/ 3052697 w 6891715"/>
                <a:gd name="connsiteY7058" fmla="*/ 1010602 h 6367455"/>
                <a:gd name="connsiteX7059" fmla="*/ 3043175 w 6891715"/>
                <a:gd name="connsiteY7059" fmla="*/ 1005204 h 6367455"/>
                <a:gd name="connsiteX7060" fmla="*/ 3049206 w 6891715"/>
                <a:gd name="connsiteY7060" fmla="*/ 973770 h 6367455"/>
                <a:gd name="connsiteX7061" fmla="*/ 3072057 w 6891715"/>
                <a:gd name="connsiteY7061" fmla="*/ 948370 h 6367455"/>
                <a:gd name="connsiteX7062" fmla="*/ 3079991 w 6891715"/>
                <a:gd name="connsiteY7062" fmla="*/ 969325 h 6367455"/>
                <a:gd name="connsiteX7063" fmla="*/ 3093634 w 6891715"/>
                <a:gd name="connsiteY7063" fmla="*/ 972500 h 6367455"/>
                <a:gd name="connsiteX7064" fmla="*/ 3099029 w 6891715"/>
                <a:gd name="connsiteY7064" fmla="*/ 980437 h 6367455"/>
                <a:gd name="connsiteX7065" fmla="*/ 3110772 w 6891715"/>
                <a:gd name="connsiteY7065" fmla="*/ 974087 h 6367455"/>
                <a:gd name="connsiteX7066" fmla="*/ 3125689 w 6891715"/>
                <a:gd name="connsiteY7066" fmla="*/ 985517 h 6367455"/>
                <a:gd name="connsiteX7067" fmla="*/ 3140605 w 6891715"/>
                <a:gd name="connsiteY7067" fmla="*/ 979167 h 6367455"/>
                <a:gd name="connsiteX7068" fmla="*/ 3133623 w 6891715"/>
                <a:gd name="connsiteY7068" fmla="*/ 967737 h 6367455"/>
                <a:gd name="connsiteX7069" fmla="*/ 3150762 w 6891715"/>
                <a:gd name="connsiteY7069" fmla="*/ 948687 h 6367455"/>
                <a:gd name="connsiteX7070" fmla="*/ 3128545 w 6891715"/>
                <a:gd name="connsiteY7070" fmla="*/ 959165 h 6367455"/>
                <a:gd name="connsiteX7071" fmla="*/ 3107598 w 6891715"/>
                <a:gd name="connsiteY7071" fmla="*/ 961387 h 6367455"/>
                <a:gd name="connsiteX7072" fmla="*/ 3100933 w 6891715"/>
                <a:gd name="connsiteY7072" fmla="*/ 952180 h 6367455"/>
                <a:gd name="connsiteX7073" fmla="*/ 3120928 w 6891715"/>
                <a:gd name="connsiteY7073" fmla="*/ 940432 h 6367455"/>
                <a:gd name="connsiteX7074" fmla="*/ 3136480 w 6891715"/>
                <a:gd name="connsiteY7074" fmla="*/ 921065 h 6367455"/>
                <a:gd name="connsiteX7075" fmla="*/ 3125054 w 6891715"/>
                <a:gd name="connsiteY7075" fmla="*/ 914080 h 6367455"/>
                <a:gd name="connsiteX7076" fmla="*/ 3137749 w 6891715"/>
                <a:gd name="connsiteY7076" fmla="*/ 903285 h 6367455"/>
                <a:gd name="connsiteX7077" fmla="*/ 3126006 w 6891715"/>
                <a:gd name="connsiteY7077" fmla="*/ 895982 h 6367455"/>
                <a:gd name="connsiteX7078" fmla="*/ 3117437 w 6891715"/>
                <a:gd name="connsiteY7078" fmla="*/ 886775 h 6367455"/>
                <a:gd name="connsiteX7079" fmla="*/ 3130767 w 6891715"/>
                <a:gd name="connsiteY7079" fmla="*/ 865502 h 6367455"/>
                <a:gd name="connsiteX7080" fmla="*/ 3139971 w 6891715"/>
                <a:gd name="connsiteY7080" fmla="*/ 846453 h 6367455"/>
                <a:gd name="connsiteX7081" fmla="*/ 3158061 w 6891715"/>
                <a:gd name="connsiteY7081" fmla="*/ 839150 h 6367455"/>
                <a:gd name="connsiteX7082" fmla="*/ 3169487 w 6891715"/>
                <a:gd name="connsiteY7082" fmla="*/ 806130 h 6367455"/>
                <a:gd name="connsiteX7083" fmla="*/ 3179008 w 6891715"/>
                <a:gd name="connsiteY7083" fmla="*/ 806130 h 6367455"/>
                <a:gd name="connsiteX7084" fmla="*/ 3174882 w 6891715"/>
                <a:gd name="connsiteY7084" fmla="*/ 816607 h 6367455"/>
                <a:gd name="connsiteX7085" fmla="*/ 3180278 w 6891715"/>
                <a:gd name="connsiteY7085" fmla="*/ 839785 h 6367455"/>
                <a:gd name="connsiteX7086" fmla="*/ 3190116 w 6891715"/>
                <a:gd name="connsiteY7086" fmla="*/ 854390 h 6367455"/>
                <a:gd name="connsiteX7087" fmla="*/ 3192021 w 6891715"/>
                <a:gd name="connsiteY7087" fmla="*/ 868995 h 6367455"/>
                <a:gd name="connsiteX7088" fmla="*/ 3200590 w 6891715"/>
                <a:gd name="connsiteY7088" fmla="*/ 852167 h 6367455"/>
                <a:gd name="connsiteX7089" fmla="*/ 3218680 w 6891715"/>
                <a:gd name="connsiteY7089" fmla="*/ 858518 h 6367455"/>
                <a:gd name="connsiteX7090" fmla="*/ 3225028 w 6891715"/>
                <a:gd name="connsiteY7090" fmla="*/ 849945 h 6367455"/>
                <a:gd name="connsiteX7091" fmla="*/ 3219315 w 6891715"/>
                <a:gd name="connsiteY7091" fmla="*/ 840420 h 6367455"/>
                <a:gd name="connsiteX7092" fmla="*/ 3191069 w 6891715"/>
                <a:gd name="connsiteY7092" fmla="*/ 848357 h 6367455"/>
                <a:gd name="connsiteX7093" fmla="*/ 3195194 w 6891715"/>
                <a:gd name="connsiteY7093" fmla="*/ 835340 h 6367455"/>
                <a:gd name="connsiteX7094" fmla="*/ 3209794 w 6891715"/>
                <a:gd name="connsiteY7094" fmla="*/ 835023 h 6367455"/>
                <a:gd name="connsiteX7095" fmla="*/ 3217094 w 6891715"/>
                <a:gd name="connsiteY7095" fmla="*/ 827720 h 6367455"/>
                <a:gd name="connsiteX7096" fmla="*/ 3204398 w 6891715"/>
                <a:gd name="connsiteY7096" fmla="*/ 809940 h 6367455"/>
                <a:gd name="connsiteX7097" fmla="*/ 3218046 w 6891715"/>
                <a:gd name="connsiteY7097" fmla="*/ 803590 h 6367455"/>
                <a:gd name="connsiteX7098" fmla="*/ 3208207 w 6891715"/>
                <a:gd name="connsiteY7098" fmla="*/ 786762 h 6367455"/>
                <a:gd name="connsiteX7099" fmla="*/ 3190434 w 6891715"/>
                <a:gd name="connsiteY7099" fmla="*/ 777555 h 6367455"/>
                <a:gd name="connsiteX7100" fmla="*/ 3204716 w 6891715"/>
                <a:gd name="connsiteY7100" fmla="*/ 760410 h 6367455"/>
                <a:gd name="connsiteX7101" fmla="*/ 3237723 w 6891715"/>
                <a:gd name="connsiteY7101" fmla="*/ 746440 h 6367455"/>
                <a:gd name="connsiteX7102" fmla="*/ 3256766 w 6891715"/>
                <a:gd name="connsiteY7102" fmla="*/ 757870 h 6367455"/>
                <a:gd name="connsiteX7103" fmla="*/ 3273904 w 6891715"/>
                <a:gd name="connsiteY7103" fmla="*/ 744853 h 6367455"/>
                <a:gd name="connsiteX7104" fmla="*/ 3287551 w 6891715"/>
                <a:gd name="connsiteY7104" fmla="*/ 776285 h 6367455"/>
                <a:gd name="connsiteX7105" fmla="*/ 3305642 w 6891715"/>
                <a:gd name="connsiteY7105" fmla="*/ 776285 h 6367455"/>
                <a:gd name="connsiteX7106" fmla="*/ 3294851 w 6891715"/>
                <a:gd name="connsiteY7106" fmla="*/ 757553 h 6367455"/>
                <a:gd name="connsiteX7107" fmla="*/ 3315798 w 6891715"/>
                <a:gd name="connsiteY7107" fmla="*/ 744535 h 6367455"/>
                <a:gd name="connsiteX7108" fmla="*/ 3326589 w 6891715"/>
                <a:gd name="connsiteY7108" fmla="*/ 729613 h 6367455"/>
                <a:gd name="connsiteX7109" fmla="*/ 3312624 w 6891715"/>
                <a:gd name="connsiteY7109" fmla="*/ 723580 h 6367455"/>
                <a:gd name="connsiteX7110" fmla="*/ 3320876 w 6891715"/>
                <a:gd name="connsiteY7110" fmla="*/ 705800 h 6367455"/>
                <a:gd name="connsiteX7111" fmla="*/ 3310085 w 6891715"/>
                <a:gd name="connsiteY7111" fmla="*/ 703578 h 6367455"/>
                <a:gd name="connsiteX7112" fmla="*/ 3281839 w 6891715"/>
                <a:gd name="connsiteY7112" fmla="*/ 732470 h 6367455"/>
                <a:gd name="connsiteX7113" fmla="*/ 3269143 w 6891715"/>
                <a:gd name="connsiteY7113" fmla="*/ 728343 h 6367455"/>
                <a:gd name="connsiteX7114" fmla="*/ 3263748 w 6891715"/>
                <a:gd name="connsiteY7114" fmla="*/ 710245 h 6367455"/>
                <a:gd name="connsiteX7115" fmla="*/ 3249149 w 6891715"/>
                <a:gd name="connsiteY7115" fmla="*/ 709610 h 6367455"/>
                <a:gd name="connsiteX7116" fmla="*/ 3244705 w 6891715"/>
                <a:gd name="connsiteY7116" fmla="*/ 728660 h 6367455"/>
                <a:gd name="connsiteX7117" fmla="*/ 3220267 w 6891715"/>
                <a:gd name="connsiteY7117" fmla="*/ 720088 h 6367455"/>
                <a:gd name="connsiteX7118" fmla="*/ 3219315 w 6891715"/>
                <a:gd name="connsiteY7118" fmla="*/ 706753 h 6367455"/>
                <a:gd name="connsiteX7119" fmla="*/ 3252005 w 6891715"/>
                <a:gd name="connsiteY7119" fmla="*/ 666430 h 6367455"/>
                <a:gd name="connsiteX7120" fmla="*/ 3262161 w 6891715"/>
                <a:gd name="connsiteY7120" fmla="*/ 634680 h 6367455"/>
                <a:gd name="connsiteX7121" fmla="*/ 3284060 w 6891715"/>
                <a:gd name="connsiteY7121" fmla="*/ 628330 h 6367455"/>
                <a:gd name="connsiteX7122" fmla="*/ 3281839 w 6891715"/>
                <a:gd name="connsiteY7122" fmla="*/ 615313 h 6367455"/>
                <a:gd name="connsiteX7123" fmla="*/ 3314529 w 6891715"/>
                <a:gd name="connsiteY7123" fmla="*/ 598168 h 6367455"/>
                <a:gd name="connsiteX7124" fmla="*/ 3322780 w 6891715"/>
                <a:gd name="connsiteY7124" fmla="*/ 579435 h 6367455"/>
                <a:gd name="connsiteX7125" fmla="*/ 3375782 w 6891715"/>
                <a:gd name="connsiteY7125" fmla="*/ 550225 h 6367455"/>
                <a:gd name="connsiteX7126" fmla="*/ 3368800 w 6891715"/>
                <a:gd name="connsiteY7126" fmla="*/ 538795 h 6367455"/>
                <a:gd name="connsiteX7127" fmla="*/ 3365626 w 6891715"/>
                <a:gd name="connsiteY7127" fmla="*/ 509268 h 6367455"/>
                <a:gd name="connsiteX7128" fmla="*/ 3383082 w 6891715"/>
                <a:gd name="connsiteY7128" fmla="*/ 459420 h 6367455"/>
                <a:gd name="connsiteX7129" fmla="*/ 3397999 w 6891715"/>
                <a:gd name="connsiteY7129" fmla="*/ 475295 h 6367455"/>
                <a:gd name="connsiteX7130" fmla="*/ 3382447 w 6891715"/>
                <a:gd name="connsiteY7130" fmla="*/ 500695 h 6367455"/>
                <a:gd name="connsiteX7131" fmla="*/ 3392921 w 6891715"/>
                <a:gd name="connsiteY7131" fmla="*/ 506728 h 6367455"/>
                <a:gd name="connsiteX7132" fmla="*/ 3396095 w 6891715"/>
                <a:gd name="connsiteY7132" fmla="*/ 496250 h 6367455"/>
                <a:gd name="connsiteX7133" fmla="*/ 3407838 w 6891715"/>
                <a:gd name="connsiteY7133" fmla="*/ 499425 h 6367455"/>
                <a:gd name="connsiteX7134" fmla="*/ 3415137 w 6891715"/>
                <a:gd name="connsiteY7134" fmla="*/ 518158 h 6367455"/>
                <a:gd name="connsiteX7135" fmla="*/ 3420533 w 6891715"/>
                <a:gd name="connsiteY7135" fmla="*/ 500378 h 6367455"/>
                <a:gd name="connsiteX7136" fmla="*/ 3437671 w 6891715"/>
                <a:gd name="connsiteY7136" fmla="*/ 512760 h 6367455"/>
                <a:gd name="connsiteX7137" fmla="*/ 3449097 w 6891715"/>
                <a:gd name="connsiteY7137" fmla="*/ 499108 h 6367455"/>
                <a:gd name="connsiteX7138" fmla="*/ 3423389 w 6891715"/>
                <a:gd name="connsiteY7138" fmla="*/ 483550 h 6367455"/>
                <a:gd name="connsiteX7139" fmla="*/ 3422437 w 6891715"/>
                <a:gd name="connsiteY7139" fmla="*/ 465453 h 6367455"/>
                <a:gd name="connsiteX7140" fmla="*/ 3417042 w 6891715"/>
                <a:gd name="connsiteY7140" fmla="*/ 452118 h 6367455"/>
                <a:gd name="connsiteX7141" fmla="*/ 3442114 w 6891715"/>
                <a:gd name="connsiteY7141" fmla="*/ 451800 h 6367455"/>
                <a:gd name="connsiteX7142" fmla="*/ 3461792 w 6891715"/>
                <a:gd name="connsiteY7142" fmla="*/ 498155 h 6367455"/>
                <a:gd name="connsiteX7143" fmla="*/ 3488452 w 6891715"/>
                <a:gd name="connsiteY7143" fmla="*/ 508315 h 6367455"/>
                <a:gd name="connsiteX7144" fmla="*/ 3491625 w 6891715"/>
                <a:gd name="connsiteY7144" fmla="*/ 528000 h 6367455"/>
                <a:gd name="connsiteX7145" fmla="*/ 3516063 w 6891715"/>
                <a:gd name="connsiteY7145" fmla="*/ 538478 h 6367455"/>
                <a:gd name="connsiteX7146" fmla="*/ 3518285 w 6891715"/>
                <a:gd name="connsiteY7146" fmla="*/ 524825 h 6367455"/>
                <a:gd name="connsiteX7147" fmla="*/ 3488134 w 6891715"/>
                <a:gd name="connsiteY7147" fmla="*/ 483868 h 6367455"/>
                <a:gd name="connsiteX7148" fmla="*/ 3477343 w 6891715"/>
                <a:gd name="connsiteY7148" fmla="*/ 482915 h 6367455"/>
                <a:gd name="connsiteX7149" fmla="*/ 3464648 w 6891715"/>
                <a:gd name="connsiteY7149" fmla="*/ 467358 h 6367455"/>
                <a:gd name="connsiteX7150" fmla="*/ 3469726 w 6891715"/>
                <a:gd name="connsiteY7150" fmla="*/ 443863 h 6367455"/>
                <a:gd name="connsiteX7151" fmla="*/ 3455762 w 6891715"/>
                <a:gd name="connsiteY7151" fmla="*/ 430528 h 6367455"/>
                <a:gd name="connsiteX7152" fmla="*/ 3478930 w 6891715"/>
                <a:gd name="connsiteY7152" fmla="*/ 391158 h 6367455"/>
                <a:gd name="connsiteX7153" fmla="*/ 3499877 w 6891715"/>
                <a:gd name="connsiteY7153" fmla="*/ 392110 h 6367455"/>
                <a:gd name="connsiteX7154" fmla="*/ 3504955 w 6891715"/>
                <a:gd name="connsiteY7154" fmla="*/ 382586 h 6367455"/>
                <a:gd name="connsiteX7155" fmla="*/ 3519872 w 6891715"/>
                <a:gd name="connsiteY7155" fmla="*/ 382268 h 6367455"/>
                <a:gd name="connsiteX7156" fmla="*/ 3513842 w 6891715"/>
                <a:gd name="connsiteY7156" fmla="*/ 401318 h 6367455"/>
                <a:gd name="connsiteX7157" fmla="*/ 3521459 w 6891715"/>
                <a:gd name="connsiteY7157" fmla="*/ 416240 h 6367455"/>
                <a:gd name="connsiteX7158" fmla="*/ 3521776 w 6891715"/>
                <a:gd name="connsiteY7158" fmla="*/ 474978 h 6367455"/>
                <a:gd name="connsiteX7159" fmla="*/ 3539232 w 6891715"/>
                <a:gd name="connsiteY7159" fmla="*/ 441323 h 6367455"/>
                <a:gd name="connsiteX7160" fmla="*/ 3545262 w 6891715"/>
                <a:gd name="connsiteY7160" fmla="*/ 385443 h 6367455"/>
                <a:gd name="connsiteX7161" fmla="*/ 3559862 w 6891715"/>
                <a:gd name="connsiteY7161" fmla="*/ 374013 h 6367455"/>
                <a:gd name="connsiteX7162" fmla="*/ 3560814 w 6891715"/>
                <a:gd name="connsiteY7162" fmla="*/ 355915 h 6367455"/>
                <a:gd name="connsiteX7163" fmla="*/ 3577000 w 6891715"/>
                <a:gd name="connsiteY7163" fmla="*/ 346390 h 6367455"/>
                <a:gd name="connsiteX7164" fmla="*/ 3584934 w 6891715"/>
                <a:gd name="connsiteY7164" fmla="*/ 337818 h 6367455"/>
                <a:gd name="connsiteX7165" fmla="*/ 3583347 w 6891715"/>
                <a:gd name="connsiteY7165" fmla="*/ 378775 h 6367455"/>
                <a:gd name="connsiteX7166" fmla="*/ 3572874 w 6891715"/>
                <a:gd name="connsiteY7166" fmla="*/ 405445 h 6367455"/>
                <a:gd name="connsiteX7167" fmla="*/ 3584934 w 6891715"/>
                <a:gd name="connsiteY7167" fmla="*/ 431480 h 6367455"/>
                <a:gd name="connsiteX7168" fmla="*/ 3584934 w 6891715"/>
                <a:gd name="connsiteY7168" fmla="*/ 456563 h 6367455"/>
                <a:gd name="connsiteX7169" fmla="*/ 3565574 w 6891715"/>
                <a:gd name="connsiteY7169" fmla="*/ 494980 h 6367455"/>
                <a:gd name="connsiteX7170" fmla="*/ 3565574 w 6891715"/>
                <a:gd name="connsiteY7170" fmla="*/ 505458 h 6367455"/>
                <a:gd name="connsiteX7171" fmla="*/ 3590647 w 6891715"/>
                <a:gd name="connsiteY7171" fmla="*/ 478788 h 6367455"/>
                <a:gd name="connsiteX7172" fmla="*/ 3597629 w 6891715"/>
                <a:gd name="connsiteY7172" fmla="*/ 443863 h 6367455"/>
                <a:gd name="connsiteX7173" fmla="*/ 3607151 w 6891715"/>
                <a:gd name="connsiteY7173" fmla="*/ 440688 h 6367455"/>
                <a:gd name="connsiteX7174" fmla="*/ 3619846 w 6891715"/>
                <a:gd name="connsiteY7174" fmla="*/ 457198 h 6367455"/>
                <a:gd name="connsiteX7175" fmla="*/ 3627463 w 6891715"/>
                <a:gd name="connsiteY7175" fmla="*/ 443545 h 6367455"/>
                <a:gd name="connsiteX7176" fmla="*/ 3610007 w 6891715"/>
                <a:gd name="connsiteY7176" fmla="*/ 428940 h 6367455"/>
                <a:gd name="connsiteX7177" fmla="*/ 3605881 w 6891715"/>
                <a:gd name="connsiteY7177" fmla="*/ 393380 h 6367455"/>
                <a:gd name="connsiteX7178" fmla="*/ 3626828 w 6891715"/>
                <a:gd name="connsiteY7178" fmla="*/ 379410 h 6367455"/>
                <a:gd name="connsiteX7179" fmla="*/ 3629685 w 6891715"/>
                <a:gd name="connsiteY7179" fmla="*/ 350835 h 6367455"/>
                <a:gd name="connsiteX7180" fmla="*/ 3642380 w 6891715"/>
                <a:gd name="connsiteY7180" fmla="*/ 337183 h 6367455"/>
                <a:gd name="connsiteX7181" fmla="*/ 3652853 w 6891715"/>
                <a:gd name="connsiteY7181" fmla="*/ 342263 h 6367455"/>
                <a:gd name="connsiteX7182" fmla="*/ 3641428 w 6891715"/>
                <a:gd name="connsiteY7182" fmla="*/ 366710 h 6367455"/>
                <a:gd name="connsiteX7183" fmla="*/ 3662692 w 6891715"/>
                <a:gd name="connsiteY7183" fmla="*/ 378140 h 6367455"/>
                <a:gd name="connsiteX7184" fmla="*/ 3668722 w 6891715"/>
                <a:gd name="connsiteY7184" fmla="*/ 349565 h 6367455"/>
                <a:gd name="connsiteX7185" fmla="*/ 3689986 w 6891715"/>
                <a:gd name="connsiteY7185" fmla="*/ 351471 h 6367455"/>
                <a:gd name="connsiteX7186" fmla="*/ 3669357 w 6891715"/>
                <a:gd name="connsiteY7186" fmla="*/ 331785 h 6367455"/>
                <a:gd name="connsiteX7187" fmla="*/ 3676974 w 6891715"/>
                <a:gd name="connsiteY7187" fmla="*/ 316863 h 6367455"/>
                <a:gd name="connsiteX7188" fmla="*/ 3692843 w 6891715"/>
                <a:gd name="connsiteY7188" fmla="*/ 327023 h 6367455"/>
                <a:gd name="connsiteX7189" fmla="*/ 3703951 w 6891715"/>
                <a:gd name="connsiteY7189" fmla="*/ 353375 h 6367455"/>
                <a:gd name="connsiteX7190" fmla="*/ 3718550 w 6891715"/>
                <a:gd name="connsiteY7190" fmla="*/ 355598 h 6367455"/>
                <a:gd name="connsiteX7191" fmla="*/ 3728072 w 6891715"/>
                <a:gd name="connsiteY7191" fmla="*/ 377505 h 6367455"/>
                <a:gd name="connsiteX7192" fmla="*/ 3747432 w 6891715"/>
                <a:gd name="connsiteY7192" fmla="*/ 396238 h 6367455"/>
                <a:gd name="connsiteX7193" fmla="*/ 3742671 w 6891715"/>
                <a:gd name="connsiteY7193" fmla="*/ 347660 h 6367455"/>
                <a:gd name="connsiteX7194" fmla="*/ 3755366 w 6891715"/>
                <a:gd name="connsiteY7194" fmla="*/ 329563 h 6367455"/>
                <a:gd name="connsiteX7195" fmla="*/ 3741402 w 6891715"/>
                <a:gd name="connsiteY7195" fmla="*/ 310831 h 6367455"/>
                <a:gd name="connsiteX7196" fmla="*/ 3754097 w 6891715"/>
                <a:gd name="connsiteY7196" fmla="*/ 299083 h 6367455"/>
                <a:gd name="connsiteX7197" fmla="*/ 3732832 w 6891715"/>
                <a:gd name="connsiteY7197" fmla="*/ 284796 h 6367455"/>
                <a:gd name="connsiteX7198" fmla="*/ 3722042 w 6891715"/>
                <a:gd name="connsiteY7198" fmla="*/ 307020 h 6367455"/>
                <a:gd name="connsiteX7199" fmla="*/ 3702047 w 6891715"/>
                <a:gd name="connsiteY7199" fmla="*/ 286066 h 6367455"/>
                <a:gd name="connsiteX7200" fmla="*/ 3702682 w 6891715"/>
                <a:gd name="connsiteY7200" fmla="*/ 262888 h 6367455"/>
                <a:gd name="connsiteX7201" fmla="*/ 3679830 w 6891715"/>
                <a:gd name="connsiteY7201" fmla="*/ 270191 h 6367455"/>
                <a:gd name="connsiteX7202" fmla="*/ 3669992 w 6891715"/>
                <a:gd name="connsiteY7202" fmla="*/ 254633 h 6367455"/>
                <a:gd name="connsiteX7203" fmla="*/ 3686813 w 6891715"/>
                <a:gd name="connsiteY7203" fmla="*/ 249236 h 6367455"/>
                <a:gd name="connsiteX7204" fmla="*/ 3699508 w 6891715"/>
                <a:gd name="connsiteY7204" fmla="*/ 257491 h 6367455"/>
                <a:gd name="connsiteX7205" fmla="*/ 3701729 w 6891715"/>
                <a:gd name="connsiteY7205" fmla="*/ 235583 h 6367455"/>
                <a:gd name="connsiteX7206" fmla="*/ 3716646 w 6891715"/>
                <a:gd name="connsiteY7206" fmla="*/ 253363 h 6367455"/>
                <a:gd name="connsiteX7207" fmla="*/ 3718550 w 6891715"/>
                <a:gd name="connsiteY7207" fmla="*/ 269238 h 6367455"/>
                <a:gd name="connsiteX7208" fmla="*/ 3734419 w 6891715"/>
                <a:gd name="connsiteY7208" fmla="*/ 275271 h 6367455"/>
                <a:gd name="connsiteX7209" fmla="*/ 3730293 w 6891715"/>
                <a:gd name="connsiteY7209" fmla="*/ 265746 h 6367455"/>
                <a:gd name="connsiteX7210" fmla="*/ 3744893 w 6891715"/>
                <a:gd name="connsiteY7210" fmla="*/ 235266 h 6367455"/>
                <a:gd name="connsiteX7211" fmla="*/ 3771235 w 6891715"/>
                <a:gd name="connsiteY7211" fmla="*/ 242251 h 6367455"/>
                <a:gd name="connsiteX7212" fmla="*/ 3769648 w 6891715"/>
                <a:gd name="connsiteY7212" fmla="*/ 285431 h 6367455"/>
                <a:gd name="connsiteX7213" fmla="*/ 3794086 w 6891715"/>
                <a:gd name="connsiteY7213" fmla="*/ 289241 h 6367455"/>
                <a:gd name="connsiteX7214" fmla="*/ 3783295 w 6891715"/>
                <a:gd name="connsiteY7214" fmla="*/ 269556 h 6367455"/>
                <a:gd name="connsiteX7215" fmla="*/ 3790913 w 6891715"/>
                <a:gd name="connsiteY7215" fmla="*/ 260031 h 6367455"/>
                <a:gd name="connsiteX7216" fmla="*/ 3798212 w 6891715"/>
                <a:gd name="connsiteY7216" fmla="*/ 266381 h 6367455"/>
                <a:gd name="connsiteX7217" fmla="*/ 3841376 w 6891715"/>
                <a:gd name="connsiteY7217" fmla="*/ 274001 h 6367455"/>
                <a:gd name="connsiteX7218" fmla="*/ 3828998 w 6891715"/>
                <a:gd name="connsiteY7218" fmla="*/ 295273 h 6367455"/>
                <a:gd name="connsiteX7219" fmla="*/ 3855658 w 6891715"/>
                <a:gd name="connsiteY7219" fmla="*/ 294321 h 6367455"/>
                <a:gd name="connsiteX7220" fmla="*/ 3838837 w 6891715"/>
                <a:gd name="connsiteY7220" fmla="*/ 314323 h 6367455"/>
                <a:gd name="connsiteX7221" fmla="*/ 3855975 w 6891715"/>
                <a:gd name="connsiteY7221" fmla="*/ 341628 h 6367455"/>
                <a:gd name="connsiteX7222" fmla="*/ 3871844 w 6891715"/>
                <a:gd name="connsiteY7222" fmla="*/ 335913 h 6367455"/>
                <a:gd name="connsiteX7223" fmla="*/ 3865179 w 6891715"/>
                <a:gd name="connsiteY7223" fmla="*/ 301306 h 6367455"/>
                <a:gd name="connsiteX7224" fmla="*/ 3879461 w 6891715"/>
                <a:gd name="connsiteY7224" fmla="*/ 284478 h 6367455"/>
                <a:gd name="connsiteX7225" fmla="*/ 3862640 w 6891715"/>
                <a:gd name="connsiteY7225" fmla="*/ 279398 h 6367455"/>
                <a:gd name="connsiteX7226" fmla="*/ 3866766 w 6891715"/>
                <a:gd name="connsiteY7226" fmla="*/ 252728 h 6367455"/>
                <a:gd name="connsiteX7227" fmla="*/ 3885809 w 6891715"/>
                <a:gd name="connsiteY7227" fmla="*/ 256856 h 6367455"/>
                <a:gd name="connsiteX7228" fmla="*/ 3891839 w 6891715"/>
                <a:gd name="connsiteY7228" fmla="*/ 239076 h 6367455"/>
                <a:gd name="connsiteX7229" fmla="*/ 3894060 w 6891715"/>
                <a:gd name="connsiteY7229" fmla="*/ 225423 h 6367455"/>
                <a:gd name="connsiteX7230" fmla="*/ 3904534 w 6891715"/>
                <a:gd name="connsiteY7230" fmla="*/ 220978 h 6367455"/>
                <a:gd name="connsiteX7231" fmla="*/ 3929289 w 6891715"/>
                <a:gd name="connsiteY7231" fmla="*/ 187006 h 6367455"/>
                <a:gd name="connsiteX7232" fmla="*/ 3943254 w 6891715"/>
                <a:gd name="connsiteY7232" fmla="*/ 185736 h 6367455"/>
                <a:gd name="connsiteX7233" fmla="*/ 3965470 w 6891715"/>
                <a:gd name="connsiteY7233" fmla="*/ 200658 h 6367455"/>
                <a:gd name="connsiteX7234" fmla="*/ 3976261 w 6891715"/>
                <a:gd name="connsiteY7234" fmla="*/ 187641 h 6367455"/>
                <a:gd name="connsiteX7235" fmla="*/ 3960075 w 6891715"/>
                <a:gd name="connsiteY7235" fmla="*/ 171766 h 6367455"/>
                <a:gd name="connsiteX7236" fmla="*/ 3972453 w 6891715"/>
                <a:gd name="connsiteY7236" fmla="*/ 131761 h 6367455"/>
                <a:gd name="connsiteX7237" fmla="*/ 3994986 w 6891715"/>
                <a:gd name="connsiteY7237" fmla="*/ 144143 h 6367455"/>
                <a:gd name="connsiteX7238" fmla="*/ 3999747 w 6891715"/>
                <a:gd name="connsiteY7238" fmla="*/ 129538 h 6367455"/>
                <a:gd name="connsiteX7239" fmla="*/ 3988004 w 6891715"/>
                <a:gd name="connsiteY7239" fmla="*/ 110806 h 6367455"/>
                <a:gd name="connsiteX7240" fmla="*/ 3959440 w 6891715"/>
                <a:gd name="connsiteY7240" fmla="*/ 105726 h 6367455"/>
                <a:gd name="connsiteX7241" fmla="*/ 3959440 w 6891715"/>
                <a:gd name="connsiteY7241" fmla="*/ 84453 h 6367455"/>
                <a:gd name="connsiteX7242" fmla="*/ 3967692 w 6891715"/>
                <a:gd name="connsiteY7242" fmla="*/ 78103 h 6367455"/>
                <a:gd name="connsiteX7243" fmla="*/ 3995621 w 6891715"/>
                <a:gd name="connsiteY7243" fmla="*/ 102233 h 6367455"/>
                <a:gd name="connsiteX7244" fmla="*/ 4004825 w 6891715"/>
                <a:gd name="connsiteY7244" fmla="*/ 96836 h 6367455"/>
                <a:gd name="connsiteX7245" fmla="*/ 3998478 w 6891715"/>
                <a:gd name="connsiteY7245" fmla="*/ 80008 h 6367455"/>
                <a:gd name="connsiteX7246" fmla="*/ 4002286 w 6891715"/>
                <a:gd name="connsiteY7246" fmla="*/ 45083 h 6367455"/>
                <a:gd name="connsiteX7247" fmla="*/ 4010855 w 6891715"/>
                <a:gd name="connsiteY7247" fmla="*/ 49211 h 6367455"/>
                <a:gd name="connsiteX7248" fmla="*/ 4021646 w 6891715"/>
                <a:gd name="connsiteY7248" fmla="*/ 71436 h 6367455"/>
                <a:gd name="connsiteX7249" fmla="*/ 4027676 w 6891715"/>
                <a:gd name="connsiteY7249" fmla="*/ 42861 h 6367455"/>
                <a:gd name="connsiteX7250" fmla="*/ 4035293 w 6891715"/>
                <a:gd name="connsiteY7250" fmla="*/ 40638 h 6367455"/>
                <a:gd name="connsiteX7251" fmla="*/ 4041641 w 6891715"/>
                <a:gd name="connsiteY7251" fmla="*/ 66673 h 6367455"/>
                <a:gd name="connsiteX7252" fmla="*/ 4054336 w 6891715"/>
                <a:gd name="connsiteY7252" fmla="*/ 69848 h 6367455"/>
                <a:gd name="connsiteX7253" fmla="*/ 4064175 w 6891715"/>
                <a:gd name="connsiteY7253" fmla="*/ 95248 h 6367455"/>
                <a:gd name="connsiteX7254" fmla="*/ 4079726 w 6891715"/>
                <a:gd name="connsiteY7254" fmla="*/ 78103 h 6367455"/>
                <a:gd name="connsiteX7255" fmla="*/ 4104164 w 6891715"/>
                <a:gd name="connsiteY7255" fmla="*/ 67626 h 6367455"/>
                <a:gd name="connsiteX7256" fmla="*/ 4108290 w 6891715"/>
                <a:gd name="connsiteY7256" fmla="*/ 85088 h 6367455"/>
                <a:gd name="connsiteX7257" fmla="*/ 4059097 w 6891715"/>
                <a:gd name="connsiteY7257" fmla="*/ 155256 h 6367455"/>
                <a:gd name="connsiteX7258" fmla="*/ 4042276 w 6891715"/>
                <a:gd name="connsiteY7258" fmla="*/ 238758 h 6367455"/>
                <a:gd name="connsiteX7259" fmla="*/ 4027676 w 6891715"/>
                <a:gd name="connsiteY7259" fmla="*/ 261936 h 6367455"/>
                <a:gd name="connsiteX7260" fmla="*/ 4034024 w 6891715"/>
                <a:gd name="connsiteY7260" fmla="*/ 290510 h 6367455"/>
                <a:gd name="connsiteX7261" fmla="*/ 4046719 w 6891715"/>
                <a:gd name="connsiteY7261" fmla="*/ 293685 h 6367455"/>
                <a:gd name="connsiteX7262" fmla="*/ 4057510 w 6891715"/>
                <a:gd name="connsiteY7262" fmla="*/ 275588 h 6367455"/>
                <a:gd name="connsiteX7263" fmla="*/ 4081631 w 6891715"/>
                <a:gd name="connsiteY7263" fmla="*/ 245743 h 6367455"/>
                <a:gd name="connsiteX7264" fmla="*/ 4063540 w 6891715"/>
                <a:gd name="connsiteY7264" fmla="*/ 247013 h 6367455"/>
                <a:gd name="connsiteX7265" fmla="*/ 4064175 w 6891715"/>
                <a:gd name="connsiteY7265" fmla="*/ 232091 h 6367455"/>
                <a:gd name="connsiteX7266" fmla="*/ 4126063 w 6891715"/>
                <a:gd name="connsiteY7266" fmla="*/ 154621 h 6367455"/>
                <a:gd name="connsiteX7267" fmla="*/ 4140663 w 6891715"/>
                <a:gd name="connsiteY7267" fmla="*/ 113663 h 6367455"/>
                <a:gd name="connsiteX7268" fmla="*/ 4166688 w 6891715"/>
                <a:gd name="connsiteY7268" fmla="*/ 90168 h 6367455"/>
                <a:gd name="connsiteX7269" fmla="*/ 4171766 w 6891715"/>
                <a:gd name="connsiteY7269" fmla="*/ 66673 h 6367455"/>
                <a:gd name="connsiteX7270" fmla="*/ 4189856 w 6891715"/>
                <a:gd name="connsiteY7270" fmla="*/ 50798 h 6367455"/>
                <a:gd name="connsiteX7271" fmla="*/ 4187635 w 6891715"/>
                <a:gd name="connsiteY7271" fmla="*/ 75881 h 6367455"/>
                <a:gd name="connsiteX7272" fmla="*/ 4197473 w 6891715"/>
                <a:gd name="connsiteY7272" fmla="*/ 93026 h 6367455"/>
                <a:gd name="connsiteX7273" fmla="*/ 4195252 w 6891715"/>
                <a:gd name="connsiteY7273" fmla="*/ 106678 h 6367455"/>
                <a:gd name="connsiteX7274" fmla="*/ 4179383 w 6891715"/>
                <a:gd name="connsiteY7274" fmla="*/ 116203 h 6367455"/>
                <a:gd name="connsiteX7275" fmla="*/ 4170179 w 6891715"/>
                <a:gd name="connsiteY7275" fmla="*/ 139381 h 6367455"/>
                <a:gd name="connsiteX7276" fmla="*/ 4197791 w 6891715"/>
                <a:gd name="connsiteY7276" fmla="*/ 131761 h 6367455"/>
                <a:gd name="connsiteX7277" fmla="*/ 4185731 w 6891715"/>
                <a:gd name="connsiteY7277" fmla="*/ 200658 h 6367455"/>
                <a:gd name="connsiteX7278" fmla="*/ 4200330 w 6891715"/>
                <a:gd name="connsiteY7278" fmla="*/ 201293 h 6367455"/>
                <a:gd name="connsiteX7279" fmla="*/ 4222546 w 6891715"/>
                <a:gd name="connsiteY7279" fmla="*/ 187323 h 6367455"/>
                <a:gd name="connsiteX7280" fmla="*/ 4238098 w 6891715"/>
                <a:gd name="connsiteY7280" fmla="*/ 143191 h 6367455"/>
                <a:gd name="connsiteX7281" fmla="*/ 4246667 w 6891715"/>
                <a:gd name="connsiteY7281" fmla="*/ 155573 h 6367455"/>
                <a:gd name="connsiteX7282" fmla="*/ 4250476 w 6891715"/>
                <a:gd name="connsiteY7282" fmla="*/ 141921 h 6367455"/>
                <a:gd name="connsiteX7283" fmla="*/ 4236828 w 6891715"/>
                <a:gd name="connsiteY7283" fmla="*/ 126363 h 6367455"/>
                <a:gd name="connsiteX7284" fmla="*/ 4240954 w 6891715"/>
                <a:gd name="connsiteY7284" fmla="*/ 106043 h 6367455"/>
                <a:gd name="connsiteX7285" fmla="*/ 4258727 w 6891715"/>
                <a:gd name="connsiteY7285" fmla="*/ 101916 h 6367455"/>
                <a:gd name="connsiteX7286" fmla="*/ 4264123 w 6891715"/>
                <a:gd name="connsiteY7286" fmla="*/ 93343 h 6367455"/>
                <a:gd name="connsiteX7287" fmla="*/ 4277770 w 6891715"/>
                <a:gd name="connsiteY7287" fmla="*/ 74293 h 6367455"/>
                <a:gd name="connsiteX7288" fmla="*/ 4268884 w 6891715"/>
                <a:gd name="connsiteY7288" fmla="*/ 63498 h 6367455"/>
                <a:gd name="connsiteX7289" fmla="*/ 4274279 w 6891715"/>
                <a:gd name="connsiteY7289" fmla="*/ 39686 h 6367455"/>
                <a:gd name="connsiteX7290" fmla="*/ 4286657 w 6891715"/>
                <a:gd name="connsiteY7290" fmla="*/ 33336 h 6367455"/>
                <a:gd name="connsiteX7291" fmla="*/ 4277135 w 6891715"/>
                <a:gd name="connsiteY7291" fmla="*/ 19366 h 6367455"/>
                <a:gd name="connsiteX7292" fmla="*/ 4105211 w 6891715"/>
                <a:gd name="connsiteY7292" fmla="*/ 0 h 6367455"/>
                <a:gd name="connsiteX7293" fmla="*/ 4132404 w 6891715"/>
                <a:gd name="connsiteY7293" fmla="*/ 29210 h 6367455"/>
                <a:gd name="connsiteX7294" fmla="*/ 4151279 w 6891715"/>
                <a:gd name="connsiteY7294" fmla="*/ 20320 h 6367455"/>
                <a:gd name="connsiteX7295" fmla="*/ 4142001 w 6891715"/>
                <a:gd name="connsiteY7295" fmla="*/ 37465 h 6367455"/>
                <a:gd name="connsiteX7296" fmla="*/ 4118327 w 6891715"/>
                <a:gd name="connsiteY7296" fmla="*/ 43180 h 6367455"/>
                <a:gd name="connsiteX7297" fmla="*/ 4092734 w 6891715"/>
                <a:gd name="connsiteY7297" fmla="*/ 44133 h 6367455"/>
                <a:gd name="connsiteX7298" fmla="*/ 4070660 w 6891715"/>
                <a:gd name="connsiteY7298" fmla="*/ 57150 h 6367455"/>
                <a:gd name="connsiteX7299" fmla="*/ 4067141 w 6891715"/>
                <a:gd name="connsiteY7299" fmla="*/ 41275 h 6367455"/>
                <a:gd name="connsiteX7300" fmla="*/ 4088575 w 6891715"/>
                <a:gd name="connsiteY7300" fmla="*/ 39370 h 6367455"/>
                <a:gd name="connsiteX7301" fmla="*/ 4087295 w 6891715"/>
                <a:gd name="connsiteY7301" fmla="*/ 29528 h 6367455"/>
                <a:gd name="connsiteX7302" fmla="*/ 4068100 w 6891715"/>
                <a:gd name="connsiteY7302" fmla="*/ 26353 h 6367455"/>
                <a:gd name="connsiteX7303" fmla="*/ 4072259 w 6891715"/>
                <a:gd name="connsiteY7303" fmla="*/ 12065 h 6367455"/>
                <a:gd name="connsiteX7304" fmla="*/ 4098812 w 6891715"/>
                <a:gd name="connsiteY7304" fmla="*/ 10478 h 6367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</a:cxnLst>
              <a:rect l="l" t="t" r="r" b="b"/>
              <a:pathLst>
                <a:path w="6891715" h="6367455">
                  <a:moveTo>
                    <a:pt x="2683163" y="6337292"/>
                  </a:moveTo>
                  <a:lnTo>
                    <a:pt x="2693958" y="6353978"/>
                  </a:lnTo>
                  <a:lnTo>
                    <a:pt x="2680624" y="6366813"/>
                  </a:lnTo>
                  <a:lnTo>
                    <a:pt x="2668876" y="6367455"/>
                  </a:lnTo>
                  <a:lnTo>
                    <a:pt x="2665383" y="6352695"/>
                  </a:lnTo>
                  <a:close/>
                  <a:moveTo>
                    <a:pt x="2700308" y="6256329"/>
                  </a:moveTo>
                  <a:lnTo>
                    <a:pt x="2695228" y="6265854"/>
                  </a:lnTo>
                  <a:lnTo>
                    <a:pt x="2687608" y="6263949"/>
                  </a:lnTo>
                  <a:lnTo>
                    <a:pt x="2690784" y="6256647"/>
                  </a:lnTo>
                  <a:close/>
                  <a:moveTo>
                    <a:pt x="2722533" y="6238867"/>
                  </a:moveTo>
                  <a:lnTo>
                    <a:pt x="2720891" y="6254742"/>
                  </a:lnTo>
                  <a:lnTo>
                    <a:pt x="2713008" y="6251567"/>
                  </a:lnTo>
                  <a:lnTo>
                    <a:pt x="2714322" y="6242360"/>
                  </a:lnTo>
                  <a:close/>
                  <a:moveTo>
                    <a:pt x="4255139" y="6154726"/>
                  </a:moveTo>
                  <a:lnTo>
                    <a:pt x="4256051" y="6161076"/>
                  </a:lnTo>
                  <a:lnTo>
                    <a:pt x="4243891" y="6173776"/>
                  </a:lnTo>
                  <a:lnTo>
                    <a:pt x="4241763" y="6166474"/>
                  </a:lnTo>
                  <a:lnTo>
                    <a:pt x="4245715" y="6156949"/>
                  </a:lnTo>
                  <a:lnTo>
                    <a:pt x="4249971" y="6160124"/>
                  </a:lnTo>
                  <a:close/>
                  <a:moveTo>
                    <a:pt x="3939210" y="6130914"/>
                  </a:moveTo>
                  <a:lnTo>
                    <a:pt x="3946521" y="6130914"/>
                  </a:lnTo>
                  <a:lnTo>
                    <a:pt x="3948746" y="6144521"/>
                  </a:lnTo>
                  <a:lnTo>
                    <a:pt x="3956057" y="6150849"/>
                  </a:lnTo>
                  <a:lnTo>
                    <a:pt x="3965594" y="6141356"/>
                  </a:lnTo>
                  <a:lnTo>
                    <a:pt x="3975130" y="6138192"/>
                  </a:lnTo>
                  <a:lnTo>
                    <a:pt x="3984666" y="6141989"/>
                  </a:lnTo>
                  <a:lnTo>
                    <a:pt x="3987845" y="6149267"/>
                  </a:lnTo>
                  <a:lnTo>
                    <a:pt x="3978309" y="6154646"/>
                  </a:lnTo>
                  <a:lnTo>
                    <a:pt x="3978309" y="6160026"/>
                  </a:lnTo>
                  <a:lnTo>
                    <a:pt x="3992295" y="6161924"/>
                  </a:lnTo>
                  <a:lnTo>
                    <a:pt x="3996427" y="6160975"/>
                  </a:lnTo>
                  <a:lnTo>
                    <a:pt x="4004056" y="6173316"/>
                  </a:lnTo>
                  <a:lnTo>
                    <a:pt x="4011367" y="6170151"/>
                  </a:lnTo>
                  <a:lnTo>
                    <a:pt x="4028214" y="6170151"/>
                  </a:lnTo>
                  <a:lnTo>
                    <a:pt x="4038069" y="6164772"/>
                  </a:lnTo>
                  <a:lnTo>
                    <a:pt x="4054916" y="6162557"/>
                  </a:lnTo>
                  <a:lnTo>
                    <a:pt x="4060320" y="6158127"/>
                  </a:lnTo>
                  <a:lnTo>
                    <a:pt x="4068584" y="6161291"/>
                  </a:lnTo>
                  <a:lnTo>
                    <a:pt x="4073988" y="6169835"/>
                  </a:lnTo>
                  <a:lnTo>
                    <a:pt x="4082571" y="6170468"/>
                  </a:lnTo>
                  <a:lnTo>
                    <a:pt x="4100371" y="6165089"/>
                  </a:lnTo>
                  <a:lnTo>
                    <a:pt x="4109908" y="6170468"/>
                  </a:lnTo>
                  <a:lnTo>
                    <a:pt x="4119444" y="6170151"/>
                  </a:lnTo>
                  <a:lnTo>
                    <a:pt x="4128980" y="6163823"/>
                  </a:lnTo>
                  <a:lnTo>
                    <a:pt x="4137563" y="6166038"/>
                  </a:lnTo>
                  <a:lnTo>
                    <a:pt x="4135337" y="6172366"/>
                  </a:lnTo>
                  <a:lnTo>
                    <a:pt x="4137563" y="6180594"/>
                  </a:lnTo>
                  <a:lnTo>
                    <a:pt x="4142013" y="6188821"/>
                  </a:lnTo>
                  <a:lnTo>
                    <a:pt x="4149324" y="6191985"/>
                  </a:lnTo>
                  <a:lnTo>
                    <a:pt x="4156635" y="6184707"/>
                  </a:lnTo>
                  <a:lnTo>
                    <a:pt x="4163946" y="6181543"/>
                  </a:lnTo>
                  <a:lnTo>
                    <a:pt x="4175707" y="6184707"/>
                  </a:lnTo>
                  <a:lnTo>
                    <a:pt x="4179840" y="6177113"/>
                  </a:lnTo>
                  <a:lnTo>
                    <a:pt x="4181111" y="6169835"/>
                  </a:lnTo>
                  <a:lnTo>
                    <a:pt x="4185243" y="6167620"/>
                  </a:lnTo>
                  <a:lnTo>
                    <a:pt x="4184290" y="6176164"/>
                  </a:lnTo>
                  <a:lnTo>
                    <a:pt x="4189376" y="6184391"/>
                  </a:lnTo>
                  <a:lnTo>
                    <a:pt x="4188422" y="6188504"/>
                  </a:lnTo>
                  <a:lnTo>
                    <a:pt x="4186197" y="6195782"/>
                  </a:lnTo>
                  <a:lnTo>
                    <a:pt x="4179204" y="6206541"/>
                  </a:lnTo>
                  <a:lnTo>
                    <a:pt x="4170621" y="6210654"/>
                  </a:lnTo>
                  <a:lnTo>
                    <a:pt x="4164264" y="6205908"/>
                  </a:lnTo>
                  <a:lnTo>
                    <a:pt x="4152820" y="6212237"/>
                  </a:lnTo>
                  <a:lnTo>
                    <a:pt x="4144238" y="6213186"/>
                  </a:lnTo>
                  <a:lnTo>
                    <a:pt x="4128344" y="6207807"/>
                  </a:lnTo>
                  <a:lnTo>
                    <a:pt x="4114358" y="6212553"/>
                  </a:lnTo>
                  <a:lnTo>
                    <a:pt x="4103232" y="6208123"/>
                  </a:lnTo>
                  <a:lnTo>
                    <a:pt x="4085114" y="6208756"/>
                  </a:lnTo>
                  <a:lnTo>
                    <a:pt x="4074306" y="6218249"/>
                  </a:lnTo>
                  <a:lnTo>
                    <a:pt x="4066995" y="6221413"/>
                  </a:lnTo>
                  <a:lnTo>
                    <a:pt x="4051101" y="6221413"/>
                  </a:lnTo>
                  <a:lnTo>
                    <a:pt x="4045697" y="6224577"/>
                  </a:lnTo>
                  <a:lnTo>
                    <a:pt x="4041565" y="6222362"/>
                  </a:lnTo>
                  <a:lnTo>
                    <a:pt x="4045697" y="6211920"/>
                  </a:lnTo>
                  <a:lnTo>
                    <a:pt x="4037115" y="6202744"/>
                  </a:lnTo>
                  <a:lnTo>
                    <a:pt x="4024400" y="6194200"/>
                  </a:lnTo>
                  <a:lnTo>
                    <a:pt x="4014864" y="6197681"/>
                  </a:lnTo>
                  <a:lnTo>
                    <a:pt x="4003103" y="6194516"/>
                  </a:lnTo>
                  <a:lnTo>
                    <a:pt x="3992613" y="6191352"/>
                  </a:lnTo>
                  <a:lnTo>
                    <a:pt x="3979898" y="6192618"/>
                  </a:lnTo>
                  <a:lnTo>
                    <a:pt x="3970362" y="6184391"/>
                  </a:lnTo>
                  <a:lnTo>
                    <a:pt x="3954468" y="6179961"/>
                  </a:lnTo>
                  <a:lnTo>
                    <a:pt x="3944614" y="6184707"/>
                  </a:lnTo>
                  <a:lnTo>
                    <a:pt x="3933171" y="6188821"/>
                  </a:lnTo>
                  <a:lnTo>
                    <a:pt x="3925542" y="6178379"/>
                  </a:lnTo>
                  <a:lnTo>
                    <a:pt x="3923634" y="6167620"/>
                  </a:lnTo>
                  <a:lnTo>
                    <a:pt x="3924588" y="6157494"/>
                  </a:lnTo>
                  <a:lnTo>
                    <a:pt x="3919184" y="6148951"/>
                  </a:lnTo>
                  <a:lnTo>
                    <a:pt x="3919820" y="6142622"/>
                  </a:lnTo>
                  <a:lnTo>
                    <a:pt x="3917913" y="6136294"/>
                  </a:lnTo>
                  <a:lnTo>
                    <a:pt x="3925224" y="6139458"/>
                  </a:lnTo>
                  <a:lnTo>
                    <a:pt x="3932853" y="6150216"/>
                  </a:lnTo>
                  <a:lnTo>
                    <a:pt x="3938257" y="6154014"/>
                  </a:lnTo>
                  <a:lnTo>
                    <a:pt x="3943343" y="6148634"/>
                  </a:lnTo>
                  <a:lnTo>
                    <a:pt x="3934760" y="6140407"/>
                  </a:lnTo>
                  <a:close/>
                  <a:moveTo>
                    <a:pt x="4979304" y="6116626"/>
                  </a:moveTo>
                  <a:lnTo>
                    <a:pt x="4987888" y="6116626"/>
                  </a:lnTo>
                  <a:lnTo>
                    <a:pt x="4983755" y="6126107"/>
                  </a:lnTo>
                  <a:lnTo>
                    <a:pt x="4969765" y="6130216"/>
                  </a:lnTo>
                  <a:lnTo>
                    <a:pt x="4970719" y="6138748"/>
                  </a:lnTo>
                  <a:lnTo>
                    <a:pt x="4955140" y="6149177"/>
                  </a:lnTo>
                  <a:lnTo>
                    <a:pt x="4944648" y="6155498"/>
                  </a:lnTo>
                  <a:lnTo>
                    <a:pt x="4934155" y="6168139"/>
                  </a:lnTo>
                  <a:lnTo>
                    <a:pt x="4919530" y="6180148"/>
                  </a:lnTo>
                  <a:lnTo>
                    <a:pt x="4919848" y="6181412"/>
                  </a:lnTo>
                  <a:lnTo>
                    <a:pt x="4922709" y="6190577"/>
                  </a:lnTo>
                  <a:lnTo>
                    <a:pt x="4925889" y="6194370"/>
                  </a:lnTo>
                  <a:lnTo>
                    <a:pt x="4932248" y="6201954"/>
                  </a:lnTo>
                  <a:lnTo>
                    <a:pt x="4934473" y="6211435"/>
                  </a:lnTo>
                  <a:lnTo>
                    <a:pt x="4927161" y="6212699"/>
                  </a:lnTo>
                  <a:lnTo>
                    <a:pt x="4924935" y="6206379"/>
                  </a:lnTo>
                  <a:lnTo>
                    <a:pt x="4916351" y="6206379"/>
                  </a:lnTo>
                  <a:lnTo>
                    <a:pt x="4909356" y="6208275"/>
                  </a:lnTo>
                  <a:lnTo>
                    <a:pt x="4902997" y="6214596"/>
                  </a:lnTo>
                  <a:lnTo>
                    <a:pt x="4892187" y="6226289"/>
                  </a:lnTo>
                  <a:lnTo>
                    <a:pt x="4871202" y="6238298"/>
                  </a:lnTo>
                  <a:lnTo>
                    <a:pt x="4851172" y="6240510"/>
                  </a:lnTo>
                  <a:lnTo>
                    <a:pt x="4835274" y="6238614"/>
                  </a:lnTo>
                  <a:lnTo>
                    <a:pt x="4826690" y="6246199"/>
                  </a:lnTo>
                  <a:lnTo>
                    <a:pt x="4828916" y="6253151"/>
                  </a:lnTo>
                  <a:lnTo>
                    <a:pt x="4821285" y="6251255"/>
                  </a:lnTo>
                  <a:lnTo>
                    <a:pt x="4806341" y="6248095"/>
                  </a:lnTo>
                  <a:lnTo>
                    <a:pt x="4781224" y="6246515"/>
                  </a:lnTo>
                  <a:lnTo>
                    <a:pt x="4776773" y="6237982"/>
                  </a:lnTo>
                  <a:lnTo>
                    <a:pt x="4773593" y="6228501"/>
                  </a:lnTo>
                  <a:lnTo>
                    <a:pt x="4764055" y="6220284"/>
                  </a:lnTo>
                  <a:lnTo>
                    <a:pt x="4762783" y="6209855"/>
                  </a:lnTo>
                  <a:lnTo>
                    <a:pt x="4760875" y="6201322"/>
                  </a:lnTo>
                  <a:lnTo>
                    <a:pt x="4772321" y="6203535"/>
                  </a:lnTo>
                  <a:lnTo>
                    <a:pt x="4778998" y="6206695"/>
                  </a:lnTo>
                  <a:lnTo>
                    <a:pt x="4789172" y="6189629"/>
                  </a:lnTo>
                  <a:lnTo>
                    <a:pt x="4796803" y="6186469"/>
                  </a:lnTo>
                  <a:lnTo>
                    <a:pt x="4806023" y="6182993"/>
                  </a:lnTo>
                  <a:lnTo>
                    <a:pt x="4826372" y="6185205"/>
                  </a:lnTo>
                  <a:lnTo>
                    <a:pt x="4827008" y="6177620"/>
                  </a:lnTo>
                  <a:lnTo>
                    <a:pt x="4827008" y="6175724"/>
                  </a:lnTo>
                  <a:lnTo>
                    <a:pt x="4826054" y="6164031"/>
                  </a:lnTo>
                  <a:lnTo>
                    <a:pt x="4837500" y="6164979"/>
                  </a:lnTo>
                  <a:lnTo>
                    <a:pt x="4845131" y="6171299"/>
                  </a:lnTo>
                  <a:lnTo>
                    <a:pt x="4864207" y="6173196"/>
                  </a:lnTo>
                  <a:lnTo>
                    <a:pt x="4882330" y="6165927"/>
                  </a:lnTo>
                  <a:lnTo>
                    <a:pt x="4914761" y="6154866"/>
                  </a:lnTo>
                  <a:lnTo>
                    <a:pt x="4939243" y="6145385"/>
                  </a:lnTo>
                  <a:lnTo>
                    <a:pt x="4957048" y="6130532"/>
                  </a:lnTo>
                  <a:lnTo>
                    <a:pt x="4970719" y="6126107"/>
                  </a:lnTo>
                  <a:close/>
                  <a:moveTo>
                    <a:pt x="4269809" y="6099164"/>
                  </a:moveTo>
                  <a:lnTo>
                    <a:pt x="4278081" y="6107690"/>
                  </a:lnTo>
                  <a:lnTo>
                    <a:pt x="4273179" y="6110848"/>
                  </a:lnTo>
                  <a:lnTo>
                    <a:pt x="4273179" y="6119059"/>
                  </a:lnTo>
                  <a:lnTo>
                    <a:pt x="4271341" y="6131691"/>
                  </a:lnTo>
                  <a:lnTo>
                    <a:pt x="4281451" y="6138955"/>
                  </a:lnTo>
                  <a:lnTo>
                    <a:pt x="4275630" y="6154744"/>
                  </a:lnTo>
                  <a:lnTo>
                    <a:pt x="4266439" y="6157902"/>
                  </a:lnTo>
                  <a:lnTo>
                    <a:pt x="4265520" y="6154744"/>
                  </a:lnTo>
                  <a:lnTo>
                    <a:pt x="4271341" y="6143376"/>
                  </a:lnTo>
                  <a:lnTo>
                    <a:pt x="4263988" y="6135797"/>
                  </a:lnTo>
                  <a:lnTo>
                    <a:pt x="4265213" y="6129481"/>
                  </a:lnTo>
                  <a:lnTo>
                    <a:pt x="4267051" y="6122533"/>
                  </a:lnTo>
                  <a:lnTo>
                    <a:pt x="4267051" y="6114954"/>
                  </a:lnTo>
                  <a:lnTo>
                    <a:pt x="4271953" y="6107690"/>
                  </a:lnTo>
                  <a:close/>
                  <a:moveTo>
                    <a:pt x="3049239" y="6092814"/>
                  </a:moveTo>
                  <a:lnTo>
                    <a:pt x="3061023" y="6092814"/>
                  </a:lnTo>
                  <a:lnTo>
                    <a:pt x="3070188" y="6099703"/>
                  </a:lnTo>
                  <a:lnTo>
                    <a:pt x="3064623" y="6107790"/>
                  </a:lnTo>
                  <a:lnTo>
                    <a:pt x="3052513" y="6108689"/>
                  </a:lnTo>
                  <a:lnTo>
                    <a:pt x="3048257" y="6107790"/>
                  </a:lnTo>
                  <a:lnTo>
                    <a:pt x="3038438" y="6097007"/>
                  </a:lnTo>
                  <a:close/>
                  <a:moveTo>
                    <a:pt x="3038243" y="6081701"/>
                  </a:moveTo>
                  <a:lnTo>
                    <a:pt x="3041613" y="6088628"/>
                  </a:lnTo>
                  <a:lnTo>
                    <a:pt x="3032422" y="6094401"/>
                  </a:lnTo>
                  <a:lnTo>
                    <a:pt x="3024150" y="6082855"/>
                  </a:lnTo>
                  <a:close/>
                  <a:moveTo>
                    <a:pt x="3863987" y="6053126"/>
                  </a:moveTo>
                  <a:lnTo>
                    <a:pt x="3875919" y="6056271"/>
                  </a:lnTo>
                  <a:lnTo>
                    <a:pt x="3881401" y="6066964"/>
                  </a:lnTo>
                  <a:lnTo>
                    <a:pt x="3875919" y="6067908"/>
                  </a:lnTo>
                  <a:lnTo>
                    <a:pt x="3880111" y="6079230"/>
                  </a:lnTo>
                  <a:lnTo>
                    <a:pt x="3876886" y="6086464"/>
                  </a:lnTo>
                  <a:lnTo>
                    <a:pt x="3865277" y="6084891"/>
                  </a:lnTo>
                  <a:lnTo>
                    <a:pt x="3860763" y="6066021"/>
                  </a:lnTo>
                  <a:close/>
                  <a:moveTo>
                    <a:pt x="4100970" y="6043601"/>
                  </a:moveTo>
                  <a:lnTo>
                    <a:pt x="4111588" y="6057374"/>
                  </a:lnTo>
                  <a:lnTo>
                    <a:pt x="4101282" y="6065826"/>
                  </a:lnTo>
                  <a:lnTo>
                    <a:pt x="4103156" y="6054244"/>
                  </a:lnTo>
                  <a:lnTo>
                    <a:pt x="4098784" y="6049861"/>
                  </a:lnTo>
                  <a:lnTo>
                    <a:pt x="4092850" y="6051113"/>
                  </a:lnTo>
                  <a:lnTo>
                    <a:pt x="4092538" y="6046105"/>
                  </a:lnTo>
                  <a:close/>
                  <a:moveTo>
                    <a:pt x="4379876" y="6040426"/>
                  </a:moveTo>
                  <a:lnTo>
                    <a:pt x="4379876" y="6051117"/>
                  </a:lnTo>
                  <a:lnTo>
                    <a:pt x="4366858" y="6060550"/>
                  </a:lnTo>
                  <a:lnTo>
                    <a:pt x="4364318" y="6075014"/>
                  </a:lnTo>
                  <a:lnTo>
                    <a:pt x="4352888" y="6098282"/>
                  </a:lnTo>
                  <a:lnTo>
                    <a:pt x="4333838" y="6105514"/>
                  </a:lnTo>
                  <a:lnTo>
                    <a:pt x="4335425" y="6088849"/>
                  </a:lnTo>
                  <a:lnTo>
                    <a:pt x="4324313" y="6089163"/>
                  </a:lnTo>
                  <a:lnTo>
                    <a:pt x="4328123" y="6083818"/>
                  </a:lnTo>
                  <a:lnTo>
                    <a:pt x="4333520" y="6070297"/>
                  </a:lnTo>
                  <a:lnTo>
                    <a:pt x="4345903" y="6053318"/>
                  </a:lnTo>
                  <a:lnTo>
                    <a:pt x="4360508" y="6048287"/>
                  </a:lnTo>
                  <a:close/>
                  <a:moveTo>
                    <a:pt x="4333108" y="6021376"/>
                  </a:moveTo>
                  <a:lnTo>
                    <a:pt x="4337013" y="6023281"/>
                  </a:lnTo>
                  <a:lnTo>
                    <a:pt x="4334610" y="6030266"/>
                  </a:lnTo>
                  <a:lnTo>
                    <a:pt x="4325900" y="6030901"/>
                  </a:lnTo>
                  <a:close/>
                  <a:moveTo>
                    <a:pt x="4191713" y="6019789"/>
                  </a:moveTo>
                  <a:lnTo>
                    <a:pt x="4195726" y="6021376"/>
                  </a:lnTo>
                  <a:lnTo>
                    <a:pt x="4187700" y="6034077"/>
                  </a:lnTo>
                  <a:lnTo>
                    <a:pt x="4184613" y="6029314"/>
                  </a:lnTo>
                  <a:close/>
                  <a:moveTo>
                    <a:pt x="3752636" y="6002326"/>
                  </a:moveTo>
                  <a:lnTo>
                    <a:pt x="3754400" y="6015026"/>
                  </a:lnTo>
                  <a:lnTo>
                    <a:pt x="3748050" y="6006165"/>
                  </a:lnTo>
                  <a:close/>
                  <a:moveTo>
                    <a:pt x="4012798" y="5995976"/>
                  </a:moveTo>
                  <a:lnTo>
                    <a:pt x="4024276" y="6005183"/>
                  </a:lnTo>
                  <a:lnTo>
                    <a:pt x="4014970" y="6022011"/>
                  </a:lnTo>
                  <a:lnTo>
                    <a:pt x="4008145" y="6026139"/>
                  </a:lnTo>
                  <a:lnTo>
                    <a:pt x="4001941" y="6024234"/>
                  </a:lnTo>
                  <a:lnTo>
                    <a:pt x="3997288" y="6018201"/>
                  </a:lnTo>
                  <a:lnTo>
                    <a:pt x="4005663" y="6015661"/>
                  </a:lnTo>
                  <a:lnTo>
                    <a:pt x="3998218" y="6010581"/>
                  </a:lnTo>
                  <a:lnTo>
                    <a:pt x="4001320" y="6007406"/>
                  </a:lnTo>
                  <a:lnTo>
                    <a:pt x="4011867" y="6008358"/>
                  </a:lnTo>
                  <a:lnTo>
                    <a:pt x="4015900" y="6008358"/>
                  </a:lnTo>
                  <a:lnTo>
                    <a:pt x="4011867" y="6001056"/>
                  </a:lnTo>
                  <a:close/>
                  <a:moveTo>
                    <a:pt x="4097132" y="5994389"/>
                  </a:moveTo>
                  <a:lnTo>
                    <a:pt x="4100476" y="6005330"/>
                  </a:lnTo>
                  <a:lnTo>
                    <a:pt x="4097740" y="6018202"/>
                  </a:lnTo>
                  <a:lnTo>
                    <a:pt x="4086188" y="6005652"/>
                  </a:lnTo>
                  <a:lnTo>
                    <a:pt x="4086188" y="5997929"/>
                  </a:lnTo>
                  <a:close/>
                  <a:moveTo>
                    <a:pt x="4278593" y="5988039"/>
                  </a:moveTo>
                  <a:lnTo>
                    <a:pt x="4284943" y="5988039"/>
                  </a:lnTo>
                  <a:lnTo>
                    <a:pt x="4292563" y="5991214"/>
                  </a:lnTo>
                  <a:lnTo>
                    <a:pt x="4286213" y="5994389"/>
                  </a:lnTo>
                  <a:lnTo>
                    <a:pt x="4282085" y="5999786"/>
                  </a:lnTo>
                  <a:lnTo>
                    <a:pt x="4270655" y="5997564"/>
                  </a:lnTo>
                  <a:lnTo>
                    <a:pt x="4256685" y="6003914"/>
                  </a:lnTo>
                  <a:lnTo>
                    <a:pt x="4258908" y="6019789"/>
                  </a:lnTo>
                  <a:lnTo>
                    <a:pt x="4251288" y="6013439"/>
                  </a:lnTo>
                  <a:lnTo>
                    <a:pt x="4253510" y="6000739"/>
                  </a:lnTo>
                  <a:lnTo>
                    <a:pt x="4262718" y="5989309"/>
                  </a:lnTo>
                  <a:close/>
                  <a:moveTo>
                    <a:pt x="4044769" y="5988039"/>
                  </a:moveTo>
                  <a:lnTo>
                    <a:pt x="4050157" y="5994389"/>
                  </a:lnTo>
                  <a:lnTo>
                    <a:pt x="4052851" y="6001691"/>
                  </a:lnTo>
                  <a:lnTo>
                    <a:pt x="4042748" y="6007089"/>
                  </a:lnTo>
                  <a:lnTo>
                    <a:pt x="4041738" y="6002009"/>
                  </a:lnTo>
                  <a:close/>
                  <a:moveTo>
                    <a:pt x="2784354" y="5988039"/>
                  </a:moveTo>
                  <a:lnTo>
                    <a:pt x="2798725" y="5999034"/>
                  </a:lnTo>
                  <a:lnTo>
                    <a:pt x="2788699" y="6005502"/>
                  </a:lnTo>
                  <a:lnTo>
                    <a:pt x="2779675" y="5992566"/>
                  </a:lnTo>
                  <a:close/>
                  <a:moveTo>
                    <a:pt x="4162388" y="5973751"/>
                  </a:moveTo>
                  <a:lnTo>
                    <a:pt x="4157943" y="5978006"/>
                  </a:lnTo>
                  <a:lnTo>
                    <a:pt x="4156038" y="5991099"/>
                  </a:lnTo>
                  <a:lnTo>
                    <a:pt x="4147783" y="6000918"/>
                  </a:lnTo>
                  <a:lnTo>
                    <a:pt x="4133813" y="6005501"/>
                  </a:lnTo>
                  <a:lnTo>
                    <a:pt x="4136035" y="5994372"/>
                  </a:lnTo>
                  <a:lnTo>
                    <a:pt x="4150640" y="5986844"/>
                  </a:lnTo>
                  <a:cubicBezTo>
                    <a:pt x="4150958" y="5982807"/>
                    <a:pt x="4151275" y="5978770"/>
                    <a:pt x="4151593" y="5974733"/>
                  </a:cubicBezTo>
                  <a:close/>
                  <a:moveTo>
                    <a:pt x="4248322" y="5964226"/>
                  </a:moveTo>
                  <a:lnTo>
                    <a:pt x="4257308" y="5967568"/>
                  </a:lnTo>
                  <a:lnTo>
                    <a:pt x="4262400" y="5977594"/>
                  </a:lnTo>
                  <a:lnTo>
                    <a:pt x="4250419" y="5983276"/>
                  </a:lnTo>
                  <a:lnTo>
                    <a:pt x="4248322" y="5979934"/>
                  </a:lnTo>
                  <a:lnTo>
                    <a:pt x="4252515" y="5971913"/>
                  </a:lnTo>
                  <a:lnTo>
                    <a:pt x="4246525" y="5970910"/>
                  </a:lnTo>
                  <a:close/>
                  <a:moveTo>
                    <a:pt x="4031293" y="5961051"/>
                  </a:moveTo>
                  <a:lnTo>
                    <a:pt x="4036975" y="5972352"/>
                  </a:lnTo>
                  <a:lnTo>
                    <a:pt x="4031293" y="5980101"/>
                  </a:lnTo>
                  <a:lnTo>
                    <a:pt x="4020264" y="5978163"/>
                  </a:lnTo>
                  <a:lnTo>
                    <a:pt x="4017925" y="5969446"/>
                  </a:lnTo>
                  <a:lnTo>
                    <a:pt x="4020264" y="5964280"/>
                  </a:lnTo>
                  <a:close/>
                  <a:moveTo>
                    <a:pt x="4088954" y="5956289"/>
                  </a:moveTo>
                  <a:lnTo>
                    <a:pt x="4090951" y="5968530"/>
                  </a:lnTo>
                  <a:lnTo>
                    <a:pt x="4086956" y="5976792"/>
                  </a:lnTo>
                  <a:lnTo>
                    <a:pt x="4079300" y="5981689"/>
                  </a:lnTo>
                  <a:lnTo>
                    <a:pt x="4070313" y="5972814"/>
                  </a:lnTo>
                  <a:lnTo>
                    <a:pt x="4074307" y="5961797"/>
                  </a:lnTo>
                  <a:close/>
                  <a:moveTo>
                    <a:pt x="4116516" y="5949939"/>
                  </a:moveTo>
                  <a:lnTo>
                    <a:pt x="4121773" y="5953928"/>
                  </a:lnTo>
                  <a:cubicBezTo>
                    <a:pt x="4122082" y="5958939"/>
                    <a:pt x="4122392" y="5963951"/>
                    <a:pt x="4122701" y="5968962"/>
                  </a:cubicBezTo>
                  <a:lnTo>
                    <a:pt x="4112804" y="5983383"/>
                  </a:lnTo>
                  <a:lnTo>
                    <a:pt x="4107547" y="5986452"/>
                  </a:lnTo>
                  <a:lnTo>
                    <a:pt x="4098888" y="5969269"/>
                  </a:lnTo>
                  <a:lnTo>
                    <a:pt x="4104145" y="5953928"/>
                  </a:lnTo>
                  <a:close/>
                  <a:moveTo>
                    <a:pt x="3879813" y="5943589"/>
                  </a:moveTo>
                  <a:lnTo>
                    <a:pt x="3887751" y="5947117"/>
                  </a:lnTo>
                  <a:lnTo>
                    <a:pt x="3881136" y="5953114"/>
                  </a:lnTo>
                  <a:close/>
                  <a:moveTo>
                    <a:pt x="4230772" y="5937239"/>
                  </a:moveTo>
                  <a:lnTo>
                    <a:pt x="4237000" y="5943884"/>
                  </a:lnTo>
                  <a:lnTo>
                    <a:pt x="4235901" y="5950530"/>
                  </a:lnTo>
                  <a:lnTo>
                    <a:pt x="4228574" y="5951527"/>
                  </a:lnTo>
                  <a:lnTo>
                    <a:pt x="4227475" y="5946210"/>
                  </a:lnTo>
                  <a:close/>
                  <a:moveTo>
                    <a:pt x="4015702" y="5929301"/>
                  </a:moveTo>
                  <a:lnTo>
                    <a:pt x="4021100" y="5932476"/>
                  </a:lnTo>
                  <a:cubicBezTo>
                    <a:pt x="4020782" y="5935651"/>
                    <a:pt x="4020465" y="5938826"/>
                    <a:pt x="4020147" y="5942001"/>
                  </a:cubicBezTo>
                  <a:lnTo>
                    <a:pt x="4015067" y="5948351"/>
                  </a:lnTo>
                  <a:lnTo>
                    <a:pt x="4011575" y="5945176"/>
                  </a:lnTo>
                  <a:lnTo>
                    <a:pt x="4011575" y="5932476"/>
                  </a:lnTo>
                  <a:close/>
                  <a:moveTo>
                    <a:pt x="3920838" y="5926126"/>
                  </a:moveTo>
                  <a:lnTo>
                    <a:pt x="3922676" y="5931232"/>
                  </a:lnTo>
                  <a:lnTo>
                    <a:pt x="3912566" y="5937239"/>
                  </a:lnTo>
                  <a:lnTo>
                    <a:pt x="3905213" y="5935437"/>
                  </a:lnTo>
                  <a:lnTo>
                    <a:pt x="3909502" y="5932433"/>
                  </a:lnTo>
                  <a:close/>
                  <a:moveTo>
                    <a:pt x="4101110" y="5921364"/>
                  </a:moveTo>
                  <a:lnTo>
                    <a:pt x="4111588" y="5922290"/>
                  </a:lnTo>
                  <a:lnTo>
                    <a:pt x="4111588" y="5927229"/>
                  </a:lnTo>
                  <a:lnTo>
                    <a:pt x="4102063" y="5932477"/>
                  </a:lnTo>
                  <a:lnTo>
                    <a:pt x="4092538" y="5930625"/>
                  </a:lnTo>
                  <a:close/>
                  <a:moveTo>
                    <a:pt x="4052850" y="5919776"/>
                  </a:moveTo>
                  <a:lnTo>
                    <a:pt x="4063963" y="5927797"/>
                  </a:lnTo>
                  <a:lnTo>
                    <a:pt x="4054952" y="5938826"/>
                  </a:lnTo>
                  <a:lnTo>
                    <a:pt x="4052850" y="5932142"/>
                  </a:lnTo>
                  <a:close/>
                  <a:moveTo>
                    <a:pt x="4071020" y="5907076"/>
                  </a:moveTo>
                  <a:lnTo>
                    <a:pt x="4081640" y="5907076"/>
                  </a:lnTo>
                  <a:lnTo>
                    <a:pt x="4089363" y="5911287"/>
                  </a:lnTo>
                  <a:lnTo>
                    <a:pt x="4088397" y="5919711"/>
                  </a:lnTo>
                  <a:lnTo>
                    <a:pt x="4079709" y="5922951"/>
                  </a:lnTo>
                  <a:lnTo>
                    <a:pt x="4065550" y="5910316"/>
                  </a:lnTo>
                  <a:close/>
                  <a:moveTo>
                    <a:pt x="4007267" y="5895964"/>
                  </a:moveTo>
                  <a:lnTo>
                    <a:pt x="4014411" y="5903050"/>
                  </a:lnTo>
                  <a:cubicBezTo>
                    <a:pt x="4014524" y="5905519"/>
                    <a:pt x="4014638" y="5907989"/>
                    <a:pt x="4014751" y="5910458"/>
                  </a:cubicBezTo>
                  <a:lnTo>
                    <a:pt x="4005566" y="5918189"/>
                  </a:lnTo>
                  <a:lnTo>
                    <a:pt x="4005566" y="5907559"/>
                  </a:lnTo>
                  <a:lnTo>
                    <a:pt x="4000463" y="5900151"/>
                  </a:lnTo>
                  <a:close/>
                  <a:moveTo>
                    <a:pt x="4201841" y="5892789"/>
                  </a:moveTo>
                  <a:lnTo>
                    <a:pt x="4210013" y="5899073"/>
                  </a:lnTo>
                  <a:lnTo>
                    <a:pt x="4198900" y="5900727"/>
                  </a:lnTo>
                  <a:close/>
                  <a:moveTo>
                    <a:pt x="4190963" y="5889614"/>
                  </a:moveTo>
                  <a:lnTo>
                    <a:pt x="4183660" y="5905999"/>
                  </a:lnTo>
                  <a:lnTo>
                    <a:pt x="4173818" y="5905999"/>
                  </a:lnTo>
                  <a:lnTo>
                    <a:pt x="4159213" y="5916602"/>
                  </a:lnTo>
                  <a:lnTo>
                    <a:pt x="4163340" y="5901823"/>
                  </a:lnTo>
                  <a:lnTo>
                    <a:pt x="4173818" y="5899574"/>
                  </a:lnTo>
                  <a:close/>
                  <a:moveTo>
                    <a:pt x="3983882" y="5889614"/>
                  </a:moveTo>
                  <a:lnTo>
                    <a:pt x="3990938" y="5892617"/>
                  </a:lnTo>
                  <a:lnTo>
                    <a:pt x="3980707" y="5900727"/>
                  </a:lnTo>
                  <a:lnTo>
                    <a:pt x="3978238" y="5897723"/>
                  </a:lnTo>
                  <a:close/>
                  <a:moveTo>
                    <a:pt x="4234460" y="5870564"/>
                  </a:moveTo>
                  <a:lnTo>
                    <a:pt x="4239858" y="5870564"/>
                  </a:lnTo>
                  <a:lnTo>
                    <a:pt x="4244938" y="5873567"/>
                  </a:lnTo>
                  <a:lnTo>
                    <a:pt x="4253510" y="5873567"/>
                  </a:lnTo>
                  <a:lnTo>
                    <a:pt x="4254463" y="5881676"/>
                  </a:lnTo>
                  <a:lnTo>
                    <a:pt x="4238588" y="5880775"/>
                  </a:lnTo>
                  <a:lnTo>
                    <a:pt x="4239858" y="5888584"/>
                  </a:lnTo>
                  <a:lnTo>
                    <a:pt x="4232238" y="5892789"/>
                  </a:lnTo>
                  <a:lnTo>
                    <a:pt x="4225888" y="5886782"/>
                  </a:lnTo>
                  <a:lnTo>
                    <a:pt x="4213188" y="5887082"/>
                  </a:lnTo>
                  <a:lnTo>
                    <a:pt x="4218585" y="5875069"/>
                  </a:lnTo>
                  <a:close/>
                  <a:moveTo>
                    <a:pt x="3641967" y="5862626"/>
                  </a:moveTo>
                  <a:lnTo>
                    <a:pt x="3650372" y="5864489"/>
                  </a:lnTo>
                  <a:lnTo>
                    <a:pt x="3649127" y="5869770"/>
                  </a:lnTo>
                  <a:lnTo>
                    <a:pt x="3663757" y="5872565"/>
                  </a:lnTo>
                  <a:lnTo>
                    <a:pt x="3671850" y="5887784"/>
                  </a:lnTo>
                  <a:lnTo>
                    <a:pt x="3659399" y="5883746"/>
                  </a:lnTo>
                  <a:lnTo>
                    <a:pt x="3656597" y="5891201"/>
                  </a:lnTo>
                  <a:lnTo>
                    <a:pt x="3647570" y="5884989"/>
                  </a:lnTo>
                  <a:lnTo>
                    <a:pt x="3640100" y="5873497"/>
                  </a:lnTo>
                  <a:close/>
                  <a:moveTo>
                    <a:pt x="4038979" y="5856276"/>
                  </a:moveTo>
                  <a:lnTo>
                    <a:pt x="4043930" y="5866368"/>
                  </a:lnTo>
                  <a:lnTo>
                    <a:pt x="4048262" y="5865422"/>
                  </a:lnTo>
                  <a:lnTo>
                    <a:pt x="4057545" y="5871730"/>
                  </a:lnTo>
                  <a:lnTo>
                    <a:pt x="4057545" y="5878038"/>
                  </a:lnTo>
                  <a:lnTo>
                    <a:pt x="4063734" y="5884346"/>
                  </a:lnTo>
                  <a:lnTo>
                    <a:pt x="4064972" y="5897593"/>
                  </a:lnTo>
                  <a:lnTo>
                    <a:pt x="4067138" y="5902955"/>
                  </a:lnTo>
                  <a:lnTo>
                    <a:pt x="4060949" y="5903901"/>
                  </a:lnTo>
                  <a:lnTo>
                    <a:pt x="4049500" y="5894754"/>
                  </a:lnTo>
                  <a:lnTo>
                    <a:pt x="4049500" y="5884346"/>
                  </a:lnTo>
                  <a:lnTo>
                    <a:pt x="4038051" y="5879931"/>
                  </a:lnTo>
                  <a:lnTo>
                    <a:pt x="4030625" y="5872046"/>
                  </a:lnTo>
                  <a:lnTo>
                    <a:pt x="4033719" y="5860376"/>
                  </a:lnTo>
                  <a:close/>
                  <a:moveTo>
                    <a:pt x="3149881" y="5826114"/>
                  </a:moveTo>
                  <a:lnTo>
                    <a:pt x="3157501" y="5826114"/>
                  </a:lnTo>
                  <a:lnTo>
                    <a:pt x="3153373" y="5832443"/>
                  </a:lnTo>
                  <a:lnTo>
                    <a:pt x="3156548" y="5844152"/>
                  </a:lnTo>
                  <a:lnTo>
                    <a:pt x="3139721" y="5873583"/>
                  </a:lnTo>
                  <a:lnTo>
                    <a:pt x="3130831" y="5891938"/>
                  </a:lnTo>
                  <a:lnTo>
                    <a:pt x="3124798" y="5905229"/>
                  </a:lnTo>
                  <a:lnTo>
                    <a:pt x="3122893" y="5909976"/>
                  </a:lnTo>
                  <a:lnTo>
                    <a:pt x="3121941" y="5912508"/>
                  </a:lnTo>
                  <a:lnTo>
                    <a:pt x="3123528" y="5936876"/>
                  </a:lnTo>
                  <a:lnTo>
                    <a:pt x="3137181" y="5954597"/>
                  </a:lnTo>
                  <a:lnTo>
                    <a:pt x="3133371" y="5977699"/>
                  </a:lnTo>
                  <a:lnTo>
                    <a:pt x="3117813" y="5997953"/>
                  </a:lnTo>
                  <a:lnTo>
                    <a:pt x="3124163" y="6015358"/>
                  </a:lnTo>
                  <a:lnTo>
                    <a:pt x="3115591" y="6019789"/>
                  </a:lnTo>
                  <a:lnTo>
                    <a:pt x="3102891" y="6012510"/>
                  </a:lnTo>
                  <a:lnTo>
                    <a:pt x="3079713" y="6004282"/>
                  </a:lnTo>
                  <a:lnTo>
                    <a:pt x="3056218" y="5995105"/>
                  </a:lnTo>
                  <a:lnTo>
                    <a:pt x="3026691" y="5965990"/>
                  </a:lnTo>
                  <a:lnTo>
                    <a:pt x="2989543" y="5965357"/>
                  </a:lnTo>
                  <a:lnTo>
                    <a:pt x="2947633" y="5933078"/>
                  </a:lnTo>
                  <a:lnTo>
                    <a:pt x="2912708" y="5916622"/>
                  </a:lnTo>
                  <a:lnTo>
                    <a:pt x="2905088" y="5909343"/>
                  </a:lnTo>
                  <a:lnTo>
                    <a:pt x="2869210" y="5903331"/>
                  </a:lnTo>
                  <a:lnTo>
                    <a:pt x="2860638" y="5874216"/>
                  </a:lnTo>
                  <a:lnTo>
                    <a:pt x="2873973" y="5853962"/>
                  </a:lnTo>
                  <a:lnTo>
                    <a:pt x="2885720" y="5848583"/>
                  </a:lnTo>
                  <a:cubicBezTo>
                    <a:pt x="2885614" y="5845102"/>
                    <a:pt x="2885509" y="5841620"/>
                    <a:pt x="2885403" y="5838139"/>
                  </a:cubicBezTo>
                  <a:lnTo>
                    <a:pt x="2894928" y="5839722"/>
                  </a:lnTo>
                  <a:lnTo>
                    <a:pt x="2898420" y="5846367"/>
                  </a:lnTo>
                  <a:lnTo>
                    <a:pt x="2907945" y="5857760"/>
                  </a:lnTo>
                  <a:lnTo>
                    <a:pt x="2917470" y="5854595"/>
                  </a:lnTo>
                  <a:lnTo>
                    <a:pt x="2933028" y="5839722"/>
                  </a:lnTo>
                  <a:lnTo>
                    <a:pt x="2946046" y="5847000"/>
                  </a:lnTo>
                  <a:lnTo>
                    <a:pt x="2958746" y="5847950"/>
                  </a:lnTo>
                  <a:lnTo>
                    <a:pt x="2968271" y="5862507"/>
                  </a:lnTo>
                  <a:lnTo>
                    <a:pt x="2990496" y="5860292"/>
                  </a:lnTo>
                  <a:lnTo>
                    <a:pt x="3014943" y="5851431"/>
                  </a:lnTo>
                  <a:lnTo>
                    <a:pt x="3037168" y="5857444"/>
                  </a:lnTo>
                  <a:lnTo>
                    <a:pt x="3064473" y="5851114"/>
                  </a:lnTo>
                  <a:lnTo>
                    <a:pt x="3086698" y="5839405"/>
                  </a:lnTo>
                  <a:lnTo>
                    <a:pt x="3113368" y="5842253"/>
                  </a:lnTo>
                  <a:lnTo>
                    <a:pt x="3123528" y="5834975"/>
                  </a:lnTo>
                  <a:lnTo>
                    <a:pt x="3141626" y="5833392"/>
                  </a:lnTo>
                  <a:close/>
                  <a:moveTo>
                    <a:pt x="3635338" y="5800714"/>
                  </a:moveTo>
                  <a:lnTo>
                    <a:pt x="3644716" y="5802964"/>
                  </a:lnTo>
                  <a:lnTo>
                    <a:pt x="3643422" y="5813575"/>
                  </a:lnTo>
                  <a:lnTo>
                    <a:pt x="3652801" y="5819040"/>
                  </a:lnTo>
                  <a:lnTo>
                    <a:pt x="3652477" y="5826114"/>
                  </a:lnTo>
                  <a:lnTo>
                    <a:pt x="3643422" y="5820648"/>
                  </a:lnTo>
                  <a:lnTo>
                    <a:pt x="3636308" y="5816468"/>
                  </a:lnTo>
                  <a:cubicBezTo>
                    <a:pt x="3635985" y="5811217"/>
                    <a:pt x="3635661" y="5805965"/>
                    <a:pt x="3635338" y="5800714"/>
                  </a:cubicBezTo>
                  <a:close/>
                  <a:moveTo>
                    <a:pt x="3630817" y="5799126"/>
                  </a:moveTo>
                  <a:lnTo>
                    <a:pt x="3632059" y="5810705"/>
                  </a:lnTo>
                  <a:cubicBezTo>
                    <a:pt x="3632163" y="5813600"/>
                    <a:pt x="3632266" y="5816495"/>
                    <a:pt x="3632370" y="5819390"/>
                  </a:cubicBezTo>
                  <a:lnTo>
                    <a:pt x="3635787" y="5830004"/>
                  </a:lnTo>
                  <a:lnTo>
                    <a:pt x="3639514" y="5825180"/>
                  </a:lnTo>
                  <a:lnTo>
                    <a:pt x="3655976" y="5833221"/>
                  </a:lnTo>
                  <a:lnTo>
                    <a:pt x="3655355" y="5847052"/>
                  </a:lnTo>
                  <a:lnTo>
                    <a:pt x="3644794" y="5844801"/>
                  </a:lnTo>
                  <a:lnTo>
                    <a:pt x="3642309" y="5848339"/>
                  </a:lnTo>
                  <a:lnTo>
                    <a:pt x="3630506" y="5843514"/>
                  </a:lnTo>
                  <a:lnTo>
                    <a:pt x="3629575" y="5835794"/>
                  </a:lnTo>
                  <a:lnTo>
                    <a:pt x="3624294" y="5825823"/>
                  </a:lnTo>
                  <a:lnTo>
                    <a:pt x="3622741" y="5836438"/>
                  </a:lnTo>
                  <a:lnTo>
                    <a:pt x="3613113" y="5827110"/>
                  </a:lnTo>
                  <a:lnTo>
                    <a:pt x="3616840" y="5811349"/>
                  </a:lnTo>
                  <a:lnTo>
                    <a:pt x="3624294" y="5817782"/>
                  </a:lnTo>
                  <a:close/>
                  <a:moveTo>
                    <a:pt x="3095553" y="5791189"/>
                  </a:moveTo>
                  <a:lnTo>
                    <a:pt x="3106700" y="5794813"/>
                  </a:lnTo>
                  <a:lnTo>
                    <a:pt x="3099944" y="5808652"/>
                  </a:lnTo>
                  <a:lnTo>
                    <a:pt x="3090825" y="5795472"/>
                  </a:lnTo>
                  <a:close/>
                  <a:moveTo>
                    <a:pt x="4154133" y="5781664"/>
                  </a:moveTo>
                  <a:lnTo>
                    <a:pt x="4166833" y="5782604"/>
                  </a:lnTo>
                  <a:lnTo>
                    <a:pt x="4171913" y="5800150"/>
                  </a:lnTo>
                  <a:lnTo>
                    <a:pt x="4173501" y="5810489"/>
                  </a:lnTo>
                  <a:lnTo>
                    <a:pt x="4166198" y="5815816"/>
                  </a:lnTo>
                  <a:lnTo>
                    <a:pt x="4161753" y="5829289"/>
                  </a:lnTo>
                  <a:lnTo>
                    <a:pt x="4149053" y="5818009"/>
                  </a:lnTo>
                  <a:lnTo>
                    <a:pt x="4157625" y="5803596"/>
                  </a:lnTo>
                  <a:lnTo>
                    <a:pt x="4143338" y="5794197"/>
                  </a:lnTo>
                  <a:lnTo>
                    <a:pt x="4144608" y="5783544"/>
                  </a:lnTo>
                  <a:close/>
                  <a:moveTo>
                    <a:pt x="3652252" y="5780076"/>
                  </a:moveTo>
                  <a:lnTo>
                    <a:pt x="3658821" y="5780076"/>
                  </a:lnTo>
                  <a:lnTo>
                    <a:pt x="3654223" y="5787061"/>
                  </a:lnTo>
                  <a:lnTo>
                    <a:pt x="3659150" y="5794364"/>
                  </a:lnTo>
                  <a:lnTo>
                    <a:pt x="3649625" y="5789919"/>
                  </a:lnTo>
                  <a:close/>
                  <a:moveTo>
                    <a:pt x="1810406" y="5757851"/>
                  </a:moveTo>
                  <a:lnTo>
                    <a:pt x="1816824" y="5766824"/>
                  </a:lnTo>
                  <a:lnTo>
                    <a:pt x="1832868" y="5767422"/>
                  </a:lnTo>
                  <a:lnTo>
                    <a:pt x="1835114" y="5778489"/>
                  </a:lnTo>
                  <a:lnTo>
                    <a:pt x="1829659" y="5772507"/>
                  </a:lnTo>
                  <a:lnTo>
                    <a:pt x="1816824" y="5771909"/>
                  </a:lnTo>
                  <a:lnTo>
                    <a:pt x="1809444" y="5775797"/>
                  </a:lnTo>
                  <a:lnTo>
                    <a:pt x="1804951" y="5768918"/>
                  </a:lnTo>
                  <a:close/>
                  <a:moveTo>
                    <a:pt x="3645223" y="5754676"/>
                  </a:moveTo>
                  <a:lnTo>
                    <a:pt x="3645223" y="5762230"/>
                  </a:lnTo>
                  <a:lnTo>
                    <a:pt x="3648038" y="5769470"/>
                  </a:lnTo>
                  <a:lnTo>
                    <a:pt x="3646162" y="5785838"/>
                  </a:lnTo>
                  <a:lnTo>
                    <a:pt x="3640533" y="5785838"/>
                  </a:lnTo>
                  <a:lnTo>
                    <a:pt x="3639595" y="5781746"/>
                  </a:lnTo>
                  <a:lnTo>
                    <a:pt x="3630839" y="5791189"/>
                  </a:lnTo>
                  <a:lnTo>
                    <a:pt x="3627400" y="5788356"/>
                  </a:lnTo>
                  <a:cubicBezTo>
                    <a:pt x="3627608" y="5785523"/>
                    <a:pt x="3627817" y="5782690"/>
                    <a:pt x="3628025" y="5779857"/>
                  </a:cubicBezTo>
                  <a:lnTo>
                    <a:pt x="3632716" y="5772303"/>
                  </a:lnTo>
                  <a:lnTo>
                    <a:pt x="3633966" y="5761601"/>
                  </a:lnTo>
                  <a:close/>
                  <a:moveTo>
                    <a:pt x="4003575" y="5735626"/>
                  </a:moveTo>
                  <a:lnTo>
                    <a:pt x="4014159" y="5735626"/>
                  </a:lnTo>
                  <a:lnTo>
                    <a:pt x="4019139" y="5746117"/>
                  </a:lnTo>
                  <a:lnTo>
                    <a:pt x="4029723" y="5752674"/>
                  </a:lnTo>
                  <a:lnTo>
                    <a:pt x="4032213" y="5759232"/>
                  </a:lnTo>
                  <a:lnTo>
                    <a:pt x="4021629" y="5765789"/>
                  </a:lnTo>
                  <a:lnTo>
                    <a:pt x="4014470" y="5761527"/>
                  </a:lnTo>
                  <a:lnTo>
                    <a:pt x="4017583" y="5753986"/>
                  </a:lnTo>
                  <a:lnTo>
                    <a:pt x="4002953" y="5749724"/>
                  </a:lnTo>
                  <a:lnTo>
                    <a:pt x="4000463" y="5742183"/>
                  </a:lnTo>
                  <a:close/>
                  <a:moveTo>
                    <a:pt x="3888209" y="5732451"/>
                  </a:moveTo>
                  <a:lnTo>
                    <a:pt x="3904177" y="5735657"/>
                  </a:lnTo>
                  <a:lnTo>
                    <a:pt x="3915036" y="5750404"/>
                  </a:lnTo>
                  <a:lnTo>
                    <a:pt x="3923658" y="5764189"/>
                  </a:lnTo>
                  <a:lnTo>
                    <a:pt x="3940904" y="5769319"/>
                  </a:lnTo>
                  <a:lnTo>
                    <a:pt x="3947291" y="5776692"/>
                  </a:lnTo>
                  <a:lnTo>
                    <a:pt x="3975714" y="5776372"/>
                  </a:lnTo>
                  <a:lnTo>
                    <a:pt x="3978269" y="5781822"/>
                  </a:lnTo>
                  <a:lnTo>
                    <a:pt x="3978269" y="5793684"/>
                  </a:lnTo>
                  <a:lnTo>
                    <a:pt x="3983698" y="5799454"/>
                  </a:lnTo>
                  <a:lnTo>
                    <a:pt x="3981463" y="5809393"/>
                  </a:lnTo>
                  <a:lnTo>
                    <a:pt x="3986892" y="5816766"/>
                  </a:lnTo>
                  <a:lnTo>
                    <a:pt x="3999986" y="5826063"/>
                  </a:lnTo>
                  <a:lnTo>
                    <a:pt x="4010205" y="5829269"/>
                  </a:lnTo>
                  <a:lnTo>
                    <a:pt x="4027451" y="5832475"/>
                  </a:lnTo>
                  <a:lnTo>
                    <a:pt x="4026812" y="5854596"/>
                  </a:lnTo>
                  <a:lnTo>
                    <a:pt x="4015954" y="5864214"/>
                  </a:lnTo>
                  <a:lnTo>
                    <a:pt x="4000944" y="5860367"/>
                  </a:lnTo>
                  <a:lnTo>
                    <a:pt x="3993598" y="5852672"/>
                  </a:lnTo>
                  <a:lnTo>
                    <a:pt x="3991363" y="5839849"/>
                  </a:lnTo>
                  <a:lnTo>
                    <a:pt x="3975395" y="5831834"/>
                  </a:lnTo>
                  <a:cubicBezTo>
                    <a:pt x="3975714" y="5828201"/>
                    <a:pt x="3976034" y="5824567"/>
                    <a:pt x="3976353" y="5820934"/>
                  </a:cubicBezTo>
                  <a:lnTo>
                    <a:pt x="3963259" y="5812919"/>
                  </a:lnTo>
                  <a:lnTo>
                    <a:pt x="3959107" y="5804263"/>
                  </a:lnTo>
                  <a:lnTo>
                    <a:pt x="3927171" y="5801378"/>
                  </a:lnTo>
                  <a:lnTo>
                    <a:pt x="3922700" y="5794004"/>
                  </a:lnTo>
                  <a:cubicBezTo>
                    <a:pt x="3923019" y="5790050"/>
                    <a:pt x="3923339" y="5786096"/>
                    <a:pt x="3923658" y="5782142"/>
                  </a:cubicBezTo>
                  <a:lnTo>
                    <a:pt x="3914077" y="5772845"/>
                  </a:lnTo>
                  <a:lnTo>
                    <a:pt x="3881183" y="5751686"/>
                  </a:lnTo>
                  <a:lnTo>
                    <a:pt x="3881183" y="5747519"/>
                  </a:lnTo>
                  <a:lnTo>
                    <a:pt x="3876712" y="5749442"/>
                  </a:lnTo>
                  <a:lnTo>
                    <a:pt x="3863938" y="5752648"/>
                  </a:lnTo>
                  <a:lnTo>
                    <a:pt x="3873199" y="5742068"/>
                  </a:lnTo>
                  <a:lnTo>
                    <a:pt x="3880864" y="5741107"/>
                  </a:lnTo>
                  <a:close/>
                  <a:moveTo>
                    <a:pt x="1831939" y="5713401"/>
                  </a:moveTo>
                  <a:cubicBezTo>
                    <a:pt x="1831617" y="5716218"/>
                    <a:pt x="1831294" y="5719034"/>
                    <a:pt x="1830972" y="5721851"/>
                  </a:cubicBezTo>
                  <a:lnTo>
                    <a:pt x="1812925" y="5752401"/>
                  </a:lnTo>
                  <a:lnTo>
                    <a:pt x="1808736" y="5754676"/>
                  </a:lnTo>
                  <a:lnTo>
                    <a:pt x="1805191" y="5748176"/>
                  </a:lnTo>
                  <a:lnTo>
                    <a:pt x="1794877" y="5751751"/>
                  </a:lnTo>
                  <a:lnTo>
                    <a:pt x="1789076" y="5743951"/>
                  </a:lnTo>
                  <a:lnTo>
                    <a:pt x="1796489" y="5727701"/>
                  </a:lnTo>
                  <a:lnTo>
                    <a:pt x="1813892" y="5714701"/>
                  </a:lnTo>
                  <a:close/>
                  <a:moveTo>
                    <a:pt x="3909022" y="5707051"/>
                  </a:moveTo>
                  <a:lnTo>
                    <a:pt x="3919500" y="5708956"/>
                  </a:lnTo>
                  <a:lnTo>
                    <a:pt x="3906800" y="5716576"/>
                  </a:lnTo>
                  <a:close/>
                  <a:moveTo>
                    <a:pt x="3933152" y="5702289"/>
                  </a:moveTo>
                  <a:lnTo>
                    <a:pt x="3938550" y="5710397"/>
                  </a:lnTo>
                  <a:lnTo>
                    <a:pt x="3943947" y="5710397"/>
                  </a:lnTo>
                  <a:lnTo>
                    <a:pt x="3944900" y="5717569"/>
                  </a:lnTo>
                  <a:lnTo>
                    <a:pt x="3936327" y="5719752"/>
                  </a:lnTo>
                  <a:lnTo>
                    <a:pt x="3929025" y="5713515"/>
                  </a:lnTo>
                  <a:lnTo>
                    <a:pt x="3925850" y="5706343"/>
                  </a:lnTo>
                  <a:close/>
                  <a:moveTo>
                    <a:pt x="3950898" y="5691176"/>
                  </a:moveTo>
                  <a:lnTo>
                    <a:pt x="3954426" y="5700557"/>
                  </a:lnTo>
                  <a:lnTo>
                    <a:pt x="3948252" y="5711814"/>
                  </a:lnTo>
                  <a:lnTo>
                    <a:pt x="3946488" y="5707749"/>
                  </a:lnTo>
                  <a:lnTo>
                    <a:pt x="3949428" y="5700557"/>
                  </a:lnTo>
                  <a:close/>
                  <a:moveTo>
                    <a:pt x="4188559" y="5689589"/>
                  </a:moveTo>
                  <a:lnTo>
                    <a:pt x="4200260" y="5693688"/>
                  </a:lnTo>
                  <a:lnTo>
                    <a:pt x="4201525" y="5703148"/>
                  </a:lnTo>
                  <a:lnTo>
                    <a:pt x="4222713" y="5713554"/>
                  </a:lnTo>
                  <a:lnTo>
                    <a:pt x="4207850" y="5720806"/>
                  </a:lnTo>
                  <a:lnTo>
                    <a:pt x="4198363" y="5712608"/>
                  </a:lnTo>
                  <a:lnTo>
                    <a:pt x="4203739" y="5728059"/>
                  </a:lnTo>
                  <a:lnTo>
                    <a:pt x="4197414" y="5735627"/>
                  </a:lnTo>
                  <a:lnTo>
                    <a:pt x="4179705" y="5734996"/>
                  </a:lnTo>
                  <a:lnTo>
                    <a:pt x="4168953" y="5725221"/>
                  </a:lnTo>
                  <a:lnTo>
                    <a:pt x="4186662" y="5713869"/>
                  </a:lnTo>
                  <a:lnTo>
                    <a:pt x="4173064" y="5710716"/>
                  </a:lnTo>
                  <a:lnTo>
                    <a:pt x="4164525" y="5723329"/>
                  </a:lnTo>
                  <a:lnTo>
                    <a:pt x="4144603" y="5715130"/>
                  </a:lnTo>
                  <a:lnTo>
                    <a:pt x="4143338" y="5702517"/>
                  </a:lnTo>
                  <a:lnTo>
                    <a:pt x="4165790" y="5703463"/>
                  </a:lnTo>
                  <a:lnTo>
                    <a:pt x="4167688" y="5696211"/>
                  </a:lnTo>
                  <a:lnTo>
                    <a:pt x="4181602" y="5695895"/>
                  </a:lnTo>
                  <a:close/>
                  <a:moveTo>
                    <a:pt x="3560407" y="5638789"/>
                  </a:moveTo>
                  <a:lnTo>
                    <a:pt x="3566757" y="5641629"/>
                  </a:lnTo>
                  <a:lnTo>
                    <a:pt x="3572790" y="5648572"/>
                  </a:lnTo>
                  <a:lnTo>
                    <a:pt x="3560725" y="5652675"/>
                  </a:lnTo>
                  <a:lnTo>
                    <a:pt x="3562312" y="5664667"/>
                  </a:lnTo>
                  <a:lnTo>
                    <a:pt x="3572155" y="5670663"/>
                  </a:lnTo>
                  <a:cubicBezTo>
                    <a:pt x="3571943" y="5673714"/>
                    <a:pt x="3571732" y="5676764"/>
                    <a:pt x="3571520" y="5679815"/>
                  </a:cubicBezTo>
                  <a:lnTo>
                    <a:pt x="3582950" y="5680447"/>
                  </a:lnTo>
                  <a:lnTo>
                    <a:pt x="3581680" y="5691177"/>
                  </a:lnTo>
                  <a:lnTo>
                    <a:pt x="3563265" y="5680447"/>
                  </a:lnTo>
                  <a:lnTo>
                    <a:pt x="3561677" y="5668770"/>
                  </a:lnTo>
                  <a:lnTo>
                    <a:pt x="3541675" y="5647310"/>
                  </a:lnTo>
                  <a:lnTo>
                    <a:pt x="3543262" y="5640367"/>
                  </a:lnTo>
                  <a:lnTo>
                    <a:pt x="3558185" y="5642891"/>
                  </a:lnTo>
                  <a:close/>
                  <a:moveTo>
                    <a:pt x="1988465" y="5605451"/>
                  </a:moveTo>
                  <a:lnTo>
                    <a:pt x="1990687" y="5609261"/>
                  </a:lnTo>
                  <a:lnTo>
                    <a:pt x="1976082" y="5621326"/>
                  </a:lnTo>
                  <a:lnTo>
                    <a:pt x="1975130" y="5626406"/>
                  </a:lnTo>
                  <a:lnTo>
                    <a:pt x="1985607" y="5621008"/>
                  </a:lnTo>
                  <a:lnTo>
                    <a:pt x="1979257" y="5631486"/>
                  </a:lnTo>
                  <a:lnTo>
                    <a:pt x="1981480" y="5638153"/>
                  </a:lnTo>
                  <a:lnTo>
                    <a:pt x="1998307" y="5636883"/>
                  </a:lnTo>
                  <a:lnTo>
                    <a:pt x="2005927" y="5638788"/>
                  </a:lnTo>
                  <a:lnTo>
                    <a:pt x="2008150" y="5651488"/>
                  </a:lnTo>
                  <a:lnTo>
                    <a:pt x="1999895" y="5666411"/>
                  </a:lnTo>
                  <a:lnTo>
                    <a:pt x="1993545" y="5677841"/>
                  </a:lnTo>
                  <a:lnTo>
                    <a:pt x="1987195" y="5690859"/>
                  </a:lnTo>
                  <a:lnTo>
                    <a:pt x="1965287" y="5699114"/>
                  </a:lnTo>
                  <a:lnTo>
                    <a:pt x="1965287" y="5694986"/>
                  </a:lnTo>
                  <a:lnTo>
                    <a:pt x="1954492" y="5688954"/>
                  </a:lnTo>
                  <a:lnTo>
                    <a:pt x="1937665" y="5683556"/>
                  </a:lnTo>
                  <a:cubicBezTo>
                    <a:pt x="1937877" y="5678370"/>
                    <a:pt x="1938088" y="5673185"/>
                    <a:pt x="1938300" y="5667999"/>
                  </a:cubicBezTo>
                  <a:lnTo>
                    <a:pt x="1928775" y="5660696"/>
                  </a:lnTo>
                  <a:lnTo>
                    <a:pt x="1912900" y="5662601"/>
                  </a:lnTo>
                  <a:cubicBezTo>
                    <a:pt x="1912688" y="5667258"/>
                    <a:pt x="1912477" y="5671914"/>
                    <a:pt x="1912265" y="5676571"/>
                  </a:cubicBezTo>
                  <a:lnTo>
                    <a:pt x="1902740" y="5674349"/>
                  </a:lnTo>
                  <a:lnTo>
                    <a:pt x="1900200" y="5650536"/>
                  </a:lnTo>
                  <a:lnTo>
                    <a:pt x="1917027" y="5641963"/>
                  </a:lnTo>
                  <a:lnTo>
                    <a:pt x="1937982" y="5626723"/>
                  </a:lnTo>
                  <a:lnTo>
                    <a:pt x="1952905" y="5619103"/>
                  </a:lnTo>
                  <a:close/>
                  <a:moveTo>
                    <a:pt x="4089680" y="5599101"/>
                  </a:moveTo>
                  <a:lnTo>
                    <a:pt x="4100475" y="5606038"/>
                  </a:lnTo>
                  <a:lnTo>
                    <a:pt x="4089045" y="5624958"/>
                  </a:lnTo>
                  <a:lnTo>
                    <a:pt x="4092220" y="5642931"/>
                  </a:lnTo>
                  <a:lnTo>
                    <a:pt x="4079520" y="5637571"/>
                  </a:lnTo>
                  <a:lnTo>
                    <a:pt x="4081742" y="5630318"/>
                  </a:lnTo>
                  <a:lnTo>
                    <a:pt x="4076345" y="5630318"/>
                  </a:lnTo>
                  <a:lnTo>
                    <a:pt x="4069042" y="5645139"/>
                  </a:lnTo>
                  <a:lnTo>
                    <a:pt x="4060470" y="5631580"/>
                  </a:lnTo>
                  <a:lnTo>
                    <a:pt x="4056025" y="5615813"/>
                  </a:lnTo>
                  <a:lnTo>
                    <a:pt x="4073805" y="5615813"/>
                  </a:lnTo>
                  <a:lnTo>
                    <a:pt x="4084600" y="5619597"/>
                  </a:lnTo>
                  <a:close/>
                  <a:moveTo>
                    <a:pt x="2070698" y="5599101"/>
                  </a:moveTo>
                  <a:lnTo>
                    <a:pt x="2091018" y="5613433"/>
                  </a:lnTo>
                  <a:lnTo>
                    <a:pt x="2092288" y="5624649"/>
                  </a:lnTo>
                  <a:lnTo>
                    <a:pt x="2079588" y="5632439"/>
                  </a:lnTo>
                  <a:lnTo>
                    <a:pt x="2067840" y="5622780"/>
                  </a:lnTo>
                  <a:lnTo>
                    <a:pt x="2041488" y="5624338"/>
                  </a:lnTo>
                  <a:lnTo>
                    <a:pt x="2040218" y="5614056"/>
                  </a:lnTo>
                  <a:lnTo>
                    <a:pt x="2033868" y="5614056"/>
                  </a:lnTo>
                  <a:lnTo>
                    <a:pt x="2031963" y="5604397"/>
                  </a:lnTo>
                  <a:close/>
                  <a:moveTo>
                    <a:pt x="4138765" y="5576879"/>
                  </a:moveTo>
                  <a:lnTo>
                    <a:pt x="4144990" y="5580100"/>
                  </a:lnTo>
                  <a:lnTo>
                    <a:pt x="4148103" y="5590408"/>
                  </a:lnTo>
                  <a:lnTo>
                    <a:pt x="4140943" y="5599104"/>
                  </a:lnTo>
                  <a:lnTo>
                    <a:pt x="4116353" y="5598138"/>
                  </a:lnTo>
                  <a:lnTo>
                    <a:pt x="4121956" y="5588475"/>
                  </a:lnTo>
                  <a:close/>
                  <a:moveTo>
                    <a:pt x="4302091" y="5553067"/>
                  </a:moveTo>
                  <a:lnTo>
                    <a:pt x="4302091" y="5561005"/>
                  </a:lnTo>
                  <a:lnTo>
                    <a:pt x="4297328" y="5558934"/>
                  </a:lnTo>
                  <a:close/>
                  <a:moveTo>
                    <a:pt x="4108553" y="5551476"/>
                  </a:moveTo>
                  <a:lnTo>
                    <a:pt x="4122700" y="5555898"/>
                  </a:lnTo>
                  <a:lnTo>
                    <a:pt x="4121735" y="5565764"/>
                  </a:lnTo>
                  <a:lnTo>
                    <a:pt x="4108874" y="5563723"/>
                  </a:lnTo>
                  <a:lnTo>
                    <a:pt x="4097300" y="5562702"/>
                  </a:lnTo>
                  <a:lnTo>
                    <a:pt x="4099229" y="5556919"/>
                  </a:lnTo>
                  <a:close/>
                  <a:moveTo>
                    <a:pt x="4289391" y="5540367"/>
                  </a:moveTo>
                  <a:lnTo>
                    <a:pt x="4308441" y="5541002"/>
                  </a:lnTo>
                  <a:lnTo>
                    <a:pt x="4301337" y="5548305"/>
                  </a:lnTo>
                  <a:lnTo>
                    <a:pt x="4292620" y="5551480"/>
                  </a:lnTo>
                  <a:lnTo>
                    <a:pt x="4289391" y="5548305"/>
                  </a:lnTo>
                  <a:close/>
                  <a:moveTo>
                    <a:pt x="4022925" y="5514964"/>
                  </a:moveTo>
                  <a:lnTo>
                    <a:pt x="4031881" y="5519920"/>
                  </a:lnTo>
                  <a:cubicBezTo>
                    <a:pt x="4031992" y="5524360"/>
                    <a:pt x="4032102" y="5528799"/>
                    <a:pt x="4032213" y="5533239"/>
                  </a:cubicBezTo>
                  <a:lnTo>
                    <a:pt x="4022261" y="5540364"/>
                  </a:lnTo>
                  <a:lnTo>
                    <a:pt x="4009988" y="5532310"/>
                  </a:lnTo>
                  <a:lnTo>
                    <a:pt x="4011315" y="5525186"/>
                  </a:lnTo>
                  <a:close/>
                  <a:moveTo>
                    <a:pt x="2542105" y="5470514"/>
                  </a:moveTo>
                  <a:lnTo>
                    <a:pt x="2547481" y="5470514"/>
                  </a:lnTo>
                  <a:lnTo>
                    <a:pt x="2566456" y="5478769"/>
                  </a:lnTo>
                  <a:lnTo>
                    <a:pt x="2578157" y="5478769"/>
                  </a:lnTo>
                  <a:lnTo>
                    <a:pt x="2586696" y="5503851"/>
                  </a:lnTo>
                  <a:cubicBezTo>
                    <a:pt x="2586380" y="5509460"/>
                    <a:pt x="2586063" y="5515070"/>
                    <a:pt x="2585747" y="5520679"/>
                  </a:cubicBezTo>
                  <a:lnTo>
                    <a:pt x="2601876" y="5547031"/>
                  </a:lnTo>
                  <a:cubicBezTo>
                    <a:pt x="2601560" y="5556450"/>
                    <a:pt x="2601243" y="5565870"/>
                    <a:pt x="2600927" y="5575289"/>
                  </a:cubicBezTo>
                  <a:lnTo>
                    <a:pt x="2590491" y="5584814"/>
                  </a:lnTo>
                  <a:lnTo>
                    <a:pt x="2586696" y="5599736"/>
                  </a:lnTo>
                  <a:lnTo>
                    <a:pt x="2600295" y="5611484"/>
                  </a:lnTo>
                  <a:lnTo>
                    <a:pt x="2592388" y="5641646"/>
                  </a:lnTo>
                  <a:lnTo>
                    <a:pt x="2584166" y="5676889"/>
                  </a:lnTo>
                  <a:cubicBezTo>
                    <a:pt x="2584271" y="5688425"/>
                    <a:pt x="2584377" y="5699960"/>
                    <a:pt x="2584482" y="5711496"/>
                  </a:cubicBezTo>
                  <a:lnTo>
                    <a:pt x="2570884" y="5732769"/>
                  </a:lnTo>
                  <a:lnTo>
                    <a:pt x="2561080" y="5721974"/>
                  </a:lnTo>
                  <a:lnTo>
                    <a:pt x="2550644" y="5711814"/>
                  </a:lnTo>
                  <a:lnTo>
                    <a:pt x="2532934" y="5723561"/>
                  </a:lnTo>
                  <a:cubicBezTo>
                    <a:pt x="2532618" y="5730229"/>
                    <a:pt x="2532301" y="5736896"/>
                    <a:pt x="2531985" y="5743564"/>
                  </a:cubicBezTo>
                  <a:lnTo>
                    <a:pt x="2523446" y="5752136"/>
                  </a:lnTo>
                  <a:lnTo>
                    <a:pt x="2510796" y="5753089"/>
                  </a:lnTo>
                  <a:lnTo>
                    <a:pt x="2496249" y="5756264"/>
                  </a:lnTo>
                  <a:lnTo>
                    <a:pt x="2484864" y="5748326"/>
                  </a:lnTo>
                  <a:lnTo>
                    <a:pt x="2476325" y="5751501"/>
                  </a:lnTo>
                  <a:lnTo>
                    <a:pt x="2472846" y="5740706"/>
                  </a:lnTo>
                  <a:lnTo>
                    <a:pt x="2481385" y="5740706"/>
                  </a:lnTo>
                  <a:lnTo>
                    <a:pt x="2474744" y="5735626"/>
                  </a:lnTo>
                  <a:cubicBezTo>
                    <a:pt x="2474428" y="5727265"/>
                    <a:pt x="2474111" y="5718905"/>
                    <a:pt x="2473795" y="5710544"/>
                  </a:cubicBezTo>
                  <a:lnTo>
                    <a:pt x="2460829" y="5693716"/>
                  </a:lnTo>
                  <a:lnTo>
                    <a:pt x="2477274" y="5644821"/>
                  </a:lnTo>
                  <a:lnTo>
                    <a:pt x="2481701" y="5631169"/>
                  </a:lnTo>
                  <a:lnTo>
                    <a:pt x="2467470" y="5619739"/>
                  </a:lnTo>
                  <a:lnTo>
                    <a:pt x="2476009" y="5598466"/>
                  </a:lnTo>
                  <a:lnTo>
                    <a:pt x="2469684" y="5588941"/>
                  </a:lnTo>
                  <a:lnTo>
                    <a:pt x="2475693" y="5575606"/>
                  </a:lnTo>
                  <a:lnTo>
                    <a:pt x="2466205" y="5557509"/>
                  </a:lnTo>
                  <a:lnTo>
                    <a:pt x="2450393" y="5547349"/>
                  </a:lnTo>
                  <a:lnTo>
                    <a:pt x="2445965" y="5556874"/>
                  </a:lnTo>
                  <a:lnTo>
                    <a:pt x="2441538" y="5535601"/>
                  </a:lnTo>
                  <a:lnTo>
                    <a:pt x="2447863" y="5521949"/>
                  </a:lnTo>
                  <a:lnTo>
                    <a:pt x="2442170" y="5497819"/>
                  </a:lnTo>
                  <a:lnTo>
                    <a:pt x="2450709" y="5492421"/>
                  </a:lnTo>
                  <a:lnTo>
                    <a:pt x="2454820" y="5477499"/>
                  </a:lnTo>
                  <a:lnTo>
                    <a:pt x="2461145" y="5482896"/>
                  </a:lnTo>
                  <a:lnTo>
                    <a:pt x="2451658" y="5497819"/>
                  </a:lnTo>
                  <a:lnTo>
                    <a:pt x="2459248" y="5509249"/>
                  </a:lnTo>
                  <a:lnTo>
                    <a:pt x="2476325" y="5517504"/>
                  </a:lnTo>
                  <a:lnTo>
                    <a:pt x="2496249" y="5519409"/>
                  </a:lnTo>
                  <a:lnTo>
                    <a:pt x="2503523" y="5503534"/>
                  </a:lnTo>
                  <a:lnTo>
                    <a:pt x="2524711" y="5490834"/>
                  </a:lnTo>
                  <a:lnTo>
                    <a:pt x="2537994" y="5481309"/>
                  </a:lnTo>
                  <a:close/>
                  <a:moveTo>
                    <a:pt x="3282913" y="5260964"/>
                  </a:moveTo>
                  <a:lnTo>
                    <a:pt x="3294026" y="5262084"/>
                  </a:lnTo>
                  <a:lnTo>
                    <a:pt x="3287964" y="5265727"/>
                  </a:lnTo>
                  <a:close/>
                  <a:moveTo>
                    <a:pt x="3328248" y="5257789"/>
                  </a:moveTo>
                  <a:lnTo>
                    <a:pt x="3340739" y="5264892"/>
                  </a:lnTo>
                  <a:lnTo>
                    <a:pt x="3362288" y="5271027"/>
                  </a:lnTo>
                  <a:lnTo>
                    <a:pt x="3361039" y="5276839"/>
                  </a:lnTo>
                  <a:lnTo>
                    <a:pt x="3336680" y="5270704"/>
                  </a:lnTo>
                  <a:lnTo>
                    <a:pt x="3324188" y="5259726"/>
                  </a:lnTo>
                  <a:close/>
                  <a:moveTo>
                    <a:pt x="2671407" y="5257789"/>
                  </a:moveTo>
                  <a:lnTo>
                    <a:pt x="2674900" y="5266657"/>
                  </a:lnTo>
                  <a:lnTo>
                    <a:pt x="2673947" y="5273226"/>
                  </a:lnTo>
                  <a:lnTo>
                    <a:pt x="2667597" y="5275197"/>
                  </a:lnTo>
                  <a:lnTo>
                    <a:pt x="2671725" y="5284722"/>
                  </a:lnTo>
                  <a:lnTo>
                    <a:pt x="2664422" y="5286364"/>
                  </a:lnTo>
                  <a:lnTo>
                    <a:pt x="2659977" y="5276510"/>
                  </a:lnTo>
                  <a:lnTo>
                    <a:pt x="2643150" y="5278481"/>
                  </a:lnTo>
                  <a:lnTo>
                    <a:pt x="2636800" y="5268956"/>
                  </a:lnTo>
                  <a:lnTo>
                    <a:pt x="2659977" y="5266657"/>
                  </a:lnTo>
                  <a:close/>
                  <a:moveTo>
                    <a:pt x="3264815" y="5237151"/>
                  </a:moveTo>
                  <a:lnTo>
                    <a:pt x="3282277" y="5247144"/>
                  </a:lnTo>
                  <a:lnTo>
                    <a:pt x="3295930" y="5244334"/>
                  </a:lnTo>
                  <a:lnTo>
                    <a:pt x="3316250" y="5251204"/>
                  </a:lnTo>
                  <a:lnTo>
                    <a:pt x="3295930" y="5249955"/>
                  </a:lnTo>
                  <a:lnTo>
                    <a:pt x="3283865" y="5256201"/>
                  </a:lnTo>
                  <a:lnTo>
                    <a:pt x="3252750" y="5239337"/>
                  </a:lnTo>
                  <a:close/>
                  <a:moveTo>
                    <a:pt x="2572585" y="5232389"/>
                  </a:moveTo>
                  <a:cubicBezTo>
                    <a:pt x="2573224" y="5246022"/>
                    <a:pt x="2573864" y="5259654"/>
                    <a:pt x="2574503" y="5273287"/>
                  </a:cubicBezTo>
                  <a:lnTo>
                    <a:pt x="2571306" y="5288188"/>
                  </a:lnTo>
                  <a:lnTo>
                    <a:pt x="2584413" y="5315453"/>
                  </a:lnTo>
                  <a:lnTo>
                    <a:pt x="2581536" y="5359522"/>
                  </a:lnTo>
                  <a:lnTo>
                    <a:pt x="2570028" y="5388373"/>
                  </a:lnTo>
                  <a:lnTo>
                    <a:pt x="2566831" y="5402957"/>
                  </a:lnTo>
                  <a:lnTo>
                    <a:pt x="2557561" y="5426101"/>
                  </a:lnTo>
                  <a:lnTo>
                    <a:pt x="2549249" y="5445123"/>
                  </a:lnTo>
                  <a:lnTo>
                    <a:pt x="2547971" y="5451464"/>
                  </a:lnTo>
                  <a:lnTo>
                    <a:pt x="2539659" y="5446391"/>
                  </a:lnTo>
                  <a:lnTo>
                    <a:pt x="2531987" y="5444489"/>
                  </a:lnTo>
                  <a:lnTo>
                    <a:pt x="2531028" y="5439099"/>
                  </a:lnTo>
                  <a:lnTo>
                    <a:pt x="2521438" y="5434978"/>
                  </a:lnTo>
                  <a:lnTo>
                    <a:pt x="2510569" y="5426735"/>
                  </a:lnTo>
                  <a:lnTo>
                    <a:pt x="2518241" y="5408663"/>
                  </a:lnTo>
                  <a:lnTo>
                    <a:pt x="2511209" y="5405493"/>
                  </a:lnTo>
                  <a:lnTo>
                    <a:pt x="2499701" y="5400103"/>
                  </a:lnTo>
                  <a:lnTo>
                    <a:pt x="2503856" y="5393762"/>
                  </a:lnTo>
                  <a:lnTo>
                    <a:pt x="2504815" y="5384568"/>
                  </a:lnTo>
                  <a:lnTo>
                    <a:pt x="2501619" y="5381398"/>
                  </a:lnTo>
                  <a:lnTo>
                    <a:pt x="2501619" y="5366814"/>
                  </a:lnTo>
                  <a:lnTo>
                    <a:pt x="2497143" y="5356035"/>
                  </a:lnTo>
                  <a:lnTo>
                    <a:pt x="2490750" y="5342719"/>
                  </a:lnTo>
                  <a:cubicBezTo>
                    <a:pt x="2491070" y="5338492"/>
                    <a:pt x="2491389" y="5334264"/>
                    <a:pt x="2491709" y="5330037"/>
                  </a:cubicBezTo>
                  <a:lnTo>
                    <a:pt x="2501299" y="5327818"/>
                  </a:lnTo>
                  <a:cubicBezTo>
                    <a:pt x="2500873" y="5320420"/>
                    <a:pt x="2500446" y="5313023"/>
                    <a:pt x="2500020" y="5305625"/>
                  </a:cubicBezTo>
                  <a:lnTo>
                    <a:pt x="2520159" y="5294846"/>
                  </a:lnTo>
                  <a:lnTo>
                    <a:pt x="2524315" y="5283432"/>
                  </a:lnTo>
                  <a:lnTo>
                    <a:pt x="2538061" y="5272653"/>
                  </a:lnTo>
                  <a:lnTo>
                    <a:pt x="2550848" y="5278994"/>
                  </a:lnTo>
                  <a:lnTo>
                    <a:pt x="2558520" y="5271702"/>
                  </a:lnTo>
                  <a:lnTo>
                    <a:pt x="2554684" y="5255850"/>
                  </a:lnTo>
                  <a:lnTo>
                    <a:pt x="2562356" y="5235559"/>
                  </a:lnTo>
                  <a:close/>
                  <a:moveTo>
                    <a:pt x="3216274" y="5219689"/>
                  </a:moveTo>
                  <a:lnTo>
                    <a:pt x="3221000" y="5221547"/>
                  </a:lnTo>
                  <a:lnTo>
                    <a:pt x="3210958" y="5232389"/>
                  </a:lnTo>
                  <a:lnTo>
                    <a:pt x="3210367" y="5228052"/>
                  </a:lnTo>
                  <a:lnTo>
                    <a:pt x="3208300" y="5222477"/>
                  </a:lnTo>
                  <a:close/>
                  <a:moveTo>
                    <a:pt x="3236875" y="5199051"/>
                  </a:moveTo>
                  <a:lnTo>
                    <a:pt x="3266104" y="5206144"/>
                  </a:lnTo>
                  <a:lnTo>
                    <a:pt x="3297200" y="5210197"/>
                  </a:lnTo>
                  <a:lnTo>
                    <a:pt x="3297200" y="5214926"/>
                  </a:lnTo>
                  <a:lnTo>
                    <a:pt x="3266726" y="5213912"/>
                  </a:lnTo>
                  <a:lnTo>
                    <a:pt x="3239673" y="5206819"/>
                  </a:lnTo>
                  <a:close/>
                  <a:moveTo>
                    <a:pt x="3261468" y="5180001"/>
                  </a:moveTo>
                  <a:lnTo>
                    <a:pt x="3278151" y="5188077"/>
                  </a:lnTo>
                  <a:lnTo>
                    <a:pt x="3274688" y="5194289"/>
                  </a:lnTo>
                  <a:lnTo>
                    <a:pt x="3257376" y="5193046"/>
                  </a:lnTo>
                  <a:lnTo>
                    <a:pt x="3245415" y="5189630"/>
                  </a:lnTo>
                  <a:lnTo>
                    <a:pt x="3241953" y="5184970"/>
                  </a:lnTo>
                  <a:lnTo>
                    <a:pt x="3241638" y="5180311"/>
                  </a:lnTo>
                  <a:close/>
                  <a:moveTo>
                    <a:pt x="3220023" y="5175239"/>
                  </a:moveTo>
                  <a:lnTo>
                    <a:pt x="3235288" y="5184764"/>
                  </a:lnTo>
                  <a:lnTo>
                    <a:pt x="3225824" y="5183535"/>
                  </a:lnTo>
                  <a:lnTo>
                    <a:pt x="3211475" y="5175546"/>
                  </a:lnTo>
                  <a:close/>
                  <a:moveTo>
                    <a:pt x="2421121" y="5104145"/>
                  </a:moveTo>
                  <a:lnTo>
                    <a:pt x="2412624" y="5112639"/>
                  </a:lnTo>
                  <a:cubicBezTo>
                    <a:pt x="2412640" y="5112672"/>
                    <a:pt x="2412656" y="5112704"/>
                    <a:pt x="2412672" y="5112737"/>
                  </a:cubicBezTo>
                  <a:lnTo>
                    <a:pt x="2421138" y="5104253"/>
                  </a:lnTo>
                  <a:cubicBezTo>
                    <a:pt x="2421132" y="5104217"/>
                    <a:pt x="2421127" y="5104181"/>
                    <a:pt x="2421121" y="5104145"/>
                  </a:cubicBezTo>
                  <a:close/>
                  <a:moveTo>
                    <a:pt x="3071775" y="5056176"/>
                  </a:moveTo>
                  <a:lnTo>
                    <a:pt x="3095705" y="5079407"/>
                  </a:lnTo>
                  <a:lnTo>
                    <a:pt x="3109875" y="5094276"/>
                  </a:lnTo>
                  <a:lnTo>
                    <a:pt x="3092242" y="5084364"/>
                  </a:lnTo>
                  <a:lnTo>
                    <a:pt x="3080277" y="5069805"/>
                  </a:lnTo>
                  <a:close/>
                  <a:moveTo>
                    <a:pt x="3087650" y="5051414"/>
                  </a:moveTo>
                  <a:lnTo>
                    <a:pt x="3115887" y="5070981"/>
                  </a:lnTo>
                  <a:lnTo>
                    <a:pt x="3117813" y="5079989"/>
                  </a:lnTo>
                  <a:close/>
                  <a:moveTo>
                    <a:pt x="3100350" y="5049826"/>
                  </a:moveTo>
                  <a:lnTo>
                    <a:pt x="3114638" y="5056224"/>
                  </a:lnTo>
                  <a:lnTo>
                    <a:pt x="3110215" y="5060939"/>
                  </a:lnTo>
                  <a:close/>
                  <a:moveTo>
                    <a:pt x="3085812" y="5013314"/>
                  </a:moveTo>
                  <a:lnTo>
                    <a:pt x="3107082" y="5026331"/>
                  </a:lnTo>
                  <a:lnTo>
                    <a:pt x="3109016" y="5031411"/>
                  </a:lnTo>
                  <a:lnTo>
                    <a:pt x="3102570" y="5029824"/>
                  </a:lnTo>
                  <a:lnTo>
                    <a:pt x="3115461" y="5041254"/>
                  </a:lnTo>
                  <a:lnTo>
                    <a:pt x="3124163" y="5047921"/>
                  </a:lnTo>
                  <a:lnTo>
                    <a:pt x="3122874" y="5051414"/>
                  </a:lnTo>
                  <a:lnTo>
                    <a:pt x="3104182" y="5037126"/>
                  </a:lnTo>
                  <a:lnTo>
                    <a:pt x="3105471" y="5045381"/>
                  </a:lnTo>
                  <a:lnTo>
                    <a:pt x="3093224" y="5033316"/>
                  </a:lnTo>
                  <a:lnTo>
                    <a:pt x="3084523" y="5021886"/>
                  </a:lnTo>
                  <a:lnTo>
                    <a:pt x="3081300" y="5013949"/>
                  </a:lnTo>
                  <a:close/>
                  <a:moveTo>
                    <a:pt x="3043982" y="5011726"/>
                  </a:moveTo>
                  <a:lnTo>
                    <a:pt x="3058460" y="5028318"/>
                  </a:lnTo>
                  <a:cubicBezTo>
                    <a:pt x="3058665" y="5032005"/>
                    <a:pt x="3058871" y="5035692"/>
                    <a:pt x="3059076" y="5039379"/>
                  </a:cubicBezTo>
                  <a:lnTo>
                    <a:pt x="3055071" y="5040301"/>
                  </a:lnTo>
                  <a:lnTo>
                    <a:pt x="3052299" y="5032927"/>
                  </a:lnTo>
                  <a:lnTo>
                    <a:pt x="3046139" y="5030161"/>
                  </a:lnTo>
                  <a:lnTo>
                    <a:pt x="3039978" y="5022173"/>
                  </a:lnTo>
                  <a:lnTo>
                    <a:pt x="3038438" y="5013877"/>
                  </a:lnTo>
                  <a:close/>
                  <a:moveTo>
                    <a:pt x="3081196" y="4995851"/>
                  </a:moveTo>
                  <a:lnTo>
                    <a:pt x="3089628" y="5007599"/>
                  </a:lnTo>
                  <a:lnTo>
                    <a:pt x="3094000" y="5013314"/>
                  </a:lnTo>
                  <a:lnTo>
                    <a:pt x="3077761" y="5004106"/>
                  </a:lnTo>
                  <a:lnTo>
                    <a:pt x="3074950" y="4998708"/>
                  </a:lnTo>
                  <a:close/>
                  <a:moveTo>
                    <a:pt x="6495127" y="4986728"/>
                  </a:moveTo>
                  <a:lnTo>
                    <a:pt x="6506559" y="4995299"/>
                  </a:lnTo>
                  <a:lnTo>
                    <a:pt x="6517991" y="4992442"/>
                  </a:lnTo>
                  <a:lnTo>
                    <a:pt x="6525612" y="4997204"/>
                  </a:lnTo>
                  <a:lnTo>
                    <a:pt x="6540537" y="4999426"/>
                  </a:lnTo>
                  <a:lnTo>
                    <a:pt x="6557050" y="5002918"/>
                  </a:lnTo>
                  <a:lnTo>
                    <a:pt x="6561450" y="5001033"/>
                  </a:lnTo>
                  <a:lnTo>
                    <a:pt x="6527292" y="5071939"/>
                  </a:lnTo>
                  <a:lnTo>
                    <a:pt x="6524977" y="5069582"/>
                  </a:lnTo>
                  <a:lnTo>
                    <a:pt x="6514815" y="5041964"/>
                  </a:lnTo>
                  <a:lnTo>
                    <a:pt x="6504336" y="5039424"/>
                  </a:lnTo>
                  <a:lnTo>
                    <a:pt x="6495762" y="5044821"/>
                  </a:lnTo>
                  <a:lnTo>
                    <a:pt x="6487506" y="5041329"/>
                  </a:lnTo>
                  <a:cubicBezTo>
                    <a:pt x="6487188" y="5037731"/>
                    <a:pt x="6486871" y="5034134"/>
                    <a:pt x="6486553" y="5030536"/>
                  </a:cubicBezTo>
                  <a:lnTo>
                    <a:pt x="6470993" y="5017520"/>
                  </a:lnTo>
                  <a:lnTo>
                    <a:pt x="6473534" y="4998791"/>
                  </a:lnTo>
                  <a:lnTo>
                    <a:pt x="6484648" y="4994981"/>
                  </a:lnTo>
                  <a:close/>
                  <a:moveTo>
                    <a:pt x="3034945" y="4948226"/>
                  </a:moveTo>
                  <a:lnTo>
                    <a:pt x="3042883" y="4949174"/>
                  </a:lnTo>
                  <a:lnTo>
                    <a:pt x="3044153" y="4962446"/>
                  </a:lnTo>
                  <a:lnTo>
                    <a:pt x="3048915" y="4968133"/>
                  </a:lnTo>
                  <a:lnTo>
                    <a:pt x="3055265" y="4979509"/>
                  </a:lnTo>
                  <a:lnTo>
                    <a:pt x="3060663" y="5014901"/>
                  </a:lnTo>
                  <a:lnTo>
                    <a:pt x="3054313" y="5014269"/>
                  </a:lnTo>
                  <a:lnTo>
                    <a:pt x="3049868" y="5008581"/>
                  </a:lnTo>
                  <a:lnTo>
                    <a:pt x="3040342" y="4999101"/>
                  </a:lnTo>
                  <a:lnTo>
                    <a:pt x="3036850" y="4987725"/>
                  </a:lnTo>
                  <a:lnTo>
                    <a:pt x="3039072" y="4981405"/>
                  </a:lnTo>
                  <a:lnTo>
                    <a:pt x="3044788" y="4985829"/>
                  </a:lnTo>
                  <a:lnTo>
                    <a:pt x="3046058" y="4981405"/>
                  </a:lnTo>
                  <a:lnTo>
                    <a:pt x="3046058" y="4972241"/>
                  </a:lnTo>
                  <a:lnTo>
                    <a:pt x="3033675" y="4958022"/>
                  </a:lnTo>
                  <a:close/>
                  <a:moveTo>
                    <a:pt x="3060662" y="4941876"/>
                  </a:moveTo>
                  <a:lnTo>
                    <a:pt x="3066377" y="4941876"/>
                  </a:lnTo>
                  <a:lnTo>
                    <a:pt x="3081300" y="4964101"/>
                  </a:lnTo>
                  <a:lnTo>
                    <a:pt x="3086062" y="4968228"/>
                  </a:lnTo>
                  <a:lnTo>
                    <a:pt x="3081935" y="4974578"/>
                  </a:lnTo>
                  <a:lnTo>
                    <a:pt x="3089872" y="4983786"/>
                  </a:lnTo>
                  <a:lnTo>
                    <a:pt x="3097175" y="4999026"/>
                  </a:lnTo>
                  <a:lnTo>
                    <a:pt x="3094317" y="4994263"/>
                  </a:lnTo>
                  <a:lnTo>
                    <a:pt x="3087967" y="4991406"/>
                  </a:lnTo>
                  <a:lnTo>
                    <a:pt x="3075902" y="4984738"/>
                  </a:lnTo>
                  <a:lnTo>
                    <a:pt x="3072092" y="4972673"/>
                  </a:lnTo>
                  <a:lnTo>
                    <a:pt x="3068917" y="4972038"/>
                  </a:lnTo>
                  <a:lnTo>
                    <a:pt x="3054312" y="4962196"/>
                  </a:lnTo>
                  <a:lnTo>
                    <a:pt x="3052725" y="4951083"/>
                  </a:lnTo>
                  <a:lnTo>
                    <a:pt x="3060662" y="4950448"/>
                  </a:lnTo>
                  <a:close/>
                  <a:moveTo>
                    <a:pt x="6600872" y="4906095"/>
                  </a:moveTo>
                  <a:lnTo>
                    <a:pt x="6598649" y="4911492"/>
                  </a:lnTo>
                  <a:lnTo>
                    <a:pt x="6602058" y="4916735"/>
                  </a:lnTo>
                  <a:lnTo>
                    <a:pt x="6570401" y="4982451"/>
                  </a:lnTo>
                  <a:lnTo>
                    <a:pt x="6569434" y="4982283"/>
                  </a:lnTo>
                  <a:lnTo>
                    <a:pt x="6564036" y="4977839"/>
                  </a:lnTo>
                  <a:lnTo>
                    <a:pt x="6564354" y="4967363"/>
                  </a:lnTo>
                  <a:lnTo>
                    <a:pt x="6569752" y="4961332"/>
                  </a:lnTo>
                  <a:lnTo>
                    <a:pt x="6573563" y="4943237"/>
                  </a:lnTo>
                  <a:lnTo>
                    <a:pt x="6567212" y="4935936"/>
                  </a:lnTo>
                  <a:lnTo>
                    <a:pt x="6568799" y="4924190"/>
                  </a:lnTo>
                  <a:lnTo>
                    <a:pt x="6582772" y="4909905"/>
                  </a:lnTo>
                  <a:close/>
                  <a:moveTo>
                    <a:pt x="4951102" y="4806942"/>
                  </a:moveTo>
                  <a:lnTo>
                    <a:pt x="4954554" y="4813479"/>
                  </a:lnTo>
                  <a:lnTo>
                    <a:pt x="4953518" y="4818055"/>
                  </a:lnTo>
                  <a:lnTo>
                    <a:pt x="4946616" y="4810210"/>
                  </a:lnTo>
                  <a:close/>
                  <a:moveTo>
                    <a:pt x="5054566" y="4779954"/>
                  </a:moveTo>
                  <a:lnTo>
                    <a:pt x="5046311" y="4792539"/>
                  </a:lnTo>
                  <a:lnTo>
                    <a:pt x="5039961" y="4814879"/>
                  </a:lnTo>
                  <a:lnTo>
                    <a:pt x="5029166" y="4805125"/>
                  </a:lnTo>
                  <a:lnTo>
                    <a:pt x="5032341" y="4797888"/>
                  </a:lnTo>
                  <a:lnTo>
                    <a:pt x="5048533" y="4785303"/>
                  </a:lnTo>
                  <a:close/>
                  <a:moveTo>
                    <a:pt x="4546749" y="4760722"/>
                  </a:moveTo>
                  <a:lnTo>
                    <a:pt x="4546260" y="4761212"/>
                  </a:lnTo>
                  <a:lnTo>
                    <a:pt x="4546884" y="4760899"/>
                  </a:lnTo>
                  <a:close/>
                  <a:moveTo>
                    <a:pt x="5140291" y="4749792"/>
                  </a:moveTo>
                  <a:lnTo>
                    <a:pt x="5127591" y="4759317"/>
                  </a:lnTo>
                  <a:lnTo>
                    <a:pt x="5130477" y="4751021"/>
                  </a:lnTo>
                  <a:close/>
                  <a:moveTo>
                    <a:pt x="6342270" y="4710093"/>
                  </a:moveTo>
                  <a:lnTo>
                    <a:pt x="6339836" y="4714047"/>
                  </a:lnTo>
                  <a:lnTo>
                    <a:pt x="6301729" y="4718809"/>
                  </a:lnTo>
                  <a:cubicBezTo>
                    <a:pt x="6301306" y="4724946"/>
                    <a:pt x="6300882" y="4731083"/>
                    <a:pt x="6300459" y="4737220"/>
                  </a:cubicBezTo>
                  <a:cubicBezTo>
                    <a:pt x="6300469" y="4737225"/>
                    <a:pt x="6300478" y="4737230"/>
                    <a:pt x="6300488" y="4737235"/>
                  </a:cubicBezTo>
                  <a:cubicBezTo>
                    <a:pt x="6300905" y="4731196"/>
                    <a:pt x="6301321" y="4725157"/>
                    <a:pt x="6301738" y="4719118"/>
                  </a:cubicBezTo>
                  <a:lnTo>
                    <a:pt x="6339844" y="4714356"/>
                  </a:lnTo>
                  <a:lnTo>
                    <a:pt x="6342384" y="4710229"/>
                  </a:lnTo>
                  <a:close/>
                  <a:moveTo>
                    <a:pt x="1472534" y="4375142"/>
                  </a:moveTo>
                  <a:lnTo>
                    <a:pt x="1482060" y="4376139"/>
                  </a:lnTo>
                  <a:lnTo>
                    <a:pt x="1487457" y="4385110"/>
                  </a:lnTo>
                  <a:lnTo>
                    <a:pt x="1484282" y="4388433"/>
                  </a:lnTo>
                  <a:lnTo>
                    <a:pt x="1476662" y="4385110"/>
                  </a:lnTo>
                  <a:lnTo>
                    <a:pt x="1467137" y="4389430"/>
                  </a:lnTo>
                  <a:lnTo>
                    <a:pt x="1465232" y="4381787"/>
                  </a:lnTo>
                  <a:close/>
                  <a:moveTo>
                    <a:pt x="1435070" y="4357679"/>
                  </a:moveTo>
                  <a:lnTo>
                    <a:pt x="1446184" y="4359584"/>
                  </a:lnTo>
                  <a:lnTo>
                    <a:pt x="1443096" y="4363711"/>
                  </a:lnTo>
                  <a:lnTo>
                    <a:pt x="1435996" y="4364029"/>
                  </a:lnTo>
                  <a:close/>
                  <a:moveTo>
                    <a:pt x="1538093" y="4154476"/>
                  </a:moveTo>
                  <a:lnTo>
                    <a:pt x="1543523" y="4158725"/>
                  </a:lnTo>
                  <a:lnTo>
                    <a:pt x="1561405" y="4162647"/>
                  </a:lnTo>
                  <a:lnTo>
                    <a:pt x="1566834" y="4170491"/>
                  </a:lnTo>
                  <a:lnTo>
                    <a:pt x="1564918" y="4178008"/>
                  </a:lnTo>
                  <a:lnTo>
                    <a:pt x="1557251" y="4185526"/>
                  </a:lnTo>
                  <a:lnTo>
                    <a:pt x="1549910" y="4187814"/>
                  </a:lnTo>
                  <a:lnTo>
                    <a:pt x="1525320" y="4175067"/>
                  </a:lnTo>
                  <a:lnTo>
                    <a:pt x="1511272" y="4175067"/>
                  </a:lnTo>
                  <a:lnTo>
                    <a:pt x="1515740" y="4171798"/>
                  </a:lnTo>
                  <a:close/>
                  <a:moveTo>
                    <a:pt x="2133803" y="3771889"/>
                  </a:moveTo>
                  <a:lnTo>
                    <a:pt x="2135150" y="3783636"/>
                  </a:lnTo>
                  <a:lnTo>
                    <a:pt x="2131782" y="3794114"/>
                  </a:lnTo>
                  <a:lnTo>
                    <a:pt x="2129762" y="3813164"/>
                  </a:lnTo>
                  <a:lnTo>
                    <a:pt x="2112925" y="3813164"/>
                  </a:lnTo>
                  <a:lnTo>
                    <a:pt x="2114609" y="3788081"/>
                  </a:lnTo>
                  <a:lnTo>
                    <a:pt x="2124711" y="3775381"/>
                  </a:lnTo>
                  <a:close/>
                  <a:moveTo>
                    <a:pt x="2166583" y="3746489"/>
                  </a:moveTo>
                  <a:lnTo>
                    <a:pt x="2171663" y="3748735"/>
                  </a:lnTo>
                  <a:lnTo>
                    <a:pt x="2153883" y="3759324"/>
                  </a:lnTo>
                  <a:lnTo>
                    <a:pt x="2146263" y="3767988"/>
                  </a:lnTo>
                  <a:lnTo>
                    <a:pt x="2140230" y="3776652"/>
                  </a:lnTo>
                  <a:lnTo>
                    <a:pt x="2136738" y="3766705"/>
                  </a:lnTo>
                  <a:lnTo>
                    <a:pt x="2146263" y="3757078"/>
                  </a:lnTo>
                  <a:close/>
                  <a:moveTo>
                    <a:pt x="1246315" y="3744901"/>
                  </a:moveTo>
                  <a:lnTo>
                    <a:pt x="1253753" y="3753473"/>
                  </a:lnTo>
                  <a:lnTo>
                    <a:pt x="1263448" y="3760458"/>
                  </a:lnTo>
                  <a:lnTo>
                    <a:pt x="1273144" y="3759506"/>
                  </a:lnTo>
                  <a:lnTo>
                    <a:pt x="1263448" y="3772206"/>
                  </a:lnTo>
                  <a:lnTo>
                    <a:pt x="1258277" y="3783953"/>
                  </a:lnTo>
                  <a:lnTo>
                    <a:pt x="1250844" y="3789351"/>
                  </a:lnTo>
                  <a:lnTo>
                    <a:pt x="1222724" y="3780143"/>
                  </a:lnTo>
                  <a:lnTo>
                    <a:pt x="1219167" y="3767443"/>
                  </a:lnTo>
                  <a:lnTo>
                    <a:pt x="1225632" y="3765221"/>
                  </a:lnTo>
                  <a:lnTo>
                    <a:pt x="1222400" y="3762046"/>
                  </a:lnTo>
                  <a:lnTo>
                    <a:pt x="1220461" y="3748393"/>
                  </a:lnTo>
                  <a:close/>
                  <a:moveTo>
                    <a:pt x="2215160" y="3730614"/>
                  </a:moveTo>
                  <a:lnTo>
                    <a:pt x="2216113" y="3734660"/>
                  </a:lnTo>
                  <a:lnTo>
                    <a:pt x="2207540" y="3735594"/>
                  </a:lnTo>
                  <a:lnTo>
                    <a:pt x="2194840" y="3739952"/>
                  </a:lnTo>
                  <a:lnTo>
                    <a:pt x="2188490" y="3744933"/>
                  </a:lnTo>
                  <a:lnTo>
                    <a:pt x="2178330" y="3746489"/>
                  </a:lnTo>
                  <a:lnTo>
                    <a:pt x="2171663" y="3739330"/>
                  </a:lnTo>
                  <a:lnTo>
                    <a:pt x="2200238" y="3732482"/>
                  </a:lnTo>
                  <a:close/>
                  <a:moveTo>
                    <a:pt x="2265326" y="3727439"/>
                  </a:moveTo>
                  <a:lnTo>
                    <a:pt x="2248622" y="3736964"/>
                  </a:lnTo>
                  <a:lnTo>
                    <a:pt x="2235070" y="3735232"/>
                  </a:lnTo>
                  <a:lnTo>
                    <a:pt x="2222463" y="3736387"/>
                  </a:lnTo>
                  <a:lnTo>
                    <a:pt x="2227821" y="3730614"/>
                  </a:lnTo>
                  <a:lnTo>
                    <a:pt x="2243579" y="3730325"/>
                  </a:lnTo>
                  <a:lnTo>
                    <a:pt x="2256816" y="3729171"/>
                  </a:lnTo>
                  <a:close/>
                  <a:moveTo>
                    <a:pt x="2293901" y="3721089"/>
                  </a:moveTo>
                  <a:lnTo>
                    <a:pt x="2284247" y="3726436"/>
                  </a:lnTo>
                  <a:lnTo>
                    <a:pt x="2270088" y="3733789"/>
                  </a:lnTo>
                  <a:lnTo>
                    <a:pt x="2275558" y="3723763"/>
                  </a:lnTo>
                  <a:close/>
                  <a:moveTo>
                    <a:pt x="2314928" y="3706801"/>
                  </a:moveTo>
                  <a:lnTo>
                    <a:pt x="2327813" y="3706801"/>
                  </a:lnTo>
                  <a:lnTo>
                    <a:pt x="2332000" y="3711192"/>
                  </a:lnTo>
                  <a:lnTo>
                    <a:pt x="2322337" y="3713556"/>
                  </a:lnTo>
                  <a:lnTo>
                    <a:pt x="2315251" y="3722676"/>
                  </a:lnTo>
                  <a:lnTo>
                    <a:pt x="2309775" y="3715921"/>
                  </a:lnTo>
                  <a:close/>
                  <a:moveTo>
                    <a:pt x="2362163" y="3689339"/>
                  </a:moveTo>
                  <a:lnTo>
                    <a:pt x="2358194" y="3694310"/>
                  </a:lnTo>
                  <a:lnTo>
                    <a:pt x="2338350" y="3700452"/>
                  </a:lnTo>
                  <a:lnTo>
                    <a:pt x="2351579" y="3693433"/>
                  </a:lnTo>
                  <a:close/>
                  <a:moveTo>
                    <a:pt x="2392325" y="3682989"/>
                  </a:moveTo>
                  <a:lnTo>
                    <a:pt x="2388983" y="3687752"/>
                  </a:lnTo>
                  <a:lnTo>
                    <a:pt x="2373275" y="3685187"/>
                  </a:lnTo>
                  <a:close/>
                  <a:moveTo>
                    <a:pt x="2415017" y="3681401"/>
                  </a:moveTo>
                  <a:lnTo>
                    <a:pt x="2422488" y="3682866"/>
                  </a:lnTo>
                  <a:lnTo>
                    <a:pt x="2406613" y="3684576"/>
                  </a:lnTo>
                  <a:close/>
                  <a:moveTo>
                    <a:pt x="2985194" y="3619489"/>
                  </a:moveTo>
                  <a:lnTo>
                    <a:pt x="3001933" y="3643179"/>
                  </a:lnTo>
                  <a:lnTo>
                    <a:pt x="3012555" y="3653563"/>
                  </a:lnTo>
                  <a:lnTo>
                    <a:pt x="3031868" y="3655835"/>
                  </a:lnTo>
                  <a:lnTo>
                    <a:pt x="3043778" y="3654212"/>
                  </a:lnTo>
                  <a:lnTo>
                    <a:pt x="3041525" y="3658756"/>
                  </a:lnTo>
                  <a:lnTo>
                    <a:pt x="3047963" y="3678227"/>
                  </a:lnTo>
                  <a:lnTo>
                    <a:pt x="3036375" y="3670438"/>
                  </a:lnTo>
                  <a:lnTo>
                    <a:pt x="3022212" y="3667518"/>
                  </a:lnTo>
                  <a:lnTo>
                    <a:pt x="3011589" y="3675306"/>
                  </a:lnTo>
                  <a:lnTo>
                    <a:pt x="3000645" y="3667518"/>
                  </a:lnTo>
                  <a:lnTo>
                    <a:pt x="3000001" y="3667193"/>
                  </a:lnTo>
                  <a:lnTo>
                    <a:pt x="2997426" y="3665895"/>
                  </a:lnTo>
                  <a:lnTo>
                    <a:pt x="2995495" y="3663624"/>
                  </a:lnTo>
                  <a:lnTo>
                    <a:pt x="2994529" y="3662650"/>
                  </a:lnTo>
                  <a:cubicBezTo>
                    <a:pt x="2994422" y="3662109"/>
                    <a:pt x="2994314" y="3661568"/>
                    <a:pt x="2994207" y="3661027"/>
                  </a:cubicBezTo>
                  <a:lnTo>
                    <a:pt x="2995173" y="3651292"/>
                  </a:lnTo>
                  <a:cubicBezTo>
                    <a:pt x="2995280" y="3648912"/>
                    <a:pt x="2995388" y="3646532"/>
                    <a:pt x="2995495" y="3644152"/>
                  </a:cubicBezTo>
                  <a:lnTo>
                    <a:pt x="2987770" y="3639934"/>
                  </a:lnTo>
                  <a:lnTo>
                    <a:pt x="2978113" y="3632145"/>
                  </a:lnTo>
                  <a:close/>
                  <a:moveTo>
                    <a:pt x="720699" y="3606789"/>
                  </a:moveTo>
                  <a:lnTo>
                    <a:pt x="731812" y="3609057"/>
                  </a:lnTo>
                  <a:lnTo>
                    <a:pt x="730831" y="3622664"/>
                  </a:lnTo>
                  <a:lnTo>
                    <a:pt x="721027" y="3617480"/>
                  </a:lnTo>
                  <a:cubicBezTo>
                    <a:pt x="720918" y="3613916"/>
                    <a:pt x="720808" y="3610353"/>
                    <a:pt x="720699" y="3606789"/>
                  </a:cubicBezTo>
                  <a:close/>
                  <a:moveTo>
                    <a:pt x="1246157" y="3590917"/>
                  </a:moveTo>
                  <a:lnTo>
                    <a:pt x="1252507" y="3593139"/>
                  </a:lnTo>
                  <a:lnTo>
                    <a:pt x="1244887" y="3604569"/>
                  </a:lnTo>
                  <a:lnTo>
                    <a:pt x="1247109" y="3615999"/>
                  </a:lnTo>
                  <a:lnTo>
                    <a:pt x="1242030" y="3631874"/>
                  </a:lnTo>
                  <a:lnTo>
                    <a:pt x="1231552" y="3641399"/>
                  </a:lnTo>
                  <a:lnTo>
                    <a:pt x="1216630" y="3640764"/>
                  </a:lnTo>
                  <a:lnTo>
                    <a:pt x="1208057" y="3644892"/>
                  </a:lnTo>
                  <a:lnTo>
                    <a:pt x="1208057" y="3636637"/>
                  </a:lnTo>
                  <a:lnTo>
                    <a:pt x="1218852" y="3627112"/>
                  </a:lnTo>
                  <a:lnTo>
                    <a:pt x="1229012" y="3599489"/>
                  </a:lnTo>
                  <a:close/>
                  <a:moveTo>
                    <a:pt x="2722963" y="3559164"/>
                  </a:moveTo>
                  <a:lnTo>
                    <a:pt x="2736813" y="3571070"/>
                  </a:lnTo>
                  <a:lnTo>
                    <a:pt x="2734558" y="3579759"/>
                  </a:lnTo>
                  <a:lnTo>
                    <a:pt x="2724251" y="3582977"/>
                  </a:lnTo>
                  <a:lnTo>
                    <a:pt x="2714588" y="3577506"/>
                  </a:lnTo>
                  <a:cubicBezTo>
                    <a:pt x="2714803" y="3571928"/>
                    <a:pt x="2715017" y="3566351"/>
                    <a:pt x="2715232" y="3560773"/>
                  </a:cubicBezTo>
                  <a:close/>
                  <a:moveTo>
                    <a:pt x="2492338" y="3549639"/>
                  </a:moveTo>
                  <a:lnTo>
                    <a:pt x="2485435" y="3560752"/>
                  </a:lnTo>
                  <a:lnTo>
                    <a:pt x="2484400" y="3551741"/>
                  </a:lnTo>
                  <a:close/>
                  <a:moveTo>
                    <a:pt x="2463763" y="3543289"/>
                  </a:moveTo>
                  <a:lnTo>
                    <a:pt x="2473288" y="3549484"/>
                  </a:lnTo>
                  <a:lnTo>
                    <a:pt x="2469760" y="3555989"/>
                  </a:lnTo>
                  <a:close/>
                  <a:moveTo>
                    <a:pt x="2922455" y="3533764"/>
                  </a:moveTo>
                  <a:lnTo>
                    <a:pt x="2937199" y="3536647"/>
                  </a:lnTo>
                  <a:lnTo>
                    <a:pt x="2937199" y="3548500"/>
                  </a:lnTo>
                  <a:lnTo>
                    <a:pt x="2943473" y="3553946"/>
                  </a:lnTo>
                  <a:lnTo>
                    <a:pt x="2956021" y="3552665"/>
                  </a:lnTo>
                  <a:lnTo>
                    <a:pt x="2961354" y="3560033"/>
                  </a:lnTo>
                  <a:lnTo>
                    <a:pt x="2959158" y="3566440"/>
                  </a:lnTo>
                  <a:lnTo>
                    <a:pt x="2953825" y="3573808"/>
                  </a:lnTo>
                  <a:lnTo>
                    <a:pt x="2960099" y="3577011"/>
                  </a:lnTo>
                  <a:lnTo>
                    <a:pt x="2967001" y="3589825"/>
                  </a:lnTo>
                  <a:lnTo>
                    <a:pt x="2960727" y="3595271"/>
                  </a:lnTo>
                  <a:lnTo>
                    <a:pt x="2952257" y="3591106"/>
                  </a:lnTo>
                  <a:lnTo>
                    <a:pt x="2943787" y="3589825"/>
                  </a:lnTo>
                  <a:lnTo>
                    <a:pt x="2939709" y="3595591"/>
                  </a:lnTo>
                  <a:lnTo>
                    <a:pt x="2936572" y="3600397"/>
                  </a:lnTo>
                  <a:lnTo>
                    <a:pt x="2933435" y="3603920"/>
                  </a:lnTo>
                  <a:lnTo>
                    <a:pt x="2932180" y="3604882"/>
                  </a:lnTo>
                  <a:lnTo>
                    <a:pt x="2931239" y="3605202"/>
                  </a:lnTo>
                  <a:lnTo>
                    <a:pt x="2930612" y="3605202"/>
                  </a:lnTo>
                  <a:lnTo>
                    <a:pt x="2929357" y="3605202"/>
                  </a:lnTo>
                  <a:lnTo>
                    <a:pt x="2928416" y="3604561"/>
                  </a:lnTo>
                  <a:lnTo>
                    <a:pt x="2928102" y="3603920"/>
                  </a:lnTo>
                  <a:lnTo>
                    <a:pt x="2914613" y="3592388"/>
                  </a:lnTo>
                  <a:lnTo>
                    <a:pt x="2918691" y="3582777"/>
                  </a:lnTo>
                  <a:lnTo>
                    <a:pt x="2924024" y="3576370"/>
                  </a:lnTo>
                  <a:lnTo>
                    <a:pt x="2919318" y="3566760"/>
                  </a:lnTo>
                  <a:lnTo>
                    <a:pt x="2925592" y="3562595"/>
                  </a:lnTo>
                  <a:lnTo>
                    <a:pt x="2936258" y="3572206"/>
                  </a:lnTo>
                  <a:lnTo>
                    <a:pt x="2945669" y="3569002"/>
                  </a:lnTo>
                  <a:lnTo>
                    <a:pt x="2946610" y="3561314"/>
                  </a:lnTo>
                  <a:lnTo>
                    <a:pt x="2931866" y="3551703"/>
                  </a:lnTo>
                  <a:lnTo>
                    <a:pt x="2918377" y="3550102"/>
                  </a:lnTo>
                  <a:lnTo>
                    <a:pt x="2917122" y="3541452"/>
                  </a:lnTo>
                  <a:close/>
                  <a:moveTo>
                    <a:pt x="2474421" y="3527414"/>
                  </a:moveTo>
                  <a:lnTo>
                    <a:pt x="2483607" y="3527414"/>
                  </a:lnTo>
                  <a:lnTo>
                    <a:pt x="2485988" y="3538409"/>
                  </a:lnTo>
                  <a:lnTo>
                    <a:pt x="2479524" y="3544877"/>
                  </a:lnTo>
                  <a:lnTo>
                    <a:pt x="2471700" y="3536145"/>
                  </a:lnTo>
                  <a:close/>
                  <a:moveTo>
                    <a:pt x="2643150" y="3494076"/>
                  </a:moveTo>
                  <a:lnTo>
                    <a:pt x="2665375" y="3502206"/>
                  </a:lnTo>
                  <a:lnTo>
                    <a:pt x="2662200" y="3514714"/>
                  </a:lnTo>
                  <a:lnTo>
                    <a:pt x="2649500" y="3510649"/>
                  </a:lnTo>
                  <a:close/>
                  <a:moveTo>
                    <a:pt x="2724430" y="3492489"/>
                  </a:moveTo>
                  <a:lnTo>
                    <a:pt x="2735543" y="3498204"/>
                  </a:lnTo>
                  <a:lnTo>
                    <a:pt x="2744115" y="3502331"/>
                  </a:lnTo>
                  <a:lnTo>
                    <a:pt x="2748878" y="3504871"/>
                  </a:lnTo>
                  <a:lnTo>
                    <a:pt x="2751100" y="3505189"/>
                  </a:lnTo>
                  <a:lnTo>
                    <a:pt x="2753958" y="3505189"/>
                  </a:lnTo>
                  <a:lnTo>
                    <a:pt x="2761260" y="3505189"/>
                  </a:lnTo>
                  <a:lnTo>
                    <a:pt x="2768880" y="3505506"/>
                  </a:lnTo>
                  <a:lnTo>
                    <a:pt x="2771738" y="3505824"/>
                  </a:lnTo>
                  <a:lnTo>
                    <a:pt x="2773325" y="3506776"/>
                  </a:lnTo>
                  <a:lnTo>
                    <a:pt x="2774595" y="3508046"/>
                  </a:lnTo>
                  <a:lnTo>
                    <a:pt x="2775548" y="3510269"/>
                  </a:lnTo>
                  <a:lnTo>
                    <a:pt x="2776183" y="3512809"/>
                  </a:lnTo>
                  <a:lnTo>
                    <a:pt x="2776818" y="3515349"/>
                  </a:lnTo>
                  <a:lnTo>
                    <a:pt x="2777770" y="3520429"/>
                  </a:lnTo>
                  <a:lnTo>
                    <a:pt x="2778088" y="3522651"/>
                  </a:lnTo>
                  <a:lnTo>
                    <a:pt x="2784438" y="3536939"/>
                  </a:lnTo>
                  <a:lnTo>
                    <a:pt x="2762213" y="3536304"/>
                  </a:lnTo>
                  <a:lnTo>
                    <a:pt x="2744115" y="3536304"/>
                  </a:lnTo>
                  <a:lnTo>
                    <a:pt x="2737765" y="3529319"/>
                  </a:lnTo>
                  <a:lnTo>
                    <a:pt x="2713317" y="3520746"/>
                  </a:lnTo>
                  <a:lnTo>
                    <a:pt x="2713317" y="3513761"/>
                  </a:lnTo>
                  <a:lnTo>
                    <a:pt x="2728240" y="3512174"/>
                  </a:lnTo>
                  <a:lnTo>
                    <a:pt x="2713317" y="3502014"/>
                  </a:lnTo>
                  <a:cubicBezTo>
                    <a:pt x="2713211" y="3499897"/>
                    <a:pt x="2713106" y="3497781"/>
                    <a:pt x="2713000" y="3495664"/>
                  </a:cubicBezTo>
                  <a:close/>
                  <a:moveTo>
                    <a:pt x="2782388" y="3486139"/>
                  </a:moveTo>
                  <a:lnTo>
                    <a:pt x="2791163" y="3498169"/>
                  </a:lnTo>
                  <a:lnTo>
                    <a:pt x="2801888" y="3491666"/>
                  </a:lnTo>
                  <a:lnTo>
                    <a:pt x="2816188" y="3506623"/>
                  </a:lnTo>
                  <a:lnTo>
                    <a:pt x="2806113" y="3520605"/>
                  </a:lnTo>
                  <a:lnTo>
                    <a:pt x="2798963" y="3530359"/>
                  </a:lnTo>
                  <a:lnTo>
                    <a:pt x="2791488" y="3540114"/>
                  </a:lnTo>
                  <a:lnTo>
                    <a:pt x="2784663" y="3519955"/>
                  </a:lnTo>
                  <a:lnTo>
                    <a:pt x="2787913" y="3512151"/>
                  </a:lnTo>
                  <a:lnTo>
                    <a:pt x="2774913" y="3487765"/>
                  </a:lnTo>
                  <a:close/>
                  <a:moveTo>
                    <a:pt x="2829351" y="3475026"/>
                  </a:moveTo>
                  <a:lnTo>
                    <a:pt x="2856571" y="3483401"/>
                  </a:lnTo>
                  <a:lnTo>
                    <a:pt x="2860638" y="3490226"/>
                  </a:lnTo>
                  <a:lnTo>
                    <a:pt x="2848123" y="3488675"/>
                  </a:lnTo>
                  <a:lnTo>
                    <a:pt x="2837798" y="3492708"/>
                  </a:lnTo>
                  <a:lnTo>
                    <a:pt x="2828725" y="3502014"/>
                  </a:lnTo>
                  <a:lnTo>
                    <a:pt x="2817775" y="3492708"/>
                  </a:lnTo>
                  <a:lnTo>
                    <a:pt x="2834670" y="3485573"/>
                  </a:lnTo>
                  <a:close/>
                  <a:moveTo>
                    <a:pt x="2682838" y="3473439"/>
                  </a:moveTo>
                  <a:lnTo>
                    <a:pt x="2673630" y="3492489"/>
                  </a:lnTo>
                  <a:lnTo>
                    <a:pt x="2670138" y="3482964"/>
                  </a:lnTo>
                  <a:close/>
                  <a:moveTo>
                    <a:pt x="2591080" y="3467089"/>
                  </a:moveTo>
                  <a:lnTo>
                    <a:pt x="2613622" y="3486353"/>
                  </a:lnTo>
                  <a:cubicBezTo>
                    <a:pt x="2613940" y="3489509"/>
                    <a:pt x="2614257" y="3492666"/>
                    <a:pt x="2614575" y="3495822"/>
                  </a:cubicBezTo>
                  <a:lnTo>
                    <a:pt x="2607590" y="3513127"/>
                  </a:lnTo>
                  <a:lnTo>
                    <a:pt x="2592667" y="3501699"/>
                  </a:lnTo>
                  <a:cubicBezTo>
                    <a:pt x="2592879" y="3499522"/>
                    <a:pt x="2593090" y="3497346"/>
                    <a:pt x="2593302" y="3495169"/>
                  </a:cubicBezTo>
                  <a:lnTo>
                    <a:pt x="2589175" y="3480802"/>
                  </a:lnTo>
                  <a:lnTo>
                    <a:pt x="2594255" y="3479823"/>
                  </a:lnTo>
                  <a:close/>
                  <a:moveTo>
                    <a:pt x="2706015" y="3457564"/>
                  </a:moveTo>
                  <a:cubicBezTo>
                    <a:pt x="2706227" y="3462094"/>
                    <a:pt x="2706438" y="3466623"/>
                    <a:pt x="2706650" y="3471153"/>
                  </a:cubicBezTo>
                  <a:lnTo>
                    <a:pt x="2699030" y="3490747"/>
                  </a:lnTo>
                  <a:lnTo>
                    <a:pt x="2687917" y="3516346"/>
                  </a:lnTo>
                  <a:lnTo>
                    <a:pt x="2680297" y="3525827"/>
                  </a:lnTo>
                  <a:lnTo>
                    <a:pt x="2678075" y="3512237"/>
                  </a:lnTo>
                  <a:lnTo>
                    <a:pt x="2680297" y="3496436"/>
                  </a:lnTo>
                  <a:lnTo>
                    <a:pt x="2688552" y="3480634"/>
                  </a:lnTo>
                  <a:close/>
                  <a:moveTo>
                    <a:pt x="2475289" y="3449626"/>
                  </a:moveTo>
                  <a:lnTo>
                    <a:pt x="2478050" y="3458932"/>
                  </a:lnTo>
                  <a:lnTo>
                    <a:pt x="2477222" y="3468238"/>
                  </a:lnTo>
                  <a:lnTo>
                    <a:pt x="2471700" y="3476614"/>
                  </a:lnTo>
                  <a:lnTo>
                    <a:pt x="2471700" y="3466377"/>
                  </a:lnTo>
                  <a:close/>
                  <a:moveTo>
                    <a:pt x="967714" y="3435339"/>
                  </a:moveTo>
                  <a:lnTo>
                    <a:pt x="989940" y="3455054"/>
                  </a:lnTo>
                  <a:lnTo>
                    <a:pt x="985812" y="3462368"/>
                  </a:lnTo>
                  <a:lnTo>
                    <a:pt x="968032" y="3473180"/>
                  </a:lnTo>
                  <a:lnTo>
                    <a:pt x="962634" y="3489079"/>
                  </a:lnTo>
                  <a:lnTo>
                    <a:pt x="967080" y="3491305"/>
                  </a:lnTo>
                  <a:lnTo>
                    <a:pt x="958824" y="3496075"/>
                  </a:lnTo>
                  <a:cubicBezTo>
                    <a:pt x="959036" y="3502011"/>
                    <a:pt x="959247" y="3507947"/>
                    <a:pt x="959459" y="3513883"/>
                  </a:cubicBezTo>
                  <a:lnTo>
                    <a:pt x="958921" y="3514329"/>
                  </a:lnTo>
                  <a:lnTo>
                    <a:pt x="960134" y="3514827"/>
                  </a:lnTo>
                  <a:cubicBezTo>
                    <a:pt x="960095" y="3508757"/>
                    <a:pt x="960057" y="3502686"/>
                    <a:pt x="960018" y="3496616"/>
                  </a:cubicBezTo>
                  <a:lnTo>
                    <a:pt x="968262" y="3491854"/>
                  </a:lnTo>
                  <a:lnTo>
                    <a:pt x="983166" y="3482329"/>
                  </a:lnTo>
                  <a:lnTo>
                    <a:pt x="991410" y="3468359"/>
                  </a:lnTo>
                  <a:lnTo>
                    <a:pt x="995838" y="3472804"/>
                  </a:lnTo>
                  <a:lnTo>
                    <a:pt x="1009154" y="3465819"/>
                  </a:lnTo>
                  <a:lnTo>
                    <a:pt x="1019621" y="3457564"/>
                  </a:lnTo>
                  <a:lnTo>
                    <a:pt x="1064328" y="3458199"/>
                  </a:lnTo>
                  <a:lnTo>
                    <a:pt x="1077011" y="3466771"/>
                  </a:lnTo>
                  <a:lnTo>
                    <a:pt x="1089060" y="3499156"/>
                  </a:lnTo>
                  <a:lnTo>
                    <a:pt x="1101744" y="3523287"/>
                  </a:lnTo>
                  <a:lnTo>
                    <a:pt x="1111257" y="3532494"/>
                  </a:lnTo>
                  <a:lnTo>
                    <a:pt x="1110306" y="3537892"/>
                  </a:lnTo>
                  <a:lnTo>
                    <a:pt x="1099842" y="3546147"/>
                  </a:lnTo>
                  <a:lnTo>
                    <a:pt x="1088427" y="3560434"/>
                  </a:lnTo>
                  <a:lnTo>
                    <a:pt x="1092549" y="3570594"/>
                  </a:lnTo>
                  <a:lnTo>
                    <a:pt x="1097939" y="3561069"/>
                  </a:lnTo>
                  <a:lnTo>
                    <a:pt x="1113794" y="3549322"/>
                  </a:lnTo>
                  <a:lnTo>
                    <a:pt x="1125526" y="3549322"/>
                  </a:lnTo>
                  <a:lnTo>
                    <a:pt x="1138210" y="3559799"/>
                  </a:lnTo>
                  <a:lnTo>
                    <a:pt x="1135990" y="3569324"/>
                  </a:lnTo>
                  <a:lnTo>
                    <a:pt x="1141381" y="3587422"/>
                  </a:lnTo>
                  <a:lnTo>
                    <a:pt x="1135356" y="3594724"/>
                  </a:lnTo>
                  <a:lnTo>
                    <a:pt x="1125843" y="3590597"/>
                  </a:lnTo>
                  <a:lnTo>
                    <a:pt x="1123306" y="3571229"/>
                  </a:lnTo>
                  <a:lnTo>
                    <a:pt x="1117916" y="3574404"/>
                  </a:lnTo>
                  <a:lnTo>
                    <a:pt x="1120453" y="3597899"/>
                  </a:lnTo>
                  <a:lnTo>
                    <a:pt x="1129014" y="3601074"/>
                  </a:lnTo>
                  <a:lnTo>
                    <a:pt x="1126794" y="3611234"/>
                  </a:lnTo>
                  <a:lnTo>
                    <a:pt x="1120453" y="3622029"/>
                  </a:lnTo>
                  <a:lnTo>
                    <a:pt x="1102696" y="3624569"/>
                  </a:lnTo>
                  <a:lnTo>
                    <a:pt x="1099525" y="3629649"/>
                  </a:lnTo>
                  <a:lnTo>
                    <a:pt x="1099525" y="3643619"/>
                  </a:lnTo>
                  <a:lnTo>
                    <a:pt x="1098252" y="3643570"/>
                  </a:lnTo>
                  <a:lnTo>
                    <a:pt x="1091214" y="3650619"/>
                  </a:lnTo>
                  <a:lnTo>
                    <a:pt x="1084229" y="3656978"/>
                  </a:lnTo>
                  <a:lnTo>
                    <a:pt x="1075656" y="3662384"/>
                  </a:lnTo>
                  <a:lnTo>
                    <a:pt x="1075339" y="3663020"/>
                  </a:lnTo>
                  <a:lnTo>
                    <a:pt x="1075022" y="3663338"/>
                  </a:lnTo>
                  <a:lnTo>
                    <a:pt x="1074069" y="3663974"/>
                  </a:lnTo>
                  <a:lnTo>
                    <a:pt x="1073116" y="3664928"/>
                  </a:lnTo>
                  <a:lnTo>
                    <a:pt x="1071846" y="3664928"/>
                  </a:lnTo>
                  <a:lnTo>
                    <a:pt x="1069624" y="3664928"/>
                  </a:lnTo>
                  <a:lnTo>
                    <a:pt x="1067084" y="3664610"/>
                  </a:lnTo>
                  <a:lnTo>
                    <a:pt x="1062322" y="3663020"/>
                  </a:lnTo>
                  <a:lnTo>
                    <a:pt x="1058829" y="3661748"/>
                  </a:lnTo>
                  <a:lnTo>
                    <a:pt x="1056608" y="3660158"/>
                  </a:lnTo>
                  <a:lnTo>
                    <a:pt x="1053430" y="3671924"/>
                  </a:lnTo>
                  <a:lnTo>
                    <a:pt x="1058829" y="3705631"/>
                  </a:lnTo>
                  <a:lnTo>
                    <a:pt x="1075339" y="3726618"/>
                  </a:lnTo>
                  <a:lnTo>
                    <a:pt x="1065813" y="3745698"/>
                  </a:lnTo>
                  <a:lnTo>
                    <a:pt x="1071211" y="3771137"/>
                  </a:lnTo>
                  <a:lnTo>
                    <a:pt x="1085499" y="3832191"/>
                  </a:lnTo>
                  <a:lnTo>
                    <a:pt x="1076291" y="3856359"/>
                  </a:lnTo>
                  <a:lnTo>
                    <a:pt x="1058512" y="3904057"/>
                  </a:lnTo>
                  <a:lnTo>
                    <a:pt x="1054703" y="3919957"/>
                  </a:lnTo>
                  <a:lnTo>
                    <a:pt x="1045176" y="3919957"/>
                  </a:lnTo>
                  <a:lnTo>
                    <a:pt x="1047398" y="3927271"/>
                  </a:lnTo>
                  <a:lnTo>
                    <a:pt x="1061051" y="3946032"/>
                  </a:lnTo>
                  <a:lnTo>
                    <a:pt x="1047398" y="3948576"/>
                  </a:lnTo>
                  <a:lnTo>
                    <a:pt x="1026443" y="3943170"/>
                  </a:lnTo>
                  <a:lnTo>
                    <a:pt x="1005171" y="3951120"/>
                  </a:lnTo>
                  <a:lnTo>
                    <a:pt x="1001043" y="3935220"/>
                  </a:lnTo>
                  <a:lnTo>
                    <a:pt x="993433" y="3940308"/>
                  </a:lnTo>
                  <a:lnTo>
                    <a:pt x="987082" y="3954300"/>
                  </a:lnTo>
                  <a:lnTo>
                    <a:pt x="955649" y="3964157"/>
                  </a:lnTo>
                  <a:lnTo>
                    <a:pt x="934376" y="3975923"/>
                  </a:lnTo>
                  <a:lnTo>
                    <a:pt x="925169" y="3988643"/>
                  </a:lnTo>
                  <a:lnTo>
                    <a:pt x="913738" y="3985463"/>
                  </a:lnTo>
                  <a:lnTo>
                    <a:pt x="907071" y="3998182"/>
                  </a:lnTo>
                  <a:lnTo>
                    <a:pt x="893418" y="4000726"/>
                  </a:lnTo>
                  <a:lnTo>
                    <a:pt x="882940" y="4010266"/>
                  </a:lnTo>
                  <a:lnTo>
                    <a:pt x="873098" y="4001680"/>
                  </a:lnTo>
                  <a:lnTo>
                    <a:pt x="877543" y="3986735"/>
                  </a:lnTo>
                  <a:lnTo>
                    <a:pt x="869922" y="3993095"/>
                  </a:lnTo>
                  <a:lnTo>
                    <a:pt x="862620" y="3992459"/>
                  </a:lnTo>
                  <a:lnTo>
                    <a:pt x="859762" y="4004224"/>
                  </a:lnTo>
                  <a:lnTo>
                    <a:pt x="865795" y="4004860"/>
                  </a:lnTo>
                  <a:lnTo>
                    <a:pt x="864208" y="4013446"/>
                  </a:lnTo>
                  <a:lnTo>
                    <a:pt x="867382" y="4022986"/>
                  </a:lnTo>
                  <a:lnTo>
                    <a:pt x="849285" y="4022032"/>
                  </a:lnTo>
                  <a:lnTo>
                    <a:pt x="843888" y="4031571"/>
                  </a:lnTo>
                  <a:lnTo>
                    <a:pt x="832140" y="4031889"/>
                  </a:lnTo>
                  <a:lnTo>
                    <a:pt x="825155" y="4042383"/>
                  </a:lnTo>
                  <a:lnTo>
                    <a:pt x="813407" y="4045563"/>
                  </a:lnTo>
                  <a:lnTo>
                    <a:pt x="799754" y="4050015"/>
                  </a:lnTo>
                  <a:lnTo>
                    <a:pt x="769909" y="4045881"/>
                  </a:lnTo>
                  <a:lnTo>
                    <a:pt x="762607" y="4042701"/>
                  </a:lnTo>
                  <a:lnTo>
                    <a:pt x="756575" y="4048107"/>
                  </a:lnTo>
                  <a:lnTo>
                    <a:pt x="737526" y="4052877"/>
                  </a:lnTo>
                  <a:lnTo>
                    <a:pt x="737526" y="4045245"/>
                  </a:lnTo>
                  <a:lnTo>
                    <a:pt x="725779" y="4042065"/>
                  </a:lnTo>
                  <a:lnTo>
                    <a:pt x="735938" y="4033479"/>
                  </a:lnTo>
                  <a:lnTo>
                    <a:pt x="743558" y="4033479"/>
                  </a:lnTo>
                  <a:lnTo>
                    <a:pt x="764512" y="4022986"/>
                  </a:lnTo>
                  <a:lnTo>
                    <a:pt x="750860" y="4020760"/>
                  </a:lnTo>
                  <a:lnTo>
                    <a:pt x="758162" y="4013446"/>
                  </a:lnTo>
                  <a:lnTo>
                    <a:pt x="735938" y="4019806"/>
                  </a:lnTo>
                  <a:lnTo>
                    <a:pt x="724191" y="4021396"/>
                  </a:lnTo>
                  <a:lnTo>
                    <a:pt x="714667" y="4031889"/>
                  </a:lnTo>
                  <a:lnTo>
                    <a:pt x="704507" y="4040475"/>
                  </a:lnTo>
                  <a:lnTo>
                    <a:pt x="691809" y="4039203"/>
                  </a:lnTo>
                  <a:lnTo>
                    <a:pt x="707683" y="4032843"/>
                  </a:lnTo>
                  <a:lnTo>
                    <a:pt x="716889" y="4012810"/>
                  </a:lnTo>
                  <a:lnTo>
                    <a:pt x="739113" y="4005178"/>
                  </a:lnTo>
                  <a:lnTo>
                    <a:pt x="744193" y="4001044"/>
                  </a:lnTo>
                  <a:lnTo>
                    <a:pt x="733399" y="3994685"/>
                  </a:lnTo>
                  <a:lnTo>
                    <a:pt x="710540" y="4005178"/>
                  </a:lnTo>
                  <a:lnTo>
                    <a:pt x="703238" y="4010584"/>
                  </a:lnTo>
                  <a:lnTo>
                    <a:pt x="693396" y="3999136"/>
                  </a:lnTo>
                  <a:lnTo>
                    <a:pt x="673394" y="4000408"/>
                  </a:lnTo>
                  <a:lnTo>
                    <a:pt x="686093" y="3986417"/>
                  </a:lnTo>
                  <a:lnTo>
                    <a:pt x="703873" y="3973697"/>
                  </a:lnTo>
                  <a:lnTo>
                    <a:pt x="712444" y="3970517"/>
                  </a:lnTo>
                  <a:lnTo>
                    <a:pt x="728319" y="3965111"/>
                  </a:lnTo>
                  <a:lnTo>
                    <a:pt x="726097" y="3960978"/>
                  </a:lnTo>
                  <a:lnTo>
                    <a:pt x="713397" y="3960978"/>
                  </a:lnTo>
                  <a:lnTo>
                    <a:pt x="697523" y="3959388"/>
                  </a:lnTo>
                  <a:lnTo>
                    <a:pt x="671807" y="3958116"/>
                  </a:lnTo>
                  <a:lnTo>
                    <a:pt x="666727" y="3950166"/>
                  </a:lnTo>
                  <a:lnTo>
                    <a:pt x="671489" y="3936174"/>
                  </a:lnTo>
                  <a:lnTo>
                    <a:pt x="679109" y="3935220"/>
                  </a:lnTo>
                  <a:lnTo>
                    <a:pt x="702286" y="3929496"/>
                  </a:lnTo>
                  <a:lnTo>
                    <a:pt x="695936" y="3944442"/>
                  </a:lnTo>
                  <a:lnTo>
                    <a:pt x="708635" y="3933630"/>
                  </a:lnTo>
                  <a:lnTo>
                    <a:pt x="714032" y="3941898"/>
                  </a:lnTo>
                  <a:lnTo>
                    <a:pt x="723556" y="3945078"/>
                  </a:lnTo>
                  <a:lnTo>
                    <a:pt x="744828" y="3944124"/>
                  </a:lnTo>
                  <a:lnTo>
                    <a:pt x="729906" y="3937764"/>
                  </a:lnTo>
                  <a:lnTo>
                    <a:pt x="721335" y="3924091"/>
                  </a:lnTo>
                  <a:lnTo>
                    <a:pt x="735938" y="3917413"/>
                  </a:lnTo>
                  <a:lnTo>
                    <a:pt x="738161" y="3899605"/>
                  </a:lnTo>
                  <a:lnTo>
                    <a:pt x="748638" y="3896425"/>
                  </a:lnTo>
                  <a:lnTo>
                    <a:pt x="772766" y="3895153"/>
                  </a:lnTo>
                  <a:lnTo>
                    <a:pt x="801341" y="3884024"/>
                  </a:lnTo>
                  <a:lnTo>
                    <a:pt x="818487" y="3880844"/>
                  </a:lnTo>
                  <a:lnTo>
                    <a:pt x="842936" y="3884978"/>
                  </a:lnTo>
                  <a:lnTo>
                    <a:pt x="838491" y="3879890"/>
                  </a:lnTo>
                  <a:lnTo>
                    <a:pt x="818487" y="3875756"/>
                  </a:lnTo>
                  <a:lnTo>
                    <a:pt x="806739" y="3872576"/>
                  </a:lnTo>
                  <a:lnTo>
                    <a:pt x="809597" y="3861128"/>
                  </a:lnTo>
                  <a:lnTo>
                    <a:pt x="815947" y="3846183"/>
                  </a:lnTo>
                  <a:lnTo>
                    <a:pt x="805469" y="3851589"/>
                  </a:lnTo>
                  <a:lnTo>
                    <a:pt x="790863" y="3871622"/>
                  </a:lnTo>
                  <a:lnTo>
                    <a:pt x="780068" y="3876074"/>
                  </a:lnTo>
                  <a:lnTo>
                    <a:pt x="761019" y="3880526"/>
                  </a:lnTo>
                  <a:lnTo>
                    <a:pt x="753717" y="3881798"/>
                  </a:lnTo>
                  <a:lnTo>
                    <a:pt x="755940" y="3886568"/>
                  </a:lnTo>
                  <a:lnTo>
                    <a:pt x="738161" y="3886886"/>
                  </a:lnTo>
                  <a:lnTo>
                    <a:pt x="719112" y="3895471"/>
                  </a:lnTo>
                  <a:lnTo>
                    <a:pt x="715937" y="3888476"/>
                  </a:lnTo>
                  <a:lnTo>
                    <a:pt x="752765" y="3870032"/>
                  </a:lnTo>
                  <a:lnTo>
                    <a:pt x="760702" y="3848727"/>
                  </a:lnTo>
                  <a:lnTo>
                    <a:pt x="776576" y="3837915"/>
                  </a:lnTo>
                  <a:lnTo>
                    <a:pt x="774672" y="3832827"/>
                  </a:lnTo>
                  <a:lnTo>
                    <a:pt x="762925" y="3833781"/>
                  </a:lnTo>
                  <a:lnTo>
                    <a:pt x="774037" y="3807706"/>
                  </a:lnTo>
                  <a:lnTo>
                    <a:pt x="792133" y="3795622"/>
                  </a:lnTo>
                  <a:lnTo>
                    <a:pt x="816582" y="3799756"/>
                  </a:lnTo>
                  <a:lnTo>
                    <a:pt x="808962" y="3783857"/>
                  </a:lnTo>
                  <a:lnTo>
                    <a:pt x="810867" y="3772091"/>
                  </a:lnTo>
                  <a:lnTo>
                    <a:pt x="796261" y="3781949"/>
                  </a:lnTo>
                  <a:lnTo>
                    <a:pt x="754035" y="3782585"/>
                  </a:lnTo>
                  <a:lnTo>
                    <a:pt x="746733" y="3776225"/>
                  </a:lnTo>
                  <a:cubicBezTo>
                    <a:pt x="746521" y="3770819"/>
                    <a:pt x="746310" y="3765413"/>
                    <a:pt x="746098" y="3760007"/>
                  </a:cubicBezTo>
                  <a:lnTo>
                    <a:pt x="733716" y="3772727"/>
                  </a:lnTo>
                  <a:lnTo>
                    <a:pt x="725462" y="3773363"/>
                  </a:lnTo>
                  <a:lnTo>
                    <a:pt x="722922" y="3762551"/>
                  </a:lnTo>
                  <a:lnTo>
                    <a:pt x="708317" y="3761597"/>
                  </a:lnTo>
                  <a:lnTo>
                    <a:pt x="703873" y="3755238"/>
                  </a:lnTo>
                  <a:lnTo>
                    <a:pt x="689903" y="3743790"/>
                  </a:lnTo>
                  <a:lnTo>
                    <a:pt x="702603" y="3727890"/>
                  </a:lnTo>
                  <a:lnTo>
                    <a:pt x="717207" y="3722484"/>
                  </a:lnTo>
                  <a:lnTo>
                    <a:pt x="723556" y="3704359"/>
                  </a:lnTo>
                  <a:lnTo>
                    <a:pt x="752130" y="3696727"/>
                  </a:lnTo>
                  <a:lnTo>
                    <a:pt x="745463" y="3691639"/>
                  </a:lnTo>
                  <a:cubicBezTo>
                    <a:pt x="745146" y="3688459"/>
                    <a:pt x="744828" y="3685280"/>
                    <a:pt x="744511" y="3682100"/>
                  </a:cubicBezTo>
                  <a:lnTo>
                    <a:pt x="727366" y="3684326"/>
                  </a:lnTo>
                  <a:lnTo>
                    <a:pt x="719429" y="3690685"/>
                  </a:lnTo>
                  <a:lnTo>
                    <a:pt x="711492" y="3679238"/>
                  </a:lnTo>
                  <a:lnTo>
                    <a:pt x="713137" y="3667467"/>
                  </a:lnTo>
                  <a:lnTo>
                    <a:pt x="709077" y="3678226"/>
                  </a:lnTo>
                  <a:lnTo>
                    <a:pt x="687363" y="3666796"/>
                  </a:lnTo>
                  <a:lnTo>
                    <a:pt x="708146" y="3662351"/>
                  </a:lnTo>
                  <a:lnTo>
                    <a:pt x="713618" y="3664031"/>
                  </a:lnTo>
                  <a:cubicBezTo>
                    <a:pt x="713650" y="3663800"/>
                    <a:pt x="713683" y="3663569"/>
                    <a:pt x="713715" y="3663338"/>
                  </a:cubicBezTo>
                  <a:lnTo>
                    <a:pt x="731811" y="3667790"/>
                  </a:lnTo>
                  <a:lnTo>
                    <a:pt x="728637" y="3656978"/>
                  </a:lnTo>
                  <a:lnTo>
                    <a:pt x="717842" y="3653798"/>
                  </a:lnTo>
                  <a:lnTo>
                    <a:pt x="713397" y="3637263"/>
                  </a:lnTo>
                  <a:lnTo>
                    <a:pt x="731493" y="3629313"/>
                  </a:lnTo>
                  <a:lnTo>
                    <a:pt x="734351" y="3608644"/>
                  </a:lnTo>
                  <a:lnTo>
                    <a:pt x="756575" y="3612460"/>
                  </a:lnTo>
                  <a:lnTo>
                    <a:pt x="769274" y="3610234"/>
                  </a:lnTo>
                  <a:lnTo>
                    <a:pt x="781974" y="3619456"/>
                  </a:lnTo>
                  <a:lnTo>
                    <a:pt x="783244" y="3628995"/>
                  </a:lnTo>
                  <a:lnTo>
                    <a:pt x="797214" y="3634401"/>
                  </a:lnTo>
                  <a:lnTo>
                    <a:pt x="792451" y="3621681"/>
                  </a:lnTo>
                  <a:lnTo>
                    <a:pt x="805469" y="3610870"/>
                  </a:lnTo>
                  <a:lnTo>
                    <a:pt x="823250" y="3618184"/>
                  </a:lnTo>
                  <a:lnTo>
                    <a:pt x="839443" y="3627723"/>
                  </a:lnTo>
                  <a:lnTo>
                    <a:pt x="845792" y="3628359"/>
                  </a:lnTo>
                  <a:lnTo>
                    <a:pt x="846428" y="3609598"/>
                  </a:lnTo>
                  <a:lnTo>
                    <a:pt x="837855" y="3592426"/>
                  </a:lnTo>
                  <a:lnTo>
                    <a:pt x="850555" y="3578753"/>
                  </a:lnTo>
                  <a:lnTo>
                    <a:pt x="867382" y="3578753"/>
                  </a:lnTo>
                  <a:lnTo>
                    <a:pt x="877860" y="3557447"/>
                  </a:lnTo>
                  <a:lnTo>
                    <a:pt x="861985" y="3554267"/>
                  </a:lnTo>
                  <a:lnTo>
                    <a:pt x="841666" y="3559991"/>
                  </a:lnTo>
                  <a:lnTo>
                    <a:pt x="823567" y="3549180"/>
                  </a:lnTo>
                  <a:lnTo>
                    <a:pt x="830235" y="3539004"/>
                  </a:lnTo>
                  <a:lnTo>
                    <a:pt x="840396" y="3528192"/>
                  </a:lnTo>
                  <a:lnTo>
                    <a:pt x="862620" y="3519606"/>
                  </a:lnTo>
                  <a:lnTo>
                    <a:pt x="858492" y="3510067"/>
                  </a:lnTo>
                  <a:lnTo>
                    <a:pt x="855318" y="3497665"/>
                  </a:lnTo>
                  <a:lnTo>
                    <a:pt x="870875" y="3480494"/>
                  </a:lnTo>
                  <a:lnTo>
                    <a:pt x="886750" y="3474770"/>
                  </a:lnTo>
                  <a:lnTo>
                    <a:pt x="892783" y="3461096"/>
                  </a:lnTo>
                  <a:lnTo>
                    <a:pt x="911833" y="3464276"/>
                  </a:lnTo>
                  <a:lnTo>
                    <a:pt x="908658" y="3456962"/>
                  </a:lnTo>
                  <a:lnTo>
                    <a:pt x="924533" y="3451556"/>
                  </a:lnTo>
                  <a:lnTo>
                    <a:pt x="941679" y="3470318"/>
                  </a:lnTo>
                  <a:lnTo>
                    <a:pt x="931201" y="3495757"/>
                  </a:lnTo>
                  <a:lnTo>
                    <a:pt x="943901" y="3496393"/>
                  </a:lnTo>
                  <a:lnTo>
                    <a:pt x="952157" y="3479858"/>
                  </a:lnTo>
                  <a:lnTo>
                    <a:pt x="948029" y="3453464"/>
                  </a:lnTo>
                  <a:lnTo>
                    <a:pt x="961364" y="3453464"/>
                  </a:lnTo>
                  <a:close/>
                  <a:moveTo>
                    <a:pt x="3068524" y="3432164"/>
                  </a:moveTo>
                  <a:lnTo>
                    <a:pt x="3099111" y="3458846"/>
                  </a:lnTo>
                  <a:lnTo>
                    <a:pt x="3103526" y="3464378"/>
                  </a:lnTo>
                  <a:lnTo>
                    <a:pt x="3097535" y="3484552"/>
                  </a:lnTo>
                  <a:lnTo>
                    <a:pt x="3057488" y="3462425"/>
                  </a:lnTo>
                  <a:lnTo>
                    <a:pt x="3059065" y="3441926"/>
                  </a:lnTo>
                  <a:close/>
                  <a:moveTo>
                    <a:pt x="2463763" y="3408351"/>
                  </a:moveTo>
                  <a:lnTo>
                    <a:pt x="2474876" y="3421051"/>
                  </a:lnTo>
                  <a:lnTo>
                    <a:pt x="2466303" y="3420165"/>
                  </a:lnTo>
                  <a:lnTo>
                    <a:pt x="2454238" y="3410123"/>
                  </a:lnTo>
                  <a:close/>
                  <a:moveTo>
                    <a:pt x="2674737" y="3390889"/>
                  </a:moveTo>
                  <a:lnTo>
                    <a:pt x="2681250" y="3409169"/>
                  </a:lnTo>
                  <a:lnTo>
                    <a:pt x="2674086" y="3422639"/>
                  </a:lnTo>
                  <a:lnTo>
                    <a:pt x="2668550" y="3409169"/>
                  </a:lnTo>
                  <a:lnTo>
                    <a:pt x="2669201" y="3392172"/>
                  </a:lnTo>
                  <a:close/>
                  <a:moveTo>
                    <a:pt x="2629274" y="3381364"/>
                  </a:moveTo>
                  <a:lnTo>
                    <a:pt x="2653567" y="3390766"/>
                  </a:lnTo>
                  <a:lnTo>
                    <a:pt x="2656722" y="3399854"/>
                  </a:lnTo>
                  <a:lnTo>
                    <a:pt x="2660193" y="3406122"/>
                  </a:lnTo>
                  <a:lnTo>
                    <a:pt x="2664610" y="3411449"/>
                  </a:lnTo>
                  <a:lnTo>
                    <a:pt x="2668711" y="3422732"/>
                  </a:lnTo>
                  <a:lnTo>
                    <a:pt x="2689849" y="3430880"/>
                  </a:lnTo>
                  <a:lnTo>
                    <a:pt x="2693951" y="3446236"/>
                  </a:lnTo>
                  <a:lnTo>
                    <a:pt x="2687956" y="3460025"/>
                  </a:lnTo>
                  <a:lnTo>
                    <a:pt x="2677545" y="3468173"/>
                  </a:lnTo>
                  <a:lnTo>
                    <a:pt x="2660508" y="3478202"/>
                  </a:lnTo>
                  <a:lnTo>
                    <a:pt x="2640001" y="3476008"/>
                  </a:lnTo>
                  <a:lnTo>
                    <a:pt x="2627065" y="3461592"/>
                  </a:lnTo>
                  <a:lnTo>
                    <a:pt x="2634322" y="3455324"/>
                  </a:lnTo>
                  <a:lnTo>
                    <a:pt x="2622648" y="3453131"/>
                  </a:lnTo>
                  <a:lnTo>
                    <a:pt x="2620440" y="3436834"/>
                  </a:lnTo>
                  <a:lnTo>
                    <a:pt x="2603718" y="3425239"/>
                  </a:lnTo>
                  <a:lnTo>
                    <a:pt x="2593938" y="3412076"/>
                  </a:lnTo>
                  <a:lnTo>
                    <a:pt x="2595831" y="3394213"/>
                  </a:lnTo>
                  <a:lnTo>
                    <a:pt x="2608766" y="3400481"/>
                  </a:lnTo>
                  <a:lnTo>
                    <a:pt x="2620124" y="3397033"/>
                  </a:lnTo>
                  <a:close/>
                  <a:moveTo>
                    <a:pt x="1157482" y="3378189"/>
                  </a:moveTo>
                  <a:lnTo>
                    <a:pt x="1165647" y="3378189"/>
                  </a:lnTo>
                  <a:lnTo>
                    <a:pt x="1168671" y="3387857"/>
                  </a:lnTo>
                  <a:lnTo>
                    <a:pt x="1174719" y="3404938"/>
                  </a:lnTo>
                  <a:lnTo>
                    <a:pt x="1171090" y="3417829"/>
                  </a:lnTo>
                  <a:lnTo>
                    <a:pt x="1165949" y="3421052"/>
                  </a:lnTo>
                  <a:lnTo>
                    <a:pt x="1153854" y="3413639"/>
                  </a:lnTo>
                  <a:lnTo>
                    <a:pt x="1149318" y="3400748"/>
                  </a:lnTo>
                  <a:lnTo>
                    <a:pt x="1151435" y="3387857"/>
                  </a:lnTo>
                  <a:close/>
                  <a:moveTo>
                    <a:pt x="1072072" y="3340094"/>
                  </a:moveTo>
                  <a:lnTo>
                    <a:pt x="1080383" y="3351711"/>
                  </a:lnTo>
                  <a:lnTo>
                    <a:pt x="1080383" y="3364272"/>
                  </a:lnTo>
                  <a:lnTo>
                    <a:pt x="1085817" y="3378398"/>
                  </a:lnTo>
                  <a:lnTo>
                    <a:pt x="1073351" y="3387819"/>
                  </a:lnTo>
                  <a:lnTo>
                    <a:pt x="1067917" y="3397239"/>
                  </a:lnTo>
                  <a:lnTo>
                    <a:pt x="1057373" y="3394727"/>
                  </a:lnTo>
                  <a:lnTo>
                    <a:pt x="1055132" y="3384992"/>
                  </a:lnTo>
                  <a:lnTo>
                    <a:pt x="1061206" y="3368354"/>
                  </a:lnTo>
                  <a:lnTo>
                    <a:pt x="1051616" y="3368354"/>
                  </a:lnTo>
                  <a:lnTo>
                    <a:pt x="1043305" y="3377770"/>
                  </a:lnTo>
                  <a:lnTo>
                    <a:pt x="1039151" y="3384050"/>
                  </a:lnTo>
                  <a:lnTo>
                    <a:pt x="1038191" y="3371807"/>
                  </a:lnTo>
                  <a:lnTo>
                    <a:pt x="1047461" y="3350769"/>
                  </a:lnTo>
                  <a:lnTo>
                    <a:pt x="1055772" y="3356735"/>
                  </a:lnTo>
                  <a:lnTo>
                    <a:pt x="1062484" y="3348571"/>
                  </a:lnTo>
                  <a:close/>
                  <a:moveTo>
                    <a:pt x="2665169" y="3319452"/>
                  </a:moveTo>
                  <a:lnTo>
                    <a:pt x="2676488" y="3339638"/>
                  </a:lnTo>
                  <a:lnTo>
                    <a:pt x="2670990" y="3354377"/>
                  </a:lnTo>
                  <a:lnTo>
                    <a:pt x="2659025" y="3347008"/>
                  </a:lnTo>
                  <a:lnTo>
                    <a:pt x="2670990" y="3338356"/>
                  </a:lnTo>
                  <a:close/>
                  <a:moveTo>
                    <a:pt x="1084228" y="3309929"/>
                  </a:moveTo>
                  <a:lnTo>
                    <a:pt x="1082061" y="3317834"/>
                  </a:lnTo>
                  <a:lnTo>
                    <a:pt x="1071529" y="3324217"/>
                  </a:lnTo>
                  <a:lnTo>
                    <a:pt x="1074936" y="3316010"/>
                  </a:lnTo>
                  <a:close/>
                  <a:moveTo>
                    <a:pt x="1113472" y="3303579"/>
                  </a:moveTo>
                  <a:lnTo>
                    <a:pt x="1114392" y="3311286"/>
                  </a:lnTo>
                  <a:lnTo>
                    <a:pt x="1103653" y="3330557"/>
                  </a:lnTo>
                  <a:lnTo>
                    <a:pt x="1101505" y="3345010"/>
                  </a:lnTo>
                  <a:lnTo>
                    <a:pt x="1089538" y="3359143"/>
                  </a:lnTo>
                  <a:lnTo>
                    <a:pt x="1082481" y="3355288"/>
                  </a:lnTo>
                  <a:lnTo>
                    <a:pt x="1083095" y="3352398"/>
                  </a:lnTo>
                  <a:lnTo>
                    <a:pt x="1077879" y="3344048"/>
                  </a:lnTo>
                  <a:lnTo>
                    <a:pt x="1094448" y="3331521"/>
                  </a:lnTo>
                  <a:lnTo>
                    <a:pt x="1089232" y="3330557"/>
                  </a:lnTo>
                  <a:lnTo>
                    <a:pt x="1102425" y="3314499"/>
                  </a:lnTo>
                  <a:close/>
                  <a:moveTo>
                    <a:pt x="2832915" y="3290876"/>
                  </a:moveTo>
                  <a:lnTo>
                    <a:pt x="2848659" y="3298814"/>
                  </a:lnTo>
                  <a:lnTo>
                    <a:pt x="2852437" y="3323262"/>
                  </a:lnTo>
                  <a:lnTo>
                    <a:pt x="2858735" y="3340090"/>
                  </a:lnTo>
                  <a:lnTo>
                    <a:pt x="2859050" y="3355965"/>
                  </a:lnTo>
                  <a:lnTo>
                    <a:pt x="2825673" y="3386761"/>
                  </a:lnTo>
                  <a:lnTo>
                    <a:pt x="2826618" y="3404859"/>
                  </a:lnTo>
                  <a:lnTo>
                    <a:pt x="2846770" y="3426766"/>
                  </a:lnTo>
                  <a:lnTo>
                    <a:pt x="2831341" y="3449944"/>
                  </a:lnTo>
                  <a:lnTo>
                    <a:pt x="2814337" y="3447721"/>
                  </a:lnTo>
                  <a:lnTo>
                    <a:pt x="2814652" y="3457564"/>
                  </a:lnTo>
                  <a:lnTo>
                    <a:pt x="2807095" y="3449944"/>
                  </a:lnTo>
                  <a:lnTo>
                    <a:pt x="2805206" y="3460739"/>
                  </a:lnTo>
                  <a:lnTo>
                    <a:pt x="2820005" y="3480741"/>
                  </a:lnTo>
                  <a:lnTo>
                    <a:pt x="2804261" y="3482964"/>
                  </a:lnTo>
                  <a:lnTo>
                    <a:pt x="2793871" y="3473439"/>
                  </a:lnTo>
                  <a:lnTo>
                    <a:pt x="2782220" y="3471534"/>
                  </a:lnTo>
                  <a:lnTo>
                    <a:pt x="2775923" y="3459786"/>
                  </a:lnTo>
                  <a:lnTo>
                    <a:pt x="2790722" y="3456611"/>
                  </a:lnTo>
                  <a:lnTo>
                    <a:pt x="2777497" y="3440736"/>
                  </a:lnTo>
                  <a:lnTo>
                    <a:pt x="2776237" y="3442641"/>
                  </a:lnTo>
                  <a:lnTo>
                    <a:pt x="2772774" y="3445816"/>
                  </a:lnTo>
                  <a:lnTo>
                    <a:pt x="2770570" y="3447086"/>
                  </a:lnTo>
                  <a:lnTo>
                    <a:pt x="2768366" y="3448674"/>
                  </a:lnTo>
                  <a:lnTo>
                    <a:pt x="2766791" y="3449309"/>
                  </a:lnTo>
                  <a:lnTo>
                    <a:pt x="2766161" y="3449626"/>
                  </a:lnTo>
                  <a:lnTo>
                    <a:pt x="2765217" y="3449626"/>
                  </a:lnTo>
                  <a:lnTo>
                    <a:pt x="2761438" y="3447721"/>
                  </a:lnTo>
                  <a:lnTo>
                    <a:pt x="2756400" y="3445499"/>
                  </a:lnTo>
                  <a:lnTo>
                    <a:pt x="2750733" y="3442324"/>
                  </a:lnTo>
                  <a:lnTo>
                    <a:pt x="2739082" y="3445499"/>
                  </a:lnTo>
                  <a:lnTo>
                    <a:pt x="2730580" y="3434069"/>
                  </a:lnTo>
                  <a:lnTo>
                    <a:pt x="2726172" y="3419146"/>
                  </a:lnTo>
                  <a:lnTo>
                    <a:pt x="2732470" y="3410574"/>
                  </a:lnTo>
                  <a:lnTo>
                    <a:pt x="2721764" y="3395016"/>
                  </a:lnTo>
                  <a:lnTo>
                    <a:pt x="2728691" y="3382316"/>
                  </a:lnTo>
                  <a:lnTo>
                    <a:pt x="2706650" y="3359457"/>
                  </a:lnTo>
                  <a:lnTo>
                    <a:pt x="2712003" y="3352155"/>
                  </a:lnTo>
                  <a:lnTo>
                    <a:pt x="2742546" y="3359140"/>
                  </a:lnTo>
                  <a:lnTo>
                    <a:pt x="2751677" y="3348344"/>
                  </a:lnTo>
                  <a:lnTo>
                    <a:pt x="2760179" y="3334692"/>
                  </a:lnTo>
                  <a:lnTo>
                    <a:pt x="2739082" y="3323262"/>
                  </a:lnTo>
                  <a:lnTo>
                    <a:pt x="2739082" y="3315959"/>
                  </a:lnTo>
                  <a:lnTo>
                    <a:pt x="2755771" y="3325166"/>
                  </a:lnTo>
                  <a:lnTo>
                    <a:pt x="2785054" y="3317547"/>
                  </a:lnTo>
                  <a:lnTo>
                    <a:pt x="2767421" y="3335644"/>
                  </a:lnTo>
                  <a:lnTo>
                    <a:pt x="2773718" y="3341677"/>
                  </a:lnTo>
                  <a:lnTo>
                    <a:pt x="2771514" y="3351202"/>
                  </a:lnTo>
                  <a:lnTo>
                    <a:pt x="2790722" y="3363903"/>
                  </a:lnTo>
                  <a:lnTo>
                    <a:pt x="2795760" y="3341677"/>
                  </a:lnTo>
                  <a:lnTo>
                    <a:pt x="2802057" y="3337549"/>
                  </a:lnTo>
                  <a:lnTo>
                    <a:pt x="2811504" y="3346757"/>
                  </a:lnTo>
                  <a:lnTo>
                    <a:pt x="2811189" y="3334374"/>
                  </a:lnTo>
                  <a:lnTo>
                    <a:pt x="2803002" y="3321674"/>
                  </a:lnTo>
                  <a:close/>
                  <a:moveTo>
                    <a:pt x="1020731" y="3233728"/>
                  </a:moveTo>
                  <a:lnTo>
                    <a:pt x="1016076" y="3241030"/>
                  </a:lnTo>
                  <a:lnTo>
                    <a:pt x="1012090" y="3246428"/>
                  </a:lnTo>
                  <a:lnTo>
                    <a:pt x="1006440" y="3243253"/>
                  </a:lnTo>
                  <a:lnTo>
                    <a:pt x="1012755" y="3234680"/>
                  </a:lnTo>
                  <a:close/>
                  <a:moveTo>
                    <a:pt x="1074260" y="3214677"/>
                  </a:moveTo>
                  <a:lnTo>
                    <a:pt x="1089658" y="3239024"/>
                  </a:lnTo>
                  <a:lnTo>
                    <a:pt x="1106981" y="3246073"/>
                  </a:lnTo>
                  <a:lnTo>
                    <a:pt x="1103774" y="3257926"/>
                  </a:lnTo>
                  <a:lnTo>
                    <a:pt x="1117568" y="3267537"/>
                  </a:lnTo>
                  <a:lnTo>
                    <a:pt x="1101849" y="3281632"/>
                  </a:lnTo>
                  <a:lnTo>
                    <a:pt x="1099603" y="3275225"/>
                  </a:lnTo>
                  <a:lnTo>
                    <a:pt x="1084526" y="3280350"/>
                  </a:lnTo>
                  <a:lnTo>
                    <a:pt x="1077147" y="3285797"/>
                  </a:lnTo>
                  <a:lnTo>
                    <a:pt x="1063353" y="3286117"/>
                  </a:lnTo>
                  <a:lnTo>
                    <a:pt x="1055655" y="3277467"/>
                  </a:lnTo>
                  <a:lnTo>
                    <a:pt x="1067523" y="3266897"/>
                  </a:lnTo>
                  <a:lnTo>
                    <a:pt x="1082601" y="3267856"/>
                  </a:lnTo>
                  <a:lnTo>
                    <a:pt x="1082280" y="3262730"/>
                  </a:lnTo>
                  <a:lnTo>
                    <a:pt x="1070732" y="3261449"/>
                  </a:lnTo>
                  <a:lnTo>
                    <a:pt x="1073618" y="3254081"/>
                  </a:lnTo>
                  <a:lnTo>
                    <a:pt x="1082280" y="3253121"/>
                  </a:lnTo>
                  <a:lnTo>
                    <a:pt x="1087412" y="3242227"/>
                  </a:lnTo>
                  <a:lnTo>
                    <a:pt x="1073618" y="3243190"/>
                  </a:lnTo>
                  <a:lnTo>
                    <a:pt x="1059505" y="3236141"/>
                  </a:lnTo>
                  <a:lnTo>
                    <a:pt x="1056296" y="3224288"/>
                  </a:lnTo>
                  <a:lnTo>
                    <a:pt x="1068165" y="3226530"/>
                  </a:lnTo>
                  <a:lnTo>
                    <a:pt x="1064636" y="3217881"/>
                  </a:lnTo>
                  <a:close/>
                  <a:moveTo>
                    <a:pt x="1036556" y="3211501"/>
                  </a:moveTo>
                  <a:lnTo>
                    <a:pt x="1042954" y="3212454"/>
                  </a:lnTo>
                  <a:lnTo>
                    <a:pt x="1032178" y="3225472"/>
                  </a:lnTo>
                  <a:lnTo>
                    <a:pt x="1020731" y="3227377"/>
                  </a:lnTo>
                  <a:lnTo>
                    <a:pt x="1025442" y="3219122"/>
                  </a:lnTo>
                  <a:close/>
                  <a:moveTo>
                    <a:pt x="1065497" y="3170226"/>
                  </a:moveTo>
                  <a:lnTo>
                    <a:pt x="1066766" y="3176576"/>
                  </a:lnTo>
                  <a:lnTo>
                    <a:pt x="1060416" y="3174354"/>
                  </a:lnTo>
                  <a:close/>
                  <a:moveTo>
                    <a:pt x="2496621" y="3159114"/>
                  </a:moveTo>
                  <a:lnTo>
                    <a:pt x="2512976" y="3161291"/>
                  </a:lnTo>
                  <a:lnTo>
                    <a:pt x="2507000" y="3179948"/>
                  </a:lnTo>
                  <a:lnTo>
                    <a:pt x="2488130" y="3189277"/>
                  </a:lnTo>
                  <a:lnTo>
                    <a:pt x="2479638" y="3174662"/>
                  </a:lnTo>
                  <a:lnTo>
                    <a:pt x="2481839" y="3166888"/>
                  </a:lnTo>
                  <a:lnTo>
                    <a:pt x="2494420" y="3169687"/>
                  </a:lnTo>
                  <a:close/>
                  <a:moveTo>
                    <a:pt x="949493" y="3151177"/>
                  </a:moveTo>
                  <a:lnTo>
                    <a:pt x="957238" y="3156257"/>
                  </a:lnTo>
                  <a:lnTo>
                    <a:pt x="946125" y="3170226"/>
                  </a:lnTo>
                  <a:close/>
                  <a:moveTo>
                    <a:pt x="1053951" y="3149590"/>
                  </a:moveTo>
                  <a:lnTo>
                    <a:pt x="1060416" y="3156763"/>
                  </a:lnTo>
                  <a:lnTo>
                    <a:pt x="1060416" y="3162999"/>
                  </a:lnTo>
                  <a:lnTo>
                    <a:pt x="1052656" y="3167053"/>
                  </a:lnTo>
                  <a:lnTo>
                    <a:pt x="1043924" y="3161127"/>
                  </a:lnTo>
                  <a:lnTo>
                    <a:pt x="1042953" y="3151773"/>
                  </a:lnTo>
                  <a:close/>
                  <a:moveTo>
                    <a:pt x="957696" y="3089266"/>
                  </a:moveTo>
                  <a:lnTo>
                    <a:pt x="969937" y="3097932"/>
                  </a:lnTo>
                  <a:lnTo>
                    <a:pt x="966877" y="3107561"/>
                  </a:lnTo>
                  <a:lnTo>
                    <a:pt x="958002" y="3112696"/>
                  </a:lnTo>
                  <a:lnTo>
                    <a:pt x="965041" y="3133881"/>
                  </a:lnTo>
                  <a:lnTo>
                    <a:pt x="960144" y="3148003"/>
                  </a:lnTo>
                  <a:lnTo>
                    <a:pt x="950657" y="3139337"/>
                  </a:lnTo>
                  <a:lnTo>
                    <a:pt x="946679" y="3129066"/>
                  </a:lnTo>
                  <a:lnTo>
                    <a:pt x="944536" y="3110771"/>
                  </a:lnTo>
                  <a:lnTo>
                    <a:pt x="945148" y="3090550"/>
                  </a:lnTo>
                  <a:close/>
                  <a:moveTo>
                    <a:pt x="2717252" y="3084501"/>
                  </a:moveTo>
                  <a:lnTo>
                    <a:pt x="2722526" y="3100947"/>
                  </a:lnTo>
                  <a:lnTo>
                    <a:pt x="2711048" y="3096433"/>
                  </a:lnTo>
                  <a:lnTo>
                    <a:pt x="2700501" y="3105139"/>
                  </a:lnTo>
                  <a:lnTo>
                    <a:pt x="2695538" y="3099658"/>
                  </a:lnTo>
                  <a:lnTo>
                    <a:pt x="2702673" y="3089016"/>
                  </a:lnTo>
                  <a:close/>
                  <a:moveTo>
                    <a:pt x="1081056" y="3082917"/>
                  </a:moveTo>
                  <a:lnTo>
                    <a:pt x="1085552" y="3084822"/>
                  </a:lnTo>
                  <a:lnTo>
                    <a:pt x="1087404" y="3093394"/>
                  </a:lnTo>
                  <a:lnTo>
                    <a:pt x="1083700" y="3105141"/>
                  </a:lnTo>
                  <a:lnTo>
                    <a:pt x="1081056" y="3095617"/>
                  </a:lnTo>
                  <a:close/>
                  <a:moveTo>
                    <a:pt x="3278151" y="3081329"/>
                  </a:moveTo>
                  <a:lnTo>
                    <a:pt x="3281326" y="3085759"/>
                  </a:lnTo>
                  <a:lnTo>
                    <a:pt x="3275928" y="3099048"/>
                  </a:lnTo>
                  <a:lnTo>
                    <a:pt x="3272118" y="3137019"/>
                  </a:lnTo>
                  <a:lnTo>
                    <a:pt x="3272436" y="3161067"/>
                  </a:lnTo>
                  <a:lnTo>
                    <a:pt x="3256561" y="3174673"/>
                  </a:lnTo>
                  <a:lnTo>
                    <a:pt x="3251481" y="3207581"/>
                  </a:lnTo>
                  <a:lnTo>
                    <a:pt x="3245448" y="3235745"/>
                  </a:lnTo>
                  <a:lnTo>
                    <a:pt x="3232113" y="3264226"/>
                  </a:lnTo>
                  <a:lnTo>
                    <a:pt x="3220365" y="3268655"/>
                  </a:lnTo>
                  <a:cubicBezTo>
                    <a:pt x="3220048" y="3264119"/>
                    <a:pt x="3219730" y="3259584"/>
                    <a:pt x="3219413" y="3255048"/>
                  </a:cubicBezTo>
                  <a:lnTo>
                    <a:pt x="3232430" y="3179419"/>
                  </a:lnTo>
                  <a:lnTo>
                    <a:pt x="3249258" y="3154106"/>
                  </a:lnTo>
                  <a:lnTo>
                    <a:pt x="3259418" y="3133854"/>
                  </a:lnTo>
                  <a:lnTo>
                    <a:pt x="3265768" y="3118034"/>
                  </a:lnTo>
                  <a:lnTo>
                    <a:pt x="3264498" y="3103479"/>
                  </a:lnTo>
                  <a:close/>
                  <a:moveTo>
                    <a:pt x="963890" y="3071804"/>
                  </a:moveTo>
                  <a:lnTo>
                    <a:pt x="974701" y="3076971"/>
                  </a:lnTo>
                  <a:lnTo>
                    <a:pt x="969132" y="3086091"/>
                  </a:lnTo>
                  <a:lnTo>
                    <a:pt x="961597" y="3083963"/>
                  </a:lnTo>
                  <a:lnTo>
                    <a:pt x="954063" y="3080315"/>
                  </a:lnTo>
                  <a:lnTo>
                    <a:pt x="955045" y="3073020"/>
                  </a:lnTo>
                  <a:close/>
                  <a:moveTo>
                    <a:pt x="960350" y="3040054"/>
                  </a:moveTo>
                  <a:lnTo>
                    <a:pt x="976288" y="3041016"/>
                  </a:lnTo>
                  <a:lnTo>
                    <a:pt x="974100" y="3051920"/>
                  </a:lnTo>
                  <a:lnTo>
                    <a:pt x="968788" y="3050637"/>
                  </a:lnTo>
                  <a:lnTo>
                    <a:pt x="970975" y="3059296"/>
                  </a:lnTo>
                  <a:lnTo>
                    <a:pt x="974100" y="3058975"/>
                  </a:lnTo>
                  <a:cubicBezTo>
                    <a:pt x="974413" y="3063251"/>
                    <a:pt x="974725" y="3067528"/>
                    <a:pt x="975038" y="3071804"/>
                  </a:cubicBezTo>
                  <a:lnTo>
                    <a:pt x="960350" y="3064748"/>
                  </a:lnTo>
                  <a:cubicBezTo>
                    <a:pt x="960037" y="3061862"/>
                    <a:pt x="959725" y="3058975"/>
                    <a:pt x="959412" y="3056089"/>
                  </a:cubicBezTo>
                  <a:lnTo>
                    <a:pt x="941600" y="3052882"/>
                  </a:lnTo>
                  <a:lnTo>
                    <a:pt x="936599" y="3043582"/>
                  </a:lnTo>
                  <a:close/>
                  <a:moveTo>
                    <a:pt x="1047716" y="3033705"/>
                  </a:moveTo>
                  <a:lnTo>
                    <a:pt x="1067084" y="3048347"/>
                  </a:lnTo>
                  <a:lnTo>
                    <a:pt x="1069307" y="3077949"/>
                  </a:lnTo>
                  <a:lnTo>
                    <a:pt x="1066132" y="3087498"/>
                  </a:lnTo>
                  <a:lnTo>
                    <a:pt x="1076926" y="3092590"/>
                  </a:lnTo>
                  <a:lnTo>
                    <a:pt x="1079466" y="3109460"/>
                  </a:lnTo>
                  <a:lnTo>
                    <a:pt x="1084229" y="3109460"/>
                  </a:lnTo>
                  <a:lnTo>
                    <a:pt x="1082642" y="3121874"/>
                  </a:lnTo>
                  <a:lnTo>
                    <a:pt x="1108678" y="3115508"/>
                  </a:lnTo>
                  <a:lnTo>
                    <a:pt x="1111218" y="3125057"/>
                  </a:lnTo>
                  <a:lnTo>
                    <a:pt x="1097247" y="3135879"/>
                  </a:lnTo>
                  <a:lnTo>
                    <a:pt x="1089310" y="3154022"/>
                  </a:lnTo>
                  <a:lnTo>
                    <a:pt x="1080737" y="3159115"/>
                  </a:lnTo>
                  <a:lnTo>
                    <a:pt x="1079784" y="3152749"/>
                  </a:lnTo>
                  <a:lnTo>
                    <a:pt x="1081372" y="3135879"/>
                  </a:lnTo>
                  <a:lnTo>
                    <a:pt x="1066766" y="3136198"/>
                  </a:lnTo>
                  <a:lnTo>
                    <a:pt x="1059148" y="3139381"/>
                  </a:lnTo>
                  <a:lnTo>
                    <a:pt x="1055971" y="3132060"/>
                  </a:lnTo>
                  <a:lnTo>
                    <a:pt x="1045494" y="3119009"/>
                  </a:lnTo>
                  <a:lnTo>
                    <a:pt x="1046446" y="3112006"/>
                  </a:lnTo>
                  <a:lnTo>
                    <a:pt x="1044224" y="3098320"/>
                  </a:lnTo>
                  <a:lnTo>
                    <a:pt x="1032158" y="3089726"/>
                  </a:lnTo>
                  <a:cubicBezTo>
                    <a:pt x="1032370" y="3093970"/>
                    <a:pt x="1032581" y="3098213"/>
                    <a:pt x="1032793" y="3102457"/>
                  </a:cubicBezTo>
                  <a:lnTo>
                    <a:pt x="1019777" y="3099275"/>
                  </a:lnTo>
                  <a:lnTo>
                    <a:pt x="1012474" y="3087816"/>
                  </a:lnTo>
                  <a:lnTo>
                    <a:pt x="1008027" y="3077312"/>
                  </a:lnTo>
                  <a:lnTo>
                    <a:pt x="1015331" y="3068718"/>
                  </a:lnTo>
                  <a:lnTo>
                    <a:pt x="1023904" y="3075084"/>
                  </a:lnTo>
                  <a:lnTo>
                    <a:pt x="1028031" y="3071901"/>
                  </a:lnTo>
                  <a:lnTo>
                    <a:pt x="1023904" y="3055031"/>
                  </a:lnTo>
                  <a:lnTo>
                    <a:pt x="1025491" y="3045482"/>
                  </a:lnTo>
                  <a:lnTo>
                    <a:pt x="1032158" y="3060123"/>
                  </a:lnTo>
                  <a:lnTo>
                    <a:pt x="1049304" y="3065217"/>
                  </a:lnTo>
                  <a:lnTo>
                    <a:pt x="1039462" y="3043254"/>
                  </a:lnTo>
                  <a:close/>
                  <a:moveTo>
                    <a:pt x="2663477" y="3014652"/>
                  </a:moveTo>
                  <a:lnTo>
                    <a:pt x="2668550" y="3015608"/>
                  </a:lnTo>
                  <a:lnTo>
                    <a:pt x="2660624" y="3025162"/>
                  </a:lnTo>
                  <a:lnTo>
                    <a:pt x="2651113" y="3049369"/>
                  </a:lnTo>
                  <a:lnTo>
                    <a:pt x="2659673" y="3062110"/>
                  </a:lnTo>
                  <a:lnTo>
                    <a:pt x="2667282" y="3079946"/>
                  </a:lnTo>
                  <a:lnTo>
                    <a:pt x="2665379" y="3098101"/>
                  </a:lnTo>
                  <a:lnTo>
                    <a:pt x="2651747" y="3118168"/>
                  </a:lnTo>
                  <a:lnTo>
                    <a:pt x="2641284" y="3138552"/>
                  </a:lnTo>
                  <a:lnTo>
                    <a:pt x="2639382" y="3148107"/>
                  </a:lnTo>
                  <a:lnTo>
                    <a:pt x="2633992" y="3144922"/>
                  </a:lnTo>
                  <a:lnTo>
                    <a:pt x="2624481" y="3135367"/>
                  </a:lnTo>
                  <a:lnTo>
                    <a:pt x="2607361" y="3133456"/>
                  </a:lnTo>
                  <a:lnTo>
                    <a:pt x="2591509" y="3129315"/>
                  </a:lnTo>
                  <a:lnTo>
                    <a:pt x="2583266" y="3137596"/>
                  </a:lnTo>
                  <a:lnTo>
                    <a:pt x="2569316" y="3133775"/>
                  </a:lnTo>
                  <a:lnTo>
                    <a:pt x="2548392" y="3148744"/>
                  </a:lnTo>
                  <a:lnTo>
                    <a:pt x="2533808" y="3141738"/>
                  </a:lnTo>
                  <a:lnTo>
                    <a:pt x="2530003" y="3127723"/>
                  </a:lnTo>
                  <a:lnTo>
                    <a:pt x="2504006" y="3142693"/>
                  </a:lnTo>
                  <a:lnTo>
                    <a:pt x="2496714" y="3155433"/>
                  </a:lnTo>
                  <a:lnTo>
                    <a:pt x="2471351" y="3164352"/>
                  </a:lnTo>
                  <a:lnTo>
                    <a:pt x="2468180" y="3181551"/>
                  </a:lnTo>
                  <a:lnTo>
                    <a:pt x="2479277" y="3189514"/>
                  </a:lnTo>
                  <a:lnTo>
                    <a:pt x="2479277" y="3193973"/>
                  </a:lnTo>
                  <a:lnTo>
                    <a:pt x="2485617" y="3200343"/>
                  </a:lnTo>
                  <a:lnTo>
                    <a:pt x="2484666" y="3214677"/>
                  </a:lnTo>
                  <a:lnTo>
                    <a:pt x="2473887" y="3211809"/>
                  </a:lnTo>
                  <a:lnTo>
                    <a:pt x="2477057" y="3200343"/>
                  </a:lnTo>
                  <a:lnTo>
                    <a:pt x="2468814" y="3205439"/>
                  </a:lnTo>
                  <a:lnTo>
                    <a:pt x="2458986" y="3192062"/>
                  </a:lnTo>
                  <a:lnTo>
                    <a:pt x="2449475" y="3187921"/>
                  </a:lnTo>
                  <a:lnTo>
                    <a:pt x="2452328" y="3178047"/>
                  </a:lnTo>
                  <a:lnTo>
                    <a:pt x="2456767" y="3149381"/>
                  </a:lnTo>
                  <a:lnTo>
                    <a:pt x="2481813" y="3128041"/>
                  </a:lnTo>
                  <a:lnTo>
                    <a:pt x="2509396" y="3122945"/>
                  </a:lnTo>
                  <a:lnTo>
                    <a:pt x="2521760" y="3114345"/>
                  </a:lnTo>
                  <a:lnTo>
                    <a:pt x="2562024" y="3109568"/>
                  </a:lnTo>
                  <a:lnTo>
                    <a:pt x="2582632" y="3077717"/>
                  </a:lnTo>
                  <a:lnTo>
                    <a:pt x="2602605" y="3055421"/>
                  </a:lnTo>
                  <a:lnTo>
                    <a:pt x="2615287" y="3047459"/>
                  </a:lnTo>
                  <a:lnTo>
                    <a:pt x="2630188" y="3047459"/>
                  </a:lnTo>
                  <a:lnTo>
                    <a:pt x="2642553" y="3036947"/>
                  </a:lnTo>
                  <a:close/>
                  <a:moveTo>
                    <a:pt x="3448413" y="2979732"/>
                  </a:moveTo>
                  <a:lnTo>
                    <a:pt x="3453791" y="2990488"/>
                  </a:lnTo>
                  <a:lnTo>
                    <a:pt x="3465498" y="2979732"/>
                  </a:lnTo>
                  <a:lnTo>
                    <a:pt x="3471826" y="2991437"/>
                  </a:lnTo>
                  <a:lnTo>
                    <a:pt x="3467396" y="3010102"/>
                  </a:lnTo>
                  <a:lnTo>
                    <a:pt x="3453159" y="3013582"/>
                  </a:lnTo>
                  <a:lnTo>
                    <a:pt x="3450311" y="3061035"/>
                  </a:lnTo>
                  <a:lnTo>
                    <a:pt x="3458537" y="3074321"/>
                  </a:lnTo>
                  <a:lnTo>
                    <a:pt x="3441769" y="3080016"/>
                  </a:lnTo>
                  <a:cubicBezTo>
                    <a:pt x="3441874" y="3085816"/>
                    <a:pt x="3441980" y="3091615"/>
                    <a:pt x="3442085" y="3097415"/>
                  </a:cubicBezTo>
                  <a:lnTo>
                    <a:pt x="3430378" y="3099630"/>
                  </a:lnTo>
                  <a:lnTo>
                    <a:pt x="3407598" y="3133480"/>
                  </a:lnTo>
                  <a:cubicBezTo>
                    <a:pt x="3407914" y="3138752"/>
                    <a:pt x="3408231" y="3144024"/>
                    <a:pt x="3408547" y="3149296"/>
                  </a:cubicBezTo>
                  <a:lnTo>
                    <a:pt x="3381338" y="3155940"/>
                  </a:lnTo>
                  <a:lnTo>
                    <a:pt x="3399056" y="3131898"/>
                  </a:lnTo>
                  <a:lnTo>
                    <a:pt x="3405384" y="3121142"/>
                  </a:lnTo>
                  <a:lnTo>
                    <a:pt x="3388615" y="3129683"/>
                  </a:lnTo>
                  <a:lnTo>
                    <a:pt x="3390197" y="3106272"/>
                  </a:lnTo>
                  <a:lnTo>
                    <a:pt x="3384818" y="3092037"/>
                  </a:lnTo>
                  <a:lnTo>
                    <a:pt x="3394626" y="3078118"/>
                  </a:lnTo>
                  <a:lnTo>
                    <a:pt x="3384502" y="3050912"/>
                  </a:lnTo>
                  <a:lnTo>
                    <a:pt x="3412977" y="3012000"/>
                  </a:lnTo>
                  <a:lnTo>
                    <a:pt x="3414559" y="2994917"/>
                  </a:lnTo>
                  <a:lnTo>
                    <a:pt x="3442085" y="2991437"/>
                  </a:lnTo>
                  <a:close/>
                  <a:moveTo>
                    <a:pt x="3493415" y="2962270"/>
                  </a:moveTo>
                  <a:lnTo>
                    <a:pt x="3495638" y="2975755"/>
                  </a:lnTo>
                  <a:lnTo>
                    <a:pt x="3483890" y="2974150"/>
                  </a:lnTo>
                  <a:lnTo>
                    <a:pt x="3475318" y="2990845"/>
                  </a:lnTo>
                  <a:lnTo>
                    <a:pt x="3473413" y="2976076"/>
                  </a:lnTo>
                  <a:close/>
                  <a:moveTo>
                    <a:pt x="2769847" y="2960682"/>
                  </a:moveTo>
                  <a:lnTo>
                    <a:pt x="2770150" y="2978807"/>
                  </a:lnTo>
                  <a:lnTo>
                    <a:pt x="2761986" y="2994019"/>
                  </a:lnTo>
                  <a:lnTo>
                    <a:pt x="2751100" y="2971363"/>
                  </a:lnTo>
                  <a:lnTo>
                    <a:pt x="2754728" y="2961977"/>
                  </a:lnTo>
                  <a:close/>
                  <a:moveTo>
                    <a:pt x="1053114" y="2895591"/>
                  </a:moveTo>
                  <a:lnTo>
                    <a:pt x="1060733" y="2896547"/>
                  </a:lnTo>
                  <a:lnTo>
                    <a:pt x="1066448" y="2921057"/>
                  </a:lnTo>
                  <a:lnTo>
                    <a:pt x="1051527" y="2933787"/>
                  </a:lnTo>
                  <a:lnTo>
                    <a:pt x="1053749" y="2941110"/>
                  </a:lnTo>
                  <a:lnTo>
                    <a:pt x="1068353" y="2926149"/>
                  </a:lnTo>
                  <a:lnTo>
                    <a:pt x="1071528" y="2931239"/>
                  </a:lnTo>
                  <a:lnTo>
                    <a:pt x="1063274" y="2946204"/>
                  </a:lnTo>
                  <a:lnTo>
                    <a:pt x="1051844" y="2947478"/>
                  </a:lnTo>
                  <a:lnTo>
                    <a:pt x="1042318" y="2957981"/>
                  </a:lnTo>
                  <a:lnTo>
                    <a:pt x="1030571" y="2965621"/>
                  </a:lnTo>
                  <a:lnTo>
                    <a:pt x="1041365" y="2967849"/>
                  </a:lnTo>
                  <a:lnTo>
                    <a:pt x="1043271" y="2977080"/>
                  </a:lnTo>
                  <a:lnTo>
                    <a:pt x="1040413" y="2983446"/>
                  </a:lnTo>
                  <a:lnTo>
                    <a:pt x="1028983" y="2991722"/>
                  </a:lnTo>
                  <a:lnTo>
                    <a:pt x="1020413" y="2991085"/>
                  </a:lnTo>
                  <a:lnTo>
                    <a:pt x="1010885" y="2990130"/>
                  </a:lnTo>
                  <a:lnTo>
                    <a:pt x="1009614" y="2997451"/>
                  </a:lnTo>
                  <a:lnTo>
                    <a:pt x="1004853" y="3013366"/>
                  </a:lnTo>
                  <a:lnTo>
                    <a:pt x="987717" y="3021006"/>
                  </a:lnTo>
                  <a:lnTo>
                    <a:pt x="976287" y="3013366"/>
                  </a:lnTo>
                  <a:lnTo>
                    <a:pt x="986765" y="3006045"/>
                  </a:lnTo>
                  <a:lnTo>
                    <a:pt x="995010" y="2991085"/>
                  </a:lnTo>
                  <a:lnTo>
                    <a:pt x="986447" y="2987266"/>
                  </a:lnTo>
                  <a:lnTo>
                    <a:pt x="983272" y="2980900"/>
                  </a:lnTo>
                  <a:lnTo>
                    <a:pt x="991845" y="2974534"/>
                  </a:lnTo>
                  <a:lnTo>
                    <a:pt x="980097" y="2974534"/>
                  </a:lnTo>
                  <a:lnTo>
                    <a:pt x="976605" y="2955434"/>
                  </a:lnTo>
                  <a:lnTo>
                    <a:pt x="989305" y="2938244"/>
                  </a:lnTo>
                  <a:lnTo>
                    <a:pt x="995645" y="2945568"/>
                  </a:lnTo>
                  <a:lnTo>
                    <a:pt x="996597" y="2940473"/>
                  </a:lnTo>
                  <a:lnTo>
                    <a:pt x="1009297" y="2942384"/>
                  </a:lnTo>
                  <a:lnTo>
                    <a:pt x="1012473" y="2950025"/>
                  </a:lnTo>
                  <a:lnTo>
                    <a:pt x="1012473" y="2939200"/>
                  </a:lnTo>
                  <a:lnTo>
                    <a:pt x="1014377" y="2930921"/>
                  </a:lnTo>
                  <a:lnTo>
                    <a:pt x="1042000" y="2909597"/>
                  </a:lnTo>
                  <a:lnTo>
                    <a:pt x="1051209" y="2904186"/>
                  </a:lnTo>
                  <a:close/>
                  <a:moveTo>
                    <a:pt x="1350059" y="2857495"/>
                  </a:moveTo>
                  <a:lnTo>
                    <a:pt x="1357674" y="2864802"/>
                  </a:lnTo>
                  <a:lnTo>
                    <a:pt x="1355452" y="2876239"/>
                  </a:lnTo>
                  <a:lnTo>
                    <a:pt x="1359577" y="2883863"/>
                  </a:lnTo>
                  <a:lnTo>
                    <a:pt x="1370365" y="2885769"/>
                  </a:lnTo>
                  <a:lnTo>
                    <a:pt x="1361164" y="2908962"/>
                  </a:lnTo>
                  <a:lnTo>
                    <a:pt x="1339906" y="2921989"/>
                  </a:lnTo>
                  <a:lnTo>
                    <a:pt x="1307551" y="2950584"/>
                  </a:lnTo>
                  <a:lnTo>
                    <a:pt x="1298350" y="2965517"/>
                  </a:lnTo>
                  <a:lnTo>
                    <a:pt x="1284393" y="2971871"/>
                  </a:lnTo>
                  <a:lnTo>
                    <a:pt x="1283441" y="2979495"/>
                  </a:lnTo>
                  <a:lnTo>
                    <a:pt x="1266628" y="2996334"/>
                  </a:lnTo>
                  <a:lnTo>
                    <a:pt x="1259332" y="2995381"/>
                  </a:lnTo>
                  <a:lnTo>
                    <a:pt x="1243469" y="2999829"/>
                  </a:lnTo>
                  <a:lnTo>
                    <a:pt x="1258381" y="3002688"/>
                  </a:lnTo>
                  <a:lnTo>
                    <a:pt x="1261553" y="3008089"/>
                  </a:lnTo>
                  <a:lnTo>
                    <a:pt x="1290103" y="2999193"/>
                  </a:lnTo>
                  <a:lnTo>
                    <a:pt x="1295496" y="3001417"/>
                  </a:lnTo>
                  <a:lnTo>
                    <a:pt x="1278683" y="3023657"/>
                  </a:lnTo>
                  <a:lnTo>
                    <a:pt x="1272973" y="3016667"/>
                  </a:lnTo>
                  <a:lnTo>
                    <a:pt x="1246006" y="3027152"/>
                  </a:lnTo>
                  <a:lnTo>
                    <a:pt x="1232366" y="3043037"/>
                  </a:lnTo>
                  <a:lnTo>
                    <a:pt x="1233635" y="3047167"/>
                  </a:lnTo>
                  <a:lnTo>
                    <a:pt x="1246006" y="3037636"/>
                  </a:lnTo>
                  <a:lnTo>
                    <a:pt x="1261870" y="3031282"/>
                  </a:lnTo>
                  <a:lnTo>
                    <a:pt x="1267262" y="3030964"/>
                  </a:lnTo>
                  <a:lnTo>
                    <a:pt x="1261870" y="3052251"/>
                  </a:lnTo>
                  <a:lnTo>
                    <a:pt x="1251719" y="3057652"/>
                  </a:lnTo>
                  <a:lnTo>
                    <a:pt x="1240931" y="3060193"/>
                  </a:lnTo>
                  <a:lnTo>
                    <a:pt x="1234586" y="3058923"/>
                  </a:lnTo>
                  <a:lnTo>
                    <a:pt x="1231415" y="3062099"/>
                  </a:lnTo>
                  <a:lnTo>
                    <a:pt x="1248227" y="3072584"/>
                  </a:lnTo>
                  <a:lnTo>
                    <a:pt x="1255844" y="3071313"/>
                  </a:lnTo>
                  <a:lnTo>
                    <a:pt x="1272656" y="3057652"/>
                  </a:lnTo>
                  <a:lnTo>
                    <a:pt x="1267262" y="3051297"/>
                  </a:lnTo>
                  <a:lnTo>
                    <a:pt x="1289468" y="3046849"/>
                  </a:lnTo>
                  <a:lnTo>
                    <a:pt x="1293592" y="3042719"/>
                  </a:lnTo>
                  <a:lnTo>
                    <a:pt x="1308502" y="3041448"/>
                  </a:lnTo>
                  <a:lnTo>
                    <a:pt x="1318970" y="3038271"/>
                  </a:lnTo>
                  <a:lnTo>
                    <a:pt x="1327217" y="3031599"/>
                  </a:lnTo>
                  <a:lnTo>
                    <a:pt x="1342126" y="3025245"/>
                  </a:lnTo>
                  <a:lnTo>
                    <a:pt x="1358942" y="3031282"/>
                  </a:lnTo>
                  <a:lnTo>
                    <a:pt x="1371634" y="3035730"/>
                  </a:lnTo>
                  <a:lnTo>
                    <a:pt x="1382421" y="3030011"/>
                  </a:lnTo>
                  <a:lnTo>
                    <a:pt x="1401459" y="3024610"/>
                  </a:lnTo>
                  <a:lnTo>
                    <a:pt x="1414150" y="3030964"/>
                  </a:lnTo>
                  <a:lnTo>
                    <a:pt x="1437305" y="3028423"/>
                  </a:lnTo>
                  <a:lnTo>
                    <a:pt x="1461412" y="3029375"/>
                  </a:lnTo>
                  <a:lnTo>
                    <a:pt x="1474101" y="3033506"/>
                  </a:lnTo>
                  <a:lnTo>
                    <a:pt x="1481080" y="3052568"/>
                  </a:lnTo>
                  <a:lnTo>
                    <a:pt x="1479176" y="3086245"/>
                  </a:lnTo>
                  <a:lnTo>
                    <a:pt x="1459192" y="3112932"/>
                  </a:lnTo>
                  <a:lnTo>
                    <a:pt x="1455069" y="3142162"/>
                  </a:lnTo>
                  <a:lnTo>
                    <a:pt x="1440795" y="3172026"/>
                  </a:lnTo>
                  <a:lnTo>
                    <a:pt x="1437940" y="3193312"/>
                  </a:lnTo>
                  <a:lnTo>
                    <a:pt x="1422080" y="3203797"/>
                  </a:lnTo>
                  <a:lnTo>
                    <a:pt x="1420812" y="3217460"/>
                  </a:lnTo>
                  <a:lnTo>
                    <a:pt x="1406535" y="3226990"/>
                  </a:lnTo>
                  <a:lnTo>
                    <a:pt x="1402092" y="3238747"/>
                  </a:lnTo>
                  <a:lnTo>
                    <a:pt x="1394161" y="3252727"/>
                  </a:lnTo>
                  <a:lnTo>
                    <a:pt x="1371634" y="3245102"/>
                  </a:lnTo>
                  <a:lnTo>
                    <a:pt x="1358942" y="3257175"/>
                  </a:lnTo>
                  <a:lnTo>
                    <a:pt x="1361164" y="3262260"/>
                  </a:lnTo>
                  <a:lnTo>
                    <a:pt x="1370682" y="3255904"/>
                  </a:lnTo>
                  <a:lnTo>
                    <a:pt x="1383373" y="3254634"/>
                  </a:lnTo>
                  <a:lnTo>
                    <a:pt x="1391940" y="3260035"/>
                  </a:lnTo>
                  <a:lnTo>
                    <a:pt x="1389718" y="3266390"/>
                  </a:lnTo>
                  <a:lnTo>
                    <a:pt x="1401459" y="3270203"/>
                  </a:lnTo>
                  <a:lnTo>
                    <a:pt x="1404631" y="3277827"/>
                  </a:lnTo>
                  <a:lnTo>
                    <a:pt x="1403679" y="3283230"/>
                  </a:lnTo>
                  <a:lnTo>
                    <a:pt x="1399237" y="3289581"/>
                  </a:lnTo>
                  <a:lnTo>
                    <a:pt x="1385911" y="3289581"/>
                  </a:lnTo>
                  <a:lnTo>
                    <a:pt x="1374172" y="3288629"/>
                  </a:lnTo>
                  <a:lnTo>
                    <a:pt x="1371000" y="3297844"/>
                  </a:lnTo>
                  <a:lnTo>
                    <a:pt x="1363702" y="3307374"/>
                  </a:lnTo>
                  <a:lnTo>
                    <a:pt x="1348790" y="3314363"/>
                  </a:lnTo>
                  <a:lnTo>
                    <a:pt x="1338636" y="3312140"/>
                  </a:lnTo>
                  <a:lnTo>
                    <a:pt x="1312944" y="3312457"/>
                  </a:lnTo>
                  <a:lnTo>
                    <a:pt x="1288834" y="3314682"/>
                  </a:lnTo>
                  <a:lnTo>
                    <a:pt x="1288834" y="3319766"/>
                  </a:lnTo>
                  <a:lnTo>
                    <a:pt x="1303426" y="3317859"/>
                  </a:lnTo>
                  <a:lnTo>
                    <a:pt x="1319287" y="3319448"/>
                  </a:lnTo>
                  <a:lnTo>
                    <a:pt x="1331022" y="3323896"/>
                  </a:lnTo>
                  <a:lnTo>
                    <a:pt x="1346886" y="3328663"/>
                  </a:lnTo>
                  <a:lnTo>
                    <a:pt x="1369412" y="3330886"/>
                  </a:lnTo>
                  <a:lnTo>
                    <a:pt x="1377662" y="3328663"/>
                  </a:lnTo>
                  <a:lnTo>
                    <a:pt x="1392257" y="3315000"/>
                  </a:lnTo>
                  <a:lnTo>
                    <a:pt x="1403996" y="3315635"/>
                  </a:lnTo>
                  <a:lnTo>
                    <a:pt x="1415736" y="3321989"/>
                  </a:lnTo>
                  <a:lnTo>
                    <a:pt x="1426204" y="3333427"/>
                  </a:lnTo>
                  <a:lnTo>
                    <a:pt x="1441112" y="3338512"/>
                  </a:lnTo>
                  <a:lnTo>
                    <a:pt x="1459192" y="3345818"/>
                  </a:lnTo>
                  <a:lnTo>
                    <a:pt x="1482666" y="3379492"/>
                  </a:lnTo>
                  <a:lnTo>
                    <a:pt x="1484252" y="3380763"/>
                  </a:lnTo>
                  <a:lnTo>
                    <a:pt x="1486474" y="3382034"/>
                  </a:lnTo>
                  <a:lnTo>
                    <a:pt x="1492503" y="3385847"/>
                  </a:lnTo>
                  <a:lnTo>
                    <a:pt x="1500748" y="3389659"/>
                  </a:lnTo>
                  <a:lnTo>
                    <a:pt x="1512809" y="3414758"/>
                  </a:lnTo>
                  <a:lnTo>
                    <a:pt x="1502335" y="3420477"/>
                  </a:lnTo>
                  <a:lnTo>
                    <a:pt x="1497895" y="3429056"/>
                  </a:lnTo>
                  <a:lnTo>
                    <a:pt x="1508679" y="3433821"/>
                  </a:lnTo>
                  <a:lnTo>
                    <a:pt x="1515344" y="3449707"/>
                  </a:lnTo>
                  <a:lnTo>
                    <a:pt x="1519468" y="3486562"/>
                  </a:lnTo>
                  <a:lnTo>
                    <a:pt x="1529300" y="3508484"/>
                  </a:lnTo>
                  <a:lnTo>
                    <a:pt x="1526130" y="3514838"/>
                  </a:lnTo>
                  <a:lnTo>
                    <a:pt x="1538820" y="3520239"/>
                  </a:lnTo>
                  <a:lnTo>
                    <a:pt x="1544213" y="3527229"/>
                  </a:lnTo>
                  <a:lnTo>
                    <a:pt x="1553094" y="3538031"/>
                  </a:lnTo>
                  <a:lnTo>
                    <a:pt x="1546752" y="3549469"/>
                  </a:lnTo>
                  <a:lnTo>
                    <a:pt x="1540406" y="3565672"/>
                  </a:lnTo>
                  <a:lnTo>
                    <a:pt x="1546752" y="3559318"/>
                  </a:lnTo>
                  <a:lnTo>
                    <a:pt x="1557220" y="3557730"/>
                  </a:lnTo>
                  <a:lnTo>
                    <a:pt x="1560393" y="3552328"/>
                  </a:lnTo>
                  <a:lnTo>
                    <a:pt x="1569910" y="3552328"/>
                  </a:lnTo>
                  <a:lnTo>
                    <a:pt x="1578475" y="3560907"/>
                  </a:lnTo>
                  <a:lnTo>
                    <a:pt x="1594337" y="3572344"/>
                  </a:lnTo>
                  <a:lnTo>
                    <a:pt x="1618764" y="3594267"/>
                  </a:lnTo>
                  <a:lnTo>
                    <a:pt x="1629867" y="3618413"/>
                  </a:lnTo>
                  <a:lnTo>
                    <a:pt x="1648901" y="3631121"/>
                  </a:lnTo>
                  <a:lnTo>
                    <a:pt x="1640335" y="3642559"/>
                  </a:lnTo>
                  <a:lnTo>
                    <a:pt x="1655563" y="3681320"/>
                  </a:lnTo>
                  <a:lnTo>
                    <a:pt x="1679355" y="3704196"/>
                  </a:lnTo>
                  <a:lnTo>
                    <a:pt x="1685700" y="3721352"/>
                  </a:lnTo>
                  <a:lnTo>
                    <a:pt x="1674914" y="3709597"/>
                  </a:lnTo>
                  <a:lnTo>
                    <a:pt x="1654928" y="3713092"/>
                  </a:lnTo>
                  <a:lnTo>
                    <a:pt x="1649535" y="3708961"/>
                  </a:lnTo>
                  <a:lnTo>
                    <a:pt x="1635894" y="3708961"/>
                  </a:lnTo>
                  <a:lnTo>
                    <a:pt x="1620032" y="3699748"/>
                  </a:lnTo>
                  <a:lnTo>
                    <a:pt x="1602902" y="3700701"/>
                  </a:lnTo>
                  <a:lnTo>
                    <a:pt x="1589261" y="3700065"/>
                  </a:lnTo>
                  <a:lnTo>
                    <a:pt x="1586406" y="3706420"/>
                  </a:lnTo>
                  <a:lnTo>
                    <a:pt x="1599730" y="3705149"/>
                  </a:lnTo>
                  <a:lnTo>
                    <a:pt x="1612419" y="3705149"/>
                  </a:lnTo>
                  <a:lnTo>
                    <a:pt x="1620984" y="3712456"/>
                  </a:lnTo>
                  <a:lnTo>
                    <a:pt x="1633674" y="3713092"/>
                  </a:lnTo>
                  <a:lnTo>
                    <a:pt x="1646363" y="3712138"/>
                  </a:lnTo>
                  <a:lnTo>
                    <a:pt x="1653976" y="3722623"/>
                  </a:lnTo>
                  <a:lnTo>
                    <a:pt x="1668569" y="3729930"/>
                  </a:lnTo>
                  <a:lnTo>
                    <a:pt x="1683796" y="3745498"/>
                  </a:lnTo>
                  <a:lnTo>
                    <a:pt x="1692361" y="3760113"/>
                  </a:lnTo>
                  <a:lnTo>
                    <a:pt x="1694899" y="3787436"/>
                  </a:lnTo>
                  <a:lnTo>
                    <a:pt x="1687286" y="3799192"/>
                  </a:lnTo>
                  <a:lnTo>
                    <a:pt x="1673962" y="3811900"/>
                  </a:lnTo>
                  <a:lnTo>
                    <a:pt x="1665397" y="3830963"/>
                  </a:lnTo>
                  <a:lnTo>
                    <a:pt x="1673962" y="3841766"/>
                  </a:lnTo>
                  <a:lnTo>
                    <a:pt x="1692044" y="3848755"/>
                  </a:lnTo>
                  <a:lnTo>
                    <a:pt x="1697437" y="3846531"/>
                  </a:lnTo>
                  <a:lnTo>
                    <a:pt x="1701561" y="3831599"/>
                  </a:lnTo>
                  <a:lnTo>
                    <a:pt x="1705368" y="3820161"/>
                  </a:lnTo>
                  <a:lnTo>
                    <a:pt x="1720278" y="3816984"/>
                  </a:lnTo>
                  <a:lnTo>
                    <a:pt x="1733918" y="3814760"/>
                  </a:lnTo>
                  <a:lnTo>
                    <a:pt x="1755173" y="3818572"/>
                  </a:lnTo>
                  <a:lnTo>
                    <a:pt x="1800854" y="3826833"/>
                  </a:lnTo>
                  <a:lnTo>
                    <a:pt x="1812592" y="3845578"/>
                  </a:lnTo>
                  <a:lnTo>
                    <a:pt x="1835115" y="3887516"/>
                  </a:lnTo>
                  <a:lnTo>
                    <a:pt x="1831308" y="3910709"/>
                  </a:lnTo>
                  <a:lnTo>
                    <a:pt x="1824964" y="3936126"/>
                  </a:lnTo>
                  <a:lnTo>
                    <a:pt x="1809419" y="3962814"/>
                  </a:lnTo>
                  <a:lnTo>
                    <a:pt x="1796730" y="3960590"/>
                  </a:lnTo>
                  <a:lnTo>
                    <a:pt x="1785310" y="3966945"/>
                  </a:lnTo>
                  <a:lnTo>
                    <a:pt x="1785310" y="3980606"/>
                  </a:lnTo>
                  <a:lnTo>
                    <a:pt x="1791655" y="3986007"/>
                  </a:lnTo>
                  <a:lnTo>
                    <a:pt x="1788482" y="3996810"/>
                  </a:lnTo>
                  <a:lnTo>
                    <a:pt x="1776745" y="3999987"/>
                  </a:lnTo>
                  <a:lnTo>
                    <a:pt x="1765642" y="3998716"/>
                  </a:lnTo>
                  <a:lnTo>
                    <a:pt x="1759297" y="3994903"/>
                  </a:lnTo>
                  <a:lnTo>
                    <a:pt x="1753904" y="4003482"/>
                  </a:lnTo>
                  <a:lnTo>
                    <a:pt x="1741215" y="4002211"/>
                  </a:lnTo>
                  <a:lnTo>
                    <a:pt x="1734870" y="4005388"/>
                  </a:lnTo>
                  <a:lnTo>
                    <a:pt x="1750732" y="4014602"/>
                  </a:lnTo>
                  <a:lnTo>
                    <a:pt x="1749780" y="4023180"/>
                  </a:lnTo>
                  <a:lnTo>
                    <a:pt x="1741532" y="4031758"/>
                  </a:lnTo>
                  <a:lnTo>
                    <a:pt x="1737408" y="4046691"/>
                  </a:lnTo>
                  <a:lnTo>
                    <a:pt x="1728843" y="4053998"/>
                  </a:lnTo>
                  <a:lnTo>
                    <a:pt x="1712981" y="4047962"/>
                  </a:lnTo>
                  <a:lnTo>
                    <a:pt x="1726622" y="4058128"/>
                  </a:lnTo>
                  <a:lnTo>
                    <a:pt x="1714250" y="4069884"/>
                  </a:lnTo>
                  <a:lnTo>
                    <a:pt x="1719643" y="4075285"/>
                  </a:lnTo>
                  <a:lnTo>
                    <a:pt x="1730112" y="4063530"/>
                  </a:lnTo>
                  <a:lnTo>
                    <a:pt x="1740898" y="4072743"/>
                  </a:lnTo>
                  <a:lnTo>
                    <a:pt x="1762152" y="4075920"/>
                  </a:lnTo>
                  <a:lnTo>
                    <a:pt x="1773255" y="4070519"/>
                  </a:lnTo>
                  <a:lnTo>
                    <a:pt x="1794510" y="4063847"/>
                  </a:lnTo>
                  <a:lnTo>
                    <a:pt x="1804027" y="4065118"/>
                  </a:lnTo>
                  <a:lnTo>
                    <a:pt x="1797682" y="4074650"/>
                  </a:lnTo>
                  <a:lnTo>
                    <a:pt x="1801171" y="4096572"/>
                  </a:lnTo>
                  <a:lnTo>
                    <a:pt x="1793875" y="4105150"/>
                  </a:lnTo>
                  <a:lnTo>
                    <a:pt x="1761200" y="4113728"/>
                  </a:lnTo>
                  <a:lnTo>
                    <a:pt x="1756125" y="4134062"/>
                  </a:lnTo>
                  <a:lnTo>
                    <a:pt x="1726622" y="4139463"/>
                  </a:lnTo>
                  <a:lnTo>
                    <a:pt x="1673010" y="4158844"/>
                  </a:lnTo>
                  <a:lnTo>
                    <a:pt x="1660956" y="4150583"/>
                  </a:lnTo>
                  <a:lnTo>
                    <a:pt x="1611468" y="4149948"/>
                  </a:lnTo>
                  <a:lnTo>
                    <a:pt x="1601950" y="4165833"/>
                  </a:lnTo>
                  <a:lnTo>
                    <a:pt x="1583868" y="4158844"/>
                  </a:lnTo>
                  <a:lnTo>
                    <a:pt x="1579744" y="4148041"/>
                  </a:lnTo>
                  <a:lnTo>
                    <a:pt x="1568958" y="4147088"/>
                  </a:lnTo>
                  <a:lnTo>
                    <a:pt x="1564834" y="4144229"/>
                  </a:lnTo>
                  <a:lnTo>
                    <a:pt x="1557220" y="4153760"/>
                  </a:lnTo>
                  <a:lnTo>
                    <a:pt x="1548972" y="4149630"/>
                  </a:lnTo>
                  <a:lnTo>
                    <a:pt x="1535013" y="4131838"/>
                  </a:lnTo>
                  <a:lnTo>
                    <a:pt x="1520103" y="4131838"/>
                  </a:lnTo>
                  <a:lnTo>
                    <a:pt x="1528668" y="4139463"/>
                  </a:lnTo>
                  <a:lnTo>
                    <a:pt x="1532792" y="4145500"/>
                  </a:lnTo>
                  <a:lnTo>
                    <a:pt x="1530254" y="4151854"/>
                  </a:lnTo>
                  <a:lnTo>
                    <a:pt x="1514075" y="4162656"/>
                  </a:lnTo>
                  <a:lnTo>
                    <a:pt x="1509948" y="4168057"/>
                  </a:lnTo>
                  <a:lnTo>
                    <a:pt x="1494090" y="4165833"/>
                  </a:lnTo>
                  <a:lnTo>
                    <a:pt x="1478224" y="4159479"/>
                  </a:lnTo>
                  <a:lnTo>
                    <a:pt x="1472832" y="4168057"/>
                  </a:lnTo>
                  <a:lnTo>
                    <a:pt x="1485838" y="4176636"/>
                  </a:lnTo>
                  <a:lnTo>
                    <a:pt x="1474101" y="4191250"/>
                  </a:lnTo>
                  <a:lnTo>
                    <a:pt x="1469977" y="4187120"/>
                  </a:lnTo>
                  <a:lnTo>
                    <a:pt x="1450946" y="4184261"/>
                  </a:lnTo>
                  <a:lnTo>
                    <a:pt x="1430645" y="4191886"/>
                  </a:lnTo>
                  <a:lnTo>
                    <a:pt x="1416053" y="4168693"/>
                  </a:lnTo>
                  <a:lnTo>
                    <a:pt x="1375758" y="4165833"/>
                  </a:lnTo>
                  <a:lnTo>
                    <a:pt x="1351645" y="4183943"/>
                  </a:lnTo>
                  <a:lnTo>
                    <a:pt x="1339906" y="4182037"/>
                  </a:lnTo>
                  <a:lnTo>
                    <a:pt x="1335781" y="4172505"/>
                  </a:lnTo>
                  <a:lnTo>
                    <a:pt x="1324997" y="4196969"/>
                  </a:lnTo>
                  <a:cubicBezTo>
                    <a:pt x="1325525" y="4208513"/>
                    <a:pt x="1326054" y="4220056"/>
                    <a:pt x="1326582" y="4231600"/>
                  </a:cubicBezTo>
                  <a:lnTo>
                    <a:pt x="1311992" y="4234777"/>
                  </a:lnTo>
                  <a:lnTo>
                    <a:pt x="1296130" y="4227787"/>
                  </a:lnTo>
                  <a:lnTo>
                    <a:pt x="1271704" y="4224928"/>
                  </a:lnTo>
                  <a:lnTo>
                    <a:pt x="1243152" y="4215397"/>
                  </a:lnTo>
                  <a:lnTo>
                    <a:pt x="1218725" y="4217938"/>
                  </a:lnTo>
                  <a:lnTo>
                    <a:pt x="1211112" y="4233824"/>
                  </a:lnTo>
                  <a:lnTo>
                    <a:pt x="1181926" y="4251934"/>
                  </a:lnTo>
                  <a:lnTo>
                    <a:pt x="1187319" y="4266866"/>
                  </a:lnTo>
                  <a:lnTo>
                    <a:pt x="1184464" y="4275127"/>
                  </a:lnTo>
                  <a:lnTo>
                    <a:pt x="1171774" y="4270043"/>
                  </a:lnTo>
                  <a:lnTo>
                    <a:pt x="1150519" y="4257653"/>
                  </a:lnTo>
                  <a:lnTo>
                    <a:pt x="1135608" y="4262736"/>
                  </a:lnTo>
                  <a:lnTo>
                    <a:pt x="1134657" y="4274491"/>
                  </a:lnTo>
                  <a:lnTo>
                    <a:pt x="1120698" y="4263371"/>
                  </a:lnTo>
                  <a:lnTo>
                    <a:pt x="1125139" y="4249392"/>
                  </a:lnTo>
                  <a:lnTo>
                    <a:pt x="1137512" y="4250027"/>
                  </a:lnTo>
                  <a:lnTo>
                    <a:pt x="1141636" y="4243038"/>
                  </a:lnTo>
                  <a:lnTo>
                    <a:pt x="1175264" y="4223657"/>
                  </a:lnTo>
                  <a:lnTo>
                    <a:pt x="1200326" y="4180130"/>
                  </a:lnTo>
                  <a:lnTo>
                    <a:pt x="1230146" y="4169328"/>
                  </a:lnTo>
                  <a:lnTo>
                    <a:pt x="1238711" y="4117541"/>
                  </a:lnTo>
                  <a:lnTo>
                    <a:pt x="1249498" y="4116270"/>
                  </a:lnTo>
                  <a:lnTo>
                    <a:pt x="1262187" y="4123895"/>
                  </a:lnTo>
                  <a:lnTo>
                    <a:pt x="1279000" y="4109916"/>
                  </a:lnTo>
                  <a:lnTo>
                    <a:pt x="1263138" y="4114364"/>
                  </a:lnTo>
                  <a:lnTo>
                    <a:pt x="1259967" y="4107692"/>
                  </a:lnTo>
                  <a:lnTo>
                    <a:pt x="1264090" y="4094030"/>
                  </a:lnTo>
                  <a:lnTo>
                    <a:pt x="1306282" y="4087358"/>
                  </a:lnTo>
                  <a:lnTo>
                    <a:pt x="1355135" y="4095301"/>
                  </a:lnTo>
                  <a:lnTo>
                    <a:pt x="1376076" y="4093077"/>
                  </a:lnTo>
                  <a:lnTo>
                    <a:pt x="1382421" y="4064800"/>
                  </a:lnTo>
                  <a:lnTo>
                    <a:pt x="1413832" y="4045102"/>
                  </a:lnTo>
                  <a:lnTo>
                    <a:pt x="1418908" y="4026357"/>
                  </a:lnTo>
                  <a:lnTo>
                    <a:pt x="1444918" y="4000622"/>
                  </a:lnTo>
                  <a:lnTo>
                    <a:pt x="1447139" y="3991409"/>
                  </a:lnTo>
                  <a:lnTo>
                    <a:pt x="1438574" y="4001893"/>
                  </a:lnTo>
                  <a:lnTo>
                    <a:pt x="1418908" y="4017779"/>
                  </a:lnTo>
                  <a:lnTo>
                    <a:pt x="1405900" y="4024451"/>
                  </a:lnTo>
                  <a:lnTo>
                    <a:pt x="1392575" y="4039066"/>
                  </a:lnTo>
                  <a:lnTo>
                    <a:pt x="1376711" y="4041290"/>
                  </a:lnTo>
                  <a:lnTo>
                    <a:pt x="1358942" y="4059717"/>
                  </a:lnTo>
                  <a:lnTo>
                    <a:pt x="1334512" y="4065118"/>
                  </a:lnTo>
                  <a:lnTo>
                    <a:pt x="1314530" y="4043196"/>
                  </a:lnTo>
                  <a:lnTo>
                    <a:pt x="1297082" y="4025404"/>
                  </a:lnTo>
                  <a:lnTo>
                    <a:pt x="1281538" y="4039066"/>
                  </a:lnTo>
                  <a:lnTo>
                    <a:pt x="1257112" y="4038430"/>
                  </a:lnTo>
                  <a:lnTo>
                    <a:pt x="1242517" y="4032076"/>
                  </a:lnTo>
                  <a:lnTo>
                    <a:pt x="1272656" y="4013966"/>
                  </a:lnTo>
                  <a:lnTo>
                    <a:pt x="1243152" y="4013013"/>
                  </a:lnTo>
                  <a:lnTo>
                    <a:pt x="1243152" y="4002846"/>
                  </a:lnTo>
                  <a:lnTo>
                    <a:pt x="1227608" y="4016508"/>
                  </a:lnTo>
                  <a:lnTo>
                    <a:pt x="1206353" y="4023815"/>
                  </a:lnTo>
                  <a:lnTo>
                    <a:pt x="1200008" y="4034618"/>
                  </a:lnTo>
                  <a:lnTo>
                    <a:pt x="1184464" y="4034935"/>
                  </a:lnTo>
                  <a:lnTo>
                    <a:pt x="1178754" y="4020003"/>
                  </a:lnTo>
                  <a:lnTo>
                    <a:pt x="1165112" y="4013649"/>
                  </a:lnTo>
                  <a:lnTo>
                    <a:pt x="1165112" y="4005388"/>
                  </a:lnTo>
                  <a:lnTo>
                    <a:pt x="1175580" y="3994903"/>
                  </a:lnTo>
                  <a:lnTo>
                    <a:pt x="1156546" y="3991726"/>
                  </a:lnTo>
                  <a:lnTo>
                    <a:pt x="1155277" y="3988549"/>
                  </a:lnTo>
                  <a:lnTo>
                    <a:pt x="1166064" y="3989502"/>
                  </a:lnTo>
                  <a:lnTo>
                    <a:pt x="1170823" y="3982195"/>
                  </a:lnTo>
                  <a:lnTo>
                    <a:pt x="1182560" y="3972663"/>
                  </a:lnTo>
                  <a:lnTo>
                    <a:pt x="1204767" y="3971075"/>
                  </a:lnTo>
                  <a:lnTo>
                    <a:pt x="1220312" y="3958366"/>
                  </a:lnTo>
                  <a:lnTo>
                    <a:pt x="1239663" y="3944705"/>
                  </a:lnTo>
                  <a:lnTo>
                    <a:pt x="1261553" y="3933902"/>
                  </a:lnTo>
                  <a:lnTo>
                    <a:pt x="1274242" y="3911662"/>
                  </a:lnTo>
                  <a:lnTo>
                    <a:pt x="1288834" y="3879891"/>
                  </a:lnTo>
                  <a:lnTo>
                    <a:pt x="1275828" y="3878938"/>
                  </a:lnTo>
                  <a:lnTo>
                    <a:pt x="1278683" y="3858922"/>
                  </a:lnTo>
                  <a:lnTo>
                    <a:pt x="1269166" y="3851615"/>
                  </a:lnTo>
                  <a:lnTo>
                    <a:pt x="1267262" y="3837635"/>
                  </a:lnTo>
                  <a:lnTo>
                    <a:pt x="1269801" y="3828104"/>
                  </a:lnTo>
                  <a:lnTo>
                    <a:pt x="1259650" y="3833823"/>
                  </a:lnTo>
                  <a:lnTo>
                    <a:pt x="1237441" y="3837953"/>
                  </a:lnTo>
                  <a:lnTo>
                    <a:pt x="1234269" y="3848755"/>
                  </a:lnTo>
                  <a:lnTo>
                    <a:pt x="1227925" y="3852885"/>
                  </a:lnTo>
                  <a:lnTo>
                    <a:pt x="1213967" y="3846849"/>
                  </a:lnTo>
                  <a:lnTo>
                    <a:pt x="1201594" y="3857651"/>
                  </a:lnTo>
                  <a:lnTo>
                    <a:pt x="1196519" y="3853203"/>
                  </a:lnTo>
                  <a:lnTo>
                    <a:pt x="1221580" y="3825562"/>
                  </a:lnTo>
                  <a:lnTo>
                    <a:pt x="1232049" y="3823656"/>
                  </a:lnTo>
                  <a:lnTo>
                    <a:pt x="1243469" y="3817937"/>
                  </a:lnTo>
                  <a:lnTo>
                    <a:pt x="1256160" y="3805228"/>
                  </a:lnTo>
                  <a:cubicBezTo>
                    <a:pt x="1255843" y="3799721"/>
                    <a:pt x="1255527" y="3794214"/>
                    <a:pt x="1255210" y="3788707"/>
                  </a:cubicBezTo>
                  <a:lnTo>
                    <a:pt x="1266312" y="3780129"/>
                  </a:lnTo>
                  <a:lnTo>
                    <a:pt x="1297082" y="3762655"/>
                  </a:lnTo>
                  <a:lnTo>
                    <a:pt x="1311992" y="3769009"/>
                  </a:lnTo>
                  <a:lnTo>
                    <a:pt x="1329120" y="3774093"/>
                  </a:lnTo>
                  <a:lnTo>
                    <a:pt x="1342444" y="3764561"/>
                  </a:lnTo>
                  <a:lnTo>
                    <a:pt x="1351962" y="3769645"/>
                  </a:lnTo>
                  <a:lnTo>
                    <a:pt x="1376393" y="3774728"/>
                  </a:lnTo>
                  <a:lnTo>
                    <a:pt x="1355135" y="3762337"/>
                  </a:lnTo>
                  <a:lnTo>
                    <a:pt x="1359260" y="3755030"/>
                  </a:lnTo>
                  <a:lnTo>
                    <a:pt x="1373855" y="3742957"/>
                  </a:lnTo>
                  <a:lnTo>
                    <a:pt x="1377345" y="3759795"/>
                  </a:lnTo>
                  <a:lnTo>
                    <a:pt x="1390036" y="3766150"/>
                  </a:lnTo>
                  <a:lnTo>
                    <a:pt x="1398602" y="3760431"/>
                  </a:lnTo>
                  <a:lnTo>
                    <a:pt x="1383691" y="3752488"/>
                  </a:lnTo>
                  <a:lnTo>
                    <a:pt x="1373855" y="3737873"/>
                  </a:lnTo>
                  <a:lnTo>
                    <a:pt x="1371634" y="3718810"/>
                  </a:lnTo>
                  <a:lnTo>
                    <a:pt x="1379883" y="3698794"/>
                  </a:lnTo>
                  <a:lnTo>
                    <a:pt x="1391622" y="3694346"/>
                  </a:lnTo>
                  <a:lnTo>
                    <a:pt x="1377662" y="3693393"/>
                  </a:lnTo>
                  <a:lnTo>
                    <a:pt x="1375758" y="3673377"/>
                  </a:lnTo>
                  <a:lnTo>
                    <a:pt x="1384960" y="3665117"/>
                  </a:lnTo>
                  <a:lnTo>
                    <a:pt x="1394478" y="3663846"/>
                  </a:lnTo>
                  <a:lnTo>
                    <a:pt x="1396382" y="3656539"/>
                  </a:lnTo>
                  <a:lnTo>
                    <a:pt x="1383691" y="3640653"/>
                  </a:lnTo>
                  <a:lnTo>
                    <a:pt x="1380201" y="3632392"/>
                  </a:lnTo>
                  <a:lnTo>
                    <a:pt x="1392891" y="3621590"/>
                  </a:lnTo>
                  <a:lnTo>
                    <a:pt x="1387815" y="3614283"/>
                  </a:lnTo>
                  <a:lnTo>
                    <a:pt x="1382421" y="3623814"/>
                  </a:lnTo>
                  <a:lnTo>
                    <a:pt x="1372902" y="3629215"/>
                  </a:lnTo>
                  <a:lnTo>
                    <a:pt x="1371634" y="3623814"/>
                  </a:lnTo>
                  <a:lnTo>
                    <a:pt x="1364653" y="3633663"/>
                  </a:lnTo>
                  <a:lnTo>
                    <a:pt x="1360529" y="3640017"/>
                  </a:lnTo>
                  <a:lnTo>
                    <a:pt x="1351645" y="3622861"/>
                  </a:lnTo>
                  <a:lnTo>
                    <a:pt x="1353866" y="3611423"/>
                  </a:lnTo>
                  <a:lnTo>
                    <a:pt x="1343079" y="3620001"/>
                  </a:lnTo>
                  <a:lnTo>
                    <a:pt x="1332609" y="3615871"/>
                  </a:lnTo>
                  <a:lnTo>
                    <a:pt x="1326265" y="3603480"/>
                  </a:lnTo>
                  <a:lnTo>
                    <a:pt x="1317384" y="3570438"/>
                  </a:lnTo>
                  <a:lnTo>
                    <a:pt x="1325948" y="3541208"/>
                  </a:lnTo>
                  <a:lnTo>
                    <a:pt x="1334830" y="3527229"/>
                  </a:lnTo>
                  <a:lnTo>
                    <a:pt x="1341492" y="3513567"/>
                  </a:lnTo>
                  <a:lnTo>
                    <a:pt x="1352597" y="3504989"/>
                  </a:lnTo>
                  <a:lnTo>
                    <a:pt x="1372902" y="3506895"/>
                  </a:lnTo>
                  <a:lnTo>
                    <a:pt x="1381152" y="3499270"/>
                  </a:lnTo>
                  <a:lnTo>
                    <a:pt x="1371634" y="3502447"/>
                  </a:lnTo>
                  <a:lnTo>
                    <a:pt x="1363385" y="3497682"/>
                  </a:lnTo>
                  <a:lnTo>
                    <a:pt x="1351645" y="3495458"/>
                  </a:lnTo>
                  <a:lnTo>
                    <a:pt x="1335781" y="3492281"/>
                  </a:lnTo>
                  <a:lnTo>
                    <a:pt x="1330388" y="3484020"/>
                  </a:lnTo>
                  <a:lnTo>
                    <a:pt x="1324045" y="3498953"/>
                  </a:lnTo>
                  <a:lnTo>
                    <a:pt x="1315799" y="3512932"/>
                  </a:lnTo>
                  <a:lnTo>
                    <a:pt x="1295812" y="3513885"/>
                  </a:lnTo>
                  <a:lnTo>
                    <a:pt x="1292640" y="3508484"/>
                  </a:lnTo>
                  <a:lnTo>
                    <a:pt x="1283124" y="3520239"/>
                  </a:lnTo>
                  <a:lnTo>
                    <a:pt x="1262187" y="3526911"/>
                  </a:lnTo>
                  <a:lnTo>
                    <a:pt x="1251719" y="3515156"/>
                  </a:lnTo>
                  <a:lnTo>
                    <a:pt x="1249180" y="3506895"/>
                  </a:lnTo>
                  <a:lnTo>
                    <a:pt x="1243152" y="3514203"/>
                  </a:lnTo>
                  <a:lnTo>
                    <a:pt x="1253623" y="3533266"/>
                  </a:lnTo>
                  <a:lnTo>
                    <a:pt x="1245054" y="3545021"/>
                  </a:lnTo>
                  <a:lnTo>
                    <a:pt x="1230463" y="3544068"/>
                  </a:lnTo>
                  <a:lnTo>
                    <a:pt x="1221898" y="3539620"/>
                  </a:lnTo>
                  <a:lnTo>
                    <a:pt x="1210160" y="3515474"/>
                  </a:lnTo>
                  <a:lnTo>
                    <a:pt x="1191125" y="3522463"/>
                  </a:lnTo>
                  <a:lnTo>
                    <a:pt x="1193663" y="3538984"/>
                  </a:lnTo>
                  <a:lnTo>
                    <a:pt x="1203181" y="3547563"/>
                  </a:lnTo>
                  <a:lnTo>
                    <a:pt x="1203181" y="3554870"/>
                  </a:lnTo>
                  <a:lnTo>
                    <a:pt x="1189222" y="3547563"/>
                  </a:lnTo>
                  <a:lnTo>
                    <a:pt x="1181609" y="3526594"/>
                  </a:lnTo>
                  <a:lnTo>
                    <a:pt x="1165747" y="3516109"/>
                  </a:lnTo>
                  <a:lnTo>
                    <a:pt x="1162574" y="3505625"/>
                  </a:lnTo>
                  <a:lnTo>
                    <a:pt x="1169871" y="3495140"/>
                  </a:lnTo>
                  <a:lnTo>
                    <a:pt x="1177485" y="3496729"/>
                  </a:lnTo>
                  <a:lnTo>
                    <a:pt x="1183830" y="3510708"/>
                  </a:lnTo>
                  <a:lnTo>
                    <a:pt x="1187002" y="3507531"/>
                  </a:lnTo>
                  <a:lnTo>
                    <a:pt x="1180022" y="3484338"/>
                  </a:lnTo>
                  <a:lnTo>
                    <a:pt x="1186367" y="3466546"/>
                  </a:lnTo>
                  <a:lnTo>
                    <a:pt x="1202229" y="3426196"/>
                  </a:lnTo>
                  <a:lnTo>
                    <a:pt x="1207939" y="3419842"/>
                  </a:lnTo>
                  <a:lnTo>
                    <a:pt x="1212381" y="3402685"/>
                  </a:lnTo>
                  <a:lnTo>
                    <a:pt x="1199691" y="3396649"/>
                  </a:lnTo>
                  <a:lnTo>
                    <a:pt x="1198422" y="3388071"/>
                  </a:lnTo>
                  <a:lnTo>
                    <a:pt x="1190809" y="3370600"/>
                  </a:lnTo>
                  <a:lnTo>
                    <a:pt x="1190809" y="3354714"/>
                  </a:lnTo>
                  <a:lnTo>
                    <a:pt x="1203181" y="3331203"/>
                  </a:lnTo>
                  <a:lnTo>
                    <a:pt x="1212698" y="3335335"/>
                  </a:lnTo>
                  <a:lnTo>
                    <a:pt x="1223166" y="3330249"/>
                  </a:lnTo>
                  <a:lnTo>
                    <a:pt x="1224436" y="3327073"/>
                  </a:lnTo>
                  <a:lnTo>
                    <a:pt x="1198739" y="3324849"/>
                  </a:lnTo>
                  <a:lnTo>
                    <a:pt x="1188905" y="3297525"/>
                  </a:lnTo>
                  <a:cubicBezTo>
                    <a:pt x="1189011" y="3305362"/>
                    <a:pt x="1189116" y="3313200"/>
                    <a:pt x="1189222" y="3321037"/>
                  </a:cubicBezTo>
                  <a:lnTo>
                    <a:pt x="1187319" y="3331521"/>
                  </a:lnTo>
                  <a:lnTo>
                    <a:pt x="1176850" y="3334699"/>
                  </a:lnTo>
                  <a:lnTo>
                    <a:pt x="1170506" y="3332474"/>
                  </a:lnTo>
                  <a:lnTo>
                    <a:pt x="1166381" y="3340101"/>
                  </a:lnTo>
                  <a:lnTo>
                    <a:pt x="1157816" y="3331521"/>
                  </a:lnTo>
                  <a:lnTo>
                    <a:pt x="1157498" y="3321037"/>
                  </a:lnTo>
                  <a:lnTo>
                    <a:pt x="1173995" y="3287358"/>
                  </a:lnTo>
                  <a:lnTo>
                    <a:pt x="1175264" y="3277827"/>
                  </a:lnTo>
                  <a:lnTo>
                    <a:pt x="1148933" y="3315000"/>
                  </a:lnTo>
                  <a:lnTo>
                    <a:pt x="1144808" y="3311823"/>
                  </a:lnTo>
                  <a:lnTo>
                    <a:pt x="1139733" y="3326755"/>
                  </a:lnTo>
                  <a:lnTo>
                    <a:pt x="1147346" y="3336923"/>
                  </a:lnTo>
                  <a:lnTo>
                    <a:pt x="1154643" y="3346454"/>
                  </a:lnTo>
                  <a:lnTo>
                    <a:pt x="1151471" y="3362341"/>
                  </a:lnTo>
                  <a:lnTo>
                    <a:pt x="1143540" y="3374096"/>
                  </a:lnTo>
                  <a:lnTo>
                    <a:pt x="1137512" y="3404592"/>
                  </a:lnTo>
                  <a:lnTo>
                    <a:pt x="1134340" y="3421430"/>
                  </a:lnTo>
                  <a:lnTo>
                    <a:pt x="1128312" y="3441764"/>
                  </a:lnTo>
                  <a:lnTo>
                    <a:pt x="1117526" y="3446848"/>
                  </a:lnTo>
                  <a:lnTo>
                    <a:pt x="1105787" y="3446848"/>
                  </a:lnTo>
                  <a:lnTo>
                    <a:pt x="1101663" y="3432550"/>
                  </a:lnTo>
                  <a:lnTo>
                    <a:pt x="1107691" y="3416665"/>
                  </a:lnTo>
                  <a:lnTo>
                    <a:pt x="1118160" y="3395378"/>
                  </a:lnTo>
                  <a:lnTo>
                    <a:pt x="1128629" y="3369647"/>
                  </a:lnTo>
                  <a:lnTo>
                    <a:pt x="1128629" y="3362341"/>
                  </a:lnTo>
                  <a:lnTo>
                    <a:pt x="1117842" y="3365834"/>
                  </a:lnTo>
                  <a:lnTo>
                    <a:pt x="1115939" y="3358527"/>
                  </a:lnTo>
                  <a:lnTo>
                    <a:pt x="1122919" y="3348995"/>
                  </a:lnTo>
                  <a:lnTo>
                    <a:pt x="1127043" y="3328663"/>
                  </a:lnTo>
                  <a:lnTo>
                    <a:pt x="1117526" y="3330886"/>
                  </a:lnTo>
                  <a:lnTo>
                    <a:pt x="1124505" y="3315000"/>
                  </a:lnTo>
                  <a:lnTo>
                    <a:pt x="1133070" y="3302291"/>
                  </a:lnTo>
                  <a:lnTo>
                    <a:pt x="1138463" y="3290852"/>
                  </a:lnTo>
                  <a:lnTo>
                    <a:pt x="1126409" y="3277191"/>
                  </a:lnTo>
                  <a:lnTo>
                    <a:pt x="1126409" y="3265435"/>
                  </a:lnTo>
                  <a:lnTo>
                    <a:pt x="1142270" y="3262260"/>
                  </a:lnTo>
                  <a:lnTo>
                    <a:pt x="1141319" y="3252727"/>
                  </a:lnTo>
                  <a:lnTo>
                    <a:pt x="1146712" y="3254634"/>
                  </a:lnTo>
                  <a:lnTo>
                    <a:pt x="1145126" y="3241924"/>
                  </a:lnTo>
                  <a:lnTo>
                    <a:pt x="1162257" y="3228261"/>
                  </a:lnTo>
                  <a:lnTo>
                    <a:pt x="1159085" y="3221908"/>
                  </a:lnTo>
                  <a:lnTo>
                    <a:pt x="1162891" y="3213329"/>
                  </a:lnTo>
                  <a:lnTo>
                    <a:pt x="1158450" y="3202844"/>
                  </a:lnTo>
                  <a:lnTo>
                    <a:pt x="1156546" y="3201890"/>
                  </a:lnTo>
                  <a:lnTo>
                    <a:pt x="1145126" y="3210469"/>
                  </a:lnTo>
                  <a:lnTo>
                    <a:pt x="1145126" y="3224449"/>
                  </a:lnTo>
                  <a:lnTo>
                    <a:pt x="1130215" y="3234934"/>
                  </a:lnTo>
                  <a:lnTo>
                    <a:pt x="1125457" y="3243513"/>
                  </a:lnTo>
                  <a:lnTo>
                    <a:pt x="1113719" y="3242242"/>
                  </a:lnTo>
                  <a:lnTo>
                    <a:pt x="1103884" y="3231121"/>
                  </a:lnTo>
                  <a:lnTo>
                    <a:pt x="1091194" y="3223496"/>
                  </a:lnTo>
                  <a:lnTo>
                    <a:pt x="1092463" y="3210787"/>
                  </a:lnTo>
                  <a:lnTo>
                    <a:pt x="1108008" y="3205703"/>
                  </a:lnTo>
                  <a:lnTo>
                    <a:pt x="1091511" y="3203480"/>
                  </a:lnTo>
                  <a:cubicBezTo>
                    <a:pt x="1091300" y="3205492"/>
                    <a:pt x="1091088" y="3207504"/>
                    <a:pt x="1090877" y="3209516"/>
                  </a:cubicBezTo>
                  <a:lnTo>
                    <a:pt x="1082628" y="3212375"/>
                  </a:lnTo>
                  <a:lnTo>
                    <a:pt x="1066766" y="3204750"/>
                  </a:lnTo>
                  <a:lnTo>
                    <a:pt x="1067718" y="3197444"/>
                  </a:lnTo>
                  <a:lnTo>
                    <a:pt x="1088022" y="3193312"/>
                  </a:lnTo>
                  <a:lnTo>
                    <a:pt x="1098491" y="3195854"/>
                  </a:lnTo>
                  <a:lnTo>
                    <a:pt x="1107057" y="3194901"/>
                  </a:lnTo>
                  <a:lnTo>
                    <a:pt x="1108643" y="3183146"/>
                  </a:lnTo>
                  <a:lnTo>
                    <a:pt x="1099126" y="3170755"/>
                  </a:lnTo>
                  <a:lnTo>
                    <a:pt x="1103249" y="3157411"/>
                  </a:lnTo>
                  <a:lnTo>
                    <a:pt x="1123236" y="3154870"/>
                  </a:lnTo>
                  <a:lnTo>
                    <a:pt x="1104201" y="3145338"/>
                  </a:lnTo>
                  <a:lnTo>
                    <a:pt x="1119112" y="3135807"/>
                  </a:lnTo>
                  <a:lnTo>
                    <a:pt x="1131802" y="3142162"/>
                  </a:lnTo>
                  <a:lnTo>
                    <a:pt x="1116891" y="3125323"/>
                  </a:lnTo>
                  <a:lnTo>
                    <a:pt x="1122919" y="3116745"/>
                  </a:lnTo>
                  <a:lnTo>
                    <a:pt x="1139733" y="3113568"/>
                  </a:lnTo>
                  <a:lnTo>
                    <a:pt x="1141002" y="3108167"/>
                  </a:lnTo>
                  <a:lnTo>
                    <a:pt x="1123870" y="3102131"/>
                  </a:lnTo>
                  <a:lnTo>
                    <a:pt x="1147981" y="3086881"/>
                  </a:lnTo>
                  <a:lnTo>
                    <a:pt x="1126091" y="3094823"/>
                  </a:lnTo>
                  <a:lnTo>
                    <a:pt x="1126091" y="3086245"/>
                  </a:lnTo>
                  <a:lnTo>
                    <a:pt x="1114353" y="3102131"/>
                  </a:lnTo>
                  <a:lnTo>
                    <a:pt x="1100711" y="3083385"/>
                  </a:lnTo>
                  <a:lnTo>
                    <a:pt x="1095953" y="3062099"/>
                  </a:lnTo>
                  <a:lnTo>
                    <a:pt x="1104518" y="3057969"/>
                  </a:lnTo>
                  <a:lnTo>
                    <a:pt x="1122601" y="3068136"/>
                  </a:lnTo>
                  <a:lnTo>
                    <a:pt x="1134340" y="3067183"/>
                  </a:lnTo>
                  <a:lnTo>
                    <a:pt x="1121332" y="3062099"/>
                  </a:lnTo>
                  <a:lnTo>
                    <a:pt x="1101981" y="3038271"/>
                  </a:lnTo>
                  <a:lnTo>
                    <a:pt x="1106422" y="3031599"/>
                  </a:lnTo>
                  <a:lnTo>
                    <a:pt x="1114670" y="3030329"/>
                  </a:lnTo>
                  <a:lnTo>
                    <a:pt x="1100077" y="3010631"/>
                  </a:lnTo>
                  <a:lnTo>
                    <a:pt x="1108960" y="3001100"/>
                  </a:lnTo>
                  <a:lnTo>
                    <a:pt x="1121967" y="3001100"/>
                  </a:lnTo>
                  <a:lnTo>
                    <a:pt x="1145126" y="3001735"/>
                  </a:lnTo>
                  <a:lnTo>
                    <a:pt x="1141002" y="2996334"/>
                  </a:lnTo>
                  <a:lnTo>
                    <a:pt x="1144174" y="2992204"/>
                  </a:lnTo>
                  <a:lnTo>
                    <a:pt x="1156864" y="3000464"/>
                  </a:lnTo>
                  <a:lnTo>
                    <a:pt x="1160988" y="2996334"/>
                  </a:lnTo>
                  <a:lnTo>
                    <a:pt x="1150519" y="2978543"/>
                  </a:lnTo>
                  <a:lnTo>
                    <a:pt x="1136243" y="2967105"/>
                  </a:lnTo>
                  <a:lnTo>
                    <a:pt x="1136243" y="2960751"/>
                  </a:lnTo>
                  <a:lnTo>
                    <a:pt x="1143857" y="2958526"/>
                  </a:lnTo>
                  <a:lnTo>
                    <a:pt x="1153374" y="2963928"/>
                  </a:lnTo>
                  <a:lnTo>
                    <a:pt x="1155277" y="2958526"/>
                  </a:lnTo>
                  <a:lnTo>
                    <a:pt x="1147029" y="2943593"/>
                  </a:lnTo>
                  <a:lnTo>
                    <a:pt x="1156229" y="2935012"/>
                  </a:lnTo>
                  <a:lnTo>
                    <a:pt x="1166699" y="2928659"/>
                  </a:lnTo>
                  <a:lnTo>
                    <a:pt x="1181609" y="2937873"/>
                  </a:lnTo>
                  <a:lnTo>
                    <a:pt x="1181609" y="2931834"/>
                  </a:lnTo>
                  <a:lnTo>
                    <a:pt x="1163526" y="2922306"/>
                  </a:lnTo>
                  <a:lnTo>
                    <a:pt x="1161305" y="2911186"/>
                  </a:lnTo>
                  <a:cubicBezTo>
                    <a:pt x="1161622" y="2907267"/>
                    <a:pt x="1161940" y="2903349"/>
                    <a:pt x="1162257" y="2899430"/>
                  </a:cubicBezTo>
                  <a:lnTo>
                    <a:pt x="1174947" y="2882275"/>
                  </a:lnTo>
                  <a:lnTo>
                    <a:pt x="1176850" y="2869567"/>
                  </a:lnTo>
                  <a:lnTo>
                    <a:pt x="1181926" y="2869567"/>
                  </a:lnTo>
                  <a:lnTo>
                    <a:pt x="1192395" y="2865437"/>
                  </a:lnTo>
                  <a:lnTo>
                    <a:pt x="1202229" y="2871474"/>
                  </a:lnTo>
                  <a:lnTo>
                    <a:pt x="1213649" y="2881003"/>
                  </a:lnTo>
                  <a:lnTo>
                    <a:pt x="1216822" y="2874650"/>
                  </a:lnTo>
                  <a:lnTo>
                    <a:pt x="1224436" y="2874650"/>
                  </a:lnTo>
                  <a:lnTo>
                    <a:pt x="1233952" y="2881639"/>
                  </a:lnTo>
                  <a:lnTo>
                    <a:pt x="1241249" y="2885769"/>
                  </a:lnTo>
                  <a:lnTo>
                    <a:pt x="1253941" y="2879415"/>
                  </a:lnTo>
                  <a:lnTo>
                    <a:pt x="1279635" y="2869567"/>
                  </a:lnTo>
                  <a:lnTo>
                    <a:pt x="1295496" y="2879097"/>
                  </a:lnTo>
                  <a:lnTo>
                    <a:pt x="1311040" y="2868614"/>
                  </a:lnTo>
                  <a:close/>
                  <a:moveTo>
                    <a:pt x="3854360" y="2852734"/>
                  </a:moveTo>
                  <a:lnTo>
                    <a:pt x="3865180" y="2862282"/>
                  </a:lnTo>
                  <a:lnTo>
                    <a:pt x="3876638" y="2875649"/>
                  </a:lnTo>
                  <a:cubicBezTo>
                    <a:pt x="3876426" y="2878832"/>
                    <a:pt x="3876213" y="2882015"/>
                    <a:pt x="3876001" y="2885198"/>
                  </a:cubicBezTo>
                  <a:lnTo>
                    <a:pt x="3865499" y="2882333"/>
                  </a:lnTo>
                  <a:lnTo>
                    <a:pt x="3855951" y="2890927"/>
                  </a:lnTo>
                  <a:lnTo>
                    <a:pt x="3847358" y="2901431"/>
                  </a:lnTo>
                  <a:lnTo>
                    <a:pt x="3832718" y="2908115"/>
                  </a:lnTo>
                  <a:lnTo>
                    <a:pt x="3829536" y="2924031"/>
                  </a:lnTo>
                  <a:lnTo>
                    <a:pt x="3797710" y="2916709"/>
                  </a:lnTo>
                  <a:lnTo>
                    <a:pt x="3790390" y="2923077"/>
                  </a:lnTo>
                  <a:lnTo>
                    <a:pt x="3787526" y="2947269"/>
                  </a:lnTo>
                  <a:lnTo>
                    <a:pt x="3764293" y="2978145"/>
                  </a:lnTo>
                  <a:lnTo>
                    <a:pt x="3751562" y="2960319"/>
                  </a:lnTo>
                  <a:lnTo>
                    <a:pt x="3758564" y="2947588"/>
                  </a:lnTo>
                  <a:lnTo>
                    <a:pt x="3777978" y="2940264"/>
                  </a:lnTo>
                  <a:lnTo>
                    <a:pt x="3778933" y="2933896"/>
                  </a:lnTo>
                  <a:lnTo>
                    <a:pt x="3755063" y="2912890"/>
                  </a:lnTo>
                  <a:lnTo>
                    <a:pt x="3743288" y="2896019"/>
                  </a:lnTo>
                  <a:lnTo>
                    <a:pt x="3761428" y="2894747"/>
                  </a:lnTo>
                  <a:lnTo>
                    <a:pt x="3746152" y="2870875"/>
                  </a:lnTo>
                  <a:lnTo>
                    <a:pt x="3751562" y="2865465"/>
                  </a:lnTo>
                  <a:lnTo>
                    <a:pt x="3772886" y="2879787"/>
                  </a:lnTo>
                  <a:lnTo>
                    <a:pt x="3775114" y="2869284"/>
                  </a:lnTo>
                  <a:lnTo>
                    <a:pt x="3789753" y="2876604"/>
                  </a:lnTo>
                  <a:lnTo>
                    <a:pt x="3779251" y="2869284"/>
                  </a:lnTo>
                  <a:lnTo>
                    <a:pt x="3802165" y="2853370"/>
                  </a:lnTo>
                  <a:lnTo>
                    <a:pt x="3818397" y="2857190"/>
                  </a:lnTo>
                  <a:close/>
                  <a:moveTo>
                    <a:pt x="3881509" y="2838447"/>
                  </a:moveTo>
                  <a:lnTo>
                    <a:pt x="3889338" y="2856748"/>
                  </a:lnTo>
                  <a:lnTo>
                    <a:pt x="3879552" y="2865433"/>
                  </a:lnTo>
                  <a:lnTo>
                    <a:pt x="3866503" y="2857058"/>
                  </a:lnTo>
                  <a:lnTo>
                    <a:pt x="3865525" y="2845582"/>
                  </a:lnTo>
                  <a:close/>
                  <a:moveTo>
                    <a:pt x="1378190" y="2819397"/>
                  </a:moveTo>
                  <a:lnTo>
                    <a:pt x="1384271" y="2826202"/>
                  </a:lnTo>
                  <a:lnTo>
                    <a:pt x="1377514" y="2838446"/>
                  </a:lnTo>
                  <a:lnTo>
                    <a:pt x="1370758" y="2834024"/>
                  </a:lnTo>
                  <a:lnTo>
                    <a:pt x="1368393" y="2823820"/>
                  </a:lnTo>
                  <a:close/>
                  <a:moveTo>
                    <a:pt x="1342224" y="2803518"/>
                  </a:moveTo>
                  <a:lnTo>
                    <a:pt x="1357279" y="2821795"/>
                  </a:lnTo>
                  <a:lnTo>
                    <a:pt x="1344734" y="2828923"/>
                  </a:lnTo>
                  <a:lnTo>
                    <a:pt x="1331875" y="2819010"/>
                  </a:lnTo>
                  <a:lnTo>
                    <a:pt x="1331875" y="2809712"/>
                  </a:lnTo>
                  <a:close/>
                  <a:moveTo>
                    <a:pt x="3807906" y="2778119"/>
                  </a:moveTo>
                  <a:lnTo>
                    <a:pt x="3833399" y="2780025"/>
                  </a:lnTo>
                  <a:lnTo>
                    <a:pt x="3843278" y="2793676"/>
                  </a:lnTo>
                  <a:lnTo>
                    <a:pt x="3849651" y="2810504"/>
                  </a:lnTo>
                  <a:lnTo>
                    <a:pt x="3844552" y="2813998"/>
                  </a:lnTo>
                  <a:lnTo>
                    <a:pt x="3839135" y="2808599"/>
                  </a:lnTo>
                  <a:lnTo>
                    <a:pt x="3830531" y="2814950"/>
                  </a:lnTo>
                  <a:lnTo>
                    <a:pt x="3823521" y="2827653"/>
                  </a:lnTo>
                  <a:lnTo>
                    <a:pt x="3817147" y="2838447"/>
                  </a:lnTo>
                  <a:lnTo>
                    <a:pt x="3804401" y="2838447"/>
                  </a:lnTo>
                  <a:lnTo>
                    <a:pt x="3793566" y="2829241"/>
                  </a:lnTo>
                  <a:lnTo>
                    <a:pt x="3795478" y="2813362"/>
                  </a:lnTo>
                  <a:lnTo>
                    <a:pt x="3778908" y="2810187"/>
                  </a:lnTo>
                  <a:lnTo>
                    <a:pt x="3765843" y="2808281"/>
                  </a:lnTo>
                  <a:lnTo>
                    <a:pt x="3762338" y="2800976"/>
                  </a:lnTo>
                  <a:lnTo>
                    <a:pt x="3780501" y="2795579"/>
                  </a:lnTo>
                  <a:lnTo>
                    <a:pt x="3793248" y="2795262"/>
                  </a:lnTo>
                  <a:lnTo>
                    <a:pt x="3802808" y="2786692"/>
                  </a:lnTo>
                  <a:close/>
                  <a:moveTo>
                    <a:pt x="1396971" y="2773356"/>
                  </a:moveTo>
                  <a:lnTo>
                    <a:pt x="1389329" y="2781295"/>
                  </a:lnTo>
                  <a:lnTo>
                    <a:pt x="1382682" y="2776589"/>
                  </a:lnTo>
                  <a:close/>
                  <a:moveTo>
                    <a:pt x="2732096" y="2773211"/>
                  </a:moveTo>
                  <a:lnTo>
                    <a:pt x="2750156" y="2804578"/>
                  </a:lnTo>
                  <a:lnTo>
                    <a:pt x="2750581" y="2804292"/>
                  </a:lnTo>
                  <a:lnTo>
                    <a:pt x="2732780" y="2773363"/>
                  </a:lnTo>
                  <a:close/>
                  <a:moveTo>
                    <a:pt x="3884258" y="2770182"/>
                  </a:moveTo>
                  <a:lnTo>
                    <a:pt x="3886163" y="2783610"/>
                  </a:lnTo>
                  <a:lnTo>
                    <a:pt x="3875685" y="2782673"/>
                  </a:lnTo>
                  <a:cubicBezTo>
                    <a:pt x="3875579" y="2782985"/>
                    <a:pt x="3875474" y="2783298"/>
                    <a:pt x="3875368" y="2783610"/>
                  </a:cubicBezTo>
                  <a:lnTo>
                    <a:pt x="3874098" y="2785484"/>
                  </a:lnTo>
                  <a:lnTo>
                    <a:pt x="3872510" y="2787358"/>
                  </a:lnTo>
                  <a:lnTo>
                    <a:pt x="3871240" y="2788607"/>
                  </a:lnTo>
                  <a:lnTo>
                    <a:pt x="3870288" y="2788920"/>
                  </a:lnTo>
                  <a:lnTo>
                    <a:pt x="3869653" y="2789232"/>
                  </a:lnTo>
                  <a:lnTo>
                    <a:pt x="3869335" y="2788920"/>
                  </a:lnTo>
                  <a:lnTo>
                    <a:pt x="3868065" y="2787983"/>
                  </a:lnTo>
                  <a:lnTo>
                    <a:pt x="3866795" y="2786421"/>
                  </a:lnTo>
                  <a:lnTo>
                    <a:pt x="3866160" y="2784860"/>
                  </a:lnTo>
                  <a:lnTo>
                    <a:pt x="3864573" y="2781112"/>
                  </a:lnTo>
                  <a:lnTo>
                    <a:pt x="3863938" y="2779863"/>
                  </a:lnTo>
                  <a:lnTo>
                    <a:pt x="3866160" y="2771431"/>
                  </a:lnTo>
                  <a:close/>
                  <a:moveTo>
                    <a:pt x="1338644" y="2765421"/>
                  </a:moveTo>
                  <a:lnTo>
                    <a:pt x="1354715" y="2768237"/>
                  </a:lnTo>
                  <a:lnTo>
                    <a:pt x="1360499" y="2776688"/>
                  </a:lnTo>
                  <a:lnTo>
                    <a:pt x="1357286" y="2788270"/>
                  </a:lnTo>
                  <a:lnTo>
                    <a:pt x="1363714" y="2796720"/>
                  </a:lnTo>
                  <a:lnTo>
                    <a:pt x="1379783" y="2783575"/>
                  </a:lnTo>
                  <a:lnTo>
                    <a:pt x="1389426" y="2792027"/>
                  </a:lnTo>
                  <a:lnTo>
                    <a:pt x="1395855" y="2797346"/>
                  </a:lnTo>
                  <a:lnTo>
                    <a:pt x="1409674" y="2792965"/>
                  </a:lnTo>
                  <a:lnTo>
                    <a:pt x="1404532" y="2806422"/>
                  </a:lnTo>
                  <a:lnTo>
                    <a:pt x="1389426" y="2809869"/>
                  </a:lnTo>
                  <a:lnTo>
                    <a:pt x="1382998" y="2792027"/>
                  </a:lnTo>
                  <a:lnTo>
                    <a:pt x="1357286" y="2807990"/>
                  </a:lnTo>
                  <a:lnTo>
                    <a:pt x="1349572" y="2801727"/>
                  </a:lnTo>
                  <a:lnTo>
                    <a:pt x="1338965" y="2800786"/>
                  </a:lnTo>
                  <a:lnTo>
                    <a:pt x="1330289" y="2789522"/>
                  </a:lnTo>
                  <a:close/>
                  <a:moveTo>
                    <a:pt x="4266528" y="2764378"/>
                  </a:moveTo>
                  <a:lnTo>
                    <a:pt x="4255416" y="2776749"/>
                  </a:lnTo>
                  <a:lnTo>
                    <a:pt x="4246843" y="2786583"/>
                  </a:lnTo>
                  <a:lnTo>
                    <a:pt x="4240493" y="2794194"/>
                  </a:lnTo>
                  <a:lnTo>
                    <a:pt x="4238588" y="2797365"/>
                  </a:lnTo>
                  <a:lnTo>
                    <a:pt x="4237001" y="2801168"/>
                  </a:lnTo>
                  <a:lnTo>
                    <a:pt x="4236048" y="2805297"/>
                  </a:lnTo>
                  <a:cubicBezTo>
                    <a:pt x="4235836" y="2806776"/>
                    <a:pt x="4235625" y="2808256"/>
                    <a:pt x="4235413" y="2809735"/>
                  </a:cubicBezTo>
                  <a:cubicBezTo>
                    <a:pt x="4235201" y="2811957"/>
                    <a:pt x="4234990" y="2814178"/>
                    <a:pt x="4234778" y="2816400"/>
                  </a:cubicBezTo>
                  <a:cubicBezTo>
                    <a:pt x="4234672" y="2817457"/>
                    <a:pt x="4234567" y="2818515"/>
                    <a:pt x="4234461" y="2819572"/>
                  </a:cubicBezTo>
                  <a:lnTo>
                    <a:pt x="4254146" y="2828459"/>
                  </a:lnTo>
                  <a:lnTo>
                    <a:pt x="4251606" y="2849076"/>
                  </a:lnTo>
                  <a:lnTo>
                    <a:pt x="4262401" y="2891579"/>
                  </a:lnTo>
                  <a:lnTo>
                    <a:pt x="4276371" y="2915372"/>
                  </a:lnTo>
                  <a:lnTo>
                    <a:pt x="4285578" y="2923936"/>
                  </a:lnTo>
                  <a:lnTo>
                    <a:pt x="4290658" y="2940748"/>
                  </a:lnTo>
                  <a:lnTo>
                    <a:pt x="4301453" y="2941065"/>
                  </a:lnTo>
                  <a:lnTo>
                    <a:pt x="4301578" y="2941217"/>
                  </a:lnTo>
                  <a:lnTo>
                    <a:pt x="4306221" y="2941461"/>
                  </a:lnTo>
                  <a:lnTo>
                    <a:pt x="4319241" y="2956380"/>
                  </a:lnTo>
                  <a:lnTo>
                    <a:pt x="4323369" y="2975426"/>
                  </a:lnTo>
                  <a:lnTo>
                    <a:pt x="4340199" y="2977966"/>
                  </a:lnTo>
                  <a:lnTo>
                    <a:pt x="4348773" y="2967807"/>
                  </a:lnTo>
                  <a:cubicBezTo>
                    <a:pt x="4348667" y="2962093"/>
                    <a:pt x="4348562" y="2956380"/>
                    <a:pt x="4348456" y="2950666"/>
                  </a:cubicBezTo>
                  <a:lnTo>
                    <a:pt x="4341787" y="2924319"/>
                  </a:lnTo>
                  <a:lnTo>
                    <a:pt x="4330990" y="2916701"/>
                  </a:lnTo>
                  <a:lnTo>
                    <a:pt x="4315112" y="2924002"/>
                  </a:lnTo>
                  <a:lnTo>
                    <a:pt x="4298282" y="2924319"/>
                  </a:lnTo>
                  <a:lnTo>
                    <a:pt x="4287803" y="2904956"/>
                  </a:lnTo>
                  <a:lnTo>
                    <a:pt x="4291296" y="2892258"/>
                  </a:lnTo>
                  <a:lnTo>
                    <a:pt x="4296059" y="2881148"/>
                  </a:lnTo>
                  <a:lnTo>
                    <a:pt x="4313525" y="2869719"/>
                  </a:lnTo>
                  <a:cubicBezTo>
                    <a:pt x="4313313" y="2860302"/>
                    <a:pt x="4313102" y="2850885"/>
                    <a:pt x="4312890" y="2841468"/>
                  </a:cubicBezTo>
                  <a:lnTo>
                    <a:pt x="4309396" y="2811629"/>
                  </a:lnTo>
                  <a:lnTo>
                    <a:pt x="4314477" y="2787822"/>
                  </a:lnTo>
                  <a:lnTo>
                    <a:pt x="4313842" y="2784012"/>
                  </a:lnTo>
                  <a:lnTo>
                    <a:pt x="4314747" y="2782557"/>
                  </a:lnTo>
                  <a:lnTo>
                    <a:pt x="4312883" y="2774845"/>
                  </a:lnTo>
                  <a:lnTo>
                    <a:pt x="4295421" y="2783093"/>
                  </a:lnTo>
                  <a:lnTo>
                    <a:pt x="4293833" y="2772624"/>
                  </a:lnTo>
                  <a:close/>
                  <a:moveTo>
                    <a:pt x="1361090" y="2755895"/>
                  </a:moveTo>
                  <a:lnTo>
                    <a:pt x="1374745" y="2758673"/>
                  </a:lnTo>
                  <a:lnTo>
                    <a:pt x="1365217" y="2767009"/>
                  </a:lnTo>
                  <a:lnTo>
                    <a:pt x="1358867" y="2760834"/>
                  </a:lnTo>
                  <a:close/>
                  <a:moveTo>
                    <a:pt x="1409438" y="2754306"/>
                  </a:moveTo>
                  <a:lnTo>
                    <a:pt x="1411262" y="2765420"/>
                  </a:lnTo>
                  <a:lnTo>
                    <a:pt x="1396971" y="2761379"/>
                  </a:lnTo>
                  <a:close/>
                  <a:moveTo>
                    <a:pt x="1423961" y="2730494"/>
                  </a:moveTo>
                  <a:lnTo>
                    <a:pt x="1419616" y="2737694"/>
                  </a:lnTo>
                  <a:lnTo>
                    <a:pt x="1398559" y="2752719"/>
                  </a:lnTo>
                  <a:cubicBezTo>
                    <a:pt x="1398782" y="2748545"/>
                    <a:pt x="1399004" y="2744372"/>
                    <a:pt x="1399227" y="2740198"/>
                  </a:cubicBezTo>
                  <a:lnTo>
                    <a:pt x="1410592" y="2730808"/>
                  </a:lnTo>
                  <a:close/>
                  <a:moveTo>
                    <a:pt x="1377050" y="2728907"/>
                  </a:moveTo>
                  <a:lnTo>
                    <a:pt x="1374767" y="2734996"/>
                  </a:lnTo>
                  <a:lnTo>
                    <a:pt x="1385859" y="2743825"/>
                  </a:lnTo>
                  <a:lnTo>
                    <a:pt x="1382923" y="2751131"/>
                  </a:lnTo>
                  <a:lnTo>
                    <a:pt x="1372483" y="2741391"/>
                  </a:lnTo>
                  <a:lnTo>
                    <a:pt x="1362043" y="2739260"/>
                  </a:lnTo>
                  <a:lnTo>
                    <a:pt x="1368241" y="2731039"/>
                  </a:lnTo>
                  <a:close/>
                  <a:moveTo>
                    <a:pt x="2164892" y="2724151"/>
                  </a:moveTo>
                  <a:lnTo>
                    <a:pt x="2168495" y="2736589"/>
                  </a:lnTo>
                  <a:lnTo>
                    <a:pt x="2163389" y="2754314"/>
                  </a:lnTo>
                  <a:lnTo>
                    <a:pt x="2157383" y="2749028"/>
                  </a:lnTo>
                  <a:lnTo>
                    <a:pt x="2160986" y="2729437"/>
                  </a:lnTo>
                  <a:close/>
                  <a:moveTo>
                    <a:pt x="4327488" y="2719966"/>
                  </a:moveTo>
                  <a:lnTo>
                    <a:pt x="4324631" y="2731387"/>
                  </a:lnTo>
                  <a:lnTo>
                    <a:pt x="4318281" y="2738683"/>
                  </a:lnTo>
                  <a:lnTo>
                    <a:pt x="4321773" y="2741538"/>
                  </a:lnTo>
                  <a:lnTo>
                    <a:pt x="4328442" y="2741272"/>
                  </a:lnTo>
                  <a:cubicBezTo>
                    <a:pt x="4328445" y="2741234"/>
                    <a:pt x="4328447" y="2741196"/>
                    <a:pt x="4328450" y="2741158"/>
                  </a:cubicBezTo>
                  <a:lnTo>
                    <a:pt x="4334483" y="2740523"/>
                  </a:lnTo>
                  <a:lnTo>
                    <a:pt x="4337341" y="2744333"/>
                  </a:lnTo>
                  <a:lnTo>
                    <a:pt x="4332578" y="2758299"/>
                  </a:lnTo>
                  <a:lnTo>
                    <a:pt x="4344962" y="2741476"/>
                  </a:lnTo>
                  <a:lnTo>
                    <a:pt x="4339564" y="2735126"/>
                  </a:lnTo>
                  <a:lnTo>
                    <a:pt x="4346233" y="2732904"/>
                  </a:lnTo>
                  <a:lnTo>
                    <a:pt x="4338929" y="2726874"/>
                  </a:lnTo>
                  <a:lnTo>
                    <a:pt x="4330355" y="2721794"/>
                  </a:lnTo>
                  <a:cubicBezTo>
                    <a:pt x="4330371" y="2721633"/>
                    <a:pt x="4330388" y="2721471"/>
                    <a:pt x="4330404" y="2721310"/>
                  </a:cubicBezTo>
                  <a:close/>
                  <a:moveTo>
                    <a:pt x="3421026" y="2717795"/>
                  </a:moveTo>
                  <a:lnTo>
                    <a:pt x="3419502" y="2733233"/>
                  </a:lnTo>
                  <a:lnTo>
                    <a:pt x="3412190" y="2746371"/>
                  </a:lnTo>
                  <a:lnTo>
                    <a:pt x="3403050" y="2734218"/>
                  </a:lnTo>
                  <a:lnTo>
                    <a:pt x="3396042" y="2735861"/>
                  </a:lnTo>
                  <a:lnTo>
                    <a:pt x="3390863" y="2722724"/>
                  </a:lnTo>
                  <a:lnTo>
                    <a:pt x="3403050" y="2724693"/>
                  </a:lnTo>
                  <a:close/>
                  <a:moveTo>
                    <a:pt x="3342285" y="2709858"/>
                  </a:moveTo>
                  <a:lnTo>
                    <a:pt x="3349588" y="2718830"/>
                  </a:lnTo>
                  <a:lnTo>
                    <a:pt x="3337840" y="2725733"/>
                  </a:lnTo>
                  <a:lnTo>
                    <a:pt x="3327363" y="2714687"/>
                  </a:lnTo>
                  <a:close/>
                  <a:moveTo>
                    <a:pt x="3433725" y="2679697"/>
                  </a:moveTo>
                  <a:lnTo>
                    <a:pt x="3429527" y="2689174"/>
                  </a:lnTo>
                  <a:lnTo>
                    <a:pt x="3426298" y="2696367"/>
                  </a:lnTo>
                  <a:lnTo>
                    <a:pt x="3424361" y="2701596"/>
                  </a:lnTo>
                  <a:lnTo>
                    <a:pt x="3424038" y="2701922"/>
                  </a:lnTo>
                  <a:lnTo>
                    <a:pt x="3423715" y="2701922"/>
                  </a:lnTo>
                  <a:lnTo>
                    <a:pt x="3422101" y="2701268"/>
                  </a:lnTo>
                  <a:lnTo>
                    <a:pt x="3420809" y="2699306"/>
                  </a:lnTo>
                  <a:lnTo>
                    <a:pt x="3418872" y="2697020"/>
                  </a:lnTo>
                  <a:lnTo>
                    <a:pt x="3415643" y="2692771"/>
                  </a:lnTo>
                  <a:lnTo>
                    <a:pt x="3414675" y="2690483"/>
                  </a:lnTo>
                  <a:close/>
                  <a:moveTo>
                    <a:pt x="2171036" y="2678115"/>
                  </a:moveTo>
                  <a:lnTo>
                    <a:pt x="2181830" y="2678115"/>
                  </a:lnTo>
                  <a:lnTo>
                    <a:pt x="2174210" y="2694674"/>
                  </a:lnTo>
                  <a:lnTo>
                    <a:pt x="2185958" y="2700844"/>
                  </a:lnTo>
                  <a:lnTo>
                    <a:pt x="2190720" y="2708312"/>
                  </a:lnTo>
                  <a:lnTo>
                    <a:pt x="2182149" y="2715780"/>
                  </a:lnTo>
                  <a:lnTo>
                    <a:pt x="2188498" y="2735262"/>
                  </a:lnTo>
                  <a:lnTo>
                    <a:pt x="2181194" y="2732015"/>
                  </a:lnTo>
                  <a:lnTo>
                    <a:pt x="2166272" y="2715130"/>
                  </a:lnTo>
                  <a:lnTo>
                    <a:pt x="2163733" y="2692401"/>
                  </a:lnTo>
                  <a:close/>
                  <a:moveTo>
                    <a:pt x="2164568" y="2619379"/>
                  </a:moveTo>
                  <a:lnTo>
                    <a:pt x="2170249" y="2620019"/>
                  </a:lnTo>
                  <a:lnTo>
                    <a:pt x="2179607" y="2637322"/>
                  </a:lnTo>
                  <a:lnTo>
                    <a:pt x="2175263" y="2654303"/>
                  </a:lnTo>
                  <a:lnTo>
                    <a:pt x="2160558" y="2630913"/>
                  </a:lnTo>
                  <a:close/>
                  <a:moveTo>
                    <a:pt x="2201425" y="2586041"/>
                  </a:moveTo>
                  <a:lnTo>
                    <a:pt x="2209771" y="2586041"/>
                  </a:lnTo>
                  <a:lnTo>
                    <a:pt x="2207915" y="2605552"/>
                  </a:lnTo>
                  <a:lnTo>
                    <a:pt x="2181644" y="2628902"/>
                  </a:lnTo>
                  <a:lnTo>
                    <a:pt x="2174844" y="2611949"/>
                  </a:lnTo>
                  <a:lnTo>
                    <a:pt x="2180100" y="2596276"/>
                  </a:lnTo>
                  <a:close/>
                  <a:moveTo>
                    <a:pt x="2148426" y="2586041"/>
                  </a:moveTo>
                  <a:lnTo>
                    <a:pt x="2154587" y="2587629"/>
                  </a:lnTo>
                  <a:lnTo>
                    <a:pt x="2166908" y="2597153"/>
                  </a:lnTo>
                  <a:lnTo>
                    <a:pt x="2158593" y="2609854"/>
                  </a:lnTo>
                  <a:lnTo>
                    <a:pt x="2152430" y="2613028"/>
                  </a:lnTo>
                  <a:lnTo>
                    <a:pt x="2146270" y="2598423"/>
                  </a:lnTo>
                  <a:close/>
                  <a:moveTo>
                    <a:pt x="3682894" y="2570157"/>
                  </a:moveTo>
                  <a:lnTo>
                    <a:pt x="3694076" y="2582121"/>
                  </a:lnTo>
                  <a:lnTo>
                    <a:pt x="3689417" y="2587620"/>
                  </a:lnTo>
                  <a:lnTo>
                    <a:pt x="3679788" y="2582121"/>
                  </a:lnTo>
                  <a:close/>
                  <a:moveTo>
                    <a:pt x="3730905" y="2559046"/>
                  </a:moveTo>
                  <a:lnTo>
                    <a:pt x="3735350" y="2566983"/>
                  </a:lnTo>
                  <a:lnTo>
                    <a:pt x="3733445" y="2579682"/>
                  </a:lnTo>
                  <a:lnTo>
                    <a:pt x="3722650" y="2562220"/>
                  </a:lnTo>
                  <a:close/>
                  <a:moveTo>
                    <a:pt x="3713237" y="2559046"/>
                  </a:moveTo>
                  <a:lnTo>
                    <a:pt x="3716301" y="2571115"/>
                  </a:lnTo>
                  <a:lnTo>
                    <a:pt x="3704965" y="2582856"/>
                  </a:lnTo>
                  <a:lnTo>
                    <a:pt x="3698838" y="2569810"/>
                  </a:lnTo>
                  <a:lnTo>
                    <a:pt x="3699757" y="2564591"/>
                  </a:lnTo>
                  <a:close/>
                  <a:moveTo>
                    <a:pt x="3751833" y="2544760"/>
                  </a:moveTo>
                  <a:lnTo>
                    <a:pt x="3757575" y="2551108"/>
                  </a:lnTo>
                  <a:lnTo>
                    <a:pt x="3756224" y="2566981"/>
                  </a:lnTo>
                  <a:lnTo>
                    <a:pt x="3748793" y="2573332"/>
                  </a:lnTo>
                  <a:lnTo>
                    <a:pt x="3741700" y="2562855"/>
                  </a:lnTo>
                  <a:close/>
                  <a:moveTo>
                    <a:pt x="3826834" y="2541584"/>
                  </a:moveTo>
                  <a:lnTo>
                    <a:pt x="3829013" y="2550995"/>
                  </a:lnTo>
                  <a:lnTo>
                    <a:pt x="3819052" y="2563541"/>
                  </a:lnTo>
                  <a:lnTo>
                    <a:pt x="3813760" y="2568873"/>
                  </a:lnTo>
                  <a:lnTo>
                    <a:pt x="3810648" y="2582361"/>
                  </a:lnTo>
                  <a:lnTo>
                    <a:pt x="3808780" y="2593970"/>
                  </a:lnTo>
                  <a:lnTo>
                    <a:pt x="3795395" y="2588949"/>
                  </a:lnTo>
                  <a:lnTo>
                    <a:pt x="3790103" y="2582361"/>
                  </a:lnTo>
                  <a:lnTo>
                    <a:pt x="3781388" y="2570128"/>
                  </a:lnTo>
                  <a:lnTo>
                    <a:pt x="3787925" y="2563854"/>
                  </a:lnTo>
                  <a:lnTo>
                    <a:pt x="3815939" y="2550995"/>
                  </a:lnTo>
                  <a:close/>
                  <a:moveTo>
                    <a:pt x="2138139" y="2532068"/>
                  </a:moveTo>
                  <a:lnTo>
                    <a:pt x="2144896" y="2548103"/>
                  </a:lnTo>
                  <a:lnTo>
                    <a:pt x="2152621" y="2563818"/>
                  </a:lnTo>
                  <a:lnTo>
                    <a:pt x="2132025" y="2553556"/>
                  </a:lnTo>
                  <a:lnTo>
                    <a:pt x="2128806" y="2539442"/>
                  </a:lnTo>
                  <a:close/>
                  <a:moveTo>
                    <a:pt x="3770127" y="2525711"/>
                  </a:moveTo>
                  <a:lnTo>
                    <a:pt x="3779801" y="2530439"/>
                  </a:lnTo>
                  <a:lnTo>
                    <a:pt x="3779801" y="2539220"/>
                  </a:lnTo>
                  <a:lnTo>
                    <a:pt x="3769482" y="2541584"/>
                  </a:lnTo>
                  <a:lnTo>
                    <a:pt x="3759163" y="2530439"/>
                  </a:lnTo>
                  <a:close/>
                  <a:moveTo>
                    <a:pt x="1526042" y="2514597"/>
                  </a:moveTo>
                  <a:lnTo>
                    <a:pt x="1532424" y="2520947"/>
                  </a:lnTo>
                  <a:lnTo>
                    <a:pt x="1541994" y="2516503"/>
                  </a:lnTo>
                  <a:lnTo>
                    <a:pt x="1549652" y="2522534"/>
                  </a:lnTo>
                  <a:lnTo>
                    <a:pt x="1540399" y="2528884"/>
                  </a:lnTo>
                  <a:lnTo>
                    <a:pt x="1547738" y="2543806"/>
                  </a:lnTo>
                  <a:lnTo>
                    <a:pt x="1540399" y="2547933"/>
                  </a:lnTo>
                  <a:lnTo>
                    <a:pt x="1539123" y="2555552"/>
                  </a:lnTo>
                  <a:lnTo>
                    <a:pt x="1557308" y="2564759"/>
                  </a:lnTo>
                  <a:lnTo>
                    <a:pt x="1554436" y="2573331"/>
                  </a:lnTo>
                  <a:lnTo>
                    <a:pt x="1550289" y="2567934"/>
                  </a:lnTo>
                  <a:lnTo>
                    <a:pt x="1544866" y="2576505"/>
                  </a:lnTo>
                  <a:lnTo>
                    <a:pt x="1544866" y="2598732"/>
                  </a:lnTo>
                  <a:lnTo>
                    <a:pt x="1535614" y="2612385"/>
                  </a:lnTo>
                  <a:lnTo>
                    <a:pt x="1530190" y="2627309"/>
                  </a:lnTo>
                  <a:lnTo>
                    <a:pt x="1518705" y="2620005"/>
                  </a:lnTo>
                  <a:lnTo>
                    <a:pt x="1529870" y="2595556"/>
                  </a:lnTo>
                  <a:lnTo>
                    <a:pt x="1532104" y="2571426"/>
                  </a:lnTo>
                  <a:lnTo>
                    <a:pt x="1531147" y="2564124"/>
                  </a:lnTo>
                  <a:lnTo>
                    <a:pt x="1522534" y="2562855"/>
                  </a:lnTo>
                  <a:lnTo>
                    <a:pt x="1510728" y="2578728"/>
                  </a:lnTo>
                  <a:lnTo>
                    <a:pt x="1490631" y="2561267"/>
                  </a:lnTo>
                  <a:cubicBezTo>
                    <a:pt x="1490950" y="2557669"/>
                    <a:pt x="1491268" y="2554070"/>
                    <a:pt x="1491587" y="2550472"/>
                  </a:cubicBezTo>
                  <a:lnTo>
                    <a:pt x="1513604" y="2544123"/>
                  </a:lnTo>
                  <a:lnTo>
                    <a:pt x="1519023" y="2550472"/>
                  </a:lnTo>
                  <a:lnTo>
                    <a:pt x="1520938" y="2544123"/>
                  </a:lnTo>
                  <a:lnTo>
                    <a:pt x="1516791" y="2536822"/>
                  </a:lnTo>
                  <a:lnTo>
                    <a:pt x="1520938" y="2521900"/>
                  </a:lnTo>
                  <a:close/>
                  <a:moveTo>
                    <a:pt x="3554357" y="2513011"/>
                  </a:moveTo>
                  <a:lnTo>
                    <a:pt x="3581363" y="2544986"/>
                  </a:lnTo>
                  <a:lnTo>
                    <a:pt x="3565842" y="2543105"/>
                  </a:lnTo>
                  <a:lnTo>
                    <a:pt x="3567084" y="2558779"/>
                  </a:lnTo>
                  <a:lnTo>
                    <a:pt x="3559013" y="2560659"/>
                  </a:lnTo>
                  <a:cubicBezTo>
                    <a:pt x="3559324" y="2563794"/>
                    <a:pt x="3559634" y="2566929"/>
                    <a:pt x="3559945" y="2570064"/>
                  </a:cubicBezTo>
                  <a:lnTo>
                    <a:pt x="3575465" y="2578214"/>
                  </a:lnTo>
                  <a:lnTo>
                    <a:pt x="3568636" y="2587620"/>
                  </a:lnTo>
                  <a:lnTo>
                    <a:pt x="3559945" y="2574453"/>
                  </a:lnTo>
                  <a:lnTo>
                    <a:pt x="3542562" y="2576647"/>
                  </a:lnTo>
                  <a:lnTo>
                    <a:pt x="3533870" y="2561286"/>
                  </a:lnTo>
                  <a:lnTo>
                    <a:pt x="3525800" y="2545299"/>
                  </a:lnTo>
                  <a:lnTo>
                    <a:pt x="3525800" y="2535895"/>
                  </a:lnTo>
                  <a:lnTo>
                    <a:pt x="3538216" y="2547493"/>
                  </a:lnTo>
                  <a:lnTo>
                    <a:pt x="3542251" y="2538089"/>
                  </a:lnTo>
                  <a:lnTo>
                    <a:pt x="3544114" y="2526491"/>
                  </a:lnTo>
                  <a:lnTo>
                    <a:pt x="3553426" y="2531820"/>
                  </a:lnTo>
                  <a:lnTo>
                    <a:pt x="3555599" y="2521476"/>
                  </a:lnTo>
                  <a:lnTo>
                    <a:pt x="3550322" y="2514892"/>
                  </a:lnTo>
                  <a:close/>
                  <a:moveTo>
                    <a:pt x="3405150" y="2508248"/>
                  </a:moveTo>
                  <a:lnTo>
                    <a:pt x="3421025" y="2526734"/>
                  </a:lnTo>
                  <a:lnTo>
                    <a:pt x="3417850" y="2532062"/>
                  </a:lnTo>
                  <a:lnTo>
                    <a:pt x="3407372" y="2523916"/>
                  </a:lnTo>
                  <a:close/>
                  <a:moveTo>
                    <a:pt x="3729877" y="2501897"/>
                  </a:moveTo>
                  <a:lnTo>
                    <a:pt x="3742150" y="2505753"/>
                  </a:lnTo>
                  <a:lnTo>
                    <a:pt x="3746463" y="2525336"/>
                  </a:lnTo>
                  <a:lnTo>
                    <a:pt x="3731204" y="2530473"/>
                  </a:lnTo>
                  <a:lnTo>
                    <a:pt x="3724569" y="2524053"/>
                  </a:lnTo>
                  <a:cubicBezTo>
                    <a:pt x="3724459" y="2518167"/>
                    <a:pt x="3724348" y="2512280"/>
                    <a:pt x="3724238" y="2506394"/>
                  </a:cubicBezTo>
                  <a:close/>
                  <a:moveTo>
                    <a:pt x="1524271" y="2489194"/>
                  </a:moveTo>
                  <a:cubicBezTo>
                    <a:pt x="1524699" y="2495957"/>
                    <a:pt x="1525128" y="2502719"/>
                    <a:pt x="1525556" y="2509482"/>
                  </a:cubicBezTo>
                  <a:lnTo>
                    <a:pt x="1516234" y="2518173"/>
                  </a:lnTo>
                  <a:lnTo>
                    <a:pt x="1508511" y="2535234"/>
                  </a:lnTo>
                  <a:lnTo>
                    <a:pt x="1500155" y="2531049"/>
                  </a:lnTo>
                  <a:lnTo>
                    <a:pt x="1512699" y="2514954"/>
                  </a:lnTo>
                  <a:lnTo>
                    <a:pt x="1506262" y="2504322"/>
                  </a:lnTo>
                  <a:lnTo>
                    <a:pt x="1510444" y="2490483"/>
                  </a:lnTo>
                  <a:close/>
                  <a:moveTo>
                    <a:pt x="1565246" y="2471735"/>
                  </a:moveTo>
                  <a:lnTo>
                    <a:pt x="1558483" y="2484432"/>
                  </a:lnTo>
                  <a:lnTo>
                    <a:pt x="1557308" y="2473640"/>
                  </a:lnTo>
                  <a:close/>
                  <a:moveTo>
                    <a:pt x="2108170" y="2470155"/>
                  </a:moveTo>
                  <a:lnTo>
                    <a:pt x="2128143" y="2489058"/>
                  </a:lnTo>
                  <a:cubicBezTo>
                    <a:pt x="2128364" y="2494397"/>
                    <a:pt x="2128586" y="2499737"/>
                    <a:pt x="2128807" y="2505076"/>
                  </a:cubicBezTo>
                  <a:lnTo>
                    <a:pt x="2111832" y="2493538"/>
                  </a:lnTo>
                  <a:close/>
                  <a:moveTo>
                    <a:pt x="1542198" y="2470150"/>
                  </a:moveTo>
                  <a:lnTo>
                    <a:pt x="1550929" y="2477076"/>
                  </a:lnTo>
                  <a:lnTo>
                    <a:pt x="1552544" y="2495974"/>
                  </a:lnTo>
                  <a:lnTo>
                    <a:pt x="1548020" y="2504475"/>
                  </a:lnTo>
                  <a:lnTo>
                    <a:pt x="1537345" y="2509836"/>
                  </a:lnTo>
                  <a:lnTo>
                    <a:pt x="1535082" y="2498175"/>
                  </a:lnTo>
                  <a:lnTo>
                    <a:pt x="1538963" y="2477393"/>
                  </a:lnTo>
                  <a:close/>
                  <a:moveTo>
                    <a:pt x="2122457" y="2457455"/>
                  </a:moveTo>
                  <a:lnTo>
                    <a:pt x="2138153" y="2465247"/>
                  </a:lnTo>
                  <a:lnTo>
                    <a:pt x="2142234" y="2459012"/>
                  </a:lnTo>
                  <a:lnTo>
                    <a:pt x="2154791" y="2472733"/>
                  </a:lnTo>
                  <a:lnTo>
                    <a:pt x="2169545" y="2474291"/>
                  </a:lnTo>
                  <a:lnTo>
                    <a:pt x="2178021" y="2481772"/>
                  </a:lnTo>
                  <a:lnTo>
                    <a:pt x="2148512" y="2492376"/>
                  </a:lnTo>
                  <a:lnTo>
                    <a:pt x="2127481" y="2475850"/>
                  </a:lnTo>
                  <a:close/>
                  <a:moveTo>
                    <a:pt x="1550604" y="2444749"/>
                  </a:moveTo>
                  <a:lnTo>
                    <a:pt x="1557308" y="2453507"/>
                  </a:lnTo>
                  <a:lnTo>
                    <a:pt x="1550019" y="2466975"/>
                  </a:lnTo>
                  <a:lnTo>
                    <a:pt x="1543021" y="2460578"/>
                  </a:lnTo>
                  <a:close/>
                  <a:moveTo>
                    <a:pt x="2109853" y="2386019"/>
                  </a:moveTo>
                  <a:lnTo>
                    <a:pt x="2120870" y="2400025"/>
                  </a:lnTo>
                  <a:lnTo>
                    <a:pt x="2108936" y="2417767"/>
                  </a:lnTo>
                  <a:lnTo>
                    <a:pt x="2097918" y="2409675"/>
                  </a:lnTo>
                  <a:lnTo>
                    <a:pt x="2095470" y="2397535"/>
                  </a:lnTo>
                  <a:lnTo>
                    <a:pt x="2105570" y="2395357"/>
                  </a:lnTo>
                  <a:close/>
                  <a:moveTo>
                    <a:pt x="2152737" y="2320930"/>
                  </a:moveTo>
                  <a:lnTo>
                    <a:pt x="2168495" y="2326823"/>
                  </a:lnTo>
                  <a:lnTo>
                    <a:pt x="2162192" y="2336131"/>
                  </a:lnTo>
                  <a:lnTo>
                    <a:pt x="2146118" y="2334268"/>
                  </a:lnTo>
                  <a:lnTo>
                    <a:pt x="2127524" y="2347918"/>
                  </a:lnTo>
                  <a:lnTo>
                    <a:pt x="2125633" y="2341713"/>
                  </a:lnTo>
                  <a:close/>
                  <a:moveTo>
                    <a:pt x="2132312" y="2239963"/>
                  </a:moveTo>
                  <a:lnTo>
                    <a:pt x="2144684" y="2252345"/>
                  </a:lnTo>
                  <a:lnTo>
                    <a:pt x="2123344" y="2265364"/>
                  </a:lnTo>
                  <a:lnTo>
                    <a:pt x="2120870" y="2251711"/>
                  </a:lnTo>
                  <a:close/>
                  <a:moveTo>
                    <a:pt x="2164060" y="2190748"/>
                  </a:moveTo>
                  <a:lnTo>
                    <a:pt x="2173257" y="2205972"/>
                  </a:lnTo>
                  <a:lnTo>
                    <a:pt x="2159135" y="2212976"/>
                  </a:lnTo>
                  <a:lnTo>
                    <a:pt x="2150266" y="2203839"/>
                  </a:lnTo>
                  <a:lnTo>
                    <a:pt x="2144683" y="2191052"/>
                  </a:lnTo>
                  <a:close/>
                  <a:moveTo>
                    <a:pt x="2180785" y="2185982"/>
                  </a:moveTo>
                  <a:lnTo>
                    <a:pt x="2193581" y="2195133"/>
                  </a:lnTo>
                  <a:lnTo>
                    <a:pt x="2196141" y="2205858"/>
                  </a:lnTo>
                  <a:lnTo>
                    <a:pt x="2215976" y="2190085"/>
                  </a:lnTo>
                  <a:lnTo>
                    <a:pt x="2231972" y="2195762"/>
                  </a:lnTo>
                  <a:lnTo>
                    <a:pt x="2235170" y="2202388"/>
                  </a:lnTo>
                  <a:lnTo>
                    <a:pt x="2219175" y="2206490"/>
                  </a:lnTo>
                  <a:lnTo>
                    <a:pt x="2232931" y="2212798"/>
                  </a:lnTo>
                  <a:lnTo>
                    <a:pt x="2230372" y="2220054"/>
                  </a:lnTo>
                  <a:lnTo>
                    <a:pt x="2182064" y="2224786"/>
                  </a:lnTo>
                  <a:lnTo>
                    <a:pt x="2162230" y="2235198"/>
                  </a:lnTo>
                  <a:lnTo>
                    <a:pt x="2151032" y="2219738"/>
                  </a:lnTo>
                  <a:lnTo>
                    <a:pt x="2166069" y="2217846"/>
                  </a:lnTo>
                  <a:lnTo>
                    <a:pt x="2176626" y="2207119"/>
                  </a:lnTo>
                  <a:lnTo>
                    <a:pt x="2186223" y="2207750"/>
                  </a:lnTo>
                  <a:close/>
                  <a:moveTo>
                    <a:pt x="2198341" y="2157407"/>
                  </a:moveTo>
                  <a:lnTo>
                    <a:pt x="2201832" y="2171006"/>
                  </a:lnTo>
                  <a:lnTo>
                    <a:pt x="2185958" y="2179632"/>
                  </a:lnTo>
                  <a:lnTo>
                    <a:pt x="2188815" y="2160724"/>
                  </a:lnTo>
                  <a:close/>
                  <a:moveTo>
                    <a:pt x="5024403" y="2154231"/>
                  </a:moveTo>
                  <a:lnTo>
                    <a:pt x="5025991" y="2172774"/>
                  </a:lnTo>
                  <a:lnTo>
                    <a:pt x="5021228" y="2190992"/>
                  </a:lnTo>
                  <a:lnTo>
                    <a:pt x="5011703" y="2193919"/>
                  </a:lnTo>
                  <a:lnTo>
                    <a:pt x="5006941" y="2170172"/>
                  </a:lnTo>
                  <a:lnTo>
                    <a:pt x="5013608" y="2158460"/>
                  </a:lnTo>
                  <a:close/>
                  <a:moveTo>
                    <a:pt x="2249459" y="2125656"/>
                  </a:moveTo>
                  <a:lnTo>
                    <a:pt x="2249459" y="2130622"/>
                  </a:lnTo>
                  <a:lnTo>
                    <a:pt x="2228670" y="2146449"/>
                  </a:lnTo>
                  <a:lnTo>
                    <a:pt x="2227725" y="2156692"/>
                  </a:lnTo>
                  <a:lnTo>
                    <a:pt x="2218275" y="2166932"/>
                  </a:lnTo>
                  <a:lnTo>
                    <a:pt x="2210715" y="2153898"/>
                  </a:lnTo>
                  <a:cubicBezTo>
                    <a:pt x="2210400" y="2147691"/>
                    <a:pt x="2210086" y="2141484"/>
                    <a:pt x="2209771" y="2135277"/>
                  </a:cubicBezTo>
                  <a:lnTo>
                    <a:pt x="2222370" y="2136209"/>
                  </a:lnTo>
                  <a:close/>
                  <a:moveTo>
                    <a:pt x="2273905" y="2119307"/>
                  </a:moveTo>
                  <a:lnTo>
                    <a:pt x="2281208" y="2129645"/>
                  </a:lnTo>
                  <a:lnTo>
                    <a:pt x="2263110" y="2132006"/>
                  </a:lnTo>
                  <a:lnTo>
                    <a:pt x="2258983" y="2121079"/>
                  </a:lnTo>
                  <a:close/>
                  <a:moveTo>
                    <a:pt x="2280256" y="2095494"/>
                  </a:moveTo>
                  <a:lnTo>
                    <a:pt x="2287559" y="2097758"/>
                  </a:lnTo>
                  <a:lnTo>
                    <a:pt x="2274858" y="2112957"/>
                  </a:lnTo>
                  <a:lnTo>
                    <a:pt x="2258983" y="2108752"/>
                  </a:lnTo>
                  <a:lnTo>
                    <a:pt x="2261205" y="2097110"/>
                  </a:lnTo>
                  <a:close/>
                  <a:moveTo>
                    <a:pt x="2292002" y="2065330"/>
                  </a:moveTo>
                  <a:lnTo>
                    <a:pt x="2312959" y="2076808"/>
                  </a:lnTo>
                  <a:lnTo>
                    <a:pt x="2302798" y="2092318"/>
                  </a:lnTo>
                  <a:lnTo>
                    <a:pt x="2285972" y="2083011"/>
                  </a:lnTo>
                  <a:close/>
                  <a:moveTo>
                    <a:pt x="3672802" y="1939932"/>
                  </a:moveTo>
                  <a:lnTo>
                    <a:pt x="3695345" y="1940896"/>
                  </a:lnTo>
                  <a:lnTo>
                    <a:pt x="3700425" y="1952481"/>
                  </a:lnTo>
                  <a:lnTo>
                    <a:pt x="3688995" y="1950871"/>
                  </a:lnTo>
                  <a:lnTo>
                    <a:pt x="3692170" y="1959881"/>
                  </a:lnTo>
                  <a:lnTo>
                    <a:pt x="3677247" y="1963742"/>
                  </a:lnTo>
                  <a:lnTo>
                    <a:pt x="3668675" y="1946366"/>
                  </a:lnTo>
                  <a:close/>
                  <a:moveTo>
                    <a:pt x="2423473" y="1893885"/>
                  </a:moveTo>
                  <a:lnTo>
                    <a:pt x="2443134" y="1915792"/>
                  </a:lnTo>
                  <a:lnTo>
                    <a:pt x="2443134" y="1924364"/>
                  </a:lnTo>
                  <a:lnTo>
                    <a:pt x="2432836" y="1928810"/>
                  </a:lnTo>
                  <a:lnTo>
                    <a:pt x="2423473" y="1914204"/>
                  </a:lnTo>
                  <a:lnTo>
                    <a:pt x="2406622" y="1904997"/>
                  </a:lnTo>
                  <a:lnTo>
                    <a:pt x="2424410" y="1904679"/>
                  </a:lnTo>
                  <a:cubicBezTo>
                    <a:pt x="2424098" y="1901081"/>
                    <a:pt x="2423785" y="1897483"/>
                    <a:pt x="2423473" y="1893885"/>
                  </a:cubicBezTo>
                  <a:close/>
                  <a:moveTo>
                    <a:pt x="2486201" y="1830386"/>
                  </a:moveTo>
                  <a:lnTo>
                    <a:pt x="2497270" y="1855692"/>
                  </a:lnTo>
                  <a:lnTo>
                    <a:pt x="2519408" y="1854731"/>
                  </a:lnTo>
                  <a:lnTo>
                    <a:pt x="2519408" y="1862100"/>
                  </a:lnTo>
                  <a:lnTo>
                    <a:pt x="2538384" y="1871390"/>
                  </a:lnTo>
                  <a:lnTo>
                    <a:pt x="2526683" y="1872351"/>
                  </a:lnTo>
                  <a:lnTo>
                    <a:pt x="2515613" y="1886447"/>
                  </a:lnTo>
                  <a:lnTo>
                    <a:pt x="2494424" y="1884524"/>
                  </a:lnTo>
                  <a:lnTo>
                    <a:pt x="2481773" y="1899581"/>
                  </a:lnTo>
                  <a:lnTo>
                    <a:pt x="2466909" y="1901823"/>
                  </a:lnTo>
                  <a:lnTo>
                    <a:pt x="2457421" y="1886126"/>
                  </a:lnTo>
                  <a:lnTo>
                    <a:pt x="2465643" y="1873312"/>
                  </a:lnTo>
                  <a:lnTo>
                    <a:pt x="2489996" y="1878117"/>
                  </a:lnTo>
                  <a:lnTo>
                    <a:pt x="2480192" y="1861459"/>
                  </a:lnTo>
                  <a:lnTo>
                    <a:pt x="2492842" y="1857935"/>
                  </a:lnTo>
                  <a:lnTo>
                    <a:pt x="2459002" y="1847363"/>
                  </a:lnTo>
                  <a:lnTo>
                    <a:pt x="2482407" y="1843199"/>
                  </a:lnTo>
                  <a:close/>
                  <a:moveTo>
                    <a:pt x="3837960" y="1809756"/>
                  </a:moveTo>
                  <a:lnTo>
                    <a:pt x="3848063" y="1824547"/>
                  </a:lnTo>
                  <a:lnTo>
                    <a:pt x="3840654" y="1835157"/>
                  </a:lnTo>
                  <a:lnTo>
                    <a:pt x="3825838" y="1826797"/>
                  </a:lnTo>
                  <a:close/>
                  <a:moveTo>
                    <a:pt x="4013480" y="1541468"/>
                  </a:moveTo>
                  <a:lnTo>
                    <a:pt x="4030625" y="1544222"/>
                  </a:lnTo>
                  <a:lnTo>
                    <a:pt x="4046500" y="1546364"/>
                  </a:lnTo>
                  <a:lnTo>
                    <a:pt x="4042372" y="1550343"/>
                  </a:lnTo>
                  <a:lnTo>
                    <a:pt x="4030625" y="1554627"/>
                  </a:lnTo>
                  <a:lnTo>
                    <a:pt x="4032847" y="1564726"/>
                  </a:lnTo>
                  <a:lnTo>
                    <a:pt x="4027450" y="1566868"/>
                  </a:lnTo>
                  <a:lnTo>
                    <a:pt x="4018877" y="1554627"/>
                  </a:lnTo>
                  <a:lnTo>
                    <a:pt x="4016655" y="1563808"/>
                  </a:lnTo>
                  <a:lnTo>
                    <a:pt x="4005225" y="1557687"/>
                  </a:lnTo>
                  <a:lnTo>
                    <a:pt x="4005225" y="1546670"/>
                  </a:lnTo>
                  <a:close/>
                  <a:moveTo>
                    <a:pt x="5063053" y="1519232"/>
                  </a:moveTo>
                  <a:lnTo>
                    <a:pt x="5070842" y="1527746"/>
                  </a:lnTo>
                  <a:lnTo>
                    <a:pt x="5067414" y="1537522"/>
                  </a:lnTo>
                  <a:lnTo>
                    <a:pt x="5075204" y="1546351"/>
                  </a:lnTo>
                  <a:lnTo>
                    <a:pt x="5068349" y="1565270"/>
                  </a:lnTo>
                  <a:lnTo>
                    <a:pt x="5062741" y="1548243"/>
                  </a:lnTo>
                  <a:lnTo>
                    <a:pt x="5041866" y="1538152"/>
                  </a:lnTo>
                  <a:lnTo>
                    <a:pt x="5048720" y="1523332"/>
                  </a:lnTo>
                  <a:lnTo>
                    <a:pt x="5056198" y="1530584"/>
                  </a:lnTo>
                  <a:close/>
                  <a:moveTo>
                    <a:pt x="5070441" y="1517646"/>
                  </a:moveTo>
                  <a:lnTo>
                    <a:pt x="5086316" y="1521333"/>
                  </a:lnTo>
                  <a:lnTo>
                    <a:pt x="5074652" y="1527171"/>
                  </a:lnTo>
                  <a:close/>
                  <a:moveTo>
                    <a:pt x="2793654" y="1403349"/>
                  </a:moveTo>
                  <a:lnTo>
                    <a:pt x="2808259" y="1420428"/>
                  </a:lnTo>
                  <a:lnTo>
                    <a:pt x="2796829" y="1431595"/>
                  </a:lnTo>
                  <a:lnTo>
                    <a:pt x="2778096" y="1431924"/>
                  </a:lnTo>
                  <a:lnTo>
                    <a:pt x="2782859" y="1409918"/>
                  </a:lnTo>
                  <a:close/>
                  <a:moveTo>
                    <a:pt x="303818" y="1397948"/>
                  </a:moveTo>
                  <a:lnTo>
                    <a:pt x="310168" y="1402076"/>
                  </a:lnTo>
                  <a:lnTo>
                    <a:pt x="305088" y="1417633"/>
                  </a:lnTo>
                  <a:lnTo>
                    <a:pt x="309215" y="1431603"/>
                  </a:lnTo>
                  <a:lnTo>
                    <a:pt x="316518" y="1433826"/>
                  </a:lnTo>
                  <a:lnTo>
                    <a:pt x="315882" y="1449383"/>
                  </a:lnTo>
                  <a:lnTo>
                    <a:pt x="327630" y="1448113"/>
                  </a:lnTo>
                  <a:lnTo>
                    <a:pt x="329218" y="1426206"/>
                  </a:lnTo>
                  <a:lnTo>
                    <a:pt x="336838" y="1413506"/>
                  </a:lnTo>
                  <a:lnTo>
                    <a:pt x="350490" y="1432238"/>
                  </a:lnTo>
                  <a:cubicBezTo>
                    <a:pt x="350278" y="1437212"/>
                    <a:pt x="350067" y="1442187"/>
                    <a:pt x="349855" y="1447161"/>
                  </a:cubicBezTo>
                  <a:lnTo>
                    <a:pt x="367635" y="1441446"/>
                  </a:lnTo>
                  <a:lnTo>
                    <a:pt x="357158" y="1456368"/>
                  </a:lnTo>
                  <a:lnTo>
                    <a:pt x="368905" y="1466845"/>
                  </a:lnTo>
                  <a:lnTo>
                    <a:pt x="365095" y="1497326"/>
                  </a:lnTo>
                  <a:lnTo>
                    <a:pt x="350173" y="1511296"/>
                  </a:lnTo>
                  <a:lnTo>
                    <a:pt x="365095" y="1514471"/>
                  </a:lnTo>
                  <a:lnTo>
                    <a:pt x="368587" y="1537331"/>
                  </a:lnTo>
                  <a:lnTo>
                    <a:pt x="372397" y="1525583"/>
                  </a:lnTo>
                  <a:lnTo>
                    <a:pt x="385098" y="1524630"/>
                  </a:lnTo>
                  <a:lnTo>
                    <a:pt x="390495" y="1536378"/>
                  </a:lnTo>
                  <a:lnTo>
                    <a:pt x="372715" y="1545903"/>
                  </a:lnTo>
                  <a:lnTo>
                    <a:pt x="383510" y="1544633"/>
                  </a:lnTo>
                  <a:cubicBezTo>
                    <a:pt x="383193" y="1551300"/>
                    <a:pt x="382875" y="1557968"/>
                    <a:pt x="382558" y="1564635"/>
                  </a:cubicBezTo>
                  <a:lnTo>
                    <a:pt x="365413" y="1565905"/>
                  </a:lnTo>
                  <a:lnTo>
                    <a:pt x="352078" y="1579875"/>
                  </a:lnTo>
                  <a:lnTo>
                    <a:pt x="361603" y="1593210"/>
                  </a:lnTo>
                  <a:lnTo>
                    <a:pt x="349220" y="1608133"/>
                  </a:lnTo>
                  <a:lnTo>
                    <a:pt x="347950" y="1621785"/>
                  </a:lnTo>
                  <a:lnTo>
                    <a:pt x="336520" y="1623055"/>
                  </a:lnTo>
                  <a:lnTo>
                    <a:pt x="327313" y="1634485"/>
                  </a:lnTo>
                  <a:lnTo>
                    <a:pt x="318740" y="1639248"/>
                  </a:lnTo>
                  <a:lnTo>
                    <a:pt x="313025" y="1622103"/>
                  </a:lnTo>
                  <a:lnTo>
                    <a:pt x="298103" y="1602418"/>
                  </a:lnTo>
                  <a:lnTo>
                    <a:pt x="291753" y="1616388"/>
                  </a:lnTo>
                  <a:lnTo>
                    <a:pt x="300643" y="1628770"/>
                  </a:lnTo>
                  <a:lnTo>
                    <a:pt x="301913" y="1637025"/>
                  </a:lnTo>
                  <a:lnTo>
                    <a:pt x="286990" y="1645598"/>
                  </a:lnTo>
                  <a:lnTo>
                    <a:pt x="285085" y="1666870"/>
                  </a:lnTo>
                  <a:lnTo>
                    <a:pt x="313343" y="1651630"/>
                  </a:lnTo>
                  <a:lnTo>
                    <a:pt x="317788" y="1655758"/>
                  </a:lnTo>
                  <a:lnTo>
                    <a:pt x="295880" y="1676078"/>
                  </a:lnTo>
                  <a:lnTo>
                    <a:pt x="279053" y="1708781"/>
                  </a:lnTo>
                  <a:lnTo>
                    <a:pt x="255875" y="1711320"/>
                  </a:lnTo>
                  <a:lnTo>
                    <a:pt x="242223" y="1742753"/>
                  </a:lnTo>
                  <a:lnTo>
                    <a:pt x="220950" y="1748468"/>
                  </a:lnTo>
                  <a:lnTo>
                    <a:pt x="217775" y="1744340"/>
                  </a:lnTo>
                  <a:lnTo>
                    <a:pt x="228570" y="1739896"/>
                  </a:lnTo>
                  <a:lnTo>
                    <a:pt x="231745" y="1730370"/>
                  </a:lnTo>
                  <a:lnTo>
                    <a:pt x="224125" y="1722115"/>
                  </a:lnTo>
                  <a:cubicBezTo>
                    <a:pt x="223702" y="1715871"/>
                    <a:pt x="223278" y="1709627"/>
                    <a:pt x="222855" y="1703383"/>
                  </a:cubicBezTo>
                  <a:lnTo>
                    <a:pt x="207933" y="1701160"/>
                  </a:lnTo>
                  <a:lnTo>
                    <a:pt x="204123" y="1710685"/>
                  </a:lnTo>
                  <a:lnTo>
                    <a:pt x="207298" y="1720210"/>
                  </a:lnTo>
                  <a:lnTo>
                    <a:pt x="199995" y="1729736"/>
                  </a:lnTo>
                  <a:lnTo>
                    <a:pt x="175865" y="1737355"/>
                  </a:lnTo>
                  <a:lnTo>
                    <a:pt x="163165" y="1761486"/>
                  </a:lnTo>
                  <a:lnTo>
                    <a:pt x="110778" y="1815778"/>
                  </a:lnTo>
                  <a:lnTo>
                    <a:pt x="87283" y="1817048"/>
                  </a:lnTo>
                  <a:lnTo>
                    <a:pt x="63470" y="1831018"/>
                  </a:lnTo>
                  <a:lnTo>
                    <a:pt x="35848" y="1825938"/>
                  </a:lnTo>
                  <a:lnTo>
                    <a:pt x="40293" y="1849433"/>
                  </a:lnTo>
                  <a:lnTo>
                    <a:pt x="0" y="1865398"/>
                  </a:lnTo>
                  <a:lnTo>
                    <a:pt x="51895" y="1757672"/>
                  </a:lnTo>
                  <a:cubicBezTo>
                    <a:pt x="107924" y="1654532"/>
                    <a:pt x="168793" y="1554404"/>
                    <a:pt x="234199" y="1457591"/>
                  </a:cubicBezTo>
                  <a:lnTo>
                    <a:pt x="269276" y="1410682"/>
                  </a:lnTo>
                  <a:lnTo>
                    <a:pt x="273020" y="1407473"/>
                  </a:lnTo>
                  <a:close/>
                  <a:moveTo>
                    <a:pt x="3781388" y="1397007"/>
                  </a:moveTo>
                  <a:cubicBezTo>
                    <a:pt x="3781176" y="1404671"/>
                    <a:pt x="3780965" y="1412335"/>
                    <a:pt x="3780753" y="1419999"/>
                  </a:cubicBezTo>
                  <a:lnTo>
                    <a:pt x="3775672" y="1425582"/>
                  </a:lnTo>
                  <a:lnTo>
                    <a:pt x="3770275" y="1413431"/>
                  </a:lnTo>
                  <a:lnTo>
                    <a:pt x="3776308" y="1403577"/>
                  </a:lnTo>
                  <a:close/>
                  <a:moveTo>
                    <a:pt x="2893984" y="1212850"/>
                  </a:moveTo>
                  <a:lnTo>
                    <a:pt x="2912798" y="1234757"/>
                  </a:lnTo>
                  <a:lnTo>
                    <a:pt x="2919384" y="1260157"/>
                  </a:lnTo>
                  <a:lnTo>
                    <a:pt x="2902763" y="1260475"/>
                  </a:lnTo>
                  <a:lnTo>
                    <a:pt x="2904646" y="1246504"/>
                  </a:lnTo>
                  <a:lnTo>
                    <a:pt x="2894924" y="1231582"/>
                  </a:lnTo>
                  <a:cubicBezTo>
                    <a:pt x="2894611" y="1225338"/>
                    <a:pt x="2894297" y="1219094"/>
                    <a:pt x="2893984" y="1212850"/>
                  </a:cubicBezTo>
                  <a:close/>
                  <a:moveTo>
                    <a:pt x="5710203" y="1139822"/>
                  </a:moveTo>
                  <a:lnTo>
                    <a:pt x="5727666" y="1152205"/>
                  </a:lnTo>
                  <a:lnTo>
                    <a:pt x="5723382" y="1173160"/>
                  </a:lnTo>
                  <a:lnTo>
                    <a:pt x="5711521" y="1162048"/>
                  </a:lnTo>
                  <a:cubicBezTo>
                    <a:pt x="5711082" y="1154639"/>
                    <a:pt x="5710642" y="1147231"/>
                    <a:pt x="5710203" y="1139822"/>
                  </a:cubicBezTo>
                  <a:close/>
                  <a:moveTo>
                    <a:pt x="3040668" y="1009652"/>
                  </a:moveTo>
                  <a:lnTo>
                    <a:pt x="3052733" y="1019177"/>
                  </a:lnTo>
                  <a:lnTo>
                    <a:pt x="3020983" y="1028702"/>
                  </a:lnTo>
                  <a:lnTo>
                    <a:pt x="3017808" y="1020765"/>
                  </a:lnTo>
                  <a:close/>
                  <a:moveTo>
                    <a:pt x="3072139" y="911226"/>
                  </a:moveTo>
                  <a:lnTo>
                    <a:pt x="3073371" y="926933"/>
                  </a:lnTo>
                  <a:lnTo>
                    <a:pt x="3052733" y="930276"/>
                  </a:lnTo>
                  <a:close/>
                  <a:moveTo>
                    <a:pt x="3107021" y="901700"/>
                  </a:moveTo>
                  <a:lnTo>
                    <a:pt x="3120991" y="928449"/>
                  </a:lnTo>
                  <a:lnTo>
                    <a:pt x="3105116" y="944563"/>
                  </a:lnTo>
                  <a:lnTo>
                    <a:pt x="3098766" y="934895"/>
                  </a:lnTo>
                  <a:lnTo>
                    <a:pt x="3098766" y="925226"/>
                  </a:lnTo>
                  <a:lnTo>
                    <a:pt x="3105751" y="916525"/>
                  </a:lnTo>
                  <a:close/>
                  <a:moveTo>
                    <a:pt x="3099360" y="876300"/>
                  </a:moveTo>
                  <a:lnTo>
                    <a:pt x="3105116" y="884929"/>
                  </a:lnTo>
                  <a:lnTo>
                    <a:pt x="3093284" y="896433"/>
                  </a:lnTo>
                  <a:lnTo>
                    <a:pt x="3091365" y="914648"/>
                  </a:lnTo>
                  <a:lnTo>
                    <a:pt x="3079858" y="925513"/>
                  </a:lnTo>
                  <a:cubicBezTo>
                    <a:pt x="3079751" y="918696"/>
                    <a:pt x="3079645" y="911878"/>
                    <a:pt x="3079538" y="905061"/>
                  </a:cubicBezTo>
                  <a:lnTo>
                    <a:pt x="3060671" y="906659"/>
                  </a:lnTo>
                  <a:lnTo>
                    <a:pt x="3062270" y="893877"/>
                  </a:lnTo>
                  <a:lnTo>
                    <a:pt x="3082736" y="885248"/>
                  </a:lnTo>
                  <a:close/>
                  <a:moveTo>
                    <a:pt x="2895676" y="835022"/>
                  </a:moveTo>
                  <a:lnTo>
                    <a:pt x="2900080" y="843367"/>
                  </a:lnTo>
                  <a:lnTo>
                    <a:pt x="2899450" y="855243"/>
                  </a:lnTo>
                  <a:lnTo>
                    <a:pt x="2906370" y="852034"/>
                  </a:lnTo>
                  <a:cubicBezTo>
                    <a:pt x="2906475" y="854923"/>
                    <a:pt x="2906579" y="857811"/>
                    <a:pt x="2906684" y="860700"/>
                  </a:cubicBezTo>
                  <a:lnTo>
                    <a:pt x="2893160" y="863910"/>
                  </a:lnTo>
                  <a:lnTo>
                    <a:pt x="2884040" y="886378"/>
                  </a:lnTo>
                  <a:lnTo>
                    <a:pt x="2873346" y="893760"/>
                  </a:lnTo>
                  <a:lnTo>
                    <a:pt x="2879321" y="876748"/>
                  </a:lnTo>
                  <a:lnTo>
                    <a:pt x="2877121" y="857490"/>
                  </a:lnTo>
                  <a:lnTo>
                    <a:pt x="2890959" y="854280"/>
                  </a:lnTo>
                  <a:close/>
                  <a:moveTo>
                    <a:pt x="2912575" y="822322"/>
                  </a:moveTo>
                  <a:lnTo>
                    <a:pt x="2923896" y="829854"/>
                  </a:lnTo>
                  <a:lnTo>
                    <a:pt x="2925733" y="836130"/>
                  </a:lnTo>
                  <a:lnTo>
                    <a:pt x="2922673" y="849310"/>
                  </a:lnTo>
                  <a:lnTo>
                    <a:pt x="2912575" y="848682"/>
                  </a:lnTo>
                  <a:lnTo>
                    <a:pt x="2904312" y="841465"/>
                  </a:lnTo>
                  <a:lnTo>
                    <a:pt x="2900333" y="830795"/>
                  </a:lnTo>
                  <a:lnTo>
                    <a:pt x="2915634" y="832050"/>
                  </a:lnTo>
                  <a:close/>
                  <a:moveTo>
                    <a:pt x="3115497" y="820737"/>
                  </a:moveTo>
                  <a:lnTo>
                    <a:pt x="3128970" y="829700"/>
                  </a:lnTo>
                  <a:lnTo>
                    <a:pt x="3132104" y="840826"/>
                  </a:lnTo>
                  <a:lnTo>
                    <a:pt x="3125211" y="850098"/>
                  </a:lnTo>
                  <a:lnTo>
                    <a:pt x="3108291" y="855662"/>
                  </a:lnTo>
                  <a:lnTo>
                    <a:pt x="3112364" y="841135"/>
                  </a:lnTo>
                  <a:close/>
                  <a:moveTo>
                    <a:pt x="2986079" y="784222"/>
                  </a:moveTo>
                  <a:lnTo>
                    <a:pt x="2989234" y="792794"/>
                  </a:lnTo>
                  <a:lnTo>
                    <a:pt x="2950732" y="835022"/>
                  </a:lnTo>
                  <a:lnTo>
                    <a:pt x="2938108" y="829942"/>
                  </a:lnTo>
                  <a:lnTo>
                    <a:pt x="2936846" y="815337"/>
                  </a:lnTo>
                  <a:lnTo>
                    <a:pt x="2944104" y="803589"/>
                  </a:lnTo>
                  <a:lnTo>
                    <a:pt x="2956728" y="805494"/>
                  </a:lnTo>
                  <a:lnTo>
                    <a:pt x="2963040" y="796922"/>
                  </a:lnTo>
                  <a:lnTo>
                    <a:pt x="2969036" y="784539"/>
                  </a:lnTo>
                  <a:close/>
                  <a:moveTo>
                    <a:pt x="3181826" y="777876"/>
                  </a:moveTo>
                  <a:lnTo>
                    <a:pt x="3189253" y="786862"/>
                  </a:lnTo>
                  <a:lnTo>
                    <a:pt x="3181181" y="793751"/>
                  </a:lnTo>
                  <a:lnTo>
                    <a:pt x="3170203" y="787760"/>
                  </a:lnTo>
                  <a:close/>
                  <a:moveTo>
                    <a:pt x="2989234" y="760410"/>
                  </a:moveTo>
                  <a:lnTo>
                    <a:pt x="3000346" y="771020"/>
                  </a:lnTo>
                  <a:lnTo>
                    <a:pt x="2997078" y="785810"/>
                  </a:lnTo>
                  <a:lnTo>
                    <a:pt x="2989559" y="779380"/>
                  </a:lnTo>
                  <a:cubicBezTo>
                    <a:pt x="2989451" y="773057"/>
                    <a:pt x="2989342" y="766733"/>
                    <a:pt x="2989234" y="760410"/>
                  </a:cubicBezTo>
                  <a:close/>
                  <a:moveTo>
                    <a:pt x="3084673" y="733425"/>
                  </a:moveTo>
                  <a:lnTo>
                    <a:pt x="3095591" y="744629"/>
                  </a:lnTo>
                  <a:lnTo>
                    <a:pt x="3089491" y="761915"/>
                  </a:lnTo>
                  <a:lnTo>
                    <a:pt x="3078568" y="778881"/>
                  </a:lnTo>
                  <a:lnTo>
                    <a:pt x="3073427" y="784323"/>
                  </a:lnTo>
                  <a:lnTo>
                    <a:pt x="3061541" y="788805"/>
                  </a:lnTo>
                  <a:lnTo>
                    <a:pt x="3062825" y="799369"/>
                  </a:lnTo>
                  <a:lnTo>
                    <a:pt x="3065074" y="811213"/>
                  </a:lnTo>
                  <a:lnTo>
                    <a:pt x="3056400" y="808972"/>
                  </a:lnTo>
                  <a:lnTo>
                    <a:pt x="3054472" y="788805"/>
                  </a:lnTo>
                  <a:lnTo>
                    <a:pt x="3063789" y="766077"/>
                  </a:lnTo>
                  <a:lnTo>
                    <a:pt x="3045477" y="773119"/>
                  </a:lnTo>
                  <a:lnTo>
                    <a:pt x="3028448" y="802890"/>
                  </a:lnTo>
                  <a:lnTo>
                    <a:pt x="3016882" y="795527"/>
                  </a:lnTo>
                  <a:lnTo>
                    <a:pt x="3014633" y="784643"/>
                  </a:lnTo>
                  <a:lnTo>
                    <a:pt x="3028127" y="766397"/>
                  </a:lnTo>
                  <a:lnTo>
                    <a:pt x="3045477" y="749431"/>
                  </a:lnTo>
                  <a:lnTo>
                    <a:pt x="3065396" y="743989"/>
                  </a:lnTo>
                  <a:close/>
                  <a:moveTo>
                    <a:pt x="3205129" y="719138"/>
                  </a:moveTo>
                  <a:lnTo>
                    <a:pt x="3203253" y="736387"/>
                  </a:lnTo>
                  <a:lnTo>
                    <a:pt x="3189807" y="739776"/>
                  </a:lnTo>
                  <a:lnTo>
                    <a:pt x="3184491" y="726222"/>
                  </a:lnTo>
                  <a:close/>
                  <a:moveTo>
                    <a:pt x="3048002" y="700087"/>
                  </a:moveTo>
                  <a:lnTo>
                    <a:pt x="3055726" y="703262"/>
                  </a:lnTo>
                  <a:lnTo>
                    <a:pt x="3059084" y="711517"/>
                  </a:lnTo>
                  <a:lnTo>
                    <a:pt x="3057069" y="725170"/>
                  </a:lnTo>
                  <a:lnTo>
                    <a:pt x="3044980" y="725487"/>
                  </a:lnTo>
                  <a:lnTo>
                    <a:pt x="3041621" y="709612"/>
                  </a:lnTo>
                  <a:close/>
                  <a:moveTo>
                    <a:pt x="3147591" y="608011"/>
                  </a:moveTo>
                  <a:lnTo>
                    <a:pt x="3157047" y="609291"/>
                  </a:lnTo>
                  <a:lnTo>
                    <a:pt x="3163667" y="632651"/>
                  </a:lnTo>
                  <a:lnTo>
                    <a:pt x="3154210" y="648332"/>
                  </a:lnTo>
                  <a:lnTo>
                    <a:pt x="3165873" y="659212"/>
                  </a:lnTo>
                  <a:lnTo>
                    <a:pt x="3165873" y="666572"/>
                  </a:lnTo>
                  <a:lnTo>
                    <a:pt x="3150428" y="687053"/>
                  </a:lnTo>
                  <a:lnTo>
                    <a:pt x="3152319" y="699533"/>
                  </a:lnTo>
                  <a:lnTo>
                    <a:pt x="3167134" y="696333"/>
                  </a:lnTo>
                  <a:lnTo>
                    <a:pt x="3173439" y="675853"/>
                  </a:lnTo>
                  <a:lnTo>
                    <a:pt x="3178482" y="657932"/>
                  </a:lnTo>
                  <a:lnTo>
                    <a:pt x="3193298" y="651212"/>
                  </a:lnTo>
                  <a:lnTo>
                    <a:pt x="3183211" y="634571"/>
                  </a:lnTo>
                  <a:lnTo>
                    <a:pt x="3192983" y="621771"/>
                  </a:lnTo>
                  <a:lnTo>
                    <a:pt x="3196765" y="625611"/>
                  </a:lnTo>
                  <a:lnTo>
                    <a:pt x="3199602" y="629131"/>
                  </a:lnTo>
                  <a:lnTo>
                    <a:pt x="3200548" y="631051"/>
                  </a:lnTo>
                  <a:lnTo>
                    <a:pt x="3201178" y="632331"/>
                  </a:lnTo>
                  <a:lnTo>
                    <a:pt x="3202124" y="632971"/>
                  </a:lnTo>
                  <a:lnTo>
                    <a:pt x="3203070" y="633611"/>
                  </a:lnTo>
                  <a:lnTo>
                    <a:pt x="3204015" y="632971"/>
                  </a:lnTo>
                  <a:lnTo>
                    <a:pt x="3205592" y="632651"/>
                  </a:lnTo>
                  <a:lnTo>
                    <a:pt x="3207483" y="631691"/>
                  </a:lnTo>
                  <a:lnTo>
                    <a:pt x="3208744" y="631051"/>
                  </a:lnTo>
                  <a:lnTo>
                    <a:pt x="3220092" y="642572"/>
                  </a:lnTo>
                  <a:lnTo>
                    <a:pt x="3225766" y="654092"/>
                  </a:lnTo>
                  <a:lnTo>
                    <a:pt x="3206852" y="678093"/>
                  </a:lnTo>
                  <a:lnTo>
                    <a:pt x="3205276" y="700173"/>
                  </a:lnTo>
                  <a:lnTo>
                    <a:pt x="3185102" y="698253"/>
                  </a:lnTo>
                  <a:lnTo>
                    <a:pt x="3181319" y="716174"/>
                  </a:lnTo>
                  <a:lnTo>
                    <a:pt x="3173754" y="726734"/>
                  </a:lnTo>
                  <a:lnTo>
                    <a:pt x="3184472" y="743055"/>
                  </a:lnTo>
                  <a:lnTo>
                    <a:pt x="3173754" y="746255"/>
                  </a:lnTo>
                  <a:lnTo>
                    <a:pt x="3160199" y="738895"/>
                  </a:lnTo>
                  <a:lnTo>
                    <a:pt x="3157047" y="722894"/>
                  </a:lnTo>
                  <a:lnTo>
                    <a:pt x="3154525" y="730894"/>
                  </a:lnTo>
                  <a:lnTo>
                    <a:pt x="3152949" y="736974"/>
                  </a:lnTo>
                  <a:lnTo>
                    <a:pt x="3152004" y="739215"/>
                  </a:lnTo>
                  <a:cubicBezTo>
                    <a:pt x="3151899" y="739855"/>
                    <a:pt x="3151793" y="740495"/>
                    <a:pt x="3151688" y="741135"/>
                  </a:cubicBezTo>
                  <a:lnTo>
                    <a:pt x="3151373" y="743375"/>
                  </a:lnTo>
                  <a:lnTo>
                    <a:pt x="3149482" y="746895"/>
                  </a:lnTo>
                  <a:lnTo>
                    <a:pt x="3144123" y="756495"/>
                  </a:lnTo>
                  <a:lnTo>
                    <a:pt x="3136243" y="769935"/>
                  </a:lnTo>
                  <a:lnTo>
                    <a:pt x="3126786" y="760335"/>
                  </a:lnTo>
                  <a:lnTo>
                    <a:pt x="3129623" y="727694"/>
                  </a:lnTo>
                  <a:lnTo>
                    <a:pt x="3116384" y="740495"/>
                  </a:lnTo>
                  <a:lnTo>
                    <a:pt x="3105036" y="768975"/>
                  </a:lnTo>
                  <a:lnTo>
                    <a:pt x="3097785" y="767055"/>
                  </a:lnTo>
                  <a:lnTo>
                    <a:pt x="3107873" y="742415"/>
                  </a:lnTo>
                  <a:lnTo>
                    <a:pt x="3096209" y="740495"/>
                  </a:lnTo>
                  <a:lnTo>
                    <a:pt x="3094003" y="734094"/>
                  </a:lnTo>
                  <a:lnTo>
                    <a:pt x="3107557" y="727694"/>
                  </a:lnTo>
                  <a:lnTo>
                    <a:pt x="3099992" y="717134"/>
                  </a:lnTo>
                  <a:lnTo>
                    <a:pt x="3127101" y="687053"/>
                  </a:lnTo>
                  <a:lnTo>
                    <a:pt x="3127101" y="668172"/>
                  </a:lnTo>
                  <a:lnTo>
                    <a:pt x="3135297" y="656332"/>
                  </a:lnTo>
                  <a:lnTo>
                    <a:pt x="3128992" y="646732"/>
                  </a:lnTo>
                  <a:close/>
                  <a:moveTo>
                    <a:pt x="3086809" y="601662"/>
                  </a:moveTo>
                  <a:lnTo>
                    <a:pt x="3100900" y="618490"/>
                  </a:lnTo>
                  <a:lnTo>
                    <a:pt x="3095575" y="628967"/>
                  </a:lnTo>
                  <a:lnTo>
                    <a:pt x="3100274" y="649287"/>
                  </a:lnTo>
                  <a:lnTo>
                    <a:pt x="3095888" y="658812"/>
                  </a:lnTo>
                  <a:lnTo>
                    <a:pt x="3117816" y="663575"/>
                  </a:lnTo>
                  <a:lnTo>
                    <a:pt x="3107478" y="680720"/>
                  </a:lnTo>
                  <a:lnTo>
                    <a:pt x="3092755" y="682625"/>
                  </a:lnTo>
                  <a:lnTo>
                    <a:pt x="3067073" y="700087"/>
                  </a:lnTo>
                  <a:lnTo>
                    <a:pt x="3054544" y="696912"/>
                  </a:lnTo>
                  <a:lnTo>
                    <a:pt x="3082423" y="661987"/>
                  </a:lnTo>
                  <a:lnTo>
                    <a:pt x="3052351" y="679767"/>
                  </a:lnTo>
                  <a:lnTo>
                    <a:pt x="3042953" y="679132"/>
                  </a:lnTo>
                  <a:lnTo>
                    <a:pt x="3029170" y="697230"/>
                  </a:lnTo>
                  <a:lnTo>
                    <a:pt x="3024158" y="683577"/>
                  </a:lnTo>
                  <a:lnTo>
                    <a:pt x="3034495" y="675957"/>
                  </a:lnTo>
                  <a:lnTo>
                    <a:pt x="3031050" y="662305"/>
                  </a:lnTo>
                  <a:lnTo>
                    <a:pt x="3042640" y="652780"/>
                  </a:lnTo>
                  <a:lnTo>
                    <a:pt x="3057363" y="649605"/>
                  </a:lnTo>
                  <a:lnTo>
                    <a:pt x="3071460" y="629285"/>
                  </a:lnTo>
                  <a:lnTo>
                    <a:pt x="3083990" y="628332"/>
                  </a:lnTo>
                  <a:lnTo>
                    <a:pt x="3079917" y="611187"/>
                  </a:lnTo>
                  <a:close/>
                  <a:moveTo>
                    <a:pt x="3198778" y="596901"/>
                  </a:moveTo>
                  <a:lnTo>
                    <a:pt x="3208960" y="597864"/>
                  </a:lnTo>
                  <a:lnTo>
                    <a:pt x="3214215" y="603322"/>
                  </a:lnTo>
                  <a:lnTo>
                    <a:pt x="3219798" y="601074"/>
                  </a:lnTo>
                  <a:lnTo>
                    <a:pt x="3227353" y="611349"/>
                  </a:lnTo>
                  <a:lnTo>
                    <a:pt x="3217828" y="625476"/>
                  </a:lnTo>
                  <a:lnTo>
                    <a:pt x="3201405" y="609743"/>
                  </a:lnTo>
                  <a:close/>
                  <a:moveTo>
                    <a:pt x="3164907" y="504825"/>
                  </a:moveTo>
                  <a:lnTo>
                    <a:pt x="3188311" y="509905"/>
                  </a:lnTo>
                  <a:lnTo>
                    <a:pt x="3190841" y="523558"/>
                  </a:lnTo>
                  <a:lnTo>
                    <a:pt x="3182302" y="535305"/>
                  </a:lnTo>
                  <a:lnTo>
                    <a:pt x="3184516" y="554355"/>
                  </a:lnTo>
                  <a:lnTo>
                    <a:pt x="3172181" y="566103"/>
                  </a:lnTo>
                  <a:lnTo>
                    <a:pt x="3164591" y="582930"/>
                  </a:lnTo>
                  <a:lnTo>
                    <a:pt x="3136444" y="592455"/>
                  </a:lnTo>
                  <a:lnTo>
                    <a:pt x="3124110" y="622300"/>
                  </a:lnTo>
                  <a:lnTo>
                    <a:pt x="3119998" y="619125"/>
                  </a:lnTo>
                  <a:lnTo>
                    <a:pt x="3120631" y="611823"/>
                  </a:lnTo>
                  <a:lnTo>
                    <a:pt x="3109878" y="602615"/>
                  </a:lnTo>
                  <a:lnTo>
                    <a:pt x="3132965" y="578803"/>
                  </a:lnTo>
                  <a:lnTo>
                    <a:pt x="3136127" y="555943"/>
                  </a:lnTo>
                  <a:lnTo>
                    <a:pt x="3151941" y="553403"/>
                  </a:lnTo>
                  <a:lnTo>
                    <a:pt x="3155736" y="542925"/>
                  </a:lnTo>
                  <a:lnTo>
                    <a:pt x="3151624" y="531495"/>
                  </a:lnTo>
                  <a:lnTo>
                    <a:pt x="3157950" y="523875"/>
                  </a:lnTo>
                  <a:close/>
                  <a:moveTo>
                    <a:pt x="4364771" y="471424"/>
                  </a:moveTo>
                  <a:lnTo>
                    <a:pt x="4352063" y="473328"/>
                  </a:lnTo>
                  <a:lnTo>
                    <a:pt x="4349204" y="492370"/>
                  </a:lnTo>
                  <a:lnTo>
                    <a:pt x="4353334" y="505065"/>
                  </a:lnTo>
                  <a:lnTo>
                    <a:pt x="4345709" y="514269"/>
                  </a:lnTo>
                  <a:lnTo>
                    <a:pt x="4338402" y="505383"/>
                  </a:lnTo>
                  <a:lnTo>
                    <a:pt x="4341579" y="493005"/>
                  </a:lnTo>
                  <a:lnTo>
                    <a:pt x="4337131" y="479358"/>
                  </a:lnTo>
                  <a:lnTo>
                    <a:pt x="4322835" y="489514"/>
                  </a:lnTo>
                  <a:lnTo>
                    <a:pt x="4315210" y="501892"/>
                  </a:lnTo>
                  <a:lnTo>
                    <a:pt x="4319976" y="515538"/>
                  </a:lnTo>
                  <a:lnTo>
                    <a:pt x="4326647" y="515538"/>
                  </a:lnTo>
                  <a:lnTo>
                    <a:pt x="4334590" y="522203"/>
                  </a:lnTo>
                  <a:lnTo>
                    <a:pt x="4333319" y="536167"/>
                  </a:lnTo>
                  <a:lnTo>
                    <a:pt x="4321882" y="530455"/>
                  </a:lnTo>
                  <a:lnTo>
                    <a:pt x="4315210" y="539658"/>
                  </a:lnTo>
                  <a:lnTo>
                    <a:pt x="4297419" y="537119"/>
                  </a:lnTo>
                  <a:lnTo>
                    <a:pt x="4292971" y="550766"/>
                  </a:lnTo>
                  <a:lnTo>
                    <a:pt x="4282805" y="553940"/>
                  </a:lnTo>
                  <a:lnTo>
                    <a:pt x="4274862" y="552353"/>
                  </a:lnTo>
                  <a:lnTo>
                    <a:pt x="4260566" y="563778"/>
                  </a:lnTo>
                  <a:lnTo>
                    <a:pt x="4263425" y="579647"/>
                  </a:lnTo>
                  <a:lnTo>
                    <a:pt x="4256754" y="585677"/>
                  </a:lnTo>
                  <a:lnTo>
                    <a:pt x="4246270" y="586312"/>
                  </a:lnTo>
                  <a:lnTo>
                    <a:pt x="4233244" y="586946"/>
                  </a:lnTo>
                  <a:lnTo>
                    <a:pt x="4227843" y="601863"/>
                  </a:lnTo>
                  <a:lnTo>
                    <a:pt x="4232926" y="608210"/>
                  </a:lnTo>
                  <a:lnTo>
                    <a:pt x="4241504" y="605036"/>
                  </a:lnTo>
                  <a:lnTo>
                    <a:pt x="4247858" y="609797"/>
                  </a:lnTo>
                  <a:lnTo>
                    <a:pt x="4239280" y="612653"/>
                  </a:lnTo>
                  <a:lnTo>
                    <a:pt x="4244363" y="622174"/>
                  </a:lnTo>
                  <a:lnTo>
                    <a:pt x="4254530" y="624396"/>
                  </a:lnTo>
                  <a:lnTo>
                    <a:pt x="4259295" y="613288"/>
                  </a:lnTo>
                  <a:lnTo>
                    <a:pt x="4260248" y="619635"/>
                  </a:lnTo>
                  <a:lnTo>
                    <a:pt x="4269462" y="628204"/>
                  </a:lnTo>
                  <a:lnTo>
                    <a:pt x="4263108" y="631378"/>
                  </a:lnTo>
                  <a:lnTo>
                    <a:pt x="4252624" y="629791"/>
                  </a:lnTo>
                  <a:lnTo>
                    <a:pt x="4260566" y="643755"/>
                  </a:lnTo>
                  <a:lnTo>
                    <a:pt x="4275180" y="653594"/>
                  </a:lnTo>
                  <a:lnTo>
                    <a:pt x="4289477" y="646612"/>
                  </a:lnTo>
                  <a:lnTo>
                    <a:pt x="4287570" y="633599"/>
                  </a:lnTo>
                  <a:lnTo>
                    <a:pt x="4297101" y="628839"/>
                  </a:lnTo>
                  <a:lnTo>
                    <a:pt x="4302185" y="638360"/>
                  </a:lnTo>
                  <a:lnTo>
                    <a:pt x="4312669" y="637725"/>
                  </a:lnTo>
                  <a:lnTo>
                    <a:pt x="4312033" y="628204"/>
                  </a:lnTo>
                  <a:lnTo>
                    <a:pt x="4308221" y="616462"/>
                  </a:lnTo>
                  <a:lnTo>
                    <a:pt x="4317752" y="615827"/>
                  </a:lnTo>
                  <a:lnTo>
                    <a:pt x="4332048" y="624396"/>
                  </a:lnTo>
                  <a:lnTo>
                    <a:pt x="4339673" y="624396"/>
                  </a:lnTo>
                  <a:lnTo>
                    <a:pt x="4339547" y="624461"/>
                  </a:lnTo>
                  <a:lnTo>
                    <a:pt x="4339882" y="624461"/>
                  </a:lnTo>
                  <a:lnTo>
                    <a:pt x="4340199" y="623826"/>
                  </a:lnTo>
                  <a:lnTo>
                    <a:pt x="4341172" y="623340"/>
                  </a:lnTo>
                  <a:lnTo>
                    <a:pt x="4347298" y="612018"/>
                  </a:lnTo>
                  <a:lnTo>
                    <a:pt x="4332366" y="604402"/>
                  </a:lnTo>
                  <a:lnTo>
                    <a:pt x="4328236" y="605354"/>
                  </a:lnTo>
                  <a:lnTo>
                    <a:pt x="4317434" y="588216"/>
                  </a:lnTo>
                  <a:lnTo>
                    <a:pt x="4329189" y="567587"/>
                  </a:lnTo>
                  <a:lnTo>
                    <a:pt x="4344121" y="564731"/>
                  </a:lnTo>
                  <a:lnTo>
                    <a:pt x="4350793" y="555210"/>
                  </a:lnTo>
                  <a:lnTo>
                    <a:pt x="4348886" y="549814"/>
                  </a:lnTo>
                  <a:lnTo>
                    <a:pt x="4361912" y="539976"/>
                  </a:lnTo>
                  <a:lnTo>
                    <a:pt x="4359053" y="525059"/>
                  </a:lnTo>
                  <a:lnTo>
                    <a:pt x="4355876" y="522838"/>
                  </a:lnTo>
                  <a:lnTo>
                    <a:pt x="4355240" y="513634"/>
                  </a:lnTo>
                  <a:lnTo>
                    <a:pt x="4380021" y="502526"/>
                  </a:lnTo>
                  <a:lnTo>
                    <a:pt x="4384151" y="488879"/>
                  </a:lnTo>
                  <a:lnTo>
                    <a:pt x="4380339" y="476185"/>
                  </a:lnTo>
                  <a:lnTo>
                    <a:pt x="4369537" y="489514"/>
                  </a:lnTo>
                  <a:lnTo>
                    <a:pt x="4360959" y="501892"/>
                  </a:lnTo>
                  <a:lnTo>
                    <a:pt x="4359053" y="486023"/>
                  </a:lnTo>
                  <a:lnTo>
                    <a:pt x="4366360" y="478724"/>
                  </a:lnTo>
                  <a:close/>
                  <a:moveTo>
                    <a:pt x="3304349" y="431801"/>
                  </a:moveTo>
                  <a:lnTo>
                    <a:pt x="3318916" y="437795"/>
                  </a:lnTo>
                  <a:lnTo>
                    <a:pt x="3327783" y="453570"/>
                  </a:lnTo>
                  <a:lnTo>
                    <a:pt x="3334751" y="432432"/>
                  </a:lnTo>
                  <a:lnTo>
                    <a:pt x="3344568" y="440950"/>
                  </a:lnTo>
                  <a:lnTo>
                    <a:pt x="3340451" y="462719"/>
                  </a:lnTo>
                  <a:lnTo>
                    <a:pt x="3344885" y="472183"/>
                  </a:lnTo>
                  <a:lnTo>
                    <a:pt x="3354069" y="456409"/>
                  </a:lnTo>
                  <a:lnTo>
                    <a:pt x="3367053" y="470290"/>
                  </a:lnTo>
                  <a:lnTo>
                    <a:pt x="3355335" y="475338"/>
                  </a:lnTo>
                  <a:lnTo>
                    <a:pt x="3360719" y="488904"/>
                  </a:lnTo>
                  <a:lnTo>
                    <a:pt x="3347101" y="510988"/>
                  </a:lnTo>
                  <a:cubicBezTo>
                    <a:pt x="3346784" y="517298"/>
                    <a:pt x="3346468" y="523607"/>
                    <a:pt x="3346151" y="529917"/>
                  </a:cubicBezTo>
                  <a:lnTo>
                    <a:pt x="3358185" y="549477"/>
                  </a:lnTo>
                  <a:lnTo>
                    <a:pt x="3320183" y="551055"/>
                  </a:lnTo>
                  <a:lnTo>
                    <a:pt x="3317016" y="534649"/>
                  </a:lnTo>
                  <a:lnTo>
                    <a:pt x="3296748" y="556733"/>
                  </a:lnTo>
                  <a:lnTo>
                    <a:pt x="3274897" y="555471"/>
                  </a:lnTo>
                  <a:lnTo>
                    <a:pt x="3256845" y="581026"/>
                  </a:lnTo>
                  <a:lnTo>
                    <a:pt x="3243228" y="566513"/>
                  </a:lnTo>
                  <a:lnTo>
                    <a:pt x="3249562" y="556102"/>
                  </a:lnTo>
                  <a:lnTo>
                    <a:pt x="3270780" y="552317"/>
                  </a:lnTo>
                  <a:lnTo>
                    <a:pt x="3271413" y="539066"/>
                  </a:lnTo>
                  <a:lnTo>
                    <a:pt x="3255579" y="533703"/>
                  </a:lnTo>
                  <a:lnTo>
                    <a:pt x="3252412" y="523292"/>
                  </a:lnTo>
                  <a:lnTo>
                    <a:pt x="3267296" y="516036"/>
                  </a:lnTo>
                  <a:lnTo>
                    <a:pt x="3250828" y="500261"/>
                  </a:lnTo>
                  <a:lnTo>
                    <a:pt x="3264763" y="481332"/>
                  </a:lnTo>
                  <a:lnTo>
                    <a:pt x="3300548" y="488588"/>
                  </a:lnTo>
                  <a:lnTo>
                    <a:pt x="3308782" y="480070"/>
                  </a:lnTo>
                  <a:lnTo>
                    <a:pt x="3286614" y="469975"/>
                  </a:lnTo>
                  <a:lnTo>
                    <a:pt x="3288831" y="456093"/>
                  </a:lnTo>
                  <a:lnTo>
                    <a:pt x="3310999" y="462088"/>
                  </a:lnTo>
                  <a:close/>
                  <a:moveTo>
                    <a:pt x="3435951" y="361951"/>
                  </a:moveTo>
                  <a:lnTo>
                    <a:pt x="3459129" y="379352"/>
                  </a:lnTo>
                  <a:cubicBezTo>
                    <a:pt x="3458917" y="383993"/>
                    <a:pt x="3458706" y="388633"/>
                    <a:pt x="3458494" y="393274"/>
                  </a:cubicBezTo>
                  <a:lnTo>
                    <a:pt x="3438491" y="404980"/>
                  </a:lnTo>
                  <a:lnTo>
                    <a:pt x="3440714" y="424913"/>
                  </a:lnTo>
                  <a:lnTo>
                    <a:pt x="3394358" y="452439"/>
                  </a:lnTo>
                  <a:lnTo>
                    <a:pt x="3382928" y="442314"/>
                  </a:lnTo>
                  <a:lnTo>
                    <a:pt x="3371816" y="427444"/>
                  </a:lnTo>
                  <a:lnTo>
                    <a:pt x="3393088" y="427444"/>
                  </a:lnTo>
                  <a:lnTo>
                    <a:pt x="3385468" y="404031"/>
                  </a:lnTo>
                  <a:lnTo>
                    <a:pt x="3411821" y="400867"/>
                  </a:lnTo>
                  <a:lnTo>
                    <a:pt x="3418171" y="384098"/>
                  </a:lnTo>
                  <a:lnTo>
                    <a:pt x="3424521" y="395805"/>
                  </a:lnTo>
                  <a:lnTo>
                    <a:pt x="3429919" y="395488"/>
                  </a:lnTo>
                  <a:lnTo>
                    <a:pt x="3424521" y="373657"/>
                  </a:lnTo>
                  <a:close/>
                  <a:moveTo>
                    <a:pt x="3528661" y="334961"/>
                  </a:moveTo>
                  <a:lnTo>
                    <a:pt x="3536916" y="337252"/>
                  </a:lnTo>
                  <a:lnTo>
                    <a:pt x="3529613" y="364093"/>
                  </a:lnTo>
                  <a:lnTo>
                    <a:pt x="3509928" y="366711"/>
                  </a:lnTo>
                  <a:lnTo>
                    <a:pt x="3505166" y="354600"/>
                  </a:lnTo>
                  <a:lnTo>
                    <a:pt x="3523263" y="347072"/>
                  </a:lnTo>
                  <a:close/>
                  <a:moveTo>
                    <a:pt x="4276189" y="308170"/>
                  </a:moveTo>
                  <a:lnTo>
                    <a:pt x="4271925" y="310848"/>
                  </a:lnTo>
                  <a:cubicBezTo>
                    <a:pt x="4271963" y="310963"/>
                    <a:pt x="4272002" y="311077"/>
                    <a:pt x="4272040" y="311192"/>
                  </a:cubicBezTo>
                  <a:close/>
                  <a:moveTo>
                    <a:pt x="3488655" y="279400"/>
                  </a:moveTo>
                  <a:lnTo>
                    <a:pt x="3501355" y="287882"/>
                  </a:lnTo>
                  <a:lnTo>
                    <a:pt x="3495958" y="298248"/>
                  </a:lnTo>
                  <a:lnTo>
                    <a:pt x="3498180" y="309557"/>
                  </a:lnTo>
                  <a:lnTo>
                    <a:pt x="3516278" y="322123"/>
                  </a:lnTo>
                  <a:lnTo>
                    <a:pt x="3497545" y="345054"/>
                  </a:lnTo>
                  <a:lnTo>
                    <a:pt x="3490560" y="364845"/>
                  </a:lnTo>
                  <a:lnTo>
                    <a:pt x="3473415" y="368300"/>
                  </a:lnTo>
                  <a:lnTo>
                    <a:pt x="3448015" y="342541"/>
                  </a:lnTo>
                  <a:lnTo>
                    <a:pt x="3445475" y="316468"/>
                  </a:lnTo>
                  <a:lnTo>
                    <a:pt x="3433728" y="314269"/>
                  </a:lnTo>
                  <a:lnTo>
                    <a:pt x="3433728" y="302960"/>
                  </a:lnTo>
                  <a:lnTo>
                    <a:pt x="3438808" y="289138"/>
                  </a:lnTo>
                  <a:lnTo>
                    <a:pt x="3454683" y="296678"/>
                  </a:lnTo>
                  <a:lnTo>
                    <a:pt x="3479130" y="296364"/>
                  </a:lnTo>
                  <a:lnTo>
                    <a:pt x="3466748" y="317096"/>
                  </a:lnTo>
                  <a:lnTo>
                    <a:pt x="3478495" y="340028"/>
                  </a:lnTo>
                  <a:lnTo>
                    <a:pt x="3478495" y="328719"/>
                  </a:lnTo>
                  <a:lnTo>
                    <a:pt x="3494053" y="309557"/>
                  </a:lnTo>
                  <a:close/>
                  <a:moveTo>
                    <a:pt x="3621053" y="250824"/>
                  </a:moveTo>
                  <a:lnTo>
                    <a:pt x="3633753" y="259353"/>
                  </a:lnTo>
                  <a:lnTo>
                    <a:pt x="3618195" y="280201"/>
                  </a:lnTo>
                  <a:lnTo>
                    <a:pt x="3627720" y="304208"/>
                  </a:lnTo>
                  <a:lnTo>
                    <a:pt x="3615973" y="312737"/>
                  </a:lnTo>
                  <a:lnTo>
                    <a:pt x="3601050" y="303577"/>
                  </a:lnTo>
                  <a:lnTo>
                    <a:pt x="3603273" y="292837"/>
                  </a:lnTo>
                  <a:lnTo>
                    <a:pt x="3595653" y="274199"/>
                  </a:lnTo>
                  <a:lnTo>
                    <a:pt x="3604860" y="268830"/>
                  </a:lnTo>
                  <a:lnTo>
                    <a:pt x="3610258" y="258405"/>
                  </a:lnTo>
                  <a:close/>
                  <a:moveTo>
                    <a:pt x="3463697" y="247649"/>
                  </a:moveTo>
                  <a:lnTo>
                    <a:pt x="3468654" y="252812"/>
                  </a:lnTo>
                  <a:lnTo>
                    <a:pt x="3466904" y="273140"/>
                  </a:lnTo>
                  <a:lnTo>
                    <a:pt x="3463988" y="287337"/>
                  </a:lnTo>
                  <a:lnTo>
                    <a:pt x="3454366" y="273140"/>
                  </a:lnTo>
                  <a:close/>
                  <a:moveTo>
                    <a:pt x="3514243" y="244475"/>
                  </a:moveTo>
                  <a:lnTo>
                    <a:pt x="3523940" y="256388"/>
                  </a:lnTo>
                  <a:lnTo>
                    <a:pt x="3525232" y="268946"/>
                  </a:lnTo>
                  <a:lnTo>
                    <a:pt x="3543655" y="271200"/>
                  </a:lnTo>
                  <a:lnTo>
                    <a:pt x="3546887" y="284080"/>
                  </a:lnTo>
                  <a:lnTo>
                    <a:pt x="3557553" y="287944"/>
                  </a:lnTo>
                  <a:lnTo>
                    <a:pt x="3554644" y="304044"/>
                  </a:lnTo>
                  <a:lnTo>
                    <a:pt x="3540746" y="312737"/>
                  </a:lnTo>
                  <a:lnTo>
                    <a:pt x="3524586" y="294706"/>
                  </a:lnTo>
                  <a:lnTo>
                    <a:pt x="3514890" y="285046"/>
                  </a:lnTo>
                  <a:lnTo>
                    <a:pt x="3517476" y="269268"/>
                  </a:lnTo>
                  <a:lnTo>
                    <a:pt x="3503578" y="253168"/>
                  </a:lnTo>
                  <a:close/>
                  <a:moveTo>
                    <a:pt x="3570253" y="234949"/>
                  </a:moveTo>
                  <a:lnTo>
                    <a:pt x="3579778" y="251203"/>
                  </a:lnTo>
                  <a:lnTo>
                    <a:pt x="3571205" y="257174"/>
                  </a:lnTo>
                  <a:lnTo>
                    <a:pt x="3563903" y="249213"/>
                  </a:lnTo>
                  <a:lnTo>
                    <a:pt x="3564855" y="239261"/>
                  </a:lnTo>
                  <a:close/>
                  <a:moveTo>
                    <a:pt x="3805219" y="211137"/>
                  </a:moveTo>
                  <a:lnTo>
                    <a:pt x="3835518" y="224790"/>
                  </a:lnTo>
                  <a:lnTo>
                    <a:pt x="3846478" y="244792"/>
                  </a:lnTo>
                  <a:lnTo>
                    <a:pt x="3843254" y="252412"/>
                  </a:lnTo>
                  <a:lnTo>
                    <a:pt x="3818435" y="250190"/>
                  </a:lnTo>
                  <a:lnTo>
                    <a:pt x="3782978" y="229552"/>
                  </a:lnTo>
                  <a:close/>
                  <a:moveTo>
                    <a:pt x="3716499" y="206375"/>
                  </a:moveTo>
                  <a:lnTo>
                    <a:pt x="3732178" y="217487"/>
                  </a:lnTo>
                  <a:lnTo>
                    <a:pt x="3721516" y="233363"/>
                  </a:lnTo>
                  <a:lnTo>
                    <a:pt x="3706778" y="208280"/>
                  </a:lnTo>
                  <a:close/>
                  <a:moveTo>
                    <a:pt x="3892555" y="152400"/>
                  </a:moveTo>
                  <a:lnTo>
                    <a:pt x="3891607" y="170764"/>
                  </a:lnTo>
                  <a:lnTo>
                    <a:pt x="3900454" y="183652"/>
                  </a:lnTo>
                  <a:lnTo>
                    <a:pt x="3893187" y="195573"/>
                  </a:lnTo>
                  <a:lnTo>
                    <a:pt x="3880232" y="211682"/>
                  </a:lnTo>
                  <a:lnTo>
                    <a:pt x="3858431" y="239713"/>
                  </a:lnTo>
                  <a:lnTo>
                    <a:pt x="3847056" y="236491"/>
                  </a:lnTo>
                  <a:lnTo>
                    <a:pt x="3847056" y="209749"/>
                  </a:lnTo>
                  <a:lnTo>
                    <a:pt x="3835366" y="197184"/>
                  </a:lnTo>
                  <a:lnTo>
                    <a:pt x="3845477" y="175597"/>
                  </a:lnTo>
                  <a:lnTo>
                    <a:pt x="3859379" y="186230"/>
                  </a:lnTo>
                  <a:lnTo>
                    <a:pt x="3862538" y="172376"/>
                  </a:lnTo>
                  <a:lnTo>
                    <a:pt x="3883076" y="158199"/>
                  </a:lnTo>
                  <a:close/>
                  <a:moveTo>
                    <a:pt x="3911566" y="117476"/>
                  </a:moveTo>
                  <a:lnTo>
                    <a:pt x="3927580" y="122238"/>
                  </a:lnTo>
                  <a:lnTo>
                    <a:pt x="3940141" y="148591"/>
                  </a:lnTo>
                  <a:lnTo>
                    <a:pt x="3932918" y="162243"/>
                  </a:lnTo>
                  <a:lnTo>
                    <a:pt x="3918474" y="169864"/>
                  </a:lnTo>
                  <a:lnTo>
                    <a:pt x="3912822" y="142558"/>
                  </a:lnTo>
                  <a:cubicBezTo>
                    <a:pt x="3912403" y="134197"/>
                    <a:pt x="3911985" y="125837"/>
                    <a:pt x="3911566" y="117476"/>
                  </a:cubicBezTo>
                  <a:close/>
                  <a:moveTo>
                    <a:pt x="3882623" y="82550"/>
                  </a:moveTo>
                  <a:lnTo>
                    <a:pt x="3889341" y="101343"/>
                  </a:lnTo>
                  <a:lnTo>
                    <a:pt x="3872388" y="111216"/>
                  </a:lnTo>
                  <a:lnTo>
                    <a:pt x="3852236" y="124912"/>
                  </a:lnTo>
                  <a:lnTo>
                    <a:pt x="3842640" y="147527"/>
                  </a:lnTo>
                  <a:lnTo>
                    <a:pt x="3811932" y="167593"/>
                  </a:lnTo>
                  <a:lnTo>
                    <a:pt x="3800417" y="182563"/>
                  </a:lnTo>
                  <a:lnTo>
                    <a:pt x="3792740" y="163771"/>
                  </a:lnTo>
                  <a:lnTo>
                    <a:pt x="3782184" y="174282"/>
                  </a:lnTo>
                  <a:lnTo>
                    <a:pt x="3762352" y="178741"/>
                  </a:lnTo>
                  <a:lnTo>
                    <a:pt x="3763951" y="163771"/>
                  </a:lnTo>
                  <a:lnTo>
                    <a:pt x="3760753" y="144979"/>
                  </a:lnTo>
                  <a:lnTo>
                    <a:pt x="3783783" y="138290"/>
                  </a:lnTo>
                  <a:lnTo>
                    <a:pt x="3794659" y="121409"/>
                  </a:lnTo>
                  <a:lnTo>
                    <a:pt x="3808413" y="128735"/>
                  </a:lnTo>
                  <a:lnTo>
                    <a:pt x="3806494" y="142431"/>
                  </a:lnTo>
                  <a:lnTo>
                    <a:pt x="3826646" y="134468"/>
                  </a:lnTo>
                  <a:lnTo>
                    <a:pt x="3823447" y="118861"/>
                  </a:lnTo>
                  <a:lnTo>
                    <a:pt x="3858313" y="100706"/>
                  </a:lnTo>
                  <a:lnTo>
                    <a:pt x="3867909" y="104846"/>
                  </a:lnTo>
                  <a:lnTo>
                    <a:pt x="3873987" y="88921"/>
                  </a:lnTo>
                  <a:close/>
                  <a:moveTo>
                    <a:pt x="3954178" y="46037"/>
                  </a:moveTo>
                  <a:lnTo>
                    <a:pt x="3965541" y="53654"/>
                  </a:lnTo>
                  <a:cubicBezTo>
                    <a:pt x="3965095" y="60458"/>
                    <a:pt x="3964650" y="67263"/>
                    <a:pt x="3964204" y="74067"/>
                  </a:cubicBezTo>
                  <a:lnTo>
                    <a:pt x="3953175" y="76200"/>
                  </a:lnTo>
                  <a:lnTo>
                    <a:pt x="3955514" y="67974"/>
                  </a:lnTo>
                  <a:lnTo>
                    <a:pt x="3946491" y="64318"/>
                  </a:lnTo>
                  <a:close/>
                  <a:moveTo>
                    <a:pt x="4240178" y="42862"/>
                  </a:moveTo>
                  <a:lnTo>
                    <a:pt x="4253469" y="43488"/>
                  </a:lnTo>
                  <a:cubicBezTo>
                    <a:pt x="4253801" y="50159"/>
                    <a:pt x="4254134" y="56829"/>
                    <a:pt x="4254466" y="63500"/>
                  </a:cubicBezTo>
                  <a:close/>
                  <a:moveTo>
                    <a:pt x="4283567" y="2124"/>
                  </a:moveTo>
                  <a:lnTo>
                    <a:pt x="4289750" y="3880"/>
                  </a:lnTo>
                  <a:lnTo>
                    <a:pt x="4307921" y="26351"/>
                  </a:lnTo>
                  <a:lnTo>
                    <a:pt x="4311095" y="16826"/>
                  </a:lnTo>
                  <a:lnTo>
                    <a:pt x="4314150" y="10809"/>
                  </a:lnTo>
                  <a:lnTo>
                    <a:pt x="4334458" y="16576"/>
                  </a:lnTo>
                  <a:lnTo>
                    <a:pt x="4344797" y="20074"/>
                  </a:lnTo>
                  <a:lnTo>
                    <a:pt x="4331090" y="40956"/>
                  </a:lnTo>
                  <a:lnTo>
                    <a:pt x="4363145" y="29208"/>
                  </a:lnTo>
                  <a:lnTo>
                    <a:pt x="4366319" y="54291"/>
                  </a:lnTo>
                  <a:lnTo>
                    <a:pt x="4331407" y="89533"/>
                  </a:lnTo>
                  <a:lnTo>
                    <a:pt x="4304430" y="84453"/>
                  </a:lnTo>
                  <a:lnTo>
                    <a:pt x="4322203" y="103186"/>
                  </a:lnTo>
                  <a:lnTo>
                    <a:pt x="4318077" y="112711"/>
                  </a:lnTo>
                  <a:lnTo>
                    <a:pt x="4296178" y="128586"/>
                  </a:lnTo>
                  <a:lnTo>
                    <a:pt x="4289830" y="141603"/>
                  </a:lnTo>
                  <a:lnTo>
                    <a:pt x="4330772" y="120331"/>
                  </a:lnTo>
                  <a:lnTo>
                    <a:pt x="4344737" y="116838"/>
                  </a:lnTo>
                  <a:lnTo>
                    <a:pt x="4334263" y="162241"/>
                  </a:lnTo>
                  <a:lnTo>
                    <a:pt x="4311412" y="184466"/>
                  </a:lnTo>
                  <a:lnTo>
                    <a:pt x="4315538" y="192086"/>
                  </a:lnTo>
                  <a:lnTo>
                    <a:pt x="4331407" y="180338"/>
                  </a:lnTo>
                  <a:lnTo>
                    <a:pt x="4337755" y="183196"/>
                  </a:lnTo>
                  <a:lnTo>
                    <a:pt x="4336168" y="219391"/>
                  </a:lnTo>
                  <a:lnTo>
                    <a:pt x="4318712" y="285748"/>
                  </a:lnTo>
                  <a:lnTo>
                    <a:pt x="4278405" y="298766"/>
                  </a:lnTo>
                  <a:lnTo>
                    <a:pt x="4304430" y="295591"/>
                  </a:lnTo>
                  <a:lnTo>
                    <a:pt x="4326329" y="288606"/>
                  </a:lnTo>
                  <a:lnTo>
                    <a:pt x="4333946" y="251458"/>
                  </a:lnTo>
                  <a:lnTo>
                    <a:pt x="4359654" y="182561"/>
                  </a:lnTo>
                  <a:lnTo>
                    <a:pt x="4377109" y="186053"/>
                  </a:lnTo>
                  <a:lnTo>
                    <a:pt x="4357749" y="157796"/>
                  </a:lnTo>
                  <a:lnTo>
                    <a:pt x="4379331" y="98741"/>
                  </a:lnTo>
                  <a:lnTo>
                    <a:pt x="4394248" y="92391"/>
                  </a:lnTo>
                  <a:cubicBezTo>
                    <a:pt x="4394460" y="82443"/>
                    <a:pt x="4394671" y="72494"/>
                    <a:pt x="4394883" y="62546"/>
                  </a:cubicBezTo>
                  <a:lnTo>
                    <a:pt x="4419321" y="81278"/>
                  </a:lnTo>
                  <a:lnTo>
                    <a:pt x="4435189" y="79056"/>
                  </a:lnTo>
                  <a:lnTo>
                    <a:pt x="4449154" y="100011"/>
                  </a:lnTo>
                  <a:lnTo>
                    <a:pt x="4437729" y="117156"/>
                  </a:lnTo>
                  <a:lnTo>
                    <a:pt x="4451376" y="126681"/>
                  </a:lnTo>
                  <a:lnTo>
                    <a:pt x="4458675" y="120013"/>
                  </a:lnTo>
                  <a:lnTo>
                    <a:pt x="4482161" y="111441"/>
                  </a:lnTo>
                  <a:lnTo>
                    <a:pt x="4488509" y="142873"/>
                  </a:lnTo>
                  <a:lnTo>
                    <a:pt x="4505647" y="127951"/>
                  </a:lnTo>
                  <a:cubicBezTo>
                    <a:pt x="4505859" y="122342"/>
                    <a:pt x="4506070" y="116732"/>
                    <a:pt x="4506282" y="111123"/>
                  </a:cubicBezTo>
                  <a:lnTo>
                    <a:pt x="4521516" y="136523"/>
                  </a:lnTo>
                  <a:lnTo>
                    <a:pt x="4540559" y="139381"/>
                  </a:lnTo>
                  <a:cubicBezTo>
                    <a:pt x="4540242" y="142873"/>
                    <a:pt x="4539924" y="146366"/>
                    <a:pt x="4539607" y="149858"/>
                  </a:cubicBezTo>
                  <a:lnTo>
                    <a:pt x="4514217" y="161606"/>
                  </a:lnTo>
                  <a:lnTo>
                    <a:pt x="4529133" y="173353"/>
                  </a:lnTo>
                  <a:lnTo>
                    <a:pt x="4551032" y="160336"/>
                  </a:lnTo>
                  <a:lnTo>
                    <a:pt x="4578644" y="163511"/>
                  </a:lnTo>
                  <a:lnTo>
                    <a:pt x="4584357" y="186371"/>
                  </a:lnTo>
                  <a:lnTo>
                    <a:pt x="4600226" y="183196"/>
                  </a:lnTo>
                  <a:lnTo>
                    <a:pt x="4606891" y="226376"/>
                  </a:lnTo>
                  <a:lnTo>
                    <a:pt x="4574201" y="233678"/>
                  </a:lnTo>
                  <a:lnTo>
                    <a:pt x="4536116" y="270826"/>
                  </a:lnTo>
                  <a:lnTo>
                    <a:pt x="4517390" y="274318"/>
                  </a:lnTo>
                  <a:lnTo>
                    <a:pt x="4494222" y="287336"/>
                  </a:lnTo>
                  <a:lnTo>
                    <a:pt x="4451693" y="276223"/>
                  </a:lnTo>
                  <a:lnTo>
                    <a:pt x="4412656" y="272413"/>
                  </a:lnTo>
                  <a:lnTo>
                    <a:pt x="4376475" y="260031"/>
                  </a:lnTo>
                  <a:lnTo>
                    <a:pt x="4383140" y="276541"/>
                  </a:lnTo>
                  <a:lnTo>
                    <a:pt x="4374570" y="288288"/>
                  </a:lnTo>
                  <a:lnTo>
                    <a:pt x="4402182" y="287336"/>
                  </a:lnTo>
                  <a:lnTo>
                    <a:pt x="4435189" y="298131"/>
                  </a:lnTo>
                  <a:lnTo>
                    <a:pt x="4464706" y="321308"/>
                  </a:lnTo>
                  <a:lnTo>
                    <a:pt x="4459945" y="338135"/>
                  </a:lnTo>
                  <a:lnTo>
                    <a:pt x="4498665" y="340040"/>
                  </a:lnTo>
                  <a:lnTo>
                    <a:pt x="4507552" y="363853"/>
                  </a:lnTo>
                  <a:lnTo>
                    <a:pt x="4491048" y="379728"/>
                  </a:lnTo>
                  <a:lnTo>
                    <a:pt x="4511043" y="395920"/>
                  </a:lnTo>
                  <a:lnTo>
                    <a:pt x="4513582" y="424178"/>
                  </a:lnTo>
                  <a:lnTo>
                    <a:pt x="4502474" y="461325"/>
                  </a:lnTo>
                  <a:lnTo>
                    <a:pt x="4444711" y="494345"/>
                  </a:lnTo>
                  <a:lnTo>
                    <a:pt x="4432650" y="482915"/>
                  </a:lnTo>
                  <a:lnTo>
                    <a:pt x="4441220" y="501648"/>
                  </a:lnTo>
                  <a:lnTo>
                    <a:pt x="4435824" y="513078"/>
                  </a:lnTo>
                  <a:lnTo>
                    <a:pt x="4445346" y="501330"/>
                  </a:lnTo>
                  <a:lnTo>
                    <a:pt x="4506917" y="470533"/>
                  </a:lnTo>
                  <a:lnTo>
                    <a:pt x="4524373" y="436560"/>
                  </a:lnTo>
                  <a:lnTo>
                    <a:pt x="4529133" y="400683"/>
                  </a:lnTo>
                  <a:lnTo>
                    <a:pt x="4549445" y="412113"/>
                  </a:lnTo>
                  <a:lnTo>
                    <a:pt x="4552302" y="390205"/>
                  </a:lnTo>
                  <a:lnTo>
                    <a:pt x="4541511" y="379410"/>
                  </a:lnTo>
                  <a:lnTo>
                    <a:pt x="4532942" y="380680"/>
                  </a:lnTo>
                  <a:lnTo>
                    <a:pt x="4534211" y="355598"/>
                  </a:lnTo>
                  <a:lnTo>
                    <a:pt x="4555476" y="379410"/>
                  </a:lnTo>
                  <a:lnTo>
                    <a:pt x="4577692" y="375918"/>
                  </a:lnTo>
                  <a:lnTo>
                    <a:pt x="4584992" y="388618"/>
                  </a:lnTo>
                  <a:cubicBezTo>
                    <a:pt x="4586215" y="390732"/>
                    <a:pt x="4580951" y="388976"/>
                    <a:pt x="4585033" y="388603"/>
                  </a:cubicBezTo>
                  <a:lnTo>
                    <a:pt x="4609485" y="386381"/>
                  </a:lnTo>
                  <a:lnTo>
                    <a:pt x="4641240" y="393364"/>
                  </a:lnTo>
                  <a:lnTo>
                    <a:pt x="4647591" y="411458"/>
                  </a:lnTo>
                  <a:lnTo>
                    <a:pt x="4631078" y="429235"/>
                  </a:lnTo>
                  <a:lnTo>
                    <a:pt x="4635207" y="434631"/>
                  </a:lnTo>
                  <a:lnTo>
                    <a:pt x="4660611" y="409871"/>
                  </a:lnTo>
                  <a:lnTo>
                    <a:pt x="4681570" y="407649"/>
                  </a:lnTo>
                  <a:lnTo>
                    <a:pt x="4669820" y="397173"/>
                  </a:lnTo>
                  <a:lnTo>
                    <a:pt x="4676171" y="367969"/>
                  </a:lnTo>
                  <a:lnTo>
                    <a:pt x="4692049" y="374000"/>
                  </a:lnTo>
                  <a:lnTo>
                    <a:pt x="4702211" y="354002"/>
                  </a:lnTo>
                  <a:lnTo>
                    <a:pt x="4694907" y="338130"/>
                  </a:lnTo>
                  <a:lnTo>
                    <a:pt x="4696495" y="325432"/>
                  </a:lnTo>
                  <a:lnTo>
                    <a:pt x="4741270" y="344161"/>
                  </a:lnTo>
                  <a:lnTo>
                    <a:pt x="4764769" y="374318"/>
                  </a:lnTo>
                  <a:lnTo>
                    <a:pt x="4780646" y="374318"/>
                  </a:lnTo>
                  <a:lnTo>
                    <a:pt x="4789220" y="387968"/>
                  </a:lnTo>
                  <a:lnTo>
                    <a:pt x="4804145" y="387650"/>
                  </a:lnTo>
                  <a:lnTo>
                    <a:pt x="4778106" y="430187"/>
                  </a:lnTo>
                  <a:lnTo>
                    <a:pt x="4739999" y="424156"/>
                  </a:lnTo>
                  <a:lnTo>
                    <a:pt x="4711102" y="399078"/>
                  </a:lnTo>
                  <a:lnTo>
                    <a:pt x="4693319" y="422251"/>
                  </a:lnTo>
                  <a:lnTo>
                    <a:pt x="4699670" y="444472"/>
                  </a:lnTo>
                  <a:lnTo>
                    <a:pt x="4717771" y="429870"/>
                  </a:lnTo>
                  <a:lnTo>
                    <a:pt x="4725392" y="440028"/>
                  </a:lnTo>
                  <a:lnTo>
                    <a:pt x="4739047" y="444155"/>
                  </a:lnTo>
                  <a:lnTo>
                    <a:pt x="4718088" y="463201"/>
                  </a:lnTo>
                  <a:lnTo>
                    <a:pt x="4727615" y="474629"/>
                  </a:lnTo>
                  <a:lnTo>
                    <a:pt x="4751749" y="458757"/>
                  </a:lnTo>
                  <a:lnTo>
                    <a:pt x="4799700" y="462566"/>
                  </a:lnTo>
                  <a:lnTo>
                    <a:pt x="4782869" y="493358"/>
                  </a:lnTo>
                  <a:lnTo>
                    <a:pt x="4787315" y="502564"/>
                  </a:lnTo>
                  <a:lnTo>
                    <a:pt x="4815577" y="474946"/>
                  </a:lnTo>
                  <a:lnTo>
                    <a:pt x="4817800" y="502564"/>
                  </a:lnTo>
                  <a:lnTo>
                    <a:pt x="4839076" y="525420"/>
                  </a:lnTo>
                  <a:lnTo>
                    <a:pt x="4829867" y="551767"/>
                  </a:lnTo>
                  <a:lnTo>
                    <a:pt x="4808591" y="559386"/>
                  </a:lnTo>
                  <a:lnTo>
                    <a:pt x="4796207" y="572401"/>
                  </a:lnTo>
                  <a:lnTo>
                    <a:pt x="4795571" y="616525"/>
                  </a:lnTo>
                  <a:lnTo>
                    <a:pt x="4770485" y="639698"/>
                  </a:lnTo>
                  <a:lnTo>
                    <a:pt x="4779059" y="656523"/>
                  </a:lnTo>
                  <a:lnTo>
                    <a:pt x="4802240" y="643825"/>
                  </a:lnTo>
                  <a:lnTo>
                    <a:pt x="4812402" y="577162"/>
                  </a:lnTo>
                  <a:lnTo>
                    <a:pt x="4848920" y="563512"/>
                  </a:lnTo>
                  <a:lnTo>
                    <a:pt x="4858130" y="516849"/>
                  </a:lnTo>
                  <a:lnTo>
                    <a:pt x="4876230" y="514627"/>
                  </a:lnTo>
                  <a:lnTo>
                    <a:pt x="4887662" y="506056"/>
                  </a:lnTo>
                  <a:lnTo>
                    <a:pt x="4939741" y="519071"/>
                  </a:lnTo>
                  <a:lnTo>
                    <a:pt x="4983246" y="527324"/>
                  </a:lnTo>
                  <a:lnTo>
                    <a:pt x="4993090" y="547005"/>
                  </a:lnTo>
                  <a:lnTo>
                    <a:pt x="5003252" y="537482"/>
                  </a:lnTo>
                  <a:lnTo>
                    <a:pt x="5007697" y="519706"/>
                  </a:lnTo>
                  <a:lnTo>
                    <a:pt x="5044851" y="530816"/>
                  </a:lnTo>
                  <a:lnTo>
                    <a:pt x="5063904" y="545418"/>
                  </a:lnTo>
                  <a:lnTo>
                    <a:pt x="5070256" y="536847"/>
                  </a:lnTo>
                  <a:lnTo>
                    <a:pt x="5077559" y="557164"/>
                  </a:lnTo>
                  <a:lnTo>
                    <a:pt x="5105186" y="555576"/>
                  </a:lnTo>
                  <a:lnTo>
                    <a:pt x="5125510" y="567957"/>
                  </a:lnTo>
                  <a:lnTo>
                    <a:pt x="5144563" y="587955"/>
                  </a:lnTo>
                  <a:lnTo>
                    <a:pt x="5164569" y="596209"/>
                  </a:lnTo>
                  <a:lnTo>
                    <a:pt x="5181082" y="617160"/>
                  </a:lnTo>
                  <a:lnTo>
                    <a:pt x="5206486" y="626366"/>
                  </a:lnTo>
                  <a:lnTo>
                    <a:pt x="5212837" y="641285"/>
                  </a:lnTo>
                  <a:lnTo>
                    <a:pt x="5241417" y="661602"/>
                  </a:lnTo>
                  <a:lnTo>
                    <a:pt x="5311279" y="734930"/>
                  </a:lnTo>
                  <a:lnTo>
                    <a:pt x="5318583" y="756199"/>
                  </a:lnTo>
                  <a:lnTo>
                    <a:pt x="5332555" y="761278"/>
                  </a:lnTo>
                  <a:lnTo>
                    <a:pt x="5346210" y="775880"/>
                  </a:lnTo>
                  <a:lnTo>
                    <a:pt x="5352561" y="771436"/>
                  </a:lnTo>
                  <a:lnTo>
                    <a:pt x="5337636" y="755881"/>
                  </a:lnTo>
                  <a:lnTo>
                    <a:pt x="5337636" y="740009"/>
                  </a:lnTo>
                  <a:lnTo>
                    <a:pt x="5366533" y="765087"/>
                  </a:lnTo>
                  <a:lnTo>
                    <a:pt x="5366533" y="776832"/>
                  </a:lnTo>
                  <a:lnTo>
                    <a:pt x="5379553" y="795561"/>
                  </a:lnTo>
                  <a:lnTo>
                    <a:pt x="5431632" y="816195"/>
                  </a:lnTo>
                  <a:lnTo>
                    <a:pt x="5448462" y="830797"/>
                  </a:lnTo>
                  <a:lnTo>
                    <a:pt x="5444969" y="806354"/>
                  </a:lnTo>
                  <a:lnTo>
                    <a:pt x="5491014" y="852383"/>
                  </a:lnTo>
                  <a:lnTo>
                    <a:pt x="5494190" y="864129"/>
                  </a:lnTo>
                  <a:lnTo>
                    <a:pt x="5506257" y="873334"/>
                  </a:lnTo>
                  <a:lnTo>
                    <a:pt x="5503081" y="891429"/>
                  </a:lnTo>
                  <a:lnTo>
                    <a:pt x="5514513" y="906031"/>
                  </a:lnTo>
                  <a:lnTo>
                    <a:pt x="5526263" y="892381"/>
                  </a:lnTo>
                  <a:lnTo>
                    <a:pt x="5547539" y="910158"/>
                  </a:lnTo>
                  <a:lnTo>
                    <a:pt x="5572943" y="919363"/>
                  </a:lnTo>
                  <a:lnTo>
                    <a:pt x="5563734" y="963488"/>
                  </a:lnTo>
                  <a:lnTo>
                    <a:pt x="5578977" y="981264"/>
                  </a:lnTo>
                  <a:lnTo>
                    <a:pt x="5575166" y="1032056"/>
                  </a:lnTo>
                  <a:lnTo>
                    <a:pt x="5580565" y="1047610"/>
                  </a:lnTo>
                  <a:lnTo>
                    <a:pt x="5598348" y="1037135"/>
                  </a:lnTo>
                  <a:lnTo>
                    <a:pt x="5602158" y="1068561"/>
                  </a:lnTo>
                  <a:lnTo>
                    <a:pt x="5560241" y="1152366"/>
                  </a:lnTo>
                  <a:lnTo>
                    <a:pt x="5498636" y="1245376"/>
                  </a:lnTo>
                  <a:lnTo>
                    <a:pt x="5427186" y="1279660"/>
                  </a:lnTo>
                  <a:lnTo>
                    <a:pt x="5357642" y="1305690"/>
                  </a:lnTo>
                  <a:lnTo>
                    <a:pt x="5268727" y="1295849"/>
                  </a:lnTo>
                  <a:lnTo>
                    <a:pt x="5197277" y="1259661"/>
                  </a:lnTo>
                  <a:lnTo>
                    <a:pt x="5135037" y="1254900"/>
                  </a:lnTo>
                  <a:lnTo>
                    <a:pt x="5093119" y="1236488"/>
                  </a:lnTo>
                  <a:lnTo>
                    <a:pt x="5080735" y="1242837"/>
                  </a:lnTo>
                  <a:lnTo>
                    <a:pt x="5045804" y="1221886"/>
                  </a:lnTo>
                  <a:lnTo>
                    <a:pt x="5036277" y="1231409"/>
                  </a:lnTo>
                  <a:lnTo>
                    <a:pt x="5026433" y="1206331"/>
                  </a:lnTo>
                  <a:lnTo>
                    <a:pt x="5001346" y="1207918"/>
                  </a:lnTo>
                  <a:lnTo>
                    <a:pt x="4972131" y="1180618"/>
                  </a:lnTo>
                  <a:lnTo>
                    <a:pt x="4954666" y="1206966"/>
                  </a:lnTo>
                  <a:lnTo>
                    <a:pt x="4930214" y="1185063"/>
                  </a:lnTo>
                  <a:lnTo>
                    <a:pt x="4939423" y="1161889"/>
                  </a:lnTo>
                  <a:lnTo>
                    <a:pt x="4920053" y="1156810"/>
                  </a:lnTo>
                  <a:lnTo>
                    <a:pt x="4915924" y="1144113"/>
                  </a:lnTo>
                  <a:lnTo>
                    <a:pt x="4900047" y="1147604"/>
                  </a:lnTo>
                  <a:lnTo>
                    <a:pt x="4886074" y="1166651"/>
                  </a:lnTo>
                  <a:lnTo>
                    <a:pt x="4856542" y="1143795"/>
                  </a:lnTo>
                  <a:lnTo>
                    <a:pt x="4852414" y="1151096"/>
                  </a:lnTo>
                  <a:lnTo>
                    <a:pt x="4820341" y="1139986"/>
                  </a:lnTo>
                  <a:lnTo>
                    <a:pt x="4815260" y="1127288"/>
                  </a:lnTo>
                  <a:lnTo>
                    <a:pt x="4794936" y="1123161"/>
                  </a:lnTo>
                  <a:lnTo>
                    <a:pt x="4782869" y="1074910"/>
                  </a:lnTo>
                  <a:lnTo>
                    <a:pt x="4758418" y="1057134"/>
                  </a:lnTo>
                  <a:lnTo>
                    <a:pt x="4710785" y="1055229"/>
                  </a:lnTo>
                  <a:lnTo>
                    <a:pt x="4706339" y="1060626"/>
                  </a:lnTo>
                  <a:lnTo>
                    <a:pt x="4718088" y="1066022"/>
                  </a:lnTo>
                  <a:lnTo>
                    <a:pt x="4736506" y="1087926"/>
                  </a:lnTo>
                  <a:lnTo>
                    <a:pt x="4752067" y="1083799"/>
                  </a:lnTo>
                  <a:lnTo>
                    <a:pt x="4746033" y="1108877"/>
                  </a:lnTo>
                  <a:lnTo>
                    <a:pt x="4759053" y="1138081"/>
                  </a:lnTo>
                  <a:lnTo>
                    <a:pt x="4770802" y="1142526"/>
                  </a:lnTo>
                  <a:lnTo>
                    <a:pt x="4787950" y="1166334"/>
                  </a:lnTo>
                  <a:lnTo>
                    <a:pt x="4812402" y="1176809"/>
                  </a:lnTo>
                  <a:lnTo>
                    <a:pt x="4798747" y="1188237"/>
                  </a:lnTo>
                  <a:cubicBezTo>
                    <a:pt x="4799170" y="1193634"/>
                    <a:pt x="4799594" y="1199030"/>
                    <a:pt x="4800017" y="1204427"/>
                  </a:cubicBezTo>
                  <a:lnTo>
                    <a:pt x="4820976" y="1203157"/>
                  </a:lnTo>
                  <a:lnTo>
                    <a:pt x="4861305" y="1231092"/>
                  </a:lnTo>
                  <a:lnTo>
                    <a:pt x="4857494" y="1245059"/>
                  </a:lnTo>
                  <a:lnTo>
                    <a:pt x="4829867" y="1250138"/>
                  </a:lnTo>
                  <a:lnTo>
                    <a:pt x="4842569" y="1262836"/>
                  </a:lnTo>
                  <a:lnTo>
                    <a:pt x="4866068" y="1259344"/>
                  </a:lnTo>
                  <a:lnTo>
                    <a:pt x="4900047" y="1267597"/>
                  </a:lnTo>
                  <a:lnTo>
                    <a:pt x="4911796" y="1281247"/>
                  </a:lnTo>
                  <a:lnTo>
                    <a:pt x="4907668" y="1299976"/>
                  </a:lnTo>
                  <a:lnTo>
                    <a:pt x="4925769" y="1296802"/>
                  </a:lnTo>
                  <a:lnTo>
                    <a:pt x="4955619" y="1312356"/>
                  </a:lnTo>
                  <a:lnTo>
                    <a:pt x="4965145" y="1341878"/>
                  </a:lnTo>
                  <a:lnTo>
                    <a:pt x="4974989" y="1352354"/>
                  </a:lnTo>
                  <a:lnTo>
                    <a:pt x="4953078" y="1385050"/>
                  </a:lnTo>
                  <a:lnTo>
                    <a:pt x="4964828" y="1413620"/>
                  </a:lnTo>
                  <a:lnTo>
                    <a:pt x="4955301" y="1422191"/>
                  </a:lnTo>
                  <a:lnTo>
                    <a:pt x="4953396" y="1459966"/>
                  </a:lnTo>
                  <a:lnTo>
                    <a:pt x="4928309" y="1458061"/>
                  </a:lnTo>
                  <a:lnTo>
                    <a:pt x="4919735" y="1476155"/>
                  </a:lnTo>
                  <a:lnTo>
                    <a:pt x="4937836" y="1485361"/>
                  </a:lnTo>
                  <a:cubicBezTo>
                    <a:pt x="4937942" y="1490652"/>
                    <a:pt x="4938047" y="1495942"/>
                    <a:pt x="4938153" y="1501233"/>
                  </a:cubicBezTo>
                  <a:lnTo>
                    <a:pt x="4949903" y="1508534"/>
                  </a:lnTo>
                  <a:lnTo>
                    <a:pt x="4966415" y="1581863"/>
                  </a:lnTo>
                  <a:lnTo>
                    <a:pt x="4984198" y="1575514"/>
                  </a:lnTo>
                  <a:lnTo>
                    <a:pt x="4987692" y="1601862"/>
                  </a:lnTo>
                  <a:lnTo>
                    <a:pt x="4976260" y="1619956"/>
                  </a:lnTo>
                  <a:lnTo>
                    <a:pt x="4996583" y="1643764"/>
                  </a:lnTo>
                  <a:lnTo>
                    <a:pt x="4983881" y="1654557"/>
                  </a:lnTo>
                  <a:lnTo>
                    <a:pt x="4949267" y="1672968"/>
                  </a:lnTo>
                  <a:lnTo>
                    <a:pt x="4924498" y="1736139"/>
                  </a:lnTo>
                  <a:lnTo>
                    <a:pt x="4927991" y="1790104"/>
                  </a:lnTo>
                  <a:lnTo>
                    <a:pt x="4928309" y="1829785"/>
                  </a:lnTo>
                  <a:lnTo>
                    <a:pt x="4920053" y="1845973"/>
                  </a:lnTo>
                  <a:lnTo>
                    <a:pt x="4939423" y="1862481"/>
                  </a:lnTo>
                  <a:cubicBezTo>
                    <a:pt x="4939317" y="1855921"/>
                    <a:pt x="4939212" y="1849360"/>
                    <a:pt x="4939106" y="1842800"/>
                  </a:cubicBezTo>
                  <a:lnTo>
                    <a:pt x="4946410" y="1838354"/>
                  </a:lnTo>
                  <a:lnTo>
                    <a:pt x="4965145" y="1902478"/>
                  </a:lnTo>
                  <a:lnTo>
                    <a:pt x="4980070" y="1903113"/>
                  </a:lnTo>
                  <a:lnTo>
                    <a:pt x="4985786" y="1955808"/>
                  </a:lnTo>
                  <a:lnTo>
                    <a:pt x="4994043" y="1967553"/>
                  </a:lnTo>
                  <a:lnTo>
                    <a:pt x="4985151" y="1984060"/>
                  </a:lnTo>
                  <a:lnTo>
                    <a:pt x="4988009" y="1998028"/>
                  </a:lnTo>
                  <a:lnTo>
                    <a:pt x="4976895" y="1987870"/>
                  </a:lnTo>
                  <a:lnTo>
                    <a:pt x="4965780" y="1999297"/>
                  </a:lnTo>
                  <a:lnTo>
                    <a:pt x="4957206" y="1998028"/>
                  </a:lnTo>
                  <a:lnTo>
                    <a:pt x="4946727" y="1994853"/>
                  </a:lnTo>
                  <a:lnTo>
                    <a:pt x="4939423" y="2005011"/>
                  </a:lnTo>
                  <a:lnTo>
                    <a:pt x="4955936" y="2009455"/>
                  </a:lnTo>
                  <a:lnTo>
                    <a:pt x="4958477" y="2033898"/>
                  </a:lnTo>
                  <a:lnTo>
                    <a:pt x="4972131" y="2042785"/>
                  </a:lnTo>
                  <a:lnTo>
                    <a:pt x="4983881" y="2034851"/>
                  </a:lnTo>
                  <a:lnTo>
                    <a:pt x="4997218" y="2049452"/>
                  </a:lnTo>
                  <a:lnTo>
                    <a:pt x="5015319" y="2044054"/>
                  </a:lnTo>
                  <a:lnTo>
                    <a:pt x="5030244" y="2048499"/>
                  </a:lnTo>
                  <a:lnTo>
                    <a:pt x="5025798" y="2064052"/>
                  </a:lnTo>
                  <a:lnTo>
                    <a:pt x="5043581" y="2102463"/>
                  </a:lnTo>
                  <a:lnTo>
                    <a:pt x="5045169" y="2118018"/>
                  </a:lnTo>
                  <a:lnTo>
                    <a:pt x="5040405" y="2132937"/>
                  </a:lnTo>
                  <a:lnTo>
                    <a:pt x="5028974" y="2133890"/>
                  </a:lnTo>
                  <a:lnTo>
                    <a:pt x="5026751" y="2141191"/>
                  </a:lnTo>
                  <a:lnTo>
                    <a:pt x="5018177" y="2138652"/>
                  </a:lnTo>
                  <a:lnTo>
                    <a:pt x="5012143" y="2125955"/>
                  </a:lnTo>
                  <a:lnTo>
                    <a:pt x="5004204" y="2117065"/>
                  </a:lnTo>
                  <a:lnTo>
                    <a:pt x="4996583" y="2118018"/>
                  </a:lnTo>
                  <a:lnTo>
                    <a:pt x="4998488" y="2132937"/>
                  </a:lnTo>
                  <a:lnTo>
                    <a:pt x="5006427" y="2136113"/>
                  </a:lnTo>
                  <a:lnTo>
                    <a:pt x="5004204" y="2151032"/>
                  </a:lnTo>
                  <a:lnTo>
                    <a:pt x="5001981" y="2160238"/>
                  </a:lnTo>
                  <a:lnTo>
                    <a:pt x="5005792" y="2170080"/>
                  </a:lnTo>
                  <a:lnTo>
                    <a:pt x="4995313" y="2165635"/>
                  </a:lnTo>
                  <a:lnTo>
                    <a:pt x="4988009" y="2158969"/>
                  </a:lnTo>
                  <a:lnTo>
                    <a:pt x="4981976" y="2138652"/>
                  </a:lnTo>
                  <a:lnTo>
                    <a:pt x="4976260" y="2125002"/>
                  </a:lnTo>
                  <a:lnTo>
                    <a:pt x="4967051" y="2115479"/>
                  </a:lnTo>
                  <a:cubicBezTo>
                    <a:pt x="4967263" y="2108389"/>
                    <a:pt x="4967474" y="2101299"/>
                    <a:pt x="4967686" y="2094209"/>
                  </a:cubicBezTo>
                  <a:lnTo>
                    <a:pt x="4958477" y="2072941"/>
                  </a:lnTo>
                  <a:lnTo>
                    <a:pt x="4947362" y="2050720"/>
                  </a:lnTo>
                  <a:lnTo>
                    <a:pt x="4944822" y="2070402"/>
                  </a:lnTo>
                  <a:lnTo>
                    <a:pt x="4943552" y="2082147"/>
                  </a:lnTo>
                  <a:lnTo>
                    <a:pt x="4965145" y="2104685"/>
                  </a:lnTo>
                  <a:lnTo>
                    <a:pt x="4967051" y="2115479"/>
                  </a:lnTo>
                  <a:cubicBezTo>
                    <a:pt x="4967263" y="2121087"/>
                    <a:pt x="4967474" y="2126695"/>
                    <a:pt x="4967686" y="2132303"/>
                  </a:cubicBezTo>
                  <a:lnTo>
                    <a:pt x="4957206" y="2125637"/>
                  </a:lnTo>
                  <a:lnTo>
                    <a:pt x="4952443" y="2108495"/>
                  </a:lnTo>
                  <a:lnTo>
                    <a:pt x="4940058" y="2096748"/>
                  </a:lnTo>
                  <a:lnTo>
                    <a:pt x="4937518" y="2110399"/>
                  </a:lnTo>
                  <a:lnTo>
                    <a:pt x="4956889" y="2131033"/>
                  </a:lnTo>
                  <a:lnTo>
                    <a:pt x="4965145" y="2146905"/>
                  </a:lnTo>
                  <a:lnTo>
                    <a:pt x="4949267" y="2143413"/>
                  </a:lnTo>
                  <a:lnTo>
                    <a:pt x="4949903" y="2154842"/>
                  </a:lnTo>
                  <a:lnTo>
                    <a:pt x="4963240" y="2169127"/>
                  </a:lnTo>
                  <a:lnTo>
                    <a:pt x="4973402" y="2196745"/>
                  </a:lnTo>
                  <a:lnTo>
                    <a:pt x="4967051" y="2196428"/>
                  </a:lnTo>
                  <a:lnTo>
                    <a:pt x="4953396" y="2182460"/>
                  </a:lnTo>
                  <a:lnTo>
                    <a:pt x="4945457" y="2181190"/>
                  </a:lnTo>
                  <a:lnTo>
                    <a:pt x="4938153" y="2167222"/>
                  </a:lnTo>
                  <a:lnTo>
                    <a:pt x="4928626" y="2161826"/>
                  </a:lnTo>
                  <a:cubicBezTo>
                    <a:pt x="4928203" y="2168175"/>
                    <a:pt x="4927779" y="2174523"/>
                    <a:pt x="4927356" y="2180872"/>
                  </a:cubicBezTo>
                  <a:lnTo>
                    <a:pt x="4943869" y="2184364"/>
                  </a:lnTo>
                  <a:lnTo>
                    <a:pt x="4950855" y="2196110"/>
                  </a:lnTo>
                  <a:lnTo>
                    <a:pt x="4953713" y="2212935"/>
                  </a:lnTo>
                  <a:lnTo>
                    <a:pt x="4942599" y="2203094"/>
                  </a:lnTo>
                  <a:lnTo>
                    <a:pt x="4937836" y="2210394"/>
                  </a:lnTo>
                  <a:lnTo>
                    <a:pt x="4943234" y="2216745"/>
                  </a:lnTo>
                  <a:lnTo>
                    <a:pt x="4929262" y="2217696"/>
                  </a:lnTo>
                  <a:lnTo>
                    <a:pt x="4928944" y="2225950"/>
                  </a:lnTo>
                  <a:lnTo>
                    <a:pt x="4964510" y="2254202"/>
                  </a:lnTo>
                  <a:lnTo>
                    <a:pt x="5023893" y="2285313"/>
                  </a:lnTo>
                  <a:lnTo>
                    <a:pt x="5039770" y="2294200"/>
                  </a:lnTo>
                  <a:lnTo>
                    <a:pt x="5049297" y="2332612"/>
                  </a:lnTo>
                  <a:lnTo>
                    <a:pt x="5048979" y="2345945"/>
                  </a:lnTo>
                  <a:lnTo>
                    <a:pt x="5039770" y="2368801"/>
                  </a:lnTo>
                  <a:lnTo>
                    <a:pt x="5044851" y="2386896"/>
                  </a:lnTo>
                  <a:lnTo>
                    <a:pt x="5065492" y="2398325"/>
                  </a:lnTo>
                  <a:lnTo>
                    <a:pt x="5096612" y="2379912"/>
                  </a:lnTo>
                  <a:lnTo>
                    <a:pt x="5105822" y="2353882"/>
                  </a:lnTo>
                  <a:lnTo>
                    <a:pt x="5123922" y="2344994"/>
                  </a:lnTo>
                  <a:lnTo>
                    <a:pt x="5134719" y="2303725"/>
                  </a:lnTo>
                  <a:lnTo>
                    <a:pt x="5125510" y="2289122"/>
                  </a:lnTo>
                  <a:lnTo>
                    <a:pt x="5135037" y="2287218"/>
                  </a:lnTo>
                  <a:lnTo>
                    <a:pt x="5136307" y="2275472"/>
                  </a:lnTo>
                  <a:lnTo>
                    <a:pt x="5108362" y="2253568"/>
                  </a:lnTo>
                  <a:lnTo>
                    <a:pt x="5102011" y="2215792"/>
                  </a:lnTo>
                  <a:lnTo>
                    <a:pt x="5089626" y="2202777"/>
                  </a:lnTo>
                  <a:lnTo>
                    <a:pt x="5053743" y="2169127"/>
                  </a:lnTo>
                  <a:lnTo>
                    <a:pt x="5050885" y="2151985"/>
                  </a:lnTo>
                  <a:lnTo>
                    <a:pt x="5054378" y="2136430"/>
                  </a:lnTo>
                  <a:lnTo>
                    <a:pt x="5063269" y="2119922"/>
                  </a:lnTo>
                  <a:cubicBezTo>
                    <a:pt x="5062952" y="2116007"/>
                    <a:pt x="5062634" y="2112092"/>
                    <a:pt x="5062317" y="2108177"/>
                  </a:cubicBezTo>
                  <a:lnTo>
                    <a:pt x="5053108" y="2100558"/>
                  </a:lnTo>
                  <a:lnTo>
                    <a:pt x="5054378" y="2089131"/>
                  </a:lnTo>
                  <a:lnTo>
                    <a:pt x="5061046" y="2078655"/>
                  </a:lnTo>
                  <a:lnTo>
                    <a:pt x="5058506" y="2054530"/>
                  </a:lnTo>
                  <a:lnTo>
                    <a:pt x="5041993" y="2037070"/>
                  </a:lnTo>
                  <a:lnTo>
                    <a:pt x="5029291" y="2038023"/>
                  </a:lnTo>
                  <a:lnTo>
                    <a:pt x="5023575" y="2023105"/>
                  </a:lnTo>
                  <a:lnTo>
                    <a:pt x="5007697" y="2018344"/>
                  </a:lnTo>
                  <a:lnTo>
                    <a:pt x="4999123" y="2020248"/>
                  </a:lnTo>
                  <a:lnTo>
                    <a:pt x="4983246" y="2015487"/>
                  </a:lnTo>
                  <a:cubicBezTo>
                    <a:pt x="4983034" y="2013053"/>
                    <a:pt x="4982823" y="2010620"/>
                    <a:pt x="4982611" y="2008186"/>
                  </a:cubicBezTo>
                  <a:lnTo>
                    <a:pt x="4988009" y="1998028"/>
                  </a:lnTo>
                  <a:lnTo>
                    <a:pt x="5000076" y="1981203"/>
                  </a:lnTo>
                  <a:lnTo>
                    <a:pt x="4994043" y="1967553"/>
                  </a:lnTo>
                  <a:lnTo>
                    <a:pt x="5002617" y="1951682"/>
                  </a:lnTo>
                  <a:lnTo>
                    <a:pt x="4999123" y="1929461"/>
                  </a:lnTo>
                  <a:lnTo>
                    <a:pt x="4995630" y="1894542"/>
                  </a:lnTo>
                  <a:lnTo>
                    <a:pt x="5009285" y="1902161"/>
                  </a:lnTo>
                  <a:lnTo>
                    <a:pt x="5047709" y="1893273"/>
                  </a:lnTo>
                  <a:lnTo>
                    <a:pt x="5039135" y="1881527"/>
                  </a:lnTo>
                  <a:lnTo>
                    <a:pt x="5005157" y="1876766"/>
                  </a:lnTo>
                  <a:lnTo>
                    <a:pt x="5002617" y="1850418"/>
                  </a:lnTo>
                  <a:lnTo>
                    <a:pt x="4992137" y="1848195"/>
                  </a:lnTo>
                  <a:lnTo>
                    <a:pt x="4983563" y="1833911"/>
                  </a:lnTo>
                  <a:lnTo>
                    <a:pt x="4946092" y="1793913"/>
                  </a:lnTo>
                  <a:lnTo>
                    <a:pt x="4935295" y="1787882"/>
                  </a:lnTo>
                  <a:lnTo>
                    <a:pt x="4931167" y="1776771"/>
                  </a:lnTo>
                  <a:lnTo>
                    <a:pt x="4927674" y="1736774"/>
                  </a:lnTo>
                  <a:lnTo>
                    <a:pt x="4952125" y="1676460"/>
                  </a:lnTo>
                  <a:lnTo>
                    <a:pt x="4991820" y="1677730"/>
                  </a:lnTo>
                  <a:lnTo>
                    <a:pt x="4996901" y="1692332"/>
                  </a:lnTo>
                  <a:lnTo>
                    <a:pt x="5009603" y="1701855"/>
                  </a:lnTo>
                  <a:lnTo>
                    <a:pt x="5029926" y="1718680"/>
                  </a:lnTo>
                  <a:lnTo>
                    <a:pt x="5046757" y="1713283"/>
                  </a:lnTo>
                  <a:lnTo>
                    <a:pt x="5056283" y="1697411"/>
                  </a:lnTo>
                  <a:lnTo>
                    <a:pt x="5071208" y="1709791"/>
                  </a:lnTo>
                  <a:lnTo>
                    <a:pt x="5083910" y="1736774"/>
                  </a:lnTo>
                  <a:lnTo>
                    <a:pt x="5105504" y="1744075"/>
                  </a:lnTo>
                  <a:lnTo>
                    <a:pt x="5111855" y="1778041"/>
                  </a:lnTo>
                  <a:lnTo>
                    <a:pt x="5136307" y="1784072"/>
                  </a:lnTo>
                  <a:lnTo>
                    <a:pt x="5148056" y="1794230"/>
                  </a:lnTo>
                  <a:lnTo>
                    <a:pt x="5180129" y="1806611"/>
                  </a:lnTo>
                  <a:lnTo>
                    <a:pt x="5208709" y="1806293"/>
                  </a:lnTo>
                  <a:lnTo>
                    <a:pt x="5222364" y="1819944"/>
                  </a:lnTo>
                  <a:lnTo>
                    <a:pt x="5236019" y="1815817"/>
                  </a:lnTo>
                  <a:lnTo>
                    <a:pt x="5246815" y="1797723"/>
                  </a:lnTo>
                  <a:lnTo>
                    <a:pt x="5282381" y="1793278"/>
                  </a:lnTo>
                  <a:lnTo>
                    <a:pt x="5296671" y="1809785"/>
                  </a:lnTo>
                  <a:lnTo>
                    <a:pt x="5313184" y="1798040"/>
                  </a:lnTo>
                  <a:lnTo>
                    <a:pt x="5292226" y="1784707"/>
                  </a:lnTo>
                  <a:lnTo>
                    <a:pt x="5274760" y="1738361"/>
                  </a:lnTo>
                  <a:lnTo>
                    <a:pt x="5283969" y="1720267"/>
                  </a:lnTo>
                  <a:lnTo>
                    <a:pt x="5266821" y="1700585"/>
                  </a:lnTo>
                  <a:lnTo>
                    <a:pt x="5264598" y="1678682"/>
                  </a:lnTo>
                  <a:lnTo>
                    <a:pt x="5249038" y="1678682"/>
                  </a:lnTo>
                  <a:lnTo>
                    <a:pt x="5216013" y="1694871"/>
                  </a:lnTo>
                  <a:lnTo>
                    <a:pt x="5195689" y="1687253"/>
                  </a:lnTo>
                  <a:lnTo>
                    <a:pt x="5162346" y="1627892"/>
                  </a:lnTo>
                  <a:lnTo>
                    <a:pt x="5139482" y="1617734"/>
                  </a:lnTo>
                  <a:lnTo>
                    <a:pt x="5136307" y="1584085"/>
                  </a:lnTo>
                  <a:lnTo>
                    <a:pt x="5167745" y="1561229"/>
                  </a:lnTo>
                  <a:lnTo>
                    <a:pt x="5170920" y="1527581"/>
                  </a:lnTo>
                  <a:lnTo>
                    <a:pt x="5189021" y="1518057"/>
                  </a:lnTo>
                  <a:lnTo>
                    <a:pt x="5249673" y="1546944"/>
                  </a:lnTo>
                  <a:lnTo>
                    <a:pt x="5252214" y="1563769"/>
                  </a:lnTo>
                  <a:lnTo>
                    <a:pt x="5266821" y="1584402"/>
                  </a:lnTo>
                  <a:lnTo>
                    <a:pt x="5281746" y="1579323"/>
                  </a:lnTo>
                  <a:lnTo>
                    <a:pt x="5310326" y="1590434"/>
                  </a:lnTo>
                  <a:lnTo>
                    <a:pt x="5314772" y="1601227"/>
                  </a:lnTo>
                  <a:lnTo>
                    <a:pt x="5280794" y="1607893"/>
                  </a:lnTo>
                  <a:lnTo>
                    <a:pt x="5286510" y="1619003"/>
                  </a:lnTo>
                  <a:lnTo>
                    <a:pt x="5284287" y="1632971"/>
                  </a:lnTo>
                  <a:lnTo>
                    <a:pt x="5296036" y="1632971"/>
                  </a:lnTo>
                  <a:lnTo>
                    <a:pt x="5308421" y="1613924"/>
                  </a:lnTo>
                  <a:lnTo>
                    <a:pt x="5325251" y="1609163"/>
                  </a:lnTo>
                  <a:lnTo>
                    <a:pt x="5326521" y="1595830"/>
                  </a:lnTo>
                  <a:lnTo>
                    <a:pt x="5336048" y="1605988"/>
                  </a:lnTo>
                  <a:lnTo>
                    <a:pt x="5363675" y="1608845"/>
                  </a:lnTo>
                  <a:lnTo>
                    <a:pt x="5398606" y="1632971"/>
                  </a:lnTo>
                  <a:lnTo>
                    <a:pt x="5415437" y="1632971"/>
                  </a:lnTo>
                  <a:lnTo>
                    <a:pt x="5434807" y="1646303"/>
                  </a:lnTo>
                  <a:lnTo>
                    <a:pt x="5449415" y="1645351"/>
                  </a:lnTo>
                  <a:lnTo>
                    <a:pt x="5457036" y="1630431"/>
                  </a:lnTo>
                  <a:lnTo>
                    <a:pt x="5479265" y="1650112"/>
                  </a:lnTo>
                  <a:lnTo>
                    <a:pt x="5532296" y="1657096"/>
                  </a:lnTo>
                  <a:lnTo>
                    <a:pt x="5561829" y="1686618"/>
                  </a:lnTo>
                  <a:lnTo>
                    <a:pt x="5580247" y="1706299"/>
                  </a:lnTo>
                  <a:lnTo>
                    <a:pt x="5605016" y="1717410"/>
                  </a:lnTo>
                  <a:lnTo>
                    <a:pt x="5625975" y="1744710"/>
                  </a:lnTo>
                  <a:lnTo>
                    <a:pt x="5623117" y="1777089"/>
                  </a:lnTo>
                  <a:lnTo>
                    <a:pt x="5640265" y="1768836"/>
                  </a:lnTo>
                  <a:lnTo>
                    <a:pt x="5644075" y="1753915"/>
                  </a:lnTo>
                  <a:lnTo>
                    <a:pt x="5659000" y="1752963"/>
                  </a:lnTo>
                  <a:cubicBezTo>
                    <a:pt x="5658894" y="1735398"/>
                    <a:pt x="5658789" y="1717833"/>
                    <a:pt x="5658683" y="1700268"/>
                  </a:cubicBezTo>
                  <a:lnTo>
                    <a:pt x="5642805" y="1692967"/>
                  </a:lnTo>
                  <a:lnTo>
                    <a:pt x="5625657" y="1702490"/>
                  </a:lnTo>
                  <a:lnTo>
                    <a:pt x="5612955" y="1698364"/>
                  </a:lnTo>
                  <a:lnTo>
                    <a:pt x="5586598" y="1681856"/>
                  </a:lnTo>
                  <a:lnTo>
                    <a:pt x="5563099" y="1673603"/>
                  </a:lnTo>
                  <a:lnTo>
                    <a:pt x="5536107" y="1639954"/>
                  </a:lnTo>
                  <a:lnTo>
                    <a:pt x="5533884" y="1614877"/>
                  </a:lnTo>
                  <a:lnTo>
                    <a:pt x="5525310" y="1606306"/>
                  </a:lnTo>
                  <a:lnTo>
                    <a:pt x="5520864" y="1587577"/>
                  </a:lnTo>
                  <a:lnTo>
                    <a:pt x="5506892" y="1553928"/>
                  </a:lnTo>
                  <a:lnTo>
                    <a:pt x="5487839" y="1548849"/>
                  </a:lnTo>
                  <a:lnTo>
                    <a:pt x="5479265" y="1536469"/>
                  </a:lnTo>
                  <a:lnTo>
                    <a:pt x="5447510" y="1422825"/>
                  </a:lnTo>
                  <a:lnTo>
                    <a:pt x="5517689" y="1368543"/>
                  </a:lnTo>
                  <a:lnTo>
                    <a:pt x="5523087" y="1350766"/>
                  </a:lnTo>
                  <a:lnTo>
                    <a:pt x="5550397" y="1326958"/>
                  </a:lnTo>
                  <a:lnTo>
                    <a:pt x="5594537" y="1318070"/>
                  </a:lnTo>
                  <a:lnTo>
                    <a:pt x="5668209" y="1243789"/>
                  </a:lnTo>
                  <a:lnTo>
                    <a:pt x="5664081" y="1233314"/>
                  </a:lnTo>
                  <a:lnTo>
                    <a:pt x="5682817" y="1223790"/>
                  </a:lnTo>
                  <a:lnTo>
                    <a:pt x="5685992" y="1203474"/>
                  </a:lnTo>
                  <a:lnTo>
                    <a:pt x="5706633" y="1206649"/>
                  </a:lnTo>
                  <a:lnTo>
                    <a:pt x="5719971" y="1231726"/>
                  </a:lnTo>
                  <a:lnTo>
                    <a:pt x="5752361" y="1223156"/>
                  </a:lnTo>
                  <a:lnTo>
                    <a:pt x="5769827" y="1239662"/>
                  </a:lnTo>
                  <a:lnTo>
                    <a:pt x="5782211" y="1231092"/>
                  </a:lnTo>
                  <a:lnTo>
                    <a:pt x="5791103" y="1248233"/>
                  </a:lnTo>
                  <a:lnTo>
                    <a:pt x="5821906" y="1271724"/>
                  </a:lnTo>
                  <a:lnTo>
                    <a:pt x="5786975" y="1286961"/>
                  </a:lnTo>
                  <a:lnTo>
                    <a:pt x="5791738" y="1317435"/>
                  </a:lnTo>
                  <a:lnTo>
                    <a:pt x="5799994" y="1301563"/>
                  </a:lnTo>
                  <a:lnTo>
                    <a:pt x="5830162" y="1286644"/>
                  </a:lnTo>
                  <a:lnTo>
                    <a:pt x="5851756" y="1302198"/>
                  </a:lnTo>
                  <a:lnTo>
                    <a:pt x="5844452" y="1320292"/>
                  </a:lnTo>
                  <a:lnTo>
                    <a:pt x="5862870" y="1361242"/>
                  </a:lnTo>
                  <a:lnTo>
                    <a:pt x="5894943" y="1415842"/>
                  </a:lnTo>
                  <a:lnTo>
                    <a:pt x="5903517" y="1406319"/>
                  </a:lnTo>
                  <a:lnTo>
                    <a:pt x="5872397" y="1365051"/>
                  </a:lnTo>
                  <a:lnTo>
                    <a:pt x="5876842" y="1291723"/>
                  </a:lnTo>
                  <a:lnTo>
                    <a:pt x="5860965" y="1271406"/>
                  </a:lnTo>
                  <a:lnTo>
                    <a:pt x="5870174" y="1250455"/>
                  </a:lnTo>
                  <a:lnTo>
                    <a:pt x="5882558" y="1205061"/>
                  </a:lnTo>
                  <a:lnTo>
                    <a:pt x="5897166" y="1192364"/>
                  </a:lnTo>
                  <a:lnTo>
                    <a:pt x="5902882" y="1094274"/>
                  </a:lnTo>
                  <a:lnTo>
                    <a:pt x="5870491" y="1042849"/>
                  </a:lnTo>
                  <a:lnTo>
                    <a:pt x="5859059" y="1052689"/>
                  </a:lnTo>
                  <a:lnTo>
                    <a:pt x="5833337" y="1047610"/>
                  </a:lnTo>
                  <a:lnTo>
                    <a:pt x="5835878" y="979042"/>
                  </a:lnTo>
                  <a:lnTo>
                    <a:pt x="5853067" y="949041"/>
                  </a:lnTo>
                  <a:lnTo>
                    <a:pt x="6060620" y="1177406"/>
                  </a:lnTo>
                  <a:cubicBezTo>
                    <a:pt x="6579822" y="1806535"/>
                    <a:pt x="6891715" y="2613092"/>
                    <a:pt x="6891715" y="3492496"/>
                  </a:cubicBezTo>
                  <a:cubicBezTo>
                    <a:pt x="6891715" y="3869384"/>
                    <a:pt x="6834429" y="4232891"/>
                    <a:pt x="6728088" y="4574786"/>
                  </a:cubicBezTo>
                  <a:lnTo>
                    <a:pt x="6699847" y="4651948"/>
                  </a:lnTo>
                  <a:lnTo>
                    <a:pt x="6676768" y="4648009"/>
                  </a:lnTo>
                  <a:lnTo>
                    <a:pt x="6661525" y="4656897"/>
                  </a:lnTo>
                  <a:lnTo>
                    <a:pt x="6642472" y="4667056"/>
                  </a:lnTo>
                  <a:lnTo>
                    <a:pt x="6630405" y="4672135"/>
                  </a:lnTo>
                  <a:lnTo>
                    <a:pt x="6623101" y="4666421"/>
                  </a:lnTo>
                  <a:lnTo>
                    <a:pt x="6612622" y="4665151"/>
                  </a:lnTo>
                  <a:lnTo>
                    <a:pt x="6615162" y="4650548"/>
                  </a:lnTo>
                  <a:lnTo>
                    <a:pt x="6607541" y="4646104"/>
                  </a:lnTo>
                  <a:lnTo>
                    <a:pt x="6593251" y="4644517"/>
                  </a:lnTo>
                  <a:lnTo>
                    <a:pt x="6562448" y="4645787"/>
                  </a:lnTo>
                  <a:lnTo>
                    <a:pt x="6541172" y="4642295"/>
                  </a:lnTo>
                  <a:lnTo>
                    <a:pt x="6527200" y="4650548"/>
                  </a:lnTo>
                  <a:lnTo>
                    <a:pt x="6501161" y="4671818"/>
                  </a:lnTo>
                  <a:lnTo>
                    <a:pt x="6482743" y="4687373"/>
                  </a:lnTo>
                  <a:lnTo>
                    <a:pt x="6482425" y="4699753"/>
                  </a:lnTo>
                  <a:lnTo>
                    <a:pt x="6465277" y="4709912"/>
                  </a:lnTo>
                  <a:lnTo>
                    <a:pt x="6458926" y="4706737"/>
                  </a:lnTo>
                  <a:lnTo>
                    <a:pt x="6448447" y="4706420"/>
                  </a:lnTo>
                  <a:lnTo>
                    <a:pt x="6438920" y="4710229"/>
                  </a:lnTo>
                  <a:lnTo>
                    <a:pt x="6430346" y="4707689"/>
                  </a:lnTo>
                  <a:lnTo>
                    <a:pt x="6405895" y="4713403"/>
                  </a:lnTo>
                  <a:lnTo>
                    <a:pt x="6398591" y="4710229"/>
                  </a:lnTo>
                  <a:lnTo>
                    <a:pt x="6382714" y="4715308"/>
                  </a:lnTo>
                  <a:lnTo>
                    <a:pt x="6364296" y="4728324"/>
                  </a:lnTo>
                  <a:lnTo>
                    <a:pt x="6358897" y="4725149"/>
                  </a:lnTo>
                  <a:lnTo>
                    <a:pt x="6348418" y="4731181"/>
                  </a:lnTo>
                  <a:lnTo>
                    <a:pt x="6361755" y="4741022"/>
                  </a:lnTo>
                  <a:lnTo>
                    <a:pt x="6358580" y="4749275"/>
                  </a:lnTo>
                  <a:lnTo>
                    <a:pt x="6347783" y="4740704"/>
                  </a:lnTo>
                  <a:lnTo>
                    <a:pt x="6342702" y="4740387"/>
                  </a:lnTo>
                  <a:lnTo>
                    <a:pt x="6347783" y="4750863"/>
                  </a:lnTo>
                  <a:cubicBezTo>
                    <a:pt x="6348092" y="4754989"/>
                    <a:pt x="6348402" y="4759116"/>
                    <a:pt x="6348711" y="4763242"/>
                  </a:cubicBezTo>
                  <a:cubicBezTo>
                    <a:pt x="6348716" y="4763245"/>
                    <a:pt x="6348722" y="4763247"/>
                    <a:pt x="6348727" y="4763250"/>
                  </a:cubicBezTo>
                  <a:cubicBezTo>
                    <a:pt x="6348722" y="4763255"/>
                    <a:pt x="6348718" y="4763261"/>
                    <a:pt x="6348713" y="4763266"/>
                  </a:cubicBezTo>
                  <a:cubicBezTo>
                    <a:pt x="6348720" y="4763364"/>
                    <a:pt x="6348728" y="4763463"/>
                    <a:pt x="6348735" y="4763561"/>
                  </a:cubicBezTo>
                  <a:lnTo>
                    <a:pt x="6348545" y="4763458"/>
                  </a:lnTo>
                  <a:lnTo>
                    <a:pt x="6342059" y="4770869"/>
                  </a:lnTo>
                  <a:lnTo>
                    <a:pt x="6330309" y="4769282"/>
                  </a:lnTo>
                  <a:lnTo>
                    <a:pt x="6323958" y="4777535"/>
                  </a:lnTo>
                  <a:lnTo>
                    <a:pt x="6316337" y="4778488"/>
                  </a:lnTo>
                  <a:lnTo>
                    <a:pt x="6317925" y="4768964"/>
                  </a:lnTo>
                  <a:lnTo>
                    <a:pt x="6305858" y="4774043"/>
                  </a:lnTo>
                  <a:lnTo>
                    <a:pt x="6301094" y="4786424"/>
                  </a:lnTo>
                  <a:lnTo>
                    <a:pt x="6296013" y="4788328"/>
                  </a:lnTo>
                  <a:lnTo>
                    <a:pt x="6299189" y="4797852"/>
                  </a:lnTo>
                  <a:lnTo>
                    <a:pt x="6295696" y="4809597"/>
                  </a:lnTo>
                  <a:lnTo>
                    <a:pt x="6283946" y="4807057"/>
                  </a:lnTo>
                  <a:lnTo>
                    <a:pt x="6280771" y="4811184"/>
                  </a:lnTo>
                  <a:lnTo>
                    <a:pt x="6283629" y="4820707"/>
                  </a:lnTo>
                  <a:lnTo>
                    <a:pt x="6276008" y="4824834"/>
                  </a:lnTo>
                  <a:lnTo>
                    <a:pt x="6262353" y="4822294"/>
                  </a:lnTo>
                  <a:lnTo>
                    <a:pt x="6252826" y="4817850"/>
                  </a:lnTo>
                  <a:lnTo>
                    <a:pt x="6238219" y="4805788"/>
                  </a:lnTo>
                  <a:lnTo>
                    <a:pt x="6229645" y="4806740"/>
                  </a:lnTo>
                  <a:lnTo>
                    <a:pt x="6234090" y="4816263"/>
                  </a:lnTo>
                  <a:lnTo>
                    <a:pt x="6241077" y="4819437"/>
                  </a:lnTo>
                  <a:lnTo>
                    <a:pt x="6235678" y="4830230"/>
                  </a:lnTo>
                  <a:lnTo>
                    <a:pt x="6222023" y="4829913"/>
                  </a:lnTo>
                  <a:lnTo>
                    <a:pt x="6214402" y="4824199"/>
                  </a:lnTo>
                  <a:lnTo>
                    <a:pt x="6210274" y="4832770"/>
                  </a:lnTo>
                  <a:lnTo>
                    <a:pt x="6222659" y="4840389"/>
                  </a:lnTo>
                  <a:lnTo>
                    <a:pt x="6215990" y="4849594"/>
                  </a:lnTo>
                  <a:lnTo>
                    <a:pt x="6210591" y="4852769"/>
                  </a:lnTo>
                  <a:lnTo>
                    <a:pt x="6213767" y="4861340"/>
                  </a:lnTo>
                  <a:lnTo>
                    <a:pt x="6204558" y="4877847"/>
                  </a:lnTo>
                  <a:lnTo>
                    <a:pt x="6200747" y="4872133"/>
                  </a:lnTo>
                  <a:lnTo>
                    <a:pt x="6195666" y="4852134"/>
                  </a:lnTo>
                  <a:lnTo>
                    <a:pt x="6187410" y="4861657"/>
                  </a:lnTo>
                  <a:lnTo>
                    <a:pt x="6179154" y="4880386"/>
                  </a:lnTo>
                  <a:lnTo>
                    <a:pt x="6191538" y="4903877"/>
                  </a:lnTo>
                  <a:lnTo>
                    <a:pt x="6190268" y="4915305"/>
                  </a:lnTo>
                  <a:lnTo>
                    <a:pt x="6178201" y="4924510"/>
                  </a:lnTo>
                  <a:lnTo>
                    <a:pt x="6178519" y="4914035"/>
                  </a:lnTo>
                  <a:lnTo>
                    <a:pt x="6176296" y="4909591"/>
                  </a:lnTo>
                  <a:lnTo>
                    <a:pt x="6160418" y="4917844"/>
                  </a:lnTo>
                  <a:lnTo>
                    <a:pt x="6158830" y="4927050"/>
                  </a:lnTo>
                  <a:cubicBezTo>
                    <a:pt x="6158724" y="4929378"/>
                    <a:pt x="6158619" y="4931706"/>
                    <a:pt x="6158513" y="4934034"/>
                  </a:cubicBezTo>
                  <a:lnTo>
                    <a:pt x="6158513" y="4936891"/>
                  </a:lnTo>
                  <a:lnTo>
                    <a:pt x="6158513" y="4938795"/>
                  </a:lnTo>
                  <a:lnTo>
                    <a:pt x="6161688" y="4947366"/>
                  </a:lnTo>
                  <a:lnTo>
                    <a:pt x="6154067" y="4956572"/>
                  </a:lnTo>
                  <a:lnTo>
                    <a:pt x="6141365" y="4963556"/>
                  </a:lnTo>
                  <a:lnTo>
                    <a:pt x="6135649" y="4978475"/>
                  </a:lnTo>
                  <a:lnTo>
                    <a:pt x="6122312" y="4993712"/>
                  </a:lnTo>
                  <a:lnTo>
                    <a:pt x="6129933" y="5024187"/>
                  </a:lnTo>
                  <a:lnTo>
                    <a:pt x="6136919" y="5038472"/>
                  </a:lnTo>
                  <a:lnTo>
                    <a:pt x="6148668" y="5036250"/>
                  </a:lnTo>
                  <a:lnTo>
                    <a:pt x="6154384" y="5027044"/>
                  </a:lnTo>
                  <a:lnTo>
                    <a:pt x="6170897" y="5030853"/>
                  </a:lnTo>
                  <a:lnTo>
                    <a:pt x="6175661" y="5059423"/>
                  </a:lnTo>
                  <a:lnTo>
                    <a:pt x="6177248" y="5069898"/>
                  </a:lnTo>
                  <a:lnTo>
                    <a:pt x="6190268" y="5079739"/>
                  </a:lnTo>
                  <a:lnTo>
                    <a:pt x="6194396" y="5079739"/>
                  </a:lnTo>
                  <a:lnTo>
                    <a:pt x="6197254" y="5089262"/>
                  </a:lnTo>
                  <a:lnTo>
                    <a:pt x="6190586" y="5103864"/>
                  </a:lnTo>
                  <a:lnTo>
                    <a:pt x="6188680" y="5128307"/>
                  </a:lnTo>
                  <a:lnTo>
                    <a:pt x="6195031" y="5132434"/>
                  </a:lnTo>
                  <a:lnTo>
                    <a:pt x="6206146" y="5113705"/>
                  </a:lnTo>
                  <a:lnTo>
                    <a:pt x="6212814" y="5101325"/>
                  </a:lnTo>
                  <a:lnTo>
                    <a:pt x="6214085" y="5089897"/>
                  </a:lnTo>
                  <a:lnTo>
                    <a:pt x="6218213" y="5103547"/>
                  </a:lnTo>
                  <a:lnTo>
                    <a:pt x="6212179" y="5126403"/>
                  </a:lnTo>
                  <a:lnTo>
                    <a:pt x="6204240" y="5141957"/>
                  </a:lnTo>
                  <a:lnTo>
                    <a:pt x="6206146" y="5154972"/>
                  </a:lnTo>
                  <a:lnTo>
                    <a:pt x="6212814" y="5145767"/>
                  </a:lnTo>
                  <a:cubicBezTo>
                    <a:pt x="6213026" y="5149999"/>
                    <a:pt x="6213237" y="5154232"/>
                    <a:pt x="6213449" y="5158464"/>
                  </a:cubicBezTo>
                  <a:lnTo>
                    <a:pt x="6203605" y="5169575"/>
                  </a:lnTo>
                  <a:lnTo>
                    <a:pt x="6197889" y="5184177"/>
                  </a:lnTo>
                  <a:lnTo>
                    <a:pt x="6202970" y="5201319"/>
                  </a:lnTo>
                  <a:lnTo>
                    <a:pt x="6235678" y="5233698"/>
                  </a:lnTo>
                  <a:lnTo>
                    <a:pt x="6249333" y="5251157"/>
                  </a:lnTo>
                  <a:lnTo>
                    <a:pt x="6260130" y="5274330"/>
                  </a:lnTo>
                  <a:lnTo>
                    <a:pt x="6275690" y="5324168"/>
                  </a:lnTo>
                  <a:lnTo>
                    <a:pt x="6291250" y="5336232"/>
                  </a:lnTo>
                  <a:lnTo>
                    <a:pt x="6303952" y="5347977"/>
                  </a:lnTo>
                  <a:lnTo>
                    <a:pt x="6297190" y="5360853"/>
                  </a:lnTo>
                  <a:lnTo>
                    <a:pt x="6297448" y="5360940"/>
                  </a:lnTo>
                  <a:lnTo>
                    <a:pt x="6303928" y="5348597"/>
                  </a:lnTo>
                  <a:lnTo>
                    <a:pt x="6326471" y="5368282"/>
                  </a:lnTo>
                  <a:lnTo>
                    <a:pt x="6343298" y="5377172"/>
                  </a:lnTo>
                  <a:lnTo>
                    <a:pt x="6352738" y="5391437"/>
                  </a:lnTo>
                  <a:lnTo>
                    <a:pt x="6270138" y="5527402"/>
                  </a:lnTo>
                  <a:lnTo>
                    <a:pt x="6157685" y="5677783"/>
                  </a:lnTo>
                  <a:lnTo>
                    <a:pt x="6151028" y="5680333"/>
                  </a:lnTo>
                  <a:lnTo>
                    <a:pt x="6151528" y="5680898"/>
                  </a:lnTo>
                  <a:lnTo>
                    <a:pt x="6124790" y="5702235"/>
                  </a:lnTo>
                  <a:lnTo>
                    <a:pt x="6108874" y="5721342"/>
                  </a:lnTo>
                  <a:lnTo>
                    <a:pt x="6108664" y="5720387"/>
                  </a:lnTo>
                  <a:lnTo>
                    <a:pt x="6071278" y="5721342"/>
                  </a:lnTo>
                  <a:lnTo>
                    <a:pt x="6010443" y="5705105"/>
                  </a:lnTo>
                  <a:lnTo>
                    <a:pt x="5965134" y="5657668"/>
                  </a:lnTo>
                  <a:lnTo>
                    <a:pt x="5954821" y="5617474"/>
                  </a:lnTo>
                  <a:lnTo>
                    <a:pt x="5954631" y="5617583"/>
                  </a:lnTo>
                  <a:lnTo>
                    <a:pt x="5954678" y="5617604"/>
                  </a:lnTo>
                  <a:lnTo>
                    <a:pt x="5954550" y="5617629"/>
                  </a:lnTo>
                  <a:lnTo>
                    <a:pt x="5954176" y="5617843"/>
                  </a:lnTo>
                  <a:lnTo>
                    <a:pt x="5953959" y="5617746"/>
                  </a:lnTo>
                  <a:lnTo>
                    <a:pt x="5903234" y="5627755"/>
                  </a:lnTo>
                  <a:cubicBezTo>
                    <a:pt x="5903446" y="5629764"/>
                    <a:pt x="5903657" y="5631774"/>
                    <a:pt x="5903869" y="5633783"/>
                  </a:cubicBezTo>
                  <a:lnTo>
                    <a:pt x="5906092" y="5648375"/>
                  </a:lnTo>
                  <a:lnTo>
                    <a:pt x="5907044" y="5656623"/>
                  </a:lnTo>
                  <a:lnTo>
                    <a:pt x="5908632" y="5664871"/>
                  </a:lnTo>
                  <a:lnTo>
                    <a:pt x="5910220" y="5671850"/>
                  </a:lnTo>
                  <a:lnTo>
                    <a:pt x="5911808" y="5677243"/>
                  </a:lnTo>
                  <a:lnTo>
                    <a:pt x="5914031" y="5683270"/>
                  </a:lnTo>
                  <a:lnTo>
                    <a:pt x="5916253" y="5691835"/>
                  </a:lnTo>
                  <a:lnTo>
                    <a:pt x="5919111" y="5701987"/>
                  </a:lnTo>
                  <a:lnTo>
                    <a:pt x="5921017" y="5712772"/>
                  </a:lnTo>
                  <a:lnTo>
                    <a:pt x="5923240" y="5723558"/>
                  </a:lnTo>
                  <a:lnTo>
                    <a:pt x="5925145" y="5733075"/>
                  </a:lnTo>
                  <a:cubicBezTo>
                    <a:pt x="5925357" y="5735507"/>
                    <a:pt x="5925568" y="5737939"/>
                    <a:pt x="5925780" y="5740371"/>
                  </a:cubicBezTo>
                  <a:lnTo>
                    <a:pt x="5925780" y="5743226"/>
                  </a:lnTo>
                  <a:cubicBezTo>
                    <a:pt x="5925674" y="5743861"/>
                    <a:pt x="5925569" y="5744495"/>
                    <a:pt x="5925463" y="5745130"/>
                  </a:cubicBezTo>
                  <a:cubicBezTo>
                    <a:pt x="5925251" y="5746716"/>
                    <a:pt x="5925040" y="5748302"/>
                    <a:pt x="5924828" y="5749888"/>
                  </a:cubicBezTo>
                  <a:lnTo>
                    <a:pt x="5923875" y="5758453"/>
                  </a:lnTo>
                  <a:cubicBezTo>
                    <a:pt x="5923663" y="5762260"/>
                    <a:pt x="5923452" y="5766067"/>
                    <a:pt x="5923240" y="5769874"/>
                  </a:cubicBezTo>
                  <a:cubicBezTo>
                    <a:pt x="5923028" y="5774104"/>
                    <a:pt x="5922817" y="5778333"/>
                    <a:pt x="5922605" y="5782563"/>
                  </a:cubicBezTo>
                  <a:lnTo>
                    <a:pt x="5922605" y="5795252"/>
                  </a:lnTo>
                  <a:lnTo>
                    <a:pt x="5922287" y="5806989"/>
                  </a:lnTo>
                  <a:lnTo>
                    <a:pt x="5922605" y="5816189"/>
                  </a:lnTo>
                  <a:cubicBezTo>
                    <a:pt x="5922711" y="5817246"/>
                    <a:pt x="5922816" y="5818304"/>
                    <a:pt x="5922922" y="5819361"/>
                  </a:cubicBezTo>
                  <a:lnTo>
                    <a:pt x="5923240" y="5821899"/>
                  </a:lnTo>
                  <a:lnTo>
                    <a:pt x="5924192" y="5826975"/>
                  </a:lnTo>
                  <a:lnTo>
                    <a:pt x="5925463" y="5836175"/>
                  </a:lnTo>
                  <a:lnTo>
                    <a:pt x="5928321" y="5859015"/>
                  </a:lnTo>
                  <a:lnTo>
                    <a:pt x="5931496" y="5889786"/>
                  </a:lnTo>
                  <a:lnTo>
                    <a:pt x="5891802" y="5911675"/>
                  </a:lnTo>
                  <a:lnTo>
                    <a:pt x="5867985" y="5892007"/>
                  </a:lnTo>
                  <a:lnTo>
                    <a:pt x="5834006" y="5896131"/>
                  </a:lnTo>
                  <a:lnTo>
                    <a:pt x="5807014" y="5906282"/>
                  </a:lnTo>
                  <a:lnTo>
                    <a:pt x="5779387" y="5900572"/>
                  </a:lnTo>
                  <a:lnTo>
                    <a:pt x="5720956" y="5935467"/>
                  </a:lnTo>
                  <a:lnTo>
                    <a:pt x="5698092" y="5915164"/>
                  </a:lnTo>
                  <a:lnTo>
                    <a:pt x="5652047" y="5929440"/>
                  </a:lnTo>
                  <a:lnTo>
                    <a:pt x="5585360" y="5938322"/>
                  </a:lnTo>
                  <a:lnTo>
                    <a:pt x="5474215" y="5985272"/>
                  </a:lnTo>
                  <a:lnTo>
                    <a:pt x="5431027" y="5995741"/>
                  </a:lnTo>
                  <a:lnTo>
                    <a:pt x="5379583" y="5956721"/>
                  </a:lnTo>
                  <a:lnTo>
                    <a:pt x="5337983" y="5954818"/>
                  </a:lnTo>
                  <a:lnTo>
                    <a:pt x="5261452" y="5985907"/>
                  </a:lnTo>
                  <a:lnTo>
                    <a:pt x="5234142" y="5983369"/>
                  </a:lnTo>
                  <a:lnTo>
                    <a:pt x="5210961" y="5957356"/>
                  </a:lnTo>
                  <a:lnTo>
                    <a:pt x="5197623" y="5967824"/>
                  </a:lnTo>
                  <a:lnTo>
                    <a:pt x="5173489" y="5994154"/>
                  </a:lnTo>
                  <a:cubicBezTo>
                    <a:pt x="5173912" y="6006420"/>
                    <a:pt x="5174336" y="6018687"/>
                    <a:pt x="5174759" y="6030953"/>
                  </a:cubicBezTo>
                  <a:lnTo>
                    <a:pt x="5150625" y="6049987"/>
                  </a:lnTo>
                  <a:lnTo>
                    <a:pt x="5148720" y="6075682"/>
                  </a:lnTo>
                  <a:lnTo>
                    <a:pt x="5130619" y="6078855"/>
                  </a:lnTo>
                  <a:lnTo>
                    <a:pt x="5123633" y="6088054"/>
                  </a:lnTo>
                  <a:lnTo>
                    <a:pt x="5108708" y="6085834"/>
                  </a:lnTo>
                  <a:lnTo>
                    <a:pt x="5112518" y="6077903"/>
                  </a:lnTo>
                  <a:lnTo>
                    <a:pt x="5105214" y="6066483"/>
                  </a:lnTo>
                  <a:lnTo>
                    <a:pt x="5097911" y="6052842"/>
                  </a:lnTo>
                  <a:lnTo>
                    <a:pt x="5104897" y="6028415"/>
                  </a:lnTo>
                  <a:lnTo>
                    <a:pt x="5133159" y="6005257"/>
                  </a:lnTo>
                  <a:cubicBezTo>
                    <a:pt x="5133477" y="5998913"/>
                    <a:pt x="5133794" y="5992568"/>
                    <a:pt x="5134112" y="5986224"/>
                  </a:cubicBezTo>
                  <a:lnTo>
                    <a:pt x="5116329" y="5973852"/>
                  </a:lnTo>
                  <a:lnTo>
                    <a:pt x="5093782" y="5989713"/>
                  </a:lnTo>
                  <a:lnTo>
                    <a:pt x="5084573" y="6005575"/>
                  </a:lnTo>
                  <a:lnTo>
                    <a:pt x="5073141" y="6016043"/>
                  </a:lnTo>
                  <a:lnTo>
                    <a:pt x="5035987" y="6013505"/>
                  </a:lnTo>
                  <a:lnTo>
                    <a:pt x="5021062" y="5997644"/>
                  </a:lnTo>
                  <a:lnTo>
                    <a:pt x="4988036" y="5989713"/>
                  </a:lnTo>
                  <a:lnTo>
                    <a:pt x="4966125" y="6007795"/>
                  </a:lnTo>
                  <a:lnTo>
                    <a:pt x="4944848" y="6018264"/>
                  </a:lnTo>
                  <a:lnTo>
                    <a:pt x="4934687" y="6043642"/>
                  </a:lnTo>
                  <a:lnTo>
                    <a:pt x="4913410" y="6049035"/>
                  </a:lnTo>
                  <a:lnTo>
                    <a:pt x="4903249" y="6067117"/>
                  </a:lnTo>
                  <a:lnTo>
                    <a:pt x="4857520" y="6070607"/>
                  </a:lnTo>
                  <a:lnTo>
                    <a:pt x="4836562" y="6068703"/>
                  </a:lnTo>
                  <a:lnTo>
                    <a:pt x="4823859" y="6077268"/>
                  </a:lnTo>
                  <a:lnTo>
                    <a:pt x="4801630" y="6085199"/>
                  </a:lnTo>
                  <a:lnTo>
                    <a:pt x="4774003" y="6068386"/>
                  </a:lnTo>
                  <a:lnTo>
                    <a:pt x="4750821" y="6037932"/>
                  </a:lnTo>
                  <a:lnTo>
                    <a:pt x="4727957" y="6027781"/>
                  </a:lnTo>
                  <a:lnTo>
                    <a:pt x="4707951" y="6010968"/>
                  </a:lnTo>
                  <a:lnTo>
                    <a:pt x="4689851" y="6006844"/>
                  </a:lnTo>
                  <a:lnTo>
                    <a:pt x="4665399" y="5992568"/>
                  </a:lnTo>
                  <a:lnTo>
                    <a:pt x="4627292" y="5989713"/>
                  </a:lnTo>
                  <a:lnTo>
                    <a:pt x="4610462" y="6002402"/>
                  </a:lnTo>
                  <a:lnTo>
                    <a:pt x="4606333" y="6020484"/>
                  </a:lnTo>
                  <a:cubicBezTo>
                    <a:pt x="4606121" y="6025031"/>
                    <a:pt x="4605910" y="6029578"/>
                    <a:pt x="4605698" y="6034125"/>
                  </a:cubicBezTo>
                  <a:lnTo>
                    <a:pt x="4582517" y="6058552"/>
                  </a:lnTo>
                  <a:lnTo>
                    <a:pt x="4568862" y="6058552"/>
                  </a:lnTo>
                  <a:cubicBezTo>
                    <a:pt x="4569074" y="6056120"/>
                    <a:pt x="4569285" y="6053688"/>
                    <a:pt x="4569497" y="6051256"/>
                  </a:cubicBezTo>
                  <a:lnTo>
                    <a:pt x="4563463" y="6051256"/>
                  </a:lnTo>
                  <a:lnTo>
                    <a:pt x="4557112" y="6066165"/>
                  </a:lnTo>
                  <a:lnTo>
                    <a:pt x="4544410" y="6071241"/>
                  </a:lnTo>
                  <a:lnTo>
                    <a:pt x="4526309" y="6076951"/>
                  </a:lnTo>
                  <a:lnTo>
                    <a:pt x="4501222" y="6073144"/>
                  </a:lnTo>
                  <a:lnTo>
                    <a:pt x="4480581" y="6058235"/>
                  </a:lnTo>
                  <a:lnTo>
                    <a:pt x="4455176" y="6030319"/>
                  </a:lnTo>
                  <a:lnTo>
                    <a:pt x="4452636" y="6011285"/>
                  </a:lnTo>
                  <a:lnTo>
                    <a:pt x="4435805" y="6006209"/>
                  </a:lnTo>
                  <a:lnTo>
                    <a:pt x="4440251" y="6023974"/>
                  </a:lnTo>
                  <a:lnTo>
                    <a:pt x="4422151" y="6025243"/>
                  </a:lnTo>
                  <a:lnTo>
                    <a:pt x="4409448" y="6012554"/>
                  </a:lnTo>
                  <a:lnTo>
                    <a:pt x="4402144" y="5999230"/>
                  </a:lnTo>
                  <a:lnTo>
                    <a:pt x="4394841" y="6000182"/>
                  </a:lnTo>
                  <a:lnTo>
                    <a:pt x="4383091" y="5992886"/>
                  </a:lnTo>
                  <a:lnTo>
                    <a:pt x="4374517" y="6004623"/>
                  </a:lnTo>
                  <a:lnTo>
                    <a:pt x="4377693" y="6021436"/>
                  </a:lnTo>
                  <a:lnTo>
                    <a:pt x="4365308" y="6035394"/>
                  </a:lnTo>
                  <a:lnTo>
                    <a:pt x="4358957" y="6041739"/>
                  </a:lnTo>
                  <a:lnTo>
                    <a:pt x="4352606" y="6040470"/>
                  </a:lnTo>
                  <a:lnTo>
                    <a:pt x="4361180" y="6029050"/>
                  </a:lnTo>
                  <a:lnTo>
                    <a:pt x="4355781" y="6026829"/>
                  </a:lnTo>
                  <a:lnTo>
                    <a:pt x="4347207" y="6033174"/>
                  </a:lnTo>
                  <a:lnTo>
                    <a:pt x="4347207" y="6019850"/>
                  </a:lnTo>
                  <a:lnTo>
                    <a:pt x="4356416" y="6010016"/>
                  </a:lnTo>
                  <a:lnTo>
                    <a:pt x="4353241" y="6008113"/>
                  </a:lnTo>
                  <a:lnTo>
                    <a:pt x="4334187" y="6009064"/>
                  </a:lnTo>
                  <a:lnTo>
                    <a:pt x="4319580" y="6020802"/>
                  </a:lnTo>
                  <a:lnTo>
                    <a:pt x="4303702" y="6016995"/>
                  </a:lnTo>
                  <a:lnTo>
                    <a:pt x="4298304" y="6022071"/>
                  </a:lnTo>
                  <a:lnTo>
                    <a:pt x="4293223" y="6018898"/>
                  </a:lnTo>
                  <a:lnTo>
                    <a:pt x="4293223" y="6010650"/>
                  </a:lnTo>
                  <a:lnTo>
                    <a:pt x="4303384" y="6002085"/>
                  </a:lnTo>
                  <a:lnTo>
                    <a:pt x="4318310" y="6001134"/>
                  </a:lnTo>
                  <a:lnTo>
                    <a:pt x="4331965" y="6001768"/>
                  </a:lnTo>
                  <a:lnTo>
                    <a:pt x="4349113" y="6003671"/>
                  </a:lnTo>
                  <a:lnTo>
                    <a:pt x="4354511" y="5993203"/>
                  </a:lnTo>
                  <a:lnTo>
                    <a:pt x="4349113" y="5983686"/>
                  </a:lnTo>
                  <a:lnTo>
                    <a:pt x="4356099" y="5978293"/>
                  </a:lnTo>
                  <a:lnTo>
                    <a:pt x="4363720" y="5982734"/>
                  </a:lnTo>
                  <a:lnTo>
                    <a:pt x="4371977" y="5974169"/>
                  </a:lnTo>
                  <a:lnTo>
                    <a:pt x="4387854" y="5968776"/>
                  </a:lnTo>
                  <a:lnTo>
                    <a:pt x="4386902" y="5965604"/>
                  </a:lnTo>
                  <a:lnTo>
                    <a:pt x="4356099" y="5966556"/>
                  </a:lnTo>
                  <a:lnTo>
                    <a:pt x="4343397" y="5965921"/>
                  </a:lnTo>
                  <a:lnTo>
                    <a:pt x="4334823" y="5975438"/>
                  </a:lnTo>
                  <a:lnTo>
                    <a:pt x="4331012" y="5976707"/>
                  </a:lnTo>
                  <a:lnTo>
                    <a:pt x="4322438" y="5976707"/>
                  </a:lnTo>
                  <a:lnTo>
                    <a:pt x="4312911" y="5972266"/>
                  </a:lnTo>
                  <a:lnTo>
                    <a:pt x="4303384" y="5973852"/>
                  </a:lnTo>
                  <a:lnTo>
                    <a:pt x="4292905" y="5986541"/>
                  </a:lnTo>
                  <a:lnTo>
                    <a:pt x="4285284" y="5983369"/>
                  </a:lnTo>
                  <a:lnTo>
                    <a:pt x="4281156" y="5969411"/>
                  </a:lnTo>
                  <a:lnTo>
                    <a:pt x="4285919" y="5958942"/>
                  </a:lnTo>
                  <a:lnTo>
                    <a:pt x="4303067" y="5956721"/>
                  </a:lnTo>
                  <a:lnTo>
                    <a:pt x="4308465" y="5955770"/>
                  </a:lnTo>
                  <a:lnTo>
                    <a:pt x="4308465" y="5947205"/>
                  </a:lnTo>
                  <a:cubicBezTo>
                    <a:pt x="4308783" y="5944033"/>
                    <a:pt x="4309100" y="5940860"/>
                    <a:pt x="4309418" y="5937688"/>
                  </a:cubicBezTo>
                  <a:lnTo>
                    <a:pt x="4298939" y="5937688"/>
                  </a:lnTo>
                  <a:lnTo>
                    <a:pt x="4293540" y="5939274"/>
                  </a:lnTo>
                  <a:lnTo>
                    <a:pt x="4281791" y="5928488"/>
                  </a:lnTo>
                  <a:cubicBezTo>
                    <a:pt x="4281473" y="5925316"/>
                    <a:pt x="4281156" y="5922143"/>
                    <a:pt x="4280838" y="5918971"/>
                  </a:cubicBezTo>
                  <a:lnTo>
                    <a:pt x="4277345" y="5909772"/>
                  </a:lnTo>
                  <a:lnTo>
                    <a:pt x="4262420" y="5897082"/>
                  </a:lnTo>
                  <a:lnTo>
                    <a:pt x="4267818" y="5891690"/>
                  </a:lnTo>
                  <a:lnTo>
                    <a:pt x="4276075" y="5896131"/>
                  </a:lnTo>
                  <a:lnTo>
                    <a:pt x="4281473" y="5884393"/>
                  </a:lnTo>
                  <a:lnTo>
                    <a:pt x="4277027" y="5870435"/>
                  </a:lnTo>
                  <a:lnTo>
                    <a:pt x="4270359" y="5863456"/>
                  </a:lnTo>
                  <a:lnTo>
                    <a:pt x="4253528" y="5853939"/>
                  </a:lnTo>
                  <a:lnTo>
                    <a:pt x="4236380" y="5828878"/>
                  </a:lnTo>
                  <a:lnTo>
                    <a:pt x="4223678" y="5829195"/>
                  </a:lnTo>
                  <a:lnTo>
                    <a:pt x="4219550" y="5843788"/>
                  </a:lnTo>
                  <a:lnTo>
                    <a:pt x="4212246" y="5840933"/>
                  </a:lnTo>
                  <a:lnTo>
                    <a:pt x="4197321" y="5826975"/>
                  </a:lnTo>
                  <a:lnTo>
                    <a:pt x="4182395" y="5823168"/>
                  </a:lnTo>
                  <a:lnTo>
                    <a:pt x="4187476" y="5806355"/>
                  </a:lnTo>
                  <a:lnTo>
                    <a:pt x="4195733" y="5808258"/>
                  </a:lnTo>
                  <a:lnTo>
                    <a:pt x="4194145" y="5814603"/>
                  </a:lnTo>
                  <a:lnTo>
                    <a:pt x="4199226" y="5816506"/>
                  </a:lnTo>
                  <a:lnTo>
                    <a:pt x="4208435" y="5805721"/>
                  </a:lnTo>
                  <a:lnTo>
                    <a:pt x="4203354" y="5798742"/>
                  </a:lnTo>
                  <a:lnTo>
                    <a:pt x="4194780" y="5794618"/>
                  </a:lnTo>
                  <a:lnTo>
                    <a:pt x="4190652" y="5777487"/>
                  </a:lnTo>
                  <a:lnTo>
                    <a:pt x="4197956" y="5775584"/>
                  </a:lnTo>
                  <a:lnTo>
                    <a:pt x="4209388" y="5778756"/>
                  </a:lnTo>
                  <a:lnTo>
                    <a:pt x="4212881" y="5790176"/>
                  </a:lnTo>
                  <a:lnTo>
                    <a:pt x="4211611" y="5800645"/>
                  </a:lnTo>
                  <a:lnTo>
                    <a:pt x="4216056" y="5809210"/>
                  </a:lnTo>
                  <a:lnTo>
                    <a:pt x="4226536" y="5812382"/>
                  </a:lnTo>
                  <a:lnTo>
                    <a:pt x="4223360" y="5800645"/>
                  </a:lnTo>
                  <a:lnTo>
                    <a:pt x="4225583" y="5795252"/>
                  </a:lnTo>
                  <a:lnTo>
                    <a:pt x="4229711" y="5798424"/>
                  </a:lnTo>
                  <a:lnTo>
                    <a:pt x="4230982" y="5812382"/>
                  </a:lnTo>
                  <a:lnTo>
                    <a:pt x="4242414" y="5805403"/>
                  </a:lnTo>
                  <a:lnTo>
                    <a:pt x="4256386" y="5807624"/>
                  </a:lnTo>
                  <a:lnTo>
                    <a:pt x="4273217" y="5807624"/>
                  </a:lnTo>
                  <a:lnTo>
                    <a:pt x="4266865" y="5799059"/>
                  </a:lnTo>
                  <a:lnTo>
                    <a:pt x="4252258" y="5798107"/>
                  </a:lnTo>
                  <a:lnTo>
                    <a:pt x="4244637" y="5797473"/>
                  </a:lnTo>
                  <a:lnTo>
                    <a:pt x="4238285" y="5789859"/>
                  </a:lnTo>
                  <a:lnTo>
                    <a:pt x="4227488" y="5772412"/>
                  </a:lnTo>
                  <a:lnTo>
                    <a:pt x="4233840" y="5763846"/>
                  </a:lnTo>
                  <a:lnTo>
                    <a:pt x="4241143" y="5767653"/>
                  </a:lnTo>
                  <a:lnTo>
                    <a:pt x="4251623" y="5754964"/>
                  </a:lnTo>
                  <a:lnTo>
                    <a:pt x="4255751" y="5744495"/>
                  </a:lnTo>
                  <a:lnTo>
                    <a:pt x="4252575" y="5740371"/>
                  </a:lnTo>
                  <a:lnTo>
                    <a:pt x="4238603" y="5746716"/>
                  </a:lnTo>
                  <a:lnTo>
                    <a:pt x="4234475" y="5742592"/>
                  </a:lnTo>
                  <a:lnTo>
                    <a:pt x="4233204" y="5727682"/>
                  </a:lnTo>
                  <a:lnTo>
                    <a:pt x="4239873" y="5720386"/>
                  </a:lnTo>
                  <a:lnTo>
                    <a:pt x="4233204" y="5713407"/>
                  </a:lnTo>
                  <a:lnTo>
                    <a:pt x="4222725" y="5707062"/>
                  </a:lnTo>
                  <a:lnTo>
                    <a:pt x="4219232" y="5699449"/>
                  </a:lnTo>
                  <a:lnTo>
                    <a:pt x="4212881" y="5699449"/>
                  </a:lnTo>
                  <a:lnTo>
                    <a:pt x="4212881" y="5690249"/>
                  </a:lnTo>
                  <a:lnTo>
                    <a:pt x="4220185" y="5690884"/>
                  </a:lnTo>
                  <a:lnTo>
                    <a:pt x="4235110" y="5686760"/>
                  </a:lnTo>
                  <a:lnTo>
                    <a:pt x="4235110" y="5682636"/>
                  </a:lnTo>
                  <a:lnTo>
                    <a:pt x="4246859" y="5681367"/>
                  </a:lnTo>
                  <a:lnTo>
                    <a:pt x="4251623" y="5673119"/>
                  </a:lnTo>
                  <a:lnTo>
                    <a:pt x="4248447" y="5663285"/>
                  </a:lnTo>
                  <a:lnTo>
                    <a:pt x="4221455" y="5672167"/>
                  </a:lnTo>
                  <a:lnTo>
                    <a:pt x="4208435" y="5672167"/>
                  </a:lnTo>
                  <a:lnTo>
                    <a:pt x="4193827" y="5671216"/>
                  </a:lnTo>
                  <a:lnTo>
                    <a:pt x="4182078" y="5684856"/>
                  </a:lnTo>
                  <a:lnTo>
                    <a:pt x="4167153" y="5685491"/>
                  </a:lnTo>
                  <a:cubicBezTo>
                    <a:pt x="4167470" y="5681155"/>
                    <a:pt x="4167788" y="5676820"/>
                    <a:pt x="4168105" y="5672484"/>
                  </a:cubicBezTo>
                  <a:lnTo>
                    <a:pt x="4172551" y="5665188"/>
                  </a:lnTo>
                  <a:cubicBezTo>
                    <a:pt x="4172869" y="5660641"/>
                    <a:pt x="4173186" y="5656094"/>
                    <a:pt x="4173504" y="5651547"/>
                  </a:cubicBezTo>
                  <a:lnTo>
                    <a:pt x="4169058" y="5637906"/>
                  </a:lnTo>
                  <a:lnTo>
                    <a:pt x="4176362" y="5618873"/>
                  </a:lnTo>
                  <a:lnTo>
                    <a:pt x="4195098" y="5603011"/>
                  </a:lnTo>
                  <a:lnTo>
                    <a:pt x="4196050" y="5595715"/>
                  </a:lnTo>
                  <a:lnTo>
                    <a:pt x="4205260" y="5583978"/>
                  </a:lnTo>
                  <a:lnTo>
                    <a:pt x="4219232" y="5580805"/>
                  </a:lnTo>
                  <a:lnTo>
                    <a:pt x="4230982" y="5565896"/>
                  </a:lnTo>
                  <a:lnTo>
                    <a:pt x="4244637" y="5563358"/>
                  </a:lnTo>
                  <a:lnTo>
                    <a:pt x="4257021" y="5561454"/>
                  </a:lnTo>
                  <a:lnTo>
                    <a:pt x="4264643" y="5553841"/>
                  </a:lnTo>
                  <a:lnTo>
                    <a:pt x="4280520" y="5557013"/>
                  </a:lnTo>
                  <a:lnTo>
                    <a:pt x="4286872" y="5570337"/>
                  </a:lnTo>
                  <a:lnTo>
                    <a:pt x="4295128" y="5575730"/>
                  </a:lnTo>
                  <a:lnTo>
                    <a:pt x="4318627" y="5575412"/>
                  </a:lnTo>
                  <a:lnTo>
                    <a:pt x="4327201" y="5566847"/>
                  </a:lnTo>
                  <a:lnTo>
                    <a:pt x="4310053" y="5556696"/>
                  </a:lnTo>
                  <a:lnTo>
                    <a:pt x="4311323" y="5550351"/>
                  </a:lnTo>
                  <a:lnTo>
                    <a:pt x="4326884" y="5547813"/>
                  </a:lnTo>
                  <a:lnTo>
                    <a:pt x="4345937" y="5550034"/>
                  </a:lnTo>
                  <a:cubicBezTo>
                    <a:pt x="4345725" y="5552889"/>
                    <a:pt x="4345514" y="5555744"/>
                    <a:pt x="4345302" y="5558599"/>
                  </a:cubicBezTo>
                  <a:lnTo>
                    <a:pt x="4334505" y="5560503"/>
                  </a:lnTo>
                  <a:lnTo>
                    <a:pt x="4358957" y="5572875"/>
                  </a:lnTo>
                  <a:lnTo>
                    <a:pt x="4384361" y="5570971"/>
                  </a:lnTo>
                  <a:lnTo>
                    <a:pt x="4414847" y="5562089"/>
                  </a:lnTo>
                  <a:lnTo>
                    <a:pt x="4437076" y="5559551"/>
                  </a:lnTo>
                  <a:lnTo>
                    <a:pt x="4446602" y="5562723"/>
                  </a:lnTo>
                  <a:lnTo>
                    <a:pt x="4458352" y="5562723"/>
                  </a:lnTo>
                  <a:lnTo>
                    <a:pt x="4458034" y="5550034"/>
                  </a:lnTo>
                  <a:lnTo>
                    <a:pt x="4452636" y="5546862"/>
                  </a:lnTo>
                  <a:lnTo>
                    <a:pt x="4438346" y="5551303"/>
                  </a:lnTo>
                  <a:lnTo>
                    <a:pt x="4430725" y="5547179"/>
                  </a:lnTo>
                  <a:lnTo>
                    <a:pt x="4421198" y="5540834"/>
                  </a:lnTo>
                  <a:lnTo>
                    <a:pt x="4438981" y="5533221"/>
                  </a:lnTo>
                  <a:lnTo>
                    <a:pt x="4442157" y="5528145"/>
                  </a:lnTo>
                  <a:lnTo>
                    <a:pt x="4469784" y="5528780"/>
                  </a:lnTo>
                  <a:lnTo>
                    <a:pt x="4481534" y="5527828"/>
                  </a:lnTo>
                  <a:lnTo>
                    <a:pt x="4484074" y="5521483"/>
                  </a:lnTo>
                  <a:lnTo>
                    <a:pt x="4503445" y="5522118"/>
                  </a:lnTo>
                  <a:lnTo>
                    <a:pt x="4525674" y="5523070"/>
                  </a:lnTo>
                  <a:lnTo>
                    <a:pt x="4518053" y="5517677"/>
                  </a:lnTo>
                  <a:lnTo>
                    <a:pt x="4503445" y="5516091"/>
                  </a:lnTo>
                  <a:lnTo>
                    <a:pt x="4489473" y="5516091"/>
                  </a:lnTo>
                  <a:lnTo>
                    <a:pt x="4484074" y="5521483"/>
                  </a:lnTo>
                  <a:lnTo>
                    <a:pt x="4471372" y="5518311"/>
                  </a:lnTo>
                  <a:lnTo>
                    <a:pt x="4466291" y="5513236"/>
                  </a:lnTo>
                  <a:cubicBezTo>
                    <a:pt x="4466609" y="5509746"/>
                    <a:pt x="4466926" y="5506257"/>
                    <a:pt x="4467244" y="5502767"/>
                  </a:cubicBezTo>
                  <a:lnTo>
                    <a:pt x="4457717" y="5498326"/>
                  </a:lnTo>
                  <a:lnTo>
                    <a:pt x="4449143" y="5491030"/>
                  </a:lnTo>
                  <a:lnTo>
                    <a:pt x="4451366" y="5488174"/>
                  </a:lnTo>
                  <a:lnTo>
                    <a:pt x="4445967" y="5484050"/>
                  </a:lnTo>
                  <a:lnTo>
                    <a:pt x="4450413" y="5474216"/>
                  </a:lnTo>
                  <a:lnTo>
                    <a:pt x="4454224" y="5462796"/>
                  </a:lnTo>
                  <a:lnTo>
                    <a:pt x="4471054" y="5460576"/>
                  </a:lnTo>
                  <a:lnTo>
                    <a:pt x="4485979" y="5470727"/>
                  </a:lnTo>
                  <a:lnTo>
                    <a:pt x="4497729" y="5466603"/>
                  </a:lnTo>
                  <a:lnTo>
                    <a:pt x="4519005" y="5472630"/>
                  </a:lnTo>
                  <a:lnTo>
                    <a:pt x="4540282" y="5474216"/>
                  </a:lnTo>
                  <a:lnTo>
                    <a:pt x="4576801" y="5462796"/>
                  </a:lnTo>
                  <a:lnTo>
                    <a:pt x="4615225" y="5473899"/>
                  </a:lnTo>
                  <a:lnTo>
                    <a:pt x="4632055" y="5472630"/>
                  </a:lnTo>
                  <a:lnTo>
                    <a:pt x="4660635" y="5469141"/>
                  </a:lnTo>
                  <a:lnTo>
                    <a:pt x="4667939" y="5447252"/>
                  </a:lnTo>
                  <a:lnTo>
                    <a:pt x="4721606" y="5417115"/>
                  </a:lnTo>
                  <a:lnTo>
                    <a:pt x="4777179" y="5385075"/>
                  </a:lnTo>
                  <a:lnTo>
                    <a:pt x="4808934" y="5377144"/>
                  </a:lnTo>
                  <a:lnTo>
                    <a:pt x="4837197" y="5363504"/>
                  </a:lnTo>
                  <a:lnTo>
                    <a:pt x="4847994" y="5354938"/>
                  </a:lnTo>
                  <a:lnTo>
                    <a:pt x="4929288" y="5357476"/>
                  </a:lnTo>
                  <a:lnTo>
                    <a:pt x="4984543" y="5364138"/>
                  </a:lnTo>
                  <a:lnTo>
                    <a:pt x="5002644" y="5359697"/>
                  </a:lnTo>
                  <a:lnTo>
                    <a:pt x="5014076" y="5347008"/>
                  </a:lnTo>
                  <a:lnTo>
                    <a:pt x="5026778" y="5345104"/>
                  </a:lnTo>
                  <a:lnTo>
                    <a:pt x="5042021" y="5383489"/>
                  </a:lnTo>
                  <a:lnTo>
                    <a:pt x="5058851" y="5387613"/>
                  </a:lnTo>
                  <a:lnTo>
                    <a:pt x="5071553" y="5399033"/>
                  </a:lnTo>
                  <a:lnTo>
                    <a:pt x="5089654" y="5402205"/>
                  </a:lnTo>
                  <a:lnTo>
                    <a:pt x="5111883" y="5391420"/>
                  </a:lnTo>
                  <a:lnTo>
                    <a:pt x="5119504" y="5394592"/>
                  </a:lnTo>
                  <a:lnTo>
                    <a:pt x="5129031" y="5401888"/>
                  </a:lnTo>
                  <a:lnTo>
                    <a:pt x="5145227" y="5438687"/>
                  </a:lnTo>
                  <a:lnTo>
                    <a:pt x="5162057" y="5443445"/>
                  </a:lnTo>
                  <a:lnTo>
                    <a:pt x="5170313" y="5439321"/>
                  </a:lnTo>
                  <a:lnTo>
                    <a:pt x="5178570" y="5438687"/>
                  </a:lnTo>
                  <a:lnTo>
                    <a:pt x="5189049" y="5448204"/>
                  </a:lnTo>
                  <a:lnTo>
                    <a:pt x="5199211" y="5454548"/>
                  </a:lnTo>
                  <a:lnTo>
                    <a:pt x="5223345" y="5460576"/>
                  </a:lnTo>
                  <a:lnTo>
                    <a:pt x="5241129" y="5475168"/>
                  </a:lnTo>
                  <a:lnTo>
                    <a:pt x="5251608" y="5480561"/>
                  </a:lnTo>
                  <a:lnTo>
                    <a:pt x="5253831" y="5470727"/>
                  </a:lnTo>
                  <a:lnTo>
                    <a:pt x="5262087" y="5470727"/>
                  </a:lnTo>
                  <a:lnTo>
                    <a:pt x="5290032" y="5485954"/>
                  </a:lnTo>
                  <a:lnTo>
                    <a:pt x="5318930" y="5495471"/>
                  </a:lnTo>
                  <a:lnTo>
                    <a:pt x="5356084" y="5482464"/>
                  </a:lnTo>
                  <a:lnTo>
                    <a:pt x="5421501" y="5468824"/>
                  </a:lnTo>
                  <a:lnTo>
                    <a:pt x="5495174" y="5479927"/>
                  </a:lnTo>
                  <a:lnTo>
                    <a:pt x="5517720" y="5481830"/>
                  </a:lnTo>
                  <a:lnTo>
                    <a:pt x="5564401" y="5452645"/>
                  </a:lnTo>
                  <a:lnTo>
                    <a:pt x="5579961" y="5450424"/>
                  </a:lnTo>
                  <a:lnTo>
                    <a:pt x="5598062" y="5437735"/>
                  </a:lnTo>
                  <a:lnTo>
                    <a:pt x="5650459" y="5377144"/>
                  </a:lnTo>
                  <a:lnTo>
                    <a:pt x="5660621" y="5382854"/>
                  </a:lnTo>
                  <a:lnTo>
                    <a:pt x="5660866" y="5382796"/>
                  </a:lnTo>
                  <a:lnTo>
                    <a:pt x="5650740" y="5377092"/>
                  </a:lnTo>
                  <a:cubicBezTo>
                    <a:pt x="5650952" y="5367558"/>
                    <a:pt x="5651163" y="5358023"/>
                    <a:pt x="5651375" y="5348489"/>
                  </a:cubicBezTo>
                  <a:lnTo>
                    <a:pt x="5636460" y="5328467"/>
                  </a:lnTo>
                  <a:lnTo>
                    <a:pt x="5629479" y="5271897"/>
                  </a:lnTo>
                  <a:lnTo>
                    <a:pt x="5604092" y="5243611"/>
                  </a:lnTo>
                  <a:lnTo>
                    <a:pt x="5598380" y="5224543"/>
                  </a:lnTo>
                  <a:lnTo>
                    <a:pt x="5585686" y="5214373"/>
                  </a:lnTo>
                  <a:lnTo>
                    <a:pt x="5545384" y="5211513"/>
                  </a:lnTo>
                  <a:lnTo>
                    <a:pt x="5520949" y="5202296"/>
                  </a:lnTo>
                  <a:lnTo>
                    <a:pt x="5511429" y="5181956"/>
                  </a:lnTo>
                  <a:lnTo>
                    <a:pt x="5512381" y="5175600"/>
                  </a:lnTo>
                  <a:lnTo>
                    <a:pt x="5502861" y="5178142"/>
                  </a:lnTo>
                  <a:lnTo>
                    <a:pt x="5482869" y="5165430"/>
                  </a:lnTo>
                  <a:lnTo>
                    <a:pt x="5475253" y="5146997"/>
                  </a:lnTo>
                  <a:lnTo>
                    <a:pt x="5474184" y="5146401"/>
                  </a:lnTo>
                  <a:lnTo>
                    <a:pt x="5451638" y="5128307"/>
                  </a:lnTo>
                  <a:lnTo>
                    <a:pt x="5417342" y="5083548"/>
                  </a:lnTo>
                  <a:lnTo>
                    <a:pt x="5373837" y="5054026"/>
                  </a:lnTo>
                  <a:lnTo>
                    <a:pt x="5345257" y="5042598"/>
                  </a:lnTo>
                  <a:lnTo>
                    <a:pt x="5320806" y="5037837"/>
                  </a:lnTo>
                  <a:lnTo>
                    <a:pt x="5300482" y="5026409"/>
                  </a:lnTo>
                  <a:cubicBezTo>
                    <a:pt x="5300376" y="5023235"/>
                    <a:pt x="5300271" y="5020060"/>
                    <a:pt x="5300165" y="5016886"/>
                  </a:cubicBezTo>
                  <a:lnTo>
                    <a:pt x="5286510" y="5008632"/>
                  </a:lnTo>
                  <a:lnTo>
                    <a:pt x="5282381" y="5016886"/>
                  </a:lnTo>
                  <a:lnTo>
                    <a:pt x="5270950" y="5014029"/>
                  </a:lnTo>
                  <a:lnTo>
                    <a:pt x="5255072" y="5010854"/>
                  </a:lnTo>
                  <a:lnTo>
                    <a:pt x="5245228" y="5009267"/>
                  </a:lnTo>
                  <a:lnTo>
                    <a:pt x="5229032" y="4980697"/>
                  </a:lnTo>
                  <a:lnTo>
                    <a:pt x="5211885" y="4944192"/>
                  </a:lnTo>
                  <a:lnTo>
                    <a:pt x="5193784" y="4938795"/>
                  </a:lnTo>
                  <a:lnTo>
                    <a:pt x="5176636" y="4938160"/>
                  </a:lnTo>
                  <a:lnTo>
                    <a:pt x="5171555" y="4925145"/>
                  </a:lnTo>
                  <a:lnTo>
                    <a:pt x="5202358" y="4917844"/>
                  </a:lnTo>
                  <a:lnTo>
                    <a:pt x="5199817" y="4907369"/>
                  </a:lnTo>
                  <a:lnTo>
                    <a:pt x="5190291" y="4906099"/>
                  </a:lnTo>
                  <a:lnTo>
                    <a:pt x="5185210" y="4911495"/>
                  </a:lnTo>
                  <a:lnTo>
                    <a:pt x="5188068" y="4894671"/>
                  </a:lnTo>
                  <a:lnTo>
                    <a:pt x="5207121" y="4898798"/>
                  </a:lnTo>
                  <a:lnTo>
                    <a:pt x="5217918" y="4907051"/>
                  </a:lnTo>
                  <a:cubicBezTo>
                    <a:pt x="5217600" y="4909802"/>
                    <a:pt x="5217283" y="4912554"/>
                    <a:pt x="5216965" y="4915305"/>
                  </a:cubicBezTo>
                  <a:lnTo>
                    <a:pt x="5234748" y="4917527"/>
                  </a:lnTo>
                  <a:lnTo>
                    <a:pt x="5225222" y="4907051"/>
                  </a:lnTo>
                  <a:lnTo>
                    <a:pt x="5243322" y="4908956"/>
                  </a:lnTo>
                  <a:lnTo>
                    <a:pt x="5249673" y="4901655"/>
                  </a:lnTo>
                  <a:lnTo>
                    <a:pt x="5252531" y="4881338"/>
                  </a:lnTo>
                  <a:lnTo>
                    <a:pt x="5262058" y="4868641"/>
                  </a:lnTo>
                  <a:lnTo>
                    <a:pt x="5276983" y="4862292"/>
                  </a:lnTo>
                  <a:lnTo>
                    <a:pt x="5279841" y="4842293"/>
                  </a:lnTo>
                  <a:lnTo>
                    <a:pt x="5300482" y="4809279"/>
                  </a:lnTo>
                  <a:lnTo>
                    <a:pt x="5309056" y="4810232"/>
                  </a:lnTo>
                  <a:lnTo>
                    <a:pt x="5302705" y="4819755"/>
                  </a:lnTo>
                  <a:lnTo>
                    <a:pt x="5305245" y="4831500"/>
                  </a:lnTo>
                  <a:lnTo>
                    <a:pt x="5318900" y="4840706"/>
                  </a:lnTo>
                  <a:lnTo>
                    <a:pt x="5328109" y="4832135"/>
                  </a:lnTo>
                  <a:lnTo>
                    <a:pt x="5327157" y="4827056"/>
                  </a:lnTo>
                  <a:lnTo>
                    <a:pt x="5322711" y="4821660"/>
                  </a:lnTo>
                  <a:lnTo>
                    <a:pt x="5323981" y="4831183"/>
                  </a:lnTo>
                  <a:lnTo>
                    <a:pt x="5316360" y="4823882"/>
                  </a:lnTo>
                  <a:lnTo>
                    <a:pt x="5314454" y="4815628"/>
                  </a:lnTo>
                  <a:lnTo>
                    <a:pt x="5317630" y="4811501"/>
                  </a:lnTo>
                  <a:lnTo>
                    <a:pt x="5327157" y="4801978"/>
                  </a:lnTo>
                  <a:lnTo>
                    <a:pt x="5333508" y="4801661"/>
                  </a:lnTo>
                  <a:lnTo>
                    <a:pt x="5342082" y="4813089"/>
                  </a:lnTo>
                  <a:lnTo>
                    <a:pt x="5351608" y="4815311"/>
                  </a:lnTo>
                  <a:lnTo>
                    <a:pt x="5359547" y="4808010"/>
                  </a:lnTo>
                  <a:lnTo>
                    <a:pt x="5342717" y="4796264"/>
                  </a:lnTo>
                  <a:lnTo>
                    <a:pt x="5340494" y="4790868"/>
                  </a:lnTo>
                  <a:lnTo>
                    <a:pt x="5309691" y="4767060"/>
                  </a:lnTo>
                  <a:lnTo>
                    <a:pt x="5305563" y="4772456"/>
                  </a:lnTo>
                  <a:lnTo>
                    <a:pt x="5292861" y="4758806"/>
                  </a:lnTo>
                  <a:lnTo>
                    <a:pt x="5283969" y="4741030"/>
                  </a:lnTo>
                  <a:lnTo>
                    <a:pt x="5280794" y="4721983"/>
                  </a:lnTo>
                  <a:lnTo>
                    <a:pt x="5298894" y="4732459"/>
                  </a:lnTo>
                  <a:lnTo>
                    <a:pt x="5315725" y="4725792"/>
                  </a:lnTo>
                  <a:lnTo>
                    <a:pt x="5318900" y="4719444"/>
                  </a:lnTo>
                  <a:lnTo>
                    <a:pt x="5328427" y="4721666"/>
                  </a:lnTo>
                  <a:lnTo>
                    <a:pt x="5336048" y="4728967"/>
                  </a:lnTo>
                  <a:lnTo>
                    <a:pt x="5356689" y="4728649"/>
                  </a:lnTo>
                  <a:lnTo>
                    <a:pt x="5356689" y="4718491"/>
                  </a:lnTo>
                  <a:lnTo>
                    <a:pt x="5343987" y="4709920"/>
                  </a:lnTo>
                  <a:lnTo>
                    <a:pt x="5337636" y="4718491"/>
                  </a:lnTo>
                  <a:lnTo>
                    <a:pt x="5331285" y="4708968"/>
                  </a:lnTo>
                  <a:lnTo>
                    <a:pt x="5334460" y="4700397"/>
                  </a:lnTo>
                  <a:lnTo>
                    <a:pt x="5339859" y="4696270"/>
                  </a:lnTo>
                  <a:lnTo>
                    <a:pt x="5363358" y="4697223"/>
                  </a:lnTo>
                  <a:lnTo>
                    <a:pt x="5375742" y="4686430"/>
                  </a:lnTo>
                  <a:lnTo>
                    <a:pt x="5386222" y="4681986"/>
                  </a:lnTo>
                  <a:lnTo>
                    <a:pt x="5430362" y="4672462"/>
                  </a:lnTo>
                  <a:lnTo>
                    <a:pt x="5430362" y="4663892"/>
                  </a:lnTo>
                  <a:lnTo>
                    <a:pt x="5418612" y="4657543"/>
                  </a:lnTo>
                  <a:lnTo>
                    <a:pt x="5420835" y="4648019"/>
                  </a:lnTo>
                  <a:lnTo>
                    <a:pt x="5416707" y="4641036"/>
                  </a:lnTo>
                  <a:lnTo>
                    <a:pt x="5393208" y="4645163"/>
                  </a:lnTo>
                  <a:lnTo>
                    <a:pt x="5379553" y="4654686"/>
                  </a:lnTo>
                  <a:lnTo>
                    <a:pt x="5352243" y="4657225"/>
                  </a:lnTo>
                  <a:lnTo>
                    <a:pt x="5331230" y="4660361"/>
                  </a:lnTo>
                  <a:cubicBezTo>
                    <a:pt x="5331190" y="4660605"/>
                    <a:pt x="5331149" y="4660850"/>
                    <a:pt x="5331109" y="4661094"/>
                  </a:cubicBezTo>
                  <a:lnTo>
                    <a:pt x="5315234" y="4676033"/>
                  </a:lnTo>
                  <a:lnTo>
                    <a:pt x="5309836" y="4676351"/>
                  </a:lnTo>
                  <a:lnTo>
                    <a:pt x="5314281" y="4666816"/>
                  </a:lnTo>
                  <a:lnTo>
                    <a:pt x="5285389" y="4662366"/>
                  </a:lnTo>
                  <a:lnTo>
                    <a:pt x="5258401" y="4676669"/>
                  </a:lnTo>
                  <a:lnTo>
                    <a:pt x="5249829" y="4690337"/>
                  </a:lnTo>
                  <a:lnTo>
                    <a:pt x="5242844" y="4694787"/>
                  </a:lnTo>
                  <a:lnTo>
                    <a:pt x="5238399" y="4692562"/>
                  </a:lnTo>
                  <a:lnTo>
                    <a:pt x="5206649" y="4704640"/>
                  </a:lnTo>
                  <a:lnTo>
                    <a:pt x="5195219" y="4725936"/>
                  </a:lnTo>
                  <a:lnTo>
                    <a:pt x="5184741" y="4732293"/>
                  </a:lnTo>
                  <a:lnTo>
                    <a:pt x="5178391" y="4719579"/>
                  </a:lnTo>
                  <a:lnTo>
                    <a:pt x="5164421" y="4717672"/>
                  </a:lnTo>
                  <a:lnTo>
                    <a:pt x="5151721" y="4719897"/>
                  </a:lnTo>
                  <a:lnTo>
                    <a:pt x="5147594" y="4731657"/>
                  </a:lnTo>
                  <a:lnTo>
                    <a:pt x="5144736" y="4744053"/>
                  </a:lnTo>
                  <a:lnTo>
                    <a:pt x="5132036" y="4746596"/>
                  </a:lnTo>
                  <a:lnTo>
                    <a:pt x="5132036" y="4739921"/>
                  </a:lnTo>
                  <a:lnTo>
                    <a:pt x="5116161" y="4732611"/>
                  </a:lnTo>
                  <a:lnTo>
                    <a:pt x="5101239" y="4750728"/>
                  </a:lnTo>
                  <a:lnTo>
                    <a:pt x="5080284" y="4761535"/>
                  </a:lnTo>
                  <a:lnTo>
                    <a:pt x="5055836" y="4769164"/>
                  </a:lnTo>
                  <a:lnTo>
                    <a:pt x="5050756" y="4763124"/>
                  </a:lnTo>
                  <a:lnTo>
                    <a:pt x="5045994" y="4736425"/>
                  </a:lnTo>
                  <a:lnTo>
                    <a:pt x="5040914" y="4745960"/>
                  </a:lnTo>
                  <a:lnTo>
                    <a:pt x="5045359" y="4773296"/>
                  </a:lnTo>
                  <a:lnTo>
                    <a:pt x="5051709" y="4774567"/>
                  </a:lnTo>
                  <a:lnTo>
                    <a:pt x="5042501" y="4780924"/>
                  </a:lnTo>
                  <a:lnTo>
                    <a:pt x="5039961" y="4775838"/>
                  </a:lnTo>
                  <a:lnTo>
                    <a:pt x="5039009" y="4766303"/>
                  </a:lnTo>
                  <a:lnTo>
                    <a:pt x="5033611" y="4758992"/>
                  </a:lnTo>
                  <a:lnTo>
                    <a:pt x="5028531" y="4776792"/>
                  </a:lnTo>
                  <a:lnTo>
                    <a:pt x="5032976" y="4779017"/>
                  </a:lnTo>
                  <a:lnTo>
                    <a:pt x="5019006" y="4792684"/>
                  </a:lnTo>
                  <a:lnTo>
                    <a:pt x="5004401" y="4799359"/>
                  </a:lnTo>
                  <a:lnTo>
                    <a:pt x="4999004" y="4803491"/>
                  </a:lnTo>
                  <a:lnTo>
                    <a:pt x="4987574" y="4805716"/>
                  </a:lnTo>
                  <a:lnTo>
                    <a:pt x="4983446" y="4824787"/>
                  </a:lnTo>
                  <a:lnTo>
                    <a:pt x="4974874" y="4829873"/>
                  </a:lnTo>
                  <a:lnTo>
                    <a:pt x="4968524" y="4826694"/>
                  </a:lnTo>
                  <a:lnTo>
                    <a:pt x="4965349" y="4818748"/>
                  </a:lnTo>
                  <a:lnTo>
                    <a:pt x="4974874" y="4813980"/>
                  </a:lnTo>
                  <a:lnTo>
                    <a:pt x="4974874" y="4810166"/>
                  </a:lnTo>
                  <a:lnTo>
                    <a:pt x="4965349" y="4815570"/>
                  </a:lnTo>
                  <a:lnTo>
                    <a:pt x="4952649" y="4800631"/>
                  </a:lnTo>
                  <a:lnTo>
                    <a:pt x="4941854" y="4801902"/>
                  </a:lnTo>
                  <a:lnTo>
                    <a:pt x="4938679" y="4810166"/>
                  </a:lnTo>
                  <a:lnTo>
                    <a:pt x="4930424" y="4803173"/>
                  </a:lnTo>
                  <a:lnTo>
                    <a:pt x="4922804" y="4814934"/>
                  </a:lnTo>
                  <a:lnTo>
                    <a:pt x="4917724" y="4801902"/>
                  </a:lnTo>
                  <a:lnTo>
                    <a:pt x="4910104" y="4792684"/>
                  </a:lnTo>
                  <a:lnTo>
                    <a:pt x="4896451" y="4784420"/>
                  </a:lnTo>
                  <a:lnTo>
                    <a:pt x="4893276" y="4803491"/>
                  </a:lnTo>
                  <a:lnTo>
                    <a:pt x="4900896" y="4812709"/>
                  </a:lnTo>
                  <a:lnTo>
                    <a:pt x="4907246" y="4819066"/>
                  </a:lnTo>
                  <a:lnTo>
                    <a:pt x="4916771" y="4820020"/>
                  </a:lnTo>
                  <a:lnTo>
                    <a:pt x="4929471" y="4827330"/>
                  </a:lnTo>
                  <a:lnTo>
                    <a:pt x="4932646" y="4840044"/>
                  </a:lnTo>
                  <a:lnTo>
                    <a:pt x="4939314" y="4841951"/>
                  </a:lnTo>
                  <a:lnTo>
                    <a:pt x="4937091" y="4826059"/>
                  </a:lnTo>
                  <a:lnTo>
                    <a:pt x="4938679" y="4819702"/>
                  </a:lnTo>
                  <a:lnTo>
                    <a:pt x="4960269" y="4833051"/>
                  </a:lnTo>
                  <a:lnTo>
                    <a:pt x="4969794" y="4836548"/>
                  </a:lnTo>
                  <a:lnTo>
                    <a:pt x="4977414" y="4841633"/>
                  </a:lnTo>
                  <a:lnTo>
                    <a:pt x="4964714" y="4854347"/>
                  </a:lnTo>
                  <a:lnTo>
                    <a:pt x="4963444" y="4857526"/>
                  </a:lnTo>
                  <a:lnTo>
                    <a:pt x="4982811" y="4855301"/>
                  </a:lnTo>
                  <a:lnTo>
                    <a:pt x="4990114" y="4859433"/>
                  </a:lnTo>
                  <a:lnTo>
                    <a:pt x="4983764" y="4865790"/>
                  </a:lnTo>
                  <a:lnTo>
                    <a:pt x="4999639" y="4865790"/>
                  </a:lnTo>
                  <a:lnTo>
                    <a:pt x="5011386" y="4870876"/>
                  </a:lnTo>
                  <a:lnTo>
                    <a:pt x="5021864" y="4883590"/>
                  </a:lnTo>
                  <a:lnTo>
                    <a:pt x="5015831" y="4909653"/>
                  </a:lnTo>
                  <a:lnTo>
                    <a:pt x="5036151" y="4910607"/>
                  </a:lnTo>
                  <a:lnTo>
                    <a:pt x="5076474" y="4925228"/>
                  </a:lnTo>
                  <a:lnTo>
                    <a:pt x="5079649" y="4917917"/>
                  </a:lnTo>
                  <a:lnTo>
                    <a:pt x="5052979" y="4901071"/>
                  </a:lnTo>
                  <a:lnTo>
                    <a:pt x="5031389" y="4869604"/>
                  </a:lnTo>
                  <a:lnTo>
                    <a:pt x="5012974" y="4834005"/>
                  </a:lnTo>
                  <a:lnTo>
                    <a:pt x="5004719" y="4842269"/>
                  </a:lnTo>
                  <a:lnTo>
                    <a:pt x="4999321" y="4834005"/>
                  </a:lnTo>
                  <a:lnTo>
                    <a:pt x="4995194" y="4819384"/>
                  </a:lnTo>
                  <a:lnTo>
                    <a:pt x="5002496" y="4816205"/>
                  </a:lnTo>
                  <a:lnTo>
                    <a:pt x="5001544" y="4809848"/>
                  </a:lnTo>
                  <a:lnTo>
                    <a:pt x="5004719" y="4807623"/>
                  </a:lnTo>
                  <a:lnTo>
                    <a:pt x="5036786" y="4869604"/>
                  </a:lnTo>
                  <a:lnTo>
                    <a:pt x="5057106" y="4899164"/>
                  </a:lnTo>
                  <a:lnTo>
                    <a:pt x="5078696" y="4909335"/>
                  </a:lnTo>
                  <a:lnTo>
                    <a:pt x="5085999" y="4911560"/>
                  </a:lnTo>
                  <a:lnTo>
                    <a:pt x="5094254" y="4912196"/>
                  </a:lnTo>
                  <a:lnTo>
                    <a:pt x="5098381" y="4905839"/>
                  </a:lnTo>
                  <a:lnTo>
                    <a:pt x="5106954" y="4896304"/>
                  </a:lnTo>
                  <a:lnTo>
                    <a:pt x="5116479" y="4911243"/>
                  </a:lnTo>
                  <a:lnTo>
                    <a:pt x="5126004" y="4904886"/>
                  </a:lnTo>
                  <a:lnTo>
                    <a:pt x="5130131" y="4898211"/>
                  </a:lnTo>
                  <a:lnTo>
                    <a:pt x="5148864" y="4893761"/>
                  </a:lnTo>
                  <a:lnTo>
                    <a:pt x="5162834" y="4895986"/>
                  </a:lnTo>
                  <a:lnTo>
                    <a:pt x="5181249" y="4909335"/>
                  </a:lnTo>
                  <a:lnTo>
                    <a:pt x="5175534" y="4914739"/>
                  </a:lnTo>
                  <a:lnTo>
                    <a:pt x="5160929" y="4912832"/>
                  </a:lnTo>
                  <a:lnTo>
                    <a:pt x="5156801" y="4915057"/>
                  </a:lnTo>
                  <a:cubicBezTo>
                    <a:pt x="5156589" y="4921626"/>
                    <a:pt x="5156378" y="4928194"/>
                    <a:pt x="5156166" y="4934763"/>
                  </a:cubicBezTo>
                  <a:lnTo>
                    <a:pt x="5151721" y="4947477"/>
                  </a:lnTo>
                  <a:lnTo>
                    <a:pt x="5144419" y="4948749"/>
                  </a:lnTo>
                  <a:lnTo>
                    <a:pt x="5131719" y="4950974"/>
                  </a:lnTo>
                  <a:lnTo>
                    <a:pt x="5117114" y="4960827"/>
                  </a:lnTo>
                  <a:lnTo>
                    <a:pt x="5094571" y="4943028"/>
                  </a:lnTo>
                  <a:lnTo>
                    <a:pt x="5071076" y="4943981"/>
                  </a:lnTo>
                  <a:lnTo>
                    <a:pt x="5061869" y="4955742"/>
                  </a:lnTo>
                  <a:lnTo>
                    <a:pt x="5055519" y="4969409"/>
                  </a:lnTo>
                  <a:lnTo>
                    <a:pt x="5033611" y="4976402"/>
                  </a:lnTo>
                  <a:lnTo>
                    <a:pt x="5025039" y="4986891"/>
                  </a:lnTo>
                  <a:lnTo>
                    <a:pt x="5012339" y="4987845"/>
                  </a:lnTo>
                  <a:lnTo>
                    <a:pt x="5002814" y="4981488"/>
                  </a:lnTo>
                  <a:lnTo>
                    <a:pt x="4994241" y="4986255"/>
                  </a:lnTo>
                  <a:lnTo>
                    <a:pt x="4972334" y="5008505"/>
                  </a:lnTo>
                  <a:lnTo>
                    <a:pt x="4941854" y="5033933"/>
                  </a:lnTo>
                  <a:lnTo>
                    <a:pt x="4914866" y="5053004"/>
                  </a:lnTo>
                  <a:lnTo>
                    <a:pt x="4887879" y="5037429"/>
                  </a:lnTo>
                  <a:lnTo>
                    <a:pt x="4861526" y="5034568"/>
                  </a:lnTo>
                  <a:lnTo>
                    <a:pt x="4859304" y="5027258"/>
                  </a:lnTo>
                  <a:lnTo>
                    <a:pt x="4877401" y="5013590"/>
                  </a:lnTo>
                  <a:lnTo>
                    <a:pt x="4873909" y="4995473"/>
                  </a:lnTo>
                  <a:lnTo>
                    <a:pt x="4881211" y="4992294"/>
                  </a:lnTo>
                  <a:lnTo>
                    <a:pt x="4885339" y="4962734"/>
                  </a:lnTo>
                  <a:lnTo>
                    <a:pt x="4870099" y="4939849"/>
                  </a:lnTo>
                  <a:lnTo>
                    <a:pt x="4854224" y="4945253"/>
                  </a:lnTo>
                  <a:lnTo>
                    <a:pt x="4851049" y="4936671"/>
                  </a:lnTo>
                  <a:lnTo>
                    <a:pt x="4831046" y="4919825"/>
                  </a:lnTo>
                  <a:lnTo>
                    <a:pt x="4818029" y="4918871"/>
                  </a:lnTo>
                  <a:lnTo>
                    <a:pt x="4810726" y="4929678"/>
                  </a:lnTo>
                  <a:lnTo>
                    <a:pt x="4797074" y="4924592"/>
                  </a:lnTo>
                  <a:lnTo>
                    <a:pt x="4784056" y="4917282"/>
                  </a:lnTo>
                  <a:lnTo>
                    <a:pt x="4780881" y="4909018"/>
                  </a:lnTo>
                  <a:lnTo>
                    <a:pt x="4787549" y="4904250"/>
                  </a:lnTo>
                  <a:lnTo>
                    <a:pt x="4808186" y="4888357"/>
                  </a:lnTo>
                  <a:lnTo>
                    <a:pt x="4836444" y="4865154"/>
                  </a:lnTo>
                  <a:lnTo>
                    <a:pt x="4839619" y="4855619"/>
                  </a:lnTo>
                  <a:lnTo>
                    <a:pt x="4844064" y="4862929"/>
                  </a:lnTo>
                  <a:lnTo>
                    <a:pt x="4866289" y="4854030"/>
                  </a:lnTo>
                  <a:lnTo>
                    <a:pt x="4894546" y="4846719"/>
                  </a:lnTo>
                  <a:lnTo>
                    <a:pt x="4905341" y="4849897"/>
                  </a:lnTo>
                  <a:lnTo>
                    <a:pt x="4899944" y="4839091"/>
                  </a:lnTo>
                  <a:lnTo>
                    <a:pt x="4909469" y="4829555"/>
                  </a:lnTo>
                  <a:lnTo>
                    <a:pt x="4891371" y="4835912"/>
                  </a:lnTo>
                  <a:cubicBezTo>
                    <a:pt x="4891054" y="4832098"/>
                    <a:pt x="4890736" y="4828283"/>
                    <a:pt x="4890419" y="4824469"/>
                  </a:cubicBezTo>
                  <a:lnTo>
                    <a:pt x="4885021" y="4817159"/>
                  </a:lnTo>
                  <a:lnTo>
                    <a:pt x="4882481" y="4795863"/>
                  </a:lnTo>
                  <a:lnTo>
                    <a:pt x="4877719" y="4809848"/>
                  </a:lnTo>
                  <a:lnTo>
                    <a:pt x="4870099" y="4812073"/>
                  </a:lnTo>
                  <a:lnTo>
                    <a:pt x="4875496" y="4825741"/>
                  </a:lnTo>
                  <a:lnTo>
                    <a:pt x="4871369" y="4824787"/>
                  </a:lnTo>
                  <a:lnTo>
                    <a:pt x="4861526" y="4818430"/>
                  </a:lnTo>
                  <a:lnTo>
                    <a:pt x="4855176" y="4819384"/>
                  </a:lnTo>
                  <a:lnTo>
                    <a:pt x="4847874" y="4815570"/>
                  </a:lnTo>
                  <a:cubicBezTo>
                    <a:pt x="4847556" y="4811650"/>
                    <a:pt x="4847239" y="4807729"/>
                    <a:pt x="4846921" y="4803809"/>
                  </a:cubicBezTo>
                  <a:lnTo>
                    <a:pt x="4839301" y="4809213"/>
                  </a:lnTo>
                  <a:lnTo>
                    <a:pt x="4829776" y="4801584"/>
                  </a:lnTo>
                  <a:lnTo>
                    <a:pt x="4826601" y="4807941"/>
                  </a:lnTo>
                  <a:lnTo>
                    <a:pt x="4821204" y="4809213"/>
                  </a:lnTo>
                  <a:lnTo>
                    <a:pt x="4808504" y="4811755"/>
                  </a:lnTo>
                  <a:lnTo>
                    <a:pt x="4795169" y="4816841"/>
                  </a:lnTo>
                  <a:lnTo>
                    <a:pt x="4794216" y="4824469"/>
                  </a:lnTo>
                  <a:lnTo>
                    <a:pt x="4816441" y="4828284"/>
                  </a:lnTo>
                  <a:lnTo>
                    <a:pt x="4808821" y="4830509"/>
                  </a:lnTo>
                  <a:lnTo>
                    <a:pt x="4785644" y="4826377"/>
                  </a:lnTo>
                  <a:lnTo>
                    <a:pt x="4775166" y="4828602"/>
                  </a:lnTo>
                  <a:lnTo>
                    <a:pt x="4701824" y="4809530"/>
                  </a:lnTo>
                  <a:lnTo>
                    <a:pt x="4699601" y="4797770"/>
                  </a:lnTo>
                  <a:lnTo>
                    <a:pt x="4704999" y="4808259"/>
                  </a:lnTo>
                  <a:lnTo>
                    <a:pt x="4765324" y="4822562"/>
                  </a:lnTo>
                  <a:lnTo>
                    <a:pt x="4776119" y="4823198"/>
                  </a:lnTo>
                  <a:lnTo>
                    <a:pt x="4746274" y="4799677"/>
                  </a:lnTo>
                  <a:lnTo>
                    <a:pt x="4729446" y="4799677"/>
                  </a:lnTo>
                  <a:lnTo>
                    <a:pt x="4726271" y="4807941"/>
                  </a:lnTo>
                  <a:lnTo>
                    <a:pt x="4713571" y="4802856"/>
                  </a:lnTo>
                  <a:lnTo>
                    <a:pt x="4712301" y="4792367"/>
                  </a:lnTo>
                  <a:lnTo>
                    <a:pt x="4740559" y="4785692"/>
                  </a:lnTo>
                  <a:lnTo>
                    <a:pt x="4746909" y="4784738"/>
                  </a:lnTo>
                  <a:lnTo>
                    <a:pt x="4737384" y="4768846"/>
                  </a:lnTo>
                  <a:lnTo>
                    <a:pt x="4717381" y="4764714"/>
                  </a:lnTo>
                  <a:lnTo>
                    <a:pt x="4706586" y="4770117"/>
                  </a:lnTo>
                  <a:lnTo>
                    <a:pt x="4689759" y="4756767"/>
                  </a:lnTo>
                  <a:lnTo>
                    <a:pt x="4687536" y="4752317"/>
                  </a:lnTo>
                  <a:lnTo>
                    <a:pt x="4704681" y="4757721"/>
                  </a:lnTo>
                  <a:lnTo>
                    <a:pt x="4709761" y="4754225"/>
                  </a:lnTo>
                  <a:lnTo>
                    <a:pt x="4729129" y="4759628"/>
                  </a:lnTo>
                  <a:lnTo>
                    <a:pt x="4748179" y="4763442"/>
                  </a:lnTo>
                  <a:lnTo>
                    <a:pt x="4764054" y="4769799"/>
                  </a:lnTo>
                  <a:lnTo>
                    <a:pt x="4808821" y="4724982"/>
                  </a:lnTo>
                  <a:lnTo>
                    <a:pt x="4767864" y="4752953"/>
                  </a:lnTo>
                  <a:lnTo>
                    <a:pt x="4745956" y="4759310"/>
                  </a:lnTo>
                  <a:lnTo>
                    <a:pt x="4735161" y="4747868"/>
                  </a:lnTo>
                  <a:lnTo>
                    <a:pt x="4727541" y="4738332"/>
                  </a:lnTo>
                  <a:lnTo>
                    <a:pt x="4725636" y="4731339"/>
                  </a:lnTo>
                  <a:lnTo>
                    <a:pt x="4723414" y="4717354"/>
                  </a:lnTo>
                  <a:lnTo>
                    <a:pt x="4731351" y="4710043"/>
                  </a:lnTo>
                  <a:lnTo>
                    <a:pt x="4726271" y="4699236"/>
                  </a:lnTo>
                  <a:lnTo>
                    <a:pt x="4725001" y="4688747"/>
                  </a:lnTo>
                  <a:lnTo>
                    <a:pt x="4720874" y="4703686"/>
                  </a:lnTo>
                  <a:lnTo>
                    <a:pt x="4725001" y="4708772"/>
                  </a:lnTo>
                  <a:lnTo>
                    <a:pt x="4714841" y="4717354"/>
                  </a:lnTo>
                  <a:lnTo>
                    <a:pt x="4717064" y="4729114"/>
                  </a:lnTo>
                  <a:lnTo>
                    <a:pt x="4722144" y="4737378"/>
                  </a:lnTo>
                  <a:lnTo>
                    <a:pt x="4720239" y="4744689"/>
                  </a:lnTo>
                  <a:lnTo>
                    <a:pt x="4708809" y="4749139"/>
                  </a:lnTo>
                  <a:lnTo>
                    <a:pt x="4701189" y="4742782"/>
                  </a:lnTo>
                  <a:lnTo>
                    <a:pt x="4696109" y="4747232"/>
                  </a:lnTo>
                  <a:lnTo>
                    <a:pt x="4683409" y="4747232"/>
                  </a:lnTo>
                  <a:lnTo>
                    <a:pt x="4695791" y="4725936"/>
                  </a:lnTo>
                  <a:lnTo>
                    <a:pt x="4684044" y="4726254"/>
                  </a:lnTo>
                  <a:lnTo>
                    <a:pt x="4679916" y="4718943"/>
                  </a:lnTo>
                  <a:lnTo>
                    <a:pt x="4682456" y="4738650"/>
                  </a:lnTo>
                  <a:lnTo>
                    <a:pt x="4676106" y="4744371"/>
                  </a:lnTo>
                  <a:lnTo>
                    <a:pt x="4659914" y="4746596"/>
                  </a:lnTo>
                  <a:lnTo>
                    <a:pt x="4649436" y="4751682"/>
                  </a:lnTo>
                  <a:lnTo>
                    <a:pt x="4619591" y="4753271"/>
                  </a:lnTo>
                  <a:lnTo>
                    <a:pt x="4614829" y="4759628"/>
                  </a:lnTo>
                  <a:lnTo>
                    <a:pt x="4618956" y="4769799"/>
                  </a:lnTo>
                  <a:lnTo>
                    <a:pt x="4611654" y="4781560"/>
                  </a:lnTo>
                  <a:lnTo>
                    <a:pt x="4609749" y="4797452"/>
                  </a:lnTo>
                  <a:lnTo>
                    <a:pt x="4597049" y="4809213"/>
                  </a:lnTo>
                  <a:lnTo>
                    <a:pt x="4587524" y="4820655"/>
                  </a:lnTo>
                  <a:lnTo>
                    <a:pt x="4587524" y="4816523"/>
                  </a:lnTo>
                  <a:lnTo>
                    <a:pt x="4592921" y="4807941"/>
                  </a:lnTo>
                  <a:lnTo>
                    <a:pt x="4583396" y="4805081"/>
                  </a:lnTo>
                  <a:lnTo>
                    <a:pt x="4575776" y="4799995"/>
                  </a:lnTo>
                  <a:lnTo>
                    <a:pt x="4572601" y="4788235"/>
                  </a:lnTo>
                  <a:lnTo>
                    <a:pt x="4568474" y="4796816"/>
                  </a:lnTo>
                  <a:lnTo>
                    <a:pt x="4565299" y="4787599"/>
                  </a:lnTo>
                  <a:lnTo>
                    <a:pt x="4556726" y="4784420"/>
                  </a:lnTo>
                  <a:lnTo>
                    <a:pt x="4553551" y="4798088"/>
                  </a:lnTo>
                  <a:lnTo>
                    <a:pt x="4566251" y="4811755"/>
                  </a:lnTo>
                  <a:lnTo>
                    <a:pt x="4574824" y="4815887"/>
                  </a:lnTo>
                  <a:lnTo>
                    <a:pt x="4580539" y="4820020"/>
                  </a:lnTo>
                  <a:cubicBezTo>
                    <a:pt x="4580856" y="4824152"/>
                    <a:pt x="4581174" y="4828284"/>
                    <a:pt x="4581491" y="4832416"/>
                  </a:cubicBezTo>
                  <a:lnTo>
                    <a:pt x="4576094" y="4845130"/>
                  </a:lnTo>
                  <a:lnTo>
                    <a:pt x="4564664" y="4848308"/>
                  </a:lnTo>
                  <a:lnTo>
                    <a:pt x="4557361" y="4856890"/>
                  </a:lnTo>
                  <a:lnTo>
                    <a:pt x="4552281" y="4857844"/>
                  </a:lnTo>
                  <a:lnTo>
                    <a:pt x="4539264" y="4858479"/>
                  </a:lnTo>
                  <a:lnTo>
                    <a:pt x="4523388" y="4862611"/>
                  </a:lnTo>
                  <a:lnTo>
                    <a:pt x="4531961" y="4871193"/>
                  </a:lnTo>
                  <a:lnTo>
                    <a:pt x="4513228" y="4882636"/>
                  </a:lnTo>
                  <a:lnTo>
                    <a:pt x="4507831" y="4875325"/>
                  </a:lnTo>
                  <a:lnTo>
                    <a:pt x="4504338" y="4865154"/>
                  </a:lnTo>
                  <a:lnTo>
                    <a:pt x="4508466" y="4859751"/>
                  </a:lnTo>
                  <a:lnTo>
                    <a:pt x="4508466" y="4849262"/>
                  </a:lnTo>
                  <a:lnTo>
                    <a:pt x="4502116" y="4843858"/>
                  </a:lnTo>
                  <a:lnTo>
                    <a:pt x="4493861" y="4868333"/>
                  </a:lnTo>
                  <a:cubicBezTo>
                    <a:pt x="4493543" y="4873842"/>
                    <a:pt x="4493226" y="4879352"/>
                    <a:pt x="4492908" y="4884861"/>
                  </a:cubicBezTo>
                  <a:lnTo>
                    <a:pt x="4503703" y="4891218"/>
                  </a:lnTo>
                  <a:lnTo>
                    <a:pt x="4505926" y="4905203"/>
                  </a:lnTo>
                  <a:lnTo>
                    <a:pt x="4497671" y="4910289"/>
                  </a:lnTo>
                  <a:lnTo>
                    <a:pt x="4499868" y="4919360"/>
                  </a:lnTo>
                  <a:lnTo>
                    <a:pt x="4500840" y="4920286"/>
                  </a:lnTo>
                  <a:lnTo>
                    <a:pt x="4506875" y="4943464"/>
                  </a:lnTo>
                  <a:cubicBezTo>
                    <a:pt x="4506557" y="4951507"/>
                    <a:pt x="4506240" y="4959551"/>
                    <a:pt x="4505922" y="4967594"/>
                  </a:cubicBezTo>
                  <a:lnTo>
                    <a:pt x="4499570" y="4964736"/>
                  </a:lnTo>
                  <a:lnTo>
                    <a:pt x="4505922" y="4976166"/>
                  </a:lnTo>
                  <a:cubicBezTo>
                    <a:pt x="4505604" y="4979976"/>
                    <a:pt x="4505287" y="4983786"/>
                    <a:pt x="4504969" y="4987596"/>
                  </a:cubicBezTo>
                  <a:lnTo>
                    <a:pt x="4487183" y="4995216"/>
                  </a:lnTo>
                  <a:lnTo>
                    <a:pt x="4475749" y="5001884"/>
                  </a:lnTo>
                  <a:lnTo>
                    <a:pt x="4460821" y="5005059"/>
                  </a:lnTo>
                  <a:lnTo>
                    <a:pt x="4447164" y="5022204"/>
                  </a:lnTo>
                  <a:lnTo>
                    <a:pt x="4430330" y="5038079"/>
                  </a:lnTo>
                  <a:lnTo>
                    <a:pt x="4433506" y="5029506"/>
                  </a:lnTo>
                  <a:lnTo>
                    <a:pt x="4443988" y="5017759"/>
                  </a:lnTo>
                  <a:lnTo>
                    <a:pt x="4443988" y="5008234"/>
                  </a:lnTo>
                  <a:lnTo>
                    <a:pt x="4454469" y="5000931"/>
                  </a:lnTo>
                  <a:lnTo>
                    <a:pt x="4464950" y="4992359"/>
                  </a:lnTo>
                  <a:lnTo>
                    <a:pt x="4463997" y="4986961"/>
                  </a:lnTo>
                  <a:lnTo>
                    <a:pt x="4449069" y="4990136"/>
                  </a:lnTo>
                  <a:lnTo>
                    <a:pt x="4452245" y="4980929"/>
                  </a:lnTo>
                  <a:lnTo>
                    <a:pt x="4449069" y="4971404"/>
                  </a:lnTo>
                  <a:lnTo>
                    <a:pt x="4439223" y="4964101"/>
                  </a:lnTo>
                  <a:lnTo>
                    <a:pt x="4429060" y="4968229"/>
                  </a:lnTo>
                  <a:lnTo>
                    <a:pt x="4424613" y="4976801"/>
                  </a:lnTo>
                  <a:lnTo>
                    <a:pt x="4411909" y="4972991"/>
                  </a:lnTo>
                  <a:lnTo>
                    <a:pt x="4410956" y="4981246"/>
                  </a:lnTo>
                  <a:lnTo>
                    <a:pt x="4432236" y="4983151"/>
                  </a:lnTo>
                  <a:lnTo>
                    <a:pt x="4435412" y="4985374"/>
                  </a:lnTo>
                  <a:lnTo>
                    <a:pt x="4438588" y="4991724"/>
                  </a:lnTo>
                  <a:lnTo>
                    <a:pt x="4428107" y="5004424"/>
                  </a:lnTo>
                  <a:lnTo>
                    <a:pt x="4426201" y="5009821"/>
                  </a:lnTo>
                  <a:lnTo>
                    <a:pt x="4420802" y="5011726"/>
                  </a:lnTo>
                  <a:lnTo>
                    <a:pt x="4417626" y="5007599"/>
                  </a:lnTo>
                  <a:lnTo>
                    <a:pt x="4413497" y="5011726"/>
                  </a:lnTo>
                  <a:lnTo>
                    <a:pt x="4420802" y="5021251"/>
                  </a:lnTo>
                  <a:lnTo>
                    <a:pt x="4420802" y="5028554"/>
                  </a:lnTo>
                  <a:lnTo>
                    <a:pt x="4410638" y="5035221"/>
                  </a:lnTo>
                  <a:cubicBezTo>
                    <a:pt x="4410956" y="5038925"/>
                    <a:pt x="4411273" y="5042630"/>
                    <a:pt x="4411591" y="5046334"/>
                  </a:cubicBezTo>
                  <a:lnTo>
                    <a:pt x="4416673" y="5034904"/>
                  </a:lnTo>
                  <a:lnTo>
                    <a:pt x="4430330" y="5031729"/>
                  </a:lnTo>
                  <a:lnTo>
                    <a:pt x="4430330" y="5038079"/>
                  </a:lnTo>
                  <a:lnTo>
                    <a:pt x="4408415" y="5059351"/>
                  </a:lnTo>
                  <a:lnTo>
                    <a:pt x="4409368" y="5066654"/>
                  </a:lnTo>
                  <a:lnTo>
                    <a:pt x="4410956" y="5082529"/>
                  </a:lnTo>
                  <a:lnTo>
                    <a:pt x="4409050" y="5116184"/>
                  </a:lnTo>
                  <a:lnTo>
                    <a:pt x="4416673" y="5138091"/>
                  </a:lnTo>
                  <a:lnTo>
                    <a:pt x="4416388" y="5137963"/>
                  </a:lnTo>
                  <a:lnTo>
                    <a:pt x="4413532" y="5157060"/>
                  </a:lnTo>
                  <a:lnTo>
                    <a:pt x="4399569" y="5177430"/>
                  </a:lnTo>
                  <a:lnTo>
                    <a:pt x="4398617" y="5183796"/>
                  </a:lnTo>
                  <a:lnTo>
                    <a:pt x="4376721" y="5181886"/>
                  </a:lnTo>
                  <a:lnTo>
                    <a:pt x="4365932" y="5188252"/>
                  </a:lnTo>
                  <a:lnTo>
                    <a:pt x="4345306" y="5219125"/>
                  </a:lnTo>
                  <a:lnTo>
                    <a:pt x="4332930" y="5259229"/>
                  </a:lnTo>
                  <a:lnTo>
                    <a:pt x="4330709" y="5271960"/>
                  </a:lnTo>
                  <a:lnTo>
                    <a:pt x="4323093" y="5274188"/>
                  </a:lnTo>
                  <a:lnTo>
                    <a:pt x="4314207" y="5282782"/>
                  </a:lnTo>
                  <a:lnTo>
                    <a:pt x="4314207" y="5291057"/>
                  </a:lnTo>
                  <a:lnTo>
                    <a:pt x="4306591" y="5287874"/>
                  </a:lnTo>
                  <a:lnTo>
                    <a:pt x="4298024" y="5290102"/>
                  </a:lnTo>
                  <a:cubicBezTo>
                    <a:pt x="4297707" y="5292967"/>
                    <a:pt x="4297389" y="5295831"/>
                    <a:pt x="4297072" y="5298696"/>
                  </a:cubicBezTo>
                  <a:lnTo>
                    <a:pt x="4290725" y="5302834"/>
                  </a:lnTo>
                  <a:lnTo>
                    <a:pt x="4296437" y="5306016"/>
                  </a:lnTo>
                  <a:lnTo>
                    <a:pt x="4304370" y="5300606"/>
                  </a:lnTo>
                  <a:lnTo>
                    <a:pt x="4317381" y="5301879"/>
                  </a:lnTo>
                  <a:lnTo>
                    <a:pt x="4324679" y="5304743"/>
                  </a:lnTo>
                  <a:lnTo>
                    <a:pt x="4327853" y="5312064"/>
                  </a:lnTo>
                  <a:lnTo>
                    <a:pt x="4329122" y="5321612"/>
                  </a:lnTo>
                  <a:lnTo>
                    <a:pt x="4331343" y="5327023"/>
                  </a:lnTo>
                  <a:lnTo>
                    <a:pt x="4343084" y="5338163"/>
                  </a:lnTo>
                  <a:lnTo>
                    <a:pt x="4348479" y="5349939"/>
                  </a:lnTo>
                  <a:lnTo>
                    <a:pt x="4347949" y="5350022"/>
                  </a:lnTo>
                  <a:lnTo>
                    <a:pt x="4354478" y="5386173"/>
                  </a:lnTo>
                  <a:lnTo>
                    <a:pt x="4367495" y="5416728"/>
                  </a:lnTo>
                  <a:lnTo>
                    <a:pt x="4394165" y="5435506"/>
                  </a:lnTo>
                  <a:lnTo>
                    <a:pt x="4426868" y="5452056"/>
                  </a:lnTo>
                  <a:lnTo>
                    <a:pt x="4440838" y="5454920"/>
                  </a:lnTo>
                  <a:lnTo>
                    <a:pt x="4447188" y="5451738"/>
                  </a:lnTo>
                  <a:lnTo>
                    <a:pt x="4452903" y="5461604"/>
                  </a:lnTo>
                  <a:lnTo>
                    <a:pt x="4450680" y="5467969"/>
                  </a:lnTo>
                  <a:lnTo>
                    <a:pt x="4447505" y="5471470"/>
                  </a:lnTo>
                  <a:lnTo>
                    <a:pt x="4449093" y="5473380"/>
                  </a:lnTo>
                  <a:lnTo>
                    <a:pt x="4444330" y="5483883"/>
                  </a:lnTo>
                  <a:lnTo>
                    <a:pt x="4442108" y="5490248"/>
                  </a:lnTo>
                  <a:lnTo>
                    <a:pt x="4426233" y="5488021"/>
                  </a:lnTo>
                  <a:lnTo>
                    <a:pt x="4416708" y="5487066"/>
                  </a:lnTo>
                  <a:lnTo>
                    <a:pt x="4398610" y="5486111"/>
                  </a:lnTo>
                  <a:lnTo>
                    <a:pt x="4374163" y="5482292"/>
                  </a:lnTo>
                  <a:lnTo>
                    <a:pt x="4361463" y="5481337"/>
                  </a:lnTo>
                  <a:lnTo>
                    <a:pt x="4336380" y="5489612"/>
                  </a:lnTo>
                  <a:lnTo>
                    <a:pt x="4311933" y="5483883"/>
                  </a:lnTo>
                  <a:lnTo>
                    <a:pt x="4298280" y="5488021"/>
                  </a:lnTo>
                  <a:lnTo>
                    <a:pt x="4289073" y="5510300"/>
                  </a:lnTo>
                  <a:lnTo>
                    <a:pt x="4278278" y="5522076"/>
                  </a:lnTo>
                  <a:lnTo>
                    <a:pt x="4253195" y="5536080"/>
                  </a:lnTo>
                  <a:lnTo>
                    <a:pt x="4224620" y="5550084"/>
                  </a:lnTo>
                  <a:lnTo>
                    <a:pt x="4209063" y="5568225"/>
                  </a:lnTo>
                  <a:lnTo>
                    <a:pt x="4191283" y="5582866"/>
                  </a:lnTo>
                  <a:lnTo>
                    <a:pt x="4191283" y="5592732"/>
                  </a:lnTo>
                  <a:lnTo>
                    <a:pt x="4172233" y="5602280"/>
                  </a:lnTo>
                  <a:lnTo>
                    <a:pt x="4169058" y="5601007"/>
                  </a:lnTo>
                  <a:lnTo>
                    <a:pt x="4173185" y="5594642"/>
                  </a:lnTo>
                  <a:lnTo>
                    <a:pt x="4175408" y="5585412"/>
                  </a:lnTo>
                  <a:lnTo>
                    <a:pt x="4168105" y="5578092"/>
                  </a:lnTo>
                  <a:lnTo>
                    <a:pt x="4173820" y="5569498"/>
                  </a:lnTo>
                  <a:lnTo>
                    <a:pt x="4185568" y="5564088"/>
                  </a:lnTo>
                  <a:lnTo>
                    <a:pt x="4204618" y="5551357"/>
                  </a:lnTo>
                  <a:lnTo>
                    <a:pt x="4226843" y="5537353"/>
                  </a:lnTo>
                  <a:lnTo>
                    <a:pt x="4235098" y="5534170"/>
                  </a:lnTo>
                  <a:lnTo>
                    <a:pt x="4235098" y="5524622"/>
                  </a:lnTo>
                  <a:lnTo>
                    <a:pt x="4224620" y="5528123"/>
                  </a:lnTo>
                  <a:lnTo>
                    <a:pt x="4202395" y="5533215"/>
                  </a:lnTo>
                  <a:lnTo>
                    <a:pt x="4184615" y="5544036"/>
                  </a:lnTo>
                  <a:lnTo>
                    <a:pt x="4167470" y="5537989"/>
                  </a:lnTo>
                  <a:lnTo>
                    <a:pt x="4163025" y="5522076"/>
                  </a:lnTo>
                  <a:lnTo>
                    <a:pt x="4160928" y="5513064"/>
                  </a:lnTo>
                  <a:lnTo>
                    <a:pt x="4150640" y="5513376"/>
                  </a:lnTo>
                  <a:lnTo>
                    <a:pt x="4135718" y="5512423"/>
                  </a:lnTo>
                  <a:lnTo>
                    <a:pt x="4123970" y="5504168"/>
                  </a:lnTo>
                  <a:lnTo>
                    <a:pt x="4098570" y="5493373"/>
                  </a:lnTo>
                  <a:lnTo>
                    <a:pt x="4080473" y="5491786"/>
                  </a:lnTo>
                  <a:lnTo>
                    <a:pt x="4071900" y="5495913"/>
                  </a:lnTo>
                  <a:lnTo>
                    <a:pt x="4066820" y="5485436"/>
                  </a:lnTo>
                  <a:lnTo>
                    <a:pt x="4073170" y="5474641"/>
                  </a:lnTo>
                  <a:lnTo>
                    <a:pt x="4059200" y="5477181"/>
                  </a:lnTo>
                  <a:lnTo>
                    <a:pt x="4060470" y="5486706"/>
                  </a:lnTo>
                  <a:lnTo>
                    <a:pt x="4055073" y="5494326"/>
                  </a:lnTo>
                  <a:lnTo>
                    <a:pt x="4044913" y="5497501"/>
                  </a:lnTo>
                  <a:lnTo>
                    <a:pt x="4033165" y="5498453"/>
                  </a:lnTo>
                  <a:lnTo>
                    <a:pt x="4027768" y="5493056"/>
                  </a:lnTo>
                  <a:lnTo>
                    <a:pt x="3999193" y="5494643"/>
                  </a:lnTo>
                  <a:lnTo>
                    <a:pt x="3999193" y="5501946"/>
                  </a:lnTo>
                  <a:lnTo>
                    <a:pt x="3989668" y="5512741"/>
                  </a:lnTo>
                  <a:lnTo>
                    <a:pt x="3974110" y="5516868"/>
                  </a:lnTo>
                  <a:lnTo>
                    <a:pt x="3968713" y="5516868"/>
                  </a:lnTo>
                  <a:lnTo>
                    <a:pt x="3951885" y="5506708"/>
                  </a:lnTo>
                  <a:lnTo>
                    <a:pt x="3940138" y="5520361"/>
                  </a:lnTo>
                  <a:cubicBezTo>
                    <a:pt x="3940455" y="5524277"/>
                    <a:pt x="3940773" y="5528192"/>
                    <a:pt x="3941090" y="5532108"/>
                  </a:cubicBezTo>
                  <a:lnTo>
                    <a:pt x="3953790" y="5537188"/>
                  </a:lnTo>
                  <a:lnTo>
                    <a:pt x="3946805" y="5544491"/>
                  </a:lnTo>
                  <a:lnTo>
                    <a:pt x="3950933" y="5551793"/>
                  </a:lnTo>
                  <a:lnTo>
                    <a:pt x="3963950" y="5554016"/>
                  </a:lnTo>
                  <a:lnTo>
                    <a:pt x="3964903" y="5545443"/>
                  </a:lnTo>
                  <a:lnTo>
                    <a:pt x="3976650" y="5562271"/>
                  </a:lnTo>
                  <a:lnTo>
                    <a:pt x="3991255" y="5570526"/>
                  </a:lnTo>
                  <a:lnTo>
                    <a:pt x="4001098" y="5579733"/>
                  </a:lnTo>
                  <a:lnTo>
                    <a:pt x="3989350" y="5589258"/>
                  </a:lnTo>
                  <a:lnTo>
                    <a:pt x="3971253" y="5569573"/>
                  </a:lnTo>
                  <a:lnTo>
                    <a:pt x="3963950" y="5569573"/>
                  </a:lnTo>
                  <a:lnTo>
                    <a:pt x="3955378" y="5561318"/>
                  </a:lnTo>
                  <a:lnTo>
                    <a:pt x="3934105" y="5568938"/>
                  </a:lnTo>
                  <a:lnTo>
                    <a:pt x="3935375" y="5582591"/>
                  </a:lnTo>
                  <a:lnTo>
                    <a:pt x="3962045" y="5598148"/>
                  </a:lnTo>
                  <a:lnTo>
                    <a:pt x="3962045" y="5610848"/>
                  </a:lnTo>
                  <a:lnTo>
                    <a:pt x="3947123" y="5613071"/>
                  </a:lnTo>
                  <a:lnTo>
                    <a:pt x="3932200" y="5599736"/>
                  </a:lnTo>
                  <a:cubicBezTo>
                    <a:pt x="3931883" y="5595503"/>
                    <a:pt x="3931565" y="5591269"/>
                    <a:pt x="3931248" y="5587036"/>
                  </a:cubicBezTo>
                  <a:lnTo>
                    <a:pt x="3920770" y="5580686"/>
                  </a:lnTo>
                  <a:lnTo>
                    <a:pt x="3910928" y="5584813"/>
                  </a:lnTo>
                  <a:lnTo>
                    <a:pt x="3907753" y="5595291"/>
                  </a:lnTo>
                  <a:lnTo>
                    <a:pt x="3939185" y="5620373"/>
                  </a:lnTo>
                  <a:lnTo>
                    <a:pt x="3926168" y="5627041"/>
                  </a:lnTo>
                  <a:lnTo>
                    <a:pt x="3911563" y="5616563"/>
                  </a:lnTo>
                  <a:lnTo>
                    <a:pt x="3908388" y="5621961"/>
                  </a:lnTo>
                  <a:lnTo>
                    <a:pt x="3899815" y="5614658"/>
                  </a:lnTo>
                  <a:lnTo>
                    <a:pt x="3903625" y="5598466"/>
                  </a:lnTo>
                  <a:lnTo>
                    <a:pt x="3899498" y="5587353"/>
                  </a:lnTo>
                  <a:lnTo>
                    <a:pt x="3880448" y="5582908"/>
                  </a:lnTo>
                  <a:lnTo>
                    <a:pt x="3876003" y="5568621"/>
                  </a:lnTo>
                  <a:lnTo>
                    <a:pt x="3863303" y="5570526"/>
                  </a:lnTo>
                  <a:lnTo>
                    <a:pt x="3860128" y="5562271"/>
                  </a:lnTo>
                  <a:lnTo>
                    <a:pt x="3856953" y="5551793"/>
                  </a:lnTo>
                  <a:lnTo>
                    <a:pt x="3862033" y="5543538"/>
                  </a:lnTo>
                  <a:lnTo>
                    <a:pt x="3865208" y="5531791"/>
                  </a:lnTo>
                  <a:lnTo>
                    <a:pt x="3849015" y="5527346"/>
                  </a:lnTo>
                  <a:lnTo>
                    <a:pt x="3847110" y="5539093"/>
                  </a:lnTo>
                  <a:lnTo>
                    <a:pt x="3836633" y="5545443"/>
                  </a:lnTo>
                  <a:lnTo>
                    <a:pt x="3827108" y="5560366"/>
                  </a:lnTo>
                  <a:lnTo>
                    <a:pt x="3832505" y="5577511"/>
                  </a:lnTo>
                  <a:lnTo>
                    <a:pt x="3827743" y="5593068"/>
                  </a:lnTo>
                  <a:lnTo>
                    <a:pt x="3834410" y="5617198"/>
                  </a:lnTo>
                  <a:lnTo>
                    <a:pt x="3857588" y="5639423"/>
                  </a:lnTo>
                  <a:lnTo>
                    <a:pt x="3861080" y="5666411"/>
                  </a:lnTo>
                  <a:lnTo>
                    <a:pt x="3875050" y="5671808"/>
                  </a:lnTo>
                  <a:lnTo>
                    <a:pt x="3903625" y="5700701"/>
                  </a:lnTo>
                  <a:lnTo>
                    <a:pt x="3900768" y="5730546"/>
                  </a:lnTo>
                  <a:lnTo>
                    <a:pt x="3881718" y="5726418"/>
                  </a:lnTo>
                  <a:lnTo>
                    <a:pt x="3881718" y="5719116"/>
                  </a:lnTo>
                  <a:lnTo>
                    <a:pt x="3893465" y="5716893"/>
                  </a:lnTo>
                  <a:lnTo>
                    <a:pt x="3884575" y="5706416"/>
                  </a:lnTo>
                  <a:lnTo>
                    <a:pt x="3868700" y="5688318"/>
                  </a:lnTo>
                  <a:lnTo>
                    <a:pt x="3856953" y="5700383"/>
                  </a:lnTo>
                  <a:lnTo>
                    <a:pt x="3862668" y="5709591"/>
                  </a:lnTo>
                  <a:lnTo>
                    <a:pt x="3858223" y="5714988"/>
                  </a:lnTo>
                  <a:lnTo>
                    <a:pt x="3863620" y="5721338"/>
                  </a:lnTo>
                  <a:lnTo>
                    <a:pt x="3877590" y="5724513"/>
                  </a:lnTo>
                  <a:lnTo>
                    <a:pt x="3866795" y="5742293"/>
                  </a:lnTo>
                  <a:lnTo>
                    <a:pt x="3856635" y="5748008"/>
                  </a:lnTo>
                  <a:lnTo>
                    <a:pt x="3842665" y="5744833"/>
                  </a:lnTo>
                  <a:lnTo>
                    <a:pt x="3826790" y="5741341"/>
                  </a:lnTo>
                  <a:lnTo>
                    <a:pt x="3824885" y="5753088"/>
                  </a:lnTo>
                  <a:lnTo>
                    <a:pt x="3843935" y="5754358"/>
                  </a:lnTo>
                  <a:lnTo>
                    <a:pt x="3859810" y="5761343"/>
                  </a:lnTo>
                  <a:lnTo>
                    <a:pt x="3859810" y="5770868"/>
                  </a:lnTo>
                  <a:lnTo>
                    <a:pt x="3873463" y="5773091"/>
                  </a:lnTo>
                  <a:lnTo>
                    <a:pt x="3873463" y="5765471"/>
                  </a:lnTo>
                  <a:lnTo>
                    <a:pt x="3896958" y="5779123"/>
                  </a:lnTo>
                  <a:lnTo>
                    <a:pt x="3902673" y="5794681"/>
                  </a:lnTo>
                  <a:lnTo>
                    <a:pt x="3910928" y="5801031"/>
                  </a:lnTo>
                  <a:lnTo>
                    <a:pt x="3926803" y="5801983"/>
                  </a:lnTo>
                  <a:lnTo>
                    <a:pt x="3934423" y="5814366"/>
                  </a:lnTo>
                  <a:lnTo>
                    <a:pt x="3958870" y="5825796"/>
                  </a:lnTo>
                  <a:lnTo>
                    <a:pt x="3967443" y="5835321"/>
                  </a:lnTo>
                  <a:lnTo>
                    <a:pt x="3962045" y="5852148"/>
                  </a:lnTo>
                  <a:lnTo>
                    <a:pt x="3965538" y="5857546"/>
                  </a:lnTo>
                  <a:lnTo>
                    <a:pt x="3961410" y="5863896"/>
                  </a:lnTo>
                  <a:lnTo>
                    <a:pt x="3971888" y="5877231"/>
                  </a:lnTo>
                  <a:lnTo>
                    <a:pt x="3979508" y="5891201"/>
                  </a:lnTo>
                  <a:lnTo>
                    <a:pt x="3962680" y="5894376"/>
                  </a:lnTo>
                  <a:lnTo>
                    <a:pt x="3953790" y="5883581"/>
                  </a:lnTo>
                  <a:lnTo>
                    <a:pt x="3943313" y="5883898"/>
                  </a:lnTo>
                  <a:lnTo>
                    <a:pt x="3931565" y="5869293"/>
                  </a:lnTo>
                  <a:lnTo>
                    <a:pt x="3922993" y="5864213"/>
                  </a:lnTo>
                  <a:lnTo>
                    <a:pt x="3926168" y="5853736"/>
                  </a:lnTo>
                  <a:lnTo>
                    <a:pt x="3912515" y="5851513"/>
                  </a:lnTo>
                  <a:lnTo>
                    <a:pt x="3896640" y="5857863"/>
                  </a:lnTo>
                  <a:lnTo>
                    <a:pt x="3902038" y="5864213"/>
                  </a:lnTo>
                  <a:lnTo>
                    <a:pt x="3876638" y="5865801"/>
                  </a:lnTo>
                  <a:lnTo>
                    <a:pt x="3869676" y="5859999"/>
                  </a:lnTo>
                  <a:lnTo>
                    <a:pt x="3872889" y="5872612"/>
                  </a:lnTo>
                  <a:lnTo>
                    <a:pt x="3882402" y="5876432"/>
                  </a:lnTo>
                  <a:lnTo>
                    <a:pt x="3876060" y="5884073"/>
                  </a:lnTo>
                  <a:lnTo>
                    <a:pt x="3885572" y="5885983"/>
                  </a:lnTo>
                  <a:lnTo>
                    <a:pt x="3890012" y="5900946"/>
                  </a:lnTo>
                  <a:lnTo>
                    <a:pt x="3899524" y="5904766"/>
                  </a:lnTo>
                  <a:lnTo>
                    <a:pt x="3904597" y="5906039"/>
                  </a:lnTo>
                  <a:lnTo>
                    <a:pt x="3900475" y="5893623"/>
                  </a:lnTo>
                  <a:lnTo>
                    <a:pt x="3905865" y="5891076"/>
                  </a:lnTo>
                  <a:lnTo>
                    <a:pt x="3914109" y="5897444"/>
                  </a:lnTo>
                  <a:lnTo>
                    <a:pt x="3915378" y="5910178"/>
                  </a:lnTo>
                  <a:lnTo>
                    <a:pt x="3919500" y="5911133"/>
                  </a:lnTo>
                  <a:lnTo>
                    <a:pt x="3917914" y="5917500"/>
                  </a:lnTo>
                  <a:lnTo>
                    <a:pt x="3909353" y="5928325"/>
                  </a:lnTo>
                  <a:lnTo>
                    <a:pt x="3900792" y="5927370"/>
                  </a:lnTo>
                  <a:lnTo>
                    <a:pt x="3896670" y="5934692"/>
                  </a:lnTo>
                  <a:lnTo>
                    <a:pt x="3888109" y="5943288"/>
                  </a:lnTo>
                  <a:lnTo>
                    <a:pt x="3885255" y="5943288"/>
                  </a:lnTo>
                  <a:lnTo>
                    <a:pt x="3877646" y="5931508"/>
                  </a:lnTo>
                  <a:lnTo>
                    <a:pt x="3885890" y="5928325"/>
                  </a:lnTo>
                  <a:lnTo>
                    <a:pt x="3869084" y="5922276"/>
                  </a:lnTo>
                  <a:lnTo>
                    <a:pt x="3867816" y="5915909"/>
                  </a:lnTo>
                  <a:lnTo>
                    <a:pt x="3855133" y="5918137"/>
                  </a:lnTo>
                  <a:lnTo>
                    <a:pt x="3854182" y="5924504"/>
                  </a:lnTo>
                  <a:lnTo>
                    <a:pt x="3863060" y="5935010"/>
                  </a:lnTo>
                  <a:lnTo>
                    <a:pt x="3860840" y="5953794"/>
                  </a:lnTo>
                  <a:lnTo>
                    <a:pt x="3870353" y="5967801"/>
                  </a:lnTo>
                  <a:lnTo>
                    <a:pt x="3875109" y="5982128"/>
                  </a:lnTo>
                  <a:lnTo>
                    <a:pt x="3877011" y="6000274"/>
                  </a:lnTo>
                  <a:lnTo>
                    <a:pt x="3872255" y="6015237"/>
                  </a:lnTo>
                  <a:lnTo>
                    <a:pt x="3882719" y="6024470"/>
                  </a:lnTo>
                  <a:lnTo>
                    <a:pt x="3879548" y="6031792"/>
                  </a:lnTo>
                  <a:lnTo>
                    <a:pt x="3895402" y="6043571"/>
                  </a:lnTo>
                  <a:lnTo>
                    <a:pt x="3883987" y="6049938"/>
                  </a:lnTo>
                  <a:lnTo>
                    <a:pt x="3876377" y="6034975"/>
                  </a:lnTo>
                  <a:lnTo>
                    <a:pt x="3869084" y="6033384"/>
                  </a:lnTo>
                  <a:lnTo>
                    <a:pt x="3870987" y="6043571"/>
                  </a:lnTo>
                  <a:lnTo>
                    <a:pt x="3861475" y="6043890"/>
                  </a:lnTo>
                  <a:lnTo>
                    <a:pt x="3862743" y="6038477"/>
                  </a:lnTo>
                  <a:lnTo>
                    <a:pt x="3855133" y="6021604"/>
                  </a:lnTo>
                  <a:lnTo>
                    <a:pt x="3844352" y="6001866"/>
                  </a:lnTo>
                  <a:lnTo>
                    <a:pt x="3829767" y="6006960"/>
                  </a:lnTo>
                  <a:lnTo>
                    <a:pt x="3819303" y="6033702"/>
                  </a:lnTo>
                  <a:lnTo>
                    <a:pt x="3822791" y="6054714"/>
                  </a:lnTo>
                  <a:lnTo>
                    <a:pt x="3818352" y="6048665"/>
                  </a:lnTo>
                  <a:lnTo>
                    <a:pt x="3813279" y="6051849"/>
                  </a:lnTo>
                  <a:lnTo>
                    <a:pt x="3807889" y="6038796"/>
                  </a:lnTo>
                  <a:lnTo>
                    <a:pt x="3800279" y="5999956"/>
                  </a:lnTo>
                  <a:lnTo>
                    <a:pt x="3792669" y="5995817"/>
                  </a:lnTo>
                  <a:lnTo>
                    <a:pt x="3790132" y="5987540"/>
                  </a:lnTo>
                  <a:lnTo>
                    <a:pt x="3779986" y="5986585"/>
                  </a:lnTo>
                  <a:lnTo>
                    <a:pt x="3777449" y="5971622"/>
                  </a:lnTo>
                  <a:lnTo>
                    <a:pt x="3764132" y="5978944"/>
                  </a:lnTo>
                  <a:lnTo>
                    <a:pt x="3758742" y="6006641"/>
                  </a:lnTo>
                  <a:lnTo>
                    <a:pt x="3753351" y="5998046"/>
                  </a:lnTo>
                  <a:lnTo>
                    <a:pt x="3745107" y="6002503"/>
                  </a:lnTo>
                  <a:lnTo>
                    <a:pt x="3734327" y="5982446"/>
                  </a:lnTo>
                  <a:lnTo>
                    <a:pt x="3733058" y="5960479"/>
                  </a:lnTo>
                  <a:lnTo>
                    <a:pt x="3742571" y="5949973"/>
                  </a:lnTo>
                  <a:lnTo>
                    <a:pt x="3737814" y="5927688"/>
                  </a:lnTo>
                  <a:lnTo>
                    <a:pt x="3721961" y="5903493"/>
                  </a:lnTo>
                  <a:lnTo>
                    <a:pt x="3708326" y="5898080"/>
                  </a:lnTo>
                  <a:lnTo>
                    <a:pt x="3701985" y="5903493"/>
                  </a:lnTo>
                  <a:lnTo>
                    <a:pt x="3694375" y="5879297"/>
                  </a:lnTo>
                  <a:lnTo>
                    <a:pt x="3681692" y="5876432"/>
                  </a:lnTo>
                  <a:cubicBezTo>
                    <a:pt x="3681586" y="5871869"/>
                    <a:pt x="3681481" y="5867305"/>
                    <a:pt x="3681375" y="5862742"/>
                  </a:cubicBezTo>
                  <a:lnTo>
                    <a:pt x="3690887" y="5862742"/>
                  </a:lnTo>
                  <a:lnTo>
                    <a:pt x="3711814" y="5839820"/>
                  </a:lnTo>
                  <a:lnTo>
                    <a:pt x="3709595" y="5824221"/>
                  </a:lnTo>
                  <a:lnTo>
                    <a:pt x="3710863" y="5820082"/>
                  </a:lnTo>
                  <a:lnTo>
                    <a:pt x="3725448" y="5835682"/>
                  </a:lnTo>
                  <a:lnTo>
                    <a:pt x="3740351" y="5836637"/>
                  </a:lnTo>
                  <a:lnTo>
                    <a:pt x="3746693" y="5826131"/>
                  </a:lnTo>
                  <a:lnTo>
                    <a:pt x="3762547" y="5819764"/>
                  </a:lnTo>
                  <a:lnTo>
                    <a:pt x="3788230" y="5838547"/>
                  </a:lnTo>
                  <a:lnTo>
                    <a:pt x="3812328" y="5846824"/>
                  </a:lnTo>
                  <a:lnTo>
                    <a:pt x="3836426" y="5846506"/>
                  </a:lnTo>
                  <a:lnTo>
                    <a:pt x="3849426" y="5860196"/>
                  </a:lnTo>
                  <a:lnTo>
                    <a:pt x="3857036" y="5860832"/>
                  </a:lnTo>
                  <a:lnTo>
                    <a:pt x="3868367" y="5859082"/>
                  </a:lnTo>
                  <a:lnTo>
                    <a:pt x="3859493" y="5854053"/>
                  </a:lnTo>
                  <a:lnTo>
                    <a:pt x="3872193" y="5847703"/>
                  </a:lnTo>
                  <a:lnTo>
                    <a:pt x="3883940" y="5850878"/>
                  </a:lnTo>
                  <a:lnTo>
                    <a:pt x="3893465" y="5849608"/>
                  </a:lnTo>
                  <a:lnTo>
                    <a:pt x="3889020" y="5840083"/>
                  </a:lnTo>
                  <a:lnTo>
                    <a:pt x="3876320" y="5835003"/>
                  </a:lnTo>
                  <a:lnTo>
                    <a:pt x="3868065" y="5837226"/>
                  </a:lnTo>
                  <a:lnTo>
                    <a:pt x="3859493" y="5833098"/>
                  </a:lnTo>
                  <a:lnTo>
                    <a:pt x="3843618" y="5815318"/>
                  </a:lnTo>
                  <a:lnTo>
                    <a:pt x="3845523" y="5828971"/>
                  </a:lnTo>
                  <a:lnTo>
                    <a:pt x="3830918" y="5828018"/>
                  </a:lnTo>
                  <a:lnTo>
                    <a:pt x="3827743" y="5814366"/>
                  </a:lnTo>
                  <a:lnTo>
                    <a:pt x="3823298" y="5817541"/>
                  </a:lnTo>
                  <a:lnTo>
                    <a:pt x="3811550" y="5810556"/>
                  </a:lnTo>
                  <a:lnTo>
                    <a:pt x="3797898" y="5817858"/>
                  </a:lnTo>
                  <a:lnTo>
                    <a:pt x="3787420" y="5809286"/>
                  </a:lnTo>
                  <a:lnTo>
                    <a:pt x="3761703" y="5813096"/>
                  </a:lnTo>
                  <a:lnTo>
                    <a:pt x="3753765" y="5811826"/>
                  </a:lnTo>
                  <a:lnTo>
                    <a:pt x="3747415" y="5811191"/>
                  </a:lnTo>
                  <a:lnTo>
                    <a:pt x="3742653" y="5810873"/>
                  </a:lnTo>
                  <a:lnTo>
                    <a:pt x="3741383" y="5811191"/>
                  </a:lnTo>
                  <a:lnTo>
                    <a:pt x="3739478" y="5812461"/>
                  </a:lnTo>
                  <a:lnTo>
                    <a:pt x="3735985" y="5815636"/>
                  </a:lnTo>
                  <a:lnTo>
                    <a:pt x="3732810" y="5818811"/>
                  </a:lnTo>
                  <a:lnTo>
                    <a:pt x="3731223" y="5820398"/>
                  </a:lnTo>
                  <a:lnTo>
                    <a:pt x="3715348" y="5816588"/>
                  </a:lnTo>
                  <a:lnTo>
                    <a:pt x="3704553" y="5800713"/>
                  </a:lnTo>
                  <a:lnTo>
                    <a:pt x="3697250" y="5808968"/>
                  </a:lnTo>
                  <a:lnTo>
                    <a:pt x="3695345" y="5816588"/>
                  </a:lnTo>
                  <a:lnTo>
                    <a:pt x="3687725" y="5812461"/>
                  </a:lnTo>
                  <a:lnTo>
                    <a:pt x="3684550" y="5801031"/>
                  </a:lnTo>
                  <a:lnTo>
                    <a:pt x="3675978" y="5789283"/>
                  </a:lnTo>
                  <a:cubicBezTo>
                    <a:pt x="3676295" y="5785896"/>
                    <a:pt x="3676613" y="5782510"/>
                    <a:pt x="3676930" y="5779123"/>
                  </a:cubicBezTo>
                  <a:lnTo>
                    <a:pt x="3668358" y="5781028"/>
                  </a:lnTo>
                  <a:lnTo>
                    <a:pt x="3665183" y="5764201"/>
                  </a:lnTo>
                  <a:lnTo>
                    <a:pt x="3650260" y="5761343"/>
                  </a:lnTo>
                  <a:lnTo>
                    <a:pt x="3646133" y="5750548"/>
                  </a:lnTo>
                  <a:lnTo>
                    <a:pt x="3652165" y="5740071"/>
                  </a:lnTo>
                  <a:lnTo>
                    <a:pt x="3667088" y="5735943"/>
                  </a:lnTo>
                  <a:lnTo>
                    <a:pt x="3675343" y="5743881"/>
                  </a:lnTo>
                  <a:lnTo>
                    <a:pt x="3683915" y="5747056"/>
                  </a:lnTo>
                  <a:lnTo>
                    <a:pt x="3681693" y="5733403"/>
                  </a:lnTo>
                  <a:lnTo>
                    <a:pt x="3676613" y="5727371"/>
                  </a:lnTo>
                  <a:lnTo>
                    <a:pt x="3660738" y="5728323"/>
                  </a:lnTo>
                  <a:lnTo>
                    <a:pt x="3654388" y="5720068"/>
                  </a:lnTo>
                  <a:lnTo>
                    <a:pt x="3648990" y="5730546"/>
                  </a:lnTo>
                  <a:lnTo>
                    <a:pt x="3645815" y="5739118"/>
                  </a:lnTo>
                  <a:lnTo>
                    <a:pt x="3641370" y="5733721"/>
                  </a:lnTo>
                  <a:lnTo>
                    <a:pt x="3639465" y="5722291"/>
                  </a:lnTo>
                  <a:lnTo>
                    <a:pt x="3631845" y="5709591"/>
                  </a:lnTo>
                  <a:lnTo>
                    <a:pt x="3615018" y="5708956"/>
                  </a:lnTo>
                  <a:lnTo>
                    <a:pt x="3602000" y="5689906"/>
                  </a:lnTo>
                  <a:lnTo>
                    <a:pt x="3606128" y="5683556"/>
                  </a:lnTo>
                  <a:lnTo>
                    <a:pt x="3595968" y="5682286"/>
                  </a:lnTo>
                  <a:cubicBezTo>
                    <a:pt x="3595650" y="5676888"/>
                    <a:pt x="3595333" y="5671491"/>
                    <a:pt x="3595015" y="5666093"/>
                  </a:cubicBezTo>
                  <a:lnTo>
                    <a:pt x="3588665" y="5656886"/>
                  </a:lnTo>
                  <a:lnTo>
                    <a:pt x="3589618" y="5650536"/>
                  </a:lnTo>
                  <a:lnTo>
                    <a:pt x="3582315" y="5649583"/>
                  </a:lnTo>
                  <a:lnTo>
                    <a:pt x="3578188" y="5641963"/>
                  </a:lnTo>
                  <a:lnTo>
                    <a:pt x="3578378" y="5641929"/>
                  </a:lnTo>
                  <a:lnTo>
                    <a:pt x="3574656" y="5639745"/>
                  </a:lnTo>
                  <a:lnTo>
                    <a:pt x="3577496" y="5632442"/>
                  </a:lnTo>
                  <a:lnTo>
                    <a:pt x="3571816" y="5618155"/>
                  </a:lnTo>
                  <a:lnTo>
                    <a:pt x="3557613" y="5606090"/>
                  </a:lnTo>
                  <a:lnTo>
                    <a:pt x="3537414" y="5597200"/>
                  </a:lnTo>
                  <a:lnTo>
                    <a:pt x="3526999" y="5579420"/>
                  </a:lnTo>
                  <a:lnTo>
                    <a:pt x="3525737" y="5573387"/>
                  </a:lnTo>
                  <a:lnTo>
                    <a:pt x="3515006" y="5557830"/>
                  </a:lnTo>
                  <a:lnTo>
                    <a:pt x="3517847" y="5553067"/>
                  </a:lnTo>
                  <a:lnTo>
                    <a:pt x="3527946" y="5560052"/>
                  </a:lnTo>
                  <a:lnTo>
                    <a:pt x="3526684" y="5550845"/>
                  </a:lnTo>
                  <a:cubicBezTo>
                    <a:pt x="3526894" y="5549469"/>
                    <a:pt x="3527105" y="5548093"/>
                    <a:pt x="3527315" y="5546717"/>
                  </a:cubicBezTo>
                  <a:lnTo>
                    <a:pt x="3520372" y="5543860"/>
                  </a:lnTo>
                  <a:lnTo>
                    <a:pt x="3514691" y="5534970"/>
                  </a:lnTo>
                  <a:lnTo>
                    <a:pt x="3514691" y="5523540"/>
                  </a:lnTo>
                  <a:lnTo>
                    <a:pt x="3522581" y="5513062"/>
                  </a:lnTo>
                  <a:lnTo>
                    <a:pt x="3527946" y="5504490"/>
                  </a:lnTo>
                  <a:lnTo>
                    <a:pt x="3529840" y="5490202"/>
                  </a:lnTo>
                  <a:lnTo>
                    <a:pt x="3531418" y="5480995"/>
                  </a:lnTo>
                  <a:lnTo>
                    <a:pt x="3523843" y="5473057"/>
                  </a:lnTo>
                  <a:lnTo>
                    <a:pt x="3532365" y="5464485"/>
                  </a:lnTo>
                  <a:lnTo>
                    <a:pt x="3526053" y="5451784"/>
                  </a:lnTo>
                  <a:lnTo>
                    <a:pt x="3523212" y="5445434"/>
                  </a:lnTo>
                  <a:lnTo>
                    <a:pt x="3529524" y="5441307"/>
                  </a:lnTo>
                  <a:lnTo>
                    <a:pt x="3524159" y="5427337"/>
                  </a:lnTo>
                  <a:lnTo>
                    <a:pt x="3527946" y="5420352"/>
                  </a:lnTo>
                  <a:lnTo>
                    <a:pt x="3540570" y="5404794"/>
                  </a:lnTo>
                  <a:lnTo>
                    <a:pt x="3535836" y="5397809"/>
                  </a:lnTo>
                  <a:lnTo>
                    <a:pt x="3526053" y="5394952"/>
                  </a:lnTo>
                  <a:lnTo>
                    <a:pt x="3525643" y="5394317"/>
                  </a:lnTo>
                  <a:lnTo>
                    <a:pt x="3516101" y="5394317"/>
                  </a:lnTo>
                  <a:lnTo>
                    <a:pt x="3512284" y="5386716"/>
                  </a:lnTo>
                  <a:lnTo>
                    <a:pt x="3510694" y="5374048"/>
                  </a:lnTo>
                  <a:lnTo>
                    <a:pt x="3492882" y="5352511"/>
                  </a:lnTo>
                  <a:lnTo>
                    <a:pt x="3469663" y="5340159"/>
                  </a:lnTo>
                  <a:lnTo>
                    <a:pt x="3460121" y="5329707"/>
                  </a:lnTo>
                  <a:lnTo>
                    <a:pt x="3445809" y="5327807"/>
                  </a:lnTo>
                  <a:lnTo>
                    <a:pt x="3441674" y="5318622"/>
                  </a:lnTo>
                  <a:lnTo>
                    <a:pt x="3448671" y="5320839"/>
                  </a:lnTo>
                  <a:lnTo>
                    <a:pt x="3454396" y="5318939"/>
                  </a:lnTo>
                  <a:lnTo>
                    <a:pt x="3455032" y="5310071"/>
                  </a:lnTo>
                  <a:lnTo>
                    <a:pt x="3445596" y="5305079"/>
                  </a:lnTo>
                  <a:lnTo>
                    <a:pt x="3448013" y="5314939"/>
                  </a:lnTo>
                  <a:lnTo>
                    <a:pt x="3441636" y="5312732"/>
                  </a:lnTo>
                  <a:lnTo>
                    <a:pt x="3436217" y="5308949"/>
                  </a:lnTo>
                  <a:lnTo>
                    <a:pt x="3431434" y="5305166"/>
                  </a:lnTo>
                  <a:lnTo>
                    <a:pt x="3427927" y="5302014"/>
                  </a:lnTo>
                  <a:lnTo>
                    <a:pt x="3425696" y="5298861"/>
                  </a:lnTo>
                  <a:lnTo>
                    <a:pt x="3423145" y="5296654"/>
                  </a:lnTo>
                  <a:lnTo>
                    <a:pt x="3420913" y="5295078"/>
                  </a:lnTo>
                  <a:lnTo>
                    <a:pt x="3393814" y="5279000"/>
                  </a:lnTo>
                  <a:lnTo>
                    <a:pt x="3380105" y="5263238"/>
                  </a:lnTo>
                  <a:lnTo>
                    <a:pt x="3365758" y="5256303"/>
                  </a:lnTo>
                  <a:lnTo>
                    <a:pt x="3371178" y="5268913"/>
                  </a:lnTo>
                  <a:lnTo>
                    <a:pt x="3355875" y="5258509"/>
                  </a:lnTo>
                  <a:lnTo>
                    <a:pt x="3332601" y="5247476"/>
                  </a:lnTo>
                  <a:lnTo>
                    <a:pt x="3320486" y="5245269"/>
                  </a:lnTo>
                  <a:lnTo>
                    <a:pt x="3301995" y="5240855"/>
                  </a:lnTo>
                  <a:lnTo>
                    <a:pt x="3294025" y="5229506"/>
                  </a:lnTo>
                  <a:lnTo>
                    <a:pt x="3321124" y="5232974"/>
                  </a:lnTo>
                  <a:lnTo>
                    <a:pt x="3333877" y="5237072"/>
                  </a:lnTo>
                  <a:lnTo>
                    <a:pt x="3352368" y="5241171"/>
                  </a:lnTo>
                  <a:lnTo>
                    <a:pt x="3357469" y="5244954"/>
                  </a:lnTo>
                  <a:lnTo>
                    <a:pt x="3355237" y="5235496"/>
                  </a:lnTo>
                  <a:lnTo>
                    <a:pt x="3357761" y="5233854"/>
                  </a:lnTo>
                  <a:lnTo>
                    <a:pt x="3374251" y="5226890"/>
                  </a:lnTo>
                  <a:lnTo>
                    <a:pt x="3376538" y="5226649"/>
                  </a:lnTo>
                  <a:cubicBezTo>
                    <a:pt x="3376489" y="5226428"/>
                    <a:pt x="3376439" y="5226207"/>
                    <a:pt x="3376390" y="5225986"/>
                  </a:cubicBezTo>
                  <a:lnTo>
                    <a:pt x="3374251" y="5226890"/>
                  </a:lnTo>
                  <a:lnTo>
                    <a:pt x="3367352" y="5227615"/>
                  </a:lnTo>
                  <a:lnTo>
                    <a:pt x="3357761" y="5233854"/>
                  </a:lnTo>
                  <a:lnTo>
                    <a:pt x="3355306" y="5234891"/>
                  </a:lnTo>
                  <a:lnTo>
                    <a:pt x="3346733" y="5230124"/>
                  </a:lnTo>
                  <a:lnTo>
                    <a:pt x="3354671" y="5222815"/>
                  </a:lnTo>
                  <a:lnTo>
                    <a:pt x="3358798" y="5218366"/>
                  </a:lnTo>
                  <a:cubicBezTo>
                    <a:pt x="3359425" y="5217528"/>
                    <a:pt x="3359183" y="5217140"/>
                    <a:pt x="3358436" y="5217784"/>
                  </a:cubicBezTo>
                  <a:lnTo>
                    <a:pt x="3354315" y="5222229"/>
                  </a:lnTo>
                  <a:lnTo>
                    <a:pt x="3340052" y="5224452"/>
                  </a:lnTo>
                  <a:lnTo>
                    <a:pt x="3327374" y="5222547"/>
                  </a:lnTo>
                  <a:lnTo>
                    <a:pt x="3291558" y="5197464"/>
                  </a:lnTo>
                  <a:lnTo>
                    <a:pt x="3284585" y="5183177"/>
                  </a:lnTo>
                  <a:lnTo>
                    <a:pt x="3262715" y="5167619"/>
                  </a:lnTo>
                  <a:lnTo>
                    <a:pt x="3236724" y="5163492"/>
                  </a:lnTo>
                  <a:lnTo>
                    <a:pt x="3223095" y="5169842"/>
                  </a:lnTo>
                  <a:lnTo>
                    <a:pt x="3197105" y="5168889"/>
                  </a:lnTo>
                  <a:lnTo>
                    <a:pt x="3185694" y="5151744"/>
                  </a:lnTo>
                  <a:lnTo>
                    <a:pt x="3187913" y="5144442"/>
                  </a:lnTo>
                  <a:lnTo>
                    <a:pt x="3160338" y="5123804"/>
                  </a:lnTo>
                  <a:lnTo>
                    <a:pt x="3116598" y="5068242"/>
                  </a:lnTo>
                  <a:cubicBezTo>
                    <a:pt x="3116492" y="5066760"/>
                    <a:pt x="3116387" y="5065279"/>
                    <a:pt x="3116281" y="5063797"/>
                  </a:cubicBezTo>
                  <a:lnTo>
                    <a:pt x="3125790" y="5065067"/>
                  </a:lnTo>
                  <a:lnTo>
                    <a:pt x="3132129" y="5063797"/>
                  </a:lnTo>
                  <a:lnTo>
                    <a:pt x="3125790" y="5056494"/>
                  </a:lnTo>
                  <a:lnTo>
                    <a:pt x="3125790" y="5052049"/>
                  </a:lnTo>
                  <a:lnTo>
                    <a:pt x="3141637" y="5060622"/>
                  </a:lnTo>
                  <a:lnTo>
                    <a:pt x="3152097" y="5071099"/>
                  </a:lnTo>
                  <a:lnTo>
                    <a:pt x="3154316" y="5061257"/>
                  </a:lnTo>
                  <a:lnTo>
                    <a:pt x="3144807" y="5059669"/>
                  </a:lnTo>
                  <a:lnTo>
                    <a:pt x="3123571" y="5040937"/>
                  </a:lnTo>
                  <a:lnTo>
                    <a:pt x="3111844" y="5026014"/>
                  </a:lnTo>
                  <a:lnTo>
                    <a:pt x="3105187" y="5012679"/>
                  </a:lnTo>
                  <a:lnTo>
                    <a:pt x="3100750" y="4980612"/>
                  </a:lnTo>
                  <a:lnTo>
                    <a:pt x="3093143" y="4963149"/>
                  </a:lnTo>
                  <a:lnTo>
                    <a:pt x="3070005" y="4933621"/>
                  </a:lnTo>
                  <a:lnTo>
                    <a:pt x="3053524" y="4927589"/>
                  </a:lnTo>
                  <a:lnTo>
                    <a:pt x="3045283" y="4918064"/>
                  </a:lnTo>
                  <a:lnTo>
                    <a:pt x="3030703" y="4921239"/>
                  </a:lnTo>
                  <a:lnTo>
                    <a:pt x="3025314" y="4945686"/>
                  </a:lnTo>
                  <a:lnTo>
                    <a:pt x="3027850" y="4958386"/>
                  </a:lnTo>
                  <a:lnTo>
                    <a:pt x="3018341" y="4971086"/>
                  </a:lnTo>
                  <a:lnTo>
                    <a:pt x="3016123" y="4966006"/>
                  </a:lnTo>
                  <a:lnTo>
                    <a:pt x="3012953" y="4975531"/>
                  </a:lnTo>
                  <a:lnTo>
                    <a:pt x="3006931" y="4990137"/>
                  </a:lnTo>
                  <a:lnTo>
                    <a:pt x="3005980" y="4995217"/>
                  </a:lnTo>
                  <a:lnTo>
                    <a:pt x="2992351" y="4986962"/>
                  </a:lnTo>
                  <a:lnTo>
                    <a:pt x="2988547" y="4967276"/>
                  </a:lnTo>
                  <a:lnTo>
                    <a:pt x="2977137" y="4958704"/>
                  </a:lnTo>
                  <a:lnTo>
                    <a:pt x="2971749" y="4946004"/>
                  </a:lnTo>
                  <a:lnTo>
                    <a:pt x="2974601" y="4927271"/>
                  </a:lnTo>
                  <a:lnTo>
                    <a:pt x="2963825" y="4910444"/>
                  </a:lnTo>
                  <a:lnTo>
                    <a:pt x="2963825" y="4899649"/>
                  </a:lnTo>
                  <a:lnTo>
                    <a:pt x="2976186" y="4893299"/>
                  </a:lnTo>
                  <a:lnTo>
                    <a:pt x="2976672" y="4893377"/>
                  </a:lnTo>
                  <a:lnTo>
                    <a:pt x="2981824" y="4881196"/>
                  </a:lnTo>
                  <a:lnTo>
                    <a:pt x="2977710" y="4874199"/>
                  </a:lnTo>
                  <a:lnTo>
                    <a:pt x="2986888" y="4875471"/>
                  </a:lnTo>
                  <a:lnTo>
                    <a:pt x="2990656" y="4865568"/>
                  </a:lnTo>
                  <a:lnTo>
                    <a:pt x="2977241" y="4873821"/>
                  </a:lnTo>
                  <a:lnTo>
                    <a:pt x="2960110" y="4867464"/>
                  </a:lnTo>
                  <a:lnTo>
                    <a:pt x="2943297" y="4876364"/>
                  </a:lnTo>
                  <a:lnTo>
                    <a:pt x="2927436" y="4870960"/>
                  </a:lnTo>
                  <a:lnTo>
                    <a:pt x="2894761" y="4889077"/>
                  </a:lnTo>
                  <a:lnTo>
                    <a:pt x="2863038" y="4899884"/>
                  </a:lnTo>
                  <a:lnTo>
                    <a:pt x="2852887" y="4901155"/>
                  </a:lnTo>
                  <a:lnTo>
                    <a:pt x="2843053" y="4922132"/>
                  </a:lnTo>
                  <a:lnTo>
                    <a:pt x="2844639" y="4939296"/>
                  </a:lnTo>
                  <a:lnTo>
                    <a:pt x="2862721" y="4962180"/>
                  </a:lnTo>
                  <a:lnTo>
                    <a:pt x="2862721" y="4977118"/>
                  </a:lnTo>
                  <a:lnTo>
                    <a:pt x="2850349" y="4994282"/>
                  </a:lnTo>
                  <a:cubicBezTo>
                    <a:pt x="2850032" y="5004029"/>
                    <a:pt x="2849714" y="5013776"/>
                    <a:pt x="2849397" y="5023523"/>
                  </a:cubicBezTo>
                  <a:lnTo>
                    <a:pt x="2857011" y="5056260"/>
                  </a:lnTo>
                  <a:lnTo>
                    <a:pt x="2892223" y="5094718"/>
                  </a:lnTo>
                  <a:lnTo>
                    <a:pt x="2944566" y="5138580"/>
                  </a:lnTo>
                  <a:lnTo>
                    <a:pt x="2977558" y="5157332"/>
                  </a:lnTo>
                  <a:lnTo>
                    <a:pt x="3003571" y="5234249"/>
                  </a:lnTo>
                  <a:lnTo>
                    <a:pt x="3036880" y="5295274"/>
                  </a:lnTo>
                  <a:lnTo>
                    <a:pt x="3070189" y="5330554"/>
                  </a:lnTo>
                  <a:lnTo>
                    <a:pt x="3108256" y="5352485"/>
                  </a:lnTo>
                  <a:lnTo>
                    <a:pt x="3135855" y="5374416"/>
                  </a:lnTo>
                  <a:lnTo>
                    <a:pt x="3163454" y="5357252"/>
                  </a:lnTo>
                  <a:lnTo>
                    <a:pt x="3164406" y="5364563"/>
                  </a:lnTo>
                  <a:lnTo>
                    <a:pt x="3172019" y="5366787"/>
                  </a:lnTo>
                  <a:lnTo>
                    <a:pt x="3176778" y="5355981"/>
                  </a:lnTo>
                  <a:lnTo>
                    <a:pt x="3188515" y="5351849"/>
                  </a:lnTo>
                  <a:lnTo>
                    <a:pt x="3200252" y="5351531"/>
                  </a:lnTo>
                  <a:lnTo>
                    <a:pt x="3213259" y="5373780"/>
                  </a:lnTo>
                  <a:lnTo>
                    <a:pt x="3204694" y="5384269"/>
                  </a:lnTo>
                  <a:lnTo>
                    <a:pt x="3194225" y="5398253"/>
                  </a:lnTo>
                  <a:lnTo>
                    <a:pt x="3192322" y="5409696"/>
                  </a:lnTo>
                  <a:lnTo>
                    <a:pt x="3203108" y="5431944"/>
                  </a:lnTo>
                  <a:lnTo>
                    <a:pt x="3222141" y="5436712"/>
                  </a:lnTo>
                  <a:lnTo>
                    <a:pt x="3271946" y="5456418"/>
                  </a:lnTo>
                  <a:lnTo>
                    <a:pt x="3322703" y="5478349"/>
                  </a:lnTo>
                  <a:lnTo>
                    <a:pt x="3357281" y="5513629"/>
                  </a:lnTo>
                  <a:lnTo>
                    <a:pt x="3391224" y="5526024"/>
                  </a:lnTo>
                  <a:lnTo>
                    <a:pt x="3404865" y="5541598"/>
                  </a:lnTo>
                  <a:lnTo>
                    <a:pt x="3429609" y="5562576"/>
                  </a:lnTo>
                  <a:lnTo>
                    <a:pt x="3443250" y="5581646"/>
                  </a:lnTo>
                  <a:lnTo>
                    <a:pt x="3435319" y="5601352"/>
                  </a:lnTo>
                  <a:lnTo>
                    <a:pt x="3429926" y="5619469"/>
                  </a:lnTo>
                  <a:lnTo>
                    <a:pt x="3396934" y="5603894"/>
                  </a:lnTo>
                  <a:lnTo>
                    <a:pt x="3382976" y="5572429"/>
                  </a:lnTo>
                  <a:lnTo>
                    <a:pt x="3329999" y="5563529"/>
                  </a:lnTo>
                  <a:lnTo>
                    <a:pt x="3328730" y="5550816"/>
                  </a:lnTo>
                  <a:lnTo>
                    <a:pt x="3336344" y="5546684"/>
                  </a:lnTo>
                  <a:lnTo>
                    <a:pt x="3325558" y="5541280"/>
                  </a:lnTo>
                  <a:lnTo>
                    <a:pt x="3285270" y="5547955"/>
                  </a:lnTo>
                  <a:lnTo>
                    <a:pt x="3262429" y="5574653"/>
                  </a:lnTo>
                  <a:lnTo>
                    <a:pt x="3270043" y="5591499"/>
                  </a:lnTo>
                  <a:lnTo>
                    <a:pt x="3249423" y="5626779"/>
                  </a:lnTo>
                  <a:lnTo>
                    <a:pt x="3268457" y="5643306"/>
                  </a:lnTo>
                  <a:lnTo>
                    <a:pt x="3299228" y="5662059"/>
                  </a:lnTo>
                  <a:lnTo>
                    <a:pt x="3308110" y="5681765"/>
                  </a:lnTo>
                  <a:lnTo>
                    <a:pt x="3314455" y="5708145"/>
                  </a:lnTo>
                  <a:cubicBezTo>
                    <a:pt x="3314243" y="5713760"/>
                    <a:pt x="3314032" y="5719376"/>
                    <a:pt x="3313820" y="5724991"/>
                  </a:cubicBezTo>
                  <a:lnTo>
                    <a:pt x="3292566" y="5728487"/>
                  </a:lnTo>
                  <a:lnTo>
                    <a:pt x="3262112" y="5744697"/>
                  </a:lnTo>
                  <a:cubicBezTo>
                    <a:pt x="3262429" y="5752643"/>
                    <a:pt x="3262747" y="5760588"/>
                    <a:pt x="3263064" y="5768534"/>
                  </a:cubicBezTo>
                  <a:cubicBezTo>
                    <a:pt x="3262852" y="5778811"/>
                    <a:pt x="3262641" y="5789088"/>
                    <a:pt x="3262429" y="5799365"/>
                  </a:cubicBezTo>
                  <a:lnTo>
                    <a:pt x="3221824" y="5842909"/>
                  </a:lnTo>
                  <a:lnTo>
                    <a:pt x="3205963" y="5867382"/>
                  </a:lnTo>
                  <a:lnTo>
                    <a:pt x="3189149" y="5873739"/>
                  </a:lnTo>
                  <a:lnTo>
                    <a:pt x="3175509" y="5861343"/>
                  </a:lnTo>
                  <a:lnTo>
                    <a:pt x="3164406" y="5830831"/>
                  </a:lnTo>
                  <a:lnTo>
                    <a:pt x="3164406" y="5821296"/>
                  </a:lnTo>
                  <a:lnTo>
                    <a:pt x="3185343" y="5813985"/>
                  </a:lnTo>
                  <a:lnTo>
                    <a:pt x="3192639" y="5799047"/>
                  </a:lnTo>
                  <a:lnTo>
                    <a:pt x="3182805" y="5784109"/>
                  </a:lnTo>
                  <a:lnTo>
                    <a:pt x="3187246" y="5774573"/>
                  </a:lnTo>
                  <a:lnTo>
                    <a:pt x="3204059" y="5767263"/>
                  </a:lnTo>
                  <a:lnTo>
                    <a:pt x="3218017" y="5761860"/>
                  </a:lnTo>
                  <a:lnTo>
                    <a:pt x="3220555" y="5742790"/>
                  </a:lnTo>
                  <a:cubicBezTo>
                    <a:pt x="3220238" y="5738128"/>
                    <a:pt x="3219920" y="5733467"/>
                    <a:pt x="3219603" y="5728805"/>
                  </a:cubicBezTo>
                  <a:lnTo>
                    <a:pt x="3207549" y="5710052"/>
                  </a:lnTo>
                  <a:lnTo>
                    <a:pt x="3188198" y="5667144"/>
                  </a:lnTo>
                  <a:lnTo>
                    <a:pt x="3177095" y="5628050"/>
                  </a:lnTo>
                  <a:lnTo>
                    <a:pt x="3159330" y="5606119"/>
                  </a:lnTo>
                  <a:lnTo>
                    <a:pt x="3131731" y="5611840"/>
                  </a:lnTo>
                  <a:lnTo>
                    <a:pt x="3108256" y="5600398"/>
                  </a:lnTo>
                  <a:lnTo>
                    <a:pt x="3096519" y="5576243"/>
                  </a:lnTo>
                  <a:lnTo>
                    <a:pt x="3097788" y="5564800"/>
                  </a:lnTo>
                  <a:lnTo>
                    <a:pt x="3079388" y="5534288"/>
                  </a:lnTo>
                  <a:lnTo>
                    <a:pt x="3052741" y="5543823"/>
                  </a:lnTo>
                  <a:lnTo>
                    <a:pt x="3044176" y="5537784"/>
                  </a:lnTo>
                  <a:lnTo>
                    <a:pt x="3052741" y="5519667"/>
                  </a:lnTo>
                  <a:lnTo>
                    <a:pt x="3034659" y="5516489"/>
                  </a:lnTo>
                  <a:lnTo>
                    <a:pt x="3010232" y="5496783"/>
                  </a:lnTo>
                  <a:lnTo>
                    <a:pt x="2983585" y="5462457"/>
                  </a:lnTo>
                  <a:lnTo>
                    <a:pt x="2953766" y="5469767"/>
                  </a:lnTo>
                  <a:lnTo>
                    <a:pt x="2933780" y="5458325"/>
                  </a:lnTo>
                  <a:lnTo>
                    <a:pt x="2913478" y="5460867"/>
                  </a:lnTo>
                  <a:lnTo>
                    <a:pt x="2861452" y="5422409"/>
                  </a:lnTo>
                  <a:lnTo>
                    <a:pt x="2823067" y="5379501"/>
                  </a:lnTo>
                  <a:lnTo>
                    <a:pt x="2802765" y="5362338"/>
                  </a:lnTo>
                  <a:lnTo>
                    <a:pt x="2789758" y="5336275"/>
                  </a:lnTo>
                  <a:lnTo>
                    <a:pt x="2765332" y="5308941"/>
                  </a:lnTo>
                  <a:lnTo>
                    <a:pt x="2739953" y="5313709"/>
                  </a:lnTo>
                  <a:lnTo>
                    <a:pt x="2730437" y="5321972"/>
                  </a:lnTo>
                  <a:lnTo>
                    <a:pt x="2725044" y="5309259"/>
                  </a:lnTo>
                  <a:lnTo>
                    <a:pt x="2736781" y="5299724"/>
                  </a:lnTo>
                  <a:lnTo>
                    <a:pt x="2719968" y="5285103"/>
                  </a:lnTo>
                  <a:lnTo>
                    <a:pt x="2702838" y="5280336"/>
                  </a:lnTo>
                  <a:lnTo>
                    <a:pt x="2707913" y="5265397"/>
                  </a:lnTo>
                  <a:lnTo>
                    <a:pt x="2688880" y="5254909"/>
                  </a:lnTo>
                  <a:lnTo>
                    <a:pt x="2675873" y="5257133"/>
                  </a:lnTo>
                  <a:lnTo>
                    <a:pt x="2673970" y="5252048"/>
                  </a:lnTo>
                  <a:lnTo>
                    <a:pt x="2681266" y="5238063"/>
                  </a:lnTo>
                  <a:lnTo>
                    <a:pt x="2675556" y="5215179"/>
                  </a:lnTo>
                  <a:lnTo>
                    <a:pt x="2658426" y="5162418"/>
                  </a:lnTo>
                  <a:lnTo>
                    <a:pt x="2652716" y="5132859"/>
                  </a:lnTo>
                  <a:lnTo>
                    <a:pt x="2649543" y="5105207"/>
                  </a:lnTo>
                  <a:lnTo>
                    <a:pt x="2626068" y="5097261"/>
                  </a:lnTo>
                  <a:lnTo>
                    <a:pt x="2593394" y="5088997"/>
                  </a:lnTo>
                  <a:lnTo>
                    <a:pt x="2560085" y="5061027"/>
                  </a:lnTo>
                  <a:lnTo>
                    <a:pt x="2538830" y="5057849"/>
                  </a:lnTo>
                  <a:lnTo>
                    <a:pt x="2522017" y="5051810"/>
                  </a:lnTo>
                  <a:lnTo>
                    <a:pt x="2489343" y="5055306"/>
                  </a:lnTo>
                  <a:lnTo>
                    <a:pt x="2475702" y="5070245"/>
                  </a:lnTo>
                  <a:lnTo>
                    <a:pt x="2452544" y="5107432"/>
                  </a:lnTo>
                  <a:lnTo>
                    <a:pt x="2438269" y="5122370"/>
                  </a:lnTo>
                  <a:lnTo>
                    <a:pt x="2419235" y="5126502"/>
                  </a:lnTo>
                  <a:cubicBezTo>
                    <a:pt x="2419208" y="5126448"/>
                    <a:pt x="2419182" y="5126393"/>
                    <a:pt x="2419155" y="5126339"/>
                  </a:cubicBezTo>
                  <a:lnTo>
                    <a:pt x="2414212" y="5127883"/>
                  </a:lnTo>
                  <a:lnTo>
                    <a:pt x="2409765" y="5122167"/>
                  </a:lnTo>
                  <a:lnTo>
                    <a:pt x="2400235" y="5125343"/>
                  </a:lnTo>
                  <a:cubicBezTo>
                    <a:pt x="2400231" y="5125352"/>
                    <a:pt x="2400227" y="5125360"/>
                    <a:pt x="2400223" y="5125369"/>
                  </a:cubicBezTo>
                  <a:lnTo>
                    <a:pt x="2408524" y="5122854"/>
                  </a:lnTo>
                  <a:lnTo>
                    <a:pt x="2412969" y="5128049"/>
                  </a:lnTo>
                  <a:lnTo>
                    <a:pt x="2397053" y="5131996"/>
                  </a:lnTo>
                  <a:lnTo>
                    <a:pt x="2396741" y="5132647"/>
                  </a:lnTo>
                  <a:lnTo>
                    <a:pt x="2385305" y="5136458"/>
                  </a:lnTo>
                  <a:lnTo>
                    <a:pt x="2383717" y="5137411"/>
                  </a:lnTo>
                  <a:lnTo>
                    <a:pt x="2384034" y="5136458"/>
                  </a:lnTo>
                  <a:lnTo>
                    <a:pt x="2380858" y="5135823"/>
                  </a:lnTo>
                  <a:lnTo>
                    <a:pt x="2379587" y="5136458"/>
                  </a:lnTo>
                  <a:lnTo>
                    <a:pt x="2377999" y="5136458"/>
                  </a:lnTo>
                  <a:lnTo>
                    <a:pt x="2377046" y="5136776"/>
                  </a:lnTo>
                  <a:lnTo>
                    <a:pt x="2375775" y="5137411"/>
                  </a:lnTo>
                  <a:lnTo>
                    <a:pt x="2375140" y="5138046"/>
                  </a:lnTo>
                  <a:lnTo>
                    <a:pt x="2374822" y="5138999"/>
                  </a:lnTo>
                  <a:lnTo>
                    <a:pt x="2374187" y="5141857"/>
                  </a:lnTo>
                  <a:lnTo>
                    <a:pt x="2374504" y="5141857"/>
                  </a:lnTo>
                  <a:lnTo>
                    <a:pt x="2375140" y="5142175"/>
                  </a:lnTo>
                  <a:lnTo>
                    <a:pt x="2377363" y="5141540"/>
                  </a:lnTo>
                  <a:lnTo>
                    <a:pt x="2351950" y="5159642"/>
                  </a:lnTo>
                  <a:lnTo>
                    <a:pt x="2327490" y="5172345"/>
                  </a:lnTo>
                  <a:lnTo>
                    <a:pt x="2305572" y="5206327"/>
                  </a:lnTo>
                  <a:lnTo>
                    <a:pt x="2275076" y="5219348"/>
                  </a:lnTo>
                  <a:lnTo>
                    <a:pt x="2232509" y="5220936"/>
                  </a:lnTo>
                  <a:lnTo>
                    <a:pt x="2188037" y="5202198"/>
                  </a:lnTo>
                  <a:lnTo>
                    <a:pt x="2180413" y="5189812"/>
                  </a:lnTo>
                  <a:lnTo>
                    <a:pt x="2143246" y="5174251"/>
                  </a:lnTo>
                  <a:lnTo>
                    <a:pt x="2120057" y="5189177"/>
                  </a:lnTo>
                  <a:lnTo>
                    <a:pt x="2104174" y="5175521"/>
                  </a:lnTo>
                  <a:lnTo>
                    <a:pt x="2082891" y="5171710"/>
                  </a:lnTo>
                  <a:lnTo>
                    <a:pt x="2058431" y="5159324"/>
                  </a:lnTo>
                  <a:lnTo>
                    <a:pt x="2040324" y="5164723"/>
                  </a:lnTo>
                  <a:lnTo>
                    <a:pt x="2022535" y="5181555"/>
                  </a:lnTo>
                  <a:lnTo>
                    <a:pt x="2004746" y="5192353"/>
                  </a:lnTo>
                  <a:lnTo>
                    <a:pt x="1967897" y="5205374"/>
                  </a:lnTo>
                  <a:lnTo>
                    <a:pt x="1959638" y="5239356"/>
                  </a:lnTo>
                  <a:lnTo>
                    <a:pt x="1951061" y="5251106"/>
                  </a:lnTo>
                  <a:lnTo>
                    <a:pt x="1959638" y="5255870"/>
                  </a:lnTo>
                  <a:cubicBezTo>
                    <a:pt x="1959956" y="5252377"/>
                    <a:pt x="1960273" y="5248883"/>
                    <a:pt x="1960591" y="5245390"/>
                  </a:cubicBezTo>
                  <a:lnTo>
                    <a:pt x="1963767" y="5259046"/>
                  </a:lnTo>
                  <a:lnTo>
                    <a:pt x="1959955" y="5274925"/>
                  </a:lnTo>
                  <a:lnTo>
                    <a:pt x="1964720" y="5288899"/>
                  </a:lnTo>
                  <a:lnTo>
                    <a:pt x="1963974" y="5289811"/>
                  </a:lnTo>
                  <a:lnTo>
                    <a:pt x="1973866" y="5295679"/>
                  </a:lnTo>
                  <a:lnTo>
                    <a:pt x="1970058" y="5311533"/>
                  </a:lnTo>
                  <a:lnTo>
                    <a:pt x="1985925" y="5317557"/>
                  </a:lnTo>
                  <a:lnTo>
                    <a:pt x="1980530" y="5325801"/>
                  </a:lnTo>
                  <a:lnTo>
                    <a:pt x="1973232" y="5324216"/>
                  </a:lnTo>
                  <a:lnTo>
                    <a:pt x="1965616" y="5329606"/>
                  </a:lnTo>
                  <a:lnTo>
                    <a:pt x="1962760" y="5341972"/>
                  </a:lnTo>
                  <a:lnTo>
                    <a:pt x="1975770" y="5354655"/>
                  </a:lnTo>
                  <a:lnTo>
                    <a:pt x="1971328" y="5366070"/>
                  </a:lnTo>
                  <a:lnTo>
                    <a:pt x="1965298" y="5380022"/>
                  </a:lnTo>
                  <a:lnTo>
                    <a:pt x="1926267" y="5399046"/>
                  </a:lnTo>
                  <a:lnTo>
                    <a:pt x="1896755" y="5413315"/>
                  </a:lnTo>
                  <a:lnTo>
                    <a:pt x="1868513" y="5449144"/>
                  </a:lnTo>
                  <a:lnTo>
                    <a:pt x="1823135" y="5464364"/>
                  </a:lnTo>
                  <a:lnTo>
                    <a:pt x="1755543" y="5485925"/>
                  </a:lnTo>
                  <a:lnTo>
                    <a:pt x="1738090" y="5508121"/>
                  </a:lnTo>
                  <a:lnTo>
                    <a:pt x="1753957" y="5520487"/>
                  </a:lnTo>
                  <a:lnTo>
                    <a:pt x="1746341" y="5534438"/>
                  </a:lnTo>
                  <a:lnTo>
                    <a:pt x="1742215" y="5529048"/>
                  </a:lnTo>
                  <a:lnTo>
                    <a:pt x="1744437" y="5522706"/>
                  </a:lnTo>
                  <a:lnTo>
                    <a:pt x="1726666" y="5536975"/>
                  </a:lnTo>
                  <a:lnTo>
                    <a:pt x="1643844" y="5654293"/>
                  </a:lnTo>
                  <a:cubicBezTo>
                    <a:pt x="1643950" y="5664440"/>
                    <a:pt x="1644055" y="5674586"/>
                    <a:pt x="1644161" y="5684733"/>
                  </a:cubicBezTo>
                  <a:lnTo>
                    <a:pt x="1633689" y="5691391"/>
                  </a:lnTo>
                  <a:lnTo>
                    <a:pt x="1645748" y="5699318"/>
                  </a:lnTo>
                  <a:lnTo>
                    <a:pt x="1664787" y="5741490"/>
                  </a:lnTo>
                  <a:lnTo>
                    <a:pt x="1679702" y="5743392"/>
                  </a:lnTo>
                  <a:lnTo>
                    <a:pt x="1685413" y="5754807"/>
                  </a:lnTo>
                  <a:lnTo>
                    <a:pt x="1692712" y="5763368"/>
                  </a:lnTo>
                  <a:lnTo>
                    <a:pt x="1677798" y="5769709"/>
                  </a:lnTo>
                  <a:lnTo>
                    <a:pt x="1658124" y="5794124"/>
                  </a:lnTo>
                  <a:lnTo>
                    <a:pt x="1636862" y="5800783"/>
                  </a:lnTo>
                  <a:lnTo>
                    <a:pt x="1631785" y="5814100"/>
                  </a:lnTo>
                  <a:lnTo>
                    <a:pt x="1617188" y="5833125"/>
                  </a:lnTo>
                  <a:lnTo>
                    <a:pt x="1613063" y="5852467"/>
                  </a:lnTo>
                  <a:lnTo>
                    <a:pt x="1596562" y="5884174"/>
                  </a:lnTo>
                  <a:lnTo>
                    <a:pt x="1605130" y="5897809"/>
                  </a:lnTo>
                  <a:lnTo>
                    <a:pt x="1600687" y="5905101"/>
                  </a:lnTo>
                  <a:lnTo>
                    <a:pt x="1584820" y="5900979"/>
                  </a:lnTo>
                  <a:lnTo>
                    <a:pt x="1557530" y="5907638"/>
                  </a:lnTo>
                  <a:lnTo>
                    <a:pt x="1535317" y="5905736"/>
                  </a:lnTo>
                  <a:lnTo>
                    <a:pt x="1530239" y="5923809"/>
                  </a:lnTo>
                  <a:lnTo>
                    <a:pt x="1507072" y="5931102"/>
                  </a:lnTo>
                  <a:cubicBezTo>
                    <a:pt x="1506755" y="5939980"/>
                    <a:pt x="1506437" y="5948858"/>
                    <a:pt x="1506120" y="5957736"/>
                  </a:cubicBezTo>
                  <a:lnTo>
                    <a:pt x="1494697" y="5973590"/>
                  </a:lnTo>
                  <a:lnTo>
                    <a:pt x="1485495" y="5998956"/>
                  </a:lnTo>
                  <a:lnTo>
                    <a:pt x="1475974" y="6005298"/>
                  </a:lnTo>
                  <a:lnTo>
                    <a:pt x="1453762" y="5996737"/>
                  </a:lnTo>
                  <a:lnTo>
                    <a:pt x="1414731" y="6016396"/>
                  </a:lnTo>
                  <a:lnTo>
                    <a:pt x="1392517" y="6005932"/>
                  </a:lnTo>
                  <a:lnTo>
                    <a:pt x="1351261" y="6013859"/>
                  </a:lnTo>
                  <a:lnTo>
                    <a:pt x="1318258" y="6008786"/>
                  </a:lnTo>
                  <a:lnTo>
                    <a:pt x="1261457" y="6005932"/>
                  </a:lnTo>
                  <a:lnTo>
                    <a:pt x="1248764" y="6019883"/>
                  </a:lnTo>
                  <a:lnTo>
                    <a:pt x="1228772" y="6032884"/>
                  </a:lnTo>
                  <a:lnTo>
                    <a:pt x="1189741" y="6033835"/>
                  </a:lnTo>
                  <a:lnTo>
                    <a:pt x="1159276" y="6073152"/>
                  </a:lnTo>
                  <a:lnTo>
                    <a:pt x="1151026" y="6091226"/>
                  </a:lnTo>
                  <a:lnTo>
                    <a:pt x="1140553" y="6083933"/>
                  </a:lnTo>
                  <a:lnTo>
                    <a:pt x="1124369" y="6080762"/>
                  </a:lnTo>
                  <a:lnTo>
                    <a:pt x="1118023" y="6075689"/>
                  </a:lnTo>
                  <a:lnTo>
                    <a:pt x="1104377" y="6071567"/>
                  </a:lnTo>
                  <a:lnTo>
                    <a:pt x="1095809" y="6070616"/>
                  </a:lnTo>
                  <a:lnTo>
                    <a:pt x="1074230" y="6036054"/>
                  </a:lnTo>
                  <a:lnTo>
                    <a:pt x="1076453" y="6024640"/>
                  </a:lnTo>
                  <a:lnTo>
                    <a:pt x="1067884" y="6017347"/>
                  </a:lnTo>
                  <a:lnTo>
                    <a:pt x="1072961" y="5991981"/>
                  </a:lnTo>
                  <a:lnTo>
                    <a:pt x="1032343" y="5954565"/>
                  </a:lnTo>
                  <a:lnTo>
                    <a:pt x="1005051" y="5952663"/>
                  </a:lnTo>
                  <a:lnTo>
                    <a:pt x="995213" y="5944102"/>
                  </a:lnTo>
                  <a:lnTo>
                    <a:pt x="987921" y="5953614"/>
                  </a:lnTo>
                  <a:lnTo>
                    <a:pt x="984747" y="5946639"/>
                  </a:lnTo>
                  <a:lnTo>
                    <a:pt x="967371" y="5951909"/>
                  </a:lnTo>
                  <a:lnTo>
                    <a:pt x="967494" y="5953094"/>
                  </a:lnTo>
                  <a:lnTo>
                    <a:pt x="945223" y="5968032"/>
                  </a:lnTo>
                  <a:lnTo>
                    <a:pt x="924225" y="5969303"/>
                  </a:lnTo>
                  <a:lnTo>
                    <a:pt x="909272" y="5963900"/>
                  </a:lnTo>
                  <a:lnTo>
                    <a:pt x="887955" y="5962311"/>
                  </a:lnTo>
                  <a:lnTo>
                    <a:pt x="866639" y="5955955"/>
                  </a:lnTo>
                  <a:lnTo>
                    <a:pt x="841188" y="5968032"/>
                  </a:lnTo>
                  <a:lnTo>
                    <a:pt x="822417" y="5972164"/>
                  </a:lnTo>
                  <a:lnTo>
                    <a:pt x="813826" y="5968986"/>
                  </a:lnTo>
                  <a:lnTo>
                    <a:pt x="822099" y="5960404"/>
                  </a:lnTo>
                  <a:lnTo>
                    <a:pt x="832598" y="5933071"/>
                  </a:lnTo>
                  <a:lnTo>
                    <a:pt x="836416" y="5909870"/>
                  </a:lnTo>
                  <a:lnTo>
                    <a:pt x="829735" y="5863468"/>
                  </a:lnTo>
                  <a:lnTo>
                    <a:pt x="838007" y="5825647"/>
                  </a:lnTo>
                  <a:lnTo>
                    <a:pt x="826871" y="5806260"/>
                  </a:lnTo>
                  <a:lnTo>
                    <a:pt x="839598" y="5797996"/>
                  </a:lnTo>
                  <a:lnTo>
                    <a:pt x="847232" y="5804353"/>
                  </a:lnTo>
                  <a:lnTo>
                    <a:pt x="840870" y="5790369"/>
                  </a:lnTo>
                  <a:lnTo>
                    <a:pt x="822735" y="5790686"/>
                  </a:lnTo>
                  <a:lnTo>
                    <a:pt x="806827" y="5803717"/>
                  </a:lnTo>
                  <a:lnTo>
                    <a:pt x="795372" y="5810074"/>
                  </a:lnTo>
                  <a:lnTo>
                    <a:pt x="797281" y="5786873"/>
                  </a:lnTo>
                  <a:lnTo>
                    <a:pt x="790918" y="5777338"/>
                  </a:lnTo>
                  <a:lnTo>
                    <a:pt x="800463" y="5776384"/>
                  </a:lnTo>
                  <a:lnTo>
                    <a:pt x="817326" y="5773842"/>
                  </a:lnTo>
                  <a:lnTo>
                    <a:pt x="826553" y="5752548"/>
                  </a:lnTo>
                  <a:lnTo>
                    <a:pt x="839280" y="5740788"/>
                  </a:lnTo>
                  <a:lnTo>
                    <a:pt x="840234" y="5734432"/>
                  </a:lnTo>
                  <a:lnTo>
                    <a:pt x="820189" y="5748734"/>
                  </a:lnTo>
                  <a:lnTo>
                    <a:pt x="807462" y="5754137"/>
                  </a:lnTo>
                  <a:lnTo>
                    <a:pt x="799190" y="5764625"/>
                  </a:lnTo>
                  <a:lnTo>
                    <a:pt x="801418" y="5771935"/>
                  </a:lnTo>
                  <a:lnTo>
                    <a:pt x="783283" y="5770028"/>
                  </a:lnTo>
                  <a:lnTo>
                    <a:pt x="776921" y="5773206"/>
                  </a:lnTo>
                  <a:lnTo>
                    <a:pt x="768331" y="5770346"/>
                  </a:lnTo>
                  <a:lnTo>
                    <a:pt x="765150" y="5765896"/>
                  </a:lnTo>
                  <a:lnTo>
                    <a:pt x="782010" y="5735385"/>
                  </a:lnTo>
                  <a:lnTo>
                    <a:pt x="781692" y="5699471"/>
                  </a:lnTo>
                  <a:lnTo>
                    <a:pt x="807781" y="5671820"/>
                  </a:lnTo>
                  <a:lnTo>
                    <a:pt x="810008" y="5656883"/>
                  </a:lnTo>
                  <a:lnTo>
                    <a:pt x="820189" y="5642263"/>
                  </a:lnTo>
                  <a:lnTo>
                    <a:pt x="838643" y="5544691"/>
                  </a:lnTo>
                  <a:lnTo>
                    <a:pt x="846597" y="5489707"/>
                  </a:lnTo>
                  <a:lnTo>
                    <a:pt x="828780" y="5408662"/>
                  </a:lnTo>
                  <a:lnTo>
                    <a:pt x="828147" y="5385266"/>
                  </a:lnTo>
                  <a:cubicBezTo>
                    <a:pt x="828093" y="5385315"/>
                    <a:pt x="828038" y="5385363"/>
                    <a:pt x="827984" y="5385412"/>
                  </a:cubicBezTo>
                  <a:cubicBezTo>
                    <a:pt x="827667" y="5378859"/>
                    <a:pt x="827349" y="5372306"/>
                    <a:pt x="827032" y="5365753"/>
                  </a:cubicBezTo>
                  <a:lnTo>
                    <a:pt x="829888" y="5330240"/>
                  </a:lnTo>
                  <a:lnTo>
                    <a:pt x="841630" y="5324850"/>
                  </a:lnTo>
                  <a:lnTo>
                    <a:pt x="831157" y="5309947"/>
                  </a:lnTo>
                  <a:lnTo>
                    <a:pt x="820051" y="5303923"/>
                  </a:lnTo>
                  <a:lnTo>
                    <a:pt x="826397" y="5284898"/>
                  </a:lnTo>
                  <a:lnTo>
                    <a:pt x="807357" y="5286167"/>
                  </a:lnTo>
                  <a:lnTo>
                    <a:pt x="812434" y="5264288"/>
                  </a:lnTo>
                  <a:lnTo>
                    <a:pt x="795615" y="5265240"/>
                  </a:lnTo>
                  <a:cubicBezTo>
                    <a:pt x="795827" y="5261646"/>
                    <a:pt x="796038" y="5258053"/>
                    <a:pt x="796250" y="5254459"/>
                  </a:cubicBezTo>
                  <a:lnTo>
                    <a:pt x="789903" y="5247166"/>
                  </a:lnTo>
                  <a:lnTo>
                    <a:pt x="782604" y="5251922"/>
                  </a:lnTo>
                  <a:cubicBezTo>
                    <a:pt x="782921" y="5247272"/>
                    <a:pt x="783239" y="5242621"/>
                    <a:pt x="783556" y="5237971"/>
                  </a:cubicBezTo>
                  <a:lnTo>
                    <a:pt x="800375" y="5212605"/>
                  </a:lnTo>
                  <a:lnTo>
                    <a:pt x="813069" y="5212605"/>
                  </a:lnTo>
                  <a:lnTo>
                    <a:pt x="815290" y="5206263"/>
                  </a:lnTo>
                  <a:lnTo>
                    <a:pt x="825763" y="5193580"/>
                  </a:lnTo>
                  <a:lnTo>
                    <a:pt x="843851" y="5199605"/>
                  </a:lnTo>
                  <a:lnTo>
                    <a:pt x="862573" y="5188824"/>
                  </a:lnTo>
                  <a:lnTo>
                    <a:pt x="876218" y="5185653"/>
                  </a:lnTo>
                  <a:lnTo>
                    <a:pt x="877488" y="5192629"/>
                  </a:lnTo>
                  <a:lnTo>
                    <a:pt x="891133" y="5191678"/>
                  </a:lnTo>
                  <a:lnTo>
                    <a:pt x="884786" y="5183117"/>
                  </a:lnTo>
                  <a:lnTo>
                    <a:pt x="891133" y="5176775"/>
                  </a:lnTo>
                  <a:lnTo>
                    <a:pt x="881613" y="5179946"/>
                  </a:lnTo>
                  <a:lnTo>
                    <a:pt x="878122" y="5168848"/>
                  </a:lnTo>
                  <a:lnTo>
                    <a:pt x="890816" y="5159336"/>
                  </a:lnTo>
                  <a:lnTo>
                    <a:pt x="910808" y="5144116"/>
                  </a:lnTo>
                  <a:lnTo>
                    <a:pt x="926675" y="5140945"/>
                  </a:lnTo>
                  <a:lnTo>
                    <a:pt x="933974" y="5145067"/>
                  </a:lnTo>
                  <a:lnTo>
                    <a:pt x="936195" y="5138726"/>
                  </a:lnTo>
                  <a:lnTo>
                    <a:pt x="949841" y="5139677"/>
                  </a:lnTo>
                  <a:lnTo>
                    <a:pt x="959361" y="5151092"/>
                  </a:lnTo>
                  <a:lnTo>
                    <a:pt x="989190" y="5165677"/>
                  </a:lnTo>
                  <a:lnTo>
                    <a:pt x="1095809" y="5163458"/>
                  </a:lnTo>
                  <a:lnTo>
                    <a:pt x="1111676" y="5152994"/>
                  </a:lnTo>
                  <a:lnTo>
                    <a:pt x="1121196" y="5154897"/>
                  </a:lnTo>
                  <a:lnTo>
                    <a:pt x="1124369" y="5158067"/>
                  </a:lnTo>
                  <a:lnTo>
                    <a:pt x="1140553" y="5165360"/>
                  </a:lnTo>
                  <a:lnTo>
                    <a:pt x="1168162" y="5169165"/>
                  </a:lnTo>
                  <a:lnTo>
                    <a:pt x="1217983" y="5179312"/>
                  </a:lnTo>
                  <a:lnTo>
                    <a:pt x="1264313" y="5181214"/>
                  </a:lnTo>
                  <a:lnTo>
                    <a:pt x="1293825" y="5175507"/>
                  </a:lnTo>
                  <a:lnTo>
                    <a:pt x="1307788" y="5178677"/>
                  </a:lnTo>
                  <a:lnTo>
                    <a:pt x="1323653" y="5168848"/>
                  </a:lnTo>
                  <a:lnTo>
                    <a:pt x="1329999" y="5169799"/>
                  </a:lnTo>
                  <a:lnTo>
                    <a:pt x="1339519" y="5182482"/>
                  </a:lnTo>
                  <a:lnTo>
                    <a:pt x="1351261" y="5183117"/>
                  </a:lnTo>
                  <a:lnTo>
                    <a:pt x="1367129" y="5187556"/>
                  </a:lnTo>
                  <a:lnTo>
                    <a:pt x="1385853" y="5184068"/>
                  </a:lnTo>
                  <a:lnTo>
                    <a:pt x="1405846" y="5182799"/>
                  </a:lnTo>
                  <a:lnTo>
                    <a:pt x="1422030" y="5187873"/>
                  </a:lnTo>
                  <a:lnTo>
                    <a:pt x="1439800" y="5194214"/>
                  </a:lnTo>
                  <a:lnTo>
                    <a:pt x="1449320" y="5199288"/>
                  </a:lnTo>
                  <a:lnTo>
                    <a:pt x="1476608" y="5198336"/>
                  </a:lnTo>
                  <a:lnTo>
                    <a:pt x="1488033" y="5187873"/>
                  </a:lnTo>
                  <a:lnTo>
                    <a:pt x="1493746" y="5184702"/>
                  </a:lnTo>
                  <a:lnTo>
                    <a:pt x="1492160" y="5187556"/>
                  </a:lnTo>
                  <a:lnTo>
                    <a:pt x="1498188" y="5189141"/>
                  </a:lnTo>
                  <a:lnTo>
                    <a:pt x="1499774" y="5188190"/>
                  </a:lnTo>
                  <a:lnTo>
                    <a:pt x="1505485" y="5182165"/>
                  </a:lnTo>
                  <a:lnTo>
                    <a:pt x="1506437" y="5185019"/>
                  </a:lnTo>
                  <a:lnTo>
                    <a:pt x="1509292" y="5185336"/>
                  </a:lnTo>
                  <a:lnTo>
                    <a:pt x="1509613" y="5182165"/>
                  </a:lnTo>
                  <a:lnTo>
                    <a:pt x="1513104" y="5183117"/>
                  </a:lnTo>
                  <a:lnTo>
                    <a:pt x="1513644" y="5182190"/>
                  </a:lnTo>
                  <a:lnTo>
                    <a:pt x="1521585" y="5173933"/>
                  </a:lnTo>
                  <a:lnTo>
                    <a:pt x="1536516" y="5137729"/>
                  </a:lnTo>
                  <a:lnTo>
                    <a:pt x="1551446" y="5066590"/>
                  </a:lnTo>
                  <a:lnTo>
                    <a:pt x="1559070" y="5017364"/>
                  </a:lnTo>
                  <a:lnTo>
                    <a:pt x="1564788" y="5032291"/>
                  </a:lnTo>
                  <a:lnTo>
                    <a:pt x="1571141" y="5024351"/>
                  </a:lnTo>
                  <a:lnTo>
                    <a:pt x="1567011" y="5014506"/>
                  </a:lnTo>
                  <a:lnTo>
                    <a:pt x="1560022" y="5012600"/>
                  </a:lnTo>
                  <a:lnTo>
                    <a:pt x="1570506" y="4932569"/>
                  </a:lnTo>
                  <a:lnTo>
                    <a:pt x="1570188" y="4911609"/>
                  </a:lnTo>
                  <a:lnTo>
                    <a:pt x="1572094" y="4904939"/>
                  </a:lnTo>
                  <a:lnTo>
                    <a:pt x="1577177" y="4904939"/>
                  </a:lnTo>
                  <a:lnTo>
                    <a:pt x="1579082" y="4921136"/>
                  </a:lnTo>
                  <a:lnTo>
                    <a:pt x="1600683" y="4948448"/>
                  </a:lnTo>
                  <a:lnTo>
                    <a:pt x="1607672" y="4967186"/>
                  </a:lnTo>
                  <a:lnTo>
                    <a:pt x="1616884" y="4974173"/>
                  </a:lnTo>
                  <a:lnTo>
                    <a:pt x="1609895" y="4964963"/>
                  </a:lnTo>
                  <a:lnTo>
                    <a:pt x="1606719" y="4945908"/>
                  </a:lnTo>
                  <a:lnTo>
                    <a:pt x="1598142" y="4918595"/>
                  </a:lnTo>
                  <a:lnTo>
                    <a:pt x="1586706" y="4902081"/>
                  </a:lnTo>
                  <a:lnTo>
                    <a:pt x="1583847" y="4888425"/>
                  </a:lnTo>
                  <a:lnTo>
                    <a:pt x="1561293" y="4874769"/>
                  </a:lnTo>
                  <a:cubicBezTo>
                    <a:pt x="1560975" y="4871275"/>
                    <a:pt x="1560658" y="4867782"/>
                    <a:pt x="1560340" y="4864288"/>
                  </a:cubicBezTo>
                  <a:lnTo>
                    <a:pt x="1569552" y="4855714"/>
                  </a:lnTo>
                  <a:lnTo>
                    <a:pt x="1574953" y="4843963"/>
                  </a:lnTo>
                  <a:lnTo>
                    <a:pt x="1584483" y="4838882"/>
                  </a:lnTo>
                  <a:lnTo>
                    <a:pt x="1568282" y="4816651"/>
                  </a:lnTo>
                  <a:lnTo>
                    <a:pt x="1556528" y="4810299"/>
                  </a:lnTo>
                  <a:lnTo>
                    <a:pt x="1561929" y="4800136"/>
                  </a:lnTo>
                  <a:lnTo>
                    <a:pt x="1546999" y="4799184"/>
                  </a:lnTo>
                  <a:lnTo>
                    <a:pt x="1503477" y="4766790"/>
                  </a:lnTo>
                  <a:lnTo>
                    <a:pt x="1501253" y="4758533"/>
                  </a:lnTo>
                  <a:lnTo>
                    <a:pt x="1482828" y="4728998"/>
                  </a:lnTo>
                  <a:lnTo>
                    <a:pt x="1470123" y="4717565"/>
                  </a:lnTo>
                  <a:lnTo>
                    <a:pt x="1482512" y="4692158"/>
                  </a:lnTo>
                  <a:lnTo>
                    <a:pt x="1466629" y="4685806"/>
                  </a:lnTo>
                  <a:lnTo>
                    <a:pt x="1479018" y="4672150"/>
                  </a:lnTo>
                  <a:lnTo>
                    <a:pt x="1491724" y="4676279"/>
                  </a:lnTo>
                  <a:lnTo>
                    <a:pt x="1500301" y="4678502"/>
                  </a:lnTo>
                  <a:lnTo>
                    <a:pt x="1494902" y="4667704"/>
                  </a:lnTo>
                  <a:lnTo>
                    <a:pt x="1478064" y="4658494"/>
                  </a:lnTo>
                  <a:lnTo>
                    <a:pt x="1458688" y="4663893"/>
                  </a:lnTo>
                  <a:lnTo>
                    <a:pt x="1434865" y="4663258"/>
                  </a:lnTo>
                  <a:lnTo>
                    <a:pt x="1431053" y="4648331"/>
                  </a:lnTo>
                  <a:lnTo>
                    <a:pt x="1447253" y="4637851"/>
                  </a:lnTo>
                  <a:lnTo>
                    <a:pt x="1430100" y="4631499"/>
                  </a:lnTo>
                  <a:lnTo>
                    <a:pt x="1413264" y="4620066"/>
                  </a:lnTo>
                  <a:lnTo>
                    <a:pt x="1405640" y="4628641"/>
                  </a:lnTo>
                  <a:lnTo>
                    <a:pt x="1402464" y="4629594"/>
                  </a:lnTo>
                  <a:lnTo>
                    <a:pt x="1396110" y="4616890"/>
                  </a:lnTo>
                  <a:lnTo>
                    <a:pt x="1387533" y="4626735"/>
                  </a:lnTo>
                  <a:lnTo>
                    <a:pt x="1376095" y="4627688"/>
                  </a:lnTo>
                  <a:lnTo>
                    <a:pt x="1354811" y="4600694"/>
                  </a:lnTo>
                  <a:lnTo>
                    <a:pt x="1342103" y="4601646"/>
                  </a:lnTo>
                  <a:lnTo>
                    <a:pt x="1327174" y="4594659"/>
                  </a:lnTo>
                  <a:lnTo>
                    <a:pt x="1309068" y="4591484"/>
                  </a:lnTo>
                  <a:lnTo>
                    <a:pt x="1300491" y="4580051"/>
                  </a:lnTo>
                  <a:lnTo>
                    <a:pt x="1287785" y="4575922"/>
                  </a:lnTo>
                  <a:lnTo>
                    <a:pt x="1268726" y="4589578"/>
                  </a:lnTo>
                  <a:lnTo>
                    <a:pt x="1251889" y="4592119"/>
                  </a:lnTo>
                  <a:lnTo>
                    <a:pt x="1247443" y="4573064"/>
                  </a:lnTo>
                  <a:lnTo>
                    <a:pt x="1240136" y="4568618"/>
                  </a:lnTo>
                  <a:lnTo>
                    <a:pt x="1221077" y="4564807"/>
                  </a:lnTo>
                  <a:lnTo>
                    <a:pt x="1217899" y="4559408"/>
                  </a:lnTo>
                  <a:lnTo>
                    <a:pt x="1233465" y="4552103"/>
                  </a:lnTo>
                  <a:lnTo>
                    <a:pt x="1251254" y="4552103"/>
                  </a:lnTo>
                  <a:lnTo>
                    <a:pt x="1257608" y="4544481"/>
                  </a:lnTo>
                  <a:lnTo>
                    <a:pt x="1242994" y="4534001"/>
                  </a:lnTo>
                  <a:lnTo>
                    <a:pt x="1232194" y="4537177"/>
                  </a:lnTo>
                  <a:lnTo>
                    <a:pt x="1225841" y="4545751"/>
                  </a:lnTo>
                  <a:lnTo>
                    <a:pt x="1223618" y="4521615"/>
                  </a:lnTo>
                  <a:lnTo>
                    <a:pt x="1230288" y="4516534"/>
                  </a:lnTo>
                  <a:lnTo>
                    <a:pt x="1236642" y="4520345"/>
                  </a:lnTo>
                  <a:lnTo>
                    <a:pt x="1251254" y="4524473"/>
                  </a:lnTo>
                  <a:lnTo>
                    <a:pt x="1260784" y="4524473"/>
                  </a:lnTo>
                  <a:lnTo>
                    <a:pt x="1246807" y="4509547"/>
                  </a:lnTo>
                  <a:lnTo>
                    <a:pt x="1235053" y="4512088"/>
                  </a:lnTo>
                  <a:lnTo>
                    <a:pt x="1228700" y="4506689"/>
                  </a:lnTo>
                  <a:lnTo>
                    <a:pt x="1219488" y="4515263"/>
                  </a:lnTo>
                  <a:lnTo>
                    <a:pt x="1210911" y="4511135"/>
                  </a:lnTo>
                  <a:lnTo>
                    <a:pt x="1209640" y="4500972"/>
                  </a:lnTo>
                  <a:lnTo>
                    <a:pt x="1215040" y="4495573"/>
                  </a:lnTo>
                  <a:lnTo>
                    <a:pt x="1224570" y="4486681"/>
                  </a:lnTo>
                  <a:lnTo>
                    <a:pt x="1245219" y="4468578"/>
                  </a:lnTo>
                  <a:lnTo>
                    <a:pt x="1268726" y="4469531"/>
                  </a:lnTo>
                  <a:lnTo>
                    <a:pt x="1283656" y="4465085"/>
                  </a:lnTo>
                  <a:lnTo>
                    <a:pt x="1299538" y="4471437"/>
                  </a:lnTo>
                  <a:lnTo>
                    <a:pt x="1299538" y="4464132"/>
                  </a:lnTo>
                  <a:lnTo>
                    <a:pt x="1310974" y="4460956"/>
                  </a:lnTo>
                  <a:lnTo>
                    <a:pt x="1324633" y="4463815"/>
                  </a:lnTo>
                  <a:lnTo>
                    <a:pt x="1327809" y="4450159"/>
                  </a:lnTo>
                  <a:lnTo>
                    <a:pt x="1331938" y="4442854"/>
                  </a:lnTo>
                  <a:lnTo>
                    <a:pt x="1346869" y="4448888"/>
                  </a:lnTo>
                  <a:lnTo>
                    <a:pt x="1379908" y="4448571"/>
                  </a:lnTo>
                  <a:lnTo>
                    <a:pt x="1388485" y="4460004"/>
                  </a:lnTo>
                  <a:lnTo>
                    <a:pt x="1411675" y="4485093"/>
                  </a:lnTo>
                  <a:lnTo>
                    <a:pt x="1430735" y="4474295"/>
                  </a:lnTo>
                  <a:lnTo>
                    <a:pt x="1447570" y="4466991"/>
                  </a:lnTo>
                  <a:lnTo>
                    <a:pt x="1462817" y="4477471"/>
                  </a:lnTo>
                  <a:lnTo>
                    <a:pt x="1481559" y="4465403"/>
                  </a:lnTo>
                  <a:lnTo>
                    <a:pt x="1497442" y="4462227"/>
                  </a:lnTo>
                  <a:lnTo>
                    <a:pt x="1506018" y="4476836"/>
                  </a:lnTo>
                  <a:lnTo>
                    <a:pt x="1522855" y="4478741"/>
                  </a:lnTo>
                  <a:lnTo>
                    <a:pt x="1532386" y="4480964"/>
                  </a:lnTo>
                  <a:lnTo>
                    <a:pt x="1536516" y="4472389"/>
                  </a:lnTo>
                  <a:lnTo>
                    <a:pt x="1529209" y="4466038"/>
                  </a:lnTo>
                  <a:lnTo>
                    <a:pt x="1519361" y="4448571"/>
                  </a:lnTo>
                  <a:lnTo>
                    <a:pt x="1512690" y="4384101"/>
                  </a:lnTo>
                  <a:lnTo>
                    <a:pt x="1511104" y="4368222"/>
                  </a:lnTo>
                  <a:lnTo>
                    <a:pt x="1498395" y="4357742"/>
                  </a:lnTo>
                  <a:lnTo>
                    <a:pt x="1492996" y="4334875"/>
                  </a:lnTo>
                  <a:lnTo>
                    <a:pt x="1478064" y="4314550"/>
                  </a:lnTo>
                  <a:lnTo>
                    <a:pt x="1478064" y="4307563"/>
                  </a:lnTo>
                  <a:lnTo>
                    <a:pt x="1484418" y="4310422"/>
                  </a:lnTo>
                  <a:lnTo>
                    <a:pt x="1497125" y="4312645"/>
                  </a:lnTo>
                  <a:lnTo>
                    <a:pt x="1513961" y="4325030"/>
                  </a:lnTo>
                  <a:lnTo>
                    <a:pt x="1526668" y="4319631"/>
                  </a:lnTo>
                  <a:lnTo>
                    <a:pt x="1545728" y="4317408"/>
                  </a:lnTo>
                  <a:lnTo>
                    <a:pt x="1550175" y="4328841"/>
                  </a:lnTo>
                  <a:lnTo>
                    <a:pt x="1542551" y="4339322"/>
                  </a:lnTo>
                  <a:lnTo>
                    <a:pt x="1555893" y="4358694"/>
                  </a:lnTo>
                  <a:lnTo>
                    <a:pt x="1569552" y="4364728"/>
                  </a:lnTo>
                  <a:lnTo>
                    <a:pt x="1589565" y="4358377"/>
                  </a:lnTo>
                  <a:lnTo>
                    <a:pt x="1610531" y="4367269"/>
                  </a:lnTo>
                  <a:lnTo>
                    <a:pt x="1625460" y="4369492"/>
                  </a:lnTo>
                  <a:lnTo>
                    <a:pt x="1659450" y="4368222"/>
                  </a:lnTo>
                  <a:lnTo>
                    <a:pt x="1677556" y="4356154"/>
                  </a:lnTo>
                  <a:lnTo>
                    <a:pt x="1690898" y="4346626"/>
                  </a:lnTo>
                  <a:lnTo>
                    <a:pt x="1720758" y="4349484"/>
                  </a:lnTo>
                  <a:lnTo>
                    <a:pt x="1694075" y="4341227"/>
                  </a:lnTo>
                  <a:lnTo>
                    <a:pt x="1679463" y="4339322"/>
                  </a:lnTo>
                  <a:cubicBezTo>
                    <a:pt x="1679781" y="4335828"/>
                    <a:pt x="1680098" y="4332335"/>
                    <a:pt x="1680416" y="4328841"/>
                  </a:cubicBezTo>
                  <a:lnTo>
                    <a:pt x="1688675" y="4312009"/>
                  </a:lnTo>
                  <a:lnTo>
                    <a:pt x="1722347" y="4291684"/>
                  </a:lnTo>
                  <a:lnTo>
                    <a:pt x="1748712" y="4285015"/>
                  </a:lnTo>
                  <a:lnTo>
                    <a:pt x="1771901" y="4278663"/>
                  </a:lnTo>
                  <a:lnTo>
                    <a:pt x="1801444" y="4257067"/>
                  </a:lnTo>
                  <a:lnTo>
                    <a:pt x="1820186" y="4234836"/>
                  </a:lnTo>
                  <a:lnTo>
                    <a:pt x="1828762" y="4230390"/>
                  </a:lnTo>
                  <a:lnTo>
                    <a:pt x="1817962" y="4222451"/>
                  </a:lnTo>
                  <a:lnTo>
                    <a:pt x="1816056" y="4208477"/>
                  </a:lnTo>
                  <a:lnTo>
                    <a:pt x="1820821" y="4198949"/>
                  </a:lnTo>
                  <a:lnTo>
                    <a:pt x="1818280" y="4157981"/>
                  </a:lnTo>
                  <a:lnTo>
                    <a:pt x="1815103" y="4152582"/>
                  </a:lnTo>
                  <a:lnTo>
                    <a:pt x="1832892" y="4132574"/>
                  </a:lnTo>
                  <a:lnTo>
                    <a:pt x="1847822" y="4124952"/>
                  </a:lnTo>
                  <a:lnTo>
                    <a:pt x="1866881" y="4121459"/>
                  </a:lnTo>
                  <a:lnTo>
                    <a:pt x="1901506" y="4114790"/>
                  </a:lnTo>
                  <a:lnTo>
                    <a:pt x="1920566" y="4111614"/>
                  </a:lnTo>
                  <a:lnTo>
                    <a:pt x="1920836" y="4111854"/>
                  </a:lnTo>
                  <a:lnTo>
                    <a:pt x="1949386" y="4094630"/>
                  </a:lnTo>
                  <a:lnTo>
                    <a:pt x="1978517" y="4070064"/>
                  </a:lnTo>
                  <a:lnTo>
                    <a:pt x="1977988" y="4069704"/>
                  </a:lnTo>
                  <a:lnTo>
                    <a:pt x="1995753" y="4059226"/>
                  </a:lnTo>
                  <a:lnTo>
                    <a:pt x="2007174" y="4057321"/>
                  </a:lnTo>
                  <a:lnTo>
                    <a:pt x="2015422" y="4063036"/>
                  </a:lnTo>
                  <a:lnTo>
                    <a:pt x="2018911" y="4062084"/>
                  </a:lnTo>
                  <a:lnTo>
                    <a:pt x="2024622" y="4061449"/>
                  </a:lnTo>
                  <a:lnTo>
                    <a:pt x="2022084" y="4070339"/>
                  </a:lnTo>
                  <a:lnTo>
                    <a:pt x="2031283" y="4070339"/>
                  </a:lnTo>
                  <a:lnTo>
                    <a:pt x="2036676" y="4065894"/>
                  </a:lnTo>
                  <a:lnTo>
                    <a:pt x="2025890" y="4052876"/>
                  </a:lnTo>
                  <a:lnTo>
                    <a:pt x="2022084" y="4052876"/>
                  </a:lnTo>
                  <a:lnTo>
                    <a:pt x="2012567" y="4055099"/>
                  </a:lnTo>
                  <a:lnTo>
                    <a:pt x="2003049" y="4043351"/>
                  </a:lnTo>
                  <a:lnTo>
                    <a:pt x="2004318" y="4036049"/>
                  </a:lnTo>
                  <a:lnTo>
                    <a:pt x="2013518" y="4031604"/>
                  </a:lnTo>
                  <a:lnTo>
                    <a:pt x="2023035" y="4026206"/>
                  </a:lnTo>
                  <a:lnTo>
                    <a:pt x="2023987" y="4018904"/>
                  </a:lnTo>
                  <a:cubicBezTo>
                    <a:pt x="2023670" y="4015729"/>
                    <a:pt x="2023352" y="4012554"/>
                    <a:pt x="2023035" y="4009379"/>
                  </a:cubicBezTo>
                  <a:lnTo>
                    <a:pt x="2032235" y="4000806"/>
                  </a:lnTo>
                  <a:lnTo>
                    <a:pt x="2048097" y="3994456"/>
                  </a:lnTo>
                  <a:lnTo>
                    <a:pt x="2058566" y="4003029"/>
                  </a:lnTo>
                  <a:lnTo>
                    <a:pt x="2064910" y="3996679"/>
                  </a:lnTo>
                  <a:lnTo>
                    <a:pt x="2067131" y="3998266"/>
                  </a:lnTo>
                  <a:lnTo>
                    <a:pt x="2061421" y="4005569"/>
                  </a:lnTo>
                  <a:lnTo>
                    <a:pt x="2062690" y="4012554"/>
                  </a:lnTo>
                  <a:lnTo>
                    <a:pt x="2060469" y="4021761"/>
                  </a:lnTo>
                  <a:lnTo>
                    <a:pt x="2056028" y="4024619"/>
                  </a:lnTo>
                  <a:lnTo>
                    <a:pt x="2053807" y="4024619"/>
                  </a:lnTo>
                  <a:lnTo>
                    <a:pt x="2046511" y="4018269"/>
                  </a:lnTo>
                  <a:lnTo>
                    <a:pt x="2041752" y="4003346"/>
                  </a:lnTo>
                  <a:lnTo>
                    <a:pt x="2029697" y="4007474"/>
                  </a:lnTo>
                  <a:lnTo>
                    <a:pt x="2026842" y="4014776"/>
                  </a:lnTo>
                  <a:lnTo>
                    <a:pt x="2040166" y="4024619"/>
                  </a:lnTo>
                  <a:lnTo>
                    <a:pt x="2046511" y="4020491"/>
                  </a:lnTo>
                  <a:lnTo>
                    <a:pt x="2041118" y="4028111"/>
                  </a:lnTo>
                  <a:cubicBezTo>
                    <a:pt x="2040906" y="4030545"/>
                    <a:pt x="2040695" y="4032980"/>
                    <a:pt x="2040483" y="4035414"/>
                  </a:cubicBezTo>
                  <a:lnTo>
                    <a:pt x="2036042" y="4039859"/>
                  </a:lnTo>
                  <a:lnTo>
                    <a:pt x="2037311" y="4034144"/>
                  </a:lnTo>
                  <a:lnTo>
                    <a:pt x="2024939" y="4027159"/>
                  </a:lnTo>
                  <a:lnTo>
                    <a:pt x="2017325" y="4035414"/>
                  </a:lnTo>
                  <a:lnTo>
                    <a:pt x="2033187" y="4041764"/>
                  </a:lnTo>
                  <a:lnTo>
                    <a:pt x="2034139" y="4049066"/>
                  </a:lnTo>
                  <a:lnTo>
                    <a:pt x="2039214" y="4062084"/>
                  </a:lnTo>
                  <a:lnTo>
                    <a:pt x="2042387" y="4058909"/>
                  </a:lnTo>
                  <a:lnTo>
                    <a:pt x="2047780" y="4059861"/>
                  </a:lnTo>
                  <a:lnTo>
                    <a:pt x="2064593" y="4064941"/>
                  </a:lnTo>
                  <a:lnTo>
                    <a:pt x="2067766" y="4065894"/>
                  </a:lnTo>
                  <a:lnTo>
                    <a:pt x="2066497" y="4055416"/>
                  </a:lnTo>
                  <a:lnTo>
                    <a:pt x="2038263" y="4049384"/>
                  </a:lnTo>
                  <a:lnTo>
                    <a:pt x="2042069" y="4043034"/>
                  </a:lnTo>
                  <a:lnTo>
                    <a:pt x="2052538" y="4043034"/>
                  </a:lnTo>
                  <a:lnTo>
                    <a:pt x="2062055" y="4044939"/>
                  </a:lnTo>
                  <a:lnTo>
                    <a:pt x="2063324" y="4040811"/>
                  </a:lnTo>
                  <a:lnTo>
                    <a:pt x="2047462" y="4038589"/>
                  </a:lnTo>
                  <a:lnTo>
                    <a:pt x="2043021" y="4032239"/>
                  </a:lnTo>
                  <a:lnTo>
                    <a:pt x="2050635" y="4028111"/>
                  </a:lnTo>
                  <a:lnTo>
                    <a:pt x="2062055" y="4031286"/>
                  </a:lnTo>
                  <a:lnTo>
                    <a:pt x="2066497" y="4023984"/>
                  </a:lnTo>
                  <a:lnTo>
                    <a:pt x="2076648" y="4016364"/>
                  </a:lnTo>
                  <a:lnTo>
                    <a:pt x="2083945" y="4016364"/>
                  </a:lnTo>
                  <a:lnTo>
                    <a:pt x="2102027" y="4010649"/>
                  </a:lnTo>
                  <a:lnTo>
                    <a:pt x="2114716" y="4016999"/>
                  </a:lnTo>
                  <a:lnTo>
                    <a:pt x="2129627" y="4011919"/>
                  </a:lnTo>
                  <a:lnTo>
                    <a:pt x="2117889" y="4011919"/>
                  </a:lnTo>
                  <a:lnTo>
                    <a:pt x="2126454" y="4004299"/>
                  </a:lnTo>
                  <a:lnTo>
                    <a:pt x="2108372" y="4009696"/>
                  </a:lnTo>
                  <a:lnTo>
                    <a:pt x="2113765" y="3997949"/>
                  </a:lnTo>
                  <a:lnTo>
                    <a:pt x="2103296" y="4007474"/>
                  </a:lnTo>
                  <a:lnTo>
                    <a:pt x="2096951" y="4010014"/>
                  </a:lnTo>
                  <a:lnTo>
                    <a:pt x="2087434" y="4010014"/>
                  </a:lnTo>
                  <a:lnTo>
                    <a:pt x="2076648" y="4004616"/>
                  </a:lnTo>
                  <a:lnTo>
                    <a:pt x="2064910" y="3996679"/>
                  </a:lnTo>
                  <a:lnTo>
                    <a:pt x="2050318" y="3984931"/>
                  </a:lnTo>
                  <a:lnTo>
                    <a:pt x="2061421" y="3974454"/>
                  </a:lnTo>
                  <a:lnTo>
                    <a:pt x="2077600" y="3987154"/>
                  </a:lnTo>
                  <a:lnTo>
                    <a:pt x="2099806" y="3980486"/>
                  </a:lnTo>
                  <a:lnTo>
                    <a:pt x="2076648" y="3982709"/>
                  </a:lnTo>
                  <a:lnTo>
                    <a:pt x="2062690" y="3969056"/>
                  </a:lnTo>
                  <a:lnTo>
                    <a:pt x="2073159" y="3946831"/>
                  </a:lnTo>
                  <a:lnTo>
                    <a:pt x="2103296" y="3908414"/>
                  </a:lnTo>
                  <a:lnTo>
                    <a:pt x="2110275" y="3875076"/>
                  </a:lnTo>
                  <a:lnTo>
                    <a:pt x="2107103" y="3848406"/>
                  </a:lnTo>
                  <a:lnTo>
                    <a:pt x="2114082" y="3831896"/>
                  </a:lnTo>
                  <a:lnTo>
                    <a:pt x="2119475" y="3819196"/>
                  </a:lnTo>
                  <a:lnTo>
                    <a:pt x="2129944" y="3819196"/>
                  </a:lnTo>
                  <a:lnTo>
                    <a:pt x="2131213" y="3826181"/>
                  </a:lnTo>
                  <a:lnTo>
                    <a:pt x="2138509" y="3828403"/>
                  </a:lnTo>
                  <a:lnTo>
                    <a:pt x="2151199" y="3823958"/>
                  </a:lnTo>
                  <a:lnTo>
                    <a:pt x="2153419" y="3831578"/>
                  </a:lnTo>
                  <a:lnTo>
                    <a:pt x="2155640" y="3837293"/>
                  </a:lnTo>
                  <a:lnTo>
                    <a:pt x="2171502" y="3844913"/>
                  </a:lnTo>
                  <a:lnTo>
                    <a:pt x="2166426" y="3860789"/>
                  </a:lnTo>
                  <a:lnTo>
                    <a:pt x="2156909" y="3861741"/>
                  </a:lnTo>
                  <a:lnTo>
                    <a:pt x="2146440" y="3874441"/>
                  </a:lnTo>
                  <a:lnTo>
                    <a:pt x="2156909" y="3884284"/>
                  </a:lnTo>
                  <a:lnTo>
                    <a:pt x="2154688" y="3892221"/>
                  </a:lnTo>
                  <a:lnTo>
                    <a:pt x="2159447" y="3901746"/>
                  </a:lnTo>
                  <a:lnTo>
                    <a:pt x="2178481" y="3913176"/>
                  </a:lnTo>
                  <a:lnTo>
                    <a:pt x="2196563" y="3910954"/>
                  </a:lnTo>
                  <a:lnTo>
                    <a:pt x="2208935" y="3887776"/>
                  </a:lnTo>
                  <a:lnTo>
                    <a:pt x="2194343" y="3907779"/>
                  </a:lnTo>
                  <a:lnTo>
                    <a:pt x="2185777" y="3910954"/>
                  </a:lnTo>
                  <a:lnTo>
                    <a:pt x="2174357" y="3909366"/>
                  </a:lnTo>
                  <a:lnTo>
                    <a:pt x="2168329" y="3904921"/>
                  </a:lnTo>
                  <a:lnTo>
                    <a:pt x="2162302" y="3892221"/>
                  </a:lnTo>
                  <a:lnTo>
                    <a:pt x="2178164" y="3889046"/>
                  </a:lnTo>
                  <a:lnTo>
                    <a:pt x="2184508" y="3884919"/>
                  </a:lnTo>
                  <a:lnTo>
                    <a:pt x="2193074" y="3879521"/>
                  </a:lnTo>
                  <a:lnTo>
                    <a:pt x="2208935" y="3885871"/>
                  </a:lnTo>
                  <a:lnTo>
                    <a:pt x="2205763" y="3876981"/>
                  </a:lnTo>
                  <a:lnTo>
                    <a:pt x="2213694" y="3872854"/>
                  </a:lnTo>
                  <a:lnTo>
                    <a:pt x="2202591" y="3875394"/>
                  </a:lnTo>
                  <a:lnTo>
                    <a:pt x="2194025" y="3875394"/>
                  </a:lnTo>
                  <a:lnTo>
                    <a:pt x="2187681" y="3869044"/>
                  </a:lnTo>
                  <a:lnTo>
                    <a:pt x="2189584" y="3859519"/>
                  </a:lnTo>
                  <a:lnTo>
                    <a:pt x="2196880" y="3840151"/>
                  </a:lnTo>
                  <a:lnTo>
                    <a:pt x="2209570" y="3839198"/>
                  </a:lnTo>
                  <a:lnTo>
                    <a:pt x="2202273" y="3836023"/>
                  </a:lnTo>
                  <a:lnTo>
                    <a:pt x="2181970" y="3834118"/>
                  </a:lnTo>
                  <a:lnTo>
                    <a:pt x="2175626" y="3829038"/>
                  </a:lnTo>
                  <a:lnTo>
                    <a:pt x="2178798" y="3825863"/>
                  </a:lnTo>
                  <a:lnTo>
                    <a:pt x="2182605" y="3803638"/>
                  </a:lnTo>
                  <a:lnTo>
                    <a:pt x="2194977" y="3774111"/>
                  </a:lnTo>
                  <a:lnTo>
                    <a:pt x="2216866" y="3757918"/>
                  </a:lnTo>
                  <a:lnTo>
                    <a:pt x="2247638" y="3753473"/>
                  </a:lnTo>
                  <a:lnTo>
                    <a:pt x="2265721" y="3754426"/>
                  </a:lnTo>
                  <a:lnTo>
                    <a:pt x="2278410" y="3745853"/>
                  </a:lnTo>
                  <a:lnTo>
                    <a:pt x="2300299" y="3741726"/>
                  </a:lnTo>
                  <a:lnTo>
                    <a:pt x="2314258" y="3744266"/>
                  </a:lnTo>
                  <a:lnTo>
                    <a:pt x="2323775" y="3755061"/>
                  </a:lnTo>
                  <a:lnTo>
                    <a:pt x="2335830" y="3763316"/>
                  </a:lnTo>
                  <a:lnTo>
                    <a:pt x="2350422" y="3764268"/>
                  </a:lnTo>
                  <a:lnTo>
                    <a:pt x="2346298" y="3768396"/>
                  </a:lnTo>
                  <a:lnTo>
                    <a:pt x="2350740" y="3776016"/>
                  </a:lnTo>
                  <a:lnTo>
                    <a:pt x="2358988" y="3777603"/>
                  </a:lnTo>
                  <a:lnTo>
                    <a:pt x="2356026" y="3787144"/>
                  </a:lnTo>
                  <a:lnTo>
                    <a:pt x="2357058" y="3787213"/>
                  </a:lnTo>
                  <a:lnTo>
                    <a:pt x="2359897" y="3778078"/>
                  </a:lnTo>
                  <a:lnTo>
                    <a:pt x="2359579" y="3767923"/>
                  </a:lnTo>
                  <a:lnTo>
                    <a:pt x="2364975" y="3761577"/>
                  </a:lnTo>
                  <a:lnTo>
                    <a:pt x="2373544" y="3762211"/>
                  </a:lnTo>
                  <a:lnTo>
                    <a:pt x="2381796" y="3769510"/>
                  </a:lnTo>
                  <a:lnTo>
                    <a:pt x="2390683" y="3780299"/>
                  </a:lnTo>
                  <a:lnTo>
                    <a:pt x="2383066" y="3765384"/>
                  </a:lnTo>
                  <a:lnTo>
                    <a:pt x="2374496" y="3750787"/>
                  </a:lnTo>
                  <a:lnTo>
                    <a:pt x="2361801" y="3752057"/>
                  </a:lnTo>
                  <a:lnTo>
                    <a:pt x="2347836" y="3753961"/>
                  </a:lnTo>
                  <a:lnTo>
                    <a:pt x="2338315" y="3752374"/>
                  </a:lnTo>
                  <a:cubicBezTo>
                    <a:pt x="2337998" y="3746662"/>
                    <a:pt x="2337680" y="3740951"/>
                    <a:pt x="2337363" y="3735239"/>
                  </a:cubicBezTo>
                  <a:lnTo>
                    <a:pt x="2344662" y="3727940"/>
                  </a:lnTo>
                  <a:lnTo>
                    <a:pt x="2352279" y="3730161"/>
                  </a:lnTo>
                  <a:lnTo>
                    <a:pt x="2349740" y="3721593"/>
                  </a:lnTo>
                  <a:lnTo>
                    <a:pt x="2365610" y="3702554"/>
                  </a:lnTo>
                  <a:lnTo>
                    <a:pt x="2440512" y="3699698"/>
                  </a:lnTo>
                  <a:lnTo>
                    <a:pt x="2436386" y="3709218"/>
                  </a:lnTo>
                  <a:lnTo>
                    <a:pt x="2444321" y="3743806"/>
                  </a:lnTo>
                  <a:lnTo>
                    <a:pt x="2460190" y="3745710"/>
                  </a:lnTo>
                  <a:lnTo>
                    <a:pt x="2466537" y="3736508"/>
                  </a:lnTo>
                  <a:lnTo>
                    <a:pt x="2452572" y="3724767"/>
                  </a:lnTo>
                  <a:lnTo>
                    <a:pt x="2453525" y="3717468"/>
                  </a:lnTo>
                  <a:lnTo>
                    <a:pt x="2470346" y="3721593"/>
                  </a:lnTo>
                  <a:lnTo>
                    <a:pt x="2480185" y="3738094"/>
                  </a:lnTo>
                  <a:lnTo>
                    <a:pt x="2479233" y="3745710"/>
                  </a:lnTo>
                  <a:lnTo>
                    <a:pt x="2487802" y="3738094"/>
                  </a:lnTo>
                  <a:lnTo>
                    <a:pt x="2478915" y="3729844"/>
                  </a:lnTo>
                  <a:lnTo>
                    <a:pt x="2472568" y="3708900"/>
                  </a:lnTo>
                  <a:lnTo>
                    <a:pt x="2476376" y="3689861"/>
                  </a:lnTo>
                  <a:lnTo>
                    <a:pt x="2492245" y="3674947"/>
                  </a:lnTo>
                  <a:lnTo>
                    <a:pt x="2527157" y="3678754"/>
                  </a:lnTo>
                  <a:lnTo>
                    <a:pt x="2553818" y="3681610"/>
                  </a:lnTo>
                  <a:lnTo>
                    <a:pt x="2572861" y="3699698"/>
                  </a:lnTo>
                  <a:lnTo>
                    <a:pt x="2597299" y="3730161"/>
                  </a:lnTo>
                  <a:lnTo>
                    <a:pt x="2620785" y="3733017"/>
                  </a:lnTo>
                  <a:lnTo>
                    <a:pt x="2598251" y="3722228"/>
                  </a:lnTo>
                  <a:lnTo>
                    <a:pt x="2585873" y="3712391"/>
                  </a:lnTo>
                  <a:cubicBezTo>
                    <a:pt x="2585767" y="3706996"/>
                    <a:pt x="2585662" y="3701602"/>
                    <a:pt x="2585556" y="3696207"/>
                  </a:cubicBezTo>
                  <a:lnTo>
                    <a:pt x="2573495" y="3681610"/>
                  </a:lnTo>
                  <a:lnTo>
                    <a:pt x="2558896" y="3676216"/>
                  </a:lnTo>
                  <a:lnTo>
                    <a:pt x="2536362" y="3671456"/>
                  </a:lnTo>
                  <a:lnTo>
                    <a:pt x="2510971" y="3660032"/>
                  </a:lnTo>
                  <a:cubicBezTo>
                    <a:pt x="2511288" y="3655484"/>
                    <a:pt x="2511606" y="3650935"/>
                    <a:pt x="2511923" y="3646387"/>
                  </a:cubicBezTo>
                  <a:lnTo>
                    <a:pt x="2514145" y="3643214"/>
                  </a:lnTo>
                  <a:lnTo>
                    <a:pt x="2525888" y="3649560"/>
                  </a:lnTo>
                  <a:lnTo>
                    <a:pt x="2529062" y="3643214"/>
                  </a:lnTo>
                  <a:lnTo>
                    <a:pt x="2531283" y="3637819"/>
                  </a:lnTo>
                  <a:lnTo>
                    <a:pt x="2508749" y="3625444"/>
                  </a:lnTo>
                  <a:lnTo>
                    <a:pt x="2505258" y="3612751"/>
                  </a:lnTo>
                  <a:lnTo>
                    <a:pt x="2520175" y="3598788"/>
                  </a:lnTo>
                  <a:lnTo>
                    <a:pt x="2511606" y="3590538"/>
                  </a:lnTo>
                  <a:lnTo>
                    <a:pt x="2508432" y="3597836"/>
                  </a:lnTo>
                  <a:lnTo>
                    <a:pt x="2497006" y="3601010"/>
                  </a:lnTo>
                  <a:lnTo>
                    <a:pt x="2493832" y="3589586"/>
                  </a:lnTo>
                  <a:lnTo>
                    <a:pt x="2500815" y="3580066"/>
                  </a:lnTo>
                  <a:lnTo>
                    <a:pt x="2511288" y="3576893"/>
                  </a:lnTo>
                  <a:lnTo>
                    <a:pt x="2523031" y="3577527"/>
                  </a:lnTo>
                  <a:lnTo>
                    <a:pt x="2529379" y="3564834"/>
                  </a:lnTo>
                  <a:lnTo>
                    <a:pt x="2518906" y="3556901"/>
                  </a:lnTo>
                  <a:lnTo>
                    <a:pt x="2506845" y="3545160"/>
                  </a:lnTo>
                  <a:lnTo>
                    <a:pt x="2505575" y="3535958"/>
                  </a:lnTo>
                  <a:lnTo>
                    <a:pt x="2500497" y="3524217"/>
                  </a:lnTo>
                  <a:lnTo>
                    <a:pt x="2492880" y="3516918"/>
                  </a:lnTo>
                  <a:lnTo>
                    <a:pt x="2480185" y="3519457"/>
                  </a:lnTo>
                  <a:lnTo>
                    <a:pt x="2466537" y="3513110"/>
                  </a:lnTo>
                  <a:lnTo>
                    <a:pt x="2464316" y="3524534"/>
                  </a:lnTo>
                  <a:lnTo>
                    <a:pt x="2462094" y="3527707"/>
                  </a:lnTo>
                  <a:lnTo>
                    <a:pt x="2458920" y="3516283"/>
                  </a:lnTo>
                  <a:lnTo>
                    <a:pt x="2458920" y="3499148"/>
                  </a:lnTo>
                  <a:lnTo>
                    <a:pt x="2463046" y="3484551"/>
                  </a:lnTo>
                  <a:lnTo>
                    <a:pt x="2469394" y="3486455"/>
                  </a:lnTo>
                  <a:lnTo>
                    <a:pt x="2469394" y="3493753"/>
                  </a:lnTo>
                  <a:lnTo>
                    <a:pt x="2471615" y="3505494"/>
                  </a:lnTo>
                  <a:lnTo>
                    <a:pt x="2482406" y="3516283"/>
                  </a:lnTo>
                  <a:lnTo>
                    <a:pt x="2489706" y="3512476"/>
                  </a:lnTo>
                  <a:lnTo>
                    <a:pt x="2501882" y="3508519"/>
                  </a:lnTo>
                  <a:lnTo>
                    <a:pt x="2502823" y="3499157"/>
                  </a:lnTo>
                  <a:lnTo>
                    <a:pt x="2495167" y="3475027"/>
                  </a:lnTo>
                  <a:lnTo>
                    <a:pt x="2497081" y="3463279"/>
                  </a:lnTo>
                  <a:lnTo>
                    <a:pt x="2493891" y="3442642"/>
                  </a:lnTo>
                  <a:lnTo>
                    <a:pt x="2491339" y="3419147"/>
                  </a:lnTo>
                  <a:lnTo>
                    <a:pt x="2484002" y="3408034"/>
                  </a:lnTo>
                  <a:lnTo>
                    <a:pt x="2470923" y="3409939"/>
                  </a:lnTo>
                  <a:lnTo>
                    <a:pt x="2464543" y="3399462"/>
                  </a:lnTo>
                  <a:lnTo>
                    <a:pt x="2464543" y="3381682"/>
                  </a:lnTo>
                  <a:lnTo>
                    <a:pt x="2453059" y="3384857"/>
                  </a:lnTo>
                  <a:lnTo>
                    <a:pt x="2457206" y="3396604"/>
                  </a:lnTo>
                  <a:lnTo>
                    <a:pt x="2447636" y="3398827"/>
                  </a:lnTo>
                  <a:lnTo>
                    <a:pt x="2433600" y="3383904"/>
                  </a:lnTo>
                  <a:lnTo>
                    <a:pt x="2437109" y="3371523"/>
                  </a:lnTo>
                  <a:cubicBezTo>
                    <a:pt x="2437534" y="3355965"/>
                    <a:pt x="2437960" y="3340408"/>
                    <a:pt x="2438385" y="3324850"/>
                  </a:cubicBezTo>
                  <a:lnTo>
                    <a:pt x="2441575" y="3324850"/>
                  </a:lnTo>
                  <a:lnTo>
                    <a:pt x="2439661" y="3347075"/>
                  </a:lnTo>
                  <a:lnTo>
                    <a:pt x="2450507" y="3352472"/>
                  </a:lnTo>
                  <a:lnTo>
                    <a:pt x="2456887" y="3340725"/>
                  </a:lnTo>
                  <a:lnTo>
                    <a:pt x="2455292" y="3322627"/>
                  </a:lnTo>
                  <a:lnTo>
                    <a:pt x="2450188" y="3306117"/>
                  </a:lnTo>
                  <a:lnTo>
                    <a:pt x="2440618" y="3309292"/>
                  </a:lnTo>
                  <a:cubicBezTo>
                    <a:pt x="2440086" y="3293417"/>
                    <a:pt x="2439555" y="3277542"/>
                    <a:pt x="2439023" y="3261667"/>
                  </a:cubicBezTo>
                  <a:lnTo>
                    <a:pt x="2444446" y="3273097"/>
                  </a:lnTo>
                  <a:lnTo>
                    <a:pt x="2445403" y="3257540"/>
                  </a:lnTo>
                  <a:lnTo>
                    <a:pt x="2440937" y="3252143"/>
                  </a:lnTo>
                  <a:lnTo>
                    <a:pt x="2436471" y="3223884"/>
                  </a:lnTo>
                  <a:lnTo>
                    <a:pt x="2445722" y="3200706"/>
                  </a:lnTo>
                  <a:lnTo>
                    <a:pt x="2451145" y="3205469"/>
                  </a:lnTo>
                  <a:lnTo>
                    <a:pt x="2451145" y="3214042"/>
                  </a:lnTo>
                  <a:lnTo>
                    <a:pt x="2462310" y="3226742"/>
                  </a:lnTo>
                  <a:lnTo>
                    <a:pt x="2471880" y="3225789"/>
                  </a:lnTo>
                  <a:lnTo>
                    <a:pt x="2486235" y="3229599"/>
                  </a:lnTo>
                  <a:lnTo>
                    <a:pt x="2495167" y="3247697"/>
                  </a:lnTo>
                  <a:cubicBezTo>
                    <a:pt x="2495380" y="3241982"/>
                    <a:pt x="2495592" y="3236267"/>
                    <a:pt x="2495805" y="3230552"/>
                  </a:cubicBezTo>
                  <a:lnTo>
                    <a:pt x="2503461" y="3227377"/>
                  </a:lnTo>
                  <a:lnTo>
                    <a:pt x="2498038" y="3224202"/>
                  </a:lnTo>
                  <a:lnTo>
                    <a:pt x="2497081" y="3209597"/>
                  </a:lnTo>
                  <a:lnTo>
                    <a:pt x="2510479" y="3195626"/>
                  </a:lnTo>
                  <a:lnTo>
                    <a:pt x="2524515" y="3189277"/>
                  </a:lnTo>
                  <a:lnTo>
                    <a:pt x="2530895" y="3199754"/>
                  </a:lnTo>
                  <a:cubicBezTo>
                    <a:pt x="2531001" y="3205363"/>
                    <a:pt x="2531108" y="3210973"/>
                    <a:pt x="2531214" y="3216582"/>
                  </a:cubicBezTo>
                  <a:lnTo>
                    <a:pt x="2549397" y="3227059"/>
                  </a:lnTo>
                  <a:lnTo>
                    <a:pt x="2554182" y="3207056"/>
                  </a:lnTo>
                  <a:lnTo>
                    <a:pt x="2545569" y="3199436"/>
                  </a:lnTo>
                  <a:lnTo>
                    <a:pt x="2539189" y="3199436"/>
                  </a:lnTo>
                  <a:lnTo>
                    <a:pt x="2544612" y="3188959"/>
                  </a:lnTo>
                  <a:lnTo>
                    <a:pt x="2540465" y="3176577"/>
                  </a:lnTo>
                  <a:lnTo>
                    <a:pt x="2545250" y="3157527"/>
                  </a:lnTo>
                  <a:lnTo>
                    <a:pt x="2561200" y="3153082"/>
                  </a:lnTo>
                  <a:lnTo>
                    <a:pt x="2580659" y="3158162"/>
                  </a:lnTo>
                  <a:lnTo>
                    <a:pt x="2591824" y="3147684"/>
                  </a:lnTo>
                  <a:lnTo>
                    <a:pt x="2614474" y="3143239"/>
                  </a:lnTo>
                  <a:lnTo>
                    <a:pt x="2634571" y="3153399"/>
                  </a:lnTo>
                  <a:lnTo>
                    <a:pt x="2636804" y="3161972"/>
                  </a:lnTo>
                  <a:cubicBezTo>
                    <a:pt x="2636910" y="3170015"/>
                    <a:pt x="2637017" y="3178059"/>
                    <a:pt x="2637123" y="3186102"/>
                  </a:cubicBezTo>
                  <a:lnTo>
                    <a:pt x="2642546" y="3190229"/>
                  </a:lnTo>
                  <a:lnTo>
                    <a:pt x="2643503" y="3202929"/>
                  </a:lnTo>
                  <a:lnTo>
                    <a:pt x="2633295" y="3206421"/>
                  </a:lnTo>
                  <a:lnTo>
                    <a:pt x="2625639" y="3209597"/>
                  </a:lnTo>
                  <a:lnTo>
                    <a:pt x="2625639" y="3221027"/>
                  </a:lnTo>
                  <a:lnTo>
                    <a:pt x="2643822" y="3208326"/>
                  </a:lnTo>
                  <a:lnTo>
                    <a:pt x="2646055" y="3214359"/>
                  </a:lnTo>
                  <a:lnTo>
                    <a:pt x="2637442" y="3225154"/>
                  </a:lnTo>
                  <a:lnTo>
                    <a:pt x="2633614" y="3228329"/>
                  </a:lnTo>
                  <a:lnTo>
                    <a:pt x="2630424" y="3230870"/>
                  </a:lnTo>
                  <a:lnTo>
                    <a:pt x="2627872" y="3233410"/>
                  </a:lnTo>
                  <a:lnTo>
                    <a:pt x="2626277" y="3236584"/>
                  </a:lnTo>
                  <a:lnTo>
                    <a:pt x="2625001" y="3240712"/>
                  </a:lnTo>
                  <a:lnTo>
                    <a:pt x="2624044" y="3245157"/>
                  </a:lnTo>
                  <a:lnTo>
                    <a:pt x="2634571" y="3241029"/>
                  </a:lnTo>
                  <a:lnTo>
                    <a:pt x="2644779" y="3229282"/>
                  </a:lnTo>
                  <a:lnTo>
                    <a:pt x="2660729" y="3233410"/>
                  </a:lnTo>
                  <a:lnTo>
                    <a:pt x="2673808" y="3229917"/>
                  </a:lnTo>
                  <a:lnTo>
                    <a:pt x="2689758" y="3226742"/>
                  </a:lnTo>
                  <a:lnTo>
                    <a:pt x="2703475" y="3244522"/>
                  </a:lnTo>
                  <a:lnTo>
                    <a:pt x="2699647" y="3276273"/>
                  </a:lnTo>
                  <a:lnTo>
                    <a:pt x="2684654" y="3287068"/>
                  </a:lnTo>
                  <a:lnTo>
                    <a:pt x="2683059" y="3296592"/>
                  </a:lnTo>
                  <a:lnTo>
                    <a:pt x="2678593" y="3295322"/>
                  </a:lnTo>
                  <a:lnTo>
                    <a:pt x="2677317" y="3280400"/>
                  </a:lnTo>
                  <a:lnTo>
                    <a:pt x="2665514" y="3281669"/>
                  </a:lnTo>
                  <a:lnTo>
                    <a:pt x="2650840" y="3297862"/>
                  </a:lnTo>
                  <a:lnTo>
                    <a:pt x="2653711" y="3273415"/>
                  </a:lnTo>
                  <a:lnTo>
                    <a:pt x="2643184" y="3281035"/>
                  </a:lnTo>
                  <a:lnTo>
                    <a:pt x="2637123" y="3292465"/>
                  </a:lnTo>
                  <a:lnTo>
                    <a:pt x="2631700" y="3308340"/>
                  </a:lnTo>
                  <a:lnTo>
                    <a:pt x="2642546" y="3317547"/>
                  </a:lnTo>
                  <a:lnTo>
                    <a:pt x="2641589" y="3329295"/>
                  </a:lnTo>
                  <a:lnTo>
                    <a:pt x="2633295" y="3341995"/>
                  </a:lnTo>
                  <a:lnTo>
                    <a:pt x="2611922" y="3326437"/>
                  </a:lnTo>
                  <a:lnTo>
                    <a:pt x="2610646" y="3332788"/>
                  </a:lnTo>
                  <a:lnTo>
                    <a:pt x="2600118" y="3338185"/>
                  </a:lnTo>
                  <a:lnTo>
                    <a:pt x="2613836" y="3345487"/>
                  </a:lnTo>
                  <a:lnTo>
                    <a:pt x="2623406" y="3351521"/>
                  </a:lnTo>
                  <a:lnTo>
                    <a:pt x="2619578" y="3361362"/>
                  </a:lnTo>
                  <a:lnTo>
                    <a:pt x="2601394" y="3364538"/>
                  </a:lnTo>
                  <a:lnTo>
                    <a:pt x="2589910" y="3350885"/>
                  </a:lnTo>
                  <a:lnTo>
                    <a:pt x="2585444" y="3365808"/>
                  </a:lnTo>
                  <a:lnTo>
                    <a:pt x="2574917" y="3368983"/>
                  </a:lnTo>
                  <a:lnTo>
                    <a:pt x="2595014" y="3377237"/>
                  </a:lnTo>
                  <a:lnTo>
                    <a:pt x="2582573" y="3389937"/>
                  </a:lnTo>
                  <a:lnTo>
                    <a:pt x="2569813" y="3402954"/>
                  </a:lnTo>
                  <a:lnTo>
                    <a:pt x="2585763" y="3402637"/>
                  </a:lnTo>
                  <a:lnTo>
                    <a:pt x="2588953" y="3413114"/>
                  </a:lnTo>
                  <a:lnTo>
                    <a:pt x="2577788" y="3423909"/>
                  </a:lnTo>
                  <a:lnTo>
                    <a:pt x="2575874" y="3453119"/>
                  </a:lnTo>
                  <a:lnTo>
                    <a:pt x="2562157" y="3465819"/>
                  </a:lnTo>
                  <a:lnTo>
                    <a:pt x="2563114" y="3482964"/>
                  </a:lnTo>
                  <a:lnTo>
                    <a:pt x="2585444" y="3482964"/>
                  </a:lnTo>
                  <a:lnTo>
                    <a:pt x="2587996" y="3499474"/>
                  </a:lnTo>
                  <a:lnTo>
                    <a:pt x="2580659" y="3508999"/>
                  </a:lnTo>
                  <a:lnTo>
                    <a:pt x="2566623" y="3502967"/>
                  </a:lnTo>
                  <a:lnTo>
                    <a:pt x="2560243" y="3513762"/>
                  </a:lnTo>
                  <a:lnTo>
                    <a:pt x="2567491" y="3516467"/>
                  </a:lnTo>
                  <a:lnTo>
                    <a:pt x="2568100" y="3516283"/>
                  </a:lnTo>
                  <a:lnTo>
                    <a:pt x="2562070" y="3526755"/>
                  </a:lnTo>
                  <a:lnTo>
                    <a:pt x="2582699" y="3515014"/>
                  </a:lnTo>
                  <a:lnTo>
                    <a:pt x="2599838" y="3521043"/>
                  </a:lnTo>
                  <a:lnTo>
                    <a:pt x="2608407" y="3520091"/>
                  </a:lnTo>
                  <a:lnTo>
                    <a:pt x="2614755" y="3530563"/>
                  </a:lnTo>
                  <a:lnTo>
                    <a:pt x="2615707" y="3540083"/>
                  </a:lnTo>
                  <a:lnTo>
                    <a:pt x="2613803" y="3551507"/>
                  </a:lnTo>
                  <a:lnTo>
                    <a:pt x="2601108" y="3567373"/>
                  </a:lnTo>
                  <a:lnTo>
                    <a:pt x="2625546" y="3572768"/>
                  </a:lnTo>
                  <a:lnTo>
                    <a:pt x="2632211" y="3589268"/>
                  </a:lnTo>
                  <a:lnTo>
                    <a:pt x="2641415" y="3572450"/>
                  </a:lnTo>
                  <a:lnTo>
                    <a:pt x="2656332" y="3581970"/>
                  </a:lnTo>
                  <a:lnTo>
                    <a:pt x="2676645" y="3598471"/>
                  </a:lnTo>
                  <a:lnTo>
                    <a:pt x="2687118" y="3589903"/>
                  </a:lnTo>
                  <a:lnTo>
                    <a:pt x="2716952" y="3583239"/>
                  </a:lnTo>
                  <a:lnTo>
                    <a:pt x="2718857" y="3591807"/>
                  </a:lnTo>
                  <a:lnTo>
                    <a:pt x="2705527" y="3618462"/>
                  </a:lnTo>
                  <a:lnTo>
                    <a:pt x="2698227" y="3624809"/>
                  </a:lnTo>
                  <a:lnTo>
                    <a:pt x="2683310" y="3633059"/>
                  </a:lnTo>
                  <a:lnTo>
                    <a:pt x="2687753" y="3662571"/>
                  </a:lnTo>
                  <a:lnTo>
                    <a:pt x="2695370" y="3664792"/>
                  </a:lnTo>
                  <a:lnTo>
                    <a:pt x="2708066" y="3651782"/>
                  </a:lnTo>
                  <a:lnTo>
                    <a:pt x="2732187" y="3647339"/>
                  </a:lnTo>
                  <a:lnTo>
                    <a:pt x="2758530" y="3660032"/>
                  </a:lnTo>
                  <a:lnTo>
                    <a:pt x="2754404" y="3641945"/>
                  </a:lnTo>
                  <a:lnTo>
                    <a:pt x="2768051" y="3643214"/>
                  </a:lnTo>
                  <a:cubicBezTo>
                    <a:pt x="2768263" y="3639300"/>
                    <a:pt x="2768474" y="3635387"/>
                    <a:pt x="2768686" y="3631473"/>
                  </a:cubicBezTo>
                  <a:lnTo>
                    <a:pt x="2805820" y="3609895"/>
                  </a:lnTo>
                  <a:lnTo>
                    <a:pt x="2817563" y="3614020"/>
                  </a:lnTo>
                  <a:lnTo>
                    <a:pt x="2814389" y="3622588"/>
                  </a:lnTo>
                  <a:lnTo>
                    <a:pt x="2828989" y="3614020"/>
                  </a:lnTo>
                  <a:lnTo>
                    <a:pt x="2832162" y="3598154"/>
                  </a:lnTo>
                  <a:lnTo>
                    <a:pt x="2850888" y="3576893"/>
                  </a:lnTo>
                  <a:lnTo>
                    <a:pt x="2881674" y="3576575"/>
                  </a:lnTo>
                  <a:lnTo>
                    <a:pt x="2881674" y="3581970"/>
                  </a:lnTo>
                  <a:lnTo>
                    <a:pt x="2859457" y="3581335"/>
                  </a:lnTo>
                  <a:lnTo>
                    <a:pt x="2855331" y="3595615"/>
                  </a:lnTo>
                  <a:lnTo>
                    <a:pt x="2845810" y="3601010"/>
                  </a:lnTo>
                  <a:lnTo>
                    <a:pt x="2847079" y="3608308"/>
                  </a:lnTo>
                  <a:lnTo>
                    <a:pt x="2854379" y="3613703"/>
                  </a:lnTo>
                  <a:lnTo>
                    <a:pt x="2871518" y="3593711"/>
                  </a:lnTo>
                  <a:lnTo>
                    <a:pt x="2890243" y="3590538"/>
                  </a:lnTo>
                  <a:lnTo>
                    <a:pt x="2893417" y="3582922"/>
                  </a:lnTo>
                  <a:lnTo>
                    <a:pt x="2899765" y="3580383"/>
                  </a:lnTo>
                  <a:lnTo>
                    <a:pt x="2913412" y="3595298"/>
                  </a:lnTo>
                  <a:lnTo>
                    <a:pt x="2926425" y="3613068"/>
                  </a:lnTo>
                  <a:lnTo>
                    <a:pt x="2931821" y="3619414"/>
                  </a:lnTo>
                  <a:lnTo>
                    <a:pt x="2941342" y="3618462"/>
                  </a:lnTo>
                  <a:lnTo>
                    <a:pt x="2949911" y="3630838"/>
                  </a:lnTo>
                  <a:lnTo>
                    <a:pt x="2953085" y="3623222"/>
                  </a:lnTo>
                  <a:lnTo>
                    <a:pt x="2964828" y="3624492"/>
                  </a:lnTo>
                  <a:lnTo>
                    <a:pt x="2968954" y="3637185"/>
                  </a:lnTo>
                  <a:lnTo>
                    <a:pt x="2976572" y="3640041"/>
                  </a:lnTo>
                  <a:lnTo>
                    <a:pt x="2969907" y="3643214"/>
                  </a:lnTo>
                  <a:lnTo>
                    <a:pt x="2980698" y="3654638"/>
                  </a:lnTo>
                  <a:lnTo>
                    <a:pt x="2976572" y="3663205"/>
                  </a:lnTo>
                  <a:lnTo>
                    <a:pt x="2967368" y="3668600"/>
                  </a:lnTo>
                  <a:lnTo>
                    <a:pt x="2996884" y="3682880"/>
                  </a:lnTo>
                  <a:lnTo>
                    <a:pt x="3010849" y="3681928"/>
                  </a:lnTo>
                  <a:lnTo>
                    <a:pt x="3020370" y="3682562"/>
                  </a:lnTo>
                  <a:lnTo>
                    <a:pt x="3025449" y="3695255"/>
                  </a:lnTo>
                  <a:lnTo>
                    <a:pt x="3034018" y="3687957"/>
                  </a:lnTo>
                  <a:lnTo>
                    <a:pt x="3042587" y="3696525"/>
                  </a:lnTo>
                  <a:lnTo>
                    <a:pt x="3047983" y="3697477"/>
                  </a:lnTo>
                  <a:cubicBezTo>
                    <a:pt x="3048927" y="3697626"/>
                    <a:pt x="3047415" y="3699228"/>
                    <a:pt x="3048253" y="3697418"/>
                  </a:cubicBezTo>
                  <a:lnTo>
                    <a:pt x="3053010" y="3686615"/>
                  </a:lnTo>
                  <a:lnTo>
                    <a:pt x="3058403" y="3678990"/>
                  </a:lnTo>
                  <a:lnTo>
                    <a:pt x="3051107" y="3676130"/>
                  </a:lnTo>
                  <a:lnTo>
                    <a:pt x="3044446" y="3662468"/>
                  </a:lnTo>
                  <a:lnTo>
                    <a:pt x="3053010" y="3651665"/>
                  </a:lnTo>
                  <a:lnTo>
                    <a:pt x="3065698" y="3656113"/>
                  </a:lnTo>
                  <a:lnTo>
                    <a:pt x="3076165" y="3645310"/>
                  </a:lnTo>
                  <a:lnTo>
                    <a:pt x="3086632" y="3630695"/>
                  </a:lnTo>
                  <a:lnTo>
                    <a:pt x="3141504" y="3610996"/>
                  </a:lnTo>
                  <a:lnTo>
                    <a:pt x="3188765" y="3602099"/>
                  </a:lnTo>
                  <a:lnTo>
                    <a:pt x="3213822" y="3577316"/>
                  </a:lnTo>
                  <a:lnTo>
                    <a:pt x="3238880" y="3549991"/>
                  </a:lnTo>
                  <a:lnTo>
                    <a:pt x="3272818" y="3544590"/>
                  </a:lnTo>
                  <a:lnTo>
                    <a:pt x="3302317" y="3522031"/>
                  </a:lnTo>
                  <a:lnTo>
                    <a:pt x="3339110" y="3514088"/>
                  </a:lnTo>
                  <a:lnTo>
                    <a:pt x="3386687" y="3502014"/>
                  </a:lnTo>
                  <a:lnTo>
                    <a:pt x="3430776" y="3504873"/>
                  </a:lnTo>
                  <a:lnTo>
                    <a:pt x="3456785" y="3522666"/>
                  </a:lnTo>
                  <a:lnTo>
                    <a:pt x="3463129" y="3542683"/>
                  </a:lnTo>
                  <a:lnTo>
                    <a:pt x="3461860" y="3548085"/>
                  </a:lnTo>
                  <a:lnTo>
                    <a:pt x="3456785" y="3538553"/>
                  </a:lnTo>
                  <a:lnTo>
                    <a:pt x="3446001" y="3522031"/>
                  </a:lnTo>
                  <a:lnTo>
                    <a:pt x="3437754" y="3516629"/>
                  </a:lnTo>
                  <a:lnTo>
                    <a:pt x="3427921" y="3526161"/>
                  </a:lnTo>
                  <a:lnTo>
                    <a:pt x="3431093" y="3542048"/>
                  </a:lnTo>
                  <a:lnTo>
                    <a:pt x="3434899" y="3563971"/>
                  </a:lnTo>
                  <a:lnTo>
                    <a:pt x="3458054" y="3574139"/>
                  </a:lnTo>
                  <a:lnTo>
                    <a:pt x="3465666" y="3582718"/>
                  </a:lnTo>
                  <a:lnTo>
                    <a:pt x="3486600" y="3581447"/>
                  </a:lnTo>
                  <a:lnTo>
                    <a:pt x="3509120" y="3573821"/>
                  </a:lnTo>
                  <a:lnTo>
                    <a:pt x="3545596" y="3546178"/>
                  </a:lnTo>
                  <a:lnTo>
                    <a:pt x="3551623" y="3527115"/>
                  </a:lnTo>
                  <a:lnTo>
                    <a:pt x="3556063" y="3529339"/>
                  </a:lnTo>
                  <a:lnTo>
                    <a:pt x="3553843" y="3545861"/>
                  </a:lnTo>
                  <a:lnTo>
                    <a:pt x="3537350" y="3563018"/>
                  </a:lnTo>
                  <a:lnTo>
                    <a:pt x="3512292" y="3580176"/>
                  </a:lnTo>
                  <a:lnTo>
                    <a:pt x="3500556" y="3581447"/>
                  </a:lnTo>
                  <a:lnTo>
                    <a:pt x="3506900" y="3602099"/>
                  </a:lnTo>
                  <a:lnTo>
                    <a:pt x="3515464" y="3595744"/>
                  </a:lnTo>
                  <a:lnTo>
                    <a:pt x="3533226" y="3583035"/>
                  </a:lnTo>
                  <a:lnTo>
                    <a:pt x="3547817" y="3570008"/>
                  </a:lnTo>
                  <a:lnTo>
                    <a:pt x="3548486" y="3570035"/>
                  </a:lnTo>
                  <a:lnTo>
                    <a:pt x="3560714" y="3555040"/>
                  </a:lnTo>
                  <a:lnTo>
                    <a:pt x="3566741" y="3539165"/>
                  </a:lnTo>
                  <a:lnTo>
                    <a:pt x="3585771" y="3539165"/>
                  </a:lnTo>
                  <a:lnTo>
                    <a:pt x="3609241" y="3538847"/>
                  </a:lnTo>
                  <a:lnTo>
                    <a:pt x="3606704" y="3518845"/>
                  </a:lnTo>
                  <a:lnTo>
                    <a:pt x="3596555" y="3527417"/>
                  </a:lnTo>
                  <a:lnTo>
                    <a:pt x="3585771" y="3521067"/>
                  </a:lnTo>
                  <a:lnTo>
                    <a:pt x="3578159" y="3514717"/>
                  </a:lnTo>
                  <a:lnTo>
                    <a:pt x="3562617" y="3528370"/>
                  </a:lnTo>
                  <a:lnTo>
                    <a:pt x="3556274" y="3522655"/>
                  </a:lnTo>
                  <a:lnTo>
                    <a:pt x="3566424" y="3510907"/>
                  </a:lnTo>
                  <a:lnTo>
                    <a:pt x="3567375" y="3495032"/>
                  </a:lnTo>
                  <a:lnTo>
                    <a:pt x="3567375" y="3487412"/>
                  </a:lnTo>
                  <a:lnTo>
                    <a:pt x="3575939" y="3481062"/>
                  </a:lnTo>
                  <a:lnTo>
                    <a:pt x="3586722" y="3486460"/>
                  </a:lnTo>
                  <a:lnTo>
                    <a:pt x="3611779" y="3480745"/>
                  </a:lnTo>
                  <a:lnTo>
                    <a:pt x="3634932" y="3463917"/>
                  </a:lnTo>
                  <a:lnTo>
                    <a:pt x="3654914" y="3438200"/>
                  </a:lnTo>
                  <a:lnTo>
                    <a:pt x="3667283" y="3406449"/>
                  </a:lnTo>
                  <a:lnTo>
                    <a:pt x="3670138" y="3375969"/>
                  </a:lnTo>
                  <a:lnTo>
                    <a:pt x="3668869" y="3359142"/>
                  </a:lnTo>
                  <a:lnTo>
                    <a:pt x="3678384" y="3375969"/>
                  </a:lnTo>
                  <a:lnTo>
                    <a:pt x="3674578" y="3399147"/>
                  </a:lnTo>
                  <a:lnTo>
                    <a:pt x="3669186" y="3428675"/>
                  </a:lnTo>
                  <a:lnTo>
                    <a:pt x="3653645" y="3454392"/>
                  </a:lnTo>
                  <a:lnTo>
                    <a:pt x="3630809" y="3477570"/>
                  </a:lnTo>
                  <a:lnTo>
                    <a:pt x="3645716" y="3486777"/>
                  </a:lnTo>
                  <a:lnTo>
                    <a:pt x="3655231" y="3484555"/>
                  </a:lnTo>
                  <a:lnTo>
                    <a:pt x="3666966" y="3492810"/>
                  </a:lnTo>
                  <a:lnTo>
                    <a:pt x="3674261" y="3493762"/>
                  </a:lnTo>
                  <a:lnTo>
                    <a:pt x="3685996" y="3483285"/>
                  </a:lnTo>
                  <a:cubicBezTo>
                    <a:pt x="3685890" y="3468892"/>
                    <a:pt x="3685785" y="3454498"/>
                    <a:pt x="3685679" y="3440105"/>
                  </a:cubicBezTo>
                  <a:lnTo>
                    <a:pt x="3704392" y="3434707"/>
                  </a:lnTo>
                  <a:lnTo>
                    <a:pt x="3704870" y="3434453"/>
                  </a:lnTo>
                  <a:lnTo>
                    <a:pt x="3687725" y="3417674"/>
                  </a:lnTo>
                  <a:lnTo>
                    <a:pt x="3695980" y="3386333"/>
                  </a:lnTo>
                  <a:lnTo>
                    <a:pt x="3693757" y="3363862"/>
                  </a:lnTo>
                  <a:lnTo>
                    <a:pt x="3677565" y="3340116"/>
                  </a:lnTo>
                  <a:lnTo>
                    <a:pt x="3675025" y="3289461"/>
                  </a:lnTo>
                  <a:lnTo>
                    <a:pt x="3674090" y="3289477"/>
                  </a:lnTo>
                  <a:lnTo>
                    <a:pt x="3655659" y="3250015"/>
                  </a:lnTo>
                  <a:cubicBezTo>
                    <a:pt x="3655235" y="3234845"/>
                    <a:pt x="3654812" y="3219675"/>
                    <a:pt x="3654388" y="3204505"/>
                  </a:cubicBezTo>
                  <a:lnTo>
                    <a:pt x="3668688" y="3170454"/>
                  </a:lnTo>
                  <a:lnTo>
                    <a:pt x="3696652" y="3126857"/>
                  </a:lnTo>
                  <a:lnTo>
                    <a:pt x="3697606" y="3085805"/>
                  </a:lnTo>
                  <a:lnTo>
                    <a:pt x="3709046" y="3063529"/>
                  </a:lnTo>
                  <a:lnTo>
                    <a:pt x="3745590" y="3029479"/>
                  </a:lnTo>
                  <a:lnTo>
                    <a:pt x="3771013" y="3028842"/>
                  </a:lnTo>
                  <a:lnTo>
                    <a:pt x="3796753" y="3017386"/>
                  </a:lnTo>
                  <a:lnTo>
                    <a:pt x="3810100" y="3007203"/>
                  </a:lnTo>
                  <a:lnTo>
                    <a:pt x="3815502" y="3012612"/>
                  </a:lnTo>
                  <a:cubicBezTo>
                    <a:pt x="3815926" y="3019401"/>
                    <a:pt x="3816349" y="3026190"/>
                    <a:pt x="3816773" y="3032979"/>
                  </a:cubicBezTo>
                  <a:lnTo>
                    <a:pt x="3826307" y="3045390"/>
                  </a:lnTo>
                  <a:lnTo>
                    <a:pt x="3859673" y="3073712"/>
                  </a:lnTo>
                  <a:lnTo>
                    <a:pt x="3854271" y="3098216"/>
                  </a:lnTo>
                  <a:lnTo>
                    <a:pt x="3863805" y="3104262"/>
                  </a:lnTo>
                  <a:lnTo>
                    <a:pt x="3860627" y="3083260"/>
                  </a:lnTo>
                  <a:lnTo>
                    <a:pt x="3862851" y="3077850"/>
                  </a:lnTo>
                  <a:lnTo>
                    <a:pt x="3872385" y="3090261"/>
                  </a:lnTo>
                  <a:lnTo>
                    <a:pt x="3874609" y="3098853"/>
                  </a:lnTo>
                  <a:lnTo>
                    <a:pt x="3877787" y="3109354"/>
                  </a:lnTo>
                  <a:lnTo>
                    <a:pt x="3882236" y="3117628"/>
                  </a:lnTo>
                  <a:lnTo>
                    <a:pt x="3891769" y="3131312"/>
                  </a:lnTo>
                  <a:lnTo>
                    <a:pt x="3922594" y="3142768"/>
                  </a:lnTo>
                  <a:lnTo>
                    <a:pt x="3948969" y="3135131"/>
                  </a:lnTo>
                  <a:lnTo>
                    <a:pt x="3957232" y="3136085"/>
                  </a:lnTo>
                  <a:lnTo>
                    <a:pt x="3960410" y="3122083"/>
                  </a:lnTo>
                  <a:lnTo>
                    <a:pt x="3982654" y="3104262"/>
                  </a:lnTo>
                  <a:lnTo>
                    <a:pt x="3985832" y="3076895"/>
                  </a:lnTo>
                  <a:lnTo>
                    <a:pt x="3981383" y="2976653"/>
                  </a:lnTo>
                  <a:lnTo>
                    <a:pt x="3982501" y="2975985"/>
                  </a:lnTo>
                  <a:lnTo>
                    <a:pt x="3991573" y="2935037"/>
                  </a:lnTo>
                  <a:lnTo>
                    <a:pt x="3999828" y="2921399"/>
                  </a:lnTo>
                  <a:lnTo>
                    <a:pt x="4005225" y="2901414"/>
                  </a:lnTo>
                  <a:lnTo>
                    <a:pt x="3997605" y="2889994"/>
                  </a:lnTo>
                  <a:lnTo>
                    <a:pt x="3978555" y="2901414"/>
                  </a:lnTo>
                  <a:lnTo>
                    <a:pt x="3973475" y="2914104"/>
                  </a:lnTo>
                  <a:lnTo>
                    <a:pt x="3963950" y="2918545"/>
                  </a:lnTo>
                  <a:lnTo>
                    <a:pt x="3940455" y="2894434"/>
                  </a:lnTo>
                  <a:lnTo>
                    <a:pt x="3928073" y="2902364"/>
                  </a:lnTo>
                  <a:lnTo>
                    <a:pt x="3921723" y="2899193"/>
                  </a:lnTo>
                  <a:lnTo>
                    <a:pt x="3919500" y="2896020"/>
                  </a:lnTo>
                  <a:lnTo>
                    <a:pt x="3916960" y="2868741"/>
                  </a:lnTo>
                  <a:lnTo>
                    <a:pt x="3900133" y="2852882"/>
                  </a:lnTo>
                  <a:lnTo>
                    <a:pt x="3898545" y="2845269"/>
                  </a:lnTo>
                  <a:lnTo>
                    <a:pt x="3912515" y="2834801"/>
                  </a:lnTo>
                  <a:lnTo>
                    <a:pt x="3932518" y="2828459"/>
                  </a:lnTo>
                  <a:lnTo>
                    <a:pt x="3930295" y="2824018"/>
                  </a:lnTo>
                  <a:lnTo>
                    <a:pt x="3908070" y="2817036"/>
                  </a:lnTo>
                  <a:lnTo>
                    <a:pt x="3901403" y="2808469"/>
                  </a:lnTo>
                  <a:cubicBezTo>
                    <a:pt x="3901720" y="2801174"/>
                    <a:pt x="3902038" y="2793878"/>
                    <a:pt x="3902355" y="2786583"/>
                  </a:cubicBezTo>
                  <a:lnTo>
                    <a:pt x="3911880" y="2779921"/>
                  </a:lnTo>
                  <a:lnTo>
                    <a:pt x="3895688" y="2767550"/>
                  </a:lnTo>
                  <a:lnTo>
                    <a:pt x="3898863" y="2748515"/>
                  </a:lnTo>
                  <a:lnTo>
                    <a:pt x="3935693" y="2730435"/>
                  </a:lnTo>
                  <a:lnTo>
                    <a:pt x="3953790" y="2723772"/>
                  </a:lnTo>
                  <a:cubicBezTo>
                    <a:pt x="3954002" y="2718591"/>
                    <a:pt x="3954213" y="2713410"/>
                    <a:pt x="3954425" y="2708229"/>
                  </a:cubicBezTo>
                  <a:lnTo>
                    <a:pt x="3974745" y="2704740"/>
                  </a:lnTo>
                  <a:lnTo>
                    <a:pt x="3988398" y="2696176"/>
                  </a:lnTo>
                  <a:lnTo>
                    <a:pt x="4018878" y="2695858"/>
                  </a:lnTo>
                  <a:lnTo>
                    <a:pt x="4031578" y="2681900"/>
                  </a:lnTo>
                  <a:lnTo>
                    <a:pt x="4043325" y="2689514"/>
                  </a:lnTo>
                  <a:lnTo>
                    <a:pt x="4051898" y="2686343"/>
                  </a:lnTo>
                  <a:lnTo>
                    <a:pt x="4094125" y="2683804"/>
                  </a:lnTo>
                  <a:lnTo>
                    <a:pt x="4084283" y="2673338"/>
                  </a:lnTo>
                  <a:lnTo>
                    <a:pt x="4090633" y="2665722"/>
                  </a:lnTo>
                  <a:lnTo>
                    <a:pt x="4100158" y="2670164"/>
                  </a:lnTo>
                  <a:lnTo>
                    <a:pt x="4106508" y="2664770"/>
                  </a:lnTo>
                  <a:lnTo>
                    <a:pt x="4121431" y="2670800"/>
                  </a:lnTo>
                  <a:lnTo>
                    <a:pt x="4137306" y="2662232"/>
                  </a:lnTo>
                  <a:lnTo>
                    <a:pt x="4172548" y="2675557"/>
                  </a:lnTo>
                  <a:lnTo>
                    <a:pt x="4198583" y="2678411"/>
                  </a:lnTo>
                  <a:lnTo>
                    <a:pt x="4233826" y="2701568"/>
                  </a:lnTo>
                  <a:lnTo>
                    <a:pt x="4281451" y="2699030"/>
                  </a:lnTo>
                  <a:lnTo>
                    <a:pt x="4298278" y="2706010"/>
                  </a:lnTo>
                  <a:lnTo>
                    <a:pt x="4304311" y="2704740"/>
                  </a:lnTo>
                  <a:lnTo>
                    <a:pt x="4319503" y="2701170"/>
                  </a:lnTo>
                  <a:lnTo>
                    <a:pt x="4319241" y="2700844"/>
                  </a:lnTo>
                  <a:lnTo>
                    <a:pt x="4330673" y="2684654"/>
                  </a:lnTo>
                  <a:lnTo>
                    <a:pt x="4340199" y="2673226"/>
                  </a:lnTo>
                  <a:lnTo>
                    <a:pt x="4327179" y="2643387"/>
                  </a:lnTo>
                  <a:lnTo>
                    <a:pt x="4338929" y="2636086"/>
                  </a:lnTo>
                  <a:lnTo>
                    <a:pt x="4358935" y="2655767"/>
                  </a:lnTo>
                  <a:lnTo>
                    <a:pt x="4370684" y="2637673"/>
                  </a:lnTo>
                  <a:lnTo>
                    <a:pt x="4385609" y="2629102"/>
                  </a:lnTo>
                  <a:lnTo>
                    <a:pt x="4403710" y="2637673"/>
                  </a:lnTo>
                  <a:lnTo>
                    <a:pt x="4434830" y="2595137"/>
                  </a:lnTo>
                  <a:lnTo>
                    <a:pt x="4447532" y="2602438"/>
                  </a:lnTo>
                  <a:lnTo>
                    <a:pt x="4488814" y="2603073"/>
                  </a:lnTo>
                  <a:lnTo>
                    <a:pt x="4533589" y="2606882"/>
                  </a:lnTo>
                  <a:lnTo>
                    <a:pt x="4546292" y="2604978"/>
                  </a:lnTo>
                  <a:lnTo>
                    <a:pt x="4545974" y="2601803"/>
                  </a:lnTo>
                  <a:lnTo>
                    <a:pt x="4542799" y="2596406"/>
                  </a:lnTo>
                  <a:lnTo>
                    <a:pt x="4551055" y="2591010"/>
                  </a:lnTo>
                  <a:lnTo>
                    <a:pt x="4552325" y="2587835"/>
                  </a:lnTo>
                  <a:lnTo>
                    <a:pt x="4513901" y="2580852"/>
                  </a:lnTo>
                  <a:lnTo>
                    <a:pt x="4525651" y="2574503"/>
                  </a:lnTo>
                  <a:lnTo>
                    <a:pt x="4517077" y="2563711"/>
                  </a:lnTo>
                  <a:lnTo>
                    <a:pt x="4471666" y="2553870"/>
                  </a:lnTo>
                  <a:lnTo>
                    <a:pt x="4444992" y="2563393"/>
                  </a:lnTo>
                  <a:lnTo>
                    <a:pt x="4436418" y="2563393"/>
                  </a:lnTo>
                  <a:lnTo>
                    <a:pt x="4401487" y="2524983"/>
                  </a:lnTo>
                  <a:lnTo>
                    <a:pt x="4387832" y="2528158"/>
                  </a:lnTo>
                  <a:lnTo>
                    <a:pt x="4373860" y="2514506"/>
                  </a:lnTo>
                  <a:lnTo>
                    <a:pt x="4379893" y="2501808"/>
                  </a:lnTo>
                  <a:lnTo>
                    <a:pt x="4369414" y="2499904"/>
                  </a:lnTo>
                  <a:lnTo>
                    <a:pt x="4375765" y="2491335"/>
                  </a:lnTo>
                  <a:lnTo>
                    <a:pt x="4396724" y="2507842"/>
                  </a:lnTo>
                  <a:lnTo>
                    <a:pt x="4403392" y="2503713"/>
                  </a:lnTo>
                  <a:lnTo>
                    <a:pt x="4391325" y="2471016"/>
                  </a:lnTo>
                  <a:lnTo>
                    <a:pt x="4401805" y="2451021"/>
                  </a:lnTo>
                  <a:lnTo>
                    <a:pt x="4397676" y="2448164"/>
                  </a:lnTo>
                  <a:lnTo>
                    <a:pt x="4380528" y="2468480"/>
                  </a:lnTo>
                  <a:lnTo>
                    <a:pt x="4359570" y="2472606"/>
                  </a:lnTo>
                  <a:lnTo>
                    <a:pt x="4349091" y="2486252"/>
                  </a:lnTo>
                  <a:lnTo>
                    <a:pt x="4327179" y="2492603"/>
                  </a:lnTo>
                  <a:lnTo>
                    <a:pt x="4309714" y="2479268"/>
                  </a:lnTo>
                  <a:lnTo>
                    <a:pt x="4297606" y="2480204"/>
                  </a:lnTo>
                  <a:lnTo>
                    <a:pt x="4286617" y="2491790"/>
                  </a:lnTo>
                  <a:lnTo>
                    <a:pt x="4260884" y="2493060"/>
                  </a:lnTo>
                  <a:lnTo>
                    <a:pt x="4248176" y="2488934"/>
                  </a:lnTo>
                  <a:lnTo>
                    <a:pt x="4217677" y="2493380"/>
                  </a:lnTo>
                  <a:lnTo>
                    <a:pt x="4197662" y="2505443"/>
                  </a:lnTo>
                  <a:lnTo>
                    <a:pt x="4175423" y="2500996"/>
                  </a:lnTo>
                  <a:lnTo>
                    <a:pt x="4168116" y="2513693"/>
                  </a:lnTo>
                  <a:lnTo>
                    <a:pt x="4140793" y="2519406"/>
                  </a:lnTo>
                  <a:lnTo>
                    <a:pt x="4136028" y="2493060"/>
                  </a:lnTo>
                  <a:lnTo>
                    <a:pt x="4129674" y="2500363"/>
                  </a:lnTo>
                  <a:lnTo>
                    <a:pt x="4135393" y="2520675"/>
                  </a:lnTo>
                  <a:lnTo>
                    <a:pt x="4122685" y="2517183"/>
                  </a:lnTo>
                  <a:lnTo>
                    <a:pt x="4110930" y="2528926"/>
                  </a:lnTo>
                  <a:lnTo>
                    <a:pt x="4100446" y="2519722"/>
                  </a:lnTo>
                  <a:lnTo>
                    <a:pt x="4091232" y="2531465"/>
                  </a:lnTo>
                  <a:lnTo>
                    <a:pt x="4071853" y="2540033"/>
                  </a:lnTo>
                  <a:lnTo>
                    <a:pt x="4057556" y="2554947"/>
                  </a:lnTo>
                  <a:lnTo>
                    <a:pt x="4033093" y="2553995"/>
                  </a:lnTo>
                  <a:lnTo>
                    <a:pt x="4005454" y="2564786"/>
                  </a:lnTo>
                  <a:lnTo>
                    <a:pt x="3997193" y="2587000"/>
                  </a:lnTo>
                  <a:lnTo>
                    <a:pt x="3968601" y="2580018"/>
                  </a:lnTo>
                  <a:lnTo>
                    <a:pt x="3940325" y="2599060"/>
                  </a:lnTo>
                  <a:lnTo>
                    <a:pt x="3921263" y="2586682"/>
                  </a:lnTo>
                  <a:lnTo>
                    <a:pt x="3913639" y="2593030"/>
                  </a:lnTo>
                  <a:lnTo>
                    <a:pt x="3908555" y="2611121"/>
                  </a:lnTo>
                  <a:lnTo>
                    <a:pt x="3893624" y="2604774"/>
                  </a:lnTo>
                  <a:lnTo>
                    <a:pt x="3904108" y="2599378"/>
                  </a:lnTo>
                  <a:lnTo>
                    <a:pt x="3907285" y="2589856"/>
                  </a:lnTo>
                  <a:lnTo>
                    <a:pt x="3896801" y="2579699"/>
                  </a:lnTo>
                  <a:lnTo>
                    <a:pt x="3872655" y="2612391"/>
                  </a:lnTo>
                  <a:lnTo>
                    <a:pt x="3866301" y="2624133"/>
                  </a:lnTo>
                  <a:lnTo>
                    <a:pt x="3845016" y="2624133"/>
                  </a:lnTo>
                  <a:lnTo>
                    <a:pt x="3854547" y="2611439"/>
                  </a:lnTo>
                  <a:lnTo>
                    <a:pt x="3867255" y="2610486"/>
                  </a:lnTo>
                  <a:lnTo>
                    <a:pt x="3865984" y="2600647"/>
                  </a:lnTo>
                  <a:lnTo>
                    <a:pt x="3858359" y="2592712"/>
                  </a:lnTo>
                  <a:lnTo>
                    <a:pt x="3845651" y="2599060"/>
                  </a:lnTo>
                  <a:lnTo>
                    <a:pt x="3830084" y="2598109"/>
                  </a:lnTo>
                  <a:lnTo>
                    <a:pt x="3819600" y="2590809"/>
                  </a:lnTo>
                  <a:lnTo>
                    <a:pt x="3814834" y="2580335"/>
                  </a:lnTo>
                  <a:lnTo>
                    <a:pt x="3824365" y="2563198"/>
                  </a:lnTo>
                  <a:lnTo>
                    <a:pt x="3836120" y="2558122"/>
                  </a:lnTo>
                  <a:lnTo>
                    <a:pt x="3845333" y="2543206"/>
                  </a:lnTo>
                  <a:lnTo>
                    <a:pt x="3856135" y="2529243"/>
                  </a:lnTo>
                  <a:lnTo>
                    <a:pt x="3858994" y="2516550"/>
                  </a:lnTo>
                  <a:lnTo>
                    <a:pt x="3840250" y="2527339"/>
                  </a:lnTo>
                  <a:lnTo>
                    <a:pt x="3817694" y="2538129"/>
                  </a:lnTo>
                  <a:lnTo>
                    <a:pt x="3803079" y="2531782"/>
                  </a:lnTo>
                  <a:lnTo>
                    <a:pt x="3806256" y="2518136"/>
                  </a:lnTo>
                  <a:lnTo>
                    <a:pt x="3760508" y="2501630"/>
                  </a:lnTo>
                  <a:lnTo>
                    <a:pt x="3730326" y="2472435"/>
                  </a:lnTo>
                  <a:lnTo>
                    <a:pt x="3696650" y="2474972"/>
                  </a:lnTo>
                  <a:lnTo>
                    <a:pt x="3686802" y="2461331"/>
                  </a:lnTo>
                  <a:lnTo>
                    <a:pt x="3699509" y="2449589"/>
                  </a:lnTo>
                  <a:lnTo>
                    <a:pt x="3689978" y="2434032"/>
                  </a:lnTo>
                  <a:lnTo>
                    <a:pt x="3693791" y="2412762"/>
                  </a:lnTo>
                  <a:lnTo>
                    <a:pt x="3683942" y="2389600"/>
                  </a:lnTo>
                  <a:lnTo>
                    <a:pt x="3698874" y="2372780"/>
                  </a:lnTo>
                  <a:cubicBezTo>
                    <a:pt x="3699509" y="2359450"/>
                    <a:pt x="3700145" y="2346119"/>
                    <a:pt x="3700780" y="2332789"/>
                  </a:cubicBezTo>
                  <a:lnTo>
                    <a:pt x="3695062" y="2303276"/>
                  </a:lnTo>
                  <a:lnTo>
                    <a:pt x="3708723" y="2284230"/>
                  </a:lnTo>
                  <a:lnTo>
                    <a:pt x="3720478" y="2299784"/>
                  </a:lnTo>
                  <a:lnTo>
                    <a:pt x="3723655" y="2295656"/>
                  </a:lnTo>
                  <a:lnTo>
                    <a:pt x="3702051" y="2262014"/>
                  </a:lnTo>
                  <a:cubicBezTo>
                    <a:pt x="3702686" y="2250166"/>
                    <a:pt x="3703322" y="2238319"/>
                    <a:pt x="3703957" y="2226471"/>
                  </a:cubicBezTo>
                  <a:lnTo>
                    <a:pt x="3675047" y="2201079"/>
                  </a:lnTo>
                  <a:lnTo>
                    <a:pt x="3674729" y="2184258"/>
                  </a:lnTo>
                  <a:lnTo>
                    <a:pt x="3688390" y="2153791"/>
                  </a:lnTo>
                  <a:lnTo>
                    <a:pt x="3681718" y="2126176"/>
                  </a:lnTo>
                  <a:lnTo>
                    <a:pt x="3675364" y="2132525"/>
                  </a:lnTo>
                  <a:lnTo>
                    <a:pt x="3665833" y="2128717"/>
                  </a:lnTo>
                  <a:lnTo>
                    <a:pt x="3668693" y="2095708"/>
                  </a:lnTo>
                  <a:lnTo>
                    <a:pt x="3661068" y="2067465"/>
                  </a:lnTo>
                  <a:lnTo>
                    <a:pt x="3670281" y="2027488"/>
                  </a:lnTo>
                  <a:lnTo>
                    <a:pt x="3687119" y="2023045"/>
                  </a:lnTo>
                  <a:lnTo>
                    <a:pt x="3701733" y="1999556"/>
                  </a:lnTo>
                  <a:lnTo>
                    <a:pt x="3716665" y="1992256"/>
                  </a:lnTo>
                  <a:lnTo>
                    <a:pt x="3702686" y="1976706"/>
                  </a:lnTo>
                  <a:lnTo>
                    <a:pt x="3709676" y="1961792"/>
                  </a:lnTo>
                  <a:lnTo>
                    <a:pt x="3723655" y="1952272"/>
                  </a:lnTo>
                  <a:lnTo>
                    <a:pt x="3740493" y="1964647"/>
                  </a:lnTo>
                  <a:lnTo>
                    <a:pt x="3732232" y="1946877"/>
                  </a:lnTo>
                  <a:lnTo>
                    <a:pt x="3752248" y="1956080"/>
                  </a:lnTo>
                  <a:lnTo>
                    <a:pt x="3750341" y="1966869"/>
                  </a:lnTo>
                  <a:lnTo>
                    <a:pt x="3767815" y="1951955"/>
                  </a:lnTo>
                  <a:lnTo>
                    <a:pt x="3779570" y="1938309"/>
                  </a:lnTo>
                  <a:lnTo>
                    <a:pt x="3793231" y="1933549"/>
                  </a:lnTo>
                  <a:lnTo>
                    <a:pt x="3783382" y="1907526"/>
                  </a:lnTo>
                  <a:lnTo>
                    <a:pt x="3783382" y="1889437"/>
                  </a:lnTo>
                  <a:lnTo>
                    <a:pt x="3800538" y="1903083"/>
                  </a:lnTo>
                  <a:lnTo>
                    <a:pt x="3800220" y="1880866"/>
                  </a:lnTo>
                  <a:lnTo>
                    <a:pt x="3824365" y="1856429"/>
                  </a:lnTo>
                  <a:lnTo>
                    <a:pt x="3834849" y="1857380"/>
                  </a:lnTo>
                  <a:lnTo>
                    <a:pt x="3844380" y="1837386"/>
                  </a:lnTo>
                  <a:lnTo>
                    <a:pt x="3852958" y="1834212"/>
                  </a:lnTo>
                  <a:lnTo>
                    <a:pt x="3860901" y="1820246"/>
                  </a:lnTo>
                  <a:lnTo>
                    <a:pt x="3871702" y="1820246"/>
                  </a:lnTo>
                  <a:lnTo>
                    <a:pt x="3885999" y="1799300"/>
                  </a:lnTo>
                  <a:lnTo>
                    <a:pt x="3890447" y="1772641"/>
                  </a:lnTo>
                  <a:lnTo>
                    <a:pt x="3900931" y="1778037"/>
                  </a:lnTo>
                  <a:lnTo>
                    <a:pt x="3911097" y="1757726"/>
                  </a:lnTo>
                  <a:lnTo>
                    <a:pt x="3930477" y="1745031"/>
                  </a:lnTo>
                  <a:lnTo>
                    <a:pt x="3934289" y="1728211"/>
                  </a:lnTo>
                  <a:lnTo>
                    <a:pt x="3947950" y="1720594"/>
                  </a:lnTo>
                  <a:lnTo>
                    <a:pt x="3944773" y="1706947"/>
                  </a:lnTo>
                  <a:lnTo>
                    <a:pt x="3964788" y="1684730"/>
                  </a:lnTo>
                  <a:lnTo>
                    <a:pt x="3993699" y="1633635"/>
                  </a:lnTo>
                  <a:lnTo>
                    <a:pt x="4000688" y="1602214"/>
                  </a:lnTo>
                  <a:lnTo>
                    <a:pt x="4016891" y="1605070"/>
                  </a:lnTo>
                  <a:lnTo>
                    <a:pt x="4030552" y="1589202"/>
                  </a:lnTo>
                  <a:lnTo>
                    <a:pt x="4050885" y="1586029"/>
                  </a:lnTo>
                  <a:lnTo>
                    <a:pt x="4057239" y="1589837"/>
                  </a:lnTo>
                  <a:lnTo>
                    <a:pt x="4067723" y="1608878"/>
                  </a:lnTo>
                  <a:lnTo>
                    <a:pt x="4073124" y="1610149"/>
                  </a:lnTo>
                  <a:lnTo>
                    <a:pt x="4070900" y="1601579"/>
                  </a:lnTo>
                  <a:cubicBezTo>
                    <a:pt x="4071112" y="1594491"/>
                    <a:pt x="4071323" y="1587403"/>
                    <a:pt x="4071535" y="1580315"/>
                  </a:cubicBezTo>
                  <a:lnTo>
                    <a:pt x="4056603" y="1562543"/>
                  </a:lnTo>
                  <a:cubicBezTo>
                    <a:pt x="4056285" y="1558734"/>
                    <a:pt x="4055968" y="1554926"/>
                    <a:pt x="4055650" y="1551117"/>
                  </a:cubicBezTo>
                  <a:lnTo>
                    <a:pt x="4061051" y="1549848"/>
                  </a:lnTo>
                  <a:lnTo>
                    <a:pt x="4071535" y="1563813"/>
                  </a:lnTo>
                  <a:lnTo>
                    <a:pt x="4083290" y="1563495"/>
                  </a:lnTo>
                  <a:lnTo>
                    <a:pt x="4086149" y="1553656"/>
                  </a:lnTo>
                  <a:lnTo>
                    <a:pt x="4071217" y="1530806"/>
                  </a:lnTo>
                  <a:cubicBezTo>
                    <a:pt x="4071111" y="1521708"/>
                    <a:pt x="4071006" y="1512610"/>
                    <a:pt x="4070900" y="1503512"/>
                  </a:cubicBezTo>
                  <a:lnTo>
                    <a:pt x="4082655" y="1489865"/>
                  </a:lnTo>
                  <a:lnTo>
                    <a:pt x="4076936" y="1468601"/>
                  </a:lnTo>
                  <a:lnTo>
                    <a:pt x="4048343" y="1449877"/>
                  </a:lnTo>
                  <a:lnTo>
                    <a:pt x="4045801" y="1420361"/>
                  </a:lnTo>
                  <a:lnTo>
                    <a:pt x="4029916" y="1417505"/>
                  </a:lnTo>
                  <a:lnTo>
                    <a:pt x="4012761" y="1400684"/>
                  </a:lnTo>
                  <a:lnTo>
                    <a:pt x="4003865" y="1361648"/>
                  </a:lnTo>
                  <a:lnTo>
                    <a:pt x="3991157" y="1369582"/>
                  </a:lnTo>
                  <a:lnTo>
                    <a:pt x="3980038" y="1379104"/>
                  </a:lnTo>
                  <a:lnTo>
                    <a:pt x="3962882" y="1368630"/>
                  </a:lnTo>
                  <a:lnTo>
                    <a:pt x="3959387" y="1359427"/>
                  </a:lnTo>
                  <a:lnTo>
                    <a:pt x="3959188" y="1359168"/>
                  </a:lnTo>
                  <a:lnTo>
                    <a:pt x="3952201" y="1362344"/>
                  </a:lnTo>
                  <a:lnTo>
                    <a:pt x="3941403" y="1376002"/>
                  </a:lnTo>
                  <a:lnTo>
                    <a:pt x="3915044" y="1360439"/>
                  </a:lnTo>
                  <a:lnTo>
                    <a:pt x="3881063" y="1366791"/>
                  </a:lnTo>
                  <a:lnTo>
                    <a:pt x="3869312" y="1362979"/>
                  </a:lnTo>
                  <a:lnTo>
                    <a:pt x="3854704" y="1387435"/>
                  </a:lnTo>
                  <a:lnTo>
                    <a:pt x="3828344" y="1376954"/>
                  </a:lnTo>
                  <a:lnTo>
                    <a:pt x="3828344" y="1360121"/>
                  </a:lnTo>
                  <a:lnTo>
                    <a:pt x="3818817" y="1354721"/>
                  </a:lnTo>
                  <a:lnTo>
                    <a:pt x="3804843" y="1381400"/>
                  </a:lnTo>
                  <a:lnTo>
                    <a:pt x="3788964" y="1355040"/>
                  </a:lnTo>
                  <a:lnTo>
                    <a:pt x="3780390" y="1364568"/>
                  </a:lnTo>
                  <a:lnTo>
                    <a:pt x="3782930" y="1385847"/>
                  </a:lnTo>
                  <a:lnTo>
                    <a:pt x="3774356" y="1395375"/>
                  </a:lnTo>
                  <a:lnTo>
                    <a:pt x="3763240" y="1413479"/>
                  </a:lnTo>
                  <a:lnTo>
                    <a:pt x="3727036" y="1400138"/>
                  </a:lnTo>
                  <a:lnTo>
                    <a:pt x="3760064" y="1424912"/>
                  </a:lnTo>
                  <a:lnTo>
                    <a:pt x="3753713" y="1435393"/>
                  </a:lnTo>
                  <a:lnTo>
                    <a:pt x="3735611" y="1437934"/>
                  </a:lnTo>
                  <a:lnTo>
                    <a:pt x="3746408" y="1462072"/>
                  </a:lnTo>
                  <a:lnTo>
                    <a:pt x="3731800" y="1465249"/>
                  </a:lnTo>
                  <a:lnTo>
                    <a:pt x="3714650" y="1451909"/>
                  </a:lnTo>
                  <a:lnTo>
                    <a:pt x="3708616" y="1472871"/>
                  </a:lnTo>
                  <a:lnTo>
                    <a:pt x="3682257" y="1485893"/>
                  </a:lnTo>
                  <a:lnTo>
                    <a:pt x="3708934" y="1518288"/>
                  </a:lnTo>
                  <a:lnTo>
                    <a:pt x="3705123" y="1556084"/>
                  </a:lnTo>
                  <a:lnTo>
                    <a:pt x="3694643" y="1561483"/>
                  </a:lnTo>
                  <a:lnTo>
                    <a:pt x="3684798" y="1576411"/>
                  </a:lnTo>
                  <a:lnTo>
                    <a:pt x="3671459" y="1575775"/>
                  </a:lnTo>
                  <a:lnTo>
                    <a:pt x="3657803" y="1604995"/>
                  </a:lnTo>
                  <a:lnTo>
                    <a:pt x="3676223" y="1623099"/>
                  </a:lnTo>
                  <a:lnTo>
                    <a:pt x="3670824" y="1633580"/>
                  </a:lnTo>
                  <a:lnTo>
                    <a:pt x="3659074" y="1627227"/>
                  </a:lnTo>
                  <a:lnTo>
                    <a:pt x="3678446" y="1657718"/>
                  </a:lnTo>
                  <a:lnTo>
                    <a:pt x="3698771" y="1661529"/>
                  </a:lnTo>
                  <a:lnTo>
                    <a:pt x="3700994" y="1676457"/>
                  </a:lnTo>
                  <a:lnTo>
                    <a:pt x="3693372" y="1683761"/>
                  </a:lnTo>
                  <a:lnTo>
                    <a:pt x="3693372" y="1695513"/>
                  </a:lnTo>
                  <a:lnTo>
                    <a:pt x="3710522" y="1688843"/>
                  </a:lnTo>
                  <a:lnTo>
                    <a:pt x="3714650" y="1694243"/>
                  </a:lnTo>
                  <a:lnTo>
                    <a:pt x="3704488" y="1702501"/>
                  </a:lnTo>
                  <a:lnTo>
                    <a:pt x="3694960" y="1705995"/>
                  </a:lnTo>
                  <a:lnTo>
                    <a:pt x="3682257" y="1708218"/>
                  </a:lnTo>
                  <a:lnTo>
                    <a:pt x="3671777" y="1729497"/>
                  </a:lnTo>
                  <a:lnTo>
                    <a:pt x="3652087" y="1779996"/>
                  </a:lnTo>
                  <a:lnTo>
                    <a:pt x="3576820" y="1860986"/>
                  </a:lnTo>
                  <a:lnTo>
                    <a:pt x="3567928" y="1845105"/>
                  </a:lnTo>
                  <a:lnTo>
                    <a:pt x="3546015" y="1867657"/>
                  </a:lnTo>
                  <a:cubicBezTo>
                    <a:pt x="3545697" y="1874327"/>
                    <a:pt x="3545380" y="1880998"/>
                    <a:pt x="3545062" y="1887668"/>
                  </a:cubicBezTo>
                  <a:lnTo>
                    <a:pt x="3531406" y="1901641"/>
                  </a:lnTo>
                  <a:lnTo>
                    <a:pt x="3510128" y="1879726"/>
                  </a:lnTo>
                  <a:lnTo>
                    <a:pt x="3503776" y="1895608"/>
                  </a:lnTo>
                  <a:lnTo>
                    <a:pt x="3498377" y="1891162"/>
                  </a:lnTo>
                  <a:lnTo>
                    <a:pt x="3488850" y="1898783"/>
                  </a:lnTo>
                  <a:lnTo>
                    <a:pt x="3484086" y="1927049"/>
                  </a:lnTo>
                  <a:lnTo>
                    <a:pt x="3467254" y="1937846"/>
                  </a:lnTo>
                  <a:lnTo>
                    <a:pt x="3438672" y="1937846"/>
                  </a:lnTo>
                  <a:lnTo>
                    <a:pt x="3429462" y="1971827"/>
                  </a:lnTo>
                  <a:lnTo>
                    <a:pt x="3416759" y="1980402"/>
                  </a:lnTo>
                  <a:lnTo>
                    <a:pt x="3401198" y="2000727"/>
                  </a:lnTo>
                  <a:lnTo>
                    <a:pt x="3407549" y="2019785"/>
                  </a:lnTo>
                  <a:lnTo>
                    <a:pt x="3399292" y="2032491"/>
                  </a:lnTo>
                  <a:lnTo>
                    <a:pt x="3382460" y="2026138"/>
                  </a:lnTo>
                  <a:lnTo>
                    <a:pt x="3379284" y="2046137"/>
                  </a:lnTo>
                  <a:lnTo>
                    <a:pt x="3369757" y="2047409"/>
                  </a:lnTo>
                  <a:lnTo>
                    <a:pt x="3368487" y="2035657"/>
                  </a:lnTo>
                  <a:lnTo>
                    <a:pt x="3358959" y="2035031"/>
                  </a:lnTo>
                  <a:lnTo>
                    <a:pt x="3346256" y="2020103"/>
                  </a:lnTo>
                  <a:lnTo>
                    <a:pt x="3350702" y="2042326"/>
                  </a:lnTo>
                  <a:lnTo>
                    <a:pt x="3359277" y="2063286"/>
                  </a:lnTo>
                  <a:lnTo>
                    <a:pt x="3352290" y="2095679"/>
                  </a:lnTo>
                  <a:lnTo>
                    <a:pt x="3334188" y="2104571"/>
                  </a:lnTo>
                  <a:lnTo>
                    <a:pt x="3326248" y="2118549"/>
                  </a:lnTo>
                  <a:lnTo>
                    <a:pt x="3308781" y="2102349"/>
                  </a:lnTo>
                  <a:lnTo>
                    <a:pt x="3299572" y="2113148"/>
                  </a:lnTo>
                  <a:lnTo>
                    <a:pt x="3301795" y="2136336"/>
                  </a:lnTo>
                  <a:lnTo>
                    <a:pt x="3327201" y="2150945"/>
                  </a:lnTo>
                  <a:cubicBezTo>
                    <a:pt x="3326989" y="2156662"/>
                    <a:pt x="3326778" y="2162379"/>
                    <a:pt x="3326566" y="2168096"/>
                  </a:cubicBezTo>
                  <a:lnTo>
                    <a:pt x="3313863" y="2182708"/>
                  </a:lnTo>
                  <a:lnTo>
                    <a:pt x="3304653" y="2213199"/>
                  </a:lnTo>
                  <a:lnTo>
                    <a:pt x="3297349" y="2224950"/>
                  </a:lnTo>
                  <a:lnTo>
                    <a:pt x="3303700" y="2239878"/>
                  </a:lnTo>
                  <a:lnTo>
                    <a:pt x="3303700" y="2260838"/>
                  </a:lnTo>
                  <a:lnTo>
                    <a:pt x="3315768" y="2269099"/>
                  </a:lnTo>
                  <a:lnTo>
                    <a:pt x="3311640" y="2280851"/>
                  </a:lnTo>
                  <a:lnTo>
                    <a:pt x="3304335" y="2265921"/>
                  </a:lnTo>
                  <a:lnTo>
                    <a:pt x="3280834" y="2265288"/>
                  </a:lnTo>
                  <a:cubicBezTo>
                    <a:pt x="3281258" y="2283921"/>
                    <a:pt x="3281681" y="2302554"/>
                    <a:pt x="3282105" y="2321187"/>
                  </a:cubicBezTo>
                  <a:lnTo>
                    <a:pt x="3290044" y="2339928"/>
                  </a:lnTo>
                  <a:lnTo>
                    <a:pt x="3280517" y="2351672"/>
                  </a:lnTo>
                  <a:lnTo>
                    <a:pt x="3293538" y="2394871"/>
                  </a:lnTo>
                  <a:lnTo>
                    <a:pt x="3286233" y="2412969"/>
                  </a:lnTo>
                  <a:lnTo>
                    <a:pt x="3305606" y="2448552"/>
                  </a:lnTo>
                  <a:lnTo>
                    <a:pt x="3306876" y="2458715"/>
                  </a:lnTo>
                  <a:lnTo>
                    <a:pt x="3290044" y="2459350"/>
                  </a:lnTo>
                  <a:lnTo>
                    <a:pt x="3285916" y="2469829"/>
                  </a:lnTo>
                  <a:lnTo>
                    <a:pt x="3305923" y="2474908"/>
                  </a:lnTo>
                  <a:lnTo>
                    <a:pt x="3300524" y="2492694"/>
                  </a:lnTo>
                  <a:lnTo>
                    <a:pt x="3306241" y="2501270"/>
                  </a:lnTo>
                  <a:lnTo>
                    <a:pt x="3317674" y="2484436"/>
                  </a:lnTo>
                  <a:lnTo>
                    <a:pt x="3328154" y="2477450"/>
                  </a:lnTo>
                  <a:lnTo>
                    <a:pt x="3340857" y="2495552"/>
                  </a:lnTo>
                  <a:lnTo>
                    <a:pt x="3355783" y="2490468"/>
                  </a:lnTo>
                  <a:lnTo>
                    <a:pt x="3365311" y="2502854"/>
                  </a:lnTo>
                  <a:lnTo>
                    <a:pt x="3383413" y="2519375"/>
                  </a:lnTo>
                  <a:lnTo>
                    <a:pt x="3390082" y="2533030"/>
                  </a:lnTo>
                  <a:lnTo>
                    <a:pt x="3401833" y="2529855"/>
                  </a:lnTo>
                  <a:lnTo>
                    <a:pt x="3408184" y="2535889"/>
                  </a:lnTo>
                  <a:lnTo>
                    <a:pt x="3414536" y="2547640"/>
                  </a:lnTo>
                  <a:lnTo>
                    <a:pt x="3404056" y="2554944"/>
                  </a:lnTo>
                  <a:lnTo>
                    <a:pt x="3411360" y="2563519"/>
                  </a:lnTo>
                  <a:lnTo>
                    <a:pt x="3432638" y="2574950"/>
                  </a:lnTo>
                  <a:lnTo>
                    <a:pt x="3442483" y="2593690"/>
                  </a:lnTo>
                  <a:lnTo>
                    <a:pt x="3448200" y="2629264"/>
                  </a:lnTo>
                  <a:lnTo>
                    <a:pt x="3440895" y="2640062"/>
                  </a:lnTo>
                  <a:lnTo>
                    <a:pt x="3445024" y="2649591"/>
                  </a:lnTo>
                  <a:lnTo>
                    <a:pt x="3433591" y="2663247"/>
                  </a:lnTo>
                  <a:lnTo>
                    <a:pt x="3429462" y="2674998"/>
                  </a:lnTo>
                  <a:lnTo>
                    <a:pt x="3405326" y="2690880"/>
                  </a:lnTo>
                  <a:lnTo>
                    <a:pt x="3380872" y="2699772"/>
                  </a:lnTo>
                  <a:lnTo>
                    <a:pt x="3372615" y="2697548"/>
                  </a:lnTo>
                  <a:lnTo>
                    <a:pt x="3361182" y="2712475"/>
                  </a:lnTo>
                  <a:lnTo>
                    <a:pt x="3352290" y="2706124"/>
                  </a:lnTo>
                  <a:lnTo>
                    <a:pt x="3351972" y="2658801"/>
                  </a:lnTo>
                  <a:lnTo>
                    <a:pt x="3336093" y="2656896"/>
                  </a:lnTo>
                  <a:lnTo>
                    <a:pt x="3317991" y="2636251"/>
                  </a:lnTo>
                  <a:lnTo>
                    <a:pt x="3311640" y="2649591"/>
                  </a:lnTo>
                  <a:lnTo>
                    <a:pt x="3338634" y="2676905"/>
                  </a:lnTo>
                  <a:lnTo>
                    <a:pt x="3342763" y="2698183"/>
                  </a:lnTo>
                  <a:lnTo>
                    <a:pt x="3334506" y="2708664"/>
                  </a:lnTo>
                  <a:lnTo>
                    <a:pt x="3330377" y="2702315"/>
                  </a:lnTo>
                  <a:lnTo>
                    <a:pt x="3303383" y="2671824"/>
                  </a:lnTo>
                  <a:lnTo>
                    <a:pt x="3311322" y="2696279"/>
                  </a:lnTo>
                  <a:lnTo>
                    <a:pt x="3300524" y="2698501"/>
                  </a:lnTo>
                  <a:lnTo>
                    <a:pt x="3272577" y="2674366"/>
                  </a:lnTo>
                  <a:lnTo>
                    <a:pt x="3251934" y="2684845"/>
                  </a:lnTo>
                  <a:lnTo>
                    <a:pt x="3231609" y="2677858"/>
                  </a:lnTo>
                  <a:lnTo>
                    <a:pt x="3228433" y="2691833"/>
                  </a:lnTo>
                  <a:lnTo>
                    <a:pt x="3195405" y="2684527"/>
                  </a:lnTo>
                  <a:lnTo>
                    <a:pt x="3179843" y="2692150"/>
                  </a:lnTo>
                  <a:lnTo>
                    <a:pt x="3196993" y="2705488"/>
                  </a:lnTo>
                  <a:lnTo>
                    <a:pt x="3237008" y="2701043"/>
                  </a:lnTo>
                  <a:lnTo>
                    <a:pt x="3247488" y="2695643"/>
                  </a:lnTo>
                  <a:lnTo>
                    <a:pt x="3257016" y="2707394"/>
                  </a:lnTo>
                  <a:lnTo>
                    <a:pt x="3280517" y="2717556"/>
                  </a:lnTo>
                  <a:lnTo>
                    <a:pt x="3284645" y="2705806"/>
                  </a:lnTo>
                  <a:lnTo>
                    <a:pt x="3293220" y="2720734"/>
                  </a:lnTo>
                  <a:lnTo>
                    <a:pt x="3289409" y="2735344"/>
                  </a:lnTo>
                  <a:lnTo>
                    <a:pt x="3297666" y="2743602"/>
                  </a:lnTo>
                  <a:lnTo>
                    <a:pt x="3308464" y="2732167"/>
                  </a:lnTo>
                  <a:lnTo>
                    <a:pt x="3338952" y="2737884"/>
                  </a:lnTo>
                  <a:lnTo>
                    <a:pt x="3361182" y="2733755"/>
                  </a:lnTo>
                  <a:lnTo>
                    <a:pt x="3380237" y="2723910"/>
                  </a:lnTo>
                  <a:lnTo>
                    <a:pt x="3392940" y="2732485"/>
                  </a:lnTo>
                  <a:lnTo>
                    <a:pt x="3391035" y="2745190"/>
                  </a:lnTo>
                  <a:lnTo>
                    <a:pt x="3398339" y="2753129"/>
                  </a:lnTo>
                  <a:lnTo>
                    <a:pt x="3411360" y="2767104"/>
                  </a:lnTo>
                  <a:lnTo>
                    <a:pt x="3411360" y="2775043"/>
                  </a:lnTo>
                  <a:lnTo>
                    <a:pt x="3405009" y="2786794"/>
                  </a:lnTo>
                  <a:lnTo>
                    <a:pt x="3396434" y="2782031"/>
                  </a:lnTo>
                  <a:lnTo>
                    <a:pt x="3385954" y="2773455"/>
                  </a:lnTo>
                  <a:lnTo>
                    <a:pt x="3390082" y="2764880"/>
                  </a:lnTo>
                  <a:lnTo>
                    <a:pt x="3384366" y="2753764"/>
                  </a:lnTo>
                  <a:lnTo>
                    <a:pt x="3380555" y="2772502"/>
                  </a:lnTo>
                  <a:lnTo>
                    <a:pt x="3370075" y="2775678"/>
                  </a:lnTo>
                  <a:lnTo>
                    <a:pt x="3363088" y="2799814"/>
                  </a:lnTo>
                  <a:lnTo>
                    <a:pt x="3346891" y="2801402"/>
                  </a:lnTo>
                  <a:lnTo>
                    <a:pt x="3344986" y="2785525"/>
                  </a:lnTo>
                  <a:lnTo>
                    <a:pt x="3337046" y="2777904"/>
                  </a:lnTo>
                  <a:lnTo>
                    <a:pt x="3329107" y="2802355"/>
                  </a:lnTo>
                  <a:lnTo>
                    <a:pt x="3309099" y="2823640"/>
                  </a:lnTo>
                  <a:lnTo>
                    <a:pt x="3280517" y="2828405"/>
                  </a:lnTo>
                  <a:cubicBezTo>
                    <a:pt x="3280305" y="2833909"/>
                    <a:pt x="3280094" y="2839413"/>
                    <a:pt x="3279882" y="2844917"/>
                  </a:cubicBezTo>
                  <a:lnTo>
                    <a:pt x="3262732" y="2853812"/>
                  </a:lnTo>
                  <a:lnTo>
                    <a:pt x="3207473" y="2844601"/>
                  </a:lnTo>
                  <a:lnTo>
                    <a:pt x="3193182" y="2851905"/>
                  </a:lnTo>
                  <a:lnTo>
                    <a:pt x="3204615" y="2865880"/>
                  </a:lnTo>
                  <a:lnTo>
                    <a:pt x="3250029" y="2864292"/>
                  </a:lnTo>
                  <a:lnTo>
                    <a:pt x="3257968" y="2884298"/>
                  </a:lnTo>
                  <a:lnTo>
                    <a:pt x="3247171" y="2891602"/>
                  </a:lnTo>
                  <a:lnTo>
                    <a:pt x="3222717" y="2881440"/>
                  </a:lnTo>
                  <a:lnTo>
                    <a:pt x="3221764" y="2888744"/>
                  </a:lnTo>
                  <a:lnTo>
                    <a:pt x="3210014" y="2894461"/>
                  </a:lnTo>
                  <a:lnTo>
                    <a:pt x="3195087" y="2897319"/>
                  </a:lnTo>
                  <a:lnTo>
                    <a:pt x="3184607" y="2891602"/>
                  </a:lnTo>
                  <a:lnTo>
                    <a:pt x="3176032" y="2895731"/>
                  </a:lnTo>
                  <a:lnTo>
                    <a:pt x="3178891" y="2903354"/>
                  </a:lnTo>
                  <a:lnTo>
                    <a:pt x="3189053" y="2912884"/>
                  </a:lnTo>
                  <a:lnTo>
                    <a:pt x="3200169" y="2910024"/>
                  </a:lnTo>
                  <a:lnTo>
                    <a:pt x="3207155" y="2911295"/>
                  </a:lnTo>
                  <a:lnTo>
                    <a:pt x="3213507" y="2921142"/>
                  </a:lnTo>
                  <a:lnTo>
                    <a:pt x="3219541" y="2924316"/>
                  </a:lnTo>
                  <a:lnTo>
                    <a:pt x="3223034" y="2920189"/>
                  </a:lnTo>
                  <a:lnTo>
                    <a:pt x="3219859" y="2909707"/>
                  </a:lnTo>
                  <a:lnTo>
                    <a:pt x="3216048" y="2903038"/>
                  </a:lnTo>
                  <a:lnTo>
                    <a:pt x="3221447" y="2895731"/>
                  </a:lnTo>
                  <a:cubicBezTo>
                    <a:pt x="3221553" y="2893402"/>
                    <a:pt x="3221658" y="2891073"/>
                    <a:pt x="3221764" y="2888744"/>
                  </a:cubicBezTo>
                  <a:lnTo>
                    <a:pt x="3253840" y="2909707"/>
                  </a:lnTo>
                  <a:lnTo>
                    <a:pt x="3257016" y="2929395"/>
                  </a:lnTo>
                  <a:lnTo>
                    <a:pt x="3243360" y="2931935"/>
                  </a:lnTo>
                  <a:lnTo>
                    <a:pt x="3250982" y="2947504"/>
                  </a:lnTo>
                  <a:lnTo>
                    <a:pt x="3239549" y="2962430"/>
                  </a:lnTo>
                  <a:lnTo>
                    <a:pt x="3252252" y="2975770"/>
                  </a:lnTo>
                  <a:lnTo>
                    <a:pt x="3240819" y="2987839"/>
                  </a:lnTo>
                  <a:lnTo>
                    <a:pt x="3227163" y="2976087"/>
                  </a:lnTo>
                  <a:lnTo>
                    <a:pt x="3220811" y="2995144"/>
                  </a:lnTo>
                  <a:lnTo>
                    <a:pt x="3241772" y="3009753"/>
                  </a:lnTo>
                  <a:lnTo>
                    <a:pt x="3246536" y="3023727"/>
                  </a:lnTo>
                  <a:lnTo>
                    <a:pt x="3232562" y="3038337"/>
                  </a:lnTo>
                  <a:lnTo>
                    <a:pt x="3243360" y="3047547"/>
                  </a:lnTo>
                  <a:cubicBezTo>
                    <a:pt x="3243148" y="3054322"/>
                    <a:pt x="3242937" y="3061098"/>
                    <a:pt x="3242725" y="3067873"/>
                  </a:cubicBezTo>
                  <a:lnTo>
                    <a:pt x="3223352" y="3086930"/>
                  </a:lnTo>
                  <a:cubicBezTo>
                    <a:pt x="3223140" y="3091906"/>
                    <a:pt x="3222929" y="3096881"/>
                    <a:pt x="3222717" y="3101857"/>
                  </a:cubicBezTo>
                  <a:lnTo>
                    <a:pt x="3229069" y="3125994"/>
                  </a:lnTo>
                  <a:lnTo>
                    <a:pt x="3217953" y="3149179"/>
                  </a:lnTo>
                  <a:lnTo>
                    <a:pt x="3218271" y="3179668"/>
                  </a:lnTo>
                  <a:lnTo>
                    <a:pt x="3203662" y="3231756"/>
                  </a:lnTo>
                  <a:lnTo>
                    <a:pt x="3173492" y="3297185"/>
                  </a:lnTo>
                  <a:lnTo>
                    <a:pt x="3148085" y="3285752"/>
                  </a:lnTo>
                  <a:lnTo>
                    <a:pt x="3114422" y="3290515"/>
                  </a:lnTo>
                  <a:lnTo>
                    <a:pt x="3104577" y="3278763"/>
                  </a:lnTo>
                  <a:lnTo>
                    <a:pt x="3065832" y="3286386"/>
                  </a:lnTo>
                  <a:lnTo>
                    <a:pt x="3055352" y="3310842"/>
                  </a:lnTo>
                  <a:lnTo>
                    <a:pt x="3036297" y="3305761"/>
                  </a:lnTo>
                  <a:lnTo>
                    <a:pt x="3032168" y="3332122"/>
                  </a:lnTo>
                  <a:lnTo>
                    <a:pt x="3008985" y="3359754"/>
                  </a:lnTo>
                  <a:lnTo>
                    <a:pt x="3025499" y="3391193"/>
                  </a:lnTo>
                  <a:lnTo>
                    <a:pt x="3022641" y="3416601"/>
                  </a:lnTo>
                  <a:lnTo>
                    <a:pt x="3009620" y="3418824"/>
                  </a:lnTo>
                  <a:lnTo>
                    <a:pt x="2977862" y="3411837"/>
                  </a:lnTo>
                  <a:lnTo>
                    <a:pt x="2930542" y="3432164"/>
                  </a:lnTo>
                  <a:lnTo>
                    <a:pt x="2918792" y="3423906"/>
                  </a:lnTo>
                  <a:lnTo>
                    <a:pt x="2882588" y="3426447"/>
                  </a:lnTo>
                  <a:cubicBezTo>
                    <a:pt x="2883011" y="3420413"/>
                    <a:pt x="2883435" y="3414378"/>
                    <a:pt x="2883858" y="3408344"/>
                  </a:cubicBezTo>
                  <a:lnTo>
                    <a:pt x="2899419" y="3403897"/>
                  </a:lnTo>
                  <a:lnTo>
                    <a:pt x="2893068" y="3392463"/>
                  </a:lnTo>
                  <a:lnTo>
                    <a:pt x="2903230" y="3368330"/>
                  </a:lnTo>
                  <a:lnTo>
                    <a:pt x="2852100" y="3293691"/>
                  </a:lnTo>
                  <a:lnTo>
                    <a:pt x="2857181" y="3281306"/>
                  </a:lnTo>
                  <a:lnTo>
                    <a:pt x="2867979" y="3290515"/>
                  </a:lnTo>
                  <a:lnTo>
                    <a:pt x="2875283" y="3289244"/>
                  </a:lnTo>
                  <a:lnTo>
                    <a:pt x="2882270" y="3276541"/>
                  </a:lnTo>
                  <a:lnTo>
                    <a:pt x="2867661" y="3252402"/>
                  </a:lnTo>
                  <a:lnTo>
                    <a:pt x="2867661" y="3241921"/>
                  </a:lnTo>
                  <a:lnTo>
                    <a:pt x="2890527" y="3243826"/>
                  </a:lnTo>
                  <a:lnTo>
                    <a:pt x="2892750" y="3222863"/>
                  </a:lnTo>
                  <a:lnTo>
                    <a:pt x="2821930" y="3147590"/>
                  </a:lnTo>
                  <a:lnTo>
                    <a:pt x="2812084" y="3089788"/>
                  </a:lnTo>
                  <a:lnTo>
                    <a:pt x="2795888" y="3080260"/>
                  </a:lnTo>
                  <a:lnTo>
                    <a:pt x="2787313" y="3042465"/>
                  </a:lnTo>
                  <a:lnTo>
                    <a:pt x="2772387" y="3022457"/>
                  </a:lnTo>
                  <a:lnTo>
                    <a:pt x="2790171" y="3018328"/>
                  </a:lnTo>
                  <a:lnTo>
                    <a:pt x="2793347" y="3008801"/>
                  </a:lnTo>
                  <a:lnTo>
                    <a:pt x="2779374" y="2996097"/>
                  </a:lnTo>
                  <a:lnTo>
                    <a:pt x="2775245" y="2979263"/>
                  </a:lnTo>
                  <a:lnTo>
                    <a:pt x="2779056" y="2969736"/>
                  </a:lnTo>
                  <a:lnTo>
                    <a:pt x="2779056" y="2956077"/>
                  </a:lnTo>
                  <a:lnTo>
                    <a:pt x="2768576" y="2951632"/>
                  </a:lnTo>
                  <a:lnTo>
                    <a:pt x="2756825" y="2957348"/>
                  </a:lnTo>
                  <a:lnTo>
                    <a:pt x="2739676" y="2952267"/>
                  </a:lnTo>
                  <a:lnTo>
                    <a:pt x="2741899" y="2941467"/>
                  </a:lnTo>
                  <a:lnTo>
                    <a:pt x="2779691" y="2919236"/>
                  </a:lnTo>
                  <a:lnTo>
                    <a:pt x="2763812" y="2902720"/>
                  </a:lnTo>
                  <a:lnTo>
                    <a:pt x="2759684" y="2902720"/>
                  </a:lnTo>
                  <a:lnTo>
                    <a:pt x="2756190" y="2903038"/>
                  </a:lnTo>
                  <a:lnTo>
                    <a:pt x="2753332" y="2903672"/>
                  </a:lnTo>
                  <a:lnTo>
                    <a:pt x="2752379" y="2903989"/>
                  </a:lnTo>
                  <a:lnTo>
                    <a:pt x="2752062" y="2904623"/>
                  </a:lnTo>
                  <a:lnTo>
                    <a:pt x="2751426" y="2906529"/>
                  </a:lnTo>
                  <a:cubicBezTo>
                    <a:pt x="2751320" y="2907377"/>
                    <a:pt x="2751215" y="2908224"/>
                    <a:pt x="2751109" y="2909072"/>
                  </a:cubicBezTo>
                  <a:lnTo>
                    <a:pt x="2751109" y="2911930"/>
                  </a:lnTo>
                  <a:lnTo>
                    <a:pt x="2751109" y="2917011"/>
                  </a:lnTo>
                  <a:lnTo>
                    <a:pt x="2751109" y="2919236"/>
                  </a:lnTo>
                  <a:lnTo>
                    <a:pt x="2745710" y="2915423"/>
                  </a:lnTo>
                  <a:cubicBezTo>
                    <a:pt x="2746133" y="2909706"/>
                    <a:pt x="2746557" y="2903989"/>
                    <a:pt x="2746980" y="2898272"/>
                  </a:cubicBezTo>
                  <a:lnTo>
                    <a:pt x="2733642" y="2887156"/>
                  </a:lnTo>
                  <a:lnTo>
                    <a:pt x="2729513" y="2872231"/>
                  </a:lnTo>
                  <a:lnTo>
                    <a:pt x="2720621" y="2826815"/>
                  </a:lnTo>
                  <a:lnTo>
                    <a:pt x="2717763" y="2769962"/>
                  </a:lnTo>
                  <a:lnTo>
                    <a:pt x="2718432" y="2770111"/>
                  </a:lnTo>
                  <a:lnTo>
                    <a:pt x="2705803" y="2755583"/>
                  </a:lnTo>
                  <a:lnTo>
                    <a:pt x="2681365" y="2751773"/>
                  </a:lnTo>
                  <a:lnTo>
                    <a:pt x="2680413" y="2744153"/>
                  </a:lnTo>
                  <a:lnTo>
                    <a:pt x="2666449" y="2735898"/>
                  </a:lnTo>
                  <a:lnTo>
                    <a:pt x="2677874" y="2696847"/>
                  </a:lnTo>
                  <a:lnTo>
                    <a:pt x="2668353" y="2675893"/>
                  </a:lnTo>
                  <a:cubicBezTo>
                    <a:pt x="2668565" y="2666050"/>
                    <a:pt x="2668776" y="2656208"/>
                    <a:pt x="2668988" y="2646365"/>
                  </a:cubicBezTo>
                  <a:lnTo>
                    <a:pt x="2675335" y="2662240"/>
                  </a:lnTo>
                  <a:lnTo>
                    <a:pt x="2678509" y="2640968"/>
                  </a:lnTo>
                  <a:lnTo>
                    <a:pt x="2676288" y="2617791"/>
                  </a:lnTo>
                  <a:lnTo>
                    <a:pt x="2655976" y="2621282"/>
                  </a:lnTo>
                  <a:lnTo>
                    <a:pt x="2646771" y="2635889"/>
                  </a:lnTo>
                  <a:lnTo>
                    <a:pt x="2659784" y="2674939"/>
                  </a:lnTo>
                  <a:lnTo>
                    <a:pt x="2657879" y="2686687"/>
                  </a:lnTo>
                  <a:lnTo>
                    <a:pt x="2649310" y="2693036"/>
                  </a:lnTo>
                  <a:lnTo>
                    <a:pt x="2646136" y="2672717"/>
                  </a:lnTo>
                  <a:lnTo>
                    <a:pt x="2642962" y="2665414"/>
                  </a:lnTo>
                  <a:cubicBezTo>
                    <a:pt x="2643174" y="2662662"/>
                    <a:pt x="2643385" y="2659911"/>
                    <a:pt x="2643597" y="2657159"/>
                  </a:cubicBezTo>
                  <a:lnTo>
                    <a:pt x="2631854" y="2658430"/>
                  </a:lnTo>
                  <a:lnTo>
                    <a:pt x="2637567" y="2679067"/>
                  </a:lnTo>
                  <a:lnTo>
                    <a:pt x="2632489" y="2705737"/>
                  </a:lnTo>
                  <a:lnTo>
                    <a:pt x="2650579" y="2720341"/>
                  </a:lnTo>
                  <a:lnTo>
                    <a:pt x="2647722" y="2746693"/>
                  </a:lnTo>
                  <a:lnTo>
                    <a:pt x="2636298" y="2747963"/>
                  </a:lnTo>
                  <a:lnTo>
                    <a:pt x="2633124" y="2773998"/>
                  </a:lnTo>
                  <a:lnTo>
                    <a:pt x="2623920" y="2784475"/>
                  </a:lnTo>
                  <a:lnTo>
                    <a:pt x="2600434" y="2781934"/>
                  </a:lnTo>
                  <a:lnTo>
                    <a:pt x="2586787" y="2789236"/>
                  </a:lnTo>
                  <a:lnTo>
                    <a:pt x="2571870" y="2774633"/>
                  </a:lnTo>
                  <a:lnTo>
                    <a:pt x="2577583" y="2799714"/>
                  </a:lnTo>
                  <a:lnTo>
                    <a:pt x="2549970" y="2818130"/>
                  </a:lnTo>
                  <a:lnTo>
                    <a:pt x="2544893" y="2839084"/>
                  </a:lnTo>
                  <a:lnTo>
                    <a:pt x="2529023" y="2837179"/>
                  </a:lnTo>
                  <a:lnTo>
                    <a:pt x="2524898" y="2843846"/>
                  </a:lnTo>
                  <a:lnTo>
                    <a:pt x="2536322" y="2852736"/>
                  </a:lnTo>
                  <a:lnTo>
                    <a:pt x="2528389" y="2862578"/>
                  </a:lnTo>
                  <a:lnTo>
                    <a:pt x="2517598" y="2864483"/>
                  </a:lnTo>
                  <a:lnTo>
                    <a:pt x="2509981" y="2866389"/>
                  </a:lnTo>
                  <a:lnTo>
                    <a:pt x="2506807" y="2867023"/>
                  </a:lnTo>
                  <a:lnTo>
                    <a:pt x="2504903" y="2867975"/>
                  </a:lnTo>
                  <a:lnTo>
                    <a:pt x="2504268" y="2868928"/>
                  </a:lnTo>
                  <a:lnTo>
                    <a:pt x="2503952" y="2869563"/>
                  </a:lnTo>
                  <a:lnTo>
                    <a:pt x="2502999" y="2872103"/>
                  </a:lnTo>
                  <a:lnTo>
                    <a:pt x="2501730" y="2875277"/>
                  </a:lnTo>
                  <a:lnTo>
                    <a:pt x="2500777" y="2879088"/>
                  </a:lnTo>
                  <a:lnTo>
                    <a:pt x="2499190" y="2885437"/>
                  </a:lnTo>
                  <a:cubicBezTo>
                    <a:pt x="2499084" y="2886390"/>
                    <a:pt x="2498979" y="2887342"/>
                    <a:pt x="2498873" y="2888295"/>
                  </a:cubicBezTo>
                  <a:lnTo>
                    <a:pt x="2479196" y="2919092"/>
                  </a:lnTo>
                  <a:lnTo>
                    <a:pt x="2452536" y="2925442"/>
                  </a:lnTo>
                  <a:lnTo>
                    <a:pt x="2434445" y="2941316"/>
                  </a:lnTo>
                  <a:lnTo>
                    <a:pt x="2412546" y="2943856"/>
                  </a:lnTo>
                  <a:lnTo>
                    <a:pt x="2406199" y="2961954"/>
                  </a:lnTo>
                  <a:lnTo>
                    <a:pt x="2358910" y="2965446"/>
                  </a:lnTo>
                  <a:lnTo>
                    <a:pt x="2325902" y="2956239"/>
                  </a:lnTo>
                  <a:lnTo>
                    <a:pt x="2291942" y="2950206"/>
                  </a:lnTo>
                  <a:lnTo>
                    <a:pt x="2297020" y="2924807"/>
                  </a:lnTo>
                  <a:lnTo>
                    <a:pt x="2267822" y="2929252"/>
                  </a:lnTo>
                  <a:lnTo>
                    <a:pt x="2226879" y="2886389"/>
                  </a:lnTo>
                  <a:lnTo>
                    <a:pt x="2197364" y="2883216"/>
                  </a:lnTo>
                  <a:lnTo>
                    <a:pt x="2191016" y="2862578"/>
                  </a:lnTo>
                  <a:lnTo>
                    <a:pt x="2178955" y="2853371"/>
                  </a:lnTo>
                  <a:lnTo>
                    <a:pt x="2188477" y="2836226"/>
                  </a:lnTo>
                  <a:lnTo>
                    <a:pt x="2197681" y="2806700"/>
                  </a:lnTo>
                  <a:lnTo>
                    <a:pt x="2216723" y="2820034"/>
                  </a:lnTo>
                  <a:lnTo>
                    <a:pt x="2224022" y="2809240"/>
                  </a:lnTo>
                  <a:lnTo>
                    <a:pt x="2253857" y="2822891"/>
                  </a:lnTo>
                  <a:lnTo>
                    <a:pt x="2244334" y="2811462"/>
                  </a:lnTo>
                  <a:lnTo>
                    <a:pt x="2243066" y="2799714"/>
                  </a:lnTo>
                  <a:lnTo>
                    <a:pt x="2283373" y="2782569"/>
                  </a:lnTo>
                  <a:lnTo>
                    <a:pt x="2235450" y="2793365"/>
                  </a:lnTo>
                  <a:lnTo>
                    <a:pt x="2224976" y="2773679"/>
                  </a:lnTo>
                  <a:lnTo>
                    <a:pt x="2235132" y="2752408"/>
                  </a:lnTo>
                  <a:lnTo>
                    <a:pt x="2251001" y="2748280"/>
                  </a:lnTo>
                  <a:lnTo>
                    <a:pt x="2258618" y="2737486"/>
                  </a:lnTo>
                  <a:lnTo>
                    <a:pt x="2242432" y="2730184"/>
                  </a:lnTo>
                  <a:lnTo>
                    <a:pt x="2245287" y="2720658"/>
                  </a:lnTo>
                  <a:lnTo>
                    <a:pt x="2261156" y="2707958"/>
                  </a:lnTo>
                  <a:lnTo>
                    <a:pt x="2261156" y="2703514"/>
                  </a:lnTo>
                  <a:lnTo>
                    <a:pt x="2245287" y="2694307"/>
                  </a:lnTo>
                  <a:lnTo>
                    <a:pt x="2232909" y="2720024"/>
                  </a:lnTo>
                  <a:lnTo>
                    <a:pt x="2214502" y="2707641"/>
                  </a:lnTo>
                  <a:lnTo>
                    <a:pt x="2211646" y="2733675"/>
                  </a:lnTo>
                  <a:lnTo>
                    <a:pt x="2197998" y="2725421"/>
                  </a:lnTo>
                  <a:cubicBezTo>
                    <a:pt x="2197681" y="2720870"/>
                    <a:pt x="2197363" y="2716319"/>
                    <a:pt x="2197046" y="2711768"/>
                  </a:cubicBezTo>
                  <a:lnTo>
                    <a:pt x="2191333" y="2703196"/>
                  </a:lnTo>
                  <a:lnTo>
                    <a:pt x="2204980" y="2676845"/>
                  </a:lnTo>
                  <a:lnTo>
                    <a:pt x="2223072" y="2685099"/>
                  </a:lnTo>
                  <a:lnTo>
                    <a:pt x="2224976" y="2659700"/>
                  </a:lnTo>
                  <a:lnTo>
                    <a:pt x="2227833" y="2657478"/>
                  </a:lnTo>
                  <a:lnTo>
                    <a:pt x="2233862" y="2652715"/>
                  </a:lnTo>
                  <a:lnTo>
                    <a:pt x="2237035" y="2649540"/>
                  </a:lnTo>
                  <a:lnTo>
                    <a:pt x="2239257" y="2646683"/>
                  </a:lnTo>
                  <a:lnTo>
                    <a:pt x="2241161" y="2644460"/>
                  </a:lnTo>
                  <a:lnTo>
                    <a:pt x="2241479" y="2643508"/>
                  </a:lnTo>
                  <a:lnTo>
                    <a:pt x="2241479" y="2642873"/>
                  </a:lnTo>
                  <a:lnTo>
                    <a:pt x="2241479" y="2642555"/>
                  </a:lnTo>
                  <a:lnTo>
                    <a:pt x="2241798" y="2642555"/>
                  </a:lnTo>
                  <a:lnTo>
                    <a:pt x="2243702" y="2642873"/>
                  </a:lnTo>
                  <a:lnTo>
                    <a:pt x="2248461" y="2646048"/>
                  </a:lnTo>
                  <a:lnTo>
                    <a:pt x="2256713" y="2651127"/>
                  </a:lnTo>
                  <a:lnTo>
                    <a:pt x="2264966" y="2632078"/>
                  </a:lnTo>
                  <a:lnTo>
                    <a:pt x="2259571" y="2626999"/>
                  </a:lnTo>
                  <a:lnTo>
                    <a:pt x="2242432" y="2639698"/>
                  </a:lnTo>
                  <a:lnTo>
                    <a:pt x="2232909" y="2632395"/>
                  </a:lnTo>
                  <a:lnTo>
                    <a:pt x="2216406" y="2645095"/>
                  </a:lnTo>
                  <a:lnTo>
                    <a:pt x="2211646" y="2633665"/>
                  </a:lnTo>
                  <a:lnTo>
                    <a:pt x="2225609" y="2614615"/>
                  </a:lnTo>
                  <a:lnTo>
                    <a:pt x="2237035" y="2592073"/>
                  </a:lnTo>
                  <a:lnTo>
                    <a:pt x="2260205" y="2583819"/>
                  </a:lnTo>
                  <a:lnTo>
                    <a:pt x="2263060" y="2568896"/>
                  </a:lnTo>
                  <a:lnTo>
                    <a:pt x="2245287" y="2569214"/>
                  </a:lnTo>
                  <a:lnTo>
                    <a:pt x="2264013" y="2548576"/>
                  </a:lnTo>
                  <a:lnTo>
                    <a:pt x="2274486" y="2524764"/>
                  </a:lnTo>
                  <a:lnTo>
                    <a:pt x="2276390" y="2521589"/>
                  </a:lnTo>
                  <a:lnTo>
                    <a:pt x="2288133" y="2517779"/>
                  </a:lnTo>
                  <a:lnTo>
                    <a:pt x="2285278" y="2560324"/>
                  </a:lnTo>
                  <a:lnTo>
                    <a:pt x="2292893" y="2570485"/>
                  </a:lnTo>
                  <a:lnTo>
                    <a:pt x="2297656" y="2512700"/>
                  </a:lnTo>
                  <a:lnTo>
                    <a:pt x="2328123" y="2498726"/>
                  </a:lnTo>
                  <a:lnTo>
                    <a:pt x="2315429" y="2494594"/>
                  </a:lnTo>
                  <a:lnTo>
                    <a:pt x="2290038" y="2503489"/>
                  </a:lnTo>
                  <a:lnTo>
                    <a:pt x="2293212" y="2487610"/>
                  </a:lnTo>
                  <a:lnTo>
                    <a:pt x="2278612" y="2503489"/>
                  </a:lnTo>
                  <a:lnTo>
                    <a:pt x="2250048" y="2517144"/>
                  </a:lnTo>
                  <a:lnTo>
                    <a:pt x="2241798" y="2546990"/>
                  </a:lnTo>
                  <a:lnTo>
                    <a:pt x="2213550" y="2566039"/>
                  </a:lnTo>
                  <a:lnTo>
                    <a:pt x="2206249" y="2575564"/>
                  </a:lnTo>
                  <a:lnTo>
                    <a:pt x="2183715" y="2563182"/>
                  </a:lnTo>
                  <a:lnTo>
                    <a:pt x="2169117" y="2573658"/>
                  </a:lnTo>
                  <a:lnTo>
                    <a:pt x="2149756" y="2544449"/>
                  </a:lnTo>
                  <a:cubicBezTo>
                    <a:pt x="2149650" y="2541380"/>
                    <a:pt x="2149545" y="2538311"/>
                    <a:pt x="2149439" y="2535242"/>
                  </a:cubicBezTo>
                  <a:lnTo>
                    <a:pt x="2166578" y="2537146"/>
                  </a:lnTo>
                  <a:lnTo>
                    <a:pt x="2168800" y="2516191"/>
                  </a:lnTo>
                  <a:lnTo>
                    <a:pt x="2183399" y="2530480"/>
                  </a:lnTo>
                  <a:lnTo>
                    <a:pt x="2216088" y="2509202"/>
                  </a:lnTo>
                  <a:lnTo>
                    <a:pt x="2187842" y="2511428"/>
                  </a:lnTo>
                  <a:lnTo>
                    <a:pt x="2178955" y="2506347"/>
                  </a:lnTo>
                  <a:lnTo>
                    <a:pt x="2176734" y="2489517"/>
                  </a:lnTo>
                  <a:lnTo>
                    <a:pt x="2203076" y="2475554"/>
                  </a:lnTo>
                  <a:lnTo>
                    <a:pt x="2181178" y="2477773"/>
                  </a:lnTo>
                  <a:cubicBezTo>
                    <a:pt x="2181390" y="2473540"/>
                    <a:pt x="2181601" y="2469306"/>
                    <a:pt x="2181813" y="2465073"/>
                  </a:cubicBezTo>
                  <a:lnTo>
                    <a:pt x="2169117" y="2453962"/>
                  </a:lnTo>
                  <a:lnTo>
                    <a:pt x="2180543" y="2439040"/>
                  </a:lnTo>
                  <a:lnTo>
                    <a:pt x="2172290" y="2438087"/>
                  </a:lnTo>
                  <a:lnTo>
                    <a:pt x="2159594" y="2444438"/>
                  </a:lnTo>
                  <a:lnTo>
                    <a:pt x="2141505" y="2433007"/>
                  </a:lnTo>
                  <a:lnTo>
                    <a:pt x="2149756" y="2422530"/>
                  </a:lnTo>
                  <a:lnTo>
                    <a:pt x="2138331" y="2421258"/>
                  </a:lnTo>
                  <a:lnTo>
                    <a:pt x="2143091" y="2403163"/>
                  </a:lnTo>
                  <a:lnTo>
                    <a:pt x="2158959" y="2402208"/>
                  </a:lnTo>
                  <a:lnTo>
                    <a:pt x="2184669" y="2408243"/>
                  </a:lnTo>
                  <a:lnTo>
                    <a:pt x="2209741" y="2392366"/>
                  </a:lnTo>
                  <a:lnTo>
                    <a:pt x="2253223" y="2401575"/>
                  </a:lnTo>
                  <a:lnTo>
                    <a:pt x="2274486" y="2389510"/>
                  </a:lnTo>
                  <a:lnTo>
                    <a:pt x="2317968" y="2416815"/>
                  </a:lnTo>
                  <a:lnTo>
                    <a:pt x="2312891" y="2438722"/>
                  </a:lnTo>
                  <a:lnTo>
                    <a:pt x="2328441" y="2426022"/>
                  </a:lnTo>
                  <a:lnTo>
                    <a:pt x="2341136" y="2440627"/>
                  </a:lnTo>
                  <a:lnTo>
                    <a:pt x="2347484" y="2426022"/>
                  </a:lnTo>
                  <a:lnTo>
                    <a:pt x="2329710" y="2412053"/>
                  </a:lnTo>
                  <a:lnTo>
                    <a:pt x="2325902" y="2398716"/>
                  </a:lnTo>
                  <a:lnTo>
                    <a:pt x="2386204" y="2376172"/>
                  </a:lnTo>
                  <a:lnTo>
                    <a:pt x="2384935" y="2359030"/>
                  </a:lnTo>
                  <a:lnTo>
                    <a:pt x="2353197" y="2371094"/>
                  </a:lnTo>
                  <a:lnTo>
                    <a:pt x="2361765" y="2356172"/>
                  </a:lnTo>
                  <a:cubicBezTo>
                    <a:pt x="2361659" y="2348023"/>
                    <a:pt x="2361554" y="2339874"/>
                    <a:pt x="2361448" y="2331725"/>
                  </a:cubicBezTo>
                  <a:lnTo>
                    <a:pt x="2383348" y="2299021"/>
                  </a:lnTo>
                  <a:lnTo>
                    <a:pt x="2345898" y="2332040"/>
                  </a:lnTo>
                  <a:lnTo>
                    <a:pt x="2345898" y="2368872"/>
                  </a:lnTo>
                  <a:lnTo>
                    <a:pt x="2330346" y="2378397"/>
                  </a:lnTo>
                  <a:lnTo>
                    <a:pt x="2320824" y="2367285"/>
                  </a:lnTo>
                  <a:lnTo>
                    <a:pt x="2313208" y="2374587"/>
                  </a:lnTo>
                  <a:lnTo>
                    <a:pt x="2271948" y="2374904"/>
                  </a:lnTo>
                  <a:lnTo>
                    <a:pt x="2271948" y="2363157"/>
                  </a:lnTo>
                  <a:lnTo>
                    <a:pt x="2287500" y="2339979"/>
                  </a:lnTo>
                  <a:lnTo>
                    <a:pt x="2263378" y="2359030"/>
                  </a:lnTo>
                  <a:lnTo>
                    <a:pt x="2263378" y="2376172"/>
                  </a:lnTo>
                  <a:lnTo>
                    <a:pt x="2245605" y="2379350"/>
                  </a:lnTo>
                  <a:lnTo>
                    <a:pt x="2210694" y="2377443"/>
                  </a:lnTo>
                  <a:lnTo>
                    <a:pt x="2176100" y="2399987"/>
                  </a:lnTo>
                  <a:lnTo>
                    <a:pt x="2153882" y="2391732"/>
                  </a:lnTo>
                  <a:lnTo>
                    <a:pt x="2145948" y="2379350"/>
                  </a:lnTo>
                  <a:lnTo>
                    <a:pt x="2160864" y="2371729"/>
                  </a:lnTo>
                  <a:lnTo>
                    <a:pt x="2136427" y="2362204"/>
                  </a:lnTo>
                  <a:lnTo>
                    <a:pt x="2178639" y="2342201"/>
                  </a:lnTo>
                  <a:lnTo>
                    <a:pt x="2167847" y="2339979"/>
                  </a:lnTo>
                  <a:lnTo>
                    <a:pt x="2173243" y="2326326"/>
                  </a:lnTo>
                  <a:lnTo>
                    <a:pt x="2188160" y="2322834"/>
                  </a:lnTo>
                  <a:lnTo>
                    <a:pt x="2158008" y="2303150"/>
                  </a:lnTo>
                  <a:lnTo>
                    <a:pt x="2166578" y="2294574"/>
                  </a:lnTo>
                  <a:lnTo>
                    <a:pt x="2133571" y="2274889"/>
                  </a:lnTo>
                  <a:lnTo>
                    <a:pt x="2157057" y="2271715"/>
                  </a:lnTo>
                  <a:lnTo>
                    <a:pt x="2154518" y="2256790"/>
                  </a:lnTo>
                  <a:lnTo>
                    <a:pt x="2160864" y="2256790"/>
                  </a:lnTo>
                  <a:lnTo>
                    <a:pt x="2173560" y="2244090"/>
                  </a:lnTo>
                  <a:lnTo>
                    <a:pt x="2187525" y="2258697"/>
                  </a:lnTo>
                  <a:lnTo>
                    <a:pt x="2200219" y="2265998"/>
                  </a:lnTo>
                  <a:lnTo>
                    <a:pt x="2203395" y="2253298"/>
                  </a:lnTo>
                  <a:lnTo>
                    <a:pt x="2226246" y="2245361"/>
                  </a:lnTo>
                  <a:lnTo>
                    <a:pt x="2252906" y="2258377"/>
                  </a:lnTo>
                  <a:lnTo>
                    <a:pt x="2266552" y="2244090"/>
                  </a:lnTo>
                  <a:lnTo>
                    <a:pt x="2266552" y="2235835"/>
                  </a:lnTo>
                  <a:lnTo>
                    <a:pt x="2213550" y="2243773"/>
                  </a:lnTo>
                  <a:lnTo>
                    <a:pt x="2197681" y="2239644"/>
                  </a:lnTo>
                  <a:lnTo>
                    <a:pt x="2204029" y="2231072"/>
                  </a:lnTo>
                  <a:lnTo>
                    <a:pt x="2233862" y="2227898"/>
                  </a:lnTo>
                  <a:lnTo>
                    <a:pt x="2254492" y="2222181"/>
                  </a:lnTo>
                  <a:lnTo>
                    <a:pt x="2236401" y="2212020"/>
                  </a:lnTo>
                  <a:lnTo>
                    <a:pt x="2249414" y="2203448"/>
                  </a:lnTo>
                  <a:lnTo>
                    <a:pt x="2244970" y="2194876"/>
                  </a:lnTo>
                  <a:lnTo>
                    <a:pt x="2230053" y="2187889"/>
                  </a:lnTo>
                  <a:lnTo>
                    <a:pt x="2238304" y="2165664"/>
                  </a:lnTo>
                  <a:lnTo>
                    <a:pt x="2261791" y="2150423"/>
                  </a:lnTo>
                  <a:lnTo>
                    <a:pt x="2278612" y="2184079"/>
                  </a:lnTo>
                  <a:lnTo>
                    <a:pt x="2285912" y="2178682"/>
                  </a:lnTo>
                  <a:lnTo>
                    <a:pt x="2279565" y="2166298"/>
                  </a:lnTo>
                  <a:lnTo>
                    <a:pt x="2281469" y="2138677"/>
                  </a:lnTo>
                  <a:lnTo>
                    <a:pt x="2300512" y="2135500"/>
                  </a:lnTo>
                  <a:lnTo>
                    <a:pt x="2314476" y="2151058"/>
                  </a:lnTo>
                  <a:lnTo>
                    <a:pt x="2307177" y="2195194"/>
                  </a:lnTo>
                  <a:lnTo>
                    <a:pt x="2318920" y="2195194"/>
                  </a:lnTo>
                  <a:lnTo>
                    <a:pt x="2329076" y="2158361"/>
                  </a:lnTo>
                  <a:lnTo>
                    <a:pt x="2356688" y="2158044"/>
                  </a:lnTo>
                  <a:lnTo>
                    <a:pt x="2361131" y="2146612"/>
                  </a:lnTo>
                  <a:lnTo>
                    <a:pt x="2321776" y="2142486"/>
                  </a:lnTo>
                  <a:lnTo>
                    <a:pt x="2319237" y="2125021"/>
                  </a:lnTo>
                  <a:lnTo>
                    <a:pt x="2297020" y="2113274"/>
                  </a:lnTo>
                  <a:lnTo>
                    <a:pt x="2285594" y="2125021"/>
                  </a:lnTo>
                  <a:lnTo>
                    <a:pt x="2278294" y="2118988"/>
                  </a:lnTo>
                  <a:lnTo>
                    <a:pt x="2283373" y="2109465"/>
                  </a:lnTo>
                  <a:lnTo>
                    <a:pt x="2297973" y="2100891"/>
                  </a:lnTo>
                  <a:lnTo>
                    <a:pt x="2310667" y="2099304"/>
                  </a:lnTo>
                  <a:lnTo>
                    <a:pt x="2326855" y="2092953"/>
                  </a:lnTo>
                  <a:lnTo>
                    <a:pt x="2344627" y="2103432"/>
                  </a:lnTo>
                  <a:lnTo>
                    <a:pt x="2352880" y="2098033"/>
                  </a:lnTo>
                  <a:lnTo>
                    <a:pt x="2373509" y="2117719"/>
                  </a:lnTo>
                  <a:lnTo>
                    <a:pt x="2388426" y="2113591"/>
                  </a:lnTo>
                  <a:lnTo>
                    <a:pt x="2390965" y="2100891"/>
                  </a:lnTo>
                  <a:lnTo>
                    <a:pt x="2364623" y="2097082"/>
                  </a:lnTo>
                  <a:lnTo>
                    <a:pt x="2364623" y="2087237"/>
                  </a:lnTo>
                  <a:lnTo>
                    <a:pt x="2392868" y="2073585"/>
                  </a:lnTo>
                  <a:lnTo>
                    <a:pt x="2361131" y="2063426"/>
                  </a:lnTo>
                  <a:lnTo>
                    <a:pt x="2344309" y="2067553"/>
                  </a:lnTo>
                  <a:lnTo>
                    <a:pt x="2321141" y="2069141"/>
                  </a:lnTo>
                  <a:lnTo>
                    <a:pt x="2338915" y="2050726"/>
                  </a:lnTo>
                  <a:lnTo>
                    <a:pt x="2320824" y="2045646"/>
                  </a:lnTo>
                  <a:lnTo>
                    <a:pt x="2318602" y="2029776"/>
                  </a:lnTo>
                  <a:lnTo>
                    <a:pt x="2346849" y="2010726"/>
                  </a:lnTo>
                  <a:lnTo>
                    <a:pt x="2363987" y="2025013"/>
                  </a:lnTo>
                  <a:lnTo>
                    <a:pt x="2377953" y="2033586"/>
                  </a:lnTo>
                  <a:lnTo>
                    <a:pt x="2390330" y="2019933"/>
                  </a:lnTo>
                  <a:lnTo>
                    <a:pt x="2395725" y="2026918"/>
                  </a:lnTo>
                  <a:lnTo>
                    <a:pt x="2422068" y="2016441"/>
                  </a:lnTo>
                  <a:lnTo>
                    <a:pt x="2401756" y="1998661"/>
                  </a:lnTo>
                  <a:lnTo>
                    <a:pt x="2384935" y="2011360"/>
                  </a:lnTo>
                  <a:lnTo>
                    <a:pt x="2370336" y="2004376"/>
                  </a:lnTo>
                  <a:lnTo>
                    <a:pt x="2373191" y="1984056"/>
                  </a:lnTo>
                  <a:lnTo>
                    <a:pt x="2394138" y="1977706"/>
                  </a:lnTo>
                  <a:lnTo>
                    <a:pt x="2409055" y="1966911"/>
                  </a:lnTo>
                  <a:lnTo>
                    <a:pt x="2423655" y="1967864"/>
                  </a:lnTo>
                  <a:cubicBezTo>
                    <a:pt x="2423973" y="1963631"/>
                    <a:pt x="2424290" y="1959397"/>
                    <a:pt x="2424608" y="1955164"/>
                  </a:cubicBezTo>
                  <a:lnTo>
                    <a:pt x="2438570" y="1958338"/>
                  </a:lnTo>
                  <a:lnTo>
                    <a:pt x="2445870" y="1965324"/>
                  </a:lnTo>
                  <a:lnTo>
                    <a:pt x="2460787" y="1944051"/>
                  </a:lnTo>
                  <a:lnTo>
                    <a:pt x="2480465" y="1914841"/>
                  </a:lnTo>
                  <a:lnTo>
                    <a:pt x="2502364" y="1913254"/>
                  </a:lnTo>
                  <a:lnTo>
                    <a:pt x="2520455" y="1906904"/>
                  </a:lnTo>
                  <a:lnTo>
                    <a:pt x="2529341" y="1928811"/>
                  </a:lnTo>
                  <a:lnTo>
                    <a:pt x="2553461" y="1919286"/>
                  </a:lnTo>
                  <a:lnTo>
                    <a:pt x="2543941" y="1902459"/>
                  </a:lnTo>
                  <a:lnTo>
                    <a:pt x="2538228" y="1886901"/>
                  </a:lnTo>
                  <a:lnTo>
                    <a:pt x="2585518" y="1865312"/>
                  </a:lnTo>
                  <a:lnTo>
                    <a:pt x="2609319" y="1891347"/>
                  </a:lnTo>
                  <a:lnTo>
                    <a:pt x="2603925" y="1913254"/>
                  </a:lnTo>
                  <a:lnTo>
                    <a:pt x="2607415" y="1925954"/>
                  </a:lnTo>
                  <a:lnTo>
                    <a:pt x="2630902" y="1923731"/>
                  </a:lnTo>
                  <a:lnTo>
                    <a:pt x="2619793" y="1910079"/>
                  </a:lnTo>
                  <a:lnTo>
                    <a:pt x="2626141" y="1900554"/>
                  </a:lnTo>
                  <a:lnTo>
                    <a:pt x="2665497" y="1901189"/>
                  </a:lnTo>
                  <a:lnTo>
                    <a:pt x="2678826" y="1889759"/>
                  </a:lnTo>
                  <a:lnTo>
                    <a:pt x="2665179" y="1871979"/>
                  </a:lnTo>
                  <a:lnTo>
                    <a:pt x="2684856" y="1851658"/>
                  </a:lnTo>
                  <a:lnTo>
                    <a:pt x="2739762" y="1824989"/>
                  </a:lnTo>
                  <a:lnTo>
                    <a:pt x="2727702" y="1843086"/>
                  </a:lnTo>
                  <a:lnTo>
                    <a:pt x="2755314" y="1832928"/>
                  </a:lnTo>
                  <a:lnTo>
                    <a:pt x="2757853" y="1817369"/>
                  </a:lnTo>
                  <a:lnTo>
                    <a:pt x="2733732" y="1816734"/>
                  </a:lnTo>
                  <a:lnTo>
                    <a:pt x="2743254" y="1805304"/>
                  </a:lnTo>
                  <a:cubicBezTo>
                    <a:pt x="2743360" y="1802129"/>
                    <a:pt x="2743465" y="1798954"/>
                    <a:pt x="2743571" y="1795779"/>
                  </a:cubicBezTo>
                  <a:lnTo>
                    <a:pt x="2735636" y="1791334"/>
                  </a:lnTo>
                  <a:lnTo>
                    <a:pt x="2750553" y="1786571"/>
                  </a:lnTo>
                  <a:lnTo>
                    <a:pt x="2749283" y="1782443"/>
                  </a:lnTo>
                  <a:lnTo>
                    <a:pt x="2732463" y="1785936"/>
                  </a:lnTo>
                  <a:lnTo>
                    <a:pt x="2723576" y="1801494"/>
                  </a:lnTo>
                  <a:lnTo>
                    <a:pt x="2655341" y="1817686"/>
                  </a:lnTo>
                  <a:lnTo>
                    <a:pt x="2652167" y="1822131"/>
                  </a:lnTo>
                  <a:lnTo>
                    <a:pt x="2724211" y="1806891"/>
                  </a:lnTo>
                  <a:lnTo>
                    <a:pt x="2726114" y="1817369"/>
                  </a:lnTo>
                  <a:lnTo>
                    <a:pt x="2673431" y="1835784"/>
                  </a:lnTo>
                  <a:lnTo>
                    <a:pt x="2648041" y="1871979"/>
                  </a:lnTo>
                  <a:lnTo>
                    <a:pt x="2615668" y="1886267"/>
                  </a:lnTo>
                  <a:lnTo>
                    <a:pt x="2597261" y="1856739"/>
                  </a:lnTo>
                  <a:lnTo>
                    <a:pt x="2607415" y="1833245"/>
                  </a:lnTo>
                  <a:lnTo>
                    <a:pt x="2587739" y="1846261"/>
                  </a:lnTo>
                  <a:lnTo>
                    <a:pt x="2578217" y="1843086"/>
                  </a:lnTo>
                  <a:cubicBezTo>
                    <a:pt x="2578111" y="1832503"/>
                    <a:pt x="2578006" y="1821919"/>
                    <a:pt x="2577900" y="1811336"/>
                  </a:cubicBezTo>
                  <a:lnTo>
                    <a:pt x="2599165" y="1807209"/>
                  </a:lnTo>
                  <a:lnTo>
                    <a:pt x="2622967" y="1785619"/>
                  </a:lnTo>
                  <a:lnTo>
                    <a:pt x="2598530" y="1780538"/>
                  </a:lnTo>
                  <a:lnTo>
                    <a:pt x="2596625" y="1767839"/>
                  </a:lnTo>
                  <a:lnTo>
                    <a:pt x="2627094" y="1760536"/>
                  </a:lnTo>
                  <a:lnTo>
                    <a:pt x="2619476" y="1751963"/>
                  </a:lnTo>
                  <a:lnTo>
                    <a:pt x="2625823" y="1733866"/>
                  </a:lnTo>
                  <a:lnTo>
                    <a:pt x="2644550" y="1726564"/>
                  </a:lnTo>
                  <a:lnTo>
                    <a:pt x="2656927" y="1685606"/>
                  </a:lnTo>
                  <a:lnTo>
                    <a:pt x="2672796" y="1686241"/>
                  </a:lnTo>
                  <a:lnTo>
                    <a:pt x="2677239" y="1672588"/>
                  </a:lnTo>
                  <a:lnTo>
                    <a:pt x="2695013" y="1652269"/>
                  </a:lnTo>
                  <a:lnTo>
                    <a:pt x="2703264" y="1658619"/>
                  </a:lnTo>
                  <a:lnTo>
                    <a:pt x="2721355" y="1676398"/>
                  </a:lnTo>
                  <a:lnTo>
                    <a:pt x="2735320" y="1675128"/>
                  </a:lnTo>
                  <a:lnTo>
                    <a:pt x="2719133" y="1659253"/>
                  </a:lnTo>
                  <a:lnTo>
                    <a:pt x="2721355" y="1651316"/>
                  </a:lnTo>
                  <a:lnTo>
                    <a:pt x="2745793" y="1659253"/>
                  </a:lnTo>
                  <a:lnTo>
                    <a:pt x="2749918" y="1656079"/>
                  </a:lnTo>
                  <a:lnTo>
                    <a:pt x="2743254" y="1642426"/>
                  </a:lnTo>
                  <a:lnTo>
                    <a:pt x="2741349" y="1624646"/>
                  </a:lnTo>
                  <a:lnTo>
                    <a:pt x="2750870" y="1620201"/>
                  </a:lnTo>
                  <a:lnTo>
                    <a:pt x="2771499" y="1600833"/>
                  </a:lnTo>
                  <a:lnTo>
                    <a:pt x="2763248" y="1591944"/>
                  </a:lnTo>
                  <a:lnTo>
                    <a:pt x="2742936" y="1608771"/>
                  </a:lnTo>
                  <a:lnTo>
                    <a:pt x="2733732" y="1609723"/>
                  </a:lnTo>
                  <a:lnTo>
                    <a:pt x="2730241" y="1603374"/>
                  </a:lnTo>
                  <a:lnTo>
                    <a:pt x="2741983" y="1579561"/>
                  </a:lnTo>
                  <a:lnTo>
                    <a:pt x="2752459" y="1580196"/>
                  </a:lnTo>
                  <a:lnTo>
                    <a:pt x="2769278" y="1572576"/>
                  </a:lnTo>
                  <a:lnTo>
                    <a:pt x="2766105" y="1549399"/>
                  </a:lnTo>
                  <a:lnTo>
                    <a:pt x="2779435" y="1533524"/>
                  </a:lnTo>
                  <a:lnTo>
                    <a:pt x="2799430" y="1528127"/>
                  </a:lnTo>
                  <a:lnTo>
                    <a:pt x="2804825" y="1517649"/>
                  </a:lnTo>
                  <a:lnTo>
                    <a:pt x="2813077" y="1509077"/>
                  </a:lnTo>
                  <a:lnTo>
                    <a:pt x="2818790" y="1531937"/>
                  </a:lnTo>
                  <a:lnTo>
                    <a:pt x="2830215" y="1541461"/>
                  </a:lnTo>
                  <a:lnTo>
                    <a:pt x="2842592" y="1520189"/>
                  </a:lnTo>
                  <a:lnTo>
                    <a:pt x="2837515" y="1515109"/>
                  </a:lnTo>
                  <a:lnTo>
                    <a:pt x="2855288" y="1505584"/>
                  </a:lnTo>
                  <a:lnTo>
                    <a:pt x="2863540" y="1493836"/>
                  </a:lnTo>
                  <a:lnTo>
                    <a:pt x="2859414" y="1486534"/>
                  </a:lnTo>
                  <a:lnTo>
                    <a:pt x="2845767" y="1504314"/>
                  </a:lnTo>
                  <a:lnTo>
                    <a:pt x="2832120" y="1513204"/>
                  </a:lnTo>
                  <a:lnTo>
                    <a:pt x="2828945" y="1481137"/>
                  </a:lnTo>
                  <a:cubicBezTo>
                    <a:pt x="2828839" y="1480502"/>
                    <a:pt x="2828734" y="1479867"/>
                    <a:pt x="2828628" y="1479232"/>
                  </a:cubicBezTo>
                  <a:lnTo>
                    <a:pt x="2825772" y="1481137"/>
                  </a:lnTo>
                  <a:lnTo>
                    <a:pt x="2819425" y="1484629"/>
                  </a:lnTo>
                  <a:lnTo>
                    <a:pt x="2806729" y="1509077"/>
                  </a:lnTo>
                  <a:lnTo>
                    <a:pt x="2794987" y="1503996"/>
                  </a:lnTo>
                  <a:lnTo>
                    <a:pt x="2801335" y="1488122"/>
                  </a:lnTo>
                  <a:lnTo>
                    <a:pt x="2807047" y="1481137"/>
                  </a:lnTo>
                  <a:lnTo>
                    <a:pt x="2815933" y="1470024"/>
                  </a:lnTo>
                  <a:lnTo>
                    <a:pt x="2827359" y="1465897"/>
                  </a:lnTo>
                  <a:lnTo>
                    <a:pt x="2821012" y="1454149"/>
                  </a:lnTo>
                  <a:lnTo>
                    <a:pt x="2825137" y="1438274"/>
                  </a:lnTo>
                  <a:lnTo>
                    <a:pt x="2832436" y="1441449"/>
                  </a:lnTo>
                  <a:cubicBezTo>
                    <a:pt x="2832859" y="1448011"/>
                    <a:pt x="2833283" y="1454572"/>
                    <a:pt x="2833706" y="1461134"/>
                  </a:cubicBezTo>
                  <a:lnTo>
                    <a:pt x="2840371" y="1467484"/>
                  </a:lnTo>
                  <a:lnTo>
                    <a:pt x="2859414" y="1481137"/>
                  </a:lnTo>
                  <a:lnTo>
                    <a:pt x="2862588" y="1483042"/>
                  </a:lnTo>
                  <a:cubicBezTo>
                    <a:pt x="2862482" y="1482407"/>
                    <a:pt x="2862377" y="1481772"/>
                    <a:pt x="2862271" y="1481137"/>
                  </a:cubicBezTo>
                  <a:lnTo>
                    <a:pt x="2860366" y="1474152"/>
                  </a:lnTo>
                  <a:lnTo>
                    <a:pt x="2854653" y="1441132"/>
                  </a:lnTo>
                  <a:lnTo>
                    <a:pt x="2836563" y="1430972"/>
                  </a:lnTo>
                  <a:lnTo>
                    <a:pt x="2833072" y="1410017"/>
                  </a:lnTo>
                  <a:lnTo>
                    <a:pt x="2847036" y="1405255"/>
                  </a:lnTo>
                  <a:lnTo>
                    <a:pt x="2852749" y="1426527"/>
                  </a:lnTo>
                  <a:lnTo>
                    <a:pt x="2864174" y="1423987"/>
                  </a:lnTo>
                  <a:lnTo>
                    <a:pt x="2868300" y="1403350"/>
                  </a:lnTo>
                  <a:lnTo>
                    <a:pt x="2848941" y="1392554"/>
                  </a:lnTo>
                  <a:lnTo>
                    <a:pt x="2854970" y="1378267"/>
                  </a:lnTo>
                  <a:lnTo>
                    <a:pt x="2874013" y="1375727"/>
                  </a:lnTo>
                  <a:lnTo>
                    <a:pt x="2865761" y="1360170"/>
                  </a:lnTo>
                  <a:lnTo>
                    <a:pt x="2872744" y="1346200"/>
                  </a:lnTo>
                  <a:lnTo>
                    <a:pt x="2899721" y="1361757"/>
                  </a:lnTo>
                  <a:lnTo>
                    <a:pt x="2904482" y="1355407"/>
                  </a:lnTo>
                  <a:lnTo>
                    <a:pt x="2886390" y="1337945"/>
                  </a:lnTo>
                  <a:cubicBezTo>
                    <a:pt x="2886813" y="1332547"/>
                    <a:pt x="2887237" y="1327150"/>
                    <a:pt x="2887660" y="1321752"/>
                  </a:cubicBezTo>
                  <a:lnTo>
                    <a:pt x="2864174" y="1337945"/>
                  </a:lnTo>
                  <a:lnTo>
                    <a:pt x="2844496" y="1366519"/>
                  </a:lnTo>
                  <a:lnTo>
                    <a:pt x="2834976" y="1356360"/>
                  </a:lnTo>
                  <a:lnTo>
                    <a:pt x="2854970" y="1345247"/>
                  </a:lnTo>
                  <a:lnTo>
                    <a:pt x="2850527" y="1331912"/>
                  </a:lnTo>
                  <a:lnTo>
                    <a:pt x="2827041" y="1327467"/>
                  </a:lnTo>
                  <a:lnTo>
                    <a:pt x="2834659" y="1308735"/>
                  </a:lnTo>
                  <a:lnTo>
                    <a:pt x="2850527" y="1323340"/>
                  </a:lnTo>
                  <a:lnTo>
                    <a:pt x="2888296" y="1308100"/>
                  </a:lnTo>
                  <a:lnTo>
                    <a:pt x="2890518" y="1278890"/>
                  </a:lnTo>
                  <a:lnTo>
                    <a:pt x="2898768" y="1278255"/>
                  </a:lnTo>
                  <a:lnTo>
                    <a:pt x="2925112" y="1271905"/>
                  </a:lnTo>
                  <a:lnTo>
                    <a:pt x="2936854" y="1286510"/>
                  </a:lnTo>
                  <a:lnTo>
                    <a:pt x="2945741" y="1306830"/>
                  </a:lnTo>
                  <a:lnTo>
                    <a:pt x="2953675" y="1290637"/>
                  </a:lnTo>
                  <a:lnTo>
                    <a:pt x="2975891" y="1279843"/>
                  </a:lnTo>
                  <a:lnTo>
                    <a:pt x="2984143" y="1264285"/>
                  </a:lnTo>
                  <a:lnTo>
                    <a:pt x="2954945" y="1267460"/>
                  </a:lnTo>
                  <a:lnTo>
                    <a:pt x="2946376" y="1276033"/>
                  </a:lnTo>
                  <a:lnTo>
                    <a:pt x="2925746" y="1242377"/>
                  </a:lnTo>
                  <a:lnTo>
                    <a:pt x="2918447" y="1238250"/>
                  </a:lnTo>
                  <a:lnTo>
                    <a:pt x="2920351" y="1219200"/>
                  </a:lnTo>
                  <a:lnTo>
                    <a:pt x="2935267" y="1221423"/>
                  </a:lnTo>
                  <a:lnTo>
                    <a:pt x="2941297" y="1202373"/>
                  </a:lnTo>
                  <a:lnTo>
                    <a:pt x="2907338" y="1198563"/>
                  </a:lnTo>
                  <a:lnTo>
                    <a:pt x="2908607" y="1184593"/>
                  </a:lnTo>
                  <a:lnTo>
                    <a:pt x="2939394" y="1183323"/>
                  </a:lnTo>
                  <a:lnTo>
                    <a:pt x="2919081" y="1175068"/>
                  </a:lnTo>
                  <a:lnTo>
                    <a:pt x="2926063" y="1166495"/>
                  </a:lnTo>
                  <a:lnTo>
                    <a:pt x="2943202" y="1173798"/>
                  </a:lnTo>
                  <a:lnTo>
                    <a:pt x="2948280" y="1164273"/>
                  </a:lnTo>
                  <a:lnTo>
                    <a:pt x="2940980" y="1155065"/>
                  </a:lnTo>
                  <a:lnTo>
                    <a:pt x="2943202" y="1143318"/>
                  </a:lnTo>
                  <a:lnTo>
                    <a:pt x="2968273" y="1139825"/>
                  </a:lnTo>
                  <a:lnTo>
                    <a:pt x="2953358" y="1131570"/>
                  </a:lnTo>
                  <a:lnTo>
                    <a:pt x="2942884" y="1119187"/>
                  </a:lnTo>
                  <a:lnTo>
                    <a:pt x="2946058" y="1109662"/>
                  </a:lnTo>
                  <a:lnTo>
                    <a:pt x="2965102" y="1113473"/>
                  </a:lnTo>
                  <a:lnTo>
                    <a:pt x="2969862" y="1100772"/>
                  </a:lnTo>
                  <a:lnTo>
                    <a:pt x="2984778" y="1106170"/>
                  </a:lnTo>
                  <a:lnTo>
                    <a:pt x="2996522" y="1093470"/>
                  </a:lnTo>
                  <a:lnTo>
                    <a:pt x="3010169" y="1094105"/>
                  </a:lnTo>
                  <a:lnTo>
                    <a:pt x="3014294" y="1066800"/>
                  </a:lnTo>
                  <a:lnTo>
                    <a:pt x="3027942" y="1062355"/>
                  </a:lnTo>
                  <a:lnTo>
                    <a:pt x="3034289" y="1054735"/>
                  </a:lnTo>
                  <a:lnTo>
                    <a:pt x="3062536" y="1052830"/>
                  </a:lnTo>
                  <a:lnTo>
                    <a:pt x="3082848" y="1044892"/>
                  </a:lnTo>
                  <a:lnTo>
                    <a:pt x="3104107" y="1064577"/>
                  </a:lnTo>
                  <a:lnTo>
                    <a:pt x="3119976" y="1045527"/>
                  </a:lnTo>
                  <a:lnTo>
                    <a:pt x="3102520" y="1029017"/>
                  </a:lnTo>
                  <a:lnTo>
                    <a:pt x="3083799" y="1030287"/>
                  </a:lnTo>
                  <a:lnTo>
                    <a:pt x="3074913" y="1017587"/>
                  </a:lnTo>
                  <a:lnTo>
                    <a:pt x="3058410" y="1028382"/>
                  </a:lnTo>
                  <a:lnTo>
                    <a:pt x="3052697" y="1010602"/>
                  </a:lnTo>
                  <a:lnTo>
                    <a:pt x="3043175" y="1005204"/>
                  </a:lnTo>
                  <a:lnTo>
                    <a:pt x="3049206" y="973770"/>
                  </a:lnTo>
                  <a:lnTo>
                    <a:pt x="3072057" y="948370"/>
                  </a:lnTo>
                  <a:lnTo>
                    <a:pt x="3079991" y="969325"/>
                  </a:lnTo>
                  <a:lnTo>
                    <a:pt x="3093634" y="972500"/>
                  </a:lnTo>
                  <a:lnTo>
                    <a:pt x="3099029" y="980437"/>
                  </a:lnTo>
                  <a:lnTo>
                    <a:pt x="3110772" y="974087"/>
                  </a:lnTo>
                  <a:lnTo>
                    <a:pt x="3125689" y="985517"/>
                  </a:lnTo>
                  <a:lnTo>
                    <a:pt x="3140605" y="979167"/>
                  </a:lnTo>
                  <a:lnTo>
                    <a:pt x="3133623" y="967737"/>
                  </a:lnTo>
                  <a:lnTo>
                    <a:pt x="3150762" y="948687"/>
                  </a:lnTo>
                  <a:lnTo>
                    <a:pt x="3128545" y="959165"/>
                  </a:lnTo>
                  <a:lnTo>
                    <a:pt x="3107598" y="961387"/>
                  </a:lnTo>
                  <a:lnTo>
                    <a:pt x="3100933" y="952180"/>
                  </a:lnTo>
                  <a:lnTo>
                    <a:pt x="3120928" y="940432"/>
                  </a:lnTo>
                  <a:lnTo>
                    <a:pt x="3136480" y="921065"/>
                  </a:lnTo>
                  <a:lnTo>
                    <a:pt x="3125054" y="914080"/>
                  </a:lnTo>
                  <a:lnTo>
                    <a:pt x="3137749" y="903285"/>
                  </a:lnTo>
                  <a:lnTo>
                    <a:pt x="3126006" y="895982"/>
                  </a:lnTo>
                  <a:lnTo>
                    <a:pt x="3117437" y="886775"/>
                  </a:lnTo>
                  <a:lnTo>
                    <a:pt x="3130767" y="865502"/>
                  </a:lnTo>
                  <a:lnTo>
                    <a:pt x="3139971" y="846453"/>
                  </a:lnTo>
                  <a:lnTo>
                    <a:pt x="3158061" y="839150"/>
                  </a:lnTo>
                  <a:lnTo>
                    <a:pt x="3169487" y="806130"/>
                  </a:lnTo>
                  <a:lnTo>
                    <a:pt x="3179008" y="806130"/>
                  </a:lnTo>
                  <a:lnTo>
                    <a:pt x="3174882" y="816607"/>
                  </a:lnTo>
                  <a:lnTo>
                    <a:pt x="3180278" y="839785"/>
                  </a:lnTo>
                  <a:lnTo>
                    <a:pt x="3190116" y="854390"/>
                  </a:lnTo>
                  <a:lnTo>
                    <a:pt x="3192021" y="868995"/>
                  </a:lnTo>
                  <a:lnTo>
                    <a:pt x="3200590" y="852167"/>
                  </a:lnTo>
                  <a:lnTo>
                    <a:pt x="3218680" y="858518"/>
                  </a:lnTo>
                  <a:lnTo>
                    <a:pt x="3225028" y="849945"/>
                  </a:lnTo>
                  <a:lnTo>
                    <a:pt x="3219315" y="840420"/>
                  </a:lnTo>
                  <a:lnTo>
                    <a:pt x="3191069" y="848357"/>
                  </a:lnTo>
                  <a:lnTo>
                    <a:pt x="3195194" y="835340"/>
                  </a:lnTo>
                  <a:lnTo>
                    <a:pt x="3209794" y="835023"/>
                  </a:lnTo>
                  <a:lnTo>
                    <a:pt x="3217094" y="827720"/>
                  </a:lnTo>
                  <a:lnTo>
                    <a:pt x="3204398" y="809940"/>
                  </a:lnTo>
                  <a:lnTo>
                    <a:pt x="3218046" y="803590"/>
                  </a:lnTo>
                  <a:lnTo>
                    <a:pt x="3208207" y="786762"/>
                  </a:lnTo>
                  <a:lnTo>
                    <a:pt x="3190434" y="777555"/>
                  </a:lnTo>
                  <a:lnTo>
                    <a:pt x="3204716" y="760410"/>
                  </a:lnTo>
                  <a:lnTo>
                    <a:pt x="3237723" y="746440"/>
                  </a:lnTo>
                  <a:lnTo>
                    <a:pt x="3256766" y="757870"/>
                  </a:lnTo>
                  <a:lnTo>
                    <a:pt x="3273904" y="744853"/>
                  </a:lnTo>
                  <a:lnTo>
                    <a:pt x="3287551" y="776285"/>
                  </a:lnTo>
                  <a:lnTo>
                    <a:pt x="3305642" y="776285"/>
                  </a:lnTo>
                  <a:lnTo>
                    <a:pt x="3294851" y="757553"/>
                  </a:lnTo>
                  <a:lnTo>
                    <a:pt x="3315798" y="744535"/>
                  </a:lnTo>
                  <a:lnTo>
                    <a:pt x="3326589" y="729613"/>
                  </a:lnTo>
                  <a:lnTo>
                    <a:pt x="3312624" y="723580"/>
                  </a:lnTo>
                  <a:lnTo>
                    <a:pt x="3320876" y="705800"/>
                  </a:lnTo>
                  <a:lnTo>
                    <a:pt x="3310085" y="703578"/>
                  </a:lnTo>
                  <a:lnTo>
                    <a:pt x="3281839" y="732470"/>
                  </a:lnTo>
                  <a:lnTo>
                    <a:pt x="3269143" y="728343"/>
                  </a:lnTo>
                  <a:lnTo>
                    <a:pt x="3263748" y="710245"/>
                  </a:lnTo>
                  <a:lnTo>
                    <a:pt x="3249149" y="709610"/>
                  </a:lnTo>
                  <a:lnTo>
                    <a:pt x="3244705" y="728660"/>
                  </a:lnTo>
                  <a:lnTo>
                    <a:pt x="3220267" y="720088"/>
                  </a:lnTo>
                  <a:cubicBezTo>
                    <a:pt x="3219950" y="715643"/>
                    <a:pt x="3219632" y="711198"/>
                    <a:pt x="3219315" y="706753"/>
                  </a:cubicBezTo>
                  <a:lnTo>
                    <a:pt x="3252005" y="666430"/>
                  </a:lnTo>
                  <a:lnTo>
                    <a:pt x="3262161" y="634680"/>
                  </a:lnTo>
                  <a:lnTo>
                    <a:pt x="3284060" y="628330"/>
                  </a:lnTo>
                  <a:lnTo>
                    <a:pt x="3281839" y="615313"/>
                  </a:lnTo>
                  <a:lnTo>
                    <a:pt x="3314529" y="598168"/>
                  </a:lnTo>
                  <a:lnTo>
                    <a:pt x="3322780" y="579435"/>
                  </a:lnTo>
                  <a:lnTo>
                    <a:pt x="3375782" y="550225"/>
                  </a:lnTo>
                  <a:lnTo>
                    <a:pt x="3368800" y="538795"/>
                  </a:lnTo>
                  <a:lnTo>
                    <a:pt x="3365626" y="509268"/>
                  </a:lnTo>
                  <a:lnTo>
                    <a:pt x="3383082" y="459420"/>
                  </a:lnTo>
                  <a:lnTo>
                    <a:pt x="3397999" y="475295"/>
                  </a:lnTo>
                  <a:lnTo>
                    <a:pt x="3382447" y="500695"/>
                  </a:lnTo>
                  <a:lnTo>
                    <a:pt x="3392921" y="506728"/>
                  </a:lnTo>
                  <a:lnTo>
                    <a:pt x="3396095" y="496250"/>
                  </a:lnTo>
                  <a:lnTo>
                    <a:pt x="3407838" y="499425"/>
                  </a:lnTo>
                  <a:lnTo>
                    <a:pt x="3415137" y="518158"/>
                  </a:lnTo>
                  <a:lnTo>
                    <a:pt x="3420533" y="500378"/>
                  </a:lnTo>
                  <a:lnTo>
                    <a:pt x="3437671" y="512760"/>
                  </a:lnTo>
                  <a:lnTo>
                    <a:pt x="3449097" y="499108"/>
                  </a:lnTo>
                  <a:lnTo>
                    <a:pt x="3423389" y="483550"/>
                  </a:lnTo>
                  <a:cubicBezTo>
                    <a:pt x="3423072" y="477518"/>
                    <a:pt x="3422754" y="471485"/>
                    <a:pt x="3422437" y="465453"/>
                  </a:cubicBezTo>
                  <a:lnTo>
                    <a:pt x="3417042" y="452118"/>
                  </a:lnTo>
                  <a:lnTo>
                    <a:pt x="3442114" y="451800"/>
                  </a:lnTo>
                  <a:lnTo>
                    <a:pt x="3461792" y="498155"/>
                  </a:lnTo>
                  <a:lnTo>
                    <a:pt x="3488452" y="508315"/>
                  </a:lnTo>
                  <a:lnTo>
                    <a:pt x="3491625" y="528000"/>
                  </a:lnTo>
                  <a:lnTo>
                    <a:pt x="3516063" y="538478"/>
                  </a:lnTo>
                  <a:lnTo>
                    <a:pt x="3518285" y="524825"/>
                  </a:lnTo>
                  <a:lnTo>
                    <a:pt x="3488134" y="483868"/>
                  </a:lnTo>
                  <a:lnTo>
                    <a:pt x="3477343" y="482915"/>
                  </a:lnTo>
                  <a:lnTo>
                    <a:pt x="3464648" y="467358"/>
                  </a:lnTo>
                  <a:lnTo>
                    <a:pt x="3469726" y="443863"/>
                  </a:lnTo>
                  <a:lnTo>
                    <a:pt x="3455762" y="430528"/>
                  </a:lnTo>
                  <a:lnTo>
                    <a:pt x="3478930" y="391158"/>
                  </a:lnTo>
                  <a:lnTo>
                    <a:pt x="3499877" y="392110"/>
                  </a:lnTo>
                  <a:lnTo>
                    <a:pt x="3504955" y="382586"/>
                  </a:lnTo>
                  <a:lnTo>
                    <a:pt x="3519872" y="382268"/>
                  </a:lnTo>
                  <a:lnTo>
                    <a:pt x="3513842" y="401318"/>
                  </a:lnTo>
                  <a:lnTo>
                    <a:pt x="3521459" y="416240"/>
                  </a:lnTo>
                  <a:cubicBezTo>
                    <a:pt x="3521565" y="435819"/>
                    <a:pt x="3521670" y="455399"/>
                    <a:pt x="3521776" y="474978"/>
                  </a:cubicBezTo>
                  <a:lnTo>
                    <a:pt x="3539232" y="441323"/>
                  </a:lnTo>
                  <a:lnTo>
                    <a:pt x="3545262" y="385443"/>
                  </a:lnTo>
                  <a:lnTo>
                    <a:pt x="3559862" y="374013"/>
                  </a:lnTo>
                  <a:cubicBezTo>
                    <a:pt x="3560179" y="367980"/>
                    <a:pt x="3560497" y="361948"/>
                    <a:pt x="3560814" y="355915"/>
                  </a:cubicBezTo>
                  <a:lnTo>
                    <a:pt x="3577000" y="346390"/>
                  </a:lnTo>
                  <a:lnTo>
                    <a:pt x="3584934" y="337818"/>
                  </a:lnTo>
                  <a:lnTo>
                    <a:pt x="3583347" y="378775"/>
                  </a:lnTo>
                  <a:lnTo>
                    <a:pt x="3572874" y="405445"/>
                  </a:lnTo>
                  <a:lnTo>
                    <a:pt x="3584934" y="431480"/>
                  </a:lnTo>
                  <a:lnTo>
                    <a:pt x="3584934" y="456563"/>
                  </a:lnTo>
                  <a:lnTo>
                    <a:pt x="3565574" y="494980"/>
                  </a:lnTo>
                  <a:lnTo>
                    <a:pt x="3565574" y="505458"/>
                  </a:lnTo>
                  <a:lnTo>
                    <a:pt x="3590647" y="478788"/>
                  </a:lnTo>
                  <a:lnTo>
                    <a:pt x="3597629" y="443863"/>
                  </a:lnTo>
                  <a:lnTo>
                    <a:pt x="3607151" y="440688"/>
                  </a:lnTo>
                  <a:lnTo>
                    <a:pt x="3619846" y="457198"/>
                  </a:lnTo>
                  <a:lnTo>
                    <a:pt x="3627463" y="443545"/>
                  </a:lnTo>
                  <a:lnTo>
                    <a:pt x="3610007" y="428940"/>
                  </a:lnTo>
                  <a:lnTo>
                    <a:pt x="3605881" y="393380"/>
                  </a:lnTo>
                  <a:lnTo>
                    <a:pt x="3626828" y="379410"/>
                  </a:lnTo>
                  <a:lnTo>
                    <a:pt x="3629685" y="350835"/>
                  </a:lnTo>
                  <a:lnTo>
                    <a:pt x="3642380" y="337183"/>
                  </a:lnTo>
                  <a:lnTo>
                    <a:pt x="3652853" y="342263"/>
                  </a:lnTo>
                  <a:lnTo>
                    <a:pt x="3641428" y="366710"/>
                  </a:lnTo>
                  <a:lnTo>
                    <a:pt x="3662692" y="378140"/>
                  </a:lnTo>
                  <a:lnTo>
                    <a:pt x="3668722" y="349565"/>
                  </a:lnTo>
                  <a:lnTo>
                    <a:pt x="3689986" y="351471"/>
                  </a:lnTo>
                  <a:lnTo>
                    <a:pt x="3669357" y="331785"/>
                  </a:lnTo>
                  <a:lnTo>
                    <a:pt x="3676974" y="316863"/>
                  </a:lnTo>
                  <a:lnTo>
                    <a:pt x="3692843" y="327023"/>
                  </a:lnTo>
                  <a:lnTo>
                    <a:pt x="3703951" y="353375"/>
                  </a:lnTo>
                  <a:lnTo>
                    <a:pt x="3718550" y="355598"/>
                  </a:lnTo>
                  <a:lnTo>
                    <a:pt x="3728072" y="377505"/>
                  </a:lnTo>
                  <a:lnTo>
                    <a:pt x="3747432" y="396238"/>
                  </a:lnTo>
                  <a:lnTo>
                    <a:pt x="3742671" y="347660"/>
                  </a:lnTo>
                  <a:lnTo>
                    <a:pt x="3755366" y="329563"/>
                  </a:lnTo>
                  <a:lnTo>
                    <a:pt x="3741402" y="310831"/>
                  </a:lnTo>
                  <a:lnTo>
                    <a:pt x="3754097" y="299083"/>
                  </a:lnTo>
                  <a:lnTo>
                    <a:pt x="3732832" y="284796"/>
                  </a:lnTo>
                  <a:lnTo>
                    <a:pt x="3722042" y="307020"/>
                  </a:lnTo>
                  <a:lnTo>
                    <a:pt x="3702047" y="286066"/>
                  </a:lnTo>
                  <a:cubicBezTo>
                    <a:pt x="3702259" y="278340"/>
                    <a:pt x="3702470" y="270614"/>
                    <a:pt x="3702682" y="262888"/>
                  </a:cubicBezTo>
                  <a:lnTo>
                    <a:pt x="3679830" y="270191"/>
                  </a:lnTo>
                  <a:lnTo>
                    <a:pt x="3669992" y="254633"/>
                  </a:lnTo>
                  <a:lnTo>
                    <a:pt x="3686813" y="249236"/>
                  </a:lnTo>
                  <a:lnTo>
                    <a:pt x="3699508" y="257491"/>
                  </a:lnTo>
                  <a:lnTo>
                    <a:pt x="3701729" y="235583"/>
                  </a:lnTo>
                  <a:lnTo>
                    <a:pt x="3716646" y="253363"/>
                  </a:lnTo>
                  <a:lnTo>
                    <a:pt x="3718550" y="269238"/>
                  </a:lnTo>
                  <a:lnTo>
                    <a:pt x="3734419" y="275271"/>
                  </a:lnTo>
                  <a:lnTo>
                    <a:pt x="3730293" y="265746"/>
                  </a:lnTo>
                  <a:lnTo>
                    <a:pt x="3744893" y="235266"/>
                  </a:lnTo>
                  <a:lnTo>
                    <a:pt x="3771235" y="242251"/>
                  </a:lnTo>
                  <a:lnTo>
                    <a:pt x="3769648" y="285431"/>
                  </a:lnTo>
                  <a:lnTo>
                    <a:pt x="3794086" y="289241"/>
                  </a:lnTo>
                  <a:lnTo>
                    <a:pt x="3783295" y="269556"/>
                  </a:lnTo>
                  <a:lnTo>
                    <a:pt x="3790913" y="260031"/>
                  </a:lnTo>
                  <a:lnTo>
                    <a:pt x="3798212" y="266381"/>
                  </a:lnTo>
                  <a:lnTo>
                    <a:pt x="3841376" y="274001"/>
                  </a:lnTo>
                  <a:lnTo>
                    <a:pt x="3828998" y="295273"/>
                  </a:lnTo>
                  <a:lnTo>
                    <a:pt x="3855658" y="294321"/>
                  </a:lnTo>
                  <a:lnTo>
                    <a:pt x="3838837" y="314323"/>
                  </a:lnTo>
                  <a:lnTo>
                    <a:pt x="3855975" y="341628"/>
                  </a:lnTo>
                  <a:lnTo>
                    <a:pt x="3871844" y="335913"/>
                  </a:lnTo>
                  <a:lnTo>
                    <a:pt x="3865179" y="301306"/>
                  </a:lnTo>
                  <a:lnTo>
                    <a:pt x="3879461" y="284478"/>
                  </a:lnTo>
                  <a:lnTo>
                    <a:pt x="3862640" y="279398"/>
                  </a:lnTo>
                  <a:lnTo>
                    <a:pt x="3866766" y="252728"/>
                  </a:lnTo>
                  <a:lnTo>
                    <a:pt x="3885809" y="256856"/>
                  </a:lnTo>
                  <a:lnTo>
                    <a:pt x="3891839" y="239076"/>
                  </a:lnTo>
                  <a:lnTo>
                    <a:pt x="3894060" y="225423"/>
                  </a:lnTo>
                  <a:lnTo>
                    <a:pt x="3904534" y="220978"/>
                  </a:lnTo>
                  <a:lnTo>
                    <a:pt x="3929289" y="187006"/>
                  </a:lnTo>
                  <a:lnTo>
                    <a:pt x="3943254" y="185736"/>
                  </a:lnTo>
                  <a:lnTo>
                    <a:pt x="3965470" y="200658"/>
                  </a:lnTo>
                  <a:lnTo>
                    <a:pt x="3976261" y="187641"/>
                  </a:lnTo>
                  <a:lnTo>
                    <a:pt x="3960075" y="171766"/>
                  </a:lnTo>
                  <a:lnTo>
                    <a:pt x="3972453" y="131761"/>
                  </a:lnTo>
                  <a:lnTo>
                    <a:pt x="3994986" y="144143"/>
                  </a:lnTo>
                  <a:lnTo>
                    <a:pt x="3999747" y="129538"/>
                  </a:lnTo>
                  <a:lnTo>
                    <a:pt x="3988004" y="110806"/>
                  </a:lnTo>
                  <a:lnTo>
                    <a:pt x="3959440" y="105726"/>
                  </a:lnTo>
                  <a:lnTo>
                    <a:pt x="3959440" y="84453"/>
                  </a:lnTo>
                  <a:lnTo>
                    <a:pt x="3967692" y="78103"/>
                  </a:lnTo>
                  <a:lnTo>
                    <a:pt x="3995621" y="102233"/>
                  </a:lnTo>
                  <a:lnTo>
                    <a:pt x="4004825" y="96836"/>
                  </a:lnTo>
                  <a:lnTo>
                    <a:pt x="3998478" y="80008"/>
                  </a:lnTo>
                  <a:lnTo>
                    <a:pt x="4002286" y="45083"/>
                  </a:lnTo>
                  <a:lnTo>
                    <a:pt x="4010855" y="49211"/>
                  </a:lnTo>
                  <a:lnTo>
                    <a:pt x="4021646" y="71436"/>
                  </a:lnTo>
                  <a:lnTo>
                    <a:pt x="4027676" y="42861"/>
                  </a:lnTo>
                  <a:lnTo>
                    <a:pt x="4035293" y="40638"/>
                  </a:lnTo>
                  <a:lnTo>
                    <a:pt x="4041641" y="66673"/>
                  </a:lnTo>
                  <a:lnTo>
                    <a:pt x="4054336" y="69848"/>
                  </a:lnTo>
                  <a:lnTo>
                    <a:pt x="4064175" y="95248"/>
                  </a:lnTo>
                  <a:lnTo>
                    <a:pt x="4079726" y="78103"/>
                  </a:lnTo>
                  <a:lnTo>
                    <a:pt x="4104164" y="67626"/>
                  </a:lnTo>
                  <a:lnTo>
                    <a:pt x="4108290" y="85088"/>
                  </a:lnTo>
                  <a:lnTo>
                    <a:pt x="4059097" y="155256"/>
                  </a:lnTo>
                  <a:lnTo>
                    <a:pt x="4042276" y="238758"/>
                  </a:lnTo>
                  <a:lnTo>
                    <a:pt x="4027676" y="261936"/>
                  </a:lnTo>
                  <a:lnTo>
                    <a:pt x="4034024" y="290510"/>
                  </a:lnTo>
                  <a:lnTo>
                    <a:pt x="4046719" y="293685"/>
                  </a:lnTo>
                  <a:lnTo>
                    <a:pt x="4057510" y="275588"/>
                  </a:lnTo>
                  <a:lnTo>
                    <a:pt x="4081631" y="245743"/>
                  </a:lnTo>
                  <a:lnTo>
                    <a:pt x="4063540" y="247013"/>
                  </a:lnTo>
                  <a:cubicBezTo>
                    <a:pt x="4063752" y="242039"/>
                    <a:pt x="4063963" y="237065"/>
                    <a:pt x="4064175" y="232091"/>
                  </a:cubicBezTo>
                  <a:lnTo>
                    <a:pt x="4126063" y="154621"/>
                  </a:lnTo>
                  <a:lnTo>
                    <a:pt x="4140663" y="113663"/>
                  </a:lnTo>
                  <a:lnTo>
                    <a:pt x="4166688" y="90168"/>
                  </a:lnTo>
                  <a:lnTo>
                    <a:pt x="4171766" y="66673"/>
                  </a:lnTo>
                  <a:lnTo>
                    <a:pt x="4189856" y="50798"/>
                  </a:lnTo>
                  <a:lnTo>
                    <a:pt x="4187635" y="75881"/>
                  </a:lnTo>
                  <a:lnTo>
                    <a:pt x="4197473" y="93026"/>
                  </a:lnTo>
                  <a:lnTo>
                    <a:pt x="4195252" y="106678"/>
                  </a:lnTo>
                  <a:lnTo>
                    <a:pt x="4179383" y="116203"/>
                  </a:lnTo>
                  <a:lnTo>
                    <a:pt x="4170179" y="139381"/>
                  </a:lnTo>
                  <a:lnTo>
                    <a:pt x="4197791" y="131761"/>
                  </a:lnTo>
                  <a:lnTo>
                    <a:pt x="4185731" y="200658"/>
                  </a:lnTo>
                  <a:lnTo>
                    <a:pt x="4200330" y="201293"/>
                  </a:lnTo>
                  <a:lnTo>
                    <a:pt x="4222546" y="187323"/>
                  </a:lnTo>
                  <a:lnTo>
                    <a:pt x="4238098" y="143191"/>
                  </a:lnTo>
                  <a:lnTo>
                    <a:pt x="4246667" y="155573"/>
                  </a:lnTo>
                  <a:lnTo>
                    <a:pt x="4250476" y="141921"/>
                  </a:lnTo>
                  <a:lnTo>
                    <a:pt x="4236828" y="126363"/>
                  </a:lnTo>
                  <a:lnTo>
                    <a:pt x="4240954" y="106043"/>
                  </a:lnTo>
                  <a:lnTo>
                    <a:pt x="4258727" y="101916"/>
                  </a:lnTo>
                  <a:lnTo>
                    <a:pt x="4264123" y="93343"/>
                  </a:lnTo>
                  <a:lnTo>
                    <a:pt x="4277770" y="74293"/>
                  </a:lnTo>
                  <a:lnTo>
                    <a:pt x="4268884" y="63498"/>
                  </a:lnTo>
                  <a:lnTo>
                    <a:pt x="4274279" y="39686"/>
                  </a:lnTo>
                  <a:lnTo>
                    <a:pt x="4286657" y="33336"/>
                  </a:lnTo>
                  <a:lnTo>
                    <a:pt x="4277135" y="19366"/>
                  </a:lnTo>
                  <a:close/>
                  <a:moveTo>
                    <a:pt x="4105211" y="0"/>
                  </a:moveTo>
                  <a:lnTo>
                    <a:pt x="4132404" y="29210"/>
                  </a:lnTo>
                  <a:lnTo>
                    <a:pt x="4151279" y="20320"/>
                  </a:lnTo>
                  <a:lnTo>
                    <a:pt x="4142001" y="37465"/>
                  </a:lnTo>
                  <a:lnTo>
                    <a:pt x="4118327" y="43180"/>
                  </a:lnTo>
                  <a:lnTo>
                    <a:pt x="4092734" y="44133"/>
                  </a:lnTo>
                  <a:lnTo>
                    <a:pt x="4070660" y="57150"/>
                  </a:lnTo>
                  <a:lnTo>
                    <a:pt x="4067141" y="41275"/>
                  </a:lnTo>
                  <a:lnTo>
                    <a:pt x="4088575" y="39370"/>
                  </a:lnTo>
                  <a:lnTo>
                    <a:pt x="4087295" y="29528"/>
                  </a:lnTo>
                  <a:lnTo>
                    <a:pt x="4068100" y="26353"/>
                  </a:lnTo>
                  <a:lnTo>
                    <a:pt x="4072259" y="12065"/>
                  </a:lnTo>
                  <a:lnTo>
                    <a:pt x="4098812" y="10478"/>
                  </a:lnTo>
                  <a:close/>
                </a:path>
              </a:pathLst>
            </a:custGeom>
            <a:solidFill>
              <a:srgbClr val="D2D2D4"/>
            </a:solidFill>
            <a:ln w="19050"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1121249" y="1459866"/>
              <a:ext cx="390497" cy="467451"/>
            </a:xfrm>
            <a:custGeom>
              <a:avLst/>
              <a:gdLst>
                <a:gd name="connsiteX0" fmla="*/ 303820 w 390497"/>
                <a:gd name="connsiteY0" fmla="*/ 0 h 467451"/>
                <a:gd name="connsiteX1" fmla="*/ 310170 w 390497"/>
                <a:gd name="connsiteY1" fmla="*/ 4127 h 467451"/>
                <a:gd name="connsiteX2" fmla="*/ 305090 w 390497"/>
                <a:gd name="connsiteY2" fmla="*/ 19685 h 467451"/>
                <a:gd name="connsiteX3" fmla="*/ 309217 w 390497"/>
                <a:gd name="connsiteY3" fmla="*/ 33655 h 467451"/>
                <a:gd name="connsiteX4" fmla="*/ 316520 w 390497"/>
                <a:gd name="connsiteY4" fmla="*/ 35877 h 467451"/>
                <a:gd name="connsiteX5" fmla="*/ 315885 w 390497"/>
                <a:gd name="connsiteY5" fmla="*/ 51435 h 467451"/>
                <a:gd name="connsiteX6" fmla="*/ 327632 w 390497"/>
                <a:gd name="connsiteY6" fmla="*/ 50165 h 467451"/>
                <a:gd name="connsiteX7" fmla="*/ 329220 w 390497"/>
                <a:gd name="connsiteY7" fmla="*/ 28257 h 467451"/>
                <a:gd name="connsiteX8" fmla="*/ 336840 w 390497"/>
                <a:gd name="connsiteY8" fmla="*/ 15557 h 467451"/>
                <a:gd name="connsiteX9" fmla="*/ 350492 w 390497"/>
                <a:gd name="connsiteY9" fmla="*/ 34290 h 467451"/>
                <a:gd name="connsiteX10" fmla="*/ 349857 w 390497"/>
                <a:gd name="connsiteY10" fmla="*/ 49212 h 467451"/>
                <a:gd name="connsiteX11" fmla="*/ 367637 w 390497"/>
                <a:gd name="connsiteY11" fmla="*/ 43497 h 467451"/>
                <a:gd name="connsiteX12" fmla="*/ 357160 w 390497"/>
                <a:gd name="connsiteY12" fmla="*/ 58420 h 467451"/>
                <a:gd name="connsiteX13" fmla="*/ 368907 w 390497"/>
                <a:gd name="connsiteY13" fmla="*/ 68897 h 467451"/>
                <a:gd name="connsiteX14" fmla="*/ 365097 w 390497"/>
                <a:gd name="connsiteY14" fmla="*/ 99377 h 467451"/>
                <a:gd name="connsiteX15" fmla="*/ 350175 w 390497"/>
                <a:gd name="connsiteY15" fmla="*/ 113347 h 467451"/>
                <a:gd name="connsiteX16" fmla="*/ 365097 w 390497"/>
                <a:gd name="connsiteY16" fmla="*/ 116522 h 467451"/>
                <a:gd name="connsiteX17" fmla="*/ 368590 w 390497"/>
                <a:gd name="connsiteY17" fmla="*/ 139382 h 467451"/>
                <a:gd name="connsiteX18" fmla="*/ 372400 w 390497"/>
                <a:gd name="connsiteY18" fmla="*/ 127635 h 467451"/>
                <a:gd name="connsiteX19" fmla="*/ 385100 w 390497"/>
                <a:gd name="connsiteY19" fmla="*/ 126682 h 467451"/>
                <a:gd name="connsiteX20" fmla="*/ 390497 w 390497"/>
                <a:gd name="connsiteY20" fmla="*/ 138430 h 467451"/>
                <a:gd name="connsiteX21" fmla="*/ 372717 w 390497"/>
                <a:gd name="connsiteY21" fmla="*/ 147955 h 467451"/>
                <a:gd name="connsiteX22" fmla="*/ 383512 w 390497"/>
                <a:gd name="connsiteY22" fmla="*/ 146685 h 467451"/>
                <a:gd name="connsiteX23" fmla="*/ 382560 w 390497"/>
                <a:gd name="connsiteY23" fmla="*/ 166687 h 467451"/>
                <a:gd name="connsiteX24" fmla="*/ 365415 w 390497"/>
                <a:gd name="connsiteY24" fmla="*/ 167957 h 467451"/>
                <a:gd name="connsiteX25" fmla="*/ 352080 w 390497"/>
                <a:gd name="connsiteY25" fmla="*/ 181927 h 467451"/>
                <a:gd name="connsiteX26" fmla="*/ 361605 w 390497"/>
                <a:gd name="connsiteY26" fmla="*/ 195262 h 467451"/>
                <a:gd name="connsiteX27" fmla="*/ 349222 w 390497"/>
                <a:gd name="connsiteY27" fmla="*/ 210185 h 467451"/>
                <a:gd name="connsiteX28" fmla="*/ 347952 w 390497"/>
                <a:gd name="connsiteY28" fmla="*/ 223837 h 467451"/>
                <a:gd name="connsiteX29" fmla="*/ 336522 w 390497"/>
                <a:gd name="connsiteY29" fmla="*/ 225107 h 467451"/>
                <a:gd name="connsiteX30" fmla="*/ 327315 w 390497"/>
                <a:gd name="connsiteY30" fmla="*/ 236537 h 467451"/>
                <a:gd name="connsiteX31" fmla="*/ 318742 w 390497"/>
                <a:gd name="connsiteY31" fmla="*/ 241300 h 467451"/>
                <a:gd name="connsiteX32" fmla="*/ 313027 w 390497"/>
                <a:gd name="connsiteY32" fmla="*/ 224155 h 467451"/>
                <a:gd name="connsiteX33" fmla="*/ 298105 w 390497"/>
                <a:gd name="connsiteY33" fmla="*/ 204470 h 467451"/>
                <a:gd name="connsiteX34" fmla="*/ 291755 w 390497"/>
                <a:gd name="connsiteY34" fmla="*/ 218440 h 467451"/>
                <a:gd name="connsiteX35" fmla="*/ 300645 w 390497"/>
                <a:gd name="connsiteY35" fmla="*/ 230822 h 467451"/>
                <a:gd name="connsiteX36" fmla="*/ 301915 w 390497"/>
                <a:gd name="connsiteY36" fmla="*/ 239077 h 467451"/>
                <a:gd name="connsiteX37" fmla="*/ 286992 w 390497"/>
                <a:gd name="connsiteY37" fmla="*/ 247650 h 467451"/>
                <a:gd name="connsiteX38" fmla="*/ 285087 w 390497"/>
                <a:gd name="connsiteY38" fmla="*/ 268922 h 467451"/>
                <a:gd name="connsiteX39" fmla="*/ 313345 w 390497"/>
                <a:gd name="connsiteY39" fmla="*/ 253682 h 467451"/>
                <a:gd name="connsiteX40" fmla="*/ 317790 w 390497"/>
                <a:gd name="connsiteY40" fmla="*/ 257810 h 467451"/>
                <a:gd name="connsiteX41" fmla="*/ 295882 w 390497"/>
                <a:gd name="connsiteY41" fmla="*/ 278130 h 467451"/>
                <a:gd name="connsiteX42" fmla="*/ 279055 w 390497"/>
                <a:gd name="connsiteY42" fmla="*/ 310833 h 467451"/>
                <a:gd name="connsiteX43" fmla="*/ 255877 w 390497"/>
                <a:gd name="connsiteY43" fmla="*/ 313373 h 467451"/>
                <a:gd name="connsiteX44" fmla="*/ 242225 w 390497"/>
                <a:gd name="connsiteY44" fmla="*/ 344805 h 467451"/>
                <a:gd name="connsiteX45" fmla="*/ 220952 w 390497"/>
                <a:gd name="connsiteY45" fmla="*/ 350520 h 467451"/>
                <a:gd name="connsiteX46" fmla="*/ 217777 w 390497"/>
                <a:gd name="connsiteY46" fmla="*/ 346393 h 467451"/>
                <a:gd name="connsiteX47" fmla="*/ 228572 w 390497"/>
                <a:gd name="connsiteY47" fmla="*/ 341947 h 467451"/>
                <a:gd name="connsiteX48" fmla="*/ 231747 w 390497"/>
                <a:gd name="connsiteY48" fmla="*/ 332423 h 467451"/>
                <a:gd name="connsiteX49" fmla="*/ 224127 w 390497"/>
                <a:gd name="connsiteY49" fmla="*/ 324168 h 467451"/>
                <a:gd name="connsiteX50" fmla="*/ 222857 w 390497"/>
                <a:gd name="connsiteY50" fmla="*/ 305435 h 467451"/>
                <a:gd name="connsiteX51" fmla="*/ 207935 w 390497"/>
                <a:gd name="connsiteY51" fmla="*/ 303213 h 467451"/>
                <a:gd name="connsiteX52" fmla="*/ 204125 w 390497"/>
                <a:gd name="connsiteY52" fmla="*/ 312738 h 467451"/>
                <a:gd name="connsiteX53" fmla="*/ 207300 w 390497"/>
                <a:gd name="connsiteY53" fmla="*/ 322263 h 467451"/>
                <a:gd name="connsiteX54" fmla="*/ 199997 w 390497"/>
                <a:gd name="connsiteY54" fmla="*/ 331788 h 467451"/>
                <a:gd name="connsiteX55" fmla="*/ 175867 w 390497"/>
                <a:gd name="connsiteY55" fmla="*/ 339408 h 467451"/>
                <a:gd name="connsiteX56" fmla="*/ 163167 w 390497"/>
                <a:gd name="connsiteY56" fmla="*/ 363538 h 467451"/>
                <a:gd name="connsiteX57" fmla="*/ 110780 w 390497"/>
                <a:gd name="connsiteY57" fmla="*/ 417830 h 467451"/>
                <a:gd name="connsiteX58" fmla="*/ 87285 w 390497"/>
                <a:gd name="connsiteY58" fmla="*/ 419100 h 467451"/>
                <a:gd name="connsiteX59" fmla="*/ 63472 w 390497"/>
                <a:gd name="connsiteY59" fmla="*/ 433070 h 467451"/>
                <a:gd name="connsiteX60" fmla="*/ 35850 w 390497"/>
                <a:gd name="connsiteY60" fmla="*/ 427990 h 467451"/>
                <a:gd name="connsiteX61" fmla="*/ 40295 w 390497"/>
                <a:gd name="connsiteY61" fmla="*/ 451485 h 467451"/>
                <a:gd name="connsiteX62" fmla="*/ 0 w 390497"/>
                <a:gd name="connsiteY62" fmla="*/ 467451 h 467451"/>
                <a:gd name="connsiteX63" fmla="*/ 51895 w 390497"/>
                <a:gd name="connsiteY63" fmla="*/ 359723 h 467451"/>
                <a:gd name="connsiteX64" fmla="*/ 234199 w 390497"/>
                <a:gd name="connsiteY64" fmla="*/ 59642 h 467451"/>
                <a:gd name="connsiteX65" fmla="*/ 269272 w 390497"/>
                <a:gd name="connsiteY65" fmla="*/ 12739 h 467451"/>
                <a:gd name="connsiteX66" fmla="*/ 273022 w 390497"/>
                <a:gd name="connsiteY66" fmla="*/ 9525 h 467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390497" h="467451">
                  <a:moveTo>
                    <a:pt x="303820" y="0"/>
                  </a:moveTo>
                  <a:lnTo>
                    <a:pt x="310170" y="4127"/>
                  </a:lnTo>
                  <a:lnTo>
                    <a:pt x="305090" y="19685"/>
                  </a:lnTo>
                  <a:lnTo>
                    <a:pt x="309217" y="33655"/>
                  </a:lnTo>
                  <a:lnTo>
                    <a:pt x="316520" y="35877"/>
                  </a:lnTo>
                  <a:lnTo>
                    <a:pt x="315885" y="51435"/>
                  </a:lnTo>
                  <a:lnTo>
                    <a:pt x="327632" y="50165"/>
                  </a:lnTo>
                  <a:lnTo>
                    <a:pt x="329220" y="28257"/>
                  </a:lnTo>
                  <a:lnTo>
                    <a:pt x="336840" y="15557"/>
                  </a:lnTo>
                  <a:lnTo>
                    <a:pt x="350492" y="34290"/>
                  </a:lnTo>
                  <a:lnTo>
                    <a:pt x="349857" y="49212"/>
                  </a:lnTo>
                  <a:lnTo>
                    <a:pt x="367637" y="43497"/>
                  </a:lnTo>
                  <a:lnTo>
                    <a:pt x="357160" y="58420"/>
                  </a:lnTo>
                  <a:lnTo>
                    <a:pt x="368907" y="68897"/>
                  </a:lnTo>
                  <a:lnTo>
                    <a:pt x="365097" y="99377"/>
                  </a:lnTo>
                  <a:lnTo>
                    <a:pt x="350175" y="113347"/>
                  </a:lnTo>
                  <a:lnTo>
                    <a:pt x="365097" y="116522"/>
                  </a:lnTo>
                  <a:lnTo>
                    <a:pt x="368590" y="139382"/>
                  </a:lnTo>
                  <a:lnTo>
                    <a:pt x="372400" y="127635"/>
                  </a:lnTo>
                  <a:lnTo>
                    <a:pt x="385100" y="126682"/>
                  </a:lnTo>
                  <a:lnTo>
                    <a:pt x="390497" y="138430"/>
                  </a:lnTo>
                  <a:lnTo>
                    <a:pt x="372717" y="147955"/>
                  </a:lnTo>
                  <a:lnTo>
                    <a:pt x="383512" y="146685"/>
                  </a:lnTo>
                  <a:lnTo>
                    <a:pt x="382560" y="166687"/>
                  </a:lnTo>
                  <a:lnTo>
                    <a:pt x="365415" y="167957"/>
                  </a:lnTo>
                  <a:lnTo>
                    <a:pt x="352080" y="181927"/>
                  </a:lnTo>
                  <a:lnTo>
                    <a:pt x="361605" y="195262"/>
                  </a:lnTo>
                  <a:lnTo>
                    <a:pt x="349222" y="210185"/>
                  </a:lnTo>
                  <a:lnTo>
                    <a:pt x="347952" y="223837"/>
                  </a:lnTo>
                  <a:lnTo>
                    <a:pt x="336522" y="225107"/>
                  </a:lnTo>
                  <a:lnTo>
                    <a:pt x="327315" y="236537"/>
                  </a:lnTo>
                  <a:lnTo>
                    <a:pt x="318742" y="241300"/>
                  </a:lnTo>
                  <a:lnTo>
                    <a:pt x="313027" y="224155"/>
                  </a:lnTo>
                  <a:lnTo>
                    <a:pt x="298105" y="204470"/>
                  </a:lnTo>
                  <a:lnTo>
                    <a:pt x="291755" y="218440"/>
                  </a:lnTo>
                  <a:lnTo>
                    <a:pt x="300645" y="230822"/>
                  </a:lnTo>
                  <a:lnTo>
                    <a:pt x="301915" y="239077"/>
                  </a:lnTo>
                  <a:lnTo>
                    <a:pt x="286992" y="247650"/>
                  </a:lnTo>
                  <a:lnTo>
                    <a:pt x="285087" y="268922"/>
                  </a:lnTo>
                  <a:lnTo>
                    <a:pt x="313345" y="253682"/>
                  </a:lnTo>
                  <a:lnTo>
                    <a:pt x="317790" y="257810"/>
                  </a:lnTo>
                  <a:lnTo>
                    <a:pt x="295882" y="278130"/>
                  </a:lnTo>
                  <a:lnTo>
                    <a:pt x="279055" y="310833"/>
                  </a:lnTo>
                  <a:lnTo>
                    <a:pt x="255877" y="313373"/>
                  </a:lnTo>
                  <a:lnTo>
                    <a:pt x="242225" y="344805"/>
                  </a:lnTo>
                  <a:lnTo>
                    <a:pt x="220952" y="350520"/>
                  </a:lnTo>
                  <a:lnTo>
                    <a:pt x="217777" y="346393"/>
                  </a:lnTo>
                  <a:lnTo>
                    <a:pt x="228572" y="341947"/>
                  </a:lnTo>
                  <a:lnTo>
                    <a:pt x="231747" y="332423"/>
                  </a:lnTo>
                  <a:lnTo>
                    <a:pt x="224127" y="324168"/>
                  </a:lnTo>
                  <a:lnTo>
                    <a:pt x="222857" y="305435"/>
                  </a:lnTo>
                  <a:lnTo>
                    <a:pt x="207935" y="303213"/>
                  </a:lnTo>
                  <a:lnTo>
                    <a:pt x="204125" y="312738"/>
                  </a:lnTo>
                  <a:lnTo>
                    <a:pt x="207300" y="322263"/>
                  </a:lnTo>
                  <a:lnTo>
                    <a:pt x="199997" y="331788"/>
                  </a:lnTo>
                  <a:lnTo>
                    <a:pt x="175867" y="339408"/>
                  </a:lnTo>
                  <a:lnTo>
                    <a:pt x="163167" y="363538"/>
                  </a:lnTo>
                  <a:lnTo>
                    <a:pt x="110780" y="417830"/>
                  </a:lnTo>
                  <a:lnTo>
                    <a:pt x="87285" y="419100"/>
                  </a:lnTo>
                  <a:lnTo>
                    <a:pt x="63472" y="433070"/>
                  </a:lnTo>
                  <a:lnTo>
                    <a:pt x="35850" y="427990"/>
                  </a:lnTo>
                  <a:lnTo>
                    <a:pt x="40295" y="451485"/>
                  </a:lnTo>
                  <a:lnTo>
                    <a:pt x="0" y="467451"/>
                  </a:lnTo>
                  <a:lnTo>
                    <a:pt x="51895" y="359723"/>
                  </a:lnTo>
                  <a:cubicBezTo>
                    <a:pt x="107924" y="256583"/>
                    <a:pt x="168793" y="156455"/>
                    <a:pt x="234199" y="59642"/>
                  </a:cubicBezTo>
                  <a:lnTo>
                    <a:pt x="269272" y="12739"/>
                  </a:lnTo>
                  <a:lnTo>
                    <a:pt x="273022" y="9525"/>
                  </a:lnTo>
                  <a:close/>
                </a:path>
              </a:pathLst>
            </a:custGeom>
            <a:solidFill>
              <a:srgbClr val="9FD55B"/>
            </a:solidFill>
            <a:ln w="3175">
              <a:solidFill>
                <a:srgbClr val="80AB49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19" name="Oval 18"/>
            <p:cNvSpPr/>
            <p:nvPr/>
          </p:nvSpPr>
          <p:spPr>
            <a:xfrm>
              <a:off x="733869" y="-85134"/>
              <a:ext cx="7279094" cy="7279094"/>
            </a:xfrm>
            <a:prstGeom prst="ellipse">
              <a:avLst/>
            </a:prstGeom>
            <a:noFill/>
            <a:ln w="285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46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802865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 smtClean="0"/>
              <a:t>Ireland</a:t>
            </a:r>
            <a:endParaRPr lang="en-US" dirty="0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Editable Pins for Maps</a:t>
            </a:r>
            <a:endParaRPr lang="en-US" dirty="0"/>
          </a:p>
        </p:txBody>
      </p:sp>
      <p:grpSp>
        <p:nvGrpSpPr>
          <p:cNvPr id="35" name="Group 34"/>
          <p:cNvGrpSpPr/>
          <p:nvPr/>
        </p:nvGrpSpPr>
        <p:grpSpPr>
          <a:xfrm>
            <a:off x="2628801" y="1628801"/>
            <a:ext cx="1316895" cy="2235991"/>
            <a:chOff x="4381388" y="1557338"/>
            <a:chExt cx="1676624" cy="2846784"/>
          </a:xfrm>
        </p:grpSpPr>
        <p:sp>
          <p:nvSpPr>
            <p:cNvPr id="56" name="Freeform 5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Oval 5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Oval 5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Freeform 5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4033721" y="1628801"/>
            <a:ext cx="1316895" cy="2235991"/>
            <a:chOff x="4381388" y="1557338"/>
            <a:chExt cx="1676624" cy="2846784"/>
          </a:xfrm>
        </p:grpSpPr>
        <p:sp>
          <p:nvSpPr>
            <p:cNvPr id="52" name="Freeform 5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Oval 5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Oval 5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Freeform 5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5438641" y="1628801"/>
            <a:ext cx="1316895" cy="2235991"/>
            <a:chOff x="4381388" y="1557338"/>
            <a:chExt cx="1676624" cy="2846784"/>
          </a:xfrm>
        </p:grpSpPr>
        <p:sp>
          <p:nvSpPr>
            <p:cNvPr id="48" name="Freeform 4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Oval 4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Oval 4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Freeform 5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6843561" y="1628801"/>
            <a:ext cx="1316895" cy="2235991"/>
            <a:chOff x="4381388" y="1557338"/>
            <a:chExt cx="1676624" cy="2846784"/>
          </a:xfrm>
        </p:grpSpPr>
        <p:sp>
          <p:nvSpPr>
            <p:cNvPr id="44" name="Freeform 4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Oval 4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Oval 4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Freeform 4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8248482" y="1628801"/>
            <a:ext cx="1316895" cy="2235991"/>
            <a:chOff x="4381388" y="1557338"/>
            <a:chExt cx="1676624" cy="2846784"/>
          </a:xfrm>
        </p:grpSpPr>
        <p:sp>
          <p:nvSpPr>
            <p:cNvPr id="40" name="Freeform 3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Oval 4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Oval 4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Freeform 4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6" name="Group 65"/>
          <p:cNvGrpSpPr/>
          <p:nvPr/>
        </p:nvGrpSpPr>
        <p:grpSpPr>
          <a:xfrm>
            <a:off x="2628800" y="3999733"/>
            <a:ext cx="1987436" cy="2281887"/>
            <a:chOff x="4381388" y="1557338"/>
            <a:chExt cx="2528210" cy="2902781"/>
          </a:xfrm>
        </p:grpSpPr>
        <p:pic>
          <p:nvPicPr>
            <p:cNvPr id="67" name="Picture 66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68" name="Freeform 6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rgbClr val="3F4855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69" name="Oval 6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0" name="Oval 6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1" name="Freeform 7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90" name="Group 89"/>
          <p:cNvGrpSpPr/>
          <p:nvPr/>
        </p:nvGrpSpPr>
        <p:grpSpPr>
          <a:xfrm>
            <a:off x="4032209" y="3999733"/>
            <a:ext cx="1987436" cy="2281887"/>
            <a:chOff x="4381388" y="1557338"/>
            <a:chExt cx="2528210" cy="2902781"/>
          </a:xfrm>
        </p:grpSpPr>
        <p:pic>
          <p:nvPicPr>
            <p:cNvPr id="91" name="Picture 90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92" name="Freeform 9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3" name="Oval 9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4" name="Oval 9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5" name="Freeform 9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5435618" y="3999733"/>
            <a:ext cx="1987436" cy="2281887"/>
            <a:chOff x="4381388" y="1557338"/>
            <a:chExt cx="2528210" cy="2902781"/>
          </a:xfrm>
        </p:grpSpPr>
        <p:pic>
          <p:nvPicPr>
            <p:cNvPr id="85" name="Picture 84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6" name="Freeform 8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7" name="Oval 8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8" name="Oval 8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9" name="Freeform 8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8" name="Group 77"/>
          <p:cNvGrpSpPr/>
          <p:nvPr/>
        </p:nvGrpSpPr>
        <p:grpSpPr>
          <a:xfrm>
            <a:off x="6839027" y="3999733"/>
            <a:ext cx="1987436" cy="2281887"/>
            <a:chOff x="4381388" y="1557338"/>
            <a:chExt cx="2528210" cy="2902781"/>
          </a:xfrm>
        </p:grpSpPr>
        <p:pic>
          <p:nvPicPr>
            <p:cNvPr id="79" name="Picture 78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0" name="Freeform 7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1" name="Oval 8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2" name="Oval 8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3" name="Freeform 8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8242434" y="3999733"/>
            <a:ext cx="1987436" cy="2281887"/>
            <a:chOff x="4381388" y="1557338"/>
            <a:chExt cx="2528210" cy="2902781"/>
          </a:xfrm>
        </p:grpSpPr>
        <p:pic>
          <p:nvPicPr>
            <p:cNvPr id="73" name="Picture 72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74" name="Freeform 7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5" name="Oval 7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6" name="Oval 7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7" name="Freeform 7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sp>
        <p:nvSpPr>
          <p:cNvPr id="60" name="TextBox 59"/>
          <p:cNvSpPr txBox="1"/>
          <p:nvPr/>
        </p:nvSpPr>
        <p:spPr>
          <a:xfrm>
            <a:off x="1539465" y="3893286"/>
            <a:ext cx="110117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With shadow:</a:t>
            </a:r>
            <a:endParaRPr lang="en-US" dirty="0"/>
          </a:p>
        </p:txBody>
      </p:sp>
      <p:sp>
        <p:nvSpPr>
          <p:cNvPr id="61" name="Oval 60"/>
          <p:cNvSpPr/>
          <p:nvPr/>
        </p:nvSpPr>
        <p:spPr>
          <a:xfrm>
            <a:off x="8976321" y="606866"/>
            <a:ext cx="336307" cy="336307"/>
          </a:xfrm>
          <a:prstGeom prst="ellipse">
            <a:avLst/>
          </a:prstGeom>
          <a:blipFill>
            <a:blip r:embed="rId5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47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4856393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ubtitle 4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Your Subtitle Here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Ireland</a:t>
            </a:r>
            <a:endParaRPr lang="en-US" dirty="0"/>
          </a:p>
        </p:txBody>
      </p:sp>
      <p:sp>
        <p:nvSpPr>
          <p:cNvPr id="716" name="TextBox 715"/>
          <p:cNvSpPr txBox="1"/>
          <p:nvPr/>
        </p:nvSpPr>
        <p:spPr>
          <a:xfrm>
            <a:off x="6657106" y="1436822"/>
            <a:ext cx="368042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fr-FR"/>
            </a:defPPr>
          </a:lstStyle>
          <a:p>
            <a:r>
              <a:rPr lang="en-US" sz="28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Lorem Ipsum</a:t>
            </a:r>
          </a:p>
        </p:txBody>
      </p:sp>
      <p:sp>
        <p:nvSpPr>
          <p:cNvPr id="11" name="Rectangle 10"/>
          <p:cNvSpPr/>
          <p:nvPr/>
        </p:nvSpPr>
        <p:spPr>
          <a:xfrm>
            <a:off x="6657106" y="2060849"/>
            <a:ext cx="3680420" cy="36933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lorem ipsum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fui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tristique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tortor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turpis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dui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nunciti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eros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mauris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donec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odio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itsup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sodales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magna dolor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Id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evedin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venenatis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lacus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magnis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Felis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arcu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in tempus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praesent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est. 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enim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risunit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quisque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vitae, dolor magna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phasellus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Vestibulum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est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vinee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platea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tempor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dis.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Curabitur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interdum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placerat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luctus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ut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a,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orci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nam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mattis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loremi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tincidunt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aptent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malesuada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6722988" y="2102125"/>
            <a:ext cx="833628" cy="833628"/>
            <a:chOff x="5198988" y="2102125"/>
            <a:chExt cx="833628" cy="833628"/>
          </a:xfrm>
        </p:grpSpPr>
        <p:sp>
          <p:nvSpPr>
            <p:cNvPr id="13" name="Oval 12"/>
            <p:cNvSpPr/>
            <p:nvPr/>
          </p:nvSpPr>
          <p:spPr>
            <a:xfrm>
              <a:off x="5198988" y="2102125"/>
              <a:ext cx="833628" cy="833628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Freeform 9"/>
            <p:cNvSpPr/>
            <p:nvPr/>
          </p:nvSpPr>
          <p:spPr>
            <a:xfrm>
              <a:off x="5615793" y="2102125"/>
              <a:ext cx="416823" cy="833628"/>
            </a:xfrm>
            <a:custGeom>
              <a:avLst/>
              <a:gdLst>
                <a:gd name="connsiteX0" fmla="*/ 9 w 416823"/>
                <a:gd name="connsiteY0" fmla="*/ 0 h 833628"/>
                <a:gd name="connsiteX1" fmla="*/ 416823 w 416823"/>
                <a:gd name="connsiteY1" fmla="*/ 416814 h 833628"/>
                <a:gd name="connsiteX2" fmla="*/ 9 w 416823"/>
                <a:gd name="connsiteY2" fmla="*/ 833628 h 833628"/>
                <a:gd name="connsiteX3" fmla="*/ 0 w 416823"/>
                <a:gd name="connsiteY3" fmla="*/ 833627 h 833628"/>
                <a:gd name="connsiteX4" fmla="*/ 0 w 416823"/>
                <a:gd name="connsiteY4" fmla="*/ 1 h 833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6823" h="833628">
                  <a:moveTo>
                    <a:pt x="9" y="0"/>
                  </a:moveTo>
                  <a:cubicBezTo>
                    <a:pt x="230209" y="0"/>
                    <a:pt x="416823" y="186614"/>
                    <a:pt x="416823" y="416814"/>
                  </a:cubicBezTo>
                  <a:cubicBezTo>
                    <a:pt x="416823" y="647014"/>
                    <a:pt x="230209" y="833628"/>
                    <a:pt x="9" y="833628"/>
                  </a:cubicBezTo>
                  <a:lnTo>
                    <a:pt x="0" y="83362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tx1">
                <a:alpha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0" name="Group 19"/>
          <p:cNvGrpSpPr>
            <a:grpSpLocks noChangeAspect="1"/>
          </p:cNvGrpSpPr>
          <p:nvPr/>
        </p:nvGrpSpPr>
        <p:grpSpPr>
          <a:xfrm>
            <a:off x="1711854" y="1231952"/>
            <a:ext cx="4389120" cy="4389120"/>
            <a:chOff x="733869" y="-85134"/>
            <a:chExt cx="7279094" cy="7279094"/>
          </a:xfrm>
        </p:grpSpPr>
        <p:sp>
          <p:nvSpPr>
            <p:cNvPr id="21" name="Freeform 20"/>
            <p:cNvSpPr/>
            <p:nvPr/>
          </p:nvSpPr>
          <p:spPr>
            <a:xfrm>
              <a:off x="1121248" y="61918"/>
              <a:ext cx="6891715" cy="6367455"/>
            </a:xfrm>
            <a:custGeom>
              <a:avLst/>
              <a:gdLst>
                <a:gd name="connsiteX0" fmla="*/ 2683163 w 6891715"/>
                <a:gd name="connsiteY0" fmla="*/ 6337292 h 6367455"/>
                <a:gd name="connsiteX1" fmla="*/ 2693958 w 6891715"/>
                <a:gd name="connsiteY1" fmla="*/ 6353978 h 6367455"/>
                <a:gd name="connsiteX2" fmla="*/ 2680624 w 6891715"/>
                <a:gd name="connsiteY2" fmla="*/ 6366813 h 6367455"/>
                <a:gd name="connsiteX3" fmla="*/ 2668876 w 6891715"/>
                <a:gd name="connsiteY3" fmla="*/ 6367455 h 6367455"/>
                <a:gd name="connsiteX4" fmla="*/ 2665383 w 6891715"/>
                <a:gd name="connsiteY4" fmla="*/ 6352695 h 6367455"/>
                <a:gd name="connsiteX5" fmla="*/ 2700308 w 6891715"/>
                <a:gd name="connsiteY5" fmla="*/ 6256329 h 6367455"/>
                <a:gd name="connsiteX6" fmla="*/ 2695228 w 6891715"/>
                <a:gd name="connsiteY6" fmla="*/ 6265854 h 6367455"/>
                <a:gd name="connsiteX7" fmla="*/ 2687608 w 6891715"/>
                <a:gd name="connsiteY7" fmla="*/ 6263949 h 6367455"/>
                <a:gd name="connsiteX8" fmla="*/ 2690784 w 6891715"/>
                <a:gd name="connsiteY8" fmla="*/ 6256647 h 6367455"/>
                <a:gd name="connsiteX9" fmla="*/ 2722533 w 6891715"/>
                <a:gd name="connsiteY9" fmla="*/ 6238867 h 6367455"/>
                <a:gd name="connsiteX10" fmla="*/ 2720891 w 6891715"/>
                <a:gd name="connsiteY10" fmla="*/ 6254742 h 6367455"/>
                <a:gd name="connsiteX11" fmla="*/ 2713008 w 6891715"/>
                <a:gd name="connsiteY11" fmla="*/ 6251567 h 6367455"/>
                <a:gd name="connsiteX12" fmla="*/ 2714322 w 6891715"/>
                <a:gd name="connsiteY12" fmla="*/ 6242360 h 6367455"/>
                <a:gd name="connsiteX13" fmla="*/ 4255139 w 6891715"/>
                <a:gd name="connsiteY13" fmla="*/ 6154726 h 6367455"/>
                <a:gd name="connsiteX14" fmla="*/ 4256051 w 6891715"/>
                <a:gd name="connsiteY14" fmla="*/ 6161076 h 6367455"/>
                <a:gd name="connsiteX15" fmla="*/ 4243891 w 6891715"/>
                <a:gd name="connsiteY15" fmla="*/ 6173776 h 6367455"/>
                <a:gd name="connsiteX16" fmla="*/ 4241763 w 6891715"/>
                <a:gd name="connsiteY16" fmla="*/ 6166474 h 6367455"/>
                <a:gd name="connsiteX17" fmla="*/ 4245715 w 6891715"/>
                <a:gd name="connsiteY17" fmla="*/ 6156949 h 6367455"/>
                <a:gd name="connsiteX18" fmla="*/ 4249971 w 6891715"/>
                <a:gd name="connsiteY18" fmla="*/ 6160124 h 6367455"/>
                <a:gd name="connsiteX19" fmla="*/ 3939210 w 6891715"/>
                <a:gd name="connsiteY19" fmla="*/ 6130914 h 6367455"/>
                <a:gd name="connsiteX20" fmla="*/ 3946521 w 6891715"/>
                <a:gd name="connsiteY20" fmla="*/ 6130914 h 6367455"/>
                <a:gd name="connsiteX21" fmla="*/ 3948746 w 6891715"/>
                <a:gd name="connsiteY21" fmla="*/ 6144521 h 6367455"/>
                <a:gd name="connsiteX22" fmla="*/ 3956057 w 6891715"/>
                <a:gd name="connsiteY22" fmla="*/ 6150849 h 6367455"/>
                <a:gd name="connsiteX23" fmla="*/ 3965594 w 6891715"/>
                <a:gd name="connsiteY23" fmla="*/ 6141356 h 6367455"/>
                <a:gd name="connsiteX24" fmla="*/ 3975130 w 6891715"/>
                <a:gd name="connsiteY24" fmla="*/ 6138192 h 6367455"/>
                <a:gd name="connsiteX25" fmla="*/ 3984666 w 6891715"/>
                <a:gd name="connsiteY25" fmla="*/ 6141989 h 6367455"/>
                <a:gd name="connsiteX26" fmla="*/ 3987845 w 6891715"/>
                <a:gd name="connsiteY26" fmla="*/ 6149267 h 6367455"/>
                <a:gd name="connsiteX27" fmla="*/ 3978309 w 6891715"/>
                <a:gd name="connsiteY27" fmla="*/ 6154646 h 6367455"/>
                <a:gd name="connsiteX28" fmla="*/ 3978309 w 6891715"/>
                <a:gd name="connsiteY28" fmla="*/ 6160026 h 6367455"/>
                <a:gd name="connsiteX29" fmla="*/ 3992295 w 6891715"/>
                <a:gd name="connsiteY29" fmla="*/ 6161924 h 6367455"/>
                <a:gd name="connsiteX30" fmla="*/ 3996427 w 6891715"/>
                <a:gd name="connsiteY30" fmla="*/ 6160975 h 6367455"/>
                <a:gd name="connsiteX31" fmla="*/ 4004056 w 6891715"/>
                <a:gd name="connsiteY31" fmla="*/ 6173316 h 6367455"/>
                <a:gd name="connsiteX32" fmla="*/ 4011367 w 6891715"/>
                <a:gd name="connsiteY32" fmla="*/ 6170151 h 6367455"/>
                <a:gd name="connsiteX33" fmla="*/ 4028214 w 6891715"/>
                <a:gd name="connsiteY33" fmla="*/ 6170151 h 6367455"/>
                <a:gd name="connsiteX34" fmla="*/ 4038069 w 6891715"/>
                <a:gd name="connsiteY34" fmla="*/ 6164772 h 6367455"/>
                <a:gd name="connsiteX35" fmla="*/ 4054916 w 6891715"/>
                <a:gd name="connsiteY35" fmla="*/ 6162557 h 6367455"/>
                <a:gd name="connsiteX36" fmla="*/ 4060320 w 6891715"/>
                <a:gd name="connsiteY36" fmla="*/ 6158127 h 6367455"/>
                <a:gd name="connsiteX37" fmla="*/ 4068584 w 6891715"/>
                <a:gd name="connsiteY37" fmla="*/ 6161291 h 6367455"/>
                <a:gd name="connsiteX38" fmla="*/ 4073988 w 6891715"/>
                <a:gd name="connsiteY38" fmla="*/ 6169835 h 6367455"/>
                <a:gd name="connsiteX39" fmla="*/ 4082571 w 6891715"/>
                <a:gd name="connsiteY39" fmla="*/ 6170468 h 6367455"/>
                <a:gd name="connsiteX40" fmla="*/ 4100371 w 6891715"/>
                <a:gd name="connsiteY40" fmla="*/ 6165089 h 6367455"/>
                <a:gd name="connsiteX41" fmla="*/ 4109908 w 6891715"/>
                <a:gd name="connsiteY41" fmla="*/ 6170468 h 6367455"/>
                <a:gd name="connsiteX42" fmla="*/ 4119444 w 6891715"/>
                <a:gd name="connsiteY42" fmla="*/ 6170151 h 6367455"/>
                <a:gd name="connsiteX43" fmla="*/ 4128980 w 6891715"/>
                <a:gd name="connsiteY43" fmla="*/ 6163823 h 6367455"/>
                <a:gd name="connsiteX44" fmla="*/ 4137563 w 6891715"/>
                <a:gd name="connsiteY44" fmla="*/ 6166038 h 6367455"/>
                <a:gd name="connsiteX45" fmla="*/ 4135337 w 6891715"/>
                <a:gd name="connsiteY45" fmla="*/ 6172366 h 6367455"/>
                <a:gd name="connsiteX46" fmla="*/ 4137563 w 6891715"/>
                <a:gd name="connsiteY46" fmla="*/ 6180594 h 6367455"/>
                <a:gd name="connsiteX47" fmla="*/ 4142013 w 6891715"/>
                <a:gd name="connsiteY47" fmla="*/ 6188821 h 6367455"/>
                <a:gd name="connsiteX48" fmla="*/ 4149324 w 6891715"/>
                <a:gd name="connsiteY48" fmla="*/ 6191985 h 6367455"/>
                <a:gd name="connsiteX49" fmla="*/ 4156635 w 6891715"/>
                <a:gd name="connsiteY49" fmla="*/ 6184707 h 6367455"/>
                <a:gd name="connsiteX50" fmla="*/ 4163946 w 6891715"/>
                <a:gd name="connsiteY50" fmla="*/ 6181543 h 6367455"/>
                <a:gd name="connsiteX51" fmla="*/ 4175707 w 6891715"/>
                <a:gd name="connsiteY51" fmla="*/ 6184707 h 6367455"/>
                <a:gd name="connsiteX52" fmla="*/ 4179840 w 6891715"/>
                <a:gd name="connsiteY52" fmla="*/ 6177113 h 6367455"/>
                <a:gd name="connsiteX53" fmla="*/ 4181111 w 6891715"/>
                <a:gd name="connsiteY53" fmla="*/ 6169835 h 6367455"/>
                <a:gd name="connsiteX54" fmla="*/ 4185243 w 6891715"/>
                <a:gd name="connsiteY54" fmla="*/ 6167620 h 6367455"/>
                <a:gd name="connsiteX55" fmla="*/ 4184290 w 6891715"/>
                <a:gd name="connsiteY55" fmla="*/ 6176164 h 6367455"/>
                <a:gd name="connsiteX56" fmla="*/ 4189376 w 6891715"/>
                <a:gd name="connsiteY56" fmla="*/ 6184391 h 6367455"/>
                <a:gd name="connsiteX57" fmla="*/ 4188422 w 6891715"/>
                <a:gd name="connsiteY57" fmla="*/ 6188504 h 6367455"/>
                <a:gd name="connsiteX58" fmla="*/ 4186197 w 6891715"/>
                <a:gd name="connsiteY58" fmla="*/ 6195782 h 6367455"/>
                <a:gd name="connsiteX59" fmla="*/ 4179204 w 6891715"/>
                <a:gd name="connsiteY59" fmla="*/ 6206541 h 6367455"/>
                <a:gd name="connsiteX60" fmla="*/ 4170621 w 6891715"/>
                <a:gd name="connsiteY60" fmla="*/ 6210654 h 6367455"/>
                <a:gd name="connsiteX61" fmla="*/ 4164264 w 6891715"/>
                <a:gd name="connsiteY61" fmla="*/ 6205908 h 6367455"/>
                <a:gd name="connsiteX62" fmla="*/ 4152820 w 6891715"/>
                <a:gd name="connsiteY62" fmla="*/ 6212237 h 6367455"/>
                <a:gd name="connsiteX63" fmla="*/ 4144238 w 6891715"/>
                <a:gd name="connsiteY63" fmla="*/ 6213186 h 6367455"/>
                <a:gd name="connsiteX64" fmla="*/ 4128344 w 6891715"/>
                <a:gd name="connsiteY64" fmla="*/ 6207807 h 6367455"/>
                <a:gd name="connsiteX65" fmla="*/ 4114358 w 6891715"/>
                <a:gd name="connsiteY65" fmla="*/ 6212553 h 6367455"/>
                <a:gd name="connsiteX66" fmla="*/ 4103232 w 6891715"/>
                <a:gd name="connsiteY66" fmla="*/ 6208123 h 6367455"/>
                <a:gd name="connsiteX67" fmla="*/ 4085114 w 6891715"/>
                <a:gd name="connsiteY67" fmla="*/ 6208756 h 6367455"/>
                <a:gd name="connsiteX68" fmla="*/ 4074306 w 6891715"/>
                <a:gd name="connsiteY68" fmla="*/ 6218249 h 6367455"/>
                <a:gd name="connsiteX69" fmla="*/ 4066995 w 6891715"/>
                <a:gd name="connsiteY69" fmla="*/ 6221413 h 6367455"/>
                <a:gd name="connsiteX70" fmla="*/ 4051101 w 6891715"/>
                <a:gd name="connsiteY70" fmla="*/ 6221413 h 6367455"/>
                <a:gd name="connsiteX71" fmla="*/ 4045697 w 6891715"/>
                <a:gd name="connsiteY71" fmla="*/ 6224577 h 6367455"/>
                <a:gd name="connsiteX72" fmla="*/ 4041565 w 6891715"/>
                <a:gd name="connsiteY72" fmla="*/ 6222362 h 6367455"/>
                <a:gd name="connsiteX73" fmla="*/ 4045697 w 6891715"/>
                <a:gd name="connsiteY73" fmla="*/ 6211920 h 6367455"/>
                <a:gd name="connsiteX74" fmla="*/ 4037115 w 6891715"/>
                <a:gd name="connsiteY74" fmla="*/ 6202744 h 6367455"/>
                <a:gd name="connsiteX75" fmla="*/ 4024400 w 6891715"/>
                <a:gd name="connsiteY75" fmla="*/ 6194200 h 6367455"/>
                <a:gd name="connsiteX76" fmla="*/ 4014864 w 6891715"/>
                <a:gd name="connsiteY76" fmla="*/ 6197681 h 6367455"/>
                <a:gd name="connsiteX77" fmla="*/ 4003103 w 6891715"/>
                <a:gd name="connsiteY77" fmla="*/ 6194516 h 6367455"/>
                <a:gd name="connsiteX78" fmla="*/ 3992613 w 6891715"/>
                <a:gd name="connsiteY78" fmla="*/ 6191352 h 6367455"/>
                <a:gd name="connsiteX79" fmla="*/ 3979898 w 6891715"/>
                <a:gd name="connsiteY79" fmla="*/ 6192618 h 6367455"/>
                <a:gd name="connsiteX80" fmla="*/ 3970362 w 6891715"/>
                <a:gd name="connsiteY80" fmla="*/ 6184391 h 6367455"/>
                <a:gd name="connsiteX81" fmla="*/ 3954468 w 6891715"/>
                <a:gd name="connsiteY81" fmla="*/ 6179961 h 6367455"/>
                <a:gd name="connsiteX82" fmla="*/ 3944614 w 6891715"/>
                <a:gd name="connsiteY82" fmla="*/ 6184707 h 6367455"/>
                <a:gd name="connsiteX83" fmla="*/ 3933171 w 6891715"/>
                <a:gd name="connsiteY83" fmla="*/ 6188821 h 6367455"/>
                <a:gd name="connsiteX84" fmla="*/ 3925542 w 6891715"/>
                <a:gd name="connsiteY84" fmla="*/ 6178379 h 6367455"/>
                <a:gd name="connsiteX85" fmla="*/ 3923634 w 6891715"/>
                <a:gd name="connsiteY85" fmla="*/ 6167620 h 6367455"/>
                <a:gd name="connsiteX86" fmla="*/ 3924588 w 6891715"/>
                <a:gd name="connsiteY86" fmla="*/ 6157494 h 6367455"/>
                <a:gd name="connsiteX87" fmla="*/ 3919184 w 6891715"/>
                <a:gd name="connsiteY87" fmla="*/ 6148951 h 6367455"/>
                <a:gd name="connsiteX88" fmla="*/ 3919820 w 6891715"/>
                <a:gd name="connsiteY88" fmla="*/ 6142622 h 6367455"/>
                <a:gd name="connsiteX89" fmla="*/ 3917913 w 6891715"/>
                <a:gd name="connsiteY89" fmla="*/ 6136294 h 6367455"/>
                <a:gd name="connsiteX90" fmla="*/ 3925224 w 6891715"/>
                <a:gd name="connsiteY90" fmla="*/ 6139458 h 6367455"/>
                <a:gd name="connsiteX91" fmla="*/ 3932853 w 6891715"/>
                <a:gd name="connsiteY91" fmla="*/ 6150216 h 6367455"/>
                <a:gd name="connsiteX92" fmla="*/ 3938257 w 6891715"/>
                <a:gd name="connsiteY92" fmla="*/ 6154014 h 6367455"/>
                <a:gd name="connsiteX93" fmla="*/ 3943343 w 6891715"/>
                <a:gd name="connsiteY93" fmla="*/ 6148634 h 6367455"/>
                <a:gd name="connsiteX94" fmla="*/ 3934760 w 6891715"/>
                <a:gd name="connsiteY94" fmla="*/ 6140407 h 6367455"/>
                <a:gd name="connsiteX95" fmla="*/ 4979304 w 6891715"/>
                <a:gd name="connsiteY95" fmla="*/ 6116626 h 6367455"/>
                <a:gd name="connsiteX96" fmla="*/ 4987888 w 6891715"/>
                <a:gd name="connsiteY96" fmla="*/ 6116626 h 6367455"/>
                <a:gd name="connsiteX97" fmla="*/ 4983755 w 6891715"/>
                <a:gd name="connsiteY97" fmla="*/ 6126107 h 6367455"/>
                <a:gd name="connsiteX98" fmla="*/ 4969765 w 6891715"/>
                <a:gd name="connsiteY98" fmla="*/ 6130216 h 6367455"/>
                <a:gd name="connsiteX99" fmla="*/ 4970719 w 6891715"/>
                <a:gd name="connsiteY99" fmla="*/ 6138748 h 6367455"/>
                <a:gd name="connsiteX100" fmla="*/ 4955140 w 6891715"/>
                <a:gd name="connsiteY100" fmla="*/ 6149177 h 6367455"/>
                <a:gd name="connsiteX101" fmla="*/ 4944648 w 6891715"/>
                <a:gd name="connsiteY101" fmla="*/ 6155498 h 6367455"/>
                <a:gd name="connsiteX102" fmla="*/ 4934155 w 6891715"/>
                <a:gd name="connsiteY102" fmla="*/ 6168139 h 6367455"/>
                <a:gd name="connsiteX103" fmla="*/ 4919530 w 6891715"/>
                <a:gd name="connsiteY103" fmla="*/ 6180148 h 6367455"/>
                <a:gd name="connsiteX104" fmla="*/ 4919848 w 6891715"/>
                <a:gd name="connsiteY104" fmla="*/ 6181412 h 6367455"/>
                <a:gd name="connsiteX105" fmla="*/ 4922709 w 6891715"/>
                <a:gd name="connsiteY105" fmla="*/ 6190577 h 6367455"/>
                <a:gd name="connsiteX106" fmla="*/ 4925889 w 6891715"/>
                <a:gd name="connsiteY106" fmla="*/ 6194370 h 6367455"/>
                <a:gd name="connsiteX107" fmla="*/ 4932248 w 6891715"/>
                <a:gd name="connsiteY107" fmla="*/ 6201954 h 6367455"/>
                <a:gd name="connsiteX108" fmla="*/ 4934473 w 6891715"/>
                <a:gd name="connsiteY108" fmla="*/ 6211435 h 6367455"/>
                <a:gd name="connsiteX109" fmla="*/ 4927161 w 6891715"/>
                <a:gd name="connsiteY109" fmla="*/ 6212699 h 6367455"/>
                <a:gd name="connsiteX110" fmla="*/ 4924935 w 6891715"/>
                <a:gd name="connsiteY110" fmla="*/ 6206379 h 6367455"/>
                <a:gd name="connsiteX111" fmla="*/ 4916351 w 6891715"/>
                <a:gd name="connsiteY111" fmla="*/ 6206379 h 6367455"/>
                <a:gd name="connsiteX112" fmla="*/ 4909356 w 6891715"/>
                <a:gd name="connsiteY112" fmla="*/ 6208275 h 6367455"/>
                <a:gd name="connsiteX113" fmla="*/ 4902997 w 6891715"/>
                <a:gd name="connsiteY113" fmla="*/ 6214596 h 6367455"/>
                <a:gd name="connsiteX114" fmla="*/ 4892187 w 6891715"/>
                <a:gd name="connsiteY114" fmla="*/ 6226289 h 6367455"/>
                <a:gd name="connsiteX115" fmla="*/ 4871202 w 6891715"/>
                <a:gd name="connsiteY115" fmla="*/ 6238298 h 6367455"/>
                <a:gd name="connsiteX116" fmla="*/ 4851172 w 6891715"/>
                <a:gd name="connsiteY116" fmla="*/ 6240510 h 6367455"/>
                <a:gd name="connsiteX117" fmla="*/ 4835274 w 6891715"/>
                <a:gd name="connsiteY117" fmla="*/ 6238614 h 6367455"/>
                <a:gd name="connsiteX118" fmla="*/ 4826690 w 6891715"/>
                <a:gd name="connsiteY118" fmla="*/ 6246199 h 6367455"/>
                <a:gd name="connsiteX119" fmla="*/ 4828916 w 6891715"/>
                <a:gd name="connsiteY119" fmla="*/ 6253151 h 6367455"/>
                <a:gd name="connsiteX120" fmla="*/ 4821285 w 6891715"/>
                <a:gd name="connsiteY120" fmla="*/ 6251255 h 6367455"/>
                <a:gd name="connsiteX121" fmla="*/ 4806341 w 6891715"/>
                <a:gd name="connsiteY121" fmla="*/ 6248095 h 6367455"/>
                <a:gd name="connsiteX122" fmla="*/ 4781224 w 6891715"/>
                <a:gd name="connsiteY122" fmla="*/ 6246515 h 6367455"/>
                <a:gd name="connsiteX123" fmla="*/ 4776773 w 6891715"/>
                <a:gd name="connsiteY123" fmla="*/ 6237982 h 6367455"/>
                <a:gd name="connsiteX124" fmla="*/ 4773593 w 6891715"/>
                <a:gd name="connsiteY124" fmla="*/ 6228501 h 6367455"/>
                <a:gd name="connsiteX125" fmla="*/ 4764055 w 6891715"/>
                <a:gd name="connsiteY125" fmla="*/ 6220284 h 6367455"/>
                <a:gd name="connsiteX126" fmla="*/ 4762783 w 6891715"/>
                <a:gd name="connsiteY126" fmla="*/ 6209855 h 6367455"/>
                <a:gd name="connsiteX127" fmla="*/ 4760875 w 6891715"/>
                <a:gd name="connsiteY127" fmla="*/ 6201322 h 6367455"/>
                <a:gd name="connsiteX128" fmla="*/ 4772321 w 6891715"/>
                <a:gd name="connsiteY128" fmla="*/ 6203535 h 6367455"/>
                <a:gd name="connsiteX129" fmla="*/ 4778998 w 6891715"/>
                <a:gd name="connsiteY129" fmla="*/ 6206695 h 6367455"/>
                <a:gd name="connsiteX130" fmla="*/ 4789172 w 6891715"/>
                <a:gd name="connsiteY130" fmla="*/ 6189629 h 6367455"/>
                <a:gd name="connsiteX131" fmla="*/ 4796803 w 6891715"/>
                <a:gd name="connsiteY131" fmla="*/ 6186469 h 6367455"/>
                <a:gd name="connsiteX132" fmla="*/ 4806023 w 6891715"/>
                <a:gd name="connsiteY132" fmla="*/ 6182993 h 6367455"/>
                <a:gd name="connsiteX133" fmla="*/ 4826372 w 6891715"/>
                <a:gd name="connsiteY133" fmla="*/ 6185205 h 6367455"/>
                <a:gd name="connsiteX134" fmla="*/ 4827008 w 6891715"/>
                <a:gd name="connsiteY134" fmla="*/ 6177620 h 6367455"/>
                <a:gd name="connsiteX135" fmla="*/ 4827008 w 6891715"/>
                <a:gd name="connsiteY135" fmla="*/ 6175724 h 6367455"/>
                <a:gd name="connsiteX136" fmla="*/ 4826054 w 6891715"/>
                <a:gd name="connsiteY136" fmla="*/ 6164031 h 6367455"/>
                <a:gd name="connsiteX137" fmla="*/ 4837500 w 6891715"/>
                <a:gd name="connsiteY137" fmla="*/ 6164979 h 6367455"/>
                <a:gd name="connsiteX138" fmla="*/ 4845131 w 6891715"/>
                <a:gd name="connsiteY138" fmla="*/ 6171299 h 6367455"/>
                <a:gd name="connsiteX139" fmla="*/ 4864207 w 6891715"/>
                <a:gd name="connsiteY139" fmla="*/ 6173196 h 6367455"/>
                <a:gd name="connsiteX140" fmla="*/ 4882330 w 6891715"/>
                <a:gd name="connsiteY140" fmla="*/ 6165927 h 6367455"/>
                <a:gd name="connsiteX141" fmla="*/ 4914761 w 6891715"/>
                <a:gd name="connsiteY141" fmla="*/ 6154866 h 6367455"/>
                <a:gd name="connsiteX142" fmla="*/ 4939243 w 6891715"/>
                <a:gd name="connsiteY142" fmla="*/ 6145385 h 6367455"/>
                <a:gd name="connsiteX143" fmla="*/ 4957048 w 6891715"/>
                <a:gd name="connsiteY143" fmla="*/ 6130532 h 6367455"/>
                <a:gd name="connsiteX144" fmla="*/ 4970719 w 6891715"/>
                <a:gd name="connsiteY144" fmla="*/ 6126107 h 6367455"/>
                <a:gd name="connsiteX145" fmla="*/ 4269809 w 6891715"/>
                <a:gd name="connsiteY145" fmla="*/ 6099164 h 6367455"/>
                <a:gd name="connsiteX146" fmla="*/ 4278081 w 6891715"/>
                <a:gd name="connsiteY146" fmla="*/ 6107690 h 6367455"/>
                <a:gd name="connsiteX147" fmla="*/ 4273179 w 6891715"/>
                <a:gd name="connsiteY147" fmla="*/ 6110848 h 6367455"/>
                <a:gd name="connsiteX148" fmla="*/ 4273179 w 6891715"/>
                <a:gd name="connsiteY148" fmla="*/ 6119059 h 6367455"/>
                <a:gd name="connsiteX149" fmla="*/ 4271341 w 6891715"/>
                <a:gd name="connsiteY149" fmla="*/ 6131691 h 6367455"/>
                <a:gd name="connsiteX150" fmla="*/ 4281451 w 6891715"/>
                <a:gd name="connsiteY150" fmla="*/ 6138955 h 6367455"/>
                <a:gd name="connsiteX151" fmla="*/ 4275630 w 6891715"/>
                <a:gd name="connsiteY151" fmla="*/ 6154744 h 6367455"/>
                <a:gd name="connsiteX152" fmla="*/ 4266439 w 6891715"/>
                <a:gd name="connsiteY152" fmla="*/ 6157902 h 6367455"/>
                <a:gd name="connsiteX153" fmla="*/ 4265520 w 6891715"/>
                <a:gd name="connsiteY153" fmla="*/ 6154744 h 6367455"/>
                <a:gd name="connsiteX154" fmla="*/ 4271341 w 6891715"/>
                <a:gd name="connsiteY154" fmla="*/ 6143376 h 6367455"/>
                <a:gd name="connsiteX155" fmla="*/ 4263988 w 6891715"/>
                <a:gd name="connsiteY155" fmla="*/ 6135797 h 6367455"/>
                <a:gd name="connsiteX156" fmla="*/ 4265213 w 6891715"/>
                <a:gd name="connsiteY156" fmla="*/ 6129481 h 6367455"/>
                <a:gd name="connsiteX157" fmla="*/ 4267051 w 6891715"/>
                <a:gd name="connsiteY157" fmla="*/ 6122533 h 6367455"/>
                <a:gd name="connsiteX158" fmla="*/ 4267051 w 6891715"/>
                <a:gd name="connsiteY158" fmla="*/ 6114954 h 6367455"/>
                <a:gd name="connsiteX159" fmla="*/ 4271953 w 6891715"/>
                <a:gd name="connsiteY159" fmla="*/ 6107690 h 6367455"/>
                <a:gd name="connsiteX160" fmla="*/ 3049239 w 6891715"/>
                <a:gd name="connsiteY160" fmla="*/ 6092814 h 6367455"/>
                <a:gd name="connsiteX161" fmla="*/ 3061023 w 6891715"/>
                <a:gd name="connsiteY161" fmla="*/ 6092814 h 6367455"/>
                <a:gd name="connsiteX162" fmla="*/ 3070188 w 6891715"/>
                <a:gd name="connsiteY162" fmla="*/ 6099703 h 6367455"/>
                <a:gd name="connsiteX163" fmla="*/ 3064623 w 6891715"/>
                <a:gd name="connsiteY163" fmla="*/ 6107790 h 6367455"/>
                <a:gd name="connsiteX164" fmla="*/ 3052513 w 6891715"/>
                <a:gd name="connsiteY164" fmla="*/ 6108689 h 6367455"/>
                <a:gd name="connsiteX165" fmla="*/ 3048257 w 6891715"/>
                <a:gd name="connsiteY165" fmla="*/ 6107790 h 6367455"/>
                <a:gd name="connsiteX166" fmla="*/ 3038438 w 6891715"/>
                <a:gd name="connsiteY166" fmla="*/ 6097007 h 6367455"/>
                <a:gd name="connsiteX167" fmla="*/ 3038243 w 6891715"/>
                <a:gd name="connsiteY167" fmla="*/ 6081701 h 6367455"/>
                <a:gd name="connsiteX168" fmla="*/ 3041613 w 6891715"/>
                <a:gd name="connsiteY168" fmla="*/ 6088628 h 6367455"/>
                <a:gd name="connsiteX169" fmla="*/ 3032422 w 6891715"/>
                <a:gd name="connsiteY169" fmla="*/ 6094401 h 6367455"/>
                <a:gd name="connsiteX170" fmla="*/ 3024150 w 6891715"/>
                <a:gd name="connsiteY170" fmla="*/ 6082855 h 6367455"/>
                <a:gd name="connsiteX171" fmla="*/ 3863987 w 6891715"/>
                <a:gd name="connsiteY171" fmla="*/ 6053126 h 6367455"/>
                <a:gd name="connsiteX172" fmla="*/ 3875919 w 6891715"/>
                <a:gd name="connsiteY172" fmla="*/ 6056271 h 6367455"/>
                <a:gd name="connsiteX173" fmla="*/ 3881401 w 6891715"/>
                <a:gd name="connsiteY173" fmla="*/ 6066964 h 6367455"/>
                <a:gd name="connsiteX174" fmla="*/ 3875919 w 6891715"/>
                <a:gd name="connsiteY174" fmla="*/ 6067908 h 6367455"/>
                <a:gd name="connsiteX175" fmla="*/ 3880111 w 6891715"/>
                <a:gd name="connsiteY175" fmla="*/ 6079230 h 6367455"/>
                <a:gd name="connsiteX176" fmla="*/ 3876886 w 6891715"/>
                <a:gd name="connsiteY176" fmla="*/ 6086464 h 6367455"/>
                <a:gd name="connsiteX177" fmla="*/ 3865277 w 6891715"/>
                <a:gd name="connsiteY177" fmla="*/ 6084891 h 6367455"/>
                <a:gd name="connsiteX178" fmla="*/ 3860763 w 6891715"/>
                <a:gd name="connsiteY178" fmla="*/ 6066021 h 6367455"/>
                <a:gd name="connsiteX179" fmla="*/ 4100970 w 6891715"/>
                <a:gd name="connsiteY179" fmla="*/ 6043601 h 6367455"/>
                <a:gd name="connsiteX180" fmla="*/ 4111588 w 6891715"/>
                <a:gd name="connsiteY180" fmla="*/ 6057374 h 6367455"/>
                <a:gd name="connsiteX181" fmla="*/ 4101282 w 6891715"/>
                <a:gd name="connsiteY181" fmla="*/ 6065826 h 6367455"/>
                <a:gd name="connsiteX182" fmla="*/ 4103156 w 6891715"/>
                <a:gd name="connsiteY182" fmla="*/ 6054244 h 6367455"/>
                <a:gd name="connsiteX183" fmla="*/ 4098784 w 6891715"/>
                <a:gd name="connsiteY183" fmla="*/ 6049861 h 6367455"/>
                <a:gd name="connsiteX184" fmla="*/ 4092850 w 6891715"/>
                <a:gd name="connsiteY184" fmla="*/ 6051113 h 6367455"/>
                <a:gd name="connsiteX185" fmla="*/ 4092538 w 6891715"/>
                <a:gd name="connsiteY185" fmla="*/ 6046105 h 6367455"/>
                <a:gd name="connsiteX186" fmla="*/ 4379876 w 6891715"/>
                <a:gd name="connsiteY186" fmla="*/ 6040426 h 6367455"/>
                <a:gd name="connsiteX187" fmla="*/ 4379876 w 6891715"/>
                <a:gd name="connsiteY187" fmla="*/ 6051117 h 6367455"/>
                <a:gd name="connsiteX188" fmla="*/ 4366858 w 6891715"/>
                <a:gd name="connsiteY188" fmla="*/ 6060550 h 6367455"/>
                <a:gd name="connsiteX189" fmla="*/ 4364318 w 6891715"/>
                <a:gd name="connsiteY189" fmla="*/ 6075014 h 6367455"/>
                <a:gd name="connsiteX190" fmla="*/ 4352888 w 6891715"/>
                <a:gd name="connsiteY190" fmla="*/ 6098282 h 6367455"/>
                <a:gd name="connsiteX191" fmla="*/ 4333838 w 6891715"/>
                <a:gd name="connsiteY191" fmla="*/ 6105514 h 6367455"/>
                <a:gd name="connsiteX192" fmla="*/ 4335425 w 6891715"/>
                <a:gd name="connsiteY192" fmla="*/ 6088849 h 6367455"/>
                <a:gd name="connsiteX193" fmla="*/ 4324313 w 6891715"/>
                <a:gd name="connsiteY193" fmla="*/ 6089163 h 6367455"/>
                <a:gd name="connsiteX194" fmla="*/ 4328123 w 6891715"/>
                <a:gd name="connsiteY194" fmla="*/ 6083818 h 6367455"/>
                <a:gd name="connsiteX195" fmla="*/ 4333520 w 6891715"/>
                <a:gd name="connsiteY195" fmla="*/ 6070297 h 6367455"/>
                <a:gd name="connsiteX196" fmla="*/ 4345903 w 6891715"/>
                <a:gd name="connsiteY196" fmla="*/ 6053318 h 6367455"/>
                <a:gd name="connsiteX197" fmla="*/ 4360508 w 6891715"/>
                <a:gd name="connsiteY197" fmla="*/ 6048287 h 6367455"/>
                <a:gd name="connsiteX198" fmla="*/ 4333108 w 6891715"/>
                <a:gd name="connsiteY198" fmla="*/ 6021376 h 6367455"/>
                <a:gd name="connsiteX199" fmla="*/ 4337013 w 6891715"/>
                <a:gd name="connsiteY199" fmla="*/ 6023281 h 6367455"/>
                <a:gd name="connsiteX200" fmla="*/ 4334610 w 6891715"/>
                <a:gd name="connsiteY200" fmla="*/ 6030266 h 6367455"/>
                <a:gd name="connsiteX201" fmla="*/ 4325900 w 6891715"/>
                <a:gd name="connsiteY201" fmla="*/ 6030901 h 6367455"/>
                <a:gd name="connsiteX202" fmla="*/ 4191713 w 6891715"/>
                <a:gd name="connsiteY202" fmla="*/ 6019789 h 6367455"/>
                <a:gd name="connsiteX203" fmla="*/ 4195726 w 6891715"/>
                <a:gd name="connsiteY203" fmla="*/ 6021376 h 6367455"/>
                <a:gd name="connsiteX204" fmla="*/ 4187700 w 6891715"/>
                <a:gd name="connsiteY204" fmla="*/ 6034077 h 6367455"/>
                <a:gd name="connsiteX205" fmla="*/ 4184613 w 6891715"/>
                <a:gd name="connsiteY205" fmla="*/ 6029314 h 6367455"/>
                <a:gd name="connsiteX206" fmla="*/ 3752636 w 6891715"/>
                <a:gd name="connsiteY206" fmla="*/ 6002326 h 6367455"/>
                <a:gd name="connsiteX207" fmla="*/ 3754400 w 6891715"/>
                <a:gd name="connsiteY207" fmla="*/ 6015026 h 6367455"/>
                <a:gd name="connsiteX208" fmla="*/ 3748050 w 6891715"/>
                <a:gd name="connsiteY208" fmla="*/ 6006165 h 6367455"/>
                <a:gd name="connsiteX209" fmla="*/ 4012798 w 6891715"/>
                <a:gd name="connsiteY209" fmla="*/ 5995976 h 6367455"/>
                <a:gd name="connsiteX210" fmla="*/ 4024276 w 6891715"/>
                <a:gd name="connsiteY210" fmla="*/ 6005183 h 6367455"/>
                <a:gd name="connsiteX211" fmla="*/ 4014970 w 6891715"/>
                <a:gd name="connsiteY211" fmla="*/ 6022011 h 6367455"/>
                <a:gd name="connsiteX212" fmla="*/ 4008145 w 6891715"/>
                <a:gd name="connsiteY212" fmla="*/ 6026139 h 6367455"/>
                <a:gd name="connsiteX213" fmla="*/ 4001941 w 6891715"/>
                <a:gd name="connsiteY213" fmla="*/ 6024234 h 6367455"/>
                <a:gd name="connsiteX214" fmla="*/ 3997288 w 6891715"/>
                <a:gd name="connsiteY214" fmla="*/ 6018201 h 6367455"/>
                <a:gd name="connsiteX215" fmla="*/ 4005663 w 6891715"/>
                <a:gd name="connsiteY215" fmla="*/ 6015661 h 6367455"/>
                <a:gd name="connsiteX216" fmla="*/ 3998218 w 6891715"/>
                <a:gd name="connsiteY216" fmla="*/ 6010581 h 6367455"/>
                <a:gd name="connsiteX217" fmla="*/ 4001320 w 6891715"/>
                <a:gd name="connsiteY217" fmla="*/ 6007406 h 6367455"/>
                <a:gd name="connsiteX218" fmla="*/ 4011867 w 6891715"/>
                <a:gd name="connsiteY218" fmla="*/ 6008358 h 6367455"/>
                <a:gd name="connsiteX219" fmla="*/ 4015900 w 6891715"/>
                <a:gd name="connsiteY219" fmla="*/ 6008358 h 6367455"/>
                <a:gd name="connsiteX220" fmla="*/ 4011867 w 6891715"/>
                <a:gd name="connsiteY220" fmla="*/ 6001056 h 6367455"/>
                <a:gd name="connsiteX221" fmla="*/ 4097132 w 6891715"/>
                <a:gd name="connsiteY221" fmla="*/ 5994389 h 6367455"/>
                <a:gd name="connsiteX222" fmla="*/ 4100476 w 6891715"/>
                <a:gd name="connsiteY222" fmla="*/ 6005330 h 6367455"/>
                <a:gd name="connsiteX223" fmla="*/ 4097740 w 6891715"/>
                <a:gd name="connsiteY223" fmla="*/ 6018202 h 6367455"/>
                <a:gd name="connsiteX224" fmla="*/ 4086188 w 6891715"/>
                <a:gd name="connsiteY224" fmla="*/ 6005652 h 6367455"/>
                <a:gd name="connsiteX225" fmla="*/ 4086188 w 6891715"/>
                <a:gd name="connsiteY225" fmla="*/ 5997929 h 6367455"/>
                <a:gd name="connsiteX226" fmla="*/ 4278593 w 6891715"/>
                <a:gd name="connsiteY226" fmla="*/ 5988039 h 6367455"/>
                <a:gd name="connsiteX227" fmla="*/ 4284943 w 6891715"/>
                <a:gd name="connsiteY227" fmla="*/ 5988039 h 6367455"/>
                <a:gd name="connsiteX228" fmla="*/ 4292563 w 6891715"/>
                <a:gd name="connsiteY228" fmla="*/ 5991214 h 6367455"/>
                <a:gd name="connsiteX229" fmla="*/ 4286213 w 6891715"/>
                <a:gd name="connsiteY229" fmla="*/ 5994389 h 6367455"/>
                <a:gd name="connsiteX230" fmla="*/ 4282085 w 6891715"/>
                <a:gd name="connsiteY230" fmla="*/ 5999786 h 6367455"/>
                <a:gd name="connsiteX231" fmla="*/ 4270655 w 6891715"/>
                <a:gd name="connsiteY231" fmla="*/ 5997564 h 6367455"/>
                <a:gd name="connsiteX232" fmla="*/ 4256685 w 6891715"/>
                <a:gd name="connsiteY232" fmla="*/ 6003914 h 6367455"/>
                <a:gd name="connsiteX233" fmla="*/ 4258908 w 6891715"/>
                <a:gd name="connsiteY233" fmla="*/ 6019789 h 6367455"/>
                <a:gd name="connsiteX234" fmla="*/ 4251288 w 6891715"/>
                <a:gd name="connsiteY234" fmla="*/ 6013439 h 6367455"/>
                <a:gd name="connsiteX235" fmla="*/ 4253510 w 6891715"/>
                <a:gd name="connsiteY235" fmla="*/ 6000739 h 6367455"/>
                <a:gd name="connsiteX236" fmla="*/ 4262718 w 6891715"/>
                <a:gd name="connsiteY236" fmla="*/ 5989309 h 6367455"/>
                <a:gd name="connsiteX237" fmla="*/ 4044769 w 6891715"/>
                <a:gd name="connsiteY237" fmla="*/ 5988039 h 6367455"/>
                <a:gd name="connsiteX238" fmla="*/ 4050157 w 6891715"/>
                <a:gd name="connsiteY238" fmla="*/ 5994389 h 6367455"/>
                <a:gd name="connsiteX239" fmla="*/ 4052851 w 6891715"/>
                <a:gd name="connsiteY239" fmla="*/ 6001691 h 6367455"/>
                <a:gd name="connsiteX240" fmla="*/ 4042748 w 6891715"/>
                <a:gd name="connsiteY240" fmla="*/ 6007089 h 6367455"/>
                <a:gd name="connsiteX241" fmla="*/ 4041738 w 6891715"/>
                <a:gd name="connsiteY241" fmla="*/ 6002009 h 6367455"/>
                <a:gd name="connsiteX242" fmla="*/ 2784354 w 6891715"/>
                <a:gd name="connsiteY242" fmla="*/ 5988039 h 6367455"/>
                <a:gd name="connsiteX243" fmla="*/ 2798725 w 6891715"/>
                <a:gd name="connsiteY243" fmla="*/ 5999034 h 6367455"/>
                <a:gd name="connsiteX244" fmla="*/ 2788699 w 6891715"/>
                <a:gd name="connsiteY244" fmla="*/ 6005502 h 6367455"/>
                <a:gd name="connsiteX245" fmla="*/ 2779675 w 6891715"/>
                <a:gd name="connsiteY245" fmla="*/ 5992566 h 6367455"/>
                <a:gd name="connsiteX246" fmla="*/ 4162388 w 6891715"/>
                <a:gd name="connsiteY246" fmla="*/ 5973751 h 6367455"/>
                <a:gd name="connsiteX247" fmla="*/ 4157943 w 6891715"/>
                <a:gd name="connsiteY247" fmla="*/ 5978006 h 6367455"/>
                <a:gd name="connsiteX248" fmla="*/ 4156038 w 6891715"/>
                <a:gd name="connsiteY248" fmla="*/ 5991099 h 6367455"/>
                <a:gd name="connsiteX249" fmla="*/ 4147783 w 6891715"/>
                <a:gd name="connsiteY249" fmla="*/ 6000918 h 6367455"/>
                <a:gd name="connsiteX250" fmla="*/ 4133813 w 6891715"/>
                <a:gd name="connsiteY250" fmla="*/ 6005501 h 6367455"/>
                <a:gd name="connsiteX251" fmla="*/ 4136035 w 6891715"/>
                <a:gd name="connsiteY251" fmla="*/ 5994372 h 6367455"/>
                <a:gd name="connsiteX252" fmla="*/ 4150640 w 6891715"/>
                <a:gd name="connsiteY252" fmla="*/ 5986844 h 6367455"/>
                <a:gd name="connsiteX253" fmla="*/ 4151593 w 6891715"/>
                <a:gd name="connsiteY253" fmla="*/ 5974733 h 6367455"/>
                <a:gd name="connsiteX254" fmla="*/ 4248322 w 6891715"/>
                <a:gd name="connsiteY254" fmla="*/ 5964226 h 6367455"/>
                <a:gd name="connsiteX255" fmla="*/ 4257308 w 6891715"/>
                <a:gd name="connsiteY255" fmla="*/ 5967568 h 6367455"/>
                <a:gd name="connsiteX256" fmla="*/ 4262400 w 6891715"/>
                <a:gd name="connsiteY256" fmla="*/ 5977594 h 6367455"/>
                <a:gd name="connsiteX257" fmla="*/ 4250419 w 6891715"/>
                <a:gd name="connsiteY257" fmla="*/ 5983276 h 6367455"/>
                <a:gd name="connsiteX258" fmla="*/ 4248322 w 6891715"/>
                <a:gd name="connsiteY258" fmla="*/ 5979934 h 6367455"/>
                <a:gd name="connsiteX259" fmla="*/ 4252515 w 6891715"/>
                <a:gd name="connsiteY259" fmla="*/ 5971913 h 6367455"/>
                <a:gd name="connsiteX260" fmla="*/ 4246525 w 6891715"/>
                <a:gd name="connsiteY260" fmla="*/ 5970910 h 6367455"/>
                <a:gd name="connsiteX261" fmla="*/ 4031293 w 6891715"/>
                <a:gd name="connsiteY261" fmla="*/ 5961051 h 6367455"/>
                <a:gd name="connsiteX262" fmla="*/ 4036975 w 6891715"/>
                <a:gd name="connsiteY262" fmla="*/ 5972352 h 6367455"/>
                <a:gd name="connsiteX263" fmla="*/ 4031293 w 6891715"/>
                <a:gd name="connsiteY263" fmla="*/ 5980101 h 6367455"/>
                <a:gd name="connsiteX264" fmla="*/ 4020264 w 6891715"/>
                <a:gd name="connsiteY264" fmla="*/ 5978163 h 6367455"/>
                <a:gd name="connsiteX265" fmla="*/ 4017925 w 6891715"/>
                <a:gd name="connsiteY265" fmla="*/ 5969446 h 6367455"/>
                <a:gd name="connsiteX266" fmla="*/ 4020264 w 6891715"/>
                <a:gd name="connsiteY266" fmla="*/ 5964280 h 6367455"/>
                <a:gd name="connsiteX267" fmla="*/ 4088954 w 6891715"/>
                <a:gd name="connsiteY267" fmla="*/ 5956289 h 6367455"/>
                <a:gd name="connsiteX268" fmla="*/ 4090951 w 6891715"/>
                <a:gd name="connsiteY268" fmla="*/ 5968530 h 6367455"/>
                <a:gd name="connsiteX269" fmla="*/ 4086956 w 6891715"/>
                <a:gd name="connsiteY269" fmla="*/ 5976792 h 6367455"/>
                <a:gd name="connsiteX270" fmla="*/ 4079300 w 6891715"/>
                <a:gd name="connsiteY270" fmla="*/ 5981689 h 6367455"/>
                <a:gd name="connsiteX271" fmla="*/ 4070313 w 6891715"/>
                <a:gd name="connsiteY271" fmla="*/ 5972814 h 6367455"/>
                <a:gd name="connsiteX272" fmla="*/ 4074307 w 6891715"/>
                <a:gd name="connsiteY272" fmla="*/ 5961797 h 6367455"/>
                <a:gd name="connsiteX273" fmla="*/ 4116516 w 6891715"/>
                <a:gd name="connsiteY273" fmla="*/ 5949939 h 6367455"/>
                <a:gd name="connsiteX274" fmla="*/ 4121773 w 6891715"/>
                <a:gd name="connsiteY274" fmla="*/ 5953928 h 6367455"/>
                <a:gd name="connsiteX275" fmla="*/ 4122701 w 6891715"/>
                <a:gd name="connsiteY275" fmla="*/ 5968962 h 6367455"/>
                <a:gd name="connsiteX276" fmla="*/ 4112804 w 6891715"/>
                <a:gd name="connsiteY276" fmla="*/ 5983383 h 6367455"/>
                <a:gd name="connsiteX277" fmla="*/ 4107547 w 6891715"/>
                <a:gd name="connsiteY277" fmla="*/ 5986452 h 6367455"/>
                <a:gd name="connsiteX278" fmla="*/ 4098888 w 6891715"/>
                <a:gd name="connsiteY278" fmla="*/ 5969269 h 6367455"/>
                <a:gd name="connsiteX279" fmla="*/ 4104145 w 6891715"/>
                <a:gd name="connsiteY279" fmla="*/ 5953928 h 6367455"/>
                <a:gd name="connsiteX280" fmla="*/ 3879813 w 6891715"/>
                <a:gd name="connsiteY280" fmla="*/ 5943589 h 6367455"/>
                <a:gd name="connsiteX281" fmla="*/ 3887751 w 6891715"/>
                <a:gd name="connsiteY281" fmla="*/ 5947117 h 6367455"/>
                <a:gd name="connsiteX282" fmla="*/ 3881136 w 6891715"/>
                <a:gd name="connsiteY282" fmla="*/ 5953114 h 6367455"/>
                <a:gd name="connsiteX283" fmla="*/ 4230772 w 6891715"/>
                <a:gd name="connsiteY283" fmla="*/ 5937239 h 6367455"/>
                <a:gd name="connsiteX284" fmla="*/ 4237000 w 6891715"/>
                <a:gd name="connsiteY284" fmla="*/ 5943884 h 6367455"/>
                <a:gd name="connsiteX285" fmla="*/ 4235901 w 6891715"/>
                <a:gd name="connsiteY285" fmla="*/ 5950530 h 6367455"/>
                <a:gd name="connsiteX286" fmla="*/ 4228574 w 6891715"/>
                <a:gd name="connsiteY286" fmla="*/ 5951527 h 6367455"/>
                <a:gd name="connsiteX287" fmla="*/ 4227475 w 6891715"/>
                <a:gd name="connsiteY287" fmla="*/ 5946210 h 6367455"/>
                <a:gd name="connsiteX288" fmla="*/ 4015702 w 6891715"/>
                <a:gd name="connsiteY288" fmla="*/ 5929301 h 6367455"/>
                <a:gd name="connsiteX289" fmla="*/ 4021100 w 6891715"/>
                <a:gd name="connsiteY289" fmla="*/ 5932476 h 6367455"/>
                <a:gd name="connsiteX290" fmla="*/ 4020147 w 6891715"/>
                <a:gd name="connsiteY290" fmla="*/ 5942001 h 6367455"/>
                <a:gd name="connsiteX291" fmla="*/ 4015067 w 6891715"/>
                <a:gd name="connsiteY291" fmla="*/ 5948351 h 6367455"/>
                <a:gd name="connsiteX292" fmla="*/ 4011575 w 6891715"/>
                <a:gd name="connsiteY292" fmla="*/ 5945176 h 6367455"/>
                <a:gd name="connsiteX293" fmla="*/ 4011575 w 6891715"/>
                <a:gd name="connsiteY293" fmla="*/ 5932476 h 6367455"/>
                <a:gd name="connsiteX294" fmla="*/ 3920838 w 6891715"/>
                <a:gd name="connsiteY294" fmla="*/ 5926126 h 6367455"/>
                <a:gd name="connsiteX295" fmla="*/ 3922676 w 6891715"/>
                <a:gd name="connsiteY295" fmla="*/ 5931232 h 6367455"/>
                <a:gd name="connsiteX296" fmla="*/ 3912566 w 6891715"/>
                <a:gd name="connsiteY296" fmla="*/ 5937239 h 6367455"/>
                <a:gd name="connsiteX297" fmla="*/ 3905213 w 6891715"/>
                <a:gd name="connsiteY297" fmla="*/ 5935437 h 6367455"/>
                <a:gd name="connsiteX298" fmla="*/ 3909502 w 6891715"/>
                <a:gd name="connsiteY298" fmla="*/ 5932433 h 6367455"/>
                <a:gd name="connsiteX299" fmla="*/ 4101110 w 6891715"/>
                <a:gd name="connsiteY299" fmla="*/ 5921364 h 6367455"/>
                <a:gd name="connsiteX300" fmla="*/ 4111588 w 6891715"/>
                <a:gd name="connsiteY300" fmla="*/ 5922290 h 6367455"/>
                <a:gd name="connsiteX301" fmla="*/ 4111588 w 6891715"/>
                <a:gd name="connsiteY301" fmla="*/ 5927229 h 6367455"/>
                <a:gd name="connsiteX302" fmla="*/ 4102063 w 6891715"/>
                <a:gd name="connsiteY302" fmla="*/ 5932477 h 6367455"/>
                <a:gd name="connsiteX303" fmla="*/ 4092538 w 6891715"/>
                <a:gd name="connsiteY303" fmla="*/ 5930625 h 6367455"/>
                <a:gd name="connsiteX304" fmla="*/ 4052850 w 6891715"/>
                <a:gd name="connsiteY304" fmla="*/ 5919776 h 6367455"/>
                <a:gd name="connsiteX305" fmla="*/ 4063963 w 6891715"/>
                <a:gd name="connsiteY305" fmla="*/ 5927797 h 6367455"/>
                <a:gd name="connsiteX306" fmla="*/ 4054952 w 6891715"/>
                <a:gd name="connsiteY306" fmla="*/ 5938826 h 6367455"/>
                <a:gd name="connsiteX307" fmla="*/ 4052850 w 6891715"/>
                <a:gd name="connsiteY307" fmla="*/ 5932142 h 6367455"/>
                <a:gd name="connsiteX308" fmla="*/ 4071020 w 6891715"/>
                <a:gd name="connsiteY308" fmla="*/ 5907076 h 6367455"/>
                <a:gd name="connsiteX309" fmla="*/ 4081640 w 6891715"/>
                <a:gd name="connsiteY309" fmla="*/ 5907076 h 6367455"/>
                <a:gd name="connsiteX310" fmla="*/ 4089363 w 6891715"/>
                <a:gd name="connsiteY310" fmla="*/ 5911287 h 6367455"/>
                <a:gd name="connsiteX311" fmla="*/ 4088397 w 6891715"/>
                <a:gd name="connsiteY311" fmla="*/ 5919711 h 6367455"/>
                <a:gd name="connsiteX312" fmla="*/ 4079709 w 6891715"/>
                <a:gd name="connsiteY312" fmla="*/ 5922951 h 6367455"/>
                <a:gd name="connsiteX313" fmla="*/ 4065550 w 6891715"/>
                <a:gd name="connsiteY313" fmla="*/ 5910316 h 6367455"/>
                <a:gd name="connsiteX314" fmla="*/ 4007267 w 6891715"/>
                <a:gd name="connsiteY314" fmla="*/ 5895964 h 6367455"/>
                <a:gd name="connsiteX315" fmla="*/ 4014411 w 6891715"/>
                <a:gd name="connsiteY315" fmla="*/ 5903050 h 6367455"/>
                <a:gd name="connsiteX316" fmla="*/ 4014751 w 6891715"/>
                <a:gd name="connsiteY316" fmla="*/ 5910458 h 6367455"/>
                <a:gd name="connsiteX317" fmla="*/ 4005566 w 6891715"/>
                <a:gd name="connsiteY317" fmla="*/ 5918189 h 6367455"/>
                <a:gd name="connsiteX318" fmla="*/ 4005566 w 6891715"/>
                <a:gd name="connsiteY318" fmla="*/ 5907559 h 6367455"/>
                <a:gd name="connsiteX319" fmla="*/ 4000463 w 6891715"/>
                <a:gd name="connsiteY319" fmla="*/ 5900151 h 6367455"/>
                <a:gd name="connsiteX320" fmla="*/ 4201841 w 6891715"/>
                <a:gd name="connsiteY320" fmla="*/ 5892789 h 6367455"/>
                <a:gd name="connsiteX321" fmla="*/ 4210013 w 6891715"/>
                <a:gd name="connsiteY321" fmla="*/ 5899073 h 6367455"/>
                <a:gd name="connsiteX322" fmla="*/ 4198900 w 6891715"/>
                <a:gd name="connsiteY322" fmla="*/ 5900727 h 6367455"/>
                <a:gd name="connsiteX323" fmla="*/ 4190963 w 6891715"/>
                <a:gd name="connsiteY323" fmla="*/ 5889614 h 6367455"/>
                <a:gd name="connsiteX324" fmla="*/ 4183660 w 6891715"/>
                <a:gd name="connsiteY324" fmla="*/ 5905999 h 6367455"/>
                <a:gd name="connsiteX325" fmla="*/ 4173818 w 6891715"/>
                <a:gd name="connsiteY325" fmla="*/ 5905999 h 6367455"/>
                <a:gd name="connsiteX326" fmla="*/ 4159213 w 6891715"/>
                <a:gd name="connsiteY326" fmla="*/ 5916602 h 6367455"/>
                <a:gd name="connsiteX327" fmla="*/ 4163340 w 6891715"/>
                <a:gd name="connsiteY327" fmla="*/ 5901823 h 6367455"/>
                <a:gd name="connsiteX328" fmla="*/ 4173818 w 6891715"/>
                <a:gd name="connsiteY328" fmla="*/ 5899574 h 6367455"/>
                <a:gd name="connsiteX329" fmla="*/ 3983882 w 6891715"/>
                <a:gd name="connsiteY329" fmla="*/ 5889614 h 6367455"/>
                <a:gd name="connsiteX330" fmla="*/ 3990938 w 6891715"/>
                <a:gd name="connsiteY330" fmla="*/ 5892617 h 6367455"/>
                <a:gd name="connsiteX331" fmla="*/ 3980707 w 6891715"/>
                <a:gd name="connsiteY331" fmla="*/ 5900727 h 6367455"/>
                <a:gd name="connsiteX332" fmla="*/ 3978238 w 6891715"/>
                <a:gd name="connsiteY332" fmla="*/ 5897723 h 6367455"/>
                <a:gd name="connsiteX333" fmla="*/ 4234460 w 6891715"/>
                <a:gd name="connsiteY333" fmla="*/ 5870564 h 6367455"/>
                <a:gd name="connsiteX334" fmla="*/ 4239858 w 6891715"/>
                <a:gd name="connsiteY334" fmla="*/ 5870564 h 6367455"/>
                <a:gd name="connsiteX335" fmla="*/ 4244938 w 6891715"/>
                <a:gd name="connsiteY335" fmla="*/ 5873567 h 6367455"/>
                <a:gd name="connsiteX336" fmla="*/ 4253510 w 6891715"/>
                <a:gd name="connsiteY336" fmla="*/ 5873567 h 6367455"/>
                <a:gd name="connsiteX337" fmla="*/ 4254463 w 6891715"/>
                <a:gd name="connsiteY337" fmla="*/ 5881676 h 6367455"/>
                <a:gd name="connsiteX338" fmla="*/ 4238588 w 6891715"/>
                <a:gd name="connsiteY338" fmla="*/ 5880775 h 6367455"/>
                <a:gd name="connsiteX339" fmla="*/ 4239858 w 6891715"/>
                <a:gd name="connsiteY339" fmla="*/ 5888584 h 6367455"/>
                <a:gd name="connsiteX340" fmla="*/ 4232238 w 6891715"/>
                <a:gd name="connsiteY340" fmla="*/ 5892789 h 6367455"/>
                <a:gd name="connsiteX341" fmla="*/ 4225888 w 6891715"/>
                <a:gd name="connsiteY341" fmla="*/ 5886782 h 6367455"/>
                <a:gd name="connsiteX342" fmla="*/ 4213188 w 6891715"/>
                <a:gd name="connsiteY342" fmla="*/ 5887082 h 6367455"/>
                <a:gd name="connsiteX343" fmla="*/ 4218585 w 6891715"/>
                <a:gd name="connsiteY343" fmla="*/ 5875069 h 6367455"/>
                <a:gd name="connsiteX344" fmla="*/ 3641967 w 6891715"/>
                <a:gd name="connsiteY344" fmla="*/ 5862626 h 6367455"/>
                <a:gd name="connsiteX345" fmla="*/ 3650372 w 6891715"/>
                <a:gd name="connsiteY345" fmla="*/ 5864489 h 6367455"/>
                <a:gd name="connsiteX346" fmla="*/ 3649127 w 6891715"/>
                <a:gd name="connsiteY346" fmla="*/ 5869770 h 6367455"/>
                <a:gd name="connsiteX347" fmla="*/ 3663757 w 6891715"/>
                <a:gd name="connsiteY347" fmla="*/ 5872565 h 6367455"/>
                <a:gd name="connsiteX348" fmla="*/ 3671850 w 6891715"/>
                <a:gd name="connsiteY348" fmla="*/ 5887784 h 6367455"/>
                <a:gd name="connsiteX349" fmla="*/ 3659399 w 6891715"/>
                <a:gd name="connsiteY349" fmla="*/ 5883746 h 6367455"/>
                <a:gd name="connsiteX350" fmla="*/ 3656597 w 6891715"/>
                <a:gd name="connsiteY350" fmla="*/ 5891201 h 6367455"/>
                <a:gd name="connsiteX351" fmla="*/ 3647570 w 6891715"/>
                <a:gd name="connsiteY351" fmla="*/ 5884989 h 6367455"/>
                <a:gd name="connsiteX352" fmla="*/ 3640100 w 6891715"/>
                <a:gd name="connsiteY352" fmla="*/ 5873497 h 6367455"/>
                <a:gd name="connsiteX353" fmla="*/ 4038979 w 6891715"/>
                <a:gd name="connsiteY353" fmla="*/ 5856276 h 6367455"/>
                <a:gd name="connsiteX354" fmla="*/ 4043930 w 6891715"/>
                <a:gd name="connsiteY354" fmla="*/ 5866368 h 6367455"/>
                <a:gd name="connsiteX355" fmla="*/ 4048262 w 6891715"/>
                <a:gd name="connsiteY355" fmla="*/ 5865422 h 6367455"/>
                <a:gd name="connsiteX356" fmla="*/ 4057545 w 6891715"/>
                <a:gd name="connsiteY356" fmla="*/ 5871730 h 6367455"/>
                <a:gd name="connsiteX357" fmla="*/ 4057545 w 6891715"/>
                <a:gd name="connsiteY357" fmla="*/ 5878038 h 6367455"/>
                <a:gd name="connsiteX358" fmla="*/ 4063734 w 6891715"/>
                <a:gd name="connsiteY358" fmla="*/ 5884346 h 6367455"/>
                <a:gd name="connsiteX359" fmla="*/ 4064972 w 6891715"/>
                <a:gd name="connsiteY359" fmla="*/ 5897593 h 6367455"/>
                <a:gd name="connsiteX360" fmla="*/ 4067138 w 6891715"/>
                <a:gd name="connsiteY360" fmla="*/ 5902955 h 6367455"/>
                <a:gd name="connsiteX361" fmla="*/ 4060949 w 6891715"/>
                <a:gd name="connsiteY361" fmla="*/ 5903901 h 6367455"/>
                <a:gd name="connsiteX362" fmla="*/ 4049500 w 6891715"/>
                <a:gd name="connsiteY362" fmla="*/ 5894754 h 6367455"/>
                <a:gd name="connsiteX363" fmla="*/ 4049500 w 6891715"/>
                <a:gd name="connsiteY363" fmla="*/ 5884346 h 6367455"/>
                <a:gd name="connsiteX364" fmla="*/ 4038051 w 6891715"/>
                <a:gd name="connsiteY364" fmla="*/ 5879931 h 6367455"/>
                <a:gd name="connsiteX365" fmla="*/ 4030625 w 6891715"/>
                <a:gd name="connsiteY365" fmla="*/ 5872046 h 6367455"/>
                <a:gd name="connsiteX366" fmla="*/ 4033719 w 6891715"/>
                <a:gd name="connsiteY366" fmla="*/ 5860376 h 6367455"/>
                <a:gd name="connsiteX367" fmla="*/ 3149881 w 6891715"/>
                <a:gd name="connsiteY367" fmla="*/ 5826114 h 6367455"/>
                <a:gd name="connsiteX368" fmla="*/ 3157501 w 6891715"/>
                <a:gd name="connsiteY368" fmla="*/ 5826114 h 6367455"/>
                <a:gd name="connsiteX369" fmla="*/ 3153373 w 6891715"/>
                <a:gd name="connsiteY369" fmla="*/ 5832443 h 6367455"/>
                <a:gd name="connsiteX370" fmla="*/ 3156548 w 6891715"/>
                <a:gd name="connsiteY370" fmla="*/ 5844152 h 6367455"/>
                <a:gd name="connsiteX371" fmla="*/ 3139721 w 6891715"/>
                <a:gd name="connsiteY371" fmla="*/ 5873583 h 6367455"/>
                <a:gd name="connsiteX372" fmla="*/ 3130831 w 6891715"/>
                <a:gd name="connsiteY372" fmla="*/ 5891938 h 6367455"/>
                <a:gd name="connsiteX373" fmla="*/ 3124798 w 6891715"/>
                <a:gd name="connsiteY373" fmla="*/ 5905229 h 6367455"/>
                <a:gd name="connsiteX374" fmla="*/ 3122893 w 6891715"/>
                <a:gd name="connsiteY374" fmla="*/ 5909976 h 6367455"/>
                <a:gd name="connsiteX375" fmla="*/ 3121941 w 6891715"/>
                <a:gd name="connsiteY375" fmla="*/ 5912508 h 6367455"/>
                <a:gd name="connsiteX376" fmla="*/ 3123528 w 6891715"/>
                <a:gd name="connsiteY376" fmla="*/ 5936876 h 6367455"/>
                <a:gd name="connsiteX377" fmla="*/ 3137181 w 6891715"/>
                <a:gd name="connsiteY377" fmla="*/ 5954597 h 6367455"/>
                <a:gd name="connsiteX378" fmla="*/ 3133371 w 6891715"/>
                <a:gd name="connsiteY378" fmla="*/ 5977699 h 6367455"/>
                <a:gd name="connsiteX379" fmla="*/ 3117813 w 6891715"/>
                <a:gd name="connsiteY379" fmla="*/ 5997953 h 6367455"/>
                <a:gd name="connsiteX380" fmla="*/ 3124163 w 6891715"/>
                <a:gd name="connsiteY380" fmla="*/ 6015358 h 6367455"/>
                <a:gd name="connsiteX381" fmla="*/ 3115591 w 6891715"/>
                <a:gd name="connsiteY381" fmla="*/ 6019789 h 6367455"/>
                <a:gd name="connsiteX382" fmla="*/ 3102891 w 6891715"/>
                <a:gd name="connsiteY382" fmla="*/ 6012510 h 6367455"/>
                <a:gd name="connsiteX383" fmla="*/ 3079713 w 6891715"/>
                <a:gd name="connsiteY383" fmla="*/ 6004282 h 6367455"/>
                <a:gd name="connsiteX384" fmla="*/ 3056218 w 6891715"/>
                <a:gd name="connsiteY384" fmla="*/ 5995105 h 6367455"/>
                <a:gd name="connsiteX385" fmla="*/ 3026691 w 6891715"/>
                <a:gd name="connsiteY385" fmla="*/ 5965990 h 6367455"/>
                <a:gd name="connsiteX386" fmla="*/ 2989543 w 6891715"/>
                <a:gd name="connsiteY386" fmla="*/ 5965357 h 6367455"/>
                <a:gd name="connsiteX387" fmla="*/ 2947633 w 6891715"/>
                <a:gd name="connsiteY387" fmla="*/ 5933078 h 6367455"/>
                <a:gd name="connsiteX388" fmla="*/ 2912708 w 6891715"/>
                <a:gd name="connsiteY388" fmla="*/ 5916622 h 6367455"/>
                <a:gd name="connsiteX389" fmla="*/ 2905088 w 6891715"/>
                <a:gd name="connsiteY389" fmla="*/ 5909343 h 6367455"/>
                <a:gd name="connsiteX390" fmla="*/ 2869210 w 6891715"/>
                <a:gd name="connsiteY390" fmla="*/ 5903331 h 6367455"/>
                <a:gd name="connsiteX391" fmla="*/ 2860638 w 6891715"/>
                <a:gd name="connsiteY391" fmla="*/ 5874216 h 6367455"/>
                <a:gd name="connsiteX392" fmla="*/ 2873973 w 6891715"/>
                <a:gd name="connsiteY392" fmla="*/ 5853962 h 6367455"/>
                <a:gd name="connsiteX393" fmla="*/ 2885720 w 6891715"/>
                <a:gd name="connsiteY393" fmla="*/ 5848583 h 6367455"/>
                <a:gd name="connsiteX394" fmla="*/ 2885403 w 6891715"/>
                <a:gd name="connsiteY394" fmla="*/ 5838139 h 6367455"/>
                <a:gd name="connsiteX395" fmla="*/ 2894928 w 6891715"/>
                <a:gd name="connsiteY395" fmla="*/ 5839722 h 6367455"/>
                <a:gd name="connsiteX396" fmla="*/ 2898420 w 6891715"/>
                <a:gd name="connsiteY396" fmla="*/ 5846367 h 6367455"/>
                <a:gd name="connsiteX397" fmla="*/ 2907945 w 6891715"/>
                <a:gd name="connsiteY397" fmla="*/ 5857760 h 6367455"/>
                <a:gd name="connsiteX398" fmla="*/ 2917470 w 6891715"/>
                <a:gd name="connsiteY398" fmla="*/ 5854595 h 6367455"/>
                <a:gd name="connsiteX399" fmla="*/ 2933028 w 6891715"/>
                <a:gd name="connsiteY399" fmla="*/ 5839722 h 6367455"/>
                <a:gd name="connsiteX400" fmla="*/ 2946046 w 6891715"/>
                <a:gd name="connsiteY400" fmla="*/ 5847000 h 6367455"/>
                <a:gd name="connsiteX401" fmla="*/ 2958746 w 6891715"/>
                <a:gd name="connsiteY401" fmla="*/ 5847950 h 6367455"/>
                <a:gd name="connsiteX402" fmla="*/ 2968271 w 6891715"/>
                <a:gd name="connsiteY402" fmla="*/ 5862507 h 6367455"/>
                <a:gd name="connsiteX403" fmla="*/ 2990496 w 6891715"/>
                <a:gd name="connsiteY403" fmla="*/ 5860292 h 6367455"/>
                <a:gd name="connsiteX404" fmla="*/ 3014943 w 6891715"/>
                <a:gd name="connsiteY404" fmla="*/ 5851431 h 6367455"/>
                <a:gd name="connsiteX405" fmla="*/ 3037168 w 6891715"/>
                <a:gd name="connsiteY405" fmla="*/ 5857444 h 6367455"/>
                <a:gd name="connsiteX406" fmla="*/ 3064473 w 6891715"/>
                <a:gd name="connsiteY406" fmla="*/ 5851114 h 6367455"/>
                <a:gd name="connsiteX407" fmla="*/ 3086698 w 6891715"/>
                <a:gd name="connsiteY407" fmla="*/ 5839405 h 6367455"/>
                <a:gd name="connsiteX408" fmla="*/ 3113368 w 6891715"/>
                <a:gd name="connsiteY408" fmla="*/ 5842253 h 6367455"/>
                <a:gd name="connsiteX409" fmla="*/ 3123528 w 6891715"/>
                <a:gd name="connsiteY409" fmla="*/ 5834975 h 6367455"/>
                <a:gd name="connsiteX410" fmla="*/ 3141626 w 6891715"/>
                <a:gd name="connsiteY410" fmla="*/ 5833392 h 6367455"/>
                <a:gd name="connsiteX411" fmla="*/ 3635338 w 6891715"/>
                <a:gd name="connsiteY411" fmla="*/ 5800714 h 6367455"/>
                <a:gd name="connsiteX412" fmla="*/ 3644716 w 6891715"/>
                <a:gd name="connsiteY412" fmla="*/ 5802964 h 6367455"/>
                <a:gd name="connsiteX413" fmla="*/ 3643422 w 6891715"/>
                <a:gd name="connsiteY413" fmla="*/ 5813575 h 6367455"/>
                <a:gd name="connsiteX414" fmla="*/ 3652801 w 6891715"/>
                <a:gd name="connsiteY414" fmla="*/ 5819040 h 6367455"/>
                <a:gd name="connsiteX415" fmla="*/ 3652477 w 6891715"/>
                <a:gd name="connsiteY415" fmla="*/ 5826114 h 6367455"/>
                <a:gd name="connsiteX416" fmla="*/ 3643422 w 6891715"/>
                <a:gd name="connsiteY416" fmla="*/ 5820648 h 6367455"/>
                <a:gd name="connsiteX417" fmla="*/ 3636308 w 6891715"/>
                <a:gd name="connsiteY417" fmla="*/ 5816468 h 6367455"/>
                <a:gd name="connsiteX418" fmla="*/ 3635338 w 6891715"/>
                <a:gd name="connsiteY418" fmla="*/ 5800714 h 6367455"/>
                <a:gd name="connsiteX419" fmla="*/ 3630817 w 6891715"/>
                <a:gd name="connsiteY419" fmla="*/ 5799126 h 6367455"/>
                <a:gd name="connsiteX420" fmla="*/ 3632059 w 6891715"/>
                <a:gd name="connsiteY420" fmla="*/ 5810705 h 6367455"/>
                <a:gd name="connsiteX421" fmla="*/ 3632370 w 6891715"/>
                <a:gd name="connsiteY421" fmla="*/ 5819390 h 6367455"/>
                <a:gd name="connsiteX422" fmla="*/ 3635787 w 6891715"/>
                <a:gd name="connsiteY422" fmla="*/ 5830004 h 6367455"/>
                <a:gd name="connsiteX423" fmla="*/ 3639514 w 6891715"/>
                <a:gd name="connsiteY423" fmla="*/ 5825180 h 6367455"/>
                <a:gd name="connsiteX424" fmla="*/ 3655976 w 6891715"/>
                <a:gd name="connsiteY424" fmla="*/ 5833221 h 6367455"/>
                <a:gd name="connsiteX425" fmla="*/ 3655355 w 6891715"/>
                <a:gd name="connsiteY425" fmla="*/ 5847052 h 6367455"/>
                <a:gd name="connsiteX426" fmla="*/ 3644794 w 6891715"/>
                <a:gd name="connsiteY426" fmla="*/ 5844801 h 6367455"/>
                <a:gd name="connsiteX427" fmla="*/ 3642309 w 6891715"/>
                <a:gd name="connsiteY427" fmla="*/ 5848339 h 6367455"/>
                <a:gd name="connsiteX428" fmla="*/ 3630506 w 6891715"/>
                <a:gd name="connsiteY428" fmla="*/ 5843514 h 6367455"/>
                <a:gd name="connsiteX429" fmla="*/ 3629575 w 6891715"/>
                <a:gd name="connsiteY429" fmla="*/ 5835794 h 6367455"/>
                <a:gd name="connsiteX430" fmla="*/ 3624294 w 6891715"/>
                <a:gd name="connsiteY430" fmla="*/ 5825823 h 6367455"/>
                <a:gd name="connsiteX431" fmla="*/ 3622741 w 6891715"/>
                <a:gd name="connsiteY431" fmla="*/ 5836438 h 6367455"/>
                <a:gd name="connsiteX432" fmla="*/ 3613113 w 6891715"/>
                <a:gd name="connsiteY432" fmla="*/ 5827110 h 6367455"/>
                <a:gd name="connsiteX433" fmla="*/ 3616840 w 6891715"/>
                <a:gd name="connsiteY433" fmla="*/ 5811349 h 6367455"/>
                <a:gd name="connsiteX434" fmla="*/ 3624294 w 6891715"/>
                <a:gd name="connsiteY434" fmla="*/ 5817782 h 6367455"/>
                <a:gd name="connsiteX435" fmla="*/ 3095553 w 6891715"/>
                <a:gd name="connsiteY435" fmla="*/ 5791189 h 6367455"/>
                <a:gd name="connsiteX436" fmla="*/ 3106700 w 6891715"/>
                <a:gd name="connsiteY436" fmla="*/ 5794813 h 6367455"/>
                <a:gd name="connsiteX437" fmla="*/ 3099944 w 6891715"/>
                <a:gd name="connsiteY437" fmla="*/ 5808652 h 6367455"/>
                <a:gd name="connsiteX438" fmla="*/ 3090825 w 6891715"/>
                <a:gd name="connsiteY438" fmla="*/ 5795472 h 6367455"/>
                <a:gd name="connsiteX439" fmla="*/ 4154133 w 6891715"/>
                <a:gd name="connsiteY439" fmla="*/ 5781664 h 6367455"/>
                <a:gd name="connsiteX440" fmla="*/ 4166833 w 6891715"/>
                <a:gd name="connsiteY440" fmla="*/ 5782604 h 6367455"/>
                <a:gd name="connsiteX441" fmla="*/ 4171913 w 6891715"/>
                <a:gd name="connsiteY441" fmla="*/ 5800150 h 6367455"/>
                <a:gd name="connsiteX442" fmla="*/ 4173501 w 6891715"/>
                <a:gd name="connsiteY442" fmla="*/ 5810489 h 6367455"/>
                <a:gd name="connsiteX443" fmla="*/ 4166198 w 6891715"/>
                <a:gd name="connsiteY443" fmla="*/ 5815816 h 6367455"/>
                <a:gd name="connsiteX444" fmla="*/ 4161753 w 6891715"/>
                <a:gd name="connsiteY444" fmla="*/ 5829289 h 6367455"/>
                <a:gd name="connsiteX445" fmla="*/ 4149053 w 6891715"/>
                <a:gd name="connsiteY445" fmla="*/ 5818009 h 6367455"/>
                <a:gd name="connsiteX446" fmla="*/ 4157625 w 6891715"/>
                <a:gd name="connsiteY446" fmla="*/ 5803596 h 6367455"/>
                <a:gd name="connsiteX447" fmla="*/ 4143338 w 6891715"/>
                <a:gd name="connsiteY447" fmla="*/ 5794197 h 6367455"/>
                <a:gd name="connsiteX448" fmla="*/ 4144608 w 6891715"/>
                <a:gd name="connsiteY448" fmla="*/ 5783544 h 6367455"/>
                <a:gd name="connsiteX449" fmla="*/ 3652252 w 6891715"/>
                <a:gd name="connsiteY449" fmla="*/ 5780076 h 6367455"/>
                <a:gd name="connsiteX450" fmla="*/ 3658821 w 6891715"/>
                <a:gd name="connsiteY450" fmla="*/ 5780076 h 6367455"/>
                <a:gd name="connsiteX451" fmla="*/ 3654223 w 6891715"/>
                <a:gd name="connsiteY451" fmla="*/ 5787061 h 6367455"/>
                <a:gd name="connsiteX452" fmla="*/ 3659150 w 6891715"/>
                <a:gd name="connsiteY452" fmla="*/ 5794364 h 6367455"/>
                <a:gd name="connsiteX453" fmla="*/ 3649625 w 6891715"/>
                <a:gd name="connsiteY453" fmla="*/ 5789919 h 6367455"/>
                <a:gd name="connsiteX454" fmla="*/ 1810406 w 6891715"/>
                <a:gd name="connsiteY454" fmla="*/ 5757851 h 6367455"/>
                <a:gd name="connsiteX455" fmla="*/ 1816824 w 6891715"/>
                <a:gd name="connsiteY455" fmla="*/ 5766824 h 6367455"/>
                <a:gd name="connsiteX456" fmla="*/ 1832868 w 6891715"/>
                <a:gd name="connsiteY456" fmla="*/ 5767422 h 6367455"/>
                <a:gd name="connsiteX457" fmla="*/ 1835114 w 6891715"/>
                <a:gd name="connsiteY457" fmla="*/ 5778489 h 6367455"/>
                <a:gd name="connsiteX458" fmla="*/ 1829659 w 6891715"/>
                <a:gd name="connsiteY458" fmla="*/ 5772507 h 6367455"/>
                <a:gd name="connsiteX459" fmla="*/ 1816824 w 6891715"/>
                <a:gd name="connsiteY459" fmla="*/ 5771909 h 6367455"/>
                <a:gd name="connsiteX460" fmla="*/ 1809444 w 6891715"/>
                <a:gd name="connsiteY460" fmla="*/ 5775797 h 6367455"/>
                <a:gd name="connsiteX461" fmla="*/ 1804951 w 6891715"/>
                <a:gd name="connsiteY461" fmla="*/ 5768918 h 6367455"/>
                <a:gd name="connsiteX462" fmla="*/ 3645223 w 6891715"/>
                <a:gd name="connsiteY462" fmla="*/ 5754676 h 6367455"/>
                <a:gd name="connsiteX463" fmla="*/ 3645223 w 6891715"/>
                <a:gd name="connsiteY463" fmla="*/ 5762230 h 6367455"/>
                <a:gd name="connsiteX464" fmla="*/ 3648038 w 6891715"/>
                <a:gd name="connsiteY464" fmla="*/ 5769470 h 6367455"/>
                <a:gd name="connsiteX465" fmla="*/ 3646162 w 6891715"/>
                <a:gd name="connsiteY465" fmla="*/ 5785838 h 6367455"/>
                <a:gd name="connsiteX466" fmla="*/ 3640533 w 6891715"/>
                <a:gd name="connsiteY466" fmla="*/ 5785838 h 6367455"/>
                <a:gd name="connsiteX467" fmla="*/ 3639595 w 6891715"/>
                <a:gd name="connsiteY467" fmla="*/ 5781746 h 6367455"/>
                <a:gd name="connsiteX468" fmla="*/ 3630839 w 6891715"/>
                <a:gd name="connsiteY468" fmla="*/ 5791189 h 6367455"/>
                <a:gd name="connsiteX469" fmla="*/ 3627400 w 6891715"/>
                <a:gd name="connsiteY469" fmla="*/ 5788356 h 6367455"/>
                <a:gd name="connsiteX470" fmla="*/ 3628025 w 6891715"/>
                <a:gd name="connsiteY470" fmla="*/ 5779857 h 6367455"/>
                <a:gd name="connsiteX471" fmla="*/ 3632716 w 6891715"/>
                <a:gd name="connsiteY471" fmla="*/ 5772303 h 6367455"/>
                <a:gd name="connsiteX472" fmla="*/ 3633966 w 6891715"/>
                <a:gd name="connsiteY472" fmla="*/ 5761601 h 6367455"/>
                <a:gd name="connsiteX473" fmla="*/ 4003575 w 6891715"/>
                <a:gd name="connsiteY473" fmla="*/ 5735626 h 6367455"/>
                <a:gd name="connsiteX474" fmla="*/ 4014159 w 6891715"/>
                <a:gd name="connsiteY474" fmla="*/ 5735626 h 6367455"/>
                <a:gd name="connsiteX475" fmla="*/ 4019139 w 6891715"/>
                <a:gd name="connsiteY475" fmla="*/ 5746117 h 6367455"/>
                <a:gd name="connsiteX476" fmla="*/ 4029723 w 6891715"/>
                <a:gd name="connsiteY476" fmla="*/ 5752674 h 6367455"/>
                <a:gd name="connsiteX477" fmla="*/ 4032213 w 6891715"/>
                <a:gd name="connsiteY477" fmla="*/ 5759232 h 6367455"/>
                <a:gd name="connsiteX478" fmla="*/ 4021629 w 6891715"/>
                <a:gd name="connsiteY478" fmla="*/ 5765789 h 6367455"/>
                <a:gd name="connsiteX479" fmla="*/ 4014470 w 6891715"/>
                <a:gd name="connsiteY479" fmla="*/ 5761527 h 6367455"/>
                <a:gd name="connsiteX480" fmla="*/ 4017583 w 6891715"/>
                <a:gd name="connsiteY480" fmla="*/ 5753986 h 6367455"/>
                <a:gd name="connsiteX481" fmla="*/ 4002953 w 6891715"/>
                <a:gd name="connsiteY481" fmla="*/ 5749724 h 6367455"/>
                <a:gd name="connsiteX482" fmla="*/ 4000463 w 6891715"/>
                <a:gd name="connsiteY482" fmla="*/ 5742183 h 6367455"/>
                <a:gd name="connsiteX483" fmla="*/ 3888209 w 6891715"/>
                <a:gd name="connsiteY483" fmla="*/ 5732451 h 6367455"/>
                <a:gd name="connsiteX484" fmla="*/ 3904177 w 6891715"/>
                <a:gd name="connsiteY484" fmla="*/ 5735657 h 6367455"/>
                <a:gd name="connsiteX485" fmla="*/ 3915036 w 6891715"/>
                <a:gd name="connsiteY485" fmla="*/ 5750404 h 6367455"/>
                <a:gd name="connsiteX486" fmla="*/ 3923658 w 6891715"/>
                <a:gd name="connsiteY486" fmla="*/ 5764189 h 6367455"/>
                <a:gd name="connsiteX487" fmla="*/ 3940904 w 6891715"/>
                <a:gd name="connsiteY487" fmla="*/ 5769319 h 6367455"/>
                <a:gd name="connsiteX488" fmla="*/ 3947291 w 6891715"/>
                <a:gd name="connsiteY488" fmla="*/ 5776692 h 6367455"/>
                <a:gd name="connsiteX489" fmla="*/ 3975714 w 6891715"/>
                <a:gd name="connsiteY489" fmla="*/ 5776372 h 6367455"/>
                <a:gd name="connsiteX490" fmla="*/ 3978269 w 6891715"/>
                <a:gd name="connsiteY490" fmla="*/ 5781822 h 6367455"/>
                <a:gd name="connsiteX491" fmla="*/ 3978269 w 6891715"/>
                <a:gd name="connsiteY491" fmla="*/ 5793684 h 6367455"/>
                <a:gd name="connsiteX492" fmla="*/ 3983698 w 6891715"/>
                <a:gd name="connsiteY492" fmla="*/ 5799454 h 6367455"/>
                <a:gd name="connsiteX493" fmla="*/ 3981463 w 6891715"/>
                <a:gd name="connsiteY493" fmla="*/ 5809393 h 6367455"/>
                <a:gd name="connsiteX494" fmla="*/ 3986892 w 6891715"/>
                <a:gd name="connsiteY494" fmla="*/ 5816766 h 6367455"/>
                <a:gd name="connsiteX495" fmla="*/ 3999986 w 6891715"/>
                <a:gd name="connsiteY495" fmla="*/ 5826063 h 6367455"/>
                <a:gd name="connsiteX496" fmla="*/ 4010205 w 6891715"/>
                <a:gd name="connsiteY496" fmla="*/ 5829269 h 6367455"/>
                <a:gd name="connsiteX497" fmla="*/ 4027451 w 6891715"/>
                <a:gd name="connsiteY497" fmla="*/ 5832475 h 6367455"/>
                <a:gd name="connsiteX498" fmla="*/ 4026812 w 6891715"/>
                <a:gd name="connsiteY498" fmla="*/ 5854596 h 6367455"/>
                <a:gd name="connsiteX499" fmla="*/ 4015954 w 6891715"/>
                <a:gd name="connsiteY499" fmla="*/ 5864214 h 6367455"/>
                <a:gd name="connsiteX500" fmla="*/ 4000944 w 6891715"/>
                <a:gd name="connsiteY500" fmla="*/ 5860367 h 6367455"/>
                <a:gd name="connsiteX501" fmla="*/ 3993598 w 6891715"/>
                <a:gd name="connsiteY501" fmla="*/ 5852672 h 6367455"/>
                <a:gd name="connsiteX502" fmla="*/ 3991363 w 6891715"/>
                <a:gd name="connsiteY502" fmla="*/ 5839849 h 6367455"/>
                <a:gd name="connsiteX503" fmla="*/ 3975395 w 6891715"/>
                <a:gd name="connsiteY503" fmla="*/ 5831834 h 6367455"/>
                <a:gd name="connsiteX504" fmla="*/ 3976353 w 6891715"/>
                <a:gd name="connsiteY504" fmla="*/ 5820934 h 6367455"/>
                <a:gd name="connsiteX505" fmla="*/ 3963259 w 6891715"/>
                <a:gd name="connsiteY505" fmla="*/ 5812919 h 6367455"/>
                <a:gd name="connsiteX506" fmla="*/ 3959107 w 6891715"/>
                <a:gd name="connsiteY506" fmla="*/ 5804263 h 6367455"/>
                <a:gd name="connsiteX507" fmla="*/ 3927171 w 6891715"/>
                <a:gd name="connsiteY507" fmla="*/ 5801378 h 6367455"/>
                <a:gd name="connsiteX508" fmla="*/ 3922700 w 6891715"/>
                <a:gd name="connsiteY508" fmla="*/ 5794004 h 6367455"/>
                <a:gd name="connsiteX509" fmla="*/ 3923658 w 6891715"/>
                <a:gd name="connsiteY509" fmla="*/ 5782142 h 6367455"/>
                <a:gd name="connsiteX510" fmla="*/ 3914077 w 6891715"/>
                <a:gd name="connsiteY510" fmla="*/ 5772845 h 6367455"/>
                <a:gd name="connsiteX511" fmla="*/ 3881183 w 6891715"/>
                <a:gd name="connsiteY511" fmla="*/ 5751686 h 6367455"/>
                <a:gd name="connsiteX512" fmla="*/ 3881183 w 6891715"/>
                <a:gd name="connsiteY512" fmla="*/ 5747519 h 6367455"/>
                <a:gd name="connsiteX513" fmla="*/ 3876712 w 6891715"/>
                <a:gd name="connsiteY513" fmla="*/ 5749442 h 6367455"/>
                <a:gd name="connsiteX514" fmla="*/ 3863938 w 6891715"/>
                <a:gd name="connsiteY514" fmla="*/ 5752648 h 6367455"/>
                <a:gd name="connsiteX515" fmla="*/ 3873199 w 6891715"/>
                <a:gd name="connsiteY515" fmla="*/ 5742068 h 6367455"/>
                <a:gd name="connsiteX516" fmla="*/ 3880864 w 6891715"/>
                <a:gd name="connsiteY516" fmla="*/ 5741107 h 6367455"/>
                <a:gd name="connsiteX517" fmla="*/ 1831939 w 6891715"/>
                <a:gd name="connsiteY517" fmla="*/ 5713401 h 6367455"/>
                <a:gd name="connsiteX518" fmla="*/ 1830972 w 6891715"/>
                <a:gd name="connsiteY518" fmla="*/ 5721851 h 6367455"/>
                <a:gd name="connsiteX519" fmla="*/ 1812925 w 6891715"/>
                <a:gd name="connsiteY519" fmla="*/ 5752401 h 6367455"/>
                <a:gd name="connsiteX520" fmla="*/ 1808736 w 6891715"/>
                <a:gd name="connsiteY520" fmla="*/ 5754676 h 6367455"/>
                <a:gd name="connsiteX521" fmla="*/ 1805191 w 6891715"/>
                <a:gd name="connsiteY521" fmla="*/ 5748176 h 6367455"/>
                <a:gd name="connsiteX522" fmla="*/ 1794877 w 6891715"/>
                <a:gd name="connsiteY522" fmla="*/ 5751751 h 6367455"/>
                <a:gd name="connsiteX523" fmla="*/ 1789076 w 6891715"/>
                <a:gd name="connsiteY523" fmla="*/ 5743951 h 6367455"/>
                <a:gd name="connsiteX524" fmla="*/ 1796489 w 6891715"/>
                <a:gd name="connsiteY524" fmla="*/ 5727701 h 6367455"/>
                <a:gd name="connsiteX525" fmla="*/ 1813892 w 6891715"/>
                <a:gd name="connsiteY525" fmla="*/ 5714701 h 6367455"/>
                <a:gd name="connsiteX526" fmla="*/ 3909022 w 6891715"/>
                <a:gd name="connsiteY526" fmla="*/ 5707051 h 6367455"/>
                <a:gd name="connsiteX527" fmla="*/ 3919500 w 6891715"/>
                <a:gd name="connsiteY527" fmla="*/ 5708956 h 6367455"/>
                <a:gd name="connsiteX528" fmla="*/ 3906800 w 6891715"/>
                <a:gd name="connsiteY528" fmla="*/ 5716576 h 6367455"/>
                <a:gd name="connsiteX529" fmla="*/ 3933152 w 6891715"/>
                <a:gd name="connsiteY529" fmla="*/ 5702289 h 6367455"/>
                <a:gd name="connsiteX530" fmla="*/ 3938550 w 6891715"/>
                <a:gd name="connsiteY530" fmla="*/ 5710397 h 6367455"/>
                <a:gd name="connsiteX531" fmla="*/ 3943947 w 6891715"/>
                <a:gd name="connsiteY531" fmla="*/ 5710397 h 6367455"/>
                <a:gd name="connsiteX532" fmla="*/ 3944900 w 6891715"/>
                <a:gd name="connsiteY532" fmla="*/ 5717569 h 6367455"/>
                <a:gd name="connsiteX533" fmla="*/ 3936327 w 6891715"/>
                <a:gd name="connsiteY533" fmla="*/ 5719752 h 6367455"/>
                <a:gd name="connsiteX534" fmla="*/ 3929025 w 6891715"/>
                <a:gd name="connsiteY534" fmla="*/ 5713515 h 6367455"/>
                <a:gd name="connsiteX535" fmla="*/ 3925850 w 6891715"/>
                <a:gd name="connsiteY535" fmla="*/ 5706343 h 6367455"/>
                <a:gd name="connsiteX536" fmla="*/ 3950898 w 6891715"/>
                <a:gd name="connsiteY536" fmla="*/ 5691176 h 6367455"/>
                <a:gd name="connsiteX537" fmla="*/ 3954426 w 6891715"/>
                <a:gd name="connsiteY537" fmla="*/ 5700557 h 6367455"/>
                <a:gd name="connsiteX538" fmla="*/ 3948252 w 6891715"/>
                <a:gd name="connsiteY538" fmla="*/ 5711814 h 6367455"/>
                <a:gd name="connsiteX539" fmla="*/ 3946488 w 6891715"/>
                <a:gd name="connsiteY539" fmla="*/ 5707749 h 6367455"/>
                <a:gd name="connsiteX540" fmla="*/ 3949428 w 6891715"/>
                <a:gd name="connsiteY540" fmla="*/ 5700557 h 6367455"/>
                <a:gd name="connsiteX541" fmla="*/ 4188559 w 6891715"/>
                <a:gd name="connsiteY541" fmla="*/ 5689589 h 6367455"/>
                <a:gd name="connsiteX542" fmla="*/ 4200260 w 6891715"/>
                <a:gd name="connsiteY542" fmla="*/ 5693688 h 6367455"/>
                <a:gd name="connsiteX543" fmla="*/ 4201525 w 6891715"/>
                <a:gd name="connsiteY543" fmla="*/ 5703148 h 6367455"/>
                <a:gd name="connsiteX544" fmla="*/ 4222713 w 6891715"/>
                <a:gd name="connsiteY544" fmla="*/ 5713554 h 6367455"/>
                <a:gd name="connsiteX545" fmla="*/ 4207850 w 6891715"/>
                <a:gd name="connsiteY545" fmla="*/ 5720806 h 6367455"/>
                <a:gd name="connsiteX546" fmla="*/ 4198363 w 6891715"/>
                <a:gd name="connsiteY546" fmla="*/ 5712608 h 6367455"/>
                <a:gd name="connsiteX547" fmla="*/ 4203739 w 6891715"/>
                <a:gd name="connsiteY547" fmla="*/ 5728059 h 6367455"/>
                <a:gd name="connsiteX548" fmla="*/ 4197414 w 6891715"/>
                <a:gd name="connsiteY548" fmla="*/ 5735627 h 6367455"/>
                <a:gd name="connsiteX549" fmla="*/ 4179705 w 6891715"/>
                <a:gd name="connsiteY549" fmla="*/ 5734996 h 6367455"/>
                <a:gd name="connsiteX550" fmla="*/ 4168953 w 6891715"/>
                <a:gd name="connsiteY550" fmla="*/ 5725221 h 6367455"/>
                <a:gd name="connsiteX551" fmla="*/ 4186662 w 6891715"/>
                <a:gd name="connsiteY551" fmla="*/ 5713869 h 6367455"/>
                <a:gd name="connsiteX552" fmla="*/ 4173064 w 6891715"/>
                <a:gd name="connsiteY552" fmla="*/ 5710716 h 6367455"/>
                <a:gd name="connsiteX553" fmla="*/ 4164525 w 6891715"/>
                <a:gd name="connsiteY553" fmla="*/ 5723329 h 6367455"/>
                <a:gd name="connsiteX554" fmla="*/ 4144603 w 6891715"/>
                <a:gd name="connsiteY554" fmla="*/ 5715130 h 6367455"/>
                <a:gd name="connsiteX555" fmla="*/ 4143338 w 6891715"/>
                <a:gd name="connsiteY555" fmla="*/ 5702517 h 6367455"/>
                <a:gd name="connsiteX556" fmla="*/ 4165790 w 6891715"/>
                <a:gd name="connsiteY556" fmla="*/ 5703463 h 6367455"/>
                <a:gd name="connsiteX557" fmla="*/ 4167688 w 6891715"/>
                <a:gd name="connsiteY557" fmla="*/ 5696211 h 6367455"/>
                <a:gd name="connsiteX558" fmla="*/ 4181602 w 6891715"/>
                <a:gd name="connsiteY558" fmla="*/ 5695895 h 6367455"/>
                <a:gd name="connsiteX559" fmla="*/ 3560407 w 6891715"/>
                <a:gd name="connsiteY559" fmla="*/ 5638789 h 6367455"/>
                <a:gd name="connsiteX560" fmla="*/ 3566757 w 6891715"/>
                <a:gd name="connsiteY560" fmla="*/ 5641629 h 6367455"/>
                <a:gd name="connsiteX561" fmla="*/ 3572790 w 6891715"/>
                <a:gd name="connsiteY561" fmla="*/ 5648572 h 6367455"/>
                <a:gd name="connsiteX562" fmla="*/ 3560725 w 6891715"/>
                <a:gd name="connsiteY562" fmla="*/ 5652675 h 6367455"/>
                <a:gd name="connsiteX563" fmla="*/ 3562312 w 6891715"/>
                <a:gd name="connsiteY563" fmla="*/ 5664667 h 6367455"/>
                <a:gd name="connsiteX564" fmla="*/ 3572155 w 6891715"/>
                <a:gd name="connsiteY564" fmla="*/ 5670663 h 6367455"/>
                <a:gd name="connsiteX565" fmla="*/ 3571520 w 6891715"/>
                <a:gd name="connsiteY565" fmla="*/ 5679815 h 6367455"/>
                <a:gd name="connsiteX566" fmla="*/ 3582950 w 6891715"/>
                <a:gd name="connsiteY566" fmla="*/ 5680447 h 6367455"/>
                <a:gd name="connsiteX567" fmla="*/ 3581680 w 6891715"/>
                <a:gd name="connsiteY567" fmla="*/ 5691177 h 6367455"/>
                <a:gd name="connsiteX568" fmla="*/ 3563265 w 6891715"/>
                <a:gd name="connsiteY568" fmla="*/ 5680447 h 6367455"/>
                <a:gd name="connsiteX569" fmla="*/ 3561677 w 6891715"/>
                <a:gd name="connsiteY569" fmla="*/ 5668770 h 6367455"/>
                <a:gd name="connsiteX570" fmla="*/ 3541675 w 6891715"/>
                <a:gd name="connsiteY570" fmla="*/ 5647310 h 6367455"/>
                <a:gd name="connsiteX571" fmla="*/ 3543262 w 6891715"/>
                <a:gd name="connsiteY571" fmla="*/ 5640367 h 6367455"/>
                <a:gd name="connsiteX572" fmla="*/ 3558185 w 6891715"/>
                <a:gd name="connsiteY572" fmla="*/ 5642891 h 6367455"/>
                <a:gd name="connsiteX573" fmla="*/ 1988465 w 6891715"/>
                <a:gd name="connsiteY573" fmla="*/ 5605451 h 6367455"/>
                <a:gd name="connsiteX574" fmla="*/ 1990687 w 6891715"/>
                <a:gd name="connsiteY574" fmla="*/ 5609261 h 6367455"/>
                <a:gd name="connsiteX575" fmla="*/ 1976082 w 6891715"/>
                <a:gd name="connsiteY575" fmla="*/ 5621326 h 6367455"/>
                <a:gd name="connsiteX576" fmla="*/ 1975130 w 6891715"/>
                <a:gd name="connsiteY576" fmla="*/ 5626406 h 6367455"/>
                <a:gd name="connsiteX577" fmla="*/ 1985607 w 6891715"/>
                <a:gd name="connsiteY577" fmla="*/ 5621008 h 6367455"/>
                <a:gd name="connsiteX578" fmla="*/ 1979257 w 6891715"/>
                <a:gd name="connsiteY578" fmla="*/ 5631486 h 6367455"/>
                <a:gd name="connsiteX579" fmla="*/ 1981480 w 6891715"/>
                <a:gd name="connsiteY579" fmla="*/ 5638153 h 6367455"/>
                <a:gd name="connsiteX580" fmla="*/ 1998307 w 6891715"/>
                <a:gd name="connsiteY580" fmla="*/ 5636883 h 6367455"/>
                <a:gd name="connsiteX581" fmla="*/ 2005927 w 6891715"/>
                <a:gd name="connsiteY581" fmla="*/ 5638788 h 6367455"/>
                <a:gd name="connsiteX582" fmla="*/ 2008150 w 6891715"/>
                <a:gd name="connsiteY582" fmla="*/ 5651488 h 6367455"/>
                <a:gd name="connsiteX583" fmla="*/ 1999895 w 6891715"/>
                <a:gd name="connsiteY583" fmla="*/ 5666411 h 6367455"/>
                <a:gd name="connsiteX584" fmla="*/ 1993545 w 6891715"/>
                <a:gd name="connsiteY584" fmla="*/ 5677841 h 6367455"/>
                <a:gd name="connsiteX585" fmla="*/ 1987195 w 6891715"/>
                <a:gd name="connsiteY585" fmla="*/ 5690859 h 6367455"/>
                <a:gd name="connsiteX586" fmla="*/ 1965287 w 6891715"/>
                <a:gd name="connsiteY586" fmla="*/ 5699114 h 6367455"/>
                <a:gd name="connsiteX587" fmla="*/ 1965287 w 6891715"/>
                <a:gd name="connsiteY587" fmla="*/ 5694986 h 6367455"/>
                <a:gd name="connsiteX588" fmla="*/ 1954492 w 6891715"/>
                <a:gd name="connsiteY588" fmla="*/ 5688954 h 6367455"/>
                <a:gd name="connsiteX589" fmla="*/ 1937665 w 6891715"/>
                <a:gd name="connsiteY589" fmla="*/ 5683556 h 6367455"/>
                <a:gd name="connsiteX590" fmla="*/ 1938300 w 6891715"/>
                <a:gd name="connsiteY590" fmla="*/ 5667999 h 6367455"/>
                <a:gd name="connsiteX591" fmla="*/ 1928775 w 6891715"/>
                <a:gd name="connsiteY591" fmla="*/ 5660696 h 6367455"/>
                <a:gd name="connsiteX592" fmla="*/ 1912900 w 6891715"/>
                <a:gd name="connsiteY592" fmla="*/ 5662601 h 6367455"/>
                <a:gd name="connsiteX593" fmla="*/ 1912265 w 6891715"/>
                <a:gd name="connsiteY593" fmla="*/ 5676571 h 6367455"/>
                <a:gd name="connsiteX594" fmla="*/ 1902740 w 6891715"/>
                <a:gd name="connsiteY594" fmla="*/ 5674349 h 6367455"/>
                <a:gd name="connsiteX595" fmla="*/ 1900200 w 6891715"/>
                <a:gd name="connsiteY595" fmla="*/ 5650536 h 6367455"/>
                <a:gd name="connsiteX596" fmla="*/ 1917027 w 6891715"/>
                <a:gd name="connsiteY596" fmla="*/ 5641963 h 6367455"/>
                <a:gd name="connsiteX597" fmla="*/ 1937982 w 6891715"/>
                <a:gd name="connsiteY597" fmla="*/ 5626723 h 6367455"/>
                <a:gd name="connsiteX598" fmla="*/ 1952905 w 6891715"/>
                <a:gd name="connsiteY598" fmla="*/ 5619103 h 6367455"/>
                <a:gd name="connsiteX599" fmla="*/ 4089680 w 6891715"/>
                <a:gd name="connsiteY599" fmla="*/ 5599101 h 6367455"/>
                <a:gd name="connsiteX600" fmla="*/ 4100475 w 6891715"/>
                <a:gd name="connsiteY600" fmla="*/ 5606038 h 6367455"/>
                <a:gd name="connsiteX601" fmla="*/ 4089045 w 6891715"/>
                <a:gd name="connsiteY601" fmla="*/ 5624958 h 6367455"/>
                <a:gd name="connsiteX602" fmla="*/ 4092220 w 6891715"/>
                <a:gd name="connsiteY602" fmla="*/ 5642931 h 6367455"/>
                <a:gd name="connsiteX603" fmla="*/ 4079520 w 6891715"/>
                <a:gd name="connsiteY603" fmla="*/ 5637571 h 6367455"/>
                <a:gd name="connsiteX604" fmla="*/ 4081742 w 6891715"/>
                <a:gd name="connsiteY604" fmla="*/ 5630318 h 6367455"/>
                <a:gd name="connsiteX605" fmla="*/ 4076345 w 6891715"/>
                <a:gd name="connsiteY605" fmla="*/ 5630318 h 6367455"/>
                <a:gd name="connsiteX606" fmla="*/ 4069042 w 6891715"/>
                <a:gd name="connsiteY606" fmla="*/ 5645139 h 6367455"/>
                <a:gd name="connsiteX607" fmla="*/ 4060470 w 6891715"/>
                <a:gd name="connsiteY607" fmla="*/ 5631580 h 6367455"/>
                <a:gd name="connsiteX608" fmla="*/ 4056025 w 6891715"/>
                <a:gd name="connsiteY608" fmla="*/ 5615813 h 6367455"/>
                <a:gd name="connsiteX609" fmla="*/ 4073805 w 6891715"/>
                <a:gd name="connsiteY609" fmla="*/ 5615813 h 6367455"/>
                <a:gd name="connsiteX610" fmla="*/ 4084600 w 6891715"/>
                <a:gd name="connsiteY610" fmla="*/ 5619597 h 6367455"/>
                <a:gd name="connsiteX611" fmla="*/ 2070698 w 6891715"/>
                <a:gd name="connsiteY611" fmla="*/ 5599101 h 6367455"/>
                <a:gd name="connsiteX612" fmla="*/ 2091018 w 6891715"/>
                <a:gd name="connsiteY612" fmla="*/ 5613433 h 6367455"/>
                <a:gd name="connsiteX613" fmla="*/ 2092288 w 6891715"/>
                <a:gd name="connsiteY613" fmla="*/ 5624649 h 6367455"/>
                <a:gd name="connsiteX614" fmla="*/ 2079588 w 6891715"/>
                <a:gd name="connsiteY614" fmla="*/ 5632439 h 6367455"/>
                <a:gd name="connsiteX615" fmla="*/ 2067840 w 6891715"/>
                <a:gd name="connsiteY615" fmla="*/ 5622780 h 6367455"/>
                <a:gd name="connsiteX616" fmla="*/ 2041488 w 6891715"/>
                <a:gd name="connsiteY616" fmla="*/ 5624338 h 6367455"/>
                <a:gd name="connsiteX617" fmla="*/ 2040218 w 6891715"/>
                <a:gd name="connsiteY617" fmla="*/ 5614056 h 6367455"/>
                <a:gd name="connsiteX618" fmla="*/ 2033868 w 6891715"/>
                <a:gd name="connsiteY618" fmla="*/ 5614056 h 6367455"/>
                <a:gd name="connsiteX619" fmla="*/ 2031963 w 6891715"/>
                <a:gd name="connsiteY619" fmla="*/ 5604397 h 6367455"/>
                <a:gd name="connsiteX620" fmla="*/ 4138765 w 6891715"/>
                <a:gd name="connsiteY620" fmla="*/ 5576879 h 6367455"/>
                <a:gd name="connsiteX621" fmla="*/ 4144990 w 6891715"/>
                <a:gd name="connsiteY621" fmla="*/ 5580100 h 6367455"/>
                <a:gd name="connsiteX622" fmla="*/ 4148103 w 6891715"/>
                <a:gd name="connsiteY622" fmla="*/ 5590408 h 6367455"/>
                <a:gd name="connsiteX623" fmla="*/ 4140943 w 6891715"/>
                <a:gd name="connsiteY623" fmla="*/ 5599104 h 6367455"/>
                <a:gd name="connsiteX624" fmla="*/ 4116353 w 6891715"/>
                <a:gd name="connsiteY624" fmla="*/ 5598138 h 6367455"/>
                <a:gd name="connsiteX625" fmla="*/ 4121956 w 6891715"/>
                <a:gd name="connsiteY625" fmla="*/ 5588475 h 6367455"/>
                <a:gd name="connsiteX626" fmla="*/ 4302091 w 6891715"/>
                <a:gd name="connsiteY626" fmla="*/ 5553067 h 6367455"/>
                <a:gd name="connsiteX627" fmla="*/ 4302091 w 6891715"/>
                <a:gd name="connsiteY627" fmla="*/ 5561005 h 6367455"/>
                <a:gd name="connsiteX628" fmla="*/ 4297328 w 6891715"/>
                <a:gd name="connsiteY628" fmla="*/ 5558934 h 6367455"/>
                <a:gd name="connsiteX629" fmla="*/ 4108553 w 6891715"/>
                <a:gd name="connsiteY629" fmla="*/ 5551476 h 6367455"/>
                <a:gd name="connsiteX630" fmla="*/ 4122700 w 6891715"/>
                <a:gd name="connsiteY630" fmla="*/ 5555898 h 6367455"/>
                <a:gd name="connsiteX631" fmla="*/ 4121735 w 6891715"/>
                <a:gd name="connsiteY631" fmla="*/ 5565764 h 6367455"/>
                <a:gd name="connsiteX632" fmla="*/ 4108874 w 6891715"/>
                <a:gd name="connsiteY632" fmla="*/ 5563723 h 6367455"/>
                <a:gd name="connsiteX633" fmla="*/ 4097300 w 6891715"/>
                <a:gd name="connsiteY633" fmla="*/ 5562702 h 6367455"/>
                <a:gd name="connsiteX634" fmla="*/ 4099229 w 6891715"/>
                <a:gd name="connsiteY634" fmla="*/ 5556919 h 6367455"/>
                <a:gd name="connsiteX635" fmla="*/ 4289391 w 6891715"/>
                <a:gd name="connsiteY635" fmla="*/ 5540367 h 6367455"/>
                <a:gd name="connsiteX636" fmla="*/ 4308441 w 6891715"/>
                <a:gd name="connsiteY636" fmla="*/ 5541002 h 6367455"/>
                <a:gd name="connsiteX637" fmla="*/ 4301337 w 6891715"/>
                <a:gd name="connsiteY637" fmla="*/ 5548305 h 6367455"/>
                <a:gd name="connsiteX638" fmla="*/ 4292620 w 6891715"/>
                <a:gd name="connsiteY638" fmla="*/ 5551480 h 6367455"/>
                <a:gd name="connsiteX639" fmla="*/ 4289391 w 6891715"/>
                <a:gd name="connsiteY639" fmla="*/ 5548305 h 6367455"/>
                <a:gd name="connsiteX640" fmla="*/ 4022925 w 6891715"/>
                <a:gd name="connsiteY640" fmla="*/ 5514964 h 6367455"/>
                <a:gd name="connsiteX641" fmla="*/ 4031881 w 6891715"/>
                <a:gd name="connsiteY641" fmla="*/ 5519920 h 6367455"/>
                <a:gd name="connsiteX642" fmla="*/ 4032213 w 6891715"/>
                <a:gd name="connsiteY642" fmla="*/ 5533239 h 6367455"/>
                <a:gd name="connsiteX643" fmla="*/ 4022261 w 6891715"/>
                <a:gd name="connsiteY643" fmla="*/ 5540364 h 6367455"/>
                <a:gd name="connsiteX644" fmla="*/ 4009988 w 6891715"/>
                <a:gd name="connsiteY644" fmla="*/ 5532310 h 6367455"/>
                <a:gd name="connsiteX645" fmla="*/ 4011315 w 6891715"/>
                <a:gd name="connsiteY645" fmla="*/ 5525186 h 6367455"/>
                <a:gd name="connsiteX646" fmla="*/ 2542105 w 6891715"/>
                <a:gd name="connsiteY646" fmla="*/ 5470514 h 6367455"/>
                <a:gd name="connsiteX647" fmla="*/ 2547481 w 6891715"/>
                <a:gd name="connsiteY647" fmla="*/ 5470514 h 6367455"/>
                <a:gd name="connsiteX648" fmla="*/ 2566456 w 6891715"/>
                <a:gd name="connsiteY648" fmla="*/ 5478769 h 6367455"/>
                <a:gd name="connsiteX649" fmla="*/ 2578157 w 6891715"/>
                <a:gd name="connsiteY649" fmla="*/ 5478769 h 6367455"/>
                <a:gd name="connsiteX650" fmla="*/ 2586696 w 6891715"/>
                <a:gd name="connsiteY650" fmla="*/ 5503851 h 6367455"/>
                <a:gd name="connsiteX651" fmla="*/ 2585747 w 6891715"/>
                <a:gd name="connsiteY651" fmla="*/ 5520679 h 6367455"/>
                <a:gd name="connsiteX652" fmla="*/ 2601876 w 6891715"/>
                <a:gd name="connsiteY652" fmla="*/ 5547031 h 6367455"/>
                <a:gd name="connsiteX653" fmla="*/ 2600927 w 6891715"/>
                <a:gd name="connsiteY653" fmla="*/ 5575289 h 6367455"/>
                <a:gd name="connsiteX654" fmla="*/ 2590491 w 6891715"/>
                <a:gd name="connsiteY654" fmla="*/ 5584814 h 6367455"/>
                <a:gd name="connsiteX655" fmla="*/ 2586696 w 6891715"/>
                <a:gd name="connsiteY655" fmla="*/ 5599736 h 6367455"/>
                <a:gd name="connsiteX656" fmla="*/ 2600295 w 6891715"/>
                <a:gd name="connsiteY656" fmla="*/ 5611484 h 6367455"/>
                <a:gd name="connsiteX657" fmla="*/ 2592388 w 6891715"/>
                <a:gd name="connsiteY657" fmla="*/ 5641646 h 6367455"/>
                <a:gd name="connsiteX658" fmla="*/ 2584166 w 6891715"/>
                <a:gd name="connsiteY658" fmla="*/ 5676889 h 6367455"/>
                <a:gd name="connsiteX659" fmla="*/ 2584482 w 6891715"/>
                <a:gd name="connsiteY659" fmla="*/ 5711496 h 6367455"/>
                <a:gd name="connsiteX660" fmla="*/ 2570884 w 6891715"/>
                <a:gd name="connsiteY660" fmla="*/ 5732769 h 6367455"/>
                <a:gd name="connsiteX661" fmla="*/ 2561080 w 6891715"/>
                <a:gd name="connsiteY661" fmla="*/ 5721974 h 6367455"/>
                <a:gd name="connsiteX662" fmla="*/ 2550644 w 6891715"/>
                <a:gd name="connsiteY662" fmla="*/ 5711814 h 6367455"/>
                <a:gd name="connsiteX663" fmla="*/ 2532934 w 6891715"/>
                <a:gd name="connsiteY663" fmla="*/ 5723561 h 6367455"/>
                <a:gd name="connsiteX664" fmla="*/ 2531985 w 6891715"/>
                <a:gd name="connsiteY664" fmla="*/ 5743564 h 6367455"/>
                <a:gd name="connsiteX665" fmla="*/ 2523446 w 6891715"/>
                <a:gd name="connsiteY665" fmla="*/ 5752136 h 6367455"/>
                <a:gd name="connsiteX666" fmla="*/ 2510796 w 6891715"/>
                <a:gd name="connsiteY666" fmla="*/ 5753089 h 6367455"/>
                <a:gd name="connsiteX667" fmla="*/ 2496249 w 6891715"/>
                <a:gd name="connsiteY667" fmla="*/ 5756264 h 6367455"/>
                <a:gd name="connsiteX668" fmla="*/ 2484864 w 6891715"/>
                <a:gd name="connsiteY668" fmla="*/ 5748326 h 6367455"/>
                <a:gd name="connsiteX669" fmla="*/ 2476325 w 6891715"/>
                <a:gd name="connsiteY669" fmla="*/ 5751501 h 6367455"/>
                <a:gd name="connsiteX670" fmla="*/ 2472846 w 6891715"/>
                <a:gd name="connsiteY670" fmla="*/ 5740706 h 6367455"/>
                <a:gd name="connsiteX671" fmla="*/ 2481385 w 6891715"/>
                <a:gd name="connsiteY671" fmla="*/ 5740706 h 6367455"/>
                <a:gd name="connsiteX672" fmla="*/ 2474744 w 6891715"/>
                <a:gd name="connsiteY672" fmla="*/ 5735626 h 6367455"/>
                <a:gd name="connsiteX673" fmla="*/ 2473795 w 6891715"/>
                <a:gd name="connsiteY673" fmla="*/ 5710544 h 6367455"/>
                <a:gd name="connsiteX674" fmla="*/ 2460829 w 6891715"/>
                <a:gd name="connsiteY674" fmla="*/ 5693716 h 6367455"/>
                <a:gd name="connsiteX675" fmla="*/ 2477274 w 6891715"/>
                <a:gd name="connsiteY675" fmla="*/ 5644821 h 6367455"/>
                <a:gd name="connsiteX676" fmla="*/ 2481701 w 6891715"/>
                <a:gd name="connsiteY676" fmla="*/ 5631169 h 6367455"/>
                <a:gd name="connsiteX677" fmla="*/ 2467470 w 6891715"/>
                <a:gd name="connsiteY677" fmla="*/ 5619739 h 6367455"/>
                <a:gd name="connsiteX678" fmla="*/ 2476009 w 6891715"/>
                <a:gd name="connsiteY678" fmla="*/ 5598466 h 6367455"/>
                <a:gd name="connsiteX679" fmla="*/ 2469684 w 6891715"/>
                <a:gd name="connsiteY679" fmla="*/ 5588941 h 6367455"/>
                <a:gd name="connsiteX680" fmla="*/ 2475693 w 6891715"/>
                <a:gd name="connsiteY680" fmla="*/ 5575606 h 6367455"/>
                <a:gd name="connsiteX681" fmla="*/ 2466205 w 6891715"/>
                <a:gd name="connsiteY681" fmla="*/ 5557509 h 6367455"/>
                <a:gd name="connsiteX682" fmla="*/ 2450393 w 6891715"/>
                <a:gd name="connsiteY682" fmla="*/ 5547349 h 6367455"/>
                <a:gd name="connsiteX683" fmla="*/ 2445965 w 6891715"/>
                <a:gd name="connsiteY683" fmla="*/ 5556874 h 6367455"/>
                <a:gd name="connsiteX684" fmla="*/ 2441538 w 6891715"/>
                <a:gd name="connsiteY684" fmla="*/ 5535601 h 6367455"/>
                <a:gd name="connsiteX685" fmla="*/ 2447863 w 6891715"/>
                <a:gd name="connsiteY685" fmla="*/ 5521949 h 6367455"/>
                <a:gd name="connsiteX686" fmla="*/ 2442170 w 6891715"/>
                <a:gd name="connsiteY686" fmla="*/ 5497819 h 6367455"/>
                <a:gd name="connsiteX687" fmla="*/ 2450709 w 6891715"/>
                <a:gd name="connsiteY687" fmla="*/ 5492421 h 6367455"/>
                <a:gd name="connsiteX688" fmla="*/ 2454820 w 6891715"/>
                <a:gd name="connsiteY688" fmla="*/ 5477499 h 6367455"/>
                <a:gd name="connsiteX689" fmla="*/ 2461145 w 6891715"/>
                <a:gd name="connsiteY689" fmla="*/ 5482896 h 6367455"/>
                <a:gd name="connsiteX690" fmla="*/ 2451658 w 6891715"/>
                <a:gd name="connsiteY690" fmla="*/ 5497819 h 6367455"/>
                <a:gd name="connsiteX691" fmla="*/ 2459248 w 6891715"/>
                <a:gd name="connsiteY691" fmla="*/ 5509249 h 6367455"/>
                <a:gd name="connsiteX692" fmla="*/ 2476325 w 6891715"/>
                <a:gd name="connsiteY692" fmla="*/ 5517504 h 6367455"/>
                <a:gd name="connsiteX693" fmla="*/ 2496249 w 6891715"/>
                <a:gd name="connsiteY693" fmla="*/ 5519409 h 6367455"/>
                <a:gd name="connsiteX694" fmla="*/ 2503523 w 6891715"/>
                <a:gd name="connsiteY694" fmla="*/ 5503534 h 6367455"/>
                <a:gd name="connsiteX695" fmla="*/ 2524711 w 6891715"/>
                <a:gd name="connsiteY695" fmla="*/ 5490834 h 6367455"/>
                <a:gd name="connsiteX696" fmla="*/ 2537994 w 6891715"/>
                <a:gd name="connsiteY696" fmla="*/ 5481309 h 6367455"/>
                <a:gd name="connsiteX697" fmla="*/ 3282913 w 6891715"/>
                <a:gd name="connsiteY697" fmla="*/ 5260964 h 6367455"/>
                <a:gd name="connsiteX698" fmla="*/ 3294026 w 6891715"/>
                <a:gd name="connsiteY698" fmla="*/ 5262084 h 6367455"/>
                <a:gd name="connsiteX699" fmla="*/ 3287964 w 6891715"/>
                <a:gd name="connsiteY699" fmla="*/ 5265727 h 6367455"/>
                <a:gd name="connsiteX700" fmla="*/ 3328248 w 6891715"/>
                <a:gd name="connsiteY700" fmla="*/ 5257789 h 6367455"/>
                <a:gd name="connsiteX701" fmla="*/ 3340739 w 6891715"/>
                <a:gd name="connsiteY701" fmla="*/ 5264892 h 6367455"/>
                <a:gd name="connsiteX702" fmla="*/ 3362288 w 6891715"/>
                <a:gd name="connsiteY702" fmla="*/ 5271027 h 6367455"/>
                <a:gd name="connsiteX703" fmla="*/ 3361039 w 6891715"/>
                <a:gd name="connsiteY703" fmla="*/ 5276839 h 6367455"/>
                <a:gd name="connsiteX704" fmla="*/ 3336680 w 6891715"/>
                <a:gd name="connsiteY704" fmla="*/ 5270704 h 6367455"/>
                <a:gd name="connsiteX705" fmla="*/ 3324188 w 6891715"/>
                <a:gd name="connsiteY705" fmla="*/ 5259726 h 6367455"/>
                <a:gd name="connsiteX706" fmla="*/ 2671407 w 6891715"/>
                <a:gd name="connsiteY706" fmla="*/ 5257789 h 6367455"/>
                <a:gd name="connsiteX707" fmla="*/ 2674900 w 6891715"/>
                <a:gd name="connsiteY707" fmla="*/ 5266657 h 6367455"/>
                <a:gd name="connsiteX708" fmla="*/ 2673947 w 6891715"/>
                <a:gd name="connsiteY708" fmla="*/ 5273226 h 6367455"/>
                <a:gd name="connsiteX709" fmla="*/ 2667597 w 6891715"/>
                <a:gd name="connsiteY709" fmla="*/ 5275197 h 6367455"/>
                <a:gd name="connsiteX710" fmla="*/ 2671725 w 6891715"/>
                <a:gd name="connsiteY710" fmla="*/ 5284722 h 6367455"/>
                <a:gd name="connsiteX711" fmla="*/ 2664422 w 6891715"/>
                <a:gd name="connsiteY711" fmla="*/ 5286364 h 6367455"/>
                <a:gd name="connsiteX712" fmla="*/ 2659977 w 6891715"/>
                <a:gd name="connsiteY712" fmla="*/ 5276510 h 6367455"/>
                <a:gd name="connsiteX713" fmla="*/ 2643150 w 6891715"/>
                <a:gd name="connsiteY713" fmla="*/ 5278481 h 6367455"/>
                <a:gd name="connsiteX714" fmla="*/ 2636800 w 6891715"/>
                <a:gd name="connsiteY714" fmla="*/ 5268956 h 6367455"/>
                <a:gd name="connsiteX715" fmla="*/ 2659977 w 6891715"/>
                <a:gd name="connsiteY715" fmla="*/ 5266657 h 6367455"/>
                <a:gd name="connsiteX716" fmla="*/ 3264815 w 6891715"/>
                <a:gd name="connsiteY716" fmla="*/ 5237151 h 6367455"/>
                <a:gd name="connsiteX717" fmla="*/ 3282277 w 6891715"/>
                <a:gd name="connsiteY717" fmla="*/ 5247144 h 6367455"/>
                <a:gd name="connsiteX718" fmla="*/ 3295930 w 6891715"/>
                <a:gd name="connsiteY718" fmla="*/ 5244334 h 6367455"/>
                <a:gd name="connsiteX719" fmla="*/ 3316250 w 6891715"/>
                <a:gd name="connsiteY719" fmla="*/ 5251204 h 6367455"/>
                <a:gd name="connsiteX720" fmla="*/ 3295930 w 6891715"/>
                <a:gd name="connsiteY720" fmla="*/ 5249955 h 6367455"/>
                <a:gd name="connsiteX721" fmla="*/ 3283865 w 6891715"/>
                <a:gd name="connsiteY721" fmla="*/ 5256201 h 6367455"/>
                <a:gd name="connsiteX722" fmla="*/ 3252750 w 6891715"/>
                <a:gd name="connsiteY722" fmla="*/ 5239337 h 6367455"/>
                <a:gd name="connsiteX723" fmla="*/ 2572585 w 6891715"/>
                <a:gd name="connsiteY723" fmla="*/ 5232389 h 6367455"/>
                <a:gd name="connsiteX724" fmla="*/ 2574503 w 6891715"/>
                <a:gd name="connsiteY724" fmla="*/ 5273287 h 6367455"/>
                <a:gd name="connsiteX725" fmla="*/ 2571306 w 6891715"/>
                <a:gd name="connsiteY725" fmla="*/ 5288188 h 6367455"/>
                <a:gd name="connsiteX726" fmla="*/ 2584413 w 6891715"/>
                <a:gd name="connsiteY726" fmla="*/ 5315453 h 6367455"/>
                <a:gd name="connsiteX727" fmla="*/ 2581536 w 6891715"/>
                <a:gd name="connsiteY727" fmla="*/ 5359522 h 6367455"/>
                <a:gd name="connsiteX728" fmla="*/ 2570028 w 6891715"/>
                <a:gd name="connsiteY728" fmla="*/ 5388373 h 6367455"/>
                <a:gd name="connsiteX729" fmla="*/ 2566831 w 6891715"/>
                <a:gd name="connsiteY729" fmla="*/ 5402957 h 6367455"/>
                <a:gd name="connsiteX730" fmla="*/ 2557561 w 6891715"/>
                <a:gd name="connsiteY730" fmla="*/ 5426101 h 6367455"/>
                <a:gd name="connsiteX731" fmla="*/ 2549249 w 6891715"/>
                <a:gd name="connsiteY731" fmla="*/ 5445123 h 6367455"/>
                <a:gd name="connsiteX732" fmla="*/ 2547971 w 6891715"/>
                <a:gd name="connsiteY732" fmla="*/ 5451464 h 6367455"/>
                <a:gd name="connsiteX733" fmla="*/ 2539659 w 6891715"/>
                <a:gd name="connsiteY733" fmla="*/ 5446391 h 6367455"/>
                <a:gd name="connsiteX734" fmla="*/ 2531987 w 6891715"/>
                <a:gd name="connsiteY734" fmla="*/ 5444489 h 6367455"/>
                <a:gd name="connsiteX735" fmla="*/ 2531028 w 6891715"/>
                <a:gd name="connsiteY735" fmla="*/ 5439099 h 6367455"/>
                <a:gd name="connsiteX736" fmla="*/ 2521438 w 6891715"/>
                <a:gd name="connsiteY736" fmla="*/ 5434978 h 6367455"/>
                <a:gd name="connsiteX737" fmla="*/ 2510569 w 6891715"/>
                <a:gd name="connsiteY737" fmla="*/ 5426735 h 6367455"/>
                <a:gd name="connsiteX738" fmla="*/ 2518241 w 6891715"/>
                <a:gd name="connsiteY738" fmla="*/ 5408663 h 6367455"/>
                <a:gd name="connsiteX739" fmla="*/ 2511209 w 6891715"/>
                <a:gd name="connsiteY739" fmla="*/ 5405493 h 6367455"/>
                <a:gd name="connsiteX740" fmla="*/ 2499701 w 6891715"/>
                <a:gd name="connsiteY740" fmla="*/ 5400103 h 6367455"/>
                <a:gd name="connsiteX741" fmla="*/ 2503856 w 6891715"/>
                <a:gd name="connsiteY741" fmla="*/ 5393762 h 6367455"/>
                <a:gd name="connsiteX742" fmla="*/ 2504815 w 6891715"/>
                <a:gd name="connsiteY742" fmla="*/ 5384568 h 6367455"/>
                <a:gd name="connsiteX743" fmla="*/ 2501619 w 6891715"/>
                <a:gd name="connsiteY743" fmla="*/ 5381398 h 6367455"/>
                <a:gd name="connsiteX744" fmla="*/ 2501619 w 6891715"/>
                <a:gd name="connsiteY744" fmla="*/ 5366814 h 6367455"/>
                <a:gd name="connsiteX745" fmla="*/ 2497143 w 6891715"/>
                <a:gd name="connsiteY745" fmla="*/ 5356035 h 6367455"/>
                <a:gd name="connsiteX746" fmla="*/ 2490750 w 6891715"/>
                <a:gd name="connsiteY746" fmla="*/ 5342719 h 6367455"/>
                <a:gd name="connsiteX747" fmla="*/ 2491709 w 6891715"/>
                <a:gd name="connsiteY747" fmla="*/ 5330037 h 6367455"/>
                <a:gd name="connsiteX748" fmla="*/ 2501299 w 6891715"/>
                <a:gd name="connsiteY748" fmla="*/ 5327818 h 6367455"/>
                <a:gd name="connsiteX749" fmla="*/ 2500020 w 6891715"/>
                <a:gd name="connsiteY749" fmla="*/ 5305625 h 6367455"/>
                <a:gd name="connsiteX750" fmla="*/ 2520159 w 6891715"/>
                <a:gd name="connsiteY750" fmla="*/ 5294846 h 6367455"/>
                <a:gd name="connsiteX751" fmla="*/ 2524315 w 6891715"/>
                <a:gd name="connsiteY751" fmla="*/ 5283432 h 6367455"/>
                <a:gd name="connsiteX752" fmla="*/ 2538061 w 6891715"/>
                <a:gd name="connsiteY752" fmla="*/ 5272653 h 6367455"/>
                <a:gd name="connsiteX753" fmla="*/ 2550848 w 6891715"/>
                <a:gd name="connsiteY753" fmla="*/ 5278994 h 6367455"/>
                <a:gd name="connsiteX754" fmla="*/ 2558520 w 6891715"/>
                <a:gd name="connsiteY754" fmla="*/ 5271702 h 6367455"/>
                <a:gd name="connsiteX755" fmla="*/ 2554684 w 6891715"/>
                <a:gd name="connsiteY755" fmla="*/ 5255850 h 6367455"/>
                <a:gd name="connsiteX756" fmla="*/ 2562356 w 6891715"/>
                <a:gd name="connsiteY756" fmla="*/ 5235559 h 6367455"/>
                <a:gd name="connsiteX757" fmla="*/ 3216274 w 6891715"/>
                <a:gd name="connsiteY757" fmla="*/ 5219689 h 6367455"/>
                <a:gd name="connsiteX758" fmla="*/ 3221000 w 6891715"/>
                <a:gd name="connsiteY758" fmla="*/ 5221547 h 6367455"/>
                <a:gd name="connsiteX759" fmla="*/ 3210958 w 6891715"/>
                <a:gd name="connsiteY759" fmla="*/ 5232389 h 6367455"/>
                <a:gd name="connsiteX760" fmla="*/ 3210367 w 6891715"/>
                <a:gd name="connsiteY760" fmla="*/ 5228052 h 6367455"/>
                <a:gd name="connsiteX761" fmla="*/ 3208300 w 6891715"/>
                <a:gd name="connsiteY761" fmla="*/ 5222477 h 6367455"/>
                <a:gd name="connsiteX762" fmla="*/ 3236875 w 6891715"/>
                <a:gd name="connsiteY762" fmla="*/ 5199051 h 6367455"/>
                <a:gd name="connsiteX763" fmla="*/ 3266104 w 6891715"/>
                <a:gd name="connsiteY763" fmla="*/ 5206144 h 6367455"/>
                <a:gd name="connsiteX764" fmla="*/ 3297200 w 6891715"/>
                <a:gd name="connsiteY764" fmla="*/ 5210197 h 6367455"/>
                <a:gd name="connsiteX765" fmla="*/ 3297200 w 6891715"/>
                <a:gd name="connsiteY765" fmla="*/ 5214926 h 6367455"/>
                <a:gd name="connsiteX766" fmla="*/ 3266726 w 6891715"/>
                <a:gd name="connsiteY766" fmla="*/ 5213912 h 6367455"/>
                <a:gd name="connsiteX767" fmla="*/ 3239673 w 6891715"/>
                <a:gd name="connsiteY767" fmla="*/ 5206819 h 6367455"/>
                <a:gd name="connsiteX768" fmla="*/ 3261468 w 6891715"/>
                <a:gd name="connsiteY768" fmla="*/ 5180001 h 6367455"/>
                <a:gd name="connsiteX769" fmla="*/ 3278151 w 6891715"/>
                <a:gd name="connsiteY769" fmla="*/ 5188077 h 6367455"/>
                <a:gd name="connsiteX770" fmla="*/ 3274688 w 6891715"/>
                <a:gd name="connsiteY770" fmla="*/ 5194289 h 6367455"/>
                <a:gd name="connsiteX771" fmla="*/ 3257376 w 6891715"/>
                <a:gd name="connsiteY771" fmla="*/ 5193046 h 6367455"/>
                <a:gd name="connsiteX772" fmla="*/ 3245415 w 6891715"/>
                <a:gd name="connsiteY772" fmla="*/ 5189630 h 6367455"/>
                <a:gd name="connsiteX773" fmla="*/ 3241953 w 6891715"/>
                <a:gd name="connsiteY773" fmla="*/ 5184970 h 6367455"/>
                <a:gd name="connsiteX774" fmla="*/ 3241638 w 6891715"/>
                <a:gd name="connsiteY774" fmla="*/ 5180311 h 6367455"/>
                <a:gd name="connsiteX775" fmla="*/ 3220023 w 6891715"/>
                <a:gd name="connsiteY775" fmla="*/ 5175239 h 6367455"/>
                <a:gd name="connsiteX776" fmla="*/ 3235288 w 6891715"/>
                <a:gd name="connsiteY776" fmla="*/ 5184764 h 6367455"/>
                <a:gd name="connsiteX777" fmla="*/ 3225824 w 6891715"/>
                <a:gd name="connsiteY777" fmla="*/ 5183535 h 6367455"/>
                <a:gd name="connsiteX778" fmla="*/ 3211475 w 6891715"/>
                <a:gd name="connsiteY778" fmla="*/ 5175546 h 6367455"/>
                <a:gd name="connsiteX779" fmla="*/ 2421121 w 6891715"/>
                <a:gd name="connsiteY779" fmla="*/ 5104145 h 6367455"/>
                <a:gd name="connsiteX780" fmla="*/ 2412624 w 6891715"/>
                <a:gd name="connsiteY780" fmla="*/ 5112639 h 6367455"/>
                <a:gd name="connsiteX781" fmla="*/ 2412672 w 6891715"/>
                <a:gd name="connsiteY781" fmla="*/ 5112737 h 6367455"/>
                <a:gd name="connsiteX782" fmla="*/ 2421138 w 6891715"/>
                <a:gd name="connsiteY782" fmla="*/ 5104253 h 6367455"/>
                <a:gd name="connsiteX783" fmla="*/ 2421121 w 6891715"/>
                <a:gd name="connsiteY783" fmla="*/ 5104145 h 6367455"/>
                <a:gd name="connsiteX784" fmla="*/ 3071775 w 6891715"/>
                <a:gd name="connsiteY784" fmla="*/ 5056176 h 6367455"/>
                <a:gd name="connsiteX785" fmla="*/ 3095705 w 6891715"/>
                <a:gd name="connsiteY785" fmla="*/ 5079407 h 6367455"/>
                <a:gd name="connsiteX786" fmla="*/ 3109875 w 6891715"/>
                <a:gd name="connsiteY786" fmla="*/ 5094276 h 6367455"/>
                <a:gd name="connsiteX787" fmla="*/ 3092242 w 6891715"/>
                <a:gd name="connsiteY787" fmla="*/ 5084364 h 6367455"/>
                <a:gd name="connsiteX788" fmla="*/ 3080277 w 6891715"/>
                <a:gd name="connsiteY788" fmla="*/ 5069805 h 6367455"/>
                <a:gd name="connsiteX789" fmla="*/ 3087650 w 6891715"/>
                <a:gd name="connsiteY789" fmla="*/ 5051414 h 6367455"/>
                <a:gd name="connsiteX790" fmla="*/ 3115887 w 6891715"/>
                <a:gd name="connsiteY790" fmla="*/ 5070981 h 6367455"/>
                <a:gd name="connsiteX791" fmla="*/ 3117813 w 6891715"/>
                <a:gd name="connsiteY791" fmla="*/ 5079989 h 6367455"/>
                <a:gd name="connsiteX792" fmla="*/ 3100350 w 6891715"/>
                <a:gd name="connsiteY792" fmla="*/ 5049826 h 6367455"/>
                <a:gd name="connsiteX793" fmla="*/ 3114638 w 6891715"/>
                <a:gd name="connsiteY793" fmla="*/ 5056224 h 6367455"/>
                <a:gd name="connsiteX794" fmla="*/ 3110215 w 6891715"/>
                <a:gd name="connsiteY794" fmla="*/ 5060939 h 6367455"/>
                <a:gd name="connsiteX795" fmla="*/ 3085812 w 6891715"/>
                <a:gd name="connsiteY795" fmla="*/ 5013314 h 6367455"/>
                <a:gd name="connsiteX796" fmla="*/ 3107082 w 6891715"/>
                <a:gd name="connsiteY796" fmla="*/ 5026331 h 6367455"/>
                <a:gd name="connsiteX797" fmla="*/ 3109016 w 6891715"/>
                <a:gd name="connsiteY797" fmla="*/ 5031411 h 6367455"/>
                <a:gd name="connsiteX798" fmla="*/ 3102570 w 6891715"/>
                <a:gd name="connsiteY798" fmla="*/ 5029824 h 6367455"/>
                <a:gd name="connsiteX799" fmla="*/ 3115461 w 6891715"/>
                <a:gd name="connsiteY799" fmla="*/ 5041254 h 6367455"/>
                <a:gd name="connsiteX800" fmla="*/ 3124163 w 6891715"/>
                <a:gd name="connsiteY800" fmla="*/ 5047921 h 6367455"/>
                <a:gd name="connsiteX801" fmla="*/ 3122874 w 6891715"/>
                <a:gd name="connsiteY801" fmla="*/ 5051414 h 6367455"/>
                <a:gd name="connsiteX802" fmla="*/ 3104182 w 6891715"/>
                <a:gd name="connsiteY802" fmla="*/ 5037126 h 6367455"/>
                <a:gd name="connsiteX803" fmla="*/ 3105471 w 6891715"/>
                <a:gd name="connsiteY803" fmla="*/ 5045381 h 6367455"/>
                <a:gd name="connsiteX804" fmla="*/ 3093224 w 6891715"/>
                <a:gd name="connsiteY804" fmla="*/ 5033316 h 6367455"/>
                <a:gd name="connsiteX805" fmla="*/ 3084523 w 6891715"/>
                <a:gd name="connsiteY805" fmla="*/ 5021886 h 6367455"/>
                <a:gd name="connsiteX806" fmla="*/ 3081300 w 6891715"/>
                <a:gd name="connsiteY806" fmla="*/ 5013949 h 6367455"/>
                <a:gd name="connsiteX807" fmla="*/ 3043982 w 6891715"/>
                <a:gd name="connsiteY807" fmla="*/ 5011726 h 6367455"/>
                <a:gd name="connsiteX808" fmla="*/ 3058460 w 6891715"/>
                <a:gd name="connsiteY808" fmla="*/ 5028318 h 6367455"/>
                <a:gd name="connsiteX809" fmla="*/ 3059076 w 6891715"/>
                <a:gd name="connsiteY809" fmla="*/ 5039379 h 6367455"/>
                <a:gd name="connsiteX810" fmla="*/ 3055071 w 6891715"/>
                <a:gd name="connsiteY810" fmla="*/ 5040301 h 6367455"/>
                <a:gd name="connsiteX811" fmla="*/ 3052299 w 6891715"/>
                <a:gd name="connsiteY811" fmla="*/ 5032927 h 6367455"/>
                <a:gd name="connsiteX812" fmla="*/ 3046139 w 6891715"/>
                <a:gd name="connsiteY812" fmla="*/ 5030161 h 6367455"/>
                <a:gd name="connsiteX813" fmla="*/ 3039978 w 6891715"/>
                <a:gd name="connsiteY813" fmla="*/ 5022173 h 6367455"/>
                <a:gd name="connsiteX814" fmla="*/ 3038438 w 6891715"/>
                <a:gd name="connsiteY814" fmla="*/ 5013877 h 6367455"/>
                <a:gd name="connsiteX815" fmla="*/ 3081196 w 6891715"/>
                <a:gd name="connsiteY815" fmla="*/ 4995851 h 6367455"/>
                <a:gd name="connsiteX816" fmla="*/ 3089628 w 6891715"/>
                <a:gd name="connsiteY816" fmla="*/ 5007599 h 6367455"/>
                <a:gd name="connsiteX817" fmla="*/ 3094000 w 6891715"/>
                <a:gd name="connsiteY817" fmla="*/ 5013314 h 6367455"/>
                <a:gd name="connsiteX818" fmla="*/ 3077761 w 6891715"/>
                <a:gd name="connsiteY818" fmla="*/ 5004106 h 6367455"/>
                <a:gd name="connsiteX819" fmla="*/ 3074950 w 6891715"/>
                <a:gd name="connsiteY819" fmla="*/ 4998708 h 6367455"/>
                <a:gd name="connsiteX820" fmla="*/ 6495127 w 6891715"/>
                <a:gd name="connsiteY820" fmla="*/ 4986728 h 6367455"/>
                <a:gd name="connsiteX821" fmla="*/ 6506559 w 6891715"/>
                <a:gd name="connsiteY821" fmla="*/ 4995299 h 6367455"/>
                <a:gd name="connsiteX822" fmla="*/ 6517991 w 6891715"/>
                <a:gd name="connsiteY822" fmla="*/ 4992442 h 6367455"/>
                <a:gd name="connsiteX823" fmla="*/ 6525612 w 6891715"/>
                <a:gd name="connsiteY823" fmla="*/ 4997204 h 6367455"/>
                <a:gd name="connsiteX824" fmla="*/ 6540537 w 6891715"/>
                <a:gd name="connsiteY824" fmla="*/ 4999426 h 6367455"/>
                <a:gd name="connsiteX825" fmla="*/ 6557050 w 6891715"/>
                <a:gd name="connsiteY825" fmla="*/ 5002918 h 6367455"/>
                <a:gd name="connsiteX826" fmla="*/ 6561450 w 6891715"/>
                <a:gd name="connsiteY826" fmla="*/ 5001033 h 6367455"/>
                <a:gd name="connsiteX827" fmla="*/ 6527292 w 6891715"/>
                <a:gd name="connsiteY827" fmla="*/ 5071939 h 6367455"/>
                <a:gd name="connsiteX828" fmla="*/ 6524977 w 6891715"/>
                <a:gd name="connsiteY828" fmla="*/ 5069582 h 6367455"/>
                <a:gd name="connsiteX829" fmla="*/ 6514815 w 6891715"/>
                <a:gd name="connsiteY829" fmla="*/ 5041964 h 6367455"/>
                <a:gd name="connsiteX830" fmla="*/ 6504336 w 6891715"/>
                <a:gd name="connsiteY830" fmla="*/ 5039424 h 6367455"/>
                <a:gd name="connsiteX831" fmla="*/ 6495762 w 6891715"/>
                <a:gd name="connsiteY831" fmla="*/ 5044821 h 6367455"/>
                <a:gd name="connsiteX832" fmla="*/ 6487506 w 6891715"/>
                <a:gd name="connsiteY832" fmla="*/ 5041329 h 6367455"/>
                <a:gd name="connsiteX833" fmla="*/ 6486553 w 6891715"/>
                <a:gd name="connsiteY833" fmla="*/ 5030536 h 6367455"/>
                <a:gd name="connsiteX834" fmla="*/ 6470993 w 6891715"/>
                <a:gd name="connsiteY834" fmla="*/ 5017520 h 6367455"/>
                <a:gd name="connsiteX835" fmla="*/ 6473534 w 6891715"/>
                <a:gd name="connsiteY835" fmla="*/ 4998791 h 6367455"/>
                <a:gd name="connsiteX836" fmla="*/ 6484648 w 6891715"/>
                <a:gd name="connsiteY836" fmla="*/ 4994981 h 6367455"/>
                <a:gd name="connsiteX837" fmla="*/ 3034945 w 6891715"/>
                <a:gd name="connsiteY837" fmla="*/ 4948226 h 6367455"/>
                <a:gd name="connsiteX838" fmla="*/ 3042883 w 6891715"/>
                <a:gd name="connsiteY838" fmla="*/ 4949174 h 6367455"/>
                <a:gd name="connsiteX839" fmla="*/ 3044153 w 6891715"/>
                <a:gd name="connsiteY839" fmla="*/ 4962446 h 6367455"/>
                <a:gd name="connsiteX840" fmla="*/ 3048915 w 6891715"/>
                <a:gd name="connsiteY840" fmla="*/ 4968133 h 6367455"/>
                <a:gd name="connsiteX841" fmla="*/ 3055265 w 6891715"/>
                <a:gd name="connsiteY841" fmla="*/ 4979509 h 6367455"/>
                <a:gd name="connsiteX842" fmla="*/ 3060663 w 6891715"/>
                <a:gd name="connsiteY842" fmla="*/ 5014901 h 6367455"/>
                <a:gd name="connsiteX843" fmla="*/ 3054313 w 6891715"/>
                <a:gd name="connsiteY843" fmla="*/ 5014269 h 6367455"/>
                <a:gd name="connsiteX844" fmla="*/ 3049868 w 6891715"/>
                <a:gd name="connsiteY844" fmla="*/ 5008581 h 6367455"/>
                <a:gd name="connsiteX845" fmla="*/ 3040342 w 6891715"/>
                <a:gd name="connsiteY845" fmla="*/ 4999101 h 6367455"/>
                <a:gd name="connsiteX846" fmla="*/ 3036850 w 6891715"/>
                <a:gd name="connsiteY846" fmla="*/ 4987725 h 6367455"/>
                <a:gd name="connsiteX847" fmla="*/ 3039072 w 6891715"/>
                <a:gd name="connsiteY847" fmla="*/ 4981405 h 6367455"/>
                <a:gd name="connsiteX848" fmla="*/ 3044788 w 6891715"/>
                <a:gd name="connsiteY848" fmla="*/ 4985829 h 6367455"/>
                <a:gd name="connsiteX849" fmla="*/ 3046058 w 6891715"/>
                <a:gd name="connsiteY849" fmla="*/ 4981405 h 6367455"/>
                <a:gd name="connsiteX850" fmla="*/ 3046058 w 6891715"/>
                <a:gd name="connsiteY850" fmla="*/ 4972241 h 6367455"/>
                <a:gd name="connsiteX851" fmla="*/ 3033675 w 6891715"/>
                <a:gd name="connsiteY851" fmla="*/ 4958022 h 6367455"/>
                <a:gd name="connsiteX852" fmla="*/ 3060662 w 6891715"/>
                <a:gd name="connsiteY852" fmla="*/ 4941876 h 6367455"/>
                <a:gd name="connsiteX853" fmla="*/ 3066377 w 6891715"/>
                <a:gd name="connsiteY853" fmla="*/ 4941876 h 6367455"/>
                <a:gd name="connsiteX854" fmla="*/ 3081300 w 6891715"/>
                <a:gd name="connsiteY854" fmla="*/ 4964101 h 6367455"/>
                <a:gd name="connsiteX855" fmla="*/ 3086062 w 6891715"/>
                <a:gd name="connsiteY855" fmla="*/ 4968228 h 6367455"/>
                <a:gd name="connsiteX856" fmla="*/ 3081935 w 6891715"/>
                <a:gd name="connsiteY856" fmla="*/ 4974578 h 6367455"/>
                <a:gd name="connsiteX857" fmla="*/ 3089872 w 6891715"/>
                <a:gd name="connsiteY857" fmla="*/ 4983786 h 6367455"/>
                <a:gd name="connsiteX858" fmla="*/ 3097175 w 6891715"/>
                <a:gd name="connsiteY858" fmla="*/ 4999026 h 6367455"/>
                <a:gd name="connsiteX859" fmla="*/ 3094317 w 6891715"/>
                <a:gd name="connsiteY859" fmla="*/ 4994263 h 6367455"/>
                <a:gd name="connsiteX860" fmla="*/ 3087967 w 6891715"/>
                <a:gd name="connsiteY860" fmla="*/ 4991406 h 6367455"/>
                <a:gd name="connsiteX861" fmla="*/ 3075902 w 6891715"/>
                <a:gd name="connsiteY861" fmla="*/ 4984738 h 6367455"/>
                <a:gd name="connsiteX862" fmla="*/ 3072092 w 6891715"/>
                <a:gd name="connsiteY862" fmla="*/ 4972673 h 6367455"/>
                <a:gd name="connsiteX863" fmla="*/ 3068917 w 6891715"/>
                <a:gd name="connsiteY863" fmla="*/ 4972038 h 6367455"/>
                <a:gd name="connsiteX864" fmla="*/ 3054312 w 6891715"/>
                <a:gd name="connsiteY864" fmla="*/ 4962196 h 6367455"/>
                <a:gd name="connsiteX865" fmla="*/ 3052725 w 6891715"/>
                <a:gd name="connsiteY865" fmla="*/ 4951083 h 6367455"/>
                <a:gd name="connsiteX866" fmla="*/ 3060662 w 6891715"/>
                <a:gd name="connsiteY866" fmla="*/ 4950448 h 6367455"/>
                <a:gd name="connsiteX867" fmla="*/ 6600872 w 6891715"/>
                <a:gd name="connsiteY867" fmla="*/ 4906095 h 6367455"/>
                <a:gd name="connsiteX868" fmla="*/ 6598649 w 6891715"/>
                <a:gd name="connsiteY868" fmla="*/ 4911492 h 6367455"/>
                <a:gd name="connsiteX869" fmla="*/ 6602058 w 6891715"/>
                <a:gd name="connsiteY869" fmla="*/ 4916735 h 6367455"/>
                <a:gd name="connsiteX870" fmla="*/ 6570401 w 6891715"/>
                <a:gd name="connsiteY870" fmla="*/ 4982451 h 6367455"/>
                <a:gd name="connsiteX871" fmla="*/ 6569434 w 6891715"/>
                <a:gd name="connsiteY871" fmla="*/ 4982283 h 6367455"/>
                <a:gd name="connsiteX872" fmla="*/ 6564036 w 6891715"/>
                <a:gd name="connsiteY872" fmla="*/ 4977839 h 6367455"/>
                <a:gd name="connsiteX873" fmla="*/ 6564354 w 6891715"/>
                <a:gd name="connsiteY873" fmla="*/ 4967363 h 6367455"/>
                <a:gd name="connsiteX874" fmla="*/ 6569752 w 6891715"/>
                <a:gd name="connsiteY874" fmla="*/ 4961332 h 6367455"/>
                <a:gd name="connsiteX875" fmla="*/ 6573563 w 6891715"/>
                <a:gd name="connsiteY875" fmla="*/ 4943237 h 6367455"/>
                <a:gd name="connsiteX876" fmla="*/ 6567212 w 6891715"/>
                <a:gd name="connsiteY876" fmla="*/ 4935936 h 6367455"/>
                <a:gd name="connsiteX877" fmla="*/ 6568799 w 6891715"/>
                <a:gd name="connsiteY877" fmla="*/ 4924190 h 6367455"/>
                <a:gd name="connsiteX878" fmla="*/ 6582772 w 6891715"/>
                <a:gd name="connsiteY878" fmla="*/ 4909905 h 6367455"/>
                <a:gd name="connsiteX879" fmla="*/ 4951102 w 6891715"/>
                <a:gd name="connsiteY879" fmla="*/ 4806942 h 6367455"/>
                <a:gd name="connsiteX880" fmla="*/ 4954554 w 6891715"/>
                <a:gd name="connsiteY880" fmla="*/ 4813479 h 6367455"/>
                <a:gd name="connsiteX881" fmla="*/ 4953518 w 6891715"/>
                <a:gd name="connsiteY881" fmla="*/ 4818055 h 6367455"/>
                <a:gd name="connsiteX882" fmla="*/ 4946616 w 6891715"/>
                <a:gd name="connsiteY882" fmla="*/ 4810210 h 6367455"/>
                <a:gd name="connsiteX883" fmla="*/ 5054566 w 6891715"/>
                <a:gd name="connsiteY883" fmla="*/ 4779954 h 6367455"/>
                <a:gd name="connsiteX884" fmla="*/ 5046311 w 6891715"/>
                <a:gd name="connsiteY884" fmla="*/ 4792539 h 6367455"/>
                <a:gd name="connsiteX885" fmla="*/ 5039961 w 6891715"/>
                <a:gd name="connsiteY885" fmla="*/ 4814879 h 6367455"/>
                <a:gd name="connsiteX886" fmla="*/ 5029166 w 6891715"/>
                <a:gd name="connsiteY886" fmla="*/ 4805125 h 6367455"/>
                <a:gd name="connsiteX887" fmla="*/ 5032341 w 6891715"/>
                <a:gd name="connsiteY887" fmla="*/ 4797888 h 6367455"/>
                <a:gd name="connsiteX888" fmla="*/ 5048533 w 6891715"/>
                <a:gd name="connsiteY888" fmla="*/ 4785303 h 6367455"/>
                <a:gd name="connsiteX889" fmla="*/ 4546749 w 6891715"/>
                <a:gd name="connsiteY889" fmla="*/ 4760722 h 6367455"/>
                <a:gd name="connsiteX890" fmla="*/ 4546260 w 6891715"/>
                <a:gd name="connsiteY890" fmla="*/ 4761212 h 6367455"/>
                <a:gd name="connsiteX891" fmla="*/ 4546884 w 6891715"/>
                <a:gd name="connsiteY891" fmla="*/ 4760899 h 6367455"/>
                <a:gd name="connsiteX892" fmla="*/ 5140291 w 6891715"/>
                <a:gd name="connsiteY892" fmla="*/ 4749792 h 6367455"/>
                <a:gd name="connsiteX893" fmla="*/ 5127591 w 6891715"/>
                <a:gd name="connsiteY893" fmla="*/ 4759317 h 6367455"/>
                <a:gd name="connsiteX894" fmla="*/ 5130477 w 6891715"/>
                <a:gd name="connsiteY894" fmla="*/ 4751021 h 6367455"/>
                <a:gd name="connsiteX895" fmla="*/ 6342270 w 6891715"/>
                <a:gd name="connsiteY895" fmla="*/ 4710093 h 6367455"/>
                <a:gd name="connsiteX896" fmla="*/ 6339836 w 6891715"/>
                <a:gd name="connsiteY896" fmla="*/ 4714047 h 6367455"/>
                <a:gd name="connsiteX897" fmla="*/ 6301729 w 6891715"/>
                <a:gd name="connsiteY897" fmla="*/ 4718809 h 6367455"/>
                <a:gd name="connsiteX898" fmla="*/ 6300459 w 6891715"/>
                <a:gd name="connsiteY898" fmla="*/ 4737220 h 6367455"/>
                <a:gd name="connsiteX899" fmla="*/ 6300488 w 6891715"/>
                <a:gd name="connsiteY899" fmla="*/ 4737235 h 6367455"/>
                <a:gd name="connsiteX900" fmla="*/ 6301738 w 6891715"/>
                <a:gd name="connsiteY900" fmla="*/ 4719118 h 6367455"/>
                <a:gd name="connsiteX901" fmla="*/ 6339844 w 6891715"/>
                <a:gd name="connsiteY901" fmla="*/ 4714356 h 6367455"/>
                <a:gd name="connsiteX902" fmla="*/ 6342384 w 6891715"/>
                <a:gd name="connsiteY902" fmla="*/ 4710229 h 6367455"/>
                <a:gd name="connsiteX903" fmla="*/ 1472534 w 6891715"/>
                <a:gd name="connsiteY903" fmla="*/ 4375142 h 6367455"/>
                <a:gd name="connsiteX904" fmla="*/ 1482060 w 6891715"/>
                <a:gd name="connsiteY904" fmla="*/ 4376139 h 6367455"/>
                <a:gd name="connsiteX905" fmla="*/ 1487457 w 6891715"/>
                <a:gd name="connsiteY905" fmla="*/ 4385110 h 6367455"/>
                <a:gd name="connsiteX906" fmla="*/ 1484282 w 6891715"/>
                <a:gd name="connsiteY906" fmla="*/ 4388433 h 6367455"/>
                <a:gd name="connsiteX907" fmla="*/ 1476662 w 6891715"/>
                <a:gd name="connsiteY907" fmla="*/ 4385110 h 6367455"/>
                <a:gd name="connsiteX908" fmla="*/ 1467137 w 6891715"/>
                <a:gd name="connsiteY908" fmla="*/ 4389430 h 6367455"/>
                <a:gd name="connsiteX909" fmla="*/ 1465232 w 6891715"/>
                <a:gd name="connsiteY909" fmla="*/ 4381787 h 6367455"/>
                <a:gd name="connsiteX910" fmla="*/ 1435070 w 6891715"/>
                <a:gd name="connsiteY910" fmla="*/ 4357679 h 6367455"/>
                <a:gd name="connsiteX911" fmla="*/ 1446184 w 6891715"/>
                <a:gd name="connsiteY911" fmla="*/ 4359584 h 6367455"/>
                <a:gd name="connsiteX912" fmla="*/ 1443096 w 6891715"/>
                <a:gd name="connsiteY912" fmla="*/ 4363711 h 6367455"/>
                <a:gd name="connsiteX913" fmla="*/ 1435996 w 6891715"/>
                <a:gd name="connsiteY913" fmla="*/ 4364029 h 6367455"/>
                <a:gd name="connsiteX914" fmla="*/ 1538093 w 6891715"/>
                <a:gd name="connsiteY914" fmla="*/ 4154476 h 6367455"/>
                <a:gd name="connsiteX915" fmla="*/ 1543523 w 6891715"/>
                <a:gd name="connsiteY915" fmla="*/ 4158725 h 6367455"/>
                <a:gd name="connsiteX916" fmla="*/ 1561405 w 6891715"/>
                <a:gd name="connsiteY916" fmla="*/ 4162647 h 6367455"/>
                <a:gd name="connsiteX917" fmla="*/ 1566834 w 6891715"/>
                <a:gd name="connsiteY917" fmla="*/ 4170491 h 6367455"/>
                <a:gd name="connsiteX918" fmla="*/ 1564918 w 6891715"/>
                <a:gd name="connsiteY918" fmla="*/ 4178008 h 6367455"/>
                <a:gd name="connsiteX919" fmla="*/ 1557251 w 6891715"/>
                <a:gd name="connsiteY919" fmla="*/ 4185526 h 6367455"/>
                <a:gd name="connsiteX920" fmla="*/ 1549910 w 6891715"/>
                <a:gd name="connsiteY920" fmla="*/ 4187814 h 6367455"/>
                <a:gd name="connsiteX921" fmla="*/ 1525320 w 6891715"/>
                <a:gd name="connsiteY921" fmla="*/ 4175067 h 6367455"/>
                <a:gd name="connsiteX922" fmla="*/ 1511272 w 6891715"/>
                <a:gd name="connsiteY922" fmla="*/ 4175067 h 6367455"/>
                <a:gd name="connsiteX923" fmla="*/ 1515740 w 6891715"/>
                <a:gd name="connsiteY923" fmla="*/ 4171798 h 6367455"/>
                <a:gd name="connsiteX924" fmla="*/ 2133803 w 6891715"/>
                <a:gd name="connsiteY924" fmla="*/ 3771889 h 6367455"/>
                <a:gd name="connsiteX925" fmla="*/ 2135150 w 6891715"/>
                <a:gd name="connsiteY925" fmla="*/ 3783636 h 6367455"/>
                <a:gd name="connsiteX926" fmla="*/ 2131782 w 6891715"/>
                <a:gd name="connsiteY926" fmla="*/ 3794114 h 6367455"/>
                <a:gd name="connsiteX927" fmla="*/ 2129762 w 6891715"/>
                <a:gd name="connsiteY927" fmla="*/ 3813164 h 6367455"/>
                <a:gd name="connsiteX928" fmla="*/ 2112925 w 6891715"/>
                <a:gd name="connsiteY928" fmla="*/ 3813164 h 6367455"/>
                <a:gd name="connsiteX929" fmla="*/ 2114609 w 6891715"/>
                <a:gd name="connsiteY929" fmla="*/ 3788081 h 6367455"/>
                <a:gd name="connsiteX930" fmla="*/ 2124711 w 6891715"/>
                <a:gd name="connsiteY930" fmla="*/ 3775381 h 6367455"/>
                <a:gd name="connsiteX931" fmla="*/ 2166583 w 6891715"/>
                <a:gd name="connsiteY931" fmla="*/ 3746489 h 6367455"/>
                <a:gd name="connsiteX932" fmla="*/ 2171663 w 6891715"/>
                <a:gd name="connsiteY932" fmla="*/ 3748735 h 6367455"/>
                <a:gd name="connsiteX933" fmla="*/ 2153883 w 6891715"/>
                <a:gd name="connsiteY933" fmla="*/ 3759324 h 6367455"/>
                <a:gd name="connsiteX934" fmla="*/ 2146263 w 6891715"/>
                <a:gd name="connsiteY934" fmla="*/ 3767988 h 6367455"/>
                <a:gd name="connsiteX935" fmla="*/ 2140230 w 6891715"/>
                <a:gd name="connsiteY935" fmla="*/ 3776652 h 6367455"/>
                <a:gd name="connsiteX936" fmla="*/ 2136738 w 6891715"/>
                <a:gd name="connsiteY936" fmla="*/ 3766705 h 6367455"/>
                <a:gd name="connsiteX937" fmla="*/ 2146263 w 6891715"/>
                <a:gd name="connsiteY937" fmla="*/ 3757078 h 6367455"/>
                <a:gd name="connsiteX938" fmla="*/ 1246315 w 6891715"/>
                <a:gd name="connsiteY938" fmla="*/ 3744901 h 6367455"/>
                <a:gd name="connsiteX939" fmla="*/ 1253753 w 6891715"/>
                <a:gd name="connsiteY939" fmla="*/ 3753473 h 6367455"/>
                <a:gd name="connsiteX940" fmla="*/ 1263448 w 6891715"/>
                <a:gd name="connsiteY940" fmla="*/ 3760458 h 6367455"/>
                <a:gd name="connsiteX941" fmla="*/ 1273144 w 6891715"/>
                <a:gd name="connsiteY941" fmla="*/ 3759506 h 6367455"/>
                <a:gd name="connsiteX942" fmla="*/ 1263448 w 6891715"/>
                <a:gd name="connsiteY942" fmla="*/ 3772206 h 6367455"/>
                <a:gd name="connsiteX943" fmla="*/ 1258277 w 6891715"/>
                <a:gd name="connsiteY943" fmla="*/ 3783953 h 6367455"/>
                <a:gd name="connsiteX944" fmla="*/ 1250844 w 6891715"/>
                <a:gd name="connsiteY944" fmla="*/ 3789351 h 6367455"/>
                <a:gd name="connsiteX945" fmla="*/ 1222724 w 6891715"/>
                <a:gd name="connsiteY945" fmla="*/ 3780143 h 6367455"/>
                <a:gd name="connsiteX946" fmla="*/ 1219167 w 6891715"/>
                <a:gd name="connsiteY946" fmla="*/ 3767443 h 6367455"/>
                <a:gd name="connsiteX947" fmla="*/ 1225632 w 6891715"/>
                <a:gd name="connsiteY947" fmla="*/ 3765221 h 6367455"/>
                <a:gd name="connsiteX948" fmla="*/ 1222400 w 6891715"/>
                <a:gd name="connsiteY948" fmla="*/ 3762046 h 6367455"/>
                <a:gd name="connsiteX949" fmla="*/ 1220461 w 6891715"/>
                <a:gd name="connsiteY949" fmla="*/ 3748393 h 6367455"/>
                <a:gd name="connsiteX950" fmla="*/ 2215160 w 6891715"/>
                <a:gd name="connsiteY950" fmla="*/ 3730614 h 6367455"/>
                <a:gd name="connsiteX951" fmla="*/ 2216113 w 6891715"/>
                <a:gd name="connsiteY951" fmla="*/ 3734660 h 6367455"/>
                <a:gd name="connsiteX952" fmla="*/ 2207540 w 6891715"/>
                <a:gd name="connsiteY952" fmla="*/ 3735594 h 6367455"/>
                <a:gd name="connsiteX953" fmla="*/ 2194840 w 6891715"/>
                <a:gd name="connsiteY953" fmla="*/ 3739952 h 6367455"/>
                <a:gd name="connsiteX954" fmla="*/ 2188490 w 6891715"/>
                <a:gd name="connsiteY954" fmla="*/ 3744933 h 6367455"/>
                <a:gd name="connsiteX955" fmla="*/ 2178330 w 6891715"/>
                <a:gd name="connsiteY955" fmla="*/ 3746489 h 6367455"/>
                <a:gd name="connsiteX956" fmla="*/ 2171663 w 6891715"/>
                <a:gd name="connsiteY956" fmla="*/ 3739330 h 6367455"/>
                <a:gd name="connsiteX957" fmla="*/ 2200238 w 6891715"/>
                <a:gd name="connsiteY957" fmla="*/ 3732482 h 6367455"/>
                <a:gd name="connsiteX958" fmla="*/ 2265326 w 6891715"/>
                <a:gd name="connsiteY958" fmla="*/ 3727439 h 6367455"/>
                <a:gd name="connsiteX959" fmla="*/ 2248622 w 6891715"/>
                <a:gd name="connsiteY959" fmla="*/ 3736964 h 6367455"/>
                <a:gd name="connsiteX960" fmla="*/ 2235070 w 6891715"/>
                <a:gd name="connsiteY960" fmla="*/ 3735232 h 6367455"/>
                <a:gd name="connsiteX961" fmla="*/ 2222463 w 6891715"/>
                <a:gd name="connsiteY961" fmla="*/ 3736387 h 6367455"/>
                <a:gd name="connsiteX962" fmla="*/ 2227821 w 6891715"/>
                <a:gd name="connsiteY962" fmla="*/ 3730614 h 6367455"/>
                <a:gd name="connsiteX963" fmla="*/ 2243579 w 6891715"/>
                <a:gd name="connsiteY963" fmla="*/ 3730325 h 6367455"/>
                <a:gd name="connsiteX964" fmla="*/ 2256816 w 6891715"/>
                <a:gd name="connsiteY964" fmla="*/ 3729171 h 6367455"/>
                <a:gd name="connsiteX965" fmla="*/ 2293901 w 6891715"/>
                <a:gd name="connsiteY965" fmla="*/ 3721089 h 6367455"/>
                <a:gd name="connsiteX966" fmla="*/ 2284247 w 6891715"/>
                <a:gd name="connsiteY966" fmla="*/ 3726436 h 6367455"/>
                <a:gd name="connsiteX967" fmla="*/ 2270088 w 6891715"/>
                <a:gd name="connsiteY967" fmla="*/ 3733789 h 6367455"/>
                <a:gd name="connsiteX968" fmla="*/ 2275558 w 6891715"/>
                <a:gd name="connsiteY968" fmla="*/ 3723763 h 6367455"/>
                <a:gd name="connsiteX969" fmla="*/ 2314928 w 6891715"/>
                <a:gd name="connsiteY969" fmla="*/ 3706801 h 6367455"/>
                <a:gd name="connsiteX970" fmla="*/ 2327813 w 6891715"/>
                <a:gd name="connsiteY970" fmla="*/ 3706801 h 6367455"/>
                <a:gd name="connsiteX971" fmla="*/ 2332000 w 6891715"/>
                <a:gd name="connsiteY971" fmla="*/ 3711192 h 6367455"/>
                <a:gd name="connsiteX972" fmla="*/ 2322337 w 6891715"/>
                <a:gd name="connsiteY972" fmla="*/ 3713556 h 6367455"/>
                <a:gd name="connsiteX973" fmla="*/ 2315251 w 6891715"/>
                <a:gd name="connsiteY973" fmla="*/ 3722676 h 6367455"/>
                <a:gd name="connsiteX974" fmla="*/ 2309775 w 6891715"/>
                <a:gd name="connsiteY974" fmla="*/ 3715921 h 6367455"/>
                <a:gd name="connsiteX975" fmla="*/ 2362163 w 6891715"/>
                <a:gd name="connsiteY975" fmla="*/ 3689339 h 6367455"/>
                <a:gd name="connsiteX976" fmla="*/ 2358194 w 6891715"/>
                <a:gd name="connsiteY976" fmla="*/ 3694310 h 6367455"/>
                <a:gd name="connsiteX977" fmla="*/ 2338350 w 6891715"/>
                <a:gd name="connsiteY977" fmla="*/ 3700452 h 6367455"/>
                <a:gd name="connsiteX978" fmla="*/ 2351579 w 6891715"/>
                <a:gd name="connsiteY978" fmla="*/ 3693433 h 6367455"/>
                <a:gd name="connsiteX979" fmla="*/ 2392325 w 6891715"/>
                <a:gd name="connsiteY979" fmla="*/ 3682989 h 6367455"/>
                <a:gd name="connsiteX980" fmla="*/ 2388983 w 6891715"/>
                <a:gd name="connsiteY980" fmla="*/ 3687752 h 6367455"/>
                <a:gd name="connsiteX981" fmla="*/ 2373275 w 6891715"/>
                <a:gd name="connsiteY981" fmla="*/ 3685187 h 6367455"/>
                <a:gd name="connsiteX982" fmla="*/ 2415017 w 6891715"/>
                <a:gd name="connsiteY982" fmla="*/ 3681401 h 6367455"/>
                <a:gd name="connsiteX983" fmla="*/ 2422488 w 6891715"/>
                <a:gd name="connsiteY983" fmla="*/ 3682866 h 6367455"/>
                <a:gd name="connsiteX984" fmla="*/ 2406613 w 6891715"/>
                <a:gd name="connsiteY984" fmla="*/ 3684576 h 6367455"/>
                <a:gd name="connsiteX985" fmla="*/ 2985194 w 6891715"/>
                <a:gd name="connsiteY985" fmla="*/ 3619489 h 6367455"/>
                <a:gd name="connsiteX986" fmla="*/ 3001933 w 6891715"/>
                <a:gd name="connsiteY986" fmla="*/ 3643179 h 6367455"/>
                <a:gd name="connsiteX987" fmla="*/ 3012555 w 6891715"/>
                <a:gd name="connsiteY987" fmla="*/ 3653563 h 6367455"/>
                <a:gd name="connsiteX988" fmla="*/ 3031868 w 6891715"/>
                <a:gd name="connsiteY988" fmla="*/ 3655835 h 6367455"/>
                <a:gd name="connsiteX989" fmla="*/ 3043778 w 6891715"/>
                <a:gd name="connsiteY989" fmla="*/ 3654212 h 6367455"/>
                <a:gd name="connsiteX990" fmla="*/ 3041525 w 6891715"/>
                <a:gd name="connsiteY990" fmla="*/ 3658756 h 6367455"/>
                <a:gd name="connsiteX991" fmla="*/ 3047963 w 6891715"/>
                <a:gd name="connsiteY991" fmla="*/ 3678227 h 6367455"/>
                <a:gd name="connsiteX992" fmla="*/ 3036375 w 6891715"/>
                <a:gd name="connsiteY992" fmla="*/ 3670438 h 6367455"/>
                <a:gd name="connsiteX993" fmla="*/ 3022212 w 6891715"/>
                <a:gd name="connsiteY993" fmla="*/ 3667518 h 6367455"/>
                <a:gd name="connsiteX994" fmla="*/ 3011589 w 6891715"/>
                <a:gd name="connsiteY994" fmla="*/ 3675306 h 6367455"/>
                <a:gd name="connsiteX995" fmla="*/ 3000645 w 6891715"/>
                <a:gd name="connsiteY995" fmla="*/ 3667518 h 6367455"/>
                <a:gd name="connsiteX996" fmla="*/ 3000001 w 6891715"/>
                <a:gd name="connsiteY996" fmla="*/ 3667193 h 6367455"/>
                <a:gd name="connsiteX997" fmla="*/ 2997426 w 6891715"/>
                <a:gd name="connsiteY997" fmla="*/ 3665895 h 6367455"/>
                <a:gd name="connsiteX998" fmla="*/ 2995495 w 6891715"/>
                <a:gd name="connsiteY998" fmla="*/ 3663624 h 6367455"/>
                <a:gd name="connsiteX999" fmla="*/ 2994529 w 6891715"/>
                <a:gd name="connsiteY999" fmla="*/ 3662650 h 6367455"/>
                <a:gd name="connsiteX1000" fmla="*/ 2994207 w 6891715"/>
                <a:gd name="connsiteY1000" fmla="*/ 3661027 h 6367455"/>
                <a:gd name="connsiteX1001" fmla="*/ 2995173 w 6891715"/>
                <a:gd name="connsiteY1001" fmla="*/ 3651292 h 6367455"/>
                <a:gd name="connsiteX1002" fmla="*/ 2995495 w 6891715"/>
                <a:gd name="connsiteY1002" fmla="*/ 3644152 h 6367455"/>
                <a:gd name="connsiteX1003" fmla="*/ 2987770 w 6891715"/>
                <a:gd name="connsiteY1003" fmla="*/ 3639934 h 6367455"/>
                <a:gd name="connsiteX1004" fmla="*/ 2978113 w 6891715"/>
                <a:gd name="connsiteY1004" fmla="*/ 3632145 h 6367455"/>
                <a:gd name="connsiteX1005" fmla="*/ 720699 w 6891715"/>
                <a:gd name="connsiteY1005" fmla="*/ 3606789 h 6367455"/>
                <a:gd name="connsiteX1006" fmla="*/ 731812 w 6891715"/>
                <a:gd name="connsiteY1006" fmla="*/ 3609057 h 6367455"/>
                <a:gd name="connsiteX1007" fmla="*/ 730831 w 6891715"/>
                <a:gd name="connsiteY1007" fmla="*/ 3622664 h 6367455"/>
                <a:gd name="connsiteX1008" fmla="*/ 721027 w 6891715"/>
                <a:gd name="connsiteY1008" fmla="*/ 3617480 h 6367455"/>
                <a:gd name="connsiteX1009" fmla="*/ 720699 w 6891715"/>
                <a:gd name="connsiteY1009" fmla="*/ 3606789 h 6367455"/>
                <a:gd name="connsiteX1010" fmla="*/ 1246157 w 6891715"/>
                <a:gd name="connsiteY1010" fmla="*/ 3590917 h 6367455"/>
                <a:gd name="connsiteX1011" fmla="*/ 1252507 w 6891715"/>
                <a:gd name="connsiteY1011" fmla="*/ 3593139 h 6367455"/>
                <a:gd name="connsiteX1012" fmla="*/ 1244887 w 6891715"/>
                <a:gd name="connsiteY1012" fmla="*/ 3604569 h 6367455"/>
                <a:gd name="connsiteX1013" fmla="*/ 1247109 w 6891715"/>
                <a:gd name="connsiteY1013" fmla="*/ 3615999 h 6367455"/>
                <a:gd name="connsiteX1014" fmla="*/ 1242030 w 6891715"/>
                <a:gd name="connsiteY1014" fmla="*/ 3631874 h 6367455"/>
                <a:gd name="connsiteX1015" fmla="*/ 1231552 w 6891715"/>
                <a:gd name="connsiteY1015" fmla="*/ 3641399 h 6367455"/>
                <a:gd name="connsiteX1016" fmla="*/ 1216630 w 6891715"/>
                <a:gd name="connsiteY1016" fmla="*/ 3640764 h 6367455"/>
                <a:gd name="connsiteX1017" fmla="*/ 1208057 w 6891715"/>
                <a:gd name="connsiteY1017" fmla="*/ 3644892 h 6367455"/>
                <a:gd name="connsiteX1018" fmla="*/ 1208057 w 6891715"/>
                <a:gd name="connsiteY1018" fmla="*/ 3636637 h 6367455"/>
                <a:gd name="connsiteX1019" fmla="*/ 1218852 w 6891715"/>
                <a:gd name="connsiteY1019" fmla="*/ 3627112 h 6367455"/>
                <a:gd name="connsiteX1020" fmla="*/ 1229012 w 6891715"/>
                <a:gd name="connsiteY1020" fmla="*/ 3599489 h 6367455"/>
                <a:gd name="connsiteX1021" fmla="*/ 2722963 w 6891715"/>
                <a:gd name="connsiteY1021" fmla="*/ 3559164 h 6367455"/>
                <a:gd name="connsiteX1022" fmla="*/ 2736813 w 6891715"/>
                <a:gd name="connsiteY1022" fmla="*/ 3571070 h 6367455"/>
                <a:gd name="connsiteX1023" fmla="*/ 2734558 w 6891715"/>
                <a:gd name="connsiteY1023" fmla="*/ 3579759 h 6367455"/>
                <a:gd name="connsiteX1024" fmla="*/ 2724251 w 6891715"/>
                <a:gd name="connsiteY1024" fmla="*/ 3582977 h 6367455"/>
                <a:gd name="connsiteX1025" fmla="*/ 2714588 w 6891715"/>
                <a:gd name="connsiteY1025" fmla="*/ 3577506 h 6367455"/>
                <a:gd name="connsiteX1026" fmla="*/ 2715232 w 6891715"/>
                <a:gd name="connsiteY1026" fmla="*/ 3560773 h 6367455"/>
                <a:gd name="connsiteX1027" fmla="*/ 2492338 w 6891715"/>
                <a:gd name="connsiteY1027" fmla="*/ 3549639 h 6367455"/>
                <a:gd name="connsiteX1028" fmla="*/ 2485435 w 6891715"/>
                <a:gd name="connsiteY1028" fmla="*/ 3560752 h 6367455"/>
                <a:gd name="connsiteX1029" fmla="*/ 2484400 w 6891715"/>
                <a:gd name="connsiteY1029" fmla="*/ 3551741 h 6367455"/>
                <a:gd name="connsiteX1030" fmla="*/ 2463763 w 6891715"/>
                <a:gd name="connsiteY1030" fmla="*/ 3543289 h 6367455"/>
                <a:gd name="connsiteX1031" fmla="*/ 2473288 w 6891715"/>
                <a:gd name="connsiteY1031" fmla="*/ 3549484 h 6367455"/>
                <a:gd name="connsiteX1032" fmla="*/ 2469760 w 6891715"/>
                <a:gd name="connsiteY1032" fmla="*/ 3555989 h 6367455"/>
                <a:gd name="connsiteX1033" fmla="*/ 2922455 w 6891715"/>
                <a:gd name="connsiteY1033" fmla="*/ 3533764 h 6367455"/>
                <a:gd name="connsiteX1034" fmla="*/ 2937199 w 6891715"/>
                <a:gd name="connsiteY1034" fmla="*/ 3536647 h 6367455"/>
                <a:gd name="connsiteX1035" fmla="*/ 2937199 w 6891715"/>
                <a:gd name="connsiteY1035" fmla="*/ 3548500 h 6367455"/>
                <a:gd name="connsiteX1036" fmla="*/ 2943473 w 6891715"/>
                <a:gd name="connsiteY1036" fmla="*/ 3553946 h 6367455"/>
                <a:gd name="connsiteX1037" fmla="*/ 2956021 w 6891715"/>
                <a:gd name="connsiteY1037" fmla="*/ 3552665 h 6367455"/>
                <a:gd name="connsiteX1038" fmla="*/ 2961354 w 6891715"/>
                <a:gd name="connsiteY1038" fmla="*/ 3560033 h 6367455"/>
                <a:gd name="connsiteX1039" fmla="*/ 2959158 w 6891715"/>
                <a:gd name="connsiteY1039" fmla="*/ 3566440 h 6367455"/>
                <a:gd name="connsiteX1040" fmla="*/ 2953825 w 6891715"/>
                <a:gd name="connsiteY1040" fmla="*/ 3573808 h 6367455"/>
                <a:gd name="connsiteX1041" fmla="*/ 2960099 w 6891715"/>
                <a:gd name="connsiteY1041" fmla="*/ 3577011 h 6367455"/>
                <a:gd name="connsiteX1042" fmla="*/ 2967001 w 6891715"/>
                <a:gd name="connsiteY1042" fmla="*/ 3589825 h 6367455"/>
                <a:gd name="connsiteX1043" fmla="*/ 2960727 w 6891715"/>
                <a:gd name="connsiteY1043" fmla="*/ 3595271 h 6367455"/>
                <a:gd name="connsiteX1044" fmla="*/ 2952257 w 6891715"/>
                <a:gd name="connsiteY1044" fmla="*/ 3591106 h 6367455"/>
                <a:gd name="connsiteX1045" fmla="*/ 2943787 w 6891715"/>
                <a:gd name="connsiteY1045" fmla="*/ 3589825 h 6367455"/>
                <a:gd name="connsiteX1046" fmla="*/ 2939709 w 6891715"/>
                <a:gd name="connsiteY1046" fmla="*/ 3595591 h 6367455"/>
                <a:gd name="connsiteX1047" fmla="*/ 2936572 w 6891715"/>
                <a:gd name="connsiteY1047" fmla="*/ 3600397 h 6367455"/>
                <a:gd name="connsiteX1048" fmla="*/ 2933435 w 6891715"/>
                <a:gd name="connsiteY1048" fmla="*/ 3603920 h 6367455"/>
                <a:gd name="connsiteX1049" fmla="*/ 2932180 w 6891715"/>
                <a:gd name="connsiteY1049" fmla="*/ 3604882 h 6367455"/>
                <a:gd name="connsiteX1050" fmla="*/ 2931239 w 6891715"/>
                <a:gd name="connsiteY1050" fmla="*/ 3605202 h 6367455"/>
                <a:gd name="connsiteX1051" fmla="*/ 2930612 w 6891715"/>
                <a:gd name="connsiteY1051" fmla="*/ 3605202 h 6367455"/>
                <a:gd name="connsiteX1052" fmla="*/ 2929357 w 6891715"/>
                <a:gd name="connsiteY1052" fmla="*/ 3605202 h 6367455"/>
                <a:gd name="connsiteX1053" fmla="*/ 2928416 w 6891715"/>
                <a:gd name="connsiteY1053" fmla="*/ 3604561 h 6367455"/>
                <a:gd name="connsiteX1054" fmla="*/ 2928102 w 6891715"/>
                <a:gd name="connsiteY1054" fmla="*/ 3603920 h 6367455"/>
                <a:gd name="connsiteX1055" fmla="*/ 2914613 w 6891715"/>
                <a:gd name="connsiteY1055" fmla="*/ 3592388 h 6367455"/>
                <a:gd name="connsiteX1056" fmla="*/ 2918691 w 6891715"/>
                <a:gd name="connsiteY1056" fmla="*/ 3582777 h 6367455"/>
                <a:gd name="connsiteX1057" fmla="*/ 2924024 w 6891715"/>
                <a:gd name="connsiteY1057" fmla="*/ 3576370 h 6367455"/>
                <a:gd name="connsiteX1058" fmla="*/ 2919318 w 6891715"/>
                <a:gd name="connsiteY1058" fmla="*/ 3566760 h 6367455"/>
                <a:gd name="connsiteX1059" fmla="*/ 2925592 w 6891715"/>
                <a:gd name="connsiteY1059" fmla="*/ 3562595 h 6367455"/>
                <a:gd name="connsiteX1060" fmla="*/ 2936258 w 6891715"/>
                <a:gd name="connsiteY1060" fmla="*/ 3572206 h 6367455"/>
                <a:gd name="connsiteX1061" fmla="*/ 2945669 w 6891715"/>
                <a:gd name="connsiteY1061" fmla="*/ 3569002 h 6367455"/>
                <a:gd name="connsiteX1062" fmla="*/ 2946610 w 6891715"/>
                <a:gd name="connsiteY1062" fmla="*/ 3561314 h 6367455"/>
                <a:gd name="connsiteX1063" fmla="*/ 2931866 w 6891715"/>
                <a:gd name="connsiteY1063" fmla="*/ 3551703 h 6367455"/>
                <a:gd name="connsiteX1064" fmla="*/ 2918377 w 6891715"/>
                <a:gd name="connsiteY1064" fmla="*/ 3550102 h 6367455"/>
                <a:gd name="connsiteX1065" fmla="*/ 2917122 w 6891715"/>
                <a:gd name="connsiteY1065" fmla="*/ 3541452 h 6367455"/>
                <a:gd name="connsiteX1066" fmla="*/ 2474421 w 6891715"/>
                <a:gd name="connsiteY1066" fmla="*/ 3527414 h 6367455"/>
                <a:gd name="connsiteX1067" fmla="*/ 2483607 w 6891715"/>
                <a:gd name="connsiteY1067" fmla="*/ 3527414 h 6367455"/>
                <a:gd name="connsiteX1068" fmla="*/ 2485988 w 6891715"/>
                <a:gd name="connsiteY1068" fmla="*/ 3538409 h 6367455"/>
                <a:gd name="connsiteX1069" fmla="*/ 2479524 w 6891715"/>
                <a:gd name="connsiteY1069" fmla="*/ 3544877 h 6367455"/>
                <a:gd name="connsiteX1070" fmla="*/ 2471700 w 6891715"/>
                <a:gd name="connsiteY1070" fmla="*/ 3536145 h 6367455"/>
                <a:gd name="connsiteX1071" fmla="*/ 2643150 w 6891715"/>
                <a:gd name="connsiteY1071" fmla="*/ 3494076 h 6367455"/>
                <a:gd name="connsiteX1072" fmla="*/ 2665375 w 6891715"/>
                <a:gd name="connsiteY1072" fmla="*/ 3502206 h 6367455"/>
                <a:gd name="connsiteX1073" fmla="*/ 2662200 w 6891715"/>
                <a:gd name="connsiteY1073" fmla="*/ 3514714 h 6367455"/>
                <a:gd name="connsiteX1074" fmla="*/ 2649500 w 6891715"/>
                <a:gd name="connsiteY1074" fmla="*/ 3510649 h 6367455"/>
                <a:gd name="connsiteX1075" fmla="*/ 2724430 w 6891715"/>
                <a:gd name="connsiteY1075" fmla="*/ 3492489 h 6367455"/>
                <a:gd name="connsiteX1076" fmla="*/ 2735543 w 6891715"/>
                <a:gd name="connsiteY1076" fmla="*/ 3498204 h 6367455"/>
                <a:gd name="connsiteX1077" fmla="*/ 2744115 w 6891715"/>
                <a:gd name="connsiteY1077" fmla="*/ 3502331 h 6367455"/>
                <a:gd name="connsiteX1078" fmla="*/ 2748878 w 6891715"/>
                <a:gd name="connsiteY1078" fmla="*/ 3504871 h 6367455"/>
                <a:gd name="connsiteX1079" fmla="*/ 2751100 w 6891715"/>
                <a:gd name="connsiteY1079" fmla="*/ 3505189 h 6367455"/>
                <a:gd name="connsiteX1080" fmla="*/ 2753958 w 6891715"/>
                <a:gd name="connsiteY1080" fmla="*/ 3505189 h 6367455"/>
                <a:gd name="connsiteX1081" fmla="*/ 2761260 w 6891715"/>
                <a:gd name="connsiteY1081" fmla="*/ 3505189 h 6367455"/>
                <a:gd name="connsiteX1082" fmla="*/ 2768880 w 6891715"/>
                <a:gd name="connsiteY1082" fmla="*/ 3505506 h 6367455"/>
                <a:gd name="connsiteX1083" fmla="*/ 2771738 w 6891715"/>
                <a:gd name="connsiteY1083" fmla="*/ 3505824 h 6367455"/>
                <a:gd name="connsiteX1084" fmla="*/ 2773325 w 6891715"/>
                <a:gd name="connsiteY1084" fmla="*/ 3506776 h 6367455"/>
                <a:gd name="connsiteX1085" fmla="*/ 2774595 w 6891715"/>
                <a:gd name="connsiteY1085" fmla="*/ 3508046 h 6367455"/>
                <a:gd name="connsiteX1086" fmla="*/ 2775548 w 6891715"/>
                <a:gd name="connsiteY1086" fmla="*/ 3510269 h 6367455"/>
                <a:gd name="connsiteX1087" fmla="*/ 2776183 w 6891715"/>
                <a:gd name="connsiteY1087" fmla="*/ 3512809 h 6367455"/>
                <a:gd name="connsiteX1088" fmla="*/ 2776818 w 6891715"/>
                <a:gd name="connsiteY1088" fmla="*/ 3515349 h 6367455"/>
                <a:gd name="connsiteX1089" fmla="*/ 2777770 w 6891715"/>
                <a:gd name="connsiteY1089" fmla="*/ 3520429 h 6367455"/>
                <a:gd name="connsiteX1090" fmla="*/ 2778088 w 6891715"/>
                <a:gd name="connsiteY1090" fmla="*/ 3522651 h 6367455"/>
                <a:gd name="connsiteX1091" fmla="*/ 2784438 w 6891715"/>
                <a:gd name="connsiteY1091" fmla="*/ 3536939 h 6367455"/>
                <a:gd name="connsiteX1092" fmla="*/ 2762213 w 6891715"/>
                <a:gd name="connsiteY1092" fmla="*/ 3536304 h 6367455"/>
                <a:gd name="connsiteX1093" fmla="*/ 2744115 w 6891715"/>
                <a:gd name="connsiteY1093" fmla="*/ 3536304 h 6367455"/>
                <a:gd name="connsiteX1094" fmla="*/ 2737765 w 6891715"/>
                <a:gd name="connsiteY1094" fmla="*/ 3529319 h 6367455"/>
                <a:gd name="connsiteX1095" fmla="*/ 2713317 w 6891715"/>
                <a:gd name="connsiteY1095" fmla="*/ 3520746 h 6367455"/>
                <a:gd name="connsiteX1096" fmla="*/ 2713317 w 6891715"/>
                <a:gd name="connsiteY1096" fmla="*/ 3513761 h 6367455"/>
                <a:gd name="connsiteX1097" fmla="*/ 2728240 w 6891715"/>
                <a:gd name="connsiteY1097" fmla="*/ 3512174 h 6367455"/>
                <a:gd name="connsiteX1098" fmla="*/ 2713317 w 6891715"/>
                <a:gd name="connsiteY1098" fmla="*/ 3502014 h 6367455"/>
                <a:gd name="connsiteX1099" fmla="*/ 2713000 w 6891715"/>
                <a:gd name="connsiteY1099" fmla="*/ 3495664 h 6367455"/>
                <a:gd name="connsiteX1100" fmla="*/ 2782388 w 6891715"/>
                <a:gd name="connsiteY1100" fmla="*/ 3486139 h 6367455"/>
                <a:gd name="connsiteX1101" fmla="*/ 2791163 w 6891715"/>
                <a:gd name="connsiteY1101" fmla="*/ 3498169 h 6367455"/>
                <a:gd name="connsiteX1102" fmla="*/ 2801888 w 6891715"/>
                <a:gd name="connsiteY1102" fmla="*/ 3491666 h 6367455"/>
                <a:gd name="connsiteX1103" fmla="*/ 2816188 w 6891715"/>
                <a:gd name="connsiteY1103" fmla="*/ 3506623 h 6367455"/>
                <a:gd name="connsiteX1104" fmla="*/ 2806113 w 6891715"/>
                <a:gd name="connsiteY1104" fmla="*/ 3520605 h 6367455"/>
                <a:gd name="connsiteX1105" fmla="*/ 2798963 w 6891715"/>
                <a:gd name="connsiteY1105" fmla="*/ 3530359 h 6367455"/>
                <a:gd name="connsiteX1106" fmla="*/ 2791488 w 6891715"/>
                <a:gd name="connsiteY1106" fmla="*/ 3540114 h 6367455"/>
                <a:gd name="connsiteX1107" fmla="*/ 2784663 w 6891715"/>
                <a:gd name="connsiteY1107" fmla="*/ 3519955 h 6367455"/>
                <a:gd name="connsiteX1108" fmla="*/ 2787913 w 6891715"/>
                <a:gd name="connsiteY1108" fmla="*/ 3512151 h 6367455"/>
                <a:gd name="connsiteX1109" fmla="*/ 2774913 w 6891715"/>
                <a:gd name="connsiteY1109" fmla="*/ 3487765 h 6367455"/>
                <a:gd name="connsiteX1110" fmla="*/ 2829351 w 6891715"/>
                <a:gd name="connsiteY1110" fmla="*/ 3475026 h 6367455"/>
                <a:gd name="connsiteX1111" fmla="*/ 2856571 w 6891715"/>
                <a:gd name="connsiteY1111" fmla="*/ 3483401 h 6367455"/>
                <a:gd name="connsiteX1112" fmla="*/ 2860638 w 6891715"/>
                <a:gd name="connsiteY1112" fmla="*/ 3490226 h 6367455"/>
                <a:gd name="connsiteX1113" fmla="*/ 2848123 w 6891715"/>
                <a:gd name="connsiteY1113" fmla="*/ 3488675 h 6367455"/>
                <a:gd name="connsiteX1114" fmla="*/ 2837798 w 6891715"/>
                <a:gd name="connsiteY1114" fmla="*/ 3492708 h 6367455"/>
                <a:gd name="connsiteX1115" fmla="*/ 2828725 w 6891715"/>
                <a:gd name="connsiteY1115" fmla="*/ 3502014 h 6367455"/>
                <a:gd name="connsiteX1116" fmla="*/ 2817775 w 6891715"/>
                <a:gd name="connsiteY1116" fmla="*/ 3492708 h 6367455"/>
                <a:gd name="connsiteX1117" fmla="*/ 2834670 w 6891715"/>
                <a:gd name="connsiteY1117" fmla="*/ 3485573 h 6367455"/>
                <a:gd name="connsiteX1118" fmla="*/ 2682838 w 6891715"/>
                <a:gd name="connsiteY1118" fmla="*/ 3473439 h 6367455"/>
                <a:gd name="connsiteX1119" fmla="*/ 2673630 w 6891715"/>
                <a:gd name="connsiteY1119" fmla="*/ 3492489 h 6367455"/>
                <a:gd name="connsiteX1120" fmla="*/ 2670138 w 6891715"/>
                <a:gd name="connsiteY1120" fmla="*/ 3482964 h 6367455"/>
                <a:gd name="connsiteX1121" fmla="*/ 2591080 w 6891715"/>
                <a:gd name="connsiteY1121" fmla="*/ 3467089 h 6367455"/>
                <a:gd name="connsiteX1122" fmla="*/ 2613622 w 6891715"/>
                <a:gd name="connsiteY1122" fmla="*/ 3486353 h 6367455"/>
                <a:gd name="connsiteX1123" fmla="*/ 2614575 w 6891715"/>
                <a:gd name="connsiteY1123" fmla="*/ 3495822 h 6367455"/>
                <a:gd name="connsiteX1124" fmla="*/ 2607590 w 6891715"/>
                <a:gd name="connsiteY1124" fmla="*/ 3513127 h 6367455"/>
                <a:gd name="connsiteX1125" fmla="*/ 2592667 w 6891715"/>
                <a:gd name="connsiteY1125" fmla="*/ 3501699 h 6367455"/>
                <a:gd name="connsiteX1126" fmla="*/ 2593302 w 6891715"/>
                <a:gd name="connsiteY1126" fmla="*/ 3495169 h 6367455"/>
                <a:gd name="connsiteX1127" fmla="*/ 2589175 w 6891715"/>
                <a:gd name="connsiteY1127" fmla="*/ 3480802 h 6367455"/>
                <a:gd name="connsiteX1128" fmla="*/ 2594255 w 6891715"/>
                <a:gd name="connsiteY1128" fmla="*/ 3479823 h 6367455"/>
                <a:gd name="connsiteX1129" fmla="*/ 2706015 w 6891715"/>
                <a:gd name="connsiteY1129" fmla="*/ 3457564 h 6367455"/>
                <a:gd name="connsiteX1130" fmla="*/ 2706650 w 6891715"/>
                <a:gd name="connsiteY1130" fmla="*/ 3471153 h 6367455"/>
                <a:gd name="connsiteX1131" fmla="*/ 2699030 w 6891715"/>
                <a:gd name="connsiteY1131" fmla="*/ 3490747 h 6367455"/>
                <a:gd name="connsiteX1132" fmla="*/ 2687917 w 6891715"/>
                <a:gd name="connsiteY1132" fmla="*/ 3516346 h 6367455"/>
                <a:gd name="connsiteX1133" fmla="*/ 2680297 w 6891715"/>
                <a:gd name="connsiteY1133" fmla="*/ 3525827 h 6367455"/>
                <a:gd name="connsiteX1134" fmla="*/ 2678075 w 6891715"/>
                <a:gd name="connsiteY1134" fmla="*/ 3512237 h 6367455"/>
                <a:gd name="connsiteX1135" fmla="*/ 2680297 w 6891715"/>
                <a:gd name="connsiteY1135" fmla="*/ 3496436 h 6367455"/>
                <a:gd name="connsiteX1136" fmla="*/ 2688552 w 6891715"/>
                <a:gd name="connsiteY1136" fmla="*/ 3480634 h 6367455"/>
                <a:gd name="connsiteX1137" fmla="*/ 2475289 w 6891715"/>
                <a:gd name="connsiteY1137" fmla="*/ 3449626 h 6367455"/>
                <a:gd name="connsiteX1138" fmla="*/ 2478050 w 6891715"/>
                <a:gd name="connsiteY1138" fmla="*/ 3458932 h 6367455"/>
                <a:gd name="connsiteX1139" fmla="*/ 2477222 w 6891715"/>
                <a:gd name="connsiteY1139" fmla="*/ 3468238 h 6367455"/>
                <a:gd name="connsiteX1140" fmla="*/ 2471700 w 6891715"/>
                <a:gd name="connsiteY1140" fmla="*/ 3476614 h 6367455"/>
                <a:gd name="connsiteX1141" fmla="*/ 2471700 w 6891715"/>
                <a:gd name="connsiteY1141" fmla="*/ 3466377 h 6367455"/>
                <a:gd name="connsiteX1142" fmla="*/ 967714 w 6891715"/>
                <a:gd name="connsiteY1142" fmla="*/ 3435339 h 6367455"/>
                <a:gd name="connsiteX1143" fmla="*/ 989940 w 6891715"/>
                <a:gd name="connsiteY1143" fmla="*/ 3455054 h 6367455"/>
                <a:gd name="connsiteX1144" fmla="*/ 985812 w 6891715"/>
                <a:gd name="connsiteY1144" fmla="*/ 3462368 h 6367455"/>
                <a:gd name="connsiteX1145" fmla="*/ 968032 w 6891715"/>
                <a:gd name="connsiteY1145" fmla="*/ 3473180 h 6367455"/>
                <a:gd name="connsiteX1146" fmla="*/ 962634 w 6891715"/>
                <a:gd name="connsiteY1146" fmla="*/ 3489079 h 6367455"/>
                <a:gd name="connsiteX1147" fmla="*/ 967080 w 6891715"/>
                <a:gd name="connsiteY1147" fmla="*/ 3491305 h 6367455"/>
                <a:gd name="connsiteX1148" fmla="*/ 958824 w 6891715"/>
                <a:gd name="connsiteY1148" fmla="*/ 3496075 h 6367455"/>
                <a:gd name="connsiteX1149" fmla="*/ 959459 w 6891715"/>
                <a:gd name="connsiteY1149" fmla="*/ 3513883 h 6367455"/>
                <a:gd name="connsiteX1150" fmla="*/ 958921 w 6891715"/>
                <a:gd name="connsiteY1150" fmla="*/ 3514329 h 6367455"/>
                <a:gd name="connsiteX1151" fmla="*/ 960134 w 6891715"/>
                <a:gd name="connsiteY1151" fmla="*/ 3514827 h 6367455"/>
                <a:gd name="connsiteX1152" fmla="*/ 960018 w 6891715"/>
                <a:gd name="connsiteY1152" fmla="*/ 3496616 h 6367455"/>
                <a:gd name="connsiteX1153" fmla="*/ 968262 w 6891715"/>
                <a:gd name="connsiteY1153" fmla="*/ 3491854 h 6367455"/>
                <a:gd name="connsiteX1154" fmla="*/ 983166 w 6891715"/>
                <a:gd name="connsiteY1154" fmla="*/ 3482329 h 6367455"/>
                <a:gd name="connsiteX1155" fmla="*/ 991410 w 6891715"/>
                <a:gd name="connsiteY1155" fmla="*/ 3468359 h 6367455"/>
                <a:gd name="connsiteX1156" fmla="*/ 995838 w 6891715"/>
                <a:gd name="connsiteY1156" fmla="*/ 3472804 h 6367455"/>
                <a:gd name="connsiteX1157" fmla="*/ 1009154 w 6891715"/>
                <a:gd name="connsiteY1157" fmla="*/ 3465819 h 6367455"/>
                <a:gd name="connsiteX1158" fmla="*/ 1019621 w 6891715"/>
                <a:gd name="connsiteY1158" fmla="*/ 3457564 h 6367455"/>
                <a:gd name="connsiteX1159" fmla="*/ 1064328 w 6891715"/>
                <a:gd name="connsiteY1159" fmla="*/ 3458199 h 6367455"/>
                <a:gd name="connsiteX1160" fmla="*/ 1077011 w 6891715"/>
                <a:gd name="connsiteY1160" fmla="*/ 3466771 h 6367455"/>
                <a:gd name="connsiteX1161" fmla="*/ 1089060 w 6891715"/>
                <a:gd name="connsiteY1161" fmla="*/ 3499156 h 6367455"/>
                <a:gd name="connsiteX1162" fmla="*/ 1101744 w 6891715"/>
                <a:gd name="connsiteY1162" fmla="*/ 3523287 h 6367455"/>
                <a:gd name="connsiteX1163" fmla="*/ 1111257 w 6891715"/>
                <a:gd name="connsiteY1163" fmla="*/ 3532494 h 6367455"/>
                <a:gd name="connsiteX1164" fmla="*/ 1110306 w 6891715"/>
                <a:gd name="connsiteY1164" fmla="*/ 3537892 h 6367455"/>
                <a:gd name="connsiteX1165" fmla="*/ 1099842 w 6891715"/>
                <a:gd name="connsiteY1165" fmla="*/ 3546147 h 6367455"/>
                <a:gd name="connsiteX1166" fmla="*/ 1088427 w 6891715"/>
                <a:gd name="connsiteY1166" fmla="*/ 3560434 h 6367455"/>
                <a:gd name="connsiteX1167" fmla="*/ 1092549 w 6891715"/>
                <a:gd name="connsiteY1167" fmla="*/ 3570594 h 6367455"/>
                <a:gd name="connsiteX1168" fmla="*/ 1097939 w 6891715"/>
                <a:gd name="connsiteY1168" fmla="*/ 3561069 h 6367455"/>
                <a:gd name="connsiteX1169" fmla="*/ 1113794 w 6891715"/>
                <a:gd name="connsiteY1169" fmla="*/ 3549322 h 6367455"/>
                <a:gd name="connsiteX1170" fmla="*/ 1125526 w 6891715"/>
                <a:gd name="connsiteY1170" fmla="*/ 3549322 h 6367455"/>
                <a:gd name="connsiteX1171" fmla="*/ 1138210 w 6891715"/>
                <a:gd name="connsiteY1171" fmla="*/ 3559799 h 6367455"/>
                <a:gd name="connsiteX1172" fmla="*/ 1135990 w 6891715"/>
                <a:gd name="connsiteY1172" fmla="*/ 3569324 h 6367455"/>
                <a:gd name="connsiteX1173" fmla="*/ 1141381 w 6891715"/>
                <a:gd name="connsiteY1173" fmla="*/ 3587422 h 6367455"/>
                <a:gd name="connsiteX1174" fmla="*/ 1135356 w 6891715"/>
                <a:gd name="connsiteY1174" fmla="*/ 3594724 h 6367455"/>
                <a:gd name="connsiteX1175" fmla="*/ 1125843 w 6891715"/>
                <a:gd name="connsiteY1175" fmla="*/ 3590597 h 6367455"/>
                <a:gd name="connsiteX1176" fmla="*/ 1123306 w 6891715"/>
                <a:gd name="connsiteY1176" fmla="*/ 3571229 h 6367455"/>
                <a:gd name="connsiteX1177" fmla="*/ 1117916 w 6891715"/>
                <a:gd name="connsiteY1177" fmla="*/ 3574404 h 6367455"/>
                <a:gd name="connsiteX1178" fmla="*/ 1120453 w 6891715"/>
                <a:gd name="connsiteY1178" fmla="*/ 3597899 h 6367455"/>
                <a:gd name="connsiteX1179" fmla="*/ 1129014 w 6891715"/>
                <a:gd name="connsiteY1179" fmla="*/ 3601074 h 6367455"/>
                <a:gd name="connsiteX1180" fmla="*/ 1126794 w 6891715"/>
                <a:gd name="connsiteY1180" fmla="*/ 3611234 h 6367455"/>
                <a:gd name="connsiteX1181" fmla="*/ 1120453 w 6891715"/>
                <a:gd name="connsiteY1181" fmla="*/ 3622029 h 6367455"/>
                <a:gd name="connsiteX1182" fmla="*/ 1102696 w 6891715"/>
                <a:gd name="connsiteY1182" fmla="*/ 3624569 h 6367455"/>
                <a:gd name="connsiteX1183" fmla="*/ 1099525 w 6891715"/>
                <a:gd name="connsiteY1183" fmla="*/ 3629649 h 6367455"/>
                <a:gd name="connsiteX1184" fmla="*/ 1099525 w 6891715"/>
                <a:gd name="connsiteY1184" fmla="*/ 3643619 h 6367455"/>
                <a:gd name="connsiteX1185" fmla="*/ 1098252 w 6891715"/>
                <a:gd name="connsiteY1185" fmla="*/ 3643570 h 6367455"/>
                <a:gd name="connsiteX1186" fmla="*/ 1091214 w 6891715"/>
                <a:gd name="connsiteY1186" fmla="*/ 3650619 h 6367455"/>
                <a:gd name="connsiteX1187" fmla="*/ 1084229 w 6891715"/>
                <a:gd name="connsiteY1187" fmla="*/ 3656978 h 6367455"/>
                <a:gd name="connsiteX1188" fmla="*/ 1075656 w 6891715"/>
                <a:gd name="connsiteY1188" fmla="*/ 3662384 h 6367455"/>
                <a:gd name="connsiteX1189" fmla="*/ 1075339 w 6891715"/>
                <a:gd name="connsiteY1189" fmla="*/ 3663020 h 6367455"/>
                <a:gd name="connsiteX1190" fmla="*/ 1075022 w 6891715"/>
                <a:gd name="connsiteY1190" fmla="*/ 3663338 h 6367455"/>
                <a:gd name="connsiteX1191" fmla="*/ 1074069 w 6891715"/>
                <a:gd name="connsiteY1191" fmla="*/ 3663974 h 6367455"/>
                <a:gd name="connsiteX1192" fmla="*/ 1073116 w 6891715"/>
                <a:gd name="connsiteY1192" fmla="*/ 3664928 h 6367455"/>
                <a:gd name="connsiteX1193" fmla="*/ 1071846 w 6891715"/>
                <a:gd name="connsiteY1193" fmla="*/ 3664928 h 6367455"/>
                <a:gd name="connsiteX1194" fmla="*/ 1069624 w 6891715"/>
                <a:gd name="connsiteY1194" fmla="*/ 3664928 h 6367455"/>
                <a:gd name="connsiteX1195" fmla="*/ 1067084 w 6891715"/>
                <a:gd name="connsiteY1195" fmla="*/ 3664610 h 6367455"/>
                <a:gd name="connsiteX1196" fmla="*/ 1062322 w 6891715"/>
                <a:gd name="connsiteY1196" fmla="*/ 3663020 h 6367455"/>
                <a:gd name="connsiteX1197" fmla="*/ 1058829 w 6891715"/>
                <a:gd name="connsiteY1197" fmla="*/ 3661748 h 6367455"/>
                <a:gd name="connsiteX1198" fmla="*/ 1056608 w 6891715"/>
                <a:gd name="connsiteY1198" fmla="*/ 3660158 h 6367455"/>
                <a:gd name="connsiteX1199" fmla="*/ 1053430 w 6891715"/>
                <a:gd name="connsiteY1199" fmla="*/ 3671924 h 6367455"/>
                <a:gd name="connsiteX1200" fmla="*/ 1058829 w 6891715"/>
                <a:gd name="connsiteY1200" fmla="*/ 3705631 h 6367455"/>
                <a:gd name="connsiteX1201" fmla="*/ 1075339 w 6891715"/>
                <a:gd name="connsiteY1201" fmla="*/ 3726618 h 6367455"/>
                <a:gd name="connsiteX1202" fmla="*/ 1065813 w 6891715"/>
                <a:gd name="connsiteY1202" fmla="*/ 3745698 h 6367455"/>
                <a:gd name="connsiteX1203" fmla="*/ 1071211 w 6891715"/>
                <a:gd name="connsiteY1203" fmla="*/ 3771137 h 6367455"/>
                <a:gd name="connsiteX1204" fmla="*/ 1085499 w 6891715"/>
                <a:gd name="connsiteY1204" fmla="*/ 3832191 h 6367455"/>
                <a:gd name="connsiteX1205" fmla="*/ 1076291 w 6891715"/>
                <a:gd name="connsiteY1205" fmla="*/ 3856359 h 6367455"/>
                <a:gd name="connsiteX1206" fmla="*/ 1058512 w 6891715"/>
                <a:gd name="connsiteY1206" fmla="*/ 3904057 h 6367455"/>
                <a:gd name="connsiteX1207" fmla="*/ 1054703 w 6891715"/>
                <a:gd name="connsiteY1207" fmla="*/ 3919957 h 6367455"/>
                <a:gd name="connsiteX1208" fmla="*/ 1045176 w 6891715"/>
                <a:gd name="connsiteY1208" fmla="*/ 3919957 h 6367455"/>
                <a:gd name="connsiteX1209" fmla="*/ 1047398 w 6891715"/>
                <a:gd name="connsiteY1209" fmla="*/ 3927271 h 6367455"/>
                <a:gd name="connsiteX1210" fmla="*/ 1061051 w 6891715"/>
                <a:gd name="connsiteY1210" fmla="*/ 3946032 h 6367455"/>
                <a:gd name="connsiteX1211" fmla="*/ 1047398 w 6891715"/>
                <a:gd name="connsiteY1211" fmla="*/ 3948576 h 6367455"/>
                <a:gd name="connsiteX1212" fmla="*/ 1026443 w 6891715"/>
                <a:gd name="connsiteY1212" fmla="*/ 3943170 h 6367455"/>
                <a:gd name="connsiteX1213" fmla="*/ 1005171 w 6891715"/>
                <a:gd name="connsiteY1213" fmla="*/ 3951120 h 6367455"/>
                <a:gd name="connsiteX1214" fmla="*/ 1001043 w 6891715"/>
                <a:gd name="connsiteY1214" fmla="*/ 3935220 h 6367455"/>
                <a:gd name="connsiteX1215" fmla="*/ 993433 w 6891715"/>
                <a:gd name="connsiteY1215" fmla="*/ 3940308 h 6367455"/>
                <a:gd name="connsiteX1216" fmla="*/ 987082 w 6891715"/>
                <a:gd name="connsiteY1216" fmla="*/ 3954300 h 6367455"/>
                <a:gd name="connsiteX1217" fmla="*/ 955649 w 6891715"/>
                <a:gd name="connsiteY1217" fmla="*/ 3964157 h 6367455"/>
                <a:gd name="connsiteX1218" fmla="*/ 934376 w 6891715"/>
                <a:gd name="connsiteY1218" fmla="*/ 3975923 h 6367455"/>
                <a:gd name="connsiteX1219" fmla="*/ 925169 w 6891715"/>
                <a:gd name="connsiteY1219" fmla="*/ 3988643 h 6367455"/>
                <a:gd name="connsiteX1220" fmla="*/ 913738 w 6891715"/>
                <a:gd name="connsiteY1220" fmla="*/ 3985463 h 6367455"/>
                <a:gd name="connsiteX1221" fmla="*/ 907071 w 6891715"/>
                <a:gd name="connsiteY1221" fmla="*/ 3998182 h 6367455"/>
                <a:gd name="connsiteX1222" fmla="*/ 893418 w 6891715"/>
                <a:gd name="connsiteY1222" fmla="*/ 4000726 h 6367455"/>
                <a:gd name="connsiteX1223" fmla="*/ 882940 w 6891715"/>
                <a:gd name="connsiteY1223" fmla="*/ 4010266 h 6367455"/>
                <a:gd name="connsiteX1224" fmla="*/ 873098 w 6891715"/>
                <a:gd name="connsiteY1224" fmla="*/ 4001680 h 6367455"/>
                <a:gd name="connsiteX1225" fmla="*/ 877543 w 6891715"/>
                <a:gd name="connsiteY1225" fmla="*/ 3986735 h 6367455"/>
                <a:gd name="connsiteX1226" fmla="*/ 869922 w 6891715"/>
                <a:gd name="connsiteY1226" fmla="*/ 3993095 h 6367455"/>
                <a:gd name="connsiteX1227" fmla="*/ 862620 w 6891715"/>
                <a:gd name="connsiteY1227" fmla="*/ 3992459 h 6367455"/>
                <a:gd name="connsiteX1228" fmla="*/ 859762 w 6891715"/>
                <a:gd name="connsiteY1228" fmla="*/ 4004224 h 6367455"/>
                <a:gd name="connsiteX1229" fmla="*/ 865795 w 6891715"/>
                <a:gd name="connsiteY1229" fmla="*/ 4004860 h 6367455"/>
                <a:gd name="connsiteX1230" fmla="*/ 864208 w 6891715"/>
                <a:gd name="connsiteY1230" fmla="*/ 4013446 h 6367455"/>
                <a:gd name="connsiteX1231" fmla="*/ 867382 w 6891715"/>
                <a:gd name="connsiteY1231" fmla="*/ 4022986 h 6367455"/>
                <a:gd name="connsiteX1232" fmla="*/ 849285 w 6891715"/>
                <a:gd name="connsiteY1232" fmla="*/ 4022032 h 6367455"/>
                <a:gd name="connsiteX1233" fmla="*/ 843888 w 6891715"/>
                <a:gd name="connsiteY1233" fmla="*/ 4031571 h 6367455"/>
                <a:gd name="connsiteX1234" fmla="*/ 832140 w 6891715"/>
                <a:gd name="connsiteY1234" fmla="*/ 4031889 h 6367455"/>
                <a:gd name="connsiteX1235" fmla="*/ 825155 w 6891715"/>
                <a:gd name="connsiteY1235" fmla="*/ 4042383 h 6367455"/>
                <a:gd name="connsiteX1236" fmla="*/ 813407 w 6891715"/>
                <a:gd name="connsiteY1236" fmla="*/ 4045563 h 6367455"/>
                <a:gd name="connsiteX1237" fmla="*/ 799754 w 6891715"/>
                <a:gd name="connsiteY1237" fmla="*/ 4050015 h 6367455"/>
                <a:gd name="connsiteX1238" fmla="*/ 769909 w 6891715"/>
                <a:gd name="connsiteY1238" fmla="*/ 4045881 h 6367455"/>
                <a:gd name="connsiteX1239" fmla="*/ 762607 w 6891715"/>
                <a:gd name="connsiteY1239" fmla="*/ 4042701 h 6367455"/>
                <a:gd name="connsiteX1240" fmla="*/ 756575 w 6891715"/>
                <a:gd name="connsiteY1240" fmla="*/ 4048107 h 6367455"/>
                <a:gd name="connsiteX1241" fmla="*/ 737526 w 6891715"/>
                <a:gd name="connsiteY1241" fmla="*/ 4052877 h 6367455"/>
                <a:gd name="connsiteX1242" fmla="*/ 737526 w 6891715"/>
                <a:gd name="connsiteY1242" fmla="*/ 4045245 h 6367455"/>
                <a:gd name="connsiteX1243" fmla="*/ 725779 w 6891715"/>
                <a:gd name="connsiteY1243" fmla="*/ 4042065 h 6367455"/>
                <a:gd name="connsiteX1244" fmla="*/ 735938 w 6891715"/>
                <a:gd name="connsiteY1244" fmla="*/ 4033479 h 6367455"/>
                <a:gd name="connsiteX1245" fmla="*/ 743558 w 6891715"/>
                <a:gd name="connsiteY1245" fmla="*/ 4033479 h 6367455"/>
                <a:gd name="connsiteX1246" fmla="*/ 764512 w 6891715"/>
                <a:gd name="connsiteY1246" fmla="*/ 4022986 h 6367455"/>
                <a:gd name="connsiteX1247" fmla="*/ 750860 w 6891715"/>
                <a:gd name="connsiteY1247" fmla="*/ 4020760 h 6367455"/>
                <a:gd name="connsiteX1248" fmla="*/ 758162 w 6891715"/>
                <a:gd name="connsiteY1248" fmla="*/ 4013446 h 6367455"/>
                <a:gd name="connsiteX1249" fmla="*/ 735938 w 6891715"/>
                <a:gd name="connsiteY1249" fmla="*/ 4019806 h 6367455"/>
                <a:gd name="connsiteX1250" fmla="*/ 724191 w 6891715"/>
                <a:gd name="connsiteY1250" fmla="*/ 4021396 h 6367455"/>
                <a:gd name="connsiteX1251" fmla="*/ 714667 w 6891715"/>
                <a:gd name="connsiteY1251" fmla="*/ 4031889 h 6367455"/>
                <a:gd name="connsiteX1252" fmla="*/ 704507 w 6891715"/>
                <a:gd name="connsiteY1252" fmla="*/ 4040475 h 6367455"/>
                <a:gd name="connsiteX1253" fmla="*/ 691809 w 6891715"/>
                <a:gd name="connsiteY1253" fmla="*/ 4039203 h 6367455"/>
                <a:gd name="connsiteX1254" fmla="*/ 707683 w 6891715"/>
                <a:gd name="connsiteY1254" fmla="*/ 4032843 h 6367455"/>
                <a:gd name="connsiteX1255" fmla="*/ 716889 w 6891715"/>
                <a:gd name="connsiteY1255" fmla="*/ 4012810 h 6367455"/>
                <a:gd name="connsiteX1256" fmla="*/ 739113 w 6891715"/>
                <a:gd name="connsiteY1256" fmla="*/ 4005178 h 6367455"/>
                <a:gd name="connsiteX1257" fmla="*/ 744193 w 6891715"/>
                <a:gd name="connsiteY1257" fmla="*/ 4001044 h 6367455"/>
                <a:gd name="connsiteX1258" fmla="*/ 733399 w 6891715"/>
                <a:gd name="connsiteY1258" fmla="*/ 3994685 h 6367455"/>
                <a:gd name="connsiteX1259" fmla="*/ 710540 w 6891715"/>
                <a:gd name="connsiteY1259" fmla="*/ 4005178 h 6367455"/>
                <a:gd name="connsiteX1260" fmla="*/ 703238 w 6891715"/>
                <a:gd name="connsiteY1260" fmla="*/ 4010584 h 6367455"/>
                <a:gd name="connsiteX1261" fmla="*/ 693396 w 6891715"/>
                <a:gd name="connsiteY1261" fmla="*/ 3999136 h 6367455"/>
                <a:gd name="connsiteX1262" fmla="*/ 673394 w 6891715"/>
                <a:gd name="connsiteY1262" fmla="*/ 4000408 h 6367455"/>
                <a:gd name="connsiteX1263" fmla="*/ 686093 w 6891715"/>
                <a:gd name="connsiteY1263" fmla="*/ 3986417 h 6367455"/>
                <a:gd name="connsiteX1264" fmla="*/ 703873 w 6891715"/>
                <a:gd name="connsiteY1264" fmla="*/ 3973697 h 6367455"/>
                <a:gd name="connsiteX1265" fmla="*/ 712444 w 6891715"/>
                <a:gd name="connsiteY1265" fmla="*/ 3970517 h 6367455"/>
                <a:gd name="connsiteX1266" fmla="*/ 728319 w 6891715"/>
                <a:gd name="connsiteY1266" fmla="*/ 3965111 h 6367455"/>
                <a:gd name="connsiteX1267" fmla="*/ 726097 w 6891715"/>
                <a:gd name="connsiteY1267" fmla="*/ 3960978 h 6367455"/>
                <a:gd name="connsiteX1268" fmla="*/ 713397 w 6891715"/>
                <a:gd name="connsiteY1268" fmla="*/ 3960978 h 6367455"/>
                <a:gd name="connsiteX1269" fmla="*/ 697523 w 6891715"/>
                <a:gd name="connsiteY1269" fmla="*/ 3959388 h 6367455"/>
                <a:gd name="connsiteX1270" fmla="*/ 671807 w 6891715"/>
                <a:gd name="connsiteY1270" fmla="*/ 3958116 h 6367455"/>
                <a:gd name="connsiteX1271" fmla="*/ 666727 w 6891715"/>
                <a:gd name="connsiteY1271" fmla="*/ 3950166 h 6367455"/>
                <a:gd name="connsiteX1272" fmla="*/ 671489 w 6891715"/>
                <a:gd name="connsiteY1272" fmla="*/ 3936174 h 6367455"/>
                <a:gd name="connsiteX1273" fmla="*/ 679109 w 6891715"/>
                <a:gd name="connsiteY1273" fmla="*/ 3935220 h 6367455"/>
                <a:gd name="connsiteX1274" fmla="*/ 702286 w 6891715"/>
                <a:gd name="connsiteY1274" fmla="*/ 3929496 h 6367455"/>
                <a:gd name="connsiteX1275" fmla="*/ 695936 w 6891715"/>
                <a:gd name="connsiteY1275" fmla="*/ 3944442 h 6367455"/>
                <a:gd name="connsiteX1276" fmla="*/ 708635 w 6891715"/>
                <a:gd name="connsiteY1276" fmla="*/ 3933630 h 6367455"/>
                <a:gd name="connsiteX1277" fmla="*/ 714032 w 6891715"/>
                <a:gd name="connsiteY1277" fmla="*/ 3941898 h 6367455"/>
                <a:gd name="connsiteX1278" fmla="*/ 723556 w 6891715"/>
                <a:gd name="connsiteY1278" fmla="*/ 3945078 h 6367455"/>
                <a:gd name="connsiteX1279" fmla="*/ 744828 w 6891715"/>
                <a:gd name="connsiteY1279" fmla="*/ 3944124 h 6367455"/>
                <a:gd name="connsiteX1280" fmla="*/ 729906 w 6891715"/>
                <a:gd name="connsiteY1280" fmla="*/ 3937764 h 6367455"/>
                <a:gd name="connsiteX1281" fmla="*/ 721335 w 6891715"/>
                <a:gd name="connsiteY1281" fmla="*/ 3924091 h 6367455"/>
                <a:gd name="connsiteX1282" fmla="*/ 735938 w 6891715"/>
                <a:gd name="connsiteY1282" fmla="*/ 3917413 h 6367455"/>
                <a:gd name="connsiteX1283" fmla="*/ 738161 w 6891715"/>
                <a:gd name="connsiteY1283" fmla="*/ 3899605 h 6367455"/>
                <a:gd name="connsiteX1284" fmla="*/ 748638 w 6891715"/>
                <a:gd name="connsiteY1284" fmla="*/ 3896425 h 6367455"/>
                <a:gd name="connsiteX1285" fmla="*/ 772766 w 6891715"/>
                <a:gd name="connsiteY1285" fmla="*/ 3895153 h 6367455"/>
                <a:gd name="connsiteX1286" fmla="*/ 801341 w 6891715"/>
                <a:gd name="connsiteY1286" fmla="*/ 3884024 h 6367455"/>
                <a:gd name="connsiteX1287" fmla="*/ 818487 w 6891715"/>
                <a:gd name="connsiteY1287" fmla="*/ 3880844 h 6367455"/>
                <a:gd name="connsiteX1288" fmla="*/ 842936 w 6891715"/>
                <a:gd name="connsiteY1288" fmla="*/ 3884978 h 6367455"/>
                <a:gd name="connsiteX1289" fmla="*/ 838491 w 6891715"/>
                <a:gd name="connsiteY1289" fmla="*/ 3879890 h 6367455"/>
                <a:gd name="connsiteX1290" fmla="*/ 818487 w 6891715"/>
                <a:gd name="connsiteY1290" fmla="*/ 3875756 h 6367455"/>
                <a:gd name="connsiteX1291" fmla="*/ 806739 w 6891715"/>
                <a:gd name="connsiteY1291" fmla="*/ 3872576 h 6367455"/>
                <a:gd name="connsiteX1292" fmla="*/ 809597 w 6891715"/>
                <a:gd name="connsiteY1292" fmla="*/ 3861128 h 6367455"/>
                <a:gd name="connsiteX1293" fmla="*/ 815947 w 6891715"/>
                <a:gd name="connsiteY1293" fmla="*/ 3846183 h 6367455"/>
                <a:gd name="connsiteX1294" fmla="*/ 805469 w 6891715"/>
                <a:gd name="connsiteY1294" fmla="*/ 3851589 h 6367455"/>
                <a:gd name="connsiteX1295" fmla="*/ 790863 w 6891715"/>
                <a:gd name="connsiteY1295" fmla="*/ 3871622 h 6367455"/>
                <a:gd name="connsiteX1296" fmla="*/ 780068 w 6891715"/>
                <a:gd name="connsiteY1296" fmla="*/ 3876074 h 6367455"/>
                <a:gd name="connsiteX1297" fmla="*/ 761019 w 6891715"/>
                <a:gd name="connsiteY1297" fmla="*/ 3880526 h 6367455"/>
                <a:gd name="connsiteX1298" fmla="*/ 753717 w 6891715"/>
                <a:gd name="connsiteY1298" fmla="*/ 3881798 h 6367455"/>
                <a:gd name="connsiteX1299" fmla="*/ 755940 w 6891715"/>
                <a:gd name="connsiteY1299" fmla="*/ 3886568 h 6367455"/>
                <a:gd name="connsiteX1300" fmla="*/ 738161 w 6891715"/>
                <a:gd name="connsiteY1300" fmla="*/ 3886886 h 6367455"/>
                <a:gd name="connsiteX1301" fmla="*/ 719112 w 6891715"/>
                <a:gd name="connsiteY1301" fmla="*/ 3895471 h 6367455"/>
                <a:gd name="connsiteX1302" fmla="*/ 715937 w 6891715"/>
                <a:gd name="connsiteY1302" fmla="*/ 3888476 h 6367455"/>
                <a:gd name="connsiteX1303" fmla="*/ 752765 w 6891715"/>
                <a:gd name="connsiteY1303" fmla="*/ 3870032 h 6367455"/>
                <a:gd name="connsiteX1304" fmla="*/ 760702 w 6891715"/>
                <a:gd name="connsiteY1304" fmla="*/ 3848727 h 6367455"/>
                <a:gd name="connsiteX1305" fmla="*/ 776576 w 6891715"/>
                <a:gd name="connsiteY1305" fmla="*/ 3837915 h 6367455"/>
                <a:gd name="connsiteX1306" fmla="*/ 774672 w 6891715"/>
                <a:gd name="connsiteY1306" fmla="*/ 3832827 h 6367455"/>
                <a:gd name="connsiteX1307" fmla="*/ 762925 w 6891715"/>
                <a:gd name="connsiteY1307" fmla="*/ 3833781 h 6367455"/>
                <a:gd name="connsiteX1308" fmla="*/ 774037 w 6891715"/>
                <a:gd name="connsiteY1308" fmla="*/ 3807706 h 6367455"/>
                <a:gd name="connsiteX1309" fmla="*/ 792133 w 6891715"/>
                <a:gd name="connsiteY1309" fmla="*/ 3795622 h 6367455"/>
                <a:gd name="connsiteX1310" fmla="*/ 816582 w 6891715"/>
                <a:gd name="connsiteY1310" fmla="*/ 3799756 h 6367455"/>
                <a:gd name="connsiteX1311" fmla="*/ 808962 w 6891715"/>
                <a:gd name="connsiteY1311" fmla="*/ 3783857 h 6367455"/>
                <a:gd name="connsiteX1312" fmla="*/ 810867 w 6891715"/>
                <a:gd name="connsiteY1312" fmla="*/ 3772091 h 6367455"/>
                <a:gd name="connsiteX1313" fmla="*/ 796261 w 6891715"/>
                <a:gd name="connsiteY1313" fmla="*/ 3781949 h 6367455"/>
                <a:gd name="connsiteX1314" fmla="*/ 754035 w 6891715"/>
                <a:gd name="connsiteY1314" fmla="*/ 3782585 h 6367455"/>
                <a:gd name="connsiteX1315" fmla="*/ 746733 w 6891715"/>
                <a:gd name="connsiteY1315" fmla="*/ 3776225 h 6367455"/>
                <a:gd name="connsiteX1316" fmla="*/ 746098 w 6891715"/>
                <a:gd name="connsiteY1316" fmla="*/ 3760007 h 6367455"/>
                <a:gd name="connsiteX1317" fmla="*/ 733716 w 6891715"/>
                <a:gd name="connsiteY1317" fmla="*/ 3772727 h 6367455"/>
                <a:gd name="connsiteX1318" fmla="*/ 725462 w 6891715"/>
                <a:gd name="connsiteY1318" fmla="*/ 3773363 h 6367455"/>
                <a:gd name="connsiteX1319" fmla="*/ 722922 w 6891715"/>
                <a:gd name="connsiteY1319" fmla="*/ 3762551 h 6367455"/>
                <a:gd name="connsiteX1320" fmla="*/ 708317 w 6891715"/>
                <a:gd name="connsiteY1320" fmla="*/ 3761597 h 6367455"/>
                <a:gd name="connsiteX1321" fmla="*/ 703873 w 6891715"/>
                <a:gd name="connsiteY1321" fmla="*/ 3755238 h 6367455"/>
                <a:gd name="connsiteX1322" fmla="*/ 689903 w 6891715"/>
                <a:gd name="connsiteY1322" fmla="*/ 3743790 h 6367455"/>
                <a:gd name="connsiteX1323" fmla="*/ 702603 w 6891715"/>
                <a:gd name="connsiteY1323" fmla="*/ 3727890 h 6367455"/>
                <a:gd name="connsiteX1324" fmla="*/ 717207 w 6891715"/>
                <a:gd name="connsiteY1324" fmla="*/ 3722484 h 6367455"/>
                <a:gd name="connsiteX1325" fmla="*/ 723556 w 6891715"/>
                <a:gd name="connsiteY1325" fmla="*/ 3704359 h 6367455"/>
                <a:gd name="connsiteX1326" fmla="*/ 752130 w 6891715"/>
                <a:gd name="connsiteY1326" fmla="*/ 3696727 h 6367455"/>
                <a:gd name="connsiteX1327" fmla="*/ 745463 w 6891715"/>
                <a:gd name="connsiteY1327" fmla="*/ 3691639 h 6367455"/>
                <a:gd name="connsiteX1328" fmla="*/ 744511 w 6891715"/>
                <a:gd name="connsiteY1328" fmla="*/ 3682100 h 6367455"/>
                <a:gd name="connsiteX1329" fmla="*/ 727366 w 6891715"/>
                <a:gd name="connsiteY1329" fmla="*/ 3684326 h 6367455"/>
                <a:gd name="connsiteX1330" fmla="*/ 719429 w 6891715"/>
                <a:gd name="connsiteY1330" fmla="*/ 3690685 h 6367455"/>
                <a:gd name="connsiteX1331" fmla="*/ 711492 w 6891715"/>
                <a:gd name="connsiteY1331" fmla="*/ 3679238 h 6367455"/>
                <a:gd name="connsiteX1332" fmla="*/ 713137 w 6891715"/>
                <a:gd name="connsiteY1332" fmla="*/ 3667467 h 6367455"/>
                <a:gd name="connsiteX1333" fmla="*/ 709077 w 6891715"/>
                <a:gd name="connsiteY1333" fmla="*/ 3678226 h 6367455"/>
                <a:gd name="connsiteX1334" fmla="*/ 687363 w 6891715"/>
                <a:gd name="connsiteY1334" fmla="*/ 3666796 h 6367455"/>
                <a:gd name="connsiteX1335" fmla="*/ 708146 w 6891715"/>
                <a:gd name="connsiteY1335" fmla="*/ 3662351 h 6367455"/>
                <a:gd name="connsiteX1336" fmla="*/ 713618 w 6891715"/>
                <a:gd name="connsiteY1336" fmla="*/ 3664031 h 6367455"/>
                <a:gd name="connsiteX1337" fmla="*/ 713715 w 6891715"/>
                <a:gd name="connsiteY1337" fmla="*/ 3663338 h 6367455"/>
                <a:gd name="connsiteX1338" fmla="*/ 731811 w 6891715"/>
                <a:gd name="connsiteY1338" fmla="*/ 3667790 h 6367455"/>
                <a:gd name="connsiteX1339" fmla="*/ 728637 w 6891715"/>
                <a:gd name="connsiteY1339" fmla="*/ 3656978 h 6367455"/>
                <a:gd name="connsiteX1340" fmla="*/ 717842 w 6891715"/>
                <a:gd name="connsiteY1340" fmla="*/ 3653798 h 6367455"/>
                <a:gd name="connsiteX1341" fmla="*/ 713397 w 6891715"/>
                <a:gd name="connsiteY1341" fmla="*/ 3637263 h 6367455"/>
                <a:gd name="connsiteX1342" fmla="*/ 731493 w 6891715"/>
                <a:gd name="connsiteY1342" fmla="*/ 3629313 h 6367455"/>
                <a:gd name="connsiteX1343" fmla="*/ 734351 w 6891715"/>
                <a:gd name="connsiteY1343" fmla="*/ 3608644 h 6367455"/>
                <a:gd name="connsiteX1344" fmla="*/ 756575 w 6891715"/>
                <a:gd name="connsiteY1344" fmla="*/ 3612460 h 6367455"/>
                <a:gd name="connsiteX1345" fmla="*/ 769274 w 6891715"/>
                <a:gd name="connsiteY1345" fmla="*/ 3610234 h 6367455"/>
                <a:gd name="connsiteX1346" fmla="*/ 781974 w 6891715"/>
                <a:gd name="connsiteY1346" fmla="*/ 3619456 h 6367455"/>
                <a:gd name="connsiteX1347" fmla="*/ 783244 w 6891715"/>
                <a:gd name="connsiteY1347" fmla="*/ 3628995 h 6367455"/>
                <a:gd name="connsiteX1348" fmla="*/ 797214 w 6891715"/>
                <a:gd name="connsiteY1348" fmla="*/ 3634401 h 6367455"/>
                <a:gd name="connsiteX1349" fmla="*/ 792451 w 6891715"/>
                <a:gd name="connsiteY1349" fmla="*/ 3621681 h 6367455"/>
                <a:gd name="connsiteX1350" fmla="*/ 805469 w 6891715"/>
                <a:gd name="connsiteY1350" fmla="*/ 3610870 h 6367455"/>
                <a:gd name="connsiteX1351" fmla="*/ 823250 w 6891715"/>
                <a:gd name="connsiteY1351" fmla="*/ 3618184 h 6367455"/>
                <a:gd name="connsiteX1352" fmla="*/ 839443 w 6891715"/>
                <a:gd name="connsiteY1352" fmla="*/ 3627723 h 6367455"/>
                <a:gd name="connsiteX1353" fmla="*/ 845792 w 6891715"/>
                <a:gd name="connsiteY1353" fmla="*/ 3628359 h 6367455"/>
                <a:gd name="connsiteX1354" fmla="*/ 846428 w 6891715"/>
                <a:gd name="connsiteY1354" fmla="*/ 3609598 h 6367455"/>
                <a:gd name="connsiteX1355" fmla="*/ 837855 w 6891715"/>
                <a:gd name="connsiteY1355" fmla="*/ 3592426 h 6367455"/>
                <a:gd name="connsiteX1356" fmla="*/ 850555 w 6891715"/>
                <a:gd name="connsiteY1356" fmla="*/ 3578753 h 6367455"/>
                <a:gd name="connsiteX1357" fmla="*/ 867382 w 6891715"/>
                <a:gd name="connsiteY1357" fmla="*/ 3578753 h 6367455"/>
                <a:gd name="connsiteX1358" fmla="*/ 877860 w 6891715"/>
                <a:gd name="connsiteY1358" fmla="*/ 3557447 h 6367455"/>
                <a:gd name="connsiteX1359" fmla="*/ 861985 w 6891715"/>
                <a:gd name="connsiteY1359" fmla="*/ 3554267 h 6367455"/>
                <a:gd name="connsiteX1360" fmla="*/ 841666 w 6891715"/>
                <a:gd name="connsiteY1360" fmla="*/ 3559991 h 6367455"/>
                <a:gd name="connsiteX1361" fmla="*/ 823567 w 6891715"/>
                <a:gd name="connsiteY1361" fmla="*/ 3549180 h 6367455"/>
                <a:gd name="connsiteX1362" fmla="*/ 830235 w 6891715"/>
                <a:gd name="connsiteY1362" fmla="*/ 3539004 h 6367455"/>
                <a:gd name="connsiteX1363" fmla="*/ 840396 w 6891715"/>
                <a:gd name="connsiteY1363" fmla="*/ 3528192 h 6367455"/>
                <a:gd name="connsiteX1364" fmla="*/ 862620 w 6891715"/>
                <a:gd name="connsiteY1364" fmla="*/ 3519606 h 6367455"/>
                <a:gd name="connsiteX1365" fmla="*/ 858492 w 6891715"/>
                <a:gd name="connsiteY1365" fmla="*/ 3510067 h 6367455"/>
                <a:gd name="connsiteX1366" fmla="*/ 855318 w 6891715"/>
                <a:gd name="connsiteY1366" fmla="*/ 3497665 h 6367455"/>
                <a:gd name="connsiteX1367" fmla="*/ 870875 w 6891715"/>
                <a:gd name="connsiteY1367" fmla="*/ 3480494 h 6367455"/>
                <a:gd name="connsiteX1368" fmla="*/ 886750 w 6891715"/>
                <a:gd name="connsiteY1368" fmla="*/ 3474770 h 6367455"/>
                <a:gd name="connsiteX1369" fmla="*/ 892783 w 6891715"/>
                <a:gd name="connsiteY1369" fmla="*/ 3461096 h 6367455"/>
                <a:gd name="connsiteX1370" fmla="*/ 911833 w 6891715"/>
                <a:gd name="connsiteY1370" fmla="*/ 3464276 h 6367455"/>
                <a:gd name="connsiteX1371" fmla="*/ 908658 w 6891715"/>
                <a:gd name="connsiteY1371" fmla="*/ 3456962 h 6367455"/>
                <a:gd name="connsiteX1372" fmla="*/ 924533 w 6891715"/>
                <a:gd name="connsiteY1372" fmla="*/ 3451556 h 6367455"/>
                <a:gd name="connsiteX1373" fmla="*/ 941679 w 6891715"/>
                <a:gd name="connsiteY1373" fmla="*/ 3470318 h 6367455"/>
                <a:gd name="connsiteX1374" fmla="*/ 931201 w 6891715"/>
                <a:gd name="connsiteY1374" fmla="*/ 3495757 h 6367455"/>
                <a:gd name="connsiteX1375" fmla="*/ 943901 w 6891715"/>
                <a:gd name="connsiteY1375" fmla="*/ 3496393 h 6367455"/>
                <a:gd name="connsiteX1376" fmla="*/ 952157 w 6891715"/>
                <a:gd name="connsiteY1376" fmla="*/ 3479858 h 6367455"/>
                <a:gd name="connsiteX1377" fmla="*/ 948029 w 6891715"/>
                <a:gd name="connsiteY1377" fmla="*/ 3453464 h 6367455"/>
                <a:gd name="connsiteX1378" fmla="*/ 961364 w 6891715"/>
                <a:gd name="connsiteY1378" fmla="*/ 3453464 h 6367455"/>
                <a:gd name="connsiteX1379" fmla="*/ 3068524 w 6891715"/>
                <a:gd name="connsiteY1379" fmla="*/ 3432164 h 6367455"/>
                <a:gd name="connsiteX1380" fmla="*/ 3099111 w 6891715"/>
                <a:gd name="connsiteY1380" fmla="*/ 3458846 h 6367455"/>
                <a:gd name="connsiteX1381" fmla="*/ 3103526 w 6891715"/>
                <a:gd name="connsiteY1381" fmla="*/ 3464378 h 6367455"/>
                <a:gd name="connsiteX1382" fmla="*/ 3097535 w 6891715"/>
                <a:gd name="connsiteY1382" fmla="*/ 3484552 h 6367455"/>
                <a:gd name="connsiteX1383" fmla="*/ 3057488 w 6891715"/>
                <a:gd name="connsiteY1383" fmla="*/ 3462425 h 6367455"/>
                <a:gd name="connsiteX1384" fmla="*/ 3059065 w 6891715"/>
                <a:gd name="connsiteY1384" fmla="*/ 3441926 h 6367455"/>
                <a:gd name="connsiteX1385" fmla="*/ 2463763 w 6891715"/>
                <a:gd name="connsiteY1385" fmla="*/ 3408351 h 6367455"/>
                <a:gd name="connsiteX1386" fmla="*/ 2474876 w 6891715"/>
                <a:gd name="connsiteY1386" fmla="*/ 3421051 h 6367455"/>
                <a:gd name="connsiteX1387" fmla="*/ 2466303 w 6891715"/>
                <a:gd name="connsiteY1387" fmla="*/ 3420165 h 6367455"/>
                <a:gd name="connsiteX1388" fmla="*/ 2454238 w 6891715"/>
                <a:gd name="connsiteY1388" fmla="*/ 3410123 h 6367455"/>
                <a:gd name="connsiteX1389" fmla="*/ 2674737 w 6891715"/>
                <a:gd name="connsiteY1389" fmla="*/ 3390889 h 6367455"/>
                <a:gd name="connsiteX1390" fmla="*/ 2681250 w 6891715"/>
                <a:gd name="connsiteY1390" fmla="*/ 3409169 h 6367455"/>
                <a:gd name="connsiteX1391" fmla="*/ 2674086 w 6891715"/>
                <a:gd name="connsiteY1391" fmla="*/ 3422639 h 6367455"/>
                <a:gd name="connsiteX1392" fmla="*/ 2668550 w 6891715"/>
                <a:gd name="connsiteY1392" fmla="*/ 3409169 h 6367455"/>
                <a:gd name="connsiteX1393" fmla="*/ 2669201 w 6891715"/>
                <a:gd name="connsiteY1393" fmla="*/ 3392172 h 6367455"/>
                <a:gd name="connsiteX1394" fmla="*/ 2629274 w 6891715"/>
                <a:gd name="connsiteY1394" fmla="*/ 3381364 h 6367455"/>
                <a:gd name="connsiteX1395" fmla="*/ 2653567 w 6891715"/>
                <a:gd name="connsiteY1395" fmla="*/ 3390766 h 6367455"/>
                <a:gd name="connsiteX1396" fmla="*/ 2656722 w 6891715"/>
                <a:gd name="connsiteY1396" fmla="*/ 3399854 h 6367455"/>
                <a:gd name="connsiteX1397" fmla="*/ 2660193 w 6891715"/>
                <a:gd name="connsiteY1397" fmla="*/ 3406122 h 6367455"/>
                <a:gd name="connsiteX1398" fmla="*/ 2664610 w 6891715"/>
                <a:gd name="connsiteY1398" fmla="*/ 3411449 h 6367455"/>
                <a:gd name="connsiteX1399" fmla="*/ 2668711 w 6891715"/>
                <a:gd name="connsiteY1399" fmla="*/ 3422732 h 6367455"/>
                <a:gd name="connsiteX1400" fmla="*/ 2689849 w 6891715"/>
                <a:gd name="connsiteY1400" fmla="*/ 3430880 h 6367455"/>
                <a:gd name="connsiteX1401" fmla="*/ 2693951 w 6891715"/>
                <a:gd name="connsiteY1401" fmla="*/ 3446236 h 6367455"/>
                <a:gd name="connsiteX1402" fmla="*/ 2687956 w 6891715"/>
                <a:gd name="connsiteY1402" fmla="*/ 3460025 h 6367455"/>
                <a:gd name="connsiteX1403" fmla="*/ 2677545 w 6891715"/>
                <a:gd name="connsiteY1403" fmla="*/ 3468173 h 6367455"/>
                <a:gd name="connsiteX1404" fmla="*/ 2660508 w 6891715"/>
                <a:gd name="connsiteY1404" fmla="*/ 3478202 h 6367455"/>
                <a:gd name="connsiteX1405" fmla="*/ 2640001 w 6891715"/>
                <a:gd name="connsiteY1405" fmla="*/ 3476008 h 6367455"/>
                <a:gd name="connsiteX1406" fmla="*/ 2627065 w 6891715"/>
                <a:gd name="connsiteY1406" fmla="*/ 3461592 h 6367455"/>
                <a:gd name="connsiteX1407" fmla="*/ 2634322 w 6891715"/>
                <a:gd name="connsiteY1407" fmla="*/ 3455324 h 6367455"/>
                <a:gd name="connsiteX1408" fmla="*/ 2622648 w 6891715"/>
                <a:gd name="connsiteY1408" fmla="*/ 3453131 h 6367455"/>
                <a:gd name="connsiteX1409" fmla="*/ 2620440 w 6891715"/>
                <a:gd name="connsiteY1409" fmla="*/ 3436834 h 6367455"/>
                <a:gd name="connsiteX1410" fmla="*/ 2603718 w 6891715"/>
                <a:gd name="connsiteY1410" fmla="*/ 3425239 h 6367455"/>
                <a:gd name="connsiteX1411" fmla="*/ 2593938 w 6891715"/>
                <a:gd name="connsiteY1411" fmla="*/ 3412076 h 6367455"/>
                <a:gd name="connsiteX1412" fmla="*/ 2595831 w 6891715"/>
                <a:gd name="connsiteY1412" fmla="*/ 3394213 h 6367455"/>
                <a:gd name="connsiteX1413" fmla="*/ 2608766 w 6891715"/>
                <a:gd name="connsiteY1413" fmla="*/ 3400481 h 6367455"/>
                <a:gd name="connsiteX1414" fmla="*/ 2620124 w 6891715"/>
                <a:gd name="connsiteY1414" fmla="*/ 3397033 h 6367455"/>
                <a:gd name="connsiteX1415" fmla="*/ 1157482 w 6891715"/>
                <a:gd name="connsiteY1415" fmla="*/ 3378189 h 6367455"/>
                <a:gd name="connsiteX1416" fmla="*/ 1165647 w 6891715"/>
                <a:gd name="connsiteY1416" fmla="*/ 3378189 h 6367455"/>
                <a:gd name="connsiteX1417" fmla="*/ 1168671 w 6891715"/>
                <a:gd name="connsiteY1417" fmla="*/ 3387857 h 6367455"/>
                <a:gd name="connsiteX1418" fmla="*/ 1174719 w 6891715"/>
                <a:gd name="connsiteY1418" fmla="*/ 3404938 h 6367455"/>
                <a:gd name="connsiteX1419" fmla="*/ 1171090 w 6891715"/>
                <a:gd name="connsiteY1419" fmla="*/ 3417829 h 6367455"/>
                <a:gd name="connsiteX1420" fmla="*/ 1165949 w 6891715"/>
                <a:gd name="connsiteY1420" fmla="*/ 3421052 h 6367455"/>
                <a:gd name="connsiteX1421" fmla="*/ 1153854 w 6891715"/>
                <a:gd name="connsiteY1421" fmla="*/ 3413639 h 6367455"/>
                <a:gd name="connsiteX1422" fmla="*/ 1149318 w 6891715"/>
                <a:gd name="connsiteY1422" fmla="*/ 3400748 h 6367455"/>
                <a:gd name="connsiteX1423" fmla="*/ 1151435 w 6891715"/>
                <a:gd name="connsiteY1423" fmla="*/ 3387857 h 6367455"/>
                <a:gd name="connsiteX1424" fmla="*/ 1072072 w 6891715"/>
                <a:gd name="connsiteY1424" fmla="*/ 3340094 h 6367455"/>
                <a:gd name="connsiteX1425" fmla="*/ 1080383 w 6891715"/>
                <a:gd name="connsiteY1425" fmla="*/ 3351711 h 6367455"/>
                <a:gd name="connsiteX1426" fmla="*/ 1080383 w 6891715"/>
                <a:gd name="connsiteY1426" fmla="*/ 3364272 h 6367455"/>
                <a:gd name="connsiteX1427" fmla="*/ 1085817 w 6891715"/>
                <a:gd name="connsiteY1427" fmla="*/ 3378398 h 6367455"/>
                <a:gd name="connsiteX1428" fmla="*/ 1073351 w 6891715"/>
                <a:gd name="connsiteY1428" fmla="*/ 3387819 h 6367455"/>
                <a:gd name="connsiteX1429" fmla="*/ 1067917 w 6891715"/>
                <a:gd name="connsiteY1429" fmla="*/ 3397239 h 6367455"/>
                <a:gd name="connsiteX1430" fmla="*/ 1057373 w 6891715"/>
                <a:gd name="connsiteY1430" fmla="*/ 3394727 h 6367455"/>
                <a:gd name="connsiteX1431" fmla="*/ 1055132 w 6891715"/>
                <a:gd name="connsiteY1431" fmla="*/ 3384992 h 6367455"/>
                <a:gd name="connsiteX1432" fmla="*/ 1061206 w 6891715"/>
                <a:gd name="connsiteY1432" fmla="*/ 3368354 h 6367455"/>
                <a:gd name="connsiteX1433" fmla="*/ 1051616 w 6891715"/>
                <a:gd name="connsiteY1433" fmla="*/ 3368354 h 6367455"/>
                <a:gd name="connsiteX1434" fmla="*/ 1043305 w 6891715"/>
                <a:gd name="connsiteY1434" fmla="*/ 3377770 h 6367455"/>
                <a:gd name="connsiteX1435" fmla="*/ 1039151 w 6891715"/>
                <a:gd name="connsiteY1435" fmla="*/ 3384050 h 6367455"/>
                <a:gd name="connsiteX1436" fmla="*/ 1038191 w 6891715"/>
                <a:gd name="connsiteY1436" fmla="*/ 3371807 h 6367455"/>
                <a:gd name="connsiteX1437" fmla="*/ 1047461 w 6891715"/>
                <a:gd name="connsiteY1437" fmla="*/ 3350769 h 6367455"/>
                <a:gd name="connsiteX1438" fmla="*/ 1055772 w 6891715"/>
                <a:gd name="connsiteY1438" fmla="*/ 3356735 h 6367455"/>
                <a:gd name="connsiteX1439" fmla="*/ 1062484 w 6891715"/>
                <a:gd name="connsiteY1439" fmla="*/ 3348571 h 6367455"/>
                <a:gd name="connsiteX1440" fmla="*/ 2665169 w 6891715"/>
                <a:gd name="connsiteY1440" fmla="*/ 3319452 h 6367455"/>
                <a:gd name="connsiteX1441" fmla="*/ 2676488 w 6891715"/>
                <a:gd name="connsiteY1441" fmla="*/ 3339638 h 6367455"/>
                <a:gd name="connsiteX1442" fmla="*/ 2670990 w 6891715"/>
                <a:gd name="connsiteY1442" fmla="*/ 3354377 h 6367455"/>
                <a:gd name="connsiteX1443" fmla="*/ 2659025 w 6891715"/>
                <a:gd name="connsiteY1443" fmla="*/ 3347008 h 6367455"/>
                <a:gd name="connsiteX1444" fmla="*/ 2670990 w 6891715"/>
                <a:gd name="connsiteY1444" fmla="*/ 3338356 h 6367455"/>
                <a:gd name="connsiteX1445" fmla="*/ 1084228 w 6891715"/>
                <a:gd name="connsiteY1445" fmla="*/ 3309929 h 6367455"/>
                <a:gd name="connsiteX1446" fmla="*/ 1082061 w 6891715"/>
                <a:gd name="connsiteY1446" fmla="*/ 3317834 h 6367455"/>
                <a:gd name="connsiteX1447" fmla="*/ 1071529 w 6891715"/>
                <a:gd name="connsiteY1447" fmla="*/ 3324217 h 6367455"/>
                <a:gd name="connsiteX1448" fmla="*/ 1074936 w 6891715"/>
                <a:gd name="connsiteY1448" fmla="*/ 3316010 h 6367455"/>
                <a:gd name="connsiteX1449" fmla="*/ 1113472 w 6891715"/>
                <a:gd name="connsiteY1449" fmla="*/ 3303579 h 6367455"/>
                <a:gd name="connsiteX1450" fmla="*/ 1114392 w 6891715"/>
                <a:gd name="connsiteY1450" fmla="*/ 3311286 h 6367455"/>
                <a:gd name="connsiteX1451" fmla="*/ 1103653 w 6891715"/>
                <a:gd name="connsiteY1451" fmla="*/ 3330557 h 6367455"/>
                <a:gd name="connsiteX1452" fmla="*/ 1101505 w 6891715"/>
                <a:gd name="connsiteY1452" fmla="*/ 3345010 h 6367455"/>
                <a:gd name="connsiteX1453" fmla="*/ 1089538 w 6891715"/>
                <a:gd name="connsiteY1453" fmla="*/ 3359143 h 6367455"/>
                <a:gd name="connsiteX1454" fmla="*/ 1082481 w 6891715"/>
                <a:gd name="connsiteY1454" fmla="*/ 3355288 h 6367455"/>
                <a:gd name="connsiteX1455" fmla="*/ 1083095 w 6891715"/>
                <a:gd name="connsiteY1455" fmla="*/ 3352398 h 6367455"/>
                <a:gd name="connsiteX1456" fmla="*/ 1077879 w 6891715"/>
                <a:gd name="connsiteY1456" fmla="*/ 3344048 h 6367455"/>
                <a:gd name="connsiteX1457" fmla="*/ 1094448 w 6891715"/>
                <a:gd name="connsiteY1457" fmla="*/ 3331521 h 6367455"/>
                <a:gd name="connsiteX1458" fmla="*/ 1089232 w 6891715"/>
                <a:gd name="connsiteY1458" fmla="*/ 3330557 h 6367455"/>
                <a:gd name="connsiteX1459" fmla="*/ 1102425 w 6891715"/>
                <a:gd name="connsiteY1459" fmla="*/ 3314499 h 6367455"/>
                <a:gd name="connsiteX1460" fmla="*/ 2832915 w 6891715"/>
                <a:gd name="connsiteY1460" fmla="*/ 3290876 h 6367455"/>
                <a:gd name="connsiteX1461" fmla="*/ 2848659 w 6891715"/>
                <a:gd name="connsiteY1461" fmla="*/ 3298814 h 6367455"/>
                <a:gd name="connsiteX1462" fmla="*/ 2852437 w 6891715"/>
                <a:gd name="connsiteY1462" fmla="*/ 3323262 h 6367455"/>
                <a:gd name="connsiteX1463" fmla="*/ 2858735 w 6891715"/>
                <a:gd name="connsiteY1463" fmla="*/ 3340090 h 6367455"/>
                <a:gd name="connsiteX1464" fmla="*/ 2859050 w 6891715"/>
                <a:gd name="connsiteY1464" fmla="*/ 3355965 h 6367455"/>
                <a:gd name="connsiteX1465" fmla="*/ 2825673 w 6891715"/>
                <a:gd name="connsiteY1465" fmla="*/ 3386761 h 6367455"/>
                <a:gd name="connsiteX1466" fmla="*/ 2826618 w 6891715"/>
                <a:gd name="connsiteY1466" fmla="*/ 3404859 h 6367455"/>
                <a:gd name="connsiteX1467" fmla="*/ 2846770 w 6891715"/>
                <a:gd name="connsiteY1467" fmla="*/ 3426766 h 6367455"/>
                <a:gd name="connsiteX1468" fmla="*/ 2831341 w 6891715"/>
                <a:gd name="connsiteY1468" fmla="*/ 3449944 h 6367455"/>
                <a:gd name="connsiteX1469" fmla="*/ 2814337 w 6891715"/>
                <a:gd name="connsiteY1469" fmla="*/ 3447721 h 6367455"/>
                <a:gd name="connsiteX1470" fmla="*/ 2814652 w 6891715"/>
                <a:gd name="connsiteY1470" fmla="*/ 3457564 h 6367455"/>
                <a:gd name="connsiteX1471" fmla="*/ 2807095 w 6891715"/>
                <a:gd name="connsiteY1471" fmla="*/ 3449944 h 6367455"/>
                <a:gd name="connsiteX1472" fmla="*/ 2805206 w 6891715"/>
                <a:gd name="connsiteY1472" fmla="*/ 3460739 h 6367455"/>
                <a:gd name="connsiteX1473" fmla="*/ 2820005 w 6891715"/>
                <a:gd name="connsiteY1473" fmla="*/ 3480741 h 6367455"/>
                <a:gd name="connsiteX1474" fmla="*/ 2804261 w 6891715"/>
                <a:gd name="connsiteY1474" fmla="*/ 3482964 h 6367455"/>
                <a:gd name="connsiteX1475" fmla="*/ 2793871 w 6891715"/>
                <a:gd name="connsiteY1475" fmla="*/ 3473439 h 6367455"/>
                <a:gd name="connsiteX1476" fmla="*/ 2782220 w 6891715"/>
                <a:gd name="connsiteY1476" fmla="*/ 3471534 h 6367455"/>
                <a:gd name="connsiteX1477" fmla="*/ 2775923 w 6891715"/>
                <a:gd name="connsiteY1477" fmla="*/ 3459786 h 6367455"/>
                <a:gd name="connsiteX1478" fmla="*/ 2790722 w 6891715"/>
                <a:gd name="connsiteY1478" fmla="*/ 3456611 h 6367455"/>
                <a:gd name="connsiteX1479" fmla="*/ 2777497 w 6891715"/>
                <a:gd name="connsiteY1479" fmla="*/ 3440736 h 6367455"/>
                <a:gd name="connsiteX1480" fmla="*/ 2776237 w 6891715"/>
                <a:gd name="connsiteY1480" fmla="*/ 3442641 h 6367455"/>
                <a:gd name="connsiteX1481" fmla="*/ 2772774 w 6891715"/>
                <a:gd name="connsiteY1481" fmla="*/ 3445816 h 6367455"/>
                <a:gd name="connsiteX1482" fmla="*/ 2770570 w 6891715"/>
                <a:gd name="connsiteY1482" fmla="*/ 3447086 h 6367455"/>
                <a:gd name="connsiteX1483" fmla="*/ 2768366 w 6891715"/>
                <a:gd name="connsiteY1483" fmla="*/ 3448674 h 6367455"/>
                <a:gd name="connsiteX1484" fmla="*/ 2766791 w 6891715"/>
                <a:gd name="connsiteY1484" fmla="*/ 3449309 h 6367455"/>
                <a:gd name="connsiteX1485" fmla="*/ 2766161 w 6891715"/>
                <a:gd name="connsiteY1485" fmla="*/ 3449626 h 6367455"/>
                <a:gd name="connsiteX1486" fmla="*/ 2765217 w 6891715"/>
                <a:gd name="connsiteY1486" fmla="*/ 3449626 h 6367455"/>
                <a:gd name="connsiteX1487" fmla="*/ 2761438 w 6891715"/>
                <a:gd name="connsiteY1487" fmla="*/ 3447721 h 6367455"/>
                <a:gd name="connsiteX1488" fmla="*/ 2756400 w 6891715"/>
                <a:gd name="connsiteY1488" fmla="*/ 3445499 h 6367455"/>
                <a:gd name="connsiteX1489" fmla="*/ 2750733 w 6891715"/>
                <a:gd name="connsiteY1489" fmla="*/ 3442324 h 6367455"/>
                <a:gd name="connsiteX1490" fmla="*/ 2739082 w 6891715"/>
                <a:gd name="connsiteY1490" fmla="*/ 3445499 h 6367455"/>
                <a:gd name="connsiteX1491" fmla="*/ 2730580 w 6891715"/>
                <a:gd name="connsiteY1491" fmla="*/ 3434069 h 6367455"/>
                <a:gd name="connsiteX1492" fmla="*/ 2726172 w 6891715"/>
                <a:gd name="connsiteY1492" fmla="*/ 3419146 h 6367455"/>
                <a:gd name="connsiteX1493" fmla="*/ 2732470 w 6891715"/>
                <a:gd name="connsiteY1493" fmla="*/ 3410574 h 6367455"/>
                <a:gd name="connsiteX1494" fmla="*/ 2721764 w 6891715"/>
                <a:gd name="connsiteY1494" fmla="*/ 3395016 h 6367455"/>
                <a:gd name="connsiteX1495" fmla="*/ 2728691 w 6891715"/>
                <a:gd name="connsiteY1495" fmla="*/ 3382316 h 6367455"/>
                <a:gd name="connsiteX1496" fmla="*/ 2706650 w 6891715"/>
                <a:gd name="connsiteY1496" fmla="*/ 3359457 h 6367455"/>
                <a:gd name="connsiteX1497" fmla="*/ 2712003 w 6891715"/>
                <a:gd name="connsiteY1497" fmla="*/ 3352155 h 6367455"/>
                <a:gd name="connsiteX1498" fmla="*/ 2742546 w 6891715"/>
                <a:gd name="connsiteY1498" fmla="*/ 3359140 h 6367455"/>
                <a:gd name="connsiteX1499" fmla="*/ 2751677 w 6891715"/>
                <a:gd name="connsiteY1499" fmla="*/ 3348344 h 6367455"/>
                <a:gd name="connsiteX1500" fmla="*/ 2760179 w 6891715"/>
                <a:gd name="connsiteY1500" fmla="*/ 3334692 h 6367455"/>
                <a:gd name="connsiteX1501" fmla="*/ 2739082 w 6891715"/>
                <a:gd name="connsiteY1501" fmla="*/ 3323262 h 6367455"/>
                <a:gd name="connsiteX1502" fmla="*/ 2739082 w 6891715"/>
                <a:gd name="connsiteY1502" fmla="*/ 3315959 h 6367455"/>
                <a:gd name="connsiteX1503" fmla="*/ 2755771 w 6891715"/>
                <a:gd name="connsiteY1503" fmla="*/ 3325166 h 6367455"/>
                <a:gd name="connsiteX1504" fmla="*/ 2785054 w 6891715"/>
                <a:gd name="connsiteY1504" fmla="*/ 3317547 h 6367455"/>
                <a:gd name="connsiteX1505" fmla="*/ 2767421 w 6891715"/>
                <a:gd name="connsiteY1505" fmla="*/ 3335644 h 6367455"/>
                <a:gd name="connsiteX1506" fmla="*/ 2773718 w 6891715"/>
                <a:gd name="connsiteY1506" fmla="*/ 3341677 h 6367455"/>
                <a:gd name="connsiteX1507" fmla="*/ 2771514 w 6891715"/>
                <a:gd name="connsiteY1507" fmla="*/ 3351202 h 6367455"/>
                <a:gd name="connsiteX1508" fmla="*/ 2790722 w 6891715"/>
                <a:gd name="connsiteY1508" fmla="*/ 3363903 h 6367455"/>
                <a:gd name="connsiteX1509" fmla="*/ 2795760 w 6891715"/>
                <a:gd name="connsiteY1509" fmla="*/ 3341677 h 6367455"/>
                <a:gd name="connsiteX1510" fmla="*/ 2802057 w 6891715"/>
                <a:gd name="connsiteY1510" fmla="*/ 3337549 h 6367455"/>
                <a:gd name="connsiteX1511" fmla="*/ 2811504 w 6891715"/>
                <a:gd name="connsiteY1511" fmla="*/ 3346757 h 6367455"/>
                <a:gd name="connsiteX1512" fmla="*/ 2811189 w 6891715"/>
                <a:gd name="connsiteY1512" fmla="*/ 3334374 h 6367455"/>
                <a:gd name="connsiteX1513" fmla="*/ 2803002 w 6891715"/>
                <a:gd name="connsiteY1513" fmla="*/ 3321674 h 6367455"/>
                <a:gd name="connsiteX1514" fmla="*/ 1020731 w 6891715"/>
                <a:gd name="connsiteY1514" fmla="*/ 3233728 h 6367455"/>
                <a:gd name="connsiteX1515" fmla="*/ 1016076 w 6891715"/>
                <a:gd name="connsiteY1515" fmla="*/ 3241030 h 6367455"/>
                <a:gd name="connsiteX1516" fmla="*/ 1012090 w 6891715"/>
                <a:gd name="connsiteY1516" fmla="*/ 3246428 h 6367455"/>
                <a:gd name="connsiteX1517" fmla="*/ 1006440 w 6891715"/>
                <a:gd name="connsiteY1517" fmla="*/ 3243253 h 6367455"/>
                <a:gd name="connsiteX1518" fmla="*/ 1012755 w 6891715"/>
                <a:gd name="connsiteY1518" fmla="*/ 3234680 h 6367455"/>
                <a:gd name="connsiteX1519" fmla="*/ 1074260 w 6891715"/>
                <a:gd name="connsiteY1519" fmla="*/ 3214677 h 6367455"/>
                <a:gd name="connsiteX1520" fmla="*/ 1089658 w 6891715"/>
                <a:gd name="connsiteY1520" fmla="*/ 3239024 h 6367455"/>
                <a:gd name="connsiteX1521" fmla="*/ 1106981 w 6891715"/>
                <a:gd name="connsiteY1521" fmla="*/ 3246073 h 6367455"/>
                <a:gd name="connsiteX1522" fmla="*/ 1103774 w 6891715"/>
                <a:gd name="connsiteY1522" fmla="*/ 3257926 h 6367455"/>
                <a:gd name="connsiteX1523" fmla="*/ 1117568 w 6891715"/>
                <a:gd name="connsiteY1523" fmla="*/ 3267537 h 6367455"/>
                <a:gd name="connsiteX1524" fmla="*/ 1101849 w 6891715"/>
                <a:gd name="connsiteY1524" fmla="*/ 3281632 h 6367455"/>
                <a:gd name="connsiteX1525" fmla="*/ 1099603 w 6891715"/>
                <a:gd name="connsiteY1525" fmla="*/ 3275225 h 6367455"/>
                <a:gd name="connsiteX1526" fmla="*/ 1084526 w 6891715"/>
                <a:gd name="connsiteY1526" fmla="*/ 3280350 h 6367455"/>
                <a:gd name="connsiteX1527" fmla="*/ 1077147 w 6891715"/>
                <a:gd name="connsiteY1527" fmla="*/ 3285797 h 6367455"/>
                <a:gd name="connsiteX1528" fmla="*/ 1063353 w 6891715"/>
                <a:gd name="connsiteY1528" fmla="*/ 3286117 h 6367455"/>
                <a:gd name="connsiteX1529" fmla="*/ 1055655 w 6891715"/>
                <a:gd name="connsiteY1529" fmla="*/ 3277467 h 6367455"/>
                <a:gd name="connsiteX1530" fmla="*/ 1067523 w 6891715"/>
                <a:gd name="connsiteY1530" fmla="*/ 3266897 h 6367455"/>
                <a:gd name="connsiteX1531" fmla="*/ 1082601 w 6891715"/>
                <a:gd name="connsiteY1531" fmla="*/ 3267856 h 6367455"/>
                <a:gd name="connsiteX1532" fmla="*/ 1082280 w 6891715"/>
                <a:gd name="connsiteY1532" fmla="*/ 3262730 h 6367455"/>
                <a:gd name="connsiteX1533" fmla="*/ 1070732 w 6891715"/>
                <a:gd name="connsiteY1533" fmla="*/ 3261449 h 6367455"/>
                <a:gd name="connsiteX1534" fmla="*/ 1073618 w 6891715"/>
                <a:gd name="connsiteY1534" fmla="*/ 3254081 h 6367455"/>
                <a:gd name="connsiteX1535" fmla="*/ 1082280 w 6891715"/>
                <a:gd name="connsiteY1535" fmla="*/ 3253121 h 6367455"/>
                <a:gd name="connsiteX1536" fmla="*/ 1087412 w 6891715"/>
                <a:gd name="connsiteY1536" fmla="*/ 3242227 h 6367455"/>
                <a:gd name="connsiteX1537" fmla="*/ 1073618 w 6891715"/>
                <a:gd name="connsiteY1537" fmla="*/ 3243190 h 6367455"/>
                <a:gd name="connsiteX1538" fmla="*/ 1059505 w 6891715"/>
                <a:gd name="connsiteY1538" fmla="*/ 3236141 h 6367455"/>
                <a:gd name="connsiteX1539" fmla="*/ 1056296 w 6891715"/>
                <a:gd name="connsiteY1539" fmla="*/ 3224288 h 6367455"/>
                <a:gd name="connsiteX1540" fmla="*/ 1068165 w 6891715"/>
                <a:gd name="connsiteY1540" fmla="*/ 3226530 h 6367455"/>
                <a:gd name="connsiteX1541" fmla="*/ 1064636 w 6891715"/>
                <a:gd name="connsiteY1541" fmla="*/ 3217881 h 6367455"/>
                <a:gd name="connsiteX1542" fmla="*/ 1036556 w 6891715"/>
                <a:gd name="connsiteY1542" fmla="*/ 3211501 h 6367455"/>
                <a:gd name="connsiteX1543" fmla="*/ 1042954 w 6891715"/>
                <a:gd name="connsiteY1543" fmla="*/ 3212454 h 6367455"/>
                <a:gd name="connsiteX1544" fmla="*/ 1032178 w 6891715"/>
                <a:gd name="connsiteY1544" fmla="*/ 3225472 h 6367455"/>
                <a:gd name="connsiteX1545" fmla="*/ 1020731 w 6891715"/>
                <a:gd name="connsiteY1545" fmla="*/ 3227377 h 6367455"/>
                <a:gd name="connsiteX1546" fmla="*/ 1025442 w 6891715"/>
                <a:gd name="connsiteY1546" fmla="*/ 3219122 h 6367455"/>
                <a:gd name="connsiteX1547" fmla="*/ 1065497 w 6891715"/>
                <a:gd name="connsiteY1547" fmla="*/ 3170226 h 6367455"/>
                <a:gd name="connsiteX1548" fmla="*/ 1066766 w 6891715"/>
                <a:gd name="connsiteY1548" fmla="*/ 3176576 h 6367455"/>
                <a:gd name="connsiteX1549" fmla="*/ 1060416 w 6891715"/>
                <a:gd name="connsiteY1549" fmla="*/ 3174354 h 6367455"/>
                <a:gd name="connsiteX1550" fmla="*/ 2496621 w 6891715"/>
                <a:gd name="connsiteY1550" fmla="*/ 3159114 h 6367455"/>
                <a:gd name="connsiteX1551" fmla="*/ 2512976 w 6891715"/>
                <a:gd name="connsiteY1551" fmla="*/ 3161291 h 6367455"/>
                <a:gd name="connsiteX1552" fmla="*/ 2507000 w 6891715"/>
                <a:gd name="connsiteY1552" fmla="*/ 3179948 h 6367455"/>
                <a:gd name="connsiteX1553" fmla="*/ 2488130 w 6891715"/>
                <a:gd name="connsiteY1553" fmla="*/ 3189277 h 6367455"/>
                <a:gd name="connsiteX1554" fmla="*/ 2479638 w 6891715"/>
                <a:gd name="connsiteY1554" fmla="*/ 3174662 h 6367455"/>
                <a:gd name="connsiteX1555" fmla="*/ 2481839 w 6891715"/>
                <a:gd name="connsiteY1555" fmla="*/ 3166888 h 6367455"/>
                <a:gd name="connsiteX1556" fmla="*/ 2494420 w 6891715"/>
                <a:gd name="connsiteY1556" fmla="*/ 3169687 h 6367455"/>
                <a:gd name="connsiteX1557" fmla="*/ 949493 w 6891715"/>
                <a:gd name="connsiteY1557" fmla="*/ 3151177 h 6367455"/>
                <a:gd name="connsiteX1558" fmla="*/ 957238 w 6891715"/>
                <a:gd name="connsiteY1558" fmla="*/ 3156257 h 6367455"/>
                <a:gd name="connsiteX1559" fmla="*/ 946125 w 6891715"/>
                <a:gd name="connsiteY1559" fmla="*/ 3170226 h 6367455"/>
                <a:gd name="connsiteX1560" fmla="*/ 1053951 w 6891715"/>
                <a:gd name="connsiteY1560" fmla="*/ 3149590 h 6367455"/>
                <a:gd name="connsiteX1561" fmla="*/ 1060416 w 6891715"/>
                <a:gd name="connsiteY1561" fmla="*/ 3156763 h 6367455"/>
                <a:gd name="connsiteX1562" fmla="*/ 1060416 w 6891715"/>
                <a:gd name="connsiteY1562" fmla="*/ 3162999 h 6367455"/>
                <a:gd name="connsiteX1563" fmla="*/ 1052656 w 6891715"/>
                <a:gd name="connsiteY1563" fmla="*/ 3167053 h 6367455"/>
                <a:gd name="connsiteX1564" fmla="*/ 1043924 w 6891715"/>
                <a:gd name="connsiteY1564" fmla="*/ 3161127 h 6367455"/>
                <a:gd name="connsiteX1565" fmla="*/ 1042953 w 6891715"/>
                <a:gd name="connsiteY1565" fmla="*/ 3151773 h 6367455"/>
                <a:gd name="connsiteX1566" fmla="*/ 957696 w 6891715"/>
                <a:gd name="connsiteY1566" fmla="*/ 3089266 h 6367455"/>
                <a:gd name="connsiteX1567" fmla="*/ 969937 w 6891715"/>
                <a:gd name="connsiteY1567" fmla="*/ 3097932 h 6367455"/>
                <a:gd name="connsiteX1568" fmla="*/ 966877 w 6891715"/>
                <a:gd name="connsiteY1568" fmla="*/ 3107561 h 6367455"/>
                <a:gd name="connsiteX1569" fmla="*/ 958002 w 6891715"/>
                <a:gd name="connsiteY1569" fmla="*/ 3112696 h 6367455"/>
                <a:gd name="connsiteX1570" fmla="*/ 965041 w 6891715"/>
                <a:gd name="connsiteY1570" fmla="*/ 3133881 h 6367455"/>
                <a:gd name="connsiteX1571" fmla="*/ 960144 w 6891715"/>
                <a:gd name="connsiteY1571" fmla="*/ 3148003 h 6367455"/>
                <a:gd name="connsiteX1572" fmla="*/ 950657 w 6891715"/>
                <a:gd name="connsiteY1572" fmla="*/ 3139337 h 6367455"/>
                <a:gd name="connsiteX1573" fmla="*/ 946679 w 6891715"/>
                <a:gd name="connsiteY1573" fmla="*/ 3129066 h 6367455"/>
                <a:gd name="connsiteX1574" fmla="*/ 944536 w 6891715"/>
                <a:gd name="connsiteY1574" fmla="*/ 3110771 h 6367455"/>
                <a:gd name="connsiteX1575" fmla="*/ 945148 w 6891715"/>
                <a:gd name="connsiteY1575" fmla="*/ 3090550 h 6367455"/>
                <a:gd name="connsiteX1576" fmla="*/ 2717252 w 6891715"/>
                <a:gd name="connsiteY1576" fmla="*/ 3084501 h 6367455"/>
                <a:gd name="connsiteX1577" fmla="*/ 2722526 w 6891715"/>
                <a:gd name="connsiteY1577" fmla="*/ 3100947 h 6367455"/>
                <a:gd name="connsiteX1578" fmla="*/ 2711048 w 6891715"/>
                <a:gd name="connsiteY1578" fmla="*/ 3096433 h 6367455"/>
                <a:gd name="connsiteX1579" fmla="*/ 2700501 w 6891715"/>
                <a:gd name="connsiteY1579" fmla="*/ 3105139 h 6367455"/>
                <a:gd name="connsiteX1580" fmla="*/ 2695538 w 6891715"/>
                <a:gd name="connsiteY1580" fmla="*/ 3099658 h 6367455"/>
                <a:gd name="connsiteX1581" fmla="*/ 2702673 w 6891715"/>
                <a:gd name="connsiteY1581" fmla="*/ 3089016 h 6367455"/>
                <a:gd name="connsiteX1582" fmla="*/ 1081056 w 6891715"/>
                <a:gd name="connsiteY1582" fmla="*/ 3082917 h 6367455"/>
                <a:gd name="connsiteX1583" fmla="*/ 1085552 w 6891715"/>
                <a:gd name="connsiteY1583" fmla="*/ 3084822 h 6367455"/>
                <a:gd name="connsiteX1584" fmla="*/ 1087404 w 6891715"/>
                <a:gd name="connsiteY1584" fmla="*/ 3093394 h 6367455"/>
                <a:gd name="connsiteX1585" fmla="*/ 1083700 w 6891715"/>
                <a:gd name="connsiteY1585" fmla="*/ 3105141 h 6367455"/>
                <a:gd name="connsiteX1586" fmla="*/ 1081056 w 6891715"/>
                <a:gd name="connsiteY1586" fmla="*/ 3095617 h 6367455"/>
                <a:gd name="connsiteX1587" fmla="*/ 3278151 w 6891715"/>
                <a:gd name="connsiteY1587" fmla="*/ 3081329 h 6367455"/>
                <a:gd name="connsiteX1588" fmla="*/ 3281326 w 6891715"/>
                <a:gd name="connsiteY1588" fmla="*/ 3085759 h 6367455"/>
                <a:gd name="connsiteX1589" fmla="*/ 3275928 w 6891715"/>
                <a:gd name="connsiteY1589" fmla="*/ 3099048 h 6367455"/>
                <a:gd name="connsiteX1590" fmla="*/ 3272118 w 6891715"/>
                <a:gd name="connsiteY1590" fmla="*/ 3137019 h 6367455"/>
                <a:gd name="connsiteX1591" fmla="*/ 3272436 w 6891715"/>
                <a:gd name="connsiteY1591" fmla="*/ 3161067 h 6367455"/>
                <a:gd name="connsiteX1592" fmla="*/ 3256561 w 6891715"/>
                <a:gd name="connsiteY1592" fmla="*/ 3174673 h 6367455"/>
                <a:gd name="connsiteX1593" fmla="*/ 3251481 w 6891715"/>
                <a:gd name="connsiteY1593" fmla="*/ 3207581 h 6367455"/>
                <a:gd name="connsiteX1594" fmla="*/ 3245448 w 6891715"/>
                <a:gd name="connsiteY1594" fmla="*/ 3235745 h 6367455"/>
                <a:gd name="connsiteX1595" fmla="*/ 3232113 w 6891715"/>
                <a:gd name="connsiteY1595" fmla="*/ 3264226 h 6367455"/>
                <a:gd name="connsiteX1596" fmla="*/ 3220365 w 6891715"/>
                <a:gd name="connsiteY1596" fmla="*/ 3268655 h 6367455"/>
                <a:gd name="connsiteX1597" fmla="*/ 3219413 w 6891715"/>
                <a:gd name="connsiteY1597" fmla="*/ 3255048 h 6367455"/>
                <a:gd name="connsiteX1598" fmla="*/ 3232430 w 6891715"/>
                <a:gd name="connsiteY1598" fmla="*/ 3179419 h 6367455"/>
                <a:gd name="connsiteX1599" fmla="*/ 3249258 w 6891715"/>
                <a:gd name="connsiteY1599" fmla="*/ 3154106 h 6367455"/>
                <a:gd name="connsiteX1600" fmla="*/ 3259418 w 6891715"/>
                <a:gd name="connsiteY1600" fmla="*/ 3133854 h 6367455"/>
                <a:gd name="connsiteX1601" fmla="*/ 3265768 w 6891715"/>
                <a:gd name="connsiteY1601" fmla="*/ 3118034 h 6367455"/>
                <a:gd name="connsiteX1602" fmla="*/ 3264498 w 6891715"/>
                <a:gd name="connsiteY1602" fmla="*/ 3103479 h 6367455"/>
                <a:gd name="connsiteX1603" fmla="*/ 963890 w 6891715"/>
                <a:gd name="connsiteY1603" fmla="*/ 3071804 h 6367455"/>
                <a:gd name="connsiteX1604" fmla="*/ 974701 w 6891715"/>
                <a:gd name="connsiteY1604" fmla="*/ 3076971 h 6367455"/>
                <a:gd name="connsiteX1605" fmla="*/ 969132 w 6891715"/>
                <a:gd name="connsiteY1605" fmla="*/ 3086091 h 6367455"/>
                <a:gd name="connsiteX1606" fmla="*/ 961597 w 6891715"/>
                <a:gd name="connsiteY1606" fmla="*/ 3083963 h 6367455"/>
                <a:gd name="connsiteX1607" fmla="*/ 954063 w 6891715"/>
                <a:gd name="connsiteY1607" fmla="*/ 3080315 h 6367455"/>
                <a:gd name="connsiteX1608" fmla="*/ 955045 w 6891715"/>
                <a:gd name="connsiteY1608" fmla="*/ 3073020 h 6367455"/>
                <a:gd name="connsiteX1609" fmla="*/ 960350 w 6891715"/>
                <a:gd name="connsiteY1609" fmla="*/ 3040054 h 6367455"/>
                <a:gd name="connsiteX1610" fmla="*/ 976288 w 6891715"/>
                <a:gd name="connsiteY1610" fmla="*/ 3041016 h 6367455"/>
                <a:gd name="connsiteX1611" fmla="*/ 974100 w 6891715"/>
                <a:gd name="connsiteY1611" fmla="*/ 3051920 h 6367455"/>
                <a:gd name="connsiteX1612" fmla="*/ 968788 w 6891715"/>
                <a:gd name="connsiteY1612" fmla="*/ 3050637 h 6367455"/>
                <a:gd name="connsiteX1613" fmla="*/ 970975 w 6891715"/>
                <a:gd name="connsiteY1613" fmla="*/ 3059296 h 6367455"/>
                <a:gd name="connsiteX1614" fmla="*/ 974100 w 6891715"/>
                <a:gd name="connsiteY1614" fmla="*/ 3058975 h 6367455"/>
                <a:gd name="connsiteX1615" fmla="*/ 975038 w 6891715"/>
                <a:gd name="connsiteY1615" fmla="*/ 3071804 h 6367455"/>
                <a:gd name="connsiteX1616" fmla="*/ 960350 w 6891715"/>
                <a:gd name="connsiteY1616" fmla="*/ 3064748 h 6367455"/>
                <a:gd name="connsiteX1617" fmla="*/ 959412 w 6891715"/>
                <a:gd name="connsiteY1617" fmla="*/ 3056089 h 6367455"/>
                <a:gd name="connsiteX1618" fmla="*/ 941600 w 6891715"/>
                <a:gd name="connsiteY1618" fmla="*/ 3052882 h 6367455"/>
                <a:gd name="connsiteX1619" fmla="*/ 936599 w 6891715"/>
                <a:gd name="connsiteY1619" fmla="*/ 3043582 h 6367455"/>
                <a:gd name="connsiteX1620" fmla="*/ 1047716 w 6891715"/>
                <a:gd name="connsiteY1620" fmla="*/ 3033705 h 6367455"/>
                <a:gd name="connsiteX1621" fmla="*/ 1067084 w 6891715"/>
                <a:gd name="connsiteY1621" fmla="*/ 3048347 h 6367455"/>
                <a:gd name="connsiteX1622" fmla="*/ 1069307 w 6891715"/>
                <a:gd name="connsiteY1622" fmla="*/ 3077949 h 6367455"/>
                <a:gd name="connsiteX1623" fmla="*/ 1066132 w 6891715"/>
                <a:gd name="connsiteY1623" fmla="*/ 3087498 h 6367455"/>
                <a:gd name="connsiteX1624" fmla="*/ 1076926 w 6891715"/>
                <a:gd name="connsiteY1624" fmla="*/ 3092590 h 6367455"/>
                <a:gd name="connsiteX1625" fmla="*/ 1079466 w 6891715"/>
                <a:gd name="connsiteY1625" fmla="*/ 3109460 h 6367455"/>
                <a:gd name="connsiteX1626" fmla="*/ 1084229 w 6891715"/>
                <a:gd name="connsiteY1626" fmla="*/ 3109460 h 6367455"/>
                <a:gd name="connsiteX1627" fmla="*/ 1082642 w 6891715"/>
                <a:gd name="connsiteY1627" fmla="*/ 3121874 h 6367455"/>
                <a:gd name="connsiteX1628" fmla="*/ 1108678 w 6891715"/>
                <a:gd name="connsiteY1628" fmla="*/ 3115508 h 6367455"/>
                <a:gd name="connsiteX1629" fmla="*/ 1111218 w 6891715"/>
                <a:gd name="connsiteY1629" fmla="*/ 3125057 h 6367455"/>
                <a:gd name="connsiteX1630" fmla="*/ 1097247 w 6891715"/>
                <a:gd name="connsiteY1630" fmla="*/ 3135879 h 6367455"/>
                <a:gd name="connsiteX1631" fmla="*/ 1089310 w 6891715"/>
                <a:gd name="connsiteY1631" fmla="*/ 3154022 h 6367455"/>
                <a:gd name="connsiteX1632" fmla="*/ 1080737 w 6891715"/>
                <a:gd name="connsiteY1632" fmla="*/ 3159115 h 6367455"/>
                <a:gd name="connsiteX1633" fmla="*/ 1079784 w 6891715"/>
                <a:gd name="connsiteY1633" fmla="*/ 3152749 h 6367455"/>
                <a:gd name="connsiteX1634" fmla="*/ 1081372 w 6891715"/>
                <a:gd name="connsiteY1634" fmla="*/ 3135879 h 6367455"/>
                <a:gd name="connsiteX1635" fmla="*/ 1066766 w 6891715"/>
                <a:gd name="connsiteY1635" fmla="*/ 3136198 h 6367455"/>
                <a:gd name="connsiteX1636" fmla="*/ 1059148 w 6891715"/>
                <a:gd name="connsiteY1636" fmla="*/ 3139381 h 6367455"/>
                <a:gd name="connsiteX1637" fmla="*/ 1055971 w 6891715"/>
                <a:gd name="connsiteY1637" fmla="*/ 3132060 h 6367455"/>
                <a:gd name="connsiteX1638" fmla="*/ 1045494 w 6891715"/>
                <a:gd name="connsiteY1638" fmla="*/ 3119009 h 6367455"/>
                <a:gd name="connsiteX1639" fmla="*/ 1046446 w 6891715"/>
                <a:gd name="connsiteY1639" fmla="*/ 3112006 h 6367455"/>
                <a:gd name="connsiteX1640" fmla="*/ 1044224 w 6891715"/>
                <a:gd name="connsiteY1640" fmla="*/ 3098320 h 6367455"/>
                <a:gd name="connsiteX1641" fmla="*/ 1032158 w 6891715"/>
                <a:gd name="connsiteY1641" fmla="*/ 3089726 h 6367455"/>
                <a:gd name="connsiteX1642" fmla="*/ 1032793 w 6891715"/>
                <a:gd name="connsiteY1642" fmla="*/ 3102457 h 6367455"/>
                <a:gd name="connsiteX1643" fmla="*/ 1019777 w 6891715"/>
                <a:gd name="connsiteY1643" fmla="*/ 3099275 h 6367455"/>
                <a:gd name="connsiteX1644" fmla="*/ 1012474 w 6891715"/>
                <a:gd name="connsiteY1644" fmla="*/ 3087816 h 6367455"/>
                <a:gd name="connsiteX1645" fmla="*/ 1008027 w 6891715"/>
                <a:gd name="connsiteY1645" fmla="*/ 3077312 h 6367455"/>
                <a:gd name="connsiteX1646" fmla="*/ 1015331 w 6891715"/>
                <a:gd name="connsiteY1646" fmla="*/ 3068718 h 6367455"/>
                <a:gd name="connsiteX1647" fmla="*/ 1023904 w 6891715"/>
                <a:gd name="connsiteY1647" fmla="*/ 3075084 h 6367455"/>
                <a:gd name="connsiteX1648" fmla="*/ 1028031 w 6891715"/>
                <a:gd name="connsiteY1648" fmla="*/ 3071901 h 6367455"/>
                <a:gd name="connsiteX1649" fmla="*/ 1023904 w 6891715"/>
                <a:gd name="connsiteY1649" fmla="*/ 3055031 h 6367455"/>
                <a:gd name="connsiteX1650" fmla="*/ 1025491 w 6891715"/>
                <a:gd name="connsiteY1650" fmla="*/ 3045482 h 6367455"/>
                <a:gd name="connsiteX1651" fmla="*/ 1032158 w 6891715"/>
                <a:gd name="connsiteY1651" fmla="*/ 3060123 h 6367455"/>
                <a:gd name="connsiteX1652" fmla="*/ 1049304 w 6891715"/>
                <a:gd name="connsiteY1652" fmla="*/ 3065217 h 6367455"/>
                <a:gd name="connsiteX1653" fmla="*/ 1039462 w 6891715"/>
                <a:gd name="connsiteY1653" fmla="*/ 3043254 h 6367455"/>
                <a:gd name="connsiteX1654" fmla="*/ 2663477 w 6891715"/>
                <a:gd name="connsiteY1654" fmla="*/ 3014652 h 6367455"/>
                <a:gd name="connsiteX1655" fmla="*/ 2668550 w 6891715"/>
                <a:gd name="connsiteY1655" fmla="*/ 3015608 h 6367455"/>
                <a:gd name="connsiteX1656" fmla="*/ 2660624 w 6891715"/>
                <a:gd name="connsiteY1656" fmla="*/ 3025162 h 6367455"/>
                <a:gd name="connsiteX1657" fmla="*/ 2651113 w 6891715"/>
                <a:gd name="connsiteY1657" fmla="*/ 3049369 h 6367455"/>
                <a:gd name="connsiteX1658" fmla="*/ 2659673 w 6891715"/>
                <a:gd name="connsiteY1658" fmla="*/ 3062110 h 6367455"/>
                <a:gd name="connsiteX1659" fmla="*/ 2667282 w 6891715"/>
                <a:gd name="connsiteY1659" fmla="*/ 3079946 h 6367455"/>
                <a:gd name="connsiteX1660" fmla="*/ 2665379 w 6891715"/>
                <a:gd name="connsiteY1660" fmla="*/ 3098101 h 6367455"/>
                <a:gd name="connsiteX1661" fmla="*/ 2651747 w 6891715"/>
                <a:gd name="connsiteY1661" fmla="*/ 3118168 h 6367455"/>
                <a:gd name="connsiteX1662" fmla="*/ 2641284 w 6891715"/>
                <a:gd name="connsiteY1662" fmla="*/ 3138552 h 6367455"/>
                <a:gd name="connsiteX1663" fmla="*/ 2639382 w 6891715"/>
                <a:gd name="connsiteY1663" fmla="*/ 3148107 h 6367455"/>
                <a:gd name="connsiteX1664" fmla="*/ 2633992 w 6891715"/>
                <a:gd name="connsiteY1664" fmla="*/ 3144922 h 6367455"/>
                <a:gd name="connsiteX1665" fmla="*/ 2624481 w 6891715"/>
                <a:gd name="connsiteY1665" fmla="*/ 3135367 h 6367455"/>
                <a:gd name="connsiteX1666" fmla="*/ 2607361 w 6891715"/>
                <a:gd name="connsiteY1666" fmla="*/ 3133456 h 6367455"/>
                <a:gd name="connsiteX1667" fmla="*/ 2591509 w 6891715"/>
                <a:gd name="connsiteY1667" fmla="*/ 3129315 h 6367455"/>
                <a:gd name="connsiteX1668" fmla="*/ 2583266 w 6891715"/>
                <a:gd name="connsiteY1668" fmla="*/ 3137596 h 6367455"/>
                <a:gd name="connsiteX1669" fmla="*/ 2569316 w 6891715"/>
                <a:gd name="connsiteY1669" fmla="*/ 3133775 h 6367455"/>
                <a:gd name="connsiteX1670" fmla="*/ 2548392 w 6891715"/>
                <a:gd name="connsiteY1670" fmla="*/ 3148744 h 6367455"/>
                <a:gd name="connsiteX1671" fmla="*/ 2533808 w 6891715"/>
                <a:gd name="connsiteY1671" fmla="*/ 3141738 h 6367455"/>
                <a:gd name="connsiteX1672" fmla="*/ 2530003 w 6891715"/>
                <a:gd name="connsiteY1672" fmla="*/ 3127723 h 6367455"/>
                <a:gd name="connsiteX1673" fmla="*/ 2504006 w 6891715"/>
                <a:gd name="connsiteY1673" fmla="*/ 3142693 h 6367455"/>
                <a:gd name="connsiteX1674" fmla="*/ 2496714 w 6891715"/>
                <a:gd name="connsiteY1674" fmla="*/ 3155433 h 6367455"/>
                <a:gd name="connsiteX1675" fmla="*/ 2471351 w 6891715"/>
                <a:gd name="connsiteY1675" fmla="*/ 3164352 h 6367455"/>
                <a:gd name="connsiteX1676" fmla="*/ 2468180 w 6891715"/>
                <a:gd name="connsiteY1676" fmla="*/ 3181551 h 6367455"/>
                <a:gd name="connsiteX1677" fmla="*/ 2479277 w 6891715"/>
                <a:gd name="connsiteY1677" fmla="*/ 3189514 h 6367455"/>
                <a:gd name="connsiteX1678" fmla="*/ 2479277 w 6891715"/>
                <a:gd name="connsiteY1678" fmla="*/ 3193973 h 6367455"/>
                <a:gd name="connsiteX1679" fmla="*/ 2485617 w 6891715"/>
                <a:gd name="connsiteY1679" fmla="*/ 3200343 h 6367455"/>
                <a:gd name="connsiteX1680" fmla="*/ 2484666 w 6891715"/>
                <a:gd name="connsiteY1680" fmla="*/ 3214677 h 6367455"/>
                <a:gd name="connsiteX1681" fmla="*/ 2473887 w 6891715"/>
                <a:gd name="connsiteY1681" fmla="*/ 3211809 h 6367455"/>
                <a:gd name="connsiteX1682" fmla="*/ 2477057 w 6891715"/>
                <a:gd name="connsiteY1682" fmla="*/ 3200343 h 6367455"/>
                <a:gd name="connsiteX1683" fmla="*/ 2468814 w 6891715"/>
                <a:gd name="connsiteY1683" fmla="*/ 3205439 h 6367455"/>
                <a:gd name="connsiteX1684" fmla="*/ 2458986 w 6891715"/>
                <a:gd name="connsiteY1684" fmla="*/ 3192062 h 6367455"/>
                <a:gd name="connsiteX1685" fmla="*/ 2449475 w 6891715"/>
                <a:gd name="connsiteY1685" fmla="*/ 3187921 h 6367455"/>
                <a:gd name="connsiteX1686" fmla="*/ 2452328 w 6891715"/>
                <a:gd name="connsiteY1686" fmla="*/ 3178047 h 6367455"/>
                <a:gd name="connsiteX1687" fmla="*/ 2456767 w 6891715"/>
                <a:gd name="connsiteY1687" fmla="*/ 3149381 h 6367455"/>
                <a:gd name="connsiteX1688" fmla="*/ 2481813 w 6891715"/>
                <a:gd name="connsiteY1688" fmla="*/ 3128041 h 6367455"/>
                <a:gd name="connsiteX1689" fmla="*/ 2509396 w 6891715"/>
                <a:gd name="connsiteY1689" fmla="*/ 3122945 h 6367455"/>
                <a:gd name="connsiteX1690" fmla="*/ 2521760 w 6891715"/>
                <a:gd name="connsiteY1690" fmla="*/ 3114345 h 6367455"/>
                <a:gd name="connsiteX1691" fmla="*/ 2562024 w 6891715"/>
                <a:gd name="connsiteY1691" fmla="*/ 3109568 h 6367455"/>
                <a:gd name="connsiteX1692" fmla="*/ 2582632 w 6891715"/>
                <a:gd name="connsiteY1692" fmla="*/ 3077717 h 6367455"/>
                <a:gd name="connsiteX1693" fmla="*/ 2602605 w 6891715"/>
                <a:gd name="connsiteY1693" fmla="*/ 3055421 h 6367455"/>
                <a:gd name="connsiteX1694" fmla="*/ 2615287 w 6891715"/>
                <a:gd name="connsiteY1694" fmla="*/ 3047459 h 6367455"/>
                <a:gd name="connsiteX1695" fmla="*/ 2630188 w 6891715"/>
                <a:gd name="connsiteY1695" fmla="*/ 3047459 h 6367455"/>
                <a:gd name="connsiteX1696" fmla="*/ 2642553 w 6891715"/>
                <a:gd name="connsiteY1696" fmla="*/ 3036947 h 6367455"/>
                <a:gd name="connsiteX1697" fmla="*/ 3448413 w 6891715"/>
                <a:gd name="connsiteY1697" fmla="*/ 2979732 h 6367455"/>
                <a:gd name="connsiteX1698" fmla="*/ 3453791 w 6891715"/>
                <a:gd name="connsiteY1698" fmla="*/ 2990488 h 6367455"/>
                <a:gd name="connsiteX1699" fmla="*/ 3465498 w 6891715"/>
                <a:gd name="connsiteY1699" fmla="*/ 2979732 h 6367455"/>
                <a:gd name="connsiteX1700" fmla="*/ 3471826 w 6891715"/>
                <a:gd name="connsiteY1700" fmla="*/ 2991437 h 6367455"/>
                <a:gd name="connsiteX1701" fmla="*/ 3467396 w 6891715"/>
                <a:gd name="connsiteY1701" fmla="*/ 3010102 h 6367455"/>
                <a:gd name="connsiteX1702" fmla="*/ 3453159 w 6891715"/>
                <a:gd name="connsiteY1702" fmla="*/ 3013582 h 6367455"/>
                <a:gd name="connsiteX1703" fmla="*/ 3450311 w 6891715"/>
                <a:gd name="connsiteY1703" fmla="*/ 3061035 h 6367455"/>
                <a:gd name="connsiteX1704" fmla="*/ 3458537 w 6891715"/>
                <a:gd name="connsiteY1704" fmla="*/ 3074321 h 6367455"/>
                <a:gd name="connsiteX1705" fmla="*/ 3441769 w 6891715"/>
                <a:gd name="connsiteY1705" fmla="*/ 3080016 h 6367455"/>
                <a:gd name="connsiteX1706" fmla="*/ 3442085 w 6891715"/>
                <a:gd name="connsiteY1706" fmla="*/ 3097415 h 6367455"/>
                <a:gd name="connsiteX1707" fmla="*/ 3430378 w 6891715"/>
                <a:gd name="connsiteY1707" fmla="*/ 3099630 h 6367455"/>
                <a:gd name="connsiteX1708" fmla="*/ 3407598 w 6891715"/>
                <a:gd name="connsiteY1708" fmla="*/ 3133480 h 6367455"/>
                <a:gd name="connsiteX1709" fmla="*/ 3408547 w 6891715"/>
                <a:gd name="connsiteY1709" fmla="*/ 3149296 h 6367455"/>
                <a:gd name="connsiteX1710" fmla="*/ 3381338 w 6891715"/>
                <a:gd name="connsiteY1710" fmla="*/ 3155940 h 6367455"/>
                <a:gd name="connsiteX1711" fmla="*/ 3399056 w 6891715"/>
                <a:gd name="connsiteY1711" fmla="*/ 3131898 h 6367455"/>
                <a:gd name="connsiteX1712" fmla="*/ 3405384 w 6891715"/>
                <a:gd name="connsiteY1712" fmla="*/ 3121142 h 6367455"/>
                <a:gd name="connsiteX1713" fmla="*/ 3388615 w 6891715"/>
                <a:gd name="connsiteY1713" fmla="*/ 3129683 h 6367455"/>
                <a:gd name="connsiteX1714" fmla="*/ 3390197 w 6891715"/>
                <a:gd name="connsiteY1714" fmla="*/ 3106272 h 6367455"/>
                <a:gd name="connsiteX1715" fmla="*/ 3384818 w 6891715"/>
                <a:gd name="connsiteY1715" fmla="*/ 3092037 h 6367455"/>
                <a:gd name="connsiteX1716" fmla="*/ 3394626 w 6891715"/>
                <a:gd name="connsiteY1716" fmla="*/ 3078118 h 6367455"/>
                <a:gd name="connsiteX1717" fmla="*/ 3384502 w 6891715"/>
                <a:gd name="connsiteY1717" fmla="*/ 3050912 h 6367455"/>
                <a:gd name="connsiteX1718" fmla="*/ 3412977 w 6891715"/>
                <a:gd name="connsiteY1718" fmla="*/ 3012000 h 6367455"/>
                <a:gd name="connsiteX1719" fmla="*/ 3414559 w 6891715"/>
                <a:gd name="connsiteY1719" fmla="*/ 2994917 h 6367455"/>
                <a:gd name="connsiteX1720" fmla="*/ 3442085 w 6891715"/>
                <a:gd name="connsiteY1720" fmla="*/ 2991437 h 6367455"/>
                <a:gd name="connsiteX1721" fmla="*/ 3493415 w 6891715"/>
                <a:gd name="connsiteY1721" fmla="*/ 2962270 h 6367455"/>
                <a:gd name="connsiteX1722" fmla="*/ 3495638 w 6891715"/>
                <a:gd name="connsiteY1722" fmla="*/ 2975755 h 6367455"/>
                <a:gd name="connsiteX1723" fmla="*/ 3483890 w 6891715"/>
                <a:gd name="connsiteY1723" fmla="*/ 2974150 h 6367455"/>
                <a:gd name="connsiteX1724" fmla="*/ 3475318 w 6891715"/>
                <a:gd name="connsiteY1724" fmla="*/ 2990845 h 6367455"/>
                <a:gd name="connsiteX1725" fmla="*/ 3473413 w 6891715"/>
                <a:gd name="connsiteY1725" fmla="*/ 2976076 h 6367455"/>
                <a:gd name="connsiteX1726" fmla="*/ 2769847 w 6891715"/>
                <a:gd name="connsiteY1726" fmla="*/ 2960682 h 6367455"/>
                <a:gd name="connsiteX1727" fmla="*/ 2770150 w 6891715"/>
                <a:gd name="connsiteY1727" fmla="*/ 2978807 h 6367455"/>
                <a:gd name="connsiteX1728" fmla="*/ 2761986 w 6891715"/>
                <a:gd name="connsiteY1728" fmla="*/ 2994019 h 6367455"/>
                <a:gd name="connsiteX1729" fmla="*/ 2751100 w 6891715"/>
                <a:gd name="connsiteY1729" fmla="*/ 2971363 h 6367455"/>
                <a:gd name="connsiteX1730" fmla="*/ 2754728 w 6891715"/>
                <a:gd name="connsiteY1730" fmla="*/ 2961977 h 6367455"/>
                <a:gd name="connsiteX1731" fmla="*/ 1053114 w 6891715"/>
                <a:gd name="connsiteY1731" fmla="*/ 2895591 h 6367455"/>
                <a:gd name="connsiteX1732" fmla="*/ 1060733 w 6891715"/>
                <a:gd name="connsiteY1732" fmla="*/ 2896547 h 6367455"/>
                <a:gd name="connsiteX1733" fmla="*/ 1066448 w 6891715"/>
                <a:gd name="connsiteY1733" fmla="*/ 2921057 h 6367455"/>
                <a:gd name="connsiteX1734" fmla="*/ 1051527 w 6891715"/>
                <a:gd name="connsiteY1734" fmla="*/ 2933787 h 6367455"/>
                <a:gd name="connsiteX1735" fmla="*/ 1053749 w 6891715"/>
                <a:gd name="connsiteY1735" fmla="*/ 2941110 h 6367455"/>
                <a:gd name="connsiteX1736" fmla="*/ 1068353 w 6891715"/>
                <a:gd name="connsiteY1736" fmla="*/ 2926149 h 6367455"/>
                <a:gd name="connsiteX1737" fmla="*/ 1071528 w 6891715"/>
                <a:gd name="connsiteY1737" fmla="*/ 2931239 h 6367455"/>
                <a:gd name="connsiteX1738" fmla="*/ 1063274 w 6891715"/>
                <a:gd name="connsiteY1738" fmla="*/ 2946204 h 6367455"/>
                <a:gd name="connsiteX1739" fmla="*/ 1051844 w 6891715"/>
                <a:gd name="connsiteY1739" fmla="*/ 2947478 h 6367455"/>
                <a:gd name="connsiteX1740" fmla="*/ 1042318 w 6891715"/>
                <a:gd name="connsiteY1740" fmla="*/ 2957981 h 6367455"/>
                <a:gd name="connsiteX1741" fmla="*/ 1030571 w 6891715"/>
                <a:gd name="connsiteY1741" fmla="*/ 2965621 h 6367455"/>
                <a:gd name="connsiteX1742" fmla="*/ 1041365 w 6891715"/>
                <a:gd name="connsiteY1742" fmla="*/ 2967849 h 6367455"/>
                <a:gd name="connsiteX1743" fmla="*/ 1043271 w 6891715"/>
                <a:gd name="connsiteY1743" fmla="*/ 2977080 h 6367455"/>
                <a:gd name="connsiteX1744" fmla="*/ 1040413 w 6891715"/>
                <a:gd name="connsiteY1744" fmla="*/ 2983446 h 6367455"/>
                <a:gd name="connsiteX1745" fmla="*/ 1028983 w 6891715"/>
                <a:gd name="connsiteY1745" fmla="*/ 2991722 h 6367455"/>
                <a:gd name="connsiteX1746" fmla="*/ 1020413 w 6891715"/>
                <a:gd name="connsiteY1746" fmla="*/ 2991085 h 6367455"/>
                <a:gd name="connsiteX1747" fmla="*/ 1010885 w 6891715"/>
                <a:gd name="connsiteY1747" fmla="*/ 2990130 h 6367455"/>
                <a:gd name="connsiteX1748" fmla="*/ 1009614 w 6891715"/>
                <a:gd name="connsiteY1748" fmla="*/ 2997451 h 6367455"/>
                <a:gd name="connsiteX1749" fmla="*/ 1004853 w 6891715"/>
                <a:gd name="connsiteY1749" fmla="*/ 3013366 h 6367455"/>
                <a:gd name="connsiteX1750" fmla="*/ 987717 w 6891715"/>
                <a:gd name="connsiteY1750" fmla="*/ 3021006 h 6367455"/>
                <a:gd name="connsiteX1751" fmla="*/ 976287 w 6891715"/>
                <a:gd name="connsiteY1751" fmla="*/ 3013366 h 6367455"/>
                <a:gd name="connsiteX1752" fmla="*/ 986765 w 6891715"/>
                <a:gd name="connsiteY1752" fmla="*/ 3006045 h 6367455"/>
                <a:gd name="connsiteX1753" fmla="*/ 995010 w 6891715"/>
                <a:gd name="connsiteY1753" fmla="*/ 2991085 h 6367455"/>
                <a:gd name="connsiteX1754" fmla="*/ 986447 w 6891715"/>
                <a:gd name="connsiteY1754" fmla="*/ 2987266 h 6367455"/>
                <a:gd name="connsiteX1755" fmla="*/ 983272 w 6891715"/>
                <a:gd name="connsiteY1755" fmla="*/ 2980900 h 6367455"/>
                <a:gd name="connsiteX1756" fmla="*/ 991845 w 6891715"/>
                <a:gd name="connsiteY1756" fmla="*/ 2974534 h 6367455"/>
                <a:gd name="connsiteX1757" fmla="*/ 980097 w 6891715"/>
                <a:gd name="connsiteY1757" fmla="*/ 2974534 h 6367455"/>
                <a:gd name="connsiteX1758" fmla="*/ 976605 w 6891715"/>
                <a:gd name="connsiteY1758" fmla="*/ 2955434 h 6367455"/>
                <a:gd name="connsiteX1759" fmla="*/ 989305 w 6891715"/>
                <a:gd name="connsiteY1759" fmla="*/ 2938244 h 6367455"/>
                <a:gd name="connsiteX1760" fmla="*/ 995645 w 6891715"/>
                <a:gd name="connsiteY1760" fmla="*/ 2945568 h 6367455"/>
                <a:gd name="connsiteX1761" fmla="*/ 996597 w 6891715"/>
                <a:gd name="connsiteY1761" fmla="*/ 2940473 h 6367455"/>
                <a:gd name="connsiteX1762" fmla="*/ 1009297 w 6891715"/>
                <a:gd name="connsiteY1762" fmla="*/ 2942384 h 6367455"/>
                <a:gd name="connsiteX1763" fmla="*/ 1012473 w 6891715"/>
                <a:gd name="connsiteY1763" fmla="*/ 2950025 h 6367455"/>
                <a:gd name="connsiteX1764" fmla="*/ 1012473 w 6891715"/>
                <a:gd name="connsiteY1764" fmla="*/ 2939200 h 6367455"/>
                <a:gd name="connsiteX1765" fmla="*/ 1014377 w 6891715"/>
                <a:gd name="connsiteY1765" fmla="*/ 2930921 h 6367455"/>
                <a:gd name="connsiteX1766" fmla="*/ 1042000 w 6891715"/>
                <a:gd name="connsiteY1766" fmla="*/ 2909597 h 6367455"/>
                <a:gd name="connsiteX1767" fmla="*/ 1051209 w 6891715"/>
                <a:gd name="connsiteY1767" fmla="*/ 2904186 h 6367455"/>
                <a:gd name="connsiteX1768" fmla="*/ 1350059 w 6891715"/>
                <a:gd name="connsiteY1768" fmla="*/ 2857495 h 6367455"/>
                <a:gd name="connsiteX1769" fmla="*/ 1357674 w 6891715"/>
                <a:gd name="connsiteY1769" fmla="*/ 2864802 h 6367455"/>
                <a:gd name="connsiteX1770" fmla="*/ 1355452 w 6891715"/>
                <a:gd name="connsiteY1770" fmla="*/ 2876239 h 6367455"/>
                <a:gd name="connsiteX1771" fmla="*/ 1359577 w 6891715"/>
                <a:gd name="connsiteY1771" fmla="*/ 2883863 h 6367455"/>
                <a:gd name="connsiteX1772" fmla="*/ 1370365 w 6891715"/>
                <a:gd name="connsiteY1772" fmla="*/ 2885769 h 6367455"/>
                <a:gd name="connsiteX1773" fmla="*/ 1361164 w 6891715"/>
                <a:gd name="connsiteY1773" fmla="*/ 2908962 h 6367455"/>
                <a:gd name="connsiteX1774" fmla="*/ 1339906 w 6891715"/>
                <a:gd name="connsiteY1774" fmla="*/ 2921989 h 6367455"/>
                <a:gd name="connsiteX1775" fmla="*/ 1307551 w 6891715"/>
                <a:gd name="connsiteY1775" fmla="*/ 2950584 h 6367455"/>
                <a:gd name="connsiteX1776" fmla="*/ 1298350 w 6891715"/>
                <a:gd name="connsiteY1776" fmla="*/ 2965517 h 6367455"/>
                <a:gd name="connsiteX1777" fmla="*/ 1284393 w 6891715"/>
                <a:gd name="connsiteY1777" fmla="*/ 2971871 h 6367455"/>
                <a:gd name="connsiteX1778" fmla="*/ 1283441 w 6891715"/>
                <a:gd name="connsiteY1778" fmla="*/ 2979495 h 6367455"/>
                <a:gd name="connsiteX1779" fmla="*/ 1266628 w 6891715"/>
                <a:gd name="connsiteY1779" fmla="*/ 2996334 h 6367455"/>
                <a:gd name="connsiteX1780" fmla="*/ 1259332 w 6891715"/>
                <a:gd name="connsiteY1780" fmla="*/ 2995381 h 6367455"/>
                <a:gd name="connsiteX1781" fmla="*/ 1243469 w 6891715"/>
                <a:gd name="connsiteY1781" fmla="*/ 2999829 h 6367455"/>
                <a:gd name="connsiteX1782" fmla="*/ 1258381 w 6891715"/>
                <a:gd name="connsiteY1782" fmla="*/ 3002688 h 6367455"/>
                <a:gd name="connsiteX1783" fmla="*/ 1261553 w 6891715"/>
                <a:gd name="connsiteY1783" fmla="*/ 3008089 h 6367455"/>
                <a:gd name="connsiteX1784" fmla="*/ 1290103 w 6891715"/>
                <a:gd name="connsiteY1784" fmla="*/ 2999193 h 6367455"/>
                <a:gd name="connsiteX1785" fmla="*/ 1295496 w 6891715"/>
                <a:gd name="connsiteY1785" fmla="*/ 3001417 h 6367455"/>
                <a:gd name="connsiteX1786" fmla="*/ 1278683 w 6891715"/>
                <a:gd name="connsiteY1786" fmla="*/ 3023657 h 6367455"/>
                <a:gd name="connsiteX1787" fmla="*/ 1272973 w 6891715"/>
                <a:gd name="connsiteY1787" fmla="*/ 3016667 h 6367455"/>
                <a:gd name="connsiteX1788" fmla="*/ 1246006 w 6891715"/>
                <a:gd name="connsiteY1788" fmla="*/ 3027152 h 6367455"/>
                <a:gd name="connsiteX1789" fmla="*/ 1232366 w 6891715"/>
                <a:gd name="connsiteY1789" fmla="*/ 3043037 h 6367455"/>
                <a:gd name="connsiteX1790" fmla="*/ 1233635 w 6891715"/>
                <a:gd name="connsiteY1790" fmla="*/ 3047167 h 6367455"/>
                <a:gd name="connsiteX1791" fmla="*/ 1246006 w 6891715"/>
                <a:gd name="connsiteY1791" fmla="*/ 3037636 h 6367455"/>
                <a:gd name="connsiteX1792" fmla="*/ 1261870 w 6891715"/>
                <a:gd name="connsiteY1792" fmla="*/ 3031282 h 6367455"/>
                <a:gd name="connsiteX1793" fmla="*/ 1267262 w 6891715"/>
                <a:gd name="connsiteY1793" fmla="*/ 3030964 h 6367455"/>
                <a:gd name="connsiteX1794" fmla="*/ 1261870 w 6891715"/>
                <a:gd name="connsiteY1794" fmla="*/ 3052251 h 6367455"/>
                <a:gd name="connsiteX1795" fmla="*/ 1251719 w 6891715"/>
                <a:gd name="connsiteY1795" fmla="*/ 3057652 h 6367455"/>
                <a:gd name="connsiteX1796" fmla="*/ 1240931 w 6891715"/>
                <a:gd name="connsiteY1796" fmla="*/ 3060193 h 6367455"/>
                <a:gd name="connsiteX1797" fmla="*/ 1234586 w 6891715"/>
                <a:gd name="connsiteY1797" fmla="*/ 3058923 h 6367455"/>
                <a:gd name="connsiteX1798" fmla="*/ 1231415 w 6891715"/>
                <a:gd name="connsiteY1798" fmla="*/ 3062099 h 6367455"/>
                <a:gd name="connsiteX1799" fmla="*/ 1248227 w 6891715"/>
                <a:gd name="connsiteY1799" fmla="*/ 3072584 h 6367455"/>
                <a:gd name="connsiteX1800" fmla="*/ 1255844 w 6891715"/>
                <a:gd name="connsiteY1800" fmla="*/ 3071313 h 6367455"/>
                <a:gd name="connsiteX1801" fmla="*/ 1272656 w 6891715"/>
                <a:gd name="connsiteY1801" fmla="*/ 3057652 h 6367455"/>
                <a:gd name="connsiteX1802" fmla="*/ 1267262 w 6891715"/>
                <a:gd name="connsiteY1802" fmla="*/ 3051297 h 6367455"/>
                <a:gd name="connsiteX1803" fmla="*/ 1289468 w 6891715"/>
                <a:gd name="connsiteY1803" fmla="*/ 3046849 h 6367455"/>
                <a:gd name="connsiteX1804" fmla="*/ 1293592 w 6891715"/>
                <a:gd name="connsiteY1804" fmla="*/ 3042719 h 6367455"/>
                <a:gd name="connsiteX1805" fmla="*/ 1308502 w 6891715"/>
                <a:gd name="connsiteY1805" fmla="*/ 3041448 h 6367455"/>
                <a:gd name="connsiteX1806" fmla="*/ 1318970 w 6891715"/>
                <a:gd name="connsiteY1806" fmla="*/ 3038271 h 6367455"/>
                <a:gd name="connsiteX1807" fmla="*/ 1327217 w 6891715"/>
                <a:gd name="connsiteY1807" fmla="*/ 3031599 h 6367455"/>
                <a:gd name="connsiteX1808" fmla="*/ 1342126 w 6891715"/>
                <a:gd name="connsiteY1808" fmla="*/ 3025245 h 6367455"/>
                <a:gd name="connsiteX1809" fmla="*/ 1358942 w 6891715"/>
                <a:gd name="connsiteY1809" fmla="*/ 3031282 h 6367455"/>
                <a:gd name="connsiteX1810" fmla="*/ 1371634 w 6891715"/>
                <a:gd name="connsiteY1810" fmla="*/ 3035730 h 6367455"/>
                <a:gd name="connsiteX1811" fmla="*/ 1382421 w 6891715"/>
                <a:gd name="connsiteY1811" fmla="*/ 3030011 h 6367455"/>
                <a:gd name="connsiteX1812" fmla="*/ 1401459 w 6891715"/>
                <a:gd name="connsiteY1812" fmla="*/ 3024610 h 6367455"/>
                <a:gd name="connsiteX1813" fmla="*/ 1414150 w 6891715"/>
                <a:gd name="connsiteY1813" fmla="*/ 3030964 h 6367455"/>
                <a:gd name="connsiteX1814" fmla="*/ 1437305 w 6891715"/>
                <a:gd name="connsiteY1814" fmla="*/ 3028423 h 6367455"/>
                <a:gd name="connsiteX1815" fmla="*/ 1461412 w 6891715"/>
                <a:gd name="connsiteY1815" fmla="*/ 3029375 h 6367455"/>
                <a:gd name="connsiteX1816" fmla="*/ 1474101 w 6891715"/>
                <a:gd name="connsiteY1816" fmla="*/ 3033506 h 6367455"/>
                <a:gd name="connsiteX1817" fmla="*/ 1481080 w 6891715"/>
                <a:gd name="connsiteY1817" fmla="*/ 3052568 h 6367455"/>
                <a:gd name="connsiteX1818" fmla="*/ 1479176 w 6891715"/>
                <a:gd name="connsiteY1818" fmla="*/ 3086245 h 6367455"/>
                <a:gd name="connsiteX1819" fmla="*/ 1459192 w 6891715"/>
                <a:gd name="connsiteY1819" fmla="*/ 3112932 h 6367455"/>
                <a:gd name="connsiteX1820" fmla="*/ 1455069 w 6891715"/>
                <a:gd name="connsiteY1820" fmla="*/ 3142162 h 6367455"/>
                <a:gd name="connsiteX1821" fmla="*/ 1440795 w 6891715"/>
                <a:gd name="connsiteY1821" fmla="*/ 3172026 h 6367455"/>
                <a:gd name="connsiteX1822" fmla="*/ 1437940 w 6891715"/>
                <a:gd name="connsiteY1822" fmla="*/ 3193312 h 6367455"/>
                <a:gd name="connsiteX1823" fmla="*/ 1422080 w 6891715"/>
                <a:gd name="connsiteY1823" fmla="*/ 3203797 h 6367455"/>
                <a:gd name="connsiteX1824" fmla="*/ 1420812 w 6891715"/>
                <a:gd name="connsiteY1824" fmla="*/ 3217460 h 6367455"/>
                <a:gd name="connsiteX1825" fmla="*/ 1406535 w 6891715"/>
                <a:gd name="connsiteY1825" fmla="*/ 3226990 h 6367455"/>
                <a:gd name="connsiteX1826" fmla="*/ 1402092 w 6891715"/>
                <a:gd name="connsiteY1826" fmla="*/ 3238747 h 6367455"/>
                <a:gd name="connsiteX1827" fmla="*/ 1394161 w 6891715"/>
                <a:gd name="connsiteY1827" fmla="*/ 3252727 h 6367455"/>
                <a:gd name="connsiteX1828" fmla="*/ 1371634 w 6891715"/>
                <a:gd name="connsiteY1828" fmla="*/ 3245102 h 6367455"/>
                <a:gd name="connsiteX1829" fmla="*/ 1358942 w 6891715"/>
                <a:gd name="connsiteY1829" fmla="*/ 3257175 h 6367455"/>
                <a:gd name="connsiteX1830" fmla="*/ 1361164 w 6891715"/>
                <a:gd name="connsiteY1830" fmla="*/ 3262260 h 6367455"/>
                <a:gd name="connsiteX1831" fmla="*/ 1370682 w 6891715"/>
                <a:gd name="connsiteY1831" fmla="*/ 3255904 h 6367455"/>
                <a:gd name="connsiteX1832" fmla="*/ 1383373 w 6891715"/>
                <a:gd name="connsiteY1832" fmla="*/ 3254634 h 6367455"/>
                <a:gd name="connsiteX1833" fmla="*/ 1391940 w 6891715"/>
                <a:gd name="connsiteY1833" fmla="*/ 3260035 h 6367455"/>
                <a:gd name="connsiteX1834" fmla="*/ 1389718 w 6891715"/>
                <a:gd name="connsiteY1834" fmla="*/ 3266390 h 6367455"/>
                <a:gd name="connsiteX1835" fmla="*/ 1401459 w 6891715"/>
                <a:gd name="connsiteY1835" fmla="*/ 3270203 h 6367455"/>
                <a:gd name="connsiteX1836" fmla="*/ 1404631 w 6891715"/>
                <a:gd name="connsiteY1836" fmla="*/ 3277827 h 6367455"/>
                <a:gd name="connsiteX1837" fmla="*/ 1403679 w 6891715"/>
                <a:gd name="connsiteY1837" fmla="*/ 3283230 h 6367455"/>
                <a:gd name="connsiteX1838" fmla="*/ 1399237 w 6891715"/>
                <a:gd name="connsiteY1838" fmla="*/ 3289581 h 6367455"/>
                <a:gd name="connsiteX1839" fmla="*/ 1385911 w 6891715"/>
                <a:gd name="connsiteY1839" fmla="*/ 3289581 h 6367455"/>
                <a:gd name="connsiteX1840" fmla="*/ 1374172 w 6891715"/>
                <a:gd name="connsiteY1840" fmla="*/ 3288629 h 6367455"/>
                <a:gd name="connsiteX1841" fmla="*/ 1371000 w 6891715"/>
                <a:gd name="connsiteY1841" fmla="*/ 3297844 h 6367455"/>
                <a:gd name="connsiteX1842" fmla="*/ 1363702 w 6891715"/>
                <a:gd name="connsiteY1842" fmla="*/ 3307374 h 6367455"/>
                <a:gd name="connsiteX1843" fmla="*/ 1348790 w 6891715"/>
                <a:gd name="connsiteY1843" fmla="*/ 3314363 h 6367455"/>
                <a:gd name="connsiteX1844" fmla="*/ 1338636 w 6891715"/>
                <a:gd name="connsiteY1844" fmla="*/ 3312140 h 6367455"/>
                <a:gd name="connsiteX1845" fmla="*/ 1312944 w 6891715"/>
                <a:gd name="connsiteY1845" fmla="*/ 3312457 h 6367455"/>
                <a:gd name="connsiteX1846" fmla="*/ 1288834 w 6891715"/>
                <a:gd name="connsiteY1846" fmla="*/ 3314682 h 6367455"/>
                <a:gd name="connsiteX1847" fmla="*/ 1288834 w 6891715"/>
                <a:gd name="connsiteY1847" fmla="*/ 3319766 h 6367455"/>
                <a:gd name="connsiteX1848" fmla="*/ 1303426 w 6891715"/>
                <a:gd name="connsiteY1848" fmla="*/ 3317859 h 6367455"/>
                <a:gd name="connsiteX1849" fmla="*/ 1319287 w 6891715"/>
                <a:gd name="connsiteY1849" fmla="*/ 3319448 h 6367455"/>
                <a:gd name="connsiteX1850" fmla="*/ 1331022 w 6891715"/>
                <a:gd name="connsiteY1850" fmla="*/ 3323896 h 6367455"/>
                <a:gd name="connsiteX1851" fmla="*/ 1346886 w 6891715"/>
                <a:gd name="connsiteY1851" fmla="*/ 3328663 h 6367455"/>
                <a:gd name="connsiteX1852" fmla="*/ 1369412 w 6891715"/>
                <a:gd name="connsiteY1852" fmla="*/ 3330886 h 6367455"/>
                <a:gd name="connsiteX1853" fmla="*/ 1377662 w 6891715"/>
                <a:gd name="connsiteY1853" fmla="*/ 3328663 h 6367455"/>
                <a:gd name="connsiteX1854" fmla="*/ 1392257 w 6891715"/>
                <a:gd name="connsiteY1854" fmla="*/ 3315000 h 6367455"/>
                <a:gd name="connsiteX1855" fmla="*/ 1403996 w 6891715"/>
                <a:gd name="connsiteY1855" fmla="*/ 3315635 h 6367455"/>
                <a:gd name="connsiteX1856" fmla="*/ 1415736 w 6891715"/>
                <a:gd name="connsiteY1856" fmla="*/ 3321989 h 6367455"/>
                <a:gd name="connsiteX1857" fmla="*/ 1426204 w 6891715"/>
                <a:gd name="connsiteY1857" fmla="*/ 3333427 h 6367455"/>
                <a:gd name="connsiteX1858" fmla="*/ 1441112 w 6891715"/>
                <a:gd name="connsiteY1858" fmla="*/ 3338512 h 6367455"/>
                <a:gd name="connsiteX1859" fmla="*/ 1459192 w 6891715"/>
                <a:gd name="connsiteY1859" fmla="*/ 3345818 h 6367455"/>
                <a:gd name="connsiteX1860" fmla="*/ 1482666 w 6891715"/>
                <a:gd name="connsiteY1860" fmla="*/ 3379492 h 6367455"/>
                <a:gd name="connsiteX1861" fmla="*/ 1484252 w 6891715"/>
                <a:gd name="connsiteY1861" fmla="*/ 3380763 h 6367455"/>
                <a:gd name="connsiteX1862" fmla="*/ 1486474 w 6891715"/>
                <a:gd name="connsiteY1862" fmla="*/ 3382034 h 6367455"/>
                <a:gd name="connsiteX1863" fmla="*/ 1492503 w 6891715"/>
                <a:gd name="connsiteY1863" fmla="*/ 3385847 h 6367455"/>
                <a:gd name="connsiteX1864" fmla="*/ 1500748 w 6891715"/>
                <a:gd name="connsiteY1864" fmla="*/ 3389659 h 6367455"/>
                <a:gd name="connsiteX1865" fmla="*/ 1512809 w 6891715"/>
                <a:gd name="connsiteY1865" fmla="*/ 3414758 h 6367455"/>
                <a:gd name="connsiteX1866" fmla="*/ 1502335 w 6891715"/>
                <a:gd name="connsiteY1866" fmla="*/ 3420477 h 6367455"/>
                <a:gd name="connsiteX1867" fmla="*/ 1497895 w 6891715"/>
                <a:gd name="connsiteY1867" fmla="*/ 3429056 h 6367455"/>
                <a:gd name="connsiteX1868" fmla="*/ 1508679 w 6891715"/>
                <a:gd name="connsiteY1868" fmla="*/ 3433821 h 6367455"/>
                <a:gd name="connsiteX1869" fmla="*/ 1515344 w 6891715"/>
                <a:gd name="connsiteY1869" fmla="*/ 3449707 h 6367455"/>
                <a:gd name="connsiteX1870" fmla="*/ 1519468 w 6891715"/>
                <a:gd name="connsiteY1870" fmla="*/ 3486562 h 6367455"/>
                <a:gd name="connsiteX1871" fmla="*/ 1529300 w 6891715"/>
                <a:gd name="connsiteY1871" fmla="*/ 3508484 h 6367455"/>
                <a:gd name="connsiteX1872" fmla="*/ 1526130 w 6891715"/>
                <a:gd name="connsiteY1872" fmla="*/ 3514838 h 6367455"/>
                <a:gd name="connsiteX1873" fmla="*/ 1538820 w 6891715"/>
                <a:gd name="connsiteY1873" fmla="*/ 3520239 h 6367455"/>
                <a:gd name="connsiteX1874" fmla="*/ 1544213 w 6891715"/>
                <a:gd name="connsiteY1874" fmla="*/ 3527229 h 6367455"/>
                <a:gd name="connsiteX1875" fmla="*/ 1553094 w 6891715"/>
                <a:gd name="connsiteY1875" fmla="*/ 3538031 h 6367455"/>
                <a:gd name="connsiteX1876" fmla="*/ 1546752 w 6891715"/>
                <a:gd name="connsiteY1876" fmla="*/ 3549469 h 6367455"/>
                <a:gd name="connsiteX1877" fmla="*/ 1540406 w 6891715"/>
                <a:gd name="connsiteY1877" fmla="*/ 3565672 h 6367455"/>
                <a:gd name="connsiteX1878" fmla="*/ 1546752 w 6891715"/>
                <a:gd name="connsiteY1878" fmla="*/ 3559318 h 6367455"/>
                <a:gd name="connsiteX1879" fmla="*/ 1557220 w 6891715"/>
                <a:gd name="connsiteY1879" fmla="*/ 3557730 h 6367455"/>
                <a:gd name="connsiteX1880" fmla="*/ 1560393 w 6891715"/>
                <a:gd name="connsiteY1880" fmla="*/ 3552328 h 6367455"/>
                <a:gd name="connsiteX1881" fmla="*/ 1569910 w 6891715"/>
                <a:gd name="connsiteY1881" fmla="*/ 3552328 h 6367455"/>
                <a:gd name="connsiteX1882" fmla="*/ 1578475 w 6891715"/>
                <a:gd name="connsiteY1882" fmla="*/ 3560907 h 6367455"/>
                <a:gd name="connsiteX1883" fmla="*/ 1594337 w 6891715"/>
                <a:gd name="connsiteY1883" fmla="*/ 3572344 h 6367455"/>
                <a:gd name="connsiteX1884" fmla="*/ 1618764 w 6891715"/>
                <a:gd name="connsiteY1884" fmla="*/ 3594267 h 6367455"/>
                <a:gd name="connsiteX1885" fmla="*/ 1629867 w 6891715"/>
                <a:gd name="connsiteY1885" fmla="*/ 3618413 h 6367455"/>
                <a:gd name="connsiteX1886" fmla="*/ 1648901 w 6891715"/>
                <a:gd name="connsiteY1886" fmla="*/ 3631121 h 6367455"/>
                <a:gd name="connsiteX1887" fmla="*/ 1640335 w 6891715"/>
                <a:gd name="connsiteY1887" fmla="*/ 3642559 h 6367455"/>
                <a:gd name="connsiteX1888" fmla="*/ 1655563 w 6891715"/>
                <a:gd name="connsiteY1888" fmla="*/ 3681320 h 6367455"/>
                <a:gd name="connsiteX1889" fmla="*/ 1679355 w 6891715"/>
                <a:gd name="connsiteY1889" fmla="*/ 3704196 h 6367455"/>
                <a:gd name="connsiteX1890" fmla="*/ 1685700 w 6891715"/>
                <a:gd name="connsiteY1890" fmla="*/ 3721352 h 6367455"/>
                <a:gd name="connsiteX1891" fmla="*/ 1674914 w 6891715"/>
                <a:gd name="connsiteY1891" fmla="*/ 3709597 h 6367455"/>
                <a:gd name="connsiteX1892" fmla="*/ 1654928 w 6891715"/>
                <a:gd name="connsiteY1892" fmla="*/ 3713092 h 6367455"/>
                <a:gd name="connsiteX1893" fmla="*/ 1649535 w 6891715"/>
                <a:gd name="connsiteY1893" fmla="*/ 3708961 h 6367455"/>
                <a:gd name="connsiteX1894" fmla="*/ 1635894 w 6891715"/>
                <a:gd name="connsiteY1894" fmla="*/ 3708961 h 6367455"/>
                <a:gd name="connsiteX1895" fmla="*/ 1620032 w 6891715"/>
                <a:gd name="connsiteY1895" fmla="*/ 3699748 h 6367455"/>
                <a:gd name="connsiteX1896" fmla="*/ 1602902 w 6891715"/>
                <a:gd name="connsiteY1896" fmla="*/ 3700701 h 6367455"/>
                <a:gd name="connsiteX1897" fmla="*/ 1589261 w 6891715"/>
                <a:gd name="connsiteY1897" fmla="*/ 3700065 h 6367455"/>
                <a:gd name="connsiteX1898" fmla="*/ 1586406 w 6891715"/>
                <a:gd name="connsiteY1898" fmla="*/ 3706420 h 6367455"/>
                <a:gd name="connsiteX1899" fmla="*/ 1599730 w 6891715"/>
                <a:gd name="connsiteY1899" fmla="*/ 3705149 h 6367455"/>
                <a:gd name="connsiteX1900" fmla="*/ 1612419 w 6891715"/>
                <a:gd name="connsiteY1900" fmla="*/ 3705149 h 6367455"/>
                <a:gd name="connsiteX1901" fmla="*/ 1620984 w 6891715"/>
                <a:gd name="connsiteY1901" fmla="*/ 3712456 h 6367455"/>
                <a:gd name="connsiteX1902" fmla="*/ 1633674 w 6891715"/>
                <a:gd name="connsiteY1902" fmla="*/ 3713092 h 6367455"/>
                <a:gd name="connsiteX1903" fmla="*/ 1646363 w 6891715"/>
                <a:gd name="connsiteY1903" fmla="*/ 3712138 h 6367455"/>
                <a:gd name="connsiteX1904" fmla="*/ 1653976 w 6891715"/>
                <a:gd name="connsiteY1904" fmla="*/ 3722623 h 6367455"/>
                <a:gd name="connsiteX1905" fmla="*/ 1668569 w 6891715"/>
                <a:gd name="connsiteY1905" fmla="*/ 3729930 h 6367455"/>
                <a:gd name="connsiteX1906" fmla="*/ 1683796 w 6891715"/>
                <a:gd name="connsiteY1906" fmla="*/ 3745498 h 6367455"/>
                <a:gd name="connsiteX1907" fmla="*/ 1692361 w 6891715"/>
                <a:gd name="connsiteY1907" fmla="*/ 3760113 h 6367455"/>
                <a:gd name="connsiteX1908" fmla="*/ 1694899 w 6891715"/>
                <a:gd name="connsiteY1908" fmla="*/ 3787436 h 6367455"/>
                <a:gd name="connsiteX1909" fmla="*/ 1687286 w 6891715"/>
                <a:gd name="connsiteY1909" fmla="*/ 3799192 h 6367455"/>
                <a:gd name="connsiteX1910" fmla="*/ 1673962 w 6891715"/>
                <a:gd name="connsiteY1910" fmla="*/ 3811900 h 6367455"/>
                <a:gd name="connsiteX1911" fmla="*/ 1665397 w 6891715"/>
                <a:gd name="connsiteY1911" fmla="*/ 3830963 h 6367455"/>
                <a:gd name="connsiteX1912" fmla="*/ 1673962 w 6891715"/>
                <a:gd name="connsiteY1912" fmla="*/ 3841766 h 6367455"/>
                <a:gd name="connsiteX1913" fmla="*/ 1692044 w 6891715"/>
                <a:gd name="connsiteY1913" fmla="*/ 3848755 h 6367455"/>
                <a:gd name="connsiteX1914" fmla="*/ 1697437 w 6891715"/>
                <a:gd name="connsiteY1914" fmla="*/ 3846531 h 6367455"/>
                <a:gd name="connsiteX1915" fmla="*/ 1701561 w 6891715"/>
                <a:gd name="connsiteY1915" fmla="*/ 3831599 h 6367455"/>
                <a:gd name="connsiteX1916" fmla="*/ 1705368 w 6891715"/>
                <a:gd name="connsiteY1916" fmla="*/ 3820161 h 6367455"/>
                <a:gd name="connsiteX1917" fmla="*/ 1720278 w 6891715"/>
                <a:gd name="connsiteY1917" fmla="*/ 3816984 h 6367455"/>
                <a:gd name="connsiteX1918" fmla="*/ 1733918 w 6891715"/>
                <a:gd name="connsiteY1918" fmla="*/ 3814760 h 6367455"/>
                <a:gd name="connsiteX1919" fmla="*/ 1755173 w 6891715"/>
                <a:gd name="connsiteY1919" fmla="*/ 3818572 h 6367455"/>
                <a:gd name="connsiteX1920" fmla="*/ 1800854 w 6891715"/>
                <a:gd name="connsiteY1920" fmla="*/ 3826833 h 6367455"/>
                <a:gd name="connsiteX1921" fmla="*/ 1812592 w 6891715"/>
                <a:gd name="connsiteY1921" fmla="*/ 3845578 h 6367455"/>
                <a:gd name="connsiteX1922" fmla="*/ 1835115 w 6891715"/>
                <a:gd name="connsiteY1922" fmla="*/ 3887516 h 6367455"/>
                <a:gd name="connsiteX1923" fmla="*/ 1831308 w 6891715"/>
                <a:gd name="connsiteY1923" fmla="*/ 3910709 h 6367455"/>
                <a:gd name="connsiteX1924" fmla="*/ 1824964 w 6891715"/>
                <a:gd name="connsiteY1924" fmla="*/ 3936126 h 6367455"/>
                <a:gd name="connsiteX1925" fmla="*/ 1809419 w 6891715"/>
                <a:gd name="connsiteY1925" fmla="*/ 3962814 h 6367455"/>
                <a:gd name="connsiteX1926" fmla="*/ 1796730 w 6891715"/>
                <a:gd name="connsiteY1926" fmla="*/ 3960590 h 6367455"/>
                <a:gd name="connsiteX1927" fmla="*/ 1785310 w 6891715"/>
                <a:gd name="connsiteY1927" fmla="*/ 3966945 h 6367455"/>
                <a:gd name="connsiteX1928" fmla="*/ 1785310 w 6891715"/>
                <a:gd name="connsiteY1928" fmla="*/ 3980606 h 6367455"/>
                <a:gd name="connsiteX1929" fmla="*/ 1791655 w 6891715"/>
                <a:gd name="connsiteY1929" fmla="*/ 3986007 h 6367455"/>
                <a:gd name="connsiteX1930" fmla="*/ 1788482 w 6891715"/>
                <a:gd name="connsiteY1930" fmla="*/ 3996810 h 6367455"/>
                <a:gd name="connsiteX1931" fmla="*/ 1776745 w 6891715"/>
                <a:gd name="connsiteY1931" fmla="*/ 3999987 h 6367455"/>
                <a:gd name="connsiteX1932" fmla="*/ 1765642 w 6891715"/>
                <a:gd name="connsiteY1932" fmla="*/ 3998716 h 6367455"/>
                <a:gd name="connsiteX1933" fmla="*/ 1759297 w 6891715"/>
                <a:gd name="connsiteY1933" fmla="*/ 3994903 h 6367455"/>
                <a:gd name="connsiteX1934" fmla="*/ 1753904 w 6891715"/>
                <a:gd name="connsiteY1934" fmla="*/ 4003482 h 6367455"/>
                <a:gd name="connsiteX1935" fmla="*/ 1741215 w 6891715"/>
                <a:gd name="connsiteY1935" fmla="*/ 4002211 h 6367455"/>
                <a:gd name="connsiteX1936" fmla="*/ 1734870 w 6891715"/>
                <a:gd name="connsiteY1936" fmla="*/ 4005388 h 6367455"/>
                <a:gd name="connsiteX1937" fmla="*/ 1750732 w 6891715"/>
                <a:gd name="connsiteY1937" fmla="*/ 4014602 h 6367455"/>
                <a:gd name="connsiteX1938" fmla="*/ 1749780 w 6891715"/>
                <a:gd name="connsiteY1938" fmla="*/ 4023180 h 6367455"/>
                <a:gd name="connsiteX1939" fmla="*/ 1741532 w 6891715"/>
                <a:gd name="connsiteY1939" fmla="*/ 4031758 h 6367455"/>
                <a:gd name="connsiteX1940" fmla="*/ 1737408 w 6891715"/>
                <a:gd name="connsiteY1940" fmla="*/ 4046691 h 6367455"/>
                <a:gd name="connsiteX1941" fmla="*/ 1728843 w 6891715"/>
                <a:gd name="connsiteY1941" fmla="*/ 4053998 h 6367455"/>
                <a:gd name="connsiteX1942" fmla="*/ 1712981 w 6891715"/>
                <a:gd name="connsiteY1942" fmla="*/ 4047962 h 6367455"/>
                <a:gd name="connsiteX1943" fmla="*/ 1726622 w 6891715"/>
                <a:gd name="connsiteY1943" fmla="*/ 4058128 h 6367455"/>
                <a:gd name="connsiteX1944" fmla="*/ 1714250 w 6891715"/>
                <a:gd name="connsiteY1944" fmla="*/ 4069884 h 6367455"/>
                <a:gd name="connsiteX1945" fmla="*/ 1719643 w 6891715"/>
                <a:gd name="connsiteY1945" fmla="*/ 4075285 h 6367455"/>
                <a:gd name="connsiteX1946" fmla="*/ 1730112 w 6891715"/>
                <a:gd name="connsiteY1946" fmla="*/ 4063530 h 6367455"/>
                <a:gd name="connsiteX1947" fmla="*/ 1740898 w 6891715"/>
                <a:gd name="connsiteY1947" fmla="*/ 4072743 h 6367455"/>
                <a:gd name="connsiteX1948" fmla="*/ 1762152 w 6891715"/>
                <a:gd name="connsiteY1948" fmla="*/ 4075920 h 6367455"/>
                <a:gd name="connsiteX1949" fmla="*/ 1773255 w 6891715"/>
                <a:gd name="connsiteY1949" fmla="*/ 4070519 h 6367455"/>
                <a:gd name="connsiteX1950" fmla="*/ 1794510 w 6891715"/>
                <a:gd name="connsiteY1950" fmla="*/ 4063847 h 6367455"/>
                <a:gd name="connsiteX1951" fmla="*/ 1804027 w 6891715"/>
                <a:gd name="connsiteY1951" fmla="*/ 4065118 h 6367455"/>
                <a:gd name="connsiteX1952" fmla="*/ 1797682 w 6891715"/>
                <a:gd name="connsiteY1952" fmla="*/ 4074650 h 6367455"/>
                <a:gd name="connsiteX1953" fmla="*/ 1801171 w 6891715"/>
                <a:gd name="connsiteY1953" fmla="*/ 4096572 h 6367455"/>
                <a:gd name="connsiteX1954" fmla="*/ 1793875 w 6891715"/>
                <a:gd name="connsiteY1954" fmla="*/ 4105150 h 6367455"/>
                <a:gd name="connsiteX1955" fmla="*/ 1761200 w 6891715"/>
                <a:gd name="connsiteY1955" fmla="*/ 4113728 h 6367455"/>
                <a:gd name="connsiteX1956" fmla="*/ 1756125 w 6891715"/>
                <a:gd name="connsiteY1956" fmla="*/ 4134062 h 6367455"/>
                <a:gd name="connsiteX1957" fmla="*/ 1726622 w 6891715"/>
                <a:gd name="connsiteY1957" fmla="*/ 4139463 h 6367455"/>
                <a:gd name="connsiteX1958" fmla="*/ 1673010 w 6891715"/>
                <a:gd name="connsiteY1958" fmla="*/ 4158844 h 6367455"/>
                <a:gd name="connsiteX1959" fmla="*/ 1660956 w 6891715"/>
                <a:gd name="connsiteY1959" fmla="*/ 4150583 h 6367455"/>
                <a:gd name="connsiteX1960" fmla="*/ 1611468 w 6891715"/>
                <a:gd name="connsiteY1960" fmla="*/ 4149948 h 6367455"/>
                <a:gd name="connsiteX1961" fmla="*/ 1601950 w 6891715"/>
                <a:gd name="connsiteY1961" fmla="*/ 4165833 h 6367455"/>
                <a:gd name="connsiteX1962" fmla="*/ 1583868 w 6891715"/>
                <a:gd name="connsiteY1962" fmla="*/ 4158844 h 6367455"/>
                <a:gd name="connsiteX1963" fmla="*/ 1579744 w 6891715"/>
                <a:gd name="connsiteY1963" fmla="*/ 4148041 h 6367455"/>
                <a:gd name="connsiteX1964" fmla="*/ 1568958 w 6891715"/>
                <a:gd name="connsiteY1964" fmla="*/ 4147088 h 6367455"/>
                <a:gd name="connsiteX1965" fmla="*/ 1564834 w 6891715"/>
                <a:gd name="connsiteY1965" fmla="*/ 4144229 h 6367455"/>
                <a:gd name="connsiteX1966" fmla="*/ 1557220 w 6891715"/>
                <a:gd name="connsiteY1966" fmla="*/ 4153760 h 6367455"/>
                <a:gd name="connsiteX1967" fmla="*/ 1548972 w 6891715"/>
                <a:gd name="connsiteY1967" fmla="*/ 4149630 h 6367455"/>
                <a:gd name="connsiteX1968" fmla="*/ 1535013 w 6891715"/>
                <a:gd name="connsiteY1968" fmla="*/ 4131838 h 6367455"/>
                <a:gd name="connsiteX1969" fmla="*/ 1520103 w 6891715"/>
                <a:gd name="connsiteY1969" fmla="*/ 4131838 h 6367455"/>
                <a:gd name="connsiteX1970" fmla="*/ 1528668 w 6891715"/>
                <a:gd name="connsiteY1970" fmla="*/ 4139463 h 6367455"/>
                <a:gd name="connsiteX1971" fmla="*/ 1532792 w 6891715"/>
                <a:gd name="connsiteY1971" fmla="*/ 4145500 h 6367455"/>
                <a:gd name="connsiteX1972" fmla="*/ 1530254 w 6891715"/>
                <a:gd name="connsiteY1972" fmla="*/ 4151854 h 6367455"/>
                <a:gd name="connsiteX1973" fmla="*/ 1514075 w 6891715"/>
                <a:gd name="connsiteY1973" fmla="*/ 4162656 h 6367455"/>
                <a:gd name="connsiteX1974" fmla="*/ 1509948 w 6891715"/>
                <a:gd name="connsiteY1974" fmla="*/ 4168057 h 6367455"/>
                <a:gd name="connsiteX1975" fmla="*/ 1494090 w 6891715"/>
                <a:gd name="connsiteY1975" fmla="*/ 4165833 h 6367455"/>
                <a:gd name="connsiteX1976" fmla="*/ 1478224 w 6891715"/>
                <a:gd name="connsiteY1976" fmla="*/ 4159479 h 6367455"/>
                <a:gd name="connsiteX1977" fmla="*/ 1472832 w 6891715"/>
                <a:gd name="connsiteY1977" fmla="*/ 4168057 h 6367455"/>
                <a:gd name="connsiteX1978" fmla="*/ 1485838 w 6891715"/>
                <a:gd name="connsiteY1978" fmla="*/ 4176636 h 6367455"/>
                <a:gd name="connsiteX1979" fmla="*/ 1474101 w 6891715"/>
                <a:gd name="connsiteY1979" fmla="*/ 4191250 h 6367455"/>
                <a:gd name="connsiteX1980" fmla="*/ 1469977 w 6891715"/>
                <a:gd name="connsiteY1980" fmla="*/ 4187120 h 6367455"/>
                <a:gd name="connsiteX1981" fmla="*/ 1450946 w 6891715"/>
                <a:gd name="connsiteY1981" fmla="*/ 4184261 h 6367455"/>
                <a:gd name="connsiteX1982" fmla="*/ 1430645 w 6891715"/>
                <a:gd name="connsiteY1982" fmla="*/ 4191886 h 6367455"/>
                <a:gd name="connsiteX1983" fmla="*/ 1416053 w 6891715"/>
                <a:gd name="connsiteY1983" fmla="*/ 4168693 h 6367455"/>
                <a:gd name="connsiteX1984" fmla="*/ 1375758 w 6891715"/>
                <a:gd name="connsiteY1984" fmla="*/ 4165833 h 6367455"/>
                <a:gd name="connsiteX1985" fmla="*/ 1351645 w 6891715"/>
                <a:gd name="connsiteY1985" fmla="*/ 4183943 h 6367455"/>
                <a:gd name="connsiteX1986" fmla="*/ 1339906 w 6891715"/>
                <a:gd name="connsiteY1986" fmla="*/ 4182037 h 6367455"/>
                <a:gd name="connsiteX1987" fmla="*/ 1335781 w 6891715"/>
                <a:gd name="connsiteY1987" fmla="*/ 4172505 h 6367455"/>
                <a:gd name="connsiteX1988" fmla="*/ 1324997 w 6891715"/>
                <a:gd name="connsiteY1988" fmla="*/ 4196969 h 6367455"/>
                <a:gd name="connsiteX1989" fmla="*/ 1326582 w 6891715"/>
                <a:gd name="connsiteY1989" fmla="*/ 4231600 h 6367455"/>
                <a:gd name="connsiteX1990" fmla="*/ 1311992 w 6891715"/>
                <a:gd name="connsiteY1990" fmla="*/ 4234777 h 6367455"/>
                <a:gd name="connsiteX1991" fmla="*/ 1296130 w 6891715"/>
                <a:gd name="connsiteY1991" fmla="*/ 4227787 h 6367455"/>
                <a:gd name="connsiteX1992" fmla="*/ 1271704 w 6891715"/>
                <a:gd name="connsiteY1992" fmla="*/ 4224928 h 6367455"/>
                <a:gd name="connsiteX1993" fmla="*/ 1243152 w 6891715"/>
                <a:gd name="connsiteY1993" fmla="*/ 4215397 h 6367455"/>
                <a:gd name="connsiteX1994" fmla="*/ 1218725 w 6891715"/>
                <a:gd name="connsiteY1994" fmla="*/ 4217938 h 6367455"/>
                <a:gd name="connsiteX1995" fmla="*/ 1211112 w 6891715"/>
                <a:gd name="connsiteY1995" fmla="*/ 4233824 h 6367455"/>
                <a:gd name="connsiteX1996" fmla="*/ 1181926 w 6891715"/>
                <a:gd name="connsiteY1996" fmla="*/ 4251934 h 6367455"/>
                <a:gd name="connsiteX1997" fmla="*/ 1187319 w 6891715"/>
                <a:gd name="connsiteY1997" fmla="*/ 4266866 h 6367455"/>
                <a:gd name="connsiteX1998" fmla="*/ 1184464 w 6891715"/>
                <a:gd name="connsiteY1998" fmla="*/ 4275127 h 6367455"/>
                <a:gd name="connsiteX1999" fmla="*/ 1171774 w 6891715"/>
                <a:gd name="connsiteY1999" fmla="*/ 4270043 h 6367455"/>
                <a:gd name="connsiteX2000" fmla="*/ 1150519 w 6891715"/>
                <a:gd name="connsiteY2000" fmla="*/ 4257653 h 6367455"/>
                <a:gd name="connsiteX2001" fmla="*/ 1135608 w 6891715"/>
                <a:gd name="connsiteY2001" fmla="*/ 4262736 h 6367455"/>
                <a:gd name="connsiteX2002" fmla="*/ 1134657 w 6891715"/>
                <a:gd name="connsiteY2002" fmla="*/ 4274491 h 6367455"/>
                <a:gd name="connsiteX2003" fmla="*/ 1120698 w 6891715"/>
                <a:gd name="connsiteY2003" fmla="*/ 4263371 h 6367455"/>
                <a:gd name="connsiteX2004" fmla="*/ 1125139 w 6891715"/>
                <a:gd name="connsiteY2004" fmla="*/ 4249392 h 6367455"/>
                <a:gd name="connsiteX2005" fmla="*/ 1137512 w 6891715"/>
                <a:gd name="connsiteY2005" fmla="*/ 4250027 h 6367455"/>
                <a:gd name="connsiteX2006" fmla="*/ 1141636 w 6891715"/>
                <a:gd name="connsiteY2006" fmla="*/ 4243038 h 6367455"/>
                <a:gd name="connsiteX2007" fmla="*/ 1175264 w 6891715"/>
                <a:gd name="connsiteY2007" fmla="*/ 4223657 h 6367455"/>
                <a:gd name="connsiteX2008" fmla="*/ 1200326 w 6891715"/>
                <a:gd name="connsiteY2008" fmla="*/ 4180130 h 6367455"/>
                <a:gd name="connsiteX2009" fmla="*/ 1230146 w 6891715"/>
                <a:gd name="connsiteY2009" fmla="*/ 4169328 h 6367455"/>
                <a:gd name="connsiteX2010" fmla="*/ 1238711 w 6891715"/>
                <a:gd name="connsiteY2010" fmla="*/ 4117541 h 6367455"/>
                <a:gd name="connsiteX2011" fmla="*/ 1249498 w 6891715"/>
                <a:gd name="connsiteY2011" fmla="*/ 4116270 h 6367455"/>
                <a:gd name="connsiteX2012" fmla="*/ 1262187 w 6891715"/>
                <a:gd name="connsiteY2012" fmla="*/ 4123895 h 6367455"/>
                <a:gd name="connsiteX2013" fmla="*/ 1279000 w 6891715"/>
                <a:gd name="connsiteY2013" fmla="*/ 4109916 h 6367455"/>
                <a:gd name="connsiteX2014" fmla="*/ 1263138 w 6891715"/>
                <a:gd name="connsiteY2014" fmla="*/ 4114364 h 6367455"/>
                <a:gd name="connsiteX2015" fmla="*/ 1259967 w 6891715"/>
                <a:gd name="connsiteY2015" fmla="*/ 4107692 h 6367455"/>
                <a:gd name="connsiteX2016" fmla="*/ 1264090 w 6891715"/>
                <a:gd name="connsiteY2016" fmla="*/ 4094030 h 6367455"/>
                <a:gd name="connsiteX2017" fmla="*/ 1306282 w 6891715"/>
                <a:gd name="connsiteY2017" fmla="*/ 4087358 h 6367455"/>
                <a:gd name="connsiteX2018" fmla="*/ 1355135 w 6891715"/>
                <a:gd name="connsiteY2018" fmla="*/ 4095301 h 6367455"/>
                <a:gd name="connsiteX2019" fmla="*/ 1376076 w 6891715"/>
                <a:gd name="connsiteY2019" fmla="*/ 4093077 h 6367455"/>
                <a:gd name="connsiteX2020" fmla="*/ 1382421 w 6891715"/>
                <a:gd name="connsiteY2020" fmla="*/ 4064800 h 6367455"/>
                <a:gd name="connsiteX2021" fmla="*/ 1413832 w 6891715"/>
                <a:gd name="connsiteY2021" fmla="*/ 4045102 h 6367455"/>
                <a:gd name="connsiteX2022" fmla="*/ 1418908 w 6891715"/>
                <a:gd name="connsiteY2022" fmla="*/ 4026357 h 6367455"/>
                <a:gd name="connsiteX2023" fmla="*/ 1444918 w 6891715"/>
                <a:gd name="connsiteY2023" fmla="*/ 4000622 h 6367455"/>
                <a:gd name="connsiteX2024" fmla="*/ 1447139 w 6891715"/>
                <a:gd name="connsiteY2024" fmla="*/ 3991409 h 6367455"/>
                <a:gd name="connsiteX2025" fmla="*/ 1438574 w 6891715"/>
                <a:gd name="connsiteY2025" fmla="*/ 4001893 h 6367455"/>
                <a:gd name="connsiteX2026" fmla="*/ 1418908 w 6891715"/>
                <a:gd name="connsiteY2026" fmla="*/ 4017779 h 6367455"/>
                <a:gd name="connsiteX2027" fmla="*/ 1405900 w 6891715"/>
                <a:gd name="connsiteY2027" fmla="*/ 4024451 h 6367455"/>
                <a:gd name="connsiteX2028" fmla="*/ 1392575 w 6891715"/>
                <a:gd name="connsiteY2028" fmla="*/ 4039066 h 6367455"/>
                <a:gd name="connsiteX2029" fmla="*/ 1376711 w 6891715"/>
                <a:gd name="connsiteY2029" fmla="*/ 4041290 h 6367455"/>
                <a:gd name="connsiteX2030" fmla="*/ 1358942 w 6891715"/>
                <a:gd name="connsiteY2030" fmla="*/ 4059717 h 6367455"/>
                <a:gd name="connsiteX2031" fmla="*/ 1334512 w 6891715"/>
                <a:gd name="connsiteY2031" fmla="*/ 4065118 h 6367455"/>
                <a:gd name="connsiteX2032" fmla="*/ 1314530 w 6891715"/>
                <a:gd name="connsiteY2032" fmla="*/ 4043196 h 6367455"/>
                <a:gd name="connsiteX2033" fmla="*/ 1297082 w 6891715"/>
                <a:gd name="connsiteY2033" fmla="*/ 4025404 h 6367455"/>
                <a:gd name="connsiteX2034" fmla="*/ 1281538 w 6891715"/>
                <a:gd name="connsiteY2034" fmla="*/ 4039066 h 6367455"/>
                <a:gd name="connsiteX2035" fmla="*/ 1257112 w 6891715"/>
                <a:gd name="connsiteY2035" fmla="*/ 4038430 h 6367455"/>
                <a:gd name="connsiteX2036" fmla="*/ 1242517 w 6891715"/>
                <a:gd name="connsiteY2036" fmla="*/ 4032076 h 6367455"/>
                <a:gd name="connsiteX2037" fmla="*/ 1272656 w 6891715"/>
                <a:gd name="connsiteY2037" fmla="*/ 4013966 h 6367455"/>
                <a:gd name="connsiteX2038" fmla="*/ 1243152 w 6891715"/>
                <a:gd name="connsiteY2038" fmla="*/ 4013013 h 6367455"/>
                <a:gd name="connsiteX2039" fmla="*/ 1243152 w 6891715"/>
                <a:gd name="connsiteY2039" fmla="*/ 4002846 h 6367455"/>
                <a:gd name="connsiteX2040" fmla="*/ 1227608 w 6891715"/>
                <a:gd name="connsiteY2040" fmla="*/ 4016508 h 6367455"/>
                <a:gd name="connsiteX2041" fmla="*/ 1206353 w 6891715"/>
                <a:gd name="connsiteY2041" fmla="*/ 4023815 h 6367455"/>
                <a:gd name="connsiteX2042" fmla="*/ 1200008 w 6891715"/>
                <a:gd name="connsiteY2042" fmla="*/ 4034618 h 6367455"/>
                <a:gd name="connsiteX2043" fmla="*/ 1184464 w 6891715"/>
                <a:gd name="connsiteY2043" fmla="*/ 4034935 h 6367455"/>
                <a:gd name="connsiteX2044" fmla="*/ 1178754 w 6891715"/>
                <a:gd name="connsiteY2044" fmla="*/ 4020003 h 6367455"/>
                <a:gd name="connsiteX2045" fmla="*/ 1165112 w 6891715"/>
                <a:gd name="connsiteY2045" fmla="*/ 4013649 h 6367455"/>
                <a:gd name="connsiteX2046" fmla="*/ 1165112 w 6891715"/>
                <a:gd name="connsiteY2046" fmla="*/ 4005388 h 6367455"/>
                <a:gd name="connsiteX2047" fmla="*/ 1175580 w 6891715"/>
                <a:gd name="connsiteY2047" fmla="*/ 3994903 h 6367455"/>
                <a:gd name="connsiteX2048" fmla="*/ 1156546 w 6891715"/>
                <a:gd name="connsiteY2048" fmla="*/ 3991726 h 6367455"/>
                <a:gd name="connsiteX2049" fmla="*/ 1155277 w 6891715"/>
                <a:gd name="connsiteY2049" fmla="*/ 3988549 h 6367455"/>
                <a:gd name="connsiteX2050" fmla="*/ 1166064 w 6891715"/>
                <a:gd name="connsiteY2050" fmla="*/ 3989502 h 6367455"/>
                <a:gd name="connsiteX2051" fmla="*/ 1170823 w 6891715"/>
                <a:gd name="connsiteY2051" fmla="*/ 3982195 h 6367455"/>
                <a:gd name="connsiteX2052" fmla="*/ 1182560 w 6891715"/>
                <a:gd name="connsiteY2052" fmla="*/ 3972663 h 6367455"/>
                <a:gd name="connsiteX2053" fmla="*/ 1204767 w 6891715"/>
                <a:gd name="connsiteY2053" fmla="*/ 3971075 h 6367455"/>
                <a:gd name="connsiteX2054" fmla="*/ 1220312 w 6891715"/>
                <a:gd name="connsiteY2054" fmla="*/ 3958366 h 6367455"/>
                <a:gd name="connsiteX2055" fmla="*/ 1239663 w 6891715"/>
                <a:gd name="connsiteY2055" fmla="*/ 3944705 h 6367455"/>
                <a:gd name="connsiteX2056" fmla="*/ 1261553 w 6891715"/>
                <a:gd name="connsiteY2056" fmla="*/ 3933902 h 6367455"/>
                <a:gd name="connsiteX2057" fmla="*/ 1274242 w 6891715"/>
                <a:gd name="connsiteY2057" fmla="*/ 3911662 h 6367455"/>
                <a:gd name="connsiteX2058" fmla="*/ 1288834 w 6891715"/>
                <a:gd name="connsiteY2058" fmla="*/ 3879891 h 6367455"/>
                <a:gd name="connsiteX2059" fmla="*/ 1275828 w 6891715"/>
                <a:gd name="connsiteY2059" fmla="*/ 3878938 h 6367455"/>
                <a:gd name="connsiteX2060" fmla="*/ 1278683 w 6891715"/>
                <a:gd name="connsiteY2060" fmla="*/ 3858922 h 6367455"/>
                <a:gd name="connsiteX2061" fmla="*/ 1269166 w 6891715"/>
                <a:gd name="connsiteY2061" fmla="*/ 3851615 h 6367455"/>
                <a:gd name="connsiteX2062" fmla="*/ 1267262 w 6891715"/>
                <a:gd name="connsiteY2062" fmla="*/ 3837635 h 6367455"/>
                <a:gd name="connsiteX2063" fmla="*/ 1269801 w 6891715"/>
                <a:gd name="connsiteY2063" fmla="*/ 3828104 h 6367455"/>
                <a:gd name="connsiteX2064" fmla="*/ 1259650 w 6891715"/>
                <a:gd name="connsiteY2064" fmla="*/ 3833823 h 6367455"/>
                <a:gd name="connsiteX2065" fmla="*/ 1237441 w 6891715"/>
                <a:gd name="connsiteY2065" fmla="*/ 3837953 h 6367455"/>
                <a:gd name="connsiteX2066" fmla="*/ 1234269 w 6891715"/>
                <a:gd name="connsiteY2066" fmla="*/ 3848755 h 6367455"/>
                <a:gd name="connsiteX2067" fmla="*/ 1227925 w 6891715"/>
                <a:gd name="connsiteY2067" fmla="*/ 3852885 h 6367455"/>
                <a:gd name="connsiteX2068" fmla="*/ 1213967 w 6891715"/>
                <a:gd name="connsiteY2068" fmla="*/ 3846849 h 6367455"/>
                <a:gd name="connsiteX2069" fmla="*/ 1201594 w 6891715"/>
                <a:gd name="connsiteY2069" fmla="*/ 3857651 h 6367455"/>
                <a:gd name="connsiteX2070" fmla="*/ 1196519 w 6891715"/>
                <a:gd name="connsiteY2070" fmla="*/ 3853203 h 6367455"/>
                <a:gd name="connsiteX2071" fmla="*/ 1221580 w 6891715"/>
                <a:gd name="connsiteY2071" fmla="*/ 3825562 h 6367455"/>
                <a:gd name="connsiteX2072" fmla="*/ 1232049 w 6891715"/>
                <a:gd name="connsiteY2072" fmla="*/ 3823656 h 6367455"/>
                <a:gd name="connsiteX2073" fmla="*/ 1243469 w 6891715"/>
                <a:gd name="connsiteY2073" fmla="*/ 3817937 h 6367455"/>
                <a:gd name="connsiteX2074" fmla="*/ 1256160 w 6891715"/>
                <a:gd name="connsiteY2074" fmla="*/ 3805228 h 6367455"/>
                <a:gd name="connsiteX2075" fmla="*/ 1255210 w 6891715"/>
                <a:gd name="connsiteY2075" fmla="*/ 3788707 h 6367455"/>
                <a:gd name="connsiteX2076" fmla="*/ 1266312 w 6891715"/>
                <a:gd name="connsiteY2076" fmla="*/ 3780129 h 6367455"/>
                <a:gd name="connsiteX2077" fmla="*/ 1297082 w 6891715"/>
                <a:gd name="connsiteY2077" fmla="*/ 3762655 h 6367455"/>
                <a:gd name="connsiteX2078" fmla="*/ 1311992 w 6891715"/>
                <a:gd name="connsiteY2078" fmla="*/ 3769009 h 6367455"/>
                <a:gd name="connsiteX2079" fmla="*/ 1329120 w 6891715"/>
                <a:gd name="connsiteY2079" fmla="*/ 3774093 h 6367455"/>
                <a:gd name="connsiteX2080" fmla="*/ 1342444 w 6891715"/>
                <a:gd name="connsiteY2080" fmla="*/ 3764561 h 6367455"/>
                <a:gd name="connsiteX2081" fmla="*/ 1351962 w 6891715"/>
                <a:gd name="connsiteY2081" fmla="*/ 3769645 h 6367455"/>
                <a:gd name="connsiteX2082" fmla="*/ 1376393 w 6891715"/>
                <a:gd name="connsiteY2082" fmla="*/ 3774728 h 6367455"/>
                <a:gd name="connsiteX2083" fmla="*/ 1355135 w 6891715"/>
                <a:gd name="connsiteY2083" fmla="*/ 3762337 h 6367455"/>
                <a:gd name="connsiteX2084" fmla="*/ 1359260 w 6891715"/>
                <a:gd name="connsiteY2084" fmla="*/ 3755030 h 6367455"/>
                <a:gd name="connsiteX2085" fmla="*/ 1373855 w 6891715"/>
                <a:gd name="connsiteY2085" fmla="*/ 3742957 h 6367455"/>
                <a:gd name="connsiteX2086" fmla="*/ 1377345 w 6891715"/>
                <a:gd name="connsiteY2086" fmla="*/ 3759795 h 6367455"/>
                <a:gd name="connsiteX2087" fmla="*/ 1390036 w 6891715"/>
                <a:gd name="connsiteY2087" fmla="*/ 3766150 h 6367455"/>
                <a:gd name="connsiteX2088" fmla="*/ 1398602 w 6891715"/>
                <a:gd name="connsiteY2088" fmla="*/ 3760431 h 6367455"/>
                <a:gd name="connsiteX2089" fmla="*/ 1383691 w 6891715"/>
                <a:gd name="connsiteY2089" fmla="*/ 3752488 h 6367455"/>
                <a:gd name="connsiteX2090" fmla="*/ 1373855 w 6891715"/>
                <a:gd name="connsiteY2090" fmla="*/ 3737873 h 6367455"/>
                <a:gd name="connsiteX2091" fmla="*/ 1371634 w 6891715"/>
                <a:gd name="connsiteY2091" fmla="*/ 3718810 h 6367455"/>
                <a:gd name="connsiteX2092" fmla="*/ 1379883 w 6891715"/>
                <a:gd name="connsiteY2092" fmla="*/ 3698794 h 6367455"/>
                <a:gd name="connsiteX2093" fmla="*/ 1391622 w 6891715"/>
                <a:gd name="connsiteY2093" fmla="*/ 3694346 h 6367455"/>
                <a:gd name="connsiteX2094" fmla="*/ 1377662 w 6891715"/>
                <a:gd name="connsiteY2094" fmla="*/ 3693393 h 6367455"/>
                <a:gd name="connsiteX2095" fmla="*/ 1375758 w 6891715"/>
                <a:gd name="connsiteY2095" fmla="*/ 3673377 h 6367455"/>
                <a:gd name="connsiteX2096" fmla="*/ 1384960 w 6891715"/>
                <a:gd name="connsiteY2096" fmla="*/ 3665117 h 6367455"/>
                <a:gd name="connsiteX2097" fmla="*/ 1394478 w 6891715"/>
                <a:gd name="connsiteY2097" fmla="*/ 3663846 h 6367455"/>
                <a:gd name="connsiteX2098" fmla="*/ 1396382 w 6891715"/>
                <a:gd name="connsiteY2098" fmla="*/ 3656539 h 6367455"/>
                <a:gd name="connsiteX2099" fmla="*/ 1383691 w 6891715"/>
                <a:gd name="connsiteY2099" fmla="*/ 3640653 h 6367455"/>
                <a:gd name="connsiteX2100" fmla="*/ 1380201 w 6891715"/>
                <a:gd name="connsiteY2100" fmla="*/ 3632392 h 6367455"/>
                <a:gd name="connsiteX2101" fmla="*/ 1392891 w 6891715"/>
                <a:gd name="connsiteY2101" fmla="*/ 3621590 h 6367455"/>
                <a:gd name="connsiteX2102" fmla="*/ 1387815 w 6891715"/>
                <a:gd name="connsiteY2102" fmla="*/ 3614283 h 6367455"/>
                <a:gd name="connsiteX2103" fmla="*/ 1382421 w 6891715"/>
                <a:gd name="connsiteY2103" fmla="*/ 3623814 h 6367455"/>
                <a:gd name="connsiteX2104" fmla="*/ 1372902 w 6891715"/>
                <a:gd name="connsiteY2104" fmla="*/ 3629215 h 6367455"/>
                <a:gd name="connsiteX2105" fmla="*/ 1371634 w 6891715"/>
                <a:gd name="connsiteY2105" fmla="*/ 3623814 h 6367455"/>
                <a:gd name="connsiteX2106" fmla="*/ 1364653 w 6891715"/>
                <a:gd name="connsiteY2106" fmla="*/ 3633663 h 6367455"/>
                <a:gd name="connsiteX2107" fmla="*/ 1360529 w 6891715"/>
                <a:gd name="connsiteY2107" fmla="*/ 3640017 h 6367455"/>
                <a:gd name="connsiteX2108" fmla="*/ 1351645 w 6891715"/>
                <a:gd name="connsiteY2108" fmla="*/ 3622861 h 6367455"/>
                <a:gd name="connsiteX2109" fmla="*/ 1353866 w 6891715"/>
                <a:gd name="connsiteY2109" fmla="*/ 3611423 h 6367455"/>
                <a:gd name="connsiteX2110" fmla="*/ 1343079 w 6891715"/>
                <a:gd name="connsiteY2110" fmla="*/ 3620001 h 6367455"/>
                <a:gd name="connsiteX2111" fmla="*/ 1332609 w 6891715"/>
                <a:gd name="connsiteY2111" fmla="*/ 3615871 h 6367455"/>
                <a:gd name="connsiteX2112" fmla="*/ 1326265 w 6891715"/>
                <a:gd name="connsiteY2112" fmla="*/ 3603480 h 6367455"/>
                <a:gd name="connsiteX2113" fmla="*/ 1317384 w 6891715"/>
                <a:gd name="connsiteY2113" fmla="*/ 3570438 h 6367455"/>
                <a:gd name="connsiteX2114" fmla="*/ 1325948 w 6891715"/>
                <a:gd name="connsiteY2114" fmla="*/ 3541208 h 6367455"/>
                <a:gd name="connsiteX2115" fmla="*/ 1334830 w 6891715"/>
                <a:gd name="connsiteY2115" fmla="*/ 3527229 h 6367455"/>
                <a:gd name="connsiteX2116" fmla="*/ 1341492 w 6891715"/>
                <a:gd name="connsiteY2116" fmla="*/ 3513567 h 6367455"/>
                <a:gd name="connsiteX2117" fmla="*/ 1352597 w 6891715"/>
                <a:gd name="connsiteY2117" fmla="*/ 3504989 h 6367455"/>
                <a:gd name="connsiteX2118" fmla="*/ 1372902 w 6891715"/>
                <a:gd name="connsiteY2118" fmla="*/ 3506895 h 6367455"/>
                <a:gd name="connsiteX2119" fmla="*/ 1381152 w 6891715"/>
                <a:gd name="connsiteY2119" fmla="*/ 3499270 h 6367455"/>
                <a:gd name="connsiteX2120" fmla="*/ 1371634 w 6891715"/>
                <a:gd name="connsiteY2120" fmla="*/ 3502447 h 6367455"/>
                <a:gd name="connsiteX2121" fmla="*/ 1363385 w 6891715"/>
                <a:gd name="connsiteY2121" fmla="*/ 3497682 h 6367455"/>
                <a:gd name="connsiteX2122" fmla="*/ 1351645 w 6891715"/>
                <a:gd name="connsiteY2122" fmla="*/ 3495458 h 6367455"/>
                <a:gd name="connsiteX2123" fmla="*/ 1335781 w 6891715"/>
                <a:gd name="connsiteY2123" fmla="*/ 3492281 h 6367455"/>
                <a:gd name="connsiteX2124" fmla="*/ 1330388 w 6891715"/>
                <a:gd name="connsiteY2124" fmla="*/ 3484020 h 6367455"/>
                <a:gd name="connsiteX2125" fmla="*/ 1324045 w 6891715"/>
                <a:gd name="connsiteY2125" fmla="*/ 3498953 h 6367455"/>
                <a:gd name="connsiteX2126" fmla="*/ 1315799 w 6891715"/>
                <a:gd name="connsiteY2126" fmla="*/ 3512932 h 6367455"/>
                <a:gd name="connsiteX2127" fmla="*/ 1295812 w 6891715"/>
                <a:gd name="connsiteY2127" fmla="*/ 3513885 h 6367455"/>
                <a:gd name="connsiteX2128" fmla="*/ 1292640 w 6891715"/>
                <a:gd name="connsiteY2128" fmla="*/ 3508484 h 6367455"/>
                <a:gd name="connsiteX2129" fmla="*/ 1283124 w 6891715"/>
                <a:gd name="connsiteY2129" fmla="*/ 3520239 h 6367455"/>
                <a:gd name="connsiteX2130" fmla="*/ 1262187 w 6891715"/>
                <a:gd name="connsiteY2130" fmla="*/ 3526911 h 6367455"/>
                <a:gd name="connsiteX2131" fmla="*/ 1251719 w 6891715"/>
                <a:gd name="connsiteY2131" fmla="*/ 3515156 h 6367455"/>
                <a:gd name="connsiteX2132" fmla="*/ 1249180 w 6891715"/>
                <a:gd name="connsiteY2132" fmla="*/ 3506895 h 6367455"/>
                <a:gd name="connsiteX2133" fmla="*/ 1243152 w 6891715"/>
                <a:gd name="connsiteY2133" fmla="*/ 3514203 h 6367455"/>
                <a:gd name="connsiteX2134" fmla="*/ 1253623 w 6891715"/>
                <a:gd name="connsiteY2134" fmla="*/ 3533266 h 6367455"/>
                <a:gd name="connsiteX2135" fmla="*/ 1245054 w 6891715"/>
                <a:gd name="connsiteY2135" fmla="*/ 3545021 h 6367455"/>
                <a:gd name="connsiteX2136" fmla="*/ 1230463 w 6891715"/>
                <a:gd name="connsiteY2136" fmla="*/ 3544068 h 6367455"/>
                <a:gd name="connsiteX2137" fmla="*/ 1221898 w 6891715"/>
                <a:gd name="connsiteY2137" fmla="*/ 3539620 h 6367455"/>
                <a:gd name="connsiteX2138" fmla="*/ 1210160 w 6891715"/>
                <a:gd name="connsiteY2138" fmla="*/ 3515474 h 6367455"/>
                <a:gd name="connsiteX2139" fmla="*/ 1191125 w 6891715"/>
                <a:gd name="connsiteY2139" fmla="*/ 3522463 h 6367455"/>
                <a:gd name="connsiteX2140" fmla="*/ 1193663 w 6891715"/>
                <a:gd name="connsiteY2140" fmla="*/ 3538984 h 6367455"/>
                <a:gd name="connsiteX2141" fmla="*/ 1203181 w 6891715"/>
                <a:gd name="connsiteY2141" fmla="*/ 3547563 h 6367455"/>
                <a:gd name="connsiteX2142" fmla="*/ 1203181 w 6891715"/>
                <a:gd name="connsiteY2142" fmla="*/ 3554870 h 6367455"/>
                <a:gd name="connsiteX2143" fmla="*/ 1189222 w 6891715"/>
                <a:gd name="connsiteY2143" fmla="*/ 3547563 h 6367455"/>
                <a:gd name="connsiteX2144" fmla="*/ 1181609 w 6891715"/>
                <a:gd name="connsiteY2144" fmla="*/ 3526594 h 6367455"/>
                <a:gd name="connsiteX2145" fmla="*/ 1165747 w 6891715"/>
                <a:gd name="connsiteY2145" fmla="*/ 3516109 h 6367455"/>
                <a:gd name="connsiteX2146" fmla="*/ 1162574 w 6891715"/>
                <a:gd name="connsiteY2146" fmla="*/ 3505625 h 6367455"/>
                <a:gd name="connsiteX2147" fmla="*/ 1169871 w 6891715"/>
                <a:gd name="connsiteY2147" fmla="*/ 3495140 h 6367455"/>
                <a:gd name="connsiteX2148" fmla="*/ 1177485 w 6891715"/>
                <a:gd name="connsiteY2148" fmla="*/ 3496729 h 6367455"/>
                <a:gd name="connsiteX2149" fmla="*/ 1183830 w 6891715"/>
                <a:gd name="connsiteY2149" fmla="*/ 3510708 h 6367455"/>
                <a:gd name="connsiteX2150" fmla="*/ 1187002 w 6891715"/>
                <a:gd name="connsiteY2150" fmla="*/ 3507531 h 6367455"/>
                <a:gd name="connsiteX2151" fmla="*/ 1180022 w 6891715"/>
                <a:gd name="connsiteY2151" fmla="*/ 3484338 h 6367455"/>
                <a:gd name="connsiteX2152" fmla="*/ 1186367 w 6891715"/>
                <a:gd name="connsiteY2152" fmla="*/ 3466546 h 6367455"/>
                <a:gd name="connsiteX2153" fmla="*/ 1202229 w 6891715"/>
                <a:gd name="connsiteY2153" fmla="*/ 3426196 h 6367455"/>
                <a:gd name="connsiteX2154" fmla="*/ 1207939 w 6891715"/>
                <a:gd name="connsiteY2154" fmla="*/ 3419842 h 6367455"/>
                <a:gd name="connsiteX2155" fmla="*/ 1212381 w 6891715"/>
                <a:gd name="connsiteY2155" fmla="*/ 3402685 h 6367455"/>
                <a:gd name="connsiteX2156" fmla="*/ 1199691 w 6891715"/>
                <a:gd name="connsiteY2156" fmla="*/ 3396649 h 6367455"/>
                <a:gd name="connsiteX2157" fmla="*/ 1198422 w 6891715"/>
                <a:gd name="connsiteY2157" fmla="*/ 3388071 h 6367455"/>
                <a:gd name="connsiteX2158" fmla="*/ 1190809 w 6891715"/>
                <a:gd name="connsiteY2158" fmla="*/ 3370600 h 6367455"/>
                <a:gd name="connsiteX2159" fmla="*/ 1190809 w 6891715"/>
                <a:gd name="connsiteY2159" fmla="*/ 3354714 h 6367455"/>
                <a:gd name="connsiteX2160" fmla="*/ 1203181 w 6891715"/>
                <a:gd name="connsiteY2160" fmla="*/ 3331203 h 6367455"/>
                <a:gd name="connsiteX2161" fmla="*/ 1212698 w 6891715"/>
                <a:gd name="connsiteY2161" fmla="*/ 3335335 h 6367455"/>
                <a:gd name="connsiteX2162" fmla="*/ 1223166 w 6891715"/>
                <a:gd name="connsiteY2162" fmla="*/ 3330249 h 6367455"/>
                <a:gd name="connsiteX2163" fmla="*/ 1224436 w 6891715"/>
                <a:gd name="connsiteY2163" fmla="*/ 3327073 h 6367455"/>
                <a:gd name="connsiteX2164" fmla="*/ 1198739 w 6891715"/>
                <a:gd name="connsiteY2164" fmla="*/ 3324849 h 6367455"/>
                <a:gd name="connsiteX2165" fmla="*/ 1188905 w 6891715"/>
                <a:gd name="connsiteY2165" fmla="*/ 3297525 h 6367455"/>
                <a:gd name="connsiteX2166" fmla="*/ 1189222 w 6891715"/>
                <a:gd name="connsiteY2166" fmla="*/ 3321037 h 6367455"/>
                <a:gd name="connsiteX2167" fmla="*/ 1187319 w 6891715"/>
                <a:gd name="connsiteY2167" fmla="*/ 3331521 h 6367455"/>
                <a:gd name="connsiteX2168" fmla="*/ 1176850 w 6891715"/>
                <a:gd name="connsiteY2168" fmla="*/ 3334699 h 6367455"/>
                <a:gd name="connsiteX2169" fmla="*/ 1170506 w 6891715"/>
                <a:gd name="connsiteY2169" fmla="*/ 3332474 h 6367455"/>
                <a:gd name="connsiteX2170" fmla="*/ 1166381 w 6891715"/>
                <a:gd name="connsiteY2170" fmla="*/ 3340101 h 6367455"/>
                <a:gd name="connsiteX2171" fmla="*/ 1157816 w 6891715"/>
                <a:gd name="connsiteY2171" fmla="*/ 3331521 h 6367455"/>
                <a:gd name="connsiteX2172" fmla="*/ 1157498 w 6891715"/>
                <a:gd name="connsiteY2172" fmla="*/ 3321037 h 6367455"/>
                <a:gd name="connsiteX2173" fmla="*/ 1173995 w 6891715"/>
                <a:gd name="connsiteY2173" fmla="*/ 3287358 h 6367455"/>
                <a:gd name="connsiteX2174" fmla="*/ 1175264 w 6891715"/>
                <a:gd name="connsiteY2174" fmla="*/ 3277827 h 6367455"/>
                <a:gd name="connsiteX2175" fmla="*/ 1148933 w 6891715"/>
                <a:gd name="connsiteY2175" fmla="*/ 3315000 h 6367455"/>
                <a:gd name="connsiteX2176" fmla="*/ 1144808 w 6891715"/>
                <a:gd name="connsiteY2176" fmla="*/ 3311823 h 6367455"/>
                <a:gd name="connsiteX2177" fmla="*/ 1139733 w 6891715"/>
                <a:gd name="connsiteY2177" fmla="*/ 3326755 h 6367455"/>
                <a:gd name="connsiteX2178" fmla="*/ 1147346 w 6891715"/>
                <a:gd name="connsiteY2178" fmla="*/ 3336923 h 6367455"/>
                <a:gd name="connsiteX2179" fmla="*/ 1154643 w 6891715"/>
                <a:gd name="connsiteY2179" fmla="*/ 3346454 h 6367455"/>
                <a:gd name="connsiteX2180" fmla="*/ 1151471 w 6891715"/>
                <a:gd name="connsiteY2180" fmla="*/ 3362341 h 6367455"/>
                <a:gd name="connsiteX2181" fmla="*/ 1143540 w 6891715"/>
                <a:gd name="connsiteY2181" fmla="*/ 3374096 h 6367455"/>
                <a:gd name="connsiteX2182" fmla="*/ 1137512 w 6891715"/>
                <a:gd name="connsiteY2182" fmla="*/ 3404592 h 6367455"/>
                <a:gd name="connsiteX2183" fmla="*/ 1134340 w 6891715"/>
                <a:gd name="connsiteY2183" fmla="*/ 3421430 h 6367455"/>
                <a:gd name="connsiteX2184" fmla="*/ 1128312 w 6891715"/>
                <a:gd name="connsiteY2184" fmla="*/ 3441764 h 6367455"/>
                <a:gd name="connsiteX2185" fmla="*/ 1117526 w 6891715"/>
                <a:gd name="connsiteY2185" fmla="*/ 3446848 h 6367455"/>
                <a:gd name="connsiteX2186" fmla="*/ 1105787 w 6891715"/>
                <a:gd name="connsiteY2186" fmla="*/ 3446848 h 6367455"/>
                <a:gd name="connsiteX2187" fmla="*/ 1101663 w 6891715"/>
                <a:gd name="connsiteY2187" fmla="*/ 3432550 h 6367455"/>
                <a:gd name="connsiteX2188" fmla="*/ 1107691 w 6891715"/>
                <a:gd name="connsiteY2188" fmla="*/ 3416665 h 6367455"/>
                <a:gd name="connsiteX2189" fmla="*/ 1118160 w 6891715"/>
                <a:gd name="connsiteY2189" fmla="*/ 3395378 h 6367455"/>
                <a:gd name="connsiteX2190" fmla="*/ 1128629 w 6891715"/>
                <a:gd name="connsiteY2190" fmla="*/ 3369647 h 6367455"/>
                <a:gd name="connsiteX2191" fmla="*/ 1128629 w 6891715"/>
                <a:gd name="connsiteY2191" fmla="*/ 3362341 h 6367455"/>
                <a:gd name="connsiteX2192" fmla="*/ 1117842 w 6891715"/>
                <a:gd name="connsiteY2192" fmla="*/ 3365834 h 6367455"/>
                <a:gd name="connsiteX2193" fmla="*/ 1115939 w 6891715"/>
                <a:gd name="connsiteY2193" fmla="*/ 3358527 h 6367455"/>
                <a:gd name="connsiteX2194" fmla="*/ 1122919 w 6891715"/>
                <a:gd name="connsiteY2194" fmla="*/ 3348995 h 6367455"/>
                <a:gd name="connsiteX2195" fmla="*/ 1127043 w 6891715"/>
                <a:gd name="connsiteY2195" fmla="*/ 3328663 h 6367455"/>
                <a:gd name="connsiteX2196" fmla="*/ 1117526 w 6891715"/>
                <a:gd name="connsiteY2196" fmla="*/ 3330886 h 6367455"/>
                <a:gd name="connsiteX2197" fmla="*/ 1124505 w 6891715"/>
                <a:gd name="connsiteY2197" fmla="*/ 3315000 h 6367455"/>
                <a:gd name="connsiteX2198" fmla="*/ 1133070 w 6891715"/>
                <a:gd name="connsiteY2198" fmla="*/ 3302291 h 6367455"/>
                <a:gd name="connsiteX2199" fmla="*/ 1138463 w 6891715"/>
                <a:gd name="connsiteY2199" fmla="*/ 3290852 h 6367455"/>
                <a:gd name="connsiteX2200" fmla="*/ 1126409 w 6891715"/>
                <a:gd name="connsiteY2200" fmla="*/ 3277191 h 6367455"/>
                <a:gd name="connsiteX2201" fmla="*/ 1126409 w 6891715"/>
                <a:gd name="connsiteY2201" fmla="*/ 3265435 h 6367455"/>
                <a:gd name="connsiteX2202" fmla="*/ 1142270 w 6891715"/>
                <a:gd name="connsiteY2202" fmla="*/ 3262260 h 6367455"/>
                <a:gd name="connsiteX2203" fmla="*/ 1141319 w 6891715"/>
                <a:gd name="connsiteY2203" fmla="*/ 3252727 h 6367455"/>
                <a:gd name="connsiteX2204" fmla="*/ 1146712 w 6891715"/>
                <a:gd name="connsiteY2204" fmla="*/ 3254634 h 6367455"/>
                <a:gd name="connsiteX2205" fmla="*/ 1145126 w 6891715"/>
                <a:gd name="connsiteY2205" fmla="*/ 3241924 h 6367455"/>
                <a:gd name="connsiteX2206" fmla="*/ 1162257 w 6891715"/>
                <a:gd name="connsiteY2206" fmla="*/ 3228261 h 6367455"/>
                <a:gd name="connsiteX2207" fmla="*/ 1159085 w 6891715"/>
                <a:gd name="connsiteY2207" fmla="*/ 3221908 h 6367455"/>
                <a:gd name="connsiteX2208" fmla="*/ 1162891 w 6891715"/>
                <a:gd name="connsiteY2208" fmla="*/ 3213329 h 6367455"/>
                <a:gd name="connsiteX2209" fmla="*/ 1158450 w 6891715"/>
                <a:gd name="connsiteY2209" fmla="*/ 3202844 h 6367455"/>
                <a:gd name="connsiteX2210" fmla="*/ 1156546 w 6891715"/>
                <a:gd name="connsiteY2210" fmla="*/ 3201890 h 6367455"/>
                <a:gd name="connsiteX2211" fmla="*/ 1145126 w 6891715"/>
                <a:gd name="connsiteY2211" fmla="*/ 3210469 h 6367455"/>
                <a:gd name="connsiteX2212" fmla="*/ 1145126 w 6891715"/>
                <a:gd name="connsiteY2212" fmla="*/ 3224449 h 6367455"/>
                <a:gd name="connsiteX2213" fmla="*/ 1130215 w 6891715"/>
                <a:gd name="connsiteY2213" fmla="*/ 3234934 h 6367455"/>
                <a:gd name="connsiteX2214" fmla="*/ 1125457 w 6891715"/>
                <a:gd name="connsiteY2214" fmla="*/ 3243513 h 6367455"/>
                <a:gd name="connsiteX2215" fmla="*/ 1113719 w 6891715"/>
                <a:gd name="connsiteY2215" fmla="*/ 3242242 h 6367455"/>
                <a:gd name="connsiteX2216" fmla="*/ 1103884 w 6891715"/>
                <a:gd name="connsiteY2216" fmla="*/ 3231121 h 6367455"/>
                <a:gd name="connsiteX2217" fmla="*/ 1091194 w 6891715"/>
                <a:gd name="connsiteY2217" fmla="*/ 3223496 h 6367455"/>
                <a:gd name="connsiteX2218" fmla="*/ 1092463 w 6891715"/>
                <a:gd name="connsiteY2218" fmla="*/ 3210787 h 6367455"/>
                <a:gd name="connsiteX2219" fmla="*/ 1108008 w 6891715"/>
                <a:gd name="connsiteY2219" fmla="*/ 3205703 h 6367455"/>
                <a:gd name="connsiteX2220" fmla="*/ 1091511 w 6891715"/>
                <a:gd name="connsiteY2220" fmla="*/ 3203480 h 6367455"/>
                <a:gd name="connsiteX2221" fmla="*/ 1090877 w 6891715"/>
                <a:gd name="connsiteY2221" fmla="*/ 3209516 h 6367455"/>
                <a:gd name="connsiteX2222" fmla="*/ 1082628 w 6891715"/>
                <a:gd name="connsiteY2222" fmla="*/ 3212375 h 6367455"/>
                <a:gd name="connsiteX2223" fmla="*/ 1066766 w 6891715"/>
                <a:gd name="connsiteY2223" fmla="*/ 3204750 h 6367455"/>
                <a:gd name="connsiteX2224" fmla="*/ 1067718 w 6891715"/>
                <a:gd name="connsiteY2224" fmla="*/ 3197444 h 6367455"/>
                <a:gd name="connsiteX2225" fmla="*/ 1088022 w 6891715"/>
                <a:gd name="connsiteY2225" fmla="*/ 3193312 h 6367455"/>
                <a:gd name="connsiteX2226" fmla="*/ 1098491 w 6891715"/>
                <a:gd name="connsiteY2226" fmla="*/ 3195854 h 6367455"/>
                <a:gd name="connsiteX2227" fmla="*/ 1107057 w 6891715"/>
                <a:gd name="connsiteY2227" fmla="*/ 3194901 h 6367455"/>
                <a:gd name="connsiteX2228" fmla="*/ 1108643 w 6891715"/>
                <a:gd name="connsiteY2228" fmla="*/ 3183146 h 6367455"/>
                <a:gd name="connsiteX2229" fmla="*/ 1099126 w 6891715"/>
                <a:gd name="connsiteY2229" fmla="*/ 3170755 h 6367455"/>
                <a:gd name="connsiteX2230" fmla="*/ 1103249 w 6891715"/>
                <a:gd name="connsiteY2230" fmla="*/ 3157411 h 6367455"/>
                <a:gd name="connsiteX2231" fmla="*/ 1123236 w 6891715"/>
                <a:gd name="connsiteY2231" fmla="*/ 3154870 h 6367455"/>
                <a:gd name="connsiteX2232" fmla="*/ 1104201 w 6891715"/>
                <a:gd name="connsiteY2232" fmla="*/ 3145338 h 6367455"/>
                <a:gd name="connsiteX2233" fmla="*/ 1119112 w 6891715"/>
                <a:gd name="connsiteY2233" fmla="*/ 3135807 h 6367455"/>
                <a:gd name="connsiteX2234" fmla="*/ 1131802 w 6891715"/>
                <a:gd name="connsiteY2234" fmla="*/ 3142162 h 6367455"/>
                <a:gd name="connsiteX2235" fmla="*/ 1116891 w 6891715"/>
                <a:gd name="connsiteY2235" fmla="*/ 3125323 h 6367455"/>
                <a:gd name="connsiteX2236" fmla="*/ 1122919 w 6891715"/>
                <a:gd name="connsiteY2236" fmla="*/ 3116745 h 6367455"/>
                <a:gd name="connsiteX2237" fmla="*/ 1139733 w 6891715"/>
                <a:gd name="connsiteY2237" fmla="*/ 3113568 h 6367455"/>
                <a:gd name="connsiteX2238" fmla="*/ 1141002 w 6891715"/>
                <a:gd name="connsiteY2238" fmla="*/ 3108167 h 6367455"/>
                <a:gd name="connsiteX2239" fmla="*/ 1123870 w 6891715"/>
                <a:gd name="connsiteY2239" fmla="*/ 3102131 h 6367455"/>
                <a:gd name="connsiteX2240" fmla="*/ 1147981 w 6891715"/>
                <a:gd name="connsiteY2240" fmla="*/ 3086881 h 6367455"/>
                <a:gd name="connsiteX2241" fmla="*/ 1126091 w 6891715"/>
                <a:gd name="connsiteY2241" fmla="*/ 3094823 h 6367455"/>
                <a:gd name="connsiteX2242" fmla="*/ 1126091 w 6891715"/>
                <a:gd name="connsiteY2242" fmla="*/ 3086245 h 6367455"/>
                <a:gd name="connsiteX2243" fmla="*/ 1114353 w 6891715"/>
                <a:gd name="connsiteY2243" fmla="*/ 3102131 h 6367455"/>
                <a:gd name="connsiteX2244" fmla="*/ 1100711 w 6891715"/>
                <a:gd name="connsiteY2244" fmla="*/ 3083385 h 6367455"/>
                <a:gd name="connsiteX2245" fmla="*/ 1095953 w 6891715"/>
                <a:gd name="connsiteY2245" fmla="*/ 3062099 h 6367455"/>
                <a:gd name="connsiteX2246" fmla="*/ 1104518 w 6891715"/>
                <a:gd name="connsiteY2246" fmla="*/ 3057969 h 6367455"/>
                <a:gd name="connsiteX2247" fmla="*/ 1122601 w 6891715"/>
                <a:gd name="connsiteY2247" fmla="*/ 3068136 h 6367455"/>
                <a:gd name="connsiteX2248" fmla="*/ 1134340 w 6891715"/>
                <a:gd name="connsiteY2248" fmla="*/ 3067183 h 6367455"/>
                <a:gd name="connsiteX2249" fmla="*/ 1121332 w 6891715"/>
                <a:gd name="connsiteY2249" fmla="*/ 3062099 h 6367455"/>
                <a:gd name="connsiteX2250" fmla="*/ 1101981 w 6891715"/>
                <a:gd name="connsiteY2250" fmla="*/ 3038271 h 6367455"/>
                <a:gd name="connsiteX2251" fmla="*/ 1106422 w 6891715"/>
                <a:gd name="connsiteY2251" fmla="*/ 3031599 h 6367455"/>
                <a:gd name="connsiteX2252" fmla="*/ 1114670 w 6891715"/>
                <a:gd name="connsiteY2252" fmla="*/ 3030329 h 6367455"/>
                <a:gd name="connsiteX2253" fmla="*/ 1100077 w 6891715"/>
                <a:gd name="connsiteY2253" fmla="*/ 3010631 h 6367455"/>
                <a:gd name="connsiteX2254" fmla="*/ 1108960 w 6891715"/>
                <a:gd name="connsiteY2254" fmla="*/ 3001100 h 6367455"/>
                <a:gd name="connsiteX2255" fmla="*/ 1121967 w 6891715"/>
                <a:gd name="connsiteY2255" fmla="*/ 3001100 h 6367455"/>
                <a:gd name="connsiteX2256" fmla="*/ 1145126 w 6891715"/>
                <a:gd name="connsiteY2256" fmla="*/ 3001735 h 6367455"/>
                <a:gd name="connsiteX2257" fmla="*/ 1141002 w 6891715"/>
                <a:gd name="connsiteY2257" fmla="*/ 2996334 h 6367455"/>
                <a:gd name="connsiteX2258" fmla="*/ 1144174 w 6891715"/>
                <a:gd name="connsiteY2258" fmla="*/ 2992204 h 6367455"/>
                <a:gd name="connsiteX2259" fmla="*/ 1156864 w 6891715"/>
                <a:gd name="connsiteY2259" fmla="*/ 3000464 h 6367455"/>
                <a:gd name="connsiteX2260" fmla="*/ 1160988 w 6891715"/>
                <a:gd name="connsiteY2260" fmla="*/ 2996334 h 6367455"/>
                <a:gd name="connsiteX2261" fmla="*/ 1150519 w 6891715"/>
                <a:gd name="connsiteY2261" fmla="*/ 2978543 h 6367455"/>
                <a:gd name="connsiteX2262" fmla="*/ 1136243 w 6891715"/>
                <a:gd name="connsiteY2262" fmla="*/ 2967105 h 6367455"/>
                <a:gd name="connsiteX2263" fmla="*/ 1136243 w 6891715"/>
                <a:gd name="connsiteY2263" fmla="*/ 2960751 h 6367455"/>
                <a:gd name="connsiteX2264" fmla="*/ 1143857 w 6891715"/>
                <a:gd name="connsiteY2264" fmla="*/ 2958526 h 6367455"/>
                <a:gd name="connsiteX2265" fmla="*/ 1153374 w 6891715"/>
                <a:gd name="connsiteY2265" fmla="*/ 2963928 h 6367455"/>
                <a:gd name="connsiteX2266" fmla="*/ 1155277 w 6891715"/>
                <a:gd name="connsiteY2266" fmla="*/ 2958526 h 6367455"/>
                <a:gd name="connsiteX2267" fmla="*/ 1147029 w 6891715"/>
                <a:gd name="connsiteY2267" fmla="*/ 2943593 h 6367455"/>
                <a:gd name="connsiteX2268" fmla="*/ 1156229 w 6891715"/>
                <a:gd name="connsiteY2268" fmla="*/ 2935012 h 6367455"/>
                <a:gd name="connsiteX2269" fmla="*/ 1166699 w 6891715"/>
                <a:gd name="connsiteY2269" fmla="*/ 2928659 h 6367455"/>
                <a:gd name="connsiteX2270" fmla="*/ 1181609 w 6891715"/>
                <a:gd name="connsiteY2270" fmla="*/ 2937873 h 6367455"/>
                <a:gd name="connsiteX2271" fmla="*/ 1181609 w 6891715"/>
                <a:gd name="connsiteY2271" fmla="*/ 2931834 h 6367455"/>
                <a:gd name="connsiteX2272" fmla="*/ 1163526 w 6891715"/>
                <a:gd name="connsiteY2272" fmla="*/ 2922306 h 6367455"/>
                <a:gd name="connsiteX2273" fmla="*/ 1161305 w 6891715"/>
                <a:gd name="connsiteY2273" fmla="*/ 2911186 h 6367455"/>
                <a:gd name="connsiteX2274" fmla="*/ 1162257 w 6891715"/>
                <a:gd name="connsiteY2274" fmla="*/ 2899430 h 6367455"/>
                <a:gd name="connsiteX2275" fmla="*/ 1174947 w 6891715"/>
                <a:gd name="connsiteY2275" fmla="*/ 2882275 h 6367455"/>
                <a:gd name="connsiteX2276" fmla="*/ 1176850 w 6891715"/>
                <a:gd name="connsiteY2276" fmla="*/ 2869567 h 6367455"/>
                <a:gd name="connsiteX2277" fmla="*/ 1181926 w 6891715"/>
                <a:gd name="connsiteY2277" fmla="*/ 2869567 h 6367455"/>
                <a:gd name="connsiteX2278" fmla="*/ 1192395 w 6891715"/>
                <a:gd name="connsiteY2278" fmla="*/ 2865437 h 6367455"/>
                <a:gd name="connsiteX2279" fmla="*/ 1202229 w 6891715"/>
                <a:gd name="connsiteY2279" fmla="*/ 2871474 h 6367455"/>
                <a:gd name="connsiteX2280" fmla="*/ 1213649 w 6891715"/>
                <a:gd name="connsiteY2280" fmla="*/ 2881003 h 6367455"/>
                <a:gd name="connsiteX2281" fmla="*/ 1216822 w 6891715"/>
                <a:gd name="connsiteY2281" fmla="*/ 2874650 h 6367455"/>
                <a:gd name="connsiteX2282" fmla="*/ 1224436 w 6891715"/>
                <a:gd name="connsiteY2282" fmla="*/ 2874650 h 6367455"/>
                <a:gd name="connsiteX2283" fmla="*/ 1233952 w 6891715"/>
                <a:gd name="connsiteY2283" fmla="*/ 2881639 h 6367455"/>
                <a:gd name="connsiteX2284" fmla="*/ 1241249 w 6891715"/>
                <a:gd name="connsiteY2284" fmla="*/ 2885769 h 6367455"/>
                <a:gd name="connsiteX2285" fmla="*/ 1253941 w 6891715"/>
                <a:gd name="connsiteY2285" fmla="*/ 2879415 h 6367455"/>
                <a:gd name="connsiteX2286" fmla="*/ 1279635 w 6891715"/>
                <a:gd name="connsiteY2286" fmla="*/ 2869567 h 6367455"/>
                <a:gd name="connsiteX2287" fmla="*/ 1295496 w 6891715"/>
                <a:gd name="connsiteY2287" fmla="*/ 2879097 h 6367455"/>
                <a:gd name="connsiteX2288" fmla="*/ 1311040 w 6891715"/>
                <a:gd name="connsiteY2288" fmla="*/ 2868614 h 6367455"/>
                <a:gd name="connsiteX2289" fmla="*/ 3854360 w 6891715"/>
                <a:gd name="connsiteY2289" fmla="*/ 2852734 h 6367455"/>
                <a:gd name="connsiteX2290" fmla="*/ 3865180 w 6891715"/>
                <a:gd name="connsiteY2290" fmla="*/ 2862282 h 6367455"/>
                <a:gd name="connsiteX2291" fmla="*/ 3876638 w 6891715"/>
                <a:gd name="connsiteY2291" fmla="*/ 2875649 h 6367455"/>
                <a:gd name="connsiteX2292" fmla="*/ 3876001 w 6891715"/>
                <a:gd name="connsiteY2292" fmla="*/ 2885198 h 6367455"/>
                <a:gd name="connsiteX2293" fmla="*/ 3865499 w 6891715"/>
                <a:gd name="connsiteY2293" fmla="*/ 2882333 h 6367455"/>
                <a:gd name="connsiteX2294" fmla="*/ 3855951 w 6891715"/>
                <a:gd name="connsiteY2294" fmla="*/ 2890927 h 6367455"/>
                <a:gd name="connsiteX2295" fmla="*/ 3847358 w 6891715"/>
                <a:gd name="connsiteY2295" fmla="*/ 2901431 h 6367455"/>
                <a:gd name="connsiteX2296" fmla="*/ 3832718 w 6891715"/>
                <a:gd name="connsiteY2296" fmla="*/ 2908115 h 6367455"/>
                <a:gd name="connsiteX2297" fmla="*/ 3829536 w 6891715"/>
                <a:gd name="connsiteY2297" fmla="*/ 2924031 h 6367455"/>
                <a:gd name="connsiteX2298" fmla="*/ 3797710 w 6891715"/>
                <a:gd name="connsiteY2298" fmla="*/ 2916709 h 6367455"/>
                <a:gd name="connsiteX2299" fmla="*/ 3790390 w 6891715"/>
                <a:gd name="connsiteY2299" fmla="*/ 2923077 h 6367455"/>
                <a:gd name="connsiteX2300" fmla="*/ 3787526 w 6891715"/>
                <a:gd name="connsiteY2300" fmla="*/ 2947269 h 6367455"/>
                <a:gd name="connsiteX2301" fmla="*/ 3764293 w 6891715"/>
                <a:gd name="connsiteY2301" fmla="*/ 2978145 h 6367455"/>
                <a:gd name="connsiteX2302" fmla="*/ 3751562 w 6891715"/>
                <a:gd name="connsiteY2302" fmla="*/ 2960319 h 6367455"/>
                <a:gd name="connsiteX2303" fmla="*/ 3758564 w 6891715"/>
                <a:gd name="connsiteY2303" fmla="*/ 2947588 h 6367455"/>
                <a:gd name="connsiteX2304" fmla="*/ 3777978 w 6891715"/>
                <a:gd name="connsiteY2304" fmla="*/ 2940264 h 6367455"/>
                <a:gd name="connsiteX2305" fmla="*/ 3778933 w 6891715"/>
                <a:gd name="connsiteY2305" fmla="*/ 2933896 h 6367455"/>
                <a:gd name="connsiteX2306" fmla="*/ 3755063 w 6891715"/>
                <a:gd name="connsiteY2306" fmla="*/ 2912890 h 6367455"/>
                <a:gd name="connsiteX2307" fmla="*/ 3743288 w 6891715"/>
                <a:gd name="connsiteY2307" fmla="*/ 2896019 h 6367455"/>
                <a:gd name="connsiteX2308" fmla="*/ 3761428 w 6891715"/>
                <a:gd name="connsiteY2308" fmla="*/ 2894747 h 6367455"/>
                <a:gd name="connsiteX2309" fmla="*/ 3746152 w 6891715"/>
                <a:gd name="connsiteY2309" fmla="*/ 2870875 h 6367455"/>
                <a:gd name="connsiteX2310" fmla="*/ 3751562 w 6891715"/>
                <a:gd name="connsiteY2310" fmla="*/ 2865465 h 6367455"/>
                <a:gd name="connsiteX2311" fmla="*/ 3772886 w 6891715"/>
                <a:gd name="connsiteY2311" fmla="*/ 2879787 h 6367455"/>
                <a:gd name="connsiteX2312" fmla="*/ 3775114 w 6891715"/>
                <a:gd name="connsiteY2312" fmla="*/ 2869284 h 6367455"/>
                <a:gd name="connsiteX2313" fmla="*/ 3789753 w 6891715"/>
                <a:gd name="connsiteY2313" fmla="*/ 2876604 h 6367455"/>
                <a:gd name="connsiteX2314" fmla="*/ 3779251 w 6891715"/>
                <a:gd name="connsiteY2314" fmla="*/ 2869284 h 6367455"/>
                <a:gd name="connsiteX2315" fmla="*/ 3802165 w 6891715"/>
                <a:gd name="connsiteY2315" fmla="*/ 2853370 h 6367455"/>
                <a:gd name="connsiteX2316" fmla="*/ 3818397 w 6891715"/>
                <a:gd name="connsiteY2316" fmla="*/ 2857190 h 6367455"/>
                <a:gd name="connsiteX2317" fmla="*/ 3881509 w 6891715"/>
                <a:gd name="connsiteY2317" fmla="*/ 2838447 h 6367455"/>
                <a:gd name="connsiteX2318" fmla="*/ 3889338 w 6891715"/>
                <a:gd name="connsiteY2318" fmla="*/ 2856748 h 6367455"/>
                <a:gd name="connsiteX2319" fmla="*/ 3879552 w 6891715"/>
                <a:gd name="connsiteY2319" fmla="*/ 2865433 h 6367455"/>
                <a:gd name="connsiteX2320" fmla="*/ 3866503 w 6891715"/>
                <a:gd name="connsiteY2320" fmla="*/ 2857058 h 6367455"/>
                <a:gd name="connsiteX2321" fmla="*/ 3865525 w 6891715"/>
                <a:gd name="connsiteY2321" fmla="*/ 2845582 h 6367455"/>
                <a:gd name="connsiteX2322" fmla="*/ 1378190 w 6891715"/>
                <a:gd name="connsiteY2322" fmla="*/ 2819397 h 6367455"/>
                <a:gd name="connsiteX2323" fmla="*/ 1384271 w 6891715"/>
                <a:gd name="connsiteY2323" fmla="*/ 2826202 h 6367455"/>
                <a:gd name="connsiteX2324" fmla="*/ 1377514 w 6891715"/>
                <a:gd name="connsiteY2324" fmla="*/ 2838446 h 6367455"/>
                <a:gd name="connsiteX2325" fmla="*/ 1370758 w 6891715"/>
                <a:gd name="connsiteY2325" fmla="*/ 2834024 h 6367455"/>
                <a:gd name="connsiteX2326" fmla="*/ 1368393 w 6891715"/>
                <a:gd name="connsiteY2326" fmla="*/ 2823820 h 6367455"/>
                <a:gd name="connsiteX2327" fmla="*/ 1342224 w 6891715"/>
                <a:gd name="connsiteY2327" fmla="*/ 2803518 h 6367455"/>
                <a:gd name="connsiteX2328" fmla="*/ 1357279 w 6891715"/>
                <a:gd name="connsiteY2328" fmla="*/ 2821795 h 6367455"/>
                <a:gd name="connsiteX2329" fmla="*/ 1344734 w 6891715"/>
                <a:gd name="connsiteY2329" fmla="*/ 2828923 h 6367455"/>
                <a:gd name="connsiteX2330" fmla="*/ 1331875 w 6891715"/>
                <a:gd name="connsiteY2330" fmla="*/ 2819010 h 6367455"/>
                <a:gd name="connsiteX2331" fmla="*/ 1331875 w 6891715"/>
                <a:gd name="connsiteY2331" fmla="*/ 2809712 h 6367455"/>
                <a:gd name="connsiteX2332" fmla="*/ 3807906 w 6891715"/>
                <a:gd name="connsiteY2332" fmla="*/ 2778119 h 6367455"/>
                <a:gd name="connsiteX2333" fmla="*/ 3833399 w 6891715"/>
                <a:gd name="connsiteY2333" fmla="*/ 2780025 h 6367455"/>
                <a:gd name="connsiteX2334" fmla="*/ 3843278 w 6891715"/>
                <a:gd name="connsiteY2334" fmla="*/ 2793676 h 6367455"/>
                <a:gd name="connsiteX2335" fmla="*/ 3849651 w 6891715"/>
                <a:gd name="connsiteY2335" fmla="*/ 2810504 h 6367455"/>
                <a:gd name="connsiteX2336" fmla="*/ 3844552 w 6891715"/>
                <a:gd name="connsiteY2336" fmla="*/ 2813998 h 6367455"/>
                <a:gd name="connsiteX2337" fmla="*/ 3839135 w 6891715"/>
                <a:gd name="connsiteY2337" fmla="*/ 2808599 h 6367455"/>
                <a:gd name="connsiteX2338" fmla="*/ 3830531 w 6891715"/>
                <a:gd name="connsiteY2338" fmla="*/ 2814950 h 6367455"/>
                <a:gd name="connsiteX2339" fmla="*/ 3823521 w 6891715"/>
                <a:gd name="connsiteY2339" fmla="*/ 2827653 h 6367455"/>
                <a:gd name="connsiteX2340" fmla="*/ 3817147 w 6891715"/>
                <a:gd name="connsiteY2340" fmla="*/ 2838447 h 6367455"/>
                <a:gd name="connsiteX2341" fmla="*/ 3804401 w 6891715"/>
                <a:gd name="connsiteY2341" fmla="*/ 2838447 h 6367455"/>
                <a:gd name="connsiteX2342" fmla="*/ 3793566 w 6891715"/>
                <a:gd name="connsiteY2342" fmla="*/ 2829241 h 6367455"/>
                <a:gd name="connsiteX2343" fmla="*/ 3795478 w 6891715"/>
                <a:gd name="connsiteY2343" fmla="*/ 2813362 h 6367455"/>
                <a:gd name="connsiteX2344" fmla="*/ 3778908 w 6891715"/>
                <a:gd name="connsiteY2344" fmla="*/ 2810187 h 6367455"/>
                <a:gd name="connsiteX2345" fmla="*/ 3765843 w 6891715"/>
                <a:gd name="connsiteY2345" fmla="*/ 2808281 h 6367455"/>
                <a:gd name="connsiteX2346" fmla="*/ 3762338 w 6891715"/>
                <a:gd name="connsiteY2346" fmla="*/ 2800976 h 6367455"/>
                <a:gd name="connsiteX2347" fmla="*/ 3780501 w 6891715"/>
                <a:gd name="connsiteY2347" fmla="*/ 2795579 h 6367455"/>
                <a:gd name="connsiteX2348" fmla="*/ 3793248 w 6891715"/>
                <a:gd name="connsiteY2348" fmla="*/ 2795262 h 6367455"/>
                <a:gd name="connsiteX2349" fmla="*/ 3802808 w 6891715"/>
                <a:gd name="connsiteY2349" fmla="*/ 2786692 h 6367455"/>
                <a:gd name="connsiteX2350" fmla="*/ 1396971 w 6891715"/>
                <a:gd name="connsiteY2350" fmla="*/ 2773356 h 6367455"/>
                <a:gd name="connsiteX2351" fmla="*/ 1389329 w 6891715"/>
                <a:gd name="connsiteY2351" fmla="*/ 2781295 h 6367455"/>
                <a:gd name="connsiteX2352" fmla="*/ 1382682 w 6891715"/>
                <a:gd name="connsiteY2352" fmla="*/ 2776589 h 6367455"/>
                <a:gd name="connsiteX2353" fmla="*/ 2732096 w 6891715"/>
                <a:gd name="connsiteY2353" fmla="*/ 2773211 h 6367455"/>
                <a:gd name="connsiteX2354" fmla="*/ 2750156 w 6891715"/>
                <a:gd name="connsiteY2354" fmla="*/ 2804578 h 6367455"/>
                <a:gd name="connsiteX2355" fmla="*/ 2750581 w 6891715"/>
                <a:gd name="connsiteY2355" fmla="*/ 2804292 h 6367455"/>
                <a:gd name="connsiteX2356" fmla="*/ 2732780 w 6891715"/>
                <a:gd name="connsiteY2356" fmla="*/ 2773363 h 6367455"/>
                <a:gd name="connsiteX2357" fmla="*/ 3884258 w 6891715"/>
                <a:gd name="connsiteY2357" fmla="*/ 2770182 h 6367455"/>
                <a:gd name="connsiteX2358" fmla="*/ 3886163 w 6891715"/>
                <a:gd name="connsiteY2358" fmla="*/ 2783610 h 6367455"/>
                <a:gd name="connsiteX2359" fmla="*/ 3875685 w 6891715"/>
                <a:gd name="connsiteY2359" fmla="*/ 2782673 h 6367455"/>
                <a:gd name="connsiteX2360" fmla="*/ 3875368 w 6891715"/>
                <a:gd name="connsiteY2360" fmla="*/ 2783610 h 6367455"/>
                <a:gd name="connsiteX2361" fmla="*/ 3874098 w 6891715"/>
                <a:gd name="connsiteY2361" fmla="*/ 2785484 h 6367455"/>
                <a:gd name="connsiteX2362" fmla="*/ 3872510 w 6891715"/>
                <a:gd name="connsiteY2362" fmla="*/ 2787358 h 6367455"/>
                <a:gd name="connsiteX2363" fmla="*/ 3871240 w 6891715"/>
                <a:gd name="connsiteY2363" fmla="*/ 2788607 h 6367455"/>
                <a:gd name="connsiteX2364" fmla="*/ 3870288 w 6891715"/>
                <a:gd name="connsiteY2364" fmla="*/ 2788920 h 6367455"/>
                <a:gd name="connsiteX2365" fmla="*/ 3869653 w 6891715"/>
                <a:gd name="connsiteY2365" fmla="*/ 2789232 h 6367455"/>
                <a:gd name="connsiteX2366" fmla="*/ 3869335 w 6891715"/>
                <a:gd name="connsiteY2366" fmla="*/ 2788920 h 6367455"/>
                <a:gd name="connsiteX2367" fmla="*/ 3868065 w 6891715"/>
                <a:gd name="connsiteY2367" fmla="*/ 2787983 h 6367455"/>
                <a:gd name="connsiteX2368" fmla="*/ 3866795 w 6891715"/>
                <a:gd name="connsiteY2368" fmla="*/ 2786421 h 6367455"/>
                <a:gd name="connsiteX2369" fmla="*/ 3866160 w 6891715"/>
                <a:gd name="connsiteY2369" fmla="*/ 2784860 h 6367455"/>
                <a:gd name="connsiteX2370" fmla="*/ 3864573 w 6891715"/>
                <a:gd name="connsiteY2370" fmla="*/ 2781112 h 6367455"/>
                <a:gd name="connsiteX2371" fmla="*/ 3863938 w 6891715"/>
                <a:gd name="connsiteY2371" fmla="*/ 2779863 h 6367455"/>
                <a:gd name="connsiteX2372" fmla="*/ 3866160 w 6891715"/>
                <a:gd name="connsiteY2372" fmla="*/ 2771431 h 6367455"/>
                <a:gd name="connsiteX2373" fmla="*/ 1338644 w 6891715"/>
                <a:gd name="connsiteY2373" fmla="*/ 2765421 h 6367455"/>
                <a:gd name="connsiteX2374" fmla="*/ 1354715 w 6891715"/>
                <a:gd name="connsiteY2374" fmla="*/ 2768237 h 6367455"/>
                <a:gd name="connsiteX2375" fmla="*/ 1360499 w 6891715"/>
                <a:gd name="connsiteY2375" fmla="*/ 2776688 h 6367455"/>
                <a:gd name="connsiteX2376" fmla="*/ 1357286 w 6891715"/>
                <a:gd name="connsiteY2376" fmla="*/ 2788270 h 6367455"/>
                <a:gd name="connsiteX2377" fmla="*/ 1363714 w 6891715"/>
                <a:gd name="connsiteY2377" fmla="*/ 2796720 h 6367455"/>
                <a:gd name="connsiteX2378" fmla="*/ 1379783 w 6891715"/>
                <a:gd name="connsiteY2378" fmla="*/ 2783575 h 6367455"/>
                <a:gd name="connsiteX2379" fmla="*/ 1389426 w 6891715"/>
                <a:gd name="connsiteY2379" fmla="*/ 2792027 h 6367455"/>
                <a:gd name="connsiteX2380" fmla="*/ 1395855 w 6891715"/>
                <a:gd name="connsiteY2380" fmla="*/ 2797346 h 6367455"/>
                <a:gd name="connsiteX2381" fmla="*/ 1409674 w 6891715"/>
                <a:gd name="connsiteY2381" fmla="*/ 2792965 h 6367455"/>
                <a:gd name="connsiteX2382" fmla="*/ 1404532 w 6891715"/>
                <a:gd name="connsiteY2382" fmla="*/ 2806422 h 6367455"/>
                <a:gd name="connsiteX2383" fmla="*/ 1389426 w 6891715"/>
                <a:gd name="connsiteY2383" fmla="*/ 2809869 h 6367455"/>
                <a:gd name="connsiteX2384" fmla="*/ 1382998 w 6891715"/>
                <a:gd name="connsiteY2384" fmla="*/ 2792027 h 6367455"/>
                <a:gd name="connsiteX2385" fmla="*/ 1357286 w 6891715"/>
                <a:gd name="connsiteY2385" fmla="*/ 2807990 h 6367455"/>
                <a:gd name="connsiteX2386" fmla="*/ 1349572 w 6891715"/>
                <a:gd name="connsiteY2386" fmla="*/ 2801727 h 6367455"/>
                <a:gd name="connsiteX2387" fmla="*/ 1338965 w 6891715"/>
                <a:gd name="connsiteY2387" fmla="*/ 2800786 h 6367455"/>
                <a:gd name="connsiteX2388" fmla="*/ 1330289 w 6891715"/>
                <a:gd name="connsiteY2388" fmla="*/ 2789522 h 6367455"/>
                <a:gd name="connsiteX2389" fmla="*/ 4266528 w 6891715"/>
                <a:gd name="connsiteY2389" fmla="*/ 2764378 h 6367455"/>
                <a:gd name="connsiteX2390" fmla="*/ 4255416 w 6891715"/>
                <a:gd name="connsiteY2390" fmla="*/ 2776749 h 6367455"/>
                <a:gd name="connsiteX2391" fmla="*/ 4246843 w 6891715"/>
                <a:gd name="connsiteY2391" fmla="*/ 2786583 h 6367455"/>
                <a:gd name="connsiteX2392" fmla="*/ 4240493 w 6891715"/>
                <a:gd name="connsiteY2392" fmla="*/ 2794194 h 6367455"/>
                <a:gd name="connsiteX2393" fmla="*/ 4238588 w 6891715"/>
                <a:gd name="connsiteY2393" fmla="*/ 2797365 h 6367455"/>
                <a:gd name="connsiteX2394" fmla="*/ 4237001 w 6891715"/>
                <a:gd name="connsiteY2394" fmla="*/ 2801168 h 6367455"/>
                <a:gd name="connsiteX2395" fmla="*/ 4236048 w 6891715"/>
                <a:gd name="connsiteY2395" fmla="*/ 2805297 h 6367455"/>
                <a:gd name="connsiteX2396" fmla="*/ 4235413 w 6891715"/>
                <a:gd name="connsiteY2396" fmla="*/ 2809735 h 6367455"/>
                <a:gd name="connsiteX2397" fmla="*/ 4234778 w 6891715"/>
                <a:gd name="connsiteY2397" fmla="*/ 2816400 h 6367455"/>
                <a:gd name="connsiteX2398" fmla="*/ 4234461 w 6891715"/>
                <a:gd name="connsiteY2398" fmla="*/ 2819572 h 6367455"/>
                <a:gd name="connsiteX2399" fmla="*/ 4254146 w 6891715"/>
                <a:gd name="connsiteY2399" fmla="*/ 2828459 h 6367455"/>
                <a:gd name="connsiteX2400" fmla="*/ 4251606 w 6891715"/>
                <a:gd name="connsiteY2400" fmla="*/ 2849076 h 6367455"/>
                <a:gd name="connsiteX2401" fmla="*/ 4262401 w 6891715"/>
                <a:gd name="connsiteY2401" fmla="*/ 2891579 h 6367455"/>
                <a:gd name="connsiteX2402" fmla="*/ 4276371 w 6891715"/>
                <a:gd name="connsiteY2402" fmla="*/ 2915372 h 6367455"/>
                <a:gd name="connsiteX2403" fmla="*/ 4285578 w 6891715"/>
                <a:gd name="connsiteY2403" fmla="*/ 2923936 h 6367455"/>
                <a:gd name="connsiteX2404" fmla="*/ 4290658 w 6891715"/>
                <a:gd name="connsiteY2404" fmla="*/ 2940748 h 6367455"/>
                <a:gd name="connsiteX2405" fmla="*/ 4301453 w 6891715"/>
                <a:gd name="connsiteY2405" fmla="*/ 2941065 h 6367455"/>
                <a:gd name="connsiteX2406" fmla="*/ 4301578 w 6891715"/>
                <a:gd name="connsiteY2406" fmla="*/ 2941217 h 6367455"/>
                <a:gd name="connsiteX2407" fmla="*/ 4306221 w 6891715"/>
                <a:gd name="connsiteY2407" fmla="*/ 2941461 h 6367455"/>
                <a:gd name="connsiteX2408" fmla="*/ 4319241 w 6891715"/>
                <a:gd name="connsiteY2408" fmla="*/ 2956380 h 6367455"/>
                <a:gd name="connsiteX2409" fmla="*/ 4323369 w 6891715"/>
                <a:gd name="connsiteY2409" fmla="*/ 2975426 h 6367455"/>
                <a:gd name="connsiteX2410" fmla="*/ 4340199 w 6891715"/>
                <a:gd name="connsiteY2410" fmla="*/ 2977966 h 6367455"/>
                <a:gd name="connsiteX2411" fmla="*/ 4348773 w 6891715"/>
                <a:gd name="connsiteY2411" fmla="*/ 2967807 h 6367455"/>
                <a:gd name="connsiteX2412" fmla="*/ 4348456 w 6891715"/>
                <a:gd name="connsiteY2412" fmla="*/ 2950666 h 6367455"/>
                <a:gd name="connsiteX2413" fmla="*/ 4341787 w 6891715"/>
                <a:gd name="connsiteY2413" fmla="*/ 2924319 h 6367455"/>
                <a:gd name="connsiteX2414" fmla="*/ 4330990 w 6891715"/>
                <a:gd name="connsiteY2414" fmla="*/ 2916701 h 6367455"/>
                <a:gd name="connsiteX2415" fmla="*/ 4315112 w 6891715"/>
                <a:gd name="connsiteY2415" fmla="*/ 2924002 h 6367455"/>
                <a:gd name="connsiteX2416" fmla="*/ 4298282 w 6891715"/>
                <a:gd name="connsiteY2416" fmla="*/ 2924319 h 6367455"/>
                <a:gd name="connsiteX2417" fmla="*/ 4287803 w 6891715"/>
                <a:gd name="connsiteY2417" fmla="*/ 2904956 h 6367455"/>
                <a:gd name="connsiteX2418" fmla="*/ 4291296 w 6891715"/>
                <a:gd name="connsiteY2418" fmla="*/ 2892258 h 6367455"/>
                <a:gd name="connsiteX2419" fmla="*/ 4296059 w 6891715"/>
                <a:gd name="connsiteY2419" fmla="*/ 2881148 h 6367455"/>
                <a:gd name="connsiteX2420" fmla="*/ 4313525 w 6891715"/>
                <a:gd name="connsiteY2420" fmla="*/ 2869719 h 6367455"/>
                <a:gd name="connsiteX2421" fmla="*/ 4312890 w 6891715"/>
                <a:gd name="connsiteY2421" fmla="*/ 2841468 h 6367455"/>
                <a:gd name="connsiteX2422" fmla="*/ 4309396 w 6891715"/>
                <a:gd name="connsiteY2422" fmla="*/ 2811629 h 6367455"/>
                <a:gd name="connsiteX2423" fmla="*/ 4314477 w 6891715"/>
                <a:gd name="connsiteY2423" fmla="*/ 2787822 h 6367455"/>
                <a:gd name="connsiteX2424" fmla="*/ 4313842 w 6891715"/>
                <a:gd name="connsiteY2424" fmla="*/ 2784012 h 6367455"/>
                <a:gd name="connsiteX2425" fmla="*/ 4314747 w 6891715"/>
                <a:gd name="connsiteY2425" fmla="*/ 2782557 h 6367455"/>
                <a:gd name="connsiteX2426" fmla="*/ 4312883 w 6891715"/>
                <a:gd name="connsiteY2426" fmla="*/ 2774845 h 6367455"/>
                <a:gd name="connsiteX2427" fmla="*/ 4295421 w 6891715"/>
                <a:gd name="connsiteY2427" fmla="*/ 2783093 h 6367455"/>
                <a:gd name="connsiteX2428" fmla="*/ 4293833 w 6891715"/>
                <a:gd name="connsiteY2428" fmla="*/ 2772624 h 6367455"/>
                <a:gd name="connsiteX2429" fmla="*/ 1361090 w 6891715"/>
                <a:gd name="connsiteY2429" fmla="*/ 2755895 h 6367455"/>
                <a:gd name="connsiteX2430" fmla="*/ 1374745 w 6891715"/>
                <a:gd name="connsiteY2430" fmla="*/ 2758673 h 6367455"/>
                <a:gd name="connsiteX2431" fmla="*/ 1365217 w 6891715"/>
                <a:gd name="connsiteY2431" fmla="*/ 2767009 h 6367455"/>
                <a:gd name="connsiteX2432" fmla="*/ 1358867 w 6891715"/>
                <a:gd name="connsiteY2432" fmla="*/ 2760834 h 6367455"/>
                <a:gd name="connsiteX2433" fmla="*/ 1409438 w 6891715"/>
                <a:gd name="connsiteY2433" fmla="*/ 2754306 h 6367455"/>
                <a:gd name="connsiteX2434" fmla="*/ 1411262 w 6891715"/>
                <a:gd name="connsiteY2434" fmla="*/ 2765420 h 6367455"/>
                <a:gd name="connsiteX2435" fmla="*/ 1396971 w 6891715"/>
                <a:gd name="connsiteY2435" fmla="*/ 2761379 h 6367455"/>
                <a:gd name="connsiteX2436" fmla="*/ 1423961 w 6891715"/>
                <a:gd name="connsiteY2436" fmla="*/ 2730494 h 6367455"/>
                <a:gd name="connsiteX2437" fmla="*/ 1419616 w 6891715"/>
                <a:gd name="connsiteY2437" fmla="*/ 2737694 h 6367455"/>
                <a:gd name="connsiteX2438" fmla="*/ 1398559 w 6891715"/>
                <a:gd name="connsiteY2438" fmla="*/ 2752719 h 6367455"/>
                <a:gd name="connsiteX2439" fmla="*/ 1399227 w 6891715"/>
                <a:gd name="connsiteY2439" fmla="*/ 2740198 h 6367455"/>
                <a:gd name="connsiteX2440" fmla="*/ 1410592 w 6891715"/>
                <a:gd name="connsiteY2440" fmla="*/ 2730808 h 6367455"/>
                <a:gd name="connsiteX2441" fmla="*/ 1377050 w 6891715"/>
                <a:gd name="connsiteY2441" fmla="*/ 2728907 h 6367455"/>
                <a:gd name="connsiteX2442" fmla="*/ 1374767 w 6891715"/>
                <a:gd name="connsiteY2442" fmla="*/ 2734996 h 6367455"/>
                <a:gd name="connsiteX2443" fmla="*/ 1385859 w 6891715"/>
                <a:gd name="connsiteY2443" fmla="*/ 2743825 h 6367455"/>
                <a:gd name="connsiteX2444" fmla="*/ 1382923 w 6891715"/>
                <a:gd name="connsiteY2444" fmla="*/ 2751131 h 6367455"/>
                <a:gd name="connsiteX2445" fmla="*/ 1372483 w 6891715"/>
                <a:gd name="connsiteY2445" fmla="*/ 2741391 h 6367455"/>
                <a:gd name="connsiteX2446" fmla="*/ 1362043 w 6891715"/>
                <a:gd name="connsiteY2446" fmla="*/ 2739260 h 6367455"/>
                <a:gd name="connsiteX2447" fmla="*/ 1368241 w 6891715"/>
                <a:gd name="connsiteY2447" fmla="*/ 2731039 h 6367455"/>
                <a:gd name="connsiteX2448" fmla="*/ 2164892 w 6891715"/>
                <a:gd name="connsiteY2448" fmla="*/ 2724151 h 6367455"/>
                <a:gd name="connsiteX2449" fmla="*/ 2168495 w 6891715"/>
                <a:gd name="connsiteY2449" fmla="*/ 2736589 h 6367455"/>
                <a:gd name="connsiteX2450" fmla="*/ 2163389 w 6891715"/>
                <a:gd name="connsiteY2450" fmla="*/ 2754314 h 6367455"/>
                <a:gd name="connsiteX2451" fmla="*/ 2157383 w 6891715"/>
                <a:gd name="connsiteY2451" fmla="*/ 2749028 h 6367455"/>
                <a:gd name="connsiteX2452" fmla="*/ 2160986 w 6891715"/>
                <a:gd name="connsiteY2452" fmla="*/ 2729437 h 6367455"/>
                <a:gd name="connsiteX2453" fmla="*/ 4327488 w 6891715"/>
                <a:gd name="connsiteY2453" fmla="*/ 2719966 h 6367455"/>
                <a:gd name="connsiteX2454" fmla="*/ 4324631 w 6891715"/>
                <a:gd name="connsiteY2454" fmla="*/ 2731387 h 6367455"/>
                <a:gd name="connsiteX2455" fmla="*/ 4318281 w 6891715"/>
                <a:gd name="connsiteY2455" fmla="*/ 2738683 h 6367455"/>
                <a:gd name="connsiteX2456" fmla="*/ 4321773 w 6891715"/>
                <a:gd name="connsiteY2456" fmla="*/ 2741538 h 6367455"/>
                <a:gd name="connsiteX2457" fmla="*/ 4328442 w 6891715"/>
                <a:gd name="connsiteY2457" fmla="*/ 2741272 h 6367455"/>
                <a:gd name="connsiteX2458" fmla="*/ 4328450 w 6891715"/>
                <a:gd name="connsiteY2458" fmla="*/ 2741158 h 6367455"/>
                <a:gd name="connsiteX2459" fmla="*/ 4334483 w 6891715"/>
                <a:gd name="connsiteY2459" fmla="*/ 2740523 h 6367455"/>
                <a:gd name="connsiteX2460" fmla="*/ 4337341 w 6891715"/>
                <a:gd name="connsiteY2460" fmla="*/ 2744333 h 6367455"/>
                <a:gd name="connsiteX2461" fmla="*/ 4332578 w 6891715"/>
                <a:gd name="connsiteY2461" fmla="*/ 2758299 h 6367455"/>
                <a:gd name="connsiteX2462" fmla="*/ 4344962 w 6891715"/>
                <a:gd name="connsiteY2462" fmla="*/ 2741476 h 6367455"/>
                <a:gd name="connsiteX2463" fmla="*/ 4339564 w 6891715"/>
                <a:gd name="connsiteY2463" fmla="*/ 2735126 h 6367455"/>
                <a:gd name="connsiteX2464" fmla="*/ 4346233 w 6891715"/>
                <a:gd name="connsiteY2464" fmla="*/ 2732904 h 6367455"/>
                <a:gd name="connsiteX2465" fmla="*/ 4338929 w 6891715"/>
                <a:gd name="connsiteY2465" fmla="*/ 2726874 h 6367455"/>
                <a:gd name="connsiteX2466" fmla="*/ 4330355 w 6891715"/>
                <a:gd name="connsiteY2466" fmla="*/ 2721794 h 6367455"/>
                <a:gd name="connsiteX2467" fmla="*/ 4330404 w 6891715"/>
                <a:gd name="connsiteY2467" fmla="*/ 2721310 h 6367455"/>
                <a:gd name="connsiteX2468" fmla="*/ 3421026 w 6891715"/>
                <a:gd name="connsiteY2468" fmla="*/ 2717795 h 6367455"/>
                <a:gd name="connsiteX2469" fmla="*/ 3419502 w 6891715"/>
                <a:gd name="connsiteY2469" fmla="*/ 2733233 h 6367455"/>
                <a:gd name="connsiteX2470" fmla="*/ 3412190 w 6891715"/>
                <a:gd name="connsiteY2470" fmla="*/ 2746371 h 6367455"/>
                <a:gd name="connsiteX2471" fmla="*/ 3403050 w 6891715"/>
                <a:gd name="connsiteY2471" fmla="*/ 2734218 h 6367455"/>
                <a:gd name="connsiteX2472" fmla="*/ 3396042 w 6891715"/>
                <a:gd name="connsiteY2472" fmla="*/ 2735861 h 6367455"/>
                <a:gd name="connsiteX2473" fmla="*/ 3390863 w 6891715"/>
                <a:gd name="connsiteY2473" fmla="*/ 2722724 h 6367455"/>
                <a:gd name="connsiteX2474" fmla="*/ 3403050 w 6891715"/>
                <a:gd name="connsiteY2474" fmla="*/ 2724693 h 6367455"/>
                <a:gd name="connsiteX2475" fmla="*/ 3342285 w 6891715"/>
                <a:gd name="connsiteY2475" fmla="*/ 2709858 h 6367455"/>
                <a:gd name="connsiteX2476" fmla="*/ 3349588 w 6891715"/>
                <a:gd name="connsiteY2476" fmla="*/ 2718830 h 6367455"/>
                <a:gd name="connsiteX2477" fmla="*/ 3337840 w 6891715"/>
                <a:gd name="connsiteY2477" fmla="*/ 2725733 h 6367455"/>
                <a:gd name="connsiteX2478" fmla="*/ 3327363 w 6891715"/>
                <a:gd name="connsiteY2478" fmla="*/ 2714687 h 6367455"/>
                <a:gd name="connsiteX2479" fmla="*/ 3433725 w 6891715"/>
                <a:gd name="connsiteY2479" fmla="*/ 2679697 h 6367455"/>
                <a:gd name="connsiteX2480" fmla="*/ 3429527 w 6891715"/>
                <a:gd name="connsiteY2480" fmla="*/ 2689174 h 6367455"/>
                <a:gd name="connsiteX2481" fmla="*/ 3426298 w 6891715"/>
                <a:gd name="connsiteY2481" fmla="*/ 2696367 h 6367455"/>
                <a:gd name="connsiteX2482" fmla="*/ 3424361 w 6891715"/>
                <a:gd name="connsiteY2482" fmla="*/ 2701596 h 6367455"/>
                <a:gd name="connsiteX2483" fmla="*/ 3424038 w 6891715"/>
                <a:gd name="connsiteY2483" fmla="*/ 2701922 h 6367455"/>
                <a:gd name="connsiteX2484" fmla="*/ 3423715 w 6891715"/>
                <a:gd name="connsiteY2484" fmla="*/ 2701922 h 6367455"/>
                <a:gd name="connsiteX2485" fmla="*/ 3422101 w 6891715"/>
                <a:gd name="connsiteY2485" fmla="*/ 2701268 h 6367455"/>
                <a:gd name="connsiteX2486" fmla="*/ 3420809 w 6891715"/>
                <a:gd name="connsiteY2486" fmla="*/ 2699306 h 6367455"/>
                <a:gd name="connsiteX2487" fmla="*/ 3418872 w 6891715"/>
                <a:gd name="connsiteY2487" fmla="*/ 2697020 h 6367455"/>
                <a:gd name="connsiteX2488" fmla="*/ 3415643 w 6891715"/>
                <a:gd name="connsiteY2488" fmla="*/ 2692771 h 6367455"/>
                <a:gd name="connsiteX2489" fmla="*/ 3414675 w 6891715"/>
                <a:gd name="connsiteY2489" fmla="*/ 2690483 h 6367455"/>
                <a:gd name="connsiteX2490" fmla="*/ 2171036 w 6891715"/>
                <a:gd name="connsiteY2490" fmla="*/ 2678115 h 6367455"/>
                <a:gd name="connsiteX2491" fmla="*/ 2181830 w 6891715"/>
                <a:gd name="connsiteY2491" fmla="*/ 2678115 h 6367455"/>
                <a:gd name="connsiteX2492" fmla="*/ 2174210 w 6891715"/>
                <a:gd name="connsiteY2492" fmla="*/ 2694674 h 6367455"/>
                <a:gd name="connsiteX2493" fmla="*/ 2185958 w 6891715"/>
                <a:gd name="connsiteY2493" fmla="*/ 2700844 h 6367455"/>
                <a:gd name="connsiteX2494" fmla="*/ 2190720 w 6891715"/>
                <a:gd name="connsiteY2494" fmla="*/ 2708312 h 6367455"/>
                <a:gd name="connsiteX2495" fmla="*/ 2182149 w 6891715"/>
                <a:gd name="connsiteY2495" fmla="*/ 2715780 h 6367455"/>
                <a:gd name="connsiteX2496" fmla="*/ 2188498 w 6891715"/>
                <a:gd name="connsiteY2496" fmla="*/ 2735262 h 6367455"/>
                <a:gd name="connsiteX2497" fmla="*/ 2181194 w 6891715"/>
                <a:gd name="connsiteY2497" fmla="*/ 2732015 h 6367455"/>
                <a:gd name="connsiteX2498" fmla="*/ 2166272 w 6891715"/>
                <a:gd name="connsiteY2498" fmla="*/ 2715130 h 6367455"/>
                <a:gd name="connsiteX2499" fmla="*/ 2163733 w 6891715"/>
                <a:gd name="connsiteY2499" fmla="*/ 2692401 h 6367455"/>
                <a:gd name="connsiteX2500" fmla="*/ 2164568 w 6891715"/>
                <a:gd name="connsiteY2500" fmla="*/ 2619379 h 6367455"/>
                <a:gd name="connsiteX2501" fmla="*/ 2170249 w 6891715"/>
                <a:gd name="connsiteY2501" fmla="*/ 2620019 h 6367455"/>
                <a:gd name="connsiteX2502" fmla="*/ 2179607 w 6891715"/>
                <a:gd name="connsiteY2502" fmla="*/ 2637322 h 6367455"/>
                <a:gd name="connsiteX2503" fmla="*/ 2175263 w 6891715"/>
                <a:gd name="connsiteY2503" fmla="*/ 2654303 h 6367455"/>
                <a:gd name="connsiteX2504" fmla="*/ 2160558 w 6891715"/>
                <a:gd name="connsiteY2504" fmla="*/ 2630913 h 6367455"/>
                <a:gd name="connsiteX2505" fmla="*/ 2201425 w 6891715"/>
                <a:gd name="connsiteY2505" fmla="*/ 2586041 h 6367455"/>
                <a:gd name="connsiteX2506" fmla="*/ 2209771 w 6891715"/>
                <a:gd name="connsiteY2506" fmla="*/ 2586041 h 6367455"/>
                <a:gd name="connsiteX2507" fmla="*/ 2207915 w 6891715"/>
                <a:gd name="connsiteY2507" fmla="*/ 2605552 h 6367455"/>
                <a:gd name="connsiteX2508" fmla="*/ 2181644 w 6891715"/>
                <a:gd name="connsiteY2508" fmla="*/ 2628902 h 6367455"/>
                <a:gd name="connsiteX2509" fmla="*/ 2174844 w 6891715"/>
                <a:gd name="connsiteY2509" fmla="*/ 2611949 h 6367455"/>
                <a:gd name="connsiteX2510" fmla="*/ 2180100 w 6891715"/>
                <a:gd name="connsiteY2510" fmla="*/ 2596276 h 6367455"/>
                <a:gd name="connsiteX2511" fmla="*/ 2148426 w 6891715"/>
                <a:gd name="connsiteY2511" fmla="*/ 2586041 h 6367455"/>
                <a:gd name="connsiteX2512" fmla="*/ 2154587 w 6891715"/>
                <a:gd name="connsiteY2512" fmla="*/ 2587629 h 6367455"/>
                <a:gd name="connsiteX2513" fmla="*/ 2166908 w 6891715"/>
                <a:gd name="connsiteY2513" fmla="*/ 2597153 h 6367455"/>
                <a:gd name="connsiteX2514" fmla="*/ 2158593 w 6891715"/>
                <a:gd name="connsiteY2514" fmla="*/ 2609854 h 6367455"/>
                <a:gd name="connsiteX2515" fmla="*/ 2152430 w 6891715"/>
                <a:gd name="connsiteY2515" fmla="*/ 2613028 h 6367455"/>
                <a:gd name="connsiteX2516" fmla="*/ 2146270 w 6891715"/>
                <a:gd name="connsiteY2516" fmla="*/ 2598423 h 6367455"/>
                <a:gd name="connsiteX2517" fmla="*/ 3682894 w 6891715"/>
                <a:gd name="connsiteY2517" fmla="*/ 2570157 h 6367455"/>
                <a:gd name="connsiteX2518" fmla="*/ 3694076 w 6891715"/>
                <a:gd name="connsiteY2518" fmla="*/ 2582121 h 6367455"/>
                <a:gd name="connsiteX2519" fmla="*/ 3689417 w 6891715"/>
                <a:gd name="connsiteY2519" fmla="*/ 2587620 h 6367455"/>
                <a:gd name="connsiteX2520" fmla="*/ 3679788 w 6891715"/>
                <a:gd name="connsiteY2520" fmla="*/ 2582121 h 6367455"/>
                <a:gd name="connsiteX2521" fmla="*/ 3730905 w 6891715"/>
                <a:gd name="connsiteY2521" fmla="*/ 2559046 h 6367455"/>
                <a:gd name="connsiteX2522" fmla="*/ 3735350 w 6891715"/>
                <a:gd name="connsiteY2522" fmla="*/ 2566983 h 6367455"/>
                <a:gd name="connsiteX2523" fmla="*/ 3733445 w 6891715"/>
                <a:gd name="connsiteY2523" fmla="*/ 2579682 h 6367455"/>
                <a:gd name="connsiteX2524" fmla="*/ 3722650 w 6891715"/>
                <a:gd name="connsiteY2524" fmla="*/ 2562220 h 6367455"/>
                <a:gd name="connsiteX2525" fmla="*/ 3713237 w 6891715"/>
                <a:gd name="connsiteY2525" fmla="*/ 2559046 h 6367455"/>
                <a:gd name="connsiteX2526" fmla="*/ 3716301 w 6891715"/>
                <a:gd name="connsiteY2526" fmla="*/ 2571115 h 6367455"/>
                <a:gd name="connsiteX2527" fmla="*/ 3704965 w 6891715"/>
                <a:gd name="connsiteY2527" fmla="*/ 2582856 h 6367455"/>
                <a:gd name="connsiteX2528" fmla="*/ 3698838 w 6891715"/>
                <a:gd name="connsiteY2528" fmla="*/ 2569810 h 6367455"/>
                <a:gd name="connsiteX2529" fmla="*/ 3699757 w 6891715"/>
                <a:gd name="connsiteY2529" fmla="*/ 2564591 h 6367455"/>
                <a:gd name="connsiteX2530" fmla="*/ 3751833 w 6891715"/>
                <a:gd name="connsiteY2530" fmla="*/ 2544760 h 6367455"/>
                <a:gd name="connsiteX2531" fmla="*/ 3757575 w 6891715"/>
                <a:gd name="connsiteY2531" fmla="*/ 2551108 h 6367455"/>
                <a:gd name="connsiteX2532" fmla="*/ 3756224 w 6891715"/>
                <a:gd name="connsiteY2532" fmla="*/ 2566981 h 6367455"/>
                <a:gd name="connsiteX2533" fmla="*/ 3748793 w 6891715"/>
                <a:gd name="connsiteY2533" fmla="*/ 2573332 h 6367455"/>
                <a:gd name="connsiteX2534" fmla="*/ 3741700 w 6891715"/>
                <a:gd name="connsiteY2534" fmla="*/ 2562855 h 6367455"/>
                <a:gd name="connsiteX2535" fmla="*/ 3826834 w 6891715"/>
                <a:gd name="connsiteY2535" fmla="*/ 2541584 h 6367455"/>
                <a:gd name="connsiteX2536" fmla="*/ 3829013 w 6891715"/>
                <a:gd name="connsiteY2536" fmla="*/ 2550995 h 6367455"/>
                <a:gd name="connsiteX2537" fmla="*/ 3819052 w 6891715"/>
                <a:gd name="connsiteY2537" fmla="*/ 2563541 h 6367455"/>
                <a:gd name="connsiteX2538" fmla="*/ 3813760 w 6891715"/>
                <a:gd name="connsiteY2538" fmla="*/ 2568873 h 6367455"/>
                <a:gd name="connsiteX2539" fmla="*/ 3810648 w 6891715"/>
                <a:gd name="connsiteY2539" fmla="*/ 2582361 h 6367455"/>
                <a:gd name="connsiteX2540" fmla="*/ 3808780 w 6891715"/>
                <a:gd name="connsiteY2540" fmla="*/ 2593970 h 6367455"/>
                <a:gd name="connsiteX2541" fmla="*/ 3795395 w 6891715"/>
                <a:gd name="connsiteY2541" fmla="*/ 2588949 h 6367455"/>
                <a:gd name="connsiteX2542" fmla="*/ 3790103 w 6891715"/>
                <a:gd name="connsiteY2542" fmla="*/ 2582361 h 6367455"/>
                <a:gd name="connsiteX2543" fmla="*/ 3781388 w 6891715"/>
                <a:gd name="connsiteY2543" fmla="*/ 2570128 h 6367455"/>
                <a:gd name="connsiteX2544" fmla="*/ 3787925 w 6891715"/>
                <a:gd name="connsiteY2544" fmla="*/ 2563854 h 6367455"/>
                <a:gd name="connsiteX2545" fmla="*/ 3815939 w 6891715"/>
                <a:gd name="connsiteY2545" fmla="*/ 2550995 h 6367455"/>
                <a:gd name="connsiteX2546" fmla="*/ 2138139 w 6891715"/>
                <a:gd name="connsiteY2546" fmla="*/ 2532068 h 6367455"/>
                <a:gd name="connsiteX2547" fmla="*/ 2144896 w 6891715"/>
                <a:gd name="connsiteY2547" fmla="*/ 2548103 h 6367455"/>
                <a:gd name="connsiteX2548" fmla="*/ 2152621 w 6891715"/>
                <a:gd name="connsiteY2548" fmla="*/ 2563818 h 6367455"/>
                <a:gd name="connsiteX2549" fmla="*/ 2132025 w 6891715"/>
                <a:gd name="connsiteY2549" fmla="*/ 2553556 h 6367455"/>
                <a:gd name="connsiteX2550" fmla="*/ 2128806 w 6891715"/>
                <a:gd name="connsiteY2550" fmla="*/ 2539442 h 6367455"/>
                <a:gd name="connsiteX2551" fmla="*/ 3770127 w 6891715"/>
                <a:gd name="connsiteY2551" fmla="*/ 2525711 h 6367455"/>
                <a:gd name="connsiteX2552" fmla="*/ 3779801 w 6891715"/>
                <a:gd name="connsiteY2552" fmla="*/ 2530439 h 6367455"/>
                <a:gd name="connsiteX2553" fmla="*/ 3779801 w 6891715"/>
                <a:gd name="connsiteY2553" fmla="*/ 2539220 h 6367455"/>
                <a:gd name="connsiteX2554" fmla="*/ 3769482 w 6891715"/>
                <a:gd name="connsiteY2554" fmla="*/ 2541584 h 6367455"/>
                <a:gd name="connsiteX2555" fmla="*/ 3759163 w 6891715"/>
                <a:gd name="connsiteY2555" fmla="*/ 2530439 h 6367455"/>
                <a:gd name="connsiteX2556" fmla="*/ 1526042 w 6891715"/>
                <a:gd name="connsiteY2556" fmla="*/ 2514597 h 6367455"/>
                <a:gd name="connsiteX2557" fmla="*/ 1532424 w 6891715"/>
                <a:gd name="connsiteY2557" fmla="*/ 2520947 h 6367455"/>
                <a:gd name="connsiteX2558" fmla="*/ 1541994 w 6891715"/>
                <a:gd name="connsiteY2558" fmla="*/ 2516503 h 6367455"/>
                <a:gd name="connsiteX2559" fmla="*/ 1549652 w 6891715"/>
                <a:gd name="connsiteY2559" fmla="*/ 2522534 h 6367455"/>
                <a:gd name="connsiteX2560" fmla="*/ 1540399 w 6891715"/>
                <a:gd name="connsiteY2560" fmla="*/ 2528884 h 6367455"/>
                <a:gd name="connsiteX2561" fmla="*/ 1547738 w 6891715"/>
                <a:gd name="connsiteY2561" fmla="*/ 2543806 h 6367455"/>
                <a:gd name="connsiteX2562" fmla="*/ 1540399 w 6891715"/>
                <a:gd name="connsiteY2562" fmla="*/ 2547933 h 6367455"/>
                <a:gd name="connsiteX2563" fmla="*/ 1539123 w 6891715"/>
                <a:gd name="connsiteY2563" fmla="*/ 2555552 h 6367455"/>
                <a:gd name="connsiteX2564" fmla="*/ 1557308 w 6891715"/>
                <a:gd name="connsiteY2564" fmla="*/ 2564759 h 6367455"/>
                <a:gd name="connsiteX2565" fmla="*/ 1554436 w 6891715"/>
                <a:gd name="connsiteY2565" fmla="*/ 2573331 h 6367455"/>
                <a:gd name="connsiteX2566" fmla="*/ 1550289 w 6891715"/>
                <a:gd name="connsiteY2566" fmla="*/ 2567934 h 6367455"/>
                <a:gd name="connsiteX2567" fmla="*/ 1544866 w 6891715"/>
                <a:gd name="connsiteY2567" fmla="*/ 2576505 h 6367455"/>
                <a:gd name="connsiteX2568" fmla="*/ 1544866 w 6891715"/>
                <a:gd name="connsiteY2568" fmla="*/ 2598732 h 6367455"/>
                <a:gd name="connsiteX2569" fmla="*/ 1535614 w 6891715"/>
                <a:gd name="connsiteY2569" fmla="*/ 2612385 h 6367455"/>
                <a:gd name="connsiteX2570" fmla="*/ 1530190 w 6891715"/>
                <a:gd name="connsiteY2570" fmla="*/ 2627309 h 6367455"/>
                <a:gd name="connsiteX2571" fmla="*/ 1518705 w 6891715"/>
                <a:gd name="connsiteY2571" fmla="*/ 2620005 h 6367455"/>
                <a:gd name="connsiteX2572" fmla="*/ 1529870 w 6891715"/>
                <a:gd name="connsiteY2572" fmla="*/ 2595556 h 6367455"/>
                <a:gd name="connsiteX2573" fmla="*/ 1532104 w 6891715"/>
                <a:gd name="connsiteY2573" fmla="*/ 2571426 h 6367455"/>
                <a:gd name="connsiteX2574" fmla="*/ 1531147 w 6891715"/>
                <a:gd name="connsiteY2574" fmla="*/ 2564124 h 6367455"/>
                <a:gd name="connsiteX2575" fmla="*/ 1522534 w 6891715"/>
                <a:gd name="connsiteY2575" fmla="*/ 2562855 h 6367455"/>
                <a:gd name="connsiteX2576" fmla="*/ 1510728 w 6891715"/>
                <a:gd name="connsiteY2576" fmla="*/ 2578728 h 6367455"/>
                <a:gd name="connsiteX2577" fmla="*/ 1490631 w 6891715"/>
                <a:gd name="connsiteY2577" fmla="*/ 2561267 h 6367455"/>
                <a:gd name="connsiteX2578" fmla="*/ 1491587 w 6891715"/>
                <a:gd name="connsiteY2578" fmla="*/ 2550472 h 6367455"/>
                <a:gd name="connsiteX2579" fmla="*/ 1513604 w 6891715"/>
                <a:gd name="connsiteY2579" fmla="*/ 2544123 h 6367455"/>
                <a:gd name="connsiteX2580" fmla="*/ 1519023 w 6891715"/>
                <a:gd name="connsiteY2580" fmla="*/ 2550472 h 6367455"/>
                <a:gd name="connsiteX2581" fmla="*/ 1520938 w 6891715"/>
                <a:gd name="connsiteY2581" fmla="*/ 2544123 h 6367455"/>
                <a:gd name="connsiteX2582" fmla="*/ 1516791 w 6891715"/>
                <a:gd name="connsiteY2582" fmla="*/ 2536822 h 6367455"/>
                <a:gd name="connsiteX2583" fmla="*/ 1520938 w 6891715"/>
                <a:gd name="connsiteY2583" fmla="*/ 2521900 h 6367455"/>
                <a:gd name="connsiteX2584" fmla="*/ 3554357 w 6891715"/>
                <a:gd name="connsiteY2584" fmla="*/ 2513011 h 6367455"/>
                <a:gd name="connsiteX2585" fmla="*/ 3581363 w 6891715"/>
                <a:gd name="connsiteY2585" fmla="*/ 2544986 h 6367455"/>
                <a:gd name="connsiteX2586" fmla="*/ 3565842 w 6891715"/>
                <a:gd name="connsiteY2586" fmla="*/ 2543105 h 6367455"/>
                <a:gd name="connsiteX2587" fmla="*/ 3567084 w 6891715"/>
                <a:gd name="connsiteY2587" fmla="*/ 2558779 h 6367455"/>
                <a:gd name="connsiteX2588" fmla="*/ 3559013 w 6891715"/>
                <a:gd name="connsiteY2588" fmla="*/ 2560659 h 6367455"/>
                <a:gd name="connsiteX2589" fmla="*/ 3559945 w 6891715"/>
                <a:gd name="connsiteY2589" fmla="*/ 2570064 h 6367455"/>
                <a:gd name="connsiteX2590" fmla="*/ 3575465 w 6891715"/>
                <a:gd name="connsiteY2590" fmla="*/ 2578214 h 6367455"/>
                <a:gd name="connsiteX2591" fmla="*/ 3568636 w 6891715"/>
                <a:gd name="connsiteY2591" fmla="*/ 2587620 h 6367455"/>
                <a:gd name="connsiteX2592" fmla="*/ 3559945 w 6891715"/>
                <a:gd name="connsiteY2592" fmla="*/ 2574453 h 6367455"/>
                <a:gd name="connsiteX2593" fmla="*/ 3542562 w 6891715"/>
                <a:gd name="connsiteY2593" fmla="*/ 2576647 h 6367455"/>
                <a:gd name="connsiteX2594" fmla="*/ 3533870 w 6891715"/>
                <a:gd name="connsiteY2594" fmla="*/ 2561286 h 6367455"/>
                <a:gd name="connsiteX2595" fmla="*/ 3525800 w 6891715"/>
                <a:gd name="connsiteY2595" fmla="*/ 2545299 h 6367455"/>
                <a:gd name="connsiteX2596" fmla="*/ 3525800 w 6891715"/>
                <a:gd name="connsiteY2596" fmla="*/ 2535895 h 6367455"/>
                <a:gd name="connsiteX2597" fmla="*/ 3538216 w 6891715"/>
                <a:gd name="connsiteY2597" fmla="*/ 2547493 h 6367455"/>
                <a:gd name="connsiteX2598" fmla="*/ 3542251 w 6891715"/>
                <a:gd name="connsiteY2598" fmla="*/ 2538089 h 6367455"/>
                <a:gd name="connsiteX2599" fmla="*/ 3544114 w 6891715"/>
                <a:gd name="connsiteY2599" fmla="*/ 2526491 h 6367455"/>
                <a:gd name="connsiteX2600" fmla="*/ 3553426 w 6891715"/>
                <a:gd name="connsiteY2600" fmla="*/ 2531820 h 6367455"/>
                <a:gd name="connsiteX2601" fmla="*/ 3555599 w 6891715"/>
                <a:gd name="connsiteY2601" fmla="*/ 2521476 h 6367455"/>
                <a:gd name="connsiteX2602" fmla="*/ 3550322 w 6891715"/>
                <a:gd name="connsiteY2602" fmla="*/ 2514892 h 6367455"/>
                <a:gd name="connsiteX2603" fmla="*/ 3405150 w 6891715"/>
                <a:gd name="connsiteY2603" fmla="*/ 2508248 h 6367455"/>
                <a:gd name="connsiteX2604" fmla="*/ 3421025 w 6891715"/>
                <a:gd name="connsiteY2604" fmla="*/ 2526734 h 6367455"/>
                <a:gd name="connsiteX2605" fmla="*/ 3417850 w 6891715"/>
                <a:gd name="connsiteY2605" fmla="*/ 2532062 h 6367455"/>
                <a:gd name="connsiteX2606" fmla="*/ 3407372 w 6891715"/>
                <a:gd name="connsiteY2606" fmla="*/ 2523916 h 6367455"/>
                <a:gd name="connsiteX2607" fmla="*/ 3729877 w 6891715"/>
                <a:gd name="connsiteY2607" fmla="*/ 2501897 h 6367455"/>
                <a:gd name="connsiteX2608" fmla="*/ 3742150 w 6891715"/>
                <a:gd name="connsiteY2608" fmla="*/ 2505753 h 6367455"/>
                <a:gd name="connsiteX2609" fmla="*/ 3746463 w 6891715"/>
                <a:gd name="connsiteY2609" fmla="*/ 2525336 h 6367455"/>
                <a:gd name="connsiteX2610" fmla="*/ 3731204 w 6891715"/>
                <a:gd name="connsiteY2610" fmla="*/ 2530473 h 6367455"/>
                <a:gd name="connsiteX2611" fmla="*/ 3724569 w 6891715"/>
                <a:gd name="connsiteY2611" fmla="*/ 2524053 h 6367455"/>
                <a:gd name="connsiteX2612" fmla="*/ 3724238 w 6891715"/>
                <a:gd name="connsiteY2612" fmla="*/ 2506394 h 6367455"/>
                <a:gd name="connsiteX2613" fmla="*/ 1524271 w 6891715"/>
                <a:gd name="connsiteY2613" fmla="*/ 2489194 h 6367455"/>
                <a:gd name="connsiteX2614" fmla="*/ 1525556 w 6891715"/>
                <a:gd name="connsiteY2614" fmla="*/ 2509482 h 6367455"/>
                <a:gd name="connsiteX2615" fmla="*/ 1516234 w 6891715"/>
                <a:gd name="connsiteY2615" fmla="*/ 2518173 h 6367455"/>
                <a:gd name="connsiteX2616" fmla="*/ 1508511 w 6891715"/>
                <a:gd name="connsiteY2616" fmla="*/ 2535234 h 6367455"/>
                <a:gd name="connsiteX2617" fmla="*/ 1500155 w 6891715"/>
                <a:gd name="connsiteY2617" fmla="*/ 2531049 h 6367455"/>
                <a:gd name="connsiteX2618" fmla="*/ 1512699 w 6891715"/>
                <a:gd name="connsiteY2618" fmla="*/ 2514954 h 6367455"/>
                <a:gd name="connsiteX2619" fmla="*/ 1506262 w 6891715"/>
                <a:gd name="connsiteY2619" fmla="*/ 2504322 h 6367455"/>
                <a:gd name="connsiteX2620" fmla="*/ 1510444 w 6891715"/>
                <a:gd name="connsiteY2620" fmla="*/ 2490483 h 6367455"/>
                <a:gd name="connsiteX2621" fmla="*/ 1565246 w 6891715"/>
                <a:gd name="connsiteY2621" fmla="*/ 2471735 h 6367455"/>
                <a:gd name="connsiteX2622" fmla="*/ 1558483 w 6891715"/>
                <a:gd name="connsiteY2622" fmla="*/ 2484432 h 6367455"/>
                <a:gd name="connsiteX2623" fmla="*/ 1557308 w 6891715"/>
                <a:gd name="connsiteY2623" fmla="*/ 2473640 h 6367455"/>
                <a:gd name="connsiteX2624" fmla="*/ 2108170 w 6891715"/>
                <a:gd name="connsiteY2624" fmla="*/ 2470155 h 6367455"/>
                <a:gd name="connsiteX2625" fmla="*/ 2128143 w 6891715"/>
                <a:gd name="connsiteY2625" fmla="*/ 2489058 h 6367455"/>
                <a:gd name="connsiteX2626" fmla="*/ 2128807 w 6891715"/>
                <a:gd name="connsiteY2626" fmla="*/ 2505076 h 6367455"/>
                <a:gd name="connsiteX2627" fmla="*/ 2111832 w 6891715"/>
                <a:gd name="connsiteY2627" fmla="*/ 2493538 h 6367455"/>
                <a:gd name="connsiteX2628" fmla="*/ 1542198 w 6891715"/>
                <a:gd name="connsiteY2628" fmla="*/ 2470150 h 6367455"/>
                <a:gd name="connsiteX2629" fmla="*/ 1550929 w 6891715"/>
                <a:gd name="connsiteY2629" fmla="*/ 2477076 h 6367455"/>
                <a:gd name="connsiteX2630" fmla="*/ 1552544 w 6891715"/>
                <a:gd name="connsiteY2630" fmla="*/ 2495974 h 6367455"/>
                <a:gd name="connsiteX2631" fmla="*/ 1548020 w 6891715"/>
                <a:gd name="connsiteY2631" fmla="*/ 2504475 h 6367455"/>
                <a:gd name="connsiteX2632" fmla="*/ 1537345 w 6891715"/>
                <a:gd name="connsiteY2632" fmla="*/ 2509836 h 6367455"/>
                <a:gd name="connsiteX2633" fmla="*/ 1535082 w 6891715"/>
                <a:gd name="connsiteY2633" fmla="*/ 2498175 h 6367455"/>
                <a:gd name="connsiteX2634" fmla="*/ 1538963 w 6891715"/>
                <a:gd name="connsiteY2634" fmla="*/ 2477393 h 6367455"/>
                <a:gd name="connsiteX2635" fmla="*/ 2122457 w 6891715"/>
                <a:gd name="connsiteY2635" fmla="*/ 2457455 h 6367455"/>
                <a:gd name="connsiteX2636" fmla="*/ 2138153 w 6891715"/>
                <a:gd name="connsiteY2636" fmla="*/ 2465247 h 6367455"/>
                <a:gd name="connsiteX2637" fmla="*/ 2142234 w 6891715"/>
                <a:gd name="connsiteY2637" fmla="*/ 2459012 h 6367455"/>
                <a:gd name="connsiteX2638" fmla="*/ 2154791 w 6891715"/>
                <a:gd name="connsiteY2638" fmla="*/ 2472733 h 6367455"/>
                <a:gd name="connsiteX2639" fmla="*/ 2169545 w 6891715"/>
                <a:gd name="connsiteY2639" fmla="*/ 2474291 h 6367455"/>
                <a:gd name="connsiteX2640" fmla="*/ 2178021 w 6891715"/>
                <a:gd name="connsiteY2640" fmla="*/ 2481772 h 6367455"/>
                <a:gd name="connsiteX2641" fmla="*/ 2148512 w 6891715"/>
                <a:gd name="connsiteY2641" fmla="*/ 2492376 h 6367455"/>
                <a:gd name="connsiteX2642" fmla="*/ 2127481 w 6891715"/>
                <a:gd name="connsiteY2642" fmla="*/ 2475850 h 6367455"/>
                <a:gd name="connsiteX2643" fmla="*/ 1550604 w 6891715"/>
                <a:gd name="connsiteY2643" fmla="*/ 2444749 h 6367455"/>
                <a:gd name="connsiteX2644" fmla="*/ 1557308 w 6891715"/>
                <a:gd name="connsiteY2644" fmla="*/ 2453507 h 6367455"/>
                <a:gd name="connsiteX2645" fmla="*/ 1550019 w 6891715"/>
                <a:gd name="connsiteY2645" fmla="*/ 2466975 h 6367455"/>
                <a:gd name="connsiteX2646" fmla="*/ 1543021 w 6891715"/>
                <a:gd name="connsiteY2646" fmla="*/ 2460578 h 6367455"/>
                <a:gd name="connsiteX2647" fmla="*/ 2109853 w 6891715"/>
                <a:gd name="connsiteY2647" fmla="*/ 2386019 h 6367455"/>
                <a:gd name="connsiteX2648" fmla="*/ 2120870 w 6891715"/>
                <a:gd name="connsiteY2648" fmla="*/ 2400025 h 6367455"/>
                <a:gd name="connsiteX2649" fmla="*/ 2108936 w 6891715"/>
                <a:gd name="connsiteY2649" fmla="*/ 2417767 h 6367455"/>
                <a:gd name="connsiteX2650" fmla="*/ 2097918 w 6891715"/>
                <a:gd name="connsiteY2650" fmla="*/ 2409675 h 6367455"/>
                <a:gd name="connsiteX2651" fmla="*/ 2095470 w 6891715"/>
                <a:gd name="connsiteY2651" fmla="*/ 2397535 h 6367455"/>
                <a:gd name="connsiteX2652" fmla="*/ 2105570 w 6891715"/>
                <a:gd name="connsiteY2652" fmla="*/ 2395357 h 6367455"/>
                <a:gd name="connsiteX2653" fmla="*/ 2152737 w 6891715"/>
                <a:gd name="connsiteY2653" fmla="*/ 2320930 h 6367455"/>
                <a:gd name="connsiteX2654" fmla="*/ 2168495 w 6891715"/>
                <a:gd name="connsiteY2654" fmla="*/ 2326823 h 6367455"/>
                <a:gd name="connsiteX2655" fmla="*/ 2162192 w 6891715"/>
                <a:gd name="connsiteY2655" fmla="*/ 2336131 h 6367455"/>
                <a:gd name="connsiteX2656" fmla="*/ 2146118 w 6891715"/>
                <a:gd name="connsiteY2656" fmla="*/ 2334268 h 6367455"/>
                <a:gd name="connsiteX2657" fmla="*/ 2127524 w 6891715"/>
                <a:gd name="connsiteY2657" fmla="*/ 2347918 h 6367455"/>
                <a:gd name="connsiteX2658" fmla="*/ 2125633 w 6891715"/>
                <a:gd name="connsiteY2658" fmla="*/ 2341713 h 6367455"/>
                <a:gd name="connsiteX2659" fmla="*/ 2132312 w 6891715"/>
                <a:gd name="connsiteY2659" fmla="*/ 2239963 h 6367455"/>
                <a:gd name="connsiteX2660" fmla="*/ 2144684 w 6891715"/>
                <a:gd name="connsiteY2660" fmla="*/ 2252345 h 6367455"/>
                <a:gd name="connsiteX2661" fmla="*/ 2123344 w 6891715"/>
                <a:gd name="connsiteY2661" fmla="*/ 2265364 h 6367455"/>
                <a:gd name="connsiteX2662" fmla="*/ 2120870 w 6891715"/>
                <a:gd name="connsiteY2662" fmla="*/ 2251711 h 6367455"/>
                <a:gd name="connsiteX2663" fmla="*/ 2164060 w 6891715"/>
                <a:gd name="connsiteY2663" fmla="*/ 2190748 h 6367455"/>
                <a:gd name="connsiteX2664" fmla="*/ 2173257 w 6891715"/>
                <a:gd name="connsiteY2664" fmla="*/ 2205972 h 6367455"/>
                <a:gd name="connsiteX2665" fmla="*/ 2159135 w 6891715"/>
                <a:gd name="connsiteY2665" fmla="*/ 2212976 h 6367455"/>
                <a:gd name="connsiteX2666" fmla="*/ 2150266 w 6891715"/>
                <a:gd name="connsiteY2666" fmla="*/ 2203839 h 6367455"/>
                <a:gd name="connsiteX2667" fmla="*/ 2144683 w 6891715"/>
                <a:gd name="connsiteY2667" fmla="*/ 2191052 h 6367455"/>
                <a:gd name="connsiteX2668" fmla="*/ 2180785 w 6891715"/>
                <a:gd name="connsiteY2668" fmla="*/ 2185982 h 6367455"/>
                <a:gd name="connsiteX2669" fmla="*/ 2193581 w 6891715"/>
                <a:gd name="connsiteY2669" fmla="*/ 2195133 h 6367455"/>
                <a:gd name="connsiteX2670" fmla="*/ 2196141 w 6891715"/>
                <a:gd name="connsiteY2670" fmla="*/ 2205858 h 6367455"/>
                <a:gd name="connsiteX2671" fmla="*/ 2215976 w 6891715"/>
                <a:gd name="connsiteY2671" fmla="*/ 2190085 h 6367455"/>
                <a:gd name="connsiteX2672" fmla="*/ 2231972 w 6891715"/>
                <a:gd name="connsiteY2672" fmla="*/ 2195762 h 6367455"/>
                <a:gd name="connsiteX2673" fmla="*/ 2235170 w 6891715"/>
                <a:gd name="connsiteY2673" fmla="*/ 2202388 h 6367455"/>
                <a:gd name="connsiteX2674" fmla="*/ 2219175 w 6891715"/>
                <a:gd name="connsiteY2674" fmla="*/ 2206490 h 6367455"/>
                <a:gd name="connsiteX2675" fmla="*/ 2232931 w 6891715"/>
                <a:gd name="connsiteY2675" fmla="*/ 2212798 h 6367455"/>
                <a:gd name="connsiteX2676" fmla="*/ 2230372 w 6891715"/>
                <a:gd name="connsiteY2676" fmla="*/ 2220054 h 6367455"/>
                <a:gd name="connsiteX2677" fmla="*/ 2182064 w 6891715"/>
                <a:gd name="connsiteY2677" fmla="*/ 2224786 h 6367455"/>
                <a:gd name="connsiteX2678" fmla="*/ 2162230 w 6891715"/>
                <a:gd name="connsiteY2678" fmla="*/ 2235198 h 6367455"/>
                <a:gd name="connsiteX2679" fmla="*/ 2151032 w 6891715"/>
                <a:gd name="connsiteY2679" fmla="*/ 2219738 h 6367455"/>
                <a:gd name="connsiteX2680" fmla="*/ 2166069 w 6891715"/>
                <a:gd name="connsiteY2680" fmla="*/ 2217846 h 6367455"/>
                <a:gd name="connsiteX2681" fmla="*/ 2176626 w 6891715"/>
                <a:gd name="connsiteY2681" fmla="*/ 2207119 h 6367455"/>
                <a:gd name="connsiteX2682" fmla="*/ 2186223 w 6891715"/>
                <a:gd name="connsiteY2682" fmla="*/ 2207750 h 6367455"/>
                <a:gd name="connsiteX2683" fmla="*/ 2198341 w 6891715"/>
                <a:gd name="connsiteY2683" fmla="*/ 2157407 h 6367455"/>
                <a:gd name="connsiteX2684" fmla="*/ 2201832 w 6891715"/>
                <a:gd name="connsiteY2684" fmla="*/ 2171006 h 6367455"/>
                <a:gd name="connsiteX2685" fmla="*/ 2185958 w 6891715"/>
                <a:gd name="connsiteY2685" fmla="*/ 2179632 h 6367455"/>
                <a:gd name="connsiteX2686" fmla="*/ 2188815 w 6891715"/>
                <a:gd name="connsiteY2686" fmla="*/ 2160724 h 6367455"/>
                <a:gd name="connsiteX2687" fmla="*/ 5024403 w 6891715"/>
                <a:gd name="connsiteY2687" fmla="*/ 2154231 h 6367455"/>
                <a:gd name="connsiteX2688" fmla="*/ 5025991 w 6891715"/>
                <a:gd name="connsiteY2688" fmla="*/ 2172774 h 6367455"/>
                <a:gd name="connsiteX2689" fmla="*/ 5021228 w 6891715"/>
                <a:gd name="connsiteY2689" fmla="*/ 2190992 h 6367455"/>
                <a:gd name="connsiteX2690" fmla="*/ 5011703 w 6891715"/>
                <a:gd name="connsiteY2690" fmla="*/ 2193919 h 6367455"/>
                <a:gd name="connsiteX2691" fmla="*/ 5006941 w 6891715"/>
                <a:gd name="connsiteY2691" fmla="*/ 2170172 h 6367455"/>
                <a:gd name="connsiteX2692" fmla="*/ 5013608 w 6891715"/>
                <a:gd name="connsiteY2692" fmla="*/ 2158460 h 6367455"/>
                <a:gd name="connsiteX2693" fmla="*/ 2249459 w 6891715"/>
                <a:gd name="connsiteY2693" fmla="*/ 2125656 h 6367455"/>
                <a:gd name="connsiteX2694" fmla="*/ 2249459 w 6891715"/>
                <a:gd name="connsiteY2694" fmla="*/ 2130622 h 6367455"/>
                <a:gd name="connsiteX2695" fmla="*/ 2228670 w 6891715"/>
                <a:gd name="connsiteY2695" fmla="*/ 2146449 h 6367455"/>
                <a:gd name="connsiteX2696" fmla="*/ 2227725 w 6891715"/>
                <a:gd name="connsiteY2696" fmla="*/ 2156692 h 6367455"/>
                <a:gd name="connsiteX2697" fmla="*/ 2218275 w 6891715"/>
                <a:gd name="connsiteY2697" fmla="*/ 2166932 h 6367455"/>
                <a:gd name="connsiteX2698" fmla="*/ 2210715 w 6891715"/>
                <a:gd name="connsiteY2698" fmla="*/ 2153898 h 6367455"/>
                <a:gd name="connsiteX2699" fmla="*/ 2209771 w 6891715"/>
                <a:gd name="connsiteY2699" fmla="*/ 2135277 h 6367455"/>
                <a:gd name="connsiteX2700" fmla="*/ 2222370 w 6891715"/>
                <a:gd name="connsiteY2700" fmla="*/ 2136209 h 6367455"/>
                <a:gd name="connsiteX2701" fmla="*/ 2273905 w 6891715"/>
                <a:gd name="connsiteY2701" fmla="*/ 2119307 h 6367455"/>
                <a:gd name="connsiteX2702" fmla="*/ 2281208 w 6891715"/>
                <a:gd name="connsiteY2702" fmla="*/ 2129645 h 6367455"/>
                <a:gd name="connsiteX2703" fmla="*/ 2263110 w 6891715"/>
                <a:gd name="connsiteY2703" fmla="*/ 2132006 h 6367455"/>
                <a:gd name="connsiteX2704" fmla="*/ 2258983 w 6891715"/>
                <a:gd name="connsiteY2704" fmla="*/ 2121079 h 6367455"/>
                <a:gd name="connsiteX2705" fmla="*/ 2280256 w 6891715"/>
                <a:gd name="connsiteY2705" fmla="*/ 2095494 h 6367455"/>
                <a:gd name="connsiteX2706" fmla="*/ 2287559 w 6891715"/>
                <a:gd name="connsiteY2706" fmla="*/ 2097758 h 6367455"/>
                <a:gd name="connsiteX2707" fmla="*/ 2274858 w 6891715"/>
                <a:gd name="connsiteY2707" fmla="*/ 2112957 h 6367455"/>
                <a:gd name="connsiteX2708" fmla="*/ 2258983 w 6891715"/>
                <a:gd name="connsiteY2708" fmla="*/ 2108752 h 6367455"/>
                <a:gd name="connsiteX2709" fmla="*/ 2261205 w 6891715"/>
                <a:gd name="connsiteY2709" fmla="*/ 2097110 h 6367455"/>
                <a:gd name="connsiteX2710" fmla="*/ 2292002 w 6891715"/>
                <a:gd name="connsiteY2710" fmla="*/ 2065330 h 6367455"/>
                <a:gd name="connsiteX2711" fmla="*/ 2312959 w 6891715"/>
                <a:gd name="connsiteY2711" fmla="*/ 2076808 h 6367455"/>
                <a:gd name="connsiteX2712" fmla="*/ 2302798 w 6891715"/>
                <a:gd name="connsiteY2712" fmla="*/ 2092318 h 6367455"/>
                <a:gd name="connsiteX2713" fmla="*/ 2285972 w 6891715"/>
                <a:gd name="connsiteY2713" fmla="*/ 2083011 h 6367455"/>
                <a:gd name="connsiteX2714" fmla="*/ 3672802 w 6891715"/>
                <a:gd name="connsiteY2714" fmla="*/ 1939932 h 6367455"/>
                <a:gd name="connsiteX2715" fmla="*/ 3695345 w 6891715"/>
                <a:gd name="connsiteY2715" fmla="*/ 1940896 h 6367455"/>
                <a:gd name="connsiteX2716" fmla="*/ 3700425 w 6891715"/>
                <a:gd name="connsiteY2716" fmla="*/ 1952481 h 6367455"/>
                <a:gd name="connsiteX2717" fmla="*/ 3688995 w 6891715"/>
                <a:gd name="connsiteY2717" fmla="*/ 1950871 h 6367455"/>
                <a:gd name="connsiteX2718" fmla="*/ 3692170 w 6891715"/>
                <a:gd name="connsiteY2718" fmla="*/ 1959881 h 6367455"/>
                <a:gd name="connsiteX2719" fmla="*/ 3677247 w 6891715"/>
                <a:gd name="connsiteY2719" fmla="*/ 1963742 h 6367455"/>
                <a:gd name="connsiteX2720" fmla="*/ 3668675 w 6891715"/>
                <a:gd name="connsiteY2720" fmla="*/ 1946366 h 6367455"/>
                <a:gd name="connsiteX2721" fmla="*/ 2423473 w 6891715"/>
                <a:gd name="connsiteY2721" fmla="*/ 1893885 h 6367455"/>
                <a:gd name="connsiteX2722" fmla="*/ 2443134 w 6891715"/>
                <a:gd name="connsiteY2722" fmla="*/ 1915792 h 6367455"/>
                <a:gd name="connsiteX2723" fmla="*/ 2443134 w 6891715"/>
                <a:gd name="connsiteY2723" fmla="*/ 1924364 h 6367455"/>
                <a:gd name="connsiteX2724" fmla="*/ 2432836 w 6891715"/>
                <a:gd name="connsiteY2724" fmla="*/ 1928810 h 6367455"/>
                <a:gd name="connsiteX2725" fmla="*/ 2423473 w 6891715"/>
                <a:gd name="connsiteY2725" fmla="*/ 1914204 h 6367455"/>
                <a:gd name="connsiteX2726" fmla="*/ 2406622 w 6891715"/>
                <a:gd name="connsiteY2726" fmla="*/ 1904997 h 6367455"/>
                <a:gd name="connsiteX2727" fmla="*/ 2424410 w 6891715"/>
                <a:gd name="connsiteY2727" fmla="*/ 1904679 h 6367455"/>
                <a:gd name="connsiteX2728" fmla="*/ 2423473 w 6891715"/>
                <a:gd name="connsiteY2728" fmla="*/ 1893885 h 6367455"/>
                <a:gd name="connsiteX2729" fmla="*/ 2486201 w 6891715"/>
                <a:gd name="connsiteY2729" fmla="*/ 1830386 h 6367455"/>
                <a:gd name="connsiteX2730" fmla="*/ 2497270 w 6891715"/>
                <a:gd name="connsiteY2730" fmla="*/ 1855692 h 6367455"/>
                <a:gd name="connsiteX2731" fmla="*/ 2519408 w 6891715"/>
                <a:gd name="connsiteY2731" fmla="*/ 1854731 h 6367455"/>
                <a:gd name="connsiteX2732" fmla="*/ 2519408 w 6891715"/>
                <a:gd name="connsiteY2732" fmla="*/ 1862100 h 6367455"/>
                <a:gd name="connsiteX2733" fmla="*/ 2538384 w 6891715"/>
                <a:gd name="connsiteY2733" fmla="*/ 1871390 h 6367455"/>
                <a:gd name="connsiteX2734" fmla="*/ 2526683 w 6891715"/>
                <a:gd name="connsiteY2734" fmla="*/ 1872351 h 6367455"/>
                <a:gd name="connsiteX2735" fmla="*/ 2515613 w 6891715"/>
                <a:gd name="connsiteY2735" fmla="*/ 1886447 h 6367455"/>
                <a:gd name="connsiteX2736" fmla="*/ 2494424 w 6891715"/>
                <a:gd name="connsiteY2736" fmla="*/ 1884524 h 6367455"/>
                <a:gd name="connsiteX2737" fmla="*/ 2481773 w 6891715"/>
                <a:gd name="connsiteY2737" fmla="*/ 1899581 h 6367455"/>
                <a:gd name="connsiteX2738" fmla="*/ 2466909 w 6891715"/>
                <a:gd name="connsiteY2738" fmla="*/ 1901823 h 6367455"/>
                <a:gd name="connsiteX2739" fmla="*/ 2457421 w 6891715"/>
                <a:gd name="connsiteY2739" fmla="*/ 1886126 h 6367455"/>
                <a:gd name="connsiteX2740" fmla="*/ 2465643 w 6891715"/>
                <a:gd name="connsiteY2740" fmla="*/ 1873312 h 6367455"/>
                <a:gd name="connsiteX2741" fmla="*/ 2489996 w 6891715"/>
                <a:gd name="connsiteY2741" fmla="*/ 1878117 h 6367455"/>
                <a:gd name="connsiteX2742" fmla="*/ 2480192 w 6891715"/>
                <a:gd name="connsiteY2742" fmla="*/ 1861459 h 6367455"/>
                <a:gd name="connsiteX2743" fmla="*/ 2492842 w 6891715"/>
                <a:gd name="connsiteY2743" fmla="*/ 1857935 h 6367455"/>
                <a:gd name="connsiteX2744" fmla="*/ 2459002 w 6891715"/>
                <a:gd name="connsiteY2744" fmla="*/ 1847363 h 6367455"/>
                <a:gd name="connsiteX2745" fmla="*/ 2482407 w 6891715"/>
                <a:gd name="connsiteY2745" fmla="*/ 1843199 h 6367455"/>
                <a:gd name="connsiteX2746" fmla="*/ 3837960 w 6891715"/>
                <a:gd name="connsiteY2746" fmla="*/ 1809756 h 6367455"/>
                <a:gd name="connsiteX2747" fmla="*/ 3848063 w 6891715"/>
                <a:gd name="connsiteY2747" fmla="*/ 1824547 h 6367455"/>
                <a:gd name="connsiteX2748" fmla="*/ 3840654 w 6891715"/>
                <a:gd name="connsiteY2748" fmla="*/ 1835157 h 6367455"/>
                <a:gd name="connsiteX2749" fmla="*/ 3825838 w 6891715"/>
                <a:gd name="connsiteY2749" fmla="*/ 1826797 h 6367455"/>
                <a:gd name="connsiteX2750" fmla="*/ 4013480 w 6891715"/>
                <a:gd name="connsiteY2750" fmla="*/ 1541468 h 6367455"/>
                <a:gd name="connsiteX2751" fmla="*/ 4030625 w 6891715"/>
                <a:gd name="connsiteY2751" fmla="*/ 1544222 h 6367455"/>
                <a:gd name="connsiteX2752" fmla="*/ 4046500 w 6891715"/>
                <a:gd name="connsiteY2752" fmla="*/ 1546364 h 6367455"/>
                <a:gd name="connsiteX2753" fmla="*/ 4042372 w 6891715"/>
                <a:gd name="connsiteY2753" fmla="*/ 1550343 h 6367455"/>
                <a:gd name="connsiteX2754" fmla="*/ 4030625 w 6891715"/>
                <a:gd name="connsiteY2754" fmla="*/ 1554627 h 6367455"/>
                <a:gd name="connsiteX2755" fmla="*/ 4032847 w 6891715"/>
                <a:gd name="connsiteY2755" fmla="*/ 1564726 h 6367455"/>
                <a:gd name="connsiteX2756" fmla="*/ 4027450 w 6891715"/>
                <a:gd name="connsiteY2756" fmla="*/ 1566868 h 6367455"/>
                <a:gd name="connsiteX2757" fmla="*/ 4018877 w 6891715"/>
                <a:gd name="connsiteY2757" fmla="*/ 1554627 h 6367455"/>
                <a:gd name="connsiteX2758" fmla="*/ 4016655 w 6891715"/>
                <a:gd name="connsiteY2758" fmla="*/ 1563808 h 6367455"/>
                <a:gd name="connsiteX2759" fmla="*/ 4005225 w 6891715"/>
                <a:gd name="connsiteY2759" fmla="*/ 1557687 h 6367455"/>
                <a:gd name="connsiteX2760" fmla="*/ 4005225 w 6891715"/>
                <a:gd name="connsiteY2760" fmla="*/ 1546670 h 6367455"/>
                <a:gd name="connsiteX2761" fmla="*/ 5063053 w 6891715"/>
                <a:gd name="connsiteY2761" fmla="*/ 1519232 h 6367455"/>
                <a:gd name="connsiteX2762" fmla="*/ 5070842 w 6891715"/>
                <a:gd name="connsiteY2762" fmla="*/ 1527746 h 6367455"/>
                <a:gd name="connsiteX2763" fmla="*/ 5067414 w 6891715"/>
                <a:gd name="connsiteY2763" fmla="*/ 1537522 h 6367455"/>
                <a:gd name="connsiteX2764" fmla="*/ 5075204 w 6891715"/>
                <a:gd name="connsiteY2764" fmla="*/ 1546351 h 6367455"/>
                <a:gd name="connsiteX2765" fmla="*/ 5068349 w 6891715"/>
                <a:gd name="connsiteY2765" fmla="*/ 1565270 h 6367455"/>
                <a:gd name="connsiteX2766" fmla="*/ 5062741 w 6891715"/>
                <a:gd name="connsiteY2766" fmla="*/ 1548243 h 6367455"/>
                <a:gd name="connsiteX2767" fmla="*/ 5041866 w 6891715"/>
                <a:gd name="connsiteY2767" fmla="*/ 1538152 h 6367455"/>
                <a:gd name="connsiteX2768" fmla="*/ 5048720 w 6891715"/>
                <a:gd name="connsiteY2768" fmla="*/ 1523332 h 6367455"/>
                <a:gd name="connsiteX2769" fmla="*/ 5056198 w 6891715"/>
                <a:gd name="connsiteY2769" fmla="*/ 1530584 h 6367455"/>
                <a:gd name="connsiteX2770" fmla="*/ 5070441 w 6891715"/>
                <a:gd name="connsiteY2770" fmla="*/ 1517646 h 6367455"/>
                <a:gd name="connsiteX2771" fmla="*/ 5086316 w 6891715"/>
                <a:gd name="connsiteY2771" fmla="*/ 1521333 h 6367455"/>
                <a:gd name="connsiteX2772" fmla="*/ 5074652 w 6891715"/>
                <a:gd name="connsiteY2772" fmla="*/ 1527171 h 6367455"/>
                <a:gd name="connsiteX2773" fmla="*/ 2793654 w 6891715"/>
                <a:gd name="connsiteY2773" fmla="*/ 1403349 h 6367455"/>
                <a:gd name="connsiteX2774" fmla="*/ 2808259 w 6891715"/>
                <a:gd name="connsiteY2774" fmla="*/ 1420428 h 6367455"/>
                <a:gd name="connsiteX2775" fmla="*/ 2796829 w 6891715"/>
                <a:gd name="connsiteY2775" fmla="*/ 1431595 h 6367455"/>
                <a:gd name="connsiteX2776" fmla="*/ 2778096 w 6891715"/>
                <a:gd name="connsiteY2776" fmla="*/ 1431924 h 6367455"/>
                <a:gd name="connsiteX2777" fmla="*/ 2782859 w 6891715"/>
                <a:gd name="connsiteY2777" fmla="*/ 1409918 h 6367455"/>
                <a:gd name="connsiteX2778" fmla="*/ 303818 w 6891715"/>
                <a:gd name="connsiteY2778" fmla="*/ 1397948 h 6367455"/>
                <a:gd name="connsiteX2779" fmla="*/ 310168 w 6891715"/>
                <a:gd name="connsiteY2779" fmla="*/ 1402076 h 6367455"/>
                <a:gd name="connsiteX2780" fmla="*/ 305088 w 6891715"/>
                <a:gd name="connsiteY2780" fmla="*/ 1417633 h 6367455"/>
                <a:gd name="connsiteX2781" fmla="*/ 309215 w 6891715"/>
                <a:gd name="connsiteY2781" fmla="*/ 1431603 h 6367455"/>
                <a:gd name="connsiteX2782" fmla="*/ 316518 w 6891715"/>
                <a:gd name="connsiteY2782" fmla="*/ 1433826 h 6367455"/>
                <a:gd name="connsiteX2783" fmla="*/ 315882 w 6891715"/>
                <a:gd name="connsiteY2783" fmla="*/ 1449383 h 6367455"/>
                <a:gd name="connsiteX2784" fmla="*/ 327630 w 6891715"/>
                <a:gd name="connsiteY2784" fmla="*/ 1448113 h 6367455"/>
                <a:gd name="connsiteX2785" fmla="*/ 329218 w 6891715"/>
                <a:gd name="connsiteY2785" fmla="*/ 1426206 h 6367455"/>
                <a:gd name="connsiteX2786" fmla="*/ 336838 w 6891715"/>
                <a:gd name="connsiteY2786" fmla="*/ 1413506 h 6367455"/>
                <a:gd name="connsiteX2787" fmla="*/ 350490 w 6891715"/>
                <a:gd name="connsiteY2787" fmla="*/ 1432238 h 6367455"/>
                <a:gd name="connsiteX2788" fmla="*/ 349855 w 6891715"/>
                <a:gd name="connsiteY2788" fmla="*/ 1447161 h 6367455"/>
                <a:gd name="connsiteX2789" fmla="*/ 367635 w 6891715"/>
                <a:gd name="connsiteY2789" fmla="*/ 1441446 h 6367455"/>
                <a:gd name="connsiteX2790" fmla="*/ 357158 w 6891715"/>
                <a:gd name="connsiteY2790" fmla="*/ 1456368 h 6367455"/>
                <a:gd name="connsiteX2791" fmla="*/ 368905 w 6891715"/>
                <a:gd name="connsiteY2791" fmla="*/ 1466845 h 6367455"/>
                <a:gd name="connsiteX2792" fmla="*/ 365095 w 6891715"/>
                <a:gd name="connsiteY2792" fmla="*/ 1497326 h 6367455"/>
                <a:gd name="connsiteX2793" fmla="*/ 350173 w 6891715"/>
                <a:gd name="connsiteY2793" fmla="*/ 1511296 h 6367455"/>
                <a:gd name="connsiteX2794" fmla="*/ 365095 w 6891715"/>
                <a:gd name="connsiteY2794" fmla="*/ 1514471 h 6367455"/>
                <a:gd name="connsiteX2795" fmla="*/ 368587 w 6891715"/>
                <a:gd name="connsiteY2795" fmla="*/ 1537331 h 6367455"/>
                <a:gd name="connsiteX2796" fmla="*/ 372397 w 6891715"/>
                <a:gd name="connsiteY2796" fmla="*/ 1525583 h 6367455"/>
                <a:gd name="connsiteX2797" fmla="*/ 385098 w 6891715"/>
                <a:gd name="connsiteY2797" fmla="*/ 1524630 h 6367455"/>
                <a:gd name="connsiteX2798" fmla="*/ 390495 w 6891715"/>
                <a:gd name="connsiteY2798" fmla="*/ 1536378 h 6367455"/>
                <a:gd name="connsiteX2799" fmla="*/ 372715 w 6891715"/>
                <a:gd name="connsiteY2799" fmla="*/ 1545903 h 6367455"/>
                <a:gd name="connsiteX2800" fmla="*/ 383510 w 6891715"/>
                <a:gd name="connsiteY2800" fmla="*/ 1544633 h 6367455"/>
                <a:gd name="connsiteX2801" fmla="*/ 382558 w 6891715"/>
                <a:gd name="connsiteY2801" fmla="*/ 1564635 h 6367455"/>
                <a:gd name="connsiteX2802" fmla="*/ 365413 w 6891715"/>
                <a:gd name="connsiteY2802" fmla="*/ 1565905 h 6367455"/>
                <a:gd name="connsiteX2803" fmla="*/ 352078 w 6891715"/>
                <a:gd name="connsiteY2803" fmla="*/ 1579875 h 6367455"/>
                <a:gd name="connsiteX2804" fmla="*/ 361603 w 6891715"/>
                <a:gd name="connsiteY2804" fmla="*/ 1593210 h 6367455"/>
                <a:gd name="connsiteX2805" fmla="*/ 349220 w 6891715"/>
                <a:gd name="connsiteY2805" fmla="*/ 1608133 h 6367455"/>
                <a:gd name="connsiteX2806" fmla="*/ 347950 w 6891715"/>
                <a:gd name="connsiteY2806" fmla="*/ 1621785 h 6367455"/>
                <a:gd name="connsiteX2807" fmla="*/ 336520 w 6891715"/>
                <a:gd name="connsiteY2807" fmla="*/ 1623055 h 6367455"/>
                <a:gd name="connsiteX2808" fmla="*/ 327313 w 6891715"/>
                <a:gd name="connsiteY2808" fmla="*/ 1634485 h 6367455"/>
                <a:gd name="connsiteX2809" fmla="*/ 318740 w 6891715"/>
                <a:gd name="connsiteY2809" fmla="*/ 1639248 h 6367455"/>
                <a:gd name="connsiteX2810" fmla="*/ 313025 w 6891715"/>
                <a:gd name="connsiteY2810" fmla="*/ 1622103 h 6367455"/>
                <a:gd name="connsiteX2811" fmla="*/ 298103 w 6891715"/>
                <a:gd name="connsiteY2811" fmla="*/ 1602418 h 6367455"/>
                <a:gd name="connsiteX2812" fmla="*/ 291753 w 6891715"/>
                <a:gd name="connsiteY2812" fmla="*/ 1616388 h 6367455"/>
                <a:gd name="connsiteX2813" fmla="*/ 300643 w 6891715"/>
                <a:gd name="connsiteY2813" fmla="*/ 1628770 h 6367455"/>
                <a:gd name="connsiteX2814" fmla="*/ 301913 w 6891715"/>
                <a:gd name="connsiteY2814" fmla="*/ 1637025 h 6367455"/>
                <a:gd name="connsiteX2815" fmla="*/ 286990 w 6891715"/>
                <a:gd name="connsiteY2815" fmla="*/ 1645598 h 6367455"/>
                <a:gd name="connsiteX2816" fmla="*/ 285085 w 6891715"/>
                <a:gd name="connsiteY2816" fmla="*/ 1666870 h 6367455"/>
                <a:gd name="connsiteX2817" fmla="*/ 313343 w 6891715"/>
                <a:gd name="connsiteY2817" fmla="*/ 1651630 h 6367455"/>
                <a:gd name="connsiteX2818" fmla="*/ 317788 w 6891715"/>
                <a:gd name="connsiteY2818" fmla="*/ 1655758 h 6367455"/>
                <a:gd name="connsiteX2819" fmla="*/ 295880 w 6891715"/>
                <a:gd name="connsiteY2819" fmla="*/ 1676078 h 6367455"/>
                <a:gd name="connsiteX2820" fmla="*/ 279053 w 6891715"/>
                <a:gd name="connsiteY2820" fmla="*/ 1708781 h 6367455"/>
                <a:gd name="connsiteX2821" fmla="*/ 255875 w 6891715"/>
                <a:gd name="connsiteY2821" fmla="*/ 1711320 h 6367455"/>
                <a:gd name="connsiteX2822" fmla="*/ 242223 w 6891715"/>
                <a:gd name="connsiteY2822" fmla="*/ 1742753 h 6367455"/>
                <a:gd name="connsiteX2823" fmla="*/ 220950 w 6891715"/>
                <a:gd name="connsiteY2823" fmla="*/ 1748468 h 6367455"/>
                <a:gd name="connsiteX2824" fmla="*/ 217775 w 6891715"/>
                <a:gd name="connsiteY2824" fmla="*/ 1744340 h 6367455"/>
                <a:gd name="connsiteX2825" fmla="*/ 228570 w 6891715"/>
                <a:gd name="connsiteY2825" fmla="*/ 1739896 h 6367455"/>
                <a:gd name="connsiteX2826" fmla="*/ 231745 w 6891715"/>
                <a:gd name="connsiteY2826" fmla="*/ 1730370 h 6367455"/>
                <a:gd name="connsiteX2827" fmla="*/ 224125 w 6891715"/>
                <a:gd name="connsiteY2827" fmla="*/ 1722115 h 6367455"/>
                <a:gd name="connsiteX2828" fmla="*/ 222855 w 6891715"/>
                <a:gd name="connsiteY2828" fmla="*/ 1703383 h 6367455"/>
                <a:gd name="connsiteX2829" fmla="*/ 207933 w 6891715"/>
                <a:gd name="connsiteY2829" fmla="*/ 1701160 h 6367455"/>
                <a:gd name="connsiteX2830" fmla="*/ 204123 w 6891715"/>
                <a:gd name="connsiteY2830" fmla="*/ 1710685 h 6367455"/>
                <a:gd name="connsiteX2831" fmla="*/ 207298 w 6891715"/>
                <a:gd name="connsiteY2831" fmla="*/ 1720210 h 6367455"/>
                <a:gd name="connsiteX2832" fmla="*/ 199995 w 6891715"/>
                <a:gd name="connsiteY2832" fmla="*/ 1729736 h 6367455"/>
                <a:gd name="connsiteX2833" fmla="*/ 175865 w 6891715"/>
                <a:gd name="connsiteY2833" fmla="*/ 1737355 h 6367455"/>
                <a:gd name="connsiteX2834" fmla="*/ 163165 w 6891715"/>
                <a:gd name="connsiteY2834" fmla="*/ 1761486 h 6367455"/>
                <a:gd name="connsiteX2835" fmla="*/ 110778 w 6891715"/>
                <a:gd name="connsiteY2835" fmla="*/ 1815778 h 6367455"/>
                <a:gd name="connsiteX2836" fmla="*/ 87283 w 6891715"/>
                <a:gd name="connsiteY2836" fmla="*/ 1817048 h 6367455"/>
                <a:gd name="connsiteX2837" fmla="*/ 63470 w 6891715"/>
                <a:gd name="connsiteY2837" fmla="*/ 1831018 h 6367455"/>
                <a:gd name="connsiteX2838" fmla="*/ 35848 w 6891715"/>
                <a:gd name="connsiteY2838" fmla="*/ 1825938 h 6367455"/>
                <a:gd name="connsiteX2839" fmla="*/ 40293 w 6891715"/>
                <a:gd name="connsiteY2839" fmla="*/ 1849433 h 6367455"/>
                <a:gd name="connsiteX2840" fmla="*/ 0 w 6891715"/>
                <a:gd name="connsiteY2840" fmla="*/ 1865398 h 6367455"/>
                <a:gd name="connsiteX2841" fmla="*/ 51895 w 6891715"/>
                <a:gd name="connsiteY2841" fmla="*/ 1757672 h 6367455"/>
                <a:gd name="connsiteX2842" fmla="*/ 234199 w 6891715"/>
                <a:gd name="connsiteY2842" fmla="*/ 1457591 h 6367455"/>
                <a:gd name="connsiteX2843" fmla="*/ 269276 w 6891715"/>
                <a:gd name="connsiteY2843" fmla="*/ 1410682 h 6367455"/>
                <a:gd name="connsiteX2844" fmla="*/ 273020 w 6891715"/>
                <a:gd name="connsiteY2844" fmla="*/ 1407473 h 6367455"/>
                <a:gd name="connsiteX2845" fmla="*/ 3781388 w 6891715"/>
                <a:gd name="connsiteY2845" fmla="*/ 1397007 h 6367455"/>
                <a:gd name="connsiteX2846" fmla="*/ 3780753 w 6891715"/>
                <a:gd name="connsiteY2846" fmla="*/ 1419999 h 6367455"/>
                <a:gd name="connsiteX2847" fmla="*/ 3775672 w 6891715"/>
                <a:gd name="connsiteY2847" fmla="*/ 1425582 h 6367455"/>
                <a:gd name="connsiteX2848" fmla="*/ 3770275 w 6891715"/>
                <a:gd name="connsiteY2848" fmla="*/ 1413431 h 6367455"/>
                <a:gd name="connsiteX2849" fmla="*/ 3776308 w 6891715"/>
                <a:gd name="connsiteY2849" fmla="*/ 1403577 h 6367455"/>
                <a:gd name="connsiteX2850" fmla="*/ 2893984 w 6891715"/>
                <a:gd name="connsiteY2850" fmla="*/ 1212850 h 6367455"/>
                <a:gd name="connsiteX2851" fmla="*/ 2912798 w 6891715"/>
                <a:gd name="connsiteY2851" fmla="*/ 1234757 h 6367455"/>
                <a:gd name="connsiteX2852" fmla="*/ 2919384 w 6891715"/>
                <a:gd name="connsiteY2852" fmla="*/ 1260157 h 6367455"/>
                <a:gd name="connsiteX2853" fmla="*/ 2902763 w 6891715"/>
                <a:gd name="connsiteY2853" fmla="*/ 1260475 h 6367455"/>
                <a:gd name="connsiteX2854" fmla="*/ 2904646 w 6891715"/>
                <a:gd name="connsiteY2854" fmla="*/ 1246504 h 6367455"/>
                <a:gd name="connsiteX2855" fmla="*/ 2894924 w 6891715"/>
                <a:gd name="connsiteY2855" fmla="*/ 1231582 h 6367455"/>
                <a:gd name="connsiteX2856" fmla="*/ 2893984 w 6891715"/>
                <a:gd name="connsiteY2856" fmla="*/ 1212850 h 6367455"/>
                <a:gd name="connsiteX2857" fmla="*/ 5710203 w 6891715"/>
                <a:gd name="connsiteY2857" fmla="*/ 1139822 h 6367455"/>
                <a:gd name="connsiteX2858" fmla="*/ 5727666 w 6891715"/>
                <a:gd name="connsiteY2858" fmla="*/ 1152205 h 6367455"/>
                <a:gd name="connsiteX2859" fmla="*/ 5723382 w 6891715"/>
                <a:gd name="connsiteY2859" fmla="*/ 1173160 h 6367455"/>
                <a:gd name="connsiteX2860" fmla="*/ 5711521 w 6891715"/>
                <a:gd name="connsiteY2860" fmla="*/ 1162048 h 6367455"/>
                <a:gd name="connsiteX2861" fmla="*/ 5710203 w 6891715"/>
                <a:gd name="connsiteY2861" fmla="*/ 1139822 h 6367455"/>
                <a:gd name="connsiteX2862" fmla="*/ 3040668 w 6891715"/>
                <a:gd name="connsiteY2862" fmla="*/ 1009652 h 6367455"/>
                <a:gd name="connsiteX2863" fmla="*/ 3052733 w 6891715"/>
                <a:gd name="connsiteY2863" fmla="*/ 1019177 h 6367455"/>
                <a:gd name="connsiteX2864" fmla="*/ 3020983 w 6891715"/>
                <a:gd name="connsiteY2864" fmla="*/ 1028702 h 6367455"/>
                <a:gd name="connsiteX2865" fmla="*/ 3017808 w 6891715"/>
                <a:gd name="connsiteY2865" fmla="*/ 1020765 h 6367455"/>
                <a:gd name="connsiteX2866" fmla="*/ 3072139 w 6891715"/>
                <a:gd name="connsiteY2866" fmla="*/ 911226 h 6367455"/>
                <a:gd name="connsiteX2867" fmla="*/ 3073371 w 6891715"/>
                <a:gd name="connsiteY2867" fmla="*/ 926933 h 6367455"/>
                <a:gd name="connsiteX2868" fmla="*/ 3052733 w 6891715"/>
                <a:gd name="connsiteY2868" fmla="*/ 930276 h 6367455"/>
                <a:gd name="connsiteX2869" fmla="*/ 3107021 w 6891715"/>
                <a:gd name="connsiteY2869" fmla="*/ 901700 h 6367455"/>
                <a:gd name="connsiteX2870" fmla="*/ 3120991 w 6891715"/>
                <a:gd name="connsiteY2870" fmla="*/ 928449 h 6367455"/>
                <a:gd name="connsiteX2871" fmla="*/ 3105116 w 6891715"/>
                <a:gd name="connsiteY2871" fmla="*/ 944563 h 6367455"/>
                <a:gd name="connsiteX2872" fmla="*/ 3098766 w 6891715"/>
                <a:gd name="connsiteY2872" fmla="*/ 934895 h 6367455"/>
                <a:gd name="connsiteX2873" fmla="*/ 3098766 w 6891715"/>
                <a:gd name="connsiteY2873" fmla="*/ 925226 h 6367455"/>
                <a:gd name="connsiteX2874" fmla="*/ 3105751 w 6891715"/>
                <a:gd name="connsiteY2874" fmla="*/ 916525 h 6367455"/>
                <a:gd name="connsiteX2875" fmla="*/ 3099360 w 6891715"/>
                <a:gd name="connsiteY2875" fmla="*/ 876300 h 6367455"/>
                <a:gd name="connsiteX2876" fmla="*/ 3105116 w 6891715"/>
                <a:gd name="connsiteY2876" fmla="*/ 884929 h 6367455"/>
                <a:gd name="connsiteX2877" fmla="*/ 3093284 w 6891715"/>
                <a:gd name="connsiteY2877" fmla="*/ 896433 h 6367455"/>
                <a:gd name="connsiteX2878" fmla="*/ 3091365 w 6891715"/>
                <a:gd name="connsiteY2878" fmla="*/ 914648 h 6367455"/>
                <a:gd name="connsiteX2879" fmla="*/ 3079858 w 6891715"/>
                <a:gd name="connsiteY2879" fmla="*/ 925513 h 6367455"/>
                <a:gd name="connsiteX2880" fmla="*/ 3079538 w 6891715"/>
                <a:gd name="connsiteY2880" fmla="*/ 905061 h 6367455"/>
                <a:gd name="connsiteX2881" fmla="*/ 3060671 w 6891715"/>
                <a:gd name="connsiteY2881" fmla="*/ 906659 h 6367455"/>
                <a:gd name="connsiteX2882" fmla="*/ 3062270 w 6891715"/>
                <a:gd name="connsiteY2882" fmla="*/ 893877 h 6367455"/>
                <a:gd name="connsiteX2883" fmla="*/ 3082736 w 6891715"/>
                <a:gd name="connsiteY2883" fmla="*/ 885248 h 6367455"/>
                <a:gd name="connsiteX2884" fmla="*/ 2895676 w 6891715"/>
                <a:gd name="connsiteY2884" fmla="*/ 835022 h 6367455"/>
                <a:gd name="connsiteX2885" fmla="*/ 2900080 w 6891715"/>
                <a:gd name="connsiteY2885" fmla="*/ 843367 h 6367455"/>
                <a:gd name="connsiteX2886" fmla="*/ 2899450 w 6891715"/>
                <a:gd name="connsiteY2886" fmla="*/ 855243 h 6367455"/>
                <a:gd name="connsiteX2887" fmla="*/ 2906370 w 6891715"/>
                <a:gd name="connsiteY2887" fmla="*/ 852034 h 6367455"/>
                <a:gd name="connsiteX2888" fmla="*/ 2906684 w 6891715"/>
                <a:gd name="connsiteY2888" fmla="*/ 860700 h 6367455"/>
                <a:gd name="connsiteX2889" fmla="*/ 2893160 w 6891715"/>
                <a:gd name="connsiteY2889" fmla="*/ 863910 h 6367455"/>
                <a:gd name="connsiteX2890" fmla="*/ 2884040 w 6891715"/>
                <a:gd name="connsiteY2890" fmla="*/ 886378 h 6367455"/>
                <a:gd name="connsiteX2891" fmla="*/ 2873346 w 6891715"/>
                <a:gd name="connsiteY2891" fmla="*/ 893760 h 6367455"/>
                <a:gd name="connsiteX2892" fmla="*/ 2879321 w 6891715"/>
                <a:gd name="connsiteY2892" fmla="*/ 876748 h 6367455"/>
                <a:gd name="connsiteX2893" fmla="*/ 2877121 w 6891715"/>
                <a:gd name="connsiteY2893" fmla="*/ 857490 h 6367455"/>
                <a:gd name="connsiteX2894" fmla="*/ 2890959 w 6891715"/>
                <a:gd name="connsiteY2894" fmla="*/ 854280 h 6367455"/>
                <a:gd name="connsiteX2895" fmla="*/ 2912575 w 6891715"/>
                <a:gd name="connsiteY2895" fmla="*/ 822322 h 6367455"/>
                <a:gd name="connsiteX2896" fmla="*/ 2923896 w 6891715"/>
                <a:gd name="connsiteY2896" fmla="*/ 829854 h 6367455"/>
                <a:gd name="connsiteX2897" fmla="*/ 2925733 w 6891715"/>
                <a:gd name="connsiteY2897" fmla="*/ 836130 h 6367455"/>
                <a:gd name="connsiteX2898" fmla="*/ 2922673 w 6891715"/>
                <a:gd name="connsiteY2898" fmla="*/ 849310 h 6367455"/>
                <a:gd name="connsiteX2899" fmla="*/ 2912575 w 6891715"/>
                <a:gd name="connsiteY2899" fmla="*/ 848682 h 6367455"/>
                <a:gd name="connsiteX2900" fmla="*/ 2904312 w 6891715"/>
                <a:gd name="connsiteY2900" fmla="*/ 841465 h 6367455"/>
                <a:gd name="connsiteX2901" fmla="*/ 2900333 w 6891715"/>
                <a:gd name="connsiteY2901" fmla="*/ 830795 h 6367455"/>
                <a:gd name="connsiteX2902" fmla="*/ 2915634 w 6891715"/>
                <a:gd name="connsiteY2902" fmla="*/ 832050 h 6367455"/>
                <a:gd name="connsiteX2903" fmla="*/ 3115497 w 6891715"/>
                <a:gd name="connsiteY2903" fmla="*/ 820737 h 6367455"/>
                <a:gd name="connsiteX2904" fmla="*/ 3128970 w 6891715"/>
                <a:gd name="connsiteY2904" fmla="*/ 829700 h 6367455"/>
                <a:gd name="connsiteX2905" fmla="*/ 3132104 w 6891715"/>
                <a:gd name="connsiteY2905" fmla="*/ 840826 h 6367455"/>
                <a:gd name="connsiteX2906" fmla="*/ 3125211 w 6891715"/>
                <a:gd name="connsiteY2906" fmla="*/ 850098 h 6367455"/>
                <a:gd name="connsiteX2907" fmla="*/ 3108291 w 6891715"/>
                <a:gd name="connsiteY2907" fmla="*/ 855662 h 6367455"/>
                <a:gd name="connsiteX2908" fmla="*/ 3112364 w 6891715"/>
                <a:gd name="connsiteY2908" fmla="*/ 841135 h 6367455"/>
                <a:gd name="connsiteX2909" fmla="*/ 2986079 w 6891715"/>
                <a:gd name="connsiteY2909" fmla="*/ 784222 h 6367455"/>
                <a:gd name="connsiteX2910" fmla="*/ 2989234 w 6891715"/>
                <a:gd name="connsiteY2910" fmla="*/ 792794 h 6367455"/>
                <a:gd name="connsiteX2911" fmla="*/ 2950732 w 6891715"/>
                <a:gd name="connsiteY2911" fmla="*/ 835022 h 6367455"/>
                <a:gd name="connsiteX2912" fmla="*/ 2938108 w 6891715"/>
                <a:gd name="connsiteY2912" fmla="*/ 829942 h 6367455"/>
                <a:gd name="connsiteX2913" fmla="*/ 2936846 w 6891715"/>
                <a:gd name="connsiteY2913" fmla="*/ 815337 h 6367455"/>
                <a:gd name="connsiteX2914" fmla="*/ 2944104 w 6891715"/>
                <a:gd name="connsiteY2914" fmla="*/ 803589 h 6367455"/>
                <a:gd name="connsiteX2915" fmla="*/ 2956728 w 6891715"/>
                <a:gd name="connsiteY2915" fmla="*/ 805494 h 6367455"/>
                <a:gd name="connsiteX2916" fmla="*/ 2963040 w 6891715"/>
                <a:gd name="connsiteY2916" fmla="*/ 796922 h 6367455"/>
                <a:gd name="connsiteX2917" fmla="*/ 2969036 w 6891715"/>
                <a:gd name="connsiteY2917" fmla="*/ 784539 h 6367455"/>
                <a:gd name="connsiteX2918" fmla="*/ 3181826 w 6891715"/>
                <a:gd name="connsiteY2918" fmla="*/ 777876 h 6367455"/>
                <a:gd name="connsiteX2919" fmla="*/ 3189253 w 6891715"/>
                <a:gd name="connsiteY2919" fmla="*/ 786862 h 6367455"/>
                <a:gd name="connsiteX2920" fmla="*/ 3181181 w 6891715"/>
                <a:gd name="connsiteY2920" fmla="*/ 793751 h 6367455"/>
                <a:gd name="connsiteX2921" fmla="*/ 3170203 w 6891715"/>
                <a:gd name="connsiteY2921" fmla="*/ 787760 h 6367455"/>
                <a:gd name="connsiteX2922" fmla="*/ 2989234 w 6891715"/>
                <a:gd name="connsiteY2922" fmla="*/ 760410 h 6367455"/>
                <a:gd name="connsiteX2923" fmla="*/ 3000346 w 6891715"/>
                <a:gd name="connsiteY2923" fmla="*/ 771020 h 6367455"/>
                <a:gd name="connsiteX2924" fmla="*/ 2997078 w 6891715"/>
                <a:gd name="connsiteY2924" fmla="*/ 785810 h 6367455"/>
                <a:gd name="connsiteX2925" fmla="*/ 2989559 w 6891715"/>
                <a:gd name="connsiteY2925" fmla="*/ 779380 h 6367455"/>
                <a:gd name="connsiteX2926" fmla="*/ 2989234 w 6891715"/>
                <a:gd name="connsiteY2926" fmla="*/ 760410 h 6367455"/>
                <a:gd name="connsiteX2927" fmla="*/ 3084673 w 6891715"/>
                <a:gd name="connsiteY2927" fmla="*/ 733425 h 6367455"/>
                <a:gd name="connsiteX2928" fmla="*/ 3095591 w 6891715"/>
                <a:gd name="connsiteY2928" fmla="*/ 744629 h 6367455"/>
                <a:gd name="connsiteX2929" fmla="*/ 3089491 w 6891715"/>
                <a:gd name="connsiteY2929" fmla="*/ 761915 h 6367455"/>
                <a:gd name="connsiteX2930" fmla="*/ 3078568 w 6891715"/>
                <a:gd name="connsiteY2930" fmla="*/ 778881 h 6367455"/>
                <a:gd name="connsiteX2931" fmla="*/ 3073427 w 6891715"/>
                <a:gd name="connsiteY2931" fmla="*/ 784323 h 6367455"/>
                <a:gd name="connsiteX2932" fmla="*/ 3061541 w 6891715"/>
                <a:gd name="connsiteY2932" fmla="*/ 788805 h 6367455"/>
                <a:gd name="connsiteX2933" fmla="*/ 3062825 w 6891715"/>
                <a:gd name="connsiteY2933" fmla="*/ 799369 h 6367455"/>
                <a:gd name="connsiteX2934" fmla="*/ 3065074 w 6891715"/>
                <a:gd name="connsiteY2934" fmla="*/ 811213 h 6367455"/>
                <a:gd name="connsiteX2935" fmla="*/ 3056400 w 6891715"/>
                <a:gd name="connsiteY2935" fmla="*/ 808972 h 6367455"/>
                <a:gd name="connsiteX2936" fmla="*/ 3054472 w 6891715"/>
                <a:gd name="connsiteY2936" fmla="*/ 788805 h 6367455"/>
                <a:gd name="connsiteX2937" fmla="*/ 3063789 w 6891715"/>
                <a:gd name="connsiteY2937" fmla="*/ 766077 h 6367455"/>
                <a:gd name="connsiteX2938" fmla="*/ 3045477 w 6891715"/>
                <a:gd name="connsiteY2938" fmla="*/ 773119 h 6367455"/>
                <a:gd name="connsiteX2939" fmla="*/ 3028448 w 6891715"/>
                <a:gd name="connsiteY2939" fmla="*/ 802890 h 6367455"/>
                <a:gd name="connsiteX2940" fmla="*/ 3016882 w 6891715"/>
                <a:gd name="connsiteY2940" fmla="*/ 795527 h 6367455"/>
                <a:gd name="connsiteX2941" fmla="*/ 3014633 w 6891715"/>
                <a:gd name="connsiteY2941" fmla="*/ 784643 h 6367455"/>
                <a:gd name="connsiteX2942" fmla="*/ 3028127 w 6891715"/>
                <a:gd name="connsiteY2942" fmla="*/ 766397 h 6367455"/>
                <a:gd name="connsiteX2943" fmla="*/ 3045477 w 6891715"/>
                <a:gd name="connsiteY2943" fmla="*/ 749431 h 6367455"/>
                <a:gd name="connsiteX2944" fmla="*/ 3065396 w 6891715"/>
                <a:gd name="connsiteY2944" fmla="*/ 743989 h 6367455"/>
                <a:gd name="connsiteX2945" fmla="*/ 3205129 w 6891715"/>
                <a:gd name="connsiteY2945" fmla="*/ 719138 h 6367455"/>
                <a:gd name="connsiteX2946" fmla="*/ 3203253 w 6891715"/>
                <a:gd name="connsiteY2946" fmla="*/ 736387 h 6367455"/>
                <a:gd name="connsiteX2947" fmla="*/ 3189807 w 6891715"/>
                <a:gd name="connsiteY2947" fmla="*/ 739776 h 6367455"/>
                <a:gd name="connsiteX2948" fmla="*/ 3184491 w 6891715"/>
                <a:gd name="connsiteY2948" fmla="*/ 726222 h 6367455"/>
                <a:gd name="connsiteX2949" fmla="*/ 3048002 w 6891715"/>
                <a:gd name="connsiteY2949" fmla="*/ 700087 h 6367455"/>
                <a:gd name="connsiteX2950" fmla="*/ 3055726 w 6891715"/>
                <a:gd name="connsiteY2950" fmla="*/ 703262 h 6367455"/>
                <a:gd name="connsiteX2951" fmla="*/ 3059084 w 6891715"/>
                <a:gd name="connsiteY2951" fmla="*/ 711517 h 6367455"/>
                <a:gd name="connsiteX2952" fmla="*/ 3057069 w 6891715"/>
                <a:gd name="connsiteY2952" fmla="*/ 725170 h 6367455"/>
                <a:gd name="connsiteX2953" fmla="*/ 3044980 w 6891715"/>
                <a:gd name="connsiteY2953" fmla="*/ 725487 h 6367455"/>
                <a:gd name="connsiteX2954" fmla="*/ 3041621 w 6891715"/>
                <a:gd name="connsiteY2954" fmla="*/ 709612 h 6367455"/>
                <a:gd name="connsiteX2955" fmla="*/ 3147591 w 6891715"/>
                <a:gd name="connsiteY2955" fmla="*/ 608011 h 6367455"/>
                <a:gd name="connsiteX2956" fmla="*/ 3157047 w 6891715"/>
                <a:gd name="connsiteY2956" fmla="*/ 609291 h 6367455"/>
                <a:gd name="connsiteX2957" fmla="*/ 3163667 w 6891715"/>
                <a:gd name="connsiteY2957" fmla="*/ 632651 h 6367455"/>
                <a:gd name="connsiteX2958" fmla="*/ 3154210 w 6891715"/>
                <a:gd name="connsiteY2958" fmla="*/ 648332 h 6367455"/>
                <a:gd name="connsiteX2959" fmla="*/ 3165873 w 6891715"/>
                <a:gd name="connsiteY2959" fmla="*/ 659212 h 6367455"/>
                <a:gd name="connsiteX2960" fmla="*/ 3165873 w 6891715"/>
                <a:gd name="connsiteY2960" fmla="*/ 666572 h 6367455"/>
                <a:gd name="connsiteX2961" fmla="*/ 3150428 w 6891715"/>
                <a:gd name="connsiteY2961" fmla="*/ 687053 h 6367455"/>
                <a:gd name="connsiteX2962" fmla="*/ 3152319 w 6891715"/>
                <a:gd name="connsiteY2962" fmla="*/ 699533 h 6367455"/>
                <a:gd name="connsiteX2963" fmla="*/ 3167134 w 6891715"/>
                <a:gd name="connsiteY2963" fmla="*/ 696333 h 6367455"/>
                <a:gd name="connsiteX2964" fmla="*/ 3173439 w 6891715"/>
                <a:gd name="connsiteY2964" fmla="*/ 675853 h 6367455"/>
                <a:gd name="connsiteX2965" fmla="*/ 3178482 w 6891715"/>
                <a:gd name="connsiteY2965" fmla="*/ 657932 h 6367455"/>
                <a:gd name="connsiteX2966" fmla="*/ 3193298 w 6891715"/>
                <a:gd name="connsiteY2966" fmla="*/ 651212 h 6367455"/>
                <a:gd name="connsiteX2967" fmla="*/ 3183211 w 6891715"/>
                <a:gd name="connsiteY2967" fmla="*/ 634571 h 6367455"/>
                <a:gd name="connsiteX2968" fmla="*/ 3192983 w 6891715"/>
                <a:gd name="connsiteY2968" fmla="*/ 621771 h 6367455"/>
                <a:gd name="connsiteX2969" fmla="*/ 3196765 w 6891715"/>
                <a:gd name="connsiteY2969" fmla="*/ 625611 h 6367455"/>
                <a:gd name="connsiteX2970" fmla="*/ 3199602 w 6891715"/>
                <a:gd name="connsiteY2970" fmla="*/ 629131 h 6367455"/>
                <a:gd name="connsiteX2971" fmla="*/ 3200548 w 6891715"/>
                <a:gd name="connsiteY2971" fmla="*/ 631051 h 6367455"/>
                <a:gd name="connsiteX2972" fmla="*/ 3201178 w 6891715"/>
                <a:gd name="connsiteY2972" fmla="*/ 632331 h 6367455"/>
                <a:gd name="connsiteX2973" fmla="*/ 3202124 w 6891715"/>
                <a:gd name="connsiteY2973" fmla="*/ 632971 h 6367455"/>
                <a:gd name="connsiteX2974" fmla="*/ 3203070 w 6891715"/>
                <a:gd name="connsiteY2974" fmla="*/ 633611 h 6367455"/>
                <a:gd name="connsiteX2975" fmla="*/ 3204015 w 6891715"/>
                <a:gd name="connsiteY2975" fmla="*/ 632971 h 6367455"/>
                <a:gd name="connsiteX2976" fmla="*/ 3205592 w 6891715"/>
                <a:gd name="connsiteY2976" fmla="*/ 632651 h 6367455"/>
                <a:gd name="connsiteX2977" fmla="*/ 3207483 w 6891715"/>
                <a:gd name="connsiteY2977" fmla="*/ 631691 h 6367455"/>
                <a:gd name="connsiteX2978" fmla="*/ 3208744 w 6891715"/>
                <a:gd name="connsiteY2978" fmla="*/ 631051 h 6367455"/>
                <a:gd name="connsiteX2979" fmla="*/ 3220092 w 6891715"/>
                <a:gd name="connsiteY2979" fmla="*/ 642572 h 6367455"/>
                <a:gd name="connsiteX2980" fmla="*/ 3225766 w 6891715"/>
                <a:gd name="connsiteY2980" fmla="*/ 654092 h 6367455"/>
                <a:gd name="connsiteX2981" fmla="*/ 3206852 w 6891715"/>
                <a:gd name="connsiteY2981" fmla="*/ 678093 h 6367455"/>
                <a:gd name="connsiteX2982" fmla="*/ 3205276 w 6891715"/>
                <a:gd name="connsiteY2982" fmla="*/ 700173 h 6367455"/>
                <a:gd name="connsiteX2983" fmla="*/ 3185102 w 6891715"/>
                <a:gd name="connsiteY2983" fmla="*/ 698253 h 6367455"/>
                <a:gd name="connsiteX2984" fmla="*/ 3181319 w 6891715"/>
                <a:gd name="connsiteY2984" fmla="*/ 716174 h 6367455"/>
                <a:gd name="connsiteX2985" fmla="*/ 3173754 w 6891715"/>
                <a:gd name="connsiteY2985" fmla="*/ 726734 h 6367455"/>
                <a:gd name="connsiteX2986" fmla="*/ 3184472 w 6891715"/>
                <a:gd name="connsiteY2986" fmla="*/ 743055 h 6367455"/>
                <a:gd name="connsiteX2987" fmla="*/ 3173754 w 6891715"/>
                <a:gd name="connsiteY2987" fmla="*/ 746255 h 6367455"/>
                <a:gd name="connsiteX2988" fmla="*/ 3160199 w 6891715"/>
                <a:gd name="connsiteY2988" fmla="*/ 738895 h 6367455"/>
                <a:gd name="connsiteX2989" fmla="*/ 3157047 w 6891715"/>
                <a:gd name="connsiteY2989" fmla="*/ 722894 h 6367455"/>
                <a:gd name="connsiteX2990" fmla="*/ 3154525 w 6891715"/>
                <a:gd name="connsiteY2990" fmla="*/ 730894 h 6367455"/>
                <a:gd name="connsiteX2991" fmla="*/ 3152949 w 6891715"/>
                <a:gd name="connsiteY2991" fmla="*/ 736974 h 6367455"/>
                <a:gd name="connsiteX2992" fmla="*/ 3152004 w 6891715"/>
                <a:gd name="connsiteY2992" fmla="*/ 739215 h 6367455"/>
                <a:gd name="connsiteX2993" fmla="*/ 3151688 w 6891715"/>
                <a:gd name="connsiteY2993" fmla="*/ 741135 h 6367455"/>
                <a:gd name="connsiteX2994" fmla="*/ 3151373 w 6891715"/>
                <a:gd name="connsiteY2994" fmla="*/ 743375 h 6367455"/>
                <a:gd name="connsiteX2995" fmla="*/ 3149482 w 6891715"/>
                <a:gd name="connsiteY2995" fmla="*/ 746895 h 6367455"/>
                <a:gd name="connsiteX2996" fmla="*/ 3144123 w 6891715"/>
                <a:gd name="connsiteY2996" fmla="*/ 756495 h 6367455"/>
                <a:gd name="connsiteX2997" fmla="*/ 3136243 w 6891715"/>
                <a:gd name="connsiteY2997" fmla="*/ 769935 h 6367455"/>
                <a:gd name="connsiteX2998" fmla="*/ 3126786 w 6891715"/>
                <a:gd name="connsiteY2998" fmla="*/ 760335 h 6367455"/>
                <a:gd name="connsiteX2999" fmla="*/ 3129623 w 6891715"/>
                <a:gd name="connsiteY2999" fmla="*/ 727694 h 6367455"/>
                <a:gd name="connsiteX3000" fmla="*/ 3116384 w 6891715"/>
                <a:gd name="connsiteY3000" fmla="*/ 740495 h 6367455"/>
                <a:gd name="connsiteX3001" fmla="*/ 3105036 w 6891715"/>
                <a:gd name="connsiteY3001" fmla="*/ 768975 h 6367455"/>
                <a:gd name="connsiteX3002" fmla="*/ 3097785 w 6891715"/>
                <a:gd name="connsiteY3002" fmla="*/ 767055 h 6367455"/>
                <a:gd name="connsiteX3003" fmla="*/ 3107873 w 6891715"/>
                <a:gd name="connsiteY3003" fmla="*/ 742415 h 6367455"/>
                <a:gd name="connsiteX3004" fmla="*/ 3096209 w 6891715"/>
                <a:gd name="connsiteY3004" fmla="*/ 740495 h 6367455"/>
                <a:gd name="connsiteX3005" fmla="*/ 3094003 w 6891715"/>
                <a:gd name="connsiteY3005" fmla="*/ 734094 h 6367455"/>
                <a:gd name="connsiteX3006" fmla="*/ 3107557 w 6891715"/>
                <a:gd name="connsiteY3006" fmla="*/ 727694 h 6367455"/>
                <a:gd name="connsiteX3007" fmla="*/ 3099992 w 6891715"/>
                <a:gd name="connsiteY3007" fmla="*/ 717134 h 6367455"/>
                <a:gd name="connsiteX3008" fmla="*/ 3127101 w 6891715"/>
                <a:gd name="connsiteY3008" fmla="*/ 687053 h 6367455"/>
                <a:gd name="connsiteX3009" fmla="*/ 3127101 w 6891715"/>
                <a:gd name="connsiteY3009" fmla="*/ 668172 h 6367455"/>
                <a:gd name="connsiteX3010" fmla="*/ 3135297 w 6891715"/>
                <a:gd name="connsiteY3010" fmla="*/ 656332 h 6367455"/>
                <a:gd name="connsiteX3011" fmla="*/ 3128992 w 6891715"/>
                <a:gd name="connsiteY3011" fmla="*/ 646732 h 6367455"/>
                <a:gd name="connsiteX3012" fmla="*/ 3086809 w 6891715"/>
                <a:gd name="connsiteY3012" fmla="*/ 601662 h 6367455"/>
                <a:gd name="connsiteX3013" fmla="*/ 3100900 w 6891715"/>
                <a:gd name="connsiteY3013" fmla="*/ 618490 h 6367455"/>
                <a:gd name="connsiteX3014" fmla="*/ 3095575 w 6891715"/>
                <a:gd name="connsiteY3014" fmla="*/ 628967 h 6367455"/>
                <a:gd name="connsiteX3015" fmla="*/ 3100274 w 6891715"/>
                <a:gd name="connsiteY3015" fmla="*/ 649287 h 6367455"/>
                <a:gd name="connsiteX3016" fmla="*/ 3095888 w 6891715"/>
                <a:gd name="connsiteY3016" fmla="*/ 658812 h 6367455"/>
                <a:gd name="connsiteX3017" fmla="*/ 3117816 w 6891715"/>
                <a:gd name="connsiteY3017" fmla="*/ 663575 h 6367455"/>
                <a:gd name="connsiteX3018" fmla="*/ 3107478 w 6891715"/>
                <a:gd name="connsiteY3018" fmla="*/ 680720 h 6367455"/>
                <a:gd name="connsiteX3019" fmla="*/ 3092755 w 6891715"/>
                <a:gd name="connsiteY3019" fmla="*/ 682625 h 6367455"/>
                <a:gd name="connsiteX3020" fmla="*/ 3067073 w 6891715"/>
                <a:gd name="connsiteY3020" fmla="*/ 700087 h 6367455"/>
                <a:gd name="connsiteX3021" fmla="*/ 3054544 w 6891715"/>
                <a:gd name="connsiteY3021" fmla="*/ 696912 h 6367455"/>
                <a:gd name="connsiteX3022" fmla="*/ 3082423 w 6891715"/>
                <a:gd name="connsiteY3022" fmla="*/ 661987 h 6367455"/>
                <a:gd name="connsiteX3023" fmla="*/ 3052351 w 6891715"/>
                <a:gd name="connsiteY3023" fmla="*/ 679767 h 6367455"/>
                <a:gd name="connsiteX3024" fmla="*/ 3042953 w 6891715"/>
                <a:gd name="connsiteY3024" fmla="*/ 679132 h 6367455"/>
                <a:gd name="connsiteX3025" fmla="*/ 3029170 w 6891715"/>
                <a:gd name="connsiteY3025" fmla="*/ 697230 h 6367455"/>
                <a:gd name="connsiteX3026" fmla="*/ 3024158 w 6891715"/>
                <a:gd name="connsiteY3026" fmla="*/ 683577 h 6367455"/>
                <a:gd name="connsiteX3027" fmla="*/ 3034495 w 6891715"/>
                <a:gd name="connsiteY3027" fmla="*/ 675957 h 6367455"/>
                <a:gd name="connsiteX3028" fmla="*/ 3031050 w 6891715"/>
                <a:gd name="connsiteY3028" fmla="*/ 662305 h 6367455"/>
                <a:gd name="connsiteX3029" fmla="*/ 3042640 w 6891715"/>
                <a:gd name="connsiteY3029" fmla="*/ 652780 h 6367455"/>
                <a:gd name="connsiteX3030" fmla="*/ 3057363 w 6891715"/>
                <a:gd name="connsiteY3030" fmla="*/ 649605 h 6367455"/>
                <a:gd name="connsiteX3031" fmla="*/ 3071460 w 6891715"/>
                <a:gd name="connsiteY3031" fmla="*/ 629285 h 6367455"/>
                <a:gd name="connsiteX3032" fmla="*/ 3083990 w 6891715"/>
                <a:gd name="connsiteY3032" fmla="*/ 628332 h 6367455"/>
                <a:gd name="connsiteX3033" fmla="*/ 3079917 w 6891715"/>
                <a:gd name="connsiteY3033" fmla="*/ 611187 h 6367455"/>
                <a:gd name="connsiteX3034" fmla="*/ 3198778 w 6891715"/>
                <a:gd name="connsiteY3034" fmla="*/ 596901 h 6367455"/>
                <a:gd name="connsiteX3035" fmla="*/ 3208960 w 6891715"/>
                <a:gd name="connsiteY3035" fmla="*/ 597864 h 6367455"/>
                <a:gd name="connsiteX3036" fmla="*/ 3214215 w 6891715"/>
                <a:gd name="connsiteY3036" fmla="*/ 603322 h 6367455"/>
                <a:gd name="connsiteX3037" fmla="*/ 3219798 w 6891715"/>
                <a:gd name="connsiteY3037" fmla="*/ 601074 h 6367455"/>
                <a:gd name="connsiteX3038" fmla="*/ 3227353 w 6891715"/>
                <a:gd name="connsiteY3038" fmla="*/ 611349 h 6367455"/>
                <a:gd name="connsiteX3039" fmla="*/ 3217828 w 6891715"/>
                <a:gd name="connsiteY3039" fmla="*/ 625476 h 6367455"/>
                <a:gd name="connsiteX3040" fmla="*/ 3201405 w 6891715"/>
                <a:gd name="connsiteY3040" fmla="*/ 609743 h 6367455"/>
                <a:gd name="connsiteX3041" fmla="*/ 3164907 w 6891715"/>
                <a:gd name="connsiteY3041" fmla="*/ 504825 h 6367455"/>
                <a:gd name="connsiteX3042" fmla="*/ 3188311 w 6891715"/>
                <a:gd name="connsiteY3042" fmla="*/ 509905 h 6367455"/>
                <a:gd name="connsiteX3043" fmla="*/ 3190841 w 6891715"/>
                <a:gd name="connsiteY3043" fmla="*/ 523558 h 6367455"/>
                <a:gd name="connsiteX3044" fmla="*/ 3182302 w 6891715"/>
                <a:gd name="connsiteY3044" fmla="*/ 535305 h 6367455"/>
                <a:gd name="connsiteX3045" fmla="*/ 3184516 w 6891715"/>
                <a:gd name="connsiteY3045" fmla="*/ 554355 h 6367455"/>
                <a:gd name="connsiteX3046" fmla="*/ 3172181 w 6891715"/>
                <a:gd name="connsiteY3046" fmla="*/ 566103 h 6367455"/>
                <a:gd name="connsiteX3047" fmla="*/ 3164591 w 6891715"/>
                <a:gd name="connsiteY3047" fmla="*/ 582930 h 6367455"/>
                <a:gd name="connsiteX3048" fmla="*/ 3136444 w 6891715"/>
                <a:gd name="connsiteY3048" fmla="*/ 592455 h 6367455"/>
                <a:gd name="connsiteX3049" fmla="*/ 3124110 w 6891715"/>
                <a:gd name="connsiteY3049" fmla="*/ 622300 h 6367455"/>
                <a:gd name="connsiteX3050" fmla="*/ 3119998 w 6891715"/>
                <a:gd name="connsiteY3050" fmla="*/ 619125 h 6367455"/>
                <a:gd name="connsiteX3051" fmla="*/ 3120631 w 6891715"/>
                <a:gd name="connsiteY3051" fmla="*/ 611823 h 6367455"/>
                <a:gd name="connsiteX3052" fmla="*/ 3109878 w 6891715"/>
                <a:gd name="connsiteY3052" fmla="*/ 602615 h 6367455"/>
                <a:gd name="connsiteX3053" fmla="*/ 3132965 w 6891715"/>
                <a:gd name="connsiteY3053" fmla="*/ 578803 h 6367455"/>
                <a:gd name="connsiteX3054" fmla="*/ 3136127 w 6891715"/>
                <a:gd name="connsiteY3054" fmla="*/ 555943 h 6367455"/>
                <a:gd name="connsiteX3055" fmla="*/ 3151941 w 6891715"/>
                <a:gd name="connsiteY3055" fmla="*/ 553403 h 6367455"/>
                <a:gd name="connsiteX3056" fmla="*/ 3155736 w 6891715"/>
                <a:gd name="connsiteY3056" fmla="*/ 542925 h 6367455"/>
                <a:gd name="connsiteX3057" fmla="*/ 3151624 w 6891715"/>
                <a:gd name="connsiteY3057" fmla="*/ 531495 h 6367455"/>
                <a:gd name="connsiteX3058" fmla="*/ 3157950 w 6891715"/>
                <a:gd name="connsiteY3058" fmla="*/ 523875 h 6367455"/>
                <a:gd name="connsiteX3059" fmla="*/ 4364771 w 6891715"/>
                <a:gd name="connsiteY3059" fmla="*/ 471424 h 6367455"/>
                <a:gd name="connsiteX3060" fmla="*/ 4352063 w 6891715"/>
                <a:gd name="connsiteY3060" fmla="*/ 473328 h 6367455"/>
                <a:gd name="connsiteX3061" fmla="*/ 4349204 w 6891715"/>
                <a:gd name="connsiteY3061" fmla="*/ 492370 h 6367455"/>
                <a:gd name="connsiteX3062" fmla="*/ 4353334 w 6891715"/>
                <a:gd name="connsiteY3062" fmla="*/ 505065 h 6367455"/>
                <a:gd name="connsiteX3063" fmla="*/ 4345709 w 6891715"/>
                <a:gd name="connsiteY3063" fmla="*/ 514269 h 6367455"/>
                <a:gd name="connsiteX3064" fmla="*/ 4338402 w 6891715"/>
                <a:gd name="connsiteY3064" fmla="*/ 505383 h 6367455"/>
                <a:gd name="connsiteX3065" fmla="*/ 4341579 w 6891715"/>
                <a:gd name="connsiteY3065" fmla="*/ 493005 h 6367455"/>
                <a:gd name="connsiteX3066" fmla="*/ 4337131 w 6891715"/>
                <a:gd name="connsiteY3066" fmla="*/ 479358 h 6367455"/>
                <a:gd name="connsiteX3067" fmla="*/ 4322835 w 6891715"/>
                <a:gd name="connsiteY3067" fmla="*/ 489514 h 6367455"/>
                <a:gd name="connsiteX3068" fmla="*/ 4315210 w 6891715"/>
                <a:gd name="connsiteY3068" fmla="*/ 501892 h 6367455"/>
                <a:gd name="connsiteX3069" fmla="*/ 4319976 w 6891715"/>
                <a:gd name="connsiteY3069" fmla="*/ 515538 h 6367455"/>
                <a:gd name="connsiteX3070" fmla="*/ 4326647 w 6891715"/>
                <a:gd name="connsiteY3070" fmla="*/ 515538 h 6367455"/>
                <a:gd name="connsiteX3071" fmla="*/ 4334590 w 6891715"/>
                <a:gd name="connsiteY3071" fmla="*/ 522203 h 6367455"/>
                <a:gd name="connsiteX3072" fmla="*/ 4333319 w 6891715"/>
                <a:gd name="connsiteY3072" fmla="*/ 536167 h 6367455"/>
                <a:gd name="connsiteX3073" fmla="*/ 4321882 w 6891715"/>
                <a:gd name="connsiteY3073" fmla="*/ 530455 h 6367455"/>
                <a:gd name="connsiteX3074" fmla="*/ 4315210 w 6891715"/>
                <a:gd name="connsiteY3074" fmla="*/ 539658 h 6367455"/>
                <a:gd name="connsiteX3075" fmla="*/ 4297419 w 6891715"/>
                <a:gd name="connsiteY3075" fmla="*/ 537119 h 6367455"/>
                <a:gd name="connsiteX3076" fmla="*/ 4292971 w 6891715"/>
                <a:gd name="connsiteY3076" fmla="*/ 550766 h 6367455"/>
                <a:gd name="connsiteX3077" fmla="*/ 4282805 w 6891715"/>
                <a:gd name="connsiteY3077" fmla="*/ 553940 h 6367455"/>
                <a:gd name="connsiteX3078" fmla="*/ 4274862 w 6891715"/>
                <a:gd name="connsiteY3078" fmla="*/ 552353 h 6367455"/>
                <a:gd name="connsiteX3079" fmla="*/ 4260566 w 6891715"/>
                <a:gd name="connsiteY3079" fmla="*/ 563778 h 6367455"/>
                <a:gd name="connsiteX3080" fmla="*/ 4263425 w 6891715"/>
                <a:gd name="connsiteY3080" fmla="*/ 579647 h 6367455"/>
                <a:gd name="connsiteX3081" fmla="*/ 4256754 w 6891715"/>
                <a:gd name="connsiteY3081" fmla="*/ 585677 h 6367455"/>
                <a:gd name="connsiteX3082" fmla="*/ 4246270 w 6891715"/>
                <a:gd name="connsiteY3082" fmla="*/ 586312 h 6367455"/>
                <a:gd name="connsiteX3083" fmla="*/ 4233244 w 6891715"/>
                <a:gd name="connsiteY3083" fmla="*/ 586946 h 6367455"/>
                <a:gd name="connsiteX3084" fmla="*/ 4227843 w 6891715"/>
                <a:gd name="connsiteY3084" fmla="*/ 601863 h 6367455"/>
                <a:gd name="connsiteX3085" fmla="*/ 4232926 w 6891715"/>
                <a:gd name="connsiteY3085" fmla="*/ 608210 h 6367455"/>
                <a:gd name="connsiteX3086" fmla="*/ 4241504 w 6891715"/>
                <a:gd name="connsiteY3086" fmla="*/ 605036 h 6367455"/>
                <a:gd name="connsiteX3087" fmla="*/ 4247858 w 6891715"/>
                <a:gd name="connsiteY3087" fmla="*/ 609797 h 6367455"/>
                <a:gd name="connsiteX3088" fmla="*/ 4239280 w 6891715"/>
                <a:gd name="connsiteY3088" fmla="*/ 612653 h 6367455"/>
                <a:gd name="connsiteX3089" fmla="*/ 4244363 w 6891715"/>
                <a:gd name="connsiteY3089" fmla="*/ 622174 h 6367455"/>
                <a:gd name="connsiteX3090" fmla="*/ 4254530 w 6891715"/>
                <a:gd name="connsiteY3090" fmla="*/ 624396 h 6367455"/>
                <a:gd name="connsiteX3091" fmla="*/ 4259295 w 6891715"/>
                <a:gd name="connsiteY3091" fmla="*/ 613288 h 6367455"/>
                <a:gd name="connsiteX3092" fmla="*/ 4260248 w 6891715"/>
                <a:gd name="connsiteY3092" fmla="*/ 619635 h 6367455"/>
                <a:gd name="connsiteX3093" fmla="*/ 4269462 w 6891715"/>
                <a:gd name="connsiteY3093" fmla="*/ 628204 h 6367455"/>
                <a:gd name="connsiteX3094" fmla="*/ 4263108 w 6891715"/>
                <a:gd name="connsiteY3094" fmla="*/ 631378 h 6367455"/>
                <a:gd name="connsiteX3095" fmla="*/ 4252624 w 6891715"/>
                <a:gd name="connsiteY3095" fmla="*/ 629791 h 6367455"/>
                <a:gd name="connsiteX3096" fmla="*/ 4260566 w 6891715"/>
                <a:gd name="connsiteY3096" fmla="*/ 643755 h 6367455"/>
                <a:gd name="connsiteX3097" fmla="*/ 4275180 w 6891715"/>
                <a:gd name="connsiteY3097" fmla="*/ 653594 h 6367455"/>
                <a:gd name="connsiteX3098" fmla="*/ 4289477 w 6891715"/>
                <a:gd name="connsiteY3098" fmla="*/ 646612 h 6367455"/>
                <a:gd name="connsiteX3099" fmla="*/ 4287570 w 6891715"/>
                <a:gd name="connsiteY3099" fmla="*/ 633599 h 6367455"/>
                <a:gd name="connsiteX3100" fmla="*/ 4297101 w 6891715"/>
                <a:gd name="connsiteY3100" fmla="*/ 628839 h 6367455"/>
                <a:gd name="connsiteX3101" fmla="*/ 4302185 w 6891715"/>
                <a:gd name="connsiteY3101" fmla="*/ 638360 h 6367455"/>
                <a:gd name="connsiteX3102" fmla="*/ 4312669 w 6891715"/>
                <a:gd name="connsiteY3102" fmla="*/ 637725 h 6367455"/>
                <a:gd name="connsiteX3103" fmla="*/ 4312033 w 6891715"/>
                <a:gd name="connsiteY3103" fmla="*/ 628204 h 6367455"/>
                <a:gd name="connsiteX3104" fmla="*/ 4308221 w 6891715"/>
                <a:gd name="connsiteY3104" fmla="*/ 616462 h 6367455"/>
                <a:gd name="connsiteX3105" fmla="*/ 4317752 w 6891715"/>
                <a:gd name="connsiteY3105" fmla="*/ 615827 h 6367455"/>
                <a:gd name="connsiteX3106" fmla="*/ 4332048 w 6891715"/>
                <a:gd name="connsiteY3106" fmla="*/ 624396 h 6367455"/>
                <a:gd name="connsiteX3107" fmla="*/ 4339673 w 6891715"/>
                <a:gd name="connsiteY3107" fmla="*/ 624396 h 6367455"/>
                <a:gd name="connsiteX3108" fmla="*/ 4339547 w 6891715"/>
                <a:gd name="connsiteY3108" fmla="*/ 624461 h 6367455"/>
                <a:gd name="connsiteX3109" fmla="*/ 4339882 w 6891715"/>
                <a:gd name="connsiteY3109" fmla="*/ 624461 h 6367455"/>
                <a:gd name="connsiteX3110" fmla="*/ 4340199 w 6891715"/>
                <a:gd name="connsiteY3110" fmla="*/ 623826 h 6367455"/>
                <a:gd name="connsiteX3111" fmla="*/ 4341172 w 6891715"/>
                <a:gd name="connsiteY3111" fmla="*/ 623340 h 6367455"/>
                <a:gd name="connsiteX3112" fmla="*/ 4347298 w 6891715"/>
                <a:gd name="connsiteY3112" fmla="*/ 612018 h 6367455"/>
                <a:gd name="connsiteX3113" fmla="*/ 4332366 w 6891715"/>
                <a:gd name="connsiteY3113" fmla="*/ 604402 h 6367455"/>
                <a:gd name="connsiteX3114" fmla="*/ 4328236 w 6891715"/>
                <a:gd name="connsiteY3114" fmla="*/ 605354 h 6367455"/>
                <a:gd name="connsiteX3115" fmla="*/ 4317434 w 6891715"/>
                <a:gd name="connsiteY3115" fmla="*/ 588216 h 6367455"/>
                <a:gd name="connsiteX3116" fmla="*/ 4329189 w 6891715"/>
                <a:gd name="connsiteY3116" fmla="*/ 567587 h 6367455"/>
                <a:gd name="connsiteX3117" fmla="*/ 4344121 w 6891715"/>
                <a:gd name="connsiteY3117" fmla="*/ 564731 h 6367455"/>
                <a:gd name="connsiteX3118" fmla="*/ 4350793 w 6891715"/>
                <a:gd name="connsiteY3118" fmla="*/ 555210 h 6367455"/>
                <a:gd name="connsiteX3119" fmla="*/ 4348886 w 6891715"/>
                <a:gd name="connsiteY3119" fmla="*/ 549814 h 6367455"/>
                <a:gd name="connsiteX3120" fmla="*/ 4361912 w 6891715"/>
                <a:gd name="connsiteY3120" fmla="*/ 539976 h 6367455"/>
                <a:gd name="connsiteX3121" fmla="*/ 4359053 w 6891715"/>
                <a:gd name="connsiteY3121" fmla="*/ 525059 h 6367455"/>
                <a:gd name="connsiteX3122" fmla="*/ 4355876 w 6891715"/>
                <a:gd name="connsiteY3122" fmla="*/ 522838 h 6367455"/>
                <a:gd name="connsiteX3123" fmla="*/ 4355240 w 6891715"/>
                <a:gd name="connsiteY3123" fmla="*/ 513634 h 6367455"/>
                <a:gd name="connsiteX3124" fmla="*/ 4380021 w 6891715"/>
                <a:gd name="connsiteY3124" fmla="*/ 502526 h 6367455"/>
                <a:gd name="connsiteX3125" fmla="*/ 4384151 w 6891715"/>
                <a:gd name="connsiteY3125" fmla="*/ 488879 h 6367455"/>
                <a:gd name="connsiteX3126" fmla="*/ 4380339 w 6891715"/>
                <a:gd name="connsiteY3126" fmla="*/ 476185 h 6367455"/>
                <a:gd name="connsiteX3127" fmla="*/ 4369537 w 6891715"/>
                <a:gd name="connsiteY3127" fmla="*/ 489514 h 6367455"/>
                <a:gd name="connsiteX3128" fmla="*/ 4360959 w 6891715"/>
                <a:gd name="connsiteY3128" fmla="*/ 501892 h 6367455"/>
                <a:gd name="connsiteX3129" fmla="*/ 4359053 w 6891715"/>
                <a:gd name="connsiteY3129" fmla="*/ 486023 h 6367455"/>
                <a:gd name="connsiteX3130" fmla="*/ 4366360 w 6891715"/>
                <a:gd name="connsiteY3130" fmla="*/ 478724 h 6367455"/>
                <a:gd name="connsiteX3131" fmla="*/ 3304349 w 6891715"/>
                <a:gd name="connsiteY3131" fmla="*/ 431801 h 6367455"/>
                <a:gd name="connsiteX3132" fmla="*/ 3318916 w 6891715"/>
                <a:gd name="connsiteY3132" fmla="*/ 437795 h 6367455"/>
                <a:gd name="connsiteX3133" fmla="*/ 3327783 w 6891715"/>
                <a:gd name="connsiteY3133" fmla="*/ 453570 h 6367455"/>
                <a:gd name="connsiteX3134" fmla="*/ 3334751 w 6891715"/>
                <a:gd name="connsiteY3134" fmla="*/ 432432 h 6367455"/>
                <a:gd name="connsiteX3135" fmla="*/ 3344568 w 6891715"/>
                <a:gd name="connsiteY3135" fmla="*/ 440950 h 6367455"/>
                <a:gd name="connsiteX3136" fmla="*/ 3340451 w 6891715"/>
                <a:gd name="connsiteY3136" fmla="*/ 462719 h 6367455"/>
                <a:gd name="connsiteX3137" fmla="*/ 3344885 w 6891715"/>
                <a:gd name="connsiteY3137" fmla="*/ 472183 h 6367455"/>
                <a:gd name="connsiteX3138" fmla="*/ 3354069 w 6891715"/>
                <a:gd name="connsiteY3138" fmla="*/ 456409 h 6367455"/>
                <a:gd name="connsiteX3139" fmla="*/ 3367053 w 6891715"/>
                <a:gd name="connsiteY3139" fmla="*/ 470290 h 6367455"/>
                <a:gd name="connsiteX3140" fmla="*/ 3355335 w 6891715"/>
                <a:gd name="connsiteY3140" fmla="*/ 475338 h 6367455"/>
                <a:gd name="connsiteX3141" fmla="*/ 3360719 w 6891715"/>
                <a:gd name="connsiteY3141" fmla="*/ 488904 h 6367455"/>
                <a:gd name="connsiteX3142" fmla="*/ 3347101 w 6891715"/>
                <a:gd name="connsiteY3142" fmla="*/ 510988 h 6367455"/>
                <a:gd name="connsiteX3143" fmla="*/ 3346151 w 6891715"/>
                <a:gd name="connsiteY3143" fmla="*/ 529917 h 6367455"/>
                <a:gd name="connsiteX3144" fmla="*/ 3358185 w 6891715"/>
                <a:gd name="connsiteY3144" fmla="*/ 549477 h 6367455"/>
                <a:gd name="connsiteX3145" fmla="*/ 3320183 w 6891715"/>
                <a:gd name="connsiteY3145" fmla="*/ 551055 h 6367455"/>
                <a:gd name="connsiteX3146" fmla="*/ 3317016 w 6891715"/>
                <a:gd name="connsiteY3146" fmla="*/ 534649 h 6367455"/>
                <a:gd name="connsiteX3147" fmla="*/ 3296748 w 6891715"/>
                <a:gd name="connsiteY3147" fmla="*/ 556733 h 6367455"/>
                <a:gd name="connsiteX3148" fmla="*/ 3274897 w 6891715"/>
                <a:gd name="connsiteY3148" fmla="*/ 555471 h 6367455"/>
                <a:gd name="connsiteX3149" fmla="*/ 3256845 w 6891715"/>
                <a:gd name="connsiteY3149" fmla="*/ 581026 h 6367455"/>
                <a:gd name="connsiteX3150" fmla="*/ 3243228 w 6891715"/>
                <a:gd name="connsiteY3150" fmla="*/ 566513 h 6367455"/>
                <a:gd name="connsiteX3151" fmla="*/ 3249562 w 6891715"/>
                <a:gd name="connsiteY3151" fmla="*/ 556102 h 6367455"/>
                <a:gd name="connsiteX3152" fmla="*/ 3270780 w 6891715"/>
                <a:gd name="connsiteY3152" fmla="*/ 552317 h 6367455"/>
                <a:gd name="connsiteX3153" fmla="*/ 3271413 w 6891715"/>
                <a:gd name="connsiteY3153" fmla="*/ 539066 h 6367455"/>
                <a:gd name="connsiteX3154" fmla="*/ 3255579 w 6891715"/>
                <a:gd name="connsiteY3154" fmla="*/ 533703 h 6367455"/>
                <a:gd name="connsiteX3155" fmla="*/ 3252412 w 6891715"/>
                <a:gd name="connsiteY3155" fmla="*/ 523292 h 6367455"/>
                <a:gd name="connsiteX3156" fmla="*/ 3267296 w 6891715"/>
                <a:gd name="connsiteY3156" fmla="*/ 516036 h 6367455"/>
                <a:gd name="connsiteX3157" fmla="*/ 3250828 w 6891715"/>
                <a:gd name="connsiteY3157" fmla="*/ 500261 h 6367455"/>
                <a:gd name="connsiteX3158" fmla="*/ 3264763 w 6891715"/>
                <a:gd name="connsiteY3158" fmla="*/ 481332 h 6367455"/>
                <a:gd name="connsiteX3159" fmla="*/ 3300548 w 6891715"/>
                <a:gd name="connsiteY3159" fmla="*/ 488588 h 6367455"/>
                <a:gd name="connsiteX3160" fmla="*/ 3308782 w 6891715"/>
                <a:gd name="connsiteY3160" fmla="*/ 480070 h 6367455"/>
                <a:gd name="connsiteX3161" fmla="*/ 3286614 w 6891715"/>
                <a:gd name="connsiteY3161" fmla="*/ 469975 h 6367455"/>
                <a:gd name="connsiteX3162" fmla="*/ 3288831 w 6891715"/>
                <a:gd name="connsiteY3162" fmla="*/ 456093 h 6367455"/>
                <a:gd name="connsiteX3163" fmla="*/ 3310999 w 6891715"/>
                <a:gd name="connsiteY3163" fmla="*/ 462088 h 6367455"/>
                <a:gd name="connsiteX3164" fmla="*/ 3435951 w 6891715"/>
                <a:gd name="connsiteY3164" fmla="*/ 361951 h 6367455"/>
                <a:gd name="connsiteX3165" fmla="*/ 3459129 w 6891715"/>
                <a:gd name="connsiteY3165" fmla="*/ 379352 h 6367455"/>
                <a:gd name="connsiteX3166" fmla="*/ 3458494 w 6891715"/>
                <a:gd name="connsiteY3166" fmla="*/ 393274 h 6367455"/>
                <a:gd name="connsiteX3167" fmla="*/ 3438491 w 6891715"/>
                <a:gd name="connsiteY3167" fmla="*/ 404980 h 6367455"/>
                <a:gd name="connsiteX3168" fmla="*/ 3440714 w 6891715"/>
                <a:gd name="connsiteY3168" fmla="*/ 424913 h 6367455"/>
                <a:gd name="connsiteX3169" fmla="*/ 3394358 w 6891715"/>
                <a:gd name="connsiteY3169" fmla="*/ 452439 h 6367455"/>
                <a:gd name="connsiteX3170" fmla="*/ 3382928 w 6891715"/>
                <a:gd name="connsiteY3170" fmla="*/ 442314 h 6367455"/>
                <a:gd name="connsiteX3171" fmla="*/ 3371816 w 6891715"/>
                <a:gd name="connsiteY3171" fmla="*/ 427444 h 6367455"/>
                <a:gd name="connsiteX3172" fmla="*/ 3393088 w 6891715"/>
                <a:gd name="connsiteY3172" fmla="*/ 427444 h 6367455"/>
                <a:gd name="connsiteX3173" fmla="*/ 3385468 w 6891715"/>
                <a:gd name="connsiteY3173" fmla="*/ 404031 h 6367455"/>
                <a:gd name="connsiteX3174" fmla="*/ 3411821 w 6891715"/>
                <a:gd name="connsiteY3174" fmla="*/ 400867 h 6367455"/>
                <a:gd name="connsiteX3175" fmla="*/ 3418171 w 6891715"/>
                <a:gd name="connsiteY3175" fmla="*/ 384098 h 6367455"/>
                <a:gd name="connsiteX3176" fmla="*/ 3424521 w 6891715"/>
                <a:gd name="connsiteY3176" fmla="*/ 395805 h 6367455"/>
                <a:gd name="connsiteX3177" fmla="*/ 3429919 w 6891715"/>
                <a:gd name="connsiteY3177" fmla="*/ 395488 h 6367455"/>
                <a:gd name="connsiteX3178" fmla="*/ 3424521 w 6891715"/>
                <a:gd name="connsiteY3178" fmla="*/ 373657 h 6367455"/>
                <a:gd name="connsiteX3179" fmla="*/ 3528661 w 6891715"/>
                <a:gd name="connsiteY3179" fmla="*/ 334961 h 6367455"/>
                <a:gd name="connsiteX3180" fmla="*/ 3536916 w 6891715"/>
                <a:gd name="connsiteY3180" fmla="*/ 337252 h 6367455"/>
                <a:gd name="connsiteX3181" fmla="*/ 3529613 w 6891715"/>
                <a:gd name="connsiteY3181" fmla="*/ 364093 h 6367455"/>
                <a:gd name="connsiteX3182" fmla="*/ 3509928 w 6891715"/>
                <a:gd name="connsiteY3182" fmla="*/ 366711 h 6367455"/>
                <a:gd name="connsiteX3183" fmla="*/ 3505166 w 6891715"/>
                <a:gd name="connsiteY3183" fmla="*/ 354600 h 6367455"/>
                <a:gd name="connsiteX3184" fmla="*/ 3523263 w 6891715"/>
                <a:gd name="connsiteY3184" fmla="*/ 347072 h 6367455"/>
                <a:gd name="connsiteX3185" fmla="*/ 4276189 w 6891715"/>
                <a:gd name="connsiteY3185" fmla="*/ 308170 h 6367455"/>
                <a:gd name="connsiteX3186" fmla="*/ 4271925 w 6891715"/>
                <a:gd name="connsiteY3186" fmla="*/ 310848 h 6367455"/>
                <a:gd name="connsiteX3187" fmla="*/ 4272040 w 6891715"/>
                <a:gd name="connsiteY3187" fmla="*/ 311192 h 6367455"/>
                <a:gd name="connsiteX3188" fmla="*/ 3488655 w 6891715"/>
                <a:gd name="connsiteY3188" fmla="*/ 279400 h 6367455"/>
                <a:gd name="connsiteX3189" fmla="*/ 3501355 w 6891715"/>
                <a:gd name="connsiteY3189" fmla="*/ 287882 h 6367455"/>
                <a:gd name="connsiteX3190" fmla="*/ 3495958 w 6891715"/>
                <a:gd name="connsiteY3190" fmla="*/ 298248 h 6367455"/>
                <a:gd name="connsiteX3191" fmla="*/ 3498180 w 6891715"/>
                <a:gd name="connsiteY3191" fmla="*/ 309557 h 6367455"/>
                <a:gd name="connsiteX3192" fmla="*/ 3516278 w 6891715"/>
                <a:gd name="connsiteY3192" fmla="*/ 322123 h 6367455"/>
                <a:gd name="connsiteX3193" fmla="*/ 3497545 w 6891715"/>
                <a:gd name="connsiteY3193" fmla="*/ 345054 h 6367455"/>
                <a:gd name="connsiteX3194" fmla="*/ 3490560 w 6891715"/>
                <a:gd name="connsiteY3194" fmla="*/ 364845 h 6367455"/>
                <a:gd name="connsiteX3195" fmla="*/ 3473415 w 6891715"/>
                <a:gd name="connsiteY3195" fmla="*/ 368300 h 6367455"/>
                <a:gd name="connsiteX3196" fmla="*/ 3448015 w 6891715"/>
                <a:gd name="connsiteY3196" fmla="*/ 342541 h 6367455"/>
                <a:gd name="connsiteX3197" fmla="*/ 3445475 w 6891715"/>
                <a:gd name="connsiteY3197" fmla="*/ 316468 h 6367455"/>
                <a:gd name="connsiteX3198" fmla="*/ 3433728 w 6891715"/>
                <a:gd name="connsiteY3198" fmla="*/ 314269 h 6367455"/>
                <a:gd name="connsiteX3199" fmla="*/ 3433728 w 6891715"/>
                <a:gd name="connsiteY3199" fmla="*/ 302960 h 6367455"/>
                <a:gd name="connsiteX3200" fmla="*/ 3438808 w 6891715"/>
                <a:gd name="connsiteY3200" fmla="*/ 289138 h 6367455"/>
                <a:gd name="connsiteX3201" fmla="*/ 3454683 w 6891715"/>
                <a:gd name="connsiteY3201" fmla="*/ 296678 h 6367455"/>
                <a:gd name="connsiteX3202" fmla="*/ 3479130 w 6891715"/>
                <a:gd name="connsiteY3202" fmla="*/ 296364 h 6367455"/>
                <a:gd name="connsiteX3203" fmla="*/ 3466748 w 6891715"/>
                <a:gd name="connsiteY3203" fmla="*/ 317096 h 6367455"/>
                <a:gd name="connsiteX3204" fmla="*/ 3478495 w 6891715"/>
                <a:gd name="connsiteY3204" fmla="*/ 340028 h 6367455"/>
                <a:gd name="connsiteX3205" fmla="*/ 3478495 w 6891715"/>
                <a:gd name="connsiteY3205" fmla="*/ 328719 h 6367455"/>
                <a:gd name="connsiteX3206" fmla="*/ 3494053 w 6891715"/>
                <a:gd name="connsiteY3206" fmla="*/ 309557 h 6367455"/>
                <a:gd name="connsiteX3207" fmla="*/ 3621053 w 6891715"/>
                <a:gd name="connsiteY3207" fmla="*/ 250824 h 6367455"/>
                <a:gd name="connsiteX3208" fmla="*/ 3633753 w 6891715"/>
                <a:gd name="connsiteY3208" fmla="*/ 259353 h 6367455"/>
                <a:gd name="connsiteX3209" fmla="*/ 3618195 w 6891715"/>
                <a:gd name="connsiteY3209" fmla="*/ 280201 h 6367455"/>
                <a:gd name="connsiteX3210" fmla="*/ 3627720 w 6891715"/>
                <a:gd name="connsiteY3210" fmla="*/ 304208 h 6367455"/>
                <a:gd name="connsiteX3211" fmla="*/ 3615973 w 6891715"/>
                <a:gd name="connsiteY3211" fmla="*/ 312737 h 6367455"/>
                <a:gd name="connsiteX3212" fmla="*/ 3601050 w 6891715"/>
                <a:gd name="connsiteY3212" fmla="*/ 303577 h 6367455"/>
                <a:gd name="connsiteX3213" fmla="*/ 3603273 w 6891715"/>
                <a:gd name="connsiteY3213" fmla="*/ 292837 h 6367455"/>
                <a:gd name="connsiteX3214" fmla="*/ 3595653 w 6891715"/>
                <a:gd name="connsiteY3214" fmla="*/ 274199 h 6367455"/>
                <a:gd name="connsiteX3215" fmla="*/ 3604860 w 6891715"/>
                <a:gd name="connsiteY3215" fmla="*/ 268830 h 6367455"/>
                <a:gd name="connsiteX3216" fmla="*/ 3610258 w 6891715"/>
                <a:gd name="connsiteY3216" fmla="*/ 258405 h 6367455"/>
                <a:gd name="connsiteX3217" fmla="*/ 3463697 w 6891715"/>
                <a:gd name="connsiteY3217" fmla="*/ 247649 h 6367455"/>
                <a:gd name="connsiteX3218" fmla="*/ 3468654 w 6891715"/>
                <a:gd name="connsiteY3218" fmla="*/ 252812 h 6367455"/>
                <a:gd name="connsiteX3219" fmla="*/ 3466904 w 6891715"/>
                <a:gd name="connsiteY3219" fmla="*/ 273140 h 6367455"/>
                <a:gd name="connsiteX3220" fmla="*/ 3463988 w 6891715"/>
                <a:gd name="connsiteY3220" fmla="*/ 287337 h 6367455"/>
                <a:gd name="connsiteX3221" fmla="*/ 3454366 w 6891715"/>
                <a:gd name="connsiteY3221" fmla="*/ 273140 h 6367455"/>
                <a:gd name="connsiteX3222" fmla="*/ 3514243 w 6891715"/>
                <a:gd name="connsiteY3222" fmla="*/ 244475 h 6367455"/>
                <a:gd name="connsiteX3223" fmla="*/ 3523940 w 6891715"/>
                <a:gd name="connsiteY3223" fmla="*/ 256388 h 6367455"/>
                <a:gd name="connsiteX3224" fmla="*/ 3525232 w 6891715"/>
                <a:gd name="connsiteY3224" fmla="*/ 268946 h 6367455"/>
                <a:gd name="connsiteX3225" fmla="*/ 3543655 w 6891715"/>
                <a:gd name="connsiteY3225" fmla="*/ 271200 h 6367455"/>
                <a:gd name="connsiteX3226" fmla="*/ 3546887 w 6891715"/>
                <a:gd name="connsiteY3226" fmla="*/ 284080 h 6367455"/>
                <a:gd name="connsiteX3227" fmla="*/ 3557553 w 6891715"/>
                <a:gd name="connsiteY3227" fmla="*/ 287944 h 6367455"/>
                <a:gd name="connsiteX3228" fmla="*/ 3554644 w 6891715"/>
                <a:gd name="connsiteY3228" fmla="*/ 304044 h 6367455"/>
                <a:gd name="connsiteX3229" fmla="*/ 3540746 w 6891715"/>
                <a:gd name="connsiteY3229" fmla="*/ 312737 h 6367455"/>
                <a:gd name="connsiteX3230" fmla="*/ 3524586 w 6891715"/>
                <a:gd name="connsiteY3230" fmla="*/ 294706 h 6367455"/>
                <a:gd name="connsiteX3231" fmla="*/ 3514890 w 6891715"/>
                <a:gd name="connsiteY3231" fmla="*/ 285046 h 6367455"/>
                <a:gd name="connsiteX3232" fmla="*/ 3517476 w 6891715"/>
                <a:gd name="connsiteY3232" fmla="*/ 269268 h 6367455"/>
                <a:gd name="connsiteX3233" fmla="*/ 3503578 w 6891715"/>
                <a:gd name="connsiteY3233" fmla="*/ 253168 h 6367455"/>
                <a:gd name="connsiteX3234" fmla="*/ 3570253 w 6891715"/>
                <a:gd name="connsiteY3234" fmla="*/ 234949 h 6367455"/>
                <a:gd name="connsiteX3235" fmla="*/ 3579778 w 6891715"/>
                <a:gd name="connsiteY3235" fmla="*/ 251203 h 6367455"/>
                <a:gd name="connsiteX3236" fmla="*/ 3571205 w 6891715"/>
                <a:gd name="connsiteY3236" fmla="*/ 257174 h 6367455"/>
                <a:gd name="connsiteX3237" fmla="*/ 3563903 w 6891715"/>
                <a:gd name="connsiteY3237" fmla="*/ 249213 h 6367455"/>
                <a:gd name="connsiteX3238" fmla="*/ 3564855 w 6891715"/>
                <a:gd name="connsiteY3238" fmla="*/ 239261 h 6367455"/>
                <a:gd name="connsiteX3239" fmla="*/ 3805219 w 6891715"/>
                <a:gd name="connsiteY3239" fmla="*/ 211137 h 6367455"/>
                <a:gd name="connsiteX3240" fmla="*/ 3835518 w 6891715"/>
                <a:gd name="connsiteY3240" fmla="*/ 224790 h 6367455"/>
                <a:gd name="connsiteX3241" fmla="*/ 3846478 w 6891715"/>
                <a:gd name="connsiteY3241" fmla="*/ 244792 h 6367455"/>
                <a:gd name="connsiteX3242" fmla="*/ 3843254 w 6891715"/>
                <a:gd name="connsiteY3242" fmla="*/ 252412 h 6367455"/>
                <a:gd name="connsiteX3243" fmla="*/ 3818435 w 6891715"/>
                <a:gd name="connsiteY3243" fmla="*/ 250190 h 6367455"/>
                <a:gd name="connsiteX3244" fmla="*/ 3782978 w 6891715"/>
                <a:gd name="connsiteY3244" fmla="*/ 229552 h 6367455"/>
                <a:gd name="connsiteX3245" fmla="*/ 3716499 w 6891715"/>
                <a:gd name="connsiteY3245" fmla="*/ 206375 h 6367455"/>
                <a:gd name="connsiteX3246" fmla="*/ 3732178 w 6891715"/>
                <a:gd name="connsiteY3246" fmla="*/ 217487 h 6367455"/>
                <a:gd name="connsiteX3247" fmla="*/ 3721516 w 6891715"/>
                <a:gd name="connsiteY3247" fmla="*/ 233363 h 6367455"/>
                <a:gd name="connsiteX3248" fmla="*/ 3706778 w 6891715"/>
                <a:gd name="connsiteY3248" fmla="*/ 208280 h 6367455"/>
                <a:gd name="connsiteX3249" fmla="*/ 3892555 w 6891715"/>
                <a:gd name="connsiteY3249" fmla="*/ 152400 h 6367455"/>
                <a:gd name="connsiteX3250" fmla="*/ 3891607 w 6891715"/>
                <a:gd name="connsiteY3250" fmla="*/ 170764 h 6367455"/>
                <a:gd name="connsiteX3251" fmla="*/ 3900454 w 6891715"/>
                <a:gd name="connsiteY3251" fmla="*/ 183652 h 6367455"/>
                <a:gd name="connsiteX3252" fmla="*/ 3893187 w 6891715"/>
                <a:gd name="connsiteY3252" fmla="*/ 195573 h 6367455"/>
                <a:gd name="connsiteX3253" fmla="*/ 3880232 w 6891715"/>
                <a:gd name="connsiteY3253" fmla="*/ 211682 h 6367455"/>
                <a:gd name="connsiteX3254" fmla="*/ 3858431 w 6891715"/>
                <a:gd name="connsiteY3254" fmla="*/ 239713 h 6367455"/>
                <a:gd name="connsiteX3255" fmla="*/ 3847056 w 6891715"/>
                <a:gd name="connsiteY3255" fmla="*/ 236491 h 6367455"/>
                <a:gd name="connsiteX3256" fmla="*/ 3847056 w 6891715"/>
                <a:gd name="connsiteY3256" fmla="*/ 209749 h 6367455"/>
                <a:gd name="connsiteX3257" fmla="*/ 3835366 w 6891715"/>
                <a:gd name="connsiteY3257" fmla="*/ 197184 h 6367455"/>
                <a:gd name="connsiteX3258" fmla="*/ 3845477 w 6891715"/>
                <a:gd name="connsiteY3258" fmla="*/ 175597 h 6367455"/>
                <a:gd name="connsiteX3259" fmla="*/ 3859379 w 6891715"/>
                <a:gd name="connsiteY3259" fmla="*/ 186230 h 6367455"/>
                <a:gd name="connsiteX3260" fmla="*/ 3862538 w 6891715"/>
                <a:gd name="connsiteY3260" fmla="*/ 172376 h 6367455"/>
                <a:gd name="connsiteX3261" fmla="*/ 3883076 w 6891715"/>
                <a:gd name="connsiteY3261" fmla="*/ 158199 h 6367455"/>
                <a:gd name="connsiteX3262" fmla="*/ 3911566 w 6891715"/>
                <a:gd name="connsiteY3262" fmla="*/ 117476 h 6367455"/>
                <a:gd name="connsiteX3263" fmla="*/ 3927580 w 6891715"/>
                <a:gd name="connsiteY3263" fmla="*/ 122238 h 6367455"/>
                <a:gd name="connsiteX3264" fmla="*/ 3940141 w 6891715"/>
                <a:gd name="connsiteY3264" fmla="*/ 148591 h 6367455"/>
                <a:gd name="connsiteX3265" fmla="*/ 3932918 w 6891715"/>
                <a:gd name="connsiteY3265" fmla="*/ 162243 h 6367455"/>
                <a:gd name="connsiteX3266" fmla="*/ 3918474 w 6891715"/>
                <a:gd name="connsiteY3266" fmla="*/ 169864 h 6367455"/>
                <a:gd name="connsiteX3267" fmla="*/ 3912822 w 6891715"/>
                <a:gd name="connsiteY3267" fmla="*/ 142558 h 6367455"/>
                <a:gd name="connsiteX3268" fmla="*/ 3911566 w 6891715"/>
                <a:gd name="connsiteY3268" fmla="*/ 117476 h 6367455"/>
                <a:gd name="connsiteX3269" fmla="*/ 3882623 w 6891715"/>
                <a:gd name="connsiteY3269" fmla="*/ 82550 h 6367455"/>
                <a:gd name="connsiteX3270" fmla="*/ 3889341 w 6891715"/>
                <a:gd name="connsiteY3270" fmla="*/ 101343 h 6367455"/>
                <a:gd name="connsiteX3271" fmla="*/ 3872388 w 6891715"/>
                <a:gd name="connsiteY3271" fmla="*/ 111216 h 6367455"/>
                <a:gd name="connsiteX3272" fmla="*/ 3852236 w 6891715"/>
                <a:gd name="connsiteY3272" fmla="*/ 124912 h 6367455"/>
                <a:gd name="connsiteX3273" fmla="*/ 3842640 w 6891715"/>
                <a:gd name="connsiteY3273" fmla="*/ 147527 h 6367455"/>
                <a:gd name="connsiteX3274" fmla="*/ 3811932 w 6891715"/>
                <a:gd name="connsiteY3274" fmla="*/ 167593 h 6367455"/>
                <a:gd name="connsiteX3275" fmla="*/ 3800417 w 6891715"/>
                <a:gd name="connsiteY3275" fmla="*/ 182563 h 6367455"/>
                <a:gd name="connsiteX3276" fmla="*/ 3792740 w 6891715"/>
                <a:gd name="connsiteY3276" fmla="*/ 163771 h 6367455"/>
                <a:gd name="connsiteX3277" fmla="*/ 3782184 w 6891715"/>
                <a:gd name="connsiteY3277" fmla="*/ 174282 h 6367455"/>
                <a:gd name="connsiteX3278" fmla="*/ 3762352 w 6891715"/>
                <a:gd name="connsiteY3278" fmla="*/ 178741 h 6367455"/>
                <a:gd name="connsiteX3279" fmla="*/ 3763951 w 6891715"/>
                <a:gd name="connsiteY3279" fmla="*/ 163771 h 6367455"/>
                <a:gd name="connsiteX3280" fmla="*/ 3760753 w 6891715"/>
                <a:gd name="connsiteY3280" fmla="*/ 144979 h 6367455"/>
                <a:gd name="connsiteX3281" fmla="*/ 3783783 w 6891715"/>
                <a:gd name="connsiteY3281" fmla="*/ 138290 h 6367455"/>
                <a:gd name="connsiteX3282" fmla="*/ 3794659 w 6891715"/>
                <a:gd name="connsiteY3282" fmla="*/ 121409 h 6367455"/>
                <a:gd name="connsiteX3283" fmla="*/ 3808413 w 6891715"/>
                <a:gd name="connsiteY3283" fmla="*/ 128735 h 6367455"/>
                <a:gd name="connsiteX3284" fmla="*/ 3806494 w 6891715"/>
                <a:gd name="connsiteY3284" fmla="*/ 142431 h 6367455"/>
                <a:gd name="connsiteX3285" fmla="*/ 3826646 w 6891715"/>
                <a:gd name="connsiteY3285" fmla="*/ 134468 h 6367455"/>
                <a:gd name="connsiteX3286" fmla="*/ 3823447 w 6891715"/>
                <a:gd name="connsiteY3286" fmla="*/ 118861 h 6367455"/>
                <a:gd name="connsiteX3287" fmla="*/ 3858313 w 6891715"/>
                <a:gd name="connsiteY3287" fmla="*/ 100706 h 6367455"/>
                <a:gd name="connsiteX3288" fmla="*/ 3867909 w 6891715"/>
                <a:gd name="connsiteY3288" fmla="*/ 104846 h 6367455"/>
                <a:gd name="connsiteX3289" fmla="*/ 3873987 w 6891715"/>
                <a:gd name="connsiteY3289" fmla="*/ 88921 h 6367455"/>
                <a:gd name="connsiteX3290" fmla="*/ 3954178 w 6891715"/>
                <a:gd name="connsiteY3290" fmla="*/ 46037 h 6367455"/>
                <a:gd name="connsiteX3291" fmla="*/ 3965541 w 6891715"/>
                <a:gd name="connsiteY3291" fmla="*/ 53654 h 6367455"/>
                <a:gd name="connsiteX3292" fmla="*/ 3964204 w 6891715"/>
                <a:gd name="connsiteY3292" fmla="*/ 74067 h 6367455"/>
                <a:gd name="connsiteX3293" fmla="*/ 3953175 w 6891715"/>
                <a:gd name="connsiteY3293" fmla="*/ 76200 h 6367455"/>
                <a:gd name="connsiteX3294" fmla="*/ 3955514 w 6891715"/>
                <a:gd name="connsiteY3294" fmla="*/ 67974 h 6367455"/>
                <a:gd name="connsiteX3295" fmla="*/ 3946491 w 6891715"/>
                <a:gd name="connsiteY3295" fmla="*/ 64318 h 6367455"/>
                <a:gd name="connsiteX3296" fmla="*/ 4240178 w 6891715"/>
                <a:gd name="connsiteY3296" fmla="*/ 42862 h 6367455"/>
                <a:gd name="connsiteX3297" fmla="*/ 4253469 w 6891715"/>
                <a:gd name="connsiteY3297" fmla="*/ 43488 h 6367455"/>
                <a:gd name="connsiteX3298" fmla="*/ 4254466 w 6891715"/>
                <a:gd name="connsiteY3298" fmla="*/ 63500 h 6367455"/>
                <a:gd name="connsiteX3299" fmla="*/ 4283567 w 6891715"/>
                <a:gd name="connsiteY3299" fmla="*/ 2124 h 6367455"/>
                <a:gd name="connsiteX3300" fmla="*/ 4289750 w 6891715"/>
                <a:gd name="connsiteY3300" fmla="*/ 3880 h 6367455"/>
                <a:gd name="connsiteX3301" fmla="*/ 4307921 w 6891715"/>
                <a:gd name="connsiteY3301" fmla="*/ 26351 h 6367455"/>
                <a:gd name="connsiteX3302" fmla="*/ 4311095 w 6891715"/>
                <a:gd name="connsiteY3302" fmla="*/ 16826 h 6367455"/>
                <a:gd name="connsiteX3303" fmla="*/ 4314150 w 6891715"/>
                <a:gd name="connsiteY3303" fmla="*/ 10809 h 6367455"/>
                <a:gd name="connsiteX3304" fmla="*/ 4334458 w 6891715"/>
                <a:gd name="connsiteY3304" fmla="*/ 16576 h 6367455"/>
                <a:gd name="connsiteX3305" fmla="*/ 4344797 w 6891715"/>
                <a:gd name="connsiteY3305" fmla="*/ 20074 h 6367455"/>
                <a:gd name="connsiteX3306" fmla="*/ 4331090 w 6891715"/>
                <a:gd name="connsiteY3306" fmla="*/ 40956 h 6367455"/>
                <a:gd name="connsiteX3307" fmla="*/ 4363145 w 6891715"/>
                <a:gd name="connsiteY3307" fmla="*/ 29208 h 6367455"/>
                <a:gd name="connsiteX3308" fmla="*/ 4366319 w 6891715"/>
                <a:gd name="connsiteY3308" fmla="*/ 54291 h 6367455"/>
                <a:gd name="connsiteX3309" fmla="*/ 4331407 w 6891715"/>
                <a:gd name="connsiteY3309" fmla="*/ 89533 h 6367455"/>
                <a:gd name="connsiteX3310" fmla="*/ 4304430 w 6891715"/>
                <a:gd name="connsiteY3310" fmla="*/ 84453 h 6367455"/>
                <a:gd name="connsiteX3311" fmla="*/ 4322203 w 6891715"/>
                <a:gd name="connsiteY3311" fmla="*/ 103186 h 6367455"/>
                <a:gd name="connsiteX3312" fmla="*/ 4318077 w 6891715"/>
                <a:gd name="connsiteY3312" fmla="*/ 112711 h 6367455"/>
                <a:gd name="connsiteX3313" fmla="*/ 4296178 w 6891715"/>
                <a:gd name="connsiteY3313" fmla="*/ 128586 h 6367455"/>
                <a:gd name="connsiteX3314" fmla="*/ 4289830 w 6891715"/>
                <a:gd name="connsiteY3314" fmla="*/ 141603 h 6367455"/>
                <a:gd name="connsiteX3315" fmla="*/ 4330772 w 6891715"/>
                <a:gd name="connsiteY3315" fmla="*/ 120331 h 6367455"/>
                <a:gd name="connsiteX3316" fmla="*/ 4344737 w 6891715"/>
                <a:gd name="connsiteY3316" fmla="*/ 116838 h 6367455"/>
                <a:gd name="connsiteX3317" fmla="*/ 4334263 w 6891715"/>
                <a:gd name="connsiteY3317" fmla="*/ 162241 h 6367455"/>
                <a:gd name="connsiteX3318" fmla="*/ 4311412 w 6891715"/>
                <a:gd name="connsiteY3318" fmla="*/ 184466 h 6367455"/>
                <a:gd name="connsiteX3319" fmla="*/ 4315538 w 6891715"/>
                <a:gd name="connsiteY3319" fmla="*/ 192086 h 6367455"/>
                <a:gd name="connsiteX3320" fmla="*/ 4331407 w 6891715"/>
                <a:gd name="connsiteY3320" fmla="*/ 180338 h 6367455"/>
                <a:gd name="connsiteX3321" fmla="*/ 4337755 w 6891715"/>
                <a:gd name="connsiteY3321" fmla="*/ 183196 h 6367455"/>
                <a:gd name="connsiteX3322" fmla="*/ 4336168 w 6891715"/>
                <a:gd name="connsiteY3322" fmla="*/ 219391 h 6367455"/>
                <a:gd name="connsiteX3323" fmla="*/ 4318712 w 6891715"/>
                <a:gd name="connsiteY3323" fmla="*/ 285748 h 6367455"/>
                <a:gd name="connsiteX3324" fmla="*/ 4278405 w 6891715"/>
                <a:gd name="connsiteY3324" fmla="*/ 298766 h 6367455"/>
                <a:gd name="connsiteX3325" fmla="*/ 4304430 w 6891715"/>
                <a:gd name="connsiteY3325" fmla="*/ 295591 h 6367455"/>
                <a:gd name="connsiteX3326" fmla="*/ 4326329 w 6891715"/>
                <a:gd name="connsiteY3326" fmla="*/ 288606 h 6367455"/>
                <a:gd name="connsiteX3327" fmla="*/ 4333946 w 6891715"/>
                <a:gd name="connsiteY3327" fmla="*/ 251458 h 6367455"/>
                <a:gd name="connsiteX3328" fmla="*/ 4359654 w 6891715"/>
                <a:gd name="connsiteY3328" fmla="*/ 182561 h 6367455"/>
                <a:gd name="connsiteX3329" fmla="*/ 4377109 w 6891715"/>
                <a:gd name="connsiteY3329" fmla="*/ 186053 h 6367455"/>
                <a:gd name="connsiteX3330" fmla="*/ 4357749 w 6891715"/>
                <a:gd name="connsiteY3330" fmla="*/ 157796 h 6367455"/>
                <a:gd name="connsiteX3331" fmla="*/ 4379331 w 6891715"/>
                <a:gd name="connsiteY3331" fmla="*/ 98741 h 6367455"/>
                <a:gd name="connsiteX3332" fmla="*/ 4394248 w 6891715"/>
                <a:gd name="connsiteY3332" fmla="*/ 92391 h 6367455"/>
                <a:gd name="connsiteX3333" fmla="*/ 4394883 w 6891715"/>
                <a:gd name="connsiteY3333" fmla="*/ 62546 h 6367455"/>
                <a:gd name="connsiteX3334" fmla="*/ 4419321 w 6891715"/>
                <a:gd name="connsiteY3334" fmla="*/ 81278 h 6367455"/>
                <a:gd name="connsiteX3335" fmla="*/ 4435189 w 6891715"/>
                <a:gd name="connsiteY3335" fmla="*/ 79056 h 6367455"/>
                <a:gd name="connsiteX3336" fmla="*/ 4449154 w 6891715"/>
                <a:gd name="connsiteY3336" fmla="*/ 100011 h 6367455"/>
                <a:gd name="connsiteX3337" fmla="*/ 4437729 w 6891715"/>
                <a:gd name="connsiteY3337" fmla="*/ 117156 h 6367455"/>
                <a:gd name="connsiteX3338" fmla="*/ 4451376 w 6891715"/>
                <a:gd name="connsiteY3338" fmla="*/ 126681 h 6367455"/>
                <a:gd name="connsiteX3339" fmla="*/ 4458675 w 6891715"/>
                <a:gd name="connsiteY3339" fmla="*/ 120013 h 6367455"/>
                <a:gd name="connsiteX3340" fmla="*/ 4482161 w 6891715"/>
                <a:gd name="connsiteY3340" fmla="*/ 111441 h 6367455"/>
                <a:gd name="connsiteX3341" fmla="*/ 4488509 w 6891715"/>
                <a:gd name="connsiteY3341" fmla="*/ 142873 h 6367455"/>
                <a:gd name="connsiteX3342" fmla="*/ 4505647 w 6891715"/>
                <a:gd name="connsiteY3342" fmla="*/ 127951 h 6367455"/>
                <a:gd name="connsiteX3343" fmla="*/ 4506282 w 6891715"/>
                <a:gd name="connsiteY3343" fmla="*/ 111123 h 6367455"/>
                <a:gd name="connsiteX3344" fmla="*/ 4521516 w 6891715"/>
                <a:gd name="connsiteY3344" fmla="*/ 136523 h 6367455"/>
                <a:gd name="connsiteX3345" fmla="*/ 4540559 w 6891715"/>
                <a:gd name="connsiteY3345" fmla="*/ 139381 h 6367455"/>
                <a:gd name="connsiteX3346" fmla="*/ 4539607 w 6891715"/>
                <a:gd name="connsiteY3346" fmla="*/ 149858 h 6367455"/>
                <a:gd name="connsiteX3347" fmla="*/ 4514217 w 6891715"/>
                <a:gd name="connsiteY3347" fmla="*/ 161606 h 6367455"/>
                <a:gd name="connsiteX3348" fmla="*/ 4529133 w 6891715"/>
                <a:gd name="connsiteY3348" fmla="*/ 173353 h 6367455"/>
                <a:gd name="connsiteX3349" fmla="*/ 4551032 w 6891715"/>
                <a:gd name="connsiteY3349" fmla="*/ 160336 h 6367455"/>
                <a:gd name="connsiteX3350" fmla="*/ 4578644 w 6891715"/>
                <a:gd name="connsiteY3350" fmla="*/ 163511 h 6367455"/>
                <a:gd name="connsiteX3351" fmla="*/ 4584357 w 6891715"/>
                <a:gd name="connsiteY3351" fmla="*/ 186371 h 6367455"/>
                <a:gd name="connsiteX3352" fmla="*/ 4600226 w 6891715"/>
                <a:gd name="connsiteY3352" fmla="*/ 183196 h 6367455"/>
                <a:gd name="connsiteX3353" fmla="*/ 4606891 w 6891715"/>
                <a:gd name="connsiteY3353" fmla="*/ 226376 h 6367455"/>
                <a:gd name="connsiteX3354" fmla="*/ 4574201 w 6891715"/>
                <a:gd name="connsiteY3354" fmla="*/ 233678 h 6367455"/>
                <a:gd name="connsiteX3355" fmla="*/ 4536116 w 6891715"/>
                <a:gd name="connsiteY3355" fmla="*/ 270826 h 6367455"/>
                <a:gd name="connsiteX3356" fmla="*/ 4517390 w 6891715"/>
                <a:gd name="connsiteY3356" fmla="*/ 274318 h 6367455"/>
                <a:gd name="connsiteX3357" fmla="*/ 4494222 w 6891715"/>
                <a:gd name="connsiteY3357" fmla="*/ 287336 h 6367455"/>
                <a:gd name="connsiteX3358" fmla="*/ 4451693 w 6891715"/>
                <a:gd name="connsiteY3358" fmla="*/ 276223 h 6367455"/>
                <a:gd name="connsiteX3359" fmla="*/ 4412656 w 6891715"/>
                <a:gd name="connsiteY3359" fmla="*/ 272413 h 6367455"/>
                <a:gd name="connsiteX3360" fmla="*/ 4376475 w 6891715"/>
                <a:gd name="connsiteY3360" fmla="*/ 260031 h 6367455"/>
                <a:gd name="connsiteX3361" fmla="*/ 4383140 w 6891715"/>
                <a:gd name="connsiteY3361" fmla="*/ 276541 h 6367455"/>
                <a:gd name="connsiteX3362" fmla="*/ 4374570 w 6891715"/>
                <a:gd name="connsiteY3362" fmla="*/ 288288 h 6367455"/>
                <a:gd name="connsiteX3363" fmla="*/ 4402182 w 6891715"/>
                <a:gd name="connsiteY3363" fmla="*/ 287336 h 6367455"/>
                <a:gd name="connsiteX3364" fmla="*/ 4435189 w 6891715"/>
                <a:gd name="connsiteY3364" fmla="*/ 298131 h 6367455"/>
                <a:gd name="connsiteX3365" fmla="*/ 4464706 w 6891715"/>
                <a:gd name="connsiteY3365" fmla="*/ 321308 h 6367455"/>
                <a:gd name="connsiteX3366" fmla="*/ 4459945 w 6891715"/>
                <a:gd name="connsiteY3366" fmla="*/ 338135 h 6367455"/>
                <a:gd name="connsiteX3367" fmla="*/ 4498665 w 6891715"/>
                <a:gd name="connsiteY3367" fmla="*/ 340040 h 6367455"/>
                <a:gd name="connsiteX3368" fmla="*/ 4507552 w 6891715"/>
                <a:gd name="connsiteY3368" fmla="*/ 363853 h 6367455"/>
                <a:gd name="connsiteX3369" fmla="*/ 4491048 w 6891715"/>
                <a:gd name="connsiteY3369" fmla="*/ 379728 h 6367455"/>
                <a:gd name="connsiteX3370" fmla="*/ 4511043 w 6891715"/>
                <a:gd name="connsiteY3370" fmla="*/ 395920 h 6367455"/>
                <a:gd name="connsiteX3371" fmla="*/ 4513582 w 6891715"/>
                <a:gd name="connsiteY3371" fmla="*/ 424178 h 6367455"/>
                <a:gd name="connsiteX3372" fmla="*/ 4502474 w 6891715"/>
                <a:gd name="connsiteY3372" fmla="*/ 461325 h 6367455"/>
                <a:gd name="connsiteX3373" fmla="*/ 4444711 w 6891715"/>
                <a:gd name="connsiteY3373" fmla="*/ 494345 h 6367455"/>
                <a:gd name="connsiteX3374" fmla="*/ 4432650 w 6891715"/>
                <a:gd name="connsiteY3374" fmla="*/ 482915 h 6367455"/>
                <a:gd name="connsiteX3375" fmla="*/ 4441220 w 6891715"/>
                <a:gd name="connsiteY3375" fmla="*/ 501648 h 6367455"/>
                <a:gd name="connsiteX3376" fmla="*/ 4435824 w 6891715"/>
                <a:gd name="connsiteY3376" fmla="*/ 513078 h 6367455"/>
                <a:gd name="connsiteX3377" fmla="*/ 4445346 w 6891715"/>
                <a:gd name="connsiteY3377" fmla="*/ 501330 h 6367455"/>
                <a:gd name="connsiteX3378" fmla="*/ 4506917 w 6891715"/>
                <a:gd name="connsiteY3378" fmla="*/ 470533 h 6367455"/>
                <a:gd name="connsiteX3379" fmla="*/ 4524373 w 6891715"/>
                <a:gd name="connsiteY3379" fmla="*/ 436560 h 6367455"/>
                <a:gd name="connsiteX3380" fmla="*/ 4529133 w 6891715"/>
                <a:gd name="connsiteY3380" fmla="*/ 400683 h 6367455"/>
                <a:gd name="connsiteX3381" fmla="*/ 4549445 w 6891715"/>
                <a:gd name="connsiteY3381" fmla="*/ 412113 h 6367455"/>
                <a:gd name="connsiteX3382" fmla="*/ 4552302 w 6891715"/>
                <a:gd name="connsiteY3382" fmla="*/ 390205 h 6367455"/>
                <a:gd name="connsiteX3383" fmla="*/ 4541511 w 6891715"/>
                <a:gd name="connsiteY3383" fmla="*/ 379410 h 6367455"/>
                <a:gd name="connsiteX3384" fmla="*/ 4532942 w 6891715"/>
                <a:gd name="connsiteY3384" fmla="*/ 380680 h 6367455"/>
                <a:gd name="connsiteX3385" fmla="*/ 4534211 w 6891715"/>
                <a:gd name="connsiteY3385" fmla="*/ 355598 h 6367455"/>
                <a:gd name="connsiteX3386" fmla="*/ 4555476 w 6891715"/>
                <a:gd name="connsiteY3386" fmla="*/ 379410 h 6367455"/>
                <a:gd name="connsiteX3387" fmla="*/ 4577692 w 6891715"/>
                <a:gd name="connsiteY3387" fmla="*/ 375918 h 6367455"/>
                <a:gd name="connsiteX3388" fmla="*/ 4584992 w 6891715"/>
                <a:gd name="connsiteY3388" fmla="*/ 388618 h 6367455"/>
                <a:gd name="connsiteX3389" fmla="*/ 4585033 w 6891715"/>
                <a:gd name="connsiteY3389" fmla="*/ 388603 h 6367455"/>
                <a:gd name="connsiteX3390" fmla="*/ 4609485 w 6891715"/>
                <a:gd name="connsiteY3390" fmla="*/ 386381 h 6367455"/>
                <a:gd name="connsiteX3391" fmla="*/ 4641240 w 6891715"/>
                <a:gd name="connsiteY3391" fmla="*/ 393364 h 6367455"/>
                <a:gd name="connsiteX3392" fmla="*/ 4647591 w 6891715"/>
                <a:gd name="connsiteY3392" fmla="*/ 411458 h 6367455"/>
                <a:gd name="connsiteX3393" fmla="*/ 4631078 w 6891715"/>
                <a:gd name="connsiteY3393" fmla="*/ 429235 h 6367455"/>
                <a:gd name="connsiteX3394" fmla="*/ 4635207 w 6891715"/>
                <a:gd name="connsiteY3394" fmla="*/ 434631 h 6367455"/>
                <a:gd name="connsiteX3395" fmla="*/ 4660611 w 6891715"/>
                <a:gd name="connsiteY3395" fmla="*/ 409871 h 6367455"/>
                <a:gd name="connsiteX3396" fmla="*/ 4681570 w 6891715"/>
                <a:gd name="connsiteY3396" fmla="*/ 407649 h 6367455"/>
                <a:gd name="connsiteX3397" fmla="*/ 4669820 w 6891715"/>
                <a:gd name="connsiteY3397" fmla="*/ 397173 h 6367455"/>
                <a:gd name="connsiteX3398" fmla="*/ 4676171 w 6891715"/>
                <a:gd name="connsiteY3398" fmla="*/ 367969 h 6367455"/>
                <a:gd name="connsiteX3399" fmla="*/ 4692049 w 6891715"/>
                <a:gd name="connsiteY3399" fmla="*/ 374000 h 6367455"/>
                <a:gd name="connsiteX3400" fmla="*/ 4702211 w 6891715"/>
                <a:gd name="connsiteY3400" fmla="*/ 354002 h 6367455"/>
                <a:gd name="connsiteX3401" fmla="*/ 4694907 w 6891715"/>
                <a:gd name="connsiteY3401" fmla="*/ 338130 h 6367455"/>
                <a:gd name="connsiteX3402" fmla="*/ 4696495 w 6891715"/>
                <a:gd name="connsiteY3402" fmla="*/ 325432 h 6367455"/>
                <a:gd name="connsiteX3403" fmla="*/ 4741270 w 6891715"/>
                <a:gd name="connsiteY3403" fmla="*/ 344161 h 6367455"/>
                <a:gd name="connsiteX3404" fmla="*/ 4764769 w 6891715"/>
                <a:gd name="connsiteY3404" fmla="*/ 374318 h 6367455"/>
                <a:gd name="connsiteX3405" fmla="*/ 4780646 w 6891715"/>
                <a:gd name="connsiteY3405" fmla="*/ 374318 h 6367455"/>
                <a:gd name="connsiteX3406" fmla="*/ 4789220 w 6891715"/>
                <a:gd name="connsiteY3406" fmla="*/ 387968 h 6367455"/>
                <a:gd name="connsiteX3407" fmla="*/ 4804145 w 6891715"/>
                <a:gd name="connsiteY3407" fmla="*/ 387650 h 6367455"/>
                <a:gd name="connsiteX3408" fmla="*/ 4778106 w 6891715"/>
                <a:gd name="connsiteY3408" fmla="*/ 430187 h 6367455"/>
                <a:gd name="connsiteX3409" fmla="*/ 4739999 w 6891715"/>
                <a:gd name="connsiteY3409" fmla="*/ 424156 h 6367455"/>
                <a:gd name="connsiteX3410" fmla="*/ 4711102 w 6891715"/>
                <a:gd name="connsiteY3410" fmla="*/ 399078 h 6367455"/>
                <a:gd name="connsiteX3411" fmla="*/ 4693319 w 6891715"/>
                <a:gd name="connsiteY3411" fmla="*/ 422251 h 6367455"/>
                <a:gd name="connsiteX3412" fmla="*/ 4699670 w 6891715"/>
                <a:gd name="connsiteY3412" fmla="*/ 444472 h 6367455"/>
                <a:gd name="connsiteX3413" fmla="*/ 4717771 w 6891715"/>
                <a:gd name="connsiteY3413" fmla="*/ 429870 h 6367455"/>
                <a:gd name="connsiteX3414" fmla="*/ 4725392 w 6891715"/>
                <a:gd name="connsiteY3414" fmla="*/ 440028 h 6367455"/>
                <a:gd name="connsiteX3415" fmla="*/ 4739047 w 6891715"/>
                <a:gd name="connsiteY3415" fmla="*/ 444155 h 6367455"/>
                <a:gd name="connsiteX3416" fmla="*/ 4718088 w 6891715"/>
                <a:gd name="connsiteY3416" fmla="*/ 463201 h 6367455"/>
                <a:gd name="connsiteX3417" fmla="*/ 4727615 w 6891715"/>
                <a:gd name="connsiteY3417" fmla="*/ 474629 h 6367455"/>
                <a:gd name="connsiteX3418" fmla="*/ 4751749 w 6891715"/>
                <a:gd name="connsiteY3418" fmla="*/ 458757 h 6367455"/>
                <a:gd name="connsiteX3419" fmla="*/ 4799700 w 6891715"/>
                <a:gd name="connsiteY3419" fmla="*/ 462566 h 6367455"/>
                <a:gd name="connsiteX3420" fmla="*/ 4782869 w 6891715"/>
                <a:gd name="connsiteY3420" fmla="*/ 493358 h 6367455"/>
                <a:gd name="connsiteX3421" fmla="*/ 4787315 w 6891715"/>
                <a:gd name="connsiteY3421" fmla="*/ 502564 h 6367455"/>
                <a:gd name="connsiteX3422" fmla="*/ 4815577 w 6891715"/>
                <a:gd name="connsiteY3422" fmla="*/ 474946 h 6367455"/>
                <a:gd name="connsiteX3423" fmla="*/ 4817800 w 6891715"/>
                <a:gd name="connsiteY3423" fmla="*/ 502564 h 6367455"/>
                <a:gd name="connsiteX3424" fmla="*/ 4839076 w 6891715"/>
                <a:gd name="connsiteY3424" fmla="*/ 525420 h 6367455"/>
                <a:gd name="connsiteX3425" fmla="*/ 4829867 w 6891715"/>
                <a:gd name="connsiteY3425" fmla="*/ 551767 h 6367455"/>
                <a:gd name="connsiteX3426" fmla="*/ 4808591 w 6891715"/>
                <a:gd name="connsiteY3426" fmla="*/ 559386 h 6367455"/>
                <a:gd name="connsiteX3427" fmla="*/ 4796207 w 6891715"/>
                <a:gd name="connsiteY3427" fmla="*/ 572401 h 6367455"/>
                <a:gd name="connsiteX3428" fmla="*/ 4795571 w 6891715"/>
                <a:gd name="connsiteY3428" fmla="*/ 616525 h 6367455"/>
                <a:gd name="connsiteX3429" fmla="*/ 4770485 w 6891715"/>
                <a:gd name="connsiteY3429" fmla="*/ 639698 h 6367455"/>
                <a:gd name="connsiteX3430" fmla="*/ 4779059 w 6891715"/>
                <a:gd name="connsiteY3430" fmla="*/ 656523 h 6367455"/>
                <a:gd name="connsiteX3431" fmla="*/ 4802240 w 6891715"/>
                <a:gd name="connsiteY3431" fmla="*/ 643825 h 6367455"/>
                <a:gd name="connsiteX3432" fmla="*/ 4812402 w 6891715"/>
                <a:gd name="connsiteY3432" fmla="*/ 577162 h 6367455"/>
                <a:gd name="connsiteX3433" fmla="*/ 4848920 w 6891715"/>
                <a:gd name="connsiteY3433" fmla="*/ 563512 h 6367455"/>
                <a:gd name="connsiteX3434" fmla="*/ 4858130 w 6891715"/>
                <a:gd name="connsiteY3434" fmla="*/ 516849 h 6367455"/>
                <a:gd name="connsiteX3435" fmla="*/ 4876230 w 6891715"/>
                <a:gd name="connsiteY3435" fmla="*/ 514627 h 6367455"/>
                <a:gd name="connsiteX3436" fmla="*/ 4887662 w 6891715"/>
                <a:gd name="connsiteY3436" fmla="*/ 506056 h 6367455"/>
                <a:gd name="connsiteX3437" fmla="*/ 4939741 w 6891715"/>
                <a:gd name="connsiteY3437" fmla="*/ 519071 h 6367455"/>
                <a:gd name="connsiteX3438" fmla="*/ 4983246 w 6891715"/>
                <a:gd name="connsiteY3438" fmla="*/ 527324 h 6367455"/>
                <a:gd name="connsiteX3439" fmla="*/ 4993090 w 6891715"/>
                <a:gd name="connsiteY3439" fmla="*/ 547005 h 6367455"/>
                <a:gd name="connsiteX3440" fmla="*/ 5003252 w 6891715"/>
                <a:gd name="connsiteY3440" fmla="*/ 537482 h 6367455"/>
                <a:gd name="connsiteX3441" fmla="*/ 5007697 w 6891715"/>
                <a:gd name="connsiteY3441" fmla="*/ 519706 h 6367455"/>
                <a:gd name="connsiteX3442" fmla="*/ 5044851 w 6891715"/>
                <a:gd name="connsiteY3442" fmla="*/ 530816 h 6367455"/>
                <a:gd name="connsiteX3443" fmla="*/ 5063904 w 6891715"/>
                <a:gd name="connsiteY3443" fmla="*/ 545418 h 6367455"/>
                <a:gd name="connsiteX3444" fmla="*/ 5070256 w 6891715"/>
                <a:gd name="connsiteY3444" fmla="*/ 536847 h 6367455"/>
                <a:gd name="connsiteX3445" fmla="*/ 5077559 w 6891715"/>
                <a:gd name="connsiteY3445" fmla="*/ 557164 h 6367455"/>
                <a:gd name="connsiteX3446" fmla="*/ 5105186 w 6891715"/>
                <a:gd name="connsiteY3446" fmla="*/ 555576 h 6367455"/>
                <a:gd name="connsiteX3447" fmla="*/ 5125510 w 6891715"/>
                <a:gd name="connsiteY3447" fmla="*/ 567957 h 6367455"/>
                <a:gd name="connsiteX3448" fmla="*/ 5144563 w 6891715"/>
                <a:gd name="connsiteY3448" fmla="*/ 587955 h 6367455"/>
                <a:gd name="connsiteX3449" fmla="*/ 5164569 w 6891715"/>
                <a:gd name="connsiteY3449" fmla="*/ 596209 h 6367455"/>
                <a:gd name="connsiteX3450" fmla="*/ 5181082 w 6891715"/>
                <a:gd name="connsiteY3450" fmla="*/ 617160 h 6367455"/>
                <a:gd name="connsiteX3451" fmla="*/ 5206486 w 6891715"/>
                <a:gd name="connsiteY3451" fmla="*/ 626366 h 6367455"/>
                <a:gd name="connsiteX3452" fmla="*/ 5212837 w 6891715"/>
                <a:gd name="connsiteY3452" fmla="*/ 641285 h 6367455"/>
                <a:gd name="connsiteX3453" fmla="*/ 5241417 w 6891715"/>
                <a:gd name="connsiteY3453" fmla="*/ 661602 h 6367455"/>
                <a:gd name="connsiteX3454" fmla="*/ 5311279 w 6891715"/>
                <a:gd name="connsiteY3454" fmla="*/ 734930 h 6367455"/>
                <a:gd name="connsiteX3455" fmla="*/ 5318583 w 6891715"/>
                <a:gd name="connsiteY3455" fmla="*/ 756199 h 6367455"/>
                <a:gd name="connsiteX3456" fmla="*/ 5332555 w 6891715"/>
                <a:gd name="connsiteY3456" fmla="*/ 761278 h 6367455"/>
                <a:gd name="connsiteX3457" fmla="*/ 5346210 w 6891715"/>
                <a:gd name="connsiteY3457" fmla="*/ 775880 h 6367455"/>
                <a:gd name="connsiteX3458" fmla="*/ 5352561 w 6891715"/>
                <a:gd name="connsiteY3458" fmla="*/ 771436 h 6367455"/>
                <a:gd name="connsiteX3459" fmla="*/ 5337636 w 6891715"/>
                <a:gd name="connsiteY3459" fmla="*/ 755881 h 6367455"/>
                <a:gd name="connsiteX3460" fmla="*/ 5337636 w 6891715"/>
                <a:gd name="connsiteY3460" fmla="*/ 740009 h 6367455"/>
                <a:gd name="connsiteX3461" fmla="*/ 5366533 w 6891715"/>
                <a:gd name="connsiteY3461" fmla="*/ 765087 h 6367455"/>
                <a:gd name="connsiteX3462" fmla="*/ 5366533 w 6891715"/>
                <a:gd name="connsiteY3462" fmla="*/ 776832 h 6367455"/>
                <a:gd name="connsiteX3463" fmla="*/ 5379553 w 6891715"/>
                <a:gd name="connsiteY3463" fmla="*/ 795561 h 6367455"/>
                <a:gd name="connsiteX3464" fmla="*/ 5431632 w 6891715"/>
                <a:gd name="connsiteY3464" fmla="*/ 816195 h 6367455"/>
                <a:gd name="connsiteX3465" fmla="*/ 5448462 w 6891715"/>
                <a:gd name="connsiteY3465" fmla="*/ 830797 h 6367455"/>
                <a:gd name="connsiteX3466" fmla="*/ 5444969 w 6891715"/>
                <a:gd name="connsiteY3466" fmla="*/ 806354 h 6367455"/>
                <a:gd name="connsiteX3467" fmla="*/ 5491014 w 6891715"/>
                <a:gd name="connsiteY3467" fmla="*/ 852383 h 6367455"/>
                <a:gd name="connsiteX3468" fmla="*/ 5494190 w 6891715"/>
                <a:gd name="connsiteY3468" fmla="*/ 864129 h 6367455"/>
                <a:gd name="connsiteX3469" fmla="*/ 5506257 w 6891715"/>
                <a:gd name="connsiteY3469" fmla="*/ 873334 h 6367455"/>
                <a:gd name="connsiteX3470" fmla="*/ 5503081 w 6891715"/>
                <a:gd name="connsiteY3470" fmla="*/ 891429 h 6367455"/>
                <a:gd name="connsiteX3471" fmla="*/ 5514513 w 6891715"/>
                <a:gd name="connsiteY3471" fmla="*/ 906031 h 6367455"/>
                <a:gd name="connsiteX3472" fmla="*/ 5526263 w 6891715"/>
                <a:gd name="connsiteY3472" fmla="*/ 892381 h 6367455"/>
                <a:gd name="connsiteX3473" fmla="*/ 5547539 w 6891715"/>
                <a:gd name="connsiteY3473" fmla="*/ 910158 h 6367455"/>
                <a:gd name="connsiteX3474" fmla="*/ 5572943 w 6891715"/>
                <a:gd name="connsiteY3474" fmla="*/ 919363 h 6367455"/>
                <a:gd name="connsiteX3475" fmla="*/ 5563734 w 6891715"/>
                <a:gd name="connsiteY3475" fmla="*/ 963488 h 6367455"/>
                <a:gd name="connsiteX3476" fmla="*/ 5578977 w 6891715"/>
                <a:gd name="connsiteY3476" fmla="*/ 981264 h 6367455"/>
                <a:gd name="connsiteX3477" fmla="*/ 5575166 w 6891715"/>
                <a:gd name="connsiteY3477" fmla="*/ 1032056 h 6367455"/>
                <a:gd name="connsiteX3478" fmla="*/ 5580565 w 6891715"/>
                <a:gd name="connsiteY3478" fmla="*/ 1047610 h 6367455"/>
                <a:gd name="connsiteX3479" fmla="*/ 5598348 w 6891715"/>
                <a:gd name="connsiteY3479" fmla="*/ 1037135 h 6367455"/>
                <a:gd name="connsiteX3480" fmla="*/ 5602158 w 6891715"/>
                <a:gd name="connsiteY3480" fmla="*/ 1068561 h 6367455"/>
                <a:gd name="connsiteX3481" fmla="*/ 5560241 w 6891715"/>
                <a:gd name="connsiteY3481" fmla="*/ 1152366 h 6367455"/>
                <a:gd name="connsiteX3482" fmla="*/ 5498636 w 6891715"/>
                <a:gd name="connsiteY3482" fmla="*/ 1245376 h 6367455"/>
                <a:gd name="connsiteX3483" fmla="*/ 5427186 w 6891715"/>
                <a:gd name="connsiteY3483" fmla="*/ 1279660 h 6367455"/>
                <a:gd name="connsiteX3484" fmla="*/ 5357642 w 6891715"/>
                <a:gd name="connsiteY3484" fmla="*/ 1305690 h 6367455"/>
                <a:gd name="connsiteX3485" fmla="*/ 5268727 w 6891715"/>
                <a:gd name="connsiteY3485" fmla="*/ 1295849 h 6367455"/>
                <a:gd name="connsiteX3486" fmla="*/ 5197277 w 6891715"/>
                <a:gd name="connsiteY3486" fmla="*/ 1259661 h 6367455"/>
                <a:gd name="connsiteX3487" fmla="*/ 5135037 w 6891715"/>
                <a:gd name="connsiteY3487" fmla="*/ 1254900 h 6367455"/>
                <a:gd name="connsiteX3488" fmla="*/ 5093119 w 6891715"/>
                <a:gd name="connsiteY3488" fmla="*/ 1236488 h 6367455"/>
                <a:gd name="connsiteX3489" fmla="*/ 5080735 w 6891715"/>
                <a:gd name="connsiteY3489" fmla="*/ 1242837 h 6367455"/>
                <a:gd name="connsiteX3490" fmla="*/ 5045804 w 6891715"/>
                <a:gd name="connsiteY3490" fmla="*/ 1221886 h 6367455"/>
                <a:gd name="connsiteX3491" fmla="*/ 5036277 w 6891715"/>
                <a:gd name="connsiteY3491" fmla="*/ 1231409 h 6367455"/>
                <a:gd name="connsiteX3492" fmla="*/ 5026433 w 6891715"/>
                <a:gd name="connsiteY3492" fmla="*/ 1206331 h 6367455"/>
                <a:gd name="connsiteX3493" fmla="*/ 5001346 w 6891715"/>
                <a:gd name="connsiteY3493" fmla="*/ 1207918 h 6367455"/>
                <a:gd name="connsiteX3494" fmla="*/ 4972131 w 6891715"/>
                <a:gd name="connsiteY3494" fmla="*/ 1180618 h 6367455"/>
                <a:gd name="connsiteX3495" fmla="*/ 4954666 w 6891715"/>
                <a:gd name="connsiteY3495" fmla="*/ 1206966 h 6367455"/>
                <a:gd name="connsiteX3496" fmla="*/ 4930214 w 6891715"/>
                <a:gd name="connsiteY3496" fmla="*/ 1185063 h 6367455"/>
                <a:gd name="connsiteX3497" fmla="*/ 4939423 w 6891715"/>
                <a:gd name="connsiteY3497" fmla="*/ 1161889 h 6367455"/>
                <a:gd name="connsiteX3498" fmla="*/ 4920053 w 6891715"/>
                <a:gd name="connsiteY3498" fmla="*/ 1156810 h 6367455"/>
                <a:gd name="connsiteX3499" fmla="*/ 4915924 w 6891715"/>
                <a:gd name="connsiteY3499" fmla="*/ 1144113 h 6367455"/>
                <a:gd name="connsiteX3500" fmla="*/ 4900047 w 6891715"/>
                <a:gd name="connsiteY3500" fmla="*/ 1147604 h 6367455"/>
                <a:gd name="connsiteX3501" fmla="*/ 4886074 w 6891715"/>
                <a:gd name="connsiteY3501" fmla="*/ 1166651 h 6367455"/>
                <a:gd name="connsiteX3502" fmla="*/ 4856542 w 6891715"/>
                <a:gd name="connsiteY3502" fmla="*/ 1143795 h 6367455"/>
                <a:gd name="connsiteX3503" fmla="*/ 4852414 w 6891715"/>
                <a:gd name="connsiteY3503" fmla="*/ 1151096 h 6367455"/>
                <a:gd name="connsiteX3504" fmla="*/ 4820341 w 6891715"/>
                <a:gd name="connsiteY3504" fmla="*/ 1139986 h 6367455"/>
                <a:gd name="connsiteX3505" fmla="*/ 4815260 w 6891715"/>
                <a:gd name="connsiteY3505" fmla="*/ 1127288 h 6367455"/>
                <a:gd name="connsiteX3506" fmla="*/ 4794936 w 6891715"/>
                <a:gd name="connsiteY3506" fmla="*/ 1123161 h 6367455"/>
                <a:gd name="connsiteX3507" fmla="*/ 4782869 w 6891715"/>
                <a:gd name="connsiteY3507" fmla="*/ 1074910 h 6367455"/>
                <a:gd name="connsiteX3508" fmla="*/ 4758418 w 6891715"/>
                <a:gd name="connsiteY3508" fmla="*/ 1057134 h 6367455"/>
                <a:gd name="connsiteX3509" fmla="*/ 4710785 w 6891715"/>
                <a:gd name="connsiteY3509" fmla="*/ 1055229 h 6367455"/>
                <a:gd name="connsiteX3510" fmla="*/ 4706339 w 6891715"/>
                <a:gd name="connsiteY3510" fmla="*/ 1060626 h 6367455"/>
                <a:gd name="connsiteX3511" fmla="*/ 4718088 w 6891715"/>
                <a:gd name="connsiteY3511" fmla="*/ 1066022 h 6367455"/>
                <a:gd name="connsiteX3512" fmla="*/ 4736506 w 6891715"/>
                <a:gd name="connsiteY3512" fmla="*/ 1087926 h 6367455"/>
                <a:gd name="connsiteX3513" fmla="*/ 4752067 w 6891715"/>
                <a:gd name="connsiteY3513" fmla="*/ 1083799 h 6367455"/>
                <a:gd name="connsiteX3514" fmla="*/ 4746033 w 6891715"/>
                <a:gd name="connsiteY3514" fmla="*/ 1108877 h 6367455"/>
                <a:gd name="connsiteX3515" fmla="*/ 4759053 w 6891715"/>
                <a:gd name="connsiteY3515" fmla="*/ 1138081 h 6367455"/>
                <a:gd name="connsiteX3516" fmla="*/ 4770802 w 6891715"/>
                <a:gd name="connsiteY3516" fmla="*/ 1142526 h 6367455"/>
                <a:gd name="connsiteX3517" fmla="*/ 4787950 w 6891715"/>
                <a:gd name="connsiteY3517" fmla="*/ 1166334 h 6367455"/>
                <a:gd name="connsiteX3518" fmla="*/ 4812402 w 6891715"/>
                <a:gd name="connsiteY3518" fmla="*/ 1176809 h 6367455"/>
                <a:gd name="connsiteX3519" fmla="*/ 4798747 w 6891715"/>
                <a:gd name="connsiteY3519" fmla="*/ 1188237 h 6367455"/>
                <a:gd name="connsiteX3520" fmla="*/ 4800017 w 6891715"/>
                <a:gd name="connsiteY3520" fmla="*/ 1204427 h 6367455"/>
                <a:gd name="connsiteX3521" fmla="*/ 4820976 w 6891715"/>
                <a:gd name="connsiteY3521" fmla="*/ 1203157 h 6367455"/>
                <a:gd name="connsiteX3522" fmla="*/ 4861305 w 6891715"/>
                <a:gd name="connsiteY3522" fmla="*/ 1231092 h 6367455"/>
                <a:gd name="connsiteX3523" fmla="*/ 4857494 w 6891715"/>
                <a:gd name="connsiteY3523" fmla="*/ 1245059 h 6367455"/>
                <a:gd name="connsiteX3524" fmla="*/ 4829867 w 6891715"/>
                <a:gd name="connsiteY3524" fmla="*/ 1250138 h 6367455"/>
                <a:gd name="connsiteX3525" fmla="*/ 4842569 w 6891715"/>
                <a:gd name="connsiteY3525" fmla="*/ 1262836 h 6367455"/>
                <a:gd name="connsiteX3526" fmla="*/ 4866068 w 6891715"/>
                <a:gd name="connsiteY3526" fmla="*/ 1259344 h 6367455"/>
                <a:gd name="connsiteX3527" fmla="*/ 4900047 w 6891715"/>
                <a:gd name="connsiteY3527" fmla="*/ 1267597 h 6367455"/>
                <a:gd name="connsiteX3528" fmla="*/ 4911796 w 6891715"/>
                <a:gd name="connsiteY3528" fmla="*/ 1281247 h 6367455"/>
                <a:gd name="connsiteX3529" fmla="*/ 4907668 w 6891715"/>
                <a:gd name="connsiteY3529" fmla="*/ 1299976 h 6367455"/>
                <a:gd name="connsiteX3530" fmla="*/ 4925769 w 6891715"/>
                <a:gd name="connsiteY3530" fmla="*/ 1296802 h 6367455"/>
                <a:gd name="connsiteX3531" fmla="*/ 4955619 w 6891715"/>
                <a:gd name="connsiteY3531" fmla="*/ 1312356 h 6367455"/>
                <a:gd name="connsiteX3532" fmla="*/ 4965145 w 6891715"/>
                <a:gd name="connsiteY3532" fmla="*/ 1341878 h 6367455"/>
                <a:gd name="connsiteX3533" fmla="*/ 4974989 w 6891715"/>
                <a:gd name="connsiteY3533" fmla="*/ 1352354 h 6367455"/>
                <a:gd name="connsiteX3534" fmla="*/ 4953078 w 6891715"/>
                <a:gd name="connsiteY3534" fmla="*/ 1385050 h 6367455"/>
                <a:gd name="connsiteX3535" fmla="*/ 4964828 w 6891715"/>
                <a:gd name="connsiteY3535" fmla="*/ 1413620 h 6367455"/>
                <a:gd name="connsiteX3536" fmla="*/ 4955301 w 6891715"/>
                <a:gd name="connsiteY3536" fmla="*/ 1422191 h 6367455"/>
                <a:gd name="connsiteX3537" fmla="*/ 4953396 w 6891715"/>
                <a:gd name="connsiteY3537" fmla="*/ 1459966 h 6367455"/>
                <a:gd name="connsiteX3538" fmla="*/ 4928309 w 6891715"/>
                <a:gd name="connsiteY3538" fmla="*/ 1458061 h 6367455"/>
                <a:gd name="connsiteX3539" fmla="*/ 4919735 w 6891715"/>
                <a:gd name="connsiteY3539" fmla="*/ 1476155 h 6367455"/>
                <a:gd name="connsiteX3540" fmla="*/ 4937836 w 6891715"/>
                <a:gd name="connsiteY3540" fmla="*/ 1485361 h 6367455"/>
                <a:gd name="connsiteX3541" fmla="*/ 4938153 w 6891715"/>
                <a:gd name="connsiteY3541" fmla="*/ 1501233 h 6367455"/>
                <a:gd name="connsiteX3542" fmla="*/ 4949903 w 6891715"/>
                <a:gd name="connsiteY3542" fmla="*/ 1508534 h 6367455"/>
                <a:gd name="connsiteX3543" fmla="*/ 4966415 w 6891715"/>
                <a:gd name="connsiteY3543" fmla="*/ 1581863 h 6367455"/>
                <a:gd name="connsiteX3544" fmla="*/ 4984198 w 6891715"/>
                <a:gd name="connsiteY3544" fmla="*/ 1575514 h 6367455"/>
                <a:gd name="connsiteX3545" fmla="*/ 4987692 w 6891715"/>
                <a:gd name="connsiteY3545" fmla="*/ 1601862 h 6367455"/>
                <a:gd name="connsiteX3546" fmla="*/ 4976260 w 6891715"/>
                <a:gd name="connsiteY3546" fmla="*/ 1619956 h 6367455"/>
                <a:gd name="connsiteX3547" fmla="*/ 4996583 w 6891715"/>
                <a:gd name="connsiteY3547" fmla="*/ 1643764 h 6367455"/>
                <a:gd name="connsiteX3548" fmla="*/ 4983881 w 6891715"/>
                <a:gd name="connsiteY3548" fmla="*/ 1654557 h 6367455"/>
                <a:gd name="connsiteX3549" fmla="*/ 4949267 w 6891715"/>
                <a:gd name="connsiteY3549" fmla="*/ 1672968 h 6367455"/>
                <a:gd name="connsiteX3550" fmla="*/ 4924498 w 6891715"/>
                <a:gd name="connsiteY3550" fmla="*/ 1736139 h 6367455"/>
                <a:gd name="connsiteX3551" fmla="*/ 4927991 w 6891715"/>
                <a:gd name="connsiteY3551" fmla="*/ 1790104 h 6367455"/>
                <a:gd name="connsiteX3552" fmla="*/ 4928309 w 6891715"/>
                <a:gd name="connsiteY3552" fmla="*/ 1829785 h 6367455"/>
                <a:gd name="connsiteX3553" fmla="*/ 4920053 w 6891715"/>
                <a:gd name="connsiteY3553" fmla="*/ 1845973 h 6367455"/>
                <a:gd name="connsiteX3554" fmla="*/ 4939423 w 6891715"/>
                <a:gd name="connsiteY3554" fmla="*/ 1862481 h 6367455"/>
                <a:gd name="connsiteX3555" fmla="*/ 4939106 w 6891715"/>
                <a:gd name="connsiteY3555" fmla="*/ 1842800 h 6367455"/>
                <a:gd name="connsiteX3556" fmla="*/ 4946410 w 6891715"/>
                <a:gd name="connsiteY3556" fmla="*/ 1838354 h 6367455"/>
                <a:gd name="connsiteX3557" fmla="*/ 4965145 w 6891715"/>
                <a:gd name="connsiteY3557" fmla="*/ 1902478 h 6367455"/>
                <a:gd name="connsiteX3558" fmla="*/ 4980070 w 6891715"/>
                <a:gd name="connsiteY3558" fmla="*/ 1903113 h 6367455"/>
                <a:gd name="connsiteX3559" fmla="*/ 4985786 w 6891715"/>
                <a:gd name="connsiteY3559" fmla="*/ 1955808 h 6367455"/>
                <a:gd name="connsiteX3560" fmla="*/ 4994043 w 6891715"/>
                <a:gd name="connsiteY3560" fmla="*/ 1967553 h 6367455"/>
                <a:gd name="connsiteX3561" fmla="*/ 4985151 w 6891715"/>
                <a:gd name="connsiteY3561" fmla="*/ 1984060 h 6367455"/>
                <a:gd name="connsiteX3562" fmla="*/ 4988009 w 6891715"/>
                <a:gd name="connsiteY3562" fmla="*/ 1998028 h 6367455"/>
                <a:gd name="connsiteX3563" fmla="*/ 4976895 w 6891715"/>
                <a:gd name="connsiteY3563" fmla="*/ 1987870 h 6367455"/>
                <a:gd name="connsiteX3564" fmla="*/ 4965780 w 6891715"/>
                <a:gd name="connsiteY3564" fmla="*/ 1999297 h 6367455"/>
                <a:gd name="connsiteX3565" fmla="*/ 4957206 w 6891715"/>
                <a:gd name="connsiteY3565" fmla="*/ 1998028 h 6367455"/>
                <a:gd name="connsiteX3566" fmla="*/ 4946727 w 6891715"/>
                <a:gd name="connsiteY3566" fmla="*/ 1994853 h 6367455"/>
                <a:gd name="connsiteX3567" fmla="*/ 4939423 w 6891715"/>
                <a:gd name="connsiteY3567" fmla="*/ 2005011 h 6367455"/>
                <a:gd name="connsiteX3568" fmla="*/ 4955936 w 6891715"/>
                <a:gd name="connsiteY3568" fmla="*/ 2009455 h 6367455"/>
                <a:gd name="connsiteX3569" fmla="*/ 4958477 w 6891715"/>
                <a:gd name="connsiteY3569" fmla="*/ 2033898 h 6367455"/>
                <a:gd name="connsiteX3570" fmla="*/ 4972131 w 6891715"/>
                <a:gd name="connsiteY3570" fmla="*/ 2042785 h 6367455"/>
                <a:gd name="connsiteX3571" fmla="*/ 4983881 w 6891715"/>
                <a:gd name="connsiteY3571" fmla="*/ 2034851 h 6367455"/>
                <a:gd name="connsiteX3572" fmla="*/ 4997218 w 6891715"/>
                <a:gd name="connsiteY3572" fmla="*/ 2049452 h 6367455"/>
                <a:gd name="connsiteX3573" fmla="*/ 5015319 w 6891715"/>
                <a:gd name="connsiteY3573" fmla="*/ 2044054 h 6367455"/>
                <a:gd name="connsiteX3574" fmla="*/ 5030244 w 6891715"/>
                <a:gd name="connsiteY3574" fmla="*/ 2048499 h 6367455"/>
                <a:gd name="connsiteX3575" fmla="*/ 5025798 w 6891715"/>
                <a:gd name="connsiteY3575" fmla="*/ 2064052 h 6367455"/>
                <a:gd name="connsiteX3576" fmla="*/ 5043581 w 6891715"/>
                <a:gd name="connsiteY3576" fmla="*/ 2102463 h 6367455"/>
                <a:gd name="connsiteX3577" fmla="*/ 5045169 w 6891715"/>
                <a:gd name="connsiteY3577" fmla="*/ 2118018 h 6367455"/>
                <a:gd name="connsiteX3578" fmla="*/ 5040405 w 6891715"/>
                <a:gd name="connsiteY3578" fmla="*/ 2132937 h 6367455"/>
                <a:gd name="connsiteX3579" fmla="*/ 5028974 w 6891715"/>
                <a:gd name="connsiteY3579" fmla="*/ 2133890 h 6367455"/>
                <a:gd name="connsiteX3580" fmla="*/ 5026751 w 6891715"/>
                <a:gd name="connsiteY3580" fmla="*/ 2141191 h 6367455"/>
                <a:gd name="connsiteX3581" fmla="*/ 5018177 w 6891715"/>
                <a:gd name="connsiteY3581" fmla="*/ 2138652 h 6367455"/>
                <a:gd name="connsiteX3582" fmla="*/ 5012143 w 6891715"/>
                <a:gd name="connsiteY3582" fmla="*/ 2125955 h 6367455"/>
                <a:gd name="connsiteX3583" fmla="*/ 5004204 w 6891715"/>
                <a:gd name="connsiteY3583" fmla="*/ 2117065 h 6367455"/>
                <a:gd name="connsiteX3584" fmla="*/ 4996583 w 6891715"/>
                <a:gd name="connsiteY3584" fmla="*/ 2118018 h 6367455"/>
                <a:gd name="connsiteX3585" fmla="*/ 4998488 w 6891715"/>
                <a:gd name="connsiteY3585" fmla="*/ 2132937 h 6367455"/>
                <a:gd name="connsiteX3586" fmla="*/ 5006427 w 6891715"/>
                <a:gd name="connsiteY3586" fmla="*/ 2136113 h 6367455"/>
                <a:gd name="connsiteX3587" fmla="*/ 5004204 w 6891715"/>
                <a:gd name="connsiteY3587" fmla="*/ 2151032 h 6367455"/>
                <a:gd name="connsiteX3588" fmla="*/ 5001981 w 6891715"/>
                <a:gd name="connsiteY3588" fmla="*/ 2160238 h 6367455"/>
                <a:gd name="connsiteX3589" fmla="*/ 5005792 w 6891715"/>
                <a:gd name="connsiteY3589" fmla="*/ 2170080 h 6367455"/>
                <a:gd name="connsiteX3590" fmla="*/ 4995313 w 6891715"/>
                <a:gd name="connsiteY3590" fmla="*/ 2165635 h 6367455"/>
                <a:gd name="connsiteX3591" fmla="*/ 4988009 w 6891715"/>
                <a:gd name="connsiteY3591" fmla="*/ 2158969 h 6367455"/>
                <a:gd name="connsiteX3592" fmla="*/ 4981976 w 6891715"/>
                <a:gd name="connsiteY3592" fmla="*/ 2138652 h 6367455"/>
                <a:gd name="connsiteX3593" fmla="*/ 4976260 w 6891715"/>
                <a:gd name="connsiteY3593" fmla="*/ 2125002 h 6367455"/>
                <a:gd name="connsiteX3594" fmla="*/ 4967051 w 6891715"/>
                <a:gd name="connsiteY3594" fmla="*/ 2115479 h 6367455"/>
                <a:gd name="connsiteX3595" fmla="*/ 4967686 w 6891715"/>
                <a:gd name="connsiteY3595" fmla="*/ 2094209 h 6367455"/>
                <a:gd name="connsiteX3596" fmla="*/ 4958477 w 6891715"/>
                <a:gd name="connsiteY3596" fmla="*/ 2072941 h 6367455"/>
                <a:gd name="connsiteX3597" fmla="*/ 4947362 w 6891715"/>
                <a:gd name="connsiteY3597" fmla="*/ 2050720 h 6367455"/>
                <a:gd name="connsiteX3598" fmla="*/ 4944822 w 6891715"/>
                <a:gd name="connsiteY3598" fmla="*/ 2070402 h 6367455"/>
                <a:gd name="connsiteX3599" fmla="*/ 4943552 w 6891715"/>
                <a:gd name="connsiteY3599" fmla="*/ 2082147 h 6367455"/>
                <a:gd name="connsiteX3600" fmla="*/ 4965145 w 6891715"/>
                <a:gd name="connsiteY3600" fmla="*/ 2104685 h 6367455"/>
                <a:gd name="connsiteX3601" fmla="*/ 4967051 w 6891715"/>
                <a:gd name="connsiteY3601" fmla="*/ 2115479 h 6367455"/>
                <a:gd name="connsiteX3602" fmla="*/ 4967686 w 6891715"/>
                <a:gd name="connsiteY3602" fmla="*/ 2132303 h 6367455"/>
                <a:gd name="connsiteX3603" fmla="*/ 4957206 w 6891715"/>
                <a:gd name="connsiteY3603" fmla="*/ 2125637 h 6367455"/>
                <a:gd name="connsiteX3604" fmla="*/ 4952443 w 6891715"/>
                <a:gd name="connsiteY3604" fmla="*/ 2108495 h 6367455"/>
                <a:gd name="connsiteX3605" fmla="*/ 4940058 w 6891715"/>
                <a:gd name="connsiteY3605" fmla="*/ 2096748 h 6367455"/>
                <a:gd name="connsiteX3606" fmla="*/ 4937518 w 6891715"/>
                <a:gd name="connsiteY3606" fmla="*/ 2110399 h 6367455"/>
                <a:gd name="connsiteX3607" fmla="*/ 4956889 w 6891715"/>
                <a:gd name="connsiteY3607" fmla="*/ 2131033 h 6367455"/>
                <a:gd name="connsiteX3608" fmla="*/ 4965145 w 6891715"/>
                <a:gd name="connsiteY3608" fmla="*/ 2146905 h 6367455"/>
                <a:gd name="connsiteX3609" fmla="*/ 4949267 w 6891715"/>
                <a:gd name="connsiteY3609" fmla="*/ 2143413 h 6367455"/>
                <a:gd name="connsiteX3610" fmla="*/ 4949903 w 6891715"/>
                <a:gd name="connsiteY3610" fmla="*/ 2154842 h 6367455"/>
                <a:gd name="connsiteX3611" fmla="*/ 4963240 w 6891715"/>
                <a:gd name="connsiteY3611" fmla="*/ 2169127 h 6367455"/>
                <a:gd name="connsiteX3612" fmla="*/ 4973402 w 6891715"/>
                <a:gd name="connsiteY3612" fmla="*/ 2196745 h 6367455"/>
                <a:gd name="connsiteX3613" fmla="*/ 4967051 w 6891715"/>
                <a:gd name="connsiteY3613" fmla="*/ 2196428 h 6367455"/>
                <a:gd name="connsiteX3614" fmla="*/ 4953396 w 6891715"/>
                <a:gd name="connsiteY3614" fmla="*/ 2182460 h 6367455"/>
                <a:gd name="connsiteX3615" fmla="*/ 4945457 w 6891715"/>
                <a:gd name="connsiteY3615" fmla="*/ 2181190 h 6367455"/>
                <a:gd name="connsiteX3616" fmla="*/ 4938153 w 6891715"/>
                <a:gd name="connsiteY3616" fmla="*/ 2167222 h 6367455"/>
                <a:gd name="connsiteX3617" fmla="*/ 4928626 w 6891715"/>
                <a:gd name="connsiteY3617" fmla="*/ 2161826 h 6367455"/>
                <a:gd name="connsiteX3618" fmla="*/ 4927356 w 6891715"/>
                <a:gd name="connsiteY3618" fmla="*/ 2180872 h 6367455"/>
                <a:gd name="connsiteX3619" fmla="*/ 4943869 w 6891715"/>
                <a:gd name="connsiteY3619" fmla="*/ 2184364 h 6367455"/>
                <a:gd name="connsiteX3620" fmla="*/ 4950855 w 6891715"/>
                <a:gd name="connsiteY3620" fmla="*/ 2196110 h 6367455"/>
                <a:gd name="connsiteX3621" fmla="*/ 4953713 w 6891715"/>
                <a:gd name="connsiteY3621" fmla="*/ 2212935 h 6367455"/>
                <a:gd name="connsiteX3622" fmla="*/ 4942599 w 6891715"/>
                <a:gd name="connsiteY3622" fmla="*/ 2203094 h 6367455"/>
                <a:gd name="connsiteX3623" fmla="*/ 4937836 w 6891715"/>
                <a:gd name="connsiteY3623" fmla="*/ 2210394 h 6367455"/>
                <a:gd name="connsiteX3624" fmla="*/ 4943234 w 6891715"/>
                <a:gd name="connsiteY3624" fmla="*/ 2216745 h 6367455"/>
                <a:gd name="connsiteX3625" fmla="*/ 4929262 w 6891715"/>
                <a:gd name="connsiteY3625" fmla="*/ 2217696 h 6367455"/>
                <a:gd name="connsiteX3626" fmla="*/ 4928944 w 6891715"/>
                <a:gd name="connsiteY3626" fmla="*/ 2225950 h 6367455"/>
                <a:gd name="connsiteX3627" fmla="*/ 4964510 w 6891715"/>
                <a:gd name="connsiteY3627" fmla="*/ 2254202 h 6367455"/>
                <a:gd name="connsiteX3628" fmla="*/ 5023893 w 6891715"/>
                <a:gd name="connsiteY3628" fmla="*/ 2285313 h 6367455"/>
                <a:gd name="connsiteX3629" fmla="*/ 5039770 w 6891715"/>
                <a:gd name="connsiteY3629" fmla="*/ 2294200 h 6367455"/>
                <a:gd name="connsiteX3630" fmla="*/ 5049297 w 6891715"/>
                <a:gd name="connsiteY3630" fmla="*/ 2332612 h 6367455"/>
                <a:gd name="connsiteX3631" fmla="*/ 5048979 w 6891715"/>
                <a:gd name="connsiteY3631" fmla="*/ 2345945 h 6367455"/>
                <a:gd name="connsiteX3632" fmla="*/ 5039770 w 6891715"/>
                <a:gd name="connsiteY3632" fmla="*/ 2368801 h 6367455"/>
                <a:gd name="connsiteX3633" fmla="*/ 5044851 w 6891715"/>
                <a:gd name="connsiteY3633" fmla="*/ 2386896 h 6367455"/>
                <a:gd name="connsiteX3634" fmla="*/ 5065492 w 6891715"/>
                <a:gd name="connsiteY3634" fmla="*/ 2398325 h 6367455"/>
                <a:gd name="connsiteX3635" fmla="*/ 5096612 w 6891715"/>
                <a:gd name="connsiteY3635" fmla="*/ 2379912 h 6367455"/>
                <a:gd name="connsiteX3636" fmla="*/ 5105822 w 6891715"/>
                <a:gd name="connsiteY3636" fmla="*/ 2353882 h 6367455"/>
                <a:gd name="connsiteX3637" fmla="*/ 5123922 w 6891715"/>
                <a:gd name="connsiteY3637" fmla="*/ 2344994 h 6367455"/>
                <a:gd name="connsiteX3638" fmla="*/ 5134719 w 6891715"/>
                <a:gd name="connsiteY3638" fmla="*/ 2303725 h 6367455"/>
                <a:gd name="connsiteX3639" fmla="*/ 5125510 w 6891715"/>
                <a:gd name="connsiteY3639" fmla="*/ 2289122 h 6367455"/>
                <a:gd name="connsiteX3640" fmla="*/ 5135037 w 6891715"/>
                <a:gd name="connsiteY3640" fmla="*/ 2287218 h 6367455"/>
                <a:gd name="connsiteX3641" fmla="*/ 5136307 w 6891715"/>
                <a:gd name="connsiteY3641" fmla="*/ 2275472 h 6367455"/>
                <a:gd name="connsiteX3642" fmla="*/ 5108362 w 6891715"/>
                <a:gd name="connsiteY3642" fmla="*/ 2253568 h 6367455"/>
                <a:gd name="connsiteX3643" fmla="*/ 5102011 w 6891715"/>
                <a:gd name="connsiteY3643" fmla="*/ 2215792 h 6367455"/>
                <a:gd name="connsiteX3644" fmla="*/ 5089626 w 6891715"/>
                <a:gd name="connsiteY3644" fmla="*/ 2202777 h 6367455"/>
                <a:gd name="connsiteX3645" fmla="*/ 5053743 w 6891715"/>
                <a:gd name="connsiteY3645" fmla="*/ 2169127 h 6367455"/>
                <a:gd name="connsiteX3646" fmla="*/ 5050885 w 6891715"/>
                <a:gd name="connsiteY3646" fmla="*/ 2151985 h 6367455"/>
                <a:gd name="connsiteX3647" fmla="*/ 5054378 w 6891715"/>
                <a:gd name="connsiteY3647" fmla="*/ 2136430 h 6367455"/>
                <a:gd name="connsiteX3648" fmla="*/ 5063269 w 6891715"/>
                <a:gd name="connsiteY3648" fmla="*/ 2119922 h 6367455"/>
                <a:gd name="connsiteX3649" fmla="*/ 5062317 w 6891715"/>
                <a:gd name="connsiteY3649" fmla="*/ 2108177 h 6367455"/>
                <a:gd name="connsiteX3650" fmla="*/ 5053108 w 6891715"/>
                <a:gd name="connsiteY3650" fmla="*/ 2100558 h 6367455"/>
                <a:gd name="connsiteX3651" fmla="*/ 5054378 w 6891715"/>
                <a:gd name="connsiteY3651" fmla="*/ 2089131 h 6367455"/>
                <a:gd name="connsiteX3652" fmla="*/ 5061046 w 6891715"/>
                <a:gd name="connsiteY3652" fmla="*/ 2078655 h 6367455"/>
                <a:gd name="connsiteX3653" fmla="*/ 5058506 w 6891715"/>
                <a:gd name="connsiteY3653" fmla="*/ 2054530 h 6367455"/>
                <a:gd name="connsiteX3654" fmla="*/ 5041993 w 6891715"/>
                <a:gd name="connsiteY3654" fmla="*/ 2037070 h 6367455"/>
                <a:gd name="connsiteX3655" fmla="*/ 5029291 w 6891715"/>
                <a:gd name="connsiteY3655" fmla="*/ 2038023 h 6367455"/>
                <a:gd name="connsiteX3656" fmla="*/ 5023575 w 6891715"/>
                <a:gd name="connsiteY3656" fmla="*/ 2023105 h 6367455"/>
                <a:gd name="connsiteX3657" fmla="*/ 5007697 w 6891715"/>
                <a:gd name="connsiteY3657" fmla="*/ 2018344 h 6367455"/>
                <a:gd name="connsiteX3658" fmla="*/ 4999123 w 6891715"/>
                <a:gd name="connsiteY3658" fmla="*/ 2020248 h 6367455"/>
                <a:gd name="connsiteX3659" fmla="*/ 4983246 w 6891715"/>
                <a:gd name="connsiteY3659" fmla="*/ 2015487 h 6367455"/>
                <a:gd name="connsiteX3660" fmla="*/ 4982611 w 6891715"/>
                <a:gd name="connsiteY3660" fmla="*/ 2008186 h 6367455"/>
                <a:gd name="connsiteX3661" fmla="*/ 4988009 w 6891715"/>
                <a:gd name="connsiteY3661" fmla="*/ 1998028 h 6367455"/>
                <a:gd name="connsiteX3662" fmla="*/ 5000076 w 6891715"/>
                <a:gd name="connsiteY3662" fmla="*/ 1981203 h 6367455"/>
                <a:gd name="connsiteX3663" fmla="*/ 4994043 w 6891715"/>
                <a:gd name="connsiteY3663" fmla="*/ 1967553 h 6367455"/>
                <a:gd name="connsiteX3664" fmla="*/ 5002617 w 6891715"/>
                <a:gd name="connsiteY3664" fmla="*/ 1951682 h 6367455"/>
                <a:gd name="connsiteX3665" fmla="*/ 4999123 w 6891715"/>
                <a:gd name="connsiteY3665" fmla="*/ 1929461 h 6367455"/>
                <a:gd name="connsiteX3666" fmla="*/ 4995630 w 6891715"/>
                <a:gd name="connsiteY3666" fmla="*/ 1894542 h 6367455"/>
                <a:gd name="connsiteX3667" fmla="*/ 5009285 w 6891715"/>
                <a:gd name="connsiteY3667" fmla="*/ 1902161 h 6367455"/>
                <a:gd name="connsiteX3668" fmla="*/ 5047709 w 6891715"/>
                <a:gd name="connsiteY3668" fmla="*/ 1893273 h 6367455"/>
                <a:gd name="connsiteX3669" fmla="*/ 5039135 w 6891715"/>
                <a:gd name="connsiteY3669" fmla="*/ 1881527 h 6367455"/>
                <a:gd name="connsiteX3670" fmla="*/ 5005157 w 6891715"/>
                <a:gd name="connsiteY3670" fmla="*/ 1876766 h 6367455"/>
                <a:gd name="connsiteX3671" fmla="*/ 5002617 w 6891715"/>
                <a:gd name="connsiteY3671" fmla="*/ 1850418 h 6367455"/>
                <a:gd name="connsiteX3672" fmla="*/ 4992137 w 6891715"/>
                <a:gd name="connsiteY3672" fmla="*/ 1848195 h 6367455"/>
                <a:gd name="connsiteX3673" fmla="*/ 4983563 w 6891715"/>
                <a:gd name="connsiteY3673" fmla="*/ 1833911 h 6367455"/>
                <a:gd name="connsiteX3674" fmla="*/ 4946092 w 6891715"/>
                <a:gd name="connsiteY3674" fmla="*/ 1793913 h 6367455"/>
                <a:gd name="connsiteX3675" fmla="*/ 4935295 w 6891715"/>
                <a:gd name="connsiteY3675" fmla="*/ 1787882 h 6367455"/>
                <a:gd name="connsiteX3676" fmla="*/ 4931167 w 6891715"/>
                <a:gd name="connsiteY3676" fmla="*/ 1776771 h 6367455"/>
                <a:gd name="connsiteX3677" fmla="*/ 4927674 w 6891715"/>
                <a:gd name="connsiteY3677" fmla="*/ 1736774 h 6367455"/>
                <a:gd name="connsiteX3678" fmla="*/ 4952125 w 6891715"/>
                <a:gd name="connsiteY3678" fmla="*/ 1676460 h 6367455"/>
                <a:gd name="connsiteX3679" fmla="*/ 4991820 w 6891715"/>
                <a:gd name="connsiteY3679" fmla="*/ 1677730 h 6367455"/>
                <a:gd name="connsiteX3680" fmla="*/ 4996901 w 6891715"/>
                <a:gd name="connsiteY3680" fmla="*/ 1692332 h 6367455"/>
                <a:gd name="connsiteX3681" fmla="*/ 5009603 w 6891715"/>
                <a:gd name="connsiteY3681" fmla="*/ 1701855 h 6367455"/>
                <a:gd name="connsiteX3682" fmla="*/ 5029926 w 6891715"/>
                <a:gd name="connsiteY3682" fmla="*/ 1718680 h 6367455"/>
                <a:gd name="connsiteX3683" fmla="*/ 5046757 w 6891715"/>
                <a:gd name="connsiteY3683" fmla="*/ 1713283 h 6367455"/>
                <a:gd name="connsiteX3684" fmla="*/ 5056283 w 6891715"/>
                <a:gd name="connsiteY3684" fmla="*/ 1697411 h 6367455"/>
                <a:gd name="connsiteX3685" fmla="*/ 5071208 w 6891715"/>
                <a:gd name="connsiteY3685" fmla="*/ 1709791 h 6367455"/>
                <a:gd name="connsiteX3686" fmla="*/ 5083910 w 6891715"/>
                <a:gd name="connsiteY3686" fmla="*/ 1736774 h 6367455"/>
                <a:gd name="connsiteX3687" fmla="*/ 5105504 w 6891715"/>
                <a:gd name="connsiteY3687" fmla="*/ 1744075 h 6367455"/>
                <a:gd name="connsiteX3688" fmla="*/ 5111855 w 6891715"/>
                <a:gd name="connsiteY3688" fmla="*/ 1778041 h 6367455"/>
                <a:gd name="connsiteX3689" fmla="*/ 5136307 w 6891715"/>
                <a:gd name="connsiteY3689" fmla="*/ 1784072 h 6367455"/>
                <a:gd name="connsiteX3690" fmla="*/ 5148056 w 6891715"/>
                <a:gd name="connsiteY3690" fmla="*/ 1794230 h 6367455"/>
                <a:gd name="connsiteX3691" fmla="*/ 5180129 w 6891715"/>
                <a:gd name="connsiteY3691" fmla="*/ 1806611 h 6367455"/>
                <a:gd name="connsiteX3692" fmla="*/ 5208709 w 6891715"/>
                <a:gd name="connsiteY3692" fmla="*/ 1806293 h 6367455"/>
                <a:gd name="connsiteX3693" fmla="*/ 5222364 w 6891715"/>
                <a:gd name="connsiteY3693" fmla="*/ 1819944 h 6367455"/>
                <a:gd name="connsiteX3694" fmla="*/ 5236019 w 6891715"/>
                <a:gd name="connsiteY3694" fmla="*/ 1815817 h 6367455"/>
                <a:gd name="connsiteX3695" fmla="*/ 5246815 w 6891715"/>
                <a:gd name="connsiteY3695" fmla="*/ 1797723 h 6367455"/>
                <a:gd name="connsiteX3696" fmla="*/ 5282381 w 6891715"/>
                <a:gd name="connsiteY3696" fmla="*/ 1793278 h 6367455"/>
                <a:gd name="connsiteX3697" fmla="*/ 5296671 w 6891715"/>
                <a:gd name="connsiteY3697" fmla="*/ 1809785 h 6367455"/>
                <a:gd name="connsiteX3698" fmla="*/ 5313184 w 6891715"/>
                <a:gd name="connsiteY3698" fmla="*/ 1798040 h 6367455"/>
                <a:gd name="connsiteX3699" fmla="*/ 5292226 w 6891715"/>
                <a:gd name="connsiteY3699" fmla="*/ 1784707 h 6367455"/>
                <a:gd name="connsiteX3700" fmla="*/ 5274760 w 6891715"/>
                <a:gd name="connsiteY3700" fmla="*/ 1738361 h 6367455"/>
                <a:gd name="connsiteX3701" fmla="*/ 5283969 w 6891715"/>
                <a:gd name="connsiteY3701" fmla="*/ 1720267 h 6367455"/>
                <a:gd name="connsiteX3702" fmla="*/ 5266821 w 6891715"/>
                <a:gd name="connsiteY3702" fmla="*/ 1700585 h 6367455"/>
                <a:gd name="connsiteX3703" fmla="*/ 5264598 w 6891715"/>
                <a:gd name="connsiteY3703" fmla="*/ 1678682 h 6367455"/>
                <a:gd name="connsiteX3704" fmla="*/ 5249038 w 6891715"/>
                <a:gd name="connsiteY3704" fmla="*/ 1678682 h 6367455"/>
                <a:gd name="connsiteX3705" fmla="*/ 5216013 w 6891715"/>
                <a:gd name="connsiteY3705" fmla="*/ 1694871 h 6367455"/>
                <a:gd name="connsiteX3706" fmla="*/ 5195689 w 6891715"/>
                <a:gd name="connsiteY3706" fmla="*/ 1687253 h 6367455"/>
                <a:gd name="connsiteX3707" fmla="*/ 5162346 w 6891715"/>
                <a:gd name="connsiteY3707" fmla="*/ 1627892 h 6367455"/>
                <a:gd name="connsiteX3708" fmla="*/ 5139482 w 6891715"/>
                <a:gd name="connsiteY3708" fmla="*/ 1617734 h 6367455"/>
                <a:gd name="connsiteX3709" fmla="*/ 5136307 w 6891715"/>
                <a:gd name="connsiteY3709" fmla="*/ 1584085 h 6367455"/>
                <a:gd name="connsiteX3710" fmla="*/ 5167745 w 6891715"/>
                <a:gd name="connsiteY3710" fmla="*/ 1561229 h 6367455"/>
                <a:gd name="connsiteX3711" fmla="*/ 5170920 w 6891715"/>
                <a:gd name="connsiteY3711" fmla="*/ 1527581 h 6367455"/>
                <a:gd name="connsiteX3712" fmla="*/ 5189021 w 6891715"/>
                <a:gd name="connsiteY3712" fmla="*/ 1518057 h 6367455"/>
                <a:gd name="connsiteX3713" fmla="*/ 5249673 w 6891715"/>
                <a:gd name="connsiteY3713" fmla="*/ 1546944 h 6367455"/>
                <a:gd name="connsiteX3714" fmla="*/ 5252214 w 6891715"/>
                <a:gd name="connsiteY3714" fmla="*/ 1563769 h 6367455"/>
                <a:gd name="connsiteX3715" fmla="*/ 5266821 w 6891715"/>
                <a:gd name="connsiteY3715" fmla="*/ 1584402 h 6367455"/>
                <a:gd name="connsiteX3716" fmla="*/ 5281746 w 6891715"/>
                <a:gd name="connsiteY3716" fmla="*/ 1579323 h 6367455"/>
                <a:gd name="connsiteX3717" fmla="*/ 5310326 w 6891715"/>
                <a:gd name="connsiteY3717" fmla="*/ 1590434 h 6367455"/>
                <a:gd name="connsiteX3718" fmla="*/ 5314772 w 6891715"/>
                <a:gd name="connsiteY3718" fmla="*/ 1601227 h 6367455"/>
                <a:gd name="connsiteX3719" fmla="*/ 5280794 w 6891715"/>
                <a:gd name="connsiteY3719" fmla="*/ 1607893 h 6367455"/>
                <a:gd name="connsiteX3720" fmla="*/ 5286510 w 6891715"/>
                <a:gd name="connsiteY3720" fmla="*/ 1619003 h 6367455"/>
                <a:gd name="connsiteX3721" fmla="*/ 5284287 w 6891715"/>
                <a:gd name="connsiteY3721" fmla="*/ 1632971 h 6367455"/>
                <a:gd name="connsiteX3722" fmla="*/ 5296036 w 6891715"/>
                <a:gd name="connsiteY3722" fmla="*/ 1632971 h 6367455"/>
                <a:gd name="connsiteX3723" fmla="*/ 5308421 w 6891715"/>
                <a:gd name="connsiteY3723" fmla="*/ 1613924 h 6367455"/>
                <a:gd name="connsiteX3724" fmla="*/ 5325251 w 6891715"/>
                <a:gd name="connsiteY3724" fmla="*/ 1609163 h 6367455"/>
                <a:gd name="connsiteX3725" fmla="*/ 5326521 w 6891715"/>
                <a:gd name="connsiteY3725" fmla="*/ 1595830 h 6367455"/>
                <a:gd name="connsiteX3726" fmla="*/ 5336048 w 6891715"/>
                <a:gd name="connsiteY3726" fmla="*/ 1605988 h 6367455"/>
                <a:gd name="connsiteX3727" fmla="*/ 5363675 w 6891715"/>
                <a:gd name="connsiteY3727" fmla="*/ 1608845 h 6367455"/>
                <a:gd name="connsiteX3728" fmla="*/ 5398606 w 6891715"/>
                <a:gd name="connsiteY3728" fmla="*/ 1632971 h 6367455"/>
                <a:gd name="connsiteX3729" fmla="*/ 5415437 w 6891715"/>
                <a:gd name="connsiteY3729" fmla="*/ 1632971 h 6367455"/>
                <a:gd name="connsiteX3730" fmla="*/ 5434807 w 6891715"/>
                <a:gd name="connsiteY3730" fmla="*/ 1646303 h 6367455"/>
                <a:gd name="connsiteX3731" fmla="*/ 5449415 w 6891715"/>
                <a:gd name="connsiteY3731" fmla="*/ 1645351 h 6367455"/>
                <a:gd name="connsiteX3732" fmla="*/ 5457036 w 6891715"/>
                <a:gd name="connsiteY3732" fmla="*/ 1630431 h 6367455"/>
                <a:gd name="connsiteX3733" fmla="*/ 5479265 w 6891715"/>
                <a:gd name="connsiteY3733" fmla="*/ 1650112 h 6367455"/>
                <a:gd name="connsiteX3734" fmla="*/ 5532296 w 6891715"/>
                <a:gd name="connsiteY3734" fmla="*/ 1657096 h 6367455"/>
                <a:gd name="connsiteX3735" fmla="*/ 5561829 w 6891715"/>
                <a:gd name="connsiteY3735" fmla="*/ 1686618 h 6367455"/>
                <a:gd name="connsiteX3736" fmla="*/ 5580247 w 6891715"/>
                <a:gd name="connsiteY3736" fmla="*/ 1706299 h 6367455"/>
                <a:gd name="connsiteX3737" fmla="*/ 5605016 w 6891715"/>
                <a:gd name="connsiteY3737" fmla="*/ 1717410 h 6367455"/>
                <a:gd name="connsiteX3738" fmla="*/ 5625975 w 6891715"/>
                <a:gd name="connsiteY3738" fmla="*/ 1744710 h 6367455"/>
                <a:gd name="connsiteX3739" fmla="*/ 5623117 w 6891715"/>
                <a:gd name="connsiteY3739" fmla="*/ 1777089 h 6367455"/>
                <a:gd name="connsiteX3740" fmla="*/ 5640265 w 6891715"/>
                <a:gd name="connsiteY3740" fmla="*/ 1768836 h 6367455"/>
                <a:gd name="connsiteX3741" fmla="*/ 5644075 w 6891715"/>
                <a:gd name="connsiteY3741" fmla="*/ 1753915 h 6367455"/>
                <a:gd name="connsiteX3742" fmla="*/ 5659000 w 6891715"/>
                <a:gd name="connsiteY3742" fmla="*/ 1752963 h 6367455"/>
                <a:gd name="connsiteX3743" fmla="*/ 5658683 w 6891715"/>
                <a:gd name="connsiteY3743" fmla="*/ 1700268 h 6367455"/>
                <a:gd name="connsiteX3744" fmla="*/ 5642805 w 6891715"/>
                <a:gd name="connsiteY3744" fmla="*/ 1692967 h 6367455"/>
                <a:gd name="connsiteX3745" fmla="*/ 5625657 w 6891715"/>
                <a:gd name="connsiteY3745" fmla="*/ 1702490 h 6367455"/>
                <a:gd name="connsiteX3746" fmla="*/ 5612955 w 6891715"/>
                <a:gd name="connsiteY3746" fmla="*/ 1698364 h 6367455"/>
                <a:gd name="connsiteX3747" fmla="*/ 5586598 w 6891715"/>
                <a:gd name="connsiteY3747" fmla="*/ 1681856 h 6367455"/>
                <a:gd name="connsiteX3748" fmla="*/ 5563099 w 6891715"/>
                <a:gd name="connsiteY3748" fmla="*/ 1673603 h 6367455"/>
                <a:gd name="connsiteX3749" fmla="*/ 5536107 w 6891715"/>
                <a:gd name="connsiteY3749" fmla="*/ 1639954 h 6367455"/>
                <a:gd name="connsiteX3750" fmla="*/ 5533884 w 6891715"/>
                <a:gd name="connsiteY3750" fmla="*/ 1614877 h 6367455"/>
                <a:gd name="connsiteX3751" fmla="*/ 5525310 w 6891715"/>
                <a:gd name="connsiteY3751" fmla="*/ 1606306 h 6367455"/>
                <a:gd name="connsiteX3752" fmla="*/ 5520864 w 6891715"/>
                <a:gd name="connsiteY3752" fmla="*/ 1587577 h 6367455"/>
                <a:gd name="connsiteX3753" fmla="*/ 5506892 w 6891715"/>
                <a:gd name="connsiteY3753" fmla="*/ 1553928 h 6367455"/>
                <a:gd name="connsiteX3754" fmla="*/ 5487839 w 6891715"/>
                <a:gd name="connsiteY3754" fmla="*/ 1548849 h 6367455"/>
                <a:gd name="connsiteX3755" fmla="*/ 5479265 w 6891715"/>
                <a:gd name="connsiteY3755" fmla="*/ 1536469 h 6367455"/>
                <a:gd name="connsiteX3756" fmla="*/ 5447510 w 6891715"/>
                <a:gd name="connsiteY3756" fmla="*/ 1422825 h 6367455"/>
                <a:gd name="connsiteX3757" fmla="*/ 5517689 w 6891715"/>
                <a:gd name="connsiteY3757" fmla="*/ 1368543 h 6367455"/>
                <a:gd name="connsiteX3758" fmla="*/ 5523087 w 6891715"/>
                <a:gd name="connsiteY3758" fmla="*/ 1350766 h 6367455"/>
                <a:gd name="connsiteX3759" fmla="*/ 5550397 w 6891715"/>
                <a:gd name="connsiteY3759" fmla="*/ 1326958 h 6367455"/>
                <a:gd name="connsiteX3760" fmla="*/ 5594537 w 6891715"/>
                <a:gd name="connsiteY3760" fmla="*/ 1318070 h 6367455"/>
                <a:gd name="connsiteX3761" fmla="*/ 5668209 w 6891715"/>
                <a:gd name="connsiteY3761" fmla="*/ 1243789 h 6367455"/>
                <a:gd name="connsiteX3762" fmla="*/ 5664081 w 6891715"/>
                <a:gd name="connsiteY3762" fmla="*/ 1233314 h 6367455"/>
                <a:gd name="connsiteX3763" fmla="*/ 5682817 w 6891715"/>
                <a:gd name="connsiteY3763" fmla="*/ 1223790 h 6367455"/>
                <a:gd name="connsiteX3764" fmla="*/ 5685992 w 6891715"/>
                <a:gd name="connsiteY3764" fmla="*/ 1203474 h 6367455"/>
                <a:gd name="connsiteX3765" fmla="*/ 5706633 w 6891715"/>
                <a:gd name="connsiteY3765" fmla="*/ 1206649 h 6367455"/>
                <a:gd name="connsiteX3766" fmla="*/ 5719971 w 6891715"/>
                <a:gd name="connsiteY3766" fmla="*/ 1231726 h 6367455"/>
                <a:gd name="connsiteX3767" fmla="*/ 5752361 w 6891715"/>
                <a:gd name="connsiteY3767" fmla="*/ 1223156 h 6367455"/>
                <a:gd name="connsiteX3768" fmla="*/ 5769827 w 6891715"/>
                <a:gd name="connsiteY3768" fmla="*/ 1239662 h 6367455"/>
                <a:gd name="connsiteX3769" fmla="*/ 5782211 w 6891715"/>
                <a:gd name="connsiteY3769" fmla="*/ 1231092 h 6367455"/>
                <a:gd name="connsiteX3770" fmla="*/ 5791103 w 6891715"/>
                <a:gd name="connsiteY3770" fmla="*/ 1248233 h 6367455"/>
                <a:gd name="connsiteX3771" fmla="*/ 5821906 w 6891715"/>
                <a:gd name="connsiteY3771" fmla="*/ 1271724 h 6367455"/>
                <a:gd name="connsiteX3772" fmla="*/ 5786975 w 6891715"/>
                <a:gd name="connsiteY3772" fmla="*/ 1286961 h 6367455"/>
                <a:gd name="connsiteX3773" fmla="*/ 5791738 w 6891715"/>
                <a:gd name="connsiteY3773" fmla="*/ 1317435 h 6367455"/>
                <a:gd name="connsiteX3774" fmla="*/ 5799994 w 6891715"/>
                <a:gd name="connsiteY3774" fmla="*/ 1301563 h 6367455"/>
                <a:gd name="connsiteX3775" fmla="*/ 5830162 w 6891715"/>
                <a:gd name="connsiteY3775" fmla="*/ 1286644 h 6367455"/>
                <a:gd name="connsiteX3776" fmla="*/ 5851756 w 6891715"/>
                <a:gd name="connsiteY3776" fmla="*/ 1302198 h 6367455"/>
                <a:gd name="connsiteX3777" fmla="*/ 5844452 w 6891715"/>
                <a:gd name="connsiteY3777" fmla="*/ 1320292 h 6367455"/>
                <a:gd name="connsiteX3778" fmla="*/ 5862870 w 6891715"/>
                <a:gd name="connsiteY3778" fmla="*/ 1361242 h 6367455"/>
                <a:gd name="connsiteX3779" fmla="*/ 5894943 w 6891715"/>
                <a:gd name="connsiteY3779" fmla="*/ 1415842 h 6367455"/>
                <a:gd name="connsiteX3780" fmla="*/ 5903517 w 6891715"/>
                <a:gd name="connsiteY3780" fmla="*/ 1406319 h 6367455"/>
                <a:gd name="connsiteX3781" fmla="*/ 5872397 w 6891715"/>
                <a:gd name="connsiteY3781" fmla="*/ 1365051 h 6367455"/>
                <a:gd name="connsiteX3782" fmla="*/ 5876842 w 6891715"/>
                <a:gd name="connsiteY3782" fmla="*/ 1291723 h 6367455"/>
                <a:gd name="connsiteX3783" fmla="*/ 5860965 w 6891715"/>
                <a:gd name="connsiteY3783" fmla="*/ 1271406 h 6367455"/>
                <a:gd name="connsiteX3784" fmla="*/ 5870174 w 6891715"/>
                <a:gd name="connsiteY3784" fmla="*/ 1250455 h 6367455"/>
                <a:gd name="connsiteX3785" fmla="*/ 5882558 w 6891715"/>
                <a:gd name="connsiteY3785" fmla="*/ 1205061 h 6367455"/>
                <a:gd name="connsiteX3786" fmla="*/ 5897166 w 6891715"/>
                <a:gd name="connsiteY3786" fmla="*/ 1192364 h 6367455"/>
                <a:gd name="connsiteX3787" fmla="*/ 5902882 w 6891715"/>
                <a:gd name="connsiteY3787" fmla="*/ 1094274 h 6367455"/>
                <a:gd name="connsiteX3788" fmla="*/ 5870491 w 6891715"/>
                <a:gd name="connsiteY3788" fmla="*/ 1042849 h 6367455"/>
                <a:gd name="connsiteX3789" fmla="*/ 5859059 w 6891715"/>
                <a:gd name="connsiteY3789" fmla="*/ 1052689 h 6367455"/>
                <a:gd name="connsiteX3790" fmla="*/ 5833337 w 6891715"/>
                <a:gd name="connsiteY3790" fmla="*/ 1047610 h 6367455"/>
                <a:gd name="connsiteX3791" fmla="*/ 5835878 w 6891715"/>
                <a:gd name="connsiteY3791" fmla="*/ 979042 h 6367455"/>
                <a:gd name="connsiteX3792" fmla="*/ 5853067 w 6891715"/>
                <a:gd name="connsiteY3792" fmla="*/ 949041 h 6367455"/>
                <a:gd name="connsiteX3793" fmla="*/ 6060620 w 6891715"/>
                <a:gd name="connsiteY3793" fmla="*/ 1177406 h 6367455"/>
                <a:gd name="connsiteX3794" fmla="*/ 6891715 w 6891715"/>
                <a:gd name="connsiteY3794" fmla="*/ 3492496 h 6367455"/>
                <a:gd name="connsiteX3795" fmla="*/ 6728088 w 6891715"/>
                <a:gd name="connsiteY3795" fmla="*/ 4574786 h 6367455"/>
                <a:gd name="connsiteX3796" fmla="*/ 6699847 w 6891715"/>
                <a:gd name="connsiteY3796" fmla="*/ 4651948 h 6367455"/>
                <a:gd name="connsiteX3797" fmla="*/ 6676768 w 6891715"/>
                <a:gd name="connsiteY3797" fmla="*/ 4648009 h 6367455"/>
                <a:gd name="connsiteX3798" fmla="*/ 6661525 w 6891715"/>
                <a:gd name="connsiteY3798" fmla="*/ 4656897 h 6367455"/>
                <a:gd name="connsiteX3799" fmla="*/ 6642472 w 6891715"/>
                <a:gd name="connsiteY3799" fmla="*/ 4667056 h 6367455"/>
                <a:gd name="connsiteX3800" fmla="*/ 6630405 w 6891715"/>
                <a:gd name="connsiteY3800" fmla="*/ 4672135 h 6367455"/>
                <a:gd name="connsiteX3801" fmla="*/ 6623101 w 6891715"/>
                <a:gd name="connsiteY3801" fmla="*/ 4666421 h 6367455"/>
                <a:gd name="connsiteX3802" fmla="*/ 6612622 w 6891715"/>
                <a:gd name="connsiteY3802" fmla="*/ 4665151 h 6367455"/>
                <a:gd name="connsiteX3803" fmla="*/ 6615162 w 6891715"/>
                <a:gd name="connsiteY3803" fmla="*/ 4650548 h 6367455"/>
                <a:gd name="connsiteX3804" fmla="*/ 6607541 w 6891715"/>
                <a:gd name="connsiteY3804" fmla="*/ 4646104 h 6367455"/>
                <a:gd name="connsiteX3805" fmla="*/ 6593251 w 6891715"/>
                <a:gd name="connsiteY3805" fmla="*/ 4644517 h 6367455"/>
                <a:gd name="connsiteX3806" fmla="*/ 6562448 w 6891715"/>
                <a:gd name="connsiteY3806" fmla="*/ 4645787 h 6367455"/>
                <a:gd name="connsiteX3807" fmla="*/ 6541172 w 6891715"/>
                <a:gd name="connsiteY3807" fmla="*/ 4642295 h 6367455"/>
                <a:gd name="connsiteX3808" fmla="*/ 6527200 w 6891715"/>
                <a:gd name="connsiteY3808" fmla="*/ 4650548 h 6367455"/>
                <a:gd name="connsiteX3809" fmla="*/ 6501161 w 6891715"/>
                <a:gd name="connsiteY3809" fmla="*/ 4671818 h 6367455"/>
                <a:gd name="connsiteX3810" fmla="*/ 6482743 w 6891715"/>
                <a:gd name="connsiteY3810" fmla="*/ 4687373 h 6367455"/>
                <a:gd name="connsiteX3811" fmla="*/ 6482425 w 6891715"/>
                <a:gd name="connsiteY3811" fmla="*/ 4699753 h 6367455"/>
                <a:gd name="connsiteX3812" fmla="*/ 6465277 w 6891715"/>
                <a:gd name="connsiteY3812" fmla="*/ 4709912 h 6367455"/>
                <a:gd name="connsiteX3813" fmla="*/ 6458926 w 6891715"/>
                <a:gd name="connsiteY3813" fmla="*/ 4706737 h 6367455"/>
                <a:gd name="connsiteX3814" fmla="*/ 6448447 w 6891715"/>
                <a:gd name="connsiteY3814" fmla="*/ 4706420 h 6367455"/>
                <a:gd name="connsiteX3815" fmla="*/ 6438920 w 6891715"/>
                <a:gd name="connsiteY3815" fmla="*/ 4710229 h 6367455"/>
                <a:gd name="connsiteX3816" fmla="*/ 6430346 w 6891715"/>
                <a:gd name="connsiteY3816" fmla="*/ 4707689 h 6367455"/>
                <a:gd name="connsiteX3817" fmla="*/ 6405895 w 6891715"/>
                <a:gd name="connsiteY3817" fmla="*/ 4713403 h 6367455"/>
                <a:gd name="connsiteX3818" fmla="*/ 6398591 w 6891715"/>
                <a:gd name="connsiteY3818" fmla="*/ 4710229 h 6367455"/>
                <a:gd name="connsiteX3819" fmla="*/ 6382714 w 6891715"/>
                <a:gd name="connsiteY3819" fmla="*/ 4715308 h 6367455"/>
                <a:gd name="connsiteX3820" fmla="*/ 6364296 w 6891715"/>
                <a:gd name="connsiteY3820" fmla="*/ 4728324 h 6367455"/>
                <a:gd name="connsiteX3821" fmla="*/ 6358897 w 6891715"/>
                <a:gd name="connsiteY3821" fmla="*/ 4725149 h 6367455"/>
                <a:gd name="connsiteX3822" fmla="*/ 6348418 w 6891715"/>
                <a:gd name="connsiteY3822" fmla="*/ 4731181 h 6367455"/>
                <a:gd name="connsiteX3823" fmla="*/ 6361755 w 6891715"/>
                <a:gd name="connsiteY3823" fmla="*/ 4741022 h 6367455"/>
                <a:gd name="connsiteX3824" fmla="*/ 6358580 w 6891715"/>
                <a:gd name="connsiteY3824" fmla="*/ 4749275 h 6367455"/>
                <a:gd name="connsiteX3825" fmla="*/ 6347783 w 6891715"/>
                <a:gd name="connsiteY3825" fmla="*/ 4740704 h 6367455"/>
                <a:gd name="connsiteX3826" fmla="*/ 6342702 w 6891715"/>
                <a:gd name="connsiteY3826" fmla="*/ 4740387 h 6367455"/>
                <a:gd name="connsiteX3827" fmla="*/ 6347783 w 6891715"/>
                <a:gd name="connsiteY3827" fmla="*/ 4750863 h 6367455"/>
                <a:gd name="connsiteX3828" fmla="*/ 6348711 w 6891715"/>
                <a:gd name="connsiteY3828" fmla="*/ 4763242 h 6367455"/>
                <a:gd name="connsiteX3829" fmla="*/ 6348727 w 6891715"/>
                <a:gd name="connsiteY3829" fmla="*/ 4763250 h 6367455"/>
                <a:gd name="connsiteX3830" fmla="*/ 6348713 w 6891715"/>
                <a:gd name="connsiteY3830" fmla="*/ 4763266 h 6367455"/>
                <a:gd name="connsiteX3831" fmla="*/ 6348735 w 6891715"/>
                <a:gd name="connsiteY3831" fmla="*/ 4763561 h 6367455"/>
                <a:gd name="connsiteX3832" fmla="*/ 6348545 w 6891715"/>
                <a:gd name="connsiteY3832" fmla="*/ 4763458 h 6367455"/>
                <a:gd name="connsiteX3833" fmla="*/ 6342059 w 6891715"/>
                <a:gd name="connsiteY3833" fmla="*/ 4770869 h 6367455"/>
                <a:gd name="connsiteX3834" fmla="*/ 6330309 w 6891715"/>
                <a:gd name="connsiteY3834" fmla="*/ 4769282 h 6367455"/>
                <a:gd name="connsiteX3835" fmla="*/ 6323958 w 6891715"/>
                <a:gd name="connsiteY3835" fmla="*/ 4777535 h 6367455"/>
                <a:gd name="connsiteX3836" fmla="*/ 6316337 w 6891715"/>
                <a:gd name="connsiteY3836" fmla="*/ 4778488 h 6367455"/>
                <a:gd name="connsiteX3837" fmla="*/ 6317925 w 6891715"/>
                <a:gd name="connsiteY3837" fmla="*/ 4768964 h 6367455"/>
                <a:gd name="connsiteX3838" fmla="*/ 6305858 w 6891715"/>
                <a:gd name="connsiteY3838" fmla="*/ 4774043 h 6367455"/>
                <a:gd name="connsiteX3839" fmla="*/ 6301094 w 6891715"/>
                <a:gd name="connsiteY3839" fmla="*/ 4786424 h 6367455"/>
                <a:gd name="connsiteX3840" fmla="*/ 6296013 w 6891715"/>
                <a:gd name="connsiteY3840" fmla="*/ 4788328 h 6367455"/>
                <a:gd name="connsiteX3841" fmla="*/ 6299189 w 6891715"/>
                <a:gd name="connsiteY3841" fmla="*/ 4797852 h 6367455"/>
                <a:gd name="connsiteX3842" fmla="*/ 6295696 w 6891715"/>
                <a:gd name="connsiteY3842" fmla="*/ 4809597 h 6367455"/>
                <a:gd name="connsiteX3843" fmla="*/ 6283946 w 6891715"/>
                <a:gd name="connsiteY3843" fmla="*/ 4807057 h 6367455"/>
                <a:gd name="connsiteX3844" fmla="*/ 6280771 w 6891715"/>
                <a:gd name="connsiteY3844" fmla="*/ 4811184 h 6367455"/>
                <a:gd name="connsiteX3845" fmla="*/ 6283629 w 6891715"/>
                <a:gd name="connsiteY3845" fmla="*/ 4820707 h 6367455"/>
                <a:gd name="connsiteX3846" fmla="*/ 6276008 w 6891715"/>
                <a:gd name="connsiteY3846" fmla="*/ 4824834 h 6367455"/>
                <a:gd name="connsiteX3847" fmla="*/ 6262353 w 6891715"/>
                <a:gd name="connsiteY3847" fmla="*/ 4822294 h 6367455"/>
                <a:gd name="connsiteX3848" fmla="*/ 6252826 w 6891715"/>
                <a:gd name="connsiteY3848" fmla="*/ 4817850 h 6367455"/>
                <a:gd name="connsiteX3849" fmla="*/ 6238219 w 6891715"/>
                <a:gd name="connsiteY3849" fmla="*/ 4805788 h 6367455"/>
                <a:gd name="connsiteX3850" fmla="*/ 6229645 w 6891715"/>
                <a:gd name="connsiteY3850" fmla="*/ 4806740 h 6367455"/>
                <a:gd name="connsiteX3851" fmla="*/ 6234090 w 6891715"/>
                <a:gd name="connsiteY3851" fmla="*/ 4816263 h 6367455"/>
                <a:gd name="connsiteX3852" fmla="*/ 6241077 w 6891715"/>
                <a:gd name="connsiteY3852" fmla="*/ 4819437 h 6367455"/>
                <a:gd name="connsiteX3853" fmla="*/ 6235678 w 6891715"/>
                <a:gd name="connsiteY3853" fmla="*/ 4830230 h 6367455"/>
                <a:gd name="connsiteX3854" fmla="*/ 6222023 w 6891715"/>
                <a:gd name="connsiteY3854" fmla="*/ 4829913 h 6367455"/>
                <a:gd name="connsiteX3855" fmla="*/ 6214402 w 6891715"/>
                <a:gd name="connsiteY3855" fmla="*/ 4824199 h 6367455"/>
                <a:gd name="connsiteX3856" fmla="*/ 6210274 w 6891715"/>
                <a:gd name="connsiteY3856" fmla="*/ 4832770 h 6367455"/>
                <a:gd name="connsiteX3857" fmla="*/ 6222659 w 6891715"/>
                <a:gd name="connsiteY3857" fmla="*/ 4840389 h 6367455"/>
                <a:gd name="connsiteX3858" fmla="*/ 6215990 w 6891715"/>
                <a:gd name="connsiteY3858" fmla="*/ 4849594 h 6367455"/>
                <a:gd name="connsiteX3859" fmla="*/ 6210591 w 6891715"/>
                <a:gd name="connsiteY3859" fmla="*/ 4852769 h 6367455"/>
                <a:gd name="connsiteX3860" fmla="*/ 6213767 w 6891715"/>
                <a:gd name="connsiteY3860" fmla="*/ 4861340 h 6367455"/>
                <a:gd name="connsiteX3861" fmla="*/ 6204558 w 6891715"/>
                <a:gd name="connsiteY3861" fmla="*/ 4877847 h 6367455"/>
                <a:gd name="connsiteX3862" fmla="*/ 6200747 w 6891715"/>
                <a:gd name="connsiteY3862" fmla="*/ 4872133 h 6367455"/>
                <a:gd name="connsiteX3863" fmla="*/ 6195666 w 6891715"/>
                <a:gd name="connsiteY3863" fmla="*/ 4852134 h 6367455"/>
                <a:gd name="connsiteX3864" fmla="*/ 6187410 w 6891715"/>
                <a:gd name="connsiteY3864" fmla="*/ 4861657 h 6367455"/>
                <a:gd name="connsiteX3865" fmla="*/ 6179154 w 6891715"/>
                <a:gd name="connsiteY3865" fmla="*/ 4880386 h 6367455"/>
                <a:gd name="connsiteX3866" fmla="*/ 6191538 w 6891715"/>
                <a:gd name="connsiteY3866" fmla="*/ 4903877 h 6367455"/>
                <a:gd name="connsiteX3867" fmla="*/ 6190268 w 6891715"/>
                <a:gd name="connsiteY3867" fmla="*/ 4915305 h 6367455"/>
                <a:gd name="connsiteX3868" fmla="*/ 6178201 w 6891715"/>
                <a:gd name="connsiteY3868" fmla="*/ 4924510 h 6367455"/>
                <a:gd name="connsiteX3869" fmla="*/ 6178519 w 6891715"/>
                <a:gd name="connsiteY3869" fmla="*/ 4914035 h 6367455"/>
                <a:gd name="connsiteX3870" fmla="*/ 6176296 w 6891715"/>
                <a:gd name="connsiteY3870" fmla="*/ 4909591 h 6367455"/>
                <a:gd name="connsiteX3871" fmla="*/ 6160418 w 6891715"/>
                <a:gd name="connsiteY3871" fmla="*/ 4917844 h 6367455"/>
                <a:gd name="connsiteX3872" fmla="*/ 6158830 w 6891715"/>
                <a:gd name="connsiteY3872" fmla="*/ 4927050 h 6367455"/>
                <a:gd name="connsiteX3873" fmla="*/ 6158513 w 6891715"/>
                <a:gd name="connsiteY3873" fmla="*/ 4934034 h 6367455"/>
                <a:gd name="connsiteX3874" fmla="*/ 6158513 w 6891715"/>
                <a:gd name="connsiteY3874" fmla="*/ 4936891 h 6367455"/>
                <a:gd name="connsiteX3875" fmla="*/ 6158513 w 6891715"/>
                <a:gd name="connsiteY3875" fmla="*/ 4938795 h 6367455"/>
                <a:gd name="connsiteX3876" fmla="*/ 6161688 w 6891715"/>
                <a:gd name="connsiteY3876" fmla="*/ 4947366 h 6367455"/>
                <a:gd name="connsiteX3877" fmla="*/ 6154067 w 6891715"/>
                <a:gd name="connsiteY3877" fmla="*/ 4956572 h 6367455"/>
                <a:gd name="connsiteX3878" fmla="*/ 6141365 w 6891715"/>
                <a:gd name="connsiteY3878" fmla="*/ 4963556 h 6367455"/>
                <a:gd name="connsiteX3879" fmla="*/ 6135649 w 6891715"/>
                <a:gd name="connsiteY3879" fmla="*/ 4978475 h 6367455"/>
                <a:gd name="connsiteX3880" fmla="*/ 6122312 w 6891715"/>
                <a:gd name="connsiteY3880" fmla="*/ 4993712 h 6367455"/>
                <a:gd name="connsiteX3881" fmla="*/ 6129933 w 6891715"/>
                <a:gd name="connsiteY3881" fmla="*/ 5024187 h 6367455"/>
                <a:gd name="connsiteX3882" fmla="*/ 6136919 w 6891715"/>
                <a:gd name="connsiteY3882" fmla="*/ 5038472 h 6367455"/>
                <a:gd name="connsiteX3883" fmla="*/ 6148668 w 6891715"/>
                <a:gd name="connsiteY3883" fmla="*/ 5036250 h 6367455"/>
                <a:gd name="connsiteX3884" fmla="*/ 6154384 w 6891715"/>
                <a:gd name="connsiteY3884" fmla="*/ 5027044 h 6367455"/>
                <a:gd name="connsiteX3885" fmla="*/ 6170897 w 6891715"/>
                <a:gd name="connsiteY3885" fmla="*/ 5030853 h 6367455"/>
                <a:gd name="connsiteX3886" fmla="*/ 6175661 w 6891715"/>
                <a:gd name="connsiteY3886" fmla="*/ 5059423 h 6367455"/>
                <a:gd name="connsiteX3887" fmla="*/ 6177248 w 6891715"/>
                <a:gd name="connsiteY3887" fmla="*/ 5069898 h 6367455"/>
                <a:gd name="connsiteX3888" fmla="*/ 6190268 w 6891715"/>
                <a:gd name="connsiteY3888" fmla="*/ 5079739 h 6367455"/>
                <a:gd name="connsiteX3889" fmla="*/ 6194396 w 6891715"/>
                <a:gd name="connsiteY3889" fmla="*/ 5079739 h 6367455"/>
                <a:gd name="connsiteX3890" fmla="*/ 6197254 w 6891715"/>
                <a:gd name="connsiteY3890" fmla="*/ 5089262 h 6367455"/>
                <a:gd name="connsiteX3891" fmla="*/ 6190586 w 6891715"/>
                <a:gd name="connsiteY3891" fmla="*/ 5103864 h 6367455"/>
                <a:gd name="connsiteX3892" fmla="*/ 6188680 w 6891715"/>
                <a:gd name="connsiteY3892" fmla="*/ 5128307 h 6367455"/>
                <a:gd name="connsiteX3893" fmla="*/ 6195031 w 6891715"/>
                <a:gd name="connsiteY3893" fmla="*/ 5132434 h 6367455"/>
                <a:gd name="connsiteX3894" fmla="*/ 6206146 w 6891715"/>
                <a:gd name="connsiteY3894" fmla="*/ 5113705 h 6367455"/>
                <a:gd name="connsiteX3895" fmla="*/ 6212814 w 6891715"/>
                <a:gd name="connsiteY3895" fmla="*/ 5101325 h 6367455"/>
                <a:gd name="connsiteX3896" fmla="*/ 6214085 w 6891715"/>
                <a:gd name="connsiteY3896" fmla="*/ 5089897 h 6367455"/>
                <a:gd name="connsiteX3897" fmla="*/ 6218213 w 6891715"/>
                <a:gd name="connsiteY3897" fmla="*/ 5103547 h 6367455"/>
                <a:gd name="connsiteX3898" fmla="*/ 6212179 w 6891715"/>
                <a:gd name="connsiteY3898" fmla="*/ 5126403 h 6367455"/>
                <a:gd name="connsiteX3899" fmla="*/ 6204240 w 6891715"/>
                <a:gd name="connsiteY3899" fmla="*/ 5141957 h 6367455"/>
                <a:gd name="connsiteX3900" fmla="*/ 6206146 w 6891715"/>
                <a:gd name="connsiteY3900" fmla="*/ 5154972 h 6367455"/>
                <a:gd name="connsiteX3901" fmla="*/ 6212814 w 6891715"/>
                <a:gd name="connsiteY3901" fmla="*/ 5145767 h 6367455"/>
                <a:gd name="connsiteX3902" fmla="*/ 6213449 w 6891715"/>
                <a:gd name="connsiteY3902" fmla="*/ 5158464 h 6367455"/>
                <a:gd name="connsiteX3903" fmla="*/ 6203605 w 6891715"/>
                <a:gd name="connsiteY3903" fmla="*/ 5169575 h 6367455"/>
                <a:gd name="connsiteX3904" fmla="*/ 6197889 w 6891715"/>
                <a:gd name="connsiteY3904" fmla="*/ 5184177 h 6367455"/>
                <a:gd name="connsiteX3905" fmla="*/ 6202970 w 6891715"/>
                <a:gd name="connsiteY3905" fmla="*/ 5201319 h 6367455"/>
                <a:gd name="connsiteX3906" fmla="*/ 6235678 w 6891715"/>
                <a:gd name="connsiteY3906" fmla="*/ 5233698 h 6367455"/>
                <a:gd name="connsiteX3907" fmla="*/ 6249333 w 6891715"/>
                <a:gd name="connsiteY3907" fmla="*/ 5251157 h 6367455"/>
                <a:gd name="connsiteX3908" fmla="*/ 6260130 w 6891715"/>
                <a:gd name="connsiteY3908" fmla="*/ 5274330 h 6367455"/>
                <a:gd name="connsiteX3909" fmla="*/ 6275690 w 6891715"/>
                <a:gd name="connsiteY3909" fmla="*/ 5324168 h 6367455"/>
                <a:gd name="connsiteX3910" fmla="*/ 6291250 w 6891715"/>
                <a:gd name="connsiteY3910" fmla="*/ 5336232 h 6367455"/>
                <a:gd name="connsiteX3911" fmla="*/ 6303952 w 6891715"/>
                <a:gd name="connsiteY3911" fmla="*/ 5347977 h 6367455"/>
                <a:gd name="connsiteX3912" fmla="*/ 6297190 w 6891715"/>
                <a:gd name="connsiteY3912" fmla="*/ 5360853 h 6367455"/>
                <a:gd name="connsiteX3913" fmla="*/ 6297448 w 6891715"/>
                <a:gd name="connsiteY3913" fmla="*/ 5360940 h 6367455"/>
                <a:gd name="connsiteX3914" fmla="*/ 6303928 w 6891715"/>
                <a:gd name="connsiteY3914" fmla="*/ 5348597 h 6367455"/>
                <a:gd name="connsiteX3915" fmla="*/ 6326471 w 6891715"/>
                <a:gd name="connsiteY3915" fmla="*/ 5368282 h 6367455"/>
                <a:gd name="connsiteX3916" fmla="*/ 6343298 w 6891715"/>
                <a:gd name="connsiteY3916" fmla="*/ 5377172 h 6367455"/>
                <a:gd name="connsiteX3917" fmla="*/ 6352738 w 6891715"/>
                <a:gd name="connsiteY3917" fmla="*/ 5391437 h 6367455"/>
                <a:gd name="connsiteX3918" fmla="*/ 6270138 w 6891715"/>
                <a:gd name="connsiteY3918" fmla="*/ 5527402 h 6367455"/>
                <a:gd name="connsiteX3919" fmla="*/ 6157685 w 6891715"/>
                <a:gd name="connsiteY3919" fmla="*/ 5677783 h 6367455"/>
                <a:gd name="connsiteX3920" fmla="*/ 6151028 w 6891715"/>
                <a:gd name="connsiteY3920" fmla="*/ 5680333 h 6367455"/>
                <a:gd name="connsiteX3921" fmla="*/ 6151528 w 6891715"/>
                <a:gd name="connsiteY3921" fmla="*/ 5680898 h 6367455"/>
                <a:gd name="connsiteX3922" fmla="*/ 6124790 w 6891715"/>
                <a:gd name="connsiteY3922" fmla="*/ 5702235 h 6367455"/>
                <a:gd name="connsiteX3923" fmla="*/ 6108874 w 6891715"/>
                <a:gd name="connsiteY3923" fmla="*/ 5721342 h 6367455"/>
                <a:gd name="connsiteX3924" fmla="*/ 6108664 w 6891715"/>
                <a:gd name="connsiteY3924" fmla="*/ 5720387 h 6367455"/>
                <a:gd name="connsiteX3925" fmla="*/ 6071278 w 6891715"/>
                <a:gd name="connsiteY3925" fmla="*/ 5721342 h 6367455"/>
                <a:gd name="connsiteX3926" fmla="*/ 6010443 w 6891715"/>
                <a:gd name="connsiteY3926" fmla="*/ 5705105 h 6367455"/>
                <a:gd name="connsiteX3927" fmla="*/ 5965134 w 6891715"/>
                <a:gd name="connsiteY3927" fmla="*/ 5657668 h 6367455"/>
                <a:gd name="connsiteX3928" fmla="*/ 5954821 w 6891715"/>
                <a:gd name="connsiteY3928" fmla="*/ 5617474 h 6367455"/>
                <a:gd name="connsiteX3929" fmla="*/ 5954631 w 6891715"/>
                <a:gd name="connsiteY3929" fmla="*/ 5617583 h 6367455"/>
                <a:gd name="connsiteX3930" fmla="*/ 5954678 w 6891715"/>
                <a:gd name="connsiteY3930" fmla="*/ 5617604 h 6367455"/>
                <a:gd name="connsiteX3931" fmla="*/ 5954550 w 6891715"/>
                <a:gd name="connsiteY3931" fmla="*/ 5617629 h 6367455"/>
                <a:gd name="connsiteX3932" fmla="*/ 5954176 w 6891715"/>
                <a:gd name="connsiteY3932" fmla="*/ 5617843 h 6367455"/>
                <a:gd name="connsiteX3933" fmla="*/ 5953959 w 6891715"/>
                <a:gd name="connsiteY3933" fmla="*/ 5617746 h 6367455"/>
                <a:gd name="connsiteX3934" fmla="*/ 5903234 w 6891715"/>
                <a:gd name="connsiteY3934" fmla="*/ 5627755 h 6367455"/>
                <a:gd name="connsiteX3935" fmla="*/ 5903869 w 6891715"/>
                <a:gd name="connsiteY3935" fmla="*/ 5633783 h 6367455"/>
                <a:gd name="connsiteX3936" fmla="*/ 5906092 w 6891715"/>
                <a:gd name="connsiteY3936" fmla="*/ 5648375 h 6367455"/>
                <a:gd name="connsiteX3937" fmla="*/ 5907044 w 6891715"/>
                <a:gd name="connsiteY3937" fmla="*/ 5656623 h 6367455"/>
                <a:gd name="connsiteX3938" fmla="*/ 5908632 w 6891715"/>
                <a:gd name="connsiteY3938" fmla="*/ 5664871 h 6367455"/>
                <a:gd name="connsiteX3939" fmla="*/ 5910220 w 6891715"/>
                <a:gd name="connsiteY3939" fmla="*/ 5671850 h 6367455"/>
                <a:gd name="connsiteX3940" fmla="*/ 5911808 w 6891715"/>
                <a:gd name="connsiteY3940" fmla="*/ 5677243 h 6367455"/>
                <a:gd name="connsiteX3941" fmla="*/ 5914031 w 6891715"/>
                <a:gd name="connsiteY3941" fmla="*/ 5683270 h 6367455"/>
                <a:gd name="connsiteX3942" fmla="*/ 5916253 w 6891715"/>
                <a:gd name="connsiteY3942" fmla="*/ 5691835 h 6367455"/>
                <a:gd name="connsiteX3943" fmla="*/ 5919111 w 6891715"/>
                <a:gd name="connsiteY3943" fmla="*/ 5701987 h 6367455"/>
                <a:gd name="connsiteX3944" fmla="*/ 5921017 w 6891715"/>
                <a:gd name="connsiteY3944" fmla="*/ 5712772 h 6367455"/>
                <a:gd name="connsiteX3945" fmla="*/ 5923240 w 6891715"/>
                <a:gd name="connsiteY3945" fmla="*/ 5723558 h 6367455"/>
                <a:gd name="connsiteX3946" fmla="*/ 5925145 w 6891715"/>
                <a:gd name="connsiteY3946" fmla="*/ 5733075 h 6367455"/>
                <a:gd name="connsiteX3947" fmla="*/ 5925780 w 6891715"/>
                <a:gd name="connsiteY3947" fmla="*/ 5740371 h 6367455"/>
                <a:gd name="connsiteX3948" fmla="*/ 5925780 w 6891715"/>
                <a:gd name="connsiteY3948" fmla="*/ 5743226 h 6367455"/>
                <a:gd name="connsiteX3949" fmla="*/ 5925463 w 6891715"/>
                <a:gd name="connsiteY3949" fmla="*/ 5745130 h 6367455"/>
                <a:gd name="connsiteX3950" fmla="*/ 5924828 w 6891715"/>
                <a:gd name="connsiteY3950" fmla="*/ 5749888 h 6367455"/>
                <a:gd name="connsiteX3951" fmla="*/ 5923875 w 6891715"/>
                <a:gd name="connsiteY3951" fmla="*/ 5758453 h 6367455"/>
                <a:gd name="connsiteX3952" fmla="*/ 5923240 w 6891715"/>
                <a:gd name="connsiteY3952" fmla="*/ 5769874 h 6367455"/>
                <a:gd name="connsiteX3953" fmla="*/ 5922605 w 6891715"/>
                <a:gd name="connsiteY3953" fmla="*/ 5782563 h 6367455"/>
                <a:gd name="connsiteX3954" fmla="*/ 5922605 w 6891715"/>
                <a:gd name="connsiteY3954" fmla="*/ 5795252 h 6367455"/>
                <a:gd name="connsiteX3955" fmla="*/ 5922287 w 6891715"/>
                <a:gd name="connsiteY3955" fmla="*/ 5806989 h 6367455"/>
                <a:gd name="connsiteX3956" fmla="*/ 5922605 w 6891715"/>
                <a:gd name="connsiteY3956" fmla="*/ 5816189 h 6367455"/>
                <a:gd name="connsiteX3957" fmla="*/ 5922922 w 6891715"/>
                <a:gd name="connsiteY3957" fmla="*/ 5819361 h 6367455"/>
                <a:gd name="connsiteX3958" fmla="*/ 5923240 w 6891715"/>
                <a:gd name="connsiteY3958" fmla="*/ 5821899 h 6367455"/>
                <a:gd name="connsiteX3959" fmla="*/ 5924192 w 6891715"/>
                <a:gd name="connsiteY3959" fmla="*/ 5826975 h 6367455"/>
                <a:gd name="connsiteX3960" fmla="*/ 5925463 w 6891715"/>
                <a:gd name="connsiteY3960" fmla="*/ 5836175 h 6367455"/>
                <a:gd name="connsiteX3961" fmla="*/ 5928321 w 6891715"/>
                <a:gd name="connsiteY3961" fmla="*/ 5859015 h 6367455"/>
                <a:gd name="connsiteX3962" fmla="*/ 5931496 w 6891715"/>
                <a:gd name="connsiteY3962" fmla="*/ 5889786 h 6367455"/>
                <a:gd name="connsiteX3963" fmla="*/ 5891802 w 6891715"/>
                <a:gd name="connsiteY3963" fmla="*/ 5911675 h 6367455"/>
                <a:gd name="connsiteX3964" fmla="*/ 5867985 w 6891715"/>
                <a:gd name="connsiteY3964" fmla="*/ 5892007 h 6367455"/>
                <a:gd name="connsiteX3965" fmla="*/ 5834006 w 6891715"/>
                <a:gd name="connsiteY3965" fmla="*/ 5896131 h 6367455"/>
                <a:gd name="connsiteX3966" fmla="*/ 5807014 w 6891715"/>
                <a:gd name="connsiteY3966" fmla="*/ 5906282 h 6367455"/>
                <a:gd name="connsiteX3967" fmla="*/ 5779387 w 6891715"/>
                <a:gd name="connsiteY3967" fmla="*/ 5900572 h 6367455"/>
                <a:gd name="connsiteX3968" fmla="*/ 5720956 w 6891715"/>
                <a:gd name="connsiteY3968" fmla="*/ 5935467 h 6367455"/>
                <a:gd name="connsiteX3969" fmla="*/ 5698092 w 6891715"/>
                <a:gd name="connsiteY3969" fmla="*/ 5915164 h 6367455"/>
                <a:gd name="connsiteX3970" fmla="*/ 5652047 w 6891715"/>
                <a:gd name="connsiteY3970" fmla="*/ 5929440 h 6367455"/>
                <a:gd name="connsiteX3971" fmla="*/ 5585360 w 6891715"/>
                <a:gd name="connsiteY3971" fmla="*/ 5938322 h 6367455"/>
                <a:gd name="connsiteX3972" fmla="*/ 5474215 w 6891715"/>
                <a:gd name="connsiteY3972" fmla="*/ 5985272 h 6367455"/>
                <a:gd name="connsiteX3973" fmla="*/ 5431027 w 6891715"/>
                <a:gd name="connsiteY3973" fmla="*/ 5995741 h 6367455"/>
                <a:gd name="connsiteX3974" fmla="*/ 5379583 w 6891715"/>
                <a:gd name="connsiteY3974" fmla="*/ 5956721 h 6367455"/>
                <a:gd name="connsiteX3975" fmla="*/ 5337983 w 6891715"/>
                <a:gd name="connsiteY3975" fmla="*/ 5954818 h 6367455"/>
                <a:gd name="connsiteX3976" fmla="*/ 5261452 w 6891715"/>
                <a:gd name="connsiteY3976" fmla="*/ 5985907 h 6367455"/>
                <a:gd name="connsiteX3977" fmla="*/ 5234142 w 6891715"/>
                <a:gd name="connsiteY3977" fmla="*/ 5983369 h 6367455"/>
                <a:gd name="connsiteX3978" fmla="*/ 5210961 w 6891715"/>
                <a:gd name="connsiteY3978" fmla="*/ 5957356 h 6367455"/>
                <a:gd name="connsiteX3979" fmla="*/ 5197623 w 6891715"/>
                <a:gd name="connsiteY3979" fmla="*/ 5967824 h 6367455"/>
                <a:gd name="connsiteX3980" fmla="*/ 5173489 w 6891715"/>
                <a:gd name="connsiteY3980" fmla="*/ 5994154 h 6367455"/>
                <a:gd name="connsiteX3981" fmla="*/ 5174759 w 6891715"/>
                <a:gd name="connsiteY3981" fmla="*/ 6030953 h 6367455"/>
                <a:gd name="connsiteX3982" fmla="*/ 5150625 w 6891715"/>
                <a:gd name="connsiteY3982" fmla="*/ 6049987 h 6367455"/>
                <a:gd name="connsiteX3983" fmla="*/ 5148720 w 6891715"/>
                <a:gd name="connsiteY3983" fmla="*/ 6075682 h 6367455"/>
                <a:gd name="connsiteX3984" fmla="*/ 5130619 w 6891715"/>
                <a:gd name="connsiteY3984" fmla="*/ 6078855 h 6367455"/>
                <a:gd name="connsiteX3985" fmla="*/ 5123633 w 6891715"/>
                <a:gd name="connsiteY3985" fmla="*/ 6088054 h 6367455"/>
                <a:gd name="connsiteX3986" fmla="*/ 5108708 w 6891715"/>
                <a:gd name="connsiteY3986" fmla="*/ 6085834 h 6367455"/>
                <a:gd name="connsiteX3987" fmla="*/ 5112518 w 6891715"/>
                <a:gd name="connsiteY3987" fmla="*/ 6077903 h 6367455"/>
                <a:gd name="connsiteX3988" fmla="*/ 5105214 w 6891715"/>
                <a:gd name="connsiteY3988" fmla="*/ 6066483 h 6367455"/>
                <a:gd name="connsiteX3989" fmla="*/ 5097911 w 6891715"/>
                <a:gd name="connsiteY3989" fmla="*/ 6052842 h 6367455"/>
                <a:gd name="connsiteX3990" fmla="*/ 5104897 w 6891715"/>
                <a:gd name="connsiteY3990" fmla="*/ 6028415 h 6367455"/>
                <a:gd name="connsiteX3991" fmla="*/ 5133159 w 6891715"/>
                <a:gd name="connsiteY3991" fmla="*/ 6005257 h 6367455"/>
                <a:gd name="connsiteX3992" fmla="*/ 5134112 w 6891715"/>
                <a:gd name="connsiteY3992" fmla="*/ 5986224 h 6367455"/>
                <a:gd name="connsiteX3993" fmla="*/ 5116329 w 6891715"/>
                <a:gd name="connsiteY3993" fmla="*/ 5973852 h 6367455"/>
                <a:gd name="connsiteX3994" fmla="*/ 5093782 w 6891715"/>
                <a:gd name="connsiteY3994" fmla="*/ 5989713 h 6367455"/>
                <a:gd name="connsiteX3995" fmla="*/ 5084573 w 6891715"/>
                <a:gd name="connsiteY3995" fmla="*/ 6005575 h 6367455"/>
                <a:gd name="connsiteX3996" fmla="*/ 5073141 w 6891715"/>
                <a:gd name="connsiteY3996" fmla="*/ 6016043 h 6367455"/>
                <a:gd name="connsiteX3997" fmla="*/ 5035987 w 6891715"/>
                <a:gd name="connsiteY3997" fmla="*/ 6013505 h 6367455"/>
                <a:gd name="connsiteX3998" fmla="*/ 5021062 w 6891715"/>
                <a:gd name="connsiteY3998" fmla="*/ 5997644 h 6367455"/>
                <a:gd name="connsiteX3999" fmla="*/ 4988036 w 6891715"/>
                <a:gd name="connsiteY3999" fmla="*/ 5989713 h 6367455"/>
                <a:gd name="connsiteX4000" fmla="*/ 4966125 w 6891715"/>
                <a:gd name="connsiteY4000" fmla="*/ 6007795 h 6367455"/>
                <a:gd name="connsiteX4001" fmla="*/ 4944848 w 6891715"/>
                <a:gd name="connsiteY4001" fmla="*/ 6018264 h 6367455"/>
                <a:gd name="connsiteX4002" fmla="*/ 4934687 w 6891715"/>
                <a:gd name="connsiteY4002" fmla="*/ 6043642 h 6367455"/>
                <a:gd name="connsiteX4003" fmla="*/ 4913410 w 6891715"/>
                <a:gd name="connsiteY4003" fmla="*/ 6049035 h 6367455"/>
                <a:gd name="connsiteX4004" fmla="*/ 4903249 w 6891715"/>
                <a:gd name="connsiteY4004" fmla="*/ 6067117 h 6367455"/>
                <a:gd name="connsiteX4005" fmla="*/ 4857520 w 6891715"/>
                <a:gd name="connsiteY4005" fmla="*/ 6070607 h 6367455"/>
                <a:gd name="connsiteX4006" fmla="*/ 4836562 w 6891715"/>
                <a:gd name="connsiteY4006" fmla="*/ 6068703 h 6367455"/>
                <a:gd name="connsiteX4007" fmla="*/ 4823859 w 6891715"/>
                <a:gd name="connsiteY4007" fmla="*/ 6077268 h 6367455"/>
                <a:gd name="connsiteX4008" fmla="*/ 4801630 w 6891715"/>
                <a:gd name="connsiteY4008" fmla="*/ 6085199 h 6367455"/>
                <a:gd name="connsiteX4009" fmla="*/ 4774003 w 6891715"/>
                <a:gd name="connsiteY4009" fmla="*/ 6068386 h 6367455"/>
                <a:gd name="connsiteX4010" fmla="*/ 4750821 w 6891715"/>
                <a:gd name="connsiteY4010" fmla="*/ 6037932 h 6367455"/>
                <a:gd name="connsiteX4011" fmla="*/ 4727957 w 6891715"/>
                <a:gd name="connsiteY4011" fmla="*/ 6027781 h 6367455"/>
                <a:gd name="connsiteX4012" fmla="*/ 4707951 w 6891715"/>
                <a:gd name="connsiteY4012" fmla="*/ 6010968 h 6367455"/>
                <a:gd name="connsiteX4013" fmla="*/ 4689851 w 6891715"/>
                <a:gd name="connsiteY4013" fmla="*/ 6006844 h 6367455"/>
                <a:gd name="connsiteX4014" fmla="*/ 4665399 w 6891715"/>
                <a:gd name="connsiteY4014" fmla="*/ 5992568 h 6367455"/>
                <a:gd name="connsiteX4015" fmla="*/ 4627292 w 6891715"/>
                <a:gd name="connsiteY4015" fmla="*/ 5989713 h 6367455"/>
                <a:gd name="connsiteX4016" fmla="*/ 4610462 w 6891715"/>
                <a:gd name="connsiteY4016" fmla="*/ 6002402 h 6367455"/>
                <a:gd name="connsiteX4017" fmla="*/ 4606333 w 6891715"/>
                <a:gd name="connsiteY4017" fmla="*/ 6020484 h 6367455"/>
                <a:gd name="connsiteX4018" fmla="*/ 4605698 w 6891715"/>
                <a:gd name="connsiteY4018" fmla="*/ 6034125 h 6367455"/>
                <a:gd name="connsiteX4019" fmla="*/ 4582517 w 6891715"/>
                <a:gd name="connsiteY4019" fmla="*/ 6058552 h 6367455"/>
                <a:gd name="connsiteX4020" fmla="*/ 4568862 w 6891715"/>
                <a:gd name="connsiteY4020" fmla="*/ 6058552 h 6367455"/>
                <a:gd name="connsiteX4021" fmla="*/ 4569497 w 6891715"/>
                <a:gd name="connsiteY4021" fmla="*/ 6051256 h 6367455"/>
                <a:gd name="connsiteX4022" fmla="*/ 4563463 w 6891715"/>
                <a:gd name="connsiteY4022" fmla="*/ 6051256 h 6367455"/>
                <a:gd name="connsiteX4023" fmla="*/ 4557112 w 6891715"/>
                <a:gd name="connsiteY4023" fmla="*/ 6066165 h 6367455"/>
                <a:gd name="connsiteX4024" fmla="*/ 4544410 w 6891715"/>
                <a:gd name="connsiteY4024" fmla="*/ 6071241 h 6367455"/>
                <a:gd name="connsiteX4025" fmla="*/ 4526309 w 6891715"/>
                <a:gd name="connsiteY4025" fmla="*/ 6076951 h 6367455"/>
                <a:gd name="connsiteX4026" fmla="*/ 4501222 w 6891715"/>
                <a:gd name="connsiteY4026" fmla="*/ 6073144 h 6367455"/>
                <a:gd name="connsiteX4027" fmla="*/ 4480581 w 6891715"/>
                <a:gd name="connsiteY4027" fmla="*/ 6058235 h 6367455"/>
                <a:gd name="connsiteX4028" fmla="*/ 4455176 w 6891715"/>
                <a:gd name="connsiteY4028" fmla="*/ 6030319 h 6367455"/>
                <a:gd name="connsiteX4029" fmla="*/ 4452636 w 6891715"/>
                <a:gd name="connsiteY4029" fmla="*/ 6011285 h 6367455"/>
                <a:gd name="connsiteX4030" fmla="*/ 4435805 w 6891715"/>
                <a:gd name="connsiteY4030" fmla="*/ 6006209 h 6367455"/>
                <a:gd name="connsiteX4031" fmla="*/ 4440251 w 6891715"/>
                <a:gd name="connsiteY4031" fmla="*/ 6023974 h 6367455"/>
                <a:gd name="connsiteX4032" fmla="*/ 4422151 w 6891715"/>
                <a:gd name="connsiteY4032" fmla="*/ 6025243 h 6367455"/>
                <a:gd name="connsiteX4033" fmla="*/ 4409448 w 6891715"/>
                <a:gd name="connsiteY4033" fmla="*/ 6012554 h 6367455"/>
                <a:gd name="connsiteX4034" fmla="*/ 4402144 w 6891715"/>
                <a:gd name="connsiteY4034" fmla="*/ 5999230 h 6367455"/>
                <a:gd name="connsiteX4035" fmla="*/ 4394841 w 6891715"/>
                <a:gd name="connsiteY4035" fmla="*/ 6000182 h 6367455"/>
                <a:gd name="connsiteX4036" fmla="*/ 4383091 w 6891715"/>
                <a:gd name="connsiteY4036" fmla="*/ 5992886 h 6367455"/>
                <a:gd name="connsiteX4037" fmla="*/ 4374517 w 6891715"/>
                <a:gd name="connsiteY4037" fmla="*/ 6004623 h 6367455"/>
                <a:gd name="connsiteX4038" fmla="*/ 4377693 w 6891715"/>
                <a:gd name="connsiteY4038" fmla="*/ 6021436 h 6367455"/>
                <a:gd name="connsiteX4039" fmla="*/ 4365308 w 6891715"/>
                <a:gd name="connsiteY4039" fmla="*/ 6035394 h 6367455"/>
                <a:gd name="connsiteX4040" fmla="*/ 4358957 w 6891715"/>
                <a:gd name="connsiteY4040" fmla="*/ 6041739 h 6367455"/>
                <a:gd name="connsiteX4041" fmla="*/ 4352606 w 6891715"/>
                <a:gd name="connsiteY4041" fmla="*/ 6040470 h 6367455"/>
                <a:gd name="connsiteX4042" fmla="*/ 4361180 w 6891715"/>
                <a:gd name="connsiteY4042" fmla="*/ 6029050 h 6367455"/>
                <a:gd name="connsiteX4043" fmla="*/ 4355781 w 6891715"/>
                <a:gd name="connsiteY4043" fmla="*/ 6026829 h 6367455"/>
                <a:gd name="connsiteX4044" fmla="*/ 4347207 w 6891715"/>
                <a:gd name="connsiteY4044" fmla="*/ 6033174 h 6367455"/>
                <a:gd name="connsiteX4045" fmla="*/ 4347207 w 6891715"/>
                <a:gd name="connsiteY4045" fmla="*/ 6019850 h 6367455"/>
                <a:gd name="connsiteX4046" fmla="*/ 4356416 w 6891715"/>
                <a:gd name="connsiteY4046" fmla="*/ 6010016 h 6367455"/>
                <a:gd name="connsiteX4047" fmla="*/ 4353241 w 6891715"/>
                <a:gd name="connsiteY4047" fmla="*/ 6008113 h 6367455"/>
                <a:gd name="connsiteX4048" fmla="*/ 4334187 w 6891715"/>
                <a:gd name="connsiteY4048" fmla="*/ 6009064 h 6367455"/>
                <a:gd name="connsiteX4049" fmla="*/ 4319580 w 6891715"/>
                <a:gd name="connsiteY4049" fmla="*/ 6020802 h 6367455"/>
                <a:gd name="connsiteX4050" fmla="*/ 4303702 w 6891715"/>
                <a:gd name="connsiteY4050" fmla="*/ 6016995 h 6367455"/>
                <a:gd name="connsiteX4051" fmla="*/ 4298304 w 6891715"/>
                <a:gd name="connsiteY4051" fmla="*/ 6022071 h 6367455"/>
                <a:gd name="connsiteX4052" fmla="*/ 4293223 w 6891715"/>
                <a:gd name="connsiteY4052" fmla="*/ 6018898 h 6367455"/>
                <a:gd name="connsiteX4053" fmla="*/ 4293223 w 6891715"/>
                <a:gd name="connsiteY4053" fmla="*/ 6010650 h 6367455"/>
                <a:gd name="connsiteX4054" fmla="*/ 4303384 w 6891715"/>
                <a:gd name="connsiteY4054" fmla="*/ 6002085 h 6367455"/>
                <a:gd name="connsiteX4055" fmla="*/ 4318310 w 6891715"/>
                <a:gd name="connsiteY4055" fmla="*/ 6001134 h 6367455"/>
                <a:gd name="connsiteX4056" fmla="*/ 4331965 w 6891715"/>
                <a:gd name="connsiteY4056" fmla="*/ 6001768 h 6367455"/>
                <a:gd name="connsiteX4057" fmla="*/ 4349113 w 6891715"/>
                <a:gd name="connsiteY4057" fmla="*/ 6003671 h 6367455"/>
                <a:gd name="connsiteX4058" fmla="*/ 4354511 w 6891715"/>
                <a:gd name="connsiteY4058" fmla="*/ 5993203 h 6367455"/>
                <a:gd name="connsiteX4059" fmla="*/ 4349113 w 6891715"/>
                <a:gd name="connsiteY4059" fmla="*/ 5983686 h 6367455"/>
                <a:gd name="connsiteX4060" fmla="*/ 4356099 w 6891715"/>
                <a:gd name="connsiteY4060" fmla="*/ 5978293 h 6367455"/>
                <a:gd name="connsiteX4061" fmla="*/ 4363720 w 6891715"/>
                <a:gd name="connsiteY4061" fmla="*/ 5982734 h 6367455"/>
                <a:gd name="connsiteX4062" fmla="*/ 4371977 w 6891715"/>
                <a:gd name="connsiteY4062" fmla="*/ 5974169 h 6367455"/>
                <a:gd name="connsiteX4063" fmla="*/ 4387854 w 6891715"/>
                <a:gd name="connsiteY4063" fmla="*/ 5968776 h 6367455"/>
                <a:gd name="connsiteX4064" fmla="*/ 4386902 w 6891715"/>
                <a:gd name="connsiteY4064" fmla="*/ 5965604 h 6367455"/>
                <a:gd name="connsiteX4065" fmla="*/ 4356099 w 6891715"/>
                <a:gd name="connsiteY4065" fmla="*/ 5966556 h 6367455"/>
                <a:gd name="connsiteX4066" fmla="*/ 4343397 w 6891715"/>
                <a:gd name="connsiteY4066" fmla="*/ 5965921 h 6367455"/>
                <a:gd name="connsiteX4067" fmla="*/ 4334823 w 6891715"/>
                <a:gd name="connsiteY4067" fmla="*/ 5975438 h 6367455"/>
                <a:gd name="connsiteX4068" fmla="*/ 4331012 w 6891715"/>
                <a:gd name="connsiteY4068" fmla="*/ 5976707 h 6367455"/>
                <a:gd name="connsiteX4069" fmla="*/ 4322438 w 6891715"/>
                <a:gd name="connsiteY4069" fmla="*/ 5976707 h 6367455"/>
                <a:gd name="connsiteX4070" fmla="*/ 4312911 w 6891715"/>
                <a:gd name="connsiteY4070" fmla="*/ 5972266 h 6367455"/>
                <a:gd name="connsiteX4071" fmla="*/ 4303384 w 6891715"/>
                <a:gd name="connsiteY4071" fmla="*/ 5973852 h 6367455"/>
                <a:gd name="connsiteX4072" fmla="*/ 4292905 w 6891715"/>
                <a:gd name="connsiteY4072" fmla="*/ 5986541 h 6367455"/>
                <a:gd name="connsiteX4073" fmla="*/ 4285284 w 6891715"/>
                <a:gd name="connsiteY4073" fmla="*/ 5983369 h 6367455"/>
                <a:gd name="connsiteX4074" fmla="*/ 4281156 w 6891715"/>
                <a:gd name="connsiteY4074" fmla="*/ 5969411 h 6367455"/>
                <a:gd name="connsiteX4075" fmla="*/ 4285919 w 6891715"/>
                <a:gd name="connsiteY4075" fmla="*/ 5958942 h 6367455"/>
                <a:gd name="connsiteX4076" fmla="*/ 4303067 w 6891715"/>
                <a:gd name="connsiteY4076" fmla="*/ 5956721 h 6367455"/>
                <a:gd name="connsiteX4077" fmla="*/ 4308465 w 6891715"/>
                <a:gd name="connsiteY4077" fmla="*/ 5955770 h 6367455"/>
                <a:gd name="connsiteX4078" fmla="*/ 4308465 w 6891715"/>
                <a:gd name="connsiteY4078" fmla="*/ 5947205 h 6367455"/>
                <a:gd name="connsiteX4079" fmla="*/ 4309418 w 6891715"/>
                <a:gd name="connsiteY4079" fmla="*/ 5937688 h 6367455"/>
                <a:gd name="connsiteX4080" fmla="*/ 4298939 w 6891715"/>
                <a:gd name="connsiteY4080" fmla="*/ 5937688 h 6367455"/>
                <a:gd name="connsiteX4081" fmla="*/ 4293540 w 6891715"/>
                <a:gd name="connsiteY4081" fmla="*/ 5939274 h 6367455"/>
                <a:gd name="connsiteX4082" fmla="*/ 4281791 w 6891715"/>
                <a:gd name="connsiteY4082" fmla="*/ 5928488 h 6367455"/>
                <a:gd name="connsiteX4083" fmla="*/ 4280838 w 6891715"/>
                <a:gd name="connsiteY4083" fmla="*/ 5918971 h 6367455"/>
                <a:gd name="connsiteX4084" fmla="*/ 4277345 w 6891715"/>
                <a:gd name="connsiteY4084" fmla="*/ 5909772 h 6367455"/>
                <a:gd name="connsiteX4085" fmla="*/ 4262420 w 6891715"/>
                <a:gd name="connsiteY4085" fmla="*/ 5897082 h 6367455"/>
                <a:gd name="connsiteX4086" fmla="*/ 4267818 w 6891715"/>
                <a:gd name="connsiteY4086" fmla="*/ 5891690 h 6367455"/>
                <a:gd name="connsiteX4087" fmla="*/ 4276075 w 6891715"/>
                <a:gd name="connsiteY4087" fmla="*/ 5896131 h 6367455"/>
                <a:gd name="connsiteX4088" fmla="*/ 4281473 w 6891715"/>
                <a:gd name="connsiteY4088" fmla="*/ 5884393 h 6367455"/>
                <a:gd name="connsiteX4089" fmla="*/ 4277027 w 6891715"/>
                <a:gd name="connsiteY4089" fmla="*/ 5870435 h 6367455"/>
                <a:gd name="connsiteX4090" fmla="*/ 4270359 w 6891715"/>
                <a:gd name="connsiteY4090" fmla="*/ 5863456 h 6367455"/>
                <a:gd name="connsiteX4091" fmla="*/ 4253528 w 6891715"/>
                <a:gd name="connsiteY4091" fmla="*/ 5853939 h 6367455"/>
                <a:gd name="connsiteX4092" fmla="*/ 4236380 w 6891715"/>
                <a:gd name="connsiteY4092" fmla="*/ 5828878 h 6367455"/>
                <a:gd name="connsiteX4093" fmla="*/ 4223678 w 6891715"/>
                <a:gd name="connsiteY4093" fmla="*/ 5829195 h 6367455"/>
                <a:gd name="connsiteX4094" fmla="*/ 4219550 w 6891715"/>
                <a:gd name="connsiteY4094" fmla="*/ 5843788 h 6367455"/>
                <a:gd name="connsiteX4095" fmla="*/ 4212246 w 6891715"/>
                <a:gd name="connsiteY4095" fmla="*/ 5840933 h 6367455"/>
                <a:gd name="connsiteX4096" fmla="*/ 4197321 w 6891715"/>
                <a:gd name="connsiteY4096" fmla="*/ 5826975 h 6367455"/>
                <a:gd name="connsiteX4097" fmla="*/ 4182395 w 6891715"/>
                <a:gd name="connsiteY4097" fmla="*/ 5823168 h 6367455"/>
                <a:gd name="connsiteX4098" fmla="*/ 4187476 w 6891715"/>
                <a:gd name="connsiteY4098" fmla="*/ 5806355 h 6367455"/>
                <a:gd name="connsiteX4099" fmla="*/ 4195733 w 6891715"/>
                <a:gd name="connsiteY4099" fmla="*/ 5808258 h 6367455"/>
                <a:gd name="connsiteX4100" fmla="*/ 4194145 w 6891715"/>
                <a:gd name="connsiteY4100" fmla="*/ 5814603 h 6367455"/>
                <a:gd name="connsiteX4101" fmla="*/ 4199226 w 6891715"/>
                <a:gd name="connsiteY4101" fmla="*/ 5816506 h 6367455"/>
                <a:gd name="connsiteX4102" fmla="*/ 4208435 w 6891715"/>
                <a:gd name="connsiteY4102" fmla="*/ 5805721 h 6367455"/>
                <a:gd name="connsiteX4103" fmla="*/ 4203354 w 6891715"/>
                <a:gd name="connsiteY4103" fmla="*/ 5798742 h 6367455"/>
                <a:gd name="connsiteX4104" fmla="*/ 4194780 w 6891715"/>
                <a:gd name="connsiteY4104" fmla="*/ 5794618 h 6367455"/>
                <a:gd name="connsiteX4105" fmla="*/ 4190652 w 6891715"/>
                <a:gd name="connsiteY4105" fmla="*/ 5777487 h 6367455"/>
                <a:gd name="connsiteX4106" fmla="*/ 4197956 w 6891715"/>
                <a:gd name="connsiteY4106" fmla="*/ 5775584 h 6367455"/>
                <a:gd name="connsiteX4107" fmla="*/ 4209388 w 6891715"/>
                <a:gd name="connsiteY4107" fmla="*/ 5778756 h 6367455"/>
                <a:gd name="connsiteX4108" fmla="*/ 4212881 w 6891715"/>
                <a:gd name="connsiteY4108" fmla="*/ 5790176 h 6367455"/>
                <a:gd name="connsiteX4109" fmla="*/ 4211611 w 6891715"/>
                <a:gd name="connsiteY4109" fmla="*/ 5800645 h 6367455"/>
                <a:gd name="connsiteX4110" fmla="*/ 4216056 w 6891715"/>
                <a:gd name="connsiteY4110" fmla="*/ 5809210 h 6367455"/>
                <a:gd name="connsiteX4111" fmla="*/ 4226536 w 6891715"/>
                <a:gd name="connsiteY4111" fmla="*/ 5812382 h 6367455"/>
                <a:gd name="connsiteX4112" fmla="*/ 4223360 w 6891715"/>
                <a:gd name="connsiteY4112" fmla="*/ 5800645 h 6367455"/>
                <a:gd name="connsiteX4113" fmla="*/ 4225583 w 6891715"/>
                <a:gd name="connsiteY4113" fmla="*/ 5795252 h 6367455"/>
                <a:gd name="connsiteX4114" fmla="*/ 4229711 w 6891715"/>
                <a:gd name="connsiteY4114" fmla="*/ 5798424 h 6367455"/>
                <a:gd name="connsiteX4115" fmla="*/ 4230982 w 6891715"/>
                <a:gd name="connsiteY4115" fmla="*/ 5812382 h 6367455"/>
                <a:gd name="connsiteX4116" fmla="*/ 4242414 w 6891715"/>
                <a:gd name="connsiteY4116" fmla="*/ 5805403 h 6367455"/>
                <a:gd name="connsiteX4117" fmla="*/ 4256386 w 6891715"/>
                <a:gd name="connsiteY4117" fmla="*/ 5807624 h 6367455"/>
                <a:gd name="connsiteX4118" fmla="*/ 4273217 w 6891715"/>
                <a:gd name="connsiteY4118" fmla="*/ 5807624 h 6367455"/>
                <a:gd name="connsiteX4119" fmla="*/ 4266865 w 6891715"/>
                <a:gd name="connsiteY4119" fmla="*/ 5799059 h 6367455"/>
                <a:gd name="connsiteX4120" fmla="*/ 4252258 w 6891715"/>
                <a:gd name="connsiteY4120" fmla="*/ 5798107 h 6367455"/>
                <a:gd name="connsiteX4121" fmla="*/ 4244637 w 6891715"/>
                <a:gd name="connsiteY4121" fmla="*/ 5797473 h 6367455"/>
                <a:gd name="connsiteX4122" fmla="*/ 4238285 w 6891715"/>
                <a:gd name="connsiteY4122" fmla="*/ 5789859 h 6367455"/>
                <a:gd name="connsiteX4123" fmla="*/ 4227488 w 6891715"/>
                <a:gd name="connsiteY4123" fmla="*/ 5772412 h 6367455"/>
                <a:gd name="connsiteX4124" fmla="*/ 4233840 w 6891715"/>
                <a:gd name="connsiteY4124" fmla="*/ 5763846 h 6367455"/>
                <a:gd name="connsiteX4125" fmla="*/ 4241143 w 6891715"/>
                <a:gd name="connsiteY4125" fmla="*/ 5767653 h 6367455"/>
                <a:gd name="connsiteX4126" fmla="*/ 4251623 w 6891715"/>
                <a:gd name="connsiteY4126" fmla="*/ 5754964 h 6367455"/>
                <a:gd name="connsiteX4127" fmla="*/ 4255751 w 6891715"/>
                <a:gd name="connsiteY4127" fmla="*/ 5744495 h 6367455"/>
                <a:gd name="connsiteX4128" fmla="*/ 4252575 w 6891715"/>
                <a:gd name="connsiteY4128" fmla="*/ 5740371 h 6367455"/>
                <a:gd name="connsiteX4129" fmla="*/ 4238603 w 6891715"/>
                <a:gd name="connsiteY4129" fmla="*/ 5746716 h 6367455"/>
                <a:gd name="connsiteX4130" fmla="*/ 4234475 w 6891715"/>
                <a:gd name="connsiteY4130" fmla="*/ 5742592 h 6367455"/>
                <a:gd name="connsiteX4131" fmla="*/ 4233204 w 6891715"/>
                <a:gd name="connsiteY4131" fmla="*/ 5727682 h 6367455"/>
                <a:gd name="connsiteX4132" fmla="*/ 4239873 w 6891715"/>
                <a:gd name="connsiteY4132" fmla="*/ 5720386 h 6367455"/>
                <a:gd name="connsiteX4133" fmla="*/ 4233204 w 6891715"/>
                <a:gd name="connsiteY4133" fmla="*/ 5713407 h 6367455"/>
                <a:gd name="connsiteX4134" fmla="*/ 4222725 w 6891715"/>
                <a:gd name="connsiteY4134" fmla="*/ 5707062 h 6367455"/>
                <a:gd name="connsiteX4135" fmla="*/ 4219232 w 6891715"/>
                <a:gd name="connsiteY4135" fmla="*/ 5699449 h 6367455"/>
                <a:gd name="connsiteX4136" fmla="*/ 4212881 w 6891715"/>
                <a:gd name="connsiteY4136" fmla="*/ 5699449 h 6367455"/>
                <a:gd name="connsiteX4137" fmla="*/ 4212881 w 6891715"/>
                <a:gd name="connsiteY4137" fmla="*/ 5690249 h 6367455"/>
                <a:gd name="connsiteX4138" fmla="*/ 4220185 w 6891715"/>
                <a:gd name="connsiteY4138" fmla="*/ 5690884 h 6367455"/>
                <a:gd name="connsiteX4139" fmla="*/ 4235110 w 6891715"/>
                <a:gd name="connsiteY4139" fmla="*/ 5686760 h 6367455"/>
                <a:gd name="connsiteX4140" fmla="*/ 4235110 w 6891715"/>
                <a:gd name="connsiteY4140" fmla="*/ 5682636 h 6367455"/>
                <a:gd name="connsiteX4141" fmla="*/ 4246859 w 6891715"/>
                <a:gd name="connsiteY4141" fmla="*/ 5681367 h 6367455"/>
                <a:gd name="connsiteX4142" fmla="*/ 4251623 w 6891715"/>
                <a:gd name="connsiteY4142" fmla="*/ 5673119 h 6367455"/>
                <a:gd name="connsiteX4143" fmla="*/ 4248447 w 6891715"/>
                <a:gd name="connsiteY4143" fmla="*/ 5663285 h 6367455"/>
                <a:gd name="connsiteX4144" fmla="*/ 4221455 w 6891715"/>
                <a:gd name="connsiteY4144" fmla="*/ 5672167 h 6367455"/>
                <a:gd name="connsiteX4145" fmla="*/ 4208435 w 6891715"/>
                <a:gd name="connsiteY4145" fmla="*/ 5672167 h 6367455"/>
                <a:gd name="connsiteX4146" fmla="*/ 4193827 w 6891715"/>
                <a:gd name="connsiteY4146" fmla="*/ 5671216 h 6367455"/>
                <a:gd name="connsiteX4147" fmla="*/ 4182078 w 6891715"/>
                <a:gd name="connsiteY4147" fmla="*/ 5684856 h 6367455"/>
                <a:gd name="connsiteX4148" fmla="*/ 4167153 w 6891715"/>
                <a:gd name="connsiteY4148" fmla="*/ 5685491 h 6367455"/>
                <a:gd name="connsiteX4149" fmla="*/ 4168105 w 6891715"/>
                <a:gd name="connsiteY4149" fmla="*/ 5672484 h 6367455"/>
                <a:gd name="connsiteX4150" fmla="*/ 4172551 w 6891715"/>
                <a:gd name="connsiteY4150" fmla="*/ 5665188 h 6367455"/>
                <a:gd name="connsiteX4151" fmla="*/ 4173504 w 6891715"/>
                <a:gd name="connsiteY4151" fmla="*/ 5651547 h 6367455"/>
                <a:gd name="connsiteX4152" fmla="*/ 4169058 w 6891715"/>
                <a:gd name="connsiteY4152" fmla="*/ 5637906 h 6367455"/>
                <a:gd name="connsiteX4153" fmla="*/ 4176362 w 6891715"/>
                <a:gd name="connsiteY4153" fmla="*/ 5618873 h 6367455"/>
                <a:gd name="connsiteX4154" fmla="*/ 4195098 w 6891715"/>
                <a:gd name="connsiteY4154" fmla="*/ 5603011 h 6367455"/>
                <a:gd name="connsiteX4155" fmla="*/ 4196050 w 6891715"/>
                <a:gd name="connsiteY4155" fmla="*/ 5595715 h 6367455"/>
                <a:gd name="connsiteX4156" fmla="*/ 4205260 w 6891715"/>
                <a:gd name="connsiteY4156" fmla="*/ 5583978 h 6367455"/>
                <a:gd name="connsiteX4157" fmla="*/ 4219232 w 6891715"/>
                <a:gd name="connsiteY4157" fmla="*/ 5580805 h 6367455"/>
                <a:gd name="connsiteX4158" fmla="*/ 4230982 w 6891715"/>
                <a:gd name="connsiteY4158" fmla="*/ 5565896 h 6367455"/>
                <a:gd name="connsiteX4159" fmla="*/ 4244637 w 6891715"/>
                <a:gd name="connsiteY4159" fmla="*/ 5563358 h 6367455"/>
                <a:gd name="connsiteX4160" fmla="*/ 4257021 w 6891715"/>
                <a:gd name="connsiteY4160" fmla="*/ 5561454 h 6367455"/>
                <a:gd name="connsiteX4161" fmla="*/ 4264643 w 6891715"/>
                <a:gd name="connsiteY4161" fmla="*/ 5553841 h 6367455"/>
                <a:gd name="connsiteX4162" fmla="*/ 4280520 w 6891715"/>
                <a:gd name="connsiteY4162" fmla="*/ 5557013 h 6367455"/>
                <a:gd name="connsiteX4163" fmla="*/ 4286872 w 6891715"/>
                <a:gd name="connsiteY4163" fmla="*/ 5570337 h 6367455"/>
                <a:gd name="connsiteX4164" fmla="*/ 4295128 w 6891715"/>
                <a:gd name="connsiteY4164" fmla="*/ 5575730 h 6367455"/>
                <a:gd name="connsiteX4165" fmla="*/ 4318627 w 6891715"/>
                <a:gd name="connsiteY4165" fmla="*/ 5575412 h 6367455"/>
                <a:gd name="connsiteX4166" fmla="*/ 4327201 w 6891715"/>
                <a:gd name="connsiteY4166" fmla="*/ 5566847 h 6367455"/>
                <a:gd name="connsiteX4167" fmla="*/ 4310053 w 6891715"/>
                <a:gd name="connsiteY4167" fmla="*/ 5556696 h 6367455"/>
                <a:gd name="connsiteX4168" fmla="*/ 4311323 w 6891715"/>
                <a:gd name="connsiteY4168" fmla="*/ 5550351 h 6367455"/>
                <a:gd name="connsiteX4169" fmla="*/ 4326884 w 6891715"/>
                <a:gd name="connsiteY4169" fmla="*/ 5547813 h 6367455"/>
                <a:gd name="connsiteX4170" fmla="*/ 4345937 w 6891715"/>
                <a:gd name="connsiteY4170" fmla="*/ 5550034 h 6367455"/>
                <a:gd name="connsiteX4171" fmla="*/ 4345302 w 6891715"/>
                <a:gd name="connsiteY4171" fmla="*/ 5558599 h 6367455"/>
                <a:gd name="connsiteX4172" fmla="*/ 4334505 w 6891715"/>
                <a:gd name="connsiteY4172" fmla="*/ 5560503 h 6367455"/>
                <a:gd name="connsiteX4173" fmla="*/ 4358957 w 6891715"/>
                <a:gd name="connsiteY4173" fmla="*/ 5572875 h 6367455"/>
                <a:gd name="connsiteX4174" fmla="*/ 4384361 w 6891715"/>
                <a:gd name="connsiteY4174" fmla="*/ 5570971 h 6367455"/>
                <a:gd name="connsiteX4175" fmla="*/ 4414847 w 6891715"/>
                <a:gd name="connsiteY4175" fmla="*/ 5562089 h 6367455"/>
                <a:gd name="connsiteX4176" fmla="*/ 4437076 w 6891715"/>
                <a:gd name="connsiteY4176" fmla="*/ 5559551 h 6367455"/>
                <a:gd name="connsiteX4177" fmla="*/ 4446602 w 6891715"/>
                <a:gd name="connsiteY4177" fmla="*/ 5562723 h 6367455"/>
                <a:gd name="connsiteX4178" fmla="*/ 4458352 w 6891715"/>
                <a:gd name="connsiteY4178" fmla="*/ 5562723 h 6367455"/>
                <a:gd name="connsiteX4179" fmla="*/ 4458034 w 6891715"/>
                <a:gd name="connsiteY4179" fmla="*/ 5550034 h 6367455"/>
                <a:gd name="connsiteX4180" fmla="*/ 4452636 w 6891715"/>
                <a:gd name="connsiteY4180" fmla="*/ 5546862 h 6367455"/>
                <a:gd name="connsiteX4181" fmla="*/ 4438346 w 6891715"/>
                <a:gd name="connsiteY4181" fmla="*/ 5551303 h 6367455"/>
                <a:gd name="connsiteX4182" fmla="*/ 4430725 w 6891715"/>
                <a:gd name="connsiteY4182" fmla="*/ 5547179 h 6367455"/>
                <a:gd name="connsiteX4183" fmla="*/ 4421198 w 6891715"/>
                <a:gd name="connsiteY4183" fmla="*/ 5540834 h 6367455"/>
                <a:gd name="connsiteX4184" fmla="*/ 4438981 w 6891715"/>
                <a:gd name="connsiteY4184" fmla="*/ 5533221 h 6367455"/>
                <a:gd name="connsiteX4185" fmla="*/ 4442157 w 6891715"/>
                <a:gd name="connsiteY4185" fmla="*/ 5528145 h 6367455"/>
                <a:gd name="connsiteX4186" fmla="*/ 4469784 w 6891715"/>
                <a:gd name="connsiteY4186" fmla="*/ 5528780 h 6367455"/>
                <a:gd name="connsiteX4187" fmla="*/ 4481534 w 6891715"/>
                <a:gd name="connsiteY4187" fmla="*/ 5527828 h 6367455"/>
                <a:gd name="connsiteX4188" fmla="*/ 4484074 w 6891715"/>
                <a:gd name="connsiteY4188" fmla="*/ 5521483 h 6367455"/>
                <a:gd name="connsiteX4189" fmla="*/ 4503445 w 6891715"/>
                <a:gd name="connsiteY4189" fmla="*/ 5522118 h 6367455"/>
                <a:gd name="connsiteX4190" fmla="*/ 4525674 w 6891715"/>
                <a:gd name="connsiteY4190" fmla="*/ 5523070 h 6367455"/>
                <a:gd name="connsiteX4191" fmla="*/ 4518053 w 6891715"/>
                <a:gd name="connsiteY4191" fmla="*/ 5517677 h 6367455"/>
                <a:gd name="connsiteX4192" fmla="*/ 4503445 w 6891715"/>
                <a:gd name="connsiteY4192" fmla="*/ 5516091 h 6367455"/>
                <a:gd name="connsiteX4193" fmla="*/ 4489473 w 6891715"/>
                <a:gd name="connsiteY4193" fmla="*/ 5516091 h 6367455"/>
                <a:gd name="connsiteX4194" fmla="*/ 4484074 w 6891715"/>
                <a:gd name="connsiteY4194" fmla="*/ 5521483 h 6367455"/>
                <a:gd name="connsiteX4195" fmla="*/ 4471372 w 6891715"/>
                <a:gd name="connsiteY4195" fmla="*/ 5518311 h 6367455"/>
                <a:gd name="connsiteX4196" fmla="*/ 4466291 w 6891715"/>
                <a:gd name="connsiteY4196" fmla="*/ 5513236 h 6367455"/>
                <a:gd name="connsiteX4197" fmla="*/ 4467244 w 6891715"/>
                <a:gd name="connsiteY4197" fmla="*/ 5502767 h 6367455"/>
                <a:gd name="connsiteX4198" fmla="*/ 4457717 w 6891715"/>
                <a:gd name="connsiteY4198" fmla="*/ 5498326 h 6367455"/>
                <a:gd name="connsiteX4199" fmla="*/ 4449143 w 6891715"/>
                <a:gd name="connsiteY4199" fmla="*/ 5491030 h 6367455"/>
                <a:gd name="connsiteX4200" fmla="*/ 4451366 w 6891715"/>
                <a:gd name="connsiteY4200" fmla="*/ 5488174 h 6367455"/>
                <a:gd name="connsiteX4201" fmla="*/ 4445967 w 6891715"/>
                <a:gd name="connsiteY4201" fmla="*/ 5484050 h 6367455"/>
                <a:gd name="connsiteX4202" fmla="*/ 4450413 w 6891715"/>
                <a:gd name="connsiteY4202" fmla="*/ 5474216 h 6367455"/>
                <a:gd name="connsiteX4203" fmla="*/ 4454224 w 6891715"/>
                <a:gd name="connsiteY4203" fmla="*/ 5462796 h 6367455"/>
                <a:gd name="connsiteX4204" fmla="*/ 4471054 w 6891715"/>
                <a:gd name="connsiteY4204" fmla="*/ 5460576 h 6367455"/>
                <a:gd name="connsiteX4205" fmla="*/ 4485979 w 6891715"/>
                <a:gd name="connsiteY4205" fmla="*/ 5470727 h 6367455"/>
                <a:gd name="connsiteX4206" fmla="*/ 4497729 w 6891715"/>
                <a:gd name="connsiteY4206" fmla="*/ 5466603 h 6367455"/>
                <a:gd name="connsiteX4207" fmla="*/ 4519005 w 6891715"/>
                <a:gd name="connsiteY4207" fmla="*/ 5472630 h 6367455"/>
                <a:gd name="connsiteX4208" fmla="*/ 4540282 w 6891715"/>
                <a:gd name="connsiteY4208" fmla="*/ 5474216 h 6367455"/>
                <a:gd name="connsiteX4209" fmla="*/ 4576801 w 6891715"/>
                <a:gd name="connsiteY4209" fmla="*/ 5462796 h 6367455"/>
                <a:gd name="connsiteX4210" fmla="*/ 4615225 w 6891715"/>
                <a:gd name="connsiteY4210" fmla="*/ 5473899 h 6367455"/>
                <a:gd name="connsiteX4211" fmla="*/ 4632055 w 6891715"/>
                <a:gd name="connsiteY4211" fmla="*/ 5472630 h 6367455"/>
                <a:gd name="connsiteX4212" fmla="*/ 4660635 w 6891715"/>
                <a:gd name="connsiteY4212" fmla="*/ 5469141 h 6367455"/>
                <a:gd name="connsiteX4213" fmla="*/ 4667939 w 6891715"/>
                <a:gd name="connsiteY4213" fmla="*/ 5447252 h 6367455"/>
                <a:gd name="connsiteX4214" fmla="*/ 4721606 w 6891715"/>
                <a:gd name="connsiteY4214" fmla="*/ 5417115 h 6367455"/>
                <a:gd name="connsiteX4215" fmla="*/ 4777179 w 6891715"/>
                <a:gd name="connsiteY4215" fmla="*/ 5385075 h 6367455"/>
                <a:gd name="connsiteX4216" fmla="*/ 4808934 w 6891715"/>
                <a:gd name="connsiteY4216" fmla="*/ 5377144 h 6367455"/>
                <a:gd name="connsiteX4217" fmla="*/ 4837197 w 6891715"/>
                <a:gd name="connsiteY4217" fmla="*/ 5363504 h 6367455"/>
                <a:gd name="connsiteX4218" fmla="*/ 4847994 w 6891715"/>
                <a:gd name="connsiteY4218" fmla="*/ 5354938 h 6367455"/>
                <a:gd name="connsiteX4219" fmla="*/ 4929288 w 6891715"/>
                <a:gd name="connsiteY4219" fmla="*/ 5357476 h 6367455"/>
                <a:gd name="connsiteX4220" fmla="*/ 4984543 w 6891715"/>
                <a:gd name="connsiteY4220" fmla="*/ 5364138 h 6367455"/>
                <a:gd name="connsiteX4221" fmla="*/ 5002644 w 6891715"/>
                <a:gd name="connsiteY4221" fmla="*/ 5359697 h 6367455"/>
                <a:gd name="connsiteX4222" fmla="*/ 5014076 w 6891715"/>
                <a:gd name="connsiteY4222" fmla="*/ 5347008 h 6367455"/>
                <a:gd name="connsiteX4223" fmla="*/ 5026778 w 6891715"/>
                <a:gd name="connsiteY4223" fmla="*/ 5345104 h 6367455"/>
                <a:gd name="connsiteX4224" fmla="*/ 5042021 w 6891715"/>
                <a:gd name="connsiteY4224" fmla="*/ 5383489 h 6367455"/>
                <a:gd name="connsiteX4225" fmla="*/ 5058851 w 6891715"/>
                <a:gd name="connsiteY4225" fmla="*/ 5387613 h 6367455"/>
                <a:gd name="connsiteX4226" fmla="*/ 5071553 w 6891715"/>
                <a:gd name="connsiteY4226" fmla="*/ 5399033 h 6367455"/>
                <a:gd name="connsiteX4227" fmla="*/ 5089654 w 6891715"/>
                <a:gd name="connsiteY4227" fmla="*/ 5402205 h 6367455"/>
                <a:gd name="connsiteX4228" fmla="*/ 5111883 w 6891715"/>
                <a:gd name="connsiteY4228" fmla="*/ 5391420 h 6367455"/>
                <a:gd name="connsiteX4229" fmla="*/ 5119504 w 6891715"/>
                <a:gd name="connsiteY4229" fmla="*/ 5394592 h 6367455"/>
                <a:gd name="connsiteX4230" fmla="*/ 5129031 w 6891715"/>
                <a:gd name="connsiteY4230" fmla="*/ 5401888 h 6367455"/>
                <a:gd name="connsiteX4231" fmla="*/ 5145227 w 6891715"/>
                <a:gd name="connsiteY4231" fmla="*/ 5438687 h 6367455"/>
                <a:gd name="connsiteX4232" fmla="*/ 5162057 w 6891715"/>
                <a:gd name="connsiteY4232" fmla="*/ 5443445 h 6367455"/>
                <a:gd name="connsiteX4233" fmla="*/ 5170313 w 6891715"/>
                <a:gd name="connsiteY4233" fmla="*/ 5439321 h 6367455"/>
                <a:gd name="connsiteX4234" fmla="*/ 5178570 w 6891715"/>
                <a:gd name="connsiteY4234" fmla="*/ 5438687 h 6367455"/>
                <a:gd name="connsiteX4235" fmla="*/ 5189049 w 6891715"/>
                <a:gd name="connsiteY4235" fmla="*/ 5448204 h 6367455"/>
                <a:gd name="connsiteX4236" fmla="*/ 5199211 w 6891715"/>
                <a:gd name="connsiteY4236" fmla="*/ 5454548 h 6367455"/>
                <a:gd name="connsiteX4237" fmla="*/ 5223345 w 6891715"/>
                <a:gd name="connsiteY4237" fmla="*/ 5460576 h 6367455"/>
                <a:gd name="connsiteX4238" fmla="*/ 5241129 w 6891715"/>
                <a:gd name="connsiteY4238" fmla="*/ 5475168 h 6367455"/>
                <a:gd name="connsiteX4239" fmla="*/ 5251608 w 6891715"/>
                <a:gd name="connsiteY4239" fmla="*/ 5480561 h 6367455"/>
                <a:gd name="connsiteX4240" fmla="*/ 5253831 w 6891715"/>
                <a:gd name="connsiteY4240" fmla="*/ 5470727 h 6367455"/>
                <a:gd name="connsiteX4241" fmla="*/ 5262087 w 6891715"/>
                <a:gd name="connsiteY4241" fmla="*/ 5470727 h 6367455"/>
                <a:gd name="connsiteX4242" fmla="*/ 5290032 w 6891715"/>
                <a:gd name="connsiteY4242" fmla="*/ 5485954 h 6367455"/>
                <a:gd name="connsiteX4243" fmla="*/ 5318930 w 6891715"/>
                <a:gd name="connsiteY4243" fmla="*/ 5495471 h 6367455"/>
                <a:gd name="connsiteX4244" fmla="*/ 5356084 w 6891715"/>
                <a:gd name="connsiteY4244" fmla="*/ 5482464 h 6367455"/>
                <a:gd name="connsiteX4245" fmla="*/ 5421501 w 6891715"/>
                <a:gd name="connsiteY4245" fmla="*/ 5468824 h 6367455"/>
                <a:gd name="connsiteX4246" fmla="*/ 5495174 w 6891715"/>
                <a:gd name="connsiteY4246" fmla="*/ 5479927 h 6367455"/>
                <a:gd name="connsiteX4247" fmla="*/ 5517720 w 6891715"/>
                <a:gd name="connsiteY4247" fmla="*/ 5481830 h 6367455"/>
                <a:gd name="connsiteX4248" fmla="*/ 5564401 w 6891715"/>
                <a:gd name="connsiteY4248" fmla="*/ 5452645 h 6367455"/>
                <a:gd name="connsiteX4249" fmla="*/ 5579961 w 6891715"/>
                <a:gd name="connsiteY4249" fmla="*/ 5450424 h 6367455"/>
                <a:gd name="connsiteX4250" fmla="*/ 5598062 w 6891715"/>
                <a:gd name="connsiteY4250" fmla="*/ 5437735 h 6367455"/>
                <a:gd name="connsiteX4251" fmla="*/ 5650459 w 6891715"/>
                <a:gd name="connsiteY4251" fmla="*/ 5377144 h 6367455"/>
                <a:gd name="connsiteX4252" fmla="*/ 5660621 w 6891715"/>
                <a:gd name="connsiteY4252" fmla="*/ 5382854 h 6367455"/>
                <a:gd name="connsiteX4253" fmla="*/ 5660866 w 6891715"/>
                <a:gd name="connsiteY4253" fmla="*/ 5382796 h 6367455"/>
                <a:gd name="connsiteX4254" fmla="*/ 5650740 w 6891715"/>
                <a:gd name="connsiteY4254" fmla="*/ 5377092 h 6367455"/>
                <a:gd name="connsiteX4255" fmla="*/ 5651375 w 6891715"/>
                <a:gd name="connsiteY4255" fmla="*/ 5348489 h 6367455"/>
                <a:gd name="connsiteX4256" fmla="*/ 5636460 w 6891715"/>
                <a:gd name="connsiteY4256" fmla="*/ 5328467 h 6367455"/>
                <a:gd name="connsiteX4257" fmla="*/ 5629479 w 6891715"/>
                <a:gd name="connsiteY4257" fmla="*/ 5271897 h 6367455"/>
                <a:gd name="connsiteX4258" fmla="*/ 5604092 w 6891715"/>
                <a:gd name="connsiteY4258" fmla="*/ 5243611 h 6367455"/>
                <a:gd name="connsiteX4259" fmla="*/ 5598380 w 6891715"/>
                <a:gd name="connsiteY4259" fmla="*/ 5224543 h 6367455"/>
                <a:gd name="connsiteX4260" fmla="*/ 5585686 w 6891715"/>
                <a:gd name="connsiteY4260" fmla="*/ 5214373 h 6367455"/>
                <a:gd name="connsiteX4261" fmla="*/ 5545384 w 6891715"/>
                <a:gd name="connsiteY4261" fmla="*/ 5211513 h 6367455"/>
                <a:gd name="connsiteX4262" fmla="*/ 5520949 w 6891715"/>
                <a:gd name="connsiteY4262" fmla="*/ 5202296 h 6367455"/>
                <a:gd name="connsiteX4263" fmla="*/ 5511429 w 6891715"/>
                <a:gd name="connsiteY4263" fmla="*/ 5181956 h 6367455"/>
                <a:gd name="connsiteX4264" fmla="*/ 5512381 w 6891715"/>
                <a:gd name="connsiteY4264" fmla="*/ 5175600 h 6367455"/>
                <a:gd name="connsiteX4265" fmla="*/ 5502861 w 6891715"/>
                <a:gd name="connsiteY4265" fmla="*/ 5178142 h 6367455"/>
                <a:gd name="connsiteX4266" fmla="*/ 5482869 w 6891715"/>
                <a:gd name="connsiteY4266" fmla="*/ 5165430 h 6367455"/>
                <a:gd name="connsiteX4267" fmla="*/ 5475253 w 6891715"/>
                <a:gd name="connsiteY4267" fmla="*/ 5146997 h 6367455"/>
                <a:gd name="connsiteX4268" fmla="*/ 5474184 w 6891715"/>
                <a:gd name="connsiteY4268" fmla="*/ 5146401 h 6367455"/>
                <a:gd name="connsiteX4269" fmla="*/ 5451638 w 6891715"/>
                <a:gd name="connsiteY4269" fmla="*/ 5128307 h 6367455"/>
                <a:gd name="connsiteX4270" fmla="*/ 5417342 w 6891715"/>
                <a:gd name="connsiteY4270" fmla="*/ 5083548 h 6367455"/>
                <a:gd name="connsiteX4271" fmla="*/ 5373837 w 6891715"/>
                <a:gd name="connsiteY4271" fmla="*/ 5054026 h 6367455"/>
                <a:gd name="connsiteX4272" fmla="*/ 5345257 w 6891715"/>
                <a:gd name="connsiteY4272" fmla="*/ 5042598 h 6367455"/>
                <a:gd name="connsiteX4273" fmla="*/ 5320806 w 6891715"/>
                <a:gd name="connsiteY4273" fmla="*/ 5037837 h 6367455"/>
                <a:gd name="connsiteX4274" fmla="*/ 5300482 w 6891715"/>
                <a:gd name="connsiteY4274" fmla="*/ 5026409 h 6367455"/>
                <a:gd name="connsiteX4275" fmla="*/ 5300165 w 6891715"/>
                <a:gd name="connsiteY4275" fmla="*/ 5016886 h 6367455"/>
                <a:gd name="connsiteX4276" fmla="*/ 5286510 w 6891715"/>
                <a:gd name="connsiteY4276" fmla="*/ 5008632 h 6367455"/>
                <a:gd name="connsiteX4277" fmla="*/ 5282381 w 6891715"/>
                <a:gd name="connsiteY4277" fmla="*/ 5016886 h 6367455"/>
                <a:gd name="connsiteX4278" fmla="*/ 5270950 w 6891715"/>
                <a:gd name="connsiteY4278" fmla="*/ 5014029 h 6367455"/>
                <a:gd name="connsiteX4279" fmla="*/ 5255072 w 6891715"/>
                <a:gd name="connsiteY4279" fmla="*/ 5010854 h 6367455"/>
                <a:gd name="connsiteX4280" fmla="*/ 5245228 w 6891715"/>
                <a:gd name="connsiteY4280" fmla="*/ 5009267 h 6367455"/>
                <a:gd name="connsiteX4281" fmla="*/ 5229032 w 6891715"/>
                <a:gd name="connsiteY4281" fmla="*/ 4980697 h 6367455"/>
                <a:gd name="connsiteX4282" fmla="*/ 5211885 w 6891715"/>
                <a:gd name="connsiteY4282" fmla="*/ 4944192 h 6367455"/>
                <a:gd name="connsiteX4283" fmla="*/ 5193784 w 6891715"/>
                <a:gd name="connsiteY4283" fmla="*/ 4938795 h 6367455"/>
                <a:gd name="connsiteX4284" fmla="*/ 5176636 w 6891715"/>
                <a:gd name="connsiteY4284" fmla="*/ 4938160 h 6367455"/>
                <a:gd name="connsiteX4285" fmla="*/ 5171555 w 6891715"/>
                <a:gd name="connsiteY4285" fmla="*/ 4925145 h 6367455"/>
                <a:gd name="connsiteX4286" fmla="*/ 5202358 w 6891715"/>
                <a:gd name="connsiteY4286" fmla="*/ 4917844 h 6367455"/>
                <a:gd name="connsiteX4287" fmla="*/ 5199817 w 6891715"/>
                <a:gd name="connsiteY4287" fmla="*/ 4907369 h 6367455"/>
                <a:gd name="connsiteX4288" fmla="*/ 5190291 w 6891715"/>
                <a:gd name="connsiteY4288" fmla="*/ 4906099 h 6367455"/>
                <a:gd name="connsiteX4289" fmla="*/ 5185210 w 6891715"/>
                <a:gd name="connsiteY4289" fmla="*/ 4911495 h 6367455"/>
                <a:gd name="connsiteX4290" fmla="*/ 5188068 w 6891715"/>
                <a:gd name="connsiteY4290" fmla="*/ 4894671 h 6367455"/>
                <a:gd name="connsiteX4291" fmla="*/ 5207121 w 6891715"/>
                <a:gd name="connsiteY4291" fmla="*/ 4898798 h 6367455"/>
                <a:gd name="connsiteX4292" fmla="*/ 5217918 w 6891715"/>
                <a:gd name="connsiteY4292" fmla="*/ 4907051 h 6367455"/>
                <a:gd name="connsiteX4293" fmla="*/ 5216965 w 6891715"/>
                <a:gd name="connsiteY4293" fmla="*/ 4915305 h 6367455"/>
                <a:gd name="connsiteX4294" fmla="*/ 5234748 w 6891715"/>
                <a:gd name="connsiteY4294" fmla="*/ 4917527 h 6367455"/>
                <a:gd name="connsiteX4295" fmla="*/ 5225222 w 6891715"/>
                <a:gd name="connsiteY4295" fmla="*/ 4907051 h 6367455"/>
                <a:gd name="connsiteX4296" fmla="*/ 5243322 w 6891715"/>
                <a:gd name="connsiteY4296" fmla="*/ 4908956 h 6367455"/>
                <a:gd name="connsiteX4297" fmla="*/ 5249673 w 6891715"/>
                <a:gd name="connsiteY4297" fmla="*/ 4901655 h 6367455"/>
                <a:gd name="connsiteX4298" fmla="*/ 5252531 w 6891715"/>
                <a:gd name="connsiteY4298" fmla="*/ 4881338 h 6367455"/>
                <a:gd name="connsiteX4299" fmla="*/ 5262058 w 6891715"/>
                <a:gd name="connsiteY4299" fmla="*/ 4868641 h 6367455"/>
                <a:gd name="connsiteX4300" fmla="*/ 5276983 w 6891715"/>
                <a:gd name="connsiteY4300" fmla="*/ 4862292 h 6367455"/>
                <a:gd name="connsiteX4301" fmla="*/ 5279841 w 6891715"/>
                <a:gd name="connsiteY4301" fmla="*/ 4842293 h 6367455"/>
                <a:gd name="connsiteX4302" fmla="*/ 5300482 w 6891715"/>
                <a:gd name="connsiteY4302" fmla="*/ 4809279 h 6367455"/>
                <a:gd name="connsiteX4303" fmla="*/ 5309056 w 6891715"/>
                <a:gd name="connsiteY4303" fmla="*/ 4810232 h 6367455"/>
                <a:gd name="connsiteX4304" fmla="*/ 5302705 w 6891715"/>
                <a:gd name="connsiteY4304" fmla="*/ 4819755 h 6367455"/>
                <a:gd name="connsiteX4305" fmla="*/ 5305245 w 6891715"/>
                <a:gd name="connsiteY4305" fmla="*/ 4831500 h 6367455"/>
                <a:gd name="connsiteX4306" fmla="*/ 5318900 w 6891715"/>
                <a:gd name="connsiteY4306" fmla="*/ 4840706 h 6367455"/>
                <a:gd name="connsiteX4307" fmla="*/ 5328109 w 6891715"/>
                <a:gd name="connsiteY4307" fmla="*/ 4832135 h 6367455"/>
                <a:gd name="connsiteX4308" fmla="*/ 5327157 w 6891715"/>
                <a:gd name="connsiteY4308" fmla="*/ 4827056 h 6367455"/>
                <a:gd name="connsiteX4309" fmla="*/ 5322711 w 6891715"/>
                <a:gd name="connsiteY4309" fmla="*/ 4821660 h 6367455"/>
                <a:gd name="connsiteX4310" fmla="*/ 5323981 w 6891715"/>
                <a:gd name="connsiteY4310" fmla="*/ 4831183 h 6367455"/>
                <a:gd name="connsiteX4311" fmla="*/ 5316360 w 6891715"/>
                <a:gd name="connsiteY4311" fmla="*/ 4823882 h 6367455"/>
                <a:gd name="connsiteX4312" fmla="*/ 5314454 w 6891715"/>
                <a:gd name="connsiteY4312" fmla="*/ 4815628 h 6367455"/>
                <a:gd name="connsiteX4313" fmla="*/ 5317630 w 6891715"/>
                <a:gd name="connsiteY4313" fmla="*/ 4811501 h 6367455"/>
                <a:gd name="connsiteX4314" fmla="*/ 5327157 w 6891715"/>
                <a:gd name="connsiteY4314" fmla="*/ 4801978 h 6367455"/>
                <a:gd name="connsiteX4315" fmla="*/ 5333508 w 6891715"/>
                <a:gd name="connsiteY4315" fmla="*/ 4801661 h 6367455"/>
                <a:gd name="connsiteX4316" fmla="*/ 5342082 w 6891715"/>
                <a:gd name="connsiteY4316" fmla="*/ 4813089 h 6367455"/>
                <a:gd name="connsiteX4317" fmla="*/ 5351608 w 6891715"/>
                <a:gd name="connsiteY4317" fmla="*/ 4815311 h 6367455"/>
                <a:gd name="connsiteX4318" fmla="*/ 5359547 w 6891715"/>
                <a:gd name="connsiteY4318" fmla="*/ 4808010 h 6367455"/>
                <a:gd name="connsiteX4319" fmla="*/ 5342717 w 6891715"/>
                <a:gd name="connsiteY4319" fmla="*/ 4796264 h 6367455"/>
                <a:gd name="connsiteX4320" fmla="*/ 5340494 w 6891715"/>
                <a:gd name="connsiteY4320" fmla="*/ 4790868 h 6367455"/>
                <a:gd name="connsiteX4321" fmla="*/ 5309691 w 6891715"/>
                <a:gd name="connsiteY4321" fmla="*/ 4767060 h 6367455"/>
                <a:gd name="connsiteX4322" fmla="*/ 5305563 w 6891715"/>
                <a:gd name="connsiteY4322" fmla="*/ 4772456 h 6367455"/>
                <a:gd name="connsiteX4323" fmla="*/ 5292861 w 6891715"/>
                <a:gd name="connsiteY4323" fmla="*/ 4758806 h 6367455"/>
                <a:gd name="connsiteX4324" fmla="*/ 5283969 w 6891715"/>
                <a:gd name="connsiteY4324" fmla="*/ 4741030 h 6367455"/>
                <a:gd name="connsiteX4325" fmla="*/ 5280794 w 6891715"/>
                <a:gd name="connsiteY4325" fmla="*/ 4721983 h 6367455"/>
                <a:gd name="connsiteX4326" fmla="*/ 5298894 w 6891715"/>
                <a:gd name="connsiteY4326" fmla="*/ 4732459 h 6367455"/>
                <a:gd name="connsiteX4327" fmla="*/ 5315725 w 6891715"/>
                <a:gd name="connsiteY4327" fmla="*/ 4725792 h 6367455"/>
                <a:gd name="connsiteX4328" fmla="*/ 5318900 w 6891715"/>
                <a:gd name="connsiteY4328" fmla="*/ 4719444 h 6367455"/>
                <a:gd name="connsiteX4329" fmla="*/ 5328427 w 6891715"/>
                <a:gd name="connsiteY4329" fmla="*/ 4721666 h 6367455"/>
                <a:gd name="connsiteX4330" fmla="*/ 5336048 w 6891715"/>
                <a:gd name="connsiteY4330" fmla="*/ 4728967 h 6367455"/>
                <a:gd name="connsiteX4331" fmla="*/ 5356689 w 6891715"/>
                <a:gd name="connsiteY4331" fmla="*/ 4728649 h 6367455"/>
                <a:gd name="connsiteX4332" fmla="*/ 5356689 w 6891715"/>
                <a:gd name="connsiteY4332" fmla="*/ 4718491 h 6367455"/>
                <a:gd name="connsiteX4333" fmla="*/ 5343987 w 6891715"/>
                <a:gd name="connsiteY4333" fmla="*/ 4709920 h 6367455"/>
                <a:gd name="connsiteX4334" fmla="*/ 5337636 w 6891715"/>
                <a:gd name="connsiteY4334" fmla="*/ 4718491 h 6367455"/>
                <a:gd name="connsiteX4335" fmla="*/ 5331285 w 6891715"/>
                <a:gd name="connsiteY4335" fmla="*/ 4708968 h 6367455"/>
                <a:gd name="connsiteX4336" fmla="*/ 5334460 w 6891715"/>
                <a:gd name="connsiteY4336" fmla="*/ 4700397 h 6367455"/>
                <a:gd name="connsiteX4337" fmla="*/ 5339859 w 6891715"/>
                <a:gd name="connsiteY4337" fmla="*/ 4696270 h 6367455"/>
                <a:gd name="connsiteX4338" fmla="*/ 5363358 w 6891715"/>
                <a:gd name="connsiteY4338" fmla="*/ 4697223 h 6367455"/>
                <a:gd name="connsiteX4339" fmla="*/ 5375742 w 6891715"/>
                <a:gd name="connsiteY4339" fmla="*/ 4686430 h 6367455"/>
                <a:gd name="connsiteX4340" fmla="*/ 5386222 w 6891715"/>
                <a:gd name="connsiteY4340" fmla="*/ 4681986 h 6367455"/>
                <a:gd name="connsiteX4341" fmla="*/ 5430362 w 6891715"/>
                <a:gd name="connsiteY4341" fmla="*/ 4672462 h 6367455"/>
                <a:gd name="connsiteX4342" fmla="*/ 5430362 w 6891715"/>
                <a:gd name="connsiteY4342" fmla="*/ 4663892 h 6367455"/>
                <a:gd name="connsiteX4343" fmla="*/ 5418612 w 6891715"/>
                <a:gd name="connsiteY4343" fmla="*/ 4657543 h 6367455"/>
                <a:gd name="connsiteX4344" fmla="*/ 5420835 w 6891715"/>
                <a:gd name="connsiteY4344" fmla="*/ 4648019 h 6367455"/>
                <a:gd name="connsiteX4345" fmla="*/ 5416707 w 6891715"/>
                <a:gd name="connsiteY4345" fmla="*/ 4641036 h 6367455"/>
                <a:gd name="connsiteX4346" fmla="*/ 5393208 w 6891715"/>
                <a:gd name="connsiteY4346" fmla="*/ 4645163 h 6367455"/>
                <a:gd name="connsiteX4347" fmla="*/ 5379553 w 6891715"/>
                <a:gd name="connsiteY4347" fmla="*/ 4654686 h 6367455"/>
                <a:gd name="connsiteX4348" fmla="*/ 5352243 w 6891715"/>
                <a:gd name="connsiteY4348" fmla="*/ 4657225 h 6367455"/>
                <a:gd name="connsiteX4349" fmla="*/ 5331230 w 6891715"/>
                <a:gd name="connsiteY4349" fmla="*/ 4660361 h 6367455"/>
                <a:gd name="connsiteX4350" fmla="*/ 5331109 w 6891715"/>
                <a:gd name="connsiteY4350" fmla="*/ 4661094 h 6367455"/>
                <a:gd name="connsiteX4351" fmla="*/ 5315234 w 6891715"/>
                <a:gd name="connsiteY4351" fmla="*/ 4676033 h 6367455"/>
                <a:gd name="connsiteX4352" fmla="*/ 5309836 w 6891715"/>
                <a:gd name="connsiteY4352" fmla="*/ 4676351 h 6367455"/>
                <a:gd name="connsiteX4353" fmla="*/ 5314281 w 6891715"/>
                <a:gd name="connsiteY4353" fmla="*/ 4666816 h 6367455"/>
                <a:gd name="connsiteX4354" fmla="*/ 5285389 w 6891715"/>
                <a:gd name="connsiteY4354" fmla="*/ 4662366 h 6367455"/>
                <a:gd name="connsiteX4355" fmla="*/ 5258401 w 6891715"/>
                <a:gd name="connsiteY4355" fmla="*/ 4676669 h 6367455"/>
                <a:gd name="connsiteX4356" fmla="*/ 5249829 w 6891715"/>
                <a:gd name="connsiteY4356" fmla="*/ 4690337 h 6367455"/>
                <a:gd name="connsiteX4357" fmla="*/ 5242844 w 6891715"/>
                <a:gd name="connsiteY4357" fmla="*/ 4694787 h 6367455"/>
                <a:gd name="connsiteX4358" fmla="*/ 5238399 w 6891715"/>
                <a:gd name="connsiteY4358" fmla="*/ 4692562 h 6367455"/>
                <a:gd name="connsiteX4359" fmla="*/ 5206649 w 6891715"/>
                <a:gd name="connsiteY4359" fmla="*/ 4704640 h 6367455"/>
                <a:gd name="connsiteX4360" fmla="*/ 5195219 w 6891715"/>
                <a:gd name="connsiteY4360" fmla="*/ 4725936 h 6367455"/>
                <a:gd name="connsiteX4361" fmla="*/ 5184741 w 6891715"/>
                <a:gd name="connsiteY4361" fmla="*/ 4732293 h 6367455"/>
                <a:gd name="connsiteX4362" fmla="*/ 5178391 w 6891715"/>
                <a:gd name="connsiteY4362" fmla="*/ 4719579 h 6367455"/>
                <a:gd name="connsiteX4363" fmla="*/ 5164421 w 6891715"/>
                <a:gd name="connsiteY4363" fmla="*/ 4717672 h 6367455"/>
                <a:gd name="connsiteX4364" fmla="*/ 5151721 w 6891715"/>
                <a:gd name="connsiteY4364" fmla="*/ 4719897 h 6367455"/>
                <a:gd name="connsiteX4365" fmla="*/ 5147594 w 6891715"/>
                <a:gd name="connsiteY4365" fmla="*/ 4731657 h 6367455"/>
                <a:gd name="connsiteX4366" fmla="*/ 5144736 w 6891715"/>
                <a:gd name="connsiteY4366" fmla="*/ 4744053 h 6367455"/>
                <a:gd name="connsiteX4367" fmla="*/ 5132036 w 6891715"/>
                <a:gd name="connsiteY4367" fmla="*/ 4746596 h 6367455"/>
                <a:gd name="connsiteX4368" fmla="*/ 5132036 w 6891715"/>
                <a:gd name="connsiteY4368" fmla="*/ 4739921 h 6367455"/>
                <a:gd name="connsiteX4369" fmla="*/ 5116161 w 6891715"/>
                <a:gd name="connsiteY4369" fmla="*/ 4732611 h 6367455"/>
                <a:gd name="connsiteX4370" fmla="*/ 5101239 w 6891715"/>
                <a:gd name="connsiteY4370" fmla="*/ 4750728 h 6367455"/>
                <a:gd name="connsiteX4371" fmla="*/ 5080284 w 6891715"/>
                <a:gd name="connsiteY4371" fmla="*/ 4761535 h 6367455"/>
                <a:gd name="connsiteX4372" fmla="*/ 5055836 w 6891715"/>
                <a:gd name="connsiteY4372" fmla="*/ 4769164 h 6367455"/>
                <a:gd name="connsiteX4373" fmla="*/ 5050756 w 6891715"/>
                <a:gd name="connsiteY4373" fmla="*/ 4763124 h 6367455"/>
                <a:gd name="connsiteX4374" fmla="*/ 5045994 w 6891715"/>
                <a:gd name="connsiteY4374" fmla="*/ 4736425 h 6367455"/>
                <a:gd name="connsiteX4375" fmla="*/ 5040914 w 6891715"/>
                <a:gd name="connsiteY4375" fmla="*/ 4745960 h 6367455"/>
                <a:gd name="connsiteX4376" fmla="*/ 5045359 w 6891715"/>
                <a:gd name="connsiteY4376" fmla="*/ 4773296 h 6367455"/>
                <a:gd name="connsiteX4377" fmla="*/ 5051709 w 6891715"/>
                <a:gd name="connsiteY4377" fmla="*/ 4774567 h 6367455"/>
                <a:gd name="connsiteX4378" fmla="*/ 5042501 w 6891715"/>
                <a:gd name="connsiteY4378" fmla="*/ 4780924 h 6367455"/>
                <a:gd name="connsiteX4379" fmla="*/ 5039961 w 6891715"/>
                <a:gd name="connsiteY4379" fmla="*/ 4775838 h 6367455"/>
                <a:gd name="connsiteX4380" fmla="*/ 5039009 w 6891715"/>
                <a:gd name="connsiteY4380" fmla="*/ 4766303 h 6367455"/>
                <a:gd name="connsiteX4381" fmla="*/ 5033611 w 6891715"/>
                <a:gd name="connsiteY4381" fmla="*/ 4758992 h 6367455"/>
                <a:gd name="connsiteX4382" fmla="*/ 5028531 w 6891715"/>
                <a:gd name="connsiteY4382" fmla="*/ 4776792 h 6367455"/>
                <a:gd name="connsiteX4383" fmla="*/ 5032976 w 6891715"/>
                <a:gd name="connsiteY4383" fmla="*/ 4779017 h 6367455"/>
                <a:gd name="connsiteX4384" fmla="*/ 5019006 w 6891715"/>
                <a:gd name="connsiteY4384" fmla="*/ 4792684 h 6367455"/>
                <a:gd name="connsiteX4385" fmla="*/ 5004401 w 6891715"/>
                <a:gd name="connsiteY4385" fmla="*/ 4799359 h 6367455"/>
                <a:gd name="connsiteX4386" fmla="*/ 4999004 w 6891715"/>
                <a:gd name="connsiteY4386" fmla="*/ 4803491 h 6367455"/>
                <a:gd name="connsiteX4387" fmla="*/ 4987574 w 6891715"/>
                <a:gd name="connsiteY4387" fmla="*/ 4805716 h 6367455"/>
                <a:gd name="connsiteX4388" fmla="*/ 4983446 w 6891715"/>
                <a:gd name="connsiteY4388" fmla="*/ 4824787 h 6367455"/>
                <a:gd name="connsiteX4389" fmla="*/ 4974874 w 6891715"/>
                <a:gd name="connsiteY4389" fmla="*/ 4829873 h 6367455"/>
                <a:gd name="connsiteX4390" fmla="*/ 4968524 w 6891715"/>
                <a:gd name="connsiteY4390" fmla="*/ 4826694 h 6367455"/>
                <a:gd name="connsiteX4391" fmla="*/ 4965349 w 6891715"/>
                <a:gd name="connsiteY4391" fmla="*/ 4818748 h 6367455"/>
                <a:gd name="connsiteX4392" fmla="*/ 4974874 w 6891715"/>
                <a:gd name="connsiteY4392" fmla="*/ 4813980 h 6367455"/>
                <a:gd name="connsiteX4393" fmla="*/ 4974874 w 6891715"/>
                <a:gd name="connsiteY4393" fmla="*/ 4810166 h 6367455"/>
                <a:gd name="connsiteX4394" fmla="*/ 4965349 w 6891715"/>
                <a:gd name="connsiteY4394" fmla="*/ 4815570 h 6367455"/>
                <a:gd name="connsiteX4395" fmla="*/ 4952649 w 6891715"/>
                <a:gd name="connsiteY4395" fmla="*/ 4800631 h 6367455"/>
                <a:gd name="connsiteX4396" fmla="*/ 4941854 w 6891715"/>
                <a:gd name="connsiteY4396" fmla="*/ 4801902 h 6367455"/>
                <a:gd name="connsiteX4397" fmla="*/ 4938679 w 6891715"/>
                <a:gd name="connsiteY4397" fmla="*/ 4810166 h 6367455"/>
                <a:gd name="connsiteX4398" fmla="*/ 4930424 w 6891715"/>
                <a:gd name="connsiteY4398" fmla="*/ 4803173 h 6367455"/>
                <a:gd name="connsiteX4399" fmla="*/ 4922804 w 6891715"/>
                <a:gd name="connsiteY4399" fmla="*/ 4814934 h 6367455"/>
                <a:gd name="connsiteX4400" fmla="*/ 4917724 w 6891715"/>
                <a:gd name="connsiteY4400" fmla="*/ 4801902 h 6367455"/>
                <a:gd name="connsiteX4401" fmla="*/ 4910104 w 6891715"/>
                <a:gd name="connsiteY4401" fmla="*/ 4792684 h 6367455"/>
                <a:gd name="connsiteX4402" fmla="*/ 4896451 w 6891715"/>
                <a:gd name="connsiteY4402" fmla="*/ 4784420 h 6367455"/>
                <a:gd name="connsiteX4403" fmla="*/ 4893276 w 6891715"/>
                <a:gd name="connsiteY4403" fmla="*/ 4803491 h 6367455"/>
                <a:gd name="connsiteX4404" fmla="*/ 4900896 w 6891715"/>
                <a:gd name="connsiteY4404" fmla="*/ 4812709 h 6367455"/>
                <a:gd name="connsiteX4405" fmla="*/ 4907246 w 6891715"/>
                <a:gd name="connsiteY4405" fmla="*/ 4819066 h 6367455"/>
                <a:gd name="connsiteX4406" fmla="*/ 4916771 w 6891715"/>
                <a:gd name="connsiteY4406" fmla="*/ 4820020 h 6367455"/>
                <a:gd name="connsiteX4407" fmla="*/ 4929471 w 6891715"/>
                <a:gd name="connsiteY4407" fmla="*/ 4827330 h 6367455"/>
                <a:gd name="connsiteX4408" fmla="*/ 4932646 w 6891715"/>
                <a:gd name="connsiteY4408" fmla="*/ 4840044 h 6367455"/>
                <a:gd name="connsiteX4409" fmla="*/ 4939314 w 6891715"/>
                <a:gd name="connsiteY4409" fmla="*/ 4841951 h 6367455"/>
                <a:gd name="connsiteX4410" fmla="*/ 4937091 w 6891715"/>
                <a:gd name="connsiteY4410" fmla="*/ 4826059 h 6367455"/>
                <a:gd name="connsiteX4411" fmla="*/ 4938679 w 6891715"/>
                <a:gd name="connsiteY4411" fmla="*/ 4819702 h 6367455"/>
                <a:gd name="connsiteX4412" fmla="*/ 4960269 w 6891715"/>
                <a:gd name="connsiteY4412" fmla="*/ 4833051 h 6367455"/>
                <a:gd name="connsiteX4413" fmla="*/ 4969794 w 6891715"/>
                <a:gd name="connsiteY4413" fmla="*/ 4836548 h 6367455"/>
                <a:gd name="connsiteX4414" fmla="*/ 4977414 w 6891715"/>
                <a:gd name="connsiteY4414" fmla="*/ 4841633 h 6367455"/>
                <a:gd name="connsiteX4415" fmla="*/ 4964714 w 6891715"/>
                <a:gd name="connsiteY4415" fmla="*/ 4854347 h 6367455"/>
                <a:gd name="connsiteX4416" fmla="*/ 4963444 w 6891715"/>
                <a:gd name="connsiteY4416" fmla="*/ 4857526 h 6367455"/>
                <a:gd name="connsiteX4417" fmla="*/ 4982811 w 6891715"/>
                <a:gd name="connsiteY4417" fmla="*/ 4855301 h 6367455"/>
                <a:gd name="connsiteX4418" fmla="*/ 4990114 w 6891715"/>
                <a:gd name="connsiteY4418" fmla="*/ 4859433 h 6367455"/>
                <a:gd name="connsiteX4419" fmla="*/ 4983764 w 6891715"/>
                <a:gd name="connsiteY4419" fmla="*/ 4865790 h 6367455"/>
                <a:gd name="connsiteX4420" fmla="*/ 4999639 w 6891715"/>
                <a:gd name="connsiteY4420" fmla="*/ 4865790 h 6367455"/>
                <a:gd name="connsiteX4421" fmla="*/ 5011386 w 6891715"/>
                <a:gd name="connsiteY4421" fmla="*/ 4870876 h 6367455"/>
                <a:gd name="connsiteX4422" fmla="*/ 5021864 w 6891715"/>
                <a:gd name="connsiteY4422" fmla="*/ 4883590 h 6367455"/>
                <a:gd name="connsiteX4423" fmla="*/ 5015831 w 6891715"/>
                <a:gd name="connsiteY4423" fmla="*/ 4909653 h 6367455"/>
                <a:gd name="connsiteX4424" fmla="*/ 5036151 w 6891715"/>
                <a:gd name="connsiteY4424" fmla="*/ 4910607 h 6367455"/>
                <a:gd name="connsiteX4425" fmla="*/ 5076474 w 6891715"/>
                <a:gd name="connsiteY4425" fmla="*/ 4925228 h 6367455"/>
                <a:gd name="connsiteX4426" fmla="*/ 5079649 w 6891715"/>
                <a:gd name="connsiteY4426" fmla="*/ 4917917 h 6367455"/>
                <a:gd name="connsiteX4427" fmla="*/ 5052979 w 6891715"/>
                <a:gd name="connsiteY4427" fmla="*/ 4901071 h 6367455"/>
                <a:gd name="connsiteX4428" fmla="*/ 5031389 w 6891715"/>
                <a:gd name="connsiteY4428" fmla="*/ 4869604 h 6367455"/>
                <a:gd name="connsiteX4429" fmla="*/ 5012974 w 6891715"/>
                <a:gd name="connsiteY4429" fmla="*/ 4834005 h 6367455"/>
                <a:gd name="connsiteX4430" fmla="*/ 5004719 w 6891715"/>
                <a:gd name="connsiteY4430" fmla="*/ 4842269 h 6367455"/>
                <a:gd name="connsiteX4431" fmla="*/ 4999321 w 6891715"/>
                <a:gd name="connsiteY4431" fmla="*/ 4834005 h 6367455"/>
                <a:gd name="connsiteX4432" fmla="*/ 4995194 w 6891715"/>
                <a:gd name="connsiteY4432" fmla="*/ 4819384 h 6367455"/>
                <a:gd name="connsiteX4433" fmla="*/ 5002496 w 6891715"/>
                <a:gd name="connsiteY4433" fmla="*/ 4816205 h 6367455"/>
                <a:gd name="connsiteX4434" fmla="*/ 5001544 w 6891715"/>
                <a:gd name="connsiteY4434" fmla="*/ 4809848 h 6367455"/>
                <a:gd name="connsiteX4435" fmla="*/ 5004719 w 6891715"/>
                <a:gd name="connsiteY4435" fmla="*/ 4807623 h 6367455"/>
                <a:gd name="connsiteX4436" fmla="*/ 5036786 w 6891715"/>
                <a:gd name="connsiteY4436" fmla="*/ 4869604 h 6367455"/>
                <a:gd name="connsiteX4437" fmla="*/ 5057106 w 6891715"/>
                <a:gd name="connsiteY4437" fmla="*/ 4899164 h 6367455"/>
                <a:gd name="connsiteX4438" fmla="*/ 5078696 w 6891715"/>
                <a:gd name="connsiteY4438" fmla="*/ 4909335 h 6367455"/>
                <a:gd name="connsiteX4439" fmla="*/ 5085999 w 6891715"/>
                <a:gd name="connsiteY4439" fmla="*/ 4911560 h 6367455"/>
                <a:gd name="connsiteX4440" fmla="*/ 5094254 w 6891715"/>
                <a:gd name="connsiteY4440" fmla="*/ 4912196 h 6367455"/>
                <a:gd name="connsiteX4441" fmla="*/ 5098381 w 6891715"/>
                <a:gd name="connsiteY4441" fmla="*/ 4905839 h 6367455"/>
                <a:gd name="connsiteX4442" fmla="*/ 5106954 w 6891715"/>
                <a:gd name="connsiteY4442" fmla="*/ 4896304 h 6367455"/>
                <a:gd name="connsiteX4443" fmla="*/ 5116479 w 6891715"/>
                <a:gd name="connsiteY4443" fmla="*/ 4911243 h 6367455"/>
                <a:gd name="connsiteX4444" fmla="*/ 5126004 w 6891715"/>
                <a:gd name="connsiteY4444" fmla="*/ 4904886 h 6367455"/>
                <a:gd name="connsiteX4445" fmla="*/ 5130131 w 6891715"/>
                <a:gd name="connsiteY4445" fmla="*/ 4898211 h 6367455"/>
                <a:gd name="connsiteX4446" fmla="*/ 5148864 w 6891715"/>
                <a:gd name="connsiteY4446" fmla="*/ 4893761 h 6367455"/>
                <a:gd name="connsiteX4447" fmla="*/ 5162834 w 6891715"/>
                <a:gd name="connsiteY4447" fmla="*/ 4895986 h 6367455"/>
                <a:gd name="connsiteX4448" fmla="*/ 5181249 w 6891715"/>
                <a:gd name="connsiteY4448" fmla="*/ 4909335 h 6367455"/>
                <a:gd name="connsiteX4449" fmla="*/ 5175534 w 6891715"/>
                <a:gd name="connsiteY4449" fmla="*/ 4914739 h 6367455"/>
                <a:gd name="connsiteX4450" fmla="*/ 5160929 w 6891715"/>
                <a:gd name="connsiteY4450" fmla="*/ 4912832 h 6367455"/>
                <a:gd name="connsiteX4451" fmla="*/ 5156801 w 6891715"/>
                <a:gd name="connsiteY4451" fmla="*/ 4915057 h 6367455"/>
                <a:gd name="connsiteX4452" fmla="*/ 5156166 w 6891715"/>
                <a:gd name="connsiteY4452" fmla="*/ 4934763 h 6367455"/>
                <a:gd name="connsiteX4453" fmla="*/ 5151721 w 6891715"/>
                <a:gd name="connsiteY4453" fmla="*/ 4947477 h 6367455"/>
                <a:gd name="connsiteX4454" fmla="*/ 5144419 w 6891715"/>
                <a:gd name="connsiteY4454" fmla="*/ 4948749 h 6367455"/>
                <a:gd name="connsiteX4455" fmla="*/ 5131719 w 6891715"/>
                <a:gd name="connsiteY4455" fmla="*/ 4950974 h 6367455"/>
                <a:gd name="connsiteX4456" fmla="*/ 5117114 w 6891715"/>
                <a:gd name="connsiteY4456" fmla="*/ 4960827 h 6367455"/>
                <a:gd name="connsiteX4457" fmla="*/ 5094571 w 6891715"/>
                <a:gd name="connsiteY4457" fmla="*/ 4943028 h 6367455"/>
                <a:gd name="connsiteX4458" fmla="*/ 5071076 w 6891715"/>
                <a:gd name="connsiteY4458" fmla="*/ 4943981 h 6367455"/>
                <a:gd name="connsiteX4459" fmla="*/ 5061869 w 6891715"/>
                <a:gd name="connsiteY4459" fmla="*/ 4955742 h 6367455"/>
                <a:gd name="connsiteX4460" fmla="*/ 5055519 w 6891715"/>
                <a:gd name="connsiteY4460" fmla="*/ 4969409 h 6367455"/>
                <a:gd name="connsiteX4461" fmla="*/ 5033611 w 6891715"/>
                <a:gd name="connsiteY4461" fmla="*/ 4976402 h 6367455"/>
                <a:gd name="connsiteX4462" fmla="*/ 5025039 w 6891715"/>
                <a:gd name="connsiteY4462" fmla="*/ 4986891 h 6367455"/>
                <a:gd name="connsiteX4463" fmla="*/ 5012339 w 6891715"/>
                <a:gd name="connsiteY4463" fmla="*/ 4987845 h 6367455"/>
                <a:gd name="connsiteX4464" fmla="*/ 5002814 w 6891715"/>
                <a:gd name="connsiteY4464" fmla="*/ 4981488 h 6367455"/>
                <a:gd name="connsiteX4465" fmla="*/ 4994241 w 6891715"/>
                <a:gd name="connsiteY4465" fmla="*/ 4986255 h 6367455"/>
                <a:gd name="connsiteX4466" fmla="*/ 4972334 w 6891715"/>
                <a:gd name="connsiteY4466" fmla="*/ 5008505 h 6367455"/>
                <a:gd name="connsiteX4467" fmla="*/ 4941854 w 6891715"/>
                <a:gd name="connsiteY4467" fmla="*/ 5033933 h 6367455"/>
                <a:gd name="connsiteX4468" fmla="*/ 4914866 w 6891715"/>
                <a:gd name="connsiteY4468" fmla="*/ 5053004 h 6367455"/>
                <a:gd name="connsiteX4469" fmla="*/ 4887879 w 6891715"/>
                <a:gd name="connsiteY4469" fmla="*/ 5037429 h 6367455"/>
                <a:gd name="connsiteX4470" fmla="*/ 4861526 w 6891715"/>
                <a:gd name="connsiteY4470" fmla="*/ 5034568 h 6367455"/>
                <a:gd name="connsiteX4471" fmla="*/ 4859304 w 6891715"/>
                <a:gd name="connsiteY4471" fmla="*/ 5027258 h 6367455"/>
                <a:gd name="connsiteX4472" fmla="*/ 4877401 w 6891715"/>
                <a:gd name="connsiteY4472" fmla="*/ 5013590 h 6367455"/>
                <a:gd name="connsiteX4473" fmla="*/ 4873909 w 6891715"/>
                <a:gd name="connsiteY4473" fmla="*/ 4995473 h 6367455"/>
                <a:gd name="connsiteX4474" fmla="*/ 4881211 w 6891715"/>
                <a:gd name="connsiteY4474" fmla="*/ 4992294 h 6367455"/>
                <a:gd name="connsiteX4475" fmla="*/ 4885339 w 6891715"/>
                <a:gd name="connsiteY4475" fmla="*/ 4962734 h 6367455"/>
                <a:gd name="connsiteX4476" fmla="*/ 4870099 w 6891715"/>
                <a:gd name="connsiteY4476" fmla="*/ 4939849 h 6367455"/>
                <a:gd name="connsiteX4477" fmla="*/ 4854224 w 6891715"/>
                <a:gd name="connsiteY4477" fmla="*/ 4945253 h 6367455"/>
                <a:gd name="connsiteX4478" fmla="*/ 4851049 w 6891715"/>
                <a:gd name="connsiteY4478" fmla="*/ 4936671 h 6367455"/>
                <a:gd name="connsiteX4479" fmla="*/ 4831046 w 6891715"/>
                <a:gd name="connsiteY4479" fmla="*/ 4919825 h 6367455"/>
                <a:gd name="connsiteX4480" fmla="*/ 4818029 w 6891715"/>
                <a:gd name="connsiteY4480" fmla="*/ 4918871 h 6367455"/>
                <a:gd name="connsiteX4481" fmla="*/ 4810726 w 6891715"/>
                <a:gd name="connsiteY4481" fmla="*/ 4929678 h 6367455"/>
                <a:gd name="connsiteX4482" fmla="*/ 4797074 w 6891715"/>
                <a:gd name="connsiteY4482" fmla="*/ 4924592 h 6367455"/>
                <a:gd name="connsiteX4483" fmla="*/ 4784056 w 6891715"/>
                <a:gd name="connsiteY4483" fmla="*/ 4917282 h 6367455"/>
                <a:gd name="connsiteX4484" fmla="*/ 4780881 w 6891715"/>
                <a:gd name="connsiteY4484" fmla="*/ 4909018 h 6367455"/>
                <a:gd name="connsiteX4485" fmla="*/ 4787549 w 6891715"/>
                <a:gd name="connsiteY4485" fmla="*/ 4904250 h 6367455"/>
                <a:gd name="connsiteX4486" fmla="*/ 4808186 w 6891715"/>
                <a:gd name="connsiteY4486" fmla="*/ 4888357 h 6367455"/>
                <a:gd name="connsiteX4487" fmla="*/ 4836444 w 6891715"/>
                <a:gd name="connsiteY4487" fmla="*/ 4865154 h 6367455"/>
                <a:gd name="connsiteX4488" fmla="*/ 4839619 w 6891715"/>
                <a:gd name="connsiteY4488" fmla="*/ 4855619 h 6367455"/>
                <a:gd name="connsiteX4489" fmla="*/ 4844064 w 6891715"/>
                <a:gd name="connsiteY4489" fmla="*/ 4862929 h 6367455"/>
                <a:gd name="connsiteX4490" fmla="*/ 4866289 w 6891715"/>
                <a:gd name="connsiteY4490" fmla="*/ 4854030 h 6367455"/>
                <a:gd name="connsiteX4491" fmla="*/ 4894546 w 6891715"/>
                <a:gd name="connsiteY4491" fmla="*/ 4846719 h 6367455"/>
                <a:gd name="connsiteX4492" fmla="*/ 4905341 w 6891715"/>
                <a:gd name="connsiteY4492" fmla="*/ 4849897 h 6367455"/>
                <a:gd name="connsiteX4493" fmla="*/ 4899944 w 6891715"/>
                <a:gd name="connsiteY4493" fmla="*/ 4839091 h 6367455"/>
                <a:gd name="connsiteX4494" fmla="*/ 4909469 w 6891715"/>
                <a:gd name="connsiteY4494" fmla="*/ 4829555 h 6367455"/>
                <a:gd name="connsiteX4495" fmla="*/ 4891371 w 6891715"/>
                <a:gd name="connsiteY4495" fmla="*/ 4835912 h 6367455"/>
                <a:gd name="connsiteX4496" fmla="*/ 4890419 w 6891715"/>
                <a:gd name="connsiteY4496" fmla="*/ 4824469 h 6367455"/>
                <a:gd name="connsiteX4497" fmla="*/ 4885021 w 6891715"/>
                <a:gd name="connsiteY4497" fmla="*/ 4817159 h 6367455"/>
                <a:gd name="connsiteX4498" fmla="*/ 4882481 w 6891715"/>
                <a:gd name="connsiteY4498" fmla="*/ 4795863 h 6367455"/>
                <a:gd name="connsiteX4499" fmla="*/ 4877719 w 6891715"/>
                <a:gd name="connsiteY4499" fmla="*/ 4809848 h 6367455"/>
                <a:gd name="connsiteX4500" fmla="*/ 4870099 w 6891715"/>
                <a:gd name="connsiteY4500" fmla="*/ 4812073 h 6367455"/>
                <a:gd name="connsiteX4501" fmla="*/ 4875496 w 6891715"/>
                <a:gd name="connsiteY4501" fmla="*/ 4825741 h 6367455"/>
                <a:gd name="connsiteX4502" fmla="*/ 4871369 w 6891715"/>
                <a:gd name="connsiteY4502" fmla="*/ 4824787 h 6367455"/>
                <a:gd name="connsiteX4503" fmla="*/ 4861526 w 6891715"/>
                <a:gd name="connsiteY4503" fmla="*/ 4818430 h 6367455"/>
                <a:gd name="connsiteX4504" fmla="*/ 4855176 w 6891715"/>
                <a:gd name="connsiteY4504" fmla="*/ 4819384 h 6367455"/>
                <a:gd name="connsiteX4505" fmla="*/ 4847874 w 6891715"/>
                <a:gd name="connsiteY4505" fmla="*/ 4815570 h 6367455"/>
                <a:gd name="connsiteX4506" fmla="*/ 4846921 w 6891715"/>
                <a:gd name="connsiteY4506" fmla="*/ 4803809 h 6367455"/>
                <a:gd name="connsiteX4507" fmla="*/ 4839301 w 6891715"/>
                <a:gd name="connsiteY4507" fmla="*/ 4809213 h 6367455"/>
                <a:gd name="connsiteX4508" fmla="*/ 4829776 w 6891715"/>
                <a:gd name="connsiteY4508" fmla="*/ 4801584 h 6367455"/>
                <a:gd name="connsiteX4509" fmla="*/ 4826601 w 6891715"/>
                <a:gd name="connsiteY4509" fmla="*/ 4807941 h 6367455"/>
                <a:gd name="connsiteX4510" fmla="*/ 4821204 w 6891715"/>
                <a:gd name="connsiteY4510" fmla="*/ 4809213 h 6367455"/>
                <a:gd name="connsiteX4511" fmla="*/ 4808504 w 6891715"/>
                <a:gd name="connsiteY4511" fmla="*/ 4811755 h 6367455"/>
                <a:gd name="connsiteX4512" fmla="*/ 4795169 w 6891715"/>
                <a:gd name="connsiteY4512" fmla="*/ 4816841 h 6367455"/>
                <a:gd name="connsiteX4513" fmla="*/ 4794216 w 6891715"/>
                <a:gd name="connsiteY4513" fmla="*/ 4824469 h 6367455"/>
                <a:gd name="connsiteX4514" fmla="*/ 4816441 w 6891715"/>
                <a:gd name="connsiteY4514" fmla="*/ 4828284 h 6367455"/>
                <a:gd name="connsiteX4515" fmla="*/ 4808821 w 6891715"/>
                <a:gd name="connsiteY4515" fmla="*/ 4830509 h 6367455"/>
                <a:gd name="connsiteX4516" fmla="*/ 4785644 w 6891715"/>
                <a:gd name="connsiteY4516" fmla="*/ 4826377 h 6367455"/>
                <a:gd name="connsiteX4517" fmla="*/ 4775166 w 6891715"/>
                <a:gd name="connsiteY4517" fmla="*/ 4828602 h 6367455"/>
                <a:gd name="connsiteX4518" fmla="*/ 4701824 w 6891715"/>
                <a:gd name="connsiteY4518" fmla="*/ 4809530 h 6367455"/>
                <a:gd name="connsiteX4519" fmla="*/ 4699601 w 6891715"/>
                <a:gd name="connsiteY4519" fmla="*/ 4797770 h 6367455"/>
                <a:gd name="connsiteX4520" fmla="*/ 4704999 w 6891715"/>
                <a:gd name="connsiteY4520" fmla="*/ 4808259 h 6367455"/>
                <a:gd name="connsiteX4521" fmla="*/ 4765324 w 6891715"/>
                <a:gd name="connsiteY4521" fmla="*/ 4822562 h 6367455"/>
                <a:gd name="connsiteX4522" fmla="*/ 4776119 w 6891715"/>
                <a:gd name="connsiteY4522" fmla="*/ 4823198 h 6367455"/>
                <a:gd name="connsiteX4523" fmla="*/ 4746274 w 6891715"/>
                <a:gd name="connsiteY4523" fmla="*/ 4799677 h 6367455"/>
                <a:gd name="connsiteX4524" fmla="*/ 4729446 w 6891715"/>
                <a:gd name="connsiteY4524" fmla="*/ 4799677 h 6367455"/>
                <a:gd name="connsiteX4525" fmla="*/ 4726271 w 6891715"/>
                <a:gd name="connsiteY4525" fmla="*/ 4807941 h 6367455"/>
                <a:gd name="connsiteX4526" fmla="*/ 4713571 w 6891715"/>
                <a:gd name="connsiteY4526" fmla="*/ 4802856 h 6367455"/>
                <a:gd name="connsiteX4527" fmla="*/ 4712301 w 6891715"/>
                <a:gd name="connsiteY4527" fmla="*/ 4792367 h 6367455"/>
                <a:gd name="connsiteX4528" fmla="*/ 4740559 w 6891715"/>
                <a:gd name="connsiteY4528" fmla="*/ 4785692 h 6367455"/>
                <a:gd name="connsiteX4529" fmla="*/ 4746909 w 6891715"/>
                <a:gd name="connsiteY4529" fmla="*/ 4784738 h 6367455"/>
                <a:gd name="connsiteX4530" fmla="*/ 4737384 w 6891715"/>
                <a:gd name="connsiteY4530" fmla="*/ 4768846 h 6367455"/>
                <a:gd name="connsiteX4531" fmla="*/ 4717381 w 6891715"/>
                <a:gd name="connsiteY4531" fmla="*/ 4764714 h 6367455"/>
                <a:gd name="connsiteX4532" fmla="*/ 4706586 w 6891715"/>
                <a:gd name="connsiteY4532" fmla="*/ 4770117 h 6367455"/>
                <a:gd name="connsiteX4533" fmla="*/ 4689759 w 6891715"/>
                <a:gd name="connsiteY4533" fmla="*/ 4756767 h 6367455"/>
                <a:gd name="connsiteX4534" fmla="*/ 4687536 w 6891715"/>
                <a:gd name="connsiteY4534" fmla="*/ 4752317 h 6367455"/>
                <a:gd name="connsiteX4535" fmla="*/ 4704681 w 6891715"/>
                <a:gd name="connsiteY4535" fmla="*/ 4757721 h 6367455"/>
                <a:gd name="connsiteX4536" fmla="*/ 4709761 w 6891715"/>
                <a:gd name="connsiteY4536" fmla="*/ 4754225 h 6367455"/>
                <a:gd name="connsiteX4537" fmla="*/ 4729129 w 6891715"/>
                <a:gd name="connsiteY4537" fmla="*/ 4759628 h 6367455"/>
                <a:gd name="connsiteX4538" fmla="*/ 4748179 w 6891715"/>
                <a:gd name="connsiteY4538" fmla="*/ 4763442 h 6367455"/>
                <a:gd name="connsiteX4539" fmla="*/ 4764054 w 6891715"/>
                <a:gd name="connsiteY4539" fmla="*/ 4769799 h 6367455"/>
                <a:gd name="connsiteX4540" fmla="*/ 4808821 w 6891715"/>
                <a:gd name="connsiteY4540" fmla="*/ 4724982 h 6367455"/>
                <a:gd name="connsiteX4541" fmla="*/ 4767864 w 6891715"/>
                <a:gd name="connsiteY4541" fmla="*/ 4752953 h 6367455"/>
                <a:gd name="connsiteX4542" fmla="*/ 4745956 w 6891715"/>
                <a:gd name="connsiteY4542" fmla="*/ 4759310 h 6367455"/>
                <a:gd name="connsiteX4543" fmla="*/ 4735161 w 6891715"/>
                <a:gd name="connsiteY4543" fmla="*/ 4747868 h 6367455"/>
                <a:gd name="connsiteX4544" fmla="*/ 4727541 w 6891715"/>
                <a:gd name="connsiteY4544" fmla="*/ 4738332 h 6367455"/>
                <a:gd name="connsiteX4545" fmla="*/ 4725636 w 6891715"/>
                <a:gd name="connsiteY4545" fmla="*/ 4731339 h 6367455"/>
                <a:gd name="connsiteX4546" fmla="*/ 4723414 w 6891715"/>
                <a:gd name="connsiteY4546" fmla="*/ 4717354 h 6367455"/>
                <a:gd name="connsiteX4547" fmla="*/ 4731351 w 6891715"/>
                <a:gd name="connsiteY4547" fmla="*/ 4710043 h 6367455"/>
                <a:gd name="connsiteX4548" fmla="*/ 4726271 w 6891715"/>
                <a:gd name="connsiteY4548" fmla="*/ 4699236 h 6367455"/>
                <a:gd name="connsiteX4549" fmla="*/ 4725001 w 6891715"/>
                <a:gd name="connsiteY4549" fmla="*/ 4688747 h 6367455"/>
                <a:gd name="connsiteX4550" fmla="*/ 4720874 w 6891715"/>
                <a:gd name="connsiteY4550" fmla="*/ 4703686 h 6367455"/>
                <a:gd name="connsiteX4551" fmla="*/ 4725001 w 6891715"/>
                <a:gd name="connsiteY4551" fmla="*/ 4708772 h 6367455"/>
                <a:gd name="connsiteX4552" fmla="*/ 4714841 w 6891715"/>
                <a:gd name="connsiteY4552" fmla="*/ 4717354 h 6367455"/>
                <a:gd name="connsiteX4553" fmla="*/ 4717064 w 6891715"/>
                <a:gd name="connsiteY4553" fmla="*/ 4729114 h 6367455"/>
                <a:gd name="connsiteX4554" fmla="*/ 4722144 w 6891715"/>
                <a:gd name="connsiteY4554" fmla="*/ 4737378 h 6367455"/>
                <a:gd name="connsiteX4555" fmla="*/ 4720239 w 6891715"/>
                <a:gd name="connsiteY4555" fmla="*/ 4744689 h 6367455"/>
                <a:gd name="connsiteX4556" fmla="*/ 4708809 w 6891715"/>
                <a:gd name="connsiteY4556" fmla="*/ 4749139 h 6367455"/>
                <a:gd name="connsiteX4557" fmla="*/ 4701189 w 6891715"/>
                <a:gd name="connsiteY4557" fmla="*/ 4742782 h 6367455"/>
                <a:gd name="connsiteX4558" fmla="*/ 4696109 w 6891715"/>
                <a:gd name="connsiteY4558" fmla="*/ 4747232 h 6367455"/>
                <a:gd name="connsiteX4559" fmla="*/ 4683409 w 6891715"/>
                <a:gd name="connsiteY4559" fmla="*/ 4747232 h 6367455"/>
                <a:gd name="connsiteX4560" fmla="*/ 4695791 w 6891715"/>
                <a:gd name="connsiteY4560" fmla="*/ 4725936 h 6367455"/>
                <a:gd name="connsiteX4561" fmla="*/ 4684044 w 6891715"/>
                <a:gd name="connsiteY4561" fmla="*/ 4726254 h 6367455"/>
                <a:gd name="connsiteX4562" fmla="*/ 4679916 w 6891715"/>
                <a:gd name="connsiteY4562" fmla="*/ 4718943 h 6367455"/>
                <a:gd name="connsiteX4563" fmla="*/ 4682456 w 6891715"/>
                <a:gd name="connsiteY4563" fmla="*/ 4738650 h 6367455"/>
                <a:gd name="connsiteX4564" fmla="*/ 4676106 w 6891715"/>
                <a:gd name="connsiteY4564" fmla="*/ 4744371 h 6367455"/>
                <a:gd name="connsiteX4565" fmla="*/ 4659914 w 6891715"/>
                <a:gd name="connsiteY4565" fmla="*/ 4746596 h 6367455"/>
                <a:gd name="connsiteX4566" fmla="*/ 4649436 w 6891715"/>
                <a:gd name="connsiteY4566" fmla="*/ 4751682 h 6367455"/>
                <a:gd name="connsiteX4567" fmla="*/ 4619591 w 6891715"/>
                <a:gd name="connsiteY4567" fmla="*/ 4753271 h 6367455"/>
                <a:gd name="connsiteX4568" fmla="*/ 4614829 w 6891715"/>
                <a:gd name="connsiteY4568" fmla="*/ 4759628 h 6367455"/>
                <a:gd name="connsiteX4569" fmla="*/ 4618956 w 6891715"/>
                <a:gd name="connsiteY4569" fmla="*/ 4769799 h 6367455"/>
                <a:gd name="connsiteX4570" fmla="*/ 4611654 w 6891715"/>
                <a:gd name="connsiteY4570" fmla="*/ 4781560 h 6367455"/>
                <a:gd name="connsiteX4571" fmla="*/ 4609749 w 6891715"/>
                <a:gd name="connsiteY4571" fmla="*/ 4797452 h 6367455"/>
                <a:gd name="connsiteX4572" fmla="*/ 4597049 w 6891715"/>
                <a:gd name="connsiteY4572" fmla="*/ 4809213 h 6367455"/>
                <a:gd name="connsiteX4573" fmla="*/ 4587524 w 6891715"/>
                <a:gd name="connsiteY4573" fmla="*/ 4820655 h 6367455"/>
                <a:gd name="connsiteX4574" fmla="*/ 4587524 w 6891715"/>
                <a:gd name="connsiteY4574" fmla="*/ 4816523 h 6367455"/>
                <a:gd name="connsiteX4575" fmla="*/ 4592921 w 6891715"/>
                <a:gd name="connsiteY4575" fmla="*/ 4807941 h 6367455"/>
                <a:gd name="connsiteX4576" fmla="*/ 4583396 w 6891715"/>
                <a:gd name="connsiteY4576" fmla="*/ 4805081 h 6367455"/>
                <a:gd name="connsiteX4577" fmla="*/ 4575776 w 6891715"/>
                <a:gd name="connsiteY4577" fmla="*/ 4799995 h 6367455"/>
                <a:gd name="connsiteX4578" fmla="*/ 4572601 w 6891715"/>
                <a:gd name="connsiteY4578" fmla="*/ 4788235 h 6367455"/>
                <a:gd name="connsiteX4579" fmla="*/ 4568474 w 6891715"/>
                <a:gd name="connsiteY4579" fmla="*/ 4796816 h 6367455"/>
                <a:gd name="connsiteX4580" fmla="*/ 4565299 w 6891715"/>
                <a:gd name="connsiteY4580" fmla="*/ 4787599 h 6367455"/>
                <a:gd name="connsiteX4581" fmla="*/ 4556726 w 6891715"/>
                <a:gd name="connsiteY4581" fmla="*/ 4784420 h 6367455"/>
                <a:gd name="connsiteX4582" fmla="*/ 4553551 w 6891715"/>
                <a:gd name="connsiteY4582" fmla="*/ 4798088 h 6367455"/>
                <a:gd name="connsiteX4583" fmla="*/ 4566251 w 6891715"/>
                <a:gd name="connsiteY4583" fmla="*/ 4811755 h 6367455"/>
                <a:gd name="connsiteX4584" fmla="*/ 4574824 w 6891715"/>
                <a:gd name="connsiteY4584" fmla="*/ 4815887 h 6367455"/>
                <a:gd name="connsiteX4585" fmla="*/ 4580539 w 6891715"/>
                <a:gd name="connsiteY4585" fmla="*/ 4820020 h 6367455"/>
                <a:gd name="connsiteX4586" fmla="*/ 4581491 w 6891715"/>
                <a:gd name="connsiteY4586" fmla="*/ 4832416 h 6367455"/>
                <a:gd name="connsiteX4587" fmla="*/ 4576094 w 6891715"/>
                <a:gd name="connsiteY4587" fmla="*/ 4845130 h 6367455"/>
                <a:gd name="connsiteX4588" fmla="*/ 4564664 w 6891715"/>
                <a:gd name="connsiteY4588" fmla="*/ 4848308 h 6367455"/>
                <a:gd name="connsiteX4589" fmla="*/ 4557361 w 6891715"/>
                <a:gd name="connsiteY4589" fmla="*/ 4856890 h 6367455"/>
                <a:gd name="connsiteX4590" fmla="*/ 4552281 w 6891715"/>
                <a:gd name="connsiteY4590" fmla="*/ 4857844 h 6367455"/>
                <a:gd name="connsiteX4591" fmla="*/ 4539264 w 6891715"/>
                <a:gd name="connsiteY4591" fmla="*/ 4858479 h 6367455"/>
                <a:gd name="connsiteX4592" fmla="*/ 4523388 w 6891715"/>
                <a:gd name="connsiteY4592" fmla="*/ 4862611 h 6367455"/>
                <a:gd name="connsiteX4593" fmla="*/ 4531961 w 6891715"/>
                <a:gd name="connsiteY4593" fmla="*/ 4871193 h 6367455"/>
                <a:gd name="connsiteX4594" fmla="*/ 4513228 w 6891715"/>
                <a:gd name="connsiteY4594" fmla="*/ 4882636 h 6367455"/>
                <a:gd name="connsiteX4595" fmla="*/ 4507831 w 6891715"/>
                <a:gd name="connsiteY4595" fmla="*/ 4875325 h 6367455"/>
                <a:gd name="connsiteX4596" fmla="*/ 4504338 w 6891715"/>
                <a:gd name="connsiteY4596" fmla="*/ 4865154 h 6367455"/>
                <a:gd name="connsiteX4597" fmla="*/ 4508466 w 6891715"/>
                <a:gd name="connsiteY4597" fmla="*/ 4859751 h 6367455"/>
                <a:gd name="connsiteX4598" fmla="*/ 4508466 w 6891715"/>
                <a:gd name="connsiteY4598" fmla="*/ 4849262 h 6367455"/>
                <a:gd name="connsiteX4599" fmla="*/ 4502116 w 6891715"/>
                <a:gd name="connsiteY4599" fmla="*/ 4843858 h 6367455"/>
                <a:gd name="connsiteX4600" fmla="*/ 4493861 w 6891715"/>
                <a:gd name="connsiteY4600" fmla="*/ 4868333 h 6367455"/>
                <a:gd name="connsiteX4601" fmla="*/ 4492908 w 6891715"/>
                <a:gd name="connsiteY4601" fmla="*/ 4884861 h 6367455"/>
                <a:gd name="connsiteX4602" fmla="*/ 4503703 w 6891715"/>
                <a:gd name="connsiteY4602" fmla="*/ 4891218 h 6367455"/>
                <a:gd name="connsiteX4603" fmla="*/ 4505926 w 6891715"/>
                <a:gd name="connsiteY4603" fmla="*/ 4905203 h 6367455"/>
                <a:gd name="connsiteX4604" fmla="*/ 4497671 w 6891715"/>
                <a:gd name="connsiteY4604" fmla="*/ 4910289 h 6367455"/>
                <a:gd name="connsiteX4605" fmla="*/ 4499868 w 6891715"/>
                <a:gd name="connsiteY4605" fmla="*/ 4919360 h 6367455"/>
                <a:gd name="connsiteX4606" fmla="*/ 4500840 w 6891715"/>
                <a:gd name="connsiteY4606" fmla="*/ 4920286 h 6367455"/>
                <a:gd name="connsiteX4607" fmla="*/ 4506875 w 6891715"/>
                <a:gd name="connsiteY4607" fmla="*/ 4943464 h 6367455"/>
                <a:gd name="connsiteX4608" fmla="*/ 4505922 w 6891715"/>
                <a:gd name="connsiteY4608" fmla="*/ 4967594 h 6367455"/>
                <a:gd name="connsiteX4609" fmla="*/ 4499570 w 6891715"/>
                <a:gd name="connsiteY4609" fmla="*/ 4964736 h 6367455"/>
                <a:gd name="connsiteX4610" fmla="*/ 4505922 w 6891715"/>
                <a:gd name="connsiteY4610" fmla="*/ 4976166 h 6367455"/>
                <a:gd name="connsiteX4611" fmla="*/ 4504969 w 6891715"/>
                <a:gd name="connsiteY4611" fmla="*/ 4987596 h 6367455"/>
                <a:gd name="connsiteX4612" fmla="*/ 4487183 w 6891715"/>
                <a:gd name="connsiteY4612" fmla="*/ 4995216 h 6367455"/>
                <a:gd name="connsiteX4613" fmla="*/ 4475749 w 6891715"/>
                <a:gd name="connsiteY4613" fmla="*/ 5001884 h 6367455"/>
                <a:gd name="connsiteX4614" fmla="*/ 4460821 w 6891715"/>
                <a:gd name="connsiteY4614" fmla="*/ 5005059 h 6367455"/>
                <a:gd name="connsiteX4615" fmla="*/ 4447164 w 6891715"/>
                <a:gd name="connsiteY4615" fmla="*/ 5022204 h 6367455"/>
                <a:gd name="connsiteX4616" fmla="*/ 4430330 w 6891715"/>
                <a:gd name="connsiteY4616" fmla="*/ 5038079 h 6367455"/>
                <a:gd name="connsiteX4617" fmla="*/ 4433506 w 6891715"/>
                <a:gd name="connsiteY4617" fmla="*/ 5029506 h 6367455"/>
                <a:gd name="connsiteX4618" fmla="*/ 4443988 w 6891715"/>
                <a:gd name="connsiteY4618" fmla="*/ 5017759 h 6367455"/>
                <a:gd name="connsiteX4619" fmla="*/ 4443988 w 6891715"/>
                <a:gd name="connsiteY4619" fmla="*/ 5008234 h 6367455"/>
                <a:gd name="connsiteX4620" fmla="*/ 4454469 w 6891715"/>
                <a:gd name="connsiteY4620" fmla="*/ 5000931 h 6367455"/>
                <a:gd name="connsiteX4621" fmla="*/ 4464950 w 6891715"/>
                <a:gd name="connsiteY4621" fmla="*/ 4992359 h 6367455"/>
                <a:gd name="connsiteX4622" fmla="*/ 4463997 w 6891715"/>
                <a:gd name="connsiteY4622" fmla="*/ 4986961 h 6367455"/>
                <a:gd name="connsiteX4623" fmla="*/ 4449069 w 6891715"/>
                <a:gd name="connsiteY4623" fmla="*/ 4990136 h 6367455"/>
                <a:gd name="connsiteX4624" fmla="*/ 4452245 w 6891715"/>
                <a:gd name="connsiteY4624" fmla="*/ 4980929 h 6367455"/>
                <a:gd name="connsiteX4625" fmla="*/ 4449069 w 6891715"/>
                <a:gd name="connsiteY4625" fmla="*/ 4971404 h 6367455"/>
                <a:gd name="connsiteX4626" fmla="*/ 4439223 w 6891715"/>
                <a:gd name="connsiteY4626" fmla="*/ 4964101 h 6367455"/>
                <a:gd name="connsiteX4627" fmla="*/ 4429060 w 6891715"/>
                <a:gd name="connsiteY4627" fmla="*/ 4968229 h 6367455"/>
                <a:gd name="connsiteX4628" fmla="*/ 4424613 w 6891715"/>
                <a:gd name="connsiteY4628" fmla="*/ 4976801 h 6367455"/>
                <a:gd name="connsiteX4629" fmla="*/ 4411909 w 6891715"/>
                <a:gd name="connsiteY4629" fmla="*/ 4972991 h 6367455"/>
                <a:gd name="connsiteX4630" fmla="*/ 4410956 w 6891715"/>
                <a:gd name="connsiteY4630" fmla="*/ 4981246 h 6367455"/>
                <a:gd name="connsiteX4631" fmla="*/ 4432236 w 6891715"/>
                <a:gd name="connsiteY4631" fmla="*/ 4983151 h 6367455"/>
                <a:gd name="connsiteX4632" fmla="*/ 4435412 w 6891715"/>
                <a:gd name="connsiteY4632" fmla="*/ 4985374 h 6367455"/>
                <a:gd name="connsiteX4633" fmla="*/ 4438588 w 6891715"/>
                <a:gd name="connsiteY4633" fmla="*/ 4991724 h 6367455"/>
                <a:gd name="connsiteX4634" fmla="*/ 4428107 w 6891715"/>
                <a:gd name="connsiteY4634" fmla="*/ 5004424 h 6367455"/>
                <a:gd name="connsiteX4635" fmla="*/ 4426201 w 6891715"/>
                <a:gd name="connsiteY4635" fmla="*/ 5009821 h 6367455"/>
                <a:gd name="connsiteX4636" fmla="*/ 4420802 w 6891715"/>
                <a:gd name="connsiteY4636" fmla="*/ 5011726 h 6367455"/>
                <a:gd name="connsiteX4637" fmla="*/ 4417626 w 6891715"/>
                <a:gd name="connsiteY4637" fmla="*/ 5007599 h 6367455"/>
                <a:gd name="connsiteX4638" fmla="*/ 4413497 w 6891715"/>
                <a:gd name="connsiteY4638" fmla="*/ 5011726 h 6367455"/>
                <a:gd name="connsiteX4639" fmla="*/ 4420802 w 6891715"/>
                <a:gd name="connsiteY4639" fmla="*/ 5021251 h 6367455"/>
                <a:gd name="connsiteX4640" fmla="*/ 4420802 w 6891715"/>
                <a:gd name="connsiteY4640" fmla="*/ 5028554 h 6367455"/>
                <a:gd name="connsiteX4641" fmla="*/ 4410638 w 6891715"/>
                <a:gd name="connsiteY4641" fmla="*/ 5035221 h 6367455"/>
                <a:gd name="connsiteX4642" fmla="*/ 4411591 w 6891715"/>
                <a:gd name="connsiteY4642" fmla="*/ 5046334 h 6367455"/>
                <a:gd name="connsiteX4643" fmla="*/ 4416673 w 6891715"/>
                <a:gd name="connsiteY4643" fmla="*/ 5034904 h 6367455"/>
                <a:gd name="connsiteX4644" fmla="*/ 4430330 w 6891715"/>
                <a:gd name="connsiteY4644" fmla="*/ 5031729 h 6367455"/>
                <a:gd name="connsiteX4645" fmla="*/ 4430330 w 6891715"/>
                <a:gd name="connsiteY4645" fmla="*/ 5038079 h 6367455"/>
                <a:gd name="connsiteX4646" fmla="*/ 4408415 w 6891715"/>
                <a:gd name="connsiteY4646" fmla="*/ 5059351 h 6367455"/>
                <a:gd name="connsiteX4647" fmla="*/ 4409368 w 6891715"/>
                <a:gd name="connsiteY4647" fmla="*/ 5066654 h 6367455"/>
                <a:gd name="connsiteX4648" fmla="*/ 4410956 w 6891715"/>
                <a:gd name="connsiteY4648" fmla="*/ 5082529 h 6367455"/>
                <a:gd name="connsiteX4649" fmla="*/ 4409050 w 6891715"/>
                <a:gd name="connsiteY4649" fmla="*/ 5116184 h 6367455"/>
                <a:gd name="connsiteX4650" fmla="*/ 4416673 w 6891715"/>
                <a:gd name="connsiteY4650" fmla="*/ 5138091 h 6367455"/>
                <a:gd name="connsiteX4651" fmla="*/ 4416388 w 6891715"/>
                <a:gd name="connsiteY4651" fmla="*/ 5137963 h 6367455"/>
                <a:gd name="connsiteX4652" fmla="*/ 4413532 w 6891715"/>
                <a:gd name="connsiteY4652" fmla="*/ 5157060 h 6367455"/>
                <a:gd name="connsiteX4653" fmla="*/ 4399569 w 6891715"/>
                <a:gd name="connsiteY4653" fmla="*/ 5177430 h 6367455"/>
                <a:gd name="connsiteX4654" fmla="*/ 4398617 w 6891715"/>
                <a:gd name="connsiteY4654" fmla="*/ 5183796 h 6367455"/>
                <a:gd name="connsiteX4655" fmla="*/ 4376721 w 6891715"/>
                <a:gd name="connsiteY4655" fmla="*/ 5181886 h 6367455"/>
                <a:gd name="connsiteX4656" fmla="*/ 4365932 w 6891715"/>
                <a:gd name="connsiteY4656" fmla="*/ 5188252 h 6367455"/>
                <a:gd name="connsiteX4657" fmla="*/ 4345306 w 6891715"/>
                <a:gd name="connsiteY4657" fmla="*/ 5219125 h 6367455"/>
                <a:gd name="connsiteX4658" fmla="*/ 4332930 w 6891715"/>
                <a:gd name="connsiteY4658" fmla="*/ 5259229 h 6367455"/>
                <a:gd name="connsiteX4659" fmla="*/ 4330709 w 6891715"/>
                <a:gd name="connsiteY4659" fmla="*/ 5271960 h 6367455"/>
                <a:gd name="connsiteX4660" fmla="*/ 4323093 w 6891715"/>
                <a:gd name="connsiteY4660" fmla="*/ 5274188 h 6367455"/>
                <a:gd name="connsiteX4661" fmla="*/ 4314207 w 6891715"/>
                <a:gd name="connsiteY4661" fmla="*/ 5282782 h 6367455"/>
                <a:gd name="connsiteX4662" fmla="*/ 4314207 w 6891715"/>
                <a:gd name="connsiteY4662" fmla="*/ 5291057 h 6367455"/>
                <a:gd name="connsiteX4663" fmla="*/ 4306591 w 6891715"/>
                <a:gd name="connsiteY4663" fmla="*/ 5287874 h 6367455"/>
                <a:gd name="connsiteX4664" fmla="*/ 4298024 w 6891715"/>
                <a:gd name="connsiteY4664" fmla="*/ 5290102 h 6367455"/>
                <a:gd name="connsiteX4665" fmla="*/ 4297072 w 6891715"/>
                <a:gd name="connsiteY4665" fmla="*/ 5298696 h 6367455"/>
                <a:gd name="connsiteX4666" fmla="*/ 4290725 w 6891715"/>
                <a:gd name="connsiteY4666" fmla="*/ 5302834 h 6367455"/>
                <a:gd name="connsiteX4667" fmla="*/ 4296437 w 6891715"/>
                <a:gd name="connsiteY4667" fmla="*/ 5306016 h 6367455"/>
                <a:gd name="connsiteX4668" fmla="*/ 4304370 w 6891715"/>
                <a:gd name="connsiteY4668" fmla="*/ 5300606 h 6367455"/>
                <a:gd name="connsiteX4669" fmla="*/ 4317381 w 6891715"/>
                <a:gd name="connsiteY4669" fmla="*/ 5301879 h 6367455"/>
                <a:gd name="connsiteX4670" fmla="*/ 4324679 w 6891715"/>
                <a:gd name="connsiteY4670" fmla="*/ 5304743 h 6367455"/>
                <a:gd name="connsiteX4671" fmla="*/ 4327853 w 6891715"/>
                <a:gd name="connsiteY4671" fmla="*/ 5312064 h 6367455"/>
                <a:gd name="connsiteX4672" fmla="*/ 4329122 w 6891715"/>
                <a:gd name="connsiteY4672" fmla="*/ 5321612 h 6367455"/>
                <a:gd name="connsiteX4673" fmla="*/ 4331343 w 6891715"/>
                <a:gd name="connsiteY4673" fmla="*/ 5327023 h 6367455"/>
                <a:gd name="connsiteX4674" fmla="*/ 4343084 w 6891715"/>
                <a:gd name="connsiteY4674" fmla="*/ 5338163 h 6367455"/>
                <a:gd name="connsiteX4675" fmla="*/ 4348479 w 6891715"/>
                <a:gd name="connsiteY4675" fmla="*/ 5349939 h 6367455"/>
                <a:gd name="connsiteX4676" fmla="*/ 4347949 w 6891715"/>
                <a:gd name="connsiteY4676" fmla="*/ 5350022 h 6367455"/>
                <a:gd name="connsiteX4677" fmla="*/ 4354478 w 6891715"/>
                <a:gd name="connsiteY4677" fmla="*/ 5386173 h 6367455"/>
                <a:gd name="connsiteX4678" fmla="*/ 4367495 w 6891715"/>
                <a:gd name="connsiteY4678" fmla="*/ 5416728 h 6367455"/>
                <a:gd name="connsiteX4679" fmla="*/ 4394165 w 6891715"/>
                <a:gd name="connsiteY4679" fmla="*/ 5435506 h 6367455"/>
                <a:gd name="connsiteX4680" fmla="*/ 4426868 w 6891715"/>
                <a:gd name="connsiteY4680" fmla="*/ 5452056 h 6367455"/>
                <a:gd name="connsiteX4681" fmla="*/ 4440838 w 6891715"/>
                <a:gd name="connsiteY4681" fmla="*/ 5454920 h 6367455"/>
                <a:gd name="connsiteX4682" fmla="*/ 4447188 w 6891715"/>
                <a:gd name="connsiteY4682" fmla="*/ 5451738 h 6367455"/>
                <a:gd name="connsiteX4683" fmla="*/ 4452903 w 6891715"/>
                <a:gd name="connsiteY4683" fmla="*/ 5461604 h 6367455"/>
                <a:gd name="connsiteX4684" fmla="*/ 4450680 w 6891715"/>
                <a:gd name="connsiteY4684" fmla="*/ 5467969 h 6367455"/>
                <a:gd name="connsiteX4685" fmla="*/ 4447505 w 6891715"/>
                <a:gd name="connsiteY4685" fmla="*/ 5471470 h 6367455"/>
                <a:gd name="connsiteX4686" fmla="*/ 4449093 w 6891715"/>
                <a:gd name="connsiteY4686" fmla="*/ 5473380 h 6367455"/>
                <a:gd name="connsiteX4687" fmla="*/ 4444330 w 6891715"/>
                <a:gd name="connsiteY4687" fmla="*/ 5483883 h 6367455"/>
                <a:gd name="connsiteX4688" fmla="*/ 4442108 w 6891715"/>
                <a:gd name="connsiteY4688" fmla="*/ 5490248 h 6367455"/>
                <a:gd name="connsiteX4689" fmla="*/ 4426233 w 6891715"/>
                <a:gd name="connsiteY4689" fmla="*/ 5488021 h 6367455"/>
                <a:gd name="connsiteX4690" fmla="*/ 4416708 w 6891715"/>
                <a:gd name="connsiteY4690" fmla="*/ 5487066 h 6367455"/>
                <a:gd name="connsiteX4691" fmla="*/ 4398610 w 6891715"/>
                <a:gd name="connsiteY4691" fmla="*/ 5486111 h 6367455"/>
                <a:gd name="connsiteX4692" fmla="*/ 4374163 w 6891715"/>
                <a:gd name="connsiteY4692" fmla="*/ 5482292 h 6367455"/>
                <a:gd name="connsiteX4693" fmla="*/ 4361463 w 6891715"/>
                <a:gd name="connsiteY4693" fmla="*/ 5481337 h 6367455"/>
                <a:gd name="connsiteX4694" fmla="*/ 4336380 w 6891715"/>
                <a:gd name="connsiteY4694" fmla="*/ 5489612 h 6367455"/>
                <a:gd name="connsiteX4695" fmla="*/ 4311933 w 6891715"/>
                <a:gd name="connsiteY4695" fmla="*/ 5483883 h 6367455"/>
                <a:gd name="connsiteX4696" fmla="*/ 4298280 w 6891715"/>
                <a:gd name="connsiteY4696" fmla="*/ 5488021 h 6367455"/>
                <a:gd name="connsiteX4697" fmla="*/ 4289073 w 6891715"/>
                <a:gd name="connsiteY4697" fmla="*/ 5510300 h 6367455"/>
                <a:gd name="connsiteX4698" fmla="*/ 4278278 w 6891715"/>
                <a:gd name="connsiteY4698" fmla="*/ 5522076 h 6367455"/>
                <a:gd name="connsiteX4699" fmla="*/ 4253195 w 6891715"/>
                <a:gd name="connsiteY4699" fmla="*/ 5536080 h 6367455"/>
                <a:gd name="connsiteX4700" fmla="*/ 4224620 w 6891715"/>
                <a:gd name="connsiteY4700" fmla="*/ 5550084 h 6367455"/>
                <a:gd name="connsiteX4701" fmla="*/ 4209063 w 6891715"/>
                <a:gd name="connsiteY4701" fmla="*/ 5568225 h 6367455"/>
                <a:gd name="connsiteX4702" fmla="*/ 4191283 w 6891715"/>
                <a:gd name="connsiteY4702" fmla="*/ 5582866 h 6367455"/>
                <a:gd name="connsiteX4703" fmla="*/ 4191283 w 6891715"/>
                <a:gd name="connsiteY4703" fmla="*/ 5592732 h 6367455"/>
                <a:gd name="connsiteX4704" fmla="*/ 4172233 w 6891715"/>
                <a:gd name="connsiteY4704" fmla="*/ 5602280 h 6367455"/>
                <a:gd name="connsiteX4705" fmla="*/ 4169058 w 6891715"/>
                <a:gd name="connsiteY4705" fmla="*/ 5601007 h 6367455"/>
                <a:gd name="connsiteX4706" fmla="*/ 4173185 w 6891715"/>
                <a:gd name="connsiteY4706" fmla="*/ 5594642 h 6367455"/>
                <a:gd name="connsiteX4707" fmla="*/ 4175408 w 6891715"/>
                <a:gd name="connsiteY4707" fmla="*/ 5585412 h 6367455"/>
                <a:gd name="connsiteX4708" fmla="*/ 4168105 w 6891715"/>
                <a:gd name="connsiteY4708" fmla="*/ 5578092 h 6367455"/>
                <a:gd name="connsiteX4709" fmla="*/ 4173820 w 6891715"/>
                <a:gd name="connsiteY4709" fmla="*/ 5569498 h 6367455"/>
                <a:gd name="connsiteX4710" fmla="*/ 4185568 w 6891715"/>
                <a:gd name="connsiteY4710" fmla="*/ 5564088 h 6367455"/>
                <a:gd name="connsiteX4711" fmla="*/ 4204618 w 6891715"/>
                <a:gd name="connsiteY4711" fmla="*/ 5551357 h 6367455"/>
                <a:gd name="connsiteX4712" fmla="*/ 4226843 w 6891715"/>
                <a:gd name="connsiteY4712" fmla="*/ 5537353 h 6367455"/>
                <a:gd name="connsiteX4713" fmla="*/ 4235098 w 6891715"/>
                <a:gd name="connsiteY4713" fmla="*/ 5534170 h 6367455"/>
                <a:gd name="connsiteX4714" fmla="*/ 4235098 w 6891715"/>
                <a:gd name="connsiteY4714" fmla="*/ 5524622 h 6367455"/>
                <a:gd name="connsiteX4715" fmla="*/ 4224620 w 6891715"/>
                <a:gd name="connsiteY4715" fmla="*/ 5528123 h 6367455"/>
                <a:gd name="connsiteX4716" fmla="*/ 4202395 w 6891715"/>
                <a:gd name="connsiteY4716" fmla="*/ 5533215 h 6367455"/>
                <a:gd name="connsiteX4717" fmla="*/ 4184615 w 6891715"/>
                <a:gd name="connsiteY4717" fmla="*/ 5544036 h 6367455"/>
                <a:gd name="connsiteX4718" fmla="*/ 4167470 w 6891715"/>
                <a:gd name="connsiteY4718" fmla="*/ 5537989 h 6367455"/>
                <a:gd name="connsiteX4719" fmla="*/ 4163025 w 6891715"/>
                <a:gd name="connsiteY4719" fmla="*/ 5522076 h 6367455"/>
                <a:gd name="connsiteX4720" fmla="*/ 4160928 w 6891715"/>
                <a:gd name="connsiteY4720" fmla="*/ 5513064 h 6367455"/>
                <a:gd name="connsiteX4721" fmla="*/ 4150640 w 6891715"/>
                <a:gd name="connsiteY4721" fmla="*/ 5513376 h 6367455"/>
                <a:gd name="connsiteX4722" fmla="*/ 4135718 w 6891715"/>
                <a:gd name="connsiteY4722" fmla="*/ 5512423 h 6367455"/>
                <a:gd name="connsiteX4723" fmla="*/ 4123970 w 6891715"/>
                <a:gd name="connsiteY4723" fmla="*/ 5504168 h 6367455"/>
                <a:gd name="connsiteX4724" fmla="*/ 4098570 w 6891715"/>
                <a:gd name="connsiteY4724" fmla="*/ 5493373 h 6367455"/>
                <a:gd name="connsiteX4725" fmla="*/ 4080473 w 6891715"/>
                <a:gd name="connsiteY4725" fmla="*/ 5491786 h 6367455"/>
                <a:gd name="connsiteX4726" fmla="*/ 4071900 w 6891715"/>
                <a:gd name="connsiteY4726" fmla="*/ 5495913 h 6367455"/>
                <a:gd name="connsiteX4727" fmla="*/ 4066820 w 6891715"/>
                <a:gd name="connsiteY4727" fmla="*/ 5485436 h 6367455"/>
                <a:gd name="connsiteX4728" fmla="*/ 4073170 w 6891715"/>
                <a:gd name="connsiteY4728" fmla="*/ 5474641 h 6367455"/>
                <a:gd name="connsiteX4729" fmla="*/ 4059200 w 6891715"/>
                <a:gd name="connsiteY4729" fmla="*/ 5477181 h 6367455"/>
                <a:gd name="connsiteX4730" fmla="*/ 4060470 w 6891715"/>
                <a:gd name="connsiteY4730" fmla="*/ 5486706 h 6367455"/>
                <a:gd name="connsiteX4731" fmla="*/ 4055073 w 6891715"/>
                <a:gd name="connsiteY4731" fmla="*/ 5494326 h 6367455"/>
                <a:gd name="connsiteX4732" fmla="*/ 4044913 w 6891715"/>
                <a:gd name="connsiteY4732" fmla="*/ 5497501 h 6367455"/>
                <a:gd name="connsiteX4733" fmla="*/ 4033165 w 6891715"/>
                <a:gd name="connsiteY4733" fmla="*/ 5498453 h 6367455"/>
                <a:gd name="connsiteX4734" fmla="*/ 4027768 w 6891715"/>
                <a:gd name="connsiteY4734" fmla="*/ 5493056 h 6367455"/>
                <a:gd name="connsiteX4735" fmla="*/ 3999193 w 6891715"/>
                <a:gd name="connsiteY4735" fmla="*/ 5494643 h 6367455"/>
                <a:gd name="connsiteX4736" fmla="*/ 3999193 w 6891715"/>
                <a:gd name="connsiteY4736" fmla="*/ 5501946 h 6367455"/>
                <a:gd name="connsiteX4737" fmla="*/ 3989668 w 6891715"/>
                <a:gd name="connsiteY4737" fmla="*/ 5512741 h 6367455"/>
                <a:gd name="connsiteX4738" fmla="*/ 3974110 w 6891715"/>
                <a:gd name="connsiteY4738" fmla="*/ 5516868 h 6367455"/>
                <a:gd name="connsiteX4739" fmla="*/ 3968713 w 6891715"/>
                <a:gd name="connsiteY4739" fmla="*/ 5516868 h 6367455"/>
                <a:gd name="connsiteX4740" fmla="*/ 3951885 w 6891715"/>
                <a:gd name="connsiteY4740" fmla="*/ 5506708 h 6367455"/>
                <a:gd name="connsiteX4741" fmla="*/ 3940138 w 6891715"/>
                <a:gd name="connsiteY4741" fmla="*/ 5520361 h 6367455"/>
                <a:gd name="connsiteX4742" fmla="*/ 3941090 w 6891715"/>
                <a:gd name="connsiteY4742" fmla="*/ 5532108 h 6367455"/>
                <a:gd name="connsiteX4743" fmla="*/ 3953790 w 6891715"/>
                <a:gd name="connsiteY4743" fmla="*/ 5537188 h 6367455"/>
                <a:gd name="connsiteX4744" fmla="*/ 3946805 w 6891715"/>
                <a:gd name="connsiteY4744" fmla="*/ 5544491 h 6367455"/>
                <a:gd name="connsiteX4745" fmla="*/ 3950933 w 6891715"/>
                <a:gd name="connsiteY4745" fmla="*/ 5551793 h 6367455"/>
                <a:gd name="connsiteX4746" fmla="*/ 3963950 w 6891715"/>
                <a:gd name="connsiteY4746" fmla="*/ 5554016 h 6367455"/>
                <a:gd name="connsiteX4747" fmla="*/ 3964903 w 6891715"/>
                <a:gd name="connsiteY4747" fmla="*/ 5545443 h 6367455"/>
                <a:gd name="connsiteX4748" fmla="*/ 3976650 w 6891715"/>
                <a:gd name="connsiteY4748" fmla="*/ 5562271 h 6367455"/>
                <a:gd name="connsiteX4749" fmla="*/ 3991255 w 6891715"/>
                <a:gd name="connsiteY4749" fmla="*/ 5570526 h 6367455"/>
                <a:gd name="connsiteX4750" fmla="*/ 4001098 w 6891715"/>
                <a:gd name="connsiteY4750" fmla="*/ 5579733 h 6367455"/>
                <a:gd name="connsiteX4751" fmla="*/ 3989350 w 6891715"/>
                <a:gd name="connsiteY4751" fmla="*/ 5589258 h 6367455"/>
                <a:gd name="connsiteX4752" fmla="*/ 3971253 w 6891715"/>
                <a:gd name="connsiteY4752" fmla="*/ 5569573 h 6367455"/>
                <a:gd name="connsiteX4753" fmla="*/ 3963950 w 6891715"/>
                <a:gd name="connsiteY4753" fmla="*/ 5569573 h 6367455"/>
                <a:gd name="connsiteX4754" fmla="*/ 3955378 w 6891715"/>
                <a:gd name="connsiteY4754" fmla="*/ 5561318 h 6367455"/>
                <a:gd name="connsiteX4755" fmla="*/ 3934105 w 6891715"/>
                <a:gd name="connsiteY4755" fmla="*/ 5568938 h 6367455"/>
                <a:gd name="connsiteX4756" fmla="*/ 3935375 w 6891715"/>
                <a:gd name="connsiteY4756" fmla="*/ 5582591 h 6367455"/>
                <a:gd name="connsiteX4757" fmla="*/ 3962045 w 6891715"/>
                <a:gd name="connsiteY4757" fmla="*/ 5598148 h 6367455"/>
                <a:gd name="connsiteX4758" fmla="*/ 3962045 w 6891715"/>
                <a:gd name="connsiteY4758" fmla="*/ 5610848 h 6367455"/>
                <a:gd name="connsiteX4759" fmla="*/ 3947123 w 6891715"/>
                <a:gd name="connsiteY4759" fmla="*/ 5613071 h 6367455"/>
                <a:gd name="connsiteX4760" fmla="*/ 3932200 w 6891715"/>
                <a:gd name="connsiteY4760" fmla="*/ 5599736 h 6367455"/>
                <a:gd name="connsiteX4761" fmla="*/ 3931248 w 6891715"/>
                <a:gd name="connsiteY4761" fmla="*/ 5587036 h 6367455"/>
                <a:gd name="connsiteX4762" fmla="*/ 3920770 w 6891715"/>
                <a:gd name="connsiteY4762" fmla="*/ 5580686 h 6367455"/>
                <a:gd name="connsiteX4763" fmla="*/ 3910928 w 6891715"/>
                <a:gd name="connsiteY4763" fmla="*/ 5584813 h 6367455"/>
                <a:gd name="connsiteX4764" fmla="*/ 3907753 w 6891715"/>
                <a:gd name="connsiteY4764" fmla="*/ 5595291 h 6367455"/>
                <a:gd name="connsiteX4765" fmla="*/ 3939185 w 6891715"/>
                <a:gd name="connsiteY4765" fmla="*/ 5620373 h 6367455"/>
                <a:gd name="connsiteX4766" fmla="*/ 3926168 w 6891715"/>
                <a:gd name="connsiteY4766" fmla="*/ 5627041 h 6367455"/>
                <a:gd name="connsiteX4767" fmla="*/ 3911563 w 6891715"/>
                <a:gd name="connsiteY4767" fmla="*/ 5616563 h 6367455"/>
                <a:gd name="connsiteX4768" fmla="*/ 3908388 w 6891715"/>
                <a:gd name="connsiteY4768" fmla="*/ 5621961 h 6367455"/>
                <a:gd name="connsiteX4769" fmla="*/ 3899815 w 6891715"/>
                <a:gd name="connsiteY4769" fmla="*/ 5614658 h 6367455"/>
                <a:gd name="connsiteX4770" fmla="*/ 3903625 w 6891715"/>
                <a:gd name="connsiteY4770" fmla="*/ 5598466 h 6367455"/>
                <a:gd name="connsiteX4771" fmla="*/ 3899498 w 6891715"/>
                <a:gd name="connsiteY4771" fmla="*/ 5587353 h 6367455"/>
                <a:gd name="connsiteX4772" fmla="*/ 3880448 w 6891715"/>
                <a:gd name="connsiteY4772" fmla="*/ 5582908 h 6367455"/>
                <a:gd name="connsiteX4773" fmla="*/ 3876003 w 6891715"/>
                <a:gd name="connsiteY4773" fmla="*/ 5568621 h 6367455"/>
                <a:gd name="connsiteX4774" fmla="*/ 3863303 w 6891715"/>
                <a:gd name="connsiteY4774" fmla="*/ 5570526 h 6367455"/>
                <a:gd name="connsiteX4775" fmla="*/ 3860128 w 6891715"/>
                <a:gd name="connsiteY4775" fmla="*/ 5562271 h 6367455"/>
                <a:gd name="connsiteX4776" fmla="*/ 3856953 w 6891715"/>
                <a:gd name="connsiteY4776" fmla="*/ 5551793 h 6367455"/>
                <a:gd name="connsiteX4777" fmla="*/ 3862033 w 6891715"/>
                <a:gd name="connsiteY4777" fmla="*/ 5543538 h 6367455"/>
                <a:gd name="connsiteX4778" fmla="*/ 3865208 w 6891715"/>
                <a:gd name="connsiteY4778" fmla="*/ 5531791 h 6367455"/>
                <a:gd name="connsiteX4779" fmla="*/ 3849015 w 6891715"/>
                <a:gd name="connsiteY4779" fmla="*/ 5527346 h 6367455"/>
                <a:gd name="connsiteX4780" fmla="*/ 3847110 w 6891715"/>
                <a:gd name="connsiteY4780" fmla="*/ 5539093 h 6367455"/>
                <a:gd name="connsiteX4781" fmla="*/ 3836633 w 6891715"/>
                <a:gd name="connsiteY4781" fmla="*/ 5545443 h 6367455"/>
                <a:gd name="connsiteX4782" fmla="*/ 3827108 w 6891715"/>
                <a:gd name="connsiteY4782" fmla="*/ 5560366 h 6367455"/>
                <a:gd name="connsiteX4783" fmla="*/ 3832505 w 6891715"/>
                <a:gd name="connsiteY4783" fmla="*/ 5577511 h 6367455"/>
                <a:gd name="connsiteX4784" fmla="*/ 3827743 w 6891715"/>
                <a:gd name="connsiteY4784" fmla="*/ 5593068 h 6367455"/>
                <a:gd name="connsiteX4785" fmla="*/ 3834410 w 6891715"/>
                <a:gd name="connsiteY4785" fmla="*/ 5617198 h 6367455"/>
                <a:gd name="connsiteX4786" fmla="*/ 3857588 w 6891715"/>
                <a:gd name="connsiteY4786" fmla="*/ 5639423 h 6367455"/>
                <a:gd name="connsiteX4787" fmla="*/ 3861080 w 6891715"/>
                <a:gd name="connsiteY4787" fmla="*/ 5666411 h 6367455"/>
                <a:gd name="connsiteX4788" fmla="*/ 3875050 w 6891715"/>
                <a:gd name="connsiteY4788" fmla="*/ 5671808 h 6367455"/>
                <a:gd name="connsiteX4789" fmla="*/ 3903625 w 6891715"/>
                <a:gd name="connsiteY4789" fmla="*/ 5700701 h 6367455"/>
                <a:gd name="connsiteX4790" fmla="*/ 3900768 w 6891715"/>
                <a:gd name="connsiteY4790" fmla="*/ 5730546 h 6367455"/>
                <a:gd name="connsiteX4791" fmla="*/ 3881718 w 6891715"/>
                <a:gd name="connsiteY4791" fmla="*/ 5726418 h 6367455"/>
                <a:gd name="connsiteX4792" fmla="*/ 3881718 w 6891715"/>
                <a:gd name="connsiteY4792" fmla="*/ 5719116 h 6367455"/>
                <a:gd name="connsiteX4793" fmla="*/ 3893465 w 6891715"/>
                <a:gd name="connsiteY4793" fmla="*/ 5716893 h 6367455"/>
                <a:gd name="connsiteX4794" fmla="*/ 3884575 w 6891715"/>
                <a:gd name="connsiteY4794" fmla="*/ 5706416 h 6367455"/>
                <a:gd name="connsiteX4795" fmla="*/ 3868700 w 6891715"/>
                <a:gd name="connsiteY4795" fmla="*/ 5688318 h 6367455"/>
                <a:gd name="connsiteX4796" fmla="*/ 3856953 w 6891715"/>
                <a:gd name="connsiteY4796" fmla="*/ 5700383 h 6367455"/>
                <a:gd name="connsiteX4797" fmla="*/ 3862668 w 6891715"/>
                <a:gd name="connsiteY4797" fmla="*/ 5709591 h 6367455"/>
                <a:gd name="connsiteX4798" fmla="*/ 3858223 w 6891715"/>
                <a:gd name="connsiteY4798" fmla="*/ 5714988 h 6367455"/>
                <a:gd name="connsiteX4799" fmla="*/ 3863620 w 6891715"/>
                <a:gd name="connsiteY4799" fmla="*/ 5721338 h 6367455"/>
                <a:gd name="connsiteX4800" fmla="*/ 3877590 w 6891715"/>
                <a:gd name="connsiteY4800" fmla="*/ 5724513 h 6367455"/>
                <a:gd name="connsiteX4801" fmla="*/ 3866795 w 6891715"/>
                <a:gd name="connsiteY4801" fmla="*/ 5742293 h 6367455"/>
                <a:gd name="connsiteX4802" fmla="*/ 3856635 w 6891715"/>
                <a:gd name="connsiteY4802" fmla="*/ 5748008 h 6367455"/>
                <a:gd name="connsiteX4803" fmla="*/ 3842665 w 6891715"/>
                <a:gd name="connsiteY4803" fmla="*/ 5744833 h 6367455"/>
                <a:gd name="connsiteX4804" fmla="*/ 3826790 w 6891715"/>
                <a:gd name="connsiteY4804" fmla="*/ 5741341 h 6367455"/>
                <a:gd name="connsiteX4805" fmla="*/ 3824885 w 6891715"/>
                <a:gd name="connsiteY4805" fmla="*/ 5753088 h 6367455"/>
                <a:gd name="connsiteX4806" fmla="*/ 3843935 w 6891715"/>
                <a:gd name="connsiteY4806" fmla="*/ 5754358 h 6367455"/>
                <a:gd name="connsiteX4807" fmla="*/ 3859810 w 6891715"/>
                <a:gd name="connsiteY4807" fmla="*/ 5761343 h 6367455"/>
                <a:gd name="connsiteX4808" fmla="*/ 3859810 w 6891715"/>
                <a:gd name="connsiteY4808" fmla="*/ 5770868 h 6367455"/>
                <a:gd name="connsiteX4809" fmla="*/ 3873463 w 6891715"/>
                <a:gd name="connsiteY4809" fmla="*/ 5773091 h 6367455"/>
                <a:gd name="connsiteX4810" fmla="*/ 3873463 w 6891715"/>
                <a:gd name="connsiteY4810" fmla="*/ 5765471 h 6367455"/>
                <a:gd name="connsiteX4811" fmla="*/ 3896958 w 6891715"/>
                <a:gd name="connsiteY4811" fmla="*/ 5779123 h 6367455"/>
                <a:gd name="connsiteX4812" fmla="*/ 3902673 w 6891715"/>
                <a:gd name="connsiteY4812" fmla="*/ 5794681 h 6367455"/>
                <a:gd name="connsiteX4813" fmla="*/ 3910928 w 6891715"/>
                <a:gd name="connsiteY4813" fmla="*/ 5801031 h 6367455"/>
                <a:gd name="connsiteX4814" fmla="*/ 3926803 w 6891715"/>
                <a:gd name="connsiteY4814" fmla="*/ 5801983 h 6367455"/>
                <a:gd name="connsiteX4815" fmla="*/ 3934423 w 6891715"/>
                <a:gd name="connsiteY4815" fmla="*/ 5814366 h 6367455"/>
                <a:gd name="connsiteX4816" fmla="*/ 3958870 w 6891715"/>
                <a:gd name="connsiteY4816" fmla="*/ 5825796 h 6367455"/>
                <a:gd name="connsiteX4817" fmla="*/ 3967443 w 6891715"/>
                <a:gd name="connsiteY4817" fmla="*/ 5835321 h 6367455"/>
                <a:gd name="connsiteX4818" fmla="*/ 3962045 w 6891715"/>
                <a:gd name="connsiteY4818" fmla="*/ 5852148 h 6367455"/>
                <a:gd name="connsiteX4819" fmla="*/ 3965538 w 6891715"/>
                <a:gd name="connsiteY4819" fmla="*/ 5857546 h 6367455"/>
                <a:gd name="connsiteX4820" fmla="*/ 3961410 w 6891715"/>
                <a:gd name="connsiteY4820" fmla="*/ 5863896 h 6367455"/>
                <a:gd name="connsiteX4821" fmla="*/ 3971888 w 6891715"/>
                <a:gd name="connsiteY4821" fmla="*/ 5877231 h 6367455"/>
                <a:gd name="connsiteX4822" fmla="*/ 3979508 w 6891715"/>
                <a:gd name="connsiteY4822" fmla="*/ 5891201 h 6367455"/>
                <a:gd name="connsiteX4823" fmla="*/ 3962680 w 6891715"/>
                <a:gd name="connsiteY4823" fmla="*/ 5894376 h 6367455"/>
                <a:gd name="connsiteX4824" fmla="*/ 3953790 w 6891715"/>
                <a:gd name="connsiteY4824" fmla="*/ 5883581 h 6367455"/>
                <a:gd name="connsiteX4825" fmla="*/ 3943313 w 6891715"/>
                <a:gd name="connsiteY4825" fmla="*/ 5883898 h 6367455"/>
                <a:gd name="connsiteX4826" fmla="*/ 3931565 w 6891715"/>
                <a:gd name="connsiteY4826" fmla="*/ 5869293 h 6367455"/>
                <a:gd name="connsiteX4827" fmla="*/ 3922993 w 6891715"/>
                <a:gd name="connsiteY4827" fmla="*/ 5864213 h 6367455"/>
                <a:gd name="connsiteX4828" fmla="*/ 3926168 w 6891715"/>
                <a:gd name="connsiteY4828" fmla="*/ 5853736 h 6367455"/>
                <a:gd name="connsiteX4829" fmla="*/ 3912515 w 6891715"/>
                <a:gd name="connsiteY4829" fmla="*/ 5851513 h 6367455"/>
                <a:gd name="connsiteX4830" fmla="*/ 3896640 w 6891715"/>
                <a:gd name="connsiteY4830" fmla="*/ 5857863 h 6367455"/>
                <a:gd name="connsiteX4831" fmla="*/ 3902038 w 6891715"/>
                <a:gd name="connsiteY4831" fmla="*/ 5864213 h 6367455"/>
                <a:gd name="connsiteX4832" fmla="*/ 3876638 w 6891715"/>
                <a:gd name="connsiteY4832" fmla="*/ 5865801 h 6367455"/>
                <a:gd name="connsiteX4833" fmla="*/ 3869676 w 6891715"/>
                <a:gd name="connsiteY4833" fmla="*/ 5859999 h 6367455"/>
                <a:gd name="connsiteX4834" fmla="*/ 3872889 w 6891715"/>
                <a:gd name="connsiteY4834" fmla="*/ 5872612 h 6367455"/>
                <a:gd name="connsiteX4835" fmla="*/ 3882402 w 6891715"/>
                <a:gd name="connsiteY4835" fmla="*/ 5876432 h 6367455"/>
                <a:gd name="connsiteX4836" fmla="*/ 3876060 w 6891715"/>
                <a:gd name="connsiteY4836" fmla="*/ 5884073 h 6367455"/>
                <a:gd name="connsiteX4837" fmla="*/ 3885572 w 6891715"/>
                <a:gd name="connsiteY4837" fmla="*/ 5885983 h 6367455"/>
                <a:gd name="connsiteX4838" fmla="*/ 3890012 w 6891715"/>
                <a:gd name="connsiteY4838" fmla="*/ 5900946 h 6367455"/>
                <a:gd name="connsiteX4839" fmla="*/ 3899524 w 6891715"/>
                <a:gd name="connsiteY4839" fmla="*/ 5904766 h 6367455"/>
                <a:gd name="connsiteX4840" fmla="*/ 3904597 w 6891715"/>
                <a:gd name="connsiteY4840" fmla="*/ 5906039 h 6367455"/>
                <a:gd name="connsiteX4841" fmla="*/ 3900475 w 6891715"/>
                <a:gd name="connsiteY4841" fmla="*/ 5893623 h 6367455"/>
                <a:gd name="connsiteX4842" fmla="*/ 3905865 w 6891715"/>
                <a:gd name="connsiteY4842" fmla="*/ 5891076 h 6367455"/>
                <a:gd name="connsiteX4843" fmla="*/ 3914109 w 6891715"/>
                <a:gd name="connsiteY4843" fmla="*/ 5897444 h 6367455"/>
                <a:gd name="connsiteX4844" fmla="*/ 3915378 w 6891715"/>
                <a:gd name="connsiteY4844" fmla="*/ 5910178 h 6367455"/>
                <a:gd name="connsiteX4845" fmla="*/ 3919500 w 6891715"/>
                <a:gd name="connsiteY4845" fmla="*/ 5911133 h 6367455"/>
                <a:gd name="connsiteX4846" fmla="*/ 3917914 w 6891715"/>
                <a:gd name="connsiteY4846" fmla="*/ 5917500 h 6367455"/>
                <a:gd name="connsiteX4847" fmla="*/ 3909353 w 6891715"/>
                <a:gd name="connsiteY4847" fmla="*/ 5928325 h 6367455"/>
                <a:gd name="connsiteX4848" fmla="*/ 3900792 w 6891715"/>
                <a:gd name="connsiteY4848" fmla="*/ 5927370 h 6367455"/>
                <a:gd name="connsiteX4849" fmla="*/ 3896670 w 6891715"/>
                <a:gd name="connsiteY4849" fmla="*/ 5934692 h 6367455"/>
                <a:gd name="connsiteX4850" fmla="*/ 3888109 w 6891715"/>
                <a:gd name="connsiteY4850" fmla="*/ 5943288 h 6367455"/>
                <a:gd name="connsiteX4851" fmla="*/ 3885255 w 6891715"/>
                <a:gd name="connsiteY4851" fmla="*/ 5943288 h 6367455"/>
                <a:gd name="connsiteX4852" fmla="*/ 3877646 w 6891715"/>
                <a:gd name="connsiteY4852" fmla="*/ 5931508 h 6367455"/>
                <a:gd name="connsiteX4853" fmla="*/ 3885890 w 6891715"/>
                <a:gd name="connsiteY4853" fmla="*/ 5928325 h 6367455"/>
                <a:gd name="connsiteX4854" fmla="*/ 3869084 w 6891715"/>
                <a:gd name="connsiteY4854" fmla="*/ 5922276 h 6367455"/>
                <a:gd name="connsiteX4855" fmla="*/ 3867816 w 6891715"/>
                <a:gd name="connsiteY4855" fmla="*/ 5915909 h 6367455"/>
                <a:gd name="connsiteX4856" fmla="*/ 3855133 w 6891715"/>
                <a:gd name="connsiteY4856" fmla="*/ 5918137 h 6367455"/>
                <a:gd name="connsiteX4857" fmla="*/ 3854182 w 6891715"/>
                <a:gd name="connsiteY4857" fmla="*/ 5924504 h 6367455"/>
                <a:gd name="connsiteX4858" fmla="*/ 3863060 w 6891715"/>
                <a:gd name="connsiteY4858" fmla="*/ 5935010 h 6367455"/>
                <a:gd name="connsiteX4859" fmla="*/ 3860840 w 6891715"/>
                <a:gd name="connsiteY4859" fmla="*/ 5953794 h 6367455"/>
                <a:gd name="connsiteX4860" fmla="*/ 3870353 w 6891715"/>
                <a:gd name="connsiteY4860" fmla="*/ 5967801 h 6367455"/>
                <a:gd name="connsiteX4861" fmla="*/ 3875109 w 6891715"/>
                <a:gd name="connsiteY4861" fmla="*/ 5982128 h 6367455"/>
                <a:gd name="connsiteX4862" fmla="*/ 3877011 w 6891715"/>
                <a:gd name="connsiteY4862" fmla="*/ 6000274 h 6367455"/>
                <a:gd name="connsiteX4863" fmla="*/ 3872255 w 6891715"/>
                <a:gd name="connsiteY4863" fmla="*/ 6015237 h 6367455"/>
                <a:gd name="connsiteX4864" fmla="*/ 3882719 w 6891715"/>
                <a:gd name="connsiteY4864" fmla="*/ 6024470 h 6367455"/>
                <a:gd name="connsiteX4865" fmla="*/ 3879548 w 6891715"/>
                <a:gd name="connsiteY4865" fmla="*/ 6031792 h 6367455"/>
                <a:gd name="connsiteX4866" fmla="*/ 3895402 w 6891715"/>
                <a:gd name="connsiteY4866" fmla="*/ 6043571 h 6367455"/>
                <a:gd name="connsiteX4867" fmla="*/ 3883987 w 6891715"/>
                <a:gd name="connsiteY4867" fmla="*/ 6049938 h 6367455"/>
                <a:gd name="connsiteX4868" fmla="*/ 3876377 w 6891715"/>
                <a:gd name="connsiteY4868" fmla="*/ 6034975 h 6367455"/>
                <a:gd name="connsiteX4869" fmla="*/ 3869084 w 6891715"/>
                <a:gd name="connsiteY4869" fmla="*/ 6033384 h 6367455"/>
                <a:gd name="connsiteX4870" fmla="*/ 3870987 w 6891715"/>
                <a:gd name="connsiteY4870" fmla="*/ 6043571 h 6367455"/>
                <a:gd name="connsiteX4871" fmla="*/ 3861475 w 6891715"/>
                <a:gd name="connsiteY4871" fmla="*/ 6043890 h 6367455"/>
                <a:gd name="connsiteX4872" fmla="*/ 3862743 w 6891715"/>
                <a:gd name="connsiteY4872" fmla="*/ 6038477 h 6367455"/>
                <a:gd name="connsiteX4873" fmla="*/ 3855133 w 6891715"/>
                <a:gd name="connsiteY4873" fmla="*/ 6021604 h 6367455"/>
                <a:gd name="connsiteX4874" fmla="*/ 3844352 w 6891715"/>
                <a:gd name="connsiteY4874" fmla="*/ 6001866 h 6367455"/>
                <a:gd name="connsiteX4875" fmla="*/ 3829767 w 6891715"/>
                <a:gd name="connsiteY4875" fmla="*/ 6006960 h 6367455"/>
                <a:gd name="connsiteX4876" fmla="*/ 3819303 w 6891715"/>
                <a:gd name="connsiteY4876" fmla="*/ 6033702 h 6367455"/>
                <a:gd name="connsiteX4877" fmla="*/ 3822791 w 6891715"/>
                <a:gd name="connsiteY4877" fmla="*/ 6054714 h 6367455"/>
                <a:gd name="connsiteX4878" fmla="*/ 3818352 w 6891715"/>
                <a:gd name="connsiteY4878" fmla="*/ 6048665 h 6367455"/>
                <a:gd name="connsiteX4879" fmla="*/ 3813279 w 6891715"/>
                <a:gd name="connsiteY4879" fmla="*/ 6051849 h 6367455"/>
                <a:gd name="connsiteX4880" fmla="*/ 3807889 w 6891715"/>
                <a:gd name="connsiteY4880" fmla="*/ 6038796 h 6367455"/>
                <a:gd name="connsiteX4881" fmla="*/ 3800279 w 6891715"/>
                <a:gd name="connsiteY4881" fmla="*/ 5999956 h 6367455"/>
                <a:gd name="connsiteX4882" fmla="*/ 3792669 w 6891715"/>
                <a:gd name="connsiteY4882" fmla="*/ 5995817 h 6367455"/>
                <a:gd name="connsiteX4883" fmla="*/ 3790132 w 6891715"/>
                <a:gd name="connsiteY4883" fmla="*/ 5987540 h 6367455"/>
                <a:gd name="connsiteX4884" fmla="*/ 3779986 w 6891715"/>
                <a:gd name="connsiteY4884" fmla="*/ 5986585 h 6367455"/>
                <a:gd name="connsiteX4885" fmla="*/ 3777449 w 6891715"/>
                <a:gd name="connsiteY4885" fmla="*/ 5971622 h 6367455"/>
                <a:gd name="connsiteX4886" fmla="*/ 3764132 w 6891715"/>
                <a:gd name="connsiteY4886" fmla="*/ 5978944 h 6367455"/>
                <a:gd name="connsiteX4887" fmla="*/ 3758742 w 6891715"/>
                <a:gd name="connsiteY4887" fmla="*/ 6006641 h 6367455"/>
                <a:gd name="connsiteX4888" fmla="*/ 3753351 w 6891715"/>
                <a:gd name="connsiteY4888" fmla="*/ 5998046 h 6367455"/>
                <a:gd name="connsiteX4889" fmla="*/ 3745107 w 6891715"/>
                <a:gd name="connsiteY4889" fmla="*/ 6002503 h 6367455"/>
                <a:gd name="connsiteX4890" fmla="*/ 3734327 w 6891715"/>
                <a:gd name="connsiteY4890" fmla="*/ 5982446 h 6367455"/>
                <a:gd name="connsiteX4891" fmla="*/ 3733058 w 6891715"/>
                <a:gd name="connsiteY4891" fmla="*/ 5960479 h 6367455"/>
                <a:gd name="connsiteX4892" fmla="*/ 3742571 w 6891715"/>
                <a:gd name="connsiteY4892" fmla="*/ 5949973 h 6367455"/>
                <a:gd name="connsiteX4893" fmla="*/ 3737814 w 6891715"/>
                <a:gd name="connsiteY4893" fmla="*/ 5927688 h 6367455"/>
                <a:gd name="connsiteX4894" fmla="*/ 3721961 w 6891715"/>
                <a:gd name="connsiteY4894" fmla="*/ 5903493 h 6367455"/>
                <a:gd name="connsiteX4895" fmla="*/ 3708326 w 6891715"/>
                <a:gd name="connsiteY4895" fmla="*/ 5898080 h 6367455"/>
                <a:gd name="connsiteX4896" fmla="*/ 3701985 w 6891715"/>
                <a:gd name="connsiteY4896" fmla="*/ 5903493 h 6367455"/>
                <a:gd name="connsiteX4897" fmla="*/ 3694375 w 6891715"/>
                <a:gd name="connsiteY4897" fmla="*/ 5879297 h 6367455"/>
                <a:gd name="connsiteX4898" fmla="*/ 3681692 w 6891715"/>
                <a:gd name="connsiteY4898" fmla="*/ 5876432 h 6367455"/>
                <a:gd name="connsiteX4899" fmla="*/ 3681375 w 6891715"/>
                <a:gd name="connsiteY4899" fmla="*/ 5862742 h 6367455"/>
                <a:gd name="connsiteX4900" fmla="*/ 3690887 w 6891715"/>
                <a:gd name="connsiteY4900" fmla="*/ 5862742 h 6367455"/>
                <a:gd name="connsiteX4901" fmla="*/ 3711814 w 6891715"/>
                <a:gd name="connsiteY4901" fmla="*/ 5839820 h 6367455"/>
                <a:gd name="connsiteX4902" fmla="*/ 3709595 w 6891715"/>
                <a:gd name="connsiteY4902" fmla="*/ 5824221 h 6367455"/>
                <a:gd name="connsiteX4903" fmla="*/ 3710863 w 6891715"/>
                <a:gd name="connsiteY4903" fmla="*/ 5820082 h 6367455"/>
                <a:gd name="connsiteX4904" fmla="*/ 3725448 w 6891715"/>
                <a:gd name="connsiteY4904" fmla="*/ 5835682 h 6367455"/>
                <a:gd name="connsiteX4905" fmla="*/ 3740351 w 6891715"/>
                <a:gd name="connsiteY4905" fmla="*/ 5836637 h 6367455"/>
                <a:gd name="connsiteX4906" fmla="*/ 3746693 w 6891715"/>
                <a:gd name="connsiteY4906" fmla="*/ 5826131 h 6367455"/>
                <a:gd name="connsiteX4907" fmla="*/ 3762547 w 6891715"/>
                <a:gd name="connsiteY4907" fmla="*/ 5819764 h 6367455"/>
                <a:gd name="connsiteX4908" fmla="*/ 3788230 w 6891715"/>
                <a:gd name="connsiteY4908" fmla="*/ 5838547 h 6367455"/>
                <a:gd name="connsiteX4909" fmla="*/ 3812328 w 6891715"/>
                <a:gd name="connsiteY4909" fmla="*/ 5846824 h 6367455"/>
                <a:gd name="connsiteX4910" fmla="*/ 3836426 w 6891715"/>
                <a:gd name="connsiteY4910" fmla="*/ 5846506 h 6367455"/>
                <a:gd name="connsiteX4911" fmla="*/ 3849426 w 6891715"/>
                <a:gd name="connsiteY4911" fmla="*/ 5860196 h 6367455"/>
                <a:gd name="connsiteX4912" fmla="*/ 3857036 w 6891715"/>
                <a:gd name="connsiteY4912" fmla="*/ 5860832 h 6367455"/>
                <a:gd name="connsiteX4913" fmla="*/ 3868367 w 6891715"/>
                <a:gd name="connsiteY4913" fmla="*/ 5859082 h 6367455"/>
                <a:gd name="connsiteX4914" fmla="*/ 3859493 w 6891715"/>
                <a:gd name="connsiteY4914" fmla="*/ 5854053 h 6367455"/>
                <a:gd name="connsiteX4915" fmla="*/ 3872193 w 6891715"/>
                <a:gd name="connsiteY4915" fmla="*/ 5847703 h 6367455"/>
                <a:gd name="connsiteX4916" fmla="*/ 3883940 w 6891715"/>
                <a:gd name="connsiteY4916" fmla="*/ 5850878 h 6367455"/>
                <a:gd name="connsiteX4917" fmla="*/ 3893465 w 6891715"/>
                <a:gd name="connsiteY4917" fmla="*/ 5849608 h 6367455"/>
                <a:gd name="connsiteX4918" fmla="*/ 3889020 w 6891715"/>
                <a:gd name="connsiteY4918" fmla="*/ 5840083 h 6367455"/>
                <a:gd name="connsiteX4919" fmla="*/ 3876320 w 6891715"/>
                <a:gd name="connsiteY4919" fmla="*/ 5835003 h 6367455"/>
                <a:gd name="connsiteX4920" fmla="*/ 3868065 w 6891715"/>
                <a:gd name="connsiteY4920" fmla="*/ 5837226 h 6367455"/>
                <a:gd name="connsiteX4921" fmla="*/ 3859493 w 6891715"/>
                <a:gd name="connsiteY4921" fmla="*/ 5833098 h 6367455"/>
                <a:gd name="connsiteX4922" fmla="*/ 3843618 w 6891715"/>
                <a:gd name="connsiteY4922" fmla="*/ 5815318 h 6367455"/>
                <a:gd name="connsiteX4923" fmla="*/ 3845523 w 6891715"/>
                <a:gd name="connsiteY4923" fmla="*/ 5828971 h 6367455"/>
                <a:gd name="connsiteX4924" fmla="*/ 3830918 w 6891715"/>
                <a:gd name="connsiteY4924" fmla="*/ 5828018 h 6367455"/>
                <a:gd name="connsiteX4925" fmla="*/ 3827743 w 6891715"/>
                <a:gd name="connsiteY4925" fmla="*/ 5814366 h 6367455"/>
                <a:gd name="connsiteX4926" fmla="*/ 3823298 w 6891715"/>
                <a:gd name="connsiteY4926" fmla="*/ 5817541 h 6367455"/>
                <a:gd name="connsiteX4927" fmla="*/ 3811550 w 6891715"/>
                <a:gd name="connsiteY4927" fmla="*/ 5810556 h 6367455"/>
                <a:gd name="connsiteX4928" fmla="*/ 3797898 w 6891715"/>
                <a:gd name="connsiteY4928" fmla="*/ 5817858 h 6367455"/>
                <a:gd name="connsiteX4929" fmla="*/ 3787420 w 6891715"/>
                <a:gd name="connsiteY4929" fmla="*/ 5809286 h 6367455"/>
                <a:gd name="connsiteX4930" fmla="*/ 3761703 w 6891715"/>
                <a:gd name="connsiteY4930" fmla="*/ 5813096 h 6367455"/>
                <a:gd name="connsiteX4931" fmla="*/ 3753765 w 6891715"/>
                <a:gd name="connsiteY4931" fmla="*/ 5811826 h 6367455"/>
                <a:gd name="connsiteX4932" fmla="*/ 3747415 w 6891715"/>
                <a:gd name="connsiteY4932" fmla="*/ 5811191 h 6367455"/>
                <a:gd name="connsiteX4933" fmla="*/ 3742653 w 6891715"/>
                <a:gd name="connsiteY4933" fmla="*/ 5810873 h 6367455"/>
                <a:gd name="connsiteX4934" fmla="*/ 3741383 w 6891715"/>
                <a:gd name="connsiteY4934" fmla="*/ 5811191 h 6367455"/>
                <a:gd name="connsiteX4935" fmla="*/ 3739478 w 6891715"/>
                <a:gd name="connsiteY4935" fmla="*/ 5812461 h 6367455"/>
                <a:gd name="connsiteX4936" fmla="*/ 3735985 w 6891715"/>
                <a:gd name="connsiteY4936" fmla="*/ 5815636 h 6367455"/>
                <a:gd name="connsiteX4937" fmla="*/ 3732810 w 6891715"/>
                <a:gd name="connsiteY4937" fmla="*/ 5818811 h 6367455"/>
                <a:gd name="connsiteX4938" fmla="*/ 3731223 w 6891715"/>
                <a:gd name="connsiteY4938" fmla="*/ 5820398 h 6367455"/>
                <a:gd name="connsiteX4939" fmla="*/ 3715348 w 6891715"/>
                <a:gd name="connsiteY4939" fmla="*/ 5816588 h 6367455"/>
                <a:gd name="connsiteX4940" fmla="*/ 3704553 w 6891715"/>
                <a:gd name="connsiteY4940" fmla="*/ 5800713 h 6367455"/>
                <a:gd name="connsiteX4941" fmla="*/ 3697250 w 6891715"/>
                <a:gd name="connsiteY4941" fmla="*/ 5808968 h 6367455"/>
                <a:gd name="connsiteX4942" fmla="*/ 3695345 w 6891715"/>
                <a:gd name="connsiteY4942" fmla="*/ 5816588 h 6367455"/>
                <a:gd name="connsiteX4943" fmla="*/ 3687725 w 6891715"/>
                <a:gd name="connsiteY4943" fmla="*/ 5812461 h 6367455"/>
                <a:gd name="connsiteX4944" fmla="*/ 3684550 w 6891715"/>
                <a:gd name="connsiteY4944" fmla="*/ 5801031 h 6367455"/>
                <a:gd name="connsiteX4945" fmla="*/ 3675978 w 6891715"/>
                <a:gd name="connsiteY4945" fmla="*/ 5789283 h 6367455"/>
                <a:gd name="connsiteX4946" fmla="*/ 3676930 w 6891715"/>
                <a:gd name="connsiteY4946" fmla="*/ 5779123 h 6367455"/>
                <a:gd name="connsiteX4947" fmla="*/ 3668358 w 6891715"/>
                <a:gd name="connsiteY4947" fmla="*/ 5781028 h 6367455"/>
                <a:gd name="connsiteX4948" fmla="*/ 3665183 w 6891715"/>
                <a:gd name="connsiteY4948" fmla="*/ 5764201 h 6367455"/>
                <a:gd name="connsiteX4949" fmla="*/ 3650260 w 6891715"/>
                <a:gd name="connsiteY4949" fmla="*/ 5761343 h 6367455"/>
                <a:gd name="connsiteX4950" fmla="*/ 3646133 w 6891715"/>
                <a:gd name="connsiteY4950" fmla="*/ 5750548 h 6367455"/>
                <a:gd name="connsiteX4951" fmla="*/ 3652165 w 6891715"/>
                <a:gd name="connsiteY4951" fmla="*/ 5740071 h 6367455"/>
                <a:gd name="connsiteX4952" fmla="*/ 3667088 w 6891715"/>
                <a:gd name="connsiteY4952" fmla="*/ 5735943 h 6367455"/>
                <a:gd name="connsiteX4953" fmla="*/ 3675343 w 6891715"/>
                <a:gd name="connsiteY4953" fmla="*/ 5743881 h 6367455"/>
                <a:gd name="connsiteX4954" fmla="*/ 3683915 w 6891715"/>
                <a:gd name="connsiteY4954" fmla="*/ 5747056 h 6367455"/>
                <a:gd name="connsiteX4955" fmla="*/ 3681693 w 6891715"/>
                <a:gd name="connsiteY4955" fmla="*/ 5733403 h 6367455"/>
                <a:gd name="connsiteX4956" fmla="*/ 3676613 w 6891715"/>
                <a:gd name="connsiteY4956" fmla="*/ 5727371 h 6367455"/>
                <a:gd name="connsiteX4957" fmla="*/ 3660738 w 6891715"/>
                <a:gd name="connsiteY4957" fmla="*/ 5728323 h 6367455"/>
                <a:gd name="connsiteX4958" fmla="*/ 3654388 w 6891715"/>
                <a:gd name="connsiteY4958" fmla="*/ 5720068 h 6367455"/>
                <a:gd name="connsiteX4959" fmla="*/ 3648990 w 6891715"/>
                <a:gd name="connsiteY4959" fmla="*/ 5730546 h 6367455"/>
                <a:gd name="connsiteX4960" fmla="*/ 3645815 w 6891715"/>
                <a:gd name="connsiteY4960" fmla="*/ 5739118 h 6367455"/>
                <a:gd name="connsiteX4961" fmla="*/ 3641370 w 6891715"/>
                <a:gd name="connsiteY4961" fmla="*/ 5733721 h 6367455"/>
                <a:gd name="connsiteX4962" fmla="*/ 3639465 w 6891715"/>
                <a:gd name="connsiteY4962" fmla="*/ 5722291 h 6367455"/>
                <a:gd name="connsiteX4963" fmla="*/ 3631845 w 6891715"/>
                <a:gd name="connsiteY4963" fmla="*/ 5709591 h 6367455"/>
                <a:gd name="connsiteX4964" fmla="*/ 3615018 w 6891715"/>
                <a:gd name="connsiteY4964" fmla="*/ 5708956 h 6367455"/>
                <a:gd name="connsiteX4965" fmla="*/ 3602000 w 6891715"/>
                <a:gd name="connsiteY4965" fmla="*/ 5689906 h 6367455"/>
                <a:gd name="connsiteX4966" fmla="*/ 3606128 w 6891715"/>
                <a:gd name="connsiteY4966" fmla="*/ 5683556 h 6367455"/>
                <a:gd name="connsiteX4967" fmla="*/ 3595968 w 6891715"/>
                <a:gd name="connsiteY4967" fmla="*/ 5682286 h 6367455"/>
                <a:gd name="connsiteX4968" fmla="*/ 3595015 w 6891715"/>
                <a:gd name="connsiteY4968" fmla="*/ 5666093 h 6367455"/>
                <a:gd name="connsiteX4969" fmla="*/ 3588665 w 6891715"/>
                <a:gd name="connsiteY4969" fmla="*/ 5656886 h 6367455"/>
                <a:gd name="connsiteX4970" fmla="*/ 3589618 w 6891715"/>
                <a:gd name="connsiteY4970" fmla="*/ 5650536 h 6367455"/>
                <a:gd name="connsiteX4971" fmla="*/ 3582315 w 6891715"/>
                <a:gd name="connsiteY4971" fmla="*/ 5649583 h 6367455"/>
                <a:gd name="connsiteX4972" fmla="*/ 3578188 w 6891715"/>
                <a:gd name="connsiteY4972" fmla="*/ 5641963 h 6367455"/>
                <a:gd name="connsiteX4973" fmla="*/ 3578378 w 6891715"/>
                <a:gd name="connsiteY4973" fmla="*/ 5641929 h 6367455"/>
                <a:gd name="connsiteX4974" fmla="*/ 3574656 w 6891715"/>
                <a:gd name="connsiteY4974" fmla="*/ 5639745 h 6367455"/>
                <a:gd name="connsiteX4975" fmla="*/ 3577496 w 6891715"/>
                <a:gd name="connsiteY4975" fmla="*/ 5632442 h 6367455"/>
                <a:gd name="connsiteX4976" fmla="*/ 3571816 w 6891715"/>
                <a:gd name="connsiteY4976" fmla="*/ 5618155 h 6367455"/>
                <a:gd name="connsiteX4977" fmla="*/ 3557613 w 6891715"/>
                <a:gd name="connsiteY4977" fmla="*/ 5606090 h 6367455"/>
                <a:gd name="connsiteX4978" fmla="*/ 3537414 w 6891715"/>
                <a:gd name="connsiteY4978" fmla="*/ 5597200 h 6367455"/>
                <a:gd name="connsiteX4979" fmla="*/ 3526999 w 6891715"/>
                <a:gd name="connsiteY4979" fmla="*/ 5579420 h 6367455"/>
                <a:gd name="connsiteX4980" fmla="*/ 3525737 w 6891715"/>
                <a:gd name="connsiteY4980" fmla="*/ 5573387 h 6367455"/>
                <a:gd name="connsiteX4981" fmla="*/ 3515006 w 6891715"/>
                <a:gd name="connsiteY4981" fmla="*/ 5557830 h 6367455"/>
                <a:gd name="connsiteX4982" fmla="*/ 3517847 w 6891715"/>
                <a:gd name="connsiteY4982" fmla="*/ 5553067 h 6367455"/>
                <a:gd name="connsiteX4983" fmla="*/ 3527946 w 6891715"/>
                <a:gd name="connsiteY4983" fmla="*/ 5560052 h 6367455"/>
                <a:gd name="connsiteX4984" fmla="*/ 3526684 w 6891715"/>
                <a:gd name="connsiteY4984" fmla="*/ 5550845 h 6367455"/>
                <a:gd name="connsiteX4985" fmla="*/ 3527315 w 6891715"/>
                <a:gd name="connsiteY4985" fmla="*/ 5546717 h 6367455"/>
                <a:gd name="connsiteX4986" fmla="*/ 3520372 w 6891715"/>
                <a:gd name="connsiteY4986" fmla="*/ 5543860 h 6367455"/>
                <a:gd name="connsiteX4987" fmla="*/ 3514691 w 6891715"/>
                <a:gd name="connsiteY4987" fmla="*/ 5534970 h 6367455"/>
                <a:gd name="connsiteX4988" fmla="*/ 3514691 w 6891715"/>
                <a:gd name="connsiteY4988" fmla="*/ 5523540 h 6367455"/>
                <a:gd name="connsiteX4989" fmla="*/ 3522581 w 6891715"/>
                <a:gd name="connsiteY4989" fmla="*/ 5513062 h 6367455"/>
                <a:gd name="connsiteX4990" fmla="*/ 3527946 w 6891715"/>
                <a:gd name="connsiteY4990" fmla="*/ 5504490 h 6367455"/>
                <a:gd name="connsiteX4991" fmla="*/ 3529840 w 6891715"/>
                <a:gd name="connsiteY4991" fmla="*/ 5490202 h 6367455"/>
                <a:gd name="connsiteX4992" fmla="*/ 3531418 w 6891715"/>
                <a:gd name="connsiteY4992" fmla="*/ 5480995 h 6367455"/>
                <a:gd name="connsiteX4993" fmla="*/ 3523843 w 6891715"/>
                <a:gd name="connsiteY4993" fmla="*/ 5473057 h 6367455"/>
                <a:gd name="connsiteX4994" fmla="*/ 3532365 w 6891715"/>
                <a:gd name="connsiteY4994" fmla="*/ 5464485 h 6367455"/>
                <a:gd name="connsiteX4995" fmla="*/ 3526053 w 6891715"/>
                <a:gd name="connsiteY4995" fmla="*/ 5451784 h 6367455"/>
                <a:gd name="connsiteX4996" fmla="*/ 3523212 w 6891715"/>
                <a:gd name="connsiteY4996" fmla="*/ 5445434 h 6367455"/>
                <a:gd name="connsiteX4997" fmla="*/ 3529524 w 6891715"/>
                <a:gd name="connsiteY4997" fmla="*/ 5441307 h 6367455"/>
                <a:gd name="connsiteX4998" fmla="*/ 3524159 w 6891715"/>
                <a:gd name="connsiteY4998" fmla="*/ 5427337 h 6367455"/>
                <a:gd name="connsiteX4999" fmla="*/ 3527946 w 6891715"/>
                <a:gd name="connsiteY4999" fmla="*/ 5420352 h 6367455"/>
                <a:gd name="connsiteX5000" fmla="*/ 3540570 w 6891715"/>
                <a:gd name="connsiteY5000" fmla="*/ 5404794 h 6367455"/>
                <a:gd name="connsiteX5001" fmla="*/ 3535836 w 6891715"/>
                <a:gd name="connsiteY5001" fmla="*/ 5397809 h 6367455"/>
                <a:gd name="connsiteX5002" fmla="*/ 3526053 w 6891715"/>
                <a:gd name="connsiteY5002" fmla="*/ 5394952 h 6367455"/>
                <a:gd name="connsiteX5003" fmla="*/ 3525643 w 6891715"/>
                <a:gd name="connsiteY5003" fmla="*/ 5394317 h 6367455"/>
                <a:gd name="connsiteX5004" fmla="*/ 3516101 w 6891715"/>
                <a:gd name="connsiteY5004" fmla="*/ 5394317 h 6367455"/>
                <a:gd name="connsiteX5005" fmla="*/ 3512284 w 6891715"/>
                <a:gd name="connsiteY5005" fmla="*/ 5386716 h 6367455"/>
                <a:gd name="connsiteX5006" fmla="*/ 3510694 w 6891715"/>
                <a:gd name="connsiteY5006" fmla="*/ 5374048 h 6367455"/>
                <a:gd name="connsiteX5007" fmla="*/ 3492882 w 6891715"/>
                <a:gd name="connsiteY5007" fmla="*/ 5352511 h 6367455"/>
                <a:gd name="connsiteX5008" fmla="*/ 3469663 w 6891715"/>
                <a:gd name="connsiteY5008" fmla="*/ 5340159 h 6367455"/>
                <a:gd name="connsiteX5009" fmla="*/ 3460121 w 6891715"/>
                <a:gd name="connsiteY5009" fmla="*/ 5329707 h 6367455"/>
                <a:gd name="connsiteX5010" fmla="*/ 3445809 w 6891715"/>
                <a:gd name="connsiteY5010" fmla="*/ 5327807 h 6367455"/>
                <a:gd name="connsiteX5011" fmla="*/ 3441674 w 6891715"/>
                <a:gd name="connsiteY5011" fmla="*/ 5318622 h 6367455"/>
                <a:gd name="connsiteX5012" fmla="*/ 3448671 w 6891715"/>
                <a:gd name="connsiteY5012" fmla="*/ 5320839 h 6367455"/>
                <a:gd name="connsiteX5013" fmla="*/ 3454396 w 6891715"/>
                <a:gd name="connsiteY5013" fmla="*/ 5318939 h 6367455"/>
                <a:gd name="connsiteX5014" fmla="*/ 3455032 w 6891715"/>
                <a:gd name="connsiteY5014" fmla="*/ 5310071 h 6367455"/>
                <a:gd name="connsiteX5015" fmla="*/ 3445596 w 6891715"/>
                <a:gd name="connsiteY5015" fmla="*/ 5305079 h 6367455"/>
                <a:gd name="connsiteX5016" fmla="*/ 3448013 w 6891715"/>
                <a:gd name="connsiteY5016" fmla="*/ 5314939 h 6367455"/>
                <a:gd name="connsiteX5017" fmla="*/ 3441636 w 6891715"/>
                <a:gd name="connsiteY5017" fmla="*/ 5312732 h 6367455"/>
                <a:gd name="connsiteX5018" fmla="*/ 3436217 w 6891715"/>
                <a:gd name="connsiteY5018" fmla="*/ 5308949 h 6367455"/>
                <a:gd name="connsiteX5019" fmla="*/ 3431434 w 6891715"/>
                <a:gd name="connsiteY5019" fmla="*/ 5305166 h 6367455"/>
                <a:gd name="connsiteX5020" fmla="*/ 3427927 w 6891715"/>
                <a:gd name="connsiteY5020" fmla="*/ 5302014 h 6367455"/>
                <a:gd name="connsiteX5021" fmla="*/ 3425696 w 6891715"/>
                <a:gd name="connsiteY5021" fmla="*/ 5298861 h 6367455"/>
                <a:gd name="connsiteX5022" fmla="*/ 3423145 w 6891715"/>
                <a:gd name="connsiteY5022" fmla="*/ 5296654 h 6367455"/>
                <a:gd name="connsiteX5023" fmla="*/ 3420913 w 6891715"/>
                <a:gd name="connsiteY5023" fmla="*/ 5295078 h 6367455"/>
                <a:gd name="connsiteX5024" fmla="*/ 3393814 w 6891715"/>
                <a:gd name="connsiteY5024" fmla="*/ 5279000 h 6367455"/>
                <a:gd name="connsiteX5025" fmla="*/ 3380105 w 6891715"/>
                <a:gd name="connsiteY5025" fmla="*/ 5263238 h 6367455"/>
                <a:gd name="connsiteX5026" fmla="*/ 3365758 w 6891715"/>
                <a:gd name="connsiteY5026" fmla="*/ 5256303 h 6367455"/>
                <a:gd name="connsiteX5027" fmla="*/ 3371178 w 6891715"/>
                <a:gd name="connsiteY5027" fmla="*/ 5268913 h 6367455"/>
                <a:gd name="connsiteX5028" fmla="*/ 3355875 w 6891715"/>
                <a:gd name="connsiteY5028" fmla="*/ 5258509 h 6367455"/>
                <a:gd name="connsiteX5029" fmla="*/ 3332601 w 6891715"/>
                <a:gd name="connsiteY5029" fmla="*/ 5247476 h 6367455"/>
                <a:gd name="connsiteX5030" fmla="*/ 3320486 w 6891715"/>
                <a:gd name="connsiteY5030" fmla="*/ 5245269 h 6367455"/>
                <a:gd name="connsiteX5031" fmla="*/ 3301995 w 6891715"/>
                <a:gd name="connsiteY5031" fmla="*/ 5240855 h 6367455"/>
                <a:gd name="connsiteX5032" fmla="*/ 3294025 w 6891715"/>
                <a:gd name="connsiteY5032" fmla="*/ 5229506 h 6367455"/>
                <a:gd name="connsiteX5033" fmla="*/ 3321124 w 6891715"/>
                <a:gd name="connsiteY5033" fmla="*/ 5232974 h 6367455"/>
                <a:gd name="connsiteX5034" fmla="*/ 3333877 w 6891715"/>
                <a:gd name="connsiteY5034" fmla="*/ 5237072 h 6367455"/>
                <a:gd name="connsiteX5035" fmla="*/ 3352368 w 6891715"/>
                <a:gd name="connsiteY5035" fmla="*/ 5241171 h 6367455"/>
                <a:gd name="connsiteX5036" fmla="*/ 3357469 w 6891715"/>
                <a:gd name="connsiteY5036" fmla="*/ 5244954 h 6367455"/>
                <a:gd name="connsiteX5037" fmla="*/ 3355237 w 6891715"/>
                <a:gd name="connsiteY5037" fmla="*/ 5235496 h 6367455"/>
                <a:gd name="connsiteX5038" fmla="*/ 3357761 w 6891715"/>
                <a:gd name="connsiteY5038" fmla="*/ 5233854 h 6367455"/>
                <a:gd name="connsiteX5039" fmla="*/ 3374251 w 6891715"/>
                <a:gd name="connsiteY5039" fmla="*/ 5226890 h 6367455"/>
                <a:gd name="connsiteX5040" fmla="*/ 3376538 w 6891715"/>
                <a:gd name="connsiteY5040" fmla="*/ 5226649 h 6367455"/>
                <a:gd name="connsiteX5041" fmla="*/ 3376390 w 6891715"/>
                <a:gd name="connsiteY5041" fmla="*/ 5225986 h 6367455"/>
                <a:gd name="connsiteX5042" fmla="*/ 3374251 w 6891715"/>
                <a:gd name="connsiteY5042" fmla="*/ 5226890 h 6367455"/>
                <a:gd name="connsiteX5043" fmla="*/ 3367352 w 6891715"/>
                <a:gd name="connsiteY5043" fmla="*/ 5227615 h 6367455"/>
                <a:gd name="connsiteX5044" fmla="*/ 3357761 w 6891715"/>
                <a:gd name="connsiteY5044" fmla="*/ 5233854 h 6367455"/>
                <a:gd name="connsiteX5045" fmla="*/ 3355306 w 6891715"/>
                <a:gd name="connsiteY5045" fmla="*/ 5234891 h 6367455"/>
                <a:gd name="connsiteX5046" fmla="*/ 3346733 w 6891715"/>
                <a:gd name="connsiteY5046" fmla="*/ 5230124 h 6367455"/>
                <a:gd name="connsiteX5047" fmla="*/ 3354671 w 6891715"/>
                <a:gd name="connsiteY5047" fmla="*/ 5222815 h 6367455"/>
                <a:gd name="connsiteX5048" fmla="*/ 3358798 w 6891715"/>
                <a:gd name="connsiteY5048" fmla="*/ 5218366 h 6367455"/>
                <a:gd name="connsiteX5049" fmla="*/ 3358436 w 6891715"/>
                <a:gd name="connsiteY5049" fmla="*/ 5217784 h 6367455"/>
                <a:gd name="connsiteX5050" fmla="*/ 3354315 w 6891715"/>
                <a:gd name="connsiteY5050" fmla="*/ 5222229 h 6367455"/>
                <a:gd name="connsiteX5051" fmla="*/ 3340052 w 6891715"/>
                <a:gd name="connsiteY5051" fmla="*/ 5224452 h 6367455"/>
                <a:gd name="connsiteX5052" fmla="*/ 3327374 w 6891715"/>
                <a:gd name="connsiteY5052" fmla="*/ 5222547 h 6367455"/>
                <a:gd name="connsiteX5053" fmla="*/ 3291558 w 6891715"/>
                <a:gd name="connsiteY5053" fmla="*/ 5197464 h 6367455"/>
                <a:gd name="connsiteX5054" fmla="*/ 3284585 w 6891715"/>
                <a:gd name="connsiteY5054" fmla="*/ 5183177 h 6367455"/>
                <a:gd name="connsiteX5055" fmla="*/ 3262715 w 6891715"/>
                <a:gd name="connsiteY5055" fmla="*/ 5167619 h 6367455"/>
                <a:gd name="connsiteX5056" fmla="*/ 3236724 w 6891715"/>
                <a:gd name="connsiteY5056" fmla="*/ 5163492 h 6367455"/>
                <a:gd name="connsiteX5057" fmla="*/ 3223095 w 6891715"/>
                <a:gd name="connsiteY5057" fmla="*/ 5169842 h 6367455"/>
                <a:gd name="connsiteX5058" fmla="*/ 3197105 w 6891715"/>
                <a:gd name="connsiteY5058" fmla="*/ 5168889 h 6367455"/>
                <a:gd name="connsiteX5059" fmla="*/ 3185694 w 6891715"/>
                <a:gd name="connsiteY5059" fmla="*/ 5151744 h 6367455"/>
                <a:gd name="connsiteX5060" fmla="*/ 3187913 w 6891715"/>
                <a:gd name="connsiteY5060" fmla="*/ 5144442 h 6367455"/>
                <a:gd name="connsiteX5061" fmla="*/ 3160338 w 6891715"/>
                <a:gd name="connsiteY5061" fmla="*/ 5123804 h 6367455"/>
                <a:gd name="connsiteX5062" fmla="*/ 3116598 w 6891715"/>
                <a:gd name="connsiteY5062" fmla="*/ 5068242 h 6367455"/>
                <a:gd name="connsiteX5063" fmla="*/ 3116281 w 6891715"/>
                <a:gd name="connsiteY5063" fmla="*/ 5063797 h 6367455"/>
                <a:gd name="connsiteX5064" fmla="*/ 3125790 w 6891715"/>
                <a:gd name="connsiteY5064" fmla="*/ 5065067 h 6367455"/>
                <a:gd name="connsiteX5065" fmla="*/ 3132129 w 6891715"/>
                <a:gd name="connsiteY5065" fmla="*/ 5063797 h 6367455"/>
                <a:gd name="connsiteX5066" fmla="*/ 3125790 w 6891715"/>
                <a:gd name="connsiteY5066" fmla="*/ 5056494 h 6367455"/>
                <a:gd name="connsiteX5067" fmla="*/ 3125790 w 6891715"/>
                <a:gd name="connsiteY5067" fmla="*/ 5052049 h 6367455"/>
                <a:gd name="connsiteX5068" fmla="*/ 3141637 w 6891715"/>
                <a:gd name="connsiteY5068" fmla="*/ 5060622 h 6367455"/>
                <a:gd name="connsiteX5069" fmla="*/ 3152097 w 6891715"/>
                <a:gd name="connsiteY5069" fmla="*/ 5071099 h 6367455"/>
                <a:gd name="connsiteX5070" fmla="*/ 3154316 w 6891715"/>
                <a:gd name="connsiteY5070" fmla="*/ 5061257 h 6367455"/>
                <a:gd name="connsiteX5071" fmla="*/ 3144807 w 6891715"/>
                <a:gd name="connsiteY5071" fmla="*/ 5059669 h 6367455"/>
                <a:gd name="connsiteX5072" fmla="*/ 3123571 w 6891715"/>
                <a:gd name="connsiteY5072" fmla="*/ 5040937 h 6367455"/>
                <a:gd name="connsiteX5073" fmla="*/ 3111844 w 6891715"/>
                <a:gd name="connsiteY5073" fmla="*/ 5026014 h 6367455"/>
                <a:gd name="connsiteX5074" fmla="*/ 3105187 w 6891715"/>
                <a:gd name="connsiteY5074" fmla="*/ 5012679 h 6367455"/>
                <a:gd name="connsiteX5075" fmla="*/ 3100750 w 6891715"/>
                <a:gd name="connsiteY5075" fmla="*/ 4980612 h 6367455"/>
                <a:gd name="connsiteX5076" fmla="*/ 3093143 w 6891715"/>
                <a:gd name="connsiteY5076" fmla="*/ 4963149 h 6367455"/>
                <a:gd name="connsiteX5077" fmla="*/ 3070005 w 6891715"/>
                <a:gd name="connsiteY5077" fmla="*/ 4933621 h 6367455"/>
                <a:gd name="connsiteX5078" fmla="*/ 3053524 w 6891715"/>
                <a:gd name="connsiteY5078" fmla="*/ 4927589 h 6367455"/>
                <a:gd name="connsiteX5079" fmla="*/ 3045283 w 6891715"/>
                <a:gd name="connsiteY5079" fmla="*/ 4918064 h 6367455"/>
                <a:gd name="connsiteX5080" fmla="*/ 3030703 w 6891715"/>
                <a:gd name="connsiteY5080" fmla="*/ 4921239 h 6367455"/>
                <a:gd name="connsiteX5081" fmla="*/ 3025314 w 6891715"/>
                <a:gd name="connsiteY5081" fmla="*/ 4945686 h 6367455"/>
                <a:gd name="connsiteX5082" fmla="*/ 3027850 w 6891715"/>
                <a:gd name="connsiteY5082" fmla="*/ 4958386 h 6367455"/>
                <a:gd name="connsiteX5083" fmla="*/ 3018341 w 6891715"/>
                <a:gd name="connsiteY5083" fmla="*/ 4971086 h 6367455"/>
                <a:gd name="connsiteX5084" fmla="*/ 3016123 w 6891715"/>
                <a:gd name="connsiteY5084" fmla="*/ 4966006 h 6367455"/>
                <a:gd name="connsiteX5085" fmla="*/ 3012953 w 6891715"/>
                <a:gd name="connsiteY5085" fmla="*/ 4975531 h 6367455"/>
                <a:gd name="connsiteX5086" fmla="*/ 3006931 w 6891715"/>
                <a:gd name="connsiteY5086" fmla="*/ 4990137 h 6367455"/>
                <a:gd name="connsiteX5087" fmla="*/ 3005980 w 6891715"/>
                <a:gd name="connsiteY5087" fmla="*/ 4995217 h 6367455"/>
                <a:gd name="connsiteX5088" fmla="*/ 2992351 w 6891715"/>
                <a:gd name="connsiteY5088" fmla="*/ 4986962 h 6367455"/>
                <a:gd name="connsiteX5089" fmla="*/ 2988547 w 6891715"/>
                <a:gd name="connsiteY5089" fmla="*/ 4967276 h 6367455"/>
                <a:gd name="connsiteX5090" fmla="*/ 2977137 w 6891715"/>
                <a:gd name="connsiteY5090" fmla="*/ 4958704 h 6367455"/>
                <a:gd name="connsiteX5091" fmla="*/ 2971749 w 6891715"/>
                <a:gd name="connsiteY5091" fmla="*/ 4946004 h 6367455"/>
                <a:gd name="connsiteX5092" fmla="*/ 2974601 w 6891715"/>
                <a:gd name="connsiteY5092" fmla="*/ 4927271 h 6367455"/>
                <a:gd name="connsiteX5093" fmla="*/ 2963825 w 6891715"/>
                <a:gd name="connsiteY5093" fmla="*/ 4910444 h 6367455"/>
                <a:gd name="connsiteX5094" fmla="*/ 2963825 w 6891715"/>
                <a:gd name="connsiteY5094" fmla="*/ 4899649 h 6367455"/>
                <a:gd name="connsiteX5095" fmla="*/ 2976186 w 6891715"/>
                <a:gd name="connsiteY5095" fmla="*/ 4893299 h 6367455"/>
                <a:gd name="connsiteX5096" fmla="*/ 2976672 w 6891715"/>
                <a:gd name="connsiteY5096" fmla="*/ 4893377 h 6367455"/>
                <a:gd name="connsiteX5097" fmla="*/ 2981824 w 6891715"/>
                <a:gd name="connsiteY5097" fmla="*/ 4881196 h 6367455"/>
                <a:gd name="connsiteX5098" fmla="*/ 2977710 w 6891715"/>
                <a:gd name="connsiteY5098" fmla="*/ 4874199 h 6367455"/>
                <a:gd name="connsiteX5099" fmla="*/ 2986888 w 6891715"/>
                <a:gd name="connsiteY5099" fmla="*/ 4875471 h 6367455"/>
                <a:gd name="connsiteX5100" fmla="*/ 2990656 w 6891715"/>
                <a:gd name="connsiteY5100" fmla="*/ 4865568 h 6367455"/>
                <a:gd name="connsiteX5101" fmla="*/ 2977241 w 6891715"/>
                <a:gd name="connsiteY5101" fmla="*/ 4873821 h 6367455"/>
                <a:gd name="connsiteX5102" fmla="*/ 2960110 w 6891715"/>
                <a:gd name="connsiteY5102" fmla="*/ 4867464 h 6367455"/>
                <a:gd name="connsiteX5103" fmla="*/ 2943297 w 6891715"/>
                <a:gd name="connsiteY5103" fmla="*/ 4876364 h 6367455"/>
                <a:gd name="connsiteX5104" fmla="*/ 2927436 w 6891715"/>
                <a:gd name="connsiteY5104" fmla="*/ 4870960 h 6367455"/>
                <a:gd name="connsiteX5105" fmla="*/ 2894761 w 6891715"/>
                <a:gd name="connsiteY5105" fmla="*/ 4889077 h 6367455"/>
                <a:gd name="connsiteX5106" fmla="*/ 2863038 w 6891715"/>
                <a:gd name="connsiteY5106" fmla="*/ 4899884 h 6367455"/>
                <a:gd name="connsiteX5107" fmla="*/ 2852887 w 6891715"/>
                <a:gd name="connsiteY5107" fmla="*/ 4901155 h 6367455"/>
                <a:gd name="connsiteX5108" fmla="*/ 2843053 w 6891715"/>
                <a:gd name="connsiteY5108" fmla="*/ 4922132 h 6367455"/>
                <a:gd name="connsiteX5109" fmla="*/ 2844639 w 6891715"/>
                <a:gd name="connsiteY5109" fmla="*/ 4939296 h 6367455"/>
                <a:gd name="connsiteX5110" fmla="*/ 2862721 w 6891715"/>
                <a:gd name="connsiteY5110" fmla="*/ 4962180 h 6367455"/>
                <a:gd name="connsiteX5111" fmla="*/ 2862721 w 6891715"/>
                <a:gd name="connsiteY5111" fmla="*/ 4977118 h 6367455"/>
                <a:gd name="connsiteX5112" fmla="*/ 2850349 w 6891715"/>
                <a:gd name="connsiteY5112" fmla="*/ 4994282 h 6367455"/>
                <a:gd name="connsiteX5113" fmla="*/ 2849397 w 6891715"/>
                <a:gd name="connsiteY5113" fmla="*/ 5023523 h 6367455"/>
                <a:gd name="connsiteX5114" fmla="*/ 2857011 w 6891715"/>
                <a:gd name="connsiteY5114" fmla="*/ 5056260 h 6367455"/>
                <a:gd name="connsiteX5115" fmla="*/ 2892223 w 6891715"/>
                <a:gd name="connsiteY5115" fmla="*/ 5094718 h 6367455"/>
                <a:gd name="connsiteX5116" fmla="*/ 2944566 w 6891715"/>
                <a:gd name="connsiteY5116" fmla="*/ 5138580 h 6367455"/>
                <a:gd name="connsiteX5117" fmla="*/ 2977558 w 6891715"/>
                <a:gd name="connsiteY5117" fmla="*/ 5157332 h 6367455"/>
                <a:gd name="connsiteX5118" fmla="*/ 3003571 w 6891715"/>
                <a:gd name="connsiteY5118" fmla="*/ 5234249 h 6367455"/>
                <a:gd name="connsiteX5119" fmla="*/ 3036880 w 6891715"/>
                <a:gd name="connsiteY5119" fmla="*/ 5295274 h 6367455"/>
                <a:gd name="connsiteX5120" fmla="*/ 3070189 w 6891715"/>
                <a:gd name="connsiteY5120" fmla="*/ 5330554 h 6367455"/>
                <a:gd name="connsiteX5121" fmla="*/ 3108256 w 6891715"/>
                <a:gd name="connsiteY5121" fmla="*/ 5352485 h 6367455"/>
                <a:gd name="connsiteX5122" fmla="*/ 3135855 w 6891715"/>
                <a:gd name="connsiteY5122" fmla="*/ 5374416 h 6367455"/>
                <a:gd name="connsiteX5123" fmla="*/ 3163454 w 6891715"/>
                <a:gd name="connsiteY5123" fmla="*/ 5357252 h 6367455"/>
                <a:gd name="connsiteX5124" fmla="*/ 3164406 w 6891715"/>
                <a:gd name="connsiteY5124" fmla="*/ 5364563 h 6367455"/>
                <a:gd name="connsiteX5125" fmla="*/ 3172019 w 6891715"/>
                <a:gd name="connsiteY5125" fmla="*/ 5366787 h 6367455"/>
                <a:gd name="connsiteX5126" fmla="*/ 3176778 w 6891715"/>
                <a:gd name="connsiteY5126" fmla="*/ 5355981 h 6367455"/>
                <a:gd name="connsiteX5127" fmla="*/ 3188515 w 6891715"/>
                <a:gd name="connsiteY5127" fmla="*/ 5351849 h 6367455"/>
                <a:gd name="connsiteX5128" fmla="*/ 3200252 w 6891715"/>
                <a:gd name="connsiteY5128" fmla="*/ 5351531 h 6367455"/>
                <a:gd name="connsiteX5129" fmla="*/ 3213259 w 6891715"/>
                <a:gd name="connsiteY5129" fmla="*/ 5373780 h 6367455"/>
                <a:gd name="connsiteX5130" fmla="*/ 3204694 w 6891715"/>
                <a:gd name="connsiteY5130" fmla="*/ 5384269 h 6367455"/>
                <a:gd name="connsiteX5131" fmla="*/ 3194225 w 6891715"/>
                <a:gd name="connsiteY5131" fmla="*/ 5398253 h 6367455"/>
                <a:gd name="connsiteX5132" fmla="*/ 3192322 w 6891715"/>
                <a:gd name="connsiteY5132" fmla="*/ 5409696 h 6367455"/>
                <a:gd name="connsiteX5133" fmla="*/ 3203108 w 6891715"/>
                <a:gd name="connsiteY5133" fmla="*/ 5431944 h 6367455"/>
                <a:gd name="connsiteX5134" fmla="*/ 3222141 w 6891715"/>
                <a:gd name="connsiteY5134" fmla="*/ 5436712 h 6367455"/>
                <a:gd name="connsiteX5135" fmla="*/ 3271946 w 6891715"/>
                <a:gd name="connsiteY5135" fmla="*/ 5456418 h 6367455"/>
                <a:gd name="connsiteX5136" fmla="*/ 3322703 w 6891715"/>
                <a:gd name="connsiteY5136" fmla="*/ 5478349 h 6367455"/>
                <a:gd name="connsiteX5137" fmla="*/ 3357281 w 6891715"/>
                <a:gd name="connsiteY5137" fmla="*/ 5513629 h 6367455"/>
                <a:gd name="connsiteX5138" fmla="*/ 3391224 w 6891715"/>
                <a:gd name="connsiteY5138" fmla="*/ 5526024 h 6367455"/>
                <a:gd name="connsiteX5139" fmla="*/ 3404865 w 6891715"/>
                <a:gd name="connsiteY5139" fmla="*/ 5541598 h 6367455"/>
                <a:gd name="connsiteX5140" fmla="*/ 3429609 w 6891715"/>
                <a:gd name="connsiteY5140" fmla="*/ 5562576 h 6367455"/>
                <a:gd name="connsiteX5141" fmla="*/ 3443250 w 6891715"/>
                <a:gd name="connsiteY5141" fmla="*/ 5581646 h 6367455"/>
                <a:gd name="connsiteX5142" fmla="*/ 3435319 w 6891715"/>
                <a:gd name="connsiteY5142" fmla="*/ 5601352 h 6367455"/>
                <a:gd name="connsiteX5143" fmla="*/ 3429926 w 6891715"/>
                <a:gd name="connsiteY5143" fmla="*/ 5619469 h 6367455"/>
                <a:gd name="connsiteX5144" fmla="*/ 3396934 w 6891715"/>
                <a:gd name="connsiteY5144" fmla="*/ 5603894 h 6367455"/>
                <a:gd name="connsiteX5145" fmla="*/ 3382976 w 6891715"/>
                <a:gd name="connsiteY5145" fmla="*/ 5572429 h 6367455"/>
                <a:gd name="connsiteX5146" fmla="*/ 3329999 w 6891715"/>
                <a:gd name="connsiteY5146" fmla="*/ 5563529 h 6367455"/>
                <a:gd name="connsiteX5147" fmla="*/ 3328730 w 6891715"/>
                <a:gd name="connsiteY5147" fmla="*/ 5550816 h 6367455"/>
                <a:gd name="connsiteX5148" fmla="*/ 3336344 w 6891715"/>
                <a:gd name="connsiteY5148" fmla="*/ 5546684 h 6367455"/>
                <a:gd name="connsiteX5149" fmla="*/ 3325558 w 6891715"/>
                <a:gd name="connsiteY5149" fmla="*/ 5541280 h 6367455"/>
                <a:gd name="connsiteX5150" fmla="*/ 3285270 w 6891715"/>
                <a:gd name="connsiteY5150" fmla="*/ 5547955 h 6367455"/>
                <a:gd name="connsiteX5151" fmla="*/ 3262429 w 6891715"/>
                <a:gd name="connsiteY5151" fmla="*/ 5574653 h 6367455"/>
                <a:gd name="connsiteX5152" fmla="*/ 3270043 w 6891715"/>
                <a:gd name="connsiteY5152" fmla="*/ 5591499 h 6367455"/>
                <a:gd name="connsiteX5153" fmla="*/ 3249423 w 6891715"/>
                <a:gd name="connsiteY5153" fmla="*/ 5626779 h 6367455"/>
                <a:gd name="connsiteX5154" fmla="*/ 3268457 w 6891715"/>
                <a:gd name="connsiteY5154" fmla="*/ 5643306 h 6367455"/>
                <a:gd name="connsiteX5155" fmla="*/ 3299228 w 6891715"/>
                <a:gd name="connsiteY5155" fmla="*/ 5662059 h 6367455"/>
                <a:gd name="connsiteX5156" fmla="*/ 3308110 w 6891715"/>
                <a:gd name="connsiteY5156" fmla="*/ 5681765 h 6367455"/>
                <a:gd name="connsiteX5157" fmla="*/ 3314455 w 6891715"/>
                <a:gd name="connsiteY5157" fmla="*/ 5708145 h 6367455"/>
                <a:gd name="connsiteX5158" fmla="*/ 3313820 w 6891715"/>
                <a:gd name="connsiteY5158" fmla="*/ 5724991 h 6367455"/>
                <a:gd name="connsiteX5159" fmla="*/ 3292566 w 6891715"/>
                <a:gd name="connsiteY5159" fmla="*/ 5728487 h 6367455"/>
                <a:gd name="connsiteX5160" fmla="*/ 3262112 w 6891715"/>
                <a:gd name="connsiteY5160" fmla="*/ 5744697 h 6367455"/>
                <a:gd name="connsiteX5161" fmla="*/ 3263064 w 6891715"/>
                <a:gd name="connsiteY5161" fmla="*/ 5768534 h 6367455"/>
                <a:gd name="connsiteX5162" fmla="*/ 3262429 w 6891715"/>
                <a:gd name="connsiteY5162" fmla="*/ 5799365 h 6367455"/>
                <a:gd name="connsiteX5163" fmla="*/ 3221824 w 6891715"/>
                <a:gd name="connsiteY5163" fmla="*/ 5842909 h 6367455"/>
                <a:gd name="connsiteX5164" fmla="*/ 3205963 w 6891715"/>
                <a:gd name="connsiteY5164" fmla="*/ 5867382 h 6367455"/>
                <a:gd name="connsiteX5165" fmla="*/ 3189149 w 6891715"/>
                <a:gd name="connsiteY5165" fmla="*/ 5873739 h 6367455"/>
                <a:gd name="connsiteX5166" fmla="*/ 3175509 w 6891715"/>
                <a:gd name="connsiteY5166" fmla="*/ 5861343 h 6367455"/>
                <a:gd name="connsiteX5167" fmla="*/ 3164406 w 6891715"/>
                <a:gd name="connsiteY5167" fmla="*/ 5830831 h 6367455"/>
                <a:gd name="connsiteX5168" fmla="*/ 3164406 w 6891715"/>
                <a:gd name="connsiteY5168" fmla="*/ 5821296 h 6367455"/>
                <a:gd name="connsiteX5169" fmla="*/ 3185343 w 6891715"/>
                <a:gd name="connsiteY5169" fmla="*/ 5813985 h 6367455"/>
                <a:gd name="connsiteX5170" fmla="*/ 3192639 w 6891715"/>
                <a:gd name="connsiteY5170" fmla="*/ 5799047 h 6367455"/>
                <a:gd name="connsiteX5171" fmla="*/ 3182805 w 6891715"/>
                <a:gd name="connsiteY5171" fmla="*/ 5784109 h 6367455"/>
                <a:gd name="connsiteX5172" fmla="*/ 3187246 w 6891715"/>
                <a:gd name="connsiteY5172" fmla="*/ 5774573 h 6367455"/>
                <a:gd name="connsiteX5173" fmla="*/ 3204059 w 6891715"/>
                <a:gd name="connsiteY5173" fmla="*/ 5767263 h 6367455"/>
                <a:gd name="connsiteX5174" fmla="*/ 3218017 w 6891715"/>
                <a:gd name="connsiteY5174" fmla="*/ 5761860 h 6367455"/>
                <a:gd name="connsiteX5175" fmla="*/ 3220555 w 6891715"/>
                <a:gd name="connsiteY5175" fmla="*/ 5742790 h 6367455"/>
                <a:gd name="connsiteX5176" fmla="*/ 3219603 w 6891715"/>
                <a:gd name="connsiteY5176" fmla="*/ 5728805 h 6367455"/>
                <a:gd name="connsiteX5177" fmla="*/ 3207549 w 6891715"/>
                <a:gd name="connsiteY5177" fmla="*/ 5710052 h 6367455"/>
                <a:gd name="connsiteX5178" fmla="*/ 3188198 w 6891715"/>
                <a:gd name="connsiteY5178" fmla="*/ 5667144 h 6367455"/>
                <a:gd name="connsiteX5179" fmla="*/ 3177095 w 6891715"/>
                <a:gd name="connsiteY5179" fmla="*/ 5628050 h 6367455"/>
                <a:gd name="connsiteX5180" fmla="*/ 3159330 w 6891715"/>
                <a:gd name="connsiteY5180" fmla="*/ 5606119 h 6367455"/>
                <a:gd name="connsiteX5181" fmla="*/ 3131731 w 6891715"/>
                <a:gd name="connsiteY5181" fmla="*/ 5611840 h 6367455"/>
                <a:gd name="connsiteX5182" fmla="*/ 3108256 w 6891715"/>
                <a:gd name="connsiteY5182" fmla="*/ 5600398 h 6367455"/>
                <a:gd name="connsiteX5183" fmla="*/ 3096519 w 6891715"/>
                <a:gd name="connsiteY5183" fmla="*/ 5576243 h 6367455"/>
                <a:gd name="connsiteX5184" fmla="*/ 3097788 w 6891715"/>
                <a:gd name="connsiteY5184" fmla="*/ 5564800 h 6367455"/>
                <a:gd name="connsiteX5185" fmla="*/ 3079388 w 6891715"/>
                <a:gd name="connsiteY5185" fmla="*/ 5534288 h 6367455"/>
                <a:gd name="connsiteX5186" fmla="*/ 3052741 w 6891715"/>
                <a:gd name="connsiteY5186" fmla="*/ 5543823 h 6367455"/>
                <a:gd name="connsiteX5187" fmla="*/ 3044176 w 6891715"/>
                <a:gd name="connsiteY5187" fmla="*/ 5537784 h 6367455"/>
                <a:gd name="connsiteX5188" fmla="*/ 3052741 w 6891715"/>
                <a:gd name="connsiteY5188" fmla="*/ 5519667 h 6367455"/>
                <a:gd name="connsiteX5189" fmla="*/ 3034659 w 6891715"/>
                <a:gd name="connsiteY5189" fmla="*/ 5516489 h 6367455"/>
                <a:gd name="connsiteX5190" fmla="*/ 3010232 w 6891715"/>
                <a:gd name="connsiteY5190" fmla="*/ 5496783 h 6367455"/>
                <a:gd name="connsiteX5191" fmla="*/ 2983585 w 6891715"/>
                <a:gd name="connsiteY5191" fmla="*/ 5462457 h 6367455"/>
                <a:gd name="connsiteX5192" fmla="*/ 2953766 w 6891715"/>
                <a:gd name="connsiteY5192" fmla="*/ 5469767 h 6367455"/>
                <a:gd name="connsiteX5193" fmla="*/ 2933780 w 6891715"/>
                <a:gd name="connsiteY5193" fmla="*/ 5458325 h 6367455"/>
                <a:gd name="connsiteX5194" fmla="*/ 2913478 w 6891715"/>
                <a:gd name="connsiteY5194" fmla="*/ 5460867 h 6367455"/>
                <a:gd name="connsiteX5195" fmla="*/ 2861452 w 6891715"/>
                <a:gd name="connsiteY5195" fmla="*/ 5422409 h 6367455"/>
                <a:gd name="connsiteX5196" fmla="*/ 2823067 w 6891715"/>
                <a:gd name="connsiteY5196" fmla="*/ 5379501 h 6367455"/>
                <a:gd name="connsiteX5197" fmla="*/ 2802765 w 6891715"/>
                <a:gd name="connsiteY5197" fmla="*/ 5362338 h 6367455"/>
                <a:gd name="connsiteX5198" fmla="*/ 2789758 w 6891715"/>
                <a:gd name="connsiteY5198" fmla="*/ 5336275 h 6367455"/>
                <a:gd name="connsiteX5199" fmla="*/ 2765332 w 6891715"/>
                <a:gd name="connsiteY5199" fmla="*/ 5308941 h 6367455"/>
                <a:gd name="connsiteX5200" fmla="*/ 2739953 w 6891715"/>
                <a:gd name="connsiteY5200" fmla="*/ 5313709 h 6367455"/>
                <a:gd name="connsiteX5201" fmla="*/ 2730437 w 6891715"/>
                <a:gd name="connsiteY5201" fmla="*/ 5321972 h 6367455"/>
                <a:gd name="connsiteX5202" fmla="*/ 2725044 w 6891715"/>
                <a:gd name="connsiteY5202" fmla="*/ 5309259 h 6367455"/>
                <a:gd name="connsiteX5203" fmla="*/ 2736781 w 6891715"/>
                <a:gd name="connsiteY5203" fmla="*/ 5299724 h 6367455"/>
                <a:gd name="connsiteX5204" fmla="*/ 2719968 w 6891715"/>
                <a:gd name="connsiteY5204" fmla="*/ 5285103 h 6367455"/>
                <a:gd name="connsiteX5205" fmla="*/ 2702838 w 6891715"/>
                <a:gd name="connsiteY5205" fmla="*/ 5280336 h 6367455"/>
                <a:gd name="connsiteX5206" fmla="*/ 2707913 w 6891715"/>
                <a:gd name="connsiteY5206" fmla="*/ 5265397 h 6367455"/>
                <a:gd name="connsiteX5207" fmla="*/ 2688880 w 6891715"/>
                <a:gd name="connsiteY5207" fmla="*/ 5254909 h 6367455"/>
                <a:gd name="connsiteX5208" fmla="*/ 2675873 w 6891715"/>
                <a:gd name="connsiteY5208" fmla="*/ 5257133 h 6367455"/>
                <a:gd name="connsiteX5209" fmla="*/ 2673970 w 6891715"/>
                <a:gd name="connsiteY5209" fmla="*/ 5252048 h 6367455"/>
                <a:gd name="connsiteX5210" fmla="*/ 2681266 w 6891715"/>
                <a:gd name="connsiteY5210" fmla="*/ 5238063 h 6367455"/>
                <a:gd name="connsiteX5211" fmla="*/ 2675556 w 6891715"/>
                <a:gd name="connsiteY5211" fmla="*/ 5215179 h 6367455"/>
                <a:gd name="connsiteX5212" fmla="*/ 2658426 w 6891715"/>
                <a:gd name="connsiteY5212" fmla="*/ 5162418 h 6367455"/>
                <a:gd name="connsiteX5213" fmla="*/ 2652716 w 6891715"/>
                <a:gd name="connsiteY5213" fmla="*/ 5132859 h 6367455"/>
                <a:gd name="connsiteX5214" fmla="*/ 2649543 w 6891715"/>
                <a:gd name="connsiteY5214" fmla="*/ 5105207 h 6367455"/>
                <a:gd name="connsiteX5215" fmla="*/ 2626068 w 6891715"/>
                <a:gd name="connsiteY5215" fmla="*/ 5097261 h 6367455"/>
                <a:gd name="connsiteX5216" fmla="*/ 2593394 w 6891715"/>
                <a:gd name="connsiteY5216" fmla="*/ 5088997 h 6367455"/>
                <a:gd name="connsiteX5217" fmla="*/ 2560085 w 6891715"/>
                <a:gd name="connsiteY5217" fmla="*/ 5061027 h 6367455"/>
                <a:gd name="connsiteX5218" fmla="*/ 2538830 w 6891715"/>
                <a:gd name="connsiteY5218" fmla="*/ 5057849 h 6367455"/>
                <a:gd name="connsiteX5219" fmla="*/ 2522017 w 6891715"/>
                <a:gd name="connsiteY5219" fmla="*/ 5051810 h 6367455"/>
                <a:gd name="connsiteX5220" fmla="*/ 2489343 w 6891715"/>
                <a:gd name="connsiteY5220" fmla="*/ 5055306 h 6367455"/>
                <a:gd name="connsiteX5221" fmla="*/ 2475702 w 6891715"/>
                <a:gd name="connsiteY5221" fmla="*/ 5070245 h 6367455"/>
                <a:gd name="connsiteX5222" fmla="*/ 2452544 w 6891715"/>
                <a:gd name="connsiteY5222" fmla="*/ 5107432 h 6367455"/>
                <a:gd name="connsiteX5223" fmla="*/ 2438269 w 6891715"/>
                <a:gd name="connsiteY5223" fmla="*/ 5122370 h 6367455"/>
                <a:gd name="connsiteX5224" fmla="*/ 2419235 w 6891715"/>
                <a:gd name="connsiteY5224" fmla="*/ 5126502 h 6367455"/>
                <a:gd name="connsiteX5225" fmla="*/ 2419155 w 6891715"/>
                <a:gd name="connsiteY5225" fmla="*/ 5126339 h 6367455"/>
                <a:gd name="connsiteX5226" fmla="*/ 2414212 w 6891715"/>
                <a:gd name="connsiteY5226" fmla="*/ 5127883 h 6367455"/>
                <a:gd name="connsiteX5227" fmla="*/ 2409765 w 6891715"/>
                <a:gd name="connsiteY5227" fmla="*/ 5122167 h 6367455"/>
                <a:gd name="connsiteX5228" fmla="*/ 2400235 w 6891715"/>
                <a:gd name="connsiteY5228" fmla="*/ 5125343 h 6367455"/>
                <a:gd name="connsiteX5229" fmla="*/ 2400223 w 6891715"/>
                <a:gd name="connsiteY5229" fmla="*/ 5125369 h 6367455"/>
                <a:gd name="connsiteX5230" fmla="*/ 2408524 w 6891715"/>
                <a:gd name="connsiteY5230" fmla="*/ 5122854 h 6367455"/>
                <a:gd name="connsiteX5231" fmla="*/ 2412969 w 6891715"/>
                <a:gd name="connsiteY5231" fmla="*/ 5128049 h 6367455"/>
                <a:gd name="connsiteX5232" fmla="*/ 2397053 w 6891715"/>
                <a:gd name="connsiteY5232" fmla="*/ 5131996 h 6367455"/>
                <a:gd name="connsiteX5233" fmla="*/ 2396741 w 6891715"/>
                <a:gd name="connsiteY5233" fmla="*/ 5132647 h 6367455"/>
                <a:gd name="connsiteX5234" fmla="*/ 2385305 w 6891715"/>
                <a:gd name="connsiteY5234" fmla="*/ 5136458 h 6367455"/>
                <a:gd name="connsiteX5235" fmla="*/ 2383717 w 6891715"/>
                <a:gd name="connsiteY5235" fmla="*/ 5137411 h 6367455"/>
                <a:gd name="connsiteX5236" fmla="*/ 2384034 w 6891715"/>
                <a:gd name="connsiteY5236" fmla="*/ 5136458 h 6367455"/>
                <a:gd name="connsiteX5237" fmla="*/ 2380858 w 6891715"/>
                <a:gd name="connsiteY5237" fmla="*/ 5135823 h 6367455"/>
                <a:gd name="connsiteX5238" fmla="*/ 2379587 w 6891715"/>
                <a:gd name="connsiteY5238" fmla="*/ 5136458 h 6367455"/>
                <a:gd name="connsiteX5239" fmla="*/ 2377999 w 6891715"/>
                <a:gd name="connsiteY5239" fmla="*/ 5136458 h 6367455"/>
                <a:gd name="connsiteX5240" fmla="*/ 2377046 w 6891715"/>
                <a:gd name="connsiteY5240" fmla="*/ 5136776 h 6367455"/>
                <a:gd name="connsiteX5241" fmla="*/ 2375775 w 6891715"/>
                <a:gd name="connsiteY5241" fmla="*/ 5137411 h 6367455"/>
                <a:gd name="connsiteX5242" fmla="*/ 2375140 w 6891715"/>
                <a:gd name="connsiteY5242" fmla="*/ 5138046 h 6367455"/>
                <a:gd name="connsiteX5243" fmla="*/ 2374822 w 6891715"/>
                <a:gd name="connsiteY5243" fmla="*/ 5138999 h 6367455"/>
                <a:gd name="connsiteX5244" fmla="*/ 2374187 w 6891715"/>
                <a:gd name="connsiteY5244" fmla="*/ 5141857 h 6367455"/>
                <a:gd name="connsiteX5245" fmla="*/ 2374504 w 6891715"/>
                <a:gd name="connsiteY5245" fmla="*/ 5141857 h 6367455"/>
                <a:gd name="connsiteX5246" fmla="*/ 2375140 w 6891715"/>
                <a:gd name="connsiteY5246" fmla="*/ 5142175 h 6367455"/>
                <a:gd name="connsiteX5247" fmla="*/ 2377363 w 6891715"/>
                <a:gd name="connsiteY5247" fmla="*/ 5141540 h 6367455"/>
                <a:gd name="connsiteX5248" fmla="*/ 2351950 w 6891715"/>
                <a:gd name="connsiteY5248" fmla="*/ 5159642 h 6367455"/>
                <a:gd name="connsiteX5249" fmla="*/ 2327490 w 6891715"/>
                <a:gd name="connsiteY5249" fmla="*/ 5172345 h 6367455"/>
                <a:gd name="connsiteX5250" fmla="*/ 2305572 w 6891715"/>
                <a:gd name="connsiteY5250" fmla="*/ 5206327 h 6367455"/>
                <a:gd name="connsiteX5251" fmla="*/ 2275076 w 6891715"/>
                <a:gd name="connsiteY5251" fmla="*/ 5219348 h 6367455"/>
                <a:gd name="connsiteX5252" fmla="*/ 2232509 w 6891715"/>
                <a:gd name="connsiteY5252" fmla="*/ 5220936 h 6367455"/>
                <a:gd name="connsiteX5253" fmla="*/ 2188037 w 6891715"/>
                <a:gd name="connsiteY5253" fmla="*/ 5202198 h 6367455"/>
                <a:gd name="connsiteX5254" fmla="*/ 2180413 w 6891715"/>
                <a:gd name="connsiteY5254" fmla="*/ 5189812 h 6367455"/>
                <a:gd name="connsiteX5255" fmla="*/ 2143246 w 6891715"/>
                <a:gd name="connsiteY5255" fmla="*/ 5174251 h 6367455"/>
                <a:gd name="connsiteX5256" fmla="*/ 2120057 w 6891715"/>
                <a:gd name="connsiteY5256" fmla="*/ 5189177 h 6367455"/>
                <a:gd name="connsiteX5257" fmla="*/ 2104174 w 6891715"/>
                <a:gd name="connsiteY5257" fmla="*/ 5175521 h 6367455"/>
                <a:gd name="connsiteX5258" fmla="*/ 2082891 w 6891715"/>
                <a:gd name="connsiteY5258" fmla="*/ 5171710 h 6367455"/>
                <a:gd name="connsiteX5259" fmla="*/ 2058431 w 6891715"/>
                <a:gd name="connsiteY5259" fmla="*/ 5159324 h 6367455"/>
                <a:gd name="connsiteX5260" fmla="*/ 2040324 w 6891715"/>
                <a:gd name="connsiteY5260" fmla="*/ 5164723 h 6367455"/>
                <a:gd name="connsiteX5261" fmla="*/ 2022535 w 6891715"/>
                <a:gd name="connsiteY5261" fmla="*/ 5181555 h 6367455"/>
                <a:gd name="connsiteX5262" fmla="*/ 2004746 w 6891715"/>
                <a:gd name="connsiteY5262" fmla="*/ 5192353 h 6367455"/>
                <a:gd name="connsiteX5263" fmla="*/ 1967897 w 6891715"/>
                <a:gd name="connsiteY5263" fmla="*/ 5205374 h 6367455"/>
                <a:gd name="connsiteX5264" fmla="*/ 1959638 w 6891715"/>
                <a:gd name="connsiteY5264" fmla="*/ 5239356 h 6367455"/>
                <a:gd name="connsiteX5265" fmla="*/ 1951061 w 6891715"/>
                <a:gd name="connsiteY5265" fmla="*/ 5251106 h 6367455"/>
                <a:gd name="connsiteX5266" fmla="*/ 1959638 w 6891715"/>
                <a:gd name="connsiteY5266" fmla="*/ 5255870 h 6367455"/>
                <a:gd name="connsiteX5267" fmla="*/ 1960591 w 6891715"/>
                <a:gd name="connsiteY5267" fmla="*/ 5245390 h 6367455"/>
                <a:gd name="connsiteX5268" fmla="*/ 1963767 w 6891715"/>
                <a:gd name="connsiteY5268" fmla="*/ 5259046 h 6367455"/>
                <a:gd name="connsiteX5269" fmla="*/ 1959955 w 6891715"/>
                <a:gd name="connsiteY5269" fmla="*/ 5274925 h 6367455"/>
                <a:gd name="connsiteX5270" fmla="*/ 1964720 w 6891715"/>
                <a:gd name="connsiteY5270" fmla="*/ 5288899 h 6367455"/>
                <a:gd name="connsiteX5271" fmla="*/ 1963974 w 6891715"/>
                <a:gd name="connsiteY5271" fmla="*/ 5289811 h 6367455"/>
                <a:gd name="connsiteX5272" fmla="*/ 1973866 w 6891715"/>
                <a:gd name="connsiteY5272" fmla="*/ 5295679 h 6367455"/>
                <a:gd name="connsiteX5273" fmla="*/ 1970058 w 6891715"/>
                <a:gd name="connsiteY5273" fmla="*/ 5311533 h 6367455"/>
                <a:gd name="connsiteX5274" fmla="*/ 1985925 w 6891715"/>
                <a:gd name="connsiteY5274" fmla="*/ 5317557 h 6367455"/>
                <a:gd name="connsiteX5275" fmla="*/ 1980530 w 6891715"/>
                <a:gd name="connsiteY5275" fmla="*/ 5325801 h 6367455"/>
                <a:gd name="connsiteX5276" fmla="*/ 1973232 w 6891715"/>
                <a:gd name="connsiteY5276" fmla="*/ 5324216 h 6367455"/>
                <a:gd name="connsiteX5277" fmla="*/ 1965616 w 6891715"/>
                <a:gd name="connsiteY5277" fmla="*/ 5329606 h 6367455"/>
                <a:gd name="connsiteX5278" fmla="*/ 1962760 w 6891715"/>
                <a:gd name="connsiteY5278" fmla="*/ 5341972 h 6367455"/>
                <a:gd name="connsiteX5279" fmla="*/ 1975770 w 6891715"/>
                <a:gd name="connsiteY5279" fmla="*/ 5354655 h 6367455"/>
                <a:gd name="connsiteX5280" fmla="*/ 1971328 w 6891715"/>
                <a:gd name="connsiteY5280" fmla="*/ 5366070 h 6367455"/>
                <a:gd name="connsiteX5281" fmla="*/ 1965298 w 6891715"/>
                <a:gd name="connsiteY5281" fmla="*/ 5380022 h 6367455"/>
                <a:gd name="connsiteX5282" fmla="*/ 1926267 w 6891715"/>
                <a:gd name="connsiteY5282" fmla="*/ 5399046 h 6367455"/>
                <a:gd name="connsiteX5283" fmla="*/ 1896755 w 6891715"/>
                <a:gd name="connsiteY5283" fmla="*/ 5413315 h 6367455"/>
                <a:gd name="connsiteX5284" fmla="*/ 1868513 w 6891715"/>
                <a:gd name="connsiteY5284" fmla="*/ 5449144 h 6367455"/>
                <a:gd name="connsiteX5285" fmla="*/ 1823135 w 6891715"/>
                <a:gd name="connsiteY5285" fmla="*/ 5464364 h 6367455"/>
                <a:gd name="connsiteX5286" fmla="*/ 1755543 w 6891715"/>
                <a:gd name="connsiteY5286" fmla="*/ 5485925 h 6367455"/>
                <a:gd name="connsiteX5287" fmla="*/ 1738090 w 6891715"/>
                <a:gd name="connsiteY5287" fmla="*/ 5508121 h 6367455"/>
                <a:gd name="connsiteX5288" fmla="*/ 1753957 w 6891715"/>
                <a:gd name="connsiteY5288" fmla="*/ 5520487 h 6367455"/>
                <a:gd name="connsiteX5289" fmla="*/ 1746341 w 6891715"/>
                <a:gd name="connsiteY5289" fmla="*/ 5534438 h 6367455"/>
                <a:gd name="connsiteX5290" fmla="*/ 1742215 w 6891715"/>
                <a:gd name="connsiteY5290" fmla="*/ 5529048 h 6367455"/>
                <a:gd name="connsiteX5291" fmla="*/ 1744437 w 6891715"/>
                <a:gd name="connsiteY5291" fmla="*/ 5522706 h 6367455"/>
                <a:gd name="connsiteX5292" fmla="*/ 1726666 w 6891715"/>
                <a:gd name="connsiteY5292" fmla="*/ 5536975 h 6367455"/>
                <a:gd name="connsiteX5293" fmla="*/ 1643844 w 6891715"/>
                <a:gd name="connsiteY5293" fmla="*/ 5654293 h 6367455"/>
                <a:gd name="connsiteX5294" fmla="*/ 1644161 w 6891715"/>
                <a:gd name="connsiteY5294" fmla="*/ 5684733 h 6367455"/>
                <a:gd name="connsiteX5295" fmla="*/ 1633689 w 6891715"/>
                <a:gd name="connsiteY5295" fmla="*/ 5691391 h 6367455"/>
                <a:gd name="connsiteX5296" fmla="*/ 1645748 w 6891715"/>
                <a:gd name="connsiteY5296" fmla="*/ 5699318 h 6367455"/>
                <a:gd name="connsiteX5297" fmla="*/ 1664787 w 6891715"/>
                <a:gd name="connsiteY5297" fmla="*/ 5741490 h 6367455"/>
                <a:gd name="connsiteX5298" fmla="*/ 1679702 w 6891715"/>
                <a:gd name="connsiteY5298" fmla="*/ 5743392 h 6367455"/>
                <a:gd name="connsiteX5299" fmla="*/ 1685413 w 6891715"/>
                <a:gd name="connsiteY5299" fmla="*/ 5754807 h 6367455"/>
                <a:gd name="connsiteX5300" fmla="*/ 1692712 w 6891715"/>
                <a:gd name="connsiteY5300" fmla="*/ 5763368 h 6367455"/>
                <a:gd name="connsiteX5301" fmla="*/ 1677798 w 6891715"/>
                <a:gd name="connsiteY5301" fmla="*/ 5769709 h 6367455"/>
                <a:gd name="connsiteX5302" fmla="*/ 1658124 w 6891715"/>
                <a:gd name="connsiteY5302" fmla="*/ 5794124 h 6367455"/>
                <a:gd name="connsiteX5303" fmla="*/ 1636862 w 6891715"/>
                <a:gd name="connsiteY5303" fmla="*/ 5800783 h 6367455"/>
                <a:gd name="connsiteX5304" fmla="*/ 1631785 w 6891715"/>
                <a:gd name="connsiteY5304" fmla="*/ 5814100 h 6367455"/>
                <a:gd name="connsiteX5305" fmla="*/ 1617188 w 6891715"/>
                <a:gd name="connsiteY5305" fmla="*/ 5833125 h 6367455"/>
                <a:gd name="connsiteX5306" fmla="*/ 1613063 w 6891715"/>
                <a:gd name="connsiteY5306" fmla="*/ 5852467 h 6367455"/>
                <a:gd name="connsiteX5307" fmla="*/ 1596562 w 6891715"/>
                <a:gd name="connsiteY5307" fmla="*/ 5884174 h 6367455"/>
                <a:gd name="connsiteX5308" fmla="*/ 1605130 w 6891715"/>
                <a:gd name="connsiteY5308" fmla="*/ 5897809 h 6367455"/>
                <a:gd name="connsiteX5309" fmla="*/ 1600687 w 6891715"/>
                <a:gd name="connsiteY5309" fmla="*/ 5905101 h 6367455"/>
                <a:gd name="connsiteX5310" fmla="*/ 1584820 w 6891715"/>
                <a:gd name="connsiteY5310" fmla="*/ 5900979 h 6367455"/>
                <a:gd name="connsiteX5311" fmla="*/ 1557530 w 6891715"/>
                <a:gd name="connsiteY5311" fmla="*/ 5907638 h 6367455"/>
                <a:gd name="connsiteX5312" fmla="*/ 1535317 w 6891715"/>
                <a:gd name="connsiteY5312" fmla="*/ 5905736 h 6367455"/>
                <a:gd name="connsiteX5313" fmla="*/ 1530239 w 6891715"/>
                <a:gd name="connsiteY5313" fmla="*/ 5923809 h 6367455"/>
                <a:gd name="connsiteX5314" fmla="*/ 1507072 w 6891715"/>
                <a:gd name="connsiteY5314" fmla="*/ 5931102 h 6367455"/>
                <a:gd name="connsiteX5315" fmla="*/ 1506120 w 6891715"/>
                <a:gd name="connsiteY5315" fmla="*/ 5957736 h 6367455"/>
                <a:gd name="connsiteX5316" fmla="*/ 1494697 w 6891715"/>
                <a:gd name="connsiteY5316" fmla="*/ 5973590 h 6367455"/>
                <a:gd name="connsiteX5317" fmla="*/ 1485495 w 6891715"/>
                <a:gd name="connsiteY5317" fmla="*/ 5998956 h 6367455"/>
                <a:gd name="connsiteX5318" fmla="*/ 1475974 w 6891715"/>
                <a:gd name="connsiteY5318" fmla="*/ 6005298 h 6367455"/>
                <a:gd name="connsiteX5319" fmla="*/ 1453762 w 6891715"/>
                <a:gd name="connsiteY5319" fmla="*/ 5996737 h 6367455"/>
                <a:gd name="connsiteX5320" fmla="*/ 1414731 w 6891715"/>
                <a:gd name="connsiteY5320" fmla="*/ 6016396 h 6367455"/>
                <a:gd name="connsiteX5321" fmla="*/ 1392517 w 6891715"/>
                <a:gd name="connsiteY5321" fmla="*/ 6005932 h 6367455"/>
                <a:gd name="connsiteX5322" fmla="*/ 1351261 w 6891715"/>
                <a:gd name="connsiteY5322" fmla="*/ 6013859 h 6367455"/>
                <a:gd name="connsiteX5323" fmla="*/ 1318258 w 6891715"/>
                <a:gd name="connsiteY5323" fmla="*/ 6008786 h 6367455"/>
                <a:gd name="connsiteX5324" fmla="*/ 1261457 w 6891715"/>
                <a:gd name="connsiteY5324" fmla="*/ 6005932 h 6367455"/>
                <a:gd name="connsiteX5325" fmla="*/ 1248764 w 6891715"/>
                <a:gd name="connsiteY5325" fmla="*/ 6019883 h 6367455"/>
                <a:gd name="connsiteX5326" fmla="*/ 1228772 w 6891715"/>
                <a:gd name="connsiteY5326" fmla="*/ 6032884 h 6367455"/>
                <a:gd name="connsiteX5327" fmla="*/ 1189741 w 6891715"/>
                <a:gd name="connsiteY5327" fmla="*/ 6033835 h 6367455"/>
                <a:gd name="connsiteX5328" fmla="*/ 1159276 w 6891715"/>
                <a:gd name="connsiteY5328" fmla="*/ 6073152 h 6367455"/>
                <a:gd name="connsiteX5329" fmla="*/ 1151026 w 6891715"/>
                <a:gd name="connsiteY5329" fmla="*/ 6091226 h 6367455"/>
                <a:gd name="connsiteX5330" fmla="*/ 1140553 w 6891715"/>
                <a:gd name="connsiteY5330" fmla="*/ 6083933 h 6367455"/>
                <a:gd name="connsiteX5331" fmla="*/ 1124369 w 6891715"/>
                <a:gd name="connsiteY5331" fmla="*/ 6080762 h 6367455"/>
                <a:gd name="connsiteX5332" fmla="*/ 1118023 w 6891715"/>
                <a:gd name="connsiteY5332" fmla="*/ 6075689 h 6367455"/>
                <a:gd name="connsiteX5333" fmla="*/ 1104377 w 6891715"/>
                <a:gd name="connsiteY5333" fmla="*/ 6071567 h 6367455"/>
                <a:gd name="connsiteX5334" fmla="*/ 1095809 w 6891715"/>
                <a:gd name="connsiteY5334" fmla="*/ 6070616 h 6367455"/>
                <a:gd name="connsiteX5335" fmla="*/ 1074230 w 6891715"/>
                <a:gd name="connsiteY5335" fmla="*/ 6036054 h 6367455"/>
                <a:gd name="connsiteX5336" fmla="*/ 1076453 w 6891715"/>
                <a:gd name="connsiteY5336" fmla="*/ 6024640 h 6367455"/>
                <a:gd name="connsiteX5337" fmla="*/ 1067884 w 6891715"/>
                <a:gd name="connsiteY5337" fmla="*/ 6017347 h 6367455"/>
                <a:gd name="connsiteX5338" fmla="*/ 1072961 w 6891715"/>
                <a:gd name="connsiteY5338" fmla="*/ 5991981 h 6367455"/>
                <a:gd name="connsiteX5339" fmla="*/ 1032343 w 6891715"/>
                <a:gd name="connsiteY5339" fmla="*/ 5954565 h 6367455"/>
                <a:gd name="connsiteX5340" fmla="*/ 1005051 w 6891715"/>
                <a:gd name="connsiteY5340" fmla="*/ 5952663 h 6367455"/>
                <a:gd name="connsiteX5341" fmla="*/ 995213 w 6891715"/>
                <a:gd name="connsiteY5341" fmla="*/ 5944102 h 6367455"/>
                <a:gd name="connsiteX5342" fmla="*/ 987921 w 6891715"/>
                <a:gd name="connsiteY5342" fmla="*/ 5953614 h 6367455"/>
                <a:gd name="connsiteX5343" fmla="*/ 984747 w 6891715"/>
                <a:gd name="connsiteY5343" fmla="*/ 5946639 h 6367455"/>
                <a:gd name="connsiteX5344" fmla="*/ 967371 w 6891715"/>
                <a:gd name="connsiteY5344" fmla="*/ 5951909 h 6367455"/>
                <a:gd name="connsiteX5345" fmla="*/ 967494 w 6891715"/>
                <a:gd name="connsiteY5345" fmla="*/ 5953094 h 6367455"/>
                <a:gd name="connsiteX5346" fmla="*/ 945223 w 6891715"/>
                <a:gd name="connsiteY5346" fmla="*/ 5968032 h 6367455"/>
                <a:gd name="connsiteX5347" fmla="*/ 924225 w 6891715"/>
                <a:gd name="connsiteY5347" fmla="*/ 5969303 h 6367455"/>
                <a:gd name="connsiteX5348" fmla="*/ 909272 w 6891715"/>
                <a:gd name="connsiteY5348" fmla="*/ 5963900 h 6367455"/>
                <a:gd name="connsiteX5349" fmla="*/ 887955 w 6891715"/>
                <a:gd name="connsiteY5349" fmla="*/ 5962311 h 6367455"/>
                <a:gd name="connsiteX5350" fmla="*/ 866639 w 6891715"/>
                <a:gd name="connsiteY5350" fmla="*/ 5955955 h 6367455"/>
                <a:gd name="connsiteX5351" fmla="*/ 841188 w 6891715"/>
                <a:gd name="connsiteY5351" fmla="*/ 5968032 h 6367455"/>
                <a:gd name="connsiteX5352" fmla="*/ 822417 w 6891715"/>
                <a:gd name="connsiteY5352" fmla="*/ 5972164 h 6367455"/>
                <a:gd name="connsiteX5353" fmla="*/ 813826 w 6891715"/>
                <a:gd name="connsiteY5353" fmla="*/ 5968986 h 6367455"/>
                <a:gd name="connsiteX5354" fmla="*/ 822099 w 6891715"/>
                <a:gd name="connsiteY5354" fmla="*/ 5960404 h 6367455"/>
                <a:gd name="connsiteX5355" fmla="*/ 832598 w 6891715"/>
                <a:gd name="connsiteY5355" fmla="*/ 5933071 h 6367455"/>
                <a:gd name="connsiteX5356" fmla="*/ 836416 w 6891715"/>
                <a:gd name="connsiteY5356" fmla="*/ 5909870 h 6367455"/>
                <a:gd name="connsiteX5357" fmla="*/ 829735 w 6891715"/>
                <a:gd name="connsiteY5357" fmla="*/ 5863468 h 6367455"/>
                <a:gd name="connsiteX5358" fmla="*/ 838007 w 6891715"/>
                <a:gd name="connsiteY5358" fmla="*/ 5825647 h 6367455"/>
                <a:gd name="connsiteX5359" fmla="*/ 826871 w 6891715"/>
                <a:gd name="connsiteY5359" fmla="*/ 5806260 h 6367455"/>
                <a:gd name="connsiteX5360" fmla="*/ 839598 w 6891715"/>
                <a:gd name="connsiteY5360" fmla="*/ 5797996 h 6367455"/>
                <a:gd name="connsiteX5361" fmla="*/ 847232 w 6891715"/>
                <a:gd name="connsiteY5361" fmla="*/ 5804353 h 6367455"/>
                <a:gd name="connsiteX5362" fmla="*/ 840870 w 6891715"/>
                <a:gd name="connsiteY5362" fmla="*/ 5790369 h 6367455"/>
                <a:gd name="connsiteX5363" fmla="*/ 822735 w 6891715"/>
                <a:gd name="connsiteY5363" fmla="*/ 5790686 h 6367455"/>
                <a:gd name="connsiteX5364" fmla="*/ 806827 w 6891715"/>
                <a:gd name="connsiteY5364" fmla="*/ 5803717 h 6367455"/>
                <a:gd name="connsiteX5365" fmla="*/ 795372 w 6891715"/>
                <a:gd name="connsiteY5365" fmla="*/ 5810074 h 6367455"/>
                <a:gd name="connsiteX5366" fmla="*/ 797281 w 6891715"/>
                <a:gd name="connsiteY5366" fmla="*/ 5786873 h 6367455"/>
                <a:gd name="connsiteX5367" fmla="*/ 790918 w 6891715"/>
                <a:gd name="connsiteY5367" fmla="*/ 5777338 h 6367455"/>
                <a:gd name="connsiteX5368" fmla="*/ 800463 w 6891715"/>
                <a:gd name="connsiteY5368" fmla="*/ 5776384 h 6367455"/>
                <a:gd name="connsiteX5369" fmla="*/ 817326 w 6891715"/>
                <a:gd name="connsiteY5369" fmla="*/ 5773842 h 6367455"/>
                <a:gd name="connsiteX5370" fmla="*/ 826553 w 6891715"/>
                <a:gd name="connsiteY5370" fmla="*/ 5752548 h 6367455"/>
                <a:gd name="connsiteX5371" fmla="*/ 839280 w 6891715"/>
                <a:gd name="connsiteY5371" fmla="*/ 5740788 h 6367455"/>
                <a:gd name="connsiteX5372" fmla="*/ 840234 w 6891715"/>
                <a:gd name="connsiteY5372" fmla="*/ 5734432 h 6367455"/>
                <a:gd name="connsiteX5373" fmla="*/ 820189 w 6891715"/>
                <a:gd name="connsiteY5373" fmla="*/ 5748734 h 6367455"/>
                <a:gd name="connsiteX5374" fmla="*/ 807462 w 6891715"/>
                <a:gd name="connsiteY5374" fmla="*/ 5754137 h 6367455"/>
                <a:gd name="connsiteX5375" fmla="*/ 799190 w 6891715"/>
                <a:gd name="connsiteY5375" fmla="*/ 5764625 h 6367455"/>
                <a:gd name="connsiteX5376" fmla="*/ 801418 w 6891715"/>
                <a:gd name="connsiteY5376" fmla="*/ 5771935 h 6367455"/>
                <a:gd name="connsiteX5377" fmla="*/ 783283 w 6891715"/>
                <a:gd name="connsiteY5377" fmla="*/ 5770028 h 6367455"/>
                <a:gd name="connsiteX5378" fmla="*/ 776921 w 6891715"/>
                <a:gd name="connsiteY5378" fmla="*/ 5773206 h 6367455"/>
                <a:gd name="connsiteX5379" fmla="*/ 768331 w 6891715"/>
                <a:gd name="connsiteY5379" fmla="*/ 5770346 h 6367455"/>
                <a:gd name="connsiteX5380" fmla="*/ 765150 w 6891715"/>
                <a:gd name="connsiteY5380" fmla="*/ 5765896 h 6367455"/>
                <a:gd name="connsiteX5381" fmla="*/ 782010 w 6891715"/>
                <a:gd name="connsiteY5381" fmla="*/ 5735385 h 6367455"/>
                <a:gd name="connsiteX5382" fmla="*/ 781692 w 6891715"/>
                <a:gd name="connsiteY5382" fmla="*/ 5699471 h 6367455"/>
                <a:gd name="connsiteX5383" fmla="*/ 807781 w 6891715"/>
                <a:gd name="connsiteY5383" fmla="*/ 5671820 h 6367455"/>
                <a:gd name="connsiteX5384" fmla="*/ 810008 w 6891715"/>
                <a:gd name="connsiteY5384" fmla="*/ 5656883 h 6367455"/>
                <a:gd name="connsiteX5385" fmla="*/ 820189 w 6891715"/>
                <a:gd name="connsiteY5385" fmla="*/ 5642263 h 6367455"/>
                <a:gd name="connsiteX5386" fmla="*/ 838643 w 6891715"/>
                <a:gd name="connsiteY5386" fmla="*/ 5544691 h 6367455"/>
                <a:gd name="connsiteX5387" fmla="*/ 846597 w 6891715"/>
                <a:gd name="connsiteY5387" fmla="*/ 5489707 h 6367455"/>
                <a:gd name="connsiteX5388" fmla="*/ 828780 w 6891715"/>
                <a:gd name="connsiteY5388" fmla="*/ 5408662 h 6367455"/>
                <a:gd name="connsiteX5389" fmla="*/ 828147 w 6891715"/>
                <a:gd name="connsiteY5389" fmla="*/ 5385266 h 6367455"/>
                <a:gd name="connsiteX5390" fmla="*/ 827984 w 6891715"/>
                <a:gd name="connsiteY5390" fmla="*/ 5385412 h 6367455"/>
                <a:gd name="connsiteX5391" fmla="*/ 827032 w 6891715"/>
                <a:gd name="connsiteY5391" fmla="*/ 5365753 h 6367455"/>
                <a:gd name="connsiteX5392" fmla="*/ 829888 w 6891715"/>
                <a:gd name="connsiteY5392" fmla="*/ 5330240 h 6367455"/>
                <a:gd name="connsiteX5393" fmla="*/ 841630 w 6891715"/>
                <a:gd name="connsiteY5393" fmla="*/ 5324850 h 6367455"/>
                <a:gd name="connsiteX5394" fmla="*/ 831157 w 6891715"/>
                <a:gd name="connsiteY5394" fmla="*/ 5309947 h 6367455"/>
                <a:gd name="connsiteX5395" fmla="*/ 820051 w 6891715"/>
                <a:gd name="connsiteY5395" fmla="*/ 5303923 h 6367455"/>
                <a:gd name="connsiteX5396" fmla="*/ 826397 w 6891715"/>
                <a:gd name="connsiteY5396" fmla="*/ 5284898 h 6367455"/>
                <a:gd name="connsiteX5397" fmla="*/ 807357 w 6891715"/>
                <a:gd name="connsiteY5397" fmla="*/ 5286167 h 6367455"/>
                <a:gd name="connsiteX5398" fmla="*/ 812434 w 6891715"/>
                <a:gd name="connsiteY5398" fmla="*/ 5264288 h 6367455"/>
                <a:gd name="connsiteX5399" fmla="*/ 795615 w 6891715"/>
                <a:gd name="connsiteY5399" fmla="*/ 5265240 h 6367455"/>
                <a:gd name="connsiteX5400" fmla="*/ 796250 w 6891715"/>
                <a:gd name="connsiteY5400" fmla="*/ 5254459 h 6367455"/>
                <a:gd name="connsiteX5401" fmla="*/ 789903 w 6891715"/>
                <a:gd name="connsiteY5401" fmla="*/ 5247166 h 6367455"/>
                <a:gd name="connsiteX5402" fmla="*/ 782604 w 6891715"/>
                <a:gd name="connsiteY5402" fmla="*/ 5251922 h 6367455"/>
                <a:gd name="connsiteX5403" fmla="*/ 783556 w 6891715"/>
                <a:gd name="connsiteY5403" fmla="*/ 5237971 h 6367455"/>
                <a:gd name="connsiteX5404" fmla="*/ 800375 w 6891715"/>
                <a:gd name="connsiteY5404" fmla="*/ 5212605 h 6367455"/>
                <a:gd name="connsiteX5405" fmla="*/ 813069 w 6891715"/>
                <a:gd name="connsiteY5405" fmla="*/ 5212605 h 6367455"/>
                <a:gd name="connsiteX5406" fmla="*/ 815290 w 6891715"/>
                <a:gd name="connsiteY5406" fmla="*/ 5206263 h 6367455"/>
                <a:gd name="connsiteX5407" fmla="*/ 825763 w 6891715"/>
                <a:gd name="connsiteY5407" fmla="*/ 5193580 h 6367455"/>
                <a:gd name="connsiteX5408" fmla="*/ 843851 w 6891715"/>
                <a:gd name="connsiteY5408" fmla="*/ 5199605 h 6367455"/>
                <a:gd name="connsiteX5409" fmla="*/ 862573 w 6891715"/>
                <a:gd name="connsiteY5409" fmla="*/ 5188824 h 6367455"/>
                <a:gd name="connsiteX5410" fmla="*/ 876218 w 6891715"/>
                <a:gd name="connsiteY5410" fmla="*/ 5185653 h 6367455"/>
                <a:gd name="connsiteX5411" fmla="*/ 877488 w 6891715"/>
                <a:gd name="connsiteY5411" fmla="*/ 5192629 h 6367455"/>
                <a:gd name="connsiteX5412" fmla="*/ 891133 w 6891715"/>
                <a:gd name="connsiteY5412" fmla="*/ 5191678 h 6367455"/>
                <a:gd name="connsiteX5413" fmla="*/ 884786 w 6891715"/>
                <a:gd name="connsiteY5413" fmla="*/ 5183117 h 6367455"/>
                <a:gd name="connsiteX5414" fmla="*/ 891133 w 6891715"/>
                <a:gd name="connsiteY5414" fmla="*/ 5176775 h 6367455"/>
                <a:gd name="connsiteX5415" fmla="*/ 881613 w 6891715"/>
                <a:gd name="connsiteY5415" fmla="*/ 5179946 h 6367455"/>
                <a:gd name="connsiteX5416" fmla="*/ 878122 w 6891715"/>
                <a:gd name="connsiteY5416" fmla="*/ 5168848 h 6367455"/>
                <a:gd name="connsiteX5417" fmla="*/ 890816 w 6891715"/>
                <a:gd name="connsiteY5417" fmla="*/ 5159336 h 6367455"/>
                <a:gd name="connsiteX5418" fmla="*/ 910808 w 6891715"/>
                <a:gd name="connsiteY5418" fmla="*/ 5144116 h 6367455"/>
                <a:gd name="connsiteX5419" fmla="*/ 926675 w 6891715"/>
                <a:gd name="connsiteY5419" fmla="*/ 5140945 h 6367455"/>
                <a:gd name="connsiteX5420" fmla="*/ 933974 w 6891715"/>
                <a:gd name="connsiteY5420" fmla="*/ 5145067 h 6367455"/>
                <a:gd name="connsiteX5421" fmla="*/ 936195 w 6891715"/>
                <a:gd name="connsiteY5421" fmla="*/ 5138726 h 6367455"/>
                <a:gd name="connsiteX5422" fmla="*/ 949841 w 6891715"/>
                <a:gd name="connsiteY5422" fmla="*/ 5139677 h 6367455"/>
                <a:gd name="connsiteX5423" fmla="*/ 959361 w 6891715"/>
                <a:gd name="connsiteY5423" fmla="*/ 5151092 h 6367455"/>
                <a:gd name="connsiteX5424" fmla="*/ 989190 w 6891715"/>
                <a:gd name="connsiteY5424" fmla="*/ 5165677 h 6367455"/>
                <a:gd name="connsiteX5425" fmla="*/ 1095809 w 6891715"/>
                <a:gd name="connsiteY5425" fmla="*/ 5163458 h 6367455"/>
                <a:gd name="connsiteX5426" fmla="*/ 1111676 w 6891715"/>
                <a:gd name="connsiteY5426" fmla="*/ 5152994 h 6367455"/>
                <a:gd name="connsiteX5427" fmla="*/ 1121196 w 6891715"/>
                <a:gd name="connsiteY5427" fmla="*/ 5154897 h 6367455"/>
                <a:gd name="connsiteX5428" fmla="*/ 1124369 w 6891715"/>
                <a:gd name="connsiteY5428" fmla="*/ 5158067 h 6367455"/>
                <a:gd name="connsiteX5429" fmla="*/ 1140553 w 6891715"/>
                <a:gd name="connsiteY5429" fmla="*/ 5165360 h 6367455"/>
                <a:gd name="connsiteX5430" fmla="*/ 1168162 w 6891715"/>
                <a:gd name="connsiteY5430" fmla="*/ 5169165 h 6367455"/>
                <a:gd name="connsiteX5431" fmla="*/ 1217983 w 6891715"/>
                <a:gd name="connsiteY5431" fmla="*/ 5179312 h 6367455"/>
                <a:gd name="connsiteX5432" fmla="*/ 1264313 w 6891715"/>
                <a:gd name="connsiteY5432" fmla="*/ 5181214 h 6367455"/>
                <a:gd name="connsiteX5433" fmla="*/ 1293825 w 6891715"/>
                <a:gd name="connsiteY5433" fmla="*/ 5175507 h 6367455"/>
                <a:gd name="connsiteX5434" fmla="*/ 1307788 w 6891715"/>
                <a:gd name="connsiteY5434" fmla="*/ 5178677 h 6367455"/>
                <a:gd name="connsiteX5435" fmla="*/ 1323653 w 6891715"/>
                <a:gd name="connsiteY5435" fmla="*/ 5168848 h 6367455"/>
                <a:gd name="connsiteX5436" fmla="*/ 1329999 w 6891715"/>
                <a:gd name="connsiteY5436" fmla="*/ 5169799 h 6367455"/>
                <a:gd name="connsiteX5437" fmla="*/ 1339519 w 6891715"/>
                <a:gd name="connsiteY5437" fmla="*/ 5182482 h 6367455"/>
                <a:gd name="connsiteX5438" fmla="*/ 1351261 w 6891715"/>
                <a:gd name="connsiteY5438" fmla="*/ 5183117 h 6367455"/>
                <a:gd name="connsiteX5439" fmla="*/ 1367129 w 6891715"/>
                <a:gd name="connsiteY5439" fmla="*/ 5187556 h 6367455"/>
                <a:gd name="connsiteX5440" fmla="*/ 1385853 w 6891715"/>
                <a:gd name="connsiteY5440" fmla="*/ 5184068 h 6367455"/>
                <a:gd name="connsiteX5441" fmla="*/ 1405846 w 6891715"/>
                <a:gd name="connsiteY5441" fmla="*/ 5182799 h 6367455"/>
                <a:gd name="connsiteX5442" fmla="*/ 1422030 w 6891715"/>
                <a:gd name="connsiteY5442" fmla="*/ 5187873 h 6367455"/>
                <a:gd name="connsiteX5443" fmla="*/ 1439800 w 6891715"/>
                <a:gd name="connsiteY5443" fmla="*/ 5194214 h 6367455"/>
                <a:gd name="connsiteX5444" fmla="*/ 1449320 w 6891715"/>
                <a:gd name="connsiteY5444" fmla="*/ 5199288 h 6367455"/>
                <a:gd name="connsiteX5445" fmla="*/ 1476608 w 6891715"/>
                <a:gd name="connsiteY5445" fmla="*/ 5198336 h 6367455"/>
                <a:gd name="connsiteX5446" fmla="*/ 1488033 w 6891715"/>
                <a:gd name="connsiteY5446" fmla="*/ 5187873 h 6367455"/>
                <a:gd name="connsiteX5447" fmla="*/ 1493746 w 6891715"/>
                <a:gd name="connsiteY5447" fmla="*/ 5184702 h 6367455"/>
                <a:gd name="connsiteX5448" fmla="*/ 1492160 w 6891715"/>
                <a:gd name="connsiteY5448" fmla="*/ 5187556 h 6367455"/>
                <a:gd name="connsiteX5449" fmla="*/ 1498188 w 6891715"/>
                <a:gd name="connsiteY5449" fmla="*/ 5189141 h 6367455"/>
                <a:gd name="connsiteX5450" fmla="*/ 1499774 w 6891715"/>
                <a:gd name="connsiteY5450" fmla="*/ 5188190 h 6367455"/>
                <a:gd name="connsiteX5451" fmla="*/ 1505485 w 6891715"/>
                <a:gd name="connsiteY5451" fmla="*/ 5182165 h 6367455"/>
                <a:gd name="connsiteX5452" fmla="*/ 1506437 w 6891715"/>
                <a:gd name="connsiteY5452" fmla="*/ 5185019 h 6367455"/>
                <a:gd name="connsiteX5453" fmla="*/ 1509292 w 6891715"/>
                <a:gd name="connsiteY5453" fmla="*/ 5185336 h 6367455"/>
                <a:gd name="connsiteX5454" fmla="*/ 1509613 w 6891715"/>
                <a:gd name="connsiteY5454" fmla="*/ 5182165 h 6367455"/>
                <a:gd name="connsiteX5455" fmla="*/ 1513104 w 6891715"/>
                <a:gd name="connsiteY5455" fmla="*/ 5183117 h 6367455"/>
                <a:gd name="connsiteX5456" fmla="*/ 1513644 w 6891715"/>
                <a:gd name="connsiteY5456" fmla="*/ 5182190 h 6367455"/>
                <a:gd name="connsiteX5457" fmla="*/ 1521585 w 6891715"/>
                <a:gd name="connsiteY5457" fmla="*/ 5173933 h 6367455"/>
                <a:gd name="connsiteX5458" fmla="*/ 1536516 w 6891715"/>
                <a:gd name="connsiteY5458" fmla="*/ 5137729 h 6367455"/>
                <a:gd name="connsiteX5459" fmla="*/ 1551446 w 6891715"/>
                <a:gd name="connsiteY5459" fmla="*/ 5066590 h 6367455"/>
                <a:gd name="connsiteX5460" fmla="*/ 1559070 w 6891715"/>
                <a:gd name="connsiteY5460" fmla="*/ 5017364 h 6367455"/>
                <a:gd name="connsiteX5461" fmla="*/ 1564788 w 6891715"/>
                <a:gd name="connsiteY5461" fmla="*/ 5032291 h 6367455"/>
                <a:gd name="connsiteX5462" fmla="*/ 1571141 w 6891715"/>
                <a:gd name="connsiteY5462" fmla="*/ 5024351 h 6367455"/>
                <a:gd name="connsiteX5463" fmla="*/ 1567011 w 6891715"/>
                <a:gd name="connsiteY5463" fmla="*/ 5014506 h 6367455"/>
                <a:gd name="connsiteX5464" fmla="*/ 1560022 w 6891715"/>
                <a:gd name="connsiteY5464" fmla="*/ 5012600 h 6367455"/>
                <a:gd name="connsiteX5465" fmla="*/ 1570506 w 6891715"/>
                <a:gd name="connsiteY5465" fmla="*/ 4932569 h 6367455"/>
                <a:gd name="connsiteX5466" fmla="*/ 1570188 w 6891715"/>
                <a:gd name="connsiteY5466" fmla="*/ 4911609 h 6367455"/>
                <a:gd name="connsiteX5467" fmla="*/ 1572094 w 6891715"/>
                <a:gd name="connsiteY5467" fmla="*/ 4904939 h 6367455"/>
                <a:gd name="connsiteX5468" fmla="*/ 1577177 w 6891715"/>
                <a:gd name="connsiteY5468" fmla="*/ 4904939 h 6367455"/>
                <a:gd name="connsiteX5469" fmla="*/ 1579082 w 6891715"/>
                <a:gd name="connsiteY5469" fmla="*/ 4921136 h 6367455"/>
                <a:gd name="connsiteX5470" fmla="*/ 1600683 w 6891715"/>
                <a:gd name="connsiteY5470" fmla="*/ 4948448 h 6367455"/>
                <a:gd name="connsiteX5471" fmla="*/ 1607672 w 6891715"/>
                <a:gd name="connsiteY5471" fmla="*/ 4967186 h 6367455"/>
                <a:gd name="connsiteX5472" fmla="*/ 1616884 w 6891715"/>
                <a:gd name="connsiteY5472" fmla="*/ 4974173 h 6367455"/>
                <a:gd name="connsiteX5473" fmla="*/ 1609895 w 6891715"/>
                <a:gd name="connsiteY5473" fmla="*/ 4964963 h 6367455"/>
                <a:gd name="connsiteX5474" fmla="*/ 1606719 w 6891715"/>
                <a:gd name="connsiteY5474" fmla="*/ 4945908 h 6367455"/>
                <a:gd name="connsiteX5475" fmla="*/ 1598142 w 6891715"/>
                <a:gd name="connsiteY5475" fmla="*/ 4918595 h 6367455"/>
                <a:gd name="connsiteX5476" fmla="*/ 1586706 w 6891715"/>
                <a:gd name="connsiteY5476" fmla="*/ 4902081 h 6367455"/>
                <a:gd name="connsiteX5477" fmla="*/ 1583847 w 6891715"/>
                <a:gd name="connsiteY5477" fmla="*/ 4888425 h 6367455"/>
                <a:gd name="connsiteX5478" fmla="*/ 1561293 w 6891715"/>
                <a:gd name="connsiteY5478" fmla="*/ 4874769 h 6367455"/>
                <a:gd name="connsiteX5479" fmla="*/ 1560340 w 6891715"/>
                <a:gd name="connsiteY5479" fmla="*/ 4864288 h 6367455"/>
                <a:gd name="connsiteX5480" fmla="*/ 1569552 w 6891715"/>
                <a:gd name="connsiteY5480" fmla="*/ 4855714 h 6367455"/>
                <a:gd name="connsiteX5481" fmla="*/ 1574953 w 6891715"/>
                <a:gd name="connsiteY5481" fmla="*/ 4843963 h 6367455"/>
                <a:gd name="connsiteX5482" fmla="*/ 1584483 w 6891715"/>
                <a:gd name="connsiteY5482" fmla="*/ 4838882 h 6367455"/>
                <a:gd name="connsiteX5483" fmla="*/ 1568282 w 6891715"/>
                <a:gd name="connsiteY5483" fmla="*/ 4816651 h 6367455"/>
                <a:gd name="connsiteX5484" fmla="*/ 1556528 w 6891715"/>
                <a:gd name="connsiteY5484" fmla="*/ 4810299 h 6367455"/>
                <a:gd name="connsiteX5485" fmla="*/ 1561929 w 6891715"/>
                <a:gd name="connsiteY5485" fmla="*/ 4800136 h 6367455"/>
                <a:gd name="connsiteX5486" fmla="*/ 1546999 w 6891715"/>
                <a:gd name="connsiteY5486" fmla="*/ 4799184 h 6367455"/>
                <a:gd name="connsiteX5487" fmla="*/ 1503477 w 6891715"/>
                <a:gd name="connsiteY5487" fmla="*/ 4766790 h 6367455"/>
                <a:gd name="connsiteX5488" fmla="*/ 1501253 w 6891715"/>
                <a:gd name="connsiteY5488" fmla="*/ 4758533 h 6367455"/>
                <a:gd name="connsiteX5489" fmla="*/ 1482828 w 6891715"/>
                <a:gd name="connsiteY5489" fmla="*/ 4728998 h 6367455"/>
                <a:gd name="connsiteX5490" fmla="*/ 1470123 w 6891715"/>
                <a:gd name="connsiteY5490" fmla="*/ 4717565 h 6367455"/>
                <a:gd name="connsiteX5491" fmla="*/ 1482512 w 6891715"/>
                <a:gd name="connsiteY5491" fmla="*/ 4692158 h 6367455"/>
                <a:gd name="connsiteX5492" fmla="*/ 1466629 w 6891715"/>
                <a:gd name="connsiteY5492" fmla="*/ 4685806 h 6367455"/>
                <a:gd name="connsiteX5493" fmla="*/ 1479018 w 6891715"/>
                <a:gd name="connsiteY5493" fmla="*/ 4672150 h 6367455"/>
                <a:gd name="connsiteX5494" fmla="*/ 1491724 w 6891715"/>
                <a:gd name="connsiteY5494" fmla="*/ 4676279 h 6367455"/>
                <a:gd name="connsiteX5495" fmla="*/ 1500301 w 6891715"/>
                <a:gd name="connsiteY5495" fmla="*/ 4678502 h 6367455"/>
                <a:gd name="connsiteX5496" fmla="*/ 1494902 w 6891715"/>
                <a:gd name="connsiteY5496" fmla="*/ 4667704 h 6367455"/>
                <a:gd name="connsiteX5497" fmla="*/ 1478064 w 6891715"/>
                <a:gd name="connsiteY5497" fmla="*/ 4658494 h 6367455"/>
                <a:gd name="connsiteX5498" fmla="*/ 1458688 w 6891715"/>
                <a:gd name="connsiteY5498" fmla="*/ 4663893 h 6367455"/>
                <a:gd name="connsiteX5499" fmla="*/ 1434865 w 6891715"/>
                <a:gd name="connsiteY5499" fmla="*/ 4663258 h 6367455"/>
                <a:gd name="connsiteX5500" fmla="*/ 1431053 w 6891715"/>
                <a:gd name="connsiteY5500" fmla="*/ 4648331 h 6367455"/>
                <a:gd name="connsiteX5501" fmla="*/ 1447253 w 6891715"/>
                <a:gd name="connsiteY5501" fmla="*/ 4637851 h 6367455"/>
                <a:gd name="connsiteX5502" fmla="*/ 1430100 w 6891715"/>
                <a:gd name="connsiteY5502" fmla="*/ 4631499 h 6367455"/>
                <a:gd name="connsiteX5503" fmla="*/ 1413264 w 6891715"/>
                <a:gd name="connsiteY5503" fmla="*/ 4620066 h 6367455"/>
                <a:gd name="connsiteX5504" fmla="*/ 1405640 w 6891715"/>
                <a:gd name="connsiteY5504" fmla="*/ 4628641 h 6367455"/>
                <a:gd name="connsiteX5505" fmla="*/ 1402464 w 6891715"/>
                <a:gd name="connsiteY5505" fmla="*/ 4629594 h 6367455"/>
                <a:gd name="connsiteX5506" fmla="*/ 1396110 w 6891715"/>
                <a:gd name="connsiteY5506" fmla="*/ 4616890 h 6367455"/>
                <a:gd name="connsiteX5507" fmla="*/ 1387533 w 6891715"/>
                <a:gd name="connsiteY5507" fmla="*/ 4626735 h 6367455"/>
                <a:gd name="connsiteX5508" fmla="*/ 1376095 w 6891715"/>
                <a:gd name="connsiteY5508" fmla="*/ 4627688 h 6367455"/>
                <a:gd name="connsiteX5509" fmla="*/ 1354811 w 6891715"/>
                <a:gd name="connsiteY5509" fmla="*/ 4600694 h 6367455"/>
                <a:gd name="connsiteX5510" fmla="*/ 1342103 w 6891715"/>
                <a:gd name="connsiteY5510" fmla="*/ 4601646 h 6367455"/>
                <a:gd name="connsiteX5511" fmla="*/ 1327174 w 6891715"/>
                <a:gd name="connsiteY5511" fmla="*/ 4594659 h 6367455"/>
                <a:gd name="connsiteX5512" fmla="*/ 1309068 w 6891715"/>
                <a:gd name="connsiteY5512" fmla="*/ 4591484 h 6367455"/>
                <a:gd name="connsiteX5513" fmla="*/ 1300491 w 6891715"/>
                <a:gd name="connsiteY5513" fmla="*/ 4580051 h 6367455"/>
                <a:gd name="connsiteX5514" fmla="*/ 1287785 w 6891715"/>
                <a:gd name="connsiteY5514" fmla="*/ 4575922 h 6367455"/>
                <a:gd name="connsiteX5515" fmla="*/ 1268726 w 6891715"/>
                <a:gd name="connsiteY5515" fmla="*/ 4589578 h 6367455"/>
                <a:gd name="connsiteX5516" fmla="*/ 1251889 w 6891715"/>
                <a:gd name="connsiteY5516" fmla="*/ 4592119 h 6367455"/>
                <a:gd name="connsiteX5517" fmla="*/ 1247443 w 6891715"/>
                <a:gd name="connsiteY5517" fmla="*/ 4573064 h 6367455"/>
                <a:gd name="connsiteX5518" fmla="*/ 1240136 w 6891715"/>
                <a:gd name="connsiteY5518" fmla="*/ 4568618 h 6367455"/>
                <a:gd name="connsiteX5519" fmla="*/ 1221077 w 6891715"/>
                <a:gd name="connsiteY5519" fmla="*/ 4564807 h 6367455"/>
                <a:gd name="connsiteX5520" fmla="*/ 1217899 w 6891715"/>
                <a:gd name="connsiteY5520" fmla="*/ 4559408 h 6367455"/>
                <a:gd name="connsiteX5521" fmla="*/ 1233465 w 6891715"/>
                <a:gd name="connsiteY5521" fmla="*/ 4552103 h 6367455"/>
                <a:gd name="connsiteX5522" fmla="*/ 1251254 w 6891715"/>
                <a:gd name="connsiteY5522" fmla="*/ 4552103 h 6367455"/>
                <a:gd name="connsiteX5523" fmla="*/ 1257608 w 6891715"/>
                <a:gd name="connsiteY5523" fmla="*/ 4544481 h 6367455"/>
                <a:gd name="connsiteX5524" fmla="*/ 1242994 w 6891715"/>
                <a:gd name="connsiteY5524" fmla="*/ 4534001 h 6367455"/>
                <a:gd name="connsiteX5525" fmla="*/ 1232194 w 6891715"/>
                <a:gd name="connsiteY5525" fmla="*/ 4537177 h 6367455"/>
                <a:gd name="connsiteX5526" fmla="*/ 1225841 w 6891715"/>
                <a:gd name="connsiteY5526" fmla="*/ 4545751 h 6367455"/>
                <a:gd name="connsiteX5527" fmla="*/ 1223618 w 6891715"/>
                <a:gd name="connsiteY5527" fmla="*/ 4521615 h 6367455"/>
                <a:gd name="connsiteX5528" fmla="*/ 1230288 w 6891715"/>
                <a:gd name="connsiteY5528" fmla="*/ 4516534 h 6367455"/>
                <a:gd name="connsiteX5529" fmla="*/ 1236642 w 6891715"/>
                <a:gd name="connsiteY5529" fmla="*/ 4520345 h 6367455"/>
                <a:gd name="connsiteX5530" fmla="*/ 1251254 w 6891715"/>
                <a:gd name="connsiteY5530" fmla="*/ 4524473 h 6367455"/>
                <a:gd name="connsiteX5531" fmla="*/ 1260784 w 6891715"/>
                <a:gd name="connsiteY5531" fmla="*/ 4524473 h 6367455"/>
                <a:gd name="connsiteX5532" fmla="*/ 1246807 w 6891715"/>
                <a:gd name="connsiteY5532" fmla="*/ 4509547 h 6367455"/>
                <a:gd name="connsiteX5533" fmla="*/ 1235053 w 6891715"/>
                <a:gd name="connsiteY5533" fmla="*/ 4512088 h 6367455"/>
                <a:gd name="connsiteX5534" fmla="*/ 1228700 w 6891715"/>
                <a:gd name="connsiteY5534" fmla="*/ 4506689 h 6367455"/>
                <a:gd name="connsiteX5535" fmla="*/ 1219488 w 6891715"/>
                <a:gd name="connsiteY5535" fmla="*/ 4515263 h 6367455"/>
                <a:gd name="connsiteX5536" fmla="*/ 1210911 w 6891715"/>
                <a:gd name="connsiteY5536" fmla="*/ 4511135 h 6367455"/>
                <a:gd name="connsiteX5537" fmla="*/ 1209640 w 6891715"/>
                <a:gd name="connsiteY5537" fmla="*/ 4500972 h 6367455"/>
                <a:gd name="connsiteX5538" fmla="*/ 1215040 w 6891715"/>
                <a:gd name="connsiteY5538" fmla="*/ 4495573 h 6367455"/>
                <a:gd name="connsiteX5539" fmla="*/ 1224570 w 6891715"/>
                <a:gd name="connsiteY5539" fmla="*/ 4486681 h 6367455"/>
                <a:gd name="connsiteX5540" fmla="*/ 1245219 w 6891715"/>
                <a:gd name="connsiteY5540" fmla="*/ 4468578 h 6367455"/>
                <a:gd name="connsiteX5541" fmla="*/ 1268726 w 6891715"/>
                <a:gd name="connsiteY5541" fmla="*/ 4469531 h 6367455"/>
                <a:gd name="connsiteX5542" fmla="*/ 1283656 w 6891715"/>
                <a:gd name="connsiteY5542" fmla="*/ 4465085 h 6367455"/>
                <a:gd name="connsiteX5543" fmla="*/ 1299538 w 6891715"/>
                <a:gd name="connsiteY5543" fmla="*/ 4471437 h 6367455"/>
                <a:gd name="connsiteX5544" fmla="*/ 1299538 w 6891715"/>
                <a:gd name="connsiteY5544" fmla="*/ 4464132 h 6367455"/>
                <a:gd name="connsiteX5545" fmla="*/ 1310974 w 6891715"/>
                <a:gd name="connsiteY5545" fmla="*/ 4460956 h 6367455"/>
                <a:gd name="connsiteX5546" fmla="*/ 1324633 w 6891715"/>
                <a:gd name="connsiteY5546" fmla="*/ 4463815 h 6367455"/>
                <a:gd name="connsiteX5547" fmla="*/ 1327809 w 6891715"/>
                <a:gd name="connsiteY5547" fmla="*/ 4450159 h 6367455"/>
                <a:gd name="connsiteX5548" fmla="*/ 1331938 w 6891715"/>
                <a:gd name="connsiteY5548" fmla="*/ 4442854 h 6367455"/>
                <a:gd name="connsiteX5549" fmla="*/ 1346869 w 6891715"/>
                <a:gd name="connsiteY5549" fmla="*/ 4448888 h 6367455"/>
                <a:gd name="connsiteX5550" fmla="*/ 1379908 w 6891715"/>
                <a:gd name="connsiteY5550" fmla="*/ 4448571 h 6367455"/>
                <a:gd name="connsiteX5551" fmla="*/ 1388485 w 6891715"/>
                <a:gd name="connsiteY5551" fmla="*/ 4460004 h 6367455"/>
                <a:gd name="connsiteX5552" fmla="*/ 1411675 w 6891715"/>
                <a:gd name="connsiteY5552" fmla="*/ 4485093 h 6367455"/>
                <a:gd name="connsiteX5553" fmla="*/ 1430735 w 6891715"/>
                <a:gd name="connsiteY5553" fmla="*/ 4474295 h 6367455"/>
                <a:gd name="connsiteX5554" fmla="*/ 1447570 w 6891715"/>
                <a:gd name="connsiteY5554" fmla="*/ 4466991 h 6367455"/>
                <a:gd name="connsiteX5555" fmla="*/ 1462817 w 6891715"/>
                <a:gd name="connsiteY5555" fmla="*/ 4477471 h 6367455"/>
                <a:gd name="connsiteX5556" fmla="*/ 1481559 w 6891715"/>
                <a:gd name="connsiteY5556" fmla="*/ 4465403 h 6367455"/>
                <a:gd name="connsiteX5557" fmla="*/ 1497442 w 6891715"/>
                <a:gd name="connsiteY5557" fmla="*/ 4462227 h 6367455"/>
                <a:gd name="connsiteX5558" fmla="*/ 1506018 w 6891715"/>
                <a:gd name="connsiteY5558" fmla="*/ 4476836 h 6367455"/>
                <a:gd name="connsiteX5559" fmla="*/ 1522855 w 6891715"/>
                <a:gd name="connsiteY5559" fmla="*/ 4478741 h 6367455"/>
                <a:gd name="connsiteX5560" fmla="*/ 1532386 w 6891715"/>
                <a:gd name="connsiteY5560" fmla="*/ 4480964 h 6367455"/>
                <a:gd name="connsiteX5561" fmla="*/ 1536516 w 6891715"/>
                <a:gd name="connsiteY5561" fmla="*/ 4472389 h 6367455"/>
                <a:gd name="connsiteX5562" fmla="*/ 1529209 w 6891715"/>
                <a:gd name="connsiteY5562" fmla="*/ 4466038 h 6367455"/>
                <a:gd name="connsiteX5563" fmla="*/ 1519361 w 6891715"/>
                <a:gd name="connsiteY5563" fmla="*/ 4448571 h 6367455"/>
                <a:gd name="connsiteX5564" fmla="*/ 1512690 w 6891715"/>
                <a:gd name="connsiteY5564" fmla="*/ 4384101 h 6367455"/>
                <a:gd name="connsiteX5565" fmla="*/ 1511104 w 6891715"/>
                <a:gd name="connsiteY5565" fmla="*/ 4368222 h 6367455"/>
                <a:gd name="connsiteX5566" fmla="*/ 1498395 w 6891715"/>
                <a:gd name="connsiteY5566" fmla="*/ 4357742 h 6367455"/>
                <a:gd name="connsiteX5567" fmla="*/ 1492996 w 6891715"/>
                <a:gd name="connsiteY5567" fmla="*/ 4334875 h 6367455"/>
                <a:gd name="connsiteX5568" fmla="*/ 1478064 w 6891715"/>
                <a:gd name="connsiteY5568" fmla="*/ 4314550 h 6367455"/>
                <a:gd name="connsiteX5569" fmla="*/ 1478064 w 6891715"/>
                <a:gd name="connsiteY5569" fmla="*/ 4307563 h 6367455"/>
                <a:gd name="connsiteX5570" fmla="*/ 1484418 w 6891715"/>
                <a:gd name="connsiteY5570" fmla="*/ 4310422 h 6367455"/>
                <a:gd name="connsiteX5571" fmla="*/ 1497125 w 6891715"/>
                <a:gd name="connsiteY5571" fmla="*/ 4312645 h 6367455"/>
                <a:gd name="connsiteX5572" fmla="*/ 1513961 w 6891715"/>
                <a:gd name="connsiteY5572" fmla="*/ 4325030 h 6367455"/>
                <a:gd name="connsiteX5573" fmla="*/ 1526668 w 6891715"/>
                <a:gd name="connsiteY5573" fmla="*/ 4319631 h 6367455"/>
                <a:gd name="connsiteX5574" fmla="*/ 1545728 w 6891715"/>
                <a:gd name="connsiteY5574" fmla="*/ 4317408 h 6367455"/>
                <a:gd name="connsiteX5575" fmla="*/ 1550175 w 6891715"/>
                <a:gd name="connsiteY5575" fmla="*/ 4328841 h 6367455"/>
                <a:gd name="connsiteX5576" fmla="*/ 1542551 w 6891715"/>
                <a:gd name="connsiteY5576" fmla="*/ 4339322 h 6367455"/>
                <a:gd name="connsiteX5577" fmla="*/ 1555893 w 6891715"/>
                <a:gd name="connsiteY5577" fmla="*/ 4358694 h 6367455"/>
                <a:gd name="connsiteX5578" fmla="*/ 1569552 w 6891715"/>
                <a:gd name="connsiteY5578" fmla="*/ 4364728 h 6367455"/>
                <a:gd name="connsiteX5579" fmla="*/ 1589565 w 6891715"/>
                <a:gd name="connsiteY5579" fmla="*/ 4358377 h 6367455"/>
                <a:gd name="connsiteX5580" fmla="*/ 1610531 w 6891715"/>
                <a:gd name="connsiteY5580" fmla="*/ 4367269 h 6367455"/>
                <a:gd name="connsiteX5581" fmla="*/ 1625460 w 6891715"/>
                <a:gd name="connsiteY5581" fmla="*/ 4369492 h 6367455"/>
                <a:gd name="connsiteX5582" fmla="*/ 1659450 w 6891715"/>
                <a:gd name="connsiteY5582" fmla="*/ 4368222 h 6367455"/>
                <a:gd name="connsiteX5583" fmla="*/ 1677556 w 6891715"/>
                <a:gd name="connsiteY5583" fmla="*/ 4356154 h 6367455"/>
                <a:gd name="connsiteX5584" fmla="*/ 1690898 w 6891715"/>
                <a:gd name="connsiteY5584" fmla="*/ 4346626 h 6367455"/>
                <a:gd name="connsiteX5585" fmla="*/ 1720758 w 6891715"/>
                <a:gd name="connsiteY5585" fmla="*/ 4349484 h 6367455"/>
                <a:gd name="connsiteX5586" fmla="*/ 1694075 w 6891715"/>
                <a:gd name="connsiteY5586" fmla="*/ 4341227 h 6367455"/>
                <a:gd name="connsiteX5587" fmla="*/ 1679463 w 6891715"/>
                <a:gd name="connsiteY5587" fmla="*/ 4339322 h 6367455"/>
                <a:gd name="connsiteX5588" fmla="*/ 1680416 w 6891715"/>
                <a:gd name="connsiteY5588" fmla="*/ 4328841 h 6367455"/>
                <a:gd name="connsiteX5589" fmla="*/ 1688675 w 6891715"/>
                <a:gd name="connsiteY5589" fmla="*/ 4312009 h 6367455"/>
                <a:gd name="connsiteX5590" fmla="*/ 1722347 w 6891715"/>
                <a:gd name="connsiteY5590" fmla="*/ 4291684 h 6367455"/>
                <a:gd name="connsiteX5591" fmla="*/ 1748712 w 6891715"/>
                <a:gd name="connsiteY5591" fmla="*/ 4285015 h 6367455"/>
                <a:gd name="connsiteX5592" fmla="*/ 1771901 w 6891715"/>
                <a:gd name="connsiteY5592" fmla="*/ 4278663 h 6367455"/>
                <a:gd name="connsiteX5593" fmla="*/ 1801444 w 6891715"/>
                <a:gd name="connsiteY5593" fmla="*/ 4257067 h 6367455"/>
                <a:gd name="connsiteX5594" fmla="*/ 1820186 w 6891715"/>
                <a:gd name="connsiteY5594" fmla="*/ 4234836 h 6367455"/>
                <a:gd name="connsiteX5595" fmla="*/ 1828762 w 6891715"/>
                <a:gd name="connsiteY5595" fmla="*/ 4230390 h 6367455"/>
                <a:gd name="connsiteX5596" fmla="*/ 1817962 w 6891715"/>
                <a:gd name="connsiteY5596" fmla="*/ 4222451 h 6367455"/>
                <a:gd name="connsiteX5597" fmla="*/ 1816056 w 6891715"/>
                <a:gd name="connsiteY5597" fmla="*/ 4208477 h 6367455"/>
                <a:gd name="connsiteX5598" fmla="*/ 1820821 w 6891715"/>
                <a:gd name="connsiteY5598" fmla="*/ 4198949 h 6367455"/>
                <a:gd name="connsiteX5599" fmla="*/ 1818280 w 6891715"/>
                <a:gd name="connsiteY5599" fmla="*/ 4157981 h 6367455"/>
                <a:gd name="connsiteX5600" fmla="*/ 1815103 w 6891715"/>
                <a:gd name="connsiteY5600" fmla="*/ 4152582 h 6367455"/>
                <a:gd name="connsiteX5601" fmla="*/ 1832892 w 6891715"/>
                <a:gd name="connsiteY5601" fmla="*/ 4132574 h 6367455"/>
                <a:gd name="connsiteX5602" fmla="*/ 1847822 w 6891715"/>
                <a:gd name="connsiteY5602" fmla="*/ 4124952 h 6367455"/>
                <a:gd name="connsiteX5603" fmla="*/ 1866881 w 6891715"/>
                <a:gd name="connsiteY5603" fmla="*/ 4121459 h 6367455"/>
                <a:gd name="connsiteX5604" fmla="*/ 1901506 w 6891715"/>
                <a:gd name="connsiteY5604" fmla="*/ 4114790 h 6367455"/>
                <a:gd name="connsiteX5605" fmla="*/ 1920566 w 6891715"/>
                <a:gd name="connsiteY5605" fmla="*/ 4111614 h 6367455"/>
                <a:gd name="connsiteX5606" fmla="*/ 1920836 w 6891715"/>
                <a:gd name="connsiteY5606" fmla="*/ 4111854 h 6367455"/>
                <a:gd name="connsiteX5607" fmla="*/ 1949386 w 6891715"/>
                <a:gd name="connsiteY5607" fmla="*/ 4094630 h 6367455"/>
                <a:gd name="connsiteX5608" fmla="*/ 1978517 w 6891715"/>
                <a:gd name="connsiteY5608" fmla="*/ 4070064 h 6367455"/>
                <a:gd name="connsiteX5609" fmla="*/ 1977988 w 6891715"/>
                <a:gd name="connsiteY5609" fmla="*/ 4069704 h 6367455"/>
                <a:gd name="connsiteX5610" fmla="*/ 1995753 w 6891715"/>
                <a:gd name="connsiteY5610" fmla="*/ 4059226 h 6367455"/>
                <a:gd name="connsiteX5611" fmla="*/ 2007174 w 6891715"/>
                <a:gd name="connsiteY5611" fmla="*/ 4057321 h 6367455"/>
                <a:gd name="connsiteX5612" fmla="*/ 2015422 w 6891715"/>
                <a:gd name="connsiteY5612" fmla="*/ 4063036 h 6367455"/>
                <a:gd name="connsiteX5613" fmla="*/ 2018911 w 6891715"/>
                <a:gd name="connsiteY5613" fmla="*/ 4062084 h 6367455"/>
                <a:gd name="connsiteX5614" fmla="*/ 2024622 w 6891715"/>
                <a:gd name="connsiteY5614" fmla="*/ 4061449 h 6367455"/>
                <a:gd name="connsiteX5615" fmla="*/ 2022084 w 6891715"/>
                <a:gd name="connsiteY5615" fmla="*/ 4070339 h 6367455"/>
                <a:gd name="connsiteX5616" fmla="*/ 2031283 w 6891715"/>
                <a:gd name="connsiteY5616" fmla="*/ 4070339 h 6367455"/>
                <a:gd name="connsiteX5617" fmla="*/ 2036676 w 6891715"/>
                <a:gd name="connsiteY5617" fmla="*/ 4065894 h 6367455"/>
                <a:gd name="connsiteX5618" fmla="*/ 2025890 w 6891715"/>
                <a:gd name="connsiteY5618" fmla="*/ 4052876 h 6367455"/>
                <a:gd name="connsiteX5619" fmla="*/ 2022084 w 6891715"/>
                <a:gd name="connsiteY5619" fmla="*/ 4052876 h 6367455"/>
                <a:gd name="connsiteX5620" fmla="*/ 2012567 w 6891715"/>
                <a:gd name="connsiteY5620" fmla="*/ 4055099 h 6367455"/>
                <a:gd name="connsiteX5621" fmla="*/ 2003049 w 6891715"/>
                <a:gd name="connsiteY5621" fmla="*/ 4043351 h 6367455"/>
                <a:gd name="connsiteX5622" fmla="*/ 2004318 w 6891715"/>
                <a:gd name="connsiteY5622" fmla="*/ 4036049 h 6367455"/>
                <a:gd name="connsiteX5623" fmla="*/ 2013518 w 6891715"/>
                <a:gd name="connsiteY5623" fmla="*/ 4031604 h 6367455"/>
                <a:gd name="connsiteX5624" fmla="*/ 2023035 w 6891715"/>
                <a:gd name="connsiteY5624" fmla="*/ 4026206 h 6367455"/>
                <a:gd name="connsiteX5625" fmla="*/ 2023987 w 6891715"/>
                <a:gd name="connsiteY5625" fmla="*/ 4018904 h 6367455"/>
                <a:gd name="connsiteX5626" fmla="*/ 2023035 w 6891715"/>
                <a:gd name="connsiteY5626" fmla="*/ 4009379 h 6367455"/>
                <a:gd name="connsiteX5627" fmla="*/ 2032235 w 6891715"/>
                <a:gd name="connsiteY5627" fmla="*/ 4000806 h 6367455"/>
                <a:gd name="connsiteX5628" fmla="*/ 2048097 w 6891715"/>
                <a:gd name="connsiteY5628" fmla="*/ 3994456 h 6367455"/>
                <a:gd name="connsiteX5629" fmla="*/ 2058566 w 6891715"/>
                <a:gd name="connsiteY5629" fmla="*/ 4003029 h 6367455"/>
                <a:gd name="connsiteX5630" fmla="*/ 2064910 w 6891715"/>
                <a:gd name="connsiteY5630" fmla="*/ 3996679 h 6367455"/>
                <a:gd name="connsiteX5631" fmla="*/ 2067131 w 6891715"/>
                <a:gd name="connsiteY5631" fmla="*/ 3998266 h 6367455"/>
                <a:gd name="connsiteX5632" fmla="*/ 2061421 w 6891715"/>
                <a:gd name="connsiteY5632" fmla="*/ 4005569 h 6367455"/>
                <a:gd name="connsiteX5633" fmla="*/ 2062690 w 6891715"/>
                <a:gd name="connsiteY5633" fmla="*/ 4012554 h 6367455"/>
                <a:gd name="connsiteX5634" fmla="*/ 2060469 w 6891715"/>
                <a:gd name="connsiteY5634" fmla="*/ 4021761 h 6367455"/>
                <a:gd name="connsiteX5635" fmla="*/ 2056028 w 6891715"/>
                <a:gd name="connsiteY5635" fmla="*/ 4024619 h 6367455"/>
                <a:gd name="connsiteX5636" fmla="*/ 2053807 w 6891715"/>
                <a:gd name="connsiteY5636" fmla="*/ 4024619 h 6367455"/>
                <a:gd name="connsiteX5637" fmla="*/ 2046511 w 6891715"/>
                <a:gd name="connsiteY5637" fmla="*/ 4018269 h 6367455"/>
                <a:gd name="connsiteX5638" fmla="*/ 2041752 w 6891715"/>
                <a:gd name="connsiteY5638" fmla="*/ 4003346 h 6367455"/>
                <a:gd name="connsiteX5639" fmla="*/ 2029697 w 6891715"/>
                <a:gd name="connsiteY5639" fmla="*/ 4007474 h 6367455"/>
                <a:gd name="connsiteX5640" fmla="*/ 2026842 w 6891715"/>
                <a:gd name="connsiteY5640" fmla="*/ 4014776 h 6367455"/>
                <a:gd name="connsiteX5641" fmla="*/ 2040166 w 6891715"/>
                <a:gd name="connsiteY5641" fmla="*/ 4024619 h 6367455"/>
                <a:gd name="connsiteX5642" fmla="*/ 2046511 w 6891715"/>
                <a:gd name="connsiteY5642" fmla="*/ 4020491 h 6367455"/>
                <a:gd name="connsiteX5643" fmla="*/ 2041118 w 6891715"/>
                <a:gd name="connsiteY5643" fmla="*/ 4028111 h 6367455"/>
                <a:gd name="connsiteX5644" fmla="*/ 2040483 w 6891715"/>
                <a:gd name="connsiteY5644" fmla="*/ 4035414 h 6367455"/>
                <a:gd name="connsiteX5645" fmla="*/ 2036042 w 6891715"/>
                <a:gd name="connsiteY5645" fmla="*/ 4039859 h 6367455"/>
                <a:gd name="connsiteX5646" fmla="*/ 2037311 w 6891715"/>
                <a:gd name="connsiteY5646" fmla="*/ 4034144 h 6367455"/>
                <a:gd name="connsiteX5647" fmla="*/ 2024939 w 6891715"/>
                <a:gd name="connsiteY5647" fmla="*/ 4027159 h 6367455"/>
                <a:gd name="connsiteX5648" fmla="*/ 2017325 w 6891715"/>
                <a:gd name="connsiteY5648" fmla="*/ 4035414 h 6367455"/>
                <a:gd name="connsiteX5649" fmla="*/ 2033187 w 6891715"/>
                <a:gd name="connsiteY5649" fmla="*/ 4041764 h 6367455"/>
                <a:gd name="connsiteX5650" fmla="*/ 2034139 w 6891715"/>
                <a:gd name="connsiteY5650" fmla="*/ 4049066 h 6367455"/>
                <a:gd name="connsiteX5651" fmla="*/ 2039214 w 6891715"/>
                <a:gd name="connsiteY5651" fmla="*/ 4062084 h 6367455"/>
                <a:gd name="connsiteX5652" fmla="*/ 2042387 w 6891715"/>
                <a:gd name="connsiteY5652" fmla="*/ 4058909 h 6367455"/>
                <a:gd name="connsiteX5653" fmla="*/ 2047780 w 6891715"/>
                <a:gd name="connsiteY5653" fmla="*/ 4059861 h 6367455"/>
                <a:gd name="connsiteX5654" fmla="*/ 2064593 w 6891715"/>
                <a:gd name="connsiteY5654" fmla="*/ 4064941 h 6367455"/>
                <a:gd name="connsiteX5655" fmla="*/ 2067766 w 6891715"/>
                <a:gd name="connsiteY5655" fmla="*/ 4065894 h 6367455"/>
                <a:gd name="connsiteX5656" fmla="*/ 2066497 w 6891715"/>
                <a:gd name="connsiteY5656" fmla="*/ 4055416 h 6367455"/>
                <a:gd name="connsiteX5657" fmla="*/ 2038263 w 6891715"/>
                <a:gd name="connsiteY5657" fmla="*/ 4049384 h 6367455"/>
                <a:gd name="connsiteX5658" fmla="*/ 2042069 w 6891715"/>
                <a:gd name="connsiteY5658" fmla="*/ 4043034 h 6367455"/>
                <a:gd name="connsiteX5659" fmla="*/ 2052538 w 6891715"/>
                <a:gd name="connsiteY5659" fmla="*/ 4043034 h 6367455"/>
                <a:gd name="connsiteX5660" fmla="*/ 2062055 w 6891715"/>
                <a:gd name="connsiteY5660" fmla="*/ 4044939 h 6367455"/>
                <a:gd name="connsiteX5661" fmla="*/ 2063324 w 6891715"/>
                <a:gd name="connsiteY5661" fmla="*/ 4040811 h 6367455"/>
                <a:gd name="connsiteX5662" fmla="*/ 2047462 w 6891715"/>
                <a:gd name="connsiteY5662" fmla="*/ 4038589 h 6367455"/>
                <a:gd name="connsiteX5663" fmla="*/ 2043021 w 6891715"/>
                <a:gd name="connsiteY5663" fmla="*/ 4032239 h 6367455"/>
                <a:gd name="connsiteX5664" fmla="*/ 2050635 w 6891715"/>
                <a:gd name="connsiteY5664" fmla="*/ 4028111 h 6367455"/>
                <a:gd name="connsiteX5665" fmla="*/ 2062055 w 6891715"/>
                <a:gd name="connsiteY5665" fmla="*/ 4031286 h 6367455"/>
                <a:gd name="connsiteX5666" fmla="*/ 2066497 w 6891715"/>
                <a:gd name="connsiteY5666" fmla="*/ 4023984 h 6367455"/>
                <a:gd name="connsiteX5667" fmla="*/ 2076648 w 6891715"/>
                <a:gd name="connsiteY5667" fmla="*/ 4016364 h 6367455"/>
                <a:gd name="connsiteX5668" fmla="*/ 2083945 w 6891715"/>
                <a:gd name="connsiteY5668" fmla="*/ 4016364 h 6367455"/>
                <a:gd name="connsiteX5669" fmla="*/ 2102027 w 6891715"/>
                <a:gd name="connsiteY5669" fmla="*/ 4010649 h 6367455"/>
                <a:gd name="connsiteX5670" fmla="*/ 2114716 w 6891715"/>
                <a:gd name="connsiteY5670" fmla="*/ 4016999 h 6367455"/>
                <a:gd name="connsiteX5671" fmla="*/ 2129627 w 6891715"/>
                <a:gd name="connsiteY5671" fmla="*/ 4011919 h 6367455"/>
                <a:gd name="connsiteX5672" fmla="*/ 2117889 w 6891715"/>
                <a:gd name="connsiteY5672" fmla="*/ 4011919 h 6367455"/>
                <a:gd name="connsiteX5673" fmla="*/ 2126454 w 6891715"/>
                <a:gd name="connsiteY5673" fmla="*/ 4004299 h 6367455"/>
                <a:gd name="connsiteX5674" fmla="*/ 2108372 w 6891715"/>
                <a:gd name="connsiteY5674" fmla="*/ 4009696 h 6367455"/>
                <a:gd name="connsiteX5675" fmla="*/ 2113765 w 6891715"/>
                <a:gd name="connsiteY5675" fmla="*/ 3997949 h 6367455"/>
                <a:gd name="connsiteX5676" fmla="*/ 2103296 w 6891715"/>
                <a:gd name="connsiteY5676" fmla="*/ 4007474 h 6367455"/>
                <a:gd name="connsiteX5677" fmla="*/ 2096951 w 6891715"/>
                <a:gd name="connsiteY5677" fmla="*/ 4010014 h 6367455"/>
                <a:gd name="connsiteX5678" fmla="*/ 2087434 w 6891715"/>
                <a:gd name="connsiteY5678" fmla="*/ 4010014 h 6367455"/>
                <a:gd name="connsiteX5679" fmla="*/ 2076648 w 6891715"/>
                <a:gd name="connsiteY5679" fmla="*/ 4004616 h 6367455"/>
                <a:gd name="connsiteX5680" fmla="*/ 2064910 w 6891715"/>
                <a:gd name="connsiteY5680" fmla="*/ 3996679 h 6367455"/>
                <a:gd name="connsiteX5681" fmla="*/ 2050318 w 6891715"/>
                <a:gd name="connsiteY5681" fmla="*/ 3984931 h 6367455"/>
                <a:gd name="connsiteX5682" fmla="*/ 2061421 w 6891715"/>
                <a:gd name="connsiteY5682" fmla="*/ 3974454 h 6367455"/>
                <a:gd name="connsiteX5683" fmla="*/ 2077600 w 6891715"/>
                <a:gd name="connsiteY5683" fmla="*/ 3987154 h 6367455"/>
                <a:gd name="connsiteX5684" fmla="*/ 2099806 w 6891715"/>
                <a:gd name="connsiteY5684" fmla="*/ 3980486 h 6367455"/>
                <a:gd name="connsiteX5685" fmla="*/ 2076648 w 6891715"/>
                <a:gd name="connsiteY5685" fmla="*/ 3982709 h 6367455"/>
                <a:gd name="connsiteX5686" fmla="*/ 2062690 w 6891715"/>
                <a:gd name="connsiteY5686" fmla="*/ 3969056 h 6367455"/>
                <a:gd name="connsiteX5687" fmla="*/ 2073159 w 6891715"/>
                <a:gd name="connsiteY5687" fmla="*/ 3946831 h 6367455"/>
                <a:gd name="connsiteX5688" fmla="*/ 2103296 w 6891715"/>
                <a:gd name="connsiteY5688" fmla="*/ 3908414 h 6367455"/>
                <a:gd name="connsiteX5689" fmla="*/ 2110275 w 6891715"/>
                <a:gd name="connsiteY5689" fmla="*/ 3875076 h 6367455"/>
                <a:gd name="connsiteX5690" fmla="*/ 2107103 w 6891715"/>
                <a:gd name="connsiteY5690" fmla="*/ 3848406 h 6367455"/>
                <a:gd name="connsiteX5691" fmla="*/ 2114082 w 6891715"/>
                <a:gd name="connsiteY5691" fmla="*/ 3831896 h 6367455"/>
                <a:gd name="connsiteX5692" fmla="*/ 2119475 w 6891715"/>
                <a:gd name="connsiteY5692" fmla="*/ 3819196 h 6367455"/>
                <a:gd name="connsiteX5693" fmla="*/ 2129944 w 6891715"/>
                <a:gd name="connsiteY5693" fmla="*/ 3819196 h 6367455"/>
                <a:gd name="connsiteX5694" fmla="*/ 2131213 w 6891715"/>
                <a:gd name="connsiteY5694" fmla="*/ 3826181 h 6367455"/>
                <a:gd name="connsiteX5695" fmla="*/ 2138509 w 6891715"/>
                <a:gd name="connsiteY5695" fmla="*/ 3828403 h 6367455"/>
                <a:gd name="connsiteX5696" fmla="*/ 2151199 w 6891715"/>
                <a:gd name="connsiteY5696" fmla="*/ 3823958 h 6367455"/>
                <a:gd name="connsiteX5697" fmla="*/ 2153419 w 6891715"/>
                <a:gd name="connsiteY5697" fmla="*/ 3831578 h 6367455"/>
                <a:gd name="connsiteX5698" fmla="*/ 2155640 w 6891715"/>
                <a:gd name="connsiteY5698" fmla="*/ 3837293 h 6367455"/>
                <a:gd name="connsiteX5699" fmla="*/ 2171502 w 6891715"/>
                <a:gd name="connsiteY5699" fmla="*/ 3844913 h 6367455"/>
                <a:gd name="connsiteX5700" fmla="*/ 2166426 w 6891715"/>
                <a:gd name="connsiteY5700" fmla="*/ 3860789 h 6367455"/>
                <a:gd name="connsiteX5701" fmla="*/ 2156909 w 6891715"/>
                <a:gd name="connsiteY5701" fmla="*/ 3861741 h 6367455"/>
                <a:gd name="connsiteX5702" fmla="*/ 2146440 w 6891715"/>
                <a:gd name="connsiteY5702" fmla="*/ 3874441 h 6367455"/>
                <a:gd name="connsiteX5703" fmla="*/ 2156909 w 6891715"/>
                <a:gd name="connsiteY5703" fmla="*/ 3884284 h 6367455"/>
                <a:gd name="connsiteX5704" fmla="*/ 2154688 w 6891715"/>
                <a:gd name="connsiteY5704" fmla="*/ 3892221 h 6367455"/>
                <a:gd name="connsiteX5705" fmla="*/ 2159447 w 6891715"/>
                <a:gd name="connsiteY5705" fmla="*/ 3901746 h 6367455"/>
                <a:gd name="connsiteX5706" fmla="*/ 2178481 w 6891715"/>
                <a:gd name="connsiteY5706" fmla="*/ 3913176 h 6367455"/>
                <a:gd name="connsiteX5707" fmla="*/ 2196563 w 6891715"/>
                <a:gd name="connsiteY5707" fmla="*/ 3910954 h 6367455"/>
                <a:gd name="connsiteX5708" fmla="*/ 2208935 w 6891715"/>
                <a:gd name="connsiteY5708" fmla="*/ 3887776 h 6367455"/>
                <a:gd name="connsiteX5709" fmla="*/ 2194343 w 6891715"/>
                <a:gd name="connsiteY5709" fmla="*/ 3907779 h 6367455"/>
                <a:gd name="connsiteX5710" fmla="*/ 2185777 w 6891715"/>
                <a:gd name="connsiteY5710" fmla="*/ 3910954 h 6367455"/>
                <a:gd name="connsiteX5711" fmla="*/ 2174357 w 6891715"/>
                <a:gd name="connsiteY5711" fmla="*/ 3909366 h 6367455"/>
                <a:gd name="connsiteX5712" fmla="*/ 2168329 w 6891715"/>
                <a:gd name="connsiteY5712" fmla="*/ 3904921 h 6367455"/>
                <a:gd name="connsiteX5713" fmla="*/ 2162302 w 6891715"/>
                <a:gd name="connsiteY5713" fmla="*/ 3892221 h 6367455"/>
                <a:gd name="connsiteX5714" fmla="*/ 2178164 w 6891715"/>
                <a:gd name="connsiteY5714" fmla="*/ 3889046 h 6367455"/>
                <a:gd name="connsiteX5715" fmla="*/ 2184508 w 6891715"/>
                <a:gd name="connsiteY5715" fmla="*/ 3884919 h 6367455"/>
                <a:gd name="connsiteX5716" fmla="*/ 2193074 w 6891715"/>
                <a:gd name="connsiteY5716" fmla="*/ 3879521 h 6367455"/>
                <a:gd name="connsiteX5717" fmla="*/ 2208935 w 6891715"/>
                <a:gd name="connsiteY5717" fmla="*/ 3885871 h 6367455"/>
                <a:gd name="connsiteX5718" fmla="*/ 2205763 w 6891715"/>
                <a:gd name="connsiteY5718" fmla="*/ 3876981 h 6367455"/>
                <a:gd name="connsiteX5719" fmla="*/ 2213694 w 6891715"/>
                <a:gd name="connsiteY5719" fmla="*/ 3872854 h 6367455"/>
                <a:gd name="connsiteX5720" fmla="*/ 2202591 w 6891715"/>
                <a:gd name="connsiteY5720" fmla="*/ 3875394 h 6367455"/>
                <a:gd name="connsiteX5721" fmla="*/ 2194025 w 6891715"/>
                <a:gd name="connsiteY5721" fmla="*/ 3875394 h 6367455"/>
                <a:gd name="connsiteX5722" fmla="*/ 2187681 w 6891715"/>
                <a:gd name="connsiteY5722" fmla="*/ 3869044 h 6367455"/>
                <a:gd name="connsiteX5723" fmla="*/ 2189584 w 6891715"/>
                <a:gd name="connsiteY5723" fmla="*/ 3859519 h 6367455"/>
                <a:gd name="connsiteX5724" fmla="*/ 2196880 w 6891715"/>
                <a:gd name="connsiteY5724" fmla="*/ 3840151 h 6367455"/>
                <a:gd name="connsiteX5725" fmla="*/ 2209570 w 6891715"/>
                <a:gd name="connsiteY5725" fmla="*/ 3839198 h 6367455"/>
                <a:gd name="connsiteX5726" fmla="*/ 2202273 w 6891715"/>
                <a:gd name="connsiteY5726" fmla="*/ 3836023 h 6367455"/>
                <a:gd name="connsiteX5727" fmla="*/ 2181970 w 6891715"/>
                <a:gd name="connsiteY5727" fmla="*/ 3834118 h 6367455"/>
                <a:gd name="connsiteX5728" fmla="*/ 2175626 w 6891715"/>
                <a:gd name="connsiteY5728" fmla="*/ 3829038 h 6367455"/>
                <a:gd name="connsiteX5729" fmla="*/ 2178798 w 6891715"/>
                <a:gd name="connsiteY5729" fmla="*/ 3825863 h 6367455"/>
                <a:gd name="connsiteX5730" fmla="*/ 2182605 w 6891715"/>
                <a:gd name="connsiteY5730" fmla="*/ 3803638 h 6367455"/>
                <a:gd name="connsiteX5731" fmla="*/ 2194977 w 6891715"/>
                <a:gd name="connsiteY5731" fmla="*/ 3774111 h 6367455"/>
                <a:gd name="connsiteX5732" fmla="*/ 2216866 w 6891715"/>
                <a:gd name="connsiteY5732" fmla="*/ 3757918 h 6367455"/>
                <a:gd name="connsiteX5733" fmla="*/ 2247638 w 6891715"/>
                <a:gd name="connsiteY5733" fmla="*/ 3753473 h 6367455"/>
                <a:gd name="connsiteX5734" fmla="*/ 2265721 w 6891715"/>
                <a:gd name="connsiteY5734" fmla="*/ 3754426 h 6367455"/>
                <a:gd name="connsiteX5735" fmla="*/ 2278410 w 6891715"/>
                <a:gd name="connsiteY5735" fmla="*/ 3745853 h 6367455"/>
                <a:gd name="connsiteX5736" fmla="*/ 2300299 w 6891715"/>
                <a:gd name="connsiteY5736" fmla="*/ 3741726 h 6367455"/>
                <a:gd name="connsiteX5737" fmla="*/ 2314258 w 6891715"/>
                <a:gd name="connsiteY5737" fmla="*/ 3744266 h 6367455"/>
                <a:gd name="connsiteX5738" fmla="*/ 2323775 w 6891715"/>
                <a:gd name="connsiteY5738" fmla="*/ 3755061 h 6367455"/>
                <a:gd name="connsiteX5739" fmla="*/ 2335830 w 6891715"/>
                <a:gd name="connsiteY5739" fmla="*/ 3763316 h 6367455"/>
                <a:gd name="connsiteX5740" fmla="*/ 2350422 w 6891715"/>
                <a:gd name="connsiteY5740" fmla="*/ 3764268 h 6367455"/>
                <a:gd name="connsiteX5741" fmla="*/ 2346298 w 6891715"/>
                <a:gd name="connsiteY5741" fmla="*/ 3768396 h 6367455"/>
                <a:gd name="connsiteX5742" fmla="*/ 2350740 w 6891715"/>
                <a:gd name="connsiteY5742" fmla="*/ 3776016 h 6367455"/>
                <a:gd name="connsiteX5743" fmla="*/ 2358988 w 6891715"/>
                <a:gd name="connsiteY5743" fmla="*/ 3777603 h 6367455"/>
                <a:gd name="connsiteX5744" fmla="*/ 2356026 w 6891715"/>
                <a:gd name="connsiteY5744" fmla="*/ 3787144 h 6367455"/>
                <a:gd name="connsiteX5745" fmla="*/ 2357058 w 6891715"/>
                <a:gd name="connsiteY5745" fmla="*/ 3787213 h 6367455"/>
                <a:gd name="connsiteX5746" fmla="*/ 2359897 w 6891715"/>
                <a:gd name="connsiteY5746" fmla="*/ 3778078 h 6367455"/>
                <a:gd name="connsiteX5747" fmla="*/ 2359579 w 6891715"/>
                <a:gd name="connsiteY5747" fmla="*/ 3767923 h 6367455"/>
                <a:gd name="connsiteX5748" fmla="*/ 2364975 w 6891715"/>
                <a:gd name="connsiteY5748" fmla="*/ 3761577 h 6367455"/>
                <a:gd name="connsiteX5749" fmla="*/ 2373544 w 6891715"/>
                <a:gd name="connsiteY5749" fmla="*/ 3762211 h 6367455"/>
                <a:gd name="connsiteX5750" fmla="*/ 2381796 w 6891715"/>
                <a:gd name="connsiteY5750" fmla="*/ 3769510 h 6367455"/>
                <a:gd name="connsiteX5751" fmla="*/ 2390683 w 6891715"/>
                <a:gd name="connsiteY5751" fmla="*/ 3780299 h 6367455"/>
                <a:gd name="connsiteX5752" fmla="*/ 2383066 w 6891715"/>
                <a:gd name="connsiteY5752" fmla="*/ 3765384 h 6367455"/>
                <a:gd name="connsiteX5753" fmla="*/ 2374496 w 6891715"/>
                <a:gd name="connsiteY5753" fmla="*/ 3750787 h 6367455"/>
                <a:gd name="connsiteX5754" fmla="*/ 2361801 w 6891715"/>
                <a:gd name="connsiteY5754" fmla="*/ 3752057 h 6367455"/>
                <a:gd name="connsiteX5755" fmla="*/ 2347836 w 6891715"/>
                <a:gd name="connsiteY5755" fmla="*/ 3753961 h 6367455"/>
                <a:gd name="connsiteX5756" fmla="*/ 2338315 w 6891715"/>
                <a:gd name="connsiteY5756" fmla="*/ 3752374 h 6367455"/>
                <a:gd name="connsiteX5757" fmla="*/ 2337363 w 6891715"/>
                <a:gd name="connsiteY5757" fmla="*/ 3735239 h 6367455"/>
                <a:gd name="connsiteX5758" fmla="*/ 2344662 w 6891715"/>
                <a:gd name="connsiteY5758" fmla="*/ 3727940 h 6367455"/>
                <a:gd name="connsiteX5759" fmla="*/ 2352279 w 6891715"/>
                <a:gd name="connsiteY5759" fmla="*/ 3730161 h 6367455"/>
                <a:gd name="connsiteX5760" fmla="*/ 2349740 w 6891715"/>
                <a:gd name="connsiteY5760" fmla="*/ 3721593 h 6367455"/>
                <a:gd name="connsiteX5761" fmla="*/ 2365610 w 6891715"/>
                <a:gd name="connsiteY5761" fmla="*/ 3702554 h 6367455"/>
                <a:gd name="connsiteX5762" fmla="*/ 2440512 w 6891715"/>
                <a:gd name="connsiteY5762" fmla="*/ 3699698 h 6367455"/>
                <a:gd name="connsiteX5763" fmla="*/ 2436386 w 6891715"/>
                <a:gd name="connsiteY5763" fmla="*/ 3709218 h 6367455"/>
                <a:gd name="connsiteX5764" fmla="*/ 2444321 w 6891715"/>
                <a:gd name="connsiteY5764" fmla="*/ 3743806 h 6367455"/>
                <a:gd name="connsiteX5765" fmla="*/ 2460190 w 6891715"/>
                <a:gd name="connsiteY5765" fmla="*/ 3745710 h 6367455"/>
                <a:gd name="connsiteX5766" fmla="*/ 2466537 w 6891715"/>
                <a:gd name="connsiteY5766" fmla="*/ 3736508 h 6367455"/>
                <a:gd name="connsiteX5767" fmla="*/ 2452572 w 6891715"/>
                <a:gd name="connsiteY5767" fmla="*/ 3724767 h 6367455"/>
                <a:gd name="connsiteX5768" fmla="*/ 2453525 w 6891715"/>
                <a:gd name="connsiteY5768" fmla="*/ 3717468 h 6367455"/>
                <a:gd name="connsiteX5769" fmla="*/ 2470346 w 6891715"/>
                <a:gd name="connsiteY5769" fmla="*/ 3721593 h 6367455"/>
                <a:gd name="connsiteX5770" fmla="*/ 2480185 w 6891715"/>
                <a:gd name="connsiteY5770" fmla="*/ 3738094 h 6367455"/>
                <a:gd name="connsiteX5771" fmla="*/ 2479233 w 6891715"/>
                <a:gd name="connsiteY5771" fmla="*/ 3745710 h 6367455"/>
                <a:gd name="connsiteX5772" fmla="*/ 2487802 w 6891715"/>
                <a:gd name="connsiteY5772" fmla="*/ 3738094 h 6367455"/>
                <a:gd name="connsiteX5773" fmla="*/ 2478915 w 6891715"/>
                <a:gd name="connsiteY5773" fmla="*/ 3729844 h 6367455"/>
                <a:gd name="connsiteX5774" fmla="*/ 2472568 w 6891715"/>
                <a:gd name="connsiteY5774" fmla="*/ 3708900 h 6367455"/>
                <a:gd name="connsiteX5775" fmla="*/ 2476376 w 6891715"/>
                <a:gd name="connsiteY5775" fmla="*/ 3689861 h 6367455"/>
                <a:gd name="connsiteX5776" fmla="*/ 2492245 w 6891715"/>
                <a:gd name="connsiteY5776" fmla="*/ 3674947 h 6367455"/>
                <a:gd name="connsiteX5777" fmla="*/ 2527157 w 6891715"/>
                <a:gd name="connsiteY5777" fmla="*/ 3678754 h 6367455"/>
                <a:gd name="connsiteX5778" fmla="*/ 2553818 w 6891715"/>
                <a:gd name="connsiteY5778" fmla="*/ 3681610 h 6367455"/>
                <a:gd name="connsiteX5779" fmla="*/ 2572861 w 6891715"/>
                <a:gd name="connsiteY5779" fmla="*/ 3699698 h 6367455"/>
                <a:gd name="connsiteX5780" fmla="*/ 2597299 w 6891715"/>
                <a:gd name="connsiteY5780" fmla="*/ 3730161 h 6367455"/>
                <a:gd name="connsiteX5781" fmla="*/ 2620785 w 6891715"/>
                <a:gd name="connsiteY5781" fmla="*/ 3733017 h 6367455"/>
                <a:gd name="connsiteX5782" fmla="*/ 2598251 w 6891715"/>
                <a:gd name="connsiteY5782" fmla="*/ 3722228 h 6367455"/>
                <a:gd name="connsiteX5783" fmla="*/ 2585873 w 6891715"/>
                <a:gd name="connsiteY5783" fmla="*/ 3712391 h 6367455"/>
                <a:gd name="connsiteX5784" fmla="*/ 2585556 w 6891715"/>
                <a:gd name="connsiteY5784" fmla="*/ 3696207 h 6367455"/>
                <a:gd name="connsiteX5785" fmla="*/ 2573495 w 6891715"/>
                <a:gd name="connsiteY5785" fmla="*/ 3681610 h 6367455"/>
                <a:gd name="connsiteX5786" fmla="*/ 2558896 w 6891715"/>
                <a:gd name="connsiteY5786" fmla="*/ 3676216 h 6367455"/>
                <a:gd name="connsiteX5787" fmla="*/ 2536362 w 6891715"/>
                <a:gd name="connsiteY5787" fmla="*/ 3671456 h 6367455"/>
                <a:gd name="connsiteX5788" fmla="*/ 2510971 w 6891715"/>
                <a:gd name="connsiteY5788" fmla="*/ 3660032 h 6367455"/>
                <a:gd name="connsiteX5789" fmla="*/ 2511923 w 6891715"/>
                <a:gd name="connsiteY5789" fmla="*/ 3646387 h 6367455"/>
                <a:gd name="connsiteX5790" fmla="*/ 2514145 w 6891715"/>
                <a:gd name="connsiteY5790" fmla="*/ 3643214 h 6367455"/>
                <a:gd name="connsiteX5791" fmla="*/ 2525888 w 6891715"/>
                <a:gd name="connsiteY5791" fmla="*/ 3649560 h 6367455"/>
                <a:gd name="connsiteX5792" fmla="*/ 2529062 w 6891715"/>
                <a:gd name="connsiteY5792" fmla="*/ 3643214 h 6367455"/>
                <a:gd name="connsiteX5793" fmla="*/ 2531283 w 6891715"/>
                <a:gd name="connsiteY5793" fmla="*/ 3637819 h 6367455"/>
                <a:gd name="connsiteX5794" fmla="*/ 2508749 w 6891715"/>
                <a:gd name="connsiteY5794" fmla="*/ 3625444 h 6367455"/>
                <a:gd name="connsiteX5795" fmla="*/ 2505258 w 6891715"/>
                <a:gd name="connsiteY5795" fmla="*/ 3612751 h 6367455"/>
                <a:gd name="connsiteX5796" fmla="*/ 2520175 w 6891715"/>
                <a:gd name="connsiteY5796" fmla="*/ 3598788 h 6367455"/>
                <a:gd name="connsiteX5797" fmla="*/ 2511606 w 6891715"/>
                <a:gd name="connsiteY5797" fmla="*/ 3590538 h 6367455"/>
                <a:gd name="connsiteX5798" fmla="*/ 2508432 w 6891715"/>
                <a:gd name="connsiteY5798" fmla="*/ 3597836 h 6367455"/>
                <a:gd name="connsiteX5799" fmla="*/ 2497006 w 6891715"/>
                <a:gd name="connsiteY5799" fmla="*/ 3601010 h 6367455"/>
                <a:gd name="connsiteX5800" fmla="*/ 2493832 w 6891715"/>
                <a:gd name="connsiteY5800" fmla="*/ 3589586 h 6367455"/>
                <a:gd name="connsiteX5801" fmla="*/ 2500815 w 6891715"/>
                <a:gd name="connsiteY5801" fmla="*/ 3580066 h 6367455"/>
                <a:gd name="connsiteX5802" fmla="*/ 2511288 w 6891715"/>
                <a:gd name="connsiteY5802" fmla="*/ 3576893 h 6367455"/>
                <a:gd name="connsiteX5803" fmla="*/ 2523031 w 6891715"/>
                <a:gd name="connsiteY5803" fmla="*/ 3577527 h 6367455"/>
                <a:gd name="connsiteX5804" fmla="*/ 2529379 w 6891715"/>
                <a:gd name="connsiteY5804" fmla="*/ 3564834 h 6367455"/>
                <a:gd name="connsiteX5805" fmla="*/ 2518906 w 6891715"/>
                <a:gd name="connsiteY5805" fmla="*/ 3556901 h 6367455"/>
                <a:gd name="connsiteX5806" fmla="*/ 2506845 w 6891715"/>
                <a:gd name="connsiteY5806" fmla="*/ 3545160 h 6367455"/>
                <a:gd name="connsiteX5807" fmla="*/ 2505575 w 6891715"/>
                <a:gd name="connsiteY5807" fmla="*/ 3535958 h 6367455"/>
                <a:gd name="connsiteX5808" fmla="*/ 2500497 w 6891715"/>
                <a:gd name="connsiteY5808" fmla="*/ 3524217 h 6367455"/>
                <a:gd name="connsiteX5809" fmla="*/ 2492880 w 6891715"/>
                <a:gd name="connsiteY5809" fmla="*/ 3516918 h 6367455"/>
                <a:gd name="connsiteX5810" fmla="*/ 2480185 w 6891715"/>
                <a:gd name="connsiteY5810" fmla="*/ 3519457 h 6367455"/>
                <a:gd name="connsiteX5811" fmla="*/ 2466537 w 6891715"/>
                <a:gd name="connsiteY5811" fmla="*/ 3513110 h 6367455"/>
                <a:gd name="connsiteX5812" fmla="*/ 2464316 w 6891715"/>
                <a:gd name="connsiteY5812" fmla="*/ 3524534 h 6367455"/>
                <a:gd name="connsiteX5813" fmla="*/ 2462094 w 6891715"/>
                <a:gd name="connsiteY5813" fmla="*/ 3527707 h 6367455"/>
                <a:gd name="connsiteX5814" fmla="*/ 2458920 w 6891715"/>
                <a:gd name="connsiteY5814" fmla="*/ 3516283 h 6367455"/>
                <a:gd name="connsiteX5815" fmla="*/ 2458920 w 6891715"/>
                <a:gd name="connsiteY5815" fmla="*/ 3499148 h 6367455"/>
                <a:gd name="connsiteX5816" fmla="*/ 2463046 w 6891715"/>
                <a:gd name="connsiteY5816" fmla="*/ 3484551 h 6367455"/>
                <a:gd name="connsiteX5817" fmla="*/ 2469394 w 6891715"/>
                <a:gd name="connsiteY5817" fmla="*/ 3486455 h 6367455"/>
                <a:gd name="connsiteX5818" fmla="*/ 2469394 w 6891715"/>
                <a:gd name="connsiteY5818" fmla="*/ 3493753 h 6367455"/>
                <a:gd name="connsiteX5819" fmla="*/ 2471615 w 6891715"/>
                <a:gd name="connsiteY5819" fmla="*/ 3505494 h 6367455"/>
                <a:gd name="connsiteX5820" fmla="*/ 2482406 w 6891715"/>
                <a:gd name="connsiteY5820" fmla="*/ 3516283 h 6367455"/>
                <a:gd name="connsiteX5821" fmla="*/ 2489706 w 6891715"/>
                <a:gd name="connsiteY5821" fmla="*/ 3512476 h 6367455"/>
                <a:gd name="connsiteX5822" fmla="*/ 2501882 w 6891715"/>
                <a:gd name="connsiteY5822" fmla="*/ 3508519 h 6367455"/>
                <a:gd name="connsiteX5823" fmla="*/ 2502823 w 6891715"/>
                <a:gd name="connsiteY5823" fmla="*/ 3499157 h 6367455"/>
                <a:gd name="connsiteX5824" fmla="*/ 2495167 w 6891715"/>
                <a:gd name="connsiteY5824" fmla="*/ 3475027 h 6367455"/>
                <a:gd name="connsiteX5825" fmla="*/ 2497081 w 6891715"/>
                <a:gd name="connsiteY5825" fmla="*/ 3463279 h 6367455"/>
                <a:gd name="connsiteX5826" fmla="*/ 2493891 w 6891715"/>
                <a:gd name="connsiteY5826" fmla="*/ 3442642 h 6367455"/>
                <a:gd name="connsiteX5827" fmla="*/ 2491339 w 6891715"/>
                <a:gd name="connsiteY5827" fmla="*/ 3419147 h 6367455"/>
                <a:gd name="connsiteX5828" fmla="*/ 2484002 w 6891715"/>
                <a:gd name="connsiteY5828" fmla="*/ 3408034 h 6367455"/>
                <a:gd name="connsiteX5829" fmla="*/ 2470923 w 6891715"/>
                <a:gd name="connsiteY5829" fmla="*/ 3409939 h 6367455"/>
                <a:gd name="connsiteX5830" fmla="*/ 2464543 w 6891715"/>
                <a:gd name="connsiteY5830" fmla="*/ 3399462 h 6367455"/>
                <a:gd name="connsiteX5831" fmla="*/ 2464543 w 6891715"/>
                <a:gd name="connsiteY5831" fmla="*/ 3381682 h 6367455"/>
                <a:gd name="connsiteX5832" fmla="*/ 2453059 w 6891715"/>
                <a:gd name="connsiteY5832" fmla="*/ 3384857 h 6367455"/>
                <a:gd name="connsiteX5833" fmla="*/ 2457206 w 6891715"/>
                <a:gd name="connsiteY5833" fmla="*/ 3396604 h 6367455"/>
                <a:gd name="connsiteX5834" fmla="*/ 2447636 w 6891715"/>
                <a:gd name="connsiteY5834" fmla="*/ 3398827 h 6367455"/>
                <a:gd name="connsiteX5835" fmla="*/ 2433600 w 6891715"/>
                <a:gd name="connsiteY5835" fmla="*/ 3383904 h 6367455"/>
                <a:gd name="connsiteX5836" fmla="*/ 2437109 w 6891715"/>
                <a:gd name="connsiteY5836" fmla="*/ 3371523 h 6367455"/>
                <a:gd name="connsiteX5837" fmla="*/ 2438385 w 6891715"/>
                <a:gd name="connsiteY5837" fmla="*/ 3324850 h 6367455"/>
                <a:gd name="connsiteX5838" fmla="*/ 2441575 w 6891715"/>
                <a:gd name="connsiteY5838" fmla="*/ 3324850 h 6367455"/>
                <a:gd name="connsiteX5839" fmla="*/ 2439661 w 6891715"/>
                <a:gd name="connsiteY5839" fmla="*/ 3347075 h 6367455"/>
                <a:gd name="connsiteX5840" fmla="*/ 2450507 w 6891715"/>
                <a:gd name="connsiteY5840" fmla="*/ 3352472 h 6367455"/>
                <a:gd name="connsiteX5841" fmla="*/ 2456887 w 6891715"/>
                <a:gd name="connsiteY5841" fmla="*/ 3340725 h 6367455"/>
                <a:gd name="connsiteX5842" fmla="*/ 2455292 w 6891715"/>
                <a:gd name="connsiteY5842" fmla="*/ 3322627 h 6367455"/>
                <a:gd name="connsiteX5843" fmla="*/ 2450188 w 6891715"/>
                <a:gd name="connsiteY5843" fmla="*/ 3306117 h 6367455"/>
                <a:gd name="connsiteX5844" fmla="*/ 2440618 w 6891715"/>
                <a:gd name="connsiteY5844" fmla="*/ 3309292 h 6367455"/>
                <a:gd name="connsiteX5845" fmla="*/ 2439023 w 6891715"/>
                <a:gd name="connsiteY5845" fmla="*/ 3261667 h 6367455"/>
                <a:gd name="connsiteX5846" fmla="*/ 2444446 w 6891715"/>
                <a:gd name="connsiteY5846" fmla="*/ 3273097 h 6367455"/>
                <a:gd name="connsiteX5847" fmla="*/ 2445403 w 6891715"/>
                <a:gd name="connsiteY5847" fmla="*/ 3257540 h 6367455"/>
                <a:gd name="connsiteX5848" fmla="*/ 2440937 w 6891715"/>
                <a:gd name="connsiteY5848" fmla="*/ 3252143 h 6367455"/>
                <a:gd name="connsiteX5849" fmla="*/ 2436471 w 6891715"/>
                <a:gd name="connsiteY5849" fmla="*/ 3223884 h 6367455"/>
                <a:gd name="connsiteX5850" fmla="*/ 2445722 w 6891715"/>
                <a:gd name="connsiteY5850" fmla="*/ 3200706 h 6367455"/>
                <a:gd name="connsiteX5851" fmla="*/ 2451145 w 6891715"/>
                <a:gd name="connsiteY5851" fmla="*/ 3205469 h 6367455"/>
                <a:gd name="connsiteX5852" fmla="*/ 2451145 w 6891715"/>
                <a:gd name="connsiteY5852" fmla="*/ 3214042 h 6367455"/>
                <a:gd name="connsiteX5853" fmla="*/ 2462310 w 6891715"/>
                <a:gd name="connsiteY5853" fmla="*/ 3226742 h 6367455"/>
                <a:gd name="connsiteX5854" fmla="*/ 2471880 w 6891715"/>
                <a:gd name="connsiteY5854" fmla="*/ 3225789 h 6367455"/>
                <a:gd name="connsiteX5855" fmla="*/ 2486235 w 6891715"/>
                <a:gd name="connsiteY5855" fmla="*/ 3229599 h 6367455"/>
                <a:gd name="connsiteX5856" fmla="*/ 2495167 w 6891715"/>
                <a:gd name="connsiteY5856" fmla="*/ 3247697 h 6367455"/>
                <a:gd name="connsiteX5857" fmla="*/ 2495805 w 6891715"/>
                <a:gd name="connsiteY5857" fmla="*/ 3230552 h 6367455"/>
                <a:gd name="connsiteX5858" fmla="*/ 2503461 w 6891715"/>
                <a:gd name="connsiteY5858" fmla="*/ 3227377 h 6367455"/>
                <a:gd name="connsiteX5859" fmla="*/ 2498038 w 6891715"/>
                <a:gd name="connsiteY5859" fmla="*/ 3224202 h 6367455"/>
                <a:gd name="connsiteX5860" fmla="*/ 2497081 w 6891715"/>
                <a:gd name="connsiteY5860" fmla="*/ 3209597 h 6367455"/>
                <a:gd name="connsiteX5861" fmla="*/ 2510479 w 6891715"/>
                <a:gd name="connsiteY5861" fmla="*/ 3195626 h 6367455"/>
                <a:gd name="connsiteX5862" fmla="*/ 2524515 w 6891715"/>
                <a:gd name="connsiteY5862" fmla="*/ 3189277 h 6367455"/>
                <a:gd name="connsiteX5863" fmla="*/ 2530895 w 6891715"/>
                <a:gd name="connsiteY5863" fmla="*/ 3199754 h 6367455"/>
                <a:gd name="connsiteX5864" fmla="*/ 2531214 w 6891715"/>
                <a:gd name="connsiteY5864" fmla="*/ 3216582 h 6367455"/>
                <a:gd name="connsiteX5865" fmla="*/ 2549397 w 6891715"/>
                <a:gd name="connsiteY5865" fmla="*/ 3227059 h 6367455"/>
                <a:gd name="connsiteX5866" fmla="*/ 2554182 w 6891715"/>
                <a:gd name="connsiteY5866" fmla="*/ 3207056 h 6367455"/>
                <a:gd name="connsiteX5867" fmla="*/ 2545569 w 6891715"/>
                <a:gd name="connsiteY5867" fmla="*/ 3199436 h 6367455"/>
                <a:gd name="connsiteX5868" fmla="*/ 2539189 w 6891715"/>
                <a:gd name="connsiteY5868" fmla="*/ 3199436 h 6367455"/>
                <a:gd name="connsiteX5869" fmla="*/ 2544612 w 6891715"/>
                <a:gd name="connsiteY5869" fmla="*/ 3188959 h 6367455"/>
                <a:gd name="connsiteX5870" fmla="*/ 2540465 w 6891715"/>
                <a:gd name="connsiteY5870" fmla="*/ 3176577 h 6367455"/>
                <a:gd name="connsiteX5871" fmla="*/ 2545250 w 6891715"/>
                <a:gd name="connsiteY5871" fmla="*/ 3157527 h 6367455"/>
                <a:gd name="connsiteX5872" fmla="*/ 2561200 w 6891715"/>
                <a:gd name="connsiteY5872" fmla="*/ 3153082 h 6367455"/>
                <a:gd name="connsiteX5873" fmla="*/ 2580659 w 6891715"/>
                <a:gd name="connsiteY5873" fmla="*/ 3158162 h 6367455"/>
                <a:gd name="connsiteX5874" fmla="*/ 2591824 w 6891715"/>
                <a:gd name="connsiteY5874" fmla="*/ 3147684 h 6367455"/>
                <a:gd name="connsiteX5875" fmla="*/ 2614474 w 6891715"/>
                <a:gd name="connsiteY5875" fmla="*/ 3143239 h 6367455"/>
                <a:gd name="connsiteX5876" fmla="*/ 2634571 w 6891715"/>
                <a:gd name="connsiteY5876" fmla="*/ 3153399 h 6367455"/>
                <a:gd name="connsiteX5877" fmla="*/ 2636804 w 6891715"/>
                <a:gd name="connsiteY5877" fmla="*/ 3161972 h 6367455"/>
                <a:gd name="connsiteX5878" fmla="*/ 2637123 w 6891715"/>
                <a:gd name="connsiteY5878" fmla="*/ 3186102 h 6367455"/>
                <a:gd name="connsiteX5879" fmla="*/ 2642546 w 6891715"/>
                <a:gd name="connsiteY5879" fmla="*/ 3190229 h 6367455"/>
                <a:gd name="connsiteX5880" fmla="*/ 2643503 w 6891715"/>
                <a:gd name="connsiteY5880" fmla="*/ 3202929 h 6367455"/>
                <a:gd name="connsiteX5881" fmla="*/ 2633295 w 6891715"/>
                <a:gd name="connsiteY5881" fmla="*/ 3206421 h 6367455"/>
                <a:gd name="connsiteX5882" fmla="*/ 2625639 w 6891715"/>
                <a:gd name="connsiteY5882" fmla="*/ 3209597 h 6367455"/>
                <a:gd name="connsiteX5883" fmla="*/ 2625639 w 6891715"/>
                <a:gd name="connsiteY5883" fmla="*/ 3221027 h 6367455"/>
                <a:gd name="connsiteX5884" fmla="*/ 2643822 w 6891715"/>
                <a:gd name="connsiteY5884" fmla="*/ 3208326 h 6367455"/>
                <a:gd name="connsiteX5885" fmla="*/ 2646055 w 6891715"/>
                <a:gd name="connsiteY5885" fmla="*/ 3214359 h 6367455"/>
                <a:gd name="connsiteX5886" fmla="*/ 2637442 w 6891715"/>
                <a:gd name="connsiteY5886" fmla="*/ 3225154 h 6367455"/>
                <a:gd name="connsiteX5887" fmla="*/ 2633614 w 6891715"/>
                <a:gd name="connsiteY5887" fmla="*/ 3228329 h 6367455"/>
                <a:gd name="connsiteX5888" fmla="*/ 2630424 w 6891715"/>
                <a:gd name="connsiteY5888" fmla="*/ 3230870 h 6367455"/>
                <a:gd name="connsiteX5889" fmla="*/ 2627872 w 6891715"/>
                <a:gd name="connsiteY5889" fmla="*/ 3233410 h 6367455"/>
                <a:gd name="connsiteX5890" fmla="*/ 2626277 w 6891715"/>
                <a:gd name="connsiteY5890" fmla="*/ 3236584 h 6367455"/>
                <a:gd name="connsiteX5891" fmla="*/ 2625001 w 6891715"/>
                <a:gd name="connsiteY5891" fmla="*/ 3240712 h 6367455"/>
                <a:gd name="connsiteX5892" fmla="*/ 2624044 w 6891715"/>
                <a:gd name="connsiteY5892" fmla="*/ 3245157 h 6367455"/>
                <a:gd name="connsiteX5893" fmla="*/ 2634571 w 6891715"/>
                <a:gd name="connsiteY5893" fmla="*/ 3241029 h 6367455"/>
                <a:gd name="connsiteX5894" fmla="*/ 2644779 w 6891715"/>
                <a:gd name="connsiteY5894" fmla="*/ 3229282 h 6367455"/>
                <a:gd name="connsiteX5895" fmla="*/ 2660729 w 6891715"/>
                <a:gd name="connsiteY5895" fmla="*/ 3233410 h 6367455"/>
                <a:gd name="connsiteX5896" fmla="*/ 2673808 w 6891715"/>
                <a:gd name="connsiteY5896" fmla="*/ 3229917 h 6367455"/>
                <a:gd name="connsiteX5897" fmla="*/ 2689758 w 6891715"/>
                <a:gd name="connsiteY5897" fmla="*/ 3226742 h 6367455"/>
                <a:gd name="connsiteX5898" fmla="*/ 2703475 w 6891715"/>
                <a:gd name="connsiteY5898" fmla="*/ 3244522 h 6367455"/>
                <a:gd name="connsiteX5899" fmla="*/ 2699647 w 6891715"/>
                <a:gd name="connsiteY5899" fmla="*/ 3276273 h 6367455"/>
                <a:gd name="connsiteX5900" fmla="*/ 2684654 w 6891715"/>
                <a:gd name="connsiteY5900" fmla="*/ 3287068 h 6367455"/>
                <a:gd name="connsiteX5901" fmla="*/ 2683059 w 6891715"/>
                <a:gd name="connsiteY5901" fmla="*/ 3296592 h 6367455"/>
                <a:gd name="connsiteX5902" fmla="*/ 2678593 w 6891715"/>
                <a:gd name="connsiteY5902" fmla="*/ 3295322 h 6367455"/>
                <a:gd name="connsiteX5903" fmla="*/ 2677317 w 6891715"/>
                <a:gd name="connsiteY5903" fmla="*/ 3280400 h 6367455"/>
                <a:gd name="connsiteX5904" fmla="*/ 2665514 w 6891715"/>
                <a:gd name="connsiteY5904" fmla="*/ 3281669 h 6367455"/>
                <a:gd name="connsiteX5905" fmla="*/ 2650840 w 6891715"/>
                <a:gd name="connsiteY5905" fmla="*/ 3297862 h 6367455"/>
                <a:gd name="connsiteX5906" fmla="*/ 2653711 w 6891715"/>
                <a:gd name="connsiteY5906" fmla="*/ 3273415 h 6367455"/>
                <a:gd name="connsiteX5907" fmla="*/ 2643184 w 6891715"/>
                <a:gd name="connsiteY5907" fmla="*/ 3281035 h 6367455"/>
                <a:gd name="connsiteX5908" fmla="*/ 2637123 w 6891715"/>
                <a:gd name="connsiteY5908" fmla="*/ 3292465 h 6367455"/>
                <a:gd name="connsiteX5909" fmla="*/ 2631700 w 6891715"/>
                <a:gd name="connsiteY5909" fmla="*/ 3308340 h 6367455"/>
                <a:gd name="connsiteX5910" fmla="*/ 2642546 w 6891715"/>
                <a:gd name="connsiteY5910" fmla="*/ 3317547 h 6367455"/>
                <a:gd name="connsiteX5911" fmla="*/ 2641589 w 6891715"/>
                <a:gd name="connsiteY5911" fmla="*/ 3329295 h 6367455"/>
                <a:gd name="connsiteX5912" fmla="*/ 2633295 w 6891715"/>
                <a:gd name="connsiteY5912" fmla="*/ 3341995 h 6367455"/>
                <a:gd name="connsiteX5913" fmla="*/ 2611922 w 6891715"/>
                <a:gd name="connsiteY5913" fmla="*/ 3326437 h 6367455"/>
                <a:gd name="connsiteX5914" fmla="*/ 2610646 w 6891715"/>
                <a:gd name="connsiteY5914" fmla="*/ 3332788 h 6367455"/>
                <a:gd name="connsiteX5915" fmla="*/ 2600118 w 6891715"/>
                <a:gd name="connsiteY5915" fmla="*/ 3338185 h 6367455"/>
                <a:gd name="connsiteX5916" fmla="*/ 2613836 w 6891715"/>
                <a:gd name="connsiteY5916" fmla="*/ 3345487 h 6367455"/>
                <a:gd name="connsiteX5917" fmla="*/ 2623406 w 6891715"/>
                <a:gd name="connsiteY5917" fmla="*/ 3351521 h 6367455"/>
                <a:gd name="connsiteX5918" fmla="*/ 2619578 w 6891715"/>
                <a:gd name="connsiteY5918" fmla="*/ 3361362 h 6367455"/>
                <a:gd name="connsiteX5919" fmla="*/ 2601394 w 6891715"/>
                <a:gd name="connsiteY5919" fmla="*/ 3364538 h 6367455"/>
                <a:gd name="connsiteX5920" fmla="*/ 2589910 w 6891715"/>
                <a:gd name="connsiteY5920" fmla="*/ 3350885 h 6367455"/>
                <a:gd name="connsiteX5921" fmla="*/ 2585444 w 6891715"/>
                <a:gd name="connsiteY5921" fmla="*/ 3365808 h 6367455"/>
                <a:gd name="connsiteX5922" fmla="*/ 2574917 w 6891715"/>
                <a:gd name="connsiteY5922" fmla="*/ 3368983 h 6367455"/>
                <a:gd name="connsiteX5923" fmla="*/ 2595014 w 6891715"/>
                <a:gd name="connsiteY5923" fmla="*/ 3377237 h 6367455"/>
                <a:gd name="connsiteX5924" fmla="*/ 2582573 w 6891715"/>
                <a:gd name="connsiteY5924" fmla="*/ 3389937 h 6367455"/>
                <a:gd name="connsiteX5925" fmla="*/ 2569813 w 6891715"/>
                <a:gd name="connsiteY5925" fmla="*/ 3402954 h 6367455"/>
                <a:gd name="connsiteX5926" fmla="*/ 2585763 w 6891715"/>
                <a:gd name="connsiteY5926" fmla="*/ 3402637 h 6367455"/>
                <a:gd name="connsiteX5927" fmla="*/ 2588953 w 6891715"/>
                <a:gd name="connsiteY5927" fmla="*/ 3413114 h 6367455"/>
                <a:gd name="connsiteX5928" fmla="*/ 2577788 w 6891715"/>
                <a:gd name="connsiteY5928" fmla="*/ 3423909 h 6367455"/>
                <a:gd name="connsiteX5929" fmla="*/ 2575874 w 6891715"/>
                <a:gd name="connsiteY5929" fmla="*/ 3453119 h 6367455"/>
                <a:gd name="connsiteX5930" fmla="*/ 2562157 w 6891715"/>
                <a:gd name="connsiteY5930" fmla="*/ 3465819 h 6367455"/>
                <a:gd name="connsiteX5931" fmla="*/ 2563114 w 6891715"/>
                <a:gd name="connsiteY5931" fmla="*/ 3482964 h 6367455"/>
                <a:gd name="connsiteX5932" fmla="*/ 2585444 w 6891715"/>
                <a:gd name="connsiteY5932" fmla="*/ 3482964 h 6367455"/>
                <a:gd name="connsiteX5933" fmla="*/ 2587996 w 6891715"/>
                <a:gd name="connsiteY5933" fmla="*/ 3499474 h 6367455"/>
                <a:gd name="connsiteX5934" fmla="*/ 2580659 w 6891715"/>
                <a:gd name="connsiteY5934" fmla="*/ 3508999 h 6367455"/>
                <a:gd name="connsiteX5935" fmla="*/ 2566623 w 6891715"/>
                <a:gd name="connsiteY5935" fmla="*/ 3502967 h 6367455"/>
                <a:gd name="connsiteX5936" fmla="*/ 2560243 w 6891715"/>
                <a:gd name="connsiteY5936" fmla="*/ 3513762 h 6367455"/>
                <a:gd name="connsiteX5937" fmla="*/ 2567491 w 6891715"/>
                <a:gd name="connsiteY5937" fmla="*/ 3516467 h 6367455"/>
                <a:gd name="connsiteX5938" fmla="*/ 2568100 w 6891715"/>
                <a:gd name="connsiteY5938" fmla="*/ 3516283 h 6367455"/>
                <a:gd name="connsiteX5939" fmla="*/ 2562070 w 6891715"/>
                <a:gd name="connsiteY5939" fmla="*/ 3526755 h 6367455"/>
                <a:gd name="connsiteX5940" fmla="*/ 2582699 w 6891715"/>
                <a:gd name="connsiteY5940" fmla="*/ 3515014 h 6367455"/>
                <a:gd name="connsiteX5941" fmla="*/ 2599838 w 6891715"/>
                <a:gd name="connsiteY5941" fmla="*/ 3521043 h 6367455"/>
                <a:gd name="connsiteX5942" fmla="*/ 2608407 w 6891715"/>
                <a:gd name="connsiteY5942" fmla="*/ 3520091 h 6367455"/>
                <a:gd name="connsiteX5943" fmla="*/ 2614755 w 6891715"/>
                <a:gd name="connsiteY5943" fmla="*/ 3530563 h 6367455"/>
                <a:gd name="connsiteX5944" fmla="*/ 2615707 w 6891715"/>
                <a:gd name="connsiteY5944" fmla="*/ 3540083 h 6367455"/>
                <a:gd name="connsiteX5945" fmla="*/ 2613803 w 6891715"/>
                <a:gd name="connsiteY5945" fmla="*/ 3551507 h 6367455"/>
                <a:gd name="connsiteX5946" fmla="*/ 2601108 w 6891715"/>
                <a:gd name="connsiteY5946" fmla="*/ 3567373 h 6367455"/>
                <a:gd name="connsiteX5947" fmla="*/ 2625546 w 6891715"/>
                <a:gd name="connsiteY5947" fmla="*/ 3572768 h 6367455"/>
                <a:gd name="connsiteX5948" fmla="*/ 2632211 w 6891715"/>
                <a:gd name="connsiteY5948" fmla="*/ 3589268 h 6367455"/>
                <a:gd name="connsiteX5949" fmla="*/ 2641415 w 6891715"/>
                <a:gd name="connsiteY5949" fmla="*/ 3572450 h 6367455"/>
                <a:gd name="connsiteX5950" fmla="*/ 2656332 w 6891715"/>
                <a:gd name="connsiteY5950" fmla="*/ 3581970 h 6367455"/>
                <a:gd name="connsiteX5951" fmla="*/ 2676645 w 6891715"/>
                <a:gd name="connsiteY5951" fmla="*/ 3598471 h 6367455"/>
                <a:gd name="connsiteX5952" fmla="*/ 2687118 w 6891715"/>
                <a:gd name="connsiteY5952" fmla="*/ 3589903 h 6367455"/>
                <a:gd name="connsiteX5953" fmla="*/ 2716952 w 6891715"/>
                <a:gd name="connsiteY5953" fmla="*/ 3583239 h 6367455"/>
                <a:gd name="connsiteX5954" fmla="*/ 2718857 w 6891715"/>
                <a:gd name="connsiteY5954" fmla="*/ 3591807 h 6367455"/>
                <a:gd name="connsiteX5955" fmla="*/ 2705527 w 6891715"/>
                <a:gd name="connsiteY5955" fmla="*/ 3618462 h 6367455"/>
                <a:gd name="connsiteX5956" fmla="*/ 2698227 w 6891715"/>
                <a:gd name="connsiteY5956" fmla="*/ 3624809 h 6367455"/>
                <a:gd name="connsiteX5957" fmla="*/ 2683310 w 6891715"/>
                <a:gd name="connsiteY5957" fmla="*/ 3633059 h 6367455"/>
                <a:gd name="connsiteX5958" fmla="*/ 2687753 w 6891715"/>
                <a:gd name="connsiteY5958" fmla="*/ 3662571 h 6367455"/>
                <a:gd name="connsiteX5959" fmla="*/ 2695370 w 6891715"/>
                <a:gd name="connsiteY5959" fmla="*/ 3664792 h 6367455"/>
                <a:gd name="connsiteX5960" fmla="*/ 2708066 w 6891715"/>
                <a:gd name="connsiteY5960" fmla="*/ 3651782 h 6367455"/>
                <a:gd name="connsiteX5961" fmla="*/ 2732187 w 6891715"/>
                <a:gd name="connsiteY5961" fmla="*/ 3647339 h 6367455"/>
                <a:gd name="connsiteX5962" fmla="*/ 2758530 w 6891715"/>
                <a:gd name="connsiteY5962" fmla="*/ 3660032 h 6367455"/>
                <a:gd name="connsiteX5963" fmla="*/ 2754404 w 6891715"/>
                <a:gd name="connsiteY5963" fmla="*/ 3641945 h 6367455"/>
                <a:gd name="connsiteX5964" fmla="*/ 2768051 w 6891715"/>
                <a:gd name="connsiteY5964" fmla="*/ 3643214 h 6367455"/>
                <a:gd name="connsiteX5965" fmla="*/ 2768686 w 6891715"/>
                <a:gd name="connsiteY5965" fmla="*/ 3631473 h 6367455"/>
                <a:gd name="connsiteX5966" fmla="*/ 2805820 w 6891715"/>
                <a:gd name="connsiteY5966" fmla="*/ 3609895 h 6367455"/>
                <a:gd name="connsiteX5967" fmla="*/ 2817563 w 6891715"/>
                <a:gd name="connsiteY5967" fmla="*/ 3614020 h 6367455"/>
                <a:gd name="connsiteX5968" fmla="*/ 2814389 w 6891715"/>
                <a:gd name="connsiteY5968" fmla="*/ 3622588 h 6367455"/>
                <a:gd name="connsiteX5969" fmla="*/ 2828989 w 6891715"/>
                <a:gd name="connsiteY5969" fmla="*/ 3614020 h 6367455"/>
                <a:gd name="connsiteX5970" fmla="*/ 2832162 w 6891715"/>
                <a:gd name="connsiteY5970" fmla="*/ 3598154 h 6367455"/>
                <a:gd name="connsiteX5971" fmla="*/ 2850888 w 6891715"/>
                <a:gd name="connsiteY5971" fmla="*/ 3576893 h 6367455"/>
                <a:gd name="connsiteX5972" fmla="*/ 2881674 w 6891715"/>
                <a:gd name="connsiteY5972" fmla="*/ 3576575 h 6367455"/>
                <a:gd name="connsiteX5973" fmla="*/ 2881674 w 6891715"/>
                <a:gd name="connsiteY5973" fmla="*/ 3581970 h 6367455"/>
                <a:gd name="connsiteX5974" fmla="*/ 2859457 w 6891715"/>
                <a:gd name="connsiteY5974" fmla="*/ 3581335 h 6367455"/>
                <a:gd name="connsiteX5975" fmla="*/ 2855331 w 6891715"/>
                <a:gd name="connsiteY5975" fmla="*/ 3595615 h 6367455"/>
                <a:gd name="connsiteX5976" fmla="*/ 2845810 w 6891715"/>
                <a:gd name="connsiteY5976" fmla="*/ 3601010 h 6367455"/>
                <a:gd name="connsiteX5977" fmla="*/ 2847079 w 6891715"/>
                <a:gd name="connsiteY5977" fmla="*/ 3608308 h 6367455"/>
                <a:gd name="connsiteX5978" fmla="*/ 2854379 w 6891715"/>
                <a:gd name="connsiteY5978" fmla="*/ 3613703 h 6367455"/>
                <a:gd name="connsiteX5979" fmla="*/ 2871518 w 6891715"/>
                <a:gd name="connsiteY5979" fmla="*/ 3593711 h 6367455"/>
                <a:gd name="connsiteX5980" fmla="*/ 2890243 w 6891715"/>
                <a:gd name="connsiteY5980" fmla="*/ 3590538 h 6367455"/>
                <a:gd name="connsiteX5981" fmla="*/ 2893417 w 6891715"/>
                <a:gd name="connsiteY5981" fmla="*/ 3582922 h 6367455"/>
                <a:gd name="connsiteX5982" fmla="*/ 2899765 w 6891715"/>
                <a:gd name="connsiteY5982" fmla="*/ 3580383 h 6367455"/>
                <a:gd name="connsiteX5983" fmla="*/ 2913412 w 6891715"/>
                <a:gd name="connsiteY5983" fmla="*/ 3595298 h 6367455"/>
                <a:gd name="connsiteX5984" fmla="*/ 2926425 w 6891715"/>
                <a:gd name="connsiteY5984" fmla="*/ 3613068 h 6367455"/>
                <a:gd name="connsiteX5985" fmla="*/ 2931821 w 6891715"/>
                <a:gd name="connsiteY5985" fmla="*/ 3619414 h 6367455"/>
                <a:gd name="connsiteX5986" fmla="*/ 2941342 w 6891715"/>
                <a:gd name="connsiteY5986" fmla="*/ 3618462 h 6367455"/>
                <a:gd name="connsiteX5987" fmla="*/ 2949911 w 6891715"/>
                <a:gd name="connsiteY5987" fmla="*/ 3630838 h 6367455"/>
                <a:gd name="connsiteX5988" fmla="*/ 2953085 w 6891715"/>
                <a:gd name="connsiteY5988" fmla="*/ 3623222 h 6367455"/>
                <a:gd name="connsiteX5989" fmla="*/ 2964828 w 6891715"/>
                <a:gd name="connsiteY5989" fmla="*/ 3624492 h 6367455"/>
                <a:gd name="connsiteX5990" fmla="*/ 2968954 w 6891715"/>
                <a:gd name="connsiteY5990" fmla="*/ 3637185 h 6367455"/>
                <a:gd name="connsiteX5991" fmla="*/ 2976572 w 6891715"/>
                <a:gd name="connsiteY5991" fmla="*/ 3640041 h 6367455"/>
                <a:gd name="connsiteX5992" fmla="*/ 2969907 w 6891715"/>
                <a:gd name="connsiteY5992" fmla="*/ 3643214 h 6367455"/>
                <a:gd name="connsiteX5993" fmla="*/ 2980698 w 6891715"/>
                <a:gd name="connsiteY5993" fmla="*/ 3654638 h 6367455"/>
                <a:gd name="connsiteX5994" fmla="*/ 2976572 w 6891715"/>
                <a:gd name="connsiteY5994" fmla="*/ 3663205 h 6367455"/>
                <a:gd name="connsiteX5995" fmla="*/ 2967368 w 6891715"/>
                <a:gd name="connsiteY5995" fmla="*/ 3668600 h 6367455"/>
                <a:gd name="connsiteX5996" fmla="*/ 2996884 w 6891715"/>
                <a:gd name="connsiteY5996" fmla="*/ 3682880 h 6367455"/>
                <a:gd name="connsiteX5997" fmla="*/ 3010849 w 6891715"/>
                <a:gd name="connsiteY5997" fmla="*/ 3681928 h 6367455"/>
                <a:gd name="connsiteX5998" fmla="*/ 3020370 w 6891715"/>
                <a:gd name="connsiteY5998" fmla="*/ 3682562 h 6367455"/>
                <a:gd name="connsiteX5999" fmla="*/ 3025449 w 6891715"/>
                <a:gd name="connsiteY5999" fmla="*/ 3695255 h 6367455"/>
                <a:gd name="connsiteX6000" fmla="*/ 3034018 w 6891715"/>
                <a:gd name="connsiteY6000" fmla="*/ 3687957 h 6367455"/>
                <a:gd name="connsiteX6001" fmla="*/ 3042587 w 6891715"/>
                <a:gd name="connsiteY6001" fmla="*/ 3696525 h 6367455"/>
                <a:gd name="connsiteX6002" fmla="*/ 3047983 w 6891715"/>
                <a:gd name="connsiteY6002" fmla="*/ 3697477 h 6367455"/>
                <a:gd name="connsiteX6003" fmla="*/ 3048253 w 6891715"/>
                <a:gd name="connsiteY6003" fmla="*/ 3697418 h 6367455"/>
                <a:gd name="connsiteX6004" fmla="*/ 3053010 w 6891715"/>
                <a:gd name="connsiteY6004" fmla="*/ 3686615 h 6367455"/>
                <a:gd name="connsiteX6005" fmla="*/ 3058403 w 6891715"/>
                <a:gd name="connsiteY6005" fmla="*/ 3678990 h 6367455"/>
                <a:gd name="connsiteX6006" fmla="*/ 3051107 w 6891715"/>
                <a:gd name="connsiteY6006" fmla="*/ 3676130 h 6367455"/>
                <a:gd name="connsiteX6007" fmla="*/ 3044446 w 6891715"/>
                <a:gd name="connsiteY6007" fmla="*/ 3662468 h 6367455"/>
                <a:gd name="connsiteX6008" fmla="*/ 3053010 w 6891715"/>
                <a:gd name="connsiteY6008" fmla="*/ 3651665 h 6367455"/>
                <a:gd name="connsiteX6009" fmla="*/ 3065698 w 6891715"/>
                <a:gd name="connsiteY6009" fmla="*/ 3656113 h 6367455"/>
                <a:gd name="connsiteX6010" fmla="*/ 3076165 w 6891715"/>
                <a:gd name="connsiteY6010" fmla="*/ 3645310 h 6367455"/>
                <a:gd name="connsiteX6011" fmla="*/ 3086632 w 6891715"/>
                <a:gd name="connsiteY6011" fmla="*/ 3630695 h 6367455"/>
                <a:gd name="connsiteX6012" fmla="*/ 3141504 w 6891715"/>
                <a:gd name="connsiteY6012" fmla="*/ 3610996 h 6367455"/>
                <a:gd name="connsiteX6013" fmla="*/ 3188765 w 6891715"/>
                <a:gd name="connsiteY6013" fmla="*/ 3602099 h 6367455"/>
                <a:gd name="connsiteX6014" fmla="*/ 3213822 w 6891715"/>
                <a:gd name="connsiteY6014" fmla="*/ 3577316 h 6367455"/>
                <a:gd name="connsiteX6015" fmla="*/ 3238880 w 6891715"/>
                <a:gd name="connsiteY6015" fmla="*/ 3549991 h 6367455"/>
                <a:gd name="connsiteX6016" fmla="*/ 3272818 w 6891715"/>
                <a:gd name="connsiteY6016" fmla="*/ 3544590 h 6367455"/>
                <a:gd name="connsiteX6017" fmla="*/ 3302317 w 6891715"/>
                <a:gd name="connsiteY6017" fmla="*/ 3522031 h 6367455"/>
                <a:gd name="connsiteX6018" fmla="*/ 3339110 w 6891715"/>
                <a:gd name="connsiteY6018" fmla="*/ 3514088 h 6367455"/>
                <a:gd name="connsiteX6019" fmla="*/ 3386687 w 6891715"/>
                <a:gd name="connsiteY6019" fmla="*/ 3502014 h 6367455"/>
                <a:gd name="connsiteX6020" fmla="*/ 3430776 w 6891715"/>
                <a:gd name="connsiteY6020" fmla="*/ 3504873 h 6367455"/>
                <a:gd name="connsiteX6021" fmla="*/ 3456785 w 6891715"/>
                <a:gd name="connsiteY6021" fmla="*/ 3522666 h 6367455"/>
                <a:gd name="connsiteX6022" fmla="*/ 3463129 w 6891715"/>
                <a:gd name="connsiteY6022" fmla="*/ 3542683 h 6367455"/>
                <a:gd name="connsiteX6023" fmla="*/ 3461860 w 6891715"/>
                <a:gd name="connsiteY6023" fmla="*/ 3548085 h 6367455"/>
                <a:gd name="connsiteX6024" fmla="*/ 3456785 w 6891715"/>
                <a:gd name="connsiteY6024" fmla="*/ 3538553 h 6367455"/>
                <a:gd name="connsiteX6025" fmla="*/ 3446001 w 6891715"/>
                <a:gd name="connsiteY6025" fmla="*/ 3522031 h 6367455"/>
                <a:gd name="connsiteX6026" fmla="*/ 3437754 w 6891715"/>
                <a:gd name="connsiteY6026" fmla="*/ 3516629 h 6367455"/>
                <a:gd name="connsiteX6027" fmla="*/ 3427921 w 6891715"/>
                <a:gd name="connsiteY6027" fmla="*/ 3526161 h 6367455"/>
                <a:gd name="connsiteX6028" fmla="*/ 3431093 w 6891715"/>
                <a:gd name="connsiteY6028" fmla="*/ 3542048 h 6367455"/>
                <a:gd name="connsiteX6029" fmla="*/ 3434899 w 6891715"/>
                <a:gd name="connsiteY6029" fmla="*/ 3563971 h 6367455"/>
                <a:gd name="connsiteX6030" fmla="*/ 3458054 w 6891715"/>
                <a:gd name="connsiteY6030" fmla="*/ 3574139 h 6367455"/>
                <a:gd name="connsiteX6031" fmla="*/ 3465666 w 6891715"/>
                <a:gd name="connsiteY6031" fmla="*/ 3582718 h 6367455"/>
                <a:gd name="connsiteX6032" fmla="*/ 3486600 w 6891715"/>
                <a:gd name="connsiteY6032" fmla="*/ 3581447 h 6367455"/>
                <a:gd name="connsiteX6033" fmla="*/ 3509120 w 6891715"/>
                <a:gd name="connsiteY6033" fmla="*/ 3573821 h 6367455"/>
                <a:gd name="connsiteX6034" fmla="*/ 3545596 w 6891715"/>
                <a:gd name="connsiteY6034" fmla="*/ 3546178 h 6367455"/>
                <a:gd name="connsiteX6035" fmla="*/ 3551623 w 6891715"/>
                <a:gd name="connsiteY6035" fmla="*/ 3527115 h 6367455"/>
                <a:gd name="connsiteX6036" fmla="*/ 3556063 w 6891715"/>
                <a:gd name="connsiteY6036" fmla="*/ 3529339 h 6367455"/>
                <a:gd name="connsiteX6037" fmla="*/ 3553843 w 6891715"/>
                <a:gd name="connsiteY6037" fmla="*/ 3545861 h 6367455"/>
                <a:gd name="connsiteX6038" fmla="*/ 3537350 w 6891715"/>
                <a:gd name="connsiteY6038" fmla="*/ 3563018 h 6367455"/>
                <a:gd name="connsiteX6039" fmla="*/ 3512292 w 6891715"/>
                <a:gd name="connsiteY6039" fmla="*/ 3580176 h 6367455"/>
                <a:gd name="connsiteX6040" fmla="*/ 3500556 w 6891715"/>
                <a:gd name="connsiteY6040" fmla="*/ 3581447 h 6367455"/>
                <a:gd name="connsiteX6041" fmla="*/ 3506900 w 6891715"/>
                <a:gd name="connsiteY6041" fmla="*/ 3602099 h 6367455"/>
                <a:gd name="connsiteX6042" fmla="*/ 3515464 w 6891715"/>
                <a:gd name="connsiteY6042" fmla="*/ 3595744 h 6367455"/>
                <a:gd name="connsiteX6043" fmla="*/ 3533226 w 6891715"/>
                <a:gd name="connsiteY6043" fmla="*/ 3583035 h 6367455"/>
                <a:gd name="connsiteX6044" fmla="*/ 3547817 w 6891715"/>
                <a:gd name="connsiteY6044" fmla="*/ 3570008 h 6367455"/>
                <a:gd name="connsiteX6045" fmla="*/ 3548486 w 6891715"/>
                <a:gd name="connsiteY6045" fmla="*/ 3570035 h 6367455"/>
                <a:gd name="connsiteX6046" fmla="*/ 3560714 w 6891715"/>
                <a:gd name="connsiteY6046" fmla="*/ 3555040 h 6367455"/>
                <a:gd name="connsiteX6047" fmla="*/ 3566741 w 6891715"/>
                <a:gd name="connsiteY6047" fmla="*/ 3539165 h 6367455"/>
                <a:gd name="connsiteX6048" fmla="*/ 3585771 w 6891715"/>
                <a:gd name="connsiteY6048" fmla="*/ 3539165 h 6367455"/>
                <a:gd name="connsiteX6049" fmla="*/ 3609241 w 6891715"/>
                <a:gd name="connsiteY6049" fmla="*/ 3538847 h 6367455"/>
                <a:gd name="connsiteX6050" fmla="*/ 3606704 w 6891715"/>
                <a:gd name="connsiteY6050" fmla="*/ 3518845 h 6367455"/>
                <a:gd name="connsiteX6051" fmla="*/ 3596555 w 6891715"/>
                <a:gd name="connsiteY6051" fmla="*/ 3527417 h 6367455"/>
                <a:gd name="connsiteX6052" fmla="*/ 3585771 w 6891715"/>
                <a:gd name="connsiteY6052" fmla="*/ 3521067 h 6367455"/>
                <a:gd name="connsiteX6053" fmla="*/ 3578159 w 6891715"/>
                <a:gd name="connsiteY6053" fmla="*/ 3514717 h 6367455"/>
                <a:gd name="connsiteX6054" fmla="*/ 3562617 w 6891715"/>
                <a:gd name="connsiteY6054" fmla="*/ 3528370 h 6367455"/>
                <a:gd name="connsiteX6055" fmla="*/ 3556274 w 6891715"/>
                <a:gd name="connsiteY6055" fmla="*/ 3522655 h 6367455"/>
                <a:gd name="connsiteX6056" fmla="*/ 3566424 w 6891715"/>
                <a:gd name="connsiteY6056" fmla="*/ 3510907 h 6367455"/>
                <a:gd name="connsiteX6057" fmla="*/ 3567375 w 6891715"/>
                <a:gd name="connsiteY6057" fmla="*/ 3495032 h 6367455"/>
                <a:gd name="connsiteX6058" fmla="*/ 3567375 w 6891715"/>
                <a:gd name="connsiteY6058" fmla="*/ 3487412 h 6367455"/>
                <a:gd name="connsiteX6059" fmla="*/ 3575939 w 6891715"/>
                <a:gd name="connsiteY6059" fmla="*/ 3481062 h 6367455"/>
                <a:gd name="connsiteX6060" fmla="*/ 3586722 w 6891715"/>
                <a:gd name="connsiteY6060" fmla="*/ 3486460 h 6367455"/>
                <a:gd name="connsiteX6061" fmla="*/ 3611779 w 6891715"/>
                <a:gd name="connsiteY6061" fmla="*/ 3480745 h 6367455"/>
                <a:gd name="connsiteX6062" fmla="*/ 3634932 w 6891715"/>
                <a:gd name="connsiteY6062" fmla="*/ 3463917 h 6367455"/>
                <a:gd name="connsiteX6063" fmla="*/ 3654914 w 6891715"/>
                <a:gd name="connsiteY6063" fmla="*/ 3438200 h 6367455"/>
                <a:gd name="connsiteX6064" fmla="*/ 3667283 w 6891715"/>
                <a:gd name="connsiteY6064" fmla="*/ 3406449 h 6367455"/>
                <a:gd name="connsiteX6065" fmla="*/ 3670138 w 6891715"/>
                <a:gd name="connsiteY6065" fmla="*/ 3375969 h 6367455"/>
                <a:gd name="connsiteX6066" fmla="*/ 3668869 w 6891715"/>
                <a:gd name="connsiteY6066" fmla="*/ 3359142 h 6367455"/>
                <a:gd name="connsiteX6067" fmla="*/ 3678384 w 6891715"/>
                <a:gd name="connsiteY6067" fmla="*/ 3375969 h 6367455"/>
                <a:gd name="connsiteX6068" fmla="*/ 3674578 w 6891715"/>
                <a:gd name="connsiteY6068" fmla="*/ 3399147 h 6367455"/>
                <a:gd name="connsiteX6069" fmla="*/ 3669186 w 6891715"/>
                <a:gd name="connsiteY6069" fmla="*/ 3428675 h 6367455"/>
                <a:gd name="connsiteX6070" fmla="*/ 3653645 w 6891715"/>
                <a:gd name="connsiteY6070" fmla="*/ 3454392 h 6367455"/>
                <a:gd name="connsiteX6071" fmla="*/ 3630809 w 6891715"/>
                <a:gd name="connsiteY6071" fmla="*/ 3477570 h 6367455"/>
                <a:gd name="connsiteX6072" fmla="*/ 3645716 w 6891715"/>
                <a:gd name="connsiteY6072" fmla="*/ 3486777 h 6367455"/>
                <a:gd name="connsiteX6073" fmla="*/ 3655231 w 6891715"/>
                <a:gd name="connsiteY6073" fmla="*/ 3484555 h 6367455"/>
                <a:gd name="connsiteX6074" fmla="*/ 3666966 w 6891715"/>
                <a:gd name="connsiteY6074" fmla="*/ 3492810 h 6367455"/>
                <a:gd name="connsiteX6075" fmla="*/ 3674261 w 6891715"/>
                <a:gd name="connsiteY6075" fmla="*/ 3493762 h 6367455"/>
                <a:gd name="connsiteX6076" fmla="*/ 3685996 w 6891715"/>
                <a:gd name="connsiteY6076" fmla="*/ 3483285 h 6367455"/>
                <a:gd name="connsiteX6077" fmla="*/ 3685679 w 6891715"/>
                <a:gd name="connsiteY6077" fmla="*/ 3440105 h 6367455"/>
                <a:gd name="connsiteX6078" fmla="*/ 3704392 w 6891715"/>
                <a:gd name="connsiteY6078" fmla="*/ 3434707 h 6367455"/>
                <a:gd name="connsiteX6079" fmla="*/ 3704870 w 6891715"/>
                <a:gd name="connsiteY6079" fmla="*/ 3434453 h 6367455"/>
                <a:gd name="connsiteX6080" fmla="*/ 3687725 w 6891715"/>
                <a:gd name="connsiteY6080" fmla="*/ 3417674 h 6367455"/>
                <a:gd name="connsiteX6081" fmla="*/ 3695980 w 6891715"/>
                <a:gd name="connsiteY6081" fmla="*/ 3386333 h 6367455"/>
                <a:gd name="connsiteX6082" fmla="*/ 3693757 w 6891715"/>
                <a:gd name="connsiteY6082" fmla="*/ 3363862 h 6367455"/>
                <a:gd name="connsiteX6083" fmla="*/ 3677565 w 6891715"/>
                <a:gd name="connsiteY6083" fmla="*/ 3340116 h 6367455"/>
                <a:gd name="connsiteX6084" fmla="*/ 3675025 w 6891715"/>
                <a:gd name="connsiteY6084" fmla="*/ 3289461 h 6367455"/>
                <a:gd name="connsiteX6085" fmla="*/ 3674090 w 6891715"/>
                <a:gd name="connsiteY6085" fmla="*/ 3289477 h 6367455"/>
                <a:gd name="connsiteX6086" fmla="*/ 3655659 w 6891715"/>
                <a:gd name="connsiteY6086" fmla="*/ 3250015 h 6367455"/>
                <a:gd name="connsiteX6087" fmla="*/ 3654388 w 6891715"/>
                <a:gd name="connsiteY6087" fmla="*/ 3204505 h 6367455"/>
                <a:gd name="connsiteX6088" fmla="*/ 3668688 w 6891715"/>
                <a:gd name="connsiteY6088" fmla="*/ 3170454 h 6367455"/>
                <a:gd name="connsiteX6089" fmla="*/ 3696652 w 6891715"/>
                <a:gd name="connsiteY6089" fmla="*/ 3126857 h 6367455"/>
                <a:gd name="connsiteX6090" fmla="*/ 3697606 w 6891715"/>
                <a:gd name="connsiteY6090" fmla="*/ 3085805 h 6367455"/>
                <a:gd name="connsiteX6091" fmla="*/ 3709046 w 6891715"/>
                <a:gd name="connsiteY6091" fmla="*/ 3063529 h 6367455"/>
                <a:gd name="connsiteX6092" fmla="*/ 3745590 w 6891715"/>
                <a:gd name="connsiteY6092" fmla="*/ 3029479 h 6367455"/>
                <a:gd name="connsiteX6093" fmla="*/ 3771013 w 6891715"/>
                <a:gd name="connsiteY6093" fmla="*/ 3028842 h 6367455"/>
                <a:gd name="connsiteX6094" fmla="*/ 3796753 w 6891715"/>
                <a:gd name="connsiteY6094" fmla="*/ 3017386 h 6367455"/>
                <a:gd name="connsiteX6095" fmla="*/ 3810100 w 6891715"/>
                <a:gd name="connsiteY6095" fmla="*/ 3007203 h 6367455"/>
                <a:gd name="connsiteX6096" fmla="*/ 3815502 w 6891715"/>
                <a:gd name="connsiteY6096" fmla="*/ 3012612 h 6367455"/>
                <a:gd name="connsiteX6097" fmla="*/ 3816773 w 6891715"/>
                <a:gd name="connsiteY6097" fmla="*/ 3032979 h 6367455"/>
                <a:gd name="connsiteX6098" fmla="*/ 3826307 w 6891715"/>
                <a:gd name="connsiteY6098" fmla="*/ 3045390 h 6367455"/>
                <a:gd name="connsiteX6099" fmla="*/ 3859673 w 6891715"/>
                <a:gd name="connsiteY6099" fmla="*/ 3073712 h 6367455"/>
                <a:gd name="connsiteX6100" fmla="*/ 3854271 w 6891715"/>
                <a:gd name="connsiteY6100" fmla="*/ 3098216 h 6367455"/>
                <a:gd name="connsiteX6101" fmla="*/ 3863805 w 6891715"/>
                <a:gd name="connsiteY6101" fmla="*/ 3104262 h 6367455"/>
                <a:gd name="connsiteX6102" fmla="*/ 3860627 w 6891715"/>
                <a:gd name="connsiteY6102" fmla="*/ 3083260 h 6367455"/>
                <a:gd name="connsiteX6103" fmla="*/ 3862851 w 6891715"/>
                <a:gd name="connsiteY6103" fmla="*/ 3077850 h 6367455"/>
                <a:gd name="connsiteX6104" fmla="*/ 3872385 w 6891715"/>
                <a:gd name="connsiteY6104" fmla="*/ 3090261 h 6367455"/>
                <a:gd name="connsiteX6105" fmla="*/ 3874609 w 6891715"/>
                <a:gd name="connsiteY6105" fmla="*/ 3098853 h 6367455"/>
                <a:gd name="connsiteX6106" fmla="*/ 3877787 w 6891715"/>
                <a:gd name="connsiteY6106" fmla="*/ 3109354 h 6367455"/>
                <a:gd name="connsiteX6107" fmla="*/ 3882236 w 6891715"/>
                <a:gd name="connsiteY6107" fmla="*/ 3117628 h 6367455"/>
                <a:gd name="connsiteX6108" fmla="*/ 3891769 w 6891715"/>
                <a:gd name="connsiteY6108" fmla="*/ 3131312 h 6367455"/>
                <a:gd name="connsiteX6109" fmla="*/ 3922594 w 6891715"/>
                <a:gd name="connsiteY6109" fmla="*/ 3142768 h 6367455"/>
                <a:gd name="connsiteX6110" fmla="*/ 3948969 w 6891715"/>
                <a:gd name="connsiteY6110" fmla="*/ 3135131 h 6367455"/>
                <a:gd name="connsiteX6111" fmla="*/ 3957232 w 6891715"/>
                <a:gd name="connsiteY6111" fmla="*/ 3136085 h 6367455"/>
                <a:gd name="connsiteX6112" fmla="*/ 3960410 w 6891715"/>
                <a:gd name="connsiteY6112" fmla="*/ 3122083 h 6367455"/>
                <a:gd name="connsiteX6113" fmla="*/ 3982654 w 6891715"/>
                <a:gd name="connsiteY6113" fmla="*/ 3104262 h 6367455"/>
                <a:gd name="connsiteX6114" fmla="*/ 3985832 w 6891715"/>
                <a:gd name="connsiteY6114" fmla="*/ 3076895 h 6367455"/>
                <a:gd name="connsiteX6115" fmla="*/ 3981383 w 6891715"/>
                <a:gd name="connsiteY6115" fmla="*/ 2976653 h 6367455"/>
                <a:gd name="connsiteX6116" fmla="*/ 3982501 w 6891715"/>
                <a:gd name="connsiteY6116" fmla="*/ 2975985 h 6367455"/>
                <a:gd name="connsiteX6117" fmla="*/ 3991573 w 6891715"/>
                <a:gd name="connsiteY6117" fmla="*/ 2935037 h 6367455"/>
                <a:gd name="connsiteX6118" fmla="*/ 3999828 w 6891715"/>
                <a:gd name="connsiteY6118" fmla="*/ 2921399 h 6367455"/>
                <a:gd name="connsiteX6119" fmla="*/ 4005225 w 6891715"/>
                <a:gd name="connsiteY6119" fmla="*/ 2901414 h 6367455"/>
                <a:gd name="connsiteX6120" fmla="*/ 3997605 w 6891715"/>
                <a:gd name="connsiteY6120" fmla="*/ 2889994 h 6367455"/>
                <a:gd name="connsiteX6121" fmla="*/ 3978555 w 6891715"/>
                <a:gd name="connsiteY6121" fmla="*/ 2901414 h 6367455"/>
                <a:gd name="connsiteX6122" fmla="*/ 3973475 w 6891715"/>
                <a:gd name="connsiteY6122" fmla="*/ 2914104 h 6367455"/>
                <a:gd name="connsiteX6123" fmla="*/ 3963950 w 6891715"/>
                <a:gd name="connsiteY6123" fmla="*/ 2918545 h 6367455"/>
                <a:gd name="connsiteX6124" fmla="*/ 3940455 w 6891715"/>
                <a:gd name="connsiteY6124" fmla="*/ 2894434 h 6367455"/>
                <a:gd name="connsiteX6125" fmla="*/ 3928073 w 6891715"/>
                <a:gd name="connsiteY6125" fmla="*/ 2902364 h 6367455"/>
                <a:gd name="connsiteX6126" fmla="*/ 3921723 w 6891715"/>
                <a:gd name="connsiteY6126" fmla="*/ 2899193 h 6367455"/>
                <a:gd name="connsiteX6127" fmla="*/ 3919500 w 6891715"/>
                <a:gd name="connsiteY6127" fmla="*/ 2896020 h 6367455"/>
                <a:gd name="connsiteX6128" fmla="*/ 3916960 w 6891715"/>
                <a:gd name="connsiteY6128" fmla="*/ 2868741 h 6367455"/>
                <a:gd name="connsiteX6129" fmla="*/ 3900133 w 6891715"/>
                <a:gd name="connsiteY6129" fmla="*/ 2852882 h 6367455"/>
                <a:gd name="connsiteX6130" fmla="*/ 3898545 w 6891715"/>
                <a:gd name="connsiteY6130" fmla="*/ 2845269 h 6367455"/>
                <a:gd name="connsiteX6131" fmla="*/ 3912515 w 6891715"/>
                <a:gd name="connsiteY6131" fmla="*/ 2834801 h 6367455"/>
                <a:gd name="connsiteX6132" fmla="*/ 3932518 w 6891715"/>
                <a:gd name="connsiteY6132" fmla="*/ 2828459 h 6367455"/>
                <a:gd name="connsiteX6133" fmla="*/ 3930295 w 6891715"/>
                <a:gd name="connsiteY6133" fmla="*/ 2824018 h 6367455"/>
                <a:gd name="connsiteX6134" fmla="*/ 3908070 w 6891715"/>
                <a:gd name="connsiteY6134" fmla="*/ 2817036 h 6367455"/>
                <a:gd name="connsiteX6135" fmla="*/ 3901403 w 6891715"/>
                <a:gd name="connsiteY6135" fmla="*/ 2808469 h 6367455"/>
                <a:gd name="connsiteX6136" fmla="*/ 3902355 w 6891715"/>
                <a:gd name="connsiteY6136" fmla="*/ 2786583 h 6367455"/>
                <a:gd name="connsiteX6137" fmla="*/ 3911880 w 6891715"/>
                <a:gd name="connsiteY6137" fmla="*/ 2779921 h 6367455"/>
                <a:gd name="connsiteX6138" fmla="*/ 3895688 w 6891715"/>
                <a:gd name="connsiteY6138" fmla="*/ 2767550 h 6367455"/>
                <a:gd name="connsiteX6139" fmla="*/ 3898863 w 6891715"/>
                <a:gd name="connsiteY6139" fmla="*/ 2748515 h 6367455"/>
                <a:gd name="connsiteX6140" fmla="*/ 3935693 w 6891715"/>
                <a:gd name="connsiteY6140" fmla="*/ 2730435 h 6367455"/>
                <a:gd name="connsiteX6141" fmla="*/ 3953790 w 6891715"/>
                <a:gd name="connsiteY6141" fmla="*/ 2723772 h 6367455"/>
                <a:gd name="connsiteX6142" fmla="*/ 3954425 w 6891715"/>
                <a:gd name="connsiteY6142" fmla="*/ 2708229 h 6367455"/>
                <a:gd name="connsiteX6143" fmla="*/ 3974745 w 6891715"/>
                <a:gd name="connsiteY6143" fmla="*/ 2704740 h 6367455"/>
                <a:gd name="connsiteX6144" fmla="*/ 3988398 w 6891715"/>
                <a:gd name="connsiteY6144" fmla="*/ 2696176 h 6367455"/>
                <a:gd name="connsiteX6145" fmla="*/ 4018878 w 6891715"/>
                <a:gd name="connsiteY6145" fmla="*/ 2695858 h 6367455"/>
                <a:gd name="connsiteX6146" fmla="*/ 4031578 w 6891715"/>
                <a:gd name="connsiteY6146" fmla="*/ 2681900 h 6367455"/>
                <a:gd name="connsiteX6147" fmla="*/ 4043325 w 6891715"/>
                <a:gd name="connsiteY6147" fmla="*/ 2689514 h 6367455"/>
                <a:gd name="connsiteX6148" fmla="*/ 4051898 w 6891715"/>
                <a:gd name="connsiteY6148" fmla="*/ 2686343 h 6367455"/>
                <a:gd name="connsiteX6149" fmla="*/ 4094125 w 6891715"/>
                <a:gd name="connsiteY6149" fmla="*/ 2683804 h 6367455"/>
                <a:gd name="connsiteX6150" fmla="*/ 4084283 w 6891715"/>
                <a:gd name="connsiteY6150" fmla="*/ 2673338 h 6367455"/>
                <a:gd name="connsiteX6151" fmla="*/ 4090633 w 6891715"/>
                <a:gd name="connsiteY6151" fmla="*/ 2665722 h 6367455"/>
                <a:gd name="connsiteX6152" fmla="*/ 4100158 w 6891715"/>
                <a:gd name="connsiteY6152" fmla="*/ 2670164 h 6367455"/>
                <a:gd name="connsiteX6153" fmla="*/ 4106508 w 6891715"/>
                <a:gd name="connsiteY6153" fmla="*/ 2664770 h 6367455"/>
                <a:gd name="connsiteX6154" fmla="*/ 4121431 w 6891715"/>
                <a:gd name="connsiteY6154" fmla="*/ 2670800 h 6367455"/>
                <a:gd name="connsiteX6155" fmla="*/ 4137306 w 6891715"/>
                <a:gd name="connsiteY6155" fmla="*/ 2662232 h 6367455"/>
                <a:gd name="connsiteX6156" fmla="*/ 4172548 w 6891715"/>
                <a:gd name="connsiteY6156" fmla="*/ 2675557 h 6367455"/>
                <a:gd name="connsiteX6157" fmla="*/ 4198583 w 6891715"/>
                <a:gd name="connsiteY6157" fmla="*/ 2678411 h 6367455"/>
                <a:gd name="connsiteX6158" fmla="*/ 4233826 w 6891715"/>
                <a:gd name="connsiteY6158" fmla="*/ 2701568 h 6367455"/>
                <a:gd name="connsiteX6159" fmla="*/ 4281451 w 6891715"/>
                <a:gd name="connsiteY6159" fmla="*/ 2699030 h 6367455"/>
                <a:gd name="connsiteX6160" fmla="*/ 4298278 w 6891715"/>
                <a:gd name="connsiteY6160" fmla="*/ 2706010 h 6367455"/>
                <a:gd name="connsiteX6161" fmla="*/ 4304311 w 6891715"/>
                <a:gd name="connsiteY6161" fmla="*/ 2704740 h 6367455"/>
                <a:gd name="connsiteX6162" fmla="*/ 4319503 w 6891715"/>
                <a:gd name="connsiteY6162" fmla="*/ 2701170 h 6367455"/>
                <a:gd name="connsiteX6163" fmla="*/ 4319241 w 6891715"/>
                <a:gd name="connsiteY6163" fmla="*/ 2700844 h 6367455"/>
                <a:gd name="connsiteX6164" fmla="*/ 4330673 w 6891715"/>
                <a:gd name="connsiteY6164" fmla="*/ 2684654 h 6367455"/>
                <a:gd name="connsiteX6165" fmla="*/ 4340199 w 6891715"/>
                <a:gd name="connsiteY6165" fmla="*/ 2673226 h 6367455"/>
                <a:gd name="connsiteX6166" fmla="*/ 4327179 w 6891715"/>
                <a:gd name="connsiteY6166" fmla="*/ 2643387 h 6367455"/>
                <a:gd name="connsiteX6167" fmla="*/ 4338929 w 6891715"/>
                <a:gd name="connsiteY6167" fmla="*/ 2636086 h 6367455"/>
                <a:gd name="connsiteX6168" fmla="*/ 4358935 w 6891715"/>
                <a:gd name="connsiteY6168" fmla="*/ 2655767 h 6367455"/>
                <a:gd name="connsiteX6169" fmla="*/ 4370684 w 6891715"/>
                <a:gd name="connsiteY6169" fmla="*/ 2637673 h 6367455"/>
                <a:gd name="connsiteX6170" fmla="*/ 4385609 w 6891715"/>
                <a:gd name="connsiteY6170" fmla="*/ 2629102 h 6367455"/>
                <a:gd name="connsiteX6171" fmla="*/ 4403710 w 6891715"/>
                <a:gd name="connsiteY6171" fmla="*/ 2637673 h 6367455"/>
                <a:gd name="connsiteX6172" fmla="*/ 4434830 w 6891715"/>
                <a:gd name="connsiteY6172" fmla="*/ 2595137 h 6367455"/>
                <a:gd name="connsiteX6173" fmla="*/ 4447532 w 6891715"/>
                <a:gd name="connsiteY6173" fmla="*/ 2602438 h 6367455"/>
                <a:gd name="connsiteX6174" fmla="*/ 4488814 w 6891715"/>
                <a:gd name="connsiteY6174" fmla="*/ 2603073 h 6367455"/>
                <a:gd name="connsiteX6175" fmla="*/ 4533589 w 6891715"/>
                <a:gd name="connsiteY6175" fmla="*/ 2606882 h 6367455"/>
                <a:gd name="connsiteX6176" fmla="*/ 4546292 w 6891715"/>
                <a:gd name="connsiteY6176" fmla="*/ 2604978 h 6367455"/>
                <a:gd name="connsiteX6177" fmla="*/ 4545974 w 6891715"/>
                <a:gd name="connsiteY6177" fmla="*/ 2601803 h 6367455"/>
                <a:gd name="connsiteX6178" fmla="*/ 4542799 w 6891715"/>
                <a:gd name="connsiteY6178" fmla="*/ 2596406 h 6367455"/>
                <a:gd name="connsiteX6179" fmla="*/ 4551055 w 6891715"/>
                <a:gd name="connsiteY6179" fmla="*/ 2591010 h 6367455"/>
                <a:gd name="connsiteX6180" fmla="*/ 4552325 w 6891715"/>
                <a:gd name="connsiteY6180" fmla="*/ 2587835 h 6367455"/>
                <a:gd name="connsiteX6181" fmla="*/ 4513901 w 6891715"/>
                <a:gd name="connsiteY6181" fmla="*/ 2580852 h 6367455"/>
                <a:gd name="connsiteX6182" fmla="*/ 4525651 w 6891715"/>
                <a:gd name="connsiteY6182" fmla="*/ 2574503 h 6367455"/>
                <a:gd name="connsiteX6183" fmla="*/ 4517077 w 6891715"/>
                <a:gd name="connsiteY6183" fmla="*/ 2563711 h 6367455"/>
                <a:gd name="connsiteX6184" fmla="*/ 4471666 w 6891715"/>
                <a:gd name="connsiteY6184" fmla="*/ 2553870 h 6367455"/>
                <a:gd name="connsiteX6185" fmla="*/ 4444992 w 6891715"/>
                <a:gd name="connsiteY6185" fmla="*/ 2563393 h 6367455"/>
                <a:gd name="connsiteX6186" fmla="*/ 4436418 w 6891715"/>
                <a:gd name="connsiteY6186" fmla="*/ 2563393 h 6367455"/>
                <a:gd name="connsiteX6187" fmla="*/ 4401487 w 6891715"/>
                <a:gd name="connsiteY6187" fmla="*/ 2524983 h 6367455"/>
                <a:gd name="connsiteX6188" fmla="*/ 4387832 w 6891715"/>
                <a:gd name="connsiteY6188" fmla="*/ 2528158 h 6367455"/>
                <a:gd name="connsiteX6189" fmla="*/ 4373860 w 6891715"/>
                <a:gd name="connsiteY6189" fmla="*/ 2514506 h 6367455"/>
                <a:gd name="connsiteX6190" fmla="*/ 4379893 w 6891715"/>
                <a:gd name="connsiteY6190" fmla="*/ 2501808 h 6367455"/>
                <a:gd name="connsiteX6191" fmla="*/ 4369414 w 6891715"/>
                <a:gd name="connsiteY6191" fmla="*/ 2499904 h 6367455"/>
                <a:gd name="connsiteX6192" fmla="*/ 4375765 w 6891715"/>
                <a:gd name="connsiteY6192" fmla="*/ 2491335 h 6367455"/>
                <a:gd name="connsiteX6193" fmla="*/ 4396724 w 6891715"/>
                <a:gd name="connsiteY6193" fmla="*/ 2507842 h 6367455"/>
                <a:gd name="connsiteX6194" fmla="*/ 4403392 w 6891715"/>
                <a:gd name="connsiteY6194" fmla="*/ 2503713 h 6367455"/>
                <a:gd name="connsiteX6195" fmla="*/ 4391325 w 6891715"/>
                <a:gd name="connsiteY6195" fmla="*/ 2471016 h 6367455"/>
                <a:gd name="connsiteX6196" fmla="*/ 4401805 w 6891715"/>
                <a:gd name="connsiteY6196" fmla="*/ 2451021 h 6367455"/>
                <a:gd name="connsiteX6197" fmla="*/ 4397676 w 6891715"/>
                <a:gd name="connsiteY6197" fmla="*/ 2448164 h 6367455"/>
                <a:gd name="connsiteX6198" fmla="*/ 4380528 w 6891715"/>
                <a:gd name="connsiteY6198" fmla="*/ 2468480 h 6367455"/>
                <a:gd name="connsiteX6199" fmla="*/ 4359570 w 6891715"/>
                <a:gd name="connsiteY6199" fmla="*/ 2472606 h 6367455"/>
                <a:gd name="connsiteX6200" fmla="*/ 4349091 w 6891715"/>
                <a:gd name="connsiteY6200" fmla="*/ 2486252 h 6367455"/>
                <a:gd name="connsiteX6201" fmla="*/ 4327179 w 6891715"/>
                <a:gd name="connsiteY6201" fmla="*/ 2492603 h 6367455"/>
                <a:gd name="connsiteX6202" fmla="*/ 4309714 w 6891715"/>
                <a:gd name="connsiteY6202" fmla="*/ 2479268 h 6367455"/>
                <a:gd name="connsiteX6203" fmla="*/ 4297606 w 6891715"/>
                <a:gd name="connsiteY6203" fmla="*/ 2480204 h 6367455"/>
                <a:gd name="connsiteX6204" fmla="*/ 4286617 w 6891715"/>
                <a:gd name="connsiteY6204" fmla="*/ 2491790 h 6367455"/>
                <a:gd name="connsiteX6205" fmla="*/ 4260884 w 6891715"/>
                <a:gd name="connsiteY6205" fmla="*/ 2493060 h 6367455"/>
                <a:gd name="connsiteX6206" fmla="*/ 4248176 w 6891715"/>
                <a:gd name="connsiteY6206" fmla="*/ 2488934 h 6367455"/>
                <a:gd name="connsiteX6207" fmla="*/ 4217677 w 6891715"/>
                <a:gd name="connsiteY6207" fmla="*/ 2493380 h 6367455"/>
                <a:gd name="connsiteX6208" fmla="*/ 4197662 w 6891715"/>
                <a:gd name="connsiteY6208" fmla="*/ 2505443 h 6367455"/>
                <a:gd name="connsiteX6209" fmla="*/ 4175423 w 6891715"/>
                <a:gd name="connsiteY6209" fmla="*/ 2500996 h 6367455"/>
                <a:gd name="connsiteX6210" fmla="*/ 4168116 w 6891715"/>
                <a:gd name="connsiteY6210" fmla="*/ 2513693 h 6367455"/>
                <a:gd name="connsiteX6211" fmla="*/ 4140793 w 6891715"/>
                <a:gd name="connsiteY6211" fmla="*/ 2519406 h 6367455"/>
                <a:gd name="connsiteX6212" fmla="*/ 4136028 w 6891715"/>
                <a:gd name="connsiteY6212" fmla="*/ 2493060 h 6367455"/>
                <a:gd name="connsiteX6213" fmla="*/ 4129674 w 6891715"/>
                <a:gd name="connsiteY6213" fmla="*/ 2500363 h 6367455"/>
                <a:gd name="connsiteX6214" fmla="*/ 4135393 w 6891715"/>
                <a:gd name="connsiteY6214" fmla="*/ 2520675 h 6367455"/>
                <a:gd name="connsiteX6215" fmla="*/ 4122685 w 6891715"/>
                <a:gd name="connsiteY6215" fmla="*/ 2517183 h 6367455"/>
                <a:gd name="connsiteX6216" fmla="*/ 4110930 w 6891715"/>
                <a:gd name="connsiteY6216" fmla="*/ 2528926 h 6367455"/>
                <a:gd name="connsiteX6217" fmla="*/ 4100446 w 6891715"/>
                <a:gd name="connsiteY6217" fmla="*/ 2519722 h 6367455"/>
                <a:gd name="connsiteX6218" fmla="*/ 4091232 w 6891715"/>
                <a:gd name="connsiteY6218" fmla="*/ 2531465 h 6367455"/>
                <a:gd name="connsiteX6219" fmla="*/ 4071853 w 6891715"/>
                <a:gd name="connsiteY6219" fmla="*/ 2540033 h 6367455"/>
                <a:gd name="connsiteX6220" fmla="*/ 4057556 w 6891715"/>
                <a:gd name="connsiteY6220" fmla="*/ 2554947 h 6367455"/>
                <a:gd name="connsiteX6221" fmla="*/ 4033093 w 6891715"/>
                <a:gd name="connsiteY6221" fmla="*/ 2553995 h 6367455"/>
                <a:gd name="connsiteX6222" fmla="*/ 4005454 w 6891715"/>
                <a:gd name="connsiteY6222" fmla="*/ 2564786 h 6367455"/>
                <a:gd name="connsiteX6223" fmla="*/ 3997193 w 6891715"/>
                <a:gd name="connsiteY6223" fmla="*/ 2587000 h 6367455"/>
                <a:gd name="connsiteX6224" fmla="*/ 3968601 w 6891715"/>
                <a:gd name="connsiteY6224" fmla="*/ 2580018 h 6367455"/>
                <a:gd name="connsiteX6225" fmla="*/ 3940325 w 6891715"/>
                <a:gd name="connsiteY6225" fmla="*/ 2599060 h 6367455"/>
                <a:gd name="connsiteX6226" fmla="*/ 3921263 w 6891715"/>
                <a:gd name="connsiteY6226" fmla="*/ 2586682 h 6367455"/>
                <a:gd name="connsiteX6227" fmla="*/ 3913639 w 6891715"/>
                <a:gd name="connsiteY6227" fmla="*/ 2593030 h 6367455"/>
                <a:gd name="connsiteX6228" fmla="*/ 3908555 w 6891715"/>
                <a:gd name="connsiteY6228" fmla="*/ 2611121 h 6367455"/>
                <a:gd name="connsiteX6229" fmla="*/ 3893624 w 6891715"/>
                <a:gd name="connsiteY6229" fmla="*/ 2604774 h 6367455"/>
                <a:gd name="connsiteX6230" fmla="*/ 3904108 w 6891715"/>
                <a:gd name="connsiteY6230" fmla="*/ 2599378 h 6367455"/>
                <a:gd name="connsiteX6231" fmla="*/ 3907285 w 6891715"/>
                <a:gd name="connsiteY6231" fmla="*/ 2589856 h 6367455"/>
                <a:gd name="connsiteX6232" fmla="*/ 3896801 w 6891715"/>
                <a:gd name="connsiteY6232" fmla="*/ 2579699 h 6367455"/>
                <a:gd name="connsiteX6233" fmla="*/ 3872655 w 6891715"/>
                <a:gd name="connsiteY6233" fmla="*/ 2612391 h 6367455"/>
                <a:gd name="connsiteX6234" fmla="*/ 3866301 w 6891715"/>
                <a:gd name="connsiteY6234" fmla="*/ 2624133 h 6367455"/>
                <a:gd name="connsiteX6235" fmla="*/ 3845016 w 6891715"/>
                <a:gd name="connsiteY6235" fmla="*/ 2624133 h 6367455"/>
                <a:gd name="connsiteX6236" fmla="*/ 3854547 w 6891715"/>
                <a:gd name="connsiteY6236" fmla="*/ 2611439 h 6367455"/>
                <a:gd name="connsiteX6237" fmla="*/ 3867255 w 6891715"/>
                <a:gd name="connsiteY6237" fmla="*/ 2610486 h 6367455"/>
                <a:gd name="connsiteX6238" fmla="*/ 3865984 w 6891715"/>
                <a:gd name="connsiteY6238" fmla="*/ 2600647 h 6367455"/>
                <a:gd name="connsiteX6239" fmla="*/ 3858359 w 6891715"/>
                <a:gd name="connsiteY6239" fmla="*/ 2592712 h 6367455"/>
                <a:gd name="connsiteX6240" fmla="*/ 3845651 w 6891715"/>
                <a:gd name="connsiteY6240" fmla="*/ 2599060 h 6367455"/>
                <a:gd name="connsiteX6241" fmla="*/ 3830084 w 6891715"/>
                <a:gd name="connsiteY6241" fmla="*/ 2598109 h 6367455"/>
                <a:gd name="connsiteX6242" fmla="*/ 3819600 w 6891715"/>
                <a:gd name="connsiteY6242" fmla="*/ 2590809 h 6367455"/>
                <a:gd name="connsiteX6243" fmla="*/ 3814834 w 6891715"/>
                <a:gd name="connsiteY6243" fmla="*/ 2580335 h 6367455"/>
                <a:gd name="connsiteX6244" fmla="*/ 3824365 w 6891715"/>
                <a:gd name="connsiteY6244" fmla="*/ 2563198 h 6367455"/>
                <a:gd name="connsiteX6245" fmla="*/ 3836120 w 6891715"/>
                <a:gd name="connsiteY6245" fmla="*/ 2558122 h 6367455"/>
                <a:gd name="connsiteX6246" fmla="*/ 3845333 w 6891715"/>
                <a:gd name="connsiteY6246" fmla="*/ 2543206 h 6367455"/>
                <a:gd name="connsiteX6247" fmla="*/ 3856135 w 6891715"/>
                <a:gd name="connsiteY6247" fmla="*/ 2529243 h 6367455"/>
                <a:gd name="connsiteX6248" fmla="*/ 3858994 w 6891715"/>
                <a:gd name="connsiteY6248" fmla="*/ 2516550 h 6367455"/>
                <a:gd name="connsiteX6249" fmla="*/ 3840250 w 6891715"/>
                <a:gd name="connsiteY6249" fmla="*/ 2527339 h 6367455"/>
                <a:gd name="connsiteX6250" fmla="*/ 3817694 w 6891715"/>
                <a:gd name="connsiteY6250" fmla="*/ 2538129 h 6367455"/>
                <a:gd name="connsiteX6251" fmla="*/ 3803079 w 6891715"/>
                <a:gd name="connsiteY6251" fmla="*/ 2531782 h 6367455"/>
                <a:gd name="connsiteX6252" fmla="*/ 3806256 w 6891715"/>
                <a:gd name="connsiteY6252" fmla="*/ 2518136 h 6367455"/>
                <a:gd name="connsiteX6253" fmla="*/ 3760508 w 6891715"/>
                <a:gd name="connsiteY6253" fmla="*/ 2501630 h 6367455"/>
                <a:gd name="connsiteX6254" fmla="*/ 3730326 w 6891715"/>
                <a:gd name="connsiteY6254" fmla="*/ 2472435 h 6367455"/>
                <a:gd name="connsiteX6255" fmla="*/ 3696650 w 6891715"/>
                <a:gd name="connsiteY6255" fmla="*/ 2474972 h 6367455"/>
                <a:gd name="connsiteX6256" fmla="*/ 3686802 w 6891715"/>
                <a:gd name="connsiteY6256" fmla="*/ 2461331 h 6367455"/>
                <a:gd name="connsiteX6257" fmla="*/ 3699509 w 6891715"/>
                <a:gd name="connsiteY6257" fmla="*/ 2449589 h 6367455"/>
                <a:gd name="connsiteX6258" fmla="*/ 3689978 w 6891715"/>
                <a:gd name="connsiteY6258" fmla="*/ 2434032 h 6367455"/>
                <a:gd name="connsiteX6259" fmla="*/ 3693791 w 6891715"/>
                <a:gd name="connsiteY6259" fmla="*/ 2412762 h 6367455"/>
                <a:gd name="connsiteX6260" fmla="*/ 3683942 w 6891715"/>
                <a:gd name="connsiteY6260" fmla="*/ 2389600 h 6367455"/>
                <a:gd name="connsiteX6261" fmla="*/ 3698874 w 6891715"/>
                <a:gd name="connsiteY6261" fmla="*/ 2372780 h 6367455"/>
                <a:gd name="connsiteX6262" fmla="*/ 3700780 w 6891715"/>
                <a:gd name="connsiteY6262" fmla="*/ 2332789 h 6367455"/>
                <a:gd name="connsiteX6263" fmla="*/ 3695062 w 6891715"/>
                <a:gd name="connsiteY6263" fmla="*/ 2303276 h 6367455"/>
                <a:gd name="connsiteX6264" fmla="*/ 3708723 w 6891715"/>
                <a:gd name="connsiteY6264" fmla="*/ 2284230 h 6367455"/>
                <a:gd name="connsiteX6265" fmla="*/ 3720478 w 6891715"/>
                <a:gd name="connsiteY6265" fmla="*/ 2299784 h 6367455"/>
                <a:gd name="connsiteX6266" fmla="*/ 3723655 w 6891715"/>
                <a:gd name="connsiteY6266" fmla="*/ 2295656 h 6367455"/>
                <a:gd name="connsiteX6267" fmla="*/ 3702051 w 6891715"/>
                <a:gd name="connsiteY6267" fmla="*/ 2262014 h 6367455"/>
                <a:gd name="connsiteX6268" fmla="*/ 3703957 w 6891715"/>
                <a:gd name="connsiteY6268" fmla="*/ 2226471 h 6367455"/>
                <a:gd name="connsiteX6269" fmla="*/ 3675047 w 6891715"/>
                <a:gd name="connsiteY6269" fmla="*/ 2201079 h 6367455"/>
                <a:gd name="connsiteX6270" fmla="*/ 3674729 w 6891715"/>
                <a:gd name="connsiteY6270" fmla="*/ 2184258 h 6367455"/>
                <a:gd name="connsiteX6271" fmla="*/ 3688390 w 6891715"/>
                <a:gd name="connsiteY6271" fmla="*/ 2153791 h 6367455"/>
                <a:gd name="connsiteX6272" fmla="*/ 3681718 w 6891715"/>
                <a:gd name="connsiteY6272" fmla="*/ 2126176 h 6367455"/>
                <a:gd name="connsiteX6273" fmla="*/ 3675364 w 6891715"/>
                <a:gd name="connsiteY6273" fmla="*/ 2132525 h 6367455"/>
                <a:gd name="connsiteX6274" fmla="*/ 3665833 w 6891715"/>
                <a:gd name="connsiteY6274" fmla="*/ 2128717 h 6367455"/>
                <a:gd name="connsiteX6275" fmla="*/ 3668693 w 6891715"/>
                <a:gd name="connsiteY6275" fmla="*/ 2095708 h 6367455"/>
                <a:gd name="connsiteX6276" fmla="*/ 3661068 w 6891715"/>
                <a:gd name="connsiteY6276" fmla="*/ 2067465 h 6367455"/>
                <a:gd name="connsiteX6277" fmla="*/ 3670281 w 6891715"/>
                <a:gd name="connsiteY6277" fmla="*/ 2027488 h 6367455"/>
                <a:gd name="connsiteX6278" fmla="*/ 3687119 w 6891715"/>
                <a:gd name="connsiteY6278" fmla="*/ 2023045 h 6367455"/>
                <a:gd name="connsiteX6279" fmla="*/ 3701733 w 6891715"/>
                <a:gd name="connsiteY6279" fmla="*/ 1999556 h 6367455"/>
                <a:gd name="connsiteX6280" fmla="*/ 3716665 w 6891715"/>
                <a:gd name="connsiteY6280" fmla="*/ 1992256 h 6367455"/>
                <a:gd name="connsiteX6281" fmla="*/ 3702686 w 6891715"/>
                <a:gd name="connsiteY6281" fmla="*/ 1976706 h 6367455"/>
                <a:gd name="connsiteX6282" fmla="*/ 3709676 w 6891715"/>
                <a:gd name="connsiteY6282" fmla="*/ 1961792 h 6367455"/>
                <a:gd name="connsiteX6283" fmla="*/ 3723655 w 6891715"/>
                <a:gd name="connsiteY6283" fmla="*/ 1952272 h 6367455"/>
                <a:gd name="connsiteX6284" fmla="*/ 3740493 w 6891715"/>
                <a:gd name="connsiteY6284" fmla="*/ 1964647 h 6367455"/>
                <a:gd name="connsiteX6285" fmla="*/ 3732232 w 6891715"/>
                <a:gd name="connsiteY6285" fmla="*/ 1946877 h 6367455"/>
                <a:gd name="connsiteX6286" fmla="*/ 3752248 w 6891715"/>
                <a:gd name="connsiteY6286" fmla="*/ 1956080 h 6367455"/>
                <a:gd name="connsiteX6287" fmla="*/ 3750341 w 6891715"/>
                <a:gd name="connsiteY6287" fmla="*/ 1966869 h 6367455"/>
                <a:gd name="connsiteX6288" fmla="*/ 3767815 w 6891715"/>
                <a:gd name="connsiteY6288" fmla="*/ 1951955 h 6367455"/>
                <a:gd name="connsiteX6289" fmla="*/ 3779570 w 6891715"/>
                <a:gd name="connsiteY6289" fmla="*/ 1938309 h 6367455"/>
                <a:gd name="connsiteX6290" fmla="*/ 3793231 w 6891715"/>
                <a:gd name="connsiteY6290" fmla="*/ 1933549 h 6367455"/>
                <a:gd name="connsiteX6291" fmla="*/ 3783382 w 6891715"/>
                <a:gd name="connsiteY6291" fmla="*/ 1907526 h 6367455"/>
                <a:gd name="connsiteX6292" fmla="*/ 3783382 w 6891715"/>
                <a:gd name="connsiteY6292" fmla="*/ 1889437 h 6367455"/>
                <a:gd name="connsiteX6293" fmla="*/ 3800538 w 6891715"/>
                <a:gd name="connsiteY6293" fmla="*/ 1903083 h 6367455"/>
                <a:gd name="connsiteX6294" fmla="*/ 3800220 w 6891715"/>
                <a:gd name="connsiteY6294" fmla="*/ 1880866 h 6367455"/>
                <a:gd name="connsiteX6295" fmla="*/ 3824365 w 6891715"/>
                <a:gd name="connsiteY6295" fmla="*/ 1856429 h 6367455"/>
                <a:gd name="connsiteX6296" fmla="*/ 3834849 w 6891715"/>
                <a:gd name="connsiteY6296" fmla="*/ 1857380 h 6367455"/>
                <a:gd name="connsiteX6297" fmla="*/ 3844380 w 6891715"/>
                <a:gd name="connsiteY6297" fmla="*/ 1837386 h 6367455"/>
                <a:gd name="connsiteX6298" fmla="*/ 3852958 w 6891715"/>
                <a:gd name="connsiteY6298" fmla="*/ 1834212 h 6367455"/>
                <a:gd name="connsiteX6299" fmla="*/ 3860901 w 6891715"/>
                <a:gd name="connsiteY6299" fmla="*/ 1820246 h 6367455"/>
                <a:gd name="connsiteX6300" fmla="*/ 3871702 w 6891715"/>
                <a:gd name="connsiteY6300" fmla="*/ 1820246 h 6367455"/>
                <a:gd name="connsiteX6301" fmla="*/ 3885999 w 6891715"/>
                <a:gd name="connsiteY6301" fmla="*/ 1799300 h 6367455"/>
                <a:gd name="connsiteX6302" fmla="*/ 3890447 w 6891715"/>
                <a:gd name="connsiteY6302" fmla="*/ 1772641 h 6367455"/>
                <a:gd name="connsiteX6303" fmla="*/ 3900931 w 6891715"/>
                <a:gd name="connsiteY6303" fmla="*/ 1778037 h 6367455"/>
                <a:gd name="connsiteX6304" fmla="*/ 3911097 w 6891715"/>
                <a:gd name="connsiteY6304" fmla="*/ 1757726 h 6367455"/>
                <a:gd name="connsiteX6305" fmla="*/ 3930477 w 6891715"/>
                <a:gd name="connsiteY6305" fmla="*/ 1745031 h 6367455"/>
                <a:gd name="connsiteX6306" fmla="*/ 3934289 w 6891715"/>
                <a:gd name="connsiteY6306" fmla="*/ 1728211 h 6367455"/>
                <a:gd name="connsiteX6307" fmla="*/ 3947950 w 6891715"/>
                <a:gd name="connsiteY6307" fmla="*/ 1720594 h 6367455"/>
                <a:gd name="connsiteX6308" fmla="*/ 3944773 w 6891715"/>
                <a:gd name="connsiteY6308" fmla="*/ 1706947 h 6367455"/>
                <a:gd name="connsiteX6309" fmla="*/ 3964788 w 6891715"/>
                <a:gd name="connsiteY6309" fmla="*/ 1684730 h 6367455"/>
                <a:gd name="connsiteX6310" fmla="*/ 3993699 w 6891715"/>
                <a:gd name="connsiteY6310" fmla="*/ 1633635 h 6367455"/>
                <a:gd name="connsiteX6311" fmla="*/ 4000688 w 6891715"/>
                <a:gd name="connsiteY6311" fmla="*/ 1602214 h 6367455"/>
                <a:gd name="connsiteX6312" fmla="*/ 4016891 w 6891715"/>
                <a:gd name="connsiteY6312" fmla="*/ 1605070 h 6367455"/>
                <a:gd name="connsiteX6313" fmla="*/ 4030552 w 6891715"/>
                <a:gd name="connsiteY6313" fmla="*/ 1589202 h 6367455"/>
                <a:gd name="connsiteX6314" fmla="*/ 4050885 w 6891715"/>
                <a:gd name="connsiteY6314" fmla="*/ 1586029 h 6367455"/>
                <a:gd name="connsiteX6315" fmla="*/ 4057239 w 6891715"/>
                <a:gd name="connsiteY6315" fmla="*/ 1589837 h 6367455"/>
                <a:gd name="connsiteX6316" fmla="*/ 4067723 w 6891715"/>
                <a:gd name="connsiteY6316" fmla="*/ 1608878 h 6367455"/>
                <a:gd name="connsiteX6317" fmla="*/ 4073124 w 6891715"/>
                <a:gd name="connsiteY6317" fmla="*/ 1610149 h 6367455"/>
                <a:gd name="connsiteX6318" fmla="*/ 4070900 w 6891715"/>
                <a:gd name="connsiteY6318" fmla="*/ 1601579 h 6367455"/>
                <a:gd name="connsiteX6319" fmla="*/ 4071535 w 6891715"/>
                <a:gd name="connsiteY6319" fmla="*/ 1580315 h 6367455"/>
                <a:gd name="connsiteX6320" fmla="*/ 4056603 w 6891715"/>
                <a:gd name="connsiteY6320" fmla="*/ 1562543 h 6367455"/>
                <a:gd name="connsiteX6321" fmla="*/ 4055650 w 6891715"/>
                <a:gd name="connsiteY6321" fmla="*/ 1551117 h 6367455"/>
                <a:gd name="connsiteX6322" fmla="*/ 4061051 w 6891715"/>
                <a:gd name="connsiteY6322" fmla="*/ 1549848 h 6367455"/>
                <a:gd name="connsiteX6323" fmla="*/ 4071535 w 6891715"/>
                <a:gd name="connsiteY6323" fmla="*/ 1563813 h 6367455"/>
                <a:gd name="connsiteX6324" fmla="*/ 4083290 w 6891715"/>
                <a:gd name="connsiteY6324" fmla="*/ 1563495 h 6367455"/>
                <a:gd name="connsiteX6325" fmla="*/ 4086149 w 6891715"/>
                <a:gd name="connsiteY6325" fmla="*/ 1553656 h 6367455"/>
                <a:gd name="connsiteX6326" fmla="*/ 4071217 w 6891715"/>
                <a:gd name="connsiteY6326" fmla="*/ 1530806 h 6367455"/>
                <a:gd name="connsiteX6327" fmla="*/ 4070900 w 6891715"/>
                <a:gd name="connsiteY6327" fmla="*/ 1503512 h 6367455"/>
                <a:gd name="connsiteX6328" fmla="*/ 4082655 w 6891715"/>
                <a:gd name="connsiteY6328" fmla="*/ 1489865 h 6367455"/>
                <a:gd name="connsiteX6329" fmla="*/ 4076936 w 6891715"/>
                <a:gd name="connsiteY6329" fmla="*/ 1468601 h 6367455"/>
                <a:gd name="connsiteX6330" fmla="*/ 4048343 w 6891715"/>
                <a:gd name="connsiteY6330" fmla="*/ 1449877 h 6367455"/>
                <a:gd name="connsiteX6331" fmla="*/ 4045801 w 6891715"/>
                <a:gd name="connsiteY6331" fmla="*/ 1420361 h 6367455"/>
                <a:gd name="connsiteX6332" fmla="*/ 4029916 w 6891715"/>
                <a:gd name="connsiteY6332" fmla="*/ 1417505 h 6367455"/>
                <a:gd name="connsiteX6333" fmla="*/ 4012761 w 6891715"/>
                <a:gd name="connsiteY6333" fmla="*/ 1400684 h 6367455"/>
                <a:gd name="connsiteX6334" fmla="*/ 4003865 w 6891715"/>
                <a:gd name="connsiteY6334" fmla="*/ 1361648 h 6367455"/>
                <a:gd name="connsiteX6335" fmla="*/ 3991157 w 6891715"/>
                <a:gd name="connsiteY6335" fmla="*/ 1369582 h 6367455"/>
                <a:gd name="connsiteX6336" fmla="*/ 3980038 w 6891715"/>
                <a:gd name="connsiteY6336" fmla="*/ 1379104 h 6367455"/>
                <a:gd name="connsiteX6337" fmla="*/ 3962882 w 6891715"/>
                <a:gd name="connsiteY6337" fmla="*/ 1368630 h 6367455"/>
                <a:gd name="connsiteX6338" fmla="*/ 3959387 w 6891715"/>
                <a:gd name="connsiteY6338" fmla="*/ 1359427 h 6367455"/>
                <a:gd name="connsiteX6339" fmla="*/ 3959188 w 6891715"/>
                <a:gd name="connsiteY6339" fmla="*/ 1359168 h 6367455"/>
                <a:gd name="connsiteX6340" fmla="*/ 3952201 w 6891715"/>
                <a:gd name="connsiteY6340" fmla="*/ 1362344 h 6367455"/>
                <a:gd name="connsiteX6341" fmla="*/ 3941403 w 6891715"/>
                <a:gd name="connsiteY6341" fmla="*/ 1376002 h 6367455"/>
                <a:gd name="connsiteX6342" fmla="*/ 3915044 w 6891715"/>
                <a:gd name="connsiteY6342" fmla="*/ 1360439 h 6367455"/>
                <a:gd name="connsiteX6343" fmla="*/ 3881063 w 6891715"/>
                <a:gd name="connsiteY6343" fmla="*/ 1366791 h 6367455"/>
                <a:gd name="connsiteX6344" fmla="*/ 3869312 w 6891715"/>
                <a:gd name="connsiteY6344" fmla="*/ 1362979 h 6367455"/>
                <a:gd name="connsiteX6345" fmla="*/ 3854704 w 6891715"/>
                <a:gd name="connsiteY6345" fmla="*/ 1387435 h 6367455"/>
                <a:gd name="connsiteX6346" fmla="*/ 3828344 w 6891715"/>
                <a:gd name="connsiteY6346" fmla="*/ 1376954 h 6367455"/>
                <a:gd name="connsiteX6347" fmla="*/ 3828344 w 6891715"/>
                <a:gd name="connsiteY6347" fmla="*/ 1360121 h 6367455"/>
                <a:gd name="connsiteX6348" fmla="*/ 3818817 w 6891715"/>
                <a:gd name="connsiteY6348" fmla="*/ 1354721 h 6367455"/>
                <a:gd name="connsiteX6349" fmla="*/ 3804843 w 6891715"/>
                <a:gd name="connsiteY6349" fmla="*/ 1381400 h 6367455"/>
                <a:gd name="connsiteX6350" fmla="*/ 3788964 w 6891715"/>
                <a:gd name="connsiteY6350" fmla="*/ 1355040 h 6367455"/>
                <a:gd name="connsiteX6351" fmla="*/ 3780390 w 6891715"/>
                <a:gd name="connsiteY6351" fmla="*/ 1364568 h 6367455"/>
                <a:gd name="connsiteX6352" fmla="*/ 3782930 w 6891715"/>
                <a:gd name="connsiteY6352" fmla="*/ 1385847 h 6367455"/>
                <a:gd name="connsiteX6353" fmla="*/ 3774356 w 6891715"/>
                <a:gd name="connsiteY6353" fmla="*/ 1395375 h 6367455"/>
                <a:gd name="connsiteX6354" fmla="*/ 3763240 w 6891715"/>
                <a:gd name="connsiteY6354" fmla="*/ 1413479 h 6367455"/>
                <a:gd name="connsiteX6355" fmla="*/ 3727036 w 6891715"/>
                <a:gd name="connsiteY6355" fmla="*/ 1400138 h 6367455"/>
                <a:gd name="connsiteX6356" fmla="*/ 3760064 w 6891715"/>
                <a:gd name="connsiteY6356" fmla="*/ 1424912 h 6367455"/>
                <a:gd name="connsiteX6357" fmla="*/ 3753713 w 6891715"/>
                <a:gd name="connsiteY6357" fmla="*/ 1435393 h 6367455"/>
                <a:gd name="connsiteX6358" fmla="*/ 3735611 w 6891715"/>
                <a:gd name="connsiteY6358" fmla="*/ 1437934 h 6367455"/>
                <a:gd name="connsiteX6359" fmla="*/ 3746408 w 6891715"/>
                <a:gd name="connsiteY6359" fmla="*/ 1462072 h 6367455"/>
                <a:gd name="connsiteX6360" fmla="*/ 3731800 w 6891715"/>
                <a:gd name="connsiteY6360" fmla="*/ 1465249 h 6367455"/>
                <a:gd name="connsiteX6361" fmla="*/ 3714650 w 6891715"/>
                <a:gd name="connsiteY6361" fmla="*/ 1451909 h 6367455"/>
                <a:gd name="connsiteX6362" fmla="*/ 3708616 w 6891715"/>
                <a:gd name="connsiteY6362" fmla="*/ 1472871 h 6367455"/>
                <a:gd name="connsiteX6363" fmla="*/ 3682257 w 6891715"/>
                <a:gd name="connsiteY6363" fmla="*/ 1485893 h 6367455"/>
                <a:gd name="connsiteX6364" fmla="*/ 3708934 w 6891715"/>
                <a:gd name="connsiteY6364" fmla="*/ 1518288 h 6367455"/>
                <a:gd name="connsiteX6365" fmla="*/ 3705123 w 6891715"/>
                <a:gd name="connsiteY6365" fmla="*/ 1556084 h 6367455"/>
                <a:gd name="connsiteX6366" fmla="*/ 3694643 w 6891715"/>
                <a:gd name="connsiteY6366" fmla="*/ 1561483 h 6367455"/>
                <a:gd name="connsiteX6367" fmla="*/ 3684798 w 6891715"/>
                <a:gd name="connsiteY6367" fmla="*/ 1576411 h 6367455"/>
                <a:gd name="connsiteX6368" fmla="*/ 3671459 w 6891715"/>
                <a:gd name="connsiteY6368" fmla="*/ 1575775 h 6367455"/>
                <a:gd name="connsiteX6369" fmla="*/ 3657803 w 6891715"/>
                <a:gd name="connsiteY6369" fmla="*/ 1604995 h 6367455"/>
                <a:gd name="connsiteX6370" fmla="*/ 3676223 w 6891715"/>
                <a:gd name="connsiteY6370" fmla="*/ 1623099 h 6367455"/>
                <a:gd name="connsiteX6371" fmla="*/ 3670824 w 6891715"/>
                <a:gd name="connsiteY6371" fmla="*/ 1633580 h 6367455"/>
                <a:gd name="connsiteX6372" fmla="*/ 3659074 w 6891715"/>
                <a:gd name="connsiteY6372" fmla="*/ 1627227 h 6367455"/>
                <a:gd name="connsiteX6373" fmla="*/ 3678446 w 6891715"/>
                <a:gd name="connsiteY6373" fmla="*/ 1657718 h 6367455"/>
                <a:gd name="connsiteX6374" fmla="*/ 3698771 w 6891715"/>
                <a:gd name="connsiteY6374" fmla="*/ 1661529 h 6367455"/>
                <a:gd name="connsiteX6375" fmla="*/ 3700994 w 6891715"/>
                <a:gd name="connsiteY6375" fmla="*/ 1676457 h 6367455"/>
                <a:gd name="connsiteX6376" fmla="*/ 3693372 w 6891715"/>
                <a:gd name="connsiteY6376" fmla="*/ 1683761 h 6367455"/>
                <a:gd name="connsiteX6377" fmla="*/ 3693372 w 6891715"/>
                <a:gd name="connsiteY6377" fmla="*/ 1695513 h 6367455"/>
                <a:gd name="connsiteX6378" fmla="*/ 3710522 w 6891715"/>
                <a:gd name="connsiteY6378" fmla="*/ 1688843 h 6367455"/>
                <a:gd name="connsiteX6379" fmla="*/ 3714650 w 6891715"/>
                <a:gd name="connsiteY6379" fmla="*/ 1694243 h 6367455"/>
                <a:gd name="connsiteX6380" fmla="*/ 3704488 w 6891715"/>
                <a:gd name="connsiteY6380" fmla="*/ 1702501 h 6367455"/>
                <a:gd name="connsiteX6381" fmla="*/ 3694960 w 6891715"/>
                <a:gd name="connsiteY6381" fmla="*/ 1705995 h 6367455"/>
                <a:gd name="connsiteX6382" fmla="*/ 3682257 w 6891715"/>
                <a:gd name="connsiteY6382" fmla="*/ 1708218 h 6367455"/>
                <a:gd name="connsiteX6383" fmla="*/ 3671777 w 6891715"/>
                <a:gd name="connsiteY6383" fmla="*/ 1729497 h 6367455"/>
                <a:gd name="connsiteX6384" fmla="*/ 3652087 w 6891715"/>
                <a:gd name="connsiteY6384" fmla="*/ 1779996 h 6367455"/>
                <a:gd name="connsiteX6385" fmla="*/ 3576820 w 6891715"/>
                <a:gd name="connsiteY6385" fmla="*/ 1860986 h 6367455"/>
                <a:gd name="connsiteX6386" fmla="*/ 3567928 w 6891715"/>
                <a:gd name="connsiteY6386" fmla="*/ 1845105 h 6367455"/>
                <a:gd name="connsiteX6387" fmla="*/ 3546015 w 6891715"/>
                <a:gd name="connsiteY6387" fmla="*/ 1867657 h 6367455"/>
                <a:gd name="connsiteX6388" fmla="*/ 3545062 w 6891715"/>
                <a:gd name="connsiteY6388" fmla="*/ 1887668 h 6367455"/>
                <a:gd name="connsiteX6389" fmla="*/ 3531406 w 6891715"/>
                <a:gd name="connsiteY6389" fmla="*/ 1901641 h 6367455"/>
                <a:gd name="connsiteX6390" fmla="*/ 3510128 w 6891715"/>
                <a:gd name="connsiteY6390" fmla="*/ 1879726 h 6367455"/>
                <a:gd name="connsiteX6391" fmla="*/ 3503776 w 6891715"/>
                <a:gd name="connsiteY6391" fmla="*/ 1895608 h 6367455"/>
                <a:gd name="connsiteX6392" fmla="*/ 3498377 w 6891715"/>
                <a:gd name="connsiteY6392" fmla="*/ 1891162 h 6367455"/>
                <a:gd name="connsiteX6393" fmla="*/ 3488850 w 6891715"/>
                <a:gd name="connsiteY6393" fmla="*/ 1898783 h 6367455"/>
                <a:gd name="connsiteX6394" fmla="*/ 3484086 w 6891715"/>
                <a:gd name="connsiteY6394" fmla="*/ 1927049 h 6367455"/>
                <a:gd name="connsiteX6395" fmla="*/ 3467254 w 6891715"/>
                <a:gd name="connsiteY6395" fmla="*/ 1937846 h 6367455"/>
                <a:gd name="connsiteX6396" fmla="*/ 3438672 w 6891715"/>
                <a:gd name="connsiteY6396" fmla="*/ 1937846 h 6367455"/>
                <a:gd name="connsiteX6397" fmla="*/ 3429462 w 6891715"/>
                <a:gd name="connsiteY6397" fmla="*/ 1971827 h 6367455"/>
                <a:gd name="connsiteX6398" fmla="*/ 3416759 w 6891715"/>
                <a:gd name="connsiteY6398" fmla="*/ 1980402 h 6367455"/>
                <a:gd name="connsiteX6399" fmla="*/ 3401198 w 6891715"/>
                <a:gd name="connsiteY6399" fmla="*/ 2000727 h 6367455"/>
                <a:gd name="connsiteX6400" fmla="*/ 3407549 w 6891715"/>
                <a:gd name="connsiteY6400" fmla="*/ 2019785 h 6367455"/>
                <a:gd name="connsiteX6401" fmla="*/ 3399292 w 6891715"/>
                <a:gd name="connsiteY6401" fmla="*/ 2032491 h 6367455"/>
                <a:gd name="connsiteX6402" fmla="*/ 3382460 w 6891715"/>
                <a:gd name="connsiteY6402" fmla="*/ 2026138 h 6367455"/>
                <a:gd name="connsiteX6403" fmla="*/ 3379284 w 6891715"/>
                <a:gd name="connsiteY6403" fmla="*/ 2046137 h 6367455"/>
                <a:gd name="connsiteX6404" fmla="*/ 3369757 w 6891715"/>
                <a:gd name="connsiteY6404" fmla="*/ 2047409 h 6367455"/>
                <a:gd name="connsiteX6405" fmla="*/ 3368487 w 6891715"/>
                <a:gd name="connsiteY6405" fmla="*/ 2035657 h 6367455"/>
                <a:gd name="connsiteX6406" fmla="*/ 3358959 w 6891715"/>
                <a:gd name="connsiteY6406" fmla="*/ 2035031 h 6367455"/>
                <a:gd name="connsiteX6407" fmla="*/ 3346256 w 6891715"/>
                <a:gd name="connsiteY6407" fmla="*/ 2020103 h 6367455"/>
                <a:gd name="connsiteX6408" fmla="*/ 3350702 w 6891715"/>
                <a:gd name="connsiteY6408" fmla="*/ 2042326 h 6367455"/>
                <a:gd name="connsiteX6409" fmla="*/ 3359277 w 6891715"/>
                <a:gd name="connsiteY6409" fmla="*/ 2063286 h 6367455"/>
                <a:gd name="connsiteX6410" fmla="*/ 3352290 w 6891715"/>
                <a:gd name="connsiteY6410" fmla="*/ 2095679 h 6367455"/>
                <a:gd name="connsiteX6411" fmla="*/ 3334188 w 6891715"/>
                <a:gd name="connsiteY6411" fmla="*/ 2104571 h 6367455"/>
                <a:gd name="connsiteX6412" fmla="*/ 3326248 w 6891715"/>
                <a:gd name="connsiteY6412" fmla="*/ 2118549 h 6367455"/>
                <a:gd name="connsiteX6413" fmla="*/ 3308781 w 6891715"/>
                <a:gd name="connsiteY6413" fmla="*/ 2102349 h 6367455"/>
                <a:gd name="connsiteX6414" fmla="*/ 3299572 w 6891715"/>
                <a:gd name="connsiteY6414" fmla="*/ 2113148 h 6367455"/>
                <a:gd name="connsiteX6415" fmla="*/ 3301795 w 6891715"/>
                <a:gd name="connsiteY6415" fmla="*/ 2136336 h 6367455"/>
                <a:gd name="connsiteX6416" fmla="*/ 3327201 w 6891715"/>
                <a:gd name="connsiteY6416" fmla="*/ 2150945 h 6367455"/>
                <a:gd name="connsiteX6417" fmla="*/ 3326566 w 6891715"/>
                <a:gd name="connsiteY6417" fmla="*/ 2168096 h 6367455"/>
                <a:gd name="connsiteX6418" fmla="*/ 3313863 w 6891715"/>
                <a:gd name="connsiteY6418" fmla="*/ 2182708 h 6367455"/>
                <a:gd name="connsiteX6419" fmla="*/ 3304653 w 6891715"/>
                <a:gd name="connsiteY6419" fmla="*/ 2213199 h 6367455"/>
                <a:gd name="connsiteX6420" fmla="*/ 3297349 w 6891715"/>
                <a:gd name="connsiteY6420" fmla="*/ 2224950 h 6367455"/>
                <a:gd name="connsiteX6421" fmla="*/ 3303700 w 6891715"/>
                <a:gd name="connsiteY6421" fmla="*/ 2239878 h 6367455"/>
                <a:gd name="connsiteX6422" fmla="*/ 3303700 w 6891715"/>
                <a:gd name="connsiteY6422" fmla="*/ 2260838 h 6367455"/>
                <a:gd name="connsiteX6423" fmla="*/ 3315768 w 6891715"/>
                <a:gd name="connsiteY6423" fmla="*/ 2269099 h 6367455"/>
                <a:gd name="connsiteX6424" fmla="*/ 3311640 w 6891715"/>
                <a:gd name="connsiteY6424" fmla="*/ 2280851 h 6367455"/>
                <a:gd name="connsiteX6425" fmla="*/ 3304335 w 6891715"/>
                <a:gd name="connsiteY6425" fmla="*/ 2265921 h 6367455"/>
                <a:gd name="connsiteX6426" fmla="*/ 3280834 w 6891715"/>
                <a:gd name="connsiteY6426" fmla="*/ 2265288 h 6367455"/>
                <a:gd name="connsiteX6427" fmla="*/ 3282105 w 6891715"/>
                <a:gd name="connsiteY6427" fmla="*/ 2321187 h 6367455"/>
                <a:gd name="connsiteX6428" fmla="*/ 3290044 w 6891715"/>
                <a:gd name="connsiteY6428" fmla="*/ 2339928 h 6367455"/>
                <a:gd name="connsiteX6429" fmla="*/ 3280517 w 6891715"/>
                <a:gd name="connsiteY6429" fmla="*/ 2351672 h 6367455"/>
                <a:gd name="connsiteX6430" fmla="*/ 3293538 w 6891715"/>
                <a:gd name="connsiteY6430" fmla="*/ 2394871 h 6367455"/>
                <a:gd name="connsiteX6431" fmla="*/ 3286233 w 6891715"/>
                <a:gd name="connsiteY6431" fmla="*/ 2412969 h 6367455"/>
                <a:gd name="connsiteX6432" fmla="*/ 3305606 w 6891715"/>
                <a:gd name="connsiteY6432" fmla="*/ 2448552 h 6367455"/>
                <a:gd name="connsiteX6433" fmla="*/ 3306876 w 6891715"/>
                <a:gd name="connsiteY6433" fmla="*/ 2458715 h 6367455"/>
                <a:gd name="connsiteX6434" fmla="*/ 3290044 w 6891715"/>
                <a:gd name="connsiteY6434" fmla="*/ 2459350 h 6367455"/>
                <a:gd name="connsiteX6435" fmla="*/ 3285916 w 6891715"/>
                <a:gd name="connsiteY6435" fmla="*/ 2469829 h 6367455"/>
                <a:gd name="connsiteX6436" fmla="*/ 3305923 w 6891715"/>
                <a:gd name="connsiteY6436" fmla="*/ 2474908 h 6367455"/>
                <a:gd name="connsiteX6437" fmla="*/ 3300524 w 6891715"/>
                <a:gd name="connsiteY6437" fmla="*/ 2492694 h 6367455"/>
                <a:gd name="connsiteX6438" fmla="*/ 3306241 w 6891715"/>
                <a:gd name="connsiteY6438" fmla="*/ 2501270 h 6367455"/>
                <a:gd name="connsiteX6439" fmla="*/ 3317674 w 6891715"/>
                <a:gd name="connsiteY6439" fmla="*/ 2484436 h 6367455"/>
                <a:gd name="connsiteX6440" fmla="*/ 3328154 w 6891715"/>
                <a:gd name="connsiteY6440" fmla="*/ 2477450 h 6367455"/>
                <a:gd name="connsiteX6441" fmla="*/ 3340857 w 6891715"/>
                <a:gd name="connsiteY6441" fmla="*/ 2495552 h 6367455"/>
                <a:gd name="connsiteX6442" fmla="*/ 3355783 w 6891715"/>
                <a:gd name="connsiteY6442" fmla="*/ 2490468 h 6367455"/>
                <a:gd name="connsiteX6443" fmla="*/ 3365311 w 6891715"/>
                <a:gd name="connsiteY6443" fmla="*/ 2502854 h 6367455"/>
                <a:gd name="connsiteX6444" fmla="*/ 3383413 w 6891715"/>
                <a:gd name="connsiteY6444" fmla="*/ 2519375 h 6367455"/>
                <a:gd name="connsiteX6445" fmla="*/ 3390082 w 6891715"/>
                <a:gd name="connsiteY6445" fmla="*/ 2533030 h 6367455"/>
                <a:gd name="connsiteX6446" fmla="*/ 3401833 w 6891715"/>
                <a:gd name="connsiteY6446" fmla="*/ 2529855 h 6367455"/>
                <a:gd name="connsiteX6447" fmla="*/ 3408184 w 6891715"/>
                <a:gd name="connsiteY6447" fmla="*/ 2535889 h 6367455"/>
                <a:gd name="connsiteX6448" fmla="*/ 3414536 w 6891715"/>
                <a:gd name="connsiteY6448" fmla="*/ 2547640 h 6367455"/>
                <a:gd name="connsiteX6449" fmla="*/ 3404056 w 6891715"/>
                <a:gd name="connsiteY6449" fmla="*/ 2554944 h 6367455"/>
                <a:gd name="connsiteX6450" fmla="*/ 3411360 w 6891715"/>
                <a:gd name="connsiteY6450" fmla="*/ 2563519 h 6367455"/>
                <a:gd name="connsiteX6451" fmla="*/ 3432638 w 6891715"/>
                <a:gd name="connsiteY6451" fmla="*/ 2574950 h 6367455"/>
                <a:gd name="connsiteX6452" fmla="*/ 3442483 w 6891715"/>
                <a:gd name="connsiteY6452" fmla="*/ 2593690 h 6367455"/>
                <a:gd name="connsiteX6453" fmla="*/ 3448200 w 6891715"/>
                <a:gd name="connsiteY6453" fmla="*/ 2629264 h 6367455"/>
                <a:gd name="connsiteX6454" fmla="*/ 3440895 w 6891715"/>
                <a:gd name="connsiteY6454" fmla="*/ 2640062 h 6367455"/>
                <a:gd name="connsiteX6455" fmla="*/ 3445024 w 6891715"/>
                <a:gd name="connsiteY6455" fmla="*/ 2649591 h 6367455"/>
                <a:gd name="connsiteX6456" fmla="*/ 3433591 w 6891715"/>
                <a:gd name="connsiteY6456" fmla="*/ 2663247 h 6367455"/>
                <a:gd name="connsiteX6457" fmla="*/ 3429462 w 6891715"/>
                <a:gd name="connsiteY6457" fmla="*/ 2674998 h 6367455"/>
                <a:gd name="connsiteX6458" fmla="*/ 3405326 w 6891715"/>
                <a:gd name="connsiteY6458" fmla="*/ 2690880 h 6367455"/>
                <a:gd name="connsiteX6459" fmla="*/ 3380872 w 6891715"/>
                <a:gd name="connsiteY6459" fmla="*/ 2699772 h 6367455"/>
                <a:gd name="connsiteX6460" fmla="*/ 3372615 w 6891715"/>
                <a:gd name="connsiteY6460" fmla="*/ 2697548 h 6367455"/>
                <a:gd name="connsiteX6461" fmla="*/ 3361182 w 6891715"/>
                <a:gd name="connsiteY6461" fmla="*/ 2712475 h 6367455"/>
                <a:gd name="connsiteX6462" fmla="*/ 3352290 w 6891715"/>
                <a:gd name="connsiteY6462" fmla="*/ 2706124 h 6367455"/>
                <a:gd name="connsiteX6463" fmla="*/ 3351972 w 6891715"/>
                <a:gd name="connsiteY6463" fmla="*/ 2658801 h 6367455"/>
                <a:gd name="connsiteX6464" fmla="*/ 3336093 w 6891715"/>
                <a:gd name="connsiteY6464" fmla="*/ 2656896 h 6367455"/>
                <a:gd name="connsiteX6465" fmla="*/ 3317991 w 6891715"/>
                <a:gd name="connsiteY6465" fmla="*/ 2636251 h 6367455"/>
                <a:gd name="connsiteX6466" fmla="*/ 3311640 w 6891715"/>
                <a:gd name="connsiteY6466" fmla="*/ 2649591 h 6367455"/>
                <a:gd name="connsiteX6467" fmla="*/ 3338634 w 6891715"/>
                <a:gd name="connsiteY6467" fmla="*/ 2676905 h 6367455"/>
                <a:gd name="connsiteX6468" fmla="*/ 3342763 w 6891715"/>
                <a:gd name="connsiteY6468" fmla="*/ 2698183 h 6367455"/>
                <a:gd name="connsiteX6469" fmla="*/ 3334506 w 6891715"/>
                <a:gd name="connsiteY6469" fmla="*/ 2708664 h 6367455"/>
                <a:gd name="connsiteX6470" fmla="*/ 3330377 w 6891715"/>
                <a:gd name="connsiteY6470" fmla="*/ 2702315 h 6367455"/>
                <a:gd name="connsiteX6471" fmla="*/ 3303383 w 6891715"/>
                <a:gd name="connsiteY6471" fmla="*/ 2671824 h 6367455"/>
                <a:gd name="connsiteX6472" fmla="*/ 3311322 w 6891715"/>
                <a:gd name="connsiteY6472" fmla="*/ 2696279 h 6367455"/>
                <a:gd name="connsiteX6473" fmla="*/ 3300524 w 6891715"/>
                <a:gd name="connsiteY6473" fmla="*/ 2698501 h 6367455"/>
                <a:gd name="connsiteX6474" fmla="*/ 3272577 w 6891715"/>
                <a:gd name="connsiteY6474" fmla="*/ 2674366 h 6367455"/>
                <a:gd name="connsiteX6475" fmla="*/ 3251934 w 6891715"/>
                <a:gd name="connsiteY6475" fmla="*/ 2684845 h 6367455"/>
                <a:gd name="connsiteX6476" fmla="*/ 3231609 w 6891715"/>
                <a:gd name="connsiteY6476" fmla="*/ 2677858 h 6367455"/>
                <a:gd name="connsiteX6477" fmla="*/ 3228433 w 6891715"/>
                <a:gd name="connsiteY6477" fmla="*/ 2691833 h 6367455"/>
                <a:gd name="connsiteX6478" fmla="*/ 3195405 w 6891715"/>
                <a:gd name="connsiteY6478" fmla="*/ 2684527 h 6367455"/>
                <a:gd name="connsiteX6479" fmla="*/ 3179843 w 6891715"/>
                <a:gd name="connsiteY6479" fmla="*/ 2692150 h 6367455"/>
                <a:gd name="connsiteX6480" fmla="*/ 3196993 w 6891715"/>
                <a:gd name="connsiteY6480" fmla="*/ 2705488 h 6367455"/>
                <a:gd name="connsiteX6481" fmla="*/ 3237008 w 6891715"/>
                <a:gd name="connsiteY6481" fmla="*/ 2701043 h 6367455"/>
                <a:gd name="connsiteX6482" fmla="*/ 3247488 w 6891715"/>
                <a:gd name="connsiteY6482" fmla="*/ 2695643 h 6367455"/>
                <a:gd name="connsiteX6483" fmla="*/ 3257016 w 6891715"/>
                <a:gd name="connsiteY6483" fmla="*/ 2707394 h 6367455"/>
                <a:gd name="connsiteX6484" fmla="*/ 3280517 w 6891715"/>
                <a:gd name="connsiteY6484" fmla="*/ 2717556 h 6367455"/>
                <a:gd name="connsiteX6485" fmla="*/ 3284645 w 6891715"/>
                <a:gd name="connsiteY6485" fmla="*/ 2705806 h 6367455"/>
                <a:gd name="connsiteX6486" fmla="*/ 3293220 w 6891715"/>
                <a:gd name="connsiteY6486" fmla="*/ 2720734 h 6367455"/>
                <a:gd name="connsiteX6487" fmla="*/ 3289409 w 6891715"/>
                <a:gd name="connsiteY6487" fmla="*/ 2735344 h 6367455"/>
                <a:gd name="connsiteX6488" fmla="*/ 3297666 w 6891715"/>
                <a:gd name="connsiteY6488" fmla="*/ 2743602 h 6367455"/>
                <a:gd name="connsiteX6489" fmla="*/ 3308464 w 6891715"/>
                <a:gd name="connsiteY6489" fmla="*/ 2732167 h 6367455"/>
                <a:gd name="connsiteX6490" fmla="*/ 3338952 w 6891715"/>
                <a:gd name="connsiteY6490" fmla="*/ 2737884 h 6367455"/>
                <a:gd name="connsiteX6491" fmla="*/ 3361182 w 6891715"/>
                <a:gd name="connsiteY6491" fmla="*/ 2733755 h 6367455"/>
                <a:gd name="connsiteX6492" fmla="*/ 3380237 w 6891715"/>
                <a:gd name="connsiteY6492" fmla="*/ 2723910 h 6367455"/>
                <a:gd name="connsiteX6493" fmla="*/ 3392940 w 6891715"/>
                <a:gd name="connsiteY6493" fmla="*/ 2732485 h 6367455"/>
                <a:gd name="connsiteX6494" fmla="*/ 3391035 w 6891715"/>
                <a:gd name="connsiteY6494" fmla="*/ 2745190 h 6367455"/>
                <a:gd name="connsiteX6495" fmla="*/ 3398339 w 6891715"/>
                <a:gd name="connsiteY6495" fmla="*/ 2753129 h 6367455"/>
                <a:gd name="connsiteX6496" fmla="*/ 3411360 w 6891715"/>
                <a:gd name="connsiteY6496" fmla="*/ 2767104 h 6367455"/>
                <a:gd name="connsiteX6497" fmla="*/ 3411360 w 6891715"/>
                <a:gd name="connsiteY6497" fmla="*/ 2775043 h 6367455"/>
                <a:gd name="connsiteX6498" fmla="*/ 3405009 w 6891715"/>
                <a:gd name="connsiteY6498" fmla="*/ 2786794 h 6367455"/>
                <a:gd name="connsiteX6499" fmla="*/ 3396434 w 6891715"/>
                <a:gd name="connsiteY6499" fmla="*/ 2782031 h 6367455"/>
                <a:gd name="connsiteX6500" fmla="*/ 3385954 w 6891715"/>
                <a:gd name="connsiteY6500" fmla="*/ 2773455 h 6367455"/>
                <a:gd name="connsiteX6501" fmla="*/ 3390082 w 6891715"/>
                <a:gd name="connsiteY6501" fmla="*/ 2764880 h 6367455"/>
                <a:gd name="connsiteX6502" fmla="*/ 3384366 w 6891715"/>
                <a:gd name="connsiteY6502" fmla="*/ 2753764 h 6367455"/>
                <a:gd name="connsiteX6503" fmla="*/ 3380555 w 6891715"/>
                <a:gd name="connsiteY6503" fmla="*/ 2772502 h 6367455"/>
                <a:gd name="connsiteX6504" fmla="*/ 3370075 w 6891715"/>
                <a:gd name="connsiteY6504" fmla="*/ 2775678 h 6367455"/>
                <a:gd name="connsiteX6505" fmla="*/ 3363088 w 6891715"/>
                <a:gd name="connsiteY6505" fmla="*/ 2799814 h 6367455"/>
                <a:gd name="connsiteX6506" fmla="*/ 3346891 w 6891715"/>
                <a:gd name="connsiteY6506" fmla="*/ 2801402 h 6367455"/>
                <a:gd name="connsiteX6507" fmla="*/ 3344986 w 6891715"/>
                <a:gd name="connsiteY6507" fmla="*/ 2785525 h 6367455"/>
                <a:gd name="connsiteX6508" fmla="*/ 3337046 w 6891715"/>
                <a:gd name="connsiteY6508" fmla="*/ 2777904 h 6367455"/>
                <a:gd name="connsiteX6509" fmla="*/ 3329107 w 6891715"/>
                <a:gd name="connsiteY6509" fmla="*/ 2802355 h 6367455"/>
                <a:gd name="connsiteX6510" fmla="*/ 3309099 w 6891715"/>
                <a:gd name="connsiteY6510" fmla="*/ 2823640 h 6367455"/>
                <a:gd name="connsiteX6511" fmla="*/ 3280517 w 6891715"/>
                <a:gd name="connsiteY6511" fmla="*/ 2828405 h 6367455"/>
                <a:gd name="connsiteX6512" fmla="*/ 3279882 w 6891715"/>
                <a:gd name="connsiteY6512" fmla="*/ 2844917 h 6367455"/>
                <a:gd name="connsiteX6513" fmla="*/ 3262732 w 6891715"/>
                <a:gd name="connsiteY6513" fmla="*/ 2853812 h 6367455"/>
                <a:gd name="connsiteX6514" fmla="*/ 3207473 w 6891715"/>
                <a:gd name="connsiteY6514" fmla="*/ 2844601 h 6367455"/>
                <a:gd name="connsiteX6515" fmla="*/ 3193182 w 6891715"/>
                <a:gd name="connsiteY6515" fmla="*/ 2851905 h 6367455"/>
                <a:gd name="connsiteX6516" fmla="*/ 3204615 w 6891715"/>
                <a:gd name="connsiteY6516" fmla="*/ 2865880 h 6367455"/>
                <a:gd name="connsiteX6517" fmla="*/ 3250029 w 6891715"/>
                <a:gd name="connsiteY6517" fmla="*/ 2864292 h 6367455"/>
                <a:gd name="connsiteX6518" fmla="*/ 3257968 w 6891715"/>
                <a:gd name="connsiteY6518" fmla="*/ 2884298 h 6367455"/>
                <a:gd name="connsiteX6519" fmla="*/ 3247171 w 6891715"/>
                <a:gd name="connsiteY6519" fmla="*/ 2891602 h 6367455"/>
                <a:gd name="connsiteX6520" fmla="*/ 3222717 w 6891715"/>
                <a:gd name="connsiteY6520" fmla="*/ 2881440 h 6367455"/>
                <a:gd name="connsiteX6521" fmla="*/ 3221764 w 6891715"/>
                <a:gd name="connsiteY6521" fmla="*/ 2888744 h 6367455"/>
                <a:gd name="connsiteX6522" fmla="*/ 3210014 w 6891715"/>
                <a:gd name="connsiteY6522" fmla="*/ 2894461 h 6367455"/>
                <a:gd name="connsiteX6523" fmla="*/ 3195087 w 6891715"/>
                <a:gd name="connsiteY6523" fmla="*/ 2897319 h 6367455"/>
                <a:gd name="connsiteX6524" fmla="*/ 3184607 w 6891715"/>
                <a:gd name="connsiteY6524" fmla="*/ 2891602 h 6367455"/>
                <a:gd name="connsiteX6525" fmla="*/ 3176032 w 6891715"/>
                <a:gd name="connsiteY6525" fmla="*/ 2895731 h 6367455"/>
                <a:gd name="connsiteX6526" fmla="*/ 3178891 w 6891715"/>
                <a:gd name="connsiteY6526" fmla="*/ 2903354 h 6367455"/>
                <a:gd name="connsiteX6527" fmla="*/ 3189053 w 6891715"/>
                <a:gd name="connsiteY6527" fmla="*/ 2912884 h 6367455"/>
                <a:gd name="connsiteX6528" fmla="*/ 3200169 w 6891715"/>
                <a:gd name="connsiteY6528" fmla="*/ 2910024 h 6367455"/>
                <a:gd name="connsiteX6529" fmla="*/ 3207155 w 6891715"/>
                <a:gd name="connsiteY6529" fmla="*/ 2911295 h 6367455"/>
                <a:gd name="connsiteX6530" fmla="*/ 3213507 w 6891715"/>
                <a:gd name="connsiteY6530" fmla="*/ 2921142 h 6367455"/>
                <a:gd name="connsiteX6531" fmla="*/ 3219541 w 6891715"/>
                <a:gd name="connsiteY6531" fmla="*/ 2924316 h 6367455"/>
                <a:gd name="connsiteX6532" fmla="*/ 3223034 w 6891715"/>
                <a:gd name="connsiteY6532" fmla="*/ 2920189 h 6367455"/>
                <a:gd name="connsiteX6533" fmla="*/ 3219859 w 6891715"/>
                <a:gd name="connsiteY6533" fmla="*/ 2909707 h 6367455"/>
                <a:gd name="connsiteX6534" fmla="*/ 3216048 w 6891715"/>
                <a:gd name="connsiteY6534" fmla="*/ 2903038 h 6367455"/>
                <a:gd name="connsiteX6535" fmla="*/ 3221447 w 6891715"/>
                <a:gd name="connsiteY6535" fmla="*/ 2895731 h 6367455"/>
                <a:gd name="connsiteX6536" fmla="*/ 3221764 w 6891715"/>
                <a:gd name="connsiteY6536" fmla="*/ 2888744 h 6367455"/>
                <a:gd name="connsiteX6537" fmla="*/ 3253840 w 6891715"/>
                <a:gd name="connsiteY6537" fmla="*/ 2909707 h 6367455"/>
                <a:gd name="connsiteX6538" fmla="*/ 3257016 w 6891715"/>
                <a:gd name="connsiteY6538" fmla="*/ 2929395 h 6367455"/>
                <a:gd name="connsiteX6539" fmla="*/ 3243360 w 6891715"/>
                <a:gd name="connsiteY6539" fmla="*/ 2931935 h 6367455"/>
                <a:gd name="connsiteX6540" fmla="*/ 3250982 w 6891715"/>
                <a:gd name="connsiteY6540" fmla="*/ 2947504 h 6367455"/>
                <a:gd name="connsiteX6541" fmla="*/ 3239549 w 6891715"/>
                <a:gd name="connsiteY6541" fmla="*/ 2962430 h 6367455"/>
                <a:gd name="connsiteX6542" fmla="*/ 3252252 w 6891715"/>
                <a:gd name="connsiteY6542" fmla="*/ 2975770 h 6367455"/>
                <a:gd name="connsiteX6543" fmla="*/ 3240819 w 6891715"/>
                <a:gd name="connsiteY6543" fmla="*/ 2987839 h 6367455"/>
                <a:gd name="connsiteX6544" fmla="*/ 3227163 w 6891715"/>
                <a:gd name="connsiteY6544" fmla="*/ 2976087 h 6367455"/>
                <a:gd name="connsiteX6545" fmla="*/ 3220811 w 6891715"/>
                <a:gd name="connsiteY6545" fmla="*/ 2995144 h 6367455"/>
                <a:gd name="connsiteX6546" fmla="*/ 3241772 w 6891715"/>
                <a:gd name="connsiteY6546" fmla="*/ 3009753 h 6367455"/>
                <a:gd name="connsiteX6547" fmla="*/ 3246536 w 6891715"/>
                <a:gd name="connsiteY6547" fmla="*/ 3023727 h 6367455"/>
                <a:gd name="connsiteX6548" fmla="*/ 3232562 w 6891715"/>
                <a:gd name="connsiteY6548" fmla="*/ 3038337 h 6367455"/>
                <a:gd name="connsiteX6549" fmla="*/ 3243360 w 6891715"/>
                <a:gd name="connsiteY6549" fmla="*/ 3047547 h 6367455"/>
                <a:gd name="connsiteX6550" fmla="*/ 3242725 w 6891715"/>
                <a:gd name="connsiteY6550" fmla="*/ 3067873 h 6367455"/>
                <a:gd name="connsiteX6551" fmla="*/ 3223352 w 6891715"/>
                <a:gd name="connsiteY6551" fmla="*/ 3086930 h 6367455"/>
                <a:gd name="connsiteX6552" fmla="*/ 3222717 w 6891715"/>
                <a:gd name="connsiteY6552" fmla="*/ 3101857 h 6367455"/>
                <a:gd name="connsiteX6553" fmla="*/ 3229069 w 6891715"/>
                <a:gd name="connsiteY6553" fmla="*/ 3125994 h 6367455"/>
                <a:gd name="connsiteX6554" fmla="*/ 3217953 w 6891715"/>
                <a:gd name="connsiteY6554" fmla="*/ 3149179 h 6367455"/>
                <a:gd name="connsiteX6555" fmla="*/ 3218271 w 6891715"/>
                <a:gd name="connsiteY6555" fmla="*/ 3179668 h 6367455"/>
                <a:gd name="connsiteX6556" fmla="*/ 3203662 w 6891715"/>
                <a:gd name="connsiteY6556" fmla="*/ 3231756 h 6367455"/>
                <a:gd name="connsiteX6557" fmla="*/ 3173492 w 6891715"/>
                <a:gd name="connsiteY6557" fmla="*/ 3297185 h 6367455"/>
                <a:gd name="connsiteX6558" fmla="*/ 3148085 w 6891715"/>
                <a:gd name="connsiteY6558" fmla="*/ 3285752 h 6367455"/>
                <a:gd name="connsiteX6559" fmla="*/ 3114422 w 6891715"/>
                <a:gd name="connsiteY6559" fmla="*/ 3290515 h 6367455"/>
                <a:gd name="connsiteX6560" fmla="*/ 3104577 w 6891715"/>
                <a:gd name="connsiteY6560" fmla="*/ 3278763 h 6367455"/>
                <a:gd name="connsiteX6561" fmla="*/ 3065832 w 6891715"/>
                <a:gd name="connsiteY6561" fmla="*/ 3286386 h 6367455"/>
                <a:gd name="connsiteX6562" fmla="*/ 3055352 w 6891715"/>
                <a:gd name="connsiteY6562" fmla="*/ 3310842 h 6367455"/>
                <a:gd name="connsiteX6563" fmla="*/ 3036297 w 6891715"/>
                <a:gd name="connsiteY6563" fmla="*/ 3305761 h 6367455"/>
                <a:gd name="connsiteX6564" fmla="*/ 3032168 w 6891715"/>
                <a:gd name="connsiteY6564" fmla="*/ 3332122 h 6367455"/>
                <a:gd name="connsiteX6565" fmla="*/ 3008985 w 6891715"/>
                <a:gd name="connsiteY6565" fmla="*/ 3359754 h 6367455"/>
                <a:gd name="connsiteX6566" fmla="*/ 3025499 w 6891715"/>
                <a:gd name="connsiteY6566" fmla="*/ 3391193 h 6367455"/>
                <a:gd name="connsiteX6567" fmla="*/ 3022641 w 6891715"/>
                <a:gd name="connsiteY6567" fmla="*/ 3416601 h 6367455"/>
                <a:gd name="connsiteX6568" fmla="*/ 3009620 w 6891715"/>
                <a:gd name="connsiteY6568" fmla="*/ 3418824 h 6367455"/>
                <a:gd name="connsiteX6569" fmla="*/ 2977862 w 6891715"/>
                <a:gd name="connsiteY6569" fmla="*/ 3411837 h 6367455"/>
                <a:gd name="connsiteX6570" fmla="*/ 2930542 w 6891715"/>
                <a:gd name="connsiteY6570" fmla="*/ 3432164 h 6367455"/>
                <a:gd name="connsiteX6571" fmla="*/ 2918792 w 6891715"/>
                <a:gd name="connsiteY6571" fmla="*/ 3423906 h 6367455"/>
                <a:gd name="connsiteX6572" fmla="*/ 2882588 w 6891715"/>
                <a:gd name="connsiteY6572" fmla="*/ 3426447 h 6367455"/>
                <a:gd name="connsiteX6573" fmla="*/ 2883858 w 6891715"/>
                <a:gd name="connsiteY6573" fmla="*/ 3408344 h 6367455"/>
                <a:gd name="connsiteX6574" fmla="*/ 2899419 w 6891715"/>
                <a:gd name="connsiteY6574" fmla="*/ 3403897 h 6367455"/>
                <a:gd name="connsiteX6575" fmla="*/ 2893068 w 6891715"/>
                <a:gd name="connsiteY6575" fmla="*/ 3392463 h 6367455"/>
                <a:gd name="connsiteX6576" fmla="*/ 2903230 w 6891715"/>
                <a:gd name="connsiteY6576" fmla="*/ 3368330 h 6367455"/>
                <a:gd name="connsiteX6577" fmla="*/ 2852100 w 6891715"/>
                <a:gd name="connsiteY6577" fmla="*/ 3293691 h 6367455"/>
                <a:gd name="connsiteX6578" fmla="*/ 2857181 w 6891715"/>
                <a:gd name="connsiteY6578" fmla="*/ 3281306 h 6367455"/>
                <a:gd name="connsiteX6579" fmla="*/ 2867979 w 6891715"/>
                <a:gd name="connsiteY6579" fmla="*/ 3290515 h 6367455"/>
                <a:gd name="connsiteX6580" fmla="*/ 2875283 w 6891715"/>
                <a:gd name="connsiteY6580" fmla="*/ 3289244 h 6367455"/>
                <a:gd name="connsiteX6581" fmla="*/ 2882270 w 6891715"/>
                <a:gd name="connsiteY6581" fmla="*/ 3276541 h 6367455"/>
                <a:gd name="connsiteX6582" fmla="*/ 2867661 w 6891715"/>
                <a:gd name="connsiteY6582" fmla="*/ 3252402 h 6367455"/>
                <a:gd name="connsiteX6583" fmla="*/ 2867661 w 6891715"/>
                <a:gd name="connsiteY6583" fmla="*/ 3241921 h 6367455"/>
                <a:gd name="connsiteX6584" fmla="*/ 2890527 w 6891715"/>
                <a:gd name="connsiteY6584" fmla="*/ 3243826 h 6367455"/>
                <a:gd name="connsiteX6585" fmla="*/ 2892750 w 6891715"/>
                <a:gd name="connsiteY6585" fmla="*/ 3222863 h 6367455"/>
                <a:gd name="connsiteX6586" fmla="*/ 2821930 w 6891715"/>
                <a:gd name="connsiteY6586" fmla="*/ 3147590 h 6367455"/>
                <a:gd name="connsiteX6587" fmla="*/ 2812084 w 6891715"/>
                <a:gd name="connsiteY6587" fmla="*/ 3089788 h 6367455"/>
                <a:gd name="connsiteX6588" fmla="*/ 2795888 w 6891715"/>
                <a:gd name="connsiteY6588" fmla="*/ 3080260 h 6367455"/>
                <a:gd name="connsiteX6589" fmla="*/ 2787313 w 6891715"/>
                <a:gd name="connsiteY6589" fmla="*/ 3042465 h 6367455"/>
                <a:gd name="connsiteX6590" fmla="*/ 2772387 w 6891715"/>
                <a:gd name="connsiteY6590" fmla="*/ 3022457 h 6367455"/>
                <a:gd name="connsiteX6591" fmla="*/ 2790171 w 6891715"/>
                <a:gd name="connsiteY6591" fmla="*/ 3018328 h 6367455"/>
                <a:gd name="connsiteX6592" fmla="*/ 2793347 w 6891715"/>
                <a:gd name="connsiteY6592" fmla="*/ 3008801 h 6367455"/>
                <a:gd name="connsiteX6593" fmla="*/ 2779374 w 6891715"/>
                <a:gd name="connsiteY6593" fmla="*/ 2996097 h 6367455"/>
                <a:gd name="connsiteX6594" fmla="*/ 2775245 w 6891715"/>
                <a:gd name="connsiteY6594" fmla="*/ 2979263 h 6367455"/>
                <a:gd name="connsiteX6595" fmla="*/ 2779056 w 6891715"/>
                <a:gd name="connsiteY6595" fmla="*/ 2969736 h 6367455"/>
                <a:gd name="connsiteX6596" fmla="*/ 2779056 w 6891715"/>
                <a:gd name="connsiteY6596" fmla="*/ 2956077 h 6367455"/>
                <a:gd name="connsiteX6597" fmla="*/ 2768576 w 6891715"/>
                <a:gd name="connsiteY6597" fmla="*/ 2951632 h 6367455"/>
                <a:gd name="connsiteX6598" fmla="*/ 2756825 w 6891715"/>
                <a:gd name="connsiteY6598" fmla="*/ 2957348 h 6367455"/>
                <a:gd name="connsiteX6599" fmla="*/ 2739676 w 6891715"/>
                <a:gd name="connsiteY6599" fmla="*/ 2952267 h 6367455"/>
                <a:gd name="connsiteX6600" fmla="*/ 2741899 w 6891715"/>
                <a:gd name="connsiteY6600" fmla="*/ 2941467 h 6367455"/>
                <a:gd name="connsiteX6601" fmla="*/ 2779691 w 6891715"/>
                <a:gd name="connsiteY6601" fmla="*/ 2919236 h 6367455"/>
                <a:gd name="connsiteX6602" fmla="*/ 2763812 w 6891715"/>
                <a:gd name="connsiteY6602" fmla="*/ 2902720 h 6367455"/>
                <a:gd name="connsiteX6603" fmla="*/ 2759684 w 6891715"/>
                <a:gd name="connsiteY6603" fmla="*/ 2902720 h 6367455"/>
                <a:gd name="connsiteX6604" fmla="*/ 2756190 w 6891715"/>
                <a:gd name="connsiteY6604" fmla="*/ 2903038 h 6367455"/>
                <a:gd name="connsiteX6605" fmla="*/ 2753332 w 6891715"/>
                <a:gd name="connsiteY6605" fmla="*/ 2903672 h 6367455"/>
                <a:gd name="connsiteX6606" fmla="*/ 2752379 w 6891715"/>
                <a:gd name="connsiteY6606" fmla="*/ 2903989 h 6367455"/>
                <a:gd name="connsiteX6607" fmla="*/ 2752062 w 6891715"/>
                <a:gd name="connsiteY6607" fmla="*/ 2904623 h 6367455"/>
                <a:gd name="connsiteX6608" fmla="*/ 2751426 w 6891715"/>
                <a:gd name="connsiteY6608" fmla="*/ 2906529 h 6367455"/>
                <a:gd name="connsiteX6609" fmla="*/ 2751109 w 6891715"/>
                <a:gd name="connsiteY6609" fmla="*/ 2909072 h 6367455"/>
                <a:gd name="connsiteX6610" fmla="*/ 2751109 w 6891715"/>
                <a:gd name="connsiteY6610" fmla="*/ 2911930 h 6367455"/>
                <a:gd name="connsiteX6611" fmla="*/ 2751109 w 6891715"/>
                <a:gd name="connsiteY6611" fmla="*/ 2917011 h 6367455"/>
                <a:gd name="connsiteX6612" fmla="*/ 2751109 w 6891715"/>
                <a:gd name="connsiteY6612" fmla="*/ 2919236 h 6367455"/>
                <a:gd name="connsiteX6613" fmla="*/ 2745710 w 6891715"/>
                <a:gd name="connsiteY6613" fmla="*/ 2915423 h 6367455"/>
                <a:gd name="connsiteX6614" fmla="*/ 2746980 w 6891715"/>
                <a:gd name="connsiteY6614" fmla="*/ 2898272 h 6367455"/>
                <a:gd name="connsiteX6615" fmla="*/ 2733642 w 6891715"/>
                <a:gd name="connsiteY6615" fmla="*/ 2887156 h 6367455"/>
                <a:gd name="connsiteX6616" fmla="*/ 2729513 w 6891715"/>
                <a:gd name="connsiteY6616" fmla="*/ 2872231 h 6367455"/>
                <a:gd name="connsiteX6617" fmla="*/ 2720621 w 6891715"/>
                <a:gd name="connsiteY6617" fmla="*/ 2826815 h 6367455"/>
                <a:gd name="connsiteX6618" fmla="*/ 2717763 w 6891715"/>
                <a:gd name="connsiteY6618" fmla="*/ 2769962 h 6367455"/>
                <a:gd name="connsiteX6619" fmla="*/ 2718432 w 6891715"/>
                <a:gd name="connsiteY6619" fmla="*/ 2770111 h 6367455"/>
                <a:gd name="connsiteX6620" fmla="*/ 2705803 w 6891715"/>
                <a:gd name="connsiteY6620" fmla="*/ 2755583 h 6367455"/>
                <a:gd name="connsiteX6621" fmla="*/ 2681365 w 6891715"/>
                <a:gd name="connsiteY6621" fmla="*/ 2751773 h 6367455"/>
                <a:gd name="connsiteX6622" fmla="*/ 2680413 w 6891715"/>
                <a:gd name="connsiteY6622" fmla="*/ 2744153 h 6367455"/>
                <a:gd name="connsiteX6623" fmla="*/ 2666449 w 6891715"/>
                <a:gd name="connsiteY6623" fmla="*/ 2735898 h 6367455"/>
                <a:gd name="connsiteX6624" fmla="*/ 2677874 w 6891715"/>
                <a:gd name="connsiteY6624" fmla="*/ 2696847 h 6367455"/>
                <a:gd name="connsiteX6625" fmla="*/ 2668353 w 6891715"/>
                <a:gd name="connsiteY6625" fmla="*/ 2675893 h 6367455"/>
                <a:gd name="connsiteX6626" fmla="*/ 2668988 w 6891715"/>
                <a:gd name="connsiteY6626" fmla="*/ 2646365 h 6367455"/>
                <a:gd name="connsiteX6627" fmla="*/ 2675335 w 6891715"/>
                <a:gd name="connsiteY6627" fmla="*/ 2662240 h 6367455"/>
                <a:gd name="connsiteX6628" fmla="*/ 2678509 w 6891715"/>
                <a:gd name="connsiteY6628" fmla="*/ 2640968 h 6367455"/>
                <a:gd name="connsiteX6629" fmla="*/ 2676288 w 6891715"/>
                <a:gd name="connsiteY6629" fmla="*/ 2617791 h 6367455"/>
                <a:gd name="connsiteX6630" fmla="*/ 2655976 w 6891715"/>
                <a:gd name="connsiteY6630" fmla="*/ 2621282 h 6367455"/>
                <a:gd name="connsiteX6631" fmla="*/ 2646771 w 6891715"/>
                <a:gd name="connsiteY6631" fmla="*/ 2635889 h 6367455"/>
                <a:gd name="connsiteX6632" fmla="*/ 2659784 w 6891715"/>
                <a:gd name="connsiteY6632" fmla="*/ 2674939 h 6367455"/>
                <a:gd name="connsiteX6633" fmla="*/ 2657879 w 6891715"/>
                <a:gd name="connsiteY6633" fmla="*/ 2686687 h 6367455"/>
                <a:gd name="connsiteX6634" fmla="*/ 2649310 w 6891715"/>
                <a:gd name="connsiteY6634" fmla="*/ 2693036 h 6367455"/>
                <a:gd name="connsiteX6635" fmla="*/ 2646136 w 6891715"/>
                <a:gd name="connsiteY6635" fmla="*/ 2672717 h 6367455"/>
                <a:gd name="connsiteX6636" fmla="*/ 2642962 w 6891715"/>
                <a:gd name="connsiteY6636" fmla="*/ 2665414 h 6367455"/>
                <a:gd name="connsiteX6637" fmla="*/ 2643597 w 6891715"/>
                <a:gd name="connsiteY6637" fmla="*/ 2657159 h 6367455"/>
                <a:gd name="connsiteX6638" fmla="*/ 2631854 w 6891715"/>
                <a:gd name="connsiteY6638" fmla="*/ 2658430 h 6367455"/>
                <a:gd name="connsiteX6639" fmla="*/ 2637567 w 6891715"/>
                <a:gd name="connsiteY6639" fmla="*/ 2679067 h 6367455"/>
                <a:gd name="connsiteX6640" fmla="*/ 2632489 w 6891715"/>
                <a:gd name="connsiteY6640" fmla="*/ 2705737 h 6367455"/>
                <a:gd name="connsiteX6641" fmla="*/ 2650579 w 6891715"/>
                <a:gd name="connsiteY6641" fmla="*/ 2720341 h 6367455"/>
                <a:gd name="connsiteX6642" fmla="*/ 2647722 w 6891715"/>
                <a:gd name="connsiteY6642" fmla="*/ 2746693 h 6367455"/>
                <a:gd name="connsiteX6643" fmla="*/ 2636298 w 6891715"/>
                <a:gd name="connsiteY6643" fmla="*/ 2747963 h 6367455"/>
                <a:gd name="connsiteX6644" fmla="*/ 2633124 w 6891715"/>
                <a:gd name="connsiteY6644" fmla="*/ 2773998 h 6367455"/>
                <a:gd name="connsiteX6645" fmla="*/ 2623920 w 6891715"/>
                <a:gd name="connsiteY6645" fmla="*/ 2784475 h 6367455"/>
                <a:gd name="connsiteX6646" fmla="*/ 2600434 w 6891715"/>
                <a:gd name="connsiteY6646" fmla="*/ 2781934 h 6367455"/>
                <a:gd name="connsiteX6647" fmla="*/ 2586787 w 6891715"/>
                <a:gd name="connsiteY6647" fmla="*/ 2789236 h 6367455"/>
                <a:gd name="connsiteX6648" fmla="*/ 2571870 w 6891715"/>
                <a:gd name="connsiteY6648" fmla="*/ 2774633 h 6367455"/>
                <a:gd name="connsiteX6649" fmla="*/ 2577583 w 6891715"/>
                <a:gd name="connsiteY6649" fmla="*/ 2799714 h 6367455"/>
                <a:gd name="connsiteX6650" fmla="*/ 2549970 w 6891715"/>
                <a:gd name="connsiteY6650" fmla="*/ 2818130 h 6367455"/>
                <a:gd name="connsiteX6651" fmla="*/ 2544893 w 6891715"/>
                <a:gd name="connsiteY6651" fmla="*/ 2839084 h 6367455"/>
                <a:gd name="connsiteX6652" fmla="*/ 2529023 w 6891715"/>
                <a:gd name="connsiteY6652" fmla="*/ 2837179 h 6367455"/>
                <a:gd name="connsiteX6653" fmla="*/ 2524898 w 6891715"/>
                <a:gd name="connsiteY6653" fmla="*/ 2843846 h 6367455"/>
                <a:gd name="connsiteX6654" fmla="*/ 2536322 w 6891715"/>
                <a:gd name="connsiteY6654" fmla="*/ 2852736 h 6367455"/>
                <a:gd name="connsiteX6655" fmla="*/ 2528389 w 6891715"/>
                <a:gd name="connsiteY6655" fmla="*/ 2862578 h 6367455"/>
                <a:gd name="connsiteX6656" fmla="*/ 2517598 w 6891715"/>
                <a:gd name="connsiteY6656" fmla="*/ 2864483 h 6367455"/>
                <a:gd name="connsiteX6657" fmla="*/ 2509981 w 6891715"/>
                <a:gd name="connsiteY6657" fmla="*/ 2866389 h 6367455"/>
                <a:gd name="connsiteX6658" fmla="*/ 2506807 w 6891715"/>
                <a:gd name="connsiteY6658" fmla="*/ 2867023 h 6367455"/>
                <a:gd name="connsiteX6659" fmla="*/ 2504903 w 6891715"/>
                <a:gd name="connsiteY6659" fmla="*/ 2867975 h 6367455"/>
                <a:gd name="connsiteX6660" fmla="*/ 2504268 w 6891715"/>
                <a:gd name="connsiteY6660" fmla="*/ 2868928 h 6367455"/>
                <a:gd name="connsiteX6661" fmla="*/ 2503952 w 6891715"/>
                <a:gd name="connsiteY6661" fmla="*/ 2869563 h 6367455"/>
                <a:gd name="connsiteX6662" fmla="*/ 2502999 w 6891715"/>
                <a:gd name="connsiteY6662" fmla="*/ 2872103 h 6367455"/>
                <a:gd name="connsiteX6663" fmla="*/ 2501730 w 6891715"/>
                <a:gd name="connsiteY6663" fmla="*/ 2875277 h 6367455"/>
                <a:gd name="connsiteX6664" fmla="*/ 2500777 w 6891715"/>
                <a:gd name="connsiteY6664" fmla="*/ 2879088 h 6367455"/>
                <a:gd name="connsiteX6665" fmla="*/ 2499190 w 6891715"/>
                <a:gd name="connsiteY6665" fmla="*/ 2885437 h 6367455"/>
                <a:gd name="connsiteX6666" fmla="*/ 2498873 w 6891715"/>
                <a:gd name="connsiteY6666" fmla="*/ 2888295 h 6367455"/>
                <a:gd name="connsiteX6667" fmla="*/ 2479196 w 6891715"/>
                <a:gd name="connsiteY6667" fmla="*/ 2919092 h 6367455"/>
                <a:gd name="connsiteX6668" fmla="*/ 2452536 w 6891715"/>
                <a:gd name="connsiteY6668" fmla="*/ 2925442 h 6367455"/>
                <a:gd name="connsiteX6669" fmla="*/ 2434445 w 6891715"/>
                <a:gd name="connsiteY6669" fmla="*/ 2941316 h 6367455"/>
                <a:gd name="connsiteX6670" fmla="*/ 2412546 w 6891715"/>
                <a:gd name="connsiteY6670" fmla="*/ 2943856 h 6367455"/>
                <a:gd name="connsiteX6671" fmla="*/ 2406199 w 6891715"/>
                <a:gd name="connsiteY6671" fmla="*/ 2961954 h 6367455"/>
                <a:gd name="connsiteX6672" fmla="*/ 2358910 w 6891715"/>
                <a:gd name="connsiteY6672" fmla="*/ 2965446 h 6367455"/>
                <a:gd name="connsiteX6673" fmla="*/ 2325902 w 6891715"/>
                <a:gd name="connsiteY6673" fmla="*/ 2956239 h 6367455"/>
                <a:gd name="connsiteX6674" fmla="*/ 2291942 w 6891715"/>
                <a:gd name="connsiteY6674" fmla="*/ 2950206 h 6367455"/>
                <a:gd name="connsiteX6675" fmla="*/ 2297020 w 6891715"/>
                <a:gd name="connsiteY6675" fmla="*/ 2924807 h 6367455"/>
                <a:gd name="connsiteX6676" fmla="*/ 2267822 w 6891715"/>
                <a:gd name="connsiteY6676" fmla="*/ 2929252 h 6367455"/>
                <a:gd name="connsiteX6677" fmla="*/ 2226879 w 6891715"/>
                <a:gd name="connsiteY6677" fmla="*/ 2886389 h 6367455"/>
                <a:gd name="connsiteX6678" fmla="*/ 2197364 w 6891715"/>
                <a:gd name="connsiteY6678" fmla="*/ 2883216 h 6367455"/>
                <a:gd name="connsiteX6679" fmla="*/ 2191016 w 6891715"/>
                <a:gd name="connsiteY6679" fmla="*/ 2862578 h 6367455"/>
                <a:gd name="connsiteX6680" fmla="*/ 2178955 w 6891715"/>
                <a:gd name="connsiteY6680" fmla="*/ 2853371 h 6367455"/>
                <a:gd name="connsiteX6681" fmla="*/ 2188477 w 6891715"/>
                <a:gd name="connsiteY6681" fmla="*/ 2836226 h 6367455"/>
                <a:gd name="connsiteX6682" fmla="*/ 2197681 w 6891715"/>
                <a:gd name="connsiteY6682" fmla="*/ 2806700 h 6367455"/>
                <a:gd name="connsiteX6683" fmla="*/ 2216723 w 6891715"/>
                <a:gd name="connsiteY6683" fmla="*/ 2820034 h 6367455"/>
                <a:gd name="connsiteX6684" fmla="*/ 2224022 w 6891715"/>
                <a:gd name="connsiteY6684" fmla="*/ 2809240 h 6367455"/>
                <a:gd name="connsiteX6685" fmla="*/ 2253857 w 6891715"/>
                <a:gd name="connsiteY6685" fmla="*/ 2822891 h 6367455"/>
                <a:gd name="connsiteX6686" fmla="*/ 2244334 w 6891715"/>
                <a:gd name="connsiteY6686" fmla="*/ 2811462 h 6367455"/>
                <a:gd name="connsiteX6687" fmla="*/ 2243066 w 6891715"/>
                <a:gd name="connsiteY6687" fmla="*/ 2799714 h 6367455"/>
                <a:gd name="connsiteX6688" fmla="*/ 2283373 w 6891715"/>
                <a:gd name="connsiteY6688" fmla="*/ 2782569 h 6367455"/>
                <a:gd name="connsiteX6689" fmla="*/ 2235450 w 6891715"/>
                <a:gd name="connsiteY6689" fmla="*/ 2793365 h 6367455"/>
                <a:gd name="connsiteX6690" fmla="*/ 2224976 w 6891715"/>
                <a:gd name="connsiteY6690" fmla="*/ 2773679 h 6367455"/>
                <a:gd name="connsiteX6691" fmla="*/ 2235132 w 6891715"/>
                <a:gd name="connsiteY6691" fmla="*/ 2752408 h 6367455"/>
                <a:gd name="connsiteX6692" fmla="*/ 2251001 w 6891715"/>
                <a:gd name="connsiteY6692" fmla="*/ 2748280 h 6367455"/>
                <a:gd name="connsiteX6693" fmla="*/ 2258618 w 6891715"/>
                <a:gd name="connsiteY6693" fmla="*/ 2737486 h 6367455"/>
                <a:gd name="connsiteX6694" fmla="*/ 2242432 w 6891715"/>
                <a:gd name="connsiteY6694" fmla="*/ 2730184 h 6367455"/>
                <a:gd name="connsiteX6695" fmla="*/ 2245287 w 6891715"/>
                <a:gd name="connsiteY6695" fmla="*/ 2720658 h 6367455"/>
                <a:gd name="connsiteX6696" fmla="*/ 2261156 w 6891715"/>
                <a:gd name="connsiteY6696" fmla="*/ 2707958 h 6367455"/>
                <a:gd name="connsiteX6697" fmla="*/ 2261156 w 6891715"/>
                <a:gd name="connsiteY6697" fmla="*/ 2703514 h 6367455"/>
                <a:gd name="connsiteX6698" fmla="*/ 2245287 w 6891715"/>
                <a:gd name="connsiteY6698" fmla="*/ 2694307 h 6367455"/>
                <a:gd name="connsiteX6699" fmla="*/ 2232909 w 6891715"/>
                <a:gd name="connsiteY6699" fmla="*/ 2720024 h 6367455"/>
                <a:gd name="connsiteX6700" fmla="*/ 2214502 w 6891715"/>
                <a:gd name="connsiteY6700" fmla="*/ 2707641 h 6367455"/>
                <a:gd name="connsiteX6701" fmla="*/ 2211646 w 6891715"/>
                <a:gd name="connsiteY6701" fmla="*/ 2733675 h 6367455"/>
                <a:gd name="connsiteX6702" fmla="*/ 2197998 w 6891715"/>
                <a:gd name="connsiteY6702" fmla="*/ 2725421 h 6367455"/>
                <a:gd name="connsiteX6703" fmla="*/ 2197046 w 6891715"/>
                <a:gd name="connsiteY6703" fmla="*/ 2711768 h 6367455"/>
                <a:gd name="connsiteX6704" fmla="*/ 2191333 w 6891715"/>
                <a:gd name="connsiteY6704" fmla="*/ 2703196 h 6367455"/>
                <a:gd name="connsiteX6705" fmla="*/ 2204980 w 6891715"/>
                <a:gd name="connsiteY6705" fmla="*/ 2676845 h 6367455"/>
                <a:gd name="connsiteX6706" fmla="*/ 2223072 w 6891715"/>
                <a:gd name="connsiteY6706" fmla="*/ 2685099 h 6367455"/>
                <a:gd name="connsiteX6707" fmla="*/ 2224976 w 6891715"/>
                <a:gd name="connsiteY6707" fmla="*/ 2659700 h 6367455"/>
                <a:gd name="connsiteX6708" fmla="*/ 2227833 w 6891715"/>
                <a:gd name="connsiteY6708" fmla="*/ 2657478 h 6367455"/>
                <a:gd name="connsiteX6709" fmla="*/ 2233862 w 6891715"/>
                <a:gd name="connsiteY6709" fmla="*/ 2652715 h 6367455"/>
                <a:gd name="connsiteX6710" fmla="*/ 2237035 w 6891715"/>
                <a:gd name="connsiteY6710" fmla="*/ 2649540 h 6367455"/>
                <a:gd name="connsiteX6711" fmla="*/ 2239257 w 6891715"/>
                <a:gd name="connsiteY6711" fmla="*/ 2646683 h 6367455"/>
                <a:gd name="connsiteX6712" fmla="*/ 2241161 w 6891715"/>
                <a:gd name="connsiteY6712" fmla="*/ 2644460 h 6367455"/>
                <a:gd name="connsiteX6713" fmla="*/ 2241479 w 6891715"/>
                <a:gd name="connsiteY6713" fmla="*/ 2643508 h 6367455"/>
                <a:gd name="connsiteX6714" fmla="*/ 2241479 w 6891715"/>
                <a:gd name="connsiteY6714" fmla="*/ 2642873 h 6367455"/>
                <a:gd name="connsiteX6715" fmla="*/ 2241479 w 6891715"/>
                <a:gd name="connsiteY6715" fmla="*/ 2642555 h 6367455"/>
                <a:gd name="connsiteX6716" fmla="*/ 2241798 w 6891715"/>
                <a:gd name="connsiteY6716" fmla="*/ 2642555 h 6367455"/>
                <a:gd name="connsiteX6717" fmla="*/ 2243702 w 6891715"/>
                <a:gd name="connsiteY6717" fmla="*/ 2642873 h 6367455"/>
                <a:gd name="connsiteX6718" fmla="*/ 2248461 w 6891715"/>
                <a:gd name="connsiteY6718" fmla="*/ 2646048 h 6367455"/>
                <a:gd name="connsiteX6719" fmla="*/ 2256713 w 6891715"/>
                <a:gd name="connsiteY6719" fmla="*/ 2651127 h 6367455"/>
                <a:gd name="connsiteX6720" fmla="*/ 2264966 w 6891715"/>
                <a:gd name="connsiteY6720" fmla="*/ 2632078 h 6367455"/>
                <a:gd name="connsiteX6721" fmla="*/ 2259571 w 6891715"/>
                <a:gd name="connsiteY6721" fmla="*/ 2626999 h 6367455"/>
                <a:gd name="connsiteX6722" fmla="*/ 2242432 w 6891715"/>
                <a:gd name="connsiteY6722" fmla="*/ 2639698 h 6367455"/>
                <a:gd name="connsiteX6723" fmla="*/ 2232909 w 6891715"/>
                <a:gd name="connsiteY6723" fmla="*/ 2632395 h 6367455"/>
                <a:gd name="connsiteX6724" fmla="*/ 2216406 w 6891715"/>
                <a:gd name="connsiteY6724" fmla="*/ 2645095 h 6367455"/>
                <a:gd name="connsiteX6725" fmla="*/ 2211646 w 6891715"/>
                <a:gd name="connsiteY6725" fmla="*/ 2633665 h 6367455"/>
                <a:gd name="connsiteX6726" fmla="*/ 2225609 w 6891715"/>
                <a:gd name="connsiteY6726" fmla="*/ 2614615 h 6367455"/>
                <a:gd name="connsiteX6727" fmla="*/ 2237035 w 6891715"/>
                <a:gd name="connsiteY6727" fmla="*/ 2592073 h 6367455"/>
                <a:gd name="connsiteX6728" fmla="*/ 2260205 w 6891715"/>
                <a:gd name="connsiteY6728" fmla="*/ 2583819 h 6367455"/>
                <a:gd name="connsiteX6729" fmla="*/ 2263060 w 6891715"/>
                <a:gd name="connsiteY6729" fmla="*/ 2568896 h 6367455"/>
                <a:gd name="connsiteX6730" fmla="*/ 2245287 w 6891715"/>
                <a:gd name="connsiteY6730" fmla="*/ 2569214 h 6367455"/>
                <a:gd name="connsiteX6731" fmla="*/ 2264013 w 6891715"/>
                <a:gd name="connsiteY6731" fmla="*/ 2548576 h 6367455"/>
                <a:gd name="connsiteX6732" fmla="*/ 2274486 w 6891715"/>
                <a:gd name="connsiteY6732" fmla="*/ 2524764 h 6367455"/>
                <a:gd name="connsiteX6733" fmla="*/ 2276390 w 6891715"/>
                <a:gd name="connsiteY6733" fmla="*/ 2521589 h 6367455"/>
                <a:gd name="connsiteX6734" fmla="*/ 2288133 w 6891715"/>
                <a:gd name="connsiteY6734" fmla="*/ 2517779 h 6367455"/>
                <a:gd name="connsiteX6735" fmla="*/ 2285278 w 6891715"/>
                <a:gd name="connsiteY6735" fmla="*/ 2560324 h 6367455"/>
                <a:gd name="connsiteX6736" fmla="*/ 2292893 w 6891715"/>
                <a:gd name="connsiteY6736" fmla="*/ 2570485 h 6367455"/>
                <a:gd name="connsiteX6737" fmla="*/ 2297656 w 6891715"/>
                <a:gd name="connsiteY6737" fmla="*/ 2512700 h 6367455"/>
                <a:gd name="connsiteX6738" fmla="*/ 2328123 w 6891715"/>
                <a:gd name="connsiteY6738" fmla="*/ 2498726 h 6367455"/>
                <a:gd name="connsiteX6739" fmla="*/ 2315429 w 6891715"/>
                <a:gd name="connsiteY6739" fmla="*/ 2494594 h 6367455"/>
                <a:gd name="connsiteX6740" fmla="*/ 2290038 w 6891715"/>
                <a:gd name="connsiteY6740" fmla="*/ 2503489 h 6367455"/>
                <a:gd name="connsiteX6741" fmla="*/ 2293212 w 6891715"/>
                <a:gd name="connsiteY6741" fmla="*/ 2487610 h 6367455"/>
                <a:gd name="connsiteX6742" fmla="*/ 2278612 w 6891715"/>
                <a:gd name="connsiteY6742" fmla="*/ 2503489 h 6367455"/>
                <a:gd name="connsiteX6743" fmla="*/ 2250048 w 6891715"/>
                <a:gd name="connsiteY6743" fmla="*/ 2517144 h 6367455"/>
                <a:gd name="connsiteX6744" fmla="*/ 2241798 w 6891715"/>
                <a:gd name="connsiteY6744" fmla="*/ 2546990 h 6367455"/>
                <a:gd name="connsiteX6745" fmla="*/ 2213550 w 6891715"/>
                <a:gd name="connsiteY6745" fmla="*/ 2566039 h 6367455"/>
                <a:gd name="connsiteX6746" fmla="*/ 2206249 w 6891715"/>
                <a:gd name="connsiteY6746" fmla="*/ 2575564 h 6367455"/>
                <a:gd name="connsiteX6747" fmla="*/ 2183715 w 6891715"/>
                <a:gd name="connsiteY6747" fmla="*/ 2563182 h 6367455"/>
                <a:gd name="connsiteX6748" fmla="*/ 2169117 w 6891715"/>
                <a:gd name="connsiteY6748" fmla="*/ 2573658 h 6367455"/>
                <a:gd name="connsiteX6749" fmla="*/ 2149756 w 6891715"/>
                <a:gd name="connsiteY6749" fmla="*/ 2544449 h 6367455"/>
                <a:gd name="connsiteX6750" fmla="*/ 2149439 w 6891715"/>
                <a:gd name="connsiteY6750" fmla="*/ 2535242 h 6367455"/>
                <a:gd name="connsiteX6751" fmla="*/ 2166578 w 6891715"/>
                <a:gd name="connsiteY6751" fmla="*/ 2537146 h 6367455"/>
                <a:gd name="connsiteX6752" fmla="*/ 2168800 w 6891715"/>
                <a:gd name="connsiteY6752" fmla="*/ 2516191 h 6367455"/>
                <a:gd name="connsiteX6753" fmla="*/ 2183399 w 6891715"/>
                <a:gd name="connsiteY6753" fmla="*/ 2530480 h 6367455"/>
                <a:gd name="connsiteX6754" fmla="*/ 2216088 w 6891715"/>
                <a:gd name="connsiteY6754" fmla="*/ 2509202 h 6367455"/>
                <a:gd name="connsiteX6755" fmla="*/ 2187842 w 6891715"/>
                <a:gd name="connsiteY6755" fmla="*/ 2511428 h 6367455"/>
                <a:gd name="connsiteX6756" fmla="*/ 2178955 w 6891715"/>
                <a:gd name="connsiteY6756" fmla="*/ 2506347 h 6367455"/>
                <a:gd name="connsiteX6757" fmla="*/ 2176734 w 6891715"/>
                <a:gd name="connsiteY6757" fmla="*/ 2489517 h 6367455"/>
                <a:gd name="connsiteX6758" fmla="*/ 2203076 w 6891715"/>
                <a:gd name="connsiteY6758" fmla="*/ 2475554 h 6367455"/>
                <a:gd name="connsiteX6759" fmla="*/ 2181178 w 6891715"/>
                <a:gd name="connsiteY6759" fmla="*/ 2477773 h 6367455"/>
                <a:gd name="connsiteX6760" fmla="*/ 2181813 w 6891715"/>
                <a:gd name="connsiteY6760" fmla="*/ 2465073 h 6367455"/>
                <a:gd name="connsiteX6761" fmla="*/ 2169117 w 6891715"/>
                <a:gd name="connsiteY6761" fmla="*/ 2453962 h 6367455"/>
                <a:gd name="connsiteX6762" fmla="*/ 2180543 w 6891715"/>
                <a:gd name="connsiteY6762" fmla="*/ 2439040 h 6367455"/>
                <a:gd name="connsiteX6763" fmla="*/ 2172290 w 6891715"/>
                <a:gd name="connsiteY6763" fmla="*/ 2438087 h 6367455"/>
                <a:gd name="connsiteX6764" fmla="*/ 2159594 w 6891715"/>
                <a:gd name="connsiteY6764" fmla="*/ 2444438 h 6367455"/>
                <a:gd name="connsiteX6765" fmla="*/ 2141505 w 6891715"/>
                <a:gd name="connsiteY6765" fmla="*/ 2433007 h 6367455"/>
                <a:gd name="connsiteX6766" fmla="*/ 2149756 w 6891715"/>
                <a:gd name="connsiteY6766" fmla="*/ 2422530 h 6367455"/>
                <a:gd name="connsiteX6767" fmla="*/ 2138331 w 6891715"/>
                <a:gd name="connsiteY6767" fmla="*/ 2421258 h 6367455"/>
                <a:gd name="connsiteX6768" fmla="*/ 2143091 w 6891715"/>
                <a:gd name="connsiteY6768" fmla="*/ 2403163 h 6367455"/>
                <a:gd name="connsiteX6769" fmla="*/ 2158959 w 6891715"/>
                <a:gd name="connsiteY6769" fmla="*/ 2402208 h 6367455"/>
                <a:gd name="connsiteX6770" fmla="*/ 2184669 w 6891715"/>
                <a:gd name="connsiteY6770" fmla="*/ 2408243 h 6367455"/>
                <a:gd name="connsiteX6771" fmla="*/ 2209741 w 6891715"/>
                <a:gd name="connsiteY6771" fmla="*/ 2392366 h 6367455"/>
                <a:gd name="connsiteX6772" fmla="*/ 2253223 w 6891715"/>
                <a:gd name="connsiteY6772" fmla="*/ 2401575 h 6367455"/>
                <a:gd name="connsiteX6773" fmla="*/ 2274486 w 6891715"/>
                <a:gd name="connsiteY6773" fmla="*/ 2389510 h 6367455"/>
                <a:gd name="connsiteX6774" fmla="*/ 2317968 w 6891715"/>
                <a:gd name="connsiteY6774" fmla="*/ 2416815 h 6367455"/>
                <a:gd name="connsiteX6775" fmla="*/ 2312891 w 6891715"/>
                <a:gd name="connsiteY6775" fmla="*/ 2438722 h 6367455"/>
                <a:gd name="connsiteX6776" fmla="*/ 2328441 w 6891715"/>
                <a:gd name="connsiteY6776" fmla="*/ 2426022 h 6367455"/>
                <a:gd name="connsiteX6777" fmla="*/ 2341136 w 6891715"/>
                <a:gd name="connsiteY6777" fmla="*/ 2440627 h 6367455"/>
                <a:gd name="connsiteX6778" fmla="*/ 2347484 w 6891715"/>
                <a:gd name="connsiteY6778" fmla="*/ 2426022 h 6367455"/>
                <a:gd name="connsiteX6779" fmla="*/ 2329710 w 6891715"/>
                <a:gd name="connsiteY6779" fmla="*/ 2412053 h 6367455"/>
                <a:gd name="connsiteX6780" fmla="*/ 2325902 w 6891715"/>
                <a:gd name="connsiteY6780" fmla="*/ 2398716 h 6367455"/>
                <a:gd name="connsiteX6781" fmla="*/ 2386204 w 6891715"/>
                <a:gd name="connsiteY6781" fmla="*/ 2376172 h 6367455"/>
                <a:gd name="connsiteX6782" fmla="*/ 2384935 w 6891715"/>
                <a:gd name="connsiteY6782" fmla="*/ 2359030 h 6367455"/>
                <a:gd name="connsiteX6783" fmla="*/ 2353197 w 6891715"/>
                <a:gd name="connsiteY6783" fmla="*/ 2371094 h 6367455"/>
                <a:gd name="connsiteX6784" fmla="*/ 2361765 w 6891715"/>
                <a:gd name="connsiteY6784" fmla="*/ 2356172 h 6367455"/>
                <a:gd name="connsiteX6785" fmla="*/ 2361448 w 6891715"/>
                <a:gd name="connsiteY6785" fmla="*/ 2331725 h 6367455"/>
                <a:gd name="connsiteX6786" fmla="*/ 2383348 w 6891715"/>
                <a:gd name="connsiteY6786" fmla="*/ 2299021 h 6367455"/>
                <a:gd name="connsiteX6787" fmla="*/ 2345898 w 6891715"/>
                <a:gd name="connsiteY6787" fmla="*/ 2332040 h 6367455"/>
                <a:gd name="connsiteX6788" fmla="*/ 2345898 w 6891715"/>
                <a:gd name="connsiteY6788" fmla="*/ 2368872 h 6367455"/>
                <a:gd name="connsiteX6789" fmla="*/ 2330346 w 6891715"/>
                <a:gd name="connsiteY6789" fmla="*/ 2378397 h 6367455"/>
                <a:gd name="connsiteX6790" fmla="*/ 2320824 w 6891715"/>
                <a:gd name="connsiteY6790" fmla="*/ 2367285 h 6367455"/>
                <a:gd name="connsiteX6791" fmla="*/ 2313208 w 6891715"/>
                <a:gd name="connsiteY6791" fmla="*/ 2374587 h 6367455"/>
                <a:gd name="connsiteX6792" fmla="*/ 2271948 w 6891715"/>
                <a:gd name="connsiteY6792" fmla="*/ 2374904 h 6367455"/>
                <a:gd name="connsiteX6793" fmla="*/ 2271948 w 6891715"/>
                <a:gd name="connsiteY6793" fmla="*/ 2363157 h 6367455"/>
                <a:gd name="connsiteX6794" fmla="*/ 2287500 w 6891715"/>
                <a:gd name="connsiteY6794" fmla="*/ 2339979 h 6367455"/>
                <a:gd name="connsiteX6795" fmla="*/ 2263378 w 6891715"/>
                <a:gd name="connsiteY6795" fmla="*/ 2359030 h 6367455"/>
                <a:gd name="connsiteX6796" fmla="*/ 2263378 w 6891715"/>
                <a:gd name="connsiteY6796" fmla="*/ 2376172 h 6367455"/>
                <a:gd name="connsiteX6797" fmla="*/ 2245605 w 6891715"/>
                <a:gd name="connsiteY6797" fmla="*/ 2379350 h 6367455"/>
                <a:gd name="connsiteX6798" fmla="*/ 2210694 w 6891715"/>
                <a:gd name="connsiteY6798" fmla="*/ 2377443 h 6367455"/>
                <a:gd name="connsiteX6799" fmla="*/ 2176100 w 6891715"/>
                <a:gd name="connsiteY6799" fmla="*/ 2399987 h 6367455"/>
                <a:gd name="connsiteX6800" fmla="*/ 2153882 w 6891715"/>
                <a:gd name="connsiteY6800" fmla="*/ 2391732 h 6367455"/>
                <a:gd name="connsiteX6801" fmla="*/ 2145948 w 6891715"/>
                <a:gd name="connsiteY6801" fmla="*/ 2379350 h 6367455"/>
                <a:gd name="connsiteX6802" fmla="*/ 2160864 w 6891715"/>
                <a:gd name="connsiteY6802" fmla="*/ 2371729 h 6367455"/>
                <a:gd name="connsiteX6803" fmla="*/ 2136427 w 6891715"/>
                <a:gd name="connsiteY6803" fmla="*/ 2362204 h 6367455"/>
                <a:gd name="connsiteX6804" fmla="*/ 2178639 w 6891715"/>
                <a:gd name="connsiteY6804" fmla="*/ 2342201 h 6367455"/>
                <a:gd name="connsiteX6805" fmla="*/ 2167847 w 6891715"/>
                <a:gd name="connsiteY6805" fmla="*/ 2339979 h 6367455"/>
                <a:gd name="connsiteX6806" fmla="*/ 2173243 w 6891715"/>
                <a:gd name="connsiteY6806" fmla="*/ 2326326 h 6367455"/>
                <a:gd name="connsiteX6807" fmla="*/ 2188160 w 6891715"/>
                <a:gd name="connsiteY6807" fmla="*/ 2322834 h 6367455"/>
                <a:gd name="connsiteX6808" fmla="*/ 2158008 w 6891715"/>
                <a:gd name="connsiteY6808" fmla="*/ 2303150 h 6367455"/>
                <a:gd name="connsiteX6809" fmla="*/ 2166578 w 6891715"/>
                <a:gd name="connsiteY6809" fmla="*/ 2294574 h 6367455"/>
                <a:gd name="connsiteX6810" fmla="*/ 2133571 w 6891715"/>
                <a:gd name="connsiteY6810" fmla="*/ 2274889 h 6367455"/>
                <a:gd name="connsiteX6811" fmla="*/ 2157057 w 6891715"/>
                <a:gd name="connsiteY6811" fmla="*/ 2271715 h 6367455"/>
                <a:gd name="connsiteX6812" fmla="*/ 2154518 w 6891715"/>
                <a:gd name="connsiteY6812" fmla="*/ 2256790 h 6367455"/>
                <a:gd name="connsiteX6813" fmla="*/ 2160864 w 6891715"/>
                <a:gd name="connsiteY6813" fmla="*/ 2256790 h 6367455"/>
                <a:gd name="connsiteX6814" fmla="*/ 2173560 w 6891715"/>
                <a:gd name="connsiteY6814" fmla="*/ 2244090 h 6367455"/>
                <a:gd name="connsiteX6815" fmla="*/ 2187525 w 6891715"/>
                <a:gd name="connsiteY6815" fmla="*/ 2258697 h 6367455"/>
                <a:gd name="connsiteX6816" fmla="*/ 2200219 w 6891715"/>
                <a:gd name="connsiteY6816" fmla="*/ 2265998 h 6367455"/>
                <a:gd name="connsiteX6817" fmla="*/ 2203395 w 6891715"/>
                <a:gd name="connsiteY6817" fmla="*/ 2253298 h 6367455"/>
                <a:gd name="connsiteX6818" fmla="*/ 2226246 w 6891715"/>
                <a:gd name="connsiteY6818" fmla="*/ 2245361 h 6367455"/>
                <a:gd name="connsiteX6819" fmla="*/ 2252906 w 6891715"/>
                <a:gd name="connsiteY6819" fmla="*/ 2258377 h 6367455"/>
                <a:gd name="connsiteX6820" fmla="*/ 2266552 w 6891715"/>
                <a:gd name="connsiteY6820" fmla="*/ 2244090 h 6367455"/>
                <a:gd name="connsiteX6821" fmla="*/ 2266552 w 6891715"/>
                <a:gd name="connsiteY6821" fmla="*/ 2235835 h 6367455"/>
                <a:gd name="connsiteX6822" fmla="*/ 2213550 w 6891715"/>
                <a:gd name="connsiteY6822" fmla="*/ 2243773 h 6367455"/>
                <a:gd name="connsiteX6823" fmla="*/ 2197681 w 6891715"/>
                <a:gd name="connsiteY6823" fmla="*/ 2239644 h 6367455"/>
                <a:gd name="connsiteX6824" fmla="*/ 2204029 w 6891715"/>
                <a:gd name="connsiteY6824" fmla="*/ 2231072 h 6367455"/>
                <a:gd name="connsiteX6825" fmla="*/ 2233862 w 6891715"/>
                <a:gd name="connsiteY6825" fmla="*/ 2227898 h 6367455"/>
                <a:gd name="connsiteX6826" fmla="*/ 2254492 w 6891715"/>
                <a:gd name="connsiteY6826" fmla="*/ 2222181 h 6367455"/>
                <a:gd name="connsiteX6827" fmla="*/ 2236401 w 6891715"/>
                <a:gd name="connsiteY6827" fmla="*/ 2212020 h 6367455"/>
                <a:gd name="connsiteX6828" fmla="*/ 2249414 w 6891715"/>
                <a:gd name="connsiteY6828" fmla="*/ 2203448 h 6367455"/>
                <a:gd name="connsiteX6829" fmla="*/ 2244970 w 6891715"/>
                <a:gd name="connsiteY6829" fmla="*/ 2194876 h 6367455"/>
                <a:gd name="connsiteX6830" fmla="*/ 2230053 w 6891715"/>
                <a:gd name="connsiteY6830" fmla="*/ 2187889 h 6367455"/>
                <a:gd name="connsiteX6831" fmla="*/ 2238304 w 6891715"/>
                <a:gd name="connsiteY6831" fmla="*/ 2165664 h 6367455"/>
                <a:gd name="connsiteX6832" fmla="*/ 2261791 w 6891715"/>
                <a:gd name="connsiteY6832" fmla="*/ 2150423 h 6367455"/>
                <a:gd name="connsiteX6833" fmla="*/ 2278612 w 6891715"/>
                <a:gd name="connsiteY6833" fmla="*/ 2184079 h 6367455"/>
                <a:gd name="connsiteX6834" fmla="*/ 2285912 w 6891715"/>
                <a:gd name="connsiteY6834" fmla="*/ 2178682 h 6367455"/>
                <a:gd name="connsiteX6835" fmla="*/ 2279565 w 6891715"/>
                <a:gd name="connsiteY6835" fmla="*/ 2166298 h 6367455"/>
                <a:gd name="connsiteX6836" fmla="*/ 2281469 w 6891715"/>
                <a:gd name="connsiteY6836" fmla="*/ 2138677 h 6367455"/>
                <a:gd name="connsiteX6837" fmla="*/ 2300512 w 6891715"/>
                <a:gd name="connsiteY6837" fmla="*/ 2135500 h 6367455"/>
                <a:gd name="connsiteX6838" fmla="*/ 2314476 w 6891715"/>
                <a:gd name="connsiteY6838" fmla="*/ 2151058 h 6367455"/>
                <a:gd name="connsiteX6839" fmla="*/ 2307177 w 6891715"/>
                <a:gd name="connsiteY6839" fmla="*/ 2195194 h 6367455"/>
                <a:gd name="connsiteX6840" fmla="*/ 2318920 w 6891715"/>
                <a:gd name="connsiteY6840" fmla="*/ 2195194 h 6367455"/>
                <a:gd name="connsiteX6841" fmla="*/ 2329076 w 6891715"/>
                <a:gd name="connsiteY6841" fmla="*/ 2158361 h 6367455"/>
                <a:gd name="connsiteX6842" fmla="*/ 2356688 w 6891715"/>
                <a:gd name="connsiteY6842" fmla="*/ 2158044 h 6367455"/>
                <a:gd name="connsiteX6843" fmla="*/ 2361131 w 6891715"/>
                <a:gd name="connsiteY6843" fmla="*/ 2146612 h 6367455"/>
                <a:gd name="connsiteX6844" fmla="*/ 2321776 w 6891715"/>
                <a:gd name="connsiteY6844" fmla="*/ 2142486 h 6367455"/>
                <a:gd name="connsiteX6845" fmla="*/ 2319237 w 6891715"/>
                <a:gd name="connsiteY6845" fmla="*/ 2125021 h 6367455"/>
                <a:gd name="connsiteX6846" fmla="*/ 2297020 w 6891715"/>
                <a:gd name="connsiteY6846" fmla="*/ 2113274 h 6367455"/>
                <a:gd name="connsiteX6847" fmla="*/ 2285594 w 6891715"/>
                <a:gd name="connsiteY6847" fmla="*/ 2125021 h 6367455"/>
                <a:gd name="connsiteX6848" fmla="*/ 2278294 w 6891715"/>
                <a:gd name="connsiteY6848" fmla="*/ 2118988 h 6367455"/>
                <a:gd name="connsiteX6849" fmla="*/ 2283373 w 6891715"/>
                <a:gd name="connsiteY6849" fmla="*/ 2109465 h 6367455"/>
                <a:gd name="connsiteX6850" fmla="*/ 2297973 w 6891715"/>
                <a:gd name="connsiteY6850" fmla="*/ 2100891 h 6367455"/>
                <a:gd name="connsiteX6851" fmla="*/ 2310667 w 6891715"/>
                <a:gd name="connsiteY6851" fmla="*/ 2099304 h 6367455"/>
                <a:gd name="connsiteX6852" fmla="*/ 2326855 w 6891715"/>
                <a:gd name="connsiteY6852" fmla="*/ 2092953 h 6367455"/>
                <a:gd name="connsiteX6853" fmla="*/ 2344627 w 6891715"/>
                <a:gd name="connsiteY6853" fmla="*/ 2103432 h 6367455"/>
                <a:gd name="connsiteX6854" fmla="*/ 2352880 w 6891715"/>
                <a:gd name="connsiteY6854" fmla="*/ 2098033 h 6367455"/>
                <a:gd name="connsiteX6855" fmla="*/ 2373509 w 6891715"/>
                <a:gd name="connsiteY6855" fmla="*/ 2117719 h 6367455"/>
                <a:gd name="connsiteX6856" fmla="*/ 2388426 w 6891715"/>
                <a:gd name="connsiteY6856" fmla="*/ 2113591 h 6367455"/>
                <a:gd name="connsiteX6857" fmla="*/ 2390965 w 6891715"/>
                <a:gd name="connsiteY6857" fmla="*/ 2100891 h 6367455"/>
                <a:gd name="connsiteX6858" fmla="*/ 2364623 w 6891715"/>
                <a:gd name="connsiteY6858" fmla="*/ 2097082 h 6367455"/>
                <a:gd name="connsiteX6859" fmla="*/ 2364623 w 6891715"/>
                <a:gd name="connsiteY6859" fmla="*/ 2087237 h 6367455"/>
                <a:gd name="connsiteX6860" fmla="*/ 2392868 w 6891715"/>
                <a:gd name="connsiteY6860" fmla="*/ 2073585 h 6367455"/>
                <a:gd name="connsiteX6861" fmla="*/ 2361131 w 6891715"/>
                <a:gd name="connsiteY6861" fmla="*/ 2063426 h 6367455"/>
                <a:gd name="connsiteX6862" fmla="*/ 2344309 w 6891715"/>
                <a:gd name="connsiteY6862" fmla="*/ 2067553 h 6367455"/>
                <a:gd name="connsiteX6863" fmla="*/ 2321141 w 6891715"/>
                <a:gd name="connsiteY6863" fmla="*/ 2069141 h 6367455"/>
                <a:gd name="connsiteX6864" fmla="*/ 2338915 w 6891715"/>
                <a:gd name="connsiteY6864" fmla="*/ 2050726 h 6367455"/>
                <a:gd name="connsiteX6865" fmla="*/ 2320824 w 6891715"/>
                <a:gd name="connsiteY6865" fmla="*/ 2045646 h 6367455"/>
                <a:gd name="connsiteX6866" fmla="*/ 2318602 w 6891715"/>
                <a:gd name="connsiteY6866" fmla="*/ 2029776 h 6367455"/>
                <a:gd name="connsiteX6867" fmla="*/ 2346849 w 6891715"/>
                <a:gd name="connsiteY6867" fmla="*/ 2010726 h 6367455"/>
                <a:gd name="connsiteX6868" fmla="*/ 2363987 w 6891715"/>
                <a:gd name="connsiteY6868" fmla="*/ 2025013 h 6367455"/>
                <a:gd name="connsiteX6869" fmla="*/ 2377953 w 6891715"/>
                <a:gd name="connsiteY6869" fmla="*/ 2033586 h 6367455"/>
                <a:gd name="connsiteX6870" fmla="*/ 2390330 w 6891715"/>
                <a:gd name="connsiteY6870" fmla="*/ 2019933 h 6367455"/>
                <a:gd name="connsiteX6871" fmla="*/ 2395725 w 6891715"/>
                <a:gd name="connsiteY6871" fmla="*/ 2026918 h 6367455"/>
                <a:gd name="connsiteX6872" fmla="*/ 2422068 w 6891715"/>
                <a:gd name="connsiteY6872" fmla="*/ 2016441 h 6367455"/>
                <a:gd name="connsiteX6873" fmla="*/ 2401756 w 6891715"/>
                <a:gd name="connsiteY6873" fmla="*/ 1998661 h 6367455"/>
                <a:gd name="connsiteX6874" fmla="*/ 2384935 w 6891715"/>
                <a:gd name="connsiteY6874" fmla="*/ 2011360 h 6367455"/>
                <a:gd name="connsiteX6875" fmla="*/ 2370336 w 6891715"/>
                <a:gd name="connsiteY6875" fmla="*/ 2004376 h 6367455"/>
                <a:gd name="connsiteX6876" fmla="*/ 2373191 w 6891715"/>
                <a:gd name="connsiteY6876" fmla="*/ 1984056 h 6367455"/>
                <a:gd name="connsiteX6877" fmla="*/ 2394138 w 6891715"/>
                <a:gd name="connsiteY6877" fmla="*/ 1977706 h 6367455"/>
                <a:gd name="connsiteX6878" fmla="*/ 2409055 w 6891715"/>
                <a:gd name="connsiteY6878" fmla="*/ 1966911 h 6367455"/>
                <a:gd name="connsiteX6879" fmla="*/ 2423655 w 6891715"/>
                <a:gd name="connsiteY6879" fmla="*/ 1967864 h 6367455"/>
                <a:gd name="connsiteX6880" fmla="*/ 2424608 w 6891715"/>
                <a:gd name="connsiteY6880" fmla="*/ 1955164 h 6367455"/>
                <a:gd name="connsiteX6881" fmla="*/ 2438570 w 6891715"/>
                <a:gd name="connsiteY6881" fmla="*/ 1958338 h 6367455"/>
                <a:gd name="connsiteX6882" fmla="*/ 2445870 w 6891715"/>
                <a:gd name="connsiteY6882" fmla="*/ 1965324 h 6367455"/>
                <a:gd name="connsiteX6883" fmla="*/ 2460787 w 6891715"/>
                <a:gd name="connsiteY6883" fmla="*/ 1944051 h 6367455"/>
                <a:gd name="connsiteX6884" fmla="*/ 2480465 w 6891715"/>
                <a:gd name="connsiteY6884" fmla="*/ 1914841 h 6367455"/>
                <a:gd name="connsiteX6885" fmla="*/ 2502364 w 6891715"/>
                <a:gd name="connsiteY6885" fmla="*/ 1913254 h 6367455"/>
                <a:gd name="connsiteX6886" fmla="*/ 2520455 w 6891715"/>
                <a:gd name="connsiteY6886" fmla="*/ 1906904 h 6367455"/>
                <a:gd name="connsiteX6887" fmla="*/ 2529341 w 6891715"/>
                <a:gd name="connsiteY6887" fmla="*/ 1928811 h 6367455"/>
                <a:gd name="connsiteX6888" fmla="*/ 2553461 w 6891715"/>
                <a:gd name="connsiteY6888" fmla="*/ 1919286 h 6367455"/>
                <a:gd name="connsiteX6889" fmla="*/ 2543941 w 6891715"/>
                <a:gd name="connsiteY6889" fmla="*/ 1902459 h 6367455"/>
                <a:gd name="connsiteX6890" fmla="*/ 2538228 w 6891715"/>
                <a:gd name="connsiteY6890" fmla="*/ 1886901 h 6367455"/>
                <a:gd name="connsiteX6891" fmla="*/ 2585518 w 6891715"/>
                <a:gd name="connsiteY6891" fmla="*/ 1865312 h 6367455"/>
                <a:gd name="connsiteX6892" fmla="*/ 2609319 w 6891715"/>
                <a:gd name="connsiteY6892" fmla="*/ 1891347 h 6367455"/>
                <a:gd name="connsiteX6893" fmla="*/ 2603925 w 6891715"/>
                <a:gd name="connsiteY6893" fmla="*/ 1913254 h 6367455"/>
                <a:gd name="connsiteX6894" fmla="*/ 2607415 w 6891715"/>
                <a:gd name="connsiteY6894" fmla="*/ 1925954 h 6367455"/>
                <a:gd name="connsiteX6895" fmla="*/ 2630902 w 6891715"/>
                <a:gd name="connsiteY6895" fmla="*/ 1923731 h 6367455"/>
                <a:gd name="connsiteX6896" fmla="*/ 2619793 w 6891715"/>
                <a:gd name="connsiteY6896" fmla="*/ 1910079 h 6367455"/>
                <a:gd name="connsiteX6897" fmla="*/ 2626141 w 6891715"/>
                <a:gd name="connsiteY6897" fmla="*/ 1900554 h 6367455"/>
                <a:gd name="connsiteX6898" fmla="*/ 2665497 w 6891715"/>
                <a:gd name="connsiteY6898" fmla="*/ 1901189 h 6367455"/>
                <a:gd name="connsiteX6899" fmla="*/ 2678826 w 6891715"/>
                <a:gd name="connsiteY6899" fmla="*/ 1889759 h 6367455"/>
                <a:gd name="connsiteX6900" fmla="*/ 2665179 w 6891715"/>
                <a:gd name="connsiteY6900" fmla="*/ 1871979 h 6367455"/>
                <a:gd name="connsiteX6901" fmla="*/ 2684856 w 6891715"/>
                <a:gd name="connsiteY6901" fmla="*/ 1851658 h 6367455"/>
                <a:gd name="connsiteX6902" fmla="*/ 2739762 w 6891715"/>
                <a:gd name="connsiteY6902" fmla="*/ 1824989 h 6367455"/>
                <a:gd name="connsiteX6903" fmla="*/ 2727702 w 6891715"/>
                <a:gd name="connsiteY6903" fmla="*/ 1843086 h 6367455"/>
                <a:gd name="connsiteX6904" fmla="*/ 2755314 w 6891715"/>
                <a:gd name="connsiteY6904" fmla="*/ 1832928 h 6367455"/>
                <a:gd name="connsiteX6905" fmla="*/ 2757853 w 6891715"/>
                <a:gd name="connsiteY6905" fmla="*/ 1817369 h 6367455"/>
                <a:gd name="connsiteX6906" fmla="*/ 2733732 w 6891715"/>
                <a:gd name="connsiteY6906" fmla="*/ 1816734 h 6367455"/>
                <a:gd name="connsiteX6907" fmla="*/ 2743254 w 6891715"/>
                <a:gd name="connsiteY6907" fmla="*/ 1805304 h 6367455"/>
                <a:gd name="connsiteX6908" fmla="*/ 2743571 w 6891715"/>
                <a:gd name="connsiteY6908" fmla="*/ 1795779 h 6367455"/>
                <a:gd name="connsiteX6909" fmla="*/ 2735636 w 6891715"/>
                <a:gd name="connsiteY6909" fmla="*/ 1791334 h 6367455"/>
                <a:gd name="connsiteX6910" fmla="*/ 2750553 w 6891715"/>
                <a:gd name="connsiteY6910" fmla="*/ 1786571 h 6367455"/>
                <a:gd name="connsiteX6911" fmla="*/ 2749283 w 6891715"/>
                <a:gd name="connsiteY6911" fmla="*/ 1782443 h 6367455"/>
                <a:gd name="connsiteX6912" fmla="*/ 2732463 w 6891715"/>
                <a:gd name="connsiteY6912" fmla="*/ 1785936 h 6367455"/>
                <a:gd name="connsiteX6913" fmla="*/ 2723576 w 6891715"/>
                <a:gd name="connsiteY6913" fmla="*/ 1801494 h 6367455"/>
                <a:gd name="connsiteX6914" fmla="*/ 2655341 w 6891715"/>
                <a:gd name="connsiteY6914" fmla="*/ 1817686 h 6367455"/>
                <a:gd name="connsiteX6915" fmla="*/ 2652167 w 6891715"/>
                <a:gd name="connsiteY6915" fmla="*/ 1822131 h 6367455"/>
                <a:gd name="connsiteX6916" fmla="*/ 2724211 w 6891715"/>
                <a:gd name="connsiteY6916" fmla="*/ 1806891 h 6367455"/>
                <a:gd name="connsiteX6917" fmla="*/ 2726114 w 6891715"/>
                <a:gd name="connsiteY6917" fmla="*/ 1817369 h 6367455"/>
                <a:gd name="connsiteX6918" fmla="*/ 2673431 w 6891715"/>
                <a:gd name="connsiteY6918" fmla="*/ 1835784 h 6367455"/>
                <a:gd name="connsiteX6919" fmla="*/ 2648041 w 6891715"/>
                <a:gd name="connsiteY6919" fmla="*/ 1871979 h 6367455"/>
                <a:gd name="connsiteX6920" fmla="*/ 2615668 w 6891715"/>
                <a:gd name="connsiteY6920" fmla="*/ 1886267 h 6367455"/>
                <a:gd name="connsiteX6921" fmla="*/ 2597261 w 6891715"/>
                <a:gd name="connsiteY6921" fmla="*/ 1856739 h 6367455"/>
                <a:gd name="connsiteX6922" fmla="*/ 2607415 w 6891715"/>
                <a:gd name="connsiteY6922" fmla="*/ 1833245 h 6367455"/>
                <a:gd name="connsiteX6923" fmla="*/ 2587739 w 6891715"/>
                <a:gd name="connsiteY6923" fmla="*/ 1846261 h 6367455"/>
                <a:gd name="connsiteX6924" fmla="*/ 2578217 w 6891715"/>
                <a:gd name="connsiteY6924" fmla="*/ 1843086 h 6367455"/>
                <a:gd name="connsiteX6925" fmla="*/ 2577900 w 6891715"/>
                <a:gd name="connsiteY6925" fmla="*/ 1811336 h 6367455"/>
                <a:gd name="connsiteX6926" fmla="*/ 2599165 w 6891715"/>
                <a:gd name="connsiteY6926" fmla="*/ 1807209 h 6367455"/>
                <a:gd name="connsiteX6927" fmla="*/ 2622967 w 6891715"/>
                <a:gd name="connsiteY6927" fmla="*/ 1785619 h 6367455"/>
                <a:gd name="connsiteX6928" fmla="*/ 2598530 w 6891715"/>
                <a:gd name="connsiteY6928" fmla="*/ 1780538 h 6367455"/>
                <a:gd name="connsiteX6929" fmla="*/ 2596625 w 6891715"/>
                <a:gd name="connsiteY6929" fmla="*/ 1767839 h 6367455"/>
                <a:gd name="connsiteX6930" fmla="*/ 2627094 w 6891715"/>
                <a:gd name="connsiteY6930" fmla="*/ 1760536 h 6367455"/>
                <a:gd name="connsiteX6931" fmla="*/ 2619476 w 6891715"/>
                <a:gd name="connsiteY6931" fmla="*/ 1751963 h 6367455"/>
                <a:gd name="connsiteX6932" fmla="*/ 2625823 w 6891715"/>
                <a:gd name="connsiteY6932" fmla="*/ 1733866 h 6367455"/>
                <a:gd name="connsiteX6933" fmla="*/ 2644550 w 6891715"/>
                <a:gd name="connsiteY6933" fmla="*/ 1726564 h 6367455"/>
                <a:gd name="connsiteX6934" fmla="*/ 2656927 w 6891715"/>
                <a:gd name="connsiteY6934" fmla="*/ 1685606 h 6367455"/>
                <a:gd name="connsiteX6935" fmla="*/ 2672796 w 6891715"/>
                <a:gd name="connsiteY6935" fmla="*/ 1686241 h 6367455"/>
                <a:gd name="connsiteX6936" fmla="*/ 2677239 w 6891715"/>
                <a:gd name="connsiteY6936" fmla="*/ 1672588 h 6367455"/>
                <a:gd name="connsiteX6937" fmla="*/ 2695013 w 6891715"/>
                <a:gd name="connsiteY6937" fmla="*/ 1652269 h 6367455"/>
                <a:gd name="connsiteX6938" fmla="*/ 2703264 w 6891715"/>
                <a:gd name="connsiteY6938" fmla="*/ 1658619 h 6367455"/>
                <a:gd name="connsiteX6939" fmla="*/ 2721355 w 6891715"/>
                <a:gd name="connsiteY6939" fmla="*/ 1676398 h 6367455"/>
                <a:gd name="connsiteX6940" fmla="*/ 2735320 w 6891715"/>
                <a:gd name="connsiteY6940" fmla="*/ 1675128 h 6367455"/>
                <a:gd name="connsiteX6941" fmla="*/ 2719133 w 6891715"/>
                <a:gd name="connsiteY6941" fmla="*/ 1659253 h 6367455"/>
                <a:gd name="connsiteX6942" fmla="*/ 2721355 w 6891715"/>
                <a:gd name="connsiteY6942" fmla="*/ 1651316 h 6367455"/>
                <a:gd name="connsiteX6943" fmla="*/ 2745793 w 6891715"/>
                <a:gd name="connsiteY6943" fmla="*/ 1659253 h 6367455"/>
                <a:gd name="connsiteX6944" fmla="*/ 2749918 w 6891715"/>
                <a:gd name="connsiteY6944" fmla="*/ 1656079 h 6367455"/>
                <a:gd name="connsiteX6945" fmla="*/ 2743254 w 6891715"/>
                <a:gd name="connsiteY6945" fmla="*/ 1642426 h 6367455"/>
                <a:gd name="connsiteX6946" fmla="*/ 2741349 w 6891715"/>
                <a:gd name="connsiteY6946" fmla="*/ 1624646 h 6367455"/>
                <a:gd name="connsiteX6947" fmla="*/ 2750870 w 6891715"/>
                <a:gd name="connsiteY6947" fmla="*/ 1620201 h 6367455"/>
                <a:gd name="connsiteX6948" fmla="*/ 2771499 w 6891715"/>
                <a:gd name="connsiteY6948" fmla="*/ 1600833 h 6367455"/>
                <a:gd name="connsiteX6949" fmla="*/ 2763248 w 6891715"/>
                <a:gd name="connsiteY6949" fmla="*/ 1591944 h 6367455"/>
                <a:gd name="connsiteX6950" fmla="*/ 2742936 w 6891715"/>
                <a:gd name="connsiteY6950" fmla="*/ 1608771 h 6367455"/>
                <a:gd name="connsiteX6951" fmla="*/ 2733732 w 6891715"/>
                <a:gd name="connsiteY6951" fmla="*/ 1609723 h 6367455"/>
                <a:gd name="connsiteX6952" fmla="*/ 2730241 w 6891715"/>
                <a:gd name="connsiteY6952" fmla="*/ 1603374 h 6367455"/>
                <a:gd name="connsiteX6953" fmla="*/ 2741983 w 6891715"/>
                <a:gd name="connsiteY6953" fmla="*/ 1579561 h 6367455"/>
                <a:gd name="connsiteX6954" fmla="*/ 2752459 w 6891715"/>
                <a:gd name="connsiteY6954" fmla="*/ 1580196 h 6367455"/>
                <a:gd name="connsiteX6955" fmla="*/ 2769278 w 6891715"/>
                <a:gd name="connsiteY6955" fmla="*/ 1572576 h 6367455"/>
                <a:gd name="connsiteX6956" fmla="*/ 2766105 w 6891715"/>
                <a:gd name="connsiteY6956" fmla="*/ 1549399 h 6367455"/>
                <a:gd name="connsiteX6957" fmla="*/ 2779435 w 6891715"/>
                <a:gd name="connsiteY6957" fmla="*/ 1533524 h 6367455"/>
                <a:gd name="connsiteX6958" fmla="*/ 2799430 w 6891715"/>
                <a:gd name="connsiteY6958" fmla="*/ 1528127 h 6367455"/>
                <a:gd name="connsiteX6959" fmla="*/ 2804825 w 6891715"/>
                <a:gd name="connsiteY6959" fmla="*/ 1517649 h 6367455"/>
                <a:gd name="connsiteX6960" fmla="*/ 2813077 w 6891715"/>
                <a:gd name="connsiteY6960" fmla="*/ 1509077 h 6367455"/>
                <a:gd name="connsiteX6961" fmla="*/ 2818790 w 6891715"/>
                <a:gd name="connsiteY6961" fmla="*/ 1531937 h 6367455"/>
                <a:gd name="connsiteX6962" fmla="*/ 2830215 w 6891715"/>
                <a:gd name="connsiteY6962" fmla="*/ 1541461 h 6367455"/>
                <a:gd name="connsiteX6963" fmla="*/ 2842592 w 6891715"/>
                <a:gd name="connsiteY6963" fmla="*/ 1520189 h 6367455"/>
                <a:gd name="connsiteX6964" fmla="*/ 2837515 w 6891715"/>
                <a:gd name="connsiteY6964" fmla="*/ 1515109 h 6367455"/>
                <a:gd name="connsiteX6965" fmla="*/ 2855288 w 6891715"/>
                <a:gd name="connsiteY6965" fmla="*/ 1505584 h 6367455"/>
                <a:gd name="connsiteX6966" fmla="*/ 2863540 w 6891715"/>
                <a:gd name="connsiteY6966" fmla="*/ 1493836 h 6367455"/>
                <a:gd name="connsiteX6967" fmla="*/ 2859414 w 6891715"/>
                <a:gd name="connsiteY6967" fmla="*/ 1486534 h 6367455"/>
                <a:gd name="connsiteX6968" fmla="*/ 2845767 w 6891715"/>
                <a:gd name="connsiteY6968" fmla="*/ 1504314 h 6367455"/>
                <a:gd name="connsiteX6969" fmla="*/ 2832120 w 6891715"/>
                <a:gd name="connsiteY6969" fmla="*/ 1513204 h 6367455"/>
                <a:gd name="connsiteX6970" fmla="*/ 2828945 w 6891715"/>
                <a:gd name="connsiteY6970" fmla="*/ 1481137 h 6367455"/>
                <a:gd name="connsiteX6971" fmla="*/ 2828628 w 6891715"/>
                <a:gd name="connsiteY6971" fmla="*/ 1479232 h 6367455"/>
                <a:gd name="connsiteX6972" fmla="*/ 2825772 w 6891715"/>
                <a:gd name="connsiteY6972" fmla="*/ 1481137 h 6367455"/>
                <a:gd name="connsiteX6973" fmla="*/ 2819425 w 6891715"/>
                <a:gd name="connsiteY6973" fmla="*/ 1484629 h 6367455"/>
                <a:gd name="connsiteX6974" fmla="*/ 2806729 w 6891715"/>
                <a:gd name="connsiteY6974" fmla="*/ 1509077 h 6367455"/>
                <a:gd name="connsiteX6975" fmla="*/ 2794987 w 6891715"/>
                <a:gd name="connsiteY6975" fmla="*/ 1503996 h 6367455"/>
                <a:gd name="connsiteX6976" fmla="*/ 2801335 w 6891715"/>
                <a:gd name="connsiteY6976" fmla="*/ 1488122 h 6367455"/>
                <a:gd name="connsiteX6977" fmla="*/ 2807047 w 6891715"/>
                <a:gd name="connsiteY6977" fmla="*/ 1481137 h 6367455"/>
                <a:gd name="connsiteX6978" fmla="*/ 2815933 w 6891715"/>
                <a:gd name="connsiteY6978" fmla="*/ 1470024 h 6367455"/>
                <a:gd name="connsiteX6979" fmla="*/ 2827359 w 6891715"/>
                <a:gd name="connsiteY6979" fmla="*/ 1465897 h 6367455"/>
                <a:gd name="connsiteX6980" fmla="*/ 2821012 w 6891715"/>
                <a:gd name="connsiteY6980" fmla="*/ 1454149 h 6367455"/>
                <a:gd name="connsiteX6981" fmla="*/ 2825137 w 6891715"/>
                <a:gd name="connsiteY6981" fmla="*/ 1438274 h 6367455"/>
                <a:gd name="connsiteX6982" fmla="*/ 2832436 w 6891715"/>
                <a:gd name="connsiteY6982" fmla="*/ 1441449 h 6367455"/>
                <a:gd name="connsiteX6983" fmla="*/ 2833706 w 6891715"/>
                <a:gd name="connsiteY6983" fmla="*/ 1461134 h 6367455"/>
                <a:gd name="connsiteX6984" fmla="*/ 2840371 w 6891715"/>
                <a:gd name="connsiteY6984" fmla="*/ 1467484 h 6367455"/>
                <a:gd name="connsiteX6985" fmla="*/ 2859414 w 6891715"/>
                <a:gd name="connsiteY6985" fmla="*/ 1481137 h 6367455"/>
                <a:gd name="connsiteX6986" fmla="*/ 2862588 w 6891715"/>
                <a:gd name="connsiteY6986" fmla="*/ 1483042 h 6367455"/>
                <a:gd name="connsiteX6987" fmla="*/ 2862271 w 6891715"/>
                <a:gd name="connsiteY6987" fmla="*/ 1481137 h 6367455"/>
                <a:gd name="connsiteX6988" fmla="*/ 2860366 w 6891715"/>
                <a:gd name="connsiteY6988" fmla="*/ 1474152 h 6367455"/>
                <a:gd name="connsiteX6989" fmla="*/ 2854653 w 6891715"/>
                <a:gd name="connsiteY6989" fmla="*/ 1441132 h 6367455"/>
                <a:gd name="connsiteX6990" fmla="*/ 2836563 w 6891715"/>
                <a:gd name="connsiteY6990" fmla="*/ 1430972 h 6367455"/>
                <a:gd name="connsiteX6991" fmla="*/ 2833072 w 6891715"/>
                <a:gd name="connsiteY6991" fmla="*/ 1410017 h 6367455"/>
                <a:gd name="connsiteX6992" fmla="*/ 2847036 w 6891715"/>
                <a:gd name="connsiteY6992" fmla="*/ 1405255 h 6367455"/>
                <a:gd name="connsiteX6993" fmla="*/ 2852749 w 6891715"/>
                <a:gd name="connsiteY6993" fmla="*/ 1426527 h 6367455"/>
                <a:gd name="connsiteX6994" fmla="*/ 2864174 w 6891715"/>
                <a:gd name="connsiteY6994" fmla="*/ 1423987 h 6367455"/>
                <a:gd name="connsiteX6995" fmla="*/ 2868300 w 6891715"/>
                <a:gd name="connsiteY6995" fmla="*/ 1403350 h 6367455"/>
                <a:gd name="connsiteX6996" fmla="*/ 2848941 w 6891715"/>
                <a:gd name="connsiteY6996" fmla="*/ 1392554 h 6367455"/>
                <a:gd name="connsiteX6997" fmla="*/ 2854970 w 6891715"/>
                <a:gd name="connsiteY6997" fmla="*/ 1378267 h 6367455"/>
                <a:gd name="connsiteX6998" fmla="*/ 2874013 w 6891715"/>
                <a:gd name="connsiteY6998" fmla="*/ 1375727 h 6367455"/>
                <a:gd name="connsiteX6999" fmla="*/ 2865761 w 6891715"/>
                <a:gd name="connsiteY6999" fmla="*/ 1360170 h 6367455"/>
                <a:gd name="connsiteX7000" fmla="*/ 2872744 w 6891715"/>
                <a:gd name="connsiteY7000" fmla="*/ 1346200 h 6367455"/>
                <a:gd name="connsiteX7001" fmla="*/ 2899721 w 6891715"/>
                <a:gd name="connsiteY7001" fmla="*/ 1361757 h 6367455"/>
                <a:gd name="connsiteX7002" fmla="*/ 2904482 w 6891715"/>
                <a:gd name="connsiteY7002" fmla="*/ 1355407 h 6367455"/>
                <a:gd name="connsiteX7003" fmla="*/ 2886390 w 6891715"/>
                <a:gd name="connsiteY7003" fmla="*/ 1337945 h 6367455"/>
                <a:gd name="connsiteX7004" fmla="*/ 2887660 w 6891715"/>
                <a:gd name="connsiteY7004" fmla="*/ 1321752 h 6367455"/>
                <a:gd name="connsiteX7005" fmla="*/ 2864174 w 6891715"/>
                <a:gd name="connsiteY7005" fmla="*/ 1337945 h 6367455"/>
                <a:gd name="connsiteX7006" fmla="*/ 2844496 w 6891715"/>
                <a:gd name="connsiteY7006" fmla="*/ 1366519 h 6367455"/>
                <a:gd name="connsiteX7007" fmla="*/ 2834976 w 6891715"/>
                <a:gd name="connsiteY7007" fmla="*/ 1356360 h 6367455"/>
                <a:gd name="connsiteX7008" fmla="*/ 2854970 w 6891715"/>
                <a:gd name="connsiteY7008" fmla="*/ 1345247 h 6367455"/>
                <a:gd name="connsiteX7009" fmla="*/ 2850527 w 6891715"/>
                <a:gd name="connsiteY7009" fmla="*/ 1331912 h 6367455"/>
                <a:gd name="connsiteX7010" fmla="*/ 2827041 w 6891715"/>
                <a:gd name="connsiteY7010" fmla="*/ 1327467 h 6367455"/>
                <a:gd name="connsiteX7011" fmla="*/ 2834659 w 6891715"/>
                <a:gd name="connsiteY7011" fmla="*/ 1308735 h 6367455"/>
                <a:gd name="connsiteX7012" fmla="*/ 2850527 w 6891715"/>
                <a:gd name="connsiteY7012" fmla="*/ 1323340 h 6367455"/>
                <a:gd name="connsiteX7013" fmla="*/ 2888296 w 6891715"/>
                <a:gd name="connsiteY7013" fmla="*/ 1308100 h 6367455"/>
                <a:gd name="connsiteX7014" fmla="*/ 2890518 w 6891715"/>
                <a:gd name="connsiteY7014" fmla="*/ 1278890 h 6367455"/>
                <a:gd name="connsiteX7015" fmla="*/ 2898768 w 6891715"/>
                <a:gd name="connsiteY7015" fmla="*/ 1278255 h 6367455"/>
                <a:gd name="connsiteX7016" fmla="*/ 2925112 w 6891715"/>
                <a:gd name="connsiteY7016" fmla="*/ 1271905 h 6367455"/>
                <a:gd name="connsiteX7017" fmla="*/ 2936854 w 6891715"/>
                <a:gd name="connsiteY7017" fmla="*/ 1286510 h 6367455"/>
                <a:gd name="connsiteX7018" fmla="*/ 2945741 w 6891715"/>
                <a:gd name="connsiteY7018" fmla="*/ 1306830 h 6367455"/>
                <a:gd name="connsiteX7019" fmla="*/ 2953675 w 6891715"/>
                <a:gd name="connsiteY7019" fmla="*/ 1290637 h 6367455"/>
                <a:gd name="connsiteX7020" fmla="*/ 2975891 w 6891715"/>
                <a:gd name="connsiteY7020" fmla="*/ 1279843 h 6367455"/>
                <a:gd name="connsiteX7021" fmla="*/ 2984143 w 6891715"/>
                <a:gd name="connsiteY7021" fmla="*/ 1264285 h 6367455"/>
                <a:gd name="connsiteX7022" fmla="*/ 2954945 w 6891715"/>
                <a:gd name="connsiteY7022" fmla="*/ 1267460 h 6367455"/>
                <a:gd name="connsiteX7023" fmla="*/ 2946376 w 6891715"/>
                <a:gd name="connsiteY7023" fmla="*/ 1276033 h 6367455"/>
                <a:gd name="connsiteX7024" fmla="*/ 2925746 w 6891715"/>
                <a:gd name="connsiteY7024" fmla="*/ 1242377 h 6367455"/>
                <a:gd name="connsiteX7025" fmla="*/ 2918447 w 6891715"/>
                <a:gd name="connsiteY7025" fmla="*/ 1238250 h 6367455"/>
                <a:gd name="connsiteX7026" fmla="*/ 2920351 w 6891715"/>
                <a:gd name="connsiteY7026" fmla="*/ 1219200 h 6367455"/>
                <a:gd name="connsiteX7027" fmla="*/ 2935267 w 6891715"/>
                <a:gd name="connsiteY7027" fmla="*/ 1221423 h 6367455"/>
                <a:gd name="connsiteX7028" fmla="*/ 2941297 w 6891715"/>
                <a:gd name="connsiteY7028" fmla="*/ 1202373 h 6367455"/>
                <a:gd name="connsiteX7029" fmla="*/ 2907338 w 6891715"/>
                <a:gd name="connsiteY7029" fmla="*/ 1198563 h 6367455"/>
                <a:gd name="connsiteX7030" fmla="*/ 2908607 w 6891715"/>
                <a:gd name="connsiteY7030" fmla="*/ 1184593 h 6367455"/>
                <a:gd name="connsiteX7031" fmla="*/ 2939394 w 6891715"/>
                <a:gd name="connsiteY7031" fmla="*/ 1183323 h 6367455"/>
                <a:gd name="connsiteX7032" fmla="*/ 2919081 w 6891715"/>
                <a:gd name="connsiteY7032" fmla="*/ 1175068 h 6367455"/>
                <a:gd name="connsiteX7033" fmla="*/ 2926063 w 6891715"/>
                <a:gd name="connsiteY7033" fmla="*/ 1166495 h 6367455"/>
                <a:gd name="connsiteX7034" fmla="*/ 2943202 w 6891715"/>
                <a:gd name="connsiteY7034" fmla="*/ 1173798 h 6367455"/>
                <a:gd name="connsiteX7035" fmla="*/ 2948280 w 6891715"/>
                <a:gd name="connsiteY7035" fmla="*/ 1164273 h 6367455"/>
                <a:gd name="connsiteX7036" fmla="*/ 2940980 w 6891715"/>
                <a:gd name="connsiteY7036" fmla="*/ 1155065 h 6367455"/>
                <a:gd name="connsiteX7037" fmla="*/ 2943202 w 6891715"/>
                <a:gd name="connsiteY7037" fmla="*/ 1143318 h 6367455"/>
                <a:gd name="connsiteX7038" fmla="*/ 2968273 w 6891715"/>
                <a:gd name="connsiteY7038" fmla="*/ 1139825 h 6367455"/>
                <a:gd name="connsiteX7039" fmla="*/ 2953358 w 6891715"/>
                <a:gd name="connsiteY7039" fmla="*/ 1131570 h 6367455"/>
                <a:gd name="connsiteX7040" fmla="*/ 2942884 w 6891715"/>
                <a:gd name="connsiteY7040" fmla="*/ 1119187 h 6367455"/>
                <a:gd name="connsiteX7041" fmla="*/ 2946058 w 6891715"/>
                <a:gd name="connsiteY7041" fmla="*/ 1109662 h 6367455"/>
                <a:gd name="connsiteX7042" fmla="*/ 2965102 w 6891715"/>
                <a:gd name="connsiteY7042" fmla="*/ 1113473 h 6367455"/>
                <a:gd name="connsiteX7043" fmla="*/ 2969862 w 6891715"/>
                <a:gd name="connsiteY7043" fmla="*/ 1100772 h 6367455"/>
                <a:gd name="connsiteX7044" fmla="*/ 2984778 w 6891715"/>
                <a:gd name="connsiteY7044" fmla="*/ 1106170 h 6367455"/>
                <a:gd name="connsiteX7045" fmla="*/ 2996522 w 6891715"/>
                <a:gd name="connsiteY7045" fmla="*/ 1093470 h 6367455"/>
                <a:gd name="connsiteX7046" fmla="*/ 3010169 w 6891715"/>
                <a:gd name="connsiteY7046" fmla="*/ 1094105 h 6367455"/>
                <a:gd name="connsiteX7047" fmla="*/ 3014294 w 6891715"/>
                <a:gd name="connsiteY7047" fmla="*/ 1066800 h 6367455"/>
                <a:gd name="connsiteX7048" fmla="*/ 3027942 w 6891715"/>
                <a:gd name="connsiteY7048" fmla="*/ 1062355 h 6367455"/>
                <a:gd name="connsiteX7049" fmla="*/ 3034289 w 6891715"/>
                <a:gd name="connsiteY7049" fmla="*/ 1054735 h 6367455"/>
                <a:gd name="connsiteX7050" fmla="*/ 3062536 w 6891715"/>
                <a:gd name="connsiteY7050" fmla="*/ 1052830 h 6367455"/>
                <a:gd name="connsiteX7051" fmla="*/ 3082848 w 6891715"/>
                <a:gd name="connsiteY7051" fmla="*/ 1044892 h 6367455"/>
                <a:gd name="connsiteX7052" fmla="*/ 3104107 w 6891715"/>
                <a:gd name="connsiteY7052" fmla="*/ 1064577 h 6367455"/>
                <a:gd name="connsiteX7053" fmla="*/ 3119976 w 6891715"/>
                <a:gd name="connsiteY7053" fmla="*/ 1045527 h 6367455"/>
                <a:gd name="connsiteX7054" fmla="*/ 3102520 w 6891715"/>
                <a:gd name="connsiteY7054" fmla="*/ 1029017 h 6367455"/>
                <a:gd name="connsiteX7055" fmla="*/ 3083799 w 6891715"/>
                <a:gd name="connsiteY7055" fmla="*/ 1030287 h 6367455"/>
                <a:gd name="connsiteX7056" fmla="*/ 3074913 w 6891715"/>
                <a:gd name="connsiteY7056" fmla="*/ 1017587 h 6367455"/>
                <a:gd name="connsiteX7057" fmla="*/ 3058410 w 6891715"/>
                <a:gd name="connsiteY7057" fmla="*/ 1028382 h 6367455"/>
                <a:gd name="connsiteX7058" fmla="*/ 3052697 w 6891715"/>
                <a:gd name="connsiteY7058" fmla="*/ 1010602 h 6367455"/>
                <a:gd name="connsiteX7059" fmla="*/ 3043175 w 6891715"/>
                <a:gd name="connsiteY7059" fmla="*/ 1005204 h 6367455"/>
                <a:gd name="connsiteX7060" fmla="*/ 3049206 w 6891715"/>
                <a:gd name="connsiteY7060" fmla="*/ 973770 h 6367455"/>
                <a:gd name="connsiteX7061" fmla="*/ 3072057 w 6891715"/>
                <a:gd name="connsiteY7061" fmla="*/ 948370 h 6367455"/>
                <a:gd name="connsiteX7062" fmla="*/ 3079991 w 6891715"/>
                <a:gd name="connsiteY7062" fmla="*/ 969325 h 6367455"/>
                <a:gd name="connsiteX7063" fmla="*/ 3093634 w 6891715"/>
                <a:gd name="connsiteY7063" fmla="*/ 972500 h 6367455"/>
                <a:gd name="connsiteX7064" fmla="*/ 3099029 w 6891715"/>
                <a:gd name="connsiteY7064" fmla="*/ 980437 h 6367455"/>
                <a:gd name="connsiteX7065" fmla="*/ 3110772 w 6891715"/>
                <a:gd name="connsiteY7065" fmla="*/ 974087 h 6367455"/>
                <a:gd name="connsiteX7066" fmla="*/ 3125689 w 6891715"/>
                <a:gd name="connsiteY7066" fmla="*/ 985517 h 6367455"/>
                <a:gd name="connsiteX7067" fmla="*/ 3140605 w 6891715"/>
                <a:gd name="connsiteY7067" fmla="*/ 979167 h 6367455"/>
                <a:gd name="connsiteX7068" fmla="*/ 3133623 w 6891715"/>
                <a:gd name="connsiteY7068" fmla="*/ 967737 h 6367455"/>
                <a:gd name="connsiteX7069" fmla="*/ 3150762 w 6891715"/>
                <a:gd name="connsiteY7069" fmla="*/ 948687 h 6367455"/>
                <a:gd name="connsiteX7070" fmla="*/ 3128545 w 6891715"/>
                <a:gd name="connsiteY7070" fmla="*/ 959165 h 6367455"/>
                <a:gd name="connsiteX7071" fmla="*/ 3107598 w 6891715"/>
                <a:gd name="connsiteY7071" fmla="*/ 961387 h 6367455"/>
                <a:gd name="connsiteX7072" fmla="*/ 3100933 w 6891715"/>
                <a:gd name="connsiteY7072" fmla="*/ 952180 h 6367455"/>
                <a:gd name="connsiteX7073" fmla="*/ 3120928 w 6891715"/>
                <a:gd name="connsiteY7073" fmla="*/ 940432 h 6367455"/>
                <a:gd name="connsiteX7074" fmla="*/ 3136480 w 6891715"/>
                <a:gd name="connsiteY7074" fmla="*/ 921065 h 6367455"/>
                <a:gd name="connsiteX7075" fmla="*/ 3125054 w 6891715"/>
                <a:gd name="connsiteY7075" fmla="*/ 914080 h 6367455"/>
                <a:gd name="connsiteX7076" fmla="*/ 3137749 w 6891715"/>
                <a:gd name="connsiteY7076" fmla="*/ 903285 h 6367455"/>
                <a:gd name="connsiteX7077" fmla="*/ 3126006 w 6891715"/>
                <a:gd name="connsiteY7077" fmla="*/ 895982 h 6367455"/>
                <a:gd name="connsiteX7078" fmla="*/ 3117437 w 6891715"/>
                <a:gd name="connsiteY7078" fmla="*/ 886775 h 6367455"/>
                <a:gd name="connsiteX7079" fmla="*/ 3130767 w 6891715"/>
                <a:gd name="connsiteY7079" fmla="*/ 865502 h 6367455"/>
                <a:gd name="connsiteX7080" fmla="*/ 3139971 w 6891715"/>
                <a:gd name="connsiteY7080" fmla="*/ 846453 h 6367455"/>
                <a:gd name="connsiteX7081" fmla="*/ 3158061 w 6891715"/>
                <a:gd name="connsiteY7081" fmla="*/ 839150 h 6367455"/>
                <a:gd name="connsiteX7082" fmla="*/ 3169487 w 6891715"/>
                <a:gd name="connsiteY7082" fmla="*/ 806130 h 6367455"/>
                <a:gd name="connsiteX7083" fmla="*/ 3179008 w 6891715"/>
                <a:gd name="connsiteY7083" fmla="*/ 806130 h 6367455"/>
                <a:gd name="connsiteX7084" fmla="*/ 3174882 w 6891715"/>
                <a:gd name="connsiteY7084" fmla="*/ 816607 h 6367455"/>
                <a:gd name="connsiteX7085" fmla="*/ 3180278 w 6891715"/>
                <a:gd name="connsiteY7085" fmla="*/ 839785 h 6367455"/>
                <a:gd name="connsiteX7086" fmla="*/ 3190116 w 6891715"/>
                <a:gd name="connsiteY7086" fmla="*/ 854390 h 6367455"/>
                <a:gd name="connsiteX7087" fmla="*/ 3192021 w 6891715"/>
                <a:gd name="connsiteY7087" fmla="*/ 868995 h 6367455"/>
                <a:gd name="connsiteX7088" fmla="*/ 3200590 w 6891715"/>
                <a:gd name="connsiteY7088" fmla="*/ 852167 h 6367455"/>
                <a:gd name="connsiteX7089" fmla="*/ 3218680 w 6891715"/>
                <a:gd name="connsiteY7089" fmla="*/ 858518 h 6367455"/>
                <a:gd name="connsiteX7090" fmla="*/ 3225028 w 6891715"/>
                <a:gd name="connsiteY7090" fmla="*/ 849945 h 6367455"/>
                <a:gd name="connsiteX7091" fmla="*/ 3219315 w 6891715"/>
                <a:gd name="connsiteY7091" fmla="*/ 840420 h 6367455"/>
                <a:gd name="connsiteX7092" fmla="*/ 3191069 w 6891715"/>
                <a:gd name="connsiteY7092" fmla="*/ 848357 h 6367455"/>
                <a:gd name="connsiteX7093" fmla="*/ 3195194 w 6891715"/>
                <a:gd name="connsiteY7093" fmla="*/ 835340 h 6367455"/>
                <a:gd name="connsiteX7094" fmla="*/ 3209794 w 6891715"/>
                <a:gd name="connsiteY7094" fmla="*/ 835023 h 6367455"/>
                <a:gd name="connsiteX7095" fmla="*/ 3217094 w 6891715"/>
                <a:gd name="connsiteY7095" fmla="*/ 827720 h 6367455"/>
                <a:gd name="connsiteX7096" fmla="*/ 3204398 w 6891715"/>
                <a:gd name="connsiteY7096" fmla="*/ 809940 h 6367455"/>
                <a:gd name="connsiteX7097" fmla="*/ 3218046 w 6891715"/>
                <a:gd name="connsiteY7097" fmla="*/ 803590 h 6367455"/>
                <a:gd name="connsiteX7098" fmla="*/ 3208207 w 6891715"/>
                <a:gd name="connsiteY7098" fmla="*/ 786762 h 6367455"/>
                <a:gd name="connsiteX7099" fmla="*/ 3190434 w 6891715"/>
                <a:gd name="connsiteY7099" fmla="*/ 777555 h 6367455"/>
                <a:gd name="connsiteX7100" fmla="*/ 3204716 w 6891715"/>
                <a:gd name="connsiteY7100" fmla="*/ 760410 h 6367455"/>
                <a:gd name="connsiteX7101" fmla="*/ 3237723 w 6891715"/>
                <a:gd name="connsiteY7101" fmla="*/ 746440 h 6367455"/>
                <a:gd name="connsiteX7102" fmla="*/ 3256766 w 6891715"/>
                <a:gd name="connsiteY7102" fmla="*/ 757870 h 6367455"/>
                <a:gd name="connsiteX7103" fmla="*/ 3273904 w 6891715"/>
                <a:gd name="connsiteY7103" fmla="*/ 744853 h 6367455"/>
                <a:gd name="connsiteX7104" fmla="*/ 3287551 w 6891715"/>
                <a:gd name="connsiteY7104" fmla="*/ 776285 h 6367455"/>
                <a:gd name="connsiteX7105" fmla="*/ 3305642 w 6891715"/>
                <a:gd name="connsiteY7105" fmla="*/ 776285 h 6367455"/>
                <a:gd name="connsiteX7106" fmla="*/ 3294851 w 6891715"/>
                <a:gd name="connsiteY7106" fmla="*/ 757553 h 6367455"/>
                <a:gd name="connsiteX7107" fmla="*/ 3315798 w 6891715"/>
                <a:gd name="connsiteY7107" fmla="*/ 744535 h 6367455"/>
                <a:gd name="connsiteX7108" fmla="*/ 3326589 w 6891715"/>
                <a:gd name="connsiteY7108" fmla="*/ 729613 h 6367455"/>
                <a:gd name="connsiteX7109" fmla="*/ 3312624 w 6891715"/>
                <a:gd name="connsiteY7109" fmla="*/ 723580 h 6367455"/>
                <a:gd name="connsiteX7110" fmla="*/ 3320876 w 6891715"/>
                <a:gd name="connsiteY7110" fmla="*/ 705800 h 6367455"/>
                <a:gd name="connsiteX7111" fmla="*/ 3310085 w 6891715"/>
                <a:gd name="connsiteY7111" fmla="*/ 703578 h 6367455"/>
                <a:gd name="connsiteX7112" fmla="*/ 3281839 w 6891715"/>
                <a:gd name="connsiteY7112" fmla="*/ 732470 h 6367455"/>
                <a:gd name="connsiteX7113" fmla="*/ 3269143 w 6891715"/>
                <a:gd name="connsiteY7113" fmla="*/ 728343 h 6367455"/>
                <a:gd name="connsiteX7114" fmla="*/ 3263748 w 6891715"/>
                <a:gd name="connsiteY7114" fmla="*/ 710245 h 6367455"/>
                <a:gd name="connsiteX7115" fmla="*/ 3249149 w 6891715"/>
                <a:gd name="connsiteY7115" fmla="*/ 709610 h 6367455"/>
                <a:gd name="connsiteX7116" fmla="*/ 3244705 w 6891715"/>
                <a:gd name="connsiteY7116" fmla="*/ 728660 h 6367455"/>
                <a:gd name="connsiteX7117" fmla="*/ 3220267 w 6891715"/>
                <a:gd name="connsiteY7117" fmla="*/ 720088 h 6367455"/>
                <a:gd name="connsiteX7118" fmla="*/ 3219315 w 6891715"/>
                <a:gd name="connsiteY7118" fmla="*/ 706753 h 6367455"/>
                <a:gd name="connsiteX7119" fmla="*/ 3252005 w 6891715"/>
                <a:gd name="connsiteY7119" fmla="*/ 666430 h 6367455"/>
                <a:gd name="connsiteX7120" fmla="*/ 3262161 w 6891715"/>
                <a:gd name="connsiteY7120" fmla="*/ 634680 h 6367455"/>
                <a:gd name="connsiteX7121" fmla="*/ 3284060 w 6891715"/>
                <a:gd name="connsiteY7121" fmla="*/ 628330 h 6367455"/>
                <a:gd name="connsiteX7122" fmla="*/ 3281839 w 6891715"/>
                <a:gd name="connsiteY7122" fmla="*/ 615313 h 6367455"/>
                <a:gd name="connsiteX7123" fmla="*/ 3314529 w 6891715"/>
                <a:gd name="connsiteY7123" fmla="*/ 598168 h 6367455"/>
                <a:gd name="connsiteX7124" fmla="*/ 3322780 w 6891715"/>
                <a:gd name="connsiteY7124" fmla="*/ 579435 h 6367455"/>
                <a:gd name="connsiteX7125" fmla="*/ 3375782 w 6891715"/>
                <a:gd name="connsiteY7125" fmla="*/ 550225 h 6367455"/>
                <a:gd name="connsiteX7126" fmla="*/ 3368800 w 6891715"/>
                <a:gd name="connsiteY7126" fmla="*/ 538795 h 6367455"/>
                <a:gd name="connsiteX7127" fmla="*/ 3365626 w 6891715"/>
                <a:gd name="connsiteY7127" fmla="*/ 509268 h 6367455"/>
                <a:gd name="connsiteX7128" fmla="*/ 3383082 w 6891715"/>
                <a:gd name="connsiteY7128" fmla="*/ 459420 h 6367455"/>
                <a:gd name="connsiteX7129" fmla="*/ 3397999 w 6891715"/>
                <a:gd name="connsiteY7129" fmla="*/ 475295 h 6367455"/>
                <a:gd name="connsiteX7130" fmla="*/ 3382447 w 6891715"/>
                <a:gd name="connsiteY7130" fmla="*/ 500695 h 6367455"/>
                <a:gd name="connsiteX7131" fmla="*/ 3392921 w 6891715"/>
                <a:gd name="connsiteY7131" fmla="*/ 506728 h 6367455"/>
                <a:gd name="connsiteX7132" fmla="*/ 3396095 w 6891715"/>
                <a:gd name="connsiteY7132" fmla="*/ 496250 h 6367455"/>
                <a:gd name="connsiteX7133" fmla="*/ 3407838 w 6891715"/>
                <a:gd name="connsiteY7133" fmla="*/ 499425 h 6367455"/>
                <a:gd name="connsiteX7134" fmla="*/ 3415137 w 6891715"/>
                <a:gd name="connsiteY7134" fmla="*/ 518158 h 6367455"/>
                <a:gd name="connsiteX7135" fmla="*/ 3420533 w 6891715"/>
                <a:gd name="connsiteY7135" fmla="*/ 500378 h 6367455"/>
                <a:gd name="connsiteX7136" fmla="*/ 3437671 w 6891715"/>
                <a:gd name="connsiteY7136" fmla="*/ 512760 h 6367455"/>
                <a:gd name="connsiteX7137" fmla="*/ 3449097 w 6891715"/>
                <a:gd name="connsiteY7137" fmla="*/ 499108 h 6367455"/>
                <a:gd name="connsiteX7138" fmla="*/ 3423389 w 6891715"/>
                <a:gd name="connsiteY7138" fmla="*/ 483550 h 6367455"/>
                <a:gd name="connsiteX7139" fmla="*/ 3422437 w 6891715"/>
                <a:gd name="connsiteY7139" fmla="*/ 465453 h 6367455"/>
                <a:gd name="connsiteX7140" fmla="*/ 3417042 w 6891715"/>
                <a:gd name="connsiteY7140" fmla="*/ 452118 h 6367455"/>
                <a:gd name="connsiteX7141" fmla="*/ 3442114 w 6891715"/>
                <a:gd name="connsiteY7141" fmla="*/ 451800 h 6367455"/>
                <a:gd name="connsiteX7142" fmla="*/ 3461792 w 6891715"/>
                <a:gd name="connsiteY7142" fmla="*/ 498155 h 6367455"/>
                <a:gd name="connsiteX7143" fmla="*/ 3488452 w 6891715"/>
                <a:gd name="connsiteY7143" fmla="*/ 508315 h 6367455"/>
                <a:gd name="connsiteX7144" fmla="*/ 3491625 w 6891715"/>
                <a:gd name="connsiteY7144" fmla="*/ 528000 h 6367455"/>
                <a:gd name="connsiteX7145" fmla="*/ 3516063 w 6891715"/>
                <a:gd name="connsiteY7145" fmla="*/ 538478 h 6367455"/>
                <a:gd name="connsiteX7146" fmla="*/ 3518285 w 6891715"/>
                <a:gd name="connsiteY7146" fmla="*/ 524825 h 6367455"/>
                <a:gd name="connsiteX7147" fmla="*/ 3488134 w 6891715"/>
                <a:gd name="connsiteY7147" fmla="*/ 483868 h 6367455"/>
                <a:gd name="connsiteX7148" fmla="*/ 3477343 w 6891715"/>
                <a:gd name="connsiteY7148" fmla="*/ 482915 h 6367455"/>
                <a:gd name="connsiteX7149" fmla="*/ 3464648 w 6891715"/>
                <a:gd name="connsiteY7149" fmla="*/ 467358 h 6367455"/>
                <a:gd name="connsiteX7150" fmla="*/ 3469726 w 6891715"/>
                <a:gd name="connsiteY7150" fmla="*/ 443863 h 6367455"/>
                <a:gd name="connsiteX7151" fmla="*/ 3455762 w 6891715"/>
                <a:gd name="connsiteY7151" fmla="*/ 430528 h 6367455"/>
                <a:gd name="connsiteX7152" fmla="*/ 3478930 w 6891715"/>
                <a:gd name="connsiteY7152" fmla="*/ 391158 h 6367455"/>
                <a:gd name="connsiteX7153" fmla="*/ 3499877 w 6891715"/>
                <a:gd name="connsiteY7153" fmla="*/ 392110 h 6367455"/>
                <a:gd name="connsiteX7154" fmla="*/ 3504955 w 6891715"/>
                <a:gd name="connsiteY7154" fmla="*/ 382586 h 6367455"/>
                <a:gd name="connsiteX7155" fmla="*/ 3519872 w 6891715"/>
                <a:gd name="connsiteY7155" fmla="*/ 382268 h 6367455"/>
                <a:gd name="connsiteX7156" fmla="*/ 3513842 w 6891715"/>
                <a:gd name="connsiteY7156" fmla="*/ 401318 h 6367455"/>
                <a:gd name="connsiteX7157" fmla="*/ 3521459 w 6891715"/>
                <a:gd name="connsiteY7157" fmla="*/ 416240 h 6367455"/>
                <a:gd name="connsiteX7158" fmla="*/ 3521776 w 6891715"/>
                <a:gd name="connsiteY7158" fmla="*/ 474978 h 6367455"/>
                <a:gd name="connsiteX7159" fmla="*/ 3539232 w 6891715"/>
                <a:gd name="connsiteY7159" fmla="*/ 441323 h 6367455"/>
                <a:gd name="connsiteX7160" fmla="*/ 3545262 w 6891715"/>
                <a:gd name="connsiteY7160" fmla="*/ 385443 h 6367455"/>
                <a:gd name="connsiteX7161" fmla="*/ 3559862 w 6891715"/>
                <a:gd name="connsiteY7161" fmla="*/ 374013 h 6367455"/>
                <a:gd name="connsiteX7162" fmla="*/ 3560814 w 6891715"/>
                <a:gd name="connsiteY7162" fmla="*/ 355915 h 6367455"/>
                <a:gd name="connsiteX7163" fmla="*/ 3577000 w 6891715"/>
                <a:gd name="connsiteY7163" fmla="*/ 346390 h 6367455"/>
                <a:gd name="connsiteX7164" fmla="*/ 3584934 w 6891715"/>
                <a:gd name="connsiteY7164" fmla="*/ 337818 h 6367455"/>
                <a:gd name="connsiteX7165" fmla="*/ 3583347 w 6891715"/>
                <a:gd name="connsiteY7165" fmla="*/ 378775 h 6367455"/>
                <a:gd name="connsiteX7166" fmla="*/ 3572874 w 6891715"/>
                <a:gd name="connsiteY7166" fmla="*/ 405445 h 6367455"/>
                <a:gd name="connsiteX7167" fmla="*/ 3584934 w 6891715"/>
                <a:gd name="connsiteY7167" fmla="*/ 431480 h 6367455"/>
                <a:gd name="connsiteX7168" fmla="*/ 3584934 w 6891715"/>
                <a:gd name="connsiteY7168" fmla="*/ 456563 h 6367455"/>
                <a:gd name="connsiteX7169" fmla="*/ 3565574 w 6891715"/>
                <a:gd name="connsiteY7169" fmla="*/ 494980 h 6367455"/>
                <a:gd name="connsiteX7170" fmla="*/ 3565574 w 6891715"/>
                <a:gd name="connsiteY7170" fmla="*/ 505458 h 6367455"/>
                <a:gd name="connsiteX7171" fmla="*/ 3590647 w 6891715"/>
                <a:gd name="connsiteY7171" fmla="*/ 478788 h 6367455"/>
                <a:gd name="connsiteX7172" fmla="*/ 3597629 w 6891715"/>
                <a:gd name="connsiteY7172" fmla="*/ 443863 h 6367455"/>
                <a:gd name="connsiteX7173" fmla="*/ 3607151 w 6891715"/>
                <a:gd name="connsiteY7173" fmla="*/ 440688 h 6367455"/>
                <a:gd name="connsiteX7174" fmla="*/ 3619846 w 6891715"/>
                <a:gd name="connsiteY7174" fmla="*/ 457198 h 6367455"/>
                <a:gd name="connsiteX7175" fmla="*/ 3627463 w 6891715"/>
                <a:gd name="connsiteY7175" fmla="*/ 443545 h 6367455"/>
                <a:gd name="connsiteX7176" fmla="*/ 3610007 w 6891715"/>
                <a:gd name="connsiteY7176" fmla="*/ 428940 h 6367455"/>
                <a:gd name="connsiteX7177" fmla="*/ 3605881 w 6891715"/>
                <a:gd name="connsiteY7177" fmla="*/ 393380 h 6367455"/>
                <a:gd name="connsiteX7178" fmla="*/ 3626828 w 6891715"/>
                <a:gd name="connsiteY7178" fmla="*/ 379410 h 6367455"/>
                <a:gd name="connsiteX7179" fmla="*/ 3629685 w 6891715"/>
                <a:gd name="connsiteY7179" fmla="*/ 350835 h 6367455"/>
                <a:gd name="connsiteX7180" fmla="*/ 3642380 w 6891715"/>
                <a:gd name="connsiteY7180" fmla="*/ 337183 h 6367455"/>
                <a:gd name="connsiteX7181" fmla="*/ 3652853 w 6891715"/>
                <a:gd name="connsiteY7181" fmla="*/ 342263 h 6367455"/>
                <a:gd name="connsiteX7182" fmla="*/ 3641428 w 6891715"/>
                <a:gd name="connsiteY7182" fmla="*/ 366710 h 6367455"/>
                <a:gd name="connsiteX7183" fmla="*/ 3662692 w 6891715"/>
                <a:gd name="connsiteY7183" fmla="*/ 378140 h 6367455"/>
                <a:gd name="connsiteX7184" fmla="*/ 3668722 w 6891715"/>
                <a:gd name="connsiteY7184" fmla="*/ 349565 h 6367455"/>
                <a:gd name="connsiteX7185" fmla="*/ 3689986 w 6891715"/>
                <a:gd name="connsiteY7185" fmla="*/ 351471 h 6367455"/>
                <a:gd name="connsiteX7186" fmla="*/ 3669357 w 6891715"/>
                <a:gd name="connsiteY7186" fmla="*/ 331785 h 6367455"/>
                <a:gd name="connsiteX7187" fmla="*/ 3676974 w 6891715"/>
                <a:gd name="connsiteY7187" fmla="*/ 316863 h 6367455"/>
                <a:gd name="connsiteX7188" fmla="*/ 3692843 w 6891715"/>
                <a:gd name="connsiteY7188" fmla="*/ 327023 h 6367455"/>
                <a:gd name="connsiteX7189" fmla="*/ 3703951 w 6891715"/>
                <a:gd name="connsiteY7189" fmla="*/ 353375 h 6367455"/>
                <a:gd name="connsiteX7190" fmla="*/ 3718550 w 6891715"/>
                <a:gd name="connsiteY7190" fmla="*/ 355598 h 6367455"/>
                <a:gd name="connsiteX7191" fmla="*/ 3728072 w 6891715"/>
                <a:gd name="connsiteY7191" fmla="*/ 377505 h 6367455"/>
                <a:gd name="connsiteX7192" fmla="*/ 3747432 w 6891715"/>
                <a:gd name="connsiteY7192" fmla="*/ 396238 h 6367455"/>
                <a:gd name="connsiteX7193" fmla="*/ 3742671 w 6891715"/>
                <a:gd name="connsiteY7193" fmla="*/ 347660 h 6367455"/>
                <a:gd name="connsiteX7194" fmla="*/ 3755366 w 6891715"/>
                <a:gd name="connsiteY7194" fmla="*/ 329563 h 6367455"/>
                <a:gd name="connsiteX7195" fmla="*/ 3741402 w 6891715"/>
                <a:gd name="connsiteY7195" fmla="*/ 310831 h 6367455"/>
                <a:gd name="connsiteX7196" fmla="*/ 3754097 w 6891715"/>
                <a:gd name="connsiteY7196" fmla="*/ 299083 h 6367455"/>
                <a:gd name="connsiteX7197" fmla="*/ 3732832 w 6891715"/>
                <a:gd name="connsiteY7197" fmla="*/ 284796 h 6367455"/>
                <a:gd name="connsiteX7198" fmla="*/ 3722042 w 6891715"/>
                <a:gd name="connsiteY7198" fmla="*/ 307020 h 6367455"/>
                <a:gd name="connsiteX7199" fmla="*/ 3702047 w 6891715"/>
                <a:gd name="connsiteY7199" fmla="*/ 286066 h 6367455"/>
                <a:gd name="connsiteX7200" fmla="*/ 3702682 w 6891715"/>
                <a:gd name="connsiteY7200" fmla="*/ 262888 h 6367455"/>
                <a:gd name="connsiteX7201" fmla="*/ 3679830 w 6891715"/>
                <a:gd name="connsiteY7201" fmla="*/ 270191 h 6367455"/>
                <a:gd name="connsiteX7202" fmla="*/ 3669992 w 6891715"/>
                <a:gd name="connsiteY7202" fmla="*/ 254633 h 6367455"/>
                <a:gd name="connsiteX7203" fmla="*/ 3686813 w 6891715"/>
                <a:gd name="connsiteY7203" fmla="*/ 249236 h 6367455"/>
                <a:gd name="connsiteX7204" fmla="*/ 3699508 w 6891715"/>
                <a:gd name="connsiteY7204" fmla="*/ 257491 h 6367455"/>
                <a:gd name="connsiteX7205" fmla="*/ 3701729 w 6891715"/>
                <a:gd name="connsiteY7205" fmla="*/ 235583 h 6367455"/>
                <a:gd name="connsiteX7206" fmla="*/ 3716646 w 6891715"/>
                <a:gd name="connsiteY7206" fmla="*/ 253363 h 6367455"/>
                <a:gd name="connsiteX7207" fmla="*/ 3718550 w 6891715"/>
                <a:gd name="connsiteY7207" fmla="*/ 269238 h 6367455"/>
                <a:gd name="connsiteX7208" fmla="*/ 3734419 w 6891715"/>
                <a:gd name="connsiteY7208" fmla="*/ 275271 h 6367455"/>
                <a:gd name="connsiteX7209" fmla="*/ 3730293 w 6891715"/>
                <a:gd name="connsiteY7209" fmla="*/ 265746 h 6367455"/>
                <a:gd name="connsiteX7210" fmla="*/ 3744893 w 6891715"/>
                <a:gd name="connsiteY7210" fmla="*/ 235266 h 6367455"/>
                <a:gd name="connsiteX7211" fmla="*/ 3771235 w 6891715"/>
                <a:gd name="connsiteY7211" fmla="*/ 242251 h 6367455"/>
                <a:gd name="connsiteX7212" fmla="*/ 3769648 w 6891715"/>
                <a:gd name="connsiteY7212" fmla="*/ 285431 h 6367455"/>
                <a:gd name="connsiteX7213" fmla="*/ 3794086 w 6891715"/>
                <a:gd name="connsiteY7213" fmla="*/ 289241 h 6367455"/>
                <a:gd name="connsiteX7214" fmla="*/ 3783295 w 6891715"/>
                <a:gd name="connsiteY7214" fmla="*/ 269556 h 6367455"/>
                <a:gd name="connsiteX7215" fmla="*/ 3790913 w 6891715"/>
                <a:gd name="connsiteY7215" fmla="*/ 260031 h 6367455"/>
                <a:gd name="connsiteX7216" fmla="*/ 3798212 w 6891715"/>
                <a:gd name="connsiteY7216" fmla="*/ 266381 h 6367455"/>
                <a:gd name="connsiteX7217" fmla="*/ 3841376 w 6891715"/>
                <a:gd name="connsiteY7217" fmla="*/ 274001 h 6367455"/>
                <a:gd name="connsiteX7218" fmla="*/ 3828998 w 6891715"/>
                <a:gd name="connsiteY7218" fmla="*/ 295273 h 6367455"/>
                <a:gd name="connsiteX7219" fmla="*/ 3855658 w 6891715"/>
                <a:gd name="connsiteY7219" fmla="*/ 294321 h 6367455"/>
                <a:gd name="connsiteX7220" fmla="*/ 3838837 w 6891715"/>
                <a:gd name="connsiteY7220" fmla="*/ 314323 h 6367455"/>
                <a:gd name="connsiteX7221" fmla="*/ 3855975 w 6891715"/>
                <a:gd name="connsiteY7221" fmla="*/ 341628 h 6367455"/>
                <a:gd name="connsiteX7222" fmla="*/ 3871844 w 6891715"/>
                <a:gd name="connsiteY7222" fmla="*/ 335913 h 6367455"/>
                <a:gd name="connsiteX7223" fmla="*/ 3865179 w 6891715"/>
                <a:gd name="connsiteY7223" fmla="*/ 301306 h 6367455"/>
                <a:gd name="connsiteX7224" fmla="*/ 3879461 w 6891715"/>
                <a:gd name="connsiteY7224" fmla="*/ 284478 h 6367455"/>
                <a:gd name="connsiteX7225" fmla="*/ 3862640 w 6891715"/>
                <a:gd name="connsiteY7225" fmla="*/ 279398 h 6367455"/>
                <a:gd name="connsiteX7226" fmla="*/ 3866766 w 6891715"/>
                <a:gd name="connsiteY7226" fmla="*/ 252728 h 6367455"/>
                <a:gd name="connsiteX7227" fmla="*/ 3885809 w 6891715"/>
                <a:gd name="connsiteY7227" fmla="*/ 256856 h 6367455"/>
                <a:gd name="connsiteX7228" fmla="*/ 3891839 w 6891715"/>
                <a:gd name="connsiteY7228" fmla="*/ 239076 h 6367455"/>
                <a:gd name="connsiteX7229" fmla="*/ 3894060 w 6891715"/>
                <a:gd name="connsiteY7229" fmla="*/ 225423 h 6367455"/>
                <a:gd name="connsiteX7230" fmla="*/ 3904534 w 6891715"/>
                <a:gd name="connsiteY7230" fmla="*/ 220978 h 6367455"/>
                <a:gd name="connsiteX7231" fmla="*/ 3929289 w 6891715"/>
                <a:gd name="connsiteY7231" fmla="*/ 187006 h 6367455"/>
                <a:gd name="connsiteX7232" fmla="*/ 3943254 w 6891715"/>
                <a:gd name="connsiteY7232" fmla="*/ 185736 h 6367455"/>
                <a:gd name="connsiteX7233" fmla="*/ 3965470 w 6891715"/>
                <a:gd name="connsiteY7233" fmla="*/ 200658 h 6367455"/>
                <a:gd name="connsiteX7234" fmla="*/ 3976261 w 6891715"/>
                <a:gd name="connsiteY7234" fmla="*/ 187641 h 6367455"/>
                <a:gd name="connsiteX7235" fmla="*/ 3960075 w 6891715"/>
                <a:gd name="connsiteY7235" fmla="*/ 171766 h 6367455"/>
                <a:gd name="connsiteX7236" fmla="*/ 3972453 w 6891715"/>
                <a:gd name="connsiteY7236" fmla="*/ 131761 h 6367455"/>
                <a:gd name="connsiteX7237" fmla="*/ 3994986 w 6891715"/>
                <a:gd name="connsiteY7237" fmla="*/ 144143 h 6367455"/>
                <a:gd name="connsiteX7238" fmla="*/ 3999747 w 6891715"/>
                <a:gd name="connsiteY7238" fmla="*/ 129538 h 6367455"/>
                <a:gd name="connsiteX7239" fmla="*/ 3988004 w 6891715"/>
                <a:gd name="connsiteY7239" fmla="*/ 110806 h 6367455"/>
                <a:gd name="connsiteX7240" fmla="*/ 3959440 w 6891715"/>
                <a:gd name="connsiteY7240" fmla="*/ 105726 h 6367455"/>
                <a:gd name="connsiteX7241" fmla="*/ 3959440 w 6891715"/>
                <a:gd name="connsiteY7241" fmla="*/ 84453 h 6367455"/>
                <a:gd name="connsiteX7242" fmla="*/ 3967692 w 6891715"/>
                <a:gd name="connsiteY7242" fmla="*/ 78103 h 6367455"/>
                <a:gd name="connsiteX7243" fmla="*/ 3995621 w 6891715"/>
                <a:gd name="connsiteY7243" fmla="*/ 102233 h 6367455"/>
                <a:gd name="connsiteX7244" fmla="*/ 4004825 w 6891715"/>
                <a:gd name="connsiteY7244" fmla="*/ 96836 h 6367455"/>
                <a:gd name="connsiteX7245" fmla="*/ 3998478 w 6891715"/>
                <a:gd name="connsiteY7245" fmla="*/ 80008 h 6367455"/>
                <a:gd name="connsiteX7246" fmla="*/ 4002286 w 6891715"/>
                <a:gd name="connsiteY7246" fmla="*/ 45083 h 6367455"/>
                <a:gd name="connsiteX7247" fmla="*/ 4010855 w 6891715"/>
                <a:gd name="connsiteY7247" fmla="*/ 49211 h 6367455"/>
                <a:gd name="connsiteX7248" fmla="*/ 4021646 w 6891715"/>
                <a:gd name="connsiteY7248" fmla="*/ 71436 h 6367455"/>
                <a:gd name="connsiteX7249" fmla="*/ 4027676 w 6891715"/>
                <a:gd name="connsiteY7249" fmla="*/ 42861 h 6367455"/>
                <a:gd name="connsiteX7250" fmla="*/ 4035293 w 6891715"/>
                <a:gd name="connsiteY7250" fmla="*/ 40638 h 6367455"/>
                <a:gd name="connsiteX7251" fmla="*/ 4041641 w 6891715"/>
                <a:gd name="connsiteY7251" fmla="*/ 66673 h 6367455"/>
                <a:gd name="connsiteX7252" fmla="*/ 4054336 w 6891715"/>
                <a:gd name="connsiteY7252" fmla="*/ 69848 h 6367455"/>
                <a:gd name="connsiteX7253" fmla="*/ 4064175 w 6891715"/>
                <a:gd name="connsiteY7253" fmla="*/ 95248 h 6367455"/>
                <a:gd name="connsiteX7254" fmla="*/ 4079726 w 6891715"/>
                <a:gd name="connsiteY7254" fmla="*/ 78103 h 6367455"/>
                <a:gd name="connsiteX7255" fmla="*/ 4104164 w 6891715"/>
                <a:gd name="connsiteY7255" fmla="*/ 67626 h 6367455"/>
                <a:gd name="connsiteX7256" fmla="*/ 4108290 w 6891715"/>
                <a:gd name="connsiteY7256" fmla="*/ 85088 h 6367455"/>
                <a:gd name="connsiteX7257" fmla="*/ 4059097 w 6891715"/>
                <a:gd name="connsiteY7257" fmla="*/ 155256 h 6367455"/>
                <a:gd name="connsiteX7258" fmla="*/ 4042276 w 6891715"/>
                <a:gd name="connsiteY7258" fmla="*/ 238758 h 6367455"/>
                <a:gd name="connsiteX7259" fmla="*/ 4027676 w 6891715"/>
                <a:gd name="connsiteY7259" fmla="*/ 261936 h 6367455"/>
                <a:gd name="connsiteX7260" fmla="*/ 4034024 w 6891715"/>
                <a:gd name="connsiteY7260" fmla="*/ 290510 h 6367455"/>
                <a:gd name="connsiteX7261" fmla="*/ 4046719 w 6891715"/>
                <a:gd name="connsiteY7261" fmla="*/ 293685 h 6367455"/>
                <a:gd name="connsiteX7262" fmla="*/ 4057510 w 6891715"/>
                <a:gd name="connsiteY7262" fmla="*/ 275588 h 6367455"/>
                <a:gd name="connsiteX7263" fmla="*/ 4081631 w 6891715"/>
                <a:gd name="connsiteY7263" fmla="*/ 245743 h 6367455"/>
                <a:gd name="connsiteX7264" fmla="*/ 4063540 w 6891715"/>
                <a:gd name="connsiteY7264" fmla="*/ 247013 h 6367455"/>
                <a:gd name="connsiteX7265" fmla="*/ 4064175 w 6891715"/>
                <a:gd name="connsiteY7265" fmla="*/ 232091 h 6367455"/>
                <a:gd name="connsiteX7266" fmla="*/ 4126063 w 6891715"/>
                <a:gd name="connsiteY7266" fmla="*/ 154621 h 6367455"/>
                <a:gd name="connsiteX7267" fmla="*/ 4140663 w 6891715"/>
                <a:gd name="connsiteY7267" fmla="*/ 113663 h 6367455"/>
                <a:gd name="connsiteX7268" fmla="*/ 4166688 w 6891715"/>
                <a:gd name="connsiteY7268" fmla="*/ 90168 h 6367455"/>
                <a:gd name="connsiteX7269" fmla="*/ 4171766 w 6891715"/>
                <a:gd name="connsiteY7269" fmla="*/ 66673 h 6367455"/>
                <a:gd name="connsiteX7270" fmla="*/ 4189856 w 6891715"/>
                <a:gd name="connsiteY7270" fmla="*/ 50798 h 6367455"/>
                <a:gd name="connsiteX7271" fmla="*/ 4187635 w 6891715"/>
                <a:gd name="connsiteY7271" fmla="*/ 75881 h 6367455"/>
                <a:gd name="connsiteX7272" fmla="*/ 4197473 w 6891715"/>
                <a:gd name="connsiteY7272" fmla="*/ 93026 h 6367455"/>
                <a:gd name="connsiteX7273" fmla="*/ 4195252 w 6891715"/>
                <a:gd name="connsiteY7273" fmla="*/ 106678 h 6367455"/>
                <a:gd name="connsiteX7274" fmla="*/ 4179383 w 6891715"/>
                <a:gd name="connsiteY7274" fmla="*/ 116203 h 6367455"/>
                <a:gd name="connsiteX7275" fmla="*/ 4170179 w 6891715"/>
                <a:gd name="connsiteY7275" fmla="*/ 139381 h 6367455"/>
                <a:gd name="connsiteX7276" fmla="*/ 4197791 w 6891715"/>
                <a:gd name="connsiteY7276" fmla="*/ 131761 h 6367455"/>
                <a:gd name="connsiteX7277" fmla="*/ 4185731 w 6891715"/>
                <a:gd name="connsiteY7277" fmla="*/ 200658 h 6367455"/>
                <a:gd name="connsiteX7278" fmla="*/ 4200330 w 6891715"/>
                <a:gd name="connsiteY7278" fmla="*/ 201293 h 6367455"/>
                <a:gd name="connsiteX7279" fmla="*/ 4222546 w 6891715"/>
                <a:gd name="connsiteY7279" fmla="*/ 187323 h 6367455"/>
                <a:gd name="connsiteX7280" fmla="*/ 4238098 w 6891715"/>
                <a:gd name="connsiteY7280" fmla="*/ 143191 h 6367455"/>
                <a:gd name="connsiteX7281" fmla="*/ 4246667 w 6891715"/>
                <a:gd name="connsiteY7281" fmla="*/ 155573 h 6367455"/>
                <a:gd name="connsiteX7282" fmla="*/ 4250476 w 6891715"/>
                <a:gd name="connsiteY7282" fmla="*/ 141921 h 6367455"/>
                <a:gd name="connsiteX7283" fmla="*/ 4236828 w 6891715"/>
                <a:gd name="connsiteY7283" fmla="*/ 126363 h 6367455"/>
                <a:gd name="connsiteX7284" fmla="*/ 4240954 w 6891715"/>
                <a:gd name="connsiteY7284" fmla="*/ 106043 h 6367455"/>
                <a:gd name="connsiteX7285" fmla="*/ 4258727 w 6891715"/>
                <a:gd name="connsiteY7285" fmla="*/ 101916 h 6367455"/>
                <a:gd name="connsiteX7286" fmla="*/ 4264123 w 6891715"/>
                <a:gd name="connsiteY7286" fmla="*/ 93343 h 6367455"/>
                <a:gd name="connsiteX7287" fmla="*/ 4277770 w 6891715"/>
                <a:gd name="connsiteY7287" fmla="*/ 74293 h 6367455"/>
                <a:gd name="connsiteX7288" fmla="*/ 4268884 w 6891715"/>
                <a:gd name="connsiteY7288" fmla="*/ 63498 h 6367455"/>
                <a:gd name="connsiteX7289" fmla="*/ 4274279 w 6891715"/>
                <a:gd name="connsiteY7289" fmla="*/ 39686 h 6367455"/>
                <a:gd name="connsiteX7290" fmla="*/ 4286657 w 6891715"/>
                <a:gd name="connsiteY7290" fmla="*/ 33336 h 6367455"/>
                <a:gd name="connsiteX7291" fmla="*/ 4277135 w 6891715"/>
                <a:gd name="connsiteY7291" fmla="*/ 19366 h 6367455"/>
                <a:gd name="connsiteX7292" fmla="*/ 4105211 w 6891715"/>
                <a:gd name="connsiteY7292" fmla="*/ 0 h 6367455"/>
                <a:gd name="connsiteX7293" fmla="*/ 4132404 w 6891715"/>
                <a:gd name="connsiteY7293" fmla="*/ 29210 h 6367455"/>
                <a:gd name="connsiteX7294" fmla="*/ 4151279 w 6891715"/>
                <a:gd name="connsiteY7294" fmla="*/ 20320 h 6367455"/>
                <a:gd name="connsiteX7295" fmla="*/ 4142001 w 6891715"/>
                <a:gd name="connsiteY7295" fmla="*/ 37465 h 6367455"/>
                <a:gd name="connsiteX7296" fmla="*/ 4118327 w 6891715"/>
                <a:gd name="connsiteY7296" fmla="*/ 43180 h 6367455"/>
                <a:gd name="connsiteX7297" fmla="*/ 4092734 w 6891715"/>
                <a:gd name="connsiteY7297" fmla="*/ 44133 h 6367455"/>
                <a:gd name="connsiteX7298" fmla="*/ 4070660 w 6891715"/>
                <a:gd name="connsiteY7298" fmla="*/ 57150 h 6367455"/>
                <a:gd name="connsiteX7299" fmla="*/ 4067141 w 6891715"/>
                <a:gd name="connsiteY7299" fmla="*/ 41275 h 6367455"/>
                <a:gd name="connsiteX7300" fmla="*/ 4088575 w 6891715"/>
                <a:gd name="connsiteY7300" fmla="*/ 39370 h 6367455"/>
                <a:gd name="connsiteX7301" fmla="*/ 4087295 w 6891715"/>
                <a:gd name="connsiteY7301" fmla="*/ 29528 h 6367455"/>
                <a:gd name="connsiteX7302" fmla="*/ 4068100 w 6891715"/>
                <a:gd name="connsiteY7302" fmla="*/ 26353 h 6367455"/>
                <a:gd name="connsiteX7303" fmla="*/ 4072259 w 6891715"/>
                <a:gd name="connsiteY7303" fmla="*/ 12065 h 6367455"/>
                <a:gd name="connsiteX7304" fmla="*/ 4098812 w 6891715"/>
                <a:gd name="connsiteY7304" fmla="*/ 10478 h 6367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</a:cxnLst>
              <a:rect l="l" t="t" r="r" b="b"/>
              <a:pathLst>
                <a:path w="6891715" h="6367455">
                  <a:moveTo>
                    <a:pt x="2683163" y="6337292"/>
                  </a:moveTo>
                  <a:lnTo>
                    <a:pt x="2693958" y="6353978"/>
                  </a:lnTo>
                  <a:lnTo>
                    <a:pt x="2680624" y="6366813"/>
                  </a:lnTo>
                  <a:lnTo>
                    <a:pt x="2668876" y="6367455"/>
                  </a:lnTo>
                  <a:lnTo>
                    <a:pt x="2665383" y="6352695"/>
                  </a:lnTo>
                  <a:close/>
                  <a:moveTo>
                    <a:pt x="2700308" y="6256329"/>
                  </a:moveTo>
                  <a:lnTo>
                    <a:pt x="2695228" y="6265854"/>
                  </a:lnTo>
                  <a:lnTo>
                    <a:pt x="2687608" y="6263949"/>
                  </a:lnTo>
                  <a:lnTo>
                    <a:pt x="2690784" y="6256647"/>
                  </a:lnTo>
                  <a:close/>
                  <a:moveTo>
                    <a:pt x="2722533" y="6238867"/>
                  </a:moveTo>
                  <a:lnTo>
                    <a:pt x="2720891" y="6254742"/>
                  </a:lnTo>
                  <a:lnTo>
                    <a:pt x="2713008" y="6251567"/>
                  </a:lnTo>
                  <a:lnTo>
                    <a:pt x="2714322" y="6242360"/>
                  </a:lnTo>
                  <a:close/>
                  <a:moveTo>
                    <a:pt x="4255139" y="6154726"/>
                  </a:moveTo>
                  <a:lnTo>
                    <a:pt x="4256051" y="6161076"/>
                  </a:lnTo>
                  <a:lnTo>
                    <a:pt x="4243891" y="6173776"/>
                  </a:lnTo>
                  <a:lnTo>
                    <a:pt x="4241763" y="6166474"/>
                  </a:lnTo>
                  <a:lnTo>
                    <a:pt x="4245715" y="6156949"/>
                  </a:lnTo>
                  <a:lnTo>
                    <a:pt x="4249971" y="6160124"/>
                  </a:lnTo>
                  <a:close/>
                  <a:moveTo>
                    <a:pt x="3939210" y="6130914"/>
                  </a:moveTo>
                  <a:lnTo>
                    <a:pt x="3946521" y="6130914"/>
                  </a:lnTo>
                  <a:lnTo>
                    <a:pt x="3948746" y="6144521"/>
                  </a:lnTo>
                  <a:lnTo>
                    <a:pt x="3956057" y="6150849"/>
                  </a:lnTo>
                  <a:lnTo>
                    <a:pt x="3965594" y="6141356"/>
                  </a:lnTo>
                  <a:lnTo>
                    <a:pt x="3975130" y="6138192"/>
                  </a:lnTo>
                  <a:lnTo>
                    <a:pt x="3984666" y="6141989"/>
                  </a:lnTo>
                  <a:lnTo>
                    <a:pt x="3987845" y="6149267"/>
                  </a:lnTo>
                  <a:lnTo>
                    <a:pt x="3978309" y="6154646"/>
                  </a:lnTo>
                  <a:lnTo>
                    <a:pt x="3978309" y="6160026"/>
                  </a:lnTo>
                  <a:lnTo>
                    <a:pt x="3992295" y="6161924"/>
                  </a:lnTo>
                  <a:lnTo>
                    <a:pt x="3996427" y="6160975"/>
                  </a:lnTo>
                  <a:lnTo>
                    <a:pt x="4004056" y="6173316"/>
                  </a:lnTo>
                  <a:lnTo>
                    <a:pt x="4011367" y="6170151"/>
                  </a:lnTo>
                  <a:lnTo>
                    <a:pt x="4028214" y="6170151"/>
                  </a:lnTo>
                  <a:lnTo>
                    <a:pt x="4038069" y="6164772"/>
                  </a:lnTo>
                  <a:lnTo>
                    <a:pt x="4054916" y="6162557"/>
                  </a:lnTo>
                  <a:lnTo>
                    <a:pt x="4060320" y="6158127"/>
                  </a:lnTo>
                  <a:lnTo>
                    <a:pt x="4068584" y="6161291"/>
                  </a:lnTo>
                  <a:lnTo>
                    <a:pt x="4073988" y="6169835"/>
                  </a:lnTo>
                  <a:lnTo>
                    <a:pt x="4082571" y="6170468"/>
                  </a:lnTo>
                  <a:lnTo>
                    <a:pt x="4100371" y="6165089"/>
                  </a:lnTo>
                  <a:lnTo>
                    <a:pt x="4109908" y="6170468"/>
                  </a:lnTo>
                  <a:lnTo>
                    <a:pt x="4119444" y="6170151"/>
                  </a:lnTo>
                  <a:lnTo>
                    <a:pt x="4128980" y="6163823"/>
                  </a:lnTo>
                  <a:lnTo>
                    <a:pt x="4137563" y="6166038"/>
                  </a:lnTo>
                  <a:lnTo>
                    <a:pt x="4135337" y="6172366"/>
                  </a:lnTo>
                  <a:lnTo>
                    <a:pt x="4137563" y="6180594"/>
                  </a:lnTo>
                  <a:lnTo>
                    <a:pt x="4142013" y="6188821"/>
                  </a:lnTo>
                  <a:lnTo>
                    <a:pt x="4149324" y="6191985"/>
                  </a:lnTo>
                  <a:lnTo>
                    <a:pt x="4156635" y="6184707"/>
                  </a:lnTo>
                  <a:lnTo>
                    <a:pt x="4163946" y="6181543"/>
                  </a:lnTo>
                  <a:lnTo>
                    <a:pt x="4175707" y="6184707"/>
                  </a:lnTo>
                  <a:lnTo>
                    <a:pt x="4179840" y="6177113"/>
                  </a:lnTo>
                  <a:lnTo>
                    <a:pt x="4181111" y="6169835"/>
                  </a:lnTo>
                  <a:lnTo>
                    <a:pt x="4185243" y="6167620"/>
                  </a:lnTo>
                  <a:lnTo>
                    <a:pt x="4184290" y="6176164"/>
                  </a:lnTo>
                  <a:lnTo>
                    <a:pt x="4189376" y="6184391"/>
                  </a:lnTo>
                  <a:lnTo>
                    <a:pt x="4188422" y="6188504"/>
                  </a:lnTo>
                  <a:lnTo>
                    <a:pt x="4186197" y="6195782"/>
                  </a:lnTo>
                  <a:lnTo>
                    <a:pt x="4179204" y="6206541"/>
                  </a:lnTo>
                  <a:lnTo>
                    <a:pt x="4170621" y="6210654"/>
                  </a:lnTo>
                  <a:lnTo>
                    <a:pt x="4164264" y="6205908"/>
                  </a:lnTo>
                  <a:lnTo>
                    <a:pt x="4152820" y="6212237"/>
                  </a:lnTo>
                  <a:lnTo>
                    <a:pt x="4144238" y="6213186"/>
                  </a:lnTo>
                  <a:lnTo>
                    <a:pt x="4128344" y="6207807"/>
                  </a:lnTo>
                  <a:lnTo>
                    <a:pt x="4114358" y="6212553"/>
                  </a:lnTo>
                  <a:lnTo>
                    <a:pt x="4103232" y="6208123"/>
                  </a:lnTo>
                  <a:lnTo>
                    <a:pt x="4085114" y="6208756"/>
                  </a:lnTo>
                  <a:lnTo>
                    <a:pt x="4074306" y="6218249"/>
                  </a:lnTo>
                  <a:lnTo>
                    <a:pt x="4066995" y="6221413"/>
                  </a:lnTo>
                  <a:lnTo>
                    <a:pt x="4051101" y="6221413"/>
                  </a:lnTo>
                  <a:lnTo>
                    <a:pt x="4045697" y="6224577"/>
                  </a:lnTo>
                  <a:lnTo>
                    <a:pt x="4041565" y="6222362"/>
                  </a:lnTo>
                  <a:lnTo>
                    <a:pt x="4045697" y="6211920"/>
                  </a:lnTo>
                  <a:lnTo>
                    <a:pt x="4037115" y="6202744"/>
                  </a:lnTo>
                  <a:lnTo>
                    <a:pt x="4024400" y="6194200"/>
                  </a:lnTo>
                  <a:lnTo>
                    <a:pt x="4014864" y="6197681"/>
                  </a:lnTo>
                  <a:lnTo>
                    <a:pt x="4003103" y="6194516"/>
                  </a:lnTo>
                  <a:lnTo>
                    <a:pt x="3992613" y="6191352"/>
                  </a:lnTo>
                  <a:lnTo>
                    <a:pt x="3979898" y="6192618"/>
                  </a:lnTo>
                  <a:lnTo>
                    <a:pt x="3970362" y="6184391"/>
                  </a:lnTo>
                  <a:lnTo>
                    <a:pt x="3954468" y="6179961"/>
                  </a:lnTo>
                  <a:lnTo>
                    <a:pt x="3944614" y="6184707"/>
                  </a:lnTo>
                  <a:lnTo>
                    <a:pt x="3933171" y="6188821"/>
                  </a:lnTo>
                  <a:lnTo>
                    <a:pt x="3925542" y="6178379"/>
                  </a:lnTo>
                  <a:lnTo>
                    <a:pt x="3923634" y="6167620"/>
                  </a:lnTo>
                  <a:lnTo>
                    <a:pt x="3924588" y="6157494"/>
                  </a:lnTo>
                  <a:lnTo>
                    <a:pt x="3919184" y="6148951"/>
                  </a:lnTo>
                  <a:lnTo>
                    <a:pt x="3919820" y="6142622"/>
                  </a:lnTo>
                  <a:lnTo>
                    <a:pt x="3917913" y="6136294"/>
                  </a:lnTo>
                  <a:lnTo>
                    <a:pt x="3925224" y="6139458"/>
                  </a:lnTo>
                  <a:lnTo>
                    <a:pt x="3932853" y="6150216"/>
                  </a:lnTo>
                  <a:lnTo>
                    <a:pt x="3938257" y="6154014"/>
                  </a:lnTo>
                  <a:lnTo>
                    <a:pt x="3943343" y="6148634"/>
                  </a:lnTo>
                  <a:lnTo>
                    <a:pt x="3934760" y="6140407"/>
                  </a:lnTo>
                  <a:close/>
                  <a:moveTo>
                    <a:pt x="4979304" y="6116626"/>
                  </a:moveTo>
                  <a:lnTo>
                    <a:pt x="4987888" y="6116626"/>
                  </a:lnTo>
                  <a:lnTo>
                    <a:pt x="4983755" y="6126107"/>
                  </a:lnTo>
                  <a:lnTo>
                    <a:pt x="4969765" y="6130216"/>
                  </a:lnTo>
                  <a:lnTo>
                    <a:pt x="4970719" y="6138748"/>
                  </a:lnTo>
                  <a:lnTo>
                    <a:pt x="4955140" y="6149177"/>
                  </a:lnTo>
                  <a:lnTo>
                    <a:pt x="4944648" y="6155498"/>
                  </a:lnTo>
                  <a:lnTo>
                    <a:pt x="4934155" y="6168139"/>
                  </a:lnTo>
                  <a:lnTo>
                    <a:pt x="4919530" y="6180148"/>
                  </a:lnTo>
                  <a:lnTo>
                    <a:pt x="4919848" y="6181412"/>
                  </a:lnTo>
                  <a:lnTo>
                    <a:pt x="4922709" y="6190577"/>
                  </a:lnTo>
                  <a:lnTo>
                    <a:pt x="4925889" y="6194370"/>
                  </a:lnTo>
                  <a:lnTo>
                    <a:pt x="4932248" y="6201954"/>
                  </a:lnTo>
                  <a:lnTo>
                    <a:pt x="4934473" y="6211435"/>
                  </a:lnTo>
                  <a:lnTo>
                    <a:pt x="4927161" y="6212699"/>
                  </a:lnTo>
                  <a:lnTo>
                    <a:pt x="4924935" y="6206379"/>
                  </a:lnTo>
                  <a:lnTo>
                    <a:pt x="4916351" y="6206379"/>
                  </a:lnTo>
                  <a:lnTo>
                    <a:pt x="4909356" y="6208275"/>
                  </a:lnTo>
                  <a:lnTo>
                    <a:pt x="4902997" y="6214596"/>
                  </a:lnTo>
                  <a:lnTo>
                    <a:pt x="4892187" y="6226289"/>
                  </a:lnTo>
                  <a:lnTo>
                    <a:pt x="4871202" y="6238298"/>
                  </a:lnTo>
                  <a:lnTo>
                    <a:pt x="4851172" y="6240510"/>
                  </a:lnTo>
                  <a:lnTo>
                    <a:pt x="4835274" y="6238614"/>
                  </a:lnTo>
                  <a:lnTo>
                    <a:pt x="4826690" y="6246199"/>
                  </a:lnTo>
                  <a:lnTo>
                    <a:pt x="4828916" y="6253151"/>
                  </a:lnTo>
                  <a:lnTo>
                    <a:pt x="4821285" y="6251255"/>
                  </a:lnTo>
                  <a:lnTo>
                    <a:pt x="4806341" y="6248095"/>
                  </a:lnTo>
                  <a:lnTo>
                    <a:pt x="4781224" y="6246515"/>
                  </a:lnTo>
                  <a:lnTo>
                    <a:pt x="4776773" y="6237982"/>
                  </a:lnTo>
                  <a:lnTo>
                    <a:pt x="4773593" y="6228501"/>
                  </a:lnTo>
                  <a:lnTo>
                    <a:pt x="4764055" y="6220284"/>
                  </a:lnTo>
                  <a:lnTo>
                    <a:pt x="4762783" y="6209855"/>
                  </a:lnTo>
                  <a:lnTo>
                    <a:pt x="4760875" y="6201322"/>
                  </a:lnTo>
                  <a:lnTo>
                    <a:pt x="4772321" y="6203535"/>
                  </a:lnTo>
                  <a:lnTo>
                    <a:pt x="4778998" y="6206695"/>
                  </a:lnTo>
                  <a:lnTo>
                    <a:pt x="4789172" y="6189629"/>
                  </a:lnTo>
                  <a:lnTo>
                    <a:pt x="4796803" y="6186469"/>
                  </a:lnTo>
                  <a:lnTo>
                    <a:pt x="4806023" y="6182993"/>
                  </a:lnTo>
                  <a:lnTo>
                    <a:pt x="4826372" y="6185205"/>
                  </a:lnTo>
                  <a:lnTo>
                    <a:pt x="4827008" y="6177620"/>
                  </a:lnTo>
                  <a:lnTo>
                    <a:pt x="4827008" y="6175724"/>
                  </a:lnTo>
                  <a:lnTo>
                    <a:pt x="4826054" y="6164031"/>
                  </a:lnTo>
                  <a:lnTo>
                    <a:pt x="4837500" y="6164979"/>
                  </a:lnTo>
                  <a:lnTo>
                    <a:pt x="4845131" y="6171299"/>
                  </a:lnTo>
                  <a:lnTo>
                    <a:pt x="4864207" y="6173196"/>
                  </a:lnTo>
                  <a:lnTo>
                    <a:pt x="4882330" y="6165927"/>
                  </a:lnTo>
                  <a:lnTo>
                    <a:pt x="4914761" y="6154866"/>
                  </a:lnTo>
                  <a:lnTo>
                    <a:pt x="4939243" y="6145385"/>
                  </a:lnTo>
                  <a:lnTo>
                    <a:pt x="4957048" y="6130532"/>
                  </a:lnTo>
                  <a:lnTo>
                    <a:pt x="4970719" y="6126107"/>
                  </a:lnTo>
                  <a:close/>
                  <a:moveTo>
                    <a:pt x="4269809" y="6099164"/>
                  </a:moveTo>
                  <a:lnTo>
                    <a:pt x="4278081" y="6107690"/>
                  </a:lnTo>
                  <a:lnTo>
                    <a:pt x="4273179" y="6110848"/>
                  </a:lnTo>
                  <a:lnTo>
                    <a:pt x="4273179" y="6119059"/>
                  </a:lnTo>
                  <a:lnTo>
                    <a:pt x="4271341" y="6131691"/>
                  </a:lnTo>
                  <a:lnTo>
                    <a:pt x="4281451" y="6138955"/>
                  </a:lnTo>
                  <a:lnTo>
                    <a:pt x="4275630" y="6154744"/>
                  </a:lnTo>
                  <a:lnTo>
                    <a:pt x="4266439" y="6157902"/>
                  </a:lnTo>
                  <a:lnTo>
                    <a:pt x="4265520" y="6154744"/>
                  </a:lnTo>
                  <a:lnTo>
                    <a:pt x="4271341" y="6143376"/>
                  </a:lnTo>
                  <a:lnTo>
                    <a:pt x="4263988" y="6135797"/>
                  </a:lnTo>
                  <a:lnTo>
                    <a:pt x="4265213" y="6129481"/>
                  </a:lnTo>
                  <a:lnTo>
                    <a:pt x="4267051" y="6122533"/>
                  </a:lnTo>
                  <a:lnTo>
                    <a:pt x="4267051" y="6114954"/>
                  </a:lnTo>
                  <a:lnTo>
                    <a:pt x="4271953" y="6107690"/>
                  </a:lnTo>
                  <a:close/>
                  <a:moveTo>
                    <a:pt x="3049239" y="6092814"/>
                  </a:moveTo>
                  <a:lnTo>
                    <a:pt x="3061023" y="6092814"/>
                  </a:lnTo>
                  <a:lnTo>
                    <a:pt x="3070188" y="6099703"/>
                  </a:lnTo>
                  <a:lnTo>
                    <a:pt x="3064623" y="6107790"/>
                  </a:lnTo>
                  <a:lnTo>
                    <a:pt x="3052513" y="6108689"/>
                  </a:lnTo>
                  <a:lnTo>
                    <a:pt x="3048257" y="6107790"/>
                  </a:lnTo>
                  <a:lnTo>
                    <a:pt x="3038438" y="6097007"/>
                  </a:lnTo>
                  <a:close/>
                  <a:moveTo>
                    <a:pt x="3038243" y="6081701"/>
                  </a:moveTo>
                  <a:lnTo>
                    <a:pt x="3041613" y="6088628"/>
                  </a:lnTo>
                  <a:lnTo>
                    <a:pt x="3032422" y="6094401"/>
                  </a:lnTo>
                  <a:lnTo>
                    <a:pt x="3024150" y="6082855"/>
                  </a:lnTo>
                  <a:close/>
                  <a:moveTo>
                    <a:pt x="3863987" y="6053126"/>
                  </a:moveTo>
                  <a:lnTo>
                    <a:pt x="3875919" y="6056271"/>
                  </a:lnTo>
                  <a:lnTo>
                    <a:pt x="3881401" y="6066964"/>
                  </a:lnTo>
                  <a:lnTo>
                    <a:pt x="3875919" y="6067908"/>
                  </a:lnTo>
                  <a:lnTo>
                    <a:pt x="3880111" y="6079230"/>
                  </a:lnTo>
                  <a:lnTo>
                    <a:pt x="3876886" y="6086464"/>
                  </a:lnTo>
                  <a:lnTo>
                    <a:pt x="3865277" y="6084891"/>
                  </a:lnTo>
                  <a:lnTo>
                    <a:pt x="3860763" y="6066021"/>
                  </a:lnTo>
                  <a:close/>
                  <a:moveTo>
                    <a:pt x="4100970" y="6043601"/>
                  </a:moveTo>
                  <a:lnTo>
                    <a:pt x="4111588" y="6057374"/>
                  </a:lnTo>
                  <a:lnTo>
                    <a:pt x="4101282" y="6065826"/>
                  </a:lnTo>
                  <a:lnTo>
                    <a:pt x="4103156" y="6054244"/>
                  </a:lnTo>
                  <a:lnTo>
                    <a:pt x="4098784" y="6049861"/>
                  </a:lnTo>
                  <a:lnTo>
                    <a:pt x="4092850" y="6051113"/>
                  </a:lnTo>
                  <a:lnTo>
                    <a:pt x="4092538" y="6046105"/>
                  </a:lnTo>
                  <a:close/>
                  <a:moveTo>
                    <a:pt x="4379876" y="6040426"/>
                  </a:moveTo>
                  <a:lnTo>
                    <a:pt x="4379876" y="6051117"/>
                  </a:lnTo>
                  <a:lnTo>
                    <a:pt x="4366858" y="6060550"/>
                  </a:lnTo>
                  <a:lnTo>
                    <a:pt x="4364318" y="6075014"/>
                  </a:lnTo>
                  <a:lnTo>
                    <a:pt x="4352888" y="6098282"/>
                  </a:lnTo>
                  <a:lnTo>
                    <a:pt x="4333838" y="6105514"/>
                  </a:lnTo>
                  <a:lnTo>
                    <a:pt x="4335425" y="6088849"/>
                  </a:lnTo>
                  <a:lnTo>
                    <a:pt x="4324313" y="6089163"/>
                  </a:lnTo>
                  <a:lnTo>
                    <a:pt x="4328123" y="6083818"/>
                  </a:lnTo>
                  <a:lnTo>
                    <a:pt x="4333520" y="6070297"/>
                  </a:lnTo>
                  <a:lnTo>
                    <a:pt x="4345903" y="6053318"/>
                  </a:lnTo>
                  <a:lnTo>
                    <a:pt x="4360508" y="6048287"/>
                  </a:lnTo>
                  <a:close/>
                  <a:moveTo>
                    <a:pt x="4333108" y="6021376"/>
                  </a:moveTo>
                  <a:lnTo>
                    <a:pt x="4337013" y="6023281"/>
                  </a:lnTo>
                  <a:lnTo>
                    <a:pt x="4334610" y="6030266"/>
                  </a:lnTo>
                  <a:lnTo>
                    <a:pt x="4325900" y="6030901"/>
                  </a:lnTo>
                  <a:close/>
                  <a:moveTo>
                    <a:pt x="4191713" y="6019789"/>
                  </a:moveTo>
                  <a:lnTo>
                    <a:pt x="4195726" y="6021376"/>
                  </a:lnTo>
                  <a:lnTo>
                    <a:pt x="4187700" y="6034077"/>
                  </a:lnTo>
                  <a:lnTo>
                    <a:pt x="4184613" y="6029314"/>
                  </a:lnTo>
                  <a:close/>
                  <a:moveTo>
                    <a:pt x="3752636" y="6002326"/>
                  </a:moveTo>
                  <a:lnTo>
                    <a:pt x="3754400" y="6015026"/>
                  </a:lnTo>
                  <a:lnTo>
                    <a:pt x="3748050" y="6006165"/>
                  </a:lnTo>
                  <a:close/>
                  <a:moveTo>
                    <a:pt x="4012798" y="5995976"/>
                  </a:moveTo>
                  <a:lnTo>
                    <a:pt x="4024276" y="6005183"/>
                  </a:lnTo>
                  <a:lnTo>
                    <a:pt x="4014970" y="6022011"/>
                  </a:lnTo>
                  <a:lnTo>
                    <a:pt x="4008145" y="6026139"/>
                  </a:lnTo>
                  <a:lnTo>
                    <a:pt x="4001941" y="6024234"/>
                  </a:lnTo>
                  <a:lnTo>
                    <a:pt x="3997288" y="6018201"/>
                  </a:lnTo>
                  <a:lnTo>
                    <a:pt x="4005663" y="6015661"/>
                  </a:lnTo>
                  <a:lnTo>
                    <a:pt x="3998218" y="6010581"/>
                  </a:lnTo>
                  <a:lnTo>
                    <a:pt x="4001320" y="6007406"/>
                  </a:lnTo>
                  <a:lnTo>
                    <a:pt x="4011867" y="6008358"/>
                  </a:lnTo>
                  <a:lnTo>
                    <a:pt x="4015900" y="6008358"/>
                  </a:lnTo>
                  <a:lnTo>
                    <a:pt x="4011867" y="6001056"/>
                  </a:lnTo>
                  <a:close/>
                  <a:moveTo>
                    <a:pt x="4097132" y="5994389"/>
                  </a:moveTo>
                  <a:lnTo>
                    <a:pt x="4100476" y="6005330"/>
                  </a:lnTo>
                  <a:lnTo>
                    <a:pt x="4097740" y="6018202"/>
                  </a:lnTo>
                  <a:lnTo>
                    <a:pt x="4086188" y="6005652"/>
                  </a:lnTo>
                  <a:lnTo>
                    <a:pt x="4086188" y="5997929"/>
                  </a:lnTo>
                  <a:close/>
                  <a:moveTo>
                    <a:pt x="4278593" y="5988039"/>
                  </a:moveTo>
                  <a:lnTo>
                    <a:pt x="4284943" y="5988039"/>
                  </a:lnTo>
                  <a:lnTo>
                    <a:pt x="4292563" y="5991214"/>
                  </a:lnTo>
                  <a:lnTo>
                    <a:pt x="4286213" y="5994389"/>
                  </a:lnTo>
                  <a:lnTo>
                    <a:pt x="4282085" y="5999786"/>
                  </a:lnTo>
                  <a:lnTo>
                    <a:pt x="4270655" y="5997564"/>
                  </a:lnTo>
                  <a:lnTo>
                    <a:pt x="4256685" y="6003914"/>
                  </a:lnTo>
                  <a:lnTo>
                    <a:pt x="4258908" y="6019789"/>
                  </a:lnTo>
                  <a:lnTo>
                    <a:pt x="4251288" y="6013439"/>
                  </a:lnTo>
                  <a:lnTo>
                    <a:pt x="4253510" y="6000739"/>
                  </a:lnTo>
                  <a:lnTo>
                    <a:pt x="4262718" y="5989309"/>
                  </a:lnTo>
                  <a:close/>
                  <a:moveTo>
                    <a:pt x="4044769" y="5988039"/>
                  </a:moveTo>
                  <a:lnTo>
                    <a:pt x="4050157" y="5994389"/>
                  </a:lnTo>
                  <a:lnTo>
                    <a:pt x="4052851" y="6001691"/>
                  </a:lnTo>
                  <a:lnTo>
                    <a:pt x="4042748" y="6007089"/>
                  </a:lnTo>
                  <a:lnTo>
                    <a:pt x="4041738" y="6002009"/>
                  </a:lnTo>
                  <a:close/>
                  <a:moveTo>
                    <a:pt x="2784354" y="5988039"/>
                  </a:moveTo>
                  <a:lnTo>
                    <a:pt x="2798725" y="5999034"/>
                  </a:lnTo>
                  <a:lnTo>
                    <a:pt x="2788699" y="6005502"/>
                  </a:lnTo>
                  <a:lnTo>
                    <a:pt x="2779675" y="5992566"/>
                  </a:lnTo>
                  <a:close/>
                  <a:moveTo>
                    <a:pt x="4162388" y="5973751"/>
                  </a:moveTo>
                  <a:lnTo>
                    <a:pt x="4157943" y="5978006"/>
                  </a:lnTo>
                  <a:lnTo>
                    <a:pt x="4156038" y="5991099"/>
                  </a:lnTo>
                  <a:lnTo>
                    <a:pt x="4147783" y="6000918"/>
                  </a:lnTo>
                  <a:lnTo>
                    <a:pt x="4133813" y="6005501"/>
                  </a:lnTo>
                  <a:lnTo>
                    <a:pt x="4136035" y="5994372"/>
                  </a:lnTo>
                  <a:lnTo>
                    <a:pt x="4150640" y="5986844"/>
                  </a:lnTo>
                  <a:cubicBezTo>
                    <a:pt x="4150958" y="5982807"/>
                    <a:pt x="4151275" y="5978770"/>
                    <a:pt x="4151593" y="5974733"/>
                  </a:cubicBezTo>
                  <a:close/>
                  <a:moveTo>
                    <a:pt x="4248322" y="5964226"/>
                  </a:moveTo>
                  <a:lnTo>
                    <a:pt x="4257308" y="5967568"/>
                  </a:lnTo>
                  <a:lnTo>
                    <a:pt x="4262400" y="5977594"/>
                  </a:lnTo>
                  <a:lnTo>
                    <a:pt x="4250419" y="5983276"/>
                  </a:lnTo>
                  <a:lnTo>
                    <a:pt x="4248322" y="5979934"/>
                  </a:lnTo>
                  <a:lnTo>
                    <a:pt x="4252515" y="5971913"/>
                  </a:lnTo>
                  <a:lnTo>
                    <a:pt x="4246525" y="5970910"/>
                  </a:lnTo>
                  <a:close/>
                  <a:moveTo>
                    <a:pt x="4031293" y="5961051"/>
                  </a:moveTo>
                  <a:lnTo>
                    <a:pt x="4036975" y="5972352"/>
                  </a:lnTo>
                  <a:lnTo>
                    <a:pt x="4031293" y="5980101"/>
                  </a:lnTo>
                  <a:lnTo>
                    <a:pt x="4020264" y="5978163"/>
                  </a:lnTo>
                  <a:lnTo>
                    <a:pt x="4017925" y="5969446"/>
                  </a:lnTo>
                  <a:lnTo>
                    <a:pt x="4020264" y="5964280"/>
                  </a:lnTo>
                  <a:close/>
                  <a:moveTo>
                    <a:pt x="4088954" y="5956289"/>
                  </a:moveTo>
                  <a:lnTo>
                    <a:pt x="4090951" y="5968530"/>
                  </a:lnTo>
                  <a:lnTo>
                    <a:pt x="4086956" y="5976792"/>
                  </a:lnTo>
                  <a:lnTo>
                    <a:pt x="4079300" y="5981689"/>
                  </a:lnTo>
                  <a:lnTo>
                    <a:pt x="4070313" y="5972814"/>
                  </a:lnTo>
                  <a:lnTo>
                    <a:pt x="4074307" y="5961797"/>
                  </a:lnTo>
                  <a:close/>
                  <a:moveTo>
                    <a:pt x="4116516" y="5949939"/>
                  </a:moveTo>
                  <a:lnTo>
                    <a:pt x="4121773" y="5953928"/>
                  </a:lnTo>
                  <a:cubicBezTo>
                    <a:pt x="4122082" y="5958939"/>
                    <a:pt x="4122392" y="5963951"/>
                    <a:pt x="4122701" y="5968962"/>
                  </a:cubicBezTo>
                  <a:lnTo>
                    <a:pt x="4112804" y="5983383"/>
                  </a:lnTo>
                  <a:lnTo>
                    <a:pt x="4107547" y="5986452"/>
                  </a:lnTo>
                  <a:lnTo>
                    <a:pt x="4098888" y="5969269"/>
                  </a:lnTo>
                  <a:lnTo>
                    <a:pt x="4104145" y="5953928"/>
                  </a:lnTo>
                  <a:close/>
                  <a:moveTo>
                    <a:pt x="3879813" y="5943589"/>
                  </a:moveTo>
                  <a:lnTo>
                    <a:pt x="3887751" y="5947117"/>
                  </a:lnTo>
                  <a:lnTo>
                    <a:pt x="3881136" y="5953114"/>
                  </a:lnTo>
                  <a:close/>
                  <a:moveTo>
                    <a:pt x="4230772" y="5937239"/>
                  </a:moveTo>
                  <a:lnTo>
                    <a:pt x="4237000" y="5943884"/>
                  </a:lnTo>
                  <a:lnTo>
                    <a:pt x="4235901" y="5950530"/>
                  </a:lnTo>
                  <a:lnTo>
                    <a:pt x="4228574" y="5951527"/>
                  </a:lnTo>
                  <a:lnTo>
                    <a:pt x="4227475" y="5946210"/>
                  </a:lnTo>
                  <a:close/>
                  <a:moveTo>
                    <a:pt x="4015702" y="5929301"/>
                  </a:moveTo>
                  <a:lnTo>
                    <a:pt x="4021100" y="5932476"/>
                  </a:lnTo>
                  <a:cubicBezTo>
                    <a:pt x="4020782" y="5935651"/>
                    <a:pt x="4020465" y="5938826"/>
                    <a:pt x="4020147" y="5942001"/>
                  </a:cubicBezTo>
                  <a:lnTo>
                    <a:pt x="4015067" y="5948351"/>
                  </a:lnTo>
                  <a:lnTo>
                    <a:pt x="4011575" y="5945176"/>
                  </a:lnTo>
                  <a:lnTo>
                    <a:pt x="4011575" y="5932476"/>
                  </a:lnTo>
                  <a:close/>
                  <a:moveTo>
                    <a:pt x="3920838" y="5926126"/>
                  </a:moveTo>
                  <a:lnTo>
                    <a:pt x="3922676" y="5931232"/>
                  </a:lnTo>
                  <a:lnTo>
                    <a:pt x="3912566" y="5937239"/>
                  </a:lnTo>
                  <a:lnTo>
                    <a:pt x="3905213" y="5935437"/>
                  </a:lnTo>
                  <a:lnTo>
                    <a:pt x="3909502" y="5932433"/>
                  </a:lnTo>
                  <a:close/>
                  <a:moveTo>
                    <a:pt x="4101110" y="5921364"/>
                  </a:moveTo>
                  <a:lnTo>
                    <a:pt x="4111588" y="5922290"/>
                  </a:lnTo>
                  <a:lnTo>
                    <a:pt x="4111588" y="5927229"/>
                  </a:lnTo>
                  <a:lnTo>
                    <a:pt x="4102063" y="5932477"/>
                  </a:lnTo>
                  <a:lnTo>
                    <a:pt x="4092538" y="5930625"/>
                  </a:lnTo>
                  <a:close/>
                  <a:moveTo>
                    <a:pt x="4052850" y="5919776"/>
                  </a:moveTo>
                  <a:lnTo>
                    <a:pt x="4063963" y="5927797"/>
                  </a:lnTo>
                  <a:lnTo>
                    <a:pt x="4054952" y="5938826"/>
                  </a:lnTo>
                  <a:lnTo>
                    <a:pt x="4052850" y="5932142"/>
                  </a:lnTo>
                  <a:close/>
                  <a:moveTo>
                    <a:pt x="4071020" y="5907076"/>
                  </a:moveTo>
                  <a:lnTo>
                    <a:pt x="4081640" y="5907076"/>
                  </a:lnTo>
                  <a:lnTo>
                    <a:pt x="4089363" y="5911287"/>
                  </a:lnTo>
                  <a:lnTo>
                    <a:pt x="4088397" y="5919711"/>
                  </a:lnTo>
                  <a:lnTo>
                    <a:pt x="4079709" y="5922951"/>
                  </a:lnTo>
                  <a:lnTo>
                    <a:pt x="4065550" y="5910316"/>
                  </a:lnTo>
                  <a:close/>
                  <a:moveTo>
                    <a:pt x="4007267" y="5895964"/>
                  </a:moveTo>
                  <a:lnTo>
                    <a:pt x="4014411" y="5903050"/>
                  </a:lnTo>
                  <a:cubicBezTo>
                    <a:pt x="4014524" y="5905519"/>
                    <a:pt x="4014638" y="5907989"/>
                    <a:pt x="4014751" y="5910458"/>
                  </a:cubicBezTo>
                  <a:lnTo>
                    <a:pt x="4005566" y="5918189"/>
                  </a:lnTo>
                  <a:lnTo>
                    <a:pt x="4005566" y="5907559"/>
                  </a:lnTo>
                  <a:lnTo>
                    <a:pt x="4000463" y="5900151"/>
                  </a:lnTo>
                  <a:close/>
                  <a:moveTo>
                    <a:pt x="4201841" y="5892789"/>
                  </a:moveTo>
                  <a:lnTo>
                    <a:pt x="4210013" y="5899073"/>
                  </a:lnTo>
                  <a:lnTo>
                    <a:pt x="4198900" y="5900727"/>
                  </a:lnTo>
                  <a:close/>
                  <a:moveTo>
                    <a:pt x="4190963" y="5889614"/>
                  </a:moveTo>
                  <a:lnTo>
                    <a:pt x="4183660" y="5905999"/>
                  </a:lnTo>
                  <a:lnTo>
                    <a:pt x="4173818" y="5905999"/>
                  </a:lnTo>
                  <a:lnTo>
                    <a:pt x="4159213" y="5916602"/>
                  </a:lnTo>
                  <a:lnTo>
                    <a:pt x="4163340" y="5901823"/>
                  </a:lnTo>
                  <a:lnTo>
                    <a:pt x="4173818" y="5899574"/>
                  </a:lnTo>
                  <a:close/>
                  <a:moveTo>
                    <a:pt x="3983882" y="5889614"/>
                  </a:moveTo>
                  <a:lnTo>
                    <a:pt x="3990938" y="5892617"/>
                  </a:lnTo>
                  <a:lnTo>
                    <a:pt x="3980707" y="5900727"/>
                  </a:lnTo>
                  <a:lnTo>
                    <a:pt x="3978238" y="5897723"/>
                  </a:lnTo>
                  <a:close/>
                  <a:moveTo>
                    <a:pt x="4234460" y="5870564"/>
                  </a:moveTo>
                  <a:lnTo>
                    <a:pt x="4239858" y="5870564"/>
                  </a:lnTo>
                  <a:lnTo>
                    <a:pt x="4244938" y="5873567"/>
                  </a:lnTo>
                  <a:lnTo>
                    <a:pt x="4253510" y="5873567"/>
                  </a:lnTo>
                  <a:lnTo>
                    <a:pt x="4254463" y="5881676"/>
                  </a:lnTo>
                  <a:lnTo>
                    <a:pt x="4238588" y="5880775"/>
                  </a:lnTo>
                  <a:lnTo>
                    <a:pt x="4239858" y="5888584"/>
                  </a:lnTo>
                  <a:lnTo>
                    <a:pt x="4232238" y="5892789"/>
                  </a:lnTo>
                  <a:lnTo>
                    <a:pt x="4225888" y="5886782"/>
                  </a:lnTo>
                  <a:lnTo>
                    <a:pt x="4213188" y="5887082"/>
                  </a:lnTo>
                  <a:lnTo>
                    <a:pt x="4218585" y="5875069"/>
                  </a:lnTo>
                  <a:close/>
                  <a:moveTo>
                    <a:pt x="3641967" y="5862626"/>
                  </a:moveTo>
                  <a:lnTo>
                    <a:pt x="3650372" y="5864489"/>
                  </a:lnTo>
                  <a:lnTo>
                    <a:pt x="3649127" y="5869770"/>
                  </a:lnTo>
                  <a:lnTo>
                    <a:pt x="3663757" y="5872565"/>
                  </a:lnTo>
                  <a:lnTo>
                    <a:pt x="3671850" y="5887784"/>
                  </a:lnTo>
                  <a:lnTo>
                    <a:pt x="3659399" y="5883746"/>
                  </a:lnTo>
                  <a:lnTo>
                    <a:pt x="3656597" y="5891201"/>
                  </a:lnTo>
                  <a:lnTo>
                    <a:pt x="3647570" y="5884989"/>
                  </a:lnTo>
                  <a:lnTo>
                    <a:pt x="3640100" y="5873497"/>
                  </a:lnTo>
                  <a:close/>
                  <a:moveTo>
                    <a:pt x="4038979" y="5856276"/>
                  </a:moveTo>
                  <a:lnTo>
                    <a:pt x="4043930" y="5866368"/>
                  </a:lnTo>
                  <a:lnTo>
                    <a:pt x="4048262" y="5865422"/>
                  </a:lnTo>
                  <a:lnTo>
                    <a:pt x="4057545" y="5871730"/>
                  </a:lnTo>
                  <a:lnTo>
                    <a:pt x="4057545" y="5878038"/>
                  </a:lnTo>
                  <a:lnTo>
                    <a:pt x="4063734" y="5884346"/>
                  </a:lnTo>
                  <a:lnTo>
                    <a:pt x="4064972" y="5897593"/>
                  </a:lnTo>
                  <a:lnTo>
                    <a:pt x="4067138" y="5902955"/>
                  </a:lnTo>
                  <a:lnTo>
                    <a:pt x="4060949" y="5903901"/>
                  </a:lnTo>
                  <a:lnTo>
                    <a:pt x="4049500" y="5894754"/>
                  </a:lnTo>
                  <a:lnTo>
                    <a:pt x="4049500" y="5884346"/>
                  </a:lnTo>
                  <a:lnTo>
                    <a:pt x="4038051" y="5879931"/>
                  </a:lnTo>
                  <a:lnTo>
                    <a:pt x="4030625" y="5872046"/>
                  </a:lnTo>
                  <a:lnTo>
                    <a:pt x="4033719" y="5860376"/>
                  </a:lnTo>
                  <a:close/>
                  <a:moveTo>
                    <a:pt x="3149881" y="5826114"/>
                  </a:moveTo>
                  <a:lnTo>
                    <a:pt x="3157501" y="5826114"/>
                  </a:lnTo>
                  <a:lnTo>
                    <a:pt x="3153373" y="5832443"/>
                  </a:lnTo>
                  <a:lnTo>
                    <a:pt x="3156548" y="5844152"/>
                  </a:lnTo>
                  <a:lnTo>
                    <a:pt x="3139721" y="5873583"/>
                  </a:lnTo>
                  <a:lnTo>
                    <a:pt x="3130831" y="5891938"/>
                  </a:lnTo>
                  <a:lnTo>
                    <a:pt x="3124798" y="5905229"/>
                  </a:lnTo>
                  <a:lnTo>
                    <a:pt x="3122893" y="5909976"/>
                  </a:lnTo>
                  <a:lnTo>
                    <a:pt x="3121941" y="5912508"/>
                  </a:lnTo>
                  <a:lnTo>
                    <a:pt x="3123528" y="5936876"/>
                  </a:lnTo>
                  <a:lnTo>
                    <a:pt x="3137181" y="5954597"/>
                  </a:lnTo>
                  <a:lnTo>
                    <a:pt x="3133371" y="5977699"/>
                  </a:lnTo>
                  <a:lnTo>
                    <a:pt x="3117813" y="5997953"/>
                  </a:lnTo>
                  <a:lnTo>
                    <a:pt x="3124163" y="6015358"/>
                  </a:lnTo>
                  <a:lnTo>
                    <a:pt x="3115591" y="6019789"/>
                  </a:lnTo>
                  <a:lnTo>
                    <a:pt x="3102891" y="6012510"/>
                  </a:lnTo>
                  <a:lnTo>
                    <a:pt x="3079713" y="6004282"/>
                  </a:lnTo>
                  <a:lnTo>
                    <a:pt x="3056218" y="5995105"/>
                  </a:lnTo>
                  <a:lnTo>
                    <a:pt x="3026691" y="5965990"/>
                  </a:lnTo>
                  <a:lnTo>
                    <a:pt x="2989543" y="5965357"/>
                  </a:lnTo>
                  <a:lnTo>
                    <a:pt x="2947633" y="5933078"/>
                  </a:lnTo>
                  <a:lnTo>
                    <a:pt x="2912708" y="5916622"/>
                  </a:lnTo>
                  <a:lnTo>
                    <a:pt x="2905088" y="5909343"/>
                  </a:lnTo>
                  <a:lnTo>
                    <a:pt x="2869210" y="5903331"/>
                  </a:lnTo>
                  <a:lnTo>
                    <a:pt x="2860638" y="5874216"/>
                  </a:lnTo>
                  <a:lnTo>
                    <a:pt x="2873973" y="5853962"/>
                  </a:lnTo>
                  <a:lnTo>
                    <a:pt x="2885720" y="5848583"/>
                  </a:lnTo>
                  <a:cubicBezTo>
                    <a:pt x="2885614" y="5845102"/>
                    <a:pt x="2885509" y="5841620"/>
                    <a:pt x="2885403" y="5838139"/>
                  </a:cubicBezTo>
                  <a:lnTo>
                    <a:pt x="2894928" y="5839722"/>
                  </a:lnTo>
                  <a:lnTo>
                    <a:pt x="2898420" y="5846367"/>
                  </a:lnTo>
                  <a:lnTo>
                    <a:pt x="2907945" y="5857760"/>
                  </a:lnTo>
                  <a:lnTo>
                    <a:pt x="2917470" y="5854595"/>
                  </a:lnTo>
                  <a:lnTo>
                    <a:pt x="2933028" y="5839722"/>
                  </a:lnTo>
                  <a:lnTo>
                    <a:pt x="2946046" y="5847000"/>
                  </a:lnTo>
                  <a:lnTo>
                    <a:pt x="2958746" y="5847950"/>
                  </a:lnTo>
                  <a:lnTo>
                    <a:pt x="2968271" y="5862507"/>
                  </a:lnTo>
                  <a:lnTo>
                    <a:pt x="2990496" y="5860292"/>
                  </a:lnTo>
                  <a:lnTo>
                    <a:pt x="3014943" y="5851431"/>
                  </a:lnTo>
                  <a:lnTo>
                    <a:pt x="3037168" y="5857444"/>
                  </a:lnTo>
                  <a:lnTo>
                    <a:pt x="3064473" y="5851114"/>
                  </a:lnTo>
                  <a:lnTo>
                    <a:pt x="3086698" y="5839405"/>
                  </a:lnTo>
                  <a:lnTo>
                    <a:pt x="3113368" y="5842253"/>
                  </a:lnTo>
                  <a:lnTo>
                    <a:pt x="3123528" y="5834975"/>
                  </a:lnTo>
                  <a:lnTo>
                    <a:pt x="3141626" y="5833392"/>
                  </a:lnTo>
                  <a:close/>
                  <a:moveTo>
                    <a:pt x="3635338" y="5800714"/>
                  </a:moveTo>
                  <a:lnTo>
                    <a:pt x="3644716" y="5802964"/>
                  </a:lnTo>
                  <a:lnTo>
                    <a:pt x="3643422" y="5813575"/>
                  </a:lnTo>
                  <a:lnTo>
                    <a:pt x="3652801" y="5819040"/>
                  </a:lnTo>
                  <a:lnTo>
                    <a:pt x="3652477" y="5826114"/>
                  </a:lnTo>
                  <a:lnTo>
                    <a:pt x="3643422" y="5820648"/>
                  </a:lnTo>
                  <a:lnTo>
                    <a:pt x="3636308" y="5816468"/>
                  </a:lnTo>
                  <a:cubicBezTo>
                    <a:pt x="3635985" y="5811217"/>
                    <a:pt x="3635661" y="5805965"/>
                    <a:pt x="3635338" y="5800714"/>
                  </a:cubicBezTo>
                  <a:close/>
                  <a:moveTo>
                    <a:pt x="3630817" y="5799126"/>
                  </a:moveTo>
                  <a:lnTo>
                    <a:pt x="3632059" y="5810705"/>
                  </a:lnTo>
                  <a:cubicBezTo>
                    <a:pt x="3632163" y="5813600"/>
                    <a:pt x="3632266" y="5816495"/>
                    <a:pt x="3632370" y="5819390"/>
                  </a:cubicBezTo>
                  <a:lnTo>
                    <a:pt x="3635787" y="5830004"/>
                  </a:lnTo>
                  <a:lnTo>
                    <a:pt x="3639514" y="5825180"/>
                  </a:lnTo>
                  <a:lnTo>
                    <a:pt x="3655976" y="5833221"/>
                  </a:lnTo>
                  <a:lnTo>
                    <a:pt x="3655355" y="5847052"/>
                  </a:lnTo>
                  <a:lnTo>
                    <a:pt x="3644794" y="5844801"/>
                  </a:lnTo>
                  <a:lnTo>
                    <a:pt x="3642309" y="5848339"/>
                  </a:lnTo>
                  <a:lnTo>
                    <a:pt x="3630506" y="5843514"/>
                  </a:lnTo>
                  <a:lnTo>
                    <a:pt x="3629575" y="5835794"/>
                  </a:lnTo>
                  <a:lnTo>
                    <a:pt x="3624294" y="5825823"/>
                  </a:lnTo>
                  <a:lnTo>
                    <a:pt x="3622741" y="5836438"/>
                  </a:lnTo>
                  <a:lnTo>
                    <a:pt x="3613113" y="5827110"/>
                  </a:lnTo>
                  <a:lnTo>
                    <a:pt x="3616840" y="5811349"/>
                  </a:lnTo>
                  <a:lnTo>
                    <a:pt x="3624294" y="5817782"/>
                  </a:lnTo>
                  <a:close/>
                  <a:moveTo>
                    <a:pt x="3095553" y="5791189"/>
                  </a:moveTo>
                  <a:lnTo>
                    <a:pt x="3106700" y="5794813"/>
                  </a:lnTo>
                  <a:lnTo>
                    <a:pt x="3099944" y="5808652"/>
                  </a:lnTo>
                  <a:lnTo>
                    <a:pt x="3090825" y="5795472"/>
                  </a:lnTo>
                  <a:close/>
                  <a:moveTo>
                    <a:pt x="4154133" y="5781664"/>
                  </a:moveTo>
                  <a:lnTo>
                    <a:pt x="4166833" y="5782604"/>
                  </a:lnTo>
                  <a:lnTo>
                    <a:pt x="4171913" y="5800150"/>
                  </a:lnTo>
                  <a:lnTo>
                    <a:pt x="4173501" y="5810489"/>
                  </a:lnTo>
                  <a:lnTo>
                    <a:pt x="4166198" y="5815816"/>
                  </a:lnTo>
                  <a:lnTo>
                    <a:pt x="4161753" y="5829289"/>
                  </a:lnTo>
                  <a:lnTo>
                    <a:pt x="4149053" y="5818009"/>
                  </a:lnTo>
                  <a:lnTo>
                    <a:pt x="4157625" y="5803596"/>
                  </a:lnTo>
                  <a:lnTo>
                    <a:pt x="4143338" y="5794197"/>
                  </a:lnTo>
                  <a:lnTo>
                    <a:pt x="4144608" y="5783544"/>
                  </a:lnTo>
                  <a:close/>
                  <a:moveTo>
                    <a:pt x="3652252" y="5780076"/>
                  </a:moveTo>
                  <a:lnTo>
                    <a:pt x="3658821" y="5780076"/>
                  </a:lnTo>
                  <a:lnTo>
                    <a:pt x="3654223" y="5787061"/>
                  </a:lnTo>
                  <a:lnTo>
                    <a:pt x="3659150" y="5794364"/>
                  </a:lnTo>
                  <a:lnTo>
                    <a:pt x="3649625" y="5789919"/>
                  </a:lnTo>
                  <a:close/>
                  <a:moveTo>
                    <a:pt x="1810406" y="5757851"/>
                  </a:moveTo>
                  <a:lnTo>
                    <a:pt x="1816824" y="5766824"/>
                  </a:lnTo>
                  <a:lnTo>
                    <a:pt x="1832868" y="5767422"/>
                  </a:lnTo>
                  <a:lnTo>
                    <a:pt x="1835114" y="5778489"/>
                  </a:lnTo>
                  <a:lnTo>
                    <a:pt x="1829659" y="5772507"/>
                  </a:lnTo>
                  <a:lnTo>
                    <a:pt x="1816824" y="5771909"/>
                  </a:lnTo>
                  <a:lnTo>
                    <a:pt x="1809444" y="5775797"/>
                  </a:lnTo>
                  <a:lnTo>
                    <a:pt x="1804951" y="5768918"/>
                  </a:lnTo>
                  <a:close/>
                  <a:moveTo>
                    <a:pt x="3645223" y="5754676"/>
                  </a:moveTo>
                  <a:lnTo>
                    <a:pt x="3645223" y="5762230"/>
                  </a:lnTo>
                  <a:lnTo>
                    <a:pt x="3648038" y="5769470"/>
                  </a:lnTo>
                  <a:lnTo>
                    <a:pt x="3646162" y="5785838"/>
                  </a:lnTo>
                  <a:lnTo>
                    <a:pt x="3640533" y="5785838"/>
                  </a:lnTo>
                  <a:lnTo>
                    <a:pt x="3639595" y="5781746"/>
                  </a:lnTo>
                  <a:lnTo>
                    <a:pt x="3630839" y="5791189"/>
                  </a:lnTo>
                  <a:lnTo>
                    <a:pt x="3627400" y="5788356"/>
                  </a:lnTo>
                  <a:cubicBezTo>
                    <a:pt x="3627608" y="5785523"/>
                    <a:pt x="3627817" y="5782690"/>
                    <a:pt x="3628025" y="5779857"/>
                  </a:cubicBezTo>
                  <a:lnTo>
                    <a:pt x="3632716" y="5772303"/>
                  </a:lnTo>
                  <a:lnTo>
                    <a:pt x="3633966" y="5761601"/>
                  </a:lnTo>
                  <a:close/>
                  <a:moveTo>
                    <a:pt x="4003575" y="5735626"/>
                  </a:moveTo>
                  <a:lnTo>
                    <a:pt x="4014159" y="5735626"/>
                  </a:lnTo>
                  <a:lnTo>
                    <a:pt x="4019139" y="5746117"/>
                  </a:lnTo>
                  <a:lnTo>
                    <a:pt x="4029723" y="5752674"/>
                  </a:lnTo>
                  <a:lnTo>
                    <a:pt x="4032213" y="5759232"/>
                  </a:lnTo>
                  <a:lnTo>
                    <a:pt x="4021629" y="5765789"/>
                  </a:lnTo>
                  <a:lnTo>
                    <a:pt x="4014470" y="5761527"/>
                  </a:lnTo>
                  <a:lnTo>
                    <a:pt x="4017583" y="5753986"/>
                  </a:lnTo>
                  <a:lnTo>
                    <a:pt x="4002953" y="5749724"/>
                  </a:lnTo>
                  <a:lnTo>
                    <a:pt x="4000463" y="5742183"/>
                  </a:lnTo>
                  <a:close/>
                  <a:moveTo>
                    <a:pt x="3888209" y="5732451"/>
                  </a:moveTo>
                  <a:lnTo>
                    <a:pt x="3904177" y="5735657"/>
                  </a:lnTo>
                  <a:lnTo>
                    <a:pt x="3915036" y="5750404"/>
                  </a:lnTo>
                  <a:lnTo>
                    <a:pt x="3923658" y="5764189"/>
                  </a:lnTo>
                  <a:lnTo>
                    <a:pt x="3940904" y="5769319"/>
                  </a:lnTo>
                  <a:lnTo>
                    <a:pt x="3947291" y="5776692"/>
                  </a:lnTo>
                  <a:lnTo>
                    <a:pt x="3975714" y="5776372"/>
                  </a:lnTo>
                  <a:lnTo>
                    <a:pt x="3978269" y="5781822"/>
                  </a:lnTo>
                  <a:lnTo>
                    <a:pt x="3978269" y="5793684"/>
                  </a:lnTo>
                  <a:lnTo>
                    <a:pt x="3983698" y="5799454"/>
                  </a:lnTo>
                  <a:lnTo>
                    <a:pt x="3981463" y="5809393"/>
                  </a:lnTo>
                  <a:lnTo>
                    <a:pt x="3986892" y="5816766"/>
                  </a:lnTo>
                  <a:lnTo>
                    <a:pt x="3999986" y="5826063"/>
                  </a:lnTo>
                  <a:lnTo>
                    <a:pt x="4010205" y="5829269"/>
                  </a:lnTo>
                  <a:lnTo>
                    <a:pt x="4027451" y="5832475"/>
                  </a:lnTo>
                  <a:lnTo>
                    <a:pt x="4026812" y="5854596"/>
                  </a:lnTo>
                  <a:lnTo>
                    <a:pt x="4015954" y="5864214"/>
                  </a:lnTo>
                  <a:lnTo>
                    <a:pt x="4000944" y="5860367"/>
                  </a:lnTo>
                  <a:lnTo>
                    <a:pt x="3993598" y="5852672"/>
                  </a:lnTo>
                  <a:lnTo>
                    <a:pt x="3991363" y="5839849"/>
                  </a:lnTo>
                  <a:lnTo>
                    <a:pt x="3975395" y="5831834"/>
                  </a:lnTo>
                  <a:cubicBezTo>
                    <a:pt x="3975714" y="5828201"/>
                    <a:pt x="3976034" y="5824567"/>
                    <a:pt x="3976353" y="5820934"/>
                  </a:cubicBezTo>
                  <a:lnTo>
                    <a:pt x="3963259" y="5812919"/>
                  </a:lnTo>
                  <a:lnTo>
                    <a:pt x="3959107" y="5804263"/>
                  </a:lnTo>
                  <a:lnTo>
                    <a:pt x="3927171" y="5801378"/>
                  </a:lnTo>
                  <a:lnTo>
                    <a:pt x="3922700" y="5794004"/>
                  </a:lnTo>
                  <a:cubicBezTo>
                    <a:pt x="3923019" y="5790050"/>
                    <a:pt x="3923339" y="5786096"/>
                    <a:pt x="3923658" y="5782142"/>
                  </a:cubicBezTo>
                  <a:lnTo>
                    <a:pt x="3914077" y="5772845"/>
                  </a:lnTo>
                  <a:lnTo>
                    <a:pt x="3881183" y="5751686"/>
                  </a:lnTo>
                  <a:lnTo>
                    <a:pt x="3881183" y="5747519"/>
                  </a:lnTo>
                  <a:lnTo>
                    <a:pt x="3876712" y="5749442"/>
                  </a:lnTo>
                  <a:lnTo>
                    <a:pt x="3863938" y="5752648"/>
                  </a:lnTo>
                  <a:lnTo>
                    <a:pt x="3873199" y="5742068"/>
                  </a:lnTo>
                  <a:lnTo>
                    <a:pt x="3880864" y="5741107"/>
                  </a:lnTo>
                  <a:close/>
                  <a:moveTo>
                    <a:pt x="1831939" y="5713401"/>
                  </a:moveTo>
                  <a:cubicBezTo>
                    <a:pt x="1831617" y="5716218"/>
                    <a:pt x="1831294" y="5719034"/>
                    <a:pt x="1830972" y="5721851"/>
                  </a:cubicBezTo>
                  <a:lnTo>
                    <a:pt x="1812925" y="5752401"/>
                  </a:lnTo>
                  <a:lnTo>
                    <a:pt x="1808736" y="5754676"/>
                  </a:lnTo>
                  <a:lnTo>
                    <a:pt x="1805191" y="5748176"/>
                  </a:lnTo>
                  <a:lnTo>
                    <a:pt x="1794877" y="5751751"/>
                  </a:lnTo>
                  <a:lnTo>
                    <a:pt x="1789076" y="5743951"/>
                  </a:lnTo>
                  <a:lnTo>
                    <a:pt x="1796489" y="5727701"/>
                  </a:lnTo>
                  <a:lnTo>
                    <a:pt x="1813892" y="5714701"/>
                  </a:lnTo>
                  <a:close/>
                  <a:moveTo>
                    <a:pt x="3909022" y="5707051"/>
                  </a:moveTo>
                  <a:lnTo>
                    <a:pt x="3919500" y="5708956"/>
                  </a:lnTo>
                  <a:lnTo>
                    <a:pt x="3906800" y="5716576"/>
                  </a:lnTo>
                  <a:close/>
                  <a:moveTo>
                    <a:pt x="3933152" y="5702289"/>
                  </a:moveTo>
                  <a:lnTo>
                    <a:pt x="3938550" y="5710397"/>
                  </a:lnTo>
                  <a:lnTo>
                    <a:pt x="3943947" y="5710397"/>
                  </a:lnTo>
                  <a:lnTo>
                    <a:pt x="3944900" y="5717569"/>
                  </a:lnTo>
                  <a:lnTo>
                    <a:pt x="3936327" y="5719752"/>
                  </a:lnTo>
                  <a:lnTo>
                    <a:pt x="3929025" y="5713515"/>
                  </a:lnTo>
                  <a:lnTo>
                    <a:pt x="3925850" y="5706343"/>
                  </a:lnTo>
                  <a:close/>
                  <a:moveTo>
                    <a:pt x="3950898" y="5691176"/>
                  </a:moveTo>
                  <a:lnTo>
                    <a:pt x="3954426" y="5700557"/>
                  </a:lnTo>
                  <a:lnTo>
                    <a:pt x="3948252" y="5711814"/>
                  </a:lnTo>
                  <a:lnTo>
                    <a:pt x="3946488" y="5707749"/>
                  </a:lnTo>
                  <a:lnTo>
                    <a:pt x="3949428" y="5700557"/>
                  </a:lnTo>
                  <a:close/>
                  <a:moveTo>
                    <a:pt x="4188559" y="5689589"/>
                  </a:moveTo>
                  <a:lnTo>
                    <a:pt x="4200260" y="5693688"/>
                  </a:lnTo>
                  <a:lnTo>
                    <a:pt x="4201525" y="5703148"/>
                  </a:lnTo>
                  <a:lnTo>
                    <a:pt x="4222713" y="5713554"/>
                  </a:lnTo>
                  <a:lnTo>
                    <a:pt x="4207850" y="5720806"/>
                  </a:lnTo>
                  <a:lnTo>
                    <a:pt x="4198363" y="5712608"/>
                  </a:lnTo>
                  <a:lnTo>
                    <a:pt x="4203739" y="5728059"/>
                  </a:lnTo>
                  <a:lnTo>
                    <a:pt x="4197414" y="5735627"/>
                  </a:lnTo>
                  <a:lnTo>
                    <a:pt x="4179705" y="5734996"/>
                  </a:lnTo>
                  <a:lnTo>
                    <a:pt x="4168953" y="5725221"/>
                  </a:lnTo>
                  <a:lnTo>
                    <a:pt x="4186662" y="5713869"/>
                  </a:lnTo>
                  <a:lnTo>
                    <a:pt x="4173064" y="5710716"/>
                  </a:lnTo>
                  <a:lnTo>
                    <a:pt x="4164525" y="5723329"/>
                  </a:lnTo>
                  <a:lnTo>
                    <a:pt x="4144603" y="5715130"/>
                  </a:lnTo>
                  <a:lnTo>
                    <a:pt x="4143338" y="5702517"/>
                  </a:lnTo>
                  <a:lnTo>
                    <a:pt x="4165790" y="5703463"/>
                  </a:lnTo>
                  <a:lnTo>
                    <a:pt x="4167688" y="5696211"/>
                  </a:lnTo>
                  <a:lnTo>
                    <a:pt x="4181602" y="5695895"/>
                  </a:lnTo>
                  <a:close/>
                  <a:moveTo>
                    <a:pt x="3560407" y="5638789"/>
                  </a:moveTo>
                  <a:lnTo>
                    <a:pt x="3566757" y="5641629"/>
                  </a:lnTo>
                  <a:lnTo>
                    <a:pt x="3572790" y="5648572"/>
                  </a:lnTo>
                  <a:lnTo>
                    <a:pt x="3560725" y="5652675"/>
                  </a:lnTo>
                  <a:lnTo>
                    <a:pt x="3562312" y="5664667"/>
                  </a:lnTo>
                  <a:lnTo>
                    <a:pt x="3572155" y="5670663"/>
                  </a:lnTo>
                  <a:cubicBezTo>
                    <a:pt x="3571943" y="5673714"/>
                    <a:pt x="3571732" y="5676764"/>
                    <a:pt x="3571520" y="5679815"/>
                  </a:cubicBezTo>
                  <a:lnTo>
                    <a:pt x="3582950" y="5680447"/>
                  </a:lnTo>
                  <a:lnTo>
                    <a:pt x="3581680" y="5691177"/>
                  </a:lnTo>
                  <a:lnTo>
                    <a:pt x="3563265" y="5680447"/>
                  </a:lnTo>
                  <a:lnTo>
                    <a:pt x="3561677" y="5668770"/>
                  </a:lnTo>
                  <a:lnTo>
                    <a:pt x="3541675" y="5647310"/>
                  </a:lnTo>
                  <a:lnTo>
                    <a:pt x="3543262" y="5640367"/>
                  </a:lnTo>
                  <a:lnTo>
                    <a:pt x="3558185" y="5642891"/>
                  </a:lnTo>
                  <a:close/>
                  <a:moveTo>
                    <a:pt x="1988465" y="5605451"/>
                  </a:moveTo>
                  <a:lnTo>
                    <a:pt x="1990687" y="5609261"/>
                  </a:lnTo>
                  <a:lnTo>
                    <a:pt x="1976082" y="5621326"/>
                  </a:lnTo>
                  <a:lnTo>
                    <a:pt x="1975130" y="5626406"/>
                  </a:lnTo>
                  <a:lnTo>
                    <a:pt x="1985607" y="5621008"/>
                  </a:lnTo>
                  <a:lnTo>
                    <a:pt x="1979257" y="5631486"/>
                  </a:lnTo>
                  <a:lnTo>
                    <a:pt x="1981480" y="5638153"/>
                  </a:lnTo>
                  <a:lnTo>
                    <a:pt x="1998307" y="5636883"/>
                  </a:lnTo>
                  <a:lnTo>
                    <a:pt x="2005927" y="5638788"/>
                  </a:lnTo>
                  <a:lnTo>
                    <a:pt x="2008150" y="5651488"/>
                  </a:lnTo>
                  <a:lnTo>
                    <a:pt x="1999895" y="5666411"/>
                  </a:lnTo>
                  <a:lnTo>
                    <a:pt x="1993545" y="5677841"/>
                  </a:lnTo>
                  <a:lnTo>
                    <a:pt x="1987195" y="5690859"/>
                  </a:lnTo>
                  <a:lnTo>
                    <a:pt x="1965287" y="5699114"/>
                  </a:lnTo>
                  <a:lnTo>
                    <a:pt x="1965287" y="5694986"/>
                  </a:lnTo>
                  <a:lnTo>
                    <a:pt x="1954492" y="5688954"/>
                  </a:lnTo>
                  <a:lnTo>
                    <a:pt x="1937665" y="5683556"/>
                  </a:lnTo>
                  <a:cubicBezTo>
                    <a:pt x="1937877" y="5678370"/>
                    <a:pt x="1938088" y="5673185"/>
                    <a:pt x="1938300" y="5667999"/>
                  </a:cubicBezTo>
                  <a:lnTo>
                    <a:pt x="1928775" y="5660696"/>
                  </a:lnTo>
                  <a:lnTo>
                    <a:pt x="1912900" y="5662601"/>
                  </a:lnTo>
                  <a:cubicBezTo>
                    <a:pt x="1912688" y="5667258"/>
                    <a:pt x="1912477" y="5671914"/>
                    <a:pt x="1912265" y="5676571"/>
                  </a:cubicBezTo>
                  <a:lnTo>
                    <a:pt x="1902740" y="5674349"/>
                  </a:lnTo>
                  <a:lnTo>
                    <a:pt x="1900200" y="5650536"/>
                  </a:lnTo>
                  <a:lnTo>
                    <a:pt x="1917027" y="5641963"/>
                  </a:lnTo>
                  <a:lnTo>
                    <a:pt x="1937982" y="5626723"/>
                  </a:lnTo>
                  <a:lnTo>
                    <a:pt x="1952905" y="5619103"/>
                  </a:lnTo>
                  <a:close/>
                  <a:moveTo>
                    <a:pt x="4089680" y="5599101"/>
                  </a:moveTo>
                  <a:lnTo>
                    <a:pt x="4100475" y="5606038"/>
                  </a:lnTo>
                  <a:lnTo>
                    <a:pt x="4089045" y="5624958"/>
                  </a:lnTo>
                  <a:lnTo>
                    <a:pt x="4092220" y="5642931"/>
                  </a:lnTo>
                  <a:lnTo>
                    <a:pt x="4079520" y="5637571"/>
                  </a:lnTo>
                  <a:lnTo>
                    <a:pt x="4081742" y="5630318"/>
                  </a:lnTo>
                  <a:lnTo>
                    <a:pt x="4076345" y="5630318"/>
                  </a:lnTo>
                  <a:lnTo>
                    <a:pt x="4069042" y="5645139"/>
                  </a:lnTo>
                  <a:lnTo>
                    <a:pt x="4060470" y="5631580"/>
                  </a:lnTo>
                  <a:lnTo>
                    <a:pt x="4056025" y="5615813"/>
                  </a:lnTo>
                  <a:lnTo>
                    <a:pt x="4073805" y="5615813"/>
                  </a:lnTo>
                  <a:lnTo>
                    <a:pt x="4084600" y="5619597"/>
                  </a:lnTo>
                  <a:close/>
                  <a:moveTo>
                    <a:pt x="2070698" y="5599101"/>
                  </a:moveTo>
                  <a:lnTo>
                    <a:pt x="2091018" y="5613433"/>
                  </a:lnTo>
                  <a:lnTo>
                    <a:pt x="2092288" y="5624649"/>
                  </a:lnTo>
                  <a:lnTo>
                    <a:pt x="2079588" y="5632439"/>
                  </a:lnTo>
                  <a:lnTo>
                    <a:pt x="2067840" y="5622780"/>
                  </a:lnTo>
                  <a:lnTo>
                    <a:pt x="2041488" y="5624338"/>
                  </a:lnTo>
                  <a:lnTo>
                    <a:pt x="2040218" y="5614056"/>
                  </a:lnTo>
                  <a:lnTo>
                    <a:pt x="2033868" y="5614056"/>
                  </a:lnTo>
                  <a:lnTo>
                    <a:pt x="2031963" y="5604397"/>
                  </a:lnTo>
                  <a:close/>
                  <a:moveTo>
                    <a:pt x="4138765" y="5576879"/>
                  </a:moveTo>
                  <a:lnTo>
                    <a:pt x="4144990" y="5580100"/>
                  </a:lnTo>
                  <a:lnTo>
                    <a:pt x="4148103" y="5590408"/>
                  </a:lnTo>
                  <a:lnTo>
                    <a:pt x="4140943" y="5599104"/>
                  </a:lnTo>
                  <a:lnTo>
                    <a:pt x="4116353" y="5598138"/>
                  </a:lnTo>
                  <a:lnTo>
                    <a:pt x="4121956" y="5588475"/>
                  </a:lnTo>
                  <a:close/>
                  <a:moveTo>
                    <a:pt x="4302091" y="5553067"/>
                  </a:moveTo>
                  <a:lnTo>
                    <a:pt x="4302091" y="5561005"/>
                  </a:lnTo>
                  <a:lnTo>
                    <a:pt x="4297328" y="5558934"/>
                  </a:lnTo>
                  <a:close/>
                  <a:moveTo>
                    <a:pt x="4108553" y="5551476"/>
                  </a:moveTo>
                  <a:lnTo>
                    <a:pt x="4122700" y="5555898"/>
                  </a:lnTo>
                  <a:lnTo>
                    <a:pt x="4121735" y="5565764"/>
                  </a:lnTo>
                  <a:lnTo>
                    <a:pt x="4108874" y="5563723"/>
                  </a:lnTo>
                  <a:lnTo>
                    <a:pt x="4097300" y="5562702"/>
                  </a:lnTo>
                  <a:lnTo>
                    <a:pt x="4099229" y="5556919"/>
                  </a:lnTo>
                  <a:close/>
                  <a:moveTo>
                    <a:pt x="4289391" y="5540367"/>
                  </a:moveTo>
                  <a:lnTo>
                    <a:pt x="4308441" y="5541002"/>
                  </a:lnTo>
                  <a:lnTo>
                    <a:pt x="4301337" y="5548305"/>
                  </a:lnTo>
                  <a:lnTo>
                    <a:pt x="4292620" y="5551480"/>
                  </a:lnTo>
                  <a:lnTo>
                    <a:pt x="4289391" y="5548305"/>
                  </a:lnTo>
                  <a:close/>
                  <a:moveTo>
                    <a:pt x="4022925" y="5514964"/>
                  </a:moveTo>
                  <a:lnTo>
                    <a:pt x="4031881" y="5519920"/>
                  </a:lnTo>
                  <a:cubicBezTo>
                    <a:pt x="4031992" y="5524360"/>
                    <a:pt x="4032102" y="5528799"/>
                    <a:pt x="4032213" y="5533239"/>
                  </a:cubicBezTo>
                  <a:lnTo>
                    <a:pt x="4022261" y="5540364"/>
                  </a:lnTo>
                  <a:lnTo>
                    <a:pt x="4009988" y="5532310"/>
                  </a:lnTo>
                  <a:lnTo>
                    <a:pt x="4011315" y="5525186"/>
                  </a:lnTo>
                  <a:close/>
                  <a:moveTo>
                    <a:pt x="2542105" y="5470514"/>
                  </a:moveTo>
                  <a:lnTo>
                    <a:pt x="2547481" y="5470514"/>
                  </a:lnTo>
                  <a:lnTo>
                    <a:pt x="2566456" y="5478769"/>
                  </a:lnTo>
                  <a:lnTo>
                    <a:pt x="2578157" y="5478769"/>
                  </a:lnTo>
                  <a:lnTo>
                    <a:pt x="2586696" y="5503851"/>
                  </a:lnTo>
                  <a:cubicBezTo>
                    <a:pt x="2586380" y="5509460"/>
                    <a:pt x="2586063" y="5515070"/>
                    <a:pt x="2585747" y="5520679"/>
                  </a:cubicBezTo>
                  <a:lnTo>
                    <a:pt x="2601876" y="5547031"/>
                  </a:lnTo>
                  <a:cubicBezTo>
                    <a:pt x="2601560" y="5556450"/>
                    <a:pt x="2601243" y="5565870"/>
                    <a:pt x="2600927" y="5575289"/>
                  </a:cubicBezTo>
                  <a:lnTo>
                    <a:pt x="2590491" y="5584814"/>
                  </a:lnTo>
                  <a:lnTo>
                    <a:pt x="2586696" y="5599736"/>
                  </a:lnTo>
                  <a:lnTo>
                    <a:pt x="2600295" y="5611484"/>
                  </a:lnTo>
                  <a:lnTo>
                    <a:pt x="2592388" y="5641646"/>
                  </a:lnTo>
                  <a:lnTo>
                    <a:pt x="2584166" y="5676889"/>
                  </a:lnTo>
                  <a:cubicBezTo>
                    <a:pt x="2584271" y="5688425"/>
                    <a:pt x="2584377" y="5699960"/>
                    <a:pt x="2584482" y="5711496"/>
                  </a:cubicBezTo>
                  <a:lnTo>
                    <a:pt x="2570884" y="5732769"/>
                  </a:lnTo>
                  <a:lnTo>
                    <a:pt x="2561080" y="5721974"/>
                  </a:lnTo>
                  <a:lnTo>
                    <a:pt x="2550644" y="5711814"/>
                  </a:lnTo>
                  <a:lnTo>
                    <a:pt x="2532934" y="5723561"/>
                  </a:lnTo>
                  <a:cubicBezTo>
                    <a:pt x="2532618" y="5730229"/>
                    <a:pt x="2532301" y="5736896"/>
                    <a:pt x="2531985" y="5743564"/>
                  </a:cubicBezTo>
                  <a:lnTo>
                    <a:pt x="2523446" y="5752136"/>
                  </a:lnTo>
                  <a:lnTo>
                    <a:pt x="2510796" y="5753089"/>
                  </a:lnTo>
                  <a:lnTo>
                    <a:pt x="2496249" y="5756264"/>
                  </a:lnTo>
                  <a:lnTo>
                    <a:pt x="2484864" y="5748326"/>
                  </a:lnTo>
                  <a:lnTo>
                    <a:pt x="2476325" y="5751501"/>
                  </a:lnTo>
                  <a:lnTo>
                    <a:pt x="2472846" y="5740706"/>
                  </a:lnTo>
                  <a:lnTo>
                    <a:pt x="2481385" y="5740706"/>
                  </a:lnTo>
                  <a:lnTo>
                    <a:pt x="2474744" y="5735626"/>
                  </a:lnTo>
                  <a:cubicBezTo>
                    <a:pt x="2474428" y="5727265"/>
                    <a:pt x="2474111" y="5718905"/>
                    <a:pt x="2473795" y="5710544"/>
                  </a:cubicBezTo>
                  <a:lnTo>
                    <a:pt x="2460829" y="5693716"/>
                  </a:lnTo>
                  <a:lnTo>
                    <a:pt x="2477274" y="5644821"/>
                  </a:lnTo>
                  <a:lnTo>
                    <a:pt x="2481701" y="5631169"/>
                  </a:lnTo>
                  <a:lnTo>
                    <a:pt x="2467470" y="5619739"/>
                  </a:lnTo>
                  <a:lnTo>
                    <a:pt x="2476009" y="5598466"/>
                  </a:lnTo>
                  <a:lnTo>
                    <a:pt x="2469684" y="5588941"/>
                  </a:lnTo>
                  <a:lnTo>
                    <a:pt x="2475693" y="5575606"/>
                  </a:lnTo>
                  <a:lnTo>
                    <a:pt x="2466205" y="5557509"/>
                  </a:lnTo>
                  <a:lnTo>
                    <a:pt x="2450393" y="5547349"/>
                  </a:lnTo>
                  <a:lnTo>
                    <a:pt x="2445965" y="5556874"/>
                  </a:lnTo>
                  <a:lnTo>
                    <a:pt x="2441538" y="5535601"/>
                  </a:lnTo>
                  <a:lnTo>
                    <a:pt x="2447863" y="5521949"/>
                  </a:lnTo>
                  <a:lnTo>
                    <a:pt x="2442170" y="5497819"/>
                  </a:lnTo>
                  <a:lnTo>
                    <a:pt x="2450709" y="5492421"/>
                  </a:lnTo>
                  <a:lnTo>
                    <a:pt x="2454820" y="5477499"/>
                  </a:lnTo>
                  <a:lnTo>
                    <a:pt x="2461145" y="5482896"/>
                  </a:lnTo>
                  <a:lnTo>
                    <a:pt x="2451658" y="5497819"/>
                  </a:lnTo>
                  <a:lnTo>
                    <a:pt x="2459248" y="5509249"/>
                  </a:lnTo>
                  <a:lnTo>
                    <a:pt x="2476325" y="5517504"/>
                  </a:lnTo>
                  <a:lnTo>
                    <a:pt x="2496249" y="5519409"/>
                  </a:lnTo>
                  <a:lnTo>
                    <a:pt x="2503523" y="5503534"/>
                  </a:lnTo>
                  <a:lnTo>
                    <a:pt x="2524711" y="5490834"/>
                  </a:lnTo>
                  <a:lnTo>
                    <a:pt x="2537994" y="5481309"/>
                  </a:lnTo>
                  <a:close/>
                  <a:moveTo>
                    <a:pt x="3282913" y="5260964"/>
                  </a:moveTo>
                  <a:lnTo>
                    <a:pt x="3294026" y="5262084"/>
                  </a:lnTo>
                  <a:lnTo>
                    <a:pt x="3287964" y="5265727"/>
                  </a:lnTo>
                  <a:close/>
                  <a:moveTo>
                    <a:pt x="3328248" y="5257789"/>
                  </a:moveTo>
                  <a:lnTo>
                    <a:pt x="3340739" y="5264892"/>
                  </a:lnTo>
                  <a:lnTo>
                    <a:pt x="3362288" y="5271027"/>
                  </a:lnTo>
                  <a:lnTo>
                    <a:pt x="3361039" y="5276839"/>
                  </a:lnTo>
                  <a:lnTo>
                    <a:pt x="3336680" y="5270704"/>
                  </a:lnTo>
                  <a:lnTo>
                    <a:pt x="3324188" y="5259726"/>
                  </a:lnTo>
                  <a:close/>
                  <a:moveTo>
                    <a:pt x="2671407" y="5257789"/>
                  </a:moveTo>
                  <a:lnTo>
                    <a:pt x="2674900" y="5266657"/>
                  </a:lnTo>
                  <a:lnTo>
                    <a:pt x="2673947" y="5273226"/>
                  </a:lnTo>
                  <a:lnTo>
                    <a:pt x="2667597" y="5275197"/>
                  </a:lnTo>
                  <a:lnTo>
                    <a:pt x="2671725" y="5284722"/>
                  </a:lnTo>
                  <a:lnTo>
                    <a:pt x="2664422" y="5286364"/>
                  </a:lnTo>
                  <a:lnTo>
                    <a:pt x="2659977" y="5276510"/>
                  </a:lnTo>
                  <a:lnTo>
                    <a:pt x="2643150" y="5278481"/>
                  </a:lnTo>
                  <a:lnTo>
                    <a:pt x="2636800" y="5268956"/>
                  </a:lnTo>
                  <a:lnTo>
                    <a:pt x="2659977" y="5266657"/>
                  </a:lnTo>
                  <a:close/>
                  <a:moveTo>
                    <a:pt x="3264815" y="5237151"/>
                  </a:moveTo>
                  <a:lnTo>
                    <a:pt x="3282277" y="5247144"/>
                  </a:lnTo>
                  <a:lnTo>
                    <a:pt x="3295930" y="5244334"/>
                  </a:lnTo>
                  <a:lnTo>
                    <a:pt x="3316250" y="5251204"/>
                  </a:lnTo>
                  <a:lnTo>
                    <a:pt x="3295930" y="5249955"/>
                  </a:lnTo>
                  <a:lnTo>
                    <a:pt x="3283865" y="5256201"/>
                  </a:lnTo>
                  <a:lnTo>
                    <a:pt x="3252750" y="5239337"/>
                  </a:lnTo>
                  <a:close/>
                  <a:moveTo>
                    <a:pt x="2572585" y="5232389"/>
                  </a:moveTo>
                  <a:cubicBezTo>
                    <a:pt x="2573224" y="5246022"/>
                    <a:pt x="2573864" y="5259654"/>
                    <a:pt x="2574503" y="5273287"/>
                  </a:cubicBezTo>
                  <a:lnTo>
                    <a:pt x="2571306" y="5288188"/>
                  </a:lnTo>
                  <a:lnTo>
                    <a:pt x="2584413" y="5315453"/>
                  </a:lnTo>
                  <a:lnTo>
                    <a:pt x="2581536" y="5359522"/>
                  </a:lnTo>
                  <a:lnTo>
                    <a:pt x="2570028" y="5388373"/>
                  </a:lnTo>
                  <a:lnTo>
                    <a:pt x="2566831" y="5402957"/>
                  </a:lnTo>
                  <a:lnTo>
                    <a:pt x="2557561" y="5426101"/>
                  </a:lnTo>
                  <a:lnTo>
                    <a:pt x="2549249" y="5445123"/>
                  </a:lnTo>
                  <a:lnTo>
                    <a:pt x="2547971" y="5451464"/>
                  </a:lnTo>
                  <a:lnTo>
                    <a:pt x="2539659" y="5446391"/>
                  </a:lnTo>
                  <a:lnTo>
                    <a:pt x="2531987" y="5444489"/>
                  </a:lnTo>
                  <a:lnTo>
                    <a:pt x="2531028" y="5439099"/>
                  </a:lnTo>
                  <a:lnTo>
                    <a:pt x="2521438" y="5434978"/>
                  </a:lnTo>
                  <a:lnTo>
                    <a:pt x="2510569" y="5426735"/>
                  </a:lnTo>
                  <a:lnTo>
                    <a:pt x="2518241" y="5408663"/>
                  </a:lnTo>
                  <a:lnTo>
                    <a:pt x="2511209" y="5405493"/>
                  </a:lnTo>
                  <a:lnTo>
                    <a:pt x="2499701" y="5400103"/>
                  </a:lnTo>
                  <a:lnTo>
                    <a:pt x="2503856" y="5393762"/>
                  </a:lnTo>
                  <a:lnTo>
                    <a:pt x="2504815" y="5384568"/>
                  </a:lnTo>
                  <a:lnTo>
                    <a:pt x="2501619" y="5381398"/>
                  </a:lnTo>
                  <a:lnTo>
                    <a:pt x="2501619" y="5366814"/>
                  </a:lnTo>
                  <a:lnTo>
                    <a:pt x="2497143" y="5356035"/>
                  </a:lnTo>
                  <a:lnTo>
                    <a:pt x="2490750" y="5342719"/>
                  </a:lnTo>
                  <a:cubicBezTo>
                    <a:pt x="2491070" y="5338492"/>
                    <a:pt x="2491389" y="5334264"/>
                    <a:pt x="2491709" y="5330037"/>
                  </a:cubicBezTo>
                  <a:lnTo>
                    <a:pt x="2501299" y="5327818"/>
                  </a:lnTo>
                  <a:cubicBezTo>
                    <a:pt x="2500873" y="5320420"/>
                    <a:pt x="2500446" y="5313023"/>
                    <a:pt x="2500020" y="5305625"/>
                  </a:cubicBezTo>
                  <a:lnTo>
                    <a:pt x="2520159" y="5294846"/>
                  </a:lnTo>
                  <a:lnTo>
                    <a:pt x="2524315" y="5283432"/>
                  </a:lnTo>
                  <a:lnTo>
                    <a:pt x="2538061" y="5272653"/>
                  </a:lnTo>
                  <a:lnTo>
                    <a:pt x="2550848" y="5278994"/>
                  </a:lnTo>
                  <a:lnTo>
                    <a:pt x="2558520" y="5271702"/>
                  </a:lnTo>
                  <a:lnTo>
                    <a:pt x="2554684" y="5255850"/>
                  </a:lnTo>
                  <a:lnTo>
                    <a:pt x="2562356" y="5235559"/>
                  </a:lnTo>
                  <a:close/>
                  <a:moveTo>
                    <a:pt x="3216274" y="5219689"/>
                  </a:moveTo>
                  <a:lnTo>
                    <a:pt x="3221000" y="5221547"/>
                  </a:lnTo>
                  <a:lnTo>
                    <a:pt x="3210958" y="5232389"/>
                  </a:lnTo>
                  <a:lnTo>
                    <a:pt x="3210367" y="5228052"/>
                  </a:lnTo>
                  <a:lnTo>
                    <a:pt x="3208300" y="5222477"/>
                  </a:lnTo>
                  <a:close/>
                  <a:moveTo>
                    <a:pt x="3236875" y="5199051"/>
                  </a:moveTo>
                  <a:lnTo>
                    <a:pt x="3266104" y="5206144"/>
                  </a:lnTo>
                  <a:lnTo>
                    <a:pt x="3297200" y="5210197"/>
                  </a:lnTo>
                  <a:lnTo>
                    <a:pt x="3297200" y="5214926"/>
                  </a:lnTo>
                  <a:lnTo>
                    <a:pt x="3266726" y="5213912"/>
                  </a:lnTo>
                  <a:lnTo>
                    <a:pt x="3239673" y="5206819"/>
                  </a:lnTo>
                  <a:close/>
                  <a:moveTo>
                    <a:pt x="3261468" y="5180001"/>
                  </a:moveTo>
                  <a:lnTo>
                    <a:pt x="3278151" y="5188077"/>
                  </a:lnTo>
                  <a:lnTo>
                    <a:pt x="3274688" y="5194289"/>
                  </a:lnTo>
                  <a:lnTo>
                    <a:pt x="3257376" y="5193046"/>
                  </a:lnTo>
                  <a:lnTo>
                    <a:pt x="3245415" y="5189630"/>
                  </a:lnTo>
                  <a:lnTo>
                    <a:pt x="3241953" y="5184970"/>
                  </a:lnTo>
                  <a:lnTo>
                    <a:pt x="3241638" y="5180311"/>
                  </a:lnTo>
                  <a:close/>
                  <a:moveTo>
                    <a:pt x="3220023" y="5175239"/>
                  </a:moveTo>
                  <a:lnTo>
                    <a:pt x="3235288" y="5184764"/>
                  </a:lnTo>
                  <a:lnTo>
                    <a:pt x="3225824" y="5183535"/>
                  </a:lnTo>
                  <a:lnTo>
                    <a:pt x="3211475" y="5175546"/>
                  </a:lnTo>
                  <a:close/>
                  <a:moveTo>
                    <a:pt x="2421121" y="5104145"/>
                  </a:moveTo>
                  <a:lnTo>
                    <a:pt x="2412624" y="5112639"/>
                  </a:lnTo>
                  <a:cubicBezTo>
                    <a:pt x="2412640" y="5112672"/>
                    <a:pt x="2412656" y="5112704"/>
                    <a:pt x="2412672" y="5112737"/>
                  </a:cubicBezTo>
                  <a:lnTo>
                    <a:pt x="2421138" y="5104253"/>
                  </a:lnTo>
                  <a:cubicBezTo>
                    <a:pt x="2421132" y="5104217"/>
                    <a:pt x="2421127" y="5104181"/>
                    <a:pt x="2421121" y="5104145"/>
                  </a:cubicBezTo>
                  <a:close/>
                  <a:moveTo>
                    <a:pt x="3071775" y="5056176"/>
                  </a:moveTo>
                  <a:lnTo>
                    <a:pt x="3095705" y="5079407"/>
                  </a:lnTo>
                  <a:lnTo>
                    <a:pt x="3109875" y="5094276"/>
                  </a:lnTo>
                  <a:lnTo>
                    <a:pt x="3092242" y="5084364"/>
                  </a:lnTo>
                  <a:lnTo>
                    <a:pt x="3080277" y="5069805"/>
                  </a:lnTo>
                  <a:close/>
                  <a:moveTo>
                    <a:pt x="3087650" y="5051414"/>
                  </a:moveTo>
                  <a:lnTo>
                    <a:pt x="3115887" y="5070981"/>
                  </a:lnTo>
                  <a:lnTo>
                    <a:pt x="3117813" y="5079989"/>
                  </a:lnTo>
                  <a:close/>
                  <a:moveTo>
                    <a:pt x="3100350" y="5049826"/>
                  </a:moveTo>
                  <a:lnTo>
                    <a:pt x="3114638" y="5056224"/>
                  </a:lnTo>
                  <a:lnTo>
                    <a:pt x="3110215" y="5060939"/>
                  </a:lnTo>
                  <a:close/>
                  <a:moveTo>
                    <a:pt x="3085812" y="5013314"/>
                  </a:moveTo>
                  <a:lnTo>
                    <a:pt x="3107082" y="5026331"/>
                  </a:lnTo>
                  <a:lnTo>
                    <a:pt x="3109016" y="5031411"/>
                  </a:lnTo>
                  <a:lnTo>
                    <a:pt x="3102570" y="5029824"/>
                  </a:lnTo>
                  <a:lnTo>
                    <a:pt x="3115461" y="5041254"/>
                  </a:lnTo>
                  <a:lnTo>
                    <a:pt x="3124163" y="5047921"/>
                  </a:lnTo>
                  <a:lnTo>
                    <a:pt x="3122874" y="5051414"/>
                  </a:lnTo>
                  <a:lnTo>
                    <a:pt x="3104182" y="5037126"/>
                  </a:lnTo>
                  <a:lnTo>
                    <a:pt x="3105471" y="5045381"/>
                  </a:lnTo>
                  <a:lnTo>
                    <a:pt x="3093224" y="5033316"/>
                  </a:lnTo>
                  <a:lnTo>
                    <a:pt x="3084523" y="5021886"/>
                  </a:lnTo>
                  <a:lnTo>
                    <a:pt x="3081300" y="5013949"/>
                  </a:lnTo>
                  <a:close/>
                  <a:moveTo>
                    <a:pt x="3043982" y="5011726"/>
                  </a:moveTo>
                  <a:lnTo>
                    <a:pt x="3058460" y="5028318"/>
                  </a:lnTo>
                  <a:cubicBezTo>
                    <a:pt x="3058665" y="5032005"/>
                    <a:pt x="3058871" y="5035692"/>
                    <a:pt x="3059076" y="5039379"/>
                  </a:cubicBezTo>
                  <a:lnTo>
                    <a:pt x="3055071" y="5040301"/>
                  </a:lnTo>
                  <a:lnTo>
                    <a:pt x="3052299" y="5032927"/>
                  </a:lnTo>
                  <a:lnTo>
                    <a:pt x="3046139" y="5030161"/>
                  </a:lnTo>
                  <a:lnTo>
                    <a:pt x="3039978" y="5022173"/>
                  </a:lnTo>
                  <a:lnTo>
                    <a:pt x="3038438" y="5013877"/>
                  </a:lnTo>
                  <a:close/>
                  <a:moveTo>
                    <a:pt x="3081196" y="4995851"/>
                  </a:moveTo>
                  <a:lnTo>
                    <a:pt x="3089628" y="5007599"/>
                  </a:lnTo>
                  <a:lnTo>
                    <a:pt x="3094000" y="5013314"/>
                  </a:lnTo>
                  <a:lnTo>
                    <a:pt x="3077761" y="5004106"/>
                  </a:lnTo>
                  <a:lnTo>
                    <a:pt x="3074950" y="4998708"/>
                  </a:lnTo>
                  <a:close/>
                  <a:moveTo>
                    <a:pt x="6495127" y="4986728"/>
                  </a:moveTo>
                  <a:lnTo>
                    <a:pt x="6506559" y="4995299"/>
                  </a:lnTo>
                  <a:lnTo>
                    <a:pt x="6517991" y="4992442"/>
                  </a:lnTo>
                  <a:lnTo>
                    <a:pt x="6525612" y="4997204"/>
                  </a:lnTo>
                  <a:lnTo>
                    <a:pt x="6540537" y="4999426"/>
                  </a:lnTo>
                  <a:lnTo>
                    <a:pt x="6557050" y="5002918"/>
                  </a:lnTo>
                  <a:lnTo>
                    <a:pt x="6561450" y="5001033"/>
                  </a:lnTo>
                  <a:lnTo>
                    <a:pt x="6527292" y="5071939"/>
                  </a:lnTo>
                  <a:lnTo>
                    <a:pt x="6524977" y="5069582"/>
                  </a:lnTo>
                  <a:lnTo>
                    <a:pt x="6514815" y="5041964"/>
                  </a:lnTo>
                  <a:lnTo>
                    <a:pt x="6504336" y="5039424"/>
                  </a:lnTo>
                  <a:lnTo>
                    <a:pt x="6495762" y="5044821"/>
                  </a:lnTo>
                  <a:lnTo>
                    <a:pt x="6487506" y="5041329"/>
                  </a:lnTo>
                  <a:cubicBezTo>
                    <a:pt x="6487188" y="5037731"/>
                    <a:pt x="6486871" y="5034134"/>
                    <a:pt x="6486553" y="5030536"/>
                  </a:cubicBezTo>
                  <a:lnTo>
                    <a:pt x="6470993" y="5017520"/>
                  </a:lnTo>
                  <a:lnTo>
                    <a:pt x="6473534" y="4998791"/>
                  </a:lnTo>
                  <a:lnTo>
                    <a:pt x="6484648" y="4994981"/>
                  </a:lnTo>
                  <a:close/>
                  <a:moveTo>
                    <a:pt x="3034945" y="4948226"/>
                  </a:moveTo>
                  <a:lnTo>
                    <a:pt x="3042883" y="4949174"/>
                  </a:lnTo>
                  <a:lnTo>
                    <a:pt x="3044153" y="4962446"/>
                  </a:lnTo>
                  <a:lnTo>
                    <a:pt x="3048915" y="4968133"/>
                  </a:lnTo>
                  <a:lnTo>
                    <a:pt x="3055265" y="4979509"/>
                  </a:lnTo>
                  <a:lnTo>
                    <a:pt x="3060663" y="5014901"/>
                  </a:lnTo>
                  <a:lnTo>
                    <a:pt x="3054313" y="5014269"/>
                  </a:lnTo>
                  <a:lnTo>
                    <a:pt x="3049868" y="5008581"/>
                  </a:lnTo>
                  <a:lnTo>
                    <a:pt x="3040342" y="4999101"/>
                  </a:lnTo>
                  <a:lnTo>
                    <a:pt x="3036850" y="4987725"/>
                  </a:lnTo>
                  <a:lnTo>
                    <a:pt x="3039072" y="4981405"/>
                  </a:lnTo>
                  <a:lnTo>
                    <a:pt x="3044788" y="4985829"/>
                  </a:lnTo>
                  <a:lnTo>
                    <a:pt x="3046058" y="4981405"/>
                  </a:lnTo>
                  <a:lnTo>
                    <a:pt x="3046058" y="4972241"/>
                  </a:lnTo>
                  <a:lnTo>
                    <a:pt x="3033675" y="4958022"/>
                  </a:lnTo>
                  <a:close/>
                  <a:moveTo>
                    <a:pt x="3060662" y="4941876"/>
                  </a:moveTo>
                  <a:lnTo>
                    <a:pt x="3066377" y="4941876"/>
                  </a:lnTo>
                  <a:lnTo>
                    <a:pt x="3081300" y="4964101"/>
                  </a:lnTo>
                  <a:lnTo>
                    <a:pt x="3086062" y="4968228"/>
                  </a:lnTo>
                  <a:lnTo>
                    <a:pt x="3081935" y="4974578"/>
                  </a:lnTo>
                  <a:lnTo>
                    <a:pt x="3089872" y="4983786"/>
                  </a:lnTo>
                  <a:lnTo>
                    <a:pt x="3097175" y="4999026"/>
                  </a:lnTo>
                  <a:lnTo>
                    <a:pt x="3094317" y="4994263"/>
                  </a:lnTo>
                  <a:lnTo>
                    <a:pt x="3087967" y="4991406"/>
                  </a:lnTo>
                  <a:lnTo>
                    <a:pt x="3075902" y="4984738"/>
                  </a:lnTo>
                  <a:lnTo>
                    <a:pt x="3072092" y="4972673"/>
                  </a:lnTo>
                  <a:lnTo>
                    <a:pt x="3068917" y="4972038"/>
                  </a:lnTo>
                  <a:lnTo>
                    <a:pt x="3054312" y="4962196"/>
                  </a:lnTo>
                  <a:lnTo>
                    <a:pt x="3052725" y="4951083"/>
                  </a:lnTo>
                  <a:lnTo>
                    <a:pt x="3060662" y="4950448"/>
                  </a:lnTo>
                  <a:close/>
                  <a:moveTo>
                    <a:pt x="6600872" y="4906095"/>
                  </a:moveTo>
                  <a:lnTo>
                    <a:pt x="6598649" y="4911492"/>
                  </a:lnTo>
                  <a:lnTo>
                    <a:pt x="6602058" y="4916735"/>
                  </a:lnTo>
                  <a:lnTo>
                    <a:pt x="6570401" y="4982451"/>
                  </a:lnTo>
                  <a:lnTo>
                    <a:pt x="6569434" y="4982283"/>
                  </a:lnTo>
                  <a:lnTo>
                    <a:pt x="6564036" y="4977839"/>
                  </a:lnTo>
                  <a:lnTo>
                    <a:pt x="6564354" y="4967363"/>
                  </a:lnTo>
                  <a:lnTo>
                    <a:pt x="6569752" y="4961332"/>
                  </a:lnTo>
                  <a:lnTo>
                    <a:pt x="6573563" y="4943237"/>
                  </a:lnTo>
                  <a:lnTo>
                    <a:pt x="6567212" y="4935936"/>
                  </a:lnTo>
                  <a:lnTo>
                    <a:pt x="6568799" y="4924190"/>
                  </a:lnTo>
                  <a:lnTo>
                    <a:pt x="6582772" y="4909905"/>
                  </a:lnTo>
                  <a:close/>
                  <a:moveTo>
                    <a:pt x="4951102" y="4806942"/>
                  </a:moveTo>
                  <a:lnTo>
                    <a:pt x="4954554" y="4813479"/>
                  </a:lnTo>
                  <a:lnTo>
                    <a:pt x="4953518" y="4818055"/>
                  </a:lnTo>
                  <a:lnTo>
                    <a:pt x="4946616" y="4810210"/>
                  </a:lnTo>
                  <a:close/>
                  <a:moveTo>
                    <a:pt x="5054566" y="4779954"/>
                  </a:moveTo>
                  <a:lnTo>
                    <a:pt x="5046311" y="4792539"/>
                  </a:lnTo>
                  <a:lnTo>
                    <a:pt x="5039961" y="4814879"/>
                  </a:lnTo>
                  <a:lnTo>
                    <a:pt x="5029166" y="4805125"/>
                  </a:lnTo>
                  <a:lnTo>
                    <a:pt x="5032341" y="4797888"/>
                  </a:lnTo>
                  <a:lnTo>
                    <a:pt x="5048533" y="4785303"/>
                  </a:lnTo>
                  <a:close/>
                  <a:moveTo>
                    <a:pt x="4546749" y="4760722"/>
                  </a:moveTo>
                  <a:lnTo>
                    <a:pt x="4546260" y="4761212"/>
                  </a:lnTo>
                  <a:lnTo>
                    <a:pt x="4546884" y="4760899"/>
                  </a:lnTo>
                  <a:close/>
                  <a:moveTo>
                    <a:pt x="5140291" y="4749792"/>
                  </a:moveTo>
                  <a:lnTo>
                    <a:pt x="5127591" y="4759317"/>
                  </a:lnTo>
                  <a:lnTo>
                    <a:pt x="5130477" y="4751021"/>
                  </a:lnTo>
                  <a:close/>
                  <a:moveTo>
                    <a:pt x="6342270" y="4710093"/>
                  </a:moveTo>
                  <a:lnTo>
                    <a:pt x="6339836" y="4714047"/>
                  </a:lnTo>
                  <a:lnTo>
                    <a:pt x="6301729" y="4718809"/>
                  </a:lnTo>
                  <a:cubicBezTo>
                    <a:pt x="6301306" y="4724946"/>
                    <a:pt x="6300882" y="4731083"/>
                    <a:pt x="6300459" y="4737220"/>
                  </a:cubicBezTo>
                  <a:cubicBezTo>
                    <a:pt x="6300469" y="4737225"/>
                    <a:pt x="6300478" y="4737230"/>
                    <a:pt x="6300488" y="4737235"/>
                  </a:cubicBezTo>
                  <a:cubicBezTo>
                    <a:pt x="6300905" y="4731196"/>
                    <a:pt x="6301321" y="4725157"/>
                    <a:pt x="6301738" y="4719118"/>
                  </a:cubicBezTo>
                  <a:lnTo>
                    <a:pt x="6339844" y="4714356"/>
                  </a:lnTo>
                  <a:lnTo>
                    <a:pt x="6342384" y="4710229"/>
                  </a:lnTo>
                  <a:close/>
                  <a:moveTo>
                    <a:pt x="1472534" y="4375142"/>
                  </a:moveTo>
                  <a:lnTo>
                    <a:pt x="1482060" y="4376139"/>
                  </a:lnTo>
                  <a:lnTo>
                    <a:pt x="1487457" y="4385110"/>
                  </a:lnTo>
                  <a:lnTo>
                    <a:pt x="1484282" y="4388433"/>
                  </a:lnTo>
                  <a:lnTo>
                    <a:pt x="1476662" y="4385110"/>
                  </a:lnTo>
                  <a:lnTo>
                    <a:pt x="1467137" y="4389430"/>
                  </a:lnTo>
                  <a:lnTo>
                    <a:pt x="1465232" y="4381787"/>
                  </a:lnTo>
                  <a:close/>
                  <a:moveTo>
                    <a:pt x="1435070" y="4357679"/>
                  </a:moveTo>
                  <a:lnTo>
                    <a:pt x="1446184" y="4359584"/>
                  </a:lnTo>
                  <a:lnTo>
                    <a:pt x="1443096" y="4363711"/>
                  </a:lnTo>
                  <a:lnTo>
                    <a:pt x="1435996" y="4364029"/>
                  </a:lnTo>
                  <a:close/>
                  <a:moveTo>
                    <a:pt x="1538093" y="4154476"/>
                  </a:moveTo>
                  <a:lnTo>
                    <a:pt x="1543523" y="4158725"/>
                  </a:lnTo>
                  <a:lnTo>
                    <a:pt x="1561405" y="4162647"/>
                  </a:lnTo>
                  <a:lnTo>
                    <a:pt x="1566834" y="4170491"/>
                  </a:lnTo>
                  <a:lnTo>
                    <a:pt x="1564918" y="4178008"/>
                  </a:lnTo>
                  <a:lnTo>
                    <a:pt x="1557251" y="4185526"/>
                  </a:lnTo>
                  <a:lnTo>
                    <a:pt x="1549910" y="4187814"/>
                  </a:lnTo>
                  <a:lnTo>
                    <a:pt x="1525320" y="4175067"/>
                  </a:lnTo>
                  <a:lnTo>
                    <a:pt x="1511272" y="4175067"/>
                  </a:lnTo>
                  <a:lnTo>
                    <a:pt x="1515740" y="4171798"/>
                  </a:lnTo>
                  <a:close/>
                  <a:moveTo>
                    <a:pt x="2133803" y="3771889"/>
                  </a:moveTo>
                  <a:lnTo>
                    <a:pt x="2135150" y="3783636"/>
                  </a:lnTo>
                  <a:lnTo>
                    <a:pt x="2131782" y="3794114"/>
                  </a:lnTo>
                  <a:lnTo>
                    <a:pt x="2129762" y="3813164"/>
                  </a:lnTo>
                  <a:lnTo>
                    <a:pt x="2112925" y="3813164"/>
                  </a:lnTo>
                  <a:lnTo>
                    <a:pt x="2114609" y="3788081"/>
                  </a:lnTo>
                  <a:lnTo>
                    <a:pt x="2124711" y="3775381"/>
                  </a:lnTo>
                  <a:close/>
                  <a:moveTo>
                    <a:pt x="2166583" y="3746489"/>
                  </a:moveTo>
                  <a:lnTo>
                    <a:pt x="2171663" y="3748735"/>
                  </a:lnTo>
                  <a:lnTo>
                    <a:pt x="2153883" y="3759324"/>
                  </a:lnTo>
                  <a:lnTo>
                    <a:pt x="2146263" y="3767988"/>
                  </a:lnTo>
                  <a:lnTo>
                    <a:pt x="2140230" y="3776652"/>
                  </a:lnTo>
                  <a:lnTo>
                    <a:pt x="2136738" y="3766705"/>
                  </a:lnTo>
                  <a:lnTo>
                    <a:pt x="2146263" y="3757078"/>
                  </a:lnTo>
                  <a:close/>
                  <a:moveTo>
                    <a:pt x="1246315" y="3744901"/>
                  </a:moveTo>
                  <a:lnTo>
                    <a:pt x="1253753" y="3753473"/>
                  </a:lnTo>
                  <a:lnTo>
                    <a:pt x="1263448" y="3760458"/>
                  </a:lnTo>
                  <a:lnTo>
                    <a:pt x="1273144" y="3759506"/>
                  </a:lnTo>
                  <a:lnTo>
                    <a:pt x="1263448" y="3772206"/>
                  </a:lnTo>
                  <a:lnTo>
                    <a:pt x="1258277" y="3783953"/>
                  </a:lnTo>
                  <a:lnTo>
                    <a:pt x="1250844" y="3789351"/>
                  </a:lnTo>
                  <a:lnTo>
                    <a:pt x="1222724" y="3780143"/>
                  </a:lnTo>
                  <a:lnTo>
                    <a:pt x="1219167" y="3767443"/>
                  </a:lnTo>
                  <a:lnTo>
                    <a:pt x="1225632" y="3765221"/>
                  </a:lnTo>
                  <a:lnTo>
                    <a:pt x="1222400" y="3762046"/>
                  </a:lnTo>
                  <a:lnTo>
                    <a:pt x="1220461" y="3748393"/>
                  </a:lnTo>
                  <a:close/>
                  <a:moveTo>
                    <a:pt x="2215160" y="3730614"/>
                  </a:moveTo>
                  <a:lnTo>
                    <a:pt x="2216113" y="3734660"/>
                  </a:lnTo>
                  <a:lnTo>
                    <a:pt x="2207540" y="3735594"/>
                  </a:lnTo>
                  <a:lnTo>
                    <a:pt x="2194840" y="3739952"/>
                  </a:lnTo>
                  <a:lnTo>
                    <a:pt x="2188490" y="3744933"/>
                  </a:lnTo>
                  <a:lnTo>
                    <a:pt x="2178330" y="3746489"/>
                  </a:lnTo>
                  <a:lnTo>
                    <a:pt x="2171663" y="3739330"/>
                  </a:lnTo>
                  <a:lnTo>
                    <a:pt x="2200238" y="3732482"/>
                  </a:lnTo>
                  <a:close/>
                  <a:moveTo>
                    <a:pt x="2265326" y="3727439"/>
                  </a:moveTo>
                  <a:lnTo>
                    <a:pt x="2248622" y="3736964"/>
                  </a:lnTo>
                  <a:lnTo>
                    <a:pt x="2235070" y="3735232"/>
                  </a:lnTo>
                  <a:lnTo>
                    <a:pt x="2222463" y="3736387"/>
                  </a:lnTo>
                  <a:lnTo>
                    <a:pt x="2227821" y="3730614"/>
                  </a:lnTo>
                  <a:lnTo>
                    <a:pt x="2243579" y="3730325"/>
                  </a:lnTo>
                  <a:lnTo>
                    <a:pt x="2256816" y="3729171"/>
                  </a:lnTo>
                  <a:close/>
                  <a:moveTo>
                    <a:pt x="2293901" y="3721089"/>
                  </a:moveTo>
                  <a:lnTo>
                    <a:pt x="2284247" y="3726436"/>
                  </a:lnTo>
                  <a:lnTo>
                    <a:pt x="2270088" y="3733789"/>
                  </a:lnTo>
                  <a:lnTo>
                    <a:pt x="2275558" y="3723763"/>
                  </a:lnTo>
                  <a:close/>
                  <a:moveTo>
                    <a:pt x="2314928" y="3706801"/>
                  </a:moveTo>
                  <a:lnTo>
                    <a:pt x="2327813" y="3706801"/>
                  </a:lnTo>
                  <a:lnTo>
                    <a:pt x="2332000" y="3711192"/>
                  </a:lnTo>
                  <a:lnTo>
                    <a:pt x="2322337" y="3713556"/>
                  </a:lnTo>
                  <a:lnTo>
                    <a:pt x="2315251" y="3722676"/>
                  </a:lnTo>
                  <a:lnTo>
                    <a:pt x="2309775" y="3715921"/>
                  </a:lnTo>
                  <a:close/>
                  <a:moveTo>
                    <a:pt x="2362163" y="3689339"/>
                  </a:moveTo>
                  <a:lnTo>
                    <a:pt x="2358194" y="3694310"/>
                  </a:lnTo>
                  <a:lnTo>
                    <a:pt x="2338350" y="3700452"/>
                  </a:lnTo>
                  <a:lnTo>
                    <a:pt x="2351579" y="3693433"/>
                  </a:lnTo>
                  <a:close/>
                  <a:moveTo>
                    <a:pt x="2392325" y="3682989"/>
                  </a:moveTo>
                  <a:lnTo>
                    <a:pt x="2388983" y="3687752"/>
                  </a:lnTo>
                  <a:lnTo>
                    <a:pt x="2373275" y="3685187"/>
                  </a:lnTo>
                  <a:close/>
                  <a:moveTo>
                    <a:pt x="2415017" y="3681401"/>
                  </a:moveTo>
                  <a:lnTo>
                    <a:pt x="2422488" y="3682866"/>
                  </a:lnTo>
                  <a:lnTo>
                    <a:pt x="2406613" y="3684576"/>
                  </a:lnTo>
                  <a:close/>
                  <a:moveTo>
                    <a:pt x="2985194" y="3619489"/>
                  </a:moveTo>
                  <a:lnTo>
                    <a:pt x="3001933" y="3643179"/>
                  </a:lnTo>
                  <a:lnTo>
                    <a:pt x="3012555" y="3653563"/>
                  </a:lnTo>
                  <a:lnTo>
                    <a:pt x="3031868" y="3655835"/>
                  </a:lnTo>
                  <a:lnTo>
                    <a:pt x="3043778" y="3654212"/>
                  </a:lnTo>
                  <a:lnTo>
                    <a:pt x="3041525" y="3658756"/>
                  </a:lnTo>
                  <a:lnTo>
                    <a:pt x="3047963" y="3678227"/>
                  </a:lnTo>
                  <a:lnTo>
                    <a:pt x="3036375" y="3670438"/>
                  </a:lnTo>
                  <a:lnTo>
                    <a:pt x="3022212" y="3667518"/>
                  </a:lnTo>
                  <a:lnTo>
                    <a:pt x="3011589" y="3675306"/>
                  </a:lnTo>
                  <a:lnTo>
                    <a:pt x="3000645" y="3667518"/>
                  </a:lnTo>
                  <a:lnTo>
                    <a:pt x="3000001" y="3667193"/>
                  </a:lnTo>
                  <a:lnTo>
                    <a:pt x="2997426" y="3665895"/>
                  </a:lnTo>
                  <a:lnTo>
                    <a:pt x="2995495" y="3663624"/>
                  </a:lnTo>
                  <a:lnTo>
                    <a:pt x="2994529" y="3662650"/>
                  </a:lnTo>
                  <a:cubicBezTo>
                    <a:pt x="2994422" y="3662109"/>
                    <a:pt x="2994314" y="3661568"/>
                    <a:pt x="2994207" y="3661027"/>
                  </a:cubicBezTo>
                  <a:lnTo>
                    <a:pt x="2995173" y="3651292"/>
                  </a:lnTo>
                  <a:cubicBezTo>
                    <a:pt x="2995280" y="3648912"/>
                    <a:pt x="2995388" y="3646532"/>
                    <a:pt x="2995495" y="3644152"/>
                  </a:cubicBezTo>
                  <a:lnTo>
                    <a:pt x="2987770" y="3639934"/>
                  </a:lnTo>
                  <a:lnTo>
                    <a:pt x="2978113" y="3632145"/>
                  </a:lnTo>
                  <a:close/>
                  <a:moveTo>
                    <a:pt x="720699" y="3606789"/>
                  </a:moveTo>
                  <a:lnTo>
                    <a:pt x="731812" y="3609057"/>
                  </a:lnTo>
                  <a:lnTo>
                    <a:pt x="730831" y="3622664"/>
                  </a:lnTo>
                  <a:lnTo>
                    <a:pt x="721027" y="3617480"/>
                  </a:lnTo>
                  <a:cubicBezTo>
                    <a:pt x="720918" y="3613916"/>
                    <a:pt x="720808" y="3610353"/>
                    <a:pt x="720699" y="3606789"/>
                  </a:cubicBezTo>
                  <a:close/>
                  <a:moveTo>
                    <a:pt x="1246157" y="3590917"/>
                  </a:moveTo>
                  <a:lnTo>
                    <a:pt x="1252507" y="3593139"/>
                  </a:lnTo>
                  <a:lnTo>
                    <a:pt x="1244887" y="3604569"/>
                  </a:lnTo>
                  <a:lnTo>
                    <a:pt x="1247109" y="3615999"/>
                  </a:lnTo>
                  <a:lnTo>
                    <a:pt x="1242030" y="3631874"/>
                  </a:lnTo>
                  <a:lnTo>
                    <a:pt x="1231552" y="3641399"/>
                  </a:lnTo>
                  <a:lnTo>
                    <a:pt x="1216630" y="3640764"/>
                  </a:lnTo>
                  <a:lnTo>
                    <a:pt x="1208057" y="3644892"/>
                  </a:lnTo>
                  <a:lnTo>
                    <a:pt x="1208057" y="3636637"/>
                  </a:lnTo>
                  <a:lnTo>
                    <a:pt x="1218852" y="3627112"/>
                  </a:lnTo>
                  <a:lnTo>
                    <a:pt x="1229012" y="3599489"/>
                  </a:lnTo>
                  <a:close/>
                  <a:moveTo>
                    <a:pt x="2722963" y="3559164"/>
                  </a:moveTo>
                  <a:lnTo>
                    <a:pt x="2736813" y="3571070"/>
                  </a:lnTo>
                  <a:lnTo>
                    <a:pt x="2734558" y="3579759"/>
                  </a:lnTo>
                  <a:lnTo>
                    <a:pt x="2724251" y="3582977"/>
                  </a:lnTo>
                  <a:lnTo>
                    <a:pt x="2714588" y="3577506"/>
                  </a:lnTo>
                  <a:cubicBezTo>
                    <a:pt x="2714803" y="3571928"/>
                    <a:pt x="2715017" y="3566351"/>
                    <a:pt x="2715232" y="3560773"/>
                  </a:cubicBezTo>
                  <a:close/>
                  <a:moveTo>
                    <a:pt x="2492338" y="3549639"/>
                  </a:moveTo>
                  <a:lnTo>
                    <a:pt x="2485435" y="3560752"/>
                  </a:lnTo>
                  <a:lnTo>
                    <a:pt x="2484400" y="3551741"/>
                  </a:lnTo>
                  <a:close/>
                  <a:moveTo>
                    <a:pt x="2463763" y="3543289"/>
                  </a:moveTo>
                  <a:lnTo>
                    <a:pt x="2473288" y="3549484"/>
                  </a:lnTo>
                  <a:lnTo>
                    <a:pt x="2469760" y="3555989"/>
                  </a:lnTo>
                  <a:close/>
                  <a:moveTo>
                    <a:pt x="2922455" y="3533764"/>
                  </a:moveTo>
                  <a:lnTo>
                    <a:pt x="2937199" y="3536647"/>
                  </a:lnTo>
                  <a:lnTo>
                    <a:pt x="2937199" y="3548500"/>
                  </a:lnTo>
                  <a:lnTo>
                    <a:pt x="2943473" y="3553946"/>
                  </a:lnTo>
                  <a:lnTo>
                    <a:pt x="2956021" y="3552665"/>
                  </a:lnTo>
                  <a:lnTo>
                    <a:pt x="2961354" y="3560033"/>
                  </a:lnTo>
                  <a:lnTo>
                    <a:pt x="2959158" y="3566440"/>
                  </a:lnTo>
                  <a:lnTo>
                    <a:pt x="2953825" y="3573808"/>
                  </a:lnTo>
                  <a:lnTo>
                    <a:pt x="2960099" y="3577011"/>
                  </a:lnTo>
                  <a:lnTo>
                    <a:pt x="2967001" y="3589825"/>
                  </a:lnTo>
                  <a:lnTo>
                    <a:pt x="2960727" y="3595271"/>
                  </a:lnTo>
                  <a:lnTo>
                    <a:pt x="2952257" y="3591106"/>
                  </a:lnTo>
                  <a:lnTo>
                    <a:pt x="2943787" y="3589825"/>
                  </a:lnTo>
                  <a:lnTo>
                    <a:pt x="2939709" y="3595591"/>
                  </a:lnTo>
                  <a:lnTo>
                    <a:pt x="2936572" y="3600397"/>
                  </a:lnTo>
                  <a:lnTo>
                    <a:pt x="2933435" y="3603920"/>
                  </a:lnTo>
                  <a:lnTo>
                    <a:pt x="2932180" y="3604882"/>
                  </a:lnTo>
                  <a:lnTo>
                    <a:pt x="2931239" y="3605202"/>
                  </a:lnTo>
                  <a:lnTo>
                    <a:pt x="2930612" y="3605202"/>
                  </a:lnTo>
                  <a:lnTo>
                    <a:pt x="2929357" y="3605202"/>
                  </a:lnTo>
                  <a:lnTo>
                    <a:pt x="2928416" y="3604561"/>
                  </a:lnTo>
                  <a:lnTo>
                    <a:pt x="2928102" y="3603920"/>
                  </a:lnTo>
                  <a:lnTo>
                    <a:pt x="2914613" y="3592388"/>
                  </a:lnTo>
                  <a:lnTo>
                    <a:pt x="2918691" y="3582777"/>
                  </a:lnTo>
                  <a:lnTo>
                    <a:pt x="2924024" y="3576370"/>
                  </a:lnTo>
                  <a:lnTo>
                    <a:pt x="2919318" y="3566760"/>
                  </a:lnTo>
                  <a:lnTo>
                    <a:pt x="2925592" y="3562595"/>
                  </a:lnTo>
                  <a:lnTo>
                    <a:pt x="2936258" y="3572206"/>
                  </a:lnTo>
                  <a:lnTo>
                    <a:pt x="2945669" y="3569002"/>
                  </a:lnTo>
                  <a:lnTo>
                    <a:pt x="2946610" y="3561314"/>
                  </a:lnTo>
                  <a:lnTo>
                    <a:pt x="2931866" y="3551703"/>
                  </a:lnTo>
                  <a:lnTo>
                    <a:pt x="2918377" y="3550102"/>
                  </a:lnTo>
                  <a:lnTo>
                    <a:pt x="2917122" y="3541452"/>
                  </a:lnTo>
                  <a:close/>
                  <a:moveTo>
                    <a:pt x="2474421" y="3527414"/>
                  </a:moveTo>
                  <a:lnTo>
                    <a:pt x="2483607" y="3527414"/>
                  </a:lnTo>
                  <a:lnTo>
                    <a:pt x="2485988" y="3538409"/>
                  </a:lnTo>
                  <a:lnTo>
                    <a:pt x="2479524" y="3544877"/>
                  </a:lnTo>
                  <a:lnTo>
                    <a:pt x="2471700" y="3536145"/>
                  </a:lnTo>
                  <a:close/>
                  <a:moveTo>
                    <a:pt x="2643150" y="3494076"/>
                  </a:moveTo>
                  <a:lnTo>
                    <a:pt x="2665375" y="3502206"/>
                  </a:lnTo>
                  <a:lnTo>
                    <a:pt x="2662200" y="3514714"/>
                  </a:lnTo>
                  <a:lnTo>
                    <a:pt x="2649500" y="3510649"/>
                  </a:lnTo>
                  <a:close/>
                  <a:moveTo>
                    <a:pt x="2724430" y="3492489"/>
                  </a:moveTo>
                  <a:lnTo>
                    <a:pt x="2735543" y="3498204"/>
                  </a:lnTo>
                  <a:lnTo>
                    <a:pt x="2744115" y="3502331"/>
                  </a:lnTo>
                  <a:lnTo>
                    <a:pt x="2748878" y="3504871"/>
                  </a:lnTo>
                  <a:lnTo>
                    <a:pt x="2751100" y="3505189"/>
                  </a:lnTo>
                  <a:lnTo>
                    <a:pt x="2753958" y="3505189"/>
                  </a:lnTo>
                  <a:lnTo>
                    <a:pt x="2761260" y="3505189"/>
                  </a:lnTo>
                  <a:lnTo>
                    <a:pt x="2768880" y="3505506"/>
                  </a:lnTo>
                  <a:lnTo>
                    <a:pt x="2771738" y="3505824"/>
                  </a:lnTo>
                  <a:lnTo>
                    <a:pt x="2773325" y="3506776"/>
                  </a:lnTo>
                  <a:lnTo>
                    <a:pt x="2774595" y="3508046"/>
                  </a:lnTo>
                  <a:lnTo>
                    <a:pt x="2775548" y="3510269"/>
                  </a:lnTo>
                  <a:lnTo>
                    <a:pt x="2776183" y="3512809"/>
                  </a:lnTo>
                  <a:lnTo>
                    <a:pt x="2776818" y="3515349"/>
                  </a:lnTo>
                  <a:lnTo>
                    <a:pt x="2777770" y="3520429"/>
                  </a:lnTo>
                  <a:lnTo>
                    <a:pt x="2778088" y="3522651"/>
                  </a:lnTo>
                  <a:lnTo>
                    <a:pt x="2784438" y="3536939"/>
                  </a:lnTo>
                  <a:lnTo>
                    <a:pt x="2762213" y="3536304"/>
                  </a:lnTo>
                  <a:lnTo>
                    <a:pt x="2744115" y="3536304"/>
                  </a:lnTo>
                  <a:lnTo>
                    <a:pt x="2737765" y="3529319"/>
                  </a:lnTo>
                  <a:lnTo>
                    <a:pt x="2713317" y="3520746"/>
                  </a:lnTo>
                  <a:lnTo>
                    <a:pt x="2713317" y="3513761"/>
                  </a:lnTo>
                  <a:lnTo>
                    <a:pt x="2728240" y="3512174"/>
                  </a:lnTo>
                  <a:lnTo>
                    <a:pt x="2713317" y="3502014"/>
                  </a:lnTo>
                  <a:cubicBezTo>
                    <a:pt x="2713211" y="3499897"/>
                    <a:pt x="2713106" y="3497781"/>
                    <a:pt x="2713000" y="3495664"/>
                  </a:cubicBezTo>
                  <a:close/>
                  <a:moveTo>
                    <a:pt x="2782388" y="3486139"/>
                  </a:moveTo>
                  <a:lnTo>
                    <a:pt x="2791163" y="3498169"/>
                  </a:lnTo>
                  <a:lnTo>
                    <a:pt x="2801888" y="3491666"/>
                  </a:lnTo>
                  <a:lnTo>
                    <a:pt x="2816188" y="3506623"/>
                  </a:lnTo>
                  <a:lnTo>
                    <a:pt x="2806113" y="3520605"/>
                  </a:lnTo>
                  <a:lnTo>
                    <a:pt x="2798963" y="3530359"/>
                  </a:lnTo>
                  <a:lnTo>
                    <a:pt x="2791488" y="3540114"/>
                  </a:lnTo>
                  <a:lnTo>
                    <a:pt x="2784663" y="3519955"/>
                  </a:lnTo>
                  <a:lnTo>
                    <a:pt x="2787913" y="3512151"/>
                  </a:lnTo>
                  <a:lnTo>
                    <a:pt x="2774913" y="3487765"/>
                  </a:lnTo>
                  <a:close/>
                  <a:moveTo>
                    <a:pt x="2829351" y="3475026"/>
                  </a:moveTo>
                  <a:lnTo>
                    <a:pt x="2856571" y="3483401"/>
                  </a:lnTo>
                  <a:lnTo>
                    <a:pt x="2860638" y="3490226"/>
                  </a:lnTo>
                  <a:lnTo>
                    <a:pt x="2848123" y="3488675"/>
                  </a:lnTo>
                  <a:lnTo>
                    <a:pt x="2837798" y="3492708"/>
                  </a:lnTo>
                  <a:lnTo>
                    <a:pt x="2828725" y="3502014"/>
                  </a:lnTo>
                  <a:lnTo>
                    <a:pt x="2817775" y="3492708"/>
                  </a:lnTo>
                  <a:lnTo>
                    <a:pt x="2834670" y="3485573"/>
                  </a:lnTo>
                  <a:close/>
                  <a:moveTo>
                    <a:pt x="2682838" y="3473439"/>
                  </a:moveTo>
                  <a:lnTo>
                    <a:pt x="2673630" y="3492489"/>
                  </a:lnTo>
                  <a:lnTo>
                    <a:pt x="2670138" y="3482964"/>
                  </a:lnTo>
                  <a:close/>
                  <a:moveTo>
                    <a:pt x="2591080" y="3467089"/>
                  </a:moveTo>
                  <a:lnTo>
                    <a:pt x="2613622" y="3486353"/>
                  </a:lnTo>
                  <a:cubicBezTo>
                    <a:pt x="2613940" y="3489509"/>
                    <a:pt x="2614257" y="3492666"/>
                    <a:pt x="2614575" y="3495822"/>
                  </a:cubicBezTo>
                  <a:lnTo>
                    <a:pt x="2607590" y="3513127"/>
                  </a:lnTo>
                  <a:lnTo>
                    <a:pt x="2592667" y="3501699"/>
                  </a:lnTo>
                  <a:cubicBezTo>
                    <a:pt x="2592879" y="3499522"/>
                    <a:pt x="2593090" y="3497346"/>
                    <a:pt x="2593302" y="3495169"/>
                  </a:cubicBezTo>
                  <a:lnTo>
                    <a:pt x="2589175" y="3480802"/>
                  </a:lnTo>
                  <a:lnTo>
                    <a:pt x="2594255" y="3479823"/>
                  </a:lnTo>
                  <a:close/>
                  <a:moveTo>
                    <a:pt x="2706015" y="3457564"/>
                  </a:moveTo>
                  <a:cubicBezTo>
                    <a:pt x="2706227" y="3462094"/>
                    <a:pt x="2706438" y="3466623"/>
                    <a:pt x="2706650" y="3471153"/>
                  </a:cubicBezTo>
                  <a:lnTo>
                    <a:pt x="2699030" y="3490747"/>
                  </a:lnTo>
                  <a:lnTo>
                    <a:pt x="2687917" y="3516346"/>
                  </a:lnTo>
                  <a:lnTo>
                    <a:pt x="2680297" y="3525827"/>
                  </a:lnTo>
                  <a:lnTo>
                    <a:pt x="2678075" y="3512237"/>
                  </a:lnTo>
                  <a:lnTo>
                    <a:pt x="2680297" y="3496436"/>
                  </a:lnTo>
                  <a:lnTo>
                    <a:pt x="2688552" y="3480634"/>
                  </a:lnTo>
                  <a:close/>
                  <a:moveTo>
                    <a:pt x="2475289" y="3449626"/>
                  </a:moveTo>
                  <a:lnTo>
                    <a:pt x="2478050" y="3458932"/>
                  </a:lnTo>
                  <a:lnTo>
                    <a:pt x="2477222" y="3468238"/>
                  </a:lnTo>
                  <a:lnTo>
                    <a:pt x="2471700" y="3476614"/>
                  </a:lnTo>
                  <a:lnTo>
                    <a:pt x="2471700" y="3466377"/>
                  </a:lnTo>
                  <a:close/>
                  <a:moveTo>
                    <a:pt x="967714" y="3435339"/>
                  </a:moveTo>
                  <a:lnTo>
                    <a:pt x="989940" y="3455054"/>
                  </a:lnTo>
                  <a:lnTo>
                    <a:pt x="985812" y="3462368"/>
                  </a:lnTo>
                  <a:lnTo>
                    <a:pt x="968032" y="3473180"/>
                  </a:lnTo>
                  <a:lnTo>
                    <a:pt x="962634" y="3489079"/>
                  </a:lnTo>
                  <a:lnTo>
                    <a:pt x="967080" y="3491305"/>
                  </a:lnTo>
                  <a:lnTo>
                    <a:pt x="958824" y="3496075"/>
                  </a:lnTo>
                  <a:cubicBezTo>
                    <a:pt x="959036" y="3502011"/>
                    <a:pt x="959247" y="3507947"/>
                    <a:pt x="959459" y="3513883"/>
                  </a:cubicBezTo>
                  <a:lnTo>
                    <a:pt x="958921" y="3514329"/>
                  </a:lnTo>
                  <a:lnTo>
                    <a:pt x="960134" y="3514827"/>
                  </a:lnTo>
                  <a:cubicBezTo>
                    <a:pt x="960095" y="3508757"/>
                    <a:pt x="960057" y="3502686"/>
                    <a:pt x="960018" y="3496616"/>
                  </a:cubicBezTo>
                  <a:lnTo>
                    <a:pt x="968262" y="3491854"/>
                  </a:lnTo>
                  <a:lnTo>
                    <a:pt x="983166" y="3482329"/>
                  </a:lnTo>
                  <a:lnTo>
                    <a:pt x="991410" y="3468359"/>
                  </a:lnTo>
                  <a:lnTo>
                    <a:pt x="995838" y="3472804"/>
                  </a:lnTo>
                  <a:lnTo>
                    <a:pt x="1009154" y="3465819"/>
                  </a:lnTo>
                  <a:lnTo>
                    <a:pt x="1019621" y="3457564"/>
                  </a:lnTo>
                  <a:lnTo>
                    <a:pt x="1064328" y="3458199"/>
                  </a:lnTo>
                  <a:lnTo>
                    <a:pt x="1077011" y="3466771"/>
                  </a:lnTo>
                  <a:lnTo>
                    <a:pt x="1089060" y="3499156"/>
                  </a:lnTo>
                  <a:lnTo>
                    <a:pt x="1101744" y="3523287"/>
                  </a:lnTo>
                  <a:lnTo>
                    <a:pt x="1111257" y="3532494"/>
                  </a:lnTo>
                  <a:lnTo>
                    <a:pt x="1110306" y="3537892"/>
                  </a:lnTo>
                  <a:lnTo>
                    <a:pt x="1099842" y="3546147"/>
                  </a:lnTo>
                  <a:lnTo>
                    <a:pt x="1088427" y="3560434"/>
                  </a:lnTo>
                  <a:lnTo>
                    <a:pt x="1092549" y="3570594"/>
                  </a:lnTo>
                  <a:lnTo>
                    <a:pt x="1097939" y="3561069"/>
                  </a:lnTo>
                  <a:lnTo>
                    <a:pt x="1113794" y="3549322"/>
                  </a:lnTo>
                  <a:lnTo>
                    <a:pt x="1125526" y="3549322"/>
                  </a:lnTo>
                  <a:lnTo>
                    <a:pt x="1138210" y="3559799"/>
                  </a:lnTo>
                  <a:lnTo>
                    <a:pt x="1135990" y="3569324"/>
                  </a:lnTo>
                  <a:lnTo>
                    <a:pt x="1141381" y="3587422"/>
                  </a:lnTo>
                  <a:lnTo>
                    <a:pt x="1135356" y="3594724"/>
                  </a:lnTo>
                  <a:lnTo>
                    <a:pt x="1125843" y="3590597"/>
                  </a:lnTo>
                  <a:lnTo>
                    <a:pt x="1123306" y="3571229"/>
                  </a:lnTo>
                  <a:lnTo>
                    <a:pt x="1117916" y="3574404"/>
                  </a:lnTo>
                  <a:lnTo>
                    <a:pt x="1120453" y="3597899"/>
                  </a:lnTo>
                  <a:lnTo>
                    <a:pt x="1129014" y="3601074"/>
                  </a:lnTo>
                  <a:lnTo>
                    <a:pt x="1126794" y="3611234"/>
                  </a:lnTo>
                  <a:lnTo>
                    <a:pt x="1120453" y="3622029"/>
                  </a:lnTo>
                  <a:lnTo>
                    <a:pt x="1102696" y="3624569"/>
                  </a:lnTo>
                  <a:lnTo>
                    <a:pt x="1099525" y="3629649"/>
                  </a:lnTo>
                  <a:lnTo>
                    <a:pt x="1099525" y="3643619"/>
                  </a:lnTo>
                  <a:lnTo>
                    <a:pt x="1098252" y="3643570"/>
                  </a:lnTo>
                  <a:lnTo>
                    <a:pt x="1091214" y="3650619"/>
                  </a:lnTo>
                  <a:lnTo>
                    <a:pt x="1084229" y="3656978"/>
                  </a:lnTo>
                  <a:lnTo>
                    <a:pt x="1075656" y="3662384"/>
                  </a:lnTo>
                  <a:lnTo>
                    <a:pt x="1075339" y="3663020"/>
                  </a:lnTo>
                  <a:lnTo>
                    <a:pt x="1075022" y="3663338"/>
                  </a:lnTo>
                  <a:lnTo>
                    <a:pt x="1074069" y="3663974"/>
                  </a:lnTo>
                  <a:lnTo>
                    <a:pt x="1073116" y="3664928"/>
                  </a:lnTo>
                  <a:lnTo>
                    <a:pt x="1071846" y="3664928"/>
                  </a:lnTo>
                  <a:lnTo>
                    <a:pt x="1069624" y="3664928"/>
                  </a:lnTo>
                  <a:lnTo>
                    <a:pt x="1067084" y="3664610"/>
                  </a:lnTo>
                  <a:lnTo>
                    <a:pt x="1062322" y="3663020"/>
                  </a:lnTo>
                  <a:lnTo>
                    <a:pt x="1058829" y="3661748"/>
                  </a:lnTo>
                  <a:lnTo>
                    <a:pt x="1056608" y="3660158"/>
                  </a:lnTo>
                  <a:lnTo>
                    <a:pt x="1053430" y="3671924"/>
                  </a:lnTo>
                  <a:lnTo>
                    <a:pt x="1058829" y="3705631"/>
                  </a:lnTo>
                  <a:lnTo>
                    <a:pt x="1075339" y="3726618"/>
                  </a:lnTo>
                  <a:lnTo>
                    <a:pt x="1065813" y="3745698"/>
                  </a:lnTo>
                  <a:lnTo>
                    <a:pt x="1071211" y="3771137"/>
                  </a:lnTo>
                  <a:lnTo>
                    <a:pt x="1085499" y="3832191"/>
                  </a:lnTo>
                  <a:lnTo>
                    <a:pt x="1076291" y="3856359"/>
                  </a:lnTo>
                  <a:lnTo>
                    <a:pt x="1058512" y="3904057"/>
                  </a:lnTo>
                  <a:lnTo>
                    <a:pt x="1054703" y="3919957"/>
                  </a:lnTo>
                  <a:lnTo>
                    <a:pt x="1045176" y="3919957"/>
                  </a:lnTo>
                  <a:lnTo>
                    <a:pt x="1047398" y="3927271"/>
                  </a:lnTo>
                  <a:lnTo>
                    <a:pt x="1061051" y="3946032"/>
                  </a:lnTo>
                  <a:lnTo>
                    <a:pt x="1047398" y="3948576"/>
                  </a:lnTo>
                  <a:lnTo>
                    <a:pt x="1026443" y="3943170"/>
                  </a:lnTo>
                  <a:lnTo>
                    <a:pt x="1005171" y="3951120"/>
                  </a:lnTo>
                  <a:lnTo>
                    <a:pt x="1001043" y="3935220"/>
                  </a:lnTo>
                  <a:lnTo>
                    <a:pt x="993433" y="3940308"/>
                  </a:lnTo>
                  <a:lnTo>
                    <a:pt x="987082" y="3954300"/>
                  </a:lnTo>
                  <a:lnTo>
                    <a:pt x="955649" y="3964157"/>
                  </a:lnTo>
                  <a:lnTo>
                    <a:pt x="934376" y="3975923"/>
                  </a:lnTo>
                  <a:lnTo>
                    <a:pt x="925169" y="3988643"/>
                  </a:lnTo>
                  <a:lnTo>
                    <a:pt x="913738" y="3985463"/>
                  </a:lnTo>
                  <a:lnTo>
                    <a:pt x="907071" y="3998182"/>
                  </a:lnTo>
                  <a:lnTo>
                    <a:pt x="893418" y="4000726"/>
                  </a:lnTo>
                  <a:lnTo>
                    <a:pt x="882940" y="4010266"/>
                  </a:lnTo>
                  <a:lnTo>
                    <a:pt x="873098" y="4001680"/>
                  </a:lnTo>
                  <a:lnTo>
                    <a:pt x="877543" y="3986735"/>
                  </a:lnTo>
                  <a:lnTo>
                    <a:pt x="869922" y="3993095"/>
                  </a:lnTo>
                  <a:lnTo>
                    <a:pt x="862620" y="3992459"/>
                  </a:lnTo>
                  <a:lnTo>
                    <a:pt x="859762" y="4004224"/>
                  </a:lnTo>
                  <a:lnTo>
                    <a:pt x="865795" y="4004860"/>
                  </a:lnTo>
                  <a:lnTo>
                    <a:pt x="864208" y="4013446"/>
                  </a:lnTo>
                  <a:lnTo>
                    <a:pt x="867382" y="4022986"/>
                  </a:lnTo>
                  <a:lnTo>
                    <a:pt x="849285" y="4022032"/>
                  </a:lnTo>
                  <a:lnTo>
                    <a:pt x="843888" y="4031571"/>
                  </a:lnTo>
                  <a:lnTo>
                    <a:pt x="832140" y="4031889"/>
                  </a:lnTo>
                  <a:lnTo>
                    <a:pt x="825155" y="4042383"/>
                  </a:lnTo>
                  <a:lnTo>
                    <a:pt x="813407" y="4045563"/>
                  </a:lnTo>
                  <a:lnTo>
                    <a:pt x="799754" y="4050015"/>
                  </a:lnTo>
                  <a:lnTo>
                    <a:pt x="769909" y="4045881"/>
                  </a:lnTo>
                  <a:lnTo>
                    <a:pt x="762607" y="4042701"/>
                  </a:lnTo>
                  <a:lnTo>
                    <a:pt x="756575" y="4048107"/>
                  </a:lnTo>
                  <a:lnTo>
                    <a:pt x="737526" y="4052877"/>
                  </a:lnTo>
                  <a:lnTo>
                    <a:pt x="737526" y="4045245"/>
                  </a:lnTo>
                  <a:lnTo>
                    <a:pt x="725779" y="4042065"/>
                  </a:lnTo>
                  <a:lnTo>
                    <a:pt x="735938" y="4033479"/>
                  </a:lnTo>
                  <a:lnTo>
                    <a:pt x="743558" y="4033479"/>
                  </a:lnTo>
                  <a:lnTo>
                    <a:pt x="764512" y="4022986"/>
                  </a:lnTo>
                  <a:lnTo>
                    <a:pt x="750860" y="4020760"/>
                  </a:lnTo>
                  <a:lnTo>
                    <a:pt x="758162" y="4013446"/>
                  </a:lnTo>
                  <a:lnTo>
                    <a:pt x="735938" y="4019806"/>
                  </a:lnTo>
                  <a:lnTo>
                    <a:pt x="724191" y="4021396"/>
                  </a:lnTo>
                  <a:lnTo>
                    <a:pt x="714667" y="4031889"/>
                  </a:lnTo>
                  <a:lnTo>
                    <a:pt x="704507" y="4040475"/>
                  </a:lnTo>
                  <a:lnTo>
                    <a:pt x="691809" y="4039203"/>
                  </a:lnTo>
                  <a:lnTo>
                    <a:pt x="707683" y="4032843"/>
                  </a:lnTo>
                  <a:lnTo>
                    <a:pt x="716889" y="4012810"/>
                  </a:lnTo>
                  <a:lnTo>
                    <a:pt x="739113" y="4005178"/>
                  </a:lnTo>
                  <a:lnTo>
                    <a:pt x="744193" y="4001044"/>
                  </a:lnTo>
                  <a:lnTo>
                    <a:pt x="733399" y="3994685"/>
                  </a:lnTo>
                  <a:lnTo>
                    <a:pt x="710540" y="4005178"/>
                  </a:lnTo>
                  <a:lnTo>
                    <a:pt x="703238" y="4010584"/>
                  </a:lnTo>
                  <a:lnTo>
                    <a:pt x="693396" y="3999136"/>
                  </a:lnTo>
                  <a:lnTo>
                    <a:pt x="673394" y="4000408"/>
                  </a:lnTo>
                  <a:lnTo>
                    <a:pt x="686093" y="3986417"/>
                  </a:lnTo>
                  <a:lnTo>
                    <a:pt x="703873" y="3973697"/>
                  </a:lnTo>
                  <a:lnTo>
                    <a:pt x="712444" y="3970517"/>
                  </a:lnTo>
                  <a:lnTo>
                    <a:pt x="728319" y="3965111"/>
                  </a:lnTo>
                  <a:lnTo>
                    <a:pt x="726097" y="3960978"/>
                  </a:lnTo>
                  <a:lnTo>
                    <a:pt x="713397" y="3960978"/>
                  </a:lnTo>
                  <a:lnTo>
                    <a:pt x="697523" y="3959388"/>
                  </a:lnTo>
                  <a:lnTo>
                    <a:pt x="671807" y="3958116"/>
                  </a:lnTo>
                  <a:lnTo>
                    <a:pt x="666727" y="3950166"/>
                  </a:lnTo>
                  <a:lnTo>
                    <a:pt x="671489" y="3936174"/>
                  </a:lnTo>
                  <a:lnTo>
                    <a:pt x="679109" y="3935220"/>
                  </a:lnTo>
                  <a:lnTo>
                    <a:pt x="702286" y="3929496"/>
                  </a:lnTo>
                  <a:lnTo>
                    <a:pt x="695936" y="3944442"/>
                  </a:lnTo>
                  <a:lnTo>
                    <a:pt x="708635" y="3933630"/>
                  </a:lnTo>
                  <a:lnTo>
                    <a:pt x="714032" y="3941898"/>
                  </a:lnTo>
                  <a:lnTo>
                    <a:pt x="723556" y="3945078"/>
                  </a:lnTo>
                  <a:lnTo>
                    <a:pt x="744828" y="3944124"/>
                  </a:lnTo>
                  <a:lnTo>
                    <a:pt x="729906" y="3937764"/>
                  </a:lnTo>
                  <a:lnTo>
                    <a:pt x="721335" y="3924091"/>
                  </a:lnTo>
                  <a:lnTo>
                    <a:pt x="735938" y="3917413"/>
                  </a:lnTo>
                  <a:lnTo>
                    <a:pt x="738161" y="3899605"/>
                  </a:lnTo>
                  <a:lnTo>
                    <a:pt x="748638" y="3896425"/>
                  </a:lnTo>
                  <a:lnTo>
                    <a:pt x="772766" y="3895153"/>
                  </a:lnTo>
                  <a:lnTo>
                    <a:pt x="801341" y="3884024"/>
                  </a:lnTo>
                  <a:lnTo>
                    <a:pt x="818487" y="3880844"/>
                  </a:lnTo>
                  <a:lnTo>
                    <a:pt x="842936" y="3884978"/>
                  </a:lnTo>
                  <a:lnTo>
                    <a:pt x="838491" y="3879890"/>
                  </a:lnTo>
                  <a:lnTo>
                    <a:pt x="818487" y="3875756"/>
                  </a:lnTo>
                  <a:lnTo>
                    <a:pt x="806739" y="3872576"/>
                  </a:lnTo>
                  <a:lnTo>
                    <a:pt x="809597" y="3861128"/>
                  </a:lnTo>
                  <a:lnTo>
                    <a:pt x="815947" y="3846183"/>
                  </a:lnTo>
                  <a:lnTo>
                    <a:pt x="805469" y="3851589"/>
                  </a:lnTo>
                  <a:lnTo>
                    <a:pt x="790863" y="3871622"/>
                  </a:lnTo>
                  <a:lnTo>
                    <a:pt x="780068" y="3876074"/>
                  </a:lnTo>
                  <a:lnTo>
                    <a:pt x="761019" y="3880526"/>
                  </a:lnTo>
                  <a:lnTo>
                    <a:pt x="753717" y="3881798"/>
                  </a:lnTo>
                  <a:lnTo>
                    <a:pt x="755940" y="3886568"/>
                  </a:lnTo>
                  <a:lnTo>
                    <a:pt x="738161" y="3886886"/>
                  </a:lnTo>
                  <a:lnTo>
                    <a:pt x="719112" y="3895471"/>
                  </a:lnTo>
                  <a:lnTo>
                    <a:pt x="715937" y="3888476"/>
                  </a:lnTo>
                  <a:lnTo>
                    <a:pt x="752765" y="3870032"/>
                  </a:lnTo>
                  <a:lnTo>
                    <a:pt x="760702" y="3848727"/>
                  </a:lnTo>
                  <a:lnTo>
                    <a:pt x="776576" y="3837915"/>
                  </a:lnTo>
                  <a:lnTo>
                    <a:pt x="774672" y="3832827"/>
                  </a:lnTo>
                  <a:lnTo>
                    <a:pt x="762925" y="3833781"/>
                  </a:lnTo>
                  <a:lnTo>
                    <a:pt x="774037" y="3807706"/>
                  </a:lnTo>
                  <a:lnTo>
                    <a:pt x="792133" y="3795622"/>
                  </a:lnTo>
                  <a:lnTo>
                    <a:pt x="816582" y="3799756"/>
                  </a:lnTo>
                  <a:lnTo>
                    <a:pt x="808962" y="3783857"/>
                  </a:lnTo>
                  <a:lnTo>
                    <a:pt x="810867" y="3772091"/>
                  </a:lnTo>
                  <a:lnTo>
                    <a:pt x="796261" y="3781949"/>
                  </a:lnTo>
                  <a:lnTo>
                    <a:pt x="754035" y="3782585"/>
                  </a:lnTo>
                  <a:lnTo>
                    <a:pt x="746733" y="3776225"/>
                  </a:lnTo>
                  <a:cubicBezTo>
                    <a:pt x="746521" y="3770819"/>
                    <a:pt x="746310" y="3765413"/>
                    <a:pt x="746098" y="3760007"/>
                  </a:cubicBezTo>
                  <a:lnTo>
                    <a:pt x="733716" y="3772727"/>
                  </a:lnTo>
                  <a:lnTo>
                    <a:pt x="725462" y="3773363"/>
                  </a:lnTo>
                  <a:lnTo>
                    <a:pt x="722922" y="3762551"/>
                  </a:lnTo>
                  <a:lnTo>
                    <a:pt x="708317" y="3761597"/>
                  </a:lnTo>
                  <a:lnTo>
                    <a:pt x="703873" y="3755238"/>
                  </a:lnTo>
                  <a:lnTo>
                    <a:pt x="689903" y="3743790"/>
                  </a:lnTo>
                  <a:lnTo>
                    <a:pt x="702603" y="3727890"/>
                  </a:lnTo>
                  <a:lnTo>
                    <a:pt x="717207" y="3722484"/>
                  </a:lnTo>
                  <a:lnTo>
                    <a:pt x="723556" y="3704359"/>
                  </a:lnTo>
                  <a:lnTo>
                    <a:pt x="752130" y="3696727"/>
                  </a:lnTo>
                  <a:lnTo>
                    <a:pt x="745463" y="3691639"/>
                  </a:lnTo>
                  <a:cubicBezTo>
                    <a:pt x="745146" y="3688459"/>
                    <a:pt x="744828" y="3685280"/>
                    <a:pt x="744511" y="3682100"/>
                  </a:cubicBezTo>
                  <a:lnTo>
                    <a:pt x="727366" y="3684326"/>
                  </a:lnTo>
                  <a:lnTo>
                    <a:pt x="719429" y="3690685"/>
                  </a:lnTo>
                  <a:lnTo>
                    <a:pt x="711492" y="3679238"/>
                  </a:lnTo>
                  <a:lnTo>
                    <a:pt x="713137" y="3667467"/>
                  </a:lnTo>
                  <a:lnTo>
                    <a:pt x="709077" y="3678226"/>
                  </a:lnTo>
                  <a:lnTo>
                    <a:pt x="687363" y="3666796"/>
                  </a:lnTo>
                  <a:lnTo>
                    <a:pt x="708146" y="3662351"/>
                  </a:lnTo>
                  <a:lnTo>
                    <a:pt x="713618" y="3664031"/>
                  </a:lnTo>
                  <a:cubicBezTo>
                    <a:pt x="713650" y="3663800"/>
                    <a:pt x="713683" y="3663569"/>
                    <a:pt x="713715" y="3663338"/>
                  </a:cubicBezTo>
                  <a:lnTo>
                    <a:pt x="731811" y="3667790"/>
                  </a:lnTo>
                  <a:lnTo>
                    <a:pt x="728637" y="3656978"/>
                  </a:lnTo>
                  <a:lnTo>
                    <a:pt x="717842" y="3653798"/>
                  </a:lnTo>
                  <a:lnTo>
                    <a:pt x="713397" y="3637263"/>
                  </a:lnTo>
                  <a:lnTo>
                    <a:pt x="731493" y="3629313"/>
                  </a:lnTo>
                  <a:lnTo>
                    <a:pt x="734351" y="3608644"/>
                  </a:lnTo>
                  <a:lnTo>
                    <a:pt x="756575" y="3612460"/>
                  </a:lnTo>
                  <a:lnTo>
                    <a:pt x="769274" y="3610234"/>
                  </a:lnTo>
                  <a:lnTo>
                    <a:pt x="781974" y="3619456"/>
                  </a:lnTo>
                  <a:lnTo>
                    <a:pt x="783244" y="3628995"/>
                  </a:lnTo>
                  <a:lnTo>
                    <a:pt x="797214" y="3634401"/>
                  </a:lnTo>
                  <a:lnTo>
                    <a:pt x="792451" y="3621681"/>
                  </a:lnTo>
                  <a:lnTo>
                    <a:pt x="805469" y="3610870"/>
                  </a:lnTo>
                  <a:lnTo>
                    <a:pt x="823250" y="3618184"/>
                  </a:lnTo>
                  <a:lnTo>
                    <a:pt x="839443" y="3627723"/>
                  </a:lnTo>
                  <a:lnTo>
                    <a:pt x="845792" y="3628359"/>
                  </a:lnTo>
                  <a:lnTo>
                    <a:pt x="846428" y="3609598"/>
                  </a:lnTo>
                  <a:lnTo>
                    <a:pt x="837855" y="3592426"/>
                  </a:lnTo>
                  <a:lnTo>
                    <a:pt x="850555" y="3578753"/>
                  </a:lnTo>
                  <a:lnTo>
                    <a:pt x="867382" y="3578753"/>
                  </a:lnTo>
                  <a:lnTo>
                    <a:pt x="877860" y="3557447"/>
                  </a:lnTo>
                  <a:lnTo>
                    <a:pt x="861985" y="3554267"/>
                  </a:lnTo>
                  <a:lnTo>
                    <a:pt x="841666" y="3559991"/>
                  </a:lnTo>
                  <a:lnTo>
                    <a:pt x="823567" y="3549180"/>
                  </a:lnTo>
                  <a:lnTo>
                    <a:pt x="830235" y="3539004"/>
                  </a:lnTo>
                  <a:lnTo>
                    <a:pt x="840396" y="3528192"/>
                  </a:lnTo>
                  <a:lnTo>
                    <a:pt x="862620" y="3519606"/>
                  </a:lnTo>
                  <a:lnTo>
                    <a:pt x="858492" y="3510067"/>
                  </a:lnTo>
                  <a:lnTo>
                    <a:pt x="855318" y="3497665"/>
                  </a:lnTo>
                  <a:lnTo>
                    <a:pt x="870875" y="3480494"/>
                  </a:lnTo>
                  <a:lnTo>
                    <a:pt x="886750" y="3474770"/>
                  </a:lnTo>
                  <a:lnTo>
                    <a:pt x="892783" y="3461096"/>
                  </a:lnTo>
                  <a:lnTo>
                    <a:pt x="911833" y="3464276"/>
                  </a:lnTo>
                  <a:lnTo>
                    <a:pt x="908658" y="3456962"/>
                  </a:lnTo>
                  <a:lnTo>
                    <a:pt x="924533" y="3451556"/>
                  </a:lnTo>
                  <a:lnTo>
                    <a:pt x="941679" y="3470318"/>
                  </a:lnTo>
                  <a:lnTo>
                    <a:pt x="931201" y="3495757"/>
                  </a:lnTo>
                  <a:lnTo>
                    <a:pt x="943901" y="3496393"/>
                  </a:lnTo>
                  <a:lnTo>
                    <a:pt x="952157" y="3479858"/>
                  </a:lnTo>
                  <a:lnTo>
                    <a:pt x="948029" y="3453464"/>
                  </a:lnTo>
                  <a:lnTo>
                    <a:pt x="961364" y="3453464"/>
                  </a:lnTo>
                  <a:close/>
                  <a:moveTo>
                    <a:pt x="3068524" y="3432164"/>
                  </a:moveTo>
                  <a:lnTo>
                    <a:pt x="3099111" y="3458846"/>
                  </a:lnTo>
                  <a:lnTo>
                    <a:pt x="3103526" y="3464378"/>
                  </a:lnTo>
                  <a:lnTo>
                    <a:pt x="3097535" y="3484552"/>
                  </a:lnTo>
                  <a:lnTo>
                    <a:pt x="3057488" y="3462425"/>
                  </a:lnTo>
                  <a:lnTo>
                    <a:pt x="3059065" y="3441926"/>
                  </a:lnTo>
                  <a:close/>
                  <a:moveTo>
                    <a:pt x="2463763" y="3408351"/>
                  </a:moveTo>
                  <a:lnTo>
                    <a:pt x="2474876" y="3421051"/>
                  </a:lnTo>
                  <a:lnTo>
                    <a:pt x="2466303" y="3420165"/>
                  </a:lnTo>
                  <a:lnTo>
                    <a:pt x="2454238" y="3410123"/>
                  </a:lnTo>
                  <a:close/>
                  <a:moveTo>
                    <a:pt x="2674737" y="3390889"/>
                  </a:moveTo>
                  <a:lnTo>
                    <a:pt x="2681250" y="3409169"/>
                  </a:lnTo>
                  <a:lnTo>
                    <a:pt x="2674086" y="3422639"/>
                  </a:lnTo>
                  <a:lnTo>
                    <a:pt x="2668550" y="3409169"/>
                  </a:lnTo>
                  <a:lnTo>
                    <a:pt x="2669201" y="3392172"/>
                  </a:lnTo>
                  <a:close/>
                  <a:moveTo>
                    <a:pt x="2629274" y="3381364"/>
                  </a:moveTo>
                  <a:lnTo>
                    <a:pt x="2653567" y="3390766"/>
                  </a:lnTo>
                  <a:lnTo>
                    <a:pt x="2656722" y="3399854"/>
                  </a:lnTo>
                  <a:lnTo>
                    <a:pt x="2660193" y="3406122"/>
                  </a:lnTo>
                  <a:lnTo>
                    <a:pt x="2664610" y="3411449"/>
                  </a:lnTo>
                  <a:lnTo>
                    <a:pt x="2668711" y="3422732"/>
                  </a:lnTo>
                  <a:lnTo>
                    <a:pt x="2689849" y="3430880"/>
                  </a:lnTo>
                  <a:lnTo>
                    <a:pt x="2693951" y="3446236"/>
                  </a:lnTo>
                  <a:lnTo>
                    <a:pt x="2687956" y="3460025"/>
                  </a:lnTo>
                  <a:lnTo>
                    <a:pt x="2677545" y="3468173"/>
                  </a:lnTo>
                  <a:lnTo>
                    <a:pt x="2660508" y="3478202"/>
                  </a:lnTo>
                  <a:lnTo>
                    <a:pt x="2640001" y="3476008"/>
                  </a:lnTo>
                  <a:lnTo>
                    <a:pt x="2627065" y="3461592"/>
                  </a:lnTo>
                  <a:lnTo>
                    <a:pt x="2634322" y="3455324"/>
                  </a:lnTo>
                  <a:lnTo>
                    <a:pt x="2622648" y="3453131"/>
                  </a:lnTo>
                  <a:lnTo>
                    <a:pt x="2620440" y="3436834"/>
                  </a:lnTo>
                  <a:lnTo>
                    <a:pt x="2603718" y="3425239"/>
                  </a:lnTo>
                  <a:lnTo>
                    <a:pt x="2593938" y="3412076"/>
                  </a:lnTo>
                  <a:lnTo>
                    <a:pt x="2595831" y="3394213"/>
                  </a:lnTo>
                  <a:lnTo>
                    <a:pt x="2608766" y="3400481"/>
                  </a:lnTo>
                  <a:lnTo>
                    <a:pt x="2620124" y="3397033"/>
                  </a:lnTo>
                  <a:close/>
                  <a:moveTo>
                    <a:pt x="1157482" y="3378189"/>
                  </a:moveTo>
                  <a:lnTo>
                    <a:pt x="1165647" y="3378189"/>
                  </a:lnTo>
                  <a:lnTo>
                    <a:pt x="1168671" y="3387857"/>
                  </a:lnTo>
                  <a:lnTo>
                    <a:pt x="1174719" y="3404938"/>
                  </a:lnTo>
                  <a:lnTo>
                    <a:pt x="1171090" y="3417829"/>
                  </a:lnTo>
                  <a:lnTo>
                    <a:pt x="1165949" y="3421052"/>
                  </a:lnTo>
                  <a:lnTo>
                    <a:pt x="1153854" y="3413639"/>
                  </a:lnTo>
                  <a:lnTo>
                    <a:pt x="1149318" y="3400748"/>
                  </a:lnTo>
                  <a:lnTo>
                    <a:pt x="1151435" y="3387857"/>
                  </a:lnTo>
                  <a:close/>
                  <a:moveTo>
                    <a:pt x="1072072" y="3340094"/>
                  </a:moveTo>
                  <a:lnTo>
                    <a:pt x="1080383" y="3351711"/>
                  </a:lnTo>
                  <a:lnTo>
                    <a:pt x="1080383" y="3364272"/>
                  </a:lnTo>
                  <a:lnTo>
                    <a:pt x="1085817" y="3378398"/>
                  </a:lnTo>
                  <a:lnTo>
                    <a:pt x="1073351" y="3387819"/>
                  </a:lnTo>
                  <a:lnTo>
                    <a:pt x="1067917" y="3397239"/>
                  </a:lnTo>
                  <a:lnTo>
                    <a:pt x="1057373" y="3394727"/>
                  </a:lnTo>
                  <a:lnTo>
                    <a:pt x="1055132" y="3384992"/>
                  </a:lnTo>
                  <a:lnTo>
                    <a:pt x="1061206" y="3368354"/>
                  </a:lnTo>
                  <a:lnTo>
                    <a:pt x="1051616" y="3368354"/>
                  </a:lnTo>
                  <a:lnTo>
                    <a:pt x="1043305" y="3377770"/>
                  </a:lnTo>
                  <a:lnTo>
                    <a:pt x="1039151" y="3384050"/>
                  </a:lnTo>
                  <a:lnTo>
                    <a:pt x="1038191" y="3371807"/>
                  </a:lnTo>
                  <a:lnTo>
                    <a:pt x="1047461" y="3350769"/>
                  </a:lnTo>
                  <a:lnTo>
                    <a:pt x="1055772" y="3356735"/>
                  </a:lnTo>
                  <a:lnTo>
                    <a:pt x="1062484" y="3348571"/>
                  </a:lnTo>
                  <a:close/>
                  <a:moveTo>
                    <a:pt x="2665169" y="3319452"/>
                  </a:moveTo>
                  <a:lnTo>
                    <a:pt x="2676488" y="3339638"/>
                  </a:lnTo>
                  <a:lnTo>
                    <a:pt x="2670990" y="3354377"/>
                  </a:lnTo>
                  <a:lnTo>
                    <a:pt x="2659025" y="3347008"/>
                  </a:lnTo>
                  <a:lnTo>
                    <a:pt x="2670990" y="3338356"/>
                  </a:lnTo>
                  <a:close/>
                  <a:moveTo>
                    <a:pt x="1084228" y="3309929"/>
                  </a:moveTo>
                  <a:lnTo>
                    <a:pt x="1082061" y="3317834"/>
                  </a:lnTo>
                  <a:lnTo>
                    <a:pt x="1071529" y="3324217"/>
                  </a:lnTo>
                  <a:lnTo>
                    <a:pt x="1074936" y="3316010"/>
                  </a:lnTo>
                  <a:close/>
                  <a:moveTo>
                    <a:pt x="1113472" y="3303579"/>
                  </a:moveTo>
                  <a:lnTo>
                    <a:pt x="1114392" y="3311286"/>
                  </a:lnTo>
                  <a:lnTo>
                    <a:pt x="1103653" y="3330557"/>
                  </a:lnTo>
                  <a:lnTo>
                    <a:pt x="1101505" y="3345010"/>
                  </a:lnTo>
                  <a:lnTo>
                    <a:pt x="1089538" y="3359143"/>
                  </a:lnTo>
                  <a:lnTo>
                    <a:pt x="1082481" y="3355288"/>
                  </a:lnTo>
                  <a:lnTo>
                    <a:pt x="1083095" y="3352398"/>
                  </a:lnTo>
                  <a:lnTo>
                    <a:pt x="1077879" y="3344048"/>
                  </a:lnTo>
                  <a:lnTo>
                    <a:pt x="1094448" y="3331521"/>
                  </a:lnTo>
                  <a:lnTo>
                    <a:pt x="1089232" y="3330557"/>
                  </a:lnTo>
                  <a:lnTo>
                    <a:pt x="1102425" y="3314499"/>
                  </a:lnTo>
                  <a:close/>
                  <a:moveTo>
                    <a:pt x="2832915" y="3290876"/>
                  </a:moveTo>
                  <a:lnTo>
                    <a:pt x="2848659" y="3298814"/>
                  </a:lnTo>
                  <a:lnTo>
                    <a:pt x="2852437" y="3323262"/>
                  </a:lnTo>
                  <a:lnTo>
                    <a:pt x="2858735" y="3340090"/>
                  </a:lnTo>
                  <a:lnTo>
                    <a:pt x="2859050" y="3355965"/>
                  </a:lnTo>
                  <a:lnTo>
                    <a:pt x="2825673" y="3386761"/>
                  </a:lnTo>
                  <a:lnTo>
                    <a:pt x="2826618" y="3404859"/>
                  </a:lnTo>
                  <a:lnTo>
                    <a:pt x="2846770" y="3426766"/>
                  </a:lnTo>
                  <a:lnTo>
                    <a:pt x="2831341" y="3449944"/>
                  </a:lnTo>
                  <a:lnTo>
                    <a:pt x="2814337" y="3447721"/>
                  </a:lnTo>
                  <a:lnTo>
                    <a:pt x="2814652" y="3457564"/>
                  </a:lnTo>
                  <a:lnTo>
                    <a:pt x="2807095" y="3449944"/>
                  </a:lnTo>
                  <a:lnTo>
                    <a:pt x="2805206" y="3460739"/>
                  </a:lnTo>
                  <a:lnTo>
                    <a:pt x="2820005" y="3480741"/>
                  </a:lnTo>
                  <a:lnTo>
                    <a:pt x="2804261" y="3482964"/>
                  </a:lnTo>
                  <a:lnTo>
                    <a:pt x="2793871" y="3473439"/>
                  </a:lnTo>
                  <a:lnTo>
                    <a:pt x="2782220" y="3471534"/>
                  </a:lnTo>
                  <a:lnTo>
                    <a:pt x="2775923" y="3459786"/>
                  </a:lnTo>
                  <a:lnTo>
                    <a:pt x="2790722" y="3456611"/>
                  </a:lnTo>
                  <a:lnTo>
                    <a:pt x="2777497" y="3440736"/>
                  </a:lnTo>
                  <a:lnTo>
                    <a:pt x="2776237" y="3442641"/>
                  </a:lnTo>
                  <a:lnTo>
                    <a:pt x="2772774" y="3445816"/>
                  </a:lnTo>
                  <a:lnTo>
                    <a:pt x="2770570" y="3447086"/>
                  </a:lnTo>
                  <a:lnTo>
                    <a:pt x="2768366" y="3448674"/>
                  </a:lnTo>
                  <a:lnTo>
                    <a:pt x="2766791" y="3449309"/>
                  </a:lnTo>
                  <a:lnTo>
                    <a:pt x="2766161" y="3449626"/>
                  </a:lnTo>
                  <a:lnTo>
                    <a:pt x="2765217" y="3449626"/>
                  </a:lnTo>
                  <a:lnTo>
                    <a:pt x="2761438" y="3447721"/>
                  </a:lnTo>
                  <a:lnTo>
                    <a:pt x="2756400" y="3445499"/>
                  </a:lnTo>
                  <a:lnTo>
                    <a:pt x="2750733" y="3442324"/>
                  </a:lnTo>
                  <a:lnTo>
                    <a:pt x="2739082" y="3445499"/>
                  </a:lnTo>
                  <a:lnTo>
                    <a:pt x="2730580" y="3434069"/>
                  </a:lnTo>
                  <a:lnTo>
                    <a:pt x="2726172" y="3419146"/>
                  </a:lnTo>
                  <a:lnTo>
                    <a:pt x="2732470" y="3410574"/>
                  </a:lnTo>
                  <a:lnTo>
                    <a:pt x="2721764" y="3395016"/>
                  </a:lnTo>
                  <a:lnTo>
                    <a:pt x="2728691" y="3382316"/>
                  </a:lnTo>
                  <a:lnTo>
                    <a:pt x="2706650" y="3359457"/>
                  </a:lnTo>
                  <a:lnTo>
                    <a:pt x="2712003" y="3352155"/>
                  </a:lnTo>
                  <a:lnTo>
                    <a:pt x="2742546" y="3359140"/>
                  </a:lnTo>
                  <a:lnTo>
                    <a:pt x="2751677" y="3348344"/>
                  </a:lnTo>
                  <a:lnTo>
                    <a:pt x="2760179" y="3334692"/>
                  </a:lnTo>
                  <a:lnTo>
                    <a:pt x="2739082" y="3323262"/>
                  </a:lnTo>
                  <a:lnTo>
                    <a:pt x="2739082" y="3315959"/>
                  </a:lnTo>
                  <a:lnTo>
                    <a:pt x="2755771" y="3325166"/>
                  </a:lnTo>
                  <a:lnTo>
                    <a:pt x="2785054" y="3317547"/>
                  </a:lnTo>
                  <a:lnTo>
                    <a:pt x="2767421" y="3335644"/>
                  </a:lnTo>
                  <a:lnTo>
                    <a:pt x="2773718" y="3341677"/>
                  </a:lnTo>
                  <a:lnTo>
                    <a:pt x="2771514" y="3351202"/>
                  </a:lnTo>
                  <a:lnTo>
                    <a:pt x="2790722" y="3363903"/>
                  </a:lnTo>
                  <a:lnTo>
                    <a:pt x="2795760" y="3341677"/>
                  </a:lnTo>
                  <a:lnTo>
                    <a:pt x="2802057" y="3337549"/>
                  </a:lnTo>
                  <a:lnTo>
                    <a:pt x="2811504" y="3346757"/>
                  </a:lnTo>
                  <a:lnTo>
                    <a:pt x="2811189" y="3334374"/>
                  </a:lnTo>
                  <a:lnTo>
                    <a:pt x="2803002" y="3321674"/>
                  </a:lnTo>
                  <a:close/>
                  <a:moveTo>
                    <a:pt x="1020731" y="3233728"/>
                  </a:moveTo>
                  <a:lnTo>
                    <a:pt x="1016076" y="3241030"/>
                  </a:lnTo>
                  <a:lnTo>
                    <a:pt x="1012090" y="3246428"/>
                  </a:lnTo>
                  <a:lnTo>
                    <a:pt x="1006440" y="3243253"/>
                  </a:lnTo>
                  <a:lnTo>
                    <a:pt x="1012755" y="3234680"/>
                  </a:lnTo>
                  <a:close/>
                  <a:moveTo>
                    <a:pt x="1074260" y="3214677"/>
                  </a:moveTo>
                  <a:lnTo>
                    <a:pt x="1089658" y="3239024"/>
                  </a:lnTo>
                  <a:lnTo>
                    <a:pt x="1106981" y="3246073"/>
                  </a:lnTo>
                  <a:lnTo>
                    <a:pt x="1103774" y="3257926"/>
                  </a:lnTo>
                  <a:lnTo>
                    <a:pt x="1117568" y="3267537"/>
                  </a:lnTo>
                  <a:lnTo>
                    <a:pt x="1101849" y="3281632"/>
                  </a:lnTo>
                  <a:lnTo>
                    <a:pt x="1099603" y="3275225"/>
                  </a:lnTo>
                  <a:lnTo>
                    <a:pt x="1084526" y="3280350"/>
                  </a:lnTo>
                  <a:lnTo>
                    <a:pt x="1077147" y="3285797"/>
                  </a:lnTo>
                  <a:lnTo>
                    <a:pt x="1063353" y="3286117"/>
                  </a:lnTo>
                  <a:lnTo>
                    <a:pt x="1055655" y="3277467"/>
                  </a:lnTo>
                  <a:lnTo>
                    <a:pt x="1067523" y="3266897"/>
                  </a:lnTo>
                  <a:lnTo>
                    <a:pt x="1082601" y="3267856"/>
                  </a:lnTo>
                  <a:lnTo>
                    <a:pt x="1082280" y="3262730"/>
                  </a:lnTo>
                  <a:lnTo>
                    <a:pt x="1070732" y="3261449"/>
                  </a:lnTo>
                  <a:lnTo>
                    <a:pt x="1073618" y="3254081"/>
                  </a:lnTo>
                  <a:lnTo>
                    <a:pt x="1082280" y="3253121"/>
                  </a:lnTo>
                  <a:lnTo>
                    <a:pt x="1087412" y="3242227"/>
                  </a:lnTo>
                  <a:lnTo>
                    <a:pt x="1073618" y="3243190"/>
                  </a:lnTo>
                  <a:lnTo>
                    <a:pt x="1059505" y="3236141"/>
                  </a:lnTo>
                  <a:lnTo>
                    <a:pt x="1056296" y="3224288"/>
                  </a:lnTo>
                  <a:lnTo>
                    <a:pt x="1068165" y="3226530"/>
                  </a:lnTo>
                  <a:lnTo>
                    <a:pt x="1064636" y="3217881"/>
                  </a:lnTo>
                  <a:close/>
                  <a:moveTo>
                    <a:pt x="1036556" y="3211501"/>
                  </a:moveTo>
                  <a:lnTo>
                    <a:pt x="1042954" y="3212454"/>
                  </a:lnTo>
                  <a:lnTo>
                    <a:pt x="1032178" y="3225472"/>
                  </a:lnTo>
                  <a:lnTo>
                    <a:pt x="1020731" y="3227377"/>
                  </a:lnTo>
                  <a:lnTo>
                    <a:pt x="1025442" y="3219122"/>
                  </a:lnTo>
                  <a:close/>
                  <a:moveTo>
                    <a:pt x="1065497" y="3170226"/>
                  </a:moveTo>
                  <a:lnTo>
                    <a:pt x="1066766" y="3176576"/>
                  </a:lnTo>
                  <a:lnTo>
                    <a:pt x="1060416" y="3174354"/>
                  </a:lnTo>
                  <a:close/>
                  <a:moveTo>
                    <a:pt x="2496621" y="3159114"/>
                  </a:moveTo>
                  <a:lnTo>
                    <a:pt x="2512976" y="3161291"/>
                  </a:lnTo>
                  <a:lnTo>
                    <a:pt x="2507000" y="3179948"/>
                  </a:lnTo>
                  <a:lnTo>
                    <a:pt x="2488130" y="3189277"/>
                  </a:lnTo>
                  <a:lnTo>
                    <a:pt x="2479638" y="3174662"/>
                  </a:lnTo>
                  <a:lnTo>
                    <a:pt x="2481839" y="3166888"/>
                  </a:lnTo>
                  <a:lnTo>
                    <a:pt x="2494420" y="3169687"/>
                  </a:lnTo>
                  <a:close/>
                  <a:moveTo>
                    <a:pt x="949493" y="3151177"/>
                  </a:moveTo>
                  <a:lnTo>
                    <a:pt x="957238" y="3156257"/>
                  </a:lnTo>
                  <a:lnTo>
                    <a:pt x="946125" y="3170226"/>
                  </a:lnTo>
                  <a:close/>
                  <a:moveTo>
                    <a:pt x="1053951" y="3149590"/>
                  </a:moveTo>
                  <a:lnTo>
                    <a:pt x="1060416" y="3156763"/>
                  </a:lnTo>
                  <a:lnTo>
                    <a:pt x="1060416" y="3162999"/>
                  </a:lnTo>
                  <a:lnTo>
                    <a:pt x="1052656" y="3167053"/>
                  </a:lnTo>
                  <a:lnTo>
                    <a:pt x="1043924" y="3161127"/>
                  </a:lnTo>
                  <a:lnTo>
                    <a:pt x="1042953" y="3151773"/>
                  </a:lnTo>
                  <a:close/>
                  <a:moveTo>
                    <a:pt x="957696" y="3089266"/>
                  </a:moveTo>
                  <a:lnTo>
                    <a:pt x="969937" y="3097932"/>
                  </a:lnTo>
                  <a:lnTo>
                    <a:pt x="966877" y="3107561"/>
                  </a:lnTo>
                  <a:lnTo>
                    <a:pt x="958002" y="3112696"/>
                  </a:lnTo>
                  <a:lnTo>
                    <a:pt x="965041" y="3133881"/>
                  </a:lnTo>
                  <a:lnTo>
                    <a:pt x="960144" y="3148003"/>
                  </a:lnTo>
                  <a:lnTo>
                    <a:pt x="950657" y="3139337"/>
                  </a:lnTo>
                  <a:lnTo>
                    <a:pt x="946679" y="3129066"/>
                  </a:lnTo>
                  <a:lnTo>
                    <a:pt x="944536" y="3110771"/>
                  </a:lnTo>
                  <a:lnTo>
                    <a:pt x="945148" y="3090550"/>
                  </a:lnTo>
                  <a:close/>
                  <a:moveTo>
                    <a:pt x="2717252" y="3084501"/>
                  </a:moveTo>
                  <a:lnTo>
                    <a:pt x="2722526" y="3100947"/>
                  </a:lnTo>
                  <a:lnTo>
                    <a:pt x="2711048" y="3096433"/>
                  </a:lnTo>
                  <a:lnTo>
                    <a:pt x="2700501" y="3105139"/>
                  </a:lnTo>
                  <a:lnTo>
                    <a:pt x="2695538" y="3099658"/>
                  </a:lnTo>
                  <a:lnTo>
                    <a:pt x="2702673" y="3089016"/>
                  </a:lnTo>
                  <a:close/>
                  <a:moveTo>
                    <a:pt x="1081056" y="3082917"/>
                  </a:moveTo>
                  <a:lnTo>
                    <a:pt x="1085552" y="3084822"/>
                  </a:lnTo>
                  <a:lnTo>
                    <a:pt x="1087404" y="3093394"/>
                  </a:lnTo>
                  <a:lnTo>
                    <a:pt x="1083700" y="3105141"/>
                  </a:lnTo>
                  <a:lnTo>
                    <a:pt x="1081056" y="3095617"/>
                  </a:lnTo>
                  <a:close/>
                  <a:moveTo>
                    <a:pt x="3278151" y="3081329"/>
                  </a:moveTo>
                  <a:lnTo>
                    <a:pt x="3281326" y="3085759"/>
                  </a:lnTo>
                  <a:lnTo>
                    <a:pt x="3275928" y="3099048"/>
                  </a:lnTo>
                  <a:lnTo>
                    <a:pt x="3272118" y="3137019"/>
                  </a:lnTo>
                  <a:lnTo>
                    <a:pt x="3272436" y="3161067"/>
                  </a:lnTo>
                  <a:lnTo>
                    <a:pt x="3256561" y="3174673"/>
                  </a:lnTo>
                  <a:lnTo>
                    <a:pt x="3251481" y="3207581"/>
                  </a:lnTo>
                  <a:lnTo>
                    <a:pt x="3245448" y="3235745"/>
                  </a:lnTo>
                  <a:lnTo>
                    <a:pt x="3232113" y="3264226"/>
                  </a:lnTo>
                  <a:lnTo>
                    <a:pt x="3220365" y="3268655"/>
                  </a:lnTo>
                  <a:cubicBezTo>
                    <a:pt x="3220048" y="3264119"/>
                    <a:pt x="3219730" y="3259584"/>
                    <a:pt x="3219413" y="3255048"/>
                  </a:cubicBezTo>
                  <a:lnTo>
                    <a:pt x="3232430" y="3179419"/>
                  </a:lnTo>
                  <a:lnTo>
                    <a:pt x="3249258" y="3154106"/>
                  </a:lnTo>
                  <a:lnTo>
                    <a:pt x="3259418" y="3133854"/>
                  </a:lnTo>
                  <a:lnTo>
                    <a:pt x="3265768" y="3118034"/>
                  </a:lnTo>
                  <a:lnTo>
                    <a:pt x="3264498" y="3103479"/>
                  </a:lnTo>
                  <a:close/>
                  <a:moveTo>
                    <a:pt x="963890" y="3071804"/>
                  </a:moveTo>
                  <a:lnTo>
                    <a:pt x="974701" y="3076971"/>
                  </a:lnTo>
                  <a:lnTo>
                    <a:pt x="969132" y="3086091"/>
                  </a:lnTo>
                  <a:lnTo>
                    <a:pt x="961597" y="3083963"/>
                  </a:lnTo>
                  <a:lnTo>
                    <a:pt x="954063" y="3080315"/>
                  </a:lnTo>
                  <a:lnTo>
                    <a:pt x="955045" y="3073020"/>
                  </a:lnTo>
                  <a:close/>
                  <a:moveTo>
                    <a:pt x="960350" y="3040054"/>
                  </a:moveTo>
                  <a:lnTo>
                    <a:pt x="976288" y="3041016"/>
                  </a:lnTo>
                  <a:lnTo>
                    <a:pt x="974100" y="3051920"/>
                  </a:lnTo>
                  <a:lnTo>
                    <a:pt x="968788" y="3050637"/>
                  </a:lnTo>
                  <a:lnTo>
                    <a:pt x="970975" y="3059296"/>
                  </a:lnTo>
                  <a:lnTo>
                    <a:pt x="974100" y="3058975"/>
                  </a:lnTo>
                  <a:cubicBezTo>
                    <a:pt x="974413" y="3063251"/>
                    <a:pt x="974725" y="3067528"/>
                    <a:pt x="975038" y="3071804"/>
                  </a:cubicBezTo>
                  <a:lnTo>
                    <a:pt x="960350" y="3064748"/>
                  </a:lnTo>
                  <a:cubicBezTo>
                    <a:pt x="960037" y="3061862"/>
                    <a:pt x="959725" y="3058975"/>
                    <a:pt x="959412" y="3056089"/>
                  </a:cubicBezTo>
                  <a:lnTo>
                    <a:pt x="941600" y="3052882"/>
                  </a:lnTo>
                  <a:lnTo>
                    <a:pt x="936599" y="3043582"/>
                  </a:lnTo>
                  <a:close/>
                  <a:moveTo>
                    <a:pt x="1047716" y="3033705"/>
                  </a:moveTo>
                  <a:lnTo>
                    <a:pt x="1067084" y="3048347"/>
                  </a:lnTo>
                  <a:lnTo>
                    <a:pt x="1069307" y="3077949"/>
                  </a:lnTo>
                  <a:lnTo>
                    <a:pt x="1066132" y="3087498"/>
                  </a:lnTo>
                  <a:lnTo>
                    <a:pt x="1076926" y="3092590"/>
                  </a:lnTo>
                  <a:lnTo>
                    <a:pt x="1079466" y="3109460"/>
                  </a:lnTo>
                  <a:lnTo>
                    <a:pt x="1084229" y="3109460"/>
                  </a:lnTo>
                  <a:lnTo>
                    <a:pt x="1082642" y="3121874"/>
                  </a:lnTo>
                  <a:lnTo>
                    <a:pt x="1108678" y="3115508"/>
                  </a:lnTo>
                  <a:lnTo>
                    <a:pt x="1111218" y="3125057"/>
                  </a:lnTo>
                  <a:lnTo>
                    <a:pt x="1097247" y="3135879"/>
                  </a:lnTo>
                  <a:lnTo>
                    <a:pt x="1089310" y="3154022"/>
                  </a:lnTo>
                  <a:lnTo>
                    <a:pt x="1080737" y="3159115"/>
                  </a:lnTo>
                  <a:lnTo>
                    <a:pt x="1079784" y="3152749"/>
                  </a:lnTo>
                  <a:lnTo>
                    <a:pt x="1081372" y="3135879"/>
                  </a:lnTo>
                  <a:lnTo>
                    <a:pt x="1066766" y="3136198"/>
                  </a:lnTo>
                  <a:lnTo>
                    <a:pt x="1059148" y="3139381"/>
                  </a:lnTo>
                  <a:lnTo>
                    <a:pt x="1055971" y="3132060"/>
                  </a:lnTo>
                  <a:lnTo>
                    <a:pt x="1045494" y="3119009"/>
                  </a:lnTo>
                  <a:lnTo>
                    <a:pt x="1046446" y="3112006"/>
                  </a:lnTo>
                  <a:lnTo>
                    <a:pt x="1044224" y="3098320"/>
                  </a:lnTo>
                  <a:lnTo>
                    <a:pt x="1032158" y="3089726"/>
                  </a:lnTo>
                  <a:cubicBezTo>
                    <a:pt x="1032370" y="3093970"/>
                    <a:pt x="1032581" y="3098213"/>
                    <a:pt x="1032793" y="3102457"/>
                  </a:cubicBezTo>
                  <a:lnTo>
                    <a:pt x="1019777" y="3099275"/>
                  </a:lnTo>
                  <a:lnTo>
                    <a:pt x="1012474" y="3087816"/>
                  </a:lnTo>
                  <a:lnTo>
                    <a:pt x="1008027" y="3077312"/>
                  </a:lnTo>
                  <a:lnTo>
                    <a:pt x="1015331" y="3068718"/>
                  </a:lnTo>
                  <a:lnTo>
                    <a:pt x="1023904" y="3075084"/>
                  </a:lnTo>
                  <a:lnTo>
                    <a:pt x="1028031" y="3071901"/>
                  </a:lnTo>
                  <a:lnTo>
                    <a:pt x="1023904" y="3055031"/>
                  </a:lnTo>
                  <a:lnTo>
                    <a:pt x="1025491" y="3045482"/>
                  </a:lnTo>
                  <a:lnTo>
                    <a:pt x="1032158" y="3060123"/>
                  </a:lnTo>
                  <a:lnTo>
                    <a:pt x="1049304" y="3065217"/>
                  </a:lnTo>
                  <a:lnTo>
                    <a:pt x="1039462" y="3043254"/>
                  </a:lnTo>
                  <a:close/>
                  <a:moveTo>
                    <a:pt x="2663477" y="3014652"/>
                  </a:moveTo>
                  <a:lnTo>
                    <a:pt x="2668550" y="3015608"/>
                  </a:lnTo>
                  <a:lnTo>
                    <a:pt x="2660624" y="3025162"/>
                  </a:lnTo>
                  <a:lnTo>
                    <a:pt x="2651113" y="3049369"/>
                  </a:lnTo>
                  <a:lnTo>
                    <a:pt x="2659673" y="3062110"/>
                  </a:lnTo>
                  <a:lnTo>
                    <a:pt x="2667282" y="3079946"/>
                  </a:lnTo>
                  <a:lnTo>
                    <a:pt x="2665379" y="3098101"/>
                  </a:lnTo>
                  <a:lnTo>
                    <a:pt x="2651747" y="3118168"/>
                  </a:lnTo>
                  <a:lnTo>
                    <a:pt x="2641284" y="3138552"/>
                  </a:lnTo>
                  <a:lnTo>
                    <a:pt x="2639382" y="3148107"/>
                  </a:lnTo>
                  <a:lnTo>
                    <a:pt x="2633992" y="3144922"/>
                  </a:lnTo>
                  <a:lnTo>
                    <a:pt x="2624481" y="3135367"/>
                  </a:lnTo>
                  <a:lnTo>
                    <a:pt x="2607361" y="3133456"/>
                  </a:lnTo>
                  <a:lnTo>
                    <a:pt x="2591509" y="3129315"/>
                  </a:lnTo>
                  <a:lnTo>
                    <a:pt x="2583266" y="3137596"/>
                  </a:lnTo>
                  <a:lnTo>
                    <a:pt x="2569316" y="3133775"/>
                  </a:lnTo>
                  <a:lnTo>
                    <a:pt x="2548392" y="3148744"/>
                  </a:lnTo>
                  <a:lnTo>
                    <a:pt x="2533808" y="3141738"/>
                  </a:lnTo>
                  <a:lnTo>
                    <a:pt x="2530003" y="3127723"/>
                  </a:lnTo>
                  <a:lnTo>
                    <a:pt x="2504006" y="3142693"/>
                  </a:lnTo>
                  <a:lnTo>
                    <a:pt x="2496714" y="3155433"/>
                  </a:lnTo>
                  <a:lnTo>
                    <a:pt x="2471351" y="3164352"/>
                  </a:lnTo>
                  <a:lnTo>
                    <a:pt x="2468180" y="3181551"/>
                  </a:lnTo>
                  <a:lnTo>
                    <a:pt x="2479277" y="3189514"/>
                  </a:lnTo>
                  <a:lnTo>
                    <a:pt x="2479277" y="3193973"/>
                  </a:lnTo>
                  <a:lnTo>
                    <a:pt x="2485617" y="3200343"/>
                  </a:lnTo>
                  <a:lnTo>
                    <a:pt x="2484666" y="3214677"/>
                  </a:lnTo>
                  <a:lnTo>
                    <a:pt x="2473887" y="3211809"/>
                  </a:lnTo>
                  <a:lnTo>
                    <a:pt x="2477057" y="3200343"/>
                  </a:lnTo>
                  <a:lnTo>
                    <a:pt x="2468814" y="3205439"/>
                  </a:lnTo>
                  <a:lnTo>
                    <a:pt x="2458986" y="3192062"/>
                  </a:lnTo>
                  <a:lnTo>
                    <a:pt x="2449475" y="3187921"/>
                  </a:lnTo>
                  <a:lnTo>
                    <a:pt x="2452328" y="3178047"/>
                  </a:lnTo>
                  <a:lnTo>
                    <a:pt x="2456767" y="3149381"/>
                  </a:lnTo>
                  <a:lnTo>
                    <a:pt x="2481813" y="3128041"/>
                  </a:lnTo>
                  <a:lnTo>
                    <a:pt x="2509396" y="3122945"/>
                  </a:lnTo>
                  <a:lnTo>
                    <a:pt x="2521760" y="3114345"/>
                  </a:lnTo>
                  <a:lnTo>
                    <a:pt x="2562024" y="3109568"/>
                  </a:lnTo>
                  <a:lnTo>
                    <a:pt x="2582632" y="3077717"/>
                  </a:lnTo>
                  <a:lnTo>
                    <a:pt x="2602605" y="3055421"/>
                  </a:lnTo>
                  <a:lnTo>
                    <a:pt x="2615287" y="3047459"/>
                  </a:lnTo>
                  <a:lnTo>
                    <a:pt x="2630188" y="3047459"/>
                  </a:lnTo>
                  <a:lnTo>
                    <a:pt x="2642553" y="3036947"/>
                  </a:lnTo>
                  <a:close/>
                  <a:moveTo>
                    <a:pt x="3448413" y="2979732"/>
                  </a:moveTo>
                  <a:lnTo>
                    <a:pt x="3453791" y="2990488"/>
                  </a:lnTo>
                  <a:lnTo>
                    <a:pt x="3465498" y="2979732"/>
                  </a:lnTo>
                  <a:lnTo>
                    <a:pt x="3471826" y="2991437"/>
                  </a:lnTo>
                  <a:lnTo>
                    <a:pt x="3467396" y="3010102"/>
                  </a:lnTo>
                  <a:lnTo>
                    <a:pt x="3453159" y="3013582"/>
                  </a:lnTo>
                  <a:lnTo>
                    <a:pt x="3450311" y="3061035"/>
                  </a:lnTo>
                  <a:lnTo>
                    <a:pt x="3458537" y="3074321"/>
                  </a:lnTo>
                  <a:lnTo>
                    <a:pt x="3441769" y="3080016"/>
                  </a:lnTo>
                  <a:cubicBezTo>
                    <a:pt x="3441874" y="3085816"/>
                    <a:pt x="3441980" y="3091615"/>
                    <a:pt x="3442085" y="3097415"/>
                  </a:cubicBezTo>
                  <a:lnTo>
                    <a:pt x="3430378" y="3099630"/>
                  </a:lnTo>
                  <a:lnTo>
                    <a:pt x="3407598" y="3133480"/>
                  </a:lnTo>
                  <a:cubicBezTo>
                    <a:pt x="3407914" y="3138752"/>
                    <a:pt x="3408231" y="3144024"/>
                    <a:pt x="3408547" y="3149296"/>
                  </a:cubicBezTo>
                  <a:lnTo>
                    <a:pt x="3381338" y="3155940"/>
                  </a:lnTo>
                  <a:lnTo>
                    <a:pt x="3399056" y="3131898"/>
                  </a:lnTo>
                  <a:lnTo>
                    <a:pt x="3405384" y="3121142"/>
                  </a:lnTo>
                  <a:lnTo>
                    <a:pt x="3388615" y="3129683"/>
                  </a:lnTo>
                  <a:lnTo>
                    <a:pt x="3390197" y="3106272"/>
                  </a:lnTo>
                  <a:lnTo>
                    <a:pt x="3384818" y="3092037"/>
                  </a:lnTo>
                  <a:lnTo>
                    <a:pt x="3394626" y="3078118"/>
                  </a:lnTo>
                  <a:lnTo>
                    <a:pt x="3384502" y="3050912"/>
                  </a:lnTo>
                  <a:lnTo>
                    <a:pt x="3412977" y="3012000"/>
                  </a:lnTo>
                  <a:lnTo>
                    <a:pt x="3414559" y="2994917"/>
                  </a:lnTo>
                  <a:lnTo>
                    <a:pt x="3442085" y="2991437"/>
                  </a:lnTo>
                  <a:close/>
                  <a:moveTo>
                    <a:pt x="3493415" y="2962270"/>
                  </a:moveTo>
                  <a:lnTo>
                    <a:pt x="3495638" y="2975755"/>
                  </a:lnTo>
                  <a:lnTo>
                    <a:pt x="3483890" y="2974150"/>
                  </a:lnTo>
                  <a:lnTo>
                    <a:pt x="3475318" y="2990845"/>
                  </a:lnTo>
                  <a:lnTo>
                    <a:pt x="3473413" y="2976076"/>
                  </a:lnTo>
                  <a:close/>
                  <a:moveTo>
                    <a:pt x="2769847" y="2960682"/>
                  </a:moveTo>
                  <a:lnTo>
                    <a:pt x="2770150" y="2978807"/>
                  </a:lnTo>
                  <a:lnTo>
                    <a:pt x="2761986" y="2994019"/>
                  </a:lnTo>
                  <a:lnTo>
                    <a:pt x="2751100" y="2971363"/>
                  </a:lnTo>
                  <a:lnTo>
                    <a:pt x="2754728" y="2961977"/>
                  </a:lnTo>
                  <a:close/>
                  <a:moveTo>
                    <a:pt x="1053114" y="2895591"/>
                  </a:moveTo>
                  <a:lnTo>
                    <a:pt x="1060733" y="2896547"/>
                  </a:lnTo>
                  <a:lnTo>
                    <a:pt x="1066448" y="2921057"/>
                  </a:lnTo>
                  <a:lnTo>
                    <a:pt x="1051527" y="2933787"/>
                  </a:lnTo>
                  <a:lnTo>
                    <a:pt x="1053749" y="2941110"/>
                  </a:lnTo>
                  <a:lnTo>
                    <a:pt x="1068353" y="2926149"/>
                  </a:lnTo>
                  <a:lnTo>
                    <a:pt x="1071528" y="2931239"/>
                  </a:lnTo>
                  <a:lnTo>
                    <a:pt x="1063274" y="2946204"/>
                  </a:lnTo>
                  <a:lnTo>
                    <a:pt x="1051844" y="2947478"/>
                  </a:lnTo>
                  <a:lnTo>
                    <a:pt x="1042318" y="2957981"/>
                  </a:lnTo>
                  <a:lnTo>
                    <a:pt x="1030571" y="2965621"/>
                  </a:lnTo>
                  <a:lnTo>
                    <a:pt x="1041365" y="2967849"/>
                  </a:lnTo>
                  <a:lnTo>
                    <a:pt x="1043271" y="2977080"/>
                  </a:lnTo>
                  <a:lnTo>
                    <a:pt x="1040413" y="2983446"/>
                  </a:lnTo>
                  <a:lnTo>
                    <a:pt x="1028983" y="2991722"/>
                  </a:lnTo>
                  <a:lnTo>
                    <a:pt x="1020413" y="2991085"/>
                  </a:lnTo>
                  <a:lnTo>
                    <a:pt x="1010885" y="2990130"/>
                  </a:lnTo>
                  <a:lnTo>
                    <a:pt x="1009614" y="2997451"/>
                  </a:lnTo>
                  <a:lnTo>
                    <a:pt x="1004853" y="3013366"/>
                  </a:lnTo>
                  <a:lnTo>
                    <a:pt x="987717" y="3021006"/>
                  </a:lnTo>
                  <a:lnTo>
                    <a:pt x="976287" y="3013366"/>
                  </a:lnTo>
                  <a:lnTo>
                    <a:pt x="986765" y="3006045"/>
                  </a:lnTo>
                  <a:lnTo>
                    <a:pt x="995010" y="2991085"/>
                  </a:lnTo>
                  <a:lnTo>
                    <a:pt x="986447" y="2987266"/>
                  </a:lnTo>
                  <a:lnTo>
                    <a:pt x="983272" y="2980900"/>
                  </a:lnTo>
                  <a:lnTo>
                    <a:pt x="991845" y="2974534"/>
                  </a:lnTo>
                  <a:lnTo>
                    <a:pt x="980097" y="2974534"/>
                  </a:lnTo>
                  <a:lnTo>
                    <a:pt x="976605" y="2955434"/>
                  </a:lnTo>
                  <a:lnTo>
                    <a:pt x="989305" y="2938244"/>
                  </a:lnTo>
                  <a:lnTo>
                    <a:pt x="995645" y="2945568"/>
                  </a:lnTo>
                  <a:lnTo>
                    <a:pt x="996597" y="2940473"/>
                  </a:lnTo>
                  <a:lnTo>
                    <a:pt x="1009297" y="2942384"/>
                  </a:lnTo>
                  <a:lnTo>
                    <a:pt x="1012473" y="2950025"/>
                  </a:lnTo>
                  <a:lnTo>
                    <a:pt x="1012473" y="2939200"/>
                  </a:lnTo>
                  <a:lnTo>
                    <a:pt x="1014377" y="2930921"/>
                  </a:lnTo>
                  <a:lnTo>
                    <a:pt x="1042000" y="2909597"/>
                  </a:lnTo>
                  <a:lnTo>
                    <a:pt x="1051209" y="2904186"/>
                  </a:lnTo>
                  <a:close/>
                  <a:moveTo>
                    <a:pt x="1350059" y="2857495"/>
                  </a:moveTo>
                  <a:lnTo>
                    <a:pt x="1357674" y="2864802"/>
                  </a:lnTo>
                  <a:lnTo>
                    <a:pt x="1355452" y="2876239"/>
                  </a:lnTo>
                  <a:lnTo>
                    <a:pt x="1359577" y="2883863"/>
                  </a:lnTo>
                  <a:lnTo>
                    <a:pt x="1370365" y="2885769"/>
                  </a:lnTo>
                  <a:lnTo>
                    <a:pt x="1361164" y="2908962"/>
                  </a:lnTo>
                  <a:lnTo>
                    <a:pt x="1339906" y="2921989"/>
                  </a:lnTo>
                  <a:lnTo>
                    <a:pt x="1307551" y="2950584"/>
                  </a:lnTo>
                  <a:lnTo>
                    <a:pt x="1298350" y="2965517"/>
                  </a:lnTo>
                  <a:lnTo>
                    <a:pt x="1284393" y="2971871"/>
                  </a:lnTo>
                  <a:lnTo>
                    <a:pt x="1283441" y="2979495"/>
                  </a:lnTo>
                  <a:lnTo>
                    <a:pt x="1266628" y="2996334"/>
                  </a:lnTo>
                  <a:lnTo>
                    <a:pt x="1259332" y="2995381"/>
                  </a:lnTo>
                  <a:lnTo>
                    <a:pt x="1243469" y="2999829"/>
                  </a:lnTo>
                  <a:lnTo>
                    <a:pt x="1258381" y="3002688"/>
                  </a:lnTo>
                  <a:lnTo>
                    <a:pt x="1261553" y="3008089"/>
                  </a:lnTo>
                  <a:lnTo>
                    <a:pt x="1290103" y="2999193"/>
                  </a:lnTo>
                  <a:lnTo>
                    <a:pt x="1295496" y="3001417"/>
                  </a:lnTo>
                  <a:lnTo>
                    <a:pt x="1278683" y="3023657"/>
                  </a:lnTo>
                  <a:lnTo>
                    <a:pt x="1272973" y="3016667"/>
                  </a:lnTo>
                  <a:lnTo>
                    <a:pt x="1246006" y="3027152"/>
                  </a:lnTo>
                  <a:lnTo>
                    <a:pt x="1232366" y="3043037"/>
                  </a:lnTo>
                  <a:lnTo>
                    <a:pt x="1233635" y="3047167"/>
                  </a:lnTo>
                  <a:lnTo>
                    <a:pt x="1246006" y="3037636"/>
                  </a:lnTo>
                  <a:lnTo>
                    <a:pt x="1261870" y="3031282"/>
                  </a:lnTo>
                  <a:lnTo>
                    <a:pt x="1267262" y="3030964"/>
                  </a:lnTo>
                  <a:lnTo>
                    <a:pt x="1261870" y="3052251"/>
                  </a:lnTo>
                  <a:lnTo>
                    <a:pt x="1251719" y="3057652"/>
                  </a:lnTo>
                  <a:lnTo>
                    <a:pt x="1240931" y="3060193"/>
                  </a:lnTo>
                  <a:lnTo>
                    <a:pt x="1234586" y="3058923"/>
                  </a:lnTo>
                  <a:lnTo>
                    <a:pt x="1231415" y="3062099"/>
                  </a:lnTo>
                  <a:lnTo>
                    <a:pt x="1248227" y="3072584"/>
                  </a:lnTo>
                  <a:lnTo>
                    <a:pt x="1255844" y="3071313"/>
                  </a:lnTo>
                  <a:lnTo>
                    <a:pt x="1272656" y="3057652"/>
                  </a:lnTo>
                  <a:lnTo>
                    <a:pt x="1267262" y="3051297"/>
                  </a:lnTo>
                  <a:lnTo>
                    <a:pt x="1289468" y="3046849"/>
                  </a:lnTo>
                  <a:lnTo>
                    <a:pt x="1293592" y="3042719"/>
                  </a:lnTo>
                  <a:lnTo>
                    <a:pt x="1308502" y="3041448"/>
                  </a:lnTo>
                  <a:lnTo>
                    <a:pt x="1318970" y="3038271"/>
                  </a:lnTo>
                  <a:lnTo>
                    <a:pt x="1327217" y="3031599"/>
                  </a:lnTo>
                  <a:lnTo>
                    <a:pt x="1342126" y="3025245"/>
                  </a:lnTo>
                  <a:lnTo>
                    <a:pt x="1358942" y="3031282"/>
                  </a:lnTo>
                  <a:lnTo>
                    <a:pt x="1371634" y="3035730"/>
                  </a:lnTo>
                  <a:lnTo>
                    <a:pt x="1382421" y="3030011"/>
                  </a:lnTo>
                  <a:lnTo>
                    <a:pt x="1401459" y="3024610"/>
                  </a:lnTo>
                  <a:lnTo>
                    <a:pt x="1414150" y="3030964"/>
                  </a:lnTo>
                  <a:lnTo>
                    <a:pt x="1437305" y="3028423"/>
                  </a:lnTo>
                  <a:lnTo>
                    <a:pt x="1461412" y="3029375"/>
                  </a:lnTo>
                  <a:lnTo>
                    <a:pt x="1474101" y="3033506"/>
                  </a:lnTo>
                  <a:lnTo>
                    <a:pt x="1481080" y="3052568"/>
                  </a:lnTo>
                  <a:lnTo>
                    <a:pt x="1479176" y="3086245"/>
                  </a:lnTo>
                  <a:lnTo>
                    <a:pt x="1459192" y="3112932"/>
                  </a:lnTo>
                  <a:lnTo>
                    <a:pt x="1455069" y="3142162"/>
                  </a:lnTo>
                  <a:lnTo>
                    <a:pt x="1440795" y="3172026"/>
                  </a:lnTo>
                  <a:lnTo>
                    <a:pt x="1437940" y="3193312"/>
                  </a:lnTo>
                  <a:lnTo>
                    <a:pt x="1422080" y="3203797"/>
                  </a:lnTo>
                  <a:lnTo>
                    <a:pt x="1420812" y="3217460"/>
                  </a:lnTo>
                  <a:lnTo>
                    <a:pt x="1406535" y="3226990"/>
                  </a:lnTo>
                  <a:lnTo>
                    <a:pt x="1402092" y="3238747"/>
                  </a:lnTo>
                  <a:lnTo>
                    <a:pt x="1394161" y="3252727"/>
                  </a:lnTo>
                  <a:lnTo>
                    <a:pt x="1371634" y="3245102"/>
                  </a:lnTo>
                  <a:lnTo>
                    <a:pt x="1358942" y="3257175"/>
                  </a:lnTo>
                  <a:lnTo>
                    <a:pt x="1361164" y="3262260"/>
                  </a:lnTo>
                  <a:lnTo>
                    <a:pt x="1370682" y="3255904"/>
                  </a:lnTo>
                  <a:lnTo>
                    <a:pt x="1383373" y="3254634"/>
                  </a:lnTo>
                  <a:lnTo>
                    <a:pt x="1391940" y="3260035"/>
                  </a:lnTo>
                  <a:lnTo>
                    <a:pt x="1389718" y="3266390"/>
                  </a:lnTo>
                  <a:lnTo>
                    <a:pt x="1401459" y="3270203"/>
                  </a:lnTo>
                  <a:lnTo>
                    <a:pt x="1404631" y="3277827"/>
                  </a:lnTo>
                  <a:lnTo>
                    <a:pt x="1403679" y="3283230"/>
                  </a:lnTo>
                  <a:lnTo>
                    <a:pt x="1399237" y="3289581"/>
                  </a:lnTo>
                  <a:lnTo>
                    <a:pt x="1385911" y="3289581"/>
                  </a:lnTo>
                  <a:lnTo>
                    <a:pt x="1374172" y="3288629"/>
                  </a:lnTo>
                  <a:lnTo>
                    <a:pt x="1371000" y="3297844"/>
                  </a:lnTo>
                  <a:lnTo>
                    <a:pt x="1363702" y="3307374"/>
                  </a:lnTo>
                  <a:lnTo>
                    <a:pt x="1348790" y="3314363"/>
                  </a:lnTo>
                  <a:lnTo>
                    <a:pt x="1338636" y="3312140"/>
                  </a:lnTo>
                  <a:lnTo>
                    <a:pt x="1312944" y="3312457"/>
                  </a:lnTo>
                  <a:lnTo>
                    <a:pt x="1288834" y="3314682"/>
                  </a:lnTo>
                  <a:lnTo>
                    <a:pt x="1288834" y="3319766"/>
                  </a:lnTo>
                  <a:lnTo>
                    <a:pt x="1303426" y="3317859"/>
                  </a:lnTo>
                  <a:lnTo>
                    <a:pt x="1319287" y="3319448"/>
                  </a:lnTo>
                  <a:lnTo>
                    <a:pt x="1331022" y="3323896"/>
                  </a:lnTo>
                  <a:lnTo>
                    <a:pt x="1346886" y="3328663"/>
                  </a:lnTo>
                  <a:lnTo>
                    <a:pt x="1369412" y="3330886"/>
                  </a:lnTo>
                  <a:lnTo>
                    <a:pt x="1377662" y="3328663"/>
                  </a:lnTo>
                  <a:lnTo>
                    <a:pt x="1392257" y="3315000"/>
                  </a:lnTo>
                  <a:lnTo>
                    <a:pt x="1403996" y="3315635"/>
                  </a:lnTo>
                  <a:lnTo>
                    <a:pt x="1415736" y="3321989"/>
                  </a:lnTo>
                  <a:lnTo>
                    <a:pt x="1426204" y="3333427"/>
                  </a:lnTo>
                  <a:lnTo>
                    <a:pt x="1441112" y="3338512"/>
                  </a:lnTo>
                  <a:lnTo>
                    <a:pt x="1459192" y="3345818"/>
                  </a:lnTo>
                  <a:lnTo>
                    <a:pt x="1482666" y="3379492"/>
                  </a:lnTo>
                  <a:lnTo>
                    <a:pt x="1484252" y="3380763"/>
                  </a:lnTo>
                  <a:lnTo>
                    <a:pt x="1486474" y="3382034"/>
                  </a:lnTo>
                  <a:lnTo>
                    <a:pt x="1492503" y="3385847"/>
                  </a:lnTo>
                  <a:lnTo>
                    <a:pt x="1500748" y="3389659"/>
                  </a:lnTo>
                  <a:lnTo>
                    <a:pt x="1512809" y="3414758"/>
                  </a:lnTo>
                  <a:lnTo>
                    <a:pt x="1502335" y="3420477"/>
                  </a:lnTo>
                  <a:lnTo>
                    <a:pt x="1497895" y="3429056"/>
                  </a:lnTo>
                  <a:lnTo>
                    <a:pt x="1508679" y="3433821"/>
                  </a:lnTo>
                  <a:lnTo>
                    <a:pt x="1515344" y="3449707"/>
                  </a:lnTo>
                  <a:lnTo>
                    <a:pt x="1519468" y="3486562"/>
                  </a:lnTo>
                  <a:lnTo>
                    <a:pt x="1529300" y="3508484"/>
                  </a:lnTo>
                  <a:lnTo>
                    <a:pt x="1526130" y="3514838"/>
                  </a:lnTo>
                  <a:lnTo>
                    <a:pt x="1538820" y="3520239"/>
                  </a:lnTo>
                  <a:lnTo>
                    <a:pt x="1544213" y="3527229"/>
                  </a:lnTo>
                  <a:lnTo>
                    <a:pt x="1553094" y="3538031"/>
                  </a:lnTo>
                  <a:lnTo>
                    <a:pt x="1546752" y="3549469"/>
                  </a:lnTo>
                  <a:lnTo>
                    <a:pt x="1540406" y="3565672"/>
                  </a:lnTo>
                  <a:lnTo>
                    <a:pt x="1546752" y="3559318"/>
                  </a:lnTo>
                  <a:lnTo>
                    <a:pt x="1557220" y="3557730"/>
                  </a:lnTo>
                  <a:lnTo>
                    <a:pt x="1560393" y="3552328"/>
                  </a:lnTo>
                  <a:lnTo>
                    <a:pt x="1569910" y="3552328"/>
                  </a:lnTo>
                  <a:lnTo>
                    <a:pt x="1578475" y="3560907"/>
                  </a:lnTo>
                  <a:lnTo>
                    <a:pt x="1594337" y="3572344"/>
                  </a:lnTo>
                  <a:lnTo>
                    <a:pt x="1618764" y="3594267"/>
                  </a:lnTo>
                  <a:lnTo>
                    <a:pt x="1629867" y="3618413"/>
                  </a:lnTo>
                  <a:lnTo>
                    <a:pt x="1648901" y="3631121"/>
                  </a:lnTo>
                  <a:lnTo>
                    <a:pt x="1640335" y="3642559"/>
                  </a:lnTo>
                  <a:lnTo>
                    <a:pt x="1655563" y="3681320"/>
                  </a:lnTo>
                  <a:lnTo>
                    <a:pt x="1679355" y="3704196"/>
                  </a:lnTo>
                  <a:lnTo>
                    <a:pt x="1685700" y="3721352"/>
                  </a:lnTo>
                  <a:lnTo>
                    <a:pt x="1674914" y="3709597"/>
                  </a:lnTo>
                  <a:lnTo>
                    <a:pt x="1654928" y="3713092"/>
                  </a:lnTo>
                  <a:lnTo>
                    <a:pt x="1649535" y="3708961"/>
                  </a:lnTo>
                  <a:lnTo>
                    <a:pt x="1635894" y="3708961"/>
                  </a:lnTo>
                  <a:lnTo>
                    <a:pt x="1620032" y="3699748"/>
                  </a:lnTo>
                  <a:lnTo>
                    <a:pt x="1602902" y="3700701"/>
                  </a:lnTo>
                  <a:lnTo>
                    <a:pt x="1589261" y="3700065"/>
                  </a:lnTo>
                  <a:lnTo>
                    <a:pt x="1586406" y="3706420"/>
                  </a:lnTo>
                  <a:lnTo>
                    <a:pt x="1599730" y="3705149"/>
                  </a:lnTo>
                  <a:lnTo>
                    <a:pt x="1612419" y="3705149"/>
                  </a:lnTo>
                  <a:lnTo>
                    <a:pt x="1620984" y="3712456"/>
                  </a:lnTo>
                  <a:lnTo>
                    <a:pt x="1633674" y="3713092"/>
                  </a:lnTo>
                  <a:lnTo>
                    <a:pt x="1646363" y="3712138"/>
                  </a:lnTo>
                  <a:lnTo>
                    <a:pt x="1653976" y="3722623"/>
                  </a:lnTo>
                  <a:lnTo>
                    <a:pt x="1668569" y="3729930"/>
                  </a:lnTo>
                  <a:lnTo>
                    <a:pt x="1683796" y="3745498"/>
                  </a:lnTo>
                  <a:lnTo>
                    <a:pt x="1692361" y="3760113"/>
                  </a:lnTo>
                  <a:lnTo>
                    <a:pt x="1694899" y="3787436"/>
                  </a:lnTo>
                  <a:lnTo>
                    <a:pt x="1687286" y="3799192"/>
                  </a:lnTo>
                  <a:lnTo>
                    <a:pt x="1673962" y="3811900"/>
                  </a:lnTo>
                  <a:lnTo>
                    <a:pt x="1665397" y="3830963"/>
                  </a:lnTo>
                  <a:lnTo>
                    <a:pt x="1673962" y="3841766"/>
                  </a:lnTo>
                  <a:lnTo>
                    <a:pt x="1692044" y="3848755"/>
                  </a:lnTo>
                  <a:lnTo>
                    <a:pt x="1697437" y="3846531"/>
                  </a:lnTo>
                  <a:lnTo>
                    <a:pt x="1701561" y="3831599"/>
                  </a:lnTo>
                  <a:lnTo>
                    <a:pt x="1705368" y="3820161"/>
                  </a:lnTo>
                  <a:lnTo>
                    <a:pt x="1720278" y="3816984"/>
                  </a:lnTo>
                  <a:lnTo>
                    <a:pt x="1733918" y="3814760"/>
                  </a:lnTo>
                  <a:lnTo>
                    <a:pt x="1755173" y="3818572"/>
                  </a:lnTo>
                  <a:lnTo>
                    <a:pt x="1800854" y="3826833"/>
                  </a:lnTo>
                  <a:lnTo>
                    <a:pt x="1812592" y="3845578"/>
                  </a:lnTo>
                  <a:lnTo>
                    <a:pt x="1835115" y="3887516"/>
                  </a:lnTo>
                  <a:lnTo>
                    <a:pt x="1831308" y="3910709"/>
                  </a:lnTo>
                  <a:lnTo>
                    <a:pt x="1824964" y="3936126"/>
                  </a:lnTo>
                  <a:lnTo>
                    <a:pt x="1809419" y="3962814"/>
                  </a:lnTo>
                  <a:lnTo>
                    <a:pt x="1796730" y="3960590"/>
                  </a:lnTo>
                  <a:lnTo>
                    <a:pt x="1785310" y="3966945"/>
                  </a:lnTo>
                  <a:lnTo>
                    <a:pt x="1785310" y="3980606"/>
                  </a:lnTo>
                  <a:lnTo>
                    <a:pt x="1791655" y="3986007"/>
                  </a:lnTo>
                  <a:lnTo>
                    <a:pt x="1788482" y="3996810"/>
                  </a:lnTo>
                  <a:lnTo>
                    <a:pt x="1776745" y="3999987"/>
                  </a:lnTo>
                  <a:lnTo>
                    <a:pt x="1765642" y="3998716"/>
                  </a:lnTo>
                  <a:lnTo>
                    <a:pt x="1759297" y="3994903"/>
                  </a:lnTo>
                  <a:lnTo>
                    <a:pt x="1753904" y="4003482"/>
                  </a:lnTo>
                  <a:lnTo>
                    <a:pt x="1741215" y="4002211"/>
                  </a:lnTo>
                  <a:lnTo>
                    <a:pt x="1734870" y="4005388"/>
                  </a:lnTo>
                  <a:lnTo>
                    <a:pt x="1750732" y="4014602"/>
                  </a:lnTo>
                  <a:lnTo>
                    <a:pt x="1749780" y="4023180"/>
                  </a:lnTo>
                  <a:lnTo>
                    <a:pt x="1741532" y="4031758"/>
                  </a:lnTo>
                  <a:lnTo>
                    <a:pt x="1737408" y="4046691"/>
                  </a:lnTo>
                  <a:lnTo>
                    <a:pt x="1728843" y="4053998"/>
                  </a:lnTo>
                  <a:lnTo>
                    <a:pt x="1712981" y="4047962"/>
                  </a:lnTo>
                  <a:lnTo>
                    <a:pt x="1726622" y="4058128"/>
                  </a:lnTo>
                  <a:lnTo>
                    <a:pt x="1714250" y="4069884"/>
                  </a:lnTo>
                  <a:lnTo>
                    <a:pt x="1719643" y="4075285"/>
                  </a:lnTo>
                  <a:lnTo>
                    <a:pt x="1730112" y="4063530"/>
                  </a:lnTo>
                  <a:lnTo>
                    <a:pt x="1740898" y="4072743"/>
                  </a:lnTo>
                  <a:lnTo>
                    <a:pt x="1762152" y="4075920"/>
                  </a:lnTo>
                  <a:lnTo>
                    <a:pt x="1773255" y="4070519"/>
                  </a:lnTo>
                  <a:lnTo>
                    <a:pt x="1794510" y="4063847"/>
                  </a:lnTo>
                  <a:lnTo>
                    <a:pt x="1804027" y="4065118"/>
                  </a:lnTo>
                  <a:lnTo>
                    <a:pt x="1797682" y="4074650"/>
                  </a:lnTo>
                  <a:lnTo>
                    <a:pt x="1801171" y="4096572"/>
                  </a:lnTo>
                  <a:lnTo>
                    <a:pt x="1793875" y="4105150"/>
                  </a:lnTo>
                  <a:lnTo>
                    <a:pt x="1761200" y="4113728"/>
                  </a:lnTo>
                  <a:lnTo>
                    <a:pt x="1756125" y="4134062"/>
                  </a:lnTo>
                  <a:lnTo>
                    <a:pt x="1726622" y="4139463"/>
                  </a:lnTo>
                  <a:lnTo>
                    <a:pt x="1673010" y="4158844"/>
                  </a:lnTo>
                  <a:lnTo>
                    <a:pt x="1660956" y="4150583"/>
                  </a:lnTo>
                  <a:lnTo>
                    <a:pt x="1611468" y="4149948"/>
                  </a:lnTo>
                  <a:lnTo>
                    <a:pt x="1601950" y="4165833"/>
                  </a:lnTo>
                  <a:lnTo>
                    <a:pt x="1583868" y="4158844"/>
                  </a:lnTo>
                  <a:lnTo>
                    <a:pt x="1579744" y="4148041"/>
                  </a:lnTo>
                  <a:lnTo>
                    <a:pt x="1568958" y="4147088"/>
                  </a:lnTo>
                  <a:lnTo>
                    <a:pt x="1564834" y="4144229"/>
                  </a:lnTo>
                  <a:lnTo>
                    <a:pt x="1557220" y="4153760"/>
                  </a:lnTo>
                  <a:lnTo>
                    <a:pt x="1548972" y="4149630"/>
                  </a:lnTo>
                  <a:lnTo>
                    <a:pt x="1535013" y="4131838"/>
                  </a:lnTo>
                  <a:lnTo>
                    <a:pt x="1520103" y="4131838"/>
                  </a:lnTo>
                  <a:lnTo>
                    <a:pt x="1528668" y="4139463"/>
                  </a:lnTo>
                  <a:lnTo>
                    <a:pt x="1532792" y="4145500"/>
                  </a:lnTo>
                  <a:lnTo>
                    <a:pt x="1530254" y="4151854"/>
                  </a:lnTo>
                  <a:lnTo>
                    <a:pt x="1514075" y="4162656"/>
                  </a:lnTo>
                  <a:lnTo>
                    <a:pt x="1509948" y="4168057"/>
                  </a:lnTo>
                  <a:lnTo>
                    <a:pt x="1494090" y="4165833"/>
                  </a:lnTo>
                  <a:lnTo>
                    <a:pt x="1478224" y="4159479"/>
                  </a:lnTo>
                  <a:lnTo>
                    <a:pt x="1472832" y="4168057"/>
                  </a:lnTo>
                  <a:lnTo>
                    <a:pt x="1485838" y="4176636"/>
                  </a:lnTo>
                  <a:lnTo>
                    <a:pt x="1474101" y="4191250"/>
                  </a:lnTo>
                  <a:lnTo>
                    <a:pt x="1469977" y="4187120"/>
                  </a:lnTo>
                  <a:lnTo>
                    <a:pt x="1450946" y="4184261"/>
                  </a:lnTo>
                  <a:lnTo>
                    <a:pt x="1430645" y="4191886"/>
                  </a:lnTo>
                  <a:lnTo>
                    <a:pt x="1416053" y="4168693"/>
                  </a:lnTo>
                  <a:lnTo>
                    <a:pt x="1375758" y="4165833"/>
                  </a:lnTo>
                  <a:lnTo>
                    <a:pt x="1351645" y="4183943"/>
                  </a:lnTo>
                  <a:lnTo>
                    <a:pt x="1339906" y="4182037"/>
                  </a:lnTo>
                  <a:lnTo>
                    <a:pt x="1335781" y="4172505"/>
                  </a:lnTo>
                  <a:lnTo>
                    <a:pt x="1324997" y="4196969"/>
                  </a:lnTo>
                  <a:cubicBezTo>
                    <a:pt x="1325525" y="4208513"/>
                    <a:pt x="1326054" y="4220056"/>
                    <a:pt x="1326582" y="4231600"/>
                  </a:cubicBezTo>
                  <a:lnTo>
                    <a:pt x="1311992" y="4234777"/>
                  </a:lnTo>
                  <a:lnTo>
                    <a:pt x="1296130" y="4227787"/>
                  </a:lnTo>
                  <a:lnTo>
                    <a:pt x="1271704" y="4224928"/>
                  </a:lnTo>
                  <a:lnTo>
                    <a:pt x="1243152" y="4215397"/>
                  </a:lnTo>
                  <a:lnTo>
                    <a:pt x="1218725" y="4217938"/>
                  </a:lnTo>
                  <a:lnTo>
                    <a:pt x="1211112" y="4233824"/>
                  </a:lnTo>
                  <a:lnTo>
                    <a:pt x="1181926" y="4251934"/>
                  </a:lnTo>
                  <a:lnTo>
                    <a:pt x="1187319" y="4266866"/>
                  </a:lnTo>
                  <a:lnTo>
                    <a:pt x="1184464" y="4275127"/>
                  </a:lnTo>
                  <a:lnTo>
                    <a:pt x="1171774" y="4270043"/>
                  </a:lnTo>
                  <a:lnTo>
                    <a:pt x="1150519" y="4257653"/>
                  </a:lnTo>
                  <a:lnTo>
                    <a:pt x="1135608" y="4262736"/>
                  </a:lnTo>
                  <a:lnTo>
                    <a:pt x="1134657" y="4274491"/>
                  </a:lnTo>
                  <a:lnTo>
                    <a:pt x="1120698" y="4263371"/>
                  </a:lnTo>
                  <a:lnTo>
                    <a:pt x="1125139" y="4249392"/>
                  </a:lnTo>
                  <a:lnTo>
                    <a:pt x="1137512" y="4250027"/>
                  </a:lnTo>
                  <a:lnTo>
                    <a:pt x="1141636" y="4243038"/>
                  </a:lnTo>
                  <a:lnTo>
                    <a:pt x="1175264" y="4223657"/>
                  </a:lnTo>
                  <a:lnTo>
                    <a:pt x="1200326" y="4180130"/>
                  </a:lnTo>
                  <a:lnTo>
                    <a:pt x="1230146" y="4169328"/>
                  </a:lnTo>
                  <a:lnTo>
                    <a:pt x="1238711" y="4117541"/>
                  </a:lnTo>
                  <a:lnTo>
                    <a:pt x="1249498" y="4116270"/>
                  </a:lnTo>
                  <a:lnTo>
                    <a:pt x="1262187" y="4123895"/>
                  </a:lnTo>
                  <a:lnTo>
                    <a:pt x="1279000" y="4109916"/>
                  </a:lnTo>
                  <a:lnTo>
                    <a:pt x="1263138" y="4114364"/>
                  </a:lnTo>
                  <a:lnTo>
                    <a:pt x="1259967" y="4107692"/>
                  </a:lnTo>
                  <a:lnTo>
                    <a:pt x="1264090" y="4094030"/>
                  </a:lnTo>
                  <a:lnTo>
                    <a:pt x="1306282" y="4087358"/>
                  </a:lnTo>
                  <a:lnTo>
                    <a:pt x="1355135" y="4095301"/>
                  </a:lnTo>
                  <a:lnTo>
                    <a:pt x="1376076" y="4093077"/>
                  </a:lnTo>
                  <a:lnTo>
                    <a:pt x="1382421" y="4064800"/>
                  </a:lnTo>
                  <a:lnTo>
                    <a:pt x="1413832" y="4045102"/>
                  </a:lnTo>
                  <a:lnTo>
                    <a:pt x="1418908" y="4026357"/>
                  </a:lnTo>
                  <a:lnTo>
                    <a:pt x="1444918" y="4000622"/>
                  </a:lnTo>
                  <a:lnTo>
                    <a:pt x="1447139" y="3991409"/>
                  </a:lnTo>
                  <a:lnTo>
                    <a:pt x="1438574" y="4001893"/>
                  </a:lnTo>
                  <a:lnTo>
                    <a:pt x="1418908" y="4017779"/>
                  </a:lnTo>
                  <a:lnTo>
                    <a:pt x="1405900" y="4024451"/>
                  </a:lnTo>
                  <a:lnTo>
                    <a:pt x="1392575" y="4039066"/>
                  </a:lnTo>
                  <a:lnTo>
                    <a:pt x="1376711" y="4041290"/>
                  </a:lnTo>
                  <a:lnTo>
                    <a:pt x="1358942" y="4059717"/>
                  </a:lnTo>
                  <a:lnTo>
                    <a:pt x="1334512" y="4065118"/>
                  </a:lnTo>
                  <a:lnTo>
                    <a:pt x="1314530" y="4043196"/>
                  </a:lnTo>
                  <a:lnTo>
                    <a:pt x="1297082" y="4025404"/>
                  </a:lnTo>
                  <a:lnTo>
                    <a:pt x="1281538" y="4039066"/>
                  </a:lnTo>
                  <a:lnTo>
                    <a:pt x="1257112" y="4038430"/>
                  </a:lnTo>
                  <a:lnTo>
                    <a:pt x="1242517" y="4032076"/>
                  </a:lnTo>
                  <a:lnTo>
                    <a:pt x="1272656" y="4013966"/>
                  </a:lnTo>
                  <a:lnTo>
                    <a:pt x="1243152" y="4013013"/>
                  </a:lnTo>
                  <a:lnTo>
                    <a:pt x="1243152" y="4002846"/>
                  </a:lnTo>
                  <a:lnTo>
                    <a:pt x="1227608" y="4016508"/>
                  </a:lnTo>
                  <a:lnTo>
                    <a:pt x="1206353" y="4023815"/>
                  </a:lnTo>
                  <a:lnTo>
                    <a:pt x="1200008" y="4034618"/>
                  </a:lnTo>
                  <a:lnTo>
                    <a:pt x="1184464" y="4034935"/>
                  </a:lnTo>
                  <a:lnTo>
                    <a:pt x="1178754" y="4020003"/>
                  </a:lnTo>
                  <a:lnTo>
                    <a:pt x="1165112" y="4013649"/>
                  </a:lnTo>
                  <a:lnTo>
                    <a:pt x="1165112" y="4005388"/>
                  </a:lnTo>
                  <a:lnTo>
                    <a:pt x="1175580" y="3994903"/>
                  </a:lnTo>
                  <a:lnTo>
                    <a:pt x="1156546" y="3991726"/>
                  </a:lnTo>
                  <a:lnTo>
                    <a:pt x="1155277" y="3988549"/>
                  </a:lnTo>
                  <a:lnTo>
                    <a:pt x="1166064" y="3989502"/>
                  </a:lnTo>
                  <a:lnTo>
                    <a:pt x="1170823" y="3982195"/>
                  </a:lnTo>
                  <a:lnTo>
                    <a:pt x="1182560" y="3972663"/>
                  </a:lnTo>
                  <a:lnTo>
                    <a:pt x="1204767" y="3971075"/>
                  </a:lnTo>
                  <a:lnTo>
                    <a:pt x="1220312" y="3958366"/>
                  </a:lnTo>
                  <a:lnTo>
                    <a:pt x="1239663" y="3944705"/>
                  </a:lnTo>
                  <a:lnTo>
                    <a:pt x="1261553" y="3933902"/>
                  </a:lnTo>
                  <a:lnTo>
                    <a:pt x="1274242" y="3911662"/>
                  </a:lnTo>
                  <a:lnTo>
                    <a:pt x="1288834" y="3879891"/>
                  </a:lnTo>
                  <a:lnTo>
                    <a:pt x="1275828" y="3878938"/>
                  </a:lnTo>
                  <a:lnTo>
                    <a:pt x="1278683" y="3858922"/>
                  </a:lnTo>
                  <a:lnTo>
                    <a:pt x="1269166" y="3851615"/>
                  </a:lnTo>
                  <a:lnTo>
                    <a:pt x="1267262" y="3837635"/>
                  </a:lnTo>
                  <a:lnTo>
                    <a:pt x="1269801" y="3828104"/>
                  </a:lnTo>
                  <a:lnTo>
                    <a:pt x="1259650" y="3833823"/>
                  </a:lnTo>
                  <a:lnTo>
                    <a:pt x="1237441" y="3837953"/>
                  </a:lnTo>
                  <a:lnTo>
                    <a:pt x="1234269" y="3848755"/>
                  </a:lnTo>
                  <a:lnTo>
                    <a:pt x="1227925" y="3852885"/>
                  </a:lnTo>
                  <a:lnTo>
                    <a:pt x="1213967" y="3846849"/>
                  </a:lnTo>
                  <a:lnTo>
                    <a:pt x="1201594" y="3857651"/>
                  </a:lnTo>
                  <a:lnTo>
                    <a:pt x="1196519" y="3853203"/>
                  </a:lnTo>
                  <a:lnTo>
                    <a:pt x="1221580" y="3825562"/>
                  </a:lnTo>
                  <a:lnTo>
                    <a:pt x="1232049" y="3823656"/>
                  </a:lnTo>
                  <a:lnTo>
                    <a:pt x="1243469" y="3817937"/>
                  </a:lnTo>
                  <a:lnTo>
                    <a:pt x="1256160" y="3805228"/>
                  </a:lnTo>
                  <a:cubicBezTo>
                    <a:pt x="1255843" y="3799721"/>
                    <a:pt x="1255527" y="3794214"/>
                    <a:pt x="1255210" y="3788707"/>
                  </a:cubicBezTo>
                  <a:lnTo>
                    <a:pt x="1266312" y="3780129"/>
                  </a:lnTo>
                  <a:lnTo>
                    <a:pt x="1297082" y="3762655"/>
                  </a:lnTo>
                  <a:lnTo>
                    <a:pt x="1311992" y="3769009"/>
                  </a:lnTo>
                  <a:lnTo>
                    <a:pt x="1329120" y="3774093"/>
                  </a:lnTo>
                  <a:lnTo>
                    <a:pt x="1342444" y="3764561"/>
                  </a:lnTo>
                  <a:lnTo>
                    <a:pt x="1351962" y="3769645"/>
                  </a:lnTo>
                  <a:lnTo>
                    <a:pt x="1376393" y="3774728"/>
                  </a:lnTo>
                  <a:lnTo>
                    <a:pt x="1355135" y="3762337"/>
                  </a:lnTo>
                  <a:lnTo>
                    <a:pt x="1359260" y="3755030"/>
                  </a:lnTo>
                  <a:lnTo>
                    <a:pt x="1373855" y="3742957"/>
                  </a:lnTo>
                  <a:lnTo>
                    <a:pt x="1377345" y="3759795"/>
                  </a:lnTo>
                  <a:lnTo>
                    <a:pt x="1390036" y="3766150"/>
                  </a:lnTo>
                  <a:lnTo>
                    <a:pt x="1398602" y="3760431"/>
                  </a:lnTo>
                  <a:lnTo>
                    <a:pt x="1383691" y="3752488"/>
                  </a:lnTo>
                  <a:lnTo>
                    <a:pt x="1373855" y="3737873"/>
                  </a:lnTo>
                  <a:lnTo>
                    <a:pt x="1371634" y="3718810"/>
                  </a:lnTo>
                  <a:lnTo>
                    <a:pt x="1379883" y="3698794"/>
                  </a:lnTo>
                  <a:lnTo>
                    <a:pt x="1391622" y="3694346"/>
                  </a:lnTo>
                  <a:lnTo>
                    <a:pt x="1377662" y="3693393"/>
                  </a:lnTo>
                  <a:lnTo>
                    <a:pt x="1375758" y="3673377"/>
                  </a:lnTo>
                  <a:lnTo>
                    <a:pt x="1384960" y="3665117"/>
                  </a:lnTo>
                  <a:lnTo>
                    <a:pt x="1394478" y="3663846"/>
                  </a:lnTo>
                  <a:lnTo>
                    <a:pt x="1396382" y="3656539"/>
                  </a:lnTo>
                  <a:lnTo>
                    <a:pt x="1383691" y="3640653"/>
                  </a:lnTo>
                  <a:lnTo>
                    <a:pt x="1380201" y="3632392"/>
                  </a:lnTo>
                  <a:lnTo>
                    <a:pt x="1392891" y="3621590"/>
                  </a:lnTo>
                  <a:lnTo>
                    <a:pt x="1387815" y="3614283"/>
                  </a:lnTo>
                  <a:lnTo>
                    <a:pt x="1382421" y="3623814"/>
                  </a:lnTo>
                  <a:lnTo>
                    <a:pt x="1372902" y="3629215"/>
                  </a:lnTo>
                  <a:lnTo>
                    <a:pt x="1371634" y="3623814"/>
                  </a:lnTo>
                  <a:lnTo>
                    <a:pt x="1364653" y="3633663"/>
                  </a:lnTo>
                  <a:lnTo>
                    <a:pt x="1360529" y="3640017"/>
                  </a:lnTo>
                  <a:lnTo>
                    <a:pt x="1351645" y="3622861"/>
                  </a:lnTo>
                  <a:lnTo>
                    <a:pt x="1353866" y="3611423"/>
                  </a:lnTo>
                  <a:lnTo>
                    <a:pt x="1343079" y="3620001"/>
                  </a:lnTo>
                  <a:lnTo>
                    <a:pt x="1332609" y="3615871"/>
                  </a:lnTo>
                  <a:lnTo>
                    <a:pt x="1326265" y="3603480"/>
                  </a:lnTo>
                  <a:lnTo>
                    <a:pt x="1317384" y="3570438"/>
                  </a:lnTo>
                  <a:lnTo>
                    <a:pt x="1325948" y="3541208"/>
                  </a:lnTo>
                  <a:lnTo>
                    <a:pt x="1334830" y="3527229"/>
                  </a:lnTo>
                  <a:lnTo>
                    <a:pt x="1341492" y="3513567"/>
                  </a:lnTo>
                  <a:lnTo>
                    <a:pt x="1352597" y="3504989"/>
                  </a:lnTo>
                  <a:lnTo>
                    <a:pt x="1372902" y="3506895"/>
                  </a:lnTo>
                  <a:lnTo>
                    <a:pt x="1381152" y="3499270"/>
                  </a:lnTo>
                  <a:lnTo>
                    <a:pt x="1371634" y="3502447"/>
                  </a:lnTo>
                  <a:lnTo>
                    <a:pt x="1363385" y="3497682"/>
                  </a:lnTo>
                  <a:lnTo>
                    <a:pt x="1351645" y="3495458"/>
                  </a:lnTo>
                  <a:lnTo>
                    <a:pt x="1335781" y="3492281"/>
                  </a:lnTo>
                  <a:lnTo>
                    <a:pt x="1330388" y="3484020"/>
                  </a:lnTo>
                  <a:lnTo>
                    <a:pt x="1324045" y="3498953"/>
                  </a:lnTo>
                  <a:lnTo>
                    <a:pt x="1315799" y="3512932"/>
                  </a:lnTo>
                  <a:lnTo>
                    <a:pt x="1295812" y="3513885"/>
                  </a:lnTo>
                  <a:lnTo>
                    <a:pt x="1292640" y="3508484"/>
                  </a:lnTo>
                  <a:lnTo>
                    <a:pt x="1283124" y="3520239"/>
                  </a:lnTo>
                  <a:lnTo>
                    <a:pt x="1262187" y="3526911"/>
                  </a:lnTo>
                  <a:lnTo>
                    <a:pt x="1251719" y="3515156"/>
                  </a:lnTo>
                  <a:lnTo>
                    <a:pt x="1249180" y="3506895"/>
                  </a:lnTo>
                  <a:lnTo>
                    <a:pt x="1243152" y="3514203"/>
                  </a:lnTo>
                  <a:lnTo>
                    <a:pt x="1253623" y="3533266"/>
                  </a:lnTo>
                  <a:lnTo>
                    <a:pt x="1245054" y="3545021"/>
                  </a:lnTo>
                  <a:lnTo>
                    <a:pt x="1230463" y="3544068"/>
                  </a:lnTo>
                  <a:lnTo>
                    <a:pt x="1221898" y="3539620"/>
                  </a:lnTo>
                  <a:lnTo>
                    <a:pt x="1210160" y="3515474"/>
                  </a:lnTo>
                  <a:lnTo>
                    <a:pt x="1191125" y="3522463"/>
                  </a:lnTo>
                  <a:lnTo>
                    <a:pt x="1193663" y="3538984"/>
                  </a:lnTo>
                  <a:lnTo>
                    <a:pt x="1203181" y="3547563"/>
                  </a:lnTo>
                  <a:lnTo>
                    <a:pt x="1203181" y="3554870"/>
                  </a:lnTo>
                  <a:lnTo>
                    <a:pt x="1189222" y="3547563"/>
                  </a:lnTo>
                  <a:lnTo>
                    <a:pt x="1181609" y="3526594"/>
                  </a:lnTo>
                  <a:lnTo>
                    <a:pt x="1165747" y="3516109"/>
                  </a:lnTo>
                  <a:lnTo>
                    <a:pt x="1162574" y="3505625"/>
                  </a:lnTo>
                  <a:lnTo>
                    <a:pt x="1169871" y="3495140"/>
                  </a:lnTo>
                  <a:lnTo>
                    <a:pt x="1177485" y="3496729"/>
                  </a:lnTo>
                  <a:lnTo>
                    <a:pt x="1183830" y="3510708"/>
                  </a:lnTo>
                  <a:lnTo>
                    <a:pt x="1187002" y="3507531"/>
                  </a:lnTo>
                  <a:lnTo>
                    <a:pt x="1180022" y="3484338"/>
                  </a:lnTo>
                  <a:lnTo>
                    <a:pt x="1186367" y="3466546"/>
                  </a:lnTo>
                  <a:lnTo>
                    <a:pt x="1202229" y="3426196"/>
                  </a:lnTo>
                  <a:lnTo>
                    <a:pt x="1207939" y="3419842"/>
                  </a:lnTo>
                  <a:lnTo>
                    <a:pt x="1212381" y="3402685"/>
                  </a:lnTo>
                  <a:lnTo>
                    <a:pt x="1199691" y="3396649"/>
                  </a:lnTo>
                  <a:lnTo>
                    <a:pt x="1198422" y="3388071"/>
                  </a:lnTo>
                  <a:lnTo>
                    <a:pt x="1190809" y="3370600"/>
                  </a:lnTo>
                  <a:lnTo>
                    <a:pt x="1190809" y="3354714"/>
                  </a:lnTo>
                  <a:lnTo>
                    <a:pt x="1203181" y="3331203"/>
                  </a:lnTo>
                  <a:lnTo>
                    <a:pt x="1212698" y="3335335"/>
                  </a:lnTo>
                  <a:lnTo>
                    <a:pt x="1223166" y="3330249"/>
                  </a:lnTo>
                  <a:lnTo>
                    <a:pt x="1224436" y="3327073"/>
                  </a:lnTo>
                  <a:lnTo>
                    <a:pt x="1198739" y="3324849"/>
                  </a:lnTo>
                  <a:lnTo>
                    <a:pt x="1188905" y="3297525"/>
                  </a:lnTo>
                  <a:cubicBezTo>
                    <a:pt x="1189011" y="3305362"/>
                    <a:pt x="1189116" y="3313200"/>
                    <a:pt x="1189222" y="3321037"/>
                  </a:cubicBezTo>
                  <a:lnTo>
                    <a:pt x="1187319" y="3331521"/>
                  </a:lnTo>
                  <a:lnTo>
                    <a:pt x="1176850" y="3334699"/>
                  </a:lnTo>
                  <a:lnTo>
                    <a:pt x="1170506" y="3332474"/>
                  </a:lnTo>
                  <a:lnTo>
                    <a:pt x="1166381" y="3340101"/>
                  </a:lnTo>
                  <a:lnTo>
                    <a:pt x="1157816" y="3331521"/>
                  </a:lnTo>
                  <a:lnTo>
                    <a:pt x="1157498" y="3321037"/>
                  </a:lnTo>
                  <a:lnTo>
                    <a:pt x="1173995" y="3287358"/>
                  </a:lnTo>
                  <a:lnTo>
                    <a:pt x="1175264" y="3277827"/>
                  </a:lnTo>
                  <a:lnTo>
                    <a:pt x="1148933" y="3315000"/>
                  </a:lnTo>
                  <a:lnTo>
                    <a:pt x="1144808" y="3311823"/>
                  </a:lnTo>
                  <a:lnTo>
                    <a:pt x="1139733" y="3326755"/>
                  </a:lnTo>
                  <a:lnTo>
                    <a:pt x="1147346" y="3336923"/>
                  </a:lnTo>
                  <a:lnTo>
                    <a:pt x="1154643" y="3346454"/>
                  </a:lnTo>
                  <a:lnTo>
                    <a:pt x="1151471" y="3362341"/>
                  </a:lnTo>
                  <a:lnTo>
                    <a:pt x="1143540" y="3374096"/>
                  </a:lnTo>
                  <a:lnTo>
                    <a:pt x="1137512" y="3404592"/>
                  </a:lnTo>
                  <a:lnTo>
                    <a:pt x="1134340" y="3421430"/>
                  </a:lnTo>
                  <a:lnTo>
                    <a:pt x="1128312" y="3441764"/>
                  </a:lnTo>
                  <a:lnTo>
                    <a:pt x="1117526" y="3446848"/>
                  </a:lnTo>
                  <a:lnTo>
                    <a:pt x="1105787" y="3446848"/>
                  </a:lnTo>
                  <a:lnTo>
                    <a:pt x="1101663" y="3432550"/>
                  </a:lnTo>
                  <a:lnTo>
                    <a:pt x="1107691" y="3416665"/>
                  </a:lnTo>
                  <a:lnTo>
                    <a:pt x="1118160" y="3395378"/>
                  </a:lnTo>
                  <a:lnTo>
                    <a:pt x="1128629" y="3369647"/>
                  </a:lnTo>
                  <a:lnTo>
                    <a:pt x="1128629" y="3362341"/>
                  </a:lnTo>
                  <a:lnTo>
                    <a:pt x="1117842" y="3365834"/>
                  </a:lnTo>
                  <a:lnTo>
                    <a:pt x="1115939" y="3358527"/>
                  </a:lnTo>
                  <a:lnTo>
                    <a:pt x="1122919" y="3348995"/>
                  </a:lnTo>
                  <a:lnTo>
                    <a:pt x="1127043" y="3328663"/>
                  </a:lnTo>
                  <a:lnTo>
                    <a:pt x="1117526" y="3330886"/>
                  </a:lnTo>
                  <a:lnTo>
                    <a:pt x="1124505" y="3315000"/>
                  </a:lnTo>
                  <a:lnTo>
                    <a:pt x="1133070" y="3302291"/>
                  </a:lnTo>
                  <a:lnTo>
                    <a:pt x="1138463" y="3290852"/>
                  </a:lnTo>
                  <a:lnTo>
                    <a:pt x="1126409" y="3277191"/>
                  </a:lnTo>
                  <a:lnTo>
                    <a:pt x="1126409" y="3265435"/>
                  </a:lnTo>
                  <a:lnTo>
                    <a:pt x="1142270" y="3262260"/>
                  </a:lnTo>
                  <a:lnTo>
                    <a:pt x="1141319" y="3252727"/>
                  </a:lnTo>
                  <a:lnTo>
                    <a:pt x="1146712" y="3254634"/>
                  </a:lnTo>
                  <a:lnTo>
                    <a:pt x="1145126" y="3241924"/>
                  </a:lnTo>
                  <a:lnTo>
                    <a:pt x="1162257" y="3228261"/>
                  </a:lnTo>
                  <a:lnTo>
                    <a:pt x="1159085" y="3221908"/>
                  </a:lnTo>
                  <a:lnTo>
                    <a:pt x="1162891" y="3213329"/>
                  </a:lnTo>
                  <a:lnTo>
                    <a:pt x="1158450" y="3202844"/>
                  </a:lnTo>
                  <a:lnTo>
                    <a:pt x="1156546" y="3201890"/>
                  </a:lnTo>
                  <a:lnTo>
                    <a:pt x="1145126" y="3210469"/>
                  </a:lnTo>
                  <a:lnTo>
                    <a:pt x="1145126" y="3224449"/>
                  </a:lnTo>
                  <a:lnTo>
                    <a:pt x="1130215" y="3234934"/>
                  </a:lnTo>
                  <a:lnTo>
                    <a:pt x="1125457" y="3243513"/>
                  </a:lnTo>
                  <a:lnTo>
                    <a:pt x="1113719" y="3242242"/>
                  </a:lnTo>
                  <a:lnTo>
                    <a:pt x="1103884" y="3231121"/>
                  </a:lnTo>
                  <a:lnTo>
                    <a:pt x="1091194" y="3223496"/>
                  </a:lnTo>
                  <a:lnTo>
                    <a:pt x="1092463" y="3210787"/>
                  </a:lnTo>
                  <a:lnTo>
                    <a:pt x="1108008" y="3205703"/>
                  </a:lnTo>
                  <a:lnTo>
                    <a:pt x="1091511" y="3203480"/>
                  </a:lnTo>
                  <a:cubicBezTo>
                    <a:pt x="1091300" y="3205492"/>
                    <a:pt x="1091088" y="3207504"/>
                    <a:pt x="1090877" y="3209516"/>
                  </a:cubicBezTo>
                  <a:lnTo>
                    <a:pt x="1082628" y="3212375"/>
                  </a:lnTo>
                  <a:lnTo>
                    <a:pt x="1066766" y="3204750"/>
                  </a:lnTo>
                  <a:lnTo>
                    <a:pt x="1067718" y="3197444"/>
                  </a:lnTo>
                  <a:lnTo>
                    <a:pt x="1088022" y="3193312"/>
                  </a:lnTo>
                  <a:lnTo>
                    <a:pt x="1098491" y="3195854"/>
                  </a:lnTo>
                  <a:lnTo>
                    <a:pt x="1107057" y="3194901"/>
                  </a:lnTo>
                  <a:lnTo>
                    <a:pt x="1108643" y="3183146"/>
                  </a:lnTo>
                  <a:lnTo>
                    <a:pt x="1099126" y="3170755"/>
                  </a:lnTo>
                  <a:lnTo>
                    <a:pt x="1103249" y="3157411"/>
                  </a:lnTo>
                  <a:lnTo>
                    <a:pt x="1123236" y="3154870"/>
                  </a:lnTo>
                  <a:lnTo>
                    <a:pt x="1104201" y="3145338"/>
                  </a:lnTo>
                  <a:lnTo>
                    <a:pt x="1119112" y="3135807"/>
                  </a:lnTo>
                  <a:lnTo>
                    <a:pt x="1131802" y="3142162"/>
                  </a:lnTo>
                  <a:lnTo>
                    <a:pt x="1116891" y="3125323"/>
                  </a:lnTo>
                  <a:lnTo>
                    <a:pt x="1122919" y="3116745"/>
                  </a:lnTo>
                  <a:lnTo>
                    <a:pt x="1139733" y="3113568"/>
                  </a:lnTo>
                  <a:lnTo>
                    <a:pt x="1141002" y="3108167"/>
                  </a:lnTo>
                  <a:lnTo>
                    <a:pt x="1123870" y="3102131"/>
                  </a:lnTo>
                  <a:lnTo>
                    <a:pt x="1147981" y="3086881"/>
                  </a:lnTo>
                  <a:lnTo>
                    <a:pt x="1126091" y="3094823"/>
                  </a:lnTo>
                  <a:lnTo>
                    <a:pt x="1126091" y="3086245"/>
                  </a:lnTo>
                  <a:lnTo>
                    <a:pt x="1114353" y="3102131"/>
                  </a:lnTo>
                  <a:lnTo>
                    <a:pt x="1100711" y="3083385"/>
                  </a:lnTo>
                  <a:lnTo>
                    <a:pt x="1095953" y="3062099"/>
                  </a:lnTo>
                  <a:lnTo>
                    <a:pt x="1104518" y="3057969"/>
                  </a:lnTo>
                  <a:lnTo>
                    <a:pt x="1122601" y="3068136"/>
                  </a:lnTo>
                  <a:lnTo>
                    <a:pt x="1134340" y="3067183"/>
                  </a:lnTo>
                  <a:lnTo>
                    <a:pt x="1121332" y="3062099"/>
                  </a:lnTo>
                  <a:lnTo>
                    <a:pt x="1101981" y="3038271"/>
                  </a:lnTo>
                  <a:lnTo>
                    <a:pt x="1106422" y="3031599"/>
                  </a:lnTo>
                  <a:lnTo>
                    <a:pt x="1114670" y="3030329"/>
                  </a:lnTo>
                  <a:lnTo>
                    <a:pt x="1100077" y="3010631"/>
                  </a:lnTo>
                  <a:lnTo>
                    <a:pt x="1108960" y="3001100"/>
                  </a:lnTo>
                  <a:lnTo>
                    <a:pt x="1121967" y="3001100"/>
                  </a:lnTo>
                  <a:lnTo>
                    <a:pt x="1145126" y="3001735"/>
                  </a:lnTo>
                  <a:lnTo>
                    <a:pt x="1141002" y="2996334"/>
                  </a:lnTo>
                  <a:lnTo>
                    <a:pt x="1144174" y="2992204"/>
                  </a:lnTo>
                  <a:lnTo>
                    <a:pt x="1156864" y="3000464"/>
                  </a:lnTo>
                  <a:lnTo>
                    <a:pt x="1160988" y="2996334"/>
                  </a:lnTo>
                  <a:lnTo>
                    <a:pt x="1150519" y="2978543"/>
                  </a:lnTo>
                  <a:lnTo>
                    <a:pt x="1136243" y="2967105"/>
                  </a:lnTo>
                  <a:lnTo>
                    <a:pt x="1136243" y="2960751"/>
                  </a:lnTo>
                  <a:lnTo>
                    <a:pt x="1143857" y="2958526"/>
                  </a:lnTo>
                  <a:lnTo>
                    <a:pt x="1153374" y="2963928"/>
                  </a:lnTo>
                  <a:lnTo>
                    <a:pt x="1155277" y="2958526"/>
                  </a:lnTo>
                  <a:lnTo>
                    <a:pt x="1147029" y="2943593"/>
                  </a:lnTo>
                  <a:lnTo>
                    <a:pt x="1156229" y="2935012"/>
                  </a:lnTo>
                  <a:lnTo>
                    <a:pt x="1166699" y="2928659"/>
                  </a:lnTo>
                  <a:lnTo>
                    <a:pt x="1181609" y="2937873"/>
                  </a:lnTo>
                  <a:lnTo>
                    <a:pt x="1181609" y="2931834"/>
                  </a:lnTo>
                  <a:lnTo>
                    <a:pt x="1163526" y="2922306"/>
                  </a:lnTo>
                  <a:lnTo>
                    <a:pt x="1161305" y="2911186"/>
                  </a:lnTo>
                  <a:cubicBezTo>
                    <a:pt x="1161622" y="2907267"/>
                    <a:pt x="1161940" y="2903349"/>
                    <a:pt x="1162257" y="2899430"/>
                  </a:cubicBezTo>
                  <a:lnTo>
                    <a:pt x="1174947" y="2882275"/>
                  </a:lnTo>
                  <a:lnTo>
                    <a:pt x="1176850" y="2869567"/>
                  </a:lnTo>
                  <a:lnTo>
                    <a:pt x="1181926" y="2869567"/>
                  </a:lnTo>
                  <a:lnTo>
                    <a:pt x="1192395" y="2865437"/>
                  </a:lnTo>
                  <a:lnTo>
                    <a:pt x="1202229" y="2871474"/>
                  </a:lnTo>
                  <a:lnTo>
                    <a:pt x="1213649" y="2881003"/>
                  </a:lnTo>
                  <a:lnTo>
                    <a:pt x="1216822" y="2874650"/>
                  </a:lnTo>
                  <a:lnTo>
                    <a:pt x="1224436" y="2874650"/>
                  </a:lnTo>
                  <a:lnTo>
                    <a:pt x="1233952" y="2881639"/>
                  </a:lnTo>
                  <a:lnTo>
                    <a:pt x="1241249" y="2885769"/>
                  </a:lnTo>
                  <a:lnTo>
                    <a:pt x="1253941" y="2879415"/>
                  </a:lnTo>
                  <a:lnTo>
                    <a:pt x="1279635" y="2869567"/>
                  </a:lnTo>
                  <a:lnTo>
                    <a:pt x="1295496" y="2879097"/>
                  </a:lnTo>
                  <a:lnTo>
                    <a:pt x="1311040" y="2868614"/>
                  </a:lnTo>
                  <a:close/>
                  <a:moveTo>
                    <a:pt x="3854360" y="2852734"/>
                  </a:moveTo>
                  <a:lnTo>
                    <a:pt x="3865180" y="2862282"/>
                  </a:lnTo>
                  <a:lnTo>
                    <a:pt x="3876638" y="2875649"/>
                  </a:lnTo>
                  <a:cubicBezTo>
                    <a:pt x="3876426" y="2878832"/>
                    <a:pt x="3876213" y="2882015"/>
                    <a:pt x="3876001" y="2885198"/>
                  </a:cubicBezTo>
                  <a:lnTo>
                    <a:pt x="3865499" y="2882333"/>
                  </a:lnTo>
                  <a:lnTo>
                    <a:pt x="3855951" y="2890927"/>
                  </a:lnTo>
                  <a:lnTo>
                    <a:pt x="3847358" y="2901431"/>
                  </a:lnTo>
                  <a:lnTo>
                    <a:pt x="3832718" y="2908115"/>
                  </a:lnTo>
                  <a:lnTo>
                    <a:pt x="3829536" y="2924031"/>
                  </a:lnTo>
                  <a:lnTo>
                    <a:pt x="3797710" y="2916709"/>
                  </a:lnTo>
                  <a:lnTo>
                    <a:pt x="3790390" y="2923077"/>
                  </a:lnTo>
                  <a:lnTo>
                    <a:pt x="3787526" y="2947269"/>
                  </a:lnTo>
                  <a:lnTo>
                    <a:pt x="3764293" y="2978145"/>
                  </a:lnTo>
                  <a:lnTo>
                    <a:pt x="3751562" y="2960319"/>
                  </a:lnTo>
                  <a:lnTo>
                    <a:pt x="3758564" y="2947588"/>
                  </a:lnTo>
                  <a:lnTo>
                    <a:pt x="3777978" y="2940264"/>
                  </a:lnTo>
                  <a:lnTo>
                    <a:pt x="3778933" y="2933896"/>
                  </a:lnTo>
                  <a:lnTo>
                    <a:pt x="3755063" y="2912890"/>
                  </a:lnTo>
                  <a:lnTo>
                    <a:pt x="3743288" y="2896019"/>
                  </a:lnTo>
                  <a:lnTo>
                    <a:pt x="3761428" y="2894747"/>
                  </a:lnTo>
                  <a:lnTo>
                    <a:pt x="3746152" y="2870875"/>
                  </a:lnTo>
                  <a:lnTo>
                    <a:pt x="3751562" y="2865465"/>
                  </a:lnTo>
                  <a:lnTo>
                    <a:pt x="3772886" y="2879787"/>
                  </a:lnTo>
                  <a:lnTo>
                    <a:pt x="3775114" y="2869284"/>
                  </a:lnTo>
                  <a:lnTo>
                    <a:pt x="3789753" y="2876604"/>
                  </a:lnTo>
                  <a:lnTo>
                    <a:pt x="3779251" y="2869284"/>
                  </a:lnTo>
                  <a:lnTo>
                    <a:pt x="3802165" y="2853370"/>
                  </a:lnTo>
                  <a:lnTo>
                    <a:pt x="3818397" y="2857190"/>
                  </a:lnTo>
                  <a:close/>
                  <a:moveTo>
                    <a:pt x="3881509" y="2838447"/>
                  </a:moveTo>
                  <a:lnTo>
                    <a:pt x="3889338" y="2856748"/>
                  </a:lnTo>
                  <a:lnTo>
                    <a:pt x="3879552" y="2865433"/>
                  </a:lnTo>
                  <a:lnTo>
                    <a:pt x="3866503" y="2857058"/>
                  </a:lnTo>
                  <a:lnTo>
                    <a:pt x="3865525" y="2845582"/>
                  </a:lnTo>
                  <a:close/>
                  <a:moveTo>
                    <a:pt x="1378190" y="2819397"/>
                  </a:moveTo>
                  <a:lnTo>
                    <a:pt x="1384271" y="2826202"/>
                  </a:lnTo>
                  <a:lnTo>
                    <a:pt x="1377514" y="2838446"/>
                  </a:lnTo>
                  <a:lnTo>
                    <a:pt x="1370758" y="2834024"/>
                  </a:lnTo>
                  <a:lnTo>
                    <a:pt x="1368393" y="2823820"/>
                  </a:lnTo>
                  <a:close/>
                  <a:moveTo>
                    <a:pt x="1342224" y="2803518"/>
                  </a:moveTo>
                  <a:lnTo>
                    <a:pt x="1357279" y="2821795"/>
                  </a:lnTo>
                  <a:lnTo>
                    <a:pt x="1344734" y="2828923"/>
                  </a:lnTo>
                  <a:lnTo>
                    <a:pt x="1331875" y="2819010"/>
                  </a:lnTo>
                  <a:lnTo>
                    <a:pt x="1331875" y="2809712"/>
                  </a:lnTo>
                  <a:close/>
                  <a:moveTo>
                    <a:pt x="3807906" y="2778119"/>
                  </a:moveTo>
                  <a:lnTo>
                    <a:pt x="3833399" y="2780025"/>
                  </a:lnTo>
                  <a:lnTo>
                    <a:pt x="3843278" y="2793676"/>
                  </a:lnTo>
                  <a:lnTo>
                    <a:pt x="3849651" y="2810504"/>
                  </a:lnTo>
                  <a:lnTo>
                    <a:pt x="3844552" y="2813998"/>
                  </a:lnTo>
                  <a:lnTo>
                    <a:pt x="3839135" y="2808599"/>
                  </a:lnTo>
                  <a:lnTo>
                    <a:pt x="3830531" y="2814950"/>
                  </a:lnTo>
                  <a:lnTo>
                    <a:pt x="3823521" y="2827653"/>
                  </a:lnTo>
                  <a:lnTo>
                    <a:pt x="3817147" y="2838447"/>
                  </a:lnTo>
                  <a:lnTo>
                    <a:pt x="3804401" y="2838447"/>
                  </a:lnTo>
                  <a:lnTo>
                    <a:pt x="3793566" y="2829241"/>
                  </a:lnTo>
                  <a:lnTo>
                    <a:pt x="3795478" y="2813362"/>
                  </a:lnTo>
                  <a:lnTo>
                    <a:pt x="3778908" y="2810187"/>
                  </a:lnTo>
                  <a:lnTo>
                    <a:pt x="3765843" y="2808281"/>
                  </a:lnTo>
                  <a:lnTo>
                    <a:pt x="3762338" y="2800976"/>
                  </a:lnTo>
                  <a:lnTo>
                    <a:pt x="3780501" y="2795579"/>
                  </a:lnTo>
                  <a:lnTo>
                    <a:pt x="3793248" y="2795262"/>
                  </a:lnTo>
                  <a:lnTo>
                    <a:pt x="3802808" y="2786692"/>
                  </a:lnTo>
                  <a:close/>
                  <a:moveTo>
                    <a:pt x="1396971" y="2773356"/>
                  </a:moveTo>
                  <a:lnTo>
                    <a:pt x="1389329" y="2781295"/>
                  </a:lnTo>
                  <a:lnTo>
                    <a:pt x="1382682" y="2776589"/>
                  </a:lnTo>
                  <a:close/>
                  <a:moveTo>
                    <a:pt x="2732096" y="2773211"/>
                  </a:moveTo>
                  <a:lnTo>
                    <a:pt x="2750156" y="2804578"/>
                  </a:lnTo>
                  <a:lnTo>
                    <a:pt x="2750581" y="2804292"/>
                  </a:lnTo>
                  <a:lnTo>
                    <a:pt x="2732780" y="2773363"/>
                  </a:lnTo>
                  <a:close/>
                  <a:moveTo>
                    <a:pt x="3884258" y="2770182"/>
                  </a:moveTo>
                  <a:lnTo>
                    <a:pt x="3886163" y="2783610"/>
                  </a:lnTo>
                  <a:lnTo>
                    <a:pt x="3875685" y="2782673"/>
                  </a:lnTo>
                  <a:cubicBezTo>
                    <a:pt x="3875579" y="2782985"/>
                    <a:pt x="3875474" y="2783298"/>
                    <a:pt x="3875368" y="2783610"/>
                  </a:cubicBezTo>
                  <a:lnTo>
                    <a:pt x="3874098" y="2785484"/>
                  </a:lnTo>
                  <a:lnTo>
                    <a:pt x="3872510" y="2787358"/>
                  </a:lnTo>
                  <a:lnTo>
                    <a:pt x="3871240" y="2788607"/>
                  </a:lnTo>
                  <a:lnTo>
                    <a:pt x="3870288" y="2788920"/>
                  </a:lnTo>
                  <a:lnTo>
                    <a:pt x="3869653" y="2789232"/>
                  </a:lnTo>
                  <a:lnTo>
                    <a:pt x="3869335" y="2788920"/>
                  </a:lnTo>
                  <a:lnTo>
                    <a:pt x="3868065" y="2787983"/>
                  </a:lnTo>
                  <a:lnTo>
                    <a:pt x="3866795" y="2786421"/>
                  </a:lnTo>
                  <a:lnTo>
                    <a:pt x="3866160" y="2784860"/>
                  </a:lnTo>
                  <a:lnTo>
                    <a:pt x="3864573" y="2781112"/>
                  </a:lnTo>
                  <a:lnTo>
                    <a:pt x="3863938" y="2779863"/>
                  </a:lnTo>
                  <a:lnTo>
                    <a:pt x="3866160" y="2771431"/>
                  </a:lnTo>
                  <a:close/>
                  <a:moveTo>
                    <a:pt x="1338644" y="2765421"/>
                  </a:moveTo>
                  <a:lnTo>
                    <a:pt x="1354715" y="2768237"/>
                  </a:lnTo>
                  <a:lnTo>
                    <a:pt x="1360499" y="2776688"/>
                  </a:lnTo>
                  <a:lnTo>
                    <a:pt x="1357286" y="2788270"/>
                  </a:lnTo>
                  <a:lnTo>
                    <a:pt x="1363714" y="2796720"/>
                  </a:lnTo>
                  <a:lnTo>
                    <a:pt x="1379783" y="2783575"/>
                  </a:lnTo>
                  <a:lnTo>
                    <a:pt x="1389426" y="2792027"/>
                  </a:lnTo>
                  <a:lnTo>
                    <a:pt x="1395855" y="2797346"/>
                  </a:lnTo>
                  <a:lnTo>
                    <a:pt x="1409674" y="2792965"/>
                  </a:lnTo>
                  <a:lnTo>
                    <a:pt x="1404532" y="2806422"/>
                  </a:lnTo>
                  <a:lnTo>
                    <a:pt x="1389426" y="2809869"/>
                  </a:lnTo>
                  <a:lnTo>
                    <a:pt x="1382998" y="2792027"/>
                  </a:lnTo>
                  <a:lnTo>
                    <a:pt x="1357286" y="2807990"/>
                  </a:lnTo>
                  <a:lnTo>
                    <a:pt x="1349572" y="2801727"/>
                  </a:lnTo>
                  <a:lnTo>
                    <a:pt x="1338965" y="2800786"/>
                  </a:lnTo>
                  <a:lnTo>
                    <a:pt x="1330289" y="2789522"/>
                  </a:lnTo>
                  <a:close/>
                  <a:moveTo>
                    <a:pt x="4266528" y="2764378"/>
                  </a:moveTo>
                  <a:lnTo>
                    <a:pt x="4255416" y="2776749"/>
                  </a:lnTo>
                  <a:lnTo>
                    <a:pt x="4246843" y="2786583"/>
                  </a:lnTo>
                  <a:lnTo>
                    <a:pt x="4240493" y="2794194"/>
                  </a:lnTo>
                  <a:lnTo>
                    <a:pt x="4238588" y="2797365"/>
                  </a:lnTo>
                  <a:lnTo>
                    <a:pt x="4237001" y="2801168"/>
                  </a:lnTo>
                  <a:lnTo>
                    <a:pt x="4236048" y="2805297"/>
                  </a:lnTo>
                  <a:cubicBezTo>
                    <a:pt x="4235836" y="2806776"/>
                    <a:pt x="4235625" y="2808256"/>
                    <a:pt x="4235413" y="2809735"/>
                  </a:cubicBezTo>
                  <a:cubicBezTo>
                    <a:pt x="4235201" y="2811957"/>
                    <a:pt x="4234990" y="2814178"/>
                    <a:pt x="4234778" y="2816400"/>
                  </a:cubicBezTo>
                  <a:cubicBezTo>
                    <a:pt x="4234672" y="2817457"/>
                    <a:pt x="4234567" y="2818515"/>
                    <a:pt x="4234461" y="2819572"/>
                  </a:cubicBezTo>
                  <a:lnTo>
                    <a:pt x="4254146" y="2828459"/>
                  </a:lnTo>
                  <a:lnTo>
                    <a:pt x="4251606" y="2849076"/>
                  </a:lnTo>
                  <a:lnTo>
                    <a:pt x="4262401" y="2891579"/>
                  </a:lnTo>
                  <a:lnTo>
                    <a:pt x="4276371" y="2915372"/>
                  </a:lnTo>
                  <a:lnTo>
                    <a:pt x="4285578" y="2923936"/>
                  </a:lnTo>
                  <a:lnTo>
                    <a:pt x="4290658" y="2940748"/>
                  </a:lnTo>
                  <a:lnTo>
                    <a:pt x="4301453" y="2941065"/>
                  </a:lnTo>
                  <a:lnTo>
                    <a:pt x="4301578" y="2941217"/>
                  </a:lnTo>
                  <a:lnTo>
                    <a:pt x="4306221" y="2941461"/>
                  </a:lnTo>
                  <a:lnTo>
                    <a:pt x="4319241" y="2956380"/>
                  </a:lnTo>
                  <a:lnTo>
                    <a:pt x="4323369" y="2975426"/>
                  </a:lnTo>
                  <a:lnTo>
                    <a:pt x="4340199" y="2977966"/>
                  </a:lnTo>
                  <a:lnTo>
                    <a:pt x="4348773" y="2967807"/>
                  </a:lnTo>
                  <a:cubicBezTo>
                    <a:pt x="4348667" y="2962093"/>
                    <a:pt x="4348562" y="2956380"/>
                    <a:pt x="4348456" y="2950666"/>
                  </a:cubicBezTo>
                  <a:lnTo>
                    <a:pt x="4341787" y="2924319"/>
                  </a:lnTo>
                  <a:lnTo>
                    <a:pt x="4330990" y="2916701"/>
                  </a:lnTo>
                  <a:lnTo>
                    <a:pt x="4315112" y="2924002"/>
                  </a:lnTo>
                  <a:lnTo>
                    <a:pt x="4298282" y="2924319"/>
                  </a:lnTo>
                  <a:lnTo>
                    <a:pt x="4287803" y="2904956"/>
                  </a:lnTo>
                  <a:lnTo>
                    <a:pt x="4291296" y="2892258"/>
                  </a:lnTo>
                  <a:lnTo>
                    <a:pt x="4296059" y="2881148"/>
                  </a:lnTo>
                  <a:lnTo>
                    <a:pt x="4313525" y="2869719"/>
                  </a:lnTo>
                  <a:cubicBezTo>
                    <a:pt x="4313313" y="2860302"/>
                    <a:pt x="4313102" y="2850885"/>
                    <a:pt x="4312890" y="2841468"/>
                  </a:cubicBezTo>
                  <a:lnTo>
                    <a:pt x="4309396" y="2811629"/>
                  </a:lnTo>
                  <a:lnTo>
                    <a:pt x="4314477" y="2787822"/>
                  </a:lnTo>
                  <a:lnTo>
                    <a:pt x="4313842" y="2784012"/>
                  </a:lnTo>
                  <a:lnTo>
                    <a:pt x="4314747" y="2782557"/>
                  </a:lnTo>
                  <a:lnTo>
                    <a:pt x="4312883" y="2774845"/>
                  </a:lnTo>
                  <a:lnTo>
                    <a:pt x="4295421" y="2783093"/>
                  </a:lnTo>
                  <a:lnTo>
                    <a:pt x="4293833" y="2772624"/>
                  </a:lnTo>
                  <a:close/>
                  <a:moveTo>
                    <a:pt x="1361090" y="2755895"/>
                  </a:moveTo>
                  <a:lnTo>
                    <a:pt x="1374745" y="2758673"/>
                  </a:lnTo>
                  <a:lnTo>
                    <a:pt x="1365217" y="2767009"/>
                  </a:lnTo>
                  <a:lnTo>
                    <a:pt x="1358867" y="2760834"/>
                  </a:lnTo>
                  <a:close/>
                  <a:moveTo>
                    <a:pt x="1409438" y="2754306"/>
                  </a:moveTo>
                  <a:lnTo>
                    <a:pt x="1411262" y="2765420"/>
                  </a:lnTo>
                  <a:lnTo>
                    <a:pt x="1396971" y="2761379"/>
                  </a:lnTo>
                  <a:close/>
                  <a:moveTo>
                    <a:pt x="1423961" y="2730494"/>
                  </a:moveTo>
                  <a:lnTo>
                    <a:pt x="1419616" y="2737694"/>
                  </a:lnTo>
                  <a:lnTo>
                    <a:pt x="1398559" y="2752719"/>
                  </a:lnTo>
                  <a:cubicBezTo>
                    <a:pt x="1398782" y="2748545"/>
                    <a:pt x="1399004" y="2744372"/>
                    <a:pt x="1399227" y="2740198"/>
                  </a:cubicBezTo>
                  <a:lnTo>
                    <a:pt x="1410592" y="2730808"/>
                  </a:lnTo>
                  <a:close/>
                  <a:moveTo>
                    <a:pt x="1377050" y="2728907"/>
                  </a:moveTo>
                  <a:lnTo>
                    <a:pt x="1374767" y="2734996"/>
                  </a:lnTo>
                  <a:lnTo>
                    <a:pt x="1385859" y="2743825"/>
                  </a:lnTo>
                  <a:lnTo>
                    <a:pt x="1382923" y="2751131"/>
                  </a:lnTo>
                  <a:lnTo>
                    <a:pt x="1372483" y="2741391"/>
                  </a:lnTo>
                  <a:lnTo>
                    <a:pt x="1362043" y="2739260"/>
                  </a:lnTo>
                  <a:lnTo>
                    <a:pt x="1368241" y="2731039"/>
                  </a:lnTo>
                  <a:close/>
                  <a:moveTo>
                    <a:pt x="2164892" y="2724151"/>
                  </a:moveTo>
                  <a:lnTo>
                    <a:pt x="2168495" y="2736589"/>
                  </a:lnTo>
                  <a:lnTo>
                    <a:pt x="2163389" y="2754314"/>
                  </a:lnTo>
                  <a:lnTo>
                    <a:pt x="2157383" y="2749028"/>
                  </a:lnTo>
                  <a:lnTo>
                    <a:pt x="2160986" y="2729437"/>
                  </a:lnTo>
                  <a:close/>
                  <a:moveTo>
                    <a:pt x="4327488" y="2719966"/>
                  </a:moveTo>
                  <a:lnTo>
                    <a:pt x="4324631" y="2731387"/>
                  </a:lnTo>
                  <a:lnTo>
                    <a:pt x="4318281" y="2738683"/>
                  </a:lnTo>
                  <a:lnTo>
                    <a:pt x="4321773" y="2741538"/>
                  </a:lnTo>
                  <a:lnTo>
                    <a:pt x="4328442" y="2741272"/>
                  </a:lnTo>
                  <a:cubicBezTo>
                    <a:pt x="4328445" y="2741234"/>
                    <a:pt x="4328447" y="2741196"/>
                    <a:pt x="4328450" y="2741158"/>
                  </a:cubicBezTo>
                  <a:lnTo>
                    <a:pt x="4334483" y="2740523"/>
                  </a:lnTo>
                  <a:lnTo>
                    <a:pt x="4337341" y="2744333"/>
                  </a:lnTo>
                  <a:lnTo>
                    <a:pt x="4332578" y="2758299"/>
                  </a:lnTo>
                  <a:lnTo>
                    <a:pt x="4344962" y="2741476"/>
                  </a:lnTo>
                  <a:lnTo>
                    <a:pt x="4339564" y="2735126"/>
                  </a:lnTo>
                  <a:lnTo>
                    <a:pt x="4346233" y="2732904"/>
                  </a:lnTo>
                  <a:lnTo>
                    <a:pt x="4338929" y="2726874"/>
                  </a:lnTo>
                  <a:lnTo>
                    <a:pt x="4330355" y="2721794"/>
                  </a:lnTo>
                  <a:cubicBezTo>
                    <a:pt x="4330371" y="2721633"/>
                    <a:pt x="4330388" y="2721471"/>
                    <a:pt x="4330404" y="2721310"/>
                  </a:cubicBezTo>
                  <a:close/>
                  <a:moveTo>
                    <a:pt x="3421026" y="2717795"/>
                  </a:moveTo>
                  <a:lnTo>
                    <a:pt x="3419502" y="2733233"/>
                  </a:lnTo>
                  <a:lnTo>
                    <a:pt x="3412190" y="2746371"/>
                  </a:lnTo>
                  <a:lnTo>
                    <a:pt x="3403050" y="2734218"/>
                  </a:lnTo>
                  <a:lnTo>
                    <a:pt x="3396042" y="2735861"/>
                  </a:lnTo>
                  <a:lnTo>
                    <a:pt x="3390863" y="2722724"/>
                  </a:lnTo>
                  <a:lnTo>
                    <a:pt x="3403050" y="2724693"/>
                  </a:lnTo>
                  <a:close/>
                  <a:moveTo>
                    <a:pt x="3342285" y="2709858"/>
                  </a:moveTo>
                  <a:lnTo>
                    <a:pt x="3349588" y="2718830"/>
                  </a:lnTo>
                  <a:lnTo>
                    <a:pt x="3337840" y="2725733"/>
                  </a:lnTo>
                  <a:lnTo>
                    <a:pt x="3327363" y="2714687"/>
                  </a:lnTo>
                  <a:close/>
                  <a:moveTo>
                    <a:pt x="3433725" y="2679697"/>
                  </a:moveTo>
                  <a:lnTo>
                    <a:pt x="3429527" y="2689174"/>
                  </a:lnTo>
                  <a:lnTo>
                    <a:pt x="3426298" y="2696367"/>
                  </a:lnTo>
                  <a:lnTo>
                    <a:pt x="3424361" y="2701596"/>
                  </a:lnTo>
                  <a:lnTo>
                    <a:pt x="3424038" y="2701922"/>
                  </a:lnTo>
                  <a:lnTo>
                    <a:pt x="3423715" y="2701922"/>
                  </a:lnTo>
                  <a:lnTo>
                    <a:pt x="3422101" y="2701268"/>
                  </a:lnTo>
                  <a:lnTo>
                    <a:pt x="3420809" y="2699306"/>
                  </a:lnTo>
                  <a:lnTo>
                    <a:pt x="3418872" y="2697020"/>
                  </a:lnTo>
                  <a:lnTo>
                    <a:pt x="3415643" y="2692771"/>
                  </a:lnTo>
                  <a:lnTo>
                    <a:pt x="3414675" y="2690483"/>
                  </a:lnTo>
                  <a:close/>
                  <a:moveTo>
                    <a:pt x="2171036" y="2678115"/>
                  </a:moveTo>
                  <a:lnTo>
                    <a:pt x="2181830" y="2678115"/>
                  </a:lnTo>
                  <a:lnTo>
                    <a:pt x="2174210" y="2694674"/>
                  </a:lnTo>
                  <a:lnTo>
                    <a:pt x="2185958" y="2700844"/>
                  </a:lnTo>
                  <a:lnTo>
                    <a:pt x="2190720" y="2708312"/>
                  </a:lnTo>
                  <a:lnTo>
                    <a:pt x="2182149" y="2715780"/>
                  </a:lnTo>
                  <a:lnTo>
                    <a:pt x="2188498" y="2735262"/>
                  </a:lnTo>
                  <a:lnTo>
                    <a:pt x="2181194" y="2732015"/>
                  </a:lnTo>
                  <a:lnTo>
                    <a:pt x="2166272" y="2715130"/>
                  </a:lnTo>
                  <a:lnTo>
                    <a:pt x="2163733" y="2692401"/>
                  </a:lnTo>
                  <a:close/>
                  <a:moveTo>
                    <a:pt x="2164568" y="2619379"/>
                  </a:moveTo>
                  <a:lnTo>
                    <a:pt x="2170249" y="2620019"/>
                  </a:lnTo>
                  <a:lnTo>
                    <a:pt x="2179607" y="2637322"/>
                  </a:lnTo>
                  <a:lnTo>
                    <a:pt x="2175263" y="2654303"/>
                  </a:lnTo>
                  <a:lnTo>
                    <a:pt x="2160558" y="2630913"/>
                  </a:lnTo>
                  <a:close/>
                  <a:moveTo>
                    <a:pt x="2201425" y="2586041"/>
                  </a:moveTo>
                  <a:lnTo>
                    <a:pt x="2209771" y="2586041"/>
                  </a:lnTo>
                  <a:lnTo>
                    <a:pt x="2207915" y="2605552"/>
                  </a:lnTo>
                  <a:lnTo>
                    <a:pt x="2181644" y="2628902"/>
                  </a:lnTo>
                  <a:lnTo>
                    <a:pt x="2174844" y="2611949"/>
                  </a:lnTo>
                  <a:lnTo>
                    <a:pt x="2180100" y="2596276"/>
                  </a:lnTo>
                  <a:close/>
                  <a:moveTo>
                    <a:pt x="2148426" y="2586041"/>
                  </a:moveTo>
                  <a:lnTo>
                    <a:pt x="2154587" y="2587629"/>
                  </a:lnTo>
                  <a:lnTo>
                    <a:pt x="2166908" y="2597153"/>
                  </a:lnTo>
                  <a:lnTo>
                    <a:pt x="2158593" y="2609854"/>
                  </a:lnTo>
                  <a:lnTo>
                    <a:pt x="2152430" y="2613028"/>
                  </a:lnTo>
                  <a:lnTo>
                    <a:pt x="2146270" y="2598423"/>
                  </a:lnTo>
                  <a:close/>
                  <a:moveTo>
                    <a:pt x="3682894" y="2570157"/>
                  </a:moveTo>
                  <a:lnTo>
                    <a:pt x="3694076" y="2582121"/>
                  </a:lnTo>
                  <a:lnTo>
                    <a:pt x="3689417" y="2587620"/>
                  </a:lnTo>
                  <a:lnTo>
                    <a:pt x="3679788" y="2582121"/>
                  </a:lnTo>
                  <a:close/>
                  <a:moveTo>
                    <a:pt x="3730905" y="2559046"/>
                  </a:moveTo>
                  <a:lnTo>
                    <a:pt x="3735350" y="2566983"/>
                  </a:lnTo>
                  <a:lnTo>
                    <a:pt x="3733445" y="2579682"/>
                  </a:lnTo>
                  <a:lnTo>
                    <a:pt x="3722650" y="2562220"/>
                  </a:lnTo>
                  <a:close/>
                  <a:moveTo>
                    <a:pt x="3713237" y="2559046"/>
                  </a:moveTo>
                  <a:lnTo>
                    <a:pt x="3716301" y="2571115"/>
                  </a:lnTo>
                  <a:lnTo>
                    <a:pt x="3704965" y="2582856"/>
                  </a:lnTo>
                  <a:lnTo>
                    <a:pt x="3698838" y="2569810"/>
                  </a:lnTo>
                  <a:lnTo>
                    <a:pt x="3699757" y="2564591"/>
                  </a:lnTo>
                  <a:close/>
                  <a:moveTo>
                    <a:pt x="3751833" y="2544760"/>
                  </a:moveTo>
                  <a:lnTo>
                    <a:pt x="3757575" y="2551108"/>
                  </a:lnTo>
                  <a:lnTo>
                    <a:pt x="3756224" y="2566981"/>
                  </a:lnTo>
                  <a:lnTo>
                    <a:pt x="3748793" y="2573332"/>
                  </a:lnTo>
                  <a:lnTo>
                    <a:pt x="3741700" y="2562855"/>
                  </a:lnTo>
                  <a:close/>
                  <a:moveTo>
                    <a:pt x="3826834" y="2541584"/>
                  </a:moveTo>
                  <a:lnTo>
                    <a:pt x="3829013" y="2550995"/>
                  </a:lnTo>
                  <a:lnTo>
                    <a:pt x="3819052" y="2563541"/>
                  </a:lnTo>
                  <a:lnTo>
                    <a:pt x="3813760" y="2568873"/>
                  </a:lnTo>
                  <a:lnTo>
                    <a:pt x="3810648" y="2582361"/>
                  </a:lnTo>
                  <a:lnTo>
                    <a:pt x="3808780" y="2593970"/>
                  </a:lnTo>
                  <a:lnTo>
                    <a:pt x="3795395" y="2588949"/>
                  </a:lnTo>
                  <a:lnTo>
                    <a:pt x="3790103" y="2582361"/>
                  </a:lnTo>
                  <a:lnTo>
                    <a:pt x="3781388" y="2570128"/>
                  </a:lnTo>
                  <a:lnTo>
                    <a:pt x="3787925" y="2563854"/>
                  </a:lnTo>
                  <a:lnTo>
                    <a:pt x="3815939" y="2550995"/>
                  </a:lnTo>
                  <a:close/>
                  <a:moveTo>
                    <a:pt x="2138139" y="2532068"/>
                  </a:moveTo>
                  <a:lnTo>
                    <a:pt x="2144896" y="2548103"/>
                  </a:lnTo>
                  <a:lnTo>
                    <a:pt x="2152621" y="2563818"/>
                  </a:lnTo>
                  <a:lnTo>
                    <a:pt x="2132025" y="2553556"/>
                  </a:lnTo>
                  <a:lnTo>
                    <a:pt x="2128806" y="2539442"/>
                  </a:lnTo>
                  <a:close/>
                  <a:moveTo>
                    <a:pt x="3770127" y="2525711"/>
                  </a:moveTo>
                  <a:lnTo>
                    <a:pt x="3779801" y="2530439"/>
                  </a:lnTo>
                  <a:lnTo>
                    <a:pt x="3779801" y="2539220"/>
                  </a:lnTo>
                  <a:lnTo>
                    <a:pt x="3769482" y="2541584"/>
                  </a:lnTo>
                  <a:lnTo>
                    <a:pt x="3759163" y="2530439"/>
                  </a:lnTo>
                  <a:close/>
                  <a:moveTo>
                    <a:pt x="1526042" y="2514597"/>
                  </a:moveTo>
                  <a:lnTo>
                    <a:pt x="1532424" y="2520947"/>
                  </a:lnTo>
                  <a:lnTo>
                    <a:pt x="1541994" y="2516503"/>
                  </a:lnTo>
                  <a:lnTo>
                    <a:pt x="1549652" y="2522534"/>
                  </a:lnTo>
                  <a:lnTo>
                    <a:pt x="1540399" y="2528884"/>
                  </a:lnTo>
                  <a:lnTo>
                    <a:pt x="1547738" y="2543806"/>
                  </a:lnTo>
                  <a:lnTo>
                    <a:pt x="1540399" y="2547933"/>
                  </a:lnTo>
                  <a:lnTo>
                    <a:pt x="1539123" y="2555552"/>
                  </a:lnTo>
                  <a:lnTo>
                    <a:pt x="1557308" y="2564759"/>
                  </a:lnTo>
                  <a:lnTo>
                    <a:pt x="1554436" y="2573331"/>
                  </a:lnTo>
                  <a:lnTo>
                    <a:pt x="1550289" y="2567934"/>
                  </a:lnTo>
                  <a:lnTo>
                    <a:pt x="1544866" y="2576505"/>
                  </a:lnTo>
                  <a:lnTo>
                    <a:pt x="1544866" y="2598732"/>
                  </a:lnTo>
                  <a:lnTo>
                    <a:pt x="1535614" y="2612385"/>
                  </a:lnTo>
                  <a:lnTo>
                    <a:pt x="1530190" y="2627309"/>
                  </a:lnTo>
                  <a:lnTo>
                    <a:pt x="1518705" y="2620005"/>
                  </a:lnTo>
                  <a:lnTo>
                    <a:pt x="1529870" y="2595556"/>
                  </a:lnTo>
                  <a:lnTo>
                    <a:pt x="1532104" y="2571426"/>
                  </a:lnTo>
                  <a:lnTo>
                    <a:pt x="1531147" y="2564124"/>
                  </a:lnTo>
                  <a:lnTo>
                    <a:pt x="1522534" y="2562855"/>
                  </a:lnTo>
                  <a:lnTo>
                    <a:pt x="1510728" y="2578728"/>
                  </a:lnTo>
                  <a:lnTo>
                    <a:pt x="1490631" y="2561267"/>
                  </a:lnTo>
                  <a:cubicBezTo>
                    <a:pt x="1490950" y="2557669"/>
                    <a:pt x="1491268" y="2554070"/>
                    <a:pt x="1491587" y="2550472"/>
                  </a:cubicBezTo>
                  <a:lnTo>
                    <a:pt x="1513604" y="2544123"/>
                  </a:lnTo>
                  <a:lnTo>
                    <a:pt x="1519023" y="2550472"/>
                  </a:lnTo>
                  <a:lnTo>
                    <a:pt x="1520938" y="2544123"/>
                  </a:lnTo>
                  <a:lnTo>
                    <a:pt x="1516791" y="2536822"/>
                  </a:lnTo>
                  <a:lnTo>
                    <a:pt x="1520938" y="2521900"/>
                  </a:lnTo>
                  <a:close/>
                  <a:moveTo>
                    <a:pt x="3554357" y="2513011"/>
                  </a:moveTo>
                  <a:lnTo>
                    <a:pt x="3581363" y="2544986"/>
                  </a:lnTo>
                  <a:lnTo>
                    <a:pt x="3565842" y="2543105"/>
                  </a:lnTo>
                  <a:lnTo>
                    <a:pt x="3567084" y="2558779"/>
                  </a:lnTo>
                  <a:lnTo>
                    <a:pt x="3559013" y="2560659"/>
                  </a:lnTo>
                  <a:cubicBezTo>
                    <a:pt x="3559324" y="2563794"/>
                    <a:pt x="3559634" y="2566929"/>
                    <a:pt x="3559945" y="2570064"/>
                  </a:cubicBezTo>
                  <a:lnTo>
                    <a:pt x="3575465" y="2578214"/>
                  </a:lnTo>
                  <a:lnTo>
                    <a:pt x="3568636" y="2587620"/>
                  </a:lnTo>
                  <a:lnTo>
                    <a:pt x="3559945" y="2574453"/>
                  </a:lnTo>
                  <a:lnTo>
                    <a:pt x="3542562" y="2576647"/>
                  </a:lnTo>
                  <a:lnTo>
                    <a:pt x="3533870" y="2561286"/>
                  </a:lnTo>
                  <a:lnTo>
                    <a:pt x="3525800" y="2545299"/>
                  </a:lnTo>
                  <a:lnTo>
                    <a:pt x="3525800" y="2535895"/>
                  </a:lnTo>
                  <a:lnTo>
                    <a:pt x="3538216" y="2547493"/>
                  </a:lnTo>
                  <a:lnTo>
                    <a:pt x="3542251" y="2538089"/>
                  </a:lnTo>
                  <a:lnTo>
                    <a:pt x="3544114" y="2526491"/>
                  </a:lnTo>
                  <a:lnTo>
                    <a:pt x="3553426" y="2531820"/>
                  </a:lnTo>
                  <a:lnTo>
                    <a:pt x="3555599" y="2521476"/>
                  </a:lnTo>
                  <a:lnTo>
                    <a:pt x="3550322" y="2514892"/>
                  </a:lnTo>
                  <a:close/>
                  <a:moveTo>
                    <a:pt x="3405150" y="2508248"/>
                  </a:moveTo>
                  <a:lnTo>
                    <a:pt x="3421025" y="2526734"/>
                  </a:lnTo>
                  <a:lnTo>
                    <a:pt x="3417850" y="2532062"/>
                  </a:lnTo>
                  <a:lnTo>
                    <a:pt x="3407372" y="2523916"/>
                  </a:lnTo>
                  <a:close/>
                  <a:moveTo>
                    <a:pt x="3729877" y="2501897"/>
                  </a:moveTo>
                  <a:lnTo>
                    <a:pt x="3742150" y="2505753"/>
                  </a:lnTo>
                  <a:lnTo>
                    <a:pt x="3746463" y="2525336"/>
                  </a:lnTo>
                  <a:lnTo>
                    <a:pt x="3731204" y="2530473"/>
                  </a:lnTo>
                  <a:lnTo>
                    <a:pt x="3724569" y="2524053"/>
                  </a:lnTo>
                  <a:cubicBezTo>
                    <a:pt x="3724459" y="2518167"/>
                    <a:pt x="3724348" y="2512280"/>
                    <a:pt x="3724238" y="2506394"/>
                  </a:cubicBezTo>
                  <a:close/>
                  <a:moveTo>
                    <a:pt x="1524271" y="2489194"/>
                  </a:moveTo>
                  <a:cubicBezTo>
                    <a:pt x="1524699" y="2495957"/>
                    <a:pt x="1525128" y="2502719"/>
                    <a:pt x="1525556" y="2509482"/>
                  </a:cubicBezTo>
                  <a:lnTo>
                    <a:pt x="1516234" y="2518173"/>
                  </a:lnTo>
                  <a:lnTo>
                    <a:pt x="1508511" y="2535234"/>
                  </a:lnTo>
                  <a:lnTo>
                    <a:pt x="1500155" y="2531049"/>
                  </a:lnTo>
                  <a:lnTo>
                    <a:pt x="1512699" y="2514954"/>
                  </a:lnTo>
                  <a:lnTo>
                    <a:pt x="1506262" y="2504322"/>
                  </a:lnTo>
                  <a:lnTo>
                    <a:pt x="1510444" y="2490483"/>
                  </a:lnTo>
                  <a:close/>
                  <a:moveTo>
                    <a:pt x="1565246" y="2471735"/>
                  </a:moveTo>
                  <a:lnTo>
                    <a:pt x="1558483" y="2484432"/>
                  </a:lnTo>
                  <a:lnTo>
                    <a:pt x="1557308" y="2473640"/>
                  </a:lnTo>
                  <a:close/>
                  <a:moveTo>
                    <a:pt x="2108170" y="2470155"/>
                  </a:moveTo>
                  <a:lnTo>
                    <a:pt x="2128143" y="2489058"/>
                  </a:lnTo>
                  <a:cubicBezTo>
                    <a:pt x="2128364" y="2494397"/>
                    <a:pt x="2128586" y="2499737"/>
                    <a:pt x="2128807" y="2505076"/>
                  </a:cubicBezTo>
                  <a:lnTo>
                    <a:pt x="2111832" y="2493538"/>
                  </a:lnTo>
                  <a:close/>
                  <a:moveTo>
                    <a:pt x="1542198" y="2470150"/>
                  </a:moveTo>
                  <a:lnTo>
                    <a:pt x="1550929" y="2477076"/>
                  </a:lnTo>
                  <a:lnTo>
                    <a:pt x="1552544" y="2495974"/>
                  </a:lnTo>
                  <a:lnTo>
                    <a:pt x="1548020" y="2504475"/>
                  </a:lnTo>
                  <a:lnTo>
                    <a:pt x="1537345" y="2509836"/>
                  </a:lnTo>
                  <a:lnTo>
                    <a:pt x="1535082" y="2498175"/>
                  </a:lnTo>
                  <a:lnTo>
                    <a:pt x="1538963" y="2477393"/>
                  </a:lnTo>
                  <a:close/>
                  <a:moveTo>
                    <a:pt x="2122457" y="2457455"/>
                  </a:moveTo>
                  <a:lnTo>
                    <a:pt x="2138153" y="2465247"/>
                  </a:lnTo>
                  <a:lnTo>
                    <a:pt x="2142234" y="2459012"/>
                  </a:lnTo>
                  <a:lnTo>
                    <a:pt x="2154791" y="2472733"/>
                  </a:lnTo>
                  <a:lnTo>
                    <a:pt x="2169545" y="2474291"/>
                  </a:lnTo>
                  <a:lnTo>
                    <a:pt x="2178021" y="2481772"/>
                  </a:lnTo>
                  <a:lnTo>
                    <a:pt x="2148512" y="2492376"/>
                  </a:lnTo>
                  <a:lnTo>
                    <a:pt x="2127481" y="2475850"/>
                  </a:lnTo>
                  <a:close/>
                  <a:moveTo>
                    <a:pt x="1550604" y="2444749"/>
                  </a:moveTo>
                  <a:lnTo>
                    <a:pt x="1557308" y="2453507"/>
                  </a:lnTo>
                  <a:lnTo>
                    <a:pt x="1550019" y="2466975"/>
                  </a:lnTo>
                  <a:lnTo>
                    <a:pt x="1543021" y="2460578"/>
                  </a:lnTo>
                  <a:close/>
                  <a:moveTo>
                    <a:pt x="2109853" y="2386019"/>
                  </a:moveTo>
                  <a:lnTo>
                    <a:pt x="2120870" y="2400025"/>
                  </a:lnTo>
                  <a:lnTo>
                    <a:pt x="2108936" y="2417767"/>
                  </a:lnTo>
                  <a:lnTo>
                    <a:pt x="2097918" y="2409675"/>
                  </a:lnTo>
                  <a:lnTo>
                    <a:pt x="2095470" y="2397535"/>
                  </a:lnTo>
                  <a:lnTo>
                    <a:pt x="2105570" y="2395357"/>
                  </a:lnTo>
                  <a:close/>
                  <a:moveTo>
                    <a:pt x="2152737" y="2320930"/>
                  </a:moveTo>
                  <a:lnTo>
                    <a:pt x="2168495" y="2326823"/>
                  </a:lnTo>
                  <a:lnTo>
                    <a:pt x="2162192" y="2336131"/>
                  </a:lnTo>
                  <a:lnTo>
                    <a:pt x="2146118" y="2334268"/>
                  </a:lnTo>
                  <a:lnTo>
                    <a:pt x="2127524" y="2347918"/>
                  </a:lnTo>
                  <a:lnTo>
                    <a:pt x="2125633" y="2341713"/>
                  </a:lnTo>
                  <a:close/>
                  <a:moveTo>
                    <a:pt x="2132312" y="2239963"/>
                  </a:moveTo>
                  <a:lnTo>
                    <a:pt x="2144684" y="2252345"/>
                  </a:lnTo>
                  <a:lnTo>
                    <a:pt x="2123344" y="2265364"/>
                  </a:lnTo>
                  <a:lnTo>
                    <a:pt x="2120870" y="2251711"/>
                  </a:lnTo>
                  <a:close/>
                  <a:moveTo>
                    <a:pt x="2164060" y="2190748"/>
                  </a:moveTo>
                  <a:lnTo>
                    <a:pt x="2173257" y="2205972"/>
                  </a:lnTo>
                  <a:lnTo>
                    <a:pt x="2159135" y="2212976"/>
                  </a:lnTo>
                  <a:lnTo>
                    <a:pt x="2150266" y="2203839"/>
                  </a:lnTo>
                  <a:lnTo>
                    <a:pt x="2144683" y="2191052"/>
                  </a:lnTo>
                  <a:close/>
                  <a:moveTo>
                    <a:pt x="2180785" y="2185982"/>
                  </a:moveTo>
                  <a:lnTo>
                    <a:pt x="2193581" y="2195133"/>
                  </a:lnTo>
                  <a:lnTo>
                    <a:pt x="2196141" y="2205858"/>
                  </a:lnTo>
                  <a:lnTo>
                    <a:pt x="2215976" y="2190085"/>
                  </a:lnTo>
                  <a:lnTo>
                    <a:pt x="2231972" y="2195762"/>
                  </a:lnTo>
                  <a:lnTo>
                    <a:pt x="2235170" y="2202388"/>
                  </a:lnTo>
                  <a:lnTo>
                    <a:pt x="2219175" y="2206490"/>
                  </a:lnTo>
                  <a:lnTo>
                    <a:pt x="2232931" y="2212798"/>
                  </a:lnTo>
                  <a:lnTo>
                    <a:pt x="2230372" y="2220054"/>
                  </a:lnTo>
                  <a:lnTo>
                    <a:pt x="2182064" y="2224786"/>
                  </a:lnTo>
                  <a:lnTo>
                    <a:pt x="2162230" y="2235198"/>
                  </a:lnTo>
                  <a:lnTo>
                    <a:pt x="2151032" y="2219738"/>
                  </a:lnTo>
                  <a:lnTo>
                    <a:pt x="2166069" y="2217846"/>
                  </a:lnTo>
                  <a:lnTo>
                    <a:pt x="2176626" y="2207119"/>
                  </a:lnTo>
                  <a:lnTo>
                    <a:pt x="2186223" y="2207750"/>
                  </a:lnTo>
                  <a:close/>
                  <a:moveTo>
                    <a:pt x="2198341" y="2157407"/>
                  </a:moveTo>
                  <a:lnTo>
                    <a:pt x="2201832" y="2171006"/>
                  </a:lnTo>
                  <a:lnTo>
                    <a:pt x="2185958" y="2179632"/>
                  </a:lnTo>
                  <a:lnTo>
                    <a:pt x="2188815" y="2160724"/>
                  </a:lnTo>
                  <a:close/>
                  <a:moveTo>
                    <a:pt x="5024403" y="2154231"/>
                  </a:moveTo>
                  <a:lnTo>
                    <a:pt x="5025991" y="2172774"/>
                  </a:lnTo>
                  <a:lnTo>
                    <a:pt x="5021228" y="2190992"/>
                  </a:lnTo>
                  <a:lnTo>
                    <a:pt x="5011703" y="2193919"/>
                  </a:lnTo>
                  <a:lnTo>
                    <a:pt x="5006941" y="2170172"/>
                  </a:lnTo>
                  <a:lnTo>
                    <a:pt x="5013608" y="2158460"/>
                  </a:lnTo>
                  <a:close/>
                  <a:moveTo>
                    <a:pt x="2249459" y="2125656"/>
                  </a:moveTo>
                  <a:lnTo>
                    <a:pt x="2249459" y="2130622"/>
                  </a:lnTo>
                  <a:lnTo>
                    <a:pt x="2228670" y="2146449"/>
                  </a:lnTo>
                  <a:lnTo>
                    <a:pt x="2227725" y="2156692"/>
                  </a:lnTo>
                  <a:lnTo>
                    <a:pt x="2218275" y="2166932"/>
                  </a:lnTo>
                  <a:lnTo>
                    <a:pt x="2210715" y="2153898"/>
                  </a:lnTo>
                  <a:cubicBezTo>
                    <a:pt x="2210400" y="2147691"/>
                    <a:pt x="2210086" y="2141484"/>
                    <a:pt x="2209771" y="2135277"/>
                  </a:cubicBezTo>
                  <a:lnTo>
                    <a:pt x="2222370" y="2136209"/>
                  </a:lnTo>
                  <a:close/>
                  <a:moveTo>
                    <a:pt x="2273905" y="2119307"/>
                  </a:moveTo>
                  <a:lnTo>
                    <a:pt x="2281208" y="2129645"/>
                  </a:lnTo>
                  <a:lnTo>
                    <a:pt x="2263110" y="2132006"/>
                  </a:lnTo>
                  <a:lnTo>
                    <a:pt x="2258983" y="2121079"/>
                  </a:lnTo>
                  <a:close/>
                  <a:moveTo>
                    <a:pt x="2280256" y="2095494"/>
                  </a:moveTo>
                  <a:lnTo>
                    <a:pt x="2287559" y="2097758"/>
                  </a:lnTo>
                  <a:lnTo>
                    <a:pt x="2274858" y="2112957"/>
                  </a:lnTo>
                  <a:lnTo>
                    <a:pt x="2258983" y="2108752"/>
                  </a:lnTo>
                  <a:lnTo>
                    <a:pt x="2261205" y="2097110"/>
                  </a:lnTo>
                  <a:close/>
                  <a:moveTo>
                    <a:pt x="2292002" y="2065330"/>
                  </a:moveTo>
                  <a:lnTo>
                    <a:pt x="2312959" y="2076808"/>
                  </a:lnTo>
                  <a:lnTo>
                    <a:pt x="2302798" y="2092318"/>
                  </a:lnTo>
                  <a:lnTo>
                    <a:pt x="2285972" y="2083011"/>
                  </a:lnTo>
                  <a:close/>
                  <a:moveTo>
                    <a:pt x="3672802" y="1939932"/>
                  </a:moveTo>
                  <a:lnTo>
                    <a:pt x="3695345" y="1940896"/>
                  </a:lnTo>
                  <a:lnTo>
                    <a:pt x="3700425" y="1952481"/>
                  </a:lnTo>
                  <a:lnTo>
                    <a:pt x="3688995" y="1950871"/>
                  </a:lnTo>
                  <a:lnTo>
                    <a:pt x="3692170" y="1959881"/>
                  </a:lnTo>
                  <a:lnTo>
                    <a:pt x="3677247" y="1963742"/>
                  </a:lnTo>
                  <a:lnTo>
                    <a:pt x="3668675" y="1946366"/>
                  </a:lnTo>
                  <a:close/>
                  <a:moveTo>
                    <a:pt x="2423473" y="1893885"/>
                  </a:moveTo>
                  <a:lnTo>
                    <a:pt x="2443134" y="1915792"/>
                  </a:lnTo>
                  <a:lnTo>
                    <a:pt x="2443134" y="1924364"/>
                  </a:lnTo>
                  <a:lnTo>
                    <a:pt x="2432836" y="1928810"/>
                  </a:lnTo>
                  <a:lnTo>
                    <a:pt x="2423473" y="1914204"/>
                  </a:lnTo>
                  <a:lnTo>
                    <a:pt x="2406622" y="1904997"/>
                  </a:lnTo>
                  <a:lnTo>
                    <a:pt x="2424410" y="1904679"/>
                  </a:lnTo>
                  <a:cubicBezTo>
                    <a:pt x="2424098" y="1901081"/>
                    <a:pt x="2423785" y="1897483"/>
                    <a:pt x="2423473" y="1893885"/>
                  </a:cubicBezTo>
                  <a:close/>
                  <a:moveTo>
                    <a:pt x="2486201" y="1830386"/>
                  </a:moveTo>
                  <a:lnTo>
                    <a:pt x="2497270" y="1855692"/>
                  </a:lnTo>
                  <a:lnTo>
                    <a:pt x="2519408" y="1854731"/>
                  </a:lnTo>
                  <a:lnTo>
                    <a:pt x="2519408" y="1862100"/>
                  </a:lnTo>
                  <a:lnTo>
                    <a:pt x="2538384" y="1871390"/>
                  </a:lnTo>
                  <a:lnTo>
                    <a:pt x="2526683" y="1872351"/>
                  </a:lnTo>
                  <a:lnTo>
                    <a:pt x="2515613" y="1886447"/>
                  </a:lnTo>
                  <a:lnTo>
                    <a:pt x="2494424" y="1884524"/>
                  </a:lnTo>
                  <a:lnTo>
                    <a:pt x="2481773" y="1899581"/>
                  </a:lnTo>
                  <a:lnTo>
                    <a:pt x="2466909" y="1901823"/>
                  </a:lnTo>
                  <a:lnTo>
                    <a:pt x="2457421" y="1886126"/>
                  </a:lnTo>
                  <a:lnTo>
                    <a:pt x="2465643" y="1873312"/>
                  </a:lnTo>
                  <a:lnTo>
                    <a:pt x="2489996" y="1878117"/>
                  </a:lnTo>
                  <a:lnTo>
                    <a:pt x="2480192" y="1861459"/>
                  </a:lnTo>
                  <a:lnTo>
                    <a:pt x="2492842" y="1857935"/>
                  </a:lnTo>
                  <a:lnTo>
                    <a:pt x="2459002" y="1847363"/>
                  </a:lnTo>
                  <a:lnTo>
                    <a:pt x="2482407" y="1843199"/>
                  </a:lnTo>
                  <a:close/>
                  <a:moveTo>
                    <a:pt x="3837960" y="1809756"/>
                  </a:moveTo>
                  <a:lnTo>
                    <a:pt x="3848063" y="1824547"/>
                  </a:lnTo>
                  <a:lnTo>
                    <a:pt x="3840654" y="1835157"/>
                  </a:lnTo>
                  <a:lnTo>
                    <a:pt x="3825838" y="1826797"/>
                  </a:lnTo>
                  <a:close/>
                  <a:moveTo>
                    <a:pt x="4013480" y="1541468"/>
                  </a:moveTo>
                  <a:lnTo>
                    <a:pt x="4030625" y="1544222"/>
                  </a:lnTo>
                  <a:lnTo>
                    <a:pt x="4046500" y="1546364"/>
                  </a:lnTo>
                  <a:lnTo>
                    <a:pt x="4042372" y="1550343"/>
                  </a:lnTo>
                  <a:lnTo>
                    <a:pt x="4030625" y="1554627"/>
                  </a:lnTo>
                  <a:lnTo>
                    <a:pt x="4032847" y="1564726"/>
                  </a:lnTo>
                  <a:lnTo>
                    <a:pt x="4027450" y="1566868"/>
                  </a:lnTo>
                  <a:lnTo>
                    <a:pt x="4018877" y="1554627"/>
                  </a:lnTo>
                  <a:lnTo>
                    <a:pt x="4016655" y="1563808"/>
                  </a:lnTo>
                  <a:lnTo>
                    <a:pt x="4005225" y="1557687"/>
                  </a:lnTo>
                  <a:lnTo>
                    <a:pt x="4005225" y="1546670"/>
                  </a:lnTo>
                  <a:close/>
                  <a:moveTo>
                    <a:pt x="5063053" y="1519232"/>
                  </a:moveTo>
                  <a:lnTo>
                    <a:pt x="5070842" y="1527746"/>
                  </a:lnTo>
                  <a:lnTo>
                    <a:pt x="5067414" y="1537522"/>
                  </a:lnTo>
                  <a:lnTo>
                    <a:pt x="5075204" y="1546351"/>
                  </a:lnTo>
                  <a:lnTo>
                    <a:pt x="5068349" y="1565270"/>
                  </a:lnTo>
                  <a:lnTo>
                    <a:pt x="5062741" y="1548243"/>
                  </a:lnTo>
                  <a:lnTo>
                    <a:pt x="5041866" y="1538152"/>
                  </a:lnTo>
                  <a:lnTo>
                    <a:pt x="5048720" y="1523332"/>
                  </a:lnTo>
                  <a:lnTo>
                    <a:pt x="5056198" y="1530584"/>
                  </a:lnTo>
                  <a:close/>
                  <a:moveTo>
                    <a:pt x="5070441" y="1517646"/>
                  </a:moveTo>
                  <a:lnTo>
                    <a:pt x="5086316" y="1521333"/>
                  </a:lnTo>
                  <a:lnTo>
                    <a:pt x="5074652" y="1527171"/>
                  </a:lnTo>
                  <a:close/>
                  <a:moveTo>
                    <a:pt x="2793654" y="1403349"/>
                  </a:moveTo>
                  <a:lnTo>
                    <a:pt x="2808259" y="1420428"/>
                  </a:lnTo>
                  <a:lnTo>
                    <a:pt x="2796829" y="1431595"/>
                  </a:lnTo>
                  <a:lnTo>
                    <a:pt x="2778096" y="1431924"/>
                  </a:lnTo>
                  <a:lnTo>
                    <a:pt x="2782859" y="1409918"/>
                  </a:lnTo>
                  <a:close/>
                  <a:moveTo>
                    <a:pt x="303818" y="1397948"/>
                  </a:moveTo>
                  <a:lnTo>
                    <a:pt x="310168" y="1402076"/>
                  </a:lnTo>
                  <a:lnTo>
                    <a:pt x="305088" y="1417633"/>
                  </a:lnTo>
                  <a:lnTo>
                    <a:pt x="309215" y="1431603"/>
                  </a:lnTo>
                  <a:lnTo>
                    <a:pt x="316518" y="1433826"/>
                  </a:lnTo>
                  <a:lnTo>
                    <a:pt x="315882" y="1449383"/>
                  </a:lnTo>
                  <a:lnTo>
                    <a:pt x="327630" y="1448113"/>
                  </a:lnTo>
                  <a:lnTo>
                    <a:pt x="329218" y="1426206"/>
                  </a:lnTo>
                  <a:lnTo>
                    <a:pt x="336838" y="1413506"/>
                  </a:lnTo>
                  <a:lnTo>
                    <a:pt x="350490" y="1432238"/>
                  </a:lnTo>
                  <a:cubicBezTo>
                    <a:pt x="350278" y="1437212"/>
                    <a:pt x="350067" y="1442187"/>
                    <a:pt x="349855" y="1447161"/>
                  </a:cubicBezTo>
                  <a:lnTo>
                    <a:pt x="367635" y="1441446"/>
                  </a:lnTo>
                  <a:lnTo>
                    <a:pt x="357158" y="1456368"/>
                  </a:lnTo>
                  <a:lnTo>
                    <a:pt x="368905" y="1466845"/>
                  </a:lnTo>
                  <a:lnTo>
                    <a:pt x="365095" y="1497326"/>
                  </a:lnTo>
                  <a:lnTo>
                    <a:pt x="350173" y="1511296"/>
                  </a:lnTo>
                  <a:lnTo>
                    <a:pt x="365095" y="1514471"/>
                  </a:lnTo>
                  <a:lnTo>
                    <a:pt x="368587" y="1537331"/>
                  </a:lnTo>
                  <a:lnTo>
                    <a:pt x="372397" y="1525583"/>
                  </a:lnTo>
                  <a:lnTo>
                    <a:pt x="385098" y="1524630"/>
                  </a:lnTo>
                  <a:lnTo>
                    <a:pt x="390495" y="1536378"/>
                  </a:lnTo>
                  <a:lnTo>
                    <a:pt x="372715" y="1545903"/>
                  </a:lnTo>
                  <a:lnTo>
                    <a:pt x="383510" y="1544633"/>
                  </a:lnTo>
                  <a:cubicBezTo>
                    <a:pt x="383193" y="1551300"/>
                    <a:pt x="382875" y="1557968"/>
                    <a:pt x="382558" y="1564635"/>
                  </a:cubicBezTo>
                  <a:lnTo>
                    <a:pt x="365413" y="1565905"/>
                  </a:lnTo>
                  <a:lnTo>
                    <a:pt x="352078" y="1579875"/>
                  </a:lnTo>
                  <a:lnTo>
                    <a:pt x="361603" y="1593210"/>
                  </a:lnTo>
                  <a:lnTo>
                    <a:pt x="349220" y="1608133"/>
                  </a:lnTo>
                  <a:lnTo>
                    <a:pt x="347950" y="1621785"/>
                  </a:lnTo>
                  <a:lnTo>
                    <a:pt x="336520" y="1623055"/>
                  </a:lnTo>
                  <a:lnTo>
                    <a:pt x="327313" y="1634485"/>
                  </a:lnTo>
                  <a:lnTo>
                    <a:pt x="318740" y="1639248"/>
                  </a:lnTo>
                  <a:lnTo>
                    <a:pt x="313025" y="1622103"/>
                  </a:lnTo>
                  <a:lnTo>
                    <a:pt x="298103" y="1602418"/>
                  </a:lnTo>
                  <a:lnTo>
                    <a:pt x="291753" y="1616388"/>
                  </a:lnTo>
                  <a:lnTo>
                    <a:pt x="300643" y="1628770"/>
                  </a:lnTo>
                  <a:lnTo>
                    <a:pt x="301913" y="1637025"/>
                  </a:lnTo>
                  <a:lnTo>
                    <a:pt x="286990" y="1645598"/>
                  </a:lnTo>
                  <a:lnTo>
                    <a:pt x="285085" y="1666870"/>
                  </a:lnTo>
                  <a:lnTo>
                    <a:pt x="313343" y="1651630"/>
                  </a:lnTo>
                  <a:lnTo>
                    <a:pt x="317788" y="1655758"/>
                  </a:lnTo>
                  <a:lnTo>
                    <a:pt x="295880" y="1676078"/>
                  </a:lnTo>
                  <a:lnTo>
                    <a:pt x="279053" y="1708781"/>
                  </a:lnTo>
                  <a:lnTo>
                    <a:pt x="255875" y="1711320"/>
                  </a:lnTo>
                  <a:lnTo>
                    <a:pt x="242223" y="1742753"/>
                  </a:lnTo>
                  <a:lnTo>
                    <a:pt x="220950" y="1748468"/>
                  </a:lnTo>
                  <a:lnTo>
                    <a:pt x="217775" y="1744340"/>
                  </a:lnTo>
                  <a:lnTo>
                    <a:pt x="228570" y="1739896"/>
                  </a:lnTo>
                  <a:lnTo>
                    <a:pt x="231745" y="1730370"/>
                  </a:lnTo>
                  <a:lnTo>
                    <a:pt x="224125" y="1722115"/>
                  </a:lnTo>
                  <a:cubicBezTo>
                    <a:pt x="223702" y="1715871"/>
                    <a:pt x="223278" y="1709627"/>
                    <a:pt x="222855" y="1703383"/>
                  </a:cubicBezTo>
                  <a:lnTo>
                    <a:pt x="207933" y="1701160"/>
                  </a:lnTo>
                  <a:lnTo>
                    <a:pt x="204123" y="1710685"/>
                  </a:lnTo>
                  <a:lnTo>
                    <a:pt x="207298" y="1720210"/>
                  </a:lnTo>
                  <a:lnTo>
                    <a:pt x="199995" y="1729736"/>
                  </a:lnTo>
                  <a:lnTo>
                    <a:pt x="175865" y="1737355"/>
                  </a:lnTo>
                  <a:lnTo>
                    <a:pt x="163165" y="1761486"/>
                  </a:lnTo>
                  <a:lnTo>
                    <a:pt x="110778" y="1815778"/>
                  </a:lnTo>
                  <a:lnTo>
                    <a:pt x="87283" y="1817048"/>
                  </a:lnTo>
                  <a:lnTo>
                    <a:pt x="63470" y="1831018"/>
                  </a:lnTo>
                  <a:lnTo>
                    <a:pt x="35848" y="1825938"/>
                  </a:lnTo>
                  <a:lnTo>
                    <a:pt x="40293" y="1849433"/>
                  </a:lnTo>
                  <a:lnTo>
                    <a:pt x="0" y="1865398"/>
                  </a:lnTo>
                  <a:lnTo>
                    <a:pt x="51895" y="1757672"/>
                  </a:lnTo>
                  <a:cubicBezTo>
                    <a:pt x="107924" y="1654532"/>
                    <a:pt x="168793" y="1554404"/>
                    <a:pt x="234199" y="1457591"/>
                  </a:cubicBezTo>
                  <a:lnTo>
                    <a:pt x="269276" y="1410682"/>
                  </a:lnTo>
                  <a:lnTo>
                    <a:pt x="273020" y="1407473"/>
                  </a:lnTo>
                  <a:close/>
                  <a:moveTo>
                    <a:pt x="3781388" y="1397007"/>
                  </a:moveTo>
                  <a:cubicBezTo>
                    <a:pt x="3781176" y="1404671"/>
                    <a:pt x="3780965" y="1412335"/>
                    <a:pt x="3780753" y="1419999"/>
                  </a:cubicBezTo>
                  <a:lnTo>
                    <a:pt x="3775672" y="1425582"/>
                  </a:lnTo>
                  <a:lnTo>
                    <a:pt x="3770275" y="1413431"/>
                  </a:lnTo>
                  <a:lnTo>
                    <a:pt x="3776308" y="1403577"/>
                  </a:lnTo>
                  <a:close/>
                  <a:moveTo>
                    <a:pt x="2893984" y="1212850"/>
                  </a:moveTo>
                  <a:lnTo>
                    <a:pt x="2912798" y="1234757"/>
                  </a:lnTo>
                  <a:lnTo>
                    <a:pt x="2919384" y="1260157"/>
                  </a:lnTo>
                  <a:lnTo>
                    <a:pt x="2902763" y="1260475"/>
                  </a:lnTo>
                  <a:lnTo>
                    <a:pt x="2904646" y="1246504"/>
                  </a:lnTo>
                  <a:lnTo>
                    <a:pt x="2894924" y="1231582"/>
                  </a:lnTo>
                  <a:cubicBezTo>
                    <a:pt x="2894611" y="1225338"/>
                    <a:pt x="2894297" y="1219094"/>
                    <a:pt x="2893984" y="1212850"/>
                  </a:cubicBezTo>
                  <a:close/>
                  <a:moveTo>
                    <a:pt x="5710203" y="1139822"/>
                  </a:moveTo>
                  <a:lnTo>
                    <a:pt x="5727666" y="1152205"/>
                  </a:lnTo>
                  <a:lnTo>
                    <a:pt x="5723382" y="1173160"/>
                  </a:lnTo>
                  <a:lnTo>
                    <a:pt x="5711521" y="1162048"/>
                  </a:lnTo>
                  <a:cubicBezTo>
                    <a:pt x="5711082" y="1154639"/>
                    <a:pt x="5710642" y="1147231"/>
                    <a:pt x="5710203" y="1139822"/>
                  </a:cubicBezTo>
                  <a:close/>
                  <a:moveTo>
                    <a:pt x="3040668" y="1009652"/>
                  </a:moveTo>
                  <a:lnTo>
                    <a:pt x="3052733" y="1019177"/>
                  </a:lnTo>
                  <a:lnTo>
                    <a:pt x="3020983" y="1028702"/>
                  </a:lnTo>
                  <a:lnTo>
                    <a:pt x="3017808" y="1020765"/>
                  </a:lnTo>
                  <a:close/>
                  <a:moveTo>
                    <a:pt x="3072139" y="911226"/>
                  </a:moveTo>
                  <a:lnTo>
                    <a:pt x="3073371" y="926933"/>
                  </a:lnTo>
                  <a:lnTo>
                    <a:pt x="3052733" y="930276"/>
                  </a:lnTo>
                  <a:close/>
                  <a:moveTo>
                    <a:pt x="3107021" y="901700"/>
                  </a:moveTo>
                  <a:lnTo>
                    <a:pt x="3120991" y="928449"/>
                  </a:lnTo>
                  <a:lnTo>
                    <a:pt x="3105116" y="944563"/>
                  </a:lnTo>
                  <a:lnTo>
                    <a:pt x="3098766" y="934895"/>
                  </a:lnTo>
                  <a:lnTo>
                    <a:pt x="3098766" y="925226"/>
                  </a:lnTo>
                  <a:lnTo>
                    <a:pt x="3105751" y="916525"/>
                  </a:lnTo>
                  <a:close/>
                  <a:moveTo>
                    <a:pt x="3099360" y="876300"/>
                  </a:moveTo>
                  <a:lnTo>
                    <a:pt x="3105116" y="884929"/>
                  </a:lnTo>
                  <a:lnTo>
                    <a:pt x="3093284" y="896433"/>
                  </a:lnTo>
                  <a:lnTo>
                    <a:pt x="3091365" y="914648"/>
                  </a:lnTo>
                  <a:lnTo>
                    <a:pt x="3079858" y="925513"/>
                  </a:lnTo>
                  <a:cubicBezTo>
                    <a:pt x="3079751" y="918696"/>
                    <a:pt x="3079645" y="911878"/>
                    <a:pt x="3079538" y="905061"/>
                  </a:cubicBezTo>
                  <a:lnTo>
                    <a:pt x="3060671" y="906659"/>
                  </a:lnTo>
                  <a:lnTo>
                    <a:pt x="3062270" y="893877"/>
                  </a:lnTo>
                  <a:lnTo>
                    <a:pt x="3082736" y="885248"/>
                  </a:lnTo>
                  <a:close/>
                  <a:moveTo>
                    <a:pt x="2895676" y="835022"/>
                  </a:moveTo>
                  <a:lnTo>
                    <a:pt x="2900080" y="843367"/>
                  </a:lnTo>
                  <a:lnTo>
                    <a:pt x="2899450" y="855243"/>
                  </a:lnTo>
                  <a:lnTo>
                    <a:pt x="2906370" y="852034"/>
                  </a:lnTo>
                  <a:cubicBezTo>
                    <a:pt x="2906475" y="854923"/>
                    <a:pt x="2906579" y="857811"/>
                    <a:pt x="2906684" y="860700"/>
                  </a:cubicBezTo>
                  <a:lnTo>
                    <a:pt x="2893160" y="863910"/>
                  </a:lnTo>
                  <a:lnTo>
                    <a:pt x="2884040" y="886378"/>
                  </a:lnTo>
                  <a:lnTo>
                    <a:pt x="2873346" y="893760"/>
                  </a:lnTo>
                  <a:lnTo>
                    <a:pt x="2879321" y="876748"/>
                  </a:lnTo>
                  <a:lnTo>
                    <a:pt x="2877121" y="857490"/>
                  </a:lnTo>
                  <a:lnTo>
                    <a:pt x="2890959" y="854280"/>
                  </a:lnTo>
                  <a:close/>
                  <a:moveTo>
                    <a:pt x="2912575" y="822322"/>
                  </a:moveTo>
                  <a:lnTo>
                    <a:pt x="2923896" y="829854"/>
                  </a:lnTo>
                  <a:lnTo>
                    <a:pt x="2925733" y="836130"/>
                  </a:lnTo>
                  <a:lnTo>
                    <a:pt x="2922673" y="849310"/>
                  </a:lnTo>
                  <a:lnTo>
                    <a:pt x="2912575" y="848682"/>
                  </a:lnTo>
                  <a:lnTo>
                    <a:pt x="2904312" y="841465"/>
                  </a:lnTo>
                  <a:lnTo>
                    <a:pt x="2900333" y="830795"/>
                  </a:lnTo>
                  <a:lnTo>
                    <a:pt x="2915634" y="832050"/>
                  </a:lnTo>
                  <a:close/>
                  <a:moveTo>
                    <a:pt x="3115497" y="820737"/>
                  </a:moveTo>
                  <a:lnTo>
                    <a:pt x="3128970" y="829700"/>
                  </a:lnTo>
                  <a:lnTo>
                    <a:pt x="3132104" y="840826"/>
                  </a:lnTo>
                  <a:lnTo>
                    <a:pt x="3125211" y="850098"/>
                  </a:lnTo>
                  <a:lnTo>
                    <a:pt x="3108291" y="855662"/>
                  </a:lnTo>
                  <a:lnTo>
                    <a:pt x="3112364" y="841135"/>
                  </a:lnTo>
                  <a:close/>
                  <a:moveTo>
                    <a:pt x="2986079" y="784222"/>
                  </a:moveTo>
                  <a:lnTo>
                    <a:pt x="2989234" y="792794"/>
                  </a:lnTo>
                  <a:lnTo>
                    <a:pt x="2950732" y="835022"/>
                  </a:lnTo>
                  <a:lnTo>
                    <a:pt x="2938108" y="829942"/>
                  </a:lnTo>
                  <a:lnTo>
                    <a:pt x="2936846" y="815337"/>
                  </a:lnTo>
                  <a:lnTo>
                    <a:pt x="2944104" y="803589"/>
                  </a:lnTo>
                  <a:lnTo>
                    <a:pt x="2956728" y="805494"/>
                  </a:lnTo>
                  <a:lnTo>
                    <a:pt x="2963040" y="796922"/>
                  </a:lnTo>
                  <a:lnTo>
                    <a:pt x="2969036" y="784539"/>
                  </a:lnTo>
                  <a:close/>
                  <a:moveTo>
                    <a:pt x="3181826" y="777876"/>
                  </a:moveTo>
                  <a:lnTo>
                    <a:pt x="3189253" y="786862"/>
                  </a:lnTo>
                  <a:lnTo>
                    <a:pt x="3181181" y="793751"/>
                  </a:lnTo>
                  <a:lnTo>
                    <a:pt x="3170203" y="787760"/>
                  </a:lnTo>
                  <a:close/>
                  <a:moveTo>
                    <a:pt x="2989234" y="760410"/>
                  </a:moveTo>
                  <a:lnTo>
                    <a:pt x="3000346" y="771020"/>
                  </a:lnTo>
                  <a:lnTo>
                    <a:pt x="2997078" y="785810"/>
                  </a:lnTo>
                  <a:lnTo>
                    <a:pt x="2989559" y="779380"/>
                  </a:lnTo>
                  <a:cubicBezTo>
                    <a:pt x="2989451" y="773057"/>
                    <a:pt x="2989342" y="766733"/>
                    <a:pt x="2989234" y="760410"/>
                  </a:cubicBezTo>
                  <a:close/>
                  <a:moveTo>
                    <a:pt x="3084673" y="733425"/>
                  </a:moveTo>
                  <a:lnTo>
                    <a:pt x="3095591" y="744629"/>
                  </a:lnTo>
                  <a:lnTo>
                    <a:pt x="3089491" y="761915"/>
                  </a:lnTo>
                  <a:lnTo>
                    <a:pt x="3078568" y="778881"/>
                  </a:lnTo>
                  <a:lnTo>
                    <a:pt x="3073427" y="784323"/>
                  </a:lnTo>
                  <a:lnTo>
                    <a:pt x="3061541" y="788805"/>
                  </a:lnTo>
                  <a:lnTo>
                    <a:pt x="3062825" y="799369"/>
                  </a:lnTo>
                  <a:lnTo>
                    <a:pt x="3065074" y="811213"/>
                  </a:lnTo>
                  <a:lnTo>
                    <a:pt x="3056400" y="808972"/>
                  </a:lnTo>
                  <a:lnTo>
                    <a:pt x="3054472" y="788805"/>
                  </a:lnTo>
                  <a:lnTo>
                    <a:pt x="3063789" y="766077"/>
                  </a:lnTo>
                  <a:lnTo>
                    <a:pt x="3045477" y="773119"/>
                  </a:lnTo>
                  <a:lnTo>
                    <a:pt x="3028448" y="802890"/>
                  </a:lnTo>
                  <a:lnTo>
                    <a:pt x="3016882" y="795527"/>
                  </a:lnTo>
                  <a:lnTo>
                    <a:pt x="3014633" y="784643"/>
                  </a:lnTo>
                  <a:lnTo>
                    <a:pt x="3028127" y="766397"/>
                  </a:lnTo>
                  <a:lnTo>
                    <a:pt x="3045477" y="749431"/>
                  </a:lnTo>
                  <a:lnTo>
                    <a:pt x="3065396" y="743989"/>
                  </a:lnTo>
                  <a:close/>
                  <a:moveTo>
                    <a:pt x="3205129" y="719138"/>
                  </a:moveTo>
                  <a:lnTo>
                    <a:pt x="3203253" y="736387"/>
                  </a:lnTo>
                  <a:lnTo>
                    <a:pt x="3189807" y="739776"/>
                  </a:lnTo>
                  <a:lnTo>
                    <a:pt x="3184491" y="726222"/>
                  </a:lnTo>
                  <a:close/>
                  <a:moveTo>
                    <a:pt x="3048002" y="700087"/>
                  </a:moveTo>
                  <a:lnTo>
                    <a:pt x="3055726" y="703262"/>
                  </a:lnTo>
                  <a:lnTo>
                    <a:pt x="3059084" y="711517"/>
                  </a:lnTo>
                  <a:lnTo>
                    <a:pt x="3057069" y="725170"/>
                  </a:lnTo>
                  <a:lnTo>
                    <a:pt x="3044980" y="725487"/>
                  </a:lnTo>
                  <a:lnTo>
                    <a:pt x="3041621" y="709612"/>
                  </a:lnTo>
                  <a:close/>
                  <a:moveTo>
                    <a:pt x="3147591" y="608011"/>
                  </a:moveTo>
                  <a:lnTo>
                    <a:pt x="3157047" y="609291"/>
                  </a:lnTo>
                  <a:lnTo>
                    <a:pt x="3163667" y="632651"/>
                  </a:lnTo>
                  <a:lnTo>
                    <a:pt x="3154210" y="648332"/>
                  </a:lnTo>
                  <a:lnTo>
                    <a:pt x="3165873" y="659212"/>
                  </a:lnTo>
                  <a:lnTo>
                    <a:pt x="3165873" y="666572"/>
                  </a:lnTo>
                  <a:lnTo>
                    <a:pt x="3150428" y="687053"/>
                  </a:lnTo>
                  <a:lnTo>
                    <a:pt x="3152319" y="699533"/>
                  </a:lnTo>
                  <a:lnTo>
                    <a:pt x="3167134" y="696333"/>
                  </a:lnTo>
                  <a:lnTo>
                    <a:pt x="3173439" y="675853"/>
                  </a:lnTo>
                  <a:lnTo>
                    <a:pt x="3178482" y="657932"/>
                  </a:lnTo>
                  <a:lnTo>
                    <a:pt x="3193298" y="651212"/>
                  </a:lnTo>
                  <a:lnTo>
                    <a:pt x="3183211" y="634571"/>
                  </a:lnTo>
                  <a:lnTo>
                    <a:pt x="3192983" y="621771"/>
                  </a:lnTo>
                  <a:lnTo>
                    <a:pt x="3196765" y="625611"/>
                  </a:lnTo>
                  <a:lnTo>
                    <a:pt x="3199602" y="629131"/>
                  </a:lnTo>
                  <a:lnTo>
                    <a:pt x="3200548" y="631051"/>
                  </a:lnTo>
                  <a:lnTo>
                    <a:pt x="3201178" y="632331"/>
                  </a:lnTo>
                  <a:lnTo>
                    <a:pt x="3202124" y="632971"/>
                  </a:lnTo>
                  <a:lnTo>
                    <a:pt x="3203070" y="633611"/>
                  </a:lnTo>
                  <a:lnTo>
                    <a:pt x="3204015" y="632971"/>
                  </a:lnTo>
                  <a:lnTo>
                    <a:pt x="3205592" y="632651"/>
                  </a:lnTo>
                  <a:lnTo>
                    <a:pt x="3207483" y="631691"/>
                  </a:lnTo>
                  <a:lnTo>
                    <a:pt x="3208744" y="631051"/>
                  </a:lnTo>
                  <a:lnTo>
                    <a:pt x="3220092" y="642572"/>
                  </a:lnTo>
                  <a:lnTo>
                    <a:pt x="3225766" y="654092"/>
                  </a:lnTo>
                  <a:lnTo>
                    <a:pt x="3206852" y="678093"/>
                  </a:lnTo>
                  <a:lnTo>
                    <a:pt x="3205276" y="700173"/>
                  </a:lnTo>
                  <a:lnTo>
                    <a:pt x="3185102" y="698253"/>
                  </a:lnTo>
                  <a:lnTo>
                    <a:pt x="3181319" y="716174"/>
                  </a:lnTo>
                  <a:lnTo>
                    <a:pt x="3173754" y="726734"/>
                  </a:lnTo>
                  <a:lnTo>
                    <a:pt x="3184472" y="743055"/>
                  </a:lnTo>
                  <a:lnTo>
                    <a:pt x="3173754" y="746255"/>
                  </a:lnTo>
                  <a:lnTo>
                    <a:pt x="3160199" y="738895"/>
                  </a:lnTo>
                  <a:lnTo>
                    <a:pt x="3157047" y="722894"/>
                  </a:lnTo>
                  <a:lnTo>
                    <a:pt x="3154525" y="730894"/>
                  </a:lnTo>
                  <a:lnTo>
                    <a:pt x="3152949" y="736974"/>
                  </a:lnTo>
                  <a:lnTo>
                    <a:pt x="3152004" y="739215"/>
                  </a:lnTo>
                  <a:cubicBezTo>
                    <a:pt x="3151899" y="739855"/>
                    <a:pt x="3151793" y="740495"/>
                    <a:pt x="3151688" y="741135"/>
                  </a:cubicBezTo>
                  <a:lnTo>
                    <a:pt x="3151373" y="743375"/>
                  </a:lnTo>
                  <a:lnTo>
                    <a:pt x="3149482" y="746895"/>
                  </a:lnTo>
                  <a:lnTo>
                    <a:pt x="3144123" y="756495"/>
                  </a:lnTo>
                  <a:lnTo>
                    <a:pt x="3136243" y="769935"/>
                  </a:lnTo>
                  <a:lnTo>
                    <a:pt x="3126786" y="760335"/>
                  </a:lnTo>
                  <a:lnTo>
                    <a:pt x="3129623" y="727694"/>
                  </a:lnTo>
                  <a:lnTo>
                    <a:pt x="3116384" y="740495"/>
                  </a:lnTo>
                  <a:lnTo>
                    <a:pt x="3105036" y="768975"/>
                  </a:lnTo>
                  <a:lnTo>
                    <a:pt x="3097785" y="767055"/>
                  </a:lnTo>
                  <a:lnTo>
                    <a:pt x="3107873" y="742415"/>
                  </a:lnTo>
                  <a:lnTo>
                    <a:pt x="3096209" y="740495"/>
                  </a:lnTo>
                  <a:lnTo>
                    <a:pt x="3094003" y="734094"/>
                  </a:lnTo>
                  <a:lnTo>
                    <a:pt x="3107557" y="727694"/>
                  </a:lnTo>
                  <a:lnTo>
                    <a:pt x="3099992" y="717134"/>
                  </a:lnTo>
                  <a:lnTo>
                    <a:pt x="3127101" y="687053"/>
                  </a:lnTo>
                  <a:lnTo>
                    <a:pt x="3127101" y="668172"/>
                  </a:lnTo>
                  <a:lnTo>
                    <a:pt x="3135297" y="656332"/>
                  </a:lnTo>
                  <a:lnTo>
                    <a:pt x="3128992" y="646732"/>
                  </a:lnTo>
                  <a:close/>
                  <a:moveTo>
                    <a:pt x="3086809" y="601662"/>
                  </a:moveTo>
                  <a:lnTo>
                    <a:pt x="3100900" y="618490"/>
                  </a:lnTo>
                  <a:lnTo>
                    <a:pt x="3095575" y="628967"/>
                  </a:lnTo>
                  <a:lnTo>
                    <a:pt x="3100274" y="649287"/>
                  </a:lnTo>
                  <a:lnTo>
                    <a:pt x="3095888" y="658812"/>
                  </a:lnTo>
                  <a:lnTo>
                    <a:pt x="3117816" y="663575"/>
                  </a:lnTo>
                  <a:lnTo>
                    <a:pt x="3107478" y="680720"/>
                  </a:lnTo>
                  <a:lnTo>
                    <a:pt x="3092755" y="682625"/>
                  </a:lnTo>
                  <a:lnTo>
                    <a:pt x="3067073" y="700087"/>
                  </a:lnTo>
                  <a:lnTo>
                    <a:pt x="3054544" y="696912"/>
                  </a:lnTo>
                  <a:lnTo>
                    <a:pt x="3082423" y="661987"/>
                  </a:lnTo>
                  <a:lnTo>
                    <a:pt x="3052351" y="679767"/>
                  </a:lnTo>
                  <a:lnTo>
                    <a:pt x="3042953" y="679132"/>
                  </a:lnTo>
                  <a:lnTo>
                    <a:pt x="3029170" y="697230"/>
                  </a:lnTo>
                  <a:lnTo>
                    <a:pt x="3024158" y="683577"/>
                  </a:lnTo>
                  <a:lnTo>
                    <a:pt x="3034495" y="675957"/>
                  </a:lnTo>
                  <a:lnTo>
                    <a:pt x="3031050" y="662305"/>
                  </a:lnTo>
                  <a:lnTo>
                    <a:pt x="3042640" y="652780"/>
                  </a:lnTo>
                  <a:lnTo>
                    <a:pt x="3057363" y="649605"/>
                  </a:lnTo>
                  <a:lnTo>
                    <a:pt x="3071460" y="629285"/>
                  </a:lnTo>
                  <a:lnTo>
                    <a:pt x="3083990" y="628332"/>
                  </a:lnTo>
                  <a:lnTo>
                    <a:pt x="3079917" y="611187"/>
                  </a:lnTo>
                  <a:close/>
                  <a:moveTo>
                    <a:pt x="3198778" y="596901"/>
                  </a:moveTo>
                  <a:lnTo>
                    <a:pt x="3208960" y="597864"/>
                  </a:lnTo>
                  <a:lnTo>
                    <a:pt x="3214215" y="603322"/>
                  </a:lnTo>
                  <a:lnTo>
                    <a:pt x="3219798" y="601074"/>
                  </a:lnTo>
                  <a:lnTo>
                    <a:pt x="3227353" y="611349"/>
                  </a:lnTo>
                  <a:lnTo>
                    <a:pt x="3217828" y="625476"/>
                  </a:lnTo>
                  <a:lnTo>
                    <a:pt x="3201405" y="609743"/>
                  </a:lnTo>
                  <a:close/>
                  <a:moveTo>
                    <a:pt x="3164907" y="504825"/>
                  </a:moveTo>
                  <a:lnTo>
                    <a:pt x="3188311" y="509905"/>
                  </a:lnTo>
                  <a:lnTo>
                    <a:pt x="3190841" y="523558"/>
                  </a:lnTo>
                  <a:lnTo>
                    <a:pt x="3182302" y="535305"/>
                  </a:lnTo>
                  <a:lnTo>
                    <a:pt x="3184516" y="554355"/>
                  </a:lnTo>
                  <a:lnTo>
                    <a:pt x="3172181" y="566103"/>
                  </a:lnTo>
                  <a:lnTo>
                    <a:pt x="3164591" y="582930"/>
                  </a:lnTo>
                  <a:lnTo>
                    <a:pt x="3136444" y="592455"/>
                  </a:lnTo>
                  <a:lnTo>
                    <a:pt x="3124110" y="622300"/>
                  </a:lnTo>
                  <a:lnTo>
                    <a:pt x="3119998" y="619125"/>
                  </a:lnTo>
                  <a:lnTo>
                    <a:pt x="3120631" y="611823"/>
                  </a:lnTo>
                  <a:lnTo>
                    <a:pt x="3109878" y="602615"/>
                  </a:lnTo>
                  <a:lnTo>
                    <a:pt x="3132965" y="578803"/>
                  </a:lnTo>
                  <a:lnTo>
                    <a:pt x="3136127" y="555943"/>
                  </a:lnTo>
                  <a:lnTo>
                    <a:pt x="3151941" y="553403"/>
                  </a:lnTo>
                  <a:lnTo>
                    <a:pt x="3155736" y="542925"/>
                  </a:lnTo>
                  <a:lnTo>
                    <a:pt x="3151624" y="531495"/>
                  </a:lnTo>
                  <a:lnTo>
                    <a:pt x="3157950" y="523875"/>
                  </a:lnTo>
                  <a:close/>
                  <a:moveTo>
                    <a:pt x="4364771" y="471424"/>
                  </a:moveTo>
                  <a:lnTo>
                    <a:pt x="4352063" y="473328"/>
                  </a:lnTo>
                  <a:lnTo>
                    <a:pt x="4349204" y="492370"/>
                  </a:lnTo>
                  <a:lnTo>
                    <a:pt x="4353334" y="505065"/>
                  </a:lnTo>
                  <a:lnTo>
                    <a:pt x="4345709" y="514269"/>
                  </a:lnTo>
                  <a:lnTo>
                    <a:pt x="4338402" y="505383"/>
                  </a:lnTo>
                  <a:lnTo>
                    <a:pt x="4341579" y="493005"/>
                  </a:lnTo>
                  <a:lnTo>
                    <a:pt x="4337131" y="479358"/>
                  </a:lnTo>
                  <a:lnTo>
                    <a:pt x="4322835" y="489514"/>
                  </a:lnTo>
                  <a:lnTo>
                    <a:pt x="4315210" y="501892"/>
                  </a:lnTo>
                  <a:lnTo>
                    <a:pt x="4319976" y="515538"/>
                  </a:lnTo>
                  <a:lnTo>
                    <a:pt x="4326647" y="515538"/>
                  </a:lnTo>
                  <a:lnTo>
                    <a:pt x="4334590" y="522203"/>
                  </a:lnTo>
                  <a:lnTo>
                    <a:pt x="4333319" y="536167"/>
                  </a:lnTo>
                  <a:lnTo>
                    <a:pt x="4321882" y="530455"/>
                  </a:lnTo>
                  <a:lnTo>
                    <a:pt x="4315210" y="539658"/>
                  </a:lnTo>
                  <a:lnTo>
                    <a:pt x="4297419" y="537119"/>
                  </a:lnTo>
                  <a:lnTo>
                    <a:pt x="4292971" y="550766"/>
                  </a:lnTo>
                  <a:lnTo>
                    <a:pt x="4282805" y="553940"/>
                  </a:lnTo>
                  <a:lnTo>
                    <a:pt x="4274862" y="552353"/>
                  </a:lnTo>
                  <a:lnTo>
                    <a:pt x="4260566" y="563778"/>
                  </a:lnTo>
                  <a:lnTo>
                    <a:pt x="4263425" y="579647"/>
                  </a:lnTo>
                  <a:lnTo>
                    <a:pt x="4256754" y="585677"/>
                  </a:lnTo>
                  <a:lnTo>
                    <a:pt x="4246270" y="586312"/>
                  </a:lnTo>
                  <a:lnTo>
                    <a:pt x="4233244" y="586946"/>
                  </a:lnTo>
                  <a:lnTo>
                    <a:pt x="4227843" y="601863"/>
                  </a:lnTo>
                  <a:lnTo>
                    <a:pt x="4232926" y="608210"/>
                  </a:lnTo>
                  <a:lnTo>
                    <a:pt x="4241504" y="605036"/>
                  </a:lnTo>
                  <a:lnTo>
                    <a:pt x="4247858" y="609797"/>
                  </a:lnTo>
                  <a:lnTo>
                    <a:pt x="4239280" y="612653"/>
                  </a:lnTo>
                  <a:lnTo>
                    <a:pt x="4244363" y="622174"/>
                  </a:lnTo>
                  <a:lnTo>
                    <a:pt x="4254530" y="624396"/>
                  </a:lnTo>
                  <a:lnTo>
                    <a:pt x="4259295" y="613288"/>
                  </a:lnTo>
                  <a:lnTo>
                    <a:pt x="4260248" y="619635"/>
                  </a:lnTo>
                  <a:lnTo>
                    <a:pt x="4269462" y="628204"/>
                  </a:lnTo>
                  <a:lnTo>
                    <a:pt x="4263108" y="631378"/>
                  </a:lnTo>
                  <a:lnTo>
                    <a:pt x="4252624" y="629791"/>
                  </a:lnTo>
                  <a:lnTo>
                    <a:pt x="4260566" y="643755"/>
                  </a:lnTo>
                  <a:lnTo>
                    <a:pt x="4275180" y="653594"/>
                  </a:lnTo>
                  <a:lnTo>
                    <a:pt x="4289477" y="646612"/>
                  </a:lnTo>
                  <a:lnTo>
                    <a:pt x="4287570" y="633599"/>
                  </a:lnTo>
                  <a:lnTo>
                    <a:pt x="4297101" y="628839"/>
                  </a:lnTo>
                  <a:lnTo>
                    <a:pt x="4302185" y="638360"/>
                  </a:lnTo>
                  <a:lnTo>
                    <a:pt x="4312669" y="637725"/>
                  </a:lnTo>
                  <a:lnTo>
                    <a:pt x="4312033" y="628204"/>
                  </a:lnTo>
                  <a:lnTo>
                    <a:pt x="4308221" y="616462"/>
                  </a:lnTo>
                  <a:lnTo>
                    <a:pt x="4317752" y="615827"/>
                  </a:lnTo>
                  <a:lnTo>
                    <a:pt x="4332048" y="624396"/>
                  </a:lnTo>
                  <a:lnTo>
                    <a:pt x="4339673" y="624396"/>
                  </a:lnTo>
                  <a:lnTo>
                    <a:pt x="4339547" y="624461"/>
                  </a:lnTo>
                  <a:lnTo>
                    <a:pt x="4339882" y="624461"/>
                  </a:lnTo>
                  <a:lnTo>
                    <a:pt x="4340199" y="623826"/>
                  </a:lnTo>
                  <a:lnTo>
                    <a:pt x="4341172" y="623340"/>
                  </a:lnTo>
                  <a:lnTo>
                    <a:pt x="4347298" y="612018"/>
                  </a:lnTo>
                  <a:lnTo>
                    <a:pt x="4332366" y="604402"/>
                  </a:lnTo>
                  <a:lnTo>
                    <a:pt x="4328236" y="605354"/>
                  </a:lnTo>
                  <a:lnTo>
                    <a:pt x="4317434" y="588216"/>
                  </a:lnTo>
                  <a:lnTo>
                    <a:pt x="4329189" y="567587"/>
                  </a:lnTo>
                  <a:lnTo>
                    <a:pt x="4344121" y="564731"/>
                  </a:lnTo>
                  <a:lnTo>
                    <a:pt x="4350793" y="555210"/>
                  </a:lnTo>
                  <a:lnTo>
                    <a:pt x="4348886" y="549814"/>
                  </a:lnTo>
                  <a:lnTo>
                    <a:pt x="4361912" y="539976"/>
                  </a:lnTo>
                  <a:lnTo>
                    <a:pt x="4359053" y="525059"/>
                  </a:lnTo>
                  <a:lnTo>
                    <a:pt x="4355876" y="522838"/>
                  </a:lnTo>
                  <a:lnTo>
                    <a:pt x="4355240" y="513634"/>
                  </a:lnTo>
                  <a:lnTo>
                    <a:pt x="4380021" y="502526"/>
                  </a:lnTo>
                  <a:lnTo>
                    <a:pt x="4384151" y="488879"/>
                  </a:lnTo>
                  <a:lnTo>
                    <a:pt x="4380339" y="476185"/>
                  </a:lnTo>
                  <a:lnTo>
                    <a:pt x="4369537" y="489514"/>
                  </a:lnTo>
                  <a:lnTo>
                    <a:pt x="4360959" y="501892"/>
                  </a:lnTo>
                  <a:lnTo>
                    <a:pt x="4359053" y="486023"/>
                  </a:lnTo>
                  <a:lnTo>
                    <a:pt x="4366360" y="478724"/>
                  </a:lnTo>
                  <a:close/>
                  <a:moveTo>
                    <a:pt x="3304349" y="431801"/>
                  </a:moveTo>
                  <a:lnTo>
                    <a:pt x="3318916" y="437795"/>
                  </a:lnTo>
                  <a:lnTo>
                    <a:pt x="3327783" y="453570"/>
                  </a:lnTo>
                  <a:lnTo>
                    <a:pt x="3334751" y="432432"/>
                  </a:lnTo>
                  <a:lnTo>
                    <a:pt x="3344568" y="440950"/>
                  </a:lnTo>
                  <a:lnTo>
                    <a:pt x="3340451" y="462719"/>
                  </a:lnTo>
                  <a:lnTo>
                    <a:pt x="3344885" y="472183"/>
                  </a:lnTo>
                  <a:lnTo>
                    <a:pt x="3354069" y="456409"/>
                  </a:lnTo>
                  <a:lnTo>
                    <a:pt x="3367053" y="470290"/>
                  </a:lnTo>
                  <a:lnTo>
                    <a:pt x="3355335" y="475338"/>
                  </a:lnTo>
                  <a:lnTo>
                    <a:pt x="3360719" y="488904"/>
                  </a:lnTo>
                  <a:lnTo>
                    <a:pt x="3347101" y="510988"/>
                  </a:lnTo>
                  <a:cubicBezTo>
                    <a:pt x="3346784" y="517298"/>
                    <a:pt x="3346468" y="523607"/>
                    <a:pt x="3346151" y="529917"/>
                  </a:cubicBezTo>
                  <a:lnTo>
                    <a:pt x="3358185" y="549477"/>
                  </a:lnTo>
                  <a:lnTo>
                    <a:pt x="3320183" y="551055"/>
                  </a:lnTo>
                  <a:lnTo>
                    <a:pt x="3317016" y="534649"/>
                  </a:lnTo>
                  <a:lnTo>
                    <a:pt x="3296748" y="556733"/>
                  </a:lnTo>
                  <a:lnTo>
                    <a:pt x="3274897" y="555471"/>
                  </a:lnTo>
                  <a:lnTo>
                    <a:pt x="3256845" y="581026"/>
                  </a:lnTo>
                  <a:lnTo>
                    <a:pt x="3243228" y="566513"/>
                  </a:lnTo>
                  <a:lnTo>
                    <a:pt x="3249562" y="556102"/>
                  </a:lnTo>
                  <a:lnTo>
                    <a:pt x="3270780" y="552317"/>
                  </a:lnTo>
                  <a:lnTo>
                    <a:pt x="3271413" y="539066"/>
                  </a:lnTo>
                  <a:lnTo>
                    <a:pt x="3255579" y="533703"/>
                  </a:lnTo>
                  <a:lnTo>
                    <a:pt x="3252412" y="523292"/>
                  </a:lnTo>
                  <a:lnTo>
                    <a:pt x="3267296" y="516036"/>
                  </a:lnTo>
                  <a:lnTo>
                    <a:pt x="3250828" y="500261"/>
                  </a:lnTo>
                  <a:lnTo>
                    <a:pt x="3264763" y="481332"/>
                  </a:lnTo>
                  <a:lnTo>
                    <a:pt x="3300548" y="488588"/>
                  </a:lnTo>
                  <a:lnTo>
                    <a:pt x="3308782" y="480070"/>
                  </a:lnTo>
                  <a:lnTo>
                    <a:pt x="3286614" y="469975"/>
                  </a:lnTo>
                  <a:lnTo>
                    <a:pt x="3288831" y="456093"/>
                  </a:lnTo>
                  <a:lnTo>
                    <a:pt x="3310999" y="462088"/>
                  </a:lnTo>
                  <a:close/>
                  <a:moveTo>
                    <a:pt x="3435951" y="361951"/>
                  </a:moveTo>
                  <a:lnTo>
                    <a:pt x="3459129" y="379352"/>
                  </a:lnTo>
                  <a:cubicBezTo>
                    <a:pt x="3458917" y="383993"/>
                    <a:pt x="3458706" y="388633"/>
                    <a:pt x="3458494" y="393274"/>
                  </a:cubicBezTo>
                  <a:lnTo>
                    <a:pt x="3438491" y="404980"/>
                  </a:lnTo>
                  <a:lnTo>
                    <a:pt x="3440714" y="424913"/>
                  </a:lnTo>
                  <a:lnTo>
                    <a:pt x="3394358" y="452439"/>
                  </a:lnTo>
                  <a:lnTo>
                    <a:pt x="3382928" y="442314"/>
                  </a:lnTo>
                  <a:lnTo>
                    <a:pt x="3371816" y="427444"/>
                  </a:lnTo>
                  <a:lnTo>
                    <a:pt x="3393088" y="427444"/>
                  </a:lnTo>
                  <a:lnTo>
                    <a:pt x="3385468" y="404031"/>
                  </a:lnTo>
                  <a:lnTo>
                    <a:pt x="3411821" y="400867"/>
                  </a:lnTo>
                  <a:lnTo>
                    <a:pt x="3418171" y="384098"/>
                  </a:lnTo>
                  <a:lnTo>
                    <a:pt x="3424521" y="395805"/>
                  </a:lnTo>
                  <a:lnTo>
                    <a:pt x="3429919" y="395488"/>
                  </a:lnTo>
                  <a:lnTo>
                    <a:pt x="3424521" y="373657"/>
                  </a:lnTo>
                  <a:close/>
                  <a:moveTo>
                    <a:pt x="3528661" y="334961"/>
                  </a:moveTo>
                  <a:lnTo>
                    <a:pt x="3536916" y="337252"/>
                  </a:lnTo>
                  <a:lnTo>
                    <a:pt x="3529613" y="364093"/>
                  </a:lnTo>
                  <a:lnTo>
                    <a:pt x="3509928" y="366711"/>
                  </a:lnTo>
                  <a:lnTo>
                    <a:pt x="3505166" y="354600"/>
                  </a:lnTo>
                  <a:lnTo>
                    <a:pt x="3523263" y="347072"/>
                  </a:lnTo>
                  <a:close/>
                  <a:moveTo>
                    <a:pt x="4276189" y="308170"/>
                  </a:moveTo>
                  <a:lnTo>
                    <a:pt x="4271925" y="310848"/>
                  </a:lnTo>
                  <a:cubicBezTo>
                    <a:pt x="4271963" y="310963"/>
                    <a:pt x="4272002" y="311077"/>
                    <a:pt x="4272040" y="311192"/>
                  </a:cubicBezTo>
                  <a:close/>
                  <a:moveTo>
                    <a:pt x="3488655" y="279400"/>
                  </a:moveTo>
                  <a:lnTo>
                    <a:pt x="3501355" y="287882"/>
                  </a:lnTo>
                  <a:lnTo>
                    <a:pt x="3495958" y="298248"/>
                  </a:lnTo>
                  <a:lnTo>
                    <a:pt x="3498180" y="309557"/>
                  </a:lnTo>
                  <a:lnTo>
                    <a:pt x="3516278" y="322123"/>
                  </a:lnTo>
                  <a:lnTo>
                    <a:pt x="3497545" y="345054"/>
                  </a:lnTo>
                  <a:lnTo>
                    <a:pt x="3490560" y="364845"/>
                  </a:lnTo>
                  <a:lnTo>
                    <a:pt x="3473415" y="368300"/>
                  </a:lnTo>
                  <a:lnTo>
                    <a:pt x="3448015" y="342541"/>
                  </a:lnTo>
                  <a:lnTo>
                    <a:pt x="3445475" y="316468"/>
                  </a:lnTo>
                  <a:lnTo>
                    <a:pt x="3433728" y="314269"/>
                  </a:lnTo>
                  <a:lnTo>
                    <a:pt x="3433728" y="302960"/>
                  </a:lnTo>
                  <a:lnTo>
                    <a:pt x="3438808" y="289138"/>
                  </a:lnTo>
                  <a:lnTo>
                    <a:pt x="3454683" y="296678"/>
                  </a:lnTo>
                  <a:lnTo>
                    <a:pt x="3479130" y="296364"/>
                  </a:lnTo>
                  <a:lnTo>
                    <a:pt x="3466748" y="317096"/>
                  </a:lnTo>
                  <a:lnTo>
                    <a:pt x="3478495" y="340028"/>
                  </a:lnTo>
                  <a:lnTo>
                    <a:pt x="3478495" y="328719"/>
                  </a:lnTo>
                  <a:lnTo>
                    <a:pt x="3494053" y="309557"/>
                  </a:lnTo>
                  <a:close/>
                  <a:moveTo>
                    <a:pt x="3621053" y="250824"/>
                  </a:moveTo>
                  <a:lnTo>
                    <a:pt x="3633753" y="259353"/>
                  </a:lnTo>
                  <a:lnTo>
                    <a:pt x="3618195" y="280201"/>
                  </a:lnTo>
                  <a:lnTo>
                    <a:pt x="3627720" y="304208"/>
                  </a:lnTo>
                  <a:lnTo>
                    <a:pt x="3615973" y="312737"/>
                  </a:lnTo>
                  <a:lnTo>
                    <a:pt x="3601050" y="303577"/>
                  </a:lnTo>
                  <a:lnTo>
                    <a:pt x="3603273" y="292837"/>
                  </a:lnTo>
                  <a:lnTo>
                    <a:pt x="3595653" y="274199"/>
                  </a:lnTo>
                  <a:lnTo>
                    <a:pt x="3604860" y="268830"/>
                  </a:lnTo>
                  <a:lnTo>
                    <a:pt x="3610258" y="258405"/>
                  </a:lnTo>
                  <a:close/>
                  <a:moveTo>
                    <a:pt x="3463697" y="247649"/>
                  </a:moveTo>
                  <a:lnTo>
                    <a:pt x="3468654" y="252812"/>
                  </a:lnTo>
                  <a:lnTo>
                    <a:pt x="3466904" y="273140"/>
                  </a:lnTo>
                  <a:lnTo>
                    <a:pt x="3463988" y="287337"/>
                  </a:lnTo>
                  <a:lnTo>
                    <a:pt x="3454366" y="273140"/>
                  </a:lnTo>
                  <a:close/>
                  <a:moveTo>
                    <a:pt x="3514243" y="244475"/>
                  </a:moveTo>
                  <a:lnTo>
                    <a:pt x="3523940" y="256388"/>
                  </a:lnTo>
                  <a:lnTo>
                    <a:pt x="3525232" y="268946"/>
                  </a:lnTo>
                  <a:lnTo>
                    <a:pt x="3543655" y="271200"/>
                  </a:lnTo>
                  <a:lnTo>
                    <a:pt x="3546887" y="284080"/>
                  </a:lnTo>
                  <a:lnTo>
                    <a:pt x="3557553" y="287944"/>
                  </a:lnTo>
                  <a:lnTo>
                    <a:pt x="3554644" y="304044"/>
                  </a:lnTo>
                  <a:lnTo>
                    <a:pt x="3540746" y="312737"/>
                  </a:lnTo>
                  <a:lnTo>
                    <a:pt x="3524586" y="294706"/>
                  </a:lnTo>
                  <a:lnTo>
                    <a:pt x="3514890" y="285046"/>
                  </a:lnTo>
                  <a:lnTo>
                    <a:pt x="3517476" y="269268"/>
                  </a:lnTo>
                  <a:lnTo>
                    <a:pt x="3503578" y="253168"/>
                  </a:lnTo>
                  <a:close/>
                  <a:moveTo>
                    <a:pt x="3570253" y="234949"/>
                  </a:moveTo>
                  <a:lnTo>
                    <a:pt x="3579778" y="251203"/>
                  </a:lnTo>
                  <a:lnTo>
                    <a:pt x="3571205" y="257174"/>
                  </a:lnTo>
                  <a:lnTo>
                    <a:pt x="3563903" y="249213"/>
                  </a:lnTo>
                  <a:lnTo>
                    <a:pt x="3564855" y="239261"/>
                  </a:lnTo>
                  <a:close/>
                  <a:moveTo>
                    <a:pt x="3805219" y="211137"/>
                  </a:moveTo>
                  <a:lnTo>
                    <a:pt x="3835518" y="224790"/>
                  </a:lnTo>
                  <a:lnTo>
                    <a:pt x="3846478" y="244792"/>
                  </a:lnTo>
                  <a:lnTo>
                    <a:pt x="3843254" y="252412"/>
                  </a:lnTo>
                  <a:lnTo>
                    <a:pt x="3818435" y="250190"/>
                  </a:lnTo>
                  <a:lnTo>
                    <a:pt x="3782978" y="229552"/>
                  </a:lnTo>
                  <a:close/>
                  <a:moveTo>
                    <a:pt x="3716499" y="206375"/>
                  </a:moveTo>
                  <a:lnTo>
                    <a:pt x="3732178" y="217487"/>
                  </a:lnTo>
                  <a:lnTo>
                    <a:pt x="3721516" y="233363"/>
                  </a:lnTo>
                  <a:lnTo>
                    <a:pt x="3706778" y="208280"/>
                  </a:lnTo>
                  <a:close/>
                  <a:moveTo>
                    <a:pt x="3892555" y="152400"/>
                  </a:moveTo>
                  <a:lnTo>
                    <a:pt x="3891607" y="170764"/>
                  </a:lnTo>
                  <a:lnTo>
                    <a:pt x="3900454" y="183652"/>
                  </a:lnTo>
                  <a:lnTo>
                    <a:pt x="3893187" y="195573"/>
                  </a:lnTo>
                  <a:lnTo>
                    <a:pt x="3880232" y="211682"/>
                  </a:lnTo>
                  <a:lnTo>
                    <a:pt x="3858431" y="239713"/>
                  </a:lnTo>
                  <a:lnTo>
                    <a:pt x="3847056" y="236491"/>
                  </a:lnTo>
                  <a:lnTo>
                    <a:pt x="3847056" y="209749"/>
                  </a:lnTo>
                  <a:lnTo>
                    <a:pt x="3835366" y="197184"/>
                  </a:lnTo>
                  <a:lnTo>
                    <a:pt x="3845477" y="175597"/>
                  </a:lnTo>
                  <a:lnTo>
                    <a:pt x="3859379" y="186230"/>
                  </a:lnTo>
                  <a:lnTo>
                    <a:pt x="3862538" y="172376"/>
                  </a:lnTo>
                  <a:lnTo>
                    <a:pt x="3883076" y="158199"/>
                  </a:lnTo>
                  <a:close/>
                  <a:moveTo>
                    <a:pt x="3911566" y="117476"/>
                  </a:moveTo>
                  <a:lnTo>
                    <a:pt x="3927580" y="122238"/>
                  </a:lnTo>
                  <a:lnTo>
                    <a:pt x="3940141" y="148591"/>
                  </a:lnTo>
                  <a:lnTo>
                    <a:pt x="3932918" y="162243"/>
                  </a:lnTo>
                  <a:lnTo>
                    <a:pt x="3918474" y="169864"/>
                  </a:lnTo>
                  <a:lnTo>
                    <a:pt x="3912822" y="142558"/>
                  </a:lnTo>
                  <a:cubicBezTo>
                    <a:pt x="3912403" y="134197"/>
                    <a:pt x="3911985" y="125837"/>
                    <a:pt x="3911566" y="117476"/>
                  </a:cubicBezTo>
                  <a:close/>
                  <a:moveTo>
                    <a:pt x="3882623" y="82550"/>
                  </a:moveTo>
                  <a:lnTo>
                    <a:pt x="3889341" y="101343"/>
                  </a:lnTo>
                  <a:lnTo>
                    <a:pt x="3872388" y="111216"/>
                  </a:lnTo>
                  <a:lnTo>
                    <a:pt x="3852236" y="124912"/>
                  </a:lnTo>
                  <a:lnTo>
                    <a:pt x="3842640" y="147527"/>
                  </a:lnTo>
                  <a:lnTo>
                    <a:pt x="3811932" y="167593"/>
                  </a:lnTo>
                  <a:lnTo>
                    <a:pt x="3800417" y="182563"/>
                  </a:lnTo>
                  <a:lnTo>
                    <a:pt x="3792740" y="163771"/>
                  </a:lnTo>
                  <a:lnTo>
                    <a:pt x="3782184" y="174282"/>
                  </a:lnTo>
                  <a:lnTo>
                    <a:pt x="3762352" y="178741"/>
                  </a:lnTo>
                  <a:lnTo>
                    <a:pt x="3763951" y="163771"/>
                  </a:lnTo>
                  <a:lnTo>
                    <a:pt x="3760753" y="144979"/>
                  </a:lnTo>
                  <a:lnTo>
                    <a:pt x="3783783" y="138290"/>
                  </a:lnTo>
                  <a:lnTo>
                    <a:pt x="3794659" y="121409"/>
                  </a:lnTo>
                  <a:lnTo>
                    <a:pt x="3808413" y="128735"/>
                  </a:lnTo>
                  <a:lnTo>
                    <a:pt x="3806494" y="142431"/>
                  </a:lnTo>
                  <a:lnTo>
                    <a:pt x="3826646" y="134468"/>
                  </a:lnTo>
                  <a:lnTo>
                    <a:pt x="3823447" y="118861"/>
                  </a:lnTo>
                  <a:lnTo>
                    <a:pt x="3858313" y="100706"/>
                  </a:lnTo>
                  <a:lnTo>
                    <a:pt x="3867909" y="104846"/>
                  </a:lnTo>
                  <a:lnTo>
                    <a:pt x="3873987" y="88921"/>
                  </a:lnTo>
                  <a:close/>
                  <a:moveTo>
                    <a:pt x="3954178" y="46037"/>
                  </a:moveTo>
                  <a:lnTo>
                    <a:pt x="3965541" y="53654"/>
                  </a:lnTo>
                  <a:cubicBezTo>
                    <a:pt x="3965095" y="60458"/>
                    <a:pt x="3964650" y="67263"/>
                    <a:pt x="3964204" y="74067"/>
                  </a:cubicBezTo>
                  <a:lnTo>
                    <a:pt x="3953175" y="76200"/>
                  </a:lnTo>
                  <a:lnTo>
                    <a:pt x="3955514" y="67974"/>
                  </a:lnTo>
                  <a:lnTo>
                    <a:pt x="3946491" y="64318"/>
                  </a:lnTo>
                  <a:close/>
                  <a:moveTo>
                    <a:pt x="4240178" y="42862"/>
                  </a:moveTo>
                  <a:lnTo>
                    <a:pt x="4253469" y="43488"/>
                  </a:lnTo>
                  <a:cubicBezTo>
                    <a:pt x="4253801" y="50159"/>
                    <a:pt x="4254134" y="56829"/>
                    <a:pt x="4254466" y="63500"/>
                  </a:cubicBezTo>
                  <a:close/>
                  <a:moveTo>
                    <a:pt x="4283567" y="2124"/>
                  </a:moveTo>
                  <a:lnTo>
                    <a:pt x="4289750" y="3880"/>
                  </a:lnTo>
                  <a:lnTo>
                    <a:pt x="4307921" y="26351"/>
                  </a:lnTo>
                  <a:lnTo>
                    <a:pt x="4311095" y="16826"/>
                  </a:lnTo>
                  <a:lnTo>
                    <a:pt x="4314150" y="10809"/>
                  </a:lnTo>
                  <a:lnTo>
                    <a:pt x="4334458" y="16576"/>
                  </a:lnTo>
                  <a:lnTo>
                    <a:pt x="4344797" y="20074"/>
                  </a:lnTo>
                  <a:lnTo>
                    <a:pt x="4331090" y="40956"/>
                  </a:lnTo>
                  <a:lnTo>
                    <a:pt x="4363145" y="29208"/>
                  </a:lnTo>
                  <a:lnTo>
                    <a:pt x="4366319" y="54291"/>
                  </a:lnTo>
                  <a:lnTo>
                    <a:pt x="4331407" y="89533"/>
                  </a:lnTo>
                  <a:lnTo>
                    <a:pt x="4304430" y="84453"/>
                  </a:lnTo>
                  <a:lnTo>
                    <a:pt x="4322203" y="103186"/>
                  </a:lnTo>
                  <a:lnTo>
                    <a:pt x="4318077" y="112711"/>
                  </a:lnTo>
                  <a:lnTo>
                    <a:pt x="4296178" y="128586"/>
                  </a:lnTo>
                  <a:lnTo>
                    <a:pt x="4289830" y="141603"/>
                  </a:lnTo>
                  <a:lnTo>
                    <a:pt x="4330772" y="120331"/>
                  </a:lnTo>
                  <a:lnTo>
                    <a:pt x="4344737" y="116838"/>
                  </a:lnTo>
                  <a:lnTo>
                    <a:pt x="4334263" y="162241"/>
                  </a:lnTo>
                  <a:lnTo>
                    <a:pt x="4311412" y="184466"/>
                  </a:lnTo>
                  <a:lnTo>
                    <a:pt x="4315538" y="192086"/>
                  </a:lnTo>
                  <a:lnTo>
                    <a:pt x="4331407" y="180338"/>
                  </a:lnTo>
                  <a:lnTo>
                    <a:pt x="4337755" y="183196"/>
                  </a:lnTo>
                  <a:lnTo>
                    <a:pt x="4336168" y="219391"/>
                  </a:lnTo>
                  <a:lnTo>
                    <a:pt x="4318712" y="285748"/>
                  </a:lnTo>
                  <a:lnTo>
                    <a:pt x="4278405" y="298766"/>
                  </a:lnTo>
                  <a:lnTo>
                    <a:pt x="4304430" y="295591"/>
                  </a:lnTo>
                  <a:lnTo>
                    <a:pt x="4326329" y="288606"/>
                  </a:lnTo>
                  <a:lnTo>
                    <a:pt x="4333946" y="251458"/>
                  </a:lnTo>
                  <a:lnTo>
                    <a:pt x="4359654" y="182561"/>
                  </a:lnTo>
                  <a:lnTo>
                    <a:pt x="4377109" y="186053"/>
                  </a:lnTo>
                  <a:lnTo>
                    <a:pt x="4357749" y="157796"/>
                  </a:lnTo>
                  <a:lnTo>
                    <a:pt x="4379331" y="98741"/>
                  </a:lnTo>
                  <a:lnTo>
                    <a:pt x="4394248" y="92391"/>
                  </a:lnTo>
                  <a:cubicBezTo>
                    <a:pt x="4394460" y="82443"/>
                    <a:pt x="4394671" y="72494"/>
                    <a:pt x="4394883" y="62546"/>
                  </a:cubicBezTo>
                  <a:lnTo>
                    <a:pt x="4419321" y="81278"/>
                  </a:lnTo>
                  <a:lnTo>
                    <a:pt x="4435189" y="79056"/>
                  </a:lnTo>
                  <a:lnTo>
                    <a:pt x="4449154" y="100011"/>
                  </a:lnTo>
                  <a:lnTo>
                    <a:pt x="4437729" y="117156"/>
                  </a:lnTo>
                  <a:lnTo>
                    <a:pt x="4451376" y="126681"/>
                  </a:lnTo>
                  <a:lnTo>
                    <a:pt x="4458675" y="120013"/>
                  </a:lnTo>
                  <a:lnTo>
                    <a:pt x="4482161" y="111441"/>
                  </a:lnTo>
                  <a:lnTo>
                    <a:pt x="4488509" y="142873"/>
                  </a:lnTo>
                  <a:lnTo>
                    <a:pt x="4505647" y="127951"/>
                  </a:lnTo>
                  <a:cubicBezTo>
                    <a:pt x="4505859" y="122342"/>
                    <a:pt x="4506070" y="116732"/>
                    <a:pt x="4506282" y="111123"/>
                  </a:cubicBezTo>
                  <a:lnTo>
                    <a:pt x="4521516" y="136523"/>
                  </a:lnTo>
                  <a:lnTo>
                    <a:pt x="4540559" y="139381"/>
                  </a:lnTo>
                  <a:cubicBezTo>
                    <a:pt x="4540242" y="142873"/>
                    <a:pt x="4539924" y="146366"/>
                    <a:pt x="4539607" y="149858"/>
                  </a:cubicBezTo>
                  <a:lnTo>
                    <a:pt x="4514217" y="161606"/>
                  </a:lnTo>
                  <a:lnTo>
                    <a:pt x="4529133" y="173353"/>
                  </a:lnTo>
                  <a:lnTo>
                    <a:pt x="4551032" y="160336"/>
                  </a:lnTo>
                  <a:lnTo>
                    <a:pt x="4578644" y="163511"/>
                  </a:lnTo>
                  <a:lnTo>
                    <a:pt x="4584357" y="186371"/>
                  </a:lnTo>
                  <a:lnTo>
                    <a:pt x="4600226" y="183196"/>
                  </a:lnTo>
                  <a:lnTo>
                    <a:pt x="4606891" y="226376"/>
                  </a:lnTo>
                  <a:lnTo>
                    <a:pt x="4574201" y="233678"/>
                  </a:lnTo>
                  <a:lnTo>
                    <a:pt x="4536116" y="270826"/>
                  </a:lnTo>
                  <a:lnTo>
                    <a:pt x="4517390" y="274318"/>
                  </a:lnTo>
                  <a:lnTo>
                    <a:pt x="4494222" y="287336"/>
                  </a:lnTo>
                  <a:lnTo>
                    <a:pt x="4451693" y="276223"/>
                  </a:lnTo>
                  <a:lnTo>
                    <a:pt x="4412656" y="272413"/>
                  </a:lnTo>
                  <a:lnTo>
                    <a:pt x="4376475" y="260031"/>
                  </a:lnTo>
                  <a:lnTo>
                    <a:pt x="4383140" y="276541"/>
                  </a:lnTo>
                  <a:lnTo>
                    <a:pt x="4374570" y="288288"/>
                  </a:lnTo>
                  <a:lnTo>
                    <a:pt x="4402182" y="287336"/>
                  </a:lnTo>
                  <a:lnTo>
                    <a:pt x="4435189" y="298131"/>
                  </a:lnTo>
                  <a:lnTo>
                    <a:pt x="4464706" y="321308"/>
                  </a:lnTo>
                  <a:lnTo>
                    <a:pt x="4459945" y="338135"/>
                  </a:lnTo>
                  <a:lnTo>
                    <a:pt x="4498665" y="340040"/>
                  </a:lnTo>
                  <a:lnTo>
                    <a:pt x="4507552" y="363853"/>
                  </a:lnTo>
                  <a:lnTo>
                    <a:pt x="4491048" y="379728"/>
                  </a:lnTo>
                  <a:lnTo>
                    <a:pt x="4511043" y="395920"/>
                  </a:lnTo>
                  <a:lnTo>
                    <a:pt x="4513582" y="424178"/>
                  </a:lnTo>
                  <a:lnTo>
                    <a:pt x="4502474" y="461325"/>
                  </a:lnTo>
                  <a:lnTo>
                    <a:pt x="4444711" y="494345"/>
                  </a:lnTo>
                  <a:lnTo>
                    <a:pt x="4432650" y="482915"/>
                  </a:lnTo>
                  <a:lnTo>
                    <a:pt x="4441220" y="501648"/>
                  </a:lnTo>
                  <a:lnTo>
                    <a:pt x="4435824" y="513078"/>
                  </a:lnTo>
                  <a:lnTo>
                    <a:pt x="4445346" y="501330"/>
                  </a:lnTo>
                  <a:lnTo>
                    <a:pt x="4506917" y="470533"/>
                  </a:lnTo>
                  <a:lnTo>
                    <a:pt x="4524373" y="436560"/>
                  </a:lnTo>
                  <a:lnTo>
                    <a:pt x="4529133" y="400683"/>
                  </a:lnTo>
                  <a:lnTo>
                    <a:pt x="4549445" y="412113"/>
                  </a:lnTo>
                  <a:lnTo>
                    <a:pt x="4552302" y="390205"/>
                  </a:lnTo>
                  <a:lnTo>
                    <a:pt x="4541511" y="379410"/>
                  </a:lnTo>
                  <a:lnTo>
                    <a:pt x="4532942" y="380680"/>
                  </a:lnTo>
                  <a:lnTo>
                    <a:pt x="4534211" y="355598"/>
                  </a:lnTo>
                  <a:lnTo>
                    <a:pt x="4555476" y="379410"/>
                  </a:lnTo>
                  <a:lnTo>
                    <a:pt x="4577692" y="375918"/>
                  </a:lnTo>
                  <a:lnTo>
                    <a:pt x="4584992" y="388618"/>
                  </a:lnTo>
                  <a:cubicBezTo>
                    <a:pt x="4586215" y="390732"/>
                    <a:pt x="4580951" y="388976"/>
                    <a:pt x="4585033" y="388603"/>
                  </a:cubicBezTo>
                  <a:lnTo>
                    <a:pt x="4609485" y="386381"/>
                  </a:lnTo>
                  <a:lnTo>
                    <a:pt x="4641240" y="393364"/>
                  </a:lnTo>
                  <a:lnTo>
                    <a:pt x="4647591" y="411458"/>
                  </a:lnTo>
                  <a:lnTo>
                    <a:pt x="4631078" y="429235"/>
                  </a:lnTo>
                  <a:lnTo>
                    <a:pt x="4635207" y="434631"/>
                  </a:lnTo>
                  <a:lnTo>
                    <a:pt x="4660611" y="409871"/>
                  </a:lnTo>
                  <a:lnTo>
                    <a:pt x="4681570" y="407649"/>
                  </a:lnTo>
                  <a:lnTo>
                    <a:pt x="4669820" y="397173"/>
                  </a:lnTo>
                  <a:lnTo>
                    <a:pt x="4676171" y="367969"/>
                  </a:lnTo>
                  <a:lnTo>
                    <a:pt x="4692049" y="374000"/>
                  </a:lnTo>
                  <a:lnTo>
                    <a:pt x="4702211" y="354002"/>
                  </a:lnTo>
                  <a:lnTo>
                    <a:pt x="4694907" y="338130"/>
                  </a:lnTo>
                  <a:lnTo>
                    <a:pt x="4696495" y="325432"/>
                  </a:lnTo>
                  <a:lnTo>
                    <a:pt x="4741270" y="344161"/>
                  </a:lnTo>
                  <a:lnTo>
                    <a:pt x="4764769" y="374318"/>
                  </a:lnTo>
                  <a:lnTo>
                    <a:pt x="4780646" y="374318"/>
                  </a:lnTo>
                  <a:lnTo>
                    <a:pt x="4789220" y="387968"/>
                  </a:lnTo>
                  <a:lnTo>
                    <a:pt x="4804145" y="387650"/>
                  </a:lnTo>
                  <a:lnTo>
                    <a:pt x="4778106" y="430187"/>
                  </a:lnTo>
                  <a:lnTo>
                    <a:pt x="4739999" y="424156"/>
                  </a:lnTo>
                  <a:lnTo>
                    <a:pt x="4711102" y="399078"/>
                  </a:lnTo>
                  <a:lnTo>
                    <a:pt x="4693319" y="422251"/>
                  </a:lnTo>
                  <a:lnTo>
                    <a:pt x="4699670" y="444472"/>
                  </a:lnTo>
                  <a:lnTo>
                    <a:pt x="4717771" y="429870"/>
                  </a:lnTo>
                  <a:lnTo>
                    <a:pt x="4725392" y="440028"/>
                  </a:lnTo>
                  <a:lnTo>
                    <a:pt x="4739047" y="444155"/>
                  </a:lnTo>
                  <a:lnTo>
                    <a:pt x="4718088" y="463201"/>
                  </a:lnTo>
                  <a:lnTo>
                    <a:pt x="4727615" y="474629"/>
                  </a:lnTo>
                  <a:lnTo>
                    <a:pt x="4751749" y="458757"/>
                  </a:lnTo>
                  <a:lnTo>
                    <a:pt x="4799700" y="462566"/>
                  </a:lnTo>
                  <a:lnTo>
                    <a:pt x="4782869" y="493358"/>
                  </a:lnTo>
                  <a:lnTo>
                    <a:pt x="4787315" y="502564"/>
                  </a:lnTo>
                  <a:lnTo>
                    <a:pt x="4815577" y="474946"/>
                  </a:lnTo>
                  <a:lnTo>
                    <a:pt x="4817800" y="502564"/>
                  </a:lnTo>
                  <a:lnTo>
                    <a:pt x="4839076" y="525420"/>
                  </a:lnTo>
                  <a:lnTo>
                    <a:pt x="4829867" y="551767"/>
                  </a:lnTo>
                  <a:lnTo>
                    <a:pt x="4808591" y="559386"/>
                  </a:lnTo>
                  <a:lnTo>
                    <a:pt x="4796207" y="572401"/>
                  </a:lnTo>
                  <a:lnTo>
                    <a:pt x="4795571" y="616525"/>
                  </a:lnTo>
                  <a:lnTo>
                    <a:pt x="4770485" y="639698"/>
                  </a:lnTo>
                  <a:lnTo>
                    <a:pt x="4779059" y="656523"/>
                  </a:lnTo>
                  <a:lnTo>
                    <a:pt x="4802240" y="643825"/>
                  </a:lnTo>
                  <a:lnTo>
                    <a:pt x="4812402" y="577162"/>
                  </a:lnTo>
                  <a:lnTo>
                    <a:pt x="4848920" y="563512"/>
                  </a:lnTo>
                  <a:lnTo>
                    <a:pt x="4858130" y="516849"/>
                  </a:lnTo>
                  <a:lnTo>
                    <a:pt x="4876230" y="514627"/>
                  </a:lnTo>
                  <a:lnTo>
                    <a:pt x="4887662" y="506056"/>
                  </a:lnTo>
                  <a:lnTo>
                    <a:pt x="4939741" y="519071"/>
                  </a:lnTo>
                  <a:lnTo>
                    <a:pt x="4983246" y="527324"/>
                  </a:lnTo>
                  <a:lnTo>
                    <a:pt x="4993090" y="547005"/>
                  </a:lnTo>
                  <a:lnTo>
                    <a:pt x="5003252" y="537482"/>
                  </a:lnTo>
                  <a:lnTo>
                    <a:pt x="5007697" y="519706"/>
                  </a:lnTo>
                  <a:lnTo>
                    <a:pt x="5044851" y="530816"/>
                  </a:lnTo>
                  <a:lnTo>
                    <a:pt x="5063904" y="545418"/>
                  </a:lnTo>
                  <a:lnTo>
                    <a:pt x="5070256" y="536847"/>
                  </a:lnTo>
                  <a:lnTo>
                    <a:pt x="5077559" y="557164"/>
                  </a:lnTo>
                  <a:lnTo>
                    <a:pt x="5105186" y="555576"/>
                  </a:lnTo>
                  <a:lnTo>
                    <a:pt x="5125510" y="567957"/>
                  </a:lnTo>
                  <a:lnTo>
                    <a:pt x="5144563" y="587955"/>
                  </a:lnTo>
                  <a:lnTo>
                    <a:pt x="5164569" y="596209"/>
                  </a:lnTo>
                  <a:lnTo>
                    <a:pt x="5181082" y="617160"/>
                  </a:lnTo>
                  <a:lnTo>
                    <a:pt x="5206486" y="626366"/>
                  </a:lnTo>
                  <a:lnTo>
                    <a:pt x="5212837" y="641285"/>
                  </a:lnTo>
                  <a:lnTo>
                    <a:pt x="5241417" y="661602"/>
                  </a:lnTo>
                  <a:lnTo>
                    <a:pt x="5311279" y="734930"/>
                  </a:lnTo>
                  <a:lnTo>
                    <a:pt x="5318583" y="756199"/>
                  </a:lnTo>
                  <a:lnTo>
                    <a:pt x="5332555" y="761278"/>
                  </a:lnTo>
                  <a:lnTo>
                    <a:pt x="5346210" y="775880"/>
                  </a:lnTo>
                  <a:lnTo>
                    <a:pt x="5352561" y="771436"/>
                  </a:lnTo>
                  <a:lnTo>
                    <a:pt x="5337636" y="755881"/>
                  </a:lnTo>
                  <a:lnTo>
                    <a:pt x="5337636" y="740009"/>
                  </a:lnTo>
                  <a:lnTo>
                    <a:pt x="5366533" y="765087"/>
                  </a:lnTo>
                  <a:lnTo>
                    <a:pt x="5366533" y="776832"/>
                  </a:lnTo>
                  <a:lnTo>
                    <a:pt x="5379553" y="795561"/>
                  </a:lnTo>
                  <a:lnTo>
                    <a:pt x="5431632" y="816195"/>
                  </a:lnTo>
                  <a:lnTo>
                    <a:pt x="5448462" y="830797"/>
                  </a:lnTo>
                  <a:lnTo>
                    <a:pt x="5444969" y="806354"/>
                  </a:lnTo>
                  <a:lnTo>
                    <a:pt x="5491014" y="852383"/>
                  </a:lnTo>
                  <a:lnTo>
                    <a:pt x="5494190" y="864129"/>
                  </a:lnTo>
                  <a:lnTo>
                    <a:pt x="5506257" y="873334"/>
                  </a:lnTo>
                  <a:lnTo>
                    <a:pt x="5503081" y="891429"/>
                  </a:lnTo>
                  <a:lnTo>
                    <a:pt x="5514513" y="906031"/>
                  </a:lnTo>
                  <a:lnTo>
                    <a:pt x="5526263" y="892381"/>
                  </a:lnTo>
                  <a:lnTo>
                    <a:pt x="5547539" y="910158"/>
                  </a:lnTo>
                  <a:lnTo>
                    <a:pt x="5572943" y="919363"/>
                  </a:lnTo>
                  <a:lnTo>
                    <a:pt x="5563734" y="963488"/>
                  </a:lnTo>
                  <a:lnTo>
                    <a:pt x="5578977" y="981264"/>
                  </a:lnTo>
                  <a:lnTo>
                    <a:pt x="5575166" y="1032056"/>
                  </a:lnTo>
                  <a:lnTo>
                    <a:pt x="5580565" y="1047610"/>
                  </a:lnTo>
                  <a:lnTo>
                    <a:pt x="5598348" y="1037135"/>
                  </a:lnTo>
                  <a:lnTo>
                    <a:pt x="5602158" y="1068561"/>
                  </a:lnTo>
                  <a:lnTo>
                    <a:pt x="5560241" y="1152366"/>
                  </a:lnTo>
                  <a:lnTo>
                    <a:pt x="5498636" y="1245376"/>
                  </a:lnTo>
                  <a:lnTo>
                    <a:pt x="5427186" y="1279660"/>
                  </a:lnTo>
                  <a:lnTo>
                    <a:pt x="5357642" y="1305690"/>
                  </a:lnTo>
                  <a:lnTo>
                    <a:pt x="5268727" y="1295849"/>
                  </a:lnTo>
                  <a:lnTo>
                    <a:pt x="5197277" y="1259661"/>
                  </a:lnTo>
                  <a:lnTo>
                    <a:pt x="5135037" y="1254900"/>
                  </a:lnTo>
                  <a:lnTo>
                    <a:pt x="5093119" y="1236488"/>
                  </a:lnTo>
                  <a:lnTo>
                    <a:pt x="5080735" y="1242837"/>
                  </a:lnTo>
                  <a:lnTo>
                    <a:pt x="5045804" y="1221886"/>
                  </a:lnTo>
                  <a:lnTo>
                    <a:pt x="5036277" y="1231409"/>
                  </a:lnTo>
                  <a:lnTo>
                    <a:pt x="5026433" y="1206331"/>
                  </a:lnTo>
                  <a:lnTo>
                    <a:pt x="5001346" y="1207918"/>
                  </a:lnTo>
                  <a:lnTo>
                    <a:pt x="4972131" y="1180618"/>
                  </a:lnTo>
                  <a:lnTo>
                    <a:pt x="4954666" y="1206966"/>
                  </a:lnTo>
                  <a:lnTo>
                    <a:pt x="4930214" y="1185063"/>
                  </a:lnTo>
                  <a:lnTo>
                    <a:pt x="4939423" y="1161889"/>
                  </a:lnTo>
                  <a:lnTo>
                    <a:pt x="4920053" y="1156810"/>
                  </a:lnTo>
                  <a:lnTo>
                    <a:pt x="4915924" y="1144113"/>
                  </a:lnTo>
                  <a:lnTo>
                    <a:pt x="4900047" y="1147604"/>
                  </a:lnTo>
                  <a:lnTo>
                    <a:pt x="4886074" y="1166651"/>
                  </a:lnTo>
                  <a:lnTo>
                    <a:pt x="4856542" y="1143795"/>
                  </a:lnTo>
                  <a:lnTo>
                    <a:pt x="4852414" y="1151096"/>
                  </a:lnTo>
                  <a:lnTo>
                    <a:pt x="4820341" y="1139986"/>
                  </a:lnTo>
                  <a:lnTo>
                    <a:pt x="4815260" y="1127288"/>
                  </a:lnTo>
                  <a:lnTo>
                    <a:pt x="4794936" y="1123161"/>
                  </a:lnTo>
                  <a:lnTo>
                    <a:pt x="4782869" y="1074910"/>
                  </a:lnTo>
                  <a:lnTo>
                    <a:pt x="4758418" y="1057134"/>
                  </a:lnTo>
                  <a:lnTo>
                    <a:pt x="4710785" y="1055229"/>
                  </a:lnTo>
                  <a:lnTo>
                    <a:pt x="4706339" y="1060626"/>
                  </a:lnTo>
                  <a:lnTo>
                    <a:pt x="4718088" y="1066022"/>
                  </a:lnTo>
                  <a:lnTo>
                    <a:pt x="4736506" y="1087926"/>
                  </a:lnTo>
                  <a:lnTo>
                    <a:pt x="4752067" y="1083799"/>
                  </a:lnTo>
                  <a:lnTo>
                    <a:pt x="4746033" y="1108877"/>
                  </a:lnTo>
                  <a:lnTo>
                    <a:pt x="4759053" y="1138081"/>
                  </a:lnTo>
                  <a:lnTo>
                    <a:pt x="4770802" y="1142526"/>
                  </a:lnTo>
                  <a:lnTo>
                    <a:pt x="4787950" y="1166334"/>
                  </a:lnTo>
                  <a:lnTo>
                    <a:pt x="4812402" y="1176809"/>
                  </a:lnTo>
                  <a:lnTo>
                    <a:pt x="4798747" y="1188237"/>
                  </a:lnTo>
                  <a:cubicBezTo>
                    <a:pt x="4799170" y="1193634"/>
                    <a:pt x="4799594" y="1199030"/>
                    <a:pt x="4800017" y="1204427"/>
                  </a:cubicBezTo>
                  <a:lnTo>
                    <a:pt x="4820976" y="1203157"/>
                  </a:lnTo>
                  <a:lnTo>
                    <a:pt x="4861305" y="1231092"/>
                  </a:lnTo>
                  <a:lnTo>
                    <a:pt x="4857494" y="1245059"/>
                  </a:lnTo>
                  <a:lnTo>
                    <a:pt x="4829867" y="1250138"/>
                  </a:lnTo>
                  <a:lnTo>
                    <a:pt x="4842569" y="1262836"/>
                  </a:lnTo>
                  <a:lnTo>
                    <a:pt x="4866068" y="1259344"/>
                  </a:lnTo>
                  <a:lnTo>
                    <a:pt x="4900047" y="1267597"/>
                  </a:lnTo>
                  <a:lnTo>
                    <a:pt x="4911796" y="1281247"/>
                  </a:lnTo>
                  <a:lnTo>
                    <a:pt x="4907668" y="1299976"/>
                  </a:lnTo>
                  <a:lnTo>
                    <a:pt x="4925769" y="1296802"/>
                  </a:lnTo>
                  <a:lnTo>
                    <a:pt x="4955619" y="1312356"/>
                  </a:lnTo>
                  <a:lnTo>
                    <a:pt x="4965145" y="1341878"/>
                  </a:lnTo>
                  <a:lnTo>
                    <a:pt x="4974989" y="1352354"/>
                  </a:lnTo>
                  <a:lnTo>
                    <a:pt x="4953078" y="1385050"/>
                  </a:lnTo>
                  <a:lnTo>
                    <a:pt x="4964828" y="1413620"/>
                  </a:lnTo>
                  <a:lnTo>
                    <a:pt x="4955301" y="1422191"/>
                  </a:lnTo>
                  <a:lnTo>
                    <a:pt x="4953396" y="1459966"/>
                  </a:lnTo>
                  <a:lnTo>
                    <a:pt x="4928309" y="1458061"/>
                  </a:lnTo>
                  <a:lnTo>
                    <a:pt x="4919735" y="1476155"/>
                  </a:lnTo>
                  <a:lnTo>
                    <a:pt x="4937836" y="1485361"/>
                  </a:lnTo>
                  <a:cubicBezTo>
                    <a:pt x="4937942" y="1490652"/>
                    <a:pt x="4938047" y="1495942"/>
                    <a:pt x="4938153" y="1501233"/>
                  </a:cubicBezTo>
                  <a:lnTo>
                    <a:pt x="4949903" y="1508534"/>
                  </a:lnTo>
                  <a:lnTo>
                    <a:pt x="4966415" y="1581863"/>
                  </a:lnTo>
                  <a:lnTo>
                    <a:pt x="4984198" y="1575514"/>
                  </a:lnTo>
                  <a:lnTo>
                    <a:pt x="4987692" y="1601862"/>
                  </a:lnTo>
                  <a:lnTo>
                    <a:pt x="4976260" y="1619956"/>
                  </a:lnTo>
                  <a:lnTo>
                    <a:pt x="4996583" y="1643764"/>
                  </a:lnTo>
                  <a:lnTo>
                    <a:pt x="4983881" y="1654557"/>
                  </a:lnTo>
                  <a:lnTo>
                    <a:pt x="4949267" y="1672968"/>
                  </a:lnTo>
                  <a:lnTo>
                    <a:pt x="4924498" y="1736139"/>
                  </a:lnTo>
                  <a:lnTo>
                    <a:pt x="4927991" y="1790104"/>
                  </a:lnTo>
                  <a:lnTo>
                    <a:pt x="4928309" y="1829785"/>
                  </a:lnTo>
                  <a:lnTo>
                    <a:pt x="4920053" y="1845973"/>
                  </a:lnTo>
                  <a:lnTo>
                    <a:pt x="4939423" y="1862481"/>
                  </a:lnTo>
                  <a:cubicBezTo>
                    <a:pt x="4939317" y="1855921"/>
                    <a:pt x="4939212" y="1849360"/>
                    <a:pt x="4939106" y="1842800"/>
                  </a:cubicBezTo>
                  <a:lnTo>
                    <a:pt x="4946410" y="1838354"/>
                  </a:lnTo>
                  <a:lnTo>
                    <a:pt x="4965145" y="1902478"/>
                  </a:lnTo>
                  <a:lnTo>
                    <a:pt x="4980070" y="1903113"/>
                  </a:lnTo>
                  <a:lnTo>
                    <a:pt x="4985786" y="1955808"/>
                  </a:lnTo>
                  <a:lnTo>
                    <a:pt x="4994043" y="1967553"/>
                  </a:lnTo>
                  <a:lnTo>
                    <a:pt x="4985151" y="1984060"/>
                  </a:lnTo>
                  <a:lnTo>
                    <a:pt x="4988009" y="1998028"/>
                  </a:lnTo>
                  <a:lnTo>
                    <a:pt x="4976895" y="1987870"/>
                  </a:lnTo>
                  <a:lnTo>
                    <a:pt x="4965780" y="1999297"/>
                  </a:lnTo>
                  <a:lnTo>
                    <a:pt x="4957206" y="1998028"/>
                  </a:lnTo>
                  <a:lnTo>
                    <a:pt x="4946727" y="1994853"/>
                  </a:lnTo>
                  <a:lnTo>
                    <a:pt x="4939423" y="2005011"/>
                  </a:lnTo>
                  <a:lnTo>
                    <a:pt x="4955936" y="2009455"/>
                  </a:lnTo>
                  <a:lnTo>
                    <a:pt x="4958477" y="2033898"/>
                  </a:lnTo>
                  <a:lnTo>
                    <a:pt x="4972131" y="2042785"/>
                  </a:lnTo>
                  <a:lnTo>
                    <a:pt x="4983881" y="2034851"/>
                  </a:lnTo>
                  <a:lnTo>
                    <a:pt x="4997218" y="2049452"/>
                  </a:lnTo>
                  <a:lnTo>
                    <a:pt x="5015319" y="2044054"/>
                  </a:lnTo>
                  <a:lnTo>
                    <a:pt x="5030244" y="2048499"/>
                  </a:lnTo>
                  <a:lnTo>
                    <a:pt x="5025798" y="2064052"/>
                  </a:lnTo>
                  <a:lnTo>
                    <a:pt x="5043581" y="2102463"/>
                  </a:lnTo>
                  <a:lnTo>
                    <a:pt x="5045169" y="2118018"/>
                  </a:lnTo>
                  <a:lnTo>
                    <a:pt x="5040405" y="2132937"/>
                  </a:lnTo>
                  <a:lnTo>
                    <a:pt x="5028974" y="2133890"/>
                  </a:lnTo>
                  <a:lnTo>
                    <a:pt x="5026751" y="2141191"/>
                  </a:lnTo>
                  <a:lnTo>
                    <a:pt x="5018177" y="2138652"/>
                  </a:lnTo>
                  <a:lnTo>
                    <a:pt x="5012143" y="2125955"/>
                  </a:lnTo>
                  <a:lnTo>
                    <a:pt x="5004204" y="2117065"/>
                  </a:lnTo>
                  <a:lnTo>
                    <a:pt x="4996583" y="2118018"/>
                  </a:lnTo>
                  <a:lnTo>
                    <a:pt x="4998488" y="2132937"/>
                  </a:lnTo>
                  <a:lnTo>
                    <a:pt x="5006427" y="2136113"/>
                  </a:lnTo>
                  <a:lnTo>
                    <a:pt x="5004204" y="2151032"/>
                  </a:lnTo>
                  <a:lnTo>
                    <a:pt x="5001981" y="2160238"/>
                  </a:lnTo>
                  <a:lnTo>
                    <a:pt x="5005792" y="2170080"/>
                  </a:lnTo>
                  <a:lnTo>
                    <a:pt x="4995313" y="2165635"/>
                  </a:lnTo>
                  <a:lnTo>
                    <a:pt x="4988009" y="2158969"/>
                  </a:lnTo>
                  <a:lnTo>
                    <a:pt x="4981976" y="2138652"/>
                  </a:lnTo>
                  <a:lnTo>
                    <a:pt x="4976260" y="2125002"/>
                  </a:lnTo>
                  <a:lnTo>
                    <a:pt x="4967051" y="2115479"/>
                  </a:lnTo>
                  <a:cubicBezTo>
                    <a:pt x="4967263" y="2108389"/>
                    <a:pt x="4967474" y="2101299"/>
                    <a:pt x="4967686" y="2094209"/>
                  </a:cubicBezTo>
                  <a:lnTo>
                    <a:pt x="4958477" y="2072941"/>
                  </a:lnTo>
                  <a:lnTo>
                    <a:pt x="4947362" y="2050720"/>
                  </a:lnTo>
                  <a:lnTo>
                    <a:pt x="4944822" y="2070402"/>
                  </a:lnTo>
                  <a:lnTo>
                    <a:pt x="4943552" y="2082147"/>
                  </a:lnTo>
                  <a:lnTo>
                    <a:pt x="4965145" y="2104685"/>
                  </a:lnTo>
                  <a:lnTo>
                    <a:pt x="4967051" y="2115479"/>
                  </a:lnTo>
                  <a:cubicBezTo>
                    <a:pt x="4967263" y="2121087"/>
                    <a:pt x="4967474" y="2126695"/>
                    <a:pt x="4967686" y="2132303"/>
                  </a:cubicBezTo>
                  <a:lnTo>
                    <a:pt x="4957206" y="2125637"/>
                  </a:lnTo>
                  <a:lnTo>
                    <a:pt x="4952443" y="2108495"/>
                  </a:lnTo>
                  <a:lnTo>
                    <a:pt x="4940058" y="2096748"/>
                  </a:lnTo>
                  <a:lnTo>
                    <a:pt x="4937518" y="2110399"/>
                  </a:lnTo>
                  <a:lnTo>
                    <a:pt x="4956889" y="2131033"/>
                  </a:lnTo>
                  <a:lnTo>
                    <a:pt x="4965145" y="2146905"/>
                  </a:lnTo>
                  <a:lnTo>
                    <a:pt x="4949267" y="2143413"/>
                  </a:lnTo>
                  <a:lnTo>
                    <a:pt x="4949903" y="2154842"/>
                  </a:lnTo>
                  <a:lnTo>
                    <a:pt x="4963240" y="2169127"/>
                  </a:lnTo>
                  <a:lnTo>
                    <a:pt x="4973402" y="2196745"/>
                  </a:lnTo>
                  <a:lnTo>
                    <a:pt x="4967051" y="2196428"/>
                  </a:lnTo>
                  <a:lnTo>
                    <a:pt x="4953396" y="2182460"/>
                  </a:lnTo>
                  <a:lnTo>
                    <a:pt x="4945457" y="2181190"/>
                  </a:lnTo>
                  <a:lnTo>
                    <a:pt x="4938153" y="2167222"/>
                  </a:lnTo>
                  <a:lnTo>
                    <a:pt x="4928626" y="2161826"/>
                  </a:lnTo>
                  <a:cubicBezTo>
                    <a:pt x="4928203" y="2168175"/>
                    <a:pt x="4927779" y="2174523"/>
                    <a:pt x="4927356" y="2180872"/>
                  </a:cubicBezTo>
                  <a:lnTo>
                    <a:pt x="4943869" y="2184364"/>
                  </a:lnTo>
                  <a:lnTo>
                    <a:pt x="4950855" y="2196110"/>
                  </a:lnTo>
                  <a:lnTo>
                    <a:pt x="4953713" y="2212935"/>
                  </a:lnTo>
                  <a:lnTo>
                    <a:pt x="4942599" y="2203094"/>
                  </a:lnTo>
                  <a:lnTo>
                    <a:pt x="4937836" y="2210394"/>
                  </a:lnTo>
                  <a:lnTo>
                    <a:pt x="4943234" y="2216745"/>
                  </a:lnTo>
                  <a:lnTo>
                    <a:pt x="4929262" y="2217696"/>
                  </a:lnTo>
                  <a:lnTo>
                    <a:pt x="4928944" y="2225950"/>
                  </a:lnTo>
                  <a:lnTo>
                    <a:pt x="4964510" y="2254202"/>
                  </a:lnTo>
                  <a:lnTo>
                    <a:pt x="5023893" y="2285313"/>
                  </a:lnTo>
                  <a:lnTo>
                    <a:pt x="5039770" y="2294200"/>
                  </a:lnTo>
                  <a:lnTo>
                    <a:pt x="5049297" y="2332612"/>
                  </a:lnTo>
                  <a:lnTo>
                    <a:pt x="5048979" y="2345945"/>
                  </a:lnTo>
                  <a:lnTo>
                    <a:pt x="5039770" y="2368801"/>
                  </a:lnTo>
                  <a:lnTo>
                    <a:pt x="5044851" y="2386896"/>
                  </a:lnTo>
                  <a:lnTo>
                    <a:pt x="5065492" y="2398325"/>
                  </a:lnTo>
                  <a:lnTo>
                    <a:pt x="5096612" y="2379912"/>
                  </a:lnTo>
                  <a:lnTo>
                    <a:pt x="5105822" y="2353882"/>
                  </a:lnTo>
                  <a:lnTo>
                    <a:pt x="5123922" y="2344994"/>
                  </a:lnTo>
                  <a:lnTo>
                    <a:pt x="5134719" y="2303725"/>
                  </a:lnTo>
                  <a:lnTo>
                    <a:pt x="5125510" y="2289122"/>
                  </a:lnTo>
                  <a:lnTo>
                    <a:pt x="5135037" y="2287218"/>
                  </a:lnTo>
                  <a:lnTo>
                    <a:pt x="5136307" y="2275472"/>
                  </a:lnTo>
                  <a:lnTo>
                    <a:pt x="5108362" y="2253568"/>
                  </a:lnTo>
                  <a:lnTo>
                    <a:pt x="5102011" y="2215792"/>
                  </a:lnTo>
                  <a:lnTo>
                    <a:pt x="5089626" y="2202777"/>
                  </a:lnTo>
                  <a:lnTo>
                    <a:pt x="5053743" y="2169127"/>
                  </a:lnTo>
                  <a:lnTo>
                    <a:pt x="5050885" y="2151985"/>
                  </a:lnTo>
                  <a:lnTo>
                    <a:pt x="5054378" y="2136430"/>
                  </a:lnTo>
                  <a:lnTo>
                    <a:pt x="5063269" y="2119922"/>
                  </a:lnTo>
                  <a:cubicBezTo>
                    <a:pt x="5062952" y="2116007"/>
                    <a:pt x="5062634" y="2112092"/>
                    <a:pt x="5062317" y="2108177"/>
                  </a:cubicBezTo>
                  <a:lnTo>
                    <a:pt x="5053108" y="2100558"/>
                  </a:lnTo>
                  <a:lnTo>
                    <a:pt x="5054378" y="2089131"/>
                  </a:lnTo>
                  <a:lnTo>
                    <a:pt x="5061046" y="2078655"/>
                  </a:lnTo>
                  <a:lnTo>
                    <a:pt x="5058506" y="2054530"/>
                  </a:lnTo>
                  <a:lnTo>
                    <a:pt x="5041993" y="2037070"/>
                  </a:lnTo>
                  <a:lnTo>
                    <a:pt x="5029291" y="2038023"/>
                  </a:lnTo>
                  <a:lnTo>
                    <a:pt x="5023575" y="2023105"/>
                  </a:lnTo>
                  <a:lnTo>
                    <a:pt x="5007697" y="2018344"/>
                  </a:lnTo>
                  <a:lnTo>
                    <a:pt x="4999123" y="2020248"/>
                  </a:lnTo>
                  <a:lnTo>
                    <a:pt x="4983246" y="2015487"/>
                  </a:lnTo>
                  <a:cubicBezTo>
                    <a:pt x="4983034" y="2013053"/>
                    <a:pt x="4982823" y="2010620"/>
                    <a:pt x="4982611" y="2008186"/>
                  </a:cubicBezTo>
                  <a:lnTo>
                    <a:pt x="4988009" y="1998028"/>
                  </a:lnTo>
                  <a:lnTo>
                    <a:pt x="5000076" y="1981203"/>
                  </a:lnTo>
                  <a:lnTo>
                    <a:pt x="4994043" y="1967553"/>
                  </a:lnTo>
                  <a:lnTo>
                    <a:pt x="5002617" y="1951682"/>
                  </a:lnTo>
                  <a:lnTo>
                    <a:pt x="4999123" y="1929461"/>
                  </a:lnTo>
                  <a:lnTo>
                    <a:pt x="4995630" y="1894542"/>
                  </a:lnTo>
                  <a:lnTo>
                    <a:pt x="5009285" y="1902161"/>
                  </a:lnTo>
                  <a:lnTo>
                    <a:pt x="5047709" y="1893273"/>
                  </a:lnTo>
                  <a:lnTo>
                    <a:pt x="5039135" y="1881527"/>
                  </a:lnTo>
                  <a:lnTo>
                    <a:pt x="5005157" y="1876766"/>
                  </a:lnTo>
                  <a:lnTo>
                    <a:pt x="5002617" y="1850418"/>
                  </a:lnTo>
                  <a:lnTo>
                    <a:pt x="4992137" y="1848195"/>
                  </a:lnTo>
                  <a:lnTo>
                    <a:pt x="4983563" y="1833911"/>
                  </a:lnTo>
                  <a:lnTo>
                    <a:pt x="4946092" y="1793913"/>
                  </a:lnTo>
                  <a:lnTo>
                    <a:pt x="4935295" y="1787882"/>
                  </a:lnTo>
                  <a:lnTo>
                    <a:pt x="4931167" y="1776771"/>
                  </a:lnTo>
                  <a:lnTo>
                    <a:pt x="4927674" y="1736774"/>
                  </a:lnTo>
                  <a:lnTo>
                    <a:pt x="4952125" y="1676460"/>
                  </a:lnTo>
                  <a:lnTo>
                    <a:pt x="4991820" y="1677730"/>
                  </a:lnTo>
                  <a:lnTo>
                    <a:pt x="4996901" y="1692332"/>
                  </a:lnTo>
                  <a:lnTo>
                    <a:pt x="5009603" y="1701855"/>
                  </a:lnTo>
                  <a:lnTo>
                    <a:pt x="5029926" y="1718680"/>
                  </a:lnTo>
                  <a:lnTo>
                    <a:pt x="5046757" y="1713283"/>
                  </a:lnTo>
                  <a:lnTo>
                    <a:pt x="5056283" y="1697411"/>
                  </a:lnTo>
                  <a:lnTo>
                    <a:pt x="5071208" y="1709791"/>
                  </a:lnTo>
                  <a:lnTo>
                    <a:pt x="5083910" y="1736774"/>
                  </a:lnTo>
                  <a:lnTo>
                    <a:pt x="5105504" y="1744075"/>
                  </a:lnTo>
                  <a:lnTo>
                    <a:pt x="5111855" y="1778041"/>
                  </a:lnTo>
                  <a:lnTo>
                    <a:pt x="5136307" y="1784072"/>
                  </a:lnTo>
                  <a:lnTo>
                    <a:pt x="5148056" y="1794230"/>
                  </a:lnTo>
                  <a:lnTo>
                    <a:pt x="5180129" y="1806611"/>
                  </a:lnTo>
                  <a:lnTo>
                    <a:pt x="5208709" y="1806293"/>
                  </a:lnTo>
                  <a:lnTo>
                    <a:pt x="5222364" y="1819944"/>
                  </a:lnTo>
                  <a:lnTo>
                    <a:pt x="5236019" y="1815817"/>
                  </a:lnTo>
                  <a:lnTo>
                    <a:pt x="5246815" y="1797723"/>
                  </a:lnTo>
                  <a:lnTo>
                    <a:pt x="5282381" y="1793278"/>
                  </a:lnTo>
                  <a:lnTo>
                    <a:pt x="5296671" y="1809785"/>
                  </a:lnTo>
                  <a:lnTo>
                    <a:pt x="5313184" y="1798040"/>
                  </a:lnTo>
                  <a:lnTo>
                    <a:pt x="5292226" y="1784707"/>
                  </a:lnTo>
                  <a:lnTo>
                    <a:pt x="5274760" y="1738361"/>
                  </a:lnTo>
                  <a:lnTo>
                    <a:pt x="5283969" y="1720267"/>
                  </a:lnTo>
                  <a:lnTo>
                    <a:pt x="5266821" y="1700585"/>
                  </a:lnTo>
                  <a:lnTo>
                    <a:pt x="5264598" y="1678682"/>
                  </a:lnTo>
                  <a:lnTo>
                    <a:pt x="5249038" y="1678682"/>
                  </a:lnTo>
                  <a:lnTo>
                    <a:pt x="5216013" y="1694871"/>
                  </a:lnTo>
                  <a:lnTo>
                    <a:pt x="5195689" y="1687253"/>
                  </a:lnTo>
                  <a:lnTo>
                    <a:pt x="5162346" y="1627892"/>
                  </a:lnTo>
                  <a:lnTo>
                    <a:pt x="5139482" y="1617734"/>
                  </a:lnTo>
                  <a:lnTo>
                    <a:pt x="5136307" y="1584085"/>
                  </a:lnTo>
                  <a:lnTo>
                    <a:pt x="5167745" y="1561229"/>
                  </a:lnTo>
                  <a:lnTo>
                    <a:pt x="5170920" y="1527581"/>
                  </a:lnTo>
                  <a:lnTo>
                    <a:pt x="5189021" y="1518057"/>
                  </a:lnTo>
                  <a:lnTo>
                    <a:pt x="5249673" y="1546944"/>
                  </a:lnTo>
                  <a:lnTo>
                    <a:pt x="5252214" y="1563769"/>
                  </a:lnTo>
                  <a:lnTo>
                    <a:pt x="5266821" y="1584402"/>
                  </a:lnTo>
                  <a:lnTo>
                    <a:pt x="5281746" y="1579323"/>
                  </a:lnTo>
                  <a:lnTo>
                    <a:pt x="5310326" y="1590434"/>
                  </a:lnTo>
                  <a:lnTo>
                    <a:pt x="5314772" y="1601227"/>
                  </a:lnTo>
                  <a:lnTo>
                    <a:pt x="5280794" y="1607893"/>
                  </a:lnTo>
                  <a:lnTo>
                    <a:pt x="5286510" y="1619003"/>
                  </a:lnTo>
                  <a:lnTo>
                    <a:pt x="5284287" y="1632971"/>
                  </a:lnTo>
                  <a:lnTo>
                    <a:pt x="5296036" y="1632971"/>
                  </a:lnTo>
                  <a:lnTo>
                    <a:pt x="5308421" y="1613924"/>
                  </a:lnTo>
                  <a:lnTo>
                    <a:pt x="5325251" y="1609163"/>
                  </a:lnTo>
                  <a:lnTo>
                    <a:pt x="5326521" y="1595830"/>
                  </a:lnTo>
                  <a:lnTo>
                    <a:pt x="5336048" y="1605988"/>
                  </a:lnTo>
                  <a:lnTo>
                    <a:pt x="5363675" y="1608845"/>
                  </a:lnTo>
                  <a:lnTo>
                    <a:pt x="5398606" y="1632971"/>
                  </a:lnTo>
                  <a:lnTo>
                    <a:pt x="5415437" y="1632971"/>
                  </a:lnTo>
                  <a:lnTo>
                    <a:pt x="5434807" y="1646303"/>
                  </a:lnTo>
                  <a:lnTo>
                    <a:pt x="5449415" y="1645351"/>
                  </a:lnTo>
                  <a:lnTo>
                    <a:pt x="5457036" y="1630431"/>
                  </a:lnTo>
                  <a:lnTo>
                    <a:pt x="5479265" y="1650112"/>
                  </a:lnTo>
                  <a:lnTo>
                    <a:pt x="5532296" y="1657096"/>
                  </a:lnTo>
                  <a:lnTo>
                    <a:pt x="5561829" y="1686618"/>
                  </a:lnTo>
                  <a:lnTo>
                    <a:pt x="5580247" y="1706299"/>
                  </a:lnTo>
                  <a:lnTo>
                    <a:pt x="5605016" y="1717410"/>
                  </a:lnTo>
                  <a:lnTo>
                    <a:pt x="5625975" y="1744710"/>
                  </a:lnTo>
                  <a:lnTo>
                    <a:pt x="5623117" y="1777089"/>
                  </a:lnTo>
                  <a:lnTo>
                    <a:pt x="5640265" y="1768836"/>
                  </a:lnTo>
                  <a:lnTo>
                    <a:pt x="5644075" y="1753915"/>
                  </a:lnTo>
                  <a:lnTo>
                    <a:pt x="5659000" y="1752963"/>
                  </a:lnTo>
                  <a:cubicBezTo>
                    <a:pt x="5658894" y="1735398"/>
                    <a:pt x="5658789" y="1717833"/>
                    <a:pt x="5658683" y="1700268"/>
                  </a:cubicBezTo>
                  <a:lnTo>
                    <a:pt x="5642805" y="1692967"/>
                  </a:lnTo>
                  <a:lnTo>
                    <a:pt x="5625657" y="1702490"/>
                  </a:lnTo>
                  <a:lnTo>
                    <a:pt x="5612955" y="1698364"/>
                  </a:lnTo>
                  <a:lnTo>
                    <a:pt x="5586598" y="1681856"/>
                  </a:lnTo>
                  <a:lnTo>
                    <a:pt x="5563099" y="1673603"/>
                  </a:lnTo>
                  <a:lnTo>
                    <a:pt x="5536107" y="1639954"/>
                  </a:lnTo>
                  <a:lnTo>
                    <a:pt x="5533884" y="1614877"/>
                  </a:lnTo>
                  <a:lnTo>
                    <a:pt x="5525310" y="1606306"/>
                  </a:lnTo>
                  <a:lnTo>
                    <a:pt x="5520864" y="1587577"/>
                  </a:lnTo>
                  <a:lnTo>
                    <a:pt x="5506892" y="1553928"/>
                  </a:lnTo>
                  <a:lnTo>
                    <a:pt x="5487839" y="1548849"/>
                  </a:lnTo>
                  <a:lnTo>
                    <a:pt x="5479265" y="1536469"/>
                  </a:lnTo>
                  <a:lnTo>
                    <a:pt x="5447510" y="1422825"/>
                  </a:lnTo>
                  <a:lnTo>
                    <a:pt x="5517689" y="1368543"/>
                  </a:lnTo>
                  <a:lnTo>
                    <a:pt x="5523087" y="1350766"/>
                  </a:lnTo>
                  <a:lnTo>
                    <a:pt x="5550397" y="1326958"/>
                  </a:lnTo>
                  <a:lnTo>
                    <a:pt x="5594537" y="1318070"/>
                  </a:lnTo>
                  <a:lnTo>
                    <a:pt x="5668209" y="1243789"/>
                  </a:lnTo>
                  <a:lnTo>
                    <a:pt x="5664081" y="1233314"/>
                  </a:lnTo>
                  <a:lnTo>
                    <a:pt x="5682817" y="1223790"/>
                  </a:lnTo>
                  <a:lnTo>
                    <a:pt x="5685992" y="1203474"/>
                  </a:lnTo>
                  <a:lnTo>
                    <a:pt x="5706633" y="1206649"/>
                  </a:lnTo>
                  <a:lnTo>
                    <a:pt x="5719971" y="1231726"/>
                  </a:lnTo>
                  <a:lnTo>
                    <a:pt x="5752361" y="1223156"/>
                  </a:lnTo>
                  <a:lnTo>
                    <a:pt x="5769827" y="1239662"/>
                  </a:lnTo>
                  <a:lnTo>
                    <a:pt x="5782211" y="1231092"/>
                  </a:lnTo>
                  <a:lnTo>
                    <a:pt x="5791103" y="1248233"/>
                  </a:lnTo>
                  <a:lnTo>
                    <a:pt x="5821906" y="1271724"/>
                  </a:lnTo>
                  <a:lnTo>
                    <a:pt x="5786975" y="1286961"/>
                  </a:lnTo>
                  <a:lnTo>
                    <a:pt x="5791738" y="1317435"/>
                  </a:lnTo>
                  <a:lnTo>
                    <a:pt x="5799994" y="1301563"/>
                  </a:lnTo>
                  <a:lnTo>
                    <a:pt x="5830162" y="1286644"/>
                  </a:lnTo>
                  <a:lnTo>
                    <a:pt x="5851756" y="1302198"/>
                  </a:lnTo>
                  <a:lnTo>
                    <a:pt x="5844452" y="1320292"/>
                  </a:lnTo>
                  <a:lnTo>
                    <a:pt x="5862870" y="1361242"/>
                  </a:lnTo>
                  <a:lnTo>
                    <a:pt x="5894943" y="1415842"/>
                  </a:lnTo>
                  <a:lnTo>
                    <a:pt x="5903517" y="1406319"/>
                  </a:lnTo>
                  <a:lnTo>
                    <a:pt x="5872397" y="1365051"/>
                  </a:lnTo>
                  <a:lnTo>
                    <a:pt x="5876842" y="1291723"/>
                  </a:lnTo>
                  <a:lnTo>
                    <a:pt x="5860965" y="1271406"/>
                  </a:lnTo>
                  <a:lnTo>
                    <a:pt x="5870174" y="1250455"/>
                  </a:lnTo>
                  <a:lnTo>
                    <a:pt x="5882558" y="1205061"/>
                  </a:lnTo>
                  <a:lnTo>
                    <a:pt x="5897166" y="1192364"/>
                  </a:lnTo>
                  <a:lnTo>
                    <a:pt x="5902882" y="1094274"/>
                  </a:lnTo>
                  <a:lnTo>
                    <a:pt x="5870491" y="1042849"/>
                  </a:lnTo>
                  <a:lnTo>
                    <a:pt x="5859059" y="1052689"/>
                  </a:lnTo>
                  <a:lnTo>
                    <a:pt x="5833337" y="1047610"/>
                  </a:lnTo>
                  <a:lnTo>
                    <a:pt x="5835878" y="979042"/>
                  </a:lnTo>
                  <a:lnTo>
                    <a:pt x="5853067" y="949041"/>
                  </a:lnTo>
                  <a:lnTo>
                    <a:pt x="6060620" y="1177406"/>
                  </a:lnTo>
                  <a:cubicBezTo>
                    <a:pt x="6579822" y="1806535"/>
                    <a:pt x="6891715" y="2613092"/>
                    <a:pt x="6891715" y="3492496"/>
                  </a:cubicBezTo>
                  <a:cubicBezTo>
                    <a:pt x="6891715" y="3869384"/>
                    <a:pt x="6834429" y="4232891"/>
                    <a:pt x="6728088" y="4574786"/>
                  </a:cubicBezTo>
                  <a:lnTo>
                    <a:pt x="6699847" y="4651948"/>
                  </a:lnTo>
                  <a:lnTo>
                    <a:pt x="6676768" y="4648009"/>
                  </a:lnTo>
                  <a:lnTo>
                    <a:pt x="6661525" y="4656897"/>
                  </a:lnTo>
                  <a:lnTo>
                    <a:pt x="6642472" y="4667056"/>
                  </a:lnTo>
                  <a:lnTo>
                    <a:pt x="6630405" y="4672135"/>
                  </a:lnTo>
                  <a:lnTo>
                    <a:pt x="6623101" y="4666421"/>
                  </a:lnTo>
                  <a:lnTo>
                    <a:pt x="6612622" y="4665151"/>
                  </a:lnTo>
                  <a:lnTo>
                    <a:pt x="6615162" y="4650548"/>
                  </a:lnTo>
                  <a:lnTo>
                    <a:pt x="6607541" y="4646104"/>
                  </a:lnTo>
                  <a:lnTo>
                    <a:pt x="6593251" y="4644517"/>
                  </a:lnTo>
                  <a:lnTo>
                    <a:pt x="6562448" y="4645787"/>
                  </a:lnTo>
                  <a:lnTo>
                    <a:pt x="6541172" y="4642295"/>
                  </a:lnTo>
                  <a:lnTo>
                    <a:pt x="6527200" y="4650548"/>
                  </a:lnTo>
                  <a:lnTo>
                    <a:pt x="6501161" y="4671818"/>
                  </a:lnTo>
                  <a:lnTo>
                    <a:pt x="6482743" y="4687373"/>
                  </a:lnTo>
                  <a:lnTo>
                    <a:pt x="6482425" y="4699753"/>
                  </a:lnTo>
                  <a:lnTo>
                    <a:pt x="6465277" y="4709912"/>
                  </a:lnTo>
                  <a:lnTo>
                    <a:pt x="6458926" y="4706737"/>
                  </a:lnTo>
                  <a:lnTo>
                    <a:pt x="6448447" y="4706420"/>
                  </a:lnTo>
                  <a:lnTo>
                    <a:pt x="6438920" y="4710229"/>
                  </a:lnTo>
                  <a:lnTo>
                    <a:pt x="6430346" y="4707689"/>
                  </a:lnTo>
                  <a:lnTo>
                    <a:pt x="6405895" y="4713403"/>
                  </a:lnTo>
                  <a:lnTo>
                    <a:pt x="6398591" y="4710229"/>
                  </a:lnTo>
                  <a:lnTo>
                    <a:pt x="6382714" y="4715308"/>
                  </a:lnTo>
                  <a:lnTo>
                    <a:pt x="6364296" y="4728324"/>
                  </a:lnTo>
                  <a:lnTo>
                    <a:pt x="6358897" y="4725149"/>
                  </a:lnTo>
                  <a:lnTo>
                    <a:pt x="6348418" y="4731181"/>
                  </a:lnTo>
                  <a:lnTo>
                    <a:pt x="6361755" y="4741022"/>
                  </a:lnTo>
                  <a:lnTo>
                    <a:pt x="6358580" y="4749275"/>
                  </a:lnTo>
                  <a:lnTo>
                    <a:pt x="6347783" y="4740704"/>
                  </a:lnTo>
                  <a:lnTo>
                    <a:pt x="6342702" y="4740387"/>
                  </a:lnTo>
                  <a:lnTo>
                    <a:pt x="6347783" y="4750863"/>
                  </a:lnTo>
                  <a:cubicBezTo>
                    <a:pt x="6348092" y="4754989"/>
                    <a:pt x="6348402" y="4759116"/>
                    <a:pt x="6348711" y="4763242"/>
                  </a:cubicBezTo>
                  <a:cubicBezTo>
                    <a:pt x="6348716" y="4763245"/>
                    <a:pt x="6348722" y="4763247"/>
                    <a:pt x="6348727" y="4763250"/>
                  </a:cubicBezTo>
                  <a:cubicBezTo>
                    <a:pt x="6348722" y="4763255"/>
                    <a:pt x="6348718" y="4763261"/>
                    <a:pt x="6348713" y="4763266"/>
                  </a:cubicBezTo>
                  <a:cubicBezTo>
                    <a:pt x="6348720" y="4763364"/>
                    <a:pt x="6348728" y="4763463"/>
                    <a:pt x="6348735" y="4763561"/>
                  </a:cubicBezTo>
                  <a:lnTo>
                    <a:pt x="6348545" y="4763458"/>
                  </a:lnTo>
                  <a:lnTo>
                    <a:pt x="6342059" y="4770869"/>
                  </a:lnTo>
                  <a:lnTo>
                    <a:pt x="6330309" y="4769282"/>
                  </a:lnTo>
                  <a:lnTo>
                    <a:pt x="6323958" y="4777535"/>
                  </a:lnTo>
                  <a:lnTo>
                    <a:pt x="6316337" y="4778488"/>
                  </a:lnTo>
                  <a:lnTo>
                    <a:pt x="6317925" y="4768964"/>
                  </a:lnTo>
                  <a:lnTo>
                    <a:pt x="6305858" y="4774043"/>
                  </a:lnTo>
                  <a:lnTo>
                    <a:pt x="6301094" y="4786424"/>
                  </a:lnTo>
                  <a:lnTo>
                    <a:pt x="6296013" y="4788328"/>
                  </a:lnTo>
                  <a:lnTo>
                    <a:pt x="6299189" y="4797852"/>
                  </a:lnTo>
                  <a:lnTo>
                    <a:pt x="6295696" y="4809597"/>
                  </a:lnTo>
                  <a:lnTo>
                    <a:pt x="6283946" y="4807057"/>
                  </a:lnTo>
                  <a:lnTo>
                    <a:pt x="6280771" y="4811184"/>
                  </a:lnTo>
                  <a:lnTo>
                    <a:pt x="6283629" y="4820707"/>
                  </a:lnTo>
                  <a:lnTo>
                    <a:pt x="6276008" y="4824834"/>
                  </a:lnTo>
                  <a:lnTo>
                    <a:pt x="6262353" y="4822294"/>
                  </a:lnTo>
                  <a:lnTo>
                    <a:pt x="6252826" y="4817850"/>
                  </a:lnTo>
                  <a:lnTo>
                    <a:pt x="6238219" y="4805788"/>
                  </a:lnTo>
                  <a:lnTo>
                    <a:pt x="6229645" y="4806740"/>
                  </a:lnTo>
                  <a:lnTo>
                    <a:pt x="6234090" y="4816263"/>
                  </a:lnTo>
                  <a:lnTo>
                    <a:pt x="6241077" y="4819437"/>
                  </a:lnTo>
                  <a:lnTo>
                    <a:pt x="6235678" y="4830230"/>
                  </a:lnTo>
                  <a:lnTo>
                    <a:pt x="6222023" y="4829913"/>
                  </a:lnTo>
                  <a:lnTo>
                    <a:pt x="6214402" y="4824199"/>
                  </a:lnTo>
                  <a:lnTo>
                    <a:pt x="6210274" y="4832770"/>
                  </a:lnTo>
                  <a:lnTo>
                    <a:pt x="6222659" y="4840389"/>
                  </a:lnTo>
                  <a:lnTo>
                    <a:pt x="6215990" y="4849594"/>
                  </a:lnTo>
                  <a:lnTo>
                    <a:pt x="6210591" y="4852769"/>
                  </a:lnTo>
                  <a:lnTo>
                    <a:pt x="6213767" y="4861340"/>
                  </a:lnTo>
                  <a:lnTo>
                    <a:pt x="6204558" y="4877847"/>
                  </a:lnTo>
                  <a:lnTo>
                    <a:pt x="6200747" y="4872133"/>
                  </a:lnTo>
                  <a:lnTo>
                    <a:pt x="6195666" y="4852134"/>
                  </a:lnTo>
                  <a:lnTo>
                    <a:pt x="6187410" y="4861657"/>
                  </a:lnTo>
                  <a:lnTo>
                    <a:pt x="6179154" y="4880386"/>
                  </a:lnTo>
                  <a:lnTo>
                    <a:pt x="6191538" y="4903877"/>
                  </a:lnTo>
                  <a:lnTo>
                    <a:pt x="6190268" y="4915305"/>
                  </a:lnTo>
                  <a:lnTo>
                    <a:pt x="6178201" y="4924510"/>
                  </a:lnTo>
                  <a:lnTo>
                    <a:pt x="6178519" y="4914035"/>
                  </a:lnTo>
                  <a:lnTo>
                    <a:pt x="6176296" y="4909591"/>
                  </a:lnTo>
                  <a:lnTo>
                    <a:pt x="6160418" y="4917844"/>
                  </a:lnTo>
                  <a:lnTo>
                    <a:pt x="6158830" y="4927050"/>
                  </a:lnTo>
                  <a:cubicBezTo>
                    <a:pt x="6158724" y="4929378"/>
                    <a:pt x="6158619" y="4931706"/>
                    <a:pt x="6158513" y="4934034"/>
                  </a:cubicBezTo>
                  <a:lnTo>
                    <a:pt x="6158513" y="4936891"/>
                  </a:lnTo>
                  <a:lnTo>
                    <a:pt x="6158513" y="4938795"/>
                  </a:lnTo>
                  <a:lnTo>
                    <a:pt x="6161688" y="4947366"/>
                  </a:lnTo>
                  <a:lnTo>
                    <a:pt x="6154067" y="4956572"/>
                  </a:lnTo>
                  <a:lnTo>
                    <a:pt x="6141365" y="4963556"/>
                  </a:lnTo>
                  <a:lnTo>
                    <a:pt x="6135649" y="4978475"/>
                  </a:lnTo>
                  <a:lnTo>
                    <a:pt x="6122312" y="4993712"/>
                  </a:lnTo>
                  <a:lnTo>
                    <a:pt x="6129933" y="5024187"/>
                  </a:lnTo>
                  <a:lnTo>
                    <a:pt x="6136919" y="5038472"/>
                  </a:lnTo>
                  <a:lnTo>
                    <a:pt x="6148668" y="5036250"/>
                  </a:lnTo>
                  <a:lnTo>
                    <a:pt x="6154384" y="5027044"/>
                  </a:lnTo>
                  <a:lnTo>
                    <a:pt x="6170897" y="5030853"/>
                  </a:lnTo>
                  <a:lnTo>
                    <a:pt x="6175661" y="5059423"/>
                  </a:lnTo>
                  <a:lnTo>
                    <a:pt x="6177248" y="5069898"/>
                  </a:lnTo>
                  <a:lnTo>
                    <a:pt x="6190268" y="5079739"/>
                  </a:lnTo>
                  <a:lnTo>
                    <a:pt x="6194396" y="5079739"/>
                  </a:lnTo>
                  <a:lnTo>
                    <a:pt x="6197254" y="5089262"/>
                  </a:lnTo>
                  <a:lnTo>
                    <a:pt x="6190586" y="5103864"/>
                  </a:lnTo>
                  <a:lnTo>
                    <a:pt x="6188680" y="5128307"/>
                  </a:lnTo>
                  <a:lnTo>
                    <a:pt x="6195031" y="5132434"/>
                  </a:lnTo>
                  <a:lnTo>
                    <a:pt x="6206146" y="5113705"/>
                  </a:lnTo>
                  <a:lnTo>
                    <a:pt x="6212814" y="5101325"/>
                  </a:lnTo>
                  <a:lnTo>
                    <a:pt x="6214085" y="5089897"/>
                  </a:lnTo>
                  <a:lnTo>
                    <a:pt x="6218213" y="5103547"/>
                  </a:lnTo>
                  <a:lnTo>
                    <a:pt x="6212179" y="5126403"/>
                  </a:lnTo>
                  <a:lnTo>
                    <a:pt x="6204240" y="5141957"/>
                  </a:lnTo>
                  <a:lnTo>
                    <a:pt x="6206146" y="5154972"/>
                  </a:lnTo>
                  <a:lnTo>
                    <a:pt x="6212814" y="5145767"/>
                  </a:lnTo>
                  <a:cubicBezTo>
                    <a:pt x="6213026" y="5149999"/>
                    <a:pt x="6213237" y="5154232"/>
                    <a:pt x="6213449" y="5158464"/>
                  </a:cubicBezTo>
                  <a:lnTo>
                    <a:pt x="6203605" y="5169575"/>
                  </a:lnTo>
                  <a:lnTo>
                    <a:pt x="6197889" y="5184177"/>
                  </a:lnTo>
                  <a:lnTo>
                    <a:pt x="6202970" y="5201319"/>
                  </a:lnTo>
                  <a:lnTo>
                    <a:pt x="6235678" y="5233698"/>
                  </a:lnTo>
                  <a:lnTo>
                    <a:pt x="6249333" y="5251157"/>
                  </a:lnTo>
                  <a:lnTo>
                    <a:pt x="6260130" y="5274330"/>
                  </a:lnTo>
                  <a:lnTo>
                    <a:pt x="6275690" y="5324168"/>
                  </a:lnTo>
                  <a:lnTo>
                    <a:pt x="6291250" y="5336232"/>
                  </a:lnTo>
                  <a:lnTo>
                    <a:pt x="6303952" y="5347977"/>
                  </a:lnTo>
                  <a:lnTo>
                    <a:pt x="6297190" y="5360853"/>
                  </a:lnTo>
                  <a:lnTo>
                    <a:pt x="6297448" y="5360940"/>
                  </a:lnTo>
                  <a:lnTo>
                    <a:pt x="6303928" y="5348597"/>
                  </a:lnTo>
                  <a:lnTo>
                    <a:pt x="6326471" y="5368282"/>
                  </a:lnTo>
                  <a:lnTo>
                    <a:pt x="6343298" y="5377172"/>
                  </a:lnTo>
                  <a:lnTo>
                    <a:pt x="6352738" y="5391437"/>
                  </a:lnTo>
                  <a:lnTo>
                    <a:pt x="6270138" y="5527402"/>
                  </a:lnTo>
                  <a:lnTo>
                    <a:pt x="6157685" y="5677783"/>
                  </a:lnTo>
                  <a:lnTo>
                    <a:pt x="6151028" y="5680333"/>
                  </a:lnTo>
                  <a:lnTo>
                    <a:pt x="6151528" y="5680898"/>
                  </a:lnTo>
                  <a:lnTo>
                    <a:pt x="6124790" y="5702235"/>
                  </a:lnTo>
                  <a:lnTo>
                    <a:pt x="6108874" y="5721342"/>
                  </a:lnTo>
                  <a:lnTo>
                    <a:pt x="6108664" y="5720387"/>
                  </a:lnTo>
                  <a:lnTo>
                    <a:pt x="6071278" y="5721342"/>
                  </a:lnTo>
                  <a:lnTo>
                    <a:pt x="6010443" y="5705105"/>
                  </a:lnTo>
                  <a:lnTo>
                    <a:pt x="5965134" y="5657668"/>
                  </a:lnTo>
                  <a:lnTo>
                    <a:pt x="5954821" y="5617474"/>
                  </a:lnTo>
                  <a:lnTo>
                    <a:pt x="5954631" y="5617583"/>
                  </a:lnTo>
                  <a:lnTo>
                    <a:pt x="5954678" y="5617604"/>
                  </a:lnTo>
                  <a:lnTo>
                    <a:pt x="5954550" y="5617629"/>
                  </a:lnTo>
                  <a:lnTo>
                    <a:pt x="5954176" y="5617843"/>
                  </a:lnTo>
                  <a:lnTo>
                    <a:pt x="5953959" y="5617746"/>
                  </a:lnTo>
                  <a:lnTo>
                    <a:pt x="5903234" y="5627755"/>
                  </a:lnTo>
                  <a:cubicBezTo>
                    <a:pt x="5903446" y="5629764"/>
                    <a:pt x="5903657" y="5631774"/>
                    <a:pt x="5903869" y="5633783"/>
                  </a:cubicBezTo>
                  <a:lnTo>
                    <a:pt x="5906092" y="5648375"/>
                  </a:lnTo>
                  <a:lnTo>
                    <a:pt x="5907044" y="5656623"/>
                  </a:lnTo>
                  <a:lnTo>
                    <a:pt x="5908632" y="5664871"/>
                  </a:lnTo>
                  <a:lnTo>
                    <a:pt x="5910220" y="5671850"/>
                  </a:lnTo>
                  <a:lnTo>
                    <a:pt x="5911808" y="5677243"/>
                  </a:lnTo>
                  <a:lnTo>
                    <a:pt x="5914031" y="5683270"/>
                  </a:lnTo>
                  <a:lnTo>
                    <a:pt x="5916253" y="5691835"/>
                  </a:lnTo>
                  <a:lnTo>
                    <a:pt x="5919111" y="5701987"/>
                  </a:lnTo>
                  <a:lnTo>
                    <a:pt x="5921017" y="5712772"/>
                  </a:lnTo>
                  <a:lnTo>
                    <a:pt x="5923240" y="5723558"/>
                  </a:lnTo>
                  <a:lnTo>
                    <a:pt x="5925145" y="5733075"/>
                  </a:lnTo>
                  <a:cubicBezTo>
                    <a:pt x="5925357" y="5735507"/>
                    <a:pt x="5925568" y="5737939"/>
                    <a:pt x="5925780" y="5740371"/>
                  </a:cubicBezTo>
                  <a:lnTo>
                    <a:pt x="5925780" y="5743226"/>
                  </a:lnTo>
                  <a:cubicBezTo>
                    <a:pt x="5925674" y="5743861"/>
                    <a:pt x="5925569" y="5744495"/>
                    <a:pt x="5925463" y="5745130"/>
                  </a:cubicBezTo>
                  <a:cubicBezTo>
                    <a:pt x="5925251" y="5746716"/>
                    <a:pt x="5925040" y="5748302"/>
                    <a:pt x="5924828" y="5749888"/>
                  </a:cubicBezTo>
                  <a:lnTo>
                    <a:pt x="5923875" y="5758453"/>
                  </a:lnTo>
                  <a:cubicBezTo>
                    <a:pt x="5923663" y="5762260"/>
                    <a:pt x="5923452" y="5766067"/>
                    <a:pt x="5923240" y="5769874"/>
                  </a:cubicBezTo>
                  <a:cubicBezTo>
                    <a:pt x="5923028" y="5774104"/>
                    <a:pt x="5922817" y="5778333"/>
                    <a:pt x="5922605" y="5782563"/>
                  </a:cubicBezTo>
                  <a:lnTo>
                    <a:pt x="5922605" y="5795252"/>
                  </a:lnTo>
                  <a:lnTo>
                    <a:pt x="5922287" y="5806989"/>
                  </a:lnTo>
                  <a:lnTo>
                    <a:pt x="5922605" y="5816189"/>
                  </a:lnTo>
                  <a:cubicBezTo>
                    <a:pt x="5922711" y="5817246"/>
                    <a:pt x="5922816" y="5818304"/>
                    <a:pt x="5922922" y="5819361"/>
                  </a:cubicBezTo>
                  <a:lnTo>
                    <a:pt x="5923240" y="5821899"/>
                  </a:lnTo>
                  <a:lnTo>
                    <a:pt x="5924192" y="5826975"/>
                  </a:lnTo>
                  <a:lnTo>
                    <a:pt x="5925463" y="5836175"/>
                  </a:lnTo>
                  <a:lnTo>
                    <a:pt x="5928321" y="5859015"/>
                  </a:lnTo>
                  <a:lnTo>
                    <a:pt x="5931496" y="5889786"/>
                  </a:lnTo>
                  <a:lnTo>
                    <a:pt x="5891802" y="5911675"/>
                  </a:lnTo>
                  <a:lnTo>
                    <a:pt x="5867985" y="5892007"/>
                  </a:lnTo>
                  <a:lnTo>
                    <a:pt x="5834006" y="5896131"/>
                  </a:lnTo>
                  <a:lnTo>
                    <a:pt x="5807014" y="5906282"/>
                  </a:lnTo>
                  <a:lnTo>
                    <a:pt x="5779387" y="5900572"/>
                  </a:lnTo>
                  <a:lnTo>
                    <a:pt x="5720956" y="5935467"/>
                  </a:lnTo>
                  <a:lnTo>
                    <a:pt x="5698092" y="5915164"/>
                  </a:lnTo>
                  <a:lnTo>
                    <a:pt x="5652047" y="5929440"/>
                  </a:lnTo>
                  <a:lnTo>
                    <a:pt x="5585360" y="5938322"/>
                  </a:lnTo>
                  <a:lnTo>
                    <a:pt x="5474215" y="5985272"/>
                  </a:lnTo>
                  <a:lnTo>
                    <a:pt x="5431027" y="5995741"/>
                  </a:lnTo>
                  <a:lnTo>
                    <a:pt x="5379583" y="5956721"/>
                  </a:lnTo>
                  <a:lnTo>
                    <a:pt x="5337983" y="5954818"/>
                  </a:lnTo>
                  <a:lnTo>
                    <a:pt x="5261452" y="5985907"/>
                  </a:lnTo>
                  <a:lnTo>
                    <a:pt x="5234142" y="5983369"/>
                  </a:lnTo>
                  <a:lnTo>
                    <a:pt x="5210961" y="5957356"/>
                  </a:lnTo>
                  <a:lnTo>
                    <a:pt x="5197623" y="5967824"/>
                  </a:lnTo>
                  <a:lnTo>
                    <a:pt x="5173489" y="5994154"/>
                  </a:lnTo>
                  <a:cubicBezTo>
                    <a:pt x="5173912" y="6006420"/>
                    <a:pt x="5174336" y="6018687"/>
                    <a:pt x="5174759" y="6030953"/>
                  </a:cubicBezTo>
                  <a:lnTo>
                    <a:pt x="5150625" y="6049987"/>
                  </a:lnTo>
                  <a:lnTo>
                    <a:pt x="5148720" y="6075682"/>
                  </a:lnTo>
                  <a:lnTo>
                    <a:pt x="5130619" y="6078855"/>
                  </a:lnTo>
                  <a:lnTo>
                    <a:pt x="5123633" y="6088054"/>
                  </a:lnTo>
                  <a:lnTo>
                    <a:pt x="5108708" y="6085834"/>
                  </a:lnTo>
                  <a:lnTo>
                    <a:pt x="5112518" y="6077903"/>
                  </a:lnTo>
                  <a:lnTo>
                    <a:pt x="5105214" y="6066483"/>
                  </a:lnTo>
                  <a:lnTo>
                    <a:pt x="5097911" y="6052842"/>
                  </a:lnTo>
                  <a:lnTo>
                    <a:pt x="5104897" y="6028415"/>
                  </a:lnTo>
                  <a:lnTo>
                    <a:pt x="5133159" y="6005257"/>
                  </a:lnTo>
                  <a:cubicBezTo>
                    <a:pt x="5133477" y="5998913"/>
                    <a:pt x="5133794" y="5992568"/>
                    <a:pt x="5134112" y="5986224"/>
                  </a:cubicBezTo>
                  <a:lnTo>
                    <a:pt x="5116329" y="5973852"/>
                  </a:lnTo>
                  <a:lnTo>
                    <a:pt x="5093782" y="5989713"/>
                  </a:lnTo>
                  <a:lnTo>
                    <a:pt x="5084573" y="6005575"/>
                  </a:lnTo>
                  <a:lnTo>
                    <a:pt x="5073141" y="6016043"/>
                  </a:lnTo>
                  <a:lnTo>
                    <a:pt x="5035987" y="6013505"/>
                  </a:lnTo>
                  <a:lnTo>
                    <a:pt x="5021062" y="5997644"/>
                  </a:lnTo>
                  <a:lnTo>
                    <a:pt x="4988036" y="5989713"/>
                  </a:lnTo>
                  <a:lnTo>
                    <a:pt x="4966125" y="6007795"/>
                  </a:lnTo>
                  <a:lnTo>
                    <a:pt x="4944848" y="6018264"/>
                  </a:lnTo>
                  <a:lnTo>
                    <a:pt x="4934687" y="6043642"/>
                  </a:lnTo>
                  <a:lnTo>
                    <a:pt x="4913410" y="6049035"/>
                  </a:lnTo>
                  <a:lnTo>
                    <a:pt x="4903249" y="6067117"/>
                  </a:lnTo>
                  <a:lnTo>
                    <a:pt x="4857520" y="6070607"/>
                  </a:lnTo>
                  <a:lnTo>
                    <a:pt x="4836562" y="6068703"/>
                  </a:lnTo>
                  <a:lnTo>
                    <a:pt x="4823859" y="6077268"/>
                  </a:lnTo>
                  <a:lnTo>
                    <a:pt x="4801630" y="6085199"/>
                  </a:lnTo>
                  <a:lnTo>
                    <a:pt x="4774003" y="6068386"/>
                  </a:lnTo>
                  <a:lnTo>
                    <a:pt x="4750821" y="6037932"/>
                  </a:lnTo>
                  <a:lnTo>
                    <a:pt x="4727957" y="6027781"/>
                  </a:lnTo>
                  <a:lnTo>
                    <a:pt x="4707951" y="6010968"/>
                  </a:lnTo>
                  <a:lnTo>
                    <a:pt x="4689851" y="6006844"/>
                  </a:lnTo>
                  <a:lnTo>
                    <a:pt x="4665399" y="5992568"/>
                  </a:lnTo>
                  <a:lnTo>
                    <a:pt x="4627292" y="5989713"/>
                  </a:lnTo>
                  <a:lnTo>
                    <a:pt x="4610462" y="6002402"/>
                  </a:lnTo>
                  <a:lnTo>
                    <a:pt x="4606333" y="6020484"/>
                  </a:lnTo>
                  <a:cubicBezTo>
                    <a:pt x="4606121" y="6025031"/>
                    <a:pt x="4605910" y="6029578"/>
                    <a:pt x="4605698" y="6034125"/>
                  </a:cubicBezTo>
                  <a:lnTo>
                    <a:pt x="4582517" y="6058552"/>
                  </a:lnTo>
                  <a:lnTo>
                    <a:pt x="4568862" y="6058552"/>
                  </a:lnTo>
                  <a:cubicBezTo>
                    <a:pt x="4569074" y="6056120"/>
                    <a:pt x="4569285" y="6053688"/>
                    <a:pt x="4569497" y="6051256"/>
                  </a:cubicBezTo>
                  <a:lnTo>
                    <a:pt x="4563463" y="6051256"/>
                  </a:lnTo>
                  <a:lnTo>
                    <a:pt x="4557112" y="6066165"/>
                  </a:lnTo>
                  <a:lnTo>
                    <a:pt x="4544410" y="6071241"/>
                  </a:lnTo>
                  <a:lnTo>
                    <a:pt x="4526309" y="6076951"/>
                  </a:lnTo>
                  <a:lnTo>
                    <a:pt x="4501222" y="6073144"/>
                  </a:lnTo>
                  <a:lnTo>
                    <a:pt x="4480581" y="6058235"/>
                  </a:lnTo>
                  <a:lnTo>
                    <a:pt x="4455176" y="6030319"/>
                  </a:lnTo>
                  <a:lnTo>
                    <a:pt x="4452636" y="6011285"/>
                  </a:lnTo>
                  <a:lnTo>
                    <a:pt x="4435805" y="6006209"/>
                  </a:lnTo>
                  <a:lnTo>
                    <a:pt x="4440251" y="6023974"/>
                  </a:lnTo>
                  <a:lnTo>
                    <a:pt x="4422151" y="6025243"/>
                  </a:lnTo>
                  <a:lnTo>
                    <a:pt x="4409448" y="6012554"/>
                  </a:lnTo>
                  <a:lnTo>
                    <a:pt x="4402144" y="5999230"/>
                  </a:lnTo>
                  <a:lnTo>
                    <a:pt x="4394841" y="6000182"/>
                  </a:lnTo>
                  <a:lnTo>
                    <a:pt x="4383091" y="5992886"/>
                  </a:lnTo>
                  <a:lnTo>
                    <a:pt x="4374517" y="6004623"/>
                  </a:lnTo>
                  <a:lnTo>
                    <a:pt x="4377693" y="6021436"/>
                  </a:lnTo>
                  <a:lnTo>
                    <a:pt x="4365308" y="6035394"/>
                  </a:lnTo>
                  <a:lnTo>
                    <a:pt x="4358957" y="6041739"/>
                  </a:lnTo>
                  <a:lnTo>
                    <a:pt x="4352606" y="6040470"/>
                  </a:lnTo>
                  <a:lnTo>
                    <a:pt x="4361180" y="6029050"/>
                  </a:lnTo>
                  <a:lnTo>
                    <a:pt x="4355781" y="6026829"/>
                  </a:lnTo>
                  <a:lnTo>
                    <a:pt x="4347207" y="6033174"/>
                  </a:lnTo>
                  <a:lnTo>
                    <a:pt x="4347207" y="6019850"/>
                  </a:lnTo>
                  <a:lnTo>
                    <a:pt x="4356416" y="6010016"/>
                  </a:lnTo>
                  <a:lnTo>
                    <a:pt x="4353241" y="6008113"/>
                  </a:lnTo>
                  <a:lnTo>
                    <a:pt x="4334187" y="6009064"/>
                  </a:lnTo>
                  <a:lnTo>
                    <a:pt x="4319580" y="6020802"/>
                  </a:lnTo>
                  <a:lnTo>
                    <a:pt x="4303702" y="6016995"/>
                  </a:lnTo>
                  <a:lnTo>
                    <a:pt x="4298304" y="6022071"/>
                  </a:lnTo>
                  <a:lnTo>
                    <a:pt x="4293223" y="6018898"/>
                  </a:lnTo>
                  <a:lnTo>
                    <a:pt x="4293223" y="6010650"/>
                  </a:lnTo>
                  <a:lnTo>
                    <a:pt x="4303384" y="6002085"/>
                  </a:lnTo>
                  <a:lnTo>
                    <a:pt x="4318310" y="6001134"/>
                  </a:lnTo>
                  <a:lnTo>
                    <a:pt x="4331965" y="6001768"/>
                  </a:lnTo>
                  <a:lnTo>
                    <a:pt x="4349113" y="6003671"/>
                  </a:lnTo>
                  <a:lnTo>
                    <a:pt x="4354511" y="5993203"/>
                  </a:lnTo>
                  <a:lnTo>
                    <a:pt x="4349113" y="5983686"/>
                  </a:lnTo>
                  <a:lnTo>
                    <a:pt x="4356099" y="5978293"/>
                  </a:lnTo>
                  <a:lnTo>
                    <a:pt x="4363720" y="5982734"/>
                  </a:lnTo>
                  <a:lnTo>
                    <a:pt x="4371977" y="5974169"/>
                  </a:lnTo>
                  <a:lnTo>
                    <a:pt x="4387854" y="5968776"/>
                  </a:lnTo>
                  <a:lnTo>
                    <a:pt x="4386902" y="5965604"/>
                  </a:lnTo>
                  <a:lnTo>
                    <a:pt x="4356099" y="5966556"/>
                  </a:lnTo>
                  <a:lnTo>
                    <a:pt x="4343397" y="5965921"/>
                  </a:lnTo>
                  <a:lnTo>
                    <a:pt x="4334823" y="5975438"/>
                  </a:lnTo>
                  <a:lnTo>
                    <a:pt x="4331012" y="5976707"/>
                  </a:lnTo>
                  <a:lnTo>
                    <a:pt x="4322438" y="5976707"/>
                  </a:lnTo>
                  <a:lnTo>
                    <a:pt x="4312911" y="5972266"/>
                  </a:lnTo>
                  <a:lnTo>
                    <a:pt x="4303384" y="5973852"/>
                  </a:lnTo>
                  <a:lnTo>
                    <a:pt x="4292905" y="5986541"/>
                  </a:lnTo>
                  <a:lnTo>
                    <a:pt x="4285284" y="5983369"/>
                  </a:lnTo>
                  <a:lnTo>
                    <a:pt x="4281156" y="5969411"/>
                  </a:lnTo>
                  <a:lnTo>
                    <a:pt x="4285919" y="5958942"/>
                  </a:lnTo>
                  <a:lnTo>
                    <a:pt x="4303067" y="5956721"/>
                  </a:lnTo>
                  <a:lnTo>
                    <a:pt x="4308465" y="5955770"/>
                  </a:lnTo>
                  <a:lnTo>
                    <a:pt x="4308465" y="5947205"/>
                  </a:lnTo>
                  <a:cubicBezTo>
                    <a:pt x="4308783" y="5944033"/>
                    <a:pt x="4309100" y="5940860"/>
                    <a:pt x="4309418" y="5937688"/>
                  </a:cubicBezTo>
                  <a:lnTo>
                    <a:pt x="4298939" y="5937688"/>
                  </a:lnTo>
                  <a:lnTo>
                    <a:pt x="4293540" y="5939274"/>
                  </a:lnTo>
                  <a:lnTo>
                    <a:pt x="4281791" y="5928488"/>
                  </a:lnTo>
                  <a:cubicBezTo>
                    <a:pt x="4281473" y="5925316"/>
                    <a:pt x="4281156" y="5922143"/>
                    <a:pt x="4280838" y="5918971"/>
                  </a:cubicBezTo>
                  <a:lnTo>
                    <a:pt x="4277345" y="5909772"/>
                  </a:lnTo>
                  <a:lnTo>
                    <a:pt x="4262420" y="5897082"/>
                  </a:lnTo>
                  <a:lnTo>
                    <a:pt x="4267818" y="5891690"/>
                  </a:lnTo>
                  <a:lnTo>
                    <a:pt x="4276075" y="5896131"/>
                  </a:lnTo>
                  <a:lnTo>
                    <a:pt x="4281473" y="5884393"/>
                  </a:lnTo>
                  <a:lnTo>
                    <a:pt x="4277027" y="5870435"/>
                  </a:lnTo>
                  <a:lnTo>
                    <a:pt x="4270359" y="5863456"/>
                  </a:lnTo>
                  <a:lnTo>
                    <a:pt x="4253528" y="5853939"/>
                  </a:lnTo>
                  <a:lnTo>
                    <a:pt x="4236380" y="5828878"/>
                  </a:lnTo>
                  <a:lnTo>
                    <a:pt x="4223678" y="5829195"/>
                  </a:lnTo>
                  <a:lnTo>
                    <a:pt x="4219550" y="5843788"/>
                  </a:lnTo>
                  <a:lnTo>
                    <a:pt x="4212246" y="5840933"/>
                  </a:lnTo>
                  <a:lnTo>
                    <a:pt x="4197321" y="5826975"/>
                  </a:lnTo>
                  <a:lnTo>
                    <a:pt x="4182395" y="5823168"/>
                  </a:lnTo>
                  <a:lnTo>
                    <a:pt x="4187476" y="5806355"/>
                  </a:lnTo>
                  <a:lnTo>
                    <a:pt x="4195733" y="5808258"/>
                  </a:lnTo>
                  <a:lnTo>
                    <a:pt x="4194145" y="5814603"/>
                  </a:lnTo>
                  <a:lnTo>
                    <a:pt x="4199226" y="5816506"/>
                  </a:lnTo>
                  <a:lnTo>
                    <a:pt x="4208435" y="5805721"/>
                  </a:lnTo>
                  <a:lnTo>
                    <a:pt x="4203354" y="5798742"/>
                  </a:lnTo>
                  <a:lnTo>
                    <a:pt x="4194780" y="5794618"/>
                  </a:lnTo>
                  <a:lnTo>
                    <a:pt x="4190652" y="5777487"/>
                  </a:lnTo>
                  <a:lnTo>
                    <a:pt x="4197956" y="5775584"/>
                  </a:lnTo>
                  <a:lnTo>
                    <a:pt x="4209388" y="5778756"/>
                  </a:lnTo>
                  <a:lnTo>
                    <a:pt x="4212881" y="5790176"/>
                  </a:lnTo>
                  <a:lnTo>
                    <a:pt x="4211611" y="5800645"/>
                  </a:lnTo>
                  <a:lnTo>
                    <a:pt x="4216056" y="5809210"/>
                  </a:lnTo>
                  <a:lnTo>
                    <a:pt x="4226536" y="5812382"/>
                  </a:lnTo>
                  <a:lnTo>
                    <a:pt x="4223360" y="5800645"/>
                  </a:lnTo>
                  <a:lnTo>
                    <a:pt x="4225583" y="5795252"/>
                  </a:lnTo>
                  <a:lnTo>
                    <a:pt x="4229711" y="5798424"/>
                  </a:lnTo>
                  <a:lnTo>
                    <a:pt x="4230982" y="5812382"/>
                  </a:lnTo>
                  <a:lnTo>
                    <a:pt x="4242414" y="5805403"/>
                  </a:lnTo>
                  <a:lnTo>
                    <a:pt x="4256386" y="5807624"/>
                  </a:lnTo>
                  <a:lnTo>
                    <a:pt x="4273217" y="5807624"/>
                  </a:lnTo>
                  <a:lnTo>
                    <a:pt x="4266865" y="5799059"/>
                  </a:lnTo>
                  <a:lnTo>
                    <a:pt x="4252258" y="5798107"/>
                  </a:lnTo>
                  <a:lnTo>
                    <a:pt x="4244637" y="5797473"/>
                  </a:lnTo>
                  <a:lnTo>
                    <a:pt x="4238285" y="5789859"/>
                  </a:lnTo>
                  <a:lnTo>
                    <a:pt x="4227488" y="5772412"/>
                  </a:lnTo>
                  <a:lnTo>
                    <a:pt x="4233840" y="5763846"/>
                  </a:lnTo>
                  <a:lnTo>
                    <a:pt x="4241143" y="5767653"/>
                  </a:lnTo>
                  <a:lnTo>
                    <a:pt x="4251623" y="5754964"/>
                  </a:lnTo>
                  <a:lnTo>
                    <a:pt x="4255751" y="5744495"/>
                  </a:lnTo>
                  <a:lnTo>
                    <a:pt x="4252575" y="5740371"/>
                  </a:lnTo>
                  <a:lnTo>
                    <a:pt x="4238603" y="5746716"/>
                  </a:lnTo>
                  <a:lnTo>
                    <a:pt x="4234475" y="5742592"/>
                  </a:lnTo>
                  <a:lnTo>
                    <a:pt x="4233204" y="5727682"/>
                  </a:lnTo>
                  <a:lnTo>
                    <a:pt x="4239873" y="5720386"/>
                  </a:lnTo>
                  <a:lnTo>
                    <a:pt x="4233204" y="5713407"/>
                  </a:lnTo>
                  <a:lnTo>
                    <a:pt x="4222725" y="5707062"/>
                  </a:lnTo>
                  <a:lnTo>
                    <a:pt x="4219232" y="5699449"/>
                  </a:lnTo>
                  <a:lnTo>
                    <a:pt x="4212881" y="5699449"/>
                  </a:lnTo>
                  <a:lnTo>
                    <a:pt x="4212881" y="5690249"/>
                  </a:lnTo>
                  <a:lnTo>
                    <a:pt x="4220185" y="5690884"/>
                  </a:lnTo>
                  <a:lnTo>
                    <a:pt x="4235110" y="5686760"/>
                  </a:lnTo>
                  <a:lnTo>
                    <a:pt x="4235110" y="5682636"/>
                  </a:lnTo>
                  <a:lnTo>
                    <a:pt x="4246859" y="5681367"/>
                  </a:lnTo>
                  <a:lnTo>
                    <a:pt x="4251623" y="5673119"/>
                  </a:lnTo>
                  <a:lnTo>
                    <a:pt x="4248447" y="5663285"/>
                  </a:lnTo>
                  <a:lnTo>
                    <a:pt x="4221455" y="5672167"/>
                  </a:lnTo>
                  <a:lnTo>
                    <a:pt x="4208435" y="5672167"/>
                  </a:lnTo>
                  <a:lnTo>
                    <a:pt x="4193827" y="5671216"/>
                  </a:lnTo>
                  <a:lnTo>
                    <a:pt x="4182078" y="5684856"/>
                  </a:lnTo>
                  <a:lnTo>
                    <a:pt x="4167153" y="5685491"/>
                  </a:lnTo>
                  <a:cubicBezTo>
                    <a:pt x="4167470" y="5681155"/>
                    <a:pt x="4167788" y="5676820"/>
                    <a:pt x="4168105" y="5672484"/>
                  </a:cubicBezTo>
                  <a:lnTo>
                    <a:pt x="4172551" y="5665188"/>
                  </a:lnTo>
                  <a:cubicBezTo>
                    <a:pt x="4172869" y="5660641"/>
                    <a:pt x="4173186" y="5656094"/>
                    <a:pt x="4173504" y="5651547"/>
                  </a:cubicBezTo>
                  <a:lnTo>
                    <a:pt x="4169058" y="5637906"/>
                  </a:lnTo>
                  <a:lnTo>
                    <a:pt x="4176362" y="5618873"/>
                  </a:lnTo>
                  <a:lnTo>
                    <a:pt x="4195098" y="5603011"/>
                  </a:lnTo>
                  <a:lnTo>
                    <a:pt x="4196050" y="5595715"/>
                  </a:lnTo>
                  <a:lnTo>
                    <a:pt x="4205260" y="5583978"/>
                  </a:lnTo>
                  <a:lnTo>
                    <a:pt x="4219232" y="5580805"/>
                  </a:lnTo>
                  <a:lnTo>
                    <a:pt x="4230982" y="5565896"/>
                  </a:lnTo>
                  <a:lnTo>
                    <a:pt x="4244637" y="5563358"/>
                  </a:lnTo>
                  <a:lnTo>
                    <a:pt x="4257021" y="5561454"/>
                  </a:lnTo>
                  <a:lnTo>
                    <a:pt x="4264643" y="5553841"/>
                  </a:lnTo>
                  <a:lnTo>
                    <a:pt x="4280520" y="5557013"/>
                  </a:lnTo>
                  <a:lnTo>
                    <a:pt x="4286872" y="5570337"/>
                  </a:lnTo>
                  <a:lnTo>
                    <a:pt x="4295128" y="5575730"/>
                  </a:lnTo>
                  <a:lnTo>
                    <a:pt x="4318627" y="5575412"/>
                  </a:lnTo>
                  <a:lnTo>
                    <a:pt x="4327201" y="5566847"/>
                  </a:lnTo>
                  <a:lnTo>
                    <a:pt x="4310053" y="5556696"/>
                  </a:lnTo>
                  <a:lnTo>
                    <a:pt x="4311323" y="5550351"/>
                  </a:lnTo>
                  <a:lnTo>
                    <a:pt x="4326884" y="5547813"/>
                  </a:lnTo>
                  <a:lnTo>
                    <a:pt x="4345937" y="5550034"/>
                  </a:lnTo>
                  <a:cubicBezTo>
                    <a:pt x="4345725" y="5552889"/>
                    <a:pt x="4345514" y="5555744"/>
                    <a:pt x="4345302" y="5558599"/>
                  </a:cubicBezTo>
                  <a:lnTo>
                    <a:pt x="4334505" y="5560503"/>
                  </a:lnTo>
                  <a:lnTo>
                    <a:pt x="4358957" y="5572875"/>
                  </a:lnTo>
                  <a:lnTo>
                    <a:pt x="4384361" y="5570971"/>
                  </a:lnTo>
                  <a:lnTo>
                    <a:pt x="4414847" y="5562089"/>
                  </a:lnTo>
                  <a:lnTo>
                    <a:pt x="4437076" y="5559551"/>
                  </a:lnTo>
                  <a:lnTo>
                    <a:pt x="4446602" y="5562723"/>
                  </a:lnTo>
                  <a:lnTo>
                    <a:pt x="4458352" y="5562723"/>
                  </a:lnTo>
                  <a:lnTo>
                    <a:pt x="4458034" y="5550034"/>
                  </a:lnTo>
                  <a:lnTo>
                    <a:pt x="4452636" y="5546862"/>
                  </a:lnTo>
                  <a:lnTo>
                    <a:pt x="4438346" y="5551303"/>
                  </a:lnTo>
                  <a:lnTo>
                    <a:pt x="4430725" y="5547179"/>
                  </a:lnTo>
                  <a:lnTo>
                    <a:pt x="4421198" y="5540834"/>
                  </a:lnTo>
                  <a:lnTo>
                    <a:pt x="4438981" y="5533221"/>
                  </a:lnTo>
                  <a:lnTo>
                    <a:pt x="4442157" y="5528145"/>
                  </a:lnTo>
                  <a:lnTo>
                    <a:pt x="4469784" y="5528780"/>
                  </a:lnTo>
                  <a:lnTo>
                    <a:pt x="4481534" y="5527828"/>
                  </a:lnTo>
                  <a:lnTo>
                    <a:pt x="4484074" y="5521483"/>
                  </a:lnTo>
                  <a:lnTo>
                    <a:pt x="4503445" y="5522118"/>
                  </a:lnTo>
                  <a:lnTo>
                    <a:pt x="4525674" y="5523070"/>
                  </a:lnTo>
                  <a:lnTo>
                    <a:pt x="4518053" y="5517677"/>
                  </a:lnTo>
                  <a:lnTo>
                    <a:pt x="4503445" y="5516091"/>
                  </a:lnTo>
                  <a:lnTo>
                    <a:pt x="4489473" y="5516091"/>
                  </a:lnTo>
                  <a:lnTo>
                    <a:pt x="4484074" y="5521483"/>
                  </a:lnTo>
                  <a:lnTo>
                    <a:pt x="4471372" y="5518311"/>
                  </a:lnTo>
                  <a:lnTo>
                    <a:pt x="4466291" y="5513236"/>
                  </a:lnTo>
                  <a:cubicBezTo>
                    <a:pt x="4466609" y="5509746"/>
                    <a:pt x="4466926" y="5506257"/>
                    <a:pt x="4467244" y="5502767"/>
                  </a:cubicBezTo>
                  <a:lnTo>
                    <a:pt x="4457717" y="5498326"/>
                  </a:lnTo>
                  <a:lnTo>
                    <a:pt x="4449143" y="5491030"/>
                  </a:lnTo>
                  <a:lnTo>
                    <a:pt x="4451366" y="5488174"/>
                  </a:lnTo>
                  <a:lnTo>
                    <a:pt x="4445967" y="5484050"/>
                  </a:lnTo>
                  <a:lnTo>
                    <a:pt x="4450413" y="5474216"/>
                  </a:lnTo>
                  <a:lnTo>
                    <a:pt x="4454224" y="5462796"/>
                  </a:lnTo>
                  <a:lnTo>
                    <a:pt x="4471054" y="5460576"/>
                  </a:lnTo>
                  <a:lnTo>
                    <a:pt x="4485979" y="5470727"/>
                  </a:lnTo>
                  <a:lnTo>
                    <a:pt x="4497729" y="5466603"/>
                  </a:lnTo>
                  <a:lnTo>
                    <a:pt x="4519005" y="5472630"/>
                  </a:lnTo>
                  <a:lnTo>
                    <a:pt x="4540282" y="5474216"/>
                  </a:lnTo>
                  <a:lnTo>
                    <a:pt x="4576801" y="5462796"/>
                  </a:lnTo>
                  <a:lnTo>
                    <a:pt x="4615225" y="5473899"/>
                  </a:lnTo>
                  <a:lnTo>
                    <a:pt x="4632055" y="5472630"/>
                  </a:lnTo>
                  <a:lnTo>
                    <a:pt x="4660635" y="5469141"/>
                  </a:lnTo>
                  <a:lnTo>
                    <a:pt x="4667939" y="5447252"/>
                  </a:lnTo>
                  <a:lnTo>
                    <a:pt x="4721606" y="5417115"/>
                  </a:lnTo>
                  <a:lnTo>
                    <a:pt x="4777179" y="5385075"/>
                  </a:lnTo>
                  <a:lnTo>
                    <a:pt x="4808934" y="5377144"/>
                  </a:lnTo>
                  <a:lnTo>
                    <a:pt x="4837197" y="5363504"/>
                  </a:lnTo>
                  <a:lnTo>
                    <a:pt x="4847994" y="5354938"/>
                  </a:lnTo>
                  <a:lnTo>
                    <a:pt x="4929288" y="5357476"/>
                  </a:lnTo>
                  <a:lnTo>
                    <a:pt x="4984543" y="5364138"/>
                  </a:lnTo>
                  <a:lnTo>
                    <a:pt x="5002644" y="5359697"/>
                  </a:lnTo>
                  <a:lnTo>
                    <a:pt x="5014076" y="5347008"/>
                  </a:lnTo>
                  <a:lnTo>
                    <a:pt x="5026778" y="5345104"/>
                  </a:lnTo>
                  <a:lnTo>
                    <a:pt x="5042021" y="5383489"/>
                  </a:lnTo>
                  <a:lnTo>
                    <a:pt x="5058851" y="5387613"/>
                  </a:lnTo>
                  <a:lnTo>
                    <a:pt x="5071553" y="5399033"/>
                  </a:lnTo>
                  <a:lnTo>
                    <a:pt x="5089654" y="5402205"/>
                  </a:lnTo>
                  <a:lnTo>
                    <a:pt x="5111883" y="5391420"/>
                  </a:lnTo>
                  <a:lnTo>
                    <a:pt x="5119504" y="5394592"/>
                  </a:lnTo>
                  <a:lnTo>
                    <a:pt x="5129031" y="5401888"/>
                  </a:lnTo>
                  <a:lnTo>
                    <a:pt x="5145227" y="5438687"/>
                  </a:lnTo>
                  <a:lnTo>
                    <a:pt x="5162057" y="5443445"/>
                  </a:lnTo>
                  <a:lnTo>
                    <a:pt x="5170313" y="5439321"/>
                  </a:lnTo>
                  <a:lnTo>
                    <a:pt x="5178570" y="5438687"/>
                  </a:lnTo>
                  <a:lnTo>
                    <a:pt x="5189049" y="5448204"/>
                  </a:lnTo>
                  <a:lnTo>
                    <a:pt x="5199211" y="5454548"/>
                  </a:lnTo>
                  <a:lnTo>
                    <a:pt x="5223345" y="5460576"/>
                  </a:lnTo>
                  <a:lnTo>
                    <a:pt x="5241129" y="5475168"/>
                  </a:lnTo>
                  <a:lnTo>
                    <a:pt x="5251608" y="5480561"/>
                  </a:lnTo>
                  <a:lnTo>
                    <a:pt x="5253831" y="5470727"/>
                  </a:lnTo>
                  <a:lnTo>
                    <a:pt x="5262087" y="5470727"/>
                  </a:lnTo>
                  <a:lnTo>
                    <a:pt x="5290032" y="5485954"/>
                  </a:lnTo>
                  <a:lnTo>
                    <a:pt x="5318930" y="5495471"/>
                  </a:lnTo>
                  <a:lnTo>
                    <a:pt x="5356084" y="5482464"/>
                  </a:lnTo>
                  <a:lnTo>
                    <a:pt x="5421501" y="5468824"/>
                  </a:lnTo>
                  <a:lnTo>
                    <a:pt x="5495174" y="5479927"/>
                  </a:lnTo>
                  <a:lnTo>
                    <a:pt x="5517720" y="5481830"/>
                  </a:lnTo>
                  <a:lnTo>
                    <a:pt x="5564401" y="5452645"/>
                  </a:lnTo>
                  <a:lnTo>
                    <a:pt x="5579961" y="5450424"/>
                  </a:lnTo>
                  <a:lnTo>
                    <a:pt x="5598062" y="5437735"/>
                  </a:lnTo>
                  <a:lnTo>
                    <a:pt x="5650459" y="5377144"/>
                  </a:lnTo>
                  <a:lnTo>
                    <a:pt x="5660621" y="5382854"/>
                  </a:lnTo>
                  <a:lnTo>
                    <a:pt x="5660866" y="5382796"/>
                  </a:lnTo>
                  <a:lnTo>
                    <a:pt x="5650740" y="5377092"/>
                  </a:lnTo>
                  <a:cubicBezTo>
                    <a:pt x="5650952" y="5367558"/>
                    <a:pt x="5651163" y="5358023"/>
                    <a:pt x="5651375" y="5348489"/>
                  </a:cubicBezTo>
                  <a:lnTo>
                    <a:pt x="5636460" y="5328467"/>
                  </a:lnTo>
                  <a:lnTo>
                    <a:pt x="5629479" y="5271897"/>
                  </a:lnTo>
                  <a:lnTo>
                    <a:pt x="5604092" y="5243611"/>
                  </a:lnTo>
                  <a:lnTo>
                    <a:pt x="5598380" y="5224543"/>
                  </a:lnTo>
                  <a:lnTo>
                    <a:pt x="5585686" y="5214373"/>
                  </a:lnTo>
                  <a:lnTo>
                    <a:pt x="5545384" y="5211513"/>
                  </a:lnTo>
                  <a:lnTo>
                    <a:pt x="5520949" y="5202296"/>
                  </a:lnTo>
                  <a:lnTo>
                    <a:pt x="5511429" y="5181956"/>
                  </a:lnTo>
                  <a:lnTo>
                    <a:pt x="5512381" y="5175600"/>
                  </a:lnTo>
                  <a:lnTo>
                    <a:pt x="5502861" y="5178142"/>
                  </a:lnTo>
                  <a:lnTo>
                    <a:pt x="5482869" y="5165430"/>
                  </a:lnTo>
                  <a:lnTo>
                    <a:pt x="5475253" y="5146997"/>
                  </a:lnTo>
                  <a:lnTo>
                    <a:pt x="5474184" y="5146401"/>
                  </a:lnTo>
                  <a:lnTo>
                    <a:pt x="5451638" y="5128307"/>
                  </a:lnTo>
                  <a:lnTo>
                    <a:pt x="5417342" y="5083548"/>
                  </a:lnTo>
                  <a:lnTo>
                    <a:pt x="5373837" y="5054026"/>
                  </a:lnTo>
                  <a:lnTo>
                    <a:pt x="5345257" y="5042598"/>
                  </a:lnTo>
                  <a:lnTo>
                    <a:pt x="5320806" y="5037837"/>
                  </a:lnTo>
                  <a:lnTo>
                    <a:pt x="5300482" y="5026409"/>
                  </a:lnTo>
                  <a:cubicBezTo>
                    <a:pt x="5300376" y="5023235"/>
                    <a:pt x="5300271" y="5020060"/>
                    <a:pt x="5300165" y="5016886"/>
                  </a:cubicBezTo>
                  <a:lnTo>
                    <a:pt x="5286510" y="5008632"/>
                  </a:lnTo>
                  <a:lnTo>
                    <a:pt x="5282381" y="5016886"/>
                  </a:lnTo>
                  <a:lnTo>
                    <a:pt x="5270950" y="5014029"/>
                  </a:lnTo>
                  <a:lnTo>
                    <a:pt x="5255072" y="5010854"/>
                  </a:lnTo>
                  <a:lnTo>
                    <a:pt x="5245228" y="5009267"/>
                  </a:lnTo>
                  <a:lnTo>
                    <a:pt x="5229032" y="4980697"/>
                  </a:lnTo>
                  <a:lnTo>
                    <a:pt x="5211885" y="4944192"/>
                  </a:lnTo>
                  <a:lnTo>
                    <a:pt x="5193784" y="4938795"/>
                  </a:lnTo>
                  <a:lnTo>
                    <a:pt x="5176636" y="4938160"/>
                  </a:lnTo>
                  <a:lnTo>
                    <a:pt x="5171555" y="4925145"/>
                  </a:lnTo>
                  <a:lnTo>
                    <a:pt x="5202358" y="4917844"/>
                  </a:lnTo>
                  <a:lnTo>
                    <a:pt x="5199817" y="4907369"/>
                  </a:lnTo>
                  <a:lnTo>
                    <a:pt x="5190291" y="4906099"/>
                  </a:lnTo>
                  <a:lnTo>
                    <a:pt x="5185210" y="4911495"/>
                  </a:lnTo>
                  <a:lnTo>
                    <a:pt x="5188068" y="4894671"/>
                  </a:lnTo>
                  <a:lnTo>
                    <a:pt x="5207121" y="4898798"/>
                  </a:lnTo>
                  <a:lnTo>
                    <a:pt x="5217918" y="4907051"/>
                  </a:lnTo>
                  <a:cubicBezTo>
                    <a:pt x="5217600" y="4909802"/>
                    <a:pt x="5217283" y="4912554"/>
                    <a:pt x="5216965" y="4915305"/>
                  </a:cubicBezTo>
                  <a:lnTo>
                    <a:pt x="5234748" y="4917527"/>
                  </a:lnTo>
                  <a:lnTo>
                    <a:pt x="5225222" y="4907051"/>
                  </a:lnTo>
                  <a:lnTo>
                    <a:pt x="5243322" y="4908956"/>
                  </a:lnTo>
                  <a:lnTo>
                    <a:pt x="5249673" y="4901655"/>
                  </a:lnTo>
                  <a:lnTo>
                    <a:pt x="5252531" y="4881338"/>
                  </a:lnTo>
                  <a:lnTo>
                    <a:pt x="5262058" y="4868641"/>
                  </a:lnTo>
                  <a:lnTo>
                    <a:pt x="5276983" y="4862292"/>
                  </a:lnTo>
                  <a:lnTo>
                    <a:pt x="5279841" y="4842293"/>
                  </a:lnTo>
                  <a:lnTo>
                    <a:pt x="5300482" y="4809279"/>
                  </a:lnTo>
                  <a:lnTo>
                    <a:pt x="5309056" y="4810232"/>
                  </a:lnTo>
                  <a:lnTo>
                    <a:pt x="5302705" y="4819755"/>
                  </a:lnTo>
                  <a:lnTo>
                    <a:pt x="5305245" y="4831500"/>
                  </a:lnTo>
                  <a:lnTo>
                    <a:pt x="5318900" y="4840706"/>
                  </a:lnTo>
                  <a:lnTo>
                    <a:pt x="5328109" y="4832135"/>
                  </a:lnTo>
                  <a:lnTo>
                    <a:pt x="5327157" y="4827056"/>
                  </a:lnTo>
                  <a:lnTo>
                    <a:pt x="5322711" y="4821660"/>
                  </a:lnTo>
                  <a:lnTo>
                    <a:pt x="5323981" y="4831183"/>
                  </a:lnTo>
                  <a:lnTo>
                    <a:pt x="5316360" y="4823882"/>
                  </a:lnTo>
                  <a:lnTo>
                    <a:pt x="5314454" y="4815628"/>
                  </a:lnTo>
                  <a:lnTo>
                    <a:pt x="5317630" y="4811501"/>
                  </a:lnTo>
                  <a:lnTo>
                    <a:pt x="5327157" y="4801978"/>
                  </a:lnTo>
                  <a:lnTo>
                    <a:pt x="5333508" y="4801661"/>
                  </a:lnTo>
                  <a:lnTo>
                    <a:pt x="5342082" y="4813089"/>
                  </a:lnTo>
                  <a:lnTo>
                    <a:pt x="5351608" y="4815311"/>
                  </a:lnTo>
                  <a:lnTo>
                    <a:pt x="5359547" y="4808010"/>
                  </a:lnTo>
                  <a:lnTo>
                    <a:pt x="5342717" y="4796264"/>
                  </a:lnTo>
                  <a:lnTo>
                    <a:pt x="5340494" y="4790868"/>
                  </a:lnTo>
                  <a:lnTo>
                    <a:pt x="5309691" y="4767060"/>
                  </a:lnTo>
                  <a:lnTo>
                    <a:pt x="5305563" y="4772456"/>
                  </a:lnTo>
                  <a:lnTo>
                    <a:pt x="5292861" y="4758806"/>
                  </a:lnTo>
                  <a:lnTo>
                    <a:pt x="5283969" y="4741030"/>
                  </a:lnTo>
                  <a:lnTo>
                    <a:pt x="5280794" y="4721983"/>
                  </a:lnTo>
                  <a:lnTo>
                    <a:pt x="5298894" y="4732459"/>
                  </a:lnTo>
                  <a:lnTo>
                    <a:pt x="5315725" y="4725792"/>
                  </a:lnTo>
                  <a:lnTo>
                    <a:pt x="5318900" y="4719444"/>
                  </a:lnTo>
                  <a:lnTo>
                    <a:pt x="5328427" y="4721666"/>
                  </a:lnTo>
                  <a:lnTo>
                    <a:pt x="5336048" y="4728967"/>
                  </a:lnTo>
                  <a:lnTo>
                    <a:pt x="5356689" y="4728649"/>
                  </a:lnTo>
                  <a:lnTo>
                    <a:pt x="5356689" y="4718491"/>
                  </a:lnTo>
                  <a:lnTo>
                    <a:pt x="5343987" y="4709920"/>
                  </a:lnTo>
                  <a:lnTo>
                    <a:pt x="5337636" y="4718491"/>
                  </a:lnTo>
                  <a:lnTo>
                    <a:pt x="5331285" y="4708968"/>
                  </a:lnTo>
                  <a:lnTo>
                    <a:pt x="5334460" y="4700397"/>
                  </a:lnTo>
                  <a:lnTo>
                    <a:pt x="5339859" y="4696270"/>
                  </a:lnTo>
                  <a:lnTo>
                    <a:pt x="5363358" y="4697223"/>
                  </a:lnTo>
                  <a:lnTo>
                    <a:pt x="5375742" y="4686430"/>
                  </a:lnTo>
                  <a:lnTo>
                    <a:pt x="5386222" y="4681986"/>
                  </a:lnTo>
                  <a:lnTo>
                    <a:pt x="5430362" y="4672462"/>
                  </a:lnTo>
                  <a:lnTo>
                    <a:pt x="5430362" y="4663892"/>
                  </a:lnTo>
                  <a:lnTo>
                    <a:pt x="5418612" y="4657543"/>
                  </a:lnTo>
                  <a:lnTo>
                    <a:pt x="5420835" y="4648019"/>
                  </a:lnTo>
                  <a:lnTo>
                    <a:pt x="5416707" y="4641036"/>
                  </a:lnTo>
                  <a:lnTo>
                    <a:pt x="5393208" y="4645163"/>
                  </a:lnTo>
                  <a:lnTo>
                    <a:pt x="5379553" y="4654686"/>
                  </a:lnTo>
                  <a:lnTo>
                    <a:pt x="5352243" y="4657225"/>
                  </a:lnTo>
                  <a:lnTo>
                    <a:pt x="5331230" y="4660361"/>
                  </a:lnTo>
                  <a:cubicBezTo>
                    <a:pt x="5331190" y="4660605"/>
                    <a:pt x="5331149" y="4660850"/>
                    <a:pt x="5331109" y="4661094"/>
                  </a:cubicBezTo>
                  <a:lnTo>
                    <a:pt x="5315234" y="4676033"/>
                  </a:lnTo>
                  <a:lnTo>
                    <a:pt x="5309836" y="4676351"/>
                  </a:lnTo>
                  <a:lnTo>
                    <a:pt x="5314281" y="4666816"/>
                  </a:lnTo>
                  <a:lnTo>
                    <a:pt x="5285389" y="4662366"/>
                  </a:lnTo>
                  <a:lnTo>
                    <a:pt x="5258401" y="4676669"/>
                  </a:lnTo>
                  <a:lnTo>
                    <a:pt x="5249829" y="4690337"/>
                  </a:lnTo>
                  <a:lnTo>
                    <a:pt x="5242844" y="4694787"/>
                  </a:lnTo>
                  <a:lnTo>
                    <a:pt x="5238399" y="4692562"/>
                  </a:lnTo>
                  <a:lnTo>
                    <a:pt x="5206649" y="4704640"/>
                  </a:lnTo>
                  <a:lnTo>
                    <a:pt x="5195219" y="4725936"/>
                  </a:lnTo>
                  <a:lnTo>
                    <a:pt x="5184741" y="4732293"/>
                  </a:lnTo>
                  <a:lnTo>
                    <a:pt x="5178391" y="4719579"/>
                  </a:lnTo>
                  <a:lnTo>
                    <a:pt x="5164421" y="4717672"/>
                  </a:lnTo>
                  <a:lnTo>
                    <a:pt x="5151721" y="4719897"/>
                  </a:lnTo>
                  <a:lnTo>
                    <a:pt x="5147594" y="4731657"/>
                  </a:lnTo>
                  <a:lnTo>
                    <a:pt x="5144736" y="4744053"/>
                  </a:lnTo>
                  <a:lnTo>
                    <a:pt x="5132036" y="4746596"/>
                  </a:lnTo>
                  <a:lnTo>
                    <a:pt x="5132036" y="4739921"/>
                  </a:lnTo>
                  <a:lnTo>
                    <a:pt x="5116161" y="4732611"/>
                  </a:lnTo>
                  <a:lnTo>
                    <a:pt x="5101239" y="4750728"/>
                  </a:lnTo>
                  <a:lnTo>
                    <a:pt x="5080284" y="4761535"/>
                  </a:lnTo>
                  <a:lnTo>
                    <a:pt x="5055836" y="4769164"/>
                  </a:lnTo>
                  <a:lnTo>
                    <a:pt x="5050756" y="4763124"/>
                  </a:lnTo>
                  <a:lnTo>
                    <a:pt x="5045994" y="4736425"/>
                  </a:lnTo>
                  <a:lnTo>
                    <a:pt x="5040914" y="4745960"/>
                  </a:lnTo>
                  <a:lnTo>
                    <a:pt x="5045359" y="4773296"/>
                  </a:lnTo>
                  <a:lnTo>
                    <a:pt x="5051709" y="4774567"/>
                  </a:lnTo>
                  <a:lnTo>
                    <a:pt x="5042501" y="4780924"/>
                  </a:lnTo>
                  <a:lnTo>
                    <a:pt x="5039961" y="4775838"/>
                  </a:lnTo>
                  <a:lnTo>
                    <a:pt x="5039009" y="4766303"/>
                  </a:lnTo>
                  <a:lnTo>
                    <a:pt x="5033611" y="4758992"/>
                  </a:lnTo>
                  <a:lnTo>
                    <a:pt x="5028531" y="4776792"/>
                  </a:lnTo>
                  <a:lnTo>
                    <a:pt x="5032976" y="4779017"/>
                  </a:lnTo>
                  <a:lnTo>
                    <a:pt x="5019006" y="4792684"/>
                  </a:lnTo>
                  <a:lnTo>
                    <a:pt x="5004401" y="4799359"/>
                  </a:lnTo>
                  <a:lnTo>
                    <a:pt x="4999004" y="4803491"/>
                  </a:lnTo>
                  <a:lnTo>
                    <a:pt x="4987574" y="4805716"/>
                  </a:lnTo>
                  <a:lnTo>
                    <a:pt x="4983446" y="4824787"/>
                  </a:lnTo>
                  <a:lnTo>
                    <a:pt x="4974874" y="4829873"/>
                  </a:lnTo>
                  <a:lnTo>
                    <a:pt x="4968524" y="4826694"/>
                  </a:lnTo>
                  <a:lnTo>
                    <a:pt x="4965349" y="4818748"/>
                  </a:lnTo>
                  <a:lnTo>
                    <a:pt x="4974874" y="4813980"/>
                  </a:lnTo>
                  <a:lnTo>
                    <a:pt x="4974874" y="4810166"/>
                  </a:lnTo>
                  <a:lnTo>
                    <a:pt x="4965349" y="4815570"/>
                  </a:lnTo>
                  <a:lnTo>
                    <a:pt x="4952649" y="4800631"/>
                  </a:lnTo>
                  <a:lnTo>
                    <a:pt x="4941854" y="4801902"/>
                  </a:lnTo>
                  <a:lnTo>
                    <a:pt x="4938679" y="4810166"/>
                  </a:lnTo>
                  <a:lnTo>
                    <a:pt x="4930424" y="4803173"/>
                  </a:lnTo>
                  <a:lnTo>
                    <a:pt x="4922804" y="4814934"/>
                  </a:lnTo>
                  <a:lnTo>
                    <a:pt x="4917724" y="4801902"/>
                  </a:lnTo>
                  <a:lnTo>
                    <a:pt x="4910104" y="4792684"/>
                  </a:lnTo>
                  <a:lnTo>
                    <a:pt x="4896451" y="4784420"/>
                  </a:lnTo>
                  <a:lnTo>
                    <a:pt x="4893276" y="4803491"/>
                  </a:lnTo>
                  <a:lnTo>
                    <a:pt x="4900896" y="4812709"/>
                  </a:lnTo>
                  <a:lnTo>
                    <a:pt x="4907246" y="4819066"/>
                  </a:lnTo>
                  <a:lnTo>
                    <a:pt x="4916771" y="4820020"/>
                  </a:lnTo>
                  <a:lnTo>
                    <a:pt x="4929471" y="4827330"/>
                  </a:lnTo>
                  <a:lnTo>
                    <a:pt x="4932646" y="4840044"/>
                  </a:lnTo>
                  <a:lnTo>
                    <a:pt x="4939314" y="4841951"/>
                  </a:lnTo>
                  <a:lnTo>
                    <a:pt x="4937091" y="4826059"/>
                  </a:lnTo>
                  <a:lnTo>
                    <a:pt x="4938679" y="4819702"/>
                  </a:lnTo>
                  <a:lnTo>
                    <a:pt x="4960269" y="4833051"/>
                  </a:lnTo>
                  <a:lnTo>
                    <a:pt x="4969794" y="4836548"/>
                  </a:lnTo>
                  <a:lnTo>
                    <a:pt x="4977414" y="4841633"/>
                  </a:lnTo>
                  <a:lnTo>
                    <a:pt x="4964714" y="4854347"/>
                  </a:lnTo>
                  <a:lnTo>
                    <a:pt x="4963444" y="4857526"/>
                  </a:lnTo>
                  <a:lnTo>
                    <a:pt x="4982811" y="4855301"/>
                  </a:lnTo>
                  <a:lnTo>
                    <a:pt x="4990114" y="4859433"/>
                  </a:lnTo>
                  <a:lnTo>
                    <a:pt x="4983764" y="4865790"/>
                  </a:lnTo>
                  <a:lnTo>
                    <a:pt x="4999639" y="4865790"/>
                  </a:lnTo>
                  <a:lnTo>
                    <a:pt x="5011386" y="4870876"/>
                  </a:lnTo>
                  <a:lnTo>
                    <a:pt x="5021864" y="4883590"/>
                  </a:lnTo>
                  <a:lnTo>
                    <a:pt x="5015831" y="4909653"/>
                  </a:lnTo>
                  <a:lnTo>
                    <a:pt x="5036151" y="4910607"/>
                  </a:lnTo>
                  <a:lnTo>
                    <a:pt x="5076474" y="4925228"/>
                  </a:lnTo>
                  <a:lnTo>
                    <a:pt x="5079649" y="4917917"/>
                  </a:lnTo>
                  <a:lnTo>
                    <a:pt x="5052979" y="4901071"/>
                  </a:lnTo>
                  <a:lnTo>
                    <a:pt x="5031389" y="4869604"/>
                  </a:lnTo>
                  <a:lnTo>
                    <a:pt x="5012974" y="4834005"/>
                  </a:lnTo>
                  <a:lnTo>
                    <a:pt x="5004719" y="4842269"/>
                  </a:lnTo>
                  <a:lnTo>
                    <a:pt x="4999321" y="4834005"/>
                  </a:lnTo>
                  <a:lnTo>
                    <a:pt x="4995194" y="4819384"/>
                  </a:lnTo>
                  <a:lnTo>
                    <a:pt x="5002496" y="4816205"/>
                  </a:lnTo>
                  <a:lnTo>
                    <a:pt x="5001544" y="4809848"/>
                  </a:lnTo>
                  <a:lnTo>
                    <a:pt x="5004719" y="4807623"/>
                  </a:lnTo>
                  <a:lnTo>
                    <a:pt x="5036786" y="4869604"/>
                  </a:lnTo>
                  <a:lnTo>
                    <a:pt x="5057106" y="4899164"/>
                  </a:lnTo>
                  <a:lnTo>
                    <a:pt x="5078696" y="4909335"/>
                  </a:lnTo>
                  <a:lnTo>
                    <a:pt x="5085999" y="4911560"/>
                  </a:lnTo>
                  <a:lnTo>
                    <a:pt x="5094254" y="4912196"/>
                  </a:lnTo>
                  <a:lnTo>
                    <a:pt x="5098381" y="4905839"/>
                  </a:lnTo>
                  <a:lnTo>
                    <a:pt x="5106954" y="4896304"/>
                  </a:lnTo>
                  <a:lnTo>
                    <a:pt x="5116479" y="4911243"/>
                  </a:lnTo>
                  <a:lnTo>
                    <a:pt x="5126004" y="4904886"/>
                  </a:lnTo>
                  <a:lnTo>
                    <a:pt x="5130131" y="4898211"/>
                  </a:lnTo>
                  <a:lnTo>
                    <a:pt x="5148864" y="4893761"/>
                  </a:lnTo>
                  <a:lnTo>
                    <a:pt x="5162834" y="4895986"/>
                  </a:lnTo>
                  <a:lnTo>
                    <a:pt x="5181249" y="4909335"/>
                  </a:lnTo>
                  <a:lnTo>
                    <a:pt x="5175534" y="4914739"/>
                  </a:lnTo>
                  <a:lnTo>
                    <a:pt x="5160929" y="4912832"/>
                  </a:lnTo>
                  <a:lnTo>
                    <a:pt x="5156801" y="4915057"/>
                  </a:lnTo>
                  <a:cubicBezTo>
                    <a:pt x="5156589" y="4921626"/>
                    <a:pt x="5156378" y="4928194"/>
                    <a:pt x="5156166" y="4934763"/>
                  </a:cubicBezTo>
                  <a:lnTo>
                    <a:pt x="5151721" y="4947477"/>
                  </a:lnTo>
                  <a:lnTo>
                    <a:pt x="5144419" y="4948749"/>
                  </a:lnTo>
                  <a:lnTo>
                    <a:pt x="5131719" y="4950974"/>
                  </a:lnTo>
                  <a:lnTo>
                    <a:pt x="5117114" y="4960827"/>
                  </a:lnTo>
                  <a:lnTo>
                    <a:pt x="5094571" y="4943028"/>
                  </a:lnTo>
                  <a:lnTo>
                    <a:pt x="5071076" y="4943981"/>
                  </a:lnTo>
                  <a:lnTo>
                    <a:pt x="5061869" y="4955742"/>
                  </a:lnTo>
                  <a:lnTo>
                    <a:pt x="5055519" y="4969409"/>
                  </a:lnTo>
                  <a:lnTo>
                    <a:pt x="5033611" y="4976402"/>
                  </a:lnTo>
                  <a:lnTo>
                    <a:pt x="5025039" y="4986891"/>
                  </a:lnTo>
                  <a:lnTo>
                    <a:pt x="5012339" y="4987845"/>
                  </a:lnTo>
                  <a:lnTo>
                    <a:pt x="5002814" y="4981488"/>
                  </a:lnTo>
                  <a:lnTo>
                    <a:pt x="4994241" y="4986255"/>
                  </a:lnTo>
                  <a:lnTo>
                    <a:pt x="4972334" y="5008505"/>
                  </a:lnTo>
                  <a:lnTo>
                    <a:pt x="4941854" y="5033933"/>
                  </a:lnTo>
                  <a:lnTo>
                    <a:pt x="4914866" y="5053004"/>
                  </a:lnTo>
                  <a:lnTo>
                    <a:pt x="4887879" y="5037429"/>
                  </a:lnTo>
                  <a:lnTo>
                    <a:pt x="4861526" y="5034568"/>
                  </a:lnTo>
                  <a:lnTo>
                    <a:pt x="4859304" y="5027258"/>
                  </a:lnTo>
                  <a:lnTo>
                    <a:pt x="4877401" y="5013590"/>
                  </a:lnTo>
                  <a:lnTo>
                    <a:pt x="4873909" y="4995473"/>
                  </a:lnTo>
                  <a:lnTo>
                    <a:pt x="4881211" y="4992294"/>
                  </a:lnTo>
                  <a:lnTo>
                    <a:pt x="4885339" y="4962734"/>
                  </a:lnTo>
                  <a:lnTo>
                    <a:pt x="4870099" y="4939849"/>
                  </a:lnTo>
                  <a:lnTo>
                    <a:pt x="4854224" y="4945253"/>
                  </a:lnTo>
                  <a:lnTo>
                    <a:pt x="4851049" y="4936671"/>
                  </a:lnTo>
                  <a:lnTo>
                    <a:pt x="4831046" y="4919825"/>
                  </a:lnTo>
                  <a:lnTo>
                    <a:pt x="4818029" y="4918871"/>
                  </a:lnTo>
                  <a:lnTo>
                    <a:pt x="4810726" y="4929678"/>
                  </a:lnTo>
                  <a:lnTo>
                    <a:pt x="4797074" y="4924592"/>
                  </a:lnTo>
                  <a:lnTo>
                    <a:pt x="4784056" y="4917282"/>
                  </a:lnTo>
                  <a:lnTo>
                    <a:pt x="4780881" y="4909018"/>
                  </a:lnTo>
                  <a:lnTo>
                    <a:pt x="4787549" y="4904250"/>
                  </a:lnTo>
                  <a:lnTo>
                    <a:pt x="4808186" y="4888357"/>
                  </a:lnTo>
                  <a:lnTo>
                    <a:pt x="4836444" y="4865154"/>
                  </a:lnTo>
                  <a:lnTo>
                    <a:pt x="4839619" y="4855619"/>
                  </a:lnTo>
                  <a:lnTo>
                    <a:pt x="4844064" y="4862929"/>
                  </a:lnTo>
                  <a:lnTo>
                    <a:pt x="4866289" y="4854030"/>
                  </a:lnTo>
                  <a:lnTo>
                    <a:pt x="4894546" y="4846719"/>
                  </a:lnTo>
                  <a:lnTo>
                    <a:pt x="4905341" y="4849897"/>
                  </a:lnTo>
                  <a:lnTo>
                    <a:pt x="4899944" y="4839091"/>
                  </a:lnTo>
                  <a:lnTo>
                    <a:pt x="4909469" y="4829555"/>
                  </a:lnTo>
                  <a:lnTo>
                    <a:pt x="4891371" y="4835912"/>
                  </a:lnTo>
                  <a:cubicBezTo>
                    <a:pt x="4891054" y="4832098"/>
                    <a:pt x="4890736" y="4828283"/>
                    <a:pt x="4890419" y="4824469"/>
                  </a:cubicBezTo>
                  <a:lnTo>
                    <a:pt x="4885021" y="4817159"/>
                  </a:lnTo>
                  <a:lnTo>
                    <a:pt x="4882481" y="4795863"/>
                  </a:lnTo>
                  <a:lnTo>
                    <a:pt x="4877719" y="4809848"/>
                  </a:lnTo>
                  <a:lnTo>
                    <a:pt x="4870099" y="4812073"/>
                  </a:lnTo>
                  <a:lnTo>
                    <a:pt x="4875496" y="4825741"/>
                  </a:lnTo>
                  <a:lnTo>
                    <a:pt x="4871369" y="4824787"/>
                  </a:lnTo>
                  <a:lnTo>
                    <a:pt x="4861526" y="4818430"/>
                  </a:lnTo>
                  <a:lnTo>
                    <a:pt x="4855176" y="4819384"/>
                  </a:lnTo>
                  <a:lnTo>
                    <a:pt x="4847874" y="4815570"/>
                  </a:lnTo>
                  <a:cubicBezTo>
                    <a:pt x="4847556" y="4811650"/>
                    <a:pt x="4847239" y="4807729"/>
                    <a:pt x="4846921" y="4803809"/>
                  </a:cubicBezTo>
                  <a:lnTo>
                    <a:pt x="4839301" y="4809213"/>
                  </a:lnTo>
                  <a:lnTo>
                    <a:pt x="4829776" y="4801584"/>
                  </a:lnTo>
                  <a:lnTo>
                    <a:pt x="4826601" y="4807941"/>
                  </a:lnTo>
                  <a:lnTo>
                    <a:pt x="4821204" y="4809213"/>
                  </a:lnTo>
                  <a:lnTo>
                    <a:pt x="4808504" y="4811755"/>
                  </a:lnTo>
                  <a:lnTo>
                    <a:pt x="4795169" y="4816841"/>
                  </a:lnTo>
                  <a:lnTo>
                    <a:pt x="4794216" y="4824469"/>
                  </a:lnTo>
                  <a:lnTo>
                    <a:pt x="4816441" y="4828284"/>
                  </a:lnTo>
                  <a:lnTo>
                    <a:pt x="4808821" y="4830509"/>
                  </a:lnTo>
                  <a:lnTo>
                    <a:pt x="4785644" y="4826377"/>
                  </a:lnTo>
                  <a:lnTo>
                    <a:pt x="4775166" y="4828602"/>
                  </a:lnTo>
                  <a:lnTo>
                    <a:pt x="4701824" y="4809530"/>
                  </a:lnTo>
                  <a:lnTo>
                    <a:pt x="4699601" y="4797770"/>
                  </a:lnTo>
                  <a:lnTo>
                    <a:pt x="4704999" y="4808259"/>
                  </a:lnTo>
                  <a:lnTo>
                    <a:pt x="4765324" y="4822562"/>
                  </a:lnTo>
                  <a:lnTo>
                    <a:pt x="4776119" y="4823198"/>
                  </a:lnTo>
                  <a:lnTo>
                    <a:pt x="4746274" y="4799677"/>
                  </a:lnTo>
                  <a:lnTo>
                    <a:pt x="4729446" y="4799677"/>
                  </a:lnTo>
                  <a:lnTo>
                    <a:pt x="4726271" y="4807941"/>
                  </a:lnTo>
                  <a:lnTo>
                    <a:pt x="4713571" y="4802856"/>
                  </a:lnTo>
                  <a:lnTo>
                    <a:pt x="4712301" y="4792367"/>
                  </a:lnTo>
                  <a:lnTo>
                    <a:pt x="4740559" y="4785692"/>
                  </a:lnTo>
                  <a:lnTo>
                    <a:pt x="4746909" y="4784738"/>
                  </a:lnTo>
                  <a:lnTo>
                    <a:pt x="4737384" y="4768846"/>
                  </a:lnTo>
                  <a:lnTo>
                    <a:pt x="4717381" y="4764714"/>
                  </a:lnTo>
                  <a:lnTo>
                    <a:pt x="4706586" y="4770117"/>
                  </a:lnTo>
                  <a:lnTo>
                    <a:pt x="4689759" y="4756767"/>
                  </a:lnTo>
                  <a:lnTo>
                    <a:pt x="4687536" y="4752317"/>
                  </a:lnTo>
                  <a:lnTo>
                    <a:pt x="4704681" y="4757721"/>
                  </a:lnTo>
                  <a:lnTo>
                    <a:pt x="4709761" y="4754225"/>
                  </a:lnTo>
                  <a:lnTo>
                    <a:pt x="4729129" y="4759628"/>
                  </a:lnTo>
                  <a:lnTo>
                    <a:pt x="4748179" y="4763442"/>
                  </a:lnTo>
                  <a:lnTo>
                    <a:pt x="4764054" y="4769799"/>
                  </a:lnTo>
                  <a:lnTo>
                    <a:pt x="4808821" y="4724982"/>
                  </a:lnTo>
                  <a:lnTo>
                    <a:pt x="4767864" y="4752953"/>
                  </a:lnTo>
                  <a:lnTo>
                    <a:pt x="4745956" y="4759310"/>
                  </a:lnTo>
                  <a:lnTo>
                    <a:pt x="4735161" y="4747868"/>
                  </a:lnTo>
                  <a:lnTo>
                    <a:pt x="4727541" y="4738332"/>
                  </a:lnTo>
                  <a:lnTo>
                    <a:pt x="4725636" y="4731339"/>
                  </a:lnTo>
                  <a:lnTo>
                    <a:pt x="4723414" y="4717354"/>
                  </a:lnTo>
                  <a:lnTo>
                    <a:pt x="4731351" y="4710043"/>
                  </a:lnTo>
                  <a:lnTo>
                    <a:pt x="4726271" y="4699236"/>
                  </a:lnTo>
                  <a:lnTo>
                    <a:pt x="4725001" y="4688747"/>
                  </a:lnTo>
                  <a:lnTo>
                    <a:pt x="4720874" y="4703686"/>
                  </a:lnTo>
                  <a:lnTo>
                    <a:pt x="4725001" y="4708772"/>
                  </a:lnTo>
                  <a:lnTo>
                    <a:pt x="4714841" y="4717354"/>
                  </a:lnTo>
                  <a:lnTo>
                    <a:pt x="4717064" y="4729114"/>
                  </a:lnTo>
                  <a:lnTo>
                    <a:pt x="4722144" y="4737378"/>
                  </a:lnTo>
                  <a:lnTo>
                    <a:pt x="4720239" y="4744689"/>
                  </a:lnTo>
                  <a:lnTo>
                    <a:pt x="4708809" y="4749139"/>
                  </a:lnTo>
                  <a:lnTo>
                    <a:pt x="4701189" y="4742782"/>
                  </a:lnTo>
                  <a:lnTo>
                    <a:pt x="4696109" y="4747232"/>
                  </a:lnTo>
                  <a:lnTo>
                    <a:pt x="4683409" y="4747232"/>
                  </a:lnTo>
                  <a:lnTo>
                    <a:pt x="4695791" y="4725936"/>
                  </a:lnTo>
                  <a:lnTo>
                    <a:pt x="4684044" y="4726254"/>
                  </a:lnTo>
                  <a:lnTo>
                    <a:pt x="4679916" y="4718943"/>
                  </a:lnTo>
                  <a:lnTo>
                    <a:pt x="4682456" y="4738650"/>
                  </a:lnTo>
                  <a:lnTo>
                    <a:pt x="4676106" y="4744371"/>
                  </a:lnTo>
                  <a:lnTo>
                    <a:pt x="4659914" y="4746596"/>
                  </a:lnTo>
                  <a:lnTo>
                    <a:pt x="4649436" y="4751682"/>
                  </a:lnTo>
                  <a:lnTo>
                    <a:pt x="4619591" y="4753271"/>
                  </a:lnTo>
                  <a:lnTo>
                    <a:pt x="4614829" y="4759628"/>
                  </a:lnTo>
                  <a:lnTo>
                    <a:pt x="4618956" y="4769799"/>
                  </a:lnTo>
                  <a:lnTo>
                    <a:pt x="4611654" y="4781560"/>
                  </a:lnTo>
                  <a:lnTo>
                    <a:pt x="4609749" y="4797452"/>
                  </a:lnTo>
                  <a:lnTo>
                    <a:pt x="4597049" y="4809213"/>
                  </a:lnTo>
                  <a:lnTo>
                    <a:pt x="4587524" y="4820655"/>
                  </a:lnTo>
                  <a:lnTo>
                    <a:pt x="4587524" y="4816523"/>
                  </a:lnTo>
                  <a:lnTo>
                    <a:pt x="4592921" y="4807941"/>
                  </a:lnTo>
                  <a:lnTo>
                    <a:pt x="4583396" y="4805081"/>
                  </a:lnTo>
                  <a:lnTo>
                    <a:pt x="4575776" y="4799995"/>
                  </a:lnTo>
                  <a:lnTo>
                    <a:pt x="4572601" y="4788235"/>
                  </a:lnTo>
                  <a:lnTo>
                    <a:pt x="4568474" y="4796816"/>
                  </a:lnTo>
                  <a:lnTo>
                    <a:pt x="4565299" y="4787599"/>
                  </a:lnTo>
                  <a:lnTo>
                    <a:pt x="4556726" y="4784420"/>
                  </a:lnTo>
                  <a:lnTo>
                    <a:pt x="4553551" y="4798088"/>
                  </a:lnTo>
                  <a:lnTo>
                    <a:pt x="4566251" y="4811755"/>
                  </a:lnTo>
                  <a:lnTo>
                    <a:pt x="4574824" y="4815887"/>
                  </a:lnTo>
                  <a:lnTo>
                    <a:pt x="4580539" y="4820020"/>
                  </a:lnTo>
                  <a:cubicBezTo>
                    <a:pt x="4580856" y="4824152"/>
                    <a:pt x="4581174" y="4828284"/>
                    <a:pt x="4581491" y="4832416"/>
                  </a:cubicBezTo>
                  <a:lnTo>
                    <a:pt x="4576094" y="4845130"/>
                  </a:lnTo>
                  <a:lnTo>
                    <a:pt x="4564664" y="4848308"/>
                  </a:lnTo>
                  <a:lnTo>
                    <a:pt x="4557361" y="4856890"/>
                  </a:lnTo>
                  <a:lnTo>
                    <a:pt x="4552281" y="4857844"/>
                  </a:lnTo>
                  <a:lnTo>
                    <a:pt x="4539264" y="4858479"/>
                  </a:lnTo>
                  <a:lnTo>
                    <a:pt x="4523388" y="4862611"/>
                  </a:lnTo>
                  <a:lnTo>
                    <a:pt x="4531961" y="4871193"/>
                  </a:lnTo>
                  <a:lnTo>
                    <a:pt x="4513228" y="4882636"/>
                  </a:lnTo>
                  <a:lnTo>
                    <a:pt x="4507831" y="4875325"/>
                  </a:lnTo>
                  <a:lnTo>
                    <a:pt x="4504338" y="4865154"/>
                  </a:lnTo>
                  <a:lnTo>
                    <a:pt x="4508466" y="4859751"/>
                  </a:lnTo>
                  <a:lnTo>
                    <a:pt x="4508466" y="4849262"/>
                  </a:lnTo>
                  <a:lnTo>
                    <a:pt x="4502116" y="4843858"/>
                  </a:lnTo>
                  <a:lnTo>
                    <a:pt x="4493861" y="4868333"/>
                  </a:lnTo>
                  <a:cubicBezTo>
                    <a:pt x="4493543" y="4873842"/>
                    <a:pt x="4493226" y="4879352"/>
                    <a:pt x="4492908" y="4884861"/>
                  </a:cubicBezTo>
                  <a:lnTo>
                    <a:pt x="4503703" y="4891218"/>
                  </a:lnTo>
                  <a:lnTo>
                    <a:pt x="4505926" y="4905203"/>
                  </a:lnTo>
                  <a:lnTo>
                    <a:pt x="4497671" y="4910289"/>
                  </a:lnTo>
                  <a:lnTo>
                    <a:pt x="4499868" y="4919360"/>
                  </a:lnTo>
                  <a:lnTo>
                    <a:pt x="4500840" y="4920286"/>
                  </a:lnTo>
                  <a:lnTo>
                    <a:pt x="4506875" y="4943464"/>
                  </a:lnTo>
                  <a:cubicBezTo>
                    <a:pt x="4506557" y="4951507"/>
                    <a:pt x="4506240" y="4959551"/>
                    <a:pt x="4505922" y="4967594"/>
                  </a:cubicBezTo>
                  <a:lnTo>
                    <a:pt x="4499570" y="4964736"/>
                  </a:lnTo>
                  <a:lnTo>
                    <a:pt x="4505922" y="4976166"/>
                  </a:lnTo>
                  <a:cubicBezTo>
                    <a:pt x="4505604" y="4979976"/>
                    <a:pt x="4505287" y="4983786"/>
                    <a:pt x="4504969" y="4987596"/>
                  </a:cubicBezTo>
                  <a:lnTo>
                    <a:pt x="4487183" y="4995216"/>
                  </a:lnTo>
                  <a:lnTo>
                    <a:pt x="4475749" y="5001884"/>
                  </a:lnTo>
                  <a:lnTo>
                    <a:pt x="4460821" y="5005059"/>
                  </a:lnTo>
                  <a:lnTo>
                    <a:pt x="4447164" y="5022204"/>
                  </a:lnTo>
                  <a:lnTo>
                    <a:pt x="4430330" y="5038079"/>
                  </a:lnTo>
                  <a:lnTo>
                    <a:pt x="4433506" y="5029506"/>
                  </a:lnTo>
                  <a:lnTo>
                    <a:pt x="4443988" y="5017759"/>
                  </a:lnTo>
                  <a:lnTo>
                    <a:pt x="4443988" y="5008234"/>
                  </a:lnTo>
                  <a:lnTo>
                    <a:pt x="4454469" y="5000931"/>
                  </a:lnTo>
                  <a:lnTo>
                    <a:pt x="4464950" y="4992359"/>
                  </a:lnTo>
                  <a:lnTo>
                    <a:pt x="4463997" y="4986961"/>
                  </a:lnTo>
                  <a:lnTo>
                    <a:pt x="4449069" y="4990136"/>
                  </a:lnTo>
                  <a:lnTo>
                    <a:pt x="4452245" y="4980929"/>
                  </a:lnTo>
                  <a:lnTo>
                    <a:pt x="4449069" y="4971404"/>
                  </a:lnTo>
                  <a:lnTo>
                    <a:pt x="4439223" y="4964101"/>
                  </a:lnTo>
                  <a:lnTo>
                    <a:pt x="4429060" y="4968229"/>
                  </a:lnTo>
                  <a:lnTo>
                    <a:pt x="4424613" y="4976801"/>
                  </a:lnTo>
                  <a:lnTo>
                    <a:pt x="4411909" y="4972991"/>
                  </a:lnTo>
                  <a:lnTo>
                    <a:pt x="4410956" y="4981246"/>
                  </a:lnTo>
                  <a:lnTo>
                    <a:pt x="4432236" y="4983151"/>
                  </a:lnTo>
                  <a:lnTo>
                    <a:pt x="4435412" y="4985374"/>
                  </a:lnTo>
                  <a:lnTo>
                    <a:pt x="4438588" y="4991724"/>
                  </a:lnTo>
                  <a:lnTo>
                    <a:pt x="4428107" y="5004424"/>
                  </a:lnTo>
                  <a:lnTo>
                    <a:pt x="4426201" y="5009821"/>
                  </a:lnTo>
                  <a:lnTo>
                    <a:pt x="4420802" y="5011726"/>
                  </a:lnTo>
                  <a:lnTo>
                    <a:pt x="4417626" y="5007599"/>
                  </a:lnTo>
                  <a:lnTo>
                    <a:pt x="4413497" y="5011726"/>
                  </a:lnTo>
                  <a:lnTo>
                    <a:pt x="4420802" y="5021251"/>
                  </a:lnTo>
                  <a:lnTo>
                    <a:pt x="4420802" y="5028554"/>
                  </a:lnTo>
                  <a:lnTo>
                    <a:pt x="4410638" y="5035221"/>
                  </a:lnTo>
                  <a:cubicBezTo>
                    <a:pt x="4410956" y="5038925"/>
                    <a:pt x="4411273" y="5042630"/>
                    <a:pt x="4411591" y="5046334"/>
                  </a:cubicBezTo>
                  <a:lnTo>
                    <a:pt x="4416673" y="5034904"/>
                  </a:lnTo>
                  <a:lnTo>
                    <a:pt x="4430330" y="5031729"/>
                  </a:lnTo>
                  <a:lnTo>
                    <a:pt x="4430330" y="5038079"/>
                  </a:lnTo>
                  <a:lnTo>
                    <a:pt x="4408415" y="5059351"/>
                  </a:lnTo>
                  <a:lnTo>
                    <a:pt x="4409368" y="5066654"/>
                  </a:lnTo>
                  <a:lnTo>
                    <a:pt x="4410956" y="5082529"/>
                  </a:lnTo>
                  <a:lnTo>
                    <a:pt x="4409050" y="5116184"/>
                  </a:lnTo>
                  <a:lnTo>
                    <a:pt x="4416673" y="5138091"/>
                  </a:lnTo>
                  <a:lnTo>
                    <a:pt x="4416388" y="5137963"/>
                  </a:lnTo>
                  <a:lnTo>
                    <a:pt x="4413532" y="5157060"/>
                  </a:lnTo>
                  <a:lnTo>
                    <a:pt x="4399569" y="5177430"/>
                  </a:lnTo>
                  <a:lnTo>
                    <a:pt x="4398617" y="5183796"/>
                  </a:lnTo>
                  <a:lnTo>
                    <a:pt x="4376721" y="5181886"/>
                  </a:lnTo>
                  <a:lnTo>
                    <a:pt x="4365932" y="5188252"/>
                  </a:lnTo>
                  <a:lnTo>
                    <a:pt x="4345306" y="5219125"/>
                  </a:lnTo>
                  <a:lnTo>
                    <a:pt x="4332930" y="5259229"/>
                  </a:lnTo>
                  <a:lnTo>
                    <a:pt x="4330709" y="5271960"/>
                  </a:lnTo>
                  <a:lnTo>
                    <a:pt x="4323093" y="5274188"/>
                  </a:lnTo>
                  <a:lnTo>
                    <a:pt x="4314207" y="5282782"/>
                  </a:lnTo>
                  <a:lnTo>
                    <a:pt x="4314207" y="5291057"/>
                  </a:lnTo>
                  <a:lnTo>
                    <a:pt x="4306591" y="5287874"/>
                  </a:lnTo>
                  <a:lnTo>
                    <a:pt x="4298024" y="5290102"/>
                  </a:lnTo>
                  <a:cubicBezTo>
                    <a:pt x="4297707" y="5292967"/>
                    <a:pt x="4297389" y="5295831"/>
                    <a:pt x="4297072" y="5298696"/>
                  </a:cubicBezTo>
                  <a:lnTo>
                    <a:pt x="4290725" y="5302834"/>
                  </a:lnTo>
                  <a:lnTo>
                    <a:pt x="4296437" y="5306016"/>
                  </a:lnTo>
                  <a:lnTo>
                    <a:pt x="4304370" y="5300606"/>
                  </a:lnTo>
                  <a:lnTo>
                    <a:pt x="4317381" y="5301879"/>
                  </a:lnTo>
                  <a:lnTo>
                    <a:pt x="4324679" y="5304743"/>
                  </a:lnTo>
                  <a:lnTo>
                    <a:pt x="4327853" y="5312064"/>
                  </a:lnTo>
                  <a:lnTo>
                    <a:pt x="4329122" y="5321612"/>
                  </a:lnTo>
                  <a:lnTo>
                    <a:pt x="4331343" y="5327023"/>
                  </a:lnTo>
                  <a:lnTo>
                    <a:pt x="4343084" y="5338163"/>
                  </a:lnTo>
                  <a:lnTo>
                    <a:pt x="4348479" y="5349939"/>
                  </a:lnTo>
                  <a:lnTo>
                    <a:pt x="4347949" y="5350022"/>
                  </a:lnTo>
                  <a:lnTo>
                    <a:pt x="4354478" y="5386173"/>
                  </a:lnTo>
                  <a:lnTo>
                    <a:pt x="4367495" y="5416728"/>
                  </a:lnTo>
                  <a:lnTo>
                    <a:pt x="4394165" y="5435506"/>
                  </a:lnTo>
                  <a:lnTo>
                    <a:pt x="4426868" y="5452056"/>
                  </a:lnTo>
                  <a:lnTo>
                    <a:pt x="4440838" y="5454920"/>
                  </a:lnTo>
                  <a:lnTo>
                    <a:pt x="4447188" y="5451738"/>
                  </a:lnTo>
                  <a:lnTo>
                    <a:pt x="4452903" y="5461604"/>
                  </a:lnTo>
                  <a:lnTo>
                    <a:pt x="4450680" y="5467969"/>
                  </a:lnTo>
                  <a:lnTo>
                    <a:pt x="4447505" y="5471470"/>
                  </a:lnTo>
                  <a:lnTo>
                    <a:pt x="4449093" y="5473380"/>
                  </a:lnTo>
                  <a:lnTo>
                    <a:pt x="4444330" y="5483883"/>
                  </a:lnTo>
                  <a:lnTo>
                    <a:pt x="4442108" y="5490248"/>
                  </a:lnTo>
                  <a:lnTo>
                    <a:pt x="4426233" y="5488021"/>
                  </a:lnTo>
                  <a:lnTo>
                    <a:pt x="4416708" y="5487066"/>
                  </a:lnTo>
                  <a:lnTo>
                    <a:pt x="4398610" y="5486111"/>
                  </a:lnTo>
                  <a:lnTo>
                    <a:pt x="4374163" y="5482292"/>
                  </a:lnTo>
                  <a:lnTo>
                    <a:pt x="4361463" y="5481337"/>
                  </a:lnTo>
                  <a:lnTo>
                    <a:pt x="4336380" y="5489612"/>
                  </a:lnTo>
                  <a:lnTo>
                    <a:pt x="4311933" y="5483883"/>
                  </a:lnTo>
                  <a:lnTo>
                    <a:pt x="4298280" y="5488021"/>
                  </a:lnTo>
                  <a:lnTo>
                    <a:pt x="4289073" y="5510300"/>
                  </a:lnTo>
                  <a:lnTo>
                    <a:pt x="4278278" y="5522076"/>
                  </a:lnTo>
                  <a:lnTo>
                    <a:pt x="4253195" y="5536080"/>
                  </a:lnTo>
                  <a:lnTo>
                    <a:pt x="4224620" y="5550084"/>
                  </a:lnTo>
                  <a:lnTo>
                    <a:pt x="4209063" y="5568225"/>
                  </a:lnTo>
                  <a:lnTo>
                    <a:pt x="4191283" y="5582866"/>
                  </a:lnTo>
                  <a:lnTo>
                    <a:pt x="4191283" y="5592732"/>
                  </a:lnTo>
                  <a:lnTo>
                    <a:pt x="4172233" y="5602280"/>
                  </a:lnTo>
                  <a:lnTo>
                    <a:pt x="4169058" y="5601007"/>
                  </a:lnTo>
                  <a:lnTo>
                    <a:pt x="4173185" y="5594642"/>
                  </a:lnTo>
                  <a:lnTo>
                    <a:pt x="4175408" y="5585412"/>
                  </a:lnTo>
                  <a:lnTo>
                    <a:pt x="4168105" y="5578092"/>
                  </a:lnTo>
                  <a:lnTo>
                    <a:pt x="4173820" y="5569498"/>
                  </a:lnTo>
                  <a:lnTo>
                    <a:pt x="4185568" y="5564088"/>
                  </a:lnTo>
                  <a:lnTo>
                    <a:pt x="4204618" y="5551357"/>
                  </a:lnTo>
                  <a:lnTo>
                    <a:pt x="4226843" y="5537353"/>
                  </a:lnTo>
                  <a:lnTo>
                    <a:pt x="4235098" y="5534170"/>
                  </a:lnTo>
                  <a:lnTo>
                    <a:pt x="4235098" y="5524622"/>
                  </a:lnTo>
                  <a:lnTo>
                    <a:pt x="4224620" y="5528123"/>
                  </a:lnTo>
                  <a:lnTo>
                    <a:pt x="4202395" y="5533215"/>
                  </a:lnTo>
                  <a:lnTo>
                    <a:pt x="4184615" y="5544036"/>
                  </a:lnTo>
                  <a:lnTo>
                    <a:pt x="4167470" y="5537989"/>
                  </a:lnTo>
                  <a:lnTo>
                    <a:pt x="4163025" y="5522076"/>
                  </a:lnTo>
                  <a:lnTo>
                    <a:pt x="4160928" y="5513064"/>
                  </a:lnTo>
                  <a:lnTo>
                    <a:pt x="4150640" y="5513376"/>
                  </a:lnTo>
                  <a:lnTo>
                    <a:pt x="4135718" y="5512423"/>
                  </a:lnTo>
                  <a:lnTo>
                    <a:pt x="4123970" y="5504168"/>
                  </a:lnTo>
                  <a:lnTo>
                    <a:pt x="4098570" y="5493373"/>
                  </a:lnTo>
                  <a:lnTo>
                    <a:pt x="4080473" y="5491786"/>
                  </a:lnTo>
                  <a:lnTo>
                    <a:pt x="4071900" y="5495913"/>
                  </a:lnTo>
                  <a:lnTo>
                    <a:pt x="4066820" y="5485436"/>
                  </a:lnTo>
                  <a:lnTo>
                    <a:pt x="4073170" y="5474641"/>
                  </a:lnTo>
                  <a:lnTo>
                    <a:pt x="4059200" y="5477181"/>
                  </a:lnTo>
                  <a:lnTo>
                    <a:pt x="4060470" y="5486706"/>
                  </a:lnTo>
                  <a:lnTo>
                    <a:pt x="4055073" y="5494326"/>
                  </a:lnTo>
                  <a:lnTo>
                    <a:pt x="4044913" y="5497501"/>
                  </a:lnTo>
                  <a:lnTo>
                    <a:pt x="4033165" y="5498453"/>
                  </a:lnTo>
                  <a:lnTo>
                    <a:pt x="4027768" y="5493056"/>
                  </a:lnTo>
                  <a:lnTo>
                    <a:pt x="3999193" y="5494643"/>
                  </a:lnTo>
                  <a:lnTo>
                    <a:pt x="3999193" y="5501946"/>
                  </a:lnTo>
                  <a:lnTo>
                    <a:pt x="3989668" y="5512741"/>
                  </a:lnTo>
                  <a:lnTo>
                    <a:pt x="3974110" y="5516868"/>
                  </a:lnTo>
                  <a:lnTo>
                    <a:pt x="3968713" y="5516868"/>
                  </a:lnTo>
                  <a:lnTo>
                    <a:pt x="3951885" y="5506708"/>
                  </a:lnTo>
                  <a:lnTo>
                    <a:pt x="3940138" y="5520361"/>
                  </a:lnTo>
                  <a:cubicBezTo>
                    <a:pt x="3940455" y="5524277"/>
                    <a:pt x="3940773" y="5528192"/>
                    <a:pt x="3941090" y="5532108"/>
                  </a:cubicBezTo>
                  <a:lnTo>
                    <a:pt x="3953790" y="5537188"/>
                  </a:lnTo>
                  <a:lnTo>
                    <a:pt x="3946805" y="5544491"/>
                  </a:lnTo>
                  <a:lnTo>
                    <a:pt x="3950933" y="5551793"/>
                  </a:lnTo>
                  <a:lnTo>
                    <a:pt x="3963950" y="5554016"/>
                  </a:lnTo>
                  <a:lnTo>
                    <a:pt x="3964903" y="5545443"/>
                  </a:lnTo>
                  <a:lnTo>
                    <a:pt x="3976650" y="5562271"/>
                  </a:lnTo>
                  <a:lnTo>
                    <a:pt x="3991255" y="5570526"/>
                  </a:lnTo>
                  <a:lnTo>
                    <a:pt x="4001098" y="5579733"/>
                  </a:lnTo>
                  <a:lnTo>
                    <a:pt x="3989350" y="5589258"/>
                  </a:lnTo>
                  <a:lnTo>
                    <a:pt x="3971253" y="5569573"/>
                  </a:lnTo>
                  <a:lnTo>
                    <a:pt x="3963950" y="5569573"/>
                  </a:lnTo>
                  <a:lnTo>
                    <a:pt x="3955378" y="5561318"/>
                  </a:lnTo>
                  <a:lnTo>
                    <a:pt x="3934105" y="5568938"/>
                  </a:lnTo>
                  <a:lnTo>
                    <a:pt x="3935375" y="5582591"/>
                  </a:lnTo>
                  <a:lnTo>
                    <a:pt x="3962045" y="5598148"/>
                  </a:lnTo>
                  <a:lnTo>
                    <a:pt x="3962045" y="5610848"/>
                  </a:lnTo>
                  <a:lnTo>
                    <a:pt x="3947123" y="5613071"/>
                  </a:lnTo>
                  <a:lnTo>
                    <a:pt x="3932200" y="5599736"/>
                  </a:lnTo>
                  <a:cubicBezTo>
                    <a:pt x="3931883" y="5595503"/>
                    <a:pt x="3931565" y="5591269"/>
                    <a:pt x="3931248" y="5587036"/>
                  </a:cubicBezTo>
                  <a:lnTo>
                    <a:pt x="3920770" y="5580686"/>
                  </a:lnTo>
                  <a:lnTo>
                    <a:pt x="3910928" y="5584813"/>
                  </a:lnTo>
                  <a:lnTo>
                    <a:pt x="3907753" y="5595291"/>
                  </a:lnTo>
                  <a:lnTo>
                    <a:pt x="3939185" y="5620373"/>
                  </a:lnTo>
                  <a:lnTo>
                    <a:pt x="3926168" y="5627041"/>
                  </a:lnTo>
                  <a:lnTo>
                    <a:pt x="3911563" y="5616563"/>
                  </a:lnTo>
                  <a:lnTo>
                    <a:pt x="3908388" y="5621961"/>
                  </a:lnTo>
                  <a:lnTo>
                    <a:pt x="3899815" y="5614658"/>
                  </a:lnTo>
                  <a:lnTo>
                    <a:pt x="3903625" y="5598466"/>
                  </a:lnTo>
                  <a:lnTo>
                    <a:pt x="3899498" y="5587353"/>
                  </a:lnTo>
                  <a:lnTo>
                    <a:pt x="3880448" y="5582908"/>
                  </a:lnTo>
                  <a:lnTo>
                    <a:pt x="3876003" y="5568621"/>
                  </a:lnTo>
                  <a:lnTo>
                    <a:pt x="3863303" y="5570526"/>
                  </a:lnTo>
                  <a:lnTo>
                    <a:pt x="3860128" y="5562271"/>
                  </a:lnTo>
                  <a:lnTo>
                    <a:pt x="3856953" y="5551793"/>
                  </a:lnTo>
                  <a:lnTo>
                    <a:pt x="3862033" y="5543538"/>
                  </a:lnTo>
                  <a:lnTo>
                    <a:pt x="3865208" y="5531791"/>
                  </a:lnTo>
                  <a:lnTo>
                    <a:pt x="3849015" y="5527346"/>
                  </a:lnTo>
                  <a:lnTo>
                    <a:pt x="3847110" y="5539093"/>
                  </a:lnTo>
                  <a:lnTo>
                    <a:pt x="3836633" y="5545443"/>
                  </a:lnTo>
                  <a:lnTo>
                    <a:pt x="3827108" y="5560366"/>
                  </a:lnTo>
                  <a:lnTo>
                    <a:pt x="3832505" y="5577511"/>
                  </a:lnTo>
                  <a:lnTo>
                    <a:pt x="3827743" y="5593068"/>
                  </a:lnTo>
                  <a:lnTo>
                    <a:pt x="3834410" y="5617198"/>
                  </a:lnTo>
                  <a:lnTo>
                    <a:pt x="3857588" y="5639423"/>
                  </a:lnTo>
                  <a:lnTo>
                    <a:pt x="3861080" y="5666411"/>
                  </a:lnTo>
                  <a:lnTo>
                    <a:pt x="3875050" y="5671808"/>
                  </a:lnTo>
                  <a:lnTo>
                    <a:pt x="3903625" y="5700701"/>
                  </a:lnTo>
                  <a:lnTo>
                    <a:pt x="3900768" y="5730546"/>
                  </a:lnTo>
                  <a:lnTo>
                    <a:pt x="3881718" y="5726418"/>
                  </a:lnTo>
                  <a:lnTo>
                    <a:pt x="3881718" y="5719116"/>
                  </a:lnTo>
                  <a:lnTo>
                    <a:pt x="3893465" y="5716893"/>
                  </a:lnTo>
                  <a:lnTo>
                    <a:pt x="3884575" y="5706416"/>
                  </a:lnTo>
                  <a:lnTo>
                    <a:pt x="3868700" y="5688318"/>
                  </a:lnTo>
                  <a:lnTo>
                    <a:pt x="3856953" y="5700383"/>
                  </a:lnTo>
                  <a:lnTo>
                    <a:pt x="3862668" y="5709591"/>
                  </a:lnTo>
                  <a:lnTo>
                    <a:pt x="3858223" y="5714988"/>
                  </a:lnTo>
                  <a:lnTo>
                    <a:pt x="3863620" y="5721338"/>
                  </a:lnTo>
                  <a:lnTo>
                    <a:pt x="3877590" y="5724513"/>
                  </a:lnTo>
                  <a:lnTo>
                    <a:pt x="3866795" y="5742293"/>
                  </a:lnTo>
                  <a:lnTo>
                    <a:pt x="3856635" y="5748008"/>
                  </a:lnTo>
                  <a:lnTo>
                    <a:pt x="3842665" y="5744833"/>
                  </a:lnTo>
                  <a:lnTo>
                    <a:pt x="3826790" y="5741341"/>
                  </a:lnTo>
                  <a:lnTo>
                    <a:pt x="3824885" y="5753088"/>
                  </a:lnTo>
                  <a:lnTo>
                    <a:pt x="3843935" y="5754358"/>
                  </a:lnTo>
                  <a:lnTo>
                    <a:pt x="3859810" y="5761343"/>
                  </a:lnTo>
                  <a:lnTo>
                    <a:pt x="3859810" y="5770868"/>
                  </a:lnTo>
                  <a:lnTo>
                    <a:pt x="3873463" y="5773091"/>
                  </a:lnTo>
                  <a:lnTo>
                    <a:pt x="3873463" y="5765471"/>
                  </a:lnTo>
                  <a:lnTo>
                    <a:pt x="3896958" y="5779123"/>
                  </a:lnTo>
                  <a:lnTo>
                    <a:pt x="3902673" y="5794681"/>
                  </a:lnTo>
                  <a:lnTo>
                    <a:pt x="3910928" y="5801031"/>
                  </a:lnTo>
                  <a:lnTo>
                    <a:pt x="3926803" y="5801983"/>
                  </a:lnTo>
                  <a:lnTo>
                    <a:pt x="3934423" y="5814366"/>
                  </a:lnTo>
                  <a:lnTo>
                    <a:pt x="3958870" y="5825796"/>
                  </a:lnTo>
                  <a:lnTo>
                    <a:pt x="3967443" y="5835321"/>
                  </a:lnTo>
                  <a:lnTo>
                    <a:pt x="3962045" y="5852148"/>
                  </a:lnTo>
                  <a:lnTo>
                    <a:pt x="3965538" y="5857546"/>
                  </a:lnTo>
                  <a:lnTo>
                    <a:pt x="3961410" y="5863896"/>
                  </a:lnTo>
                  <a:lnTo>
                    <a:pt x="3971888" y="5877231"/>
                  </a:lnTo>
                  <a:lnTo>
                    <a:pt x="3979508" y="5891201"/>
                  </a:lnTo>
                  <a:lnTo>
                    <a:pt x="3962680" y="5894376"/>
                  </a:lnTo>
                  <a:lnTo>
                    <a:pt x="3953790" y="5883581"/>
                  </a:lnTo>
                  <a:lnTo>
                    <a:pt x="3943313" y="5883898"/>
                  </a:lnTo>
                  <a:lnTo>
                    <a:pt x="3931565" y="5869293"/>
                  </a:lnTo>
                  <a:lnTo>
                    <a:pt x="3922993" y="5864213"/>
                  </a:lnTo>
                  <a:lnTo>
                    <a:pt x="3926168" y="5853736"/>
                  </a:lnTo>
                  <a:lnTo>
                    <a:pt x="3912515" y="5851513"/>
                  </a:lnTo>
                  <a:lnTo>
                    <a:pt x="3896640" y="5857863"/>
                  </a:lnTo>
                  <a:lnTo>
                    <a:pt x="3902038" y="5864213"/>
                  </a:lnTo>
                  <a:lnTo>
                    <a:pt x="3876638" y="5865801"/>
                  </a:lnTo>
                  <a:lnTo>
                    <a:pt x="3869676" y="5859999"/>
                  </a:lnTo>
                  <a:lnTo>
                    <a:pt x="3872889" y="5872612"/>
                  </a:lnTo>
                  <a:lnTo>
                    <a:pt x="3882402" y="5876432"/>
                  </a:lnTo>
                  <a:lnTo>
                    <a:pt x="3876060" y="5884073"/>
                  </a:lnTo>
                  <a:lnTo>
                    <a:pt x="3885572" y="5885983"/>
                  </a:lnTo>
                  <a:lnTo>
                    <a:pt x="3890012" y="5900946"/>
                  </a:lnTo>
                  <a:lnTo>
                    <a:pt x="3899524" y="5904766"/>
                  </a:lnTo>
                  <a:lnTo>
                    <a:pt x="3904597" y="5906039"/>
                  </a:lnTo>
                  <a:lnTo>
                    <a:pt x="3900475" y="5893623"/>
                  </a:lnTo>
                  <a:lnTo>
                    <a:pt x="3905865" y="5891076"/>
                  </a:lnTo>
                  <a:lnTo>
                    <a:pt x="3914109" y="5897444"/>
                  </a:lnTo>
                  <a:lnTo>
                    <a:pt x="3915378" y="5910178"/>
                  </a:lnTo>
                  <a:lnTo>
                    <a:pt x="3919500" y="5911133"/>
                  </a:lnTo>
                  <a:lnTo>
                    <a:pt x="3917914" y="5917500"/>
                  </a:lnTo>
                  <a:lnTo>
                    <a:pt x="3909353" y="5928325"/>
                  </a:lnTo>
                  <a:lnTo>
                    <a:pt x="3900792" y="5927370"/>
                  </a:lnTo>
                  <a:lnTo>
                    <a:pt x="3896670" y="5934692"/>
                  </a:lnTo>
                  <a:lnTo>
                    <a:pt x="3888109" y="5943288"/>
                  </a:lnTo>
                  <a:lnTo>
                    <a:pt x="3885255" y="5943288"/>
                  </a:lnTo>
                  <a:lnTo>
                    <a:pt x="3877646" y="5931508"/>
                  </a:lnTo>
                  <a:lnTo>
                    <a:pt x="3885890" y="5928325"/>
                  </a:lnTo>
                  <a:lnTo>
                    <a:pt x="3869084" y="5922276"/>
                  </a:lnTo>
                  <a:lnTo>
                    <a:pt x="3867816" y="5915909"/>
                  </a:lnTo>
                  <a:lnTo>
                    <a:pt x="3855133" y="5918137"/>
                  </a:lnTo>
                  <a:lnTo>
                    <a:pt x="3854182" y="5924504"/>
                  </a:lnTo>
                  <a:lnTo>
                    <a:pt x="3863060" y="5935010"/>
                  </a:lnTo>
                  <a:lnTo>
                    <a:pt x="3860840" y="5953794"/>
                  </a:lnTo>
                  <a:lnTo>
                    <a:pt x="3870353" y="5967801"/>
                  </a:lnTo>
                  <a:lnTo>
                    <a:pt x="3875109" y="5982128"/>
                  </a:lnTo>
                  <a:lnTo>
                    <a:pt x="3877011" y="6000274"/>
                  </a:lnTo>
                  <a:lnTo>
                    <a:pt x="3872255" y="6015237"/>
                  </a:lnTo>
                  <a:lnTo>
                    <a:pt x="3882719" y="6024470"/>
                  </a:lnTo>
                  <a:lnTo>
                    <a:pt x="3879548" y="6031792"/>
                  </a:lnTo>
                  <a:lnTo>
                    <a:pt x="3895402" y="6043571"/>
                  </a:lnTo>
                  <a:lnTo>
                    <a:pt x="3883987" y="6049938"/>
                  </a:lnTo>
                  <a:lnTo>
                    <a:pt x="3876377" y="6034975"/>
                  </a:lnTo>
                  <a:lnTo>
                    <a:pt x="3869084" y="6033384"/>
                  </a:lnTo>
                  <a:lnTo>
                    <a:pt x="3870987" y="6043571"/>
                  </a:lnTo>
                  <a:lnTo>
                    <a:pt x="3861475" y="6043890"/>
                  </a:lnTo>
                  <a:lnTo>
                    <a:pt x="3862743" y="6038477"/>
                  </a:lnTo>
                  <a:lnTo>
                    <a:pt x="3855133" y="6021604"/>
                  </a:lnTo>
                  <a:lnTo>
                    <a:pt x="3844352" y="6001866"/>
                  </a:lnTo>
                  <a:lnTo>
                    <a:pt x="3829767" y="6006960"/>
                  </a:lnTo>
                  <a:lnTo>
                    <a:pt x="3819303" y="6033702"/>
                  </a:lnTo>
                  <a:lnTo>
                    <a:pt x="3822791" y="6054714"/>
                  </a:lnTo>
                  <a:lnTo>
                    <a:pt x="3818352" y="6048665"/>
                  </a:lnTo>
                  <a:lnTo>
                    <a:pt x="3813279" y="6051849"/>
                  </a:lnTo>
                  <a:lnTo>
                    <a:pt x="3807889" y="6038796"/>
                  </a:lnTo>
                  <a:lnTo>
                    <a:pt x="3800279" y="5999956"/>
                  </a:lnTo>
                  <a:lnTo>
                    <a:pt x="3792669" y="5995817"/>
                  </a:lnTo>
                  <a:lnTo>
                    <a:pt x="3790132" y="5987540"/>
                  </a:lnTo>
                  <a:lnTo>
                    <a:pt x="3779986" y="5986585"/>
                  </a:lnTo>
                  <a:lnTo>
                    <a:pt x="3777449" y="5971622"/>
                  </a:lnTo>
                  <a:lnTo>
                    <a:pt x="3764132" y="5978944"/>
                  </a:lnTo>
                  <a:lnTo>
                    <a:pt x="3758742" y="6006641"/>
                  </a:lnTo>
                  <a:lnTo>
                    <a:pt x="3753351" y="5998046"/>
                  </a:lnTo>
                  <a:lnTo>
                    <a:pt x="3745107" y="6002503"/>
                  </a:lnTo>
                  <a:lnTo>
                    <a:pt x="3734327" y="5982446"/>
                  </a:lnTo>
                  <a:lnTo>
                    <a:pt x="3733058" y="5960479"/>
                  </a:lnTo>
                  <a:lnTo>
                    <a:pt x="3742571" y="5949973"/>
                  </a:lnTo>
                  <a:lnTo>
                    <a:pt x="3737814" y="5927688"/>
                  </a:lnTo>
                  <a:lnTo>
                    <a:pt x="3721961" y="5903493"/>
                  </a:lnTo>
                  <a:lnTo>
                    <a:pt x="3708326" y="5898080"/>
                  </a:lnTo>
                  <a:lnTo>
                    <a:pt x="3701985" y="5903493"/>
                  </a:lnTo>
                  <a:lnTo>
                    <a:pt x="3694375" y="5879297"/>
                  </a:lnTo>
                  <a:lnTo>
                    <a:pt x="3681692" y="5876432"/>
                  </a:lnTo>
                  <a:cubicBezTo>
                    <a:pt x="3681586" y="5871869"/>
                    <a:pt x="3681481" y="5867305"/>
                    <a:pt x="3681375" y="5862742"/>
                  </a:cubicBezTo>
                  <a:lnTo>
                    <a:pt x="3690887" y="5862742"/>
                  </a:lnTo>
                  <a:lnTo>
                    <a:pt x="3711814" y="5839820"/>
                  </a:lnTo>
                  <a:lnTo>
                    <a:pt x="3709595" y="5824221"/>
                  </a:lnTo>
                  <a:lnTo>
                    <a:pt x="3710863" y="5820082"/>
                  </a:lnTo>
                  <a:lnTo>
                    <a:pt x="3725448" y="5835682"/>
                  </a:lnTo>
                  <a:lnTo>
                    <a:pt x="3740351" y="5836637"/>
                  </a:lnTo>
                  <a:lnTo>
                    <a:pt x="3746693" y="5826131"/>
                  </a:lnTo>
                  <a:lnTo>
                    <a:pt x="3762547" y="5819764"/>
                  </a:lnTo>
                  <a:lnTo>
                    <a:pt x="3788230" y="5838547"/>
                  </a:lnTo>
                  <a:lnTo>
                    <a:pt x="3812328" y="5846824"/>
                  </a:lnTo>
                  <a:lnTo>
                    <a:pt x="3836426" y="5846506"/>
                  </a:lnTo>
                  <a:lnTo>
                    <a:pt x="3849426" y="5860196"/>
                  </a:lnTo>
                  <a:lnTo>
                    <a:pt x="3857036" y="5860832"/>
                  </a:lnTo>
                  <a:lnTo>
                    <a:pt x="3868367" y="5859082"/>
                  </a:lnTo>
                  <a:lnTo>
                    <a:pt x="3859493" y="5854053"/>
                  </a:lnTo>
                  <a:lnTo>
                    <a:pt x="3872193" y="5847703"/>
                  </a:lnTo>
                  <a:lnTo>
                    <a:pt x="3883940" y="5850878"/>
                  </a:lnTo>
                  <a:lnTo>
                    <a:pt x="3893465" y="5849608"/>
                  </a:lnTo>
                  <a:lnTo>
                    <a:pt x="3889020" y="5840083"/>
                  </a:lnTo>
                  <a:lnTo>
                    <a:pt x="3876320" y="5835003"/>
                  </a:lnTo>
                  <a:lnTo>
                    <a:pt x="3868065" y="5837226"/>
                  </a:lnTo>
                  <a:lnTo>
                    <a:pt x="3859493" y="5833098"/>
                  </a:lnTo>
                  <a:lnTo>
                    <a:pt x="3843618" y="5815318"/>
                  </a:lnTo>
                  <a:lnTo>
                    <a:pt x="3845523" y="5828971"/>
                  </a:lnTo>
                  <a:lnTo>
                    <a:pt x="3830918" y="5828018"/>
                  </a:lnTo>
                  <a:lnTo>
                    <a:pt x="3827743" y="5814366"/>
                  </a:lnTo>
                  <a:lnTo>
                    <a:pt x="3823298" y="5817541"/>
                  </a:lnTo>
                  <a:lnTo>
                    <a:pt x="3811550" y="5810556"/>
                  </a:lnTo>
                  <a:lnTo>
                    <a:pt x="3797898" y="5817858"/>
                  </a:lnTo>
                  <a:lnTo>
                    <a:pt x="3787420" y="5809286"/>
                  </a:lnTo>
                  <a:lnTo>
                    <a:pt x="3761703" y="5813096"/>
                  </a:lnTo>
                  <a:lnTo>
                    <a:pt x="3753765" y="5811826"/>
                  </a:lnTo>
                  <a:lnTo>
                    <a:pt x="3747415" y="5811191"/>
                  </a:lnTo>
                  <a:lnTo>
                    <a:pt x="3742653" y="5810873"/>
                  </a:lnTo>
                  <a:lnTo>
                    <a:pt x="3741383" y="5811191"/>
                  </a:lnTo>
                  <a:lnTo>
                    <a:pt x="3739478" y="5812461"/>
                  </a:lnTo>
                  <a:lnTo>
                    <a:pt x="3735985" y="5815636"/>
                  </a:lnTo>
                  <a:lnTo>
                    <a:pt x="3732810" y="5818811"/>
                  </a:lnTo>
                  <a:lnTo>
                    <a:pt x="3731223" y="5820398"/>
                  </a:lnTo>
                  <a:lnTo>
                    <a:pt x="3715348" y="5816588"/>
                  </a:lnTo>
                  <a:lnTo>
                    <a:pt x="3704553" y="5800713"/>
                  </a:lnTo>
                  <a:lnTo>
                    <a:pt x="3697250" y="5808968"/>
                  </a:lnTo>
                  <a:lnTo>
                    <a:pt x="3695345" y="5816588"/>
                  </a:lnTo>
                  <a:lnTo>
                    <a:pt x="3687725" y="5812461"/>
                  </a:lnTo>
                  <a:lnTo>
                    <a:pt x="3684550" y="5801031"/>
                  </a:lnTo>
                  <a:lnTo>
                    <a:pt x="3675978" y="5789283"/>
                  </a:lnTo>
                  <a:cubicBezTo>
                    <a:pt x="3676295" y="5785896"/>
                    <a:pt x="3676613" y="5782510"/>
                    <a:pt x="3676930" y="5779123"/>
                  </a:cubicBezTo>
                  <a:lnTo>
                    <a:pt x="3668358" y="5781028"/>
                  </a:lnTo>
                  <a:lnTo>
                    <a:pt x="3665183" y="5764201"/>
                  </a:lnTo>
                  <a:lnTo>
                    <a:pt x="3650260" y="5761343"/>
                  </a:lnTo>
                  <a:lnTo>
                    <a:pt x="3646133" y="5750548"/>
                  </a:lnTo>
                  <a:lnTo>
                    <a:pt x="3652165" y="5740071"/>
                  </a:lnTo>
                  <a:lnTo>
                    <a:pt x="3667088" y="5735943"/>
                  </a:lnTo>
                  <a:lnTo>
                    <a:pt x="3675343" y="5743881"/>
                  </a:lnTo>
                  <a:lnTo>
                    <a:pt x="3683915" y="5747056"/>
                  </a:lnTo>
                  <a:lnTo>
                    <a:pt x="3681693" y="5733403"/>
                  </a:lnTo>
                  <a:lnTo>
                    <a:pt x="3676613" y="5727371"/>
                  </a:lnTo>
                  <a:lnTo>
                    <a:pt x="3660738" y="5728323"/>
                  </a:lnTo>
                  <a:lnTo>
                    <a:pt x="3654388" y="5720068"/>
                  </a:lnTo>
                  <a:lnTo>
                    <a:pt x="3648990" y="5730546"/>
                  </a:lnTo>
                  <a:lnTo>
                    <a:pt x="3645815" y="5739118"/>
                  </a:lnTo>
                  <a:lnTo>
                    <a:pt x="3641370" y="5733721"/>
                  </a:lnTo>
                  <a:lnTo>
                    <a:pt x="3639465" y="5722291"/>
                  </a:lnTo>
                  <a:lnTo>
                    <a:pt x="3631845" y="5709591"/>
                  </a:lnTo>
                  <a:lnTo>
                    <a:pt x="3615018" y="5708956"/>
                  </a:lnTo>
                  <a:lnTo>
                    <a:pt x="3602000" y="5689906"/>
                  </a:lnTo>
                  <a:lnTo>
                    <a:pt x="3606128" y="5683556"/>
                  </a:lnTo>
                  <a:lnTo>
                    <a:pt x="3595968" y="5682286"/>
                  </a:lnTo>
                  <a:cubicBezTo>
                    <a:pt x="3595650" y="5676888"/>
                    <a:pt x="3595333" y="5671491"/>
                    <a:pt x="3595015" y="5666093"/>
                  </a:cubicBezTo>
                  <a:lnTo>
                    <a:pt x="3588665" y="5656886"/>
                  </a:lnTo>
                  <a:lnTo>
                    <a:pt x="3589618" y="5650536"/>
                  </a:lnTo>
                  <a:lnTo>
                    <a:pt x="3582315" y="5649583"/>
                  </a:lnTo>
                  <a:lnTo>
                    <a:pt x="3578188" y="5641963"/>
                  </a:lnTo>
                  <a:lnTo>
                    <a:pt x="3578378" y="5641929"/>
                  </a:lnTo>
                  <a:lnTo>
                    <a:pt x="3574656" y="5639745"/>
                  </a:lnTo>
                  <a:lnTo>
                    <a:pt x="3577496" y="5632442"/>
                  </a:lnTo>
                  <a:lnTo>
                    <a:pt x="3571816" y="5618155"/>
                  </a:lnTo>
                  <a:lnTo>
                    <a:pt x="3557613" y="5606090"/>
                  </a:lnTo>
                  <a:lnTo>
                    <a:pt x="3537414" y="5597200"/>
                  </a:lnTo>
                  <a:lnTo>
                    <a:pt x="3526999" y="5579420"/>
                  </a:lnTo>
                  <a:lnTo>
                    <a:pt x="3525737" y="5573387"/>
                  </a:lnTo>
                  <a:lnTo>
                    <a:pt x="3515006" y="5557830"/>
                  </a:lnTo>
                  <a:lnTo>
                    <a:pt x="3517847" y="5553067"/>
                  </a:lnTo>
                  <a:lnTo>
                    <a:pt x="3527946" y="5560052"/>
                  </a:lnTo>
                  <a:lnTo>
                    <a:pt x="3526684" y="5550845"/>
                  </a:lnTo>
                  <a:cubicBezTo>
                    <a:pt x="3526894" y="5549469"/>
                    <a:pt x="3527105" y="5548093"/>
                    <a:pt x="3527315" y="5546717"/>
                  </a:cubicBezTo>
                  <a:lnTo>
                    <a:pt x="3520372" y="5543860"/>
                  </a:lnTo>
                  <a:lnTo>
                    <a:pt x="3514691" y="5534970"/>
                  </a:lnTo>
                  <a:lnTo>
                    <a:pt x="3514691" y="5523540"/>
                  </a:lnTo>
                  <a:lnTo>
                    <a:pt x="3522581" y="5513062"/>
                  </a:lnTo>
                  <a:lnTo>
                    <a:pt x="3527946" y="5504490"/>
                  </a:lnTo>
                  <a:lnTo>
                    <a:pt x="3529840" y="5490202"/>
                  </a:lnTo>
                  <a:lnTo>
                    <a:pt x="3531418" y="5480995"/>
                  </a:lnTo>
                  <a:lnTo>
                    <a:pt x="3523843" y="5473057"/>
                  </a:lnTo>
                  <a:lnTo>
                    <a:pt x="3532365" y="5464485"/>
                  </a:lnTo>
                  <a:lnTo>
                    <a:pt x="3526053" y="5451784"/>
                  </a:lnTo>
                  <a:lnTo>
                    <a:pt x="3523212" y="5445434"/>
                  </a:lnTo>
                  <a:lnTo>
                    <a:pt x="3529524" y="5441307"/>
                  </a:lnTo>
                  <a:lnTo>
                    <a:pt x="3524159" y="5427337"/>
                  </a:lnTo>
                  <a:lnTo>
                    <a:pt x="3527946" y="5420352"/>
                  </a:lnTo>
                  <a:lnTo>
                    <a:pt x="3540570" y="5404794"/>
                  </a:lnTo>
                  <a:lnTo>
                    <a:pt x="3535836" y="5397809"/>
                  </a:lnTo>
                  <a:lnTo>
                    <a:pt x="3526053" y="5394952"/>
                  </a:lnTo>
                  <a:lnTo>
                    <a:pt x="3525643" y="5394317"/>
                  </a:lnTo>
                  <a:lnTo>
                    <a:pt x="3516101" y="5394317"/>
                  </a:lnTo>
                  <a:lnTo>
                    <a:pt x="3512284" y="5386716"/>
                  </a:lnTo>
                  <a:lnTo>
                    <a:pt x="3510694" y="5374048"/>
                  </a:lnTo>
                  <a:lnTo>
                    <a:pt x="3492882" y="5352511"/>
                  </a:lnTo>
                  <a:lnTo>
                    <a:pt x="3469663" y="5340159"/>
                  </a:lnTo>
                  <a:lnTo>
                    <a:pt x="3460121" y="5329707"/>
                  </a:lnTo>
                  <a:lnTo>
                    <a:pt x="3445809" y="5327807"/>
                  </a:lnTo>
                  <a:lnTo>
                    <a:pt x="3441674" y="5318622"/>
                  </a:lnTo>
                  <a:lnTo>
                    <a:pt x="3448671" y="5320839"/>
                  </a:lnTo>
                  <a:lnTo>
                    <a:pt x="3454396" y="5318939"/>
                  </a:lnTo>
                  <a:lnTo>
                    <a:pt x="3455032" y="5310071"/>
                  </a:lnTo>
                  <a:lnTo>
                    <a:pt x="3445596" y="5305079"/>
                  </a:lnTo>
                  <a:lnTo>
                    <a:pt x="3448013" y="5314939"/>
                  </a:lnTo>
                  <a:lnTo>
                    <a:pt x="3441636" y="5312732"/>
                  </a:lnTo>
                  <a:lnTo>
                    <a:pt x="3436217" y="5308949"/>
                  </a:lnTo>
                  <a:lnTo>
                    <a:pt x="3431434" y="5305166"/>
                  </a:lnTo>
                  <a:lnTo>
                    <a:pt x="3427927" y="5302014"/>
                  </a:lnTo>
                  <a:lnTo>
                    <a:pt x="3425696" y="5298861"/>
                  </a:lnTo>
                  <a:lnTo>
                    <a:pt x="3423145" y="5296654"/>
                  </a:lnTo>
                  <a:lnTo>
                    <a:pt x="3420913" y="5295078"/>
                  </a:lnTo>
                  <a:lnTo>
                    <a:pt x="3393814" y="5279000"/>
                  </a:lnTo>
                  <a:lnTo>
                    <a:pt x="3380105" y="5263238"/>
                  </a:lnTo>
                  <a:lnTo>
                    <a:pt x="3365758" y="5256303"/>
                  </a:lnTo>
                  <a:lnTo>
                    <a:pt x="3371178" y="5268913"/>
                  </a:lnTo>
                  <a:lnTo>
                    <a:pt x="3355875" y="5258509"/>
                  </a:lnTo>
                  <a:lnTo>
                    <a:pt x="3332601" y="5247476"/>
                  </a:lnTo>
                  <a:lnTo>
                    <a:pt x="3320486" y="5245269"/>
                  </a:lnTo>
                  <a:lnTo>
                    <a:pt x="3301995" y="5240855"/>
                  </a:lnTo>
                  <a:lnTo>
                    <a:pt x="3294025" y="5229506"/>
                  </a:lnTo>
                  <a:lnTo>
                    <a:pt x="3321124" y="5232974"/>
                  </a:lnTo>
                  <a:lnTo>
                    <a:pt x="3333877" y="5237072"/>
                  </a:lnTo>
                  <a:lnTo>
                    <a:pt x="3352368" y="5241171"/>
                  </a:lnTo>
                  <a:lnTo>
                    <a:pt x="3357469" y="5244954"/>
                  </a:lnTo>
                  <a:lnTo>
                    <a:pt x="3355237" y="5235496"/>
                  </a:lnTo>
                  <a:lnTo>
                    <a:pt x="3357761" y="5233854"/>
                  </a:lnTo>
                  <a:lnTo>
                    <a:pt x="3374251" y="5226890"/>
                  </a:lnTo>
                  <a:lnTo>
                    <a:pt x="3376538" y="5226649"/>
                  </a:lnTo>
                  <a:cubicBezTo>
                    <a:pt x="3376489" y="5226428"/>
                    <a:pt x="3376439" y="5226207"/>
                    <a:pt x="3376390" y="5225986"/>
                  </a:cubicBezTo>
                  <a:lnTo>
                    <a:pt x="3374251" y="5226890"/>
                  </a:lnTo>
                  <a:lnTo>
                    <a:pt x="3367352" y="5227615"/>
                  </a:lnTo>
                  <a:lnTo>
                    <a:pt x="3357761" y="5233854"/>
                  </a:lnTo>
                  <a:lnTo>
                    <a:pt x="3355306" y="5234891"/>
                  </a:lnTo>
                  <a:lnTo>
                    <a:pt x="3346733" y="5230124"/>
                  </a:lnTo>
                  <a:lnTo>
                    <a:pt x="3354671" y="5222815"/>
                  </a:lnTo>
                  <a:lnTo>
                    <a:pt x="3358798" y="5218366"/>
                  </a:lnTo>
                  <a:cubicBezTo>
                    <a:pt x="3359425" y="5217528"/>
                    <a:pt x="3359183" y="5217140"/>
                    <a:pt x="3358436" y="5217784"/>
                  </a:cubicBezTo>
                  <a:lnTo>
                    <a:pt x="3354315" y="5222229"/>
                  </a:lnTo>
                  <a:lnTo>
                    <a:pt x="3340052" y="5224452"/>
                  </a:lnTo>
                  <a:lnTo>
                    <a:pt x="3327374" y="5222547"/>
                  </a:lnTo>
                  <a:lnTo>
                    <a:pt x="3291558" y="5197464"/>
                  </a:lnTo>
                  <a:lnTo>
                    <a:pt x="3284585" y="5183177"/>
                  </a:lnTo>
                  <a:lnTo>
                    <a:pt x="3262715" y="5167619"/>
                  </a:lnTo>
                  <a:lnTo>
                    <a:pt x="3236724" y="5163492"/>
                  </a:lnTo>
                  <a:lnTo>
                    <a:pt x="3223095" y="5169842"/>
                  </a:lnTo>
                  <a:lnTo>
                    <a:pt x="3197105" y="5168889"/>
                  </a:lnTo>
                  <a:lnTo>
                    <a:pt x="3185694" y="5151744"/>
                  </a:lnTo>
                  <a:lnTo>
                    <a:pt x="3187913" y="5144442"/>
                  </a:lnTo>
                  <a:lnTo>
                    <a:pt x="3160338" y="5123804"/>
                  </a:lnTo>
                  <a:lnTo>
                    <a:pt x="3116598" y="5068242"/>
                  </a:lnTo>
                  <a:cubicBezTo>
                    <a:pt x="3116492" y="5066760"/>
                    <a:pt x="3116387" y="5065279"/>
                    <a:pt x="3116281" y="5063797"/>
                  </a:cubicBezTo>
                  <a:lnTo>
                    <a:pt x="3125790" y="5065067"/>
                  </a:lnTo>
                  <a:lnTo>
                    <a:pt x="3132129" y="5063797"/>
                  </a:lnTo>
                  <a:lnTo>
                    <a:pt x="3125790" y="5056494"/>
                  </a:lnTo>
                  <a:lnTo>
                    <a:pt x="3125790" y="5052049"/>
                  </a:lnTo>
                  <a:lnTo>
                    <a:pt x="3141637" y="5060622"/>
                  </a:lnTo>
                  <a:lnTo>
                    <a:pt x="3152097" y="5071099"/>
                  </a:lnTo>
                  <a:lnTo>
                    <a:pt x="3154316" y="5061257"/>
                  </a:lnTo>
                  <a:lnTo>
                    <a:pt x="3144807" y="5059669"/>
                  </a:lnTo>
                  <a:lnTo>
                    <a:pt x="3123571" y="5040937"/>
                  </a:lnTo>
                  <a:lnTo>
                    <a:pt x="3111844" y="5026014"/>
                  </a:lnTo>
                  <a:lnTo>
                    <a:pt x="3105187" y="5012679"/>
                  </a:lnTo>
                  <a:lnTo>
                    <a:pt x="3100750" y="4980612"/>
                  </a:lnTo>
                  <a:lnTo>
                    <a:pt x="3093143" y="4963149"/>
                  </a:lnTo>
                  <a:lnTo>
                    <a:pt x="3070005" y="4933621"/>
                  </a:lnTo>
                  <a:lnTo>
                    <a:pt x="3053524" y="4927589"/>
                  </a:lnTo>
                  <a:lnTo>
                    <a:pt x="3045283" y="4918064"/>
                  </a:lnTo>
                  <a:lnTo>
                    <a:pt x="3030703" y="4921239"/>
                  </a:lnTo>
                  <a:lnTo>
                    <a:pt x="3025314" y="4945686"/>
                  </a:lnTo>
                  <a:lnTo>
                    <a:pt x="3027850" y="4958386"/>
                  </a:lnTo>
                  <a:lnTo>
                    <a:pt x="3018341" y="4971086"/>
                  </a:lnTo>
                  <a:lnTo>
                    <a:pt x="3016123" y="4966006"/>
                  </a:lnTo>
                  <a:lnTo>
                    <a:pt x="3012953" y="4975531"/>
                  </a:lnTo>
                  <a:lnTo>
                    <a:pt x="3006931" y="4990137"/>
                  </a:lnTo>
                  <a:lnTo>
                    <a:pt x="3005980" y="4995217"/>
                  </a:lnTo>
                  <a:lnTo>
                    <a:pt x="2992351" y="4986962"/>
                  </a:lnTo>
                  <a:lnTo>
                    <a:pt x="2988547" y="4967276"/>
                  </a:lnTo>
                  <a:lnTo>
                    <a:pt x="2977137" y="4958704"/>
                  </a:lnTo>
                  <a:lnTo>
                    <a:pt x="2971749" y="4946004"/>
                  </a:lnTo>
                  <a:lnTo>
                    <a:pt x="2974601" y="4927271"/>
                  </a:lnTo>
                  <a:lnTo>
                    <a:pt x="2963825" y="4910444"/>
                  </a:lnTo>
                  <a:lnTo>
                    <a:pt x="2963825" y="4899649"/>
                  </a:lnTo>
                  <a:lnTo>
                    <a:pt x="2976186" y="4893299"/>
                  </a:lnTo>
                  <a:lnTo>
                    <a:pt x="2976672" y="4893377"/>
                  </a:lnTo>
                  <a:lnTo>
                    <a:pt x="2981824" y="4881196"/>
                  </a:lnTo>
                  <a:lnTo>
                    <a:pt x="2977710" y="4874199"/>
                  </a:lnTo>
                  <a:lnTo>
                    <a:pt x="2986888" y="4875471"/>
                  </a:lnTo>
                  <a:lnTo>
                    <a:pt x="2990656" y="4865568"/>
                  </a:lnTo>
                  <a:lnTo>
                    <a:pt x="2977241" y="4873821"/>
                  </a:lnTo>
                  <a:lnTo>
                    <a:pt x="2960110" y="4867464"/>
                  </a:lnTo>
                  <a:lnTo>
                    <a:pt x="2943297" y="4876364"/>
                  </a:lnTo>
                  <a:lnTo>
                    <a:pt x="2927436" y="4870960"/>
                  </a:lnTo>
                  <a:lnTo>
                    <a:pt x="2894761" y="4889077"/>
                  </a:lnTo>
                  <a:lnTo>
                    <a:pt x="2863038" y="4899884"/>
                  </a:lnTo>
                  <a:lnTo>
                    <a:pt x="2852887" y="4901155"/>
                  </a:lnTo>
                  <a:lnTo>
                    <a:pt x="2843053" y="4922132"/>
                  </a:lnTo>
                  <a:lnTo>
                    <a:pt x="2844639" y="4939296"/>
                  </a:lnTo>
                  <a:lnTo>
                    <a:pt x="2862721" y="4962180"/>
                  </a:lnTo>
                  <a:lnTo>
                    <a:pt x="2862721" y="4977118"/>
                  </a:lnTo>
                  <a:lnTo>
                    <a:pt x="2850349" y="4994282"/>
                  </a:lnTo>
                  <a:cubicBezTo>
                    <a:pt x="2850032" y="5004029"/>
                    <a:pt x="2849714" y="5013776"/>
                    <a:pt x="2849397" y="5023523"/>
                  </a:cubicBezTo>
                  <a:lnTo>
                    <a:pt x="2857011" y="5056260"/>
                  </a:lnTo>
                  <a:lnTo>
                    <a:pt x="2892223" y="5094718"/>
                  </a:lnTo>
                  <a:lnTo>
                    <a:pt x="2944566" y="5138580"/>
                  </a:lnTo>
                  <a:lnTo>
                    <a:pt x="2977558" y="5157332"/>
                  </a:lnTo>
                  <a:lnTo>
                    <a:pt x="3003571" y="5234249"/>
                  </a:lnTo>
                  <a:lnTo>
                    <a:pt x="3036880" y="5295274"/>
                  </a:lnTo>
                  <a:lnTo>
                    <a:pt x="3070189" y="5330554"/>
                  </a:lnTo>
                  <a:lnTo>
                    <a:pt x="3108256" y="5352485"/>
                  </a:lnTo>
                  <a:lnTo>
                    <a:pt x="3135855" y="5374416"/>
                  </a:lnTo>
                  <a:lnTo>
                    <a:pt x="3163454" y="5357252"/>
                  </a:lnTo>
                  <a:lnTo>
                    <a:pt x="3164406" y="5364563"/>
                  </a:lnTo>
                  <a:lnTo>
                    <a:pt x="3172019" y="5366787"/>
                  </a:lnTo>
                  <a:lnTo>
                    <a:pt x="3176778" y="5355981"/>
                  </a:lnTo>
                  <a:lnTo>
                    <a:pt x="3188515" y="5351849"/>
                  </a:lnTo>
                  <a:lnTo>
                    <a:pt x="3200252" y="5351531"/>
                  </a:lnTo>
                  <a:lnTo>
                    <a:pt x="3213259" y="5373780"/>
                  </a:lnTo>
                  <a:lnTo>
                    <a:pt x="3204694" y="5384269"/>
                  </a:lnTo>
                  <a:lnTo>
                    <a:pt x="3194225" y="5398253"/>
                  </a:lnTo>
                  <a:lnTo>
                    <a:pt x="3192322" y="5409696"/>
                  </a:lnTo>
                  <a:lnTo>
                    <a:pt x="3203108" y="5431944"/>
                  </a:lnTo>
                  <a:lnTo>
                    <a:pt x="3222141" y="5436712"/>
                  </a:lnTo>
                  <a:lnTo>
                    <a:pt x="3271946" y="5456418"/>
                  </a:lnTo>
                  <a:lnTo>
                    <a:pt x="3322703" y="5478349"/>
                  </a:lnTo>
                  <a:lnTo>
                    <a:pt x="3357281" y="5513629"/>
                  </a:lnTo>
                  <a:lnTo>
                    <a:pt x="3391224" y="5526024"/>
                  </a:lnTo>
                  <a:lnTo>
                    <a:pt x="3404865" y="5541598"/>
                  </a:lnTo>
                  <a:lnTo>
                    <a:pt x="3429609" y="5562576"/>
                  </a:lnTo>
                  <a:lnTo>
                    <a:pt x="3443250" y="5581646"/>
                  </a:lnTo>
                  <a:lnTo>
                    <a:pt x="3435319" y="5601352"/>
                  </a:lnTo>
                  <a:lnTo>
                    <a:pt x="3429926" y="5619469"/>
                  </a:lnTo>
                  <a:lnTo>
                    <a:pt x="3396934" y="5603894"/>
                  </a:lnTo>
                  <a:lnTo>
                    <a:pt x="3382976" y="5572429"/>
                  </a:lnTo>
                  <a:lnTo>
                    <a:pt x="3329999" y="5563529"/>
                  </a:lnTo>
                  <a:lnTo>
                    <a:pt x="3328730" y="5550816"/>
                  </a:lnTo>
                  <a:lnTo>
                    <a:pt x="3336344" y="5546684"/>
                  </a:lnTo>
                  <a:lnTo>
                    <a:pt x="3325558" y="5541280"/>
                  </a:lnTo>
                  <a:lnTo>
                    <a:pt x="3285270" y="5547955"/>
                  </a:lnTo>
                  <a:lnTo>
                    <a:pt x="3262429" y="5574653"/>
                  </a:lnTo>
                  <a:lnTo>
                    <a:pt x="3270043" y="5591499"/>
                  </a:lnTo>
                  <a:lnTo>
                    <a:pt x="3249423" y="5626779"/>
                  </a:lnTo>
                  <a:lnTo>
                    <a:pt x="3268457" y="5643306"/>
                  </a:lnTo>
                  <a:lnTo>
                    <a:pt x="3299228" y="5662059"/>
                  </a:lnTo>
                  <a:lnTo>
                    <a:pt x="3308110" y="5681765"/>
                  </a:lnTo>
                  <a:lnTo>
                    <a:pt x="3314455" y="5708145"/>
                  </a:lnTo>
                  <a:cubicBezTo>
                    <a:pt x="3314243" y="5713760"/>
                    <a:pt x="3314032" y="5719376"/>
                    <a:pt x="3313820" y="5724991"/>
                  </a:cubicBezTo>
                  <a:lnTo>
                    <a:pt x="3292566" y="5728487"/>
                  </a:lnTo>
                  <a:lnTo>
                    <a:pt x="3262112" y="5744697"/>
                  </a:lnTo>
                  <a:cubicBezTo>
                    <a:pt x="3262429" y="5752643"/>
                    <a:pt x="3262747" y="5760588"/>
                    <a:pt x="3263064" y="5768534"/>
                  </a:cubicBezTo>
                  <a:cubicBezTo>
                    <a:pt x="3262852" y="5778811"/>
                    <a:pt x="3262641" y="5789088"/>
                    <a:pt x="3262429" y="5799365"/>
                  </a:cubicBezTo>
                  <a:lnTo>
                    <a:pt x="3221824" y="5842909"/>
                  </a:lnTo>
                  <a:lnTo>
                    <a:pt x="3205963" y="5867382"/>
                  </a:lnTo>
                  <a:lnTo>
                    <a:pt x="3189149" y="5873739"/>
                  </a:lnTo>
                  <a:lnTo>
                    <a:pt x="3175509" y="5861343"/>
                  </a:lnTo>
                  <a:lnTo>
                    <a:pt x="3164406" y="5830831"/>
                  </a:lnTo>
                  <a:lnTo>
                    <a:pt x="3164406" y="5821296"/>
                  </a:lnTo>
                  <a:lnTo>
                    <a:pt x="3185343" y="5813985"/>
                  </a:lnTo>
                  <a:lnTo>
                    <a:pt x="3192639" y="5799047"/>
                  </a:lnTo>
                  <a:lnTo>
                    <a:pt x="3182805" y="5784109"/>
                  </a:lnTo>
                  <a:lnTo>
                    <a:pt x="3187246" y="5774573"/>
                  </a:lnTo>
                  <a:lnTo>
                    <a:pt x="3204059" y="5767263"/>
                  </a:lnTo>
                  <a:lnTo>
                    <a:pt x="3218017" y="5761860"/>
                  </a:lnTo>
                  <a:lnTo>
                    <a:pt x="3220555" y="5742790"/>
                  </a:lnTo>
                  <a:cubicBezTo>
                    <a:pt x="3220238" y="5738128"/>
                    <a:pt x="3219920" y="5733467"/>
                    <a:pt x="3219603" y="5728805"/>
                  </a:cubicBezTo>
                  <a:lnTo>
                    <a:pt x="3207549" y="5710052"/>
                  </a:lnTo>
                  <a:lnTo>
                    <a:pt x="3188198" y="5667144"/>
                  </a:lnTo>
                  <a:lnTo>
                    <a:pt x="3177095" y="5628050"/>
                  </a:lnTo>
                  <a:lnTo>
                    <a:pt x="3159330" y="5606119"/>
                  </a:lnTo>
                  <a:lnTo>
                    <a:pt x="3131731" y="5611840"/>
                  </a:lnTo>
                  <a:lnTo>
                    <a:pt x="3108256" y="5600398"/>
                  </a:lnTo>
                  <a:lnTo>
                    <a:pt x="3096519" y="5576243"/>
                  </a:lnTo>
                  <a:lnTo>
                    <a:pt x="3097788" y="5564800"/>
                  </a:lnTo>
                  <a:lnTo>
                    <a:pt x="3079388" y="5534288"/>
                  </a:lnTo>
                  <a:lnTo>
                    <a:pt x="3052741" y="5543823"/>
                  </a:lnTo>
                  <a:lnTo>
                    <a:pt x="3044176" y="5537784"/>
                  </a:lnTo>
                  <a:lnTo>
                    <a:pt x="3052741" y="5519667"/>
                  </a:lnTo>
                  <a:lnTo>
                    <a:pt x="3034659" y="5516489"/>
                  </a:lnTo>
                  <a:lnTo>
                    <a:pt x="3010232" y="5496783"/>
                  </a:lnTo>
                  <a:lnTo>
                    <a:pt x="2983585" y="5462457"/>
                  </a:lnTo>
                  <a:lnTo>
                    <a:pt x="2953766" y="5469767"/>
                  </a:lnTo>
                  <a:lnTo>
                    <a:pt x="2933780" y="5458325"/>
                  </a:lnTo>
                  <a:lnTo>
                    <a:pt x="2913478" y="5460867"/>
                  </a:lnTo>
                  <a:lnTo>
                    <a:pt x="2861452" y="5422409"/>
                  </a:lnTo>
                  <a:lnTo>
                    <a:pt x="2823067" y="5379501"/>
                  </a:lnTo>
                  <a:lnTo>
                    <a:pt x="2802765" y="5362338"/>
                  </a:lnTo>
                  <a:lnTo>
                    <a:pt x="2789758" y="5336275"/>
                  </a:lnTo>
                  <a:lnTo>
                    <a:pt x="2765332" y="5308941"/>
                  </a:lnTo>
                  <a:lnTo>
                    <a:pt x="2739953" y="5313709"/>
                  </a:lnTo>
                  <a:lnTo>
                    <a:pt x="2730437" y="5321972"/>
                  </a:lnTo>
                  <a:lnTo>
                    <a:pt x="2725044" y="5309259"/>
                  </a:lnTo>
                  <a:lnTo>
                    <a:pt x="2736781" y="5299724"/>
                  </a:lnTo>
                  <a:lnTo>
                    <a:pt x="2719968" y="5285103"/>
                  </a:lnTo>
                  <a:lnTo>
                    <a:pt x="2702838" y="5280336"/>
                  </a:lnTo>
                  <a:lnTo>
                    <a:pt x="2707913" y="5265397"/>
                  </a:lnTo>
                  <a:lnTo>
                    <a:pt x="2688880" y="5254909"/>
                  </a:lnTo>
                  <a:lnTo>
                    <a:pt x="2675873" y="5257133"/>
                  </a:lnTo>
                  <a:lnTo>
                    <a:pt x="2673970" y="5252048"/>
                  </a:lnTo>
                  <a:lnTo>
                    <a:pt x="2681266" y="5238063"/>
                  </a:lnTo>
                  <a:lnTo>
                    <a:pt x="2675556" y="5215179"/>
                  </a:lnTo>
                  <a:lnTo>
                    <a:pt x="2658426" y="5162418"/>
                  </a:lnTo>
                  <a:lnTo>
                    <a:pt x="2652716" y="5132859"/>
                  </a:lnTo>
                  <a:lnTo>
                    <a:pt x="2649543" y="5105207"/>
                  </a:lnTo>
                  <a:lnTo>
                    <a:pt x="2626068" y="5097261"/>
                  </a:lnTo>
                  <a:lnTo>
                    <a:pt x="2593394" y="5088997"/>
                  </a:lnTo>
                  <a:lnTo>
                    <a:pt x="2560085" y="5061027"/>
                  </a:lnTo>
                  <a:lnTo>
                    <a:pt x="2538830" y="5057849"/>
                  </a:lnTo>
                  <a:lnTo>
                    <a:pt x="2522017" y="5051810"/>
                  </a:lnTo>
                  <a:lnTo>
                    <a:pt x="2489343" y="5055306"/>
                  </a:lnTo>
                  <a:lnTo>
                    <a:pt x="2475702" y="5070245"/>
                  </a:lnTo>
                  <a:lnTo>
                    <a:pt x="2452544" y="5107432"/>
                  </a:lnTo>
                  <a:lnTo>
                    <a:pt x="2438269" y="5122370"/>
                  </a:lnTo>
                  <a:lnTo>
                    <a:pt x="2419235" y="5126502"/>
                  </a:lnTo>
                  <a:cubicBezTo>
                    <a:pt x="2419208" y="5126448"/>
                    <a:pt x="2419182" y="5126393"/>
                    <a:pt x="2419155" y="5126339"/>
                  </a:cubicBezTo>
                  <a:lnTo>
                    <a:pt x="2414212" y="5127883"/>
                  </a:lnTo>
                  <a:lnTo>
                    <a:pt x="2409765" y="5122167"/>
                  </a:lnTo>
                  <a:lnTo>
                    <a:pt x="2400235" y="5125343"/>
                  </a:lnTo>
                  <a:cubicBezTo>
                    <a:pt x="2400231" y="5125352"/>
                    <a:pt x="2400227" y="5125360"/>
                    <a:pt x="2400223" y="5125369"/>
                  </a:cubicBezTo>
                  <a:lnTo>
                    <a:pt x="2408524" y="5122854"/>
                  </a:lnTo>
                  <a:lnTo>
                    <a:pt x="2412969" y="5128049"/>
                  </a:lnTo>
                  <a:lnTo>
                    <a:pt x="2397053" y="5131996"/>
                  </a:lnTo>
                  <a:lnTo>
                    <a:pt x="2396741" y="5132647"/>
                  </a:lnTo>
                  <a:lnTo>
                    <a:pt x="2385305" y="5136458"/>
                  </a:lnTo>
                  <a:lnTo>
                    <a:pt x="2383717" y="5137411"/>
                  </a:lnTo>
                  <a:lnTo>
                    <a:pt x="2384034" y="5136458"/>
                  </a:lnTo>
                  <a:lnTo>
                    <a:pt x="2380858" y="5135823"/>
                  </a:lnTo>
                  <a:lnTo>
                    <a:pt x="2379587" y="5136458"/>
                  </a:lnTo>
                  <a:lnTo>
                    <a:pt x="2377999" y="5136458"/>
                  </a:lnTo>
                  <a:lnTo>
                    <a:pt x="2377046" y="5136776"/>
                  </a:lnTo>
                  <a:lnTo>
                    <a:pt x="2375775" y="5137411"/>
                  </a:lnTo>
                  <a:lnTo>
                    <a:pt x="2375140" y="5138046"/>
                  </a:lnTo>
                  <a:lnTo>
                    <a:pt x="2374822" y="5138999"/>
                  </a:lnTo>
                  <a:lnTo>
                    <a:pt x="2374187" y="5141857"/>
                  </a:lnTo>
                  <a:lnTo>
                    <a:pt x="2374504" y="5141857"/>
                  </a:lnTo>
                  <a:lnTo>
                    <a:pt x="2375140" y="5142175"/>
                  </a:lnTo>
                  <a:lnTo>
                    <a:pt x="2377363" y="5141540"/>
                  </a:lnTo>
                  <a:lnTo>
                    <a:pt x="2351950" y="5159642"/>
                  </a:lnTo>
                  <a:lnTo>
                    <a:pt x="2327490" y="5172345"/>
                  </a:lnTo>
                  <a:lnTo>
                    <a:pt x="2305572" y="5206327"/>
                  </a:lnTo>
                  <a:lnTo>
                    <a:pt x="2275076" y="5219348"/>
                  </a:lnTo>
                  <a:lnTo>
                    <a:pt x="2232509" y="5220936"/>
                  </a:lnTo>
                  <a:lnTo>
                    <a:pt x="2188037" y="5202198"/>
                  </a:lnTo>
                  <a:lnTo>
                    <a:pt x="2180413" y="5189812"/>
                  </a:lnTo>
                  <a:lnTo>
                    <a:pt x="2143246" y="5174251"/>
                  </a:lnTo>
                  <a:lnTo>
                    <a:pt x="2120057" y="5189177"/>
                  </a:lnTo>
                  <a:lnTo>
                    <a:pt x="2104174" y="5175521"/>
                  </a:lnTo>
                  <a:lnTo>
                    <a:pt x="2082891" y="5171710"/>
                  </a:lnTo>
                  <a:lnTo>
                    <a:pt x="2058431" y="5159324"/>
                  </a:lnTo>
                  <a:lnTo>
                    <a:pt x="2040324" y="5164723"/>
                  </a:lnTo>
                  <a:lnTo>
                    <a:pt x="2022535" y="5181555"/>
                  </a:lnTo>
                  <a:lnTo>
                    <a:pt x="2004746" y="5192353"/>
                  </a:lnTo>
                  <a:lnTo>
                    <a:pt x="1967897" y="5205374"/>
                  </a:lnTo>
                  <a:lnTo>
                    <a:pt x="1959638" y="5239356"/>
                  </a:lnTo>
                  <a:lnTo>
                    <a:pt x="1951061" y="5251106"/>
                  </a:lnTo>
                  <a:lnTo>
                    <a:pt x="1959638" y="5255870"/>
                  </a:lnTo>
                  <a:cubicBezTo>
                    <a:pt x="1959956" y="5252377"/>
                    <a:pt x="1960273" y="5248883"/>
                    <a:pt x="1960591" y="5245390"/>
                  </a:cubicBezTo>
                  <a:lnTo>
                    <a:pt x="1963767" y="5259046"/>
                  </a:lnTo>
                  <a:lnTo>
                    <a:pt x="1959955" y="5274925"/>
                  </a:lnTo>
                  <a:lnTo>
                    <a:pt x="1964720" y="5288899"/>
                  </a:lnTo>
                  <a:lnTo>
                    <a:pt x="1963974" y="5289811"/>
                  </a:lnTo>
                  <a:lnTo>
                    <a:pt x="1973866" y="5295679"/>
                  </a:lnTo>
                  <a:lnTo>
                    <a:pt x="1970058" y="5311533"/>
                  </a:lnTo>
                  <a:lnTo>
                    <a:pt x="1985925" y="5317557"/>
                  </a:lnTo>
                  <a:lnTo>
                    <a:pt x="1980530" y="5325801"/>
                  </a:lnTo>
                  <a:lnTo>
                    <a:pt x="1973232" y="5324216"/>
                  </a:lnTo>
                  <a:lnTo>
                    <a:pt x="1965616" y="5329606"/>
                  </a:lnTo>
                  <a:lnTo>
                    <a:pt x="1962760" y="5341972"/>
                  </a:lnTo>
                  <a:lnTo>
                    <a:pt x="1975770" y="5354655"/>
                  </a:lnTo>
                  <a:lnTo>
                    <a:pt x="1971328" y="5366070"/>
                  </a:lnTo>
                  <a:lnTo>
                    <a:pt x="1965298" y="5380022"/>
                  </a:lnTo>
                  <a:lnTo>
                    <a:pt x="1926267" y="5399046"/>
                  </a:lnTo>
                  <a:lnTo>
                    <a:pt x="1896755" y="5413315"/>
                  </a:lnTo>
                  <a:lnTo>
                    <a:pt x="1868513" y="5449144"/>
                  </a:lnTo>
                  <a:lnTo>
                    <a:pt x="1823135" y="5464364"/>
                  </a:lnTo>
                  <a:lnTo>
                    <a:pt x="1755543" y="5485925"/>
                  </a:lnTo>
                  <a:lnTo>
                    <a:pt x="1738090" y="5508121"/>
                  </a:lnTo>
                  <a:lnTo>
                    <a:pt x="1753957" y="5520487"/>
                  </a:lnTo>
                  <a:lnTo>
                    <a:pt x="1746341" y="5534438"/>
                  </a:lnTo>
                  <a:lnTo>
                    <a:pt x="1742215" y="5529048"/>
                  </a:lnTo>
                  <a:lnTo>
                    <a:pt x="1744437" y="5522706"/>
                  </a:lnTo>
                  <a:lnTo>
                    <a:pt x="1726666" y="5536975"/>
                  </a:lnTo>
                  <a:lnTo>
                    <a:pt x="1643844" y="5654293"/>
                  </a:lnTo>
                  <a:cubicBezTo>
                    <a:pt x="1643950" y="5664440"/>
                    <a:pt x="1644055" y="5674586"/>
                    <a:pt x="1644161" y="5684733"/>
                  </a:cubicBezTo>
                  <a:lnTo>
                    <a:pt x="1633689" y="5691391"/>
                  </a:lnTo>
                  <a:lnTo>
                    <a:pt x="1645748" y="5699318"/>
                  </a:lnTo>
                  <a:lnTo>
                    <a:pt x="1664787" y="5741490"/>
                  </a:lnTo>
                  <a:lnTo>
                    <a:pt x="1679702" y="5743392"/>
                  </a:lnTo>
                  <a:lnTo>
                    <a:pt x="1685413" y="5754807"/>
                  </a:lnTo>
                  <a:lnTo>
                    <a:pt x="1692712" y="5763368"/>
                  </a:lnTo>
                  <a:lnTo>
                    <a:pt x="1677798" y="5769709"/>
                  </a:lnTo>
                  <a:lnTo>
                    <a:pt x="1658124" y="5794124"/>
                  </a:lnTo>
                  <a:lnTo>
                    <a:pt x="1636862" y="5800783"/>
                  </a:lnTo>
                  <a:lnTo>
                    <a:pt x="1631785" y="5814100"/>
                  </a:lnTo>
                  <a:lnTo>
                    <a:pt x="1617188" y="5833125"/>
                  </a:lnTo>
                  <a:lnTo>
                    <a:pt x="1613063" y="5852467"/>
                  </a:lnTo>
                  <a:lnTo>
                    <a:pt x="1596562" y="5884174"/>
                  </a:lnTo>
                  <a:lnTo>
                    <a:pt x="1605130" y="5897809"/>
                  </a:lnTo>
                  <a:lnTo>
                    <a:pt x="1600687" y="5905101"/>
                  </a:lnTo>
                  <a:lnTo>
                    <a:pt x="1584820" y="5900979"/>
                  </a:lnTo>
                  <a:lnTo>
                    <a:pt x="1557530" y="5907638"/>
                  </a:lnTo>
                  <a:lnTo>
                    <a:pt x="1535317" y="5905736"/>
                  </a:lnTo>
                  <a:lnTo>
                    <a:pt x="1530239" y="5923809"/>
                  </a:lnTo>
                  <a:lnTo>
                    <a:pt x="1507072" y="5931102"/>
                  </a:lnTo>
                  <a:cubicBezTo>
                    <a:pt x="1506755" y="5939980"/>
                    <a:pt x="1506437" y="5948858"/>
                    <a:pt x="1506120" y="5957736"/>
                  </a:cubicBezTo>
                  <a:lnTo>
                    <a:pt x="1494697" y="5973590"/>
                  </a:lnTo>
                  <a:lnTo>
                    <a:pt x="1485495" y="5998956"/>
                  </a:lnTo>
                  <a:lnTo>
                    <a:pt x="1475974" y="6005298"/>
                  </a:lnTo>
                  <a:lnTo>
                    <a:pt x="1453762" y="5996737"/>
                  </a:lnTo>
                  <a:lnTo>
                    <a:pt x="1414731" y="6016396"/>
                  </a:lnTo>
                  <a:lnTo>
                    <a:pt x="1392517" y="6005932"/>
                  </a:lnTo>
                  <a:lnTo>
                    <a:pt x="1351261" y="6013859"/>
                  </a:lnTo>
                  <a:lnTo>
                    <a:pt x="1318258" y="6008786"/>
                  </a:lnTo>
                  <a:lnTo>
                    <a:pt x="1261457" y="6005932"/>
                  </a:lnTo>
                  <a:lnTo>
                    <a:pt x="1248764" y="6019883"/>
                  </a:lnTo>
                  <a:lnTo>
                    <a:pt x="1228772" y="6032884"/>
                  </a:lnTo>
                  <a:lnTo>
                    <a:pt x="1189741" y="6033835"/>
                  </a:lnTo>
                  <a:lnTo>
                    <a:pt x="1159276" y="6073152"/>
                  </a:lnTo>
                  <a:lnTo>
                    <a:pt x="1151026" y="6091226"/>
                  </a:lnTo>
                  <a:lnTo>
                    <a:pt x="1140553" y="6083933"/>
                  </a:lnTo>
                  <a:lnTo>
                    <a:pt x="1124369" y="6080762"/>
                  </a:lnTo>
                  <a:lnTo>
                    <a:pt x="1118023" y="6075689"/>
                  </a:lnTo>
                  <a:lnTo>
                    <a:pt x="1104377" y="6071567"/>
                  </a:lnTo>
                  <a:lnTo>
                    <a:pt x="1095809" y="6070616"/>
                  </a:lnTo>
                  <a:lnTo>
                    <a:pt x="1074230" y="6036054"/>
                  </a:lnTo>
                  <a:lnTo>
                    <a:pt x="1076453" y="6024640"/>
                  </a:lnTo>
                  <a:lnTo>
                    <a:pt x="1067884" y="6017347"/>
                  </a:lnTo>
                  <a:lnTo>
                    <a:pt x="1072961" y="5991981"/>
                  </a:lnTo>
                  <a:lnTo>
                    <a:pt x="1032343" y="5954565"/>
                  </a:lnTo>
                  <a:lnTo>
                    <a:pt x="1005051" y="5952663"/>
                  </a:lnTo>
                  <a:lnTo>
                    <a:pt x="995213" y="5944102"/>
                  </a:lnTo>
                  <a:lnTo>
                    <a:pt x="987921" y="5953614"/>
                  </a:lnTo>
                  <a:lnTo>
                    <a:pt x="984747" y="5946639"/>
                  </a:lnTo>
                  <a:lnTo>
                    <a:pt x="967371" y="5951909"/>
                  </a:lnTo>
                  <a:lnTo>
                    <a:pt x="967494" y="5953094"/>
                  </a:lnTo>
                  <a:lnTo>
                    <a:pt x="945223" y="5968032"/>
                  </a:lnTo>
                  <a:lnTo>
                    <a:pt x="924225" y="5969303"/>
                  </a:lnTo>
                  <a:lnTo>
                    <a:pt x="909272" y="5963900"/>
                  </a:lnTo>
                  <a:lnTo>
                    <a:pt x="887955" y="5962311"/>
                  </a:lnTo>
                  <a:lnTo>
                    <a:pt x="866639" y="5955955"/>
                  </a:lnTo>
                  <a:lnTo>
                    <a:pt x="841188" y="5968032"/>
                  </a:lnTo>
                  <a:lnTo>
                    <a:pt x="822417" y="5972164"/>
                  </a:lnTo>
                  <a:lnTo>
                    <a:pt x="813826" y="5968986"/>
                  </a:lnTo>
                  <a:lnTo>
                    <a:pt x="822099" y="5960404"/>
                  </a:lnTo>
                  <a:lnTo>
                    <a:pt x="832598" y="5933071"/>
                  </a:lnTo>
                  <a:lnTo>
                    <a:pt x="836416" y="5909870"/>
                  </a:lnTo>
                  <a:lnTo>
                    <a:pt x="829735" y="5863468"/>
                  </a:lnTo>
                  <a:lnTo>
                    <a:pt x="838007" y="5825647"/>
                  </a:lnTo>
                  <a:lnTo>
                    <a:pt x="826871" y="5806260"/>
                  </a:lnTo>
                  <a:lnTo>
                    <a:pt x="839598" y="5797996"/>
                  </a:lnTo>
                  <a:lnTo>
                    <a:pt x="847232" y="5804353"/>
                  </a:lnTo>
                  <a:lnTo>
                    <a:pt x="840870" y="5790369"/>
                  </a:lnTo>
                  <a:lnTo>
                    <a:pt x="822735" y="5790686"/>
                  </a:lnTo>
                  <a:lnTo>
                    <a:pt x="806827" y="5803717"/>
                  </a:lnTo>
                  <a:lnTo>
                    <a:pt x="795372" y="5810074"/>
                  </a:lnTo>
                  <a:lnTo>
                    <a:pt x="797281" y="5786873"/>
                  </a:lnTo>
                  <a:lnTo>
                    <a:pt x="790918" y="5777338"/>
                  </a:lnTo>
                  <a:lnTo>
                    <a:pt x="800463" y="5776384"/>
                  </a:lnTo>
                  <a:lnTo>
                    <a:pt x="817326" y="5773842"/>
                  </a:lnTo>
                  <a:lnTo>
                    <a:pt x="826553" y="5752548"/>
                  </a:lnTo>
                  <a:lnTo>
                    <a:pt x="839280" y="5740788"/>
                  </a:lnTo>
                  <a:lnTo>
                    <a:pt x="840234" y="5734432"/>
                  </a:lnTo>
                  <a:lnTo>
                    <a:pt x="820189" y="5748734"/>
                  </a:lnTo>
                  <a:lnTo>
                    <a:pt x="807462" y="5754137"/>
                  </a:lnTo>
                  <a:lnTo>
                    <a:pt x="799190" y="5764625"/>
                  </a:lnTo>
                  <a:lnTo>
                    <a:pt x="801418" y="5771935"/>
                  </a:lnTo>
                  <a:lnTo>
                    <a:pt x="783283" y="5770028"/>
                  </a:lnTo>
                  <a:lnTo>
                    <a:pt x="776921" y="5773206"/>
                  </a:lnTo>
                  <a:lnTo>
                    <a:pt x="768331" y="5770346"/>
                  </a:lnTo>
                  <a:lnTo>
                    <a:pt x="765150" y="5765896"/>
                  </a:lnTo>
                  <a:lnTo>
                    <a:pt x="782010" y="5735385"/>
                  </a:lnTo>
                  <a:lnTo>
                    <a:pt x="781692" y="5699471"/>
                  </a:lnTo>
                  <a:lnTo>
                    <a:pt x="807781" y="5671820"/>
                  </a:lnTo>
                  <a:lnTo>
                    <a:pt x="810008" y="5656883"/>
                  </a:lnTo>
                  <a:lnTo>
                    <a:pt x="820189" y="5642263"/>
                  </a:lnTo>
                  <a:lnTo>
                    <a:pt x="838643" y="5544691"/>
                  </a:lnTo>
                  <a:lnTo>
                    <a:pt x="846597" y="5489707"/>
                  </a:lnTo>
                  <a:lnTo>
                    <a:pt x="828780" y="5408662"/>
                  </a:lnTo>
                  <a:lnTo>
                    <a:pt x="828147" y="5385266"/>
                  </a:lnTo>
                  <a:cubicBezTo>
                    <a:pt x="828093" y="5385315"/>
                    <a:pt x="828038" y="5385363"/>
                    <a:pt x="827984" y="5385412"/>
                  </a:cubicBezTo>
                  <a:cubicBezTo>
                    <a:pt x="827667" y="5378859"/>
                    <a:pt x="827349" y="5372306"/>
                    <a:pt x="827032" y="5365753"/>
                  </a:cubicBezTo>
                  <a:lnTo>
                    <a:pt x="829888" y="5330240"/>
                  </a:lnTo>
                  <a:lnTo>
                    <a:pt x="841630" y="5324850"/>
                  </a:lnTo>
                  <a:lnTo>
                    <a:pt x="831157" y="5309947"/>
                  </a:lnTo>
                  <a:lnTo>
                    <a:pt x="820051" y="5303923"/>
                  </a:lnTo>
                  <a:lnTo>
                    <a:pt x="826397" y="5284898"/>
                  </a:lnTo>
                  <a:lnTo>
                    <a:pt x="807357" y="5286167"/>
                  </a:lnTo>
                  <a:lnTo>
                    <a:pt x="812434" y="5264288"/>
                  </a:lnTo>
                  <a:lnTo>
                    <a:pt x="795615" y="5265240"/>
                  </a:lnTo>
                  <a:cubicBezTo>
                    <a:pt x="795827" y="5261646"/>
                    <a:pt x="796038" y="5258053"/>
                    <a:pt x="796250" y="5254459"/>
                  </a:cubicBezTo>
                  <a:lnTo>
                    <a:pt x="789903" y="5247166"/>
                  </a:lnTo>
                  <a:lnTo>
                    <a:pt x="782604" y="5251922"/>
                  </a:lnTo>
                  <a:cubicBezTo>
                    <a:pt x="782921" y="5247272"/>
                    <a:pt x="783239" y="5242621"/>
                    <a:pt x="783556" y="5237971"/>
                  </a:cubicBezTo>
                  <a:lnTo>
                    <a:pt x="800375" y="5212605"/>
                  </a:lnTo>
                  <a:lnTo>
                    <a:pt x="813069" y="5212605"/>
                  </a:lnTo>
                  <a:lnTo>
                    <a:pt x="815290" y="5206263"/>
                  </a:lnTo>
                  <a:lnTo>
                    <a:pt x="825763" y="5193580"/>
                  </a:lnTo>
                  <a:lnTo>
                    <a:pt x="843851" y="5199605"/>
                  </a:lnTo>
                  <a:lnTo>
                    <a:pt x="862573" y="5188824"/>
                  </a:lnTo>
                  <a:lnTo>
                    <a:pt x="876218" y="5185653"/>
                  </a:lnTo>
                  <a:lnTo>
                    <a:pt x="877488" y="5192629"/>
                  </a:lnTo>
                  <a:lnTo>
                    <a:pt x="891133" y="5191678"/>
                  </a:lnTo>
                  <a:lnTo>
                    <a:pt x="884786" y="5183117"/>
                  </a:lnTo>
                  <a:lnTo>
                    <a:pt x="891133" y="5176775"/>
                  </a:lnTo>
                  <a:lnTo>
                    <a:pt x="881613" y="5179946"/>
                  </a:lnTo>
                  <a:lnTo>
                    <a:pt x="878122" y="5168848"/>
                  </a:lnTo>
                  <a:lnTo>
                    <a:pt x="890816" y="5159336"/>
                  </a:lnTo>
                  <a:lnTo>
                    <a:pt x="910808" y="5144116"/>
                  </a:lnTo>
                  <a:lnTo>
                    <a:pt x="926675" y="5140945"/>
                  </a:lnTo>
                  <a:lnTo>
                    <a:pt x="933974" y="5145067"/>
                  </a:lnTo>
                  <a:lnTo>
                    <a:pt x="936195" y="5138726"/>
                  </a:lnTo>
                  <a:lnTo>
                    <a:pt x="949841" y="5139677"/>
                  </a:lnTo>
                  <a:lnTo>
                    <a:pt x="959361" y="5151092"/>
                  </a:lnTo>
                  <a:lnTo>
                    <a:pt x="989190" y="5165677"/>
                  </a:lnTo>
                  <a:lnTo>
                    <a:pt x="1095809" y="5163458"/>
                  </a:lnTo>
                  <a:lnTo>
                    <a:pt x="1111676" y="5152994"/>
                  </a:lnTo>
                  <a:lnTo>
                    <a:pt x="1121196" y="5154897"/>
                  </a:lnTo>
                  <a:lnTo>
                    <a:pt x="1124369" y="5158067"/>
                  </a:lnTo>
                  <a:lnTo>
                    <a:pt x="1140553" y="5165360"/>
                  </a:lnTo>
                  <a:lnTo>
                    <a:pt x="1168162" y="5169165"/>
                  </a:lnTo>
                  <a:lnTo>
                    <a:pt x="1217983" y="5179312"/>
                  </a:lnTo>
                  <a:lnTo>
                    <a:pt x="1264313" y="5181214"/>
                  </a:lnTo>
                  <a:lnTo>
                    <a:pt x="1293825" y="5175507"/>
                  </a:lnTo>
                  <a:lnTo>
                    <a:pt x="1307788" y="5178677"/>
                  </a:lnTo>
                  <a:lnTo>
                    <a:pt x="1323653" y="5168848"/>
                  </a:lnTo>
                  <a:lnTo>
                    <a:pt x="1329999" y="5169799"/>
                  </a:lnTo>
                  <a:lnTo>
                    <a:pt x="1339519" y="5182482"/>
                  </a:lnTo>
                  <a:lnTo>
                    <a:pt x="1351261" y="5183117"/>
                  </a:lnTo>
                  <a:lnTo>
                    <a:pt x="1367129" y="5187556"/>
                  </a:lnTo>
                  <a:lnTo>
                    <a:pt x="1385853" y="5184068"/>
                  </a:lnTo>
                  <a:lnTo>
                    <a:pt x="1405846" y="5182799"/>
                  </a:lnTo>
                  <a:lnTo>
                    <a:pt x="1422030" y="5187873"/>
                  </a:lnTo>
                  <a:lnTo>
                    <a:pt x="1439800" y="5194214"/>
                  </a:lnTo>
                  <a:lnTo>
                    <a:pt x="1449320" y="5199288"/>
                  </a:lnTo>
                  <a:lnTo>
                    <a:pt x="1476608" y="5198336"/>
                  </a:lnTo>
                  <a:lnTo>
                    <a:pt x="1488033" y="5187873"/>
                  </a:lnTo>
                  <a:lnTo>
                    <a:pt x="1493746" y="5184702"/>
                  </a:lnTo>
                  <a:lnTo>
                    <a:pt x="1492160" y="5187556"/>
                  </a:lnTo>
                  <a:lnTo>
                    <a:pt x="1498188" y="5189141"/>
                  </a:lnTo>
                  <a:lnTo>
                    <a:pt x="1499774" y="5188190"/>
                  </a:lnTo>
                  <a:lnTo>
                    <a:pt x="1505485" y="5182165"/>
                  </a:lnTo>
                  <a:lnTo>
                    <a:pt x="1506437" y="5185019"/>
                  </a:lnTo>
                  <a:lnTo>
                    <a:pt x="1509292" y="5185336"/>
                  </a:lnTo>
                  <a:lnTo>
                    <a:pt x="1509613" y="5182165"/>
                  </a:lnTo>
                  <a:lnTo>
                    <a:pt x="1513104" y="5183117"/>
                  </a:lnTo>
                  <a:lnTo>
                    <a:pt x="1513644" y="5182190"/>
                  </a:lnTo>
                  <a:lnTo>
                    <a:pt x="1521585" y="5173933"/>
                  </a:lnTo>
                  <a:lnTo>
                    <a:pt x="1536516" y="5137729"/>
                  </a:lnTo>
                  <a:lnTo>
                    <a:pt x="1551446" y="5066590"/>
                  </a:lnTo>
                  <a:lnTo>
                    <a:pt x="1559070" y="5017364"/>
                  </a:lnTo>
                  <a:lnTo>
                    <a:pt x="1564788" y="5032291"/>
                  </a:lnTo>
                  <a:lnTo>
                    <a:pt x="1571141" y="5024351"/>
                  </a:lnTo>
                  <a:lnTo>
                    <a:pt x="1567011" y="5014506"/>
                  </a:lnTo>
                  <a:lnTo>
                    <a:pt x="1560022" y="5012600"/>
                  </a:lnTo>
                  <a:lnTo>
                    <a:pt x="1570506" y="4932569"/>
                  </a:lnTo>
                  <a:lnTo>
                    <a:pt x="1570188" y="4911609"/>
                  </a:lnTo>
                  <a:lnTo>
                    <a:pt x="1572094" y="4904939"/>
                  </a:lnTo>
                  <a:lnTo>
                    <a:pt x="1577177" y="4904939"/>
                  </a:lnTo>
                  <a:lnTo>
                    <a:pt x="1579082" y="4921136"/>
                  </a:lnTo>
                  <a:lnTo>
                    <a:pt x="1600683" y="4948448"/>
                  </a:lnTo>
                  <a:lnTo>
                    <a:pt x="1607672" y="4967186"/>
                  </a:lnTo>
                  <a:lnTo>
                    <a:pt x="1616884" y="4974173"/>
                  </a:lnTo>
                  <a:lnTo>
                    <a:pt x="1609895" y="4964963"/>
                  </a:lnTo>
                  <a:lnTo>
                    <a:pt x="1606719" y="4945908"/>
                  </a:lnTo>
                  <a:lnTo>
                    <a:pt x="1598142" y="4918595"/>
                  </a:lnTo>
                  <a:lnTo>
                    <a:pt x="1586706" y="4902081"/>
                  </a:lnTo>
                  <a:lnTo>
                    <a:pt x="1583847" y="4888425"/>
                  </a:lnTo>
                  <a:lnTo>
                    <a:pt x="1561293" y="4874769"/>
                  </a:lnTo>
                  <a:cubicBezTo>
                    <a:pt x="1560975" y="4871275"/>
                    <a:pt x="1560658" y="4867782"/>
                    <a:pt x="1560340" y="4864288"/>
                  </a:cubicBezTo>
                  <a:lnTo>
                    <a:pt x="1569552" y="4855714"/>
                  </a:lnTo>
                  <a:lnTo>
                    <a:pt x="1574953" y="4843963"/>
                  </a:lnTo>
                  <a:lnTo>
                    <a:pt x="1584483" y="4838882"/>
                  </a:lnTo>
                  <a:lnTo>
                    <a:pt x="1568282" y="4816651"/>
                  </a:lnTo>
                  <a:lnTo>
                    <a:pt x="1556528" y="4810299"/>
                  </a:lnTo>
                  <a:lnTo>
                    <a:pt x="1561929" y="4800136"/>
                  </a:lnTo>
                  <a:lnTo>
                    <a:pt x="1546999" y="4799184"/>
                  </a:lnTo>
                  <a:lnTo>
                    <a:pt x="1503477" y="4766790"/>
                  </a:lnTo>
                  <a:lnTo>
                    <a:pt x="1501253" y="4758533"/>
                  </a:lnTo>
                  <a:lnTo>
                    <a:pt x="1482828" y="4728998"/>
                  </a:lnTo>
                  <a:lnTo>
                    <a:pt x="1470123" y="4717565"/>
                  </a:lnTo>
                  <a:lnTo>
                    <a:pt x="1482512" y="4692158"/>
                  </a:lnTo>
                  <a:lnTo>
                    <a:pt x="1466629" y="4685806"/>
                  </a:lnTo>
                  <a:lnTo>
                    <a:pt x="1479018" y="4672150"/>
                  </a:lnTo>
                  <a:lnTo>
                    <a:pt x="1491724" y="4676279"/>
                  </a:lnTo>
                  <a:lnTo>
                    <a:pt x="1500301" y="4678502"/>
                  </a:lnTo>
                  <a:lnTo>
                    <a:pt x="1494902" y="4667704"/>
                  </a:lnTo>
                  <a:lnTo>
                    <a:pt x="1478064" y="4658494"/>
                  </a:lnTo>
                  <a:lnTo>
                    <a:pt x="1458688" y="4663893"/>
                  </a:lnTo>
                  <a:lnTo>
                    <a:pt x="1434865" y="4663258"/>
                  </a:lnTo>
                  <a:lnTo>
                    <a:pt x="1431053" y="4648331"/>
                  </a:lnTo>
                  <a:lnTo>
                    <a:pt x="1447253" y="4637851"/>
                  </a:lnTo>
                  <a:lnTo>
                    <a:pt x="1430100" y="4631499"/>
                  </a:lnTo>
                  <a:lnTo>
                    <a:pt x="1413264" y="4620066"/>
                  </a:lnTo>
                  <a:lnTo>
                    <a:pt x="1405640" y="4628641"/>
                  </a:lnTo>
                  <a:lnTo>
                    <a:pt x="1402464" y="4629594"/>
                  </a:lnTo>
                  <a:lnTo>
                    <a:pt x="1396110" y="4616890"/>
                  </a:lnTo>
                  <a:lnTo>
                    <a:pt x="1387533" y="4626735"/>
                  </a:lnTo>
                  <a:lnTo>
                    <a:pt x="1376095" y="4627688"/>
                  </a:lnTo>
                  <a:lnTo>
                    <a:pt x="1354811" y="4600694"/>
                  </a:lnTo>
                  <a:lnTo>
                    <a:pt x="1342103" y="4601646"/>
                  </a:lnTo>
                  <a:lnTo>
                    <a:pt x="1327174" y="4594659"/>
                  </a:lnTo>
                  <a:lnTo>
                    <a:pt x="1309068" y="4591484"/>
                  </a:lnTo>
                  <a:lnTo>
                    <a:pt x="1300491" y="4580051"/>
                  </a:lnTo>
                  <a:lnTo>
                    <a:pt x="1287785" y="4575922"/>
                  </a:lnTo>
                  <a:lnTo>
                    <a:pt x="1268726" y="4589578"/>
                  </a:lnTo>
                  <a:lnTo>
                    <a:pt x="1251889" y="4592119"/>
                  </a:lnTo>
                  <a:lnTo>
                    <a:pt x="1247443" y="4573064"/>
                  </a:lnTo>
                  <a:lnTo>
                    <a:pt x="1240136" y="4568618"/>
                  </a:lnTo>
                  <a:lnTo>
                    <a:pt x="1221077" y="4564807"/>
                  </a:lnTo>
                  <a:lnTo>
                    <a:pt x="1217899" y="4559408"/>
                  </a:lnTo>
                  <a:lnTo>
                    <a:pt x="1233465" y="4552103"/>
                  </a:lnTo>
                  <a:lnTo>
                    <a:pt x="1251254" y="4552103"/>
                  </a:lnTo>
                  <a:lnTo>
                    <a:pt x="1257608" y="4544481"/>
                  </a:lnTo>
                  <a:lnTo>
                    <a:pt x="1242994" y="4534001"/>
                  </a:lnTo>
                  <a:lnTo>
                    <a:pt x="1232194" y="4537177"/>
                  </a:lnTo>
                  <a:lnTo>
                    <a:pt x="1225841" y="4545751"/>
                  </a:lnTo>
                  <a:lnTo>
                    <a:pt x="1223618" y="4521615"/>
                  </a:lnTo>
                  <a:lnTo>
                    <a:pt x="1230288" y="4516534"/>
                  </a:lnTo>
                  <a:lnTo>
                    <a:pt x="1236642" y="4520345"/>
                  </a:lnTo>
                  <a:lnTo>
                    <a:pt x="1251254" y="4524473"/>
                  </a:lnTo>
                  <a:lnTo>
                    <a:pt x="1260784" y="4524473"/>
                  </a:lnTo>
                  <a:lnTo>
                    <a:pt x="1246807" y="4509547"/>
                  </a:lnTo>
                  <a:lnTo>
                    <a:pt x="1235053" y="4512088"/>
                  </a:lnTo>
                  <a:lnTo>
                    <a:pt x="1228700" y="4506689"/>
                  </a:lnTo>
                  <a:lnTo>
                    <a:pt x="1219488" y="4515263"/>
                  </a:lnTo>
                  <a:lnTo>
                    <a:pt x="1210911" y="4511135"/>
                  </a:lnTo>
                  <a:lnTo>
                    <a:pt x="1209640" y="4500972"/>
                  </a:lnTo>
                  <a:lnTo>
                    <a:pt x="1215040" y="4495573"/>
                  </a:lnTo>
                  <a:lnTo>
                    <a:pt x="1224570" y="4486681"/>
                  </a:lnTo>
                  <a:lnTo>
                    <a:pt x="1245219" y="4468578"/>
                  </a:lnTo>
                  <a:lnTo>
                    <a:pt x="1268726" y="4469531"/>
                  </a:lnTo>
                  <a:lnTo>
                    <a:pt x="1283656" y="4465085"/>
                  </a:lnTo>
                  <a:lnTo>
                    <a:pt x="1299538" y="4471437"/>
                  </a:lnTo>
                  <a:lnTo>
                    <a:pt x="1299538" y="4464132"/>
                  </a:lnTo>
                  <a:lnTo>
                    <a:pt x="1310974" y="4460956"/>
                  </a:lnTo>
                  <a:lnTo>
                    <a:pt x="1324633" y="4463815"/>
                  </a:lnTo>
                  <a:lnTo>
                    <a:pt x="1327809" y="4450159"/>
                  </a:lnTo>
                  <a:lnTo>
                    <a:pt x="1331938" y="4442854"/>
                  </a:lnTo>
                  <a:lnTo>
                    <a:pt x="1346869" y="4448888"/>
                  </a:lnTo>
                  <a:lnTo>
                    <a:pt x="1379908" y="4448571"/>
                  </a:lnTo>
                  <a:lnTo>
                    <a:pt x="1388485" y="4460004"/>
                  </a:lnTo>
                  <a:lnTo>
                    <a:pt x="1411675" y="4485093"/>
                  </a:lnTo>
                  <a:lnTo>
                    <a:pt x="1430735" y="4474295"/>
                  </a:lnTo>
                  <a:lnTo>
                    <a:pt x="1447570" y="4466991"/>
                  </a:lnTo>
                  <a:lnTo>
                    <a:pt x="1462817" y="4477471"/>
                  </a:lnTo>
                  <a:lnTo>
                    <a:pt x="1481559" y="4465403"/>
                  </a:lnTo>
                  <a:lnTo>
                    <a:pt x="1497442" y="4462227"/>
                  </a:lnTo>
                  <a:lnTo>
                    <a:pt x="1506018" y="4476836"/>
                  </a:lnTo>
                  <a:lnTo>
                    <a:pt x="1522855" y="4478741"/>
                  </a:lnTo>
                  <a:lnTo>
                    <a:pt x="1532386" y="4480964"/>
                  </a:lnTo>
                  <a:lnTo>
                    <a:pt x="1536516" y="4472389"/>
                  </a:lnTo>
                  <a:lnTo>
                    <a:pt x="1529209" y="4466038"/>
                  </a:lnTo>
                  <a:lnTo>
                    <a:pt x="1519361" y="4448571"/>
                  </a:lnTo>
                  <a:lnTo>
                    <a:pt x="1512690" y="4384101"/>
                  </a:lnTo>
                  <a:lnTo>
                    <a:pt x="1511104" y="4368222"/>
                  </a:lnTo>
                  <a:lnTo>
                    <a:pt x="1498395" y="4357742"/>
                  </a:lnTo>
                  <a:lnTo>
                    <a:pt x="1492996" y="4334875"/>
                  </a:lnTo>
                  <a:lnTo>
                    <a:pt x="1478064" y="4314550"/>
                  </a:lnTo>
                  <a:lnTo>
                    <a:pt x="1478064" y="4307563"/>
                  </a:lnTo>
                  <a:lnTo>
                    <a:pt x="1484418" y="4310422"/>
                  </a:lnTo>
                  <a:lnTo>
                    <a:pt x="1497125" y="4312645"/>
                  </a:lnTo>
                  <a:lnTo>
                    <a:pt x="1513961" y="4325030"/>
                  </a:lnTo>
                  <a:lnTo>
                    <a:pt x="1526668" y="4319631"/>
                  </a:lnTo>
                  <a:lnTo>
                    <a:pt x="1545728" y="4317408"/>
                  </a:lnTo>
                  <a:lnTo>
                    <a:pt x="1550175" y="4328841"/>
                  </a:lnTo>
                  <a:lnTo>
                    <a:pt x="1542551" y="4339322"/>
                  </a:lnTo>
                  <a:lnTo>
                    <a:pt x="1555893" y="4358694"/>
                  </a:lnTo>
                  <a:lnTo>
                    <a:pt x="1569552" y="4364728"/>
                  </a:lnTo>
                  <a:lnTo>
                    <a:pt x="1589565" y="4358377"/>
                  </a:lnTo>
                  <a:lnTo>
                    <a:pt x="1610531" y="4367269"/>
                  </a:lnTo>
                  <a:lnTo>
                    <a:pt x="1625460" y="4369492"/>
                  </a:lnTo>
                  <a:lnTo>
                    <a:pt x="1659450" y="4368222"/>
                  </a:lnTo>
                  <a:lnTo>
                    <a:pt x="1677556" y="4356154"/>
                  </a:lnTo>
                  <a:lnTo>
                    <a:pt x="1690898" y="4346626"/>
                  </a:lnTo>
                  <a:lnTo>
                    <a:pt x="1720758" y="4349484"/>
                  </a:lnTo>
                  <a:lnTo>
                    <a:pt x="1694075" y="4341227"/>
                  </a:lnTo>
                  <a:lnTo>
                    <a:pt x="1679463" y="4339322"/>
                  </a:lnTo>
                  <a:cubicBezTo>
                    <a:pt x="1679781" y="4335828"/>
                    <a:pt x="1680098" y="4332335"/>
                    <a:pt x="1680416" y="4328841"/>
                  </a:cubicBezTo>
                  <a:lnTo>
                    <a:pt x="1688675" y="4312009"/>
                  </a:lnTo>
                  <a:lnTo>
                    <a:pt x="1722347" y="4291684"/>
                  </a:lnTo>
                  <a:lnTo>
                    <a:pt x="1748712" y="4285015"/>
                  </a:lnTo>
                  <a:lnTo>
                    <a:pt x="1771901" y="4278663"/>
                  </a:lnTo>
                  <a:lnTo>
                    <a:pt x="1801444" y="4257067"/>
                  </a:lnTo>
                  <a:lnTo>
                    <a:pt x="1820186" y="4234836"/>
                  </a:lnTo>
                  <a:lnTo>
                    <a:pt x="1828762" y="4230390"/>
                  </a:lnTo>
                  <a:lnTo>
                    <a:pt x="1817962" y="4222451"/>
                  </a:lnTo>
                  <a:lnTo>
                    <a:pt x="1816056" y="4208477"/>
                  </a:lnTo>
                  <a:lnTo>
                    <a:pt x="1820821" y="4198949"/>
                  </a:lnTo>
                  <a:lnTo>
                    <a:pt x="1818280" y="4157981"/>
                  </a:lnTo>
                  <a:lnTo>
                    <a:pt x="1815103" y="4152582"/>
                  </a:lnTo>
                  <a:lnTo>
                    <a:pt x="1832892" y="4132574"/>
                  </a:lnTo>
                  <a:lnTo>
                    <a:pt x="1847822" y="4124952"/>
                  </a:lnTo>
                  <a:lnTo>
                    <a:pt x="1866881" y="4121459"/>
                  </a:lnTo>
                  <a:lnTo>
                    <a:pt x="1901506" y="4114790"/>
                  </a:lnTo>
                  <a:lnTo>
                    <a:pt x="1920566" y="4111614"/>
                  </a:lnTo>
                  <a:lnTo>
                    <a:pt x="1920836" y="4111854"/>
                  </a:lnTo>
                  <a:lnTo>
                    <a:pt x="1949386" y="4094630"/>
                  </a:lnTo>
                  <a:lnTo>
                    <a:pt x="1978517" y="4070064"/>
                  </a:lnTo>
                  <a:lnTo>
                    <a:pt x="1977988" y="4069704"/>
                  </a:lnTo>
                  <a:lnTo>
                    <a:pt x="1995753" y="4059226"/>
                  </a:lnTo>
                  <a:lnTo>
                    <a:pt x="2007174" y="4057321"/>
                  </a:lnTo>
                  <a:lnTo>
                    <a:pt x="2015422" y="4063036"/>
                  </a:lnTo>
                  <a:lnTo>
                    <a:pt x="2018911" y="4062084"/>
                  </a:lnTo>
                  <a:lnTo>
                    <a:pt x="2024622" y="4061449"/>
                  </a:lnTo>
                  <a:lnTo>
                    <a:pt x="2022084" y="4070339"/>
                  </a:lnTo>
                  <a:lnTo>
                    <a:pt x="2031283" y="4070339"/>
                  </a:lnTo>
                  <a:lnTo>
                    <a:pt x="2036676" y="4065894"/>
                  </a:lnTo>
                  <a:lnTo>
                    <a:pt x="2025890" y="4052876"/>
                  </a:lnTo>
                  <a:lnTo>
                    <a:pt x="2022084" y="4052876"/>
                  </a:lnTo>
                  <a:lnTo>
                    <a:pt x="2012567" y="4055099"/>
                  </a:lnTo>
                  <a:lnTo>
                    <a:pt x="2003049" y="4043351"/>
                  </a:lnTo>
                  <a:lnTo>
                    <a:pt x="2004318" y="4036049"/>
                  </a:lnTo>
                  <a:lnTo>
                    <a:pt x="2013518" y="4031604"/>
                  </a:lnTo>
                  <a:lnTo>
                    <a:pt x="2023035" y="4026206"/>
                  </a:lnTo>
                  <a:lnTo>
                    <a:pt x="2023987" y="4018904"/>
                  </a:lnTo>
                  <a:cubicBezTo>
                    <a:pt x="2023670" y="4015729"/>
                    <a:pt x="2023352" y="4012554"/>
                    <a:pt x="2023035" y="4009379"/>
                  </a:cubicBezTo>
                  <a:lnTo>
                    <a:pt x="2032235" y="4000806"/>
                  </a:lnTo>
                  <a:lnTo>
                    <a:pt x="2048097" y="3994456"/>
                  </a:lnTo>
                  <a:lnTo>
                    <a:pt x="2058566" y="4003029"/>
                  </a:lnTo>
                  <a:lnTo>
                    <a:pt x="2064910" y="3996679"/>
                  </a:lnTo>
                  <a:lnTo>
                    <a:pt x="2067131" y="3998266"/>
                  </a:lnTo>
                  <a:lnTo>
                    <a:pt x="2061421" y="4005569"/>
                  </a:lnTo>
                  <a:lnTo>
                    <a:pt x="2062690" y="4012554"/>
                  </a:lnTo>
                  <a:lnTo>
                    <a:pt x="2060469" y="4021761"/>
                  </a:lnTo>
                  <a:lnTo>
                    <a:pt x="2056028" y="4024619"/>
                  </a:lnTo>
                  <a:lnTo>
                    <a:pt x="2053807" y="4024619"/>
                  </a:lnTo>
                  <a:lnTo>
                    <a:pt x="2046511" y="4018269"/>
                  </a:lnTo>
                  <a:lnTo>
                    <a:pt x="2041752" y="4003346"/>
                  </a:lnTo>
                  <a:lnTo>
                    <a:pt x="2029697" y="4007474"/>
                  </a:lnTo>
                  <a:lnTo>
                    <a:pt x="2026842" y="4014776"/>
                  </a:lnTo>
                  <a:lnTo>
                    <a:pt x="2040166" y="4024619"/>
                  </a:lnTo>
                  <a:lnTo>
                    <a:pt x="2046511" y="4020491"/>
                  </a:lnTo>
                  <a:lnTo>
                    <a:pt x="2041118" y="4028111"/>
                  </a:lnTo>
                  <a:cubicBezTo>
                    <a:pt x="2040906" y="4030545"/>
                    <a:pt x="2040695" y="4032980"/>
                    <a:pt x="2040483" y="4035414"/>
                  </a:cubicBezTo>
                  <a:lnTo>
                    <a:pt x="2036042" y="4039859"/>
                  </a:lnTo>
                  <a:lnTo>
                    <a:pt x="2037311" y="4034144"/>
                  </a:lnTo>
                  <a:lnTo>
                    <a:pt x="2024939" y="4027159"/>
                  </a:lnTo>
                  <a:lnTo>
                    <a:pt x="2017325" y="4035414"/>
                  </a:lnTo>
                  <a:lnTo>
                    <a:pt x="2033187" y="4041764"/>
                  </a:lnTo>
                  <a:lnTo>
                    <a:pt x="2034139" y="4049066"/>
                  </a:lnTo>
                  <a:lnTo>
                    <a:pt x="2039214" y="4062084"/>
                  </a:lnTo>
                  <a:lnTo>
                    <a:pt x="2042387" y="4058909"/>
                  </a:lnTo>
                  <a:lnTo>
                    <a:pt x="2047780" y="4059861"/>
                  </a:lnTo>
                  <a:lnTo>
                    <a:pt x="2064593" y="4064941"/>
                  </a:lnTo>
                  <a:lnTo>
                    <a:pt x="2067766" y="4065894"/>
                  </a:lnTo>
                  <a:lnTo>
                    <a:pt x="2066497" y="4055416"/>
                  </a:lnTo>
                  <a:lnTo>
                    <a:pt x="2038263" y="4049384"/>
                  </a:lnTo>
                  <a:lnTo>
                    <a:pt x="2042069" y="4043034"/>
                  </a:lnTo>
                  <a:lnTo>
                    <a:pt x="2052538" y="4043034"/>
                  </a:lnTo>
                  <a:lnTo>
                    <a:pt x="2062055" y="4044939"/>
                  </a:lnTo>
                  <a:lnTo>
                    <a:pt x="2063324" y="4040811"/>
                  </a:lnTo>
                  <a:lnTo>
                    <a:pt x="2047462" y="4038589"/>
                  </a:lnTo>
                  <a:lnTo>
                    <a:pt x="2043021" y="4032239"/>
                  </a:lnTo>
                  <a:lnTo>
                    <a:pt x="2050635" y="4028111"/>
                  </a:lnTo>
                  <a:lnTo>
                    <a:pt x="2062055" y="4031286"/>
                  </a:lnTo>
                  <a:lnTo>
                    <a:pt x="2066497" y="4023984"/>
                  </a:lnTo>
                  <a:lnTo>
                    <a:pt x="2076648" y="4016364"/>
                  </a:lnTo>
                  <a:lnTo>
                    <a:pt x="2083945" y="4016364"/>
                  </a:lnTo>
                  <a:lnTo>
                    <a:pt x="2102027" y="4010649"/>
                  </a:lnTo>
                  <a:lnTo>
                    <a:pt x="2114716" y="4016999"/>
                  </a:lnTo>
                  <a:lnTo>
                    <a:pt x="2129627" y="4011919"/>
                  </a:lnTo>
                  <a:lnTo>
                    <a:pt x="2117889" y="4011919"/>
                  </a:lnTo>
                  <a:lnTo>
                    <a:pt x="2126454" y="4004299"/>
                  </a:lnTo>
                  <a:lnTo>
                    <a:pt x="2108372" y="4009696"/>
                  </a:lnTo>
                  <a:lnTo>
                    <a:pt x="2113765" y="3997949"/>
                  </a:lnTo>
                  <a:lnTo>
                    <a:pt x="2103296" y="4007474"/>
                  </a:lnTo>
                  <a:lnTo>
                    <a:pt x="2096951" y="4010014"/>
                  </a:lnTo>
                  <a:lnTo>
                    <a:pt x="2087434" y="4010014"/>
                  </a:lnTo>
                  <a:lnTo>
                    <a:pt x="2076648" y="4004616"/>
                  </a:lnTo>
                  <a:lnTo>
                    <a:pt x="2064910" y="3996679"/>
                  </a:lnTo>
                  <a:lnTo>
                    <a:pt x="2050318" y="3984931"/>
                  </a:lnTo>
                  <a:lnTo>
                    <a:pt x="2061421" y="3974454"/>
                  </a:lnTo>
                  <a:lnTo>
                    <a:pt x="2077600" y="3987154"/>
                  </a:lnTo>
                  <a:lnTo>
                    <a:pt x="2099806" y="3980486"/>
                  </a:lnTo>
                  <a:lnTo>
                    <a:pt x="2076648" y="3982709"/>
                  </a:lnTo>
                  <a:lnTo>
                    <a:pt x="2062690" y="3969056"/>
                  </a:lnTo>
                  <a:lnTo>
                    <a:pt x="2073159" y="3946831"/>
                  </a:lnTo>
                  <a:lnTo>
                    <a:pt x="2103296" y="3908414"/>
                  </a:lnTo>
                  <a:lnTo>
                    <a:pt x="2110275" y="3875076"/>
                  </a:lnTo>
                  <a:lnTo>
                    <a:pt x="2107103" y="3848406"/>
                  </a:lnTo>
                  <a:lnTo>
                    <a:pt x="2114082" y="3831896"/>
                  </a:lnTo>
                  <a:lnTo>
                    <a:pt x="2119475" y="3819196"/>
                  </a:lnTo>
                  <a:lnTo>
                    <a:pt x="2129944" y="3819196"/>
                  </a:lnTo>
                  <a:lnTo>
                    <a:pt x="2131213" y="3826181"/>
                  </a:lnTo>
                  <a:lnTo>
                    <a:pt x="2138509" y="3828403"/>
                  </a:lnTo>
                  <a:lnTo>
                    <a:pt x="2151199" y="3823958"/>
                  </a:lnTo>
                  <a:lnTo>
                    <a:pt x="2153419" y="3831578"/>
                  </a:lnTo>
                  <a:lnTo>
                    <a:pt x="2155640" y="3837293"/>
                  </a:lnTo>
                  <a:lnTo>
                    <a:pt x="2171502" y="3844913"/>
                  </a:lnTo>
                  <a:lnTo>
                    <a:pt x="2166426" y="3860789"/>
                  </a:lnTo>
                  <a:lnTo>
                    <a:pt x="2156909" y="3861741"/>
                  </a:lnTo>
                  <a:lnTo>
                    <a:pt x="2146440" y="3874441"/>
                  </a:lnTo>
                  <a:lnTo>
                    <a:pt x="2156909" y="3884284"/>
                  </a:lnTo>
                  <a:lnTo>
                    <a:pt x="2154688" y="3892221"/>
                  </a:lnTo>
                  <a:lnTo>
                    <a:pt x="2159447" y="3901746"/>
                  </a:lnTo>
                  <a:lnTo>
                    <a:pt x="2178481" y="3913176"/>
                  </a:lnTo>
                  <a:lnTo>
                    <a:pt x="2196563" y="3910954"/>
                  </a:lnTo>
                  <a:lnTo>
                    <a:pt x="2208935" y="3887776"/>
                  </a:lnTo>
                  <a:lnTo>
                    <a:pt x="2194343" y="3907779"/>
                  </a:lnTo>
                  <a:lnTo>
                    <a:pt x="2185777" y="3910954"/>
                  </a:lnTo>
                  <a:lnTo>
                    <a:pt x="2174357" y="3909366"/>
                  </a:lnTo>
                  <a:lnTo>
                    <a:pt x="2168329" y="3904921"/>
                  </a:lnTo>
                  <a:lnTo>
                    <a:pt x="2162302" y="3892221"/>
                  </a:lnTo>
                  <a:lnTo>
                    <a:pt x="2178164" y="3889046"/>
                  </a:lnTo>
                  <a:lnTo>
                    <a:pt x="2184508" y="3884919"/>
                  </a:lnTo>
                  <a:lnTo>
                    <a:pt x="2193074" y="3879521"/>
                  </a:lnTo>
                  <a:lnTo>
                    <a:pt x="2208935" y="3885871"/>
                  </a:lnTo>
                  <a:lnTo>
                    <a:pt x="2205763" y="3876981"/>
                  </a:lnTo>
                  <a:lnTo>
                    <a:pt x="2213694" y="3872854"/>
                  </a:lnTo>
                  <a:lnTo>
                    <a:pt x="2202591" y="3875394"/>
                  </a:lnTo>
                  <a:lnTo>
                    <a:pt x="2194025" y="3875394"/>
                  </a:lnTo>
                  <a:lnTo>
                    <a:pt x="2187681" y="3869044"/>
                  </a:lnTo>
                  <a:lnTo>
                    <a:pt x="2189584" y="3859519"/>
                  </a:lnTo>
                  <a:lnTo>
                    <a:pt x="2196880" y="3840151"/>
                  </a:lnTo>
                  <a:lnTo>
                    <a:pt x="2209570" y="3839198"/>
                  </a:lnTo>
                  <a:lnTo>
                    <a:pt x="2202273" y="3836023"/>
                  </a:lnTo>
                  <a:lnTo>
                    <a:pt x="2181970" y="3834118"/>
                  </a:lnTo>
                  <a:lnTo>
                    <a:pt x="2175626" y="3829038"/>
                  </a:lnTo>
                  <a:lnTo>
                    <a:pt x="2178798" y="3825863"/>
                  </a:lnTo>
                  <a:lnTo>
                    <a:pt x="2182605" y="3803638"/>
                  </a:lnTo>
                  <a:lnTo>
                    <a:pt x="2194977" y="3774111"/>
                  </a:lnTo>
                  <a:lnTo>
                    <a:pt x="2216866" y="3757918"/>
                  </a:lnTo>
                  <a:lnTo>
                    <a:pt x="2247638" y="3753473"/>
                  </a:lnTo>
                  <a:lnTo>
                    <a:pt x="2265721" y="3754426"/>
                  </a:lnTo>
                  <a:lnTo>
                    <a:pt x="2278410" y="3745853"/>
                  </a:lnTo>
                  <a:lnTo>
                    <a:pt x="2300299" y="3741726"/>
                  </a:lnTo>
                  <a:lnTo>
                    <a:pt x="2314258" y="3744266"/>
                  </a:lnTo>
                  <a:lnTo>
                    <a:pt x="2323775" y="3755061"/>
                  </a:lnTo>
                  <a:lnTo>
                    <a:pt x="2335830" y="3763316"/>
                  </a:lnTo>
                  <a:lnTo>
                    <a:pt x="2350422" y="3764268"/>
                  </a:lnTo>
                  <a:lnTo>
                    <a:pt x="2346298" y="3768396"/>
                  </a:lnTo>
                  <a:lnTo>
                    <a:pt x="2350740" y="3776016"/>
                  </a:lnTo>
                  <a:lnTo>
                    <a:pt x="2358988" y="3777603"/>
                  </a:lnTo>
                  <a:lnTo>
                    <a:pt x="2356026" y="3787144"/>
                  </a:lnTo>
                  <a:lnTo>
                    <a:pt x="2357058" y="3787213"/>
                  </a:lnTo>
                  <a:lnTo>
                    <a:pt x="2359897" y="3778078"/>
                  </a:lnTo>
                  <a:lnTo>
                    <a:pt x="2359579" y="3767923"/>
                  </a:lnTo>
                  <a:lnTo>
                    <a:pt x="2364975" y="3761577"/>
                  </a:lnTo>
                  <a:lnTo>
                    <a:pt x="2373544" y="3762211"/>
                  </a:lnTo>
                  <a:lnTo>
                    <a:pt x="2381796" y="3769510"/>
                  </a:lnTo>
                  <a:lnTo>
                    <a:pt x="2390683" y="3780299"/>
                  </a:lnTo>
                  <a:lnTo>
                    <a:pt x="2383066" y="3765384"/>
                  </a:lnTo>
                  <a:lnTo>
                    <a:pt x="2374496" y="3750787"/>
                  </a:lnTo>
                  <a:lnTo>
                    <a:pt x="2361801" y="3752057"/>
                  </a:lnTo>
                  <a:lnTo>
                    <a:pt x="2347836" y="3753961"/>
                  </a:lnTo>
                  <a:lnTo>
                    <a:pt x="2338315" y="3752374"/>
                  </a:lnTo>
                  <a:cubicBezTo>
                    <a:pt x="2337998" y="3746662"/>
                    <a:pt x="2337680" y="3740951"/>
                    <a:pt x="2337363" y="3735239"/>
                  </a:cubicBezTo>
                  <a:lnTo>
                    <a:pt x="2344662" y="3727940"/>
                  </a:lnTo>
                  <a:lnTo>
                    <a:pt x="2352279" y="3730161"/>
                  </a:lnTo>
                  <a:lnTo>
                    <a:pt x="2349740" y="3721593"/>
                  </a:lnTo>
                  <a:lnTo>
                    <a:pt x="2365610" y="3702554"/>
                  </a:lnTo>
                  <a:lnTo>
                    <a:pt x="2440512" y="3699698"/>
                  </a:lnTo>
                  <a:lnTo>
                    <a:pt x="2436386" y="3709218"/>
                  </a:lnTo>
                  <a:lnTo>
                    <a:pt x="2444321" y="3743806"/>
                  </a:lnTo>
                  <a:lnTo>
                    <a:pt x="2460190" y="3745710"/>
                  </a:lnTo>
                  <a:lnTo>
                    <a:pt x="2466537" y="3736508"/>
                  </a:lnTo>
                  <a:lnTo>
                    <a:pt x="2452572" y="3724767"/>
                  </a:lnTo>
                  <a:lnTo>
                    <a:pt x="2453525" y="3717468"/>
                  </a:lnTo>
                  <a:lnTo>
                    <a:pt x="2470346" y="3721593"/>
                  </a:lnTo>
                  <a:lnTo>
                    <a:pt x="2480185" y="3738094"/>
                  </a:lnTo>
                  <a:lnTo>
                    <a:pt x="2479233" y="3745710"/>
                  </a:lnTo>
                  <a:lnTo>
                    <a:pt x="2487802" y="3738094"/>
                  </a:lnTo>
                  <a:lnTo>
                    <a:pt x="2478915" y="3729844"/>
                  </a:lnTo>
                  <a:lnTo>
                    <a:pt x="2472568" y="3708900"/>
                  </a:lnTo>
                  <a:lnTo>
                    <a:pt x="2476376" y="3689861"/>
                  </a:lnTo>
                  <a:lnTo>
                    <a:pt x="2492245" y="3674947"/>
                  </a:lnTo>
                  <a:lnTo>
                    <a:pt x="2527157" y="3678754"/>
                  </a:lnTo>
                  <a:lnTo>
                    <a:pt x="2553818" y="3681610"/>
                  </a:lnTo>
                  <a:lnTo>
                    <a:pt x="2572861" y="3699698"/>
                  </a:lnTo>
                  <a:lnTo>
                    <a:pt x="2597299" y="3730161"/>
                  </a:lnTo>
                  <a:lnTo>
                    <a:pt x="2620785" y="3733017"/>
                  </a:lnTo>
                  <a:lnTo>
                    <a:pt x="2598251" y="3722228"/>
                  </a:lnTo>
                  <a:lnTo>
                    <a:pt x="2585873" y="3712391"/>
                  </a:lnTo>
                  <a:cubicBezTo>
                    <a:pt x="2585767" y="3706996"/>
                    <a:pt x="2585662" y="3701602"/>
                    <a:pt x="2585556" y="3696207"/>
                  </a:cubicBezTo>
                  <a:lnTo>
                    <a:pt x="2573495" y="3681610"/>
                  </a:lnTo>
                  <a:lnTo>
                    <a:pt x="2558896" y="3676216"/>
                  </a:lnTo>
                  <a:lnTo>
                    <a:pt x="2536362" y="3671456"/>
                  </a:lnTo>
                  <a:lnTo>
                    <a:pt x="2510971" y="3660032"/>
                  </a:lnTo>
                  <a:cubicBezTo>
                    <a:pt x="2511288" y="3655484"/>
                    <a:pt x="2511606" y="3650935"/>
                    <a:pt x="2511923" y="3646387"/>
                  </a:cubicBezTo>
                  <a:lnTo>
                    <a:pt x="2514145" y="3643214"/>
                  </a:lnTo>
                  <a:lnTo>
                    <a:pt x="2525888" y="3649560"/>
                  </a:lnTo>
                  <a:lnTo>
                    <a:pt x="2529062" y="3643214"/>
                  </a:lnTo>
                  <a:lnTo>
                    <a:pt x="2531283" y="3637819"/>
                  </a:lnTo>
                  <a:lnTo>
                    <a:pt x="2508749" y="3625444"/>
                  </a:lnTo>
                  <a:lnTo>
                    <a:pt x="2505258" y="3612751"/>
                  </a:lnTo>
                  <a:lnTo>
                    <a:pt x="2520175" y="3598788"/>
                  </a:lnTo>
                  <a:lnTo>
                    <a:pt x="2511606" y="3590538"/>
                  </a:lnTo>
                  <a:lnTo>
                    <a:pt x="2508432" y="3597836"/>
                  </a:lnTo>
                  <a:lnTo>
                    <a:pt x="2497006" y="3601010"/>
                  </a:lnTo>
                  <a:lnTo>
                    <a:pt x="2493832" y="3589586"/>
                  </a:lnTo>
                  <a:lnTo>
                    <a:pt x="2500815" y="3580066"/>
                  </a:lnTo>
                  <a:lnTo>
                    <a:pt x="2511288" y="3576893"/>
                  </a:lnTo>
                  <a:lnTo>
                    <a:pt x="2523031" y="3577527"/>
                  </a:lnTo>
                  <a:lnTo>
                    <a:pt x="2529379" y="3564834"/>
                  </a:lnTo>
                  <a:lnTo>
                    <a:pt x="2518906" y="3556901"/>
                  </a:lnTo>
                  <a:lnTo>
                    <a:pt x="2506845" y="3545160"/>
                  </a:lnTo>
                  <a:lnTo>
                    <a:pt x="2505575" y="3535958"/>
                  </a:lnTo>
                  <a:lnTo>
                    <a:pt x="2500497" y="3524217"/>
                  </a:lnTo>
                  <a:lnTo>
                    <a:pt x="2492880" y="3516918"/>
                  </a:lnTo>
                  <a:lnTo>
                    <a:pt x="2480185" y="3519457"/>
                  </a:lnTo>
                  <a:lnTo>
                    <a:pt x="2466537" y="3513110"/>
                  </a:lnTo>
                  <a:lnTo>
                    <a:pt x="2464316" y="3524534"/>
                  </a:lnTo>
                  <a:lnTo>
                    <a:pt x="2462094" y="3527707"/>
                  </a:lnTo>
                  <a:lnTo>
                    <a:pt x="2458920" y="3516283"/>
                  </a:lnTo>
                  <a:lnTo>
                    <a:pt x="2458920" y="3499148"/>
                  </a:lnTo>
                  <a:lnTo>
                    <a:pt x="2463046" y="3484551"/>
                  </a:lnTo>
                  <a:lnTo>
                    <a:pt x="2469394" y="3486455"/>
                  </a:lnTo>
                  <a:lnTo>
                    <a:pt x="2469394" y="3493753"/>
                  </a:lnTo>
                  <a:lnTo>
                    <a:pt x="2471615" y="3505494"/>
                  </a:lnTo>
                  <a:lnTo>
                    <a:pt x="2482406" y="3516283"/>
                  </a:lnTo>
                  <a:lnTo>
                    <a:pt x="2489706" y="3512476"/>
                  </a:lnTo>
                  <a:lnTo>
                    <a:pt x="2501882" y="3508519"/>
                  </a:lnTo>
                  <a:lnTo>
                    <a:pt x="2502823" y="3499157"/>
                  </a:lnTo>
                  <a:lnTo>
                    <a:pt x="2495167" y="3475027"/>
                  </a:lnTo>
                  <a:lnTo>
                    <a:pt x="2497081" y="3463279"/>
                  </a:lnTo>
                  <a:lnTo>
                    <a:pt x="2493891" y="3442642"/>
                  </a:lnTo>
                  <a:lnTo>
                    <a:pt x="2491339" y="3419147"/>
                  </a:lnTo>
                  <a:lnTo>
                    <a:pt x="2484002" y="3408034"/>
                  </a:lnTo>
                  <a:lnTo>
                    <a:pt x="2470923" y="3409939"/>
                  </a:lnTo>
                  <a:lnTo>
                    <a:pt x="2464543" y="3399462"/>
                  </a:lnTo>
                  <a:lnTo>
                    <a:pt x="2464543" y="3381682"/>
                  </a:lnTo>
                  <a:lnTo>
                    <a:pt x="2453059" y="3384857"/>
                  </a:lnTo>
                  <a:lnTo>
                    <a:pt x="2457206" y="3396604"/>
                  </a:lnTo>
                  <a:lnTo>
                    <a:pt x="2447636" y="3398827"/>
                  </a:lnTo>
                  <a:lnTo>
                    <a:pt x="2433600" y="3383904"/>
                  </a:lnTo>
                  <a:lnTo>
                    <a:pt x="2437109" y="3371523"/>
                  </a:lnTo>
                  <a:cubicBezTo>
                    <a:pt x="2437534" y="3355965"/>
                    <a:pt x="2437960" y="3340408"/>
                    <a:pt x="2438385" y="3324850"/>
                  </a:cubicBezTo>
                  <a:lnTo>
                    <a:pt x="2441575" y="3324850"/>
                  </a:lnTo>
                  <a:lnTo>
                    <a:pt x="2439661" y="3347075"/>
                  </a:lnTo>
                  <a:lnTo>
                    <a:pt x="2450507" y="3352472"/>
                  </a:lnTo>
                  <a:lnTo>
                    <a:pt x="2456887" y="3340725"/>
                  </a:lnTo>
                  <a:lnTo>
                    <a:pt x="2455292" y="3322627"/>
                  </a:lnTo>
                  <a:lnTo>
                    <a:pt x="2450188" y="3306117"/>
                  </a:lnTo>
                  <a:lnTo>
                    <a:pt x="2440618" y="3309292"/>
                  </a:lnTo>
                  <a:cubicBezTo>
                    <a:pt x="2440086" y="3293417"/>
                    <a:pt x="2439555" y="3277542"/>
                    <a:pt x="2439023" y="3261667"/>
                  </a:cubicBezTo>
                  <a:lnTo>
                    <a:pt x="2444446" y="3273097"/>
                  </a:lnTo>
                  <a:lnTo>
                    <a:pt x="2445403" y="3257540"/>
                  </a:lnTo>
                  <a:lnTo>
                    <a:pt x="2440937" y="3252143"/>
                  </a:lnTo>
                  <a:lnTo>
                    <a:pt x="2436471" y="3223884"/>
                  </a:lnTo>
                  <a:lnTo>
                    <a:pt x="2445722" y="3200706"/>
                  </a:lnTo>
                  <a:lnTo>
                    <a:pt x="2451145" y="3205469"/>
                  </a:lnTo>
                  <a:lnTo>
                    <a:pt x="2451145" y="3214042"/>
                  </a:lnTo>
                  <a:lnTo>
                    <a:pt x="2462310" y="3226742"/>
                  </a:lnTo>
                  <a:lnTo>
                    <a:pt x="2471880" y="3225789"/>
                  </a:lnTo>
                  <a:lnTo>
                    <a:pt x="2486235" y="3229599"/>
                  </a:lnTo>
                  <a:lnTo>
                    <a:pt x="2495167" y="3247697"/>
                  </a:lnTo>
                  <a:cubicBezTo>
                    <a:pt x="2495380" y="3241982"/>
                    <a:pt x="2495592" y="3236267"/>
                    <a:pt x="2495805" y="3230552"/>
                  </a:cubicBezTo>
                  <a:lnTo>
                    <a:pt x="2503461" y="3227377"/>
                  </a:lnTo>
                  <a:lnTo>
                    <a:pt x="2498038" y="3224202"/>
                  </a:lnTo>
                  <a:lnTo>
                    <a:pt x="2497081" y="3209597"/>
                  </a:lnTo>
                  <a:lnTo>
                    <a:pt x="2510479" y="3195626"/>
                  </a:lnTo>
                  <a:lnTo>
                    <a:pt x="2524515" y="3189277"/>
                  </a:lnTo>
                  <a:lnTo>
                    <a:pt x="2530895" y="3199754"/>
                  </a:lnTo>
                  <a:cubicBezTo>
                    <a:pt x="2531001" y="3205363"/>
                    <a:pt x="2531108" y="3210973"/>
                    <a:pt x="2531214" y="3216582"/>
                  </a:cubicBezTo>
                  <a:lnTo>
                    <a:pt x="2549397" y="3227059"/>
                  </a:lnTo>
                  <a:lnTo>
                    <a:pt x="2554182" y="3207056"/>
                  </a:lnTo>
                  <a:lnTo>
                    <a:pt x="2545569" y="3199436"/>
                  </a:lnTo>
                  <a:lnTo>
                    <a:pt x="2539189" y="3199436"/>
                  </a:lnTo>
                  <a:lnTo>
                    <a:pt x="2544612" y="3188959"/>
                  </a:lnTo>
                  <a:lnTo>
                    <a:pt x="2540465" y="3176577"/>
                  </a:lnTo>
                  <a:lnTo>
                    <a:pt x="2545250" y="3157527"/>
                  </a:lnTo>
                  <a:lnTo>
                    <a:pt x="2561200" y="3153082"/>
                  </a:lnTo>
                  <a:lnTo>
                    <a:pt x="2580659" y="3158162"/>
                  </a:lnTo>
                  <a:lnTo>
                    <a:pt x="2591824" y="3147684"/>
                  </a:lnTo>
                  <a:lnTo>
                    <a:pt x="2614474" y="3143239"/>
                  </a:lnTo>
                  <a:lnTo>
                    <a:pt x="2634571" y="3153399"/>
                  </a:lnTo>
                  <a:lnTo>
                    <a:pt x="2636804" y="3161972"/>
                  </a:lnTo>
                  <a:cubicBezTo>
                    <a:pt x="2636910" y="3170015"/>
                    <a:pt x="2637017" y="3178059"/>
                    <a:pt x="2637123" y="3186102"/>
                  </a:cubicBezTo>
                  <a:lnTo>
                    <a:pt x="2642546" y="3190229"/>
                  </a:lnTo>
                  <a:lnTo>
                    <a:pt x="2643503" y="3202929"/>
                  </a:lnTo>
                  <a:lnTo>
                    <a:pt x="2633295" y="3206421"/>
                  </a:lnTo>
                  <a:lnTo>
                    <a:pt x="2625639" y="3209597"/>
                  </a:lnTo>
                  <a:lnTo>
                    <a:pt x="2625639" y="3221027"/>
                  </a:lnTo>
                  <a:lnTo>
                    <a:pt x="2643822" y="3208326"/>
                  </a:lnTo>
                  <a:lnTo>
                    <a:pt x="2646055" y="3214359"/>
                  </a:lnTo>
                  <a:lnTo>
                    <a:pt x="2637442" y="3225154"/>
                  </a:lnTo>
                  <a:lnTo>
                    <a:pt x="2633614" y="3228329"/>
                  </a:lnTo>
                  <a:lnTo>
                    <a:pt x="2630424" y="3230870"/>
                  </a:lnTo>
                  <a:lnTo>
                    <a:pt x="2627872" y="3233410"/>
                  </a:lnTo>
                  <a:lnTo>
                    <a:pt x="2626277" y="3236584"/>
                  </a:lnTo>
                  <a:lnTo>
                    <a:pt x="2625001" y="3240712"/>
                  </a:lnTo>
                  <a:lnTo>
                    <a:pt x="2624044" y="3245157"/>
                  </a:lnTo>
                  <a:lnTo>
                    <a:pt x="2634571" y="3241029"/>
                  </a:lnTo>
                  <a:lnTo>
                    <a:pt x="2644779" y="3229282"/>
                  </a:lnTo>
                  <a:lnTo>
                    <a:pt x="2660729" y="3233410"/>
                  </a:lnTo>
                  <a:lnTo>
                    <a:pt x="2673808" y="3229917"/>
                  </a:lnTo>
                  <a:lnTo>
                    <a:pt x="2689758" y="3226742"/>
                  </a:lnTo>
                  <a:lnTo>
                    <a:pt x="2703475" y="3244522"/>
                  </a:lnTo>
                  <a:lnTo>
                    <a:pt x="2699647" y="3276273"/>
                  </a:lnTo>
                  <a:lnTo>
                    <a:pt x="2684654" y="3287068"/>
                  </a:lnTo>
                  <a:lnTo>
                    <a:pt x="2683059" y="3296592"/>
                  </a:lnTo>
                  <a:lnTo>
                    <a:pt x="2678593" y="3295322"/>
                  </a:lnTo>
                  <a:lnTo>
                    <a:pt x="2677317" y="3280400"/>
                  </a:lnTo>
                  <a:lnTo>
                    <a:pt x="2665514" y="3281669"/>
                  </a:lnTo>
                  <a:lnTo>
                    <a:pt x="2650840" y="3297862"/>
                  </a:lnTo>
                  <a:lnTo>
                    <a:pt x="2653711" y="3273415"/>
                  </a:lnTo>
                  <a:lnTo>
                    <a:pt x="2643184" y="3281035"/>
                  </a:lnTo>
                  <a:lnTo>
                    <a:pt x="2637123" y="3292465"/>
                  </a:lnTo>
                  <a:lnTo>
                    <a:pt x="2631700" y="3308340"/>
                  </a:lnTo>
                  <a:lnTo>
                    <a:pt x="2642546" y="3317547"/>
                  </a:lnTo>
                  <a:lnTo>
                    <a:pt x="2641589" y="3329295"/>
                  </a:lnTo>
                  <a:lnTo>
                    <a:pt x="2633295" y="3341995"/>
                  </a:lnTo>
                  <a:lnTo>
                    <a:pt x="2611922" y="3326437"/>
                  </a:lnTo>
                  <a:lnTo>
                    <a:pt x="2610646" y="3332788"/>
                  </a:lnTo>
                  <a:lnTo>
                    <a:pt x="2600118" y="3338185"/>
                  </a:lnTo>
                  <a:lnTo>
                    <a:pt x="2613836" y="3345487"/>
                  </a:lnTo>
                  <a:lnTo>
                    <a:pt x="2623406" y="3351521"/>
                  </a:lnTo>
                  <a:lnTo>
                    <a:pt x="2619578" y="3361362"/>
                  </a:lnTo>
                  <a:lnTo>
                    <a:pt x="2601394" y="3364538"/>
                  </a:lnTo>
                  <a:lnTo>
                    <a:pt x="2589910" y="3350885"/>
                  </a:lnTo>
                  <a:lnTo>
                    <a:pt x="2585444" y="3365808"/>
                  </a:lnTo>
                  <a:lnTo>
                    <a:pt x="2574917" y="3368983"/>
                  </a:lnTo>
                  <a:lnTo>
                    <a:pt x="2595014" y="3377237"/>
                  </a:lnTo>
                  <a:lnTo>
                    <a:pt x="2582573" y="3389937"/>
                  </a:lnTo>
                  <a:lnTo>
                    <a:pt x="2569813" y="3402954"/>
                  </a:lnTo>
                  <a:lnTo>
                    <a:pt x="2585763" y="3402637"/>
                  </a:lnTo>
                  <a:lnTo>
                    <a:pt x="2588953" y="3413114"/>
                  </a:lnTo>
                  <a:lnTo>
                    <a:pt x="2577788" y="3423909"/>
                  </a:lnTo>
                  <a:lnTo>
                    <a:pt x="2575874" y="3453119"/>
                  </a:lnTo>
                  <a:lnTo>
                    <a:pt x="2562157" y="3465819"/>
                  </a:lnTo>
                  <a:lnTo>
                    <a:pt x="2563114" y="3482964"/>
                  </a:lnTo>
                  <a:lnTo>
                    <a:pt x="2585444" y="3482964"/>
                  </a:lnTo>
                  <a:lnTo>
                    <a:pt x="2587996" y="3499474"/>
                  </a:lnTo>
                  <a:lnTo>
                    <a:pt x="2580659" y="3508999"/>
                  </a:lnTo>
                  <a:lnTo>
                    <a:pt x="2566623" y="3502967"/>
                  </a:lnTo>
                  <a:lnTo>
                    <a:pt x="2560243" y="3513762"/>
                  </a:lnTo>
                  <a:lnTo>
                    <a:pt x="2567491" y="3516467"/>
                  </a:lnTo>
                  <a:lnTo>
                    <a:pt x="2568100" y="3516283"/>
                  </a:lnTo>
                  <a:lnTo>
                    <a:pt x="2562070" y="3526755"/>
                  </a:lnTo>
                  <a:lnTo>
                    <a:pt x="2582699" y="3515014"/>
                  </a:lnTo>
                  <a:lnTo>
                    <a:pt x="2599838" y="3521043"/>
                  </a:lnTo>
                  <a:lnTo>
                    <a:pt x="2608407" y="3520091"/>
                  </a:lnTo>
                  <a:lnTo>
                    <a:pt x="2614755" y="3530563"/>
                  </a:lnTo>
                  <a:lnTo>
                    <a:pt x="2615707" y="3540083"/>
                  </a:lnTo>
                  <a:lnTo>
                    <a:pt x="2613803" y="3551507"/>
                  </a:lnTo>
                  <a:lnTo>
                    <a:pt x="2601108" y="3567373"/>
                  </a:lnTo>
                  <a:lnTo>
                    <a:pt x="2625546" y="3572768"/>
                  </a:lnTo>
                  <a:lnTo>
                    <a:pt x="2632211" y="3589268"/>
                  </a:lnTo>
                  <a:lnTo>
                    <a:pt x="2641415" y="3572450"/>
                  </a:lnTo>
                  <a:lnTo>
                    <a:pt x="2656332" y="3581970"/>
                  </a:lnTo>
                  <a:lnTo>
                    <a:pt x="2676645" y="3598471"/>
                  </a:lnTo>
                  <a:lnTo>
                    <a:pt x="2687118" y="3589903"/>
                  </a:lnTo>
                  <a:lnTo>
                    <a:pt x="2716952" y="3583239"/>
                  </a:lnTo>
                  <a:lnTo>
                    <a:pt x="2718857" y="3591807"/>
                  </a:lnTo>
                  <a:lnTo>
                    <a:pt x="2705527" y="3618462"/>
                  </a:lnTo>
                  <a:lnTo>
                    <a:pt x="2698227" y="3624809"/>
                  </a:lnTo>
                  <a:lnTo>
                    <a:pt x="2683310" y="3633059"/>
                  </a:lnTo>
                  <a:lnTo>
                    <a:pt x="2687753" y="3662571"/>
                  </a:lnTo>
                  <a:lnTo>
                    <a:pt x="2695370" y="3664792"/>
                  </a:lnTo>
                  <a:lnTo>
                    <a:pt x="2708066" y="3651782"/>
                  </a:lnTo>
                  <a:lnTo>
                    <a:pt x="2732187" y="3647339"/>
                  </a:lnTo>
                  <a:lnTo>
                    <a:pt x="2758530" y="3660032"/>
                  </a:lnTo>
                  <a:lnTo>
                    <a:pt x="2754404" y="3641945"/>
                  </a:lnTo>
                  <a:lnTo>
                    <a:pt x="2768051" y="3643214"/>
                  </a:lnTo>
                  <a:cubicBezTo>
                    <a:pt x="2768263" y="3639300"/>
                    <a:pt x="2768474" y="3635387"/>
                    <a:pt x="2768686" y="3631473"/>
                  </a:cubicBezTo>
                  <a:lnTo>
                    <a:pt x="2805820" y="3609895"/>
                  </a:lnTo>
                  <a:lnTo>
                    <a:pt x="2817563" y="3614020"/>
                  </a:lnTo>
                  <a:lnTo>
                    <a:pt x="2814389" y="3622588"/>
                  </a:lnTo>
                  <a:lnTo>
                    <a:pt x="2828989" y="3614020"/>
                  </a:lnTo>
                  <a:lnTo>
                    <a:pt x="2832162" y="3598154"/>
                  </a:lnTo>
                  <a:lnTo>
                    <a:pt x="2850888" y="3576893"/>
                  </a:lnTo>
                  <a:lnTo>
                    <a:pt x="2881674" y="3576575"/>
                  </a:lnTo>
                  <a:lnTo>
                    <a:pt x="2881674" y="3581970"/>
                  </a:lnTo>
                  <a:lnTo>
                    <a:pt x="2859457" y="3581335"/>
                  </a:lnTo>
                  <a:lnTo>
                    <a:pt x="2855331" y="3595615"/>
                  </a:lnTo>
                  <a:lnTo>
                    <a:pt x="2845810" y="3601010"/>
                  </a:lnTo>
                  <a:lnTo>
                    <a:pt x="2847079" y="3608308"/>
                  </a:lnTo>
                  <a:lnTo>
                    <a:pt x="2854379" y="3613703"/>
                  </a:lnTo>
                  <a:lnTo>
                    <a:pt x="2871518" y="3593711"/>
                  </a:lnTo>
                  <a:lnTo>
                    <a:pt x="2890243" y="3590538"/>
                  </a:lnTo>
                  <a:lnTo>
                    <a:pt x="2893417" y="3582922"/>
                  </a:lnTo>
                  <a:lnTo>
                    <a:pt x="2899765" y="3580383"/>
                  </a:lnTo>
                  <a:lnTo>
                    <a:pt x="2913412" y="3595298"/>
                  </a:lnTo>
                  <a:lnTo>
                    <a:pt x="2926425" y="3613068"/>
                  </a:lnTo>
                  <a:lnTo>
                    <a:pt x="2931821" y="3619414"/>
                  </a:lnTo>
                  <a:lnTo>
                    <a:pt x="2941342" y="3618462"/>
                  </a:lnTo>
                  <a:lnTo>
                    <a:pt x="2949911" y="3630838"/>
                  </a:lnTo>
                  <a:lnTo>
                    <a:pt x="2953085" y="3623222"/>
                  </a:lnTo>
                  <a:lnTo>
                    <a:pt x="2964828" y="3624492"/>
                  </a:lnTo>
                  <a:lnTo>
                    <a:pt x="2968954" y="3637185"/>
                  </a:lnTo>
                  <a:lnTo>
                    <a:pt x="2976572" y="3640041"/>
                  </a:lnTo>
                  <a:lnTo>
                    <a:pt x="2969907" y="3643214"/>
                  </a:lnTo>
                  <a:lnTo>
                    <a:pt x="2980698" y="3654638"/>
                  </a:lnTo>
                  <a:lnTo>
                    <a:pt x="2976572" y="3663205"/>
                  </a:lnTo>
                  <a:lnTo>
                    <a:pt x="2967368" y="3668600"/>
                  </a:lnTo>
                  <a:lnTo>
                    <a:pt x="2996884" y="3682880"/>
                  </a:lnTo>
                  <a:lnTo>
                    <a:pt x="3010849" y="3681928"/>
                  </a:lnTo>
                  <a:lnTo>
                    <a:pt x="3020370" y="3682562"/>
                  </a:lnTo>
                  <a:lnTo>
                    <a:pt x="3025449" y="3695255"/>
                  </a:lnTo>
                  <a:lnTo>
                    <a:pt x="3034018" y="3687957"/>
                  </a:lnTo>
                  <a:lnTo>
                    <a:pt x="3042587" y="3696525"/>
                  </a:lnTo>
                  <a:lnTo>
                    <a:pt x="3047983" y="3697477"/>
                  </a:lnTo>
                  <a:cubicBezTo>
                    <a:pt x="3048927" y="3697626"/>
                    <a:pt x="3047415" y="3699228"/>
                    <a:pt x="3048253" y="3697418"/>
                  </a:cubicBezTo>
                  <a:lnTo>
                    <a:pt x="3053010" y="3686615"/>
                  </a:lnTo>
                  <a:lnTo>
                    <a:pt x="3058403" y="3678990"/>
                  </a:lnTo>
                  <a:lnTo>
                    <a:pt x="3051107" y="3676130"/>
                  </a:lnTo>
                  <a:lnTo>
                    <a:pt x="3044446" y="3662468"/>
                  </a:lnTo>
                  <a:lnTo>
                    <a:pt x="3053010" y="3651665"/>
                  </a:lnTo>
                  <a:lnTo>
                    <a:pt x="3065698" y="3656113"/>
                  </a:lnTo>
                  <a:lnTo>
                    <a:pt x="3076165" y="3645310"/>
                  </a:lnTo>
                  <a:lnTo>
                    <a:pt x="3086632" y="3630695"/>
                  </a:lnTo>
                  <a:lnTo>
                    <a:pt x="3141504" y="3610996"/>
                  </a:lnTo>
                  <a:lnTo>
                    <a:pt x="3188765" y="3602099"/>
                  </a:lnTo>
                  <a:lnTo>
                    <a:pt x="3213822" y="3577316"/>
                  </a:lnTo>
                  <a:lnTo>
                    <a:pt x="3238880" y="3549991"/>
                  </a:lnTo>
                  <a:lnTo>
                    <a:pt x="3272818" y="3544590"/>
                  </a:lnTo>
                  <a:lnTo>
                    <a:pt x="3302317" y="3522031"/>
                  </a:lnTo>
                  <a:lnTo>
                    <a:pt x="3339110" y="3514088"/>
                  </a:lnTo>
                  <a:lnTo>
                    <a:pt x="3386687" y="3502014"/>
                  </a:lnTo>
                  <a:lnTo>
                    <a:pt x="3430776" y="3504873"/>
                  </a:lnTo>
                  <a:lnTo>
                    <a:pt x="3456785" y="3522666"/>
                  </a:lnTo>
                  <a:lnTo>
                    <a:pt x="3463129" y="3542683"/>
                  </a:lnTo>
                  <a:lnTo>
                    <a:pt x="3461860" y="3548085"/>
                  </a:lnTo>
                  <a:lnTo>
                    <a:pt x="3456785" y="3538553"/>
                  </a:lnTo>
                  <a:lnTo>
                    <a:pt x="3446001" y="3522031"/>
                  </a:lnTo>
                  <a:lnTo>
                    <a:pt x="3437754" y="3516629"/>
                  </a:lnTo>
                  <a:lnTo>
                    <a:pt x="3427921" y="3526161"/>
                  </a:lnTo>
                  <a:lnTo>
                    <a:pt x="3431093" y="3542048"/>
                  </a:lnTo>
                  <a:lnTo>
                    <a:pt x="3434899" y="3563971"/>
                  </a:lnTo>
                  <a:lnTo>
                    <a:pt x="3458054" y="3574139"/>
                  </a:lnTo>
                  <a:lnTo>
                    <a:pt x="3465666" y="3582718"/>
                  </a:lnTo>
                  <a:lnTo>
                    <a:pt x="3486600" y="3581447"/>
                  </a:lnTo>
                  <a:lnTo>
                    <a:pt x="3509120" y="3573821"/>
                  </a:lnTo>
                  <a:lnTo>
                    <a:pt x="3545596" y="3546178"/>
                  </a:lnTo>
                  <a:lnTo>
                    <a:pt x="3551623" y="3527115"/>
                  </a:lnTo>
                  <a:lnTo>
                    <a:pt x="3556063" y="3529339"/>
                  </a:lnTo>
                  <a:lnTo>
                    <a:pt x="3553843" y="3545861"/>
                  </a:lnTo>
                  <a:lnTo>
                    <a:pt x="3537350" y="3563018"/>
                  </a:lnTo>
                  <a:lnTo>
                    <a:pt x="3512292" y="3580176"/>
                  </a:lnTo>
                  <a:lnTo>
                    <a:pt x="3500556" y="3581447"/>
                  </a:lnTo>
                  <a:lnTo>
                    <a:pt x="3506900" y="3602099"/>
                  </a:lnTo>
                  <a:lnTo>
                    <a:pt x="3515464" y="3595744"/>
                  </a:lnTo>
                  <a:lnTo>
                    <a:pt x="3533226" y="3583035"/>
                  </a:lnTo>
                  <a:lnTo>
                    <a:pt x="3547817" y="3570008"/>
                  </a:lnTo>
                  <a:lnTo>
                    <a:pt x="3548486" y="3570035"/>
                  </a:lnTo>
                  <a:lnTo>
                    <a:pt x="3560714" y="3555040"/>
                  </a:lnTo>
                  <a:lnTo>
                    <a:pt x="3566741" y="3539165"/>
                  </a:lnTo>
                  <a:lnTo>
                    <a:pt x="3585771" y="3539165"/>
                  </a:lnTo>
                  <a:lnTo>
                    <a:pt x="3609241" y="3538847"/>
                  </a:lnTo>
                  <a:lnTo>
                    <a:pt x="3606704" y="3518845"/>
                  </a:lnTo>
                  <a:lnTo>
                    <a:pt x="3596555" y="3527417"/>
                  </a:lnTo>
                  <a:lnTo>
                    <a:pt x="3585771" y="3521067"/>
                  </a:lnTo>
                  <a:lnTo>
                    <a:pt x="3578159" y="3514717"/>
                  </a:lnTo>
                  <a:lnTo>
                    <a:pt x="3562617" y="3528370"/>
                  </a:lnTo>
                  <a:lnTo>
                    <a:pt x="3556274" y="3522655"/>
                  </a:lnTo>
                  <a:lnTo>
                    <a:pt x="3566424" y="3510907"/>
                  </a:lnTo>
                  <a:lnTo>
                    <a:pt x="3567375" y="3495032"/>
                  </a:lnTo>
                  <a:lnTo>
                    <a:pt x="3567375" y="3487412"/>
                  </a:lnTo>
                  <a:lnTo>
                    <a:pt x="3575939" y="3481062"/>
                  </a:lnTo>
                  <a:lnTo>
                    <a:pt x="3586722" y="3486460"/>
                  </a:lnTo>
                  <a:lnTo>
                    <a:pt x="3611779" y="3480745"/>
                  </a:lnTo>
                  <a:lnTo>
                    <a:pt x="3634932" y="3463917"/>
                  </a:lnTo>
                  <a:lnTo>
                    <a:pt x="3654914" y="3438200"/>
                  </a:lnTo>
                  <a:lnTo>
                    <a:pt x="3667283" y="3406449"/>
                  </a:lnTo>
                  <a:lnTo>
                    <a:pt x="3670138" y="3375969"/>
                  </a:lnTo>
                  <a:lnTo>
                    <a:pt x="3668869" y="3359142"/>
                  </a:lnTo>
                  <a:lnTo>
                    <a:pt x="3678384" y="3375969"/>
                  </a:lnTo>
                  <a:lnTo>
                    <a:pt x="3674578" y="3399147"/>
                  </a:lnTo>
                  <a:lnTo>
                    <a:pt x="3669186" y="3428675"/>
                  </a:lnTo>
                  <a:lnTo>
                    <a:pt x="3653645" y="3454392"/>
                  </a:lnTo>
                  <a:lnTo>
                    <a:pt x="3630809" y="3477570"/>
                  </a:lnTo>
                  <a:lnTo>
                    <a:pt x="3645716" y="3486777"/>
                  </a:lnTo>
                  <a:lnTo>
                    <a:pt x="3655231" y="3484555"/>
                  </a:lnTo>
                  <a:lnTo>
                    <a:pt x="3666966" y="3492810"/>
                  </a:lnTo>
                  <a:lnTo>
                    <a:pt x="3674261" y="3493762"/>
                  </a:lnTo>
                  <a:lnTo>
                    <a:pt x="3685996" y="3483285"/>
                  </a:lnTo>
                  <a:cubicBezTo>
                    <a:pt x="3685890" y="3468892"/>
                    <a:pt x="3685785" y="3454498"/>
                    <a:pt x="3685679" y="3440105"/>
                  </a:cubicBezTo>
                  <a:lnTo>
                    <a:pt x="3704392" y="3434707"/>
                  </a:lnTo>
                  <a:lnTo>
                    <a:pt x="3704870" y="3434453"/>
                  </a:lnTo>
                  <a:lnTo>
                    <a:pt x="3687725" y="3417674"/>
                  </a:lnTo>
                  <a:lnTo>
                    <a:pt x="3695980" y="3386333"/>
                  </a:lnTo>
                  <a:lnTo>
                    <a:pt x="3693757" y="3363862"/>
                  </a:lnTo>
                  <a:lnTo>
                    <a:pt x="3677565" y="3340116"/>
                  </a:lnTo>
                  <a:lnTo>
                    <a:pt x="3675025" y="3289461"/>
                  </a:lnTo>
                  <a:lnTo>
                    <a:pt x="3674090" y="3289477"/>
                  </a:lnTo>
                  <a:lnTo>
                    <a:pt x="3655659" y="3250015"/>
                  </a:lnTo>
                  <a:cubicBezTo>
                    <a:pt x="3655235" y="3234845"/>
                    <a:pt x="3654812" y="3219675"/>
                    <a:pt x="3654388" y="3204505"/>
                  </a:cubicBezTo>
                  <a:lnTo>
                    <a:pt x="3668688" y="3170454"/>
                  </a:lnTo>
                  <a:lnTo>
                    <a:pt x="3696652" y="3126857"/>
                  </a:lnTo>
                  <a:lnTo>
                    <a:pt x="3697606" y="3085805"/>
                  </a:lnTo>
                  <a:lnTo>
                    <a:pt x="3709046" y="3063529"/>
                  </a:lnTo>
                  <a:lnTo>
                    <a:pt x="3745590" y="3029479"/>
                  </a:lnTo>
                  <a:lnTo>
                    <a:pt x="3771013" y="3028842"/>
                  </a:lnTo>
                  <a:lnTo>
                    <a:pt x="3796753" y="3017386"/>
                  </a:lnTo>
                  <a:lnTo>
                    <a:pt x="3810100" y="3007203"/>
                  </a:lnTo>
                  <a:lnTo>
                    <a:pt x="3815502" y="3012612"/>
                  </a:lnTo>
                  <a:cubicBezTo>
                    <a:pt x="3815926" y="3019401"/>
                    <a:pt x="3816349" y="3026190"/>
                    <a:pt x="3816773" y="3032979"/>
                  </a:cubicBezTo>
                  <a:lnTo>
                    <a:pt x="3826307" y="3045390"/>
                  </a:lnTo>
                  <a:lnTo>
                    <a:pt x="3859673" y="3073712"/>
                  </a:lnTo>
                  <a:lnTo>
                    <a:pt x="3854271" y="3098216"/>
                  </a:lnTo>
                  <a:lnTo>
                    <a:pt x="3863805" y="3104262"/>
                  </a:lnTo>
                  <a:lnTo>
                    <a:pt x="3860627" y="3083260"/>
                  </a:lnTo>
                  <a:lnTo>
                    <a:pt x="3862851" y="3077850"/>
                  </a:lnTo>
                  <a:lnTo>
                    <a:pt x="3872385" y="3090261"/>
                  </a:lnTo>
                  <a:lnTo>
                    <a:pt x="3874609" y="3098853"/>
                  </a:lnTo>
                  <a:lnTo>
                    <a:pt x="3877787" y="3109354"/>
                  </a:lnTo>
                  <a:lnTo>
                    <a:pt x="3882236" y="3117628"/>
                  </a:lnTo>
                  <a:lnTo>
                    <a:pt x="3891769" y="3131312"/>
                  </a:lnTo>
                  <a:lnTo>
                    <a:pt x="3922594" y="3142768"/>
                  </a:lnTo>
                  <a:lnTo>
                    <a:pt x="3948969" y="3135131"/>
                  </a:lnTo>
                  <a:lnTo>
                    <a:pt x="3957232" y="3136085"/>
                  </a:lnTo>
                  <a:lnTo>
                    <a:pt x="3960410" y="3122083"/>
                  </a:lnTo>
                  <a:lnTo>
                    <a:pt x="3982654" y="3104262"/>
                  </a:lnTo>
                  <a:lnTo>
                    <a:pt x="3985832" y="3076895"/>
                  </a:lnTo>
                  <a:lnTo>
                    <a:pt x="3981383" y="2976653"/>
                  </a:lnTo>
                  <a:lnTo>
                    <a:pt x="3982501" y="2975985"/>
                  </a:lnTo>
                  <a:lnTo>
                    <a:pt x="3991573" y="2935037"/>
                  </a:lnTo>
                  <a:lnTo>
                    <a:pt x="3999828" y="2921399"/>
                  </a:lnTo>
                  <a:lnTo>
                    <a:pt x="4005225" y="2901414"/>
                  </a:lnTo>
                  <a:lnTo>
                    <a:pt x="3997605" y="2889994"/>
                  </a:lnTo>
                  <a:lnTo>
                    <a:pt x="3978555" y="2901414"/>
                  </a:lnTo>
                  <a:lnTo>
                    <a:pt x="3973475" y="2914104"/>
                  </a:lnTo>
                  <a:lnTo>
                    <a:pt x="3963950" y="2918545"/>
                  </a:lnTo>
                  <a:lnTo>
                    <a:pt x="3940455" y="2894434"/>
                  </a:lnTo>
                  <a:lnTo>
                    <a:pt x="3928073" y="2902364"/>
                  </a:lnTo>
                  <a:lnTo>
                    <a:pt x="3921723" y="2899193"/>
                  </a:lnTo>
                  <a:lnTo>
                    <a:pt x="3919500" y="2896020"/>
                  </a:lnTo>
                  <a:lnTo>
                    <a:pt x="3916960" y="2868741"/>
                  </a:lnTo>
                  <a:lnTo>
                    <a:pt x="3900133" y="2852882"/>
                  </a:lnTo>
                  <a:lnTo>
                    <a:pt x="3898545" y="2845269"/>
                  </a:lnTo>
                  <a:lnTo>
                    <a:pt x="3912515" y="2834801"/>
                  </a:lnTo>
                  <a:lnTo>
                    <a:pt x="3932518" y="2828459"/>
                  </a:lnTo>
                  <a:lnTo>
                    <a:pt x="3930295" y="2824018"/>
                  </a:lnTo>
                  <a:lnTo>
                    <a:pt x="3908070" y="2817036"/>
                  </a:lnTo>
                  <a:lnTo>
                    <a:pt x="3901403" y="2808469"/>
                  </a:lnTo>
                  <a:cubicBezTo>
                    <a:pt x="3901720" y="2801174"/>
                    <a:pt x="3902038" y="2793878"/>
                    <a:pt x="3902355" y="2786583"/>
                  </a:cubicBezTo>
                  <a:lnTo>
                    <a:pt x="3911880" y="2779921"/>
                  </a:lnTo>
                  <a:lnTo>
                    <a:pt x="3895688" y="2767550"/>
                  </a:lnTo>
                  <a:lnTo>
                    <a:pt x="3898863" y="2748515"/>
                  </a:lnTo>
                  <a:lnTo>
                    <a:pt x="3935693" y="2730435"/>
                  </a:lnTo>
                  <a:lnTo>
                    <a:pt x="3953790" y="2723772"/>
                  </a:lnTo>
                  <a:cubicBezTo>
                    <a:pt x="3954002" y="2718591"/>
                    <a:pt x="3954213" y="2713410"/>
                    <a:pt x="3954425" y="2708229"/>
                  </a:cubicBezTo>
                  <a:lnTo>
                    <a:pt x="3974745" y="2704740"/>
                  </a:lnTo>
                  <a:lnTo>
                    <a:pt x="3988398" y="2696176"/>
                  </a:lnTo>
                  <a:lnTo>
                    <a:pt x="4018878" y="2695858"/>
                  </a:lnTo>
                  <a:lnTo>
                    <a:pt x="4031578" y="2681900"/>
                  </a:lnTo>
                  <a:lnTo>
                    <a:pt x="4043325" y="2689514"/>
                  </a:lnTo>
                  <a:lnTo>
                    <a:pt x="4051898" y="2686343"/>
                  </a:lnTo>
                  <a:lnTo>
                    <a:pt x="4094125" y="2683804"/>
                  </a:lnTo>
                  <a:lnTo>
                    <a:pt x="4084283" y="2673338"/>
                  </a:lnTo>
                  <a:lnTo>
                    <a:pt x="4090633" y="2665722"/>
                  </a:lnTo>
                  <a:lnTo>
                    <a:pt x="4100158" y="2670164"/>
                  </a:lnTo>
                  <a:lnTo>
                    <a:pt x="4106508" y="2664770"/>
                  </a:lnTo>
                  <a:lnTo>
                    <a:pt x="4121431" y="2670800"/>
                  </a:lnTo>
                  <a:lnTo>
                    <a:pt x="4137306" y="2662232"/>
                  </a:lnTo>
                  <a:lnTo>
                    <a:pt x="4172548" y="2675557"/>
                  </a:lnTo>
                  <a:lnTo>
                    <a:pt x="4198583" y="2678411"/>
                  </a:lnTo>
                  <a:lnTo>
                    <a:pt x="4233826" y="2701568"/>
                  </a:lnTo>
                  <a:lnTo>
                    <a:pt x="4281451" y="2699030"/>
                  </a:lnTo>
                  <a:lnTo>
                    <a:pt x="4298278" y="2706010"/>
                  </a:lnTo>
                  <a:lnTo>
                    <a:pt x="4304311" y="2704740"/>
                  </a:lnTo>
                  <a:lnTo>
                    <a:pt x="4319503" y="2701170"/>
                  </a:lnTo>
                  <a:lnTo>
                    <a:pt x="4319241" y="2700844"/>
                  </a:lnTo>
                  <a:lnTo>
                    <a:pt x="4330673" y="2684654"/>
                  </a:lnTo>
                  <a:lnTo>
                    <a:pt x="4340199" y="2673226"/>
                  </a:lnTo>
                  <a:lnTo>
                    <a:pt x="4327179" y="2643387"/>
                  </a:lnTo>
                  <a:lnTo>
                    <a:pt x="4338929" y="2636086"/>
                  </a:lnTo>
                  <a:lnTo>
                    <a:pt x="4358935" y="2655767"/>
                  </a:lnTo>
                  <a:lnTo>
                    <a:pt x="4370684" y="2637673"/>
                  </a:lnTo>
                  <a:lnTo>
                    <a:pt x="4385609" y="2629102"/>
                  </a:lnTo>
                  <a:lnTo>
                    <a:pt x="4403710" y="2637673"/>
                  </a:lnTo>
                  <a:lnTo>
                    <a:pt x="4434830" y="2595137"/>
                  </a:lnTo>
                  <a:lnTo>
                    <a:pt x="4447532" y="2602438"/>
                  </a:lnTo>
                  <a:lnTo>
                    <a:pt x="4488814" y="2603073"/>
                  </a:lnTo>
                  <a:lnTo>
                    <a:pt x="4533589" y="2606882"/>
                  </a:lnTo>
                  <a:lnTo>
                    <a:pt x="4546292" y="2604978"/>
                  </a:lnTo>
                  <a:lnTo>
                    <a:pt x="4545974" y="2601803"/>
                  </a:lnTo>
                  <a:lnTo>
                    <a:pt x="4542799" y="2596406"/>
                  </a:lnTo>
                  <a:lnTo>
                    <a:pt x="4551055" y="2591010"/>
                  </a:lnTo>
                  <a:lnTo>
                    <a:pt x="4552325" y="2587835"/>
                  </a:lnTo>
                  <a:lnTo>
                    <a:pt x="4513901" y="2580852"/>
                  </a:lnTo>
                  <a:lnTo>
                    <a:pt x="4525651" y="2574503"/>
                  </a:lnTo>
                  <a:lnTo>
                    <a:pt x="4517077" y="2563711"/>
                  </a:lnTo>
                  <a:lnTo>
                    <a:pt x="4471666" y="2553870"/>
                  </a:lnTo>
                  <a:lnTo>
                    <a:pt x="4444992" y="2563393"/>
                  </a:lnTo>
                  <a:lnTo>
                    <a:pt x="4436418" y="2563393"/>
                  </a:lnTo>
                  <a:lnTo>
                    <a:pt x="4401487" y="2524983"/>
                  </a:lnTo>
                  <a:lnTo>
                    <a:pt x="4387832" y="2528158"/>
                  </a:lnTo>
                  <a:lnTo>
                    <a:pt x="4373860" y="2514506"/>
                  </a:lnTo>
                  <a:lnTo>
                    <a:pt x="4379893" y="2501808"/>
                  </a:lnTo>
                  <a:lnTo>
                    <a:pt x="4369414" y="2499904"/>
                  </a:lnTo>
                  <a:lnTo>
                    <a:pt x="4375765" y="2491335"/>
                  </a:lnTo>
                  <a:lnTo>
                    <a:pt x="4396724" y="2507842"/>
                  </a:lnTo>
                  <a:lnTo>
                    <a:pt x="4403392" y="2503713"/>
                  </a:lnTo>
                  <a:lnTo>
                    <a:pt x="4391325" y="2471016"/>
                  </a:lnTo>
                  <a:lnTo>
                    <a:pt x="4401805" y="2451021"/>
                  </a:lnTo>
                  <a:lnTo>
                    <a:pt x="4397676" y="2448164"/>
                  </a:lnTo>
                  <a:lnTo>
                    <a:pt x="4380528" y="2468480"/>
                  </a:lnTo>
                  <a:lnTo>
                    <a:pt x="4359570" y="2472606"/>
                  </a:lnTo>
                  <a:lnTo>
                    <a:pt x="4349091" y="2486252"/>
                  </a:lnTo>
                  <a:lnTo>
                    <a:pt x="4327179" y="2492603"/>
                  </a:lnTo>
                  <a:lnTo>
                    <a:pt x="4309714" y="2479268"/>
                  </a:lnTo>
                  <a:lnTo>
                    <a:pt x="4297606" y="2480204"/>
                  </a:lnTo>
                  <a:lnTo>
                    <a:pt x="4286617" y="2491790"/>
                  </a:lnTo>
                  <a:lnTo>
                    <a:pt x="4260884" y="2493060"/>
                  </a:lnTo>
                  <a:lnTo>
                    <a:pt x="4248176" y="2488934"/>
                  </a:lnTo>
                  <a:lnTo>
                    <a:pt x="4217677" y="2493380"/>
                  </a:lnTo>
                  <a:lnTo>
                    <a:pt x="4197662" y="2505443"/>
                  </a:lnTo>
                  <a:lnTo>
                    <a:pt x="4175423" y="2500996"/>
                  </a:lnTo>
                  <a:lnTo>
                    <a:pt x="4168116" y="2513693"/>
                  </a:lnTo>
                  <a:lnTo>
                    <a:pt x="4140793" y="2519406"/>
                  </a:lnTo>
                  <a:lnTo>
                    <a:pt x="4136028" y="2493060"/>
                  </a:lnTo>
                  <a:lnTo>
                    <a:pt x="4129674" y="2500363"/>
                  </a:lnTo>
                  <a:lnTo>
                    <a:pt x="4135393" y="2520675"/>
                  </a:lnTo>
                  <a:lnTo>
                    <a:pt x="4122685" y="2517183"/>
                  </a:lnTo>
                  <a:lnTo>
                    <a:pt x="4110930" y="2528926"/>
                  </a:lnTo>
                  <a:lnTo>
                    <a:pt x="4100446" y="2519722"/>
                  </a:lnTo>
                  <a:lnTo>
                    <a:pt x="4091232" y="2531465"/>
                  </a:lnTo>
                  <a:lnTo>
                    <a:pt x="4071853" y="2540033"/>
                  </a:lnTo>
                  <a:lnTo>
                    <a:pt x="4057556" y="2554947"/>
                  </a:lnTo>
                  <a:lnTo>
                    <a:pt x="4033093" y="2553995"/>
                  </a:lnTo>
                  <a:lnTo>
                    <a:pt x="4005454" y="2564786"/>
                  </a:lnTo>
                  <a:lnTo>
                    <a:pt x="3997193" y="2587000"/>
                  </a:lnTo>
                  <a:lnTo>
                    <a:pt x="3968601" y="2580018"/>
                  </a:lnTo>
                  <a:lnTo>
                    <a:pt x="3940325" y="2599060"/>
                  </a:lnTo>
                  <a:lnTo>
                    <a:pt x="3921263" y="2586682"/>
                  </a:lnTo>
                  <a:lnTo>
                    <a:pt x="3913639" y="2593030"/>
                  </a:lnTo>
                  <a:lnTo>
                    <a:pt x="3908555" y="2611121"/>
                  </a:lnTo>
                  <a:lnTo>
                    <a:pt x="3893624" y="2604774"/>
                  </a:lnTo>
                  <a:lnTo>
                    <a:pt x="3904108" y="2599378"/>
                  </a:lnTo>
                  <a:lnTo>
                    <a:pt x="3907285" y="2589856"/>
                  </a:lnTo>
                  <a:lnTo>
                    <a:pt x="3896801" y="2579699"/>
                  </a:lnTo>
                  <a:lnTo>
                    <a:pt x="3872655" y="2612391"/>
                  </a:lnTo>
                  <a:lnTo>
                    <a:pt x="3866301" y="2624133"/>
                  </a:lnTo>
                  <a:lnTo>
                    <a:pt x="3845016" y="2624133"/>
                  </a:lnTo>
                  <a:lnTo>
                    <a:pt x="3854547" y="2611439"/>
                  </a:lnTo>
                  <a:lnTo>
                    <a:pt x="3867255" y="2610486"/>
                  </a:lnTo>
                  <a:lnTo>
                    <a:pt x="3865984" y="2600647"/>
                  </a:lnTo>
                  <a:lnTo>
                    <a:pt x="3858359" y="2592712"/>
                  </a:lnTo>
                  <a:lnTo>
                    <a:pt x="3845651" y="2599060"/>
                  </a:lnTo>
                  <a:lnTo>
                    <a:pt x="3830084" y="2598109"/>
                  </a:lnTo>
                  <a:lnTo>
                    <a:pt x="3819600" y="2590809"/>
                  </a:lnTo>
                  <a:lnTo>
                    <a:pt x="3814834" y="2580335"/>
                  </a:lnTo>
                  <a:lnTo>
                    <a:pt x="3824365" y="2563198"/>
                  </a:lnTo>
                  <a:lnTo>
                    <a:pt x="3836120" y="2558122"/>
                  </a:lnTo>
                  <a:lnTo>
                    <a:pt x="3845333" y="2543206"/>
                  </a:lnTo>
                  <a:lnTo>
                    <a:pt x="3856135" y="2529243"/>
                  </a:lnTo>
                  <a:lnTo>
                    <a:pt x="3858994" y="2516550"/>
                  </a:lnTo>
                  <a:lnTo>
                    <a:pt x="3840250" y="2527339"/>
                  </a:lnTo>
                  <a:lnTo>
                    <a:pt x="3817694" y="2538129"/>
                  </a:lnTo>
                  <a:lnTo>
                    <a:pt x="3803079" y="2531782"/>
                  </a:lnTo>
                  <a:lnTo>
                    <a:pt x="3806256" y="2518136"/>
                  </a:lnTo>
                  <a:lnTo>
                    <a:pt x="3760508" y="2501630"/>
                  </a:lnTo>
                  <a:lnTo>
                    <a:pt x="3730326" y="2472435"/>
                  </a:lnTo>
                  <a:lnTo>
                    <a:pt x="3696650" y="2474972"/>
                  </a:lnTo>
                  <a:lnTo>
                    <a:pt x="3686802" y="2461331"/>
                  </a:lnTo>
                  <a:lnTo>
                    <a:pt x="3699509" y="2449589"/>
                  </a:lnTo>
                  <a:lnTo>
                    <a:pt x="3689978" y="2434032"/>
                  </a:lnTo>
                  <a:lnTo>
                    <a:pt x="3693791" y="2412762"/>
                  </a:lnTo>
                  <a:lnTo>
                    <a:pt x="3683942" y="2389600"/>
                  </a:lnTo>
                  <a:lnTo>
                    <a:pt x="3698874" y="2372780"/>
                  </a:lnTo>
                  <a:cubicBezTo>
                    <a:pt x="3699509" y="2359450"/>
                    <a:pt x="3700145" y="2346119"/>
                    <a:pt x="3700780" y="2332789"/>
                  </a:cubicBezTo>
                  <a:lnTo>
                    <a:pt x="3695062" y="2303276"/>
                  </a:lnTo>
                  <a:lnTo>
                    <a:pt x="3708723" y="2284230"/>
                  </a:lnTo>
                  <a:lnTo>
                    <a:pt x="3720478" y="2299784"/>
                  </a:lnTo>
                  <a:lnTo>
                    <a:pt x="3723655" y="2295656"/>
                  </a:lnTo>
                  <a:lnTo>
                    <a:pt x="3702051" y="2262014"/>
                  </a:lnTo>
                  <a:cubicBezTo>
                    <a:pt x="3702686" y="2250166"/>
                    <a:pt x="3703322" y="2238319"/>
                    <a:pt x="3703957" y="2226471"/>
                  </a:cubicBezTo>
                  <a:lnTo>
                    <a:pt x="3675047" y="2201079"/>
                  </a:lnTo>
                  <a:lnTo>
                    <a:pt x="3674729" y="2184258"/>
                  </a:lnTo>
                  <a:lnTo>
                    <a:pt x="3688390" y="2153791"/>
                  </a:lnTo>
                  <a:lnTo>
                    <a:pt x="3681718" y="2126176"/>
                  </a:lnTo>
                  <a:lnTo>
                    <a:pt x="3675364" y="2132525"/>
                  </a:lnTo>
                  <a:lnTo>
                    <a:pt x="3665833" y="2128717"/>
                  </a:lnTo>
                  <a:lnTo>
                    <a:pt x="3668693" y="2095708"/>
                  </a:lnTo>
                  <a:lnTo>
                    <a:pt x="3661068" y="2067465"/>
                  </a:lnTo>
                  <a:lnTo>
                    <a:pt x="3670281" y="2027488"/>
                  </a:lnTo>
                  <a:lnTo>
                    <a:pt x="3687119" y="2023045"/>
                  </a:lnTo>
                  <a:lnTo>
                    <a:pt x="3701733" y="1999556"/>
                  </a:lnTo>
                  <a:lnTo>
                    <a:pt x="3716665" y="1992256"/>
                  </a:lnTo>
                  <a:lnTo>
                    <a:pt x="3702686" y="1976706"/>
                  </a:lnTo>
                  <a:lnTo>
                    <a:pt x="3709676" y="1961792"/>
                  </a:lnTo>
                  <a:lnTo>
                    <a:pt x="3723655" y="1952272"/>
                  </a:lnTo>
                  <a:lnTo>
                    <a:pt x="3740493" y="1964647"/>
                  </a:lnTo>
                  <a:lnTo>
                    <a:pt x="3732232" y="1946877"/>
                  </a:lnTo>
                  <a:lnTo>
                    <a:pt x="3752248" y="1956080"/>
                  </a:lnTo>
                  <a:lnTo>
                    <a:pt x="3750341" y="1966869"/>
                  </a:lnTo>
                  <a:lnTo>
                    <a:pt x="3767815" y="1951955"/>
                  </a:lnTo>
                  <a:lnTo>
                    <a:pt x="3779570" y="1938309"/>
                  </a:lnTo>
                  <a:lnTo>
                    <a:pt x="3793231" y="1933549"/>
                  </a:lnTo>
                  <a:lnTo>
                    <a:pt x="3783382" y="1907526"/>
                  </a:lnTo>
                  <a:lnTo>
                    <a:pt x="3783382" y="1889437"/>
                  </a:lnTo>
                  <a:lnTo>
                    <a:pt x="3800538" y="1903083"/>
                  </a:lnTo>
                  <a:lnTo>
                    <a:pt x="3800220" y="1880866"/>
                  </a:lnTo>
                  <a:lnTo>
                    <a:pt x="3824365" y="1856429"/>
                  </a:lnTo>
                  <a:lnTo>
                    <a:pt x="3834849" y="1857380"/>
                  </a:lnTo>
                  <a:lnTo>
                    <a:pt x="3844380" y="1837386"/>
                  </a:lnTo>
                  <a:lnTo>
                    <a:pt x="3852958" y="1834212"/>
                  </a:lnTo>
                  <a:lnTo>
                    <a:pt x="3860901" y="1820246"/>
                  </a:lnTo>
                  <a:lnTo>
                    <a:pt x="3871702" y="1820246"/>
                  </a:lnTo>
                  <a:lnTo>
                    <a:pt x="3885999" y="1799300"/>
                  </a:lnTo>
                  <a:lnTo>
                    <a:pt x="3890447" y="1772641"/>
                  </a:lnTo>
                  <a:lnTo>
                    <a:pt x="3900931" y="1778037"/>
                  </a:lnTo>
                  <a:lnTo>
                    <a:pt x="3911097" y="1757726"/>
                  </a:lnTo>
                  <a:lnTo>
                    <a:pt x="3930477" y="1745031"/>
                  </a:lnTo>
                  <a:lnTo>
                    <a:pt x="3934289" y="1728211"/>
                  </a:lnTo>
                  <a:lnTo>
                    <a:pt x="3947950" y="1720594"/>
                  </a:lnTo>
                  <a:lnTo>
                    <a:pt x="3944773" y="1706947"/>
                  </a:lnTo>
                  <a:lnTo>
                    <a:pt x="3964788" y="1684730"/>
                  </a:lnTo>
                  <a:lnTo>
                    <a:pt x="3993699" y="1633635"/>
                  </a:lnTo>
                  <a:lnTo>
                    <a:pt x="4000688" y="1602214"/>
                  </a:lnTo>
                  <a:lnTo>
                    <a:pt x="4016891" y="1605070"/>
                  </a:lnTo>
                  <a:lnTo>
                    <a:pt x="4030552" y="1589202"/>
                  </a:lnTo>
                  <a:lnTo>
                    <a:pt x="4050885" y="1586029"/>
                  </a:lnTo>
                  <a:lnTo>
                    <a:pt x="4057239" y="1589837"/>
                  </a:lnTo>
                  <a:lnTo>
                    <a:pt x="4067723" y="1608878"/>
                  </a:lnTo>
                  <a:lnTo>
                    <a:pt x="4073124" y="1610149"/>
                  </a:lnTo>
                  <a:lnTo>
                    <a:pt x="4070900" y="1601579"/>
                  </a:lnTo>
                  <a:cubicBezTo>
                    <a:pt x="4071112" y="1594491"/>
                    <a:pt x="4071323" y="1587403"/>
                    <a:pt x="4071535" y="1580315"/>
                  </a:cubicBezTo>
                  <a:lnTo>
                    <a:pt x="4056603" y="1562543"/>
                  </a:lnTo>
                  <a:cubicBezTo>
                    <a:pt x="4056285" y="1558734"/>
                    <a:pt x="4055968" y="1554926"/>
                    <a:pt x="4055650" y="1551117"/>
                  </a:cubicBezTo>
                  <a:lnTo>
                    <a:pt x="4061051" y="1549848"/>
                  </a:lnTo>
                  <a:lnTo>
                    <a:pt x="4071535" y="1563813"/>
                  </a:lnTo>
                  <a:lnTo>
                    <a:pt x="4083290" y="1563495"/>
                  </a:lnTo>
                  <a:lnTo>
                    <a:pt x="4086149" y="1553656"/>
                  </a:lnTo>
                  <a:lnTo>
                    <a:pt x="4071217" y="1530806"/>
                  </a:lnTo>
                  <a:cubicBezTo>
                    <a:pt x="4071111" y="1521708"/>
                    <a:pt x="4071006" y="1512610"/>
                    <a:pt x="4070900" y="1503512"/>
                  </a:cubicBezTo>
                  <a:lnTo>
                    <a:pt x="4082655" y="1489865"/>
                  </a:lnTo>
                  <a:lnTo>
                    <a:pt x="4076936" y="1468601"/>
                  </a:lnTo>
                  <a:lnTo>
                    <a:pt x="4048343" y="1449877"/>
                  </a:lnTo>
                  <a:lnTo>
                    <a:pt x="4045801" y="1420361"/>
                  </a:lnTo>
                  <a:lnTo>
                    <a:pt x="4029916" y="1417505"/>
                  </a:lnTo>
                  <a:lnTo>
                    <a:pt x="4012761" y="1400684"/>
                  </a:lnTo>
                  <a:lnTo>
                    <a:pt x="4003865" y="1361648"/>
                  </a:lnTo>
                  <a:lnTo>
                    <a:pt x="3991157" y="1369582"/>
                  </a:lnTo>
                  <a:lnTo>
                    <a:pt x="3980038" y="1379104"/>
                  </a:lnTo>
                  <a:lnTo>
                    <a:pt x="3962882" y="1368630"/>
                  </a:lnTo>
                  <a:lnTo>
                    <a:pt x="3959387" y="1359427"/>
                  </a:lnTo>
                  <a:lnTo>
                    <a:pt x="3959188" y="1359168"/>
                  </a:lnTo>
                  <a:lnTo>
                    <a:pt x="3952201" y="1362344"/>
                  </a:lnTo>
                  <a:lnTo>
                    <a:pt x="3941403" y="1376002"/>
                  </a:lnTo>
                  <a:lnTo>
                    <a:pt x="3915044" y="1360439"/>
                  </a:lnTo>
                  <a:lnTo>
                    <a:pt x="3881063" y="1366791"/>
                  </a:lnTo>
                  <a:lnTo>
                    <a:pt x="3869312" y="1362979"/>
                  </a:lnTo>
                  <a:lnTo>
                    <a:pt x="3854704" y="1387435"/>
                  </a:lnTo>
                  <a:lnTo>
                    <a:pt x="3828344" y="1376954"/>
                  </a:lnTo>
                  <a:lnTo>
                    <a:pt x="3828344" y="1360121"/>
                  </a:lnTo>
                  <a:lnTo>
                    <a:pt x="3818817" y="1354721"/>
                  </a:lnTo>
                  <a:lnTo>
                    <a:pt x="3804843" y="1381400"/>
                  </a:lnTo>
                  <a:lnTo>
                    <a:pt x="3788964" y="1355040"/>
                  </a:lnTo>
                  <a:lnTo>
                    <a:pt x="3780390" y="1364568"/>
                  </a:lnTo>
                  <a:lnTo>
                    <a:pt x="3782930" y="1385847"/>
                  </a:lnTo>
                  <a:lnTo>
                    <a:pt x="3774356" y="1395375"/>
                  </a:lnTo>
                  <a:lnTo>
                    <a:pt x="3763240" y="1413479"/>
                  </a:lnTo>
                  <a:lnTo>
                    <a:pt x="3727036" y="1400138"/>
                  </a:lnTo>
                  <a:lnTo>
                    <a:pt x="3760064" y="1424912"/>
                  </a:lnTo>
                  <a:lnTo>
                    <a:pt x="3753713" y="1435393"/>
                  </a:lnTo>
                  <a:lnTo>
                    <a:pt x="3735611" y="1437934"/>
                  </a:lnTo>
                  <a:lnTo>
                    <a:pt x="3746408" y="1462072"/>
                  </a:lnTo>
                  <a:lnTo>
                    <a:pt x="3731800" y="1465249"/>
                  </a:lnTo>
                  <a:lnTo>
                    <a:pt x="3714650" y="1451909"/>
                  </a:lnTo>
                  <a:lnTo>
                    <a:pt x="3708616" y="1472871"/>
                  </a:lnTo>
                  <a:lnTo>
                    <a:pt x="3682257" y="1485893"/>
                  </a:lnTo>
                  <a:lnTo>
                    <a:pt x="3708934" y="1518288"/>
                  </a:lnTo>
                  <a:lnTo>
                    <a:pt x="3705123" y="1556084"/>
                  </a:lnTo>
                  <a:lnTo>
                    <a:pt x="3694643" y="1561483"/>
                  </a:lnTo>
                  <a:lnTo>
                    <a:pt x="3684798" y="1576411"/>
                  </a:lnTo>
                  <a:lnTo>
                    <a:pt x="3671459" y="1575775"/>
                  </a:lnTo>
                  <a:lnTo>
                    <a:pt x="3657803" y="1604995"/>
                  </a:lnTo>
                  <a:lnTo>
                    <a:pt x="3676223" y="1623099"/>
                  </a:lnTo>
                  <a:lnTo>
                    <a:pt x="3670824" y="1633580"/>
                  </a:lnTo>
                  <a:lnTo>
                    <a:pt x="3659074" y="1627227"/>
                  </a:lnTo>
                  <a:lnTo>
                    <a:pt x="3678446" y="1657718"/>
                  </a:lnTo>
                  <a:lnTo>
                    <a:pt x="3698771" y="1661529"/>
                  </a:lnTo>
                  <a:lnTo>
                    <a:pt x="3700994" y="1676457"/>
                  </a:lnTo>
                  <a:lnTo>
                    <a:pt x="3693372" y="1683761"/>
                  </a:lnTo>
                  <a:lnTo>
                    <a:pt x="3693372" y="1695513"/>
                  </a:lnTo>
                  <a:lnTo>
                    <a:pt x="3710522" y="1688843"/>
                  </a:lnTo>
                  <a:lnTo>
                    <a:pt x="3714650" y="1694243"/>
                  </a:lnTo>
                  <a:lnTo>
                    <a:pt x="3704488" y="1702501"/>
                  </a:lnTo>
                  <a:lnTo>
                    <a:pt x="3694960" y="1705995"/>
                  </a:lnTo>
                  <a:lnTo>
                    <a:pt x="3682257" y="1708218"/>
                  </a:lnTo>
                  <a:lnTo>
                    <a:pt x="3671777" y="1729497"/>
                  </a:lnTo>
                  <a:lnTo>
                    <a:pt x="3652087" y="1779996"/>
                  </a:lnTo>
                  <a:lnTo>
                    <a:pt x="3576820" y="1860986"/>
                  </a:lnTo>
                  <a:lnTo>
                    <a:pt x="3567928" y="1845105"/>
                  </a:lnTo>
                  <a:lnTo>
                    <a:pt x="3546015" y="1867657"/>
                  </a:lnTo>
                  <a:cubicBezTo>
                    <a:pt x="3545697" y="1874327"/>
                    <a:pt x="3545380" y="1880998"/>
                    <a:pt x="3545062" y="1887668"/>
                  </a:cubicBezTo>
                  <a:lnTo>
                    <a:pt x="3531406" y="1901641"/>
                  </a:lnTo>
                  <a:lnTo>
                    <a:pt x="3510128" y="1879726"/>
                  </a:lnTo>
                  <a:lnTo>
                    <a:pt x="3503776" y="1895608"/>
                  </a:lnTo>
                  <a:lnTo>
                    <a:pt x="3498377" y="1891162"/>
                  </a:lnTo>
                  <a:lnTo>
                    <a:pt x="3488850" y="1898783"/>
                  </a:lnTo>
                  <a:lnTo>
                    <a:pt x="3484086" y="1927049"/>
                  </a:lnTo>
                  <a:lnTo>
                    <a:pt x="3467254" y="1937846"/>
                  </a:lnTo>
                  <a:lnTo>
                    <a:pt x="3438672" y="1937846"/>
                  </a:lnTo>
                  <a:lnTo>
                    <a:pt x="3429462" y="1971827"/>
                  </a:lnTo>
                  <a:lnTo>
                    <a:pt x="3416759" y="1980402"/>
                  </a:lnTo>
                  <a:lnTo>
                    <a:pt x="3401198" y="2000727"/>
                  </a:lnTo>
                  <a:lnTo>
                    <a:pt x="3407549" y="2019785"/>
                  </a:lnTo>
                  <a:lnTo>
                    <a:pt x="3399292" y="2032491"/>
                  </a:lnTo>
                  <a:lnTo>
                    <a:pt x="3382460" y="2026138"/>
                  </a:lnTo>
                  <a:lnTo>
                    <a:pt x="3379284" y="2046137"/>
                  </a:lnTo>
                  <a:lnTo>
                    <a:pt x="3369757" y="2047409"/>
                  </a:lnTo>
                  <a:lnTo>
                    <a:pt x="3368487" y="2035657"/>
                  </a:lnTo>
                  <a:lnTo>
                    <a:pt x="3358959" y="2035031"/>
                  </a:lnTo>
                  <a:lnTo>
                    <a:pt x="3346256" y="2020103"/>
                  </a:lnTo>
                  <a:lnTo>
                    <a:pt x="3350702" y="2042326"/>
                  </a:lnTo>
                  <a:lnTo>
                    <a:pt x="3359277" y="2063286"/>
                  </a:lnTo>
                  <a:lnTo>
                    <a:pt x="3352290" y="2095679"/>
                  </a:lnTo>
                  <a:lnTo>
                    <a:pt x="3334188" y="2104571"/>
                  </a:lnTo>
                  <a:lnTo>
                    <a:pt x="3326248" y="2118549"/>
                  </a:lnTo>
                  <a:lnTo>
                    <a:pt x="3308781" y="2102349"/>
                  </a:lnTo>
                  <a:lnTo>
                    <a:pt x="3299572" y="2113148"/>
                  </a:lnTo>
                  <a:lnTo>
                    <a:pt x="3301795" y="2136336"/>
                  </a:lnTo>
                  <a:lnTo>
                    <a:pt x="3327201" y="2150945"/>
                  </a:lnTo>
                  <a:cubicBezTo>
                    <a:pt x="3326989" y="2156662"/>
                    <a:pt x="3326778" y="2162379"/>
                    <a:pt x="3326566" y="2168096"/>
                  </a:cubicBezTo>
                  <a:lnTo>
                    <a:pt x="3313863" y="2182708"/>
                  </a:lnTo>
                  <a:lnTo>
                    <a:pt x="3304653" y="2213199"/>
                  </a:lnTo>
                  <a:lnTo>
                    <a:pt x="3297349" y="2224950"/>
                  </a:lnTo>
                  <a:lnTo>
                    <a:pt x="3303700" y="2239878"/>
                  </a:lnTo>
                  <a:lnTo>
                    <a:pt x="3303700" y="2260838"/>
                  </a:lnTo>
                  <a:lnTo>
                    <a:pt x="3315768" y="2269099"/>
                  </a:lnTo>
                  <a:lnTo>
                    <a:pt x="3311640" y="2280851"/>
                  </a:lnTo>
                  <a:lnTo>
                    <a:pt x="3304335" y="2265921"/>
                  </a:lnTo>
                  <a:lnTo>
                    <a:pt x="3280834" y="2265288"/>
                  </a:lnTo>
                  <a:cubicBezTo>
                    <a:pt x="3281258" y="2283921"/>
                    <a:pt x="3281681" y="2302554"/>
                    <a:pt x="3282105" y="2321187"/>
                  </a:cubicBezTo>
                  <a:lnTo>
                    <a:pt x="3290044" y="2339928"/>
                  </a:lnTo>
                  <a:lnTo>
                    <a:pt x="3280517" y="2351672"/>
                  </a:lnTo>
                  <a:lnTo>
                    <a:pt x="3293538" y="2394871"/>
                  </a:lnTo>
                  <a:lnTo>
                    <a:pt x="3286233" y="2412969"/>
                  </a:lnTo>
                  <a:lnTo>
                    <a:pt x="3305606" y="2448552"/>
                  </a:lnTo>
                  <a:lnTo>
                    <a:pt x="3306876" y="2458715"/>
                  </a:lnTo>
                  <a:lnTo>
                    <a:pt x="3290044" y="2459350"/>
                  </a:lnTo>
                  <a:lnTo>
                    <a:pt x="3285916" y="2469829"/>
                  </a:lnTo>
                  <a:lnTo>
                    <a:pt x="3305923" y="2474908"/>
                  </a:lnTo>
                  <a:lnTo>
                    <a:pt x="3300524" y="2492694"/>
                  </a:lnTo>
                  <a:lnTo>
                    <a:pt x="3306241" y="2501270"/>
                  </a:lnTo>
                  <a:lnTo>
                    <a:pt x="3317674" y="2484436"/>
                  </a:lnTo>
                  <a:lnTo>
                    <a:pt x="3328154" y="2477450"/>
                  </a:lnTo>
                  <a:lnTo>
                    <a:pt x="3340857" y="2495552"/>
                  </a:lnTo>
                  <a:lnTo>
                    <a:pt x="3355783" y="2490468"/>
                  </a:lnTo>
                  <a:lnTo>
                    <a:pt x="3365311" y="2502854"/>
                  </a:lnTo>
                  <a:lnTo>
                    <a:pt x="3383413" y="2519375"/>
                  </a:lnTo>
                  <a:lnTo>
                    <a:pt x="3390082" y="2533030"/>
                  </a:lnTo>
                  <a:lnTo>
                    <a:pt x="3401833" y="2529855"/>
                  </a:lnTo>
                  <a:lnTo>
                    <a:pt x="3408184" y="2535889"/>
                  </a:lnTo>
                  <a:lnTo>
                    <a:pt x="3414536" y="2547640"/>
                  </a:lnTo>
                  <a:lnTo>
                    <a:pt x="3404056" y="2554944"/>
                  </a:lnTo>
                  <a:lnTo>
                    <a:pt x="3411360" y="2563519"/>
                  </a:lnTo>
                  <a:lnTo>
                    <a:pt x="3432638" y="2574950"/>
                  </a:lnTo>
                  <a:lnTo>
                    <a:pt x="3442483" y="2593690"/>
                  </a:lnTo>
                  <a:lnTo>
                    <a:pt x="3448200" y="2629264"/>
                  </a:lnTo>
                  <a:lnTo>
                    <a:pt x="3440895" y="2640062"/>
                  </a:lnTo>
                  <a:lnTo>
                    <a:pt x="3445024" y="2649591"/>
                  </a:lnTo>
                  <a:lnTo>
                    <a:pt x="3433591" y="2663247"/>
                  </a:lnTo>
                  <a:lnTo>
                    <a:pt x="3429462" y="2674998"/>
                  </a:lnTo>
                  <a:lnTo>
                    <a:pt x="3405326" y="2690880"/>
                  </a:lnTo>
                  <a:lnTo>
                    <a:pt x="3380872" y="2699772"/>
                  </a:lnTo>
                  <a:lnTo>
                    <a:pt x="3372615" y="2697548"/>
                  </a:lnTo>
                  <a:lnTo>
                    <a:pt x="3361182" y="2712475"/>
                  </a:lnTo>
                  <a:lnTo>
                    <a:pt x="3352290" y="2706124"/>
                  </a:lnTo>
                  <a:lnTo>
                    <a:pt x="3351972" y="2658801"/>
                  </a:lnTo>
                  <a:lnTo>
                    <a:pt x="3336093" y="2656896"/>
                  </a:lnTo>
                  <a:lnTo>
                    <a:pt x="3317991" y="2636251"/>
                  </a:lnTo>
                  <a:lnTo>
                    <a:pt x="3311640" y="2649591"/>
                  </a:lnTo>
                  <a:lnTo>
                    <a:pt x="3338634" y="2676905"/>
                  </a:lnTo>
                  <a:lnTo>
                    <a:pt x="3342763" y="2698183"/>
                  </a:lnTo>
                  <a:lnTo>
                    <a:pt x="3334506" y="2708664"/>
                  </a:lnTo>
                  <a:lnTo>
                    <a:pt x="3330377" y="2702315"/>
                  </a:lnTo>
                  <a:lnTo>
                    <a:pt x="3303383" y="2671824"/>
                  </a:lnTo>
                  <a:lnTo>
                    <a:pt x="3311322" y="2696279"/>
                  </a:lnTo>
                  <a:lnTo>
                    <a:pt x="3300524" y="2698501"/>
                  </a:lnTo>
                  <a:lnTo>
                    <a:pt x="3272577" y="2674366"/>
                  </a:lnTo>
                  <a:lnTo>
                    <a:pt x="3251934" y="2684845"/>
                  </a:lnTo>
                  <a:lnTo>
                    <a:pt x="3231609" y="2677858"/>
                  </a:lnTo>
                  <a:lnTo>
                    <a:pt x="3228433" y="2691833"/>
                  </a:lnTo>
                  <a:lnTo>
                    <a:pt x="3195405" y="2684527"/>
                  </a:lnTo>
                  <a:lnTo>
                    <a:pt x="3179843" y="2692150"/>
                  </a:lnTo>
                  <a:lnTo>
                    <a:pt x="3196993" y="2705488"/>
                  </a:lnTo>
                  <a:lnTo>
                    <a:pt x="3237008" y="2701043"/>
                  </a:lnTo>
                  <a:lnTo>
                    <a:pt x="3247488" y="2695643"/>
                  </a:lnTo>
                  <a:lnTo>
                    <a:pt x="3257016" y="2707394"/>
                  </a:lnTo>
                  <a:lnTo>
                    <a:pt x="3280517" y="2717556"/>
                  </a:lnTo>
                  <a:lnTo>
                    <a:pt x="3284645" y="2705806"/>
                  </a:lnTo>
                  <a:lnTo>
                    <a:pt x="3293220" y="2720734"/>
                  </a:lnTo>
                  <a:lnTo>
                    <a:pt x="3289409" y="2735344"/>
                  </a:lnTo>
                  <a:lnTo>
                    <a:pt x="3297666" y="2743602"/>
                  </a:lnTo>
                  <a:lnTo>
                    <a:pt x="3308464" y="2732167"/>
                  </a:lnTo>
                  <a:lnTo>
                    <a:pt x="3338952" y="2737884"/>
                  </a:lnTo>
                  <a:lnTo>
                    <a:pt x="3361182" y="2733755"/>
                  </a:lnTo>
                  <a:lnTo>
                    <a:pt x="3380237" y="2723910"/>
                  </a:lnTo>
                  <a:lnTo>
                    <a:pt x="3392940" y="2732485"/>
                  </a:lnTo>
                  <a:lnTo>
                    <a:pt x="3391035" y="2745190"/>
                  </a:lnTo>
                  <a:lnTo>
                    <a:pt x="3398339" y="2753129"/>
                  </a:lnTo>
                  <a:lnTo>
                    <a:pt x="3411360" y="2767104"/>
                  </a:lnTo>
                  <a:lnTo>
                    <a:pt x="3411360" y="2775043"/>
                  </a:lnTo>
                  <a:lnTo>
                    <a:pt x="3405009" y="2786794"/>
                  </a:lnTo>
                  <a:lnTo>
                    <a:pt x="3396434" y="2782031"/>
                  </a:lnTo>
                  <a:lnTo>
                    <a:pt x="3385954" y="2773455"/>
                  </a:lnTo>
                  <a:lnTo>
                    <a:pt x="3390082" y="2764880"/>
                  </a:lnTo>
                  <a:lnTo>
                    <a:pt x="3384366" y="2753764"/>
                  </a:lnTo>
                  <a:lnTo>
                    <a:pt x="3380555" y="2772502"/>
                  </a:lnTo>
                  <a:lnTo>
                    <a:pt x="3370075" y="2775678"/>
                  </a:lnTo>
                  <a:lnTo>
                    <a:pt x="3363088" y="2799814"/>
                  </a:lnTo>
                  <a:lnTo>
                    <a:pt x="3346891" y="2801402"/>
                  </a:lnTo>
                  <a:lnTo>
                    <a:pt x="3344986" y="2785525"/>
                  </a:lnTo>
                  <a:lnTo>
                    <a:pt x="3337046" y="2777904"/>
                  </a:lnTo>
                  <a:lnTo>
                    <a:pt x="3329107" y="2802355"/>
                  </a:lnTo>
                  <a:lnTo>
                    <a:pt x="3309099" y="2823640"/>
                  </a:lnTo>
                  <a:lnTo>
                    <a:pt x="3280517" y="2828405"/>
                  </a:lnTo>
                  <a:cubicBezTo>
                    <a:pt x="3280305" y="2833909"/>
                    <a:pt x="3280094" y="2839413"/>
                    <a:pt x="3279882" y="2844917"/>
                  </a:cubicBezTo>
                  <a:lnTo>
                    <a:pt x="3262732" y="2853812"/>
                  </a:lnTo>
                  <a:lnTo>
                    <a:pt x="3207473" y="2844601"/>
                  </a:lnTo>
                  <a:lnTo>
                    <a:pt x="3193182" y="2851905"/>
                  </a:lnTo>
                  <a:lnTo>
                    <a:pt x="3204615" y="2865880"/>
                  </a:lnTo>
                  <a:lnTo>
                    <a:pt x="3250029" y="2864292"/>
                  </a:lnTo>
                  <a:lnTo>
                    <a:pt x="3257968" y="2884298"/>
                  </a:lnTo>
                  <a:lnTo>
                    <a:pt x="3247171" y="2891602"/>
                  </a:lnTo>
                  <a:lnTo>
                    <a:pt x="3222717" y="2881440"/>
                  </a:lnTo>
                  <a:lnTo>
                    <a:pt x="3221764" y="2888744"/>
                  </a:lnTo>
                  <a:lnTo>
                    <a:pt x="3210014" y="2894461"/>
                  </a:lnTo>
                  <a:lnTo>
                    <a:pt x="3195087" y="2897319"/>
                  </a:lnTo>
                  <a:lnTo>
                    <a:pt x="3184607" y="2891602"/>
                  </a:lnTo>
                  <a:lnTo>
                    <a:pt x="3176032" y="2895731"/>
                  </a:lnTo>
                  <a:lnTo>
                    <a:pt x="3178891" y="2903354"/>
                  </a:lnTo>
                  <a:lnTo>
                    <a:pt x="3189053" y="2912884"/>
                  </a:lnTo>
                  <a:lnTo>
                    <a:pt x="3200169" y="2910024"/>
                  </a:lnTo>
                  <a:lnTo>
                    <a:pt x="3207155" y="2911295"/>
                  </a:lnTo>
                  <a:lnTo>
                    <a:pt x="3213507" y="2921142"/>
                  </a:lnTo>
                  <a:lnTo>
                    <a:pt x="3219541" y="2924316"/>
                  </a:lnTo>
                  <a:lnTo>
                    <a:pt x="3223034" y="2920189"/>
                  </a:lnTo>
                  <a:lnTo>
                    <a:pt x="3219859" y="2909707"/>
                  </a:lnTo>
                  <a:lnTo>
                    <a:pt x="3216048" y="2903038"/>
                  </a:lnTo>
                  <a:lnTo>
                    <a:pt x="3221447" y="2895731"/>
                  </a:lnTo>
                  <a:cubicBezTo>
                    <a:pt x="3221553" y="2893402"/>
                    <a:pt x="3221658" y="2891073"/>
                    <a:pt x="3221764" y="2888744"/>
                  </a:cubicBezTo>
                  <a:lnTo>
                    <a:pt x="3253840" y="2909707"/>
                  </a:lnTo>
                  <a:lnTo>
                    <a:pt x="3257016" y="2929395"/>
                  </a:lnTo>
                  <a:lnTo>
                    <a:pt x="3243360" y="2931935"/>
                  </a:lnTo>
                  <a:lnTo>
                    <a:pt x="3250982" y="2947504"/>
                  </a:lnTo>
                  <a:lnTo>
                    <a:pt x="3239549" y="2962430"/>
                  </a:lnTo>
                  <a:lnTo>
                    <a:pt x="3252252" y="2975770"/>
                  </a:lnTo>
                  <a:lnTo>
                    <a:pt x="3240819" y="2987839"/>
                  </a:lnTo>
                  <a:lnTo>
                    <a:pt x="3227163" y="2976087"/>
                  </a:lnTo>
                  <a:lnTo>
                    <a:pt x="3220811" y="2995144"/>
                  </a:lnTo>
                  <a:lnTo>
                    <a:pt x="3241772" y="3009753"/>
                  </a:lnTo>
                  <a:lnTo>
                    <a:pt x="3246536" y="3023727"/>
                  </a:lnTo>
                  <a:lnTo>
                    <a:pt x="3232562" y="3038337"/>
                  </a:lnTo>
                  <a:lnTo>
                    <a:pt x="3243360" y="3047547"/>
                  </a:lnTo>
                  <a:cubicBezTo>
                    <a:pt x="3243148" y="3054322"/>
                    <a:pt x="3242937" y="3061098"/>
                    <a:pt x="3242725" y="3067873"/>
                  </a:cubicBezTo>
                  <a:lnTo>
                    <a:pt x="3223352" y="3086930"/>
                  </a:lnTo>
                  <a:cubicBezTo>
                    <a:pt x="3223140" y="3091906"/>
                    <a:pt x="3222929" y="3096881"/>
                    <a:pt x="3222717" y="3101857"/>
                  </a:cubicBezTo>
                  <a:lnTo>
                    <a:pt x="3229069" y="3125994"/>
                  </a:lnTo>
                  <a:lnTo>
                    <a:pt x="3217953" y="3149179"/>
                  </a:lnTo>
                  <a:lnTo>
                    <a:pt x="3218271" y="3179668"/>
                  </a:lnTo>
                  <a:lnTo>
                    <a:pt x="3203662" y="3231756"/>
                  </a:lnTo>
                  <a:lnTo>
                    <a:pt x="3173492" y="3297185"/>
                  </a:lnTo>
                  <a:lnTo>
                    <a:pt x="3148085" y="3285752"/>
                  </a:lnTo>
                  <a:lnTo>
                    <a:pt x="3114422" y="3290515"/>
                  </a:lnTo>
                  <a:lnTo>
                    <a:pt x="3104577" y="3278763"/>
                  </a:lnTo>
                  <a:lnTo>
                    <a:pt x="3065832" y="3286386"/>
                  </a:lnTo>
                  <a:lnTo>
                    <a:pt x="3055352" y="3310842"/>
                  </a:lnTo>
                  <a:lnTo>
                    <a:pt x="3036297" y="3305761"/>
                  </a:lnTo>
                  <a:lnTo>
                    <a:pt x="3032168" y="3332122"/>
                  </a:lnTo>
                  <a:lnTo>
                    <a:pt x="3008985" y="3359754"/>
                  </a:lnTo>
                  <a:lnTo>
                    <a:pt x="3025499" y="3391193"/>
                  </a:lnTo>
                  <a:lnTo>
                    <a:pt x="3022641" y="3416601"/>
                  </a:lnTo>
                  <a:lnTo>
                    <a:pt x="3009620" y="3418824"/>
                  </a:lnTo>
                  <a:lnTo>
                    <a:pt x="2977862" y="3411837"/>
                  </a:lnTo>
                  <a:lnTo>
                    <a:pt x="2930542" y="3432164"/>
                  </a:lnTo>
                  <a:lnTo>
                    <a:pt x="2918792" y="3423906"/>
                  </a:lnTo>
                  <a:lnTo>
                    <a:pt x="2882588" y="3426447"/>
                  </a:lnTo>
                  <a:cubicBezTo>
                    <a:pt x="2883011" y="3420413"/>
                    <a:pt x="2883435" y="3414378"/>
                    <a:pt x="2883858" y="3408344"/>
                  </a:cubicBezTo>
                  <a:lnTo>
                    <a:pt x="2899419" y="3403897"/>
                  </a:lnTo>
                  <a:lnTo>
                    <a:pt x="2893068" y="3392463"/>
                  </a:lnTo>
                  <a:lnTo>
                    <a:pt x="2903230" y="3368330"/>
                  </a:lnTo>
                  <a:lnTo>
                    <a:pt x="2852100" y="3293691"/>
                  </a:lnTo>
                  <a:lnTo>
                    <a:pt x="2857181" y="3281306"/>
                  </a:lnTo>
                  <a:lnTo>
                    <a:pt x="2867979" y="3290515"/>
                  </a:lnTo>
                  <a:lnTo>
                    <a:pt x="2875283" y="3289244"/>
                  </a:lnTo>
                  <a:lnTo>
                    <a:pt x="2882270" y="3276541"/>
                  </a:lnTo>
                  <a:lnTo>
                    <a:pt x="2867661" y="3252402"/>
                  </a:lnTo>
                  <a:lnTo>
                    <a:pt x="2867661" y="3241921"/>
                  </a:lnTo>
                  <a:lnTo>
                    <a:pt x="2890527" y="3243826"/>
                  </a:lnTo>
                  <a:lnTo>
                    <a:pt x="2892750" y="3222863"/>
                  </a:lnTo>
                  <a:lnTo>
                    <a:pt x="2821930" y="3147590"/>
                  </a:lnTo>
                  <a:lnTo>
                    <a:pt x="2812084" y="3089788"/>
                  </a:lnTo>
                  <a:lnTo>
                    <a:pt x="2795888" y="3080260"/>
                  </a:lnTo>
                  <a:lnTo>
                    <a:pt x="2787313" y="3042465"/>
                  </a:lnTo>
                  <a:lnTo>
                    <a:pt x="2772387" y="3022457"/>
                  </a:lnTo>
                  <a:lnTo>
                    <a:pt x="2790171" y="3018328"/>
                  </a:lnTo>
                  <a:lnTo>
                    <a:pt x="2793347" y="3008801"/>
                  </a:lnTo>
                  <a:lnTo>
                    <a:pt x="2779374" y="2996097"/>
                  </a:lnTo>
                  <a:lnTo>
                    <a:pt x="2775245" y="2979263"/>
                  </a:lnTo>
                  <a:lnTo>
                    <a:pt x="2779056" y="2969736"/>
                  </a:lnTo>
                  <a:lnTo>
                    <a:pt x="2779056" y="2956077"/>
                  </a:lnTo>
                  <a:lnTo>
                    <a:pt x="2768576" y="2951632"/>
                  </a:lnTo>
                  <a:lnTo>
                    <a:pt x="2756825" y="2957348"/>
                  </a:lnTo>
                  <a:lnTo>
                    <a:pt x="2739676" y="2952267"/>
                  </a:lnTo>
                  <a:lnTo>
                    <a:pt x="2741899" y="2941467"/>
                  </a:lnTo>
                  <a:lnTo>
                    <a:pt x="2779691" y="2919236"/>
                  </a:lnTo>
                  <a:lnTo>
                    <a:pt x="2763812" y="2902720"/>
                  </a:lnTo>
                  <a:lnTo>
                    <a:pt x="2759684" y="2902720"/>
                  </a:lnTo>
                  <a:lnTo>
                    <a:pt x="2756190" y="2903038"/>
                  </a:lnTo>
                  <a:lnTo>
                    <a:pt x="2753332" y="2903672"/>
                  </a:lnTo>
                  <a:lnTo>
                    <a:pt x="2752379" y="2903989"/>
                  </a:lnTo>
                  <a:lnTo>
                    <a:pt x="2752062" y="2904623"/>
                  </a:lnTo>
                  <a:lnTo>
                    <a:pt x="2751426" y="2906529"/>
                  </a:lnTo>
                  <a:cubicBezTo>
                    <a:pt x="2751320" y="2907377"/>
                    <a:pt x="2751215" y="2908224"/>
                    <a:pt x="2751109" y="2909072"/>
                  </a:cubicBezTo>
                  <a:lnTo>
                    <a:pt x="2751109" y="2911930"/>
                  </a:lnTo>
                  <a:lnTo>
                    <a:pt x="2751109" y="2917011"/>
                  </a:lnTo>
                  <a:lnTo>
                    <a:pt x="2751109" y="2919236"/>
                  </a:lnTo>
                  <a:lnTo>
                    <a:pt x="2745710" y="2915423"/>
                  </a:lnTo>
                  <a:cubicBezTo>
                    <a:pt x="2746133" y="2909706"/>
                    <a:pt x="2746557" y="2903989"/>
                    <a:pt x="2746980" y="2898272"/>
                  </a:cubicBezTo>
                  <a:lnTo>
                    <a:pt x="2733642" y="2887156"/>
                  </a:lnTo>
                  <a:lnTo>
                    <a:pt x="2729513" y="2872231"/>
                  </a:lnTo>
                  <a:lnTo>
                    <a:pt x="2720621" y="2826815"/>
                  </a:lnTo>
                  <a:lnTo>
                    <a:pt x="2717763" y="2769962"/>
                  </a:lnTo>
                  <a:lnTo>
                    <a:pt x="2718432" y="2770111"/>
                  </a:lnTo>
                  <a:lnTo>
                    <a:pt x="2705803" y="2755583"/>
                  </a:lnTo>
                  <a:lnTo>
                    <a:pt x="2681365" y="2751773"/>
                  </a:lnTo>
                  <a:lnTo>
                    <a:pt x="2680413" y="2744153"/>
                  </a:lnTo>
                  <a:lnTo>
                    <a:pt x="2666449" y="2735898"/>
                  </a:lnTo>
                  <a:lnTo>
                    <a:pt x="2677874" y="2696847"/>
                  </a:lnTo>
                  <a:lnTo>
                    <a:pt x="2668353" y="2675893"/>
                  </a:lnTo>
                  <a:cubicBezTo>
                    <a:pt x="2668565" y="2666050"/>
                    <a:pt x="2668776" y="2656208"/>
                    <a:pt x="2668988" y="2646365"/>
                  </a:cubicBezTo>
                  <a:lnTo>
                    <a:pt x="2675335" y="2662240"/>
                  </a:lnTo>
                  <a:lnTo>
                    <a:pt x="2678509" y="2640968"/>
                  </a:lnTo>
                  <a:lnTo>
                    <a:pt x="2676288" y="2617791"/>
                  </a:lnTo>
                  <a:lnTo>
                    <a:pt x="2655976" y="2621282"/>
                  </a:lnTo>
                  <a:lnTo>
                    <a:pt x="2646771" y="2635889"/>
                  </a:lnTo>
                  <a:lnTo>
                    <a:pt x="2659784" y="2674939"/>
                  </a:lnTo>
                  <a:lnTo>
                    <a:pt x="2657879" y="2686687"/>
                  </a:lnTo>
                  <a:lnTo>
                    <a:pt x="2649310" y="2693036"/>
                  </a:lnTo>
                  <a:lnTo>
                    <a:pt x="2646136" y="2672717"/>
                  </a:lnTo>
                  <a:lnTo>
                    <a:pt x="2642962" y="2665414"/>
                  </a:lnTo>
                  <a:cubicBezTo>
                    <a:pt x="2643174" y="2662662"/>
                    <a:pt x="2643385" y="2659911"/>
                    <a:pt x="2643597" y="2657159"/>
                  </a:cubicBezTo>
                  <a:lnTo>
                    <a:pt x="2631854" y="2658430"/>
                  </a:lnTo>
                  <a:lnTo>
                    <a:pt x="2637567" y="2679067"/>
                  </a:lnTo>
                  <a:lnTo>
                    <a:pt x="2632489" y="2705737"/>
                  </a:lnTo>
                  <a:lnTo>
                    <a:pt x="2650579" y="2720341"/>
                  </a:lnTo>
                  <a:lnTo>
                    <a:pt x="2647722" y="2746693"/>
                  </a:lnTo>
                  <a:lnTo>
                    <a:pt x="2636298" y="2747963"/>
                  </a:lnTo>
                  <a:lnTo>
                    <a:pt x="2633124" y="2773998"/>
                  </a:lnTo>
                  <a:lnTo>
                    <a:pt x="2623920" y="2784475"/>
                  </a:lnTo>
                  <a:lnTo>
                    <a:pt x="2600434" y="2781934"/>
                  </a:lnTo>
                  <a:lnTo>
                    <a:pt x="2586787" y="2789236"/>
                  </a:lnTo>
                  <a:lnTo>
                    <a:pt x="2571870" y="2774633"/>
                  </a:lnTo>
                  <a:lnTo>
                    <a:pt x="2577583" y="2799714"/>
                  </a:lnTo>
                  <a:lnTo>
                    <a:pt x="2549970" y="2818130"/>
                  </a:lnTo>
                  <a:lnTo>
                    <a:pt x="2544893" y="2839084"/>
                  </a:lnTo>
                  <a:lnTo>
                    <a:pt x="2529023" y="2837179"/>
                  </a:lnTo>
                  <a:lnTo>
                    <a:pt x="2524898" y="2843846"/>
                  </a:lnTo>
                  <a:lnTo>
                    <a:pt x="2536322" y="2852736"/>
                  </a:lnTo>
                  <a:lnTo>
                    <a:pt x="2528389" y="2862578"/>
                  </a:lnTo>
                  <a:lnTo>
                    <a:pt x="2517598" y="2864483"/>
                  </a:lnTo>
                  <a:lnTo>
                    <a:pt x="2509981" y="2866389"/>
                  </a:lnTo>
                  <a:lnTo>
                    <a:pt x="2506807" y="2867023"/>
                  </a:lnTo>
                  <a:lnTo>
                    <a:pt x="2504903" y="2867975"/>
                  </a:lnTo>
                  <a:lnTo>
                    <a:pt x="2504268" y="2868928"/>
                  </a:lnTo>
                  <a:lnTo>
                    <a:pt x="2503952" y="2869563"/>
                  </a:lnTo>
                  <a:lnTo>
                    <a:pt x="2502999" y="2872103"/>
                  </a:lnTo>
                  <a:lnTo>
                    <a:pt x="2501730" y="2875277"/>
                  </a:lnTo>
                  <a:lnTo>
                    <a:pt x="2500777" y="2879088"/>
                  </a:lnTo>
                  <a:lnTo>
                    <a:pt x="2499190" y="2885437"/>
                  </a:lnTo>
                  <a:cubicBezTo>
                    <a:pt x="2499084" y="2886390"/>
                    <a:pt x="2498979" y="2887342"/>
                    <a:pt x="2498873" y="2888295"/>
                  </a:cubicBezTo>
                  <a:lnTo>
                    <a:pt x="2479196" y="2919092"/>
                  </a:lnTo>
                  <a:lnTo>
                    <a:pt x="2452536" y="2925442"/>
                  </a:lnTo>
                  <a:lnTo>
                    <a:pt x="2434445" y="2941316"/>
                  </a:lnTo>
                  <a:lnTo>
                    <a:pt x="2412546" y="2943856"/>
                  </a:lnTo>
                  <a:lnTo>
                    <a:pt x="2406199" y="2961954"/>
                  </a:lnTo>
                  <a:lnTo>
                    <a:pt x="2358910" y="2965446"/>
                  </a:lnTo>
                  <a:lnTo>
                    <a:pt x="2325902" y="2956239"/>
                  </a:lnTo>
                  <a:lnTo>
                    <a:pt x="2291942" y="2950206"/>
                  </a:lnTo>
                  <a:lnTo>
                    <a:pt x="2297020" y="2924807"/>
                  </a:lnTo>
                  <a:lnTo>
                    <a:pt x="2267822" y="2929252"/>
                  </a:lnTo>
                  <a:lnTo>
                    <a:pt x="2226879" y="2886389"/>
                  </a:lnTo>
                  <a:lnTo>
                    <a:pt x="2197364" y="2883216"/>
                  </a:lnTo>
                  <a:lnTo>
                    <a:pt x="2191016" y="2862578"/>
                  </a:lnTo>
                  <a:lnTo>
                    <a:pt x="2178955" y="2853371"/>
                  </a:lnTo>
                  <a:lnTo>
                    <a:pt x="2188477" y="2836226"/>
                  </a:lnTo>
                  <a:lnTo>
                    <a:pt x="2197681" y="2806700"/>
                  </a:lnTo>
                  <a:lnTo>
                    <a:pt x="2216723" y="2820034"/>
                  </a:lnTo>
                  <a:lnTo>
                    <a:pt x="2224022" y="2809240"/>
                  </a:lnTo>
                  <a:lnTo>
                    <a:pt x="2253857" y="2822891"/>
                  </a:lnTo>
                  <a:lnTo>
                    <a:pt x="2244334" y="2811462"/>
                  </a:lnTo>
                  <a:lnTo>
                    <a:pt x="2243066" y="2799714"/>
                  </a:lnTo>
                  <a:lnTo>
                    <a:pt x="2283373" y="2782569"/>
                  </a:lnTo>
                  <a:lnTo>
                    <a:pt x="2235450" y="2793365"/>
                  </a:lnTo>
                  <a:lnTo>
                    <a:pt x="2224976" y="2773679"/>
                  </a:lnTo>
                  <a:lnTo>
                    <a:pt x="2235132" y="2752408"/>
                  </a:lnTo>
                  <a:lnTo>
                    <a:pt x="2251001" y="2748280"/>
                  </a:lnTo>
                  <a:lnTo>
                    <a:pt x="2258618" y="2737486"/>
                  </a:lnTo>
                  <a:lnTo>
                    <a:pt x="2242432" y="2730184"/>
                  </a:lnTo>
                  <a:lnTo>
                    <a:pt x="2245287" y="2720658"/>
                  </a:lnTo>
                  <a:lnTo>
                    <a:pt x="2261156" y="2707958"/>
                  </a:lnTo>
                  <a:lnTo>
                    <a:pt x="2261156" y="2703514"/>
                  </a:lnTo>
                  <a:lnTo>
                    <a:pt x="2245287" y="2694307"/>
                  </a:lnTo>
                  <a:lnTo>
                    <a:pt x="2232909" y="2720024"/>
                  </a:lnTo>
                  <a:lnTo>
                    <a:pt x="2214502" y="2707641"/>
                  </a:lnTo>
                  <a:lnTo>
                    <a:pt x="2211646" y="2733675"/>
                  </a:lnTo>
                  <a:lnTo>
                    <a:pt x="2197998" y="2725421"/>
                  </a:lnTo>
                  <a:cubicBezTo>
                    <a:pt x="2197681" y="2720870"/>
                    <a:pt x="2197363" y="2716319"/>
                    <a:pt x="2197046" y="2711768"/>
                  </a:cubicBezTo>
                  <a:lnTo>
                    <a:pt x="2191333" y="2703196"/>
                  </a:lnTo>
                  <a:lnTo>
                    <a:pt x="2204980" y="2676845"/>
                  </a:lnTo>
                  <a:lnTo>
                    <a:pt x="2223072" y="2685099"/>
                  </a:lnTo>
                  <a:lnTo>
                    <a:pt x="2224976" y="2659700"/>
                  </a:lnTo>
                  <a:lnTo>
                    <a:pt x="2227833" y="2657478"/>
                  </a:lnTo>
                  <a:lnTo>
                    <a:pt x="2233862" y="2652715"/>
                  </a:lnTo>
                  <a:lnTo>
                    <a:pt x="2237035" y="2649540"/>
                  </a:lnTo>
                  <a:lnTo>
                    <a:pt x="2239257" y="2646683"/>
                  </a:lnTo>
                  <a:lnTo>
                    <a:pt x="2241161" y="2644460"/>
                  </a:lnTo>
                  <a:lnTo>
                    <a:pt x="2241479" y="2643508"/>
                  </a:lnTo>
                  <a:lnTo>
                    <a:pt x="2241479" y="2642873"/>
                  </a:lnTo>
                  <a:lnTo>
                    <a:pt x="2241479" y="2642555"/>
                  </a:lnTo>
                  <a:lnTo>
                    <a:pt x="2241798" y="2642555"/>
                  </a:lnTo>
                  <a:lnTo>
                    <a:pt x="2243702" y="2642873"/>
                  </a:lnTo>
                  <a:lnTo>
                    <a:pt x="2248461" y="2646048"/>
                  </a:lnTo>
                  <a:lnTo>
                    <a:pt x="2256713" y="2651127"/>
                  </a:lnTo>
                  <a:lnTo>
                    <a:pt x="2264966" y="2632078"/>
                  </a:lnTo>
                  <a:lnTo>
                    <a:pt x="2259571" y="2626999"/>
                  </a:lnTo>
                  <a:lnTo>
                    <a:pt x="2242432" y="2639698"/>
                  </a:lnTo>
                  <a:lnTo>
                    <a:pt x="2232909" y="2632395"/>
                  </a:lnTo>
                  <a:lnTo>
                    <a:pt x="2216406" y="2645095"/>
                  </a:lnTo>
                  <a:lnTo>
                    <a:pt x="2211646" y="2633665"/>
                  </a:lnTo>
                  <a:lnTo>
                    <a:pt x="2225609" y="2614615"/>
                  </a:lnTo>
                  <a:lnTo>
                    <a:pt x="2237035" y="2592073"/>
                  </a:lnTo>
                  <a:lnTo>
                    <a:pt x="2260205" y="2583819"/>
                  </a:lnTo>
                  <a:lnTo>
                    <a:pt x="2263060" y="2568896"/>
                  </a:lnTo>
                  <a:lnTo>
                    <a:pt x="2245287" y="2569214"/>
                  </a:lnTo>
                  <a:lnTo>
                    <a:pt x="2264013" y="2548576"/>
                  </a:lnTo>
                  <a:lnTo>
                    <a:pt x="2274486" y="2524764"/>
                  </a:lnTo>
                  <a:lnTo>
                    <a:pt x="2276390" y="2521589"/>
                  </a:lnTo>
                  <a:lnTo>
                    <a:pt x="2288133" y="2517779"/>
                  </a:lnTo>
                  <a:lnTo>
                    <a:pt x="2285278" y="2560324"/>
                  </a:lnTo>
                  <a:lnTo>
                    <a:pt x="2292893" y="2570485"/>
                  </a:lnTo>
                  <a:lnTo>
                    <a:pt x="2297656" y="2512700"/>
                  </a:lnTo>
                  <a:lnTo>
                    <a:pt x="2328123" y="2498726"/>
                  </a:lnTo>
                  <a:lnTo>
                    <a:pt x="2315429" y="2494594"/>
                  </a:lnTo>
                  <a:lnTo>
                    <a:pt x="2290038" y="2503489"/>
                  </a:lnTo>
                  <a:lnTo>
                    <a:pt x="2293212" y="2487610"/>
                  </a:lnTo>
                  <a:lnTo>
                    <a:pt x="2278612" y="2503489"/>
                  </a:lnTo>
                  <a:lnTo>
                    <a:pt x="2250048" y="2517144"/>
                  </a:lnTo>
                  <a:lnTo>
                    <a:pt x="2241798" y="2546990"/>
                  </a:lnTo>
                  <a:lnTo>
                    <a:pt x="2213550" y="2566039"/>
                  </a:lnTo>
                  <a:lnTo>
                    <a:pt x="2206249" y="2575564"/>
                  </a:lnTo>
                  <a:lnTo>
                    <a:pt x="2183715" y="2563182"/>
                  </a:lnTo>
                  <a:lnTo>
                    <a:pt x="2169117" y="2573658"/>
                  </a:lnTo>
                  <a:lnTo>
                    <a:pt x="2149756" y="2544449"/>
                  </a:lnTo>
                  <a:cubicBezTo>
                    <a:pt x="2149650" y="2541380"/>
                    <a:pt x="2149545" y="2538311"/>
                    <a:pt x="2149439" y="2535242"/>
                  </a:cubicBezTo>
                  <a:lnTo>
                    <a:pt x="2166578" y="2537146"/>
                  </a:lnTo>
                  <a:lnTo>
                    <a:pt x="2168800" y="2516191"/>
                  </a:lnTo>
                  <a:lnTo>
                    <a:pt x="2183399" y="2530480"/>
                  </a:lnTo>
                  <a:lnTo>
                    <a:pt x="2216088" y="2509202"/>
                  </a:lnTo>
                  <a:lnTo>
                    <a:pt x="2187842" y="2511428"/>
                  </a:lnTo>
                  <a:lnTo>
                    <a:pt x="2178955" y="2506347"/>
                  </a:lnTo>
                  <a:lnTo>
                    <a:pt x="2176734" y="2489517"/>
                  </a:lnTo>
                  <a:lnTo>
                    <a:pt x="2203076" y="2475554"/>
                  </a:lnTo>
                  <a:lnTo>
                    <a:pt x="2181178" y="2477773"/>
                  </a:lnTo>
                  <a:cubicBezTo>
                    <a:pt x="2181390" y="2473540"/>
                    <a:pt x="2181601" y="2469306"/>
                    <a:pt x="2181813" y="2465073"/>
                  </a:cubicBezTo>
                  <a:lnTo>
                    <a:pt x="2169117" y="2453962"/>
                  </a:lnTo>
                  <a:lnTo>
                    <a:pt x="2180543" y="2439040"/>
                  </a:lnTo>
                  <a:lnTo>
                    <a:pt x="2172290" y="2438087"/>
                  </a:lnTo>
                  <a:lnTo>
                    <a:pt x="2159594" y="2444438"/>
                  </a:lnTo>
                  <a:lnTo>
                    <a:pt x="2141505" y="2433007"/>
                  </a:lnTo>
                  <a:lnTo>
                    <a:pt x="2149756" y="2422530"/>
                  </a:lnTo>
                  <a:lnTo>
                    <a:pt x="2138331" y="2421258"/>
                  </a:lnTo>
                  <a:lnTo>
                    <a:pt x="2143091" y="2403163"/>
                  </a:lnTo>
                  <a:lnTo>
                    <a:pt x="2158959" y="2402208"/>
                  </a:lnTo>
                  <a:lnTo>
                    <a:pt x="2184669" y="2408243"/>
                  </a:lnTo>
                  <a:lnTo>
                    <a:pt x="2209741" y="2392366"/>
                  </a:lnTo>
                  <a:lnTo>
                    <a:pt x="2253223" y="2401575"/>
                  </a:lnTo>
                  <a:lnTo>
                    <a:pt x="2274486" y="2389510"/>
                  </a:lnTo>
                  <a:lnTo>
                    <a:pt x="2317968" y="2416815"/>
                  </a:lnTo>
                  <a:lnTo>
                    <a:pt x="2312891" y="2438722"/>
                  </a:lnTo>
                  <a:lnTo>
                    <a:pt x="2328441" y="2426022"/>
                  </a:lnTo>
                  <a:lnTo>
                    <a:pt x="2341136" y="2440627"/>
                  </a:lnTo>
                  <a:lnTo>
                    <a:pt x="2347484" y="2426022"/>
                  </a:lnTo>
                  <a:lnTo>
                    <a:pt x="2329710" y="2412053"/>
                  </a:lnTo>
                  <a:lnTo>
                    <a:pt x="2325902" y="2398716"/>
                  </a:lnTo>
                  <a:lnTo>
                    <a:pt x="2386204" y="2376172"/>
                  </a:lnTo>
                  <a:lnTo>
                    <a:pt x="2384935" y="2359030"/>
                  </a:lnTo>
                  <a:lnTo>
                    <a:pt x="2353197" y="2371094"/>
                  </a:lnTo>
                  <a:lnTo>
                    <a:pt x="2361765" y="2356172"/>
                  </a:lnTo>
                  <a:cubicBezTo>
                    <a:pt x="2361659" y="2348023"/>
                    <a:pt x="2361554" y="2339874"/>
                    <a:pt x="2361448" y="2331725"/>
                  </a:cubicBezTo>
                  <a:lnTo>
                    <a:pt x="2383348" y="2299021"/>
                  </a:lnTo>
                  <a:lnTo>
                    <a:pt x="2345898" y="2332040"/>
                  </a:lnTo>
                  <a:lnTo>
                    <a:pt x="2345898" y="2368872"/>
                  </a:lnTo>
                  <a:lnTo>
                    <a:pt x="2330346" y="2378397"/>
                  </a:lnTo>
                  <a:lnTo>
                    <a:pt x="2320824" y="2367285"/>
                  </a:lnTo>
                  <a:lnTo>
                    <a:pt x="2313208" y="2374587"/>
                  </a:lnTo>
                  <a:lnTo>
                    <a:pt x="2271948" y="2374904"/>
                  </a:lnTo>
                  <a:lnTo>
                    <a:pt x="2271948" y="2363157"/>
                  </a:lnTo>
                  <a:lnTo>
                    <a:pt x="2287500" y="2339979"/>
                  </a:lnTo>
                  <a:lnTo>
                    <a:pt x="2263378" y="2359030"/>
                  </a:lnTo>
                  <a:lnTo>
                    <a:pt x="2263378" y="2376172"/>
                  </a:lnTo>
                  <a:lnTo>
                    <a:pt x="2245605" y="2379350"/>
                  </a:lnTo>
                  <a:lnTo>
                    <a:pt x="2210694" y="2377443"/>
                  </a:lnTo>
                  <a:lnTo>
                    <a:pt x="2176100" y="2399987"/>
                  </a:lnTo>
                  <a:lnTo>
                    <a:pt x="2153882" y="2391732"/>
                  </a:lnTo>
                  <a:lnTo>
                    <a:pt x="2145948" y="2379350"/>
                  </a:lnTo>
                  <a:lnTo>
                    <a:pt x="2160864" y="2371729"/>
                  </a:lnTo>
                  <a:lnTo>
                    <a:pt x="2136427" y="2362204"/>
                  </a:lnTo>
                  <a:lnTo>
                    <a:pt x="2178639" y="2342201"/>
                  </a:lnTo>
                  <a:lnTo>
                    <a:pt x="2167847" y="2339979"/>
                  </a:lnTo>
                  <a:lnTo>
                    <a:pt x="2173243" y="2326326"/>
                  </a:lnTo>
                  <a:lnTo>
                    <a:pt x="2188160" y="2322834"/>
                  </a:lnTo>
                  <a:lnTo>
                    <a:pt x="2158008" y="2303150"/>
                  </a:lnTo>
                  <a:lnTo>
                    <a:pt x="2166578" y="2294574"/>
                  </a:lnTo>
                  <a:lnTo>
                    <a:pt x="2133571" y="2274889"/>
                  </a:lnTo>
                  <a:lnTo>
                    <a:pt x="2157057" y="2271715"/>
                  </a:lnTo>
                  <a:lnTo>
                    <a:pt x="2154518" y="2256790"/>
                  </a:lnTo>
                  <a:lnTo>
                    <a:pt x="2160864" y="2256790"/>
                  </a:lnTo>
                  <a:lnTo>
                    <a:pt x="2173560" y="2244090"/>
                  </a:lnTo>
                  <a:lnTo>
                    <a:pt x="2187525" y="2258697"/>
                  </a:lnTo>
                  <a:lnTo>
                    <a:pt x="2200219" y="2265998"/>
                  </a:lnTo>
                  <a:lnTo>
                    <a:pt x="2203395" y="2253298"/>
                  </a:lnTo>
                  <a:lnTo>
                    <a:pt x="2226246" y="2245361"/>
                  </a:lnTo>
                  <a:lnTo>
                    <a:pt x="2252906" y="2258377"/>
                  </a:lnTo>
                  <a:lnTo>
                    <a:pt x="2266552" y="2244090"/>
                  </a:lnTo>
                  <a:lnTo>
                    <a:pt x="2266552" y="2235835"/>
                  </a:lnTo>
                  <a:lnTo>
                    <a:pt x="2213550" y="2243773"/>
                  </a:lnTo>
                  <a:lnTo>
                    <a:pt x="2197681" y="2239644"/>
                  </a:lnTo>
                  <a:lnTo>
                    <a:pt x="2204029" y="2231072"/>
                  </a:lnTo>
                  <a:lnTo>
                    <a:pt x="2233862" y="2227898"/>
                  </a:lnTo>
                  <a:lnTo>
                    <a:pt x="2254492" y="2222181"/>
                  </a:lnTo>
                  <a:lnTo>
                    <a:pt x="2236401" y="2212020"/>
                  </a:lnTo>
                  <a:lnTo>
                    <a:pt x="2249414" y="2203448"/>
                  </a:lnTo>
                  <a:lnTo>
                    <a:pt x="2244970" y="2194876"/>
                  </a:lnTo>
                  <a:lnTo>
                    <a:pt x="2230053" y="2187889"/>
                  </a:lnTo>
                  <a:lnTo>
                    <a:pt x="2238304" y="2165664"/>
                  </a:lnTo>
                  <a:lnTo>
                    <a:pt x="2261791" y="2150423"/>
                  </a:lnTo>
                  <a:lnTo>
                    <a:pt x="2278612" y="2184079"/>
                  </a:lnTo>
                  <a:lnTo>
                    <a:pt x="2285912" y="2178682"/>
                  </a:lnTo>
                  <a:lnTo>
                    <a:pt x="2279565" y="2166298"/>
                  </a:lnTo>
                  <a:lnTo>
                    <a:pt x="2281469" y="2138677"/>
                  </a:lnTo>
                  <a:lnTo>
                    <a:pt x="2300512" y="2135500"/>
                  </a:lnTo>
                  <a:lnTo>
                    <a:pt x="2314476" y="2151058"/>
                  </a:lnTo>
                  <a:lnTo>
                    <a:pt x="2307177" y="2195194"/>
                  </a:lnTo>
                  <a:lnTo>
                    <a:pt x="2318920" y="2195194"/>
                  </a:lnTo>
                  <a:lnTo>
                    <a:pt x="2329076" y="2158361"/>
                  </a:lnTo>
                  <a:lnTo>
                    <a:pt x="2356688" y="2158044"/>
                  </a:lnTo>
                  <a:lnTo>
                    <a:pt x="2361131" y="2146612"/>
                  </a:lnTo>
                  <a:lnTo>
                    <a:pt x="2321776" y="2142486"/>
                  </a:lnTo>
                  <a:lnTo>
                    <a:pt x="2319237" y="2125021"/>
                  </a:lnTo>
                  <a:lnTo>
                    <a:pt x="2297020" y="2113274"/>
                  </a:lnTo>
                  <a:lnTo>
                    <a:pt x="2285594" y="2125021"/>
                  </a:lnTo>
                  <a:lnTo>
                    <a:pt x="2278294" y="2118988"/>
                  </a:lnTo>
                  <a:lnTo>
                    <a:pt x="2283373" y="2109465"/>
                  </a:lnTo>
                  <a:lnTo>
                    <a:pt x="2297973" y="2100891"/>
                  </a:lnTo>
                  <a:lnTo>
                    <a:pt x="2310667" y="2099304"/>
                  </a:lnTo>
                  <a:lnTo>
                    <a:pt x="2326855" y="2092953"/>
                  </a:lnTo>
                  <a:lnTo>
                    <a:pt x="2344627" y="2103432"/>
                  </a:lnTo>
                  <a:lnTo>
                    <a:pt x="2352880" y="2098033"/>
                  </a:lnTo>
                  <a:lnTo>
                    <a:pt x="2373509" y="2117719"/>
                  </a:lnTo>
                  <a:lnTo>
                    <a:pt x="2388426" y="2113591"/>
                  </a:lnTo>
                  <a:lnTo>
                    <a:pt x="2390965" y="2100891"/>
                  </a:lnTo>
                  <a:lnTo>
                    <a:pt x="2364623" y="2097082"/>
                  </a:lnTo>
                  <a:lnTo>
                    <a:pt x="2364623" y="2087237"/>
                  </a:lnTo>
                  <a:lnTo>
                    <a:pt x="2392868" y="2073585"/>
                  </a:lnTo>
                  <a:lnTo>
                    <a:pt x="2361131" y="2063426"/>
                  </a:lnTo>
                  <a:lnTo>
                    <a:pt x="2344309" y="2067553"/>
                  </a:lnTo>
                  <a:lnTo>
                    <a:pt x="2321141" y="2069141"/>
                  </a:lnTo>
                  <a:lnTo>
                    <a:pt x="2338915" y="2050726"/>
                  </a:lnTo>
                  <a:lnTo>
                    <a:pt x="2320824" y="2045646"/>
                  </a:lnTo>
                  <a:lnTo>
                    <a:pt x="2318602" y="2029776"/>
                  </a:lnTo>
                  <a:lnTo>
                    <a:pt x="2346849" y="2010726"/>
                  </a:lnTo>
                  <a:lnTo>
                    <a:pt x="2363987" y="2025013"/>
                  </a:lnTo>
                  <a:lnTo>
                    <a:pt x="2377953" y="2033586"/>
                  </a:lnTo>
                  <a:lnTo>
                    <a:pt x="2390330" y="2019933"/>
                  </a:lnTo>
                  <a:lnTo>
                    <a:pt x="2395725" y="2026918"/>
                  </a:lnTo>
                  <a:lnTo>
                    <a:pt x="2422068" y="2016441"/>
                  </a:lnTo>
                  <a:lnTo>
                    <a:pt x="2401756" y="1998661"/>
                  </a:lnTo>
                  <a:lnTo>
                    <a:pt x="2384935" y="2011360"/>
                  </a:lnTo>
                  <a:lnTo>
                    <a:pt x="2370336" y="2004376"/>
                  </a:lnTo>
                  <a:lnTo>
                    <a:pt x="2373191" y="1984056"/>
                  </a:lnTo>
                  <a:lnTo>
                    <a:pt x="2394138" y="1977706"/>
                  </a:lnTo>
                  <a:lnTo>
                    <a:pt x="2409055" y="1966911"/>
                  </a:lnTo>
                  <a:lnTo>
                    <a:pt x="2423655" y="1967864"/>
                  </a:lnTo>
                  <a:cubicBezTo>
                    <a:pt x="2423973" y="1963631"/>
                    <a:pt x="2424290" y="1959397"/>
                    <a:pt x="2424608" y="1955164"/>
                  </a:cubicBezTo>
                  <a:lnTo>
                    <a:pt x="2438570" y="1958338"/>
                  </a:lnTo>
                  <a:lnTo>
                    <a:pt x="2445870" y="1965324"/>
                  </a:lnTo>
                  <a:lnTo>
                    <a:pt x="2460787" y="1944051"/>
                  </a:lnTo>
                  <a:lnTo>
                    <a:pt x="2480465" y="1914841"/>
                  </a:lnTo>
                  <a:lnTo>
                    <a:pt x="2502364" y="1913254"/>
                  </a:lnTo>
                  <a:lnTo>
                    <a:pt x="2520455" y="1906904"/>
                  </a:lnTo>
                  <a:lnTo>
                    <a:pt x="2529341" y="1928811"/>
                  </a:lnTo>
                  <a:lnTo>
                    <a:pt x="2553461" y="1919286"/>
                  </a:lnTo>
                  <a:lnTo>
                    <a:pt x="2543941" y="1902459"/>
                  </a:lnTo>
                  <a:lnTo>
                    <a:pt x="2538228" y="1886901"/>
                  </a:lnTo>
                  <a:lnTo>
                    <a:pt x="2585518" y="1865312"/>
                  </a:lnTo>
                  <a:lnTo>
                    <a:pt x="2609319" y="1891347"/>
                  </a:lnTo>
                  <a:lnTo>
                    <a:pt x="2603925" y="1913254"/>
                  </a:lnTo>
                  <a:lnTo>
                    <a:pt x="2607415" y="1925954"/>
                  </a:lnTo>
                  <a:lnTo>
                    <a:pt x="2630902" y="1923731"/>
                  </a:lnTo>
                  <a:lnTo>
                    <a:pt x="2619793" y="1910079"/>
                  </a:lnTo>
                  <a:lnTo>
                    <a:pt x="2626141" y="1900554"/>
                  </a:lnTo>
                  <a:lnTo>
                    <a:pt x="2665497" y="1901189"/>
                  </a:lnTo>
                  <a:lnTo>
                    <a:pt x="2678826" y="1889759"/>
                  </a:lnTo>
                  <a:lnTo>
                    <a:pt x="2665179" y="1871979"/>
                  </a:lnTo>
                  <a:lnTo>
                    <a:pt x="2684856" y="1851658"/>
                  </a:lnTo>
                  <a:lnTo>
                    <a:pt x="2739762" y="1824989"/>
                  </a:lnTo>
                  <a:lnTo>
                    <a:pt x="2727702" y="1843086"/>
                  </a:lnTo>
                  <a:lnTo>
                    <a:pt x="2755314" y="1832928"/>
                  </a:lnTo>
                  <a:lnTo>
                    <a:pt x="2757853" y="1817369"/>
                  </a:lnTo>
                  <a:lnTo>
                    <a:pt x="2733732" y="1816734"/>
                  </a:lnTo>
                  <a:lnTo>
                    <a:pt x="2743254" y="1805304"/>
                  </a:lnTo>
                  <a:cubicBezTo>
                    <a:pt x="2743360" y="1802129"/>
                    <a:pt x="2743465" y="1798954"/>
                    <a:pt x="2743571" y="1795779"/>
                  </a:cubicBezTo>
                  <a:lnTo>
                    <a:pt x="2735636" y="1791334"/>
                  </a:lnTo>
                  <a:lnTo>
                    <a:pt x="2750553" y="1786571"/>
                  </a:lnTo>
                  <a:lnTo>
                    <a:pt x="2749283" y="1782443"/>
                  </a:lnTo>
                  <a:lnTo>
                    <a:pt x="2732463" y="1785936"/>
                  </a:lnTo>
                  <a:lnTo>
                    <a:pt x="2723576" y="1801494"/>
                  </a:lnTo>
                  <a:lnTo>
                    <a:pt x="2655341" y="1817686"/>
                  </a:lnTo>
                  <a:lnTo>
                    <a:pt x="2652167" y="1822131"/>
                  </a:lnTo>
                  <a:lnTo>
                    <a:pt x="2724211" y="1806891"/>
                  </a:lnTo>
                  <a:lnTo>
                    <a:pt x="2726114" y="1817369"/>
                  </a:lnTo>
                  <a:lnTo>
                    <a:pt x="2673431" y="1835784"/>
                  </a:lnTo>
                  <a:lnTo>
                    <a:pt x="2648041" y="1871979"/>
                  </a:lnTo>
                  <a:lnTo>
                    <a:pt x="2615668" y="1886267"/>
                  </a:lnTo>
                  <a:lnTo>
                    <a:pt x="2597261" y="1856739"/>
                  </a:lnTo>
                  <a:lnTo>
                    <a:pt x="2607415" y="1833245"/>
                  </a:lnTo>
                  <a:lnTo>
                    <a:pt x="2587739" y="1846261"/>
                  </a:lnTo>
                  <a:lnTo>
                    <a:pt x="2578217" y="1843086"/>
                  </a:lnTo>
                  <a:cubicBezTo>
                    <a:pt x="2578111" y="1832503"/>
                    <a:pt x="2578006" y="1821919"/>
                    <a:pt x="2577900" y="1811336"/>
                  </a:cubicBezTo>
                  <a:lnTo>
                    <a:pt x="2599165" y="1807209"/>
                  </a:lnTo>
                  <a:lnTo>
                    <a:pt x="2622967" y="1785619"/>
                  </a:lnTo>
                  <a:lnTo>
                    <a:pt x="2598530" y="1780538"/>
                  </a:lnTo>
                  <a:lnTo>
                    <a:pt x="2596625" y="1767839"/>
                  </a:lnTo>
                  <a:lnTo>
                    <a:pt x="2627094" y="1760536"/>
                  </a:lnTo>
                  <a:lnTo>
                    <a:pt x="2619476" y="1751963"/>
                  </a:lnTo>
                  <a:lnTo>
                    <a:pt x="2625823" y="1733866"/>
                  </a:lnTo>
                  <a:lnTo>
                    <a:pt x="2644550" y="1726564"/>
                  </a:lnTo>
                  <a:lnTo>
                    <a:pt x="2656927" y="1685606"/>
                  </a:lnTo>
                  <a:lnTo>
                    <a:pt x="2672796" y="1686241"/>
                  </a:lnTo>
                  <a:lnTo>
                    <a:pt x="2677239" y="1672588"/>
                  </a:lnTo>
                  <a:lnTo>
                    <a:pt x="2695013" y="1652269"/>
                  </a:lnTo>
                  <a:lnTo>
                    <a:pt x="2703264" y="1658619"/>
                  </a:lnTo>
                  <a:lnTo>
                    <a:pt x="2721355" y="1676398"/>
                  </a:lnTo>
                  <a:lnTo>
                    <a:pt x="2735320" y="1675128"/>
                  </a:lnTo>
                  <a:lnTo>
                    <a:pt x="2719133" y="1659253"/>
                  </a:lnTo>
                  <a:lnTo>
                    <a:pt x="2721355" y="1651316"/>
                  </a:lnTo>
                  <a:lnTo>
                    <a:pt x="2745793" y="1659253"/>
                  </a:lnTo>
                  <a:lnTo>
                    <a:pt x="2749918" y="1656079"/>
                  </a:lnTo>
                  <a:lnTo>
                    <a:pt x="2743254" y="1642426"/>
                  </a:lnTo>
                  <a:lnTo>
                    <a:pt x="2741349" y="1624646"/>
                  </a:lnTo>
                  <a:lnTo>
                    <a:pt x="2750870" y="1620201"/>
                  </a:lnTo>
                  <a:lnTo>
                    <a:pt x="2771499" y="1600833"/>
                  </a:lnTo>
                  <a:lnTo>
                    <a:pt x="2763248" y="1591944"/>
                  </a:lnTo>
                  <a:lnTo>
                    <a:pt x="2742936" y="1608771"/>
                  </a:lnTo>
                  <a:lnTo>
                    <a:pt x="2733732" y="1609723"/>
                  </a:lnTo>
                  <a:lnTo>
                    <a:pt x="2730241" y="1603374"/>
                  </a:lnTo>
                  <a:lnTo>
                    <a:pt x="2741983" y="1579561"/>
                  </a:lnTo>
                  <a:lnTo>
                    <a:pt x="2752459" y="1580196"/>
                  </a:lnTo>
                  <a:lnTo>
                    <a:pt x="2769278" y="1572576"/>
                  </a:lnTo>
                  <a:lnTo>
                    <a:pt x="2766105" y="1549399"/>
                  </a:lnTo>
                  <a:lnTo>
                    <a:pt x="2779435" y="1533524"/>
                  </a:lnTo>
                  <a:lnTo>
                    <a:pt x="2799430" y="1528127"/>
                  </a:lnTo>
                  <a:lnTo>
                    <a:pt x="2804825" y="1517649"/>
                  </a:lnTo>
                  <a:lnTo>
                    <a:pt x="2813077" y="1509077"/>
                  </a:lnTo>
                  <a:lnTo>
                    <a:pt x="2818790" y="1531937"/>
                  </a:lnTo>
                  <a:lnTo>
                    <a:pt x="2830215" y="1541461"/>
                  </a:lnTo>
                  <a:lnTo>
                    <a:pt x="2842592" y="1520189"/>
                  </a:lnTo>
                  <a:lnTo>
                    <a:pt x="2837515" y="1515109"/>
                  </a:lnTo>
                  <a:lnTo>
                    <a:pt x="2855288" y="1505584"/>
                  </a:lnTo>
                  <a:lnTo>
                    <a:pt x="2863540" y="1493836"/>
                  </a:lnTo>
                  <a:lnTo>
                    <a:pt x="2859414" y="1486534"/>
                  </a:lnTo>
                  <a:lnTo>
                    <a:pt x="2845767" y="1504314"/>
                  </a:lnTo>
                  <a:lnTo>
                    <a:pt x="2832120" y="1513204"/>
                  </a:lnTo>
                  <a:lnTo>
                    <a:pt x="2828945" y="1481137"/>
                  </a:lnTo>
                  <a:cubicBezTo>
                    <a:pt x="2828839" y="1480502"/>
                    <a:pt x="2828734" y="1479867"/>
                    <a:pt x="2828628" y="1479232"/>
                  </a:cubicBezTo>
                  <a:lnTo>
                    <a:pt x="2825772" y="1481137"/>
                  </a:lnTo>
                  <a:lnTo>
                    <a:pt x="2819425" y="1484629"/>
                  </a:lnTo>
                  <a:lnTo>
                    <a:pt x="2806729" y="1509077"/>
                  </a:lnTo>
                  <a:lnTo>
                    <a:pt x="2794987" y="1503996"/>
                  </a:lnTo>
                  <a:lnTo>
                    <a:pt x="2801335" y="1488122"/>
                  </a:lnTo>
                  <a:lnTo>
                    <a:pt x="2807047" y="1481137"/>
                  </a:lnTo>
                  <a:lnTo>
                    <a:pt x="2815933" y="1470024"/>
                  </a:lnTo>
                  <a:lnTo>
                    <a:pt x="2827359" y="1465897"/>
                  </a:lnTo>
                  <a:lnTo>
                    <a:pt x="2821012" y="1454149"/>
                  </a:lnTo>
                  <a:lnTo>
                    <a:pt x="2825137" y="1438274"/>
                  </a:lnTo>
                  <a:lnTo>
                    <a:pt x="2832436" y="1441449"/>
                  </a:lnTo>
                  <a:cubicBezTo>
                    <a:pt x="2832859" y="1448011"/>
                    <a:pt x="2833283" y="1454572"/>
                    <a:pt x="2833706" y="1461134"/>
                  </a:cubicBezTo>
                  <a:lnTo>
                    <a:pt x="2840371" y="1467484"/>
                  </a:lnTo>
                  <a:lnTo>
                    <a:pt x="2859414" y="1481137"/>
                  </a:lnTo>
                  <a:lnTo>
                    <a:pt x="2862588" y="1483042"/>
                  </a:lnTo>
                  <a:cubicBezTo>
                    <a:pt x="2862482" y="1482407"/>
                    <a:pt x="2862377" y="1481772"/>
                    <a:pt x="2862271" y="1481137"/>
                  </a:cubicBezTo>
                  <a:lnTo>
                    <a:pt x="2860366" y="1474152"/>
                  </a:lnTo>
                  <a:lnTo>
                    <a:pt x="2854653" y="1441132"/>
                  </a:lnTo>
                  <a:lnTo>
                    <a:pt x="2836563" y="1430972"/>
                  </a:lnTo>
                  <a:lnTo>
                    <a:pt x="2833072" y="1410017"/>
                  </a:lnTo>
                  <a:lnTo>
                    <a:pt x="2847036" y="1405255"/>
                  </a:lnTo>
                  <a:lnTo>
                    <a:pt x="2852749" y="1426527"/>
                  </a:lnTo>
                  <a:lnTo>
                    <a:pt x="2864174" y="1423987"/>
                  </a:lnTo>
                  <a:lnTo>
                    <a:pt x="2868300" y="1403350"/>
                  </a:lnTo>
                  <a:lnTo>
                    <a:pt x="2848941" y="1392554"/>
                  </a:lnTo>
                  <a:lnTo>
                    <a:pt x="2854970" y="1378267"/>
                  </a:lnTo>
                  <a:lnTo>
                    <a:pt x="2874013" y="1375727"/>
                  </a:lnTo>
                  <a:lnTo>
                    <a:pt x="2865761" y="1360170"/>
                  </a:lnTo>
                  <a:lnTo>
                    <a:pt x="2872744" y="1346200"/>
                  </a:lnTo>
                  <a:lnTo>
                    <a:pt x="2899721" y="1361757"/>
                  </a:lnTo>
                  <a:lnTo>
                    <a:pt x="2904482" y="1355407"/>
                  </a:lnTo>
                  <a:lnTo>
                    <a:pt x="2886390" y="1337945"/>
                  </a:lnTo>
                  <a:cubicBezTo>
                    <a:pt x="2886813" y="1332547"/>
                    <a:pt x="2887237" y="1327150"/>
                    <a:pt x="2887660" y="1321752"/>
                  </a:cubicBezTo>
                  <a:lnTo>
                    <a:pt x="2864174" y="1337945"/>
                  </a:lnTo>
                  <a:lnTo>
                    <a:pt x="2844496" y="1366519"/>
                  </a:lnTo>
                  <a:lnTo>
                    <a:pt x="2834976" y="1356360"/>
                  </a:lnTo>
                  <a:lnTo>
                    <a:pt x="2854970" y="1345247"/>
                  </a:lnTo>
                  <a:lnTo>
                    <a:pt x="2850527" y="1331912"/>
                  </a:lnTo>
                  <a:lnTo>
                    <a:pt x="2827041" y="1327467"/>
                  </a:lnTo>
                  <a:lnTo>
                    <a:pt x="2834659" y="1308735"/>
                  </a:lnTo>
                  <a:lnTo>
                    <a:pt x="2850527" y="1323340"/>
                  </a:lnTo>
                  <a:lnTo>
                    <a:pt x="2888296" y="1308100"/>
                  </a:lnTo>
                  <a:lnTo>
                    <a:pt x="2890518" y="1278890"/>
                  </a:lnTo>
                  <a:lnTo>
                    <a:pt x="2898768" y="1278255"/>
                  </a:lnTo>
                  <a:lnTo>
                    <a:pt x="2925112" y="1271905"/>
                  </a:lnTo>
                  <a:lnTo>
                    <a:pt x="2936854" y="1286510"/>
                  </a:lnTo>
                  <a:lnTo>
                    <a:pt x="2945741" y="1306830"/>
                  </a:lnTo>
                  <a:lnTo>
                    <a:pt x="2953675" y="1290637"/>
                  </a:lnTo>
                  <a:lnTo>
                    <a:pt x="2975891" y="1279843"/>
                  </a:lnTo>
                  <a:lnTo>
                    <a:pt x="2984143" y="1264285"/>
                  </a:lnTo>
                  <a:lnTo>
                    <a:pt x="2954945" y="1267460"/>
                  </a:lnTo>
                  <a:lnTo>
                    <a:pt x="2946376" y="1276033"/>
                  </a:lnTo>
                  <a:lnTo>
                    <a:pt x="2925746" y="1242377"/>
                  </a:lnTo>
                  <a:lnTo>
                    <a:pt x="2918447" y="1238250"/>
                  </a:lnTo>
                  <a:lnTo>
                    <a:pt x="2920351" y="1219200"/>
                  </a:lnTo>
                  <a:lnTo>
                    <a:pt x="2935267" y="1221423"/>
                  </a:lnTo>
                  <a:lnTo>
                    <a:pt x="2941297" y="1202373"/>
                  </a:lnTo>
                  <a:lnTo>
                    <a:pt x="2907338" y="1198563"/>
                  </a:lnTo>
                  <a:lnTo>
                    <a:pt x="2908607" y="1184593"/>
                  </a:lnTo>
                  <a:lnTo>
                    <a:pt x="2939394" y="1183323"/>
                  </a:lnTo>
                  <a:lnTo>
                    <a:pt x="2919081" y="1175068"/>
                  </a:lnTo>
                  <a:lnTo>
                    <a:pt x="2926063" y="1166495"/>
                  </a:lnTo>
                  <a:lnTo>
                    <a:pt x="2943202" y="1173798"/>
                  </a:lnTo>
                  <a:lnTo>
                    <a:pt x="2948280" y="1164273"/>
                  </a:lnTo>
                  <a:lnTo>
                    <a:pt x="2940980" y="1155065"/>
                  </a:lnTo>
                  <a:lnTo>
                    <a:pt x="2943202" y="1143318"/>
                  </a:lnTo>
                  <a:lnTo>
                    <a:pt x="2968273" y="1139825"/>
                  </a:lnTo>
                  <a:lnTo>
                    <a:pt x="2953358" y="1131570"/>
                  </a:lnTo>
                  <a:lnTo>
                    <a:pt x="2942884" y="1119187"/>
                  </a:lnTo>
                  <a:lnTo>
                    <a:pt x="2946058" y="1109662"/>
                  </a:lnTo>
                  <a:lnTo>
                    <a:pt x="2965102" y="1113473"/>
                  </a:lnTo>
                  <a:lnTo>
                    <a:pt x="2969862" y="1100772"/>
                  </a:lnTo>
                  <a:lnTo>
                    <a:pt x="2984778" y="1106170"/>
                  </a:lnTo>
                  <a:lnTo>
                    <a:pt x="2996522" y="1093470"/>
                  </a:lnTo>
                  <a:lnTo>
                    <a:pt x="3010169" y="1094105"/>
                  </a:lnTo>
                  <a:lnTo>
                    <a:pt x="3014294" y="1066800"/>
                  </a:lnTo>
                  <a:lnTo>
                    <a:pt x="3027942" y="1062355"/>
                  </a:lnTo>
                  <a:lnTo>
                    <a:pt x="3034289" y="1054735"/>
                  </a:lnTo>
                  <a:lnTo>
                    <a:pt x="3062536" y="1052830"/>
                  </a:lnTo>
                  <a:lnTo>
                    <a:pt x="3082848" y="1044892"/>
                  </a:lnTo>
                  <a:lnTo>
                    <a:pt x="3104107" y="1064577"/>
                  </a:lnTo>
                  <a:lnTo>
                    <a:pt x="3119976" y="1045527"/>
                  </a:lnTo>
                  <a:lnTo>
                    <a:pt x="3102520" y="1029017"/>
                  </a:lnTo>
                  <a:lnTo>
                    <a:pt x="3083799" y="1030287"/>
                  </a:lnTo>
                  <a:lnTo>
                    <a:pt x="3074913" y="1017587"/>
                  </a:lnTo>
                  <a:lnTo>
                    <a:pt x="3058410" y="1028382"/>
                  </a:lnTo>
                  <a:lnTo>
                    <a:pt x="3052697" y="1010602"/>
                  </a:lnTo>
                  <a:lnTo>
                    <a:pt x="3043175" y="1005204"/>
                  </a:lnTo>
                  <a:lnTo>
                    <a:pt x="3049206" y="973770"/>
                  </a:lnTo>
                  <a:lnTo>
                    <a:pt x="3072057" y="948370"/>
                  </a:lnTo>
                  <a:lnTo>
                    <a:pt x="3079991" y="969325"/>
                  </a:lnTo>
                  <a:lnTo>
                    <a:pt x="3093634" y="972500"/>
                  </a:lnTo>
                  <a:lnTo>
                    <a:pt x="3099029" y="980437"/>
                  </a:lnTo>
                  <a:lnTo>
                    <a:pt x="3110772" y="974087"/>
                  </a:lnTo>
                  <a:lnTo>
                    <a:pt x="3125689" y="985517"/>
                  </a:lnTo>
                  <a:lnTo>
                    <a:pt x="3140605" y="979167"/>
                  </a:lnTo>
                  <a:lnTo>
                    <a:pt x="3133623" y="967737"/>
                  </a:lnTo>
                  <a:lnTo>
                    <a:pt x="3150762" y="948687"/>
                  </a:lnTo>
                  <a:lnTo>
                    <a:pt x="3128545" y="959165"/>
                  </a:lnTo>
                  <a:lnTo>
                    <a:pt x="3107598" y="961387"/>
                  </a:lnTo>
                  <a:lnTo>
                    <a:pt x="3100933" y="952180"/>
                  </a:lnTo>
                  <a:lnTo>
                    <a:pt x="3120928" y="940432"/>
                  </a:lnTo>
                  <a:lnTo>
                    <a:pt x="3136480" y="921065"/>
                  </a:lnTo>
                  <a:lnTo>
                    <a:pt x="3125054" y="914080"/>
                  </a:lnTo>
                  <a:lnTo>
                    <a:pt x="3137749" y="903285"/>
                  </a:lnTo>
                  <a:lnTo>
                    <a:pt x="3126006" y="895982"/>
                  </a:lnTo>
                  <a:lnTo>
                    <a:pt x="3117437" y="886775"/>
                  </a:lnTo>
                  <a:lnTo>
                    <a:pt x="3130767" y="865502"/>
                  </a:lnTo>
                  <a:lnTo>
                    <a:pt x="3139971" y="846453"/>
                  </a:lnTo>
                  <a:lnTo>
                    <a:pt x="3158061" y="839150"/>
                  </a:lnTo>
                  <a:lnTo>
                    <a:pt x="3169487" y="806130"/>
                  </a:lnTo>
                  <a:lnTo>
                    <a:pt x="3179008" y="806130"/>
                  </a:lnTo>
                  <a:lnTo>
                    <a:pt x="3174882" y="816607"/>
                  </a:lnTo>
                  <a:lnTo>
                    <a:pt x="3180278" y="839785"/>
                  </a:lnTo>
                  <a:lnTo>
                    <a:pt x="3190116" y="854390"/>
                  </a:lnTo>
                  <a:lnTo>
                    <a:pt x="3192021" y="868995"/>
                  </a:lnTo>
                  <a:lnTo>
                    <a:pt x="3200590" y="852167"/>
                  </a:lnTo>
                  <a:lnTo>
                    <a:pt x="3218680" y="858518"/>
                  </a:lnTo>
                  <a:lnTo>
                    <a:pt x="3225028" y="849945"/>
                  </a:lnTo>
                  <a:lnTo>
                    <a:pt x="3219315" y="840420"/>
                  </a:lnTo>
                  <a:lnTo>
                    <a:pt x="3191069" y="848357"/>
                  </a:lnTo>
                  <a:lnTo>
                    <a:pt x="3195194" y="835340"/>
                  </a:lnTo>
                  <a:lnTo>
                    <a:pt x="3209794" y="835023"/>
                  </a:lnTo>
                  <a:lnTo>
                    <a:pt x="3217094" y="827720"/>
                  </a:lnTo>
                  <a:lnTo>
                    <a:pt x="3204398" y="809940"/>
                  </a:lnTo>
                  <a:lnTo>
                    <a:pt x="3218046" y="803590"/>
                  </a:lnTo>
                  <a:lnTo>
                    <a:pt x="3208207" y="786762"/>
                  </a:lnTo>
                  <a:lnTo>
                    <a:pt x="3190434" y="777555"/>
                  </a:lnTo>
                  <a:lnTo>
                    <a:pt x="3204716" y="760410"/>
                  </a:lnTo>
                  <a:lnTo>
                    <a:pt x="3237723" y="746440"/>
                  </a:lnTo>
                  <a:lnTo>
                    <a:pt x="3256766" y="757870"/>
                  </a:lnTo>
                  <a:lnTo>
                    <a:pt x="3273904" y="744853"/>
                  </a:lnTo>
                  <a:lnTo>
                    <a:pt x="3287551" y="776285"/>
                  </a:lnTo>
                  <a:lnTo>
                    <a:pt x="3305642" y="776285"/>
                  </a:lnTo>
                  <a:lnTo>
                    <a:pt x="3294851" y="757553"/>
                  </a:lnTo>
                  <a:lnTo>
                    <a:pt x="3315798" y="744535"/>
                  </a:lnTo>
                  <a:lnTo>
                    <a:pt x="3326589" y="729613"/>
                  </a:lnTo>
                  <a:lnTo>
                    <a:pt x="3312624" y="723580"/>
                  </a:lnTo>
                  <a:lnTo>
                    <a:pt x="3320876" y="705800"/>
                  </a:lnTo>
                  <a:lnTo>
                    <a:pt x="3310085" y="703578"/>
                  </a:lnTo>
                  <a:lnTo>
                    <a:pt x="3281839" y="732470"/>
                  </a:lnTo>
                  <a:lnTo>
                    <a:pt x="3269143" y="728343"/>
                  </a:lnTo>
                  <a:lnTo>
                    <a:pt x="3263748" y="710245"/>
                  </a:lnTo>
                  <a:lnTo>
                    <a:pt x="3249149" y="709610"/>
                  </a:lnTo>
                  <a:lnTo>
                    <a:pt x="3244705" y="728660"/>
                  </a:lnTo>
                  <a:lnTo>
                    <a:pt x="3220267" y="720088"/>
                  </a:lnTo>
                  <a:cubicBezTo>
                    <a:pt x="3219950" y="715643"/>
                    <a:pt x="3219632" y="711198"/>
                    <a:pt x="3219315" y="706753"/>
                  </a:cubicBezTo>
                  <a:lnTo>
                    <a:pt x="3252005" y="666430"/>
                  </a:lnTo>
                  <a:lnTo>
                    <a:pt x="3262161" y="634680"/>
                  </a:lnTo>
                  <a:lnTo>
                    <a:pt x="3284060" y="628330"/>
                  </a:lnTo>
                  <a:lnTo>
                    <a:pt x="3281839" y="615313"/>
                  </a:lnTo>
                  <a:lnTo>
                    <a:pt x="3314529" y="598168"/>
                  </a:lnTo>
                  <a:lnTo>
                    <a:pt x="3322780" y="579435"/>
                  </a:lnTo>
                  <a:lnTo>
                    <a:pt x="3375782" y="550225"/>
                  </a:lnTo>
                  <a:lnTo>
                    <a:pt x="3368800" y="538795"/>
                  </a:lnTo>
                  <a:lnTo>
                    <a:pt x="3365626" y="509268"/>
                  </a:lnTo>
                  <a:lnTo>
                    <a:pt x="3383082" y="459420"/>
                  </a:lnTo>
                  <a:lnTo>
                    <a:pt x="3397999" y="475295"/>
                  </a:lnTo>
                  <a:lnTo>
                    <a:pt x="3382447" y="500695"/>
                  </a:lnTo>
                  <a:lnTo>
                    <a:pt x="3392921" y="506728"/>
                  </a:lnTo>
                  <a:lnTo>
                    <a:pt x="3396095" y="496250"/>
                  </a:lnTo>
                  <a:lnTo>
                    <a:pt x="3407838" y="499425"/>
                  </a:lnTo>
                  <a:lnTo>
                    <a:pt x="3415137" y="518158"/>
                  </a:lnTo>
                  <a:lnTo>
                    <a:pt x="3420533" y="500378"/>
                  </a:lnTo>
                  <a:lnTo>
                    <a:pt x="3437671" y="512760"/>
                  </a:lnTo>
                  <a:lnTo>
                    <a:pt x="3449097" y="499108"/>
                  </a:lnTo>
                  <a:lnTo>
                    <a:pt x="3423389" y="483550"/>
                  </a:lnTo>
                  <a:cubicBezTo>
                    <a:pt x="3423072" y="477518"/>
                    <a:pt x="3422754" y="471485"/>
                    <a:pt x="3422437" y="465453"/>
                  </a:cubicBezTo>
                  <a:lnTo>
                    <a:pt x="3417042" y="452118"/>
                  </a:lnTo>
                  <a:lnTo>
                    <a:pt x="3442114" y="451800"/>
                  </a:lnTo>
                  <a:lnTo>
                    <a:pt x="3461792" y="498155"/>
                  </a:lnTo>
                  <a:lnTo>
                    <a:pt x="3488452" y="508315"/>
                  </a:lnTo>
                  <a:lnTo>
                    <a:pt x="3491625" y="528000"/>
                  </a:lnTo>
                  <a:lnTo>
                    <a:pt x="3516063" y="538478"/>
                  </a:lnTo>
                  <a:lnTo>
                    <a:pt x="3518285" y="524825"/>
                  </a:lnTo>
                  <a:lnTo>
                    <a:pt x="3488134" y="483868"/>
                  </a:lnTo>
                  <a:lnTo>
                    <a:pt x="3477343" y="482915"/>
                  </a:lnTo>
                  <a:lnTo>
                    <a:pt x="3464648" y="467358"/>
                  </a:lnTo>
                  <a:lnTo>
                    <a:pt x="3469726" y="443863"/>
                  </a:lnTo>
                  <a:lnTo>
                    <a:pt x="3455762" y="430528"/>
                  </a:lnTo>
                  <a:lnTo>
                    <a:pt x="3478930" y="391158"/>
                  </a:lnTo>
                  <a:lnTo>
                    <a:pt x="3499877" y="392110"/>
                  </a:lnTo>
                  <a:lnTo>
                    <a:pt x="3504955" y="382586"/>
                  </a:lnTo>
                  <a:lnTo>
                    <a:pt x="3519872" y="382268"/>
                  </a:lnTo>
                  <a:lnTo>
                    <a:pt x="3513842" y="401318"/>
                  </a:lnTo>
                  <a:lnTo>
                    <a:pt x="3521459" y="416240"/>
                  </a:lnTo>
                  <a:cubicBezTo>
                    <a:pt x="3521565" y="435819"/>
                    <a:pt x="3521670" y="455399"/>
                    <a:pt x="3521776" y="474978"/>
                  </a:cubicBezTo>
                  <a:lnTo>
                    <a:pt x="3539232" y="441323"/>
                  </a:lnTo>
                  <a:lnTo>
                    <a:pt x="3545262" y="385443"/>
                  </a:lnTo>
                  <a:lnTo>
                    <a:pt x="3559862" y="374013"/>
                  </a:lnTo>
                  <a:cubicBezTo>
                    <a:pt x="3560179" y="367980"/>
                    <a:pt x="3560497" y="361948"/>
                    <a:pt x="3560814" y="355915"/>
                  </a:cubicBezTo>
                  <a:lnTo>
                    <a:pt x="3577000" y="346390"/>
                  </a:lnTo>
                  <a:lnTo>
                    <a:pt x="3584934" y="337818"/>
                  </a:lnTo>
                  <a:lnTo>
                    <a:pt x="3583347" y="378775"/>
                  </a:lnTo>
                  <a:lnTo>
                    <a:pt x="3572874" y="405445"/>
                  </a:lnTo>
                  <a:lnTo>
                    <a:pt x="3584934" y="431480"/>
                  </a:lnTo>
                  <a:lnTo>
                    <a:pt x="3584934" y="456563"/>
                  </a:lnTo>
                  <a:lnTo>
                    <a:pt x="3565574" y="494980"/>
                  </a:lnTo>
                  <a:lnTo>
                    <a:pt x="3565574" y="505458"/>
                  </a:lnTo>
                  <a:lnTo>
                    <a:pt x="3590647" y="478788"/>
                  </a:lnTo>
                  <a:lnTo>
                    <a:pt x="3597629" y="443863"/>
                  </a:lnTo>
                  <a:lnTo>
                    <a:pt x="3607151" y="440688"/>
                  </a:lnTo>
                  <a:lnTo>
                    <a:pt x="3619846" y="457198"/>
                  </a:lnTo>
                  <a:lnTo>
                    <a:pt x="3627463" y="443545"/>
                  </a:lnTo>
                  <a:lnTo>
                    <a:pt x="3610007" y="428940"/>
                  </a:lnTo>
                  <a:lnTo>
                    <a:pt x="3605881" y="393380"/>
                  </a:lnTo>
                  <a:lnTo>
                    <a:pt x="3626828" y="379410"/>
                  </a:lnTo>
                  <a:lnTo>
                    <a:pt x="3629685" y="350835"/>
                  </a:lnTo>
                  <a:lnTo>
                    <a:pt x="3642380" y="337183"/>
                  </a:lnTo>
                  <a:lnTo>
                    <a:pt x="3652853" y="342263"/>
                  </a:lnTo>
                  <a:lnTo>
                    <a:pt x="3641428" y="366710"/>
                  </a:lnTo>
                  <a:lnTo>
                    <a:pt x="3662692" y="378140"/>
                  </a:lnTo>
                  <a:lnTo>
                    <a:pt x="3668722" y="349565"/>
                  </a:lnTo>
                  <a:lnTo>
                    <a:pt x="3689986" y="351471"/>
                  </a:lnTo>
                  <a:lnTo>
                    <a:pt x="3669357" y="331785"/>
                  </a:lnTo>
                  <a:lnTo>
                    <a:pt x="3676974" y="316863"/>
                  </a:lnTo>
                  <a:lnTo>
                    <a:pt x="3692843" y="327023"/>
                  </a:lnTo>
                  <a:lnTo>
                    <a:pt x="3703951" y="353375"/>
                  </a:lnTo>
                  <a:lnTo>
                    <a:pt x="3718550" y="355598"/>
                  </a:lnTo>
                  <a:lnTo>
                    <a:pt x="3728072" y="377505"/>
                  </a:lnTo>
                  <a:lnTo>
                    <a:pt x="3747432" y="396238"/>
                  </a:lnTo>
                  <a:lnTo>
                    <a:pt x="3742671" y="347660"/>
                  </a:lnTo>
                  <a:lnTo>
                    <a:pt x="3755366" y="329563"/>
                  </a:lnTo>
                  <a:lnTo>
                    <a:pt x="3741402" y="310831"/>
                  </a:lnTo>
                  <a:lnTo>
                    <a:pt x="3754097" y="299083"/>
                  </a:lnTo>
                  <a:lnTo>
                    <a:pt x="3732832" y="284796"/>
                  </a:lnTo>
                  <a:lnTo>
                    <a:pt x="3722042" y="307020"/>
                  </a:lnTo>
                  <a:lnTo>
                    <a:pt x="3702047" y="286066"/>
                  </a:lnTo>
                  <a:cubicBezTo>
                    <a:pt x="3702259" y="278340"/>
                    <a:pt x="3702470" y="270614"/>
                    <a:pt x="3702682" y="262888"/>
                  </a:cubicBezTo>
                  <a:lnTo>
                    <a:pt x="3679830" y="270191"/>
                  </a:lnTo>
                  <a:lnTo>
                    <a:pt x="3669992" y="254633"/>
                  </a:lnTo>
                  <a:lnTo>
                    <a:pt x="3686813" y="249236"/>
                  </a:lnTo>
                  <a:lnTo>
                    <a:pt x="3699508" y="257491"/>
                  </a:lnTo>
                  <a:lnTo>
                    <a:pt x="3701729" y="235583"/>
                  </a:lnTo>
                  <a:lnTo>
                    <a:pt x="3716646" y="253363"/>
                  </a:lnTo>
                  <a:lnTo>
                    <a:pt x="3718550" y="269238"/>
                  </a:lnTo>
                  <a:lnTo>
                    <a:pt x="3734419" y="275271"/>
                  </a:lnTo>
                  <a:lnTo>
                    <a:pt x="3730293" y="265746"/>
                  </a:lnTo>
                  <a:lnTo>
                    <a:pt x="3744893" y="235266"/>
                  </a:lnTo>
                  <a:lnTo>
                    <a:pt x="3771235" y="242251"/>
                  </a:lnTo>
                  <a:lnTo>
                    <a:pt x="3769648" y="285431"/>
                  </a:lnTo>
                  <a:lnTo>
                    <a:pt x="3794086" y="289241"/>
                  </a:lnTo>
                  <a:lnTo>
                    <a:pt x="3783295" y="269556"/>
                  </a:lnTo>
                  <a:lnTo>
                    <a:pt x="3790913" y="260031"/>
                  </a:lnTo>
                  <a:lnTo>
                    <a:pt x="3798212" y="266381"/>
                  </a:lnTo>
                  <a:lnTo>
                    <a:pt x="3841376" y="274001"/>
                  </a:lnTo>
                  <a:lnTo>
                    <a:pt x="3828998" y="295273"/>
                  </a:lnTo>
                  <a:lnTo>
                    <a:pt x="3855658" y="294321"/>
                  </a:lnTo>
                  <a:lnTo>
                    <a:pt x="3838837" y="314323"/>
                  </a:lnTo>
                  <a:lnTo>
                    <a:pt x="3855975" y="341628"/>
                  </a:lnTo>
                  <a:lnTo>
                    <a:pt x="3871844" y="335913"/>
                  </a:lnTo>
                  <a:lnTo>
                    <a:pt x="3865179" y="301306"/>
                  </a:lnTo>
                  <a:lnTo>
                    <a:pt x="3879461" y="284478"/>
                  </a:lnTo>
                  <a:lnTo>
                    <a:pt x="3862640" y="279398"/>
                  </a:lnTo>
                  <a:lnTo>
                    <a:pt x="3866766" y="252728"/>
                  </a:lnTo>
                  <a:lnTo>
                    <a:pt x="3885809" y="256856"/>
                  </a:lnTo>
                  <a:lnTo>
                    <a:pt x="3891839" y="239076"/>
                  </a:lnTo>
                  <a:lnTo>
                    <a:pt x="3894060" y="225423"/>
                  </a:lnTo>
                  <a:lnTo>
                    <a:pt x="3904534" y="220978"/>
                  </a:lnTo>
                  <a:lnTo>
                    <a:pt x="3929289" y="187006"/>
                  </a:lnTo>
                  <a:lnTo>
                    <a:pt x="3943254" y="185736"/>
                  </a:lnTo>
                  <a:lnTo>
                    <a:pt x="3965470" y="200658"/>
                  </a:lnTo>
                  <a:lnTo>
                    <a:pt x="3976261" y="187641"/>
                  </a:lnTo>
                  <a:lnTo>
                    <a:pt x="3960075" y="171766"/>
                  </a:lnTo>
                  <a:lnTo>
                    <a:pt x="3972453" y="131761"/>
                  </a:lnTo>
                  <a:lnTo>
                    <a:pt x="3994986" y="144143"/>
                  </a:lnTo>
                  <a:lnTo>
                    <a:pt x="3999747" y="129538"/>
                  </a:lnTo>
                  <a:lnTo>
                    <a:pt x="3988004" y="110806"/>
                  </a:lnTo>
                  <a:lnTo>
                    <a:pt x="3959440" y="105726"/>
                  </a:lnTo>
                  <a:lnTo>
                    <a:pt x="3959440" y="84453"/>
                  </a:lnTo>
                  <a:lnTo>
                    <a:pt x="3967692" y="78103"/>
                  </a:lnTo>
                  <a:lnTo>
                    <a:pt x="3995621" y="102233"/>
                  </a:lnTo>
                  <a:lnTo>
                    <a:pt x="4004825" y="96836"/>
                  </a:lnTo>
                  <a:lnTo>
                    <a:pt x="3998478" y="80008"/>
                  </a:lnTo>
                  <a:lnTo>
                    <a:pt x="4002286" y="45083"/>
                  </a:lnTo>
                  <a:lnTo>
                    <a:pt x="4010855" y="49211"/>
                  </a:lnTo>
                  <a:lnTo>
                    <a:pt x="4021646" y="71436"/>
                  </a:lnTo>
                  <a:lnTo>
                    <a:pt x="4027676" y="42861"/>
                  </a:lnTo>
                  <a:lnTo>
                    <a:pt x="4035293" y="40638"/>
                  </a:lnTo>
                  <a:lnTo>
                    <a:pt x="4041641" y="66673"/>
                  </a:lnTo>
                  <a:lnTo>
                    <a:pt x="4054336" y="69848"/>
                  </a:lnTo>
                  <a:lnTo>
                    <a:pt x="4064175" y="95248"/>
                  </a:lnTo>
                  <a:lnTo>
                    <a:pt x="4079726" y="78103"/>
                  </a:lnTo>
                  <a:lnTo>
                    <a:pt x="4104164" y="67626"/>
                  </a:lnTo>
                  <a:lnTo>
                    <a:pt x="4108290" y="85088"/>
                  </a:lnTo>
                  <a:lnTo>
                    <a:pt x="4059097" y="155256"/>
                  </a:lnTo>
                  <a:lnTo>
                    <a:pt x="4042276" y="238758"/>
                  </a:lnTo>
                  <a:lnTo>
                    <a:pt x="4027676" y="261936"/>
                  </a:lnTo>
                  <a:lnTo>
                    <a:pt x="4034024" y="290510"/>
                  </a:lnTo>
                  <a:lnTo>
                    <a:pt x="4046719" y="293685"/>
                  </a:lnTo>
                  <a:lnTo>
                    <a:pt x="4057510" y="275588"/>
                  </a:lnTo>
                  <a:lnTo>
                    <a:pt x="4081631" y="245743"/>
                  </a:lnTo>
                  <a:lnTo>
                    <a:pt x="4063540" y="247013"/>
                  </a:lnTo>
                  <a:cubicBezTo>
                    <a:pt x="4063752" y="242039"/>
                    <a:pt x="4063963" y="237065"/>
                    <a:pt x="4064175" y="232091"/>
                  </a:cubicBezTo>
                  <a:lnTo>
                    <a:pt x="4126063" y="154621"/>
                  </a:lnTo>
                  <a:lnTo>
                    <a:pt x="4140663" y="113663"/>
                  </a:lnTo>
                  <a:lnTo>
                    <a:pt x="4166688" y="90168"/>
                  </a:lnTo>
                  <a:lnTo>
                    <a:pt x="4171766" y="66673"/>
                  </a:lnTo>
                  <a:lnTo>
                    <a:pt x="4189856" y="50798"/>
                  </a:lnTo>
                  <a:lnTo>
                    <a:pt x="4187635" y="75881"/>
                  </a:lnTo>
                  <a:lnTo>
                    <a:pt x="4197473" y="93026"/>
                  </a:lnTo>
                  <a:lnTo>
                    <a:pt x="4195252" y="106678"/>
                  </a:lnTo>
                  <a:lnTo>
                    <a:pt x="4179383" y="116203"/>
                  </a:lnTo>
                  <a:lnTo>
                    <a:pt x="4170179" y="139381"/>
                  </a:lnTo>
                  <a:lnTo>
                    <a:pt x="4197791" y="131761"/>
                  </a:lnTo>
                  <a:lnTo>
                    <a:pt x="4185731" y="200658"/>
                  </a:lnTo>
                  <a:lnTo>
                    <a:pt x="4200330" y="201293"/>
                  </a:lnTo>
                  <a:lnTo>
                    <a:pt x="4222546" y="187323"/>
                  </a:lnTo>
                  <a:lnTo>
                    <a:pt x="4238098" y="143191"/>
                  </a:lnTo>
                  <a:lnTo>
                    <a:pt x="4246667" y="155573"/>
                  </a:lnTo>
                  <a:lnTo>
                    <a:pt x="4250476" y="141921"/>
                  </a:lnTo>
                  <a:lnTo>
                    <a:pt x="4236828" y="126363"/>
                  </a:lnTo>
                  <a:lnTo>
                    <a:pt x="4240954" y="106043"/>
                  </a:lnTo>
                  <a:lnTo>
                    <a:pt x="4258727" y="101916"/>
                  </a:lnTo>
                  <a:lnTo>
                    <a:pt x="4264123" y="93343"/>
                  </a:lnTo>
                  <a:lnTo>
                    <a:pt x="4277770" y="74293"/>
                  </a:lnTo>
                  <a:lnTo>
                    <a:pt x="4268884" y="63498"/>
                  </a:lnTo>
                  <a:lnTo>
                    <a:pt x="4274279" y="39686"/>
                  </a:lnTo>
                  <a:lnTo>
                    <a:pt x="4286657" y="33336"/>
                  </a:lnTo>
                  <a:lnTo>
                    <a:pt x="4277135" y="19366"/>
                  </a:lnTo>
                  <a:close/>
                  <a:moveTo>
                    <a:pt x="4105211" y="0"/>
                  </a:moveTo>
                  <a:lnTo>
                    <a:pt x="4132404" y="29210"/>
                  </a:lnTo>
                  <a:lnTo>
                    <a:pt x="4151279" y="20320"/>
                  </a:lnTo>
                  <a:lnTo>
                    <a:pt x="4142001" y="37465"/>
                  </a:lnTo>
                  <a:lnTo>
                    <a:pt x="4118327" y="43180"/>
                  </a:lnTo>
                  <a:lnTo>
                    <a:pt x="4092734" y="44133"/>
                  </a:lnTo>
                  <a:lnTo>
                    <a:pt x="4070660" y="57150"/>
                  </a:lnTo>
                  <a:lnTo>
                    <a:pt x="4067141" y="41275"/>
                  </a:lnTo>
                  <a:lnTo>
                    <a:pt x="4088575" y="39370"/>
                  </a:lnTo>
                  <a:lnTo>
                    <a:pt x="4087295" y="29528"/>
                  </a:lnTo>
                  <a:lnTo>
                    <a:pt x="4068100" y="26353"/>
                  </a:lnTo>
                  <a:lnTo>
                    <a:pt x="4072259" y="12065"/>
                  </a:lnTo>
                  <a:lnTo>
                    <a:pt x="4098812" y="10478"/>
                  </a:lnTo>
                  <a:close/>
                </a:path>
              </a:pathLst>
            </a:custGeom>
            <a:solidFill>
              <a:srgbClr val="D2D2D4"/>
            </a:solidFill>
            <a:ln w="19050"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22" name="Oval 21"/>
            <p:cNvSpPr/>
            <p:nvPr/>
          </p:nvSpPr>
          <p:spPr>
            <a:xfrm>
              <a:off x="733869" y="-85134"/>
              <a:ext cx="7279094" cy="7279094"/>
            </a:xfrm>
            <a:prstGeom prst="ellipse">
              <a:avLst/>
            </a:prstGeom>
            <a:noFill/>
            <a:ln w="285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3" name="Group 22"/>
            <p:cNvGrpSpPr/>
            <p:nvPr/>
          </p:nvGrpSpPr>
          <p:grpSpPr>
            <a:xfrm>
              <a:off x="1787970" y="3497263"/>
              <a:ext cx="431800" cy="617538"/>
              <a:chOff x="1770063" y="3497263"/>
              <a:chExt cx="431800" cy="617538"/>
            </a:xfrm>
            <a:solidFill>
              <a:srgbClr val="9FD55B"/>
            </a:solidFill>
          </p:grpSpPr>
          <p:sp>
            <p:nvSpPr>
              <p:cNvPr id="24" name="Freeform 182"/>
              <p:cNvSpPr>
                <a:spLocks/>
              </p:cNvSpPr>
              <p:nvPr/>
            </p:nvSpPr>
            <p:spPr bwMode="auto">
              <a:xfrm>
                <a:off x="1824038" y="3668713"/>
                <a:ext cx="11113" cy="15875"/>
              </a:xfrm>
              <a:custGeom>
                <a:avLst/>
                <a:gdLst>
                  <a:gd name="T0" fmla="*/ 31 w 34"/>
                  <a:gd name="T1" fmla="*/ 49 h 49"/>
                  <a:gd name="T2" fmla="*/ 34 w 34"/>
                  <a:gd name="T3" fmla="*/ 7 h 49"/>
                  <a:gd name="T4" fmla="*/ 0 w 34"/>
                  <a:gd name="T5" fmla="*/ 0 h 49"/>
                  <a:gd name="T6" fmla="*/ 1 w 34"/>
                  <a:gd name="T7" fmla="*/ 33 h 49"/>
                  <a:gd name="T8" fmla="*/ 31 w 34"/>
                  <a:gd name="T9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49">
                    <a:moveTo>
                      <a:pt x="31" y="49"/>
                    </a:moveTo>
                    <a:lnTo>
                      <a:pt x="34" y="7"/>
                    </a:lnTo>
                    <a:lnTo>
                      <a:pt x="0" y="0"/>
                    </a:lnTo>
                    <a:lnTo>
                      <a:pt x="1" y="33"/>
                    </a:lnTo>
                    <a:lnTo>
                      <a:pt x="31" y="4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" name="Freeform 183"/>
              <p:cNvSpPr>
                <a:spLocks/>
              </p:cNvSpPr>
              <p:nvPr/>
            </p:nvSpPr>
            <p:spPr bwMode="auto">
              <a:xfrm>
                <a:off x="1790700" y="3724275"/>
                <a:ext cx="26988" cy="15875"/>
              </a:xfrm>
              <a:custGeom>
                <a:avLst/>
                <a:gdLst>
                  <a:gd name="T0" fmla="*/ 0 w 87"/>
                  <a:gd name="T1" fmla="*/ 14 h 50"/>
                  <a:gd name="T2" fmla="*/ 70 w 87"/>
                  <a:gd name="T3" fmla="*/ 50 h 50"/>
                  <a:gd name="T4" fmla="*/ 87 w 87"/>
                  <a:gd name="T5" fmla="*/ 6 h 50"/>
                  <a:gd name="T6" fmla="*/ 67 w 87"/>
                  <a:gd name="T7" fmla="*/ 0 h 50"/>
                  <a:gd name="T8" fmla="*/ 0 w 87"/>
                  <a:gd name="T9" fmla="*/ 14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7" h="50">
                    <a:moveTo>
                      <a:pt x="0" y="14"/>
                    </a:moveTo>
                    <a:lnTo>
                      <a:pt x="70" y="50"/>
                    </a:lnTo>
                    <a:lnTo>
                      <a:pt x="87" y="6"/>
                    </a:lnTo>
                    <a:lnTo>
                      <a:pt x="67" y="0"/>
                    </a:lnTo>
                    <a:lnTo>
                      <a:pt x="0" y="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" name="Freeform 184"/>
              <p:cNvSpPr>
                <a:spLocks/>
              </p:cNvSpPr>
              <p:nvPr/>
            </p:nvSpPr>
            <p:spPr bwMode="auto">
              <a:xfrm>
                <a:off x="1770063" y="3497263"/>
                <a:ext cx="431800" cy="617538"/>
              </a:xfrm>
              <a:custGeom>
                <a:avLst/>
                <a:gdLst>
                  <a:gd name="T0" fmla="*/ 1276 w 1360"/>
                  <a:gd name="T1" fmla="*/ 722 h 1942"/>
                  <a:gd name="T2" fmla="*/ 1287 w 1360"/>
                  <a:gd name="T3" fmla="*/ 716 h 1942"/>
                  <a:gd name="T4" fmla="*/ 1360 w 1360"/>
                  <a:gd name="T5" fmla="*/ 654 h 1942"/>
                  <a:gd name="T6" fmla="*/ 1124 w 1360"/>
                  <a:gd name="T7" fmla="*/ 635 h 1942"/>
                  <a:gd name="T8" fmla="*/ 841 w 1360"/>
                  <a:gd name="T9" fmla="*/ 635 h 1942"/>
                  <a:gd name="T10" fmla="*/ 799 w 1360"/>
                  <a:gd name="T11" fmla="*/ 318 h 1942"/>
                  <a:gd name="T12" fmla="*/ 920 w 1360"/>
                  <a:gd name="T13" fmla="*/ 191 h 1942"/>
                  <a:gd name="T14" fmla="*/ 1005 w 1360"/>
                  <a:gd name="T15" fmla="*/ 85 h 1942"/>
                  <a:gd name="T16" fmla="*/ 886 w 1360"/>
                  <a:gd name="T17" fmla="*/ 57 h 1942"/>
                  <a:gd name="T18" fmla="*/ 866 w 1360"/>
                  <a:gd name="T19" fmla="*/ 110 h 1942"/>
                  <a:gd name="T20" fmla="*/ 712 w 1360"/>
                  <a:gd name="T21" fmla="*/ 81 h 1942"/>
                  <a:gd name="T22" fmla="*/ 604 w 1360"/>
                  <a:gd name="T23" fmla="*/ 235 h 1942"/>
                  <a:gd name="T24" fmla="*/ 494 w 1360"/>
                  <a:gd name="T25" fmla="*/ 358 h 1942"/>
                  <a:gd name="T26" fmla="*/ 632 w 1360"/>
                  <a:gd name="T27" fmla="*/ 451 h 1942"/>
                  <a:gd name="T28" fmla="*/ 564 w 1360"/>
                  <a:gd name="T29" fmla="*/ 607 h 1942"/>
                  <a:gd name="T30" fmla="*/ 396 w 1360"/>
                  <a:gd name="T31" fmla="*/ 586 h 1942"/>
                  <a:gd name="T32" fmla="*/ 323 w 1360"/>
                  <a:gd name="T33" fmla="*/ 550 h 1942"/>
                  <a:gd name="T34" fmla="*/ 147 w 1360"/>
                  <a:gd name="T35" fmla="*/ 635 h 1942"/>
                  <a:gd name="T36" fmla="*/ 148 w 1360"/>
                  <a:gd name="T37" fmla="*/ 717 h 1942"/>
                  <a:gd name="T38" fmla="*/ 245 w 1360"/>
                  <a:gd name="T39" fmla="*/ 776 h 1942"/>
                  <a:gd name="T40" fmla="*/ 159 w 1360"/>
                  <a:gd name="T41" fmla="*/ 903 h 1942"/>
                  <a:gd name="T42" fmla="*/ 131 w 1360"/>
                  <a:gd name="T43" fmla="*/ 1026 h 1942"/>
                  <a:gd name="T44" fmla="*/ 250 w 1360"/>
                  <a:gd name="T45" fmla="*/ 1021 h 1942"/>
                  <a:gd name="T46" fmla="*/ 454 w 1360"/>
                  <a:gd name="T47" fmla="*/ 1059 h 1942"/>
                  <a:gd name="T48" fmla="*/ 338 w 1360"/>
                  <a:gd name="T49" fmla="*/ 1171 h 1942"/>
                  <a:gd name="T50" fmla="*/ 296 w 1360"/>
                  <a:gd name="T51" fmla="*/ 1300 h 1942"/>
                  <a:gd name="T52" fmla="*/ 225 w 1360"/>
                  <a:gd name="T53" fmla="*/ 1420 h 1942"/>
                  <a:gd name="T54" fmla="*/ 357 w 1360"/>
                  <a:gd name="T55" fmla="*/ 1386 h 1942"/>
                  <a:gd name="T56" fmla="*/ 450 w 1360"/>
                  <a:gd name="T57" fmla="*/ 1339 h 1942"/>
                  <a:gd name="T58" fmla="*/ 555 w 1360"/>
                  <a:gd name="T59" fmla="*/ 1414 h 1942"/>
                  <a:gd name="T60" fmla="*/ 258 w 1360"/>
                  <a:gd name="T61" fmla="*/ 1450 h 1942"/>
                  <a:gd name="T62" fmla="*/ 199 w 1360"/>
                  <a:gd name="T63" fmla="*/ 1580 h 1942"/>
                  <a:gd name="T64" fmla="*/ 132 w 1360"/>
                  <a:gd name="T65" fmla="*/ 1567 h 1942"/>
                  <a:gd name="T66" fmla="*/ 15 w 1360"/>
                  <a:gd name="T67" fmla="*/ 1575 h 1942"/>
                  <a:gd name="T68" fmla="*/ 147 w 1360"/>
                  <a:gd name="T69" fmla="*/ 1653 h 1942"/>
                  <a:gd name="T70" fmla="*/ 117 w 1360"/>
                  <a:gd name="T71" fmla="*/ 1693 h 1942"/>
                  <a:gd name="T72" fmla="*/ 115 w 1360"/>
                  <a:gd name="T73" fmla="*/ 1809 h 1942"/>
                  <a:gd name="T74" fmla="*/ 228 w 1360"/>
                  <a:gd name="T75" fmla="*/ 1792 h 1942"/>
                  <a:gd name="T76" fmla="*/ 119 w 1360"/>
                  <a:gd name="T77" fmla="*/ 1903 h 1942"/>
                  <a:gd name="T78" fmla="*/ 288 w 1360"/>
                  <a:gd name="T79" fmla="*/ 1818 h 1942"/>
                  <a:gd name="T80" fmla="*/ 218 w 1360"/>
                  <a:gd name="T81" fmla="*/ 1881 h 1942"/>
                  <a:gd name="T82" fmla="*/ 283 w 1360"/>
                  <a:gd name="T83" fmla="*/ 1927 h 1942"/>
                  <a:gd name="T84" fmla="*/ 462 w 1360"/>
                  <a:gd name="T85" fmla="*/ 1919 h 1942"/>
                  <a:gd name="T86" fmla="*/ 575 w 1360"/>
                  <a:gd name="T87" fmla="*/ 1845 h 1942"/>
                  <a:gd name="T88" fmla="*/ 608 w 1360"/>
                  <a:gd name="T89" fmla="*/ 1789 h 1942"/>
                  <a:gd name="T90" fmla="*/ 650 w 1360"/>
                  <a:gd name="T91" fmla="*/ 1781 h 1942"/>
                  <a:gd name="T92" fmla="*/ 778 w 1360"/>
                  <a:gd name="T93" fmla="*/ 1730 h 1942"/>
                  <a:gd name="T94" fmla="*/ 1009 w 1360"/>
                  <a:gd name="T95" fmla="*/ 1632 h 1942"/>
                  <a:gd name="T96" fmla="*/ 1133 w 1360"/>
                  <a:gd name="T97" fmla="*/ 1597 h 1942"/>
                  <a:gd name="T98" fmla="*/ 1192 w 1360"/>
                  <a:gd name="T99" fmla="*/ 1524 h 1942"/>
                  <a:gd name="T100" fmla="*/ 1319 w 1360"/>
                  <a:gd name="T101" fmla="*/ 1248 h 1942"/>
                  <a:gd name="T102" fmla="*/ 1235 w 1360"/>
                  <a:gd name="T103" fmla="*/ 850 h 1942"/>
                  <a:gd name="T104" fmla="*/ 1235 w 1360"/>
                  <a:gd name="T105" fmla="*/ 712 h 19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360" h="1942">
                    <a:moveTo>
                      <a:pt x="1261" y="721"/>
                    </a:moveTo>
                    <a:lnTo>
                      <a:pt x="1261" y="721"/>
                    </a:lnTo>
                    <a:lnTo>
                      <a:pt x="1269" y="722"/>
                    </a:lnTo>
                    <a:lnTo>
                      <a:pt x="1276" y="722"/>
                    </a:lnTo>
                    <a:lnTo>
                      <a:pt x="1280" y="722"/>
                    </a:lnTo>
                    <a:lnTo>
                      <a:pt x="1283" y="719"/>
                    </a:lnTo>
                    <a:lnTo>
                      <a:pt x="1286" y="717"/>
                    </a:lnTo>
                    <a:lnTo>
                      <a:pt x="1287" y="716"/>
                    </a:lnTo>
                    <a:lnTo>
                      <a:pt x="1288" y="714"/>
                    </a:lnTo>
                    <a:lnTo>
                      <a:pt x="1315" y="697"/>
                    </a:lnTo>
                    <a:lnTo>
                      <a:pt x="1337" y="677"/>
                    </a:lnTo>
                    <a:lnTo>
                      <a:pt x="1360" y="654"/>
                    </a:lnTo>
                    <a:lnTo>
                      <a:pt x="1257" y="650"/>
                    </a:lnTo>
                    <a:lnTo>
                      <a:pt x="1228" y="638"/>
                    </a:lnTo>
                    <a:lnTo>
                      <a:pt x="1164" y="663"/>
                    </a:lnTo>
                    <a:lnTo>
                      <a:pt x="1124" y="635"/>
                    </a:lnTo>
                    <a:lnTo>
                      <a:pt x="1058" y="498"/>
                    </a:lnTo>
                    <a:lnTo>
                      <a:pt x="991" y="504"/>
                    </a:lnTo>
                    <a:lnTo>
                      <a:pt x="921" y="623"/>
                    </a:lnTo>
                    <a:lnTo>
                      <a:pt x="841" y="635"/>
                    </a:lnTo>
                    <a:lnTo>
                      <a:pt x="734" y="519"/>
                    </a:lnTo>
                    <a:lnTo>
                      <a:pt x="731" y="441"/>
                    </a:lnTo>
                    <a:lnTo>
                      <a:pt x="804" y="410"/>
                    </a:lnTo>
                    <a:lnTo>
                      <a:pt x="799" y="318"/>
                    </a:lnTo>
                    <a:lnTo>
                      <a:pt x="837" y="280"/>
                    </a:lnTo>
                    <a:lnTo>
                      <a:pt x="887" y="276"/>
                    </a:lnTo>
                    <a:lnTo>
                      <a:pt x="922" y="247"/>
                    </a:lnTo>
                    <a:lnTo>
                      <a:pt x="920" y="191"/>
                    </a:lnTo>
                    <a:lnTo>
                      <a:pt x="946" y="176"/>
                    </a:lnTo>
                    <a:lnTo>
                      <a:pt x="932" y="169"/>
                    </a:lnTo>
                    <a:lnTo>
                      <a:pt x="949" y="119"/>
                    </a:lnTo>
                    <a:lnTo>
                      <a:pt x="1005" y="85"/>
                    </a:lnTo>
                    <a:lnTo>
                      <a:pt x="1018" y="62"/>
                    </a:lnTo>
                    <a:lnTo>
                      <a:pt x="948" y="0"/>
                    </a:lnTo>
                    <a:lnTo>
                      <a:pt x="928" y="57"/>
                    </a:lnTo>
                    <a:lnTo>
                      <a:pt x="886" y="57"/>
                    </a:lnTo>
                    <a:lnTo>
                      <a:pt x="899" y="140"/>
                    </a:lnTo>
                    <a:lnTo>
                      <a:pt x="873" y="192"/>
                    </a:lnTo>
                    <a:lnTo>
                      <a:pt x="833" y="190"/>
                    </a:lnTo>
                    <a:lnTo>
                      <a:pt x="866" y="110"/>
                    </a:lnTo>
                    <a:lnTo>
                      <a:pt x="812" y="51"/>
                    </a:lnTo>
                    <a:lnTo>
                      <a:pt x="762" y="68"/>
                    </a:lnTo>
                    <a:lnTo>
                      <a:pt x="772" y="91"/>
                    </a:lnTo>
                    <a:lnTo>
                      <a:pt x="712" y="81"/>
                    </a:lnTo>
                    <a:lnTo>
                      <a:pt x="693" y="124"/>
                    </a:lnTo>
                    <a:lnTo>
                      <a:pt x="643" y="142"/>
                    </a:lnTo>
                    <a:lnTo>
                      <a:pt x="594" y="196"/>
                    </a:lnTo>
                    <a:lnTo>
                      <a:pt x="604" y="235"/>
                    </a:lnTo>
                    <a:lnTo>
                      <a:pt x="617" y="265"/>
                    </a:lnTo>
                    <a:lnTo>
                      <a:pt x="547" y="292"/>
                    </a:lnTo>
                    <a:lnTo>
                      <a:pt x="515" y="326"/>
                    </a:lnTo>
                    <a:lnTo>
                      <a:pt x="494" y="358"/>
                    </a:lnTo>
                    <a:lnTo>
                      <a:pt x="551" y="392"/>
                    </a:lnTo>
                    <a:lnTo>
                      <a:pt x="615" y="374"/>
                    </a:lnTo>
                    <a:lnTo>
                      <a:pt x="665" y="384"/>
                    </a:lnTo>
                    <a:lnTo>
                      <a:pt x="632" y="451"/>
                    </a:lnTo>
                    <a:lnTo>
                      <a:pt x="579" y="451"/>
                    </a:lnTo>
                    <a:lnTo>
                      <a:pt x="539" y="494"/>
                    </a:lnTo>
                    <a:lnTo>
                      <a:pt x="566" y="548"/>
                    </a:lnTo>
                    <a:lnTo>
                      <a:pt x="564" y="607"/>
                    </a:lnTo>
                    <a:lnTo>
                      <a:pt x="544" y="605"/>
                    </a:lnTo>
                    <a:lnTo>
                      <a:pt x="493" y="575"/>
                    </a:lnTo>
                    <a:lnTo>
                      <a:pt x="437" y="552"/>
                    </a:lnTo>
                    <a:lnTo>
                      <a:pt x="396" y="586"/>
                    </a:lnTo>
                    <a:lnTo>
                      <a:pt x="411" y="626"/>
                    </a:lnTo>
                    <a:lnTo>
                      <a:pt x="367" y="609"/>
                    </a:lnTo>
                    <a:lnTo>
                      <a:pt x="363" y="579"/>
                    </a:lnTo>
                    <a:lnTo>
                      <a:pt x="323" y="550"/>
                    </a:lnTo>
                    <a:lnTo>
                      <a:pt x="283" y="557"/>
                    </a:lnTo>
                    <a:lnTo>
                      <a:pt x="213" y="545"/>
                    </a:lnTo>
                    <a:lnTo>
                      <a:pt x="204" y="610"/>
                    </a:lnTo>
                    <a:lnTo>
                      <a:pt x="147" y="635"/>
                    </a:lnTo>
                    <a:lnTo>
                      <a:pt x="161" y="687"/>
                    </a:lnTo>
                    <a:lnTo>
                      <a:pt x="195" y="697"/>
                    </a:lnTo>
                    <a:lnTo>
                      <a:pt x="205" y="731"/>
                    </a:lnTo>
                    <a:lnTo>
                      <a:pt x="148" y="717"/>
                    </a:lnTo>
                    <a:lnTo>
                      <a:pt x="141" y="767"/>
                    </a:lnTo>
                    <a:lnTo>
                      <a:pt x="166" y="803"/>
                    </a:lnTo>
                    <a:lnTo>
                      <a:pt x="191" y="783"/>
                    </a:lnTo>
                    <a:lnTo>
                      <a:pt x="245" y="776"/>
                    </a:lnTo>
                    <a:lnTo>
                      <a:pt x="248" y="806"/>
                    </a:lnTo>
                    <a:lnTo>
                      <a:pt x="269" y="822"/>
                    </a:lnTo>
                    <a:lnTo>
                      <a:pt x="179" y="846"/>
                    </a:lnTo>
                    <a:lnTo>
                      <a:pt x="159" y="903"/>
                    </a:lnTo>
                    <a:lnTo>
                      <a:pt x="113" y="920"/>
                    </a:lnTo>
                    <a:lnTo>
                      <a:pt x="73" y="970"/>
                    </a:lnTo>
                    <a:lnTo>
                      <a:pt x="117" y="1006"/>
                    </a:lnTo>
                    <a:lnTo>
                      <a:pt x="131" y="1026"/>
                    </a:lnTo>
                    <a:lnTo>
                      <a:pt x="177" y="1029"/>
                    </a:lnTo>
                    <a:lnTo>
                      <a:pt x="185" y="1063"/>
                    </a:lnTo>
                    <a:lnTo>
                      <a:pt x="211" y="1061"/>
                    </a:lnTo>
                    <a:lnTo>
                      <a:pt x="250" y="1021"/>
                    </a:lnTo>
                    <a:lnTo>
                      <a:pt x="252" y="1072"/>
                    </a:lnTo>
                    <a:lnTo>
                      <a:pt x="275" y="1092"/>
                    </a:lnTo>
                    <a:lnTo>
                      <a:pt x="408" y="1090"/>
                    </a:lnTo>
                    <a:lnTo>
                      <a:pt x="454" y="1059"/>
                    </a:lnTo>
                    <a:lnTo>
                      <a:pt x="448" y="1096"/>
                    </a:lnTo>
                    <a:lnTo>
                      <a:pt x="472" y="1146"/>
                    </a:lnTo>
                    <a:lnTo>
                      <a:pt x="395" y="1133"/>
                    </a:lnTo>
                    <a:lnTo>
                      <a:pt x="338" y="1171"/>
                    </a:lnTo>
                    <a:lnTo>
                      <a:pt x="303" y="1253"/>
                    </a:lnTo>
                    <a:lnTo>
                      <a:pt x="340" y="1250"/>
                    </a:lnTo>
                    <a:lnTo>
                      <a:pt x="346" y="1266"/>
                    </a:lnTo>
                    <a:lnTo>
                      <a:pt x="296" y="1300"/>
                    </a:lnTo>
                    <a:lnTo>
                      <a:pt x="271" y="1367"/>
                    </a:lnTo>
                    <a:lnTo>
                      <a:pt x="155" y="1425"/>
                    </a:lnTo>
                    <a:lnTo>
                      <a:pt x="165" y="1447"/>
                    </a:lnTo>
                    <a:lnTo>
                      <a:pt x="225" y="1420"/>
                    </a:lnTo>
                    <a:lnTo>
                      <a:pt x="281" y="1419"/>
                    </a:lnTo>
                    <a:lnTo>
                      <a:pt x="274" y="1404"/>
                    </a:lnTo>
                    <a:lnTo>
                      <a:pt x="297" y="1400"/>
                    </a:lnTo>
                    <a:lnTo>
                      <a:pt x="357" y="1386"/>
                    </a:lnTo>
                    <a:lnTo>
                      <a:pt x="391" y="1372"/>
                    </a:lnTo>
                    <a:lnTo>
                      <a:pt x="437" y="1309"/>
                    </a:lnTo>
                    <a:lnTo>
                      <a:pt x="470" y="1292"/>
                    </a:lnTo>
                    <a:lnTo>
                      <a:pt x="450" y="1339"/>
                    </a:lnTo>
                    <a:lnTo>
                      <a:pt x="441" y="1375"/>
                    </a:lnTo>
                    <a:lnTo>
                      <a:pt x="478" y="1385"/>
                    </a:lnTo>
                    <a:lnTo>
                      <a:pt x="541" y="1398"/>
                    </a:lnTo>
                    <a:lnTo>
                      <a:pt x="555" y="1414"/>
                    </a:lnTo>
                    <a:lnTo>
                      <a:pt x="478" y="1401"/>
                    </a:lnTo>
                    <a:lnTo>
                      <a:pt x="424" y="1411"/>
                    </a:lnTo>
                    <a:lnTo>
                      <a:pt x="334" y="1446"/>
                    </a:lnTo>
                    <a:lnTo>
                      <a:pt x="258" y="1450"/>
                    </a:lnTo>
                    <a:lnTo>
                      <a:pt x="225" y="1460"/>
                    </a:lnTo>
                    <a:lnTo>
                      <a:pt x="218" y="1516"/>
                    </a:lnTo>
                    <a:lnTo>
                      <a:pt x="172" y="1537"/>
                    </a:lnTo>
                    <a:lnTo>
                      <a:pt x="199" y="1580"/>
                    </a:lnTo>
                    <a:lnTo>
                      <a:pt x="246" y="1600"/>
                    </a:lnTo>
                    <a:lnTo>
                      <a:pt x="179" y="1603"/>
                    </a:lnTo>
                    <a:lnTo>
                      <a:pt x="149" y="1593"/>
                    </a:lnTo>
                    <a:lnTo>
                      <a:pt x="132" y="1567"/>
                    </a:lnTo>
                    <a:lnTo>
                      <a:pt x="92" y="1601"/>
                    </a:lnTo>
                    <a:lnTo>
                      <a:pt x="112" y="1554"/>
                    </a:lnTo>
                    <a:lnTo>
                      <a:pt x="39" y="1572"/>
                    </a:lnTo>
                    <a:lnTo>
                      <a:pt x="15" y="1575"/>
                    </a:lnTo>
                    <a:lnTo>
                      <a:pt x="0" y="1619"/>
                    </a:lnTo>
                    <a:lnTo>
                      <a:pt x="16" y="1644"/>
                    </a:lnTo>
                    <a:lnTo>
                      <a:pt x="97" y="1648"/>
                    </a:lnTo>
                    <a:lnTo>
                      <a:pt x="147" y="1653"/>
                    </a:lnTo>
                    <a:lnTo>
                      <a:pt x="187" y="1653"/>
                    </a:lnTo>
                    <a:lnTo>
                      <a:pt x="194" y="1666"/>
                    </a:lnTo>
                    <a:lnTo>
                      <a:pt x="144" y="1683"/>
                    </a:lnTo>
                    <a:lnTo>
                      <a:pt x="117" y="1693"/>
                    </a:lnTo>
                    <a:lnTo>
                      <a:pt x="61" y="1733"/>
                    </a:lnTo>
                    <a:lnTo>
                      <a:pt x="21" y="1777"/>
                    </a:lnTo>
                    <a:lnTo>
                      <a:pt x="84" y="1773"/>
                    </a:lnTo>
                    <a:lnTo>
                      <a:pt x="115" y="1809"/>
                    </a:lnTo>
                    <a:lnTo>
                      <a:pt x="138" y="1792"/>
                    </a:lnTo>
                    <a:lnTo>
                      <a:pt x="210" y="1759"/>
                    </a:lnTo>
                    <a:lnTo>
                      <a:pt x="244" y="1779"/>
                    </a:lnTo>
                    <a:lnTo>
                      <a:pt x="228" y="1792"/>
                    </a:lnTo>
                    <a:lnTo>
                      <a:pt x="158" y="1816"/>
                    </a:lnTo>
                    <a:lnTo>
                      <a:pt x="129" y="1879"/>
                    </a:lnTo>
                    <a:lnTo>
                      <a:pt x="79" y="1899"/>
                    </a:lnTo>
                    <a:lnTo>
                      <a:pt x="119" y="1903"/>
                    </a:lnTo>
                    <a:lnTo>
                      <a:pt x="151" y="1876"/>
                    </a:lnTo>
                    <a:lnTo>
                      <a:pt x="181" y="1843"/>
                    </a:lnTo>
                    <a:lnTo>
                      <a:pt x="218" y="1838"/>
                    </a:lnTo>
                    <a:lnTo>
                      <a:pt x="288" y="1818"/>
                    </a:lnTo>
                    <a:lnTo>
                      <a:pt x="265" y="1841"/>
                    </a:lnTo>
                    <a:lnTo>
                      <a:pt x="308" y="1848"/>
                    </a:lnTo>
                    <a:lnTo>
                      <a:pt x="242" y="1881"/>
                    </a:lnTo>
                    <a:lnTo>
                      <a:pt x="218" y="1881"/>
                    </a:lnTo>
                    <a:lnTo>
                      <a:pt x="186" y="1908"/>
                    </a:lnTo>
                    <a:lnTo>
                      <a:pt x="223" y="1918"/>
                    </a:lnTo>
                    <a:lnTo>
                      <a:pt x="223" y="1942"/>
                    </a:lnTo>
                    <a:lnTo>
                      <a:pt x="283" y="1927"/>
                    </a:lnTo>
                    <a:lnTo>
                      <a:pt x="302" y="1910"/>
                    </a:lnTo>
                    <a:lnTo>
                      <a:pt x="325" y="1920"/>
                    </a:lnTo>
                    <a:lnTo>
                      <a:pt x="419" y="1933"/>
                    </a:lnTo>
                    <a:lnTo>
                      <a:pt x="462" y="1919"/>
                    </a:lnTo>
                    <a:lnTo>
                      <a:pt x="499" y="1909"/>
                    </a:lnTo>
                    <a:lnTo>
                      <a:pt x="521" y="1876"/>
                    </a:lnTo>
                    <a:lnTo>
                      <a:pt x="558" y="1875"/>
                    </a:lnTo>
                    <a:lnTo>
                      <a:pt x="575" y="1845"/>
                    </a:lnTo>
                    <a:lnTo>
                      <a:pt x="632" y="1848"/>
                    </a:lnTo>
                    <a:lnTo>
                      <a:pt x="622" y="1818"/>
                    </a:lnTo>
                    <a:lnTo>
                      <a:pt x="627" y="1791"/>
                    </a:lnTo>
                    <a:lnTo>
                      <a:pt x="608" y="1789"/>
                    </a:lnTo>
                    <a:lnTo>
                      <a:pt x="617" y="1752"/>
                    </a:lnTo>
                    <a:lnTo>
                      <a:pt x="640" y="1754"/>
                    </a:lnTo>
                    <a:lnTo>
                      <a:pt x="664" y="1734"/>
                    </a:lnTo>
                    <a:lnTo>
                      <a:pt x="650" y="1781"/>
                    </a:lnTo>
                    <a:lnTo>
                      <a:pt x="681" y="1808"/>
                    </a:lnTo>
                    <a:lnTo>
                      <a:pt x="714" y="1778"/>
                    </a:lnTo>
                    <a:lnTo>
                      <a:pt x="757" y="1770"/>
                    </a:lnTo>
                    <a:lnTo>
                      <a:pt x="778" y="1730"/>
                    </a:lnTo>
                    <a:lnTo>
                      <a:pt x="814" y="1740"/>
                    </a:lnTo>
                    <a:lnTo>
                      <a:pt x="843" y="1700"/>
                    </a:lnTo>
                    <a:lnTo>
                      <a:pt x="910" y="1663"/>
                    </a:lnTo>
                    <a:lnTo>
                      <a:pt x="1009" y="1632"/>
                    </a:lnTo>
                    <a:lnTo>
                      <a:pt x="1029" y="1588"/>
                    </a:lnTo>
                    <a:lnTo>
                      <a:pt x="1053" y="1572"/>
                    </a:lnTo>
                    <a:lnTo>
                      <a:pt x="1066" y="1622"/>
                    </a:lnTo>
                    <a:lnTo>
                      <a:pt x="1133" y="1597"/>
                    </a:lnTo>
                    <a:lnTo>
                      <a:pt x="1199" y="1614"/>
                    </a:lnTo>
                    <a:lnTo>
                      <a:pt x="1242" y="1606"/>
                    </a:lnTo>
                    <a:lnTo>
                      <a:pt x="1199" y="1547"/>
                    </a:lnTo>
                    <a:lnTo>
                      <a:pt x="1192" y="1524"/>
                    </a:lnTo>
                    <a:lnTo>
                      <a:pt x="1222" y="1524"/>
                    </a:lnTo>
                    <a:lnTo>
                      <a:pt x="1234" y="1474"/>
                    </a:lnTo>
                    <a:lnTo>
                      <a:pt x="1290" y="1324"/>
                    </a:lnTo>
                    <a:lnTo>
                      <a:pt x="1319" y="1248"/>
                    </a:lnTo>
                    <a:lnTo>
                      <a:pt x="1274" y="1056"/>
                    </a:lnTo>
                    <a:lnTo>
                      <a:pt x="1257" y="976"/>
                    </a:lnTo>
                    <a:lnTo>
                      <a:pt x="1287" y="916"/>
                    </a:lnTo>
                    <a:lnTo>
                      <a:pt x="1235" y="850"/>
                    </a:lnTo>
                    <a:lnTo>
                      <a:pt x="1218" y="744"/>
                    </a:lnTo>
                    <a:lnTo>
                      <a:pt x="1228" y="707"/>
                    </a:lnTo>
                    <a:lnTo>
                      <a:pt x="1228" y="707"/>
                    </a:lnTo>
                    <a:lnTo>
                      <a:pt x="1235" y="712"/>
                    </a:lnTo>
                    <a:lnTo>
                      <a:pt x="1246" y="716"/>
                    </a:lnTo>
                    <a:lnTo>
                      <a:pt x="1261" y="721"/>
                    </a:lnTo>
                    <a:lnTo>
                      <a:pt x="1261" y="721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16" name="Group 15"/>
          <p:cNvGrpSpPr/>
          <p:nvPr/>
        </p:nvGrpSpPr>
        <p:grpSpPr>
          <a:xfrm>
            <a:off x="1751134" y="5753353"/>
            <a:ext cx="1510026" cy="336307"/>
            <a:chOff x="227134" y="5683432"/>
            <a:chExt cx="1510026" cy="336307"/>
          </a:xfrm>
        </p:grpSpPr>
        <p:sp>
          <p:nvSpPr>
            <p:cNvPr id="17" name="Oval 16"/>
            <p:cNvSpPr/>
            <p:nvPr/>
          </p:nvSpPr>
          <p:spPr>
            <a:xfrm>
              <a:off x="227134" y="5683432"/>
              <a:ext cx="336307" cy="336307"/>
            </a:xfrm>
            <a:prstGeom prst="ellipse">
              <a:avLst/>
            </a:prstGeom>
            <a:blipFill>
              <a:blip r:embed="rId4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" name="Rectangle 17"/>
            <p:cNvSpPr/>
            <p:nvPr/>
          </p:nvSpPr>
          <p:spPr>
            <a:xfrm>
              <a:off x="563441" y="5720779"/>
              <a:ext cx="1173719" cy="261610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lang="en-US" sz="1100" i="1" dirty="0">
                  <a:solidFill>
                    <a:schemeClr val="accent1"/>
                  </a:solidFill>
                </a:rPr>
                <a:t>EU member state</a:t>
              </a:r>
              <a:endParaRPr lang="en-US" sz="1100" i="1" dirty="0">
                <a:solidFill>
                  <a:schemeClr val="accent1"/>
                </a:solidFill>
              </a:endParaRPr>
            </a:p>
          </p:txBody>
        </p:sp>
      </p:grp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48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0601925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 smtClean="0"/>
              <a:t>Italy</a:t>
            </a:r>
            <a:endParaRPr lang="en-US" dirty="0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Editable Pins for Maps</a:t>
            </a:r>
            <a:endParaRPr lang="en-US" dirty="0"/>
          </a:p>
        </p:txBody>
      </p:sp>
      <p:grpSp>
        <p:nvGrpSpPr>
          <p:cNvPr id="35" name="Group 34"/>
          <p:cNvGrpSpPr/>
          <p:nvPr/>
        </p:nvGrpSpPr>
        <p:grpSpPr>
          <a:xfrm>
            <a:off x="2628801" y="1628801"/>
            <a:ext cx="1316895" cy="2235991"/>
            <a:chOff x="4381388" y="1557338"/>
            <a:chExt cx="1676624" cy="2846784"/>
          </a:xfrm>
        </p:grpSpPr>
        <p:sp>
          <p:nvSpPr>
            <p:cNvPr id="56" name="Freeform 5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Oval 5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Oval 5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Freeform 5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4033721" y="1628801"/>
            <a:ext cx="1316895" cy="2235991"/>
            <a:chOff x="4381388" y="1557338"/>
            <a:chExt cx="1676624" cy="2846784"/>
          </a:xfrm>
        </p:grpSpPr>
        <p:sp>
          <p:nvSpPr>
            <p:cNvPr id="52" name="Freeform 5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Oval 5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Oval 5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Freeform 5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5438641" y="1628801"/>
            <a:ext cx="1316895" cy="2235991"/>
            <a:chOff x="4381388" y="1557338"/>
            <a:chExt cx="1676624" cy="2846784"/>
          </a:xfrm>
        </p:grpSpPr>
        <p:sp>
          <p:nvSpPr>
            <p:cNvPr id="48" name="Freeform 4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Oval 4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Oval 4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Freeform 5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6843561" y="1628801"/>
            <a:ext cx="1316895" cy="2235991"/>
            <a:chOff x="4381388" y="1557338"/>
            <a:chExt cx="1676624" cy="2846784"/>
          </a:xfrm>
        </p:grpSpPr>
        <p:sp>
          <p:nvSpPr>
            <p:cNvPr id="44" name="Freeform 4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Oval 4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Oval 4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Freeform 4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8248482" y="1628801"/>
            <a:ext cx="1316895" cy="2235991"/>
            <a:chOff x="4381388" y="1557338"/>
            <a:chExt cx="1676624" cy="2846784"/>
          </a:xfrm>
        </p:grpSpPr>
        <p:sp>
          <p:nvSpPr>
            <p:cNvPr id="40" name="Freeform 3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Oval 4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Oval 4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Freeform 4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6" name="Group 65"/>
          <p:cNvGrpSpPr/>
          <p:nvPr/>
        </p:nvGrpSpPr>
        <p:grpSpPr>
          <a:xfrm>
            <a:off x="2628800" y="3999733"/>
            <a:ext cx="1987436" cy="2281887"/>
            <a:chOff x="4381388" y="1557338"/>
            <a:chExt cx="2528210" cy="2902781"/>
          </a:xfrm>
        </p:grpSpPr>
        <p:pic>
          <p:nvPicPr>
            <p:cNvPr id="67" name="Picture 66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68" name="Freeform 6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rgbClr val="3F4855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69" name="Oval 6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0" name="Oval 6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1" name="Freeform 7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90" name="Group 89"/>
          <p:cNvGrpSpPr/>
          <p:nvPr/>
        </p:nvGrpSpPr>
        <p:grpSpPr>
          <a:xfrm>
            <a:off x="4032209" y="3999733"/>
            <a:ext cx="1987436" cy="2281887"/>
            <a:chOff x="4381388" y="1557338"/>
            <a:chExt cx="2528210" cy="2902781"/>
          </a:xfrm>
        </p:grpSpPr>
        <p:pic>
          <p:nvPicPr>
            <p:cNvPr id="91" name="Picture 90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92" name="Freeform 9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3" name="Oval 9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4" name="Oval 9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5" name="Freeform 9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5435618" y="3999733"/>
            <a:ext cx="1987436" cy="2281887"/>
            <a:chOff x="4381388" y="1557338"/>
            <a:chExt cx="2528210" cy="2902781"/>
          </a:xfrm>
        </p:grpSpPr>
        <p:pic>
          <p:nvPicPr>
            <p:cNvPr id="85" name="Picture 84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6" name="Freeform 8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7" name="Oval 8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8" name="Oval 8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9" name="Freeform 8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8" name="Group 77"/>
          <p:cNvGrpSpPr/>
          <p:nvPr/>
        </p:nvGrpSpPr>
        <p:grpSpPr>
          <a:xfrm>
            <a:off x="6839027" y="3999733"/>
            <a:ext cx="1987436" cy="2281887"/>
            <a:chOff x="4381388" y="1557338"/>
            <a:chExt cx="2528210" cy="2902781"/>
          </a:xfrm>
        </p:grpSpPr>
        <p:pic>
          <p:nvPicPr>
            <p:cNvPr id="79" name="Picture 78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0" name="Freeform 7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1" name="Oval 8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2" name="Oval 8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3" name="Freeform 8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8242434" y="3999733"/>
            <a:ext cx="1987436" cy="2281887"/>
            <a:chOff x="4381388" y="1557338"/>
            <a:chExt cx="2528210" cy="2902781"/>
          </a:xfrm>
        </p:grpSpPr>
        <p:pic>
          <p:nvPicPr>
            <p:cNvPr id="73" name="Picture 72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74" name="Freeform 7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5" name="Oval 7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6" name="Oval 7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7" name="Freeform 7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sp>
        <p:nvSpPr>
          <p:cNvPr id="60" name="TextBox 59"/>
          <p:cNvSpPr txBox="1"/>
          <p:nvPr/>
        </p:nvSpPr>
        <p:spPr>
          <a:xfrm>
            <a:off x="1539465" y="3893286"/>
            <a:ext cx="110117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With shadow:</a:t>
            </a:r>
            <a:endParaRPr lang="en-US" dirty="0"/>
          </a:p>
        </p:txBody>
      </p:sp>
      <p:sp>
        <p:nvSpPr>
          <p:cNvPr id="61" name="Oval 60"/>
          <p:cNvSpPr/>
          <p:nvPr/>
        </p:nvSpPr>
        <p:spPr>
          <a:xfrm>
            <a:off x="9264353" y="606866"/>
            <a:ext cx="336307" cy="336307"/>
          </a:xfrm>
          <a:prstGeom prst="ellipse">
            <a:avLst/>
          </a:prstGeom>
          <a:blipFill>
            <a:blip r:embed="rId5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49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4238755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 smtClean="0"/>
              <a:t>Albania</a:t>
            </a:r>
            <a:endParaRPr lang="en-US" dirty="0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Editable Pins for Maps</a:t>
            </a:r>
            <a:endParaRPr lang="en-US" dirty="0"/>
          </a:p>
        </p:txBody>
      </p:sp>
      <p:grpSp>
        <p:nvGrpSpPr>
          <p:cNvPr id="35" name="Group 34"/>
          <p:cNvGrpSpPr/>
          <p:nvPr/>
        </p:nvGrpSpPr>
        <p:grpSpPr>
          <a:xfrm>
            <a:off x="2628801" y="1628801"/>
            <a:ext cx="1316895" cy="2235991"/>
            <a:chOff x="4381388" y="1557338"/>
            <a:chExt cx="1676624" cy="2846784"/>
          </a:xfrm>
        </p:grpSpPr>
        <p:sp>
          <p:nvSpPr>
            <p:cNvPr id="56" name="Freeform 5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Oval 5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Oval 5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Freeform 5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4033721" y="1628801"/>
            <a:ext cx="1316895" cy="2235991"/>
            <a:chOff x="4381388" y="1557338"/>
            <a:chExt cx="1676624" cy="2846784"/>
          </a:xfrm>
        </p:grpSpPr>
        <p:sp>
          <p:nvSpPr>
            <p:cNvPr id="52" name="Freeform 5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Oval 5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Oval 5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Freeform 5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5438641" y="1628801"/>
            <a:ext cx="1316895" cy="2235991"/>
            <a:chOff x="4381388" y="1557338"/>
            <a:chExt cx="1676624" cy="2846784"/>
          </a:xfrm>
        </p:grpSpPr>
        <p:sp>
          <p:nvSpPr>
            <p:cNvPr id="48" name="Freeform 4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Oval 4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Oval 4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Freeform 5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6843561" y="1628801"/>
            <a:ext cx="1316895" cy="2235991"/>
            <a:chOff x="4381388" y="1557338"/>
            <a:chExt cx="1676624" cy="2846784"/>
          </a:xfrm>
        </p:grpSpPr>
        <p:sp>
          <p:nvSpPr>
            <p:cNvPr id="44" name="Freeform 4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Oval 4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Oval 4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Freeform 4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8248482" y="1628801"/>
            <a:ext cx="1316895" cy="2235991"/>
            <a:chOff x="4381388" y="1557338"/>
            <a:chExt cx="1676624" cy="2846784"/>
          </a:xfrm>
        </p:grpSpPr>
        <p:sp>
          <p:nvSpPr>
            <p:cNvPr id="40" name="Freeform 3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Oval 4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Oval 4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Freeform 4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6" name="Group 65"/>
          <p:cNvGrpSpPr/>
          <p:nvPr/>
        </p:nvGrpSpPr>
        <p:grpSpPr>
          <a:xfrm>
            <a:off x="2628800" y="3999733"/>
            <a:ext cx="1987436" cy="2281887"/>
            <a:chOff x="4381388" y="1557338"/>
            <a:chExt cx="2528210" cy="2902781"/>
          </a:xfrm>
        </p:grpSpPr>
        <p:pic>
          <p:nvPicPr>
            <p:cNvPr id="67" name="Picture 66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68" name="Freeform 6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rgbClr val="3F4855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69" name="Oval 6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0" name="Oval 6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1" name="Freeform 7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90" name="Group 89"/>
          <p:cNvGrpSpPr/>
          <p:nvPr/>
        </p:nvGrpSpPr>
        <p:grpSpPr>
          <a:xfrm>
            <a:off x="4032209" y="3999733"/>
            <a:ext cx="1987436" cy="2281887"/>
            <a:chOff x="4381388" y="1557338"/>
            <a:chExt cx="2528210" cy="2902781"/>
          </a:xfrm>
        </p:grpSpPr>
        <p:pic>
          <p:nvPicPr>
            <p:cNvPr id="91" name="Picture 90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92" name="Freeform 9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3" name="Oval 9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4" name="Oval 9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5" name="Freeform 9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5435618" y="3999733"/>
            <a:ext cx="1987436" cy="2281887"/>
            <a:chOff x="4381388" y="1557338"/>
            <a:chExt cx="2528210" cy="2902781"/>
          </a:xfrm>
        </p:grpSpPr>
        <p:pic>
          <p:nvPicPr>
            <p:cNvPr id="85" name="Picture 84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6" name="Freeform 8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7" name="Oval 8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8" name="Oval 8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9" name="Freeform 8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8" name="Group 77"/>
          <p:cNvGrpSpPr/>
          <p:nvPr/>
        </p:nvGrpSpPr>
        <p:grpSpPr>
          <a:xfrm>
            <a:off x="6839027" y="3999733"/>
            <a:ext cx="1987436" cy="2281887"/>
            <a:chOff x="4381388" y="1557338"/>
            <a:chExt cx="2528210" cy="2902781"/>
          </a:xfrm>
        </p:grpSpPr>
        <p:pic>
          <p:nvPicPr>
            <p:cNvPr id="79" name="Picture 78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0" name="Freeform 7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1" name="Oval 8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2" name="Oval 8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3" name="Freeform 8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8242434" y="3999733"/>
            <a:ext cx="1987436" cy="2281887"/>
            <a:chOff x="4381388" y="1557338"/>
            <a:chExt cx="2528210" cy="2902781"/>
          </a:xfrm>
        </p:grpSpPr>
        <p:pic>
          <p:nvPicPr>
            <p:cNvPr id="73" name="Picture 72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74" name="Freeform 7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5" name="Oval 7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6" name="Oval 7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7" name="Freeform 7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sp>
        <p:nvSpPr>
          <p:cNvPr id="60" name="TextBox 59"/>
          <p:cNvSpPr txBox="1"/>
          <p:nvPr/>
        </p:nvSpPr>
        <p:spPr>
          <a:xfrm>
            <a:off x="1539465" y="3893286"/>
            <a:ext cx="110117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With shadow:</a:t>
            </a:r>
            <a:endParaRPr lang="en-US" dirty="0"/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8816417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ubtitle 4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Your Subtitle Here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Italy</a:t>
            </a:r>
            <a:endParaRPr lang="en-US" dirty="0"/>
          </a:p>
        </p:txBody>
      </p:sp>
      <p:sp>
        <p:nvSpPr>
          <p:cNvPr id="716" name="TextBox 715"/>
          <p:cNvSpPr txBox="1"/>
          <p:nvPr/>
        </p:nvSpPr>
        <p:spPr>
          <a:xfrm>
            <a:off x="6657106" y="1436822"/>
            <a:ext cx="368042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fr-FR"/>
            </a:defPPr>
          </a:lstStyle>
          <a:p>
            <a:r>
              <a:rPr lang="en-US" sz="28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Lorem Ipsum</a:t>
            </a:r>
          </a:p>
        </p:txBody>
      </p:sp>
      <p:sp>
        <p:nvSpPr>
          <p:cNvPr id="11" name="Rectangle 10"/>
          <p:cNvSpPr/>
          <p:nvPr/>
        </p:nvSpPr>
        <p:spPr>
          <a:xfrm>
            <a:off x="6657106" y="2060849"/>
            <a:ext cx="3680420" cy="36933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lorem ipsum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fui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tristique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tortor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turpis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dui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nunciti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eros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mauris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donec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odio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itsup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sodales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magna dolor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Id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evedin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venenatis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lacus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magnis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Felis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arcu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in tempus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praesent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est. 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enim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risunit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quisque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vitae, dolor magna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phasellus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Vestibulum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est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vinee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platea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tempor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dis.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Curabitur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interdum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placerat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luctus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ut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a,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orci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nam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mattis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loremi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tincidunt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aptent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malesuada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6722988" y="2102125"/>
            <a:ext cx="833628" cy="833628"/>
            <a:chOff x="5198988" y="2102125"/>
            <a:chExt cx="833628" cy="833628"/>
          </a:xfrm>
        </p:grpSpPr>
        <p:sp>
          <p:nvSpPr>
            <p:cNvPr id="13" name="Oval 12"/>
            <p:cNvSpPr/>
            <p:nvPr/>
          </p:nvSpPr>
          <p:spPr>
            <a:xfrm>
              <a:off x="5198988" y="2102125"/>
              <a:ext cx="833628" cy="833628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Freeform 9"/>
            <p:cNvSpPr/>
            <p:nvPr/>
          </p:nvSpPr>
          <p:spPr>
            <a:xfrm>
              <a:off x="5615793" y="2102125"/>
              <a:ext cx="416823" cy="833628"/>
            </a:xfrm>
            <a:custGeom>
              <a:avLst/>
              <a:gdLst>
                <a:gd name="connsiteX0" fmla="*/ 9 w 416823"/>
                <a:gd name="connsiteY0" fmla="*/ 0 h 833628"/>
                <a:gd name="connsiteX1" fmla="*/ 416823 w 416823"/>
                <a:gd name="connsiteY1" fmla="*/ 416814 h 833628"/>
                <a:gd name="connsiteX2" fmla="*/ 9 w 416823"/>
                <a:gd name="connsiteY2" fmla="*/ 833628 h 833628"/>
                <a:gd name="connsiteX3" fmla="*/ 0 w 416823"/>
                <a:gd name="connsiteY3" fmla="*/ 833627 h 833628"/>
                <a:gd name="connsiteX4" fmla="*/ 0 w 416823"/>
                <a:gd name="connsiteY4" fmla="*/ 1 h 833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6823" h="833628">
                  <a:moveTo>
                    <a:pt x="9" y="0"/>
                  </a:moveTo>
                  <a:cubicBezTo>
                    <a:pt x="230209" y="0"/>
                    <a:pt x="416823" y="186614"/>
                    <a:pt x="416823" y="416814"/>
                  </a:cubicBezTo>
                  <a:cubicBezTo>
                    <a:pt x="416823" y="647014"/>
                    <a:pt x="230209" y="833628"/>
                    <a:pt x="9" y="833628"/>
                  </a:cubicBezTo>
                  <a:lnTo>
                    <a:pt x="0" y="83362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tx1">
                <a:alpha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1711854" y="1236927"/>
            <a:ext cx="4389120" cy="4389120"/>
            <a:chOff x="187854" y="1236927"/>
            <a:chExt cx="4389120" cy="4389120"/>
          </a:xfrm>
        </p:grpSpPr>
        <p:sp>
          <p:nvSpPr>
            <p:cNvPr id="24" name="Freeform 23"/>
            <p:cNvSpPr/>
            <p:nvPr/>
          </p:nvSpPr>
          <p:spPr>
            <a:xfrm>
              <a:off x="421434" y="1325596"/>
              <a:ext cx="4155540" cy="3839423"/>
            </a:xfrm>
            <a:custGeom>
              <a:avLst/>
              <a:gdLst>
                <a:gd name="connsiteX0" fmla="*/ 2683163 w 6891715"/>
                <a:gd name="connsiteY0" fmla="*/ 6337292 h 6367455"/>
                <a:gd name="connsiteX1" fmla="*/ 2693958 w 6891715"/>
                <a:gd name="connsiteY1" fmla="*/ 6353978 h 6367455"/>
                <a:gd name="connsiteX2" fmla="*/ 2680624 w 6891715"/>
                <a:gd name="connsiteY2" fmla="*/ 6366813 h 6367455"/>
                <a:gd name="connsiteX3" fmla="*/ 2668876 w 6891715"/>
                <a:gd name="connsiteY3" fmla="*/ 6367455 h 6367455"/>
                <a:gd name="connsiteX4" fmla="*/ 2665383 w 6891715"/>
                <a:gd name="connsiteY4" fmla="*/ 6352695 h 6367455"/>
                <a:gd name="connsiteX5" fmla="*/ 2700308 w 6891715"/>
                <a:gd name="connsiteY5" fmla="*/ 6256329 h 6367455"/>
                <a:gd name="connsiteX6" fmla="*/ 2695228 w 6891715"/>
                <a:gd name="connsiteY6" fmla="*/ 6265854 h 6367455"/>
                <a:gd name="connsiteX7" fmla="*/ 2687608 w 6891715"/>
                <a:gd name="connsiteY7" fmla="*/ 6263949 h 6367455"/>
                <a:gd name="connsiteX8" fmla="*/ 2690784 w 6891715"/>
                <a:gd name="connsiteY8" fmla="*/ 6256647 h 6367455"/>
                <a:gd name="connsiteX9" fmla="*/ 2722533 w 6891715"/>
                <a:gd name="connsiteY9" fmla="*/ 6238867 h 6367455"/>
                <a:gd name="connsiteX10" fmla="*/ 2720891 w 6891715"/>
                <a:gd name="connsiteY10" fmla="*/ 6254742 h 6367455"/>
                <a:gd name="connsiteX11" fmla="*/ 2713008 w 6891715"/>
                <a:gd name="connsiteY11" fmla="*/ 6251567 h 6367455"/>
                <a:gd name="connsiteX12" fmla="*/ 2714322 w 6891715"/>
                <a:gd name="connsiteY12" fmla="*/ 6242360 h 6367455"/>
                <a:gd name="connsiteX13" fmla="*/ 4255139 w 6891715"/>
                <a:gd name="connsiteY13" fmla="*/ 6154726 h 6367455"/>
                <a:gd name="connsiteX14" fmla="*/ 4256051 w 6891715"/>
                <a:gd name="connsiteY14" fmla="*/ 6161076 h 6367455"/>
                <a:gd name="connsiteX15" fmla="*/ 4243891 w 6891715"/>
                <a:gd name="connsiteY15" fmla="*/ 6173776 h 6367455"/>
                <a:gd name="connsiteX16" fmla="*/ 4241763 w 6891715"/>
                <a:gd name="connsiteY16" fmla="*/ 6166474 h 6367455"/>
                <a:gd name="connsiteX17" fmla="*/ 4245715 w 6891715"/>
                <a:gd name="connsiteY17" fmla="*/ 6156949 h 6367455"/>
                <a:gd name="connsiteX18" fmla="*/ 4249971 w 6891715"/>
                <a:gd name="connsiteY18" fmla="*/ 6160124 h 6367455"/>
                <a:gd name="connsiteX19" fmla="*/ 3939210 w 6891715"/>
                <a:gd name="connsiteY19" fmla="*/ 6130914 h 6367455"/>
                <a:gd name="connsiteX20" fmla="*/ 3946521 w 6891715"/>
                <a:gd name="connsiteY20" fmla="*/ 6130914 h 6367455"/>
                <a:gd name="connsiteX21" fmla="*/ 3948746 w 6891715"/>
                <a:gd name="connsiteY21" fmla="*/ 6144521 h 6367455"/>
                <a:gd name="connsiteX22" fmla="*/ 3956057 w 6891715"/>
                <a:gd name="connsiteY22" fmla="*/ 6150849 h 6367455"/>
                <a:gd name="connsiteX23" fmla="*/ 3965594 w 6891715"/>
                <a:gd name="connsiteY23" fmla="*/ 6141356 h 6367455"/>
                <a:gd name="connsiteX24" fmla="*/ 3975130 w 6891715"/>
                <a:gd name="connsiteY24" fmla="*/ 6138192 h 6367455"/>
                <a:gd name="connsiteX25" fmla="*/ 3984666 w 6891715"/>
                <a:gd name="connsiteY25" fmla="*/ 6141989 h 6367455"/>
                <a:gd name="connsiteX26" fmla="*/ 3987845 w 6891715"/>
                <a:gd name="connsiteY26" fmla="*/ 6149267 h 6367455"/>
                <a:gd name="connsiteX27" fmla="*/ 3978309 w 6891715"/>
                <a:gd name="connsiteY27" fmla="*/ 6154646 h 6367455"/>
                <a:gd name="connsiteX28" fmla="*/ 3978309 w 6891715"/>
                <a:gd name="connsiteY28" fmla="*/ 6160026 h 6367455"/>
                <a:gd name="connsiteX29" fmla="*/ 3992295 w 6891715"/>
                <a:gd name="connsiteY29" fmla="*/ 6161924 h 6367455"/>
                <a:gd name="connsiteX30" fmla="*/ 3996427 w 6891715"/>
                <a:gd name="connsiteY30" fmla="*/ 6160975 h 6367455"/>
                <a:gd name="connsiteX31" fmla="*/ 4004056 w 6891715"/>
                <a:gd name="connsiteY31" fmla="*/ 6173316 h 6367455"/>
                <a:gd name="connsiteX32" fmla="*/ 4011367 w 6891715"/>
                <a:gd name="connsiteY32" fmla="*/ 6170151 h 6367455"/>
                <a:gd name="connsiteX33" fmla="*/ 4028214 w 6891715"/>
                <a:gd name="connsiteY33" fmla="*/ 6170151 h 6367455"/>
                <a:gd name="connsiteX34" fmla="*/ 4038069 w 6891715"/>
                <a:gd name="connsiteY34" fmla="*/ 6164772 h 6367455"/>
                <a:gd name="connsiteX35" fmla="*/ 4054916 w 6891715"/>
                <a:gd name="connsiteY35" fmla="*/ 6162557 h 6367455"/>
                <a:gd name="connsiteX36" fmla="*/ 4060320 w 6891715"/>
                <a:gd name="connsiteY36" fmla="*/ 6158127 h 6367455"/>
                <a:gd name="connsiteX37" fmla="*/ 4068584 w 6891715"/>
                <a:gd name="connsiteY37" fmla="*/ 6161291 h 6367455"/>
                <a:gd name="connsiteX38" fmla="*/ 4073988 w 6891715"/>
                <a:gd name="connsiteY38" fmla="*/ 6169835 h 6367455"/>
                <a:gd name="connsiteX39" fmla="*/ 4082571 w 6891715"/>
                <a:gd name="connsiteY39" fmla="*/ 6170468 h 6367455"/>
                <a:gd name="connsiteX40" fmla="*/ 4100371 w 6891715"/>
                <a:gd name="connsiteY40" fmla="*/ 6165089 h 6367455"/>
                <a:gd name="connsiteX41" fmla="*/ 4109908 w 6891715"/>
                <a:gd name="connsiteY41" fmla="*/ 6170468 h 6367455"/>
                <a:gd name="connsiteX42" fmla="*/ 4119444 w 6891715"/>
                <a:gd name="connsiteY42" fmla="*/ 6170151 h 6367455"/>
                <a:gd name="connsiteX43" fmla="*/ 4128980 w 6891715"/>
                <a:gd name="connsiteY43" fmla="*/ 6163823 h 6367455"/>
                <a:gd name="connsiteX44" fmla="*/ 4137563 w 6891715"/>
                <a:gd name="connsiteY44" fmla="*/ 6166038 h 6367455"/>
                <a:gd name="connsiteX45" fmla="*/ 4135337 w 6891715"/>
                <a:gd name="connsiteY45" fmla="*/ 6172366 h 6367455"/>
                <a:gd name="connsiteX46" fmla="*/ 4137563 w 6891715"/>
                <a:gd name="connsiteY46" fmla="*/ 6180594 h 6367455"/>
                <a:gd name="connsiteX47" fmla="*/ 4142013 w 6891715"/>
                <a:gd name="connsiteY47" fmla="*/ 6188821 h 6367455"/>
                <a:gd name="connsiteX48" fmla="*/ 4149324 w 6891715"/>
                <a:gd name="connsiteY48" fmla="*/ 6191985 h 6367455"/>
                <a:gd name="connsiteX49" fmla="*/ 4156635 w 6891715"/>
                <a:gd name="connsiteY49" fmla="*/ 6184707 h 6367455"/>
                <a:gd name="connsiteX50" fmla="*/ 4163946 w 6891715"/>
                <a:gd name="connsiteY50" fmla="*/ 6181543 h 6367455"/>
                <a:gd name="connsiteX51" fmla="*/ 4175707 w 6891715"/>
                <a:gd name="connsiteY51" fmla="*/ 6184707 h 6367455"/>
                <a:gd name="connsiteX52" fmla="*/ 4179840 w 6891715"/>
                <a:gd name="connsiteY52" fmla="*/ 6177113 h 6367455"/>
                <a:gd name="connsiteX53" fmla="*/ 4181111 w 6891715"/>
                <a:gd name="connsiteY53" fmla="*/ 6169835 h 6367455"/>
                <a:gd name="connsiteX54" fmla="*/ 4185243 w 6891715"/>
                <a:gd name="connsiteY54" fmla="*/ 6167620 h 6367455"/>
                <a:gd name="connsiteX55" fmla="*/ 4184290 w 6891715"/>
                <a:gd name="connsiteY55" fmla="*/ 6176164 h 6367455"/>
                <a:gd name="connsiteX56" fmla="*/ 4189376 w 6891715"/>
                <a:gd name="connsiteY56" fmla="*/ 6184391 h 6367455"/>
                <a:gd name="connsiteX57" fmla="*/ 4188422 w 6891715"/>
                <a:gd name="connsiteY57" fmla="*/ 6188504 h 6367455"/>
                <a:gd name="connsiteX58" fmla="*/ 4186197 w 6891715"/>
                <a:gd name="connsiteY58" fmla="*/ 6195782 h 6367455"/>
                <a:gd name="connsiteX59" fmla="*/ 4179204 w 6891715"/>
                <a:gd name="connsiteY59" fmla="*/ 6206541 h 6367455"/>
                <a:gd name="connsiteX60" fmla="*/ 4170621 w 6891715"/>
                <a:gd name="connsiteY60" fmla="*/ 6210654 h 6367455"/>
                <a:gd name="connsiteX61" fmla="*/ 4164264 w 6891715"/>
                <a:gd name="connsiteY61" fmla="*/ 6205908 h 6367455"/>
                <a:gd name="connsiteX62" fmla="*/ 4152820 w 6891715"/>
                <a:gd name="connsiteY62" fmla="*/ 6212237 h 6367455"/>
                <a:gd name="connsiteX63" fmla="*/ 4144238 w 6891715"/>
                <a:gd name="connsiteY63" fmla="*/ 6213186 h 6367455"/>
                <a:gd name="connsiteX64" fmla="*/ 4128344 w 6891715"/>
                <a:gd name="connsiteY64" fmla="*/ 6207807 h 6367455"/>
                <a:gd name="connsiteX65" fmla="*/ 4114358 w 6891715"/>
                <a:gd name="connsiteY65" fmla="*/ 6212553 h 6367455"/>
                <a:gd name="connsiteX66" fmla="*/ 4103232 w 6891715"/>
                <a:gd name="connsiteY66" fmla="*/ 6208123 h 6367455"/>
                <a:gd name="connsiteX67" fmla="*/ 4085114 w 6891715"/>
                <a:gd name="connsiteY67" fmla="*/ 6208756 h 6367455"/>
                <a:gd name="connsiteX68" fmla="*/ 4074306 w 6891715"/>
                <a:gd name="connsiteY68" fmla="*/ 6218249 h 6367455"/>
                <a:gd name="connsiteX69" fmla="*/ 4066995 w 6891715"/>
                <a:gd name="connsiteY69" fmla="*/ 6221413 h 6367455"/>
                <a:gd name="connsiteX70" fmla="*/ 4051101 w 6891715"/>
                <a:gd name="connsiteY70" fmla="*/ 6221413 h 6367455"/>
                <a:gd name="connsiteX71" fmla="*/ 4045697 w 6891715"/>
                <a:gd name="connsiteY71" fmla="*/ 6224577 h 6367455"/>
                <a:gd name="connsiteX72" fmla="*/ 4041565 w 6891715"/>
                <a:gd name="connsiteY72" fmla="*/ 6222362 h 6367455"/>
                <a:gd name="connsiteX73" fmla="*/ 4045697 w 6891715"/>
                <a:gd name="connsiteY73" fmla="*/ 6211920 h 6367455"/>
                <a:gd name="connsiteX74" fmla="*/ 4037115 w 6891715"/>
                <a:gd name="connsiteY74" fmla="*/ 6202744 h 6367455"/>
                <a:gd name="connsiteX75" fmla="*/ 4024400 w 6891715"/>
                <a:gd name="connsiteY75" fmla="*/ 6194200 h 6367455"/>
                <a:gd name="connsiteX76" fmla="*/ 4014864 w 6891715"/>
                <a:gd name="connsiteY76" fmla="*/ 6197681 h 6367455"/>
                <a:gd name="connsiteX77" fmla="*/ 4003103 w 6891715"/>
                <a:gd name="connsiteY77" fmla="*/ 6194516 h 6367455"/>
                <a:gd name="connsiteX78" fmla="*/ 3992613 w 6891715"/>
                <a:gd name="connsiteY78" fmla="*/ 6191352 h 6367455"/>
                <a:gd name="connsiteX79" fmla="*/ 3979898 w 6891715"/>
                <a:gd name="connsiteY79" fmla="*/ 6192618 h 6367455"/>
                <a:gd name="connsiteX80" fmla="*/ 3970362 w 6891715"/>
                <a:gd name="connsiteY80" fmla="*/ 6184391 h 6367455"/>
                <a:gd name="connsiteX81" fmla="*/ 3954468 w 6891715"/>
                <a:gd name="connsiteY81" fmla="*/ 6179961 h 6367455"/>
                <a:gd name="connsiteX82" fmla="*/ 3944614 w 6891715"/>
                <a:gd name="connsiteY82" fmla="*/ 6184707 h 6367455"/>
                <a:gd name="connsiteX83" fmla="*/ 3933171 w 6891715"/>
                <a:gd name="connsiteY83" fmla="*/ 6188821 h 6367455"/>
                <a:gd name="connsiteX84" fmla="*/ 3925542 w 6891715"/>
                <a:gd name="connsiteY84" fmla="*/ 6178379 h 6367455"/>
                <a:gd name="connsiteX85" fmla="*/ 3923634 w 6891715"/>
                <a:gd name="connsiteY85" fmla="*/ 6167620 h 6367455"/>
                <a:gd name="connsiteX86" fmla="*/ 3924588 w 6891715"/>
                <a:gd name="connsiteY86" fmla="*/ 6157494 h 6367455"/>
                <a:gd name="connsiteX87" fmla="*/ 3919184 w 6891715"/>
                <a:gd name="connsiteY87" fmla="*/ 6148951 h 6367455"/>
                <a:gd name="connsiteX88" fmla="*/ 3919820 w 6891715"/>
                <a:gd name="connsiteY88" fmla="*/ 6142622 h 6367455"/>
                <a:gd name="connsiteX89" fmla="*/ 3917913 w 6891715"/>
                <a:gd name="connsiteY89" fmla="*/ 6136294 h 6367455"/>
                <a:gd name="connsiteX90" fmla="*/ 3925224 w 6891715"/>
                <a:gd name="connsiteY90" fmla="*/ 6139458 h 6367455"/>
                <a:gd name="connsiteX91" fmla="*/ 3932853 w 6891715"/>
                <a:gd name="connsiteY91" fmla="*/ 6150216 h 6367455"/>
                <a:gd name="connsiteX92" fmla="*/ 3938257 w 6891715"/>
                <a:gd name="connsiteY92" fmla="*/ 6154014 h 6367455"/>
                <a:gd name="connsiteX93" fmla="*/ 3943343 w 6891715"/>
                <a:gd name="connsiteY93" fmla="*/ 6148634 h 6367455"/>
                <a:gd name="connsiteX94" fmla="*/ 3934760 w 6891715"/>
                <a:gd name="connsiteY94" fmla="*/ 6140407 h 6367455"/>
                <a:gd name="connsiteX95" fmla="*/ 4979304 w 6891715"/>
                <a:gd name="connsiteY95" fmla="*/ 6116626 h 6367455"/>
                <a:gd name="connsiteX96" fmla="*/ 4987888 w 6891715"/>
                <a:gd name="connsiteY96" fmla="*/ 6116626 h 6367455"/>
                <a:gd name="connsiteX97" fmla="*/ 4983755 w 6891715"/>
                <a:gd name="connsiteY97" fmla="*/ 6126107 h 6367455"/>
                <a:gd name="connsiteX98" fmla="*/ 4969765 w 6891715"/>
                <a:gd name="connsiteY98" fmla="*/ 6130216 h 6367455"/>
                <a:gd name="connsiteX99" fmla="*/ 4970719 w 6891715"/>
                <a:gd name="connsiteY99" fmla="*/ 6138748 h 6367455"/>
                <a:gd name="connsiteX100" fmla="*/ 4955140 w 6891715"/>
                <a:gd name="connsiteY100" fmla="*/ 6149177 h 6367455"/>
                <a:gd name="connsiteX101" fmla="*/ 4944648 w 6891715"/>
                <a:gd name="connsiteY101" fmla="*/ 6155498 h 6367455"/>
                <a:gd name="connsiteX102" fmla="*/ 4934155 w 6891715"/>
                <a:gd name="connsiteY102" fmla="*/ 6168139 h 6367455"/>
                <a:gd name="connsiteX103" fmla="*/ 4919530 w 6891715"/>
                <a:gd name="connsiteY103" fmla="*/ 6180148 h 6367455"/>
                <a:gd name="connsiteX104" fmla="*/ 4919848 w 6891715"/>
                <a:gd name="connsiteY104" fmla="*/ 6181412 h 6367455"/>
                <a:gd name="connsiteX105" fmla="*/ 4922709 w 6891715"/>
                <a:gd name="connsiteY105" fmla="*/ 6190577 h 6367455"/>
                <a:gd name="connsiteX106" fmla="*/ 4925889 w 6891715"/>
                <a:gd name="connsiteY106" fmla="*/ 6194370 h 6367455"/>
                <a:gd name="connsiteX107" fmla="*/ 4932248 w 6891715"/>
                <a:gd name="connsiteY107" fmla="*/ 6201954 h 6367455"/>
                <a:gd name="connsiteX108" fmla="*/ 4934473 w 6891715"/>
                <a:gd name="connsiteY108" fmla="*/ 6211435 h 6367455"/>
                <a:gd name="connsiteX109" fmla="*/ 4927161 w 6891715"/>
                <a:gd name="connsiteY109" fmla="*/ 6212699 h 6367455"/>
                <a:gd name="connsiteX110" fmla="*/ 4924935 w 6891715"/>
                <a:gd name="connsiteY110" fmla="*/ 6206379 h 6367455"/>
                <a:gd name="connsiteX111" fmla="*/ 4916351 w 6891715"/>
                <a:gd name="connsiteY111" fmla="*/ 6206379 h 6367455"/>
                <a:gd name="connsiteX112" fmla="*/ 4909356 w 6891715"/>
                <a:gd name="connsiteY112" fmla="*/ 6208275 h 6367455"/>
                <a:gd name="connsiteX113" fmla="*/ 4902997 w 6891715"/>
                <a:gd name="connsiteY113" fmla="*/ 6214596 h 6367455"/>
                <a:gd name="connsiteX114" fmla="*/ 4892187 w 6891715"/>
                <a:gd name="connsiteY114" fmla="*/ 6226289 h 6367455"/>
                <a:gd name="connsiteX115" fmla="*/ 4871202 w 6891715"/>
                <a:gd name="connsiteY115" fmla="*/ 6238298 h 6367455"/>
                <a:gd name="connsiteX116" fmla="*/ 4851172 w 6891715"/>
                <a:gd name="connsiteY116" fmla="*/ 6240510 h 6367455"/>
                <a:gd name="connsiteX117" fmla="*/ 4835274 w 6891715"/>
                <a:gd name="connsiteY117" fmla="*/ 6238614 h 6367455"/>
                <a:gd name="connsiteX118" fmla="*/ 4826690 w 6891715"/>
                <a:gd name="connsiteY118" fmla="*/ 6246199 h 6367455"/>
                <a:gd name="connsiteX119" fmla="*/ 4828916 w 6891715"/>
                <a:gd name="connsiteY119" fmla="*/ 6253151 h 6367455"/>
                <a:gd name="connsiteX120" fmla="*/ 4821285 w 6891715"/>
                <a:gd name="connsiteY120" fmla="*/ 6251255 h 6367455"/>
                <a:gd name="connsiteX121" fmla="*/ 4806341 w 6891715"/>
                <a:gd name="connsiteY121" fmla="*/ 6248095 h 6367455"/>
                <a:gd name="connsiteX122" fmla="*/ 4781224 w 6891715"/>
                <a:gd name="connsiteY122" fmla="*/ 6246515 h 6367455"/>
                <a:gd name="connsiteX123" fmla="*/ 4776773 w 6891715"/>
                <a:gd name="connsiteY123" fmla="*/ 6237982 h 6367455"/>
                <a:gd name="connsiteX124" fmla="*/ 4773593 w 6891715"/>
                <a:gd name="connsiteY124" fmla="*/ 6228501 h 6367455"/>
                <a:gd name="connsiteX125" fmla="*/ 4764055 w 6891715"/>
                <a:gd name="connsiteY125" fmla="*/ 6220284 h 6367455"/>
                <a:gd name="connsiteX126" fmla="*/ 4762783 w 6891715"/>
                <a:gd name="connsiteY126" fmla="*/ 6209855 h 6367455"/>
                <a:gd name="connsiteX127" fmla="*/ 4760875 w 6891715"/>
                <a:gd name="connsiteY127" fmla="*/ 6201322 h 6367455"/>
                <a:gd name="connsiteX128" fmla="*/ 4772321 w 6891715"/>
                <a:gd name="connsiteY128" fmla="*/ 6203535 h 6367455"/>
                <a:gd name="connsiteX129" fmla="*/ 4778998 w 6891715"/>
                <a:gd name="connsiteY129" fmla="*/ 6206695 h 6367455"/>
                <a:gd name="connsiteX130" fmla="*/ 4789172 w 6891715"/>
                <a:gd name="connsiteY130" fmla="*/ 6189629 h 6367455"/>
                <a:gd name="connsiteX131" fmla="*/ 4796803 w 6891715"/>
                <a:gd name="connsiteY131" fmla="*/ 6186469 h 6367455"/>
                <a:gd name="connsiteX132" fmla="*/ 4806023 w 6891715"/>
                <a:gd name="connsiteY132" fmla="*/ 6182993 h 6367455"/>
                <a:gd name="connsiteX133" fmla="*/ 4826372 w 6891715"/>
                <a:gd name="connsiteY133" fmla="*/ 6185205 h 6367455"/>
                <a:gd name="connsiteX134" fmla="*/ 4827008 w 6891715"/>
                <a:gd name="connsiteY134" fmla="*/ 6177620 h 6367455"/>
                <a:gd name="connsiteX135" fmla="*/ 4827008 w 6891715"/>
                <a:gd name="connsiteY135" fmla="*/ 6175724 h 6367455"/>
                <a:gd name="connsiteX136" fmla="*/ 4826054 w 6891715"/>
                <a:gd name="connsiteY136" fmla="*/ 6164031 h 6367455"/>
                <a:gd name="connsiteX137" fmla="*/ 4837500 w 6891715"/>
                <a:gd name="connsiteY137" fmla="*/ 6164979 h 6367455"/>
                <a:gd name="connsiteX138" fmla="*/ 4845131 w 6891715"/>
                <a:gd name="connsiteY138" fmla="*/ 6171299 h 6367455"/>
                <a:gd name="connsiteX139" fmla="*/ 4864207 w 6891715"/>
                <a:gd name="connsiteY139" fmla="*/ 6173196 h 6367455"/>
                <a:gd name="connsiteX140" fmla="*/ 4882330 w 6891715"/>
                <a:gd name="connsiteY140" fmla="*/ 6165927 h 6367455"/>
                <a:gd name="connsiteX141" fmla="*/ 4914761 w 6891715"/>
                <a:gd name="connsiteY141" fmla="*/ 6154866 h 6367455"/>
                <a:gd name="connsiteX142" fmla="*/ 4939243 w 6891715"/>
                <a:gd name="connsiteY142" fmla="*/ 6145385 h 6367455"/>
                <a:gd name="connsiteX143" fmla="*/ 4957048 w 6891715"/>
                <a:gd name="connsiteY143" fmla="*/ 6130532 h 6367455"/>
                <a:gd name="connsiteX144" fmla="*/ 4970719 w 6891715"/>
                <a:gd name="connsiteY144" fmla="*/ 6126107 h 6367455"/>
                <a:gd name="connsiteX145" fmla="*/ 4269809 w 6891715"/>
                <a:gd name="connsiteY145" fmla="*/ 6099164 h 6367455"/>
                <a:gd name="connsiteX146" fmla="*/ 4278081 w 6891715"/>
                <a:gd name="connsiteY146" fmla="*/ 6107690 h 6367455"/>
                <a:gd name="connsiteX147" fmla="*/ 4273179 w 6891715"/>
                <a:gd name="connsiteY147" fmla="*/ 6110848 h 6367455"/>
                <a:gd name="connsiteX148" fmla="*/ 4273179 w 6891715"/>
                <a:gd name="connsiteY148" fmla="*/ 6119059 h 6367455"/>
                <a:gd name="connsiteX149" fmla="*/ 4271341 w 6891715"/>
                <a:gd name="connsiteY149" fmla="*/ 6131691 h 6367455"/>
                <a:gd name="connsiteX150" fmla="*/ 4281451 w 6891715"/>
                <a:gd name="connsiteY150" fmla="*/ 6138955 h 6367455"/>
                <a:gd name="connsiteX151" fmla="*/ 4275630 w 6891715"/>
                <a:gd name="connsiteY151" fmla="*/ 6154744 h 6367455"/>
                <a:gd name="connsiteX152" fmla="*/ 4266439 w 6891715"/>
                <a:gd name="connsiteY152" fmla="*/ 6157902 h 6367455"/>
                <a:gd name="connsiteX153" fmla="*/ 4265520 w 6891715"/>
                <a:gd name="connsiteY153" fmla="*/ 6154744 h 6367455"/>
                <a:gd name="connsiteX154" fmla="*/ 4271341 w 6891715"/>
                <a:gd name="connsiteY154" fmla="*/ 6143376 h 6367455"/>
                <a:gd name="connsiteX155" fmla="*/ 4263988 w 6891715"/>
                <a:gd name="connsiteY155" fmla="*/ 6135797 h 6367455"/>
                <a:gd name="connsiteX156" fmla="*/ 4265213 w 6891715"/>
                <a:gd name="connsiteY156" fmla="*/ 6129481 h 6367455"/>
                <a:gd name="connsiteX157" fmla="*/ 4267051 w 6891715"/>
                <a:gd name="connsiteY157" fmla="*/ 6122533 h 6367455"/>
                <a:gd name="connsiteX158" fmla="*/ 4267051 w 6891715"/>
                <a:gd name="connsiteY158" fmla="*/ 6114954 h 6367455"/>
                <a:gd name="connsiteX159" fmla="*/ 4271953 w 6891715"/>
                <a:gd name="connsiteY159" fmla="*/ 6107690 h 6367455"/>
                <a:gd name="connsiteX160" fmla="*/ 3049239 w 6891715"/>
                <a:gd name="connsiteY160" fmla="*/ 6092814 h 6367455"/>
                <a:gd name="connsiteX161" fmla="*/ 3061023 w 6891715"/>
                <a:gd name="connsiteY161" fmla="*/ 6092814 h 6367455"/>
                <a:gd name="connsiteX162" fmla="*/ 3070188 w 6891715"/>
                <a:gd name="connsiteY162" fmla="*/ 6099703 h 6367455"/>
                <a:gd name="connsiteX163" fmla="*/ 3064623 w 6891715"/>
                <a:gd name="connsiteY163" fmla="*/ 6107790 h 6367455"/>
                <a:gd name="connsiteX164" fmla="*/ 3052513 w 6891715"/>
                <a:gd name="connsiteY164" fmla="*/ 6108689 h 6367455"/>
                <a:gd name="connsiteX165" fmla="*/ 3048257 w 6891715"/>
                <a:gd name="connsiteY165" fmla="*/ 6107790 h 6367455"/>
                <a:gd name="connsiteX166" fmla="*/ 3038438 w 6891715"/>
                <a:gd name="connsiteY166" fmla="*/ 6097007 h 6367455"/>
                <a:gd name="connsiteX167" fmla="*/ 3038243 w 6891715"/>
                <a:gd name="connsiteY167" fmla="*/ 6081701 h 6367455"/>
                <a:gd name="connsiteX168" fmla="*/ 3041613 w 6891715"/>
                <a:gd name="connsiteY168" fmla="*/ 6088628 h 6367455"/>
                <a:gd name="connsiteX169" fmla="*/ 3032422 w 6891715"/>
                <a:gd name="connsiteY169" fmla="*/ 6094401 h 6367455"/>
                <a:gd name="connsiteX170" fmla="*/ 3024150 w 6891715"/>
                <a:gd name="connsiteY170" fmla="*/ 6082855 h 6367455"/>
                <a:gd name="connsiteX171" fmla="*/ 3863987 w 6891715"/>
                <a:gd name="connsiteY171" fmla="*/ 6053126 h 6367455"/>
                <a:gd name="connsiteX172" fmla="*/ 3875919 w 6891715"/>
                <a:gd name="connsiteY172" fmla="*/ 6056271 h 6367455"/>
                <a:gd name="connsiteX173" fmla="*/ 3881401 w 6891715"/>
                <a:gd name="connsiteY173" fmla="*/ 6066964 h 6367455"/>
                <a:gd name="connsiteX174" fmla="*/ 3875919 w 6891715"/>
                <a:gd name="connsiteY174" fmla="*/ 6067908 h 6367455"/>
                <a:gd name="connsiteX175" fmla="*/ 3880111 w 6891715"/>
                <a:gd name="connsiteY175" fmla="*/ 6079230 h 6367455"/>
                <a:gd name="connsiteX176" fmla="*/ 3876886 w 6891715"/>
                <a:gd name="connsiteY176" fmla="*/ 6086464 h 6367455"/>
                <a:gd name="connsiteX177" fmla="*/ 3865277 w 6891715"/>
                <a:gd name="connsiteY177" fmla="*/ 6084891 h 6367455"/>
                <a:gd name="connsiteX178" fmla="*/ 3860763 w 6891715"/>
                <a:gd name="connsiteY178" fmla="*/ 6066021 h 6367455"/>
                <a:gd name="connsiteX179" fmla="*/ 4100970 w 6891715"/>
                <a:gd name="connsiteY179" fmla="*/ 6043601 h 6367455"/>
                <a:gd name="connsiteX180" fmla="*/ 4111588 w 6891715"/>
                <a:gd name="connsiteY180" fmla="*/ 6057374 h 6367455"/>
                <a:gd name="connsiteX181" fmla="*/ 4101282 w 6891715"/>
                <a:gd name="connsiteY181" fmla="*/ 6065826 h 6367455"/>
                <a:gd name="connsiteX182" fmla="*/ 4103156 w 6891715"/>
                <a:gd name="connsiteY182" fmla="*/ 6054244 h 6367455"/>
                <a:gd name="connsiteX183" fmla="*/ 4098784 w 6891715"/>
                <a:gd name="connsiteY183" fmla="*/ 6049861 h 6367455"/>
                <a:gd name="connsiteX184" fmla="*/ 4092850 w 6891715"/>
                <a:gd name="connsiteY184" fmla="*/ 6051113 h 6367455"/>
                <a:gd name="connsiteX185" fmla="*/ 4092538 w 6891715"/>
                <a:gd name="connsiteY185" fmla="*/ 6046105 h 6367455"/>
                <a:gd name="connsiteX186" fmla="*/ 4379876 w 6891715"/>
                <a:gd name="connsiteY186" fmla="*/ 6040426 h 6367455"/>
                <a:gd name="connsiteX187" fmla="*/ 4379876 w 6891715"/>
                <a:gd name="connsiteY187" fmla="*/ 6051117 h 6367455"/>
                <a:gd name="connsiteX188" fmla="*/ 4366858 w 6891715"/>
                <a:gd name="connsiteY188" fmla="*/ 6060550 h 6367455"/>
                <a:gd name="connsiteX189" fmla="*/ 4364318 w 6891715"/>
                <a:gd name="connsiteY189" fmla="*/ 6075014 h 6367455"/>
                <a:gd name="connsiteX190" fmla="*/ 4352888 w 6891715"/>
                <a:gd name="connsiteY190" fmla="*/ 6098282 h 6367455"/>
                <a:gd name="connsiteX191" fmla="*/ 4333838 w 6891715"/>
                <a:gd name="connsiteY191" fmla="*/ 6105514 h 6367455"/>
                <a:gd name="connsiteX192" fmla="*/ 4335425 w 6891715"/>
                <a:gd name="connsiteY192" fmla="*/ 6088849 h 6367455"/>
                <a:gd name="connsiteX193" fmla="*/ 4324313 w 6891715"/>
                <a:gd name="connsiteY193" fmla="*/ 6089163 h 6367455"/>
                <a:gd name="connsiteX194" fmla="*/ 4328123 w 6891715"/>
                <a:gd name="connsiteY194" fmla="*/ 6083818 h 6367455"/>
                <a:gd name="connsiteX195" fmla="*/ 4333520 w 6891715"/>
                <a:gd name="connsiteY195" fmla="*/ 6070297 h 6367455"/>
                <a:gd name="connsiteX196" fmla="*/ 4345903 w 6891715"/>
                <a:gd name="connsiteY196" fmla="*/ 6053318 h 6367455"/>
                <a:gd name="connsiteX197" fmla="*/ 4360508 w 6891715"/>
                <a:gd name="connsiteY197" fmla="*/ 6048287 h 6367455"/>
                <a:gd name="connsiteX198" fmla="*/ 4333108 w 6891715"/>
                <a:gd name="connsiteY198" fmla="*/ 6021376 h 6367455"/>
                <a:gd name="connsiteX199" fmla="*/ 4337013 w 6891715"/>
                <a:gd name="connsiteY199" fmla="*/ 6023281 h 6367455"/>
                <a:gd name="connsiteX200" fmla="*/ 4334610 w 6891715"/>
                <a:gd name="connsiteY200" fmla="*/ 6030266 h 6367455"/>
                <a:gd name="connsiteX201" fmla="*/ 4325900 w 6891715"/>
                <a:gd name="connsiteY201" fmla="*/ 6030901 h 6367455"/>
                <a:gd name="connsiteX202" fmla="*/ 4191713 w 6891715"/>
                <a:gd name="connsiteY202" fmla="*/ 6019789 h 6367455"/>
                <a:gd name="connsiteX203" fmla="*/ 4195726 w 6891715"/>
                <a:gd name="connsiteY203" fmla="*/ 6021376 h 6367455"/>
                <a:gd name="connsiteX204" fmla="*/ 4187700 w 6891715"/>
                <a:gd name="connsiteY204" fmla="*/ 6034077 h 6367455"/>
                <a:gd name="connsiteX205" fmla="*/ 4184613 w 6891715"/>
                <a:gd name="connsiteY205" fmla="*/ 6029314 h 6367455"/>
                <a:gd name="connsiteX206" fmla="*/ 3752636 w 6891715"/>
                <a:gd name="connsiteY206" fmla="*/ 6002326 h 6367455"/>
                <a:gd name="connsiteX207" fmla="*/ 3754400 w 6891715"/>
                <a:gd name="connsiteY207" fmla="*/ 6015026 h 6367455"/>
                <a:gd name="connsiteX208" fmla="*/ 3748050 w 6891715"/>
                <a:gd name="connsiteY208" fmla="*/ 6006165 h 6367455"/>
                <a:gd name="connsiteX209" fmla="*/ 4012798 w 6891715"/>
                <a:gd name="connsiteY209" fmla="*/ 5995976 h 6367455"/>
                <a:gd name="connsiteX210" fmla="*/ 4024276 w 6891715"/>
                <a:gd name="connsiteY210" fmla="*/ 6005183 h 6367455"/>
                <a:gd name="connsiteX211" fmla="*/ 4014970 w 6891715"/>
                <a:gd name="connsiteY211" fmla="*/ 6022011 h 6367455"/>
                <a:gd name="connsiteX212" fmla="*/ 4008145 w 6891715"/>
                <a:gd name="connsiteY212" fmla="*/ 6026139 h 6367455"/>
                <a:gd name="connsiteX213" fmla="*/ 4001941 w 6891715"/>
                <a:gd name="connsiteY213" fmla="*/ 6024234 h 6367455"/>
                <a:gd name="connsiteX214" fmla="*/ 3997288 w 6891715"/>
                <a:gd name="connsiteY214" fmla="*/ 6018201 h 6367455"/>
                <a:gd name="connsiteX215" fmla="*/ 4005663 w 6891715"/>
                <a:gd name="connsiteY215" fmla="*/ 6015661 h 6367455"/>
                <a:gd name="connsiteX216" fmla="*/ 3998218 w 6891715"/>
                <a:gd name="connsiteY216" fmla="*/ 6010581 h 6367455"/>
                <a:gd name="connsiteX217" fmla="*/ 4001320 w 6891715"/>
                <a:gd name="connsiteY217" fmla="*/ 6007406 h 6367455"/>
                <a:gd name="connsiteX218" fmla="*/ 4011867 w 6891715"/>
                <a:gd name="connsiteY218" fmla="*/ 6008358 h 6367455"/>
                <a:gd name="connsiteX219" fmla="*/ 4015900 w 6891715"/>
                <a:gd name="connsiteY219" fmla="*/ 6008358 h 6367455"/>
                <a:gd name="connsiteX220" fmla="*/ 4011867 w 6891715"/>
                <a:gd name="connsiteY220" fmla="*/ 6001056 h 6367455"/>
                <a:gd name="connsiteX221" fmla="*/ 4097132 w 6891715"/>
                <a:gd name="connsiteY221" fmla="*/ 5994389 h 6367455"/>
                <a:gd name="connsiteX222" fmla="*/ 4100476 w 6891715"/>
                <a:gd name="connsiteY222" fmla="*/ 6005330 h 6367455"/>
                <a:gd name="connsiteX223" fmla="*/ 4097740 w 6891715"/>
                <a:gd name="connsiteY223" fmla="*/ 6018202 h 6367455"/>
                <a:gd name="connsiteX224" fmla="*/ 4086188 w 6891715"/>
                <a:gd name="connsiteY224" fmla="*/ 6005652 h 6367455"/>
                <a:gd name="connsiteX225" fmla="*/ 4086188 w 6891715"/>
                <a:gd name="connsiteY225" fmla="*/ 5997929 h 6367455"/>
                <a:gd name="connsiteX226" fmla="*/ 4278593 w 6891715"/>
                <a:gd name="connsiteY226" fmla="*/ 5988039 h 6367455"/>
                <a:gd name="connsiteX227" fmla="*/ 4284943 w 6891715"/>
                <a:gd name="connsiteY227" fmla="*/ 5988039 h 6367455"/>
                <a:gd name="connsiteX228" fmla="*/ 4292563 w 6891715"/>
                <a:gd name="connsiteY228" fmla="*/ 5991214 h 6367455"/>
                <a:gd name="connsiteX229" fmla="*/ 4286213 w 6891715"/>
                <a:gd name="connsiteY229" fmla="*/ 5994389 h 6367455"/>
                <a:gd name="connsiteX230" fmla="*/ 4282085 w 6891715"/>
                <a:gd name="connsiteY230" fmla="*/ 5999786 h 6367455"/>
                <a:gd name="connsiteX231" fmla="*/ 4270655 w 6891715"/>
                <a:gd name="connsiteY231" fmla="*/ 5997564 h 6367455"/>
                <a:gd name="connsiteX232" fmla="*/ 4256685 w 6891715"/>
                <a:gd name="connsiteY232" fmla="*/ 6003914 h 6367455"/>
                <a:gd name="connsiteX233" fmla="*/ 4258908 w 6891715"/>
                <a:gd name="connsiteY233" fmla="*/ 6019789 h 6367455"/>
                <a:gd name="connsiteX234" fmla="*/ 4251288 w 6891715"/>
                <a:gd name="connsiteY234" fmla="*/ 6013439 h 6367455"/>
                <a:gd name="connsiteX235" fmla="*/ 4253510 w 6891715"/>
                <a:gd name="connsiteY235" fmla="*/ 6000739 h 6367455"/>
                <a:gd name="connsiteX236" fmla="*/ 4262718 w 6891715"/>
                <a:gd name="connsiteY236" fmla="*/ 5989309 h 6367455"/>
                <a:gd name="connsiteX237" fmla="*/ 4044769 w 6891715"/>
                <a:gd name="connsiteY237" fmla="*/ 5988039 h 6367455"/>
                <a:gd name="connsiteX238" fmla="*/ 4050157 w 6891715"/>
                <a:gd name="connsiteY238" fmla="*/ 5994389 h 6367455"/>
                <a:gd name="connsiteX239" fmla="*/ 4052851 w 6891715"/>
                <a:gd name="connsiteY239" fmla="*/ 6001691 h 6367455"/>
                <a:gd name="connsiteX240" fmla="*/ 4042748 w 6891715"/>
                <a:gd name="connsiteY240" fmla="*/ 6007089 h 6367455"/>
                <a:gd name="connsiteX241" fmla="*/ 4041738 w 6891715"/>
                <a:gd name="connsiteY241" fmla="*/ 6002009 h 6367455"/>
                <a:gd name="connsiteX242" fmla="*/ 2784354 w 6891715"/>
                <a:gd name="connsiteY242" fmla="*/ 5988039 h 6367455"/>
                <a:gd name="connsiteX243" fmla="*/ 2798725 w 6891715"/>
                <a:gd name="connsiteY243" fmla="*/ 5999034 h 6367455"/>
                <a:gd name="connsiteX244" fmla="*/ 2788699 w 6891715"/>
                <a:gd name="connsiteY244" fmla="*/ 6005502 h 6367455"/>
                <a:gd name="connsiteX245" fmla="*/ 2779675 w 6891715"/>
                <a:gd name="connsiteY245" fmla="*/ 5992566 h 6367455"/>
                <a:gd name="connsiteX246" fmla="*/ 4162388 w 6891715"/>
                <a:gd name="connsiteY246" fmla="*/ 5973751 h 6367455"/>
                <a:gd name="connsiteX247" fmla="*/ 4157943 w 6891715"/>
                <a:gd name="connsiteY247" fmla="*/ 5978006 h 6367455"/>
                <a:gd name="connsiteX248" fmla="*/ 4156038 w 6891715"/>
                <a:gd name="connsiteY248" fmla="*/ 5991099 h 6367455"/>
                <a:gd name="connsiteX249" fmla="*/ 4147783 w 6891715"/>
                <a:gd name="connsiteY249" fmla="*/ 6000918 h 6367455"/>
                <a:gd name="connsiteX250" fmla="*/ 4133813 w 6891715"/>
                <a:gd name="connsiteY250" fmla="*/ 6005501 h 6367455"/>
                <a:gd name="connsiteX251" fmla="*/ 4136035 w 6891715"/>
                <a:gd name="connsiteY251" fmla="*/ 5994372 h 6367455"/>
                <a:gd name="connsiteX252" fmla="*/ 4150640 w 6891715"/>
                <a:gd name="connsiteY252" fmla="*/ 5986844 h 6367455"/>
                <a:gd name="connsiteX253" fmla="*/ 4151593 w 6891715"/>
                <a:gd name="connsiteY253" fmla="*/ 5974733 h 6367455"/>
                <a:gd name="connsiteX254" fmla="*/ 4248322 w 6891715"/>
                <a:gd name="connsiteY254" fmla="*/ 5964226 h 6367455"/>
                <a:gd name="connsiteX255" fmla="*/ 4257308 w 6891715"/>
                <a:gd name="connsiteY255" fmla="*/ 5967568 h 6367455"/>
                <a:gd name="connsiteX256" fmla="*/ 4262400 w 6891715"/>
                <a:gd name="connsiteY256" fmla="*/ 5977594 h 6367455"/>
                <a:gd name="connsiteX257" fmla="*/ 4250419 w 6891715"/>
                <a:gd name="connsiteY257" fmla="*/ 5983276 h 6367455"/>
                <a:gd name="connsiteX258" fmla="*/ 4248322 w 6891715"/>
                <a:gd name="connsiteY258" fmla="*/ 5979934 h 6367455"/>
                <a:gd name="connsiteX259" fmla="*/ 4252515 w 6891715"/>
                <a:gd name="connsiteY259" fmla="*/ 5971913 h 6367455"/>
                <a:gd name="connsiteX260" fmla="*/ 4246525 w 6891715"/>
                <a:gd name="connsiteY260" fmla="*/ 5970910 h 6367455"/>
                <a:gd name="connsiteX261" fmla="*/ 4031293 w 6891715"/>
                <a:gd name="connsiteY261" fmla="*/ 5961051 h 6367455"/>
                <a:gd name="connsiteX262" fmla="*/ 4036975 w 6891715"/>
                <a:gd name="connsiteY262" fmla="*/ 5972352 h 6367455"/>
                <a:gd name="connsiteX263" fmla="*/ 4031293 w 6891715"/>
                <a:gd name="connsiteY263" fmla="*/ 5980101 h 6367455"/>
                <a:gd name="connsiteX264" fmla="*/ 4020264 w 6891715"/>
                <a:gd name="connsiteY264" fmla="*/ 5978163 h 6367455"/>
                <a:gd name="connsiteX265" fmla="*/ 4017925 w 6891715"/>
                <a:gd name="connsiteY265" fmla="*/ 5969446 h 6367455"/>
                <a:gd name="connsiteX266" fmla="*/ 4020264 w 6891715"/>
                <a:gd name="connsiteY266" fmla="*/ 5964280 h 6367455"/>
                <a:gd name="connsiteX267" fmla="*/ 4088954 w 6891715"/>
                <a:gd name="connsiteY267" fmla="*/ 5956289 h 6367455"/>
                <a:gd name="connsiteX268" fmla="*/ 4090951 w 6891715"/>
                <a:gd name="connsiteY268" fmla="*/ 5968530 h 6367455"/>
                <a:gd name="connsiteX269" fmla="*/ 4086956 w 6891715"/>
                <a:gd name="connsiteY269" fmla="*/ 5976792 h 6367455"/>
                <a:gd name="connsiteX270" fmla="*/ 4079300 w 6891715"/>
                <a:gd name="connsiteY270" fmla="*/ 5981689 h 6367455"/>
                <a:gd name="connsiteX271" fmla="*/ 4070313 w 6891715"/>
                <a:gd name="connsiteY271" fmla="*/ 5972814 h 6367455"/>
                <a:gd name="connsiteX272" fmla="*/ 4074307 w 6891715"/>
                <a:gd name="connsiteY272" fmla="*/ 5961797 h 6367455"/>
                <a:gd name="connsiteX273" fmla="*/ 4116516 w 6891715"/>
                <a:gd name="connsiteY273" fmla="*/ 5949939 h 6367455"/>
                <a:gd name="connsiteX274" fmla="*/ 4121773 w 6891715"/>
                <a:gd name="connsiteY274" fmla="*/ 5953928 h 6367455"/>
                <a:gd name="connsiteX275" fmla="*/ 4122701 w 6891715"/>
                <a:gd name="connsiteY275" fmla="*/ 5968962 h 6367455"/>
                <a:gd name="connsiteX276" fmla="*/ 4112804 w 6891715"/>
                <a:gd name="connsiteY276" fmla="*/ 5983383 h 6367455"/>
                <a:gd name="connsiteX277" fmla="*/ 4107547 w 6891715"/>
                <a:gd name="connsiteY277" fmla="*/ 5986452 h 6367455"/>
                <a:gd name="connsiteX278" fmla="*/ 4098888 w 6891715"/>
                <a:gd name="connsiteY278" fmla="*/ 5969269 h 6367455"/>
                <a:gd name="connsiteX279" fmla="*/ 4104145 w 6891715"/>
                <a:gd name="connsiteY279" fmla="*/ 5953928 h 6367455"/>
                <a:gd name="connsiteX280" fmla="*/ 3879813 w 6891715"/>
                <a:gd name="connsiteY280" fmla="*/ 5943589 h 6367455"/>
                <a:gd name="connsiteX281" fmla="*/ 3887751 w 6891715"/>
                <a:gd name="connsiteY281" fmla="*/ 5947117 h 6367455"/>
                <a:gd name="connsiteX282" fmla="*/ 3881136 w 6891715"/>
                <a:gd name="connsiteY282" fmla="*/ 5953114 h 6367455"/>
                <a:gd name="connsiteX283" fmla="*/ 4230772 w 6891715"/>
                <a:gd name="connsiteY283" fmla="*/ 5937239 h 6367455"/>
                <a:gd name="connsiteX284" fmla="*/ 4237000 w 6891715"/>
                <a:gd name="connsiteY284" fmla="*/ 5943884 h 6367455"/>
                <a:gd name="connsiteX285" fmla="*/ 4235901 w 6891715"/>
                <a:gd name="connsiteY285" fmla="*/ 5950530 h 6367455"/>
                <a:gd name="connsiteX286" fmla="*/ 4228574 w 6891715"/>
                <a:gd name="connsiteY286" fmla="*/ 5951527 h 6367455"/>
                <a:gd name="connsiteX287" fmla="*/ 4227475 w 6891715"/>
                <a:gd name="connsiteY287" fmla="*/ 5946210 h 6367455"/>
                <a:gd name="connsiteX288" fmla="*/ 4015702 w 6891715"/>
                <a:gd name="connsiteY288" fmla="*/ 5929301 h 6367455"/>
                <a:gd name="connsiteX289" fmla="*/ 4021100 w 6891715"/>
                <a:gd name="connsiteY289" fmla="*/ 5932476 h 6367455"/>
                <a:gd name="connsiteX290" fmla="*/ 4020147 w 6891715"/>
                <a:gd name="connsiteY290" fmla="*/ 5942001 h 6367455"/>
                <a:gd name="connsiteX291" fmla="*/ 4015067 w 6891715"/>
                <a:gd name="connsiteY291" fmla="*/ 5948351 h 6367455"/>
                <a:gd name="connsiteX292" fmla="*/ 4011575 w 6891715"/>
                <a:gd name="connsiteY292" fmla="*/ 5945176 h 6367455"/>
                <a:gd name="connsiteX293" fmla="*/ 4011575 w 6891715"/>
                <a:gd name="connsiteY293" fmla="*/ 5932476 h 6367455"/>
                <a:gd name="connsiteX294" fmla="*/ 3920838 w 6891715"/>
                <a:gd name="connsiteY294" fmla="*/ 5926126 h 6367455"/>
                <a:gd name="connsiteX295" fmla="*/ 3922676 w 6891715"/>
                <a:gd name="connsiteY295" fmla="*/ 5931232 h 6367455"/>
                <a:gd name="connsiteX296" fmla="*/ 3912566 w 6891715"/>
                <a:gd name="connsiteY296" fmla="*/ 5937239 h 6367455"/>
                <a:gd name="connsiteX297" fmla="*/ 3905213 w 6891715"/>
                <a:gd name="connsiteY297" fmla="*/ 5935437 h 6367455"/>
                <a:gd name="connsiteX298" fmla="*/ 3909502 w 6891715"/>
                <a:gd name="connsiteY298" fmla="*/ 5932433 h 6367455"/>
                <a:gd name="connsiteX299" fmla="*/ 4101110 w 6891715"/>
                <a:gd name="connsiteY299" fmla="*/ 5921364 h 6367455"/>
                <a:gd name="connsiteX300" fmla="*/ 4111588 w 6891715"/>
                <a:gd name="connsiteY300" fmla="*/ 5922290 h 6367455"/>
                <a:gd name="connsiteX301" fmla="*/ 4111588 w 6891715"/>
                <a:gd name="connsiteY301" fmla="*/ 5927229 h 6367455"/>
                <a:gd name="connsiteX302" fmla="*/ 4102063 w 6891715"/>
                <a:gd name="connsiteY302" fmla="*/ 5932477 h 6367455"/>
                <a:gd name="connsiteX303" fmla="*/ 4092538 w 6891715"/>
                <a:gd name="connsiteY303" fmla="*/ 5930625 h 6367455"/>
                <a:gd name="connsiteX304" fmla="*/ 4052850 w 6891715"/>
                <a:gd name="connsiteY304" fmla="*/ 5919776 h 6367455"/>
                <a:gd name="connsiteX305" fmla="*/ 4063963 w 6891715"/>
                <a:gd name="connsiteY305" fmla="*/ 5927797 h 6367455"/>
                <a:gd name="connsiteX306" fmla="*/ 4054952 w 6891715"/>
                <a:gd name="connsiteY306" fmla="*/ 5938826 h 6367455"/>
                <a:gd name="connsiteX307" fmla="*/ 4052850 w 6891715"/>
                <a:gd name="connsiteY307" fmla="*/ 5932142 h 6367455"/>
                <a:gd name="connsiteX308" fmla="*/ 4071020 w 6891715"/>
                <a:gd name="connsiteY308" fmla="*/ 5907076 h 6367455"/>
                <a:gd name="connsiteX309" fmla="*/ 4081640 w 6891715"/>
                <a:gd name="connsiteY309" fmla="*/ 5907076 h 6367455"/>
                <a:gd name="connsiteX310" fmla="*/ 4089363 w 6891715"/>
                <a:gd name="connsiteY310" fmla="*/ 5911287 h 6367455"/>
                <a:gd name="connsiteX311" fmla="*/ 4088397 w 6891715"/>
                <a:gd name="connsiteY311" fmla="*/ 5919711 h 6367455"/>
                <a:gd name="connsiteX312" fmla="*/ 4079709 w 6891715"/>
                <a:gd name="connsiteY312" fmla="*/ 5922951 h 6367455"/>
                <a:gd name="connsiteX313" fmla="*/ 4065550 w 6891715"/>
                <a:gd name="connsiteY313" fmla="*/ 5910316 h 6367455"/>
                <a:gd name="connsiteX314" fmla="*/ 4007267 w 6891715"/>
                <a:gd name="connsiteY314" fmla="*/ 5895964 h 6367455"/>
                <a:gd name="connsiteX315" fmla="*/ 4014411 w 6891715"/>
                <a:gd name="connsiteY315" fmla="*/ 5903050 h 6367455"/>
                <a:gd name="connsiteX316" fmla="*/ 4014751 w 6891715"/>
                <a:gd name="connsiteY316" fmla="*/ 5910458 h 6367455"/>
                <a:gd name="connsiteX317" fmla="*/ 4005566 w 6891715"/>
                <a:gd name="connsiteY317" fmla="*/ 5918189 h 6367455"/>
                <a:gd name="connsiteX318" fmla="*/ 4005566 w 6891715"/>
                <a:gd name="connsiteY318" fmla="*/ 5907559 h 6367455"/>
                <a:gd name="connsiteX319" fmla="*/ 4000463 w 6891715"/>
                <a:gd name="connsiteY319" fmla="*/ 5900151 h 6367455"/>
                <a:gd name="connsiteX320" fmla="*/ 4201841 w 6891715"/>
                <a:gd name="connsiteY320" fmla="*/ 5892789 h 6367455"/>
                <a:gd name="connsiteX321" fmla="*/ 4210013 w 6891715"/>
                <a:gd name="connsiteY321" fmla="*/ 5899073 h 6367455"/>
                <a:gd name="connsiteX322" fmla="*/ 4198900 w 6891715"/>
                <a:gd name="connsiteY322" fmla="*/ 5900727 h 6367455"/>
                <a:gd name="connsiteX323" fmla="*/ 4190963 w 6891715"/>
                <a:gd name="connsiteY323" fmla="*/ 5889614 h 6367455"/>
                <a:gd name="connsiteX324" fmla="*/ 4183660 w 6891715"/>
                <a:gd name="connsiteY324" fmla="*/ 5905999 h 6367455"/>
                <a:gd name="connsiteX325" fmla="*/ 4173818 w 6891715"/>
                <a:gd name="connsiteY325" fmla="*/ 5905999 h 6367455"/>
                <a:gd name="connsiteX326" fmla="*/ 4159213 w 6891715"/>
                <a:gd name="connsiteY326" fmla="*/ 5916602 h 6367455"/>
                <a:gd name="connsiteX327" fmla="*/ 4163340 w 6891715"/>
                <a:gd name="connsiteY327" fmla="*/ 5901823 h 6367455"/>
                <a:gd name="connsiteX328" fmla="*/ 4173818 w 6891715"/>
                <a:gd name="connsiteY328" fmla="*/ 5899574 h 6367455"/>
                <a:gd name="connsiteX329" fmla="*/ 3983882 w 6891715"/>
                <a:gd name="connsiteY329" fmla="*/ 5889614 h 6367455"/>
                <a:gd name="connsiteX330" fmla="*/ 3990938 w 6891715"/>
                <a:gd name="connsiteY330" fmla="*/ 5892617 h 6367455"/>
                <a:gd name="connsiteX331" fmla="*/ 3980707 w 6891715"/>
                <a:gd name="connsiteY331" fmla="*/ 5900727 h 6367455"/>
                <a:gd name="connsiteX332" fmla="*/ 3978238 w 6891715"/>
                <a:gd name="connsiteY332" fmla="*/ 5897723 h 6367455"/>
                <a:gd name="connsiteX333" fmla="*/ 4234460 w 6891715"/>
                <a:gd name="connsiteY333" fmla="*/ 5870564 h 6367455"/>
                <a:gd name="connsiteX334" fmla="*/ 4239858 w 6891715"/>
                <a:gd name="connsiteY334" fmla="*/ 5870564 h 6367455"/>
                <a:gd name="connsiteX335" fmla="*/ 4244938 w 6891715"/>
                <a:gd name="connsiteY335" fmla="*/ 5873567 h 6367455"/>
                <a:gd name="connsiteX336" fmla="*/ 4253510 w 6891715"/>
                <a:gd name="connsiteY336" fmla="*/ 5873567 h 6367455"/>
                <a:gd name="connsiteX337" fmla="*/ 4254463 w 6891715"/>
                <a:gd name="connsiteY337" fmla="*/ 5881676 h 6367455"/>
                <a:gd name="connsiteX338" fmla="*/ 4238588 w 6891715"/>
                <a:gd name="connsiteY338" fmla="*/ 5880775 h 6367455"/>
                <a:gd name="connsiteX339" fmla="*/ 4239858 w 6891715"/>
                <a:gd name="connsiteY339" fmla="*/ 5888584 h 6367455"/>
                <a:gd name="connsiteX340" fmla="*/ 4232238 w 6891715"/>
                <a:gd name="connsiteY340" fmla="*/ 5892789 h 6367455"/>
                <a:gd name="connsiteX341" fmla="*/ 4225888 w 6891715"/>
                <a:gd name="connsiteY341" fmla="*/ 5886782 h 6367455"/>
                <a:gd name="connsiteX342" fmla="*/ 4213188 w 6891715"/>
                <a:gd name="connsiteY342" fmla="*/ 5887082 h 6367455"/>
                <a:gd name="connsiteX343" fmla="*/ 4218585 w 6891715"/>
                <a:gd name="connsiteY343" fmla="*/ 5875069 h 6367455"/>
                <a:gd name="connsiteX344" fmla="*/ 3641967 w 6891715"/>
                <a:gd name="connsiteY344" fmla="*/ 5862626 h 6367455"/>
                <a:gd name="connsiteX345" fmla="*/ 3650372 w 6891715"/>
                <a:gd name="connsiteY345" fmla="*/ 5864489 h 6367455"/>
                <a:gd name="connsiteX346" fmla="*/ 3649127 w 6891715"/>
                <a:gd name="connsiteY346" fmla="*/ 5869770 h 6367455"/>
                <a:gd name="connsiteX347" fmla="*/ 3663757 w 6891715"/>
                <a:gd name="connsiteY347" fmla="*/ 5872565 h 6367455"/>
                <a:gd name="connsiteX348" fmla="*/ 3671850 w 6891715"/>
                <a:gd name="connsiteY348" fmla="*/ 5887784 h 6367455"/>
                <a:gd name="connsiteX349" fmla="*/ 3659399 w 6891715"/>
                <a:gd name="connsiteY349" fmla="*/ 5883746 h 6367455"/>
                <a:gd name="connsiteX350" fmla="*/ 3656597 w 6891715"/>
                <a:gd name="connsiteY350" fmla="*/ 5891201 h 6367455"/>
                <a:gd name="connsiteX351" fmla="*/ 3647570 w 6891715"/>
                <a:gd name="connsiteY351" fmla="*/ 5884989 h 6367455"/>
                <a:gd name="connsiteX352" fmla="*/ 3640100 w 6891715"/>
                <a:gd name="connsiteY352" fmla="*/ 5873497 h 6367455"/>
                <a:gd name="connsiteX353" fmla="*/ 4038979 w 6891715"/>
                <a:gd name="connsiteY353" fmla="*/ 5856276 h 6367455"/>
                <a:gd name="connsiteX354" fmla="*/ 4043930 w 6891715"/>
                <a:gd name="connsiteY354" fmla="*/ 5866368 h 6367455"/>
                <a:gd name="connsiteX355" fmla="*/ 4048262 w 6891715"/>
                <a:gd name="connsiteY355" fmla="*/ 5865422 h 6367455"/>
                <a:gd name="connsiteX356" fmla="*/ 4057545 w 6891715"/>
                <a:gd name="connsiteY356" fmla="*/ 5871730 h 6367455"/>
                <a:gd name="connsiteX357" fmla="*/ 4057545 w 6891715"/>
                <a:gd name="connsiteY357" fmla="*/ 5878038 h 6367455"/>
                <a:gd name="connsiteX358" fmla="*/ 4063734 w 6891715"/>
                <a:gd name="connsiteY358" fmla="*/ 5884346 h 6367455"/>
                <a:gd name="connsiteX359" fmla="*/ 4064972 w 6891715"/>
                <a:gd name="connsiteY359" fmla="*/ 5897593 h 6367455"/>
                <a:gd name="connsiteX360" fmla="*/ 4067138 w 6891715"/>
                <a:gd name="connsiteY360" fmla="*/ 5902955 h 6367455"/>
                <a:gd name="connsiteX361" fmla="*/ 4060949 w 6891715"/>
                <a:gd name="connsiteY361" fmla="*/ 5903901 h 6367455"/>
                <a:gd name="connsiteX362" fmla="*/ 4049500 w 6891715"/>
                <a:gd name="connsiteY362" fmla="*/ 5894754 h 6367455"/>
                <a:gd name="connsiteX363" fmla="*/ 4049500 w 6891715"/>
                <a:gd name="connsiteY363" fmla="*/ 5884346 h 6367455"/>
                <a:gd name="connsiteX364" fmla="*/ 4038051 w 6891715"/>
                <a:gd name="connsiteY364" fmla="*/ 5879931 h 6367455"/>
                <a:gd name="connsiteX365" fmla="*/ 4030625 w 6891715"/>
                <a:gd name="connsiteY365" fmla="*/ 5872046 h 6367455"/>
                <a:gd name="connsiteX366" fmla="*/ 4033719 w 6891715"/>
                <a:gd name="connsiteY366" fmla="*/ 5860376 h 6367455"/>
                <a:gd name="connsiteX367" fmla="*/ 3149881 w 6891715"/>
                <a:gd name="connsiteY367" fmla="*/ 5826114 h 6367455"/>
                <a:gd name="connsiteX368" fmla="*/ 3157501 w 6891715"/>
                <a:gd name="connsiteY368" fmla="*/ 5826114 h 6367455"/>
                <a:gd name="connsiteX369" fmla="*/ 3153373 w 6891715"/>
                <a:gd name="connsiteY369" fmla="*/ 5832443 h 6367455"/>
                <a:gd name="connsiteX370" fmla="*/ 3156548 w 6891715"/>
                <a:gd name="connsiteY370" fmla="*/ 5844152 h 6367455"/>
                <a:gd name="connsiteX371" fmla="*/ 3139721 w 6891715"/>
                <a:gd name="connsiteY371" fmla="*/ 5873583 h 6367455"/>
                <a:gd name="connsiteX372" fmla="*/ 3130831 w 6891715"/>
                <a:gd name="connsiteY372" fmla="*/ 5891938 h 6367455"/>
                <a:gd name="connsiteX373" fmla="*/ 3124798 w 6891715"/>
                <a:gd name="connsiteY373" fmla="*/ 5905229 h 6367455"/>
                <a:gd name="connsiteX374" fmla="*/ 3122893 w 6891715"/>
                <a:gd name="connsiteY374" fmla="*/ 5909976 h 6367455"/>
                <a:gd name="connsiteX375" fmla="*/ 3121941 w 6891715"/>
                <a:gd name="connsiteY375" fmla="*/ 5912508 h 6367455"/>
                <a:gd name="connsiteX376" fmla="*/ 3123528 w 6891715"/>
                <a:gd name="connsiteY376" fmla="*/ 5936876 h 6367455"/>
                <a:gd name="connsiteX377" fmla="*/ 3137181 w 6891715"/>
                <a:gd name="connsiteY377" fmla="*/ 5954597 h 6367455"/>
                <a:gd name="connsiteX378" fmla="*/ 3133371 w 6891715"/>
                <a:gd name="connsiteY378" fmla="*/ 5977699 h 6367455"/>
                <a:gd name="connsiteX379" fmla="*/ 3117813 w 6891715"/>
                <a:gd name="connsiteY379" fmla="*/ 5997953 h 6367455"/>
                <a:gd name="connsiteX380" fmla="*/ 3124163 w 6891715"/>
                <a:gd name="connsiteY380" fmla="*/ 6015358 h 6367455"/>
                <a:gd name="connsiteX381" fmla="*/ 3115591 w 6891715"/>
                <a:gd name="connsiteY381" fmla="*/ 6019789 h 6367455"/>
                <a:gd name="connsiteX382" fmla="*/ 3102891 w 6891715"/>
                <a:gd name="connsiteY382" fmla="*/ 6012510 h 6367455"/>
                <a:gd name="connsiteX383" fmla="*/ 3079713 w 6891715"/>
                <a:gd name="connsiteY383" fmla="*/ 6004282 h 6367455"/>
                <a:gd name="connsiteX384" fmla="*/ 3056218 w 6891715"/>
                <a:gd name="connsiteY384" fmla="*/ 5995105 h 6367455"/>
                <a:gd name="connsiteX385" fmla="*/ 3026691 w 6891715"/>
                <a:gd name="connsiteY385" fmla="*/ 5965990 h 6367455"/>
                <a:gd name="connsiteX386" fmla="*/ 2989543 w 6891715"/>
                <a:gd name="connsiteY386" fmla="*/ 5965357 h 6367455"/>
                <a:gd name="connsiteX387" fmla="*/ 2947633 w 6891715"/>
                <a:gd name="connsiteY387" fmla="*/ 5933078 h 6367455"/>
                <a:gd name="connsiteX388" fmla="*/ 2912708 w 6891715"/>
                <a:gd name="connsiteY388" fmla="*/ 5916622 h 6367455"/>
                <a:gd name="connsiteX389" fmla="*/ 2905088 w 6891715"/>
                <a:gd name="connsiteY389" fmla="*/ 5909343 h 6367455"/>
                <a:gd name="connsiteX390" fmla="*/ 2869210 w 6891715"/>
                <a:gd name="connsiteY390" fmla="*/ 5903331 h 6367455"/>
                <a:gd name="connsiteX391" fmla="*/ 2860638 w 6891715"/>
                <a:gd name="connsiteY391" fmla="*/ 5874216 h 6367455"/>
                <a:gd name="connsiteX392" fmla="*/ 2873973 w 6891715"/>
                <a:gd name="connsiteY392" fmla="*/ 5853962 h 6367455"/>
                <a:gd name="connsiteX393" fmla="*/ 2885720 w 6891715"/>
                <a:gd name="connsiteY393" fmla="*/ 5848583 h 6367455"/>
                <a:gd name="connsiteX394" fmla="*/ 2885403 w 6891715"/>
                <a:gd name="connsiteY394" fmla="*/ 5838139 h 6367455"/>
                <a:gd name="connsiteX395" fmla="*/ 2894928 w 6891715"/>
                <a:gd name="connsiteY395" fmla="*/ 5839722 h 6367455"/>
                <a:gd name="connsiteX396" fmla="*/ 2898420 w 6891715"/>
                <a:gd name="connsiteY396" fmla="*/ 5846367 h 6367455"/>
                <a:gd name="connsiteX397" fmla="*/ 2907945 w 6891715"/>
                <a:gd name="connsiteY397" fmla="*/ 5857760 h 6367455"/>
                <a:gd name="connsiteX398" fmla="*/ 2917470 w 6891715"/>
                <a:gd name="connsiteY398" fmla="*/ 5854595 h 6367455"/>
                <a:gd name="connsiteX399" fmla="*/ 2933028 w 6891715"/>
                <a:gd name="connsiteY399" fmla="*/ 5839722 h 6367455"/>
                <a:gd name="connsiteX400" fmla="*/ 2946046 w 6891715"/>
                <a:gd name="connsiteY400" fmla="*/ 5847000 h 6367455"/>
                <a:gd name="connsiteX401" fmla="*/ 2958746 w 6891715"/>
                <a:gd name="connsiteY401" fmla="*/ 5847950 h 6367455"/>
                <a:gd name="connsiteX402" fmla="*/ 2968271 w 6891715"/>
                <a:gd name="connsiteY402" fmla="*/ 5862507 h 6367455"/>
                <a:gd name="connsiteX403" fmla="*/ 2990496 w 6891715"/>
                <a:gd name="connsiteY403" fmla="*/ 5860292 h 6367455"/>
                <a:gd name="connsiteX404" fmla="*/ 3014943 w 6891715"/>
                <a:gd name="connsiteY404" fmla="*/ 5851431 h 6367455"/>
                <a:gd name="connsiteX405" fmla="*/ 3037168 w 6891715"/>
                <a:gd name="connsiteY405" fmla="*/ 5857444 h 6367455"/>
                <a:gd name="connsiteX406" fmla="*/ 3064473 w 6891715"/>
                <a:gd name="connsiteY406" fmla="*/ 5851114 h 6367455"/>
                <a:gd name="connsiteX407" fmla="*/ 3086698 w 6891715"/>
                <a:gd name="connsiteY407" fmla="*/ 5839405 h 6367455"/>
                <a:gd name="connsiteX408" fmla="*/ 3113368 w 6891715"/>
                <a:gd name="connsiteY408" fmla="*/ 5842253 h 6367455"/>
                <a:gd name="connsiteX409" fmla="*/ 3123528 w 6891715"/>
                <a:gd name="connsiteY409" fmla="*/ 5834975 h 6367455"/>
                <a:gd name="connsiteX410" fmla="*/ 3141626 w 6891715"/>
                <a:gd name="connsiteY410" fmla="*/ 5833392 h 6367455"/>
                <a:gd name="connsiteX411" fmla="*/ 3635338 w 6891715"/>
                <a:gd name="connsiteY411" fmla="*/ 5800714 h 6367455"/>
                <a:gd name="connsiteX412" fmla="*/ 3644716 w 6891715"/>
                <a:gd name="connsiteY412" fmla="*/ 5802964 h 6367455"/>
                <a:gd name="connsiteX413" fmla="*/ 3643422 w 6891715"/>
                <a:gd name="connsiteY413" fmla="*/ 5813575 h 6367455"/>
                <a:gd name="connsiteX414" fmla="*/ 3652801 w 6891715"/>
                <a:gd name="connsiteY414" fmla="*/ 5819040 h 6367455"/>
                <a:gd name="connsiteX415" fmla="*/ 3652477 w 6891715"/>
                <a:gd name="connsiteY415" fmla="*/ 5826114 h 6367455"/>
                <a:gd name="connsiteX416" fmla="*/ 3643422 w 6891715"/>
                <a:gd name="connsiteY416" fmla="*/ 5820648 h 6367455"/>
                <a:gd name="connsiteX417" fmla="*/ 3636308 w 6891715"/>
                <a:gd name="connsiteY417" fmla="*/ 5816468 h 6367455"/>
                <a:gd name="connsiteX418" fmla="*/ 3635338 w 6891715"/>
                <a:gd name="connsiteY418" fmla="*/ 5800714 h 6367455"/>
                <a:gd name="connsiteX419" fmla="*/ 3630817 w 6891715"/>
                <a:gd name="connsiteY419" fmla="*/ 5799126 h 6367455"/>
                <a:gd name="connsiteX420" fmla="*/ 3632059 w 6891715"/>
                <a:gd name="connsiteY420" fmla="*/ 5810705 h 6367455"/>
                <a:gd name="connsiteX421" fmla="*/ 3632370 w 6891715"/>
                <a:gd name="connsiteY421" fmla="*/ 5819390 h 6367455"/>
                <a:gd name="connsiteX422" fmla="*/ 3635787 w 6891715"/>
                <a:gd name="connsiteY422" fmla="*/ 5830004 h 6367455"/>
                <a:gd name="connsiteX423" fmla="*/ 3639514 w 6891715"/>
                <a:gd name="connsiteY423" fmla="*/ 5825180 h 6367455"/>
                <a:gd name="connsiteX424" fmla="*/ 3655976 w 6891715"/>
                <a:gd name="connsiteY424" fmla="*/ 5833221 h 6367455"/>
                <a:gd name="connsiteX425" fmla="*/ 3655355 w 6891715"/>
                <a:gd name="connsiteY425" fmla="*/ 5847052 h 6367455"/>
                <a:gd name="connsiteX426" fmla="*/ 3644794 w 6891715"/>
                <a:gd name="connsiteY426" fmla="*/ 5844801 h 6367455"/>
                <a:gd name="connsiteX427" fmla="*/ 3642309 w 6891715"/>
                <a:gd name="connsiteY427" fmla="*/ 5848339 h 6367455"/>
                <a:gd name="connsiteX428" fmla="*/ 3630506 w 6891715"/>
                <a:gd name="connsiteY428" fmla="*/ 5843514 h 6367455"/>
                <a:gd name="connsiteX429" fmla="*/ 3629575 w 6891715"/>
                <a:gd name="connsiteY429" fmla="*/ 5835794 h 6367455"/>
                <a:gd name="connsiteX430" fmla="*/ 3624294 w 6891715"/>
                <a:gd name="connsiteY430" fmla="*/ 5825823 h 6367455"/>
                <a:gd name="connsiteX431" fmla="*/ 3622741 w 6891715"/>
                <a:gd name="connsiteY431" fmla="*/ 5836438 h 6367455"/>
                <a:gd name="connsiteX432" fmla="*/ 3613113 w 6891715"/>
                <a:gd name="connsiteY432" fmla="*/ 5827110 h 6367455"/>
                <a:gd name="connsiteX433" fmla="*/ 3616840 w 6891715"/>
                <a:gd name="connsiteY433" fmla="*/ 5811349 h 6367455"/>
                <a:gd name="connsiteX434" fmla="*/ 3624294 w 6891715"/>
                <a:gd name="connsiteY434" fmla="*/ 5817782 h 6367455"/>
                <a:gd name="connsiteX435" fmla="*/ 3095553 w 6891715"/>
                <a:gd name="connsiteY435" fmla="*/ 5791189 h 6367455"/>
                <a:gd name="connsiteX436" fmla="*/ 3106700 w 6891715"/>
                <a:gd name="connsiteY436" fmla="*/ 5794813 h 6367455"/>
                <a:gd name="connsiteX437" fmla="*/ 3099944 w 6891715"/>
                <a:gd name="connsiteY437" fmla="*/ 5808652 h 6367455"/>
                <a:gd name="connsiteX438" fmla="*/ 3090825 w 6891715"/>
                <a:gd name="connsiteY438" fmla="*/ 5795472 h 6367455"/>
                <a:gd name="connsiteX439" fmla="*/ 4154133 w 6891715"/>
                <a:gd name="connsiteY439" fmla="*/ 5781664 h 6367455"/>
                <a:gd name="connsiteX440" fmla="*/ 4166833 w 6891715"/>
                <a:gd name="connsiteY440" fmla="*/ 5782604 h 6367455"/>
                <a:gd name="connsiteX441" fmla="*/ 4171913 w 6891715"/>
                <a:gd name="connsiteY441" fmla="*/ 5800150 h 6367455"/>
                <a:gd name="connsiteX442" fmla="*/ 4173501 w 6891715"/>
                <a:gd name="connsiteY442" fmla="*/ 5810489 h 6367455"/>
                <a:gd name="connsiteX443" fmla="*/ 4166198 w 6891715"/>
                <a:gd name="connsiteY443" fmla="*/ 5815816 h 6367455"/>
                <a:gd name="connsiteX444" fmla="*/ 4161753 w 6891715"/>
                <a:gd name="connsiteY444" fmla="*/ 5829289 h 6367455"/>
                <a:gd name="connsiteX445" fmla="*/ 4149053 w 6891715"/>
                <a:gd name="connsiteY445" fmla="*/ 5818009 h 6367455"/>
                <a:gd name="connsiteX446" fmla="*/ 4157625 w 6891715"/>
                <a:gd name="connsiteY446" fmla="*/ 5803596 h 6367455"/>
                <a:gd name="connsiteX447" fmla="*/ 4143338 w 6891715"/>
                <a:gd name="connsiteY447" fmla="*/ 5794197 h 6367455"/>
                <a:gd name="connsiteX448" fmla="*/ 4144608 w 6891715"/>
                <a:gd name="connsiteY448" fmla="*/ 5783544 h 6367455"/>
                <a:gd name="connsiteX449" fmla="*/ 3652252 w 6891715"/>
                <a:gd name="connsiteY449" fmla="*/ 5780076 h 6367455"/>
                <a:gd name="connsiteX450" fmla="*/ 3658821 w 6891715"/>
                <a:gd name="connsiteY450" fmla="*/ 5780076 h 6367455"/>
                <a:gd name="connsiteX451" fmla="*/ 3654223 w 6891715"/>
                <a:gd name="connsiteY451" fmla="*/ 5787061 h 6367455"/>
                <a:gd name="connsiteX452" fmla="*/ 3659150 w 6891715"/>
                <a:gd name="connsiteY452" fmla="*/ 5794364 h 6367455"/>
                <a:gd name="connsiteX453" fmla="*/ 3649625 w 6891715"/>
                <a:gd name="connsiteY453" fmla="*/ 5789919 h 6367455"/>
                <a:gd name="connsiteX454" fmla="*/ 1810406 w 6891715"/>
                <a:gd name="connsiteY454" fmla="*/ 5757851 h 6367455"/>
                <a:gd name="connsiteX455" fmla="*/ 1816824 w 6891715"/>
                <a:gd name="connsiteY455" fmla="*/ 5766824 h 6367455"/>
                <a:gd name="connsiteX456" fmla="*/ 1832868 w 6891715"/>
                <a:gd name="connsiteY456" fmla="*/ 5767422 h 6367455"/>
                <a:gd name="connsiteX457" fmla="*/ 1835114 w 6891715"/>
                <a:gd name="connsiteY457" fmla="*/ 5778489 h 6367455"/>
                <a:gd name="connsiteX458" fmla="*/ 1829659 w 6891715"/>
                <a:gd name="connsiteY458" fmla="*/ 5772507 h 6367455"/>
                <a:gd name="connsiteX459" fmla="*/ 1816824 w 6891715"/>
                <a:gd name="connsiteY459" fmla="*/ 5771909 h 6367455"/>
                <a:gd name="connsiteX460" fmla="*/ 1809444 w 6891715"/>
                <a:gd name="connsiteY460" fmla="*/ 5775797 h 6367455"/>
                <a:gd name="connsiteX461" fmla="*/ 1804951 w 6891715"/>
                <a:gd name="connsiteY461" fmla="*/ 5768918 h 6367455"/>
                <a:gd name="connsiteX462" fmla="*/ 3645223 w 6891715"/>
                <a:gd name="connsiteY462" fmla="*/ 5754676 h 6367455"/>
                <a:gd name="connsiteX463" fmla="*/ 3645223 w 6891715"/>
                <a:gd name="connsiteY463" fmla="*/ 5762230 h 6367455"/>
                <a:gd name="connsiteX464" fmla="*/ 3648038 w 6891715"/>
                <a:gd name="connsiteY464" fmla="*/ 5769470 h 6367455"/>
                <a:gd name="connsiteX465" fmla="*/ 3646162 w 6891715"/>
                <a:gd name="connsiteY465" fmla="*/ 5785838 h 6367455"/>
                <a:gd name="connsiteX466" fmla="*/ 3640533 w 6891715"/>
                <a:gd name="connsiteY466" fmla="*/ 5785838 h 6367455"/>
                <a:gd name="connsiteX467" fmla="*/ 3639595 w 6891715"/>
                <a:gd name="connsiteY467" fmla="*/ 5781746 h 6367455"/>
                <a:gd name="connsiteX468" fmla="*/ 3630839 w 6891715"/>
                <a:gd name="connsiteY468" fmla="*/ 5791189 h 6367455"/>
                <a:gd name="connsiteX469" fmla="*/ 3627400 w 6891715"/>
                <a:gd name="connsiteY469" fmla="*/ 5788356 h 6367455"/>
                <a:gd name="connsiteX470" fmla="*/ 3628025 w 6891715"/>
                <a:gd name="connsiteY470" fmla="*/ 5779857 h 6367455"/>
                <a:gd name="connsiteX471" fmla="*/ 3632716 w 6891715"/>
                <a:gd name="connsiteY471" fmla="*/ 5772303 h 6367455"/>
                <a:gd name="connsiteX472" fmla="*/ 3633966 w 6891715"/>
                <a:gd name="connsiteY472" fmla="*/ 5761601 h 6367455"/>
                <a:gd name="connsiteX473" fmla="*/ 4003575 w 6891715"/>
                <a:gd name="connsiteY473" fmla="*/ 5735626 h 6367455"/>
                <a:gd name="connsiteX474" fmla="*/ 4014159 w 6891715"/>
                <a:gd name="connsiteY474" fmla="*/ 5735626 h 6367455"/>
                <a:gd name="connsiteX475" fmla="*/ 4019139 w 6891715"/>
                <a:gd name="connsiteY475" fmla="*/ 5746117 h 6367455"/>
                <a:gd name="connsiteX476" fmla="*/ 4029723 w 6891715"/>
                <a:gd name="connsiteY476" fmla="*/ 5752674 h 6367455"/>
                <a:gd name="connsiteX477" fmla="*/ 4032213 w 6891715"/>
                <a:gd name="connsiteY477" fmla="*/ 5759232 h 6367455"/>
                <a:gd name="connsiteX478" fmla="*/ 4021629 w 6891715"/>
                <a:gd name="connsiteY478" fmla="*/ 5765789 h 6367455"/>
                <a:gd name="connsiteX479" fmla="*/ 4014470 w 6891715"/>
                <a:gd name="connsiteY479" fmla="*/ 5761527 h 6367455"/>
                <a:gd name="connsiteX480" fmla="*/ 4017583 w 6891715"/>
                <a:gd name="connsiteY480" fmla="*/ 5753986 h 6367455"/>
                <a:gd name="connsiteX481" fmla="*/ 4002953 w 6891715"/>
                <a:gd name="connsiteY481" fmla="*/ 5749724 h 6367455"/>
                <a:gd name="connsiteX482" fmla="*/ 4000463 w 6891715"/>
                <a:gd name="connsiteY482" fmla="*/ 5742183 h 6367455"/>
                <a:gd name="connsiteX483" fmla="*/ 3888209 w 6891715"/>
                <a:gd name="connsiteY483" fmla="*/ 5732451 h 6367455"/>
                <a:gd name="connsiteX484" fmla="*/ 3904177 w 6891715"/>
                <a:gd name="connsiteY484" fmla="*/ 5735657 h 6367455"/>
                <a:gd name="connsiteX485" fmla="*/ 3915036 w 6891715"/>
                <a:gd name="connsiteY485" fmla="*/ 5750404 h 6367455"/>
                <a:gd name="connsiteX486" fmla="*/ 3923658 w 6891715"/>
                <a:gd name="connsiteY486" fmla="*/ 5764189 h 6367455"/>
                <a:gd name="connsiteX487" fmla="*/ 3940904 w 6891715"/>
                <a:gd name="connsiteY487" fmla="*/ 5769319 h 6367455"/>
                <a:gd name="connsiteX488" fmla="*/ 3947291 w 6891715"/>
                <a:gd name="connsiteY488" fmla="*/ 5776692 h 6367455"/>
                <a:gd name="connsiteX489" fmla="*/ 3975714 w 6891715"/>
                <a:gd name="connsiteY489" fmla="*/ 5776372 h 6367455"/>
                <a:gd name="connsiteX490" fmla="*/ 3978269 w 6891715"/>
                <a:gd name="connsiteY490" fmla="*/ 5781822 h 6367455"/>
                <a:gd name="connsiteX491" fmla="*/ 3978269 w 6891715"/>
                <a:gd name="connsiteY491" fmla="*/ 5793684 h 6367455"/>
                <a:gd name="connsiteX492" fmla="*/ 3983698 w 6891715"/>
                <a:gd name="connsiteY492" fmla="*/ 5799454 h 6367455"/>
                <a:gd name="connsiteX493" fmla="*/ 3981463 w 6891715"/>
                <a:gd name="connsiteY493" fmla="*/ 5809393 h 6367455"/>
                <a:gd name="connsiteX494" fmla="*/ 3986892 w 6891715"/>
                <a:gd name="connsiteY494" fmla="*/ 5816766 h 6367455"/>
                <a:gd name="connsiteX495" fmla="*/ 3999986 w 6891715"/>
                <a:gd name="connsiteY495" fmla="*/ 5826063 h 6367455"/>
                <a:gd name="connsiteX496" fmla="*/ 4010205 w 6891715"/>
                <a:gd name="connsiteY496" fmla="*/ 5829269 h 6367455"/>
                <a:gd name="connsiteX497" fmla="*/ 4027451 w 6891715"/>
                <a:gd name="connsiteY497" fmla="*/ 5832475 h 6367455"/>
                <a:gd name="connsiteX498" fmla="*/ 4026812 w 6891715"/>
                <a:gd name="connsiteY498" fmla="*/ 5854596 h 6367455"/>
                <a:gd name="connsiteX499" fmla="*/ 4015954 w 6891715"/>
                <a:gd name="connsiteY499" fmla="*/ 5864214 h 6367455"/>
                <a:gd name="connsiteX500" fmla="*/ 4000944 w 6891715"/>
                <a:gd name="connsiteY500" fmla="*/ 5860367 h 6367455"/>
                <a:gd name="connsiteX501" fmla="*/ 3993598 w 6891715"/>
                <a:gd name="connsiteY501" fmla="*/ 5852672 h 6367455"/>
                <a:gd name="connsiteX502" fmla="*/ 3991363 w 6891715"/>
                <a:gd name="connsiteY502" fmla="*/ 5839849 h 6367455"/>
                <a:gd name="connsiteX503" fmla="*/ 3975395 w 6891715"/>
                <a:gd name="connsiteY503" fmla="*/ 5831834 h 6367455"/>
                <a:gd name="connsiteX504" fmla="*/ 3976353 w 6891715"/>
                <a:gd name="connsiteY504" fmla="*/ 5820934 h 6367455"/>
                <a:gd name="connsiteX505" fmla="*/ 3963259 w 6891715"/>
                <a:gd name="connsiteY505" fmla="*/ 5812919 h 6367455"/>
                <a:gd name="connsiteX506" fmla="*/ 3959107 w 6891715"/>
                <a:gd name="connsiteY506" fmla="*/ 5804263 h 6367455"/>
                <a:gd name="connsiteX507" fmla="*/ 3927171 w 6891715"/>
                <a:gd name="connsiteY507" fmla="*/ 5801378 h 6367455"/>
                <a:gd name="connsiteX508" fmla="*/ 3922700 w 6891715"/>
                <a:gd name="connsiteY508" fmla="*/ 5794004 h 6367455"/>
                <a:gd name="connsiteX509" fmla="*/ 3923658 w 6891715"/>
                <a:gd name="connsiteY509" fmla="*/ 5782142 h 6367455"/>
                <a:gd name="connsiteX510" fmla="*/ 3914077 w 6891715"/>
                <a:gd name="connsiteY510" fmla="*/ 5772845 h 6367455"/>
                <a:gd name="connsiteX511" fmla="*/ 3881183 w 6891715"/>
                <a:gd name="connsiteY511" fmla="*/ 5751686 h 6367455"/>
                <a:gd name="connsiteX512" fmla="*/ 3881183 w 6891715"/>
                <a:gd name="connsiteY512" fmla="*/ 5747519 h 6367455"/>
                <a:gd name="connsiteX513" fmla="*/ 3876712 w 6891715"/>
                <a:gd name="connsiteY513" fmla="*/ 5749442 h 6367455"/>
                <a:gd name="connsiteX514" fmla="*/ 3863938 w 6891715"/>
                <a:gd name="connsiteY514" fmla="*/ 5752648 h 6367455"/>
                <a:gd name="connsiteX515" fmla="*/ 3873199 w 6891715"/>
                <a:gd name="connsiteY515" fmla="*/ 5742068 h 6367455"/>
                <a:gd name="connsiteX516" fmla="*/ 3880864 w 6891715"/>
                <a:gd name="connsiteY516" fmla="*/ 5741107 h 6367455"/>
                <a:gd name="connsiteX517" fmla="*/ 1831939 w 6891715"/>
                <a:gd name="connsiteY517" fmla="*/ 5713401 h 6367455"/>
                <a:gd name="connsiteX518" fmla="*/ 1830972 w 6891715"/>
                <a:gd name="connsiteY518" fmla="*/ 5721851 h 6367455"/>
                <a:gd name="connsiteX519" fmla="*/ 1812925 w 6891715"/>
                <a:gd name="connsiteY519" fmla="*/ 5752401 h 6367455"/>
                <a:gd name="connsiteX520" fmla="*/ 1808736 w 6891715"/>
                <a:gd name="connsiteY520" fmla="*/ 5754676 h 6367455"/>
                <a:gd name="connsiteX521" fmla="*/ 1805191 w 6891715"/>
                <a:gd name="connsiteY521" fmla="*/ 5748176 h 6367455"/>
                <a:gd name="connsiteX522" fmla="*/ 1794877 w 6891715"/>
                <a:gd name="connsiteY522" fmla="*/ 5751751 h 6367455"/>
                <a:gd name="connsiteX523" fmla="*/ 1789076 w 6891715"/>
                <a:gd name="connsiteY523" fmla="*/ 5743951 h 6367455"/>
                <a:gd name="connsiteX524" fmla="*/ 1796489 w 6891715"/>
                <a:gd name="connsiteY524" fmla="*/ 5727701 h 6367455"/>
                <a:gd name="connsiteX525" fmla="*/ 1813892 w 6891715"/>
                <a:gd name="connsiteY525" fmla="*/ 5714701 h 6367455"/>
                <a:gd name="connsiteX526" fmla="*/ 3909022 w 6891715"/>
                <a:gd name="connsiteY526" fmla="*/ 5707051 h 6367455"/>
                <a:gd name="connsiteX527" fmla="*/ 3919500 w 6891715"/>
                <a:gd name="connsiteY527" fmla="*/ 5708956 h 6367455"/>
                <a:gd name="connsiteX528" fmla="*/ 3906800 w 6891715"/>
                <a:gd name="connsiteY528" fmla="*/ 5716576 h 6367455"/>
                <a:gd name="connsiteX529" fmla="*/ 3933152 w 6891715"/>
                <a:gd name="connsiteY529" fmla="*/ 5702289 h 6367455"/>
                <a:gd name="connsiteX530" fmla="*/ 3938550 w 6891715"/>
                <a:gd name="connsiteY530" fmla="*/ 5710397 h 6367455"/>
                <a:gd name="connsiteX531" fmla="*/ 3943947 w 6891715"/>
                <a:gd name="connsiteY531" fmla="*/ 5710397 h 6367455"/>
                <a:gd name="connsiteX532" fmla="*/ 3944900 w 6891715"/>
                <a:gd name="connsiteY532" fmla="*/ 5717569 h 6367455"/>
                <a:gd name="connsiteX533" fmla="*/ 3936327 w 6891715"/>
                <a:gd name="connsiteY533" fmla="*/ 5719752 h 6367455"/>
                <a:gd name="connsiteX534" fmla="*/ 3929025 w 6891715"/>
                <a:gd name="connsiteY534" fmla="*/ 5713515 h 6367455"/>
                <a:gd name="connsiteX535" fmla="*/ 3925850 w 6891715"/>
                <a:gd name="connsiteY535" fmla="*/ 5706343 h 6367455"/>
                <a:gd name="connsiteX536" fmla="*/ 3950898 w 6891715"/>
                <a:gd name="connsiteY536" fmla="*/ 5691176 h 6367455"/>
                <a:gd name="connsiteX537" fmla="*/ 3954426 w 6891715"/>
                <a:gd name="connsiteY537" fmla="*/ 5700557 h 6367455"/>
                <a:gd name="connsiteX538" fmla="*/ 3948252 w 6891715"/>
                <a:gd name="connsiteY538" fmla="*/ 5711814 h 6367455"/>
                <a:gd name="connsiteX539" fmla="*/ 3946488 w 6891715"/>
                <a:gd name="connsiteY539" fmla="*/ 5707749 h 6367455"/>
                <a:gd name="connsiteX540" fmla="*/ 3949428 w 6891715"/>
                <a:gd name="connsiteY540" fmla="*/ 5700557 h 6367455"/>
                <a:gd name="connsiteX541" fmla="*/ 4188559 w 6891715"/>
                <a:gd name="connsiteY541" fmla="*/ 5689589 h 6367455"/>
                <a:gd name="connsiteX542" fmla="*/ 4200260 w 6891715"/>
                <a:gd name="connsiteY542" fmla="*/ 5693688 h 6367455"/>
                <a:gd name="connsiteX543" fmla="*/ 4201525 w 6891715"/>
                <a:gd name="connsiteY543" fmla="*/ 5703148 h 6367455"/>
                <a:gd name="connsiteX544" fmla="*/ 4222713 w 6891715"/>
                <a:gd name="connsiteY544" fmla="*/ 5713554 h 6367455"/>
                <a:gd name="connsiteX545" fmla="*/ 4207850 w 6891715"/>
                <a:gd name="connsiteY545" fmla="*/ 5720806 h 6367455"/>
                <a:gd name="connsiteX546" fmla="*/ 4198363 w 6891715"/>
                <a:gd name="connsiteY546" fmla="*/ 5712608 h 6367455"/>
                <a:gd name="connsiteX547" fmla="*/ 4203739 w 6891715"/>
                <a:gd name="connsiteY547" fmla="*/ 5728059 h 6367455"/>
                <a:gd name="connsiteX548" fmla="*/ 4197414 w 6891715"/>
                <a:gd name="connsiteY548" fmla="*/ 5735627 h 6367455"/>
                <a:gd name="connsiteX549" fmla="*/ 4179705 w 6891715"/>
                <a:gd name="connsiteY549" fmla="*/ 5734996 h 6367455"/>
                <a:gd name="connsiteX550" fmla="*/ 4168953 w 6891715"/>
                <a:gd name="connsiteY550" fmla="*/ 5725221 h 6367455"/>
                <a:gd name="connsiteX551" fmla="*/ 4186662 w 6891715"/>
                <a:gd name="connsiteY551" fmla="*/ 5713869 h 6367455"/>
                <a:gd name="connsiteX552" fmla="*/ 4173064 w 6891715"/>
                <a:gd name="connsiteY552" fmla="*/ 5710716 h 6367455"/>
                <a:gd name="connsiteX553" fmla="*/ 4164525 w 6891715"/>
                <a:gd name="connsiteY553" fmla="*/ 5723329 h 6367455"/>
                <a:gd name="connsiteX554" fmla="*/ 4144603 w 6891715"/>
                <a:gd name="connsiteY554" fmla="*/ 5715130 h 6367455"/>
                <a:gd name="connsiteX555" fmla="*/ 4143338 w 6891715"/>
                <a:gd name="connsiteY555" fmla="*/ 5702517 h 6367455"/>
                <a:gd name="connsiteX556" fmla="*/ 4165790 w 6891715"/>
                <a:gd name="connsiteY556" fmla="*/ 5703463 h 6367455"/>
                <a:gd name="connsiteX557" fmla="*/ 4167688 w 6891715"/>
                <a:gd name="connsiteY557" fmla="*/ 5696211 h 6367455"/>
                <a:gd name="connsiteX558" fmla="*/ 4181602 w 6891715"/>
                <a:gd name="connsiteY558" fmla="*/ 5695895 h 6367455"/>
                <a:gd name="connsiteX559" fmla="*/ 3560407 w 6891715"/>
                <a:gd name="connsiteY559" fmla="*/ 5638789 h 6367455"/>
                <a:gd name="connsiteX560" fmla="*/ 3566757 w 6891715"/>
                <a:gd name="connsiteY560" fmla="*/ 5641629 h 6367455"/>
                <a:gd name="connsiteX561" fmla="*/ 3572790 w 6891715"/>
                <a:gd name="connsiteY561" fmla="*/ 5648572 h 6367455"/>
                <a:gd name="connsiteX562" fmla="*/ 3560725 w 6891715"/>
                <a:gd name="connsiteY562" fmla="*/ 5652675 h 6367455"/>
                <a:gd name="connsiteX563" fmla="*/ 3562312 w 6891715"/>
                <a:gd name="connsiteY563" fmla="*/ 5664667 h 6367455"/>
                <a:gd name="connsiteX564" fmla="*/ 3572155 w 6891715"/>
                <a:gd name="connsiteY564" fmla="*/ 5670663 h 6367455"/>
                <a:gd name="connsiteX565" fmla="*/ 3571520 w 6891715"/>
                <a:gd name="connsiteY565" fmla="*/ 5679815 h 6367455"/>
                <a:gd name="connsiteX566" fmla="*/ 3582950 w 6891715"/>
                <a:gd name="connsiteY566" fmla="*/ 5680447 h 6367455"/>
                <a:gd name="connsiteX567" fmla="*/ 3581680 w 6891715"/>
                <a:gd name="connsiteY567" fmla="*/ 5691177 h 6367455"/>
                <a:gd name="connsiteX568" fmla="*/ 3563265 w 6891715"/>
                <a:gd name="connsiteY568" fmla="*/ 5680447 h 6367455"/>
                <a:gd name="connsiteX569" fmla="*/ 3561677 w 6891715"/>
                <a:gd name="connsiteY569" fmla="*/ 5668770 h 6367455"/>
                <a:gd name="connsiteX570" fmla="*/ 3541675 w 6891715"/>
                <a:gd name="connsiteY570" fmla="*/ 5647310 h 6367455"/>
                <a:gd name="connsiteX571" fmla="*/ 3543262 w 6891715"/>
                <a:gd name="connsiteY571" fmla="*/ 5640367 h 6367455"/>
                <a:gd name="connsiteX572" fmla="*/ 3558185 w 6891715"/>
                <a:gd name="connsiteY572" fmla="*/ 5642891 h 6367455"/>
                <a:gd name="connsiteX573" fmla="*/ 1988465 w 6891715"/>
                <a:gd name="connsiteY573" fmla="*/ 5605451 h 6367455"/>
                <a:gd name="connsiteX574" fmla="*/ 1990687 w 6891715"/>
                <a:gd name="connsiteY574" fmla="*/ 5609261 h 6367455"/>
                <a:gd name="connsiteX575" fmla="*/ 1976082 w 6891715"/>
                <a:gd name="connsiteY575" fmla="*/ 5621326 h 6367455"/>
                <a:gd name="connsiteX576" fmla="*/ 1975130 w 6891715"/>
                <a:gd name="connsiteY576" fmla="*/ 5626406 h 6367455"/>
                <a:gd name="connsiteX577" fmla="*/ 1985607 w 6891715"/>
                <a:gd name="connsiteY577" fmla="*/ 5621008 h 6367455"/>
                <a:gd name="connsiteX578" fmla="*/ 1979257 w 6891715"/>
                <a:gd name="connsiteY578" fmla="*/ 5631486 h 6367455"/>
                <a:gd name="connsiteX579" fmla="*/ 1981480 w 6891715"/>
                <a:gd name="connsiteY579" fmla="*/ 5638153 h 6367455"/>
                <a:gd name="connsiteX580" fmla="*/ 1998307 w 6891715"/>
                <a:gd name="connsiteY580" fmla="*/ 5636883 h 6367455"/>
                <a:gd name="connsiteX581" fmla="*/ 2005927 w 6891715"/>
                <a:gd name="connsiteY581" fmla="*/ 5638788 h 6367455"/>
                <a:gd name="connsiteX582" fmla="*/ 2008150 w 6891715"/>
                <a:gd name="connsiteY582" fmla="*/ 5651488 h 6367455"/>
                <a:gd name="connsiteX583" fmla="*/ 1999895 w 6891715"/>
                <a:gd name="connsiteY583" fmla="*/ 5666411 h 6367455"/>
                <a:gd name="connsiteX584" fmla="*/ 1993545 w 6891715"/>
                <a:gd name="connsiteY584" fmla="*/ 5677841 h 6367455"/>
                <a:gd name="connsiteX585" fmla="*/ 1987195 w 6891715"/>
                <a:gd name="connsiteY585" fmla="*/ 5690859 h 6367455"/>
                <a:gd name="connsiteX586" fmla="*/ 1965287 w 6891715"/>
                <a:gd name="connsiteY586" fmla="*/ 5699114 h 6367455"/>
                <a:gd name="connsiteX587" fmla="*/ 1965287 w 6891715"/>
                <a:gd name="connsiteY587" fmla="*/ 5694986 h 6367455"/>
                <a:gd name="connsiteX588" fmla="*/ 1954492 w 6891715"/>
                <a:gd name="connsiteY588" fmla="*/ 5688954 h 6367455"/>
                <a:gd name="connsiteX589" fmla="*/ 1937665 w 6891715"/>
                <a:gd name="connsiteY589" fmla="*/ 5683556 h 6367455"/>
                <a:gd name="connsiteX590" fmla="*/ 1938300 w 6891715"/>
                <a:gd name="connsiteY590" fmla="*/ 5667999 h 6367455"/>
                <a:gd name="connsiteX591" fmla="*/ 1928775 w 6891715"/>
                <a:gd name="connsiteY591" fmla="*/ 5660696 h 6367455"/>
                <a:gd name="connsiteX592" fmla="*/ 1912900 w 6891715"/>
                <a:gd name="connsiteY592" fmla="*/ 5662601 h 6367455"/>
                <a:gd name="connsiteX593" fmla="*/ 1912265 w 6891715"/>
                <a:gd name="connsiteY593" fmla="*/ 5676571 h 6367455"/>
                <a:gd name="connsiteX594" fmla="*/ 1902740 w 6891715"/>
                <a:gd name="connsiteY594" fmla="*/ 5674349 h 6367455"/>
                <a:gd name="connsiteX595" fmla="*/ 1900200 w 6891715"/>
                <a:gd name="connsiteY595" fmla="*/ 5650536 h 6367455"/>
                <a:gd name="connsiteX596" fmla="*/ 1917027 w 6891715"/>
                <a:gd name="connsiteY596" fmla="*/ 5641963 h 6367455"/>
                <a:gd name="connsiteX597" fmla="*/ 1937982 w 6891715"/>
                <a:gd name="connsiteY597" fmla="*/ 5626723 h 6367455"/>
                <a:gd name="connsiteX598" fmla="*/ 1952905 w 6891715"/>
                <a:gd name="connsiteY598" fmla="*/ 5619103 h 6367455"/>
                <a:gd name="connsiteX599" fmla="*/ 4089680 w 6891715"/>
                <a:gd name="connsiteY599" fmla="*/ 5599101 h 6367455"/>
                <a:gd name="connsiteX600" fmla="*/ 4100475 w 6891715"/>
                <a:gd name="connsiteY600" fmla="*/ 5606038 h 6367455"/>
                <a:gd name="connsiteX601" fmla="*/ 4089045 w 6891715"/>
                <a:gd name="connsiteY601" fmla="*/ 5624958 h 6367455"/>
                <a:gd name="connsiteX602" fmla="*/ 4092220 w 6891715"/>
                <a:gd name="connsiteY602" fmla="*/ 5642931 h 6367455"/>
                <a:gd name="connsiteX603" fmla="*/ 4079520 w 6891715"/>
                <a:gd name="connsiteY603" fmla="*/ 5637571 h 6367455"/>
                <a:gd name="connsiteX604" fmla="*/ 4081742 w 6891715"/>
                <a:gd name="connsiteY604" fmla="*/ 5630318 h 6367455"/>
                <a:gd name="connsiteX605" fmla="*/ 4076345 w 6891715"/>
                <a:gd name="connsiteY605" fmla="*/ 5630318 h 6367455"/>
                <a:gd name="connsiteX606" fmla="*/ 4069042 w 6891715"/>
                <a:gd name="connsiteY606" fmla="*/ 5645139 h 6367455"/>
                <a:gd name="connsiteX607" fmla="*/ 4060470 w 6891715"/>
                <a:gd name="connsiteY607" fmla="*/ 5631580 h 6367455"/>
                <a:gd name="connsiteX608" fmla="*/ 4056025 w 6891715"/>
                <a:gd name="connsiteY608" fmla="*/ 5615813 h 6367455"/>
                <a:gd name="connsiteX609" fmla="*/ 4073805 w 6891715"/>
                <a:gd name="connsiteY609" fmla="*/ 5615813 h 6367455"/>
                <a:gd name="connsiteX610" fmla="*/ 4084600 w 6891715"/>
                <a:gd name="connsiteY610" fmla="*/ 5619597 h 6367455"/>
                <a:gd name="connsiteX611" fmla="*/ 2070698 w 6891715"/>
                <a:gd name="connsiteY611" fmla="*/ 5599101 h 6367455"/>
                <a:gd name="connsiteX612" fmla="*/ 2091018 w 6891715"/>
                <a:gd name="connsiteY612" fmla="*/ 5613433 h 6367455"/>
                <a:gd name="connsiteX613" fmla="*/ 2092288 w 6891715"/>
                <a:gd name="connsiteY613" fmla="*/ 5624649 h 6367455"/>
                <a:gd name="connsiteX614" fmla="*/ 2079588 w 6891715"/>
                <a:gd name="connsiteY614" fmla="*/ 5632439 h 6367455"/>
                <a:gd name="connsiteX615" fmla="*/ 2067840 w 6891715"/>
                <a:gd name="connsiteY615" fmla="*/ 5622780 h 6367455"/>
                <a:gd name="connsiteX616" fmla="*/ 2041488 w 6891715"/>
                <a:gd name="connsiteY616" fmla="*/ 5624338 h 6367455"/>
                <a:gd name="connsiteX617" fmla="*/ 2040218 w 6891715"/>
                <a:gd name="connsiteY617" fmla="*/ 5614056 h 6367455"/>
                <a:gd name="connsiteX618" fmla="*/ 2033868 w 6891715"/>
                <a:gd name="connsiteY618" fmla="*/ 5614056 h 6367455"/>
                <a:gd name="connsiteX619" fmla="*/ 2031963 w 6891715"/>
                <a:gd name="connsiteY619" fmla="*/ 5604397 h 6367455"/>
                <a:gd name="connsiteX620" fmla="*/ 4138765 w 6891715"/>
                <a:gd name="connsiteY620" fmla="*/ 5576879 h 6367455"/>
                <a:gd name="connsiteX621" fmla="*/ 4144990 w 6891715"/>
                <a:gd name="connsiteY621" fmla="*/ 5580100 h 6367455"/>
                <a:gd name="connsiteX622" fmla="*/ 4148103 w 6891715"/>
                <a:gd name="connsiteY622" fmla="*/ 5590408 h 6367455"/>
                <a:gd name="connsiteX623" fmla="*/ 4140943 w 6891715"/>
                <a:gd name="connsiteY623" fmla="*/ 5599104 h 6367455"/>
                <a:gd name="connsiteX624" fmla="*/ 4116353 w 6891715"/>
                <a:gd name="connsiteY624" fmla="*/ 5598138 h 6367455"/>
                <a:gd name="connsiteX625" fmla="*/ 4121956 w 6891715"/>
                <a:gd name="connsiteY625" fmla="*/ 5588475 h 6367455"/>
                <a:gd name="connsiteX626" fmla="*/ 4302091 w 6891715"/>
                <a:gd name="connsiteY626" fmla="*/ 5553067 h 6367455"/>
                <a:gd name="connsiteX627" fmla="*/ 4302091 w 6891715"/>
                <a:gd name="connsiteY627" fmla="*/ 5561005 h 6367455"/>
                <a:gd name="connsiteX628" fmla="*/ 4297328 w 6891715"/>
                <a:gd name="connsiteY628" fmla="*/ 5558934 h 6367455"/>
                <a:gd name="connsiteX629" fmla="*/ 4108553 w 6891715"/>
                <a:gd name="connsiteY629" fmla="*/ 5551476 h 6367455"/>
                <a:gd name="connsiteX630" fmla="*/ 4122700 w 6891715"/>
                <a:gd name="connsiteY630" fmla="*/ 5555898 h 6367455"/>
                <a:gd name="connsiteX631" fmla="*/ 4121735 w 6891715"/>
                <a:gd name="connsiteY631" fmla="*/ 5565764 h 6367455"/>
                <a:gd name="connsiteX632" fmla="*/ 4108874 w 6891715"/>
                <a:gd name="connsiteY632" fmla="*/ 5563723 h 6367455"/>
                <a:gd name="connsiteX633" fmla="*/ 4097300 w 6891715"/>
                <a:gd name="connsiteY633" fmla="*/ 5562702 h 6367455"/>
                <a:gd name="connsiteX634" fmla="*/ 4099229 w 6891715"/>
                <a:gd name="connsiteY634" fmla="*/ 5556919 h 6367455"/>
                <a:gd name="connsiteX635" fmla="*/ 4289391 w 6891715"/>
                <a:gd name="connsiteY635" fmla="*/ 5540367 h 6367455"/>
                <a:gd name="connsiteX636" fmla="*/ 4308441 w 6891715"/>
                <a:gd name="connsiteY636" fmla="*/ 5541002 h 6367455"/>
                <a:gd name="connsiteX637" fmla="*/ 4301337 w 6891715"/>
                <a:gd name="connsiteY637" fmla="*/ 5548305 h 6367455"/>
                <a:gd name="connsiteX638" fmla="*/ 4292620 w 6891715"/>
                <a:gd name="connsiteY638" fmla="*/ 5551480 h 6367455"/>
                <a:gd name="connsiteX639" fmla="*/ 4289391 w 6891715"/>
                <a:gd name="connsiteY639" fmla="*/ 5548305 h 6367455"/>
                <a:gd name="connsiteX640" fmla="*/ 4022925 w 6891715"/>
                <a:gd name="connsiteY640" fmla="*/ 5514964 h 6367455"/>
                <a:gd name="connsiteX641" fmla="*/ 4031881 w 6891715"/>
                <a:gd name="connsiteY641" fmla="*/ 5519920 h 6367455"/>
                <a:gd name="connsiteX642" fmla="*/ 4032213 w 6891715"/>
                <a:gd name="connsiteY642" fmla="*/ 5533239 h 6367455"/>
                <a:gd name="connsiteX643" fmla="*/ 4022261 w 6891715"/>
                <a:gd name="connsiteY643" fmla="*/ 5540364 h 6367455"/>
                <a:gd name="connsiteX644" fmla="*/ 4009988 w 6891715"/>
                <a:gd name="connsiteY644" fmla="*/ 5532310 h 6367455"/>
                <a:gd name="connsiteX645" fmla="*/ 4011315 w 6891715"/>
                <a:gd name="connsiteY645" fmla="*/ 5525186 h 6367455"/>
                <a:gd name="connsiteX646" fmla="*/ 2542105 w 6891715"/>
                <a:gd name="connsiteY646" fmla="*/ 5470514 h 6367455"/>
                <a:gd name="connsiteX647" fmla="*/ 2547481 w 6891715"/>
                <a:gd name="connsiteY647" fmla="*/ 5470514 h 6367455"/>
                <a:gd name="connsiteX648" fmla="*/ 2566456 w 6891715"/>
                <a:gd name="connsiteY648" fmla="*/ 5478769 h 6367455"/>
                <a:gd name="connsiteX649" fmla="*/ 2578157 w 6891715"/>
                <a:gd name="connsiteY649" fmla="*/ 5478769 h 6367455"/>
                <a:gd name="connsiteX650" fmla="*/ 2586696 w 6891715"/>
                <a:gd name="connsiteY650" fmla="*/ 5503851 h 6367455"/>
                <a:gd name="connsiteX651" fmla="*/ 2585747 w 6891715"/>
                <a:gd name="connsiteY651" fmla="*/ 5520679 h 6367455"/>
                <a:gd name="connsiteX652" fmla="*/ 2601876 w 6891715"/>
                <a:gd name="connsiteY652" fmla="*/ 5547031 h 6367455"/>
                <a:gd name="connsiteX653" fmla="*/ 2600927 w 6891715"/>
                <a:gd name="connsiteY653" fmla="*/ 5575289 h 6367455"/>
                <a:gd name="connsiteX654" fmla="*/ 2590491 w 6891715"/>
                <a:gd name="connsiteY654" fmla="*/ 5584814 h 6367455"/>
                <a:gd name="connsiteX655" fmla="*/ 2586696 w 6891715"/>
                <a:gd name="connsiteY655" fmla="*/ 5599736 h 6367455"/>
                <a:gd name="connsiteX656" fmla="*/ 2600295 w 6891715"/>
                <a:gd name="connsiteY656" fmla="*/ 5611484 h 6367455"/>
                <a:gd name="connsiteX657" fmla="*/ 2592388 w 6891715"/>
                <a:gd name="connsiteY657" fmla="*/ 5641646 h 6367455"/>
                <a:gd name="connsiteX658" fmla="*/ 2584166 w 6891715"/>
                <a:gd name="connsiteY658" fmla="*/ 5676889 h 6367455"/>
                <a:gd name="connsiteX659" fmla="*/ 2584482 w 6891715"/>
                <a:gd name="connsiteY659" fmla="*/ 5711496 h 6367455"/>
                <a:gd name="connsiteX660" fmla="*/ 2570884 w 6891715"/>
                <a:gd name="connsiteY660" fmla="*/ 5732769 h 6367455"/>
                <a:gd name="connsiteX661" fmla="*/ 2561080 w 6891715"/>
                <a:gd name="connsiteY661" fmla="*/ 5721974 h 6367455"/>
                <a:gd name="connsiteX662" fmla="*/ 2550644 w 6891715"/>
                <a:gd name="connsiteY662" fmla="*/ 5711814 h 6367455"/>
                <a:gd name="connsiteX663" fmla="*/ 2532934 w 6891715"/>
                <a:gd name="connsiteY663" fmla="*/ 5723561 h 6367455"/>
                <a:gd name="connsiteX664" fmla="*/ 2531985 w 6891715"/>
                <a:gd name="connsiteY664" fmla="*/ 5743564 h 6367455"/>
                <a:gd name="connsiteX665" fmla="*/ 2523446 w 6891715"/>
                <a:gd name="connsiteY665" fmla="*/ 5752136 h 6367455"/>
                <a:gd name="connsiteX666" fmla="*/ 2510796 w 6891715"/>
                <a:gd name="connsiteY666" fmla="*/ 5753089 h 6367455"/>
                <a:gd name="connsiteX667" fmla="*/ 2496249 w 6891715"/>
                <a:gd name="connsiteY667" fmla="*/ 5756264 h 6367455"/>
                <a:gd name="connsiteX668" fmla="*/ 2484864 w 6891715"/>
                <a:gd name="connsiteY668" fmla="*/ 5748326 h 6367455"/>
                <a:gd name="connsiteX669" fmla="*/ 2476325 w 6891715"/>
                <a:gd name="connsiteY669" fmla="*/ 5751501 h 6367455"/>
                <a:gd name="connsiteX670" fmla="*/ 2472846 w 6891715"/>
                <a:gd name="connsiteY670" fmla="*/ 5740706 h 6367455"/>
                <a:gd name="connsiteX671" fmla="*/ 2481385 w 6891715"/>
                <a:gd name="connsiteY671" fmla="*/ 5740706 h 6367455"/>
                <a:gd name="connsiteX672" fmla="*/ 2474744 w 6891715"/>
                <a:gd name="connsiteY672" fmla="*/ 5735626 h 6367455"/>
                <a:gd name="connsiteX673" fmla="*/ 2473795 w 6891715"/>
                <a:gd name="connsiteY673" fmla="*/ 5710544 h 6367455"/>
                <a:gd name="connsiteX674" fmla="*/ 2460829 w 6891715"/>
                <a:gd name="connsiteY674" fmla="*/ 5693716 h 6367455"/>
                <a:gd name="connsiteX675" fmla="*/ 2477274 w 6891715"/>
                <a:gd name="connsiteY675" fmla="*/ 5644821 h 6367455"/>
                <a:gd name="connsiteX676" fmla="*/ 2481701 w 6891715"/>
                <a:gd name="connsiteY676" fmla="*/ 5631169 h 6367455"/>
                <a:gd name="connsiteX677" fmla="*/ 2467470 w 6891715"/>
                <a:gd name="connsiteY677" fmla="*/ 5619739 h 6367455"/>
                <a:gd name="connsiteX678" fmla="*/ 2476009 w 6891715"/>
                <a:gd name="connsiteY678" fmla="*/ 5598466 h 6367455"/>
                <a:gd name="connsiteX679" fmla="*/ 2469684 w 6891715"/>
                <a:gd name="connsiteY679" fmla="*/ 5588941 h 6367455"/>
                <a:gd name="connsiteX680" fmla="*/ 2475693 w 6891715"/>
                <a:gd name="connsiteY680" fmla="*/ 5575606 h 6367455"/>
                <a:gd name="connsiteX681" fmla="*/ 2466205 w 6891715"/>
                <a:gd name="connsiteY681" fmla="*/ 5557509 h 6367455"/>
                <a:gd name="connsiteX682" fmla="*/ 2450393 w 6891715"/>
                <a:gd name="connsiteY682" fmla="*/ 5547349 h 6367455"/>
                <a:gd name="connsiteX683" fmla="*/ 2445965 w 6891715"/>
                <a:gd name="connsiteY683" fmla="*/ 5556874 h 6367455"/>
                <a:gd name="connsiteX684" fmla="*/ 2441538 w 6891715"/>
                <a:gd name="connsiteY684" fmla="*/ 5535601 h 6367455"/>
                <a:gd name="connsiteX685" fmla="*/ 2447863 w 6891715"/>
                <a:gd name="connsiteY685" fmla="*/ 5521949 h 6367455"/>
                <a:gd name="connsiteX686" fmla="*/ 2442170 w 6891715"/>
                <a:gd name="connsiteY686" fmla="*/ 5497819 h 6367455"/>
                <a:gd name="connsiteX687" fmla="*/ 2450709 w 6891715"/>
                <a:gd name="connsiteY687" fmla="*/ 5492421 h 6367455"/>
                <a:gd name="connsiteX688" fmla="*/ 2454820 w 6891715"/>
                <a:gd name="connsiteY688" fmla="*/ 5477499 h 6367455"/>
                <a:gd name="connsiteX689" fmla="*/ 2461145 w 6891715"/>
                <a:gd name="connsiteY689" fmla="*/ 5482896 h 6367455"/>
                <a:gd name="connsiteX690" fmla="*/ 2451658 w 6891715"/>
                <a:gd name="connsiteY690" fmla="*/ 5497819 h 6367455"/>
                <a:gd name="connsiteX691" fmla="*/ 2459248 w 6891715"/>
                <a:gd name="connsiteY691" fmla="*/ 5509249 h 6367455"/>
                <a:gd name="connsiteX692" fmla="*/ 2476325 w 6891715"/>
                <a:gd name="connsiteY692" fmla="*/ 5517504 h 6367455"/>
                <a:gd name="connsiteX693" fmla="*/ 2496249 w 6891715"/>
                <a:gd name="connsiteY693" fmla="*/ 5519409 h 6367455"/>
                <a:gd name="connsiteX694" fmla="*/ 2503523 w 6891715"/>
                <a:gd name="connsiteY694" fmla="*/ 5503534 h 6367455"/>
                <a:gd name="connsiteX695" fmla="*/ 2524711 w 6891715"/>
                <a:gd name="connsiteY695" fmla="*/ 5490834 h 6367455"/>
                <a:gd name="connsiteX696" fmla="*/ 2537994 w 6891715"/>
                <a:gd name="connsiteY696" fmla="*/ 5481309 h 6367455"/>
                <a:gd name="connsiteX697" fmla="*/ 3282913 w 6891715"/>
                <a:gd name="connsiteY697" fmla="*/ 5260964 h 6367455"/>
                <a:gd name="connsiteX698" fmla="*/ 3294026 w 6891715"/>
                <a:gd name="connsiteY698" fmla="*/ 5262084 h 6367455"/>
                <a:gd name="connsiteX699" fmla="*/ 3287964 w 6891715"/>
                <a:gd name="connsiteY699" fmla="*/ 5265727 h 6367455"/>
                <a:gd name="connsiteX700" fmla="*/ 3328248 w 6891715"/>
                <a:gd name="connsiteY700" fmla="*/ 5257789 h 6367455"/>
                <a:gd name="connsiteX701" fmla="*/ 3340739 w 6891715"/>
                <a:gd name="connsiteY701" fmla="*/ 5264892 h 6367455"/>
                <a:gd name="connsiteX702" fmla="*/ 3362288 w 6891715"/>
                <a:gd name="connsiteY702" fmla="*/ 5271027 h 6367455"/>
                <a:gd name="connsiteX703" fmla="*/ 3361039 w 6891715"/>
                <a:gd name="connsiteY703" fmla="*/ 5276839 h 6367455"/>
                <a:gd name="connsiteX704" fmla="*/ 3336680 w 6891715"/>
                <a:gd name="connsiteY704" fmla="*/ 5270704 h 6367455"/>
                <a:gd name="connsiteX705" fmla="*/ 3324188 w 6891715"/>
                <a:gd name="connsiteY705" fmla="*/ 5259726 h 6367455"/>
                <a:gd name="connsiteX706" fmla="*/ 2671407 w 6891715"/>
                <a:gd name="connsiteY706" fmla="*/ 5257789 h 6367455"/>
                <a:gd name="connsiteX707" fmla="*/ 2674900 w 6891715"/>
                <a:gd name="connsiteY707" fmla="*/ 5266657 h 6367455"/>
                <a:gd name="connsiteX708" fmla="*/ 2673947 w 6891715"/>
                <a:gd name="connsiteY708" fmla="*/ 5273226 h 6367455"/>
                <a:gd name="connsiteX709" fmla="*/ 2667597 w 6891715"/>
                <a:gd name="connsiteY709" fmla="*/ 5275197 h 6367455"/>
                <a:gd name="connsiteX710" fmla="*/ 2671725 w 6891715"/>
                <a:gd name="connsiteY710" fmla="*/ 5284722 h 6367455"/>
                <a:gd name="connsiteX711" fmla="*/ 2664422 w 6891715"/>
                <a:gd name="connsiteY711" fmla="*/ 5286364 h 6367455"/>
                <a:gd name="connsiteX712" fmla="*/ 2659977 w 6891715"/>
                <a:gd name="connsiteY712" fmla="*/ 5276510 h 6367455"/>
                <a:gd name="connsiteX713" fmla="*/ 2643150 w 6891715"/>
                <a:gd name="connsiteY713" fmla="*/ 5278481 h 6367455"/>
                <a:gd name="connsiteX714" fmla="*/ 2636800 w 6891715"/>
                <a:gd name="connsiteY714" fmla="*/ 5268956 h 6367455"/>
                <a:gd name="connsiteX715" fmla="*/ 2659977 w 6891715"/>
                <a:gd name="connsiteY715" fmla="*/ 5266657 h 6367455"/>
                <a:gd name="connsiteX716" fmla="*/ 3264815 w 6891715"/>
                <a:gd name="connsiteY716" fmla="*/ 5237151 h 6367455"/>
                <a:gd name="connsiteX717" fmla="*/ 3282277 w 6891715"/>
                <a:gd name="connsiteY717" fmla="*/ 5247144 h 6367455"/>
                <a:gd name="connsiteX718" fmla="*/ 3295930 w 6891715"/>
                <a:gd name="connsiteY718" fmla="*/ 5244334 h 6367455"/>
                <a:gd name="connsiteX719" fmla="*/ 3316250 w 6891715"/>
                <a:gd name="connsiteY719" fmla="*/ 5251204 h 6367455"/>
                <a:gd name="connsiteX720" fmla="*/ 3295930 w 6891715"/>
                <a:gd name="connsiteY720" fmla="*/ 5249955 h 6367455"/>
                <a:gd name="connsiteX721" fmla="*/ 3283865 w 6891715"/>
                <a:gd name="connsiteY721" fmla="*/ 5256201 h 6367455"/>
                <a:gd name="connsiteX722" fmla="*/ 3252750 w 6891715"/>
                <a:gd name="connsiteY722" fmla="*/ 5239337 h 6367455"/>
                <a:gd name="connsiteX723" fmla="*/ 2572585 w 6891715"/>
                <a:gd name="connsiteY723" fmla="*/ 5232389 h 6367455"/>
                <a:gd name="connsiteX724" fmla="*/ 2574503 w 6891715"/>
                <a:gd name="connsiteY724" fmla="*/ 5273287 h 6367455"/>
                <a:gd name="connsiteX725" fmla="*/ 2571306 w 6891715"/>
                <a:gd name="connsiteY725" fmla="*/ 5288188 h 6367455"/>
                <a:gd name="connsiteX726" fmla="*/ 2584413 w 6891715"/>
                <a:gd name="connsiteY726" fmla="*/ 5315453 h 6367455"/>
                <a:gd name="connsiteX727" fmla="*/ 2581536 w 6891715"/>
                <a:gd name="connsiteY727" fmla="*/ 5359522 h 6367455"/>
                <a:gd name="connsiteX728" fmla="*/ 2570028 w 6891715"/>
                <a:gd name="connsiteY728" fmla="*/ 5388373 h 6367455"/>
                <a:gd name="connsiteX729" fmla="*/ 2566831 w 6891715"/>
                <a:gd name="connsiteY729" fmla="*/ 5402957 h 6367455"/>
                <a:gd name="connsiteX730" fmla="*/ 2557561 w 6891715"/>
                <a:gd name="connsiteY730" fmla="*/ 5426101 h 6367455"/>
                <a:gd name="connsiteX731" fmla="*/ 2549249 w 6891715"/>
                <a:gd name="connsiteY731" fmla="*/ 5445123 h 6367455"/>
                <a:gd name="connsiteX732" fmla="*/ 2547971 w 6891715"/>
                <a:gd name="connsiteY732" fmla="*/ 5451464 h 6367455"/>
                <a:gd name="connsiteX733" fmla="*/ 2539659 w 6891715"/>
                <a:gd name="connsiteY733" fmla="*/ 5446391 h 6367455"/>
                <a:gd name="connsiteX734" fmla="*/ 2531987 w 6891715"/>
                <a:gd name="connsiteY734" fmla="*/ 5444489 h 6367455"/>
                <a:gd name="connsiteX735" fmla="*/ 2531028 w 6891715"/>
                <a:gd name="connsiteY735" fmla="*/ 5439099 h 6367455"/>
                <a:gd name="connsiteX736" fmla="*/ 2521438 w 6891715"/>
                <a:gd name="connsiteY736" fmla="*/ 5434978 h 6367455"/>
                <a:gd name="connsiteX737" fmla="*/ 2510569 w 6891715"/>
                <a:gd name="connsiteY737" fmla="*/ 5426735 h 6367455"/>
                <a:gd name="connsiteX738" fmla="*/ 2518241 w 6891715"/>
                <a:gd name="connsiteY738" fmla="*/ 5408663 h 6367455"/>
                <a:gd name="connsiteX739" fmla="*/ 2511209 w 6891715"/>
                <a:gd name="connsiteY739" fmla="*/ 5405493 h 6367455"/>
                <a:gd name="connsiteX740" fmla="*/ 2499701 w 6891715"/>
                <a:gd name="connsiteY740" fmla="*/ 5400103 h 6367455"/>
                <a:gd name="connsiteX741" fmla="*/ 2503856 w 6891715"/>
                <a:gd name="connsiteY741" fmla="*/ 5393762 h 6367455"/>
                <a:gd name="connsiteX742" fmla="*/ 2504815 w 6891715"/>
                <a:gd name="connsiteY742" fmla="*/ 5384568 h 6367455"/>
                <a:gd name="connsiteX743" fmla="*/ 2501619 w 6891715"/>
                <a:gd name="connsiteY743" fmla="*/ 5381398 h 6367455"/>
                <a:gd name="connsiteX744" fmla="*/ 2501619 w 6891715"/>
                <a:gd name="connsiteY744" fmla="*/ 5366814 h 6367455"/>
                <a:gd name="connsiteX745" fmla="*/ 2497143 w 6891715"/>
                <a:gd name="connsiteY745" fmla="*/ 5356035 h 6367455"/>
                <a:gd name="connsiteX746" fmla="*/ 2490750 w 6891715"/>
                <a:gd name="connsiteY746" fmla="*/ 5342719 h 6367455"/>
                <a:gd name="connsiteX747" fmla="*/ 2491709 w 6891715"/>
                <a:gd name="connsiteY747" fmla="*/ 5330037 h 6367455"/>
                <a:gd name="connsiteX748" fmla="*/ 2501299 w 6891715"/>
                <a:gd name="connsiteY748" fmla="*/ 5327818 h 6367455"/>
                <a:gd name="connsiteX749" fmla="*/ 2500020 w 6891715"/>
                <a:gd name="connsiteY749" fmla="*/ 5305625 h 6367455"/>
                <a:gd name="connsiteX750" fmla="*/ 2520159 w 6891715"/>
                <a:gd name="connsiteY750" fmla="*/ 5294846 h 6367455"/>
                <a:gd name="connsiteX751" fmla="*/ 2524315 w 6891715"/>
                <a:gd name="connsiteY751" fmla="*/ 5283432 h 6367455"/>
                <a:gd name="connsiteX752" fmla="*/ 2538061 w 6891715"/>
                <a:gd name="connsiteY752" fmla="*/ 5272653 h 6367455"/>
                <a:gd name="connsiteX753" fmla="*/ 2550848 w 6891715"/>
                <a:gd name="connsiteY753" fmla="*/ 5278994 h 6367455"/>
                <a:gd name="connsiteX754" fmla="*/ 2558520 w 6891715"/>
                <a:gd name="connsiteY754" fmla="*/ 5271702 h 6367455"/>
                <a:gd name="connsiteX755" fmla="*/ 2554684 w 6891715"/>
                <a:gd name="connsiteY755" fmla="*/ 5255850 h 6367455"/>
                <a:gd name="connsiteX756" fmla="*/ 2562356 w 6891715"/>
                <a:gd name="connsiteY756" fmla="*/ 5235559 h 6367455"/>
                <a:gd name="connsiteX757" fmla="*/ 3216274 w 6891715"/>
                <a:gd name="connsiteY757" fmla="*/ 5219689 h 6367455"/>
                <a:gd name="connsiteX758" fmla="*/ 3221000 w 6891715"/>
                <a:gd name="connsiteY758" fmla="*/ 5221547 h 6367455"/>
                <a:gd name="connsiteX759" fmla="*/ 3210958 w 6891715"/>
                <a:gd name="connsiteY759" fmla="*/ 5232389 h 6367455"/>
                <a:gd name="connsiteX760" fmla="*/ 3210367 w 6891715"/>
                <a:gd name="connsiteY760" fmla="*/ 5228052 h 6367455"/>
                <a:gd name="connsiteX761" fmla="*/ 3208300 w 6891715"/>
                <a:gd name="connsiteY761" fmla="*/ 5222477 h 6367455"/>
                <a:gd name="connsiteX762" fmla="*/ 3236875 w 6891715"/>
                <a:gd name="connsiteY762" fmla="*/ 5199051 h 6367455"/>
                <a:gd name="connsiteX763" fmla="*/ 3266104 w 6891715"/>
                <a:gd name="connsiteY763" fmla="*/ 5206144 h 6367455"/>
                <a:gd name="connsiteX764" fmla="*/ 3297200 w 6891715"/>
                <a:gd name="connsiteY764" fmla="*/ 5210197 h 6367455"/>
                <a:gd name="connsiteX765" fmla="*/ 3297200 w 6891715"/>
                <a:gd name="connsiteY765" fmla="*/ 5214926 h 6367455"/>
                <a:gd name="connsiteX766" fmla="*/ 3266726 w 6891715"/>
                <a:gd name="connsiteY766" fmla="*/ 5213912 h 6367455"/>
                <a:gd name="connsiteX767" fmla="*/ 3239673 w 6891715"/>
                <a:gd name="connsiteY767" fmla="*/ 5206819 h 6367455"/>
                <a:gd name="connsiteX768" fmla="*/ 3261468 w 6891715"/>
                <a:gd name="connsiteY768" fmla="*/ 5180001 h 6367455"/>
                <a:gd name="connsiteX769" fmla="*/ 3278151 w 6891715"/>
                <a:gd name="connsiteY769" fmla="*/ 5188077 h 6367455"/>
                <a:gd name="connsiteX770" fmla="*/ 3274688 w 6891715"/>
                <a:gd name="connsiteY770" fmla="*/ 5194289 h 6367455"/>
                <a:gd name="connsiteX771" fmla="*/ 3257376 w 6891715"/>
                <a:gd name="connsiteY771" fmla="*/ 5193046 h 6367455"/>
                <a:gd name="connsiteX772" fmla="*/ 3245415 w 6891715"/>
                <a:gd name="connsiteY772" fmla="*/ 5189630 h 6367455"/>
                <a:gd name="connsiteX773" fmla="*/ 3241953 w 6891715"/>
                <a:gd name="connsiteY773" fmla="*/ 5184970 h 6367455"/>
                <a:gd name="connsiteX774" fmla="*/ 3241638 w 6891715"/>
                <a:gd name="connsiteY774" fmla="*/ 5180311 h 6367455"/>
                <a:gd name="connsiteX775" fmla="*/ 3220023 w 6891715"/>
                <a:gd name="connsiteY775" fmla="*/ 5175239 h 6367455"/>
                <a:gd name="connsiteX776" fmla="*/ 3235288 w 6891715"/>
                <a:gd name="connsiteY776" fmla="*/ 5184764 h 6367455"/>
                <a:gd name="connsiteX777" fmla="*/ 3225824 w 6891715"/>
                <a:gd name="connsiteY777" fmla="*/ 5183535 h 6367455"/>
                <a:gd name="connsiteX778" fmla="*/ 3211475 w 6891715"/>
                <a:gd name="connsiteY778" fmla="*/ 5175546 h 6367455"/>
                <a:gd name="connsiteX779" fmla="*/ 2421121 w 6891715"/>
                <a:gd name="connsiteY779" fmla="*/ 5104145 h 6367455"/>
                <a:gd name="connsiteX780" fmla="*/ 2412624 w 6891715"/>
                <a:gd name="connsiteY780" fmla="*/ 5112639 h 6367455"/>
                <a:gd name="connsiteX781" fmla="*/ 2412672 w 6891715"/>
                <a:gd name="connsiteY781" fmla="*/ 5112737 h 6367455"/>
                <a:gd name="connsiteX782" fmla="*/ 2421138 w 6891715"/>
                <a:gd name="connsiteY782" fmla="*/ 5104253 h 6367455"/>
                <a:gd name="connsiteX783" fmla="*/ 2421121 w 6891715"/>
                <a:gd name="connsiteY783" fmla="*/ 5104145 h 6367455"/>
                <a:gd name="connsiteX784" fmla="*/ 3071775 w 6891715"/>
                <a:gd name="connsiteY784" fmla="*/ 5056176 h 6367455"/>
                <a:gd name="connsiteX785" fmla="*/ 3095705 w 6891715"/>
                <a:gd name="connsiteY785" fmla="*/ 5079407 h 6367455"/>
                <a:gd name="connsiteX786" fmla="*/ 3109875 w 6891715"/>
                <a:gd name="connsiteY786" fmla="*/ 5094276 h 6367455"/>
                <a:gd name="connsiteX787" fmla="*/ 3092242 w 6891715"/>
                <a:gd name="connsiteY787" fmla="*/ 5084364 h 6367455"/>
                <a:gd name="connsiteX788" fmla="*/ 3080277 w 6891715"/>
                <a:gd name="connsiteY788" fmla="*/ 5069805 h 6367455"/>
                <a:gd name="connsiteX789" fmla="*/ 3087650 w 6891715"/>
                <a:gd name="connsiteY789" fmla="*/ 5051414 h 6367455"/>
                <a:gd name="connsiteX790" fmla="*/ 3115887 w 6891715"/>
                <a:gd name="connsiteY790" fmla="*/ 5070981 h 6367455"/>
                <a:gd name="connsiteX791" fmla="*/ 3117813 w 6891715"/>
                <a:gd name="connsiteY791" fmla="*/ 5079989 h 6367455"/>
                <a:gd name="connsiteX792" fmla="*/ 3100350 w 6891715"/>
                <a:gd name="connsiteY792" fmla="*/ 5049826 h 6367455"/>
                <a:gd name="connsiteX793" fmla="*/ 3114638 w 6891715"/>
                <a:gd name="connsiteY793" fmla="*/ 5056224 h 6367455"/>
                <a:gd name="connsiteX794" fmla="*/ 3110215 w 6891715"/>
                <a:gd name="connsiteY794" fmla="*/ 5060939 h 6367455"/>
                <a:gd name="connsiteX795" fmla="*/ 3085812 w 6891715"/>
                <a:gd name="connsiteY795" fmla="*/ 5013314 h 6367455"/>
                <a:gd name="connsiteX796" fmla="*/ 3107082 w 6891715"/>
                <a:gd name="connsiteY796" fmla="*/ 5026331 h 6367455"/>
                <a:gd name="connsiteX797" fmla="*/ 3109016 w 6891715"/>
                <a:gd name="connsiteY797" fmla="*/ 5031411 h 6367455"/>
                <a:gd name="connsiteX798" fmla="*/ 3102570 w 6891715"/>
                <a:gd name="connsiteY798" fmla="*/ 5029824 h 6367455"/>
                <a:gd name="connsiteX799" fmla="*/ 3115461 w 6891715"/>
                <a:gd name="connsiteY799" fmla="*/ 5041254 h 6367455"/>
                <a:gd name="connsiteX800" fmla="*/ 3124163 w 6891715"/>
                <a:gd name="connsiteY800" fmla="*/ 5047921 h 6367455"/>
                <a:gd name="connsiteX801" fmla="*/ 3122874 w 6891715"/>
                <a:gd name="connsiteY801" fmla="*/ 5051414 h 6367455"/>
                <a:gd name="connsiteX802" fmla="*/ 3104182 w 6891715"/>
                <a:gd name="connsiteY802" fmla="*/ 5037126 h 6367455"/>
                <a:gd name="connsiteX803" fmla="*/ 3105471 w 6891715"/>
                <a:gd name="connsiteY803" fmla="*/ 5045381 h 6367455"/>
                <a:gd name="connsiteX804" fmla="*/ 3093224 w 6891715"/>
                <a:gd name="connsiteY804" fmla="*/ 5033316 h 6367455"/>
                <a:gd name="connsiteX805" fmla="*/ 3084523 w 6891715"/>
                <a:gd name="connsiteY805" fmla="*/ 5021886 h 6367455"/>
                <a:gd name="connsiteX806" fmla="*/ 3081300 w 6891715"/>
                <a:gd name="connsiteY806" fmla="*/ 5013949 h 6367455"/>
                <a:gd name="connsiteX807" fmla="*/ 3043982 w 6891715"/>
                <a:gd name="connsiteY807" fmla="*/ 5011726 h 6367455"/>
                <a:gd name="connsiteX808" fmla="*/ 3058460 w 6891715"/>
                <a:gd name="connsiteY808" fmla="*/ 5028318 h 6367455"/>
                <a:gd name="connsiteX809" fmla="*/ 3059076 w 6891715"/>
                <a:gd name="connsiteY809" fmla="*/ 5039379 h 6367455"/>
                <a:gd name="connsiteX810" fmla="*/ 3055071 w 6891715"/>
                <a:gd name="connsiteY810" fmla="*/ 5040301 h 6367455"/>
                <a:gd name="connsiteX811" fmla="*/ 3052299 w 6891715"/>
                <a:gd name="connsiteY811" fmla="*/ 5032927 h 6367455"/>
                <a:gd name="connsiteX812" fmla="*/ 3046139 w 6891715"/>
                <a:gd name="connsiteY812" fmla="*/ 5030161 h 6367455"/>
                <a:gd name="connsiteX813" fmla="*/ 3039978 w 6891715"/>
                <a:gd name="connsiteY813" fmla="*/ 5022173 h 6367455"/>
                <a:gd name="connsiteX814" fmla="*/ 3038438 w 6891715"/>
                <a:gd name="connsiteY814" fmla="*/ 5013877 h 6367455"/>
                <a:gd name="connsiteX815" fmla="*/ 3081196 w 6891715"/>
                <a:gd name="connsiteY815" fmla="*/ 4995851 h 6367455"/>
                <a:gd name="connsiteX816" fmla="*/ 3089628 w 6891715"/>
                <a:gd name="connsiteY816" fmla="*/ 5007599 h 6367455"/>
                <a:gd name="connsiteX817" fmla="*/ 3094000 w 6891715"/>
                <a:gd name="connsiteY817" fmla="*/ 5013314 h 6367455"/>
                <a:gd name="connsiteX818" fmla="*/ 3077761 w 6891715"/>
                <a:gd name="connsiteY818" fmla="*/ 5004106 h 6367455"/>
                <a:gd name="connsiteX819" fmla="*/ 3074950 w 6891715"/>
                <a:gd name="connsiteY819" fmla="*/ 4998708 h 6367455"/>
                <a:gd name="connsiteX820" fmla="*/ 6495127 w 6891715"/>
                <a:gd name="connsiteY820" fmla="*/ 4986728 h 6367455"/>
                <a:gd name="connsiteX821" fmla="*/ 6506559 w 6891715"/>
                <a:gd name="connsiteY821" fmla="*/ 4995299 h 6367455"/>
                <a:gd name="connsiteX822" fmla="*/ 6517991 w 6891715"/>
                <a:gd name="connsiteY822" fmla="*/ 4992442 h 6367455"/>
                <a:gd name="connsiteX823" fmla="*/ 6525612 w 6891715"/>
                <a:gd name="connsiteY823" fmla="*/ 4997204 h 6367455"/>
                <a:gd name="connsiteX824" fmla="*/ 6540537 w 6891715"/>
                <a:gd name="connsiteY824" fmla="*/ 4999426 h 6367455"/>
                <a:gd name="connsiteX825" fmla="*/ 6557050 w 6891715"/>
                <a:gd name="connsiteY825" fmla="*/ 5002918 h 6367455"/>
                <a:gd name="connsiteX826" fmla="*/ 6561450 w 6891715"/>
                <a:gd name="connsiteY826" fmla="*/ 5001033 h 6367455"/>
                <a:gd name="connsiteX827" fmla="*/ 6527292 w 6891715"/>
                <a:gd name="connsiteY827" fmla="*/ 5071939 h 6367455"/>
                <a:gd name="connsiteX828" fmla="*/ 6524977 w 6891715"/>
                <a:gd name="connsiteY828" fmla="*/ 5069582 h 6367455"/>
                <a:gd name="connsiteX829" fmla="*/ 6514815 w 6891715"/>
                <a:gd name="connsiteY829" fmla="*/ 5041964 h 6367455"/>
                <a:gd name="connsiteX830" fmla="*/ 6504336 w 6891715"/>
                <a:gd name="connsiteY830" fmla="*/ 5039424 h 6367455"/>
                <a:gd name="connsiteX831" fmla="*/ 6495762 w 6891715"/>
                <a:gd name="connsiteY831" fmla="*/ 5044821 h 6367455"/>
                <a:gd name="connsiteX832" fmla="*/ 6487506 w 6891715"/>
                <a:gd name="connsiteY832" fmla="*/ 5041329 h 6367455"/>
                <a:gd name="connsiteX833" fmla="*/ 6486553 w 6891715"/>
                <a:gd name="connsiteY833" fmla="*/ 5030536 h 6367455"/>
                <a:gd name="connsiteX834" fmla="*/ 6470993 w 6891715"/>
                <a:gd name="connsiteY834" fmla="*/ 5017520 h 6367455"/>
                <a:gd name="connsiteX835" fmla="*/ 6473534 w 6891715"/>
                <a:gd name="connsiteY835" fmla="*/ 4998791 h 6367455"/>
                <a:gd name="connsiteX836" fmla="*/ 6484648 w 6891715"/>
                <a:gd name="connsiteY836" fmla="*/ 4994981 h 6367455"/>
                <a:gd name="connsiteX837" fmla="*/ 3034945 w 6891715"/>
                <a:gd name="connsiteY837" fmla="*/ 4948226 h 6367455"/>
                <a:gd name="connsiteX838" fmla="*/ 3042883 w 6891715"/>
                <a:gd name="connsiteY838" fmla="*/ 4949174 h 6367455"/>
                <a:gd name="connsiteX839" fmla="*/ 3044153 w 6891715"/>
                <a:gd name="connsiteY839" fmla="*/ 4962446 h 6367455"/>
                <a:gd name="connsiteX840" fmla="*/ 3048915 w 6891715"/>
                <a:gd name="connsiteY840" fmla="*/ 4968133 h 6367455"/>
                <a:gd name="connsiteX841" fmla="*/ 3055265 w 6891715"/>
                <a:gd name="connsiteY841" fmla="*/ 4979509 h 6367455"/>
                <a:gd name="connsiteX842" fmla="*/ 3060663 w 6891715"/>
                <a:gd name="connsiteY842" fmla="*/ 5014901 h 6367455"/>
                <a:gd name="connsiteX843" fmla="*/ 3054313 w 6891715"/>
                <a:gd name="connsiteY843" fmla="*/ 5014269 h 6367455"/>
                <a:gd name="connsiteX844" fmla="*/ 3049868 w 6891715"/>
                <a:gd name="connsiteY844" fmla="*/ 5008581 h 6367455"/>
                <a:gd name="connsiteX845" fmla="*/ 3040342 w 6891715"/>
                <a:gd name="connsiteY845" fmla="*/ 4999101 h 6367455"/>
                <a:gd name="connsiteX846" fmla="*/ 3036850 w 6891715"/>
                <a:gd name="connsiteY846" fmla="*/ 4987725 h 6367455"/>
                <a:gd name="connsiteX847" fmla="*/ 3039072 w 6891715"/>
                <a:gd name="connsiteY847" fmla="*/ 4981405 h 6367455"/>
                <a:gd name="connsiteX848" fmla="*/ 3044788 w 6891715"/>
                <a:gd name="connsiteY848" fmla="*/ 4985829 h 6367455"/>
                <a:gd name="connsiteX849" fmla="*/ 3046058 w 6891715"/>
                <a:gd name="connsiteY849" fmla="*/ 4981405 h 6367455"/>
                <a:gd name="connsiteX850" fmla="*/ 3046058 w 6891715"/>
                <a:gd name="connsiteY850" fmla="*/ 4972241 h 6367455"/>
                <a:gd name="connsiteX851" fmla="*/ 3033675 w 6891715"/>
                <a:gd name="connsiteY851" fmla="*/ 4958022 h 6367455"/>
                <a:gd name="connsiteX852" fmla="*/ 3060662 w 6891715"/>
                <a:gd name="connsiteY852" fmla="*/ 4941876 h 6367455"/>
                <a:gd name="connsiteX853" fmla="*/ 3066377 w 6891715"/>
                <a:gd name="connsiteY853" fmla="*/ 4941876 h 6367455"/>
                <a:gd name="connsiteX854" fmla="*/ 3081300 w 6891715"/>
                <a:gd name="connsiteY854" fmla="*/ 4964101 h 6367455"/>
                <a:gd name="connsiteX855" fmla="*/ 3086062 w 6891715"/>
                <a:gd name="connsiteY855" fmla="*/ 4968228 h 6367455"/>
                <a:gd name="connsiteX856" fmla="*/ 3081935 w 6891715"/>
                <a:gd name="connsiteY856" fmla="*/ 4974578 h 6367455"/>
                <a:gd name="connsiteX857" fmla="*/ 3089872 w 6891715"/>
                <a:gd name="connsiteY857" fmla="*/ 4983786 h 6367455"/>
                <a:gd name="connsiteX858" fmla="*/ 3097175 w 6891715"/>
                <a:gd name="connsiteY858" fmla="*/ 4999026 h 6367455"/>
                <a:gd name="connsiteX859" fmla="*/ 3094317 w 6891715"/>
                <a:gd name="connsiteY859" fmla="*/ 4994263 h 6367455"/>
                <a:gd name="connsiteX860" fmla="*/ 3087967 w 6891715"/>
                <a:gd name="connsiteY860" fmla="*/ 4991406 h 6367455"/>
                <a:gd name="connsiteX861" fmla="*/ 3075902 w 6891715"/>
                <a:gd name="connsiteY861" fmla="*/ 4984738 h 6367455"/>
                <a:gd name="connsiteX862" fmla="*/ 3072092 w 6891715"/>
                <a:gd name="connsiteY862" fmla="*/ 4972673 h 6367455"/>
                <a:gd name="connsiteX863" fmla="*/ 3068917 w 6891715"/>
                <a:gd name="connsiteY863" fmla="*/ 4972038 h 6367455"/>
                <a:gd name="connsiteX864" fmla="*/ 3054312 w 6891715"/>
                <a:gd name="connsiteY864" fmla="*/ 4962196 h 6367455"/>
                <a:gd name="connsiteX865" fmla="*/ 3052725 w 6891715"/>
                <a:gd name="connsiteY865" fmla="*/ 4951083 h 6367455"/>
                <a:gd name="connsiteX866" fmla="*/ 3060662 w 6891715"/>
                <a:gd name="connsiteY866" fmla="*/ 4950448 h 6367455"/>
                <a:gd name="connsiteX867" fmla="*/ 6600872 w 6891715"/>
                <a:gd name="connsiteY867" fmla="*/ 4906095 h 6367455"/>
                <a:gd name="connsiteX868" fmla="*/ 6598649 w 6891715"/>
                <a:gd name="connsiteY868" fmla="*/ 4911492 h 6367455"/>
                <a:gd name="connsiteX869" fmla="*/ 6602058 w 6891715"/>
                <a:gd name="connsiteY869" fmla="*/ 4916735 h 6367455"/>
                <a:gd name="connsiteX870" fmla="*/ 6570401 w 6891715"/>
                <a:gd name="connsiteY870" fmla="*/ 4982451 h 6367455"/>
                <a:gd name="connsiteX871" fmla="*/ 6569434 w 6891715"/>
                <a:gd name="connsiteY871" fmla="*/ 4982283 h 6367455"/>
                <a:gd name="connsiteX872" fmla="*/ 6564036 w 6891715"/>
                <a:gd name="connsiteY872" fmla="*/ 4977839 h 6367455"/>
                <a:gd name="connsiteX873" fmla="*/ 6564354 w 6891715"/>
                <a:gd name="connsiteY873" fmla="*/ 4967363 h 6367455"/>
                <a:gd name="connsiteX874" fmla="*/ 6569752 w 6891715"/>
                <a:gd name="connsiteY874" fmla="*/ 4961332 h 6367455"/>
                <a:gd name="connsiteX875" fmla="*/ 6573563 w 6891715"/>
                <a:gd name="connsiteY875" fmla="*/ 4943237 h 6367455"/>
                <a:gd name="connsiteX876" fmla="*/ 6567212 w 6891715"/>
                <a:gd name="connsiteY876" fmla="*/ 4935936 h 6367455"/>
                <a:gd name="connsiteX877" fmla="*/ 6568799 w 6891715"/>
                <a:gd name="connsiteY877" fmla="*/ 4924190 h 6367455"/>
                <a:gd name="connsiteX878" fmla="*/ 6582772 w 6891715"/>
                <a:gd name="connsiteY878" fmla="*/ 4909905 h 6367455"/>
                <a:gd name="connsiteX879" fmla="*/ 4951102 w 6891715"/>
                <a:gd name="connsiteY879" fmla="*/ 4806942 h 6367455"/>
                <a:gd name="connsiteX880" fmla="*/ 4954554 w 6891715"/>
                <a:gd name="connsiteY880" fmla="*/ 4813479 h 6367455"/>
                <a:gd name="connsiteX881" fmla="*/ 4953518 w 6891715"/>
                <a:gd name="connsiteY881" fmla="*/ 4818055 h 6367455"/>
                <a:gd name="connsiteX882" fmla="*/ 4946616 w 6891715"/>
                <a:gd name="connsiteY882" fmla="*/ 4810210 h 6367455"/>
                <a:gd name="connsiteX883" fmla="*/ 5054566 w 6891715"/>
                <a:gd name="connsiteY883" fmla="*/ 4779954 h 6367455"/>
                <a:gd name="connsiteX884" fmla="*/ 5046311 w 6891715"/>
                <a:gd name="connsiteY884" fmla="*/ 4792539 h 6367455"/>
                <a:gd name="connsiteX885" fmla="*/ 5039961 w 6891715"/>
                <a:gd name="connsiteY885" fmla="*/ 4814879 h 6367455"/>
                <a:gd name="connsiteX886" fmla="*/ 5029166 w 6891715"/>
                <a:gd name="connsiteY886" fmla="*/ 4805125 h 6367455"/>
                <a:gd name="connsiteX887" fmla="*/ 5032341 w 6891715"/>
                <a:gd name="connsiteY887" fmla="*/ 4797888 h 6367455"/>
                <a:gd name="connsiteX888" fmla="*/ 5048533 w 6891715"/>
                <a:gd name="connsiteY888" fmla="*/ 4785303 h 6367455"/>
                <a:gd name="connsiteX889" fmla="*/ 4546749 w 6891715"/>
                <a:gd name="connsiteY889" fmla="*/ 4760722 h 6367455"/>
                <a:gd name="connsiteX890" fmla="*/ 4546260 w 6891715"/>
                <a:gd name="connsiteY890" fmla="*/ 4761212 h 6367455"/>
                <a:gd name="connsiteX891" fmla="*/ 4546884 w 6891715"/>
                <a:gd name="connsiteY891" fmla="*/ 4760899 h 6367455"/>
                <a:gd name="connsiteX892" fmla="*/ 5140291 w 6891715"/>
                <a:gd name="connsiteY892" fmla="*/ 4749792 h 6367455"/>
                <a:gd name="connsiteX893" fmla="*/ 5127591 w 6891715"/>
                <a:gd name="connsiteY893" fmla="*/ 4759317 h 6367455"/>
                <a:gd name="connsiteX894" fmla="*/ 5130477 w 6891715"/>
                <a:gd name="connsiteY894" fmla="*/ 4751021 h 6367455"/>
                <a:gd name="connsiteX895" fmla="*/ 6342270 w 6891715"/>
                <a:gd name="connsiteY895" fmla="*/ 4710093 h 6367455"/>
                <a:gd name="connsiteX896" fmla="*/ 6339836 w 6891715"/>
                <a:gd name="connsiteY896" fmla="*/ 4714047 h 6367455"/>
                <a:gd name="connsiteX897" fmla="*/ 6301729 w 6891715"/>
                <a:gd name="connsiteY897" fmla="*/ 4718809 h 6367455"/>
                <a:gd name="connsiteX898" fmla="*/ 6300459 w 6891715"/>
                <a:gd name="connsiteY898" fmla="*/ 4737220 h 6367455"/>
                <a:gd name="connsiteX899" fmla="*/ 6300488 w 6891715"/>
                <a:gd name="connsiteY899" fmla="*/ 4737235 h 6367455"/>
                <a:gd name="connsiteX900" fmla="*/ 6301738 w 6891715"/>
                <a:gd name="connsiteY900" fmla="*/ 4719118 h 6367455"/>
                <a:gd name="connsiteX901" fmla="*/ 6339844 w 6891715"/>
                <a:gd name="connsiteY901" fmla="*/ 4714356 h 6367455"/>
                <a:gd name="connsiteX902" fmla="*/ 6342384 w 6891715"/>
                <a:gd name="connsiteY902" fmla="*/ 4710229 h 6367455"/>
                <a:gd name="connsiteX903" fmla="*/ 1472534 w 6891715"/>
                <a:gd name="connsiteY903" fmla="*/ 4375142 h 6367455"/>
                <a:gd name="connsiteX904" fmla="*/ 1482060 w 6891715"/>
                <a:gd name="connsiteY904" fmla="*/ 4376139 h 6367455"/>
                <a:gd name="connsiteX905" fmla="*/ 1487457 w 6891715"/>
                <a:gd name="connsiteY905" fmla="*/ 4385110 h 6367455"/>
                <a:gd name="connsiteX906" fmla="*/ 1484282 w 6891715"/>
                <a:gd name="connsiteY906" fmla="*/ 4388433 h 6367455"/>
                <a:gd name="connsiteX907" fmla="*/ 1476662 w 6891715"/>
                <a:gd name="connsiteY907" fmla="*/ 4385110 h 6367455"/>
                <a:gd name="connsiteX908" fmla="*/ 1467137 w 6891715"/>
                <a:gd name="connsiteY908" fmla="*/ 4389430 h 6367455"/>
                <a:gd name="connsiteX909" fmla="*/ 1465232 w 6891715"/>
                <a:gd name="connsiteY909" fmla="*/ 4381787 h 6367455"/>
                <a:gd name="connsiteX910" fmla="*/ 1435070 w 6891715"/>
                <a:gd name="connsiteY910" fmla="*/ 4357679 h 6367455"/>
                <a:gd name="connsiteX911" fmla="*/ 1446184 w 6891715"/>
                <a:gd name="connsiteY911" fmla="*/ 4359584 h 6367455"/>
                <a:gd name="connsiteX912" fmla="*/ 1443096 w 6891715"/>
                <a:gd name="connsiteY912" fmla="*/ 4363711 h 6367455"/>
                <a:gd name="connsiteX913" fmla="*/ 1435996 w 6891715"/>
                <a:gd name="connsiteY913" fmla="*/ 4364029 h 6367455"/>
                <a:gd name="connsiteX914" fmla="*/ 1538093 w 6891715"/>
                <a:gd name="connsiteY914" fmla="*/ 4154476 h 6367455"/>
                <a:gd name="connsiteX915" fmla="*/ 1543523 w 6891715"/>
                <a:gd name="connsiteY915" fmla="*/ 4158725 h 6367455"/>
                <a:gd name="connsiteX916" fmla="*/ 1561405 w 6891715"/>
                <a:gd name="connsiteY916" fmla="*/ 4162647 h 6367455"/>
                <a:gd name="connsiteX917" fmla="*/ 1566834 w 6891715"/>
                <a:gd name="connsiteY917" fmla="*/ 4170491 h 6367455"/>
                <a:gd name="connsiteX918" fmla="*/ 1564918 w 6891715"/>
                <a:gd name="connsiteY918" fmla="*/ 4178008 h 6367455"/>
                <a:gd name="connsiteX919" fmla="*/ 1557251 w 6891715"/>
                <a:gd name="connsiteY919" fmla="*/ 4185526 h 6367455"/>
                <a:gd name="connsiteX920" fmla="*/ 1549910 w 6891715"/>
                <a:gd name="connsiteY920" fmla="*/ 4187814 h 6367455"/>
                <a:gd name="connsiteX921" fmla="*/ 1525320 w 6891715"/>
                <a:gd name="connsiteY921" fmla="*/ 4175067 h 6367455"/>
                <a:gd name="connsiteX922" fmla="*/ 1511272 w 6891715"/>
                <a:gd name="connsiteY922" fmla="*/ 4175067 h 6367455"/>
                <a:gd name="connsiteX923" fmla="*/ 1515740 w 6891715"/>
                <a:gd name="connsiteY923" fmla="*/ 4171798 h 6367455"/>
                <a:gd name="connsiteX924" fmla="*/ 2133803 w 6891715"/>
                <a:gd name="connsiteY924" fmla="*/ 3771889 h 6367455"/>
                <a:gd name="connsiteX925" fmla="*/ 2135150 w 6891715"/>
                <a:gd name="connsiteY925" fmla="*/ 3783636 h 6367455"/>
                <a:gd name="connsiteX926" fmla="*/ 2131782 w 6891715"/>
                <a:gd name="connsiteY926" fmla="*/ 3794114 h 6367455"/>
                <a:gd name="connsiteX927" fmla="*/ 2129762 w 6891715"/>
                <a:gd name="connsiteY927" fmla="*/ 3813164 h 6367455"/>
                <a:gd name="connsiteX928" fmla="*/ 2112925 w 6891715"/>
                <a:gd name="connsiteY928" fmla="*/ 3813164 h 6367455"/>
                <a:gd name="connsiteX929" fmla="*/ 2114609 w 6891715"/>
                <a:gd name="connsiteY929" fmla="*/ 3788081 h 6367455"/>
                <a:gd name="connsiteX930" fmla="*/ 2124711 w 6891715"/>
                <a:gd name="connsiteY930" fmla="*/ 3775381 h 6367455"/>
                <a:gd name="connsiteX931" fmla="*/ 2166583 w 6891715"/>
                <a:gd name="connsiteY931" fmla="*/ 3746489 h 6367455"/>
                <a:gd name="connsiteX932" fmla="*/ 2171663 w 6891715"/>
                <a:gd name="connsiteY932" fmla="*/ 3748735 h 6367455"/>
                <a:gd name="connsiteX933" fmla="*/ 2153883 w 6891715"/>
                <a:gd name="connsiteY933" fmla="*/ 3759324 h 6367455"/>
                <a:gd name="connsiteX934" fmla="*/ 2146263 w 6891715"/>
                <a:gd name="connsiteY934" fmla="*/ 3767988 h 6367455"/>
                <a:gd name="connsiteX935" fmla="*/ 2140230 w 6891715"/>
                <a:gd name="connsiteY935" fmla="*/ 3776652 h 6367455"/>
                <a:gd name="connsiteX936" fmla="*/ 2136738 w 6891715"/>
                <a:gd name="connsiteY936" fmla="*/ 3766705 h 6367455"/>
                <a:gd name="connsiteX937" fmla="*/ 2146263 w 6891715"/>
                <a:gd name="connsiteY937" fmla="*/ 3757078 h 6367455"/>
                <a:gd name="connsiteX938" fmla="*/ 1246315 w 6891715"/>
                <a:gd name="connsiteY938" fmla="*/ 3744901 h 6367455"/>
                <a:gd name="connsiteX939" fmla="*/ 1253753 w 6891715"/>
                <a:gd name="connsiteY939" fmla="*/ 3753473 h 6367455"/>
                <a:gd name="connsiteX940" fmla="*/ 1263448 w 6891715"/>
                <a:gd name="connsiteY940" fmla="*/ 3760458 h 6367455"/>
                <a:gd name="connsiteX941" fmla="*/ 1273144 w 6891715"/>
                <a:gd name="connsiteY941" fmla="*/ 3759506 h 6367455"/>
                <a:gd name="connsiteX942" fmla="*/ 1263448 w 6891715"/>
                <a:gd name="connsiteY942" fmla="*/ 3772206 h 6367455"/>
                <a:gd name="connsiteX943" fmla="*/ 1258277 w 6891715"/>
                <a:gd name="connsiteY943" fmla="*/ 3783953 h 6367455"/>
                <a:gd name="connsiteX944" fmla="*/ 1250844 w 6891715"/>
                <a:gd name="connsiteY944" fmla="*/ 3789351 h 6367455"/>
                <a:gd name="connsiteX945" fmla="*/ 1222724 w 6891715"/>
                <a:gd name="connsiteY945" fmla="*/ 3780143 h 6367455"/>
                <a:gd name="connsiteX946" fmla="*/ 1219167 w 6891715"/>
                <a:gd name="connsiteY946" fmla="*/ 3767443 h 6367455"/>
                <a:gd name="connsiteX947" fmla="*/ 1225632 w 6891715"/>
                <a:gd name="connsiteY947" fmla="*/ 3765221 h 6367455"/>
                <a:gd name="connsiteX948" fmla="*/ 1222400 w 6891715"/>
                <a:gd name="connsiteY948" fmla="*/ 3762046 h 6367455"/>
                <a:gd name="connsiteX949" fmla="*/ 1220461 w 6891715"/>
                <a:gd name="connsiteY949" fmla="*/ 3748393 h 6367455"/>
                <a:gd name="connsiteX950" fmla="*/ 2215160 w 6891715"/>
                <a:gd name="connsiteY950" fmla="*/ 3730614 h 6367455"/>
                <a:gd name="connsiteX951" fmla="*/ 2216113 w 6891715"/>
                <a:gd name="connsiteY951" fmla="*/ 3734660 h 6367455"/>
                <a:gd name="connsiteX952" fmla="*/ 2207540 w 6891715"/>
                <a:gd name="connsiteY952" fmla="*/ 3735594 h 6367455"/>
                <a:gd name="connsiteX953" fmla="*/ 2194840 w 6891715"/>
                <a:gd name="connsiteY953" fmla="*/ 3739952 h 6367455"/>
                <a:gd name="connsiteX954" fmla="*/ 2188490 w 6891715"/>
                <a:gd name="connsiteY954" fmla="*/ 3744933 h 6367455"/>
                <a:gd name="connsiteX955" fmla="*/ 2178330 w 6891715"/>
                <a:gd name="connsiteY955" fmla="*/ 3746489 h 6367455"/>
                <a:gd name="connsiteX956" fmla="*/ 2171663 w 6891715"/>
                <a:gd name="connsiteY956" fmla="*/ 3739330 h 6367455"/>
                <a:gd name="connsiteX957" fmla="*/ 2200238 w 6891715"/>
                <a:gd name="connsiteY957" fmla="*/ 3732482 h 6367455"/>
                <a:gd name="connsiteX958" fmla="*/ 2265326 w 6891715"/>
                <a:gd name="connsiteY958" fmla="*/ 3727439 h 6367455"/>
                <a:gd name="connsiteX959" fmla="*/ 2248622 w 6891715"/>
                <a:gd name="connsiteY959" fmla="*/ 3736964 h 6367455"/>
                <a:gd name="connsiteX960" fmla="*/ 2235070 w 6891715"/>
                <a:gd name="connsiteY960" fmla="*/ 3735232 h 6367455"/>
                <a:gd name="connsiteX961" fmla="*/ 2222463 w 6891715"/>
                <a:gd name="connsiteY961" fmla="*/ 3736387 h 6367455"/>
                <a:gd name="connsiteX962" fmla="*/ 2227821 w 6891715"/>
                <a:gd name="connsiteY962" fmla="*/ 3730614 h 6367455"/>
                <a:gd name="connsiteX963" fmla="*/ 2243579 w 6891715"/>
                <a:gd name="connsiteY963" fmla="*/ 3730325 h 6367455"/>
                <a:gd name="connsiteX964" fmla="*/ 2256816 w 6891715"/>
                <a:gd name="connsiteY964" fmla="*/ 3729171 h 6367455"/>
                <a:gd name="connsiteX965" fmla="*/ 2293901 w 6891715"/>
                <a:gd name="connsiteY965" fmla="*/ 3721089 h 6367455"/>
                <a:gd name="connsiteX966" fmla="*/ 2284247 w 6891715"/>
                <a:gd name="connsiteY966" fmla="*/ 3726436 h 6367455"/>
                <a:gd name="connsiteX967" fmla="*/ 2270088 w 6891715"/>
                <a:gd name="connsiteY967" fmla="*/ 3733789 h 6367455"/>
                <a:gd name="connsiteX968" fmla="*/ 2275558 w 6891715"/>
                <a:gd name="connsiteY968" fmla="*/ 3723763 h 6367455"/>
                <a:gd name="connsiteX969" fmla="*/ 2314928 w 6891715"/>
                <a:gd name="connsiteY969" fmla="*/ 3706801 h 6367455"/>
                <a:gd name="connsiteX970" fmla="*/ 2327813 w 6891715"/>
                <a:gd name="connsiteY970" fmla="*/ 3706801 h 6367455"/>
                <a:gd name="connsiteX971" fmla="*/ 2332000 w 6891715"/>
                <a:gd name="connsiteY971" fmla="*/ 3711192 h 6367455"/>
                <a:gd name="connsiteX972" fmla="*/ 2322337 w 6891715"/>
                <a:gd name="connsiteY972" fmla="*/ 3713556 h 6367455"/>
                <a:gd name="connsiteX973" fmla="*/ 2315251 w 6891715"/>
                <a:gd name="connsiteY973" fmla="*/ 3722676 h 6367455"/>
                <a:gd name="connsiteX974" fmla="*/ 2309775 w 6891715"/>
                <a:gd name="connsiteY974" fmla="*/ 3715921 h 6367455"/>
                <a:gd name="connsiteX975" fmla="*/ 2362163 w 6891715"/>
                <a:gd name="connsiteY975" fmla="*/ 3689339 h 6367455"/>
                <a:gd name="connsiteX976" fmla="*/ 2358194 w 6891715"/>
                <a:gd name="connsiteY976" fmla="*/ 3694310 h 6367455"/>
                <a:gd name="connsiteX977" fmla="*/ 2338350 w 6891715"/>
                <a:gd name="connsiteY977" fmla="*/ 3700452 h 6367455"/>
                <a:gd name="connsiteX978" fmla="*/ 2351579 w 6891715"/>
                <a:gd name="connsiteY978" fmla="*/ 3693433 h 6367455"/>
                <a:gd name="connsiteX979" fmla="*/ 2392325 w 6891715"/>
                <a:gd name="connsiteY979" fmla="*/ 3682989 h 6367455"/>
                <a:gd name="connsiteX980" fmla="*/ 2388983 w 6891715"/>
                <a:gd name="connsiteY980" fmla="*/ 3687752 h 6367455"/>
                <a:gd name="connsiteX981" fmla="*/ 2373275 w 6891715"/>
                <a:gd name="connsiteY981" fmla="*/ 3685187 h 6367455"/>
                <a:gd name="connsiteX982" fmla="*/ 2415017 w 6891715"/>
                <a:gd name="connsiteY982" fmla="*/ 3681401 h 6367455"/>
                <a:gd name="connsiteX983" fmla="*/ 2422488 w 6891715"/>
                <a:gd name="connsiteY983" fmla="*/ 3682866 h 6367455"/>
                <a:gd name="connsiteX984" fmla="*/ 2406613 w 6891715"/>
                <a:gd name="connsiteY984" fmla="*/ 3684576 h 6367455"/>
                <a:gd name="connsiteX985" fmla="*/ 2985194 w 6891715"/>
                <a:gd name="connsiteY985" fmla="*/ 3619489 h 6367455"/>
                <a:gd name="connsiteX986" fmla="*/ 3001933 w 6891715"/>
                <a:gd name="connsiteY986" fmla="*/ 3643179 h 6367455"/>
                <a:gd name="connsiteX987" fmla="*/ 3012555 w 6891715"/>
                <a:gd name="connsiteY987" fmla="*/ 3653563 h 6367455"/>
                <a:gd name="connsiteX988" fmla="*/ 3031868 w 6891715"/>
                <a:gd name="connsiteY988" fmla="*/ 3655835 h 6367455"/>
                <a:gd name="connsiteX989" fmla="*/ 3043778 w 6891715"/>
                <a:gd name="connsiteY989" fmla="*/ 3654212 h 6367455"/>
                <a:gd name="connsiteX990" fmla="*/ 3041525 w 6891715"/>
                <a:gd name="connsiteY990" fmla="*/ 3658756 h 6367455"/>
                <a:gd name="connsiteX991" fmla="*/ 3047963 w 6891715"/>
                <a:gd name="connsiteY991" fmla="*/ 3678227 h 6367455"/>
                <a:gd name="connsiteX992" fmla="*/ 3036375 w 6891715"/>
                <a:gd name="connsiteY992" fmla="*/ 3670438 h 6367455"/>
                <a:gd name="connsiteX993" fmla="*/ 3022212 w 6891715"/>
                <a:gd name="connsiteY993" fmla="*/ 3667518 h 6367455"/>
                <a:gd name="connsiteX994" fmla="*/ 3011589 w 6891715"/>
                <a:gd name="connsiteY994" fmla="*/ 3675306 h 6367455"/>
                <a:gd name="connsiteX995" fmla="*/ 3000645 w 6891715"/>
                <a:gd name="connsiteY995" fmla="*/ 3667518 h 6367455"/>
                <a:gd name="connsiteX996" fmla="*/ 3000001 w 6891715"/>
                <a:gd name="connsiteY996" fmla="*/ 3667193 h 6367455"/>
                <a:gd name="connsiteX997" fmla="*/ 2997426 w 6891715"/>
                <a:gd name="connsiteY997" fmla="*/ 3665895 h 6367455"/>
                <a:gd name="connsiteX998" fmla="*/ 2995495 w 6891715"/>
                <a:gd name="connsiteY998" fmla="*/ 3663624 h 6367455"/>
                <a:gd name="connsiteX999" fmla="*/ 2994529 w 6891715"/>
                <a:gd name="connsiteY999" fmla="*/ 3662650 h 6367455"/>
                <a:gd name="connsiteX1000" fmla="*/ 2994207 w 6891715"/>
                <a:gd name="connsiteY1000" fmla="*/ 3661027 h 6367455"/>
                <a:gd name="connsiteX1001" fmla="*/ 2995173 w 6891715"/>
                <a:gd name="connsiteY1001" fmla="*/ 3651292 h 6367455"/>
                <a:gd name="connsiteX1002" fmla="*/ 2995495 w 6891715"/>
                <a:gd name="connsiteY1002" fmla="*/ 3644152 h 6367455"/>
                <a:gd name="connsiteX1003" fmla="*/ 2987770 w 6891715"/>
                <a:gd name="connsiteY1003" fmla="*/ 3639934 h 6367455"/>
                <a:gd name="connsiteX1004" fmla="*/ 2978113 w 6891715"/>
                <a:gd name="connsiteY1004" fmla="*/ 3632145 h 6367455"/>
                <a:gd name="connsiteX1005" fmla="*/ 720699 w 6891715"/>
                <a:gd name="connsiteY1005" fmla="*/ 3606789 h 6367455"/>
                <a:gd name="connsiteX1006" fmla="*/ 731812 w 6891715"/>
                <a:gd name="connsiteY1006" fmla="*/ 3609057 h 6367455"/>
                <a:gd name="connsiteX1007" fmla="*/ 730831 w 6891715"/>
                <a:gd name="connsiteY1007" fmla="*/ 3622664 h 6367455"/>
                <a:gd name="connsiteX1008" fmla="*/ 721027 w 6891715"/>
                <a:gd name="connsiteY1008" fmla="*/ 3617480 h 6367455"/>
                <a:gd name="connsiteX1009" fmla="*/ 720699 w 6891715"/>
                <a:gd name="connsiteY1009" fmla="*/ 3606789 h 6367455"/>
                <a:gd name="connsiteX1010" fmla="*/ 1246157 w 6891715"/>
                <a:gd name="connsiteY1010" fmla="*/ 3590917 h 6367455"/>
                <a:gd name="connsiteX1011" fmla="*/ 1252507 w 6891715"/>
                <a:gd name="connsiteY1011" fmla="*/ 3593139 h 6367455"/>
                <a:gd name="connsiteX1012" fmla="*/ 1244887 w 6891715"/>
                <a:gd name="connsiteY1012" fmla="*/ 3604569 h 6367455"/>
                <a:gd name="connsiteX1013" fmla="*/ 1247109 w 6891715"/>
                <a:gd name="connsiteY1013" fmla="*/ 3615999 h 6367455"/>
                <a:gd name="connsiteX1014" fmla="*/ 1242030 w 6891715"/>
                <a:gd name="connsiteY1014" fmla="*/ 3631874 h 6367455"/>
                <a:gd name="connsiteX1015" fmla="*/ 1231552 w 6891715"/>
                <a:gd name="connsiteY1015" fmla="*/ 3641399 h 6367455"/>
                <a:gd name="connsiteX1016" fmla="*/ 1216630 w 6891715"/>
                <a:gd name="connsiteY1016" fmla="*/ 3640764 h 6367455"/>
                <a:gd name="connsiteX1017" fmla="*/ 1208057 w 6891715"/>
                <a:gd name="connsiteY1017" fmla="*/ 3644892 h 6367455"/>
                <a:gd name="connsiteX1018" fmla="*/ 1208057 w 6891715"/>
                <a:gd name="connsiteY1018" fmla="*/ 3636637 h 6367455"/>
                <a:gd name="connsiteX1019" fmla="*/ 1218852 w 6891715"/>
                <a:gd name="connsiteY1019" fmla="*/ 3627112 h 6367455"/>
                <a:gd name="connsiteX1020" fmla="*/ 1229012 w 6891715"/>
                <a:gd name="connsiteY1020" fmla="*/ 3599489 h 6367455"/>
                <a:gd name="connsiteX1021" fmla="*/ 2722963 w 6891715"/>
                <a:gd name="connsiteY1021" fmla="*/ 3559164 h 6367455"/>
                <a:gd name="connsiteX1022" fmla="*/ 2736813 w 6891715"/>
                <a:gd name="connsiteY1022" fmla="*/ 3571070 h 6367455"/>
                <a:gd name="connsiteX1023" fmla="*/ 2734558 w 6891715"/>
                <a:gd name="connsiteY1023" fmla="*/ 3579759 h 6367455"/>
                <a:gd name="connsiteX1024" fmla="*/ 2724251 w 6891715"/>
                <a:gd name="connsiteY1024" fmla="*/ 3582977 h 6367455"/>
                <a:gd name="connsiteX1025" fmla="*/ 2714588 w 6891715"/>
                <a:gd name="connsiteY1025" fmla="*/ 3577506 h 6367455"/>
                <a:gd name="connsiteX1026" fmla="*/ 2715232 w 6891715"/>
                <a:gd name="connsiteY1026" fmla="*/ 3560773 h 6367455"/>
                <a:gd name="connsiteX1027" fmla="*/ 2492338 w 6891715"/>
                <a:gd name="connsiteY1027" fmla="*/ 3549639 h 6367455"/>
                <a:gd name="connsiteX1028" fmla="*/ 2485435 w 6891715"/>
                <a:gd name="connsiteY1028" fmla="*/ 3560752 h 6367455"/>
                <a:gd name="connsiteX1029" fmla="*/ 2484400 w 6891715"/>
                <a:gd name="connsiteY1029" fmla="*/ 3551741 h 6367455"/>
                <a:gd name="connsiteX1030" fmla="*/ 2463763 w 6891715"/>
                <a:gd name="connsiteY1030" fmla="*/ 3543289 h 6367455"/>
                <a:gd name="connsiteX1031" fmla="*/ 2473288 w 6891715"/>
                <a:gd name="connsiteY1031" fmla="*/ 3549484 h 6367455"/>
                <a:gd name="connsiteX1032" fmla="*/ 2469760 w 6891715"/>
                <a:gd name="connsiteY1032" fmla="*/ 3555989 h 6367455"/>
                <a:gd name="connsiteX1033" fmla="*/ 2922455 w 6891715"/>
                <a:gd name="connsiteY1033" fmla="*/ 3533764 h 6367455"/>
                <a:gd name="connsiteX1034" fmla="*/ 2937199 w 6891715"/>
                <a:gd name="connsiteY1034" fmla="*/ 3536647 h 6367455"/>
                <a:gd name="connsiteX1035" fmla="*/ 2937199 w 6891715"/>
                <a:gd name="connsiteY1035" fmla="*/ 3548500 h 6367455"/>
                <a:gd name="connsiteX1036" fmla="*/ 2943473 w 6891715"/>
                <a:gd name="connsiteY1036" fmla="*/ 3553946 h 6367455"/>
                <a:gd name="connsiteX1037" fmla="*/ 2956021 w 6891715"/>
                <a:gd name="connsiteY1037" fmla="*/ 3552665 h 6367455"/>
                <a:gd name="connsiteX1038" fmla="*/ 2961354 w 6891715"/>
                <a:gd name="connsiteY1038" fmla="*/ 3560033 h 6367455"/>
                <a:gd name="connsiteX1039" fmla="*/ 2959158 w 6891715"/>
                <a:gd name="connsiteY1039" fmla="*/ 3566440 h 6367455"/>
                <a:gd name="connsiteX1040" fmla="*/ 2953825 w 6891715"/>
                <a:gd name="connsiteY1040" fmla="*/ 3573808 h 6367455"/>
                <a:gd name="connsiteX1041" fmla="*/ 2960099 w 6891715"/>
                <a:gd name="connsiteY1041" fmla="*/ 3577011 h 6367455"/>
                <a:gd name="connsiteX1042" fmla="*/ 2967001 w 6891715"/>
                <a:gd name="connsiteY1042" fmla="*/ 3589825 h 6367455"/>
                <a:gd name="connsiteX1043" fmla="*/ 2960727 w 6891715"/>
                <a:gd name="connsiteY1043" fmla="*/ 3595271 h 6367455"/>
                <a:gd name="connsiteX1044" fmla="*/ 2952257 w 6891715"/>
                <a:gd name="connsiteY1044" fmla="*/ 3591106 h 6367455"/>
                <a:gd name="connsiteX1045" fmla="*/ 2943787 w 6891715"/>
                <a:gd name="connsiteY1045" fmla="*/ 3589825 h 6367455"/>
                <a:gd name="connsiteX1046" fmla="*/ 2939709 w 6891715"/>
                <a:gd name="connsiteY1046" fmla="*/ 3595591 h 6367455"/>
                <a:gd name="connsiteX1047" fmla="*/ 2936572 w 6891715"/>
                <a:gd name="connsiteY1047" fmla="*/ 3600397 h 6367455"/>
                <a:gd name="connsiteX1048" fmla="*/ 2933435 w 6891715"/>
                <a:gd name="connsiteY1048" fmla="*/ 3603920 h 6367455"/>
                <a:gd name="connsiteX1049" fmla="*/ 2932180 w 6891715"/>
                <a:gd name="connsiteY1049" fmla="*/ 3604882 h 6367455"/>
                <a:gd name="connsiteX1050" fmla="*/ 2931239 w 6891715"/>
                <a:gd name="connsiteY1050" fmla="*/ 3605202 h 6367455"/>
                <a:gd name="connsiteX1051" fmla="*/ 2930612 w 6891715"/>
                <a:gd name="connsiteY1051" fmla="*/ 3605202 h 6367455"/>
                <a:gd name="connsiteX1052" fmla="*/ 2929357 w 6891715"/>
                <a:gd name="connsiteY1052" fmla="*/ 3605202 h 6367455"/>
                <a:gd name="connsiteX1053" fmla="*/ 2928416 w 6891715"/>
                <a:gd name="connsiteY1053" fmla="*/ 3604561 h 6367455"/>
                <a:gd name="connsiteX1054" fmla="*/ 2928102 w 6891715"/>
                <a:gd name="connsiteY1054" fmla="*/ 3603920 h 6367455"/>
                <a:gd name="connsiteX1055" fmla="*/ 2914613 w 6891715"/>
                <a:gd name="connsiteY1055" fmla="*/ 3592388 h 6367455"/>
                <a:gd name="connsiteX1056" fmla="*/ 2918691 w 6891715"/>
                <a:gd name="connsiteY1056" fmla="*/ 3582777 h 6367455"/>
                <a:gd name="connsiteX1057" fmla="*/ 2924024 w 6891715"/>
                <a:gd name="connsiteY1057" fmla="*/ 3576370 h 6367455"/>
                <a:gd name="connsiteX1058" fmla="*/ 2919318 w 6891715"/>
                <a:gd name="connsiteY1058" fmla="*/ 3566760 h 6367455"/>
                <a:gd name="connsiteX1059" fmla="*/ 2925592 w 6891715"/>
                <a:gd name="connsiteY1059" fmla="*/ 3562595 h 6367455"/>
                <a:gd name="connsiteX1060" fmla="*/ 2936258 w 6891715"/>
                <a:gd name="connsiteY1060" fmla="*/ 3572206 h 6367455"/>
                <a:gd name="connsiteX1061" fmla="*/ 2945669 w 6891715"/>
                <a:gd name="connsiteY1061" fmla="*/ 3569002 h 6367455"/>
                <a:gd name="connsiteX1062" fmla="*/ 2946610 w 6891715"/>
                <a:gd name="connsiteY1062" fmla="*/ 3561314 h 6367455"/>
                <a:gd name="connsiteX1063" fmla="*/ 2931866 w 6891715"/>
                <a:gd name="connsiteY1063" fmla="*/ 3551703 h 6367455"/>
                <a:gd name="connsiteX1064" fmla="*/ 2918377 w 6891715"/>
                <a:gd name="connsiteY1064" fmla="*/ 3550102 h 6367455"/>
                <a:gd name="connsiteX1065" fmla="*/ 2917122 w 6891715"/>
                <a:gd name="connsiteY1065" fmla="*/ 3541452 h 6367455"/>
                <a:gd name="connsiteX1066" fmla="*/ 2474421 w 6891715"/>
                <a:gd name="connsiteY1066" fmla="*/ 3527414 h 6367455"/>
                <a:gd name="connsiteX1067" fmla="*/ 2483607 w 6891715"/>
                <a:gd name="connsiteY1067" fmla="*/ 3527414 h 6367455"/>
                <a:gd name="connsiteX1068" fmla="*/ 2485988 w 6891715"/>
                <a:gd name="connsiteY1068" fmla="*/ 3538409 h 6367455"/>
                <a:gd name="connsiteX1069" fmla="*/ 2479524 w 6891715"/>
                <a:gd name="connsiteY1069" fmla="*/ 3544877 h 6367455"/>
                <a:gd name="connsiteX1070" fmla="*/ 2471700 w 6891715"/>
                <a:gd name="connsiteY1070" fmla="*/ 3536145 h 6367455"/>
                <a:gd name="connsiteX1071" fmla="*/ 2643150 w 6891715"/>
                <a:gd name="connsiteY1071" fmla="*/ 3494076 h 6367455"/>
                <a:gd name="connsiteX1072" fmla="*/ 2665375 w 6891715"/>
                <a:gd name="connsiteY1072" fmla="*/ 3502206 h 6367455"/>
                <a:gd name="connsiteX1073" fmla="*/ 2662200 w 6891715"/>
                <a:gd name="connsiteY1073" fmla="*/ 3514714 h 6367455"/>
                <a:gd name="connsiteX1074" fmla="*/ 2649500 w 6891715"/>
                <a:gd name="connsiteY1074" fmla="*/ 3510649 h 6367455"/>
                <a:gd name="connsiteX1075" fmla="*/ 2724430 w 6891715"/>
                <a:gd name="connsiteY1075" fmla="*/ 3492489 h 6367455"/>
                <a:gd name="connsiteX1076" fmla="*/ 2735543 w 6891715"/>
                <a:gd name="connsiteY1076" fmla="*/ 3498204 h 6367455"/>
                <a:gd name="connsiteX1077" fmla="*/ 2744115 w 6891715"/>
                <a:gd name="connsiteY1077" fmla="*/ 3502331 h 6367455"/>
                <a:gd name="connsiteX1078" fmla="*/ 2748878 w 6891715"/>
                <a:gd name="connsiteY1078" fmla="*/ 3504871 h 6367455"/>
                <a:gd name="connsiteX1079" fmla="*/ 2751100 w 6891715"/>
                <a:gd name="connsiteY1079" fmla="*/ 3505189 h 6367455"/>
                <a:gd name="connsiteX1080" fmla="*/ 2753958 w 6891715"/>
                <a:gd name="connsiteY1080" fmla="*/ 3505189 h 6367455"/>
                <a:gd name="connsiteX1081" fmla="*/ 2761260 w 6891715"/>
                <a:gd name="connsiteY1081" fmla="*/ 3505189 h 6367455"/>
                <a:gd name="connsiteX1082" fmla="*/ 2768880 w 6891715"/>
                <a:gd name="connsiteY1082" fmla="*/ 3505506 h 6367455"/>
                <a:gd name="connsiteX1083" fmla="*/ 2771738 w 6891715"/>
                <a:gd name="connsiteY1083" fmla="*/ 3505824 h 6367455"/>
                <a:gd name="connsiteX1084" fmla="*/ 2773325 w 6891715"/>
                <a:gd name="connsiteY1084" fmla="*/ 3506776 h 6367455"/>
                <a:gd name="connsiteX1085" fmla="*/ 2774595 w 6891715"/>
                <a:gd name="connsiteY1085" fmla="*/ 3508046 h 6367455"/>
                <a:gd name="connsiteX1086" fmla="*/ 2775548 w 6891715"/>
                <a:gd name="connsiteY1086" fmla="*/ 3510269 h 6367455"/>
                <a:gd name="connsiteX1087" fmla="*/ 2776183 w 6891715"/>
                <a:gd name="connsiteY1087" fmla="*/ 3512809 h 6367455"/>
                <a:gd name="connsiteX1088" fmla="*/ 2776818 w 6891715"/>
                <a:gd name="connsiteY1088" fmla="*/ 3515349 h 6367455"/>
                <a:gd name="connsiteX1089" fmla="*/ 2777770 w 6891715"/>
                <a:gd name="connsiteY1089" fmla="*/ 3520429 h 6367455"/>
                <a:gd name="connsiteX1090" fmla="*/ 2778088 w 6891715"/>
                <a:gd name="connsiteY1090" fmla="*/ 3522651 h 6367455"/>
                <a:gd name="connsiteX1091" fmla="*/ 2784438 w 6891715"/>
                <a:gd name="connsiteY1091" fmla="*/ 3536939 h 6367455"/>
                <a:gd name="connsiteX1092" fmla="*/ 2762213 w 6891715"/>
                <a:gd name="connsiteY1092" fmla="*/ 3536304 h 6367455"/>
                <a:gd name="connsiteX1093" fmla="*/ 2744115 w 6891715"/>
                <a:gd name="connsiteY1093" fmla="*/ 3536304 h 6367455"/>
                <a:gd name="connsiteX1094" fmla="*/ 2737765 w 6891715"/>
                <a:gd name="connsiteY1094" fmla="*/ 3529319 h 6367455"/>
                <a:gd name="connsiteX1095" fmla="*/ 2713317 w 6891715"/>
                <a:gd name="connsiteY1095" fmla="*/ 3520746 h 6367455"/>
                <a:gd name="connsiteX1096" fmla="*/ 2713317 w 6891715"/>
                <a:gd name="connsiteY1096" fmla="*/ 3513761 h 6367455"/>
                <a:gd name="connsiteX1097" fmla="*/ 2728240 w 6891715"/>
                <a:gd name="connsiteY1097" fmla="*/ 3512174 h 6367455"/>
                <a:gd name="connsiteX1098" fmla="*/ 2713317 w 6891715"/>
                <a:gd name="connsiteY1098" fmla="*/ 3502014 h 6367455"/>
                <a:gd name="connsiteX1099" fmla="*/ 2713000 w 6891715"/>
                <a:gd name="connsiteY1099" fmla="*/ 3495664 h 6367455"/>
                <a:gd name="connsiteX1100" fmla="*/ 2782388 w 6891715"/>
                <a:gd name="connsiteY1100" fmla="*/ 3486139 h 6367455"/>
                <a:gd name="connsiteX1101" fmla="*/ 2791163 w 6891715"/>
                <a:gd name="connsiteY1101" fmla="*/ 3498169 h 6367455"/>
                <a:gd name="connsiteX1102" fmla="*/ 2801888 w 6891715"/>
                <a:gd name="connsiteY1102" fmla="*/ 3491666 h 6367455"/>
                <a:gd name="connsiteX1103" fmla="*/ 2816188 w 6891715"/>
                <a:gd name="connsiteY1103" fmla="*/ 3506623 h 6367455"/>
                <a:gd name="connsiteX1104" fmla="*/ 2806113 w 6891715"/>
                <a:gd name="connsiteY1104" fmla="*/ 3520605 h 6367455"/>
                <a:gd name="connsiteX1105" fmla="*/ 2798963 w 6891715"/>
                <a:gd name="connsiteY1105" fmla="*/ 3530359 h 6367455"/>
                <a:gd name="connsiteX1106" fmla="*/ 2791488 w 6891715"/>
                <a:gd name="connsiteY1106" fmla="*/ 3540114 h 6367455"/>
                <a:gd name="connsiteX1107" fmla="*/ 2784663 w 6891715"/>
                <a:gd name="connsiteY1107" fmla="*/ 3519955 h 6367455"/>
                <a:gd name="connsiteX1108" fmla="*/ 2787913 w 6891715"/>
                <a:gd name="connsiteY1108" fmla="*/ 3512151 h 6367455"/>
                <a:gd name="connsiteX1109" fmla="*/ 2774913 w 6891715"/>
                <a:gd name="connsiteY1109" fmla="*/ 3487765 h 6367455"/>
                <a:gd name="connsiteX1110" fmla="*/ 2829351 w 6891715"/>
                <a:gd name="connsiteY1110" fmla="*/ 3475026 h 6367455"/>
                <a:gd name="connsiteX1111" fmla="*/ 2856571 w 6891715"/>
                <a:gd name="connsiteY1111" fmla="*/ 3483401 h 6367455"/>
                <a:gd name="connsiteX1112" fmla="*/ 2860638 w 6891715"/>
                <a:gd name="connsiteY1112" fmla="*/ 3490226 h 6367455"/>
                <a:gd name="connsiteX1113" fmla="*/ 2848123 w 6891715"/>
                <a:gd name="connsiteY1113" fmla="*/ 3488675 h 6367455"/>
                <a:gd name="connsiteX1114" fmla="*/ 2837798 w 6891715"/>
                <a:gd name="connsiteY1114" fmla="*/ 3492708 h 6367455"/>
                <a:gd name="connsiteX1115" fmla="*/ 2828725 w 6891715"/>
                <a:gd name="connsiteY1115" fmla="*/ 3502014 h 6367455"/>
                <a:gd name="connsiteX1116" fmla="*/ 2817775 w 6891715"/>
                <a:gd name="connsiteY1116" fmla="*/ 3492708 h 6367455"/>
                <a:gd name="connsiteX1117" fmla="*/ 2834670 w 6891715"/>
                <a:gd name="connsiteY1117" fmla="*/ 3485573 h 6367455"/>
                <a:gd name="connsiteX1118" fmla="*/ 2682838 w 6891715"/>
                <a:gd name="connsiteY1118" fmla="*/ 3473439 h 6367455"/>
                <a:gd name="connsiteX1119" fmla="*/ 2673630 w 6891715"/>
                <a:gd name="connsiteY1119" fmla="*/ 3492489 h 6367455"/>
                <a:gd name="connsiteX1120" fmla="*/ 2670138 w 6891715"/>
                <a:gd name="connsiteY1120" fmla="*/ 3482964 h 6367455"/>
                <a:gd name="connsiteX1121" fmla="*/ 2591080 w 6891715"/>
                <a:gd name="connsiteY1121" fmla="*/ 3467089 h 6367455"/>
                <a:gd name="connsiteX1122" fmla="*/ 2613622 w 6891715"/>
                <a:gd name="connsiteY1122" fmla="*/ 3486353 h 6367455"/>
                <a:gd name="connsiteX1123" fmla="*/ 2614575 w 6891715"/>
                <a:gd name="connsiteY1123" fmla="*/ 3495822 h 6367455"/>
                <a:gd name="connsiteX1124" fmla="*/ 2607590 w 6891715"/>
                <a:gd name="connsiteY1124" fmla="*/ 3513127 h 6367455"/>
                <a:gd name="connsiteX1125" fmla="*/ 2592667 w 6891715"/>
                <a:gd name="connsiteY1125" fmla="*/ 3501699 h 6367455"/>
                <a:gd name="connsiteX1126" fmla="*/ 2593302 w 6891715"/>
                <a:gd name="connsiteY1126" fmla="*/ 3495169 h 6367455"/>
                <a:gd name="connsiteX1127" fmla="*/ 2589175 w 6891715"/>
                <a:gd name="connsiteY1127" fmla="*/ 3480802 h 6367455"/>
                <a:gd name="connsiteX1128" fmla="*/ 2594255 w 6891715"/>
                <a:gd name="connsiteY1128" fmla="*/ 3479823 h 6367455"/>
                <a:gd name="connsiteX1129" fmla="*/ 2706015 w 6891715"/>
                <a:gd name="connsiteY1129" fmla="*/ 3457564 h 6367455"/>
                <a:gd name="connsiteX1130" fmla="*/ 2706650 w 6891715"/>
                <a:gd name="connsiteY1130" fmla="*/ 3471153 h 6367455"/>
                <a:gd name="connsiteX1131" fmla="*/ 2699030 w 6891715"/>
                <a:gd name="connsiteY1131" fmla="*/ 3490747 h 6367455"/>
                <a:gd name="connsiteX1132" fmla="*/ 2687917 w 6891715"/>
                <a:gd name="connsiteY1132" fmla="*/ 3516346 h 6367455"/>
                <a:gd name="connsiteX1133" fmla="*/ 2680297 w 6891715"/>
                <a:gd name="connsiteY1133" fmla="*/ 3525827 h 6367455"/>
                <a:gd name="connsiteX1134" fmla="*/ 2678075 w 6891715"/>
                <a:gd name="connsiteY1134" fmla="*/ 3512237 h 6367455"/>
                <a:gd name="connsiteX1135" fmla="*/ 2680297 w 6891715"/>
                <a:gd name="connsiteY1135" fmla="*/ 3496436 h 6367455"/>
                <a:gd name="connsiteX1136" fmla="*/ 2688552 w 6891715"/>
                <a:gd name="connsiteY1136" fmla="*/ 3480634 h 6367455"/>
                <a:gd name="connsiteX1137" fmla="*/ 2475289 w 6891715"/>
                <a:gd name="connsiteY1137" fmla="*/ 3449626 h 6367455"/>
                <a:gd name="connsiteX1138" fmla="*/ 2478050 w 6891715"/>
                <a:gd name="connsiteY1138" fmla="*/ 3458932 h 6367455"/>
                <a:gd name="connsiteX1139" fmla="*/ 2477222 w 6891715"/>
                <a:gd name="connsiteY1139" fmla="*/ 3468238 h 6367455"/>
                <a:gd name="connsiteX1140" fmla="*/ 2471700 w 6891715"/>
                <a:gd name="connsiteY1140" fmla="*/ 3476614 h 6367455"/>
                <a:gd name="connsiteX1141" fmla="*/ 2471700 w 6891715"/>
                <a:gd name="connsiteY1141" fmla="*/ 3466377 h 6367455"/>
                <a:gd name="connsiteX1142" fmla="*/ 967714 w 6891715"/>
                <a:gd name="connsiteY1142" fmla="*/ 3435339 h 6367455"/>
                <a:gd name="connsiteX1143" fmla="*/ 989940 w 6891715"/>
                <a:gd name="connsiteY1143" fmla="*/ 3455054 h 6367455"/>
                <a:gd name="connsiteX1144" fmla="*/ 985812 w 6891715"/>
                <a:gd name="connsiteY1144" fmla="*/ 3462368 h 6367455"/>
                <a:gd name="connsiteX1145" fmla="*/ 968032 w 6891715"/>
                <a:gd name="connsiteY1145" fmla="*/ 3473180 h 6367455"/>
                <a:gd name="connsiteX1146" fmla="*/ 962634 w 6891715"/>
                <a:gd name="connsiteY1146" fmla="*/ 3489079 h 6367455"/>
                <a:gd name="connsiteX1147" fmla="*/ 967080 w 6891715"/>
                <a:gd name="connsiteY1147" fmla="*/ 3491305 h 6367455"/>
                <a:gd name="connsiteX1148" fmla="*/ 958824 w 6891715"/>
                <a:gd name="connsiteY1148" fmla="*/ 3496075 h 6367455"/>
                <a:gd name="connsiteX1149" fmla="*/ 959459 w 6891715"/>
                <a:gd name="connsiteY1149" fmla="*/ 3513883 h 6367455"/>
                <a:gd name="connsiteX1150" fmla="*/ 958921 w 6891715"/>
                <a:gd name="connsiteY1150" fmla="*/ 3514329 h 6367455"/>
                <a:gd name="connsiteX1151" fmla="*/ 960134 w 6891715"/>
                <a:gd name="connsiteY1151" fmla="*/ 3514827 h 6367455"/>
                <a:gd name="connsiteX1152" fmla="*/ 960018 w 6891715"/>
                <a:gd name="connsiteY1152" fmla="*/ 3496616 h 6367455"/>
                <a:gd name="connsiteX1153" fmla="*/ 968262 w 6891715"/>
                <a:gd name="connsiteY1153" fmla="*/ 3491854 h 6367455"/>
                <a:gd name="connsiteX1154" fmla="*/ 983166 w 6891715"/>
                <a:gd name="connsiteY1154" fmla="*/ 3482329 h 6367455"/>
                <a:gd name="connsiteX1155" fmla="*/ 991410 w 6891715"/>
                <a:gd name="connsiteY1155" fmla="*/ 3468359 h 6367455"/>
                <a:gd name="connsiteX1156" fmla="*/ 995838 w 6891715"/>
                <a:gd name="connsiteY1156" fmla="*/ 3472804 h 6367455"/>
                <a:gd name="connsiteX1157" fmla="*/ 1009154 w 6891715"/>
                <a:gd name="connsiteY1157" fmla="*/ 3465819 h 6367455"/>
                <a:gd name="connsiteX1158" fmla="*/ 1019621 w 6891715"/>
                <a:gd name="connsiteY1158" fmla="*/ 3457564 h 6367455"/>
                <a:gd name="connsiteX1159" fmla="*/ 1064328 w 6891715"/>
                <a:gd name="connsiteY1159" fmla="*/ 3458199 h 6367455"/>
                <a:gd name="connsiteX1160" fmla="*/ 1077011 w 6891715"/>
                <a:gd name="connsiteY1160" fmla="*/ 3466771 h 6367455"/>
                <a:gd name="connsiteX1161" fmla="*/ 1089060 w 6891715"/>
                <a:gd name="connsiteY1161" fmla="*/ 3499156 h 6367455"/>
                <a:gd name="connsiteX1162" fmla="*/ 1101744 w 6891715"/>
                <a:gd name="connsiteY1162" fmla="*/ 3523287 h 6367455"/>
                <a:gd name="connsiteX1163" fmla="*/ 1111257 w 6891715"/>
                <a:gd name="connsiteY1163" fmla="*/ 3532494 h 6367455"/>
                <a:gd name="connsiteX1164" fmla="*/ 1110306 w 6891715"/>
                <a:gd name="connsiteY1164" fmla="*/ 3537892 h 6367455"/>
                <a:gd name="connsiteX1165" fmla="*/ 1099842 w 6891715"/>
                <a:gd name="connsiteY1165" fmla="*/ 3546147 h 6367455"/>
                <a:gd name="connsiteX1166" fmla="*/ 1088427 w 6891715"/>
                <a:gd name="connsiteY1166" fmla="*/ 3560434 h 6367455"/>
                <a:gd name="connsiteX1167" fmla="*/ 1092549 w 6891715"/>
                <a:gd name="connsiteY1167" fmla="*/ 3570594 h 6367455"/>
                <a:gd name="connsiteX1168" fmla="*/ 1097939 w 6891715"/>
                <a:gd name="connsiteY1168" fmla="*/ 3561069 h 6367455"/>
                <a:gd name="connsiteX1169" fmla="*/ 1113794 w 6891715"/>
                <a:gd name="connsiteY1169" fmla="*/ 3549322 h 6367455"/>
                <a:gd name="connsiteX1170" fmla="*/ 1125526 w 6891715"/>
                <a:gd name="connsiteY1170" fmla="*/ 3549322 h 6367455"/>
                <a:gd name="connsiteX1171" fmla="*/ 1138210 w 6891715"/>
                <a:gd name="connsiteY1171" fmla="*/ 3559799 h 6367455"/>
                <a:gd name="connsiteX1172" fmla="*/ 1135990 w 6891715"/>
                <a:gd name="connsiteY1172" fmla="*/ 3569324 h 6367455"/>
                <a:gd name="connsiteX1173" fmla="*/ 1141381 w 6891715"/>
                <a:gd name="connsiteY1173" fmla="*/ 3587422 h 6367455"/>
                <a:gd name="connsiteX1174" fmla="*/ 1135356 w 6891715"/>
                <a:gd name="connsiteY1174" fmla="*/ 3594724 h 6367455"/>
                <a:gd name="connsiteX1175" fmla="*/ 1125843 w 6891715"/>
                <a:gd name="connsiteY1175" fmla="*/ 3590597 h 6367455"/>
                <a:gd name="connsiteX1176" fmla="*/ 1123306 w 6891715"/>
                <a:gd name="connsiteY1176" fmla="*/ 3571229 h 6367455"/>
                <a:gd name="connsiteX1177" fmla="*/ 1117916 w 6891715"/>
                <a:gd name="connsiteY1177" fmla="*/ 3574404 h 6367455"/>
                <a:gd name="connsiteX1178" fmla="*/ 1120453 w 6891715"/>
                <a:gd name="connsiteY1178" fmla="*/ 3597899 h 6367455"/>
                <a:gd name="connsiteX1179" fmla="*/ 1129014 w 6891715"/>
                <a:gd name="connsiteY1179" fmla="*/ 3601074 h 6367455"/>
                <a:gd name="connsiteX1180" fmla="*/ 1126794 w 6891715"/>
                <a:gd name="connsiteY1180" fmla="*/ 3611234 h 6367455"/>
                <a:gd name="connsiteX1181" fmla="*/ 1120453 w 6891715"/>
                <a:gd name="connsiteY1181" fmla="*/ 3622029 h 6367455"/>
                <a:gd name="connsiteX1182" fmla="*/ 1102696 w 6891715"/>
                <a:gd name="connsiteY1182" fmla="*/ 3624569 h 6367455"/>
                <a:gd name="connsiteX1183" fmla="*/ 1099525 w 6891715"/>
                <a:gd name="connsiteY1183" fmla="*/ 3629649 h 6367455"/>
                <a:gd name="connsiteX1184" fmla="*/ 1099525 w 6891715"/>
                <a:gd name="connsiteY1184" fmla="*/ 3643619 h 6367455"/>
                <a:gd name="connsiteX1185" fmla="*/ 1098252 w 6891715"/>
                <a:gd name="connsiteY1185" fmla="*/ 3643570 h 6367455"/>
                <a:gd name="connsiteX1186" fmla="*/ 1091214 w 6891715"/>
                <a:gd name="connsiteY1186" fmla="*/ 3650619 h 6367455"/>
                <a:gd name="connsiteX1187" fmla="*/ 1084229 w 6891715"/>
                <a:gd name="connsiteY1187" fmla="*/ 3656978 h 6367455"/>
                <a:gd name="connsiteX1188" fmla="*/ 1075656 w 6891715"/>
                <a:gd name="connsiteY1188" fmla="*/ 3662384 h 6367455"/>
                <a:gd name="connsiteX1189" fmla="*/ 1075339 w 6891715"/>
                <a:gd name="connsiteY1189" fmla="*/ 3663020 h 6367455"/>
                <a:gd name="connsiteX1190" fmla="*/ 1075022 w 6891715"/>
                <a:gd name="connsiteY1190" fmla="*/ 3663338 h 6367455"/>
                <a:gd name="connsiteX1191" fmla="*/ 1074069 w 6891715"/>
                <a:gd name="connsiteY1191" fmla="*/ 3663974 h 6367455"/>
                <a:gd name="connsiteX1192" fmla="*/ 1073116 w 6891715"/>
                <a:gd name="connsiteY1192" fmla="*/ 3664928 h 6367455"/>
                <a:gd name="connsiteX1193" fmla="*/ 1071846 w 6891715"/>
                <a:gd name="connsiteY1193" fmla="*/ 3664928 h 6367455"/>
                <a:gd name="connsiteX1194" fmla="*/ 1069624 w 6891715"/>
                <a:gd name="connsiteY1194" fmla="*/ 3664928 h 6367455"/>
                <a:gd name="connsiteX1195" fmla="*/ 1067084 w 6891715"/>
                <a:gd name="connsiteY1195" fmla="*/ 3664610 h 6367455"/>
                <a:gd name="connsiteX1196" fmla="*/ 1062322 w 6891715"/>
                <a:gd name="connsiteY1196" fmla="*/ 3663020 h 6367455"/>
                <a:gd name="connsiteX1197" fmla="*/ 1058829 w 6891715"/>
                <a:gd name="connsiteY1197" fmla="*/ 3661748 h 6367455"/>
                <a:gd name="connsiteX1198" fmla="*/ 1056608 w 6891715"/>
                <a:gd name="connsiteY1198" fmla="*/ 3660158 h 6367455"/>
                <a:gd name="connsiteX1199" fmla="*/ 1053430 w 6891715"/>
                <a:gd name="connsiteY1199" fmla="*/ 3671924 h 6367455"/>
                <a:gd name="connsiteX1200" fmla="*/ 1058829 w 6891715"/>
                <a:gd name="connsiteY1200" fmla="*/ 3705631 h 6367455"/>
                <a:gd name="connsiteX1201" fmla="*/ 1075339 w 6891715"/>
                <a:gd name="connsiteY1201" fmla="*/ 3726618 h 6367455"/>
                <a:gd name="connsiteX1202" fmla="*/ 1065813 w 6891715"/>
                <a:gd name="connsiteY1202" fmla="*/ 3745698 h 6367455"/>
                <a:gd name="connsiteX1203" fmla="*/ 1071211 w 6891715"/>
                <a:gd name="connsiteY1203" fmla="*/ 3771137 h 6367455"/>
                <a:gd name="connsiteX1204" fmla="*/ 1085499 w 6891715"/>
                <a:gd name="connsiteY1204" fmla="*/ 3832191 h 6367455"/>
                <a:gd name="connsiteX1205" fmla="*/ 1076291 w 6891715"/>
                <a:gd name="connsiteY1205" fmla="*/ 3856359 h 6367455"/>
                <a:gd name="connsiteX1206" fmla="*/ 1058512 w 6891715"/>
                <a:gd name="connsiteY1206" fmla="*/ 3904057 h 6367455"/>
                <a:gd name="connsiteX1207" fmla="*/ 1054703 w 6891715"/>
                <a:gd name="connsiteY1207" fmla="*/ 3919957 h 6367455"/>
                <a:gd name="connsiteX1208" fmla="*/ 1045176 w 6891715"/>
                <a:gd name="connsiteY1208" fmla="*/ 3919957 h 6367455"/>
                <a:gd name="connsiteX1209" fmla="*/ 1047398 w 6891715"/>
                <a:gd name="connsiteY1209" fmla="*/ 3927271 h 6367455"/>
                <a:gd name="connsiteX1210" fmla="*/ 1061051 w 6891715"/>
                <a:gd name="connsiteY1210" fmla="*/ 3946032 h 6367455"/>
                <a:gd name="connsiteX1211" fmla="*/ 1047398 w 6891715"/>
                <a:gd name="connsiteY1211" fmla="*/ 3948576 h 6367455"/>
                <a:gd name="connsiteX1212" fmla="*/ 1026443 w 6891715"/>
                <a:gd name="connsiteY1212" fmla="*/ 3943170 h 6367455"/>
                <a:gd name="connsiteX1213" fmla="*/ 1005171 w 6891715"/>
                <a:gd name="connsiteY1213" fmla="*/ 3951120 h 6367455"/>
                <a:gd name="connsiteX1214" fmla="*/ 1001043 w 6891715"/>
                <a:gd name="connsiteY1214" fmla="*/ 3935220 h 6367455"/>
                <a:gd name="connsiteX1215" fmla="*/ 993433 w 6891715"/>
                <a:gd name="connsiteY1215" fmla="*/ 3940308 h 6367455"/>
                <a:gd name="connsiteX1216" fmla="*/ 987082 w 6891715"/>
                <a:gd name="connsiteY1216" fmla="*/ 3954300 h 6367455"/>
                <a:gd name="connsiteX1217" fmla="*/ 955649 w 6891715"/>
                <a:gd name="connsiteY1217" fmla="*/ 3964157 h 6367455"/>
                <a:gd name="connsiteX1218" fmla="*/ 934376 w 6891715"/>
                <a:gd name="connsiteY1218" fmla="*/ 3975923 h 6367455"/>
                <a:gd name="connsiteX1219" fmla="*/ 925169 w 6891715"/>
                <a:gd name="connsiteY1219" fmla="*/ 3988643 h 6367455"/>
                <a:gd name="connsiteX1220" fmla="*/ 913738 w 6891715"/>
                <a:gd name="connsiteY1220" fmla="*/ 3985463 h 6367455"/>
                <a:gd name="connsiteX1221" fmla="*/ 907071 w 6891715"/>
                <a:gd name="connsiteY1221" fmla="*/ 3998182 h 6367455"/>
                <a:gd name="connsiteX1222" fmla="*/ 893418 w 6891715"/>
                <a:gd name="connsiteY1222" fmla="*/ 4000726 h 6367455"/>
                <a:gd name="connsiteX1223" fmla="*/ 882940 w 6891715"/>
                <a:gd name="connsiteY1223" fmla="*/ 4010266 h 6367455"/>
                <a:gd name="connsiteX1224" fmla="*/ 873098 w 6891715"/>
                <a:gd name="connsiteY1224" fmla="*/ 4001680 h 6367455"/>
                <a:gd name="connsiteX1225" fmla="*/ 877543 w 6891715"/>
                <a:gd name="connsiteY1225" fmla="*/ 3986735 h 6367455"/>
                <a:gd name="connsiteX1226" fmla="*/ 869922 w 6891715"/>
                <a:gd name="connsiteY1226" fmla="*/ 3993095 h 6367455"/>
                <a:gd name="connsiteX1227" fmla="*/ 862620 w 6891715"/>
                <a:gd name="connsiteY1227" fmla="*/ 3992459 h 6367455"/>
                <a:gd name="connsiteX1228" fmla="*/ 859762 w 6891715"/>
                <a:gd name="connsiteY1228" fmla="*/ 4004224 h 6367455"/>
                <a:gd name="connsiteX1229" fmla="*/ 865795 w 6891715"/>
                <a:gd name="connsiteY1229" fmla="*/ 4004860 h 6367455"/>
                <a:gd name="connsiteX1230" fmla="*/ 864208 w 6891715"/>
                <a:gd name="connsiteY1230" fmla="*/ 4013446 h 6367455"/>
                <a:gd name="connsiteX1231" fmla="*/ 867382 w 6891715"/>
                <a:gd name="connsiteY1231" fmla="*/ 4022986 h 6367455"/>
                <a:gd name="connsiteX1232" fmla="*/ 849285 w 6891715"/>
                <a:gd name="connsiteY1232" fmla="*/ 4022032 h 6367455"/>
                <a:gd name="connsiteX1233" fmla="*/ 843888 w 6891715"/>
                <a:gd name="connsiteY1233" fmla="*/ 4031571 h 6367455"/>
                <a:gd name="connsiteX1234" fmla="*/ 832140 w 6891715"/>
                <a:gd name="connsiteY1234" fmla="*/ 4031889 h 6367455"/>
                <a:gd name="connsiteX1235" fmla="*/ 825155 w 6891715"/>
                <a:gd name="connsiteY1235" fmla="*/ 4042383 h 6367455"/>
                <a:gd name="connsiteX1236" fmla="*/ 813407 w 6891715"/>
                <a:gd name="connsiteY1236" fmla="*/ 4045563 h 6367455"/>
                <a:gd name="connsiteX1237" fmla="*/ 799754 w 6891715"/>
                <a:gd name="connsiteY1237" fmla="*/ 4050015 h 6367455"/>
                <a:gd name="connsiteX1238" fmla="*/ 769909 w 6891715"/>
                <a:gd name="connsiteY1238" fmla="*/ 4045881 h 6367455"/>
                <a:gd name="connsiteX1239" fmla="*/ 762607 w 6891715"/>
                <a:gd name="connsiteY1239" fmla="*/ 4042701 h 6367455"/>
                <a:gd name="connsiteX1240" fmla="*/ 756575 w 6891715"/>
                <a:gd name="connsiteY1240" fmla="*/ 4048107 h 6367455"/>
                <a:gd name="connsiteX1241" fmla="*/ 737526 w 6891715"/>
                <a:gd name="connsiteY1241" fmla="*/ 4052877 h 6367455"/>
                <a:gd name="connsiteX1242" fmla="*/ 737526 w 6891715"/>
                <a:gd name="connsiteY1242" fmla="*/ 4045245 h 6367455"/>
                <a:gd name="connsiteX1243" fmla="*/ 725779 w 6891715"/>
                <a:gd name="connsiteY1243" fmla="*/ 4042065 h 6367455"/>
                <a:gd name="connsiteX1244" fmla="*/ 735938 w 6891715"/>
                <a:gd name="connsiteY1244" fmla="*/ 4033479 h 6367455"/>
                <a:gd name="connsiteX1245" fmla="*/ 743558 w 6891715"/>
                <a:gd name="connsiteY1245" fmla="*/ 4033479 h 6367455"/>
                <a:gd name="connsiteX1246" fmla="*/ 764512 w 6891715"/>
                <a:gd name="connsiteY1246" fmla="*/ 4022986 h 6367455"/>
                <a:gd name="connsiteX1247" fmla="*/ 750860 w 6891715"/>
                <a:gd name="connsiteY1247" fmla="*/ 4020760 h 6367455"/>
                <a:gd name="connsiteX1248" fmla="*/ 758162 w 6891715"/>
                <a:gd name="connsiteY1248" fmla="*/ 4013446 h 6367455"/>
                <a:gd name="connsiteX1249" fmla="*/ 735938 w 6891715"/>
                <a:gd name="connsiteY1249" fmla="*/ 4019806 h 6367455"/>
                <a:gd name="connsiteX1250" fmla="*/ 724191 w 6891715"/>
                <a:gd name="connsiteY1250" fmla="*/ 4021396 h 6367455"/>
                <a:gd name="connsiteX1251" fmla="*/ 714667 w 6891715"/>
                <a:gd name="connsiteY1251" fmla="*/ 4031889 h 6367455"/>
                <a:gd name="connsiteX1252" fmla="*/ 704507 w 6891715"/>
                <a:gd name="connsiteY1252" fmla="*/ 4040475 h 6367455"/>
                <a:gd name="connsiteX1253" fmla="*/ 691809 w 6891715"/>
                <a:gd name="connsiteY1253" fmla="*/ 4039203 h 6367455"/>
                <a:gd name="connsiteX1254" fmla="*/ 707683 w 6891715"/>
                <a:gd name="connsiteY1254" fmla="*/ 4032843 h 6367455"/>
                <a:gd name="connsiteX1255" fmla="*/ 716889 w 6891715"/>
                <a:gd name="connsiteY1255" fmla="*/ 4012810 h 6367455"/>
                <a:gd name="connsiteX1256" fmla="*/ 739113 w 6891715"/>
                <a:gd name="connsiteY1256" fmla="*/ 4005178 h 6367455"/>
                <a:gd name="connsiteX1257" fmla="*/ 744193 w 6891715"/>
                <a:gd name="connsiteY1257" fmla="*/ 4001044 h 6367455"/>
                <a:gd name="connsiteX1258" fmla="*/ 733399 w 6891715"/>
                <a:gd name="connsiteY1258" fmla="*/ 3994685 h 6367455"/>
                <a:gd name="connsiteX1259" fmla="*/ 710540 w 6891715"/>
                <a:gd name="connsiteY1259" fmla="*/ 4005178 h 6367455"/>
                <a:gd name="connsiteX1260" fmla="*/ 703238 w 6891715"/>
                <a:gd name="connsiteY1260" fmla="*/ 4010584 h 6367455"/>
                <a:gd name="connsiteX1261" fmla="*/ 693396 w 6891715"/>
                <a:gd name="connsiteY1261" fmla="*/ 3999136 h 6367455"/>
                <a:gd name="connsiteX1262" fmla="*/ 673394 w 6891715"/>
                <a:gd name="connsiteY1262" fmla="*/ 4000408 h 6367455"/>
                <a:gd name="connsiteX1263" fmla="*/ 686093 w 6891715"/>
                <a:gd name="connsiteY1263" fmla="*/ 3986417 h 6367455"/>
                <a:gd name="connsiteX1264" fmla="*/ 703873 w 6891715"/>
                <a:gd name="connsiteY1264" fmla="*/ 3973697 h 6367455"/>
                <a:gd name="connsiteX1265" fmla="*/ 712444 w 6891715"/>
                <a:gd name="connsiteY1265" fmla="*/ 3970517 h 6367455"/>
                <a:gd name="connsiteX1266" fmla="*/ 728319 w 6891715"/>
                <a:gd name="connsiteY1266" fmla="*/ 3965111 h 6367455"/>
                <a:gd name="connsiteX1267" fmla="*/ 726097 w 6891715"/>
                <a:gd name="connsiteY1267" fmla="*/ 3960978 h 6367455"/>
                <a:gd name="connsiteX1268" fmla="*/ 713397 w 6891715"/>
                <a:gd name="connsiteY1268" fmla="*/ 3960978 h 6367455"/>
                <a:gd name="connsiteX1269" fmla="*/ 697523 w 6891715"/>
                <a:gd name="connsiteY1269" fmla="*/ 3959388 h 6367455"/>
                <a:gd name="connsiteX1270" fmla="*/ 671807 w 6891715"/>
                <a:gd name="connsiteY1270" fmla="*/ 3958116 h 6367455"/>
                <a:gd name="connsiteX1271" fmla="*/ 666727 w 6891715"/>
                <a:gd name="connsiteY1271" fmla="*/ 3950166 h 6367455"/>
                <a:gd name="connsiteX1272" fmla="*/ 671489 w 6891715"/>
                <a:gd name="connsiteY1272" fmla="*/ 3936174 h 6367455"/>
                <a:gd name="connsiteX1273" fmla="*/ 679109 w 6891715"/>
                <a:gd name="connsiteY1273" fmla="*/ 3935220 h 6367455"/>
                <a:gd name="connsiteX1274" fmla="*/ 702286 w 6891715"/>
                <a:gd name="connsiteY1274" fmla="*/ 3929496 h 6367455"/>
                <a:gd name="connsiteX1275" fmla="*/ 695936 w 6891715"/>
                <a:gd name="connsiteY1275" fmla="*/ 3944442 h 6367455"/>
                <a:gd name="connsiteX1276" fmla="*/ 708635 w 6891715"/>
                <a:gd name="connsiteY1276" fmla="*/ 3933630 h 6367455"/>
                <a:gd name="connsiteX1277" fmla="*/ 714032 w 6891715"/>
                <a:gd name="connsiteY1277" fmla="*/ 3941898 h 6367455"/>
                <a:gd name="connsiteX1278" fmla="*/ 723556 w 6891715"/>
                <a:gd name="connsiteY1278" fmla="*/ 3945078 h 6367455"/>
                <a:gd name="connsiteX1279" fmla="*/ 744828 w 6891715"/>
                <a:gd name="connsiteY1279" fmla="*/ 3944124 h 6367455"/>
                <a:gd name="connsiteX1280" fmla="*/ 729906 w 6891715"/>
                <a:gd name="connsiteY1280" fmla="*/ 3937764 h 6367455"/>
                <a:gd name="connsiteX1281" fmla="*/ 721335 w 6891715"/>
                <a:gd name="connsiteY1281" fmla="*/ 3924091 h 6367455"/>
                <a:gd name="connsiteX1282" fmla="*/ 735938 w 6891715"/>
                <a:gd name="connsiteY1282" fmla="*/ 3917413 h 6367455"/>
                <a:gd name="connsiteX1283" fmla="*/ 738161 w 6891715"/>
                <a:gd name="connsiteY1283" fmla="*/ 3899605 h 6367455"/>
                <a:gd name="connsiteX1284" fmla="*/ 748638 w 6891715"/>
                <a:gd name="connsiteY1284" fmla="*/ 3896425 h 6367455"/>
                <a:gd name="connsiteX1285" fmla="*/ 772766 w 6891715"/>
                <a:gd name="connsiteY1285" fmla="*/ 3895153 h 6367455"/>
                <a:gd name="connsiteX1286" fmla="*/ 801341 w 6891715"/>
                <a:gd name="connsiteY1286" fmla="*/ 3884024 h 6367455"/>
                <a:gd name="connsiteX1287" fmla="*/ 818487 w 6891715"/>
                <a:gd name="connsiteY1287" fmla="*/ 3880844 h 6367455"/>
                <a:gd name="connsiteX1288" fmla="*/ 842936 w 6891715"/>
                <a:gd name="connsiteY1288" fmla="*/ 3884978 h 6367455"/>
                <a:gd name="connsiteX1289" fmla="*/ 838491 w 6891715"/>
                <a:gd name="connsiteY1289" fmla="*/ 3879890 h 6367455"/>
                <a:gd name="connsiteX1290" fmla="*/ 818487 w 6891715"/>
                <a:gd name="connsiteY1290" fmla="*/ 3875756 h 6367455"/>
                <a:gd name="connsiteX1291" fmla="*/ 806739 w 6891715"/>
                <a:gd name="connsiteY1291" fmla="*/ 3872576 h 6367455"/>
                <a:gd name="connsiteX1292" fmla="*/ 809597 w 6891715"/>
                <a:gd name="connsiteY1292" fmla="*/ 3861128 h 6367455"/>
                <a:gd name="connsiteX1293" fmla="*/ 815947 w 6891715"/>
                <a:gd name="connsiteY1293" fmla="*/ 3846183 h 6367455"/>
                <a:gd name="connsiteX1294" fmla="*/ 805469 w 6891715"/>
                <a:gd name="connsiteY1294" fmla="*/ 3851589 h 6367455"/>
                <a:gd name="connsiteX1295" fmla="*/ 790863 w 6891715"/>
                <a:gd name="connsiteY1295" fmla="*/ 3871622 h 6367455"/>
                <a:gd name="connsiteX1296" fmla="*/ 780068 w 6891715"/>
                <a:gd name="connsiteY1296" fmla="*/ 3876074 h 6367455"/>
                <a:gd name="connsiteX1297" fmla="*/ 761019 w 6891715"/>
                <a:gd name="connsiteY1297" fmla="*/ 3880526 h 6367455"/>
                <a:gd name="connsiteX1298" fmla="*/ 753717 w 6891715"/>
                <a:gd name="connsiteY1298" fmla="*/ 3881798 h 6367455"/>
                <a:gd name="connsiteX1299" fmla="*/ 755940 w 6891715"/>
                <a:gd name="connsiteY1299" fmla="*/ 3886568 h 6367455"/>
                <a:gd name="connsiteX1300" fmla="*/ 738161 w 6891715"/>
                <a:gd name="connsiteY1300" fmla="*/ 3886886 h 6367455"/>
                <a:gd name="connsiteX1301" fmla="*/ 719112 w 6891715"/>
                <a:gd name="connsiteY1301" fmla="*/ 3895471 h 6367455"/>
                <a:gd name="connsiteX1302" fmla="*/ 715937 w 6891715"/>
                <a:gd name="connsiteY1302" fmla="*/ 3888476 h 6367455"/>
                <a:gd name="connsiteX1303" fmla="*/ 752765 w 6891715"/>
                <a:gd name="connsiteY1303" fmla="*/ 3870032 h 6367455"/>
                <a:gd name="connsiteX1304" fmla="*/ 760702 w 6891715"/>
                <a:gd name="connsiteY1304" fmla="*/ 3848727 h 6367455"/>
                <a:gd name="connsiteX1305" fmla="*/ 776576 w 6891715"/>
                <a:gd name="connsiteY1305" fmla="*/ 3837915 h 6367455"/>
                <a:gd name="connsiteX1306" fmla="*/ 774672 w 6891715"/>
                <a:gd name="connsiteY1306" fmla="*/ 3832827 h 6367455"/>
                <a:gd name="connsiteX1307" fmla="*/ 762925 w 6891715"/>
                <a:gd name="connsiteY1307" fmla="*/ 3833781 h 6367455"/>
                <a:gd name="connsiteX1308" fmla="*/ 774037 w 6891715"/>
                <a:gd name="connsiteY1308" fmla="*/ 3807706 h 6367455"/>
                <a:gd name="connsiteX1309" fmla="*/ 792133 w 6891715"/>
                <a:gd name="connsiteY1309" fmla="*/ 3795622 h 6367455"/>
                <a:gd name="connsiteX1310" fmla="*/ 816582 w 6891715"/>
                <a:gd name="connsiteY1310" fmla="*/ 3799756 h 6367455"/>
                <a:gd name="connsiteX1311" fmla="*/ 808962 w 6891715"/>
                <a:gd name="connsiteY1311" fmla="*/ 3783857 h 6367455"/>
                <a:gd name="connsiteX1312" fmla="*/ 810867 w 6891715"/>
                <a:gd name="connsiteY1312" fmla="*/ 3772091 h 6367455"/>
                <a:gd name="connsiteX1313" fmla="*/ 796261 w 6891715"/>
                <a:gd name="connsiteY1313" fmla="*/ 3781949 h 6367455"/>
                <a:gd name="connsiteX1314" fmla="*/ 754035 w 6891715"/>
                <a:gd name="connsiteY1314" fmla="*/ 3782585 h 6367455"/>
                <a:gd name="connsiteX1315" fmla="*/ 746733 w 6891715"/>
                <a:gd name="connsiteY1315" fmla="*/ 3776225 h 6367455"/>
                <a:gd name="connsiteX1316" fmla="*/ 746098 w 6891715"/>
                <a:gd name="connsiteY1316" fmla="*/ 3760007 h 6367455"/>
                <a:gd name="connsiteX1317" fmla="*/ 733716 w 6891715"/>
                <a:gd name="connsiteY1317" fmla="*/ 3772727 h 6367455"/>
                <a:gd name="connsiteX1318" fmla="*/ 725462 w 6891715"/>
                <a:gd name="connsiteY1318" fmla="*/ 3773363 h 6367455"/>
                <a:gd name="connsiteX1319" fmla="*/ 722922 w 6891715"/>
                <a:gd name="connsiteY1319" fmla="*/ 3762551 h 6367455"/>
                <a:gd name="connsiteX1320" fmla="*/ 708317 w 6891715"/>
                <a:gd name="connsiteY1320" fmla="*/ 3761597 h 6367455"/>
                <a:gd name="connsiteX1321" fmla="*/ 703873 w 6891715"/>
                <a:gd name="connsiteY1321" fmla="*/ 3755238 h 6367455"/>
                <a:gd name="connsiteX1322" fmla="*/ 689903 w 6891715"/>
                <a:gd name="connsiteY1322" fmla="*/ 3743790 h 6367455"/>
                <a:gd name="connsiteX1323" fmla="*/ 702603 w 6891715"/>
                <a:gd name="connsiteY1323" fmla="*/ 3727890 h 6367455"/>
                <a:gd name="connsiteX1324" fmla="*/ 717207 w 6891715"/>
                <a:gd name="connsiteY1324" fmla="*/ 3722484 h 6367455"/>
                <a:gd name="connsiteX1325" fmla="*/ 723556 w 6891715"/>
                <a:gd name="connsiteY1325" fmla="*/ 3704359 h 6367455"/>
                <a:gd name="connsiteX1326" fmla="*/ 752130 w 6891715"/>
                <a:gd name="connsiteY1326" fmla="*/ 3696727 h 6367455"/>
                <a:gd name="connsiteX1327" fmla="*/ 745463 w 6891715"/>
                <a:gd name="connsiteY1327" fmla="*/ 3691639 h 6367455"/>
                <a:gd name="connsiteX1328" fmla="*/ 744511 w 6891715"/>
                <a:gd name="connsiteY1328" fmla="*/ 3682100 h 6367455"/>
                <a:gd name="connsiteX1329" fmla="*/ 727366 w 6891715"/>
                <a:gd name="connsiteY1329" fmla="*/ 3684326 h 6367455"/>
                <a:gd name="connsiteX1330" fmla="*/ 719429 w 6891715"/>
                <a:gd name="connsiteY1330" fmla="*/ 3690685 h 6367455"/>
                <a:gd name="connsiteX1331" fmla="*/ 711492 w 6891715"/>
                <a:gd name="connsiteY1331" fmla="*/ 3679238 h 6367455"/>
                <a:gd name="connsiteX1332" fmla="*/ 713137 w 6891715"/>
                <a:gd name="connsiteY1332" fmla="*/ 3667467 h 6367455"/>
                <a:gd name="connsiteX1333" fmla="*/ 709077 w 6891715"/>
                <a:gd name="connsiteY1333" fmla="*/ 3678226 h 6367455"/>
                <a:gd name="connsiteX1334" fmla="*/ 687363 w 6891715"/>
                <a:gd name="connsiteY1334" fmla="*/ 3666796 h 6367455"/>
                <a:gd name="connsiteX1335" fmla="*/ 708146 w 6891715"/>
                <a:gd name="connsiteY1335" fmla="*/ 3662351 h 6367455"/>
                <a:gd name="connsiteX1336" fmla="*/ 713618 w 6891715"/>
                <a:gd name="connsiteY1336" fmla="*/ 3664031 h 6367455"/>
                <a:gd name="connsiteX1337" fmla="*/ 713715 w 6891715"/>
                <a:gd name="connsiteY1337" fmla="*/ 3663338 h 6367455"/>
                <a:gd name="connsiteX1338" fmla="*/ 731811 w 6891715"/>
                <a:gd name="connsiteY1338" fmla="*/ 3667790 h 6367455"/>
                <a:gd name="connsiteX1339" fmla="*/ 728637 w 6891715"/>
                <a:gd name="connsiteY1339" fmla="*/ 3656978 h 6367455"/>
                <a:gd name="connsiteX1340" fmla="*/ 717842 w 6891715"/>
                <a:gd name="connsiteY1340" fmla="*/ 3653798 h 6367455"/>
                <a:gd name="connsiteX1341" fmla="*/ 713397 w 6891715"/>
                <a:gd name="connsiteY1341" fmla="*/ 3637263 h 6367455"/>
                <a:gd name="connsiteX1342" fmla="*/ 731493 w 6891715"/>
                <a:gd name="connsiteY1342" fmla="*/ 3629313 h 6367455"/>
                <a:gd name="connsiteX1343" fmla="*/ 734351 w 6891715"/>
                <a:gd name="connsiteY1343" fmla="*/ 3608644 h 6367455"/>
                <a:gd name="connsiteX1344" fmla="*/ 756575 w 6891715"/>
                <a:gd name="connsiteY1344" fmla="*/ 3612460 h 6367455"/>
                <a:gd name="connsiteX1345" fmla="*/ 769274 w 6891715"/>
                <a:gd name="connsiteY1345" fmla="*/ 3610234 h 6367455"/>
                <a:gd name="connsiteX1346" fmla="*/ 781974 w 6891715"/>
                <a:gd name="connsiteY1346" fmla="*/ 3619456 h 6367455"/>
                <a:gd name="connsiteX1347" fmla="*/ 783244 w 6891715"/>
                <a:gd name="connsiteY1347" fmla="*/ 3628995 h 6367455"/>
                <a:gd name="connsiteX1348" fmla="*/ 797214 w 6891715"/>
                <a:gd name="connsiteY1348" fmla="*/ 3634401 h 6367455"/>
                <a:gd name="connsiteX1349" fmla="*/ 792451 w 6891715"/>
                <a:gd name="connsiteY1349" fmla="*/ 3621681 h 6367455"/>
                <a:gd name="connsiteX1350" fmla="*/ 805469 w 6891715"/>
                <a:gd name="connsiteY1350" fmla="*/ 3610870 h 6367455"/>
                <a:gd name="connsiteX1351" fmla="*/ 823250 w 6891715"/>
                <a:gd name="connsiteY1351" fmla="*/ 3618184 h 6367455"/>
                <a:gd name="connsiteX1352" fmla="*/ 839443 w 6891715"/>
                <a:gd name="connsiteY1352" fmla="*/ 3627723 h 6367455"/>
                <a:gd name="connsiteX1353" fmla="*/ 845792 w 6891715"/>
                <a:gd name="connsiteY1353" fmla="*/ 3628359 h 6367455"/>
                <a:gd name="connsiteX1354" fmla="*/ 846428 w 6891715"/>
                <a:gd name="connsiteY1354" fmla="*/ 3609598 h 6367455"/>
                <a:gd name="connsiteX1355" fmla="*/ 837855 w 6891715"/>
                <a:gd name="connsiteY1355" fmla="*/ 3592426 h 6367455"/>
                <a:gd name="connsiteX1356" fmla="*/ 850555 w 6891715"/>
                <a:gd name="connsiteY1356" fmla="*/ 3578753 h 6367455"/>
                <a:gd name="connsiteX1357" fmla="*/ 867382 w 6891715"/>
                <a:gd name="connsiteY1357" fmla="*/ 3578753 h 6367455"/>
                <a:gd name="connsiteX1358" fmla="*/ 877860 w 6891715"/>
                <a:gd name="connsiteY1358" fmla="*/ 3557447 h 6367455"/>
                <a:gd name="connsiteX1359" fmla="*/ 861985 w 6891715"/>
                <a:gd name="connsiteY1359" fmla="*/ 3554267 h 6367455"/>
                <a:gd name="connsiteX1360" fmla="*/ 841666 w 6891715"/>
                <a:gd name="connsiteY1360" fmla="*/ 3559991 h 6367455"/>
                <a:gd name="connsiteX1361" fmla="*/ 823567 w 6891715"/>
                <a:gd name="connsiteY1361" fmla="*/ 3549180 h 6367455"/>
                <a:gd name="connsiteX1362" fmla="*/ 830235 w 6891715"/>
                <a:gd name="connsiteY1362" fmla="*/ 3539004 h 6367455"/>
                <a:gd name="connsiteX1363" fmla="*/ 840396 w 6891715"/>
                <a:gd name="connsiteY1363" fmla="*/ 3528192 h 6367455"/>
                <a:gd name="connsiteX1364" fmla="*/ 862620 w 6891715"/>
                <a:gd name="connsiteY1364" fmla="*/ 3519606 h 6367455"/>
                <a:gd name="connsiteX1365" fmla="*/ 858492 w 6891715"/>
                <a:gd name="connsiteY1365" fmla="*/ 3510067 h 6367455"/>
                <a:gd name="connsiteX1366" fmla="*/ 855318 w 6891715"/>
                <a:gd name="connsiteY1366" fmla="*/ 3497665 h 6367455"/>
                <a:gd name="connsiteX1367" fmla="*/ 870875 w 6891715"/>
                <a:gd name="connsiteY1367" fmla="*/ 3480494 h 6367455"/>
                <a:gd name="connsiteX1368" fmla="*/ 886750 w 6891715"/>
                <a:gd name="connsiteY1368" fmla="*/ 3474770 h 6367455"/>
                <a:gd name="connsiteX1369" fmla="*/ 892783 w 6891715"/>
                <a:gd name="connsiteY1369" fmla="*/ 3461096 h 6367455"/>
                <a:gd name="connsiteX1370" fmla="*/ 911833 w 6891715"/>
                <a:gd name="connsiteY1370" fmla="*/ 3464276 h 6367455"/>
                <a:gd name="connsiteX1371" fmla="*/ 908658 w 6891715"/>
                <a:gd name="connsiteY1371" fmla="*/ 3456962 h 6367455"/>
                <a:gd name="connsiteX1372" fmla="*/ 924533 w 6891715"/>
                <a:gd name="connsiteY1372" fmla="*/ 3451556 h 6367455"/>
                <a:gd name="connsiteX1373" fmla="*/ 941679 w 6891715"/>
                <a:gd name="connsiteY1373" fmla="*/ 3470318 h 6367455"/>
                <a:gd name="connsiteX1374" fmla="*/ 931201 w 6891715"/>
                <a:gd name="connsiteY1374" fmla="*/ 3495757 h 6367455"/>
                <a:gd name="connsiteX1375" fmla="*/ 943901 w 6891715"/>
                <a:gd name="connsiteY1375" fmla="*/ 3496393 h 6367455"/>
                <a:gd name="connsiteX1376" fmla="*/ 952157 w 6891715"/>
                <a:gd name="connsiteY1376" fmla="*/ 3479858 h 6367455"/>
                <a:gd name="connsiteX1377" fmla="*/ 948029 w 6891715"/>
                <a:gd name="connsiteY1377" fmla="*/ 3453464 h 6367455"/>
                <a:gd name="connsiteX1378" fmla="*/ 961364 w 6891715"/>
                <a:gd name="connsiteY1378" fmla="*/ 3453464 h 6367455"/>
                <a:gd name="connsiteX1379" fmla="*/ 3068524 w 6891715"/>
                <a:gd name="connsiteY1379" fmla="*/ 3432164 h 6367455"/>
                <a:gd name="connsiteX1380" fmla="*/ 3099111 w 6891715"/>
                <a:gd name="connsiteY1380" fmla="*/ 3458846 h 6367455"/>
                <a:gd name="connsiteX1381" fmla="*/ 3103526 w 6891715"/>
                <a:gd name="connsiteY1381" fmla="*/ 3464378 h 6367455"/>
                <a:gd name="connsiteX1382" fmla="*/ 3097535 w 6891715"/>
                <a:gd name="connsiteY1382" fmla="*/ 3484552 h 6367455"/>
                <a:gd name="connsiteX1383" fmla="*/ 3057488 w 6891715"/>
                <a:gd name="connsiteY1383" fmla="*/ 3462425 h 6367455"/>
                <a:gd name="connsiteX1384" fmla="*/ 3059065 w 6891715"/>
                <a:gd name="connsiteY1384" fmla="*/ 3441926 h 6367455"/>
                <a:gd name="connsiteX1385" fmla="*/ 2463763 w 6891715"/>
                <a:gd name="connsiteY1385" fmla="*/ 3408351 h 6367455"/>
                <a:gd name="connsiteX1386" fmla="*/ 2474876 w 6891715"/>
                <a:gd name="connsiteY1386" fmla="*/ 3421051 h 6367455"/>
                <a:gd name="connsiteX1387" fmla="*/ 2466303 w 6891715"/>
                <a:gd name="connsiteY1387" fmla="*/ 3420165 h 6367455"/>
                <a:gd name="connsiteX1388" fmla="*/ 2454238 w 6891715"/>
                <a:gd name="connsiteY1388" fmla="*/ 3410123 h 6367455"/>
                <a:gd name="connsiteX1389" fmla="*/ 2674737 w 6891715"/>
                <a:gd name="connsiteY1389" fmla="*/ 3390889 h 6367455"/>
                <a:gd name="connsiteX1390" fmla="*/ 2681250 w 6891715"/>
                <a:gd name="connsiteY1390" fmla="*/ 3409169 h 6367455"/>
                <a:gd name="connsiteX1391" fmla="*/ 2674086 w 6891715"/>
                <a:gd name="connsiteY1391" fmla="*/ 3422639 h 6367455"/>
                <a:gd name="connsiteX1392" fmla="*/ 2668550 w 6891715"/>
                <a:gd name="connsiteY1392" fmla="*/ 3409169 h 6367455"/>
                <a:gd name="connsiteX1393" fmla="*/ 2669201 w 6891715"/>
                <a:gd name="connsiteY1393" fmla="*/ 3392172 h 6367455"/>
                <a:gd name="connsiteX1394" fmla="*/ 2629274 w 6891715"/>
                <a:gd name="connsiteY1394" fmla="*/ 3381364 h 6367455"/>
                <a:gd name="connsiteX1395" fmla="*/ 2653567 w 6891715"/>
                <a:gd name="connsiteY1395" fmla="*/ 3390766 h 6367455"/>
                <a:gd name="connsiteX1396" fmla="*/ 2656722 w 6891715"/>
                <a:gd name="connsiteY1396" fmla="*/ 3399854 h 6367455"/>
                <a:gd name="connsiteX1397" fmla="*/ 2660193 w 6891715"/>
                <a:gd name="connsiteY1397" fmla="*/ 3406122 h 6367455"/>
                <a:gd name="connsiteX1398" fmla="*/ 2664610 w 6891715"/>
                <a:gd name="connsiteY1398" fmla="*/ 3411449 h 6367455"/>
                <a:gd name="connsiteX1399" fmla="*/ 2668711 w 6891715"/>
                <a:gd name="connsiteY1399" fmla="*/ 3422732 h 6367455"/>
                <a:gd name="connsiteX1400" fmla="*/ 2689849 w 6891715"/>
                <a:gd name="connsiteY1400" fmla="*/ 3430880 h 6367455"/>
                <a:gd name="connsiteX1401" fmla="*/ 2693951 w 6891715"/>
                <a:gd name="connsiteY1401" fmla="*/ 3446236 h 6367455"/>
                <a:gd name="connsiteX1402" fmla="*/ 2687956 w 6891715"/>
                <a:gd name="connsiteY1402" fmla="*/ 3460025 h 6367455"/>
                <a:gd name="connsiteX1403" fmla="*/ 2677545 w 6891715"/>
                <a:gd name="connsiteY1403" fmla="*/ 3468173 h 6367455"/>
                <a:gd name="connsiteX1404" fmla="*/ 2660508 w 6891715"/>
                <a:gd name="connsiteY1404" fmla="*/ 3478202 h 6367455"/>
                <a:gd name="connsiteX1405" fmla="*/ 2640001 w 6891715"/>
                <a:gd name="connsiteY1405" fmla="*/ 3476008 h 6367455"/>
                <a:gd name="connsiteX1406" fmla="*/ 2627065 w 6891715"/>
                <a:gd name="connsiteY1406" fmla="*/ 3461592 h 6367455"/>
                <a:gd name="connsiteX1407" fmla="*/ 2634322 w 6891715"/>
                <a:gd name="connsiteY1407" fmla="*/ 3455324 h 6367455"/>
                <a:gd name="connsiteX1408" fmla="*/ 2622648 w 6891715"/>
                <a:gd name="connsiteY1408" fmla="*/ 3453131 h 6367455"/>
                <a:gd name="connsiteX1409" fmla="*/ 2620440 w 6891715"/>
                <a:gd name="connsiteY1409" fmla="*/ 3436834 h 6367455"/>
                <a:gd name="connsiteX1410" fmla="*/ 2603718 w 6891715"/>
                <a:gd name="connsiteY1410" fmla="*/ 3425239 h 6367455"/>
                <a:gd name="connsiteX1411" fmla="*/ 2593938 w 6891715"/>
                <a:gd name="connsiteY1411" fmla="*/ 3412076 h 6367455"/>
                <a:gd name="connsiteX1412" fmla="*/ 2595831 w 6891715"/>
                <a:gd name="connsiteY1412" fmla="*/ 3394213 h 6367455"/>
                <a:gd name="connsiteX1413" fmla="*/ 2608766 w 6891715"/>
                <a:gd name="connsiteY1413" fmla="*/ 3400481 h 6367455"/>
                <a:gd name="connsiteX1414" fmla="*/ 2620124 w 6891715"/>
                <a:gd name="connsiteY1414" fmla="*/ 3397033 h 6367455"/>
                <a:gd name="connsiteX1415" fmla="*/ 1157482 w 6891715"/>
                <a:gd name="connsiteY1415" fmla="*/ 3378189 h 6367455"/>
                <a:gd name="connsiteX1416" fmla="*/ 1165647 w 6891715"/>
                <a:gd name="connsiteY1416" fmla="*/ 3378189 h 6367455"/>
                <a:gd name="connsiteX1417" fmla="*/ 1168671 w 6891715"/>
                <a:gd name="connsiteY1417" fmla="*/ 3387857 h 6367455"/>
                <a:gd name="connsiteX1418" fmla="*/ 1174719 w 6891715"/>
                <a:gd name="connsiteY1418" fmla="*/ 3404938 h 6367455"/>
                <a:gd name="connsiteX1419" fmla="*/ 1171090 w 6891715"/>
                <a:gd name="connsiteY1419" fmla="*/ 3417829 h 6367455"/>
                <a:gd name="connsiteX1420" fmla="*/ 1165949 w 6891715"/>
                <a:gd name="connsiteY1420" fmla="*/ 3421052 h 6367455"/>
                <a:gd name="connsiteX1421" fmla="*/ 1153854 w 6891715"/>
                <a:gd name="connsiteY1421" fmla="*/ 3413639 h 6367455"/>
                <a:gd name="connsiteX1422" fmla="*/ 1149318 w 6891715"/>
                <a:gd name="connsiteY1422" fmla="*/ 3400748 h 6367455"/>
                <a:gd name="connsiteX1423" fmla="*/ 1151435 w 6891715"/>
                <a:gd name="connsiteY1423" fmla="*/ 3387857 h 6367455"/>
                <a:gd name="connsiteX1424" fmla="*/ 1072072 w 6891715"/>
                <a:gd name="connsiteY1424" fmla="*/ 3340094 h 6367455"/>
                <a:gd name="connsiteX1425" fmla="*/ 1080383 w 6891715"/>
                <a:gd name="connsiteY1425" fmla="*/ 3351711 h 6367455"/>
                <a:gd name="connsiteX1426" fmla="*/ 1080383 w 6891715"/>
                <a:gd name="connsiteY1426" fmla="*/ 3364272 h 6367455"/>
                <a:gd name="connsiteX1427" fmla="*/ 1085817 w 6891715"/>
                <a:gd name="connsiteY1427" fmla="*/ 3378398 h 6367455"/>
                <a:gd name="connsiteX1428" fmla="*/ 1073351 w 6891715"/>
                <a:gd name="connsiteY1428" fmla="*/ 3387819 h 6367455"/>
                <a:gd name="connsiteX1429" fmla="*/ 1067917 w 6891715"/>
                <a:gd name="connsiteY1429" fmla="*/ 3397239 h 6367455"/>
                <a:gd name="connsiteX1430" fmla="*/ 1057373 w 6891715"/>
                <a:gd name="connsiteY1430" fmla="*/ 3394727 h 6367455"/>
                <a:gd name="connsiteX1431" fmla="*/ 1055132 w 6891715"/>
                <a:gd name="connsiteY1431" fmla="*/ 3384992 h 6367455"/>
                <a:gd name="connsiteX1432" fmla="*/ 1061206 w 6891715"/>
                <a:gd name="connsiteY1432" fmla="*/ 3368354 h 6367455"/>
                <a:gd name="connsiteX1433" fmla="*/ 1051616 w 6891715"/>
                <a:gd name="connsiteY1433" fmla="*/ 3368354 h 6367455"/>
                <a:gd name="connsiteX1434" fmla="*/ 1043305 w 6891715"/>
                <a:gd name="connsiteY1434" fmla="*/ 3377770 h 6367455"/>
                <a:gd name="connsiteX1435" fmla="*/ 1039151 w 6891715"/>
                <a:gd name="connsiteY1435" fmla="*/ 3384050 h 6367455"/>
                <a:gd name="connsiteX1436" fmla="*/ 1038191 w 6891715"/>
                <a:gd name="connsiteY1436" fmla="*/ 3371807 h 6367455"/>
                <a:gd name="connsiteX1437" fmla="*/ 1047461 w 6891715"/>
                <a:gd name="connsiteY1437" fmla="*/ 3350769 h 6367455"/>
                <a:gd name="connsiteX1438" fmla="*/ 1055772 w 6891715"/>
                <a:gd name="connsiteY1438" fmla="*/ 3356735 h 6367455"/>
                <a:gd name="connsiteX1439" fmla="*/ 1062484 w 6891715"/>
                <a:gd name="connsiteY1439" fmla="*/ 3348571 h 6367455"/>
                <a:gd name="connsiteX1440" fmla="*/ 2665169 w 6891715"/>
                <a:gd name="connsiteY1440" fmla="*/ 3319452 h 6367455"/>
                <a:gd name="connsiteX1441" fmla="*/ 2676488 w 6891715"/>
                <a:gd name="connsiteY1441" fmla="*/ 3339638 h 6367455"/>
                <a:gd name="connsiteX1442" fmla="*/ 2670990 w 6891715"/>
                <a:gd name="connsiteY1442" fmla="*/ 3354377 h 6367455"/>
                <a:gd name="connsiteX1443" fmla="*/ 2659025 w 6891715"/>
                <a:gd name="connsiteY1443" fmla="*/ 3347008 h 6367455"/>
                <a:gd name="connsiteX1444" fmla="*/ 2670990 w 6891715"/>
                <a:gd name="connsiteY1444" fmla="*/ 3338356 h 6367455"/>
                <a:gd name="connsiteX1445" fmla="*/ 1084228 w 6891715"/>
                <a:gd name="connsiteY1445" fmla="*/ 3309929 h 6367455"/>
                <a:gd name="connsiteX1446" fmla="*/ 1082061 w 6891715"/>
                <a:gd name="connsiteY1446" fmla="*/ 3317834 h 6367455"/>
                <a:gd name="connsiteX1447" fmla="*/ 1071529 w 6891715"/>
                <a:gd name="connsiteY1447" fmla="*/ 3324217 h 6367455"/>
                <a:gd name="connsiteX1448" fmla="*/ 1074936 w 6891715"/>
                <a:gd name="connsiteY1448" fmla="*/ 3316010 h 6367455"/>
                <a:gd name="connsiteX1449" fmla="*/ 1113472 w 6891715"/>
                <a:gd name="connsiteY1449" fmla="*/ 3303579 h 6367455"/>
                <a:gd name="connsiteX1450" fmla="*/ 1114392 w 6891715"/>
                <a:gd name="connsiteY1450" fmla="*/ 3311286 h 6367455"/>
                <a:gd name="connsiteX1451" fmla="*/ 1103653 w 6891715"/>
                <a:gd name="connsiteY1451" fmla="*/ 3330557 h 6367455"/>
                <a:gd name="connsiteX1452" fmla="*/ 1101505 w 6891715"/>
                <a:gd name="connsiteY1452" fmla="*/ 3345010 h 6367455"/>
                <a:gd name="connsiteX1453" fmla="*/ 1089538 w 6891715"/>
                <a:gd name="connsiteY1453" fmla="*/ 3359143 h 6367455"/>
                <a:gd name="connsiteX1454" fmla="*/ 1082481 w 6891715"/>
                <a:gd name="connsiteY1454" fmla="*/ 3355288 h 6367455"/>
                <a:gd name="connsiteX1455" fmla="*/ 1083095 w 6891715"/>
                <a:gd name="connsiteY1455" fmla="*/ 3352398 h 6367455"/>
                <a:gd name="connsiteX1456" fmla="*/ 1077879 w 6891715"/>
                <a:gd name="connsiteY1456" fmla="*/ 3344048 h 6367455"/>
                <a:gd name="connsiteX1457" fmla="*/ 1094448 w 6891715"/>
                <a:gd name="connsiteY1457" fmla="*/ 3331521 h 6367455"/>
                <a:gd name="connsiteX1458" fmla="*/ 1089232 w 6891715"/>
                <a:gd name="connsiteY1458" fmla="*/ 3330557 h 6367455"/>
                <a:gd name="connsiteX1459" fmla="*/ 1102425 w 6891715"/>
                <a:gd name="connsiteY1459" fmla="*/ 3314499 h 6367455"/>
                <a:gd name="connsiteX1460" fmla="*/ 2832915 w 6891715"/>
                <a:gd name="connsiteY1460" fmla="*/ 3290876 h 6367455"/>
                <a:gd name="connsiteX1461" fmla="*/ 2848659 w 6891715"/>
                <a:gd name="connsiteY1461" fmla="*/ 3298814 h 6367455"/>
                <a:gd name="connsiteX1462" fmla="*/ 2852437 w 6891715"/>
                <a:gd name="connsiteY1462" fmla="*/ 3323262 h 6367455"/>
                <a:gd name="connsiteX1463" fmla="*/ 2858735 w 6891715"/>
                <a:gd name="connsiteY1463" fmla="*/ 3340090 h 6367455"/>
                <a:gd name="connsiteX1464" fmla="*/ 2859050 w 6891715"/>
                <a:gd name="connsiteY1464" fmla="*/ 3355965 h 6367455"/>
                <a:gd name="connsiteX1465" fmla="*/ 2825673 w 6891715"/>
                <a:gd name="connsiteY1465" fmla="*/ 3386761 h 6367455"/>
                <a:gd name="connsiteX1466" fmla="*/ 2826618 w 6891715"/>
                <a:gd name="connsiteY1466" fmla="*/ 3404859 h 6367455"/>
                <a:gd name="connsiteX1467" fmla="*/ 2846770 w 6891715"/>
                <a:gd name="connsiteY1467" fmla="*/ 3426766 h 6367455"/>
                <a:gd name="connsiteX1468" fmla="*/ 2831341 w 6891715"/>
                <a:gd name="connsiteY1468" fmla="*/ 3449944 h 6367455"/>
                <a:gd name="connsiteX1469" fmla="*/ 2814337 w 6891715"/>
                <a:gd name="connsiteY1469" fmla="*/ 3447721 h 6367455"/>
                <a:gd name="connsiteX1470" fmla="*/ 2814652 w 6891715"/>
                <a:gd name="connsiteY1470" fmla="*/ 3457564 h 6367455"/>
                <a:gd name="connsiteX1471" fmla="*/ 2807095 w 6891715"/>
                <a:gd name="connsiteY1471" fmla="*/ 3449944 h 6367455"/>
                <a:gd name="connsiteX1472" fmla="*/ 2805206 w 6891715"/>
                <a:gd name="connsiteY1472" fmla="*/ 3460739 h 6367455"/>
                <a:gd name="connsiteX1473" fmla="*/ 2820005 w 6891715"/>
                <a:gd name="connsiteY1473" fmla="*/ 3480741 h 6367455"/>
                <a:gd name="connsiteX1474" fmla="*/ 2804261 w 6891715"/>
                <a:gd name="connsiteY1474" fmla="*/ 3482964 h 6367455"/>
                <a:gd name="connsiteX1475" fmla="*/ 2793871 w 6891715"/>
                <a:gd name="connsiteY1475" fmla="*/ 3473439 h 6367455"/>
                <a:gd name="connsiteX1476" fmla="*/ 2782220 w 6891715"/>
                <a:gd name="connsiteY1476" fmla="*/ 3471534 h 6367455"/>
                <a:gd name="connsiteX1477" fmla="*/ 2775923 w 6891715"/>
                <a:gd name="connsiteY1477" fmla="*/ 3459786 h 6367455"/>
                <a:gd name="connsiteX1478" fmla="*/ 2790722 w 6891715"/>
                <a:gd name="connsiteY1478" fmla="*/ 3456611 h 6367455"/>
                <a:gd name="connsiteX1479" fmla="*/ 2777497 w 6891715"/>
                <a:gd name="connsiteY1479" fmla="*/ 3440736 h 6367455"/>
                <a:gd name="connsiteX1480" fmla="*/ 2776237 w 6891715"/>
                <a:gd name="connsiteY1480" fmla="*/ 3442641 h 6367455"/>
                <a:gd name="connsiteX1481" fmla="*/ 2772774 w 6891715"/>
                <a:gd name="connsiteY1481" fmla="*/ 3445816 h 6367455"/>
                <a:gd name="connsiteX1482" fmla="*/ 2770570 w 6891715"/>
                <a:gd name="connsiteY1482" fmla="*/ 3447086 h 6367455"/>
                <a:gd name="connsiteX1483" fmla="*/ 2768366 w 6891715"/>
                <a:gd name="connsiteY1483" fmla="*/ 3448674 h 6367455"/>
                <a:gd name="connsiteX1484" fmla="*/ 2766791 w 6891715"/>
                <a:gd name="connsiteY1484" fmla="*/ 3449309 h 6367455"/>
                <a:gd name="connsiteX1485" fmla="*/ 2766161 w 6891715"/>
                <a:gd name="connsiteY1485" fmla="*/ 3449626 h 6367455"/>
                <a:gd name="connsiteX1486" fmla="*/ 2765217 w 6891715"/>
                <a:gd name="connsiteY1486" fmla="*/ 3449626 h 6367455"/>
                <a:gd name="connsiteX1487" fmla="*/ 2761438 w 6891715"/>
                <a:gd name="connsiteY1487" fmla="*/ 3447721 h 6367455"/>
                <a:gd name="connsiteX1488" fmla="*/ 2756400 w 6891715"/>
                <a:gd name="connsiteY1488" fmla="*/ 3445499 h 6367455"/>
                <a:gd name="connsiteX1489" fmla="*/ 2750733 w 6891715"/>
                <a:gd name="connsiteY1489" fmla="*/ 3442324 h 6367455"/>
                <a:gd name="connsiteX1490" fmla="*/ 2739082 w 6891715"/>
                <a:gd name="connsiteY1490" fmla="*/ 3445499 h 6367455"/>
                <a:gd name="connsiteX1491" fmla="*/ 2730580 w 6891715"/>
                <a:gd name="connsiteY1491" fmla="*/ 3434069 h 6367455"/>
                <a:gd name="connsiteX1492" fmla="*/ 2726172 w 6891715"/>
                <a:gd name="connsiteY1492" fmla="*/ 3419146 h 6367455"/>
                <a:gd name="connsiteX1493" fmla="*/ 2732470 w 6891715"/>
                <a:gd name="connsiteY1493" fmla="*/ 3410574 h 6367455"/>
                <a:gd name="connsiteX1494" fmla="*/ 2721764 w 6891715"/>
                <a:gd name="connsiteY1494" fmla="*/ 3395016 h 6367455"/>
                <a:gd name="connsiteX1495" fmla="*/ 2728691 w 6891715"/>
                <a:gd name="connsiteY1495" fmla="*/ 3382316 h 6367455"/>
                <a:gd name="connsiteX1496" fmla="*/ 2706650 w 6891715"/>
                <a:gd name="connsiteY1496" fmla="*/ 3359457 h 6367455"/>
                <a:gd name="connsiteX1497" fmla="*/ 2712003 w 6891715"/>
                <a:gd name="connsiteY1497" fmla="*/ 3352155 h 6367455"/>
                <a:gd name="connsiteX1498" fmla="*/ 2742546 w 6891715"/>
                <a:gd name="connsiteY1498" fmla="*/ 3359140 h 6367455"/>
                <a:gd name="connsiteX1499" fmla="*/ 2751677 w 6891715"/>
                <a:gd name="connsiteY1499" fmla="*/ 3348344 h 6367455"/>
                <a:gd name="connsiteX1500" fmla="*/ 2760179 w 6891715"/>
                <a:gd name="connsiteY1500" fmla="*/ 3334692 h 6367455"/>
                <a:gd name="connsiteX1501" fmla="*/ 2739082 w 6891715"/>
                <a:gd name="connsiteY1501" fmla="*/ 3323262 h 6367455"/>
                <a:gd name="connsiteX1502" fmla="*/ 2739082 w 6891715"/>
                <a:gd name="connsiteY1502" fmla="*/ 3315959 h 6367455"/>
                <a:gd name="connsiteX1503" fmla="*/ 2755771 w 6891715"/>
                <a:gd name="connsiteY1503" fmla="*/ 3325166 h 6367455"/>
                <a:gd name="connsiteX1504" fmla="*/ 2785054 w 6891715"/>
                <a:gd name="connsiteY1504" fmla="*/ 3317547 h 6367455"/>
                <a:gd name="connsiteX1505" fmla="*/ 2767421 w 6891715"/>
                <a:gd name="connsiteY1505" fmla="*/ 3335644 h 6367455"/>
                <a:gd name="connsiteX1506" fmla="*/ 2773718 w 6891715"/>
                <a:gd name="connsiteY1506" fmla="*/ 3341677 h 6367455"/>
                <a:gd name="connsiteX1507" fmla="*/ 2771514 w 6891715"/>
                <a:gd name="connsiteY1507" fmla="*/ 3351202 h 6367455"/>
                <a:gd name="connsiteX1508" fmla="*/ 2790722 w 6891715"/>
                <a:gd name="connsiteY1508" fmla="*/ 3363903 h 6367455"/>
                <a:gd name="connsiteX1509" fmla="*/ 2795760 w 6891715"/>
                <a:gd name="connsiteY1509" fmla="*/ 3341677 h 6367455"/>
                <a:gd name="connsiteX1510" fmla="*/ 2802057 w 6891715"/>
                <a:gd name="connsiteY1510" fmla="*/ 3337549 h 6367455"/>
                <a:gd name="connsiteX1511" fmla="*/ 2811504 w 6891715"/>
                <a:gd name="connsiteY1511" fmla="*/ 3346757 h 6367455"/>
                <a:gd name="connsiteX1512" fmla="*/ 2811189 w 6891715"/>
                <a:gd name="connsiteY1512" fmla="*/ 3334374 h 6367455"/>
                <a:gd name="connsiteX1513" fmla="*/ 2803002 w 6891715"/>
                <a:gd name="connsiteY1513" fmla="*/ 3321674 h 6367455"/>
                <a:gd name="connsiteX1514" fmla="*/ 1020731 w 6891715"/>
                <a:gd name="connsiteY1514" fmla="*/ 3233728 h 6367455"/>
                <a:gd name="connsiteX1515" fmla="*/ 1016076 w 6891715"/>
                <a:gd name="connsiteY1515" fmla="*/ 3241030 h 6367455"/>
                <a:gd name="connsiteX1516" fmla="*/ 1012090 w 6891715"/>
                <a:gd name="connsiteY1516" fmla="*/ 3246428 h 6367455"/>
                <a:gd name="connsiteX1517" fmla="*/ 1006440 w 6891715"/>
                <a:gd name="connsiteY1517" fmla="*/ 3243253 h 6367455"/>
                <a:gd name="connsiteX1518" fmla="*/ 1012755 w 6891715"/>
                <a:gd name="connsiteY1518" fmla="*/ 3234680 h 6367455"/>
                <a:gd name="connsiteX1519" fmla="*/ 1074260 w 6891715"/>
                <a:gd name="connsiteY1519" fmla="*/ 3214677 h 6367455"/>
                <a:gd name="connsiteX1520" fmla="*/ 1089658 w 6891715"/>
                <a:gd name="connsiteY1520" fmla="*/ 3239024 h 6367455"/>
                <a:gd name="connsiteX1521" fmla="*/ 1106981 w 6891715"/>
                <a:gd name="connsiteY1521" fmla="*/ 3246073 h 6367455"/>
                <a:gd name="connsiteX1522" fmla="*/ 1103774 w 6891715"/>
                <a:gd name="connsiteY1522" fmla="*/ 3257926 h 6367455"/>
                <a:gd name="connsiteX1523" fmla="*/ 1117568 w 6891715"/>
                <a:gd name="connsiteY1523" fmla="*/ 3267537 h 6367455"/>
                <a:gd name="connsiteX1524" fmla="*/ 1101849 w 6891715"/>
                <a:gd name="connsiteY1524" fmla="*/ 3281632 h 6367455"/>
                <a:gd name="connsiteX1525" fmla="*/ 1099603 w 6891715"/>
                <a:gd name="connsiteY1525" fmla="*/ 3275225 h 6367455"/>
                <a:gd name="connsiteX1526" fmla="*/ 1084526 w 6891715"/>
                <a:gd name="connsiteY1526" fmla="*/ 3280350 h 6367455"/>
                <a:gd name="connsiteX1527" fmla="*/ 1077147 w 6891715"/>
                <a:gd name="connsiteY1527" fmla="*/ 3285797 h 6367455"/>
                <a:gd name="connsiteX1528" fmla="*/ 1063353 w 6891715"/>
                <a:gd name="connsiteY1528" fmla="*/ 3286117 h 6367455"/>
                <a:gd name="connsiteX1529" fmla="*/ 1055655 w 6891715"/>
                <a:gd name="connsiteY1529" fmla="*/ 3277467 h 6367455"/>
                <a:gd name="connsiteX1530" fmla="*/ 1067523 w 6891715"/>
                <a:gd name="connsiteY1530" fmla="*/ 3266897 h 6367455"/>
                <a:gd name="connsiteX1531" fmla="*/ 1082601 w 6891715"/>
                <a:gd name="connsiteY1531" fmla="*/ 3267856 h 6367455"/>
                <a:gd name="connsiteX1532" fmla="*/ 1082280 w 6891715"/>
                <a:gd name="connsiteY1532" fmla="*/ 3262730 h 6367455"/>
                <a:gd name="connsiteX1533" fmla="*/ 1070732 w 6891715"/>
                <a:gd name="connsiteY1533" fmla="*/ 3261449 h 6367455"/>
                <a:gd name="connsiteX1534" fmla="*/ 1073618 w 6891715"/>
                <a:gd name="connsiteY1534" fmla="*/ 3254081 h 6367455"/>
                <a:gd name="connsiteX1535" fmla="*/ 1082280 w 6891715"/>
                <a:gd name="connsiteY1535" fmla="*/ 3253121 h 6367455"/>
                <a:gd name="connsiteX1536" fmla="*/ 1087412 w 6891715"/>
                <a:gd name="connsiteY1536" fmla="*/ 3242227 h 6367455"/>
                <a:gd name="connsiteX1537" fmla="*/ 1073618 w 6891715"/>
                <a:gd name="connsiteY1537" fmla="*/ 3243190 h 6367455"/>
                <a:gd name="connsiteX1538" fmla="*/ 1059505 w 6891715"/>
                <a:gd name="connsiteY1538" fmla="*/ 3236141 h 6367455"/>
                <a:gd name="connsiteX1539" fmla="*/ 1056296 w 6891715"/>
                <a:gd name="connsiteY1539" fmla="*/ 3224288 h 6367455"/>
                <a:gd name="connsiteX1540" fmla="*/ 1068165 w 6891715"/>
                <a:gd name="connsiteY1540" fmla="*/ 3226530 h 6367455"/>
                <a:gd name="connsiteX1541" fmla="*/ 1064636 w 6891715"/>
                <a:gd name="connsiteY1541" fmla="*/ 3217881 h 6367455"/>
                <a:gd name="connsiteX1542" fmla="*/ 1036556 w 6891715"/>
                <a:gd name="connsiteY1542" fmla="*/ 3211501 h 6367455"/>
                <a:gd name="connsiteX1543" fmla="*/ 1042954 w 6891715"/>
                <a:gd name="connsiteY1543" fmla="*/ 3212454 h 6367455"/>
                <a:gd name="connsiteX1544" fmla="*/ 1032178 w 6891715"/>
                <a:gd name="connsiteY1544" fmla="*/ 3225472 h 6367455"/>
                <a:gd name="connsiteX1545" fmla="*/ 1020731 w 6891715"/>
                <a:gd name="connsiteY1545" fmla="*/ 3227377 h 6367455"/>
                <a:gd name="connsiteX1546" fmla="*/ 1025442 w 6891715"/>
                <a:gd name="connsiteY1546" fmla="*/ 3219122 h 6367455"/>
                <a:gd name="connsiteX1547" fmla="*/ 1065497 w 6891715"/>
                <a:gd name="connsiteY1547" fmla="*/ 3170226 h 6367455"/>
                <a:gd name="connsiteX1548" fmla="*/ 1066766 w 6891715"/>
                <a:gd name="connsiteY1548" fmla="*/ 3176576 h 6367455"/>
                <a:gd name="connsiteX1549" fmla="*/ 1060416 w 6891715"/>
                <a:gd name="connsiteY1549" fmla="*/ 3174354 h 6367455"/>
                <a:gd name="connsiteX1550" fmla="*/ 2496621 w 6891715"/>
                <a:gd name="connsiteY1550" fmla="*/ 3159114 h 6367455"/>
                <a:gd name="connsiteX1551" fmla="*/ 2512976 w 6891715"/>
                <a:gd name="connsiteY1551" fmla="*/ 3161291 h 6367455"/>
                <a:gd name="connsiteX1552" fmla="*/ 2507000 w 6891715"/>
                <a:gd name="connsiteY1552" fmla="*/ 3179948 h 6367455"/>
                <a:gd name="connsiteX1553" fmla="*/ 2488130 w 6891715"/>
                <a:gd name="connsiteY1553" fmla="*/ 3189277 h 6367455"/>
                <a:gd name="connsiteX1554" fmla="*/ 2479638 w 6891715"/>
                <a:gd name="connsiteY1554" fmla="*/ 3174662 h 6367455"/>
                <a:gd name="connsiteX1555" fmla="*/ 2481839 w 6891715"/>
                <a:gd name="connsiteY1555" fmla="*/ 3166888 h 6367455"/>
                <a:gd name="connsiteX1556" fmla="*/ 2494420 w 6891715"/>
                <a:gd name="connsiteY1556" fmla="*/ 3169687 h 6367455"/>
                <a:gd name="connsiteX1557" fmla="*/ 949493 w 6891715"/>
                <a:gd name="connsiteY1557" fmla="*/ 3151177 h 6367455"/>
                <a:gd name="connsiteX1558" fmla="*/ 957238 w 6891715"/>
                <a:gd name="connsiteY1558" fmla="*/ 3156257 h 6367455"/>
                <a:gd name="connsiteX1559" fmla="*/ 946125 w 6891715"/>
                <a:gd name="connsiteY1559" fmla="*/ 3170226 h 6367455"/>
                <a:gd name="connsiteX1560" fmla="*/ 1053951 w 6891715"/>
                <a:gd name="connsiteY1560" fmla="*/ 3149590 h 6367455"/>
                <a:gd name="connsiteX1561" fmla="*/ 1060416 w 6891715"/>
                <a:gd name="connsiteY1561" fmla="*/ 3156763 h 6367455"/>
                <a:gd name="connsiteX1562" fmla="*/ 1060416 w 6891715"/>
                <a:gd name="connsiteY1562" fmla="*/ 3162999 h 6367455"/>
                <a:gd name="connsiteX1563" fmla="*/ 1052656 w 6891715"/>
                <a:gd name="connsiteY1563" fmla="*/ 3167053 h 6367455"/>
                <a:gd name="connsiteX1564" fmla="*/ 1043924 w 6891715"/>
                <a:gd name="connsiteY1564" fmla="*/ 3161127 h 6367455"/>
                <a:gd name="connsiteX1565" fmla="*/ 1042953 w 6891715"/>
                <a:gd name="connsiteY1565" fmla="*/ 3151773 h 6367455"/>
                <a:gd name="connsiteX1566" fmla="*/ 957696 w 6891715"/>
                <a:gd name="connsiteY1566" fmla="*/ 3089266 h 6367455"/>
                <a:gd name="connsiteX1567" fmla="*/ 969937 w 6891715"/>
                <a:gd name="connsiteY1567" fmla="*/ 3097932 h 6367455"/>
                <a:gd name="connsiteX1568" fmla="*/ 966877 w 6891715"/>
                <a:gd name="connsiteY1568" fmla="*/ 3107561 h 6367455"/>
                <a:gd name="connsiteX1569" fmla="*/ 958002 w 6891715"/>
                <a:gd name="connsiteY1569" fmla="*/ 3112696 h 6367455"/>
                <a:gd name="connsiteX1570" fmla="*/ 965041 w 6891715"/>
                <a:gd name="connsiteY1570" fmla="*/ 3133881 h 6367455"/>
                <a:gd name="connsiteX1571" fmla="*/ 960144 w 6891715"/>
                <a:gd name="connsiteY1571" fmla="*/ 3148003 h 6367455"/>
                <a:gd name="connsiteX1572" fmla="*/ 950657 w 6891715"/>
                <a:gd name="connsiteY1572" fmla="*/ 3139337 h 6367455"/>
                <a:gd name="connsiteX1573" fmla="*/ 946679 w 6891715"/>
                <a:gd name="connsiteY1573" fmla="*/ 3129066 h 6367455"/>
                <a:gd name="connsiteX1574" fmla="*/ 944536 w 6891715"/>
                <a:gd name="connsiteY1574" fmla="*/ 3110771 h 6367455"/>
                <a:gd name="connsiteX1575" fmla="*/ 945148 w 6891715"/>
                <a:gd name="connsiteY1575" fmla="*/ 3090550 h 6367455"/>
                <a:gd name="connsiteX1576" fmla="*/ 2717252 w 6891715"/>
                <a:gd name="connsiteY1576" fmla="*/ 3084501 h 6367455"/>
                <a:gd name="connsiteX1577" fmla="*/ 2722526 w 6891715"/>
                <a:gd name="connsiteY1577" fmla="*/ 3100947 h 6367455"/>
                <a:gd name="connsiteX1578" fmla="*/ 2711048 w 6891715"/>
                <a:gd name="connsiteY1578" fmla="*/ 3096433 h 6367455"/>
                <a:gd name="connsiteX1579" fmla="*/ 2700501 w 6891715"/>
                <a:gd name="connsiteY1579" fmla="*/ 3105139 h 6367455"/>
                <a:gd name="connsiteX1580" fmla="*/ 2695538 w 6891715"/>
                <a:gd name="connsiteY1580" fmla="*/ 3099658 h 6367455"/>
                <a:gd name="connsiteX1581" fmla="*/ 2702673 w 6891715"/>
                <a:gd name="connsiteY1581" fmla="*/ 3089016 h 6367455"/>
                <a:gd name="connsiteX1582" fmla="*/ 1081056 w 6891715"/>
                <a:gd name="connsiteY1582" fmla="*/ 3082917 h 6367455"/>
                <a:gd name="connsiteX1583" fmla="*/ 1085552 w 6891715"/>
                <a:gd name="connsiteY1583" fmla="*/ 3084822 h 6367455"/>
                <a:gd name="connsiteX1584" fmla="*/ 1087404 w 6891715"/>
                <a:gd name="connsiteY1584" fmla="*/ 3093394 h 6367455"/>
                <a:gd name="connsiteX1585" fmla="*/ 1083700 w 6891715"/>
                <a:gd name="connsiteY1585" fmla="*/ 3105141 h 6367455"/>
                <a:gd name="connsiteX1586" fmla="*/ 1081056 w 6891715"/>
                <a:gd name="connsiteY1586" fmla="*/ 3095617 h 6367455"/>
                <a:gd name="connsiteX1587" fmla="*/ 3278151 w 6891715"/>
                <a:gd name="connsiteY1587" fmla="*/ 3081329 h 6367455"/>
                <a:gd name="connsiteX1588" fmla="*/ 3281326 w 6891715"/>
                <a:gd name="connsiteY1588" fmla="*/ 3085759 h 6367455"/>
                <a:gd name="connsiteX1589" fmla="*/ 3275928 w 6891715"/>
                <a:gd name="connsiteY1589" fmla="*/ 3099048 h 6367455"/>
                <a:gd name="connsiteX1590" fmla="*/ 3272118 w 6891715"/>
                <a:gd name="connsiteY1590" fmla="*/ 3137019 h 6367455"/>
                <a:gd name="connsiteX1591" fmla="*/ 3272436 w 6891715"/>
                <a:gd name="connsiteY1591" fmla="*/ 3161067 h 6367455"/>
                <a:gd name="connsiteX1592" fmla="*/ 3256561 w 6891715"/>
                <a:gd name="connsiteY1592" fmla="*/ 3174673 h 6367455"/>
                <a:gd name="connsiteX1593" fmla="*/ 3251481 w 6891715"/>
                <a:gd name="connsiteY1593" fmla="*/ 3207581 h 6367455"/>
                <a:gd name="connsiteX1594" fmla="*/ 3245448 w 6891715"/>
                <a:gd name="connsiteY1594" fmla="*/ 3235745 h 6367455"/>
                <a:gd name="connsiteX1595" fmla="*/ 3232113 w 6891715"/>
                <a:gd name="connsiteY1595" fmla="*/ 3264226 h 6367455"/>
                <a:gd name="connsiteX1596" fmla="*/ 3220365 w 6891715"/>
                <a:gd name="connsiteY1596" fmla="*/ 3268655 h 6367455"/>
                <a:gd name="connsiteX1597" fmla="*/ 3219413 w 6891715"/>
                <a:gd name="connsiteY1597" fmla="*/ 3255048 h 6367455"/>
                <a:gd name="connsiteX1598" fmla="*/ 3232430 w 6891715"/>
                <a:gd name="connsiteY1598" fmla="*/ 3179419 h 6367455"/>
                <a:gd name="connsiteX1599" fmla="*/ 3249258 w 6891715"/>
                <a:gd name="connsiteY1599" fmla="*/ 3154106 h 6367455"/>
                <a:gd name="connsiteX1600" fmla="*/ 3259418 w 6891715"/>
                <a:gd name="connsiteY1600" fmla="*/ 3133854 h 6367455"/>
                <a:gd name="connsiteX1601" fmla="*/ 3265768 w 6891715"/>
                <a:gd name="connsiteY1601" fmla="*/ 3118034 h 6367455"/>
                <a:gd name="connsiteX1602" fmla="*/ 3264498 w 6891715"/>
                <a:gd name="connsiteY1602" fmla="*/ 3103479 h 6367455"/>
                <a:gd name="connsiteX1603" fmla="*/ 963890 w 6891715"/>
                <a:gd name="connsiteY1603" fmla="*/ 3071804 h 6367455"/>
                <a:gd name="connsiteX1604" fmla="*/ 974701 w 6891715"/>
                <a:gd name="connsiteY1604" fmla="*/ 3076971 h 6367455"/>
                <a:gd name="connsiteX1605" fmla="*/ 969132 w 6891715"/>
                <a:gd name="connsiteY1605" fmla="*/ 3086091 h 6367455"/>
                <a:gd name="connsiteX1606" fmla="*/ 961597 w 6891715"/>
                <a:gd name="connsiteY1606" fmla="*/ 3083963 h 6367455"/>
                <a:gd name="connsiteX1607" fmla="*/ 954063 w 6891715"/>
                <a:gd name="connsiteY1607" fmla="*/ 3080315 h 6367455"/>
                <a:gd name="connsiteX1608" fmla="*/ 955045 w 6891715"/>
                <a:gd name="connsiteY1608" fmla="*/ 3073020 h 6367455"/>
                <a:gd name="connsiteX1609" fmla="*/ 960350 w 6891715"/>
                <a:gd name="connsiteY1609" fmla="*/ 3040054 h 6367455"/>
                <a:gd name="connsiteX1610" fmla="*/ 976288 w 6891715"/>
                <a:gd name="connsiteY1610" fmla="*/ 3041016 h 6367455"/>
                <a:gd name="connsiteX1611" fmla="*/ 974100 w 6891715"/>
                <a:gd name="connsiteY1611" fmla="*/ 3051920 h 6367455"/>
                <a:gd name="connsiteX1612" fmla="*/ 968788 w 6891715"/>
                <a:gd name="connsiteY1612" fmla="*/ 3050637 h 6367455"/>
                <a:gd name="connsiteX1613" fmla="*/ 970975 w 6891715"/>
                <a:gd name="connsiteY1613" fmla="*/ 3059296 h 6367455"/>
                <a:gd name="connsiteX1614" fmla="*/ 974100 w 6891715"/>
                <a:gd name="connsiteY1614" fmla="*/ 3058975 h 6367455"/>
                <a:gd name="connsiteX1615" fmla="*/ 975038 w 6891715"/>
                <a:gd name="connsiteY1615" fmla="*/ 3071804 h 6367455"/>
                <a:gd name="connsiteX1616" fmla="*/ 960350 w 6891715"/>
                <a:gd name="connsiteY1616" fmla="*/ 3064748 h 6367455"/>
                <a:gd name="connsiteX1617" fmla="*/ 959412 w 6891715"/>
                <a:gd name="connsiteY1617" fmla="*/ 3056089 h 6367455"/>
                <a:gd name="connsiteX1618" fmla="*/ 941600 w 6891715"/>
                <a:gd name="connsiteY1618" fmla="*/ 3052882 h 6367455"/>
                <a:gd name="connsiteX1619" fmla="*/ 936599 w 6891715"/>
                <a:gd name="connsiteY1619" fmla="*/ 3043582 h 6367455"/>
                <a:gd name="connsiteX1620" fmla="*/ 1047716 w 6891715"/>
                <a:gd name="connsiteY1620" fmla="*/ 3033705 h 6367455"/>
                <a:gd name="connsiteX1621" fmla="*/ 1067084 w 6891715"/>
                <a:gd name="connsiteY1621" fmla="*/ 3048347 h 6367455"/>
                <a:gd name="connsiteX1622" fmla="*/ 1069307 w 6891715"/>
                <a:gd name="connsiteY1622" fmla="*/ 3077949 h 6367455"/>
                <a:gd name="connsiteX1623" fmla="*/ 1066132 w 6891715"/>
                <a:gd name="connsiteY1623" fmla="*/ 3087498 h 6367455"/>
                <a:gd name="connsiteX1624" fmla="*/ 1076926 w 6891715"/>
                <a:gd name="connsiteY1624" fmla="*/ 3092590 h 6367455"/>
                <a:gd name="connsiteX1625" fmla="*/ 1079466 w 6891715"/>
                <a:gd name="connsiteY1625" fmla="*/ 3109460 h 6367455"/>
                <a:gd name="connsiteX1626" fmla="*/ 1084229 w 6891715"/>
                <a:gd name="connsiteY1626" fmla="*/ 3109460 h 6367455"/>
                <a:gd name="connsiteX1627" fmla="*/ 1082642 w 6891715"/>
                <a:gd name="connsiteY1627" fmla="*/ 3121874 h 6367455"/>
                <a:gd name="connsiteX1628" fmla="*/ 1108678 w 6891715"/>
                <a:gd name="connsiteY1628" fmla="*/ 3115508 h 6367455"/>
                <a:gd name="connsiteX1629" fmla="*/ 1111218 w 6891715"/>
                <a:gd name="connsiteY1629" fmla="*/ 3125057 h 6367455"/>
                <a:gd name="connsiteX1630" fmla="*/ 1097247 w 6891715"/>
                <a:gd name="connsiteY1630" fmla="*/ 3135879 h 6367455"/>
                <a:gd name="connsiteX1631" fmla="*/ 1089310 w 6891715"/>
                <a:gd name="connsiteY1631" fmla="*/ 3154022 h 6367455"/>
                <a:gd name="connsiteX1632" fmla="*/ 1080737 w 6891715"/>
                <a:gd name="connsiteY1632" fmla="*/ 3159115 h 6367455"/>
                <a:gd name="connsiteX1633" fmla="*/ 1079784 w 6891715"/>
                <a:gd name="connsiteY1633" fmla="*/ 3152749 h 6367455"/>
                <a:gd name="connsiteX1634" fmla="*/ 1081372 w 6891715"/>
                <a:gd name="connsiteY1634" fmla="*/ 3135879 h 6367455"/>
                <a:gd name="connsiteX1635" fmla="*/ 1066766 w 6891715"/>
                <a:gd name="connsiteY1635" fmla="*/ 3136198 h 6367455"/>
                <a:gd name="connsiteX1636" fmla="*/ 1059148 w 6891715"/>
                <a:gd name="connsiteY1636" fmla="*/ 3139381 h 6367455"/>
                <a:gd name="connsiteX1637" fmla="*/ 1055971 w 6891715"/>
                <a:gd name="connsiteY1637" fmla="*/ 3132060 h 6367455"/>
                <a:gd name="connsiteX1638" fmla="*/ 1045494 w 6891715"/>
                <a:gd name="connsiteY1638" fmla="*/ 3119009 h 6367455"/>
                <a:gd name="connsiteX1639" fmla="*/ 1046446 w 6891715"/>
                <a:gd name="connsiteY1639" fmla="*/ 3112006 h 6367455"/>
                <a:gd name="connsiteX1640" fmla="*/ 1044224 w 6891715"/>
                <a:gd name="connsiteY1640" fmla="*/ 3098320 h 6367455"/>
                <a:gd name="connsiteX1641" fmla="*/ 1032158 w 6891715"/>
                <a:gd name="connsiteY1641" fmla="*/ 3089726 h 6367455"/>
                <a:gd name="connsiteX1642" fmla="*/ 1032793 w 6891715"/>
                <a:gd name="connsiteY1642" fmla="*/ 3102457 h 6367455"/>
                <a:gd name="connsiteX1643" fmla="*/ 1019777 w 6891715"/>
                <a:gd name="connsiteY1643" fmla="*/ 3099275 h 6367455"/>
                <a:gd name="connsiteX1644" fmla="*/ 1012474 w 6891715"/>
                <a:gd name="connsiteY1644" fmla="*/ 3087816 h 6367455"/>
                <a:gd name="connsiteX1645" fmla="*/ 1008027 w 6891715"/>
                <a:gd name="connsiteY1645" fmla="*/ 3077312 h 6367455"/>
                <a:gd name="connsiteX1646" fmla="*/ 1015331 w 6891715"/>
                <a:gd name="connsiteY1646" fmla="*/ 3068718 h 6367455"/>
                <a:gd name="connsiteX1647" fmla="*/ 1023904 w 6891715"/>
                <a:gd name="connsiteY1647" fmla="*/ 3075084 h 6367455"/>
                <a:gd name="connsiteX1648" fmla="*/ 1028031 w 6891715"/>
                <a:gd name="connsiteY1648" fmla="*/ 3071901 h 6367455"/>
                <a:gd name="connsiteX1649" fmla="*/ 1023904 w 6891715"/>
                <a:gd name="connsiteY1649" fmla="*/ 3055031 h 6367455"/>
                <a:gd name="connsiteX1650" fmla="*/ 1025491 w 6891715"/>
                <a:gd name="connsiteY1650" fmla="*/ 3045482 h 6367455"/>
                <a:gd name="connsiteX1651" fmla="*/ 1032158 w 6891715"/>
                <a:gd name="connsiteY1651" fmla="*/ 3060123 h 6367455"/>
                <a:gd name="connsiteX1652" fmla="*/ 1049304 w 6891715"/>
                <a:gd name="connsiteY1652" fmla="*/ 3065217 h 6367455"/>
                <a:gd name="connsiteX1653" fmla="*/ 1039462 w 6891715"/>
                <a:gd name="connsiteY1653" fmla="*/ 3043254 h 6367455"/>
                <a:gd name="connsiteX1654" fmla="*/ 2663477 w 6891715"/>
                <a:gd name="connsiteY1654" fmla="*/ 3014652 h 6367455"/>
                <a:gd name="connsiteX1655" fmla="*/ 2668550 w 6891715"/>
                <a:gd name="connsiteY1655" fmla="*/ 3015608 h 6367455"/>
                <a:gd name="connsiteX1656" fmla="*/ 2660624 w 6891715"/>
                <a:gd name="connsiteY1656" fmla="*/ 3025162 h 6367455"/>
                <a:gd name="connsiteX1657" fmla="*/ 2651113 w 6891715"/>
                <a:gd name="connsiteY1657" fmla="*/ 3049369 h 6367455"/>
                <a:gd name="connsiteX1658" fmla="*/ 2659673 w 6891715"/>
                <a:gd name="connsiteY1658" fmla="*/ 3062110 h 6367455"/>
                <a:gd name="connsiteX1659" fmla="*/ 2667282 w 6891715"/>
                <a:gd name="connsiteY1659" fmla="*/ 3079946 h 6367455"/>
                <a:gd name="connsiteX1660" fmla="*/ 2665379 w 6891715"/>
                <a:gd name="connsiteY1660" fmla="*/ 3098101 h 6367455"/>
                <a:gd name="connsiteX1661" fmla="*/ 2651747 w 6891715"/>
                <a:gd name="connsiteY1661" fmla="*/ 3118168 h 6367455"/>
                <a:gd name="connsiteX1662" fmla="*/ 2641284 w 6891715"/>
                <a:gd name="connsiteY1662" fmla="*/ 3138552 h 6367455"/>
                <a:gd name="connsiteX1663" fmla="*/ 2639382 w 6891715"/>
                <a:gd name="connsiteY1663" fmla="*/ 3148107 h 6367455"/>
                <a:gd name="connsiteX1664" fmla="*/ 2633992 w 6891715"/>
                <a:gd name="connsiteY1664" fmla="*/ 3144922 h 6367455"/>
                <a:gd name="connsiteX1665" fmla="*/ 2624481 w 6891715"/>
                <a:gd name="connsiteY1665" fmla="*/ 3135367 h 6367455"/>
                <a:gd name="connsiteX1666" fmla="*/ 2607361 w 6891715"/>
                <a:gd name="connsiteY1666" fmla="*/ 3133456 h 6367455"/>
                <a:gd name="connsiteX1667" fmla="*/ 2591509 w 6891715"/>
                <a:gd name="connsiteY1667" fmla="*/ 3129315 h 6367455"/>
                <a:gd name="connsiteX1668" fmla="*/ 2583266 w 6891715"/>
                <a:gd name="connsiteY1668" fmla="*/ 3137596 h 6367455"/>
                <a:gd name="connsiteX1669" fmla="*/ 2569316 w 6891715"/>
                <a:gd name="connsiteY1669" fmla="*/ 3133775 h 6367455"/>
                <a:gd name="connsiteX1670" fmla="*/ 2548392 w 6891715"/>
                <a:gd name="connsiteY1670" fmla="*/ 3148744 h 6367455"/>
                <a:gd name="connsiteX1671" fmla="*/ 2533808 w 6891715"/>
                <a:gd name="connsiteY1671" fmla="*/ 3141738 h 6367455"/>
                <a:gd name="connsiteX1672" fmla="*/ 2530003 w 6891715"/>
                <a:gd name="connsiteY1672" fmla="*/ 3127723 h 6367455"/>
                <a:gd name="connsiteX1673" fmla="*/ 2504006 w 6891715"/>
                <a:gd name="connsiteY1673" fmla="*/ 3142693 h 6367455"/>
                <a:gd name="connsiteX1674" fmla="*/ 2496714 w 6891715"/>
                <a:gd name="connsiteY1674" fmla="*/ 3155433 h 6367455"/>
                <a:gd name="connsiteX1675" fmla="*/ 2471351 w 6891715"/>
                <a:gd name="connsiteY1675" fmla="*/ 3164352 h 6367455"/>
                <a:gd name="connsiteX1676" fmla="*/ 2468180 w 6891715"/>
                <a:gd name="connsiteY1676" fmla="*/ 3181551 h 6367455"/>
                <a:gd name="connsiteX1677" fmla="*/ 2479277 w 6891715"/>
                <a:gd name="connsiteY1677" fmla="*/ 3189514 h 6367455"/>
                <a:gd name="connsiteX1678" fmla="*/ 2479277 w 6891715"/>
                <a:gd name="connsiteY1678" fmla="*/ 3193973 h 6367455"/>
                <a:gd name="connsiteX1679" fmla="*/ 2485617 w 6891715"/>
                <a:gd name="connsiteY1679" fmla="*/ 3200343 h 6367455"/>
                <a:gd name="connsiteX1680" fmla="*/ 2484666 w 6891715"/>
                <a:gd name="connsiteY1680" fmla="*/ 3214677 h 6367455"/>
                <a:gd name="connsiteX1681" fmla="*/ 2473887 w 6891715"/>
                <a:gd name="connsiteY1681" fmla="*/ 3211809 h 6367455"/>
                <a:gd name="connsiteX1682" fmla="*/ 2477057 w 6891715"/>
                <a:gd name="connsiteY1682" fmla="*/ 3200343 h 6367455"/>
                <a:gd name="connsiteX1683" fmla="*/ 2468814 w 6891715"/>
                <a:gd name="connsiteY1683" fmla="*/ 3205439 h 6367455"/>
                <a:gd name="connsiteX1684" fmla="*/ 2458986 w 6891715"/>
                <a:gd name="connsiteY1684" fmla="*/ 3192062 h 6367455"/>
                <a:gd name="connsiteX1685" fmla="*/ 2449475 w 6891715"/>
                <a:gd name="connsiteY1685" fmla="*/ 3187921 h 6367455"/>
                <a:gd name="connsiteX1686" fmla="*/ 2452328 w 6891715"/>
                <a:gd name="connsiteY1686" fmla="*/ 3178047 h 6367455"/>
                <a:gd name="connsiteX1687" fmla="*/ 2456767 w 6891715"/>
                <a:gd name="connsiteY1687" fmla="*/ 3149381 h 6367455"/>
                <a:gd name="connsiteX1688" fmla="*/ 2481813 w 6891715"/>
                <a:gd name="connsiteY1688" fmla="*/ 3128041 h 6367455"/>
                <a:gd name="connsiteX1689" fmla="*/ 2509396 w 6891715"/>
                <a:gd name="connsiteY1689" fmla="*/ 3122945 h 6367455"/>
                <a:gd name="connsiteX1690" fmla="*/ 2521760 w 6891715"/>
                <a:gd name="connsiteY1690" fmla="*/ 3114345 h 6367455"/>
                <a:gd name="connsiteX1691" fmla="*/ 2562024 w 6891715"/>
                <a:gd name="connsiteY1691" fmla="*/ 3109568 h 6367455"/>
                <a:gd name="connsiteX1692" fmla="*/ 2582632 w 6891715"/>
                <a:gd name="connsiteY1692" fmla="*/ 3077717 h 6367455"/>
                <a:gd name="connsiteX1693" fmla="*/ 2602605 w 6891715"/>
                <a:gd name="connsiteY1693" fmla="*/ 3055421 h 6367455"/>
                <a:gd name="connsiteX1694" fmla="*/ 2615287 w 6891715"/>
                <a:gd name="connsiteY1694" fmla="*/ 3047459 h 6367455"/>
                <a:gd name="connsiteX1695" fmla="*/ 2630188 w 6891715"/>
                <a:gd name="connsiteY1695" fmla="*/ 3047459 h 6367455"/>
                <a:gd name="connsiteX1696" fmla="*/ 2642553 w 6891715"/>
                <a:gd name="connsiteY1696" fmla="*/ 3036947 h 6367455"/>
                <a:gd name="connsiteX1697" fmla="*/ 3448413 w 6891715"/>
                <a:gd name="connsiteY1697" fmla="*/ 2979732 h 6367455"/>
                <a:gd name="connsiteX1698" fmla="*/ 3453791 w 6891715"/>
                <a:gd name="connsiteY1698" fmla="*/ 2990488 h 6367455"/>
                <a:gd name="connsiteX1699" fmla="*/ 3465498 w 6891715"/>
                <a:gd name="connsiteY1699" fmla="*/ 2979732 h 6367455"/>
                <a:gd name="connsiteX1700" fmla="*/ 3471826 w 6891715"/>
                <a:gd name="connsiteY1700" fmla="*/ 2991437 h 6367455"/>
                <a:gd name="connsiteX1701" fmla="*/ 3467396 w 6891715"/>
                <a:gd name="connsiteY1701" fmla="*/ 3010102 h 6367455"/>
                <a:gd name="connsiteX1702" fmla="*/ 3453159 w 6891715"/>
                <a:gd name="connsiteY1702" fmla="*/ 3013582 h 6367455"/>
                <a:gd name="connsiteX1703" fmla="*/ 3450311 w 6891715"/>
                <a:gd name="connsiteY1703" fmla="*/ 3061035 h 6367455"/>
                <a:gd name="connsiteX1704" fmla="*/ 3458537 w 6891715"/>
                <a:gd name="connsiteY1704" fmla="*/ 3074321 h 6367455"/>
                <a:gd name="connsiteX1705" fmla="*/ 3441769 w 6891715"/>
                <a:gd name="connsiteY1705" fmla="*/ 3080016 h 6367455"/>
                <a:gd name="connsiteX1706" fmla="*/ 3442085 w 6891715"/>
                <a:gd name="connsiteY1706" fmla="*/ 3097415 h 6367455"/>
                <a:gd name="connsiteX1707" fmla="*/ 3430378 w 6891715"/>
                <a:gd name="connsiteY1707" fmla="*/ 3099630 h 6367455"/>
                <a:gd name="connsiteX1708" fmla="*/ 3407598 w 6891715"/>
                <a:gd name="connsiteY1708" fmla="*/ 3133480 h 6367455"/>
                <a:gd name="connsiteX1709" fmla="*/ 3408547 w 6891715"/>
                <a:gd name="connsiteY1709" fmla="*/ 3149296 h 6367455"/>
                <a:gd name="connsiteX1710" fmla="*/ 3381338 w 6891715"/>
                <a:gd name="connsiteY1710" fmla="*/ 3155940 h 6367455"/>
                <a:gd name="connsiteX1711" fmla="*/ 3399056 w 6891715"/>
                <a:gd name="connsiteY1711" fmla="*/ 3131898 h 6367455"/>
                <a:gd name="connsiteX1712" fmla="*/ 3405384 w 6891715"/>
                <a:gd name="connsiteY1712" fmla="*/ 3121142 h 6367455"/>
                <a:gd name="connsiteX1713" fmla="*/ 3388615 w 6891715"/>
                <a:gd name="connsiteY1713" fmla="*/ 3129683 h 6367455"/>
                <a:gd name="connsiteX1714" fmla="*/ 3390197 w 6891715"/>
                <a:gd name="connsiteY1714" fmla="*/ 3106272 h 6367455"/>
                <a:gd name="connsiteX1715" fmla="*/ 3384818 w 6891715"/>
                <a:gd name="connsiteY1715" fmla="*/ 3092037 h 6367455"/>
                <a:gd name="connsiteX1716" fmla="*/ 3394626 w 6891715"/>
                <a:gd name="connsiteY1716" fmla="*/ 3078118 h 6367455"/>
                <a:gd name="connsiteX1717" fmla="*/ 3384502 w 6891715"/>
                <a:gd name="connsiteY1717" fmla="*/ 3050912 h 6367455"/>
                <a:gd name="connsiteX1718" fmla="*/ 3412977 w 6891715"/>
                <a:gd name="connsiteY1718" fmla="*/ 3012000 h 6367455"/>
                <a:gd name="connsiteX1719" fmla="*/ 3414559 w 6891715"/>
                <a:gd name="connsiteY1719" fmla="*/ 2994917 h 6367455"/>
                <a:gd name="connsiteX1720" fmla="*/ 3442085 w 6891715"/>
                <a:gd name="connsiteY1720" fmla="*/ 2991437 h 6367455"/>
                <a:gd name="connsiteX1721" fmla="*/ 3493415 w 6891715"/>
                <a:gd name="connsiteY1721" fmla="*/ 2962270 h 6367455"/>
                <a:gd name="connsiteX1722" fmla="*/ 3495638 w 6891715"/>
                <a:gd name="connsiteY1722" fmla="*/ 2975755 h 6367455"/>
                <a:gd name="connsiteX1723" fmla="*/ 3483890 w 6891715"/>
                <a:gd name="connsiteY1723" fmla="*/ 2974150 h 6367455"/>
                <a:gd name="connsiteX1724" fmla="*/ 3475318 w 6891715"/>
                <a:gd name="connsiteY1724" fmla="*/ 2990845 h 6367455"/>
                <a:gd name="connsiteX1725" fmla="*/ 3473413 w 6891715"/>
                <a:gd name="connsiteY1725" fmla="*/ 2976076 h 6367455"/>
                <a:gd name="connsiteX1726" fmla="*/ 2769847 w 6891715"/>
                <a:gd name="connsiteY1726" fmla="*/ 2960682 h 6367455"/>
                <a:gd name="connsiteX1727" fmla="*/ 2770150 w 6891715"/>
                <a:gd name="connsiteY1727" fmla="*/ 2978807 h 6367455"/>
                <a:gd name="connsiteX1728" fmla="*/ 2761986 w 6891715"/>
                <a:gd name="connsiteY1728" fmla="*/ 2994019 h 6367455"/>
                <a:gd name="connsiteX1729" fmla="*/ 2751100 w 6891715"/>
                <a:gd name="connsiteY1729" fmla="*/ 2971363 h 6367455"/>
                <a:gd name="connsiteX1730" fmla="*/ 2754728 w 6891715"/>
                <a:gd name="connsiteY1730" fmla="*/ 2961977 h 6367455"/>
                <a:gd name="connsiteX1731" fmla="*/ 1053114 w 6891715"/>
                <a:gd name="connsiteY1731" fmla="*/ 2895591 h 6367455"/>
                <a:gd name="connsiteX1732" fmla="*/ 1060733 w 6891715"/>
                <a:gd name="connsiteY1732" fmla="*/ 2896547 h 6367455"/>
                <a:gd name="connsiteX1733" fmla="*/ 1066448 w 6891715"/>
                <a:gd name="connsiteY1733" fmla="*/ 2921057 h 6367455"/>
                <a:gd name="connsiteX1734" fmla="*/ 1051527 w 6891715"/>
                <a:gd name="connsiteY1734" fmla="*/ 2933787 h 6367455"/>
                <a:gd name="connsiteX1735" fmla="*/ 1053749 w 6891715"/>
                <a:gd name="connsiteY1735" fmla="*/ 2941110 h 6367455"/>
                <a:gd name="connsiteX1736" fmla="*/ 1068353 w 6891715"/>
                <a:gd name="connsiteY1736" fmla="*/ 2926149 h 6367455"/>
                <a:gd name="connsiteX1737" fmla="*/ 1071528 w 6891715"/>
                <a:gd name="connsiteY1737" fmla="*/ 2931239 h 6367455"/>
                <a:gd name="connsiteX1738" fmla="*/ 1063274 w 6891715"/>
                <a:gd name="connsiteY1738" fmla="*/ 2946204 h 6367455"/>
                <a:gd name="connsiteX1739" fmla="*/ 1051844 w 6891715"/>
                <a:gd name="connsiteY1739" fmla="*/ 2947478 h 6367455"/>
                <a:gd name="connsiteX1740" fmla="*/ 1042318 w 6891715"/>
                <a:gd name="connsiteY1740" fmla="*/ 2957981 h 6367455"/>
                <a:gd name="connsiteX1741" fmla="*/ 1030571 w 6891715"/>
                <a:gd name="connsiteY1741" fmla="*/ 2965621 h 6367455"/>
                <a:gd name="connsiteX1742" fmla="*/ 1041365 w 6891715"/>
                <a:gd name="connsiteY1742" fmla="*/ 2967849 h 6367455"/>
                <a:gd name="connsiteX1743" fmla="*/ 1043271 w 6891715"/>
                <a:gd name="connsiteY1743" fmla="*/ 2977080 h 6367455"/>
                <a:gd name="connsiteX1744" fmla="*/ 1040413 w 6891715"/>
                <a:gd name="connsiteY1744" fmla="*/ 2983446 h 6367455"/>
                <a:gd name="connsiteX1745" fmla="*/ 1028983 w 6891715"/>
                <a:gd name="connsiteY1745" fmla="*/ 2991722 h 6367455"/>
                <a:gd name="connsiteX1746" fmla="*/ 1020413 w 6891715"/>
                <a:gd name="connsiteY1746" fmla="*/ 2991085 h 6367455"/>
                <a:gd name="connsiteX1747" fmla="*/ 1010885 w 6891715"/>
                <a:gd name="connsiteY1747" fmla="*/ 2990130 h 6367455"/>
                <a:gd name="connsiteX1748" fmla="*/ 1009614 w 6891715"/>
                <a:gd name="connsiteY1748" fmla="*/ 2997451 h 6367455"/>
                <a:gd name="connsiteX1749" fmla="*/ 1004853 w 6891715"/>
                <a:gd name="connsiteY1749" fmla="*/ 3013366 h 6367455"/>
                <a:gd name="connsiteX1750" fmla="*/ 987717 w 6891715"/>
                <a:gd name="connsiteY1750" fmla="*/ 3021006 h 6367455"/>
                <a:gd name="connsiteX1751" fmla="*/ 976287 w 6891715"/>
                <a:gd name="connsiteY1751" fmla="*/ 3013366 h 6367455"/>
                <a:gd name="connsiteX1752" fmla="*/ 986765 w 6891715"/>
                <a:gd name="connsiteY1752" fmla="*/ 3006045 h 6367455"/>
                <a:gd name="connsiteX1753" fmla="*/ 995010 w 6891715"/>
                <a:gd name="connsiteY1753" fmla="*/ 2991085 h 6367455"/>
                <a:gd name="connsiteX1754" fmla="*/ 986447 w 6891715"/>
                <a:gd name="connsiteY1754" fmla="*/ 2987266 h 6367455"/>
                <a:gd name="connsiteX1755" fmla="*/ 983272 w 6891715"/>
                <a:gd name="connsiteY1755" fmla="*/ 2980900 h 6367455"/>
                <a:gd name="connsiteX1756" fmla="*/ 991845 w 6891715"/>
                <a:gd name="connsiteY1756" fmla="*/ 2974534 h 6367455"/>
                <a:gd name="connsiteX1757" fmla="*/ 980097 w 6891715"/>
                <a:gd name="connsiteY1757" fmla="*/ 2974534 h 6367455"/>
                <a:gd name="connsiteX1758" fmla="*/ 976605 w 6891715"/>
                <a:gd name="connsiteY1758" fmla="*/ 2955434 h 6367455"/>
                <a:gd name="connsiteX1759" fmla="*/ 989305 w 6891715"/>
                <a:gd name="connsiteY1759" fmla="*/ 2938244 h 6367455"/>
                <a:gd name="connsiteX1760" fmla="*/ 995645 w 6891715"/>
                <a:gd name="connsiteY1760" fmla="*/ 2945568 h 6367455"/>
                <a:gd name="connsiteX1761" fmla="*/ 996597 w 6891715"/>
                <a:gd name="connsiteY1761" fmla="*/ 2940473 h 6367455"/>
                <a:gd name="connsiteX1762" fmla="*/ 1009297 w 6891715"/>
                <a:gd name="connsiteY1762" fmla="*/ 2942384 h 6367455"/>
                <a:gd name="connsiteX1763" fmla="*/ 1012473 w 6891715"/>
                <a:gd name="connsiteY1763" fmla="*/ 2950025 h 6367455"/>
                <a:gd name="connsiteX1764" fmla="*/ 1012473 w 6891715"/>
                <a:gd name="connsiteY1764" fmla="*/ 2939200 h 6367455"/>
                <a:gd name="connsiteX1765" fmla="*/ 1014377 w 6891715"/>
                <a:gd name="connsiteY1765" fmla="*/ 2930921 h 6367455"/>
                <a:gd name="connsiteX1766" fmla="*/ 1042000 w 6891715"/>
                <a:gd name="connsiteY1766" fmla="*/ 2909597 h 6367455"/>
                <a:gd name="connsiteX1767" fmla="*/ 1051209 w 6891715"/>
                <a:gd name="connsiteY1767" fmla="*/ 2904186 h 6367455"/>
                <a:gd name="connsiteX1768" fmla="*/ 1350059 w 6891715"/>
                <a:gd name="connsiteY1768" fmla="*/ 2857495 h 6367455"/>
                <a:gd name="connsiteX1769" fmla="*/ 1357674 w 6891715"/>
                <a:gd name="connsiteY1769" fmla="*/ 2864802 h 6367455"/>
                <a:gd name="connsiteX1770" fmla="*/ 1355452 w 6891715"/>
                <a:gd name="connsiteY1770" fmla="*/ 2876239 h 6367455"/>
                <a:gd name="connsiteX1771" fmla="*/ 1359577 w 6891715"/>
                <a:gd name="connsiteY1771" fmla="*/ 2883863 h 6367455"/>
                <a:gd name="connsiteX1772" fmla="*/ 1370365 w 6891715"/>
                <a:gd name="connsiteY1772" fmla="*/ 2885769 h 6367455"/>
                <a:gd name="connsiteX1773" fmla="*/ 1361164 w 6891715"/>
                <a:gd name="connsiteY1773" fmla="*/ 2908962 h 6367455"/>
                <a:gd name="connsiteX1774" fmla="*/ 1339906 w 6891715"/>
                <a:gd name="connsiteY1774" fmla="*/ 2921989 h 6367455"/>
                <a:gd name="connsiteX1775" fmla="*/ 1307551 w 6891715"/>
                <a:gd name="connsiteY1775" fmla="*/ 2950584 h 6367455"/>
                <a:gd name="connsiteX1776" fmla="*/ 1298350 w 6891715"/>
                <a:gd name="connsiteY1776" fmla="*/ 2965517 h 6367455"/>
                <a:gd name="connsiteX1777" fmla="*/ 1284393 w 6891715"/>
                <a:gd name="connsiteY1777" fmla="*/ 2971871 h 6367455"/>
                <a:gd name="connsiteX1778" fmla="*/ 1283441 w 6891715"/>
                <a:gd name="connsiteY1778" fmla="*/ 2979495 h 6367455"/>
                <a:gd name="connsiteX1779" fmla="*/ 1266628 w 6891715"/>
                <a:gd name="connsiteY1779" fmla="*/ 2996334 h 6367455"/>
                <a:gd name="connsiteX1780" fmla="*/ 1259332 w 6891715"/>
                <a:gd name="connsiteY1780" fmla="*/ 2995381 h 6367455"/>
                <a:gd name="connsiteX1781" fmla="*/ 1243469 w 6891715"/>
                <a:gd name="connsiteY1781" fmla="*/ 2999829 h 6367455"/>
                <a:gd name="connsiteX1782" fmla="*/ 1258381 w 6891715"/>
                <a:gd name="connsiteY1782" fmla="*/ 3002688 h 6367455"/>
                <a:gd name="connsiteX1783" fmla="*/ 1261553 w 6891715"/>
                <a:gd name="connsiteY1783" fmla="*/ 3008089 h 6367455"/>
                <a:gd name="connsiteX1784" fmla="*/ 1290103 w 6891715"/>
                <a:gd name="connsiteY1784" fmla="*/ 2999193 h 6367455"/>
                <a:gd name="connsiteX1785" fmla="*/ 1295496 w 6891715"/>
                <a:gd name="connsiteY1785" fmla="*/ 3001417 h 6367455"/>
                <a:gd name="connsiteX1786" fmla="*/ 1278683 w 6891715"/>
                <a:gd name="connsiteY1786" fmla="*/ 3023657 h 6367455"/>
                <a:gd name="connsiteX1787" fmla="*/ 1272973 w 6891715"/>
                <a:gd name="connsiteY1787" fmla="*/ 3016667 h 6367455"/>
                <a:gd name="connsiteX1788" fmla="*/ 1246006 w 6891715"/>
                <a:gd name="connsiteY1788" fmla="*/ 3027152 h 6367455"/>
                <a:gd name="connsiteX1789" fmla="*/ 1232366 w 6891715"/>
                <a:gd name="connsiteY1789" fmla="*/ 3043037 h 6367455"/>
                <a:gd name="connsiteX1790" fmla="*/ 1233635 w 6891715"/>
                <a:gd name="connsiteY1790" fmla="*/ 3047167 h 6367455"/>
                <a:gd name="connsiteX1791" fmla="*/ 1246006 w 6891715"/>
                <a:gd name="connsiteY1791" fmla="*/ 3037636 h 6367455"/>
                <a:gd name="connsiteX1792" fmla="*/ 1261870 w 6891715"/>
                <a:gd name="connsiteY1792" fmla="*/ 3031282 h 6367455"/>
                <a:gd name="connsiteX1793" fmla="*/ 1267262 w 6891715"/>
                <a:gd name="connsiteY1793" fmla="*/ 3030964 h 6367455"/>
                <a:gd name="connsiteX1794" fmla="*/ 1261870 w 6891715"/>
                <a:gd name="connsiteY1794" fmla="*/ 3052251 h 6367455"/>
                <a:gd name="connsiteX1795" fmla="*/ 1251719 w 6891715"/>
                <a:gd name="connsiteY1795" fmla="*/ 3057652 h 6367455"/>
                <a:gd name="connsiteX1796" fmla="*/ 1240931 w 6891715"/>
                <a:gd name="connsiteY1796" fmla="*/ 3060193 h 6367455"/>
                <a:gd name="connsiteX1797" fmla="*/ 1234586 w 6891715"/>
                <a:gd name="connsiteY1797" fmla="*/ 3058923 h 6367455"/>
                <a:gd name="connsiteX1798" fmla="*/ 1231415 w 6891715"/>
                <a:gd name="connsiteY1798" fmla="*/ 3062099 h 6367455"/>
                <a:gd name="connsiteX1799" fmla="*/ 1248227 w 6891715"/>
                <a:gd name="connsiteY1799" fmla="*/ 3072584 h 6367455"/>
                <a:gd name="connsiteX1800" fmla="*/ 1255844 w 6891715"/>
                <a:gd name="connsiteY1800" fmla="*/ 3071313 h 6367455"/>
                <a:gd name="connsiteX1801" fmla="*/ 1272656 w 6891715"/>
                <a:gd name="connsiteY1801" fmla="*/ 3057652 h 6367455"/>
                <a:gd name="connsiteX1802" fmla="*/ 1267262 w 6891715"/>
                <a:gd name="connsiteY1802" fmla="*/ 3051297 h 6367455"/>
                <a:gd name="connsiteX1803" fmla="*/ 1289468 w 6891715"/>
                <a:gd name="connsiteY1803" fmla="*/ 3046849 h 6367455"/>
                <a:gd name="connsiteX1804" fmla="*/ 1293592 w 6891715"/>
                <a:gd name="connsiteY1804" fmla="*/ 3042719 h 6367455"/>
                <a:gd name="connsiteX1805" fmla="*/ 1308502 w 6891715"/>
                <a:gd name="connsiteY1805" fmla="*/ 3041448 h 6367455"/>
                <a:gd name="connsiteX1806" fmla="*/ 1318970 w 6891715"/>
                <a:gd name="connsiteY1806" fmla="*/ 3038271 h 6367455"/>
                <a:gd name="connsiteX1807" fmla="*/ 1327217 w 6891715"/>
                <a:gd name="connsiteY1807" fmla="*/ 3031599 h 6367455"/>
                <a:gd name="connsiteX1808" fmla="*/ 1342126 w 6891715"/>
                <a:gd name="connsiteY1808" fmla="*/ 3025245 h 6367455"/>
                <a:gd name="connsiteX1809" fmla="*/ 1358942 w 6891715"/>
                <a:gd name="connsiteY1809" fmla="*/ 3031282 h 6367455"/>
                <a:gd name="connsiteX1810" fmla="*/ 1371634 w 6891715"/>
                <a:gd name="connsiteY1810" fmla="*/ 3035730 h 6367455"/>
                <a:gd name="connsiteX1811" fmla="*/ 1382421 w 6891715"/>
                <a:gd name="connsiteY1811" fmla="*/ 3030011 h 6367455"/>
                <a:gd name="connsiteX1812" fmla="*/ 1401459 w 6891715"/>
                <a:gd name="connsiteY1812" fmla="*/ 3024610 h 6367455"/>
                <a:gd name="connsiteX1813" fmla="*/ 1414150 w 6891715"/>
                <a:gd name="connsiteY1813" fmla="*/ 3030964 h 6367455"/>
                <a:gd name="connsiteX1814" fmla="*/ 1437305 w 6891715"/>
                <a:gd name="connsiteY1814" fmla="*/ 3028423 h 6367455"/>
                <a:gd name="connsiteX1815" fmla="*/ 1461412 w 6891715"/>
                <a:gd name="connsiteY1815" fmla="*/ 3029375 h 6367455"/>
                <a:gd name="connsiteX1816" fmla="*/ 1474101 w 6891715"/>
                <a:gd name="connsiteY1816" fmla="*/ 3033506 h 6367455"/>
                <a:gd name="connsiteX1817" fmla="*/ 1481080 w 6891715"/>
                <a:gd name="connsiteY1817" fmla="*/ 3052568 h 6367455"/>
                <a:gd name="connsiteX1818" fmla="*/ 1479176 w 6891715"/>
                <a:gd name="connsiteY1818" fmla="*/ 3086245 h 6367455"/>
                <a:gd name="connsiteX1819" fmla="*/ 1459192 w 6891715"/>
                <a:gd name="connsiteY1819" fmla="*/ 3112932 h 6367455"/>
                <a:gd name="connsiteX1820" fmla="*/ 1455069 w 6891715"/>
                <a:gd name="connsiteY1820" fmla="*/ 3142162 h 6367455"/>
                <a:gd name="connsiteX1821" fmla="*/ 1440795 w 6891715"/>
                <a:gd name="connsiteY1821" fmla="*/ 3172026 h 6367455"/>
                <a:gd name="connsiteX1822" fmla="*/ 1437940 w 6891715"/>
                <a:gd name="connsiteY1822" fmla="*/ 3193312 h 6367455"/>
                <a:gd name="connsiteX1823" fmla="*/ 1422080 w 6891715"/>
                <a:gd name="connsiteY1823" fmla="*/ 3203797 h 6367455"/>
                <a:gd name="connsiteX1824" fmla="*/ 1420812 w 6891715"/>
                <a:gd name="connsiteY1824" fmla="*/ 3217460 h 6367455"/>
                <a:gd name="connsiteX1825" fmla="*/ 1406535 w 6891715"/>
                <a:gd name="connsiteY1825" fmla="*/ 3226990 h 6367455"/>
                <a:gd name="connsiteX1826" fmla="*/ 1402092 w 6891715"/>
                <a:gd name="connsiteY1826" fmla="*/ 3238747 h 6367455"/>
                <a:gd name="connsiteX1827" fmla="*/ 1394161 w 6891715"/>
                <a:gd name="connsiteY1827" fmla="*/ 3252727 h 6367455"/>
                <a:gd name="connsiteX1828" fmla="*/ 1371634 w 6891715"/>
                <a:gd name="connsiteY1828" fmla="*/ 3245102 h 6367455"/>
                <a:gd name="connsiteX1829" fmla="*/ 1358942 w 6891715"/>
                <a:gd name="connsiteY1829" fmla="*/ 3257175 h 6367455"/>
                <a:gd name="connsiteX1830" fmla="*/ 1361164 w 6891715"/>
                <a:gd name="connsiteY1830" fmla="*/ 3262260 h 6367455"/>
                <a:gd name="connsiteX1831" fmla="*/ 1370682 w 6891715"/>
                <a:gd name="connsiteY1831" fmla="*/ 3255904 h 6367455"/>
                <a:gd name="connsiteX1832" fmla="*/ 1383373 w 6891715"/>
                <a:gd name="connsiteY1832" fmla="*/ 3254634 h 6367455"/>
                <a:gd name="connsiteX1833" fmla="*/ 1391940 w 6891715"/>
                <a:gd name="connsiteY1833" fmla="*/ 3260035 h 6367455"/>
                <a:gd name="connsiteX1834" fmla="*/ 1389718 w 6891715"/>
                <a:gd name="connsiteY1834" fmla="*/ 3266390 h 6367455"/>
                <a:gd name="connsiteX1835" fmla="*/ 1401459 w 6891715"/>
                <a:gd name="connsiteY1835" fmla="*/ 3270203 h 6367455"/>
                <a:gd name="connsiteX1836" fmla="*/ 1404631 w 6891715"/>
                <a:gd name="connsiteY1836" fmla="*/ 3277827 h 6367455"/>
                <a:gd name="connsiteX1837" fmla="*/ 1403679 w 6891715"/>
                <a:gd name="connsiteY1837" fmla="*/ 3283230 h 6367455"/>
                <a:gd name="connsiteX1838" fmla="*/ 1399237 w 6891715"/>
                <a:gd name="connsiteY1838" fmla="*/ 3289581 h 6367455"/>
                <a:gd name="connsiteX1839" fmla="*/ 1385911 w 6891715"/>
                <a:gd name="connsiteY1839" fmla="*/ 3289581 h 6367455"/>
                <a:gd name="connsiteX1840" fmla="*/ 1374172 w 6891715"/>
                <a:gd name="connsiteY1840" fmla="*/ 3288629 h 6367455"/>
                <a:gd name="connsiteX1841" fmla="*/ 1371000 w 6891715"/>
                <a:gd name="connsiteY1841" fmla="*/ 3297844 h 6367455"/>
                <a:gd name="connsiteX1842" fmla="*/ 1363702 w 6891715"/>
                <a:gd name="connsiteY1842" fmla="*/ 3307374 h 6367455"/>
                <a:gd name="connsiteX1843" fmla="*/ 1348790 w 6891715"/>
                <a:gd name="connsiteY1843" fmla="*/ 3314363 h 6367455"/>
                <a:gd name="connsiteX1844" fmla="*/ 1338636 w 6891715"/>
                <a:gd name="connsiteY1844" fmla="*/ 3312140 h 6367455"/>
                <a:gd name="connsiteX1845" fmla="*/ 1312944 w 6891715"/>
                <a:gd name="connsiteY1845" fmla="*/ 3312457 h 6367455"/>
                <a:gd name="connsiteX1846" fmla="*/ 1288834 w 6891715"/>
                <a:gd name="connsiteY1846" fmla="*/ 3314682 h 6367455"/>
                <a:gd name="connsiteX1847" fmla="*/ 1288834 w 6891715"/>
                <a:gd name="connsiteY1847" fmla="*/ 3319766 h 6367455"/>
                <a:gd name="connsiteX1848" fmla="*/ 1303426 w 6891715"/>
                <a:gd name="connsiteY1848" fmla="*/ 3317859 h 6367455"/>
                <a:gd name="connsiteX1849" fmla="*/ 1319287 w 6891715"/>
                <a:gd name="connsiteY1849" fmla="*/ 3319448 h 6367455"/>
                <a:gd name="connsiteX1850" fmla="*/ 1331022 w 6891715"/>
                <a:gd name="connsiteY1850" fmla="*/ 3323896 h 6367455"/>
                <a:gd name="connsiteX1851" fmla="*/ 1346886 w 6891715"/>
                <a:gd name="connsiteY1851" fmla="*/ 3328663 h 6367455"/>
                <a:gd name="connsiteX1852" fmla="*/ 1369412 w 6891715"/>
                <a:gd name="connsiteY1852" fmla="*/ 3330886 h 6367455"/>
                <a:gd name="connsiteX1853" fmla="*/ 1377662 w 6891715"/>
                <a:gd name="connsiteY1853" fmla="*/ 3328663 h 6367455"/>
                <a:gd name="connsiteX1854" fmla="*/ 1392257 w 6891715"/>
                <a:gd name="connsiteY1854" fmla="*/ 3315000 h 6367455"/>
                <a:gd name="connsiteX1855" fmla="*/ 1403996 w 6891715"/>
                <a:gd name="connsiteY1855" fmla="*/ 3315635 h 6367455"/>
                <a:gd name="connsiteX1856" fmla="*/ 1415736 w 6891715"/>
                <a:gd name="connsiteY1856" fmla="*/ 3321989 h 6367455"/>
                <a:gd name="connsiteX1857" fmla="*/ 1426204 w 6891715"/>
                <a:gd name="connsiteY1857" fmla="*/ 3333427 h 6367455"/>
                <a:gd name="connsiteX1858" fmla="*/ 1441112 w 6891715"/>
                <a:gd name="connsiteY1858" fmla="*/ 3338512 h 6367455"/>
                <a:gd name="connsiteX1859" fmla="*/ 1459192 w 6891715"/>
                <a:gd name="connsiteY1859" fmla="*/ 3345818 h 6367455"/>
                <a:gd name="connsiteX1860" fmla="*/ 1482666 w 6891715"/>
                <a:gd name="connsiteY1860" fmla="*/ 3379492 h 6367455"/>
                <a:gd name="connsiteX1861" fmla="*/ 1484252 w 6891715"/>
                <a:gd name="connsiteY1861" fmla="*/ 3380763 h 6367455"/>
                <a:gd name="connsiteX1862" fmla="*/ 1486474 w 6891715"/>
                <a:gd name="connsiteY1862" fmla="*/ 3382034 h 6367455"/>
                <a:gd name="connsiteX1863" fmla="*/ 1492503 w 6891715"/>
                <a:gd name="connsiteY1863" fmla="*/ 3385847 h 6367455"/>
                <a:gd name="connsiteX1864" fmla="*/ 1500748 w 6891715"/>
                <a:gd name="connsiteY1864" fmla="*/ 3389659 h 6367455"/>
                <a:gd name="connsiteX1865" fmla="*/ 1512809 w 6891715"/>
                <a:gd name="connsiteY1865" fmla="*/ 3414758 h 6367455"/>
                <a:gd name="connsiteX1866" fmla="*/ 1502335 w 6891715"/>
                <a:gd name="connsiteY1866" fmla="*/ 3420477 h 6367455"/>
                <a:gd name="connsiteX1867" fmla="*/ 1497895 w 6891715"/>
                <a:gd name="connsiteY1867" fmla="*/ 3429056 h 6367455"/>
                <a:gd name="connsiteX1868" fmla="*/ 1508679 w 6891715"/>
                <a:gd name="connsiteY1868" fmla="*/ 3433821 h 6367455"/>
                <a:gd name="connsiteX1869" fmla="*/ 1515344 w 6891715"/>
                <a:gd name="connsiteY1869" fmla="*/ 3449707 h 6367455"/>
                <a:gd name="connsiteX1870" fmla="*/ 1519468 w 6891715"/>
                <a:gd name="connsiteY1870" fmla="*/ 3486562 h 6367455"/>
                <a:gd name="connsiteX1871" fmla="*/ 1529300 w 6891715"/>
                <a:gd name="connsiteY1871" fmla="*/ 3508484 h 6367455"/>
                <a:gd name="connsiteX1872" fmla="*/ 1526130 w 6891715"/>
                <a:gd name="connsiteY1872" fmla="*/ 3514838 h 6367455"/>
                <a:gd name="connsiteX1873" fmla="*/ 1538820 w 6891715"/>
                <a:gd name="connsiteY1873" fmla="*/ 3520239 h 6367455"/>
                <a:gd name="connsiteX1874" fmla="*/ 1544213 w 6891715"/>
                <a:gd name="connsiteY1874" fmla="*/ 3527229 h 6367455"/>
                <a:gd name="connsiteX1875" fmla="*/ 1553094 w 6891715"/>
                <a:gd name="connsiteY1875" fmla="*/ 3538031 h 6367455"/>
                <a:gd name="connsiteX1876" fmla="*/ 1546752 w 6891715"/>
                <a:gd name="connsiteY1876" fmla="*/ 3549469 h 6367455"/>
                <a:gd name="connsiteX1877" fmla="*/ 1540406 w 6891715"/>
                <a:gd name="connsiteY1877" fmla="*/ 3565672 h 6367455"/>
                <a:gd name="connsiteX1878" fmla="*/ 1546752 w 6891715"/>
                <a:gd name="connsiteY1878" fmla="*/ 3559318 h 6367455"/>
                <a:gd name="connsiteX1879" fmla="*/ 1557220 w 6891715"/>
                <a:gd name="connsiteY1879" fmla="*/ 3557730 h 6367455"/>
                <a:gd name="connsiteX1880" fmla="*/ 1560393 w 6891715"/>
                <a:gd name="connsiteY1880" fmla="*/ 3552328 h 6367455"/>
                <a:gd name="connsiteX1881" fmla="*/ 1569910 w 6891715"/>
                <a:gd name="connsiteY1881" fmla="*/ 3552328 h 6367455"/>
                <a:gd name="connsiteX1882" fmla="*/ 1578475 w 6891715"/>
                <a:gd name="connsiteY1882" fmla="*/ 3560907 h 6367455"/>
                <a:gd name="connsiteX1883" fmla="*/ 1594337 w 6891715"/>
                <a:gd name="connsiteY1883" fmla="*/ 3572344 h 6367455"/>
                <a:gd name="connsiteX1884" fmla="*/ 1618764 w 6891715"/>
                <a:gd name="connsiteY1884" fmla="*/ 3594267 h 6367455"/>
                <a:gd name="connsiteX1885" fmla="*/ 1629867 w 6891715"/>
                <a:gd name="connsiteY1885" fmla="*/ 3618413 h 6367455"/>
                <a:gd name="connsiteX1886" fmla="*/ 1648901 w 6891715"/>
                <a:gd name="connsiteY1886" fmla="*/ 3631121 h 6367455"/>
                <a:gd name="connsiteX1887" fmla="*/ 1640335 w 6891715"/>
                <a:gd name="connsiteY1887" fmla="*/ 3642559 h 6367455"/>
                <a:gd name="connsiteX1888" fmla="*/ 1655563 w 6891715"/>
                <a:gd name="connsiteY1888" fmla="*/ 3681320 h 6367455"/>
                <a:gd name="connsiteX1889" fmla="*/ 1679355 w 6891715"/>
                <a:gd name="connsiteY1889" fmla="*/ 3704196 h 6367455"/>
                <a:gd name="connsiteX1890" fmla="*/ 1685700 w 6891715"/>
                <a:gd name="connsiteY1890" fmla="*/ 3721352 h 6367455"/>
                <a:gd name="connsiteX1891" fmla="*/ 1674914 w 6891715"/>
                <a:gd name="connsiteY1891" fmla="*/ 3709597 h 6367455"/>
                <a:gd name="connsiteX1892" fmla="*/ 1654928 w 6891715"/>
                <a:gd name="connsiteY1892" fmla="*/ 3713092 h 6367455"/>
                <a:gd name="connsiteX1893" fmla="*/ 1649535 w 6891715"/>
                <a:gd name="connsiteY1893" fmla="*/ 3708961 h 6367455"/>
                <a:gd name="connsiteX1894" fmla="*/ 1635894 w 6891715"/>
                <a:gd name="connsiteY1894" fmla="*/ 3708961 h 6367455"/>
                <a:gd name="connsiteX1895" fmla="*/ 1620032 w 6891715"/>
                <a:gd name="connsiteY1895" fmla="*/ 3699748 h 6367455"/>
                <a:gd name="connsiteX1896" fmla="*/ 1602902 w 6891715"/>
                <a:gd name="connsiteY1896" fmla="*/ 3700701 h 6367455"/>
                <a:gd name="connsiteX1897" fmla="*/ 1589261 w 6891715"/>
                <a:gd name="connsiteY1897" fmla="*/ 3700065 h 6367455"/>
                <a:gd name="connsiteX1898" fmla="*/ 1586406 w 6891715"/>
                <a:gd name="connsiteY1898" fmla="*/ 3706420 h 6367455"/>
                <a:gd name="connsiteX1899" fmla="*/ 1599730 w 6891715"/>
                <a:gd name="connsiteY1899" fmla="*/ 3705149 h 6367455"/>
                <a:gd name="connsiteX1900" fmla="*/ 1612419 w 6891715"/>
                <a:gd name="connsiteY1900" fmla="*/ 3705149 h 6367455"/>
                <a:gd name="connsiteX1901" fmla="*/ 1620984 w 6891715"/>
                <a:gd name="connsiteY1901" fmla="*/ 3712456 h 6367455"/>
                <a:gd name="connsiteX1902" fmla="*/ 1633674 w 6891715"/>
                <a:gd name="connsiteY1902" fmla="*/ 3713092 h 6367455"/>
                <a:gd name="connsiteX1903" fmla="*/ 1646363 w 6891715"/>
                <a:gd name="connsiteY1903" fmla="*/ 3712138 h 6367455"/>
                <a:gd name="connsiteX1904" fmla="*/ 1653976 w 6891715"/>
                <a:gd name="connsiteY1904" fmla="*/ 3722623 h 6367455"/>
                <a:gd name="connsiteX1905" fmla="*/ 1668569 w 6891715"/>
                <a:gd name="connsiteY1905" fmla="*/ 3729930 h 6367455"/>
                <a:gd name="connsiteX1906" fmla="*/ 1683796 w 6891715"/>
                <a:gd name="connsiteY1906" fmla="*/ 3745498 h 6367455"/>
                <a:gd name="connsiteX1907" fmla="*/ 1692361 w 6891715"/>
                <a:gd name="connsiteY1907" fmla="*/ 3760113 h 6367455"/>
                <a:gd name="connsiteX1908" fmla="*/ 1694899 w 6891715"/>
                <a:gd name="connsiteY1908" fmla="*/ 3787436 h 6367455"/>
                <a:gd name="connsiteX1909" fmla="*/ 1687286 w 6891715"/>
                <a:gd name="connsiteY1909" fmla="*/ 3799192 h 6367455"/>
                <a:gd name="connsiteX1910" fmla="*/ 1673962 w 6891715"/>
                <a:gd name="connsiteY1910" fmla="*/ 3811900 h 6367455"/>
                <a:gd name="connsiteX1911" fmla="*/ 1665397 w 6891715"/>
                <a:gd name="connsiteY1911" fmla="*/ 3830963 h 6367455"/>
                <a:gd name="connsiteX1912" fmla="*/ 1673962 w 6891715"/>
                <a:gd name="connsiteY1912" fmla="*/ 3841766 h 6367455"/>
                <a:gd name="connsiteX1913" fmla="*/ 1692044 w 6891715"/>
                <a:gd name="connsiteY1913" fmla="*/ 3848755 h 6367455"/>
                <a:gd name="connsiteX1914" fmla="*/ 1697437 w 6891715"/>
                <a:gd name="connsiteY1914" fmla="*/ 3846531 h 6367455"/>
                <a:gd name="connsiteX1915" fmla="*/ 1701561 w 6891715"/>
                <a:gd name="connsiteY1915" fmla="*/ 3831599 h 6367455"/>
                <a:gd name="connsiteX1916" fmla="*/ 1705368 w 6891715"/>
                <a:gd name="connsiteY1916" fmla="*/ 3820161 h 6367455"/>
                <a:gd name="connsiteX1917" fmla="*/ 1720278 w 6891715"/>
                <a:gd name="connsiteY1917" fmla="*/ 3816984 h 6367455"/>
                <a:gd name="connsiteX1918" fmla="*/ 1733918 w 6891715"/>
                <a:gd name="connsiteY1918" fmla="*/ 3814760 h 6367455"/>
                <a:gd name="connsiteX1919" fmla="*/ 1755173 w 6891715"/>
                <a:gd name="connsiteY1919" fmla="*/ 3818572 h 6367455"/>
                <a:gd name="connsiteX1920" fmla="*/ 1800854 w 6891715"/>
                <a:gd name="connsiteY1920" fmla="*/ 3826833 h 6367455"/>
                <a:gd name="connsiteX1921" fmla="*/ 1812592 w 6891715"/>
                <a:gd name="connsiteY1921" fmla="*/ 3845578 h 6367455"/>
                <a:gd name="connsiteX1922" fmla="*/ 1835115 w 6891715"/>
                <a:gd name="connsiteY1922" fmla="*/ 3887516 h 6367455"/>
                <a:gd name="connsiteX1923" fmla="*/ 1831308 w 6891715"/>
                <a:gd name="connsiteY1923" fmla="*/ 3910709 h 6367455"/>
                <a:gd name="connsiteX1924" fmla="*/ 1824964 w 6891715"/>
                <a:gd name="connsiteY1924" fmla="*/ 3936126 h 6367455"/>
                <a:gd name="connsiteX1925" fmla="*/ 1809419 w 6891715"/>
                <a:gd name="connsiteY1925" fmla="*/ 3962814 h 6367455"/>
                <a:gd name="connsiteX1926" fmla="*/ 1796730 w 6891715"/>
                <a:gd name="connsiteY1926" fmla="*/ 3960590 h 6367455"/>
                <a:gd name="connsiteX1927" fmla="*/ 1785310 w 6891715"/>
                <a:gd name="connsiteY1927" fmla="*/ 3966945 h 6367455"/>
                <a:gd name="connsiteX1928" fmla="*/ 1785310 w 6891715"/>
                <a:gd name="connsiteY1928" fmla="*/ 3980606 h 6367455"/>
                <a:gd name="connsiteX1929" fmla="*/ 1791655 w 6891715"/>
                <a:gd name="connsiteY1929" fmla="*/ 3986007 h 6367455"/>
                <a:gd name="connsiteX1930" fmla="*/ 1788482 w 6891715"/>
                <a:gd name="connsiteY1930" fmla="*/ 3996810 h 6367455"/>
                <a:gd name="connsiteX1931" fmla="*/ 1776745 w 6891715"/>
                <a:gd name="connsiteY1931" fmla="*/ 3999987 h 6367455"/>
                <a:gd name="connsiteX1932" fmla="*/ 1765642 w 6891715"/>
                <a:gd name="connsiteY1932" fmla="*/ 3998716 h 6367455"/>
                <a:gd name="connsiteX1933" fmla="*/ 1759297 w 6891715"/>
                <a:gd name="connsiteY1933" fmla="*/ 3994903 h 6367455"/>
                <a:gd name="connsiteX1934" fmla="*/ 1753904 w 6891715"/>
                <a:gd name="connsiteY1934" fmla="*/ 4003482 h 6367455"/>
                <a:gd name="connsiteX1935" fmla="*/ 1741215 w 6891715"/>
                <a:gd name="connsiteY1935" fmla="*/ 4002211 h 6367455"/>
                <a:gd name="connsiteX1936" fmla="*/ 1734870 w 6891715"/>
                <a:gd name="connsiteY1936" fmla="*/ 4005388 h 6367455"/>
                <a:gd name="connsiteX1937" fmla="*/ 1750732 w 6891715"/>
                <a:gd name="connsiteY1937" fmla="*/ 4014602 h 6367455"/>
                <a:gd name="connsiteX1938" fmla="*/ 1749780 w 6891715"/>
                <a:gd name="connsiteY1938" fmla="*/ 4023180 h 6367455"/>
                <a:gd name="connsiteX1939" fmla="*/ 1741532 w 6891715"/>
                <a:gd name="connsiteY1939" fmla="*/ 4031758 h 6367455"/>
                <a:gd name="connsiteX1940" fmla="*/ 1737408 w 6891715"/>
                <a:gd name="connsiteY1940" fmla="*/ 4046691 h 6367455"/>
                <a:gd name="connsiteX1941" fmla="*/ 1728843 w 6891715"/>
                <a:gd name="connsiteY1941" fmla="*/ 4053998 h 6367455"/>
                <a:gd name="connsiteX1942" fmla="*/ 1712981 w 6891715"/>
                <a:gd name="connsiteY1942" fmla="*/ 4047962 h 6367455"/>
                <a:gd name="connsiteX1943" fmla="*/ 1726622 w 6891715"/>
                <a:gd name="connsiteY1943" fmla="*/ 4058128 h 6367455"/>
                <a:gd name="connsiteX1944" fmla="*/ 1714250 w 6891715"/>
                <a:gd name="connsiteY1944" fmla="*/ 4069884 h 6367455"/>
                <a:gd name="connsiteX1945" fmla="*/ 1719643 w 6891715"/>
                <a:gd name="connsiteY1945" fmla="*/ 4075285 h 6367455"/>
                <a:gd name="connsiteX1946" fmla="*/ 1730112 w 6891715"/>
                <a:gd name="connsiteY1946" fmla="*/ 4063530 h 6367455"/>
                <a:gd name="connsiteX1947" fmla="*/ 1740898 w 6891715"/>
                <a:gd name="connsiteY1947" fmla="*/ 4072743 h 6367455"/>
                <a:gd name="connsiteX1948" fmla="*/ 1762152 w 6891715"/>
                <a:gd name="connsiteY1948" fmla="*/ 4075920 h 6367455"/>
                <a:gd name="connsiteX1949" fmla="*/ 1773255 w 6891715"/>
                <a:gd name="connsiteY1949" fmla="*/ 4070519 h 6367455"/>
                <a:gd name="connsiteX1950" fmla="*/ 1794510 w 6891715"/>
                <a:gd name="connsiteY1950" fmla="*/ 4063847 h 6367455"/>
                <a:gd name="connsiteX1951" fmla="*/ 1804027 w 6891715"/>
                <a:gd name="connsiteY1951" fmla="*/ 4065118 h 6367455"/>
                <a:gd name="connsiteX1952" fmla="*/ 1797682 w 6891715"/>
                <a:gd name="connsiteY1952" fmla="*/ 4074650 h 6367455"/>
                <a:gd name="connsiteX1953" fmla="*/ 1801171 w 6891715"/>
                <a:gd name="connsiteY1953" fmla="*/ 4096572 h 6367455"/>
                <a:gd name="connsiteX1954" fmla="*/ 1793875 w 6891715"/>
                <a:gd name="connsiteY1954" fmla="*/ 4105150 h 6367455"/>
                <a:gd name="connsiteX1955" fmla="*/ 1761200 w 6891715"/>
                <a:gd name="connsiteY1955" fmla="*/ 4113728 h 6367455"/>
                <a:gd name="connsiteX1956" fmla="*/ 1756125 w 6891715"/>
                <a:gd name="connsiteY1956" fmla="*/ 4134062 h 6367455"/>
                <a:gd name="connsiteX1957" fmla="*/ 1726622 w 6891715"/>
                <a:gd name="connsiteY1957" fmla="*/ 4139463 h 6367455"/>
                <a:gd name="connsiteX1958" fmla="*/ 1673010 w 6891715"/>
                <a:gd name="connsiteY1958" fmla="*/ 4158844 h 6367455"/>
                <a:gd name="connsiteX1959" fmla="*/ 1660956 w 6891715"/>
                <a:gd name="connsiteY1959" fmla="*/ 4150583 h 6367455"/>
                <a:gd name="connsiteX1960" fmla="*/ 1611468 w 6891715"/>
                <a:gd name="connsiteY1960" fmla="*/ 4149948 h 6367455"/>
                <a:gd name="connsiteX1961" fmla="*/ 1601950 w 6891715"/>
                <a:gd name="connsiteY1961" fmla="*/ 4165833 h 6367455"/>
                <a:gd name="connsiteX1962" fmla="*/ 1583868 w 6891715"/>
                <a:gd name="connsiteY1962" fmla="*/ 4158844 h 6367455"/>
                <a:gd name="connsiteX1963" fmla="*/ 1579744 w 6891715"/>
                <a:gd name="connsiteY1963" fmla="*/ 4148041 h 6367455"/>
                <a:gd name="connsiteX1964" fmla="*/ 1568958 w 6891715"/>
                <a:gd name="connsiteY1964" fmla="*/ 4147088 h 6367455"/>
                <a:gd name="connsiteX1965" fmla="*/ 1564834 w 6891715"/>
                <a:gd name="connsiteY1965" fmla="*/ 4144229 h 6367455"/>
                <a:gd name="connsiteX1966" fmla="*/ 1557220 w 6891715"/>
                <a:gd name="connsiteY1966" fmla="*/ 4153760 h 6367455"/>
                <a:gd name="connsiteX1967" fmla="*/ 1548972 w 6891715"/>
                <a:gd name="connsiteY1967" fmla="*/ 4149630 h 6367455"/>
                <a:gd name="connsiteX1968" fmla="*/ 1535013 w 6891715"/>
                <a:gd name="connsiteY1968" fmla="*/ 4131838 h 6367455"/>
                <a:gd name="connsiteX1969" fmla="*/ 1520103 w 6891715"/>
                <a:gd name="connsiteY1969" fmla="*/ 4131838 h 6367455"/>
                <a:gd name="connsiteX1970" fmla="*/ 1528668 w 6891715"/>
                <a:gd name="connsiteY1970" fmla="*/ 4139463 h 6367455"/>
                <a:gd name="connsiteX1971" fmla="*/ 1532792 w 6891715"/>
                <a:gd name="connsiteY1971" fmla="*/ 4145500 h 6367455"/>
                <a:gd name="connsiteX1972" fmla="*/ 1530254 w 6891715"/>
                <a:gd name="connsiteY1972" fmla="*/ 4151854 h 6367455"/>
                <a:gd name="connsiteX1973" fmla="*/ 1514075 w 6891715"/>
                <a:gd name="connsiteY1973" fmla="*/ 4162656 h 6367455"/>
                <a:gd name="connsiteX1974" fmla="*/ 1509948 w 6891715"/>
                <a:gd name="connsiteY1974" fmla="*/ 4168057 h 6367455"/>
                <a:gd name="connsiteX1975" fmla="*/ 1494090 w 6891715"/>
                <a:gd name="connsiteY1975" fmla="*/ 4165833 h 6367455"/>
                <a:gd name="connsiteX1976" fmla="*/ 1478224 w 6891715"/>
                <a:gd name="connsiteY1976" fmla="*/ 4159479 h 6367455"/>
                <a:gd name="connsiteX1977" fmla="*/ 1472832 w 6891715"/>
                <a:gd name="connsiteY1977" fmla="*/ 4168057 h 6367455"/>
                <a:gd name="connsiteX1978" fmla="*/ 1485838 w 6891715"/>
                <a:gd name="connsiteY1978" fmla="*/ 4176636 h 6367455"/>
                <a:gd name="connsiteX1979" fmla="*/ 1474101 w 6891715"/>
                <a:gd name="connsiteY1979" fmla="*/ 4191250 h 6367455"/>
                <a:gd name="connsiteX1980" fmla="*/ 1469977 w 6891715"/>
                <a:gd name="connsiteY1980" fmla="*/ 4187120 h 6367455"/>
                <a:gd name="connsiteX1981" fmla="*/ 1450946 w 6891715"/>
                <a:gd name="connsiteY1981" fmla="*/ 4184261 h 6367455"/>
                <a:gd name="connsiteX1982" fmla="*/ 1430645 w 6891715"/>
                <a:gd name="connsiteY1982" fmla="*/ 4191886 h 6367455"/>
                <a:gd name="connsiteX1983" fmla="*/ 1416053 w 6891715"/>
                <a:gd name="connsiteY1983" fmla="*/ 4168693 h 6367455"/>
                <a:gd name="connsiteX1984" fmla="*/ 1375758 w 6891715"/>
                <a:gd name="connsiteY1984" fmla="*/ 4165833 h 6367455"/>
                <a:gd name="connsiteX1985" fmla="*/ 1351645 w 6891715"/>
                <a:gd name="connsiteY1985" fmla="*/ 4183943 h 6367455"/>
                <a:gd name="connsiteX1986" fmla="*/ 1339906 w 6891715"/>
                <a:gd name="connsiteY1986" fmla="*/ 4182037 h 6367455"/>
                <a:gd name="connsiteX1987" fmla="*/ 1335781 w 6891715"/>
                <a:gd name="connsiteY1987" fmla="*/ 4172505 h 6367455"/>
                <a:gd name="connsiteX1988" fmla="*/ 1324997 w 6891715"/>
                <a:gd name="connsiteY1988" fmla="*/ 4196969 h 6367455"/>
                <a:gd name="connsiteX1989" fmla="*/ 1326582 w 6891715"/>
                <a:gd name="connsiteY1989" fmla="*/ 4231600 h 6367455"/>
                <a:gd name="connsiteX1990" fmla="*/ 1311992 w 6891715"/>
                <a:gd name="connsiteY1990" fmla="*/ 4234777 h 6367455"/>
                <a:gd name="connsiteX1991" fmla="*/ 1296130 w 6891715"/>
                <a:gd name="connsiteY1991" fmla="*/ 4227787 h 6367455"/>
                <a:gd name="connsiteX1992" fmla="*/ 1271704 w 6891715"/>
                <a:gd name="connsiteY1992" fmla="*/ 4224928 h 6367455"/>
                <a:gd name="connsiteX1993" fmla="*/ 1243152 w 6891715"/>
                <a:gd name="connsiteY1993" fmla="*/ 4215397 h 6367455"/>
                <a:gd name="connsiteX1994" fmla="*/ 1218725 w 6891715"/>
                <a:gd name="connsiteY1994" fmla="*/ 4217938 h 6367455"/>
                <a:gd name="connsiteX1995" fmla="*/ 1211112 w 6891715"/>
                <a:gd name="connsiteY1995" fmla="*/ 4233824 h 6367455"/>
                <a:gd name="connsiteX1996" fmla="*/ 1181926 w 6891715"/>
                <a:gd name="connsiteY1996" fmla="*/ 4251934 h 6367455"/>
                <a:gd name="connsiteX1997" fmla="*/ 1187319 w 6891715"/>
                <a:gd name="connsiteY1997" fmla="*/ 4266866 h 6367455"/>
                <a:gd name="connsiteX1998" fmla="*/ 1184464 w 6891715"/>
                <a:gd name="connsiteY1998" fmla="*/ 4275127 h 6367455"/>
                <a:gd name="connsiteX1999" fmla="*/ 1171774 w 6891715"/>
                <a:gd name="connsiteY1999" fmla="*/ 4270043 h 6367455"/>
                <a:gd name="connsiteX2000" fmla="*/ 1150519 w 6891715"/>
                <a:gd name="connsiteY2000" fmla="*/ 4257653 h 6367455"/>
                <a:gd name="connsiteX2001" fmla="*/ 1135608 w 6891715"/>
                <a:gd name="connsiteY2001" fmla="*/ 4262736 h 6367455"/>
                <a:gd name="connsiteX2002" fmla="*/ 1134657 w 6891715"/>
                <a:gd name="connsiteY2002" fmla="*/ 4274491 h 6367455"/>
                <a:gd name="connsiteX2003" fmla="*/ 1120698 w 6891715"/>
                <a:gd name="connsiteY2003" fmla="*/ 4263371 h 6367455"/>
                <a:gd name="connsiteX2004" fmla="*/ 1125139 w 6891715"/>
                <a:gd name="connsiteY2004" fmla="*/ 4249392 h 6367455"/>
                <a:gd name="connsiteX2005" fmla="*/ 1137512 w 6891715"/>
                <a:gd name="connsiteY2005" fmla="*/ 4250027 h 6367455"/>
                <a:gd name="connsiteX2006" fmla="*/ 1141636 w 6891715"/>
                <a:gd name="connsiteY2006" fmla="*/ 4243038 h 6367455"/>
                <a:gd name="connsiteX2007" fmla="*/ 1175264 w 6891715"/>
                <a:gd name="connsiteY2007" fmla="*/ 4223657 h 6367455"/>
                <a:gd name="connsiteX2008" fmla="*/ 1200326 w 6891715"/>
                <a:gd name="connsiteY2008" fmla="*/ 4180130 h 6367455"/>
                <a:gd name="connsiteX2009" fmla="*/ 1230146 w 6891715"/>
                <a:gd name="connsiteY2009" fmla="*/ 4169328 h 6367455"/>
                <a:gd name="connsiteX2010" fmla="*/ 1238711 w 6891715"/>
                <a:gd name="connsiteY2010" fmla="*/ 4117541 h 6367455"/>
                <a:gd name="connsiteX2011" fmla="*/ 1249498 w 6891715"/>
                <a:gd name="connsiteY2011" fmla="*/ 4116270 h 6367455"/>
                <a:gd name="connsiteX2012" fmla="*/ 1262187 w 6891715"/>
                <a:gd name="connsiteY2012" fmla="*/ 4123895 h 6367455"/>
                <a:gd name="connsiteX2013" fmla="*/ 1279000 w 6891715"/>
                <a:gd name="connsiteY2013" fmla="*/ 4109916 h 6367455"/>
                <a:gd name="connsiteX2014" fmla="*/ 1263138 w 6891715"/>
                <a:gd name="connsiteY2014" fmla="*/ 4114364 h 6367455"/>
                <a:gd name="connsiteX2015" fmla="*/ 1259967 w 6891715"/>
                <a:gd name="connsiteY2015" fmla="*/ 4107692 h 6367455"/>
                <a:gd name="connsiteX2016" fmla="*/ 1264090 w 6891715"/>
                <a:gd name="connsiteY2016" fmla="*/ 4094030 h 6367455"/>
                <a:gd name="connsiteX2017" fmla="*/ 1306282 w 6891715"/>
                <a:gd name="connsiteY2017" fmla="*/ 4087358 h 6367455"/>
                <a:gd name="connsiteX2018" fmla="*/ 1355135 w 6891715"/>
                <a:gd name="connsiteY2018" fmla="*/ 4095301 h 6367455"/>
                <a:gd name="connsiteX2019" fmla="*/ 1376076 w 6891715"/>
                <a:gd name="connsiteY2019" fmla="*/ 4093077 h 6367455"/>
                <a:gd name="connsiteX2020" fmla="*/ 1382421 w 6891715"/>
                <a:gd name="connsiteY2020" fmla="*/ 4064800 h 6367455"/>
                <a:gd name="connsiteX2021" fmla="*/ 1413832 w 6891715"/>
                <a:gd name="connsiteY2021" fmla="*/ 4045102 h 6367455"/>
                <a:gd name="connsiteX2022" fmla="*/ 1418908 w 6891715"/>
                <a:gd name="connsiteY2022" fmla="*/ 4026357 h 6367455"/>
                <a:gd name="connsiteX2023" fmla="*/ 1444918 w 6891715"/>
                <a:gd name="connsiteY2023" fmla="*/ 4000622 h 6367455"/>
                <a:gd name="connsiteX2024" fmla="*/ 1447139 w 6891715"/>
                <a:gd name="connsiteY2024" fmla="*/ 3991409 h 6367455"/>
                <a:gd name="connsiteX2025" fmla="*/ 1438574 w 6891715"/>
                <a:gd name="connsiteY2025" fmla="*/ 4001893 h 6367455"/>
                <a:gd name="connsiteX2026" fmla="*/ 1418908 w 6891715"/>
                <a:gd name="connsiteY2026" fmla="*/ 4017779 h 6367455"/>
                <a:gd name="connsiteX2027" fmla="*/ 1405900 w 6891715"/>
                <a:gd name="connsiteY2027" fmla="*/ 4024451 h 6367455"/>
                <a:gd name="connsiteX2028" fmla="*/ 1392575 w 6891715"/>
                <a:gd name="connsiteY2028" fmla="*/ 4039066 h 6367455"/>
                <a:gd name="connsiteX2029" fmla="*/ 1376711 w 6891715"/>
                <a:gd name="connsiteY2029" fmla="*/ 4041290 h 6367455"/>
                <a:gd name="connsiteX2030" fmla="*/ 1358942 w 6891715"/>
                <a:gd name="connsiteY2030" fmla="*/ 4059717 h 6367455"/>
                <a:gd name="connsiteX2031" fmla="*/ 1334512 w 6891715"/>
                <a:gd name="connsiteY2031" fmla="*/ 4065118 h 6367455"/>
                <a:gd name="connsiteX2032" fmla="*/ 1314530 w 6891715"/>
                <a:gd name="connsiteY2032" fmla="*/ 4043196 h 6367455"/>
                <a:gd name="connsiteX2033" fmla="*/ 1297082 w 6891715"/>
                <a:gd name="connsiteY2033" fmla="*/ 4025404 h 6367455"/>
                <a:gd name="connsiteX2034" fmla="*/ 1281538 w 6891715"/>
                <a:gd name="connsiteY2034" fmla="*/ 4039066 h 6367455"/>
                <a:gd name="connsiteX2035" fmla="*/ 1257112 w 6891715"/>
                <a:gd name="connsiteY2035" fmla="*/ 4038430 h 6367455"/>
                <a:gd name="connsiteX2036" fmla="*/ 1242517 w 6891715"/>
                <a:gd name="connsiteY2036" fmla="*/ 4032076 h 6367455"/>
                <a:gd name="connsiteX2037" fmla="*/ 1272656 w 6891715"/>
                <a:gd name="connsiteY2037" fmla="*/ 4013966 h 6367455"/>
                <a:gd name="connsiteX2038" fmla="*/ 1243152 w 6891715"/>
                <a:gd name="connsiteY2038" fmla="*/ 4013013 h 6367455"/>
                <a:gd name="connsiteX2039" fmla="*/ 1243152 w 6891715"/>
                <a:gd name="connsiteY2039" fmla="*/ 4002846 h 6367455"/>
                <a:gd name="connsiteX2040" fmla="*/ 1227608 w 6891715"/>
                <a:gd name="connsiteY2040" fmla="*/ 4016508 h 6367455"/>
                <a:gd name="connsiteX2041" fmla="*/ 1206353 w 6891715"/>
                <a:gd name="connsiteY2041" fmla="*/ 4023815 h 6367455"/>
                <a:gd name="connsiteX2042" fmla="*/ 1200008 w 6891715"/>
                <a:gd name="connsiteY2042" fmla="*/ 4034618 h 6367455"/>
                <a:gd name="connsiteX2043" fmla="*/ 1184464 w 6891715"/>
                <a:gd name="connsiteY2043" fmla="*/ 4034935 h 6367455"/>
                <a:gd name="connsiteX2044" fmla="*/ 1178754 w 6891715"/>
                <a:gd name="connsiteY2044" fmla="*/ 4020003 h 6367455"/>
                <a:gd name="connsiteX2045" fmla="*/ 1165112 w 6891715"/>
                <a:gd name="connsiteY2045" fmla="*/ 4013649 h 6367455"/>
                <a:gd name="connsiteX2046" fmla="*/ 1165112 w 6891715"/>
                <a:gd name="connsiteY2046" fmla="*/ 4005388 h 6367455"/>
                <a:gd name="connsiteX2047" fmla="*/ 1175580 w 6891715"/>
                <a:gd name="connsiteY2047" fmla="*/ 3994903 h 6367455"/>
                <a:gd name="connsiteX2048" fmla="*/ 1156546 w 6891715"/>
                <a:gd name="connsiteY2048" fmla="*/ 3991726 h 6367455"/>
                <a:gd name="connsiteX2049" fmla="*/ 1155277 w 6891715"/>
                <a:gd name="connsiteY2049" fmla="*/ 3988549 h 6367455"/>
                <a:gd name="connsiteX2050" fmla="*/ 1166064 w 6891715"/>
                <a:gd name="connsiteY2050" fmla="*/ 3989502 h 6367455"/>
                <a:gd name="connsiteX2051" fmla="*/ 1170823 w 6891715"/>
                <a:gd name="connsiteY2051" fmla="*/ 3982195 h 6367455"/>
                <a:gd name="connsiteX2052" fmla="*/ 1182560 w 6891715"/>
                <a:gd name="connsiteY2052" fmla="*/ 3972663 h 6367455"/>
                <a:gd name="connsiteX2053" fmla="*/ 1204767 w 6891715"/>
                <a:gd name="connsiteY2053" fmla="*/ 3971075 h 6367455"/>
                <a:gd name="connsiteX2054" fmla="*/ 1220312 w 6891715"/>
                <a:gd name="connsiteY2054" fmla="*/ 3958366 h 6367455"/>
                <a:gd name="connsiteX2055" fmla="*/ 1239663 w 6891715"/>
                <a:gd name="connsiteY2055" fmla="*/ 3944705 h 6367455"/>
                <a:gd name="connsiteX2056" fmla="*/ 1261553 w 6891715"/>
                <a:gd name="connsiteY2056" fmla="*/ 3933902 h 6367455"/>
                <a:gd name="connsiteX2057" fmla="*/ 1274242 w 6891715"/>
                <a:gd name="connsiteY2057" fmla="*/ 3911662 h 6367455"/>
                <a:gd name="connsiteX2058" fmla="*/ 1288834 w 6891715"/>
                <a:gd name="connsiteY2058" fmla="*/ 3879891 h 6367455"/>
                <a:gd name="connsiteX2059" fmla="*/ 1275828 w 6891715"/>
                <a:gd name="connsiteY2059" fmla="*/ 3878938 h 6367455"/>
                <a:gd name="connsiteX2060" fmla="*/ 1278683 w 6891715"/>
                <a:gd name="connsiteY2060" fmla="*/ 3858922 h 6367455"/>
                <a:gd name="connsiteX2061" fmla="*/ 1269166 w 6891715"/>
                <a:gd name="connsiteY2061" fmla="*/ 3851615 h 6367455"/>
                <a:gd name="connsiteX2062" fmla="*/ 1267262 w 6891715"/>
                <a:gd name="connsiteY2062" fmla="*/ 3837635 h 6367455"/>
                <a:gd name="connsiteX2063" fmla="*/ 1269801 w 6891715"/>
                <a:gd name="connsiteY2063" fmla="*/ 3828104 h 6367455"/>
                <a:gd name="connsiteX2064" fmla="*/ 1259650 w 6891715"/>
                <a:gd name="connsiteY2064" fmla="*/ 3833823 h 6367455"/>
                <a:gd name="connsiteX2065" fmla="*/ 1237441 w 6891715"/>
                <a:gd name="connsiteY2065" fmla="*/ 3837953 h 6367455"/>
                <a:gd name="connsiteX2066" fmla="*/ 1234269 w 6891715"/>
                <a:gd name="connsiteY2066" fmla="*/ 3848755 h 6367455"/>
                <a:gd name="connsiteX2067" fmla="*/ 1227925 w 6891715"/>
                <a:gd name="connsiteY2067" fmla="*/ 3852885 h 6367455"/>
                <a:gd name="connsiteX2068" fmla="*/ 1213967 w 6891715"/>
                <a:gd name="connsiteY2068" fmla="*/ 3846849 h 6367455"/>
                <a:gd name="connsiteX2069" fmla="*/ 1201594 w 6891715"/>
                <a:gd name="connsiteY2069" fmla="*/ 3857651 h 6367455"/>
                <a:gd name="connsiteX2070" fmla="*/ 1196519 w 6891715"/>
                <a:gd name="connsiteY2070" fmla="*/ 3853203 h 6367455"/>
                <a:gd name="connsiteX2071" fmla="*/ 1221580 w 6891715"/>
                <a:gd name="connsiteY2071" fmla="*/ 3825562 h 6367455"/>
                <a:gd name="connsiteX2072" fmla="*/ 1232049 w 6891715"/>
                <a:gd name="connsiteY2072" fmla="*/ 3823656 h 6367455"/>
                <a:gd name="connsiteX2073" fmla="*/ 1243469 w 6891715"/>
                <a:gd name="connsiteY2073" fmla="*/ 3817937 h 6367455"/>
                <a:gd name="connsiteX2074" fmla="*/ 1256160 w 6891715"/>
                <a:gd name="connsiteY2074" fmla="*/ 3805228 h 6367455"/>
                <a:gd name="connsiteX2075" fmla="*/ 1255210 w 6891715"/>
                <a:gd name="connsiteY2075" fmla="*/ 3788707 h 6367455"/>
                <a:gd name="connsiteX2076" fmla="*/ 1266312 w 6891715"/>
                <a:gd name="connsiteY2076" fmla="*/ 3780129 h 6367455"/>
                <a:gd name="connsiteX2077" fmla="*/ 1297082 w 6891715"/>
                <a:gd name="connsiteY2077" fmla="*/ 3762655 h 6367455"/>
                <a:gd name="connsiteX2078" fmla="*/ 1311992 w 6891715"/>
                <a:gd name="connsiteY2078" fmla="*/ 3769009 h 6367455"/>
                <a:gd name="connsiteX2079" fmla="*/ 1329120 w 6891715"/>
                <a:gd name="connsiteY2079" fmla="*/ 3774093 h 6367455"/>
                <a:gd name="connsiteX2080" fmla="*/ 1342444 w 6891715"/>
                <a:gd name="connsiteY2080" fmla="*/ 3764561 h 6367455"/>
                <a:gd name="connsiteX2081" fmla="*/ 1351962 w 6891715"/>
                <a:gd name="connsiteY2081" fmla="*/ 3769645 h 6367455"/>
                <a:gd name="connsiteX2082" fmla="*/ 1376393 w 6891715"/>
                <a:gd name="connsiteY2082" fmla="*/ 3774728 h 6367455"/>
                <a:gd name="connsiteX2083" fmla="*/ 1355135 w 6891715"/>
                <a:gd name="connsiteY2083" fmla="*/ 3762337 h 6367455"/>
                <a:gd name="connsiteX2084" fmla="*/ 1359260 w 6891715"/>
                <a:gd name="connsiteY2084" fmla="*/ 3755030 h 6367455"/>
                <a:gd name="connsiteX2085" fmla="*/ 1373855 w 6891715"/>
                <a:gd name="connsiteY2085" fmla="*/ 3742957 h 6367455"/>
                <a:gd name="connsiteX2086" fmla="*/ 1377345 w 6891715"/>
                <a:gd name="connsiteY2086" fmla="*/ 3759795 h 6367455"/>
                <a:gd name="connsiteX2087" fmla="*/ 1390036 w 6891715"/>
                <a:gd name="connsiteY2087" fmla="*/ 3766150 h 6367455"/>
                <a:gd name="connsiteX2088" fmla="*/ 1398602 w 6891715"/>
                <a:gd name="connsiteY2088" fmla="*/ 3760431 h 6367455"/>
                <a:gd name="connsiteX2089" fmla="*/ 1383691 w 6891715"/>
                <a:gd name="connsiteY2089" fmla="*/ 3752488 h 6367455"/>
                <a:gd name="connsiteX2090" fmla="*/ 1373855 w 6891715"/>
                <a:gd name="connsiteY2090" fmla="*/ 3737873 h 6367455"/>
                <a:gd name="connsiteX2091" fmla="*/ 1371634 w 6891715"/>
                <a:gd name="connsiteY2091" fmla="*/ 3718810 h 6367455"/>
                <a:gd name="connsiteX2092" fmla="*/ 1379883 w 6891715"/>
                <a:gd name="connsiteY2092" fmla="*/ 3698794 h 6367455"/>
                <a:gd name="connsiteX2093" fmla="*/ 1391622 w 6891715"/>
                <a:gd name="connsiteY2093" fmla="*/ 3694346 h 6367455"/>
                <a:gd name="connsiteX2094" fmla="*/ 1377662 w 6891715"/>
                <a:gd name="connsiteY2094" fmla="*/ 3693393 h 6367455"/>
                <a:gd name="connsiteX2095" fmla="*/ 1375758 w 6891715"/>
                <a:gd name="connsiteY2095" fmla="*/ 3673377 h 6367455"/>
                <a:gd name="connsiteX2096" fmla="*/ 1384960 w 6891715"/>
                <a:gd name="connsiteY2096" fmla="*/ 3665117 h 6367455"/>
                <a:gd name="connsiteX2097" fmla="*/ 1394478 w 6891715"/>
                <a:gd name="connsiteY2097" fmla="*/ 3663846 h 6367455"/>
                <a:gd name="connsiteX2098" fmla="*/ 1396382 w 6891715"/>
                <a:gd name="connsiteY2098" fmla="*/ 3656539 h 6367455"/>
                <a:gd name="connsiteX2099" fmla="*/ 1383691 w 6891715"/>
                <a:gd name="connsiteY2099" fmla="*/ 3640653 h 6367455"/>
                <a:gd name="connsiteX2100" fmla="*/ 1380201 w 6891715"/>
                <a:gd name="connsiteY2100" fmla="*/ 3632392 h 6367455"/>
                <a:gd name="connsiteX2101" fmla="*/ 1392891 w 6891715"/>
                <a:gd name="connsiteY2101" fmla="*/ 3621590 h 6367455"/>
                <a:gd name="connsiteX2102" fmla="*/ 1387815 w 6891715"/>
                <a:gd name="connsiteY2102" fmla="*/ 3614283 h 6367455"/>
                <a:gd name="connsiteX2103" fmla="*/ 1382421 w 6891715"/>
                <a:gd name="connsiteY2103" fmla="*/ 3623814 h 6367455"/>
                <a:gd name="connsiteX2104" fmla="*/ 1372902 w 6891715"/>
                <a:gd name="connsiteY2104" fmla="*/ 3629215 h 6367455"/>
                <a:gd name="connsiteX2105" fmla="*/ 1371634 w 6891715"/>
                <a:gd name="connsiteY2105" fmla="*/ 3623814 h 6367455"/>
                <a:gd name="connsiteX2106" fmla="*/ 1364653 w 6891715"/>
                <a:gd name="connsiteY2106" fmla="*/ 3633663 h 6367455"/>
                <a:gd name="connsiteX2107" fmla="*/ 1360529 w 6891715"/>
                <a:gd name="connsiteY2107" fmla="*/ 3640017 h 6367455"/>
                <a:gd name="connsiteX2108" fmla="*/ 1351645 w 6891715"/>
                <a:gd name="connsiteY2108" fmla="*/ 3622861 h 6367455"/>
                <a:gd name="connsiteX2109" fmla="*/ 1353866 w 6891715"/>
                <a:gd name="connsiteY2109" fmla="*/ 3611423 h 6367455"/>
                <a:gd name="connsiteX2110" fmla="*/ 1343079 w 6891715"/>
                <a:gd name="connsiteY2110" fmla="*/ 3620001 h 6367455"/>
                <a:gd name="connsiteX2111" fmla="*/ 1332609 w 6891715"/>
                <a:gd name="connsiteY2111" fmla="*/ 3615871 h 6367455"/>
                <a:gd name="connsiteX2112" fmla="*/ 1326265 w 6891715"/>
                <a:gd name="connsiteY2112" fmla="*/ 3603480 h 6367455"/>
                <a:gd name="connsiteX2113" fmla="*/ 1317384 w 6891715"/>
                <a:gd name="connsiteY2113" fmla="*/ 3570438 h 6367455"/>
                <a:gd name="connsiteX2114" fmla="*/ 1325948 w 6891715"/>
                <a:gd name="connsiteY2114" fmla="*/ 3541208 h 6367455"/>
                <a:gd name="connsiteX2115" fmla="*/ 1334830 w 6891715"/>
                <a:gd name="connsiteY2115" fmla="*/ 3527229 h 6367455"/>
                <a:gd name="connsiteX2116" fmla="*/ 1341492 w 6891715"/>
                <a:gd name="connsiteY2116" fmla="*/ 3513567 h 6367455"/>
                <a:gd name="connsiteX2117" fmla="*/ 1352597 w 6891715"/>
                <a:gd name="connsiteY2117" fmla="*/ 3504989 h 6367455"/>
                <a:gd name="connsiteX2118" fmla="*/ 1372902 w 6891715"/>
                <a:gd name="connsiteY2118" fmla="*/ 3506895 h 6367455"/>
                <a:gd name="connsiteX2119" fmla="*/ 1381152 w 6891715"/>
                <a:gd name="connsiteY2119" fmla="*/ 3499270 h 6367455"/>
                <a:gd name="connsiteX2120" fmla="*/ 1371634 w 6891715"/>
                <a:gd name="connsiteY2120" fmla="*/ 3502447 h 6367455"/>
                <a:gd name="connsiteX2121" fmla="*/ 1363385 w 6891715"/>
                <a:gd name="connsiteY2121" fmla="*/ 3497682 h 6367455"/>
                <a:gd name="connsiteX2122" fmla="*/ 1351645 w 6891715"/>
                <a:gd name="connsiteY2122" fmla="*/ 3495458 h 6367455"/>
                <a:gd name="connsiteX2123" fmla="*/ 1335781 w 6891715"/>
                <a:gd name="connsiteY2123" fmla="*/ 3492281 h 6367455"/>
                <a:gd name="connsiteX2124" fmla="*/ 1330388 w 6891715"/>
                <a:gd name="connsiteY2124" fmla="*/ 3484020 h 6367455"/>
                <a:gd name="connsiteX2125" fmla="*/ 1324045 w 6891715"/>
                <a:gd name="connsiteY2125" fmla="*/ 3498953 h 6367455"/>
                <a:gd name="connsiteX2126" fmla="*/ 1315799 w 6891715"/>
                <a:gd name="connsiteY2126" fmla="*/ 3512932 h 6367455"/>
                <a:gd name="connsiteX2127" fmla="*/ 1295812 w 6891715"/>
                <a:gd name="connsiteY2127" fmla="*/ 3513885 h 6367455"/>
                <a:gd name="connsiteX2128" fmla="*/ 1292640 w 6891715"/>
                <a:gd name="connsiteY2128" fmla="*/ 3508484 h 6367455"/>
                <a:gd name="connsiteX2129" fmla="*/ 1283124 w 6891715"/>
                <a:gd name="connsiteY2129" fmla="*/ 3520239 h 6367455"/>
                <a:gd name="connsiteX2130" fmla="*/ 1262187 w 6891715"/>
                <a:gd name="connsiteY2130" fmla="*/ 3526911 h 6367455"/>
                <a:gd name="connsiteX2131" fmla="*/ 1251719 w 6891715"/>
                <a:gd name="connsiteY2131" fmla="*/ 3515156 h 6367455"/>
                <a:gd name="connsiteX2132" fmla="*/ 1249180 w 6891715"/>
                <a:gd name="connsiteY2132" fmla="*/ 3506895 h 6367455"/>
                <a:gd name="connsiteX2133" fmla="*/ 1243152 w 6891715"/>
                <a:gd name="connsiteY2133" fmla="*/ 3514203 h 6367455"/>
                <a:gd name="connsiteX2134" fmla="*/ 1253623 w 6891715"/>
                <a:gd name="connsiteY2134" fmla="*/ 3533266 h 6367455"/>
                <a:gd name="connsiteX2135" fmla="*/ 1245054 w 6891715"/>
                <a:gd name="connsiteY2135" fmla="*/ 3545021 h 6367455"/>
                <a:gd name="connsiteX2136" fmla="*/ 1230463 w 6891715"/>
                <a:gd name="connsiteY2136" fmla="*/ 3544068 h 6367455"/>
                <a:gd name="connsiteX2137" fmla="*/ 1221898 w 6891715"/>
                <a:gd name="connsiteY2137" fmla="*/ 3539620 h 6367455"/>
                <a:gd name="connsiteX2138" fmla="*/ 1210160 w 6891715"/>
                <a:gd name="connsiteY2138" fmla="*/ 3515474 h 6367455"/>
                <a:gd name="connsiteX2139" fmla="*/ 1191125 w 6891715"/>
                <a:gd name="connsiteY2139" fmla="*/ 3522463 h 6367455"/>
                <a:gd name="connsiteX2140" fmla="*/ 1193663 w 6891715"/>
                <a:gd name="connsiteY2140" fmla="*/ 3538984 h 6367455"/>
                <a:gd name="connsiteX2141" fmla="*/ 1203181 w 6891715"/>
                <a:gd name="connsiteY2141" fmla="*/ 3547563 h 6367455"/>
                <a:gd name="connsiteX2142" fmla="*/ 1203181 w 6891715"/>
                <a:gd name="connsiteY2142" fmla="*/ 3554870 h 6367455"/>
                <a:gd name="connsiteX2143" fmla="*/ 1189222 w 6891715"/>
                <a:gd name="connsiteY2143" fmla="*/ 3547563 h 6367455"/>
                <a:gd name="connsiteX2144" fmla="*/ 1181609 w 6891715"/>
                <a:gd name="connsiteY2144" fmla="*/ 3526594 h 6367455"/>
                <a:gd name="connsiteX2145" fmla="*/ 1165747 w 6891715"/>
                <a:gd name="connsiteY2145" fmla="*/ 3516109 h 6367455"/>
                <a:gd name="connsiteX2146" fmla="*/ 1162574 w 6891715"/>
                <a:gd name="connsiteY2146" fmla="*/ 3505625 h 6367455"/>
                <a:gd name="connsiteX2147" fmla="*/ 1169871 w 6891715"/>
                <a:gd name="connsiteY2147" fmla="*/ 3495140 h 6367455"/>
                <a:gd name="connsiteX2148" fmla="*/ 1177485 w 6891715"/>
                <a:gd name="connsiteY2148" fmla="*/ 3496729 h 6367455"/>
                <a:gd name="connsiteX2149" fmla="*/ 1183830 w 6891715"/>
                <a:gd name="connsiteY2149" fmla="*/ 3510708 h 6367455"/>
                <a:gd name="connsiteX2150" fmla="*/ 1187002 w 6891715"/>
                <a:gd name="connsiteY2150" fmla="*/ 3507531 h 6367455"/>
                <a:gd name="connsiteX2151" fmla="*/ 1180022 w 6891715"/>
                <a:gd name="connsiteY2151" fmla="*/ 3484338 h 6367455"/>
                <a:gd name="connsiteX2152" fmla="*/ 1186367 w 6891715"/>
                <a:gd name="connsiteY2152" fmla="*/ 3466546 h 6367455"/>
                <a:gd name="connsiteX2153" fmla="*/ 1202229 w 6891715"/>
                <a:gd name="connsiteY2153" fmla="*/ 3426196 h 6367455"/>
                <a:gd name="connsiteX2154" fmla="*/ 1207939 w 6891715"/>
                <a:gd name="connsiteY2154" fmla="*/ 3419842 h 6367455"/>
                <a:gd name="connsiteX2155" fmla="*/ 1212381 w 6891715"/>
                <a:gd name="connsiteY2155" fmla="*/ 3402685 h 6367455"/>
                <a:gd name="connsiteX2156" fmla="*/ 1199691 w 6891715"/>
                <a:gd name="connsiteY2156" fmla="*/ 3396649 h 6367455"/>
                <a:gd name="connsiteX2157" fmla="*/ 1198422 w 6891715"/>
                <a:gd name="connsiteY2157" fmla="*/ 3388071 h 6367455"/>
                <a:gd name="connsiteX2158" fmla="*/ 1190809 w 6891715"/>
                <a:gd name="connsiteY2158" fmla="*/ 3370600 h 6367455"/>
                <a:gd name="connsiteX2159" fmla="*/ 1190809 w 6891715"/>
                <a:gd name="connsiteY2159" fmla="*/ 3354714 h 6367455"/>
                <a:gd name="connsiteX2160" fmla="*/ 1203181 w 6891715"/>
                <a:gd name="connsiteY2160" fmla="*/ 3331203 h 6367455"/>
                <a:gd name="connsiteX2161" fmla="*/ 1212698 w 6891715"/>
                <a:gd name="connsiteY2161" fmla="*/ 3335335 h 6367455"/>
                <a:gd name="connsiteX2162" fmla="*/ 1223166 w 6891715"/>
                <a:gd name="connsiteY2162" fmla="*/ 3330249 h 6367455"/>
                <a:gd name="connsiteX2163" fmla="*/ 1224436 w 6891715"/>
                <a:gd name="connsiteY2163" fmla="*/ 3327073 h 6367455"/>
                <a:gd name="connsiteX2164" fmla="*/ 1198739 w 6891715"/>
                <a:gd name="connsiteY2164" fmla="*/ 3324849 h 6367455"/>
                <a:gd name="connsiteX2165" fmla="*/ 1188905 w 6891715"/>
                <a:gd name="connsiteY2165" fmla="*/ 3297525 h 6367455"/>
                <a:gd name="connsiteX2166" fmla="*/ 1189222 w 6891715"/>
                <a:gd name="connsiteY2166" fmla="*/ 3321037 h 6367455"/>
                <a:gd name="connsiteX2167" fmla="*/ 1187319 w 6891715"/>
                <a:gd name="connsiteY2167" fmla="*/ 3331521 h 6367455"/>
                <a:gd name="connsiteX2168" fmla="*/ 1176850 w 6891715"/>
                <a:gd name="connsiteY2168" fmla="*/ 3334699 h 6367455"/>
                <a:gd name="connsiteX2169" fmla="*/ 1170506 w 6891715"/>
                <a:gd name="connsiteY2169" fmla="*/ 3332474 h 6367455"/>
                <a:gd name="connsiteX2170" fmla="*/ 1166381 w 6891715"/>
                <a:gd name="connsiteY2170" fmla="*/ 3340101 h 6367455"/>
                <a:gd name="connsiteX2171" fmla="*/ 1157816 w 6891715"/>
                <a:gd name="connsiteY2171" fmla="*/ 3331521 h 6367455"/>
                <a:gd name="connsiteX2172" fmla="*/ 1157498 w 6891715"/>
                <a:gd name="connsiteY2172" fmla="*/ 3321037 h 6367455"/>
                <a:gd name="connsiteX2173" fmla="*/ 1173995 w 6891715"/>
                <a:gd name="connsiteY2173" fmla="*/ 3287358 h 6367455"/>
                <a:gd name="connsiteX2174" fmla="*/ 1175264 w 6891715"/>
                <a:gd name="connsiteY2174" fmla="*/ 3277827 h 6367455"/>
                <a:gd name="connsiteX2175" fmla="*/ 1148933 w 6891715"/>
                <a:gd name="connsiteY2175" fmla="*/ 3315000 h 6367455"/>
                <a:gd name="connsiteX2176" fmla="*/ 1144808 w 6891715"/>
                <a:gd name="connsiteY2176" fmla="*/ 3311823 h 6367455"/>
                <a:gd name="connsiteX2177" fmla="*/ 1139733 w 6891715"/>
                <a:gd name="connsiteY2177" fmla="*/ 3326755 h 6367455"/>
                <a:gd name="connsiteX2178" fmla="*/ 1147346 w 6891715"/>
                <a:gd name="connsiteY2178" fmla="*/ 3336923 h 6367455"/>
                <a:gd name="connsiteX2179" fmla="*/ 1154643 w 6891715"/>
                <a:gd name="connsiteY2179" fmla="*/ 3346454 h 6367455"/>
                <a:gd name="connsiteX2180" fmla="*/ 1151471 w 6891715"/>
                <a:gd name="connsiteY2180" fmla="*/ 3362341 h 6367455"/>
                <a:gd name="connsiteX2181" fmla="*/ 1143540 w 6891715"/>
                <a:gd name="connsiteY2181" fmla="*/ 3374096 h 6367455"/>
                <a:gd name="connsiteX2182" fmla="*/ 1137512 w 6891715"/>
                <a:gd name="connsiteY2182" fmla="*/ 3404592 h 6367455"/>
                <a:gd name="connsiteX2183" fmla="*/ 1134340 w 6891715"/>
                <a:gd name="connsiteY2183" fmla="*/ 3421430 h 6367455"/>
                <a:gd name="connsiteX2184" fmla="*/ 1128312 w 6891715"/>
                <a:gd name="connsiteY2184" fmla="*/ 3441764 h 6367455"/>
                <a:gd name="connsiteX2185" fmla="*/ 1117526 w 6891715"/>
                <a:gd name="connsiteY2185" fmla="*/ 3446848 h 6367455"/>
                <a:gd name="connsiteX2186" fmla="*/ 1105787 w 6891715"/>
                <a:gd name="connsiteY2186" fmla="*/ 3446848 h 6367455"/>
                <a:gd name="connsiteX2187" fmla="*/ 1101663 w 6891715"/>
                <a:gd name="connsiteY2187" fmla="*/ 3432550 h 6367455"/>
                <a:gd name="connsiteX2188" fmla="*/ 1107691 w 6891715"/>
                <a:gd name="connsiteY2188" fmla="*/ 3416665 h 6367455"/>
                <a:gd name="connsiteX2189" fmla="*/ 1118160 w 6891715"/>
                <a:gd name="connsiteY2189" fmla="*/ 3395378 h 6367455"/>
                <a:gd name="connsiteX2190" fmla="*/ 1128629 w 6891715"/>
                <a:gd name="connsiteY2190" fmla="*/ 3369647 h 6367455"/>
                <a:gd name="connsiteX2191" fmla="*/ 1128629 w 6891715"/>
                <a:gd name="connsiteY2191" fmla="*/ 3362341 h 6367455"/>
                <a:gd name="connsiteX2192" fmla="*/ 1117842 w 6891715"/>
                <a:gd name="connsiteY2192" fmla="*/ 3365834 h 6367455"/>
                <a:gd name="connsiteX2193" fmla="*/ 1115939 w 6891715"/>
                <a:gd name="connsiteY2193" fmla="*/ 3358527 h 6367455"/>
                <a:gd name="connsiteX2194" fmla="*/ 1122919 w 6891715"/>
                <a:gd name="connsiteY2194" fmla="*/ 3348995 h 6367455"/>
                <a:gd name="connsiteX2195" fmla="*/ 1127043 w 6891715"/>
                <a:gd name="connsiteY2195" fmla="*/ 3328663 h 6367455"/>
                <a:gd name="connsiteX2196" fmla="*/ 1117526 w 6891715"/>
                <a:gd name="connsiteY2196" fmla="*/ 3330886 h 6367455"/>
                <a:gd name="connsiteX2197" fmla="*/ 1124505 w 6891715"/>
                <a:gd name="connsiteY2197" fmla="*/ 3315000 h 6367455"/>
                <a:gd name="connsiteX2198" fmla="*/ 1133070 w 6891715"/>
                <a:gd name="connsiteY2198" fmla="*/ 3302291 h 6367455"/>
                <a:gd name="connsiteX2199" fmla="*/ 1138463 w 6891715"/>
                <a:gd name="connsiteY2199" fmla="*/ 3290852 h 6367455"/>
                <a:gd name="connsiteX2200" fmla="*/ 1126409 w 6891715"/>
                <a:gd name="connsiteY2200" fmla="*/ 3277191 h 6367455"/>
                <a:gd name="connsiteX2201" fmla="*/ 1126409 w 6891715"/>
                <a:gd name="connsiteY2201" fmla="*/ 3265435 h 6367455"/>
                <a:gd name="connsiteX2202" fmla="*/ 1142270 w 6891715"/>
                <a:gd name="connsiteY2202" fmla="*/ 3262260 h 6367455"/>
                <a:gd name="connsiteX2203" fmla="*/ 1141319 w 6891715"/>
                <a:gd name="connsiteY2203" fmla="*/ 3252727 h 6367455"/>
                <a:gd name="connsiteX2204" fmla="*/ 1146712 w 6891715"/>
                <a:gd name="connsiteY2204" fmla="*/ 3254634 h 6367455"/>
                <a:gd name="connsiteX2205" fmla="*/ 1145126 w 6891715"/>
                <a:gd name="connsiteY2205" fmla="*/ 3241924 h 6367455"/>
                <a:gd name="connsiteX2206" fmla="*/ 1162257 w 6891715"/>
                <a:gd name="connsiteY2206" fmla="*/ 3228261 h 6367455"/>
                <a:gd name="connsiteX2207" fmla="*/ 1159085 w 6891715"/>
                <a:gd name="connsiteY2207" fmla="*/ 3221908 h 6367455"/>
                <a:gd name="connsiteX2208" fmla="*/ 1162891 w 6891715"/>
                <a:gd name="connsiteY2208" fmla="*/ 3213329 h 6367455"/>
                <a:gd name="connsiteX2209" fmla="*/ 1158450 w 6891715"/>
                <a:gd name="connsiteY2209" fmla="*/ 3202844 h 6367455"/>
                <a:gd name="connsiteX2210" fmla="*/ 1156546 w 6891715"/>
                <a:gd name="connsiteY2210" fmla="*/ 3201890 h 6367455"/>
                <a:gd name="connsiteX2211" fmla="*/ 1145126 w 6891715"/>
                <a:gd name="connsiteY2211" fmla="*/ 3210469 h 6367455"/>
                <a:gd name="connsiteX2212" fmla="*/ 1145126 w 6891715"/>
                <a:gd name="connsiteY2212" fmla="*/ 3224449 h 6367455"/>
                <a:gd name="connsiteX2213" fmla="*/ 1130215 w 6891715"/>
                <a:gd name="connsiteY2213" fmla="*/ 3234934 h 6367455"/>
                <a:gd name="connsiteX2214" fmla="*/ 1125457 w 6891715"/>
                <a:gd name="connsiteY2214" fmla="*/ 3243513 h 6367455"/>
                <a:gd name="connsiteX2215" fmla="*/ 1113719 w 6891715"/>
                <a:gd name="connsiteY2215" fmla="*/ 3242242 h 6367455"/>
                <a:gd name="connsiteX2216" fmla="*/ 1103884 w 6891715"/>
                <a:gd name="connsiteY2216" fmla="*/ 3231121 h 6367455"/>
                <a:gd name="connsiteX2217" fmla="*/ 1091194 w 6891715"/>
                <a:gd name="connsiteY2217" fmla="*/ 3223496 h 6367455"/>
                <a:gd name="connsiteX2218" fmla="*/ 1092463 w 6891715"/>
                <a:gd name="connsiteY2218" fmla="*/ 3210787 h 6367455"/>
                <a:gd name="connsiteX2219" fmla="*/ 1108008 w 6891715"/>
                <a:gd name="connsiteY2219" fmla="*/ 3205703 h 6367455"/>
                <a:gd name="connsiteX2220" fmla="*/ 1091511 w 6891715"/>
                <a:gd name="connsiteY2220" fmla="*/ 3203480 h 6367455"/>
                <a:gd name="connsiteX2221" fmla="*/ 1090877 w 6891715"/>
                <a:gd name="connsiteY2221" fmla="*/ 3209516 h 6367455"/>
                <a:gd name="connsiteX2222" fmla="*/ 1082628 w 6891715"/>
                <a:gd name="connsiteY2222" fmla="*/ 3212375 h 6367455"/>
                <a:gd name="connsiteX2223" fmla="*/ 1066766 w 6891715"/>
                <a:gd name="connsiteY2223" fmla="*/ 3204750 h 6367455"/>
                <a:gd name="connsiteX2224" fmla="*/ 1067718 w 6891715"/>
                <a:gd name="connsiteY2224" fmla="*/ 3197444 h 6367455"/>
                <a:gd name="connsiteX2225" fmla="*/ 1088022 w 6891715"/>
                <a:gd name="connsiteY2225" fmla="*/ 3193312 h 6367455"/>
                <a:gd name="connsiteX2226" fmla="*/ 1098491 w 6891715"/>
                <a:gd name="connsiteY2226" fmla="*/ 3195854 h 6367455"/>
                <a:gd name="connsiteX2227" fmla="*/ 1107057 w 6891715"/>
                <a:gd name="connsiteY2227" fmla="*/ 3194901 h 6367455"/>
                <a:gd name="connsiteX2228" fmla="*/ 1108643 w 6891715"/>
                <a:gd name="connsiteY2228" fmla="*/ 3183146 h 6367455"/>
                <a:gd name="connsiteX2229" fmla="*/ 1099126 w 6891715"/>
                <a:gd name="connsiteY2229" fmla="*/ 3170755 h 6367455"/>
                <a:gd name="connsiteX2230" fmla="*/ 1103249 w 6891715"/>
                <a:gd name="connsiteY2230" fmla="*/ 3157411 h 6367455"/>
                <a:gd name="connsiteX2231" fmla="*/ 1123236 w 6891715"/>
                <a:gd name="connsiteY2231" fmla="*/ 3154870 h 6367455"/>
                <a:gd name="connsiteX2232" fmla="*/ 1104201 w 6891715"/>
                <a:gd name="connsiteY2232" fmla="*/ 3145338 h 6367455"/>
                <a:gd name="connsiteX2233" fmla="*/ 1119112 w 6891715"/>
                <a:gd name="connsiteY2233" fmla="*/ 3135807 h 6367455"/>
                <a:gd name="connsiteX2234" fmla="*/ 1131802 w 6891715"/>
                <a:gd name="connsiteY2234" fmla="*/ 3142162 h 6367455"/>
                <a:gd name="connsiteX2235" fmla="*/ 1116891 w 6891715"/>
                <a:gd name="connsiteY2235" fmla="*/ 3125323 h 6367455"/>
                <a:gd name="connsiteX2236" fmla="*/ 1122919 w 6891715"/>
                <a:gd name="connsiteY2236" fmla="*/ 3116745 h 6367455"/>
                <a:gd name="connsiteX2237" fmla="*/ 1139733 w 6891715"/>
                <a:gd name="connsiteY2237" fmla="*/ 3113568 h 6367455"/>
                <a:gd name="connsiteX2238" fmla="*/ 1141002 w 6891715"/>
                <a:gd name="connsiteY2238" fmla="*/ 3108167 h 6367455"/>
                <a:gd name="connsiteX2239" fmla="*/ 1123870 w 6891715"/>
                <a:gd name="connsiteY2239" fmla="*/ 3102131 h 6367455"/>
                <a:gd name="connsiteX2240" fmla="*/ 1147981 w 6891715"/>
                <a:gd name="connsiteY2240" fmla="*/ 3086881 h 6367455"/>
                <a:gd name="connsiteX2241" fmla="*/ 1126091 w 6891715"/>
                <a:gd name="connsiteY2241" fmla="*/ 3094823 h 6367455"/>
                <a:gd name="connsiteX2242" fmla="*/ 1126091 w 6891715"/>
                <a:gd name="connsiteY2242" fmla="*/ 3086245 h 6367455"/>
                <a:gd name="connsiteX2243" fmla="*/ 1114353 w 6891715"/>
                <a:gd name="connsiteY2243" fmla="*/ 3102131 h 6367455"/>
                <a:gd name="connsiteX2244" fmla="*/ 1100711 w 6891715"/>
                <a:gd name="connsiteY2244" fmla="*/ 3083385 h 6367455"/>
                <a:gd name="connsiteX2245" fmla="*/ 1095953 w 6891715"/>
                <a:gd name="connsiteY2245" fmla="*/ 3062099 h 6367455"/>
                <a:gd name="connsiteX2246" fmla="*/ 1104518 w 6891715"/>
                <a:gd name="connsiteY2246" fmla="*/ 3057969 h 6367455"/>
                <a:gd name="connsiteX2247" fmla="*/ 1122601 w 6891715"/>
                <a:gd name="connsiteY2247" fmla="*/ 3068136 h 6367455"/>
                <a:gd name="connsiteX2248" fmla="*/ 1134340 w 6891715"/>
                <a:gd name="connsiteY2248" fmla="*/ 3067183 h 6367455"/>
                <a:gd name="connsiteX2249" fmla="*/ 1121332 w 6891715"/>
                <a:gd name="connsiteY2249" fmla="*/ 3062099 h 6367455"/>
                <a:gd name="connsiteX2250" fmla="*/ 1101981 w 6891715"/>
                <a:gd name="connsiteY2250" fmla="*/ 3038271 h 6367455"/>
                <a:gd name="connsiteX2251" fmla="*/ 1106422 w 6891715"/>
                <a:gd name="connsiteY2251" fmla="*/ 3031599 h 6367455"/>
                <a:gd name="connsiteX2252" fmla="*/ 1114670 w 6891715"/>
                <a:gd name="connsiteY2252" fmla="*/ 3030329 h 6367455"/>
                <a:gd name="connsiteX2253" fmla="*/ 1100077 w 6891715"/>
                <a:gd name="connsiteY2253" fmla="*/ 3010631 h 6367455"/>
                <a:gd name="connsiteX2254" fmla="*/ 1108960 w 6891715"/>
                <a:gd name="connsiteY2254" fmla="*/ 3001100 h 6367455"/>
                <a:gd name="connsiteX2255" fmla="*/ 1121967 w 6891715"/>
                <a:gd name="connsiteY2255" fmla="*/ 3001100 h 6367455"/>
                <a:gd name="connsiteX2256" fmla="*/ 1145126 w 6891715"/>
                <a:gd name="connsiteY2256" fmla="*/ 3001735 h 6367455"/>
                <a:gd name="connsiteX2257" fmla="*/ 1141002 w 6891715"/>
                <a:gd name="connsiteY2257" fmla="*/ 2996334 h 6367455"/>
                <a:gd name="connsiteX2258" fmla="*/ 1144174 w 6891715"/>
                <a:gd name="connsiteY2258" fmla="*/ 2992204 h 6367455"/>
                <a:gd name="connsiteX2259" fmla="*/ 1156864 w 6891715"/>
                <a:gd name="connsiteY2259" fmla="*/ 3000464 h 6367455"/>
                <a:gd name="connsiteX2260" fmla="*/ 1160988 w 6891715"/>
                <a:gd name="connsiteY2260" fmla="*/ 2996334 h 6367455"/>
                <a:gd name="connsiteX2261" fmla="*/ 1150519 w 6891715"/>
                <a:gd name="connsiteY2261" fmla="*/ 2978543 h 6367455"/>
                <a:gd name="connsiteX2262" fmla="*/ 1136243 w 6891715"/>
                <a:gd name="connsiteY2262" fmla="*/ 2967105 h 6367455"/>
                <a:gd name="connsiteX2263" fmla="*/ 1136243 w 6891715"/>
                <a:gd name="connsiteY2263" fmla="*/ 2960751 h 6367455"/>
                <a:gd name="connsiteX2264" fmla="*/ 1143857 w 6891715"/>
                <a:gd name="connsiteY2264" fmla="*/ 2958526 h 6367455"/>
                <a:gd name="connsiteX2265" fmla="*/ 1153374 w 6891715"/>
                <a:gd name="connsiteY2265" fmla="*/ 2963928 h 6367455"/>
                <a:gd name="connsiteX2266" fmla="*/ 1155277 w 6891715"/>
                <a:gd name="connsiteY2266" fmla="*/ 2958526 h 6367455"/>
                <a:gd name="connsiteX2267" fmla="*/ 1147029 w 6891715"/>
                <a:gd name="connsiteY2267" fmla="*/ 2943593 h 6367455"/>
                <a:gd name="connsiteX2268" fmla="*/ 1156229 w 6891715"/>
                <a:gd name="connsiteY2268" fmla="*/ 2935012 h 6367455"/>
                <a:gd name="connsiteX2269" fmla="*/ 1166699 w 6891715"/>
                <a:gd name="connsiteY2269" fmla="*/ 2928659 h 6367455"/>
                <a:gd name="connsiteX2270" fmla="*/ 1181609 w 6891715"/>
                <a:gd name="connsiteY2270" fmla="*/ 2937873 h 6367455"/>
                <a:gd name="connsiteX2271" fmla="*/ 1181609 w 6891715"/>
                <a:gd name="connsiteY2271" fmla="*/ 2931834 h 6367455"/>
                <a:gd name="connsiteX2272" fmla="*/ 1163526 w 6891715"/>
                <a:gd name="connsiteY2272" fmla="*/ 2922306 h 6367455"/>
                <a:gd name="connsiteX2273" fmla="*/ 1161305 w 6891715"/>
                <a:gd name="connsiteY2273" fmla="*/ 2911186 h 6367455"/>
                <a:gd name="connsiteX2274" fmla="*/ 1162257 w 6891715"/>
                <a:gd name="connsiteY2274" fmla="*/ 2899430 h 6367455"/>
                <a:gd name="connsiteX2275" fmla="*/ 1174947 w 6891715"/>
                <a:gd name="connsiteY2275" fmla="*/ 2882275 h 6367455"/>
                <a:gd name="connsiteX2276" fmla="*/ 1176850 w 6891715"/>
                <a:gd name="connsiteY2276" fmla="*/ 2869567 h 6367455"/>
                <a:gd name="connsiteX2277" fmla="*/ 1181926 w 6891715"/>
                <a:gd name="connsiteY2277" fmla="*/ 2869567 h 6367455"/>
                <a:gd name="connsiteX2278" fmla="*/ 1192395 w 6891715"/>
                <a:gd name="connsiteY2278" fmla="*/ 2865437 h 6367455"/>
                <a:gd name="connsiteX2279" fmla="*/ 1202229 w 6891715"/>
                <a:gd name="connsiteY2279" fmla="*/ 2871474 h 6367455"/>
                <a:gd name="connsiteX2280" fmla="*/ 1213649 w 6891715"/>
                <a:gd name="connsiteY2280" fmla="*/ 2881003 h 6367455"/>
                <a:gd name="connsiteX2281" fmla="*/ 1216822 w 6891715"/>
                <a:gd name="connsiteY2281" fmla="*/ 2874650 h 6367455"/>
                <a:gd name="connsiteX2282" fmla="*/ 1224436 w 6891715"/>
                <a:gd name="connsiteY2282" fmla="*/ 2874650 h 6367455"/>
                <a:gd name="connsiteX2283" fmla="*/ 1233952 w 6891715"/>
                <a:gd name="connsiteY2283" fmla="*/ 2881639 h 6367455"/>
                <a:gd name="connsiteX2284" fmla="*/ 1241249 w 6891715"/>
                <a:gd name="connsiteY2284" fmla="*/ 2885769 h 6367455"/>
                <a:gd name="connsiteX2285" fmla="*/ 1253941 w 6891715"/>
                <a:gd name="connsiteY2285" fmla="*/ 2879415 h 6367455"/>
                <a:gd name="connsiteX2286" fmla="*/ 1279635 w 6891715"/>
                <a:gd name="connsiteY2286" fmla="*/ 2869567 h 6367455"/>
                <a:gd name="connsiteX2287" fmla="*/ 1295496 w 6891715"/>
                <a:gd name="connsiteY2287" fmla="*/ 2879097 h 6367455"/>
                <a:gd name="connsiteX2288" fmla="*/ 1311040 w 6891715"/>
                <a:gd name="connsiteY2288" fmla="*/ 2868614 h 6367455"/>
                <a:gd name="connsiteX2289" fmla="*/ 3854360 w 6891715"/>
                <a:gd name="connsiteY2289" fmla="*/ 2852734 h 6367455"/>
                <a:gd name="connsiteX2290" fmla="*/ 3865180 w 6891715"/>
                <a:gd name="connsiteY2290" fmla="*/ 2862282 h 6367455"/>
                <a:gd name="connsiteX2291" fmla="*/ 3876638 w 6891715"/>
                <a:gd name="connsiteY2291" fmla="*/ 2875649 h 6367455"/>
                <a:gd name="connsiteX2292" fmla="*/ 3876001 w 6891715"/>
                <a:gd name="connsiteY2292" fmla="*/ 2885198 h 6367455"/>
                <a:gd name="connsiteX2293" fmla="*/ 3865499 w 6891715"/>
                <a:gd name="connsiteY2293" fmla="*/ 2882333 h 6367455"/>
                <a:gd name="connsiteX2294" fmla="*/ 3855951 w 6891715"/>
                <a:gd name="connsiteY2294" fmla="*/ 2890927 h 6367455"/>
                <a:gd name="connsiteX2295" fmla="*/ 3847358 w 6891715"/>
                <a:gd name="connsiteY2295" fmla="*/ 2901431 h 6367455"/>
                <a:gd name="connsiteX2296" fmla="*/ 3832718 w 6891715"/>
                <a:gd name="connsiteY2296" fmla="*/ 2908115 h 6367455"/>
                <a:gd name="connsiteX2297" fmla="*/ 3829536 w 6891715"/>
                <a:gd name="connsiteY2297" fmla="*/ 2924031 h 6367455"/>
                <a:gd name="connsiteX2298" fmla="*/ 3797710 w 6891715"/>
                <a:gd name="connsiteY2298" fmla="*/ 2916709 h 6367455"/>
                <a:gd name="connsiteX2299" fmla="*/ 3790390 w 6891715"/>
                <a:gd name="connsiteY2299" fmla="*/ 2923077 h 6367455"/>
                <a:gd name="connsiteX2300" fmla="*/ 3787526 w 6891715"/>
                <a:gd name="connsiteY2300" fmla="*/ 2947269 h 6367455"/>
                <a:gd name="connsiteX2301" fmla="*/ 3764293 w 6891715"/>
                <a:gd name="connsiteY2301" fmla="*/ 2978145 h 6367455"/>
                <a:gd name="connsiteX2302" fmla="*/ 3751562 w 6891715"/>
                <a:gd name="connsiteY2302" fmla="*/ 2960319 h 6367455"/>
                <a:gd name="connsiteX2303" fmla="*/ 3758564 w 6891715"/>
                <a:gd name="connsiteY2303" fmla="*/ 2947588 h 6367455"/>
                <a:gd name="connsiteX2304" fmla="*/ 3777978 w 6891715"/>
                <a:gd name="connsiteY2304" fmla="*/ 2940264 h 6367455"/>
                <a:gd name="connsiteX2305" fmla="*/ 3778933 w 6891715"/>
                <a:gd name="connsiteY2305" fmla="*/ 2933896 h 6367455"/>
                <a:gd name="connsiteX2306" fmla="*/ 3755063 w 6891715"/>
                <a:gd name="connsiteY2306" fmla="*/ 2912890 h 6367455"/>
                <a:gd name="connsiteX2307" fmla="*/ 3743288 w 6891715"/>
                <a:gd name="connsiteY2307" fmla="*/ 2896019 h 6367455"/>
                <a:gd name="connsiteX2308" fmla="*/ 3761428 w 6891715"/>
                <a:gd name="connsiteY2308" fmla="*/ 2894747 h 6367455"/>
                <a:gd name="connsiteX2309" fmla="*/ 3746152 w 6891715"/>
                <a:gd name="connsiteY2309" fmla="*/ 2870875 h 6367455"/>
                <a:gd name="connsiteX2310" fmla="*/ 3751562 w 6891715"/>
                <a:gd name="connsiteY2310" fmla="*/ 2865465 h 6367455"/>
                <a:gd name="connsiteX2311" fmla="*/ 3772886 w 6891715"/>
                <a:gd name="connsiteY2311" fmla="*/ 2879787 h 6367455"/>
                <a:gd name="connsiteX2312" fmla="*/ 3775114 w 6891715"/>
                <a:gd name="connsiteY2312" fmla="*/ 2869284 h 6367455"/>
                <a:gd name="connsiteX2313" fmla="*/ 3789753 w 6891715"/>
                <a:gd name="connsiteY2313" fmla="*/ 2876604 h 6367455"/>
                <a:gd name="connsiteX2314" fmla="*/ 3779251 w 6891715"/>
                <a:gd name="connsiteY2314" fmla="*/ 2869284 h 6367455"/>
                <a:gd name="connsiteX2315" fmla="*/ 3802165 w 6891715"/>
                <a:gd name="connsiteY2315" fmla="*/ 2853370 h 6367455"/>
                <a:gd name="connsiteX2316" fmla="*/ 3818397 w 6891715"/>
                <a:gd name="connsiteY2316" fmla="*/ 2857190 h 6367455"/>
                <a:gd name="connsiteX2317" fmla="*/ 3881509 w 6891715"/>
                <a:gd name="connsiteY2317" fmla="*/ 2838447 h 6367455"/>
                <a:gd name="connsiteX2318" fmla="*/ 3889338 w 6891715"/>
                <a:gd name="connsiteY2318" fmla="*/ 2856748 h 6367455"/>
                <a:gd name="connsiteX2319" fmla="*/ 3879552 w 6891715"/>
                <a:gd name="connsiteY2319" fmla="*/ 2865433 h 6367455"/>
                <a:gd name="connsiteX2320" fmla="*/ 3866503 w 6891715"/>
                <a:gd name="connsiteY2320" fmla="*/ 2857058 h 6367455"/>
                <a:gd name="connsiteX2321" fmla="*/ 3865525 w 6891715"/>
                <a:gd name="connsiteY2321" fmla="*/ 2845582 h 6367455"/>
                <a:gd name="connsiteX2322" fmla="*/ 1378190 w 6891715"/>
                <a:gd name="connsiteY2322" fmla="*/ 2819397 h 6367455"/>
                <a:gd name="connsiteX2323" fmla="*/ 1384271 w 6891715"/>
                <a:gd name="connsiteY2323" fmla="*/ 2826202 h 6367455"/>
                <a:gd name="connsiteX2324" fmla="*/ 1377514 w 6891715"/>
                <a:gd name="connsiteY2324" fmla="*/ 2838446 h 6367455"/>
                <a:gd name="connsiteX2325" fmla="*/ 1370758 w 6891715"/>
                <a:gd name="connsiteY2325" fmla="*/ 2834024 h 6367455"/>
                <a:gd name="connsiteX2326" fmla="*/ 1368393 w 6891715"/>
                <a:gd name="connsiteY2326" fmla="*/ 2823820 h 6367455"/>
                <a:gd name="connsiteX2327" fmla="*/ 1342224 w 6891715"/>
                <a:gd name="connsiteY2327" fmla="*/ 2803518 h 6367455"/>
                <a:gd name="connsiteX2328" fmla="*/ 1357279 w 6891715"/>
                <a:gd name="connsiteY2328" fmla="*/ 2821795 h 6367455"/>
                <a:gd name="connsiteX2329" fmla="*/ 1344734 w 6891715"/>
                <a:gd name="connsiteY2329" fmla="*/ 2828923 h 6367455"/>
                <a:gd name="connsiteX2330" fmla="*/ 1331875 w 6891715"/>
                <a:gd name="connsiteY2330" fmla="*/ 2819010 h 6367455"/>
                <a:gd name="connsiteX2331" fmla="*/ 1331875 w 6891715"/>
                <a:gd name="connsiteY2331" fmla="*/ 2809712 h 6367455"/>
                <a:gd name="connsiteX2332" fmla="*/ 3807906 w 6891715"/>
                <a:gd name="connsiteY2332" fmla="*/ 2778119 h 6367455"/>
                <a:gd name="connsiteX2333" fmla="*/ 3833399 w 6891715"/>
                <a:gd name="connsiteY2333" fmla="*/ 2780025 h 6367455"/>
                <a:gd name="connsiteX2334" fmla="*/ 3843278 w 6891715"/>
                <a:gd name="connsiteY2334" fmla="*/ 2793676 h 6367455"/>
                <a:gd name="connsiteX2335" fmla="*/ 3849651 w 6891715"/>
                <a:gd name="connsiteY2335" fmla="*/ 2810504 h 6367455"/>
                <a:gd name="connsiteX2336" fmla="*/ 3844552 w 6891715"/>
                <a:gd name="connsiteY2336" fmla="*/ 2813998 h 6367455"/>
                <a:gd name="connsiteX2337" fmla="*/ 3839135 w 6891715"/>
                <a:gd name="connsiteY2337" fmla="*/ 2808599 h 6367455"/>
                <a:gd name="connsiteX2338" fmla="*/ 3830531 w 6891715"/>
                <a:gd name="connsiteY2338" fmla="*/ 2814950 h 6367455"/>
                <a:gd name="connsiteX2339" fmla="*/ 3823521 w 6891715"/>
                <a:gd name="connsiteY2339" fmla="*/ 2827653 h 6367455"/>
                <a:gd name="connsiteX2340" fmla="*/ 3817147 w 6891715"/>
                <a:gd name="connsiteY2340" fmla="*/ 2838447 h 6367455"/>
                <a:gd name="connsiteX2341" fmla="*/ 3804401 w 6891715"/>
                <a:gd name="connsiteY2341" fmla="*/ 2838447 h 6367455"/>
                <a:gd name="connsiteX2342" fmla="*/ 3793566 w 6891715"/>
                <a:gd name="connsiteY2342" fmla="*/ 2829241 h 6367455"/>
                <a:gd name="connsiteX2343" fmla="*/ 3795478 w 6891715"/>
                <a:gd name="connsiteY2343" fmla="*/ 2813362 h 6367455"/>
                <a:gd name="connsiteX2344" fmla="*/ 3778908 w 6891715"/>
                <a:gd name="connsiteY2344" fmla="*/ 2810187 h 6367455"/>
                <a:gd name="connsiteX2345" fmla="*/ 3765843 w 6891715"/>
                <a:gd name="connsiteY2345" fmla="*/ 2808281 h 6367455"/>
                <a:gd name="connsiteX2346" fmla="*/ 3762338 w 6891715"/>
                <a:gd name="connsiteY2346" fmla="*/ 2800976 h 6367455"/>
                <a:gd name="connsiteX2347" fmla="*/ 3780501 w 6891715"/>
                <a:gd name="connsiteY2347" fmla="*/ 2795579 h 6367455"/>
                <a:gd name="connsiteX2348" fmla="*/ 3793248 w 6891715"/>
                <a:gd name="connsiteY2348" fmla="*/ 2795262 h 6367455"/>
                <a:gd name="connsiteX2349" fmla="*/ 3802808 w 6891715"/>
                <a:gd name="connsiteY2349" fmla="*/ 2786692 h 6367455"/>
                <a:gd name="connsiteX2350" fmla="*/ 1396971 w 6891715"/>
                <a:gd name="connsiteY2350" fmla="*/ 2773356 h 6367455"/>
                <a:gd name="connsiteX2351" fmla="*/ 1389329 w 6891715"/>
                <a:gd name="connsiteY2351" fmla="*/ 2781295 h 6367455"/>
                <a:gd name="connsiteX2352" fmla="*/ 1382682 w 6891715"/>
                <a:gd name="connsiteY2352" fmla="*/ 2776589 h 6367455"/>
                <a:gd name="connsiteX2353" fmla="*/ 2732096 w 6891715"/>
                <a:gd name="connsiteY2353" fmla="*/ 2773211 h 6367455"/>
                <a:gd name="connsiteX2354" fmla="*/ 2750156 w 6891715"/>
                <a:gd name="connsiteY2354" fmla="*/ 2804578 h 6367455"/>
                <a:gd name="connsiteX2355" fmla="*/ 2750581 w 6891715"/>
                <a:gd name="connsiteY2355" fmla="*/ 2804292 h 6367455"/>
                <a:gd name="connsiteX2356" fmla="*/ 2732780 w 6891715"/>
                <a:gd name="connsiteY2356" fmla="*/ 2773363 h 6367455"/>
                <a:gd name="connsiteX2357" fmla="*/ 3884258 w 6891715"/>
                <a:gd name="connsiteY2357" fmla="*/ 2770182 h 6367455"/>
                <a:gd name="connsiteX2358" fmla="*/ 3886163 w 6891715"/>
                <a:gd name="connsiteY2358" fmla="*/ 2783610 h 6367455"/>
                <a:gd name="connsiteX2359" fmla="*/ 3875685 w 6891715"/>
                <a:gd name="connsiteY2359" fmla="*/ 2782673 h 6367455"/>
                <a:gd name="connsiteX2360" fmla="*/ 3875368 w 6891715"/>
                <a:gd name="connsiteY2360" fmla="*/ 2783610 h 6367455"/>
                <a:gd name="connsiteX2361" fmla="*/ 3874098 w 6891715"/>
                <a:gd name="connsiteY2361" fmla="*/ 2785484 h 6367455"/>
                <a:gd name="connsiteX2362" fmla="*/ 3872510 w 6891715"/>
                <a:gd name="connsiteY2362" fmla="*/ 2787358 h 6367455"/>
                <a:gd name="connsiteX2363" fmla="*/ 3871240 w 6891715"/>
                <a:gd name="connsiteY2363" fmla="*/ 2788607 h 6367455"/>
                <a:gd name="connsiteX2364" fmla="*/ 3870288 w 6891715"/>
                <a:gd name="connsiteY2364" fmla="*/ 2788920 h 6367455"/>
                <a:gd name="connsiteX2365" fmla="*/ 3869653 w 6891715"/>
                <a:gd name="connsiteY2365" fmla="*/ 2789232 h 6367455"/>
                <a:gd name="connsiteX2366" fmla="*/ 3869335 w 6891715"/>
                <a:gd name="connsiteY2366" fmla="*/ 2788920 h 6367455"/>
                <a:gd name="connsiteX2367" fmla="*/ 3868065 w 6891715"/>
                <a:gd name="connsiteY2367" fmla="*/ 2787983 h 6367455"/>
                <a:gd name="connsiteX2368" fmla="*/ 3866795 w 6891715"/>
                <a:gd name="connsiteY2368" fmla="*/ 2786421 h 6367455"/>
                <a:gd name="connsiteX2369" fmla="*/ 3866160 w 6891715"/>
                <a:gd name="connsiteY2369" fmla="*/ 2784860 h 6367455"/>
                <a:gd name="connsiteX2370" fmla="*/ 3864573 w 6891715"/>
                <a:gd name="connsiteY2370" fmla="*/ 2781112 h 6367455"/>
                <a:gd name="connsiteX2371" fmla="*/ 3863938 w 6891715"/>
                <a:gd name="connsiteY2371" fmla="*/ 2779863 h 6367455"/>
                <a:gd name="connsiteX2372" fmla="*/ 3866160 w 6891715"/>
                <a:gd name="connsiteY2372" fmla="*/ 2771431 h 6367455"/>
                <a:gd name="connsiteX2373" fmla="*/ 1338644 w 6891715"/>
                <a:gd name="connsiteY2373" fmla="*/ 2765421 h 6367455"/>
                <a:gd name="connsiteX2374" fmla="*/ 1354715 w 6891715"/>
                <a:gd name="connsiteY2374" fmla="*/ 2768237 h 6367455"/>
                <a:gd name="connsiteX2375" fmla="*/ 1360499 w 6891715"/>
                <a:gd name="connsiteY2375" fmla="*/ 2776688 h 6367455"/>
                <a:gd name="connsiteX2376" fmla="*/ 1357286 w 6891715"/>
                <a:gd name="connsiteY2376" fmla="*/ 2788270 h 6367455"/>
                <a:gd name="connsiteX2377" fmla="*/ 1363714 w 6891715"/>
                <a:gd name="connsiteY2377" fmla="*/ 2796720 h 6367455"/>
                <a:gd name="connsiteX2378" fmla="*/ 1379783 w 6891715"/>
                <a:gd name="connsiteY2378" fmla="*/ 2783575 h 6367455"/>
                <a:gd name="connsiteX2379" fmla="*/ 1389426 w 6891715"/>
                <a:gd name="connsiteY2379" fmla="*/ 2792027 h 6367455"/>
                <a:gd name="connsiteX2380" fmla="*/ 1395855 w 6891715"/>
                <a:gd name="connsiteY2380" fmla="*/ 2797346 h 6367455"/>
                <a:gd name="connsiteX2381" fmla="*/ 1409674 w 6891715"/>
                <a:gd name="connsiteY2381" fmla="*/ 2792965 h 6367455"/>
                <a:gd name="connsiteX2382" fmla="*/ 1404532 w 6891715"/>
                <a:gd name="connsiteY2382" fmla="*/ 2806422 h 6367455"/>
                <a:gd name="connsiteX2383" fmla="*/ 1389426 w 6891715"/>
                <a:gd name="connsiteY2383" fmla="*/ 2809869 h 6367455"/>
                <a:gd name="connsiteX2384" fmla="*/ 1382998 w 6891715"/>
                <a:gd name="connsiteY2384" fmla="*/ 2792027 h 6367455"/>
                <a:gd name="connsiteX2385" fmla="*/ 1357286 w 6891715"/>
                <a:gd name="connsiteY2385" fmla="*/ 2807990 h 6367455"/>
                <a:gd name="connsiteX2386" fmla="*/ 1349572 w 6891715"/>
                <a:gd name="connsiteY2386" fmla="*/ 2801727 h 6367455"/>
                <a:gd name="connsiteX2387" fmla="*/ 1338965 w 6891715"/>
                <a:gd name="connsiteY2387" fmla="*/ 2800786 h 6367455"/>
                <a:gd name="connsiteX2388" fmla="*/ 1330289 w 6891715"/>
                <a:gd name="connsiteY2388" fmla="*/ 2789522 h 6367455"/>
                <a:gd name="connsiteX2389" fmla="*/ 4266528 w 6891715"/>
                <a:gd name="connsiteY2389" fmla="*/ 2764378 h 6367455"/>
                <a:gd name="connsiteX2390" fmla="*/ 4255416 w 6891715"/>
                <a:gd name="connsiteY2390" fmla="*/ 2776749 h 6367455"/>
                <a:gd name="connsiteX2391" fmla="*/ 4246843 w 6891715"/>
                <a:gd name="connsiteY2391" fmla="*/ 2786583 h 6367455"/>
                <a:gd name="connsiteX2392" fmla="*/ 4240493 w 6891715"/>
                <a:gd name="connsiteY2392" fmla="*/ 2794194 h 6367455"/>
                <a:gd name="connsiteX2393" fmla="*/ 4238588 w 6891715"/>
                <a:gd name="connsiteY2393" fmla="*/ 2797365 h 6367455"/>
                <a:gd name="connsiteX2394" fmla="*/ 4237001 w 6891715"/>
                <a:gd name="connsiteY2394" fmla="*/ 2801168 h 6367455"/>
                <a:gd name="connsiteX2395" fmla="*/ 4236048 w 6891715"/>
                <a:gd name="connsiteY2395" fmla="*/ 2805297 h 6367455"/>
                <a:gd name="connsiteX2396" fmla="*/ 4235413 w 6891715"/>
                <a:gd name="connsiteY2396" fmla="*/ 2809735 h 6367455"/>
                <a:gd name="connsiteX2397" fmla="*/ 4234778 w 6891715"/>
                <a:gd name="connsiteY2397" fmla="*/ 2816400 h 6367455"/>
                <a:gd name="connsiteX2398" fmla="*/ 4234461 w 6891715"/>
                <a:gd name="connsiteY2398" fmla="*/ 2819572 h 6367455"/>
                <a:gd name="connsiteX2399" fmla="*/ 4254146 w 6891715"/>
                <a:gd name="connsiteY2399" fmla="*/ 2828459 h 6367455"/>
                <a:gd name="connsiteX2400" fmla="*/ 4251606 w 6891715"/>
                <a:gd name="connsiteY2400" fmla="*/ 2849076 h 6367455"/>
                <a:gd name="connsiteX2401" fmla="*/ 4262401 w 6891715"/>
                <a:gd name="connsiteY2401" fmla="*/ 2891579 h 6367455"/>
                <a:gd name="connsiteX2402" fmla="*/ 4276371 w 6891715"/>
                <a:gd name="connsiteY2402" fmla="*/ 2915372 h 6367455"/>
                <a:gd name="connsiteX2403" fmla="*/ 4285578 w 6891715"/>
                <a:gd name="connsiteY2403" fmla="*/ 2923936 h 6367455"/>
                <a:gd name="connsiteX2404" fmla="*/ 4290658 w 6891715"/>
                <a:gd name="connsiteY2404" fmla="*/ 2940748 h 6367455"/>
                <a:gd name="connsiteX2405" fmla="*/ 4301453 w 6891715"/>
                <a:gd name="connsiteY2405" fmla="*/ 2941065 h 6367455"/>
                <a:gd name="connsiteX2406" fmla="*/ 4301578 w 6891715"/>
                <a:gd name="connsiteY2406" fmla="*/ 2941217 h 6367455"/>
                <a:gd name="connsiteX2407" fmla="*/ 4306221 w 6891715"/>
                <a:gd name="connsiteY2407" fmla="*/ 2941461 h 6367455"/>
                <a:gd name="connsiteX2408" fmla="*/ 4319241 w 6891715"/>
                <a:gd name="connsiteY2408" fmla="*/ 2956380 h 6367455"/>
                <a:gd name="connsiteX2409" fmla="*/ 4323369 w 6891715"/>
                <a:gd name="connsiteY2409" fmla="*/ 2975426 h 6367455"/>
                <a:gd name="connsiteX2410" fmla="*/ 4340199 w 6891715"/>
                <a:gd name="connsiteY2410" fmla="*/ 2977966 h 6367455"/>
                <a:gd name="connsiteX2411" fmla="*/ 4348773 w 6891715"/>
                <a:gd name="connsiteY2411" fmla="*/ 2967807 h 6367455"/>
                <a:gd name="connsiteX2412" fmla="*/ 4348456 w 6891715"/>
                <a:gd name="connsiteY2412" fmla="*/ 2950666 h 6367455"/>
                <a:gd name="connsiteX2413" fmla="*/ 4341787 w 6891715"/>
                <a:gd name="connsiteY2413" fmla="*/ 2924319 h 6367455"/>
                <a:gd name="connsiteX2414" fmla="*/ 4330990 w 6891715"/>
                <a:gd name="connsiteY2414" fmla="*/ 2916701 h 6367455"/>
                <a:gd name="connsiteX2415" fmla="*/ 4315112 w 6891715"/>
                <a:gd name="connsiteY2415" fmla="*/ 2924002 h 6367455"/>
                <a:gd name="connsiteX2416" fmla="*/ 4298282 w 6891715"/>
                <a:gd name="connsiteY2416" fmla="*/ 2924319 h 6367455"/>
                <a:gd name="connsiteX2417" fmla="*/ 4287803 w 6891715"/>
                <a:gd name="connsiteY2417" fmla="*/ 2904956 h 6367455"/>
                <a:gd name="connsiteX2418" fmla="*/ 4291296 w 6891715"/>
                <a:gd name="connsiteY2418" fmla="*/ 2892258 h 6367455"/>
                <a:gd name="connsiteX2419" fmla="*/ 4296059 w 6891715"/>
                <a:gd name="connsiteY2419" fmla="*/ 2881148 h 6367455"/>
                <a:gd name="connsiteX2420" fmla="*/ 4313525 w 6891715"/>
                <a:gd name="connsiteY2420" fmla="*/ 2869719 h 6367455"/>
                <a:gd name="connsiteX2421" fmla="*/ 4312890 w 6891715"/>
                <a:gd name="connsiteY2421" fmla="*/ 2841468 h 6367455"/>
                <a:gd name="connsiteX2422" fmla="*/ 4309396 w 6891715"/>
                <a:gd name="connsiteY2422" fmla="*/ 2811629 h 6367455"/>
                <a:gd name="connsiteX2423" fmla="*/ 4314477 w 6891715"/>
                <a:gd name="connsiteY2423" fmla="*/ 2787822 h 6367455"/>
                <a:gd name="connsiteX2424" fmla="*/ 4313842 w 6891715"/>
                <a:gd name="connsiteY2424" fmla="*/ 2784012 h 6367455"/>
                <a:gd name="connsiteX2425" fmla="*/ 4314747 w 6891715"/>
                <a:gd name="connsiteY2425" fmla="*/ 2782557 h 6367455"/>
                <a:gd name="connsiteX2426" fmla="*/ 4312883 w 6891715"/>
                <a:gd name="connsiteY2426" fmla="*/ 2774845 h 6367455"/>
                <a:gd name="connsiteX2427" fmla="*/ 4295421 w 6891715"/>
                <a:gd name="connsiteY2427" fmla="*/ 2783093 h 6367455"/>
                <a:gd name="connsiteX2428" fmla="*/ 4293833 w 6891715"/>
                <a:gd name="connsiteY2428" fmla="*/ 2772624 h 6367455"/>
                <a:gd name="connsiteX2429" fmla="*/ 1361090 w 6891715"/>
                <a:gd name="connsiteY2429" fmla="*/ 2755895 h 6367455"/>
                <a:gd name="connsiteX2430" fmla="*/ 1374745 w 6891715"/>
                <a:gd name="connsiteY2430" fmla="*/ 2758673 h 6367455"/>
                <a:gd name="connsiteX2431" fmla="*/ 1365217 w 6891715"/>
                <a:gd name="connsiteY2431" fmla="*/ 2767009 h 6367455"/>
                <a:gd name="connsiteX2432" fmla="*/ 1358867 w 6891715"/>
                <a:gd name="connsiteY2432" fmla="*/ 2760834 h 6367455"/>
                <a:gd name="connsiteX2433" fmla="*/ 1409438 w 6891715"/>
                <a:gd name="connsiteY2433" fmla="*/ 2754306 h 6367455"/>
                <a:gd name="connsiteX2434" fmla="*/ 1411262 w 6891715"/>
                <a:gd name="connsiteY2434" fmla="*/ 2765420 h 6367455"/>
                <a:gd name="connsiteX2435" fmla="*/ 1396971 w 6891715"/>
                <a:gd name="connsiteY2435" fmla="*/ 2761379 h 6367455"/>
                <a:gd name="connsiteX2436" fmla="*/ 1423961 w 6891715"/>
                <a:gd name="connsiteY2436" fmla="*/ 2730494 h 6367455"/>
                <a:gd name="connsiteX2437" fmla="*/ 1419616 w 6891715"/>
                <a:gd name="connsiteY2437" fmla="*/ 2737694 h 6367455"/>
                <a:gd name="connsiteX2438" fmla="*/ 1398559 w 6891715"/>
                <a:gd name="connsiteY2438" fmla="*/ 2752719 h 6367455"/>
                <a:gd name="connsiteX2439" fmla="*/ 1399227 w 6891715"/>
                <a:gd name="connsiteY2439" fmla="*/ 2740198 h 6367455"/>
                <a:gd name="connsiteX2440" fmla="*/ 1410592 w 6891715"/>
                <a:gd name="connsiteY2440" fmla="*/ 2730808 h 6367455"/>
                <a:gd name="connsiteX2441" fmla="*/ 1377050 w 6891715"/>
                <a:gd name="connsiteY2441" fmla="*/ 2728907 h 6367455"/>
                <a:gd name="connsiteX2442" fmla="*/ 1374767 w 6891715"/>
                <a:gd name="connsiteY2442" fmla="*/ 2734996 h 6367455"/>
                <a:gd name="connsiteX2443" fmla="*/ 1385859 w 6891715"/>
                <a:gd name="connsiteY2443" fmla="*/ 2743825 h 6367455"/>
                <a:gd name="connsiteX2444" fmla="*/ 1382923 w 6891715"/>
                <a:gd name="connsiteY2444" fmla="*/ 2751131 h 6367455"/>
                <a:gd name="connsiteX2445" fmla="*/ 1372483 w 6891715"/>
                <a:gd name="connsiteY2445" fmla="*/ 2741391 h 6367455"/>
                <a:gd name="connsiteX2446" fmla="*/ 1362043 w 6891715"/>
                <a:gd name="connsiteY2446" fmla="*/ 2739260 h 6367455"/>
                <a:gd name="connsiteX2447" fmla="*/ 1368241 w 6891715"/>
                <a:gd name="connsiteY2447" fmla="*/ 2731039 h 6367455"/>
                <a:gd name="connsiteX2448" fmla="*/ 2164892 w 6891715"/>
                <a:gd name="connsiteY2448" fmla="*/ 2724151 h 6367455"/>
                <a:gd name="connsiteX2449" fmla="*/ 2168495 w 6891715"/>
                <a:gd name="connsiteY2449" fmla="*/ 2736589 h 6367455"/>
                <a:gd name="connsiteX2450" fmla="*/ 2163389 w 6891715"/>
                <a:gd name="connsiteY2450" fmla="*/ 2754314 h 6367455"/>
                <a:gd name="connsiteX2451" fmla="*/ 2157383 w 6891715"/>
                <a:gd name="connsiteY2451" fmla="*/ 2749028 h 6367455"/>
                <a:gd name="connsiteX2452" fmla="*/ 2160986 w 6891715"/>
                <a:gd name="connsiteY2452" fmla="*/ 2729437 h 6367455"/>
                <a:gd name="connsiteX2453" fmla="*/ 4327488 w 6891715"/>
                <a:gd name="connsiteY2453" fmla="*/ 2719966 h 6367455"/>
                <a:gd name="connsiteX2454" fmla="*/ 4324631 w 6891715"/>
                <a:gd name="connsiteY2454" fmla="*/ 2731387 h 6367455"/>
                <a:gd name="connsiteX2455" fmla="*/ 4318281 w 6891715"/>
                <a:gd name="connsiteY2455" fmla="*/ 2738683 h 6367455"/>
                <a:gd name="connsiteX2456" fmla="*/ 4321773 w 6891715"/>
                <a:gd name="connsiteY2456" fmla="*/ 2741538 h 6367455"/>
                <a:gd name="connsiteX2457" fmla="*/ 4328442 w 6891715"/>
                <a:gd name="connsiteY2457" fmla="*/ 2741272 h 6367455"/>
                <a:gd name="connsiteX2458" fmla="*/ 4328450 w 6891715"/>
                <a:gd name="connsiteY2458" fmla="*/ 2741158 h 6367455"/>
                <a:gd name="connsiteX2459" fmla="*/ 4334483 w 6891715"/>
                <a:gd name="connsiteY2459" fmla="*/ 2740523 h 6367455"/>
                <a:gd name="connsiteX2460" fmla="*/ 4337341 w 6891715"/>
                <a:gd name="connsiteY2460" fmla="*/ 2744333 h 6367455"/>
                <a:gd name="connsiteX2461" fmla="*/ 4332578 w 6891715"/>
                <a:gd name="connsiteY2461" fmla="*/ 2758299 h 6367455"/>
                <a:gd name="connsiteX2462" fmla="*/ 4344962 w 6891715"/>
                <a:gd name="connsiteY2462" fmla="*/ 2741476 h 6367455"/>
                <a:gd name="connsiteX2463" fmla="*/ 4339564 w 6891715"/>
                <a:gd name="connsiteY2463" fmla="*/ 2735126 h 6367455"/>
                <a:gd name="connsiteX2464" fmla="*/ 4346233 w 6891715"/>
                <a:gd name="connsiteY2464" fmla="*/ 2732904 h 6367455"/>
                <a:gd name="connsiteX2465" fmla="*/ 4338929 w 6891715"/>
                <a:gd name="connsiteY2465" fmla="*/ 2726874 h 6367455"/>
                <a:gd name="connsiteX2466" fmla="*/ 4330355 w 6891715"/>
                <a:gd name="connsiteY2466" fmla="*/ 2721794 h 6367455"/>
                <a:gd name="connsiteX2467" fmla="*/ 4330404 w 6891715"/>
                <a:gd name="connsiteY2467" fmla="*/ 2721310 h 6367455"/>
                <a:gd name="connsiteX2468" fmla="*/ 3421026 w 6891715"/>
                <a:gd name="connsiteY2468" fmla="*/ 2717795 h 6367455"/>
                <a:gd name="connsiteX2469" fmla="*/ 3419502 w 6891715"/>
                <a:gd name="connsiteY2469" fmla="*/ 2733233 h 6367455"/>
                <a:gd name="connsiteX2470" fmla="*/ 3412190 w 6891715"/>
                <a:gd name="connsiteY2470" fmla="*/ 2746371 h 6367455"/>
                <a:gd name="connsiteX2471" fmla="*/ 3403050 w 6891715"/>
                <a:gd name="connsiteY2471" fmla="*/ 2734218 h 6367455"/>
                <a:gd name="connsiteX2472" fmla="*/ 3396042 w 6891715"/>
                <a:gd name="connsiteY2472" fmla="*/ 2735861 h 6367455"/>
                <a:gd name="connsiteX2473" fmla="*/ 3390863 w 6891715"/>
                <a:gd name="connsiteY2473" fmla="*/ 2722724 h 6367455"/>
                <a:gd name="connsiteX2474" fmla="*/ 3403050 w 6891715"/>
                <a:gd name="connsiteY2474" fmla="*/ 2724693 h 6367455"/>
                <a:gd name="connsiteX2475" fmla="*/ 3342285 w 6891715"/>
                <a:gd name="connsiteY2475" fmla="*/ 2709858 h 6367455"/>
                <a:gd name="connsiteX2476" fmla="*/ 3349588 w 6891715"/>
                <a:gd name="connsiteY2476" fmla="*/ 2718830 h 6367455"/>
                <a:gd name="connsiteX2477" fmla="*/ 3337840 w 6891715"/>
                <a:gd name="connsiteY2477" fmla="*/ 2725733 h 6367455"/>
                <a:gd name="connsiteX2478" fmla="*/ 3327363 w 6891715"/>
                <a:gd name="connsiteY2478" fmla="*/ 2714687 h 6367455"/>
                <a:gd name="connsiteX2479" fmla="*/ 3433725 w 6891715"/>
                <a:gd name="connsiteY2479" fmla="*/ 2679697 h 6367455"/>
                <a:gd name="connsiteX2480" fmla="*/ 3429527 w 6891715"/>
                <a:gd name="connsiteY2480" fmla="*/ 2689174 h 6367455"/>
                <a:gd name="connsiteX2481" fmla="*/ 3426298 w 6891715"/>
                <a:gd name="connsiteY2481" fmla="*/ 2696367 h 6367455"/>
                <a:gd name="connsiteX2482" fmla="*/ 3424361 w 6891715"/>
                <a:gd name="connsiteY2482" fmla="*/ 2701596 h 6367455"/>
                <a:gd name="connsiteX2483" fmla="*/ 3424038 w 6891715"/>
                <a:gd name="connsiteY2483" fmla="*/ 2701922 h 6367455"/>
                <a:gd name="connsiteX2484" fmla="*/ 3423715 w 6891715"/>
                <a:gd name="connsiteY2484" fmla="*/ 2701922 h 6367455"/>
                <a:gd name="connsiteX2485" fmla="*/ 3422101 w 6891715"/>
                <a:gd name="connsiteY2485" fmla="*/ 2701268 h 6367455"/>
                <a:gd name="connsiteX2486" fmla="*/ 3420809 w 6891715"/>
                <a:gd name="connsiteY2486" fmla="*/ 2699306 h 6367455"/>
                <a:gd name="connsiteX2487" fmla="*/ 3418872 w 6891715"/>
                <a:gd name="connsiteY2487" fmla="*/ 2697020 h 6367455"/>
                <a:gd name="connsiteX2488" fmla="*/ 3415643 w 6891715"/>
                <a:gd name="connsiteY2488" fmla="*/ 2692771 h 6367455"/>
                <a:gd name="connsiteX2489" fmla="*/ 3414675 w 6891715"/>
                <a:gd name="connsiteY2489" fmla="*/ 2690483 h 6367455"/>
                <a:gd name="connsiteX2490" fmla="*/ 2171036 w 6891715"/>
                <a:gd name="connsiteY2490" fmla="*/ 2678115 h 6367455"/>
                <a:gd name="connsiteX2491" fmla="*/ 2181830 w 6891715"/>
                <a:gd name="connsiteY2491" fmla="*/ 2678115 h 6367455"/>
                <a:gd name="connsiteX2492" fmla="*/ 2174210 w 6891715"/>
                <a:gd name="connsiteY2492" fmla="*/ 2694674 h 6367455"/>
                <a:gd name="connsiteX2493" fmla="*/ 2185958 w 6891715"/>
                <a:gd name="connsiteY2493" fmla="*/ 2700844 h 6367455"/>
                <a:gd name="connsiteX2494" fmla="*/ 2190720 w 6891715"/>
                <a:gd name="connsiteY2494" fmla="*/ 2708312 h 6367455"/>
                <a:gd name="connsiteX2495" fmla="*/ 2182149 w 6891715"/>
                <a:gd name="connsiteY2495" fmla="*/ 2715780 h 6367455"/>
                <a:gd name="connsiteX2496" fmla="*/ 2188498 w 6891715"/>
                <a:gd name="connsiteY2496" fmla="*/ 2735262 h 6367455"/>
                <a:gd name="connsiteX2497" fmla="*/ 2181194 w 6891715"/>
                <a:gd name="connsiteY2497" fmla="*/ 2732015 h 6367455"/>
                <a:gd name="connsiteX2498" fmla="*/ 2166272 w 6891715"/>
                <a:gd name="connsiteY2498" fmla="*/ 2715130 h 6367455"/>
                <a:gd name="connsiteX2499" fmla="*/ 2163733 w 6891715"/>
                <a:gd name="connsiteY2499" fmla="*/ 2692401 h 6367455"/>
                <a:gd name="connsiteX2500" fmla="*/ 2164568 w 6891715"/>
                <a:gd name="connsiteY2500" fmla="*/ 2619379 h 6367455"/>
                <a:gd name="connsiteX2501" fmla="*/ 2170249 w 6891715"/>
                <a:gd name="connsiteY2501" fmla="*/ 2620019 h 6367455"/>
                <a:gd name="connsiteX2502" fmla="*/ 2179607 w 6891715"/>
                <a:gd name="connsiteY2502" fmla="*/ 2637322 h 6367455"/>
                <a:gd name="connsiteX2503" fmla="*/ 2175263 w 6891715"/>
                <a:gd name="connsiteY2503" fmla="*/ 2654303 h 6367455"/>
                <a:gd name="connsiteX2504" fmla="*/ 2160558 w 6891715"/>
                <a:gd name="connsiteY2504" fmla="*/ 2630913 h 6367455"/>
                <a:gd name="connsiteX2505" fmla="*/ 2201425 w 6891715"/>
                <a:gd name="connsiteY2505" fmla="*/ 2586041 h 6367455"/>
                <a:gd name="connsiteX2506" fmla="*/ 2209771 w 6891715"/>
                <a:gd name="connsiteY2506" fmla="*/ 2586041 h 6367455"/>
                <a:gd name="connsiteX2507" fmla="*/ 2207915 w 6891715"/>
                <a:gd name="connsiteY2507" fmla="*/ 2605552 h 6367455"/>
                <a:gd name="connsiteX2508" fmla="*/ 2181644 w 6891715"/>
                <a:gd name="connsiteY2508" fmla="*/ 2628902 h 6367455"/>
                <a:gd name="connsiteX2509" fmla="*/ 2174844 w 6891715"/>
                <a:gd name="connsiteY2509" fmla="*/ 2611949 h 6367455"/>
                <a:gd name="connsiteX2510" fmla="*/ 2180100 w 6891715"/>
                <a:gd name="connsiteY2510" fmla="*/ 2596276 h 6367455"/>
                <a:gd name="connsiteX2511" fmla="*/ 2148426 w 6891715"/>
                <a:gd name="connsiteY2511" fmla="*/ 2586041 h 6367455"/>
                <a:gd name="connsiteX2512" fmla="*/ 2154587 w 6891715"/>
                <a:gd name="connsiteY2512" fmla="*/ 2587629 h 6367455"/>
                <a:gd name="connsiteX2513" fmla="*/ 2166908 w 6891715"/>
                <a:gd name="connsiteY2513" fmla="*/ 2597153 h 6367455"/>
                <a:gd name="connsiteX2514" fmla="*/ 2158593 w 6891715"/>
                <a:gd name="connsiteY2514" fmla="*/ 2609854 h 6367455"/>
                <a:gd name="connsiteX2515" fmla="*/ 2152430 w 6891715"/>
                <a:gd name="connsiteY2515" fmla="*/ 2613028 h 6367455"/>
                <a:gd name="connsiteX2516" fmla="*/ 2146270 w 6891715"/>
                <a:gd name="connsiteY2516" fmla="*/ 2598423 h 6367455"/>
                <a:gd name="connsiteX2517" fmla="*/ 3682894 w 6891715"/>
                <a:gd name="connsiteY2517" fmla="*/ 2570157 h 6367455"/>
                <a:gd name="connsiteX2518" fmla="*/ 3694076 w 6891715"/>
                <a:gd name="connsiteY2518" fmla="*/ 2582121 h 6367455"/>
                <a:gd name="connsiteX2519" fmla="*/ 3689417 w 6891715"/>
                <a:gd name="connsiteY2519" fmla="*/ 2587620 h 6367455"/>
                <a:gd name="connsiteX2520" fmla="*/ 3679788 w 6891715"/>
                <a:gd name="connsiteY2520" fmla="*/ 2582121 h 6367455"/>
                <a:gd name="connsiteX2521" fmla="*/ 3730905 w 6891715"/>
                <a:gd name="connsiteY2521" fmla="*/ 2559046 h 6367455"/>
                <a:gd name="connsiteX2522" fmla="*/ 3735350 w 6891715"/>
                <a:gd name="connsiteY2522" fmla="*/ 2566983 h 6367455"/>
                <a:gd name="connsiteX2523" fmla="*/ 3733445 w 6891715"/>
                <a:gd name="connsiteY2523" fmla="*/ 2579682 h 6367455"/>
                <a:gd name="connsiteX2524" fmla="*/ 3722650 w 6891715"/>
                <a:gd name="connsiteY2524" fmla="*/ 2562220 h 6367455"/>
                <a:gd name="connsiteX2525" fmla="*/ 3713237 w 6891715"/>
                <a:gd name="connsiteY2525" fmla="*/ 2559046 h 6367455"/>
                <a:gd name="connsiteX2526" fmla="*/ 3716301 w 6891715"/>
                <a:gd name="connsiteY2526" fmla="*/ 2571115 h 6367455"/>
                <a:gd name="connsiteX2527" fmla="*/ 3704965 w 6891715"/>
                <a:gd name="connsiteY2527" fmla="*/ 2582856 h 6367455"/>
                <a:gd name="connsiteX2528" fmla="*/ 3698838 w 6891715"/>
                <a:gd name="connsiteY2528" fmla="*/ 2569810 h 6367455"/>
                <a:gd name="connsiteX2529" fmla="*/ 3699757 w 6891715"/>
                <a:gd name="connsiteY2529" fmla="*/ 2564591 h 6367455"/>
                <a:gd name="connsiteX2530" fmla="*/ 3751833 w 6891715"/>
                <a:gd name="connsiteY2530" fmla="*/ 2544760 h 6367455"/>
                <a:gd name="connsiteX2531" fmla="*/ 3757575 w 6891715"/>
                <a:gd name="connsiteY2531" fmla="*/ 2551108 h 6367455"/>
                <a:gd name="connsiteX2532" fmla="*/ 3756224 w 6891715"/>
                <a:gd name="connsiteY2532" fmla="*/ 2566981 h 6367455"/>
                <a:gd name="connsiteX2533" fmla="*/ 3748793 w 6891715"/>
                <a:gd name="connsiteY2533" fmla="*/ 2573332 h 6367455"/>
                <a:gd name="connsiteX2534" fmla="*/ 3741700 w 6891715"/>
                <a:gd name="connsiteY2534" fmla="*/ 2562855 h 6367455"/>
                <a:gd name="connsiteX2535" fmla="*/ 3826834 w 6891715"/>
                <a:gd name="connsiteY2535" fmla="*/ 2541584 h 6367455"/>
                <a:gd name="connsiteX2536" fmla="*/ 3829013 w 6891715"/>
                <a:gd name="connsiteY2536" fmla="*/ 2550995 h 6367455"/>
                <a:gd name="connsiteX2537" fmla="*/ 3819052 w 6891715"/>
                <a:gd name="connsiteY2537" fmla="*/ 2563541 h 6367455"/>
                <a:gd name="connsiteX2538" fmla="*/ 3813760 w 6891715"/>
                <a:gd name="connsiteY2538" fmla="*/ 2568873 h 6367455"/>
                <a:gd name="connsiteX2539" fmla="*/ 3810648 w 6891715"/>
                <a:gd name="connsiteY2539" fmla="*/ 2582361 h 6367455"/>
                <a:gd name="connsiteX2540" fmla="*/ 3808780 w 6891715"/>
                <a:gd name="connsiteY2540" fmla="*/ 2593970 h 6367455"/>
                <a:gd name="connsiteX2541" fmla="*/ 3795395 w 6891715"/>
                <a:gd name="connsiteY2541" fmla="*/ 2588949 h 6367455"/>
                <a:gd name="connsiteX2542" fmla="*/ 3790103 w 6891715"/>
                <a:gd name="connsiteY2542" fmla="*/ 2582361 h 6367455"/>
                <a:gd name="connsiteX2543" fmla="*/ 3781388 w 6891715"/>
                <a:gd name="connsiteY2543" fmla="*/ 2570128 h 6367455"/>
                <a:gd name="connsiteX2544" fmla="*/ 3787925 w 6891715"/>
                <a:gd name="connsiteY2544" fmla="*/ 2563854 h 6367455"/>
                <a:gd name="connsiteX2545" fmla="*/ 3815939 w 6891715"/>
                <a:gd name="connsiteY2545" fmla="*/ 2550995 h 6367455"/>
                <a:gd name="connsiteX2546" fmla="*/ 2138139 w 6891715"/>
                <a:gd name="connsiteY2546" fmla="*/ 2532068 h 6367455"/>
                <a:gd name="connsiteX2547" fmla="*/ 2144896 w 6891715"/>
                <a:gd name="connsiteY2547" fmla="*/ 2548103 h 6367455"/>
                <a:gd name="connsiteX2548" fmla="*/ 2152621 w 6891715"/>
                <a:gd name="connsiteY2548" fmla="*/ 2563818 h 6367455"/>
                <a:gd name="connsiteX2549" fmla="*/ 2132025 w 6891715"/>
                <a:gd name="connsiteY2549" fmla="*/ 2553556 h 6367455"/>
                <a:gd name="connsiteX2550" fmla="*/ 2128806 w 6891715"/>
                <a:gd name="connsiteY2550" fmla="*/ 2539442 h 6367455"/>
                <a:gd name="connsiteX2551" fmla="*/ 3770127 w 6891715"/>
                <a:gd name="connsiteY2551" fmla="*/ 2525711 h 6367455"/>
                <a:gd name="connsiteX2552" fmla="*/ 3779801 w 6891715"/>
                <a:gd name="connsiteY2552" fmla="*/ 2530439 h 6367455"/>
                <a:gd name="connsiteX2553" fmla="*/ 3779801 w 6891715"/>
                <a:gd name="connsiteY2553" fmla="*/ 2539220 h 6367455"/>
                <a:gd name="connsiteX2554" fmla="*/ 3769482 w 6891715"/>
                <a:gd name="connsiteY2554" fmla="*/ 2541584 h 6367455"/>
                <a:gd name="connsiteX2555" fmla="*/ 3759163 w 6891715"/>
                <a:gd name="connsiteY2555" fmla="*/ 2530439 h 6367455"/>
                <a:gd name="connsiteX2556" fmla="*/ 1526042 w 6891715"/>
                <a:gd name="connsiteY2556" fmla="*/ 2514597 h 6367455"/>
                <a:gd name="connsiteX2557" fmla="*/ 1532424 w 6891715"/>
                <a:gd name="connsiteY2557" fmla="*/ 2520947 h 6367455"/>
                <a:gd name="connsiteX2558" fmla="*/ 1541994 w 6891715"/>
                <a:gd name="connsiteY2558" fmla="*/ 2516503 h 6367455"/>
                <a:gd name="connsiteX2559" fmla="*/ 1549652 w 6891715"/>
                <a:gd name="connsiteY2559" fmla="*/ 2522534 h 6367455"/>
                <a:gd name="connsiteX2560" fmla="*/ 1540399 w 6891715"/>
                <a:gd name="connsiteY2560" fmla="*/ 2528884 h 6367455"/>
                <a:gd name="connsiteX2561" fmla="*/ 1547738 w 6891715"/>
                <a:gd name="connsiteY2561" fmla="*/ 2543806 h 6367455"/>
                <a:gd name="connsiteX2562" fmla="*/ 1540399 w 6891715"/>
                <a:gd name="connsiteY2562" fmla="*/ 2547933 h 6367455"/>
                <a:gd name="connsiteX2563" fmla="*/ 1539123 w 6891715"/>
                <a:gd name="connsiteY2563" fmla="*/ 2555552 h 6367455"/>
                <a:gd name="connsiteX2564" fmla="*/ 1557308 w 6891715"/>
                <a:gd name="connsiteY2564" fmla="*/ 2564759 h 6367455"/>
                <a:gd name="connsiteX2565" fmla="*/ 1554436 w 6891715"/>
                <a:gd name="connsiteY2565" fmla="*/ 2573331 h 6367455"/>
                <a:gd name="connsiteX2566" fmla="*/ 1550289 w 6891715"/>
                <a:gd name="connsiteY2566" fmla="*/ 2567934 h 6367455"/>
                <a:gd name="connsiteX2567" fmla="*/ 1544866 w 6891715"/>
                <a:gd name="connsiteY2567" fmla="*/ 2576505 h 6367455"/>
                <a:gd name="connsiteX2568" fmla="*/ 1544866 w 6891715"/>
                <a:gd name="connsiteY2568" fmla="*/ 2598732 h 6367455"/>
                <a:gd name="connsiteX2569" fmla="*/ 1535614 w 6891715"/>
                <a:gd name="connsiteY2569" fmla="*/ 2612385 h 6367455"/>
                <a:gd name="connsiteX2570" fmla="*/ 1530190 w 6891715"/>
                <a:gd name="connsiteY2570" fmla="*/ 2627309 h 6367455"/>
                <a:gd name="connsiteX2571" fmla="*/ 1518705 w 6891715"/>
                <a:gd name="connsiteY2571" fmla="*/ 2620005 h 6367455"/>
                <a:gd name="connsiteX2572" fmla="*/ 1529870 w 6891715"/>
                <a:gd name="connsiteY2572" fmla="*/ 2595556 h 6367455"/>
                <a:gd name="connsiteX2573" fmla="*/ 1532104 w 6891715"/>
                <a:gd name="connsiteY2573" fmla="*/ 2571426 h 6367455"/>
                <a:gd name="connsiteX2574" fmla="*/ 1531147 w 6891715"/>
                <a:gd name="connsiteY2574" fmla="*/ 2564124 h 6367455"/>
                <a:gd name="connsiteX2575" fmla="*/ 1522534 w 6891715"/>
                <a:gd name="connsiteY2575" fmla="*/ 2562855 h 6367455"/>
                <a:gd name="connsiteX2576" fmla="*/ 1510728 w 6891715"/>
                <a:gd name="connsiteY2576" fmla="*/ 2578728 h 6367455"/>
                <a:gd name="connsiteX2577" fmla="*/ 1490631 w 6891715"/>
                <a:gd name="connsiteY2577" fmla="*/ 2561267 h 6367455"/>
                <a:gd name="connsiteX2578" fmla="*/ 1491587 w 6891715"/>
                <a:gd name="connsiteY2578" fmla="*/ 2550472 h 6367455"/>
                <a:gd name="connsiteX2579" fmla="*/ 1513604 w 6891715"/>
                <a:gd name="connsiteY2579" fmla="*/ 2544123 h 6367455"/>
                <a:gd name="connsiteX2580" fmla="*/ 1519023 w 6891715"/>
                <a:gd name="connsiteY2580" fmla="*/ 2550472 h 6367455"/>
                <a:gd name="connsiteX2581" fmla="*/ 1520938 w 6891715"/>
                <a:gd name="connsiteY2581" fmla="*/ 2544123 h 6367455"/>
                <a:gd name="connsiteX2582" fmla="*/ 1516791 w 6891715"/>
                <a:gd name="connsiteY2582" fmla="*/ 2536822 h 6367455"/>
                <a:gd name="connsiteX2583" fmla="*/ 1520938 w 6891715"/>
                <a:gd name="connsiteY2583" fmla="*/ 2521900 h 6367455"/>
                <a:gd name="connsiteX2584" fmla="*/ 3554357 w 6891715"/>
                <a:gd name="connsiteY2584" fmla="*/ 2513011 h 6367455"/>
                <a:gd name="connsiteX2585" fmla="*/ 3581363 w 6891715"/>
                <a:gd name="connsiteY2585" fmla="*/ 2544986 h 6367455"/>
                <a:gd name="connsiteX2586" fmla="*/ 3565842 w 6891715"/>
                <a:gd name="connsiteY2586" fmla="*/ 2543105 h 6367455"/>
                <a:gd name="connsiteX2587" fmla="*/ 3567084 w 6891715"/>
                <a:gd name="connsiteY2587" fmla="*/ 2558779 h 6367455"/>
                <a:gd name="connsiteX2588" fmla="*/ 3559013 w 6891715"/>
                <a:gd name="connsiteY2588" fmla="*/ 2560659 h 6367455"/>
                <a:gd name="connsiteX2589" fmla="*/ 3559945 w 6891715"/>
                <a:gd name="connsiteY2589" fmla="*/ 2570064 h 6367455"/>
                <a:gd name="connsiteX2590" fmla="*/ 3575465 w 6891715"/>
                <a:gd name="connsiteY2590" fmla="*/ 2578214 h 6367455"/>
                <a:gd name="connsiteX2591" fmla="*/ 3568636 w 6891715"/>
                <a:gd name="connsiteY2591" fmla="*/ 2587620 h 6367455"/>
                <a:gd name="connsiteX2592" fmla="*/ 3559945 w 6891715"/>
                <a:gd name="connsiteY2592" fmla="*/ 2574453 h 6367455"/>
                <a:gd name="connsiteX2593" fmla="*/ 3542562 w 6891715"/>
                <a:gd name="connsiteY2593" fmla="*/ 2576647 h 6367455"/>
                <a:gd name="connsiteX2594" fmla="*/ 3533870 w 6891715"/>
                <a:gd name="connsiteY2594" fmla="*/ 2561286 h 6367455"/>
                <a:gd name="connsiteX2595" fmla="*/ 3525800 w 6891715"/>
                <a:gd name="connsiteY2595" fmla="*/ 2545299 h 6367455"/>
                <a:gd name="connsiteX2596" fmla="*/ 3525800 w 6891715"/>
                <a:gd name="connsiteY2596" fmla="*/ 2535895 h 6367455"/>
                <a:gd name="connsiteX2597" fmla="*/ 3538216 w 6891715"/>
                <a:gd name="connsiteY2597" fmla="*/ 2547493 h 6367455"/>
                <a:gd name="connsiteX2598" fmla="*/ 3542251 w 6891715"/>
                <a:gd name="connsiteY2598" fmla="*/ 2538089 h 6367455"/>
                <a:gd name="connsiteX2599" fmla="*/ 3544114 w 6891715"/>
                <a:gd name="connsiteY2599" fmla="*/ 2526491 h 6367455"/>
                <a:gd name="connsiteX2600" fmla="*/ 3553426 w 6891715"/>
                <a:gd name="connsiteY2600" fmla="*/ 2531820 h 6367455"/>
                <a:gd name="connsiteX2601" fmla="*/ 3555599 w 6891715"/>
                <a:gd name="connsiteY2601" fmla="*/ 2521476 h 6367455"/>
                <a:gd name="connsiteX2602" fmla="*/ 3550322 w 6891715"/>
                <a:gd name="connsiteY2602" fmla="*/ 2514892 h 6367455"/>
                <a:gd name="connsiteX2603" fmla="*/ 3405150 w 6891715"/>
                <a:gd name="connsiteY2603" fmla="*/ 2508248 h 6367455"/>
                <a:gd name="connsiteX2604" fmla="*/ 3421025 w 6891715"/>
                <a:gd name="connsiteY2604" fmla="*/ 2526734 h 6367455"/>
                <a:gd name="connsiteX2605" fmla="*/ 3417850 w 6891715"/>
                <a:gd name="connsiteY2605" fmla="*/ 2532062 h 6367455"/>
                <a:gd name="connsiteX2606" fmla="*/ 3407372 w 6891715"/>
                <a:gd name="connsiteY2606" fmla="*/ 2523916 h 6367455"/>
                <a:gd name="connsiteX2607" fmla="*/ 3729877 w 6891715"/>
                <a:gd name="connsiteY2607" fmla="*/ 2501897 h 6367455"/>
                <a:gd name="connsiteX2608" fmla="*/ 3742150 w 6891715"/>
                <a:gd name="connsiteY2608" fmla="*/ 2505753 h 6367455"/>
                <a:gd name="connsiteX2609" fmla="*/ 3746463 w 6891715"/>
                <a:gd name="connsiteY2609" fmla="*/ 2525336 h 6367455"/>
                <a:gd name="connsiteX2610" fmla="*/ 3731204 w 6891715"/>
                <a:gd name="connsiteY2610" fmla="*/ 2530473 h 6367455"/>
                <a:gd name="connsiteX2611" fmla="*/ 3724569 w 6891715"/>
                <a:gd name="connsiteY2611" fmla="*/ 2524053 h 6367455"/>
                <a:gd name="connsiteX2612" fmla="*/ 3724238 w 6891715"/>
                <a:gd name="connsiteY2612" fmla="*/ 2506394 h 6367455"/>
                <a:gd name="connsiteX2613" fmla="*/ 1524271 w 6891715"/>
                <a:gd name="connsiteY2613" fmla="*/ 2489194 h 6367455"/>
                <a:gd name="connsiteX2614" fmla="*/ 1525556 w 6891715"/>
                <a:gd name="connsiteY2614" fmla="*/ 2509482 h 6367455"/>
                <a:gd name="connsiteX2615" fmla="*/ 1516234 w 6891715"/>
                <a:gd name="connsiteY2615" fmla="*/ 2518173 h 6367455"/>
                <a:gd name="connsiteX2616" fmla="*/ 1508511 w 6891715"/>
                <a:gd name="connsiteY2616" fmla="*/ 2535234 h 6367455"/>
                <a:gd name="connsiteX2617" fmla="*/ 1500155 w 6891715"/>
                <a:gd name="connsiteY2617" fmla="*/ 2531049 h 6367455"/>
                <a:gd name="connsiteX2618" fmla="*/ 1512699 w 6891715"/>
                <a:gd name="connsiteY2618" fmla="*/ 2514954 h 6367455"/>
                <a:gd name="connsiteX2619" fmla="*/ 1506262 w 6891715"/>
                <a:gd name="connsiteY2619" fmla="*/ 2504322 h 6367455"/>
                <a:gd name="connsiteX2620" fmla="*/ 1510444 w 6891715"/>
                <a:gd name="connsiteY2620" fmla="*/ 2490483 h 6367455"/>
                <a:gd name="connsiteX2621" fmla="*/ 1565246 w 6891715"/>
                <a:gd name="connsiteY2621" fmla="*/ 2471735 h 6367455"/>
                <a:gd name="connsiteX2622" fmla="*/ 1558483 w 6891715"/>
                <a:gd name="connsiteY2622" fmla="*/ 2484432 h 6367455"/>
                <a:gd name="connsiteX2623" fmla="*/ 1557308 w 6891715"/>
                <a:gd name="connsiteY2623" fmla="*/ 2473640 h 6367455"/>
                <a:gd name="connsiteX2624" fmla="*/ 2108170 w 6891715"/>
                <a:gd name="connsiteY2624" fmla="*/ 2470155 h 6367455"/>
                <a:gd name="connsiteX2625" fmla="*/ 2128143 w 6891715"/>
                <a:gd name="connsiteY2625" fmla="*/ 2489058 h 6367455"/>
                <a:gd name="connsiteX2626" fmla="*/ 2128807 w 6891715"/>
                <a:gd name="connsiteY2626" fmla="*/ 2505076 h 6367455"/>
                <a:gd name="connsiteX2627" fmla="*/ 2111832 w 6891715"/>
                <a:gd name="connsiteY2627" fmla="*/ 2493538 h 6367455"/>
                <a:gd name="connsiteX2628" fmla="*/ 1542198 w 6891715"/>
                <a:gd name="connsiteY2628" fmla="*/ 2470150 h 6367455"/>
                <a:gd name="connsiteX2629" fmla="*/ 1550929 w 6891715"/>
                <a:gd name="connsiteY2629" fmla="*/ 2477076 h 6367455"/>
                <a:gd name="connsiteX2630" fmla="*/ 1552544 w 6891715"/>
                <a:gd name="connsiteY2630" fmla="*/ 2495974 h 6367455"/>
                <a:gd name="connsiteX2631" fmla="*/ 1548020 w 6891715"/>
                <a:gd name="connsiteY2631" fmla="*/ 2504475 h 6367455"/>
                <a:gd name="connsiteX2632" fmla="*/ 1537345 w 6891715"/>
                <a:gd name="connsiteY2632" fmla="*/ 2509836 h 6367455"/>
                <a:gd name="connsiteX2633" fmla="*/ 1535082 w 6891715"/>
                <a:gd name="connsiteY2633" fmla="*/ 2498175 h 6367455"/>
                <a:gd name="connsiteX2634" fmla="*/ 1538963 w 6891715"/>
                <a:gd name="connsiteY2634" fmla="*/ 2477393 h 6367455"/>
                <a:gd name="connsiteX2635" fmla="*/ 2122457 w 6891715"/>
                <a:gd name="connsiteY2635" fmla="*/ 2457455 h 6367455"/>
                <a:gd name="connsiteX2636" fmla="*/ 2138153 w 6891715"/>
                <a:gd name="connsiteY2636" fmla="*/ 2465247 h 6367455"/>
                <a:gd name="connsiteX2637" fmla="*/ 2142234 w 6891715"/>
                <a:gd name="connsiteY2637" fmla="*/ 2459012 h 6367455"/>
                <a:gd name="connsiteX2638" fmla="*/ 2154791 w 6891715"/>
                <a:gd name="connsiteY2638" fmla="*/ 2472733 h 6367455"/>
                <a:gd name="connsiteX2639" fmla="*/ 2169545 w 6891715"/>
                <a:gd name="connsiteY2639" fmla="*/ 2474291 h 6367455"/>
                <a:gd name="connsiteX2640" fmla="*/ 2178021 w 6891715"/>
                <a:gd name="connsiteY2640" fmla="*/ 2481772 h 6367455"/>
                <a:gd name="connsiteX2641" fmla="*/ 2148512 w 6891715"/>
                <a:gd name="connsiteY2641" fmla="*/ 2492376 h 6367455"/>
                <a:gd name="connsiteX2642" fmla="*/ 2127481 w 6891715"/>
                <a:gd name="connsiteY2642" fmla="*/ 2475850 h 6367455"/>
                <a:gd name="connsiteX2643" fmla="*/ 1550604 w 6891715"/>
                <a:gd name="connsiteY2643" fmla="*/ 2444749 h 6367455"/>
                <a:gd name="connsiteX2644" fmla="*/ 1557308 w 6891715"/>
                <a:gd name="connsiteY2644" fmla="*/ 2453507 h 6367455"/>
                <a:gd name="connsiteX2645" fmla="*/ 1550019 w 6891715"/>
                <a:gd name="connsiteY2645" fmla="*/ 2466975 h 6367455"/>
                <a:gd name="connsiteX2646" fmla="*/ 1543021 w 6891715"/>
                <a:gd name="connsiteY2646" fmla="*/ 2460578 h 6367455"/>
                <a:gd name="connsiteX2647" fmla="*/ 2109853 w 6891715"/>
                <a:gd name="connsiteY2647" fmla="*/ 2386019 h 6367455"/>
                <a:gd name="connsiteX2648" fmla="*/ 2120870 w 6891715"/>
                <a:gd name="connsiteY2648" fmla="*/ 2400025 h 6367455"/>
                <a:gd name="connsiteX2649" fmla="*/ 2108936 w 6891715"/>
                <a:gd name="connsiteY2649" fmla="*/ 2417767 h 6367455"/>
                <a:gd name="connsiteX2650" fmla="*/ 2097918 w 6891715"/>
                <a:gd name="connsiteY2650" fmla="*/ 2409675 h 6367455"/>
                <a:gd name="connsiteX2651" fmla="*/ 2095470 w 6891715"/>
                <a:gd name="connsiteY2651" fmla="*/ 2397535 h 6367455"/>
                <a:gd name="connsiteX2652" fmla="*/ 2105570 w 6891715"/>
                <a:gd name="connsiteY2652" fmla="*/ 2395357 h 6367455"/>
                <a:gd name="connsiteX2653" fmla="*/ 2152737 w 6891715"/>
                <a:gd name="connsiteY2653" fmla="*/ 2320930 h 6367455"/>
                <a:gd name="connsiteX2654" fmla="*/ 2168495 w 6891715"/>
                <a:gd name="connsiteY2654" fmla="*/ 2326823 h 6367455"/>
                <a:gd name="connsiteX2655" fmla="*/ 2162192 w 6891715"/>
                <a:gd name="connsiteY2655" fmla="*/ 2336131 h 6367455"/>
                <a:gd name="connsiteX2656" fmla="*/ 2146118 w 6891715"/>
                <a:gd name="connsiteY2656" fmla="*/ 2334268 h 6367455"/>
                <a:gd name="connsiteX2657" fmla="*/ 2127524 w 6891715"/>
                <a:gd name="connsiteY2657" fmla="*/ 2347918 h 6367455"/>
                <a:gd name="connsiteX2658" fmla="*/ 2125633 w 6891715"/>
                <a:gd name="connsiteY2658" fmla="*/ 2341713 h 6367455"/>
                <a:gd name="connsiteX2659" fmla="*/ 2132312 w 6891715"/>
                <a:gd name="connsiteY2659" fmla="*/ 2239963 h 6367455"/>
                <a:gd name="connsiteX2660" fmla="*/ 2144684 w 6891715"/>
                <a:gd name="connsiteY2660" fmla="*/ 2252345 h 6367455"/>
                <a:gd name="connsiteX2661" fmla="*/ 2123344 w 6891715"/>
                <a:gd name="connsiteY2661" fmla="*/ 2265364 h 6367455"/>
                <a:gd name="connsiteX2662" fmla="*/ 2120870 w 6891715"/>
                <a:gd name="connsiteY2662" fmla="*/ 2251711 h 6367455"/>
                <a:gd name="connsiteX2663" fmla="*/ 2164060 w 6891715"/>
                <a:gd name="connsiteY2663" fmla="*/ 2190748 h 6367455"/>
                <a:gd name="connsiteX2664" fmla="*/ 2173257 w 6891715"/>
                <a:gd name="connsiteY2664" fmla="*/ 2205972 h 6367455"/>
                <a:gd name="connsiteX2665" fmla="*/ 2159135 w 6891715"/>
                <a:gd name="connsiteY2665" fmla="*/ 2212976 h 6367455"/>
                <a:gd name="connsiteX2666" fmla="*/ 2150266 w 6891715"/>
                <a:gd name="connsiteY2666" fmla="*/ 2203839 h 6367455"/>
                <a:gd name="connsiteX2667" fmla="*/ 2144683 w 6891715"/>
                <a:gd name="connsiteY2667" fmla="*/ 2191052 h 6367455"/>
                <a:gd name="connsiteX2668" fmla="*/ 2180785 w 6891715"/>
                <a:gd name="connsiteY2668" fmla="*/ 2185982 h 6367455"/>
                <a:gd name="connsiteX2669" fmla="*/ 2193581 w 6891715"/>
                <a:gd name="connsiteY2669" fmla="*/ 2195133 h 6367455"/>
                <a:gd name="connsiteX2670" fmla="*/ 2196141 w 6891715"/>
                <a:gd name="connsiteY2670" fmla="*/ 2205858 h 6367455"/>
                <a:gd name="connsiteX2671" fmla="*/ 2215976 w 6891715"/>
                <a:gd name="connsiteY2671" fmla="*/ 2190085 h 6367455"/>
                <a:gd name="connsiteX2672" fmla="*/ 2231972 w 6891715"/>
                <a:gd name="connsiteY2672" fmla="*/ 2195762 h 6367455"/>
                <a:gd name="connsiteX2673" fmla="*/ 2235170 w 6891715"/>
                <a:gd name="connsiteY2673" fmla="*/ 2202388 h 6367455"/>
                <a:gd name="connsiteX2674" fmla="*/ 2219175 w 6891715"/>
                <a:gd name="connsiteY2674" fmla="*/ 2206490 h 6367455"/>
                <a:gd name="connsiteX2675" fmla="*/ 2232931 w 6891715"/>
                <a:gd name="connsiteY2675" fmla="*/ 2212798 h 6367455"/>
                <a:gd name="connsiteX2676" fmla="*/ 2230372 w 6891715"/>
                <a:gd name="connsiteY2676" fmla="*/ 2220054 h 6367455"/>
                <a:gd name="connsiteX2677" fmla="*/ 2182064 w 6891715"/>
                <a:gd name="connsiteY2677" fmla="*/ 2224786 h 6367455"/>
                <a:gd name="connsiteX2678" fmla="*/ 2162230 w 6891715"/>
                <a:gd name="connsiteY2678" fmla="*/ 2235198 h 6367455"/>
                <a:gd name="connsiteX2679" fmla="*/ 2151032 w 6891715"/>
                <a:gd name="connsiteY2679" fmla="*/ 2219738 h 6367455"/>
                <a:gd name="connsiteX2680" fmla="*/ 2166069 w 6891715"/>
                <a:gd name="connsiteY2680" fmla="*/ 2217846 h 6367455"/>
                <a:gd name="connsiteX2681" fmla="*/ 2176626 w 6891715"/>
                <a:gd name="connsiteY2681" fmla="*/ 2207119 h 6367455"/>
                <a:gd name="connsiteX2682" fmla="*/ 2186223 w 6891715"/>
                <a:gd name="connsiteY2682" fmla="*/ 2207750 h 6367455"/>
                <a:gd name="connsiteX2683" fmla="*/ 2198341 w 6891715"/>
                <a:gd name="connsiteY2683" fmla="*/ 2157407 h 6367455"/>
                <a:gd name="connsiteX2684" fmla="*/ 2201832 w 6891715"/>
                <a:gd name="connsiteY2684" fmla="*/ 2171006 h 6367455"/>
                <a:gd name="connsiteX2685" fmla="*/ 2185958 w 6891715"/>
                <a:gd name="connsiteY2685" fmla="*/ 2179632 h 6367455"/>
                <a:gd name="connsiteX2686" fmla="*/ 2188815 w 6891715"/>
                <a:gd name="connsiteY2686" fmla="*/ 2160724 h 6367455"/>
                <a:gd name="connsiteX2687" fmla="*/ 5024403 w 6891715"/>
                <a:gd name="connsiteY2687" fmla="*/ 2154231 h 6367455"/>
                <a:gd name="connsiteX2688" fmla="*/ 5025991 w 6891715"/>
                <a:gd name="connsiteY2688" fmla="*/ 2172774 h 6367455"/>
                <a:gd name="connsiteX2689" fmla="*/ 5021228 w 6891715"/>
                <a:gd name="connsiteY2689" fmla="*/ 2190992 h 6367455"/>
                <a:gd name="connsiteX2690" fmla="*/ 5011703 w 6891715"/>
                <a:gd name="connsiteY2690" fmla="*/ 2193919 h 6367455"/>
                <a:gd name="connsiteX2691" fmla="*/ 5006941 w 6891715"/>
                <a:gd name="connsiteY2691" fmla="*/ 2170172 h 6367455"/>
                <a:gd name="connsiteX2692" fmla="*/ 5013608 w 6891715"/>
                <a:gd name="connsiteY2692" fmla="*/ 2158460 h 6367455"/>
                <a:gd name="connsiteX2693" fmla="*/ 2249459 w 6891715"/>
                <a:gd name="connsiteY2693" fmla="*/ 2125656 h 6367455"/>
                <a:gd name="connsiteX2694" fmla="*/ 2249459 w 6891715"/>
                <a:gd name="connsiteY2694" fmla="*/ 2130622 h 6367455"/>
                <a:gd name="connsiteX2695" fmla="*/ 2228670 w 6891715"/>
                <a:gd name="connsiteY2695" fmla="*/ 2146449 h 6367455"/>
                <a:gd name="connsiteX2696" fmla="*/ 2227725 w 6891715"/>
                <a:gd name="connsiteY2696" fmla="*/ 2156692 h 6367455"/>
                <a:gd name="connsiteX2697" fmla="*/ 2218275 w 6891715"/>
                <a:gd name="connsiteY2697" fmla="*/ 2166932 h 6367455"/>
                <a:gd name="connsiteX2698" fmla="*/ 2210715 w 6891715"/>
                <a:gd name="connsiteY2698" fmla="*/ 2153898 h 6367455"/>
                <a:gd name="connsiteX2699" fmla="*/ 2209771 w 6891715"/>
                <a:gd name="connsiteY2699" fmla="*/ 2135277 h 6367455"/>
                <a:gd name="connsiteX2700" fmla="*/ 2222370 w 6891715"/>
                <a:gd name="connsiteY2700" fmla="*/ 2136209 h 6367455"/>
                <a:gd name="connsiteX2701" fmla="*/ 2273905 w 6891715"/>
                <a:gd name="connsiteY2701" fmla="*/ 2119307 h 6367455"/>
                <a:gd name="connsiteX2702" fmla="*/ 2281208 w 6891715"/>
                <a:gd name="connsiteY2702" fmla="*/ 2129645 h 6367455"/>
                <a:gd name="connsiteX2703" fmla="*/ 2263110 w 6891715"/>
                <a:gd name="connsiteY2703" fmla="*/ 2132006 h 6367455"/>
                <a:gd name="connsiteX2704" fmla="*/ 2258983 w 6891715"/>
                <a:gd name="connsiteY2704" fmla="*/ 2121079 h 6367455"/>
                <a:gd name="connsiteX2705" fmla="*/ 2280256 w 6891715"/>
                <a:gd name="connsiteY2705" fmla="*/ 2095494 h 6367455"/>
                <a:gd name="connsiteX2706" fmla="*/ 2287559 w 6891715"/>
                <a:gd name="connsiteY2706" fmla="*/ 2097758 h 6367455"/>
                <a:gd name="connsiteX2707" fmla="*/ 2274858 w 6891715"/>
                <a:gd name="connsiteY2707" fmla="*/ 2112957 h 6367455"/>
                <a:gd name="connsiteX2708" fmla="*/ 2258983 w 6891715"/>
                <a:gd name="connsiteY2708" fmla="*/ 2108752 h 6367455"/>
                <a:gd name="connsiteX2709" fmla="*/ 2261205 w 6891715"/>
                <a:gd name="connsiteY2709" fmla="*/ 2097110 h 6367455"/>
                <a:gd name="connsiteX2710" fmla="*/ 2292002 w 6891715"/>
                <a:gd name="connsiteY2710" fmla="*/ 2065330 h 6367455"/>
                <a:gd name="connsiteX2711" fmla="*/ 2312959 w 6891715"/>
                <a:gd name="connsiteY2711" fmla="*/ 2076808 h 6367455"/>
                <a:gd name="connsiteX2712" fmla="*/ 2302798 w 6891715"/>
                <a:gd name="connsiteY2712" fmla="*/ 2092318 h 6367455"/>
                <a:gd name="connsiteX2713" fmla="*/ 2285972 w 6891715"/>
                <a:gd name="connsiteY2713" fmla="*/ 2083011 h 6367455"/>
                <a:gd name="connsiteX2714" fmla="*/ 3672802 w 6891715"/>
                <a:gd name="connsiteY2714" fmla="*/ 1939932 h 6367455"/>
                <a:gd name="connsiteX2715" fmla="*/ 3695345 w 6891715"/>
                <a:gd name="connsiteY2715" fmla="*/ 1940896 h 6367455"/>
                <a:gd name="connsiteX2716" fmla="*/ 3700425 w 6891715"/>
                <a:gd name="connsiteY2716" fmla="*/ 1952481 h 6367455"/>
                <a:gd name="connsiteX2717" fmla="*/ 3688995 w 6891715"/>
                <a:gd name="connsiteY2717" fmla="*/ 1950871 h 6367455"/>
                <a:gd name="connsiteX2718" fmla="*/ 3692170 w 6891715"/>
                <a:gd name="connsiteY2718" fmla="*/ 1959881 h 6367455"/>
                <a:gd name="connsiteX2719" fmla="*/ 3677247 w 6891715"/>
                <a:gd name="connsiteY2719" fmla="*/ 1963742 h 6367455"/>
                <a:gd name="connsiteX2720" fmla="*/ 3668675 w 6891715"/>
                <a:gd name="connsiteY2720" fmla="*/ 1946366 h 6367455"/>
                <a:gd name="connsiteX2721" fmla="*/ 2423473 w 6891715"/>
                <a:gd name="connsiteY2721" fmla="*/ 1893885 h 6367455"/>
                <a:gd name="connsiteX2722" fmla="*/ 2443134 w 6891715"/>
                <a:gd name="connsiteY2722" fmla="*/ 1915792 h 6367455"/>
                <a:gd name="connsiteX2723" fmla="*/ 2443134 w 6891715"/>
                <a:gd name="connsiteY2723" fmla="*/ 1924364 h 6367455"/>
                <a:gd name="connsiteX2724" fmla="*/ 2432836 w 6891715"/>
                <a:gd name="connsiteY2724" fmla="*/ 1928810 h 6367455"/>
                <a:gd name="connsiteX2725" fmla="*/ 2423473 w 6891715"/>
                <a:gd name="connsiteY2725" fmla="*/ 1914204 h 6367455"/>
                <a:gd name="connsiteX2726" fmla="*/ 2406622 w 6891715"/>
                <a:gd name="connsiteY2726" fmla="*/ 1904997 h 6367455"/>
                <a:gd name="connsiteX2727" fmla="*/ 2424410 w 6891715"/>
                <a:gd name="connsiteY2727" fmla="*/ 1904679 h 6367455"/>
                <a:gd name="connsiteX2728" fmla="*/ 2423473 w 6891715"/>
                <a:gd name="connsiteY2728" fmla="*/ 1893885 h 6367455"/>
                <a:gd name="connsiteX2729" fmla="*/ 2486201 w 6891715"/>
                <a:gd name="connsiteY2729" fmla="*/ 1830386 h 6367455"/>
                <a:gd name="connsiteX2730" fmla="*/ 2497270 w 6891715"/>
                <a:gd name="connsiteY2730" fmla="*/ 1855692 h 6367455"/>
                <a:gd name="connsiteX2731" fmla="*/ 2519408 w 6891715"/>
                <a:gd name="connsiteY2731" fmla="*/ 1854731 h 6367455"/>
                <a:gd name="connsiteX2732" fmla="*/ 2519408 w 6891715"/>
                <a:gd name="connsiteY2732" fmla="*/ 1862100 h 6367455"/>
                <a:gd name="connsiteX2733" fmla="*/ 2538384 w 6891715"/>
                <a:gd name="connsiteY2733" fmla="*/ 1871390 h 6367455"/>
                <a:gd name="connsiteX2734" fmla="*/ 2526683 w 6891715"/>
                <a:gd name="connsiteY2734" fmla="*/ 1872351 h 6367455"/>
                <a:gd name="connsiteX2735" fmla="*/ 2515613 w 6891715"/>
                <a:gd name="connsiteY2735" fmla="*/ 1886447 h 6367455"/>
                <a:gd name="connsiteX2736" fmla="*/ 2494424 w 6891715"/>
                <a:gd name="connsiteY2736" fmla="*/ 1884524 h 6367455"/>
                <a:gd name="connsiteX2737" fmla="*/ 2481773 w 6891715"/>
                <a:gd name="connsiteY2737" fmla="*/ 1899581 h 6367455"/>
                <a:gd name="connsiteX2738" fmla="*/ 2466909 w 6891715"/>
                <a:gd name="connsiteY2738" fmla="*/ 1901823 h 6367455"/>
                <a:gd name="connsiteX2739" fmla="*/ 2457421 w 6891715"/>
                <a:gd name="connsiteY2739" fmla="*/ 1886126 h 6367455"/>
                <a:gd name="connsiteX2740" fmla="*/ 2465643 w 6891715"/>
                <a:gd name="connsiteY2740" fmla="*/ 1873312 h 6367455"/>
                <a:gd name="connsiteX2741" fmla="*/ 2489996 w 6891715"/>
                <a:gd name="connsiteY2741" fmla="*/ 1878117 h 6367455"/>
                <a:gd name="connsiteX2742" fmla="*/ 2480192 w 6891715"/>
                <a:gd name="connsiteY2742" fmla="*/ 1861459 h 6367455"/>
                <a:gd name="connsiteX2743" fmla="*/ 2492842 w 6891715"/>
                <a:gd name="connsiteY2743" fmla="*/ 1857935 h 6367455"/>
                <a:gd name="connsiteX2744" fmla="*/ 2459002 w 6891715"/>
                <a:gd name="connsiteY2744" fmla="*/ 1847363 h 6367455"/>
                <a:gd name="connsiteX2745" fmla="*/ 2482407 w 6891715"/>
                <a:gd name="connsiteY2745" fmla="*/ 1843199 h 6367455"/>
                <a:gd name="connsiteX2746" fmla="*/ 3837960 w 6891715"/>
                <a:gd name="connsiteY2746" fmla="*/ 1809756 h 6367455"/>
                <a:gd name="connsiteX2747" fmla="*/ 3848063 w 6891715"/>
                <a:gd name="connsiteY2747" fmla="*/ 1824547 h 6367455"/>
                <a:gd name="connsiteX2748" fmla="*/ 3840654 w 6891715"/>
                <a:gd name="connsiteY2748" fmla="*/ 1835157 h 6367455"/>
                <a:gd name="connsiteX2749" fmla="*/ 3825838 w 6891715"/>
                <a:gd name="connsiteY2749" fmla="*/ 1826797 h 6367455"/>
                <a:gd name="connsiteX2750" fmla="*/ 4013480 w 6891715"/>
                <a:gd name="connsiteY2750" fmla="*/ 1541468 h 6367455"/>
                <a:gd name="connsiteX2751" fmla="*/ 4030625 w 6891715"/>
                <a:gd name="connsiteY2751" fmla="*/ 1544222 h 6367455"/>
                <a:gd name="connsiteX2752" fmla="*/ 4046500 w 6891715"/>
                <a:gd name="connsiteY2752" fmla="*/ 1546364 h 6367455"/>
                <a:gd name="connsiteX2753" fmla="*/ 4042372 w 6891715"/>
                <a:gd name="connsiteY2753" fmla="*/ 1550343 h 6367455"/>
                <a:gd name="connsiteX2754" fmla="*/ 4030625 w 6891715"/>
                <a:gd name="connsiteY2754" fmla="*/ 1554627 h 6367455"/>
                <a:gd name="connsiteX2755" fmla="*/ 4032847 w 6891715"/>
                <a:gd name="connsiteY2755" fmla="*/ 1564726 h 6367455"/>
                <a:gd name="connsiteX2756" fmla="*/ 4027450 w 6891715"/>
                <a:gd name="connsiteY2756" fmla="*/ 1566868 h 6367455"/>
                <a:gd name="connsiteX2757" fmla="*/ 4018877 w 6891715"/>
                <a:gd name="connsiteY2757" fmla="*/ 1554627 h 6367455"/>
                <a:gd name="connsiteX2758" fmla="*/ 4016655 w 6891715"/>
                <a:gd name="connsiteY2758" fmla="*/ 1563808 h 6367455"/>
                <a:gd name="connsiteX2759" fmla="*/ 4005225 w 6891715"/>
                <a:gd name="connsiteY2759" fmla="*/ 1557687 h 6367455"/>
                <a:gd name="connsiteX2760" fmla="*/ 4005225 w 6891715"/>
                <a:gd name="connsiteY2760" fmla="*/ 1546670 h 6367455"/>
                <a:gd name="connsiteX2761" fmla="*/ 5063053 w 6891715"/>
                <a:gd name="connsiteY2761" fmla="*/ 1519232 h 6367455"/>
                <a:gd name="connsiteX2762" fmla="*/ 5070842 w 6891715"/>
                <a:gd name="connsiteY2762" fmla="*/ 1527746 h 6367455"/>
                <a:gd name="connsiteX2763" fmla="*/ 5067414 w 6891715"/>
                <a:gd name="connsiteY2763" fmla="*/ 1537522 h 6367455"/>
                <a:gd name="connsiteX2764" fmla="*/ 5075204 w 6891715"/>
                <a:gd name="connsiteY2764" fmla="*/ 1546351 h 6367455"/>
                <a:gd name="connsiteX2765" fmla="*/ 5068349 w 6891715"/>
                <a:gd name="connsiteY2765" fmla="*/ 1565270 h 6367455"/>
                <a:gd name="connsiteX2766" fmla="*/ 5062741 w 6891715"/>
                <a:gd name="connsiteY2766" fmla="*/ 1548243 h 6367455"/>
                <a:gd name="connsiteX2767" fmla="*/ 5041866 w 6891715"/>
                <a:gd name="connsiteY2767" fmla="*/ 1538152 h 6367455"/>
                <a:gd name="connsiteX2768" fmla="*/ 5048720 w 6891715"/>
                <a:gd name="connsiteY2768" fmla="*/ 1523332 h 6367455"/>
                <a:gd name="connsiteX2769" fmla="*/ 5056198 w 6891715"/>
                <a:gd name="connsiteY2769" fmla="*/ 1530584 h 6367455"/>
                <a:gd name="connsiteX2770" fmla="*/ 5070441 w 6891715"/>
                <a:gd name="connsiteY2770" fmla="*/ 1517646 h 6367455"/>
                <a:gd name="connsiteX2771" fmla="*/ 5086316 w 6891715"/>
                <a:gd name="connsiteY2771" fmla="*/ 1521333 h 6367455"/>
                <a:gd name="connsiteX2772" fmla="*/ 5074652 w 6891715"/>
                <a:gd name="connsiteY2772" fmla="*/ 1527171 h 6367455"/>
                <a:gd name="connsiteX2773" fmla="*/ 2793654 w 6891715"/>
                <a:gd name="connsiteY2773" fmla="*/ 1403349 h 6367455"/>
                <a:gd name="connsiteX2774" fmla="*/ 2808259 w 6891715"/>
                <a:gd name="connsiteY2774" fmla="*/ 1420428 h 6367455"/>
                <a:gd name="connsiteX2775" fmla="*/ 2796829 w 6891715"/>
                <a:gd name="connsiteY2775" fmla="*/ 1431595 h 6367455"/>
                <a:gd name="connsiteX2776" fmla="*/ 2778096 w 6891715"/>
                <a:gd name="connsiteY2776" fmla="*/ 1431924 h 6367455"/>
                <a:gd name="connsiteX2777" fmla="*/ 2782859 w 6891715"/>
                <a:gd name="connsiteY2777" fmla="*/ 1409918 h 6367455"/>
                <a:gd name="connsiteX2778" fmla="*/ 303818 w 6891715"/>
                <a:gd name="connsiteY2778" fmla="*/ 1397948 h 6367455"/>
                <a:gd name="connsiteX2779" fmla="*/ 310168 w 6891715"/>
                <a:gd name="connsiteY2779" fmla="*/ 1402076 h 6367455"/>
                <a:gd name="connsiteX2780" fmla="*/ 305088 w 6891715"/>
                <a:gd name="connsiteY2780" fmla="*/ 1417633 h 6367455"/>
                <a:gd name="connsiteX2781" fmla="*/ 309215 w 6891715"/>
                <a:gd name="connsiteY2781" fmla="*/ 1431603 h 6367455"/>
                <a:gd name="connsiteX2782" fmla="*/ 316518 w 6891715"/>
                <a:gd name="connsiteY2782" fmla="*/ 1433826 h 6367455"/>
                <a:gd name="connsiteX2783" fmla="*/ 315882 w 6891715"/>
                <a:gd name="connsiteY2783" fmla="*/ 1449383 h 6367455"/>
                <a:gd name="connsiteX2784" fmla="*/ 327630 w 6891715"/>
                <a:gd name="connsiteY2784" fmla="*/ 1448113 h 6367455"/>
                <a:gd name="connsiteX2785" fmla="*/ 329218 w 6891715"/>
                <a:gd name="connsiteY2785" fmla="*/ 1426206 h 6367455"/>
                <a:gd name="connsiteX2786" fmla="*/ 336838 w 6891715"/>
                <a:gd name="connsiteY2786" fmla="*/ 1413506 h 6367455"/>
                <a:gd name="connsiteX2787" fmla="*/ 350490 w 6891715"/>
                <a:gd name="connsiteY2787" fmla="*/ 1432238 h 6367455"/>
                <a:gd name="connsiteX2788" fmla="*/ 349855 w 6891715"/>
                <a:gd name="connsiteY2788" fmla="*/ 1447161 h 6367455"/>
                <a:gd name="connsiteX2789" fmla="*/ 367635 w 6891715"/>
                <a:gd name="connsiteY2789" fmla="*/ 1441446 h 6367455"/>
                <a:gd name="connsiteX2790" fmla="*/ 357158 w 6891715"/>
                <a:gd name="connsiteY2790" fmla="*/ 1456368 h 6367455"/>
                <a:gd name="connsiteX2791" fmla="*/ 368905 w 6891715"/>
                <a:gd name="connsiteY2791" fmla="*/ 1466845 h 6367455"/>
                <a:gd name="connsiteX2792" fmla="*/ 365095 w 6891715"/>
                <a:gd name="connsiteY2792" fmla="*/ 1497326 h 6367455"/>
                <a:gd name="connsiteX2793" fmla="*/ 350173 w 6891715"/>
                <a:gd name="connsiteY2793" fmla="*/ 1511296 h 6367455"/>
                <a:gd name="connsiteX2794" fmla="*/ 365095 w 6891715"/>
                <a:gd name="connsiteY2794" fmla="*/ 1514471 h 6367455"/>
                <a:gd name="connsiteX2795" fmla="*/ 368587 w 6891715"/>
                <a:gd name="connsiteY2795" fmla="*/ 1537331 h 6367455"/>
                <a:gd name="connsiteX2796" fmla="*/ 372397 w 6891715"/>
                <a:gd name="connsiteY2796" fmla="*/ 1525583 h 6367455"/>
                <a:gd name="connsiteX2797" fmla="*/ 385098 w 6891715"/>
                <a:gd name="connsiteY2797" fmla="*/ 1524630 h 6367455"/>
                <a:gd name="connsiteX2798" fmla="*/ 390495 w 6891715"/>
                <a:gd name="connsiteY2798" fmla="*/ 1536378 h 6367455"/>
                <a:gd name="connsiteX2799" fmla="*/ 372715 w 6891715"/>
                <a:gd name="connsiteY2799" fmla="*/ 1545903 h 6367455"/>
                <a:gd name="connsiteX2800" fmla="*/ 383510 w 6891715"/>
                <a:gd name="connsiteY2800" fmla="*/ 1544633 h 6367455"/>
                <a:gd name="connsiteX2801" fmla="*/ 382558 w 6891715"/>
                <a:gd name="connsiteY2801" fmla="*/ 1564635 h 6367455"/>
                <a:gd name="connsiteX2802" fmla="*/ 365413 w 6891715"/>
                <a:gd name="connsiteY2802" fmla="*/ 1565905 h 6367455"/>
                <a:gd name="connsiteX2803" fmla="*/ 352078 w 6891715"/>
                <a:gd name="connsiteY2803" fmla="*/ 1579875 h 6367455"/>
                <a:gd name="connsiteX2804" fmla="*/ 361603 w 6891715"/>
                <a:gd name="connsiteY2804" fmla="*/ 1593210 h 6367455"/>
                <a:gd name="connsiteX2805" fmla="*/ 349220 w 6891715"/>
                <a:gd name="connsiteY2805" fmla="*/ 1608133 h 6367455"/>
                <a:gd name="connsiteX2806" fmla="*/ 347950 w 6891715"/>
                <a:gd name="connsiteY2806" fmla="*/ 1621785 h 6367455"/>
                <a:gd name="connsiteX2807" fmla="*/ 336520 w 6891715"/>
                <a:gd name="connsiteY2807" fmla="*/ 1623055 h 6367455"/>
                <a:gd name="connsiteX2808" fmla="*/ 327313 w 6891715"/>
                <a:gd name="connsiteY2808" fmla="*/ 1634485 h 6367455"/>
                <a:gd name="connsiteX2809" fmla="*/ 318740 w 6891715"/>
                <a:gd name="connsiteY2809" fmla="*/ 1639248 h 6367455"/>
                <a:gd name="connsiteX2810" fmla="*/ 313025 w 6891715"/>
                <a:gd name="connsiteY2810" fmla="*/ 1622103 h 6367455"/>
                <a:gd name="connsiteX2811" fmla="*/ 298103 w 6891715"/>
                <a:gd name="connsiteY2811" fmla="*/ 1602418 h 6367455"/>
                <a:gd name="connsiteX2812" fmla="*/ 291753 w 6891715"/>
                <a:gd name="connsiteY2812" fmla="*/ 1616388 h 6367455"/>
                <a:gd name="connsiteX2813" fmla="*/ 300643 w 6891715"/>
                <a:gd name="connsiteY2813" fmla="*/ 1628770 h 6367455"/>
                <a:gd name="connsiteX2814" fmla="*/ 301913 w 6891715"/>
                <a:gd name="connsiteY2814" fmla="*/ 1637025 h 6367455"/>
                <a:gd name="connsiteX2815" fmla="*/ 286990 w 6891715"/>
                <a:gd name="connsiteY2815" fmla="*/ 1645598 h 6367455"/>
                <a:gd name="connsiteX2816" fmla="*/ 285085 w 6891715"/>
                <a:gd name="connsiteY2816" fmla="*/ 1666870 h 6367455"/>
                <a:gd name="connsiteX2817" fmla="*/ 313343 w 6891715"/>
                <a:gd name="connsiteY2817" fmla="*/ 1651630 h 6367455"/>
                <a:gd name="connsiteX2818" fmla="*/ 317788 w 6891715"/>
                <a:gd name="connsiteY2818" fmla="*/ 1655758 h 6367455"/>
                <a:gd name="connsiteX2819" fmla="*/ 295880 w 6891715"/>
                <a:gd name="connsiteY2819" fmla="*/ 1676078 h 6367455"/>
                <a:gd name="connsiteX2820" fmla="*/ 279053 w 6891715"/>
                <a:gd name="connsiteY2820" fmla="*/ 1708781 h 6367455"/>
                <a:gd name="connsiteX2821" fmla="*/ 255875 w 6891715"/>
                <a:gd name="connsiteY2821" fmla="*/ 1711320 h 6367455"/>
                <a:gd name="connsiteX2822" fmla="*/ 242223 w 6891715"/>
                <a:gd name="connsiteY2822" fmla="*/ 1742753 h 6367455"/>
                <a:gd name="connsiteX2823" fmla="*/ 220950 w 6891715"/>
                <a:gd name="connsiteY2823" fmla="*/ 1748468 h 6367455"/>
                <a:gd name="connsiteX2824" fmla="*/ 217775 w 6891715"/>
                <a:gd name="connsiteY2824" fmla="*/ 1744340 h 6367455"/>
                <a:gd name="connsiteX2825" fmla="*/ 228570 w 6891715"/>
                <a:gd name="connsiteY2825" fmla="*/ 1739896 h 6367455"/>
                <a:gd name="connsiteX2826" fmla="*/ 231745 w 6891715"/>
                <a:gd name="connsiteY2826" fmla="*/ 1730370 h 6367455"/>
                <a:gd name="connsiteX2827" fmla="*/ 224125 w 6891715"/>
                <a:gd name="connsiteY2827" fmla="*/ 1722115 h 6367455"/>
                <a:gd name="connsiteX2828" fmla="*/ 222855 w 6891715"/>
                <a:gd name="connsiteY2828" fmla="*/ 1703383 h 6367455"/>
                <a:gd name="connsiteX2829" fmla="*/ 207933 w 6891715"/>
                <a:gd name="connsiteY2829" fmla="*/ 1701160 h 6367455"/>
                <a:gd name="connsiteX2830" fmla="*/ 204123 w 6891715"/>
                <a:gd name="connsiteY2830" fmla="*/ 1710685 h 6367455"/>
                <a:gd name="connsiteX2831" fmla="*/ 207298 w 6891715"/>
                <a:gd name="connsiteY2831" fmla="*/ 1720210 h 6367455"/>
                <a:gd name="connsiteX2832" fmla="*/ 199995 w 6891715"/>
                <a:gd name="connsiteY2832" fmla="*/ 1729736 h 6367455"/>
                <a:gd name="connsiteX2833" fmla="*/ 175865 w 6891715"/>
                <a:gd name="connsiteY2833" fmla="*/ 1737355 h 6367455"/>
                <a:gd name="connsiteX2834" fmla="*/ 163165 w 6891715"/>
                <a:gd name="connsiteY2834" fmla="*/ 1761486 h 6367455"/>
                <a:gd name="connsiteX2835" fmla="*/ 110778 w 6891715"/>
                <a:gd name="connsiteY2835" fmla="*/ 1815778 h 6367455"/>
                <a:gd name="connsiteX2836" fmla="*/ 87283 w 6891715"/>
                <a:gd name="connsiteY2836" fmla="*/ 1817048 h 6367455"/>
                <a:gd name="connsiteX2837" fmla="*/ 63470 w 6891715"/>
                <a:gd name="connsiteY2837" fmla="*/ 1831018 h 6367455"/>
                <a:gd name="connsiteX2838" fmla="*/ 35848 w 6891715"/>
                <a:gd name="connsiteY2838" fmla="*/ 1825938 h 6367455"/>
                <a:gd name="connsiteX2839" fmla="*/ 40293 w 6891715"/>
                <a:gd name="connsiteY2839" fmla="*/ 1849433 h 6367455"/>
                <a:gd name="connsiteX2840" fmla="*/ 0 w 6891715"/>
                <a:gd name="connsiteY2840" fmla="*/ 1865398 h 6367455"/>
                <a:gd name="connsiteX2841" fmla="*/ 51895 w 6891715"/>
                <a:gd name="connsiteY2841" fmla="*/ 1757672 h 6367455"/>
                <a:gd name="connsiteX2842" fmla="*/ 234199 w 6891715"/>
                <a:gd name="connsiteY2842" fmla="*/ 1457591 h 6367455"/>
                <a:gd name="connsiteX2843" fmla="*/ 269276 w 6891715"/>
                <a:gd name="connsiteY2843" fmla="*/ 1410682 h 6367455"/>
                <a:gd name="connsiteX2844" fmla="*/ 273020 w 6891715"/>
                <a:gd name="connsiteY2844" fmla="*/ 1407473 h 6367455"/>
                <a:gd name="connsiteX2845" fmla="*/ 3781388 w 6891715"/>
                <a:gd name="connsiteY2845" fmla="*/ 1397007 h 6367455"/>
                <a:gd name="connsiteX2846" fmla="*/ 3780753 w 6891715"/>
                <a:gd name="connsiteY2846" fmla="*/ 1419999 h 6367455"/>
                <a:gd name="connsiteX2847" fmla="*/ 3775672 w 6891715"/>
                <a:gd name="connsiteY2847" fmla="*/ 1425582 h 6367455"/>
                <a:gd name="connsiteX2848" fmla="*/ 3770275 w 6891715"/>
                <a:gd name="connsiteY2848" fmla="*/ 1413431 h 6367455"/>
                <a:gd name="connsiteX2849" fmla="*/ 3776308 w 6891715"/>
                <a:gd name="connsiteY2849" fmla="*/ 1403577 h 6367455"/>
                <a:gd name="connsiteX2850" fmla="*/ 2893984 w 6891715"/>
                <a:gd name="connsiteY2850" fmla="*/ 1212850 h 6367455"/>
                <a:gd name="connsiteX2851" fmla="*/ 2912798 w 6891715"/>
                <a:gd name="connsiteY2851" fmla="*/ 1234757 h 6367455"/>
                <a:gd name="connsiteX2852" fmla="*/ 2919384 w 6891715"/>
                <a:gd name="connsiteY2852" fmla="*/ 1260157 h 6367455"/>
                <a:gd name="connsiteX2853" fmla="*/ 2902763 w 6891715"/>
                <a:gd name="connsiteY2853" fmla="*/ 1260475 h 6367455"/>
                <a:gd name="connsiteX2854" fmla="*/ 2904646 w 6891715"/>
                <a:gd name="connsiteY2854" fmla="*/ 1246504 h 6367455"/>
                <a:gd name="connsiteX2855" fmla="*/ 2894924 w 6891715"/>
                <a:gd name="connsiteY2855" fmla="*/ 1231582 h 6367455"/>
                <a:gd name="connsiteX2856" fmla="*/ 2893984 w 6891715"/>
                <a:gd name="connsiteY2856" fmla="*/ 1212850 h 6367455"/>
                <a:gd name="connsiteX2857" fmla="*/ 5710203 w 6891715"/>
                <a:gd name="connsiteY2857" fmla="*/ 1139822 h 6367455"/>
                <a:gd name="connsiteX2858" fmla="*/ 5727666 w 6891715"/>
                <a:gd name="connsiteY2858" fmla="*/ 1152205 h 6367455"/>
                <a:gd name="connsiteX2859" fmla="*/ 5723382 w 6891715"/>
                <a:gd name="connsiteY2859" fmla="*/ 1173160 h 6367455"/>
                <a:gd name="connsiteX2860" fmla="*/ 5711521 w 6891715"/>
                <a:gd name="connsiteY2860" fmla="*/ 1162048 h 6367455"/>
                <a:gd name="connsiteX2861" fmla="*/ 5710203 w 6891715"/>
                <a:gd name="connsiteY2861" fmla="*/ 1139822 h 6367455"/>
                <a:gd name="connsiteX2862" fmla="*/ 3040668 w 6891715"/>
                <a:gd name="connsiteY2862" fmla="*/ 1009652 h 6367455"/>
                <a:gd name="connsiteX2863" fmla="*/ 3052733 w 6891715"/>
                <a:gd name="connsiteY2863" fmla="*/ 1019177 h 6367455"/>
                <a:gd name="connsiteX2864" fmla="*/ 3020983 w 6891715"/>
                <a:gd name="connsiteY2864" fmla="*/ 1028702 h 6367455"/>
                <a:gd name="connsiteX2865" fmla="*/ 3017808 w 6891715"/>
                <a:gd name="connsiteY2865" fmla="*/ 1020765 h 6367455"/>
                <a:gd name="connsiteX2866" fmla="*/ 3072139 w 6891715"/>
                <a:gd name="connsiteY2866" fmla="*/ 911226 h 6367455"/>
                <a:gd name="connsiteX2867" fmla="*/ 3073371 w 6891715"/>
                <a:gd name="connsiteY2867" fmla="*/ 926933 h 6367455"/>
                <a:gd name="connsiteX2868" fmla="*/ 3052733 w 6891715"/>
                <a:gd name="connsiteY2868" fmla="*/ 930276 h 6367455"/>
                <a:gd name="connsiteX2869" fmla="*/ 3107021 w 6891715"/>
                <a:gd name="connsiteY2869" fmla="*/ 901700 h 6367455"/>
                <a:gd name="connsiteX2870" fmla="*/ 3120991 w 6891715"/>
                <a:gd name="connsiteY2870" fmla="*/ 928449 h 6367455"/>
                <a:gd name="connsiteX2871" fmla="*/ 3105116 w 6891715"/>
                <a:gd name="connsiteY2871" fmla="*/ 944563 h 6367455"/>
                <a:gd name="connsiteX2872" fmla="*/ 3098766 w 6891715"/>
                <a:gd name="connsiteY2872" fmla="*/ 934895 h 6367455"/>
                <a:gd name="connsiteX2873" fmla="*/ 3098766 w 6891715"/>
                <a:gd name="connsiteY2873" fmla="*/ 925226 h 6367455"/>
                <a:gd name="connsiteX2874" fmla="*/ 3105751 w 6891715"/>
                <a:gd name="connsiteY2874" fmla="*/ 916525 h 6367455"/>
                <a:gd name="connsiteX2875" fmla="*/ 3099360 w 6891715"/>
                <a:gd name="connsiteY2875" fmla="*/ 876300 h 6367455"/>
                <a:gd name="connsiteX2876" fmla="*/ 3105116 w 6891715"/>
                <a:gd name="connsiteY2876" fmla="*/ 884929 h 6367455"/>
                <a:gd name="connsiteX2877" fmla="*/ 3093284 w 6891715"/>
                <a:gd name="connsiteY2877" fmla="*/ 896433 h 6367455"/>
                <a:gd name="connsiteX2878" fmla="*/ 3091365 w 6891715"/>
                <a:gd name="connsiteY2878" fmla="*/ 914648 h 6367455"/>
                <a:gd name="connsiteX2879" fmla="*/ 3079858 w 6891715"/>
                <a:gd name="connsiteY2879" fmla="*/ 925513 h 6367455"/>
                <a:gd name="connsiteX2880" fmla="*/ 3079538 w 6891715"/>
                <a:gd name="connsiteY2880" fmla="*/ 905061 h 6367455"/>
                <a:gd name="connsiteX2881" fmla="*/ 3060671 w 6891715"/>
                <a:gd name="connsiteY2881" fmla="*/ 906659 h 6367455"/>
                <a:gd name="connsiteX2882" fmla="*/ 3062270 w 6891715"/>
                <a:gd name="connsiteY2882" fmla="*/ 893877 h 6367455"/>
                <a:gd name="connsiteX2883" fmla="*/ 3082736 w 6891715"/>
                <a:gd name="connsiteY2883" fmla="*/ 885248 h 6367455"/>
                <a:gd name="connsiteX2884" fmla="*/ 2895676 w 6891715"/>
                <a:gd name="connsiteY2884" fmla="*/ 835022 h 6367455"/>
                <a:gd name="connsiteX2885" fmla="*/ 2900080 w 6891715"/>
                <a:gd name="connsiteY2885" fmla="*/ 843367 h 6367455"/>
                <a:gd name="connsiteX2886" fmla="*/ 2899450 w 6891715"/>
                <a:gd name="connsiteY2886" fmla="*/ 855243 h 6367455"/>
                <a:gd name="connsiteX2887" fmla="*/ 2906370 w 6891715"/>
                <a:gd name="connsiteY2887" fmla="*/ 852034 h 6367455"/>
                <a:gd name="connsiteX2888" fmla="*/ 2906684 w 6891715"/>
                <a:gd name="connsiteY2888" fmla="*/ 860700 h 6367455"/>
                <a:gd name="connsiteX2889" fmla="*/ 2893160 w 6891715"/>
                <a:gd name="connsiteY2889" fmla="*/ 863910 h 6367455"/>
                <a:gd name="connsiteX2890" fmla="*/ 2884040 w 6891715"/>
                <a:gd name="connsiteY2890" fmla="*/ 886378 h 6367455"/>
                <a:gd name="connsiteX2891" fmla="*/ 2873346 w 6891715"/>
                <a:gd name="connsiteY2891" fmla="*/ 893760 h 6367455"/>
                <a:gd name="connsiteX2892" fmla="*/ 2879321 w 6891715"/>
                <a:gd name="connsiteY2892" fmla="*/ 876748 h 6367455"/>
                <a:gd name="connsiteX2893" fmla="*/ 2877121 w 6891715"/>
                <a:gd name="connsiteY2893" fmla="*/ 857490 h 6367455"/>
                <a:gd name="connsiteX2894" fmla="*/ 2890959 w 6891715"/>
                <a:gd name="connsiteY2894" fmla="*/ 854280 h 6367455"/>
                <a:gd name="connsiteX2895" fmla="*/ 2912575 w 6891715"/>
                <a:gd name="connsiteY2895" fmla="*/ 822322 h 6367455"/>
                <a:gd name="connsiteX2896" fmla="*/ 2923896 w 6891715"/>
                <a:gd name="connsiteY2896" fmla="*/ 829854 h 6367455"/>
                <a:gd name="connsiteX2897" fmla="*/ 2925733 w 6891715"/>
                <a:gd name="connsiteY2897" fmla="*/ 836130 h 6367455"/>
                <a:gd name="connsiteX2898" fmla="*/ 2922673 w 6891715"/>
                <a:gd name="connsiteY2898" fmla="*/ 849310 h 6367455"/>
                <a:gd name="connsiteX2899" fmla="*/ 2912575 w 6891715"/>
                <a:gd name="connsiteY2899" fmla="*/ 848682 h 6367455"/>
                <a:gd name="connsiteX2900" fmla="*/ 2904312 w 6891715"/>
                <a:gd name="connsiteY2900" fmla="*/ 841465 h 6367455"/>
                <a:gd name="connsiteX2901" fmla="*/ 2900333 w 6891715"/>
                <a:gd name="connsiteY2901" fmla="*/ 830795 h 6367455"/>
                <a:gd name="connsiteX2902" fmla="*/ 2915634 w 6891715"/>
                <a:gd name="connsiteY2902" fmla="*/ 832050 h 6367455"/>
                <a:gd name="connsiteX2903" fmla="*/ 3115497 w 6891715"/>
                <a:gd name="connsiteY2903" fmla="*/ 820737 h 6367455"/>
                <a:gd name="connsiteX2904" fmla="*/ 3128970 w 6891715"/>
                <a:gd name="connsiteY2904" fmla="*/ 829700 h 6367455"/>
                <a:gd name="connsiteX2905" fmla="*/ 3132104 w 6891715"/>
                <a:gd name="connsiteY2905" fmla="*/ 840826 h 6367455"/>
                <a:gd name="connsiteX2906" fmla="*/ 3125211 w 6891715"/>
                <a:gd name="connsiteY2906" fmla="*/ 850098 h 6367455"/>
                <a:gd name="connsiteX2907" fmla="*/ 3108291 w 6891715"/>
                <a:gd name="connsiteY2907" fmla="*/ 855662 h 6367455"/>
                <a:gd name="connsiteX2908" fmla="*/ 3112364 w 6891715"/>
                <a:gd name="connsiteY2908" fmla="*/ 841135 h 6367455"/>
                <a:gd name="connsiteX2909" fmla="*/ 2986079 w 6891715"/>
                <a:gd name="connsiteY2909" fmla="*/ 784222 h 6367455"/>
                <a:gd name="connsiteX2910" fmla="*/ 2989234 w 6891715"/>
                <a:gd name="connsiteY2910" fmla="*/ 792794 h 6367455"/>
                <a:gd name="connsiteX2911" fmla="*/ 2950732 w 6891715"/>
                <a:gd name="connsiteY2911" fmla="*/ 835022 h 6367455"/>
                <a:gd name="connsiteX2912" fmla="*/ 2938108 w 6891715"/>
                <a:gd name="connsiteY2912" fmla="*/ 829942 h 6367455"/>
                <a:gd name="connsiteX2913" fmla="*/ 2936846 w 6891715"/>
                <a:gd name="connsiteY2913" fmla="*/ 815337 h 6367455"/>
                <a:gd name="connsiteX2914" fmla="*/ 2944104 w 6891715"/>
                <a:gd name="connsiteY2914" fmla="*/ 803589 h 6367455"/>
                <a:gd name="connsiteX2915" fmla="*/ 2956728 w 6891715"/>
                <a:gd name="connsiteY2915" fmla="*/ 805494 h 6367455"/>
                <a:gd name="connsiteX2916" fmla="*/ 2963040 w 6891715"/>
                <a:gd name="connsiteY2916" fmla="*/ 796922 h 6367455"/>
                <a:gd name="connsiteX2917" fmla="*/ 2969036 w 6891715"/>
                <a:gd name="connsiteY2917" fmla="*/ 784539 h 6367455"/>
                <a:gd name="connsiteX2918" fmla="*/ 3181826 w 6891715"/>
                <a:gd name="connsiteY2918" fmla="*/ 777876 h 6367455"/>
                <a:gd name="connsiteX2919" fmla="*/ 3189253 w 6891715"/>
                <a:gd name="connsiteY2919" fmla="*/ 786862 h 6367455"/>
                <a:gd name="connsiteX2920" fmla="*/ 3181181 w 6891715"/>
                <a:gd name="connsiteY2920" fmla="*/ 793751 h 6367455"/>
                <a:gd name="connsiteX2921" fmla="*/ 3170203 w 6891715"/>
                <a:gd name="connsiteY2921" fmla="*/ 787760 h 6367455"/>
                <a:gd name="connsiteX2922" fmla="*/ 2989234 w 6891715"/>
                <a:gd name="connsiteY2922" fmla="*/ 760410 h 6367455"/>
                <a:gd name="connsiteX2923" fmla="*/ 3000346 w 6891715"/>
                <a:gd name="connsiteY2923" fmla="*/ 771020 h 6367455"/>
                <a:gd name="connsiteX2924" fmla="*/ 2997078 w 6891715"/>
                <a:gd name="connsiteY2924" fmla="*/ 785810 h 6367455"/>
                <a:gd name="connsiteX2925" fmla="*/ 2989559 w 6891715"/>
                <a:gd name="connsiteY2925" fmla="*/ 779380 h 6367455"/>
                <a:gd name="connsiteX2926" fmla="*/ 2989234 w 6891715"/>
                <a:gd name="connsiteY2926" fmla="*/ 760410 h 6367455"/>
                <a:gd name="connsiteX2927" fmla="*/ 3084673 w 6891715"/>
                <a:gd name="connsiteY2927" fmla="*/ 733425 h 6367455"/>
                <a:gd name="connsiteX2928" fmla="*/ 3095591 w 6891715"/>
                <a:gd name="connsiteY2928" fmla="*/ 744629 h 6367455"/>
                <a:gd name="connsiteX2929" fmla="*/ 3089491 w 6891715"/>
                <a:gd name="connsiteY2929" fmla="*/ 761915 h 6367455"/>
                <a:gd name="connsiteX2930" fmla="*/ 3078568 w 6891715"/>
                <a:gd name="connsiteY2930" fmla="*/ 778881 h 6367455"/>
                <a:gd name="connsiteX2931" fmla="*/ 3073427 w 6891715"/>
                <a:gd name="connsiteY2931" fmla="*/ 784323 h 6367455"/>
                <a:gd name="connsiteX2932" fmla="*/ 3061541 w 6891715"/>
                <a:gd name="connsiteY2932" fmla="*/ 788805 h 6367455"/>
                <a:gd name="connsiteX2933" fmla="*/ 3062825 w 6891715"/>
                <a:gd name="connsiteY2933" fmla="*/ 799369 h 6367455"/>
                <a:gd name="connsiteX2934" fmla="*/ 3065074 w 6891715"/>
                <a:gd name="connsiteY2934" fmla="*/ 811213 h 6367455"/>
                <a:gd name="connsiteX2935" fmla="*/ 3056400 w 6891715"/>
                <a:gd name="connsiteY2935" fmla="*/ 808972 h 6367455"/>
                <a:gd name="connsiteX2936" fmla="*/ 3054472 w 6891715"/>
                <a:gd name="connsiteY2936" fmla="*/ 788805 h 6367455"/>
                <a:gd name="connsiteX2937" fmla="*/ 3063789 w 6891715"/>
                <a:gd name="connsiteY2937" fmla="*/ 766077 h 6367455"/>
                <a:gd name="connsiteX2938" fmla="*/ 3045477 w 6891715"/>
                <a:gd name="connsiteY2938" fmla="*/ 773119 h 6367455"/>
                <a:gd name="connsiteX2939" fmla="*/ 3028448 w 6891715"/>
                <a:gd name="connsiteY2939" fmla="*/ 802890 h 6367455"/>
                <a:gd name="connsiteX2940" fmla="*/ 3016882 w 6891715"/>
                <a:gd name="connsiteY2940" fmla="*/ 795527 h 6367455"/>
                <a:gd name="connsiteX2941" fmla="*/ 3014633 w 6891715"/>
                <a:gd name="connsiteY2941" fmla="*/ 784643 h 6367455"/>
                <a:gd name="connsiteX2942" fmla="*/ 3028127 w 6891715"/>
                <a:gd name="connsiteY2942" fmla="*/ 766397 h 6367455"/>
                <a:gd name="connsiteX2943" fmla="*/ 3045477 w 6891715"/>
                <a:gd name="connsiteY2943" fmla="*/ 749431 h 6367455"/>
                <a:gd name="connsiteX2944" fmla="*/ 3065396 w 6891715"/>
                <a:gd name="connsiteY2944" fmla="*/ 743989 h 6367455"/>
                <a:gd name="connsiteX2945" fmla="*/ 3205129 w 6891715"/>
                <a:gd name="connsiteY2945" fmla="*/ 719138 h 6367455"/>
                <a:gd name="connsiteX2946" fmla="*/ 3203253 w 6891715"/>
                <a:gd name="connsiteY2946" fmla="*/ 736387 h 6367455"/>
                <a:gd name="connsiteX2947" fmla="*/ 3189807 w 6891715"/>
                <a:gd name="connsiteY2947" fmla="*/ 739776 h 6367455"/>
                <a:gd name="connsiteX2948" fmla="*/ 3184491 w 6891715"/>
                <a:gd name="connsiteY2948" fmla="*/ 726222 h 6367455"/>
                <a:gd name="connsiteX2949" fmla="*/ 3048002 w 6891715"/>
                <a:gd name="connsiteY2949" fmla="*/ 700087 h 6367455"/>
                <a:gd name="connsiteX2950" fmla="*/ 3055726 w 6891715"/>
                <a:gd name="connsiteY2950" fmla="*/ 703262 h 6367455"/>
                <a:gd name="connsiteX2951" fmla="*/ 3059084 w 6891715"/>
                <a:gd name="connsiteY2951" fmla="*/ 711517 h 6367455"/>
                <a:gd name="connsiteX2952" fmla="*/ 3057069 w 6891715"/>
                <a:gd name="connsiteY2952" fmla="*/ 725170 h 6367455"/>
                <a:gd name="connsiteX2953" fmla="*/ 3044980 w 6891715"/>
                <a:gd name="connsiteY2953" fmla="*/ 725487 h 6367455"/>
                <a:gd name="connsiteX2954" fmla="*/ 3041621 w 6891715"/>
                <a:gd name="connsiteY2954" fmla="*/ 709612 h 6367455"/>
                <a:gd name="connsiteX2955" fmla="*/ 3147591 w 6891715"/>
                <a:gd name="connsiteY2955" fmla="*/ 608011 h 6367455"/>
                <a:gd name="connsiteX2956" fmla="*/ 3157047 w 6891715"/>
                <a:gd name="connsiteY2956" fmla="*/ 609291 h 6367455"/>
                <a:gd name="connsiteX2957" fmla="*/ 3163667 w 6891715"/>
                <a:gd name="connsiteY2957" fmla="*/ 632651 h 6367455"/>
                <a:gd name="connsiteX2958" fmla="*/ 3154210 w 6891715"/>
                <a:gd name="connsiteY2958" fmla="*/ 648332 h 6367455"/>
                <a:gd name="connsiteX2959" fmla="*/ 3165873 w 6891715"/>
                <a:gd name="connsiteY2959" fmla="*/ 659212 h 6367455"/>
                <a:gd name="connsiteX2960" fmla="*/ 3165873 w 6891715"/>
                <a:gd name="connsiteY2960" fmla="*/ 666572 h 6367455"/>
                <a:gd name="connsiteX2961" fmla="*/ 3150428 w 6891715"/>
                <a:gd name="connsiteY2961" fmla="*/ 687053 h 6367455"/>
                <a:gd name="connsiteX2962" fmla="*/ 3152319 w 6891715"/>
                <a:gd name="connsiteY2962" fmla="*/ 699533 h 6367455"/>
                <a:gd name="connsiteX2963" fmla="*/ 3167134 w 6891715"/>
                <a:gd name="connsiteY2963" fmla="*/ 696333 h 6367455"/>
                <a:gd name="connsiteX2964" fmla="*/ 3173439 w 6891715"/>
                <a:gd name="connsiteY2964" fmla="*/ 675853 h 6367455"/>
                <a:gd name="connsiteX2965" fmla="*/ 3178482 w 6891715"/>
                <a:gd name="connsiteY2965" fmla="*/ 657932 h 6367455"/>
                <a:gd name="connsiteX2966" fmla="*/ 3193298 w 6891715"/>
                <a:gd name="connsiteY2966" fmla="*/ 651212 h 6367455"/>
                <a:gd name="connsiteX2967" fmla="*/ 3183211 w 6891715"/>
                <a:gd name="connsiteY2967" fmla="*/ 634571 h 6367455"/>
                <a:gd name="connsiteX2968" fmla="*/ 3192983 w 6891715"/>
                <a:gd name="connsiteY2968" fmla="*/ 621771 h 6367455"/>
                <a:gd name="connsiteX2969" fmla="*/ 3196765 w 6891715"/>
                <a:gd name="connsiteY2969" fmla="*/ 625611 h 6367455"/>
                <a:gd name="connsiteX2970" fmla="*/ 3199602 w 6891715"/>
                <a:gd name="connsiteY2970" fmla="*/ 629131 h 6367455"/>
                <a:gd name="connsiteX2971" fmla="*/ 3200548 w 6891715"/>
                <a:gd name="connsiteY2971" fmla="*/ 631051 h 6367455"/>
                <a:gd name="connsiteX2972" fmla="*/ 3201178 w 6891715"/>
                <a:gd name="connsiteY2972" fmla="*/ 632331 h 6367455"/>
                <a:gd name="connsiteX2973" fmla="*/ 3202124 w 6891715"/>
                <a:gd name="connsiteY2973" fmla="*/ 632971 h 6367455"/>
                <a:gd name="connsiteX2974" fmla="*/ 3203070 w 6891715"/>
                <a:gd name="connsiteY2974" fmla="*/ 633611 h 6367455"/>
                <a:gd name="connsiteX2975" fmla="*/ 3204015 w 6891715"/>
                <a:gd name="connsiteY2975" fmla="*/ 632971 h 6367455"/>
                <a:gd name="connsiteX2976" fmla="*/ 3205592 w 6891715"/>
                <a:gd name="connsiteY2976" fmla="*/ 632651 h 6367455"/>
                <a:gd name="connsiteX2977" fmla="*/ 3207483 w 6891715"/>
                <a:gd name="connsiteY2977" fmla="*/ 631691 h 6367455"/>
                <a:gd name="connsiteX2978" fmla="*/ 3208744 w 6891715"/>
                <a:gd name="connsiteY2978" fmla="*/ 631051 h 6367455"/>
                <a:gd name="connsiteX2979" fmla="*/ 3220092 w 6891715"/>
                <a:gd name="connsiteY2979" fmla="*/ 642572 h 6367455"/>
                <a:gd name="connsiteX2980" fmla="*/ 3225766 w 6891715"/>
                <a:gd name="connsiteY2980" fmla="*/ 654092 h 6367455"/>
                <a:gd name="connsiteX2981" fmla="*/ 3206852 w 6891715"/>
                <a:gd name="connsiteY2981" fmla="*/ 678093 h 6367455"/>
                <a:gd name="connsiteX2982" fmla="*/ 3205276 w 6891715"/>
                <a:gd name="connsiteY2982" fmla="*/ 700173 h 6367455"/>
                <a:gd name="connsiteX2983" fmla="*/ 3185102 w 6891715"/>
                <a:gd name="connsiteY2983" fmla="*/ 698253 h 6367455"/>
                <a:gd name="connsiteX2984" fmla="*/ 3181319 w 6891715"/>
                <a:gd name="connsiteY2984" fmla="*/ 716174 h 6367455"/>
                <a:gd name="connsiteX2985" fmla="*/ 3173754 w 6891715"/>
                <a:gd name="connsiteY2985" fmla="*/ 726734 h 6367455"/>
                <a:gd name="connsiteX2986" fmla="*/ 3184472 w 6891715"/>
                <a:gd name="connsiteY2986" fmla="*/ 743055 h 6367455"/>
                <a:gd name="connsiteX2987" fmla="*/ 3173754 w 6891715"/>
                <a:gd name="connsiteY2987" fmla="*/ 746255 h 6367455"/>
                <a:gd name="connsiteX2988" fmla="*/ 3160199 w 6891715"/>
                <a:gd name="connsiteY2988" fmla="*/ 738895 h 6367455"/>
                <a:gd name="connsiteX2989" fmla="*/ 3157047 w 6891715"/>
                <a:gd name="connsiteY2989" fmla="*/ 722894 h 6367455"/>
                <a:gd name="connsiteX2990" fmla="*/ 3154525 w 6891715"/>
                <a:gd name="connsiteY2990" fmla="*/ 730894 h 6367455"/>
                <a:gd name="connsiteX2991" fmla="*/ 3152949 w 6891715"/>
                <a:gd name="connsiteY2991" fmla="*/ 736974 h 6367455"/>
                <a:gd name="connsiteX2992" fmla="*/ 3152004 w 6891715"/>
                <a:gd name="connsiteY2992" fmla="*/ 739215 h 6367455"/>
                <a:gd name="connsiteX2993" fmla="*/ 3151688 w 6891715"/>
                <a:gd name="connsiteY2993" fmla="*/ 741135 h 6367455"/>
                <a:gd name="connsiteX2994" fmla="*/ 3151373 w 6891715"/>
                <a:gd name="connsiteY2994" fmla="*/ 743375 h 6367455"/>
                <a:gd name="connsiteX2995" fmla="*/ 3149482 w 6891715"/>
                <a:gd name="connsiteY2995" fmla="*/ 746895 h 6367455"/>
                <a:gd name="connsiteX2996" fmla="*/ 3144123 w 6891715"/>
                <a:gd name="connsiteY2996" fmla="*/ 756495 h 6367455"/>
                <a:gd name="connsiteX2997" fmla="*/ 3136243 w 6891715"/>
                <a:gd name="connsiteY2997" fmla="*/ 769935 h 6367455"/>
                <a:gd name="connsiteX2998" fmla="*/ 3126786 w 6891715"/>
                <a:gd name="connsiteY2998" fmla="*/ 760335 h 6367455"/>
                <a:gd name="connsiteX2999" fmla="*/ 3129623 w 6891715"/>
                <a:gd name="connsiteY2999" fmla="*/ 727694 h 6367455"/>
                <a:gd name="connsiteX3000" fmla="*/ 3116384 w 6891715"/>
                <a:gd name="connsiteY3000" fmla="*/ 740495 h 6367455"/>
                <a:gd name="connsiteX3001" fmla="*/ 3105036 w 6891715"/>
                <a:gd name="connsiteY3001" fmla="*/ 768975 h 6367455"/>
                <a:gd name="connsiteX3002" fmla="*/ 3097785 w 6891715"/>
                <a:gd name="connsiteY3002" fmla="*/ 767055 h 6367455"/>
                <a:gd name="connsiteX3003" fmla="*/ 3107873 w 6891715"/>
                <a:gd name="connsiteY3003" fmla="*/ 742415 h 6367455"/>
                <a:gd name="connsiteX3004" fmla="*/ 3096209 w 6891715"/>
                <a:gd name="connsiteY3004" fmla="*/ 740495 h 6367455"/>
                <a:gd name="connsiteX3005" fmla="*/ 3094003 w 6891715"/>
                <a:gd name="connsiteY3005" fmla="*/ 734094 h 6367455"/>
                <a:gd name="connsiteX3006" fmla="*/ 3107557 w 6891715"/>
                <a:gd name="connsiteY3006" fmla="*/ 727694 h 6367455"/>
                <a:gd name="connsiteX3007" fmla="*/ 3099992 w 6891715"/>
                <a:gd name="connsiteY3007" fmla="*/ 717134 h 6367455"/>
                <a:gd name="connsiteX3008" fmla="*/ 3127101 w 6891715"/>
                <a:gd name="connsiteY3008" fmla="*/ 687053 h 6367455"/>
                <a:gd name="connsiteX3009" fmla="*/ 3127101 w 6891715"/>
                <a:gd name="connsiteY3009" fmla="*/ 668172 h 6367455"/>
                <a:gd name="connsiteX3010" fmla="*/ 3135297 w 6891715"/>
                <a:gd name="connsiteY3010" fmla="*/ 656332 h 6367455"/>
                <a:gd name="connsiteX3011" fmla="*/ 3128992 w 6891715"/>
                <a:gd name="connsiteY3011" fmla="*/ 646732 h 6367455"/>
                <a:gd name="connsiteX3012" fmla="*/ 3086809 w 6891715"/>
                <a:gd name="connsiteY3012" fmla="*/ 601662 h 6367455"/>
                <a:gd name="connsiteX3013" fmla="*/ 3100900 w 6891715"/>
                <a:gd name="connsiteY3013" fmla="*/ 618490 h 6367455"/>
                <a:gd name="connsiteX3014" fmla="*/ 3095575 w 6891715"/>
                <a:gd name="connsiteY3014" fmla="*/ 628967 h 6367455"/>
                <a:gd name="connsiteX3015" fmla="*/ 3100274 w 6891715"/>
                <a:gd name="connsiteY3015" fmla="*/ 649287 h 6367455"/>
                <a:gd name="connsiteX3016" fmla="*/ 3095888 w 6891715"/>
                <a:gd name="connsiteY3016" fmla="*/ 658812 h 6367455"/>
                <a:gd name="connsiteX3017" fmla="*/ 3117816 w 6891715"/>
                <a:gd name="connsiteY3017" fmla="*/ 663575 h 6367455"/>
                <a:gd name="connsiteX3018" fmla="*/ 3107478 w 6891715"/>
                <a:gd name="connsiteY3018" fmla="*/ 680720 h 6367455"/>
                <a:gd name="connsiteX3019" fmla="*/ 3092755 w 6891715"/>
                <a:gd name="connsiteY3019" fmla="*/ 682625 h 6367455"/>
                <a:gd name="connsiteX3020" fmla="*/ 3067073 w 6891715"/>
                <a:gd name="connsiteY3020" fmla="*/ 700087 h 6367455"/>
                <a:gd name="connsiteX3021" fmla="*/ 3054544 w 6891715"/>
                <a:gd name="connsiteY3021" fmla="*/ 696912 h 6367455"/>
                <a:gd name="connsiteX3022" fmla="*/ 3082423 w 6891715"/>
                <a:gd name="connsiteY3022" fmla="*/ 661987 h 6367455"/>
                <a:gd name="connsiteX3023" fmla="*/ 3052351 w 6891715"/>
                <a:gd name="connsiteY3023" fmla="*/ 679767 h 6367455"/>
                <a:gd name="connsiteX3024" fmla="*/ 3042953 w 6891715"/>
                <a:gd name="connsiteY3024" fmla="*/ 679132 h 6367455"/>
                <a:gd name="connsiteX3025" fmla="*/ 3029170 w 6891715"/>
                <a:gd name="connsiteY3025" fmla="*/ 697230 h 6367455"/>
                <a:gd name="connsiteX3026" fmla="*/ 3024158 w 6891715"/>
                <a:gd name="connsiteY3026" fmla="*/ 683577 h 6367455"/>
                <a:gd name="connsiteX3027" fmla="*/ 3034495 w 6891715"/>
                <a:gd name="connsiteY3027" fmla="*/ 675957 h 6367455"/>
                <a:gd name="connsiteX3028" fmla="*/ 3031050 w 6891715"/>
                <a:gd name="connsiteY3028" fmla="*/ 662305 h 6367455"/>
                <a:gd name="connsiteX3029" fmla="*/ 3042640 w 6891715"/>
                <a:gd name="connsiteY3029" fmla="*/ 652780 h 6367455"/>
                <a:gd name="connsiteX3030" fmla="*/ 3057363 w 6891715"/>
                <a:gd name="connsiteY3030" fmla="*/ 649605 h 6367455"/>
                <a:gd name="connsiteX3031" fmla="*/ 3071460 w 6891715"/>
                <a:gd name="connsiteY3031" fmla="*/ 629285 h 6367455"/>
                <a:gd name="connsiteX3032" fmla="*/ 3083990 w 6891715"/>
                <a:gd name="connsiteY3032" fmla="*/ 628332 h 6367455"/>
                <a:gd name="connsiteX3033" fmla="*/ 3079917 w 6891715"/>
                <a:gd name="connsiteY3033" fmla="*/ 611187 h 6367455"/>
                <a:gd name="connsiteX3034" fmla="*/ 3198778 w 6891715"/>
                <a:gd name="connsiteY3034" fmla="*/ 596901 h 6367455"/>
                <a:gd name="connsiteX3035" fmla="*/ 3208960 w 6891715"/>
                <a:gd name="connsiteY3035" fmla="*/ 597864 h 6367455"/>
                <a:gd name="connsiteX3036" fmla="*/ 3214215 w 6891715"/>
                <a:gd name="connsiteY3036" fmla="*/ 603322 h 6367455"/>
                <a:gd name="connsiteX3037" fmla="*/ 3219798 w 6891715"/>
                <a:gd name="connsiteY3037" fmla="*/ 601074 h 6367455"/>
                <a:gd name="connsiteX3038" fmla="*/ 3227353 w 6891715"/>
                <a:gd name="connsiteY3038" fmla="*/ 611349 h 6367455"/>
                <a:gd name="connsiteX3039" fmla="*/ 3217828 w 6891715"/>
                <a:gd name="connsiteY3039" fmla="*/ 625476 h 6367455"/>
                <a:gd name="connsiteX3040" fmla="*/ 3201405 w 6891715"/>
                <a:gd name="connsiteY3040" fmla="*/ 609743 h 6367455"/>
                <a:gd name="connsiteX3041" fmla="*/ 3164907 w 6891715"/>
                <a:gd name="connsiteY3041" fmla="*/ 504825 h 6367455"/>
                <a:gd name="connsiteX3042" fmla="*/ 3188311 w 6891715"/>
                <a:gd name="connsiteY3042" fmla="*/ 509905 h 6367455"/>
                <a:gd name="connsiteX3043" fmla="*/ 3190841 w 6891715"/>
                <a:gd name="connsiteY3043" fmla="*/ 523558 h 6367455"/>
                <a:gd name="connsiteX3044" fmla="*/ 3182302 w 6891715"/>
                <a:gd name="connsiteY3044" fmla="*/ 535305 h 6367455"/>
                <a:gd name="connsiteX3045" fmla="*/ 3184516 w 6891715"/>
                <a:gd name="connsiteY3045" fmla="*/ 554355 h 6367455"/>
                <a:gd name="connsiteX3046" fmla="*/ 3172181 w 6891715"/>
                <a:gd name="connsiteY3046" fmla="*/ 566103 h 6367455"/>
                <a:gd name="connsiteX3047" fmla="*/ 3164591 w 6891715"/>
                <a:gd name="connsiteY3047" fmla="*/ 582930 h 6367455"/>
                <a:gd name="connsiteX3048" fmla="*/ 3136444 w 6891715"/>
                <a:gd name="connsiteY3048" fmla="*/ 592455 h 6367455"/>
                <a:gd name="connsiteX3049" fmla="*/ 3124110 w 6891715"/>
                <a:gd name="connsiteY3049" fmla="*/ 622300 h 6367455"/>
                <a:gd name="connsiteX3050" fmla="*/ 3119998 w 6891715"/>
                <a:gd name="connsiteY3050" fmla="*/ 619125 h 6367455"/>
                <a:gd name="connsiteX3051" fmla="*/ 3120631 w 6891715"/>
                <a:gd name="connsiteY3051" fmla="*/ 611823 h 6367455"/>
                <a:gd name="connsiteX3052" fmla="*/ 3109878 w 6891715"/>
                <a:gd name="connsiteY3052" fmla="*/ 602615 h 6367455"/>
                <a:gd name="connsiteX3053" fmla="*/ 3132965 w 6891715"/>
                <a:gd name="connsiteY3053" fmla="*/ 578803 h 6367455"/>
                <a:gd name="connsiteX3054" fmla="*/ 3136127 w 6891715"/>
                <a:gd name="connsiteY3054" fmla="*/ 555943 h 6367455"/>
                <a:gd name="connsiteX3055" fmla="*/ 3151941 w 6891715"/>
                <a:gd name="connsiteY3055" fmla="*/ 553403 h 6367455"/>
                <a:gd name="connsiteX3056" fmla="*/ 3155736 w 6891715"/>
                <a:gd name="connsiteY3056" fmla="*/ 542925 h 6367455"/>
                <a:gd name="connsiteX3057" fmla="*/ 3151624 w 6891715"/>
                <a:gd name="connsiteY3057" fmla="*/ 531495 h 6367455"/>
                <a:gd name="connsiteX3058" fmla="*/ 3157950 w 6891715"/>
                <a:gd name="connsiteY3058" fmla="*/ 523875 h 6367455"/>
                <a:gd name="connsiteX3059" fmla="*/ 4364771 w 6891715"/>
                <a:gd name="connsiteY3059" fmla="*/ 471424 h 6367455"/>
                <a:gd name="connsiteX3060" fmla="*/ 4352063 w 6891715"/>
                <a:gd name="connsiteY3060" fmla="*/ 473328 h 6367455"/>
                <a:gd name="connsiteX3061" fmla="*/ 4349204 w 6891715"/>
                <a:gd name="connsiteY3061" fmla="*/ 492370 h 6367455"/>
                <a:gd name="connsiteX3062" fmla="*/ 4353334 w 6891715"/>
                <a:gd name="connsiteY3062" fmla="*/ 505065 h 6367455"/>
                <a:gd name="connsiteX3063" fmla="*/ 4345709 w 6891715"/>
                <a:gd name="connsiteY3063" fmla="*/ 514269 h 6367455"/>
                <a:gd name="connsiteX3064" fmla="*/ 4338402 w 6891715"/>
                <a:gd name="connsiteY3064" fmla="*/ 505383 h 6367455"/>
                <a:gd name="connsiteX3065" fmla="*/ 4341579 w 6891715"/>
                <a:gd name="connsiteY3065" fmla="*/ 493005 h 6367455"/>
                <a:gd name="connsiteX3066" fmla="*/ 4337131 w 6891715"/>
                <a:gd name="connsiteY3066" fmla="*/ 479358 h 6367455"/>
                <a:gd name="connsiteX3067" fmla="*/ 4322835 w 6891715"/>
                <a:gd name="connsiteY3067" fmla="*/ 489514 h 6367455"/>
                <a:gd name="connsiteX3068" fmla="*/ 4315210 w 6891715"/>
                <a:gd name="connsiteY3068" fmla="*/ 501892 h 6367455"/>
                <a:gd name="connsiteX3069" fmla="*/ 4319976 w 6891715"/>
                <a:gd name="connsiteY3069" fmla="*/ 515538 h 6367455"/>
                <a:gd name="connsiteX3070" fmla="*/ 4326647 w 6891715"/>
                <a:gd name="connsiteY3070" fmla="*/ 515538 h 6367455"/>
                <a:gd name="connsiteX3071" fmla="*/ 4334590 w 6891715"/>
                <a:gd name="connsiteY3071" fmla="*/ 522203 h 6367455"/>
                <a:gd name="connsiteX3072" fmla="*/ 4333319 w 6891715"/>
                <a:gd name="connsiteY3072" fmla="*/ 536167 h 6367455"/>
                <a:gd name="connsiteX3073" fmla="*/ 4321882 w 6891715"/>
                <a:gd name="connsiteY3073" fmla="*/ 530455 h 6367455"/>
                <a:gd name="connsiteX3074" fmla="*/ 4315210 w 6891715"/>
                <a:gd name="connsiteY3074" fmla="*/ 539658 h 6367455"/>
                <a:gd name="connsiteX3075" fmla="*/ 4297419 w 6891715"/>
                <a:gd name="connsiteY3075" fmla="*/ 537119 h 6367455"/>
                <a:gd name="connsiteX3076" fmla="*/ 4292971 w 6891715"/>
                <a:gd name="connsiteY3076" fmla="*/ 550766 h 6367455"/>
                <a:gd name="connsiteX3077" fmla="*/ 4282805 w 6891715"/>
                <a:gd name="connsiteY3077" fmla="*/ 553940 h 6367455"/>
                <a:gd name="connsiteX3078" fmla="*/ 4274862 w 6891715"/>
                <a:gd name="connsiteY3078" fmla="*/ 552353 h 6367455"/>
                <a:gd name="connsiteX3079" fmla="*/ 4260566 w 6891715"/>
                <a:gd name="connsiteY3079" fmla="*/ 563778 h 6367455"/>
                <a:gd name="connsiteX3080" fmla="*/ 4263425 w 6891715"/>
                <a:gd name="connsiteY3080" fmla="*/ 579647 h 6367455"/>
                <a:gd name="connsiteX3081" fmla="*/ 4256754 w 6891715"/>
                <a:gd name="connsiteY3081" fmla="*/ 585677 h 6367455"/>
                <a:gd name="connsiteX3082" fmla="*/ 4246270 w 6891715"/>
                <a:gd name="connsiteY3082" fmla="*/ 586312 h 6367455"/>
                <a:gd name="connsiteX3083" fmla="*/ 4233244 w 6891715"/>
                <a:gd name="connsiteY3083" fmla="*/ 586946 h 6367455"/>
                <a:gd name="connsiteX3084" fmla="*/ 4227843 w 6891715"/>
                <a:gd name="connsiteY3084" fmla="*/ 601863 h 6367455"/>
                <a:gd name="connsiteX3085" fmla="*/ 4232926 w 6891715"/>
                <a:gd name="connsiteY3085" fmla="*/ 608210 h 6367455"/>
                <a:gd name="connsiteX3086" fmla="*/ 4241504 w 6891715"/>
                <a:gd name="connsiteY3086" fmla="*/ 605036 h 6367455"/>
                <a:gd name="connsiteX3087" fmla="*/ 4247858 w 6891715"/>
                <a:gd name="connsiteY3087" fmla="*/ 609797 h 6367455"/>
                <a:gd name="connsiteX3088" fmla="*/ 4239280 w 6891715"/>
                <a:gd name="connsiteY3088" fmla="*/ 612653 h 6367455"/>
                <a:gd name="connsiteX3089" fmla="*/ 4244363 w 6891715"/>
                <a:gd name="connsiteY3089" fmla="*/ 622174 h 6367455"/>
                <a:gd name="connsiteX3090" fmla="*/ 4254530 w 6891715"/>
                <a:gd name="connsiteY3090" fmla="*/ 624396 h 6367455"/>
                <a:gd name="connsiteX3091" fmla="*/ 4259295 w 6891715"/>
                <a:gd name="connsiteY3091" fmla="*/ 613288 h 6367455"/>
                <a:gd name="connsiteX3092" fmla="*/ 4260248 w 6891715"/>
                <a:gd name="connsiteY3092" fmla="*/ 619635 h 6367455"/>
                <a:gd name="connsiteX3093" fmla="*/ 4269462 w 6891715"/>
                <a:gd name="connsiteY3093" fmla="*/ 628204 h 6367455"/>
                <a:gd name="connsiteX3094" fmla="*/ 4263108 w 6891715"/>
                <a:gd name="connsiteY3094" fmla="*/ 631378 h 6367455"/>
                <a:gd name="connsiteX3095" fmla="*/ 4252624 w 6891715"/>
                <a:gd name="connsiteY3095" fmla="*/ 629791 h 6367455"/>
                <a:gd name="connsiteX3096" fmla="*/ 4260566 w 6891715"/>
                <a:gd name="connsiteY3096" fmla="*/ 643755 h 6367455"/>
                <a:gd name="connsiteX3097" fmla="*/ 4275180 w 6891715"/>
                <a:gd name="connsiteY3097" fmla="*/ 653594 h 6367455"/>
                <a:gd name="connsiteX3098" fmla="*/ 4289477 w 6891715"/>
                <a:gd name="connsiteY3098" fmla="*/ 646612 h 6367455"/>
                <a:gd name="connsiteX3099" fmla="*/ 4287570 w 6891715"/>
                <a:gd name="connsiteY3099" fmla="*/ 633599 h 6367455"/>
                <a:gd name="connsiteX3100" fmla="*/ 4297101 w 6891715"/>
                <a:gd name="connsiteY3100" fmla="*/ 628839 h 6367455"/>
                <a:gd name="connsiteX3101" fmla="*/ 4302185 w 6891715"/>
                <a:gd name="connsiteY3101" fmla="*/ 638360 h 6367455"/>
                <a:gd name="connsiteX3102" fmla="*/ 4312669 w 6891715"/>
                <a:gd name="connsiteY3102" fmla="*/ 637725 h 6367455"/>
                <a:gd name="connsiteX3103" fmla="*/ 4312033 w 6891715"/>
                <a:gd name="connsiteY3103" fmla="*/ 628204 h 6367455"/>
                <a:gd name="connsiteX3104" fmla="*/ 4308221 w 6891715"/>
                <a:gd name="connsiteY3104" fmla="*/ 616462 h 6367455"/>
                <a:gd name="connsiteX3105" fmla="*/ 4317752 w 6891715"/>
                <a:gd name="connsiteY3105" fmla="*/ 615827 h 6367455"/>
                <a:gd name="connsiteX3106" fmla="*/ 4332048 w 6891715"/>
                <a:gd name="connsiteY3106" fmla="*/ 624396 h 6367455"/>
                <a:gd name="connsiteX3107" fmla="*/ 4339673 w 6891715"/>
                <a:gd name="connsiteY3107" fmla="*/ 624396 h 6367455"/>
                <a:gd name="connsiteX3108" fmla="*/ 4339547 w 6891715"/>
                <a:gd name="connsiteY3108" fmla="*/ 624461 h 6367455"/>
                <a:gd name="connsiteX3109" fmla="*/ 4339882 w 6891715"/>
                <a:gd name="connsiteY3109" fmla="*/ 624461 h 6367455"/>
                <a:gd name="connsiteX3110" fmla="*/ 4340199 w 6891715"/>
                <a:gd name="connsiteY3110" fmla="*/ 623826 h 6367455"/>
                <a:gd name="connsiteX3111" fmla="*/ 4341172 w 6891715"/>
                <a:gd name="connsiteY3111" fmla="*/ 623340 h 6367455"/>
                <a:gd name="connsiteX3112" fmla="*/ 4347298 w 6891715"/>
                <a:gd name="connsiteY3112" fmla="*/ 612018 h 6367455"/>
                <a:gd name="connsiteX3113" fmla="*/ 4332366 w 6891715"/>
                <a:gd name="connsiteY3113" fmla="*/ 604402 h 6367455"/>
                <a:gd name="connsiteX3114" fmla="*/ 4328236 w 6891715"/>
                <a:gd name="connsiteY3114" fmla="*/ 605354 h 6367455"/>
                <a:gd name="connsiteX3115" fmla="*/ 4317434 w 6891715"/>
                <a:gd name="connsiteY3115" fmla="*/ 588216 h 6367455"/>
                <a:gd name="connsiteX3116" fmla="*/ 4329189 w 6891715"/>
                <a:gd name="connsiteY3116" fmla="*/ 567587 h 6367455"/>
                <a:gd name="connsiteX3117" fmla="*/ 4344121 w 6891715"/>
                <a:gd name="connsiteY3117" fmla="*/ 564731 h 6367455"/>
                <a:gd name="connsiteX3118" fmla="*/ 4350793 w 6891715"/>
                <a:gd name="connsiteY3118" fmla="*/ 555210 h 6367455"/>
                <a:gd name="connsiteX3119" fmla="*/ 4348886 w 6891715"/>
                <a:gd name="connsiteY3119" fmla="*/ 549814 h 6367455"/>
                <a:gd name="connsiteX3120" fmla="*/ 4361912 w 6891715"/>
                <a:gd name="connsiteY3120" fmla="*/ 539976 h 6367455"/>
                <a:gd name="connsiteX3121" fmla="*/ 4359053 w 6891715"/>
                <a:gd name="connsiteY3121" fmla="*/ 525059 h 6367455"/>
                <a:gd name="connsiteX3122" fmla="*/ 4355876 w 6891715"/>
                <a:gd name="connsiteY3122" fmla="*/ 522838 h 6367455"/>
                <a:gd name="connsiteX3123" fmla="*/ 4355240 w 6891715"/>
                <a:gd name="connsiteY3123" fmla="*/ 513634 h 6367455"/>
                <a:gd name="connsiteX3124" fmla="*/ 4380021 w 6891715"/>
                <a:gd name="connsiteY3124" fmla="*/ 502526 h 6367455"/>
                <a:gd name="connsiteX3125" fmla="*/ 4384151 w 6891715"/>
                <a:gd name="connsiteY3125" fmla="*/ 488879 h 6367455"/>
                <a:gd name="connsiteX3126" fmla="*/ 4380339 w 6891715"/>
                <a:gd name="connsiteY3126" fmla="*/ 476185 h 6367455"/>
                <a:gd name="connsiteX3127" fmla="*/ 4369537 w 6891715"/>
                <a:gd name="connsiteY3127" fmla="*/ 489514 h 6367455"/>
                <a:gd name="connsiteX3128" fmla="*/ 4360959 w 6891715"/>
                <a:gd name="connsiteY3128" fmla="*/ 501892 h 6367455"/>
                <a:gd name="connsiteX3129" fmla="*/ 4359053 w 6891715"/>
                <a:gd name="connsiteY3129" fmla="*/ 486023 h 6367455"/>
                <a:gd name="connsiteX3130" fmla="*/ 4366360 w 6891715"/>
                <a:gd name="connsiteY3130" fmla="*/ 478724 h 6367455"/>
                <a:gd name="connsiteX3131" fmla="*/ 3304349 w 6891715"/>
                <a:gd name="connsiteY3131" fmla="*/ 431801 h 6367455"/>
                <a:gd name="connsiteX3132" fmla="*/ 3318916 w 6891715"/>
                <a:gd name="connsiteY3132" fmla="*/ 437795 h 6367455"/>
                <a:gd name="connsiteX3133" fmla="*/ 3327783 w 6891715"/>
                <a:gd name="connsiteY3133" fmla="*/ 453570 h 6367455"/>
                <a:gd name="connsiteX3134" fmla="*/ 3334751 w 6891715"/>
                <a:gd name="connsiteY3134" fmla="*/ 432432 h 6367455"/>
                <a:gd name="connsiteX3135" fmla="*/ 3344568 w 6891715"/>
                <a:gd name="connsiteY3135" fmla="*/ 440950 h 6367455"/>
                <a:gd name="connsiteX3136" fmla="*/ 3340451 w 6891715"/>
                <a:gd name="connsiteY3136" fmla="*/ 462719 h 6367455"/>
                <a:gd name="connsiteX3137" fmla="*/ 3344885 w 6891715"/>
                <a:gd name="connsiteY3137" fmla="*/ 472183 h 6367455"/>
                <a:gd name="connsiteX3138" fmla="*/ 3354069 w 6891715"/>
                <a:gd name="connsiteY3138" fmla="*/ 456409 h 6367455"/>
                <a:gd name="connsiteX3139" fmla="*/ 3367053 w 6891715"/>
                <a:gd name="connsiteY3139" fmla="*/ 470290 h 6367455"/>
                <a:gd name="connsiteX3140" fmla="*/ 3355335 w 6891715"/>
                <a:gd name="connsiteY3140" fmla="*/ 475338 h 6367455"/>
                <a:gd name="connsiteX3141" fmla="*/ 3360719 w 6891715"/>
                <a:gd name="connsiteY3141" fmla="*/ 488904 h 6367455"/>
                <a:gd name="connsiteX3142" fmla="*/ 3347101 w 6891715"/>
                <a:gd name="connsiteY3142" fmla="*/ 510988 h 6367455"/>
                <a:gd name="connsiteX3143" fmla="*/ 3346151 w 6891715"/>
                <a:gd name="connsiteY3143" fmla="*/ 529917 h 6367455"/>
                <a:gd name="connsiteX3144" fmla="*/ 3358185 w 6891715"/>
                <a:gd name="connsiteY3144" fmla="*/ 549477 h 6367455"/>
                <a:gd name="connsiteX3145" fmla="*/ 3320183 w 6891715"/>
                <a:gd name="connsiteY3145" fmla="*/ 551055 h 6367455"/>
                <a:gd name="connsiteX3146" fmla="*/ 3317016 w 6891715"/>
                <a:gd name="connsiteY3146" fmla="*/ 534649 h 6367455"/>
                <a:gd name="connsiteX3147" fmla="*/ 3296748 w 6891715"/>
                <a:gd name="connsiteY3147" fmla="*/ 556733 h 6367455"/>
                <a:gd name="connsiteX3148" fmla="*/ 3274897 w 6891715"/>
                <a:gd name="connsiteY3148" fmla="*/ 555471 h 6367455"/>
                <a:gd name="connsiteX3149" fmla="*/ 3256845 w 6891715"/>
                <a:gd name="connsiteY3149" fmla="*/ 581026 h 6367455"/>
                <a:gd name="connsiteX3150" fmla="*/ 3243228 w 6891715"/>
                <a:gd name="connsiteY3150" fmla="*/ 566513 h 6367455"/>
                <a:gd name="connsiteX3151" fmla="*/ 3249562 w 6891715"/>
                <a:gd name="connsiteY3151" fmla="*/ 556102 h 6367455"/>
                <a:gd name="connsiteX3152" fmla="*/ 3270780 w 6891715"/>
                <a:gd name="connsiteY3152" fmla="*/ 552317 h 6367455"/>
                <a:gd name="connsiteX3153" fmla="*/ 3271413 w 6891715"/>
                <a:gd name="connsiteY3153" fmla="*/ 539066 h 6367455"/>
                <a:gd name="connsiteX3154" fmla="*/ 3255579 w 6891715"/>
                <a:gd name="connsiteY3154" fmla="*/ 533703 h 6367455"/>
                <a:gd name="connsiteX3155" fmla="*/ 3252412 w 6891715"/>
                <a:gd name="connsiteY3155" fmla="*/ 523292 h 6367455"/>
                <a:gd name="connsiteX3156" fmla="*/ 3267296 w 6891715"/>
                <a:gd name="connsiteY3156" fmla="*/ 516036 h 6367455"/>
                <a:gd name="connsiteX3157" fmla="*/ 3250828 w 6891715"/>
                <a:gd name="connsiteY3157" fmla="*/ 500261 h 6367455"/>
                <a:gd name="connsiteX3158" fmla="*/ 3264763 w 6891715"/>
                <a:gd name="connsiteY3158" fmla="*/ 481332 h 6367455"/>
                <a:gd name="connsiteX3159" fmla="*/ 3300548 w 6891715"/>
                <a:gd name="connsiteY3159" fmla="*/ 488588 h 6367455"/>
                <a:gd name="connsiteX3160" fmla="*/ 3308782 w 6891715"/>
                <a:gd name="connsiteY3160" fmla="*/ 480070 h 6367455"/>
                <a:gd name="connsiteX3161" fmla="*/ 3286614 w 6891715"/>
                <a:gd name="connsiteY3161" fmla="*/ 469975 h 6367455"/>
                <a:gd name="connsiteX3162" fmla="*/ 3288831 w 6891715"/>
                <a:gd name="connsiteY3162" fmla="*/ 456093 h 6367455"/>
                <a:gd name="connsiteX3163" fmla="*/ 3310999 w 6891715"/>
                <a:gd name="connsiteY3163" fmla="*/ 462088 h 6367455"/>
                <a:gd name="connsiteX3164" fmla="*/ 3435951 w 6891715"/>
                <a:gd name="connsiteY3164" fmla="*/ 361951 h 6367455"/>
                <a:gd name="connsiteX3165" fmla="*/ 3459129 w 6891715"/>
                <a:gd name="connsiteY3165" fmla="*/ 379352 h 6367455"/>
                <a:gd name="connsiteX3166" fmla="*/ 3458494 w 6891715"/>
                <a:gd name="connsiteY3166" fmla="*/ 393274 h 6367455"/>
                <a:gd name="connsiteX3167" fmla="*/ 3438491 w 6891715"/>
                <a:gd name="connsiteY3167" fmla="*/ 404980 h 6367455"/>
                <a:gd name="connsiteX3168" fmla="*/ 3440714 w 6891715"/>
                <a:gd name="connsiteY3168" fmla="*/ 424913 h 6367455"/>
                <a:gd name="connsiteX3169" fmla="*/ 3394358 w 6891715"/>
                <a:gd name="connsiteY3169" fmla="*/ 452439 h 6367455"/>
                <a:gd name="connsiteX3170" fmla="*/ 3382928 w 6891715"/>
                <a:gd name="connsiteY3170" fmla="*/ 442314 h 6367455"/>
                <a:gd name="connsiteX3171" fmla="*/ 3371816 w 6891715"/>
                <a:gd name="connsiteY3171" fmla="*/ 427444 h 6367455"/>
                <a:gd name="connsiteX3172" fmla="*/ 3393088 w 6891715"/>
                <a:gd name="connsiteY3172" fmla="*/ 427444 h 6367455"/>
                <a:gd name="connsiteX3173" fmla="*/ 3385468 w 6891715"/>
                <a:gd name="connsiteY3173" fmla="*/ 404031 h 6367455"/>
                <a:gd name="connsiteX3174" fmla="*/ 3411821 w 6891715"/>
                <a:gd name="connsiteY3174" fmla="*/ 400867 h 6367455"/>
                <a:gd name="connsiteX3175" fmla="*/ 3418171 w 6891715"/>
                <a:gd name="connsiteY3175" fmla="*/ 384098 h 6367455"/>
                <a:gd name="connsiteX3176" fmla="*/ 3424521 w 6891715"/>
                <a:gd name="connsiteY3176" fmla="*/ 395805 h 6367455"/>
                <a:gd name="connsiteX3177" fmla="*/ 3429919 w 6891715"/>
                <a:gd name="connsiteY3177" fmla="*/ 395488 h 6367455"/>
                <a:gd name="connsiteX3178" fmla="*/ 3424521 w 6891715"/>
                <a:gd name="connsiteY3178" fmla="*/ 373657 h 6367455"/>
                <a:gd name="connsiteX3179" fmla="*/ 3528661 w 6891715"/>
                <a:gd name="connsiteY3179" fmla="*/ 334961 h 6367455"/>
                <a:gd name="connsiteX3180" fmla="*/ 3536916 w 6891715"/>
                <a:gd name="connsiteY3180" fmla="*/ 337252 h 6367455"/>
                <a:gd name="connsiteX3181" fmla="*/ 3529613 w 6891715"/>
                <a:gd name="connsiteY3181" fmla="*/ 364093 h 6367455"/>
                <a:gd name="connsiteX3182" fmla="*/ 3509928 w 6891715"/>
                <a:gd name="connsiteY3182" fmla="*/ 366711 h 6367455"/>
                <a:gd name="connsiteX3183" fmla="*/ 3505166 w 6891715"/>
                <a:gd name="connsiteY3183" fmla="*/ 354600 h 6367455"/>
                <a:gd name="connsiteX3184" fmla="*/ 3523263 w 6891715"/>
                <a:gd name="connsiteY3184" fmla="*/ 347072 h 6367455"/>
                <a:gd name="connsiteX3185" fmla="*/ 4276189 w 6891715"/>
                <a:gd name="connsiteY3185" fmla="*/ 308170 h 6367455"/>
                <a:gd name="connsiteX3186" fmla="*/ 4271925 w 6891715"/>
                <a:gd name="connsiteY3186" fmla="*/ 310848 h 6367455"/>
                <a:gd name="connsiteX3187" fmla="*/ 4272040 w 6891715"/>
                <a:gd name="connsiteY3187" fmla="*/ 311192 h 6367455"/>
                <a:gd name="connsiteX3188" fmla="*/ 3488655 w 6891715"/>
                <a:gd name="connsiteY3188" fmla="*/ 279400 h 6367455"/>
                <a:gd name="connsiteX3189" fmla="*/ 3501355 w 6891715"/>
                <a:gd name="connsiteY3189" fmla="*/ 287882 h 6367455"/>
                <a:gd name="connsiteX3190" fmla="*/ 3495958 w 6891715"/>
                <a:gd name="connsiteY3190" fmla="*/ 298248 h 6367455"/>
                <a:gd name="connsiteX3191" fmla="*/ 3498180 w 6891715"/>
                <a:gd name="connsiteY3191" fmla="*/ 309557 h 6367455"/>
                <a:gd name="connsiteX3192" fmla="*/ 3516278 w 6891715"/>
                <a:gd name="connsiteY3192" fmla="*/ 322123 h 6367455"/>
                <a:gd name="connsiteX3193" fmla="*/ 3497545 w 6891715"/>
                <a:gd name="connsiteY3193" fmla="*/ 345054 h 6367455"/>
                <a:gd name="connsiteX3194" fmla="*/ 3490560 w 6891715"/>
                <a:gd name="connsiteY3194" fmla="*/ 364845 h 6367455"/>
                <a:gd name="connsiteX3195" fmla="*/ 3473415 w 6891715"/>
                <a:gd name="connsiteY3195" fmla="*/ 368300 h 6367455"/>
                <a:gd name="connsiteX3196" fmla="*/ 3448015 w 6891715"/>
                <a:gd name="connsiteY3196" fmla="*/ 342541 h 6367455"/>
                <a:gd name="connsiteX3197" fmla="*/ 3445475 w 6891715"/>
                <a:gd name="connsiteY3197" fmla="*/ 316468 h 6367455"/>
                <a:gd name="connsiteX3198" fmla="*/ 3433728 w 6891715"/>
                <a:gd name="connsiteY3198" fmla="*/ 314269 h 6367455"/>
                <a:gd name="connsiteX3199" fmla="*/ 3433728 w 6891715"/>
                <a:gd name="connsiteY3199" fmla="*/ 302960 h 6367455"/>
                <a:gd name="connsiteX3200" fmla="*/ 3438808 w 6891715"/>
                <a:gd name="connsiteY3200" fmla="*/ 289138 h 6367455"/>
                <a:gd name="connsiteX3201" fmla="*/ 3454683 w 6891715"/>
                <a:gd name="connsiteY3201" fmla="*/ 296678 h 6367455"/>
                <a:gd name="connsiteX3202" fmla="*/ 3479130 w 6891715"/>
                <a:gd name="connsiteY3202" fmla="*/ 296364 h 6367455"/>
                <a:gd name="connsiteX3203" fmla="*/ 3466748 w 6891715"/>
                <a:gd name="connsiteY3203" fmla="*/ 317096 h 6367455"/>
                <a:gd name="connsiteX3204" fmla="*/ 3478495 w 6891715"/>
                <a:gd name="connsiteY3204" fmla="*/ 340028 h 6367455"/>
                <a:gd name="connsiteX3205" fmla="*/ 3478495 w 6891715"/>
                <a:gd name="connsiteY3205" fmla="*/ 328719 h 6367455"/>
                <a:gd name="connsiteX3206" fmla="*/ 3494053 w 6891715"/>
                <a:gd name="connsiteY3206" fmla="*/ 309557 h 6367455"/>
                <a:gd name="connsiteX3207" fmla="*/ 3621053 w 6891715"/>
                <a:gd name="connsiteY3207" fmla="*/ 250824 h 6367455"/>
                <a:gd name="connsiteX3208" fmla="*/ 3633753 w 6891715"/>
                <a:gd name="connsiteY3208" fmla="*/ 259353 h 6367455"/>
                <a:gd name="connsiteX3209" fmla="*/ 3618195 w 6891715"/>
                <a:gd name="connsiteY3209" fmla="*/ 280201 h 6367455"/>
                <a:gd name="connsiteX3210" fmla="*/ 3627720 w 6891715"/>
                <a:gd name="connsiteY3210" fmla="*/ 304208 h 6367455"/>
                <a:gd name="connsiteX3211" fmla="*/ 3615973 w 6891715"/>
                <a:gd name="connsiteY3211" fmla="*/ 312737 h 6367455"/>
                <a:gd name="connsiteX3212" fmla="*/ 3601050 w 6891715"/>
                <a:gd name="connsiteY3212" fmla="*/ 303577 h 6367455"/>
                <a:gd name="connsiteX3213" fmla="*/ 3603273 w 6891715"/>
                <a:gd name="connsiteY3213" fmla="*/ 292837 h 6367455"/>
                <a:gd name="connsiteX3214" fmla="*/ 3595653 w 6891715"/>
                <a:gd name="connsiteY3214" fmla="*/ 274199 h 6367455"/>
                <a:gd name="connsiteX3215" fmla="*/ 3604860 w 6891715"/>
                <a:gd name="connsiteY3215" fmla="*/ 268830 h 6367455"/>
                <a:gd name="connsiteX3216" fmla="*/ 3610258 w 6891715"/>
                <a:gd name="connsiteY3216" fmla="*/ 258405 h 6367455"/>
                <a:gd name="connsiteX3217" fmla="*/ 3463697 w 6891715"/>
                <a:gd name="connsiteY3217" fmla="*/ 247649 h 6367455"/>
                <a:gd name="connsiteX3218" fmla="*/ 3468654 w 6891715"/>
                <a:gd name="connsiteY3218" fmla="*/ 252812 h 6367455"/>
                <a:gd name="connsiteX3219" fmla="*/ 3466904 w 6891715"/>
                <a:gd name="connsiteY3219" fmla="*/ 273140 h 6367455"/>
                <a:gd name="connsiteX3220" fmla="*/ 3463988 w 6891715"/>
                <a:gd name="connsiteY3220" fmla="*/ 287337 h 6367455"/>
                <a:gd name="connsiteX3221" fmla="*/ 3454366 w 6891715"/>
                <a:gd name="connsiteY3221" fmla="*/ 273140 h 6367455"/>
                <a:gd name="connsiteX3222" fmla="*/ 3514243 w 6891715"/>
                <a:gd name="connsiteY3222" fmla="*/ 244475 h 6367455"/>
                <a:gd name="connsiteX3223" fmla="*/ 3523940 w 6891715"/>
                <a:gd name="connsiteY3223" fmla="*/ 256388 h 6367455"/>
                <a:gd name="connsiteX3224" fmla="*/ 3525232 w 6891715"/>
                <a:gd name="connsiteY3224" fmla="*/ 268946 h 6367455"/>
                <a:gd name="connsiteX3225" fmla="*/ 3543655 w 6891715"/>
                <a:gd name="connsiteY3225" fmla="*/ 271200 h 6367455"/>
                <a:gd name="connsiteX3226" fmla="*/ 3546887 w 6891715"/>
                <a:gd name="connsiteY3226" fmla="*/ 284080 h 6367455"/>
                <a:gd name="connsiteX3227" fmla="*/ 3557553 w 6891715"/>
                <a:gd name="connsiteY3227" fmla="*/ 287944 h 6367455"/>
                <a:gd name="connsiteX3228" fmla="*/ 3554644 w 6891715"/>
                <a:gd name="connsiteY3228" fmla="*/ 304044 h 6367455"/>
                <a:gd name="connsiteX3229" fmla="*/ 3540746 w 6891715"/>
                <a:gd name="connsiteY3229" fmla="*/ 312737 h 6367455"/>
                <a:gd name="connsiteX3230" fmla="*/ 3524586 w 6891715"/>
                <a:gd name="connsiteY3230" fmla="*/ 294706 h 6367455"/>
                <a:gd name="connsiteX3231" fmla="*/ 3514890 w 6891715"/>
                <a:gd name="connsiteY3231" fmla="*/ 285046 h 6367455"/>
                <a:gd name="connsiteX3232" fmla="*/ 3517476 w 6891715"/>
                <a:gd name="connsiteY3232" fmla="*/ 269268 h 6367455"/>
                <a:gd name="connsiteX3233" fmla="*/ 3503578 w 6891715"/>
                <a:gd name="connsiteY3233" fmla="*/ 253168 h 6367455"/>
                <a:gd name="connsiteX3234" fmla="*/ 3570253 w 6891715"/>
                <a:gd name="connsiteY3234" fmla="*/ 234949 h 6367455"/>
                <a:gd name="connsiteX3235" fmla="*/ 3579778 w 6891715"/>
                <a:gd name="connsiteY3235" fmla="*/ 251203 h 6367455"/>
                <a:gd name="connsiteX3236" fmla="*/ 3571205 w 6891715"/>
                <a:gd name="connsiteY3236" fmla="*/ 257174 h 6367455"/>
                <a:gd name="connsiteX3237" fmla="*/ 3563903 w 6891715"/>
                <a:gd name="connsiteY3237" fmla="*/ 249213 h 6367455"/>
                <a:gd name="connsiteX3238" fmla="*/ 3564855 w 6891715"/>
                <a:gd name="connsiteY3238" fmla="*/ 239261 h 6367455"/>
                <a:gd name="connsiteX3239" fmla="*/ 3805219 w 6891715"/>
                <a:gd name="connsiteY3239" fmla="*/ 211137 h 6367455"/>
                <a:gd name="connsiteX3240" fmla="*/ 3835518 w 6891715"/>
                <a:gd name="connsiteY3240" fmla="*/ 224790 h 6367455"/>
                <a:gd name="connsiteX3241" fmla="*/ 3846478 w 6891715"/>
                <a:gd name="connsiteY3241" fmla="*/ 244792 h 6367455"/>
                <a:gd name="connsiteX3242" fmla="*/ 3843254 w 6891715"/>
                <a:gd name="connsiteY3242" fmla="*/ 252412 h 6367455"/>
                <a:gd name="connsiteX3243" fmla="*/ 3818435 w 6891715"/>
                <a:gd name="connsiteY3243" fmla="*/ 250190 h 6367455"/>
                <a:gd name="connsiteX3244" fmla="*/ 3782978 w 6891715"/>
                <a:gd name="connsiteY3244" fmla="*/ 229552 h 6367455"/>
                <a:gd name="connsiteX3245" fmla="*/ 3716499 w 6891715"/>
                <a:gd name="connsiteY3245" fmla="*/ 206375 h 6367455"/>
                <a:gd name="connsiteX3246" fmla="*/ 3732178 w 6891715"/>
                <a:gd name="connsiteY3246" fmla="*/ 217487 h 6367455"/>
                <a:gd name="connsiteX3247" fmla="*/ 3721516 w 6891715"/>
                <a:gd name="connsiteY3247" fmla="*/ 233363 h 6367455"/>
                <a:gd name="connsiteX3248" fmla="*/ 3706778 w 6891715"/>
                <a:gd name="connsiteY3248" fmla="*/ 208280 h 6367455"/>
                <a:gd name="connsiteX3249" fmla="*/ 3892555 w 6891715"/>
                <a:gd name="connsiteY3249" fmla="*/ 152400 h 6367455"/>
                <a:gd name="connsiteX3250" fmla="*/ 3891607 w 6891715"/>
                <a:gd name="connsiteY3250" fmla="*/ 170764 h 6367455"/>
                <a:gd name="connsiteX3251" fmla="*/ 3900454 w 6891715"/>
                <a:gd name="connsiteY3251" fmla="*/ 183652 h 6367455"/>
                <a:gd name="connsiteX3252" fmla="*/ 3893187 w 6891715"/>
                <a:gd name="connsiteY3252" fmla="*/ 195573 h 6367455"/>
                <a:gd name="connsiteX3253" fmla="*/ 3880232 w 6891715"/>
                <a:gd name="connsiteY3253" fmla="*/ 211682 h 6367455"/>
                <a:gd name="connsiteX3254" fmla="*/ 3858431 w 6891715"/>
                <a:gd name="connsiteY3254" fmla="*/ 239713 h 6367455"/>
                <a:gd name="connsiteX3255" fmla="*/ 3847056 w 6891715"/>
                <a:gd name="connsiteY3255" fmla="*/ 236491 h 6367455"/>
                <a:gd name="connsiteX3256" fmla="*/ 3847056 w 6891715"/>
                <a:gd name="connsiteY3256" fmla="*/ 209749 h 6367455"/>
                <a:gd name="connsiteX3257" fmla="*/ 3835366 w 6891715"/>
                <a:gd name="connsiteY3257" fmla="*/ 197184 h 6367455"/>
                <a:gd name="connsiteX3258" fmla="*/ 3845477 w 6891715"/>
                <a:gd name="connsiteY3258" fmla="*/ 175597 h 6367455"/>
                <a:gd name="connsiteX3259" fmla="*/ 3859379 w 6891715"/>
                <a:gd name="connsiteY3259" fmla="*/ 186230 h 6367455"/>
                <a:gd name="connsiteX3260" fmla="*/ 3862538 w 6891715"/>
                <a:gd name="connsiteY3260" fmla="*/ 172376 h 6367455"/>
                <a:gd name="connsiteX3261" fmla="*/ 3883076 w 6891715"/>
                <a:gd name="connsiteY3261" fmla="*/ 158199 h 6367455"/>
                <a:gd name="connsiteX3262" fmla="*/ 3911566 w 6891715"/>
                <a:gd name="connsiteY3262" fmla="*/ 117476 h 6367455"/>
                <a:gd name="connsiteX3263" fmla="*/ 3927580 w 6891715"/>
                <a:gd name="connsiteY3263" fmla="*/ 122238 h 6367455"/>
                <a:gd name="connsiteX3264" fmla="*/ 3940141 w 6891715"/>
                <a:gd name="connsiteY3264" fmla="*/ 148591 h 6367455"/>
                <a:gd name="connsiteX3265" fmla="*/ 3932918 w 6891715"/>
                <a:gd name="connsiteY3265" fmla="*/ 162243 h 6367455"/>
                <a:gd name="connsiteX3266" fmla="*/ 3918474 w 6891715"/>
                <a:gd name="connsiteY3266" fmla="*/ 169864 h 6367455"/>
                <a:gd name="connsiteX3267" fmla="*/ 3912822 w 6891715"/>
                <a:gd name="connsiteY3267" fmla="*/ 142558 h 6367455"/>
                <a:gd name="connsiteX3268" fmla="*/ 3911566 w 6891715"/>
                <a:gd name="connsiteY3268" fmla="*/ 117476 h 6367455"/>
                <a:gd name="connsiteX3269" fmla="*/ 3882623 w 6891715"/>
                <a:gd name="connsiteY3269" fmla="*/ 82550 h 6367455"/>
                <a:gd name="connsiteX3270" fmla="*/ 3889341 w 6891715"/>
                <a:gd name="connsiteY3270" fmla="*/ 101343 h 6367455"/>
                <a:gd name="connsiteX3271" fmla="*/ 3872388 w 6891715"/>
                <a:gd name="connsiteY3271" fmla="*/ 111216 h 6367455"/>
                <a:gd name="connsiteX3272" fmla="*/ 3852236 w 6891715"/>
                <a:gd name="connsiteY3272" fmla="*/ 124912 h 6367455"/>
                <a:gd name="connsiteX3273" fmla="*/ 3842640 w 6891715"/>
                <a:gd name="connsiteY3273" fmla="*/ 147527 h 6367455"/>
                <a:gd name="connsiteX3274" fmla="*/ 3811932 w 6891715"/>
                <a:gd name="connsiteY3274" fmla="*/ 167593 h 6367455"/>
                <a:gd name="connsiteX3275" fmla="*/ 3800417 w 6891715"/>
                <a:gd name="connsiteY3275" fmla="*/ 182563 h 6367455"/>
                <a:gd name="connsiteX3276" fmla="*/ 3792740 w 6891715"/>
                <a:gd name="connsiteY3276" fmla="*/ 163771 h 6367455"/>
                <a:gd name="connsiteX3277" fmla="*/ 3782184 w 6891715"/>
                <a:gd name="connsiteY3277" fmla="*/ 174282 h 6367455"/>
                <a:gd name="connsiteX3278" fmla="*/ 3762352 w 6891715"/>
                <a:gd name="connsiteY3278" fmla="*/ 178741 h 6367455"/>
                <a:gd name="connsiteX3279" fmla="*/ 3763951 w 6891715"/>
                <a:gd name="connsiteY3279" fmla="*/ 163771 h 6367455"/>
                <a:gd name="connsiteX3280" fmla="*/ 3760753 w 6891715"/>
                <a:gd name="connsiteY3280" fmla="*/ 144979 h 6367455"/>
                <a:gd name="connsiteX3281" fmla="*/ 3783783 w 6891715"/>
                <a:gd name="connsiteY3281" fmla="*/ 138290 h 6367455"/>
                <a:gd name="connsiteX3282" fmla="*/ 3794659 w 6891715"/>
                <a:gd name="connsiteY3282" fmla="*/ 121409 h 6367455"/>
                <a:gd name="connsiteX3283" fmla="*/ 3808413 w 6891715"/>
                <a:gd name="connsiteY3283" fmla="*/ 128735 h 6367455"/>
                <a:gd name="connsiteX3284" fmla="*/ 3806494 w 6891715"/>
                <a:gd name="connsiteY3284" fmla="*/ 142431 h 6367455"/>
                <a:gd name="connsiteX3285" fmla="*/ 3826646 w 6891715"/>
                <a:gd name="connsiteY3285" fmla="*/ 134468 h 6367455"/>
                <a:gd name="connsiteX3286" fmla="*/ 3823447 w 6891715"/>
                <a:gd name="connsiteY3286" fmla="*/ 118861 h 6367455"/>
                <a:gd name="connsiteX3287" fmla="*/ 3858313 w 6891715"/>
                <a:gd name="connsiteY3287" fmla="*/ 100706 h 6367455"/>
                <a:gd name="connsiteX3288" fmla="*/ 3867909 w 6891715"/>
                <a:gd name="connsiteY3288" fmla="*/ 104846 h 6367455"/>
                <a:gd name="connsiteX3289" fmla="*/ 3873987 w 6891715"/>
                <a:gd name="connsiteY3289" fmla="*/ 88921 h 6367455"/>
                <a:gd name="connsiteX3290" fmla="*/ 3954178 w 6891715"/>
                <a:gd name="connsiteY3290" fmla="*/ 46037 h 6367455"/>
                <a:gd name="connsiteX3291" fmla="*/ 3965541 w 6891715"/>
                <a:gd name="connsiteY3291" fmla="*/ 53654 h 6367455"/>
                <a:gd name="connsiteX3292" fmla="*/ 3964204 w 6891715"/>
                <a:gd name="connsiteY3292" fmla="*/ 74067 h 6367455"/>
                <a:gd name="connsiteX3293" fmla="*/ 3953175 w 6891715"/>
                <a:gd name="connsiteY3293" fmla="*/ 76200 h 6367455"/>
                <a:gd name="connsiteX3294" fmla="*/ 3955514 w 6891715"/>
                <a:gd name="connsiteY3294" fmla="*/ 67974 h 6367455"/>
                <a:gd name="connsiteX3295" fmla="*/ 3946491 w 6891715"/>
                <a:gd name="connsiteY3295" fmla="*/ 64318 h 6367455"/>
                <a:gd name="connsiteX3296" fmla="*/ 4240178 w 6891715"/>
                <a:gd name="connsiteY3296" fmla="*/ 42862 h 6367455"/>
                <a:gd name="connsiteX3297" fmla="*/ 4253469 w 6891715"/>
                <a:gd name="connsiteY3297" fmla="*/ 43488 h 6367455"/>
                <a:gd name="connsiteX3298" fmla="*/ 4254466 w 6891715"/>
                <a:gd name="connsiteY3298" fmla="*/ 63500 h 6367455"/>
                <a:gd name="connsiteX3299" fmla="*/ 4283567 w 6891715"/>
                <a:gd name="connsiteY3299" fmla="*/ 2124 h 6367455"/>
                <a:gd name="connsiteX3300" fmla="*/ 4289750 w 6891715"/>
                <a:gd name="connsiteY3300" fmla="*/ 3880 h 6367455"/>
                <a:gd name="connsiteX3301" fmla="*/ 4307921 w 6891715"/>
                <a:gd name="connsiteY3301" fmla="*/ 26351 h 6367455"/>
                <a:gd name="connsiteX3302" fmla="*/ 4311095 w 6891715"/>
                <a:gd name="connsiteY3302" fmla="*/ 16826 h 6367455"/>
                <a:gd name="connsiteX3303" fmla="*/ 4314150 w 6891715"/>
                <a:gd name="connsiteY3303" fmla="*/ 10809 h 6367455"/>
                <a:gd name="connsiteX3304" fmla="*/ 4334458 w 6891715"/>
                <a:gd name="connsiteY3304" fmla="*/ 16576 h 6367455"/>
                <a:gd name="connsiteX3305" fmla="*/ 4344797 w 6891715"/>
                <a:gd name="connsiteY3305" fmla="*/ 20074 h 6367455"/>
                <a:gd name="connsiteX3306" fmla="*/ 4331090 w 6891715"/>
                <a:gd name="connsiteY3306" fmla="*/ 40956 h 6367455"/>
                <a:gd name="connsiteX3307" fmla="*/ 4363145 w 6891715"/>
                <a:gd name="connsiteY3307" fmla="*/ 29208 h 6367455"/>
                <a:gd name="connsiteX3308" fmla="*/ 4366319 w 6891715"/>
                <a:gd name="connsiteY3308" fmla="*/ 54291 h 6367455"/>
                <a:gd name="connsiteX3309" fmla="*/ 4331407 w 6891715"/>
                <a:gd name="connsiteY3309" fmla="*/ 89533 h 6367455"/>
                <a:gd name="connsiteX3310" fmla="*/ 4304430 w 6891715"/>
                <a:gd name="connsiteY3310" fmla="*/ 84453 h 6367455"/>
                <a:gd name="connsiteX3311" fmla="*/ 4322203 w 6891715"/>
                <a:gd name="connsiteY3311" fmla="*/ 103186 h 6367455"/>
                <a:gd name="connsiteX3312" fmla="*/ 4318077 w 6891715"/>
                <a:gd name="connsiteY3312" fmla="*/ 112711 h 6367455"/>
                <a:gd name="connsiteX3313" fmla="*/ 4296178 w 6891715"/>
                <a:gd name="connsiteY3313" fmla="*/ 128586 h 6367455"/>
                <a:gd name="connsiteX3314" fmla="*/ 4289830 w 6891715"/>
                <a:gd name="connsiteY3314" fmla="*/ 141603 h 6367455"/>
                <a:gd name="connsiteX3315" fmla="*/ 4330772 w 6891715"/>
                <a:gd name="connsiteY3315" fmla="*/ 120331 h 6367455"/>
                <a:gd name="connsiteX3316" fmla="*/ 4344737 w 6891715"/>
                <a:gd name="connsiteY3316" fmla="*/ 116838 h 6367455"/>
                <a:gd name="connsiteX3317" fmla="*/ 4334263 w 6891715"/>
                <a:gd name="connsiteY3317" fmla="*/ 162241 h 6367455"/>
                <a:gd name="connsiteX3318" fmla="*/ 4311412 w 6891715"/>
                <a:gd name="connsiteY3318" fmla="*/ 184466 h 6367455"/>
                <a:gd name="connsiteX3319" fmla="*/ 4315538 w 6891715"/>
                <a:gd name="connsiteY3319" fmla="*/ 192086 h 6367455"/>
                <a:gd name="connsiteX3320" fmla="*/ 4331407 w 6891715"/>
                <a:gd name="connsiteY3320" fmla="*/ 180338 h 6367455"/>
                <a:gd name="connsiteX3321" fmla="*/ 4337755 w 6891715"/>
                <a:gd name="connsiteY3321" fmla="*/ 183196 h 6367455"/>
                <a:gd name="connsiteX3322" fmla="*/ 4336168 w 6891715"/>
                <a:gd name="connsiteY3322" fmla="*/ 219391 h 6367455"/>
                <a:gd name="connsiteX3323" fmla="*/ 4318712 w 6891715"/>
                <a:gd name="connsiteY3323" fmla="*/ 285748 h 6367455"/>
                <a:gd name="connsiteX3324" fmla="*/ 4278405 w 6891715"/>
                <a:gd name="connsiteY3324" fmla="*/ 298766 h 6367455"/>
                <a:gd name="connsiteX3325" fmla="*/ 4304430 w 6891715"/>
                <a:gd name="connsiteY3325" fmla="*/ 295591 h 6367455"/>
                <a:gd name="connsiteX3326" fmla="*/ 4326329 w 6891715"/>
                <a:gd name="connsiteY3326" fmla="*/ 288606 h 6367455"/>
                <a:gd name="connsiteX3327" fmla="*/ 4333946 w 6891715"/>
                <a:gd name="connsiteY3327" fmla="*/ 251458 h 6367455"/>
                <a:gd name="connsiteX3328" fmla="*/ 4359654 w 6891715"/>
                <a:gd name="connsiteY3328" fmla="*/ 182561 h 6367455"/>
                <a:gd name="connsiteX3329" fmla="*/ 4377109 w 6891715"/>
                <a:gd name="connsiteY3329" fmla="*/ 186053 h 6367455"/>
                <a:gd name="connsiteX3330" fmla="*/ 4357749 w 6891715"/>
                <a:gd name="connsiteY3330" fmla="*/ 157796 h 6367455"/>
                <a:gd name="connsiteX3331" fmla="*/ 4379331 w 6891715"/>
                <a:gd name="connsiteY3331" fmla="*/ 98741 h 6367455"/>
                <a:gd name="connsiteX3332" fmla="*/ 4394248 w 6891715"/>
                <a:gd name="connsiteY3332" fmla="*/ 92391 h 6367455"/>
                <a:gd name="connsiteX3333" fmla="*/ 4394883 w 6891715"/>
                <a:gd name="connsiteY3333" fmla="*/ 62546 h 6367455"/>
                <a:gd name="connsiteX3334" fmla="*/ 4419321 w 6891715"/>
                <a:gd name="connsiteY3334" fmla="*/ 81278 h 6367455"/>
                <a:gd name="connsiteX3335" fmla="*/ 4435189 w 6891715"/>
                <a:gd name="connsiteY3335" fmla="*/ 79056 h 6367455"/>
                <a:gd name="connsiteX3336" fmla="*/ 4449154 w 6891715"/>
                <a:gd name="connsiteY3336" fmla="*/ 100011 h 6367455"/>
                <a:gd name="connsiteX3337" fmla="*/ 4437729 w 6891715"/>
                <a:gd name="connsiteY3337" fmla="*/ 117156 h 6367455"/>
                <a:gd name="connsiteX3338" fmla="*/ 4451376 w 6891715"/>
                <a:gd name="connsiteY3338" fmla="*/ 126681 h 6367455"/>
                <a:gd name="connsiteX3339" fmla="*/ 4458675 w 6891715"/>
                <a:gd name="connsiteY3339" fmla="*/ 120013 h 6367455"/>
                <a:gd name="connsiteX3340" fmla="*/ 4482161 w 6891715"/>
                <a:gd name="connsiteY3340" fmla="*/ 111441 h 6367455"/>
                <a:gd name="connsiteX3341" fmla="*/ 4488509 w 6891715"/>
                <a:gd name="connsiteY3341" fmla="*/ 142873 h 6367455"/>
                <a:gd name="connsiteX3342" fmla="*/ 4505647 w 6891715"/>
                <a:gd name="connsiteY3342" fmla="*/ 127951 h 6367455"/>
                <a:gd name="connsiteX3343" fmla="*/ 4506282 w 6891715"/>
                <a:gd name="connsiteY3343" fmla="*/ 111123 h 6367455"/>
                <a:gd name="connsiteX3344" fmla="*/ 4521516 w 6891715"/>
                <a:gd name="connsiteY3344" fmla="*/ 136523 h 6367455"/>
                <a:gd name="connsiteX3345" fmla="*/ 4540559 w 6891715"/>
                <a:gd name="connsiteY3345" fmla="*/ 139381 h 6367455"/>
                <a:gd name="connsiteX3346" fmla="*/ 4539607 w 6891715"/>
                <a:gd name="connsiteY3346" fmla="*/ 149858 h 6367455"/>
                <a:gd name="connsiteX3347" fmla="*/ 4514217 w 6891715"/>
                <a:gd name="connsiteY3347" fmla="*/ 161606 h 6367455"/>
                <a:gd name="connsiteX3348" fmla="*/ 4529133 w 6891715"/>
                <a:gd name="connsiteY3348" fmla="*/ 173353 h 6367455"/>
                <a:gd name="connsiteX3349" fmla="*/ 4551032 w 6891715"/>
                <a:gd name="connsiteY3349" fmla="*/ 160336 h 6367455"/>
                <a:gd name="connsiteX3350" fmla="*/ 4578644 w 6891715"/>
                <a:gd name="connsiteY3350" fmla="*/ 163511 h 6367455"/>
                <a:gd name="connsiteX3351" fmla="*/ 4584357 w 6891715"/>
                <a:gd name="connsiteY3351" fmla="*/ 186371 h 6367455"/>
                <a:gd name="connsiteX3352" fmla="*/ 4600226 w 6891715"/>
                <a:gd name="connsiteY3352" fmla="*/ 183196 h 6367455"/>
                <a:gd name="connsiteX3353" fmla="*/ 4606891 w 6891715"/>
                <a:gd name="connsiteY3353" fmla="*/ 226376 h 6367455"/>
                <a:gd name="connsiteX3354" fmla="*/ 4574201 w 6891715"/>
                <a:gd name="connsiteY3354" fmla="*/ 233678 h 6367455"/>
                <a:gd name="connsiteX3355" fmla="*/ 4536116 w 6891715"/>
                <a:gd name="connsiteY3355" fmla="*/ 270826 h 6367455"/>
                <a:gd name="connsiteX3356" fmla="*/ 4517390 w 6891715"/>
                <a:gd name="connsiteY3356" fmla="*/ 274318 h 6367455"/>
                <a:gd name="connsiteX3357" fmla="*/ 4494222 w 6891715"/>
                <a:gd name="connsiteY3357" fmla="*/ 287336 h 6367455"/>
                <a:gd name="connsiteX3358" fmla="*/ 4451693 w 6891715"/>
                <a:gd name="connsiteY3358" fmla="*/ 276223 h 6367455"/>
                <a:gd name="connsiteX3359" fmla="*/ 4412656 w 6891715"/>
                <a:gd name="connsiteY3359" fmla="*/ 272413 h 6367455"/>
                <a:gd name="connsiteX3360" fmla="*/ 4376475 w 6891715"/>
                <a:gd name="connsiteY3360" fmla="*/ 260031 h 6367455"/>
                <a:gd name="connsiteX3361" fmla="*/ 4383140 w 6891715"/>
                <a:gd name="connsiteY3361" fmla="*/ 276541 h 6367455"/>
                <a:gd name="connsiteX3362" fmla="*/ 4374570 w 6891715"/>
                <a:gd name="connsiteY3362" fmla="*/ 288288 h 6367455"/>
                <a:gd name="connsiteX3363" fmla="*/ 4402182 w 6891715"/>
                <a:gd name="connsiteY3363" fmla="*/ 287336 h 6367455"/>
                <a:gd name="connsiteX3364" fmla="*/ 4435189 w 6891715"/>
                <a:gd name="connsiteY3364" fmla="*/ 298131 h 6367455"/>
                <a:gd name="connsiteX3365" fmla="*/ 4464706 w 6891715"/>
                <a:gd name="connsiteY3365" fmla="*/ 321308 h 6367455"/>
                <a:gd name="connsiteX3366" fmla="*/ 4459945 w 6891715"/>
                <a:gd name="connsiteY3366" fmla="*/ 338135 h 6367455"/>
                <a:gd name="connsiteX3367" fmla="*/ 4498665 w 6891715"/>
                <a:gd name="connsiteY3367" fmla="*/ 340040 h 6367455"/>
                <a:gd name="connsiteX3368" fmla="*/ 4507552 w 6891715"/>
                <a:gd name="connsiteY3368" fmla="*/ 363853 h 6367455"/>
                <a:gd name="connsiteX3369" fmla="*/ 4491048 w 6891715"/>
                <a:gd name="connsiteY3369" fmla="*/ 379728 h 6367455"/>
                <a:gd name="connsiteX3370" fmla="*/ 4511043 w 6891715"/>
                <a:gd name="connsiteY3370" fmla="*/ 395920 h 6367455"/>
                <a:gd name="connsiteX3371" fmla="*/ 4513582 w 6891715"/>
                <a:gd name="connsiteY3371" fmla="*/ 424178 h 6367455"/>
                <a:gd name="connsiteX3372" fmla="*/ 4502474 w 6891715"/>
                <a:gd name="connsiteY3372" fmla="*/ 461325 h 6367455"/>
                <a:gd name="connsiteX3373" fmla="*/ 4444711 w 6891715"/>
                <a:gd name="connsiteY3373" fmla="*/ 494345 h 6367455"/>
                <a:gd name="connsiteX3374" fmla="*/ 4432650 w 6891715"/>
                <a:gd name="connsiteY3374" fmla="*/ 482915 h 6367455"/>
                <a:gd name="connsiteX3375" fmla="*/ 4441220 w 6891715"/>
                <a:gd name="connsiteY3375" fmla="*/ 501648 h 6367455"/>
                <a:gd name="connsiteX3376" fmla="*/ 4435824 w 6891715"/>
                <a:gd name="connsiteY3376" fmla="*/ 513078 h 6367455"/>
                <a:gd name="connsiteX3377" fmla="*/ 4445346 w 6891715"/>
                <a:gd name="connsiteY3377" fmla="*/ 501330 h 6367455"/>
                <a:gd name="connsiteX3378" fmla="*/ 4506917 w 6891715"/>
                <a:gd name="connsiteY3378" fmla="*/ 470533 h 6367455"/>
                <a:gd name="connsiteX3379" fmla="*/ 4524373 w 6891715"/>
                <a:gd name="connsiteY3379" fmla="*/ 436560 h 6367455"/>
                <a:gd name="connsiteX3380" fmla="*/ 4529133 w 6891715"/>
                <a:gd name="connsiteY3380" fmla="*/ 400683 h 6367455"/>
                <a:gd name="connsiteX3381" fmla="*/ 4549445 w 6891715"/>
                <a:gd name="connsiteY3381" fmla="*/ 412113 h 6367455"/>
                <a:gd name="connsiteX3382" fmla="*/ 4552302 w 6891715"/>
                <a:gd name="connsiteY3382" fmla="*/ 390205 h 6367455"/>
                <a:gd name="connsiteX3383" fmla="*/ 4541511 w 6891715"/>
                <a:gd name="connsiteY3383" fmla="*/ 379410 h 6367455"/>
                <a:gd name="connsiteX3384" fmla="*/ 4532942 w 6891715"/>
                <a:gd name="connsiteY3384" fmla="*/ 380680 h 6367455"/>
                <a:gd name="connsiteX3385" fmla="*/ 4534211 w 6891715"/>
                <a:gd name="connsiteY3385" fmla="*/ 355598 h 6367455"/>
                <a:gd name="connsiteX3386" fmla="*/ 4555476 w 6891715"/>
                <a:gd name="connsiteY3386" fmla="*/ 379410 h 6367455"/>
                <a:gd name="connsiteX3387" fmla="*/ 4577692 w 6891715"/>
                <a:gd name="connsiteY3387" fmla="*/ 375918 h 6367455"/>
                <a:gd name="connsiteX3388" fmla="*/ 4584992 w 6891715"/>
                <a:gd name="connsiteY3388" fmla="*/ 388618 h 6367455"/>
                <a:gd name="connsiteX3389" fmla="*/ 4585033 w 6891715"/>
                <a:gd name="connsiteY3389" fmla="*/ 388603 h 6367455"/>
                <a:gd name="connsiteX3390" fmla="*/ 4609485 w 6891715"/>
                <a:gd name="connsiteY3390" fmla="*/ 386381 h 6367455"/>
                <a:gd name="connsiteX3391" fmla="*/ 4641240 w 6891715"/>
                <a:gd name="connsiteY3391" fmla="*/ 393364 h 6367455"/>
                <a:gd name="connsiteX3392" fmla="*/ 4647591 w 6891715"/>
                <a:gd name="connsiteY3392" fmla="*/ 411458 h 6367455"/>
                <a:gd name="connsiteX3393" fmla="*/ 4631078 w 6891715"/>
                <a:gd name="connsiteY3393" fmla="*/ 429235 h 6367455"/>
                <a:gd name="connsiteX3394" fmla="*/ 4635207 w 6891715"/>
                <a:gd name="connsiteY3394" fmla="*/ 434631 h 6367455"/>
                <a:gd name="connsiteX3395" fmla="*/ 4660611 w 6891715"/>
                <a:gd name="connsiteY3395" fmla="*/ 409871 h 6367455"/>
                <a:gd name="connsiteX3396" fmla="*/ 4681570 w 6891715"/>
                <a:gd name="connsiteY3396" fmla="*/ 407649 h 6367455"/>
                <a:gd name="connsiteX3397" fmla="*/ 4669820 w 6891715"/>
                <a:gd name="connsiteY3397" fmla="*/ 397173 h 6367455"/>
                <a:gd name="connsiteX3398" fmla="*/ 4676171 w 6891715"/>
                <a:gd name="connsiteY3398" fmla="*/ 367969 h 6367455"/>
                <a:gd name="connsiteX3399" fmla="*/ 4692049 w 6891715"/>
                <a:gd name="connsiteY3399" fmla="*/ 374000 h 6367455"/>
                <a:gd name="connsiteX3400" fmla="*/ 4702211 w 6891715"/>
                <a:gd name="connsiteY3400" fmla="*/ 354002 h 6367455"/>
                <a:gd name="connsiteX3401" fmla="*/ 4694907 w 6891715"/>
                <a:gd name="connsiteY3401" fmla="*/ 338130 h 6367455"/>
                <a:gd name="connsiteX3402" fmla="*/ 4696495 w 6891715"/>
                <a:gd name="connsiteY3402" fmla="*/ 325432 h 6367455"/>
                <a:gd name="connsiteX3403" fmla="*/ 4741270 w 6891715"/>
                <a:gd name="connsiteY3403" fmla="*/ 344161 h 6367455"/>
                <a:gd name="connsiteX3404" fmla="*/ 4764769 w 6891715"/>
                <a:gd name="connsiteY3404" fmla="*/ 374318 h 6367455"/>
                <a:gd name="connsiteX3405" fmla="*/ 4780646 w 6891715"/>
                <a:gd name="connsiteY3405" fmla="*/ 374318 h 6367455"/>
                <a:gd name="connsiteX3406" fmla="*/ 4789220 w 6891715"/>
                <a:gd name="connsiteY3406" fmla="*/ 387968 h 6367455"/>
                <a:gd name="connsiteX3407" fmla="*/ 4804145 w 6891715"/>
                <a:gd name="connsiteY3407" fmla="*/ 387650 h 6367455"/>
                <a:gd name="connsiteX3408" fmla="*/ 4778106 w 6891715"/>
                <a:gd name="connsiteY3408" fmla="*/ 430187 h 6367455"/>
                <a:gd name="connsiteX3409" fmla="*/ 4739999 w 6891715"/>
                <a:gd name="connsiteY3409" fmla="*/ 424156 h 6367455"/>
                <a:gd name="connsiteX3410" fmla="*/ 4711102 w 6891715"/>
                <a:gd name="connsiteY3410" fmla="*/ 399078 h 6367455"/>
                <a:gd name="connsiteX3411" fmla="*/ 4693319 w 6891715"/>
                <a:gd name="connsiteY3411" fmla="*/ 422251 h 6367455"/>
                <a:gd name="connsiteX3412" fmla="*/ 4699670 w 6891715"/>
                <a:gd name="connsiteY3412" fmla="*/ 444472 h 6367455"/>
                <a:gd name="connsiteX3413" fmla="*/ 4717771 w 6891715"/>
                <a:gd name="connsiteY3413" fmla="*/ 429870 h 6367455"/>
                <a:gd name="connsiteX3414" fmla="*/ 4725392 w 6891715"/>
                <a:gd name="connsiteY3414" fmla="*/ 440028 h 6367455"/>
                <a:gd name="connsiteX3415" fmla="*/ 4739047 w 6891715"/>
                <a:gd name="connsiteY3415" fmla="*/ 444155 h 6367455"/>
                <a:gd name="connsiteX3416" fmla="*/ 4718088 w 6891715"/>
                <a:gd name="connsiteY3416" fmla="*/ 463201 h 6367455"/>
                <a:gd name="connsiteX3417" fmla="*/ 4727615 w 6891715"/>
                <a:gd name="connsiteY3417" fmla="*/ 474629 h 6367455"/>
                <a:gd name="connsiteX3418" fmla="*/ 4751749 w 6891715"/>
                <a:gd name="connsiteY3418" fmla="*/ 458757 h 6367455"/>
                <a:gd name="connsiteX3419" fmla="*/ 4799700 w 6891715"/>
                <a:gd name="connsiteY3419" fmla="*/ 462566 h 6367455"/>
                <a:gd name="connsiteX3420" fmla="*/ 4782869 w 6891715"/>
                <a:gd name="connsiteY3420" fmla="*/ 493358 h 6367455"/>
                <a:gd name="connsiteX3421" fmla="*/ 4787315 w 6891715"/>
                <a:gd name="connsiteY3421" fmla="*/ 502564 h 6367455"/>
                <a:gd name="connsiteX3422" fmla="*/ 4815577 w 6891715"/>
                <a:gd name="connsiteY3422" fmla="*/ 474946 h 6367455"/>
                <a:gd name="connsiteX3423" fmla="*/ 4817800 w 6891715"/>
                <a:gd name="connsiteY3423" fmla="*/ 502564 h 6367455"/>
                <a:gd name="connsiteX3424" fmla="*/ 4839076 w 6891715"/>
                <a:gd name="connsiteY3424" fmla="*/ 525420 h 6367455"/>
                <a:gd name="connsiteX3425" fmla="*/ 4829867 w 6891715"/>
                <a:gd name="connsiteY3425" fmla="*/ 551767 h 6367455"/>
                <a:gd name="connsiteX3426" fmla="*/ 4808591 w 6891715"/>
                <a:gd name="connsiteY3426" fmla="*/ 559386 h 6367455"/>
                <a:gd name="connsiteX3427" fmla="*/ 4796207 w 6891715"/>
                <a:gd name="connsiteY3427" fmla="*/ 572401 h 6367455"/>
                <a:gd name="connsiteX3428" fmla="*/ 4795571 w 6891715"/>
                <a:gd name="connsiteY3428" fmla="*/ 616525 h 6367455"/>
                <a:gd name="connsiteX3429" fmla="*/ 4770485 w 6891715"/>
                <a:gd name="connsiteY3429" fmla="*/ 639698 h 6367455"/>
                <a:gd name="connsiteX3430" fmla="*/ 4779059 w 6891715"/>
                <a:gd name="connsiteY3430" fmla="*/ 656523 h 6367455"/>
                <a:gd name="connsiteX3431" fmla="*/ 4802240 w 6891715"/>
                <a:gd name="connsiteY3431" fmla="*/ 643825 h 6367455"/>
                <a:gd name="connsiteX3432" fmla="*/ 4812402 w 6891715"/>
                <a:gd name="connsiteY3432" fmla="*/ 577162 h 6367455"/>
                <a:gd name="connsiteX3433" fmla="*/ 4848920 w 6891715"/>
                <a:gd name="connsiteY3433" fmla="*/ 563512 h 6367455"/>
                <a:gd name="connsiteX3434" fmla="*/ 4858130 w 6891715"/>
                <a:gd name="connsiteY3434" fmla="*/ 516849 h 6367455"/>
                <a:gd name="connsiteX3435" fmla="*/ 4876230 w 6891715"/>
                <a:gd name="connsiteY3435" fmla="*/ 514627 h 6367455"/>
                <a:gd name="connsiteX3436" fmla="*/ 4887662 w 6891715"/>
                <a:gd name="connsiteY3436" fmla="*/ 506056 h 6367455"/>
                <a:gd name="connsiteX3437" fmla="*/ 4939741 w 6891715"/>
                <a:gd name="connsiteY3437" fmla="*/ 519071 h 6367455"/>
                <a:gd name="connsiteX3438" fmla="*/ 4983246 w 6891715"/>
                <a:gd name="connsiteY3438" fmla="*/ 527324 h 6367455"/>
                <a:gd name="connsiteX3439" fmla="*/ 4993090 w 6891715"/>
                <a:gd name="connsiteY3439" fmla="*/ 547005 h 6367455"/>
                <a:gd name="connsiteX3440" fmla="*/ 5003252 w 6891715"/>
                <a:gd name="connsiteY3440" fmla="*/ 537482 h 6367455"/>
                <a:gd name="connsiteX3441" fmla="*/ 5007697 w 6891715"/>
                <a:gd name="connsiteY3441" fmla="*/ 519706 h 6367455"/>
                <a:gd name="connsiteX3442" fmla="*/ 5044851 w 6891715"/>
                <a:gd name="connsiteY3442" fmla="*/ 530816 h 6367455"/>
                <a:gd name="connsiteX3443" fmla="*/ 5063904 w 6891715"/>
                <a:gd name="connsiteY3443" fmla="*/ 545418 h 6367455"/>
                <a:gd name="connsiteX3444" fmla="*/ 5070256 w 6891715"/>
                <a:gd name="connsiteY3444" fmla="*/ 536847 h 6367455"/>
                <a:gd name="connsiteX3445" fmla="*/ 5077559 w 6891715"/>
                <a:gd name="connsiteY3445" fmla="*/ 557164 h 6367455"/>
                <a:gd name="connsiteX3446" fmla="*/ 5105186 w 6891715"/>
                <a:gd name="connsiteY3446" fmla="*/ 555576 h 6367455"/>
                <a:gd name="connsiteX3447" fmla="*/ 5125510 w 6891715"/>
                <a:gd name="connsiteY3447" fmla="*/ 567957 h 6367455"/>
                <a:gd name="connsiteX3448" fmla="*/ 5144563 w 6891715"/>
                <a:gd name="connsiteY3448" fmla="*/ 587955 h 6367455"/>
                <a:gd name="connsiteX3449" fmla="*/ 5164569 w 6891715"/>
                <a:gd name="connsiteY3449" fmla="*/ 596209 h 6367455"/>
                <a:gd name="connsiteX3450" fmla="*/ 5181082 w 6891715"/>
                <a:gd name="connsiteY3450" fmla="*/ 617160 h 6367455"/>
                <a:gd name="connsiteX3451" fmla="*/ 5206486 w 6891715"/>
                <a:gd name="connsiteY3451" fmla="*/ 626366 h 6367455"/>
                <a:gd name="connsiteX3452" fmla="*/ 5212837 w 6891715"/>
                <a:gd name="connsiteY3452" fmla="*/ 641285 h 6367455"/>
                <a:gd name="connsiteX3453" fmla="*/ 5241417 w 6891715"/>
                <a:gd name="connsiteY3453" fmla="*/ 661602 h 6367455"/>
                <a:gd name="connsiteX3454" fmla="*/ 5311279 w 6891715"/>
                <a:gd name="connsiteY3454" fmla="*/ 734930 h 6367455"/>
                <a:gd name="connsiteX3455" fmla="*/ 5318583 w 6891715"/>
                <a:gd name="connsiteY3455" fmla="*/ 756199 h 6367455"/>
                <a:gd name="connsiteX3456" fmla="*/ 5332555 w 6891715"/>
                <a:gd name="connsiteY3456" fmla="*/ 761278 h 6367455"/>
                <a:gd name="connsiteX3457" fmla="*/ 5346210 w 6891715"/>
                <a:gd name="connsiteY3457" fmla="*/ 775880 h 6367455"/>
                <a:gd name="connsiteX3458" fmla="*/ 5352561 w 6891715"/>
                <a:gd name="connsiteY3458" fmla="*/ 771436 h 6367455"/>
                <a:gd name="connsiteX3459" fmla="*/ 5337636 w 6891715"/>
                <a:gd name="connsiteY3459" fmla="*/ 755881 h 6367455"/>
                <a:gd name="connsiteX3460" fmla="*/ 5337636 w 6891715"/>
                <a:gd name="connsiteY3460" fmla="*/ 740009 h 6367455"/>
                <a:gd name="connsiteX3461" fmla="*/ 5366533 w 6891715"/>
                <a:gd name="connsiteY3461" fmla="*/ 765087 h 6367455"/>
                <a:gd name="connsiteX3462" fmla="*/ 5366533 w 6891715"/>
                <a:gd name="connsiteY3462" fmla="*/ 776832 h 6367455"/>
                <a:gd name="connsiteX3463" fmla="*/ 5379553 w 6891715"/>
                <a:gd name="connsiteY3463" fmla="*/ 795561 h 6367455"/>
                <a:gd name="connsiteX3464" fmla="*/ 5431632 w 6891715"/>
                <a:gd name="connsiteY3464" fmla="*/ 816195 h 6367455"/>
                <a:gd name="connsiteX3465" fmla="*/ 5448462 w 6891715"/>
                <a:gd name="connsiteY3465" fmla="*/ 830797 h 6367455"/>
                <a:gd name="connsiteX3466" fmla="*/ 5444969 w 6891715"/>
                <a:gd name="connsiteY3466" fmla="*/ 806354 h 6367455"/>
                <a:gd name="connsiteX3467" fmla="*/ 5491014 w 6891715"/>
                <a:gd name="connsiteY3467" fmla="*/ 852383 h 6367455"/>
                <a:gd name="connsiteX3468" fmla="*/ 5494190 w 6891715"/>
                <a:gd name="connsiteY3468" fmla="*/ 864129 h 6367455"/>
                <a:gd name="connsiteX3469" fmla="*/ 5506257 w 6891715"/>
                <a:gd name="connsiteY3469" fmla="*/ 873334 h 6367455"/>
                <a:gd name="connsiteX3470" fmla="*/ 5503081 w 6891715"/>
                <a:gd name="connsiteY3470" fmla="*/ 891429 h 6367455"/>
                <a:gd name="connsiteX3471" fmla="*/ 5514513 w 6891715"/>
                <a:gd name="connsiteY3471" fmla="*/ 906031 h 6367455"/>
                <a:gd name="connsiteX3472" fmla="*/ 5526263 w 6891715"/>
                <a:gd name="connsiteY3472" fmla="*/ 892381 h 6367455"/>
                <a:gd name="connsiteX3473" fmla="*/ 5547539 w 6891715"/>
                <a:gd name="connsiteY3473" fmla="*/ 910158 h 6367455"/>
                <a:gd name="connsiteX3474" fmla="*/ 5572943 w 6891715"/>
                <a:gd name="connsiteY3474" fmla="*/ 919363 h 6367455"/>
                <a:gd name="connsiteX3475" fmla="*/ 5563734 w 6891715"/>
                <a:gd name="connsiteY3475" fmla="*/ 963488 h 6367455"/>
                <a:gd name="connsiteX3476" fmla="*/ 5578977 w 6891715"/>
                <a:gd name="connsiteY3476" fmla="*/ 981264 h 6367455"/>
                <a:gd name="connsiteX3477" fmla="*/ 5575166 w 6891715"/>
                <a:gd name="connsiteY3477" fmla="*/ 1032056 h 6367455"/>
                <a:gd name="connsiteX3478" fmla="*/ 5580565 w 6891715"/>
                <a:gd name="connsiteY3478" fmla="*/ 1047610 h 6367455"/>
                <a:gd name="connsiteX3479" fmla="*/ 5598348 w 6891715"/>
                <a:gd name="connsiteY3479" fmla="*/ 1037135 h 6367455"/>
                <a:gd name="connsiteX3480" fmla="*/ 5602158 w 6891715"/>
                <a:gd name="connsiteY3480" fmla="*/ 1068561 h 6367455"/>
                <a:gd name="connsiteX3481" fmla="*/ 5560241 w 6891715"/>
                <a:gd name="connsiteY3481" fmla="*/ 1152366 h 6367455"/>
                <a:gd name="connsiteX3482" fmla="*/ 5498636 w 6891715"/>
                <a:gd name="connsiteY3482" fmla="*/ 1245376 h 6367455"/>
                <a:gd name="connsiteX3483" fmla="*/ 5427186 w 6891715"/>
                <a:gd name="connsiteY3483" fmla="*/ 1279660 h 6367455"/>
                <a:gd name="connsiteX3484" fmla="*/ 5357642 w 6891715"/>
                <a:gd name="connsiteY3484" fmla="*/ 1305690 h 6367455"/>
                <a:gd name="connsiteX3485" fmla="*/ 5268727 w 6891715"/>
                <a:gd name="connsiteY3485" fmla="*/ 1295849 h 6367455"/>
                <a:gd name="connsiteX3486" fmla="*/ 5197277 w 6891715"/>
                <a:gd name="connsiteY3486" fmla="*/ 1259661 h 6367455"/>
                <a:gd name="connsiteX3487" fmla="*/ 5135037 w 6891715"/>
                <a:gd name="connsiteY3487" fmla="*/ 1254900 h 6367455"/>
                <a:gd name="connsiteX3488" fmla="*/ 5093119 w 6891715"/>
                <a:gd name="connsiteY3488" fmla="*/ 1236488 h 6367455"/>
                <a:gd name="connsiteX3489" fmla="*/ 5080735 w 6891715"/>
                <a:gd name="connsiteY3489" fmla="*/ 1242837 h 6367455"/>
                <a:gd name="connsiteX3490" fmla="*/ 5045804 w 6891715"/>
                <a:gd name="connsiteY3490" fmla="*/ 1221886 h 6367455"/>
                <a:gd name="connsiteX3491" fmla="*/ 5036277 w 6891715"/>
                <a:gd name="connsiteY3491" fmla="*/ 1231409 h 6367455"/>
                <a:gd name="connsiteX3492" fmla="*/ 5026433 w 6891715"/>
                <a:gd name="connsiteY3492" fmla="*/ 1206331 h 6367455"/>
                <a:gd name="connsiteX3493" fmla="*/ 5001346 w 6891715"/>
                <a:gd name="connsiteY3493" fmla="*/ 1207918 h 6367455"/>
                <a:gd name="connsiteX3494" fmla="*/ 4972131 w 6891715"/>
                <a:gd name="connsiteY3494" fmla="*/ 1180618 h 6367455"/>
                <a:gd name="connsiteX3495" fmla="*/ 4954666 w 6891715"/>
                <a:gd name="connsiteY3495" fmla="*/ 1206966 h 6367455"/>
                <a:gd name="connsiteX3496" fmla="*/ 4930214 w 6891715"/>
                <a:gd name="connsiteY3496" fmla="*/ 1185063 h 6367455"/>
                <a:gd name="connsiteX3497" fmla="*/ 4939423 w 6891715"/>
                <a:gd name="connsiteY3497" fmla="*/ 1161889 h 6367455"/>
                <a:gd name="connsiteX3498" fmla="*/ 4920053 w 6891715"/>
                <a:gd name="connsiteY3498" fmla="*/ 1156810 h 6367455"/>
                <a:gd name="connsiteX3499" fmla="*/ 4915924 w 6891715"/>
                <a:gd name="connsiteY3499" fmla="*/ 1144113 h 6367455"/>
                <a:gd name="connsiteX3500" fmla="*/ 4900047 w 6891715"/>
                <a:gd name="connsiteY3500" fmla="*/ 1147604 h 6367455"/>
                <a:gd name="connsiteX3501" fmla="*/ 4886074 w 6891715"/>
                <a:gd name="connsiteY3501" fmla="*/ 1166651 h 6367455"/>
                <a:gd name="connsiteX3502" fmla="*/ 4856542 w 6891715"/>
                <a:gd name="connsiteY3502" fmla="*/ 1143795 h 6367455"/>
                <a:gd name="connsiteX3503" fmla="*/ 4852414 w 6891715"/>
                <a:gd name="connsiteY3503" fmla="*/ 1151096 h 6367455"/>
                <a:gd name="connsiteX3504" fmla="*/ 4820341 w 6891715"/>
                <a:gd name="connsiteY3504" fmla="*/ 1139986 h 6367455"/>
                <a:gd name="connsiteX3505" fmla="*/ 4815260 w 6891715"/>
                <a:gd name="connsiteY3505" fmla="*/ 1127288 h 6367455"/>
                <a:gd name="connsiteX3506" fmla="*/ 4794936 w 6891715"/>
                <a:gd name="connsiteY3506" fmla="*/ 1123161 h 6367455"/>
                <a:gd name="connsiteX3507" fmla="*/ 4782869 w 6891715"/>
                <a:gd name="connsiteY3507" fmla="*/ 1074910 h 6367455"/>
                <a:gd name="connsiteX3508" fmla="*/ 4758418 w 6891715"/>
                <a:gd name="connsiteY3508" fmla="*/ 1057134 h 6367455"/>
                <a:gd name="connsiteX3509" fmla="*/ 4710785 w 6891715"/>
                <a:gd name="connsiteY3509" fmla="*/ 1055229 h 6367455"/>
                <a:gd name="connsiteX3510" fmla="*/ 4706339 w 6891715"/>
                <a:gd name="connsiteY3510" fmla="*/ 1060626 h 6367455"/>
                <a:gd name="connsiteX3511" fmla="*/ 4718088 w 6891715"/>
                <a:gd name="connsiteY3511" fmla="*/ 1066022 h 6367455"/>
                <a:gd name="connsiteX3512" fmla="*/ 4736506 w 6891715"/>
                <a:gd name="connsiteY3512" fmla="*/ 1087926 h 6367455"/>
                <a:gd name="connsiteX3513" fmla="*/ 4752067 w 6891715"/>
                <a:gd name="connsiteY3513" fmla="*/ 1083799 h 6367455"/>
                <a:gd name="connsiteX3514" fmla="*/ 4746033 w 6891715"/>
                <a:gd name="connsiteY3514" fmla="*/ 1108877 h 6367455"/>
                <a:gd name="connsiteX3515" fmla="*/ 4759053 w 6891715"/>
                <a:gd name="connsiteY3515" fmla="*/ 1138081 h 6367455"/>
                <a:gd name="connsiteX3516" fmla="*/ 4770802 w 6891715"/>
                <a:gd name="connsiteY3516" fmla="*/ 1142526 h 6367455"/>
                <a:gd name="connsiteX3517" fmla="*/ 4787950 w 6891715"/>
                <a:gd name="connsiteY3517" fmla="*/ 1166334 h 6367455"/>
                <a:gd name="connsiteX3518" fmla="*/ 4812402 w 6891715"/>
                <a:gd name="connsiteY3518" fmla="*/ 1176809 h 6367455"/>
                <a:gd name="connsiteX3519" fmla="*/ 4798747 w 6891715"/>
                <a:gd name="connsiteY3519" fmla="*/ 1188237 h 6367455"/>
                <a:gd name="connsiteX3520" fmla="*/ 4800017 w 6891715"/>
                <a:gd name="connsiteY3520" fmla="*/ 1204427 h 6367455"/>
                <a:gd name="connsiteX3521" fmla="*/ 4820976 w 6891715"/>
                <a:gd name="connsiteY3521" fmla="*/ 1203157 h 6367455"/>
                <a:gd name="connsiteX3522" fmla="*/ 4861305 w 6891715"/>
                <a:gd name="connsiteY3522" fmla="*/ 1231092 h 6367455"/>
                <a:gd name="connsiteX3523" fmla="*/ 4857494 w 6891715"/>
                <a:gd name="connsiteY3523" fmla="*/ 1245059 h 6367455"/>
                <a:gd name="connsiteX3524" fmla="*/ 4829867 w 6891715"/>
                <a:gd name="connsiteY3524" fmla="*/ 1250138 h 6367455"/>
                <a:gd name="connsiteX3525" fmla="*/ 4842569 w 6891715"/>
                <a:gd name="connsiteY3525" fmla="*/ 1262836 h 6367455"/>
                <a:gd name="connsiteX3526" fmla="*/ 4866068 w 6891715"/>
                <a:gd name="connsiteY3526" fmla="*/ 1259344 h 6367455"/>
                <a:gd name="connsiteX3527" fmla="*/ 4900047 w 6891715"/>
                <a:gd name="connsiteY3527" fmla="*/ 1267597 h 6367455"/>
                <a:gd name="connsiteX3528" fmla="*/ 4911796 w 6891715"/>
                <a:gd name="connsiteY3528" fmla="*/ 1281247 h 6367455"/>
                <a:gd name="connsiteX3529" fmla="*/ 4907668 w 6891715"/>
                <a:gd name="connsiteY3529" fmla="*/ 1299976 h 6367455"/>
                <a:gd name="connsiteX3530" fmla="*/ 4925769 w 6891715"/>
                <a:gd name="connsiteY3530" fmla="*/ 1296802 h 6367455"/>
                <a:gd name="connsiteX3531" fmla="*/ 4955619 w 6891715"/>
                <a:gd name="connsiteY3531" fmla="*/ 1312356 h 6367455"/>
                <a:gd name="connsiteX3532" fmla="*/ 4965145 w 6891715"/>
                <a:gd name="connsiteY3532" fmla="*/ 1341878 h 6367455"/>
                <a:gd name="connsiteX3533" fmla="*/ 4974989 w 6891715"/>
                <a:gd name="connsiteY3533" fmla="*/ 1352354 h 6367455"/>
                <a:gd name="connsiteX3534" fmla="*/ 4953078 w 6891715"/>
                <a:gd name="connsiteY3534" fmla="*/ 1385050 h 6367455"/>
                <a:gd name="connsiteX3535" fmla="*/ 4964828 w 6891715"/>
                <a:gd name="connsiteY3535" fmla="*/ 1413620 h 6367455"/>
                <a:gd name="connsiteX3536" fmla="*/ 4955301 w 6891715"/>
                <a:gd name="connsiteY3536" fmla="*/ 1422191 h 6367455"/>
                <a:gd name="connsiteX3537" fmla="*/ 4953396 w 6891715"/>
                <a:gd name="connsiteY3537" fmla="*/ 1459966 h 6367455"/>
                <a:gd name="connsiteX3538" fmla="*/ 4928309 w 6891715"/>
                <a:gd name="connsiteY3538" fmla="*/ 1458061 h 6367455"/>
                <a:gd name="connsiteX3539" fmla="*/ 4919735 w 6891715"/>
                <a:gd name="connsiteY3539" fmla="*/ 1476155 h 6367455"/>
                <a:gd name="connsiteX3540" fmla="*/ 4937836 w 6891715"/>
                <a:gd name="connsiteY3540" fmla="*/ 1485361 h 6367455"/>
                <a:gd name="connsiteX3541" fmla="*/ 4938153 w 6891715"/>
                <a:gd name="connsiteY3541" fmla="*/ 1501233 h 6367455"/>
                <a:gd name="connsiteX3542" fmla="*/ 4949903 w 6891715"/>
                <a:gd name="connsiteY3542" fmla="*/ 1508534 h 6367455"/>
                <a:gd name="connsiteX3543" fmla="*/ 4966415 w 6891715"/>
                <a:gd name="connsiteY3543" fmla="*/ 1581863 h 6367455"/>
                <a:gd name="connsiteX3544" fmla="*/ 4984198 w 6891715"/>
                <a:gd name="connsiteY3544" fmla="*/ 1575514 h 6367455"/>
                <a:gd name="connsiteX3545" fmla="*/ 4987692 w 6891715"/>
                <a:gd name="connsiteY3545" fmla="*/ 1601862 h 6367455"/>
                <a:gd name="connsiteX3546" fmla="*/ 4976260 w 6891715"/>
                <a:gd name="connsiteY3546" fmla="*/ 1619956 h 6367455"/>
                <a:gd name="connsiteX3547" fmla="*/ 4996583 w 6891715"/>
                <a:gd name="connsiteY3547" fmla="*/ 1643764 h 6367455"/>
                <a:gd name="connsiteX3548" fmla="*/ 4983881 w 6891715"/>
                <a:gd name="connsiteY3548" fmla="*/ 1654557 h 6367455"/>
                <a:gd name="connsiteX3549" fmla="*/ 4949267 w 6891715"/>
                <a:gd name="connsiteY3549" fmla="*/ 1672968 h 6367455"/>
                <a:gd name="connsiteX3550" fmla="*/ 4924498 w 6891715"/>
                <a:gd name="connsiteY3550" fmla="*/ 1736139 h 6367455"/>
                <a:gd name="connsiteX3551" fmla="*/ 4927991 w 6891715"/>
                <a:gd name="connsiteY3551" fmla="*/ 1790104 h 6367455"/>
                <a:gd name="connsiteX3552" fmla="*/ 4928309 w 6891715"/>
                <a:gd name="connsiteY3552" fmla="*/ 1829785 h 6367455"/>
                <a:gd name="connsiteX3553" fmla="*/ 4920053 w 6891715"/>
                <a:gd name="connsiteY3553" fmla="*/ 1845973 h 6367455"/>
                <a:gd name="connsiteX3554" fmla="*/ 4939423 w 6891715"/>
                <a:gd name="connsiteY3554" fmla="*/ 1862481 h 6367455"/>
                <a:gd name="connsiteX3555" fmla="*/ 4939106 w 6891715"/>
                <a:gd name="connsiteY3555" fmla="*/ 1842800 h 6367455"/>
                <a:gd name="connsiteX3556" fmla="*/ 4946410 w 6891715"/>
                <a:gd name="connsiteY3556" fmla="*/ 1838354 h 6367455"/>
                <a:gd name="connsiteX3557" fmla="*/ 4965145 w 6891715"/>
                <a:gd name="connsiteY3557" fmla="*/ 1902478 h 6367455"/>
                <a:gd name="connsiteX3558" fmla="*/ 4980070 w 6891715"/>
                <a:gd name="connsiteY3558" fmla="*/ 1903113 h 6367455"/>
                <a:gd name="connsiteX3559" fmla="*/ 4985786 w 6891715"/>
                <a:gd name="connsiteY3559" fmla="*/ 1955808 h 6367455"/>
                <a:gd name="connsiteX3560" fmla="*/ 4994043 w 6891715"/>
                <a:gd name="connsiteY3560" fmla="*/ 1967553 h 6367455"/>
                <a:gd name="connsiteX3561" fmla="*/ 4985151 w 6891715"/>
                <a:gd name="connsiteY3561" fmla="*/ 1984060 h 6367455"/>
                <a:gd name="connsiteX3562" fmla="*/ 4988009 w 6891715"/>
                <a:gd name="connsiteY3562" fmla="*/ 1998028 h 6367455"/>
                <a:gd name="connsiteX3563" fmla="*/ 4976895 w 6891715"/>
                <a:gd name="connsiteY3563" fmla="*/ 1987870 h 6367455"/>
                <a:gd name="connsiteX3564" fmla="*/ 4965780 w 6891715"/>
                <a:gd name="connsiteY3564" fmla="*/ 1999297 h 6367455"/>
                <a:gd name="connsiteX3565" fmla="*/ 4957206 w 6891715"/>
                <a:gd name="connsiteY3565" fmla="*/ 1998028 h 6367455"/>
                <a:gd name="connsiteX3566" fmla="*/ 4946727 w 6891715"/>
                <a:gd name="connsiteY3566" fmla="*/ 1994853 h 6367455"/>
                <a:gd name="connsiteX3567" fmla="*/ 4939423 w 6891715"/>
                <a:gd name="connsiteY3567" fmla="*/ 2005011 h 6367455"/>
                <a:gd name="connsiteX3568" fmla="*/ 4955936 w 6891715"/>
                <a:gd name="connsiteY3568" fmla="*/ 2009455 h 6367455"/>
                <a:gd name="connsiteX3569" fmla="*/ 4958477 w 6891715"/>
                <a:gd name="connsiteY3569" fmla="*/ 2033898 h 6367455"/>
                <a:gd name="connsiteX3570" fmla="*/ 4972131 w 6891715"/>
                <a:gd name="connsiteY3570" fmla="*/ 2042785 h 6367455"/>
                <a:gd name="connsiteX3571" fmla="*/ 4983881 w 6891715"/>
                <a:gd name="connsiteY3571" fmla="*/ 2034851 h 6367455"/>
                <a:gd name="connsiteX3572" fmla="*/ 4997218 w 6891715"/>
                <a:gd name="connsiteY3572" fmla="*/ 2049452 h 6367455"/>
                <a:gd name="connsiteX3573" fmla="*/ 5015319 w 6891715"/>
                <a:gd name="connsiteY3573" fmla="*/ 2044054 h 6367455"/>
                <a:gd name="connsiteX3574" fmla="*/ 5030244 w 6891715"/>
                <a:gd name="connsiteY3574" fmla="*/ 2048499 h 6367455"/>
                <a:gd name="connsiteX3575" fmla="*/ 5025798 w 6891715"/>
                <a:gd name="connsiteY3575" fmla="*/ 2064052 h 6367455"/>
                <a:gd name="connsiteX3576" fmla="*/ 5043581 w 6891715"/>
                <a:gd name="connsiteY3576" fmla="*/ 2102463 h 6367455"/>
                <a:gd name="connsiteX3577" fmla="*/ 5045169 w 6891715"/>
                <a:gd name="connsiteY3577" fmla="*/ 2118018 h 6367455"/>
                <a:gd name="connsiteX3578" fmla="*/ 5040405 w 6891715"/>
                <a:gd name="connsiteY3578" fmla="*/ 2132937 h 6367455"/>
                <a:gd name="connsiteX3579" fmla="*/ 5028974 w 6891715"/>
                <a:gd name="connsiteY3579" fmla="*/ 2133890 h 6367455"/>
                <a:gd name="connsiteX3580" fmla="*/ 5026751 w 6891715"/>
                <a:gd name="connsiteY3580" fmla="*/ 2141191 h 6367455"/>
                <a:gd name="connsiteX3581" fmla="*/ 5018177 w 6891715"/>
                <a:gd name="connsiteY3581" fmla="*/ 2138652 h 6367455"/>
                <a:gd name="connsiteX3582" fmla="*/ 5012143 w 6891715"/>
                <a:gd name="connsiteY3582" fmla="*/ 2125955 h 6367455"/>
                <a:gd name="connsiteX3583" fmla="*/ 5004204 w 6891715"/>
                <a:gd name="connsiteY3583" fmla="*/ 2117065 h 6367455"/>
                <a:gd name="connsiteX3584" fmla="*/ 4996583 w 6891715"/>
                <a:gd name="connsiteY3584" fmla="*/ 2118018 h 6367455"/>
                <a:gd name="connsiteX3585" fmla="*/ 4998488 w 6891715"/>
                <a:gd name="connsiteY3585" fmla="*/ 2132937 h 6367455"/>
                <a:gd name="connsiteX3586" fmla="*/ 5006427 w 6891715"/>
                <a:gd name="connsiteY3586" fmla="*/ 2136113 h 6367455"/>
                <a:gd name="connsiteX3587" fmla="*/ 5004204 w 6891715"/>
                <a:gd name="connsiteY3587" fmla="*/ 2151032 h 6367455"/>
                <a:gd name="connsiteX3588" fmla="*/ 5001981 w 6891715"/>
                <a:gd name="connsiteY3588" fmla="*/ 2160238 h 6367455"/>
                <a:gd name="connsiteX3589" fmla="*/ 5005792 w 6891715"/>
                <a:gd name="connsiteY3589" fmla="*/ 2170080 h 6367455"/>
                <a:gd name="connsiteX3590" fmla="*/ 4995313 w 6891715"/>
                <a:gd name="connsiteY3590" fmla="*/ 2165635 h 6367455"/>
                <a:gd name="connsiteX3591" fmla="*/ 4988009 w 6891715"/>
                <a:gd name="connsiteY3591" fmla="*/ 2158969 h 6367455"/>
                <a:gd name="connsiteX3592" fmla="*/ 4981976 w 6891715"/>
                <a:gd name="connsiteY3592" fmla="*/ 2138652 h 6367455"/>
                <a:gd name="connsiteX3593" fmla="*/ 4976260 w 6891715"/>
                <a:gd name="connsiteY3593" fmla="*/ 2125002 h 6367455"/>
                <a:gd name="connsiteX3594" fmla="*/ 4967051 w 6891715"/>
                <a:gd name="connsiteY3594" fmla="*/ 2115479 h 6367455"/>
                <a:gd name="connsiteX3595" fmla="*/ 4967686 w 6891715"/>
                <a:gd name="connsiteY3595" fmla="*/ 2094209 h 6367455"/>
                <a:gd name="connsiteX3596" fmla="*/ 4958477 w 6891715"/>
                <a:gd name="connsiteY3596" fmla="*/ 2072941 h 6367455"/>
                <a:gd name="connsiteX3597" fmla="*/ 4947362 w 6891715"/>
                <a:gd name="connsiteY3597" fmla="*/ 2050720 h 6367455"/>
                <a:gd name="connsiteX3598" fmla="*/ 4944822 w 6891715"/>
                <a:gd name="connsiteY3598" fmla="*/ 2070402 h 6367455"/>
                <a:gd name="connsiteX3599" fmla="*/ 4943552 w 6891715"/>
                <a:gd name="connsiteY3599" fmla="*/ 2082147 h 6367455"/>
                <a:gd name="connsiteX3600" fmla="*/ 4965145 w 6891715"/>
                <a:gd name="connsiteY3600" fmla="*/ 2104685 h 6367455"/>
                <a:gd name="connsiteX3601" fmla="*/ 4967051 w 6891715"/>
                <a:gd name="connsiteY3601" fmla="*/ 2115479 h 6367455"/>
                <a:gd name="connsiteX3602" fmla="*/ 4967686 w 6891715"/>
                <a:gd name="connsiteY3602" fmla="*/ 2132303 h 6367455"/>
                <a:gd name="connsiteX3603" fmla="*/ 4957206 w 6891715"/>
                <a:gd name="connsiteY3603" fmla="*/ 2125637 h 6367455"/>
                <a:gd name="connsiteX3604" fmla="*/ 4952443 w 6891715"/>
                <a:gd name="connsiteY3604" fmla="*/ 2108495 h 6367455"/>
                <a:gd name="connsiteX3605" fmla="*/ 4940058 w 6891715"/>
                <a:gd name="connsiteY3605" fmla="*/ 2096748 h 6367455"/>
                <a:gd name="connsiteX3606" fmla="*/ 4937518 w 6891715"/>
                <a:gd name="connsiteY3606" fmla="*/ 2110399 h 6367455"/>
                <a:gd name="connsiteX3607" fmla="*/ 4956889 w 6891715"/>
                <a:gd name="connsiteY3607" fmla="*/ 2131033 h 6367455"/>
                <a:gd name="connsiteX3608" fmla="*/ 4965145 w 6891715"/>
                <a:gd name="connsiteY3608" fmla="*/ 2146905 h 6367455"/>
                <a:gd name="connsiteX3609" fmla="*/ 4949267 w 6891715"/>
                <a:gd name="connsiteY3609" fmla="*/ 2143413 h 6367455"/>
                <a:gd name="connsiteX3610" fmla="*/ 4949903 w 6891715"/>
                <a:gd name="connsiteY3610" fmla="*/ 2154842 h 6367455"/>
                <a:gd name="connsiteX3611" fmla="*/ 4963240 w 6891715"/>
                <a:gd name="connsiteY3611" fmla="*/ 2169127 h 6367455"/>
                <a:gd name="connsiteX3612" fmla="*/ 4973402 w 6891715"/>
                <a:gd name="connsiteY3612" fmla="*/ 2196745 h 6367455"/>
                <a:gd name="connsiteX3613" fmla="*/ 4967051 w 6891715"/>
                <a:gd name="connsiteY3613" fmla="*/ 2196428 h 6367455"/>
                <a:gd name="connsiteX3614" fmla="*/ 4953396 w 6891715"/>
                <a:gd name="connsiteY3614" fmla="*/ 2182460 h 6367455"/>
                <a:gd name="connsiteX3615" fmla="*/ 4945457 w 6891715"/>
                <a:gd name="connsiteY3615" fmla="*/ 2181190 h 6367455"/>
                <a:gd name="connsiteX3616" fmla="*/ 4938153 w 6891715"/>
                <a:gd name="connsiteY3616" fmla="*/ 2167222 h 6367455"/>
                <a:gd name="connsiteX3617" fmla="*/ 4928626 w 6891715"/>
                <a:gd name="connsiteY3617" fmla="*/ 2161826 h 6367455"/>
                <a:gd name="connsiteX3618" fmla="*/ 4927356 w 6891715"/>
                <a:gd name="connsiteY3618" fmla="*/ 2180872 h 6367455"/>
                <a:gd name="connsiteX3619" fmla="*/ 4943869 w 6891715"/>
                <a:gd name="connsiteY3619" fmla="*/ 2184364 h 6367455"/>
                <a:gd name="connsiteX3620" fmla="*/ 4950855 w 6891715"/>
                <a:gd name="connsiteY3620" fmla="*/ 2196110 h 6367455"/>
                <a:gd name="connsiteX3621" fmla="*/ 4953713 w 6891715"/>
                <a:gd name="connsiteY3621" fmla="*/ 2212935 h 6367455"/>
                <a:gd name="connsiteX3622" fmla="*/ 4942599 w 6891715"/>
                <a:gd name="connsiteY3622" fmla="*/ 2203094 h 6367455"/>
                <a:gd name="connsiteX3623" fmla="*/ 4937836 w 6891715"/>
                <a:gd name="connsiteY3623" fmla="*/ 2210394 h 6367455"/>
                <a:gd name="connsiteX3624" fmla="*/ 4943234 w 6891715"/>
                <a:gd name="connsiteY3624" fmla="*/ 2216745 h 6367455"/>
                <a:gd name="connsiteX3625" fmla="*/ 4929262 w 6891715"/>
                <a:gd name="connsiteY3625" fmla="*/ 2217696 h 6367455"/>
                <a:gd name="connsiteX3626" fmla="*/ 4928944 w 6891715"/>
                <a:gd name="connsiteY3626" fmla="*/ 2225950 h 6367455"/>
                <a:gd name="connsiteX3627" fmla="*/ 4964510 w 6891715"/>
                <a:gd name="connsiteY3627" fmla="*/ 2254202 h 6367455"/>
                <a:gd name="connsiteX3628" fmla="*/ 5023893 w 6891715"/>
                <a:gd name="connsiteY3628" fmla="*/ 2285313 h 6367455"/>
                <a:gd name="connsiteX3629" fmla="*/ 5039770 w 6891715"/>
                <a:gd name="connsiteY3629" fmla="*/ 2294200 h 6367455"/>
                <a:gd name="connsiteX3630" fmla="*/ 5049297 w 6891715"/>
                <a:gd name="connsiteY3630" fmla="*/ 2332612 h 6367455"/>
                <a:gd name="connsiteX3631" fmla="*/ 5048979 w 6891715"/>
                <a:gd name="connsiteY3631" fmla="*/ 2345945 h 6367455"/>
                <a:gd name="connsiteX3632" fmla="*/ 5039770 w 6891715"/>
                <a:gd name="connsiteY3632" fmla="*/ 2368801 h 6367455"/>
                <a:gd name="connsiteX3633" fmla="*/ 5044851 w 6891715"/>
                <a:gd name="connsiteY3633" fmla="*/ 2386896 h 6367455"/>
                <a:gd name="connsiteX3634" fmla="*/ 5065492 w 6891715"/>
                <a:gd name="connsiteY3634" fmla="*/ 2398325 h 6367455"/>
                <a:gd name="connsiteX3635" fmla="*/ 5096612 w 6891715"/>
                <a:gd name="connsiteY3635" fmla="*/ 2379912 h 6367455"/>
                <a:gd name="connsiteX3636" fmla="*/ 5105822 w 6891715"/>
                <a:gd name="connsiteY3636" fmla="*/ 2353882 h 6367455"/>
                <a:gd name="connsiteX3637" fmla="*/ 5123922 w 6891715"/>
                <a:gd name="connsiteY3637" fmla="*/ 2344994 h 6367455"/>
                <a:gd name="connsiteX3638" fmla="*/ 5134719 w 6891715"/>
                <a:gd name="connsiteY3638" fmla="*/ 2303725 h 6367455"/>
                <a:gd name="connsiteX3639" fmla="*/ 5125510 w 6891715"/>
                <a:gd name="connsiteY3639" fmla="*/ 2289122 h 6367455"/>
                <a:gd name="connsiteX3640" fmla="*/ 5135037 w 6891715"/>
                <a:gd name="connsiteY3640" fmla="*/ 2287218 h 6367455"/>
                <a:gd name="connsiteX3641" fmla="*/ 5136307 w 6891715"/>
                <a:gd name="connsiteY3641" fmla="*/ 2275472 h 6367455"/>
                <a:gd name="connsiteX3642" fmla="*/ 5108362 w 6891715"/>
                <a:gd name="connsiteY3642" fmla="*/ 2253568 h 6367455"/>
                <a:gd name="connsiteX3643" fmla="*/ 5102011 w 6891715"/>
                <a:gd name="connsiteY3643" fmla="*/ 2215792 h 6367455"/>
                <a:gd name="connsiteX3644" fmla="*/ 5089626 w 6891715"/>
                <a:gd name="connsiteY3644" fmla="*/ 2202777 h 6367455"/>
                <a:gd name="connsiteX3645" fmla="*/ 5053743 w 6891715"/>
                <a:gd name="connsiteY3645" fmla="*/ 2169127 h 6367455"/>
                <a:gd name="connsiteX3646" fmla="*/ 5050885 w 6891715"/>
                <a:gd name="connsiteY3646" fmla="*/ 2151985 h 6367455"/>
                <a:gd name="connsiteX3647" fmla="*/ 5054378 w 6891715"/>
                <a:gd name="connsiteY3647" fmla="*/ 2136430 h 6367455"/>
                <a:gd name="connsiteX3648" fmla="*/ 5063269 w 6891715"/>
                <a:gd name="connsiteY3648" fmla="*/ 2119922 h 6367455"/>
                <a:gd name="connsiteX3649" fmla="*/ 5062317 w 6891715"/>
                <a:gd name="connsiteY3649" fmla="*/ 2108177 h 6367455"/>
                <a:gd name="connsiteX3650" fmla="*/ 5053108 w 6891715"/>
                <a:gd name="connsiteY3650" fmla="*/ 2100558 h 6367455"/>
                <a:gd name="connsiteX3651" fmla="*/ 5054378 w 6891715"/>
                <a:gd name="connsiteY3651" fmla="*/ 2089131 h 6367455"/>
                <a:gd name="connsiteX3652" fmla="*/ 5061046 w 6891715"/>
                <a:gd name="connsiteY3652" fmla="*/ 2078655 h 6367455"/>
                <a:gd name="connsiteX3653" fmla="*/ 5058506 w 6891715"/>
                <a:gd name="connsiteY3653" fmla="*/ 2054530 h 6367455"/>
                <a:gd name="connsiteX3654" fmla="*/ 5041993 w 6891715"/>
                <a:gd name="connsiteY3654" fmla="*/ 2037070 h 6367455"/>
                <a:gd name="connsiteX3655" fmla="*/ 5029291 w 6891715"/>
                <a:gd name="connsiteY3655" fmla="*/ 2038023 h 6367455"/>
                <a:gd name="connsiteX3656" fmla="*/ 5023575 w 6891715"/>
                <a:gd name="connsiteY3656" fmla="*/ 2023105 h 6367455"/>
                <a:gd name="connsiteX3657" fmla="*/ 5007697 w 6891715"/>
                <a:gd name="connsiteY3657" fmla="*/ 2018344 h 6367455"/>
                <a:gd name="connsiteX3658" fmla="*/ 4999123 w 6891715"/>
                <a:gd name="connsiteY3658" fmla="*/ 2020248 h 6367455"/>
                <a:gd name="connsiteX3659" fmla="*/ 4983246 w 6891715"/>
                <a:gd name="connsiteY3659" fmla="*/ 2015487 h 6367455"/>
                <a:gd name="connsiteX3660" fmla="*/ 4982611 w 6891715"/>
                <a:gd name="connsiteY3660" fmla="*/ 2008186 h 6367455"/>
                <a:gd name="connsiteX3661" fmla="*/ 4988009 w 6891715"/>
                <a:gd name="connsiteY3661" fmla="*/ 1998028 h 6367455"/>
                <a:gd name="connsiteX3662" fmla="*/ 5000076 w 6891715"/>
                <a:gd name="connsiteY3662" fmla="*/ 1981203 h 6367455"/>
                <a:gd name="connsiteX3663" fmla="*/ 4994043 w 6891715"/>
                <a:gd name="connsiteY3663" fmla="*/ 1967553 h 6367455"/>
                <a:gd name="connsiteX3664" fmla="*/ 5002617 w 6891715"/>
                <a:gd name="connsiteY3664" fmla="*/ 1951682 h 6367455"/>
                <a:gd name="connsiteX3665" fmla="*/ 4999123 w 6891715"/>
                <a:gd name="connsiteY3665" fmla="*/ 1929461 h 6367455"/>
                <a:gd name="connsiteX3666" fmla="*/ 4995630 w 6891715"/>
                <a:gd name="connsiteY3666" fmla="*/ 1894542 h 6367455"/>
                <a:gd name="connsiteX3667" fmla="*/ 5009285 w 6891715"/>
                <a:gd name="connsiteY3667" fmla="*/ 1902161 h 6367455"/>
                <a:gd name="connsiteX3668" fmla="*/ 5047709 w 6891715"/>
                <a:gd name="connsiteY3668" fmla="*/ 1893273 h 6367455"/>
                <a:gd name="connsiteX3669" fmla="*/ 5039135 w 6891715"/>
                <a:gd name="connsiteY3669" fmla="*/ 1881527 h 6367455"/>
                <a:gd name="connsiteX3670" fmla="*/ 5005157 w 6891715"/>
                <a:gd name="connsiteY3670" fmla="*/ 1876766 h 6367455"/>
                <a:gd name="connsiteX3671" fmla="*/ 5002617 w 6891715"/>
                <a:gd name="connsiteY3671" fmla="*/ 1850418 h 6367455"/>
                <a:gd name="connsiteX3672" fmla="*/ 4992137 w 6891715"/>
                <a:gd name="connsiteY3672" fmla="*/ 1848195 h 6367455"/>
                <a:gd name="connsiteX3673" fmla="*/ 4983563 w 6891715"/>
                <a:gd name="connsiteY3673" fmla="*/ 1833911 h 6367455"/>
                <a:gd name="connsiteX3674" fmla="*/ 4946092 w 6891715"/>
                <a:gd name="connsiteY3674" fmla="*/ 1793913 h 6367455"/>
                <a:gd name="connsiteX3675" fmla="*/ 4935295 w 6891715"/>
                <a:gd name="connsiteY3675" fmla="*/ 1787882 h 6367455"/>
                <a:gd name="connsiteX3676" fmla="*/ 4931167 w 6891715"/>
                <a:gd name="connsiteY3676" fmla="*/ 1776771 h 6367455"/>
                <a:gd name="connsiteX3677" fmla="*/ 4927674 w 6891715"/>
                <a:gd name="connsiteY3677" fmla="*/ 1736774 h 6367455"/>
                <a:gd name="connsiteX3678" fmla="*/ 4952125 w 6891715"/>
                <a:gd name="connsiteY3678" fmla="*/ 1676460 h 6367455"/>
                <a:gd name="connsiteX3679" fmla="*/ 4991820 w 6891715"/>
                <a:gd name="connsiteY3679" fmla="*/ 1677730 h 6367455"/>
                <a:gd name="connsiteX3680" fmla="*/ 4996901 w 6891715"/>
                <a:gd name="connsiteY3680" fmla="*/ 1692332 h 6367455"/>
                <a:gd name="connsiteX3681" fmla="*/ 5009603 w 6891715"/>
                <a:gd name="connsiteY3681" fmla="*/ 1701855 h 6367455"/>
                <a:gd name="connsiteX3682" fmla="*/ 5029926 w 6891715"/>
                <a:gd name="connsiteY3682" fmla="*/ 1718680 h 6367455"/>
                <a:gd name="connsiteX3683" fmla="*/ 5046757 w 6891715"/>
                <a:gd name="connsiteY3683" fmla="*/ 1713283 h 6367455"/>
                <a:gd name="connsiteX3684" fmla="*/ 5056283 w 6891715"/>
                <a:gd name="connsiteY3684" fmla="*/ 1697411 h 6367455"/>
                <a:gd name="connsiteX3685" fmla="*/ 5071208 w 6891715"/>
                <a:gd name="connsiteY3685" fmla="*/ 1709791 h 6367455"/>
                <a:gd name="connsiteX3686" fmla="*/ 5083910 w 6891715"/>
                <a:gd name="connsiteY3686" fmla="*/ 1736774 h 6367455"/>
                <a:gd name="connsiteX3687" fmla="*/ 5105504 w 6891715"/>
                <a:gd name="connsiteY3687" fmla="*/ 1744075 h 6367455"/>
                <a:gd name="connsiteX3688" fmla="*/ 5111855 w 6891715"/>
                <a:gd name="connsiteY3688" fmla="*/ 1778041 h 6367455"/>
                <a:gd name="connsiteX3689" fmla="*/ 5136307 w 6891715"/>
                <a:gd name="connsiteY3689" fmla="*/ 1784072 h 6367455"/>
                <a:gd name="connsiteX3690" fmla="*/ 5148056 w 6891715"/>
                <a:gd name="connsiteY3690" fmla="*/ 1794230 h 6367455"/>
                <a:gd name="connsiteX3691" fmla="*/ 5180129 w 6891715"/>
                <a:gd name="connsiteY3691" fmla="*/ 1806611 h 6367455"/>
                <a:gd name="connsiteX3692" fmla="*/ 5208709 w 6891715"/>
                <a:gd name="connsiteY3692" fmla="*/ 1806293 h 6367455"/>
                <a:gd name="connsiteX3693" fmla="*/ 5222364 w 6891715"/>
                <a:gd name="connsiteY3693" fmla="*/ 1819944 h 6367455"/>
                <a:gd name="connsiteX3694" fmla="*/ 5236019 w 6891715"/>
                <a:gd name="connsiteY3694" fmla="*/ 1815817 h 6367455"/>
                <a:gd name="connsiteX3695" fmla="*/ 5246815 w 6891715"/>
                <a:gd name="connsiteY3695" fmla="*/ 1797723 h 6367455"/>
                <a:gd name="connsiteX3696" fmla="*/ 5282381 w 6891715"/>
                <a:gd name="connsiteY3696" fmla="*/ 1793278 h 6367455"/>
                <a:gd name="connsiteX3697" fmla="*/ 5296671 w 6891715"/>
                <a:gd name="connsiteY3697" fmla="*/ 1809785 h 6367455"/>
                <a:gd name="connsiteX3698" fmla="*/ 5313184 w 6891715"/>
                <a:gd name="connsiteY3698" fmla="*/ 1798040 h 6367455"/>
                <a:gd name="connsiteX3699" fmla="*/ 5292226 w 6891715"/>
                <a:gd name="connsiteY3699" fmla="*/ 1784707 h 6367455"/>
                <a:gd name="connsiteX3700" fmla="*/ 5274760 w 6891715"/>
                <a:gd name="connsiteY3700" fmla="*/ 1738361 h 6367455"/>
                <a:gd name="connsiteX3701" fmla="*/ 5283969 w 6891715"/>
                <a:gd name="connsiteY3701" fmla="*/ 1720267 h 6367455"/>
                <a:gd name="connsiteX3702" fmla="*/ 5266821 w 6891715"/>
                <a:gd name="connsiteY3702" fmla="*/ 1700585 h 6367455"/>
                <a:gd name="connsiteX3703" fmla="*/ 5264598 w 6891715"/>
                <a:gd name="connsiteY3703" fmla="*/ 1678682 h 6367455"/>
                <a:gd name="connsiteX3704" fmla="*/ 5249038 w 6891715"/>
                <a:gd name="connsiteY3704" fmla="*/ 1678682 h 6367455"/>
                <a:gd name="connsiteX3705" fmla="*/ 5216013 w 6891715"/>
                <a:gd name="connsiteY3705" fmla="*/ 1694871 h 6367455"/>
                <a:gd name="connsiteX3706" fmla="*/ 5195689 w 6891715"/>
                <a:gd name="connsiteY3706" fmla="*/ 1687253 h 6367455"/>
                <a:gd name="connsiteX3707" fmla="*/ 5162346 w 6891715"/>
                <a:gd name="connsiteY3707" fmla="*/ 1627892 h 6367455"/>
                <a:gd name="connsiteX3708" fmla="*/ 5139482 w 6891715"/>
                <a:gd name="connsiteY3708" fmla="*/ 1617734 h 6367455"/>
                <a:gd name="connsiteX3709" fmla="*/ 5136307 w 6891715"/>
                <a:gd name="connsiteY3709" fmla="*/ 1584085 h 6367455"/>
                <a:gd name="connsiteX3710" fmla="*/ 5167745 w 6891715"/>
                <a:gd name="connsiteY3710" fmla="*/ 1561229 h 6367455"/>
                <a:gd name="connsiteX3711" fmla="*/ 5170920 w 6891715"/>
                <a:gd name="connsiteY3711" fmla="*/ 1527581 h 6367455"/>
                <a:gd name="connsiteX3712" fmla="*/ 5189021 w 6891715"/>
                <a:gd name="connsiteY3712" fmla="*/ 1518057 h 6367455"/>
                <a:gd name="connsiteX3713" fmla="*/ 5249673 w 6891715"/>
                <a:gd name="connsiteY3713" fmla="*/ 1546944 h 6367455"/>
                <a:gd name="connsiteX3714" fmla="*/ 5252214 w 6891715"/>
                <a:gd name="connsiteY3714" fmla="*/ 1563769 h 6367455"/>
                <a:gd name="connsiteX3715" fmla="*/ 5266821 w 6891715"/>
                <a:gd name="connsiteY3715" fmla="*/ 1584402 h 6367455"/>
                <a:gd name="connsiteX3716" fmla="*/ 5281746 w 6891715"/>
                <a:gd name="connsiteY3716" fmla="*/ 1579323 h 6367455"/>
                <a:gd name="connsiteX3717" fmla="*/ 5310326 w 6891715"/>
                <a:gd name="connsiteY3717" fmla="*/ 1590434 h 6367455"/>
                <a:gd name="connsiteX3718" fmla="*/ 5314772 w 6891715"/>
                <a:gd name="connsiteY3718" fmla="*/ 1601227 h 6367455"/>
                <a:gd name="connsiteX3719" fmla="*/ 5280794 w 6891715"/>
                <a:gd name="connsiteY3719" fmla="*/ 1607893 h 6367455"/>
                <a:gd name="connsiteX3720" fmla="*/ 5286510 w 6891715"/>
                <a:gd name="connsiteY3720" fmla="*/ 1619003 h 6367455"/>
                <a:gd name="connsiteX3721" fmla="*/ 5284287 w 6891715"/>
                <a:gd name="connsiteY3721" fmla="*/ 1632971 h 6367455"/>
                <a:gd name="connsiteX3722" fmla="*/ 5296036 w 6891715"/>
                <a:gd name="connsiteY3722" fmla="*/ 1632971 h 6367455"/>
                <a:gd name="connsiteX3723" fmla="*/ 5308421 w 6891715"/>
                <a:gd name="connsiteY3723" fmla="*/ 1613924 h 6367455"/>
                <a:gd name="connsiteX3724" fmla="*/ 5325251 w 6891715"/>
                <a:gd name="connsiteY3724" fmla="*/ 1609163 h 6367455"/>
                <a:gd name="connsiteX3725" fmla="*/ 5326521 w 6891715"/>
                <a:gd name="connsiteY3725" fmla="*/ 1595830 h 6367455"/>
                <a:gd name="connsiteX3726" fmla="*/ 5336048 w 6891715"/>
                <a:gd name="connsiteY3726" fmla="*/ 1605988 h 6367455"/>
                <a:gd name="connsiteX3727" fmla="*/ 5363675 w 6891715"/>
                <a:gd name="connsiteY3727" fmla="*/ 1608845 h 6367455"/>
                <a:gd name="connsiteX3728" fmla="*/ 5398606 w 6891715"/>
                <a:gd name="connsiteY3728" fmla="*/ 1632971 h 6367455"/>
                <a:gd name="connsiteX3729" fmla="*/ 5415437 w 6891715"/>
                <a:gd name="connsiteY3729" fmla="*/ 1632971 h 6367455"/>
                <a:gd name="connsiteX3730" fmla="*/ 5434807 w 6891715"/>
                <a:gd name="connsiteY3730" fmla="*/ 1646303 h 6367455"/>
                <a:gd name="connsiteX3731" fmla="*/ 5449415 w 6891715"/>
                <a:gd name="connsiteY3731" fmla="*/ 1645351 h 6367455"/>
                <a:gd name="connsiteX3732" fmla="*/ 5457036 w 6891715"/>
                <a:gd name="connsiteY3732" fmla="*/ 1630431 h 6367455"/>
                <a:gd name="connsiteX3733" fmla="*/ 5479265 w 6891715"/>
                <a:gd name="connsiteY3733" fmla="*/ 1650112 h 6367455"/>
                <a:gd name="connsiteX3734" fmla="*/ 5532296 w 6891715"/>
                <a:gd name="connsiteY3734" fmla="*/ 1657096 h 6367455"/>
                <a:gd name="connsiteX3735" fmla="*/ 5561829 w 6891715"/>
                <a:gd name="connsiteY3735" fmla="*/ 1686618 h 6367455"/>
                <a:gd name="connsiteX3736" fmla="*/ 5580247 w 6891715"/>
                <a:gd name="connsiteY3736" fmla="*/ 1706299 h 6367455"/>
                <a:gd name="connsiteX3737" fmla="*/ 5605016 w 6891715"/>
                <a:gd name="connsiteY3737" fmla="*/ 1717410 h 6367455"/>
                <a:gd name="connsiteX3738" fmla="*/ 5625975 w 6891715"/>
                <a:gd name="connsiteY3738" fmla="*/ 1744710 h 6367455"/>
                <a:gd name="connsiteX3739" fmla="*/ 5623117 w 6891715"/>
                <a:gd name="connsiteY3739" fmla="*/ 1777089 h 6367455"/>
                <a:gd name="connsiteX3740" fmla="*/ 5640265 w 6891715"/>
                <a:gd name="connsiteY3740" fmla="*/ 1768836 h 6367455"/>
                <a:gd name="connsiteX3741" fmla="*/ 5644075 w 6891715"/>
                <a:gd name="connsiteY3741" fmla="*/ 1753915 h 6367455"/>
                <a:gd name="connsiteX3742" fmla="*/ 5659000 w 6891715"/>
                <a:gd name="connsiteY3742" fmla="*/ 1752963 h 6367455"/>
                <a:gd name="connsiteX3743" fmla="*/ 5658683 w 6891715"/>
                <a:gd name="connsiteY3743" fmla="*/ 1700268 h 6367455"/>
                <a:gd name="connsiteX3744" fmla="*/ 5642805 w 6891715"/>
                <a:gd name="connsiteY3744" fmla="*/ 1692967 h 6367455"/>
                <a:gd name="connsiteX3745" fmla="*/ 5625657 w 6891715"/>
                <a:gd name="connsiteY3745" fmla="*/ 1702490 h 6367455"/>
                <a:gd name="connsiteX3746" fmla="*/ 5612955 w 6891715"/>
                <a:gd name="connsiteY3746" fmla="*/ 1698364 h 6367455"/>
                <a:gd name="connsiteX3747" fmla="*/ 5586598 w 6891715"/>
                <a:gd name="connsiteY3747" fmla="*/ 1681856 h 6367455"/>
                <a:gd name="connsiteX3748" fmla="*/ 5563099 w 6891715"/>
                <a:gd name="connsiteY3748" fmla="*/ 1673603 h 6367455"/>
                <a:gd name="connsiteX3749" fmla="*/ 5536107 w 6891715"/>
                <a:gd name="connsiteY3749" fmla="*/ 1639954 h 6367455"/>
                <a:gd name="connsiteX3750" fmla="*/ 5533884 w 6891715"/>
                <a:gd name="connsiteY3750" fmla="*/ 1614877 h 6367455"/>
                <a:gd name="connsiteX3751" fmla="*/ 5525310 w 6891715"/>
                <a:gd name="connsiteY3751" fmla="*/ 1606306 h 6367455"/>
                <a:gd name="connsiteX3752" fmla="*/ 5520864 w 6891715"/>
                <a:gd name="connsiteY3752" fmla="*/ 1587577 h 6367455"/>
                <a:gd name="connsiteX3753" fmla="*/ 5506892 w 6891715"/>
                <a:gd name="connsiteY3753" fmla="*/ 1553928 h 6367455"/>
                <a:gd name="connsiteX3754" fmla="*/ 5487839 w 6891715"/>
                <a:gd name="connsiteY3754" fmla="*/ 1548849 h 6367455"/>
                <a:gd name="connsiteX3755" fmla="*/ 5479265 w 6891715"/>
                <a:gd name="connsiteY3755" fmla="*/ 1536469 h 6367455"/>
                <a:gd name="connsiteX3756" fmla="*/ 5447510 w 6891715"/>
                <a:gd name="connsiteY3756" fmla="*/ 1422825 h 6367455"/>
                <a:gd name="connsiteX3757" fmla="*/ 5517689 w 6891715"/>
                <a:gd name="connsiteY3757" fmla="*/ 1368543 h 6367455"/>
                <a:gd name="connsiteX3758" fmla="*/ 5523087 w 6891715"/>
                <a:gd name="connsiteY3758" fmla="*/ 1350766 h 6367455"/>
                <a:gd name="connsiteX3759" fmla="*/ 5550397 w 6891715"/>
                <a:gd name="connsiteY3759" fmla="*/ 1326958 h 6367455"/>
                <a:gd name="connsiteX3760" fmla="*/ 5594537 w 6891715"/>
                <a:gd name="connsiteY3760" fmla="*/ 1318070 h 6367455"/>
                <a:gd name="connsiteX3761" fmla="*/ 5668209 w 6891715"/>
                <a:gd name="connsiteY3761" fmla="*/ 1243789 h 6367455"/>
                <a:gd name="connsiteX3762" fmla="*/ 5664081 w 6891715"/>
                <a:gd name="connsiteY3762" fmla="*/ 1233314 h 6367455"/>
                <a:gd name="connsiteX3763" fmla="*/ 5682817 w 6891715"/>
                <a:gd name="connsiteY3763" fmla="*/ 1223790 h 6367455"/>
                <a:gd name="connsiteX3764" fmla="*/ 5685992 w 6891715"/>
                <a:gd name="connsiteY3764" fmla="*/ 1203474 h 6367455"/>
                <a:gd name="connsiteX3765" fmla="*/ 5706633 w 6891715"/>
                <a:gd name="connsiteY3765" fmla="*/ 1206649 h 6367455"/>
                <a:gd name="connsiteX3766" fmla="*/ 5719971 w 6891715"/>
                <a:gd name="connsiteY3766" fmla="*/ 1231726 h 6367455"/>
                <a:gd name="connsiteX3767" fmla="*/ 5752361 w 6891715"/>
                <a:gd name="connsiteY3767" fmla="*/ 1223156 h 6367455"/>
                <a:gd name="connsiteX3768" fmla="*/ 5769827 w 6891715"/>
                <a:gd name="connsiteY3768" fmla="*/ 1239662 h 6367455"/>
                <a:gd name="connsiteX3769" fmla="*/ 5782211 w 6891715"/>
                <a:gd name="connsiteY3769" fmla="*/ 1231092 h 6367455"/>
                <a:gd name="connsiteX3770" fmla="*/ 5791103 w 6891715"/>
                <a:gd name="connsiteY3770" fmla="*/ 1248233 h 6367455"/>
                <a:gd name="connsiteX3771" fmla="*/ 5821906 w 6891715"/>
                <a:gd name="connsiteY3771" fmla="*/ 1271724 h 6367455"/>
                <a:gd name="connsiteX3772" fmla="*/ 5786975 w 6891715"/>
                <a:gd name="connsiteY3772" fmla="*/ 1286961 h 6367455"/>
                <a:gd name="connsiteX3773" fmla="*/ 5791738 w 6891715"/>
                <a:gd name="connsiteY3773" fmla="*/ 1317435 h 6367455"/>
                <a:gd name="connsiteX3774" fmla="*/ 5799994 w 6891715"/>
                <a:gd name="connsiteY3774" fmla="*/ 1301563 h 6367455"/>
                <a:gd name="connsiteX3775" fmla="*/ 5830162 w 6891715"/>
                <a:gd name="connsiteY3775" fmla="*/ 1286644 h 6367455"/>
                <a:gd name="connsiteX3776" fmla="*/ 5851756 w 6891715"/>
                <a:gd name="connsiteY3776" fmla="*/ 1302198 h 6367455"/>
                <a:gd name="connsiteX3777" fmla="*/ 5844452 w 6891715"/>
                <a:gd name="connsiteY3777" fmla="*/ 1320292 h 6367455"/>
                <a:gd name="connsiteX3778" fmla="*/ 5862870 w 6891715"/>
                <a:gd name="connsiteY3778" fmla="*/ 1361242 h 6367455"/>
                <a:gd name="connsiteX3779" fmla="*/ 5894943 w 6891715"/>
                <a:gd name="connsiteY3779" fmla="*/ 1415842 h 6367455"/>
                <a:gd name="connsiteX3780" fmla="*/ 5903517 w 6891715"/>
                <a:gd name="connsiteY3780" fmla="*/ 1406319 h 6367455"/>
                <a:gd name="connsiteX3781" fmla="*/ 5872397 w 6891715"/>
                <a:gd name="connsiteY3781" fmla="*/ 1365051 h 6367455"/>
                <a:gd name="connsiteX3782" fmla="*/ 5876842 w 6891715"/>
                <a:gd name="connsiteY3782" fmla="*/ 1291723 h 6367455"/>
                <a:gd name="connsiteX3783" fmla="*/ 5860965 w 6891715"/>
                <a:gd name="connsiteY3783" fmla="*/ 1271406 h 6367455"/>
                <a:gd name="connsiteX3784" fmla="*/ 5870174 w 6891715"/>
                <a:gd name="connsiteY3784" fmla="*/ 1250455 h 6367455"/>
                <a:gd name="connsiteX3785" fmla="*/ 5882558 w 6891715"/>
                <a:gd name="connsiteY3785" fmla="*/ 1205061 h 6367455"/>
                <a:gd name="connsiteX3786" fmla="*/ 5897166 w 6891715"/>
                <a:gd name="connsiteY3786" fmla="*/ 1192364 h 6367455"/>
                <a:gd name="connsiteX3787" fmla="*/ 5902882 w 6891715"/>
                <a:gd name="connsiteY3787" fmla="*/ 1094274 h 6367455"/>
                <a:gd name="connsiteX3788" fmla="*/ 5870491 w 6891715"/>
                <a:gd name="connsiteY3788" fmla="*/ 1042849 h 6367455"/>
                <a:gd name="connsiteX3789" fmla="*/ 5859059 w 6891715"/>
                <a:gd name="connsiteY3789" fmla="*/ 1052689 h 6367455"/>
                <a:gd name="connsiteX3790" fmla="*/ 5833337 w 6891715"/>
                <a:gd name="connsiteY3790" fmla="*/ 1047610 h 6367455"/>
                <a:gd name="connsiteX3791" fmla="*/ 5835878 w 6891715"/>
                <a:gd name="connsiteY3791" fmla="*/ 979042 h 6367455"/>
                <a:gd name="connsiteX3792" fmla="*/ 5853067 w 6891715"/>
                <a:gd name="connsiteY3792" fmla="*/ 949041 h 6367455"/>
                <a:gd name="connsiteX3793" fmla="*/ 6060620 w 6891715"/>
                <a:gd name="connsiteY3793" fmla="*/ 1177406 h 6367455"/>
                <a:gd name="connsiteX3794" fmla="*/ 6891715 w 6891715"/>
                <a:gd name="connsiteY3794" fmla="*/ 3492496 h 6367455"/>
                <a:gd name="connsiteX3795" fmla="*/ 6728088 w 6891715"/>
                <a:gd name="connsiteY3795" fmla="*/ 4574786 h 6367455"/>
                <a:gd name="connsiteX3796" fmla="*/ 6699847 w 6891715"/>
                <a:gd name="connsiteY3796" fmla="*/ 4651948 h 6367455"/>
                <a:gd name="connsiteX3797" fmla="*/ 6676768 w 6891715"/>
                <a:gd name="connsiteY3797" fmla="*/ 4648009 h 6367455"/>
                <a:gd name="connsiteX3798" fmla="*/ 6661525 w 6891715"/>
                <a:gd name="connsiteY3798" fmla="*/ 4656897 h 6367455"/>
                <a:gd name="connsiteX3799" fmla="*/ 6642472 w 6891715"/>
                <a:gd name="connsiteY3799" fmla="*/ 4667056 h 6367455"/>
                <a:gd name="connsiteX3800" fmla="*/ 6630405 w 6891715"/>
                <a:gd name="connsiteY3800" fmla="*/ 4672135 h 6367455"/>
                <a:gd name="connsiteX3801" fmla="*/ 6623101 w 6891715"/>
                <a:gd name="connsiteY3801" fmla="*/ 4666421 h 6367455"/>
                <a:gd name="connsiteX3802" fmla="*/ 6612622 w 6891715"/>
                <a:gd name="connsiteY3802" fmla="*/ 4665151 h 6367455"/>
                <a:gd name="connsiteX3803" fmla="*/ 6615162 w 6891715"/>
                <a:gd name="connsiteY3803" fmla="*/ 4650548 h 6367455"/>
                <a:gd name="connsiteX3804" fmla="*/ 6607541 w 6891715"/>
                <a:gd name="connsiteY3804" fmla="*/ 4646104 h 6367455"/>
                <a:gd name="connsiteX3805" fmla="*/ 6593251 w 6891715"/>
                <a:gd name="connsiteY3805" fmla="*/ 4644517 h 6367455"/>
                <a:gd name="connsiteX3806" fmla="*/ 6562448 w 6891715"/>
                <a:gd name="connsiteY3806" fmla="*/ 4645787 h 6367455"/>
                <a:gd name="connsiteX3807" fmla="*/ 6541172 w 6891715"/>
                <a:gd name="connsiteY3807" fmla="*/ 4642295 h 6367455"/>
                <a:gd name="connsiteX3808" fmla="*/ 6527200 w 6891715"/>
                <a:gd name="connsiteY3808" fmla="*/ 4650548 h 6367455"/>
                <a:gd name="connsiteX3809" fmla="*/ 6501161 w 6891715"/>
                <a:gd name="connsiteY3809" fmla="*/ 4671818 h 6367455"/>
                <a:gd name="connsiteX3810" fmla="*/ 6482743 w 6891715"/>
                <a:gd name="connsiteY3810" fmla="*/ 4687373 h 6367455"/>
                <a:gd name="connsiteX3811" fmla="*/ 6482425 w 6891715"/>
                <a:gd name="connsiteY3811" fmla="*/ 4699753 h 6367455"/>
                <a:gd name="connsiteX3812" fmla="*/ 6465277 w 6891715"/>
                <a:gd name="connsiteY3812" fmla="*/ 4709912 h 6367455"/>
                <a:gd name="connsiteX3813" fmla="*/ 6458926 w 6891715"/>
                <a:gd name="connsiteY3813" fmla="*/ 4706737 h 6367455"/>
                <a:gd name="connsiteX3814" fmla="*/ 6448447 w 6891715"/>
                <a:gd name="connsiteY3814" fmla="*/ 4706420 h 6367455"/>
                <a:gd name="connsiteX3815" fmla="*/ 6438920 w 6891715"/>
                <a:gd name="connsiteY3815" fmla="*/ 4710229 h 6367455"/>
                <a:gd name="connsiteX3816" fmla="*/ 6430346 w 6891715"/>
                <a:gd name="connsiteY3816" fmla="*/ 4707689 h 6367455"/>
                <a:gd name="connsiteX3817" fmla="*/ 6405895 w 6891715"/>
                <a:gd name="connsiteY3817" fmla="*/ 4713403 h 6367455"/>
                <a:gd name="connsiteX3818" fmla="*/ 6398591 w 6891715"/>
                <a:gd name="connsiteY3818" fmla="*/ 4710229 h 6367455"/>
                <a:gd name="connsiteX3819" fmla="*/ 6382714 w 6891715"/>
                <a:gd name="connsiteY3819" fmla="*/ 4715308 h 6367455"/>
                <a:gd name="connsiteX3820" fmla="*/ 6364296 w 6891715"/>
                <a:gd name="connsiteY3820" fmla="*/ 4728324 h 6367455"/>
                <a:gd name="connsiteX3821" fmla="*/ 6358897 w 6891715"/>
                <a:gd name="connsiteY3821" fmla="*/ 4725149 h 6367455"/>
                <a:gd name="connsiteX3822" fmla="*/ 6348418 w 6891715"/>
                <a:gd name="connsiteY3822" fmla="*/ 4731181 h 6367455"/>
                <a:gd name="connsiteX3823" fmla="*/ 6361755 w 6891715"/>
                <a:gd name="connsiteY3823" fmla="*/ 4741022 h 6367455"/>
                <a:gd name="connsiteX3824" fmla="*/ 6358580 w 6891715"/>
                <a:gd name="connsiteY3824" fmla="*/ 4749275 h 6367455"/>
                <a:gd name="connsiteX3825" fmla="*/ 6347783 w 6891715"/>
                <a:gd name="connsiteY3825" fmla="*/ 4740704 h 6367455"/>
                <a:gd name="connsiteX3826" fmla="*/ 6342702 w 6891715"/>
                <a:gd name="connsiteY3826" fmla="*/ 4740387 h 6367455"/>
                <a:gd name="connsiteX3827" fmla="*/ 6347783 w 6891715"/>
                <a:gd name="connsiteY3827" fmla="*/ 4750863 h 6367455"/>
                <a:gd name="connsiteX3828" fmla="*/ 6348711 w 6891715"/>
                <a:gd name="connsiteY3828" fmla="*/ 4763242 h 6367455"/>
                <a:gd name="connsiteX3829" fmla="*/ 6348727 w 6891715"/>
                <a:gd name="connsiteY3829" fmla="*/ 4763250 h 6367455"/>
                <a:gd name="connsiteX3830" fmla="*/ 6348713 w 6891715"/>
                <a:gd name="connsiteY3830" fmla="*/ 4763266 h 6367455"/>
                <a:gd name="connsiteX3831" fmla="*/ 6348735 w 6891715"/>
                <a:gd name="connsiteY3831" fmla="*/ 4763561 h 6367455"/>
                <a:gd name="connsiteX3832" fmla="*/ 6348545 w 6891715"/>
                <a:gd name="connsiteY3832" fmla="*/ 4763458 h 6367455"/>
                <a:gd name="connsiteX3833" fmla="*/ 6342059 w 6891715"/>
                <a:gd name="connsiteY3833" fmla="*/ 4770869 h 6367455"/>
                <a:gd name="connsiteX3834" fmla="*/ 6330309 w 6891715"/>
                <a:gd name="connsiteY3834" fmla="*/ 4769282 h 6367455"/>
                <a:gd name="connsiteX3835" fmla="*/ 6323958 w 6891715"/>
                <a:gd name="connsiteY3835" fmla="*/ 4777535 h 6367455"/>
                <a:gd name="connsiteX3836" fmla="*/ 6316337 w 6891715"/>
                <a:gd name="connsiteY3836" fmla="*/ 4778488 h 6367455"/>
                <a:gd name="connsiteX3837" fmla="*/ 6317925 w 6891715"/>
                <a:gd name="connsiteY3837" fmla="*/ 4768964 h 6367455"/>
                <a:gd name="connsiteX3838" fmla="*/ 6305858 w 6891715"/>
                <a:gd name="connsiteY3838" fmla="*/ 4774043 h 6367455"/>
                <a:gd name="connsiteX3839" fmla="*/ 6301094 w 6891715"/>
                <a:gd name="connsiteY3839" fmla="*/ 4786424 h 6367455"/>
                <a:gd name="connsiteX3840" fmla="*/ 6296013 w 6891715"/>
                <a:gd name="connsiteY3840" fmla="*/ 4788328 h 6367455"/>
                <a:gd name="connsiteX3841" fmla="*/ 6299189 w 6891715"/>
                <a:gd name="connsiteY3841" fmla="*/ 4797852 h 6367455"/>
                <a:gd name="connsiteX3842" fmla="*/ 6295696 w 6891715"/>
                <a:gd name="connsiteY3842" fmla="*/ 4809597 h 6367455"/>
                <a:gd name="connsiteX3843" fmla="*/ 6283946 w 6891715"/>
                <a:gd name="connsiteY3843" fmla="*/ 4807057 h 6367455"/>
                <a:gd name="connsiteX3844" fmla="*/ 6280771 w 6891715"/>
                <a:gd name="connsiteY3844" fmla="*/ 4811184 h 6367455"/>
                <a:gd name="connsiteX3845" fmla="*/ 6283629 w 6891715"/>
                <a:gd name="connsiteY3845" fmla="*/ 4820707 h 6367455"/>
                <a:gd name="connsiteX3846" fmla="*/ 6276008 w 6891715"/>
                <a:gd name="connsiteY3846" fmla="*/ 4824834 h 6367455"/>
                <a:gd name="connsiteX3847" fmla="*/ 6262353 w 6891715"/>
                <a:gd name="connsiteY3847" fmla="*/ 4822294 h 6367455"/>
                <a:gd name="connsiteX3848" fmla="*/ 6252826 w 6891715"/>
                <a:gd name="connsiteY3848" fmla="*/ 4817850 h 6367455"/>
                <a:gd name="connsiteX3849" fmla="*/ 6238219 w 6891715"/>
                <a:gd name="connsiteY3849" fmla="*/ 4805788 h 6367455"/>
                <a:gd name="connsiteX3850" fmla="*/ 6229645 w 6891715"/>
                <a:gd name="connsiteY3850" fmla="*/ 4806740 h 6367455"/>
                <a:gd name="connsiteX3851" fmla="*/ 6234090 w 6891715"/>
                <a:gd name="connsiteY3851" fmla="*/ 4816263 h 6367455"/>
                <a:gd name="connsiteX3852" fmla="*/ 6241077 w 6891715"/>
                <a:gd name="connsiteY3852" fmla="*/ 4819437 h 6367455"/>
                <a:gd name="connsiteX3853" fmla="*/ 6235678 w 6891715"/>
                <a:gd name="connsiteY3853" fmla="*/ 4830230 h 6367455"/>
                <a:gd name="connsiteX3854" fmla="*/ 6222023 w 6891715"/>
                <a:gd name="connsiteY3854" fmla="*/ 4829913 h 6367455"/>
                <a:gd name="connsiteX3855" fmla="*/ 6214402 w 6891715"/>
                <a:gd name="connsiteY3855" fmla="*/ 4824199 h 6367455"/>
                <a:gd name="connsiteX3856" fmla="*/ 6210274 w 6891715"/>
                <a:gd name="connsiteY3856" fmla="*/ 4832770 h 6367455"/>
                <a:gd name="connsiteX3857" fmla="*/ 6222659 w 6891715"/>
                <a:gd name="connsiteY3857" fmla="*/ 4840389 h 6367455"/>
                <a:gd name="connsiteX3858" fmla="*/ 6215990 w 6891715"/>
                <a:gd name="connsiteY3858" fmla="*/ 4849594 h 6367455"/>
                <a:gd name="connsiteX3859" fmla="*/ 6210591 w 6891715"/>
                <a:gd name="connsiteY3859" fmla="*/ 4852769 h 6367455"/>
                <a:gd name="connsiteX3860" fmla="*/ 6213767 w 6891715"/>
                <a:gd name="connsiteY3860" fmla="*/ 4861340 h 6367455"/>
                <a:gd name="connsiteX3861" fmla="*/ 6204558 w 6891715"/>
                <a:gd name="connsiteY3861" fmla="*/ 4877847 h 6367455"/>
                <a:gd name="connsiteX3862" fmla="*/ 6200747 w 6891715"/>
                <a:gd name="connsiteY3862" fmla="*/ 4872133 h 6367455"/>
                <a:gd name="connsiteX3863" fmla="*/ 6195666 w 6891715"/>
                <a:gd name="connsiteY3863" fmla="*/ 4852134 h 6367455"/>
                <a:gd name="connsiteX3864" fmla="*/ 6187410 w 6891715"/>
                <a:gd name="connsiteY3864" fmla="*/ 4861657 h 6367455"/>
                <a:gd name="connsiteX3865" fmla="*/ 6179154 w 6891715"/>
                <a:gd name="connsiteY3865" fmla="*/ 4880386 h 6367455"/>
                <a:gd name="connsiteX3866" fmla="*/ 6191538 w 6891715"/>
                <a:gd name="connsiteY3866" fmla="*/ 4903877 h 6367455"/>
                <a:gd name="connsiteX3867" fmla="*/ 6190268 w 6891715"/>
                <a:gd name="connsiteY3867" fmla="*/ 4915305 h 6367455"/>
                <a:gd name="connsiteX3868" fmla="*/ 6178201 w 6891715"/>
                <a:gd name="connsiteY3868" fmla="*/ 4924510 h 6367455"/>
                <a:gd name="connsiteX3869" fmla="*/ 6178519 w 6891715"/>
                <a:gd name="connsiteY3869" fmla="*/ 4914035 h 6367455"/>
                <a:gd name="connsiteX3870" fmla="*/ 6176296 w 6891715"/>
                <a:gd name="connsiteY3870" fmla="*/ 4909591 h 6367455"/>
                <a:gd name="connsiteX3871" fmla="*/ 6160418 w 6891715"/>
                <a:gd name="connsiteY3871" fmla="*/ 4917844 h 6367455"/>
                <a:gd name="connsiteX3872" fmla="*/ 6158830 w 6891715"/>
                <a:gd name="connsiteY3872" fmla="*/ 4927050 h 6367455"/>
                <a:gd name="connsiteX3873" fmla="*/ 6158513 w 6891715"/>
                <a:gd name="connsiteY3873" fmla="*/ 4934034 h 6367455"/>
                <a:gd name="connsiteX3874" fmla="*/ 6158513 w 6891715"/>
                <a:gd name="connsiteY3874" fmla="*/ 4936891 h 6367455"/>
                <a:gd name="connsiteX3875" fmla="*/ 6158513 w 6891715"/>
                <a:gd name="connsiteY3875" fmla="*/ 4938795 h 6367455"/>
                <a:gd name="connsiteX3876" fmla="*/ 6161688 w 6891715"/>
                <a:gd name="connsiteY3876" fmla="*/ 4947366 h 6367455"/>
                <a:gd name="connsiteX3877" fmla="*/ 6154067 w 6891715"/>
                <a:gd name="connsiteY3877" fmla="*/ 4956572 h 6367455"/>
                <a:gd name="connsiteX3878" fmla="*/ 6141365 w 6891715"/>
                <a:gd name="connsiteY3878" fmla="*/ 4963556 h 6367455"/>
                <a:gd name="connsiteX3879" fmla="*/ 6135649 w 6891715"/>
                <a:gd name="connsiteY3879" fmla="*/ 4978475 h 6367455"/>
                <a:gd name="connsiteX3880" fmla="*/ 6122312 w 6891715"/>
                <a:gd name="connsiteY3880" fmla="*/ 4993712 h 6367455"/>
                <a:gd name="connsiteX3881" fmla="*/ 6129933 w 6891715"/>
                <a:gd name="connsiteY3881" fmla="*/ 5024187 h 6367455"/>
                <a:gd name="connsiteX3882" fmla="*/ 6136919 w 6891715"/>
                <a:gd name="connsiteY3882" fmla="*/ 5038472 h 6367455"/>
                <a:gd name="connsiteX3883" fmla="*/ 6148668 w 6891715"/>
                <a:gd name="connsiteY3883" fmla="*/ 5036250 h 6367455"/>
                <a:gd name="connsiteX3884" fmla="*/ 6154384 w 6891715"/>
                <a:gd name="connsiteY3884" fmla="*/ 5027044 h 6367455"/>
                <a:gd name="connsiteX3885" fmla="*/ 6170897 w 6891715"/>
                <a:gd name="connsiteY3885" fmla="*/ 5030853 h 6367455"/>
                <a:gd name="connsiteX3886" fmla="*/ 6175661 w 6891715"/>
                <a:gd name="connsiteY3886" fmla="*/ 5059423 h 6367455"/>
                <a:gd name="connsiteX3887" fmla="*/ 6177248 w 6891715"/>
                <a:gd name="connsiteY3887" fmla="*/ 5069898 h 6367455"/>
                <a:gd name="connsiteX3888" fmla="*/ 6190268 w 6891715"/>
                <a:gd name="connsiteY3888" fmla="*/ 5079739 h 6367455"/>
                <a:gd name="connsiteX3889" fmla="*/ 6194396 w 6891715"/>
                <a:gd name="connsiteY3889" fmla="*/ 5079739 h 6367455"/>
                <a:gd name="connsiteX3890" fmla="*/ 6197254 w 6891715"/>
                <a:gd name="connsiteY3890" fmla="*/ 5089262 h 6367455"/>
                <a:gd name="connsiteX3891" fmla="*/ 6190586 w 6891715"/>
                <a:gd name="connsiteY3891" fmla="*/ 5103864 h 6367455"/>
                <a:gd name="connsiteX3892" fmla="*/ 6188680 w 6891715"/>
                <a:gd name="connsiteY3892" fmla="*/ 5128307 h 6367455"/>
                <a:gd name="connsiteX3893" fmla="*/ 6195031 w 6891715"/>
                <a:gd name="connsiteY3893" fmla="*/ 5132434 h 6367455"/>
                <a:gd name="connsiteX3894" fmla="*/ 6206146 w 6891715"/>
                <a:gd name="connsiteY3894" fmla="*/ 5113705 h 6367455"/>
                <a:gd name="connsiteX3895" fmla="*/ 6212814 w 6891715"/>
                <a:gd name="connsiteY3895" fmla="*/ 5101325 h 6367455"/>
                <a:gd name="connsiteX3896" fmla="*/ 6214085 w 6891715"/>
                <a:gd name="connsiteY3896" fmla="*/ 5089897 h 6367455"/>
                <a:gd name="connsiteX3897" fmla="*/ 6218213 w 6891715"/>
                <a:gd name="connsiteY3897" fmla="*/ 5103547 h 6367455"/>
                <a:gd name="connsiteX3898" fmla="*/ 6212179 w 6891715"/>
                <a:gd name="connsiteY3898" fmla="*/ 5126403 h 6367455"/>
                <a:gd name="connsiteX3899" fmla="*/ 6204240 w 6891715"/>
                <a:gd name="connsiteY3899" fmla="*/ 5141957 h 6367455"/>
                <a:gd name="connsiteX3900" fmla="*/ 6206146 w 6891715"/>
                <a:gd name="connsiteY3900" fmla="*/ 5154972 h 6367455"/>
                <a:gd name="connsiteX3901" fmla="*/ 6212814 w 6891715"/>
                <a:gd name="connsiteY3901" fmla="*/ 5145767 h 6367455"/>
                <a:gd name="connsiteX3902" fmla="*/ 6213449 w 6891715"/>
                <a:gd name="connsiteY3902" fmla="*/ 5158464 h 6367455"/>
                <a:gd name="connsiteX3903" fmla="*/ 6203605 w 6891715"/>
                <a:gd name="connsiteY3903" fmla="*/ 5169575 h 6367455"/>
                <a:gd name="connsiteX3904" fmla="*/ 6197889 w 6891715"/>
                <a:gd name="connsiteY3904" fmla="*/ 5184177 h 6367455"/>
                <a:gd name="connsiteX3905" fmla="*/ 6202970 w 6891715"/>
                <a:gd name="connsiteY3905" fmla="*/ 5201319 h 6367455"/>
                <a:gd name="connsiteX3906" fmla="*/ 6235678 w 6891715"/>
                <a:gd name="connsiteY3906" fmla="*/ 5233698 h 6367455"/>
                <a:gd name="connsiteX3907" fmla="*/ 6249333 w 6891715"/>
                <a:gd name="connsiteY3907" fmla="*/ 5251157 h 6367455"/>
                <a:gd name="connsiteX3908" fmla="*/ 6260130 w 6891715"/>
                <a:gd name="connsiteY3908" fmla="*/ 5274330 h 6367455"/>
                <a:gd name="connsiteX3909" fmla="*/ 6275690 w 6891715"/>
                <a:gd name="connsiteY3909" fmla="*/ 5324168 h 6367455"/>
                <a:gd name="connsiteX3910" fmla="*/ 6291250 w 6891715"/>
                <a:gd name="connsiteY3910" fmla="*/ 5336232 h 6367455"/>
                <a:gd name="connsiteX3911" fmla="*/ 6303952 w 6891715"/>
                <a:gd name="connsiteY3911" fmla="*/ 5347977 h 6367455"/>
                <a:gd name="connsiteX3912" fmla="*/ 6297190 w 6891715"/>
                <a:gd name="connsiteY3912" fmla="*/ 5360853 h 6367455"/>
                <a:gd name="connsiteX3913" fmla="*/ 6297448 w 6891715"/>
                <a:gd name="connsiteY3913" fmla="*/ 5360940 h 6367455"/>
                <a:gd name="connsiteX3914" fmla="*/ 6303928 w 6891715"/>
                <a:gd name="connsiteY3914" fmla="*/ 5348597 h 6367455"/>
                <a:gd name="connsiteX3915" fmla="*/ 6326471 w 6891715"/>
                <a:gd name="connsiteY3915" fmla="*/ 5368282 h 6367455"/>
                <a:gd name="connsiteX3916" fmla="*/ 6343298 w 6891715"/>
                <a:gd name="connsiteY3916" fmla="*/ 5377172 h 6367455"/>
                <a:gd name="connsiteX3917" fmla="*/ 6352738 w 6891715"/>
                <a:gd name="connsiteY3917" fmla="*/ 5391437 h 6367455"/>
                <a:gd name="connsiteX3918" fmla="*/ 6270138 w 6891715"/>
                <a:gd name="connsiteY3918" fmla="*/ 5527402 h 6367455"/>
                <a:gd name="connsiteX3919" fmla="*/ 6157685 w 6891715"/>
                <a:gd name="connsiteY3919" fmla="*/ 5677783 h 6367455"/>
                <a:gd name="connsiteX3920" fmla="*/ 6151028 w 6891715"/>
                <a:gd name="connsiteY3920" fmla="*/ 5680333 h 6367455"/>
                <a:gd name="connsiteX3921" fmla="*/ 6151528 w 6891715"/>
                <a:gd name="connsiteY3921" fmla="*/ 5680898 h 6367455"/>
                <a:gd name="connsiteX3922" fmla="*/ 6124790 w 6891715"/>
                <a:gd name="connsiteY3922" fmla="*/ 5702235 h 6367455"/>
                <a:gd name="connsiteX3923" fmla="*/ 6108874 w 6891715"/>
                <a:gd name="connsiteY3923" fmla="*/ 5721342 h 6367455"/>
                <a:gd name="connsiteX3924" fmla="*/ 6108664 w 6891715"/>
                <a:gd name="connsiteY3924" fmla="*/ 5720387 h 6367455"/>
                <a:gd name="connsiteX3925" fmla="*/ 6071278 w 6891715"/>
                <a:gd name="connsiteY3925" fmla="*/ 5721342 h 6367455"/>
                <a:gd name="connsiteX3926" fmla="*/ 6010443 w 6891715"/>
                <a:gd name="connsiteY3926" fmla="*/ 5705105 h 6367455"/>
                <a:gd name="connsiteX3927" fmla="*/ 5965134 w 6891715"/>
                <a:gd name="connsiteY3927" fmla="*/ 5657668 h 6367455"/>
                <a:gd name="connsiteX3928" fmla="*/ 5954821 w 6891715"/>
                <a:gd name="connsiteY3928" fmla="*/ 5617474 h 6367455"/>
                <a:gd name="connsiteX3929" fmla="*/ 5954631 w 6891715"/>
                <a:gd name="connsiteY3929" fmla="*/ 5617583 h 6367455"/>
                <a:gd name="connsiteX3930" fmla="*/ 5954678 w 6891715"/>
                <a:gd name="connsiteY3930" fmla="*/ 5617604 h 6367455"/>
                <a:gd name="connsiteX3931" fmla="*/ 5954550 w 6891715"/>
                <a:gd name="connsiteY3931" fmla="*/ 5617629 h 6367455"/>
                <a:gd name="connsiteX3932" fmla="*/ 5954176 w 6891715"/>
                <a:gd name="connsiteY3932" fmla="*/ 5617843 h 6367455"/>
                <a:gd name="connsiteX3933" fmla="*/ 5953959 w 6891715"/>
                <a:gd name="connsiteY3933" fmla="*/ 5617746 h 6367455"/>
                <a:gd name="connsiteX3934" fmla="*/ 5903234 w 6891715"/>
                <a:gd name="connsiteY3934" fmla="*/ 5627755 h 6367455"/>
                <a:gd name="connsiteX3935" fmla="*/ 5903869 w 6891715"/>
                <a:gd name="connsiteY3935" fmla="*/ 5633783 h 6367455"/>
                <a:gd name="connsiteX3936" fmla="*/ 5906092 w 6891715"/>
                <a:gd name="connsiteY3936" fmla="*/ 5648375 h 6367455"/>
                <a:gd name="connsiteX3937" fmla="*/ 5907044 w 6891715"/>
                <a:gd name="connsiteY3937" fmla="*/ 5656623 h 6367455"/>
                <a:gd name="connsiteX3938" fmla="*/ 5908632 w 6891715"/>
                <a:gd name="connsiteY3938" fmla="*/ 5664871 h 6367455"/>
                <a:gd name="connsiteX3939" fmla="*/ 5910220 w 6891715"/>
                <a:gd name="connsiteY3939" fmla="*/ 5671850 h 6367455"/>
                <a:gd name="connsiteX3940" fmla="*/ 5911808 w 6891715"/>
                <a:gd name="connsiteY3940" fmla="*/ 5677243 h 6367455"/>
                <a:gd name="connsiteX3941" fmla="*/ 5914031 w 6891715"/>
                <a:gd name="connsiteY3941" fmla="*/ 5683270 h 6367455"/>
                <a:gd name="connsiteX3942" fmla="*/ 5916253 w 6891715"/>
                <a:gd name="connsiteY3942" fmla="*/ 5691835 h 6367455"/>
                <a:gd name="connsiteX3943" fmla="*/ 5919111 w 6891715"/>
                <a:gd name="connsiteY3943" fmla="*/ 5701987 h 6367455"/>
                <a:gd name="connsiteX3944" fmla="*/ 5921017 w 6891715"/>
                <a:gd name="connsiteY3944" fmla="*/ 5712772 h 6367455"/>
                <a:gd name="connsiteX3945" fmla="*/ 5923240 w 6891715"/>
                <a:gd name="connsiteY3945" fmla="*/ 5723558 h 6367455"/>
                <a:gd name="connsiteX3946" fmla="*/ 5925145 w 6891715"/>
                <a:gd name="connsiteY3946" fmla="*/ 5733075 h 6367455"/>
                <a:gd name="connsiteX3947" fmla="*/ 5925780 w 6891715"/>
                <a:gd name="connsiteY3947" fmla="*/ 5740371 h 6367455"/>
                <a:gd name="connsiteX3948" fmla="*/ 5925780 w 6891715"/>
                <a:gd name="connsiteY3948" fmla="*/ 5743226 h 6367455"/>
                <a:gd name="connsiteX3949" fmla="*/ 5925463 w 6891715"/>
                <a:gd name="connsiteY3949" fmla="*/ 5745130 h 6367455"/>
                <a:gd name="connsiteX3950" fmla="*/ 5924828 w 6891715"/>
                <a:gd name="connsiteY3950" fmla="*/ 5749888 h 6367455"/>
                <a:gd name="connsiteX3951" fmla="*/ 5923875 w 6891715"/>
                <a:gd name="connsiteY3951" fmla="*/ 5758453 h 6367455"/>
                <a:gd name="connsiteX3952" fmla="*/ 5923240 w 6891715"/>
                <a:gd name="connsiteY3952" fmla="*/ 5769874 h 6367455"/>
                <a:gd name="connsiteX3953" fmla="*/ 5922605 w 6891715"/>
                <a:gd name="connsiteY3953" fmla="*/ 5782563 h 6367455"/>
                <a:gd name="connsiteX3954" fmla="*/ 5922605 w 6891715"/>
                <a:gd name="connsiteY3954" fmla="*/ 5795252 h 6367455"/>
                <a:gd name="connsiteX3955" fmla="*/ 5922287 w 6891715"/>
                <a:gd name="connsiteY3955" fmla="*/ 5806989 h 6367455"/>
                <a:gd name="connsiteX3956" fmla="*/ 5922605 w 6891715"/>
                <a:gd name="connsiteY3956" fmla="*/ 5816189 h 6367455"/>
                <a:gd name="connsiteX3957" fmla="*/ 5922922 w 6891715"/>
                <a:gd name="connsiteY3957" fmla="*/ 5819361 h 6367455"/>
                <a:gd name="connsiteX3958" fmla="*/ 5923240 w 6891715"/>
                <a:gd name="connsiteY3958" fmla="*/ 5821899 h 6367455"/>
                <a:gd name="connsiteX3959" fmla="*/ 5924192 w 6891715"/>
                <a:gd name="connsiteY3959" fmla="*/ 5826975 h 6367455"/>
                <a:gd name="connsiteX3960" fmla="*/ 5925463 w 6891715"/>
                <a:gd name="connsiteY3960" fmla="*/ 5836175 h 6367455"/>
                <a:gd name="connsiteX3961" fmla="*/ 5928321 w 6891715"/>
                <a:gd name="connsiteY3961" fmla="*/ 5859015 h 6367455"/>
                <a:gd name="connsiteX3962" fmla="*/ 5931496 w 6891715"/>
                <a:gd name="connsiteY3962" fmla="*/ 5889786 h 6367455"/>
                <a:gd name="connsiteX3963" fmla="*/ 5891802 w 6891715"/>
                <a:gd name="connsiteY3963" fmla="*/ 5911675 h 6367455"/>
                <a:gd name="connsiteX3964" fmla="*/ 5867985 w 6891715"/>
                <a:gd name="connsiteY3964" fmla="*/ 5892007 h 6367455"/>
                <a:gd name="connsiteX3965" fmla="*/ 5834006 w 6891715"/>
                <a:gd name="connsiteY3965" fmla="*/ 5896131 h 6367455"/>
                <a:gd name="connsiteX3966" fmla="*/ 5807014 w 6891715"/>
                <a:gd name="connsiteY3966" fmla="*/ 5906282 h 6367455"/>
                <a:gd name="connsiteX3967" fmla="*/ 5779387 w 6891715"/>
                <a:gd name="connsiteY3967" fmla="*/ 5900572 h 6367455"/>
                <a:gd name="connsiteX3968" fmla="*/ 5720956 w 6891715"/>
                <a:gd name="connsiteY3968" fmla="*/ 5935467 h 6367455"/>
                <a:gd name="connsiteX3969" fmla="*/ 5698092 w 6891715"/>
                <a:gd name="connsiteY3969" fmla="*/ 5915164 h 6367455"/>
                <a:gd name="connsiteX3970" fmla="*/ 5652047 w 6891715"/>
                <a:gd name="connsiteY3970" fmla="*/ 5929440 h 6367455"/>
                <a:gd name="connsiteX3971" fmla="*/ 5585360 w 6891715"/>
                <a:gd name="connsiteY3971" fmla="*/ 5938322 h 6367455"/>
                <a:gd name="connsiteX3972" fmla="*/ 5474215 w 6891715"/>
                <a:gd name="connsiteY3972" fmla="*/ 5985272 h 6367455"/>
                <a:gd name="connsiteX3973" fmla="*/ 5431027 w 6891715"/>
                <a:gd name="connsiteY3973" fmla="*/ 5995741 h 6367455"/>
                <a:gd name="connsiteX3974" fmla="*/ 5379583 w 6891715"/>
                <a:gd name="connsiteY3974" fmla="*/ 5956721 h 6367455"/>
                <a:gd name="connsiteX3975" fmla="*/ 5337983 w 6891715"/>
                <a:gd name="connsiteY3975" fmla="*/ 5954818 h 6367455"/>
                <a:gd name="connsiteX3976" fmla="*/ 5261452 w 6891715"/>
                <a:gd name="connsiteY3976" fmla="*/ 5985907 h 6367455"/>
                <a:gd name="connsiteX3977" fmla="*/ 5234142 w 6891715"/>
                <a:gd name="connsiteY3977" fmla="*/ 5983369 h 6367455"/>
                <a:gd name="connsiteX3978" fmla="*/ 5210961 w 6891715"/>
                <a:gd name="connsiteY3978" fmla="*/ 5957356 h 6367455"/>
                <a:gd name="connsiteX3979" fmla="*/ 5197623 w 6891715"/>
                <a:gd name="connsiteY3979" fmla="*/ 5967824 h 6367455"/>
                <a:gd name="connsiteX3980" fmla="*/ 5173489 w 6891715"/>
                <a:gd name="connsiteY3980" fmla="*/ 5994154 h 6367455"/>
                <a:gd name="connsiteX3981" fmla="*/ 5174759 w 6891715"/>
                <a:gd name="connsiteY3981" fmla="*/ 6030953 h 6367455"/>
                <a:gd name="connsiteX3982" fmla="*/ 5150625 w 6891715"/>
                <a:gd name="connsiteY3982" fmla="*/ 6049987 h 6367455"/>
                <a:gd name="connsiteX3983" fmla="*/ 5148720 w 6891715"/>
                <a:gd name="connsiteY3983" fmla="*/ 6075682 h 6367455"/>
                <a:gd name="connsiteX3984" fmla="*/ 5130619 w 6891715"/>
                <a:gd name="connsiteY3984" fmla="*/ 6078855 h 6367455"/>
                <a:gd name="connsiteX3985" fmla="*/ 5123633 w 6891715"/>
                <a:gd name="connsiteY3985" fmla="*/ 6088054 h 6367455"/>
                <a:gd name="connsiteX3986" fmla="*/ 5108708 w 6891715"/>
                <a:gd name="connsiteY3986" fmla="*/ 6085834 h 6367455"/>
                <a:gd name="connsiteX3987" fmla="*/ 5112518 w 6891715"/>
                <a:gd name="connsiteY3987" fmla="*/ 6077903 h 6367455"/>
                <a:gd name="connsiteX3988" fmla="*/ 5105214 w 6891715"/>
                <a:gd name="connsiteY3988" fmla="*/ 6066483 h 6367455"/>
                <a:gd name="connsiteX3989" fmla="*/ 5097911 w 6891715"/>
                <a:gd name="connsiteY3989" fmla="*/ 6052842 h 6367455"/>
                <a:gd name="connsiteX3990" fmla="*/ 5104897 w 6891715"/>
                <a:gd name="connsiteY3990" fmla="*/ 6028415 h 6367455"/>
                <a:gd name="connsiteX3991" fmla="*/ 5133159 w 6891715"/>
                <a:gd name="connsiteY3991" fmla="*/ 6005257 h 6367455"/>
                <a:gd name="connsiteX3992" fmla="*/ 5134112 w 6891715"/>
                <a:gd name="connsiteY3992" fmla="*/ 5986224 h 6367455"/>
                <a:gd name="connsiteX3993" fmla="*/ 5116329 w 6891715"/>
                <a:gd name="connsiteY3993" fmla="*/ 5973852 h 6367455"/>
                <a:gd name="connsiteX3994" fmla="*/ 5093782 w 6891715"/>
                <a:gd name="connsiteY3994" fmla="*/ 5989713 h 6367455"/>
                <a:gd name="connsiteX3995" fmla="*/ 5084573 w 6891715"/>
                <a:gd name="connsiteY3995" fmla="*/ 6005575 h 6367455"/>
                <a:gd name="connsiteX3996" fmla="*/ 5073141 w 6891715"/>
                <a:gd name="connsiteY3996" fmla="*/ 6016043 h 6367455"/>
                <a:gd name="connsiteX3997" fmla="*/ 5035987 w 6891715"/>
                <a:gd name="connsiteY3997" fmla="*/ 6013505 h 6367455"/>
                <a:gd name="connsiteX3998" fmla="*/ 5021062 w 6891715"/>
                <a:gd name="connsiteY3998" fmla="*/ 5997644 h 6367455"/>
                <a:gd name="connsiteX3999" fmla="*/ 4988036 w 6891715"/>
                <a:gd name="connsiteY3999" fmla="*/ 5989713 h 6367455"/>
                <a:gd name="connsiteX4000" fmla="*/ 4966125 w 6891715"/>
                <a:gd name="connsiteY4000" fmla="*/ 6007795 h 6367455"/>
                <a:gd name="connsiteX4001" fmla="*/ 4944848 w 6891715"/>
                <a:gd name="connsiteY4001" fmla="*/ 6018264 h 6367455"/>
                <a:gd name="connsiteX4002" fmla="*/ 4934687 w 6891715"/>
                <a:gd name="connsiteY4002" fmla="*/ 6043642 h 6367455"/>
                <a:gd name="connsiteX4003" fmla="*/ 4913410 w 6891715"/>
                <a:gd name="connsiteY4003" fmla="*/ 6049035 h 6367455"/>
                <a:gd name="connsiteX4004" fmla="*/ 4903249 w 6891715"/>
                <a:gd name="connsiteY4004" fmla="*/ 6067117 h 6367455"/>
                <a:gd name="connsiteX4005" fmla="*/ 4857520 w 6891715"/>
                <a:gd name="connsiteY4005" fmla="*/ 6070607 h 6367455"/>
                <a:gd name="connsiteX4006" fmla="*/ 4836562 w 6891715"/>
                <a:gd name="connsiteY4006" fmla="*/ 6068703 h 6367455"/>
                <a:gd name="connsiteX4007" fmla="*/ 4823859 w 6891715"/>
                <a:gd name="connsiteY4007" fmla="*/ 6077268 h 6367455"/>
                <a:gd name="connsiteX4008" fmla="*/ 4801630 w 6891715"/>
                <a:gd name="connsiteY4008" fmla="*/ 6085199 h 6367455"/>
                <a:gd name="connsiteX4009" fmla="*/ 4774003 w 6891715"/>
                <a:gd name="connsiteY4009" fmla="*/ 6068386 h 6367455"/>
                <a:gd name="connsiteX4010" fmla="*/ 4750821 w 6891715"/>
                <a:gd name="connsiteY4010" fmla="*/ 6037932 h 6367455"/>
                <a:gd name="connsiteX4011" fmla="*/ 4727957 w 6891715"/>
                <a:gd name="connsiteY4011" fmla="*/ 6027781 h 6367455"/>
                <a:gd name="connsiteX4012" fmla="*/ 4707951 w 6891715"/>
                <a:gd name="connsiteY4012" fmla="*/ 6010968 h 6367455"/>
                <a:gd name="connsiteX4013" fmla="*/ 4689851 w 6891715"/>
                <a:gd name="connsiteY4013" fmla="*/ 6006844 h 6367455"/>
                <a:gd name="connsiteX4014" fmla="*/ 4665399 w 6891715"/>
                <a:gd name="connsiteY4014" fmla="*/ 5992568 h 6367455"/>
                <a:gd name="connsiteX4015" fmla="*/ 4627292 w 6891715"/>
                <a:gd name="connsiteY4015" fmla="*/ 5989713 h 6367455"/>
                <a:gd name="connsiteX4016" fmla="*/ 4610462 w 6891715"/>
                <a:gd name="connsiteY4016" fmla="*/ 6002402 h 6367455"/>
                <a:gd name="connsiteX4017" fmla="*/ 4606333 w 6891715"/>
                <a:gd name="connsiteY4017" fmla="*/ 6020484 h 6367455"/>
                <a:gd name="connsiteX4018" fmla="*/ 4605698 w 6891715"/>
                <a:gd name="connsiteY4018" fmla="*/ 6034125 h 6367455"/>
                <a:gd name="connsiteX4019" fmla="*/ 4582517 w 6891715"/>
                <a:gd name="connsiteY4019" fmla="*/ 6058552 h 6367455"/>
                <a:gd name="connsiteX4020" fmla="*/ 4568862 w 6891715"/>
                <a:gd name="connsiteY4020" fmla="*/ 6058552 h 6367455"/>
                <a:gd name="connsiteX4021" fmla="*/ 4569497 w 6891715"/>
                <a:gd name="connsiteY4021" fmla="*/ 6051256 h 6367455"/>
                <a:gd name="connsiteX4022" fmla="*/ 4563463 w 6891715"/>
                <a:gd name="connsiteY4022" fmla="*/ 6051256 h 6367455"/>
                <a:gd name="connsiteX4023" fmla="*/ 4557112 w 6891715"/>
                <a:gd name="connsiteY4023" fmla="*/ 6066165 h 6367455"/>
                <a:gd name="connsiteX4024" fmla="*/ 4544410 w 6891715"/>
                <a:gd name="connsiteY4024" fmla="*/ 6071241 h 6367455"/>
                <a:gd name="connsiteX4025" fmla="*/ 4526309 w 6891715"/>
                <a:gd name="connsiteY4025" fmla="*/ 6076951 h 6367455"/>
                <a:gd name="connsiteX4026" fmla="*/ 4501222 w 6891715"/>
                <a:gd name="connsiteY4026" fmla="*/ 6073144 h 6367455"/>
                <a:gd name="connsiteX4027" fmla="*/ 4480581 w 6891715"/>
                <a:gd name="connsiteY4027" fmla="*/ 6058235 h 6367455"/>
                <a:gd name="connsiteX4028" fmla="*/ 4455176 w 6891715"/>
                <a:gd name="connsiteY4028" fmla="*/ 6030319 h 6367455"/>
                <a:gd name="connsiteX4029" fmla="*/ 4452636 w 6891715"/>
                <a:gd name="connsiteY4029" fmla="*/ 6011285 h 6367455"/>
                <a:gd name="connsiteX4030" fmla="*/ 4435805 w 6891715"/>
                <a:gd name="connsiteY4030" fmla="*/ 6006209 h 6367455"/>
                <a:gd name="connsiteX4031" fmla="*/ 4440251 w 6891715"/>
                <a:gd name="connsiteY4031" fmla="*/ 6023974 h 6367455"/>
                <a:gd name="connsiteX4032" fmla="*/ 4422151 w 6891715"/>
                <a:gd name="connsiteY4032" fmla="*/ 6025243 h 6367455"/>
                <a:gd name="connsiteX4033" fmla="*/ 4409448 w 6891715"/>
                <a:gd name="connsiteY4033" fmla="*/ 6012554 h 6367455"/>
                <a:gd name="connsiteX4034" fmla="*/ 4402144 w 6891715"/>
                <a:gd name="connsiteY4034" fmla="*/ 5999230 h 6367455"/>
                <a:gd name="connsiteX4035" fmla="*/ 4394841 w 6891715"/>
                <a:gd name="connsiteY4035" fmla="*/ 6000182 h 6367455"/>
                <a:gd name="connsiteX4036" fmla="*/ 4383091 w 6891715"/>
                <a:gd name="connsiteY4036" fmla="*/ 5992886 h 6367455"/>
                <a:gd name="connsiteX4037" fmla="*/ 4374517 w 6891715"/>
                <a:gd name="connsiteY4037" fmla="*/ 6004623 h 6367455"/>
                <a:gd name="connsiteX4038" fmla="*/ 4377693 w 6891715"/>
                <a:gd name="connsiteY4038" fmla="*/ 6021436 h 6367455"/>
                <a:gd name="connsiteX4039" fmla="*/ 4365308 w 6891715"/>
                <a:gd name="connsiteY4039" fmla="*/ 6035394 h 6367455"/>
                <a:gd name="connsiteX4040" fmla="*/ 4358957 w 6891715"/>
                <a:gd name="connsiteY4040" fmla="*/ 6041739 h 6367455"/>
                <a:gd name="connsiteX4041" fmla="*/ 4352606 w 6891715"/>
                <a:gd name="connsiteY4041" fmla="*/ 6040470 h 6367455"/>
                <a:gd name="connsiteX4042" fmla="*/ 4361180 w 6891715"/>
                <a:gd name="connsiteY4042" fmla="*/ 6029050 h 6367455"/>
                <a:gd name="connsiteX4043" fmla="*/ 4355781 w 6891715"/>
                <a:gd name="connsiteY4043" fmla="*/ 6026829 h 6367455"/>
                <a:gd name="connsiteX4044" fmla="*/ 4347207 w 6891715"/>
                <a:gd name="connsiteY4044" fmla="*/ 6033174 h 6367455"/>
                <a:gd name="connsiteX4045" fmla="*/ 4347207 w 6891715"/>
                <a:gd name="connsiteY4045" fmla="*/ 6019850 h 6367455"/>
                <a:gd name="connsiteX4046" fmla="*/ 4356416 w 6891715"/>
                <a:gd name="connsiteY4046" fmla="*/ 6010016 h 6367455"/>
                <a:gd name="connsiteX4047" fmla="*/ 4353241 w 6891715"/>
                <a:gd name="connsiteY4047" fmla="*/ 6008113 h 6367455"/>
                <a:gd name="connsiteX4048" fmla="*/ 4334187 w 6891715"/>
                <a:gd name="connsiteY4048" fmla="*/ 6009064 h 6367455"/>
                <a:gd name="connsiteX4049" fmla="*/ 4319580 w 6891715"/>
                <a:gd name="connsiteY4049" fmla="*/ 6020802 h 6367455"/>
                <a:gd name="connsiteX4050" fmla="*/ 4303702 w 6891715"/>
                <a:gd name="connsiteY4050" fmla="*/ 6016995 h 6367455"/>
                <a:gd name="connsiteX4051" fmla="*/ 4298304 w 6891715"/>
                <a:gd name="connsiteY4051" fmla="*/ 6022071 h 6367455"/>
                <a:gd name="connsiteX4052" fmla="*/ 4293223 w 6891715"/>
                <a:gd name="connsiteY4052" fmla="*/ 6018898 h 6367455"/>
                <a:gd name="connsiteX4053" fmla="*/ 4293223 w 6891715"/>
                <a:gd name="connsiteY4053" fmla="*/ 6010650 h 6367455"/>
                <a:gd name="connsiteX4054" fmla="*/ 4303384 w 6891715"/>
                <a:gd name="connsiteY4054" fmla="*/ 6002085 h 6367455"/>
                <a:gd name="connsiteX4055" fmla="*/ 4318310 w 6891715"/>
                <a:gd name="connsiteY4055" fmla="*/ 6001134 h 6367455"/>
                <a:gd name="connsiteX4056" fmla="*/ 4331965 w 6891715"/>
                <a:gd name="connsiteY4056" fmla="*/ 6001768 h 6367455"/>
                <a:gd name="connsiteX4057" fmla="*/ 4349113 w 6891715"/>
                <a:gd name="connsiteY4057" fmla="*/ 6003671 h 6367455"/>
                <a:gd name="connsiteX4058" fmla="*/ 4354511 w 6891715"/>
                <a:gd name="connsiteY4058" fmla="*/ 5993203 h 6367455"/>
                <a:gd name="connsiteX4059" fmla="*/ 4349113 w 6891715"/>
                <a:gd name="connsiteY4059" fmla="*/ 5983686 h 6367455"/>
                <a:gd name="connsiteX4060" fmla="*/ 4356099 w 6891715"/>
                <a:gd name="connsiteY4060" fmla="*/ 5978293 h 6367455"/>
                <a:gd name="connsiteX4061" fmla="*/ 4363720 w 6891715"/>
                <a:gd name="connsiteY4061" fmla="*/ 5982734 h 6367455"/>
                <a:gd name="connsiteX4062" fmla="*/ 4371977 w 6891715"/>
                <a:gd name="connsiteY4062" fmla="*/ 5974169 h 6367455"/>
                <a:gd name="connsiteX4063" fmla="*/ 4387854 w 6891715"/>
                <a:gd name="connsiteY4063" fmla="*/ 5968776 h 6367455"/>
                <a:gd name="connsiteX4064" fmla="*/ 4386902 w 6891715"/>
                <a:gd name="connsiteY4064" fmla="*/ 5965604 h 6367455"/>
                <a:gd name="connsiteX4065" fmla="*/ 4356099 w 6891715"/>
                <a:gd name="connsiteY4065" fmla="*/ 5966556 h 6367455"/>
                <a:gd name="connsiteX4066" fmla="*/ 4343397 w 6891715"/>
                <a:gd name="connsiteY4066" fmla="*/ 5965921 h 6367455"/>
                <a:gd name="connsiteX4067" fmla="*/ 4334823 w 6891715"/>
                <a:gd name="connsiteY4067" fmla="*/ 5975438 h 6367455"/>
                <a:gd name="connsiteX4068" fmla="*/ 4331012 w 6891715"/>
                <a:gd name="connsiteY4068" fmla="*/ 5976707 h 6367455"/>
                <a:gd name="connsiteX4069" fmla="*/ 4322438 w 6891715"/>
                <a:gd name="connsiteY4069" fmla="*/ 5976707 h 6367455"/>
                <a:gd name="connsiteX4070" fmla="*/ 4312911 w 6891715"/>
                <a:gd name="connsiteY4070" fmla="*/ 5972266 h 6367455"/>
                <a:gd name="connsiteX4071" fmla="*/ 4303384 w 6891715"/>
                <a:gd name="connsiteY4071" fmla="*/ 5973852 h 6367455"/>
                <a:gd name="connsiteX4072" fmla="*/ 4292905 w 6891715"/>
                <a:gd name="connsiteY4072" fmla="*/ 5986541 h 6367455"/>
                <a:gd name="connsiteX4073" fmla="*/ 4285284 w 6891715"/>
                <a:gd name="connsiteY4073" fmla="*/ 5983369 h 6367455"/>
                <a:gd name="connsiteX4074" fmla="*/ 4281156 w 6891715"/>
                <a:gd name="connsiteY4074" fmla="*/ 5969411 h 6367455"/>
                <a:gd name="connsiteX4075" fmla="*/ 4285919 w 6891715"/>
                <a:gd name="connsiteY4075" fmla="*/ 5958942 h 6367455"/>
                <a:gd name="connsiteX4076" fmla="*/ 4303067 w 6891715"/>
                <a:gd name="connsiteY4076" fmla="*/ 5956721 h 6367455"/>
                <a:gd name="connsiteX4077" fmla="*/ 4308465 w 6891715"/>
                <a:gd name="connsiteY4077" fmla="*/ 5955770 h 6367455"/>
                <a:gd name="connsiteX4078" fmla="*/ 4308465 w 6891715"/>
                <a:gd name="connsiteY4078" fmla="*/ 5947205 h 6367455"/>
                <a:gd name="connsiteX4079" fmla="*/ 4309418 w 6891715"/>
                <a:gd name="connsiteY4079" fmla="*/ 5937688 h 6367455"/>
                <a:gd name="connsiteX4080" fmla="*/ 4298939 w 6891715"/>
                <a:gd name="connsiteY4080" fmla="*/ 5937688 h 6367455"/>
                <a:gd name="connsiteX4081" fmla="*/ 4293540 w 6891715"/>
                <a:gd name="connsiteY4081" fmla="*/ 5939274 h 6367455"/>
                <a:gd name="connsiteX4082" fmla="*/ 4281791 w 6891715"/>
                <a:gd name="connsiteY4082" fmla="*/ 5928488 h 6367455"/>
                <a:gd name="connsiteX4083" fmla="*/ 4280838 w 6891715"/>
                <a:gd name="connsiteY4083" fmla="*/ 5918971 h 6367455"/>
                <a:gd name="connsiteX4084" fmla="*/ 4277345 w 6891715"/>
                <a:gd name="connsiteY4084" fmla="*/ 5909772 h 6367455"/>
                <a:gd name="connsiteX4085" fmla="*/ 4262420 w 6891715"/>
                <a:gd name="connsiteY4085" fmla="*/ 5897082 h 6367455"/>
                <a:gd name="connsiteX4086" fmla="*/ 4267818 w 6891715"/>
                <a:gd name="connsiteY4086" fmla="*/ 5891690 h 6367455"/>
                <a:gd name="connsiteX4087" fmla="*/ 4276075 w 6891715"/>
                <a:gd name="connsiteY4087" fmla="*/ 5896131 h 6367455"/>
                <a:gd name="connsiteX4088" fmla="*/ 4281473 w 6891715"/>
                <a:gd name="connsiteY4088" fmla="*/ 5884393 h 6367455"/>
                <a:gd name="connsiteX4089" fmla="*/ 4277027 w 6891715"/>
                <a:gd name="connsiteY4089" fmla="*/ 5870435 h 6367455"/>
                <a:gd name="connsiteX4090" fmla="*/ 4270359 w 6891715"/>
                <a:gd name="connsiteY4090" fmla="*/ 5863456 h 6367455"/>
                <a:gd name="connsiteX4091" fmla="*/ 4253528 w 6891715"/>
                <a:gd name="connsiteY4091" fmla="*/ 5853939 h 6367455"/>
                <a:gd name="connsiteX4092" fmla="*/ 4236380 w 6891715"/>
                <a:gd name="connsiteY4092" fmla="*/ 5828878 h 6367455"/>
                <a:gd name="connsiteX4093" fmla="*/ 4223678 w 6891715"/>
                <a:gd name="connsiteY4093" fmla="*/ 5829195 h 6367455"/>
                <a:gd name="connsiteX4094" fmla="*/ 4219550 w 6891715"/>
                <a:gd name="connsiteY4094" fmla="*/ 5843788 h 6367455"/>
                <a:gd name="connsiteX4095" fmla="*/ 4212246 w 6891715"/>
                <a:gd name="connsiteY4095" fmla="*/ 5840933 h 6367455"/>
                <a:gd name="connsiteX4096" fmla="*/ 4197321 w 6891715"/>
                <a:gd name="connsiteY4096" fmla="*/ 5826975 h 6367455"/>
                <a:gd name="connsiteX4097" fmla="*/ 4182395 w 6891715"/>
                <a:gd name="connsiteY4097" fmla="*/ 5823168 h 6367455"/>
                <a:gd name="connsiteX4098" fmla="*/ 4187476 w 6891715"/>
                <a:gd name="connsiteY4098" fmla="*/ 5806355 h 6367455"/>
                <a:gd name="connsiteX4099" fmla="*/ 4195733 w 6891715"/>
                <a:gd name="connsiteY4099" fmla="*/ 5808258 h 6367455"/>
                <a:gd name="connsiteX4100" fmla="*/ 4194145 w 6891715"/>
                <a:gd name="connsiteY4100" fmla="*/ 5814603 h 6367455"/>
                <a:gd name="connsiteX4101" fmla="*/ 4199226 w 6891715"/>
                <a:gd name="connsiteY4101" fmla="*/ 5816506 h 6367455"/>
                <a:gd name="connsiteX4102" fmla="*/ 4208435 w 6891715"/>
                <a:gd name="connsiteY4102" fmla="*/ 5805721 h 6367455"/>
                <a:gd name="connsiteX4103" fmla="*/ 4203354 w 6891715"/>
                <a:gd name="connsiteY4103" fmla="*/ 5798742 h 6367455"/>
                <a:gd name="connsiteX4104" fmla="*/ 4194780 w 6891715"/>
                <a:gd name="connsiteY4104" fmla="*/ 5794618 h 6367455"/>
                <a:gd name="connsiteX4105" fmla="*/ 4190652 w 6891715"/>
                <a:gd name="connsiteY4105" fmla="*/ 5777487 h 6367455"/>
                <a:gd name="connsiteX4106" fmla="*/ 4197956 w 6891715"/>
                <a:gd name="connsiteY4106" fmla="*/ 5775584 h 6367455"/>
                <a:gd name="connsiteX4107" fmla="*/ 4209388 w 6891715"/>
                <a:gd name="connsiteY4107" fmla="*/ 5778756 h 6367455"/>
                <a:gd name="connsiteX4108" fmla="*/ 4212881 w 6891715"/>
                <a:gd name="connsiteY4108" fmla="*/ 5790176 h 6367455"/>
                <a:gd name="connsiteX4109" fmla="*/ 4211611 w 6891715"/>
                <a:gd name="connsiteY4109" fmla="*/ 5800645 h 6367455"/>
                <a:gd name="connsiteX4110" fmla="*/ 4216056 w 6891715"/>
                <a:gd name="connsiteY4110" fmla="*/ 5809210 h 6367455"/>
                <a:gd name="connsiteX4111" fmla="*/ 4226536 w 6891715"/>
                <a:gd name="connsiteY4111" fmla="*/ 5812382 h 6367455"/>
                <a:gd name="connsiteX4112" fmla="*/ 4223360 w 6891715"/>
                <a:gd name="connsiteY4112" fmla="*/ 5800645 h 6367455"/>
                <a:gd name="connsiteX4113" fmla="*/ 4225583 w 6891715"/>
                <a:gd name="connsiteY4113" fmla="*/ 5795252 h 6367455"/>
                <a:gd name="connsiteX4114" fmla="*/ 4229711 w 6891715"/>
                <a:gd name="connsiteY4114" fmla="*/ 5798424 h 6367455"/>
                <a:gd name="connsiteX4115" fmla="*/ 4230982 w 6891715"/>
                <a:gd name="connsiteY4115" fmla="*/ 5812382 h 6367455"/>
                <a:gd name="connsiteX4116" fmla="*/ 4242414 w 6891715"/>
                <a:gd name="connsiteY4116" fmla="*/ 5805403 h 6367455"/>
                <a:gd name="connsiteX4117" fmla="*/ 4256386 w 6891715"/>
                <a:gd name="connsiteY4117" fmla="*/ 5807624 h 6367455"/>
                <a:gd name="connsiteX4118" fmla="*/ 4273217 w 6891715"/>
                <a:gd name="connsiteY4118" fmla="*/ 5807624 h 6367455"/>
                <a:gd name="connsiteX4119" fmla="*/ 4266865 w 6891715"/>
                <a:gd name="connsiteY4119" fmla="*/ 5799059 h 6367455"/>
                <a:gd name="connsiteX4120" fmla="*/ 4252258 w 6891715"/>
                <a:gd name="connsiteY4120" fmla="*/ 5798107 h 6367455"/>
                <a:gd name="connsiteX4121" fmla="*/ 4244637 w 6891715"/>
                <a:gd name="connsiteY4121" fmla="*/ 5797473 h 6367455"/>
                <a:gd name="connsiteX4122" fmla="*/ 4238285 w 6891715"/>
                <a:gd name="connsiteY4122" fmla="*/ 5789859 h 6367455"/>
                <a:gd name="connsiteX4123" fmla="*/ 4227488 w 6891715"/>
                <a:gd name="connsiteY4123" fmla="*/ 5772412 h 6367455"/>
                <a:gd name="connsiteX4124" fmla="*/ 4233840 w 6891715"/>
                <a:gd name="connsiteY4124" fmla="*/ 5763846 h 6367455"/>
                <a:gd name="connsiteX4125" fmla="*/ 4241143 w 6891715"/>
                <a:gd name="connsiteY4125" fmla="*/ 5767653 h 6367455"/>
                <a:gd name="connsiteX4126" fmla="*/ 4251623 w 6891715"/>
                <a:gd name="connsiteY4126" fmla="*/ 5754964 h 6367455"/>
                <a:gd name="connsiteX4127" fmla="*/ 4255751 w 6891715"/>
                <a:gd name="connsiteY4127" fmla="*/ 5744495 h 6367455"/>
                <a:gd name="connsiteX4128" fmla="*/ 4252575 w 6891715"/>
                <a:gd name="connsiteY4128" fmla="*/ 5740371 h 6367455"/>
                <a:gd name="connsiteX4129" fmla="*/ 4238603 w 6891715"/>
                <a:gd name="connsiteY4129" fmla="*/ 5746716 h 6367455"/>
                <a:gd name="connsiteX4130" fmla="*/ 4234475 w 6891715"/>
                <a:gd name="connsiteY4130" fmla="*/ 5742592 h 6367455"/>
                <a:gd name="connsiteX4131" fmla="*/ 4233204 w 6891715"/>
                <a:gd name="connsiteY4131" fmla="*/ 5727682 h 6367455"/>
                <a:gd name="connsiteX4132" fmla="*/ 4239873 w 6891715"/>
                <a:gd name="connsiteY4132" fmla="*/ 5720386 h 6367455"/>
                <a:gd name="connsiteX4133" fmla="*/ 4233204 w 6891715"/>
                <a:gd name="connsiteY4133" fmla="*/ 5713407 h 6367455"/>
                <a:gd name="connsiteX4134" fmla="*/ 4222725 w 6891715"/>
                <a:gd name="connsiteY4134" fmla="*/ 5707062 h 6367455"/>
                <a:gd name="connsiteX4135" fmla="*/ 4219232 w 6891715"/>
                <a:gd name="connsiteY4135" fmla="*/ 5699449 h 6367455"/>
                <a:gd name="connsiteX4136" fmla="*/ 4212881 w 6891715"/>
                <a:gd name="connsiteY4136" fmla="*/ 5699449 h 6367455"/>
                <a:gd name="connsiteX4137" fmla="*/ 4212881 w 6891715"/>
                <a:gd name="connsiteY4137" fmla="*/ 5690249 h 6367455"/>
                <a:gd name="connsiteX4138" fmla="*/ 4220185 w 6891715"/>
                <a:gd name="connsiteY4138" fmla="*/ 5690884 h 6367455"/>
                <a:gd name="connsiteX4139" fmla="*/ 4235110 w 6891715"/>
                <a:gd name="connsiteY4139" fmla="*/ 5686760 h 6367455"/>
                <a:gd name="connsiteX4140" fmla="*/ 4235110 w 6891715"/>
                <a:gd name="connsiteY4140" fmla="*/ 5682636 h 6367455"/>
                <a:gd name="connsiteX4141" fmla="*/ 4246859 w 6891715"/>
                <a:gd name="connsiteY4141" fmla="*/ 5681367 h 6367455"/>
                <a:gd name="connsiteX4142" fmla="*/ 4251623 w 6891715"/>
                <a:gd name="connsiteY4142" fmla="*/ 5673119 h 6367455"/>
                <a:gd name="connsiteX4143" fmla="*/ 4248447 w 6891715"/>
                <a:gd name="connsiteY4143" fmla="*/ 5663285 h 6367455"/>
                <a:gd name="connsiteX4144" fmla="*/ 4221455 w 6891715"/>
                <a:gd name="connsiteY4144" fmla="*/ 5672167 h 6367455"/>
                <a:gd name="connsiteX4145" fmla="*/ 4208435 w 6891715"/>
                <a:gd name="connsiteY4145" fmla="*/ 5672167 h 6367455"/>
                <a:gd name="connsiteX4146" fmla="*/ 4193827 w 6891715"/>
                <a:gd name="connsiteY4146" fmla="*/ 5671216 h 6367455"/>
                <a:gd name="connsiteX4147" fmla="*/ 4182078 w 6891715"/>
                <a:gd name="connsiteY4147" fmla="*/ 5684856 h 6367455"/>
                <a:gd name="connsiteX4148" fmla="*/ 4167153 w 6891715"/>
                <a:gd name="connsiteY4148" fmla="*/ 5685491 h 6367455"/>
                <a:gd name="connsiteX4149" fmla="*/ 4168105 w 6891715"/>
                <a:gd name="connsiteY4149" fmla="*/ 5672484 h 6367455"/>
                <a:gd name="connsiteX4150" fmla="*/ 4172551 w 6891715"/>
                <a:gd name="connsiteY4150" fmla="*/ 5665188 h 6367455"/>
                <a:gd name="connsiteX4151" fmla="*/ 4173504 w 6891715"/>
                <a:gd name="connsiteY4151" fmla="*/ 5651547 h 6367455"/>
                <a:gd name="connsiteX4152" fmla="*/ 4169058 w 6891715"/>
                <a:gd name="connsiteY4152" fmla="*/ 5637906 h 6367455"/>
                <a:gd name="connsiteX4153" fmla="*/ 4176362 w 6891715"/>
                <a:gd name="connsiteY4153" fmla="*/ 5618873 h 6367455"/>
                <a:gd name="connsiteX4154" fmla="*/ 4195098 w 6891715"/>
                <a:gd name="connsiteY4154" fmla="*/ 5603011 h 6367455"/>
                <a:gd name="connsiteX4155" fmla="*/ 4196050 w 6891715"/>
                <a:gd name="connsiteY4155" fmla="*/ 5595715 h 6367455"/>
                <a:gd name="connsiteX4156" fmla="*/ 4205260 w 6891715"/>
                <a:gd name="connsiteY4156" fmla="*/ 5583978 h 6367455"/>
                <a:gd name="connsiteX4157" fmla="*/ 4219232 w 6891715"/>
                <a:gd name="connsiteY4157" fmla="*/ 5580805 h 6367455"/>
                <a:gd name="connsiteX4158" fmla="*/ 4230982 w 6891715"/>
                <a:gd name="connsiteY4158" fmla="*/ 5565896 h 6367455"/>
                <a:gd name="connsiteX4159" fmla="*/ 4244637 w 6891715"/>
                <a:gd name="connsiteY4159" fmla="*/ 5563358 h 6367455"/>
                <a:gd name="connsiteX4160" fmla="*/ 4257021 w 6891715"/>
                <a:gd name="connsiteY4160" fmla="*/ 5561454 h 6367455"/>
                <a:gd name="connsiteX4161" fmla="*/ 4264643 w 6891715"/>
                <a:gd name="connsiteY4161" fmla="*/ 5553841 h 6367455"/>
                <a:gd name="connsiteX4162" fmla="*/ 4280520 w 6891715"/>
                <a:gd name="connsiteY4162" fmla="*/ 5557013 h 6367455"/>
                <a:gd name="connsiteX4163" fmla="*/ 4286872 w 6891715"/>
                <a:gd name="connsiteY4163" fmla="*/ 5570337 h 6367455"/>
                <a:gd name="connsiteX4164" fmla="*/ 4295128 w 6891715"/>
                <a:gd name="connsiteY4164" fmla="*/ 5575730 h 6367455"/>
                <a:gd name="connsiteX4165" fmla="*/ 4318627 w 6891715"/>
                <a:gd name="connsiteY4165" fmla="*/ 5575412 h 6367455"/>
                <a:gd name="connsiteX4166" fmla="*/ 4327201 w 6891715"/>
                <a:gd name="connsiteY4166" fmla="*/ 5566847 h 6367455"/>
                <a:gd name="connsiteX4167" fmla="*/ 4310053 w 6891715"/>
                <a:gd name="connsiteY4167" fmla="*/ 5556696 h 6367455"/>
                <a:gd name="connsiteX4168" fmla="*/ 4311323 w 6891715"/>
                <a:gd name="connsiteY4168" fmla="*/ 5550351 h 6367455"/>
                <a:gd name="connsiteX4169" fmla="*/ 4326884 w 6891715"/>
                <a:gd name="connsiteY4169" fmla="*/ 5547813 h 6367455"/>
                <a:gd name="connsiteX4170" fmla="*/ 4345937 w 6891715"/>
                <a:gd name="connsiteY4170" fmla="*/ 5550034 h 6367455"/>
                <a:gd name="connsiteX4171" fmla="*/ 4345302 w 6891715"/>
                <a:gd name="connsiteY4171" fmla="*/ 5558599 h 6367455"/>
                <a:gd name="connsiteX4172" fmla="*/ 4334505 w 6891715"/>
                <a:gd name="connsiteY4172" fmla="*/ 5560503 h 6367455"/>
                <a:gd name="connsiteX4173" fmla="*/ 4358957 w 6891715"/>
                <a:gd name="connsiteY4173" fmla="*/ 5572875 h 6367455"/>
                <a:gd name="connsiteX4174" fmla="*/ 4384361 w 6891715"/>
                <a:gd name="connsiteY4174" fmla="*/ 5570971 h 6367455"/>
                <a:gd name="connsiteX4175" fmla="*/ 4414847 w 6891715"/>
                <a:gd name="connsiteY4175" fmla="*/ 5562089 h 6367455"/>
                <a:gd name="connsiteX4176" fmla="*/ 4437076 w 6891715"/>
                <a:gd name="connsiteY4176" fmla="*/ 5559551 h 6367455"/>
                <a:gd name="connsiteX4177" fmla="*/ 4446602 w 6891715"/>
                <a:gd name="connsiteY4177" fmla="*/ 5562723 h 6367455"/>
                <a:gd name="connsiteX4178" fmla="*/ 4458352 w 6891715"/>
                <a:gd name="connsiteY4178" fmla="*/ 5562723 h 6367455"/>
                <a:gd name="connsiteX4179" fmla="*/ 4458034 w 6891715"/>
                <a:gd name="connsiteY4179" fmla="*/ 5550034 h 6367455"/>
                <a:gd name="connsiteX4180" fmla="*/ 4452636 w 6891715"/>
                <a:gd name="connsiteY4180" fmla="*/ 5546862 h 6367455"/>
                <a:gd name="connsiteX4181" fmla="*/ 4438346 w 6891715"/>
                <a:gd name="connsiteY4181" fmla="*/ 5551303 h 6367455"/>
                <a:gd name="connsiteX4182" fmla="*/ 4430725 w 6891715"/>
                <a:gd name="connsiteY4182" fmla="*/ 5547179 h 6367455"/>
                <a:gd name="connsiteX4183" fmla="*/ 4421198 w 6891715"/>
                <a:gd name="connsiteY4183" fmla="*/ 5540834 h 6367455"/>
                <a:gd name="connsiteX4184" fmla="*/ 4438981 w 6891715"/>
                <a:gd name="connsiteY4184" fmla="*/ 5533221 h 6367455"/>
                <a:gd name="connsiteX4185" fmla="*/ 4442157 w 6891715"/>
                <a:gd name="connsiteY4185" fmla="*/ 5528145 h 6367455"/>
                <a:gd name="connsiteX4186" fmla="*/ 4469784 w 6891715"/>
                <a:gd name="connsiteY4186" fmla="*/ 5528780 h 6367455"/>
                <a:gd name="connsiteX4187" fmla="*/ 4481534 w 6891715"/>
                <a:gd name="connsiteY4187" fmla="*/ 5527828 h 6367455"/>
                <a:gd name="connsiteX4188" fmla="*/ 4484074 w 6891715"/>
                <a:gd name="connsiteY4188" fmla="*/ 5521483 h 6367455"/>
                <a:gd name="connsiteX4189" fmla="*/ 4503445 w 6891715"/>
                <a:gd name="connsiteY4189" fmla="*/ 5522118 h 6367455"/>
                <a:gd name="connsiteX4190" fmla="*/ 4525674 w 6891715"/>
                <a:gd name="connsiteY4190" fmla="*/ 5523070 h 6367455"/>
                <a:gd name="connsiteX4191" fmla="*/ 4518053 w 6891715"/>
                <a:gd name="connsiteY4191" fmla="*/ 5517677 h 6367455"/>
                <a:gd name="connsiteX4192" fmla="*/ 4503445 w 6891715"/>
                <a:gd name="connsiteY4192" fmla="*/ 5516091 h 6367455"/>
                <a:gd name="connsiteX4193" fmla="*/ 4489473 w 6891715"/>
                <a:gd name="connsiteY4193" fmla="*/ 5516091 h 6367455"/>
                <a:gd name="connsiteX4194" fmla="*/ 4484074 w 6891715"/>
                <a:gd name="connsiteY4194" fmla="*/ 5521483 h 6367455"/>
                <a:gd name="connsiteX4195" fmla="*/ 4471372 w 6891715"/>
                <a:gd name="connsiteY4195" fmla="*/ 5518311 h 6367455"/>
                <a:gd name="connsiteX4196" fmla="*/ 4466291 w 6891715"/>
                <a:gd name="connsiteY4196" fmla="*/ 5513236 h 6367455"/>
                <a:gd name="connsiteX4197" fmla="*/ 4467244 w 6891715"/>
                <a:gd name="connsiteY4197" fmla="*/ 5502767 h 6367455"/>
                <a:gd name="connsiteX4198" fmla="*/ 4457717 w 6891715"/>
                <a:gd name="connsiteY4198" fmla="*/ 5498326 h 6367455"/>
                <a:gd name="connsiteX4199" fmla="*/ 4449143 w 6891715"/>
                <a:gd name="connsiteY4199" fmla="*/ 5491030 h 6367455"/>
                <a:gd name="connsiteX4200" fmla="*/ 4451366 w 6891715"/>
                <a:gd name="connsiteY4200" fmla="*/ 5488174 h 6367455"/>
                <a:gd name="connsiteX4201" fmla="*/ 4445967 w 6891715"/>
                <a:gd name="connsiteY4201" fmla="*/ 5484050 h 6367455"/>
                <a:gd name="connsiteX4202" fmla="*/ 4450413 w 6891715"/>
                <a:gd name="connsiteY4202" fmla="*/ 5474216 h 6367455"/>
                <a:gd name="connsiteX4203" fmla="*/ 4454224 w 6891715"/>
                <a:gd name="connsiteY4203" fmla="*/ 5462796 h 6367455"/>
                <a:gd name="connsiteX4204" fmla="*/ 4471054 w 6891715"/>
                <a:gd name="connsiteY4204" fmla="*/ 5460576 h 6367455"/>
                <a:gd name="connsiteX4205" fmla="*/ 4485979 w 6891715"/>
                <a:gd name="connsiteY4205" fmla="*/ 5470727 h 6367455"/>
                <a:gd name="connsiteX4206" fmla="*/ 4497729 w 6891715"/>
                <a:gd name="connsiteY4206" fmla="*/ 5466603 h 6367455"/>
                <a:gd name="connsiteX4207" fmla="*/ 4519005 w 6891715"/>
                <a:gd name="connsiteY4207" fmla="*/ 5472630 h 6367455"/>
                <a:gd name="connsiteX4208" fmla="*/ 4540282 w 6891715"/>
                <a:gd name="connsiteY4208" fmla="*/ 5474216 h 6367455"/>
                <a:gd name="connsiteX4209" fmla="*/ 4576801 w 6891715"/>
                <a:gd name="connsiteY4209" fmla="*/ 5462796 h 6367455"/>
                <a:gd name="connsiteX4210" fmla="*/ 4615225 w 6891715"/>
                <a:gd name="connsiteY4210" fmla="*/ 5473899 h 6367455"/>
                <a:gd name="connsiteX4211" fmla="*/ 4632055 w 6891715"/>
                <a:gd name="connsiteY4211" fmla="*/ 5472630 h 6367455"/>
                <a:gd name="connsiteX4212" fmla="*/ 4660635 w 6891715"/>
                <a:gd name="connsiteY4212" fmla="*/ 5469141 h 6367455"/>
                <a:gd name="connsiteX4213" fmla="*/ 4667939 w 6891715"/>
                <a:gd name="connsiteY4213" fmla="*/ 5447252 h 6367455"/>
                <a:gd name="connsiteX4214" fmla="*/ 4721606 w 6891715"/>
                <a:gd name="connsiteY4214" fmla="*/ 5417115 h 6367455"/>
                <a:gd name="connsiteX4215" fmla="*/ 4777179 w 6891715"/>
                <a:gd name="connsiteY4215" fmla="*/ 5385075 h 6367455"/>
                <a:gd name="connsiteX4216" fmla="*/ 4808934 w 6891715"/>
                <a:gd name="connsiteY4216" fmla="*/ 5377144 h 6367455"/>
                <a:gd name="connsiteX4217" fmla="*/ 4837197 w 6891715"/>
                <a:gd name="connsiteY4217" fmla="*/ 5363504 h 6367455"/>
                <a:gd name="connsiteX4218" fmla="*/ 4847994 w 6891715"/>
                <a:gd name="connsiteY4218" fmla="*/ 5354938 h 6367455"/>
                <a:gd name="connsiteX4219" fmla="*/ 4929288 w 6891715"/>
                <a:gd name="connsiteY4219" fmla="*/ 5357476 h 6367455"/>
                <a:gd name="connsiteX4220" fmla="*/ 4984543 w 6891715"/>
                <a:gd name="connsiteY4220" fmla="*/ 5364138 h 6367455"/>
                <a:gd name="connsiteX4221" fmla="*/ 5002644 w 6891715"/>
                <a:gd name="connsiteY4221" fmla="*/ 5359697 h 6367455"/>
                <a:gd name="connsiteX4222" fmla="*/ 5014076 w 6891715"/>
                <a:gd name="connsiteY4222" fmla="*/ 5347008 h 6367455"/>
                <a:gd name="connsiteX4223" fmla="*/ 5026778 w 6891715"/>
                <a:gd name="connsiteY4223" fmla="*/ 5345104 h 6367455"/>
                <a:gd name="connsiteX4224" fmla="*/ 5042021 w 6891715"/>
                <a:gd name="connsiteY4224" fmla="*/ 5383489 h 6367455"/>
                <a:gd name="connsiteX4225" fmla="*/ 5058851 w 6891715"/>
                <a:gd name="connsiteY4225" fmla="*/ 5387613 h 6367455"/>
                <a:gd name="connsiteX4226" fmla="*/ 5071553 w 6891715"/>
                <a:gd name="connsiteY4226" fmla="*/ 5399033 h 6367455"/>
                <a:gd name="connsiteX4227" fmla="*/ 5089654 w 6891715"/>
                <a:gd name="connsiteY4227" fmla="*/ 5402205 h 6367455"/>
                <a:gd name="connsiteX4228" fmla="*/ 5111883 w 6891715"/>
                <a:gd name="connsiteY4228" fmla="*/ 5391420 h 6367455"/>
                <a:gd name="connsiteX4229" fmla="*/ 5119504 w 6891715"/>
                <a:gd name="connsiteY4229" fmla="*/ 5394592 h 6367455"/>
                <a:gd name="connsiteX4230" fmla="*/ 5129031 w 6891715"/>
                <a:gd name="connsiteY4230" fmla="*/ 5401888 h 6367455"/>
                <a:gd name="connsiteX4231" fmla="*/ 5145227 w 6891715"/>
                <a:gd name="connsiteY4231" fmla="*/ 5438687 h 6367455"/>
                <a:gd name="connsiteX4232" fmla="*/ 5162057 w 6891715"/>
                <a:gd name="connsiteY4232" fmla="*/ 5443445 h 6367455"/>
                <a:gd name="connsiteX4233" fmla="*/ 5170313 w 6891715"/>
                <a:gd name="connsiteY4233" fmla="*/ 5439321 h 6367455"/>
                <a:gd name="connsiteX4234" fmla="*/ 5178570 w 6891715"/>
                <a:gd name="connsiteY4234" fmla="*/ 5438687 h 6367455"/>
                <a:gd name="connsiteX4235" fmla="*/ 5189049 w 6891715"/>
                <a:gd name="connsiteY4235" fmla="*/ 5448204 h 6367455"/>
                <a:gd name="connsiteX4236" fmla="*/ 5199211 w 6891715"/>
                <a:gd name="connsiteY4236" fmla="*/ 5454548 h 6367455"/>
                <a:gd name="connsiteX4237" fmla="*/ 5223345 w 6891715"/>
                <a:gd name="connsiteY4237" fmla="*/ 5460576 h 6367455"/>
                <a:gd name="connsiteX4238" fmla="*/ 5241129 w 6891715"/>
                <a:gd name="connsiteY4238" fmla="*/ 5475168 h 6367455"/>
                <a:gd name="connsiteX4239" fmla="*/ 5251608 w 6891715"/>
                <a:gd name="connsiteY4239" fmla="*/ 5480561 h 6367455"/>
                <a:gd name="connsiteX4240" fmla="*/ 5253831 w 6891715"/>
                <a:gd name="connsiteY4240" fmla="*/ 5470727 h 6367455"/>
                <a:gd name="connsiteX4241" fmla="*/ 5262087 w 6891715"/>
                <a:gd name="connsiteY4241" fmla="*/ 5470727 h 6367455"/>
                <a:gd name="connsiteX4242" fmla="*/ 5290032 w 6891715"/>
                <a:gd name="connsiteY4242" fmla="*/ 5485954 h 6367455"/>
                <a:gd name="connsiteX4243" fmla="*/ 5318930 w 6891715"/>
                <a:gd name="connsiteY4243" fmla="*/ 5495471 h 6367455"/>
                <a:gd name="connsiteX4244" fmla="*/ 5356084 w 6891715"/>
                <a:gd name="connsiteY4244" fmla="*/ 5482464 h 6367455"/>
                <a:gd name="connsiteX4245" fmla="*/ 5421501 w 6891715"/>
                <a:gd name="connsiteY4245" fmla="*/ 5468824 h 6367455"/>
                <a:gd name="connsiteX4246" fmla="*/ 5495174 w 6891715"/>
                <a:gd name="connsiteY4246" fmla="*/ 5479927 h 6367455"/>
                <a:gd name="connsiteX4247" fmla="*/ 5517720 w 6891715"/>
                <a:gd name="connsiteY4247" fmla="*/ 5481830 h 6367455"/>
                <a:gd name="connsiteX4248" fmla="*/ 5564401 w 6891715"/>
                <a:gd name="connsiteY4248" fmla="*/ 5452645 h 6367455"/>
                <a:gd name="connsiteX4249" fmla="*/ 5579961 w 6891715"/>
                <a:gd name="connsiteY4249" fmla="*/ 5450424 h 6367455"/>
                <a:gd name="connsiteX4250" fmla="*/ 5598062 w 6891715"/>
                <a:gd name="connsiteY4250" fmla="*/ 5437735 h 6367455"/>
                <a:gd name="connsiteX4251" fmla="*/ 5650459 w 6891715"/>
                <a:gd name="connsiteY4251" fmla="*/ 5377144 h 6367455"/>
                <a:gd name="connsiteX4252" fmla="*/ 5660621 w 6891715"/>
                <a:gd name="connsiteY4252" fmla="*/ 5382854 h 6367455"/>
                <a:gd name="connsiteX4253" fmla="*/ 5660866 w 6891715"/>
                <a:gd name="connsiteY4253" fmla="*/ 5382796 h 6367455"/>
                <a:gd name="connsiteX4254" fmla="*/ 5650740 w 6891715"/>
                <a:gd name="connsiteY4254" fmla="*/ 5377092 h 6367455"/>
                <a:gd name="connsiteX4255" fmla="*/ 5651375 w 6891715"/>
                <a:gd name="connsiteY4255" fmla="*/ 5348489 h 6367455"/>
                <a:gd name="connsiteX4256" fmla="*/ 5636460 w 6891715"/>
                <a:gd name="connsiteY4256" fmla="*/ 5328467 h 6367455"/>
                <a:gd name="connsiteX4257" fmla="*/ 5629479 w 6891715"/>
                <a:gd name="connsiteY4257" fmla="*/ 5271897 h 6367455"/>
                <a:gd name="connsiteX4258" fmla="*/ 5604092 w 6891715"/>
                <a:gd name="connsiteY4258" fmla="*/ 5243611 h 6367455"/>
                <a:gd name="connsiteX4259" fmla="*/ 5598380 w 6891715"/>
                <a:gd name="connsiteY4259" fmla="*/ 5224543 h 6367455"/>
                <a:gd name="connsiteX4260" fmla="*/ 5585686 w 6891715"/>
                <a:gd name="connsiteY4260" fmla="*/ 5214373 h 6367455"/>
                <a:gd name="connsiteX4261" fmla="*/ 5545384 w 6891715"/>
                <a:gd name="connsiteY4261" fmla="*/ 5211513 h 6367455"/>
                <a:gd name="connsiteX4262" fmla="*/ 5520949 w 6891715"/>
                <a:gd name="connsiteY4262" fmla="*/ 5202296 h 6367455"/>
                <a:gd name="connsiteX4263" fmla="*/ 5511429 w 6891715"/>
                <a:gd name="connsiteY4263" fmla="*/ 5181956 h 6367455"/>
                <a:gd name="connsiteX4264" fmla="*/ 5512381 w 6891715"/>
                <a:gd name="connsiteY4264" fmla="*/ 5175600 h 6367455"/>
                <a:gd name="connsiteX4265" fmla="*/ 5502861 w 6891715"/>
                <a:gd name="connsiteY4265" fmla="*/ 5178142 h 6367455"/>
                <a:gd name="connsiteX4266" fmla="*/ 5482869 w 6891715"/>
                <a:gd name="connsiteY4266" fmla="*/ 5165430 h 6367455"/>
                <a:gd name="connsiteX4267" fmla="*/ 5475253 w 6891715"/>
                <a:gd name="connsiteY4267" fmla="*/ 5146997 h 6367455"/>
                <a:gd name="connsiteX4268" fmla="*/ 5474184 w 6891715"/>
                <a:gd name="connsiteY4268" fmla="*/ 5146401 h 6367455"/>
                <a:gd name="connsiteX4269" fmla="*/ 5451638 w 6891715"/>
                <a:gd name="connsiteY4269" fmla="*/ 5128307 h 6367455"/>
                <a:gd name="connsiteX4270" fmla="*/ 5417342 w 6891715"/>
                <a:gd name="connsiteY4270" fmla="*/ 5083548 h 6367455"/>
                <a:gd name="connsiteX4271" fmla="*/ 5373837 w 6891715"/>
                <a:gd name="connsiteY4271" fmla="*/ 5054026 h 6367455"/>
                <a:gd name="connsiteX4272" fmla="*/ 5345257 w 6891715"/>
                <a:gd name="connsiteY4272" fmla="*/ 5042598 h 6367455"/>
                <a:gd name="connsiteX4273" fmla="*/ 5320806 w 6891715"/>
                <a:gd name="connsiteY4273" fmla="*/ 5037837 h 6367455"/>
                <a:gd name="connsiteX4274" fmla="*/ 5300482 w 6891715"/>
                <a:gd name="connsiteY4274" fmla="*/ 5026409 h 6367455"/>
                <a:gd name="connsiteX4275" fmla="*/ 5300165 w 6891715"/>
                <a:gd name="connsiteY4275" fmla="*/ 5016886 h 6367455"/>
                <a:gd name="connsiteX4276" fmla="*/ 5286510 w 6891715"/>
                <a:gd name="connsiteY4276" fmla="*/ 5008632 h 6367455"/>
                <a:gd name="connsiteX4277" fmla="*/ 5282381 w 6891715"/>
                <a:gd name="connsiteY4277" fmla="*/ 5016886 h 6367455"/>
                <a:gd name="connsiteX4278" fmla="*/ 5270950 w 6891715"/>
                <a:gd name="connsiteY4278" fmla="*/ 5014029 h 6367455"/>
                <a:gd name="connsiteX4279" fmla="*/ 5255072 w 6891715"/>
                <a:gd name="connsiteY4279" fmla="*/ 5010854 h 6367455"/>
                <a:gd name="connsiteX4280" fmla="*/ 5245228 w 6891715"/>
                <a:gd name="connsiteY4280" fmla="*/ 5009267 h 6367455"/>
                <a:gd name="connsiteX4281" fmla="*/ 5229032 w 6891715"/>
                <a:gd name="connsiteY4281" fmla="*/ 4980697 h 6367455"/>
                <a:gd name="connsiteX4282" fmla="*/ 5211885 w 6891715"/>
                <a:gd name="connsiteY4282" fmla="*/ 4944192 h 6367455"/>
                <a:gd name="connsiteX4283" fmla="*/ 5193784 w 6891715"/>
                <a:gd name="connsiteY4283" fmla="*/ 4938795 h 6367455"/>
                <a:gd name="connsiteX4284" fmla="*/ 5176636 w 6891715"/>
                <a:gd name="connsiteY4284" fmla="*/ 4938160 h 6367455"/>
                <a:gd name="connsiteX4285" fmla="*/ 5171555 w 6891715"/>
                <a:gd name="connsiteY4285" fmla="*/ 4925145 h 6367455"/>
                <a:gd name="connsiteX4286" fmla="*/ 5202358 w 6891715"/>
                <a:gd name="connsiteY4286" fmla="*/ 4917844 h 6367455"/>
                <a:gd name="connsiteX4287" fmla="*/ 5199817 w 6891715"/>
                <a:gd name="connsiteY4287" fmla="*/ 4907369 h 6367455"/>
                <a:gd name="connsiteX4288" fmla="*/ 5190291 w 6891715"/>
                <a:gd name="connsiteY4288" fmla="*/ 4906099 h 6367455"/>
                <a:gd name="connsiteX4289" fmla="*/ 5185210 w 6891715"/>
                <a:gd name="connsiteY4289" fmla="*/ 4911495 h 6367455"/>
                <a:gd name="connsiteX4290" fmla="*/ 5188068 w 6891715"/>
                <a:gd name="connsiteY4290" fmla="*/ 4894671 h 6367455"/>
                <a:gd name="connsiteX4291" fmla="*/ 5207121 w 6891715"/>
                <a:gd name="connsiteY4291" fmla="*/ 4898798 h 6367455"/>
                <a:gd name="connsiteX4292" fmla="*/ 5217918 w 6891715"/>
                <a:gd name="connsiteY4292" fmla="*/ 4907051 h 6367455"/>
                <a:gd name="connsiteX4293" fmla="*/ 5216965 w 6891715"/>
                <a:gd name="connsiteY4293" fmla="*/ 4915305 h 6367455"/>
                <a:gd name="connsiteX4294" fmla="*/ 5234748 w 6891715"/>
                <a:gd name="connsiteY4294" fmla="*/ 4917527 h 6367455"/>
                <a:gd name="connsiteX4295" fmla="*/ 5225222 w 6891715"/>
                <a:gd name="connsiteY4295" fmla="*/ 4907051 h 6367455"/>
                <a:gd name="connsiteX4296" fmla="*/ 5243322 w 6891715"/>
                <a:gd name="connsiteY4296" fmla="*/ 4908956 h 6367455"/>
                <a:gd name="connsiteX4297" fmla="*/ 5249673 w 6891715"/>
                <a:gd name="connsiteY4297" fmla="*/ 4901655 h 6367455"/>
                <a:gd name="connsiteX4298" fmla="*/ 5252531 w 6891715"/>
                <a:gd name="connsiteY4298" fmla="*/ 4881338 h 6367455"/>
                <a:gd name="connsiteX4299" fmla="*/ 5262058 w 6891715"/>
                <a:gd name="connsiteY4299" fmla="*/ 4868641 h 6367455"/>
                <a:gd name="connsiteX4300" fmla="*/ 5276983 w 6891715"/>
                <a:gd name="connsiteY4300" fmla="*/ 4862292 h 6367455"/>
                <a:gd name="connsiteX4301" fmla="*/ 5279841 w 6891715"/>
                <a:gd name="connsiteY4301" fmla="*/ 4842293 h 6367455"/>
                <a:gd name="connsiteX4302" fmla="*/ 5300482 w 6891715"/>
                <a:gd name="connsiteY4302" fmla="*/ 4809279 h 6367455"/>
                <a:gd name="connsiteX4303" fmla="*/ 5309056 w 6891715"/>
                <a:gd name="connsiteY4303" fmla="*/ 4810232 h 6367455"/>
                <a:gd name="connsiteX4304" fmla="*/ 5302705 w 6891715"/>
                <a:gd name="connsiteY4304" fmla="*/ 4819755 h 6367455"/>
                <a:gd name="connsiteX4305" fmla="*/ 5305245 w 6891715"/>
                <a:gd name="connsiteY4305" fmla="*/ 4831500 h 6367455"/>
                <a:gd name="connsiteX4306" fmla="*/ 5318900 w 6891715"/>
                <a:gd name="connsiteY4306" fmla="*/ 4840706 h 6367455"/>
                <a:gd name="connsiteX4307" fmla="*/ 5328109 w 6891715"/>
                <a:gd name="connsiteY4307" fmla="*/ 4832135 h 6367455"/>
                <a:gd name="connsiteX4308" fmla="*/ 5327157 w 6891715"/>
                <a:gd name="connsiteY4308" fmla="*/ 4827056 h 6367455"/>
                <a:gd name="connsiteX4309" fmla="*/ 5322711 w 6891715"/>
                <a:gd name="connsiteY4309" fmla="*/ 4821660 h 6367455"/>
                <a:gd name="connsiteX4310" fmla="*/ 5323981 w 6891715"/>
                <a:gd name="connsiteY4310" fmla="*/ 4831183 h 6367455"/>
                <a:gd name="connsiteX4311" fmla="*/ 5316360 w 6891715"/>
                <a:gd name="connsiteY4311" fmla="*/ 4823882 h 6367455"/>
                <a:gd name="connsiteX4312" fmla="*/ 5314454 w 6891715"/>
                <a:gd name="connsiteY4312" fmla="*/ 4815628 h 6367455"/>
                <a:gd name="connsiteX4313" fmla="*/ 5317630 w 6891715"/>
                <a:gd name="connsiteY4313" fmla="*/ 4811501 h 6367455"/>
                <a:gd name="connsiteX4314" fmla="*/ 5327157 w 6891715"/>
                <a:gd name="connsiteY4314" fmla="*/ 4801978 h 6367455"/>
                <a:gd name="connsiteX4315" fmla="*/ 5333508 w 6891715"/>
                <a:gd name="connsiteY4315" fmla="*/ 4801661 h 6367455"/>
                <a:gd name="connsiteX4316" fmla="*/ 5342082 w 6891715"/>
                <a:gd name="connsiteY4316" fmla="*/ 4813089 h 6367455"/>
                <a:gd name="connsiteX4317" fmla="*/ 5351608 w 6891715"/>
                <a:gd name="connsiteY4317" fmla="*/ 4815311 h 6367455"/>
                <a:gd name="connsiteX4318" fmla="*/ 5359547 w 6891715"/>
                <a:gd name="connsiteY4318" fmla="*/ 4808010 h 6367455"/>
                <a:gd name="connsiteX4319" fmla="*/ 5342717 w 6891715"/>
                <a:gd name="connsiteY4319" fmla="*/ 4796264 h 6367455"/>
                <a:gd name="connsiteX4320" fmla="*/ 5340494 w 6891715"/>
                <a:gd name="connsiteY4320" fmla="*/ 4790868 h 6367455"/>
                <a:gd name="connsiteX4321" fmla="*/ 5309691 w 6891715"/>
                <a:gd name="connsiteY4321" fmla="*/ 4767060 h 6367455"/>
                <a:gd name="connsiteX4322" fmla="*/ 5305563 w 6891715"/>
                <a:gd name="connsiteY4322" fmla="*/ 4772456 h 6367455"/>
                <a:gd name="connsiteX4323" fmla="*/ 5292861 w 6891715"/>
                <a:gd name="connsiteY4323" fmla="*/ 4758806 h 6367455"/>
                <a:gd name="connsiteX4324" fmla="*/ 5283969 w 6891715"/>
                <a:gd name="connsiteY4324" fmla="*/ 4741030 h 6367455"/>
                <a:gd name="connsiteX4325" fmla="*/ 5280794 w 6891715"/>
                <a:gd name="connsiteY4325" fmla="*/ 4721983 h 6367455"/>
                <a:gd name="connsiteX4326" fmla="*/ 5298894 w 6891715"/>
                <a:gd name="connsiteY4326" fmla="*/ 4732459 h 6367455"/>
                <a:gd name="connsiteX4327" fmla="*/ 5315725 w 6891715"/>
                <a:gd name="connsiteY4327" fmla="*/ 4725792 h 6367455"/>
                <a:gd name="connsiteX4328" fmla="*/ 5318900 w 6891715"/>
                <a:gd name="connsiteY4328" fmla="*/ 4719444 h 6367455"/>
                <a:gd name="connsiteX4329" fmla="*/ 5328427 w 6891715"/>
                <a:gd name="connsiteY4329" fmla="*/ 4721666 h 6367455"/>
                <a:gd name="connsiteX4330" fmla="*/ 5336048 w 6891715"/>
                <a:gd name="connsiteY4330" fmla="*/ 4728967 h 6367455"/>
                <a:gd name="connsiteX4331" fmla="*/ 5356689 w 6891715"/>
                <a:gd name="connsiteY4331" fmla="*/ 4728649 h 6367455"/>
                <a:gd name="connsiteX4332" fmla="*/ 5356689 w 6891715"/>
                <a:gd name="connsiteY4332" fmla="*/ 4718491 h 6367455"/>
                <a:gd name="connsiteX4333" fmla="*/ 5343987 w 6891715"/>
                <a:gd name="connsiteY4333" fmla="*/ 4709920 h 6367455"/>
                <a:gd name="connsiteX4334" fmla="*/ 5337636 w 6891715"/>
                <a:gd name="connsiteY4334" fmla="*/ 4718491 h 6367455"/>
                <a:gd name="connsiteX4335" fmla="*/ 5331285 w 6891715"/>
                <a:gd name="connsiteY4335" fmla="*/ 4708968 h 6367455"/>
                <a:gd name="connsiteX4336" fmla="*/ 5334460 w 6891715"/>
                <a:gd name="connsiteY4336" fmla="*/ 4700397 h 6367455"/>
                <a:gd name="connsiteX4337" fmla="*/ 5339859 w 6891715"/>
                <a:gd name="connsiteY4337" fmla="*/ 4696270 h 6367455"/>
                <a:gd name="connsiteX4338" fmla="*/ 5363358 w 6891715"/>
                <a:gd name="connsiteY4338" fmla="*/ 4697223 h 6367455"/>
                <a:gd name="connsiteX4339" fmla="*/ 5375742 w 6891715"/>
                <a:gd name="connsiteY4339" fmla="*/ 4686430 h 6367455"/>
                <a:gd name="connsiteX4340" fmla="*/ 5386222 w 6891715"/>
                <a:gd name="connsiteY4340" fmla="*/ 4681986 h 6367455"/>
                <a:gd name="connsiteX4341" fmla="*/ 5430362 w 6891715"/>
                <a:gd name="connsiteY4341" fmla="*/ 4672462 h 6367455"/>
                <a:gd name="connsiteX4342" fmla="*/ 5430362 w 6891715"/>
                <a:gd name="connsiteY4342" fmla="*/ 4663892 h 6367455"/>
                <a:gd name="connsiteX4343" fmla="*/ 5418612 w 6891715"/>
                <a:gd name="connsiteY4343" fmla="*/ 4657543 h 6367455"/>
                <a:gd name="connsiteX4344" fmla="*/ 5420835 w 6891715"/>
                <a:gd name="connsiteY4344" fmla="*/ 4648019 h 6367455"/>
                <a:gd name="connsiteX4345" fmla="*/ 5416707 w 6891715"/>
                <a:gd name="connsiteY4345" fmla="*/ 4641036 h 6367455"/>
                <a:gd name="connsiteX4346" fmla="*/ 5393208 w 6891715"/>
                <a:gd name="connsiteY4346" fmla="*/ 4645163 h 6367455"/>
                <a:gd name="connsiteX4347" fmla="*/ 5379553 w 6891715"/>
                <a:gd name="connsiteY4347" fmla="*/ 4654686 h 6367455"/>
                <a:gd name="connsiteX4348" fmla="*/ 5352243 w 6891715"/>
                <a:gd name="connsiteY4348" fmla="*/ 4657225 h 6367455"/>
                <a:gd name="connsiteX4349" fmla="*/ 5331230 w 6891715"/>
                <a:gd name="connsiteY4349" fmla="*/ 4660361 h 6367455"/>
                <a:gd name="connsiteX4350" fmla="*/ 5331109 w 6891715"/>
                <a:gd name="connsiteY4350" fmla="*/ 4661094 h 6367455"/>
                <a:gd name="connsiteX4351" fmla="*/ 5315234 w 6891715"/>
                <a:gd name="connsiteY4351" fmla="*/ 4676033 h 6367455"/>
                <a:gd name="connsiteX4352" fmla="*/ 5309836 w 6891715"/>
                <a:gd name="connsiteY4352" fmla="*/ 4676351 h 6367455"/>
                <a:gd name="connsiteX4353" fmla="*/ 5314281 w 6891715"/>
                <a:gd name="connsiteY4353" fmla="*/ 4666816 h 6367455"/>
                <a:gd name="connsiteX4354" fmla="*/ 5285389 w 6891715"/>
                <a:gd name="connsiteY4354" fmla="*/ 4662366 h 6367455"/>
                <a:gd name="connsiteX4355" fmla="*/ 5258401 w 6891715"/>
                <a:gd name="connsiteY4355" fmla="*/ 4676669 h 6367455"/>
                <a:gd name="connsiteX4356" fmla="*/ 5249829 w 6891715"/>
                <a:gd name="connsiteY4356" fmla="*/ 4690337 h 6367455"/>
                <a:gd name="connsiteX4357" fmla="*/ 5242844 w 6891715"/>
                <a:gd name="connsiteY4357" fmla="*/ 4694787 h 6367455"/>
                <a:gd name="connsiteX4358" fmla="*/ 5238399 w 6891715"/>
                <a:gd name="connsiteY4358" fmla="*/ 4692562 h 6367455"/>
                <a:gd name="connsiteX4359" fmla="*/ 5206649 w 6891715"/>
                <a:gd name="connsiteY4359" fmla="*/ 4704640 h 6367455"/>
                <a:gd name="connsiteX4360" fmla="*/ 5195219 w 6891715"/>
                <a:gd name="connsiteY4360" fmla="*/ 4725936 h 6367455"/>
                <a:gd name="connsiteX4361" fmla="*/ 5184741 w 6891715"/>
                <a:gd name="connsiteY4361" fmla="*/ 4732293 h 6367455"/>
                <a:gd name="connsiteX4362" fmla="*/ 5178391 w 6891715"/>
                <a:gd name="connsiteY4362" fmla="*/ 4719579 h 6367455"/>
                <a:gd name="connsiteX4363" fmla="*/ 5164421 w 6891715"/>
                <a:gd name="connsiteY4363" fmla="*/ 4717672 h 6367455"/>
                <a:gd name="connsiteX4364" fmla="*/ 5151721 w 6891715"/>
                <a:gd name="connsiteY4364" fmla="*/ 4719897 h 6367455"/>
                <a:gd name="connsiteX4365" fmla="*/ 5147594 w 6891715"/>
                <a:gd name="connsiteY4365" fmla="*/ 4731657 h 6367455"/>
                <a:gd name="connsiteX4366" fmla="*/ 5144736 w 6891715"/>
                <a:gd name="connsiteY4366" fmla="*/ 4744053 h 6367455"/>
                <a:gd name="connsiteX4367" fmla="*/ 5132036 w 6891715"/>
                <a:gd name="connsiteY4367" fmla="*/ 4746596 h 6367455"/>
                <a:gd name="connsiteX4368" fmla="*/ 5132036 w 6891715"/>
                <a:gd name="connsiteY4368" fmla="*/ 4739921 h 6367455"/>
                <a:gd name="connsiteX4369" fmla="*/ 5116161 w 6891715"/>
                <a:gd name="connsiteY4369" fmla="*/ 4732611 h 6367455"/>
                <a:gd name="connsiteX4370" fmla="*/ 5101239 w 6891715"/>
                <a:gd name="connsiteY4370" fmla="*/ 4750728 h 6367455"/>
                <a:gd name="connsiteX4371" fmla="*/ 5080284 w 6891715"/>
                <a:gd name="connsiteY4371" fmla="*/ 4761535 h 6367455"/>
                <a:gd name="connsiteX4372" fmla="*/ 5055836 w 6891715"/>
                <a:gd name="connsiteY4372" fmla="*/ 4769164 h 6367455"/>
                <a:gd name="connsiteX4373" fmla="*/ 5050756 w 6891715"/>
                <a:gd name="connsiteY4373" fmla="*/ 4763124 h 6367455"/>
                <a:gd name="connsiteX4374" fmla="*/ 5045994 w 6891715"/>
                <a:gd name="connsiteY4374" fmla="*/ 4736425 h 6367455"/>
                <a:gd name="connsiteX4375" fmla="*/ 5040914 w 6891715"/>
                <a:gd name="connsiteY4375" fmla="*/ 4745960 h 6367455"/>
                <a:gd name="connsiteX4376" fmla="*/ 5045359 w 6891715"/>
                <a:gd name="connsiteY4376" fmla="*/ 4773296 h 6367455"/>
                <a:gd name="connsiteX4377" fmla="*/ 5051709 w 6891715"/>
                <a:gd name="connsiteY4377" fmla="*/ 4774567 h 6367455"/>
                <a:gd name="connsiteX4378" fmla="*/ 5042501 w 6891715"/>
                <a:gd name="connsiteY4378" fmla="*/ 4780924 h 6367455"/>
                <a:gd name="connsiteX4379" fmla="*/ 5039961 w 6891715"/>
                <a:gd name="connsiteY4379" fmla="*/ 4775838 h 6367455"/>
                <a:gd name="connsiteX4380" fmla="*/ 5039009 w 6891715"/>
                <a:gd name="connsiteY4380" fmla="*/ 4766303 h 6367455"/>
                <a:gd name="connsiteX4381" fmla="*/ 5033611 w 6891715"/>
                <a:gd name="connsiteY4381" fmla="*/ 4758992 h 6367455"/>
                <a:gd name="connsiteX4382" fmla="*/ 5028531 w 6891715"/>
                <a:gd name="connsiteY4382" fmla="*/ 4776792 h 6367455"/>
                <a:gd name="connsiteX4383" fmla="*/ 5032976 w 6891715"/>
                <a:gd name="connsiteY4383" fmla="*/ 4779017 h 6367455"/>
                <a:gd name="connsiteX4384" fmla="*/ 5019006 w 6891715"/>
                <a:gd name="connsiteY4384" fmla="*/ 4792684 h 6367455"/>
                <a:gd name="connsiteX4385" fmla="*/ 5004401 w 6891715"/>
                <a:gd name="connsiteY4385" fmla="*/ 4799359 h 6367455"/>
                <a:gd name="connsiteX4386" fmla="*/ 4999004 w 6891715"/>
                <a:gd name="connsiteY4386" fmla="*/ 4803491 h 6367455"/>
                <a:gd name="connsiteX4387" fmla="*/ 4987574 w 6891715"/>
                <a:gd name="connsiteY4387" fmla="*/ 4805716 h 6367455"/>
                <a:gd name="connsiteX4388" fmla="*/ 4983446 w 6891715"/>
                <a:gd name="connsiteY4388" fmla="*/ 4824787 h 6367455"/>
                <a:gd name="connsiteX4389" fmla="*/ 4974874 w 6891715"/>
                <a:gd name="connsiteY4389" fmla="*/ 4829873 h 6367455"/>
                <a:gd name="connsiteX4390" fmla="*/ 4968524 w 6891715"/>
                <a:gd name="connsiteY4390" fmla="*/ 4826694 h 6367455"/>
                <a:gd name="connsiteX4391" fmla="*/ 4965349 w 6891715"/>
                <a:gd name="connsiteY4391" fmla="*/ 4818748 h 6367455"/>
                <a:gd name="connsiteX4392" fmla="*/ 4974874 w 6891715"/>
                <a:gd name="connsiteY4392" fmla="*/ 4813980 h 6367455"/>
                <a:gd name="connsiteX4393" fmla="*/ 4974874 w 6891715"/>
                <a:gd name="connsiteY4393" fmla="*/ 4810166 h 6367455"/>
                <a:gd name="connsiteX4394" fmla="*/ 4965349 w 6891715"/>
                <a:gd name="connsiteY4394" fmla="*/ 4815570 h 6367455"/>
                <a:gd name="connsiteX4395" fmla="*/ 4952649 w 6891715"/>
                <a:gd name="connsiteY4395" fmla="*/ 4800631 h 6367455"/>
                <a:gd name="connsiteX4396" fmla="*/ 4941854 w 6891715"/>
                <a:gd name="connsiteY4396" fmla="*/ 4801902 h 6367455"/>
                <a:gd name="connsiteX4397" fmla="*/ 4938679 w 6891715"/>
                <a:gd name="connsiteY4397" fmla="*/ 4810166 h 6367455"/>
                <a:gd name="connsiteX4398" fmla="*/ 4930424 w 6891715"/>
                <a:gd name="connsiteY4398" fmla="*/ 4803173 h 6367455"/>
                <a:gd name="connsiteX4399" fmla="*/ 4922804 w 6891715"/>
                <a:gd name="connsiteY4399" fmla="*/ 4814934 h 6367455"/>
                <a:gd name="connsiteX4400" fmla="*/ 4917724 w 6891715"/>
                <a:gd name="connsiteY4400" fmla="*/ 4801902 h 6367455"/>
                <a:gd name="connsiteX4401" fmla="*/ 4910104 w 6891715"/>
                <a:gd name="connsiteY4401" fmla="*/ 4792684 h 6367455"/>
                <a:gd name="connsiteX4402" fmla="*/ 4896451 w 6891715"/>
                <a:gd name="connsiteY4402" fmla="*/ 4784420 h 6367455"/>
                <a:gd name="connsiteX4403" fmla="*/ 4893276 w 6891715"/>
                <a:gd name="connsiteY4403" fmla="*/ 4803491 h 6367455"/>
                <a:gd name="connsiteX4404" fmla="*/ 4900896 w 6891715"/>
                <a:gd name="connsiteY4404" fmla="*/ 4812709 h 6367455"/>
                <a:gd name="connsiteX4405" fmla="*/ 4907246 w 6891715"/>
                <a:gd name="connsiteY4405" fmla="*/ 4819066 h 6367455"/>
                <a:gd name="connsiteX4406" fmla="*/ 4916771 w 6891715"/>
                <a:gd name="connsiteY4406" fmla="*/ 4820020 h 6367455"/>
                <a:gd name="connsiteX4407" fmla="*/ 4929471 w 6891715"/>
                <a:gd name="connsiteY4407" fmla="*/ 4827330 h 6367455"/>
                <a:gd name="connsiteX4408" fmla="*/ 4932646 w 6891715"/>
                <a:gd name="connsiteY4408" fmla="*/ 4840044 h 6367455"/>
                <a:gd name="connsiteX4409" fmla="*/ 4939314 w 6891715"/>
                <a:gd name="connsiteY4409" fmla="*/ 4841951 h 6367455"/>
                <a:gd name="connsiteX4410" fmla="*/ 4937091 w 6891715"/>
                <a:gd name="connsiteY4410" fmla="*/ 4826059 h 6367455"/>
                <a:gd name="connsiteX4411" fmla="*/ 4938679 w 6891715"/>
                <a:gd name="connsiteY4411" fmla="*/ 4819702 h 6367455"/>
                <a:gd name="connsiteX4412" fmla="*/ 4960269 w 6891715"/>
                <a:gd name="connsiteY4412" fmla="*/ 4833051 h 6367455"/>
                <a:gd name="connsiteX4413" fmla="*/ 4969794 w 6891715"/>
                <a:gd name="connsiteY4413" fmla="*/ 4836548 h 6367455"/>
                <a:gd name="connsiteX4414" fmla="*/ 4977414 w 6891715"/>
                <a:gd name="connsiteY4414" fmla="*/ 4841633 h 6367455"/>
                <a:gd name="connsiteX4415" fmla="*/ 4964714 w 6891715"/>
                <a:gd name="connsiteY4415" fmla="*/ 4854347 h 6367455"/>
                <a:gd name="connsiteX4416" fmla="*/ 4963444 w 6891715"/>
                <a:gd name="connsiteY4416" fmla="*/ 4857526 h 6367455"/>
                <a:gd name="connsiteX4417" fmla="*/ 4982811 w 6891715"/>
                <a:gd name="connsiteY4417" fmla="*/ 4855301 h 6367455"/>
                <a:gd name="connsiteX4418" fmla="*/ 4990114 w 6891715"/>
                <a:gd name="connsiteY4418" fmla="*/ 4859433 h 6367455"/>
                <a:gd name="connsiteX4419" fmla="*/ 4983764 w 6891715"/>
                <a:gd name="connsiteY4419" fmla="*/ 4865790 h 6367455"/>
                <a:gd name="connsiteX4420" fmla="*/ 4999639 w 6891715"/>
                <a:gd name="connsiteY4420" fmla="*/ 4865790 h 6367455"/>
                <a:gd name="connsiteX4421" fmla="*/ 5011386 w 6891715"/>
                <a:gd name="connsiteY4421" fmla="*/ 4870876 h 6367455"/>
                <a:gd name="connsiteX4422" fmla="*/ 5021864 w 6891715"/>
                <a:gd name="connsiteY4422" fmla="*/ 4883590 h 6367455"/>
                <a:gd name="connsiteX4423" fmla="*/ 5015831 w 6891715"/>
                <a:gd name="connsiteY4423" fmla="*/ 4909653 h 6367455"/>
                <a:gd name="connsiteX4424" fmla="*/ 5036151 w 6891715"/>
                <a:gd name="connsiteY4424" fmla="*/ 4910607 h 6367455"/>
                <a:gd name="connsiteX4425" fmla="*/ 5076474 w 6891715"/>
                <a:gd name="connsiteY4425" fmla="*/ 4925228 h 6367455"/>
                <a:gd name="connsiteX4426" fmla="*/ 5079649 w 6891715"/>
                <a:gd name="connsiteY4426" fmla="*/ 4917917 h 6367455"/>
                <a:gd name="connsiteX4427" fmla="*/ 5052979 w 6891715"/>
                <a:gd name="connsiteY4427" fmla="*/ 4901071 h 6367455"/>
                <a:gd name="connsiteX4428" fmla="*/ 5031389 w 6891715"/>
                <a:gd name="connsiteY4428" fmla="*/ 4869604 h 6367455"/>
                <a:gd name="connsiteX4429" fmla="*/ 5012974 w 6891715"/>
                <a:gd name="connsiteY4429" fmla="*/ 4834005 h 6367455"/>
                <a:gd name="connsiteX4430" fmla="*/ 5004719 w 6891715"/>
                <a:gd name="connsiteY4430" fmla="*/ 4842269 h 6367455"/>
                <a:gd name="connsiteX4431" fmla="*/ 4999321 w 6891715"/>
                <a:gd name="connsiteY4431" fmla="*/ 4834005 h 6367455"/>
                <a:gd name="connsiteX4432" fmla="*/ 4995194 w 6891715"/>
                <a:gd name="connsiteY4432" fmla="*/ 4819384 h 6367455"/>
                <a:gd name="connsiteX4433" fmla="*/ 5002496 w 6891715"/>
                <a:gd name="connsiteY4433" fmla="*/ 4816205 h 6367455"/>
                <a:gd name="connsiteX4434" fmla="*/ 5001544 w 6891715"/>
                <a:gd name="connsiteY4434" fmla="*/ 4809848 h 6367455"/>
                <a:gd name="connsiteX4435" fmla="*/ 5004719 w 6891715"/>
                <a:gd name="connsiteY4435" fmla="*/ 4807623 h 6367455"/>
                <a:gd name="connsiteX4436" fmla="*/ 5036786 w 6891715"/>
                <a:gd name="connsiteY4436" fmla="*/ 4869604 h 6367455"/>
                <a:gd name="connsiteX4437" fmla="*/ 5057106 w 6891715"/>
                <a:gd name="connsiteY4437" fmla="*/ 4899164 h 6367455"/>
                <a:gd name="connsiteX4438" fmla="*/ 5078696 w 6891715"/>
                <a:gd name="connsiteY4438" fmla="*/ 4909335 h 6367455"/>
                <a:gd name="connsiteX4439" fmla="*/ 5085999 w 6891715"/>
                <a:gd name="connsiteY4439" fmla="*/ 4911560 h 6367455"/>
                <a:gd name="connsiteX4440" fmla="*/ 5094254 w 6891715"/>
                <a:gd name="connsiteY4440" fmla="*/ 4912196 h 6367455"/>
                <a:gd name="connsiteX4441" fmla="*/ 5098381 w 6891715"/>
                <a:gd name="connsiteY4441" fmla="*/ 4905839 h 6367455"/>
                <a:gd name="connsiteX4442" fmla="*/ 5106954 w 6891715"/>
                <a:gd name="connsiteY4442" fmla="*/ 4896304 h 6367455"/>
                <a:gd name="connsiteX4443" fmla="*/ 5116479 w 6891715"/>
                <a:gd name="connsiteY4443" fmla="*/ 4911243 h 6367455"/>
                <a:gd name="connsiteX4444" fmla="*/ 5126004 w 6891715"/>
                <a:gd name="connsiteY4444" fmla="*/ 4904886 h 6367455"/>
                <a:gd name="connsiteX4445" fmla="*/ 5130131 w 6891715"/>
                <a:gd name="connsiteY4445" fmla="*/ 4898211 h 6367455"/>
                <a:gd name="connsiteX4446" fmla="*/ 5148864 w 6891715"/>
                <a:gd name="connsiteY4446" fmla="*/ 4893761 h 6367455"/>
                <a:gd name="connsiteX4447" fmla="*/ 5162834 w 6891715"/>
                <a:gd name="connsiteY4447" fmla="*/ 4895986 h 6367455"/>
                <a:gd name="connsiteX4448" fmla="*/ 5181249 w 6891715"/>
                <a:gd name="connsiteY4448" fmla="*/ 4909335 h 6367455"/>
                <a:gd name="connsiteX4449" fmla="*/ 5175534 w 6891715"/>
                <a:gd name="connsiteY4449" fmla="*/ 4914739 h 6367455"/>
                <a:gd name="connsiteX4450" fmla="*/ 5160929 w 6891715"/>
                <a:gd name="connsiteY4450" fmla="*/ 4912832 h 6367455"/>
                <a:gd name="connsiteX4451" fmla="*/ 5156801 w 6891715"/>
                <a:gd name="connsiteY4451" fmla="*/ 4915057 h 6367455"/>
                <a:gd name="connsiteX4452" fmla="*/ 5156166 w 6891715"/>
                <a:gd name="connsiteY4452" fmla="*/ 4934763 h 6367455"/>
                <a:gd name="connsiteX4453" fmla="*/ 5151721 w 6891715"/>
                <a:gd name="connsiteY4453" fmla="*/ 4947477 h 6367455"/>
                <a:gd name="connsiteX4454" fmla="*/ 5144419 w 6891715"/>
                <a:gd name="connsiteY4454" fmla="*/ 4948749 h 6367455"/>
                <a:gd name="connsiteX4455" fmla="*/ 5131719 w 6891715"/>
                <a:gd name="connsiteY4455" fmla="*/ 4950974 h 6367455"/>
                <a:gd name="connsiteX4456" fmla="*/ 5117114 w 6891715"/>
                <a:gd name="connsiteY4456" fmla="*/ 4960827 h 6367455"/>
                <a:gd name="connsiteX4457" fmla="*/ 5094571 w 6891715"/>
                <a:gd name="connsiteY4457" fmla="*/ 4943028 h 6367455"/>
                <a:gd name="connsiteX4458" fmla="*/ 5071076 w 6891715"/>
                <a:gd name="connsiteY4458" fmla="*/ 4943981 h 6367455"/>
                <a:gd name="connsiteX4459" fmla="*/ 5061869 w 6891715"/>
                <a:gd name="connsiteY4459" fmla="*/ 4955742 h 6367455"/>
                <a:gd name="connsiteX4460" fmla="*/ 5055519 w 6891715"/>
                <a:gd name="connsiteY4460" fmla="*/ 4969409 h 6367455"/>
                <a:gd name="connsiteX4461" fmla="*/ 5033611 w 6891715"/>
                <a:gd name="connsiteY4461" fmla="*/ 4976402 h 6367455"/>
                <a:gd name="connsiteX4462" fmla="*/ 5025039 w 6891715"/>
                <a:gd name="connsiteY4462" fmla="*/ 4986891 h 6367455"/>
                <a:gd name="connsiteX4463" fmla="*/ 5012339 w 6891715"/>
                <a:gd name="connsiteY4463" fmla="*/ 4987845 h 6367455"/>
                <a:gd name="connsiteX4464" fmla="*/ 5002814 w 6891715"/>
                <a:gd name="connsiteY4464" fmla="*/ 4981488 h 6367455"/>
                <a:gd name="connsiteX4465" fmla="*/ 4994241 w 6891715"/>
                <a:gd name="connsiteY4465" fmla="*/ 4986255 h 6367455"/>
                <a:gd name="connsiteX4466" fmla="*/ 4972334 w 6891715"/>
                <a:gd name="connsiteY4466" fmla="*/ 5008505 h 6367455"/>
                <a:gd name="connsiteX4467" fmla="*/ 4941854 w 6891715"/>
                <a:gd name="connsiteY4467" fmla="*/ 5033933 h 6367455"/>
                <a:gd name="connsiteX4468" fmla="*/ 4914866 w 6891715"/>
                <a:gd name="connsiteY4468" fmla="*/ 5053004 h 6367455"/>
                <a:gd name="connsiteX4469" fmla="*/ 4887879 w 6891715"/>
                <a:gd name="connsiteY4469" fmla="*/ 5037429 h 6367455"/>
                <a:gd name="connsiteX4470" fmla="*/ 4861526 w 6891715"/>
                <a:gd name="connsiteY4470" fmla="*/ 5034568 h 6367455"/>
                <a:gd name="connsiteX4471" fmla="*/ 4859304 w 6891715"/>
                <a:gd name="connsiteY4471" fmla="*/ 5027258 h 6367455"/>
                <a:gd name="connsiteX4472" fmla="*/ 4877401 w 6891715"/>
                <a:gd name="connsiteY4472" fmla="*/ 5013590 h 6367455"/>
                <a:gd name="connsiteX4473" fmla="*/ 4873909 w 6891715"/>
                <a:gd name="connsiteY4473" fmla="*/ 4995473 h 6367455"/>
                <a:gd name="connsiteX4474" fmla="*/ 4881211 w 6891715"/>
                <a:gd name="connsiteY4474" fmla="*/ 4992294 h 6367455"/>
                <a:gd name="connsiteX4475" fmla="*/ 4885339 w 6891715"/>
                <a:gd name="connsiteY4475" fmla="*/ 4962734 h 6367455"/>
                <a:gd name="connsiteX4476" fmla="*/ 4870099 w 6891715"/>
                <a:gd name="connsiteY4476" fmla="*/ 4939849 h 6367455"/>
                <a:gd name="connsiteX4477" fmla="*/ 4854224 w 6891715"/>
                <a:gd name="connsiteY4477" fmla="*/ 4945253 h 6367455"/>
                <a:gd name="connsiteX4478" fmla="*/ 4851049 w 6891715"/>
                <a:gd name="connsiteY4478" fmla="*/ 4936671 h 6367455"/>
                <a:gd name="connsiteX4479" fmla="*/ 4831046 w 6891715"/>
                <a:gd name="connsiteY4479" fmla="*/ 4919825 h 6367455"/>
                <a:gd name="connsiteX4480" fmla="*/ 4818029 w 6891715"/>
                <a:gd name="connsiteY4480" fmla="*/ 4918871 h 6367455"/>
                <a:gd name="connsiteX4481" fmla="*/ 4810726 w 6891715"/>
                <a:gd name="connsiteY4481" fmla="*/ 4929678 h 6367455"/>
                <a:gd name="connsiteX4482" fmla="*/ 4797074 w 6891715"/>
                <a:gd name="connsiteY4482" fmla="*/ 4924592 h 6367455"/>
                <a:gd name="connsiteX4483" fmla="*/ 4784056 w 6891715"/>
                <a:gd name="connsiteY4483" fmla="*/ 4917282 h 6367455"/>
                <a:gd name="connsiteX4484" fmla="*/ 4780881 w 6891715"/>
                <a:gd name="connsiteY4484" fmla="*/ 4909018 h 6367455"/>
                <a:gd name="connsiteX4485" fmla="*/ 4787549 w 6891715"/>
                <a:gd name="connsiteY4485" fmla="*/ 4904250 h 6367455"/>
                <a:gd name="connsiteX4486" fmla="*/ 4808186 w 6891715"/>
                <a:gd name="connsiteY4486" fmla="*/ 4888357 h 6367455"/>
                <a:gd name="connsiteX4487" fmla="*/ 4836444 w 6891715"/>
                <a:gd name="connsiteY4487" fmla="*/ 4865154 h 6367455"/>
                <a:gd name="connsiteX4488" fmla="*/ 4839619 w 6891715"/>
                <a:gd name="connsiteY4488" fmla="*/ 4855619 h 6367455"/>
                <a:gd name="connsiteX4489" fmla="*/ 4844064 w 6891715"/>
                <a:gd name="connsiteY4489" fmla="*/ 4862929 h 6367455"/>
                <a:gd name="connsiteX4490" fmla="*/ 4866289 w 6891715"/>
                <a:gd name="connsiteY4490" fmla="*/ 4854030 h 6367455"/>
                <a:gd name="connsiteX4491" fmla="*/ 4894546 w 6891715"/>
                <a:gd name="connsiteY4491" fmla="*/ 4846719 h 6367455"/>
                <a:gd name="connsiteX4492" fmla="*/ 4905341 w 6891715"/>
                <a:gd name="connsiteY4492" fmla="*/ 4849897 h 6367455"/>
                <a:gd name="connsiteX4493" fmla="*/ 4899944 w 6891715"/>
                <a:gd name="connsiteY4493" fmla="*/ 4839091 h 6367455"/>
                <a:gd name="connsiteX4494" fmla="*/ 4909469 w 6891715"/>
                <a:gd name="connsiteY4494" fmla="*/ 4829555 h 6367455"/>
                <a:gd name="connsiteX4495" fmla="*/ 4891371 w 6891715"/>
                <a:gd name="connsiteY4495" fmla="*/ 4835912 h 6367455"/>
                <a:gd name="connsiteX4496" fmla="*/ 4890419 w 6891715"/>
                <a:gd name="connsiteY4496" fmla="*/ 4824469 h 6367455"/>
                <a:gd name="connsiteX4497" fmla="*/ 4885021 w 6891715"/>
                <a:gd name="connsiteY4497" fmla="*/ 4817159 h 6367455"/>
                <a:gd name="connsiteX4498" fmla="*/ 4882481 w 6891715"/>
                <a:gd name="connsiteY4498" fmla="*/ 4795863 h 6367455"/>
                <a:gd name="connsiteX4499" fmla="*/ 4877719 w 6891715"/>
                <a:gd name="connsiteY4499" fmla="*/ 4809848 h 6367455"/>
                <a:gd name="connsiteX4500" fmla="*/ 4870099 w 6891715"/>
                <a:gd name="connsiteY4500" fmla="*/ 4812073 h 6367455"/>
                <a:gd name="connsiteX4501" fmla="*/ 4875496 w 6891715"/>
                <a:gd name="connsiteY4501" fmla="*/ 4825741 h 6367455"/>
                <a:gd name="connsiteX4502" fmla="*/ 4871369 w 6891715"/>
                <a:gd name="connsiteY4502" fmla="*/ 4824787 h 6367455"/>
                <a:gd name="connsiteX4503" fmla="*/ 4861526 w 6891715"/>
                <a:gd name="connsiteY4503" fmla="*/ 4818430 h 6367455"/>
                <a:gd name="connsiteX4504" fmla="*/ 4855176 w 6891715"/>
                <a:gd name="connsiteY4504" fmla="*/ 4819384 h 6367455"/>
                <a:gd name="connsiteX4505" fmla="*/ 4847874 w 6891715"/>
                <a:gd name="connsiteY4505" fmla="*/ 4815570 h 6367455"/>
                <a:gd name="connsiteX4506" fmla="*/ 4846921 w 6891715"/>
                <a:gd name="connsiteY4506" fmla="*/ 4803809 h 6367455"/>
                <a:gd name="connsiteX4507" fmla="*/ 4839301 w 6891715"/>
                <a:gd name="connsiteY4507" fmla="*/ 4809213 h 6367455"/>
                <a:gd name="connsiteX4508" fmla="*/ 4829776 w 6891715"/>
                <a:gd name="connsiteY4508" fmla="*/ 4801584 h 6367455"/>
                <a:gd name="connsiteX4509" fmla="*/ 4826601 w 6891715"/>
                <a:gd name="connsiteY4509" fmla="*/ 4807941 h 6367455"/>
                <a:gd name="connsiteX4510" fmla="*/ 4821204 w 6891715"/>
                <a:gd name="connsiteY4510" fmla="*/ 4809213 h 6367455"/>
                <a:gd name="connsiteX4511" fmla="*/ 4808504 w 6891715"/>
                <a:gd name="connsiteY4511" fmla="*/ 4811755 h 6367455"/>
                <a:gd name="connsiteX4512" fmla="*/ 4795169 w 6891715"/>
                <a:gd name="connsiteY4512" fmla="*/ 4816841 h 6367455"/>
                <a:gd name="connsiteX4513" fmla="*/ 4794216 w 6891715"/>
                <a:gd name="connsiteY4513" fmla="*/ 4824469 h 6367455"/>
                <a:gd name="connsiteX4514" fmla="*/ 4816441 w 6891715"/>
                <a:gd name="connsiteY4514" fmla="*/ 4828284 h 6367455"/>
                <a:gd name="connsiteX4515" fmla="*/ 4808821 w 6891715"/>
                <a:gd name="connsiteY4515" fmla="*/ 4830509 h 6367455"/>
                <a:gd name="connsiteX4516" fmla="*/ 4785644 w 6891715"/>
                <a:gd name="connsiteY4516" fmla="*/ 4826377 h 6367455"/>
                <a:gd name="connsiteX4517" fmla="*/ 4775166 w 6891715"/>
                <a:gd name="connsiteY4517" fmla="*/ 4828602 h 6367455"/>
                <a:gd name="connsiteX4518" fmla="*/ 4701824 w 6891715"/>
                <a:gd name="connsiteY4518" fmla="*/ 4809530 h 6367455"/>
                <a:gd name="connsiteX4519" fmla="*/ 4699601 w 6891715"/>
                <a:gd name="connsiteY4519" fmla="*/ 4797770 h 6367455"/>
                <a:gd name="connsiteX4520" fmla="*/ 4704999 w 6891715"/>
                <a:gd name="connsiteY4520" fmla="*/ 4808259 h 6367455"/>
                <a:gd name="connsiteX4521" fmla="*/ 4765324 w 6891715"/>
                <a:gd name="connsiteY4521" fmla="*/ 4822562 h 6367455"/>
                <a:gd name="connsiteX4522" fmla="*/ 4776119 w 6891715"/>
                <a:gd name="connsiteY4522" fmla="*/ 4823198 h 6367455"/>
                <a:gd name="connsiteX4523" fmla="*/ 4746274 w 6891715"/>
                <a:gd name="connsiteY4523" fmla="*/ 4799677 h 6367455"/>
                <a:gd name="connsiteX4524" fmla="*/ 4729446 w 6891715"/>
                <a:gd name="connsiteY4524" fmla="*/ 4799677 h 6367455"/>
                <a:gd name="connsiteX4525" fmla="*/ 4726271 w 6891715"/>
                <a:gd name="connsiteY4525" fmla="*/ 4807941 h 6367455"/>
                <a:gd name="connsiteX4526" fmla="*/ 4713571 w 6891715"/>
                <a:gd name="connsiteY4526" fmla="*/ 4802856 h 6367455"/>
                <a:gd name="connsiteX4527" fmla="*/ 4712301 w 6891715"/>
                <a:gd name="connsiteY4527" fmla="*/ 4792367 h 6367455"/>
                <a:gd name="connsiteX4528" fmla="*/ 4740559 w 6891715"/>
                <a:gd name="connsiteY4528" fmla="*/ 4785692 h 6367455"/>
                <a:gd name="connsiteX4529" fmla="*/ 4746909 w 6891715"/>
                <a:gd name="connsiteY4529" fmla="*/ 4784738 h 6367455"/>
                <a:gd name="connsiteX4530" fmla="*/ 4737384 w 6891715"/>
                <a:gd name="connsiteY4530" fmla="*/ 4768846 h 6367455"/>
                <a:gd name="connsiteX4531" fmla="*/ 4717381 w 6891715"/>
                <a:gd name="connsiteY4531" fmla="*/ 4764714 h 6367455"/>
                <a:gd name="connsiteX4532" fmla="*/ 4706586 w 6891715"/>
                <a:gd name="connsiteY4532" fmla="*/ 4770117 h 6367455"/>
                <a:gd name="connsiteX4533" fmla="*/ 4689759 w 6891715"/>
                <a:gd name="connsiteY4533" fmla="*/ 4756767 h 6367455"/>
                <a:gd name="connsiteX4534" fmla="*/ 4687536 w 6891715"/>
                <a:gd name="connsiteY4534" fmla="*/ 4752317 h 6367455"/>
                <a:gd name="connsiteX4535" fmla="*/ 4704681 w 6891715"/>
                <a:gd name="connsiteY4535" fmla="*/ 4757721 h 6367455"/>
                <a:gd name="connsiteX4536" fmla="*/ 4709761 w 6891715"/>
                <a:gd name="connsiteY4536" fmla="*/ 4754225 h 6367455"/>
                <a:gd name="connsiteX4537" fmla="*/ 4729129 w 6891715"/>
                <a:gd name="connsiteY4537" fmla="*/ 4759628 h 6367455"/>
                <a:gd name="connsiteX4538" fmla="*/ 4748179 w 6891715"/>
                <a:gd name="connsiteY4538" fmla="*/ 4763442 h 6367455"/>
                <a:gd name="connsiteX4539" fmla="*/ 4764054 w 6891715"/>
                <a:gd name="connsiteY4539" fmla="*/ 4769799 h 6367455"/>
                <a:gd name="connsiteX4540" fmla="*/ 4808821 w 6891715"/>
                <a:gd name="connsiteY4540" fmla="*/ 4724982 h 6367455"/>
                <a:gd name="connsiteX4541" fmla="*/ 4767864 w 6891715"/>
                <a:gd name="connsiteY4541" fmla="*/ 4752953 h 6367455"/>
                <a:gd name="connsiteX4542" fmla="*/ 4745956 w 6891715"/>
                <a:gd name="connsiteY4542" fmla="*/ 4759310 h 6367455"/>
                <a:gd name="connsiteX4543" fmla="*/ 4735161 w 6891715"/>
                <a:gd name="connsiteY4543" fmla="*/ 4747868 h 6367455"/>
                <a:gd name="connsiteX4544" fmla="*/ 4727541 w 6891715"/>
                <a:gd name="connsiteY4544" fmla="*/ 4738332 h 6367455"/>
                <a:gd name="connsiteX4545" fmla="*/ 4725636 w 6891715"/>
                <a:gd name="connsiteY4545" fmla="*/ 4731339 h 6367455"/>
                <a:gd name="connsiteX4546" fmla="*/ 4723414 w 6891715"/>
                <a:gd name="connsiteY4546" fmla="*/ 4717354 h 6367455"/>
                <a:gd name="connsiteX4547" fmla="*/ 4731351 w 6891715"/>
                <a:gd name="connsiteY4547" fmla="*/ 4710043 h 6367455"/>
                <a:gd name="connsiteX4548" fmla="*/ 4726271 w 6891715"/>
                <a:gd name="connsiteY4548" fmla="*/ 4699236 h 6367455"/>
                <a:gd name="connsiteX4549" fmla="*/ 4725001 w 6891715"/>
                <a:gd name="connsiteY4549" fmla="*/ 4688747 h 6367455"/>
                <a:gd name="connsiteX4550" fmla="*/ 4720874 w 6891715"/>
                <a:gd name="connsiteY4550" fmla="*/ 4703686 h 6367455"/>
                <a:gd name="connsiteX4551" fmla="*/ 4725001 w 6891715"/>
                <a:gd name="connsiteY4551" fmla="*/ 4708772 h 6367455"/>
                <a:gd name="connsiteX4552" fmla="*/ 4714841 w 6891715"/>
                <a:gd name="connsiteY4552" fmla="*/ 4717354 h 6367455"/>
                <a:gd name="connsiteX4553" fmla="*/ 4717064 w 6891715"/>
                <a:gd name="connsiteY4553" fmla="*/ 4729114 h 6367455"/>
                <a:gd name="connsiteX4554" fmla="*/ 4722144 w 6891715"/>
                <a:gd name="connsiteY4554" fmla="*/ 4737378 h 6367455"/>
                <a:gd name="connsiteX4555" fmla="*/ 4720239 w 6891715"/>
                <a:gd name="connsiteY4555" fmla="*/ 4744689 h 6367455"/>
                <a:gd name="connsiteX4556" fmla="*/ 4708809 w 6891715"/>
                <a:gd name="connsiteY4556" fmla="*/ 4749139 h 6367455"/>
                <a:gd name="connsiteX4557" fmla="*/ 4701189 w 6891715"/>
                <a:gd name="connsiteY4557" fmla="*/ 4742782 h 6367455"/>
                <a:gd name="connsiteX4558" fmla="*/ 4696109 w 6891715"/>
                <a:gd name="connsiteY4558" fmla="*/ 4747232 h 6367455"/>
                <a:gd name="connsiteX4559" fmla="*/ 4683409 w 6891715"/>
                <a:gd name="connsiteY4559" fmla="*/ 4747232 h 6367455"/>
                <a:gd name="connsiteX4560" fmla="*/ 4695791 w 6891715"/>
                <a:gd name="connsiteY4560" fmla="*/ 4725936 h 6367455"/>
                <a:gd name="connsiteX4561" fmla="*/ 4684044 w 6891715"/>
                <a:gd name="connsiteY4561" fmla="*/ 4726254 h 6367455"/>
                <a:gd name="connsiteX4562" fmla="*/ 4679916 w 6891715"/>
                <a:gd name="connsiteY4562" fmla="*/ 4718943 h 6367455"/>
                <a:gd name="connsiteX4563" fmla="*/ 4682456 w 6891715"/>
                <a:gd name="connsiteY4563" fmla="*/ 4738650 h 6367455"/>
                <a:gd name="connsiteX4564" fmla="*/ 4676106 w 6891715"/>
                <a:gd name="connsiteY4564" fmla="*/ 4744371 h 6367455"/>
                <a:gd name="connsiteX4565" fmla="*/ 4659914 w 6891715"/>
                <a:gd name="connsiteY4565" fmla="*/ 4746596 h 6367455"/>
                <a:gd name="connsiteX4566" fmla="*/ 4649436 w 6891715"/>
                <a:gd name="connsiteY4566" fmla="*/ 4751682 h 6367455"/>
                <a:gd name="connsiteX4567" fmla="*/ 4619591 w 6891715"/>
                <a:gd name="connsiteY4567" fmla="*/ 4753271 h 6367455"/>
                <a:gd name="connsiteX4568" fmla="*/ 4614829 w 6891715"/>
                <a:gd name="connsiteY4568" fmla="*/ 4759628 h 6367455"/>
                <a:gd name="connsiteX4569" fmla="*/ 4618956 w 6891715"/>
                <a:gd name="connsiteY4569" fmla="*/ 4769799 h 6367455"/>
                <a:gd name="connsiteX4570" fmla="*/ 4611654 w 6891715"/>
                <a:gd name="connsiteY4570" fmla="*/ 4781560 h 6367455"/>
                <a:gd name="connsiteX4571" fmla="*/ 4609749 w 6891715"/>
                <a:gd name="connsiteY4571" fmla="*/ 4797452 h 6367455"/>
                <a:gd name="connsiteX4572" fmla="*/ 4597049 w 6891715"/>
                <a:gd name="connsiteY4572" fmla="*/ 4809213 h 6367455"/>
                <a:gd name="connsiteX4573" fmla="*/ 4587524 w 6891715"/>
                <a:gd name="connsiteY4573" fmla="*/ 4820655 h 6367455"/>
                <a:gd name="connsiteX4574" fmla="*/ 4587524 w 6891715"/>
                <a:gd name="connsiteY4574" fmla="*/ 4816523 h 6367455"/>
                <a:gd name="connsiteX4575" fmla="*/ 4592921 w 6891715"/>
                <a:gd name="connsiteY4575" fmla="*/ 4807941 h 6367455"/>
                <a:gd name="connsiteX4576" fmla="*/ 4583396 w 6891715"/>
                <a:gd name="connsiteY4576" fmla="*/ 4805081 h 6367455"/>
                <a:gd name="connsiteX4577" fmla="*/ 4575776 w 6891715"/>
                <a:gd name="connsiteY4577" fmla="*/ 4799995 h 6367455"/>
                <a:gd name="connsiteX4578" fmla="*/ 4572601 w 6891715"/>
                <a:gd name="connsiteY4578" fmla="*/ 4788235 h 6367455"/>
                <a:gd name="connsiteX4579" fmla="*/ 4568474 w 6891715"/>
                <a:gd name="connsiteY4579" fmla="*/ 4796816 h 6367455"/>
                <a:gd name="connsiteX4580" fmla="*/ 4565299 w 6891715"/>
                <a:gd name="connsiteY4580" fmla="*/ 4787599 h 6367455"/>
                <a:gd name="connsiteX4581" fmla="*/ 4556726 w 6891715"/>
                <a:gd name="connsiteY4581" fmla="*/ 4784420 h 6367455"/>
                <a:gd name="connsiteX4582" fmla="*/ 4553551 w 6891715"/>
                <a:gd name="connsiteY4582" fmla="*/ 4798088 h 6367455"/>
                <a:gd name="connsiteX4583" fmla="*/ 4566251 w 6891715"/>
                <a:gd name="connsiteY4583" fmla="*/ 4811755 h 6367455"/>
                <a:gd name="connsiteX4584" fmla="*/ 4574824 w 6891715"/>
                <a:gd name="connsiteY4584" fmla="*/ 4815887 h 6367455"/>
                <a:gd name="connsiteX4585" fmla="*/ 4580539 w 6891715"/>
                <a:gd name="connsiteY4585" fmla="*/ 4820020 h 6367455"/>
                <a:gd name="connsiteX4586" fmla="*/ 4581491 w 6891715"/>
                <a:gd name="connsiteY4586" fmla="*/ 4832416 h 6367455"/>
                <a:gd name="connsiteX4587" fmla="*/ 4576094 w 6891715"/>
                <a:gd name="connsiteY4587" fmla="*/ 4845130 h 6367455"/>
                <a:gd name="connsiteX4588" fmla="*/ 4564664 w 6891715"/>
                <a:gd name="connsiteY4588" fmla="*/ 4848308 h 6367455"/>
                <a:gd name="connsiteX4589" fmla="*/ 4557361 w 6891715"/>
                <a:gd name="connsiteY4589" fmla="*/ 4856890 h 6367455"/>
                <a:gd name="connsiteX4590" fmla="*/ 4552281 w 6891715"/>
                <a:gd name="connsiteY4590" fmla="*/ 4857844 h 6367455"/>
                <a:gd name="connsiteX4591" fmla="*/ 4539264 w 6891715"/>
                <a:gd name="connsiteY4591" fmla="*/ 4858479 h 6367455"/>
                <a:gd name="connsiteX4592" fmla="*/ 4523388 w 6891715"/>
                <a:gd name="connsiteY4592" fmla="*/ 4862611 h 6367455"/>
                <a:gd name="connsiteX4593" fmla="*/ 4531961 w 6891715"/>
                <a:gd name="connsiteY4593" fmla="*/ 4871193 h 6367455"/>
                <a:gd name="connsiteX4594" fmla="*/ 4513228 w 6891715"/>
                <a:gd name="connsiteY4594" fmla="*/ 4882636 h 6367455"/>
                <a:gd name="connsiteX4595" fmla="*/ 4507831 w 6891715"/>
                <a:gd name="connsiteY4595" fmla="*/ 4875325 h 6367455"/>
                <a:gd name="connsiteX4596" fmla="*/ 4504338 w 6891715"/>
                <a:gd name="connsiteY4596" fmla="*/ 4865154 h 6367455"/>
                <a:gd name="connsiteX4597" fmla="*/ 4508466 w 6891715"/>
                <a:gd name="connsiteY4597" fmla="*/ 4859751 h 6367455"/>
                <a:gd name="connsiteX4598" fmla="*/ 4508466 w 6891715"/>
                <a:gd name="connsiteY4598" fmla="*/ 4849262 h 6367455"/>
                <a:gd name="connsiteX4599" fmla="*/ 4502116 w 6891715"/>
                <a:gd name="connsiteY4599" fmla="*/ 4843858 h 6367455"/>
                <a:gd name="connsiteX4600" fmla="*/ 4493861 w 6891715"/>
                <a:gd name="connsiteY4600" fmla="*/ 4868333 h 6367455"/>
                <a:gd name="connsiteX4601" fmla="*/ 4492908 w 6891715"/>
                <a:gd name="connsiteY4601" fmla="*/ 4884861 h 6367455"/>
                <a:gd name="connsiteX4602" fmla="*/ 4503703 w 6891715"/>
                <a:gd name="connsiteY4602" fmla="*/ 4891218 h 6367455"/>
                <a:gd name="connsiteX4603" fmla="*/ 4505926 w 6891715"/>
                <a:gd name="connsiteY4603" fmla="*/ 4905203 h 6367455"/>
                <a:gd name="connsiteX4604" fmla="*/ 4497671 w 6891715"/>
                <a:gd name="connsiteY4604" fmla="*/ 4910289 h 6367455"/>
                <a:gd name="connsiteX4605" fmla="*/ 4499868 w 6891715"/>
                <a:gd name="connsiteY4605" fmla="*/ 4919360 h 6367455"/>
                <a:gd name="connsiteX4606" fmla="*/ 4500840 w 6891715"/>
                <a:gd name="connsiteY4606" fmla="*/ 4920286 h 6367455"/>
                <a:gd name="connsiteX4607" fmla="*/ 4506875 w 6891715"/>
                <a:gd name="connsiteY4607" fmla="*/ 4943464 h 6367455"/>
                <a:gd name="connsiteX4608" fmla="*/ 4505922 w 6891715"/>
                <a:gd name="connsiteY4608" fmla="*/ 4967594 h 6367455"/>
                <a:gd name="connsiteX4609" fmla="*/ 4499570 w 6891715"/>
                <a:gd name="connsiteY4609" fmla="*/ 4964736 h 6367455"/>
                <a:gd name="connsiteX4610" fmla="*/ 4505922 w 6891715"/>
                <a:gd name="connsiteY4610" fmla="*/ 4976166 h 6367455"/>
                <a:gd name="connsiteX4611" fmla="*/ 4504969 w 6891715"/>
                <a:gd name="connsiteY4611" fmla="*/ 4987596 h 6367455"/>
                <a:gd name="connsiteX4612" fmla="*/ 4487183 w 6891715"/>
                <a:gd name="connsiteY4612" fmla="*/ 4995216 h 6367455"/>
                <a:gd name="connsiteX4613" fmla="*/ 4475749 w 6891715"/>
                <a:gd name="connsiteY4613" fmla="*/ 5001884 h 6367455"/>
                <a:gd name="connsiteX4614" fmla="*/ 4460821 w 6891715"/>
                <a:gd name="connsiteY4614" fmla="*/ 5005059 h 6367455"/>
                <a:gd name="connsiteX4615" fmla="*/ 4447164 w 6891715"/>
                <a:gd name="connsiteY4615" fmla="*/ 5022204 h 6367455"/>
                <a:gd name="connsiteX4616" fmla="*/ 4430330 w 6891715"/>
                <a:gd name="connsiteY4616" fmla="*/ 5038079 h 6367455"/>
                <a:gd name="connsiteX4617" fmla="*/ 4433506 w 6891715"/>
                <a:gd name="connsiteY4617" fmla="*/ 5029506 h 6367455"/>
                <a:gd name="connsiteX4618" fmla="*/ 4443988 w 6891715"/>
                <a:gd name="connsiteY4618" fmla="*/ 5017759 h 6367455"/>
                <a:gd name="connsiteX4619" fmla="*/ 4443988 w 6891715"/>
                <a:gd name="connsiteY4619" fmla="*/ 5008234 h 6367455"/>
                <a:gd name="connsiteX4620" fmla="*/ 4454469 w 6891715"/>
                <a:gd name="connsiteY4620" fmla="*/ 5000931 h 6367455"/>
                <a:gd name="connsiteX4621" fmla="*/ 4464950 w 6891715"/>
                <a:gd name="connsiteY4621" fmla="*/ 4992359 h 6367455"/>
                <a:gd name="connsiteX4622" fmla="*/ 4463997 w 6891715"/>
                <a:gd name="connsiteY4622" fmla="*/ 4986961 h 6367455"/>
                <a:gd name="connsiteX4623" fmla="*/ 4449069 w 6891715"/>
                <a:gd name="connsiteY4623" fmla="*/ 4990136 h 6367455"/>
                <a:gd name="connsiteX4624" fmla="*/ 4452245 w 6891715"/>
                <a:gd name="connsiteY4624" fmla="*/ 4980929 h 6367455"/>
                <a:gd name="connsiteX4625" fmla="*/ 4449069 w 6891715"/>
                <a:gd name="connsiteY4625" fmla="*/ 4971404 h 6367455"/>
                <a:gd name="connsiteX4626" fmla="*/ 4439223 w 6891715"/>
                <a:gd name="connsiteY4626" fmla="*/ 4964101 h 6367455"/>
                <a:gd name="connsiteX4627" fmla="*/ 4429060 w 6891715"/>
                <a:gd name="connsiteY4627" fmla="*/ 4968229 h 6367455"/>
                <a:gd name="connsiteX4628" fmla="*/ 4424613 w 6891715"/>
                <a:gd name="connsiteY4628" fmla="*/ 4976801 h 6367455"/>
                <a:gd name="connsiteX4629" fmla="*/ 4411909 w 6891715"/>
                <a:gd name="connsiteY4629" fmla="*/ 4972991 h 6367455"/>
                <a:gd name="connsiteX4630" fmla="*/ 4410956 w 6891715"/>
                <a:gd name="connsiteY4630" fmla="*/ 4981246 h 6367455"/>
                <a:gd name="connsiteX4631" fmla="*/ 4432236 w 6891715"/>
                <a:gd name="connsiteY4631" fmla="*/ 4983151 h 6367455"/>
                <a:gd name="connsiteX4632" fmla="*/ 4435412 w 6891715"/>
                <a:gd name="connsiteY4632" fmla="*/ 4985374 h 6367455"/>
                <a:gd name="connsiteX4633" fmla="*/ 4438588 w 6891715"/>
                <a:gd name="connsiteY4633" fmla="*/ 4991724 h 6367455"/>
                <a:gd name="connsiteX4634" fmla="*/ 4428107 w 6891715"/>
                <a:gd name="connsiteY4634" fmla="*/ 5004424 h 6367455"/>
                <a:gd name="connsiteX4635" fmla="*/ 4426201 w 6891715"/>
                <a:gd name="connsiteY4635" fmla="*/ 5009821 h 6367455"/>
                <a:gd name="connsiteX4636" fmla="*/ 4420802 w 6891715"/>
                <a:gd name="connsiteY4636" fmla="*/ 5011726 h 6367455"/>
                <a:gd name="connsiteX4637" fmla="*/ 4417626 w 6891715"/>
                <a:gd name="connsiteY4637" fmla="*/ 5007599 h 6367455"/>
                <a:gd name="connsiteX4638" fmla="*/ 4413497 w 6891715"/>
                <a:gd name="connsiteY4638" fmla="*/ 5011726 h 6367455"/>
                <a:gd name="connsiteX4639" fmla="*/ 4420802 w 6891715"/>
                <a:gd name="connsiteY4639" fmla="*/ 5021251 h 6367455"/>
                <a:gd name="connsiteX4640" fmla="*/ 4420802 w 6891715"/>
                <a:gd name="connsiteY4640" fmla="*/ 5028554 h 6367455"/>
                <a:gd name="connsiteX4641" fmla="*/ 4410638 w 6891715"/>
                <a:gd name="connsiteY4641" fmla="*/ 5035221 h 6367455"/>
                <a:gd name="connsiteX4642" fmla="*/ 4411591 w 6891715"/>
                <a:gd name="connsiteY4642" fmla="*/ 5046334 h 6367455"/>
                <a:gd name="connsiteX4643" fmla="*/ 4416673 w 6891715"/>
                <a:gd name="connsiteY4643" fmla="*/ 5034904 h 6367455"/>
                <a:gd name="connsiteX4644" fmla="*/ 4430330 w 6891715"/>
                <a:gd name="connsiteY4644" fmla="*/ 5031729 h 6367455"/>
                <a:gd name="connsiteX4645" fmla="*/ 4430330 w 6891715"/>
                <a:gd name="connsiteY4645" fmla="*/ 5038079 h 6367455"/>
                <a:gd name="connsiteX4646" fmla="*/ 4408415 w 6891715"/>
                <a:gd name="connsiteY4646" fmla="*/ 5059351 h 6367455"/>
                <a:gd name="connsiteX4647" fmla="*/ 4409368 w 6891715"/>
                <a:gd name="connsiteY4647" fmla="*/ 5066654 h 6367455"/>
                <a:gd name="connsiteX4648" fmla="*/ 4410956 w 6891715"/>
                <a:gd name="connsiteY4648" fmla="*/ 5082529 h 6367455"/>
                <a:gd name="connsiteX4649" fmla="*/ 4409050 w 6891715"/>
                <a:gd name="connsiteY4649" fmla="*/ 5116184 h 6367455"/>
                <a:gd name="connsiteX4650" fmla="*/ 4416673 w 6891715"/>
                <a:gd name="connsiteY4650" fmla="*/ 5138091 h 6367455"/>
                <a:gd name="connsiteX4651" fmla="*/ 4416388 w 6891715"/>
                <a:gd name="connsiteY4651" fmla="*/ 5137963 h 6367455"/>
                <a:gd name="connsiteX4652" fmla="*/ 4413532 w 6891715"/>
                <a:gd name="connsiteY4652" fmla="*/ 5157060 h 6367455"/>
                <a:gd name="connsiteX4653" fmla="*/ 4399569 w 6891715"/>
                <a:gd name="connsiteY4653" fmla="*/ 5177430 h 6367455"/>
                <a:gd name="connsiteX4654" fmla="*/ 4398617 w 6891715"/>
                <a:gd name="connsiteY4654" fmla="*/ 5183796 h 6367455"/>
                <a:gd name="connsiteX4655" fmla="*/ 4376721 w 6891715"/>
                <a:gd name="connsiteY4655" fmla="*/ 5181886 h 6367455"/>
                <a:gd name="connsiteX4656" fmla="*/ 4365932 w 6891715"/>
                <a:gd name="connsiteY4656" fmla="*/ 5188252 h 6367455"/>
                <a:gd name="connsiteX4657" fmla="*/ 4345306 w 6891715"/>
                <a:gd name="connsiteY4657" fmla="*/ 5219125 h 6367455"/>
                <a:gd name="connsiteX4658" fmla="*/ 4332930 w 6891715"/>
                <a:gd name="connsiteY4658" fmla="*/ 5259229 h 6367455"/>
                <a:gd name="connsiteX4659" fmla="*/ 4330709 w 6891715"/>
                <a:gd name="connsiteY4659" fmla="*/ 5271960 h 6367455"/>
                <a:gd name="connsiteX4660" fmla="*/ 4323093 w 6891715"/>
                <a:gd name="connsiteY4660" fmla="*/ 5274188 h 6367455"/>
                <a:gd name="connsiteX4661" fmla="*/ 4314207 w 6891715"/>
                <a:gd name="connsiteY4661" fmla="*/ 5282782 h 6367455"/>
                <a:gd name="connsiteX4662" fmla="*/ 4314207 w 6891715"/>
                <a:gd name="connsiteY4662" fmla="*/ 5291057 h 6367455"/>
                <a:gd name="connsiteX4663" fmla="*/ 4306591 w 6891715"/>
                <a:gd name="connsiteY4663" fmla="*/ 5287874 h 6367455"/>
                <a:gd name="connsiteX4664" fmla="*/ 4298024 w 6891715"/>
                <a:gd name="connsiteY4664" fmla="*/ 5290102 h 6367455"/>
                <a:gd name="connsiteX4665" fmla="*/ 4297072 w 6891715"/>
                <a:gd name="connsiteY4665" fmla="*/ 5298696 h 6367455"/>
                <a:gd name="connsiteX4666" fmla="*/ 4290725 w 6891715"/>
                <a:gd name="connsiteY4666" fmla="*/ 5302834 h 6367455"/>
                <a:gd name="connsiteX4667" fmla="*/ 4296437 w 6891715"/>
                <a:gd name="connsiteY4667" fmla="*/ 5306016 h 6367455"/>
                <a:gd name="connsiteX4668" fmla="*/ 4304370 w 6891715"/>
                <a:gd name="connsiteY4668" fmla="*/ 5300606 h 6367455"/>
                <a:gd name="connsiteX4669" fmla="*/ 4317381 w 6891715"/>
                <a:gd name="connsiteY4669" fmla="*/ 5301879 h 6367455"/>
                <a:gd name="connsiteX4670" fmla="*/ 4324679 w 6891715"/>
                <a:gd name="connsiteY4670" fmla="*/ 5304743 h 6367455"/>
                <a:gd name="connsiteX4671" fmla="*/ 4327853 w 6891715"/>
                <a:gd name="connsiteY4671" fmla="*/ 5312064 h 6367455"/>
                <a:gd name="connsiteX4672" fmla="*/ 4329122 w 6891715"/>
                <a:gd name="connsiteY4672" fmla="*/ 5321612 h 6367455"/>
                <a:gd name="connsiteX4673" fmla="*/ 4331343 w 6891715"/>
                <a:gd name="connsiteY4673" fmla="*/ 5327023 h 6367455"/>
                <a:gd name="connsiteX4674" fmla="*/ 4343084 w 6891715"/>
                <a:gd name="connsiteY4674" fmla="*/ 5338163 h 6367455"/>
                <a:gd name="connsiteX4675" fmla="*/ 4348479 w 6891715"/>
                <a:gd name="connsiteY4675" fmla="*/ 5349939 h 6367455"/>
                <a:gd name="connsiteX4676" fmla="*/ 4347949 w 6891715"/>
                <a:gd name="connsiteY4676" fmla="*/ 5350022 h 6367455"/>
                <a:gd name="connsiteX4677" fmla="*/ 4354478 w 6891715"/>
                <a:gd name="connsiteY4677" fmla="*/ 5386173 h 6367455"/>
                <a:gd name="connsiteX4678" fmla="*/ 4367495 w 6891715"/>
                <a:gd name="connsiteY4678" fmla="*/ 5416728 h 6367455"/>
                <a:gd name="connsiteX4679" fmla="*/ 4394165 w 6891715"/>
                <a:gd name="connsiteY4679" fmla="*/ 5435506 h 6367455"/>
                <a:gd name="connsiteX4680" fmla="*/ 4426868 w 6891715"/>
                <a:gd name="connsiteY4680" fmla="*/ 5452056 h 6367455"/>
                <a:gd name="connsiteX4681" fmla="*/ 4440838 w 6891715"/>
                <a:gd name="connsiteY4681" fmla="*/ 5454920 h 6367455"/>
                <a:gd name="connsiteX4682" fmla="*/ 4447188 w 6891715"/>
                <a:gd name="connsiteY4682" fmla="*/ 5451738 h 6367455"/>
                <a:gd name="connsiteX4683" fmla="*/ 4452903 w 6891715"/>
                <a:gd name="connsiteY4683" fmla="*/ 5461604 h 6367455"/>
                <a:gd name="connsiteX4684" fmla="*/ 4450680 w 6891715"/>
                <a:gd name="connsiteY4684" fmla="*/ 5467969 h 6367455"/>
                <a:gd name="connsiteX4685" fmla="*/ 4447505 w 6891715"/>
                <a:gd name="connsiteY4685" fmla="*/ 5471470 h 6367455"/>
                <a:gd name="connsiteX4686" fmla="*/ 4449093 w 6891715"/>
                <a:gd name="connsiteY4686" fmla="*/ 5473380 h 6367455"/>
                <a:gd name="connsiteX4687" fmla="*/ 4444330 w 6891715"/>
                <a:gd name="connsiteY4687" fmla="*/ 5483883 h 6367455"/>
                <a:gd name="connsiteX4688" fmla="*/ 4442108 w 6891715"/>
                <a:gd name="connsiteY4688" fmla="*/ 5490248 h 6367455"/>
                <a:gd name="connsiteX4689" fmla="*/ 4426233 w 6891715"/>
                <a:gd name="connsiteY4689" fmla="*/ 5488021 h 6367455"/>
                <a:gd name="connsiteX4690" fmla="*/ 4416708 w 6891715"/>
                <a:gd name="connsiteY4690" fmla="*/ 5487066 h 6367455"/>
                <a:gd name="connsiteX4691" fmla="*/ 4398610 w 6891715"/>
                <a:gd name="connsiteY4691" fmla="*/ 5486111 h 6367455"/>
                <a:gd name="connsiteX4692" fmla="*/ 4374163 w 6891715"/>
                <a:gd name="connsiteY4692" fmla="*/ 5482292 h 6367455"/>
                <a:gd name="connsiteX4693" fmla="*/ 4361463 w 6891715"/>
                <a:gd name="connsiteY4693" fmla="*/ 5481337 h 6367455"/>
                <a:gd name="connsiteX4694" fmla="*/ 4336380 w 6891715"/>
                <a:gd name="connsiteY4694" fmla="*/ 5489612 h 6367455"/>
                <a:gd name="connsiteX4695" fmla="*/ 4311933 w 6891715"/>
                <a:gd name="connsiteY4695" fmla="*/ 5483883 h 6367455"/>
                <a:gd name="connsiteX4696" fmla="*/ 4298280 w 6891715"/>
                <a:gd name="connsiteY4696" fmla="*/ 5488021 h 6367455"/>
                <a:gd name="connsiteX4697" fmla="*/ 4289073 w 6891715"/>
                <a:gd name="connsiteY4697" fmla="*/ 5510300 h 6367455"/>
                <a:gd name="connsiteX4698" fmla="*/ 4278278 w 6891715"/>
                <a:gd name="connsiteY4698" fmla="*/ 5522076 h 6367455"/>
                <a:gd name="connsiteX4699" fmla="*/ 4253195 w 6891715"/>
                <a:gd name="connsiteY4699" fmla="*/ 5536080 h 6367455"/>
                <a:gd name="connsiteX4700" fmla="*/ 4224620 w 6891715"/>
                <a:gd name="connsiteY4700" fmla="*/ 5550084 h 6367455"/>
                <a:gd name="connsiteX4701" fmla="*/ 4209063 w 6891715"/>
                <a:gd name="connsiteY4701" fmla="*/ 5568225 h 6367455"/>
                <a:gd name="connsiteX4702" fmla="*/ 4191283 w 6891715"/>
                <a:gd name="connsiteY4702" fmla="*/ 5582866 h 6367455"/>
                <a:gd name="connsiteX4703" fmla="*/ 4191283 w 6891715"/>
                <a:gd name="connsiteY4703" fmla="*/ 5592732 h 6367455"/>
                <a:gd name="connsiteX4704" fmla="*/ 4172233 w 6891715"/>
                <a:gd name="connsiteY4704" fmla="*/ 5602280 h 6367455"/>
                <a:gd name="connsiteX4705" fmla="*/ 4169058 w 6891715"/>
                <a:gd name="connsiteY4705" fmla="*/ 5601007 h 6367455"/>
                <a:gd name="connsiteX4706" fmla="*/ 4173185 w 6891715"/>
                <a:gd name="connsiteY4706" fmla="*/ 5594642 h 6367455"/>
                <a:gd name="connsiteX4707" fmla="*/ 4175408 w 6891715"/>
                <a:gd name="connsiteY4707" fmla="*/ 5585412 h 6367455"/>
                <a:gd name="connsiteX4708" fmla="*/ 4168105 w 6891715"/>
                <a:gd name="connsiteY4708" fmla="*/ 5578092 h 6367455"/>
                <a:gd name="connsiteX4709" fmla="*/ 4173820 w 6891715"/>
                <a:gd name="connsiteY4709" fmla="*/ 5569498 h 6367455"/>
                <a:gd name="connsiteX4710" fmla="*/ 4185568 w 6891715"/>
                <a:gd name="connsiteY4710" fmla="*/ 5564088 h 6367455"/>
                <a:gd name="connsiteX4711" fmla="*/ 4204618 w 6891715"/>
                <a:gd name="connsiteY4711" fmla="*/ 5551357 h 6367455"/>
                <a:gd name="connsiteX4712" fmla="*/ 4226843 w 6891715"/>
                <a:gd name="connsiteY4712" fmla="*/ 5537353 h 6367455"/>
                <a:gd name="connsiteX4713" fmla="*/ 4235098 w 6891715"/>
                <a:gd name="connsiteY4713" fmla="*/ 5534170 h 6367455"/>
                <a:gd name="connsiteX4714" fmla="*/ 4235098 w 6891715"/>
                <a:gd name="connsiteY4714" fmla="*/ 5524622 h 6367455"/>
                <a:gd name="connsiteX4715" fmla="*/ 4224620 w 6891715"/>
                <a:gd name="connsiteY4715" fmla="*/ 5528123 h 6367455"/>
                <a:gd name="connsiteX4716" fmla="*/ 4202395 w 6891715"/>
                <a:gd name="connsiteY4716" fmla="*/ 5533215 h 6367455"/>
                <a:gd name="connsiteX4717" fmla="*/ 4184615 w 6891715"/>
                <a:gd name="connsiteY4717" fmla="*/ 5544036 h 6367455"/>
                <a:gd name="connsiteX4718" fmla="*/ 4167470 w 6891715"/>
                <a:gd name="connsiteY4718" fmla="*/ 5537989 h 6367455"/>
                <a:gd name="connsiteX4719" fmla="*/ 4163025 w 6891715"/>
                <a:gd name="connsiteY4719" fmla="*/ 5522076 h 6367455"/>
                <a:gd name="connsiteX4720" fmla="*/ 4160928 w 6891715"/>
                <a:gd name="connsiteY4720" fmla="*/ 5513064 h 6367455"/>
                <a:gd name="connsiteX4721" fmla="*/ 4150640 w 6891715"/>
                <a:gd name="connsiteY4721" fmla="*/ 5513376 h 6367455"/>
                <a:gd name="connsiteX4722" fmla="*/ 4135718 w 6891715"/>
                <a:gd name="connsiteY4722" fmla="*/ 5512423 h 6367455"/>
                <a:gd name="connsiteX4723" fmla="*/ 4123970 w 6891715"/>
                <a:gd name="connsiteY4723" fmla="*/ 5504168 h 6367455"/>
                <a:gd name="connsiteX4724" fmla="*/ 4098570 w 6891715"/>
                <a:gd name="connsiteY4724" fmla="*/ 5493373 h 6367455"/>
                <a:gd name="connsiteX4725" fmla="*/ 4080473 w 6891715"/>
                <a:gd name="connsiteY4725" fmla="*/ 5491786 h 6367455"/>
                <a:gd name="connsiteX4726" fmla="*/ 4071900 w 6891715"/>
                <a:gd name="connsiteY4726" fmla="*/ 5495913 h 6367455"/>
                <a:gd name="connsiteX4727" fmla="*/ 4066820 w 6891715"/>
                <a:gd name="connsiteY4727" fmla="*/ 5485436 h 6367455"/>
                <a:gd name="connsiteX4728" fmla="*/ 4073170 w 6891715"/>
                <a:gd name="connsiteY4728" fmla="*/ 5474641 h 6367455"/>
                <a:gd name="connsiteX4729" fmla="*/ 4059200 w 6891715"/>
                <a:gd name="connsiteY4729" fmla="*/ 5477181 h 6367455"/>
                <a:gd name="connsiteX4730" fmla="*/ 4060470 w 6891715"/>
                <a:gd name="connsiteY4730" fmla="*/ 5486706 h 6367455"/>
                <a:gd name="connsiteX4731" fmla="*/ 4055073 w 6891715"/>
                <a:gd name="connsiteY4731" fmla="*/ 5494326 h 6367455"/>
                <a:gd name="connsiteX4732" fmla="*/ 4044913 w 6891715"/>
                <a:gd name="connsiteY4732" fmla="*/ 5497501 h 6367455"/>
                <a:gd name="connsiteX4733" fmla="*/ 4033165 w 6891715"/>
                <a:gd name="connsiteY4733" fmla="*/ 5498453 h 6367455"/>
                <a:gd name="connsiteX4734" fmla="*/ 4027768 w 6891715"/>
                <a:gd name="connsiteY4734" fmla="*/ 5493056 h 6367455"/>
                <a:gd name="connsiteX4735" fmla="*/ 3999193 w 6891715"/>
                <a:gd name="connsiteY4735" fmla="*/ 5494643 h 6367455"/>
                <a:gd name="connsiteX4736" fmla="*/ 3999193 w 6891715"/>
                <a:gd name="connsiteY4736" fmla="*/ 5501946 h 6367455"/>
                <a:gd name="connsiteX4737" fmla="*/ 3989668 w 6891715"/>
                <a:gd name="connsiteY4737" fmla="*/ 5512741 h 6367455"/>
                <a:gd name="connsiteX4738" fmla="*/ 3974110 w 6891715"/>
                <a:gd name="connsiteY4738" fmla="*/ 5516868 h 6367455"/>
                <a:gd name="connsiteX4739" fmla="*/ 3968713 w 6891715"/>
                <a:gd name="connsiteY4739" fmla="*/ 5516868 h 6367455"/>
                <a:gd name="connsiteX4740" fmla="*/ 3951885 w 6891715"/>
                <a:gd name="connsiteY4740" fmla="*/ 5506708 h 6367455"/>
                <a:gd name="connsiteX4741" fmla="*/ 3940138 w 6891715"/>
                <a:gd name="connsiteY4741" fmla="*/ 5520361 h 6367455"/>
                <a:gd name="connsiteX4742" fmla="*/ 3941090 w 6891715"/>
                <a:gd name="connsiteY4742" fmla="*/ 5532108 h 6367455"/>
                <a:gd name="connsiteX4743" fmla="*/ 3953790 w 6891715"/>
                <a:gd name="connsiteY4743" fmla="*/ 5537188 h 6367455"/>
                <a:gd name="connsiteX4744" fmla="*/ 3946805 w 6891715"/>
                <a:gd name="connsiteY4744" fmla="*/ 5544491 h 6367455"/>
                <a:gd name="connsiteX4745" fmla="*/ 3950933 w 6891715"/>
                <a:gd name="connsiteY4745" fmla="*/ 5551793 h 6367455"/>
                <a:gd name="connsiteX4746" fmla="*/ 3963950 w 6891715"/>
                <a:gd name="connsiteY4746" fmla="*/ 5554016 h 6367455"/>
                <a:gd name="connsiteX4747" fmla="*/ 3964903 w 6891715"/>
                <a:gd name="connsiteY4747" fmla="*/ 5545443 h 6367455"/>
                <a:gd name="connsiteX4748" fmla="*/ 3976650 w 6891715"/>
                <a:gd name="connsiteY4748" fmla="*/ 5562271 h 6367455"/>
                <a:gd name="connsiteX4749" fmla="*/ 3991255 w 6891715"/>
                <a:gd name="connsiteY4749" fmla="*/ 5570526 h 6367455"/>
                <a:gd name="connsiteX4750" fmla="*/ 4001098 w 6891715"/>
                <a:gd name="connsiteY4750" fmla="*/ 5579733 h 6367455"/>
                <a:gd name="connsiteX4751" fmla="*/ 3989350 w 6891715"/>
                <a:gd name="connsiteY4751" fmla="*/ 5589258 h 6367455"/>
                <a:gd name="connsiteX4752" fmla="*/ 3971253 w 6891715"/>
                <a:gd name="connsiteY4752" fmla="*/ 5569573 h 6367455"/>
                <a:gd name="connsiteX4753" fmla="*/ 3963950 w 6891715"/>
                <a:gd name="connsiteY4753" fmla="*/ 5569573 h 6367455"/>
                <a:gd name="connsiteX4754" fmla="*/ 3955378 w 6891715"/>
                <a:gd name="connsiteY4754" fmla="*/ 5561318 h 6367455"/>
                <a:gd name="connsiteX4755" fmla="*/ 3934105 w 6891715"/>
                <a:gd name="connsiteY4755" fmla="*/ 5568938 h 6367455"/>
                <a:gd name="connsiteX4756" fmla="*/ 3935375 w 6891715"/>
                <a:gd name="connsiteY4756" fmla="*/ 5582591 h 6367455"/>
                <a:gd name="connsiteX4757" fmla="*/ 3962045 w 6891715"/>
                <a:gd name="connsiteY4757" fmla="*/ 5598148 h 6367455"/>
                <a:gd name="connsiteX4758" fmla="*/ 3962045 w 6891715"/>
                <a:gd name="connsiteY4758" fmla="*/ 5610848 h 6367455"/>
                <a:gd name="connsiteX4759" fmla="*/ 3947123 w 6891715"/>
                <a:gd name="connsiteY4759" fmla="*/ 5613071 h 6367455"/>
                <a:gd name="connsiteX4760" fmla="*/ 3932200 w 6891715"/>
                <a:gd name="connsiteY4760" fmla="*/ 5599736 h 6367455"/>
                <a:gd name="connsiteX4761" fmla="*/ 3931248 w 6891715"/>
                <a:gd name="connsiteY4761" fmla="*/ 5587036 h 6367455"/>
                <a:gd name="connsiteX4762" fmla="*/ 3920770 w 6891715"/>
                <a:gd name="connsiteY4762" fmla="*/ 5580686 h 6367455"/>
                <a:gd name="connsiteX4763" fmla="*/ 3910928 w 6891715"/>
                <a:gd name="connsiteY4763" fmla="*/ 5584813 h 6367455"/>
                <a:gd name="connsiteX4764" fmla="*/ 3907753 w 6891715"/>
                <a:gd name="connsiteY4764" fmla="*/ 5595291 h 6367455"/>
                <a:gd name="connsiteX4765" fmla="*/ 3939185 w 6891715"/>
                <a:gd name="connsiteY4765" fmla="*/ 5620373 h 6367455"/>
                <a:gd name="connsiteX4766" fmla="*/ 3926168 w 6891715"/>
                <a:gd name="connsiteY4766" fmla="*/ 5627041 h 6367455"/>
                <a:gd name="connsiteX4767" fmla="*/ 3911563 w 6891715"/>
                <a:gd name="connsiteY4767" fmla="*/ 5616563 h 6367455"/>
                <a:gd name="connsiteX4768" fmla="*/ 3908388 w 6891715"/>
                <a:gd name="connsiteY4768" fmla="*/ 5621961 h 6367455"/>
                <a:gd name="connsiteX4769" fmla="*/ 3899815 w 6891715"/>
                <a:gd name="connsiteY4769" fmla="*/ 5614658 h 6367455"/>
                <a:gd name="connsiteX4770" fmla="*/ 3903625 w 6891715"/>
                <a:gd name="connsiteY4770" fmla="*/ 5598466 h 6367455"/>
                <a:gd name="connsiteX4771" fmla="*/ 3899498 w 6891715"/>
                <a:gd name="connsiteY4771" fmla="*/ 5587353 h 6367455"/>
                <a:gd name="connsiteX4772" fmla="*/ 3880448 w 6891715"/>
                <a:gd name="connsiteY4772" fmla="*/ 5582908 h 6367455"/>
                <a:gd name="connsiteX4773" fmla="*/ 3876003 w 6891715"/>
                <a:gd name="connsiteY4773" fmla="*/ 5568621 h 6367455"/>
                <a:gd name="connsiteX4774" fmla="*/ 3863303 w 6891715"/>
                <a:gd name="connsiteY4774" fmla="*/ 5570526 h 6367455"/>
                <a:gd name="connsiteX4775" fmla="*/ 3860128 w 6891715"/>
                <a:gd name="connsiteY4775" fmla="*/ 5562271 h 6367455"/>
                <a:gd name="connsiteX4776" fmla="*/ 3856953 w 6891715"/>
                <a:gd name="connsiteY4776" fmla="*/ 5551793 h 6367455"/>
                <a:gd name="connsiteX4777" fmla="*/ 3862033 w 6891715"/>
                <a:gd name="connsiteY4777" fmla="*/ 5543538 h 6367455"/>
                <a:gd name="connsiteX4778" fmla="*/ 3865208 w 6891715"/>
                <a:gd name="connsiteY4778" fmla="*/ 5531791 h 6367455"/>
                <a:gd name="connsiteX4779" fmla="*/ 3849015 w 6891715"/>
                <a:gd name="connsiteY4779" fmla="*/ 5527346 h 6367455"/>
                <a:gd name="connsiteX4780" fmla="*/ 3847110 w 6891715"/>
                <a:gd name="connsiteY4780" fmla="*/ 5539093 h 6367455"/>
                <a:gd name="connsiteX4781" fmla="*/ 3836633 w 6891715"/>
                <a:gd name="connsiteY4781" fmla="*/ 5545443 h 6367455"/>
                <a:gd name="connsiteX4782" fmla="*/ 3827108 w 6891715"/>
                <a:gd name="connsiteY4782" fmla="*/ 5560366 h 6367455"/>
                <a:gd name="connsiteX4783" fmla="*/ 3832505 w 6891715"/>
                <a:gd name="connsiteY4783" fmla="*/ 5577511 h 6367455"/>
                <a:gd name="connsiteX4784" fmla="*/ 3827743 w 6891715"/>
                <a:gd name="connsiteY4784" fmla="*/ 5593068 h 6367455"/>
                <a:gd name="connsiteX4785" fmla="*/ 3834410 w 6891715"/>
                <a:gd name="connsiteY4785" fmla="*/ 5617198 h 6367455"/>
                <a:gd name="connsiteX4786" fmla="*/ 3857588 w 6891715"/>
                <a:gd name="connsiteY4786" fmla="*/ 5639423 h 6367455"/>
                <a:gd name="connsiteX4787" fmla="*/ 3861080 w 6891715"/>
                <a:gd name="connsiteY4787" fmla="*/ 5666411 h 6367455"/>
                <a:gd name="connsiteX4788" fmla="*/ 3875050 w 6891715"/>
                <a:gd name="connsiteY4788" fmla="*/ 5671808 h 6367455"/>
                <a:gd name="connsiteX4789" fmla="*/ 3903625 w 6891715"/>
                <a:gd name="connsiteY4789" fmla="*/ 5700701 h 6367455"/>
                <a:gd name="connsiteX4790" fmla="*/ 3900768 w 6891715"/>
                <a:gd name="connsiteY4790" fmla="*/ 5730546 h 6367455"/>
                <a:gd name="connsiteX4791" fmla="*/ 3881718 w 6891715"/>
                <a:gd name="connsiteY4791" fmla="*/ 5726418 h 6367455"/>
                <a:gd name="connsiteX4792" fmla="*/ 3881718 w 6891715"/>
                <a:gd name="connsiteY4792" fmla="*/ 5719116 h 6367455"/>
                <a:gd name="connsiteX4793" fmla="*/ 3893465 w 6891715"/>
                <a:gd name="connsiteY4793" fmla="*/ 5716893 h 6367455"/>
                <a:gd name="connsiteX4794" fmla="*/ 3884575 w 6891715"/>
                <a:gd name="connsiteY4794" fmla="*/ 5706416 h 6367455"/>
                <a:gd name="connsiteX4795" fmla="*/ 3868700 w 6891715"/>
                <a:gd name="connsiteY4795" fmla="*/ 5688318 h 6367455"/>
                <a:gd name="connsiteX4796" fmla="*/ 3856953 w 6891715"/>
                <a:gd name="connsiteY4796" fmla="*/ 5700383 h 6367455"/>
                <a:gd name="connsiteX4797" fmla="*/ 3862668 w 6891715"/>
                <a:gd name="connsiteY4797" fmla="*/ 5709591 h 6367455"/>
                <a:gd name="connsiteX4798" fmla="*/ 3858223 w 6891715"/>
                <a:gd name="connsiteY4798" fmla="*/ 5714988 h 6367455"/>
                <a:gd name="connsiteX4799" fmla="*/ 3863620 w 6891715"/>
                <a:gd name="connsiteY4799" fmla="*/ 5721338 h 6367455"/>
                <a:gd name="connsiteX4800" fmla="*/ 3877590 w 6891715"/>
                <a:gd name="connsiteY4800" fmla="*/ 5724513 h 6367455"/>
                <a:gd name="connsiteX4801" fmla="*/ 3866795 w 6891715"/>
                <a:gd name="connsiteY4801" fmla="*/ 5742293 h 6367455"/>
                <a:gd name="connsiteX4802" fmla="*/ 3856635 w 6891715"/>
                <a:gd name="connsiteY4802" fmla="*/ 5748008 h 6367455"/>
                <a:gd name="connsiteX4803" fmla="*/ 3842665 w 6891715"/>
                <a:gd name="connsiteY4803" fmla="*/ 5744833 h 6367455"/>
                <a:gd name="connsiteX4804" fmla="*/ 3826790 w 6891715"/>
                <a:gd name="connsiteY4804" fmla="*/ 5741341 h 6367455"/>
                <a:gd name="connsiteX4805" fmla="*/ 3824885 w 6891715"/>
                <a:gd name="connsiteY4805" fmla="*/ 5753088 h 6367455"/>
                <a:gd name="connsiteX4806" fmla="*/ 3843935 w 6891715"/>
                <a:gd name="connsiteY4806" fmla="*/ 5754358 h 6367455"/>
                <a:gd name="connsiteX4807" fmla="*/ 3859810 w 6891715"/>
                <a:gd name="connsiteY4807" fmla="*/ 5761343 h 6367455"/>
                <a:gd name="connsiteX4808" fmla="*/ 3859810 w 6891715"/>
                <a:gd name="connsiteY4808" fmla="*/ 5770868 h 6367455"/>
                <a:gd name="connsiteX4809" fmla="*/ 3873463 w 6891715"/>
                <a:gd name="connsiteY4809" fmla="*/ 5773091 h 6367455"/>
                <a:gd name="connsiteX4810" fmla="*/ 3873463 w 6891715"/>
                <a:gd name="connsiteY4810" fmla="*/ 5765471 h 6367455"/>
                <a:gd name="connsiteX4811" fmla="*/ 3896958 w 6891715"/>
                <a:gd name="connsiteY4811" fmla="*/ 5779123 h 6367455"/>
                <a:gd name="connsiteX4812" fmla="*/ 3902673 w 6891715"/>
                <a:gd name="connsiteY4812" fmla="*/ 5794681 h 6367455"/>
                <a:gd name="connsiteX4813" fmla="*/ 3910928 w 6891715"/>
                <a:gd name="connsiteY4813" fmla="*/ 5801031 h 6367455"/>
                <a:gd name="connsiteX4814" fmla="*/ 3926803 w 6891715"/>
                <a:gd name="connsiteY4814" fmla="*/ 5801983 h 6367455"/>
                <a:gd name="connsiteX4815" fmla="*/ 3934423 w 6891715"/>
                <a:gd name="connsiteY4815" fmla="*/ 5814366 h 6367455"/>
                <a:gd name="connsiteX4816" fmla="*/ 3958870 w 6891715"/>
                <a:gd name="connsiteY4816" fmla="*/ 5825796 h 6367455"/>
                <a:gd name="connsiteX4817" fmla="*/ 3967443 w 6891715"/>
                <a:gd name="connsiteY4817" fmla="*/ 5835321 h 6367455"/>
                <a:gd name="connsiteX4818" fmla="*/ 3962045 w 6891715"/>
                <a:gd name="connsiteY4818" fmla="*/ 5852148 h 6367455"/>
                <a:gd name="connsiteX4819" fmla="*/ 3965538 w 6891715"/>
                <a:gd name="connsiteY4819" fmla="*/ 5857546 h 6367455"/>
                <a:gd name="connsiteX4820" fmla="*/ 3961410 w 6891715"/>
                <a:gd name="connsiteY4820" fmla="*/ 5863896 h 6367455"/>
                <a:gd name="connsiteX4821" fmla="*/ 3971888 w 6891715"/>
                <a:gd name="connsiteY4821" fmla="*/ 5877231 h 6367455"/>
                <a:gd name="connsiteX4822" fmla="*/ 3979508 w 6891715"/>
                <a:gd name="connsiteY4822" fmla="*/ 5891201 h 6367455"/>
                <a:gd name="connsiteX4823" fmla="*/ 3962680 w 6891715"/>
                <a:gd name="connsiteY4823" fmla="*/ 5894376 h 6367455"/>
                <a:gd name="connsiteX4824" fmla="*/ 3953790 w 6891715"/>
                <a:gd name="connsiteY4824" fmla="*/ 5883581 h 6367455"/>
                <a:gd name="connsiteX4825" fmla="*/ 3943313 w 6891715"/>
                <a:gd name="connsiteY4825" fmla="*/ 5883898 h 6367455"/>
                <a:gd name="connsiteX4826" fmla="*/ 3931565 w 6891715"/>
                <a:gd name="connsiteY4826" fmla="*/ 5869293 h 6367455"/>
                <a:gd name="connsiteX4827" fmla="*/ 3922993 w 6891715"/>
                <a:gd name="connsiteY4827" fmla="*/ 5864213 h 6367455"/>
                <a:gd name="connsiteX4828" fmla="*/ 3926168 w 6891715"/>
                <a:gd name="connsiteY4828" fmla="*/ 5853736 h 6367455"/>
                <a:gd name="connsiteX4829" fmla="*/ 3912515 w 6891715"/>
                <a:gd name="connsiteY4829" fmla="*/ 5851513 h 6367455"/>
                <a:gd name="connsiteX4830" fmla="*/ 3896640 w 6891715"/>
                <a:gd name="connsiteY4830" fmla="*/ 5857863 h 6367455"/>
                <a:gd name="connsiteX4831" fmla="*/ 3902038 w 6891715"/>
                <a:gd name="connsiteY4831" fmla="*/ 5864213 h 6367455"/>
                <a:gd name="connsiteX4832" fmla="*/ 3876638 w 6891715"/>
                <a:gd name="connsiteY4832" fmla="*/ 5865801 h 6367455"/>
                <a:gd name="connsiteX4833" fmla="*/ 3869676 w 6891715"/>
                <a:gd name="connsiteY4833" fmla="*/ 5859999 h 6367455"/>
                <a:gd name="connsiteX4834" fmla="*/ 3872889 w 6891715"/>
                <a:gd name="connsiteY4834" fmla="*/ 5872612 h 6367455"/>
                <a:gd name="connsiteX4835" fmla="*/ 3882402 w 6891715"/>
                <a:gd name="connsiteY4835" fmla="*/ 5876432 h 6367455"/>
                <a:gd name="connsiteX4836" fmla="*/ 3876060 w 6891715"/>
                <a:gd name="connsiteY4836" fmla="*/ 5884073 h 6367455"/>
                <a:gd name="connsiteX4837" fmla="*/ 3885572 w 6891715"/>
                <a:gd name="connsiteY4837" fmla="*/ 5885983 h 6367455"/>
                <a:gd name="connsiteX4838" fmla="*/ 3890012 w 6891715"/>
                <a:gd name="connsiteY4838" fmla="*/ 5900946 h 6367455"/>
                <a:gd name="connsiteX4839" fmla="*/ 3899524 w 6891715"/>
                <a:gd name="connsiteY4839" fmla="*/ 5904766 h 6367455"/>
                <a:gd name="connsiteX4840" fmla="*/ 3904597 w 6891715"/>
                <a:gd name="connsiteY4840" fmla="*/ 5906039 h 6367455"/>
                <a:gd name="connsiteX4841" fmla="*/ 3900475 w 6891715"/>
                <a:gd name="connsiteY4841" fmla="*/ 5893623 h 6367455"/>
                <a:gd name="connsiteX4842" fmla="*/ 3905865 w 6891715"/>
                <a:gd name="connsiteY4842" fmla="*/ 5891076 h 6367455"/>
                <a:gd name="connsiteX4843" fmla="*/ 3914109 w 6891715"/>
                <a:gd name="connsiteY4843" fmla="*/ 5897444 h 6367455"/>
                <a:gd name="connsiteX4844" fmla="*/ 3915378 w 6891715"/>
                <a:gd name="connsiteY4844" fmla="*/ 5910178 h 6367455"/>
                <a:gd name="connsiteX4845" fmla="*/ 3919500 w 6891715"/>
                <a:gd name="connsiteY4845" fmla="*/ 5911133 h 6367455"/>
                <a:gd name="connsiteX4846" fmla="*/ 3917914 w 6891715"/>
                <a:gd name="connsiteY4846" fmla="*/ 5917500 h 6367455"/>
                <a:gd name="connsiteX4847" fmla="*/ 3909353 w 6891715"/>
                <a:gd name="connsiteY4847" fmla="*/ 5928325 h 6367455"/>
                <a:gd name="connsiteX4848" fmla="*/ 3900792 w 6891715"/>
                <a:gd name="connsiteY4848" fmla="*/ 5927370 h 6367455"/>
                <a:gd name="connsiteX4849" fmla="*/ 3896670 w 6891715"/>
                <a:gd name="connsiteY4849" fmla="*/ 5934692 h 6367455"/>
                <a:gd name="connsiteX4850" fmla="*/ 3888109 w 6891715"/>
                <a:gd name="connsiteY4850" fmla="*/ 5943288 h 6367455"/>
                <a:gd name="connsiteX4851" fmla="*/ 3885255 w 6891715"/>
                <a:gd name="connsiteY4851" fmla="*/ 5943288 h 6367455"/>
                <a:gd name="connsiteX4852" fmla="*/ 3877646 w 6891715"/>
                <a:gd name="connsiteY4852" fmla="*/ 5931508 h 6367455"/>
                <a:gd name="connsiteX4853" fmla="*/ 3885890 w 6891715"/>
                <a:gd name="connsiteY4853" fmla="*/ 5928325 h 6367455"/>
                <a:gd name="connsiteX4854" fmla="*/ 3869084 w 6891715"/>
                <a:gd name="connsiteY4854" fmla="*/ 5922276 h 6367455"/>
                <a:gd name="connsiteX4855" fmla="*/ 3867816 w 6891715"/>
                <a:gd name="connsiteY4855" fmla="*/ 5915909 h 6367455"/>
                <a:gd name="connsiteX4856" fmla="*/ 3855133 w 6891715"/>
                <a:gd name="connsiteY4856" fmla="*/ 5918137 h 6367455"/>
                <a:gd name="connsiteX4857" fmla="*/ 3854182 w 6891715"/>
                <a:gd name="connsiteY4857" fmla="*/ 5924504 h 6367455"/>
                <a:gd name="connsiteX4858" fmla="*/ 3863060 w 6891715"/>
                <a:gd name="connsiteY4858" fmla="*/ 5935010 h 6367455"/>
                <a:gd name="connsiteX4859" fmla="*/ 3860840 w 6891715"/>
                <a:gd name="connsiteY4859" fmla="*/ 5953794 h 6367455"/>
                <a:gd name="connsiteX4860" fmla="*/ 3870353 w 6891715"/>
                <a:gd name="connsiteY4860" fmla="*/ 5967801 h 6367455"/>
                <a:gd name="connsiteX4861" fmla="*/ 3875109 w 6891715"/>
                <a:gd name="connsiteY4861" fmla="*/ 5982128 h 6367455"/>
                <a:gd name="connsiteX4862" fmla="*/ 3877011 w 6891715"/>
                <a:gd name="connsiteY4862" fmla="*/ 6000274 h 6367455"/>
                <a:gd name="connsiteX4863" fmla="*/ 3872255 w 6891715"/>
                <a:gd name="connsiteY4863" fmla="*/ 6015237 h 6367455"/>
                <a:gd name="connsiteX4864" fmla="*/ 3882719 w 6891715"/>
                <a:gd name="connsiteY4864" fmla="*/ 6024470 h 6367455"/>
                <a:gd name="connsiteX4865" fmla="*/ 3879548 w 6891715"/>
                <a:gd name="connsiteY4865" fmla="*/ 6031792 h 6367455"/>
                <a:gd name="connsiteX4866" fmla="*/ 3895402 w 6891715"/>
                <a:gd name="connsiteY4866" fmla="*/ 6043571 h 6367455"/>
                <a:gd name="connsiteX4867" fmla="*/ 3883987 w 6891715"/>
                <a:gd name="connsiteY4867" fmla="*/ 6049938 h 6367455"/>
                <a:gd name="connsiteX4868" fmla="*/ 3876377 w 6891715"/>
                <a:gd name="connsiteY4868" fmla="*/ 6034975 h 6367455"/>
                <a:gd name="connsiteX4869" fmla="*/ 3869084 w 6891715"/>
                <a:gd name="connsiteY4869" fmla="*/ 6033384 h 6367455"/>
                <a:gd name="connsiteX4870" fmla="*/ 3870987 w 6891715"/>
                <a:gd name="connsiteY4870" fmla="*/ 6043571 h 6367455"/>
                <a:gd name="connsiteX4871" fmla="*/ 3861475 w 6891715"/>
                <a:gd name="connsiteY4871" fmla="*/ 6043890 h 6367455"/>
                <a:gd name="connsiteX4872" fmla="*/ 3862743 w 6891715"/>
                <a:gd name="connsiteY4872" fmla="*/ 6038477 h 6367455"/>
                <a:gd name="connsiteX4873" fmla="*/ 3855133 w 6891715"/>
                <a:gd name="connsiteY4873" fmla="*/ 6021604 h 6367455"/>
                <a:gd name="connsiteX4874" fmla="*/ 3844352 w 6891715"/>
                <a:gd name="connsiteY4874" fmla="*/ 6001866 h 6367455"/>
                <a:gd name="connsiteX4875" fmla="*/ 3829767 w 6891715"/>
                <a:gd name="connsiteY4875" fmla="*/ 6006960 h 6367455"/>
                <a:gd name="connsiteX4876" fmla="*/ 3819303 w 6891715"/>
                <a:gd name="connsiteY4876" fmla="*/ 6033702 h 6367455"/>
                <a:gd name="connsiteX4877" fmla="*/ 3822791 w 6891715"/>
                <a:gd name="connsiteY4877" fmla="*/ 6054714 h 6367455"/>
                <a:gd name="connsiteX4878" fmla="*/ 3818352 w 6891715"/>
                <a:gd name="connsiteY4878" fmla="*/ 6048665 h 6367455"/>
                <a:gd name="connsiteX4879" fmla="*/ 3813279 w 6891715"/>
                <a:gd name="connsiteY4879" fmla="*/ 6051849 h 6367455"/>
                <a:gd name="connsiteX4880" fmla="*/ 3807889 w 6891715"/>
                <a:gd name="connsiteY4880" fmla="*/ 6038796 h 6367455"/>
                <a:gd name="connsiteX4881" fmla="*/ 3800279 w 6891715"/>
                <a:gd name="connsiteY4881" fmla="*/ 5999956 h 6367455"/>
                <a:gd name="connsiteX4882" fmla="*/ 3792669 w 6891715"/>
                <a:gd name="connsiteY4882" fmla="*/ 5995817 h 6367455"/>
                <a:gd name="connsiteX4883" fmla="*/ 3790132 w 6891715"/>
                <a:gd name="connsiteY4883" fmla="*/ 5987540 h 6367455"/>
                <a:gd name="connsiteX4884" fmla="*/ 3779986 w 6891715"/>
                <a:gd name="connsiteY4884" fmla="*/ 5986585 h 6367455"/>
                <a:gd name="connsiteX4885" fmla="*/ 3777449 w 6891715"/>
                <a:gd name="connsiteY4885" fmla="*/ 5971622 h 6367455"/>
                <a:gd name="connsiteX4886" fmla="*/ 3764132 w 6891715"/>
                <a:gd name="connsiteY4886" fmla="*/ 5978944 h 6367455"/>
                <a:gd name="connsiteX4887" fmla="*/ 3758742 w 6891715"/>
                <a:gd name="connsiteY4887" fmla="*/ 6006641 h 6367455"/>
                <a:gd name="connsiteX4888" fmla="*/ 3753351 w 6891715"/>
                <a:gd name="connsiteY4888" fmla="*/ 5998046 h 6367455"/>
                <a:gd name="connsiteX4889" fmla="*/ 3745107 w 6891715"/>
                <a:gd name="connsiteY4889" fmla="*/ 6002503 h 6367455"/>
                <a:gd name="connsiteX4890" fmla="*/ 3734327 w 6891715"/>
                <a:gd name="connsiteY4890" fmla="*/ 5982446 h 6367455"/>
                <a:gd name="connsiteX4891" fmla="*/ 3733058 w 6891715"/>
                <a:gd name="connsiteY4891" fmla="*/ 5960479 h 6367455"/>
                <a:gd name="connsiteX4892" fmla="*/ 3742571 w 6891715"/>
                <a:gd name="connsiteY4892" fmla="*/ 5949973 h 6367455"/>
                <a:gd name="connsiteX4893" fmla="*/ 3737814 w 6891715"/>
                <a:gd name="connsiteY4893" fmla="*/ 5927688 h 6367455"/>
                <a:gd name="connsiteX4894" fmla="*/ 3721961 w 6891715"/>
                <a:gd name="connsiteY4894" fmla="*/ 5903493 h 6367455"/>
                <a:gd name="connsiteX4895" fmla="*/ 3708326 w 6891715"/>
                <a:gd name="connsiteY4895" fmla="*/ 5898080 h 6367455"/>
                <a:gd name="connsiteX4896" fmla="*/ 3701985 w 6891715"/>
                <a:gd name="connsiteY4896" fmla="*/ 5903493 h 6367455"/>
                <a:gd name="connsiteX4897" fmla="*/ 3694375 w 6891715"/>
                <a:gd name="connsiteY4897" fmla="*/ 5879297 h 6367455"/>
                <a:gd name="connsiteX4898" fmla="*/ 3681692 w 6891715"/>
                <a:gd name="connsiteY4898" fmla="*/ 5876432 h 6367455"/>
                <a:gd name="connsiteX4899" fmla="*/ 3681375 w 6891715"/>
                <a:gd name="connsiteY4899" fmla="*/ 5862742 h 6367455"/>
                <a:gd name="connsiteX4900" fmla="*/ 3690887 w 6891715"/>
                <a:gd name="connsiteY4900" fmla="*/ 5862742 h 6367455"/>
                <a:gd name="connsiteX4901" fmla="*/ 3711814 w 6891715"/>
                <a:gd name="connsiteY4901" fmla="*/ 5839820 h 6367455"/>
                <a:gd name="connsiteX4902" fmla="*/ 3709595 w 6891715"/>
                <a:gd name="connsiteY4902" fmla="*/ 5824221 h 6367455"/>
                <a:gd name="connsiteX4903" fmla="*/ 3710863 w 6891715"/>
                <a:gd name="connsiteY4903" fmla="*/ 5820082 h 6367455"/>
                <a:gd name="connsiteX4904" fmla="*/ 3725448 w 6891715"/>
                <a:gd name="connsiteY4904" fmla="*/ 5835682 h 6367455"/>
                <a:gd name="connsiteX4905" fmla="*/ 3740351 w 6891715"/>
                <a:gd name="connsiteY4905" fmla="*/ 5836637 h 6367455"/>
                <a:gd name="connsiteX4906" fmla="*/ 3746693 w 6891715"/>
                <a:gd name="connsiteY4906" fmla="*/ 5826131 h 6367455"/>
                <a:gd name="connsiteX4907" fmla="*/ 3762547 w 6891715"/>
                <a:gd name="connsiteY4907" fmla="*/ 5819764 h 6367455"/>
                <a:gd name="connsiteX4908" fmla="*/ 3788230 w 6891715"/>
                <a:gd name="connsiteY4908" fmla="*/ 5838547 h 6367455"/>
                <a:gd name="connsiteX4909" fmla="*/ 3812328 w 6891715"/>
                <a:gd name="connsiteY4909" fmla="*/ 5846824 h 6367455"/>
                <a:gd name="connsiteX4910" fmla="*/ 3836426 w 6891715"/>
                <a:gd name="connsiteY4910" fmla="*/ 5846506 h 6367455"/>
                <a:gd name="connsiteX4911" fmla="*/ 3849426 w 6891715"/>
                <a:gd name="connsiteY4911" fmla="*/ 5860196 h 6367455"/>
                <a:gd name="connsiteX4912" fmla="*/ 3857036 w 6891715"/>
                <a:gd name="connsiteY4912" fmla="*/ 5860832 h 6367455"/>
                <a:gd name="connsiteX4913" fmla="*/ 3868367 w 6891715"/>
                <a:gd name="connsiteY4913" fmla="*/ 5859082 h 6367455"/>
                <a:gd name="connsiteX4914" fmla="*/ 3859493 w 6891715"/>
                <a:gd name="connsiteY4914" fmla="*/ 5854053 h 6367455"/>
                <a:gd name="connsiteX4915" fmla="*/ 3872193 w 6891715"/>
                <a:gd name="connsiteY4915" fmla="*/ 5847703 h 6367455"/>
                <a:gd name="connsiteX4916" fmla="*/ 3883940 w 6891715"/>
                <a:gd name="connsiteY4916" fmla="*/ 5850878 h 6367455"/>
                <a:gd name="connsiteX4917" fmla="*/ 3893465 w 6891715"/>
                <a:gd name="connsiteY4917" fmla="*/ 5849608 h 6367455"/>
                <a:gd name="connsiteX4918" fmla="*/ 3889020 w 6891715"/>
                <a:gd name="connsiteY4918" fmla="*/ 5840083 h 6367455"/>
                <a:gd name="connsiteX4919" fmla="*/ 3876320 w 6891715"/>
                <a:gd name="connsiteY4919" fmla="*/ 5835003 h 6367455"/>
                <a:gd name="connsiteX4920" fmla="*/ 3868065 w 6891715"/>
                <a:gd name="connsiteY4920" fmla="*/ 5837226 h 6367455"/>
                <a:gd name="connsiteX4921" fmla="*/ 3859493 w 6891715"/>
                <a:gd name="connsiteY4921" fmla="*/ 5833098 h 6367455"/>
                <a:gd name="connsiteX4922" fmla="*/ 3843618 w 6891715"/>
                <a:gd name="connsiteY4922" fmla="*/ 5815318 h 6367455"/>
                <a:gd name="connsiteX4923" fmla="*/ 3845523 w 6891715"/>
                <a:gd name="connsiteY4923" fmla="*/ 5828971 h 6367455"/>
                <a:gd name="connsiteX4924" fmla="*/ 3830918 w 6891715"/>
                <a:gd name="connsiteY4924" fmla="*/ 5828018 h 6367455"/>
                <a:gd name="connsiteX4925" fmla="*/ 3827743 w 6891715"/>
                <a:gd name="connsiteY4925" fmla="*/ 5814366 h 6367455"/>
                <a:gd name="connsiteX4926" fmla="*/ 3823298 w 6891715"/>
                <a:gd name="connsiteY4926" fmla="*/ 5817541 h 6367455"/>
                <a:gd name="connsiteX4927" fmla="*/ 3811550 w 6891715"/>
                <a:gd name="connsiteY4927" fmla="*/ 5810556 h 6367455"/>
                <a:gd name="connsiteX4928" fmla="*/ 3797898 w 6891715"/>
                <a:gd name="connsiteY4928" fmla="*/ 5817858 h 6367455"/>
                <a:gd name="connsiteX4929" fmla="*/ 3787420 w 6891715"/>
                <a:gd name="connsiteY4929" fmla="*/ 5809286 h 6367455"/>
                <a:gd name="connsiteX4930" fmla="*/ 3761703 w 6891715"/>
                <a:gd name="connsiteY4930" fmla="*/ 5813096 h 6367455"/>
                <a:gd name="connsiteX4931" fmla="*/ 3753765 w 6891715"/>
                <a:gd name="connsiteY4931" fmla="*/ 5811826 h 6367455"/>
                <a:gd name="connsiteX4932" fmla="*/ 3747415 w 6891715"/>
                <a:gd name="connsiteY4932" fmla="*/ 5811191 h 6367455"/>
                <a:gd name="connsiteX4933" fmla="*/ 3742653 w 6891715"/>
                <a:gd name="connsiteY4933" fmla="*/ 5810873 h 6367455"/>
                <a:gd name="connsiteX4934" fmla="*/ 3741383 w 6891715"/>
                <a:gd name="connsiteY4934" fmla="*/ 5811191 h 6367455"/>
                <a:gd name="connsiteX4935" fmla="*/ 3739478 w 6891715"/>
                <a:gd name="connsiteY4935" fmla="*/ 5812461 h 6367455"/>
                <a:gd name="connsiteX4936" fmla="*/ 3735985 w 6891715"/>
                <a:gd name="connsiteY4936" fmla="*/ 5815636 h 6367455"/>
                <a:gd name="connsiteX4937" fmla="*/ 3732810 w 6891715"/>
                <a:gd name="connsiteY4937" fmla="*/ 5818811 h 6367455"/>
                <a:gd name="connsiteX4938" fmla="*/ 3731223 w 6891715"/>
                <a:gd name="connsiteY4938" fmla="*/ 5820398 h 6367455"/>
                <a:gd name="connsiteX4939" fmla="*/ 3715348 w 6891715"/>
                <a:gd name="connsiteY4939" fmla="*/ 5816588 h 6367455"/>
                <a:gd name="connsiteX4940" fmla="*/ 3704553 w 6891715"/>
                <a:gd name="connsiteY4940" fmla="*/ 5800713 h 6367455"/>
                <a:gd name="connsiteX4941" fmla="*/ 3697250 w 6891715"/>
                <a:gd name="connsiteY4941" fmla="*/ 5808968 h 6367455"/>
                <a:gd name="connsiteX4942" fmla="*/ 3695345 w 6891715"/>
                <a:gd name="connsiteY4942" fmla="*/ 5816588 h 6367455"/>
                <a:gd name="connsiteX4943" fmla="*/ 3687725 w 6891715"/>
                <a:gd name="connsiteY4943" fmla="*/ 5812461 h 6367455"/>
                <a:gd name="connsiteX4944" fmla="*/ 3684550 w 6891715"/>
                <a:gd name="connsiteY4944" fmla="*/ 5801031 h 6367455"/>
                <a:gd name="connsiteX4945" fmla="*/ 3675978 w 6891715"/>
                <a:gd name="connsiteY4945" fmla="*/ 5789283 h 6367455"/>
                <a:gd name="connsiteX4946" fmla="*/ 3676930 w 6891715"/>
                <a:gd name="connsiteY4946" fmla="*/ 5779123 h 6367455"/>
                <a:gd name="connsiteX4947" fmla="*/ 3668358 w 6891715"/>
                <a:gd name="connsiteY4947" fmla="*/ 5781028 h 6367455"/>
                <a:gd name="connsiteX4948" fmla="*/ 3665183 w 6891715"/>
                <a:gd name="connsiteY4948" fmla="*/ 5764201 h 6367455"/>
                <a:gd name="connsiteX4949" fmla="*/ 3650260 w 6891715"/>
                <a:gd name="connsiteY4949" fmla="*/ 5761343 h 6367455"/>
                <a:gd name="connsiteX4950" fmla="*/ 3646133 w 6891715"/>
                <a:gd name="connsiteY4950" fmla="*/ 5750548 h 6367455"/>
                <a:gd name="connsiteX4951" fmla="*/ 3652165 w 6891715"/>
                <a:gd name="connsiteY4951" fmla="*/ 5740071 h 6367455"/>
                <a:gd name="connsiteX4952" fmla="*/ 3667088 w 6891715"/>
                <a:gd name="connsiteY4952" fmla="*/ 5735943 h 6367455"/>
                <a:gd name="connsiteX4953" fmla="*/ 3675343 w 6891715"/>
                <a:gd name="connsiteY4953" fmla="*/ 5743881 h 6367455"/>
                <a:gd name="connsiteX4954" fmla="*/ 3683915 w 6891715"/>
                <a:gd name="connsiteY4954" fmla="*/ 5747056 h 6367455"/>
                <a:gd name="connsiteX4955" fmla="*/ 3681693 w 6891715"/>
                <a:gd name="connsiteY4955" fmla="*/ 5733403 h 6367455"/>
                <a:gd name="connsiteX4956" fmla="*/ 3676613 w 6891715"/>
                <a:gd name="connsiteY4956" fmla="*/ 5727371 h 6367455"/>
                <a:gd name="connsiteX4957" fmla="*/ 3660738 w 6891715"/>
                <a:gd name="connsiteY4957" fmla="*/ 5728323 h 6367455"/>
                <a:gd name="connsiteX4958" fmla="*/ 3654388 w 6891715"/>
                <a:gd name="connsiteY4958" fmla="*/ 5720068 h 6367455"/>
                <a:gd name="connsiteX4959" fmla="*/ 3648990 w 6891715"/>
                <a:gd name="connsiteY4959" fmla="*/ 5730546 h 6367455"/>
                <a:gd name="connsiteX4960" fmla="*/ 3645815 w 6891715"/>
                <a:gd name="connsiteY4960" fmla="*/ 5739118 h 6367455"/>
                <a:gd name="connsiteX4961" fmla="*/ 3641370 w 6891715"/>
                <a:gd name="connsiteY4961" fmla="*/ 5733721 h 6367455"/>
                <a:gd name="connsiteX4962" fmla="*/ 3639465 w 6891715"/>
                <a:gd name="connsiteY4962" fmla="*/ 5722291 h 6367455"/>
                <a:gd name="connsiteX4963" fmla="*/ 3631845 w 6891715"/>
                <a:gd name="connsiteY4963" fmla="*/ 5709591 h 6367455"/>
                <a:gd name="connsiteX4964" fmla="*/ 3615018 w 6891715"/>
                <a:gd name="connsiteY4964" fmla="*/ 5708956 h 6367455"/>
                <a:gd name="connsiteX4965" fmla="*/ 3602000 w 6891715"/>
                <a:gd name="connsiteY4965" fmla="*/ 5689906 h 6367455"/>
                <a:gd name="connsiteX4966" fmla="*/ 3606128 w 6891715"/>
                <a:gd name="connsiteY4966" fmla="*/ 5683556 h 6367455"/>
                <a:gd name="connsiteX4967" fmla="*/ 3595968 w 6891715"/>
                <a:gd name="connsiteY4967" fmla="*/ 5682286 h 6367455"/>
                <a:gd name="connsiteX4968" fmla="*/ 3595015 w 6891715"/>
                <a:gd name="connsiteY4968" fmla="*/ 5666093 h 6367455"/>
                <a:gd name="connsiteX4969" fmla="*/ 3588665 w 6891715"/>
                <a:gd name="connsiteY4969" fmla="*/ 5656886 h 6367455"/>
                <a:gd name="connsiteX4970" fmla="*/ 3589618 w 6891715"/>
                <a:gd name="connsiteY4970" fmla="*/ 5650536 h 6367455"/>
                <a:gd name="connsiteX4971" fmla="*/ 3582315 w 6891715"/>
                <a:gd name="connsiteY4971" fmla="*/ 5649583 h 6367455"/>
                <a:gd name="connsiteX4972" fmla="*/ 3578188 w 6891715"/>
                <a:gd name="connsiteY4972" fmla="*/ 5641963 h 6367455"/>
                <a:gd name="connsiteX4973" fmla="*/ 3578378 w 6891715"/>
                <a:gd name="connsiteY4973" fmla="*/ 5641929 h 6367455"/>
                <a:gd name="connsiteX4974" fmla="*/ 3574656 w 6891715"/>
                <a:gd name="connsiteY4974" fmla="*/ 5639745 h 6367455"/>
                <a:gd name="connsiteX4975" fmla="*/ 3577496 w 6891715"/>
                <a:gd name="connsiteY4975" fmla="*/ 5632442 h 6367455"/>
                <a:gd name="connsiteX4976" fmla="*/ 3571816 w 6891715"/>
                <a:gd name="connsiteY4976" fmla="*/ 5618155 h 6367455"/>
                <a:gd name="connsiteX4977" fmla="*/ 3557613 w 6891715"/>
                <a:gd name="connsiteY4977" fmla="*/ 5606090 h 6367455"/>
                <a:gd name="connsiteX4978" fmla="*/ 3537414 w 6891715"/>
                <a:gd name="connsiteY4978" fmla="*/ 5597200 h 6367455"/>
                <a:gd name="connsiteX4979" fmla="*/ 3526999 w 6891715"/>
                <a:gd name="connsiteY4979" fmla="*/ 5579420 h 6367455"/>
                <a:gd name="connsiteX4980" fmla="*/ 3525737 w 6891715"/>
                <a:gd name="connsiteY4980" fmla="*/ 5573387 h 6367455"/>
                <a:gd name="connsiteX4981" fmla="*/ 3515006 w 6891715"/>
                <a:gd name="connsiteY4981" fmla="*/ 5557830 h 6367455"/>
                <a:gd name="connsiteX4982" fmla="*/ 3517847 w 6891715"/>
                <a:gd name="connsiteY4982" fmla="*/ 5553067 h 6367455"/>
                <a:gd name="connsiteX4983" fmla="*/ 3527946 w 6891715"/>
                <a:gd name="connsiteY4983" fmla="*/ 5560052 h 6367455"/>
                <a:gd name="connsiteX4984" fmla="*/ 3526684 w 6891715"/>
                <a:gd name="connsiteY4984" fmla="*/ 5550845 h 6367455"/>
                <a:gd name="connsiteX4985" fmla="*/ 3527315 w 6891715"/>
                <a:gd name="connsiteY4985" fmla="*/ 5546717 h 6367455"/>
                <a:gd name="connsiteX4986" fmla="*/ 3520372 w 6891715"/>
                <a:gd name="connsiteY4986" fmla="*/ 5543860 h 6367455"/>
                <a:gd name="connsiteX4987" fmla="*/ 3514691 w 6891715"/>
                <a:gd name="connsiteY4987" fmla="*/ 5534970 h 6367455"/>
                <a:gd name="connsiteX4988" fmla="*/ 3514691 w 6891715"/>
                <a:gd name="connsiteY4988" fmla="*/ 5523540 h 6367455"/>
                <a:gd name="connsiteX4989" fmla="*/ 3522581 w 6891715"/>
                <a:gd name="connsiteY4989" fmla="*/ 5513062 h 6367455"/>
                <a:gd name="connsiteX4990" fmla="*/ 3527946 w 6891715"/>
                <a:gd name="connsiteY4990" fmla="*/ 5504490 h 6367455"/>
                <a:gd name="connsiteX4991" fmla="*/ 3529840 w 6891715"/>
                <a:gd name="connsiteY4991" fmla="*/ 5490202 h 6367455"/>
                <a:gd name="connsiteX4992" fmla="*/ 3531418 w 6891715"/>
                <a:gd name="connsiteY4992" fmla="*/ 5480995 h 6367455"/>
                <a:gd name="connsiteX4993" fmla="*/ 3523843 w 6891715"/>
                <a:gd name="connsiteY4993" fmla="*/ 5473057 h 6367455"/>
                <a:gd name="connsiteX4994" fmla="*/ 3532365 w 6891715"/>
                <a:gd name="connsiteY4994" fmla="*/ 5464485 h 6367455"/>
                <a:gd name="connsiteX4995" fmla="*/ 3526053 w 6891715"/>
                <a:gd name="connsiteY4995" fmla="*/ 5451784 h 6367455"/>
                <a:gd name="connsiteX4996" fmla="*/ 3523212 w 6891715"/>
                <a:gd name="connsiteY4996" fmla="*/ 5445434 h 6367455"/>
                <a:gd name="connsiteX4997" fmla="*/ 3529524 w 6891715"/>
                <a:gd name="connsiteY4997" fmla="*/ 5441307 h 6367455"/>
                <a:gd name="connsiteX4998" fmla="*/ 3524159 w 6891715"/>
                <a:gd name="connsiteY4998" fmla="*/ 5427337 h 6367455"/>
                <a:gd name="connsiteX4999" fmla="*/ 3527946 w 6891715"/>
                <a:gd name="connsiteY4999" fmla="*/ 5420352 h 6367455"/>
                <a:gd name="connsiteX5000" fmla="*/ 3540570 w 6891715"/>
                <a:gd name="connsiteY5000" fmla="*/ 5404794 h 6367455"/>
                <a:gd name="connsiteX5001" fmla="*/ 3535836 w 6891715"/>
                <a:gd name="connsiteY5001" fmla="*/ 5397809 h 6367455"/>
                <a:gd name="connsiteX5002" fmla="*/ 3526053 w 6891715"/>
                <a:gd name="connsiteY5002" fmla="*/ 5394952 h 6367455"/>
                <a:gd name="connsiteX5003" fmla="*/ 3525643 w 6891715"/>
                <a:gd name="connsiteY5003" fmla="*/ 5394317 h 6367455"/>
                <a:gd name="connsiteX5004" fmla="*/ 3516101 w 6891715"/>
                <a:gd name="connsiteY5004" fmla="*/ 5394317 h 6367455"/>
                <a:gd name="connsiteX5005" fmla="*/ 3512284 w 6891715"/>
                <a:gd name="connsiteY5005" fmla="*/ 5386716 h 6367455"/>
                <a:gd name="connsiteX5006" fmla="*/ 3510694 w 6891715"/>
                <a:gd name="connsiteY5006" fmla="*/ 5374048 h 6367455"/>
                <a:gd name="connsiteX5007" fmla="*/ 3492882 w 6891715"/>
                <a:gd name="connsiteY5007" fmla="*/ 5352511 h 6367455"/>
                <a:gd name="connsiteX5008" fmla="*/ 3469663 w 6891715"/>
                <a:gd name="connsiteY5008" fmla="*/ 5340159 h 6367455"/>
                <a:gd name="connsiteX5009" fmla="*/ 3460121 w 6891715"/>
                <a:gd name="connsiteY5009" fmla="*/ 5329707 h 6367455"/>
                <a:gd name="connsiteX5010" fmla="*/ 3445809 w 6891715"/>
                <a:gd name="connsiteY5010" fmla="*/ 5327807 h 6367455"/>
                <a:gd name="connsiteX5011" fmla="*/ 3441674 w 6891715"/>
                <a:gd name="connsiteY5011" fmla="*/ 5318622 h 6367455"/>
                <a:gd name="connsiteX5012" fmla="*/ 3448671 w 6891715"/>
                <a:gd name="connsiteY5012" fmla="*/ 5320839 h 6367455"/>
                <a:gd name="connsiteX5013" fmla="*/ 3454396 w 6891715"/>
                <a:gd name="connsiteY5013" fmla="*/ 5318939 h 6367455"/>
                <a:gd name="connsiteX5014" fmla="*/ 3455032 w 6891715"/>
                <a:gd name="connsiteY5014" fmla="*/ 5310071 h 6367455"/>
                <a:gd name="connsiteX5015" fmla="*/ 3445596 w 6891715"/>
                <a:gd name="connsiteY5015" fmla="*/ 5305079 h 6367455"/>
                <a:gd name="connsiteX5016" fmla="*/ 3448013 w 6891715"/>
                <a:gd name="connsiteY5016" fmla="*/ 5314939 h 6367455"/>
                <a:gd name="connsiteX5017" fmla="*/ 3441636 w 6891715"/>
                <a:gd name="connsiteY5017" fmla="*/ 5312732 h 6367455"/>
                <a:gd name="connsiteX5018" fmla="*/ 3436217 w 6891715"/>
                <a:gd name="connsiteY5018" fmla="*/ 5308949 h 6367455"/>
                <a:gd name="connsiteX5019" fmla="*/ 3431434 w 6891715"/>
                <a:gd name="connsiteY5019" fmla="*/ 5305166 h 6367455"/>
                <a:gd name="connsiteX5020" fmla="*/ 3427927 w 6891715"/>
                <a:gd name="connsiteY5020" fmla="*/ 5302014 h 6367455"/>
                <a:gd name="connsiteX5021" fmla="*/ 3425696 w 6891715"/>
                <a:gd name="connsiteY5021" fmla="*/ 5298861 h 6367455"/>
                <a:gd name="connsiteX5022" fmla="*/ 3423145 w 6891715"/>
                <a:gd name="connsiteY5022" fmla="*/ 5296654 h 6367455"/>
                <a:gd name="connsiteX5023" fmla="*/ 3420913 w 6891715"/>
                <a:gd name="connsiteY5023" fmla="*/ 5295078 h 6367455"/>
                <a:gd name="connsiteX5024" fmla="*/ 3393814 w 6891715"/>
                <a:gd name="connsiteY5024" fmla="*/ 5279000 h 6367455"/>
                <a:gd name="connsiteX5025" fmla="*/ 3380105 w 6891715"/>
                <a:gd name="connsiteY5025" fmla="*/ 5263238 h 6367455"/>
                <a:gd name="connsiteX5026" fmla="*/ 3365758 w 6891715"/>
                <a:gd name="connsiteY5026" fmla="*/ 5256303 h 6367455"/>
                <a:gd name="connsiteX5027" fmla="*/ 3371178 w 6891715"/>
                <a:gd name="connsiteY5027" fmla="*/ 5268913 h 6367455"/>
                <a:gd name="connsiteX5028" fmla="*/ 3355875 w 6891715"/>
                <a:gd name="connsiteY5028" fmla="*/ 5258509 h 6367455"/>
                <a:gd name="connsiteX5029" fmla="*/ 3332601 w 6891715"/>
                <a:gd name="connsiteY5029" fmla="*/ 5247476 h 6367455"/>
                <a:gd name="connsiteX5030" fmla="*/ 3320486 w 6891715"/>
                <a:gd name="connsiteY5030" fmla="*/ 5245269 h 6367455"/>
                <a:gd name="connsiteX5031" fmla="*/ 3301995 w 6891715"/>
                <a:gd name="connsiteY5031" fmla="*/ 5240855 h 6367455"/>
                <a:gd name="connsiteX5032" fmla="*/ 3294025 w 6891715"/>
                <a:gd name="connsiteY5032" fmla="*/ 5229506 h 6367455"/>
                <a:gd name="connsiteX5033" fmla="*/ 3321124 w 6891715"/>
                <a:gd name="connsiteY5033" fmla="*/ 5232974 h 6367455"/>
                <a:gd name="connsiteX5034" fmla="*/ 3333877 w 6891715"/>
                <a:gd name="connsiteY5034" fmla="*/ 5237072 h 6367455"/>
                <a:gd name="connsiteX5035" fmla="*/ 3352368 w 6891715"/>
                <a:gd name="connsiteY5035" fmla="*/ 5241171 h 6367455"/>
                <a:gd name="connsiteX5036" fmla="*/ 3357469 w 6891715"/>
                <a:gd name="connsiteY5036" fmla="*/ 5244954 h 6367455"/>
                <a:gd name="connsiteX5037" fmla="*/ 3355237 w 6891715"/>
                <a:gd name="connsiteY5037" fmla="*/ 5235496 h 6367455"/>
                <a:gd name="connsiteX5038" fmla="*/ 3357761 w 6891715"/>
                <a:gd name="connsiteY5038" fmla="*/ 5233854 h 6367455"/>
                <a:gd name="connsiteX5039" fmla="*/ 3374251 w 6891715"/>
                <a:gd name="connsiteY5039" fmla="*/ 5226890 h 6367455"/>
                <a:gd name="connsiteX5040" fmla="*/ 3376538 w 6891715"/>
                <a:gd name="connsiteY5040" fmla="*/ 5226649 h 6367455"/>
                <a:gd name="connsiteX5041" fmla="*/ 3376390 w 6891715"/>
                <a:gd name="connsiteY5041" fmla="*/ 5225986 h 6367455"/>
                <a:gd name="connsiteX5042" fmla="*/ 3374251 w 6891715"/>
                <a:gd name="connsiteY5042" fmla="*/ 5226890 h 6367455"/>
                <a:gd name="connsiteX5043" fmla="*/ 3367352 w 6891715"/>
                <a:gd name="connsiteY5043" fmla="*/ 5227615 h 6367455"/>
                <a:gd name="connsiteX5044" fmla="*/ 3357761 w 6891715"/>
                <a:gd name="connsiteY5044" fmla="*/ 5233854 h 6367455"/>
                <a:gd name="connsiteX5045" fmla="*/ 3355306 w 6891715"/>
                <a:gd name="connsiteY5045" fmla="*/ 5234891 h 6367455"/>
                <a:gd name="connsiteX5046" fmla="*/ 3346733 w 6891715"/>
                <a:gd name="connsiteY5046" fmla="*/ 5230124 h 6367455"/>
                <a:gd name="connsiteX5047" fmla="*/ 3354671 w 6891715"/>
                <a:gd name="connsiteY5047" fmla="*/ 5222815 h 6367455"/>
                <a:gd name="connsiteX5048" fmla="*/ 3358798 w 6891715"/>
                <a:gd name="connsiteY5048" fmla="*/ 5218366 h 6367455"/>
                <a:gd name="connsiteX5049" fmla="*/ 3358436 w 6891715"/>
                <a:gd name="connsiteY5049" fmla="*/ 5217784 h 6367455"/>
                <a:gd name="connsiteX5050" fmla="*/ 3354315 w 6891715"/>
                <a:gd name="connsiteY5050" fmla="*/ 5222229 h 6367455"/>
                <a:gd name="connsiteX5051" fmla="*/ 3340052 w 6891715"/>
                <a:gd name="connsiteY5051" fmla="*/ 5224452 h 6367455"/>
                <a:gd name="connsiteX5052" fmla="*/ 3327374 w 6891715"/>
                <a:gd name="connsiteY5052" fmla="*/ 5222547 h 6367455"/>
                <a:gd name="connsiteX5053" fmla="*/ 3291558 w 6891715"/>
                <a:gd name="connsiteY5053" fmla="*/ 5197464 h 6367455"/>
                <a:gd name="connsiteX5054" fmla="*/ 3284585 w 6891715"/>
                <a:gd name="connsiteY5054" fmla="*/ 5183177 h 6367455"/>
                <a:gd name="connsiteX5055" fmla="*/ 3262715 w 6891715"/>
                <a:gd name="connsiteY5055" fmla="*/ 5167619 h 6367455"/>
                <a:gd name="connsiteX5056" fmla="*/ 3236724 w 6891715"/>
                <a:gd name="connsiteY5056" fmla="*/ 5163492 h 6367455"/>
                <a:gd name="connsiteX5057" fmla="*/ 3223095 w 6891715"/>
                <a:gd name="connsiteY5057" fmla="*/ 5169842 h 6367455"/>
                <a:gd name="connsiteX5058" fmla="*/ 3197105 w 6891715"/>
                <a:gd name="connsiteY5058" fmla="*/ 5168889 h 6367455"/>
                <a:gd name="connsiteX5059" fmla="*/ 3185694 w 6891715"/>
                <a:gd name="connsiteY5059" fmla="*/ 5151744 h 6367455"/>
                <a:gd name="connsiteX5060" fmla="*/ 3187913 w 6891715"/>
                <a:gd name="connsiteY5060" fmla="*/ 5144442 h 6367455"/>
                <a:gd name="connsiteX5061" fmla="*/ 3160338 w 6891715"/>
                <a:gd name="connsiteY5061" fmla="*/ 5123804 h 6367455"/>
                <a:gd name="connsiteX5062" fmla="*/ 3116598 w 6891715"/>
                <a:gd name="connsiteY5062" fmla="*/ 5068242 h 6367455"/>
                <a:gd name="connsiteX5063" fmla="*/ 3116281 w 6891715"/>
                <a:gd name="connsiteY5063" fmla="*/ 5063797 h 6367455"/>
                <a:gd name="connsiteX5064" fmla="*/ 3125790 w 6891715"/>
                <a:gd name="connsiteY5064" fmla="*/ 5065067 h 6367455"/>
                <a:gd name="connsiteX5065" fmla="*/ 3132129 w 6891715"/>
                <a:gd name="connsiteY5065" fmla="*/ 5063797 h 6367455"/>
                <a:gd name="connsiteX5066" fmla="*/ 3125790 w 6891715"/>
                <a:gd name="connsiteY5066" fmla="*/ 5056494 h 6367455"/>
                <a:gd name="connsiteX5067" fmla="*/ 3125790 w 6891715"/>
                <a:gd name="connsiteY5067" fmla="*/ 5052049 h 6367455"/>
                <a:gd name="connsiteX5068" fmla="*/ 3141637 w 6891715"/>
                <a:gd name="connsiteY5068" fmla="*/ 5060622 h 6367455"/>
                <a:gd name="connsiteX5069" fmla="*/ 3152097 w 6891715"/>
                <a:gd name="connsiteY5069" fmla="*/ 5071099 h 6367455"/>
                <a:gd name="connsiteX5070" fmla="*/ 3154316 w 6891715"/>
                <a:gd name="connsiteY5070" fmla="*/ 5061257 h 6367455"/>
                <a:gd name="connsiteX5071" fmla="*/ 3144807 w 6891715"/>
                <a:gd name="connsiteY5071" fmla="*/ 5059669 h 6367455"/>
                <a:gd name="connsiteX5072" fmla="*/ 3123571 w 6891715"/>
                <a:gd name="connsiteY5072" fmla="*/ 5040937 h 6367455"/>
                <a:gd name="connsiteX5073" fmla="*/ 3111844 w 6891715"/>
                <a:gd name="connsiteY5073" fmla="*/ 5026014 h 6367455"/>
                <a:gd name="connsiteX5074" fmla="*/ 3105187 w 6891715"/>
                <a:gd name="connsiteY5074" fmla="*/ 5012679 h 6367455"/>
                <a:gd name="connsiteX5075" fmla="*/ 3100750 w 6891715"/>
                <a:gd name="connsiteY5075" fmla="*/ 4980612 h 6367455"/>
                <a:gd name="connsiteX5076" fmla="*/ 3093143 w 6891715"/>
                <a:gd name="connsiteY5076" fmla="*/ 4963149 h 6367455"/>
                <a:gd name="connsiteX5077" fmla="*/ 3070005 w 6891715"/>
                <a:gd name="connsiteY5077" fmla="*/ 4933621 h 6367455"/>
                <a:gd name="connsiteX5078" fmla="*/ 3053524 w 6891715"/>
                <a:gd name="connsiteY5078" fmla="*/ 4927589 h 6367455"/>
                <a:gd name="connsiteX5079" fmla="*/ 3045283 w 6891715"/>
                <a:gd name="connsiteY5079" fmla="*/ 4918064 h 6367455"/>
                <a:gd name="connsiteX5080" fmla="*/ 3030703 w 6891715"/>
                <a:gd name="connsiteY5080" fmla="*/ 4921239 h 6367455"/>
                <a:gd name="connsiteX5081" fmla="*/ 3025314 w 6891715"/>
                <a:gd name="connsiteY5081" fmla="*/ 4945686 h 6367455"/>
                <a:gd name="connsiteX5082" fmla="*/ 3027850 w 6891715"/>
                <a:gd name="connsiteY5082" fmla="*/ 4958386 h 6367455"/>
                <a:gd name="connsiteX5083" fmla="*/ 3018341 w 6891715"/>
                <a:gd name="connsiteY5083" fmla="*/ 4971086 h 6367455"/>
                <a:gd name="connsiteX5084" fmla="*/ 3016123 w 6891715"/>
                <a:gd name="connsiteY5084" fmla="*/ 4966006 h 6367455"/>
                <a:gd name="connsiteX5085" fmla="*/ 3012953 w 6891715"/>
                <a:gd name="connsiteY5085" fmla="*/ 4975531 h 6367455"/>
                <a:gd name="connsiteX5086" fmla="*/ 3006931 w 6891715"/>
                <a:gd name="connsiteY5086" fmla="*/ 4990137 h 6367455"/>
                <a:gd name="connsiteX5087" fmla="*/ 3005980 w 6891715"/>
                <a:gd name="connsiteY5087" fmla="*/ 4995217 h 6367455"/>
                <a:gd name="connsiteX5088" fmla="*/ 2992351 w 6891715"/>
                <a:gd name="connsiteY5088" fmla="*/ 4986962 h 6367455"/>
                <a:gd name="connsiteX5089" fmla="*/ 2988547 w 6891715"/>
                <a:gd name="connsiteY5089" fmla="*/ 4967276 h 6367455"/>
                <a:gd name="connsiteX5090" fmla="*/ 2977137 w 6891715"/>
                <a:gd name="connsiteY5090" fmla="*/ 4958704 h 6367455"/>
                <a:gd name="connsiteX5091" fmla="*/ 2971749 w 6891715"/>
                <a:gd name="connsiteY5091" fmla="*/ 4946004 h 6367455"/>
                <a:gd name="connsiteX5092" fmla="*/ 2974601 w 6891715"/>
                <a:gd name="connsiteY5092" fmla="*/ 4927271 h 6367455"/>
                <a:gd name="connsiteX5093" fmla="*/ 2963825 w 6891715"/>
                <a:gd name="connsiteY5093" fmla="*/ 4910444 h 6367455"/>
                <a:gd name="connsiteX5094" fmla="*/ 2963825 w 6891715"/>
                <a:gd name="connsiteY5094" fmla="*/ 4899649 h 6367455"/>
                <a:gd name="connsiteX5095" fmla="*/ 2976186 w 6891715"/>
                <a:gd name="connsiteY5095" fmla="*/ 4893299 h 6367455"/>
                <a:gd name="connsiteX5096" fmla="*/ 2976672 w 6891715"/>
                <a:gd name="connsiteY5096" fmla="*/ 4893377 h 6367455"/>
                <a:gd name="connsiteX5097" fmla="*/ 2981824 w 6891715"/>
                <a:gd name="connsiteY5097" fmla="*/ 4881196 h 6367455"/>
                <a:gd name="connsiteX5098" fmla="*/ 2977710 w 6891715"/>
                <a:gd name="connsiteY5098" fmla="*/ 4874199 h 6367455"/>
                <a:gd name="connsiteX5099" fmla="*/ 2986888 w 6891715"/>
                <a:gd name="connsiteY5099" fmla="*/ 4875471 h 6367455"/>
                <a:gd name="connsiteX5100" fmla="*/ 2990656 w 6891715"/>
                <a:gd name="connsiteY5100" fmla="*/ 4865568 h 6367455"/>
                <a:gd name="connsiteX5101" fmla="*/ 2977241 w 6891715"/>
                <a:gd name="connsiteY5101" fmla="*/ 4873821 h 6367455"/>
                <a:gd name="connsiteX5102" fmla="*/ 2960110 w 6891715"/>
                <a:gd name="connsiteY5102" fmla="*/ 4867464 h 6367455"/>
                <a:gd name="connsiteX5103" fmla="*/ 2943297 w 6891715"/>
                <a:gd name="connsiteY5103" fmla="*/ 4876364 h 6367455"/>
                <a:gd name="connsiteX5104" fmla="*/ 2927436 w 6891715"/>
                <a:gd name="connsiteY5104" fmla="*/ 4870960 h 6367455"/>
                <a:gd name="connsiteX5105" fmla="*/ 2894761 w 6891715"/>
                <a:gd name="connsiteY5105" fmla="*/ 4889077 h 6367455"/>
                <a:gd name="connsiteX5106" fmla="*/ 2863038 w 6891715"/>
                <a:gd name="connsiteY5106" fmla="*/ 4899884 h 6367455"/>
                <a:gd name="connsiteX5107" fmla="*/ 2852887 w 6891715"/>
                <a:gd name="connsiteY5107" fmla="*/ 4901155 h 6367455"/>
                <a:gd name="connsiteX5108" fmla="*/ 2843053 w 6891715"/>
                <a:gd name="connsiteY5108" fmla="*/ 4922132 h 6367455"/>
                <a:gd name="connsiteX5109" fmla="*/ 2844639 w 6891715"/>
                <a:gd name="connsiteY5109" fmla="*/ 4939296 h 6367455"/>
                <a:gd name="connsiteX5110" fmla="*/ 2862721 w 6891715"/>
                <a:gd name="connsiteY5110" fmla="*/ 4962180 h 6367455"/>
                <a:gd name="connsiteX5111" fmla="*/ 2862721 w 6891715"/>
                <a:gd name="connsiteY5111" fmla="*/ 4977118 h 6367455"/>
                <a:gd name="connsiteX5112" fmla="*/ 2850349 w 6891715"/>
                <a:gd name="connsiteY5112" fmla="*/ 4994282 h 6367455"/>
                <a:gd name="connsiteX5113" fmla="*/ 2849397 w 6891715"/>
                <a:gd name="connsiteY5113" fmla="*/ 5023523 h 6367455"/>
                <a:gd name="connsiteX5114" fmla="*/ 2857011 w 6891715"/>
                <a:gd name="connsiteY5114" fmla="*/ 5056260 h 6367455"/>
                <a:gd name="connsiteX5115" fmla="*/ 2892223 w 6891715"/>
                <a:gd name="connsiteY5115" fmla="*/ 5094718 h 6367455"/>
                <a:gd name="connsiteX5116" fmla="*/ 2944566 w 6891715"/>
                <a:gd name="connsiteY5116" fmla="*/ 5138580 h 6367455"/>
                <a:gd name="connsiteX5117" fmla="*/ 2977558 w 6891715"/>
                <a:gd name="connsiteY5117" fmla="*/ 5157332 h 6367455"/>
                <a:gd name="connsiteX5118" fmla="*/ 3003571 w 6891715"/>
                <a:gd name="connsiteY5118" fmla="*/ 5234249 h 6367455"/>
                <a:gd name="connsiteX5119" fmla="*/ 3036880 w 6891715"/>
                <a:gd name="connsiteY5119" fmla="*/ 5295274 h 6367455"/>
                <a:gd name="connsiteX5120" fmla="*/ 3070189 w 6891715"/>
                <a:gd name="connsiteY5120" fmla="*/ 5330554 h 6367455"/>
                <a:gd name="connsiteX5121" fmla="*/ 3108256 w 6891715"/>
                <a:gd name="connsiteY5121" fmla="*/ 5352485 h 6367455"/>
                <a:gd name="connsiteX5122" fmla="*/ 3135855 w 6891715"/>
                <a:gd name="connsiteY5122" fmla="*/ 5374416 h 6367455"/>
                <a:gd name="connsiteX5123" fmla="*/ 3163454 w 6891715"/>
                <a:gd name="connsiteY5123" fmla="*/ 5357252 h 6367455"/>
                <a:gd name="connsiteX5124" fmla="*/ 3164406 w 6891715"/>
                <a:gd name="connsiteY5124" fmla="*/ 5364563 h 6367455"/>
                <a:gd name="connsiteX5125" fmla="*/ 3172019 w 6891715"/>
                <a:gd name="connsiteY5125" fmla="*/ 5366787 h 6367455"/>
                <a:gd name="connsiteX5126" fmla="*/ 3176778 w 6891715"/>
                <a:gd name="connsiteY5126" fmla="*/ 5355981 h 6367455"/>
                <a:gd name="connsiteX5127" fmla="*/ 3188515 w 6891715"/>
                <a:gd name="connsiteY5127" fmla="*/ 5351849 h 6367455"/>
                <a:gd name="connsiteX5128" fmla="*/ 3200252 w 6891715"/>
                <a:gd name="connsiteY5128" fmla="*/ 5351531 h 6367455"/>
                <a:gd name="connsiteX5129" fmla="*/ 3213259 w 6891715"/>
                <a:gd name="connsiteY5129" fmla="*/ 5373780 h 6367455"/>
                <a:gd name="connsiteX5130" fmla="*/ 3204694 w 6891715"/>
                <a:gd name="connsiteY5130" fmla="*/ 5384269 h 6367455"/>
                <a:gd name="connsiteX5131" fmla="*/ 3194225 w 6891715"/>
                <a:gd name="connsiteY5131" fmla="*/ 5398253 h 6367455"/>
                <a:gd name="connsiteX5132" fmla="*/ 3192322 w 6891715"/>
                <a:gd name="connsiteY5132" fmla="*/ 5409696 h 6367455"/>
                <a:gd name="connsiteX5133" fmla="*/ 3203108 w 6891715"/>
                <a:gd name="connsiteY5133" fmla="*/ 5431944 h 6367455"/>
                <a:gd name="connsiteX5134" fmla="*/ 3222141 w 6891715"/>
                <a:gd name="connsiteY5134" fmla="*/ 5436712 h 6367455"/>
                <a:gd name="connsiteX5135" fmla="*/ 3271946 w 6891715"/>
                <a:gd name="connsiteY5135" fmla="*/ 5456418 h 6367455"/>
                <a:gd name="connsiteX5136" fmla="*/ 3322703 w 6891715"/>
                <a:gd name="connsiteY5136" fmla="*/ 5478349 h 6367455"/>
                <a:gd name="connsiteX5137" fmla="*/ 3357281 w 6891715"/>
                <a:gd name="connsiteY5137" fmla="*/ 5513629 h 6367455"/>
                <a:gd name="connsiteX5138" fmla="*/ 3391224 w 6891715"/>
                <a:gd name="connsiteY5138" fmla="*/ 5526024 h 6367455"/>
                <a:gd name="connsiteX5139" fmla="*/ 3404865 w 6891715"/>
                <a:gd name="connsiteY5139" fmla="*/ 5541598 h 6367455"/>
                <a:gd name="connsiteX5140" fmla="*/ 3429609 w 6891715"/>
                <a:gd name="connsiteY5140" fmla="*/ 5562576 h 6367455"/>
                <a:gd name="connsiteX5141" fmla="*/ 3443250 w 6891715"/>
                <a:gd name="connsiteY5141" fmla="*/ 5581646 h 6367455"/>
                <a:gd name="connsiteX5142" fmla="*/ 3435319 w 6891715"/>
                <a:gd name="connsiteY5142" fmla="*/ 5601352 h 6367455"/>
                <a:gd name="connsiteX5143" fmla="*/ 3429926 w 6891715"/>
                <a:gd name="connsiteY5143" fmla="*/ 5619469 h 6367455"/>
                <a:gd name="connsiteX5144" fmla="*/ 3396934 w 6891715"/>
                <a:gd name="connsiteY5144" fmla="*/ 5603894 h 6367455"/>
                <a:gd name="connsiteX5145" fmla="*/ 3382976 w 6891715"/>
                <a:gd name="connsiteY5145" fmla="*/ 5572429 h 6367455"/>
                <a:gd name="connsiteX5146" fmla="*/ 3329999 w 6891715"/>
                <a:gd name="connsiteY5146" fmla="*/ 5563529 h 6367455"/>
                <a:gd name="connsiteX5147" fmla="*/ 3328730 w 6891715"/>
                <a:gd name="connsiteY5147" fmla="*/ 5550816 h 6367455"/>
                <a:gd name="connsiteX5148" fmla="*/ 3336344 w 6891715"/>
                <a:gd name="connsiteY5148" fmla="*/ 5546684 h 6367455"/>
                <a:gd name="connsiteX5149" fmla="*/ 3325558 w 6891715"/>
                <a:gd name="connsiteY5149" fmla="*/ 5541280 h 6367455"/>
                <a:gd name="connsiteX5150" fmla="*/ 3285270 w 6891715"/>
                <a:gd name="connsiteY5150" fmla="*/ 5547955 h 6367455"/>
                <a:gd name="connsiteX5151" fmla="*/ 3262429 w 6891715"/>
                <a:gd name="connsiteY5151" fmla="*/ 5574653 h 6367455"/>
                <a:gd name="connsiteX5152" fmla="*/ 3270043 w 6891715"/>
                <a:gd name="connsiteY5152" fmla="*/ 5591499 h 6367455"/>
                <a:gd name="connsiteX5153" fmla="*/ 3249423 w 6891715"/>
                <a:gd name="connsiteY5153" fmla="*/ 5626779 h 6367455"/>
                <a:gd name="connsiteX5154" fmla="*/ 3268457 w 6891715"/>
                <a:gd name="connsiteY5154" fmla="*/ 5643306 h 6367455"/>
                <a:gd name="connsiteX5155" fmla="*/ 3299228 w 6891715"/>
                <a:gd name="connsiteY5155" fmla="*/ 5662059 h 6367455"/>
                <a:gd name="connsiteX5156" fmla="*/ 3308110 w 6891715"/>
                <a:gd name="connsiteY5156" fmla="*/ 5681765 h 6367455"/>
                <a:gd name="connsiteX5157" fmla="*/ 3314455 w 6891715"/>
                <a:gd name="connsiteY5157" fmla="*/ 5708145 h 6367455"/>
                <a:gd name="connsiteX5158" fmla="*/ 3313820 w 6891715"/>
                <a:gd name="connsiteY5158" fmla="*/ 5724991 h 6367455"/>
                <a:gd name="connsiteX5159" fmla="*/ 3292566 w 6891715"/>
                <a:gd name="connsiteY5159" fmla="*/ 5728487 h 6367455"/>
                <a:gd name="connsiteX5160" fmla="*/ 3262112 w 6891715"/>
                <a:gd name="connsiteY5160" fmla="*/ 5744697 h 6367455"/>
                <a:gd name="connsiteX5161" fmla="*/ 3263064 w 6891715"/>
                <a:gd name="connsiteY5161" fmla="*/ 5768534 h 6367455"/>
                <a:gd name="connsiteX5162" fmla="*/ 3262429 w 6891715"/>
                <a:gd name="connsiteY5162" fmla="*/ 5799365 h 6367455"/>
                <a:gd name="connsiteX5163" fmla="*/ 3221824 w 6891715"/>
                <a:gd name="connsiteY5163" fmla="*/ 5842909 h 6367455"/>
                <a:gd name="connsiteX5164" fmla="*/ 3205963 w 6891715"/>
                <a:gd name="connsiteY5164" fmla="*/ 5867382 h 6367455"/>
                <a:gd name="connsiteX5165" fmla="*/ 3189149 w 6891715"/>
                <a:gd name="connsiteY5165" fmla="*/ 5873739 h 6367455"/>
                <a:gd name="connsiteX5166" fmla="*/ 3175509 w 6891715"/>
                <a:gd name="connsiteY5166" fmla="*/ 5861343 h 6367455"/>
                <a:gd name="connsiteX5167" fmla="*/ 3164406 w 6891715"/>
                <a:gd name="connsiteY5167" fmla="*/ 5830831 h 6367455"/>
                <a:gd name="connsiteX5168" fmla="*/ 3164406 w 6891715"/>
                <a:gd name="connsiteY5168" fmla="*/ 5821296 h 6367455"/>
                <a:gd name="connsiteX5169" fmla="*/ 3185343 w 6891715"/>
                <a:gd name="connsiteY5169" fmla="*/ 5813985 h 6367455"/>
                <a:gd name="connsiteX5170" fmla="*/ 3192639 w 6891715"/>
                <a:gd name="connsiteY5170" fmla="*/ 5799047 h 6367455"/>
                <a:gd name="connsiteX5171" fmla="*/ 3182805 w 6891715"/>
                <a:gd name="connsiteY5171" fmla="*/ 5784109 h 6367455"/>
                <a:gd name="connsiteX5172" fmla="*/ 3187246 w 6891715"/>
                <a:gd name="connsiteY5172" fmla="*/ 5774573 h 6367455"/>
                <a:gd name="connsiteX5173" fmla="*/ 3204059 w 6891715"/>
                <a:gd name="connsiteY5173" fmla="*/ 5767263 h 6367455"/>
                <a:gd name="connsiteX5174" fmla="*/ 3218017 w 6891715"/>
                <a:gd name="connsiteY5174" fmla="*/ 5761860 h 6367455"/>
                <a:gd name="connsiteX5175" fmla="*/ 3220555 w 6891715"/>
                <a:gd name="connsiteY5175" fmla="*/ 5742790 h 6367455"/>
                <a:gd name="connsiteX5176" fmla="*/ 3219603 w 6891715"/>
                <a:gd name="connsiteY5176" fmla="*/ 5728805 h 6367455"/>
                <a:gd name="connsiteX5177" fmla="*/ 3207549 w 6891715"/>
                <a:gd name="connsiteY5177" fmla="*/ 5710052 h 6367455"/>
                <a:gd name="connsiteX5178" fmla="*/ 3188198 w 6891715"/>
                <a:gd name="connsiteY5178" fmla="*/ 5667144 h 6367455"/>
                <a:gd name="connsiteX5179" fmla="*/ 3177095 w 6891715"/>
                <a:gd name="connsiteY5179" fmla="*/ 5628050 h 6367455"/>
                <a:gd name="connsiteX5180" fmla="*/ 3159330 w 6891715"/>
                <a:gd name="connsiteY5180" fmla="*/ 5606119 h 6367455"/>
                <a:gd name="connsiteX5181" fmla="*/ 3131731 w 6891715"/>
                <a:gd name="connsiteY5181" fmla="*/ 5611840 h 6367455"/>
                <a:gd name="connsiteX5182" fmla="*/ 3108256 w 6891715"/>
                <a:gd name="connsiteY5182" fmla="*/ 5600398 h 6367455"/>
                <a:gd name="connsiteX5183" fmla="*/ 3096519 w 6891715"/>
                <a:gd name="connsiteY5183" fmla="*/ 5576243 h 6367455"/>
                <a:gd name="connsiteX5184" fmla="*/ 3097788 w 6891715"/>
                <a:gd name="connsiteY5184" fmla="*/ 5564800 h 6367455"/>
                <a:gd name="connsiteX5185" fmla="*/ 3079388 w 6891715"/>
                <a:gd name="connsiteY5185" fmla="*/ 5534288 h 6367455"/>
                <a:gd name="connsiteX5186" fmla="*/ 3052741 w 6891715"/>
                <a:gd name="connsiteY5186" fmla="*/ 5543823 h 6367455"/>
                <a:gd name="connsiteX5187" fmla="*/ 3044176 w 6891715"/>
                <a:gd name="connsiteY5187" fmla="*/ 5537784 h 6367455"/>
                <a:gd name="connsiteX5188" fmla="*/ 3052741 w 6891715"/>
                <a:gd name="connsiteY5188" fmla="*/ 5519667 h 6367455"/>
                <a:gd name="connsiteX5189" fmla="*/ 3034659 w 6891715"/>
                <a:gd name="connsiteY5189" fmla="*/ 5516489 h 6367455"/>
                <a:gd name="connsiteX5190" fmla="*/ 3010232 w 6891715"/>
                <a:gd name="connsiteY5190" fmla="*/ 5496783 h 6367455"/>
                <a:gd name="connsiteX5191" fmla="*/ 2983585 w 6891715"/>
                <a:gd name="connsiteY5191" fmla="*/ 5462457 h 6367455"/>
                <a:gd name="connsiteX5192" fmla="*/ 2953766 w 6891715"/>
                <a:gd name="connsiteY5192" fmla="*/ 5469767 h 6367455"/>
                <a:gd name="connsiteX5193" fmla="*/ 2933780 w 6891715"/>
                <a:gd name="connsiteY5193" fmla="*/ 5458325 h 6367455"/>
                <a:gd name="connsiteX5194" fmla="*/ 2913478 w 6891715"/>
                <a:gd name="connsiteY5194" fmla="*/ 5460867 h 6367455"/>
                <a:gd name="connsiteX5195" fmla="*/ 2861452 w 6891715"/>
                <a:gd name="connsiteY5195" fmla="*/ 5422409 h 6367455"/>
                <a:gd name="connsiteX5196" fmla="*/ 2823067 w 6891715"/>
                <a:gd name="connsiteY5196" fmla="*/ 5379501 h 6367455"/>
                <a:gd name="connsiteX5197" fmla="*/ 2802765 w 6891715"/>
                <a:gd name="connsiteY5197" fmla="*/ 5362338 h 6367455"/>
                <a:gd name="connsiteX5198" fmla="*/ 2789758 w 6891715"/>
                <a:gd name="connsiteY5198" fmla="*/ 5336275 h 6367455"/>
                <a:gd name="connsiteX5199" fmla="*/ 2765332 w 6891715"/>
                <a:gd name="connsiteY5199" fmla="*/ 5308941 h 6367455"/>
                <a:gd name="connsiteX5200" fmla="*/ 2739953 w 6891715"/>
                <a:gd name="connsiteY5200" fmla="*/ 5313709 h 6367455"/>
                <a:gd name="connsiteX5201" fmla="*/ 2730437 w 6891715"/>
                <a:gd name="connsiteY5201" fmla="*/ 5321972 h 6367455"/>
                <a:gd name="connsiteX5202" fmla="*/ 2725044 w 6891715"/>
                <a:gd name="connsiteY5202" fmla="*/ 5309259 h 6367455"/>
                <a:gd name="connsiteX5203" fmla="*/ 2736781 w 6891715"/>
                <a:gd name="connsiteY5203" fmla="*/ 5299724 h 6367455"/>
                <a:gd name="connsiteX5204" fmla="*/ 2719968 w 6891715"/>
                <a:gd name="connsiteY5204" fmla="*/ 5285103 h 6367455"/>
                <a:gd name="connsiteX5205" fmla="*/ 2702838 w 6891715"/>
                <a:gd name="connsiteY5205" fmla="*/ 5280336 h 6367455"/>
                <a:gd name="connsiteX5206" fmla="*/ 2707913 w 6891715"/>
                <a:gd name="connsiteY5206" fmla="*/ 5265397 h 6367455"/>
                <a:gd name="connsiteX5207" fmla="*/ 2688880 w 6891715"/>
                <a:gd name="connsiteY5207" fmla="*/ 5254909 h 6367455"/>
                <a:gd name="connsiteX5208" fmla="*/ 2675873 w 6891715"/>
                <a:gd name="connsiteY5208" fmla="*/ 5257133 h 6367455"/>
                <a:gd name="connsiteX5209" fmla="*/ 2673970 w 6891715"/>
                <a:gd name="connsiteY5209" fmla="*/ 5252048 h 6367455"/>
                <a:gd name="connsiteX5210" fmla="*/ 2681266 w 6891715"/>
                <a:gd name="connsiteY5210" fmla="*/ 5238063 h 6367455"/>
                <a:gd name="connsiteX5211" fmla="*/ 2675556 w 6891715"/>
                <a:gd name="connsiteY5211" fmla="*/ 5215179 h 6367455"/>
                <a:gd name="connsiteX5212" fmla="*/ 2658426 w 6891715"/>
                <a:gd name="connsiteY5212" fmla="*/ 5162418 h 6367455"/>
                <a:gd name="connsiteX5213" fmla="*/ 2652716 w 6891715"/>
                <a:gd name="connsiteY5213" fmla="*/ 5132859 h 6367455"/>
                <a:gd name="connsiteX5214" fmla="*/ 2649543 w 6891715"/>
                <a:gd name="connsiteY5214" fmla="*/ 5105207 h 6367455"/>
                <a:gd name="connsiteX5215" fmla="*/ 2626068 w 6891715"/>
                <a:gd name="connsiteY5215" fmla="*/ 5097261 h 6367455"/>
                <a:gd name="connsiteX5216" fmla="*/ 2593394 w 6891715"/>
                <a:gd name="connsiteY5216" fmla="*/ 5088997 h 6367455"/>
                <a:gd name="connsiteX5217" fmla="*/ 2560085 w 6891715"/>
                <a:gd name="connsiteY5217" fmla="*/ 5061027 h 6367455"/>
                <a:gd name="connsiteX5218" fmla="*/ 2538830 w 6891715"/>
                <a:gd name="connsiteY5218" fmla="*/ 5057849 h 6367455"/>
                <a:gd name="connsiteX5219" fmla="*/ 2522017 w 6891715"/>
                <a:gd name="connsiteY5219" fmla="*/ 5051810 h 6367455"/>
                <a:gd name="connsiteX5220" fmla="*/ 2489343 w 6891715"/>
                <a:gd name="connsiteY5220" fmla="*/ 5055306 h 6367455"/>
                <a:gd name="connsiteX5221" fmla="*/ 2475702 w 6891715"/>
                <a:gd name="connsiteY5221" fmla="*/ 5070245 h 6367455"/>
                <a:gd name="connsiteX5222" fmla="*/ 2452544 w 6891715"/>
                <a:gd name="connsiteY5222" fmla="*/ 5107432 h 6367455"/>
                <a:gd name="connsiteX5223" fmla="*/ 2438269 w 6891715"/>
                <a:gd name="connsiteY5223" fmla="*/ 5122370 h 6367455"/>
                <a:gd name="connsiteX5224" fmla="*/ 2419235 w 6891715"/>
                <a:gd name="connsiteY5224" fmla="*/ 5126502 h 6367455"/>
                <a:gd name="connsiteX5225" fmla="*/ 2419155 w 6891715"/>
                <a:gd name="connsiteY5225" fmla="*/ 5126339 h 6367455"/>
                <a:gd name="connsiteX5226" fmla="*/ 2414212 w 6891715"/>
                <a:gd name="connsiteY5226" fmla="*/ 5127883 h 6367455"/>
                <a:gd name="connsiteX5227" fmla="*/ 2409765 w 6891715"/>
                <a:gd name="connsiteY5227" fmla="*/ 5122167 h 6367455"/>
                <a:gd name="connsiteX5228" fmla="*/ 2400235 w 6891715"/>
                <a:gd name="connsiteY5228" fmla="*/ 5125343 h 6367455"/>
                <a:gd name="connsiteX5229" fmla="*/ 2400223 w 6891715"/>
                <a:gd name="connsiteY5229" fmla="*/ 5125369 h 6367455"/>
                <a:gd name="connsiteX5230" fmla="*/ 2408524 w 6891715"/>
                <a:gd name="connsiteY5230" fmla="*/ 5122854 h 6367455"/>
                <a:gd name="connsiteX5231" fmla="*/ 2412969 w 6891715"/>
                <a:gd name="connsiteY5231" fmla="*/ 5128049 h 6367455"/>
                <a:gd name="connsiteX5232" fmla="*/ 2397053 w 6891715"/>
                <a:gd name="connsiteY5232" fmla="*/ 5131996 h 6367455"/>
                <a:gd name="connsiteX5233" fmla="*/ 2396741 w 6891715"/>
                <a:gd name="connsiteY5233" fmla="*/ 5132647 h 6367455"/>
                <a:gd name="connsiteX5234" fmla="*/ 2385305 w 6891715"/>
                <a:gd name="connsiteY5234" fmla="*/ 5136458 h 6367455"/>
                <a:gd name="connsiteX5235" fmla="*/ 2383717 w 6891715"/>
                <a:gd name="connsiteY5235" fmla="*/ 5137411 h 6367455"/>
                <a:gd name="connsiteX5236" fmla="*/ 2384034 w 6891715"/>
                <a:gd name="connsiteY5236" fmla="*/ 5136458 h 6367455"/>
                <a:gd name="connsiteX5237" fmla="*/ 2380858 w 6891715"/>
                <a:gd name="connsiteY5237" fmla="*/ 5135823 h 6367455"/>
                <a:gd name="connsiteX5238" fmla="*/ 2379587 w 6891715"/>
                <a:gd name="connsiteY5238" fmla="*/ 5136458 h 6367455"/>
                <a:gd name="connsiteX5239" fmla="*/ 2377999 w 6891715"/>
                <a:gd name="connsiteY5239" fmla="*/ 5136458 h 6367455"/>
                <a:gd name="connsiteX5240" fmla="*/ 2377046 w 6891715"/>
                <a:gd name="connsiteY5240" fmla="*/ 5136776 h 6367455"/>
                <a:gd name="connsiteX5241" fmla="*/ 2375775 w 6891715"/>
                <a:gd name="connsiteY5241" fmla="*/ 5137411 h 6367455"/>
                <a:gd name="connsiteX5242" fmla="*/ 2375140 w 6891715"/>
                <a:gd name="connsiteY5242" fmla="*/ 5138046 h 6367455"/>
                <a:gd name="connsiteX5243" fmla="*/ 2374822 w 6891715"/>
                <a:gd name="connsiteY5243" fmla="*/ 5138999 h 6367455"/>
                <a:gd name="connsiteX5244" fmla="*/ 2374187 w 6891715"/>
                <a:gd name="connsiteY5244" fmla="*/ 5141857 h 6367455"/>
                <a:gd name="connsiteX5245" fmla="*/ 2374504 w 6891715"/>
                <a:gd name="connsiteY5245" fmla="*/ 5141857 h 6367455"/>
                <a:gd name="connsiteX5246" fmla="*/ 2375140 w 6891715"/>
                <a:gd name="connsiteY5246" fmla="*/ 5142175 h 6367455"/>
                <a:gd name="connsiteX5247" fmla="*/ 2377363 w 6891715"/>
                <a:gd name="connsiteY5247" fmla="*/ 5141540 h 6367455"/>
                <a:gd name="connsiteX5248" fmla="*/ 2351950 w 6891715"/>
                <a:gd name="connsiteY5248" fmla="*/ 5159642 h 6367455"/>
                <a:gd name="connsiteX5249" fmla="*/ 2327490 w 6891715"/>
                <a:gd name="connsiteY5249" fmla="*/ 5172345 h 6367455"/>
                <a:gd name="connsiteX5250" fmla="*/ 2305572 w 6891715"/>
                <a:gd name="connsiteY5250" fmla="*/ 5206327 h 6367455"/>
                <a:gd name="connsiteX5251" fmla="*/ 2275076 w 6891715"/>
                <a:gd name="connsiteY5251" fmla="*/ 5219348 h 6367455"/>
                <a:gd name="connsiteX5252" fmla="*/ 2232509 w 6891715"/>
                <a:gd name="connsiteY5252" fmla="*/ 5220936 h 6367455"/>
                <a:gd name="connsiteX5253" fmla="*/ 2188037 w 6891715"/>
                <a:gd name="connsiteY5253" fmla="*/ 5202198 h 6367455"/>
                <a:gd name="connsiteX5254" fmla="*/ 2180413 w 6891715"/>
                <a:gd name="connsiteY5254" fmla="*/ 5189812 h 6367455"/>
                <a:gd name="connsiteX5255" fmla="*/ 2143246 w 6891715"/>
                <a:gd name="connsiteY5255" fmla="*/ 5174251 h 6367455"/>
                <a:gd name="connsiteX5256" fmla="*/ 2120057 w 6891715"/>
                <a:gd name="connsiteY5256" fmla="*/ 5189177 h 6367455"/>
                <a:gd name="connsiteX5257" fmla="*/ 2104174 w 6891715"/>
                <a:gd name="connsiteY5257" fmla="*/ 5175521 h 6367455"/>
                <a:gd name="connsiteX5258" fmla="*/ 2082891 w 6891715"/>
                <a:gd name="connsiteY5258" fmla="*/ 5171710 h 6367455"/>
                <a:gd name="connsiteX5259" fmla="*/ 2058431 w 6891715"/>
                <a:gd name="connsiteY5259" fmla="*/ 5159324 h 6367455"/>
                <a:gd name="connsiteX5260" fmla="*/ 2040324 w 6891715"/>
                <a:gd name="connsiteY5260" fmla="*/ 5164723 h 6367455"/>
                <a:gd name="connsiteX5261" fmla="*/ 2022535 w 6891715"/>
                <a:gd name="connsiteY5261" fmla="*/ 5181555 h 6367455"/>
                <a:gd name="connsiteX5262" fmla="*/ 2004746 w 6891715"/>
                <a:gd name="connsiteY5262" fmla="*/ 5192353 h 6367455"/>
                <a:gd name="connsiteX5263" fmla="*/ 1967897 w 6891715"/>
                <a:gd name="connsiteY5263" fmla="*/ 5205374 h 6367455"/>
                <a:gd name="connsiteX5264" fmla="*/ 1959638 w 6891715"/>
                <a:gd name="connsiteY5264" fmla="*/ 5239356 h 6367455"/>
                <a:gd name="connsiteX5265" fmla="*/ 1951061 w 6891715"/>
                <a:gd name="connsiteY5265" fmla="*/ 5251106 h 6367455"/>
                <a:gd name="connsiteX5266" fmla="*/ 1959638 w 6891715"/>
                <a:gd name="connsiteY5266" fmla="*/ 5255870 h 6367455"/>
                <a:gd name="connsiteX5267" fmla="*/ 1960591 w 6891715"/>
                <a:gd name="connsiteY5267" fmla="*/ 5245390 h 6367455"/>
                <a:gd name="connsiteX5268" fmla="*/ 1963767 w 6891715"/>
                <a:gd name="connsiteY5268" fmla="*/ 5259046 h 6367455"/>
                <a:gd name="connsiteX5269" fmla="*/ 1959955 w 6891715"/>
                <a:gd name="connsiteY5269" fmla="*/ 5274925 h 6367455"/>
                <a:gd name="connsiteX5270" fmla="*/ 1964720 w 6891715"/>
                <a:gd name="connsiteY5270" fmla="*/ 5288899 h 6367455"/>
                <a:gd name="connsiteX5271" fmla="*/ 1963974 w 6891715"/>
                <a:gd name="connsiteY5271" fmla="*/ 5289811 h 6367455"/>
                <a:gd name="connsiteX5272" fmla="*/ 1973866 w 6891715"/>
                <a:gd name="connsiteY5272" fmla="*/ 5295679 h 6367455"/>
                <a:gd name="connsiteX5273" fmla="*/ 1970058 w 6891715"/>
                <a:gd name="connsiteY5273" fmla="*/ 5311533 h 6367455"/>
                <a:gd name="connsiteX5274" fmla="*/ 1985925 w 6891715"/>
                <a:gd name="connsiteY5274" fmla="*/ 5317557 h 6367455"/>
                <a:gd name="connsiteX5275" fmla="*/ 1980530 w 6891715"/>
                <a:gd name="connsiteY5275" fmla="*/ 5325801 h 6367455"/>
                <a:gd name="connsiteX5276" fmla="*/ 1973232 w 6891715"/>
                <a:gd name="connsiteY5276" fmla="*/ 5324216 h 6367455"/>
                <a:gd name="connsiteX5277" fmla="*/ 1965616 w 6891715"/>
                <a:gd name="connsiteY5277" fmla="*/ 5329606 h 6367455"/>
                <a:gd name="connsiteX5278" fmla="*/ 1962760 w 6891715"/>
                <a:gd name="connsiteY5278" fmla="*/ 5341972 h 6367455"/>
                <a:gd name="connsiteX5279" fmla="*/ 1975770 w 6891715"/>
                <a:gd name="connsiteY5279" fmla="*/ 5354655 h 6367455"/>
                <a:gd name="connsiteX5280" fmla="*/ 1971328 w 6891715"/>
                <a:gd name="connsiteY5280" fmla="*/ 5366070 h 6367455"/>
                <a:gd name="connsiteX5281" fmla="*/ 1965298 w 6891715"/>
                <a:gd name="connsiteY5281" fmla="*/ 5380022 h 6367455"/>
                <a:gd name="connsiteX5282" fmla="*/ 1926267 w 6891715"/>
                <a:gd name="connsiteY5282" fmla="*/ 5399046 h 6367455"/>
                <a:gd name="connsiteX5283" fmla="*/ 1896755 w 6891715"/>
                <a:gd name="connsiteY5283" fmla="*/ 5413315 h 6367455"/>
                <a:gd name="connsiteX5284" fmla="*/ 1868513 w 6891715"/>
                <a:gd name="connsiteY5284" fmla="*/ 5449144 h 6367455"/>
                <a:gd name="connsiteX5285" fmla="*/ 1823135 w 6891715"/>
                <a:gd name="connsiteY5285" fmla="*/ 5464364 h 6367455"/>
                <a:gd name="connsiteX5286" fmla="*/ 1755543 w 6891715"/>
                <a:gd name="connsiteY5286" fmla="*/ 5485925 h 6367455"/>
                <a:gd name="connsiteX5287" fmla="*/ 1738090 w 6891715"/>
                <a:gd name="connsiteY5287" fmla="*/ 5508121 h 6367455"/>
                <a:gd name="connsiteX5288" fmla="*/ 1753957 w 6891715"/>
                <a:gd name="connsiteY5288" fmla="*/ 5520487 h 6367455"/>
                <a:gd name="connsiteX5289" fmla="*/ 1746341 w 6891715"/>
                <a:gd name="connsiteY5289" fmla="*/ 5534438 h 6367455"/>
                <a:gd name="connsiteX5290" fmla="*/ 1742215 w 6891715"/>
                <a:gd name="connsiteY5290" fmla="*/ 5529048 h 6367455"/>
                <a:gd name="connsiteX5291" fmla="*/ 1744437 w 6891715"/>
                <a:gd name="connsiteY5291" fmla="*/ 5522706 h 6367455"/>
                <a:gd name="connsiteX5292" fmla="*/ 1726666 w 6891715"/>
                <a:gd name="connsiteY5292" fmla="*/ 5536975 h 6367455"/>
                <a:gd name="connsiteX5293" fmla="*/ 1643844 w 6891715"/>
                <a:gd name="connsiteY5293" fmla="*/ 5654293 h 6367455"/>
                <a:gd name="connsiteX5294" fmla="*/ 1644161 w 6891715"/>
                <a:gd name="connsiteY5294" fmla="*/ 5684733 h 6367455"/>
                <a:gd name="connsiteX5295" fmla="*/ 1633689 w 6891715"/>
                <a:gd name="connsiteY5295" fmla="*/ 5691391 h 6367455"/>
                <a:gd name="connsiteX5296" fmla="*/ 1645748 w 6891715"/>
                <a:gd name="connsiteY5296" fmla="*/ 5699318 h 6367455"/>
                <a:gd name="connsiteX5297" fmla="*/ 1664787 w 6891715"/>
                <a:gd name="connsiteY5297" fmla="*/ 5741490 h 6367455"/>
                <a:gd name="connsiteX5298" fmla="*/ 1679702 w 6891715"/>
                <a:gd name="connsiteY5298" fmla="*/ 5743392 h 6367455"/>
                <a:gd name="connsiteX5299" fmla="*/ 1685413 w 6891715"/>
                <a:gd name="connsiteY5299" fmla="*/ 5754807 h 6367455"/>
                <a:gd name="connsiteX5300" fmla="*/ 1692712 w 6891715"/>
                <a:gd name="connsiteY5300" fmla="*/ 5763368 h 6367455"/>
                <a:gd name="connsiteX5301" fmla="*/ 1677798 w 6891715"/>
                <a:gd name="connsiteY5301" fmla="*/ 5769709 h 6367455"/>
                <a:gd name="connsiteX5302" fmla="*/ 1658124 w 6891715"/>
                <a:gd name="connsiteY5302" fmla="*/ 5794124 h 6367455"/>
                <a:gd name="connsiteX5303" fmla="*/ 1636862 w 6891715"/>
                <a:gd name="connsiteY5303" fmla="*/ 5800783 h 6367455"/>
                <a:gd name="connsiteX5304" fmla="*/ 1631785 w 6891715"/>
                <a:gd name="connsiteY5304" fmla="*/ 5814100 h 6367455"/>
                <a:gd name="connsiteX5305" fmla="*/ 1617188 w 6891715"/>
                <a:gd name="connsiteY5305" fmla="*/ 5833125 h 6367455"/>
                <a:gd name="connsiteX5306" fmla="*/ 1613063 w 6891715"/>
                <a:gd name="connsiteY5306" fmla="*/ 5852467 h 6367455"/>
                <a:gd name="connsiteX5307" fmla="*/ 1596562 w 6891715"/>
                <a:gd name="connsiteY5307" fmla="*/ 5884174 h 6367455"/>
                <a:gd name="connsiteX5308" fmla="*/ 1605130 w 6891715"/>
                <a:gd name="connsiteY5308" fmla="*/ 5897809 h 6367455"/>
                <a:gd name="connsiteX5309" fmla="*/ 1600687 w 6891715"/>
                <a:gd name="connsiteY5309" fmla="*/ 5905101 h 6367455"/>
                <a:gd name="connsiteX5310" fmla="*/ 1584820 w 6891715"/>
                <a:gd name="connsiteY5310" fmla="*/ 5900979 h 6367455"/>
                <a:gd name="connsiteX5311" fmla="*/ 1557530 w 6891715"/>
                <a:gd name="connsiteY5311" fmla="*/ 5907638 h 6367455"/>
                <a:gd name="connsiteX5312" fmla="*/ 1535317 w 6891715"/>
                <a:gd name="connsiteY5312" fmla="*/ 5905736 h 6367455"/>
                <a:gd name="connsiteX5313" fmla="*/ 1530239 w 6891715"/>
                <a:gd name="connsiteY5313" fmla="*/ 5923809 h 6367455"/>
                <a:gd name="connsiteX5314" fmla="*/ 1507072 w 6891715"/>
                <a:gd name="connsiteY5314" fmla="*/ 5931102 h 6367455"/>
                <a:gd name="connsiteX5315" fmla="*/ 1506120 w 6891715"/>
                <a:gd name="connsiteY5315" fmla="*/ 5957736 h 6367455"/>
                <a:gd name="connsiteX5316" fmla="*/ 1494697 w 6891715"/>
                <a:gd name="connsiteY5316" fmla="*/ 5973590 h 6367455"/>
                <a:gd name="connsiteX5317" fmla="*/ 1485495 w 6891715"/>
                <a:gd name="connsiteY5317" fmla="*/ 5998956 h 6367455"/>
                <a:gd name="connsiteX5318" fmla="*/ 1475974 w 6891715"/>
                <a:gd name="connsiteY5318" fmla="*/ 6005298 h 6367455"/>
                <a:gd name="connsiteX5319" fmla="*/ 1453762 w 6891715"/>
                <a:gd name="connsiteY5319" fmla="*/ 5996737 h 6367455"/>
                <a:gd name="connsiteX5320" fmla="*/ 1414731 w 6891715"/>
                <a:gd name="connsiteY5320" fmla="*/ 6016396 h 6367455"/>
                <a:gd name="connsiteX5321" fmla="*/ 1392517 w 6891715"/>
                <a:gd name="connsiteY5321" fmla="*/ 6005932 h 6367455"/>
                <a:gd name="connsiteX5322" fmla="*/ 1351261 w 6891715"/>
                <a:gd name="connsiteY5322" fmla="*/ 6013859 h 6367455"/>
                <a:gd name="connsiteX5323" fmla="*/ 1318258 w 6891715"/>
                <a:gd name="connsiteY5323" fmla="*/ 6008786 h 6367455"/>
                <a:gd name="connsiteX5324" fmla="*/ 1261457 w 6891715"/>
                <a:gd name="connsiteY5324" fmla="*/ 6005932 h 6367455"/>
                <a:gd name="connsiteX5325" fmla="*/ 1248764 w 6891715"/>
                <a:gd name="connsiteY5325" fmla="*/ 6019883 h 6367455"/>
                <a:gd name="connsiteX5326" fmla="*/ 1228772 w 6891715"/>
                <a:gd name="connsiteY5326" fmla="*/ 6032884 h 6367455"/>
                <a:gd name="connsiteX5327" fmla="*/ 1189741 w 6891715"/>
                <a:gd name="connsiteY5327" fmla="*/ 6033835 h 6367455"/>
                <a:gd name="connsiteX5328" fmla="*/ 1159276 w 6891715"/>
                <a:gd name="connsiteY5328" fmla="*/ 6073152 h 6367455"/>
                <a:gd name="connsiteX5329" fmla="*/ 1151026 w 6891715"/>
                <a:gd name="connsiteY5329" fmla="*/ 6091226 h 6367455"/>
                <a:gd name="connsiteX5330" fmla="*/ 1140553 w 6891715"/>
                <a:gd name="connsiteY5330" fmla="*/ 6083933 h 6367455"/>
                <a:gd name="connsiteX5331" fmla="*/ 1124369 w 6891715"/>
                <a:gd name="connsiteY5331" fmla="*/ 6080762 h 6367455"/>
                <a:gd name="connsiteX5332" fmla="*/ 1118023 w 6891715"/>
                <a:gd name="connsiteY5332" fmla="*/ 6075689 h 6367455"/>
                <a:gd name="connsiteX5333" fmla="*/ 1104377 w 6891715"/>
                <a:gd name="connsiteY5333" fmla="*/ 6071567 h 6367455"/>
                <a:gd name="connsiteX5334" fmla="*/ 1095809 w 6891715"/>
                <a:gd name="connsiteY5334" fmla="*/ 6070616 h 6367455"/>
                <a:gd name="connsiteX5335" fmla="*/ 1074230 w 6891715"/>
                <a:gd name="connsiteY5335" fmla="*/ 6036054 h 6367455"/>
                <a:gd name="connsiteX5336" fmla="*/ 1076453 w 6891715"/>
                <a:gd name="connsiteY5336" fmla="*/ 6024640 h 6367455"/>
                <a:gd name="connsiteX5337" fmla="*/ 1067884 w 6891715"/>
                <a:gd name="connsiteY5337" fmla="*/ 6017347 h 6367455"/>
                <a:gd name="connsiteX5338" fmla="*/ 1072961 w 6891715"/>
                <a:gd name="connsiteY5338" fmla="*/ 5991981 h 6367455"/>
                <a:gd name="connsiteX5339" fmla="*/ 1032343 w 6891715"/>
                <a:gd name="connsiteY5339" fmla="*/ 5954565 h 6367455"/>
                <a:gd name="connsiteX5340" fmla="*/ 1005051 w 6891715"/>
                <a:gd name="connsiteY5340" fmla="*/ 5952663 h 6367455"/>
                <a:gd name="connsiteX5341" fmla="*/ 995213 w 6891715"/>
                <a:gd name="connsiteY5341" fmla="*/ 5944102 h 6367455"/>
                <a:gd name="connsiteX5342" fmla="*/ 987921 w 6891715"/>
                <a:gd name="connsiteY5342" fmla="*/ 5953614 h 6367455"/>
                <a:gd name="connsiteX5343" fmla="*/ 984747 w 6891715"/>
                <a:gd name="connsiteY5343" fmla="*/ 5946639 h 6367455"/>
                <a:gd name="connsiteX5344" fmla="*/ 967371 w 6891715"/>
                <a:gd name="connsiteY5344" fmla="*/ 5951909 h 6367455"/>
                <a:gd name="connsiteX5345" fmla="*/ 967494 w 6891715"/>
                <a:gd name="connsiteY5345" fmla="*/ 5953094 h 6367455"/>
                <a:gd name="connsiteX5346" fmla="*/ 945223 w 6891715"/>
                <a:gd name="connsiteY5346" fmla="*/ 5968032 h 6367455"/>
                <a:gd name="connsiteX5347" fmla="*/ 924225 w 6891715"/>
                <a:gd name="connsiteY5347" fmla="*/ 5969303 h 6367455"/>
                <a:gd name="connsiteX5348" fmla="*/ 909272 w 6891715"/>
                <a:gd name="connsiteY5348" fmla="*/ 5963900 h 6367455"/>
                <a:gd name="connsiteX5349" fmla="*/ 887955 w 6891715"/>
                <a:gd name="connsiteY5349" fmla="*/ 5962311 h 6367455"/>
                <a:gd name="connsiteX5350" fmla="*/ 866639 w 6891715"/>
                <a:gd name="connsiteY5350" fmla="*/ 5955955 h 6367455"/>
                <a:gd name="connsiteX5351" fmla="*/ 841188 w 6891715"/>
                <a:gd name="connsiteY5351" fmla="*/ 5968032 h 6367455"/>
                <a:gd name="connsiteX5352" fmla="*/ 822417 w 6891715"/>
                <a:gd name="connsiteY5352" fmla="*/ 5972164 h 6367455"/>
                <a:gd name="connsiteX5353" fmla="*/ 813826 w 6891715"/>
                <a:gd name="connsiteY5353" fmla="*/ 5968986 h 6367455"/>
                <a:gd name="connsiteX5354" fmla="*/ 822099 w 6891715"/>
                <a:gd name="connsiteY5354" fmla="*/ 5960404 h 6367455"/>
                <a:gd name="connsiteX5355" fmla="*/ 832598 w 6891715"/>
                <a:gd name="connsiteY5355" fmla="*/ 5933071 h 6367455"/>
                <a:gd name="connsiteX5356" fmla="*/ 836416 w 6891715"/>
                <a:gd name="connsiteY5356" fmla="*/ 5909870 h 6367455"/>
                <a:gd name="connsiteX5357" fmla="*/ 829735 w 6891715"/>
                <a:gd name="connsiteY5357" fmla="*/ 5863468 h 6367455"/>
                <a:gd name="connsiteX5358" fmla="*/ 838007 w 6891715"/>
                <a:gd name="connsiteY5358" fmla="*/ 5825647 h 6367455"/>
                <a:gd name="connsiteX5359" fmla="*/ 826871 w 6891715"/>
                <a:gd name="connsiteY5359" fmla="*/ 5806260 h 6367455"/>
                <a:gd name="connsiteX5360" fmla="*/ 839598 w 6891715"/>
                <a:gd name="connsiteY5360" fmla="*/ 5797996 h 6367455"/>
                <a:gd name="connsiteX5361" fmla="*/ 847232 w 6891715"/>
                <a:gd name="connsiteY5361" fmla="*/ 5804353 h 6367455"/>
                <a:gd name="connsiteX5362" fmla="*/ 840870 w 6891715"/>
                <a:gd name="connsiteY5362" fmla="*/ 5790369 h 6367455"/>
                <a:gd name="connsiteX5363" fmla="*/ 822735 w 6891715"/>
                <a:gd name="connsiteY5363" fmla="*/ 5790686 h 6367455"/>
                <a:gd name="connsiteX5364" fmla="*/ 806827 w 6891715"/>
                <a:gd name="connsiteY5364" fmla="*/ 5803717 h 6367455"/>
                <a:gd name="connsiteX5365" fmla="*/ 795372 w 6891715"/>
                <a:gd name="connsiteY5365" fmla="*/ 5810074 h 6367455"/>
                <a:gd name="connsiteX5366" fmla="*/ 797281 w 6891715"/>
                <a:gd name="connsiteY5366" fmla="*/ 5786873 h 6367455"/>
                <a:gd name="connsiteX5367" fmla="*/ 790918 w 6891715"/>
                <a:gd name="connsiteY5367" fmla="*/ 5777338 h 6367455"/>
                <a:gd name="connsiteX5368" fmla="*/ 800463 w 6891715"/>
                <a:gd name="connsiteY5368" fmla="*/ 5776384 h 6367455"/>
                <a:gd name="connsiteX5369" fmla="*/ 817326 w 6891715"/>
                <a:gd name="connsiteY5369" fmla="*/ 5773842 h 6367455"/>
                <a:gd name="connsiteX5370" fmla="*/ 826553 w 6891715"/>
                <a:gd name="connsiteY5370" fmla="*/ 5752548 h 6367455"/>
                <a:gd name="connsiteX5371" fmla="*/ 839280 w 6891715"/>
                <a:gd name="connsiteY5371" fmla="*/ 5740788 h 6367455"/>
                <a:gd name="connsiteX5372" fmla="*/ 840234 w 6891715"/>
                <a:gd name="connsiteY5372" fmla="*/ 5734432 h 6367455"/>
                <a:gd name="connsiteX5373" fmla="*/ 820189 w 6891715"/>
                <a:gd name="connsiteY5373" fmla="*/ 5748734 h 6367455"/>
                <a:gd name="connsiteX5374" fmla="*/ 807462 w 6891715"/>
                <a:gd name="connsiteY5374" fmla="*/ 5754137 h 6367455"/>
                <a:gd name="connsiteX5375" fmla="*/ 799190 w 6891715"/>
                <a:gd name="connsiteY5375" fmla="*/ 5764625 h 6367455"/>
                <a:gd name="connsiteX5376" fmla="*/ 801418 w 6891715"/>
                <a:gd name="connsiteY5376" fmla="*/ 5771935 h 6367455"/>
                <a:gd name="connsiteX5377" fmla="*/ 783283 w 6891715"/>
                <a:gd name="connsiteY5377" fmla="*/ 5770028 h 6367455"/>
                <a:gd name="connsiteX5378" fmla="*/ 776921 w 6891715"/>
                <a:gd name="connsiteY5378" fmla="*/ 5773206 h 6367455"/>
                <a:gd name="connsiteX5379" fmla="*/ 768331 w 6891715"/>
                <a:gd name="connsiteY5379" fmla="*/ 5770346 h 6367455"/>
                <a:gd name="connsiteX5380" fmla="*/ 765150 w 6891715"/>
                <a:gd name="connsiteY5380" fmla="*/ 5765896 h 6367455"/>
                <a:gd name="connsiteX5381" fmla="*/ 782010 w 6891715"/>
                <a:gd name="connsiteY5381" fmla="*/ 5735385 h 6367455"/>
                <a:gd name="connsiteX5382" fmla="*/ 781692 w 6891715"/>
                <a:gd name="connsiteY5382" fmla="*/ 5699471 h 6367455"/>
                <a:gd name="connsiteX5383" fmla="*/ 807781 w 6891715"/>
                <a:gd name="connsiteY5383" fmla="*/ 5671820 h 6367455"/>
                <a:gd name="connsiteX5384" fmla="*/ 810008 w 6891715"/>
                <a:gd name="connsiteY5384" fmla="*/ 5656883 h 6367455"/>
                <a:gd name="connsiteX5385" fmla="*/ 820189 w 6891715"/>
                <a:gd name="connsiteY5385" fmla="*/ 5642263 h 6367455"/>
                <a:gd name="connsiteX5386" fmla="*/ 838643 w 6891715"/>
                <a:gd name="connsiteY5386" fmla="*/ 5544691 h 6367455"/>
                <a:gd name="connsiteX5387" fmla="*/ 846597 w 6891715"/>
                <a:gd name="connsiteY5387" fmla="*/ 5489707 h 6367455"/>
                <a:gd name="connsiteX5388" fmla="*/ 828780 w 6891715"/>
                <a:gd name="connsiteY5388" fmla="*/ 5408662 h 6367455"/>
                <a:gd name="connsiteX5389" fmla="*/ 828147 w 6891715"/>
                <a:gd name="connsiteY5389" fmla="*/ 5385266 h 6367455"/>
                <a:gd name="connsiteX5390" fmla="*/ 827984 w 6891715"/>
                <a:gd name="connsiteY5390" fmla="*/ 5385412 h 6367455"/>
                <a:gd name="connsiteX5391" fmla="*/ 827032 w 6891715"/>
                <a:gd name="connsiteY5391" fmla="*/ 5365753 h 6367455"/>
                <a:gd name="connsiteX5392" fmla="*/ 829888 w 6891715"/>
                <a:gd name="connsiteY5392" fmla="*/ 5330240 h 6367455"/>
                <a:gd name="connsiteX5393" fmla="*/ 841630 w 6891715"/>
                <a:gd name="connsiteY5393" fmla="*/ 5324850 h 6367455"/>
                <a:gd name="connsiteX5394" fmla="*/ 831157 w 6891715"/>
                <a:gd name="connsiteY5394" fmla="*/ 5309947 h 6367455"/>
                <a:gd name="connsiteX5395" fmla="*/ 820051 w 6891715"/>
                <a:gd name="connsiteY5395" fmla="*/ 5303923 h 6367455"/>
                <a:gd name="connsiteX5396" fmla="*/ 826397 w 6891715"/>
                <a:gd name="connsiteY5396" fmla="*/ 5284898 h 6367455"/>
                <a:gd name="connsiteX5397" fmla="*/ 807357 w 6891715"/>
                <a:gd name="connsiteY5397" fmla="*/ 5286167 h 6367455"/>
                <a:gd name="connsiteX5398" fmla="*/ 812434 w 6891715"/>
                <a:gd name="connsiteY5398" fmla="*/ 5264288 h 6367455"/>
                <a:gd name="connsiteX5399" fmla="*/ 795615 w 6891715"/>
                <a:gd name="connsiteY5399" fmla="*/ 5265240 h 6367455"/>
                <a:gd name="connsiteX5400" fmla="*/ 796250 w 6891715"/>
                <a:gd name="connsiteY5400" fmla="*/ 5254459 h 6367455"/>
                <a:gd name="connsiteX5401" fmla="*/ 789903 w 6891715"/>
                <a:gd name="connsiteY5401" fmla="*/ 5247166 h 6367455"/>
                <a:gd name="connsiteX5402" fmla="*/ 782604 w 6891715"/>
                <a:gd name="connsiteY5402" fmla="*/ 5251922 h 6367455"/>
                <a:gd name="connsiteX5403" fmla="*/ 783556 w 6891715"/>
                <a:gd name="connsiteY5403" fmla="*/ 5237971 h 6367455"/>
                <a:gd name="connsiteX5404" fmla="*/ 800375 w 6891715"/>
                <a:gd name="connsiteY5404" fmla="*/ 5212605 h 6367455"/>
                <a:gd name="connsiteX5405" fmla="*/ 813069 w 6891715"/>
                <a:gd name="connsiteY5405" fmla="*/ 5212605 h 6367455"/>
                <a:gd name="connsiteX5406" fmla="*/ 815290 w 6891715"/>
                <a:gd name="connsiteY5406" fmla="*/ 5206263 h 6367455"/>
                <a:gd name="connsiteX5407" fmla="*/ 825763 w 6891715"/>
                <a:gd name="connsiteY5407" fmla="*/ 5193580 h 6367455"/>
                <a:gd name="connsiteX5408" fmla="*/ 843851 w 6891715"/>
                <a:gd name="connsiteY5408" fmla="*/ 5199605 h 6367455"/>
                <a:gd name="connsiteX5409" fmla="*/ 862573 w 6891715"/>
                <a:gd name="connsiteY5409" fmla="*/ 5188824 h 6367455"/>
                <a:gd name="connsiteX5410" fmla="*/ 876218 w 6891715"/>
                <a:gd name="connsiteY5410" fmla="*/ 5185653 h 6367455"/>
                <a:gd name="connsiteX5411" fmla="*/ 877488 w 6891715"/>
                <a:gd name="connsiteY5411" fmla="*/ 5192629 h 6367455"/>
                <a:gd name="connsiteX5412" fmla="*/ 891133 w 6891715"/>
                <a:gd name="connsiteY5412" fmla="*/ 5191678 h 6367455"/>
                <a:gd name="connsiteX5413" fmla="*/ 884786 w 6891715"/>
                <a:gd name="connsiteY5413" fmla="*/ 5183117 h 6367455"/>
                <a:gd name="connsiteX5414" fmla="*/ 891133 w 6891715"/>
                <a:gd name="connsiteY5414" fmla="*/ 5176775 h 6367455"/>
                <a:gd name="connsiteX5415" fmla="*/ 881613 w 6891715"/>
                <a:gd name="connsiteY5415" fmla="*/ 5179946 h 6367455"/>
                <a:gd name="connsiteX5416" fmla="*/ 878122 w 6891715"/>
                <a:gd name="connsiteY5416" fmla="*/ 5168848 h 6367455"/>
                <a:gd name="connsiteX5417" fmla="*/ 890816 w 6891715"/>
                <a:gd name="connsiteY5417" fmla="*/ 5159336 h 6367455"/>
                <a:gd name="connsiteX5418" fmla="*/ 910808 w 6891715"/>
                <a:gd name="connsiteY5418" fmla="*/ 5144116 h 6367455"/>
                <a:gd name="connsiteX5419" fmla="*/ 926675 w 6891715"/>
                <a:gd name="connsiteY5419" fmla="*/ 5140945 h 6367455"/>
                <a:gd name="connsiteX5420" fmla="*/ 933974 w 6891715"/>
                <a:gd name="connsiteY5420" fmla="*/ 5145067 h 6367455"/>
                <a:gd name="connsiteX5421" fmla="*/ 936195 w 6891715"/>
                <a:gd name="connsiteY5421" fmla="*/ 5138726 h 6367455"/>
                <a:gd name="connsiteX5422" fmla="*/ 949841 w 6891715"/>
                <a:gd name="connsiteY5422" fmla="*/ 5139677 h 6367455"/>
                <a:gd name="connsiteX5423" fmla="*/ 959361 w 6891715"/>
                <a:gd name="connsiteY5423" fmla="*/ 5151092 h 6367455"/>
                <a:gd name="connsiteX5424" fmla="*/ 989190 w 6891715"/>
                <a:gd name="connsiteY5424" fmla="*/ 5165677 h 6367455"/>
                <a:gd name="connsiteX5425" fmla="*/ 1095809 w 6891715"/>
                <a:gd name="connsiteY5425" fmla="*/ 5163458 h 6367455"/>
                <a:gd name="connsiteX5426" fmla="*/ 1111676 w 6891715"/>
                <a:gd name="connsiteY5426" fmla="*/ 5152994 h 6367455"/>
                <a:gd name="connsiteX5427" fmla="*/ 1121196 w 6891715"/>
                <a:gd name="connsiteY5427" fmla="*/ 5154897 h 6367455"/>
                <a:gd name="connsiteX5428" fmla="*/ 1124369 w 6891715"/>
                <a:gd name="connsiteY5428" fmla="*/ 5158067 h 6367455"/>
                <a:gd name="connsiteX5429" fmla="*/ 1140553 w 6891715"/>
                <a:gd name="connsiteY5429" fmla="*/ 5165360 h 6367455"/>
                <a:gd name="connsiteX5430" fmla="*/ 1168162 w 6891715"/>
                <a:gd name="connsiteY5430" fmla="*/ 5169165 h 6367455"/>
                <a:gd name="connsiteX5431" fmla="*/ 1217983 w 6891715"/>
                <a:gd name="connsiteY5431" fmla="*/ 5179312 h 6367455"/>
                <a:gd name="connsiteX5432" fmla="*/ 1264313 w 6891715"/>
                <a:gd name="connsiteY5432" fmla="*/ 5181214 h 6367455"/>
                <a:gd name="connsiteX5433" fmla="*/ 1293825 w 6891715"/>
                <a:gd name="connsiteY5433" fmla="*/ 5175507 h 6367455"/>
                <a:gd name="connsiteX5434" fmla="*/ 1307788 w 6891715"/>
                <a:gd name="connsiteY5434" fmla="*/ 5178677 h 6367455"/>
                <a:gd name="connsiteX5435" fmla="*/ 1323653 w 6891715"/>
                <a:gd name="connsiteY5435" fmla="*/ 5168848 h 6367455"/>
                <a:gd name="connsiteX5436" fmla="*/ 1329999 w 6891715"/>
                <a:gd name="connsiteY5436" fmla="*/ 5169799 h 6367455"/>
                <a:gd name="connsiteX5437" fmla="*/ 1339519 w 6891715"/>
                <a:gd name="connsiteY5437" fmla="*/ 5182482 h 6367455"/>
                <a:gd name="connsiteX5438" fmla="*/ 1351261 w 6891715"/>
                <a:gd name="connsiteY5438" fmla="*/ 5183117 h 6367455"/>
                <a:gd name="connsiteX5439" fmla="*/ 1367129 w 6891715"/>
                <a:gd name="connsiteY5439" fmla="*/ 5187556 h 6367455"/>
                <a:gd name="connsiteX5440" fmla="*/ 1385853 w 6891715"/>
                <a:gd name="connsiteY5440" fmla="*/ 5184068 h 6367455"/>
                <a:gd name="connsiteX5441" fmla="*/ 1405846 w 6891715"/>
                <a:gd name="connsiteY5441" fmla="*/ 5182799 h 6367455"/>
                <a:gd name="connsiteX5442" fmla="*/ 1422030 w 6891715"/>
                <a:gd name="connsiteY5442" fmla="*/ 5187873 h 6367455"/>
                <a:gd name="connsiteX5443" fmla="*/ 1439800 w 6891715"/>
                <a:gd name="connsiteY5443" fmla="*/ 5194214 h 6367455"/>
                <a:gd name="connsiteX5444" fmla="*/ 1449320 w 6891715"/>
                <a:gd name="connsiteY5444" fmla="*/ 5199288 h 6367455"/>
                <a:gd name="connsiteX5445" fmla="*/ 1476608 w 6891715"/>
                <a:gd name="connsiteY5445" fmla="*/ 5198336 h 6367455"/>
                <a:gd name="connsiteX5446" fmla="*/ 1488033 w 6891715"/>
                <a:gd name="connsiteY5446" fmla="*/ 5187873 h 6367455"/>
                <a:gd name="connsiteX5447" fmla="*/ 1493746 w 6891715"/>
                <a:gd name="connsiteY5447" fmla="*/ 5184702 h 6367455"/>
                <a:gd name="connsiteX5448" fmla="*/ 1492160 w 6891715"/>
                <a:gd name="connsiteY5448" fmla="*/ 5187556 h 6367455"/>
                <a:gd name="connsiteX5449" fmla="*/ 1498188 w 6891715"/>
                <a:gd name="connsiteY5449" fmla="*/ 5189141 h 6367455"/>
                <a:gd name="connsiteX5450" fmla="*/ 1499774 w 6891715"/>
                <a:gd name="connsiteY5450" fmla="*/ 5188190 h 6367455"/>
                <a:gd name="connsiteX5451" fmla="*/ 1505485 w 6891715"/>
                <a:gd name="connsiteY5451" fmla="*/ 5182165 h 6367455"/>
                <a:gd name="connsiteX5452" fmla="*/ 1506437 w 6891715"/>
                <a:gd name="connsiteY5452" fmla="*/ 5185019 h 6367455"/>
                <a:gd name="connsiteX5453" fmla="*/ 1509292 w 6891715"/>
                <a:gd name="connsiteY5453" fmla="*/ 5185336 h 6367455"/>
                <a:gd name="connsiteX5454" fmla="*/ 1509613 w 6891715"/>
                <a:gd name="connsiteY5454" fmla="*/ 5182165 h 6367455"/>
                <a:gd name="connsiteX5455" fmla="*/ 1513104 w 6891715"/>
                <a:gd name="connsiteY5455" fmla="*/ 5183117 h 6367455"/>
                <a:gd name="connsiteX5456" fmla="*/ 1513644 w 6891715"/>
                <a:gd name="connsiteY5456" fmla="*/ 5182190 h 6367455"/>
                <a:gd name="connsiteX5457" fmla="*/ 1521585 w 6891715"/>
                <a:gd name="connsiteY5457" fmla="*/ 5173933 h 6367455"/>
                <a:gd name="connsiteX5458" fmla="*/ 1536516 w 6891715"/>
                <a:gd name="connsiteY5458" fmla="*/ 5137729 h 6367455"/>
                <a:gd name="connsiteX5459" fmla="*/ 1551446 w 6891715"/>
                <a:gd name="connsiteY5459" fmla="*/ 5066590 h 6367455"/>
                <a:gd name="connsiteX5460" fmla="*/ 1559070 w 6891715"/>
                <a:gd name="connsiteY5460" fmla="*/ 5017364 h 6367455"/>
                <a:gd name="connsiteX5461" fmla="*/ 1564788 w 6891715"/>
                <a:gd name="connsiteY5461" fmla="*/ 5032291 h 6367455"/>
                <a:gd name="connsiteX5462" fmla="*/ 1571141 w 6891715"/>
                <a:gd name="connsiteY5462" fmla="*/ 5024351 h 6367455"/>
                <a:gd name="connsiteX5463" fmla="*/ 1567011 w 6891715"/>
                <a:gd name="connsiteY5463" fmla="*/ 5014506 h 6367455"/>
                <a:gd name="connsiteX5464" fmla="*/ 1560022 w 6891715"/>
                <a:gd name="connsiteY5464" fmla="*/ 5012600 h 6367455"/>
                <a:gd name="connsiteX5465" fmla="*/ 1570506 w 6891715"/>
                <a:gd name="connsiteY5465" fmla="*/ 4932569 h 6367455"/>
                <a:gd name="connsiteX5466" fmla="*/ 1570188 w 6891715"/>
                <a:gd name="connsiteY5466" fmla="*/ 4911609 h 6367455"/>
                <a:gd name="connsiteX5467" fmla="*/ 1572094 w 6891715"/>
                <a:gd name="connsiteY5467" fmla="*/ 4904939 h 6367455"/>
                <a:gd name="connsiteX5468" fmla="*/ 1577177 w 6891715"/>
                <a:gd name="connsiteY5468" fmla="*/ 4904939 h 6367455"/>
                <a:gd name="connsiteX5469" fmla="*/ 1579082 w 6891715"/>
                <a:gd name="connsiteY5469" fmla="*/ 4921136 h 6367455"/>
                <a:gd name="connsiteX5470" fmla="*/ 1600683 w 6891715"/>
                <a:gd name="connsiteY5470" fmla="*/ 4948448 h 6367455"/>
                <a:gd name="connsiteX5471" fmla="*/ 1607672 w 6891715"/>
                <a:gd name="connsiteY5471" fmla="*/ 4967186 h 6367455"/>
                <a:gd name="connsiteX5472" fmla="*/ 1616884 w 6891715"/>
                <a:gd name="connsiteY5472" fmla="*/ 4974173 h 6367455"/>
                <a:gd name="connsiteX5473" fmla="*/ 1609895 w 6891715"/>
                <a:gd name="connsiteY5473" fmla="*/ 4964963 h 6367455"/>
                <a:gd name="connsiteX5474" fmla="*/ 1606719 w 6891715"/>
                <a:gd name="connsiteY5474" fmla="*/ 4945908 h 6367455"/>
                <a:gd name="connsiteX5475" fmla="*/ 1598142 w 6891715"/>
                <a:gd name="connsiteY5475" fmla="*/ 4918595 h 6367455"/>
                <a:gd name="connsiteX5476" fmla="*/ 1586706 w 6891715"/>
                <a:gd name="connsiteY5476" fmla="*/ 4902081 h 6367455"/>
                <a:gd name="connsiteX5477" fmla="*/ 1583847 w 6891715"/>
                <a:gd name="connsiteY5477" fmla="*/ 4888425 h 6367455"/>
                <a:gd name="connsiteX5478" fmla="*/ 1561293 w 6891715"/>
                <a:gd name="connsiteY5478" fmla="*/ 4874769 h 6367455"/>
                <a:gd name="connsiteX5479" fmla="*/ 1560340 w 6891715"/>
                <a:gd name="connsiteY5479" fmla="*/ 4864288 h 6367455"/>
                <a:gd name="connsiteX5480" fmla="*/ 1569552 w 6891715"/>
                <a:gd name="connsiteY5480" fmla="*/ 4855714 h 6367455"/>
                <a:gd name="connsiteX5481" fmla="*/ 1574953 w 6891715"/>
                <a:gd name="connsiteY5481" fmla="*/ 4843963 h 6367455"/>
                <a:gd name="connsiteX5482" fmla="*/ 1584483 w 6891715"/>
                <a:gd name="connsiteY5482" fmla="*/ 4838882 h 6367455"/>
                <a:gd name="connsiteX5483" fmla="*/ 1568282 w 6891715"/>
                <a:gd name="connsiteY5483" fmla="*/ 4816651 h 6367455"/>
                <a:gd name="connsiteX5484" fmla="*/ 1556528 w 6891715"/>
                <a:gd name="connsiteY5484" fmla="*/ 4810299 h 6367455"/>
                <a:gd name="connsiteX5485" fmla="*/ 1561929 w 6891715"/>
                <a:gd name="connsiteY5485" fmla="*/ 4800136 h 6367455"/>
                <a:gd name="connsiteX5486" fmla="*/ 1546999 w 6891715"/>
                <a:gd name="connsiteY5486" fmla="*/ 4799184 h 6367455"/>
                <a:gd name="connsiteX5487" fmla="*/ 1503477 w 6891715"/>
                <a:gd name="connsiteY5487" fmla="*/ 4766790 h 6367455"/>
                <a:gd name="connsiteX5488" fmla="*/ 1501253 w 6891715"/>
                <a:gd name="connsiteY5488" fmla="*/ 4758533 h 6367455"/>
                <a:gd name="connsiteX5489" fmla="*/ 1482828 w 6891715"/>
                <a:gd name="connsiteY5489" fmla="*/ 4728998 h 6367455"/>
                <a:gd name="connsiteX5490" fmla="*/ 1470123 w 6891715"/>
                <a:gd name="connsiteY5490" fmla="*/ 4717565 h 6367455"/>
                <a:gd name="connsiteX5491" fmla="*/ 1482512 w 6891715"/>
                <a:gd name="connsiteY5491" fmla="*/ 4692158 h 6367455"/>
                <a:gd name="connsiteX5492" fmla="*/ 1466629 w 6891715"/>
                <a:gd name="connsiteY5492" fmla="*/ 4685806 h 6367455"/>
                <a:gd name="connsiteX5493" fmla="*/ 1479018 w 6891715"/>
                <a:gd name="connsiteY5493" fmla="*/ 4672150 h 6367455"/>
                <a:gd name="connsiteX5494" fmla="*/ 1491724 w 6891715"/>
                <a:gd name="connsiteY5494" fmla="*/ 4676279 h 6367455"/>
                <a:gd name="connsiteX5495" fmla="*/ 1500301 w 6891715"/>
                <a:gd name="connsiteY5495" fmla="*/ 4678502 h 6367455"/>
                <a:gd name="connsiteX5496" fmla="*/ 1494902 w 6891715"/>
                <a:gd name="connsiteY5496" fmla="*/ 4667704 h 6367455"/>
                <a:gd name="connsiteX5497" fmla="*/ 1478064 w 6891715"/>
                <a:gd name="connsiteY5497" fmla="*/ 4658494 h 6367455"/>
                <a:gd name="connsiteX5498" fmla="*/ 1458688 w 6891715"/>
                <a:gd name="connsiteY5498" fmla="*/ 4663893 h 6367455"/>
                <a:gd name="connsiteX5499" fmla="*/ 1434865 w 6891715"/>
                <a:gd name="connsiteY5499" fmla="*/ 4663258 h 6367455"/>
                <a:gd name="connsiteX5500" fmla="*/ 1431053 w 6891715"/>
                <a:gd name="connsiteY5500" fmla="*/ 4648331 h 6367455"/>
                <a:gd name="connsiteX5501" fmla="*/ 1447253 w 6891715"/>
                <a:gd name="connsiteY5501" fmla="*/ 4637851 h 6367455"/>
                <a:gd name="connsiteX5502" fmla="*/ 1430100 w 6891715"/>
                <a:gd name="connsiteY5502" fmla="*/ 4631499 h 6367455"/>
                <a:gd name="connsiteX5503" fmla="*/ 1413264 w 6891715"/>
                <a:gd name="connsiteY5503" fmla="*/ 4620066 h 6367455"/>
                <a:gd name="connsiteX5504" fmla="*/ 1405640 w 6891715"/>
                <a:gd name="connsiteY5504" fmla="*/ 4628641 h 6367455"/>
                <a:gd name="connsiteX5505" fmla="*/ 1402464 w 6891715"/>
                <a:gd name="connsiteY5505" fmla="*/ 4629594 h 6367455"/>
                <a:gd name="connsiteX5506" fmla="*/ 1396110 w 6891715"/>
                <a:gd name="connsiteY5506" fmla="*/ 4616890 h 6367455"/>
                <a:gd name="connsiteX5507" fmla="*/ 1387533 w 6891715"/>
                <a:gd name="connsiteY5507" fmla="*/ 4626735 h 6367455"/>
                <a:gd name="connsiteX5508" fmla="*/ 1376095 w 6891715"/>
                <a:gd name="connsiteY5508" fmla="*/ 4627688 h 6367455"/>
                <a:gd name="connsiteX5509" fmla="*/ 1354811 w 6891715"/>
                <a:gd name="connsiteY5509" fmla="*/ 4600694 h 6367455"/>
                <a:gd name="connsiteX5510" fmla="*/ 1342103 w 6891715"/>
                <a:gd name="connsiteY5510" fmla="*/ 4601646 h 6367455"/>
                <a:gd name="connsiteX5511" fmla="*/ 1327174 w 6891715"/>
                <a:gd name="connsiteY5511" fmla="*/ 4594659 h 6367455"/>
                <a:gd name="connsiteX5512" fmla="*/ 1309068 w 6891715"/>
                <a:gd name="connsiteY5512" fmla="*/ 4591484 h 6367455"/>
                <a:gd name="connsiteX5513" fmla="*/ 1300491 w 6891715"/>
                <a:gd name="connsiteY5513" fmla="*/ 4580051 h 6367455"/>
                <a:gd name="connsiteX5514" fmla="*/ 1287785 w 6891715"/>
                <a:gd name="connsiteY5514" fmla="*/ 4575922 h 6367455"/>
                <a:gd name="connsiteX5515" fmla="*/ 1268726 w 6891715"/>
                <a:gd name="connsiteY5515" fmla="*/ 4589578 h 6367455"/>
                <a:gd name="connsiteX5516" fmla="*/ 1251889 w 6891715"/>
                <a:gd name="connsiteY5516" fmla="*/ 4592119 h 6367455"/>
                <a:gd name="connsiteX5517" fmla="*/ 1247443 w 6891715"/>
                <a:gd name="connsiteY5517" fmla="*/ 4573064 h 6367455"/>
                <a:gd name="connsiteX5518" fmla="*/ 1240136 w 6891715"/>
                <a:gd name="connsiteY5518" fmla="*/ 4568618 h 6367455"/>
                <a:gd name="connsiteX5519" fmla="*/ 1221077 w 6891715"/>
                <a:gd name="connsiteY5519" fmla="*/ 4564807 h 6367455"/>
                <a:gd name="connsiteX5520" fmla="*/ 1217899 w 6891715"/>
                <a:gd name="connsiteY5520" fmla="*/ 4559408 h 6367455"/>
                <a:gd name="connsiteX5521" fmla="*/ 1233465 w 6891715"/>
                <a:gd name="connsiteY5521" fmla="*/ 4552103 h 6367455"/>
                <a:gd name="connsiteX5522" fmla="*/ 1251254 w 6891715"/>
                <a:gd name="connsiteY5522" fmla="*/ 4552103 h 6367455"/>
                <a:gd name="connsiteX5523" fmla="*/ 1257608 w 6891715"/>
                <a:gd name="connsiteY5523" fmla="*/ 4544481 h 6367455"/>
                <a:gd name="connsiteX5524" fmla="*/ 1242994 w 6891715"/>
                <a:gd name="connsiteY5524" fmla="*/ 4534001 h 6367455"/>
                <a:gd name="connsiteX5525" fmla="*/ 1232194 w 6891715"/>
                <a:gd name="connsiteY5525" fmla="*/ 4537177 h 6367455"/>
                <a:gd name="connsiteX5526" fmla="*/ 1225841 w 6891715"/>
                <a:gd name="connsiteY5526" fmla="*/ 4545751 h 6367455"/>
                <a:gd name="connsiteX5527" fmla="*/ 1223618 w 6891715"/>
                <a:gd name="connsiteY5527" fmla="*/ 4521615 h 6367455"/>
                <a:gd name="connsiteX5528" fmla="*/ 1230288 w 6891715"/>
                <a:gd name="connsiteY5528" fmla="*/ 4516534 h 6367455"/>
                <a:gd name="connsiteX5529" fmla="*/ 1236642 w 6891715"/>
                <a:gd name="connsiteY5529" fmla="*/ 4520345 h 6367455"/>
                <a:gd name="connsiteX5530" fmla="*/ 1251254 w 6891715"/>
                <a:gd name="connsiteY5530" fmla="*/ 4524473 h 6367455"/>
                <a:gd name="connsiteX5531" fmla="*/ 1260784 w 6891715"/>
                <a:gd name="connsiteY5531" fmla="*/ 4524473 h 6367455"/>
                <a:gd name="connsiteX5532" fmla="*/ 1246807 w 6891715"/>
                <a:gd name="connsiteY5532" fmla="*/ 4509547 h 6367455"/>
                <a:gd name="connsiteX5533" fmla="*/ 1235053 w 6891715"/>
                <a:gd name="connsiteY5533" fmla="*/ 4512088 h 6367455"/>
                <a:gd name="connsiteX5534" fmla="*/ 1228700 w 6891715"/>
                <a:gd name="connsiteY5534" fmla="*/ 4506689 h 6367455"/>
                <a:gd name="connsiteX5535" fmla="*/ 1219488 w 6891715"/>
                <a:gd name="connsiteY5535" fmla="*/ 4515263 h 6367455"/>
                <a:gd name="connsiteX5536" fmla="*/ 1210911 w 6891715"/>
                <a:gd name="connsiteY5536" fmla="*/ 4511135 h 6367455"/>
                <a:gd name="connsiteX5537" fmla="*/ 1209640 w 6891715"/>
                <a:gd name="connsiteY5537" fmla="*/ 4500972 h 6367455"/>
                <a:gd name="connsiteX5538" fmla="*/ 1215040 w 6891715"/>
                <a:gd name="connsiteY5538" fmla="*/ 4495573 h 6367455"/>
                <a:gd name="connsiteX5539" fmla="*/ 1224570 w 6891715"/>
                <a:gd name="connsiteY5539" fmla="*/ 4486681 h 6367455"/>
                <a:gd name="connsiteX5540" fmla="*/ 1245219 w 6891715"/>
                <a:gd name="connsiteY5540" fmla="*/ 4468578 h 6367455"/>
                <a:gd name="connsiteX5541" fmla="*/ 1268726 w 6891715"/>
                <a:gd name="connsiteY5541" fmla="*/ 4469531 h 6367455"/>
                <a:gd name="connsiteX5542" fmla="*/ 1283656 w 6891715"/>
                <a:gd name="connsiteY5542" fmla="*/ 4465085 h 6367455"/>
                <a:gd name="connsiteX5543" fmla="*/ 1299538 w 6891715"/>
                <a:gd name="connsiteY5543" fmla="*/ 4471437 h 6367455"/>
                <a:gd name="connsiteX5544" fmla="*/ 1299538 w 6891715"/>
                <a:gd name="connsiteY5544" fmla="*/ 4464132 h 6367455"/>
                <a:gd name="connsiteX5545" fmla="*/ 1310974 w 6891715"/>
                <a:gd name="connsiteY5545" fmla="*/ 4460956 h 6367455"/>
                <a:gd name="connsiteX5546" fmla="*/ 1324633 w 6891715"/>
                <a:gd name="connsiteY5546" fmla="*/ 4463815 h 6367455"/>
                <a:gd name="connsiteX5547" fmla="*/ 1327809 w 6891715"/>
                <a:gd name="connsiteY5547" fmla="*/ 4450159 h 6367455"/>
                <a:gd name="connsiteX5548" fmla="*/ 1331938 w 6891715"/>
                <a:gd name="connsiteY5548" fmla="*/ 4442854 h 6367455"/>
                <a:gd name="connsiteX5549" fmla="*/ 1346869 w 6891715"/>
                <a:gd name="connsiteY5549" fmla="*/ 4448888 h 6367455"/>
                <a:gd name="connsiteX5550" fmla="*/ 1379908 w 6891715"/>
                <a:gd name="connsiteY5550" fmla="*/ 4448571 h 6367455"/>
                <a:gd name="connsiteX5551" fmla="*/ 1388485 w 6891715"/>
                <a:gd name="connsiteY5551" fmla="*/ 4460004 h 6367455"/>
                <a:gd name="connsiteX5552" fmla="*/ 1411675 w 6891715"/>
                <a:gd name="connsiteY5552" fmla="*/ 4485093 h 6367455"/>
                <a:gd name="connsiteX5553" fmla="*/ 1430735 w 6891715"/>
                <a:gd name="connsiteY5553" fmla="*/ 4474295 h 6367455"/>
                <a:gd name="connsiteX5554" fmla="*/ 1447570 w 6891715"/>
                <a:gd name="connsiteY5554" fmla="*/ 4466991 h 6367455"/>
                <a:gd name="connsiteX5555" fmla="*/ 1462817 w 6891715"/>
                <a:gd name="connsiteY5555" fmla="*/ 4477471 h 6367455"/>
                <a:gd name="connsiteX5556" fmla="*/ 1481559 w 6891715"/>
                <a:gd name="connsiteY5556" fmla="*/ 4465403 h 6367455"/>
                <a:gd name="connsiteX5557" fmla="*/ 1497442 w 6891715"/>
                <a:gd name="connsiteY5557" fmla="*/ 4462227 h 6367455"/>
                <a:gd name="connsiteX5558" fmla="*/ 1506018 w 6891715"/>
                <a:gd name="connsiteY5558" fmla="*/ 4476836 h 6367455"/>
                <a:gd name="connsiteX5559" fmla="*/ 1522855 w 6891715"/>
                <a:gd name="connsiteY5559" fmla="*/ 4478741 h 6367455"/>
                <a:gd name="connsiteX5560" fmla="*/ 1532386 w 6891715"/>
                <a:gd name="connsiteY5560" fmla="*/ 4480964 h 6367455"/>
                <a:gd name="connsiteX5561" fmla="*/ 1536516 w 6891715"/>
                <a:gd name="connsiteY5561" fmla="*/ 4472389 h 6367455"/>
                <a:gd name="connsiteX5562" fmla="*/ 1529209 w 6891715"/>
                <a:gd name="connsiteY5562" fmla="*/ 4466038 h 6367455"/>
                <a:gd name="connsiteX5563" fmla="*/ 1519361 w 6891715"/>
                <a:gd name="connsiteY5563" fmla="*/ 4448571 h 6367455"/>
                <a:gd name="connsiteX5564" fmla="*/ 1512690 w 6891715"/>
                <a:gd name="connsiteY5564" fmla="*/ 4384101 h 6367455"/>
                <a:gd name="connsiteX5565" fmla="*/ 1511104 w 6891715"/>
                <a:gd name="connsiteY5565" fmla="*/ 4368222 h 6367455"/>
                <a:gd name="connsiteX5566" fmla="*/ 1498395 w 6891715"/>
                <a:gd name="connsiteY5566" fmla="*/ 4357742 h 6367455"/>
                <a:gd name="connsiteX5567" fmla="*/ 1492996 w 6891715"/>
                <a:gd name="connsiteY5567" fmla="*/ 4334875 h 6367455"/>
                <a:gd name="connsiteX5568" fmla="*/ 1478064 w 6891715"/>
                <a:gd name="connsiteY5568" fmla="*/ 4314550 h 6367455"/>
                <a:gd name="connsiteX5569" fmla="*/ 1478064 w 6891715"/>
                <a:gd name="connsiteY5569" fmla="*/ 4307563 h 6367455"/>
                <a:gd name="connsiteX5570" fmla="*/ 1484418 w 6891715"/>
                <a:gd name="connsiteY5570" fmla="*/ 4310422 h 6367455"/>
                <a:gd name="connsiteX5571" fmla="*/ 1497125 w 6891715"/>
                <a:gd name="connsiteY5571" fmla="*/ 4312645 h 6367455"/>
                <a:gd name="connsiteX5572" fmla="*/ 1513961 w 6891715"/>
                <a:gd name="connsiteY5572" fmla="*/ 4325030 h 6367455"/>
                <a:gd name="connsiteX5573" fmla="*/ 1526668 w 6891715"/>
                <a:gd name="connsiteY5573" fmla="*/ 4319631 h 6367455"/>
                <a:gd name="connsiteX5574" fmla="*/ 1545728 w 6891715"/>
                <a:gd name="connsiteY5574" fmla="*/ 4317408 h 6367455"/>
                <a:gd name="connsiteX5575" fmla="*/ 1550175 w 6891715"/>
                <a:gd name="connsiteY5575" fmla="*/ 4328841 h 6367455"/>
                <a:gd name="connsiteX5576" fmla="*/ 1542551 w 6891715"/>
                <a:gd name="connsiteY5576" fmla="*/ 4339322 h 6367455"/>
                <a:gd name="connsiteX5577" fmla="*/ 1555893 w 6891715"/>
                <a:gd name="connsiteY5577" fmla="*/ 4358694 h 6367455"/>
                <a:gd name="connsiteX5578" fmla="*/ 1569552 w 6891715"/>
                <a:gd name="connsiteY5578" fmla="*/ 4364728 h 6367455"/>
                <a:gd name="connsiteX5579" fmla="*/ 1589565 w 6891715"/>
                <a:gd name="connsiteY5579" fmla="*/ 4358377 h 6367455"/>
                <a:gd name="connsiteX5580" fmla="*/ 1610531 w 6891715"/>
                <a:gd name="connsiteY5580" fmla="*/ 4367269 h 6367455"/>
                <a:gd name="connsiteX5581" fmla="*/ 1625460 w 6891715"/>
                <a:gd name="connsiteY5581" fmla="*/ 4369492 h 6367455"/>
                <a:gd name="connsiteX5582" fmla="*/ 1659450 w 6891715"/>
                <a:gd name="connsiteY5582" fmla="*/ 4368222 h 6367455"/>
                <a:gd name="connsiteX5583" fmla="*/ 1677556 w 6891715"/>
                <a:gd name="connsiteY5583" fmla="*/ 4356154 h 6367455"/>
                <a:gd name="connsiteX5584" fmla="*/ 1690898 w 6891715"/>
                <a:gd name="connsiteY5584" fmla="*/ 4346626 h 6367455"/>
                <a:gd name="connsiteX5585" fmla="*/ 1720758 w 6891715"/>
                <a:gd name="connsiteY5585" fmla="*/ 4349484 h 6367455"/>
                <a:gd name="connsiteX5586" fmla="*/ 1694075 w 6891715"/>
                <a:gd name="connsiteY5586" fmla="*/ 4341227 h 6367455"/>
                <a:gd name="connsiteX5587" fmla="*/ 1679463 w 6891715"/>
                <a:gd name="connsiteY5587" fmla="*/ 4339322 h 6367455"/>
                <a:gd name="connsiteX5588" fmla="*/ 1680416 w 6891715"/>
                <a:gd name="connsiteY5588" fmla="*/ 4328841 h 6367455"/>
                <a:gd name="connsiteX5589" fmla="*/ 1688675 w 6891715"/>
                <a:gd name="connsiteY5589" fmla="*/ 4312009 h 6367455"/>
                <a:gd name="connsiteX5590" fmla="*/ 1722347 w 6891715"/>
                <a:gd name="connsiteY5590" fmla="*/ 4291684 h 6367455"/>
                <a:gd name="connsiteX5591" fmla="*/ 1748712 w 6891715"/>
                <a:gd name="connsiteY5591" fmla="*/ 4285015 h 6367455"/>
                <a:gd name="connsiteX5592" fmla="*/ 1771901 w 6891715"/>
                <a:gd name="connsiteY5592" fmla="*/ 4278663 h 6367455"/>
                <a:gd name="connsiteX5593" fmla="*/ 1801444 w 6891715"/>
                <a:gd name="connsiteY5593" fmla="*/ 4257067 h 6367455"/>
                <a:gd name="connsiteX5594" fmla="*/ 1820186 w 6891715"/>
                <a:gd name="connsiteY5594" fmla="*/ 4234836 h 6367455"/>
                <a:gd name="connsiteX5595" fmla="*/ 1828762 w 6891715"/>
                <a:gd name="connsiteY5595" fmla="*/ 4230390 h 6367455"/>
                <a:gd name="connsiteX5596" fmla="*/ 1817962 w 6891715"/>
                <a:gd name="connsiteY5596" fmla="*/ 4222451 h 6367455"/>
                <a:gd name="connsiteX5597" fmla="*/ 1816056 w 6891715"/>
                <a:gd name="connsiteY5597" fmla="*/ 4208477 h 6367455"/>
                <a:gd name="connsiteX5598" fmla="*/ 1820821 w 6891715"/>
                <a:gd name="connsiteY5598" fmla="*/ 4198949 h 6367455"/>
                <a:gd name="connsiteX5599" fmla="*/ 1818280 w 6891715"/>
                <a:gd name="connsiteY5599" fmla="*/ 4157981 h 6367455"/>
                <a:gd name="connsiteX5600" fmla="*/ 1815103 w 6891715"/>
                <a:gd name="connsiteY5600" fmla="*/ 4152582 h 6367455"/>
                <a:gd name="connsiteX5601" fmla="*/ 1832892 w 6891715"/>
                <a:gd name="connsiteY5601" fmla="*/ 4132574 h 6367455"/>
                <a:gd name="connsiteX5602" fmla="*/ 1847822 w 6891715"/>
                <a:gd name="connsiteY5602" fmla="*/ 4124952 h 6367455"/>
                <a:gd name="connsiteX5603" fmla="*/ 1866881 w 6891715"/>
                <a:gd name="connsiteY5603" fmla="*/ 4121459 h 6367455"/>
                <a:gd name="connsiteX5604" fmla="*/ 1901506 w 6891715"/>
                <a:gd name="connsiteY5604" fmla="*/ 4114790 h 6367455"/>
                <a:gd name="connsiteX5605" fmla="*/ 1920566 w 6891715"/>
                <a:gd name="connsiteY5605" fmla="*/ 4111614 h 6367455"/>
                <a:gd name="connsiteX5606" fmla="*/ 1920836 w 6891715"/>
                <a:gd name="connsiteY5606" fmla="*/ 4111854 h 6367455"/>
                <a:gd name="connsiteX5607" fmla="*/ 1949386 w 6891715"/>
                <a:gd name="connsiteY5607" fmla="*/ 4094630 h 6367455"/>
                <a:gd name="connsiteX5608" fmla="*/ 1978517 w 6891715"/>
                <a:gd name="connsiteY5608" fmla="*/ 4070064 h 6367455"/>
                <a:gd name="connsiteX5609" fmla="*/ 1977988 w 6891715"/>
                <a:gd name="connsiteY5609" fmla="*/ 4069704 h 6367455"/>
                <a:gd name="connsiteX5610" fmla="*/ 1995753 w 6891715"/>
                <a:gd name="connsiteY5610" fmla="*/ 4059226 h 6367455"/>
                <a:gd name="connsiteX5611" fmla="*/ 2007174 w 6891715"/>
                <a:gd name="connsiteY5611" fmla="*/ 4057321 h 6367455"/>
                <a:gd name="connsiteX5612" fmla="*/ 2015422 w 6891715"/>
                <a:gd name="connsiteY5612" fmla="*/ 4063036 h 6367455"/>
                <a:gd name="connsiteX5613" fmla="*/ 2018911 w 6891715"/>
                <a:gd name="connsiteY5613" fmla="*/ 4062084 h 6367455"/>
                <a:gd name="connsiteX5614" fmla="*/ 2024622 w 6891715"/>
                <a:gd name="connsiteY5614" fmla="*/ 4061449 h 6367455"/>
                <a:gd name="connsiteX5615" fmla="*/ 2022084 w 6891715"/>
                <a:gd name="connsiteY5615" fmla="*/ 4070339 h 6367455"/>
                <a:gd name="connsiteX5616" fmla="*/ 2031283 w 6891715"/>
                <a:gd name="connsiteY5616" fmla="*/ 4070339 h 6367455"/>
                <a:gd name="connsiteX5617" fmla="*/ 2036676 w 6891715"/>
                <a:gd name="connsiteY5617" fmla="*/ 4065894 h 6367455"/>
                <a:gd name="connsiteX5618" fmla="*/ 2025890 w 6891715"/>
                <a:gd name="connsiteY5618" fmla="*/ 4052876 h 6367455"/>
                <a:gd name="connsiteX5619" fmla="*/ 2022084 w 6891715"/>
                <a:gd name="connsiteY5619" fmla="*/ 4052876 h 6367455"/>
                <a:gd name="connsiteX5620" fmla="*/ 2012567 w 6891715"/>
                <a:gd name="connsiteY5620" fmla="*/ 4055099 h 6367455"/>
                <a:gd name="connsiteX5621" fmla="*/ 2003049 w 6891715"/>
                <a:gd name="connsiteY5621" fmla="*/ 4043351 h 6367455"/>
                <a:gd name="connsiteX5622" fmla="*/ 2004318 w 6891715"/>
                <a:gd name="connsiteY5622" fmla="*/ 4036049 h 6367455"/>
                <a:gd name="connsiteX5623" fmla="*/ 2013518 w 6891715"/>
                <a:gd name="connsiteY5623" fmla="*/ 4031604 h 6367455"/>
                <a:gd name="connsiteX5624" fmla="*/ 2023035 w 6891715"/>
                <a:gd name="connsiteY5624" fmla="*/ 4026206 h 6367455"/>
                <a:gd name="connsiteX5625" fmla="*/ 2023987 w 6891715"/>
                <a:gd name="connsiteY5625" fmla="*/ 4018904 h 6367455"/>
                <a:gd name="connsiteX5626" fmla="*/ 2023035 w 6891715"/>
                <a:gd name="connsiteY5626" fmla="*/ 4009379 h 6367455"/>
                <a:gd name="connsiteX5627" fmla="*/ 2032235 w 6891715"/>
                <a:gd name="connsiteY5627" fmla="*/ 4000806 h 6367455"/>
                <a:gd name="connsiteX5628" fmla="*/ 2048097 w 6891715"/>
                <a:gd name="connsiteY5628" fmla="*/ 3994456 h 6367455"/>
                <a:gd name="connsiteX5629" fmla="*/ 2058566 w 6891715"/>
                <a:gd name="connsiteY5629" fmla="*/ 4003029 h 6367455"/>
                <a:gd name="connsiteX5630" fmla="*/ 2064910 w 6891715"/>
                <a:gd name="connsiteY5630" fmla="*/ 3996679 h 6367455"/>
                <a:gd name="connsiteX5631" fmla="*/ 2067131 w 6891715"/>
                <a:gd name="connsiteY5631" fmla="*/ 3998266 h 6367455"/>
                <a:gd name="connsiteX5632" fmla="*/ 2061421 w 6891715"/>
                <a:gd name="connsiteY5632" fmla="*/ 4005569 h 6367455"/>
                <a:gd name="connsiteX5633" fmla="*/ 2062690 w 6891715"/>
                <a:gd name="connsiteY5633" fmla="*/ 4012554 h 6367455"/>
                <a:gd name="connsiteX5634" fmla="*/ 2060469 w 6891715"/>
                <a:gd name="connsiteY5634" fmla="*/ 4021761 h 6367455"/>
                <a:gd name="connsiteX5635" fmla="*/ 2056028 w 6891715"/>
                <a:gd name="connsiteY5635" fmla="*/ 4024619 h 6367455"/>
                <a:gd name="connsiteX5636" fmla="*/ 2053807 w 6891715"/>
                <a:gd name="connsiteY5636" fmla="*/ 4024619 h 6367455"/>
                <a:gd name="connsiteX5637" fmla="*/ 2046511 w 6891715"/>
                <a:gd name="connsiteY5637" fmla="*/ 4018269 h 6367455"/>
                <a:gd name="connsiteX5638" fmla="*/ 2041752 w 6891715"/>
                <a:gd name="connsiteY5638" fmla="*/ 4003346 h 6367455"/>
                <a:gd name="connsiteX5639" fmla="*/ 2029697 w 6891715"/>
                <a:gd name="connsiteY5639" fmla="*/ 4007474 h 6367455"/>
                <a:gd name="connsiteX5640" fmla="*/ 2026842 w 6891715"/>
                <a:gd name="connsiteY5640" fmla="*/ 4014776 h 6367455"/>
                <a:gd name="connsiteX5641" fmla="*/ 2040166 w 6891715"/>
                <a:gd name="connsiteY5641" fmla="*/ 4024619 h 6367455"/>
                <a:gd name="connsiteX5642" fmla="*/ 2046511 w 6891715"/>
                <a:gd name="connsiteY5642" fmla="*/ 4020491 h 6367455"/>
                <a:gd name="connsiteX5643" fmla="*/ 2041118 w 6891715"/>
                <a:gd name="connsiteY5643" fmla="*/ 4028111 h 6367455"/>
                <a:gd name="connsiteX5644" fmla="*/ 2040483 w 6891715"/>
                <a:gd name="connsiteY5644" fmla="*/ 4035414 h 6367455"/>
                <a:gd name="connsiteX5645" fmla="*/ 2036042 w 6891715"/>
                <a:gd name="connsiteY5645" fmla="*/ 4039859 h 6367455"/>
                <a:gd name="connsiteX5646" fmla="*/ 2037311 w 6891715"/>
                <a:gd name="connsiteY5646" fmla="*/ 4034144 h 6367455"/>
                <a:gd name="connsiteX5647" fmla="*/ 2024939 w 6891715"/>
                <a:gd name="connsiteY5647" fmla="*/ 4027159 h 6367455"/>
                <a:gd name="connsiteX5648" fmla="*/ 2017325 w 6891715"/>
                <a:gd name="connsiteY5648" fmla="*/ 4035414 h 6367455"/>
                <a:gd name="connsiteX5649" fmla="*/ 2033187 w 6891715"/>
                <a:gd name="connsiteY5649" fmla="*/ 4041764 h 6367455"/>
                <a:gd name="connsiteX5650" fmla="*/ 2034139 w 6891715"/>
                <a:gd name="connsiteY5650" fmla="*/ 4049066 h 6367455"/>
                <a:gd name="connsiteX5651" fmla="*/ 2039214 w 6891715"/>
                <a:gd name="connsiteY5651" fmla="*/ 4062084 h 6367455"/>
                <a:gd name="connsiteX5652" fmla="*/ 2042387 w 6891715"/>
                <a:gd name="connsiteY5652" fmla="*/ 4058909 h 6367455"/>
                <a:gd name="connsiteX5653" fmla="*/ 2047780 w 6891715"/>
                <a:gd name="connsiteY5653" fmla="*/ 4059861 h 6367455"/>
                <a:gd name="connsiteX5654" fmla="*/ 2064593 w 6891715"/>
                <a:gd name="connsiteY5654" fmla="*/ 4064941 h 6367455"/>
                <a:gd name="connsiteX5655" fmla="*/ 2067766 w 6891715"/>
                <a:gd name="connsiteY5655" fmla="*/ 4065894 h 6367455"/>
                <a:gd name="connsiteX5656" fmla="*/ 2066497 w 6891715"/>
                <a:gd name="connsiteY5656" fmla="*/ 4055416 h 6367455"/>
                <a:gd name="connsiteX5657" fmla="*/ 2038263 w 6891715"/>
                <a:gd name="connsiteY5657" fmla="*/ 4049384 h 6367455"/>
                <a:gd name="connsiteX5658" fmla="*/ 2042069 w 6891715"/>
                <a:gd name="connsiteY5658" fmla="*/ 4043034 h 6367455"/>
                <a:gd name="connsiteX5659" fmla="*/ 2052538 w 6891715"/>
                <a:gd name="connsiteY5659" fmla="*/ 4043034 h 6367455"/>
                <a:gd name="connsiteX5660" fmla="*/ 2062055 w 6891715"/>
                <a:gd name="connsiteY5660" fmla="*/ 4044939 h 6367455"/>
                <a:gd name="connsiteX5661" fmla="*/ 2063324 w 6891715"/>
                <a:gd name="connsiteY5661" fmla="*/ 4040811 h 6367455"/>
                <a:gd name="connsiteX5662" fmla="*/ 2047462 w 6891715"/>
                <a:gd name="connsiteY5662" fmla="*/ 4038589 h 6367455"/>
                <a:gd name="connsiteX5663" fmla="*/ 2043021 w 6891715"/>
                <a:gd name="connsiteY5663" fmla="*/ 4032239 h 6367455"/>
                <a:gd name="connsiteX5664" fmla="*/ 2050635 w 6891715"/>
                <a:gd name="connsiteY5664" fmla="*/ 4028111 h 6367455"/>
                <a:gd name="connsiteX5665" fmla="*/ 2062055 w 6891715"/>
                <a:gd name="connsiteY5665" fmla="*/ 4031286 h 6367455"/>
                <a:gd name="connsiteX5666" fmla="*/ 2066497 w 6891715"/>
                <a:gd name="connsiteY5666" fmla="*/ 4023984 h 6367455"/>
                <a:gd name="connsiteX5667" fmla="*/ 2076648 w 6891715"/>
                <a:gd name="connsiteY5667" fmla="*/ 4016364 h 6367455"/>
                <a:gd name="connsiteX5668" fmla="*/ 2083945 w 6891715"/>
                <a:gd name="connsiteY5668" fmla="*/ 4016364 h 6367455"/>
                <a:gd name="connsiteX5669" fmla="*/ 2102027 w 6891715"/>
                <a:gd name="connsiteY5669" fmla="*/ 4010649 h 6367455"/>
                <a:gd name="connsiteX5670" fmla="*/ 2114716 w 6891715"/>
                <a:gd name="connsiteY5670" fmla="*/ 4016999 h 6367455"/>
                <a:gd name="connsiteX5671" fmla="*/ 2129627 w 6891715"/>
                <a:gd name="connsiteY5671" fmla="*/ 4011919 h 6367455"/>
                <a:gd name="connsiteX5672" fmla="*/ 2117889 w 6891715"/>
                <a:gd name="connsiteY5672" fmla="*/ 4011919 h 6367455"/>
                <a:gd name="connsiteX5673" fmla="*/ 2126454 w 6891715"/>
                <a:gd name="connsiteY5673" fmla="*/ 4004299 h 6367455"/>
                <a:gd name="connsiteX5674" fmla="*/ 2108372 w 6891715"/>
                <a:gd name="connsiteY5674" fmla="*/ 4009696 h 6367455"/>
                <a:gd name="connsiteX5675" fmla="*/ 2113765 w 6891715"/>
                <a:gd name="connsiteY5675" fmla="*/ 3997949 h 6367455"/>
                <a:gd name="connsiteX5676" fmla="*/ 2103296 w 6891715"/>
                <a:gd name="connsiteY5676" fmla="*/ 4007474 h 6367455"/>
                <a:gd name="connsiteX5677" fmla="*/ 2096951 w 6891715"/>
                <a:gd name="connsiteY5677" fmla="*/ 4010014 h 6367455"/>
                <a:gd name="connsiteX5678" fmla="*/ 2087434 w 6891715"/>
                <a:gd name="connsiteY5678" fmla="*/ 4010014 h 6367455"/>
                <a:gd name="connsiteX5679" fmla="*/ 2076648 w 6891715"/>
                <a:gd name="connsiteY5679" fmla="*/ 4004616 h 6367455"/>
                <a:gd name="connsiteX5680" fmla="*/ 2064910 w 6891715"/>
                <a:gd name="connsiteY5680" fmla="*/ 3996679 h 6367455"/>
                <a:gd name="connsiteX5681" fmla="*/ 2050318 w 6891715"/>
                <a:gd name="connsiteY5681" fmla="*/ 3984931 h 6367455"/>
                <a:gd name="connsiteX5682" fmla="*/ 2061421 w 6891715"/>
                <a:gd name="connsiteY5682" fmla="*/ 3974454 h 6367455"/>
                <a:gd name="connsiteX5683" fmla="*/ 2077600 w 6891715"/>
                <a:gd name="connsiteY5683" fmla="*/ 3987154 h 6367455"/>
                <a:gd name="connsiteX5684" fmla="*/ 2099806 w 6891715"/>
                <a:gd name="connsiteY5684" fmla="*/ 3980486 h 6367455"/>
                <a:gd name="connsiteX5685" fmla="*/ 2076648 w 6891715"/>
                <a:gd name="connsiteY5685" fmla="*/ 3982709 h 6367455"/>
                <a:gd name="connsiteX5686" fmla="*/ 2062690 w 6891715"/>
                <a:gd name="connsiteY5686" fmla="*/ 3969056 h 6367455"/>
                <a:gd name="connsiteX5687" fmla="*/ 2073159 w 6891715"/>
                <a:gd name="connsiteY5687" fmla="*/ 3946831 h 6367455"/>
                <a:gd name="connsiteX5688" fmla="*/ 2103296 w 6891715"/>
                <a:gd name="connsiteY5688" fmla="*/ 3908414 h 6367455"/>
                <a:gd name="connsiteX5689" fmla="*/ 2110275 w 6891715"/>
                <a:gd name="connsiteY5689" fmla="*/ 3875076 h 6367455"/>
                <a:gd name="connsiteX5690" fmla="*/ 2107103 w 6891715"/>
                <a:gd name="connsiteY5690" fmla="*/ 3848406 h 6367455"/>
                <a:gd name="connsiteX5691" fmla="*/ 2114082 w 6891715"/>
                <a:gd name="connsiteY5691" fmla="*/ 3831896 h 6367455"/>
                <a:gd name="connsiteX5692" fmla="*/ 2119475 w 6891715"/>
                <a:gd name="connsiteY5692" fmla="*/ 3819196 h 6367455"/>
                <a:gd name="connsiteX5693" fmla="*/ 2129944 w 6891715"/>
                <a:gd name="connsiteY5693" fmla="*/ 3819196 h 6367455"/>
                <a:gd name="connsiteX5694" fmla="*/ 2131213 w 6891715"/>
                <a:gd name="connsiteY5694" fmla="*/ 3826181 h 6367455"/>
                <a:gd name="connsiteX5695" fmla="*/ 2138509 w 6891715"/>
                <a:gd name="connsiteY5695" fmla="*/ 3828403 h 6367455"/>
                <a:gd name="connsiteX5696" fmla="*/ 2151199 w 6891715"/>
                <a:gd name="connsiteY5696" fmla="*/ 3823958 h 6367455"/>
                <a:gd name="connsiteX5697" fmla="*/ 2153419 w 6891715"/>
                <a:gd name="connsiteY5697" fmla="*/ 3831578 h 6367455"/>
                <a:gd name="connsiteX5698" fmla="*/ 2155640 w 6891715"/>
                <a:gd name="connsiteY5698" fmla="*/ 3837293 h 6367455"/>
                <a:gd name="connsiteX5699" fmla="*/ 2171502 w 6891715"/>
                <a:gd name="connsiteY5699" fmla="*/ 3844913 h 6367455"/>
                <a:gd name="connsiteX5700" fmla="*/ 2166426 w 6891715"/>
                <a:gd name="connsiteY5700" fmla="*/ 3860789 h 6367455"/>
                <a:gd name="connsiteX5701" fmla="*/ 2156909 w 6891715"/>
                <a:gd name="connsiteY5701" fmla="*/ 3861741 h 6367455"/>
                <a:gd name="connsiteX5702" fmla="*/ 2146440 w 6891715"/>
                <a:gd name="connsiteY5702" fmla="*/ 3874441 h 6367455"/>
                <a:gd name="connsiteX5703" fmla="*/ 2156909 w 6891715"/>
                <a:gd name="connsiteY5703" fmla="*/ 3884284 h 6367455"/>
                <a:gd name="connsiteX5704" fmla="*/ 2154688 w 6891715"/>
                <a:gd name="connsiteY5704" fmla="*/ 3892221 h 6367455"/>
                <a:gd name="connsiteX5705" fmla="*/ 2159447 w 6891715"/>
                <a:gd name="connsiteY5705" fmla="*/ 3901746 h 6367455"/>
                <a:gd name="connsiteX5706" fmla="*/ 2178481 w 6891715"/>
                <a:gd name="connsiteY5706" fmla="*/ 3913176 h 6367455"/>
                <a:gd name="connsiteX5707" fmla="*/ 2196563 w 6891715"/>
                <a:gd name="connsiteY5707" fmla="*/ 3910954 h 6367455"/>
                <a:gd name="connsiteX5708" fmla="*/ 2208935 w 6891715"/>
                <a:gd name="connsiteY5708" fmla="*/ 3887776 h 6367455"/>
                <a:gd name="connsiteX5709" fmla="*/ 2194343 w 6891715"/>
                <a:gd name="connsiteY5709" fmla="*/ 3907779 h 6367455"/>
                <a:gd name="connsiteX5710" fmla="*/ 2185777 w 6891715"/>
                <a:gd name="connsiteY5710" fmla="*/ 3910954 h 6367455"/>
                <a:gd name="connsiteX5711" fmla="*/ 2174357 w 6891715"/>
                <a:gd name="connsiteY5711" fmla="*/ 3909366 h 6367455"/>
                <a:gd name="connsiteX5712" fmla="*/ 2168329 w 6891715"/>
                <a:gd name="connsiteY5712" fmla="*/ 3904921 h 6367455"/>
                <a:gd name="connsiteX5713" fmla="*/ 2162302 w 6891715"/>
                <a:gd name="connsiteY5713" fmla="*/ 3892221 h 6367455"/>
                <a:gd name="connsiteX5714" fmla="*/ 2178164 w 6891715"/>
                <a:gd name="connsiteY5714" fmla="*/ 3889046 h 6367455"/>
                <a:gd name="connsiteX5715" fmla="*/ 2184508 w 6891715"/>
                <a:gd name="connsiteY5715" fmla="*/ 3884919 h 6367455"/>
                <a:gd name="connsiteX5716" fmla="*/ 2193074 w 6891715"/>
                <a:gd name="connsiteY5716" fmla="*/ 3879521 h 6367455"/>
                <a:gd name="connsiteX5717" fmla="*/ 2208935 w 6891715"/>
                <a:gd name="connsiteY5717" fmla="*/ 3885871 h 6367455"/>
                <a:gd name="connsiteX5718" fmla="*/ 2205763 w 6891715"/>
                <a:gd name="connsiteY5718" fmla="*/ 3876981 h 6367455"/>
                <a:gd name="connsiteX5719" fmla="*/ 2213694 w 6891715"/>
                <a:gd name="connsiteY5719" fmla="*/ 3872854 h 6367455"/>
                <a:gd name="connsiteX5720" fmla="*/ 2202591 w 6891715"/>
                <a:gd name="connsiteY5720" fmla="*/ 3875394 h 6367455"/>
                <a:gd name="connsiteX5721" fmla="*/ 2194025 w 6891715"/>
                <a:gd name="connsiteY5721" fmla="*/ 3875394 h 6367455"/>
                <a:gd name="connsiteX5722" fmla="*/ 2187681 w 6891715"/>
                <a:gd name="connsiteY5722" fmla="*/ 3869044 h 6367455"/>
                <a:gd name="connsiteX5723" fmla="*/ 2189584 w 6891715"/>
                <a:gd name="connsiteY5723" fmla="*/ 3859519 h 6367455"/>
                <a:gd name="connsiteX5724" fmla="*/ 2196880 w 6891715"/>
                <a:gd name="connsiteY5724" fmla="*/ 3840151 h 6367455"/>
                <a:gd name="connsiteX5725" fmla="*/ 2209570 w 6891715"/>
                <a:gd name="connsiteY5725" fmla="*/ 3839198 h 6367455"/>
                <a:gd name="connsiteX5726" fmla="*/ 2202273 w 6891715"/>
                <a:gd name="connsiteY5726" fmla="*/ 3836023 h 6367455"/>
                <a:gd name="connsiteX5727" fmla="*/ 2181970 w 6891715"/>
                <a:gd name="connsiteY5727" fmla="*/ 3834118 h 6367455"/>
                <a:gd name="connsiteX5728" fmla="*/ 2175626 w 6891715"/>
                <a:gd name="connsiteY5728" fmla="*/ 3829038 h 6367455"/>
                <a:gd name="connsiteX5729" fmla="*/ 2178798 w 6891715"/>
                <a:gd name="connsiteY5729" fmla="*/ 3825863 h 6367455"/>
                <a:gd name="connsiteX5730" fmla="*/ 2182605 w 6891715"/>
                <a:gd name="connsiteY5730" fmla="*/ 3803638 h 6367455"/>
                <a:gd name="connsiteX5731" fmla="*/ 2194977 w 6891715"/>
                <a:gd name="connsiteY5731" fmla="*/ 3774111 h 6367455"/>
                <a:gd name="connsiteX5732" fmla="*/ 2216866 w 6891715"/>
                <a:gd name="connsiteY5732" fmla="*/ 3757918 h 6367455"/>
                <a:gd name="connsiteX5733" fmla="*/ 2247638 w 6891715"/>
                <a:gd name="connsiteY5733" fmla="*/ 3753473 h 6367455"/>
                <a:gd name="connsiteX5734" fmla="*/ 2265721 w 6891715"/>
                <a:gd name="connsiteY5734" fmla="*/ 3754426 h 6367455"/>
                <a:gd name="connsiteX5735" fmla="*/ 2278410 w 6891715"/>
                <a:gd name="connsiteY5735" fmla="*/ 3745853 h 6367455"/>
                <a:gd name="connsiteX5736" fmla="*/ 2300299 w 6891715"/>
                <a:gd name="connsiteY5736" fmla="*/ 3741726 h 6367455"/>
                <a:gd name="connsiteX5737" fmla="*/ 2314258 w 6891715"/>
                <a:gd name="connsiteY5737" fmla="*/ 3744266 h 6367455"/>
                <a:gd name="connsiteX5738" fmla="*/ 2323775 w 6891715"/>
                <a:gd name="connsiteY5738" fmla="*/ 3755061 h 6367455"/>
                <a:gd name="connsiteX5739" fmla="*/ 2335830 w 6891715"/>
                <a:gd name="connsiteY5739" fmla="*/ 3763316 h 6367455"/>
                <a:gd name="connsiteX5740" fmla="*/ 2350422 w 6891715"/>
                <a:gd name="connsiteY5740" fmla="*/ 3764268 h 6367455"/>
                <a:gd name="connsiteX5741" fmla="*/ 2346298 w 6891715"/>
                <a:gd name="connsiteY5741" fmla="*/ 3768396 h 6367455"/>
                <a:gd name="connsiteX5742" fmla="*/ 2350740 w 6891715"/>
                <a:gd name="connsiteY5742" fmla="*/ 3776016 h 6367455"/>
                <a:gd name="connsiteX5743" fmla="*/ 2358988 w 6891715"/>
                <a:gd name="connsiteY5743" fmla="*/ 3777603 h 6367455"/>
                <a:gd name="connsiteX5744" fmla="*/ 2356026 w 6891715"/>
                <a:gd name="connsiteY5744" fmla="*/ 3787144 h 6367455"/>
                <a:gd name="connsiteX5745" fmla="*/ 2357058 w 6891715"/>
                <a:gd name="connsiteY5745" fmla="*/ 3787213 h 6367455"/>
                <a:gd name="connsiteX5746" fmla="*/ 2359897 w 6891715"/>
                <a:gd name="connsiteY5746" fmla="*/ 3778078 h 6367455"/>
                <a:gd name="connsiteX5747" fmla="*/ 2359579 w 6891715"/>
                <a:gd name="connsiteY5747" fmla="*/ 3767923 h 6367455"/>
                <a:gd name="connsiteX5748" fmla="*/ 2364975 w 6891715"/>
                <a:gd name="connsiteY5748" fmla="*/ 3761577 h 6367455"/>
                <a:gd name="connsiteX5749" fmla="*/ 2373544 w 6891715"/>
                <a:gd name="connsiteY5749" fmla="*/ 3762211 h 6367455"/>
                <a:gd name="connsiteX5750" fmla="*/ 2381796 w 6891715"/>
                <a:gd name="connsiteY5750" fmla="*/ 3769510 h 6367455"/>
                <a:gd name="connsiteX5751" fmla="*/ 2390683 w 6891715"/>
                <a:gd name="connsiteY5751" fmla="*/ 3780299 h 6367455"/>
                <a:gd name="connsiteX5752" fmla="*/ 2383066 w 6891715"/>
                <a:gd name="connsiteY5752" fmla="*/ 3765384 h 6367455"/>
                <a:gd name="connsiteX5753" fmla="*/ 2374496 w 6891715"/>
                <a:gd name="connsiteY5753" fmla="*/ 3750787 h 6367455"/>
                <a:gd name="connsiteX5754" fmla="*/ 2361801 w 6891715"/>
                <a:gd name="connsiteY5754" fmla="*/ 3752057 h 6367455"/>
                <a:gd name="connsiteX5755" fmla="*/ 2347836 w 6891715"/>
                <a:gd name="connsiteY5755" fmla="*/ 3753961 h 6367455"/>
                <a:gd name="connsiteX5756" fmla="*/ 2338315 w 6891715"/>
                <a:gd name="connsiteY5756" fmla="*/ 3752374 h 6367455"/>
                <a:gd name="connsiteX5757" fmla="*/ 2337363 w 6891715"/>
                <a:gd name="connsiteY5757" fmla="*/ 3735239 h 6367455"/>
                <a:gd name="connsiteX5758" fmla="*/ 2344662 w 6891715"/>
                <a:gd name="connsiteY5758" fmla="*/ 3727940 h 6367455"/>
                <a:gd name="connsiteX5759" fmla="*/ 2352279 w 6891715"/>
                <a:gd name="connsiteY5759" fmla="*/ 3730161 h 6367455"/>
                <a:gd name="connsiteX5760" fmla="*/ 2349740 w 6891715"/>
                <a:gd name="connsiteY5760" fmla="*/ 3721593 h 6367455"/>
                <a:gd name="connsiteX5761" fmla="*/ 2365610 w 6891715"/>
                <a:gd name="connsiteY5761" fmla="*/ 3702554 h 6367455"/>
                <a:gd name="connsiteX5762" fmla="*/ 2440512 w 6891715"/>
                <a:gd name="connsiteY5762" fmla="*/ 3699698 h 6367455"/>
                <a:gd name="connsiteX5763" fmla="*/ 2436386 w 6891715"/>
                <a:gd name="connsiteY5763" fmla="*/ 3709218 h 6367455"/>
                <a:gd name="connsiteX5764" fmla="*/ 2444321 w 6891715"/>
                <a:gd name="connsiteY5764" fmla="*/ 3743806 h 6367455"/>
                <a:gd name="connsiteX5765" fmla="*/ 2460190 w 6891715"/>
                <a:gd name="connsiteY5765" fmla="*/ 3745710 h 6367455"/>
                <a:gd name="connsiteX5766" fmla="*/ 2466537 w 6891715"/>
                <a:gd name="connsiteY5766" fmla="*/ 3736508 h 6367455"/>
                <a:gd name="connsiteX5767" fmla="*/ 2452572 w 6891715"/>
                <a:gd name="connsiteY5767" fmla="*/ 3724767 h 6367455"/>
                <a:gd name="connsiteX5768" fmla="*/ 2453525 w 6891715"/>
                <a:gd name="connsiteY5768" fmla="*/ 3717468 h 6367455"/>
                <a:gd name="connsiteX5769" fmla="*/ 2470346 w 6891715"/>
                <a:gd name="connsiteY5769" fmla="*/ 3721593 h 6367455"/>
                <a:gd name="connsiteX5770" fmla="*/ 2480185 w 6891715"/>
                <a:gd name="connsiteY5770" fmla="*/ 3738094 h 6367455"/>
                <a:gd name="connsiteX5771" fmla="*/ 2479233 w 6891715"/>
                <a:gd name="connsiteY5771" fmla="*/ 3745710 h 6367455"/>
                <a:gd name="connsiteX5772" fmla="*/ 2487802 w 6891715"/>
                <a:gd name="connsiteY5772" fmla="*/ 3738094 h 6367455"/>
                <a:gd name="connsiteX5773" fmla="*/ 2478915 w 6891715"/>
                <a:gd name="connsiteY5773" fmla="*/ 3729844 h 6367455"/>
                <a:gd name="connsiteX5774" fmla="*/ 2472568 w 6891715"/>
                <a:gd name="connsiteY5774" fmla="*/ 3708900 h 6367455"/>
                <a:gd name="connsiteX5775" fmla="*/ 2476376 w 6891715"/>
                <a:gd name="connsiteY5775" fmla="*/ 3689861 h 6367455"/>
                <a:gd name="connsiteX5776" fmla="*/ 2492245 w 6891715"/>
                <a:gd name="connsiteY5776" fmla="*/ 3674947 h 6367455"/>
                <a:gd name="connsiteX5777" fmla="*/ 2527157 w 6891715"/>
                <a:gd name="connsiteY5777" fmla="*/ 3678754 h 6367455"/>
                <a:gd name="connsiteX5778" fmla="*/ 2553818 w 6891715"/>
                <a:gd name="connsiteY5778" fmla="*/ 3681610 h 6367455"/>
                <a:gd name="connsiteX5779" fmla="*/ 2572861 w 6891715"/>
                <a:gd name="connsiteY5779" fmla="*/ 3699698 h 6367455"/>
                <a:gd name="connsiteX5780" fmla="*/ 2597299 w 6891715"/>
                <a:gd name="connsiteY5780" fmla="*/ 3730161 h 6367455"/>
                <a:gd name="connsiteX5781" fmla="*/ 2620785 w 6891715"/>
                <a:gd name="connsiteY5781" fmla="*/ 3733017 h 6367455"/>
                <a:gd name="connsiteX5782" fmla="*/ 2598251 w 6891715"/>
                <a:gd name="connsiteY5782" fmla="*/ 3722228 h 6367455"/>
                <a:gd name="connsiteX5783" fmla="*/ 2585873 w 6891715"/>
                <a:gd name="connsiteY5783" fmla="*/ 3712391 h 6367455"/>
                <a:gd name="connsiteX5784" fmla="*/ 2585556 w 6891715"/>
                <a:gd name="connsiteY5784" fmla="*/ 3696207 h 6367455"/>
                <a:gd name="connsiteX5785" fmla="*/ 2573495 w 6891715"/>
                <a:gd name="connsiteY5785" fmla="*/ 3681610 h 6367455"/>
                <a:gd name="connsiteX5786" fmla="*/ 2558896 w 6891715"/>
                <a:gd name="connsiteY5786" fmla="*/ 3676216 h 6367455"/>
                <a:gd name="connsiteX5787" fmla="*/ 2536362 w 6891715"/>
                <a:gd name="connsiteY5787" fmla="*/ 3671456 h 6367455"/>
                <a:gd name="connsiteX5788" fmla="*/ 2510971 w 6891715"/>
                <a:gd name="connsiteY5788" fmla="*/ 3660032 h 6367455"/>
                <a:gd name="connsiteX5789" fmla="*/ 2511923 w 6891715"/>
                <a:gd name="connsiteY5789" fmla="*/ 3646387 h 6367455"/>
                <a:gd name="connsiteX5790" fmla="*/ 2514145 w 6891715"/>
                <a:gd name="connsiteY5790" fmla="*/ 3643214 h 6367455"/>
                <a:gd name="connsiteX5791" fmla="*/ 2525888 w 6891715"/>
                <a:gd name="connsiteY5791" fmla="*/ 3649560 h 6367455"/>
                <a:gd name="connsiteX5792" fmla="*/ 2529062 w 6891715"/>
                <a:gd name="connsiteY5792" fmla="*/ 3643214 h 6367455"/>
                <a:gd name="connsiteX5793" fmla="*/ 2531283 w 6891715"/>
                <a:gd name="connsiteY5793" fmla="*/ 3637819 h 6367455"/>
                <a:gd name="connsiteX5794" fmla="*/ 2508749 w 6891715"/>
                <a:gd name="connsiteY5794" fmla="*/ 3625444 h 6367455"/>
                <a:gd name="connsiteX5795" fmla="*/ 2505258 w 6891715"/>
                <a:gd name="connsiteY5795" fmla="*/ 3612751 h 6367455"/>
                <a:gd name="connsiteX5796" fmla="*/ 2520175 w 6891715"/>
                <a:gd name="connsiteY5796" fmla="*/ 3598788 h 6367455"/>
                <a:gd name="connsiteX5797" fmla="*/ 2511606 w 6891715"/>
                <a:gd name="connsiteY5797" fmla="*/ 3590538 h 6367455"/>
                <a:gd name="connsiteX5798" fmla="*/ 2508432 w 6891715"/>
                <a:gd name="connsiteY5798" fmla="*/ 3597836 h 6367455"/>
                <a:gd name="connsiteX5799" fmla="*/ 2497006 w 6891715"/>
                <a:gd name="connsiteY5799" fmla="*/ 3601010 h 6367455"/>
                <a:gd name="connsiteX5800" fmla="*/ 2493832 w 6891715"/>
                <a:gd name="connsiteY5800" fmla="*/ 3589586 h 6367455"/>
                <a:gd name="connsiteX5801" fmla="*/ 2500815 w 6891715"/>
                <a:gd name="connsiteY5801" fmla="*/ 3580066 h 6367455"/>
                <a:gd name="connsiteX5802" fmla="*/ 2511288 w 6891715"/>
                <a:gd name="connsiteY5802" fmla="*/ 3576893 h 6367455"/>
                <a:gd name="connsiteX5803" fmla="*/ 2523031 w 6891715"/>
                <a:gd name="connsiteY5803" fmla="*/ 3577527 h 6367455"/>
                <a:gd name="connsiteX5804" fmla="*/ 2529379 w 6891715"/>
                <a:gd name="connsiteY5804" fmla="*/ 3564834 h 6367455"/>
                <a:gd name="connsiteX5805" fmla="*/ 2518906 w 6891715"/>
                <a:gd name="connsiteY5805" fmla="*/ 3556901 h 6367455"/>
                <a:gd name="connsiteX5806" fmla="*/ 2506845 w 6891715"/>
                <a:gd name="connsiteY5806" fmla="*/ 3545160 h 6367455"/>
                <a:gd name="connsiteX5807" fmla="*/ 2505575 w 6891715"/>
                <a:gd name="connsiteY5807" fmla="*/ 3535958 h 6367455"/>
                <a:gd name="connsiteX5808" fmla="*/ 2500497 w 6891715"/>
                <a:gd name="connsiteY5808" fmla="*/ 3524217 h 6367455"/>
                <a:gd name="connsiteX5809" fmla="*/ 2492880 w 6891715"/>
                <a:gd name="connsiteY5809" fmla="*/ 3516918 h 6367455"/>
                <a:gd name="connsiteX5810" fmla="*/ 2480185 w 6891715"/>
                <a:gd name="connsiteY5810" fmla="*/ 3519457 h 6367455"/>
                <a:gd name="connsiteX5811" fmla="*/ 2466537 w 6891715"/>
                <a:gd name="connsiteY5811" fmla="*/ 3513110 h 6367455"/>
                <a:gd name="connsiteX5812" fmla="*/ 2464316 w 6891715"/>
                <a:gd name="connsiteY5812" fmla="*/ 3524534 h 6367455"/>
                <a:gd name="connsiteX5813" fmla="*/ 2462094 w 6891715"/>
                <a:gd name="connsiteY5813" fmla="*/ 3527707 h 6367455"/>
                <a:gd name="connsiteX5814" fmla="*/ 2458920 w 6891715"/>
                <a:gd name="connsiteY5814" fmla="*/ 3516283 h 6367455"/>
                <a:gd name="connsiteX5815" fmla="*/ 2458920 w 6891715"/>
                <a:gd name="connsiteY5815" fmla="*/ 3499148 h 6367455"/>
                <a:gd name="connsiteX5816" fmla="*/ 2463046 w 6891715"/>
                <a:gd name="connsiteY5816" fmla="*/ 3484551 h 6367455"/>
                <a:gd name="connsiteX5817" fmla="*/ 2469394 w 6891715"/>
                <a:gd name="connsiteY5817" fmla="*/ 3486455 h 6367455"/>
                <a:gd name="connsiteX5818" fmla="*/ 2469394 w 6891715"/>
                <a:gd name="connsiteY5818" fmla="*/ 3493753 h 6367455"/>
                <a:gd name="connsiteX5819" fmla="*/ 2471615 w 6891715"/>
                <a:gd name="connsiteY5819" fmla="*/ 3505494 h 6367455"/>
                <a:gd name="connsiteX5820" fmla="*/ 2482406 w 6891715"/>
                <a:gd name="connsiteY5820" fmla="*/ 3516283 h 6367455"/>
                <a:gd name="connsiteX5821" fmla="*/ 2489706 w 6891715"/>
                <a:gd name="connsiteY5821" fmla="*/ 3512476 h 6367455"/>
                <a:gd name="connsiteX5822" fmla="*/ 2501882 w 6891715"/>
                <a:gd name="connsiteY5822" fmla="*/ 3508519 h 6367455"/>
                <a:gd name="connsiteX5823" fmla="*/ 2502823 w 6891715"/>
                <a:gd name="connsiteY5823" fmla="*/ 3499157 h 6367455"/>
                <a:gd name="connsiteX5824" fmla="*/ 2495167 w 6891715"/>
                <a:gd name="connsiteY5824" fmla="*/ 3475027 h 6367455"/>
                <a:gd name="connsiteX5825" fmla="*/ 2497081 w 6891715"/>
                <a:gd name="connsiteY5825" fmla="*/ 3463279 h 6367455"/>
                <a:gd name="connsiteX5826" fmla="*/ 2493891 w 6891715"/>
                <a:gd name="connsiteY5826" fmla="*/ 3442642 h 6367455"/>
                <a:gd name="connsiteX5827" fmla="*/ 2491339 w 6891715"/>
                <a:gd name="connsiteY5827" fmla="*/ 3419147 h 6367455"/>
                <a:gd name="connsiteX5828" fmla="*/ 2484002 w 6891715"/>
                <a:gd name="connsiteY5828" fmla="*/ 3408034 h 6367455"/>
                <a:gd name="connsiteX5829" fmla="*/ 2470923 w 6891715"/>
                <a:gd name="connsiteY5829" fmla="*/ 3409939 h 6367455"/>
                <a:gd name="connsiteX5830" fmla="*/ 2464543 w 6891715"/>
                <a:gd name="connsiteY5830" fmla="*/ 3399462 h 6367455"/>
                <a:gd name="connsiteX5831" fmla="*/ 2464543 w 6891715"/>
                <a:gd name="connsiteY5831" fmla="*/ 3381682 h 6367455"/>
                <a:gd name="connsiteX5832" fmla="*/ 2453059 w 6891715"/>
                <a:gd name="connsiteY5832" fmla="*/ 3384857 h 6367455"/>
                <a:gd name="connsiteX5833" fmla="*/ 2457206 w 6891715"/>
                <a:gd name="connsiteY5833" fmla="*/ 3396604 h 6367455"/>
                <a:gd name="connsiteX5834" fmla="*/ 2447636 w 6891715"/>
                <a:gd name="connsiteY5834" fmla="*/ 3398827 h 6367455"/>
                <a:gd name="connsiteX5835" fmla="*/ 2433600 w 6891715"/>
                <a:gd name="connsiteY5835" fmla="*/ 3383904 h 6367455"/>
                <a:gd name="connsiteX5836" fmla="*/ 2437109 w 6891715"/>
                <a:gd name="connsiteY5836" fmla="*/ 3371523 h 6367455"/>
                <a:gd name="connsiteX5837" fmla="*/ 2438385 w 6891715"/>
                <a:gd name="connsiteY5837" fmla="*/ 3324850 h 6367455"/>
                <a:gd name="connsiteX5838" fmla="*/ 2441575 w 6891715"/>
                <a:gd name="connsiteY5838" fmla="*/ 3324850 h 6367455"/>
                <a:gd name="connsiteX5839" fmla="*/ 2439661 w 6891715"/>
                <a:gd name="connsiteY5839" fmla="*/ 3347075 h 6367455"/>
                <a:gd name="connsiteX5840" fmla="*/ 2450507 w 6891715"/>
                <a:gd name="connsiteY5840" fmla="*/ 3352472 h 6367455"/>
                <a:gd name="connsiteX5841" fmla="*/ 2456887 w 6891715"/>
                <a:gd name="connsiteY5841" fmla="*/ 3340725 h 6367455"/>
                <a:gd name="connsiteX5842" fmla="*/ 2455292 w 6891715"/>
                <a:gd name="connsiteY5842" fmla="*/ 3322627 h 6367455"/>
                <a:gd name="connsiteX5843" fmla="*/ 2450188 w 6891715"/>
                <a:gd name="connsiteY5843" fmla="*/ 3306117 h 6367455"/>
                <a:gd name="connsiteX5844" fmla="*/ 2440618 w 6891715"/>
                <a:gd name="connsiteY5844" fmla="*/ 3309292 h 6367455"/>
                <a:gd name="connsiteX5845" fmla="*/ 2439023 w 6891715"/>
                <a:gd name="connsiteY5845" fmla="*/ 3261667 h 6367455"/>
                <a:gd name="connsiteX5846" fmla="*/ 2444446 w 6891715"/>
                <a:gd name="connsiteY5846" fmla="*/ 3273097 h 6367455"/>
                <a:gd name="connsiteX5847" fmla="*/ 2445403 w 6891715"/>
                <a:gd name="connsiteY5847" fmla="*/ 3257540 h 6367455"/>
                <a:gd name="connsiteX5848" fmla="*/ 2440937 w 6891715"/>
                <a:gd name="connsiteY5848" fmla="*/ 3252143 h 6367455"/>
                <a:gd name="connsiteX5849" fmla="*/ 2436471 w 6891715"/>
                <a:gd name="connsiteY5849" fmla="*/ 3223884 h 6367455"/>
                <a:gd name="connsiteX5850" fmla="*/ 2445722 w 6891715"/>
                <a:gd name="connsiteY5850" fmla="*/ 3200706 h 6367455"/>
                <a:gd name="connsiteX5851" fmla="*/ 2451145 w 6891715"/>
                <a:gd name="connsiteY5851" fmla="*/ 3205469 h 6367455"/>
                <a:gd name="connsiteX5852" fmla="*/ 2451145 w 6891715"/>
                <a:gd name="connsiteY5852" fmla="*/ 3214042 h 6367455"/>
                <a:gd name="connsiteX5853" fmla="*/ 2462310 w 6891715"/>
                <a:gd name="connsiteY5853" fmla="*/ 3226742 h 6367455"/>
                <a:gd name="connsiteX5854" fmla="*/ 2471880 w 6891715"/>
                <a:gd name="connsiteY5854" fmla="*/ 3225789 h 6367455"/>
                <a:gd name="connsiteX5855" fmla="*/ 2486235 w 6891715"/>
                <a:gd name="connsiteY5855" fmla="*/ 3229599 h 6367455"/>
                <a:gd name="connsiteX5856" fmla="*/ 2495167 w 6891715"/>
                <a:gd name="connsiteY5856" fmla="*/ 3247697 h 6367455"/>
                <a:gd name="connsiteX5857" fmla="*/ 2495805 w 6891715"/>
                <a:gd name="connsiteY5857" fmla="*/ 3230552 h 6367455"/>
                <a:gd name="connsiteX5858" fmla="*/ 2503461 w 6891715"/>
                <a:gd name="connsiteY5858" fmla="*/ 3227377 h 6367455"/>
                <a:gd name="connsiteX5859" fmla="*/ 2498038 w 6891715"/>
                <a:gd name="connsiteY5859" fmla="*/ 3224202 h 6367455"/>
                <a:gd name="connsiteX5860" fmla="*/ 2497081 w 6891715"/>
                <a:gd name="connsiteY5860" fmla="*/ 3209597 h 6367455"/>
                <a:gd name="connsiteX5861" fmla="*/ 2510479 w 6891715"/>
                <a:gd name="connsiteY5861" fmla="*/ 3195626 h 6367455"/>
                <a:gd name="connsiteX5862" fmla="*/ 2524515 w 6891715"/>
                <a:gd name="connsiteY5862" fmla="*/ 3189277 h 6367455"/>
                <a:gd name="connsiteX5863" fmla="*/ 2530895 w 6891715"/>
                <a:gd name="connsiteY5863" fmla="*/ 3199754 h 6367455"/>
                <a:gd name="connsiteX5864" fmla="*/ 2531214 w 6891715"/>
                <a:gd name="connsiteY5864" fmla="*/ 3216582 h 6367455"/>
                <a:gd name="connsiteX5865" fmla="*/ 2549397 w 6891715"/>
                <a:gd name="connsiteY5865" fmla="*/ 3227059 h 6367455"/>
                <a:gd name="connsiteX5866" fmla="*/ 2554182 w 6891715"/>
                <a:gd name="connsiteY5866" fmla="*/ 3207056 h 6367455"/>
                <a:gd name="connsiteX5867" fmla="*/ 2545569 w 6891715"/>
                <a:gd name="connsiteY5867" fmla="*/ 3199436 h 6367455"/>
                <a:gd name="connsiteX5868" fmla="*/ 2539189 w 6891715"/>
                <a:gd name="connsiteY5868" fmla="*/ 3199436 h 6367455"/>
                <a:gd name="connsiteX5869" fmla="*/ 2544612 w 6891715"/>
                <a:gd name="connsiteY5869" fmla="*/ 3188959 h 6367455"/>
                <a:gd name="connsiteX5870" fmla="*/ 2540465 w 6891715"/>
                <a:gd name="connsiteY5870" fmla="*/ 3176577 h 6367455"/>
                <a:gd name="connsiteX5871" fmla="*/ 2545250 w 6891715"/>
                <a:gd name="connsiteY5871" fmla="*/ 3157527 h 6367455"/>
                <a:gd name="connsiteX5872" fmla="*/ 2561200 w 6891715"/>
                <a:gd name="connsiteY5872" fmla="*/ 3153082 h 6367455"/>
                <a:gd name="connsiteX5873" fmla="*/ 2580659 w 6891715"/>
                <a:gd name="connsiteY5873" fmla="*/ 3158162 h 6367455"/>
                <a:gd name="connsiteX5874" fmla="*/ 2591824 w 6891715"/>
                <a:gd name="connsiteY5874" fmla="*/ 3147684 h 6367455"/>
                <a:gd name="connsiteX5875" fmla="*/ 2614474 w 6891715"/>
                <a:gd name="connsiteY5875" fmla="*/ 3143239 h 6367455"/>
                <a:gd name="connsiteX5876" fmla="*/ 2634571 w 6891715"/>
                <a:gd name="connsiteY5876" fmla="*/ 3153399 h 6367455"/>
                <a:gd name="connsiteX5877" fmla="*/ 2636804 w 6891715"/>
                <a:gd name="connsiteY5877" fmla="*/ 3161972 h 6367455"/>
                <a:gd name="connsiteX5878" fmla="*/ 2637123 w 6891715"/>
                <a:gd name="connsiteY5878" fmla="*/ 3186102 h 6367455"/>
                <a:gd name="connsiteX5879" fmla="*/ 2642546 w 6891715"/>
                <a:gd name="connsiteY5879" fmla="*/ 3190229 h 6367455"/>
                <a:gd name="connsiteX5880" fmla="*/ 2643503 w 6891715"/>
                <a:gd name="connsiteY5880" fmla="*/ 3202929 h 6367455"/>
                <a:gd name="connsiteX5881" fmla="*/ 2633295 w 6891715"/>
                <a:gd name="connsiteY5881" fmla="*/ 3206421 h 6367455"/>
                <a:gd name="connsiteX5882" fmla="*/ 2625639 w 6891715"/>
                <a:gd name="connsiteY5882" fmla="*/ 3209597 h 6367455"/>
                <a:gd name="connsiteX5883" fmla="*/ 2625639 w 6891715"/>
                <a:gd name="connsiteY5883" fmla="*/ 3221027 h 6367455"/>
                <a:gd name="connsiteX5884" fmla="*/ 2643822 w 6891715"/>
                <a:gd name="connsiteY5884" fmla="*/ 3208326 h 6367455"/>
                <a:gd name="connsiteX5885" fmla="*/ 2646055 w 6891715"/>
                <a:gd name="connsiteY5885" fmla="*/ 3214359 h 6367455"/>
                <a:gd name="connsiteX5886" fmla="*/ 2637442 w 6891715"/>
                <a:gd name="connsiteY5886" fmla="*/ 3225154 h 6367455"/>
                <a:gd name="connsiteX5887" fmla="*/ 2633614 w 6891715"/>
                <a:gd name="connsiteY5887" fmla="*/ 3228329 h 6367455"/>
                <a:gd name="connsiteX5888" fmla="*/ 2630424 w 6891715"/>
                <a:gd name="connsiteY5888" fmla="*/ 3230870 h 6367455"/>
                <a:gd name="connsiteX5889" fmla="*/ 2627872 w 6891715"/>
                <a:gd name="connsiteY5889" fmla="*/ 3233410 h 6367455"/>
                <a:gd name="connsiteX5890" fmla="*/ 2626277 w 6891715"/>
                <a:gd name="connsiteY5890" fmla="*/ 3236584 h 6367455"/>
                <a:gd name="connsiteX5891" fmla="*/ 2625001 w 6891715"/>
                <a:gd name="connsiteY5891" fmla="*/ 3240712 h 6367455"/>
                <a:gd name="connsiteX5892" fmla="*/ 2624044 w 6891715"/>
                <a:gd name="connsiteY5892" fmla="*/ 3245157 h 6367455"/>
                <a:gd name="connsiteX5893" fmla="*/ 2634571 w 6891715"/>
                <a:gd name="connsiteY5893" fmla="*/ 3241029 h 6367455"/>
                <a:gd name="connsiteX5894" fmla="*/ 2644779 w 6891715"/>
                <a:gd name="connsiteY5894" fmla="*/ 3229282 h 6367455"/>
                <a:gd name="connsiteX5895" fmla="*/ 2660729 w 6891715"/>
                <a:gd name="connsiteY5895" fmla="*/ 3233410 h 6367455"/>
                <a:gd name="connsiteX5896" fmla="*/ 2673808 w 6891715"/>
                <a:gd name="connsiteY5896" fmla="*/ 3229917 h 6367455"/>
                <a:gd name="connsiteX5897" fmla="*/ 2689758 w 6891715"/>
                <a:gd name="connsiteY5897" fmla="*/ 3226742 h 6367455"/>
                <a:gd name="connsiteX5898" fmla="*/ 2703475 w 6891715"/>
                <a:gd name="connsiteY5898" fmla="*/ 3244522 h 6367455"/>
                <a:gd name="connsiteX5899" fmla="*/ 2699647 w 6891715"/>
                <a:gd name="connsiteY5899" fmla="*/ 3276273 h 6367455"/>
                <a:gd name="connsiteX5900" fmla="*/ 2684654 w 6891715"/>
                <a:gd name="connsiteY5900" fmla="*/ 3287068 h 6367455"/>
                <a:gd name="connsiteX5901" fmla="*/ 2683059 w 6891715"/>
                <a:gd name="connsiteY5901" fmla="*/ 3296592 h 6367455"/>
                <a:gd name="connsiteX5902" fmla="*/ 2678593 w 6891715"/>
                <a:gd name="connsiteY5902" fmla="*/ 3295322 h 6367455"/>
                <a:gd name="connsiteX5903" fmla="*/ 2677317 w 6891715"/>
                <a:gd name="connsiteY5903" fmla="*/ 3280400 h 6367455"/>
                <a:gd name="connsiteX5904" fmla="*/ 2665514 w 6891715"/>
                <a:gd name="connsiteY5904" fmla="*/ 3281669 h 6367455"/>
                <a:gd name="connsiteX5905" fmla="*/ 2650840 w 6891715"/>
                <a:gd name="connsiteY5905" fmla="*/ 3297862 h 6367455"/>
                <a:gd name="connsiteX5906" fmla="*/ 2653711 w 6891715"/>
                <a:gd name="connsiteY5906" fmla="*/ 3273415 h 6367455"/>
                <a:gd name="connsiteX5907" fmla="*/ 2643184 w 6891715"/>
                <a:gd name="connsiteY5907" fmla="*/ 3281035 h 6367455"/>
                <a:gd name="connsiteX5908" fmla="*/ 2637123 w 6891715"/>
                <a:gd name="connsiteY5908" fmla="*/ 3292465 h 6367455"/>
                <a:gd name="connsiteX5909" fmla="*/ 2631700 w 6891715"/>
                <a:gd name="connsiteY5909" fmla="*/ 3308340 h 6367455"/>
                <a:gd name="connsiteX5910" fmla="*/ 2642546 w 6891715"/>
                <a:gd name="connsiteY5910" fmla="*/ 3317547 h 6367455"/>
                <a:gd name="connsiteX5911" fmla="*/ 2641589 w 6891715"/>
                <a:gd name="connsiteY5911" fmla="*/ 3329295 h 6367455"/>
                <a:gd name="connsiteX5912" fmla="*/ 2633295 w 6891715"/>
                <a:gd name="connsiteY5912" fmla="*/ 3341995 h 6367455"/>
                <a:gd name="connsiteX5913" fmla="*/ 2611922 w 6891715"/>
                <a:gd name="connsiteY5913" fmla="*/ 3326437 h 6367455"/>
                <a:gd name="connsiteX5914" fmla="*/ 2610646 w 6891715"/>
                <a:gd name="connsiteY5914" fmla="*/ 3332788 h 6367455"/>
                <a:gd name="connsiteX5915" fmla="*/ 2600118 w 6891715"/>
                <a:gd name="connsiteY5915" fmla="*/ 3338185 h 6367455"/>
                <a:gd name="connsiteX5916" fmla="*/ 2613836 w 6891715"/>
                <a:gd name="connsiteY5916" fmla="*/ 3345487 h 6367455"/>
                <a:gd name="connsiteX5917" fmla="*/ 2623406 w 6891715"/>
                <a:gd name="connsiteY5917" fmla="*/ 3351521 h 6367455"/>
                <a:gd name="connsiteX5918" fmla="*/ 2619578 w 6891715"/>
                <a:gd name="connsiteY5918" fmla="*/ 3361362 h 6367455"/>
                <a:gd name="connsiteX5919" fmla="*/ 2601394 w 6891715"/>
                <a:gd name="connsiteY5919" fmla="*/ 3364538 h 6367455"/>
                <a:gd name="connsiteX5920" fmla="*/ 2589910 w 6891715"/>
                <a:gd name="connsiteY5920" fmla="*/ 3350885 h 6367455"/>
                <a:gd name="connsiteX5921" fmla="*/ 2585444 w 6891715"/>
                <a:gd name="connsiteY5921" fmla="*/ 3365808 h 6367455"/>
                <a:gd name="connsiteX5922" fmla="*/ 2574917 w 6891715"/>
                <a:gd name="connsiteY5922" fmla="*/ 3368983 h 6367455"/>
                <a:gd name="connsiteX5923" fmla="*/ 2595014 w 6891715"/>
                <a:gd name="connsiteY5923" fmla="*/ 3377237 h 6367455"/>
                <a:gd name="connsiteX5924" fmla="*/ 2582573 w 6891715"/>
                <a:gd name="connsiteY5924" fmla="*/ 3389937 h 6367455"/>
                <a:gd name="connsiteX5925" fmla="*/ 2569813 w 6891715"/>
                <a:gd name="connsiteY5925" fmla="*/ 3402954 h 6367455"/>
                <a:gd name="connsiteX5926" fmla="*/ 2585763 w 6891715"/>
                <a:gd name="connsiteY5926" fmla="*/ 3402637 h 6367455"/>
                <a:gd name="connsiteX5927" fmla="*/ 2588953 w 6891715"/>
                <a:gd name="connsiteY5927" fmla="*/ 3413114 h 6367455"/>
                <a:gd name="connsiteX5928" fmla="*/ 2577788 w 6891715"/>
                <a:gd name="connsiteY5928" fmla="*/ 3423909 h 6367455"/>
                <a:gd name="connsiteX5929" fmla="*/ 2575874 w 6891715"/>
                <a:gd name="connsiteY5929" fmla="*/ 3453119 h 6367455"/>
                <a:gd name="connsiteX5930" fmla="*/ 2562157 w 6891715"/>
                <a:gd name="connsiteY5930" fmla="*/ 3465819 h 6367455"/>
                <a:gd name="connsiteX5931" fmla="*/ 2563114 w 6891715"/>
                <a:gd name="connsiteY5931" fmla="*/ 3482964 h 6367455"/>
                <a:gd name="connsiteX5932" fmla="*/ 2585444 w 6891715"/>
                <a:gd name="connsiteY5932" fmla="*/ 3482964 h 6367455"/>
                <a:gd name="connsiteX5933" fmla="*/ 2587996 w 6891715"/>
                <a:gd name="connsiteY5933" fmla="*/ 3499474 h 6367455"/>
                <a:gd name="connsiteX5934" fmla="*/ 2580659 w 6891715"/>
                <a:gd name="connsiteY5934" fmla="*/ 3508999 h 6367455"/>
                <a:gd name="connsiteX5935" fmla="*/ 2566623 w 6891715"/>
                <a:gd name="connsiteY5935" fmla="*/ 3502967 h 6367455"/>
                <a:gd name="connsiteX5936" fmla="*/ 2560243 w 6891715"/>
                <a:gd name="connsiteY5936" fmla="*/ 3513762 h 6367455"/>
                <a:gd name="connsiteX5937" fmla="*/ 2567491 w 6891715"/>
                <a:gd name="connsiteY5937" fmla="*/ 3516467 h 6367455"/>
                <a:gd name="connsiteX5938" fmla="*/ 2568100 w 6891715"/>
                <a:gd name="connsiteY5938" fmla="*/ 3516283 h 6367455"/>
                <a:gd name="connsiteX5939" fmla="*/ 2562070 w 6891715"/>
                <a:gd name="connsiteY5939" fmla="*/ 3526755 h 6367455"/>
                <a:gd name="connsiteX5940" fmla="*/ 2582699 w 6891715"/>
                <a:gd name="connsiteY5940" fmla="*/ 3515014 h 6367455"/>
                <a:gd name="connsiteX5941" fmla="*/ 2599838 w 6891715"/>
                <a:gd name="connsiteY5941" fmla="*/ 3521043 h 6367455"/>
                <a:gd name="connsiteX5942" fmla="*/ 2608407 w 6891715"/>
                <a:gd name="connsiteY5942" fmla="*/ 3520091 h 6367455"/>
                <a:gd name="connsiteX5943" fmla="*/ 2614755 w 6891715"/>
                <a:gd name="connsiteY5943" fmla="*/ 3530563 h 6367455"/>
                <a:gd name="connsiteX5944" fmla="*/ 2615707 w 6891715"/>
                <a:gd name="connsiteY5944" fmla="*/ 3540083 h 6367455"/>
                <a:gd name="connsiteX5945" fmla="*/ 2613803 w 6891715"/>
                <a:gd name="connsiteY5945" fmla="*/ 3551507 h 6367455"/>
                <a:gd name="connsiteX5946" fmla="*/ 2601108 w 6891715"/>
                <a:gd name="connsiteY5946" fmla="*/ 3567373 h 6367455"/>
                <a:gd name="connsiteX5947" fmla="*/ 2625546 w 6891715"/>
                <a:gd name="connsiteY5947" fmla="*/ 3572768 h 6367455"/>
                <a:gd name="connsiteX5948" fmla="*/ 2632211 w 6891715"/>
                <a:gd name="connsiteY5948" fmla="*/ 3589268 h 6367455"/>
                <a:gd name="connsiteX5949" fmla="*/ 2641415 w 6891715"/>
                <a:gd name="connsiteY5949" fmla="*/ 3572450 h 6367455"/>
                <a:gd name="connsiteX5950" fmla="*/ 2656332 w 6891715"/>
                <a:gd name="connsiteY5950" fmla="*/ 3581970 h 6367455"/>
                <a:gd name="connsiteX5951" fmla="*/ 2676645 w 6891715"/>
                <a:gd name="connsiteY5951" fmla="*/ 3598471 h 6367455"/>
                <a:gd name="connsiteX5952" fmla="*/ 2687118 w 6891715"/>
                <a:gd name="connsiteY5952" fmla="*/ 3589903 h 6367455"/>
                <a:gd name="connsiteX5953" fmla="*/ 2716952 w 6891715"/>
                <a:gd name="connsiteY5953" fmla="*/ 3583239 h 6367455"/>
                <a:gd name="connsiteX5954" fmla="*/ 2718857 w 6891715"/>
                <a:gd name="connsiteY5954" fmla="*/ 3591807 h 6367455"/>
                <a:gd name="connsiteX5955" fmla="*/ 2705527 w 6891715"/>
                <a:gd name="connsiteY5955" fmla="*/ 3618462 h 6367455"/>
                <a:gd name="connsiteX5956" fmla="*/ 2698227 w 6891715"/>
                <a:gd name="connsiteY5956" fmla="*/ 3624809 h 6367455"/>
                <a:gd name="connsiteX5957" fmla="*/ 2683310 w 6891715"/>
                <a:gd name="connsiteY5957" fmla="*/ 3633059 h 6367455"/>
                <a:gd name="connsiteX5958" fmla="*/ 2687753 w 6891715"/>
                <a:gd name="connsiteY5958" fmla="*/ 3662571 h 6367455"/>
                <a:gd name="connsiteX5959" fmla="*/ 2695370 w 6891715"/>
                <a:gd name="connsiteY5959" fmla="*/ 3664792 h 6367455"/>
                <a:gd name="connsiteX5960" fmla="*/ 2708066 w 6891715"/>
                <a:gd name="connsiteY5960" fmla="*/ 3651782 h 6367455"/>
                <a:gd name="connsiteX5961" fmla="*/ 2732187 w 6891715"/>
                <a:gd name="connsiteY5961" fmla="*/ 3647339 h 6367455"/>
                <a:gd name="connsiteX5962" fmla="*/ 2758530 w 6891715"/>
                <a:gd name="connsiteY5962" fmla="*/ 3660032 h 6367455"/>
                <a:gd name="connsiteX5963" fmla="*/ 2754404 w 6891715"/>
                <a:gd name="connsiteY5963" fmla="*/ 3641945 h 6367455"/>
                <a:gd name="connsiteX5964" fmla="*/ 2768051 w 6891715"/>
                <a:gd name="connsiteY5964" fmla="*/ 3643214 h 6367455"/>
                <a:gd name="connsiteX5965" fmla="*/ 2768686 w 6891715"/>
                <a:gd name="connsiteY5965" fmla="*/ 3631473 h 6367455"/>
                <a:gd name="connsiteX5966" fmla="*/ 2805820 w 6891715"/>
                <a:gd name="connsiteY5966" fmla="*/ 3609895 h 6367455"/>
                <a:gd name="connsiteX5967" fmla="*/ 2817563 w 6891715"/>
                <a:gd name="connsiteY5967" fmla="*/ 3614020 h 6367455"/>
                <a:gd name="connsiteX5968" fmla="*/ 2814389 w 6891715"/>
                <a:gd name="connsiteY5968" fmla="*/ 3622588 h 6367455"/>
                <a:gd name="connsiteX5969" fmla="*/ 2828989 w 6891715"/>
                <a:gd name="connsiteY5969" fmla="*/ 3614020 h 6367455"/>
                <a:gd name="connsiteX5970" fmla="*/ 2832162 w 6891715"/>
                <a:gd name="connsiteY5970" fmla="*/ 3598154 h 6367455"/>
                <a:gd name="connsiteX5971" fmla="*/ 2850888 w 6891715"/>
                <a:gd name="connsiteY5971" fmla="*/ 3576893 h 6367455"/>
                <a:gd name="connsiteX5972" fmla="*/ 2881674 w 6891715"/>
                <a:gd name="connsiteY5972" fmla="*/ 3576575 h 6367455"/>
                <a:gd name="connsiteX5973" fmla="*/ 2881674 w 6891715"/>
                <a:gd name="connsiteY5973" fmla="*/ 3581970 h 6367455"/>
                <a:gd name="connsiteX5974" fmla="*/ 2859457 w 6891715"/>
                <a:gd name="connsiteY5974" fmla="*/ 3581335 h 6367455"/>
                <a:gd name="connsiteX5975" fmla="*/ 2855331 w 6891715"/>
                <a:gd name="connsiteY5975" fmla="*/ 3595615 h 6367455"/>
                <a:gd name="connsiteX5976" fmla="*/ 2845810 w 6891715"/>
                <a:gd name="connsiteY5976" fmla="*/ 3601010 h 6367455"/>
                <a:gd name="connsiteX5977" fmla="*/ 2847079 w 6891715"/>
                <a:gd name="connsiteY5977" fmla="*/ 3608308 h 6367455"/>
                <a:gd name="connsiteX5978" fmla="*/ 2854379 w 6891715"/>
                <a:gd name="connsiteY5978" fmla="*/ 3613703 h 6367455"/>
                <a:gd name="connsiteX5979" fmla="*/ 2871518 w 6891715"/>
                <a:gd name="connsiteY5979" fmla="*/ 3593711 h 6367455"/>
                <a:gd name="connsiteX5980" fmla="*/ 2890243 w 6891715"/>
                <a:gd name="connsiteY5980" fmla="*/ 3590538 h 6367455"/>
                <a:gd name="connsiteX5981" fmla="*/ 2893417 w 6891715"/>
                <a:gd name="connsiteY5981" fmla="*/ 3582922 h 6367455"/>
                <a:gd name="connsiteX5982" fmla="*/ 2899765 w 6891715"/>
                <a:gd name="connsiteY5982" fmla="*/ 3580383 h 6367455"/>
                <a:gd name="connsiteX5983" fmla="*/ 2913412 w 6891715"/>
                <a:gd name="connsiteY5983" fmla="*/ 3595298 h 6367455"/>
                <a:gd name="connsiteX5984" fmla="*/ 2926425 w 6891715"/>
                <a:gd name="connsiteY5984" fmla="*/ 3613068 h 6367455"/>
                <a:gd name="connsiteX5985" fmla="*/ 2931821 w 6891715"/>
                <a:gd name="connsiteY5985" fmla="*/ 3619414 h 6367455"/>
                <a:gd name="connsiteX5986" fmla="*/ 2941342 w 6891715"/>
                <a:gd name="connsiteY5986" fmla="*/ 3618462 h 6367455"/>
                <a:gd name="connsiteX5987" fmla="*/ 2949911 w 6891715"/>
                <a:gd name="connsiteY5987" fmla="*/ 3630838 h 6367455"/>
                <a:gd name="connsiteX5988" fmla="*/ 2953085 w 6891715"/>
                <a:gd name="connsiteY5988" fmla="*/ 3623222 h 6367455"/>
                <a:gd name="connsiteX5989" fmla="*/ 2964828 w 6891715"/>
                <a:gd name="connsiteY5989" fmla="*/ 3624492 h 6367455"/>
                <a:gd name="connsiteX5990" fmla="*/ 2968954 w 6891715"/>
                <a:gd name="connsiteY5990" fmla="*/ 3637185 h 6367455"/>
                <a:gd name="connsiteX5991" fmla="*/ 2976572 w 6891715"/>
                <a:gd name="connsiteY5991" fmla="*/ 3640041 h 6367455"/>
                <a:gd name="connsiteX5992" fmla="*/ 2969907 w 6891715"/>
                <a:gd name="connsiteY5992" fmla="*/ 3643214 h 6367455"/>
                <a:gd name="connsiteX5993" fmla="*/ 2980698 w 6891715"/>
                <a:gd name="connsiteY5993" fmla="*/ 3654638 h 6367455"/>
                <a:gd name="connsiteX5994" fmla="*/ 2976572 w 6891715"/>
                <a:gd name="connsiteY5994" fmla="*/ 3663205 h 6367455"/>
                <a:gd name="connsiteX5995" fmla="*/ 2967368 w 6891715"/>
                <a:gd name="connsiteY5995" fmla="*/ 3668600 h 6367455"/>
                <a:gd name="connsiteX5996" fmla="*/ 2996884 w 6891715"/>
                <a:gd name="connsiteY5996" fmla="*/ 3682880 h 6367455"/>
                <a:gd name="connsiteX5997" fmla="*/ 3010849 w 6891715"/>
                <a:gd name="connsiteY5997" fmla="*/ 3681928 h 6367455"/>
                <a:gd name="connsiteX5998" fmla="*/ 3020370 w 6891715"/>
                <a:gd name="connsiteY5998" fmla="*/ 3682562 h 6367455"/>
                <a:gd name="connsiteX5999" fmla="*/ 3025449 w 6891715"/>
                <a:gd name="connsiteY5999" fmla="*/ 3695255 h 6367455"/>
                <a:gd name="connsiteX6000" fmla="*/ 3034018 w 6891715"/>
                <a:gd name="connsiteY6000" fmla="*/ 3687957 h 6367455"/>
                <a:gd name="connsiteX6001" fmla="*/ 3042587 w 6891715"/>
                <a:gd name="connsiteY6001" fmla="*/ 3696525 h 6367455"/>
                <a:gd name="connsiteX6002" fmla="*/ 3047983 w 6891715"/>
                <a:gd name="connsiteY6002" fmla="*/ 3697477 h 6367455"/>
                <a:gd name="connsiteX6003" fmla="*/ 3048253 w 6891715"/>
                <a:gd name="connsiteY6003" fmla="*/ 3697418 h 6367455"/>
                <a:gd name="connsiteX6004" fmla="*/ 3053010 w 6891715"/>
                <a:gd name="connsiteY6004" fmla="*/ 3686615 h 6367455"/>
                <a:gd name="connsiteX6005" fmla="*/ 3058403 w 6891715"/>
                <a:gd name="connsiteY6005" fmla="*/ 3678990 h 6367455"/>
                <a:gd name="connsiteX6006" fmla="*/ 3051107 w 6891715"/>
                <a:gd name="connsiteY6006" fmla="*/ 3676130 h 6367455"/>
                <a:gd name="connsiteX6007" fmla="*/ 3044446 w 6891715"/>
                <a:gd name="connsiteY6007" fmla="*/ 3662468 h 6367455"/>
                <a:gd name="connsiteX6008" fmla="*/ 3053010 w 6891715"/>
                <a:gd name="connsiteY6008" fmla="*/ 3651665 h 6367455"/>
                <a:gd name="connsiteX6009" fmla="*/ 3065698 w 6891715"/>
                <a:gd name="connsiteY6009" fmla="*/ 3656113 h 6367455"/>
                <a:gd name="connsiteX6010" fmla="*/ 3076165 w 6891715"/>
                <a:gd name="connsiteY6010" fmla="*/ 3645310 h 6367455"/>
                <a:gd name="connsiteX6011" fmla="*/ 3086632 w 6891715"/>
                <a:gd name="connsiteY6011" fmla="*/ 3630695 h 6367455"/>
                <a:gd name="connsiteX6012" fmla="*/ 3141504 w 6891715"/>
                <a:gd name="connsiteY6012" fmla="*/ 3610996 h 6367455"/>
                <a:gd name="connsiteX6013" fmla="*/ 3188765 w 6891715"/>
                <a:gd name="connsiteY6013" fmla="*/ 3602099 h 6367455"/>
                <a:gd name="connsiteX6014" fmla="*/ 3213822 w 6891715"/>
                <a:gd name="connsiteY6014" fmla="*/ 3577316 h 6367455"/>
                <a:gd name="connsiteX6015" fmla="*/ 3238880 w 6891715"/>
                <a:gd name="connsiteY6015" fmla="*/ 3549991 h 6367455"/>
                <a:gd name="connsiteX6016" fmla="*/ 3272818 w 6891715"/>
                <a:gd name="connsiteY6016" fmla="*/ 3544590 h 6367455"/>
                <a:gd name="connsiteX6017" fmla="*/ 3302317 w 6891715"/>
                <a:gd name="connsiteY6017" fmla="*/ 3522031 h 6367455"/>
                <a:gd name="connsiteX6018" fmla="*/ 3339110 w 6891715"/>
                <a:gd name="connsiteY6018" fmla="*/ 3514088 h 6367455"/>
                <a:gd name="connsiteX6019" fmla="*/ 3386687 w 6891715"/>
                <a:gd name="connsiteY6019" fmla="*/ 3502014 h 6367455"/>
                <a:gd name="connsiteX6020" fmla="*/ 3430776 w 6891715"/>
                <a:gd name="connsiteY6020" fmla="*/ 3504873 h 6367455"/>
                <a:gd name="connsiteX6021" fmla="*/ 3456785 w 6891715"/>
                <a:gd name="connsiteY6021" fmla="*/ 3522666 h 6367455"/>
                <a:gd name="connsiteX6022" fmla="*/ 3463129 w 6891715"/>
                <a:gd name="connsiteY6022" fmla="*/ 3542683 h 6367455"/>
                <a:gd name="connsiteX6023" fmla="*/ 3461860 w 6891715"/>
                <a:gd name="connsiteY6023" fmla="*/ 3548085 h 6367455"/>
                <a:gd name="connsiteX6024" fmla="*/ 3456785 w 6891715"/>
                <a:gd name="connsiteY6024" fmla="*/ 3538553 h 6367455"/>
                <a:gd name="connsiteX6025" fmla="*/ 3446001 w 6891715"/>
                <a:gd name="connsiteY6025" fmla="*/ 3522031 h 6367455"/>
                <a:gd name="connsiteX6026" fmla="*/ 3437754 w 6891715"/>
                <a:gd name="connsiteY6026" fmla="*/ 3516629 h 6367455"/>
                <a:gd name="connsiteX6027" fmla="*/ 3427921 w 6891715"/>
                <a:gd name="connsiteY6027" fmla="*/ 3526161 h 6367455"/>
                <a:gd name="connsiteX6028" fmla="*/ 3431093 w 6891715"/>
                <a:gd name="connsiteY6028" fmla="*/ 3542048 h 6367455"/>
                <a:gd name="connsiteX6029" fmla="*/ 3434899 w 6891715"/>
                <a:gd name="connsiteY6029" fmla="*/ 3563971 h 6367455"/>
                <a:gd name="connsiteX6030" fmla="*/ 3458054 w 6891715"/>
                <a:gd name="connsiteY6030" fmla="*/ 3574139 h 6367455"/>
                <a:gd name="connsiteX6031" fmla="*/ 3465666 w 6891715"/>
                <a:gd name="connsiteY6031" fmla="*/ 3582718 h 6367455"/>
                <a:gd name="connsiteX6032" fmla="*/ 3486600 w 6891715"/>
                <a:gd name="connsiteY6032" fmla="*/ 3581447 h 6367455"/>
                <a:gd name="connsiteX6033" fmla="*/ 3509120 w 6891715"/>
                <a:gd name="connsiteY6033" fmla="*/ 3573821 h 6367455"/>
                <a:gd name="connsiteX6034" fmla="*/ 3545596 w 6891715"/>
                <a:gd name="connsiteY6034" fmla="*/ 3546178 h 6367455"/>
                <a:gd name="connsiteX6035" fmla="*/ 3551623 w 6891715"/>
                <a:gd name="connsiteY6035" fmla="*/ 3527115 h 6367455"/>
                <a:gd name="connsiteX6036" fmla="*/ 3556063 w 6891715"/>
                <a:gd name="connsiteY6036" fmla="*/ 3529339 h 6367455"/>
                <a:gd name="connsiteX6037" fmla="*/ 3553843 w 6891715"/>
                <a:gd name="connsiteY6037" fmla="*/ 3545861 h 6367455"/>
                <a:gd name="connsiteX6038" fmla="*/ 3537350 w 6891715"/>
                <a:gd name="connsiteY6038" fmla="*/ 3563018 h 6367455"/>
                <a:gd name="connsiteX6039" fmla="*/ 3512292 w 6891715"/>
                <a:gd name="connsiteY6039" fmla="*/ 3580176 h 6367455"/>
                <a:gd name="connsiteX6040" fmla="*/ 3500556 w 6891715"/>
                <a:gd name="connsiteY6040" fmla="*/ 3581447 h 6367455"/>
                <a:gd name="connsiteX6041" fmla="*/ 3506900 w 6891715"/>
                <a:gd name="connsiteY6041" fmla="*/ 3602099 h 6367455"/>
                <a:gd name="connsiteX6042" fmla="*/ 3515464 w 6891715"/>
                <a:gd name="connsiteY6042" fmla="*/ 3595744 h 6367455"/>
                <a:gd name="connsiteX6043" fmla="*/ 3533226 w 6891715"/>
                <a:gd name="connsiteY6043" fmla="*/ 3583035 h 6367455"/>
                <a:gd name="connsiteX6044" fmla="*/ 3547817 w 6891715"/>
                <a:gd name="connsiteY6044" fmla="*/ 3570008 h 6367455"/>
                <a:gd name="connsiteX6045" fmla="*/ 3548486 w 6891715"/>
                <a:gd name="connsiteY6045" fmla="*/ 3570035 h 6367455"/>
                <a:gd name="connsiteX6046" fmla="*/ 3560714 w 6891715"/>
                <a:gd name="connsiteY6046" fmla="*/ 3555040 h 6367455"/>
                <a:gd name="connsiteX6047" fmla="*/ 3566741 w 6891715"/>
                <a:gd name="connsiteY6047" fmla="*/ 3539165 h 6367455"/>
                <a:gd name="connsiteX6048" fmla="*/ 3585771 w 6891715"/>
                <a:gd name="connsiteY6048" fmla="*/ 3539165 h 6367455"/>
                <a:gd name="connsiteX6049" fmla="*/ 3609241 w 6891715"/>
                <a:gd name="connsiteY6049" fmla="*/ 3538847 h 6367455"/>
                <a:gd name="connsiteX6050" fmla="*/ 3606704 w 6891715"/>
                <a:gd name="connsiteY6050" fmla="*/ 3518845 h 6367455"/>
                <a:gd name="connsiteX6051" fmla="*/ 3596555 w 6891715"/>
                <a:gd name="connsiteY6051" fmla="*/ 3527417 h 6367455"/>
                <a:gd name="connsiteX6052" fmla="*/ 3585771 w 6891715"/>
                <a:gd name="connsiteY6052" fmla="*/ 3521067 h 6367455"/>
                <a:gd name="connsiteX6053" fmla="*/ 3578159 w 6891715"/>
                <a:gd name="connsiteY6053" fmla="*/ 3514717 h 6367455"/>
                <a:gd name="connsiteX6054" fmla="*/ 3562617 w 6891715"/>
                <a:gd name="connsiteY6054" fmla="*/ 3528370 h 6367455"/>
                <a:gd name="connsiteX6055" fmla="*/ 3556274 w 6891715"/>
                <a:gd name="connsiteY6055" fmla="*/ 3522655 h 6367455"/>
                <a:gd name="connsiteX6056" fmla="*/ 3566424 w 6891715"/>
                <a:gd name="connsiteY6056" fmla="*/ 3510907 h 6367455"/>
                <a:gd name="connsiteX6057" fmla="*/ 3567375 w 6891715"/>
                <a:gd name="connsiteY6057" fmla="*/ 3495032 h 6367455"/>
                <a:gd name="connsiteX6058" fmla="*/ 3567375 w 6891715"/>
                <a:gd name="connsiteY6058" fmla="*/ 3487412 h 6367455"/>
                <a:gd name="connsiteX6059" fmla="*/ 3575939 w 6891715"/>
                <a:gd name="connsiteY6059" fmla="*/ 3481062 h 6367455"/>
                <a:gd name="connsiteX6060" fmla="*/ 3586722 w 6891715"/>
                <a:gd name="connsiteY6060" fmla="*/ 3486460 h 6367455"/>
                <a:gd name="connsiteX6061" fmla="*/ 3611779 w 6891715"/>
                <a:gd name="connsiteY6061" fmla="*/ 3480745 h 6367455"/>
                <a:gd name="connsiteX6062" fmla="*/ 3634932 w 6891715"/>
                <a:gd name="connsiteY6062" fmla="*/ 3463917 h 6367455"/>
                <a:gd name="connsiteX6063" fmla="*/ 3654914 w 6891715"/>
                <a:gd name="connsiteY6063" fmla="*/ 3438200 h 6367455"/>
                <a:gd name="connsiteX6064" fmla="*/ 3667283 w 6891715"/>
                <a:gd name="connsiteY6064" fmla="*/ 3406449 h 6367455"/>
                <a:gd name="connsiteX6065" fmla="*/ 3670138 w 6891715"/>
                <a:gd name="connsiteY6065" fmla="*/ 3375969 h 6367455"/>
                <a:gd name="connsiteX6066" fmla="*/ 3668869 w 6891715"/>
                <a:gd name="connsiteY6066" fmla="*/ 3359142 h 6367455"/>
                <a:gd name="connsiteX6067" fmla="*/ 3678384 w 6891715"/>
                <a:gd name="connsiteY6067" fmla="*/ 3375969 h 6367455"/>
                <a:gd name="connsiteX6068" fmla="*/ 3674578 w 6891715"/>
                <a:gd name="connsiteY6068" fmla="*/ 3399147 h 6367455"/>
                <a:gd name="connsiteX6069" fmla="*/ 3669186 w 6891715"/>
                <a:gd name="connsiteY6069" fmla="*/ 3428675 h 6367455"/>
                <a:gd name="connsiteX6070" fmla="*/ 3653645 w 6891715"/>
                <a:gd name="connsiteY6070" fmla="*/ 3454392 h 6367455"/>
                <a:gd name="connsiteX6071" fmla="*/ 3630809 w 6891715"/>
                <a:gd name="connsiteY6071" fmla="*/ 3477570 h 6367455"/>
                <a:gd name="connsiteX6072" fmla="*/ 3645716 w 6891715"/>
                <a:gd name="connsiteY6072" fmla="*/ 3486777 h 6367455"/>
                <a:gd name="connsiteX6073" fmla="*/ 3655231 w 6891715"/>
                <a:gd name="connsiteY6073" fmla="*/ 3484555 h 6367455"/>
                <a:gd name="connsiteX6074" fmla="*/ 3666966 w 6891715"/>
                <a:gd name="connsiteY6074" fmla="*/ 3492810 h 6367455"/>
                <a:gd name="connsiteX6075" fmla="*/ 3674261 w 6891715"/>
                <a:gd name="connsiteY6075" fmla="*/ 3493762 h 6367455"/>
                <a:gd name="connsiteX6076" fmla="*/ 3685996 w 6891715"/>
                <a:gd name="connsiteY6076" fmla="*/ 3483285 h 6367455"/>
                <a:gd name="connsiteX6077" fmla="*/ 3685679 w 6891715"/>
                <a:gd name="connsiteY6077" fmla="*/ 3440105 h 6367455"/>
                <a:gd name="connsiteX6078" fmla="*/ 3704392 w 6891715"/>
                <a:gd name="connsiteY6078" fmla="*/ 3434707 h 6367455"/>
                <a:gd name="connsiteX6079" fmla="*/ 3704870 w 6891715"/>
                <a:gd name="connsiteY6079" fmla="*/ 3434453 h 6367455"/>
                <a:gd name="connsiteX6080" fmla="*/ 3687725 w 6891715"/>
                <a:gd name="connsiteY6080" fmla="*/ 3417674 h 6367455"/>
                <a:gd name="connsiteX6081" fmla="*/ 3695980 w 6891715"/>
                <a:gd name="connsiteY6081" fmla="*/ 3386333 h 6367455"/>
                <a:gd name="connsiteX6082" fmla="*/ 3693757 w 6891715"/>
                <a:gd name="connsiteY6082" fmla="*/ 3363862 h 6367455"/>
                <a:gd name="connsiteX6083" fmla="*/ 3677565 w 6891715"/>
                <a:gd name="connsiteY6083" fmla="*/ 3340116 h 6367455"/>
                <a:gd name="connsiteX6084" fmla="*/ 3675025 w 6891715"/>
                <a:gd name="connsiteY6084" fmla="*/ 3289461 h 6367455"/>
                <a:gd name="connsiteX6085" fmla="*/ 3674090 w 6891715"/>
                <a:gd name="connsiteY6085" fmla="*/ 3289477 h 6367455"/>
                <a:gd name="connsiteX6086" fmla="*/ 3655659 w 6891715"/>
                <a:gd name="connsiteY6086" fmla="*/ 3250015 h 6367455"/>
                <a:gd name="connsiteX6087" fmla="*/ 3654388 w 6891715"/>
                <a:gd name="connsiteY6087" fmla="*/ 3204505 h 6367455"/>
                <a:gd name="connsiteX6088" fmla="*/ 3668688 w 6891715"/>
                <a:gd name="connsiteY6088" fmla="*/ 3170454 h 6367455"/>
                <a:gd name="connsiteX6089" fmla="*/ 3696652 w 6891715"/>
                <a:gd name="connsiteY6089" fmla="*/ 3126857 h 6367455"/>
                <a:gd name="connsiteX6090" fmla="*/ 3697606 w 6891715"/>
                <a:gd name="connsiteY6090" fmla="*/ 3085805 h 6367455"/>
                <a:gd name="connsiteX6091" fmla="*/ 3709046 w 6891715"/>
                <a:gd name="connsiteY6091" fmla="*/ 3063529 h 6367455"/>
                <a:gd name="connsiteX6092" fmla="*/ 3745590 w 6891715"/>
                <a:gd name="connsiteY6092" fmla="*/ 3029479 h 6367455"/>
                <a:gd name="connsiteX6093" fmla="*/ 3771013 w 6891715"/>
                <a:gd name="connsiteY6093" fmla="*/ 3028842 h 6367455"/>
                <a:gd name="connsiteX6094" fmla="*/ 3796753 w 6891715"/>
                <a:gd name="connsiteY6094" fmla="*/ 3017386 h 6367455"/>
                <a:gd name="connsiteX6095" fmla="*/ 3810100 w 6891715"/>
                <a:gd name="connsiteY6095" fmla="*/ 3007203 h 6367455"/>
                <a:gd name="connsiteX6096" fmla="*/ 3815502 w 6891715"/>
                <a:gd name="connsiteY6096" fmla="*/ 3012612 h 6367455"/>
                <a:gd name="connsiteX6097" fmla="*/ 3816773 w 6891715"/>
                <a:gd name="connsiteY6097" fmla="*/ 3032979 h 6367455"/>
                <a:gd name="connsiteX6098" fmla="*/ 3826307 w 6891715"/>
                <a:gd name="connsiteY6098" fmla="*/ 3045390 h 6367455"/>
                <a:gd name="connsiteX6099" fmla="*/ 3859673 w 6891715"/>
                <a:gd name="connsiteY6099" fmla="*/ 3073712 h 6367455"/>
                <a:gd name="connsiteX6100" fmla="*/ 3854271 w 6891715"/>
                <a:gd name="connsiteY6100" fmla="*/ 3098216 h 6367455"/>
                <a:gd name="connsiteX6101" fmla="*/ 3863805 w 6891715"/>
                <a:gd name="connsiteY6101" fmla="*/ 3104262 h 6367455"/>
                <a:gd name="connsiteX6102" fmla="*/ 3860627 w 6891715"/>
                <a:gd name="connsiteY6102" fmla="*/ 3083260 h 6367455"/>
                <a:gd name="connsiteX6103" fmla="*/ 3862851 w 6891715"/>
                <a:gd name="connsiteY6103" fmla="*/ 3077850 h 6367455"/>
                <a:gd name="connsiteX6104" fmla="*/ 3872385 w 6891715"/>
                <a:gd name="connsiteY6104" fmla="*/ 3090261 h 6367455"/>
                <a:gd name="connsiteX6105" fmla="*/ 3874609 w 6891715"/>
                <a:gd name="connsiteY6105" fmla="*/ 3098853 h 6367455"/>
                <a:gd name="connsiteX6106" fmla="*/ 3877787 w 6891715"/>
                <a:gd name="connsiteY6106" fmla="*/ 3109354 h 6367455"/>
                <a:gd name="connsiteX6107" fmla="*/ 3882236 w 6891715"/>
                <a:gd name="connsiteY6107" fmla="*/ 3117628 h 6367455"/>
                <a:gd name="connsiteX6108" fmla="*/ 3891769 w 6891715"/>
                <a:gd name="connsiteY6108" fmla="*/ 3131312 h 6367455"/>
                <a:gd name="connsiteX6109" fmla="*/ 3922594 w 6891715"/>
                <a:gd name="connsiteY6109" fmla="*/ 3142768 h 6367455"/>
                <a:gd name="connsiteX6110" fmla="*/ 3948969 w 6891715"/>
                <a:gd name="connsiteY6110" fmla="*/ 3135131 h 6367455"/>
                <a:gd name="connsiteX6111" fmla="*/ 3957232 w 6891715"/>
                <a:gd name="connsiteY6111" fmla="*/ 3136085 h 6367455"/>
                <a:gd name="connsiteX6112" fmla="*/ 3960410 w 6891715"/>
                <a:gd name="connsiteY6112" fmla="*/ 3122083 h 6367455"/>
                <a:gd name="connsiteX6113" fmla="*/ 3982654 w 6891715"/>
                <a:gd name="connsiteY6113" fmla="*/ 3104262 h 6367455"/>
                <a:gd name="connsiteX6114" fmla="*/ 3985832 w 6891715"/>
                <a:gd name="connsiteY6114" fmla="*/ 3076895 h 6367455"/>
                <a:gd name="connsiteX6115" fmla="*/ 3981383 w 6891715"/>
                <a:gd name="connsiteY6115" fmla="*/ 2976653 h 6367455"/>
                <a:gd name="connsiteX6116" fmla="*/ 3982501 w 6891715"/>
                <a:gd name="connsiteY6116" fmla="*/ 2975985 h 6367455"/>
                <a:gd name="connsiteX6117" fmla="*/ 3991573 w 6891715"/>
                <a:gd name="connsiteY6117" fmla="*/ 2935037 h 6367455"/>
                <a:gd name="connsiteX6118" fmla="*/ 3999828 w 6891715"/>
                <a:gd name="connsiteY6118" fmla="*/ 2921399 h 6367455"/>
                <a:gd name="connsiteX6119" fmla="*/ 4005225 w 6891715"/>
                <a:gd name="connsiteY6119" fmla="*/ 2901414 h 6367455"/>
                <a:gd name="connsiteX6120" fmla="*/ 3997605 w 6891715"/>
                <a:gd name="connsiteY6120" fmla="*/ 2889994 h 6367455"/>
                <a:gd name="connsiteX6121" fmla="*/ 3978555 w 6891715"/>
                <a:gd name="connsiteY6121" fmla="*/ 2901414 h 6367455"/>
                <a:gd name="connsiteX6122" fmla="*/ 3973475 w 6891715"/>
                <a:gd name="connsiteY6122" fmla="*/ 2914104 h 6367455"/>
                <a:gd name="connsiteX6123" fmla="*/ 3963950 w 6891715"/>
                <a:gd name="connsiteY6123" fmla="*/ 2918545 h 6367455"/>
                <a:gd name="connsiteX6124" fmla="*/ 3940455 w 6891715"/>
                <a:gd name="connsiteY6124" fmla="*/ 2894434 h 6367455"/>
                <a:gd name="connsiteX6125" fmla="*/ 3928073 w 6891715"/>
                <a:gd name="connsiteY6125" fmla="*/ 2902364 h 6367455"/>
                <a:gd name="connsiteX6126" fmla="*/ 3921723 w 6891715"/>
                <a:gd name="connsiteY6126" fmla="*/ 2899193 h 6367455"/>
                <a:gd name="connsiteX6127" fmla="*/ 3919500 w 6891715"/>
                <a:gd name="connsiteY6127" fmla="*/ 2896020 h 6367455"/>
                <a:gd name="connsiteX6128" fmla="*/ 3916960 w 6891715"/>
                <a:gd name="connsiteY6128" fmla="*/ 2868741 h 6367455"/>
                <a:gd name="connsiteX6129" fmla="*/ 3900133 w 6891715"/>
                <a:gd name="connsiteY6129" fmla="*/ 2852882 h 6367455"/>
                <a:gd name="connsiteX6130" fmla="*/ 3898545 w 6891715"/>
                <a:gd name="connsiteY6130" fmla="*/ 2845269 h 6367455"/>
                <a:gd name="connsiteX6131" fmla="*/ 3912515 w 6891715"/>
                <a:gd name="connsiteY6131" fmla="*/ 2834801 h 6367455"/>
                <a:gd name="connsiteX6132" fmla="*/ 3932518 w 6891715"/>
                <a:gd name="connsiteY6132" fmla="*/ 2828459 h 6367455"/>
                <a:gd name="connsiteX6133" fmla="*/ 3930295 w 6891715"/>
                <a:gd name="connsiteY6133" fmla="*/ 2824018 h 6367455"/>
                <a:gd name="connsiteX6134" fmla="*/ 3908070 w 6891715"/>
                <a:gd name="connsiteY6134" fmla="*/ 2817036 h 6367455"/>
                <a:gd name="connsiteX6135" fmla="*/ 3901403 w 6891715"/>
                <a:gd name="connsiteY6135" fmla="*/ 2808469 h 6367455"/>
                <a:gd name="connsiteX6136" fmla="*/ 3902355 w 6891715"/>
                <a:gd name="connsiteY6136" fmla="*/ 2786583 h 6367455"/>
                <a:gd name="connsiteX6137" fmla="*/ 3911880 w 6891715"/>
                <a:gd name="connsiteY6137" fmla="*/ 2779921 h 6367455"/>
                <a:gd name="connsiteX6138" fmla="*/ 3895688 w 6891715"/>
                <a:gd name="connsiteY6138" fmla="*/ 2767550 h 6367455"/>
                <a:gd name="connsiteX6139" fmla="*/ 3898863 w 6891715"/>
                <a:gd name="connsiteY6139" fmla="*/ 2748515 h 6367455"/>
                <a:gd name="connsiteX6140" fmla="*/ 3935693 w 6891715"/>
                <a:gd name="connsiteY6140" fmla="*/ 2730435 h 6367455"/>
                <a:gd name="connsiteX6141" fmla="*/ 3953790 w 6891715"/>
                <a:gd name="connsiteY6141" fmla="*/ 2723772 h 6367455"/>
                <a:gd name="connsiteX6142" fmla="*/ 3954425 w 6891715"/>
                <a:gd name="connsiteY6142" fmla="*/ 2708229 h 6367455"/>
                <a:gd name="connsiteX6143" fmla="*/ 3974745 w 6891715"/>
                <a:gd name="connsiteY6143" fmla="*/ 2704740 h 6367455"/>
                <a:gd name="connsiteX6144" fmla="*/ 3988398 w 6891715"/>
                <a:gd name="connsiteY6144" fmla="*/ 2696176 h 6367455"/>
                <a:gd name="connsiteX6145" fmla="*/ 4018878 w 6891715"/>
                <a:gd name="connsiteY6145" fmla="*/ 2695858 h 6367455"/>
                <a:gd name="connsiteX6146" fmla="*/ 4031578 w 6891715"/>
                <a:gd name="connsiteY6146" fmla="*/ 2681900 h 6367455"/>
                <a:gd name="connsiteX6147" fmla="*/ 4043325 w 6891715"/>
                <a:gd name="connsiteY6147" fmla="*/ 2689514 h 6367455"/>
                <a:gd name="connsiteX6148" fmla="*/ 4051898 w 6891715"/>
                <a:gd name="connsiteY6148" fmla="*/ 2686343 h 6367455"/>
                <a:gd name="connsiteX6149" fmla="*/ 4094125 w 6891715"/>
                <a:gd name="connsiteY6149" fmla="*/ 2683804 h 6367455"/>
                <a:gd name="connsiteX6150" fmla="*/ 4084283 w 6891715"/>
                <a:gd name="connsiteY6150" fmla="*/ 2673338 h 6367455"/>
                <a:gd name="connsiteX6151" fmla="*/ 4090633 w 6891715"/>
                <a:gd name="connsiteY6151" fmla="*/ 2665722 h 6367455"/>
                <a:gd name="connsiteX6152" fmla="*/ 4100158 w 6891715"/>
                <a:gd name="connsiteY6152" fmla="*/ 2670164 h 6367455"/>
                <a:gd name="connsiteX6153" fmla="*/ 4106508 w 6891715"/>
                <a:gd name="connsiteY6153" fmla="*/ 2664770 h 6367455"/>
                <a:gd name="connsiteX6154" fmla="*/ 4121431 w 6891715"/>
                <a:gd name="connsiteY6154" fmla="*/ 2670800 h 6367455"/>
                <a:gd name="connsiteX6155" fmla="*/ 4137306 w 6891715"/>
                <a:gd name="connsiteY6155" fmla="*/ 2662232 h 6367455"/>
                <a:gd name="connsiteX6156" fmla="*/ 4172548 w 6891715"/>
                <a:gd name="connsiteY6156" fmla="*/ 2675557 h 6367455"/>
                <a:gd name="connsiteX6157" fmla="*/ 4198583 w 6891715"/>
                <a:gd name="connsiteY6157" fmla="*/ 2678411 h 6367455"/>
                <a:gd name="connsiteX6158" fmla="*/ 4233826 w 6891715"/>
                <a:gd name="connsiteY6158" fmla="*/ 2701568 h 6367455"/>
                <a:gd name="connsiteX6159" fmla="*/ 4281451 w 6891715"/>
                <a:gd name="connsiteY6159" fmla="*/ 2699030 h 6367455"/>
                <a:gd name="connsiteX6160" fmla="*/ 4298278 w 6891715"/>
                <a:gd name="connsiteY6160" fmla="*/ 2706010 h 6367455"/>
                <a:gd name="connsiteX6161" fmla="*/ 4304311 w 6891715"/>
                <a:gd name="connsiteY6161" fmla="*/ 2704740 h 6367455"/>
                <a:gd name="connsiteX6162" fmla="*/ 4319503 w 6891715"/>
                <a:gd name="connsiteY6162" fmla="*/ 2701170 h 6367455"/>
                <a:gd name="connsiteX6163" fmla="*/ 4319241 w 6891715"/>
                <a:gd name="connsiteY6163" fmla="*/ 2700844 h 6367455"/>
                <a:gd name="connsiteX6164" fmla="*/ 4330673 w 6891715"/>
                <a:gd name="connsiteY6164" fmla="*/ 2684654 h 6367455"/>
                <a:gd name="connsiteX6165" fmla="*/ 4340199 w 6891715"/>
                <a:gd name="connsiteY6165" fmla="*/ 2673226 h 6367455"/>
                <a:gd name="connsiteX6166" fmla="*/ 4327179 w 6891715"/>
                <a:gd name="connsiteY6166" fmla="*/ 2643387 h 6367455"/>
                <a:gd name="connsiteX6167" fmla="*/ 4338929 w 6891715"/>
                <a:gd name="connsiteY6167" fmla="*/ 2636086 h 6367455"/>
                <a:gd name="connsiteX6168" fmla="*/ 4358935 w 6891715"/>
                <a:gd name="connsiteY6168" fmla="*/ 2655767 h 6367455"/>
                <a:gd name="connsiteX6169" fmla="*/ 4370684 w 6891715"/>
                <a:gd name="connsiteY6169" fmla="*/ 2637673 h 6367455"/>
                <a:gd name="connsiteX6170" fmla="*/ 4385609 w 6891715"/>
                <a:gd name="connsiteY6170" fmla="*/ 2629102 h 6367455"/>
                <a:gd name="connsiteX6171" fmla="*/ 4403710 w 6891715"/>
                <a:gd name="connsiteY6171" fmla="*/ 2637673 h 6367455"/>
                <a:gd name="connsiteX6172" fmla="*/ 4434830 w 6891715"/>
                <a:gd name="connsiteY6172" fmla="*/ 2595137 h 6367455"/>
                <a:gd name="connsiteX6173" fmla="*/ 4447532 w 6891715"/>
                <a:gd name="connsiteY6173" fmla="*/ 2602438 h 6367455"/>
                <a:gd name="connsiteX6174" fmla="*/ 4488814 w 6891715"/>
                <a:gd name="connsiteY6174" fmla="*/ 2603073 h 6367455"/>
                <a:gd name="connsiteX6175" fmla="*/ 4533589 w 6891715"/>
                <a:gd name="connsiteY6175" fmla="*/ 2606882 h 6367455"/>
                <a:gd name="connsiteX6176" fmla="*/ 4546292 w 6891715"/>
                <a:gd name="connsiteY6176" fmla="*/ 2604978 h 6367455"/>
                <a:gd name="connsiteX6177" fmla="*/ 4545974 w 6891715"/>
                <a:gd name="connsiteY6177" fmla="*/ 2601803 h 6367455"/>
                <a:gd name="connsiteX6178" fmla="*/ 4542799 w 6891715"/>
                <a:gd name="connsiteY6178" fmla="*/ 2596406 h 6367455"/>
                <a:gd name="connsiteX6179" fmla="*/ 4551055 w 6891715"/>
                <a:gd name="connsiteY6179" fmla="*/ 2591010 h 6367455"/>
                <a:gd name="connsiteX6180" fmla="*/ 4552325 w 6891715"/>
                <a:gd name="connsiteY6180" fmla="*/ 2587835 h 6367455"/>
                <a:gd name="connsiteX6181" fmla="*/ 4513901 w 6891715"/>
                <a:gd name="connsiteY6181" fmla="*/ 2580852 h 6367455"/>
                <a:gd name="connsiteX6182" fmla="*/ 4525651 w 6891715"/>
                <a:gd name="connsiteY6182" fmla="*/ 2574503 h 6367455"/>
                <a:gd name="connsiteX6183" fmla="*/ 4517077 w 6891715"/>
                <a:gd name="connsiteY6183" fmla="*/ 2563711 h 6367455"/>
                <a:gd name="connsiteX6184" fmla="*/ 4471666 w 6891715"/>
                <a:gd name="connsiteY6184" fmla="*/ 2553870 h 6367455"/>
                <a:gd name="connsiteX6185" fmla="*/ 4444992 w 6891715"/>
                <a:gd name="connsiteY6185" fmla="*/ 2563393 h 6367455"/>
                <a:gd name="connsiteX6186" fmla="*/ 4436418 w 6891715"/>
                <a:gd name="connsiteY6186" fmla="*/ 2563393 h 6367455"/>
                <a:gd name="connsiteX6187" fmla="*/ 4401487 w 6891715"/>
                <a:gd name="connsiteY6187" fmla="*/ 2524983 h 6367455"/>
                <a:gd name="connsiteX6188" fmla="*/ 4387832 w 6891715"/>
                <a:gd name="connsiteY6188" fmla="*/ 2528158 h 6367455"/>
                <a:gd name="connsiteX6189" fmla="*/ 4373860 w 6891715"/>
                <a:gd name="connsiteY6189" fmla="*/ 2514506 h 6367455"/>
                <a:gd name="connsiteX6190" fmla="*/ 4379893 w 6891715"/>
                <a:gd name="connsiteY6190" fmla="*/ 2501808 h 6367455"/>
                <a:gd name="connsiteX6191" fmla="*/ 4369414 w 6891715"/>
                <a:gd name="connsiteY6191" fmla="*/ 2499904 h 6367455"/>
                <a:gd name="connsiteX6192" fmla="*/ 4375765 w 6891715"/>
                <a:gd name="connsiteY6192" fmla="*/ 2491335 h 6367455"/>
                <a:gd name="connsiteX6193" fmla="*/ 4396724 w 6891715"/>
                <a:gd name="connsiteY6193" fmla="*/ 2507842 h 6367455"/>
                <a:gd name="connsiteX6194" fmla="*/ 4403392 w 6891715"/>
                <a:gd name="connsiteY6194" fmla="*/ 2503713 h 6367455"/>
                <a:gd name="connsiteX6195" fmla="*/ 4391325 w 6891715"/>
                <a:gd name="connsiteY6195" fmla="*/ 2471016 h 6367455"/>
                <a:gd name="connsiteX6196" fmla="*/ 4401805 w 6891715"/>
                <a:gd name="connsiteY6196" fmla="*/ 2451021 h 6367455"/>
                <a:gd name="connsiteX6197" fmla="*/ 4397676 w 6891715"/>
                <a:gd name="connsiteY6197" fmla="*/ 2448164 h 6367455"/>
                <a:gd name="connsiteX6198" fmla="*/ 4380528 w 6891715"/>
                <a:gd name="connsiteY6198" fmla="*/ 2468480 h 6367455"/>
                <a:gd name="connsiteX6199" fmla="*/ 4359570 w 6891715"/>
                <a:gd name="connsiteY6199" fmla="*/ 2472606 h 6367455"/>
                <a:gd name="connsiteX6200" fmla="*/ 4349091 w 6891715"/>
                <a:gd name="connsiteY6200" fmla="*/ 2486252 h 6367455"/>
                <a:gd name="connsiteX6201" fmla="*/ 4327179 w 6891715"/>
                <a:gd name="connsiteY6201" fmla="*/ 2492603 h 6367455"/>
                <a:gd name="connsiteX6202" fmla="*/ 4309714 w 6891715"/>
                <a:gd name="connsiteY6202" fmla="*/ 2479268 h 6367455"/>
                <a:gd name="connsiteX6203" fmla="*/ 4297606 w 6891715"/>
                <a:gd name="connsiteY6203" fmla="*/ 2480204 h 6367455"/>
                <a:gd name="connsiteX6204" fmla="*/ 4286617 w 6891715"/>
                <a:gd name="connsiteY6204" fmla="*/ 2491790 h 6367455"/>
                <a:gd name="connsiteX6205" fmla="*/ 4260884 w 6891715"/>
                <a:gd name="connsiteY6205" fmla="*/ 2493060 h 6367455"/>
                <a:gd name="connsiteX6206" fmla="*/ 4248176 w 6891715"/>
                <a:gd name="connsiteY6206" fmla="*/ 2488934 h 6367455"/>
                <a:gd name="connsiteX6207" fmla="*/ 4217677 w 6891715"/>
                <a:gd name="connsiteY6207" fmla="*/ 2493380 h 6367455"/>
                <a:gd name="connsiteX6208" fmla="*/ 4197662 w 6891715"/>
                <a:gd name="connsiteY6208" fmla="*/ 2505443 h 6367455"/>
                <a:gd name="connsiteX6209" fmla="*/ 4175423 w 6891715"/>
                <a:gd name="connsiteY6209" fmla="*/ 2500996 h 6367455"/>
                <a:gd name="connsiteX6210" fmla="*/ 4168116 w 6891715"/>
                <a:gd name="connsiteY6210" fmla="*/ 2513693 h 6367455"/>
                <a:gd name="connsiteX6211" fmla="*/ 4140793 w 6891715"/>
                <a:gd name="connsiteY6211" fmla="*/ 2519406 h 6367455"/>
                <a:gd name="connsiteX6212" fmla="*/ 4136028 w 6891715"/>
                <a:gd name="connsiteY6212" fmla="*/ 2493060 h 6367455"/>
                <a:gd name="connsiteX6213" fmla="*/ 4129674 w 6891715"/>
                <a:gd name="connsiteY6213" fmla="*/ 2500363 h 6367455"/>
                <a:gd name="connsiteX6214" fmla="*/ 4135393 w 6891715"/>
                <a:gd name="connsiteY6214" fmla="*/ 2520675 h 6367455"/>
                <a:gd name="connsiteX6215" fmla="*/ 4122685 w 6891715"/>
                <a:gd name="connsiteY6215" fmla="*/ 2517183 h 6367455"/>
                <a:gd name="connsiteX6216" fmla="*/ 4110930 w 6891715"/>
                <a:gd name="connsiteY6216" fmla="*/ 2528926 h 6367455"/>
                <a:gd name="connsiteX6217" fmla="*/ 4100446 w 6891715"/>
                <a:gd name="connsiteY6217" fmla="*/ 2519722 h 6367455"/>
                <a:gd name="connsiteX6218" fmla="*/ 4091232 w 6891715"/>
                <a:gd name="connsiteY6218" fmla="*/ 2531465 h 6367455"/>
                <a:gd name="connsiteX6219" fmla="*/ 4071853 w 6891715"/>
                <a:gd name="connsiteY6219" fmla="*/ 2540033 h 6367455"/>
                <a:gd name="connsiteX6220" fmla="*/ 4057556 w 6891715"/>
                <a:gd name="connsiteY6220" fmla="*/ 2554947 h 6367455"/>
                <a:gd name="connsiteX6221" fmla="*/ 4033093 w 6891715"/>
                <a:gd name="connsiteY6221" fmla="*/ 2553995 h 6367455"/>
                <a:gd name="connsiteX6222" fmla="*/ 4005454 w 6891715"/>
                <a:gd name="connsiteY6222" fmla="*/ 2564786 h 6367455"/>
                <a:gd name="connsiteX6223" fmla="*/ 3997193 w 6891715"/>
                <a:gd name="connsiteY6223" fmla="*/ 2587000 h 6367455"/>
                <a:gd name="connsiteX6224" fmla="*/ 3968601 w 6891715"/>
                <a:gd name="connsiteY6224" fmla="*/ 2580018 h 6367455"/>
                <a:gd name="connsiteX6225" fmla="*/ 3940325 w 6891715"/>
                <a:gd name="connsiteY6225" fmla="*/ 2599060 h 6367455"/>
                <a:gd name="connsiteX6226" fmla="*/ 3921263 w 6891715"/>
                <a:gd name="connsiteY6226" fmla="*/ 2586682 h 6367455"/>
                <a:gd name="connsiteX6227" fmla="*/ 3913639 w 6891715"/>
                <a:gd name="connsiteY6227" fmla="*/ 2593030 h 6367455"/>
                <a:gd name="connsiteX6228" fmla="*/ 3908555 w 6891715"/>
                <a:gd name="connsiteY6228" fmla="*/ 2611121 h 6367455"/>
                <a:gd name="connsiteX6229" fmla="*/ 3893624 w 6891715"/>
                <a:gd name="connsiteY6229" fmla="*/ 2604774 h 6367455"/>
                <a:gd name="connsiteX6230" fmla="*/ 3904108 w 6891715"/>
                <a:gd name="connsiteY6230" fmla="*/ 2599378 h 6367455"/>
                <a:gd name="connsiteX6231" fmla="*/ 3907285 w 6891715"/>
                <a:gd name="connsiteY6231" fmla="*/ 2589856 h 6367455"/>
                <a:gd name="connsiteX6232" fmla="*/ 3896801 w 6891715"/>
                <a:gd name="connsiteY6232" fmla="*/ 2579699 h 6367455"/>
                <a:gd name="connsiteX6233" fmla="*/ 3872655 w 6891715"/>
                <a:gd name="connsiteY6233" fmla="*/ 2612391 h 6367455"/>
                <a:gd name="connsiteX6234" fmla="*/ 3866301 w 6891715"/>
                <a:gd name="connsiteY6234" fmla="*/ 2624133 h 6367455"/>
                <a:gd name="connsiteX6235" fmla="*/ 3845016 w 6891715"/>
                <a:gd name="connsiteY6235" fmla="*/ 2624133 h 6367455"/>
                <a:gd name="connsiteX6236" fmla="*/ 3854547 w 6891715"/>
                <a:gd name="connsiteY6236" fmla="*/ 2611439 h 6367455"/>
                <a:gd name="connsiteX6237" fmla="*/ 3867255 w 6891715"/>
                <a:gd name="connsiteY6237" fmla="*/ 2610486 h 6367455"/>
                <a:gd name="connsiteX6238" fmla="*/ 3865984 w 6891715"/>
                <a:gd name="connsiteY6238" fmla="*/ 2600647 h 6367455"/>
                <a:gd name="connsiteX6239" fmla="*/ 3858359 w 6891715"/>
                <a:gd name="connsiteY6239" fmla="*/ 2592712 h 6367455"/>
                <a:gd name="connsiteX6240" fmla="*/ 3845651 w 6891715"/>
                <a:gd name="connsiteY6240" fmla="*/ 2599060 h 6367455"/>
                <a:gd name="connsiteX6241" fmla="*/ 3830084 w 6891715"/>
                <a:gd name="connsiteY6241" fmla="*/ 2598109 h 6367455"/>
                <a:gd name="connsiteX6242" fmla="*/ 3819600 w 6891715"/>
                <a:gd name="connsiteY6242" fmla="*/ 2590809 h 6367455"/>
                <a:gd name="connsiteX6243" fmla="*/ 3814834 w 6891715"/>
                <a:gd name="connsiteY6243" fmla="*/ 2580335 h 6367455"/>
                <a:gd name="connsiteX6244" fmla="*/ 3824365 w 6891715"/>
                <a:gd name="connsiteY6244" fmla="*/ 2563198 h 6367455"/>
                <a:gd name="connsiteX6245" fmla="*/ 3836120 w 6891715"/>
                <a:gd name="connsiteY6245" fmla="*/ 2558122 h 6367455"/>
                <a:gd name="connsiteX6246" fmla="*/ 3845333 w 6891715"/>
                <a:gd name="connsiteY6246" fmla="*/ 2543206 h 6367455"/>
                <a:gd name="connsiteX6247" fmla="*/ 3856135 w 6891715"/>
                <a:gd name="connsiteY6247" fmla="*/ 2529243 h 6367455"/>
                <a:gd name="connsiteX6248" fmla="*/ 3858994 w 6891715"/>
                <a:gd name="connsiteY6248" fmla="*/ 2516550 h 6367455"/>
                <a:gd name="connsiteX6249" fmla="*/ 3840250 w 6891715"/>
                <a:gd name="connsiteY6249" fmla="*/ 2527339 h 6367455"/>
                <a:gd name="connsiteX6250" fmla="*/ 3817694 w 6891715"/>
                <a:gd name="connsiteY6250" fmla="*/ 2538129 h 6367455"/>
                <a:gd name="connsiteX6251" fmla="*/ 3803079 w 6891715"/>
                <a:gd name="connsiteY6251" fmla="*/ 2531782 h 6367455"/>
                <a:gd name="connsiteX6252" fmla="*/ 3806256 w 6891715"/>
                <a:gd name="connsiteY6252" fmla="*/ 2518136 h 6367455"/>
                <a:gd name="connsiteX6253" fmla="*/ 3760508 w 6891715"/>
                <a:gd name="connsiteY6253" fmla="*/ 2501630 h 6367455"/>
                <a:gd name="connsiteX6254" fmla="*/ 3730326 w 6891715"/>
                <a:gd name="connsiteY6254" fmla="*/ 2472435 h 6367455"/>
                <a:gd name="connsiteX6255" fmla="*/ 3696650 w 6891715"/>
                <a:gd name="connsiteY6255" fmla="*/ 2474972 h 6367455"/>
                <a:gd name="connsiteX6256" fmla="*/ 3686802 w 6891715"/>
                <a:gd name="connsiteY6256" fmla="*/ 2461331 h 6367455"/>
                <a:gd name="connsiteX6257" fmla="*/ 3699509 w 6891715"/>
                <a:gd name="connsiteY6257" fmla="*/ 2449589 h 6367455"/>
                <a:gd name="connsiteX6258" fmla="*/ 3689978 w 6891715"/>
                <a:gd name="connsiteY6258" fmla="*/ 2434032 h 6367455"/>
                <a:gd name="connsiteX6259" fmla="*/ 3693791 w 6891715"/>
                <a:gd name="connsiteY6259" fmla="*/ 2412762 h 6367455"/>
                <a:gd name="connsiteX6260" fmla="*/ 3683942 w 6891715"/>
                <a:gd name="connsiteY6260" fmla="*/ 2389600 h 6367455"/>
                <a:gd name="connsiteX6261" fmla="*/ 3698874 w 6891715"/>
                <a:gd name="connsiteY6261" fmla="*/ 2372780 h 6367455"/>
                <a:gd name="connsiteX6262" fmla="*/ 3700780 w 6891715"/>
                <a:gd name="connsiteY6262" fmla="*/ 2332789 h 6367455"/>
                <a:gd name="connsiteX6263" fmla="*/ 3695062 w 6891715"/>
                <a:gd name="connsiteY6263" fmla="*/ 2303276 h 6367455"/>
                <a:gd name="connsiteX6264" fmla="*/ 3708723 w 6891715"/>
                <a:gd name="connsiteY6264" fmla="*/ 2284230 h 6367455"/>
                <a:gd name="connsiteX6265" fmla="*/ 3720478 w 6891715"/>
                <a:gd name="connsiteY6265" fmla="*/ 2299784 h 6367455"/>
                <a:gd name="connsiteX6266" fmla="*/ 3723655 w 6891715"/>
                <a:gd name="connsiteY6266" fmla="*/ 2295656 h 6367455"/>
                <a:gd name="connsiteX6267" fmla="*/ 3702051 w 6891715"/>
                <a:gd name="connsiteY6267" fmla="*/ 2262014 h 6367455"/>
                <a:gd name="connsiteX6268" fmla="*/ 3703957 w 6891715"/>
                <a:gd name="connsiteY6268" fmla="*/ 2226471 h 6367455"/>
                <a:gd name="connsiteX6269" fmla="*/ 3675047 w 6891715"/>
                <a:gd name="connsiteY6269" fmla="*/ 2201079 h 6367455"/>
                <a:gd name="connsiteX6270" fmla="*/ 3674729 w 6891715"/>
                <a:gd name="connsiteY6270" fmla="*/ 2184258 h 6367455"/>
                <a:gd name="connsiteX6271" fmla="*/ 3688390 w 6891715"/>
                <a:gd name="connsiteY6271" fmla="*/ 2153791 h 6367455"/>
                <a:gd name="connsiteX6272" fmla="*/ 3681718 w 6891715"/>
                <a:gd name="connsiteY6272" fmla="*/ 2126176 h 6367455"/>
                <a:gd name="connsiteX6273" fmla="*/ 3675364 w 6891715"/>
                <a:gd name="connsiteY6273" fmla="*/ 2132525 h 6367455"/>
                <a:gd name="connsiteX6274" fmla="*/ 3665833 w 6891715"/>
                <a:gd name="connsiteY6274" fmla="*/ 2128717 h 6367455"/>
                <a:gd name="connsiteX6275" fmla="*/ 3668693 w 6891715"/>
                <a:gd name="connsiteY6275" fmla="*/ 2095708 h 6367455"/>
                <a:gd name="connsiteX6276" fmla="*/ 3661068 w 6891715"/>
                <a:gd name="connsiteY6276" fmla="*/ 2067465 h 6367455"/>
                <a:gd name="connsiteX6277" fmla="*/ 3670281 w 6891715"/>
                <a:gd name="connsiteY6277" fmla="*/ 2027488 h 6367455"/>
                <a:gd name="connsiteX6278" fmla="*/ 3687119 w 6891715"/>
                <a:gd name="connsiteY6278" fmla="*/ 2023045 h 6367455"/>
                <a:gd name="connsiteX6279" fmla="*/ 3701733 w 6891715"/>
                <a:gd name="connsiteY6279" fmla="*/ 1999556 h 6367455"/>
                <a:gd name="connsiteX6280" fmla="*/ 3716665 w 6891715"/>
                <a:gd name="connsiteY6280" fmla="*/ 1992256 h 6367455"/>
                <a:gd name="connsiteX6281" fmla="*/ 3702686 w 6891715"/>
                <a:gd name="connsiteY6281" fmla="*/ 1976706 h 6367455"/>
                <a:gd name="connsiteX6282" fmla="*/ 3709676 w 6891715"/>
                <a:gd name="connsiteY6282" fmla="*/ 1961792 h 6367455"/>
                <a:gd name="connsiteX6283" fmla="*/ 3723655 w 6891715"/>
                <a:gd name="connsiteY6283" fmla="*/ 1952272 h 6367455"/>
                <a:gd name="connsiteX6284" fmla="*/ 3740493 w 6891715"/>
                <a:gd name="connsiteY6284" fmla="*/ 1964647 h 6367455"/>
                <a:gd name="connsiteX6285" fmla="*/ 3732232 w 6891715"/>
                <a:gd name="connsiteY6285" fmla="*/ 1946877 h 6367455"/>
                <a:gd name="connsiteX6286" fmla="*/ 3752248 w 6891715"/>
                <a:gd name="connsiteY6286" fmla="*/ 1956080 h 6367455"/>
                <a:gd name="connsiteX6287" fmla="*/ 3750341 w 6891715"/>
                <a:gd name="connsiteY6287" fmla="*/ 1966869 h 6367455"/>
                <a:gd name="connsiteX6288" fmla="*/ 3767815 w 6891715"/>
                <a:gd name="connsiteY6288" fmla="*/ 1951955 h 6367455"/>
                <a:gd name="connsiteX6289" fmla="*/ 3779570 w 6891715"/>
                <a:gd name="connsiteY6289" fmla="*/ 1938309 h 6367455"/>
                <a:gd name="connsiteX6290" fmla="*/ 3793231 w 6891715"/>
                <a:gd name="connsiteY6290" fmla="*/ 1933549 h 6367455"/>
                <a:gd name="connsiteX6291" fmla="*/ 3783382 w 6891715"/>
                <a:gd name="connsiteY6291" fmla="*/ 1907526 h 6367455"/>
                <a:gd name="connsiteX6292" fmla="*/ 3783382 w 6891715"/>
                <a:gd name="connsiteY6292" fmla="*/ 1889437 h 6367455"/>
                <a:gd name="connsiteX6293" fmla="*/ 3800538 w 6891715"/>
                <a:gd name="connsiteY6293" fmla="*/ 1903083 h 6367455"/>
                <a:gd name="connsiteX6294" fmla="*/ 3800220 w 6891715"/>
                <a:gd name="connsiteY6294" fmla="*/ 1880866 h 6367455"/>
                <a:gd name="connsiteX6295" fmla="*/ 3824365 w 6891715"/>
                <a:gd name="connsiteY6295" fmla="*/ 1856429 h 6367455"/>
                <a:gd name="connsiteX6296" fmla="*/ 3834849 w 6891715"/>
                <a:gd name="connsiteY6296" fmla="*/ 1857380 h 6367455"/>
                <a:gd name="connsiteX6297" fmla="*/ 3844380 w 6891715"/>
                <a:gd name="connsiteY6297" fmla="*/ 1837386 h 6367455"/>
                <a:gd name="connsiteX6298" fmla="*/ 3852958 w 6891715"/>
                <a:gd name="connsiteY6298" fmla="*/ 1834212 h 6367455"/>
                <a:gd name="connsiteX6299" fmla="*/ 3860901 w 6891715"/>
                <a:gd name="connsiteY6299" fmla="*/ 1820246 h 6367455"/>
                <a:gd name="connsiteX6300" fmla="*/ 3871702 w 6891715"/>
                <a:gd name="connsiteY6300" fmla="*/ 1820246 h 6367455"/>
                <a:gd name="connsiteX6301" fmla="*/ 3885999 w 6891715"/>
                <a:gd name="connsiteY6301" fmla="*/ 1799300 h 6367455"/>
                <a:gd name="connsiteX6302" fmla="*/ 3890447 w 6891715"/>
                <a:gd name="connsiteY6302" fmla="*/ 1772641 h 6367455"/>
                <a:gd name="connsiteX6303" fmla="*/ 3900931 w 6891715"/>
                <a:gd name="connsiteY6303" fmla="*/ 1778037 h 6367455"/>
                <a:gd name="connsiteX6304" fmla="*/ 3911097 w 6891715"/>
                <a:gd name="connsiteY6304" fmla="*/ 1757726 h 6367455"/>
                <a:gd name="connsiteX6305" fmla="*/ 3930477 w 6891715"/>
                <a:gd name="connsiteY6305" fmla="*/ 1745031 h 6367455"/>
                <a:gd name="connsiteX6306" fmla="*/ 3934289 w 6891715"/>
                <a:gd name="connsiteY6306" fmla="*/ 1728211 h 6367455"/>
                <a:gd name="connsiteX6307" fmla="*/ 3947950 w 6891715"/>
                <a:gd name="connsiteY6307" fmla="*/ 1720594 h 6367455"/>
                <a:gd name="connsiteX6308" fmla="*/ 3944773 w 6891715"/>
                <a:gd name="connsiteY6308" fmla="*/ 1706947 h 6367455"/>
                <a:gd name="connsiteX6309" fmla="*/ 3964788 w 6891715"/>
                <a:gd name="connsiteY6309" fmla="*/ 1684730 h 6367455"/>
                <a:gd name="connsiteX6310" fmla="*/ 3993699 w 6891715"/>
                <a:gd name="connsiteY6310" fmla="*/ 1633635 h 6367455"/>
                <a:gd name="connsiteX6311" fmla="*/ 4000688 w 6891715"/>
                <a:gd name="connsiteY6311" fmla="*/ 1602214 h 6367455"/>
                <a:gd name="connsiteX6312" fmla="*/ 4016891 w 6891715"/>
                <a:gd name="connsiteY6312" fmla="*/ 1605070 h 6367455"/>
                <a:gd name="connsiteX6313" fmla="*/ 4030552 w 6891715"/>
                <a:gd name="connsiteY6313" fmla="*/ 1589202 h 6367455"/>
                <a:gd name="connsiteX6314" fmla="*/ 4050885 w 6891715"/>
                <a:gd name="connsiteY6314" fmla="*/ 1586029 h 6367455"/>
                <a:gd name="connsiteX6315" fmla="*/ 4057239 w 6891715"/>
                <a:gd name="connsiteY6315" fmla="*/ 1589837 h 6367455"/>
                <a:gd name="connsiteX6316" fmla="*/ 4067723 w 6891715"/>
                <a:gd name="connsiteY6316" fmla="*/ 1608878 h 6367455"/>
                <a:gd name="connsiteX6317" fmla="*/ 4073124 w 6891715"/>
                <a:gd name="connsiteY6317" fmla="*/ 1610149 h 6367455"/>
                <a:gd name="connsiteX6318" fmla="*/ 4070900 w 6891715"/>
                <a:gd name="connsiteY6318" fmla="*/ 1601579 h 6367455"/>
                <a:gd name="connsiteX6319" fmla="*/ 4071535 w 6891715"/>
                <a:gd name="connsiteY6319" fmla="*/ 1580315 h 6367455"/>
                <a:gd name="connsiteX6320" fmla="*/ 4056603 w 6891715"/>
                <a:gd name="connsiteY6320" fmla="*/ 1562543 h 6367455"/>
                <a:gd name="connsiteX6321" fmla="*/ 4055650 w 6891715"/>
                <a:gd name="connsiteY6321" fmla="*/ 1551117 h 6367455"/>
                <a:gd name="connsiteX6322" fmla="*/ 4061051 w 6891715"/>
                <a:gd name="connsiteY6322" fmla="*/ 1549848 h 6367455"/>
                <a:gd name="connsiteX6323" fmla="*/ 4071535 w 6891715"/>
                <a:gd name="connsiteY6323" fmla="*/ 1563813 h 6367455"/>
                <a:gd name="connsiteX6324" fmla="*/ 4083290 w 6891715"/>
                <a:gd name="connsiteY6324" fmla="*/ 1563495 h 6367455"/>
                <a:gd name="connsiteX6325" fmla="*/ 4086149 w 6891715"/>
                <a:gd name="connsiteY6325" fmla="*/ 1553656 h 6367455"/>
                <a:gd name="connsiteX6326" fmla="*/ 4071217 w 6891715"/>
                <a:gd name="connsiteY6326" fmla="*/ 1530806 h 6367455"/>
                <a:gd name="connsiteX6327" fmla="*/ 4070900 w 6891715"/>
                <a:gd name="connsiteY6327" fmla="*/ 1503512 h 6367455"/>
                <a:gd name="connsiteX6328" fmla="*/ 4082655 w 6891715"/>
                <a:gd name="connsiteY6328" fmla="*/ 1489865 h 6367455"/>
                <a:gd name="connsiteX6329" fmla="*/ 4076936 w 6891715"/>
                <a:gd name="connsiteY6329" fmla="*/ 1468601 h 6367455"/>
                <a:gd name="connsiteX6330" fmla="*/ 4048343 w 6891715"/>
                <a:gd name="connsiteY6330" fmla="*/ 1449877 h 6367455"/>
                <a:gd name="connsiteX6331" fmla="*/ 4045801 w 6891715"/>
                <a:gd name="connsiteY6331" fmla="*/ 1420361 h 6367455"/>
                <a:gd name="connsiteX6332" fmla="*/ 4029916 w 6891715"/>
                <a:gd name="connsiteY6332" fmla="*/ 1417505 h 6367455"/>
                <a:gd name="connsiteX6333" fmla="*/ 4012761 w 6891715"/>
                <a:gd name="connsiteY6333" fmla="*/ 1400684 h 6367455"/>
                <a:gd name="connsiteX6334" fmla="*/ 4003865 w 6891715"/>
                <a:gd name="connsiteY6334" fmla="*/ 1361648 h 6367455"/>
                <a:gd name="connsiteX6335" fmla="*/ 3991157 w 6891715"/>
                <a:gd name="connsiteY6335" fmla="*/ 1369582 h 6367455"/>
                <a:gd name="connsiteX6336" fmla="*/ 3980038 w 6891715"/>
                <a:gd name="connsiteY6336" fmla="*/ 1379104 h 6367455"/>
                <a:gd name="connsiteX6337" fmla="*/ 3962882 w 6891715"/>
                <a:gd name="connsiteY6337" fmla="*/ 1368630 h 6367455"/>
                <a:gd name="connsiteX6338" fmla="*/ 3959387 w 6891715"/>
                <a:gd name="connsiteY6338" fmla="*/ 1359427 h 6367455"/>
                <a:gd name="connsiteX6339" fmla="*/ 3959188 w 6891715"/>
                <a:gd name="connsiteY6339" fmla="*/ 1359168 h 6367455"/>
                <a:gd name="connsiteX6340" fmla="*/ 3952201 w 6891715"/>
                <a:gd name="connsiteY6340" fmla="*/ 1362344 h 6367455"/>
                <a:gd name="connsiteX6341" fmla="*/ 3941403 w 6891715"/>
                <a:gd name="connsiteY6341" fmla="*/ 1376002 h 6367455"/>
                <a:gd name="connsiteX6342" fmla="*/ 3915044 w 6891715"/>
                <a:gd name="connsiteY6342" fmla="*/ 1360439 h 6367455"/>
                <a:gd name="connsiteX6343" fmla="*/ 3881063 w 6891715"/>
                <a:gd name="connsiteY6343" fmla="*/ 1366791 h 6367455"/>
                <a:gd name="connsiteX6344" fmla="*/ 3869312 w 6891715"/>
                <a:gd name="connsiteY6344" fmla="*/ 1362979 h 6367455"/>
                <a:gd name="connsiteX6345" fmla="*/ 3854704 w 6891715"/>
                <a:gd name="connsiteY6345" fmla="*/ 1387435 h 6367455"/>
                <a:gd name="connsiteX6346" fmla="*/ 3828344 w 6891715"/>
                <a:gd name="connsiteY6346" fmla="*/ 1376954 h 6367455"/>
                <a:gd name="connsiteX6347" fmla="*/ 3828344 w 6891715"/>
                <a:gd name="connsiteY6347" fmla="*/ 1360121 h 6367455"/>
                <a:gd name="connsiteX6348" fmla="*/ 3818817 w 6891715"/>
                <a:gd name="connsiteY6348" fmla="*/ 1354721 h 6367455"/>
                <a:gd name="connsiteX6349" fmla="*/ 3804843 w 6891715"/>
                <a:gd name="connsiteY6349" fmla="*/ 1381400 h 6367455"/>
                <a:gd name="connsiteX6350" fmla="*/ 3788964 w 6891715"/>
                <a:gd name="connsiteY6350" fmla="*/ 1355040 h 6367455"/>
                <a:gd name="connsiteX6351" fmla="*/ 3780390 w 6891715"/>
                <a:gd name="connsiteY6351" fmla="*/ 1364568 h 6367455"/>
                <a:gd name="connsiteX6352" fmla="*/ 3782930 w 6891715"/>
                <a:gd name="connsiteY6352" fmla="*/ 1385847 h 6367455"/>
                <a:gd name="connsiteX6353" fmla="*/ 3774356 w 6891715"/>
                <a:gd name="connsiteY6353" fmla="*/ 1395375 h 6367455"/>
                <a:gd name="connsiteX6354" fmla="*/ 3763240 w 6891715"/>
                <a:gd name="connsiteY6354" fmla="*/ 1413479 h 6367455"/>
                <a:gd name="connsiteX6355" fmla="*/ 3727036 w 6891715"/>
                <a:gd name="connsiteY6355" fmla="*/ 1400138 h 6367455"/>
                <a:gd name="connsiteX6356" fmla="*/ 3760064 w 6891715"/>
                <a:gd name="connsiteY6356" fmla="*/ 1424912 h 6367455"/>
                <a:gd name="connsiteX6357" fmla="*/ 3753713 w 6891715"/>
                <a:gd name="connsiteY6357" fmla="*/ 1435393 h 6367455"/>
                <a:gd name="connsiteX6358" fmla="*/ 3735611 w 6891715"/>
                <a:gd name="connsiteY6358" fmla="*/ 1437934 h 6367455"/>
                <a:gd name="connsiteX6359" fmla="*/ 3746408 w 6891715"/>
                <a:gd name="connsiteY6359" fmla="*/ 1462072 h 6367455"/>
                <a:gd name="connsiteX6360" fmla="*/ 3731800 w 6891715"/>
                <a:gd name="connsiteY6360" fmla="*/ 1465249 h 6367455"/>
                <a:gd name="connsiteX6361" fmla="*/ 3714650 w 6891715"/>
                <a:gd name="connsiteY6361" fmla="*/ 1451909 h 6367455"/>
                <a:gd name="connsiteX6362" fmla="*/ 3708616 w 6891715"/>
                <a:gd name="connsiteY6362" fmla="*/ 1472871 h 6367455"/>
                <a:gd name="connsiteX6363" fmla="*/ 3682257 w 6891715"/>
                <a:gd name="connsiteY6363" fmla="*/ 1485893 h 6367455"/>
                <a:gd name="connsiteX6364" fmla="*/ 3708934 w 6891715"/>
                <a:gd name="connsiteY6364" fmla="*/ 1518288 h 6367455"/>
                <a:gd name="connsiteX6365" fmla="*/ 3705123 w 6891715"/>
                <a:gd name="connsiteY6365" fmla="*/ 1556084 h 6367455"/>
                <a:gd name="connsiteX6366" fmla="*/ 3694643 w 6891715"/>
                <a:gd name="connsiteY6366" fmla="*/ 1561483 h 6367455"/>
                <a:gd name="connsiteX6367" fmla="*/ 3684798 w 6891715"/>
                <a:gd name="connsiteY6367" fmla="*/ 1576411 h 6367455"/>
                <a:gd name="connsiteX6368" fmla="*/ 3671459 w 6891715"/>
                <a:gd name="connsiteY6368" fmla="*/ 1575775 h 6367455"/>
                <a:gd name="connsiteX6369" fmla="*/ 3657803 w 6891715"/>
                <a:gd name="connsiteY6369" fmla="*/ 1604995 h 6367455"/>
                <a:gd name="connsiteX6370" fmla="*/ 3676223 w 6891715"/>
                <a:gd name="connsiteY6370" fmla="*/ 1623099 h 6367455"/>
                <a:gd name="connsiteX6371" fmla="*/ 3670824 w 6891715"/>
                <a:gd name="connsiteY6371" fmla="*/ 1633580 h 6367455"/>
                <a:gd name="connsiteX6372" fmla="*/ 3659074 w 6891715"/>
                <a:gd name="connsiteY6372" fmla="*/ 1627227 h 6367455"/>
                <a:gd name="connsiteX6373" fmla="*/ 3678446 w 6891715"/>
                <a:gd name="connsiteY6373" fmla="*/ 1657718 h 6367455"/>
                <a:gd name="connsiteX6374" fmla="*/ 3698771 w 6891715"/>
                <a:gd name="connsiteY6374" fmla="*/ 1661529 h 6367455"/>
                <a:gd name="connsiteX6375" fmla="*/ 3700994 w 6891715"/>
                <a:gd name="connsiteY6375" fmla="*/ 1676457 h 6367455"/>
                <a:gd name="connsiteX6376" fmla="*/ 3693372 w 6891715"/>
                <a:gd name="connsiteY6376" fmla="*/ 1683761 h 6367455"/>
                <a:gd name="connsiteX6377" fmla="*/ 3693372 w 6891715"/>
                <a:gd name="connsiteY6377" fmla="*/ 1695513 h 6367455"/>
                <a:gd name="connsiteX6378" fmla="*/ 3710522 w 6891715"/>
                <a:gd name="connsiteY6378" fmla="*/ 1688843 h 6367455"/>
                <a:gd name="connsiteX6379" fmla="*/ 3714650 w 6891715"/>
                <a:gd name="connsiteY6379" fmla="*/ 1694243 h 6367455"/>
                <a:gd name="connsiteX6380" fmla="*/ 3704488 w 6891715"/>
                <a:gd name="connsiteY6380" fmla="*/ 1702501 h 6367455"/>
                <a:gd name="connsiteX6381" fmla="*/ 3694960 w 6891715"/>
                <a:gd name="connsiteY6381" fmla="*/ 1705995 h 6367455"/>
                <a:gd name="connsiteX6382" fmla="*/ 3682257 w 6891715"/>
                <a:gd name="connsiteY6382" fmla="*/ 1708218 h 6367455"/>
                <a:gd name="connsiteX6383" fmla="*/ 3671777 w 6891715"/>
                <a:gd name="connsiteY6383" fmla="*/ 1729497 h 6367455"/>
                <a:gd name="connsiteX6384" fmla="*/ 3652087 w 6891715"/>
                <a:gd name="connsiteY6384" fmla="*/ 1779996 h 6367455"/>
                <a:gd name="connsiteX6385" fmla="*/ 3576820 w 6891715"/>
                <a:gd name="connsiteY6385" fmla="*/ 1860986 h 6367455"/>
                <a:gd name="connsiteX6386" fmla="*/ 3567928 w 6891715"/>
                <a:gd name="connsiteY6386" fmla="*/ 1845105 h 6367455"/>
                <a:gd name="connsiteX6387" fmla="*/ 3546015 w 6891715"/>
                <a:gd name="connsiteY6387" fmla="*/ 1867657 h 6367455"/>
                <a:gd name="connsiteX6388" fmla="*/ 3545062 w 6891715"/>
                <a:gd name="connsiteY6388" fmla="*/ 1887668 h 6367455"/>
                <a:gd name="connsiteX6389" fmla="*/ 3531406 w 6891715"/>
                <a:gd name="connsiteY6389" fmla="*/ 1901641 h 6367455"/>
                <a:gd name="connsiteX6390" fmla="*/ 3510128 w 6891715"/>
                <a:gd name="connsiteY6390" fmla="*/ 1879726 h 6367455"/>
                <a:gd name="connsiteX6391" fmla="*/ 3503776 w 6891715"/>
                <a:gd name="connsiteY6391" fmla="*/ 1895608 h 6367455"/>
                <a:gd name="connsiteX6392" fmla="*/ 3498377 w 6891715"/>
                <a:gd name="connsiteY6392" fmla="*/ 1891162 h 6367455"/>
                <a:gd name="connsiteX6393" fmla="*/ 3488850 w 6891715"/>
                <a:gd name="connsiteY6393" fmla="*/ 1898783 h 6367455"/>
                <a:gd name="connsiteX6394" fmla="*/ 3484086 w 6891715"/>
                <a:gd name="connsiteY6394" fmla="*/ 1927049 h 6367455"/>
                <a:gd name="connsiteX6395" fmla="*/ 3467254 w 6891715"/>
                <a:gd name="connsiteY6395" fmla="*/ 1937846 h 6367455"/>
                <a:gd name="connsiteX6396" fmla="*/ 3438672 w 6891715"/>
                <a:gd name="connsiteY6396" fmla="*/ 1937846 h 6367455"/>
                <a:gd name="connsiteX6397" fmla="*/ 3429462 w 6891715"/>
                <a:gd name="connsiteY6397" fmla="*/ 1971827 h 6367455"/>
                <a:gd name="connsiteX6398" fmla="*/ 3416759 w 6891715"/>
                <a:gd name="connsiteY6398" fmla="*/ 1980402 h 6367455"/>
                <a:gd name="connsiteX6399" fmla="*/ 3401198 w 6891715"/>
                <a:gd name="connsiteY6399" fmla="*/ 2000727 h 6367455"/>
                <a:gd name="connsiteX6400" fmla="*/ 3407549 w 6891715"/>
                <a:gd name="connsiteY6400" fmla="*/ 2019785 h 6367455"/>
                <a:gd name="connsiteX6401" fmla="*/ 3399292 w 6891715"/>
                <a:gd name="connsiteY6401" fmla="*/ 2032491 h 6367455"/>
                <a:gd name="connsiteX6402" fmla="*/ 3382460 w 6891715"/>
                <a:gd name="connsiteY6402" fmla="*/ 2026138 h 6367455"/>
                <a:gd name="connsiteX6403" fmla="*/ 3379284 w 6891715"/>
                <a:gd name="connsiteY6403" fmla="*/ 2046137 h 6367455"/>
                <a:gd name="connsiteX6404" fmla="*/ 3369757 w 6891715"/>
                <a:gd name="connsiteY6404" fmla="*/ 2047409 h 6367455"/>
                <a:gd name="connsiteX6405" fmla="*/ 3368487 w 6891715"/>
                <a:gd name="connsiteY6405" fmla="*/ 2035657 h 6367455"/>
                <a:gd name="connsiteX6406" fmla="*/ 3358959 w 6891715"/>
                <a:gd name="connsiteY6406" fmla="*/ 2035031 h 6367455"/>
                <a:gd name="connsiteX6407" fmla="*/ 3346256 w 6891715"/>
                <a:gd name="connsiteY6407" fmla="*/ 2020103 h 6367455"/>
                <a:gd name="connsiteX6408" fmla="*/ 3350702 w 6891715"/>
                <a:gd name="connsiteY6408" fmla="*/ 2042326 h 6367455"/>
                <a:gd name="connsiteX6409" fmla="*/ 3359277 w 6891715"/>
                <a:gd name="connsiteY6409" fmla="*/ 2063286 h 6367455"/>
                <a:gd name="connsiteX6410" fmla="*/ 3352290 w 6891715"/>
                <a:gd name="connsiteY6410" fmla="*/ 2095679 h 6367455"/>
                <a:gd name="connsiteX6411" fmla="*/ 3334188 w 6891715"/>
                <a:gd name="connsiteY6411" fmla="*/ 2104571 h 6367455"/>
                <a:gd name="connsiteX6412" fmla="*/ 3326248 w 6891715"/>
                <a:gd name="connsiteY6412" fmla="*/ 2118549 h 6367455"/>
                <a:gd name="connsiteX6413" fmla="*/ 3308781 w 6891715"/>
                <a:gd name="connsiteY6413" fmla="*/ 2102349 h 6367455"/>
                <a:gd name="connsiteX6414" fmla="*/ 3299572 w 6891715"/>
                <a:gd name="connsiteY6414" fmla="*/ 2113148 h 6367455"/>
                <a:gd name="connsiteX6415" fmla="*/ 3301795 w 6891715"/>
                <a:gd name="connsiteY6415" fmla="*/ 2136336 h 6367455"/>
                <a:gd name="connsiteX6416" fmla="*/ 3327201 w 6891715"/>
                <a:gd name="connsiteY6416" fmla="*/ 2150945 h 6367455"/>
                <a:gd name="connsiteX6417" fmla="*/ 3326566 w 6891715"/>
                <a:gd name="connsiteY6417" fmla="*/ 2168096 h 6367455"/>
                <a:gd name="connsiteX6418" fmla="*/ 3313863 w 6891715"/>
                <a:gd name="connsiteY6418" fmla="*/ 2182708 h 6367455"/>
                <a:gd name="connsiteX6419" fmla="*/ 3304653 w 6891715"/>
                <a:gd name="connsiteY6419" fmla="*/ 2213199 h 6367455"/>
                <a:gd name="connsiteX6420" fmla="*/ 3297349 w 6891715"/>
                <a:gd name="connsiteY6420" fmla="*/ 2224950 h 6367455"/>
                <a:gd name="connsiteX6421" fmla="*/ 3303700 w 6891715"/>
                <a:gd name="connsiteY6421" fmla="*/ 2239878 h 6367455"/>
                <a:gd name="connsiteX6422" fmla="*/ 3303700 w 6891715"/>
                <a:gd name="connsiteY6422" fmla="*/ 2260838 h 6367455"/>
                <a:gd name="connsiteX6423" fmla="*/ 3315768 w 6891715"/>
                <a:gd name="connsiteY6423" fmla="*/ 2269099 h 6367455"/>
                <a:gd name="connsiteX6424" fmla="*/ 3311640 w 6891715"/>
                <a:gd name="connsiteY6424" fmla="*/ 2280851 h 6367455"/>
                <a:gd name="connsiteX6425" fmla="*/ 3304335 w 6891715"/>
                <a:gd name="connsiteY6425" fmla="*/ 2265921 h 6367455"/>
                <a:gd name="connsiteX6426" fmla="*/ 3280834 w 6891715"/>
                <a:gd name="connsiteY6426" fmla="*/ 2265288 h 6367455"/>
                <a:gd name="connsiteX6427" fmla="*/ 3282105 w 6891715"/>
                <a:gd name="connsiteY6427" fmla="*/ 2321187 h 6367455"/>
                <a:gd name="connsiteX6428" fmla="*/ 3290044 w 6891715"/>
                <a:gd name="connsiteY6428" fmla="*/ 2339928 h 6367455"/>
                <a:gd name="connsiteX6429" fmla="*/ 3280517 w 6891715"/>
                <a:gd name="connsiteY6429" fmla="*/ 2351672 h 6367455"/>
                <a:gd name="connsiteX6430" fmla="*/ 3293538 w 6891715"/>
                <a:gd name="connsiteY6430" fmla="*/ 2394871 h 6367455"/>
                <a:gd name="connsiteX6431" fmla="*/ 3286233 w 6891715"/>
                <a:gd name="connsiteY6431" fmla="*/ 2412969 h 6367455"/>
                <a:gd name="connsiteX6432" fmla="*/ 3305606 w 6891715"/>
                <a:gd name="connsiteY6432" fmla="*/ 2448552 h 6367455"/>
                <a:gd name="connsiteX6433" fmla="*/ 3306876 w 6891715"/>
                <a:gd name="connsiteY6433" fmla="*/ 2458715 h 6367455"/>
                <a:gd name="connsiteX6434" fmla="*/ 3290044 w 6891715"/>
                <a:gd name="connsiteY6434" fmla="*/ 2459350 h 6367455"/>
                <a:gd name="connsiteX6435" fmla="*/ 3285916 w 6891715"/>
                <a:gd name="connsiteY6435" fmla="*/ 2469829 h 6367455"/>
                <a:gd name="connsiteX6436" fmla="*/ 3305923 w 6891715"/>
                <a:gd name="connsiteY6436" fmla="*/ 2474908 h 6367455"/>
                <a:gd name="connsiteX6437" fmla="*/ 3300524 w 6891715"/>
                <a:gd name="connsiteY6437" fmla="*/ 2492694 h 6367455"/>
                <a:gd name="connsiteX6438" fmla="*/ 3306241 w 6891715"/>
                <a:gd name="connsiteY6438" fmla="*/ 2501270 h 6367455"/>
                <a:gd name="connsiteX6439" fmla="*/ 3317674 w 6891715"/>
                <a:gd name="connsiteY6439" fmla="*/ 2484436 h 6367455"/>
                <a:gd name="connsiteX6440" fmla="*/ 3328154 w 6891715"/>
                <a:gd name="connsiteY6440" fmla="*/ 2477450 h 6367455"/>
                <a:gd name="connsiteX6441" fmla="*/ 3340857 w 6891715"/>
                <a:gd name="connsiteY6441" fmla="*/ 2495552 h 6367455"/>
                <a:gd name="connsiteX6442" fmla="*/ 3355783 w 6891715"/>
                <a:gd name="connsiteY6442" fmla="*/ 2490468 h 6367455"/>
                <a:gd name="connsiteX6443" fmla="*/ 3365311 w 6891715"/>
                <a:gd name="connsiteY6443" fmla="*/ 2502854 h 6367455"/>
                <a:gd name="connsiteX6444" fmla="*/ 3383413 w 6891715"/>
                <a:gd name="connsiteY6444" fmla="*/ 2519375 h 6367455"/>
                <a:gd name="connsiteX6445" fmla="*/ 3390082 w 6891715"/>
                <a:gd name="connsiteY6445" fmla="*/ 2533030 h 6367455"/>
                <a:gd name="connsiteX6446" fmla="*/ 3401833 w 6891715"/>
                <a:gd name="connsiteY6446" fmla="*/ 2529855 h 6367455"/>
                <a:gd name="connsiteX6447" fmla="*/ 3408184 w 6891715"/>
                <a:gd name="connsiteY6447" fmla="*/ 2535889 h 6367455"/>
                <a:gd name="connsiteX6448" fmla="*/ 3414536 w 6891715"/>
                <a:gd name="connsiteY6448" fmla="*/ 2547640 h 6367455"/>
                <a:gd name="connsiteX6449" fmla="*/ 3404056 w 6891715"/>
                <a:gd name="connsiteY6449" fmla="*/ 2554944 h 6367455"/>
                <a:gd name="connsiteX6450" fmla="*/ 3411360 w 6891715"/>
                <a:gd name="connsiteY6450" fmla="*/ 2563519 h 6367455"/>
                <a:gd name="connsiteX6451" fmla="*/ 3432638 w 6891715"/>
                <a:gd name="connsiteY6451" fmla="*/ 2574950 h 6367455"/>
                <a:gd name="connsiteX6452" fmla="*/ 3442483 w 6891715"/>
                <a:gd name="connsiteY6452" fmla="*/ 2593690 h 6367455"/>
                <a:gd name="connsiteX6453" fmla="*/ 3448200 w 6891715"/>
                <a:gd name="connsiteY6453" fmla="*/ 2629264 h 6367455"/>
                <a:gd name="connsiteX6454" fmla="*/ 3440895 w 6891715"/>
                <a:gd name="connsiteY6454" fmla="*/ 2640062 h 6367455"/>
                <a:gd name="connsiteX6455" fmla="*/ 3445024 w 6891715"/>
                <a:gd name="connsiteY6455" fmla="*/ 2649591 h 6367455"/>
                <a:gd name="connsiteX6456" fmla="*/ 3433591 w 6891715"/>
                <a:gd name="connsiteY6456" fmla="*/ 2663247 h 6367455"/>
                <a:gd name="connsiteX6457" fmla="*/ 3429462 w 6891715"/>
                <a:gd name="connsiteY6457" fmla="*/ 2674998 h 6367455"/>
                <a:gd name="connsiteX6458" fmla="*/ 3405326 w 6891715"/>
                <a:gd name="connsiteY6458" fmla="*/ 2690880 h 6367455"/>
                <a:gd name="connsiteX6459" fmla="*/ 3380872 w 6891715"/>
                <a:gd name="connsiteY6459" fmla="*/ 2699772 h 6367455"/>
                <a:gd name="connsiteX6460" fmla="*/ 3372615 w 6891715"/>
                <a:gd name="connsiteY6460" fmla="*/ 2697548 h 6367455"/>
                <a:gd name="connsiteX6461" fmla="*/ 3361182 w 6891715"/>
                <a:gd name="connsiteY6461" fmla="*/ 2712475 h 6367455"/>
                <a:gd name="connsiteX6462" fmla="*/ 3352290 w 6891715"/>
                <a:gd name="connsiteY6462" fmla="*/ 2706124 h 6367455"/>
                <a:gd name="connsiteX6463" fmla="*/ 3351972 w 6891715"/>
                <a:gd name="connsiteY6463" fmla="*/ 2658801 h 6367455"/>
                <a:gd name="connsiteX6464" fmla="*/ 3336093 w 6891715"/>
                <a:gd name="connsiteY6464" fmla="*/ 2656896 h 6367455"/>
                <a:gd name="connsiteX6465" fmla="*/ 3317991 w 6891715"/>
                <a:gd name="connsiteY6465" fmla="*/ 2636251 h 6367455"/>
                <a:gd name="connsiteX6466" fmla="*/ 3311640 w 6891715"/>
                <a:gd name="connsiteY6466" fmla="*/ 2649591 h 6367455"/>
                <a:gd name="connsiteX6467" fmla="*/ 3338634 w 6891715"/>
                <a:gd name="connsiteY6467" fmla="*/ 2676905 h 6367455"/>
                <a:gd name="connsiteX6468" fmla="*/ 3342763 w 6891715"/>
                <a:gd name="connsiteY6468" fmla="*/ 2698183 h 6367455"/>
                <a:gd name="connsiteX6469" fmla="*/ 3334506 w 6891715"/>
                <a:gd name="connsiteY6469" fmla="*/ 2708664 h 6367455"/>
                <a:gd name="connsiteX6470" fmla="*/ 3330377 w 6891715"/>
                <a:gd name="connsiteY6470" fmla="*/ 2702315 h 6367455"/>
                <a:gd name="connsiteX6471" fmla="*/ 3303383 w 6891715"/>
                <a:gd name="connsiteY6471" fmla="*/ 2671824 h 6367455"/>
                <a:gd name="connsiteX6472" fmla="*/ 3311322 w 6891715"/>
                <a:gd name="connsiteY6472" fmla="*/ 2696279 h 6367455"/>
                <a:gd name="connsiteX6473" fmla="*/ 3300524 w 6891715"/>
                <a:gd name="connsiteY6473" fmla="*/ 2698501 h 6367455"/>
                <a:gd name="connsiteX6474" fmla="*/ 3272577 w 6891715"/>
                <a:gd name="connsiteY6474" fmla="*/ 2674366 h 6367455"/>
                <a:gd name="connsiteX6475" fmla="*/ 3251934 w 6891715"/>
                <a:gd name="connsiteY6475" fmla="*/ 2684845 h 6367455"/>
                <a:gd name="connsiteX6476" fmla="*/ 3231609 w 6891715"/>
                <a:gd name="connsiteY6476" fmla="*/ 2677858 h 6367455"/>
                <a:gd name="connsiteX6477" fmla="*/ 3228433 w 6891715"/>
                <a:gd name="connsiteY6477" fmla="*/ 2691833 h 6367455"/>
                <a:gd name="connsiteX6478" fmla="*/ 3195405 w 6891715"/>
                <a:gd name="connsiteY6478" fmla="*/ 2684527 h 6367455"/>
                <a:gd name="connsiteX6479" fmla="*/ 3179843 w 6891715"/>
                <a:gd name="connsiteY6479" fmla="*/ 2692150 h 6367455"/>
                <a:gd name="connsiteX6480" fmla="*/ 3196993 w 6891715"/>
                <a:gd name="connsiteY6480" fmla="*/ 2705488 h 6367455"/>
                <a:gd name="connsiteX6481" fmla="*/ 3237008 w 6891715"/>
                <a:gd name="connsiteY6481" fmla="*/ 2701043 h 6367455"/>
                <a:gd name="connsiteX6482" fmla="*/ 3247488 w 6891715"/>
                <a:gd name="connsiteY6482" fmla="*/ 2695643 h 6367455"/>
                <a:gd name="connsiteX6483" fmla="*/ 3257016 w 6891715"/>
                <a:gd name="connsiteY6483" fmla="*/ 2707394 h 6367455"/>
                <a:gd name="connsiteX6484" fmla="*/ 3280517 w 6891715"/>
                <a:gd name="connsiteY6484" fmla="*/ 2717556 h 6367455"/>
                <a:gd name="connsiteX6485" fmla="*/ 3284645 w 6891715"/>
                <a:gd name="connsiteY6485" fmla="*/ 2705806 h 6367455"/>
                <a:gd name="connsiteX6486" fmla="*/ 3293220 w 6891715"/>
                <a:gd name="connsiteY6486" fmla="*/ 2720734 h 6367455"/>
                <a:gd name="connsiteX6487" fmla="*/ 3289409 w 6891715"/>
                <a:gd name="connsiteY6487" fmla="*/ 2735344 h 6367455"/>
                <a:gd name="connsiteX6488" fmla="*/ 3297666 w 6891715"/>
                <a:gd name="connsiteY6488" fmla="*/ 2743602 h 6367455"/>
                <a:gd name="connsiteX6489" fmla="*/ 3308464 w 6891715"/>
                <a:gd name="connsiteY6489" fmla="*/ 2732167 h 6367455"/>
                <a:gd name="connsiteX6490" fmla="*/ 3338952 w 6891715"/>
                <a:gd name="connsiteY6490" fmla="*/ 2737884 h 6367455"/>
                <a:gd name="connsiteX6491" fmla="*/ 3361182 w 6891715"/>
                <a:gd name="connsiteY6491" fmla="*/ 2733755 h 6367455"/>
                <a:gd name="connsiteX6492" fmla="*/ 3380237 w 6891715"/>
                <a:gd name="connsiteY6492" fmla="*/ 2723910 h 6367455"/>
                <a:gd name="connsiteX6493" fmla="*/ 3392940 w 6891715"/>
                <a:gd name="connsiteY6493" fmla="*/ 2732485 h 6367455"/>
                <a:gd name="connsiteX6494" fmla="*/ 3391035 w 6891715"/>
                <a:gd name="connsiteY6494" fmla="*/ 2745190 h 6367455"/>
                <a:gd name="connsiteX6495" fmla="*/ 3398339 w 6891715"/>
                <a:gd name="connsiteY6495" fmla="*/ 2753129 h 6367455"/>
                <a:gd name="connsiteX6496" fmla="*/ 3411360 w 6891715"/>
                <a:gd name="connsiteY6496" fmla="*/ 2767104 h 6367455"/>
                <a:gd name="connsiteX6497" fmla="*/ 3411360 w 6891715"/>
                <a:gd name="connsiteY6497" fmla="*/ 2775043 h 6367455"/>
                <a:gd name="connsiteX6498" fmla="*/ 3405009 w 6891715"/>
                <a:gd name="connsiteY6498" fmla="*/ 2786794 h 6367455"/>
                <a:gd name="connsiteX6499" fmla="*/ 3396434 w 6891715"/>
                <a:gd name="connsiteY6499" fmla="*/ 2782031 h 6367455"/>
                <a:gd name="connsiteX6500" fmla="*/ 3385954 w 6891715"/>
                <a:gd name="connsiteY6500" fmla="*/ 2773455 h 6367455"/>
                <a:gd name="connsiteX6501" fmla="*/ 3390082 w 6891715"/>
                <a:gd name="connsiteY6501" fmla="*/ 2764880 h 6367455"/>
                <a:gd name="connsiteX6502" fmla="*/ 3384366 w 6891715"/>
                <a:gd name="connsiteY6502" fmla="*/ 2753764 h 6367455"/>
                <a:gd name="connsiteX6503" fmla="*/ 3380555 w 6891715"/>
                <a:gd name="connsiteY6503" fmla="*/ 2772502 h 6367455"/>
                <a:gd name="connsiteX6504" fmla="*/ 3370075 w 6891715"/>
                <a:gd name="connsiteY6504" fmla="*/ 2775678 h 6367455"/>
                <a:gd name="connsiteX6505" fmla="*/ 3363088 w 6891715"/>
                <a:gd name="connsiteY6505" fmla="*/ 2799814 h 6367455"/>
                <a:gd name="connsiteX6506" fmla="*/ 3346891 w 6891715"/>
                <a:gd name="connsiteY6506" fmla="*/ 2801402 h 6367455"/>
                <a:gd name="connsiteX6507" fmla="*/ 3344986 w 6891715"/>
                <a:gd name="connsiteY6507" fmla="*/ 2785525 h 6367455"/>
                <a:gd name="connsiteX6508" fmla="*/ 3337046 w 6891715"/>
                <a:gd name="connsiteY6508" fmla="*/ 2777904 h 6367455"/>
                <a:gd name="connsiteX6509" fmla="*/ 3329107 w 6891715"/>
                <a:gd name="connsiteY6509" fmla="*/ 2802355 h 6367455"/>
                <a:gd name="connsiteX6510" fmla="*/ 3309099 w 6891715"/>
                <a:gd name="connsiteY6510" fmla="*/ 2823640 h 6367455"/>
                <a:gd name="connsiteX6511" fmla="*/ 3280517 w 6891715"/>
                <a:gd name="connsiteY6511" fmla="*/ 2828405 h 6367455"/>
                <a:gd name="connsiteX6512" fmla="*/ 3279882 w 6891715"/>
                <a:gd name="connsiteY6512" fmla="*/ 2844917 h 6367455"/>
                <a:gd name="connsiteX6513" fmla="*/ 3262732 w 6891715"/>
                <a:gd name="connsiteY6513" fmla="*/ 2853812 h 6367455"/>
                <a:gd name="connsiteX6514" fmla="*/ 3207473 w 6891715"/>
                <a:gd name="connsiteY6514" fmla="*/ 2844601 h 6367455"/>
                <a:gd name="connsiteX6515" fmla="*/ 3193182 w 6891715"/>
                <a:gd name="connsiteY6515" fmla="*/ 2851905 h 6367455"/>
                <a:gd name="connsiteX6516" fmla="*/ 3204615 w 6891715"/>
                <a:gd name="connsiteY6516" fmla="*/ 2865880 h 6367455"/>
                <a:gd name="connsiteX6517" fmla="*/ 3250029 w 6891715"/>
                <a:gd name="connsiteY6517" fmla="*/ 2864292 h 6367455"/>
                <a:gd name="connsiteX6518" fmla="*/ 3257968 w 6891715"/>
                <a:gd name="connsiteY6518" fmla="*/ 2884298 h 6367455"/>
                <a:gd name="connsiteX6519" fmla="*/ 3247171 w 6891715"/>
                <a:gd name="connsiteY6519" fmla="*/ 2891602 h 6367455"/>
                <a:gd name="connsiteX6520" fmla="*/ 3222717 w 6891715"/>
                <a:gd name="connsiteY6520" fmla="*/ 2881440 h 6367455"/>
                <a:gd name="connsiteX6521" fmla="*/ 3221764 w 6891715"/>
                <a:gd name="connsiteY6521" fmla="*/ 2888744 h 6367455"/>
                <a:gd name="connsiteX6522" fmla="*/ 3210014 w 6891715"/>
                <a:gd name="connsiteY6522" fmla="*/ 2894461 h 6367455"/>
                <a:gd name="connsiteX6523" fmla="*/ 3195087 w 6891715"/>
                <a:gd name="connsiteY6523" fmla="*/ 2897319 h 6367455"/>
                <a:gd name="connsiteX6524" fmla="*/ 3184607 w 6891715"/>
                <a:gd name="connsiteY6524" fmla="*/ 2891602 h 6367455"/>
                <a:gd name="connsiteX6525" fmla="*/ 3176032 w 6891715"/>
                <a:gd name="connsiteY6525" fmla="*/ 2895731 h 6367455"/>
                <a:gd name="connsiteX6526" fmla="*/ 3178891 w 6891715"/>
                <a:gd name="connsiteY6526" fmla="*/ 2903354 h 6367455"/>
                <a:gd name="connsiteX6527" fmla="*/ 3189053 w 6891715"/>
                <a:gd name="connsiteY6527" fmla="*/ 2912884 h 6367455"/>
                <a:gd name="connsiteX6528" fmla="*/ 3200169 w 6891715"/>
                <a:gd name="connsiteY6528" fmla="*/ 2910024 h 6367455"/>
                <a:gd name="connsiteX6529" fmla="*/ 3207155 w 6891715"/>
                <a:gd name="connsiteY6529" fmla="*/ 2911295 h 6367455"/>
                <a:gd name="connsiteX6530" fmla="*/ 3213507 w 6891715"/>
                <a:gd name="connsiteY6530" fmla="*/ 2921142 h 6367455"/>
                <a:gd name="connsiteX6531" fmla="*/ 3219541 w 6891715"/>
                <a:gd name="connsiteY6531" fmla="*/ 2924316 h 6367455"/>
                <a:gd name="connsiteX6532" fmla="*/ 3223034 w 6891715"/>
                <a:gd name="connsiteY6532" fmla="*/ 2920189 h 6367455"/>
                <a:gd name="connsiteX6533" fmla="*/ 3219859 w 6891715"/>
                <a:gd name="connsiteY6533" fmla="*/ 2909707 h 6367455"/>
                <a:gd name="connsiteX6534" fmla="*/ 3216048 w 6891715"/>
                <a:gd name="connsiteY6534" fmla="*/ 2903038 h 6367455"/>
                <a:gd name="connsiteX6535" fmla="*/ 3221447 w 6891715"/>
                <a:gd name="connsiteY6535" fmla="*/ 2895731 h 6367455"/>
                <a:gd name="connsiteX6536" fmla="*/ 3221764 w 6891715"/>
                <a:gd name="connsiteY6536" fmla="*/ 2888744 h 6367455"/>
                <a:gd name="connsiteX6537" fmla="*/ 3253840 w 6891715"/>
                <a:gd name="connsiteY6537" fmla="*/ 2909707 h 6367455"/>
                <a:gd name="connsiteX6538" fmla="*/ 3257016 w 6891715"/>
                <a:gd name="connsiteY6538" fmla="*/ 2929395 h 6367455"/>
                <a:gd name="connsiteX6539" fmla="*/ 3243360 w 6891715"/>
                <a:gd name="connsiteY6539" fmla="*/ 2931935 h 6367455"/>
                <a:gd name="connsiteX6540" fmla="*/ 3250982 w 6891715"/>
                <a:gd name="connsiteY6540" fmla="*/ 2947504 h 6367455"/>
                <a:gd name="connsiteX6541" fmla="*/ 3239549 w 6891715"/>
                <a:gd name="connsiteY6541" fmla="*/ 2962430 h 6367455"/>
                <a:gd name="connsiteX6542" fmla="*/ 3252252 w 6891715"/>
                <a:gd name="connsiteY6542" fmla="*/ 2975770 h 6367455"/>
                <a:gd name="connsiteX6543" fmla="*/ 3240819 w 6891715"/>
                <a:gd name="connsiteY6543" fmla="*/ 2987839 h 6367455"/>
                <a:gd name="connsiteX6544" fmla="*/ 3227163 w 6891715"/>
                <a:gd name="connsiteY6544" fmla="*/ 2976087 h 6367455"/>
                <a:gd name="connsiteX6545" fmla="*/ 3220811 w 6891715"/>
                <a:gd name="connsiteY6545" fmla="*/ 2995144 h 6367455"/>
                <a:gd name="connsiteX6546" fmla="*/ 3241772 w 6891715"/>
                <a:gd name="connsiteY6546" fmla="*/ 3009753 h 6367455"/>
                <a:gd name="connsiteX6547" fmla="*/ 3246536 w 6891715"/>
                <a:gd name="connsiteY6547" fmla="*/ 3023727 h 6367455"/>
                <a:gd name="connsiteX6548" fmla="*/ 3232562 w 6891715"/>
                <a:gd name="connsiteY6548" fmla="*/ 3038337 h 6367455"/>
                <a:gd name="connsiteX6549" fmla="*/ 3243360 w 6891715"/>
                <a:gd name="connsiteY6549" fmla="*/ 3047547 h 6367455"/>
                <a:gd name="connsiteX6550" fmla="*/ 3242725 w 6891715"/>
                <a:gd name="connsiteY6550" fmla="*/ 3067873 h 6367455"/>
                <a:gd name="connsiteX6551" fmla="*/ 3223352 w 6891715"/>
                <a:gd name="connsiteY6551" fmla="*/ 3086930 h 6367455"/>
                <a:gd name="connsiteX6552" fmla="*/ 3222717 w 6891715"/>
                <a:gd name="connsiteY6552" fmla="*/ 3101857 h 6367455"/>
                <a:gd name="connsiteX6553" fmla="*/ 3229069 w 6891715"/>
                <a:gd name="connsiteY6553" fmla="*/ 3125994 h 6367455"/>
                <a:gd name="connsiteX6554" fmla="*/ 3217953 w 6891715"/>
                <a:gd name="connsiteY6554" fmla="*/ 3149179 h 6367455"/>
                <a:gd name="connsiteX6555" fmla="*/ 3218271 w 6891715"/>
                <a:gd name="connsiteY6555" fmla="*/ 3179668 h 6367455"/>
                <a:gd name="connsiteX6556" fmla="*/ 3203662 w 6891715"/>
                <a:gd name="connsiteY6556" fmla="*/ 3231756 h 6367455"/>
                <a:gd name="connsiteX6557" fmla="*/ 3173492 w 6891715"/>
                <a:gd name="connsiteY6557" fmla="*/ 3297185 h 6367455"/>
                <a:gd name="connsiteX6558" fmla="*/ 3148085 w 6891715"/>
                <a:gd name="connsiteY6558" fmla="*/ 3285752 h 6367455"/>
                <a:gd name="connsiteX6559" fmla="*/ 3114422 w 6891715"/>
                <a:gd name="connsiteY6559" fmla="*/ 3290515 h 6367455"/>
                <a:gd name="connsiteX6560" fmla="*/ 3104577 w 6891715"/>
                <a:gd name="connsiteY6560" fmla="*/ 3278763 h 6367455"/>
                <a:gd name="connsiteX6561" fmla="*/ 3065832 w 6891715"/>
                <a:gd name="connsiteY6561" fmla="*/ 3286386 h 6367455"/>
                <a:gd name="connsiteX6562" fmla="*/ 3055352 w 6891715"/>
                <a:gd name="connsiteY6562" fmla="*/ 3310842 h 6367455"/>
                <a:gd name="connsiteX6563" fmla="*/ 3036297 w 6891715"/>
                <a:gd name="connsiteY6563" fmla="*/ 3305761 h 6367455"/>
                <a:gd name="connsiteX6564" fmla="*/ 3032168 w 6891715"/>
                <a:gd name="connsiteY6564" fmla="*/ 3332122 h 6367455"/>
                <a:gd name="connsiteX6565" fmla="*/ 3008985 w 6891715"/>
                <a:gd name="connsiteY6565" fmla="*/ 3359754 h 6367455"/>
                <a:gd name="connsiteX6566" fmla="*/ 3025499 w 6891715"/>
                <a:gd name="connsiteY6566" fmla="*/ 3391193 h 6367455"/>
                <a:gd name="connsiteX6567" fmla="*/ 3022641 w 6891715"/>
                <a:gd name="connsiteY6567" fmla="*/ 3416601 h 6367455"/>
                <a:gd name="connsiteX6568" fmla="*/ 3009620 w 6891715"/>
                <a:gd name="connsiteY6568" fmla="*/ 3418824 h 6367455"/>
                <a:gd name="connsiteX6569" fmla="*/ 2977862 w 6891715"/>
                <a:gd name="connsiteY6569" fmla="*/ 3411837 h 6367455"/>
                <a:gd name="connsiteX6570" fmla="*/ 2930542 w 6891715"/>
                <a:gd name="connsiteY6570" fmla="*/ 3432164 h 6367455"/>
                <a:gd name="connsiteX6571" fmla="*/ 2918792 w 6891715"/>
                <a:gd name="connsiteY6571" fmla="*/ 3423906 h 6367455"/>
                <a:gd name="connsiteX6572" fmla="*/ 2882588 w 6891715"/>
                <a:gd name="connsiteY6572" fmla="*/ 3426447 h 6367455"/>
                <a:gd name="connsiteX6573" fmla="*/ 2883858 w 6891715"/>
                <a:gd name="connsiteY6573" fmla="*/ 3408344 h 6367455"/>
                <a:gd name="connsiteX6574" fmla="*/ 2899419 w 6891715"/>
                <a:gd name="connsiteY6574" fmla="*/ 3403897 h 6367455"/>
                <a:gd name="connsiteX6575" fmla="*/ 2893068 w 6891715"/>
                <a:gd name="connsiteY6575" fmla="*/ 3392463 h 6367455"/>
                <a:gd name="connsiteX6576" fmla="*/ 2903230 w 6891715"/>
                <a:gd name="connsiteY6576" fmla="*/ 3368330 h 6367455"/>
                <a:gd name="connsiteX6577" fmla="*/ 2852100 w 6891715"/>
                <a:gd name="connsiteY6577" fmla="*/ 3293691 h 6367455"/>
                <a:gd name="connsiteX6578" fmla="*/ 2857181 w 6891715"/>
                <a:gd name="connsiteY6578" fmla="*/ 3281306 h 6367455"/>
                <a:gd name="connsiteX6579" fmla="*/ 2867979 w 6891715"/>
                <a:gd name="connsiteY6579" fmla="*/ 3290515 h 6367455"/>
                <a:gd name="connsiteX6580" fmla="*/ 2875283 w 6891715"/>
                <a:gd name="connsiteY6580" fmla="*/ 3289244 h 6367455"/>
                <a:gd name="connsiteX6581" fmla="*/ 2882270 w 6891715"/>
                <a:gd name="connsiteY6581" fmla="*/ 3276541 h 6367455"/>
                <a:gd name="connsiteX6582" fmla="*/ 2867661 w 6891715"/>
                <a:gd name="connsiteY6582" fmla="*/ 3252402 h 6367455"/>
                <a:gd name="connsiteX6583" fmla="*/ 2867661 w 6891715"/>
                <a:gd name="connsiteY6583" fmla="*/ 3241921 h 6367455"/>
                <a:gd name="connsiteX6584" fmla="*/ 2890527 w 6891715"/>
                <a:gd name="connsiteY6584" fmla="*/ 3243826 h 6367455"/>
                <a:gd name="connsiteX6585" fmla="*/ 2892750 w 6891715"/>
                <a:gd name="connsiteY6585" fmla="*/ 3222863 h 6367455"/>
                <a:gd name="connsiteX6586" fmla="*/ 2821930 w 6891715"/>
                <a:gd name="connsiteY6586" fmla="*/ 3147590 h 6367455"/>
                <a:gd name="connsiteX6587" fmla="*/ 2812084 w 6891715"/>
                <a:gd name="connsiteY6587" fmla="*/ 3089788 h 6367455"/>
                <a:gd name="connsiteX6588" fmla="*/ 2795888 w 6891715"/>
                <a:gd name="connsiteY6588" fmla="*/ 3080260 h 6367455"/>
                <a:gd name="connsiteX6589" fmla="*/ 2787313 w 6891715"/>
                <a:gd name="connsiteY6589" fmla="*/ 3042465 h 6367455"/>
                <a:gd name="connsiteX6590" fmla="*/ 2772387 w 6891715"/>
                <a:gd name="connsiteY6590" fmla="*/ 3022457 h 6367455"/>
                <a:gd name="connsiteX6591" fmla="*/ 2790171 w 6891715"/>
                <a:gd name="connsiteY6591" fmla="*/ 3018328 h 6367455"/>
                <a:gd name="connsiteX6592" fmla="*/ 2793347 w 6891715"/>
                <a:gd name="connsiteY6592" fmla="*/ 3008801 h 6367455"/>
                <a:gd name="connsiteX6593" fmla="*/ 2779374 w 6891715"/>
                <a:gd name="connsiteY6593" fmla="*/ 2996097 h 6367455"/>
                <a:gd name="connsiteX6594" fmla="*/ 2775245 w 6891715"/>
                <a:gd name="connsiteY6594" fmla="*/ 2979263 h 6367455"/>
                <a:gd name="connsiteX6595" fmla="*/ 2779056 w 6891715"/>
                <a:gd name="connsiteY6595" fmla="*/ 2969736 h 6367455"/>
                <a:gd name="connsiteX6596" fmla="*/ 2779056 w 6891715"/>
                <a:gd name="connsiteY6596" fmla="*/ 2956077 h 6367455"/>
                <a:gd name="connsiteX6597" fmla="*/ 2768576 w 6891715"/>
                <a:gd name="connsiteY6597" fmla="*/ 2951632 h 6367455"/>
                <a:gd name="connsiteX6598" fmla="*/ 2756825 w 6891715"/>
                <a:gd name="connsiteY6598" fmla="*/ 2957348 h 6367455"/>
                <a:gd name="connsiteX6599" fmla="*/ 2739676 w 6891715"/>
                <a:gd name="connsiteY6599" fmla="*/ 2952267 h 6367455"/>
                <a:gd name="connsiteX6600" fmla="*/ 2741899 w 6891715"/>
                <a:gd name="connsiteY6600" fmla="*/ 2941467 h 6367455"/>
                <a:gd name="connsiteX6601" fmla="*/ 2779691 w 6891715"/>
                <a:gd name="connsiteY6601" fmla="*/ 2919236 h 6367455"/>
                <a:gd name="connsiteX6602" fmla="*/ 2763812 w 6891715"/>
                <a:gd name="connsiteY6602" fmla="*/ 2902720 h 6367455"/>
                <a:gd name="connsiteX6603" fmla="*/ 2759684 w 6891715"/>
                <a:gd name="connsiteY6603" fmla="*/ 2902720 h 6367455"/>
                <a:gd name="connsiteX6604" fmla="*/ 2756190 w 6891715"/>
                <a:gd name="connsiteY6604" fmla="*/ 2903038 h 6367455"/>
                <a:gd name="connsiteX6605" fmla="*/ 2753332 w 6891715"/>
                <a:gd name="connsiteY6605" fmla="*/ 2903672 h 6367455"/>
                <a:gd name="connsiteX6606" fmla="*/ 2752379 w 6891715"/>
                <a:gd name="connsiteY6606" fmla="*/ 2903989 h 6367455"/>
                <a:gd name="connsiteX6607" fmla="*/ 2752062 w 6891715"/>
                <a:gd name="connsiteY6607" fmla="*/ 2904623 h 6367455"/>
                <a:gd name="connsiteX6608" fmla="*/ 2751426 w 6891715"/>
                <a:gd name="connsiteY6608" fmla="*/ 2906529 h 6367455"/>
                <a:gd name="connsiteX6609" fmla="*/ 2751109 w 6891715"/>
                <a:gd name="connsiteY6609" fmla="*/ 2909072 h 6367455"/>
                <a:gd name="connsiteX6610" fmla="*/ 2751109 w 6891715"/>
                <a:gd name="connsiteY6610" fmla="*/ 2911930 h 6367455"/>
                <a:gd name="connsiteX6611" fmla="*/ 2751109 w 6891715"/>
                <a:gd name="connsiteY6611" fmla="*/ 2917011 h 6367455"/>
                <a:gd name="connsiteX6612" fmla="*/ 2751109 w 6891715"/>
                <a:gd name="connsiteY6612" fmla="*/ 2919236 h 6367455"/>
                <a:gd name="connsiteX6613" fmla="*/ 2745710 w 6891715"/>
                <a:gd name="connsiteY6613" fmla="*/ 2915423 h 6367455"/>
                <a:gd name="connsiteX6614" fmla="*/ 2746980 w 6891715"/>
                <a:gd name="connsiteY6614" fmla="*/ 2898272 h 6367455"/>
                <a:gd name="connsiteX6615" fmla="*/ 2733642 w 6891715"/>
                <a:gd name="connsiteY6615" fmla="*/ 2887156 h 6367455"/>
                <a:gd name="connsiteX6616" fmla="*/ 2729513 w 6891715"/>
                <a:gd name="connsiteY6616" fmla="*/ 2872231 h 6367455"/>
                <a:gd name="connsiteX6617" fmla="*/ 2720621 w 6891715"/>
                <a:gd name="connsiteY6617" fmla="*/ 2826815 h 6367455"/>
                <a:gd name="connsiteX6618" fmla="*/ 2717763 w 6891715"/>
                <a:gd name="connsiteY6618" fmla="*/ 2769962 h 6367455"/>
                <a:gd name="connsiteX6619" fmla="*/ 2718432 w 6891715"/>
                <a:gd name="connsiteY6619" fmla="*/ 2770111 h 6367455"/>
                <a:gd name="connsiteX6620" fmla="*/ 2705803 w 6891715"/>
                <a:gd name="connsiteY6620" fmla="*/ 2755583 h 6367455"/>
                <a:gd name="connsiteX6621" fmla="*/ 2681365 w 6891715"/>
                <a:gd name="connsiteY6621" fmla="*/ 2751773 h 6367455"/>
                <a:gd name="connsiteX6622" fmla="*/ 2680413 w 6891715"/>
                <a:gd name="connsiteY6622" fmla="*/ 2744153 h 6367455"/>
                <a:gd name="connsiteX6623" fmla="*/ 2666449 w 6891715"/>
                <a:gd name="connsiteY6623" fmla="*/ 2735898 h 6367455"/>
                <a:gd name="connsiteX6624" fmla="*/ 2677874 w 6891715"/>
                <a:gd name="connsiteY6624" fmla="*/ 2696847 h 6367455"/>
                <a:gd name="connsiteX6625" fmla="*/ 2668353 w 6891715"/>
                <a:gd name="connsiteY6625" fmla="*/ 2675893 h 6367455"/>
                <a:gd name="connsiteX6626" fmla="*/ 2668988 w 6891715"/>
                <a:gd name="connsiteY6626" fmla="*/ 2646365 h 6367455"/>
                <a:gd name="connsiteX6627" fmla="*/ 2675335 w 6891715"/>
                <a:gd name="connsiteY6627" fmla="*/ 2662240 h 6367455"/>
                <a:gd name="connsiteX6628" fmla="*/ 2678509 w 6891715"/>
                <a:gd name="connsiteY6628" fmla="*/ 2640968 h 6367455"/>
                <a:gd name="connsiteX6629" fmla="*/ 2676288 w 6891715"/>
                <a:gd name="connsiteY6629" fmla="*/ 2617791 h 6367455"/>
                <a:gd name="connsiteX6630" fmla="*/ 2655976 w 6891715"/>
                <a:gd name="connsiteY6630" fmla="*/ 2621282 h 6367455"/>
                <a:gd name="connsiteX6631" fmla="*/ 2646771 w 6891715"/>
                <a:gd name="connsiteY6631" fmla="*/ 2635889 h 6367455"/>
                <a:gd name="connsiteX6632" fmla="*/ 2659784 w 6891715"/>
                <a:gd name="connsiteY6632" fmla="*/ 2674939 h 6367455"/>
                <a:gd name="connsiteX6633" fmla="*/ 2657879 w 6891715"/>
                <a:gd name="connsiteY6633" fmla="*/ 2686687 h 6367455"/>
                <a:gd name="connsiteX6634" fmla="*/ 2649310 w 6891715"/>
                <a:gd name="connsiteY6634" fmla="*/ 2693036 h 6367455"/>
                <a:gd name="connsiteX6635" fmla="*/ 2646136 w 6891715"/>
                <a:gd name="connsiteY6635" fmla="*/ 2672717 h 6367455"/>
                <a:gd name="connsiteX6636" fmla="*/ 2642962 w 6891715"/>
                <a:gd name="connsiteY6636" fmla="*/ 2665414 h 6367455"/>
                <a:gd name="connsiteX6637" fmla="*/ 2643597 w 6891715"/>
                <a:gd name="connsiteY6637" fmla="*/ 2657159 h 6367455"/>
                <a:gd name="connsiteX6638" fmla="*/ 2631854 w 6891715"/>
                <a:gd name="connsiteY6638" fmla="*/ 2658430 h 6367455"/>
                <a:gd name="connsiteX6639" fmla="*/ 2637567 w 6891715"/>
                <a:gd name="connsiteY6639" fmla="*/ 2679067 h 6367455"/>
                <a:gd name="connsiteX6640" fmla="*/ 2632489 w 6891715"/>
                <a:gd name="connsiteY6640" fmla="*/ 2705737 h 6367455"/>
                <a:gd name="connsiteX6641" fmla="*/ 2650579 w 6891715"/>
                <a:gd name="connsiteY6641" fmla="*/ 2720341 h 6367455"/>
                <a:gd name="connsiteX6642" fmla="*/ 2647722 w 6891715"/>
                <a:gd name="connsiteY6642" fmla="*/ 2746693 h 6367455"/>
                <a:gd name="connsiteX6643" fmla="*/ 2636298 w 6891715"/>
                <a:gd name="connsiteY6643" fmla="*/ 2747963 h 6367455"/>
                <a:gd name="connsiteX6644" fmla="*/ 2633124 w 6891715"/>
                <a:gd name="connsiteY6644" fmla="*/ 2773998 h 6367455"/>
                <a:gd name="connsiteX6645" fmla="*/ 2623920 w 6891715"/>
                <a:gd name="connsiteY6645" fmla="*/ 2784475 h 6367455"/>
                <a:gd name="connsiteX6646" fmla="*/ 2600434 w 6891715"/>
                <a:gd name="connsiteY6646" fmla="*/ 2781934 h 6367455"/>
                <a:gd name="connsiteX6647" fmla="*/ 2586787 w 6891715"/>
                <a:gd name="connsiteY6647" fmla="*/ 2789236 h 6367455"/>
                <a:gd name="connsiteX6648" fmla="*/ 2571870 w 6891715"/>
                <a:gd name="connsiteY6648" fmla="*/ 2774633 h 6367455"/>
                <a:gd name="connsiteX6649" fmla="*/ 2577583 w 6891715"/>
                <a:gd name="connsiteY6649" fmla="*/ 2799714 h 6367455"/>
                <a:gd name="connsiteX6650" fmla="*/ 2549970 w 6891715"/>
                <a:gd name="connsiteY6650" fmla="*/ 2818130 h 6367455"/>
                <a:gd name="connsiteX6651" fmla="*/ 2544893 w 6891715"/>
                <a:gd name="connsiteY6651" fmla="*/ 2839084 h 6367455"/>
                <a:gd name="connsiteX6652" fmla="*/ 2529023 w 6891715"/>
                <a:gd name="connsiteY6652" fmla="*/ 2837179 h 6367455"/>
                <a:gd name="connsiteX6653" fmla="*/ 2524898 w 6891715"/>
                <a:gd name="connsiteY6653" fmla="*/ 2843846 h 6367455"/>
                <a:gd name="connsiteX6654" fmla="*/ 2536322 w 6891715"/>
                <a:gd name="connsiteY6654" fmla="*/ 2852736 h 6367455"/>
                <a:gd name="connsiteX6655" fmla="*/ 2528389 w 6891715"/>
                <a:gd name="connsiteY6655" fmla="*/ 2862578 h 6367455"/>
                <a:gd name="connsiteX6656" fmla="*/ 2517598 w 6891715"/>
                <a:gd name="connsiteY6656" fmla="*/ 2864483 h 6367455"/>
                <a:gd name="connsiteX6657" fmla="*/ 2509981 w 6891715"/>
                <a:gd name="connsiteY6657" fmla="*/ 2866389 h 6367455"/>
                <a:gd name="connsiteX6658" fmla="*/ 2506807 w 6891715"/>
                <a:gd name="connsiteY6658" fmla="*/ 2867023 h 6367455"/>
                <a:gd name="connsiteX6659" fmla="*/ 2504903 w 6891715"/>
                <a:gd name="connsiteY6659" fmla="*/ 2867975 h 6367455"/>
                <a:gd name="connsiteX6660" fmla="*/ 2504268 w 6891715"/>
                <a:gd name="connsiteY6660" fmla="*/ 2868928 h 6367455"/>
                <a:gd name="connsiteX6661" fmla="*/ 2503952 w 6891715"/>
                <a:gd name="connsiteY6661" fmla="*/ 2869563 h 6367455"/>
                <a:gd name="connsiteX6662" fmla="*/ 2502999 w 6891715"/>
                <a:gd name="connsiteY6662" fmla="*/ 2872103 h 6367455"/>
                <a:gd name="connsiteX6663" fmla="*/ 2501730 w 6891715"/>
                <a:gd name="connsiteY6663" fmla="*/ 2875277 h 6367455"/>
                <a:gd name="connsiteX6664" fmla="*/ 2500777 w 6891715"/>
                <a:gd name="connsiteY6664" fmla="*/ 2879088 h 6367455"/>
                <a:gd name="connsiteX6665" fmla="*/ 2499190 w 6891715"/>
                <a:gd name="connsiteY6665" fmla="*/ 2885437 h 6367455"/>
                <a:gd name="connsiteX6666" fmla="*/ 2498873 w 6891715"/>
                <a:gd name="connsiteY6666" fmla="*/ 2888295 h 6367455"/>
                <a:gd name="connsiteX6667" fmla="*/ 2479196 w 6891715"/>
                <a:gd name="connsiteY6667" fmla="*/ 2919092 h 6367455"/>
                <a:gd name="connsiteX6668" fmla="*/ 2452536 w 6891715"/>
                <a:gd name="connsiteY6668" fmla="*/ 2925442 h 6367455"/>
                <a:gd name="connsiteX6669" fmla="*/ 2434445 w 6891715"/>
                <a:gd name="connsiteY6669" fmla="*/ 2941316 h 6367455"/>
                <a:gd name="connsiteX6670" fmla="*/ 2412546 w 6891715"/>
                <a:gd name="connsiteY6670" fmla="*/ 2943856 h 6367455"/>
                <a:gd name="connsiteX6671" fmla="*/ 2406199 w 6891715"/>
                <a:gd name="connsiteY6671" fmla="*/ 2961954 h 6367455"/>
                <a:gd name="connsiteX6672" fmla="*/ 2358910 w 6891715"/>
                <a:gd name="connsiteY6672" fmla="*/ 2965446 h 6367455"/>
                <a:gd name="connsiteX6673" fmla="*/ 2325902 w 6891715"/>
                <a:gd name="connsiteY6673" fmla="*/ 2956239 h 6367455"/>
                <a:gd name="connsiteX6674" fmla="*/ 2291942 w 6891715"/>
                <a:gd name="connsiteY6674" fmla="*/ 2950206 h 6367455"/>
                <a:gd name="connsiteX6675" fmla="*/ 2297020 w 6891715"/>
                <a:gd name="connsiteY6675" fmla="*/ 2924807 h 6367455"/>
                <a:gd name="connsiteX6676" fmla="*/ 2267822 w 6891715"/>
                <a:gd name="connsiteY6676" fmla="*/ 2929252 h 6367455"/>
                <a:gd name="connsiteX6677" fmla="*/ 2226879 w 6891715"/>
                <a:gd name="connsiteY6677" fmla="*/ 2886389 h 6367455"/>
                <a:gd name="connsiteX6678" fmla="*/ 2197364 w 6891715"/>
                <a:gd name="connsiteY6678" fmla="*/ 2883216 h 6367455"/>
                <a:gd name="connsiteX6679" fmla="*/ 2191016 w 6891715"/>
                <a:gd name="connsiteY6679" fmla="*/ 2862578 h 6367455"/>
                <a:gd name="connsiteX6680" fmla="*/ 2178955 w 6891715"/>
                <a:gd name="connsiteY6680" fmla="*/ 2853371 h 6367455"/>
                <a:gd name="connsiteX6681" fmla="*/ 2188477 w 6891715"/>
                <a:gd name="connsiteY6681" fmla="*/ 2836226 h 6367455"/>
                <a:gd name="connsiteX6682" fmla="*/ 2197681 w 6891715"/>
                <a:gd name="connsiteY6682" fmla="*/ 2806700 h 6367455"/>
                <a:gd name="connsiteX6683" fmla="*/ 2216723 w 6891715"/>
                <a:gd name="connsiteY6683" fmla="*/ 2820034 h 6367455"/>
                <a:gd name="connsiteX6684" fmla="*/ 2224022 w 6891715"/>
                <a:gd name="connsiteY6684" fmla="*/ 2809240 h 6367455"/>
                <a:gd name="connsiteX6685" fmla="*/ 2253857 w 6891715"/>
                <a:gd name="connsiteY6685" fmla="*/ 2822891 h 6367455"/>
                <a:gd name="connsiteX6686" fmla="*/ 2244334 w 6891715"/>
                <a:gd name="connsiteY6686" fmla="*/ 2811462 h 6367455"/>
                <a:gd name="connsiteX6687" fmla="*/ 2243066 w 6891715"/>
                <a:gd name="connsiteY6687" fmla="*/ 2799714 h 6367455"/>
                <a:gd name="connsiteX6688" fmla="*/ 2283373 w 6891715"/>
                <a:gd name="connsiteY6688" fmla="*/ 2782569 h 6367455"/>
                <a:gd name="connsiteX6689" fmla="*/ 2235450 w 6891715"/>
                <a:gd name="connsiteY6689" fmla="*/ 2793365 h 6367455"/>
                <a:gd name="connsiteX6690" fmla="*/ 2224976 w 6891715"/>
                <a:gd name="connsiteY6690" fmla="*/ 2773679 h 6367455"/>
                <a:gd name="connsiteX6691" fmla="*/ 2235132 w 6891715"/>
                <a:gd name="connsiteY6691" fmla="*/ 2752408 h 6367455"/>
                <a:gd name="connsiteX6692" fmla="*/ 2251001 w 6891715"/>
                <a:gd name="connsiteY6692" fmla="*/ 2748280 h 6367455"/>
                <a:gd name="connsiteX6693" fmla="*/ 2258618 w 6891715"/>
                <a:gd name="connsiteY6693" fmla="*/ 2737486 h 6367455"/>
                <a:gd name="connsiteX6694" fmla="*/ 2242432 w 6891715"/>
                <a:gd name="connsiteY6694" fmla="*/ 2730184 h 6367455"/>
                <a:gd name="connsiteX6695" fmla="*/ 2245287 w 6891715"/>
                <a:gd name="connsiteY6695" fmla="*/ 2720658 h 6367455"/>
                <a:gd name="connsiteX6696" fmla="*/ 2261156 w 6891715"/>
                <a:gd name="connsiteY6696" fmla="*/ 2707958 h 6367455"/>
                <a:gd name="connsiteX6697" fmla="*/ 2261156 w 6891715"/>
                <a:gd name="connsiteY6697" fmla="*/ 2703514 h 6367455"/>
                <a:gd name="connsiteX6698" fmla="*/ 2245287 w 6891715"/>
                <a:gd name="connsiteY6698" fmla="*/ 2694307 h 6367455"/>
                <a:gd name="connsiteX6699" fmla="*/ 2232909 w 6891715"/>
                <a:gd name="connsiteY6699" fmla="*/ 2720024 h 6367455"/>
                <a:gd name="connsiteX6700" fmla="*/ 2214502 w 6891715"/>
                <a:gd name="connsiteY6700" fmla="*/ 2707641 h 6367455"/>
                <a:gd name="connsiteX6701" fmla="*/ 2211646 w 6891715"/>
                <a:gd name="connsiteY6701" fmla="*/ 2733675 h 6367455"/>
                <a:gd name="connsiteX6702" fmla="*/ 2197998 w 6891715"/>
                <a:gd name="connsiteY6702" fmla="*/ 2725421 h 6367455"/>
                <a:gd name="connsiteX6703" fmla="*/ 2197046 w 6891715"/>
                <a:gd name="connsiteY6703" fmla="*/ 2711768 h 6367455"/>
                <a:gd name="connsiteX6704" fmla="*/ 2191333 w 6891715"/>
                <a:gd name="connsiteY6704" fmla="*/ 2703196 h 6367455"/>
                <a:gd name="connsiteX6705" fmla="*/ 2204980 w 6891715"/>
                <a:gd name="connsiteY6705" fmla="*/ 2676845 h 6367455"/>
                <a:gd name="connsiteX6706" fmla="*/ 2223072 w 6891715"/>
                <a:gd name="connsiteY6706" fmla="*/ 2685099 h 6367455"/>
                <a:gd name="connsiteX6707" fmla="*/ 2224976 w 6891715"/>
                <a:gd name="connsiteY6707" fmla="*/ 2659700 h 6367455"/>
                <a:gd name="connsiteX6708" fmla="*/ 2227833 w 6891715"/>
                <a:gd name="connsiteY6708" fmla="*/ 2657478 h 6367455"/>
                <a:gd name="connsiteX6709" fmla="*/ 2233862 w 6891715"/>
                <a:gd name="connsiteY6709" fmla="*/ 2652715 h 6367455"/>
                <a:gd name="connsiteX6710" fmla="*/ 2237035 w 6891715"/>
                <a:gd name="connsiteY6710" fmla="*/ 2649540 h 6367455"/>
                <a:gd name="connsiteX6711" fmla="*/ 2239257 w 6891715"/>
                <a:gd name="connsiteY6711" fmla="*/ 2646683 h 6367455"/>
                <a:gd name="connsiteX6712" fmla="*/ 2241161 w 6891715"/>
                <a:gd name="connsiteY6712" fmla="*/ 2644460 h 6367455"/>
                <a:gd name="connsiteX6713" fmla="*/ 2241479 w 6891715"/>
                <a:gd name="connsiteY6713" fmla="*/ 2643508 h 6367455"/>
                <a:gd name="connsiteX6714" fmla="*/ 2241479 w 6891715"/>
                <a:gd name="connsiteY6714" fmla="*/ 2642873 h 6367455"/>
                <a:gd name="connsiteX6715" fmla="*/ 2241479 w 6891715"/>
                <a:gd name="connsiteY6715" fmla="*/ 2642555 h 6367455"/>
                <a:gd name="connsiteX6716" fmla="*/ 2241798 w 6891715"/>
                <a:gd name="connsiteY6716" fmla="*/ 2642555 h 6367455"/>
                <a:gd name="connsiteX6717" fmla="*/ 2243702 w 6891715"/>
                <a:gd name="connsiteY6717" fmla="*/ 2642873 h 6367455"/>
                <a:gd name="connsiteX6718" fmla="*/ 2248461 w 6891715"/>
                <a:gd name="connsiteY6718" fmla="*/ 2646048 h 6367455"/>
                <a:gd name="connsiteX6719" fmla="*/ 2256713 w 6891715"/>
                <a:gd name="connsiteY6719" fmla="*/ 2651127 h 6367455"/>
                <a:gd name="connsiteX6720" fmla="*/ 2264966 w 6891715"/>
                <a:gd name="connsiteY6720" fmla="*/ 2632078 h 6367455"/>
                <a:gd name="connsiteX6721" fmla="*/ 2259571 w 6891715"/>
                <a:gd name="connsiteY6721" fmla="*/ 2626999 h 6367455"/>
                <a:gd name="connsiteX6722" fmla="*/ 2242432 w 6891715"/>
                <a:gd name="connsiteY6722" fmla="*/ 2639698 h 6367455"/>
                <a:gd name="connsiteX6723" fmla="*/ 2232909 w 6891715"/>
                <a:gd name="connsiteY6723" fmla="*/ 2632395 h 6367455"/>
                <a:gd name="connsiteX6724" fmla="*/ 2216406 w 6891715"/>
                <a:gd name="connsiteY6724" fmla="*/ 2645095 h 6367455"/>
                <a:gd name="connsiteX6725" fmla="*/ 2211646 w 6891715"/>
                <a:gd name="connsiteY6725" fmla="*/ 2633665 h 6367455"/>
                <a:gd name="connsiteX6726" fmla="*/ 2225609 w 6891715"/>
                <a:gd name="connsiteY6726" fmla="*/ 2614615 h 6367455"/>
                <a:gd name="connsiteX6727" fmla="*/ 2237035 w 6891715"/>
                <a:gd name="connsiteY6727" fmla="*/ 2592073 h 6367455"/>
                <a:gd name="connsiteX6728" fmla="*/ 2260205 w 6891715"/>
                <a:gd name="connsiteY6728" fmla="*/ 2583819 h 6367455"/>
                <a:gd name="connsiteX6729" fmla="*/ 2263060 w 6891715"/>
                <a:gd name="connsiteY6729" fmla="*/ 2568896 h 6367455"/>
                <a:gd name="connsiteX6730" fmla="*/ 2245287 w 6891715"/>
                <a:gd name="connsiteY6730" fmla="*/ 2569214 h 6367455"/>
                <a:gd name="connsiteX6731" fmla="*/ 2264013 w 6891715"/>
                <a:gd name="connsiteY6731" fmla="*/ 2548576 h 6367455"/>
                <a:gd name="connsiteX6732" fmla="*/ 2274486 w 6891715"/>
                <a:gd name="connsiteY6732" fmla="*/ 2524764 h 6367455"/>
                <a:gd name="connsiteX6733" fmla="*/ 2276390 w 6891715"/>
                <a:gd name="connsiteY6733" fmla="*/ 2521589 h 6367455"/>
                <a:gd name="connsiteX6734" fmla="*/ 2288133 w 6891715"/>
                <a:gd name="connsiteY6734" fmla="*/ 2517779 h 6367455"/>
                <a:gd name="connsiteX6735" fmla="*/ 2285278 w 6891715"/>
                <a:gd name="connsiteY6735" fmla="*/ 2560324 h 6367455"/>
                <a:gd name="connsiteX6736" fmla="*/ 2292893 w 6891715"/>
                <a:gd name="connsiteY6736" fmla="*/ 2570485 h 6367455"/>
                <a:gd name="connsiteX6737" fmla="*/ 2297656 w 6891715"/>
                <a:gd name="connsiteY6737" fmla="*/ 2512700 h 6367455"/>
                <a:gd name="connsiteX6738" fmla="*/ 2328123 w 6891715"/>
                <a:gd name="connsiteY6738" fmla="*/ 2498726 h 6367455"/>
                <a:gd name="connsiteX6739" fmla="*/ 2315429 w 6891715"/>
                <a:gd name="connsiteY6739" fmla="*/ 2494594 h 6367455"/>
                <a:gd name="connsiteX6740" fmla="*/ 2290038 w 6891715"/>
                <a:gd name="connsiteY6740" fmla="*/ 2503489 h 6367455"/>
                <a:gd name="connsiteX6741" fmla="*/ 2293212 w 6891715"/>
                <a:gd name="connsiteY6741" fmla="*/ 2487610 h 6367455"/>
                <a:gd name="connsiteX6742" fmla="*/ 2278612 w 6891715"/>
                <a:gd name="connsiteY6742" fmla="*/ 2503489 h 6367455"/>
                <a:gd name="connsiteX6743" fmla="*/ 2250048 w 6891715"/>
                <a:gd name="connsiteY6743" fmla="*/ 2517144 h 6367455"/>
                <a:gd name="connsiteX6744" fmla="*/ 2241798 w 6891715"/>
                <a:gd name="connsiteY6744" fmla="*/ 2546990 h 6367455"/>
                <a:gd name="connsiteX6745" fmla="*/ 2213550 w 6891715"/>
                <a:gd name="connsiteY6745" fmla="*/ 2566039 h 6367455"/>
                <a:gd name="connsiteX6746" fmla="*/ 2206249 w 6891715"/>
                <a:gd name="connsiteY6746" fmla="*/ 2575564 h 6367455"/>
                <a:gd name="connsiteX6747" fmla="*/ 2183715 w 6891715"/>
                <a:gd name="connsiteY6747" fmla="*/ 2563182 h 6367455"/>
                <a:gd name="connsiteX6748" fmla="*/ 2169117 w 6891715"/>
                <a:gd name="connsiteY6748" fmla="*/ 2573658 h 6367455"/>
                <a:gd name="connsiteX6749" fmla="*/ 2149756 w 6891715"/>
                <a:gd name="connsiteY6749" fmla="*/ 2544449 h 6367455"/>
                <a:gd name="connsiteX6750" fmla="*/ 2149439 w 6891715"/>
                <a:gd name="connsiteY6750" fmla="*/ 2535242 h 6367455"/>
                <a:gd name="connsiteX6751" fmla="*/ 2166578 w 6891715"/>
                <a:gd name="connsiteY6751" fmla="*/ 2537146 h 6367455"/>
                <a:gd name="connsiteX6752" fmla="*/ 2168800 w 6891715"/>
                <a:gd name="connsiteY6752" fmla="*/ 2516191 h 6367455"/>
                <a:gd name="connsiteX6753" fmla="*/ 2183399 w 6891715"/>
                <a:gd name="connsiteY6753" fmla="*/ 2530480 h 6367455"/>
                <a:gd name="connsiteX6754" fmla="*/ 2216088 w 6891715"/>
                <a:gd name="connsiteY6754" fmla="*/ 2509202 h 6367455"/>
                <a:gd name="connsiteX6755" fmla="*/ 2187842 w 6891715"/>
                <a:gd name="connsiteY6755" fmla="*/ 2511428 h 6367455"/>
                <a:gd name="connsiteX6756" fmla="*/ 2178955 w 6891715"/>
                <a:gd name="connsiteY6756" fmla="*/ 2506347 h 6367455"/>
                <a:gd name="connsiteX6757" fmla="*/ 2176734 w 6891715"/>
                <a:gd name="connsiteY6757" fmla="*/ 2489517 h 6367455"/>
                <a:gd name="connsiteX6758" fmla="*/ 2203076 w 6891715"/>
                <a:gd name="connsiteY6758" fmla="*/ 2475554 h 6367455"/>
                <a:gd name="connsiteX6759" fmla="*/ 2181178 w 6891715"/>
                <a:gd name="connsiteY6759" fmla="*/ 2477773 h 6367455"/>
                <a:gd name="connsiteX6760" fmla="*/ 2181813 w 6891715"/>
                <a:gd name="connsiteY6760" fmla="*/ 2465073 h 6367455"/>
                <a:gd name="connsiteX6761" fmla="*/ 2169117 w 6891715"/>
                <a:gd name="connsiteY6761" fmla="*/ 2453962 h 6367455"/>
                <a:gd name="connsiteX6762" fmla="*/ 2180543 w 6891715"/>
                <a:gd name="connsiteY6762" fmla="*/ 2439040 h 6367455"/>
                <a:gd name="connsiteX6763" fmla="*/ 2172290 w 6891715"/>
                <a:gd name="connsiteY6763" fmla="*/ 2438087 h 6367455"/>
                <a:gd name="connsiteX6764" fmla="*/ 2159594 w 6891715"/>
                <a:gd name="connsiteY6764" fmla="*/ 2444438 h 6367455"/>
                <a:gd name="connsiteX6765" fmla="*/ 2141505 w 6891715"/>
                <a:gd name="connsiteY6765" fmla="*/ 2433007 h 6367455"/>
                <a:gd name="connsiteX6766" fmla="*/ 2149756 w 6891715"/>
                <a:gd name="connsiteY6766" fmla="*/ 2422530 h 6367455"/>
                <a:gd name="connsiteX6767" fmla="*/ 2138331 w 6891715"/>
                <a:gd name="connsiteY6767" fmla="*/ 2421258 h 6367455"/>
                <a:gd name="connsiteX6768" fmla="*/ 2143091 w 6891715"/>
                <a:gd name="connsiteY6768" fmla="*/ 2403163 h 6367455"/>
                <a:gd name="connsiteX6769" fmla="*/ 2158959 w 6891715"/>
                <a:gd name="connsiteY6769" fmla="*/ 2402208 h 6367455"/>
                <a:gd name="connsiteX6770" fmla="*/ 2184669 w 6891715"/>
                <a:gd name="connsiteY6770" fmla="*/ 2408243 h 6367455"/>
                <a:gd name="connsiteX6771" fmla="*/ 2209741 w 6891715"/>
                <a:gd name="connsiteY6771" fmla="*/ 2392366 h 6367455"/>
                <a:gd name="connsiteX6772" fmla="*/ 2253223 w 6891715"/>
                <a:gd name="connsiteY6772" fmla="*/ 2401575 h 6367455"/>
                <a:gd name="connsiteX6773" fmla="*/ 2274486 w 6891715"/>
                <a:gd name="connsiteY6773" fmla="*/ 2389510 h 6367455"/>
                <a:gd name="connsiteX6774" fmla="*/ 2317968 w 6891715"/>
                <a:gd name="connsiteY6774" fmla="*/ 2416815 h 6367455"/>
                <a:gd name="connsiteX6775" fmla="*/ 2312891 w 6891715"/>
                <a:gd name="connsiteY6775" fmla="*/ 2438722 h 6367455"/>
                <a:gd name="connsiteX6776" fmla="*/ 2328441 w 6891715"/>
                <a:gd name="connsiteY6776" fmla="*/ 2426022 h 6367455"/>
                <a:gd name="connsiteX6777" fmla="*/ 2341136 w 6891715"/>
                <a:gd name="connsiteY6777" fmla="*/ 2440627 h 6367455"/>
                <a:gd name="connsiteX6778" fmla="*/ 2347484 w 6891715"/>
                <a:gd name="connsiteY6778" fmla="*/ 2426022 h 6367455"/>
                <a:gd name="connsiteX6779" fmla="*/ 2329710 w 6891715"/>
                <a:gd name="connsiteY6779" fmla="*/ 2412053 h 6367455"/>
                <a:gd name="connsiteX6780" fmla="*/ 2325902 w 6891715"/>
                <a:gd name="connsiteY6780" fmla="*/ 2398716 h 6367455"/>
                <a:gd name="connsiteX6781" fmla="*/ 2386204 w 6891715"/>
                <a:gd name="connsiteY6781" fmla="*/ 2376172 h 6367455"/>
                <a:gd name="connsiteX6782" fmla="*/ 2384935 w 6891715"/>
                <a:gd name="connsiteY6782" fmla="*/ 2359030 h 6367455"/>
                <a:gd name="connsiteX6783" fmla="*/ 2353197 w 6891715"/>
                <a:gd name="connsiteY6783" fmla="*/ 2371094 h 6367455"/>
                <a:gd name="connsiteX6784" fmla="*/ 2361765 w 6891715"/>
                <a:gd name="connsiteY6784" fmla="*/ 2356172 h 6367455"/>
                <a:gd name="connsiteX6785" fmla="*/ 2361448 w 6891715"/>
                <a:gd name="connsiteY6785" fmla="*/ 2331725 h 6367455"/>
                <a:gd name="connsiteX6786" fmla="*/ 2383348 w 6891715"/>
                <a:gd name="connsiteY6786" fmla="*/ 2299021 h 6367455"/>
                <a:gd name="connsiteX6787" fmla="*/ 2345898 w 6891715"/>
                <a:gd name="connsiteY6787" fmla="*/ 2332040 h 6367455"/>
                <a:gd name="connsiteX6788" fmla="*/ 2345898 w 6891715"/>
                <a:gd name="connsiteY6788" fmla="*/ 2368872 h 6367455"/>
                <a:gd name="connsiteX6789" fmla="*/ 2330346 w 6891715"/>
                <a:gd name="connsiteY6789" fmla="*/ 2378397 h 6367455"/>
                <a:gd name="connsiteX6790" fmla="*/ 2320824 w 6891715"/>
                <a:gd name="connsiteY6790" fmla="*/ 2367285 h 6367455"/>
                <a:gd name="connsiteX6791" fmla="*/ 2313208 w 6891715"/>
                <a:gd name="connsiteY6791" fmla="*/ 2374587 h 6367455"/>
                <a:gd name="connsiteX6792" fmla="*/ 2271948 w 6891715"/>
                <a:gd name="connsiteY6792" fmla="*/ 2374904 h 6367455"/>
                <a:gd name="connsiteX6793" fmla="*/ 2271948 w 6891715"/>
                <a:gd name="connsiteY6793" fmla="*/ 2363157 h 6367455"/>
                <a:gd name="connsiteX6794" fmla="*/ 2287500 w 6891715"/>
                <a:gd name="connsiteY6794" fmla="*/ 2339979 h 6367455"/>
                <a:gd name="connsiteX6795" fmla="*/ 2263378 w 6891715"/>
                <a:gd name="connsiteY6795" fmla="*/ 2359030 h 6367455"/>
                <a:gd name="connsiteX6796" fmla="*/ 2263378 w 6891715"/>
                <a:gd name="connsiteY6796" fmla="*/ 2376172 h 6367455"/>
                <a:gd name="connsiteX6797" fmla="*/ 2245605 w 6891715"/>
                <a:gd name="connsiteY6797" fmla="*/ 2379350 h 6367455"/>
                <a:gd name="connsiteX6798" fmla="*/ 2210694 w 6891715"/>
                <a:gd name="connsiteY6798" fmla="*/ 2377443 h 6367455"/>
                <a:gd name="connsiteX6799" fmla="*/ 2176100 w 6891715"/>
                <a:gd name="connsiteY6799" fmla="*/ 2399987 h 6367455"/>
                <a:gd name="connsiteX6800" fmla="*/ 2153882 w 6891715"/>
                <a:gd name="connsiteY6800" fmla="*/ 2391732 h 6367455"/>
                <a:gd name="connsiteX6801" fmla="*/ 2145948 w 6891715"/>
                <a:gd name="connsiteY6801" fmla="*/ 2379350 h 6367455"/>
                <a:gd name="connsiteX6802" fmla="*/ 2160864 w 6891715"/>
                <a:gd name="connsiteY6802" fmla="*/ 2371729 h 6367455"/>
                <a:gd name="connsiteX6803" fmla="*/ 2136427 w 6891715"/>
                <a:gd name="connsiteY6803" fmla="*/ 2362204 h 6367455"/>
                <a:gd name="connsiteX6804" fmla="*/ 2178639 w 6891715"/>
                <a:gd name="connsiteY6804" fmla="*/ 2342201 h 6367455"/>
                <a:gd name="connsiteX6805" fmla="*/ 2167847 w 6891715"/>
                <a:gd name="connsiteY6805" fmla="*/ 2339979 h 6367455"/>
                <a:gd name="connsiteX6806" fmla="*/ 2173243 w 6891715"/>
                <a:gd name="connsiteY6806" fmla="*/ 2326326 h 6367455"/>
                <a:gd name="connsiteX6807" fmla="*/ 2188160 w 6891715"/>
                <a:gd name="connsiteY6807" fmla="*/ 2322834 h 6367455"/>
                <a:gd name="connsiteX6808" fmla="*/ 2158008 w 6891715"/>
                <a:gd name="connsiteY6808" fmla="*/ 2303150 h 6367455"/>
                <a:gd name="connsiteX6809" fmla="*/ 2166578 w 6891715"/>
                <a:gd name="connsiteY6809" fmla="*/ 2294574 h 6367455"/>
                <a:gd name="connsiteX6810" fmla="*/ 2133571 w 6891715"/>
                <a:gd name="connsiteY6810" fmla="*/ 2274889 h 6367455"/>
                <a:gd name="connsiteX6811" fmla="*/ 2157057 w 6891715"/>
                <a:gd name="connsiteY6811" fmla="*/ 2271715 h 6367455"/>
                <a:gd name="connsiteX6812" fmla="*/ 2154518 w 6891715"/>
                <a:gd name="connsiteY6812" fmla="*/ 2256790 h 6367455"/>
                <a:gd name="connsiteX6813" fmla="*/ 2160864 w 6891715"/>
                <a:gd name="connsiteY6813" fmla="*/ 2256790 h 6367455"/>
                <a:gd name="connsiteX6814" fmla="*/ 2173560 w 6891715"/>
                <a:gd name="connsiteY6814" fmla="*/ 2244090 h 6367455"/>
                <a:gd name="connsiteX6815" fmla="*/ 2187525 w 6891715"/>
                <a:gd name="connsiteY6815" fmla="*/ 2258697 h 6367455"/>
                <a:gd name="connsiteX6816" fmla="*/ 2200219 w 6891715"/>
                <a:gd name="connsiteY6816" fmla="*/ 2265998 h 6367455"/>
                <a:gd name="connsiteX6817" fmla="*/ 2203395 w 6891715"/>
                <a:gd name="connsiteY6817" fmla="*/ 2253298 h 6367455"/>
                <a:gd name="connsiteX6818" fmla="*/ 2226246 w 6891715"/>
                <a:gd name="connsiteY6818" fmla="*/ 2245361 h 6367455"/>
                <a:gd name="connsiteX6819" fmla="*/ 2252906 w 6891715"/>
                <a:gd name="connsiteY6819" fmla="*/ 2258377 h 6367455"/>
                <a:gd name="connsiteX6820" fmla="*/ 2266552 w 6891715"/>
                <a:gd name="connsiteY6820" fmla="*/ 2244090 h 6367455"/>
                <a:gd name="connsiteX6821" fmla="*/ 2266552 w 6891715"/>
                <a:gd name="connsiteY6821" fmla="*/ 2235835 h 6367455"/>
                <a:gd name="connsiteX6822" fmla="*/ 2213550 w 6891715"/>
                <a:gd name="connsiteY6822" fmla="*/ 2243773 h 6367455"/>
                <a:gd name="connsiteX6823" fmla="*/ 2197681 w 6891715"/>
                <a:gd name="connsiteY6823" fmla="*/ 2239644 h 6367455"/>
                <a:gd name="connsiteX6824" fmla="*/ 2204029 w 6891715"/>
                <a:gd name="connsiteY6824" fmla="*/ 2231072 h 6367455"/>
                <a:gd name="connsiteX6825" fmla="*/ 2233862 w 6891715"/>
                <a:gd name="connsiteY6825" fmla="*/ 2227898 h 6367455"/>
                <a:gd name="connsiteX6826" fmla="*/ 2254492 w 6891715"/>
                <a:gd name="connsiteY6826" fmla="*/ 2222181 h 6367455"/>
                <a:gd name="connsiteX6827" fmla="*/ 2236401 w 6891715"/>
                <a:gd name="connsiteY6827" fmla="*/ 2212020 h 6367455"/>
                <a:gd name="connsiteX6828" fmla="*/ 2249414 w 6891715"/>
                <a:gd name="connsiteY6828" fmla="*/ 2203448 h 6367455"/>
                <a:gd name="connsiteX6829" fmla="*/ 2244970 w 6891715"/>
                <a:gd name="connsiteY6829" fmla="*/ 2194876 h 6367455"/>
                <a:gd name="connsiteX6830" fmla="*/ 2230053 w 6891715"/>
                <a:gd name="connsiteY6830" fmla="*/ 2187889 h 6367455"/>
                <a:gd name="connsiteX6831" fmla="*/ 2238304 w 6891715"/>
                <a:gd name="connsiteY6831" fmla="*/ 2165664 h 6367455"/>
                <a:gd name="connsiteX6832" fmla="*/ 2261791 w 6891715"/>
                <a:gd name="connsiteY6832" fmla="*/ 2150423 h 6367455"/>
                <a:gd name="connsiteX6833" fmla="*/ 2278612 w 6891715"/>
                <a:gd name="connsiteY6833" fmla="*/ 2184079 h 6367455"/>
                <a:gd name="connsiteX6834" fmla="*/ 2285912 w 6891715"/>
                <a:gd name="connsiteY6834" fmla="*/ 2178682 h 6367455"/>
                <a:gd name="connsiteX6835" fmla="*/ 2279565 w 6891715"/>
                <a:gd name="connsiteY6835" fmla="*/ 2166298 h 6367455"/>
                <a:gd name="connsiteX6836" fmla="*/ 2281469 w 6891715"/>
                <a:gd name="connsiteY6836" fmla="*/ 2138677 h 6367455"/>
                <a:gd name="connsiteX6837" fmla="*/ 2300512 w 6891715"/>
                <a:gd name="connsiteY6837" fmla="*/ 2135500 h 6367455"/>
                <a:gd name="connsiteX6838" fmla="*/ 2314476 w 6891715"/>
                <a:gd name="connsiteY6838" fmla="*/ 2151058 h 6367455"/>
                <a:gd name="connsiteX6839" fmla="*/ 2307177 w 6891715"/>
                <a:gd name="connsiteY6839" fmla="*/ 2195194 h 6367455"/>
                <a:gd name="connsiteX6840" fmla="*/ 2318920 w 6891715"/>
                <a:gd name="connsiteY6840" fmla="*/ 2195194 h 6367455"/>
                <a:gd name="connsiteX6841" fmla="*/ 2329076 w 6891715"/>
                <a:gd name="connsiteY6841" fmla="*/ 2158361 h 6367455"/>
                <a:gd name="connsiteX6842" fmla="*/ 2356688 w 6891715"/>
                <a:gd name="connsiteY6842" fmla="*/ 2158044 h 6367455"/>
                <a:gd name="connsiteX6843" fmla="*/ 2361131 w 6891715"/>
                <a:gd name="connsiteY6843" fmla="*/ 2146612 h 6367455"/>
                <a:gd name="connsiteX6844" fmla="*/ 2321776 w 6891715"/>
                <a:gd name="connsiteY6844" fmla="*/ 2142486 h 6367455"/>
                <a:gd name="connsiteX6845" fmla="*/ 2319237 w 6891715"/>
                <a:gd name="connsiteY6845" fmla="*/ 2125021 h 6367455"/>
                <a:gd name="connsiteX6846" fmla="*/ 2297020 w 6891715"/>
                <a:gd name="connsiteY6846" fmla="*/ 2113274 h 6367455"/>
                <a:gd name="connsiteX6847" fmla="*/ 2285594 w 6891715"/>
                <a:gd name="connsiteY6847" fmla="*/ 2125021 h 6367455"/>
                <a:gd name="connsiteX6848" fmla="*/ 2278294 w 6891715"/>
                <a:gd name="connsiteY6848" fmla="*/ 2118988 h 6367455"/>
                <a:gd name="connsiteX6849" fmla="*/ 2283373 w 6891715"/>
                <a:gd name="connsiteY6849" fmla="*/ 2109465 h 6367455"/>
                <a:gd name="connsiteX6850" fmla="*/ 2297973 w 6891715"/>
                <a:gd name="connsiteY6850" fmla="*/ 2100891 h 6367455"/>
                <a:gd name="connsiteX6851" fmla="*/ 2310667 w 6891715"/>
                <a:gd name="connsiteY6851" fmla="*/ 2099304 h 6367455"/>
                <a:gd name="connsiteX6852" fmla="*/ 2326855 w 6891715"/>
                <a:gd name="connsiteY6852" fmla="*/ 2092953 h 6367455"/>
                <a:gd name="connsiteX6853" fmla="*/ 2344627 w 6891715"/>
                <a:gd name="connsiteY6853" fmla="*/ 2103432 h 6367455"/>
                <a:gd name="connsiteX6854" fmla="*/ 2352880 w 6891715"/>
                <a:gd name="connsiteY6854" fmla="*/ 2098033 h 6367455"/>
                <a:gd name="connsiteX6855" fmla="*/ 2373509 w 6891715"/>
                <a:gd name="connsiteY6855" fmla="*/ 2117719 h 6367455"/>
                <a:gd name="connsiteX6856" fmla="*/ 2388426 w 6891715"/>
                <a:gd name="connsiteY6856" fmla="*/ 2113591 h 6367455"/>
                <a:gd name="connsiteX6857" fmla="*/ 2390965 w 6891715"/>
                <a:gd name="connsiteY6857" fmla="*/ 2100891 h 6367455"/>
                <a:gd name="connsiteX6858" fmla="*/ 2364623 w 6891715"/>
                <a:gd name="connsiteY6858" fmla="*/ 2097082 h 6367455"/>
                <a:gd name="connsiteX6859" fmla="*/ 2364623 w 6891715"/>
                <a:gd name="connsiteY6859" fmla="*/ 2087237 h 6367455"/>
                <a:gd name="connsiteX6860" fmla="*/ 2392868 w 6891715"/>
                <a:gd name="connsiteY6860" fmla="*/ 2073585 h 6367455"/>
                <a:gd name="connsiteX6861" fmla="*/ 2361131 w 6891715"/>
                <a:gd name="connsiteY6861" fmla="*/ 2063426 h 6367455"/>
                <a:gd name="connsiteX6862" fmla="*/ 2344309 w 6891715"/>
                <a:gd name="connsiteY6862" fmla="*/ 2067553 h 6367455"/>
                <a:gd name="connsiteX6863" fmla="*/ 2321141 w 6891715"/>
                <a:gd name="connsiteY6863" fmla="*/ 2069141 h 6367455"/>
                <a:gd name="connsiteX6864" fmla="*/ 2338915 w 6891715"/>
                <a:gd name="connsiteY6864" fmla="*/ 2050726 h 6367455"/>
                <a:gd name="connsiteX6865" fmla="*/ 2320824 w 6891715"/>
                <a:gd name="connsiteY6865" fmla="*/ 2045646 h 6367455"/>
                <a:gd name="connsiteX6866" fmla="*/ 2318602 w 6891715"/>
                <a:gd name="connsiteY6866" fmla="*/ 2029776 h 6367455"/>
                <a:gd name="connsiteX6867" fmla="*/ 2346849 w 6891715"/>
                <a:gd name="connsiteY6867" fmla="*/ 2010726 h 6367455"/>
                <a:gd name="connsiteX6868" fmla="*/ 2363987 w 6891715"/>
                <a:gd name="connsiteY6868" fmla="*/ 2025013 h 6367455"/>
                <a:gd name="connsiteX6869" fmla="*/ 2377953 w 6891715"/>
                <a:gd name="connsiteY6869" fmla="*/ 2033586 h 6367455"/>
                <a:gd name="connsiteX6870" fmla="*/ 2390330 w 6891715"/>
                <a:gd name="connsiteY6870" fmla="*/ 2019933 h 6367455"/>
                <a:gd name="connsiteX6871" fmla="*/ 2395725 w 6891715"/>
                <a:gd name="connsiteY6871" fmla="*/ 2026918 h 6367455"/>
                <a:gd name="connsiteX6872" fmla="*/ 2422068 w 6891715"/>
                <a:gd name="connsiteY6872" fmla="*/ 2016441 h 6367455"/>
                <a:gd name="connsiteX6873" fmla="*/ 2401756 w 6891715"/>
                <a:gd name="connsiteY6873" fmla="*/ 1998661 h 6367455"/>
                <a:gd name="connsiteX6874" fmla="*/ 2384935 w 6891715"/>
                <a:gd name="connsiteY6874" fmla="*/ 2011360 h 6367455"/>
                <a:gd name="connsiteX6875" fmla="*/ 2370336 w 6891715"/>
                <a:gd name="connsiteY6875" fmla="*/ 2004376 h 6367455"/>
                <a:gd name="connsiteX6876" fmla="*/ 2373191 w 6891715"/>
                <a:gd name="connsiteY6876" fmla="*/ 1984056 h 6367455"/>
                <a:gd name="connsiteX6877" fmla="*/ 2394138 w 6891715"/>
                <a:gd name="connsiteY6877" fmla="*/ 1977706 h 6367455"/>
                <a:gd name="connsiteX6878" fmla="*/ 2409055 w 6891715"/>
                <a:gd name="connsiteY6878" fmla="*/ 1966911 h 6367455"/>
                <a:gd name="connsiteX6879" fmla="*/ 2423655 w 6891715"/>
                <a:gd name="connsiteY6879" fmla="*/ 1967864 h 6367455"/>
                <a:gd name="connsiteX6880" fmla="*/ 2424608 w 6891715"/>
                <a:gd name="connsiteY6880" fmla="*/ 1955164 h 6367455"/>
                <a:gd name="connsiteX6881" fmla="*/ 2438570 w 6891715"/>
                <a:gd name="connsiteY6881" fmla="*/ 1958338 h 6367455"/>
                <a:gd name="connsiteX6882" fmla="*/ 2445870 w 6891715"/>
                <a:gd name="connsiteY6882" fmla="*/ 1965324 h 6367455"/>
                <a:gd name="connsiteX6883" fmla="*/ 2460787 w 6891715"/>
                <a:gd name="connsiteY6883" fmla="*/ 1944051 h 6367455"/>
                <a:gd name="connsiteX6884" fmla="*/ 2480465 w 6891715"/>
                <a:gd name="connsiteY6884" fmla="*/ 1914841 h 6367455"/>
                <a:gd name="connsiteX6885" fmla="*/ 2502364 w 6891715"/>
                <a:gd name="connsiteY6885" fmla="*/ 1913254 h 6367455"/>
                <a:gd name="connsiteX6886" fmla="*/ 2520455 w 6891715"/>
                <a:gd name="connsiteY6886" fmla="*/ 1906904 h 6367455"/>
                <a:gd name="connsiteX6887" fmla="*/ 2529341 w 6891715"/>
                <a:gd name="connsiteY6887" fmla="*/ 1928811 h 6367455"/>
                <a:gd name="connsiteX6888" fmla="*/ 2553461 w 6891715"/>
                <a:gd name="connsiteY6888" fmla="*/ 1919286 h 6367455"/>
                <a:gd name="connsiteX6889" fmla="*/ 2543941 w 6891715"/>
                <a:gd name="connsiteY6889" fmla="*/ 1902459 h 6367455"/>
                <a:gd name="connsiteX6890" fmla="*/ 2538228 w 6891715"/>
                <a:gd name="connsiteY6890" fmla="*/ 1886901 h 6367455"/>
                <a:gd name="connsiteX6891" fmla="*/ 2585518 w 6891715"/>
                <a:gd name="connsiteY6891" fmla="*/ 1865312 h 6367455"/>
                <a:gd name="connsiteX6892" fmla="*/ 2609319 w 6891715"/>
                <a:gd name="connsiteY6892" fmla="*/ 1891347 h 6367455"/>
                <a:gd name="connsiteX6893" fmla="*/ 2603925 w 6891715"/>
                <a:gd name="connsiteY6893" fmla="*/ 1913254 h 6367455"/>
                <a:gd name="connsiteX6894" fmla="*/ 2607415 w 6891715"/>
                <a:gd name="connsiteY6894" fmla="*/ 1925954 h 6367455"/>
                <a:gd name="connsiteX6895" fmla="*/ 2630902 w 6891715"/>
                <a:gd name="connsiteY6895" fmla="*/ 1923731 h 6367455"/>
                <a:gd name="connsiteX6896" fmla="*/ 2619793 w 6891715"/>
                <a:gd name="connsiteY6896" fmla="*/ 1910079 h 6367455"/>
                <a:gd name="connsiteX6897" fmla="*/ 2626141 w 6891715"/>
                <a:gd name="connsiteY6897" fmla="*/ 1900554 h 6367455"/>
                <a:gd name="connsiteX6898" fmla="*/ 2665497 w 6891715"/>
                <a:gd name="connsiteY6898" fmla="*/ 1901189 h 6367455"/>
                <a:gd name="connsiteX6899" fmla="*/ 2678826 w 6891715"/>
                <a:gd name="connsiteY6899" fmla="*/ 1889759 h 6367455"/>
                <a:gd name="connsiteX6900" fmla="*/ 2665179 w 6891715"/>
                <a:gd name="connsiteY6900" fmla="*/ 1871979 h 6367455"/>
                <a:gd name="connsiteX6901" fmla="*/ 2684856 w 6891715"/>
                <a:gd name="connsiteY6901" fmla="*/ 1851658 h 6367455"/>
                <a:gd name="connsiteX6902" fmla="*/ 2739762 w 6891715"/>
                <a:gd name="connsiteY6902" fmla="*/ 1824989 h 6367455"/>
                <a:gd name="connsiteX6903" fmla="*/ 2727702 w 6891715"/>
                <a:gd name="connsiteY6903" fmla="*/ 1843086 h 6367455"/>
                <a:gd name="connsiteX6904" fmla="*/ 2755314 w 6891715"/>
                <a:gd name="connsiteY6904" fmla="*/ 1832928 h 6367455"/>
                <a:gd name="connsiteX6905" fmla="*/ 2757853 w 6891715"/>
                <a:gd name="connsiteY6905" fmla="*/ 1817369 h 6367455"/>
                <a:gd name="connsiteX6906" fmla="*/ 2733732 w 6891715"/>
                <a:gd name="connsiteY6906" fmla="*/ 1816734 h 6367455"/>
                <a:gd name="connsiteX6907" fmla="*/ 2743254 w 6891715"/>
                <a:gd name="connsiteY6907" fmla="*/ 1805304 h 6367455"/>
                <a:gd name="connsiteX6908" fmla="*/ 2743571 w 6891715"/>
                <a:gd name="connsiteY6908" fmla="*/ 1795779 h 6367455"/>
                <a:gd name="connsiteX6909" fmla="*/ 2735636 w 6891715"/>
                <a:gd name="connsiteY6909" fmla="*/ 1791334 h 6367455"/>
                <a:gd name="connsiteX6910" fmla="*/ 2750553 w 6891715"/>
                <a:gd name="connsiteY6910" fmla="*/ 1786571 h 6367455"/>
                <a:gd name="connsiteX6911" fmla="*/ 2749283 w 6891715"/>
                <a:gd name="connsiteY6911" fmla="*/ 1782443 h 6367455"/>
                <a:gd name="connsiteX6912" fmla="*/ 2732463 w 6891715"/>
                <a:gd name="connsiteY6912" fmla="*/ 1785936 h 6367455"/>
                <a:gd name="connsiteX6913" fmla="*/ 2723576 w 6891715"/>
                <a:gd name="connsiteY6913" fmla="*/ 1801494 h 6367455"/>
                <a:gd name="connsiteX6914" fmla="*/ 2655341 w 6891715"/>
                <a:gd name="connsiteY6914" fmla="*/ 1817686 h 6367455"/>
                <a:gd name="connsiteX6915" fmla="*/ 2652167 w 6891715"/>
                <a:gd name="connsiteY6915" fmla="*/ 1822131 h 6367455"/>
                <a:gd name="connsiteX6916" fmla="*/ 2724211 w 6891715"/>
                <a:gd name="connsiteY6916" fmla="*/ 1806891 h 6367455"/>
                <a:gd name="connsiteX6917" fmla="*/ 2726114 w 6891715"/>
                <a:gd name="connsiteY6917" fmla="*/ 1817369 h 6367455"/>
                <a:gd name="connsiteX6918" fmla="*/ 2673431 w 6891715"/>
                <a:gd name="connsiteY6918" fmla="*/ 1835784 h 6367455"/>
                <a:gd name="connsiteX6919" fmla="*/ 2648041 w 6891715"/>
                <a:gd name="connsiteY6919" fmla="*/ 1871979 h 6367455"/>
                <a:gd name="connsiteX6920" fmla="*/ 2615668 w 6891715"/>
                <a:gd name="connsiteY6920" fmla="*/ 1886267 h 6367455"/>
                <a:gd name="connsiteX6921" fmla="*/ 2597261 w 6891715"/>
                <a:gd name="connsiteY6921" fmla="*/ 1856739 h 6367455"/>
                <a:gd name="connsiteX6922" fmla="*/ 2607415 w 6891715"/>
                <a:gd name="connsiteY6922" fmla="*/ 1833245 h 6367455"/>
                <a:gd name="connsiteX6923" fmla="*/ 2587739 w 6891715"/>
                <a:gd name="connsiteY6923" fmla="*/ 1846261 h 6367455"/>
                <a:gd name="connsiteX6924" fmla="*/ 2578217 w 6891715"/>
                <a:gd name="connsiteY6924" fmla="*/ 1843086 h 6367455"/>
                <a:gd name="connsiteX6925" fmla="*/ 2577900 w 6891715"/>
                <a:gd name="connsiteY6925" fmla="*/ 1811336 h 6367455"/>
                <a:gd name="connsiteX6926" fmla="*/ 2599165 w 6891715"/>
                <a:gd name="connsiteY6926" fmla="*/ 1807209 h 6367455"/>
                <a:gd name="connsiteX6927" fmla="*/ 2622967 w 6891715"/>
                <a:gd name="connsiteY6927" fmla="*/ 1785619 h 6367455"/>
                <a:gd name="connsiteX6928" fmla="*/ 2598530 w 6891715"/>
                <a:gd name="connsiteY6928" fmla="*/ 1780538 h 6367455"/>
                <a:gd name="connsiteX6929" fmla="*/ 2596625 w 6891715"/>
                <a:gd name="connsiteY6929" fmla="*/ 1767839 h 6367455"/>
                <a:gd name="connsiteX6930" fmla="*/ 2627094 w 6891715"/>
                <a:gd name="connsiteY6930" fmla="*/ 1760536 h 6367455"/>
                <a:gd name="connsiteX6931" fmla="*/ 2619476 w 6891715"/>
                <a:gd name="connsiteY6931" fmla="*/ 1751963 h 6367455"/>
                <a:gd name="connsiteX6932" fmla="*/ 2625823 w 6891715"/>
                <a:gd name="connsiteY6932" fmla="*/ 1733866 h 6367455"/>
                <a:gd name="connsiteX6933" fmla="*/ 2644550 w 6891715"/>
                <a:gd name="connsiteY6933" fmla="*/ 1726564 h 6367455"/>
                <a:gd name="connsiteX6934" fmla="*/ 2656927 w 6891715"/>
                <a:gd name="connsiteY6934" fmla="*/ 1685606 h 6367455"/>
                <a:gd name="connsiteX6935" fmla="*/ 2672796 w 6891715"/>
                <a:gd name="connsiteY6935" fmla="*/ 1686241 h 6367455"/>
                <a:gd name="connsiteX6936" fmla="*/ 2677239 w 6891715"/>
                <a:gd name="connsiteY6936" fmla="*/ 1672588 h 6367455"/>
                <a:gd name="connsiteX6937" fmla="*/ 2695013 w 6891715"/>
                <a:gd name="connsiteY6937" fmla="*/ 1652269 h 6367455"/>
                <a:gd name="connsiteX6938" fmla="*/ 2703264 w 6891715"/>
                <a:gd name="connsiteY6938" fmla="*/ 1658619 h 6367455"/>
                <a:gd name="connsiteX6939" fmla="*/ 2721355 w 6891715"/>
                <a:gd name="connsiteY6939" fmla="*/ 1676398 h 6367455"/>
                <a:gd name="connsiteX6940" fmla="*/ 2735320 w 6891715"/>
                <a:gd name="connsiteY6940" fmla="*/ 1675128 h 6367455"/>
                <a:gd name="connsiteX6941" fmla="*/ 2719133 w 6891715"/>
                <a:gd name="connsiteY6941" fmla="*/ 1659253 h 6367455"/>
                <a:gd name="connsiteX6942" fmla="*/ 2721355 w 6891715"/>
                <a:gd name="connsiteY6942" fmla="*/ 1651316 h 6367455"/>
                <a:gd name="connsiteX6943" fmla="*/ 2745793 w 6891715"/>
                <a:gd name="connsiteY6943" fmla="*/ 1659253 h 6367455"/>
                <a:gd name="connsiteX6944" fmla="*/ 2749918 w 6891715"/>
                <a:gd name="connsiteY6944" fmla="*/ 1656079 h 6367455"/>
                <a:gd name="connsiteX6945" fmla="*/ 2743254 w 6891715"/>
                <a:gd name="connsiteY6945" fmla="*/ 1642426 h 6367455"/>
                <a:gd name="connsiteX6946" fmla="*/ 2741349 w 6891715"/>
                <a:gd name="connsiteY6946" fmla="*/ 1624646 h 6367455"/>
                <a:gd name="connsiteX6947" fmla="*/ 2750870 w 6891715"/>
                <a:gd name="connsiteY6947" fmla="*/ 1620201 h 6367455"/>
                <a:gd name="connsiteX6948" fmla="*/ 2771499 w 6891715"/>
                <a:gd name="connsiteY6948" fmla="*/ 1600833 h 6367455"/>
                <a:gd name="connsiteX6949" fmla="*/ 2763248 w 6891715"/>
                <a:gd name="connsiteY6949" fmla="*/ 1591944 h 6367455"/>
                <a:gd name="connsiteX6950" fmla="*/ 2742936 w 6891715"/>
                <a:gd name="connsiteY6950" fmla="*/ 1608771 h 6367455"/>
                <a:gd name="connsiteX6951" fmla="*/ 2733732 w 6891715"/>
                <a:gd name="connsiteY6951" fmla="*/ 1609723 h 6367455"/>
                <a:gd name="connsiteX6952" fmla="*/ 2730241 w 6891715"/>
                <a:gd name="connsiteY6952" fmla="*/ 1603374 h 6367455"/>
                <a:gd name="connsiteX6953" fmla="*/ 2741983 w 6891715"/>
                <a:gd name="connsiteY6953" fmla="*/ 1579561 h 6367455"/>
                <a:gd name="connsiteX6954" fmla="*/ 2752459 w 6891715"/>
                <a:gd name="connsiteY6954" fmla="*/ 1580196 h 6367455"/>
                <a:gd name="connsiteX6955" fmla="*/ 2769278 w 6891715"/>
                <a:gd name="connsiteY6955" fmla="*/ 1572576 h 6367455"/>
                <a:gd name="connsiteX6956" fmla="*/ 2766105 w 6891715"/>
                <a:gd name="connsiteY6956" fmla="*/ 1549399 h 6367455"/>
                <a:gd name="connsiteX6957" fmla="*/ 2779435 w 6891715"/>
                <a:gd name="connsiteY6957" fmla="*/ 1533524 h 6367455"/>
                <a:gd name="connsiteX6958" fmla="*/ 2799430 w 6891715"/>
                <a:gd name="connsiteY6958" fmla="*/ 1528127 h 6367455"/>
                <a:gd name="connsiteX6959" fmla="*/ 2804825 w 6891715"/>
                <a:gd name="connsiteY6959" fmla="*/ 1517649 h 6367455"/>
                <a:gd name="connsiteX6960" fmla="*/ 2813077 w 6891715"/>
                <a:gd name="connsiteY6960" fmla="*/ 1509077 h 6367455"/>
                <a:gd name="connsiteX6961" fmla="*/ 2818790 w 6891715"/>
                <a:gd name="connsiteY6961" fmla="*/ 1531937 h 6367455"/>
                <a:gd name="connsiteX6962" fmla="*/ 2830215 w 6891715"/>
                <a:gd name="connsiteY6962" fmla="*/ 1541461 h 6367455"/>
                <a:gd name="connsiteX6963" fmla="*/ 2842592 w 6891715"/>
                <a:gd name="connsiteY6963" fmla="*/ 1520189 h 6367455"/>
                <a:gd name="connsiteX6964" fmla="*/ 2837515 w 6891715"/>
                <a:gd name="connsiteY6964" fmla="*/ 1515109 h 6367455"/>
                <a:gd name="connsiteX6965" fmla="*/ 2855288 w 6891715"/>
                <a:gd name="connsiteY6965" fmla="*/ 1505584 h 6367455"/>
                <a:gd name="connsiteX6966" fmla="*/ 2863540 w 6891715"/>
                <a:gd name="connsiteY6966" fmla="*/ 1493836 h 6367455"/>
                <a:gd name="connsiteX6967" fmla="*/ 2859414 w 6891715"/>
                <a:gd name="connsiteY6967" fmla="*/ 1486534 h 6367455"/>
                <a:gd name="connsiteX6968" fmla="*/ 2845767 w 6891715"/>
                <a:gd name="connsiteY6968" fmla="*/ 1504314 h 6367455"/>
                <a:gd name="connsiteX6969" fmla="*/ 2832120 w 6891715"/>
                <a:gd name="connsiteY6969" fmla="*/ 1513204 h 6367455"/>
                <a:gd name="connsiteX6970" fmla="*/ 2828945 w 6891715"/>
                <a:gd name="connsiteY6970" fmla="*/ 1481137 h 6367455"/>
                <a:gd name="connsiteX6971" fmla="*/ 2828628 w 6891715"/>
                <a:gd name="connsiteY6971" fmla="*/ 1479232 h 6367455"/>
                <a:gd name="connsiteX6972" fmla="*/ 2825772 w 6891715"/>
                <a:gd name="connsiteY6972" fmla="*/ 1481137 h 6367455"/>
                <a:gd name="connsiteX6973" fmla="*/ 2819425 w 6891715"/>
                <a:gd name="connsiteY6973" fmla="*/ 1484629 h 6367455"/>
                <a:gd name="connsiteX6974" fmla="*/ 2806729 w 6891715"/>
                <a:gd name="connsiteY6974" fmla="*/ 1509077 h 6367455"/>
                <a:gd name="connsiteX6975" fmla="*/ 2794987 w 6891715"/>
                <a:gd name="connsiteY6975" fmla="*/ 1503996 h 6367455"/>
                <a:gd name="connsiteX6976" fmla="*/ 2801335 w 6891715"/>
                <a:gd name="connsiteY6976" fmla="*/ 1488122 h 6367455"/>
                <a:gd name="connsiteX6977" fmla="*/ 2807047 w 6891715"/>
                <a:gd name="connsiteY6977" fmla="*/ 1481137 h 6367455"/>
                <a:gd name="connsiteX6978" fmla="*/ 2815933 w 6891715"/>
                <a:gd name="connsiteY6978" fmla="*/ 1470024 h 6367455"/>
                <a:gd name="connsiteX6979" fmla="*/ 2827359 w 6891715"/>
                <a:gd name="connsiteY6979" fmla="*/ 1465897 h 6367455"/>
                <a:gd name="connsiteX6980" fmla="*/ 2821012 w 6891715"/>
                <a:gd name="connsiteY6980" fmla="*/ 1454149 h 6367455"/>
                <a:gd name="connsiteX6981" fmla="*/ 2825137 w 6891715"/>
                <a:gd name="connsiteY6981" fmla="*/ 1438274 h 6367455"/>
                <a:gd name="connsiteX6982" fmla="*/ 2832436 w 6891715"/>
                <a:gd name="connsiteY6982" fmla="*/ 1441449 h 6367455"/>
                <a:gd name="connsiteX6983" fmla="*/ 2833706 w 6891715"/>
                <a:gd name="connsiteY6983" fmla="*/ 1461134 h 6367455"/>
                <a:gd name="connsiteX6984" fmla="*/ 2840371 w 6891715"/>
                <a:gd name="connsiteY6984" fmla="*/ 1467484 h 6367455"/>
                <a:gd name="connsiteX6985" fmla="*/ 2859414 w 6891715"/>
                <a:gd name="connsiteY6985" fmla="*/ 1481137 h 6367455"/>
                <a:gd name="connsiteX6986" fmla="*/ 2862588 w 6891715"/>
                <a:gd name="connsiteY6986" fmla="*/ 1483042 h 6367455"/>
                <a:gd name="connsiteX6987" fmla="*/ 2862271 w 6891715"/>
                <a:gd name="connsiteY6987" fmla="*/ 1481137 h 6367455"/>
                <a:gd name="connsiteX6988" fmla="*/ 2860366 w 6891715"/>
                <a:gd name="connsiteY6988" fmla="*/ 1474152 h 6367455"/>
                <a:gd name="connsiteX6989" fmla="*/ 2854653 w 6891715"/>
                <a:gd name="connsiteY6989" fmla="*/ 1441132 h 6367455"/>
                <a:gd name="connsiteX6990" fmla="*/ 2836563 w 6891715"/>
                <a:gd name="connsiteY6990" fmla="*/ 1430972 h 6367455"/>
                <a:gd name="connsiteX6991" fmla="*/ 2833072 w 6891715"/>
                <a:gd name="connsiteY6991" fmla="*/ 1410017 h 6367455"/>
                <a:gd name="connsiteX6992" fmla="*/ 2847036 w 6891715"/>
                <a:gd name="connsiteY6992" fmla="*/ 1405255 h 6367455"/>
                <a:gd name="connsiteX6993" fmla="*/ 2852749 w 6891715"/>
                <a:gd name="connsiteY6993" fmla="*/ 1426527 h 6367455"/>
                <a:gd name="connsiteX6994" fmla="*/ 2864174 w 6891715"/>
                <a:gd name="connsiteY6994" fmla="*/ 1423987 h 6367455"/>
                <a:gd name="connsiteX6995" fmla="*/ 2868300 w 6891715"/>
                <a:gd name="connsiteY6995" fmla="*/ 1403350 h 6367455"/>
                <a:gd name="connsiteX6996" fmla="*/ 2848941 w 6891715"/>
                <a:gd name="connsiteY6996" fmla="*/ 1392554 h 6367455"/>
                <a:gd name="connsiteX6997" fmla="*/ 2854970 w 6891715"/>
                <a:gd name="connsiteY6997" fmla="*/ 1378267 h 6367455"/>
                <a:gd name="connsiteX6998" fmla="*/ 2874013 w 6891715"/>
                <a:gd name="connsiteY6998" fmla="*/ 1375727 h 6367455"/>
                <a:gd name="connsiteX6999" fmla="*/ 2865761 w 6891715"/>
                <a:gd name="connsiteY6999" fmla="*/ 1360170 h 6367455"/>
                <a:gd name="connsiteX7000" fmla="*/ 2872744 w 6891715"/>
                <a:gd name="connsiteY7000" fmla="*/ 1346200 h 6367455"/>
                <a:gd name="connsiteX7001" fmla="*/ 2899721 w 6891715"/>
                <a:gd name="connsiteY7001" fmla="*/ 1361757 h 6367455"/>
                <a:gd name="connsiteX7002" fmla="*/ 2904482 w 6891715"/>
                <a:gd name="connsiteY7002" fmla="*/ 1355407 h 6367455"/>
                <a:gd name="connsiteX7003" fmla="*/ 2886390 w 6891715"/>
                <a:gd name="connsiteY7003" fmla="*/ 1337945 h 6367455"/>
                <a:gd name="connsiteX7004" fmla="*/ 2887660 w 6891715"/>
                <a:gd name="connsiteY7004" fmla="*/ 1321752 h 6367455"/>
                <a:gd name="connsiteX7005" fmla="*/ 2864174 w 6891715"/>
                <a:gd name="connsiteY7005" fmla="*/ 1337945 h 6367455"/>
                <a:gd name="connsiteX7006" fmla="*/ 2844496 w 6891715"/>
                <a:gd name="connsiteY7006" fmla="*/ 1366519 h 6367455"/>
                <a:gd name="connsiteX7007" fmla="*/ 2834976 w 6891715"/>
                <a:gd name="connsiteY7007" fmla="*/ 1356360 h 6367455"/>
                <a:gd name="connsiteX7008" fmla="*/ 2854970 w 6891715"/>
                <a:gd name="connsiteY7008" fmla="*/ 1345247 h 6367455"/>
                <a:gd name="connsiteX7009" fmla="*/ 2850527 w 6891715"/>
                <a:gd name="connsiteY7009" fmla="*/ 1331912 h 6367455"/>
                <a:gd name="connsiteX7010" fmla="*/ 2827041 w 6891715"/>
                <a:gd name="connsiteY7010" fmla="*/ 1327467 h 6367455"/>
                <a:gd name="connsiteX7011" fmla="*/ 2834659 w 6891715"/>
                <a:gd name="connsiteY7011" fmla="*/ 1308735 h 6367455"/>
                <a:gd name="connsiteX7012" fmla="*/ 2850527 w 6891715"/>
                <a:gd name="connsiteY7012" fmla="*/ 1323340 h 6367455"/>
                <a:gd name="connsiteX7013" fmla="*/ 2888296 w 6891715"/>
                <a:gd name="connsiteY7013" fmla="*/ 1308100 h 6367455"/>
                <a:gd name="connsiteX7014" fmla="*/ 2890518 w 6891715"/>
                <a:gd name="connsiteY7014" fmla="*/ 1278890 h 6367455"/>
                <a:gd name="connsiteX7015" fmla="*/ 2898768 w 6891715"/>
                <a:gd name="connsiteY7015" fmla="*/ 1278255 h 6367455"/>
                <a:gd name="connsiteX7016" fmla="*/ 2925112 w 6891715"/>
                <a:gd name="connsiteY7016" fmla="*/ 1271905 h 6367455"/>
                <a:gd name="connsiteX7017" fmla="*/ 2936854 w 6891715"/>
                <a:gd name="connsiteY7017" fmla="*/ 1286510 h 6367455"/>
                <a:gd name="connsiteX7018" fmla="*/ 2945741 w 6891715"/>
                <a:gd name="connsiteY7018" fmla="*/ 1306830 h 6367455"/>
                <a:gd name="connsiteX7019" fmla="*/ 2953675 w 6891715"/>
                <a:gd name="connsiteY7019" fmla="*/ 1290637 h 6367455"/>
                <a:gd name="connsiteX7020" fmla="*/ 2975891 w 6891715"/>
                <a:gd name="connsiteY7020" fmla="*/ 1279843 h 6367455"/>
                <a:gd name="connsiteX7021" fmla="*/ 2984143 w 6891715"/>
                <a:gd name="connsiteY7021" fmla="*/ 1264285 h 6367455"/>
                <a:gd name="connsiteX7022" fmla="*/ 2954945 w 6891715"/>
                <a:gd name="connsiteY7022" fmla="*/ 1267460 h 6367455"/>
                <a:gd name="connsiteX7023" fmla="*/ 2946376 w 6891715"/>
                <a:gd name="connsiteY7023" fmla="*/ 1276033 h 6367455"/>
                <a:gd name="connsiteX7024" fmla="*/ 2925746 w 6891715"/>
                <a:gd name="connsiteY7024" fmla="*/ 1242377 h 6367455"/>
                <a:gd name="connsiteX7025" fmla="*/ 2918447 w 6891715"/>
                <a:gd name="connsiteY7025" fmla="*/ 1238250 h 6367455"/>
                <a:gd name="connsiteX7026" fmla="*/ 2920351 w 6891715"/>
                <a:gd name="connsiteY7026" fmla="*/ 1219200 h 6367455"/>
                <a:gd name="connsiteX7027" fmla="*/ 2935267 w 6891715"/>
                <a:gd name="connsiteY7027" fmla="*/ 1221423 h 6367455"/>
                <a:gd name="connsiteX7028" fmla="*/ 2941297 w 6891715"/>
                <a:gd name="connsiteY7028" fmla="*/ 1202373 h 6367455"/>
                <a:gd name="connsiteX7029" fmla="*/ 2907338 w 6891715"/>
                <a:gd name="connsiteY7029" fmla="*/ 1198563 h 6367455"/>
                <a:gd name="connsiteX7030" fmla="*/ 2908607 w 6891715"/>
                <a:gd name="connsiteY7030" fmla="*/ 1184593 h 6367455"/>
                <a:gd name="connsiteX7031" fmla="*/ 2939394 w 6891715"/>
                <a:gd name="connsiteY7031" fmla="*/ 1183323 h 6367455"/>
                <a:gd name="connsiteX7032" fmla="*/ 2919081 w 6891715"/>
                <a:gd name="connsiteY7032" fmla="*/ 1175068 h 6367455"/>
                <a:gd name="connsiteX7033" fmla="*/ 2926063 w 6891715"/>
                <a:gd name="connsiteY7033" fmla="*/ 1166495 h 6367455"/>
                <a:gd name="connsiteX7034" fmla="*/ 2943202 w 6891715"/>
                <a:gd name="connsiteY7034" fmla="*/ 1173798 h 6367455"/>
                <a:gd name="connsiteX7035" fmla="*/ 2948280 w 6891715"/>
                <a:gd name="connsiteY7035" fmla="*/ 1164273 h 6367455"/>
                <a:gd name="connsiteX7036" fmla="*/ 2940980 w 6891715"/>
                <a:gd name="connsiteY7036" fmla="*/ 1155065 h 6367455"/>
                <a:gd name="connsiteX7037" fmla="*/ 2943202 w 6891715"/>
                <a:gd name="connsiteY7037" fmla="*/ 1143318 h 6367455"/>
                <a:gd name="connsiteX7038" fmla="*/ 2968273 w 6891715"/>
                <a:gd name="connsiteY7038" fmla="*/ 1139825 h 6367455"/>
                <a:gd name="connsiteX7039" fmla="*/ 2953358 w 6891715"/>
                <a:gd name="connsiteY7039" fmla="*/ 1131570 h 6367455"/>
                <a:gd name="connsiteX7040" fmla="*/ 2942884 w 6891715"/>
                <a:gd name="connsiteY7040" fmla="*/ 1119187 h 6367455"/>
                <a:gd name="connsiteX7041" fmla="*/ 2946058 w 6891715"/>
                <a:gd name="connsiteY7041" fmla="*/ 1109662 h 6367455"/>
                <a:gd name="connsiteX7042" fmla="*/ 2965102 w 6891715"/>
                <a:gd name="connsiteY7042" fmla="*/ 1113473 h 6367455"/>
                <a:gd name="connsiteX7043" fmla="*/ 2969862 w 6891715"/>
                <a:gd name="connsiteY7043" fmla="*/ 1100772 h 6367455"/>
                <a:gd name="connsiteX7044" fmla="*/ 2984778 w 6891715"/>
                <a:gd name="connsiteY7044" fmla="*/ 1106170 h 6367455"/>
                <a:gd name="connsiteX7045" fmla="*/ 2996522 w 6891715"/>
                <a:gd name="connsiteY7045" fmla="*/ 1093470 h 6367455"/>
                <a:gd name="connsiteX7046" fmla="*/ 3010169 w 6891715"/>
                <a:gd name="connsiteY7046" fmla="*/ 1094105 h 6367455"/>
                <a:gd name="connsiteX7047" fmla="*/ 3014294 w 6891715"/>
                <a:gd name="connsiteY7047" fmla="*/ 1066800 h 6367455"/>
                <a:gd name="connsiteX7048" fmla="*/ 3027942 w 6891715"/>
                <a:gd name="connsiteY7048" fmla="*/ 1062355 h 6367455"/>
                <a:gd name="connsiteX7049" fmla="*/ 3034289 w 6891715"/>
                <a:gd name="connsiteY7049" fmla="*/ 1054735 h 6367455"/>
                <a:gd name="connsiteX7050" fmla="*/ 3062536 w 6891715"/>
                <a:gd name="connsiteY7050" fmla="*/ 1052830 h 6367455"/>
                <a:gd name="connsiteX7051" fmla="*/ 3082848 w 6891715"/>
                <a:gd name="connsiteY7051" fmla="*/ 1044892 h 6367455"/>
                <a:gd name="connsiteX7052" fmla="*/ 3104107 w 6891715"/>
                <a:gd name="connsiteY7052" fmla="*/ 1064577 h 6367455"/>
                <a:gd name="connsiteX7053" fmla="*/ 3119976 w 6891715"/>
                <a:gd name="connsiteY7053" fmla="*/ 1045527 h 6367455"/>
                <a:gd name="connsiteX7054" fmla="*/ 3102520 w 6891715"/>
                <a:gd name="connsiteY7054" fmla="*/ 1029017 h 6367455"/>
                <a:gd name="connsiteX7055" fmla="*/ 3083799 w 6891715"/>
                <a:gd name="connsiteY7055" fmla="*/ 1030287 h 6367455"/>
                <a:gd name="connsiteX7056" fmla="*/ 3074913 w 6891715"/>
                <a:gd name="connsiteY7056" fmla="*/ 1017587 h 6367455"/>
                <a:gd name="connsiteX7057" fmla="*/ 3058410 w 6891715"/>
                <a:gd name="connsiteY7057" fmla="*/ 1028382 h 6367455"/>
                <a:gd name="connsiteX7058" fmla="*/ 3052697 w 6891715"/>
                <a:gd name="connsiteY7058" fmla="*/ 1010602 h 6367455"/>
                <a:gd name="connsiteX7059" fmla="*/ 3043175 w 6891715"/>
                <a:gd name="connsiteY7059" fmla="*/ 1005204 h 6367455"/>
                <a:gd name="connsiteX7060" fmla="*/ 3049206 w 6891715"/>
                <a:gd name="connsiteY7060" fmla="*/ 973770 h 6367455"/>
                <a:gd name="connsiteX7061" fmla="*/ 3072057 w 6891715"/>
                <a:gd name="connsiteY7061" fmla="*/ 948370 h 6367455"/>
                <a:gd name="connsiteX7062" fmla="*/ 3079991 w 6891715"/>
                <a:gd name="connsiteY7062" fmla="*/ 969325 h 6367455"/>
                <a:gd name="connsiteX7063" fmla="*/ 3093634 w 6891715"/>
                <a:gd name="connsiteY7063" fmla="*/ 972500 h 6367455"/>
                <a:gd name="connsiteX7064" fmla="*/ 3099029 w 6891715"/>
                <a:gd name="connsiteY7064" fmla="*/ 980437 h 6367455"/>
                <a:gd name="connsiteX7065" fmla="*/ 3110772 w 6891715"/>
                <a:gd name="connsiteY7065" fmla="*/ 974087 h 6367455"/>
                <a:gd name="connsiteX7066" fmla="*/ 3125689 w 6891715"/>
                <a:gd name="connsiteY7066" fmla="*/ 985517 h 6367455"/>
                <a:gd name="connsiteX7067" fmla="*/ 3140605 w 6891715"/>
                <a:gd name="connsiteY7067" fmla="*/ 979167 h 6367455"/>
                <a:gd name="connsiteX7068" fmla="*/ 3133623 w 6891715"/>
                <a:gd name="connsiteY7068" fmla="*/ 967737 h 6367455"/>
                <a:gd name="connsiteX7069" fmla="*/ 3150762 w 6891715"/>
                <a:gd name="connsiteY7069" fmla="*/ 948687 h 6367455"/>
                <a:gd name="connsiteX7070" fmla="*/ 3128545 w 6891715"/>
                <a:gd name="connsiteY7070" fmla="*/ 959165 h 6367455"/>
                <a:gd name="connsiteX7071" fmla="*/ 3107598 w 6891715"/>
                <a:gd name="connsiteY7071" fmla="*/ 961387 h 6367455"/>
                <a:gd name="connsiteX7072" fmla="*/ 3100933 w 6891715"/>
                <a:gd name="connsiteY7072" fmla="*/ 952180 h 6367455"/>
                <a:gd name="connsiteX7073" fmla="*/ 3120928 w 6891715"/>
                <a:gd name="connsiteY7073" fmla="*/ 940432 h 6367455"/>
                <a:gd name="connsiteX7074" fmla="*/ 3136480 w 6891715"/>
                <a:gd name="connsiteY7074" fmla="*/ 921065 h 6367455"/>
                <a:gd name="connsiteX7075" fmla="*/ 3125054 w 6891715"/>
                <a:gd name="connsiteY7075" fmla="*/ 914080 h 6367455"/>
                <a:gd name="connsiteX7076" fmla="*/ 3137749 w 6891715"/>
                <a:gd name="connsiteY7076" fmla="*/ 903285 h 6367455"/>
                <a:gd name="connsiteX7077" fmla="*/ 3126006 w 6891715"/>
                <a:gd name="connsiteY7077" fmla="*/ 895982 h 6367455"/>
                <a:gd name="connsiteX7078" fmla="*/ 3117437 w 6891715"/>
                <a:gd name="connsiteY7078" fmla="*/ 886775 h 6367455"/>
                <a:gd name="connsiteX7079" fmla="*/ 3130767 w 6891715"/>
                <a:gd name="connsiteY7079" fmla="*/ 865502 h 6367455"/>
                <a:gd name="connsiteX7080" fmla="*/ 3139971 w 6891715"/>
                <a:gd name="connsiteY7080" fmla="*/ 846453 h 6367455"/>
                <a:gd name="connsiteX7081" fmla="*/ 3158061 w 6891715"/>
                <a:gd name="connsiteY7081" fmla="*/ 839150 h 6367455"/>
                <a:gd name="connsiteX7082" fmla="*/ 3169487 w 6891715"/>
                <a:gd name="connsiteY7082" fmla="*/ 806130 h 6367455"/>
                <a:gd name="connsiteX7083" fmla="*/ 3179008 w 6891715"/>
                <a:gd name="connsiteY7083" fmla="*/ 806130 h 6367455"/>
                <a:gd name="connsiteX7084" fmla="*/ 3174882 w 6891715"/>
                <a:gd name="connsiteY7084" fmla="*/ 816607 h 6367455"/>
                <a:gd name="connsiteX7085" fmla="*/ 3180278 w 6891715"/>
                <a:gd name="connsiteY7085" fmla="*/ 839785 h 6367455"/>
                <a:gd name="connsiteX7086" fmla="*/ 3190116 w 6891715"/>
                <a:gd name="connsiteY7086" fmla="*/ 854390 h 6367455"/>
                <a:gd name="connsiteX7087" fmla="*/ 3192021 w 6891715"/>
                <a:gd name="connsiteY7087" fmla="*/ 868995 h 6367455"/>
                <a:gd name="connsiteX7088" fmla="*/ 3200590 w 6891715"/>
                <a:gd name="connsiteY7088" fmla="*/ 852167 h 6367455"/>
                <a:gd name="connsiteX7089" fmla="*/ 3218680 w 6891715"/>
                <a:gd name="connsiteY7089" fmla="*/ 858518 h 6367455"/>
                <a:gd name="connsiteX7090" fmla="*/ 3225028 w 6891715"/>
                <a:gd name="connsiteY7090" fmla="*/ 849945 h 6367455"/>
                <a:gd name="connsiteX7091" fmla="*/ 3219315 w 6891715"/>
                <a:gd name="connsiteY7091" fmla="*/ 840420 h 6367455"/>
                <a:gd name="connsiteX7092" fmla="*/ 3191069 w 6891715"/>
                <a:gd name="connsiteY7092" fmla="*/ 848357 h 6367455"/>
                <a:gd name="connsiteX7093" fmla="*/ 3195194 w 6891715"/>
                <a:gd name="connsiteY7093" fmla="*/ 835340 h 6367455"/>
                <a:gd name="connsiteX7094" fmla="*/ 3209794 w 6891715"/>
                <a:gd name="connsiteY7094" fmla="*/ 835023 h 6367455"/>
                <a:gd name="connsiteX7095" fmla="*/ 3217094 w 6891715"/>
                <a:gd name="connsiteY7095" fmla="*/ 827720 h 6367455"/>
                <a:gd name="connsiteX7096" fmla="*/ 3204398 w 6891715"/>
                <a:gd name="connsiteY7096" fmla="*/ 809940 h 6367455"/>
                <a:gd name="connsiteX7097" fmla="*/ 3218046 w 6891715"/>
                <a:gd name="connsiteY7097" fmla="*/ 803590 h 6367455"/>
                <a:gd name="connsiteX7098" fmla="*/ 3208207 w 6891715"/>
                <a:gd name="connsiteY7098" fmla="*/ 786762 h 6367455"/>
                <a:gd name="connsiteX7099" fmla="*/ 3190434 w 6891715"/>
                <a:gd name="connsiteY7099" fmla="*/ 777555 h 6367455"/>
                <a:gd name="connsiteX7100" fmla="*/ 3204716 w 6891715"/>
                <a:gd name="connsiteY7100" fmla="*/ 760410 h 6367455"/>
                <a:gd name="connsiteX7101" fmla="*/ 3237723 w 6891715"/>
                <a:gd name="connsiteY7101" fmla="*/ 746440 h 6367455"/>
                <a:gd name="connsiteX7102" fmla="*/ 3256766 w 6891715"/>
                <a:gd name="connsiteY7102" fmla="*/ 757870 h 6367455"/>
                <a:gd name="connsiteX7103" fmla="*/ 3273904 w 6891715"/>
                <a:gd name="connsiteY7103" fmla="*/ 744853 h 6367455"/>
                <a:gd name="connsiteX7104" fmla="*/ 3287551 w 6891715"/>
                <a:gd name="connsiteY7104" fmla="*/ 776285 h 6367455"/>
                <a:gd name="connsiteX7105" fmla="*/ 3305642 w 6891715"/>
                <a:gd name="connsiteY7105" fmla="*/ 776285 h 6367455"/>
                <a:gd name="connsiteX7106" fmla="*/ 3294851 w 6891715"/>
                <a:gd name="connsiteY7106" fmla="*/ 757553 h 6367455"/>
                <a:gd name="connsiteX7107" fmla="*/ 3315798 w 6891715"/>
                <a:gd name="connsiteY7107" fmla="*/ 744535 h 6367455"/>
                <a:gd name="connsiteX7108" fmla="*/ 3326589 w 6891715"/>
                <a:gd name="connsiteY7108" fmla="*/ 729613 h 6367455"/>
                <a:gd name="connsiteX7109" fmla="*/ 3312624 w 6891715"/>
                <a:gd name="connsiteY7109" fmla="*/ 723580 h 6367455"/>
                <a:gd name="connsiteX7110" fmla="*/ 3320876 w 6891715"/>
                <a:gd name="connsiteY7110" fmla="*/ 705800 h 6367455"/>
                <a:gd name="connsiteX7111" fmla="*/ 3310085 w 6891715"/>
                <a:gd name="connsiteY7111" fmla="*/ 703578 h 6367455"/>
                <a:gd name="connsiteX7112" fmla="*/ 3281839 w 6891715"/>
                <a:gd name="connsiteY7112" fmla="*/ 732470 h 6367455"/>
                <a:gd name="connsiteX7113" fmla="*/ 3269143 w 6891715"/>
                <a:gd name="connsiteY7113" fmla="*/ 728343 h 6367455"/>
                <a:gd name="connsiteX7114" fmla="*/ 3263748 w 6891715"/>
                <a:gd name="connsiteY7114" fmla="*/ 710245 h 6367455"/>
                <a:gd name="connsiteX7115" fmla="*/ 3249149 w 6891715"/>
                <a:gd name="connsiteY7115" fmla="*/ 709610 h 6367455"/>
                <a:gd name="connsiteX7116" fmla="*/ 3244705 w 6891715"/>
                <a:gd name="connsiteY7116" fmla="*/ 728660 h 6367455"/>
                <a:gd name="connsiteX7117" fmla="*/ 3220267 w 6891715"/>
                <a:gd name="connsiteY7117" fmla="*/ 720088 h 6367455"/>
                <a:gd name="connsiteX7118" fmla="*/ 3219315 w 6891715"/>
                <a:gd name="connsiteY7118" fmla="*/ 706753 h 6367455"/>
                <a:gd name="connsiteX7119" fmla="*/ 3252005 w 6891715"/>
                <a:gd name="connsiteY7119" fmla="*/ 666430 h 6367455"/>
                <a:gd name="connsiteX7120" fmla="*/ 3262161 w 6891715"/>
                <a:gd name="connsiteY7120" fmla="*/ 634680 h 6367455"/>
                <a:gd name="connsiteX7121" fmla="*/ 3284060 w 6891715"/>
                <a:gd name="connsiteY7121" fmla="*/ 628330 h 6367455"/>
                <a:gd name="connsiteX7122" fmla="*/ 3281839 w 6891715"/>
                <a:gd name="connsiteY7122" fmla="*/ 615313 h 6367455"/>
                <a:gd name="connsiteX7123" fmla="*/ 3314529 w 6891715"/>
                <a:gd name="connsiteY7123" fmla="*/ 598168 h 6367455"/>
                <a:gd name="connsiteX7124" fmla="*/ 3322780 w 6891715"/>
                <a:gd name="connsiteY7124" fmla="*/ 579435 h 6367455"/>
                <a:gd name="connsiteX7125" fmla="*/ 3375782 w 6891715"/>
                <a:gd name="connsiteY7125" fmla="*/ 550225 h 6367455"/>
                <a:gd name="connsiteX7126" fmla="*/ 3368800 w 6891715"/>
                <a:gd name="connsiteY7126" fmla="*/ 538795 h 6367455"/>
                <a:gd name="connsiteX7127" fmla="*/ 3365626 w 6891715"/>
                <a:gd name="connsiteY7127" fmla="*/ 509268 h 6367455"/>
                <a:gd name="connsiteX7128" fmla="*/ 3383082 w 6891715"/>
                <a:gd name="connsiteY7128" fmla="*/ 459420 h 6367455"/>
                <a:gd name="connsiteX7129" fmla="*/ 3397999 w 6891715"/>
                <a:gd name="connsiteY7129" fmla="*/ 475295 h 6367455"/>
                <a:gd name="connsiteX7130" fmla="*/ 3382447 w 6891715"/>
                <a:gd name="connsiteY7130" fmla="*/ 500695 h 6367455"/>
                <a:gd name="connsiteX7131" fmla="*/ 3392921 w 6891715"/>
                <a:gd name="connsiteY7131" fmla="*/ 506728 h 6367455"/>
                <a:gd name="connsiteX7132" fmla="*/ 3396095 w 6891715"/>
                <a:gd name="connsiteY7132" fmla="*/ 496250 h 6367455"/>
                <a:gd name="connsiteX7133" fmla="*/ 3407838 w 6891715"/>
                <a:gd name="connsiteY7133" fmla="*/ 499425 h 6367455"/>
                <a:gd name="connsiteX7134" fmla="*/ 3415137 w 6891715"/>
                <a:gd name="connsiteY7134" fmla="*/ 518158 h 6367455"/>
                <a:gd name="connsiteX7135" fmla="*/ 3420533 w 6891715"/>
                <a:gd name="connsiteY7135" fmla="*/ 500378 h 6367455"/>
                <a:gd name="connsiteX7136" fmla="*/ 3437671 w 6891715"/>
                <a:gd name="connsiteY7136" fmla="*/ 512760 h 6367455"/>
                <a:gd name="connsiteX7137" fmla="*/ 3449097 w 6891715"/>
                <a:gd name="connsiteY7137" fmla="*/ 499108 h 6367455"/>
                <a:gd name="connsiteX7138" fmla="*/ 3423389 w 6891715"/>
                <a:gd name="connsiteY7138" fmla="*/ 483550 h 6367455"/>
                <a:gd name="connsiteX7139" fmla="*/ 3422437 w 6891715"/>
                <a:gd name="connsiteY7139" fmla="*/ 465453 h 6367455"/>
                <a:gd name="connsiteX7140" fmla="*/ 3417042 w 6891715"/>
                <a:gd name="connsiteY7140" fmla="*/ 452118 h 6367455"/>
                <a:gd name="connsiteX7141" fmla="*/ 3442114 w 6891715"/>
                <a:gd name="connsiteY7141" fmla="*/ 451800 h 6367455"/>
                <a:gd name="connsiteX7142" fmla="*/ 3461792 w 6891715"/>
                <a:gd name="connsiteY7142" fmla="*/ 498155 h 6367455"/>
                <a:gd name="connsiteX7143" fmla="*/ 3488452 w 6891715"/>
                <a:gd name="connsiteY7143" fmla="*/ 508315 h 6367455"/>
                <a:gd name="connsiteX7144" fmla="*/ 3491625 w 6891715"/>
                <a:gd name="connsiteY7144" fmla="*/ 528000 h 6367455"/>
                <a:gd name="connsiteX7145" fmla="*/ 3516063 w 6891715"/>
                <a:gd name="connsiteY7145" fmla="*/ 538478 h 6367455"/>
                <a:gd name="connsiteX7146" fmla="*/ 3518285 w 6891715"/>
                <a:gd name="connsiteY7146" fmla="*/ 524825 h 6367455"/>
                <a:gd name="connsiteX7147" fmla="*/ 3488134 w 6891715"/>
                <a:gd name="connsiteY7147" fmla="*/ 483868 h 6367455"/>
                <a:gd name="connsiteX7148" fmla="*/ 3477343 w 6891715"/>
                <a:gd name="connsiteY7148" fmla="*/ 482915 h 6367455"/>
                <a:gd name="connsiteX7149" fmla="*/ 3464648 w 6891715"/>
                <a:gd name="connsiteY7149" fmla="*/ 467358 h 6367455"/>
                <a:gd name="connsiteX7150" fmla="*/ 3469726 w 6891715"/>
                <a:gd name="connsiteY7150" fmla="*/ 443863 h 6367455"/>
                <a:gd name="connsiteX7151" fmla="*/ 3455762 w 6891715"/>
                <a:gd name="connsiteY7151" fmla="*/ 430528 h 6367455"/>
                <a:gd name="connsiteX7152" fmla="*/ 3478930 w 6891715"/>
                <a:gd name="connsiteY7152" fmla="*/ 391158 h 6367455"/>
                <a:gd name="connsiteX7153" fmla="*/ 3499877 w 6891715"/>
                <a:gd name="connsiteY7153" fmla="*/ 392110 h 6367455"/>
                <a:gd name="connsiteX7154" fmla="*/ 3504955 w 6891715"/>
                <a:gd name="connsiteY7154" fmla="*/ 382586 h 6367455"/>
                <a:gd name="connsiteX7155" fmla="*/ 3519872 w 6891715"/>
                <a:gd name="connsiteY7155" fmla="*/ 382268 h 6367455"/>
                <a:gd name="connsiteX7156" fmla="*/ 3513842 w 6891715"/>
                <a:gd name="connsiteY7156" fmla="*/ 401318 h 6367455"/>
                <a:gd name="connsiteX7157" fmla="*/ 3521459 w 6891715"/>
                <a:gd name="connsiteY7157" fmla="*/ 416240 h 6367455"/>
                <a:gd name="connsiteX7158" fmla="*/ 3521776 w 6891715"/>
                <a:gd name="connsiteY7158" fmla="*/ 474978 h 6367455"/>
                <a:gd name="connsiteX7159" fmla="*/ 3539232 w 6891715"/>
                <a:gd name="connsiteY7159" fmla="*/ 441323 h 6367455"/>
                <a:gd name="connsiteX7160" fmla="*/ 3545262 w 6891715"/>
                <a:gd name="connsiteY7160" fmla="*/ 385443 h 6367455"/>
                <a:gd name="connsiteX7161" fmla="*/ 3559862 w 6891715"/>
                <a:gd name="connsiteY7161" fmla="*/ 374013 h 6367455"/>
                <a:gd name="connsiteX7162" fmla="*/ 3560814 w 6891715"/>
                <a:gd name="connsiteY7162" fmla="*/ 355915 h 6367455"/>
                <a:gd name="connsiteX7163" fmla="*/ 3577000 w 6891715"/>
                <a:gd name="connsiteY7163" fmla="*/ 346390 h 6367455"/>
                <a:gd name="connsiteX7164" fmla="*/ 3584934 w 6891715"/>
                <a:gd name="connsiteY7164" fmla="*/ 337818 h 6367455"/>
                <a:gd name="connsiteX7165" fmla="*/ 3583347 w 6891715"/>
                <a:gd name="connsiteY7165" fmla="*/ 378775 h 6367455"/>
                <a:gd name="connsiteX7166" fmla="*/ 3572874 w 6891715"/>
                <a:gd name="connsiteY7166" fmla="*/ 405445 h 6367455"/>
                <a:gd name="connsiteX7167" fmla="*/ 3584934 w 6891715"/>
                <a:gd name="connsiteY7167" fmla="*/ 431480 h 6367455"/>
                <a:gd name="connsiteX7168" fmla="*/ 3584934 w 6891715"/>
                <a:gd name="connsiteY7168" fmla="*/ 456563 h 6367455"/>
                <a:gd name="connsiteX7169" fmla="*/ 3565574 w 6891715"/>
                <a:gd name="connsiteY7169" fmla="*/ 494980 h 6367455"/>
                <a:gd name="connsiteX7170" fmla="*/ 3565574 w 6891715"/>
                <a:gd name="connsiteY7170" fmla="*/ 505458 h 6367455"/>
                <a:gd name="connsiteX7171" fmla="*/ 3590647 w 6891715"/>
                <a:gd name="connsiteY7171" fmla="*/ 478788 h 6367455"/>
                <a:gd name="connsiteX7172" fmla="*/ 3597629 w 6891715"/>
                <a:gd name="connsiteY7172" fmla="*/ 443863 h 6367455"/>
                <a:gd name="connsiteX7173" fmla="*/ 3607151 w 6891715"/>
                <a:gd name="connsiteY7173" fmla="*/ 440688 h 6367455"/>
                <a:gd name="connsiteX7174" fmla="*/ 3619846 w 6891715"/>
                <a:gd name="connsiteY7174" fmla="*/ 457198 h 6367455"/>
                <a:gd name="connsiteX7175" fmla="*/ 3627463 w 6891715"/>
                <a:gd name="connsiteY7175" fmla="*/ 443545 h 6367455"/>
                <a:gd name="connsiteX7176" fmla="*/ 3610007 w 6891715"/>
                <a:gd name="connsiteY7176" fmla="*/ 428940 h 6367455"/>
                <a:gd name="connsiteX7177" fmla="*/ 3605881 w 6891715"/>
                <a:gd name="connsiteY7177" fmla="*/ 393380 h 6367455"/>
                <a:gd name="connsiteX7178" fmla="*/ 3626828 w 6891715"/>
                <a:gd name="connsiteY7178" fmla="*/ 379410 h 6367455"/>
                <a:gd name="connsiteX7179" fmla="*/ 3629685 w 6891715"/>
                <a:gd name="connsiteY7179" fmla="*/ 350835 h 6367455"/>
                <a:gd name="connsiteX7180" fmla="*/ 3642380 w 6891715"/>
                <a:gd name="connsiteY7180" fmla="*/ 337183 h 6367455"/>
                <a:gd name="connsiteX7181" fmla="*/ 3652853 w 6891715"/>
                <a:gd name="connsiteY7181" fmla="*/ 342263 h 6367455"/>
                <a:gd name="connsiteX7182" fmla="*/ 3641428 w 6891715"/>
                <a:gd name="connsiteY7182" fmla="*/ 366710 h 6367455"/>
                <a:gd name="connsiteX7183" fmla="*/ 3662692 w 6891715"/>
                <a:gd name="connsiteY7183" fmla="*/ 378140 h 6367455"/>
                <a:gd name="connsiteX7184" fmla="*/ 3668722 w 6891715"/>
                <a:gd name="connsiteY7184" fmla="*/ 349565 h 6367455"/>
                <a:gd name="connsiteX7185" fmla="*/ 3689986 w 6891715"/>
                <a:gd name="connsiteY7185" fmla="*/ 351471 h 6367455"/>
                <a:gd name="connsiteX7186" fmla="*/ 3669357 w 6891715"/>
                <a:gd name="connsiteY7186" fmla="*/ 331785 h 6367455"/>
                <a:gd name="connsiteX7187" fmla="*/ 3676974 w 6891715"/>
                <a:gd name="connsiteY7187" fmla="*/ 316863 h 6367455"/>
                <a:gd name="connsiteX7188" fmla="*/ 3692843 w 6891715"/>
                <a:gd name="connsiteY7188" fmla="*/ 327023 h 6367455"/>
                <a:gd name="connsiteX7189" fmla="*/ 3703951 w 6891715"/>
                <a:gd name="connsiteY7189" fmla="*/ 353375 h 6367455"/>
                <a:gd name="connsiteX7190" fmla="*/ 3718550 w 6891715"/>
                <a:gd name="connsiteY7190" fmla="*/ 355598 h 6367455"/>
                <a:gd name="connsiteX7191" fmla="*/ 3728072 w 6891715"/>
                <a:gd name="connsiteY7191" fmla="*/ 377505 h 6367455"/>
                <a:gd name="connsiteX7192" fmla="*/ 3747432 w 6891715"/>
                <a:gd name="connsiteY7192" fmla="*/ 396238 h 6367455"/>
                <a:gd name="connsiteX7193" fmla="*/ 3742671 w 6891715"/>
                <a:gd name="connsiteY7193" fmla="*/ 347660 h 6367455"/>
                <a:gd name="connsiteX7194" fmla="*/ 3755366 w 6891715"/>
                <a:gd name="connsiteY7194" fmla="*/ 329563 h 6367455"/>
                <a:gd name="connsiteX7195" fmla="*/ 3741402 w 6891715"/>
                <a:gd name="connsiteY7195" fmla="*/ 310831 h 6367455"/>
                <a:gd name="connsiteX7196" fmla="*/ 3754097 w 6891715"/>
                <a:gd name="connsiteY7196" fmla="*/ 299083 h 6367455"/>
                <a:gd name="connsiteX7197" fmla="*/ 3732832 w 6891715"/>
                <a:gd name="connsiteY7197" fmla="*/ 284796 h 6367455"/>
                <a:gd name="connsiteX7198" fmla="*/ 3722042 w 6891715"/>
                <a:gd name="connsiteY7198" fmla="*/ 307020 h 6367455"/>
                <a:gd name="connsiteX7199" fmla="*/ 3702047 w 6891715"/>
                <a:gd name="connsiteY7199" fmla="*/ 286066 h 6367455"/>
                <a:gd name="connsiteX7200" fmla="*/ 3702682 w 6891715"/>
                <a:gd name="connsiteY7200" fmla="*/ 262888 h 6367455"/>
                <a:gd name="connsiteX7201" fmla="*/ 3679830 w 6891715"/>
                <a:gd name="connsiteY7201" fmla="*/ 270191 h 6367455"/>
                <a:gd name="connsiteX7202" fmla="*/ 3669992 w 6891715"/>
                <a:gd name="connsiteY7202" fmla="*/ 254633 h 6367455"/>
                <a:gd name="connsiteX7203" fmla="*/ 3686813 w 6891715"/>
                <a:gd name="connsiteY7203" fmla="*/ 249236 h 6367455"/>
                <a:gd name="connsiteX7204" fmla="*/ 3699508 w 6891715"/>
                <a:gd name="connsiteY7204" fmla="*/ 257491 h 6367455"/>
                <a:gd name="connsiteX7205" fmla="*/ 3701729 w 6891715"/>
                <a:gd name="connsiteY7205" fmla="*/ 235583 h 6367455"/>
                <a:gd name="connsiteX7206" fmla="*/ 3716646 w 6891715"/>
                <a:gd name="connsiteY7206" fmla="*/ 253363 h 6367455"/>
                <a:gd name="connsiteX7207" fmla="*/ 3718550 w 6891715"/>
                <a:gd name="connsiteY7207" fmla="*/ 269238 h 6367455"/>
                <a:gd name="connsiteX7208" fmla="*/ 3734419 w 6891715"/>
                <a:gd name="connsiteY7208" fmla="*/ 275271 h 6367455"/>
                <a:gd name="connsiteX7209" fmla="*/ 3730293 w 6891715"/>
                <a:gd name="connsiteY7209" fmla="*/ 265746 h 6367455"/>
                <a:gd name="connsiteX7210" fmla="*/ 3744893 w 6891715"/>
                <a:gd name="connsiteY7210" fmla="*/ 235266 h 6367455"/>
                <a:gd name="connsiteX7211" fmla="*/ 3771235 w 6891715"/>
                <a:gd name="connsiteY7211" fmla="*/ 242251 h 6367455"/>
                <a:gd name="connsiteX7212" fmla="*/ 3769648 w 6891715"/>
                <a:gd name="connsiteY7212" fmla="*/ 285431 h 6367455"/>
                <a:gd name="connsiteX7213" fmla="*/ 3794086 w 6891715"/>
                <a:gd name="connsiteY7213" fmla="*/ 289241 h 6367455"/>
                <a:gd name="connsiteX7214" fmla="*/ 3783295 w 6891715"/>
                <a:gd name="connsiteY7214" fmla="*/ 269556 h 6367455"/>
                <a:gd name="connsiteX7215" fmla="*/ 3790913 w 6891715"/>
                <a:gd name="connsiteY7215" fmla="*/ 260031 h 6367455"/>
                <a:gd name="connsiteX7216" fmla="*/ 3798212 w 6891715"/>
                <a:gd name="connsiteY7216" fmla="*/ 266381 h 6367455"/>
                <a:gd name="connsiteX7217" fmla="*/ 3841376 w 6891715"/>
                <a:gd name="connsiteY7217" fmla="*/ 274001 h 6367455"/>
                <a:gd name="connsiteX7218" fmla="*/ 3828998 w 6891715"/>
                <a:gd name="connsiteY7218" fmla="*/ 295273 h 6367455"/>
                <a:gd name="connsiteX7219" fmla="*/ 3855658 w 6891715"/>
                <a:gd name="connsiteY7219" fmla="*/ 294321 h 6367455"/>
                <a:gd name="connsiteX7220" fmla="*/ 3838837 w 6891715"/>
                <a:gd name="connsiteY7220" fmla="*/ 314323 h 6367455"/>
                <a:gd name="connsiteX7221" fmla="*/ 3855975 w 6891715"/>
                <a:gd name="connsiteY7221" fmla="*/ 341628 h 6367455"/>
                <a:gd name="connsiteX7222" fmla="*/ 3871844 w 6891715"/>
                <a:gd name="connsiteY7222" fmla="*/ 335913 h 6367455"/>
                <a:gd name="connsiteX7223" fmla="*/ 3865179 w 6891715"/>
                <a:gd name="connsiteY7223" fmla="*/ 301306 h 6367455"/>
                <a:gd name="connsiteX7224" fmla="*/ 3879461 w 6891715"/>
                <a:gd name="connsiteY7224" fmla="*/ 284478 h 6367455"/>
                <a:gd name="connsiteX7225" fmla="*/ 3862640 w 6891715"/>
                <a:gd name="connsiteY7225" fmla="*/ 279398 h 6367455"/>
                <a:gd name="connsiteX7226" fmla="*/ 3866766 w 6891715"/>
                <a:gd name="connsiteY7226" fmla="*/ 252728 h 6367455"/>
                <a:gd name="connsiteX7227" fmla="*/ 3885809 w 6891715"/>
                <a:gd name="connsiteY7227" fmla="*/ 256856 h 6367455"/>
                <a:gd name="connsiteX7228" fmla="*/ 3891839 w 6891715"/>
                <a:gd name="connsiteY7228" fmla="*/ 239076 h 6367455"/>
                <a:gd name="connsiteX7229" fmla="*/ 3894060 w 6891715"/>
                <a:gd name="connsiteY7229" fmla="*/ 225423 h 6367455"/>
                <a:gd name="connsiteX7230" fmla="*/ 3904534 w 6891715"/>
                <a:gd name="connsiteY7230" fmla="*/ 220978 h 6367455"/>
                <a:gd name="connsiteX7231" fmla="*/ 3929289 w 6891715"/>
                <a:gd name="connsiteY7231" fmla="*/ 187006 h 6367455"/>
                <a:gd name="connsiteX7232" fmla="*/ 3943254 w 6891715"/>
                <a:gd name="connsiteY7232" fmla="*/ 185736 h 6367455"/>
                <a:gd name="connsiteX7233" fmla="*/ 3965470 w 6891715"/>
                <a:gd name="connsiteY7233" fmla="*/ 200658 h 6367455"/>
                <a:gd name="connsiteX7234" fmla="*/ 3976261 w 6891715"/>
                <a:gd name="connsiteY7234" fmla="*/ 187641 h 6367455"/>
                <a:gd name="connsiteX7235" fmla="*/ 3960075 w 6891715"/>
                <a:gd name="connsiteY7235" fmla="*/ 171766 h 6367455"/>
                <a:gd name="connsiteX7236" fmla="*/ 3972453 w 6891715"/>
                <a:gd name="connsiteY7236" fmla="*/ 131761 h 6367455"/>
                <a:gd name="connsiteX7237" fmla="*/ 3994986 w 6891715"/>
                <a:gd name="connsiteY7237" fmla="*/ 144143 h 6367455"/>
                <a:gd name="connsiteX7238" fmla="*/ 3999747 w 6891715"/>
                <a:gd name="connsiteY7238" fmla="*/ 129538 h 6367455"/>
                <a:gd name="connsiteX7239" fmla="*/ 3988004 w 6891715"/>
                <a:gd name="connsiteY7239" fmla="*/ 110806 h 6367455"/>
                <a:gd name="connsiteX7240" fmla="*/ 3959440 w 6891715"/>
                <a:gd name="connsiteY7240" fmla="*/ 105726 h 6367455"/>
                <a:gd name="connsiteX7241" fmla="*/ 3959440 w 6891715"/>
                <a:gd name="connsiteY7241" fmla="*/ 84453 h 6367455"/>
                <a:gd name="connsiteX7242" fmla="*/ 3967692 w 6891715"/>
                <a:gd name="connsiteY7242" fmla="*/ 78103 h 6367455"/>
                <a:gd name="connsiteX7243" fmla="*/ 3995621 w 6891715"/>
                <a:gd name="connsiteY7243" fmla="*/ 102233 h 6367455"/>
                <a:gd name="connsiteX7244" fmla="*/ 4004825 w 6891715"/>
                <a:gd name="connsiteY7244" fmla="*/ 96836 h 6367455"/>
                <a:gd name="connsiteX7245" fmla="*/ 3998478 w 6891715"/>
                <a:gd name="connsiteY7245" fmla="*/ 80008 h 6367455"/>
                <a:gd name="connsiteX7246" fmla="*/ 4002286 w 6891715"/>
                <a:gd name="connsiteY7246" fmla="*/ 45083 h 6367455"/>
                <a:gd name="connsiteX7247" fmla="*/ 4010855 w 6891715"/>
                <a:gd name="connsiteY7247" fmla="*/ 49211 h 6367455"/>
                <a:gd name="connsiteX7248" fmla="*/ 4021646 w 6891715"/>
                <a:gd name="connsiteY7248" fmla="*/ 71436 h 6367455"/>
                <a:gd name="connsiteX7249" fmla="*/ 4027676 w 6891715"/>
                <a:gd name="connsiteY7249" fmla="*/ 42861 h 6367455"/>
                <a:gd name="connsiteX7250" fmla="*/ 4035293 w 6891715"/>
                <a:gd name="connsiteY7250" fmla="*/ 40638 h 6367455"/>
                <a:gd name="connsiteX7251" fmla="*/ 4041641 w 6891715"/>
                <a:gd name="connsiteY7251" fmla="*/ 66673 h 6367455"/>
                <a:gd name="connsiteX7252" fmla="*/ 4054336 w 6891715"/>
                <a:gd name="connsiteY7252" fmla="*/ 69848 h 6367455"/>
                <a:gd name="connsiteX7253" fmla="*/ 4064175 w 6891715"/>
                <a:gd name="connsiteY7253" fmla="*/ 95248 h 6367455"/>
                <a:gd name="connsiteX7254" fmla="*/ 4079726 w 6891715"/>
                <a:gd name="connsiteY7254" fmla="*/ 78103 h 6367455"/>
                <a:gd name="connsiteX7255" fmla="*/ 4104164 w 6891715"/>
                <a:gd name="connsiteY7255" fmla="*/ 67626 h 6367455"/>
                <a:gd name="connsiteX7256" fmla="*/ 4108290 w 6891715"/>
                <a:gd name="connsiteY7256" fmla="*/ 85088 h 6367455"/>
                <a:gd name="connsiteX7257" fmla="*/ 4059097 w 6891715"/>
                <a:gd name="connsiteY7257" fmla="*/ 155256 h 6367455"/>
                <a:gd name="connsiteX7258" fmla="*/ 4042276 w 6891715"/>
                <a:gd name="connsiteY7258" fmla="*/ 238758 h 6367455"/>
                <a:gd name="connsiteX7259" fmla="*/ 4027676 w 6891715"/>
                <a:gd name="connsiteY7259" fmla="*/ 261936 h 6367455"/>
                <a:gd name="connsiteX7260" fmla="*/ 4034024 w 6891715"/>
                <a:gd name="connsiteY7260" fmla="*/ 290510 h 6367455"/>
                <a:gd name="connsiteX7261" fmla="*/ 4046719 w 6891715"/>
                <a:gd name="connsiteY7261" fmla="*/ 293685 h 6367455"/>
                <a:gd name="connsiteX7262" fmla="*/ 4057510 w 6891715"/>
                <a:gd name="connsiteY7262" fmla="*/ 275588 h 6367455"/>
                <a:gd name="connsiteX7263" fmla="*/ 4081631 w 6891715"/>
                <a:gd name="connsiteY7263" fmla="*/ 245743 h 6367455"/>
                <a:gd name="connsiteX7264" fmla="*/ 4063540 w 6891715"/>
                <a:gd name="connsiteY7264" fmla="*/ 247013 h 6367455"/>
                <a:gd name="connsiteX7265" fmla="*/ 4064175 w 6891715"/>
                <a:gd name="connsiteY7265" fmla="*/ 232091 h 6367455"/>
                <a:gd name="connsiteX7266" fmla="*/ 4126063 w 6891715"/>
                <a:gd name="connsiteY7266" fmla="*/ 154621 h 6367455"/>
                <a:gd name="connsiteX7267" fmla="*/ 4140663 w 6891715"/>
                <a:gd name="connsiteY7267" fmla="*/ 113663 h 6367455"/>
                <a:gd name="connsiteX7268" fmla="*/ 4166688 w 6891715"/>
                <a:gd name="connsiteY7268" fmla="*/ 90168 h 6367455"/>
                <a:gd name="connsiteX7269" fmla="*/ 4171766 w 6891715"/>
                <a:gd name="connsiteY7269" fmla="*/ 66673 h 6367455"/>
                <a:gd name="connsiteX7270" fmla="*/ 4189856 w 6891715"/>
                <a:gd name="connsiteY7270" fmla="*/ 50798 h 6367455"/>
                <a:gd name="connsiteX7271" fmla="*/ 4187635 w 6891715"/>
                <a:gd name="connsiteY7271" fmla="*/ 75881 h 6367455"/>
                <a:gd name="connsiteX7272" fmla="*/ 4197473 w 6891715"/>
                <a:gd name="connsiteY7272" fmla="*/ 93026 h 6367455"/>
                <a:gd name="connsiteX7273" fmla="*/ 4195252 w 6891715"/>
                <a:gd name="connsiteY7273" fmla="*/ 106678 h 6367455"/>
                <a:gd name="connsiteX7274" fmla="*/ 4179383 w 6891715"/>
                <a:gd name="connsiteY7274" fmla="*/ 116203 h 6367455"/>
                <a:gd name="connsiteX7275" fmla="*/ 4170179 w 6891715"/>
                <a:gd name="connsiteY7275" fmla="*/ 139381 h 6367455"/>
                <a:gd name="connsiteX7276" fmla="*/ 4197791 w 6891715"/>
                <a:gd name="connsiteY7276" fmla="*/ 131761 h 6367455"/>
                <a:gd name="connsiteX7277" fmla="*/ 4185731 w 6891715"/>
                <a:gd name="connsiteY7277" fmla="*/ 200658 h 6367455"/>
                <a:gd name="connsiteX7278" fmla="*/ 4200330 w 6891715"/>
                <a:gd name="connsiteY7278" fmla="*/ 201293 h 6367455"/>
                <a:gd name="connsiteX7279" fmla="*/ 4222546 w 6891715"/>
                <a:gd name="connsiteY7279" fmla="*/ 187323 h 6367455"/>
                <a:gd name="connsiteX7280" fmla="*/ 4238098 w 6891715"/>
                <a:gd name="connsiteY7280" fmla="*/ 143191 h 6367455"/>
                <a:gd name="connsiteX7281" fmla="*/ 4246667 w 6891715"/>
                <a:gd name="connsiteY7281" fmla="*/ 155573 h 6367455"/>
                <a:gd name="connsiteX7282" fmla="*/ 4250476 w 6891715"/>
                <a:gd name="connsiteY7282" fmla="*/ 141921 h 6367455"/>
                <a:gd name="connsiteX7283" fmla="*/ 4236828 w 6891715"/>
                <a:gd name="connsiteY7283" fmla="*/ 126363 h 6367455"/>
                <a:gd name="connsiteX7284" fmla="*/ 4240954 w 6891715"/>
                <a:gd name="connsiteY7284" fmla="*/ 106043 h 6367455"/>
                <a:gd name="connsiteX7285" fmla="*/ 4258727 w 6891715"/>
                <a:gd name="connsiteY7285" fmla="*/ 101916 h 6367455"/>
                <a:gd name="connsiteX7286" fmla="*/ 4264123 w 6891715"/>
                <a:gd name="connsiteY7286" fmla="*/ 93343 h 6367455"/>
                <a:gd name="connsiteX7287" fmla="*/ 4277770 w 6891715"/>
                <a:gd name="connsiteY7287" fmla="*/ 74293 h 6367455"/>
                <a:gd name="connsiteX7288" fmla="*/ 4268884 w 6891715"/>
                <a:gd name="connsiteY7288" fmla="*/ 63498 h 6367455"/>
                <a:gd name="connsiteX7289" fmla="*/ 4274279 w 6891715"/>
                <a:gd name="connsiteY7289" fmla="*/ 39686 h 6367455"/>
                <a:gd name="connsiteX7290" fmla="*/ 4286657 w 6891715"/>
                <a:gd name="connsiteY7290" fmla="*/ 33336 h 6367455"/>
                <a:gd name="connsiteX7291" fmla="*/ 4277135 w 6891715"/>
                <a:gd name="connsiteY7291" fmla="*/ 19366 h 6367455"/>
                <a:gd name="connsiteX7292" fmla="*/ 4105211 w 6891715"/>
                <a:gd name="connsiteY7292" fmla="*/ 0 h 6367455"/>
                <a:gd name="connsiteX7293" fmla="*/ 4132404 w 6891715"/>
                <a:gd name="connsiteY7293" fmla="*/ 29210 h 6367455"/>
                <a:gd name="connsiteX7294" fmla="*/ 4151279 w 6891715"/>
                <a:gd name="connsiteY7294" fmla="*/ 20320 h 6367455"/>
                <a:gd name="connsiteX7295" fmla="*/ 4142001 w 6891715"/>
                <a:gd name="connsiteY7295" fmla="*/ 37465 h 6367455"/>
                <a:gd name="connsiteX7296" fmla="*/ 4118327 w 6891715"/>
                <a:gd name="connsiteY7296" fmla="*/ 43180 h 6367455"/>
                <a:gd name="connsiteX7297" fmla="*/ 4092734 w 6891715"/>
                <a:gd name="connsiteY7297" fmla="*/ 44133 h 6367455"/>
                <a:gd name="connsiteX7298" fmla="*/ 4070660 w 6891715"/>
                <a:gd name="connsiteY7298" fmla="*/ 57150 h 6367455"/>
                <a:gd name="connsiteX7299" fmla="*/ 4067141 w 6891715"/>
                <a:gd name="connsiteY7299" fmla="*/ 41275 h 6367455"/>
                <a:gd name="connsiteX7300" fmla="*/ 4088575 w 6891715"/>
                <a:gd name="connsiteY7300" fmla="*/ 39370 h 6367455"/>
                <a:gd name="connsiteX7301" fmla="*/ 4087295 w 6891715"/>
                <a:gd name="connsiteY7301" fmla="*/ 29528 h 6367455"/>
                <a:gd name="connsiteX7302" fmla="*/ 4068100 w 6891715"/>
                <a:gd name="connsiteY7302" fmla="*/ 26353 h 6367455"/>
                <a:gd name="connsiteX7303" fmla="*/ 4072259 w 6891715"/>
                <a:gd name="connsiteY7303" fmla="*/ 12065 h 6367455"/>
                <a:gd name="connsiteX7304" fmla="*/ 4098812 w 6891715"/>
                <a:gd name="connsiteY7304" fmla="*/ 10478 h 6367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</a:cxnLst>
              <a:rect l="l" t="t" r="r" b="b"/>
              <a:pathLst>
                <a:path w="6891715" h="6367455">
                  <a:moveTo>
                    <a:pt x="2683163" y="6337292"/>
                  </a:moveTo>
                  <a:lnTo>
                    <a:pt x="2693958" y="6353978"/>
                  </a:lnTo>
                  <a:lnTo>
                    <a:pt x="2680624" y="6366813"/>
                  </a:lnTo>
                  <a:lnTo>
                    <a:pt x="2668876" y="6367455"/>
                  </a:lnTo>
                  <a:lnTo>
                    <a:pt x="2665383" y="6352695"/>
                  </a:lnTo>
                  <a:close/>
                  <a:moveTo>
                    <a:pt x="2700308" y="6256329"/>
                  </a:moveTo>
                  <a:lnTo>
                    <a:pt x="2695228" y="6265854"/>
                  </a:lnTo>
                  <a:lnTo>
                    <a:pt x="2687608" y="6263949"/>
                  </a:lnTo>
                  <a:lnTo>
                    <a:pt x="2690784" y="6256647"/>
                  </a:lnTo>
                  <a:close/>
                  <a:moveTo>
                    <a:pt x="2722533" y="6238867"/>
                  </a:moveTo>
                  <a:lnTo>
                    <a:pt x="2720891" y="6254742"/>
                  </a:lnTo>
                  <a:lnTo>
                    <a:pt x="2713008" y="6251567"/>
                  </a:lnTo>
                  <a:lnTo>
                    <a:pt x="2714322" y="6242360"/>
                  </a:lnTo>
                  <a:close/>
                  <a:moveTo>
                    <a:pt x="4255139" y="6154726"/>
                  </a:moveTo>
                  <a:lnTo>
                    <a:pt x="4256051" y="6161076"/>
                  </a:lnTo>
                  <a:lnTo>
                    <a:pt x="4243891" y="6173776"/>
                  </a:lnTo>
                  <a:lnTo>
                    <a:pt x="4241763" y="6166474"/>
                  </a:lnTo>
                  <a:lnTo>
                    <a:pt x="4245715" y="6156949"/>
                  </a:lnTo>
                  <a:lnTo>
                    <a:pt x="4249971" y="6160124"/>
                  </a:lnTo>
                  <a:close/>
                  <a:moveTo>
                    <a:pt x="3939210" y="6130914"/>
                  </a:moveTo>
                  <a:lnTo>
                    <a:pt x="3946521" y="6130914"/>
                  </a:lnTo>
                  <a:lnTo>
                    <a:pt x="3948746" y="6144521"/>
                  </a:lnTo>
                  <a:lnTo>
                    <a:pt x="3956057" y="6150849"/>
                  </a:lnTo>
                  <a:lnTo>
                    <a:pt x="3965594" y="6141356"/>
                  </a:lnTo>
                  <a:lnTo>
                    <a:pt x="3975130" y="6138192"/>
                  </a:lnTo>
                  <a:lnTo>
                    <a:pt x="3984666" y="6141989"/>
                  </a:lnTo>
                  <a:lnTo>
                    <a:pt x="3987845" y="6149267"/>
                  </a:lnTo>
                  <a:lnTo>
                    <a:pt x="3978309" y="6154646"/>
                  </a:lnTo>
                  <a:lnTo>
                    <a:pt x="3978309" y="6160026"/>
                  </a:lnTo>
                  <a:lnTo>
                    <a:pt x="3992295" y="6161924"/>
                  </a:lnTo>
                  <a:lnTo>
                    <a:pt x="3996427" y="6160975"/>
                  </a:lnTo>
                  <a:lnTo>
                    <a:pt x="4004056" y="6173316"/>
                  </a:lnTo>
                  <a:lnTo>
                    <a:pt x="4011367" y="6170151"/>
                  </a:lnTo>
                  <a:lnTo>
                    <a:pt x="4028214" y="6170151"/>
                  </a:lnTo>
                  <a:lnTo>
                    <a:pt x="4038069" y="6164772"/>
                  </a:lnTo>
                  <a:lnTo>
                    <a:pt x="4054916" y="6162557"/>
                  </a:lnTo>
                  <a:lnTo>
                    <a:pt x="4060320" y="6158127"/>
                  </a:lnTo>
                  <a:lnTo>
                    <a:pt x="4068584" y="6161291"/>
                  </a:lnTo>
                  <a:lnTo>
                    <a:pt x="4073988" y="6169835"/>
                  </a:lnTo>
                  <a:lnTo>
                    <a:pt x="4082571" y="6170468"/>
                  </a:lnTo>
                  <a:lnTo>
                    <a:pt x="4100371" y="6165089"/>
                  </a:lnTo>
                  <a:lnTo>
                    <a:pt x="4109908" y="6170468"/>
                  </a:lnTo>
                  <a:lnTo>
                    <a:pt x="4119444" y="6170151"/>
                  </a:lnTo>
                  <a:lnTo>
                    <a:pt x="4128980" y="6163823"/>
                  </a:lnTo>
                  <a:lnTo>
                    <a:pt x="4137563" y="6166038"/>
                  </a:lnTo>
                  <a:lnTo>
                    <a:pt x="4135337" y="6172366"/>
                  </a:lnTo>
                  <a:lnTo>
                    <a:pt x="4137563" y="6180594"/>
                  </a:lnTo>
                  <a:lnTo>
                    <a:pt x="4142013" y="6188821"/>
                  </a:lnTo>
                  <a:lnTo>
                    <a:pt x="4149324" y="6191985"/>
                  </a:lnTo>
                  <a:lnTo>
                    <a:pt x="4156635" y="6184707"/>
                  </a:lnTo>
                  <a:lnTo>
                    <a:pt x="4163946" y="6181543"/>
                  </a:lnTo>
                  <a:lnTo>
                    <a:pt x="4175707" y="6184707"/>
                  </a:lnTo>
                  <a:lnTo>
                    <a:pt x="4179840" y="6177113"/>
                  </a:lnTo>
                  <a:lnTo>
                    <a:pt x="4181111" y="6169835"/>
                  </a:lnTo>
                  <a:lnTo>
                    <a:pt x="4185243" y="6167620"/>
                  </a:lnTo>
                  <a:lnTo>
                    <a:pt x="4184290" y="6176164"/>
                  </a:lnTo>
                  <a:lnTo>
                    <a:pt x="4189376" y="6184391"/>
                  </a:lnTo>
                  <a:lnTo>
                    <a:pt x="4188422" y="6188504"/>
                  </a:lnTo>
                  <a:lnTo>
                    <a:pt x="4186197" y="6195782"/>
                  </a:lnTo>
                  <a:lnTo>
                    <a:pt x="4179204" y="6206541"/>
                  </a:lnTo>
                  <a:lnTo>
                    <a:pt x="4170621" y="6210654"/>
                  </a:lnTo>
                  <a:lnTo>
                    <a:pt x="4164264" y="6205908"/>
                  </a:lnTo>
                  <a:lnTo>
                    <a:pt x="4152820" y="6212237"/>
                  </a:lnTo>
                  <a:lnTo>
                    <a:pt x="4144238" y="6213186"/>
                  </a:lnTo>
                  <a:lnTo>
                    <a:pt x="4128344" y="6207807"/>
                  </a:lnTo>
                  <a:lnTo>
                    <a:pt x="4114358" y="6212553"/>
                  </a:lnTo>
                  <a:lnTo>
                    <a:pt x="4103232" y="6208123"/>
                  </a:lnTo>
                  <a:lnTo>
                    <a:pt x="4085114" y="6208756"/>
                  </a:lnTo>
                  <a:lnTo>
                    <a:pt x="4074306" y="6218249"/>
                  </a:lnTo>
                  <a:lnTo>
                    <a:pt x="4066995" y="6221413"/>
                  </a:lnTo>
                  <a:lnTo>
                    <a:pt x="4051101" y="6221413"/>
                  </a:lnTo>
                  <a:lnTo>
                    <a:pt x="4045697" y="6224577"/>
                  </a:lnTo>
                  <a:lnTo>
                    <a:pt x="4041565" y="6222362"/>
                  </a:lnTo>
                  <a:lnTo>
                    <a:pt x="4045697" y="6211920"/>
                  </a:lnTo>
                  <a:lnTo>
                    <a:pt x="4037115" y="6202744"/>
                  </a:lnTo>
                  <a:lnTo>
                    <a:pt x="4024400" y="6194200"/>
                  </a:lnTo>
                  <a:lnTo>
                    <a:pt x="4014864" y="6197681"/>
                  </a:lnTo>
                  <a:lnTo>
                    <a:pt x="4003103" y="6194516"/>
                  </a:lnTo>
                  <a:lnTo>
                    <a:pt x="3992613" y="6191352"/>
                  </a:lnTo>
                  <a:lnTo>
                    <a:pt x="3979898" y="6192618"/>
                  </a:lnTo>
                  <a:lnTo>
                    <a:pt x="3970362" y="6184391"/>
                  </a:lnTo>
                  <a:lnTo>
                    <a:pt x="3954468" y="6179961"/>
                  </a:lnTo>
                  <a:lnTo>
                    <a:pt x="3944614" y="6184707"/>
                  </a:lnTo>
                  <a:lnTo>
                    <a:pt x="3933171" y="6188821"/>
                  </a:lnTo>
                  <a:lnTo>
                    <a:pt x="3925542" y="6178379"/>
                  </a:lnTo>
                  <a:lnTo>
                    <a:pt x="3923634" y="6167620"/>
                  </a:lnTo>
                  <a:lnTo>
                    <a:pt x="3924588" y="6157494"/>
                  </a:lnTo>
                  <a:lnTo>
                    <a:pt x="3919184" y="6148951"/>
                  </a:lnTo>
                  <a:lnTo>
                    <a:pt x="3919820" y="6142622"/>
                  </a:lnTo>
                  <a:lnTo>
                    <a:pt x="3917913" y="6136294"/>
                  </a:lnTo>
                  <a:lnTo>
                    <a:pt x="3925224" y="6139458"/>
                  </a:lnTo>
                  <a:lnTo>
                    <a:pt x="3932853" y="6150216"/>
                  </a:lnTo>
                  <a:lnTo>
                    <a:pt x="3938257" y="6154014"/>
                  </a:lnTo>
                  <a:lnTo>
                    <a:pt x="3943343" y="6148634"/>
                  </a:lnTo>
                  <a:lnTo>
                    <a:pt x="3934760" y="6140407"/>
                  </a:lnTo>
                  <a:close/>
                  <a:moveTo>
                    <a:pt x="4979304" y="6116626"/>
                  </a:moveTo>
                  <a:lnTo>
                    <a:pt x="4987888" y="6116626"/>
                  </a:lnTo>
                  <a:lnTo>
                    <a:pt x="4983755" y="6126107"/>
                  </a:lnTo>
                  <a:lnTo>
                    <a:pt x="4969765" y="6130216"/>
                  </a:lnTo>
                  <a:lnTo>
                    <a:pt x="4970719" y="6138748"/>
                  </a:lnTo>
                  <a:lnTo>
                    <a:pt x="4955140" y="6149177"/>
                  </a:lnTo>
                  <a:lnTo>
                    <a:pt x="4944648" y="6155498"/>
                  </a:lnTo>
                  <a:lnTo>
                    <a:pt x="4934155" y="6168139"/>
                  </a:lnTo>
                  <a:lnTo>
                    <a:pt x="4919530" y="6180148"/>
                  </a:lnTo>
                  <a:lnTo>
                    <a:pt x="4919848" y="6181412"/>
                  </a:lnTo>
                  <a:lnTo>
                    <a:pt x="4922709" y="6190577"/>
                  </a:lnTo>
                  <a:lnTo>
                    <a:pt x="4925889" y="6194370"/>
                  </a:lnTo>
                  <a:lnTo>
                    <a:pt x="4932248" y="6201954"/>
                  </a:lnTo>
                  <a:lnTo>
                    <a:pt x="4934473" y="6211435"/>
                  </a:lnTo>
                  <a:lnTo>
                    <a:pt x="4927161" y="6212699"/>
                  </a:lnTo>
                  <a:lnTo>
                    <a:pt x="4924935" y="6206379"/>
                  </a:lnTo>
                  <a:lnTo>
                    <a:pt x="4916351" y="6206379"/>
                  </a:lnTo>
                  <a:lnTo>
                    <a:pt x="4909356" y="6208275"/>
                  </a:lnTo>
                  <a:lnTo>
                    <a:pt x="4902997" y="6214596"/>
                  </a:lnTo>
                  <a:lnTo>
                    <a:pt x="4892187" y="6226289"/>
                  </a:lnTo>
                  <a:lnTo>
                    <a:pt x="4871202" y="6238298"/>
                  </a:lnTo>
                  <a:lnTo>
                    <a:pt x="4851172" y="6240510"/>
                  </a:lnTo>
                  <a:lnTo>
                    <a:pt x="4835274" y="6238614"/>
                  </a:lnTo>
                  <a:lnTo>
                    <a:pt x="4826690" y="6246199"/>
                  </a:lnTo>
                  <a:lnTo>
                    <a:pt x="4828916" y="6253151"/>
                  </a:lnTo>
                  <a:lnTo>
                    <a:pt x="4821285" y="6251255"/>
                  </a:lnTo>
                  <a:lnTo>
                    <a:pt x="4806341" y="6248095"/>
                  </a:lnTo>
                  <a:lnTo>
                    <a:pt x="4781224" y="6246515"/>
                  </a:lnTo>
                  <a:lnTo>
                    <a:pt x="4776773" y="6237982"/>
                  </a:lnTo>
                  <a:lnTo>
                    <a:pt x="4773593" y="6228501"/>
                  </a:lnTo>
                  <a:lnTo>
                    <a:pt x="4764055" y="6220284"/>
                  </a:lnTo>
                  <a:lnTo>
                    <a:pt x="4762783" y="6209855"/>
                  </a:lnTo>
                  <a:lnTo>
                    <a:pt x="4760875" y="6201322"/>
                  </a:lnTo>
                  <a:lnTo>
                    <a:pt x="4772321" y="6203535"/>
                  </a:lnTo>
                  <a:lnTo>
                    <a:pt x="4778998" y="6206695"/>
                  </a:lnTo>
                  <a:lnTo>
                    <a:pt x="4789172" y="6189629"/>
                  </a:lnTo>
                  <a:lnTo>
                    <a:pt x="4796803" y="6186469"/>
                  </a:lnTo>
                  <a:lnTo>
                    <a:pt x="4806023" y="6182993"/>
                  </a:lnTo>
                  <a:lnTo>
                    <a:pt x="4826372" y="6185205"/>
                  </a:lnTo>
                  <a:lnTo>
                    <a:pt x="4827008" y="6177620"/>
                  </a:lnTo>
                  <a:lnTo>
                    <a:pt x="4827008" y="6175724"/>
                  </a:lnTo>
                  <a:lnTo>
                    <a:pt x="4826054" y="6164031"/>
                  </a:lnTo>
                  <a:lnTo>
                    <a:pt x="4837500" y="6164979"/>
                  </a:lnTo>
                  <a:lnTo>
                    <a:pt x="4845131" y="6171299"/>
                  </a:lnTo>
                  <a:lnTo>
                    <a:pt x="4864207" y="6173196"/>
                  </a:lnTo>
                  <a:lnTo>
                    <a:pt x="4882330" y="6165927"/>
                  </a:lnTo>
                  <a:lnTo>
                    <a:pt x="4914761" y="6154866"/>
                  </a:lnTo>
                  <a:lnTo>
                    <a:pt x="4939243" y="6145385"/>
                  </a:lnTo>
                  <a:lnTo>
                    <a:pt x="4957048" y="6130532"/>
                  </a:lnTo>
                  <a:lnTo>
                    <a:pt x="4970719" y="6126107"/>
                  </a:lnTo>
                  <a:close/>
                  <a:moveTo>
                    <a:pt x="4269809" y="6099164"/>
                  </a:moveTo>
                  <a:lnTo>
                    <a:pt x="4278081" y="6107690"/>
                  </a:lnTo>
                  <a:lnTo>
                    <a:pt x="4273179" y="6110848"/>
                  </a:lnTo>
                  <a:lnTo>
                    <a:pt x="4273179" y="6119059"/>
                  </a:lnTo>
                  <a:lnTo>
                    <a:pt x="4271341" y="6131691"/>
                  </a:lnTo>
                  <a:lnTo>
                    <a:pt x="4281451" y="6138955"/>
                  </a:lnTo>
                  <a:lnTo>
                    <a:pt x="4275630" y="6154744"/>
                  </a:lnTo>
                  <a:lnTo>
                    <a:pt x="4266439" y="6157902"/>
                  </a:lnTo>
                  <a:lnTo>
                    <a:pt x="4265520" y="6154744"/>
                  </a:lnTo>
                  <a:lnTo>
                    <a:pt x="4271341" y="6143376"/>
                  </a:lnTo>
                  <a:lnTo>
                    <a:pt x="4263988" y="6135797"/>
                  </a:lnTo>
                  <a:lnTo>
                    <a:pt x="4265213" y="6129481"/>
                  </a:lnTo>
                  <a:lnTo>
                    <a:pt x="4267051" y="6122533"/>
                  </a:lnTo>
                  <a:lnTo>
                    <a:pt x="4267051" y="6114954"/>
                  </a:lnTo>
                  <a:lnTo>
                    <a:pt x="4271953" y="6107690"/>
                  </a:lnTo>
                  <a:close/>
                  <a:moveTo>
                    <a:pt x="3049239" y="6092814"/>
                  </a:moveTo>
                  <a:lnTo>
                    <a:pt x="3061023" y="6092814"/>
                  </a:lnTo>
                  <a:lnTo>
                    <a:pt x="3070188" y="6099703"/>
                  </a:lnTo>
                  <a:lnTo>
                    <a:pt x="3064623" y="6107790"/>
                  </a:lnTo>
                  <a:lnTo>
                    <a:pt x="3052513" y="6108689"/>
                  </a:lnTo>
                  <a:lnTo>
                    <a:pt x="3048257" y="6107790"/>
                  </a:lnTo>
                  <a:lnTo>
                    <a:pt x="3038438" y="6097007"/>
                  </a:lnTo>
                  <a:close/>
                  <a:moveTo>
                    <a:pt x="3038243" y="6081701"/>
                  </a:moveTo>
                  <a:lnTo>
                    <a:pt x="3041613" y="6088628"/>
                  </a:lnTo>
                  <a:lnTo>
                    <a:pt x="3032422" y="6094401"/>
                  </a:lnTo>
                  <a:lnTo>
                    <a:pt x="3024150" y="6082855"/>
                  </a:lnTo>
                  <a:close/>
                  <a:moveTo>
                    <a:pt x="3863987" y="6053126"/>
                  </a:moveTo>
                  <a:lnTo>
                    <a:pt x="3875919" y="6056271"/>
                  </a:lnTo>
                  <a:lnTo>
                    <a:pt x="3881401" y="6066964"/>
                  </a:lnTo>
                  <a:lnTo>
                    <a:pt x="3875919" y="6067908"/>
                  </a:lnTo>
                  <a:lnTo>
                    <a:pt x="3880111" y="6079230"/>
                  </a:lnTo>
                  <a:lnTo>
                    <a:pt x="3876886" y="6086464"/>
                  </a:lnTo>
                  <a:lnTo>
                    <a:pt x="3865277" y="6084891"/>
                  </a:lnTo>
                  <a:lnTo>
                    <a:pt x="3860763" y="6066021"/>
                  </a:lnTo>
                  <a:close/>
                  <a:moveTo>
                    <a:pt x="4100970" y="6043601"/>
                  </a:moveTo>
                  <a:lnTo>
                    <a:pt x="4111588" y="6057374"/>
                  </a:lnTo>
                  <a:lnTo>
                    <a:pt x="4101282" y="6065826"/>
                  </a:lnTo>
                  <a:lnTo>
                    <a:pt x="4103156" y="6054244"/>
                  </a:lnTo>
                  <a:lnTo>
                    <a:pt x="4098784" y="6049861"/>
                  </a:lnTo>
                  <a:lnTo>
                    <a:pt x="4092850" y="6051113"/>
                  </a:lnTo>
                  <a:lnTo>
                    <a:pt x="4092538" y="6046105"/>
                  </a:lnTo>
                  <a:close/>
                  <a:moveTo>
                    <a:pt x="4379876" y="6040426"/>
                  </a:moveTo>
                  <a:lnTo>
                    <a:pt x="4379876" y="6051117"/>
                  </a:lnTo>
                  <a:lnTo>
                    <a:pt x="4366858" y="6060550"/>
                  </a:lnTo>
                  <a:lnTo>
                    <a:pt x="4364318" y="6075014"/>
                  </a:lnTo>
                  <a:lnTo>
                    <a:pt x="4352888" y="6098282"/>
                  </a:lnTo>
                  <a:lnTo>
                    <a:pt x="4333838" y="6105514"/>
                  </a:lnTo>
                  <a:lnTo>
                    <a:pt x="4335425" y="6088849"/>
                  </a:lnTo>
                  <a:lnTo>
                    <a:pt x="4324313" y="6089163"/>
                  </a:lnTo>
                  <a:lnTo>
                    <a:pt x="4328123" y="6083818"/>
                  </a:lnTo>
                  <a:lnTo>
                    <a:pt x="4333520" y="6070297"/>
                  </a:lnTo>
                  <a:lnTo>
                    <a:pt x="4345903" y="6053318"/>
                  </a:lnTo>
                  <a:lnTo>
                    <a:pt x="4360508" y="6048287"/>
                  </a:lnTo>
                  <a:close/>
                  <a:moveTo>
                    <a:pt x="4333108" y="6021376"/>
                  </a:moveTo>
                  <a:lnTo>
                    <a:pt x="4337013" y="6023281"/>
                  </a:lnTo>
                  <a:lnTo>
                    <a:pt x="4334610" y="6030266"/>
                  </a:lnTo>
                  <a:lnTo>
                    <a:pt x="4325900" y="6030901"/>
                  </a:lnTo>
                  <a:close/>
                  <a:moveTo>
                    <a:pt x="4191713" y="6019789"/>
                  </a:moveTo>
                  <a:lnTo>
                    <a:pt x="4195726" y="6021376"/>
                  </a:lnTo>
                  <a:lnTo>
                    <a:pt x="4187700" y="6034077"/>
                  </a:lnTo>
                  <a:lnTo>
                    <a:pt x="4184613" y="6029314"/>
                  </a:lnTo>
                  <a:close/>
                  <a:moveTo>
                    <a:pt x="3752636" y="6002326"/>
                  </a:moveTo>
                  <a:lnTo>
                    <a:pt x="3754400" y="6015026"/>
                  </a:lnTo>
                  <a:lnTo>
                    <a:pt x="3748050" y="6006165"/>
                  </a:lnTo>
                  <a:close/>
                  <a:moveTo>
                    <a:pt x="4012798" y="5995976"/>
                  </a:moveTo>
                  <a:lnTo>
                    <a:pt x="4024276" y="6005183"/>
                  </a:lnTo>
                  <a:lnTo>
                    <a:pt x="4014970" y="6022011"/>
                  </a:lnTo>
                  <a:lnTo>
                    <a:pt x="4008145" y="6026139"/>
                  </a:lnTo>
                  <a:lnTo>
                    <a:pt x="4001941" y="6024234"/>
                  </a:lnTo>
                  <a:lnTo>
                    <a:pt x="3997288" y="6018201"/>
                  </a:lnTo>
                  <a:lnTo>
                    <a:pt x="4005663" y="6015661"/>
                  </a:lnTo>
                  <a:lnTo>
                    <a:pt x="3998218" y="6010581"/>
                  </a:lnTo>
                  <a:lnTo>
                    <a:pt x="4001320" y="6007406"/>
                  </a:lnTo>
                  <a:lnTo>
                    <a:pt x="4011867" y="6008358"/>
                  </a:lnTo>
                  <a:lnTo>
                    <a:pt x="4015900" y="6008358"/>
                  </a:lnTo>
                  <a:lnTo>
                    <a:pt x="4011867" y="6001056"/>
                  </a:lnTo>
                  <a:close/>
                  <a:moveTo>
                    <a:pt x="4097132" y="5994389"/>
                  </a:moveTo>
                  <a:lnTo>
                    <a:pt x="4100476" y="6005330"/>
                  </a:lnTo>
                  <a:lnTo>
                    <a:pt x="4097740" y="6018202"/>
                  </a:lnTo>
                  <a:lnTo>
                    <a:pt x="4086188" y="6005652"/>
                  </a:lnTo>
                  <a:lnTo>
                    <a:pt x="4086188" y="5997929"/>
                  </a:lnTo>
                  <a:close/>
                  <a:moveTo>
                    <a:pt x="4278593" y="5988039"/>
                  </a:moveTo>
                  <a:lnTo>
                    <a:pt x="4284943" y="5988039"/>
                  </a:lnTo>
                  <a:lnTo>
                    <a:pt x="4292563" y="5991214"/>
                  </a:lnTo>
                  <a:lnTo>
                    <a:pt x="4286213" y="5994389"/>
                  </a:lnTo>
                  <a:lnTo>
                    <a:pt x="4282085" y="5999786"/>
                  </a:lnTo>
                  <a:lnTo>
                    <a:pt x="4270655" y="5997564"/>
                  </a:lnTo>
                  <a:lnTo>
                    <a:pt x="4256685" y="6003914"/>
                  </a:lnTo>
                  <a:lnTo>
                    <a:pt x="4258908" y="6019789"/>
                  </a:lnTo>
                  <a:lnTo>
                    <a:pt x="4251288" y="6013439"/>
                  </a:lnTo>
                  <a:lnTo>
                    <a:pt x="4253510" y="6000739"/>
                  </a:lnTo>
                  <a:lnTo>
                    <a:pt x="4262718" y="5989309"/>
                  </a:lnTo>
                  <a:close/>
                  <a:moveTo>
                    <a:pt x="4044769" y="5988039"/>
                  </a:moveTo>
                  <a:lnTo>
                    <a:pt x="4050157" y="5994389"/>
                  </a:lnTo>
                  <a:lnTo>
                    <a:pt x="4052851" y="6001691"/>
                  </a:lnTo>
                  <a:lnTo>
                    <a:pt x="4042748" y="6007089"/>
                  </a:lnTo>
                  <a:lnTo>
                    <a:pt x="4041738" y="6002009"/>
                  </a:lnTo>
                  <a:close/>
                  <a:moveTo>
                    <a:pt x="2784354" y="5988039"/>
                  </a:moveTo>
                  <a:lnTo>
                    <a:pt x="2798725" y="5999034"/>
                  </a:lnTo>
                  <a:lnTo>
                    <a:pt x="2788699" y="6005502"/>
                  </a:lnTo>
                  <a:lnTo>
                    <a:pt x="2779675" y="5992566"/>
                  </a:lnTo>
                  <a:close/>
                  <a:moveTo>
                    <a:pt x="4162388" y="5973751"/>
                  </a:moveTo>
                  <a:lnTo>
                    <a:pt x="4157943" y="5978006"/>
                  </a:lnTo>
                  <a:lnTo>
                    <a:pt x="4156038" y="5991099"/>
                  </a:lnTo>
                  <a:lnTo>
                    <a:pt x="4147783" y="6000918"/>
                  </a:lnTo>
                  <a:lnTo>
                    <a:pt x="4133813" y="6005501"/>
                  </a:lnTo>
                  <a:lnTo>
                    <a:pt x="4136035" y="5994372"/>
                  </a:lnTo>
                  <a:lnTo>
                    <a:pt x="4150640" y="5986844"/>
                  </a:lnTo>
                  <a:cubicBezTo>
                    <a:pt x="4150958" y="5982807"/>
                    <a:pt x="4151275" y="5978770"/>
                    <a:pt x="4151593" y="5974733"/>
                  </a:cubicBezTo>
                  <a:close/>
                  <a:moveTo>
                    <a:pt x="4248322" y="5964226"/>
                  </a:moveTo>
                  <a:lnTo>
                    <a:pt x="4257308" y="5967568"/>
                  </a:lnTo>
                  <a:lnTo>
                    <a:pt x="4262400" y="5977594"/>
                  </a:lnTo>
                  <a:lnTo>
                    <a:pt x="4250419" y="5983276"/>
                  </a:lnTo>
                  <a:lnTo>
                    <a:pt x="4248322" y="5979934"/>
                  </a:lnTo>
                  <a:lnTo>
                    <a:pt x="4252515" y="5971913"/>
                  </a:lnTo>
                  <a:lnTo>
                    <a:pt x="4246525" y="5970910"/>
                  </a:lnTo>
                  <a:close/>
                  <a:moveTo>
                    <a:pt x="4031293" y="5961051"/>
                  </a:moveTo>
                  <a:lnTo>
                    <a:pt x="4036975" y="5972352"/>
                  </a:lnTo>
                  <a:lnTo>
                    <a:pt x="4031293" y="5980101"/>
                  </a:lnTo>
                  <a:lnTo>
                    <a:pt x="4020264" y="5978163"/>
                  </a:lnTo>
                  <a:lnTo>
                    <a:pt x="4017925" y="5969446"/>
                  </a:lnTo>
                  <a:lnTo>
                    <a:pt x="4020264" y="5964280"/>
                  </a:lnTo>
                  <a:close/>
                  <a:moveTo>
                    <a:pt x="4088954" y="5956289"/>
                  </a:moveTo>
                  <a:lnTo>
                    <a:pt x="4090951" y="5968530"/>
                  </a:lnTo>
                  <a:lnTo>
                    <a:pt x="4086956" y="5976792"/>
                  </a:lnTo>
                  <a:lnTo>
                    <a:pt x="4079300" y="5981689"/>
                  </a:lnTo>
                  <a:lnTo>
                    <a:pt x="4070313" y="5972814"/>
                  </a:lnTo>
                  <a:lnTo>
                    <a:pt x="4074307" y="5961797"/>
                  </a:lnTo>
                  <a:close/>
                  <a:moveTo>
                    <a:pt x="4116516" y="5949939"/>
                  </a:moveTo>
                  <a:lnTo>
                    <a:pt x="4121773" y="5953928"/>
                  </a:lnTo>
                  <a:cubicBezTo>
                    <a:pt x="4122082" y="5958939"/>
                    <a:pt x="4122392" y="5963951"/>
                    <a:pt x="4122701" y="5968962"/>
                  </a:cubicBezTo>
                  <a:lnTo>
                    <a:pt x="4112804" y="5983383"/>
                  </a:lnTo>
                  <a:lnTo>
                    <a:pt x="4107547" y="5986452"/>
                  </a:lnTo>
                  <a:lnTo>
                    <a:pt x="4098888" y="5969269"/>
                  </a:lnTo>
                  <a:lnTo>
                    <a:pt x="4104145" y="5953928"/>
                  </a:lnTo>
                  <a:close/>
                  <a:moveTo>
                    <a:pt x="3879813" y="5943589"/>
                  </a:moveTo>
                  <a:lnTo>
                    <a:pt x="3887751" y="5947117"/>
                  </a:lnTo>
                  <a:lnTo>
                    <a:pt x="3881136" y="5953114"/>
                  </a:lnTo>
                  <a:close/>
                  <a:moveTo>
                    <a:pt x="4230772" y="5937239"/>
                  </a:moveTo>
                  <a:lnTo>
                    <a:pt x="4237000" y="5943884"/>
                  </a:lnTo>
                  <a:lnTo>
                    <a:pt x="4235901" y="5950530"/>
                  </a:lnTo>
                  <a:lnTo>
                    <a:pt x="4228574" y="5951527"/>
                  </a:lnTo>
                  <a:lnTo>
                    <a:pt x="4227475" y="5946210"/>
                  </a:lnTo>
                  <a:close/>
                  <a:moveTo>
                    <a:pt x="4015702" y="5929301"/>
                  </a:moveTo>
                  <a:lnTo>
                    <a:pt x="4021100" y="5932476"/>
                  </a:lnTo>
                  <a:cubicBezTo>
                    <a:pt x="4020782" y="5935651"/>
                    <a:pt x="4020465" y="5938826"/>
                    <a:pt x="4020147" y="5942001"/>
                  </a:cubicBezTo>
                  <a:lnTo>
                    <a:pt x="4015067" y="5948351"/>
                  </a:lnTo>
                  <a:lnTo>
                    <a:pt x="4011575" y="5945176"/>
                  </a:lnTo>
                  <a:lnTo>
                    <a:pt x="4011575" y="5932476"/>
                  </a:lnTo>
                  <a:close/>
                  <a:moveTo>
                    <a:pt x="3920838" y="5926126"/>
                  </a:moveTo>
                  <a:lnTo>
                    <a:pt x="3922676" y="5931232"/>
                  </a:lnTo>
                  <a:lnTo>
                    <a:pt x="3912566" y="5937239"/>
                  </a:lnTo>
                  <a:lnTo>
                    <a:pt x="3905213" y="5935437"/>
                  </a:lnTo>
                  <a:lnTo>
                    <a:pt x="3909502" y="5932433"/>
                  </a:lnTo>
                  <a:close/>
                  <a:moveTo>
                    <a:pt x="4101110" y="5921364"/>
                  </a:moveTo>
                  <a:lnTo>
                    <a:pt x="4111588" y="5922290"/>
                  </a:lnTo>
                  <a:lnTo>
                    <a:pt x="4111588" y="5927229"/>
                  </a:lnTo>
                  <a:lnTo>
                    <a:pt x="4102063" y="5932477"/>
                  </a:lnTo>
                  <a:lnTo>
                    <a:pt x="4092538" y="5930625"/>
                  </a:lnTo>
                  <a:close/>
                  <a:moveTo>
                    <a:pt x="4052850" y="5919776"/>
                  </a:moveTo>
                  <a:lnTo>
                    <a:pt x="4063963" y="5927797"/>
                  </a:lnTo>
                  <a:lnTo>
                    <a:pt x="4054952" y="5938826"/>
                  </a:lnTo>
                  <a:lnTo>
                    <a:pt x="4052850" y="5932142"/>
                  </a:lnTo>
                  <a:close/>
                  <a:moveTo>
                    <a:pt x="4071020" y="5907076"/>
                  </a:moveTo>
                  <a:lnTo>
                    <a:pt x="4081640" y="5907076"/>
                  </a:lnTo>
                  <a:lnTo>
                    <a:pt x="4089363" y="5911287"/>
                  </a:lnTo>
                  <a:lnTo>
                    <a:pt x="4088397" y="5919711"/>
                  </a:lnTo>
                  <a:lnTo>
                    <a:pt x="4079709" y="5922951"/>
                  </a:lnTo>
                  <a:lnTo>
                    <a:pt x="4065550" y="5910316"/>
                  </a:lnTo>
                  <a:close/>
                  <a:moveTo>
                    <a:pt x="4007267" y="5895964"/>
                  </a:moveTo>
                  <a:lnTo>
                    <a:pt x="4014411" y="5903050"/>
                  </a:lnTo>
                  <a:cubicBezTo>
                    <a:pt x="4014524" y="5905519"/>
                    <a:pt x="4014638" y="5907989"/>
                    <a:pt x="4014751" y="5910458"/>
                  </a:cubicBezTo>
                  <a:lnTo>
                    <a:pt x="4005566" y="5918189"/>
                  </a:lnTo>
                  <a:lnTo>
                    <a:pt x="4005566" y="5907559"/>
                  </a:lnTo>
                  <a:lnTo>
                    <a:pt x="4000463" y="5900151"/>
                  </a:lnTo>
                  <a:close/>
                  <a:moveTo>
                    <a:pt x="4201841" y="5892789"/>
                  </a:moveTo>
                  <a:lnTo>
                    <a:pt x="4210013" y="5899073"/>
                  </a:lnTo>
                  <a:lnTo>
                    <a:pt x="4198900" y="5900727"/>
                  </a:lnTo>
                  <a:close/>
                  <a:moveTo>
                    <a:pt x="4190963" y="5889614"/>
                  </a:moveTo>
                  <a:lnTo>
                    <a:pt x="4183660" y="5905999"/>
                  </a:lnTo>
                  <a:lnTo>
                    <a:pt x="4173818" y="5905999"/>
                  </a:lnTo>
                  <a:lnTo>
                    <a:pt x="4159213" y="5916602"/>
                  </a:lnTo>
                  <a:lnTo>
                    <a:pt x="4163340" y="5901823"/>
                  </a:lnTo>
                  <a:lnTo>
                    <a:pt x="4173818" y="5899574"/>
                  </a:lnTo>
                  <a:close/>
                  <a:moveTo>
                    <a:pt x="3983882" y="5889614"/>
                  </a:moveTo>
                  <a:lnTo>
                    <a:pt x="3990938" y="5892617"/>
                  </a:lnTo>
                  <a:lnTo>
                    <a:pt x="3980707" y="5900727"/>
                  </a:lnTo>
                  <a:lnTo>
                    <a:pt x="3978238" y="5897723"/>
                  </a:lnTo>
                  <a:close/>
                  <a:moveTo>
                    <a:pt x="4234460" y="5870564"/>
                  </a:moveTo>
                  <a:lnTo>
                    <a:pt x="4239858" y="5870564"/>
                  </a:lnTo>
                  <a:lnTo>
                    <a:pt x="4244938" y="5873567"/>
                  </a:lnTo>
                  <a:lnTo>
                    <a:pt x="4253510" y="5873567"/>
                  </a:lnTo>
                  <a:lnTo>
                    <a:pt x="4254463" y="5881676"/>
                  </a:lnTo>
                  <a:lnTo>
                    <a:pt x="4238588" y="5880775"/>
                  </a:lnTo>
                  <a:lnTo>
                    <a:pt x="4239858" y="5888584"/>
                  </a:lnTo>
                  <a:lnTo>
                    <a:pt x="4232238" y="5892789"/>
                  </a:lnTo>
                  <a:lnTo>
                    <a:pt x="4225888" y="5886782"/>
                  </a:lnTo>
                  <a:lnTo>
                    <a:pt x="4213188" y="5887082"/>
                  </a:lnTo>
                  <a:lnTo>
                    <a:pt x="4218585" y="5875069"/>
                  </a:lnTo>
                  <a:close/>
                  <a:moveTo>
                    <a:pt x="3641967" y="5862626"/>
                  </a:moveTo>
                  <a:lnTo>
                    <a:pt x="3650372" y="5864489"/>
                  </a:lnTo>
                  <a:lnTo>
                    <a:pt x="3649127" y="5869770"/>
                  </a:lnTo>
                  <a:lnTo>
                    <a:pt x="3663757" y="5872565"/>
                  </a:lnTo>
                  <a:lnTo>
                    <a:pt x="3671850" y="5887784"/>
                  </a:lnTo>
                  <a:lnTo>
                    <a:pt x="3659399" y="5883746"/>
                  </a:lnTo>
                  <a:lnTo>
                    <a:pt x="3656597" y="5891201"/>
                  </a:lnTo>
                  <a:lnTo>
                    <a:pt x="3647570" y="5884989"/>
                  </a:lnTo>
                  <a:lnTo>
                    <a:pt x="3640100" y="5873497"/>
                  </a:lnTo>
                  <a:close/>
                  <a:moveTo>
                    <a:pt x="4038979" y="5856276"/>
                  </a:moveTo>
                  <a:lnTo>
                    <a:pt x="4043930" y="5866368"/>
                  </a:lnTo>
                  <a:lnTo>
                    <a:pt x="4048262" y="5865422"/>
                  </a:lnTo>
                  <a:lnTo>
                    <a:pt x="4057545" y="5871730"/>
                  </a:lnTo>
                  <a:lnTo>
                    <a:pt x="4057545" y="5878038"/>
                  </a:lnTo>
                  <a:lnTo>
                    <a:pt x="4063734" y="5884346"/>
                  </a:lnTo>
                  <a:lnTo>
                    <a:pt x="4064972" y="5897593"/>
                  </a:lnTo>
                  <a:lnTo>
                    <a:pt x="4067138" y="5902955"/>
                  </a:lnTo>
                  <a:lnTo>
                    <a:pt x="4060949" y="5903901"/>
                  </a:lnTo>
                  <a:lnTo>
                    <a:pt x="4049500" y="5894754"/>
                  </a:lnTo>
                  <a:lnTo>
                    <a:pt x="4049500" y="5884346"/>
                  </a:lnTo>
                  <a:lnTo>
                    <a:pt x="4038051" y="5879931"/>
                  </a:lnTo>
                  <a:lnTo>
                    <a:pt x="4030625" y="5872046"/>
                  </a:lnTo>
                  <a:lnTo>
                    <a:pt x="4033719" y="5860376"/>
                  </a:lnTo>
                  <a:close/>
                  <a:moveTo>
                    <a:pt x="3149881" y="5826114"/>
                  </a:moveTo>
                  <a:lnTo>
                    <a:pt x="3157501" y="5826114"/>
                  </a:lnTo>
                  <a:lnTo>
                    <a:pt x="3153373" y="5832443"/>
                  </a:lnTo>
                  <a:lnTo>
                    <a:pt x="3156548" y="5844152"/>
                  </a:lnTo>
                  <a:lnTo>
                    <a:pt x="3139721" y="5873583"/>
                  </a:lnTo>
                  <a:lnTo>
                    <a:pt x="3130831" y="5891938"/>
                  </a:lnTo>
                  <a:lnTo>
                    <a:pt x="3124798" y="5905229"/>
                  </a:lnTo>
                  <a:lnTo>
                    <a:pt x="3122893" y="5909976"/>
                  </a:lnTo>
                  <a:lnTo>
                    <a:pt x="3121941" y="5912508"/>
                  </a:lnTo>
                  <a:lnTo>
                    <a:pt x="3123528" y="5936876"/>
                  </a:lnTo>
                  <a:lnTo>
                    <a:pt x="3137181" y="5954597"/>
                  </a:lnTo>
                  <a:lnTo>
                    <a:pt x="3133371" y="5977699"/>
                  </a:lnTo>
                  <a:lnTo>
                    <a:pt x="3117813" y="5997953"/>
                  </a:lnTo>
                  <a:lnTo>
                    <a:pt x="3124163" y="6015358"/>
                  </a:lnTo>
                  <a:lnTo>
                    <a:pt x="3115591" y="6019789"/>
                  </a:lnTo>
                  <a:lnTo>
                    <a:pt x="3102891" y="6012510"/>
                  </a:lnTo>
                  <a:lnTo>
                    <a:pt x="3079713" y="6004282"/>
                  </a:lnTo>
                  <a:lnTo>
                    <a:pt x="3056218" y="5995105"/>
                  </a:lnTo>
                  <a:lnTo>
                    <a:pt x="3026691" y="5965990"/>
                  </a:lnTo>
                  <a:lnTo>
                    <a:pt x="2989543" y="5965357"/>
                  </a:lnTo>
                  <a:lnTo>
                    <a:pt x="2947633" y="5933078"/>
                  </a:lnTo>
                  <a:lnTo>
                    <a:pt x="2912708" y="5916622"/>
                  </a:lnTo>
                  <a:lnTo>
                    <a:pt x="2905088" y="5909343"/>
                  </a:lnTo>
                  <a:lnTo>
                    <a:pt x="2869210" y="5903331"/>
                  </a:lnTo>
                  <a:lnTo>
                    <a:pt x="2860638" y="5874216"/>
                  </a:lnTo>
                  <a:lnTo>
                    <a:pt x="2873973" y="5853962"/>
                  </a:lnTo>
                  <a:lnTo>
                    <a:pt x="2885720" y="5848583"/>
                  </a:lnTo>
                  <a:cubicBezTo>
                    <a:pt x="2885614" y="5845102"/>
                    <a:pt x="2885509" y="5841620"/>
                    <a:pt x="2885403" y="5838139"/>
                  </a:cubicBezTo>
                  <a:lnTo>
                    <a:pt x="2894928" y="5839722"/>
                  </a:lnTo>
                  <a:lnTo>
                    <a:pt x="2898420" y="5846367"/>
                  </a:lnTo>
                  <a:lnTo>
                    <a:pt x="2907945" y="5857760"/>
                  </a:lnTo>
                  <a:lnTo>
                    <a:pt x="2917470" y="5854595"/>
                  </a:lnTo>
                  <a:lnTo>
                    <a:pt x="2933028" y="5839722"/>
                  </a:lnTo>
                  <a:lnTo>
                    <a:pt x="2946046" y="5847000"/>
                  </a:lnTo>
                  <a:lnTo>
                    <a:pt x="2958746" y="5847950"/>
                  </a:lnTo>
                  <a:lnTo>
                    <a:pt x="2968271" y="5862507"/>
                  </a:lnTo>
                  <a:lnTo>
                    <a:pt x="2990496" y="5860292"/>
                  </a:lnTo>
                  <a:lnTo>
                    <a:pt x="3014943" y="5851431"/>
                  </a:lnTo>
                  <a:lnTo>
                    <a:pt x="3037168" y="5857444"/>
                  </a:lnTo>
                  <a:lnTo>
                    <a:pt x="3064473" y="5851114"/>
                  </a:lnTo>
                  <a:lnTo>
                    <a:pt x="3086698" y="5839405"/>
                  </a:lnTo>
                  <a:lnTo>
                    <a:pt x="3113368" y="5842253"/>
                  </a:lnTo>
                  <a:lnTo>
                    <a:pt x="3123528" y="5834975"/>
                  </a:lnTo>
                  <a:lnTo>
                    <a:pt x="3141626" y="5833392"/>
                  </a:lnTo>
                  <a:close/>
                  <a:moveTo>
                    <a:pt x="3635338" y="5800714"/>
                  </a:moveTo>
                  <a:lnTo>
                    <a:pt x="3644716" y="5802964"/>
                  </a:lnTo>
                  <a:lnTo>
                    <a:pt x="3643422" y="5813575"/>
                  </a:lnTo>
                  <a:lnTo>
                    <a:pt x="3652801" y="5819040"/>
                  </a:lnTo>
                  <a:lnTo>
                    <a:pt x="3652477" y="5826114"/>
                  </a:lnTo>
                  <a:lnTo>
                    <a:pt x="3643422" y="5820648"/>
                  </a:lnTo>
                  <a:lnTo>
                    <a:pt x="3636308" y="5816468"/>
                  </a:lnTo>
                  <a:cubicBezTo>
                    <a:pt x="3635985" y="5811217"/>
                    <a:pt x="3635661" y="5805965"/>
                    <a:pt x="3635338" y="5800714"/>
                  </a:cubicBezTo>
                  <a:close/>
                  <a:moveTo>
                    <a:pt x="3630817" y="5799126"/>
                  </a:moveTo>
                  <a:lnTo>
                    <a:pt x="3632059" y="5810705"/>
                  </a:lnTo>
                  <a:cubicBezTo>
                    <a:pt x="3632163" y="5813600"/>
                    <a:pt x="3632266" y="5816495"/>
                    <a:pt x="3632370" y="5819390"/>
                  </a:cubicBezTo>
                  <a:lnTo>
                    <a:pt x="3635787" y="5830004"/>
                  </a:lnTo>
                  <a:lnTo>
                    <a:pt x="3639514" y="5825180"/>
                  </a:lnTo>
                  <a:lnTo>
                    <a:pt x="3655976" y="5833221"/>
                  </a:lnTo>
                  <a:lnTo>
                    <a:pt x="3655355" y="5847052"/>
                  </a:lnTo>
                  <a:lnTo>
                    <a:pt x="3644794" y="5844801"/>
                  </a:lnTo>
                  <a:lnTo>
                    <a:pt x="3642309" y="5848339"/>
                  </a:lnTo>
                  <a:lnTo>
                    <a:pt x="3630506" y="5843514"/>
                  </a:lnTo>
                  <a:lnTo>
                    <a:pt x="3629575" y="5835794"/>
                  </a:lnTo>
                  <a:lnTo>
                    <a:pt x="3624294" y="5825823"/>
                  </a:lnTo>
                  <a:lnTo>
                    <a:pt x="3622741" y="5836438"/>
                  </a:lnTo>
                  <a:lnTo>
                    <a:pt x="3613113" y="5827110"/>
                  </a:lnTo>
                  <a:lnTo>
                    <a:pt x="3616840" y="5811349"/>
                  </a:lnTo>
                  <a:lnTo>
                    <a:pt x="3624294" y="5817782"/>
                  </a:lnTo>
                  <a:close/>
                  <a:moveTo>
                    <a:pt x="3095553" y="5791189"/>
                  </a:moveTo>
                  <a:lnTo>
                    <a:pt x="3106700" y="5794813"/>
                  </a:lnTo>
                  <a:lnTo>
                    <a:pt x="3099944" y="5808652"/>
                  </a:lnTo>
                  <a:lnTo>
                    <a:pt x="3090825" y="5795472"/>
                  </a:lnTo>
                  <a:close/>
                  <a:moveTo>
                    <a:pt x="4154133" y="5781664"/>
                  </a:moveTo>
                  <a:lnTo>
                    <a:pt x="4166833" y="5782604"/>
                  </a:lnTo>
                  <a:lnTo>
                    <a:pt x="4171913" y="5800150"/>
                  </a:lnTo>
                  <a:lnTo>
                    <a:pt x="4173501" y="5810489"/>
                  </a:lnTo>
                  <a:lnTo>
                    <a:pt x="4166198" y="5815816"/>
                  </a:lnTo>
                  <a:lnTo>
                    <a:pt x="4161753" y="5829289"/>
                  </a:lnTo>
                  <a:lnTo>
                    <a:pt x="4149053" y="5818009"/>
                  </a:lnTo>
                  <a:lnTo>
                    <a:pt x="4157625" y="5803596"/>
                  </a:lnTo>
                  <a:lnTo>
                    <a:pt x="4143338" y="5794197"/>
                  </a:lnTo>
                  <a:lnTo>
                    <a:pt x="4144608" y="5783544"/>
                  </a:lnTo>
                  <a:close/>
                  <a:moveTo>
                    <a:pt x="3652252" y="5780076"/>
                  </a:moveTo>
                  <a:lnTo>
                    <a:pt x="3658821" y="5780076"/>
                  </a:lnTo>
                  <a:lnTo>
                    <a:pt x="3654223" y="5787061"/>
                  </a:lnTo>
                  <a:lnTo>
                    <a:pt x="3659150" y="5794364"/>
                  </a:lnTo>
                  <a:lnTo>
                    <a:pt x="3649625" y="5789919"/>
                  </a:lnTo>
                  <a:close/>
                  <a:moveTo>
                    <a:pt x="1810406" y="5757851"/>
                  </a:moveTo>
                  <a:lnTo>
                    <a:pt x="1816824" y="5766824"/>
                  </a:lnTo>
                  <a:lnTo>
                    <a:pt x="1832868" y="5767422"/>
                  </a:lnTo>
                  <a:lnTo>
                    <a:pt x="1835114" y="5778489"/>
                  </a:lnTo>
                  <a:lnTo>
                    <a:pt x="1829659" y="5772507"/>
                  </a:lnTo>
                  <a:lnTo>
                    <a:pt x="1816824" y="5771909"/>
                  </a:lnTo>
                  <a:lnTo>
                    <a:pt x="1809444" y="5775797"/>
                  </a:lnTo>
                  <a:lnTo>
                    <a:pt x="1804951" y="5768918"/>
                  </a:lnTo>
                  <a:close/>
                  <a:moveTo>
                    <a:pt x="3645223" y="5754676"/>
                  </a:moveTo>
                  <a:lnTo>
                    <a:pt x="3645223" y="5762230"/>
                  </a:lnTo>
                  <a:lnTo>
                    <a:pt x="3648038" y="5769470"/>
                  </a:lnTo>
                  <a:lnTo>
                    <a:pt x="3646162" y="5785838"/>
                  </a:lnTo>
                  <a:lnTo>
                    <a:pt x="3640533" y="5785838"/>
                  </a:lnTo>
                  <a:lnTo>
                    <a:pt x="3639595" y="5781746"/>
                  </a:lnTo>
                  <a:lnTo>
                    <a:pt x="3630839" y="5791189"/>
                  </a:lnTo>
                  <a:lnTo>
                    <a:pt x="3627400" y="5788356"/>
                  </a:lnTo>
                  <a:cubicBezTo>
                    <a:pt x="3627608" y="5785523"/>
                    <a:pt x="3627817" y="5782690"/>
                    <a:pt x="3628025" y="5779857"/>
                  </a:cubicBezTo>
                  <a:lnTo>
                    <a:pt x="3632716" y="5772303"/>
                  </a:lnTo>
                  <a:lnTo>
                    <a:pt x="3633966" y="5761601"/>
                  </a:lnTo>
                  <a:close/>
                  <a:moveTo>
                    <a:pt x="4003575" y="5735626"/>
                  </a:moveTo>
                  <a:lnTo>
                    <a:pt x="4014159" y="5735626"/>
                  </a:lnTo>
                  <a:lnTo>
                    <a:pt x="4019139" y="5746117"/>
                  </a:lnTo>
                  <a:lnTo>
                    <a:pt x="4029723" y="5752674"/>
                  </a:lnTo>
                  <a:lnTo>
                    <a:pt x="4032213" y="5759232"/>
                  </a:lnTo>
                  <a:lnTo>
                    <a:pt x="4021629" y="5765789"/>
                  </a:lnTo>
                  <a:lnTo>
                    <a:pt x="4014470" y="5761527"/>
                  </a:lnTo>
                  <a:lnTo>
                    <a:pt x="4017583" y="5753986"/>
                  </a:lnTo>
                  <a:lnTo>
                    <a:pt x="4002953" y="5749724"/>
                  </a:lnTo>
                  <a:lnTo>
                    <a:pt x="4000463" y="5742183"/>
                  </a:lnTo>
                  <a:close/>
                  <a:moveTo>
                    <a:pt x="3888209" y="5732451"/>
                  </a:moveTo>
                  <a:lnTo>
                    <a:pt x="3904177" y="5735657"/>
                  </a:lnTo>
                  <a:lnTo>
                    <a:pt x="3915036" y="5750404"/>
                  </a:lnTo>
                  <a:lnTo>
                    <a:pt x="3923658" y="5764189"/>
                  </a:lnTo>
                  <a:lnTo>
                    <a:pt x="3940904" y="5769319"/>
                  </a:lnTo>
                  <a:lnTo>
                    <a:pt x="3947291" y="5776692"/>
                  </a:lnTo>
                  <a:lnTo>
                    <a:pt x="3975714" y="5776372"/>
                  </a:lnTo>
                  <a:lnTo>
                    <a:pt x="3978269" y="5781822"/>
                  </a:lnTo>
                  <a:lnTo>
                    <a:pt x="3978269" y="5793684"/>
                  </a:lnTo>
                  <a:lnTo>
                    <a:pt x="3983698" y="5799454"/>
                  </a:lnTo>
                  <a:lnTo>
                    <a:pt x="3981463" y="5809393"/>
                  </a:lnTo>
                  <a:lnTo>
                    <a:pt x="3986892" y="5816766"/>
                  </a:lnTo>
                  <a:lnTo>
                    <a:pt x="3999986" y="5826063"/>
                  </a:lnTo>
                  <a:lnTo>
                    <a:pt x="4010205" y="5829269"/>
                  </a:lnTo>
                  <a:lnTo>
                    <a:pt x="4027451" y="5832475"/>
                  </a:lnTo>
                  <a:lnTo>
                    <a:pt x="4026812" y="5854596"/>
                  </a:lnTo>
                  <a:lnTo>
                    <a:pt x="4015954" y="5864214"/>
                  </a:lnTo>
                  <a:lnTo>
                    <a:pt x="4000944" y="5860367"/>
                  </a:lnTo>
                  <a:lnTo>
                    <a:pt x="3993598" y="5852672"/>
                  </a:lnTo>
                  <a:lnTo>
                    <a:pt x="3991363" y="5839849"/>
                  </a:lnTo>
                  <a:lnTo>
                    <a:pt x="3975395" y="5831834"/>
                  </a:lnTo>
                  <a:cubicBezTo>
                    <a:pt x="3975714" y="5828201"/>
                    <a:pt x="3976034" y="5824567"/>
                    <a:pt x="3976353" y="5820934"/>
                  </a:cubicBezTo>
                  <a:lnTo>
                    <a:pt x="3963259" y="5812919"/>
                  </a:lnTo>
                  <a:lnTo>
                    <a:pt x="3959107" y="5804263"/>
                  </a:lnTo>
                  <a:lnTo>
                    <a:pt x="3927171" y="5801378"/>
                  </a:lnTo>
                  <a:lnTo>
                    <a:pt x="3922700" y="5794004"/>
                  </a:lnTo>
                  <a:cubicBezTo>
                    <a:pt x="3923019" y="5790050"/>
                    <a:pt x="3923339" y="5786096"/>
                    <a:pt x="3923658" y="5782142"/>
                  </a:cubicBezTo>
                  <a:lnTo>
                    <a:pt x="3914077" y="5772845"/>
                  </a:lnTo>
                  <a:lnTo>
                    <a:pt x="3881183" y="5751686"/>
                  </a:lnTo>
                  <a:lnTo>
                    <a:pt x="3881183" y="5747519"/>
                  </a:lnTo>
                  <a:lnTo>
                    <a:pt x="3876712" y="5749442"/>
                  </a:lnTo>
                  <a:lnTo>
                    <a:pt x="3863938" y="5752648"/>
                  </a:lnTo>
                  <a:lnTo>
                    <a:pt x="3873199" y="5742068"/>
                  </a:lnTo>
                  <a:lnTo>
                    <a:pt x="3880864" y="5741107"/>
                  </a:lnTo>
                  <a:close/>
                  <a:moveTo>
                    <a:pt x="1831939" y="5713401"/>
                  </a:moveTo>
                  <a:cubicBezTo>
                    <a:pt x="1831617" y="5716218"/>
                    <a:pt x="1831294" y="5719034"/>
                    <a:pt x="1830972" y="5721851"/>
                  </a:cubicBezTo>
                  <a:lnTo>
                    <a:pt x="1812925" y="5752401"/>
                  </a:lnTo>
                  <a:lnTo>
                    <a:pt x="1808736" y="5754676"/>
                  </a:lnTo>
                  <a:lnTo>
                    <a:pt x="1805191" y="5748176"/>
                  </a:lnTo>
                  <a:lnTo>
                    <a:pt x="1794877" y="5751751"/>
                  </a:lnTo>
                  <a:lnTo>
                    <a:pt x="1789076" y="5743951"/>
                  </a:lnTo>
                  <a:lnTo>
                    <a:pt x="1796489" y="5727701"/>
                  </a:lnTo>
                  <a:lnTo>
                    <a:pt x="1813892" y="5714701"/>
                  </a:lnTo>
                  <a:close/>
                  <a:moveTo>
                    <a:pt x="3909022" y="5707051"/>
                  </a:moveTo>
                  <a:lnTo>
                    <a:pt x="3919500" y="5708956"/>
                  </a:lnTo>
                  <a:lnTo>
                    <a:pt x="3906800" y="5716576"/>
                  </a:lnTo>
                  <a:close/>
                  <a:moveTo>
                    <a:pt x="3933152" y="5702289"/>
                  </a:moveTo>
                  <a:lnTo>
                    <a:pt x="3938550" y="5710397"/>
                  </a:lnTo>
                  <a:lnTo>
                    <a:pt x="3943947" y="5710397"/>
                  </a:lnTo>
                  <a:lnTo>
                    <a:pt x="3944900" y="5717569"/>
                  </a:lnTo>
                  <a:lnTo>
                    <a:pt x="3936327" y="5719752"/>
                  </a:lnTo>
                  <a:lnTo>
                    <a:pt x="3929025" y="5713515"/>
                  </a:lnTo>
                  <a:lnTo>
                    <a:pt x="3925850" y="5706343"/>
                  </a:lnTo>
                  <a:close/>
                  <a:moveTo>
                    <a:pt x="3950898" y="5691176"/>
                  </a:moveTo>
                  <a:lnTo>
                    <a:pt x="3954426" y="5700557"/>
                  </a:lnTo>
                  <a:lnTo>
                    <a:pt x="3948252" y="5711814"/>
                  </a:lnTo>
                  <a:lnTo>
                    <a:pt x="3946488" y="5707749"/>
                  </a:lnTo>
                  <a:lnTo>
                    <a:pt x="3949428" y="5700557"/>
                  </a:lnTo>
                  <a:close/>
                  <a:moveTo>
                    <a:pt x="4188559" y="5689589"/>
                  </a:moveTo>
                  <a:lnTo>
                    <a:pt x="4200260" y="5693688"/>
                  </a:lnTo>
                  <a:lnTo>
                    <a:pt x="4201525" y="5703148"/>
                  </a:lnTo>
                  <a:lnTo>
                    <a:pt x="4222713" y="5713554"/>
                  </a:lnTo>
                  <a:lnTo>
                    <a:pt x="4207850" y="5720806"/>
                  </a:lnTo>
                  <a:lnTo>
                    <a:pt x="4198363" y="5712608"/>
                  </a:lnTo>
                  <a:lnTo>
                    <a:pt x="4203739" y="5728059"/>
                  </a:lnTo>
                  <a:lnTo>
                    <a:pt x="4197414" y="5735627"/>
                  </a:lnTo>
                  <a:lnTo>
                    <a:pt x="4179705" y="5734996"/>
                  </a:lnTo>
                  <a:lnTo>
                    <a:pt x="4168953" y="5725221"/>
                  </a:lnTo>
                  <a:lnTo>
                    <a:pt x="4186662" y="5713869"/>
                  </a:lnTo>
                  <a:lnTo>
                    <a:pt x="4173064" y="5710716"/>
                  </a:lnTo>
                  <a:lnTo>
                    <a:pt x="4164525" y="5723329"/>
                  </a:lnTo>
                  <a:lnTo>
                    <a:pt x="4144603" y="5715130"/>
                  </a:lnTo>
                  <a:lnTo>
                    <a:pt x="4143338" y="5702517"/>
                  </a:lnTo>
                  <a:lnTo>
                    <a:pt x="4165790" y="5703463"/>
                  </a:lnTo>
                  <a:lnTo>
                    <a:pt x="4167688" y="5696211"/>
                  </a:lnTo>
                  <a:lnTo>
                    <a:pt x="4181602" y="5695895"/>
                  </a:lnTo>
                  <a:close/>
                  <a:moveTo>
                    <a:pt x="3560407" y="5638789"/>
                  </a:moveTo>
                  <a:lnTo>
                    <a:pt x="3566757" y="5641629"/>
                  </a:lnTo>
                  <a:lnTo>
                    <a:pt x="3572790" y="5648572"/>
                  </a:lnTo>
                  <a:lnTo>
                    <a:pt x="3560725" y="5652675"/>
                  </a:lnTo>
                  <a:lnTo>
                    <a:pt x="3562312" y="5664667"/>
                  </a:lnTo>
                  <a:lnTo>
                    <a:pt x="3572155" y="5670663"/>
                  </a:lnTo>
                  <a:cubicBezTo>
                    <a:pt x="3571943" y="5673714"/>
                    <a:pt x="3571732" y="5676764"/>
                    <a:pt x="3571520" y="5679815"/>
                  </a:cubicBezTo>
                  <a:lnTo>
                    <a:pt x="3582950" y="5680447"/>
                  </a:lnTo>
                  <a:lnTo>
                    <a:pt x="3581680" y="5691177"/>
                  </a:lnTo>
                  <a:lnTo>
                    <a:pt x="3563265" y="5680447"/>
                  </a:lnTo>
                  <a:lnTo>
                    <a:pt x="3561677" y="5668770"/>
                  </a:lnTo>
                  <a:lnTo>
                    <a:pt x="3541675" y="5647310"/>
                  </a:lnTo>
                  <a:lnTo>
                    <a:pt x="3543262" y="5640367"/>
                  </a:lnTo>
                  <a:lnTo>
                    <a:pt x="3558185" y="5642891"/>
                  </a:lnTo>
                  <a:close/>
                  <a:moveTo>
                    <a:pt x="1988465" y="5605451"/>
                  </a:moveTo>
                  <a:lnTo>
                    <a:pt x="1990687" y="5609261"/>
                  </a:lnTo>
                  <a:lnTo>
                    <a:pt x="1976082" y="5621326"/>
                  </a:lnTo>
                  <a:lnTo>
                    <a:pt x="1975130" y="5626406"/>
                  </a:lnTo>
                  <a:lnTo>
                    <a:pt x="1985607" y="5621008"/>
                  </a:lnTo>
                  <a:lnTo>
                    <a:pt x="1979257" y="5631486"/>
                  </a:lnTo>
                  <a:lnTo>
                    <a:pt x="1981480" y="5638153"/>
                  </a:lnTo>
                  <a:lnTo>
                    <a:pt x="1998307" y="5636883"/>
                  </a:lnTo>
                  <a:lnTo>
                    <a:pt x="2005927" y="5638788"/>
                  </a:lnTo>
                  <a:lnTo>
                    <a:pt x="2008150" y="5651488"/>
                  </a:lnTo>
                  <a:lnTo>
                    <a:pt x="1999895" y="5666411"/>
                  </a:lnTo>
                  <a:lnTo>
                    <a:pt x="1993545" y="5677841"/>
                  </a:lnTo>
                  <a:lnTo>
                    <a:pt x="1987195" y="5690859"/>
                  </a:lnTo>
                  <a:lnTo>
                    <a:pt x="1965287" y="5699114"/>
                  </a:lnTo>
                  <a:lnTo>
                    <a:pt x="1965287" y="5694986"/>
                  </a:lnTo>
                  <a:lnTo>
                    <a:pt x="1954492" y="5688954"/>
                  </a:lnTo>
                  <a:lnTo>
                    <a:pt x="1937665" y="5683556"/>
                  </a:lnTo>
                  <a:cubicBezTo>
                    <a:pt x="1937877" y="5678370"/>
                    <a:pt x="1938088" y="5673185"/>
                    <a:pt x="1938300" y="5667999"/>
                  </a:cubicBezTo>
                  <a:lnTo>
                    <a:pt x="1928775" y="5660696"/>
                  </a:lnTo>
                  <a:lnTo>
                    <a:pt x="1912900" y="5662601"/>
                  </a:lnTo>
                  <a:cubicBezTo>
                    <a:pt x="1912688" y="5667258"/>
                    <a:pt x="1912477" y="5671914"/>
                    <a:pt x="1912265" y="5676571"/>
                  </a:cubicBezTo>
                  <a:lnTo>
                    <a:pt x="1902740" y="5674349"/>
                  </a:lnTo>
                  <a:lnTo>
                    <a:pt x="1900200" y="5650536"/>
                  </a:lnTo>
                  <a:lnTo>
                    <a:pt x="1917027" y="5641963"/>
                  </a:lnTo>
                  <a:lnTo>
                    <a:pt x="1937982" y="5626723"/>
                  </a:lnTo>
                  <a:lnTo>
                    <a:pt x="1952905" y="5619103"/>
                  </a:lnTo>
                  <a:close/>
                  <a:moveTo>
                    <a:pt x="4089680" y="5599101"/>
                  </a:moveTo>
                  <a:lnTo>
                    <a:pt x="4100475" y="5606038"/>
                  </a:lnTo>
                  <a:lnTo>
                    <a:pt x="4089045" y="5624958"/>
                  </a:lnTo>
                  <a:lnTo>
                    <a:pt x="4092220" y="5642931"/>
                  </a:lnTo>
                  <a:lnTo>
                    <a:pt x="4079520" y="5637571"/>
                  </a:lnTo>
                  <a:lnTo>
                    <a:pt x="4081742" y="5630318"/>
                  </a:lnTo>
                  <a:lnTo>
                    <a:pt x="4076345" y="5630318"/>
                  </a:lnTo>
                  <a:lnTo>
                    <a:pt x="4069042" y="5645139"/>
                  </a:lnTo>
                  <a:lnTo>
                    <a:pt x="4060470" y="5631580"/>
                  </a:lnTo>
                  <a:lnTo>
                    <a:pt x="4056025" y="5615813"/>
                  </a:lnTo>
                  <a:lnTo>
                    <a:pt x="4073805" y="5615813"/>
                  </a:lnTo>
                  <a:lnTo>
                    <a:pt x="4084600" y="5619597"/>
                  </a:lnTo>
                  <a:close/>
                  <a:moveTo>
                    <a:pt x="2070698" y="5599101"/>
                  </a:moveTo>
                  <a:lnTo>
                    <a:pt x="2091018" y="5613433"/>
                  </a:lnTo>
                  <a:lnTo>
                    <a:pt x="2092288" y="5624649"/>
                  </a:lnTo>
                  <a:lnTo>
                    <a:pt x="2079588" y="5632439"/>
                  </a:lnTo>
                  <a:lnTo>
                    <a:pt x="2067840" y="5622780"/>
                  </a:lnTo>
                  <a:lnTo>
                    <a:pt x="2041488" y="5624338"/>
                  </a:lnTo>
                  <a:lnTo>
                    <a:pt x="2040218" y="5614056"/>
                  </a:lnTo>
                  <a:lnTo>
                    <a:pt x="2033868" y="5614056"/>
                  </a:lnTo>
                  <a:lnTo>
                    <a:pt x="2031963" y="5604397"/>
                  </a:lnTo>
                  <a:close/>
                  <a:moveTo>
                    <a:pt x="4138765" y="5576879"/>
                  </a:moveTo>
                  <a:lnTo>
                    <a:pt x="4144990" y="5580100"/>
                  </a:lnTo>
                  <a:lnTo>
                    <a:pt x="4148103" y="5590408"/>
                  </a:lnTo>
                  <a:lnTo>
                    <a:pt x="4140943" y="5599104"/>
                  </a:lnTo>
                  <a:lnTo>
                    <a:pt x="4116353" y="5598138"/>
                  </a:lnTo>
                  <a:lnTo>
                    <a:pt x="4121956" y="5588475"/>
                  </a:lnTo>
                  <a:close/>
                  <a:moveTo>
                    <a:pt x="4302091" y="5553067"/>
                  </a:moveTo>
                  <a:lnTo>
                    <a:pt x="4302091" y="5561005"/>
                  </a:lnTo>
                  <a:lnTo>
                    <a:pt x="4297328" y="5558934"/>
                  </a:lnTo>
                  <a:close/>
                  <a:moveTo>
                    <a:pt x="4108553" y="5551476"/>
                  </a:moveTo>
                  <a:lnTo>
                    <a:pt x="4122700" y="5555898"/>
                  </a:lnTo>
                  <a:lnTo>
                    <a:pt x="4121735" y="5565764"/>
                  </a:lnTo>
                  <a:lnTo>
                    <a:pt x="4108874" y="5563723"/>
                  </a:lnTo>
                  <a:lnTo>
                    <a:pt x="4097300" y="5562702"/>
                  </a:lnTo>
                  <a:lnTo>
                    <a:pt x="4099229" y="5556919"/>
                  </a:lnTo>
                  <a:close/>
                  <a:moveTo>
                    <a:pt x="4289391" y="5540367"/>
                  </a:moveTo>
                  <a:lnTo>
                    <a:pt x="4308441" y="5541002"/>
                  </a:lnTo>
                  <a:lnTo>
                    <a:pt x="4301337" y="5548305"/>
                  </a:lnTo>
                  <a:lnTo>
                    <a:pt x="4292620" y="5551480"/>
                  </a:lnTo>
                  <a:lnTo>
                    <a:pt x="4289391" y="5548305"/>
                  </a:lnTo>
                  <a:close/>
                  <a:moveTo>
                    <a:pt x="4022925" y="5514964"/>
                  </a:moveTo>
                  <a:lnTo>
                    <a:pt x="4031881" y="5519920"/>
                  </a:lnTo>
                  <a:cubicBezTo>
                    <a:pt x="4031992" y="5524360"/>
                    <a:pt x="4032102" y="5528799"/>
                    <a:pt x="4032213" y="5533239"/>
                  </a:cubicBezTo>
                  <a:lnTo>
                    <a:pt x="4022261" y="5540364"/>
                  </a:lnTo>
                  <a:lnTo>
                    <a:pt x="4009988" y="5532310"/>
                  </a:lnTo>
                  <a:lnTo>
                    <a:pt x="4011315" y="5525186"/>
                  </a:lnTo>
                  <a:close/>
                  <a:moveTo>
                    <a:pt x="2542105" y="5470514"/>
                  </a:moveTo>
                  <a:lnTo>
                    <a:pt x="2547481" y="5470514"/>
                  </a:lnTo>
                  <a:lnTo>
                    <a:pt x="2566456" y="5478769"/>
                  </a:lnTo>
                  <a:lnTo>
                    <a:pt x="2578157" y="5478769"/>
                  </a:lnTo>
                  <a:lnTo>
                    <a:pt x="2586696" y="5503851"/>
                  </a:lnTo>
                  <a:cubicBezTo>
                    <a:pt x="2586380" y="5509460"/>
                    <a:pt x="2586063" y="5515070"/>
                    <a:pt x="2585747" y="5520679"/>
                  </a:cubicBezTo>
                  <a:lnTo>
                    <a:pt x="2601876" y="5547031"/>
                  </a:lnTo>
                  <a:cubicBezTo>
                    <a:pt x="2601560" y="5556450"/>
                    <a:pt x="2601243" y="5565870"/>
                    <a:pt x="2600927" y="5575289"/>
                  </a:cubicBezTo>
                  <a:lnTo>
                    <a:pt x="2590491" y="5584814"/>
                  </a:lnTo>
                  <a:lnTo>
                    <a:pt x="2586696" y="5599736"/>
                  </a:lnTo>
                  <a:lnTo>
                    <a:pt x="2600295" y="5611484"/>
                  </a:lnTo>
                  <a:lnTo>
                    <a:pt x="2592388" y="5641646"/>
                  </a:lnTo>
                  <a:lnTo>
                    <a:pt x="2584166" y="5676889"/>
                  </a:lnTo>
                  <a:cubicBezTo>
                    <a:pt x="2584271" y="5688425"/>
                    <a:pt x="2584377" y="5699960"/>
                    <a:pt x="2584482" y="5711496"/>
                  </a:cubicBezTo>
                  <a:lnTo>
                    <a:pt x="2570884" y="5732769"/>
                  </a:lnTo>
                  <a:lnTo>
                    <a:pt x="2561080" y="5721974"/>
                  </a:lnTo>
                  <a:lnTo>
                    <a:pt x="2550644" y="5711814"/>
                  </a:lnTo>
                  <a:lnTo>
                    <a:pt x="2532934" y="5723561"/>
                  </a:lnTo>
                  <a:cubicBezTo>
                    <a:pt x="2532618" y="5730229"/>
                    <a:pt x="2532301" y="5736896"/>
                    <a:pt x="2531985" y="5743564"/>
                  </a:cubicBezTo>
                  <a:lnTo>
                    <a:pt x="2523446" y="5752136"/>
                  </a:lnTo>
                  <a:lnTo>
                    <a:pt x="2510796" y="5753089"/>
                  </a:lnTo>
                  <a:lnTo>
                    <a:pt x="2496249" y="5756264"/>
                  </a:lnTo>
                  <a:lnTo>
                    <a:pt x="2484864" y="5748326"/>
                  </a:lnTo>
                  <a:lnTo>
                    <a:pt x="2476325" y="5751501"/>
                  </a:lnTo>
                  <a:lnTo>
                    <a:pt x="2472846" y="5740706"/>
                  </a:lnTo>
                  <a:lnTo>
                    <a:pt x="2481385" y="5740706"/>
                  </a:lnTo>
                  <a:lnTo>
                    <a:pt x="2474744" y="5735626"/>
                  </a:lnTo>
                  <a:cubicBezTo>
                    <a:pt x="2474428" y="5727265"/>
                    <a:pt x="2474111" y="5718905"/>
                    <a:pt x="2473795" y="5710544"/>
                  </a:cubicBezTo>
                  <a:lnTo>
                    <a:pt x="2460829" y="5693716"/>
                  </a:lnTo>
                  <a:lnTo>
                    <a:pt x="2477274" y="5644821"/>
                  </a:lnTo>
                  <a:lnTo>
                    <a:pt x="2481701" y="5631169"/>
                  </a:lnTo>
                  <a:lnTo>
                    <a:pt x="2467470" y="5619739"/>
                  </a:lnTo>
                  <a:lnTo>
                    <a:pt x="2476009" y="5598466"/>
                  </a:lnTo>
                  <a:lnTo>
                    <a:pt x="2469684" y="5588941"/>
                  </a:lnTo>
                  <a:lnTo>
                    <a:pt x="2475693" y="5575606"/>
                  </a:lnTo>
                  <a:lnTo>
                    <a:pt x="2466205" y="5557509"/>
                  </a:lnTo>
                  <a:lnTo>
                    <a:pt x="2450393" y="5547349"/>
                  </a:lnTo>
                  <a:lnTo>
                    <a:pt x="2445965" y="5556874"/>
                  </a:lnTo>
                  <a:lnTo>
                    <a:pt x="2441538" y="5535601"/>
                  </a:lnTo>
                  <a:lnTo>
                    <a:pt x="2447863" y="5521949"/>
                  </a:lnTo>
                  <a:lnTo>
                    <a:pt x="2442170" y="5497819"/>
                  </a:lnTo>
                  <a:lnTo>
                    <a:pt x="2450709" y="5492421"/>
                  </a:lnTo>
                  <a:lnTo>
                    <a:pt x="2454820" y="5477499"/>
                  </a:lnTo>
                  <a:lnTo>
                    <a:pt x="2461145" y="5482896"/>
                  </a:lnTo>
                  <a:lnTo>
                    <a:pt x="2451658" y="5497819"/>
                  </a:lnTo>
                  <a:lnTo>
                    <a:pt x="2459248" y="5509249"/>
                  </a:lnTo>
                  <a:lnTo>
                    <a:pt x="2476325" y="5517504"/>
                  </a:lnTo>
                  <a:lnTo>
                    <a:pt x="2496249" y="5519409"/>
                  </a:lnTo>
                  <a:lnTo>
                    <a:pt x="2503523" y="5503534"/>
                  </a:lnTo>
                  <a:lnTo>
                    <a:pt x="2524711" y="5490834"/>
                  </a:lnTo>
                  <a:lnTo>
                    <a:pt x="2537994" y="5481309"/>
                  </a:lnTo>
                  <a:close/>
                  <a:moveTo>
                    <a:pt x="3282913" y="5260964"/>
                  </a:moveTo>
                  <a:lnTo>
                    <a:pt x="3294026" y="5262084"/>
                  </a:lnTo>
                  <a:lnTo>
                    <a:pt x="3287964" y="5265727"/>
                  </a:lnTo>
                  <a:close/>
                  <a:moveTo>
                    <a:pt x="3328248" y="5257789"/>
                  </a:moveTo>
                  <a:lnTo>
                    <a:pt x="3340739" y="5264892"/>
                  </a:lnTo>
                  <a:lnTo>
                    <a:pt x="3362288" y="5271027"/>
                  </a:lnTo>
                  <a:lnTo>
                    <a:pt x="3361039" y="5276839"/>
                  </a:lnTo>
                  <a:lnTo>
                    <a:pt x="3336680" y="5270704"/>
                  </a:lnTo>
                  <a:lnTo>
                    <a:pt x="3324188" y="5259726"/>
                  </a:lnTo>
                  <a:close/>
                  <a:moveTo>
                    <a:pt x="2671407" y="5257789"/>
                  </a:moveTo>
                  <a:lnTo>
                    <a:pt x="2674900" y="5266657"/>
                  </a:lnTo>
                  <a:lnTo>
                    <a:pt x="2673947" y="5273226"/>
                  </a:lnTo>
                  <a:lnTo>
                    <a:pt x="2667597" y="5275197"/>
                  </a:lnTo>
                  <a:lnTo>
                    <a:pt x="2671725" y="5284722"/>
                  </a:lnTo>
                  <a:lnTo>
                    <a:pt x="2664422" y="5286364"/>
                  </a:lnTo>
                  <a:lnTo>
                    <a:pt x="2659977" y="5276510"/>
                  </a:lnTo>
                  <a:lnTo>
                    <a:pt x="2643150" y="5278481"/>
                  </a:lnTo>
                  <a:lnTo>
                    <a:pt x="2636800" y="5268956"/>
                  </a:lnTo>
                  <a:lnTo>
                    <a:pt x="2659977" y="5266657"/>
                  </a:lnTo>
                  <a:close/>
                  <a:moveTo>
                    <a:pt x="3264815" y="5237151"/>
                  </a:moveTo>
                  <a:lnTo>
                    <a:pt x="3282277" y="5247144"/>
                  </a:lnTo>
                  <a:lnTo>
                    <a:pt x="3295930" y="5244334"/>
                  </a:lnTo>
                  <a:lnTo>
                    <a:pt x="3316250" y="5251204"/>
                  </a:lnTo>
                  <a:lnTo>
                    <a:pt x="3295930" y="5249955"/>
                  </a:lnTo>
                  <a:lnTo>
                    <a:pt x="3283865" y="5256201"/>
                  </a:lnTo>
                  <a:lnTo>
                    <a:pt x="3252750" y="5239337"/>
                  </a:lnTo>
                  <a:close/>
                  <a:moveTo>
                    <a:pt x="2572585" y="5232389"/>
                  </a:moveTo>
                  <a:cubicBezTo>
                    <a:pt x="2573224" y="5246022"/>
                    <a:pt x="2573864" y="5259654"/>
                    <a:pt x="2574503" y="5273287"/>
                  </a:cubicBezTo>
                  <a:lnTo>
                    <a:pt x="2571306" y="5288188"/>
                  </a:lnTo>
                  <a:lnTo>
                    <a:pt x="2584413" y="5315453"/>
                  </a:lnTo>
                  <a:lnTo>
                    <a:pt x="2581536" y="5359522"/>
                  </a:lnTo>
                  <a:lnTo>
                    <a:pt x="2570028" y="5388373"/>
                  </a:lnTo>
                  <a:lnTo>
                    <a:pt x="2566831" y="5402957"/>
                  </a:lnTo>
                  <a:lnTo>
                    <a:pt x="2557561" y="5426101"/>
                  </a:lnTo>
                  <a:lnTo>
                    <a:pt x="2549249" y="5445123"/>
                  </a:lnTo>
                  <a:lnTo>
                    <a:pt x="2547971" y="5451464"/>
                  </a:lnTo>
                  <a:lnTo>
                    <a:pt x="2539659" y="5446391"/>
                  </a:lnTo>
                  <a:lnTo>
                    <a:pt x="2531987" y="5444489"/>
                  </a:lnTo>
                  <a:lnTo>
                    <a:pt x="2531028" y="5439099"/>
                  </a:lnTo>
                  <a:lnTo>
                    <a:pt x="2521438" y="5434978"/>
                  </a:lnTo>
                  <a:lnTo>
                    <a:pt x="2510569" y="5426735"/>
                  </a:lnTo>
                  <a:lnTo>
                    <a:pt x="2518241" y="5408663"/>
                  </a:lnTo>
                  <a:lnTo>
                    <a:pt x="2511209" y="5405493"/>
                  </a:lnTo>
                  <a:lnTo>
                    <a:pt x="2499701" y="5400103"/>
                  </a:lnTo>
                  <a:lnTo>
                    <a:pt x="2503856" y="5393762"/>
                  </a:lnTo>
                  <a:lnTo>
                    <a:pt x="2504815" y="5384568"/>
                  </a:lnTo>
                  <a:lnTo>
                    <a:pt x="2501619" y="5381398"/>
                  </a:lnTo>
                  <a:lnTo>
                    <a:pt x="2501619" y="5366814"/>
                  </a:lnTo>
                  <a:lnTo>
                    <a:pt x="2497143" y="5356035"/>
                  </a:lnTo>
                  <a:lnTo>
                    <a:pt x="2490750" y="5342719"/>
                  </a:lnTo>
                  <a:cubicBezTo>
                    <a:pt x="2491070" y="5338492"/>
                    <a:pt x="2491389" y="5334264"/>
                    <a:pt x="2491709" y="5330037"/>
                  </a:cubicBezTo>
                  <a:lnTo>
                    <a:pt x="2501299" y="5327818"/>
                  </a:lnTo>
                  <a:cubicBezTo>
                    <a:pt x="2500873" y="5320420"/>
                    <a:pt x="2500446" y="5313023"/>
                    <a:pt x="2500020" y="5305625"/>
                  </a:cubicBezTo>
                  <a:lnTo>
                    <a:pt x="2520159" y="5294846"/>
                  </a:lnTo>
                  <a:lnTo>
                    <a:pt x="2524315" y="5283432"/>
                  </a:lnTo>
                  <a:lnTo>
                    <a:pt x="2538061" y="5272653"/>
                  </a:lnTo>
                  <a:lnTo>
                    <a:pt x="2550848" y="5278994"/>
                  </a:lnTo>
                  <a:lnTo>
                    <a:pt x="2558520" y="5271702"/>
                  </a:lnTo>
                  <a:lnTo>
                    <a:pt x="2554684" y="5255850"/>
                  </a:lnTo>
                  <a:lnTo>
                    <a:pt x="2562356" y="5235559"/>
                  </a:lnTo>
                  <a:close/>
                  <a:moveTo>
                    <a:pt x="3216274" y="5219689"/>
                  </a:moveTo>
                  <a:lnTo>
                    <a:pt x="3221000" y="5221547"/>
                  </a:lnTo>
                  <a:lnTo>
                    <a:pt x="3210958" y="5232389"/>
                  </a:lnTo>
                  <a:lnTo>
                    <a:pt x="3210367" y="5228052"/>
                  </a:lnTo>
                  <a:lnTo>
                    <a:pt x="3208300" y="5222477"/>
                  </a:lnTo>
                  <a:close/>
                  <a:moveTo>
                    <a:pt x="3236875" y="5199051"/>
                  </a:moveTo>
                  <a:lnTo>
                    <a:pt x="3266104" y="5206144"/>
                  </a:lnTo>
                  <a:lnTo>
                    <a:pt x="3297200" y="5210197"/>
                  </a:lnTo>
                  <a:lnTo>
                    <a:pt x="3297200" y="5214926"/>
                  </a:lnTo>
                  <a:lnTo>
                    <a:pt x="3266726" y="5213912"/>
                  </a:lnTo>
                  <a:lnTo>
                    <a:pt x="3239673" y="5206819"/>
                  </a:lnTo>
                  <a:close/>
                  <a:moveTo>
                    <a:pt x="3261468" y="5180001"/>
                  </a:moveTo>
                  <a:lnTo>
                    <a:pt x="3278151" y="5188077"/>
                  </a:lnTo>
                  <a:lnTo>
                    <a:pt x="3274688" y="5194289"/>
                  </a:lnTo>
                  <a:lnTo>
                    <a:pt x="3257376" y="5193046"/>
                  </a:lnTo>
                  <a:lnTo>
                    <a:pt x="3245415" y="5189630"/>
                  </a:lnTo>
                  <a:lnTo>
                    <a:pt x="3241953" y="5184970"/>
                  </a:lnTo>
                  <a:lnTo>
                    <a:pt x="3241638" y="5180311"/>
                  </a:lnTo>
                  <a:close/>
                  <a:moveTo>
                    <a:pt x="3220023" y="5175239"/>
                  </a:moveTo>
                  <a:lnTo>
                    <a:pt x="3235288" y="5184764"/>
                  </a:lnTo>
                  <a:lnTo>
                    <a:pt x="3225824" y="5183535"/>
                  </a:lnTo>
                  <a:lnTo>
                    <a:pt x="3211475" y="5175546"/>
                  </a:lnTo>
                  <a:close/>
                  <a:moveTo>
                    <a:pt x="2421121" y="5104145"/>
                  </a:moveTo>
                  <a:lnTo>
                    <a:pt x="2412624" y="5112639"/>
                  </a:lnTo>
                  <a:cubicBezTo>
                    <a:pt x="2412640" y="5112672"/>
                    <a:pt x="2412656" y="5112704"/>
                    <a:pt x="2412672" y="5112737"/>
                  </a:cubicBezTo>
                  <a:lnTo>
                    <a:pt x="2421138" y="5104253"/>
                  </a:lnTo>
                  <a:cubicBezTo>
                    <a:pt x="2421132" y="5104217"/>
                    <a:pt x="2421127" y="5104181"/>
                    <a:pt x="2421121" y="5104145"/>
                  </a:cubicBezTo>
                  <a:close/>
                  <a:moveTo>
                    <a:pt x="3071775" y="5056176"/>
                  </a:moveTo>
                  <a:lnTo>
                    <a:pt x="3095705" y="5079407"/>
                  </a:lnTo>
                  <a:lnTo>
                    <a:pt x="3109875" y="5094276"/>
                  </a:lnTo>
                  <a:lnTo>
                    <a:pt x="3092242" y="5084364"/>
                  </a:lnTo>
                  <a:lnTo>
                    <a:pt x="3080277" y="5069805"/>
                  </a:lnTo>
                  <a:close/>
                  <a:moveTo>
                    <a:pt x="3087650" y="5051414"/>
                  </a:moveTo>
                  <a:lnTo>
                    <a:pt x="3115887" y="5070981"/>
                  </a:lnTo>
                  <a:lnTo>
                    <a:pt x="3117813" y="5079989"/>
                  </a:lnTo>
                  <a:close/>
                  <a:moveTo>
                    <a:pt x="3100350" y="5049826"/>
                  </a:moveTo>
                  <a:lnTo>
                    <a:pt x="3114638" y="5056224"/>
                  </a:lnTo>
                  <a:lnTo>
                    <a:pt x="3110215" y="5060939"/>
                  </a:lnTo>
                  <a:close/>
                  <a:moveTo>
                    <a:pt x="3085812" y="5013314"/>
                  </a:moveTo>
                  <a:lnTo>
                    <a:pt x="3107082" y="5026331"/>
                  </a:lnTo>
                  <a:lnTo>
                    <a:pt x="3109016" y="5031411"/>
                  </a:lnTo>
                  <a:lnTo>
                    <a:pt x="3102570" y="5029824"/>
                  </a:lnTo>
                  <a:lnTo>
                    <a:pt x="3115461" y="5041254"/>
                  </a:lnTo>
                  <a:lnTo>
                    <a:pt x="3124163" y="5047921"/>
                  </a:lnTo>
                  <a:lnTo>
                    <a:pt x="3122874" y="5051414"/>
                  </a:lnTo>
                  <a:lnTo>
                    <a:pt x="3104182" y="5037126"/>
                  </a:lnTo>
                  <a:lnTo>
                    <a:pt x="3105471" y="5045381"/>
                  </a:lnTo>
                  <a:lnTo>
                    <a:pt x="3093224" y="5033316"/>
                  </a:lnTo>
                  <a:lnTo>
                    <a:pt x="3084523" y="5021886"/>
                  </a:lnTo>
                  <a:lnTo>
                    <a:pt x="3081300" y="5013949"/>
                  </a:lnTo>
                  <a:close/>
                  <a:moveTo>
                    <a:pt x="3043982" y="5011726"/>
                  </a:moveTo>
                  <a:lnTo>
                    <a:pt x="3058460" y="5028318"/>
                  </a:lnTo>
                  <a:cubicBezTo>
                    <a:pt x="3058665" y="5032005"/>
                    <a:pt x="3058871" y="5035692"/>
                    <a:pt x="3059076" y="5039379"/>
                  </a:cubicBezTo>
                  <a:lnTo>
                    <a:pt x="3055071" y="5040301"/>
                  </a:lnTo>
                  <a:lnTo>
                    <a:pt x="3052299" y="5032927"/>
                  </a:lnTo>
                  <a:lnTo>
                    <a:pt x="3046139" y="5030161"/>
                  </a:lnTo>
                  <a:lnTo>
                    <a:pt x="3039978" y="5022173"/>
                  </a:lnTo>
                  <a:lnTo>
                    <a:pt x="3038438" y="5013877"/>
                  </a:lnTo>
                  <a:close/>
                  <a:moveTo>
                    <a:pt x="3081196" y="4995851"/>
                  </a:moveTo>
                  <a:lnTo>
                    <a:pt x="3089628" y="5007599"/>
                  </a:lnTo>
                  <a:lnTo>
                    <a:pt x="3094000" y="5013314"/>
                  </a:lnTo>
                  <a:lnTo>
                    <a:pt x="3077761" y="5004106"/>
                  </a:lnTo>
                  <a:lnTo>
                    <a:pt x="3074950" y="4998708"/>
                  </a:lnTo>
                  <a:close/>
                  <a:moveTo>
                    <a:pt x="6495127" y="4986728"/>
                  </a:moveTo>
                  <a:lnTo>
                    <a:pt x="6506559" y="4995299"/>
                  </a:lnTo>
                  <a:lnTo>
                    <a:pt x="6517991" y="4992442"/>
                  </a:lnTo>
                  <a:lnTo>
                    <a:pt x="6525612" y="4997204"/>
                  </a:lnTo>
                  <a:lnTo>
                    <a:pt x="6540537" y="4999426"/>
                  </a:lnTo>
                  <a:lnTo>
                    <a:pt x="6557050" y="5002918"/>
                  </a:lnTo>
                  <a:lnTo>
                    <a:pt x="6561450" y="5001033"/>
                  </a:lnTo>
                  <a:lnTo>
                    <a:pt x="6527292" y="5071939"/>
                  </a:lnTo>
                  <a:lnTo>
                    <a:pt x="6524977" y="5069582"/>
                  </a:lnTo>
                  <a:lnTo>
                    <a:pt x="6514815" y="5041964"/>
                  </a:lnTo>
                  <a:lnTo>
                    <a:pt x="6504336" y="5039424"/>
                  </a:lnTo>
                  <a:lnTo>
                    <a:pt x="6495762" y="5044821"/>
                  </a:lnTo>
                  <a:lnTo>
                    <a:pt x="6487506" y="5041329"/>
                  </a:lnTo>
                  <a:cubicBezTo>
                    <a:pt x="6487188" y="5037731"/>
                    <a:pt x="6486871" y="5034134"/>
                    <a:pt x="6486553" y="5030536"/>
                  </a:cubicBezTo>
                  <a:lnTo>
                    <a:pt x="6470993" y="5017520"/>
                  </a:lnTo>
                  <a:lnTo>
                    <a:pt x="6473534" y="4998791"/>
                  </a:lnTo>
                  <a:lnTo>
                    <a:pt x="6484648" y="4994981"/>
                  </a:lnTo>
                  <a:close/>
                  <a:moveTo>
                    <a:pt x="3034945" y="4948226"/>
                  </a:moveTo>
                  <a:lnTo>
                    <a:pt x="3042883" y="4949174"/>
                  </a:lnTo>
                  <a:lnTo>
                    <a:pt x="3044153" y="4962446"/>
                  </a:lnTo>
                  <a:lnTo>
                    <a:pt x="3048915" y="4968133"/>
                  </a:lnTo>
                  <a:lnTo>
                    <a:pt x="3055265" y="4979509"/>
                  </a:lnTo>
                  <a:lnTo>
                    <a:pt x="3060663" y="5014901"/>
                  </a:lnTo>
                  <a:lnTo>
                    <a:pt x="3054313" y="5014269"/>
                  </a:lnTo>
                  <a:lnTo>
                    <a:pt x="3049868" y="5008581"/>
                  </a:lnTo>
                  <a:lnTo>
                    <a:pt x="3040342" y="4999101"/>
                  </a:lnTo>
                  <a:lnTo>
                    <a:pt x="3036850" y="4987725"/>
                  </a:lnTo>
                  <a:lnTo>
                    <a:pt x="3039072" y="4981405"/>
                  </a:lnTo>
                  <a:lnTo>
                    <a:pt x="3044788" y="4985829"/>
                  </a:lnTo>
                  <a:lnTo>
                    <a:pt x="3046058" y="4981405"/>
                  </a:lnTo>
                  <a:lnTo>
                    <a:pt x="3046058" y="4972241"/>
                  </a:lnTo>
                  <a:lnTo>
                    <a:pt x="3033675" y="4958022"/>
                  </a:lnTo>
                  <a:close/>
                  <a:moveTo>
                    <a:pt x="3060662" y="4941876"/>
                  </a:moveTo>
                  <a:lnTo>
                    <a:pt x="3066377" y="4941876"/>
                  </a:lnTo>
                  <a:lnTo>
                    <a:pt x="3081300" y="4964101"/>
                  </a:lnTo>
                  <a:lnTo>
                    <a:pt x="3086062" y="4968228"/>
                  </a:lnTo>
                  <a:lnTo>
                    <a:pt x="3081935" y="4974578"/>
                  </a:lnTo>
                  <a:lnTo>
                    <a:pt x="3089872" y="4983786"/>
                  </a:lnTo>
                  <a:lnTo>
                    <a:pt x="3097175" y="4999026"/>
                  </a:lnTo>
                  <a:lnTo>
                    <a:pt x="3094317" y="4994263"/>
                  </a:lnTo>
                  <a:lnTo>
                    <a:pt x="3087967" y="4991406"/>
                  </a:lnTo>
                  <a:lnTo>
                    <a:pt x="3075902" y="4984738"/>
                  </a:lnTo>
                  <a:lnTo>
                    <a:pt x="3072092" y="4972673"/>
                  </a:lnTo>
                  <a:lnTo>
                    <a:pt x="3068917" y="4972038"/>
                  </a:lnTo>
                  <a:lnTo>
                    <a:pt x="3054312" y="4962196"/>
                  </a:lnTo>
                  <a:lnTo>
                    <a:pt x="3052725" y="4951083"/>
                  </a:lnTo>
                  <a:lnTo>
                    <a:pt x="3060662" y="4950448"/>
                  </a:lnTo>
                  <a:close/>
                  <a:moveTo>
                    <a:pt x="6600872" y="4906095"/>
                  </a:moveTo>
                  <a:lnTo>
                    <a:pt x="6598649" y="4911492"/>
                  </a:lnTo>
                  <a:lnTo>
                    <a:pt x="6602058" y="4916735"/>
                  </a:lnTo>
                  <a:lnTo>
                    <a:pt x="6570401" y="4982451"/>
                  </a:lnTo>
                  <a:lnTo>
                    <a:pt x="6569434" y="4982283"/>
                  </a:lnTo>
                  <a:lnTo>
                    <a:pt x="6564036" y="4977839"/>
                  </a:lnTo>
                  <a:lnTo>
                    <a:pt x="6564354" y="4967363"/>
                  </a:lnTo>
                  <a:lnTo>
                    <a:pt x="6569752" y="4961332"/>
                  </a:lnTo>
                  <a:lnTo>
                    <a:pt x="6573563" y="4943237"/>
                  </a:lnTo>
                  <a:lnTo>
                    <a:pt x="6567212" y="4935936"/>
                  </a:lnTo>
                  <a:lnTo>
                    <a:pt x="6568799" y="4924190"/>
                  </a:lnTo>
                  <a:lnTo>
                    <a:pt x="6582772" y="4909905"/>
                  </a:lnTo>
                  <a:close/>
                  <a:moveTo>
                    <a:pt x="4951102" y="4806942"/>
                  </a:moveTo>
                  <a:lnTo>
                    <a:pt x="4954554" y="4813479"/>
                  </a:lnTo>
                  <a:lnTo>
                    <a:pt x="4953518" y="4818055"/>
                  </a:lnTo>
                  <a:lnTo>
                    <a:pt x="4946616" y="4810210"/>
                  </a:lnTo>
                  <a:close/>
                  <a:moveTo>
                    <a:pt x="5054566" y="4779954"/>
                  </a:moveTo>
                  <a:lnTo>
                    <a:pt x="5046311" y="4792539"/>
                  </a:lnTo>
                  <a:lnTo>
                    <a:pt x="5039961" y="4814879"/>
                  </a:lnTo>
                  <a:lnTo>
                    <a:pt x="5029166" y="4805125"/>
                  </a:lnTo>
                  <a:lnTo>
                    <a:pt x="5032341" y="4797888"/>
                  </a:lnTo>
                  <a:lnTo>
                    <a:pt x="5048533" y="4785303"/>
                  </a:lnTo>
                  <a:close/>
                  <a:moveTo>
                    <a:pt x="4546749" y="4760722"/>
                  </a:moveTo>
                  <a:lnTo>
                    <a:pt x="4546260" y="4761212"/>
                  </a:lnTo>
                  <a:lnTo>
                    <a:pt x="4546884" y="4760899"/>
                  </a:lnTo>
                  <a:close/>
                  <a:moveTo>
                    <a:pt x="5140291" y="4749792"/>
                  </a:moveTo>
                  <a:lnTo>
                    <a:pt x="5127591" y="4759317"/>
                  </a:lnTo>
                  <a:lnTo>
                    <a:pt x="5130477" y="4751021"/>
                  </a:lnTo>
                  <a:close/>
                  <a:moveTo>
                    <a:pt x="6342270" y="4710093"/>
                  </a:moveTo>
                  <a:lnTo>
                    <a:pt x="6339836" y="4714047"/>
                  </a:lnTo>
                  <a:lnTo>
                    <a:pt x="6301729" y="4718809"/>
                  </a:lnTo>
                  <a:cubicBezTo>
                    <a:pt x="6301306" y="4724946"/>
                    <a:pt x="6300882" y="4731083"/>
                    <a:pt x="6300459" y="4737220"/>
                  </a:cubicBezTo>
                  <a:cubicBezTo>
                    <a:pt x="6300469" y="4737225"/>
                    <a:pt x="6300478" y="4737230"/>
                    <a:pt x="6300488" y="4737235"/>
                  </a:cubicBezTo>
                  <a:cubicBezTo>
                    <a:pt x="6300905" y="4731196"/>
                    <a:pt x="6301321" y="4725157"/>
                    <a:pt x="6301738" y="4719118"/>
                  </a:cubicBezTo>
                  <a:lnTo>
                    <a:pt x="6339844" y="4714356"/>
                  </a:lnTo>
                  <a:lnTo>
                    <a:pt x="6342384" y="4710229"/>
                  </a:lnTo>
                  <a:close/>
                  <a:moveTo>
                    <a:pt x="1472534" y="4375142"/>
                  </a:moveTo>
                  <a:lnTo>
                    <a:pt x="1482060" y="4376139"/>
                  </a:lnTo>
                  <a:lnTo>
                    <a:pt x="1487457" y="4385110"/>
                  </a:lnTo>
                  <a:lnTo>
                    <a:pt x="1484282" y="4388433"/>
                  </a:lnTo>
                  <a:lnTo>
                    <a:pt x="1476662" y="4385110"/>
                  </a:lnTo>
                  <a:lnTo>
                    <a:pt x="1467137" y="4389430"/>
                  </a:lnTo>
                  <a:lnTo>
                    <a:pt x="1465232" y="4381787"/>
                  </a:lnTo>
                  <a:close/>
                  <a:moveTo>
                    <a:pt x="1435070" y="4357679"/>
                  </a:moveTo>
                  <a:lnTo>
                    <a:pt x="1446184" y="4359584"/>
                  </a:lnTo>
                  <a:lnTo>
                    <a:pt x="1443096" y="4363711"/>
                  </a:lnTo>
                  <a:lnTo>
                    <a:pt x="1435996" y="4364029"/>
                  </a:lnTo>
                  <a:close/>
                  <a:moveTo>
                    <a:pt x="1538093" y="4154476"/>
                  </a:moveTo>
                  <a:lnTo>
                    <a:pt x="1543523" y="4158725"/>
                  </a:lnTo>
                  <a:lnTo>
                    <a:pt x="1561405" y="4162647"/>
                  </a:lnTo>
                  <a:lnTo>
                    <a:pt x="1566834" y="4170491"/>
                  </a:lnTo>
                  <a:lnTo>
                    <a:pt x="1564918" y="4178008"/>
                  </a:lnTo>
                  <a:lnTo>
                    <a:pt x="1557251" y="4185526"/>
                  </a:lnTo>
                  <a:lnTo>
                    <a:pt x="1549910" y="4187814"/>
                  </a:lnTo>
                  <a:lnTo>
                    <a:pt x="1525320" y="4175067"/>
                  </a:lnTo>
                  <a:lnTo>
                    <a:pt x="1511272" y="4175067"/>
                  </a:lnTo>
                  <a:lnTo>
                    <a:pt x="1515740" y="4171798"/>
                  </a:lnTo>
                  <a:close/>
                  <a:moveTo>
                    <a:pt x="2133803" y="3771889"/>
                  </a:moveTo>
                  <a:lnTo>
                    <a:pt x="2135150" y="3783636"/>
                  </a:lnTo>
                  <a:lnTo>
                    <a:pt x="2131782" y="3794114"/>
                  </a:lnTo>
                  <a:lnTo>
                    <a:pt x="2129762" y="3813164"/>
                  </a:lnTo>
                  <a:lnTo>
                    <a:pt x="2112925" y="3813164"/>
                  </a:lnTo>
                  <a:lnTo>
                    <a:pt x="2114609" y="3788081"/>
                  </a:lnTo>
                  <a:lnTo>
                    <a:pt x="2124711" y="3775381"/>
                  </a:lnTo>
                  <a:close/>
                  <a:moveTo>
                    <a:pt x="2166583" y="3746489"/>
                  </a:moveTo>
                  <a:lnTo>
                    <a:pt x="2171663" y="3748735"/>
                  </a:lnTo>
                  <a:lnTo>
                    <a:pt x="2153883" y="3759324"/>
                  </a:lnTo>
                  <a:lnTo>
                    <a:pt x="2146263" y="3767988"/>
                  </a:lnTo>
                  <a:lnTo>
                    <a:pt x="2140230" y="3776652"/>
                  </a:lnTo>
                  <a:lnTo>
                    <a:pt x="2136738" y="3766705"/>
                  </a:lnTo>
                  <a:lnTo>
                    <a:pt x="2146263" y="3757078"/>
                  </a:lnTo>
                  <a:close/>
                  <a:moveTo>
                    <a:pt x="1246315" y="3744901"/>
                  </a:moveTo>
                  <a:lnTo>
                    <a:pt x="1253753" y="3753473"/>
                  </a:lnTo>
                  <a:lnTo>
                    <a:pt x="1263448" y="3760458"/>
                  </a:lnTo>
                  <a:lnTo>
                    <a:pt x="1273144" y="3759506"/>
                  </a:lnTo>
                  <a:lnTo>
                    <a:pt x="1263448" y="3772206"/>
                  </a:lnTo>
                  <a:lnTo>
                    <a:pt x="1258277" y="3783953"/>
                  </a:lnTo>
                  <a:lnTo>
                    <a:pt x="1250844" y="3789351"/>
                  </a:lnTo>
                  <a:lnTo>
                    <a:pt x="1222724" y="3780143"/>
                  </a:lnTo>
                  <a:lnTo>
                    <a:pt x="1219167" y="3767443"/>
                  </a:lnTo>
                  <a:lnTo>
                    <a:pt x="1225632" y="3765221"/>
                  </a:lnTo>
                  <a:lnTo>
                    <a:pt x="1222400" y="3762046"/>
                  </a:lnTo>
                  <a:lnTo>
                    <a:pt x="1220461" y="3748393"/>
                  </a:lnTo>
                  <a:close/>
                  <a:moveTo>
                    <a:pt x="2215160" y="3730614"/>
                  </a:moveTo>
                  <a:lnTo>
                    <a:pt x="2216113" y="3734660"/>
                  </a:lnTo>
                  <a:lnTo>
                    <a:pt x="2207540" y="3735594"/>
                  </a:lnTo>
                  <a:lnTo>
                    <a:pt x="2194840" y="3739952"/>
                  </a:lnTo>
                  <a:lnTo>
                    <a:pt x="2188490" y="3744933"/>
                  </a:lnTo>
                  <a:lnTo>
                    <a:pt x="2178330" y="3746489"/>
                  </a:lnTo>
                  <a:lnTo>
                    <a:pt x="2171663" y="3739330"/>
                  </a:lnTo>
                  <a:lnTo>
                    <a:pt x="2200238" y="3732482"/>
                  </a:lnTo>
                  <a:close/>
                  <a:moveTo>
                    <a:pt x="2265326" y="3727439"/>
                  </a:moveTo>
                  <a:lnTo>
                    <a:pt x="2248622" y="3736964"/>
                  </a:lnTo>
                  <a:lnTo>
                    <a:pt x="2235070" y="3735232"/>
                  </a:lnTo>
                  <a:lnTo>
                    <a:pt x="2222463" y="3736387"/>
                  </a:lnTo>
                  <a:lnTo>
                    <a:pt x="2227821" y="3730614"/>
                  </a:lnTo>
                  <a:lnTo>
                    <a:pt x="2243579" y="3730325"/>
                  </a:lnTo>
                  <a:lnTo>
                    <a:pt x="2256816" y="3729171"/>
                  </a:lnTo>
                  <a:close/>
                  <a:moveTo>
                    <a:pt x="2293901" y="3721089"/>
                  </a:moveTo>
                  <a:lnTo>
                    <a:pt x="2284247" y="3726436"/>
                  </a:lnTo>
                  <a:lnTo>
                    <a:pt x="2270088" y="3733789"/>
                  </a:lnTo>
                  <a:lnTo>
                    <a:pt x="2275558" y="3723763"/>
                  </a:lnTo>
                  <a:close/>
                  <a:moveTo>
                    <a:pt x="2314928" y="3706801"/>
                  </a:moveTo>
                  <a:lnTo>
                    <a:pt x="2327813" y="3706801"/>
                  </a:lnTo>
                  <a:lnTo>
                    <a:pt x="2332000" y="3711192"/>
                  </a:lnTo>
                  <a:lnTo>
                    <a:pt x="2322337" y="3713556"/>
                  </a:lnTo>
                  <a:lnTo>
                    <a:pt x="2315251" y="3722676"/>
                  </a:lnTo>
                  <a:lnTo>
                    <a:pt x="2309775" y="3715921"/>
                  </a:lnTo>
                  <a:close/>
                  <a:moveTo>
                    <a:pt x="2362163" y="3689339"/>
                  </a:moveTo>
                  <a:lnTo>
                    <a:pt x="2358194" y="3694310"/>
                  </a:lnTo>
                  <a:lnTo>
                    <a:pt x="2338350" y="3700452"/>
                  </a:lnTo>
                  <a:lnTo>
                    <a:pt x="2351579" y="3693433"/>
                  </a:lnTo>
                  <a:close/>
                  <a:moveTo>
                    <a:pt x="2392325" y="3682989"/>
                  </a:moveTo>
                  <a:lnTo>
                    <a:pt x="2388983" y="3687752"/>
                  </a:lnTo>
                  <a:lnTo>
                    <a:pt x="2373275" y="3685187"/>
                  </a:lnTo>
                  <a:close/>
                  <a:moveTo>
                    <a:pt x="2415017" y="3681401"/>
                  </a:moveTo>
                  <a:lnTo>
                    <a:pt x="2422488" y="3682866"/>
                  </a:lnTo>
                  <a:lnTo>
                    <a:pt x="2406613" y="3684576"/>
                  </a:lnTo>
                  <a:close/>
                  <a:moveTo>
                    <a:pt x="2985194" y="3619489"/>
                  </a:moveTo>
                  <a:lnTo>
                    <a:pt x="3001933" y="3643179"/>
                  </a:lnTo>
                  <a:lnTo>
                    <a:pt x="3012555" y="3653563"/>
                  </a:lnTo>
                  <a:lnTo>
                    <a:pt x="3031868" y="3655835"/>
                  </a:lnTo>
                  <a:lnTo>
                    <a:pt x="3043778" y="3654212"/>
                  </a:lnTo>
                  <a:lnTo>
                    <a:pt x="3041525" y="3658756"/>
                  </a:lnTo>
                  <a:lnTo>
                    <a:pt x="3047963" y="3678227"/>
                  </a:lnTo>
                  <a:lnTo>
                    <a:pt x="3036375" y="3670438"/>
                  </a:lnTo>
                  <a:lnTo>
                    <a:pt x="3022212" y="3667518"/>
                  </a:lnTo>
                  <a:lnTo>
                    <a:pt x="3011589" y="3675306"/>
                  </a:lnTo>
                  <a:lnTo>
                    <a:pt x="3000645" y="3667518"/>
                  </a:lnTo>
                  <a:lnTo>
                    <a:pt x="3000001" y="3667193"/>
                  </a:lnTo>
                  <a:lnTo>
                    <a:pt x="2997426" y="3665895"/>
                  </a:lnTo>
                  <a:lnTo>
                    <a:pt x="2995495" y="3663624"/>
                  </a:lnTo>
                  <a:lnTo>
                    <a:pt x="2994529" y="3662650"/>
                  </a:lnTo>
                  <a:cubicBezTo>
                    <a:pt x="2994422" y="3662109"/>
                    <a:pt x="2994314" y="3661568"/>
                    <a:pt x="2994207" y="3661027"/>
                  </a:cubicBezTo>
                  <a:lnTo>
                    <a:pt x="2995173" y="3651292"/>
                  </a:lnTo>
                  <a:cubicBezTo>
                    <a:pt x="2995280" y="3648912"/>
                    <a:pt x="2995388" y="3646532"/>
                    <a:pt x="2995495" y="3644152"/>
                  </a:cubicBezTo>
                  <a:lnTo>
                    <a:pt x="2987770" y="3639934"/>
                  </a:lnTo>
                  <a:lnTo>
                    <a:pt x="2978113" y="3632145"/>
                  </a:lnTo>
                  <a:close/>
                  <a:moveTo>
                    <a:pt x="720699" y="3606789"/>
                  </a:moveTo>
                  <a:lnTo>
                    <a:pt x="731812" y="3609057"/>
                  </a:lnTo>
                  <a:lnTo>
                    <a:pt x="730831" y="3622664"/>
                  </a:lnTo>
                  <a:lnTo>
                    <a:pt x="721027" y="3617480"/>
                  </a:lnTo>
                  <a:cubicBezTo>
                    <a:pt x="720918" y="3613916"/>
                    <a:pt x="720808" y="3610353"/>
                    <a:pt x="720699" y="3606789"/>
                  </a:cubicBezTo>
                  <a:close/>
                  <a:moveTo>
                    <a:pt x="1246157" y="3590917"/>
                  </a:moveTo>
                  <a:lnTo>
                    <a:pt x="1252507" y="3593139"/>
                  </a:lnTo>
                  <a:lnTo>
                    <a:pt x="1244887" y="3604569"/>
                  </a:lnTo>
                  <a:lnTo>
                    <a:pt x="1247109" y="3615999"/>
                  </a:lnTo>
                  <a:lnTo>
                    <a:pt x="1242030" y="3631874"/>
                  </a:lnTo>
                  <a:lnTo>
                    <a:pt x="1231552" y="3641399"/>
                  </a:lnTo>
                  <a:lnTo>
                    <a:pt x="1216630" y="3640764"/>
                  </a:lnTo>
                  <a:lnTo>
                    <a:pt x="1208057" y="3644892"/>
                  </a:lnTo>
                  <a:lnTo>
                    <a:pt x="1208057" y="3636637"/>
                  </a:lnTo>
                  <a:lnTo>
                    <a:pt x="1218852" y="3627112"/>
                  </a:lnTo>
                  <a:lnTo>
                    <a:pt x="1229012" y="3599489"/>
                  </a:lnTo>
                  <a:close/>
                  <a:moveTo>
                    <a:pt x="2722963" y="3559164"/>
                  </a:moveTo>
                  <a:lnTo>
                    <a:pt x="2736813" y="3571070"/>
                  </a:lnTo>
                  <a:lnTo>
                    <a:pt x="2734558" y="3579759"/>
                  </a:lnTo>
                  <a:lnTo>
                    <a:pt x="2724251" y="3582977"/>
                  </a:lnTo>
                  <a:lnTo>
                    <a:pt x="2714588" y="3577506"/>
                  </a:lnTo>
                  <a:cubicBezTo>
                    <a:pt x="2714803" y="3571928"/>
                    <a:pt x="2715017" y="3566351"/>
                    <a:pt x="2715232" y="3560773"/>
                  </a:cubicBezTo>
                  <a:close/>
                  <a:moveTo>
                    <a:pt x="2492338" y="3549639"/>
                  </a:moveTo>
                  <a:lnTo>
                    <a:pt x="2485435" y="3560752"/>
                  </a:lnTo>
                  <a:lnTo>
                    <a:pt x="2484400" y="3551741"/>
                  </a:lnTo>
                  <a:close/>
                  <a:moveTo>
                    <a:pt x="2463763" y="3543289"/>
                  </a:moveTo>
                  <a:lnTo>
                    <a:pt x="2473288" y="3549484"/>
                  </a:lnTo>
                  <a:lnTo>
                    <a:pt x="2469760" y="3555989"/>
                  </a:lnTo>
                  <a:close/>
                  <a:moveTo>
                    <a:pt x="2922455" y="3533764"/>
                  </a:moveTo>
                  <a:lnTo>
                    <a:pt x="2937199" y="3536647"/>
                  </a:lnTo>
                  <a:lnTo>
                    <a:pt x="2937199" y="3548500"/>
                  </a:lnTo>
                  <a:lnTo>
                    <a:pt x="2943473" y="3553946"/>
                  </a:lnTo>
                  <a:lnTo>
                    <a:pt x="2956021" y="3552665"/>
                  </a:lnTo>
                  <a:lnTo>
                    <a:pt x="2961354" y="3560033"/>
                  </a:lnTo>
                  <a:lnTo>
                    <a:pt x="2959158" y="3566440"/>
                  </a:lnTo>
                  <a:lnTo>
                    <a:pt x="2953825" y="3573808"/>
                  </a:lnTo>
                  <a:lnTo>
                    <a:pt x="2960099" y="3577011"/>
                  </a:lnTo>
                  <a:lnTo>
                    <a:pt x="2967001" y="3589825"/>
                  </a:lnTo>
                  <a:lnTo>
                    <a:pt x="2960727" y="3595271"/>
                  </a:lnTo>
                  <a:lnTo>
                    <a:pt x="2952257" y="3591106"/>
                  </a:lnTo>
                  <a:lnTo>
                    <a:pt x="2943787" y="3589825"/>
                  </a:lnTo>
                  <a:lnTo>
                    <a:pt x="2939709" y="3595591"/>
                  </a:lnTo>
                  <a:lnTo>
                    <a:pt x="2936572" y="3600397"/>
                  </a:lnTo>
                  <a:lnTo>
                    <a:pt x="2933435" y="3603920"/>
                  </a:lnTo>
                  <a:lnTo>
                    <a:pt x="2932180" y="3604882"/>
                  </a:lnTo>
                  <a:lnTo>
                    <a:pt x="2931239" y="3605202"/>
                  </a:lnTo>
                  <a:lnTo>
                    <a:pt x="2930612" y="3605202"/>
                  </a:lnTo>
                  <a:lnTo>
                    <a:pt x="2929357" y="3605202"/>
                  </a:lnTo>
                  <a:lnTo>
                    <a:pt x="2928416" y="3604561"/>
                  </a:lnTo>
                  <a:lnTo>
                    <a:pt x="2928102" y="3603920"/>
                  </a:lnTo>
                  <a:lnTo>
                    <a:pt x="2914613" y="3592388"/>
                  </a:lnTo>
                  <a:lnTo>
                    <a:pt x="2918691" y="3582777"/>
                  </a:lnTo>
                  <a:lnTo>
                    <a:pt x="2924024" y="3576370"/>
                  </a:lnTo>
                  <a:lnTo>
                    <a:pt x="2919318" y="3566760"/>
                  </a:lnTo>
                  <a:lnTo>
                    <a:pt x="2925592" y="3562595"/>
                  </a:lnTo>
                  <a:lnTo>
                    <a:pt x="2936258" y="3572206"/>
                  </a:lnTo>
                  <a:lnTo>
                    <a:pt x="2945669" y="3569002"/>
                  </a:lnTo>
                  <a:lnTo>
                    <a:pt x="2946610" y="3561314"/>
                  </a:lnTo>
                  <a:lnTo>
                    <a:pt x="2931866" y="3551703"/>
                  </a:lnTo>
                  <a:lnTo>
                    <a:pt x="2918377" y="3550102"/>
                  </a:lnTo>
                  <a:lnTo>
                    <a:pt x="2917122" y="3541452"/>
                  </a:lnTo>
                  <a:close/>
                  <a:moveTo>
                    <a:pt x="2474421" y="3527414"/>
                  </a:moveTo>
                  <a:lnTo>
                    <a:pt x="2483607" y="3527414"/>
                  </a:lnTo>
                  <a:lnTo>
                    <a:pt x="2485988" y="3538409"/>
                  </a:lnTo>
                  <a:lnTo>
                    <a:pt x="2479524" y="3544877"/>
                  </a:lnTo>
                  <a:lnTo>
                    <a:pt x="2471700" y="3536145"/>
                  </a:lnTo>
                  <a:close/>
                  <a:moveTo>
                    <a:pt x="2643150" y="3494076"/>
                  </a:moveTo>
                  <a:lnTo>
                    <a:pt x="2665375" y="3502206"/>
                  </a:lnTo>
                  <a:lnTo>
                    <a:pt x="2662200" y="3514714"/>
                  </a:lnTo>
                  <a:lnTo>
                    <a:pt x="2649500" y="3510649"/>
                  </a:lnTo>
                  <a:close/>
                  <a:moveTo>
                    <a:pt x="2724430" y="3492489"/>
                  </a:moveTo>
                  <a:lnTo>
                    <a:pt x="2735543" y="3498204"/>
                  </a:lnTo>
                  <a:lnTo>
                    <a:pt x="2744115" y="3502331"/>
                  </a:lnTo>
                  <a:lnTo>
                    <a:pt x="2748878" y="3504871"/>
                  </a:lnTo>
                  <a:lnTo>
                    <a:pt x="2751100" y="3505189"/>
                  </a:lnTo>
                  <a:lnTo>
                    <a:pt x="2753958" y="3505189"/>
                  </a:lnTo>
                  <a:lnTo>
                    <a:pt x="2761260" y="3505189"/>
                  </a:lnTo>
                  <a:lnTo>
                    <a:pt x="2768880" y="3505506"/>
                  </a:lnTo>
                  <a:lnTo>
                    <a:pt x="2771738" y="3505824"/>
                  </a:lnTo>
                  <a:lnTo>
                    <a:pt x="2773325" y="3506776"/>
                  </a:lnTo>
                  <a:lnTo>
                    <a:pt x="2774595" y="3508046"/>
                  </a:lnTo>
                  <a:lnTo>
                    <a:pt x="2775548" y="3510269"/>
                  </a:lnTo>
                  <a:lnTo>
                    <a:pt x="2776183" y="3512809"/>
                  </a:lnTo>
                  <a:lnTo>
                    <a:pt x="2776818" y="3515349"/>
                  </a:lnTo>
                  <a:lnTo>
                    <a:pt x="2777770" y="3520429"/>
                  </a:lnTo>
                  <a:lnTo>
                    <a:pt x="2778088" y="3522651"/>
                  </a:lnTo>
                  <a:lnTo>
                    <a:pt x="2784438" y="3536939"/>
                  </a:lnTo>
                  <a:lnTo>
                    <a:pt x="2762213" y="3536304"/>
                  </a:lnTo>
                  <a:lnTo>
                    <a:pt x="2744115" y="3536304"/>
                  </a:lnTo>
                  <a:lnTo>
                    <a:pt x="2737765" y="3529319"/>
                  </a:lnTo>
                  <a:lnTo>
                    <a:pt x="2713317" y="3520746"/>
                  </a:lnTo>
                  <a:lnTo>
                    <a:pt x="2713317" y="3513761"/>
                  </a:lnTo>
                  <a:lnTo>
                    <a:pt x="2728240" y="3512174"/>
                  </a:lnTo>
                  <a:lnTo>
                    <a:pt x="2713317" y="3502014"/>
                  </a:lnTo>
                  <a:cubicBezTo>
                    <a:pt x="2713211" y="3499897"/>
                    <a:pt x="2713106" y="3497781"/>
                    <a:pt x="2713000" y="3495664"/>
                  </a:cubicBezTo>
                  <a:close/>
                  <a:moveTo>
                    <a:pt x="2782388" y="3486139"/>
                  </a:moveTo>
                  <a:lnTo>
                    <a:pt x="2791163" y="3498169"/>
                  </a:lnTo>
                  <a:lnTo>
                    <a:pt x="2801888" y="3491666"/>
                  </a:lnTo>
                  <a:lnTo>
                    <a:pt x="2816188" y="3506623"/>
                  </a:lnTo>
                  <a:lnTo>
                    <a:pt x="2806113" y="3520605"/>
                  </a:lnTo>
                  <a:lnTo>
                    <a:pt x="2798963" y="3530359"/>
                  </a:lnTo>
                  <a:lnTo>
                    <a:pt x="2791488" y="3540114"/>
                  </a:lnTo>
                  <a:lnTo>
                    <a:pt x="2784663" y="3519955"/>
                  </a:lnTo>
                  <a:lnTo>
                    <a:pt x="2787913" y="3512151"/>
                  </a:lnTo>
                  <a:lnTo>
                    <a:pt x="2774913" y="3487765"/>
                  </a:lnTo>
                  <a:close/>
                  <a:moveTo>
                    <a:pt x="2829351" y="3475026"/>
                  </a:moveTo>
                  <a:lnTo>
                    <a:pt x="2856571" y="3483401"/>
                  </a:lnTo>
                  <a:lnTo>
                    <a:pt x="2860638" y="3490226"/>
                  </a:lnTo>
                  <a:lnTo>
                    <a:pt x="2848123" y="3488675"/>
                  </a:lnTo>
                  <a:lnTo>
                    <a:pt x="2837798" y="3492708"/>
                  </a:lnTo>
                  <a:lnTo>
                    <a:pt x="2828725" y="3502014"/>
                  </a:lnTo>
                  <a:lnTo>
                    <a:pt x="2817775" y="3492708"/>
                  </a:lnTo>
                  <a:lnTo>
                    <a:pt x="2834670" y="3485573"/>
                  </a:lnTo>
                  <a:close/>
                  <a:moveTo>
                    <a:pt x="2682838" y="3473439"/>
                  </a:moveTo>
                  <a:lnTo>
                    <a:pt x="2673630" y="3492489"/>
                  </a:lnTo>
                  <a:lnTo>
                    <a:pt x="2670138" y="3482964"/>
                  </a:lnTo>
                  <a:close/>
                  <a:moveTo>
                    <a:pt x="2591080" y="3467089"/>
                  </a:moveTo>
                  <a:lnTo>
                    <a:pt x="2613622" y="3486353"/>
                  </a:lnTo>
                  <a:cubicBezTo>
                    <a:pt x="2613940" y="3489509"/>
                    <a:pt x="2614257" y="3492666"/>
                    <a:pt x="2614575" y="3495822"/>
                  </a:cubicBezTo>
                  <a:lnTo>
                    <a:pt x="2607590" y="3513127"/>
                  </a:lnTo>
                  <a:lnTo>
                    <a:pt x="2592667" y="3501699"/>
                  </a:lnTo>
                  <a:cubicBezTo>
                    <a:pt x="2592879" y="3499522"/>
                    <a:pt x="2593090" y="3497346"/>
                    <a:pt x="2593302" y="3495169"/>
                  </a:cubicBezTo>
                  <a:lnTo>
                    <a:pt x="2589175" y="3480802"/>
                  </a:lnTo>
                  <a:lnTo>
                    <a:pt x="2594255" y="3479823"/>
                  </a:lnTo>
                  <a:close/>
                  <a:moveTo>
                    <a:pt x="2706015" y="3457564"/>
                  </a:moveTo>
                  <a:cubicBezTo>
                    <a:pt x="2706227" y="3462094"/>
                    <a:pt x="2706438" y="3466623"/>
                    <a:pt x="2706650" y="3471153"/>
                  </a:cubicBezTo>
                  <a:lnTo>
                    <a:pt x="2699030" y="3490747"/>
                  </a:lnTo>
                  <a:lnTo>
                    <a:pt x="2687917" y="3516346"/>
                  </a:lnTo>
                  <a:lnTo>
                    <a:pt x="2680297" y="3525827"/>
                  </a:lnTo>
                  <a:lnTo>
                    <a:pt x="2678075" y="3512237"/>
                  </a:lnTo>
                  <a:lnTo>
                    <a:pt x="2680297" y="3496436"/>
                  </a:lnTo>
                  <a:lnTo>
                    <a:pt x="2688552" y="3480634"/>
                  </a:lnTo>
                  <a:close/>
                  <a:moveTo>
                    <a:pt x="2475289" y="3449626"/>
                  </a:moveTo>
                  <a:lnTo>
                    <a:pt x="2478050" y="3458932"/>
                  </a:lnTo>
                  <a:lnTo>
                    <a:pt x="2477222" y="3468238"/>
                  </a:lnTo>
                  <a:lnTo>
                    <a:pt x="2471700" y="3476614"/>
                  </a:lnTo>
                  <a:lnTo>
                    <a:pt x="2471700" y="3466377"/>
                  </a:lnTo>
                  <a:close/>
                  <a:moveTo>
                    <a:pt x="967714" y="3435339"/>
                  </a:moveTo>
                  <a:lnTo>
                    <a:pt x="989940" y="3455054"/>
                  </a:lnTo>
                  <a:lnTo>
                    <a:pt x="985812" y="3462368"/>
                  </a:lnTo>
                  <a:lnTo>
                    <a:pt x="968032" y="3473180"/>
                  </a:lnTo>
                  <a:lnTo>
                    <a:pt x="962634" y="3489079"/>
                  </a:lnTo>
                  <a:lnTo>
                    <a:pt x="967080" y="3491305"/>
                  </a:lnTo>
                  <a:lnTo>
                    <a:pt x="958824" y="3496075"/>
                  </a:lnTo>
                  <a:cubicBezTo>
                    <a:pt x="959036" y="3502011"/>
                    <a:pt x="959247" y="3507947"/>
                    <a:pt x="959459" y="3513883"/>
                  </a:cubicBezTo>
                  <a:lnTo>
                    <a:pt x="958921" y="3514329"/>
                  </a:lnTo>
                  <a:lnTo>
                    <a:pt x="960134" y="3514827"/>
                  </a:lnTo>
                  <a:cubicBezTo>
                    <a:pt x="960095" y="3508757"/>
                    <a:pt x="960057" y="3502686"/>
                    <a:pt x="960018" y="3496616"/>
                  </a:cubicBezTo>
                  <a:lnTo>
                    <a:pt x="968262" y="3491854"/>
                  </a:lnTo>
                  <a:lnTo>
                    <a:pt x="983166" y="3482329"/>
                  </a:lnTo>
                  <a:lnTo>
                    <a:pt x="991410" y="3468359"/>
                  </a:lnTo>
                  <a:lnTo>
                    <a:pt x="995838" y="3472804"/>
                  </a:lnTo>
                  <a:lnTo>
                    <a:pt x="1009154" y="3465819"/>
                  </a:lnTo>
                  <a:lnTo>
                    <a:pt x="1019621" y="3457564"/>
                  </a:lnTo>
                  <a:lnTo>
                    <a:pt x="1064328" y="3458199"/>
                  </a:lnTo>
                  <a:lnTo>
                    <a:pt x="1077011" y="3466771"/>
                  </a:lnTo>
                  <a:lnTo>
                    <a:pt x="1089060" y="3499156"/>
                  </a:lnTo>
                  <a:lnTo>
                    <a:pt x="1101744" y="3523287"/>
                  </a:lnTo>
                  <a:lnTo>
                    <a:pt x="1111257" y="3532494"/>
                  </a:lnTo>
                  <a:lnTo>
                    <a:pt x="1110306" y="3537892"/>
                  </a:lnTo>
                  <a:lnTo>
                    <a:pt x="1099842" y="3546147"/>
                  </a:lnTo>
                  <a:lnTo>
                    <a:pt x="1088427" y="3560434"/>
                  </a:lnTo>
                  <a:lnTo>
                    <a:pt x="1092549" y="3570594"/>
                  </a:lnTo>
                  <a:lnTo>
                    <a:pt x="1097939" y="3561069"/>
                  </a:lnTo>
                  <a:lnTo>
                    <a:pt x="1113794" y="3549322"/>
                  </a:lnTo>
                  <a:lnTo>
                    <a:pt x="1125526" y="3549322"/>
                  </a:lnTo>
                  <a:lnTo>
                    <a:pt x="1138210" y="3559799"/>
                  </a:lnTo>
                  <a:lnTo>
                    <a:pt x="1135990" y="3569324"/>
                  </a:lnTo>
                  <a:lnTo>
                    <a:pt x="1141381" y="3587422"/>
                  </a:lnTo>
                  <a:lnTo>
                    <a:pt x="1135356" y="3594724"/>
                  </a:lnTo>
                  <a:lnTo>
                    <a:pt x="1125843" y="3590597"/>
                  </a:lnTo>
                  <a:lnTo>
                    <a:pt x="1123306" y="3571229"/>
                  </a:lnTo>
                  <a:lnTo>
                    <a:pt x="1117916" y="3574404"/>
                  </a:lnTo>
                  <a:lnTo>
                    <a:pt x="1120453" y="3597899"/>
                  </a:lnTo>
                  <a:lnTo>
                    <a:pt x="1129014" y="3601074"/>
                  </a:lnTo>
                  <a:lnTo>
                    <a:pt x="1126794" y="3611234"/>
                  </a:lnTo>
                  <a:lnTo>
                    <a:pt x="1120453" y="3622029"/>
                  </a:lnTo>
                  <a:lnTo>
                    <a:pt x="1102696" y="3624569"/>
                  </a:lnTo>
                  <a:lnTo>
                    <a:pt x="1099525" y="3629649"/>
                  </a:lnTo>
                  <a:lnTo>
                    <a:pt x="1099525" y="3643619"/>
                  </a:lnTo>
                  <a:lnTo>
                    <a:pt x="1098252" y="3643570"/>
                  </a:lnTo>
                  <a:lnTo>
                    <a:pt x="1091214" y="3650619"/>
                  </a:lnTo>
                  <a:lnTo>
                    <a:pt x="1084229" y="3656978"/>
                  </a:lnTo>
                  <a:lnTo>
                    <a:pt x="1075656" y="3662384"/>
                  </a:lnTo>
                  <a:lnTo>
                    <a:pt x="1075339" y="3663020"/>
                  </a:lnTo>
                  <a:lnTo>
                    <a:pt x="1075022" y="3663338"/>
                  </a:lnTo>
                  <a:lnTo>
                    <a:pt x="1074069" y="3663974"/>
                  </a:lnTo>
                  <a:lnTo>
                    <a:pt x="1073116" y="3664928"/>
                  </a:lnTo>
                  <a:lnTo>
                    <a:pt x="1071846" y="3664928"/>
                  </a:lnTo>
                  <a:lnTo>
                    <a:pt x="1069624" y="3664928"/>
                  </a:lnTo>
                  <a:lnTo>
                    <a:pt x="1067084" y="3664610"/>
                  </a:lnTo>
                  <a:lnTo>
                    <a:pt x="1062322" y="3663020"/>
                  </a:lnTo>
                  <a:lnTo>
                    <a:pt x="1058829" y="3661748"/>
                  </a:lnTo>
                  <a:lnTo>
                    <a:pt x="1056608" y="3660158"/>
                  </a:lnTo>
                  <a:lnTo>
                    <a:pt x="1053430" y="3671924"/>
                  </a:lnTo>
                  <a:lnTo>
                    <a:pt x="1058829" y="3705631"/>
                  </a:lnTo>
                  <a:lnTo>
                    <a:pt x="1075339" y="3726618"/>
                  </a:lnTo>
                  <a:lnTo>
                    <a:pt x="1065813" y="3745698"/>
                  </a:lnTo>
                  <a:lnTo>
                    <a:pt x="1071211" y="3771137"/>
                  </a:lnTo>
                  <a:lnTo>
                    <a:pt x="1085499" y="3832191"/>
                  </a:lnTo>
                  <a:lnTo>
                    <a:pt x="1076291" y="3856359"/>
                  </a:lnTo>
                  <a:lnTo>
                    <a:pt x="1058512" y="3904057"/>
                  </a:lnTo>
                  <a:lnTo>
                    <a:pt x="1054703" y="3919957"/>
                  </a:lnTo>
                  <a:lnTo>
                    <a:pt x="1045176" y="3919957"/>
                  </a:lnTo>
                  <a:lnTo>
                    <a:pt x="1047398" y="3927271"/>
                  </a:lnTo>
                  <a:lnTo>
                    <a:pt x="1061051" y="3946032"/>
                  </a:lnTo>
                  <a:lnTo>
                    <a:pt x="1047398" y="3948576"/>
                  </a:lnTo>
                  <a:lnTo>
                    <a:pt x="1026443" y="3943170"/>
                  </a:lnTo>
                  <a:lnTo>
                    <a:pt x="1005171" y="3951120"/>
                  </a:lnTo>
                  <a:lnTo>
                    <a:pt x="1001043" y="3935220"/>
                  </a:lnTo>
                  <a:lnTo>
                    <a:pt x="993433" y="3940308"/>
                  </a:lnTo>
                  <a:lnTo>
                    <a:pt x="987082" y="3954300"/>
                  </a:lnTo>
                  <a:lnTo>
                    <a:pt x="955649" y="3964157"/>
                  </a:lnTo>
                  <a:lnTo>
                    <a:pt x="934376" y="3975923"/>
                  </a:lnTo>
                  <a:lnTo>
                    <a:pt x="925169" y="3988643"/>
                  </a:lnTo>
                  <a:lnTo>
                    <a:pt x="913738" y="3985463"/>
                  </a:lnTo>
                  <a:lnTo>
                    <a:pt x="907071" y="3998182"/>
                  </a:lnTo>
                  <a:lnTo>
                    <a:pt x="893418" y="4000726"/>
                  </a:lnTo>
                  <a:lnTo>
                    <a:pt x="882940" y="4010266"/>
                  </a:lnTo>
                  <a:lnTo>
                    <a:pt x="873098" y="4001680"/>
                  </a:lnTo>
                  <a:lnTo>
                    <a:pt x="877543" y="3986735"/>
                  </a:lnTo>
                  <a:lnTo>
                    <a:pt x="869922" y="3993095"/>
                  </a:lnTo>
                  <a:lnTo>
                    <a:pt x="862620" y="3992459"/>
                  </a:lnTo>
                  <a:lnTo>
                    <a:pt x="859762" y="4004224"/>
                  </a:lnTo>
                  <a:lnTo>
                    <a:pt x="865795" y="4004860"/>
                  </a:lnTo>
                  <a:lnTo>
                    <a:pt x="864208" y="4013446"/>
                  </a:lnTo>
                  <a:lnTo>
                    <a:pt x="867382" y="4022986"/>
                  </a:lnTo>
                  <a:lnTo>
                    <a:pt x="849285" y="4022032"/>
                  </a:lnTo>
                  <a:lnTo>
                    <a:pt x="843888" y="4031571"/>
                  </a:lnTo>
                  <a:lnTo>
                    <a:pt x="832140" y="4031889"/>
                  </a:lnTo>
                  <a:lnTo>
                    <a:pt x="825155" y="4042383"/>
                  </a:lnTo>
                  <a:lnTo>
                    <a:pt x="813407" y="4045563"/>
                  </a:lnTo>
                  <a:lnTo>
                    <a:pt x="799754" y="4050015"/>
                  </a:lnTo>
                  <a:lnTo>
                    <a:pt x="769909" y="4045881"/>
                  </a:lnTo>
                  <a:lnTo>
                    <a:pt x="762607" y="4042701"/>
                  </a:lnTo>
                  <a:lnTo>
                    <a:pt x="756575" y="4048107"/>
                  </a:lnTo>
                  <a:lnTo>
                    <a:pt x="737526" y="4052877"/>
                  </a:lnTo>
                  <a:lnTo>
                    <a:pt x="737526" y="4045245"/>
                  </a:lnTo>
                  <a:lnTo>
                    <a:pt x="725779" y="4042065"/>
                  </a:lnTo>
                  <a:lnTo>
                    <a:pt x="735938" y="4033479"/>
                  </a:lnTo>
                  <a:lnTo>
                    <a:pt x="743558" y="4033479"/>
                  </a:lnTo>
                  <a:lnTo>
                    <a:pt x="764512" y="4022986"/>
                  </a:lnTo>
                  <a:lnTo>
                    <a:pt x="750860" y="4020760"/>
                  </a:lnTo>
                  <a:lnTo>
                    <a:pt x="758162" y="4013446"/>
                  </a:lnTo>
                  <a:lnTo>
                    <a:pt x="735938" y="4019806"/>
                  </a:lnTo>
                  <a:lnTo>
                    <a:pt x="724191" y="4021396"/>
                  </a:lnTo>
                  <a:lnTo>
                    <a:pt x="714667" y="4031889"/>
                  </a:lnTo>
                  <a:lnTo>
                    <a:pt x="704507" y="4040475"/>
                  </a:lnTo>
                  <a:lnTo>
                    <a:pt x="691809" y="4039203"/>
                  </a:lnTo>
                  <a:lnTo>
                    <a:pt x="707683" y="4032843"/>
                  </a:lnTo>
                  <a:lnTo>
                    <a:pt x="716889" y="4012810"/>
                  </a:lnTo>
                  <a:lnTo>
                    <a:pt x="739113" y="4005178"/>
                  </a:lnTo>
                  <a:lnTo>
                    <a:pt x="744193" y="4001044"/>
                  </a:lnTo>
                  <a:lnTo>
                    <a:pt x="733399" y="3994685"/>
                  </a:lnTo>
                  <a:lnTo>
                    <a:pt x="710540" y="4005178"/>
                  </a:lnTo>
                  <a:lnTo>
                    <a:pt x="703238" y="4010584"/>
                  </a:lnTo>
                  <a:lnTo>
                    <a:pt x="693396" y="3999136"/>
                  </a:lnTo>
                  <a:lnTo>
                    <a:pt x="673394" y="4000408"/>
                  </a:lnTo>
                  <a:lnTo>
                    <a:pt x="686093" y="3986417"/>
                  </a:lnTo>
                  <a:lnTo>
                    <a:pt x="703873" y="3973697"/>
                  </a:lnTo>
                  <a:lnTo>
                    <a:pt x="712444" y="3970517"/>
                  </a:lnTo>
                  <a:lnTo>
                    <a:pt x="728319" y="3965111"/>
                  </a:lnTo>
                  <a:lnTo>
                    <a:pt x="726097" y="3960978"/>
                  </a:lnTo>
                  <a:lnTo>
                    <a:pt x="713397" y="3960978"/>
                  </a:lnTo>
                  <a:lnTo>
                    <a:pt x="697523" y="3959388"/>
                  </a:lnTo>
                  <a:lnTo>
                    <a:pt x="671807" y="3958116"/>
                  </a:lnTo>
                  <a:lnTo>
                    <a:pt x="666727" y="3950166"/>
                  </a:lnTo>
                  <a:lnTo>
                    <a:pt x="671489" y="3936174"/>
                  </a:lnTo>
                  <a:lnTo>
                    <a:pt x="679109" y="3935220"/>
                  </a:lnTo>
                  <a:lnTo>
                    <a:pt x="702286" y="3929496"/>
                  </a:lnTo>
                  <a:lnTo>
                    <a:pt x="695936" y="3944442"/>
                  </a:lnTo>
                  <a:lnTo>
                    <a:pt x="708635" y="3933630"/>
                  </a:lnTo>
                  <a:lnTo>
                    <a:pt x="714032" y="3941898"/>
                  </a:lnTo>
                  <a:lnTo>
                    <a:pt x="723556" y="3945078"/>
                  </a:lnTo>
                  <a:lnTo>
                    <a:pt x="744828" y="3944124"/>
                  </a:lnTo>
                  <a:lnTo>
                    <a:pt x="729906" y="3937764"/>
                  </a:lnTo>
                  <a:lnTo>
                    <a:pt x="721335" y="3924091"/>
                  </a:lnTo>
                  <a:lnTo>
                    <a:pt x="735938" y="3917413"/>
                  </a:lnTo>
                  <a:lnTo>
                    <a:pt x="738161" y="3899605"/>
                  </a:lnTo>
                  <a:lnTo>
                    <a:pt x="748638" y="3896425"/>
                  </a:lnTo>
                  <a:lnTo>
                    <a:pt x="772766" y="3895153"/>
                  </a:lnTo>
                  <a:lnTo>
                    <a:pt x="801341" y="3884024"/>
                  </a:lnTo>
                  <a:lnTo>
                    <a:pt x="818487" y="3880844"/>
                  </a:lnTo>
                  <a:lnTo>
                    <a:pt x="842936" y="3884978"/>
                  </a:lnTo>
                  <a:lnTo>
                    <a:pt x="838491" y="3879890"/>
                  </a:lnTo>
                  <a:lnTo>
                    <a:pt x="818487" y="3875756"/>
                  </a:lnTo>
                  <a:lnTo>
                    <a:pt x="806739" y="3872576"/>
                  </a:lnTo>
                  <a:lnTo>
                    <a:pt x="809597" y="3861128"/>
                  </a:lnTo>
                  <a:lnTo>
                    <a:pt x="815947" y="3846183"/>
                  </a:lnTo>
                  <a:lnTo>
                    <a:pt x="805469" y="3851589"/>
                  </a:lnTo>
                  <a:lnTo>
                    <a:pt x="790863" y="3871622"/>
                  </a:lnTo>
                  <a:lnTo>
                    <a:pt x="780068" y="3876074"/>
                  </a:lnTo>
                  <a:lnTo>
                    <a:pt x="761019" y="3880526"/>
                  </a:lnTo>
                  <a:lnTo>
                    <a:pt x="753717" y="3881798"/>
                  </a:lnTo>
                  <a:lnTo>
                    <a:pt x="755940" y="3886568"/>
                  </a:lnTo>
                  <a:lnTo>
                    <a:pt x="738161" y="3886886"/>
                  </a:lnTo>
                  <a:lnTo>
                    <a:pt x="719112" y="3895471"/>
                  </a:lnTo>
                  <a:lnTo>
                    <a:pt x="715937" y="3888476"/>
                  </a:lnTo>
                  <a:lnTo>
                    <a:pt x="752765" y="3870032"/>
                  </a:lnTo>
                  <a:lnTo>
                    <a:pt x="760702" y="3848727"/>
                  </a:lnTo>
                  <a:lnTo>
                    <a:pt x="776576" y="3837915"/>
                  </a:lnTo>
                  <a:lnTo>
                    <a:pt x="774672" y="3832827"/>
                  </a:lnTo>
                  <a:lnTo>
                    <a:pt x="762925" y="3833781"/>
                  </a:lnTo>
                  <a:lnTo>
                    <a:pt x="774037" y="3807706"/>
                  </a:lnTo>
                  <a:lnTo>
                    <a:pt x="792133" y="3795622"/>
                  </a:lnTo>
                  <a:lnTo>
                    <a:pt x="816582" y="3799756"/>
                  </a:lnTo>
                  <a:lnTo>
                    <a:pt x="808962" y="3783857"/>
                  </a:lnTo>
                  <a:lnTo>
                    <a:pt x="810867" y="3772091"/>
                  </a:lnTo>
                  <a:lnTo>
                    <a:pt x="796261" y="3781949"/>
                  </a:lnTo>
                  <a:lnTo>
                    <a:pt x="754035" y="3782585"/>
                  </a:lnTo>
                  <a:lnTo>
                    <a:pt x="746733" y="3776225"/>
                  </a:lnTo>
                  <a:cubicBezTo>
                    <a:pt x="746521" y="3770819"/>
                    <a:pt x="746310" y="3765413"/>
                    <a:pt x="746098" y="3760007"/>
                  </a:cubicBezTo>
                  <a:lnTo>
                    <a:pt x="733716" y="3772727"/>
                  </a:lnTo>
                  <a:lnTo>
                    <a:pt x="725462" y="3773363"/>
                  </a:lnTo>
                  <a:lnTo>
                    <a:pt x="722922" y="3762551"/>
                  </a:lnTo>
                  <a:lnTo>
                    <a:pt x="708317" y="3761597"/>
                  </a:lnTo>
                  <a:lnTo>
                    <a:pt x="703873" y="3755238"/>
                  </a:lnTo>
                  <a:lnTo>
                    <a:pt x="689903" y="3743790"/>
                  </a:lnTo>
                  <a:lnTo>
                    <a:pt x="702603" y="3727890"/>
                  </a:lnTo>
                  <a:lnTo>
                    <a:pt x="717207" y="3722484"/>
                  </a:lnTo>
                  <a:lnTo>
                    <a:pt x="723556" y="3704359"/>
                  </a:lnTo>
                  <a:lnTo>
                    <a:pt x="752130" y="3696727"/>
                  </a:lnTo>
                  <a:lnTo>
                    <a:pt x="745463" y="3691639"/>
                  </a:lnTo>
                  <a:cubicBezTo>
                    <a:pt x="745146" y="3688459"/>
                    <a:pt x="744828" y="3685280"/>
                    <a:pt x="744511" y="3682100"/>
                  </a:cubicBezTo>
                  <a:lnTo>
                    <a:pt x="727366" y="3684326"/>
                  </a:lnTo>
                  <a:lnTo>
                    <a:pt x="719429" y="3690685"/>
                  </a:lnTo>
                  <a:lnTo>
                    <a:pt x="711492" y="3679238"/>
                  </a:lnTo>
                  <a:lnTo>
                    <a:pt x="713137" y="3667467"/>
                  </a:lnTo>
                  <a:lnTo>
                    <a:pt x="709077" y="3678226"/>
                  </a:lnTo>
                  <a:lnTo>
                    <a:pt x="687363" y="3666796"/>
                  </a:lnTo>
                  <a:lnTo>
                    <a:pt x="708146" y="3662351"/>
                  </a:lnTo>
                  <a:lnTo>
                    <a:pt x="713618" y="3664031"/>
                  </a:lnTo>
                  <a:cubicBezTo>
                    <a:pt x="713650" y="3663800"/>
                    <a:pt x="713683" y="3663569"/>
                    <a:pt x="713715" y="3663338"/>
                  </a:cubicBezTo>
                  <a:lnTo>
                    <a:pt x="731811" y="3667790"/>
                  </a:lnTo>
                  <a:lnTo>
                    <a:pt x="728637" y="3656978"/>
                  </a:lnTo>
                  <a:lnTo>
                    <a:pt x="717842" y="3653798"/>
                  </a:lnTo>
                  <a:lnTo>
                    <a:pt x="713397" y="3637263"/>
                  </a:lnTo>
                  <a:lnTo>
                    <a:pt x="731493" y="3629313"/>
                  </a:lnTo>
                  <a:lnTo>
                    <a:pt x="734351" y="3608644"/>
                  </a:lnTo>
                  <a:lnTo>
                    <a:pt x="756575" y="3612460"/>
                  </a:lnTo>
                  <a:lnTo>
                    <a:pt x="769274" y="3610234"/>
                  </a:lnTo>
                  <a:lnTo>
                    <a:pt x="781974" y="3619456"/>
                  </a:lnTo>
                  <a:lnTo>
                    <a:pt x="783244" y="3628995"/>
                  </a:lnTo>
                  <a:lnTo>
                    <a:pt x="797214" y="3634401"/>
                  </a:lnTo>
                  <a:lnTo>
                    <a:pt x="792451" y="3621681"/>
                  </a:lnTo>
                  <a:lnTo>
                    <a:pt x="805469" y="3610870"/>
                  </a:lnTo>
                  <a:lnTo>
                    <a:pt x="823250" y="3618184"/>
                  </a:lnTo>
                  <a:lnTo>
                    <a:pt x="839443" y="3627723"/>
                  </a:lnTo>
                  <a:lnTo>
                    <a:pt x="845792" y="3628359"/>
                  </a:lnTo>
                  <a:lnTo>
                    <a:pt x="846428" y="3609598"/>
                  </a:lnTo>
                  <a:lnTo>
                    <a:pt x="837855" y="3592426"/>
                  </a:lnTo>
                  <a:lnTo>
                    <a:pt x="850555" y="3578753"/>
                  </a:lnTo>
                  <a:lnTo>
                    <a:pt x="867382" y="3578753"/>
                  </a:lnTo>
                  <a:lnTo>
                    <a:pt x="877860" y="3557447"/>
                  </a:lnTo>
                  <a:lnTo>
                    <a:pt x="861985" y="3554267"/>
                  </a:lnTo>
                  <a:lnTo>
                    <a:pt x="841666" y="3559991"/>
                  </a:lnTo>
                  <a:lnTo>
                    <a:pt x="823567" y="3549180"/>
                  </a:lnTo>
                  <a:lnTo>
                    <a:pt x="830235" y="3539004"/>
                  </a:lnTo>
                  <a:lnTo>
                    <a:pt x="840396" y="3528192"/>
                  </a:lnTo>
                  <a:lnTo>
                    <a:pt x="862620" y="3519606"/>
                  </a:lnTo>
                  <a:lnTo>
                    <a:pt x="858492" y="3510067"/>
                  </a:lnTo>
                  <a:lnTo>
                    <a:pt x="855318" y="3497665"/>
                  </a:lnTo>
                  <a:lnTo>
                    <a:pt x="870875" y="3480494"/>
                  </a:lnTo>
                  <a:lnTo>
                    <a:pt x="886750" y="3474770"/>
                  </a:lnTo>
                  <a:lnTo>
                    <a:pt x="892783" y="3461096"/>
                  </a:lnTo>
                  <a:lnTo>
                    <a:pt x="911833" y="3464276"/>
                  </a:lnTo>
                  <a:lnTo>
                    <a:pt x="908658" y="3456962"/>
                  </a:lnTo>
                  <a:lnTo>
                    <a:pt x="924533" y="3451556"/>
                  </a:lnTo>
                  <a:lnTo>
                    <a:pt x="941679" y="3470318"/>
                  </a:lnTo>
                  <a:lnTo>
                    <a:pt x="931201" y="3495757"/>
                  </a:lnTo>
                  <a:lnTo>
                    <a:pt x="943901" y="3496393"/>
                  </a:lnTo>
                  <a:lnTo>
                    <a:pt x="952157" y="3479858"/>
                  </a:lnTo>
                  <a:lnTo>
                    <a:pt x="948029" y="3453464"/>
                  </a:lnTo>
                  <a:lnTo>
                    <a:pt x="961364" y="3453464"/>
                  </a:lnTo>
                  <a:close/>
                  <a:moveTo>
                    <a:pt x="3068524" y="3432164"/>
                  </a:moveTo>
                  <a:lnTo>
                    <a:pt x="3099111" y="3458846"/>
                  </a:lnTo>
                  <a:lnTo>
                    <a:pt x="3103526" y="3464378"/>
                  </a:lnTo>
                  <a:lnTo>
                    <a:pt x="3097535" y="3484552"/>
                  </a:lnTo>
                  <a:lnTo>
                    <a:pt x="3057488" y="3462425"/>
                  </a:lnTo>
                  <a:lnTo>
                    <a:pt x="3059065" y="3441926"/>
                  </a:lnTo>
                  <a:close/>
                  <a:moveTo>
                    <a:pt x="2463763" y="3408351"/>
                  </a:moveTo>
                  <a:lnTo>
                    <a:pt x="2474876" y="3421051"/>
                  </a:lnTo>
                  <a:lnTo>
                    <a:pt x="2466303" y="3420165"/>
                  </a:lnTo>
                  <a:lnTo>
                    <a:pt x="2454238" y="3410123"/>
                  </a:lnTo>
                  <a:close/>
                  <a:moveTo>
                    <a:pt x="2674737" y="3390889"/>
                  </a:moveTo>
                  <a:lnTo>
                    <a:pt x="2681250" y="3409169"/>
                  </a:lnTo>
                  <a:lnTo>
                    <a:pt x="2674086" y="3422639"/>
                  </a:lnTo>
                  <a:lnTo>
                    <a:pt x="2668550" y="3409169"/>
                  </a:lnTo>
                  <a:lnTo>
                    <a:pt x="2669201" y="3392172"/>
                  </a:lnTo>
                  <a:close/>
                  <a:moveTo>
                    <a:pt x="2629274" y="3381364"/>
                  </a:moveTo>
                  <a:lnTo>
                    <a:pt x="2653567" y="3390766"/>
                  </a:lnTo>
                  <a:lnTo>
                    <a:pt x="2656722" y="3399854"/>
                  </a:lnTo>
                  <a:lnTo>
                    <a:pt x="2660193" y="3406122"/>
                  </a:lnTo>
                  <a:lnTo>
                    <a:pt x="2664610" y="3411449"/>
                  </a:lnTo>
                  <a:lnTo>
                    <a:pt x="2668711" y="3422732"/>
                  </a:lnTo>
                  <a:lnTo>
                    <a:pt x="2689849" y="3430880"/>
                  </a:lnTo>
                  <a:lnTo>
                    <a:pt x="2693951" y="3446236"/>
                  </a:lnTo>
                  <a:lnTo>
                    <a:pt x="2687956" y="3460025"/>
                  </a:lnTo>
                  <a:lnTo>
                    <a:pt x="2677545" y="3468173"/>
                  </a:lnTo>
                  <a:lnTo>
                    <a:pt x="2660508" y="3478202"/>
                  </a:lnTo>
                  <a:lnTo>
                    <a:pt x="2640001" y="3476008"/>
                  </a:lnTo>
                  <a:lnTo>
                    <a:pt x="2627065" y="3461592"/>
                  </a:lnTo>
                  <a:lnTo>
                    <a:pt x="2634322" y="3455324"/>
                  </a:lnTo>
                  <a:lnTo>
                    <a:pt x="2622648" y="3453131"/>
                  </a:lnTo>
                  <a:lnTo>
                    <a:pt x="2620440" y="3436834"/>
                  </a:lnTo>
                  <a:lnTo>
                    <a:pt x="2603718" y="3425239"/>
                  </a:lnTo>
                  <a:lnTo>
                    <a:pt x="2593938" y="3412076"/>
                  </a:lnTo>
                  <a:lnTo>
                    <a:pt x="2595831" y="3394213"/>
                  </a:lnTo>
                  <a:lnTo>
                    <a:pt x="2608766" y="3400481"/>
                  </a:lnTo>
                  <a:lnTo>
                    <a:pt x="2620124" y="3397033"/>
                  </a:lnTo>
                  <a:close/>
                  <a:moveTo>
                    <a:pt x="1157482" y="3378189"/>
                  </a:moveTo>
                  <a:lnTo>
                    <a:pt x="1165647" y="3378189"/>
                  </a:lnTo>
                  <a:lnTo>
                    <a:pt x="1168671" y="3387857"/>
                  </a:lnTo>
                  <a:lnTo>
                    <a:pt x="1174719" y="3404938"/>
                  </a:lnTo>
                  <a:lnTo>
                    <a:pt x="1171090" y="3417829"/>
                  </a:lnTo>
                  <a:lnTo>
                    <a:pt x="1165949" y="3421052"/>
                  </a:lnTo>
                  <a:lnTo>
                    <a:pt x="1153854" y="3413639"/>
                  </a:lnTo>
                  <a:lnTo>
                    <a:pt x="1149318" y="3400748"/>
                  </a:lnTo>
                  <a:lnTo>
                    <a:pt x="1151435" y="3387857"/>
                  </a:lnTo>
                  <a:close/>
                  <a:moveTo>
                    <a:pt x="1072072" y="3340094"/>
                  </a:moveTo>
                  <a:lnTo>
                    <a:pt x="1080383" y="3351711"/>
                  </a:lnTo>
                  <a:lnTo>
                    <a:pt x="1080383" y="3364272"/>
                  </a:lnTo>
                  <a:lnTo>
                    <a:pt x="1085817" y="3378398"/>
                  </a:lnTo>
                  <a:lnTo>
                    <a:pt x="1073351" y="3387819"/>
                  </a:lnTo>
                  <a:lnTo>
                    <a:pt x="1067917" y="3397239"/>
                  </a:lnTo>
                  <a:lnTo>
                    <a:pt x="1057373" y="3394727"/>
                  </a:lnTo>
                  <a:lnTo>
                    <a:pt x="1055132" y="3384992"/>
                  </a:lnTo>
                  <a:lnTo>
                    <a:pt x="1061206" y="3368354"/>
                  </a:lnTo>
                  <a:lnTo>
                    <a:pt x="1051616" y="3368354"/>
                  </a:lnTo>
                  <a:lnTo>
                    <a:pt x="1043305" y="3377770"/>
                  </a:lnTo>
                  <a:lnTo>
                    <a:pt x="1039151" y="3384050"/>
                  </a:lnTo>
                  <a:lnTo>
                    <a:pt x="1038191" y="3371807"/>
                  </a:lnTo>
                  <a:lnTo>
                    <a:pt x="1047461" y="3350769"/>
                  </a:lnTo>
                  <a:lnTo>
                    <a:pt x="1055772" y="3356735"/>
                  </a:lnTo>
                  <a:lnTo>
                    <a:pt x="1062484" y="3348571"/>
                  </a:lnTo>
                  <a:close/>
                  <a:moveTo>
                    <a:pt x="2665169" y="3319452"/>
                  </a:moveTo>
                  <a:lnTo>
                    <a:pt x="2676488" y="3339638"/>
                  </a:lnTo>
                  <a:lnTo>
                    <a:pt x="2670990" y="3354377"/>
                  </a:lnTo>
                  <a:lnTo>
                    <a:pt x="2659025" y="3347008"/>
                  </a:lnTo>
                  <a:lnTo>
                    <a:pt x="2670990" y="3338356"/>
                  </a:lnTo>
                  <a:close/>
                  <a:moveTo>
                    <a:pt x="1084228" y="3309929"/>
                  </a:moveTo>
                  <a:lnTo>
                    <a:pt x="1082061" y="3317834"/>
                  </a:lnTo>
                  <a:lnTo>
                    <a:pt x="1071529" y="3324217"/>
                  </a:lnTo>
                  <a:lnTo>
                    <a:pt x="1074936" y="3316010"/>
                  </a:lnTo>
                  <a:close/>
                  <a:moveTo>
                    <a:pt x="1113472" y="3303579"/>
                  </a:moveTo>
                  <a:lnTo>
                    <a:pt x="1114392" y="3311286"/>
                  </a:lnTo>
                  <a:lnTo>
                    <a:pt x="1103653" y="3330557"/>
                  </a:lnTo>
                  <a:lnTo>
                    <a:pt x="1101505" y="3345010"/>
                  </a:lnTo>
                  <a:lnTo>
                    <a:pt x="1089538" y="3359143"/>
                  </a:lnTo>
                  <a:lnTo>
                    <a:pt x="1082481" y="3355288"/>
                  </a:lnTo>
                  <a:lnTo>
                    <a:pt x="1083095" y="3352398"/>
                  </a:lnTo>
                  <a:lnTo>
                    <a:pt x="1077879" y="3344048"/>
                  </a:lnTo>
                  <a:lnTo>
                    <a:pt x="1094448" y="3331521"/>
                  </a:lnTo>
                  <a:lnTo>
                    <a:pt x="1089232" y="3330557"/>
                  </a:lnTo>
                  <a:lnTo>
                    <a:pt x="1102425" y="3314499"/>
                  </a:lnTo>
                  <a:close/>
                  <a:moveTo>
                    <a:pt x="2832915" y="3290876"/>
                  </a:moveTo>
                  <a:lnTo>
                    <a:pt x="2848659" y="3298814"/>
                  </a:lnTo>
                  <a:lnTo>
                    <a:pt x="2852437" y="3323262"/>
                  </a:lnTo>
                  <a:lnTo>
                    <a:pt x="2858735" y="3340090"/>
                  </a:lnTo>
                  <a:lnTo>
                    <a:pt x="2859050" y="3355965"/>
                  </a:lnTo>
                  <a:lnTo>
                    <a:pt x="2825673" y="3386761"/>
                  </a:lnTo>
                  <a:lnTo>
                    <a:pt x="2826618" y="3404859"/>
                  </a:lnTo>
                  <a:lnTo>
                    <a:pt x="2846770" y="3426766"/>
                  </a:lnTo>
                  <a:lnTo>
                    <a:pt x="2831341" y="3449944"/>
                  </a:lnTo>
                  <a:lnTo>
                    <a:pt x="2814337" y="3447721"/>
                  </a:lnTo>
                  <a:lnTo>
                    <a:pt x="2814652" y="3457564"/>
                  </a:lnTo>
                  <a:lnTo>
                    <a:pt x="2807095" y="3449944"/>
                  </a:lnTo>
                  <a:lnTo>
                    <a:pt x="2805206" y="3460739"/>
                  </a:lnTo>
                  <a:lnTo>
                    <a:pt x="2820005" y="3480741"/>
                  </a:lnTo>
                  <a:lnTo>
                    <a:pt x="2804261" y="3482964"/>
                  </a:lnTo>
                  <a:lnTo>
                    <a:pt x="2793871" y="3473439"/>
                  </a:lnTo>
                  <a:lnTo>
                    <a:pt x="2782220" y="3471534"/>
                  </a:lnTo>
                  <a:lnTo>
                    <a:pt x="2775923" y="3459786"/>
                  </a:lnTo>
                  <a:lnTo>
                    <a:pt x="2790722" y="3456611"/>
                  </a:lnTo>
                  <a:lnTo>
                    <a:pt x="2777497" y="3440736"/>
                  </a:lnTo>
                  <a:lnTo>
                    <a:pt x="2776237" y="3442641"/>
                  </a:lnTo>
                  <a:lnTo>
                    <a:pt x="2772774" y="3445816"/>
                  </a:lnTo>
                  <a:lnTo>
                    <a:pt x="2770570" y="3447086"/>
                  </a:lnTo>
                  <a:lnTo>
                    <a:pt x="2768366" y="3448674"/>
                  </a:lnTo>
                  <a:lnTo>
                    <a:pt x="2766791" y="3449309"/>
                  </a:lnTo>
                  <a:lnTo>
                    <a:pt x="2766161" y="3449626"/>
                  </a:lnTo>
                  <a:lnTo>
                    <a:pt x="2765217" y="3449626"/>
                  </a:lnTo>
                  <a:lnTo>
                    <a:pt x="2761438" y="3447721"/>
                  </a:lnTo>
                  <a:lnTo>
                    <a:pt x="2756400" y="3445499"/>
                  </a:lnTo>
                  <a:lnTo>
                    <a:pt x="2750733" y="3442324"/>
                  </a:lnTo>
                  <a:lnTo>
                    <a:pt x="2739082" y="3445499"/>
                  </a:lnTo>
                  <a:lnTo>
                    <a:pt x="2730580" y="3434069"/>
                  </a:lnTo>
                  <a:lnTo>
                    <a:pt x="2726172" y="3419146"/>
                  </a:lnTo>
                  <a:lnTo>
                    <a:pt x="2732470" y="3410574"/>
                  </a:lnTo>
                  <a:lnTo>
                    <a:pt x="2721764" y="3395016"/>
                  </a:lnTo>
                  <a:lnTo>
                    <a:pt x="2728691" y="3382316"/>
                  </a:lnTo>
                  <a:lnTo>
                    <a:pt x="2706650" y="3359457"/>
                  </a:lnTo>
                  <a:lnTo>
                    <a:pt x="2712003" y="3352155"/>
                  </a:lnTo>
                  <a:lnTo>
                    <a:pt x="2742546" y="3359140"/>
                  </a:lnTo>
                  <a:lnTo>
                    <a:pt x="2751677" y="3348344"/>
                  </a:lnTo>
                  <a:lnTo>
                    <a:pt x="2760179" y="3334692"/>
                  </a:lnTo>
                  <a:lnTo>
                    <a:pt x="2739082" y="3323262"/>
                  </a:lnTo>
                  <a:lnTo>
                    <a:pt x="2739082" y="3315959"/>
                  </a:lnTo>
                  <a:lnTo>
                    <a:pt x="2755771" y="3325166"/>
                  </a:lnTo>
                  <a:lnTo>
                    <a:pt x="2785054" y="3317547"/>
                  </a:lnTo>
                  <a:lnTo>
                    <a:pt x="2767421" y="3335644"/>
                  </a:lnTo>
                  <a:lnTo>
                    <a:pt x="2773718" y="3341677"/>
                  </a:lnTo>
                  <a:lnTo>
                    <a:pt x="2771514" y="3351202"/>
                  </a:lnTo>
                  <a:lnTo>
                    <a:pt x="2790722" y="3363903"/>
                  </a:lnTo>
                  <a:lnTo>
                    <a:pt x="2795760" y="3341677"/>
                  </a:lnTo>
                  <a:lnTo>
                    <a:pt x="2802057" y="3337549"/>
                  </a:lnTo>
                  <a:lnTo>
                    <a:pt x="2811504" y="3346757"/>
                  </a:lnTo>
                  <a:lnTo>
                    <a:pt x="2811189" y="3334374"/>
                  </a:lnTo>
                  <a:lnTo>
                    <a:pt x="2803002" y="3321674"/>
                  </a:lnTo>
                  <a:close/>
                  <a:moveTo>
                    <a:pt x="1020731" y="3233728"/>
                  </a:moveTo>
                  <a:lnTo>
                    <a:pt x="1016076" y="3241030"/>
                  </a:lnTo>
                  <a:lnTo>
                    <a:pt x="1012090" y="3246428"/>
                  </a:lnTo>
                  <a:lnTo>
                    <a:pt x="1006440" y="3243253"/>
                  </a:lnTo>
                  <a:lnTo>
                    <a:pt x="1012755" y="3234680"/>
                  </a:lnTo>
                  <a:close/>
                  <a:moveTo>
                    <a:pt x="1074260" y="3214677"/>
                  </a:moveTo>
                  <a:lnTo>
                    <a:pt x="1089658" y="3239024"/>
                  </a:lnTo>
                  <a:lnTo>
                    <a:pt x="1106981" y="3246073"/>
                  </a:lnTo>
                  <a:lnTo>
                    <a:pt x="1103774" y="3257926"/>
                  </a:lnTo>
                  <a:lnTo>
                    <a:pt x="1117568" y="3267537"/>
                  </a:lnTo>
                  <a:lnTo>
                    <a:pt x="1101849" y="3281632"/>
                  </a:lnTo>
                  <a:lnTo>
                    <a:pt x="1099603" y="3275225"/>
                  </a:lnTo>
                  <a:lnTo>
                    <a:pt x="1084526" y="3280350"/>
                  </a:lnTo>
                  <a:lnTo>
                    <a:pt x="1077147" y="3285797"/>
                  </a:lnTo>
                  <a:lnTo>
                    <a:pt x="1063353" y="3286117"/>
                  </a:lnTo>
                  <a:lnTo>
                    <a:pt x="1055655" y="3277467"/>
                  </a:lnTo>
                  <a:lnTo>
                    <a:pt x="1067523" y="3266897"/>
                  </a:lnTo>
                  <a:lnTo>
                    <a:pt x="1082601" y="3267856"/>
                  </a:lnTo>
                  <a:lnTo>
                    <a:pt x="1082280" y="3262730"/>
                  </a:lnTo>
                  <a:lnTo>
                    <a:pt x="1070732" y="3261449"/>
                  </a:lnTo>
                  <a:lnTo>
                    <a:pt x="1073618" y="3254081"/>
                  </a:lnTo>
                  <a:lnTo>
                    <a:pt x="1082280" y="3253121"/>
                  </a:lnTo>
                  <a:lnTo>
                    <a:pt x="1087412" y="3242227"/>
                  </a:lnTo>
                  <a:lnTo>
                    <a:pt x="1073618" y="3243190"/>
                  </a:lnTo>
                  <a:lnTo>
                    <a:pt x="1059505" y="3236141"/>
                  </a:lnTo>
                  <a:lnTo>
                    <a:pt x="1056296" y="3224288"/>
                  </a:lnTo>
                  <a:lnTo>
                    <a:pt x="1068165" y="3226530"/>
                  </a:lnTo>
                  <a:lnTo>
                    <a:pt x="1064636" y="3217881"/>
                  </a:lnTo>
                  <a:close/>
                  <a:moveTo>
                    <a:pt x="1036556" y="3211501"/>
                  </a:moveTo>
                  <a:lnTo>
                    <a:pt x="1042954" y="3212454"/>
                  </a:lnTo>
                  <a:lnTo>
                    <a:pt x="1032178" y="3225472"/>
                  </a:lnTo>
                  <a:lnTo>
                    <a:pt x="1020731" y="3227377"/>
                  </a:lnTo>
                  <a:lnTo>
                    <a:pt x="1025442" y="3219122"/>
                  </a:lnTo>
                  <a:close/>
                  <a:moveTo>
                    <a:pt x="1065497" y="3170226"/>
                  </a:moveTo>
                  <a:lnTo>
                    <a:pt x="1066766" y="3176576"/>
                  </a:lnTo>
                  <a:lnTo>
                    <a:pt x="1060416" y="3174354"/>
                  </a:lnTo>
                  <a:close/>
                  <a:moveTo>
                    <a:pt x="2496621" y="3159114"/>
                  </a:moveTo>
                  <a:lnTo>
                    <a:pt x="2512976" y="3161291"/>
                  </a:lnTo>
                  <a:lnTo>
                    <a:pt x="2507000" y="3179948"/>
                  </a:lnTo>
                  <a:lnTo>
                    <a:pt x="2488130" y="3189277"/>
                  </a:lnTo>
                  <a:lnTo>
                    <a:pt x="2479638" y="3174662"/>
                  </a:lnTo>
                  <a:lnTo>
                    <a:pt x="2481839" y="3166888"/>
                  </a:lnTo>
                  <a:lnTo>
                    <a:pt x="2494420" y="3169687"/>
                  </a:lnTo>
                  <a:close/>
                  <a:moveTo>
                    <a:pt x="949493" y="3151177"/>
                  </a:moveTo>
                  <a:lnTo>
                    <a:pt x="957238" y="3156257"/>
                  </a:lnTo>
                  <a:lnTo>
                    <a:pt x="946125" y="3170226"/>
                  </a:lnTo>
                  <a:close/>
                  <a:moveTo>
                    <a:pt x="1053951" y="3149590"/>
                  </a:moveTo>
                  <a:lnTo>
                    <a:pt x="1060416" y="3156763"/>
                  </a:lnTo>
                  <a:lnTo>
                    <a:pt x="1060416" y="3162999"/>
                  </a:lnTo>
                  <a:lnTo>
                    <a:pt x="1052656" y="3167053"/>
                  </a:lnTo>
                  <a:lnTo>
                    <a:pt x="1043924" y="3161127"/>
                  </a:lnTo>
                  <a:lnTo>
                    <a:pt x="1042953" y="3151773"/>
                  </a:lnTo>
                  <a:close/>
                  <a:moveTo>
                    <a:pt x="957696" y="3089266"/>
                  </a:moveTo>
                  <a:lnTo>
                    <a:pt x="969937" y="3097932"/>
                  </a:lnTo>
                  <a:lnTo>
                    <a:pt x="966877" y="3107561"/>
                  </a:lnTo>
                  <a:lnTo>
                    <a:pt x="958002" y="3112696"/>
                  </a:lnTo>
                  <a:lnTo>
                    <a:pt x="965041" y="3133881"/>
                  </a:lnTo>
                  <a:lnTo>
                    <a:pt x="960144" y="3148003"/>
                  </a:lnTo>
                  <a:lnTo>
                    <a:pt x="950657" y="3139337"/>
                  </a:lnTo>
                  <a:lnTo>
                    <a:pt x="946679" y="3129066"/>
                  </a:lnTo>
                  <a:lnTo>
                    <a:pt x="944536" y="3110771"/>
                  </a:lnTo>
                  <a:lnTo>
                    <a:pt x="945148" y="3090550"/>
                  </a:lnTo>
                  <a:close/>
                  <a:moveTo>
                    <a:pt x="2717252" y="3084501"/>
                  </a:moveTo>
                  <a:lnTo>
                    <a:pt x="2722526" y="3100947"/>
                  </a:lnTo>
                  <a:lnTo>
                    <a:pt x="2711048" y="3096433"/>
                  </a:lnTo>
                  <a:lnTo>
                    <a:pt x="2700501" y="3105139"/>
                  </a:lnTo>
                  <a:lnTo>
                    <a:pt x="2695538" y="3099658"/>
                  </a:lnTo>
                  <a:lnTo>
                    <a:pt x="2702673" y="3089016"/>
                  </a:lnTo>
                  <a:close/>
                  <a:moveTo>
                    <a:pt x="1081056" y="3082917"/>
                  </a:moveTo>
                  <a:lnTo>
                    <a:pt x="1085552" y="3084822"/>
                  </a:lnTo>
                  <a:lnTo>
                    <a:pt x="1087404" y="3093394"/>
                  </a:lnTo>
                  <a:lnTo>
                    <a:pt x="1083700" y="3105141"/>
                  </a:lnTo>
                  <a:lnTo>
                    <a:pt x="1081056" y="3095617"/>
                  </a:lnTo>
                  <a:close/>
                  <a:moveTo>
                    <a:pt x="3278151" y="3081329"/>
                  </a:moveTo>
                  <a:lnTo>
                    <a:pt x="3281326" y="3085759"/>
                  </a:lnTo>
                  <a:lnTo>
                    <a:pt x="3275928" y="3099048"/>
                  </a:lnTo>
                  <a:lnTo>
                    <a:pt x="3272118" y="3137019"/>
                  </a:lnTo>
                  <a:lnTo>
                    <a:pt x="3272436" y="3161067"/>
                  </a:lnTo>
                  <a:lnTo>
                    <a:pt x="3256561" y="3174673"/>
                  </a:lnTo>
                  <a:lnTo>
                    <a:pt x="3251481" y="3207581"/>
                  </a:lnTo>
                  <a:lnTo>
                    <a:pt x="3245448" y="3235745"/>
                  </a:lnTo>
                  <a:lnTo>
                    <a:pt x="3232113" y="3264226"/>
                  </a:lnTo>
                  <a:lnTo>
                    <a:pt x="3220365" y="3268655"/>
                  </a:lnTo>
                  <a:cubicBezTo>
                    <a:pt x="3220048" y="3264119"/>
                    <a:pt x="3219730" y="3259584"/>
                    <a:pt x="3219413" y="3255048"/>
                  </a:cubicBezTo>
                  <a:lnTo>
                    <a:pt x="3232430" y="3179419"/>
                  </a:lnTo>
                  <a:lnTo>
                    <a:pt x="3249258" y="3154106"/>
                  </a:lnTo>
                  <a:lnTo>
                    <a:pt x="3259418" y="3133854"/>
                  </a:lnTo>
                  <a:lnTo>
                    <a:pt x="3265768" y="3118034"/>
                  </a:lnTo>
                  <a:lnTo>
                    <a:pt x="3264498" y="3103479"/>
                  </a:lnTo>
                  <a:close/>
                  <a:moveTo>
                    <a:pt x="963890" y="3071804"/>
                  </a:moveTo>
                  <a:lnTo>
                    <a:pt x="974701" y="3076971"/>
                  </a:lnTo>
                  <a:lnTo>
                    <a:pt x="969132" y="3086091"/>
                  </a:lnTo>
                  <a:lnTo>
                    <a:pt x="961597" y="3083963"/>
                  </a:lnTo>
                  <a:lnTo>
                    <a:pt x="954063" y="3080315"/>
                  </a:lnTo>
                  <a:lnTo>
                    <a:pt x="955045" y="3073020"/>
                  </a:lnTo>
                  <a:close/>
                  <a:moveTo>
                    <a:pt x="960350" y="3040054"/>
                  </a:moveTo>
                  <a:lnTo>
                    <a:pt x="976288" y="3041016"/>
                  </a:lnTo>
                  <a:lnTo>
                    <a:pt x="974100" y="3051920"/>
                  </a:lnTo>
                  <a:lnTo>
                    <a:pt x="968788" y="3050637"/>
                  </a:lnTo>
                  <a:lnTo>
                    <a:pt x="970975" y="3059296"/>
                  </a:lnTo>
                  <a:lnTo>
                    <a:pt x="974100" y="3058975"/>
                  </a:lnTo>
                  <a:cubicBezTo>
                    <a:pt x="974413" y="3063251"/>
                    <a:pt x="974725" y="3067528"/>
                    <a:pt x="975038" y="3071804"/>
                  </a:cubicBezTo>
                  <a:lnTo>
                    <a:pt x="960350" y="3064748"/>
                  </a:lnTo>
                  <a:cubicBezTo>
                    <a:pt x="960037" y="3061862"/>
                    <a:pt x="959725" y="3058975"/>
                    <a:pt x="959412" y="3056089"/>
                  </a:cubicBezTo>
                  <a:lnTo>
                    <a:pt x="941600" y="3052882"/>
                  </a:lnTo>
                  <a:lnTo>
                    <a:pt x="936599" y="3043582"/>
                  </a:lnTo>
                  <a:close/>
                  <a:moveTo>
                    <a:pt x="1047716" y="3033705"/>
                  </a:moveTo>
                  <a:lnTo>
                    <a:pt x="1067084" y="3048347"/>
                  </a:lnTo>
                  <a:lnTo>
                    <a:pt x="1069307" y="3077949"/>
                  </a:lnTo>
                  <a:lnTo>
                    <a:pt x="1066132" y="3087498"/>
                  </a:lnTo>
                  <a:lnTo>
                    <a:pt x="1076926" y="3092590"/>
                  </a:lnTo>
                  <a:lnTo>
                    <a:pt x="1079466" y="3109460"/>
                  </a:lnTo>
                  <a:lnTo>
                    <a:pt x="1084229" y="3109460"/>
                  </a:lnTo>
                  <a:lnTo>
                    <a:pt x="1082642" y="3121874"/>
                  </a:lnTo>
                  <a:lnTo>
                    <a:pt x="1108678" y="3115508"/>
                  </a:lnTo>
                  <a:lnTo>
                    <a:pt x="1111218" y="3125057"/>
                  </a:lnTo>
                  <a:lnTo>
                    <a:pt x="1097247" y="3135879"/>
                  </a:lnTo>
                  <a:lnTo>
                    <a:pt x="1089310" y="3154022"/>
                  </a:lnTo>
                  <a:lnTo>
                    <a:pt x="1080737" y="3159115"/>
                  </a:lnTo>
                  <a:lnTo>
                    <a:pt x="1079784" y="3152749"/>
                  </a:lnTo>
                  <a:lnTo>
                    <a:pt x="1081372" y="3135879"/>
                  </a:lnTo>
                  <a:lnTo>
                    <a:pt x="1066766" y="3136198"/>
                  </a:lnTo>
                  <a:lnTo>
                    <a:pt x="1059148" y="3139381"/>
                  </a:lnTo>
                  <a:lnTo>
                    <a:pt x="1055971" y="3132060"/>
                  </a:lnTo>
                  <a:lnTo>
                    <a:pt x="1045494" y="3119009"/>
                  </a:lnTo>
                  <a:lnTo>
                    <a:pt x="1046446" y="3112006"/>
                  </a:lnTo>
                  <a:lnTo>
                    <a:pt x="1044224" y="3098320"/>
                  </a:lnTo>
                  <a:lnTo>
                    <a:pt x="1032158" y="3089726"/>
                  </a:lnTo>
                  <a:cubicBezTo>
                    <a:pt x="1032370" y="3093970"/>
                    <a:pt x="1032581" y="3098213"/>
                    <a:pt x="1032793" y="3102457"/>
                  </a:cubicBezTo>
                  <a:lnTo>
                    <a:pt x="1019777" y="3099275"/>
                  </a:lnTo>
                  <a:lnTo>
                    <a:pt x="1012474" y="3087816"/>
                  </a:lnTo>
                  <a:lnTo>
                    <a:pt x="1008027" y="3077312"/>
                  </a:lnTo>
                  <a:lnTo>
                    <a:pt x="1015331" y="3068718"/>
                  </a:lnTo>
                  <a:lnTo>
                    <a:pt x="1023904" y="3075084"/>
                  </a:lnTo>
                  <a:lnTo>
                    <a:pt x="1028031" y="3071901"/>
                  </a:lnTo>
                  <a:lnTo>
                    <a:pt x="1023904" y="3055031"/>
                  </a:lnTo>
                  <a:lnTo>
                    <a:pt x="1025491" y="3045482"/>
                  </a:lnTo>
                  <a:lnTo>
                    <a:pt x="1032158" y="3060123"/>
                  </a:lnTo>
                  <a:lnTo>
                    <a:pt x="1049304" y="3065217"/>
                  </a:lnTo>
                  <a:lnTo>
                    <a:pt x="1039462" y="3043254"/>
                  </a:lnTo>
                  <a:close/>
                  <a:moveTo>
                    <a:pt x="2663477" y="3014652"/>
                  </a:moveTo>
                  <a:lnTo>
                    <a:pt x="2668550" y="3015608"/>
                  </a:lnTo>
                  <a:lnTo>
                    <a:pt x="2660624" y="3025162"/>
                  </a:lnTo>
                  <a:lnTo>
                    <a:pt x="2651113" y="3049369"/>
                  </a:lnTo>
                  <a:lnTo>
                    <a:pt x="2659673" y="3062110"/>
                  </a:lnTo>
                  <a:lnTo>
                    <a:pt x="2667282" y="3079946"/>
                  </a:lnTo>
                  <a:lnTo>
                    <a:pt x="2665379" y="3098101"/>
                  </a:lnTo>
                  <a:lnTo>
                    <a:pt x="2651747" y="3118168"/>
                  </a:lnTo>
                  <a:lnTo>
                    <a:pt x="2641284" y="3138552"/>
                  </a:lnTo>
                  <a:lnTo>
                    <a:pt x="2639382" y="3148107"/>
                  </a:lnTo>
                  <a:lnTo>
                    <a:pt x="2633992" y="3144922"/>
                  </a:lnTo>
                  <a:lnTo>
                    <a:pt x="2624481" y="3135367"/>
                  </a:lnTo>
                  <a:lnTo>
                    <a:pt x="2607361" y="3133456"/>
                  </a:lnTo>
                  <a:lnTo>
                    <a:pt x="2591509" y="3129315"/>
                  </a:lnTo>
                  <a:lnTo>
                    <a:pt x="2583266" y="3137596"/>
                  </a:lnTo>
                  <a:lnTo>
                    <a:pt x="2569316" y="3133775"/>
                  </a:lnTo>
                  <a:lnTo>
                    <a:pt x="2548392" y="3148744"/>
                  </a:lnTo>
                  <a:lnTo>
                    <a:pt x="2533808" y="3141738"/>
                  </a:lnTo>
                  <a:lnTo>
                    <a:pt x="2530003" y="3127723"/>
                  </a:lnTo>
                  <a:lnTo>
                    <a:pt x="2504006" y="3142693"/>
                  </a:lnTo>
                  <a:lnTo>
                    <a:pt x="2496714" y="3155433"/>
                  </a:lnTo>
                  <a:lnTo>
                    <a:pt x="2471351" y="3164352"/>
                  </a:lnTo>
                  <a:lnTo>
                    <a:pt x="2468180" y="3181551"/>
                  </a:lnTo>
                  <a:lnTo>
                    <a:pt x="2479277" y="3189514"/>
                  </a:lnTo>
                  <a:lnTo>
                    <a:pt x="2479277" y="3193973"/>
                  </a:lnTo>
                  <a:lnTo>
                    <a:pt x="2485617" y="3200343"/>
                  </a:lnTo>
                  <a:lnTo>
                    <a:pt x="2484666" y="3214677"/>
                  </a:lnTo>
                  <a:lnTo>
                    <a:pt x="2473887" y="3211809"/>
                  </a:lnTo>
                  <a:lnTo>
                    <a:pt x="2477057" y="3200343"/>
                  </a:lnTo>
                  <a:lnTo>
                    <a:pt x="2468814" y="3205439"/>
                  </a:lnTo>
                  <a:lnTo>
                    <a:pt x="2458986" y="3192062"/>
                  </a:lnTo>
                  <a:lnTo>
                    <a:pt x="2449475" y="3187921"/>
                  </a:lnTo>
                  <a:lnTo>
                    <a:pt x="2452328" y="3178047"/>
                  </a:lnTo>
                  <a:lnTo>
                    <a:pt x="2456767" y="3149381"/>
                  </a:lnTo>
                  <a:lnTo>
                    <a:pt x="2481813" y="3128041"/>
                  </a:lnTo>
                  <a:lnTo>
                    <a:pt x="2509396" y="3122945"/>
                  </a:lnTo>
                  <a:lnTo>
                    <a:pt x="2521760" y="3114345"/>
                  </a:lnTo>
                  <a:lnTo>
                    <a:pt x="2562024" y="3109568"/>
                  </a:lnTo>
                  <a:lnTo>
                    <a:pt x="2582632" y="3077717"/>
                  </a:lnTo>
                  <a:lnTo>
                    <a:pt x="2602605" y="3055421"/>
                  </a:lnTo>
                  <a:lnTo>
                    <a:pt x="2615287" y="3047459"/>
                  </a:lnTo>
                  <a:lnTo>
                    <a:pt x="2630188" y="3047459"/>
                  </a:lnTo>
                  <a:lnTo>
                    <a:pt x="2642553" y="3036947"/>
                  </a:lnTo>
                  <a:close/>
                  <a:moveTo>
                    <a:pt x="3448413" y="2979732"/>
                  </a:moveTo>
                  <a:lnTo>
                    <a:pt x="3453791" y="2990488"/>
                  </a:lnTo>
                  <a:lnTo>
                    <a:pt x="3465498" y="2979732"/>
                  </a:lnTo>
                  <a:lnTo>
                    <a:pt x="3471826" y="2991437"/>
                  </a:lnTo>
                  <a:lnTo>
                    <a:pt x="3467396" y="3010102"/>
                  </a:lnTo>
                  <a:lnTo>
                    <a:pt x="3453159" y="3013582"/>
                  </a:lnTo>
                  <a:lnTo>
                    <a:pt x="3450311" y="3061035"/>
                  </a:lnTo>
                  <a:lnTo>
                    <a:pt x="3458537" y="3074321"/>
                  </a:lnTo>
                  <a:lnTo>
                    <a:pt x="3441769" y="3080016"/>
                  </a:lnTo>
                  <a:cubicBezTo>
                    <a:pt x="3441874" y="3085816"/>
                    <a:pt x="3441980" y="3091615"/>
                    <a:pt x="3442085" y="3097415"/>
                  </a:cubicBezTo>
                  <a:lnTo>
                    <a:pt x="3430378" y="3099630"/>
                  </a:lnTo>
                  <a:lnTo>
                    <a:pt x="3407598" y="3133480"/>
                  </a:lnTo>
                  <a:cubicBezTo>
                    <a:pt x="3407914" y="3138752"/>
                    <a:pt x="3408231" y="3144024"/>
                    <a:pt x="3408547" y="3149296"/>
                  </a:cubicBezTo>
                  <a:lnTo>
                    <a:pt x="3381338" y="3155940"/>
                  </a:lnTo>
                  <a:lnTo>
                    <a:pt x="3399056" y="3131898"/>
                  </a:lnTo>
                  <a:lnTo>
                    <a:pt x="3405384" y="3121142"/>
                  </a:lnTo>
                  <a:lnTo>
                    <a:pt x="3388615" y="3129683"/>
                  </a:lnTo>
                  <a:lnTo>
                    <a:pt x="3390197" y="3106272"/>
                  </a:lnTo>
                  <a:lnTo>
                    <a:pt x="3384818" y="3092037"/>
                  </a:lnTo>
                  <a:lnTo>
                    <a:pt x="3394626" y="3078118"/>
                  </a:lnTo>
                  <a:lnTo>
                    <a:pt x="3384502" y="3050912"/>
                  </a:lnTo>
                  <a:lnTo>
                    <a:pt x="3412977" y="3012000"/>
                  </a:lnTo>
                  <a:lnTo>
                    <a:pt x="3414559" y="2994917"/>
                  </a:lnTo>
                  <a:lnTo>
                    <a:pt x="3442085" y="2991437"/>
                  </a:lnTo>
                  <a:close/>
                  <a:moveTo>
                    <a:pt x="3493415" y="2962270"/>
                  </a:moveTo>
                  <a:lnTo>
                    <a:pt x="3495638" y="2975755"/>
                  </a:lnTo>
                  <a:lnTo>
                    <a:pt x="3483890" y="2974150"/>
                  </a:lnTo>
                  <a:lnTo>
                    <a:pt x="3475318" y="2990845"/>
                  </a:lnTo>
                  <a:lnTo>
                    <a:pt x="3473413" y="2976076"/>
                  </a:lnTo>
                  <a:close/>
                  <a:moveTo>
                    <a:pt x="2769847" y="2960682"/>
                  </a:moveTo>
                  <a:lnTo>
                    <a:pt x="2770150" y="2978807"/>
                  </a:lnTo>
                  <a:lnTo>
                    <a:pt x="2761986" y="2994019"/>
                  </a:lnTo>
                  <a:lnTo>
                    <a:pt x="2751100" y="2971363"/>
                  </a:lnTo>
                  <a:lnTo>
                    <a:pt x="2754728" y="2961977"/>
                  </a:lnTo>
                  <a:close/>
                  <a:moveTo>
                    <a:pt x="1053114" y="2895591"/>
                  </a:moveTo>
                  <a:lnTo>
                    <a:pt x="1060733" y="2896547"/>
                  </a:lnTo>
                  <a:lnTo>
                    <a:pt x="1066448" y="2921057"/>
                  </a:lnTo>
                  <a:lnTo>
                    <a:pt x="1051527" y="2933787"/>
                  </a:lnTo>
                  <a:lnTo>
                    <a:pt x="1053749" y="2941110"/>
                  </a:lnTo>
                  <a:lnTo>
                    <a:pt x="1068353" y="2926149"/>
                  </a:lnTo>
                  <a:lnTo>
                    <a:pt x="1071528" y="2931239"/>
                  </a:lnTo>
                  <a:lnTo>
                    <a:pt x="1063274" y="2946204"/>
                  </a:lnTo>
                  <a:lnTo>
                    <a:pt x="1051844" y="2947478"/>
                  </a:lnTo>
                  <a:lnTo>
                    <a:pt x="1042318" y="2957981"/>
                  </a:lnTo>
                  <a:lnTo>
                    <a:pt x="1030571" y="2965621"/>
                  </a:lnTo>
                  <a:lnTo>
                    <a:pt x="1041365" y="2967849"/>
                  </a:lnTo>
                  <a:lnTo>
                    <a:pt x="1043271" y="2977080"/>
                  </a:lnTo>
                  <a:lnTo>
                    <a:pt x="1040413" y="2983446"/>
                  </a:lnTo>
                  <a:lnTo>
                    <a:pt x="1028983" y="2991722"/>
                  </a:lnTo>
                  <a:lnTo>
                    <a:pt x="1020413" y="2991085"/>
                  </a:lnTo>
                  <a:lnTo>
                    <a:pt x="1010885" y="2990130"/>
                  </a:lnTo>
                  <a:lnTo>
                    <a:pt x="1009614" y="2997451"/>
                  </a:lnTo>
                  <a:lnTo>
                    <a:pt x="1004853" y="3013366"/>
                  </a:lnTo>
                  <a:lnTo>
                    <a:pt x="987717" y="3021006"/>
                  </a:lnTo>
                  <a:lnTo>
                    <a:pt x="976287" y="3013366"/>
                  </a:lnTo>
                  <a:lnTo>
                    <a:pt x="986765" y="3006045"/>
                  </a:lnTo>
                  <a:lnTo>
                    <a:pt x="995010" y="2991085"/>
                  </a:lnTo>
                  <a:lnTo>
                    <a:pt x="986447" y="2987266"/>
                  </a:lnTo>
                  <a:lnTo>
                    <a:pt x="983272" y="2980900"/>
                  </a:lnTo>
                  <a:lnTo>
                    <a:pt x="991845" y="2974534"/>
                  </a:lnTo>
                  <a:lnTo>
                    <a:pt x="980097" y="2974534"/>
                  </a:lnTo>
                  <a:lnTo>
                    <a:pt x="976605" y="2955434"/>
                  </a:lnTo>
                  <a:lnTo>
                    <a:pt x="989305" y="2938244"/>
                  </a:lnTo>
                  <a:lnTo>
                    <a:pt x="995645" y="2945568"/>
                  </a:lnTo>
                  <a:lnTo>
                    <a:pt x="996597" y="2940473"/>
                  </a:lnTo>
                  <a:lnTo>
                    <a:pt x="1009297" y="2942384"/>
                  </a:lnTo>
                  <a:lnTo>
                    <a:pt x="1012473" y="2950025"/>
                  </a:lnTo>
                  <a:lnTo>
                    <a:pt x="1012473" y="2939200"/>
                  </a:lnTo>
                  <a:lnTo>
                    <a:pt x="1014377" y="2930921"/>
                  </a:lnTo>
                  <a:lnTo>
                    <a:pt x="1042000" y="2909597"/>
                  </a:lnTo>
                  <a:lnTo>
                    <a:pt x="1051209" y="2904186"/>
                  </a:lnTo>
                  <a:close/>
                  <a:moveTo>
                    <a:pt x="1350059" y="2857495"/>
                  </a:moveTo>
                  <a:lnTo>
                    <a:pt x="1357674" y="2864802"/>
                  </a:lnTo>
                  <a:lnTo>
                    <a:pt x="1355452" y="2876239"/>
                  </a:lnTo>
                  <a:lnTo>
                    <a:pt x="1359577" y="2883863"/>
                  </a:lnTo>
                  <a:lnTo>
                    <a:pt x="1370365" y="2885769"/>
                  </a:lnTo>
                  <a:lnTo>
                    <a:pt x="1361164" y="2908962"/>
                  </a:lnTo>
                  <a:lnTo>
                    <a:pt x="1339906" y="2921989"/>
                  </a:lnTo>
                  <a:lnTo>
                    <a:pt x="1307551" y="2950584"/>
                  </a:lnTo>
                  <a:lnTo>
                    <a:pt x="1298350" y="2965517"/>
                  </a:lnTo>
                  <a:lnTo>
                    <a:pt x="1284393" y="2971871"/>
                  </a:lnTo>
                  <a:lnTo>
                    <a:pt x="1283441" y="2979495"/>
                  </a:lnTo>
                  <a:lnTo>
                    <a:pt x="1266628" y="2996334"/>
                  </a:lnTo>
                  <a:lnTo>
                    <a:pt x="1259332" y="2995381"/>
                  </a:lnTo>
                  <a:lnTo>
                    <a:pt x="1243469" y="2999829"/>
                  </a:lnTo>
                  <a:lnTo>
                    <a:pt x="1258381" y="3002688"/>
                  </a:lnTo>
                  <a:lnTo>
                    <a:pt x="1261553" y="3008089"/>
                  </a:lnTo>
                  <a:lnTo>
                    <a:pt x="1290103" y="2999193"/>
                  </a:lnTo>
                  <a:lnTo>
                    <a:pt x="1295496" y="3001417"/>
                  </a:lnTo>
                  <a:lnTo>
                    <a:pt x="1278683" y="3023657"/>
                  </a:lnTo>
                  <a:lnTo>
                    <a:pt x="1272973" y="3016667"/>
                  </a:lnTo>
                  <a:lnTo>
                    <a:pt x="1246006" y="3027152"/>
                  </a:lnTo>
                  <a:lnTo>
                    <a:pt x="1232366" y="3043037"/>
                  </a:lnTo>
                  <a:lnTo>
                    <a:pt x="1233635" y="3047167"/>
                  </a:lnTo>
                  <a:lnTo>
                    <a:pt x="1246006" y="3037636"/>
                  </a:lnTo>
                  <a:lnTo>
                    <a:pt x="1261870" y="3031282"/>
                  </a:lnTo>
                  <a:lnTo>
                    <a:pt x="1267262" y="3030964"/>
                  </a:lnTo>
                  <a:lnTo>
                    <a:pt x="1261870" y="3052251"/>
                  </a:lnTo>
                  <a:lnTo>
                    <a:pt x="1251719" y="3057652"/>
                  </a:lnTo>
                  <a:lnTo>
                    <a:pt x="1240931" y="3060193"/>
                  </a:lnTo>
                  <a:lnTo>
                    <a:pt x="1234586" y="3058923"/>
                  </a:lnTo>
                  <a:lnTo>
                    <a:pt x="1231415" y="3062099"/>
                  </a:lnTo>
                  <a:lnTo>
                    <a:pt x="1248227" y="3072584"/>
                  </a:lnTo>
                  <a:lnTo>
                    <a:pt x="1255844" y="3071313"/>
                  </a:lnTo>
                  <a:lnTo>
                    <a:pt x="1272656" y="3057652"/>
                  </a:lnTo>
                  <a:lnTo>
                    <a:pt x="1267262" y="3051297"/>
                  </a:lnTo>
                  <a:lnTo>
                    <a:pt x="1289468" y="3046849"/>
                  </a:lnTo>
                  <a:lnTo>
                    <a:pt x="1293592" y="3042719"/>
                  </a:lnTo>
                  <a:lnTo>
                    <a:pt x="1308502" y="3041448"/>
                  </a:lnTo>
                  <a:lnTo>
                    <a:pt x="1318970" y="3038271"/>
                  </a:lnTo>
                  <a:lnTo>
                    <a:pt x="1327217" y="3031599"/>
                  </a:lnTo>
                  <a:lnTo>
                    <a:pt x="1342126" y="3025245"/>
                  </a:lnTo>
                  <a:lnTo>
                    <a:pt x="1358942" y="3031282"/>
                  </a:lnTo>
                  <a:lnTo>
                    <a:pt x="1371634" y="3035730"/>
                  </a:lnTo>
                  <a:lnTo>
                    <a:pt x="1382421" y="3030011"/>
                  </a:lnTo>
                  <a:lnTo>
                    <a:pt x="1401459" y="3024610"/>
                  </a:lnTo>
                  <a:lnTo>
                    <a:pt x="1414150" y="3030964"/>
                  </a:lnTo>
                  <a:lnTo>
                    <a:pt x="1437305" y="3028423"/>
                  </a:lnTo>
                  <a:lnTo>
                    <a:pt x="1461412" y="3029375"/>
                  </a:lnTo>
                  <a:lnTo>
                    <a:pt x="1474101" y="3033506"/>
                  </a:lnTo>
                  <a:lnTo>
                    <a:pt x="1481080" y="3052568"/>
                  </a:lnTo>
                  <a:lnTo>
                    <a:pt x="1479176" y="3086245"/>
                  </a:lnTo>
                  <a:lnTo>
                    <a:pt x="1459192" y="3112932"/>
                  </a:lnTo>
                  <a:lnTo>
                    <a:pt x="1455069" y="3142162"/>
                  </a:lnTo>
                  <a:lnTo>
                    <a:pt x="1440795" y="3172026"/>
                  </a:lnTo>
                  <a:lnTo>
                    <a:pt x="1437940" y="3193312"/>
                  </a:lnTo>
                  <a:lnTo>
                    <a:pt x="1422080" y="3203797"/>
                  </a:lnTo>
                  <a:lnTo>
                    <a:pt x="1420812" y="3217460"/>
                  </a:lnTo>
                  <a:lnTo>
                    <a:pt x="1406535" y="3226990"/>
                  </a:lnTo>
                  <a:lnTo>
                    <a:pt x="1402092" y="3238747"/>
                  </a:lnTo>
                  <a:lnTo>
                    <a:pt x="1394161" y="3252727"/>
                  </a:lnTo>
                  <a:lnTo>
                    <a:pt x="1371634" y="3245102"/>
                  </a:lnTo>
                  <a:lnTo>
                    <a:pt x="1358942" y="3257175"/>
                  </a:lnTo>
                  <a:lnTo>
                    <a:pt x="1361164" y="3262260"/>
                  </a:lnTo>
                  <a:lnTo>
                    <a:pt x="1370682" y="3255904"/>
                  </a:lnTo>
                  <a:lnTo>
                    <a:pt x="1383373" y="3254634"/>
                  </a:lnTo>
                  <a:lnTo>
                    <a:pt x="1391940" y="3260035"/>
                  </a:lnTo>
                  <a:lnTo>
                    <a:pt x="1389718" y="3266390"/>
                  </a:lnTo>
                  <a:lnTo>
                    <a:pt x="1401459" y="3270203"/>
                  </a:lnTo>
                  <a:lnTo>
                    <a:pt x="1404631" y="3277827"/>
                  </a:lnTo>
                  <a:lnTo>
                    <a:pt x="1403679" y="3283230"/>
                  </a:lnTo>
                  <a:lnTo>
                    <a:pt x="1399237" y="3289581"/>
                  </a:lnTo>
                  <a:lnTo>
                    <a:pt x="1385911" y="3289581"/>
                  </a:lnTo>
                  <a:lnTo>
                    <a:pt x="1374172" y="3288629"/>
                  </a:lnTo>
                  <a:lnTo>
                    <a:pt x="1371000" y="3297844"/>
                  </a:lnTo>
                  <a:lnTo>
                    <a:pt x="1363702" y="3307374"/>
                  </a:lnTo>
                  <a:lnTo>
                    <a:pt x="1348790" y="3314363"/>
                  </a:lnTo>
                  <a:lnTo>
                    <a:pt x="1338636" y="3312140"/>
                  </a:lnTo>
                  <a:lnTo>
                    <a:pt x="1312944" y="3312457"/>
                  </a:lnTo>
                  <a:lnTo>
                    <a:pt x="1288834" y="3314682"/>
                  </a:lnTo>
                  <a:lnTo>
                    <a:pt x="1288834" y="3319766"/>
                  </a:lnTo>
                  <a:lnTo>
                    <a:pt x="1303426" y="3317859"/>
                  </a:lnTo>
                  <a:lnTo>
                    <a:pt x="1319287" y="3319448"/>
                  </a:lnTo>
                  <a:lnTo>
                    <a:pt x="1331022" y="3323896"/>
                  </a:lnTo>
                  <a:lnTo>
                    <a:pt x="1346886" y="3328663"/>
                  </a:lnTo>
                  <a:lnTo>
                    <a:pt x="1369412" y="3330886"/>
                  </a:lnTo>
                  <a:lnTo>
                    <a:pt x="1377662" y="3328663"/>
                  </a:lnTo>
                  <a:lnTo>
                    <a:pt x="1392257" y="3315000"/>
                  </a:lnTo>
                  <a:lnTo>
                    <a:pt x="1403996" y="3315635"/>
                  </a:lnTo>
                  <a:lnTo>
                    <a:pt x="1415736" y="3321989"/>
                  </a:lnTo>
                  <a:lnTo>
                    <a:pt x="1426204" y="3333427"/>
                  </a:lnTo>
                  <a:lnTo>
                    <a:pt x="1441112" y="3338512"/>
                  </a:lnTo>
                  <a:lnTo>
                    <a:pt x="1459192" y="3345818"/>
                  </a:lnTo>
                  <a:lnTo>
                    <a:pt x="1482666" y="3379492"/>
                  </a:lnTo>
                  <a:lnTo>
                    <a:pt x="1484252" y="3380763"/>
                  </a:lnTo>
                  <a:lnTo>
                    <a:pt x="1486474" y="3382034"/>
                  </a:lnTo>
                  <a:lnTo>
                    <a:pt x="1492503" y="3385847"/>
                  </a:lnTo>
                  <a:lnTo>
                    <a:pt x="1500748" y="3389659"/>
                  </a:lnTo>
                  <a:lnTo>
                    <a:pt x="1512809" y="3414758"/>
                  </a:lnTo>
                  <a:lnTo>
                    <a:pt x="1502335" y="3420477"/>
                  </a:lnTo>
                  <a:lnTo>
                    <a:pt x="1497895" y="3429056"/>
                  </a:lnTo>
                  <a:lnTo>
                    <a:pt x="1508679" y="3433821"/>
                  </a:lnTo>
                  <a:lnTo>
                    <a:pt x="1515344" y="3449707"/>
                  </a:lnTo>
                  <a:lnTo>
                    <a:pt x="1519468" y="3486562"/>
                  </a:lnTo>
                  <a:lnTo>
                    <a:pt x="1529300" y="3508484"/>
                  </a:lnTo>
                  <a:lnTo>
                    <a:pt x="1526130" y="3514838"/>
                  </a:lnTo>
                  <a:lnTo>
                    <a:pt x="1538820" y="3520239"/>
                  </a:lnTo>
                  <a:lnTo>
                    <a:pt x="1544213" y="3527229"/>
                  </a:lnTo>
                  <a:lnTo>
                    <a:pt x="1553094" y="3538031"/>
                  </a:lnTo>
                  <a:lnTo>
                    <a:pt x="1546752" y="3549469"/>
                  </a:lnTo>
                  <a:lnTo>
                    <a:pt x="1540406" y="3565672"/>
                  </a:lnTo>
                  <a:lnTo>
                    <a:pt x="1546752" y="3559318"/>
                  </a:lnTo>
                  <a:lnTo>
                    <a:pt x="1557220" y="3557730"/>
                  </a:lnTo>
                  <a:lnTo>
                    <a:pt x="1560393" y="3552328"/>
                  </a:lnTo>
                  <a:lnTo>
                    <a:pt x="1569910" y="3552328"/>
                  </a:lnTo>
                  <a:lnTo>
                    <a:pt x="1578475" y="3560907"/>
                  </a:lnTo>
                  <a:lnTo>
                    <a:pt x="1594337" y="3572344"/>
                  </a:lnTo>
                  <a:lnTo>
                    <a:pt x="1618764" y="3594267"/>
                  </a:lnTo>
                  <a:lnTo>
                    <a:pt x="1629867" y="3618413"/>
                  </a:lnTo>
                  <a:lnTo>
                    <a:pt x="1648901" y="3631121"/>
                  </a:lnTo>
                  <a:lnTo>
                    <a:pt x="1640335" y="3642559"/>
                  </a:lnTo>
                  <a:lnTo>
                    <a:pt x="1655563" y="3681320"/>
                  </a:lnTo>
                  <a:lnTo>
                    <a:pt x="1679355" y="3704196"/>
                  </a:lnTo>
                  <a:lnTo>
                    <a:pt x="1685700" y="3721352"/>
                  </a:lnTo>
                  <a:lnTo>
                    <a:pt x="1674914" y="3709597"/>
                  </a:lnTo>
                  <a:lnTo>
                    <a:pt x="1654928" y="3713092"/>
                  </a:lnTo>
                  <a:lnTo>
                    <a:pt x="1649535" y="3708961"/>
                  </a:lnTo>
                  <a:lnTo>
                    <a:pt x="1635894" y="3708961"/>
                  </a:lnTo>
                  <a:lnTo>
                    <a:pt x="1620032" y="3699748"/>
                  </a:lnTo>
                  <a:lnTo>
                    <a:pt x="1602902" y="3700701"/>
                  </a:lnTo>
                  <a:lnTo>
                    <a:pt x="1589261" y="3700065"/>
                  </a:lnTo>
                  <a:lnTo>
                    <a:pt x="1586406" y="3706420"/>
                  </a:lnTo>
                  <a:lnTo>
                    <a:pt x="1599730" y="3705149"/>
                  </a:lnTo>
                  <a:lnTo>
                    <a:pt x="1612419" y="3705149"/>
                  </a:lnTo>
                  <a:lnTo>
                    <a:pt x="1620984" y="3712456"/>
                  </a:lnTo>
                  <a:lnTo>
                    <a:pt x="1633674" y="3713092"/>
                  </a:lnTo>
                  <a:lnTo>
                    <a:pt x="1646363" y="3712138"/>
                  </a:lnTo>
                  <a:lnTo>
                    <a:pt x="1653976" y="3722623"/>
                  </a:lnTo>
                  <a:lnTo>
                    <a:pt x="1668569" y="3729930"/>
                  </a:lnTo>
                  <a:lnTo>
                    <a:pt x="1683796" y="3745498"/>
                  </a:lnTo>
                  <a:lnTo>
                    <a:pt x="1692361" y="3760113"/>
                  </a:lnTo>
                  <a:lnTo>
                    <a:pt x="1694899" y="3787436"/>
                  </a:lnTo>
                  <a:lnTo>
                    <a:pt x="1687286" y="3799192"/>
                  </a:lnTo>
                  <a:lnTo>
                    <a:pt x="1673962" y="3811900"/>
                  </a:lnTo>
                  <a:lnTo>
                    <a:pt x="1665397" y="3830963"/>
                  </a:lnTo>
                  <a:lnTo>
                    <a:pt x="1673962" y="3841766"/>
                  </a:lnTo>
                  <a:lnTo>
                    <a:pt x="1692044" y="3848755"/>
                  </a:lnTo>
                  <a:lnTo>
                    <a:pt x="1697437" y="3846531"/>
                  </a:lnTo>
                  <a:lnTo>
                    <a:pt x="1701561" y="3831599"/>
                  </a:lnTo>
                  <a:lnTo>
                    <a:pt x="1705368" y="3820161"/>
                  </a:lnTo>
                  <a:lnTo>
                    <a:pt x="1720278" y="3816984"/>
                  </a:lnTo>
                  <a:lnTo>
                    <a:pt x="1733918" y="3814760"/>
                  </a:lnTo>
                  <a:lnTo>
                    <a:pt x="1755173" y="3818572"/>
                  </a:lnTo>
                  <a:lnTo>
                    <a:pt x="1800854" y="3826833"/>
                  </a:lnTo>
                  <a:lnTo>
                    <a:pt x="1812592" y="3845578"/>
                  </a:lnTo>
                  <a:lnTo>
                    <a:pt x="1835115" y="3887516"/>
                  </a:lnTo>
                  <a:lnTo>
                    <a:pt x="1831308" y="3910709"/>
                  </a:lnTo>
                  <a:lnTo>
                    <a:pt x="1824964" y="3936126"/>
                  </a:lnTo>
                  <a:lnTo>
                    <a:pt x="1809419" y="3962814"/>
                  </a:lnTo>
                  <a:lnTo>
                    <a:pt x="1796730" y="3960590"/>
                  </a:lnTo>
                  <a:lnTo>
                    <a:pt x="1785310" y="3966945"/>
                  </a:lnTo>
                  <a:lnTo>
                    <a:pt x="1785310" y="3980606"/>
                  </a:lnTo>
                  <a:lnTo>
                    <a:pt x="1791655" y="3986007"/>
                  </a:lnTo>
                  <a:lnTo>
                    <a:pt x="1788482" y="3996810"/>
                  </a:lnTo>
                  <a:lnTo>
                    <a:pt x="1776745" y="3999987"/>
                  </a:lnTo>
                  <a:lnTo>
                    <a:pt x="1765642" y="3998716"/>
                  </a:lnTo>
                  <a:lnTo>
                    <a:pt x="1759297" y="3994903"/>
                  </a:lnTo>
                  <a:lnTo>
                    <a:pt x="1753904" y="4003482"/>
                  </a:lnTo>
                  <a:lnTo>
                    <a:pt x="1741215" y="4002211"/>
                  </a:lnTo>
                  <a:lnTo>
                    <a:pt x="1734870" y="4005388"/>
                  </a:lnTo>
                  <a:lnTo>
                    <a:pt x="1750732" y="4014602"/>
                  </a:lnTo>
                  <a:lnTo>
                    <a:pt x="1749780" y="4023180"/>
                  </a:lnTo>
                  <a:lnTo>
                    <a:pt x="1741532" y="4031758"/>
                  </a:lnTo>
                  <a:lnTo>
                    <a:pt x="1737408" y="4046691"/>
                  </a:lnTo>
                  <a:lnTo>
                    <a:pt x="1728843" y="4053998"/>
                  </a:lnTo>
                  <a:lnTo>
                    <a:pt x="1712981" y="4047962"/>
                  </a:lnTo>
                  <a:lnTo>
                    <a:pt x="1726622" y="4058128"/>
                  </a:lnTo>
                  <a:lnTo>
                    <a:pt x="1714250" y="4069884"/>
                  </a:lnTo>
                  <a:lnTo>
                    <a:pt x="1719643" y="4075285"/>
                  </a:lnTo>
                  <a:lnTo>
                    <a:pt x="1730112" y="4063530"/>
                  </a:lnTo>
                  <a:lnTo>
                    <a:pt x="1740898" y="4072743"/>
                  </a:lnTo>
                  <a:lnTo>
                    <a:pt x="1762152" y="4075920"/>
                  </a:lnTo>
                  <a:lnTo>
                    <a:pt x="1773255" y="4070519"/>
                  </a:lnTo>
                  <a:lnTo>
                    <a:pt x="1794510" y="4063847"/>
                  </a:lnTo>
                  <a:lnTo>
                    <a:pt x="1804027" y="4065118"/>
                  </a:lnTo>
                  <a:lnTo>
                    <a:pt x="1797682" y="4074650"/>
                  </a:lnTo>
                  <a:lnTo>
                    <a:pt x="1801171" y="4096572"/>
                  </a:lnTo>
                  <a:lnTo>
                    <a:pt x="1793875" y="4105150"/>
                  </a:lnTo>
                  <a:lnTo>
                    <a:pt x="1761200" y="4113728"/>
                  </a:lnTo>
                  <a:lnTo>
                    <a:pt x="1756125" y="4134062"/>
                  </a:lnTo>
                  <a:lnTo>
                    <a:pt x="1726622" y="4139463"/>
                  </a:lnTo>
                  <a:lnTo>
                    <a:pt x="1673010" y="4158844"/>
                  </a:lnTo>
                  <a:lnTo>
                    <a:pt x="1660956" y="4150583"/>
                  </a:lnTo>
                  <a:lnTo>
                    <a:pt x="1611468" y="4149948"/>
                  </a:lnTo>
                  <a:lnTo>
                    <a:pt x="1601950" y="4165833"/>
                  </a:lnTo>
                  <a:lnTo>
                    <a:pt x="1583868" y="4158844"/>
                  </a:lnTo>
                  <a:lnTo>
                    <a:pt x="1579744" y="4148041"/>
                  </a:lnTo>
                  <a:lnTo>
                    <a:pt x="1568958" y="4147088"/>
                  </a:lnTo>
                  <a:lnTo>
                    <a:pt x="1564834" y="4144229"/>
                  </a:lnTo>
                  <a:lnTo>
                    <a:pt x="1557220" y="4153760"/>
                  </a:lnTo>
                  <a:lnTo>
                    <a:pt x="1548972" y="4149630"/>
                  </a:lnTo>
                  <a:lnTo>
                    <a:pt x="1535013" y="4131838"/>
                  </a:lnTo>
                  <a:lnTo>
                    <a:pt x="1520103" y="4131838"/>
                  </a:lnTo>
                  <a:lnTo>
                    <a:pt x="1528668" y="4139463"/>
                  </a:lnTo>
                  <a:lnTo>
                    <a:pt x="1532792" y="4145500"/>
                  </a:lnTo>
                  <a:lnTo>
                    <a:pt x="1530254" y="4151854"/>
                  </a:lnTo>
                  <a:lnTo>
                    <a:pt x="1514075" y="4162656"/>
                  </a:lnTo>
                  <a:lnTo>
                    <a:pt x="1509948" y="4168057"/>
                  </a:lnTo>
                  <a:lnTo>
                    <a:pt x="1494090" y="4165833"/>
                  </a:lnTo>
                  <a:lnTo>
                    <a:pt x="1478224" y="4159479"/>
                  </a:lnTo>
                  <a:lnTo>
                    <a:pt x="1472832" y="4168057"/>
                  </a:lnTo>
                  <a:lnTo>
                    <a:pt x="1485838" y="4176636"/>
                  </a:lnTo>
                  <a:lnTo>
                    <a:pt x="1474101" y="4191250"/>
                  </a:lnTo>
                  <a:lnTo>
                    <a:pt x="1469977" y="4187120"/>
                  </a:lnTo>
                  <a:lnTo>
                    <a:pt x="1450946" y="4184261"/>
                  </a:lnTo>
                  <a:lnTo>
                    <a:pt x="1430645" y="4191886"/>
                  </a:lnTo>
                  <a:lnTo>
                    <a:pt x="1416053" y="4168693"/>
                  </a:lnTo>
                  <a:lnTo>
                    <a:pt x="1375758" y="4165833"/>
                  </a:lnTo>
                  <a:lnTo>
                    <a:pt x="1351645" y="4183943"/>
                  </a:lnTo>
                  <a:lnTo>
                    <a:pt x="1339906" y="4182037"/>
                  </a:lnTo>
                  <a:lnTo>
                    <a:pt x="1335781" y="4172505"/>
                  </a:lnTo>
                  <a:lnTo>
                    <a:pt x="1324997" y="4196969"/>
                  </a:lnTo>
                  <a:cubicBezTo>
                    <a:pt x="1325525" y="4208513"/>
                    <a:pt x="1326054" y="4220056"/>
                    <a:pt x="1326582" y="4231600"/>
                  </a:cubicBezTo>
                  <a:lnTo>
                    <a:pt x="1311992" y="4234777"/>
                  </a:lnTo>
                  <a:lnTo>
                    <a:pt x="1296130" y="4227787"/>
                  </a:lnTo>
                  <a:lnTo>
                    <a:pt x="1271704" y="4224928"/>
                  </a:lnTo>
                  <a:lnTo>
                    <a:pt x="1243152" y="4215397"/>
                  </a:lnTo>
                  <a:lnTo>
                    <a:pt x="1218725" y="4217938"/>
                  </a:lnTo>
                  <a:lnTo>
                    <a:pt x="1211112" y="4233824"/>
                  </a:lnTo>
                  <a:lnTo>
                    <a:pt x="1181926" y="4251934"/>
                  </a:lnTo>
                  <a:lnTo>
                    <a:pt x="1187319" y="4266866"/>
                  </a:lnTo>
                  <a:lnTo>
                    <a:pt x="1184464" y="4275127"/>
                  </a:lnTo>
                  <a:lnTo>
                    <a:pt x="1171774" y="4270043"/>
                  </a:lnTo>
                  <a:lnTo>
                    <a:pt x="1150519" y="4257653"/>
                  </a:lnTo>
                  <a:lnTo>
                    <a:pt x="1135608" y="4262736"/>
                  </a:lnTo>
                  <a:lnTo>
                    <a:pt x="1134657" y="4274491"/>
                  </a:lnTo>
                  <a:lnTo>
                    <a:pt x="1120698" y="4263371"/>
                  </a:lnTo>
                  <a:lnTo>
                    <a:pt x="1125139" y="4249392"/>
                  </a:lnTo>
                  <a:lnTo>
                    <a:pt x="1137512" y="4250027"/>
                  </a:lnTo>
                  <a:lnTo>
                    <a:pt x="1141636" y="4243038"/>
                  </a:lnTo>
                  <a:lnTo>
                    <a:pt x="1175264" y="4223657"/>
                  </a:lnTo>
                  <a:lnTo>
                    <a:pt x="1200326" y="4180130"/>
                  </a:lnTo>
                  <a:lnTo>
                    <a:pt x="1230146" y="4169328"/>
                  </a:lnTo>
                  <a:lnTo>
                    <a:pt x="1238711" y="4117541"/>
                  </a:lnTo>
                  <a:lnTo>
                    <a:pt x="1249498" y="4116270"/>
                  </a:lnTo>
                  <a:lnTo>
                    <a:pt x="1262187" y="4123895"/>
                  </a:lnTo>
                  <a:lnTo>
                    <a:pt x="1279000" y="4109916"/>
                  </a:lnTo>
                  <a:lnTo>
                    <a:pt x="1263138" y="4114364"/>
                  </a:lnTo>
                  <a:lnTo>
                    <a:pt x="1259967" y="4107692"/>
                  </a:lnTo>
                  <a:lnTo>
                    <a:pt x="1264090" y="4094030"/>
                  </a:lnTo>
                  <a:lnTo>
                    <a:pt x="1306282" y="4087358"/>
                  </a:lnTo>
                  <a:lnTo>
                    <a:pt x="1355135" y="4095301"/>
                  </a:lnTo>
                  <a:lnTo>
                    <a:pt x="1376076" y="4093077"/>
                  </a:lnTo>
                  <a:lnTo>
                    <a:pt x="1382421" y="4064800"/>
                  </a:lnTo>
                  <a:lnTo>
                    <a:pt x="1413832" y="4045102"/>
                  </a:lnTo>
                  <a:lnTo>
                    <a:pt x="1418908" y="4026357"/>
                  </a:lnTo>
                  <a:lnTo>
                    <a:pt x="1444918" y="4000622"/>
                  </a:lnTo>
                  <a:lnTo>
                    <a:pt x="1447139" y="3991409"/>
                  </a:lnTo>
                  <a:lnTo>
                    <a:pt x="1438574" y="4001893"/>
                  </a:lnTo>
                  <a:lnTo>
                    <a:pt x="1418908" y="4017779"/>
                  </a:lnTo>
                  <a:lnTo>
                    <a:pt x="1405900" y="4024451"/>
                  </a:lnTo>
                  <a:lnTo>
                    <a:pt x="1392575" y="4039066"/>
                  </a:lnTo>
                  <a:lnTo>
                    <a:pt x="1376711" y="4041290"/>
                  </a:lnTo>
                  <a:lnTo>
                    <a:pt x="1358942" y="4059717"/>
                  </a:lnTo>
                  <a:lnTo>
                    <a:pt x="1334512" y="4065118"/>
                  </a:lnTo>
                  <a:lnTo>
                    <a:pt x="1314530" y="4043196"/>
                  </a:lnTo>
                  <a:lnTo>
                    <a:pt x="1297082" y="4025404"/>
                  </a:lnTo>
                  <a:lnTo>
                    <a:pt x="1281538" y="4039066"/>
                  </a:lnTo>
                  <a:lnTo>
                    <a:pt x="1257112" y="4038430"/>
                  </a:lnTo>
                  <a:lnTo>
                    <a:pt x="1242517" y="4032076"/>
                  </a:lnTo>
                  <a:lnTo>
                    <a:pt x="1272656" y="4013966"/>
                  </a:lnTo>
                  <a:lnTo>
                    <a:pt x="1243152" y="4013013"/>
                  </a:lnTo>
                  <a:lnTo>
                    <a:pt x="1243152" y="4002846"/>
                  </a:lnTo>
                  <a:lnTo>
                    <a:pt x="1227608" y="4016508"/>
                  </a:lnTo>
                  <a:lnTo>
                    <a:pt x="1206353" y="4023815"/>
                  </a:lnTo>
                  <a:lnTo>
                    <a:pt x="1200008" y="4034618"/>
                  </a:lnTo>
                  <a:lnTo>
                    <a:pt x="1184464" y="4034935"/>
                  </a:lnTo>
                  <a:lnTo>
                    <a:pt x="1178754" y="4020003"/>
                  </a:lnTo>
                  <a:lnTo>
                    <a:pt x="1165112" y="4013649"/>
                  </a:lnTo>
                  <a:lnTo>
                    <a:pt x="1165112" y="4005388"/>
                  </a:lnTo>
                  <a:lnTo>
                    <a:pt x="1175580" y="3994903"/>
                  </a:lnTo>
                  <a:lnTo>
                    <a:pt x="1156546" y="3991726"/>
                  </a:lnTo>
                  <a:lnTo>
                    <a:pt x="1155277" y="3988549"/>
                  </a:lnTo>
                  <a:lnTo>
                    <a:pt x="1166064" y="3989502"/>
                  </a:lnTo>
                  <a:lnTo>
                    <a:pt x="1170823" y="3982195"/>
                  </a:lnTo>
                  <a:lnTo>
                    <a:pt x="1182560" y="3972663"/>
                  </a:lnTo>
                  <a:lnTo>
                    <a:pt x="1204767" y="3971075"/>
                  </a:lnTo>
                  <a:lnTo>
                    <a:pt x="1220312" y="3958366"/>
                  </a:lnTo>
                  <a:lnTo>
                    <a:pt x="1239663" y="3944705"/>
                  </a:lnTo>
                  <a:lnTo>
                    <a:pt x="1261553" y="3933902"/>
                  </a:lnTo>
                  <a:lnTo>
                    <a:pt x="1274242" y="3911662"/>
                  </a:lnTo>
                  <a:lnTo>
                    <a:pt x="1288834" y="3879891"/>
                  </a:lnTo>
                  <a:lnTo>
                    <a:pt x="1275828" y="3878938"/>
                  </a:lnTo>
                  <a:lnTo>
                    <a:pt x="1278683" y="3858922"/>
                  </a:lnTo>
                  <a:lnTo>
                    <a:pt x="1269166" y="3851615"/>
                  </a:lnTo>
                  <a:lnTo>
                    <a:pt x="1267262" y="3837635"/>
                  </a:lnTo>
                  <a:lnTo>
                    <a:pt x="1269801" y="3828104"/>
                  </a:lnTo>
                  <a:lnTo>
                    <a:pt x="1259650" y="3833823"/>
                  </a:lnTo>
                  <a:lnTo>
                    <a:pt x="1237441" y="3837953"/>
                  </a:lnTo>
                  <a:lnTo>
                    <a:pt x="1234269" y="3848755"/>
                  </a:lnTo>
                  <a:lnTo>
                    <a:pt x="1227925" y="3852885"/>
                  </a:lnTo>
                  <a:lnTo>
                    <a:pt x="1213967" y="3846849"/>
                  </a:lnTo>
                  <a:lnTo>
                    <a:pt x="1201594" y="3857651"/>
                  </a:lnTo>
                  <a:lnTo>
                    <a:pt x="1196519" y="3853203"/>
                  </a:lnTo>
                  <a:lnTo>
                    <a:pt x="1221580" y="3825562"/>
                  </a:lnTo>
                  <a:lnTo>
                    <a:pt x="1232049" y="3823656"/>
                  </a:lnTo>
                  <a:lnTo>
                    <a:pt x="1243469" y="3817937"/>
                  </a:lnTo>
                  <a:lnTo>
                    <a:pt x="1256160" y="3805228"/>
                  </a:lnTo>
                  <a:cubicBezTo>
                    <a:pt x="1255843" y="3799721"/>
                    <a:pt x="1255527" y="3794214"/>
                    <a:pt x="1255210" y="3788707"/>
                  </a:cubicBezTo>
                  <a:lnTo>
                    <a:pt x="1266312" y="3780129"/>
                  </a:lnTo>
                  <a:lnTo>
                    <a:pt x="1297082" y="3762655"/>
                  </a:lnTo>
                  <a:lnTo>
                    <a:pt x="1311992" y="3769009"/>
                  </a:lnTo>
                  <a:lnTo>
                    <a:pt x="1329120" y="3774093"/>
                  </a:lnTo>
                  <a:lnTo>
                    <a:pt x="1342444" y="3764561"/>
                  </a:lnTo>
                  <a:lnTo>
                    <a:pt x="1351962" y="3769645"/>
                  </a:lnTo>
                  <a:lnTo>
                    <a:pt x="1376393" y="3774728"/>
                  </a:lnTo>
                  <a:lnTo>
                    <a:pt x="1355135" y="3762337"/>
                  </a:lnTo>
                  <a:lnTo>
                    <a:pt x="1359260" y="3755030"/>
                  </a:lnTo>
                  <a:lnTo>
                    <a:pt x="1373855" y="3742957"/>
                  </a:lnTo>
                  <a:lnTo>
                    <a:pt x="1377345" y="3759795"/>
                  </a:lnTo>
                  <a:lnTo>
                    <a:pt x="1390036" y="3766150"/>
                  </a:lnTo>
                  <a:lnTo>
                    <a:pt x="1398602" y="3760431"/>
                  </a:lnTo>
                  <a:lnTo>
                    <a:pt x="1383691" y="3752488"/>
                  </a:lnTo>
                  <a:lnTo>
                    <a:pt x="1373855" y="3737873"/>
                  </a:lnTo>
                  <a:lnTo>
                    <a:pt x="1371634" y="3718810"/>
                  </a:lnTo>
                  <a:lnTo>
                    <a:pt x="1379883" y="3698794"/>
                  </a:lnTo>
                  <a:lnTo>
                    <a:pt x="1391622" y="3694346"/>
                  </a:lnTo>
                  <a:lnTo>
                    <a:pt x="1377662" y="3693393"/>
                  </a:lnTo>
                  <a:lnTo>
                    <a:pt x="1375758" y="3673377"/>
                  </a:lnTo>
                  <a:lnTo>
                    <a:pt x="1384960" y="3665117"/>
                  </a:lnTo>
                  <a:lnTo>
                    <a:pt x="1394478" y="3663846"/>
                  </a:lnTo>
                  <a:lnTo>
                    <a:pt x="1396382" y="3656539"/>
                  </a:lnTo>
                  <a:lnTo>
                    <a:pt x="1383691" y="3640653"/>
                  </a:lnTo>
                  <a:lnTo>
                    <a:pt x="1380201" y="3632392"/>
                  </a:lnTo>
                  <a:lnTo>
                    <a:pt x="1392891" y="3621590"/>
                  </a:lnTo>
                  <a:lnTo>
                    <a:pt x="1387815" y="3614283"/>
                  </a:lnTo>
                  <a:lnTo>
                    <a:pt x="1382421" y="3623814"/>
                  </a:lnTo>
                  <a:lnTo>
                    <a:pt x="1372902" y="3629215"/>
                  </a:lnTo>
                  <a:lnTo>
                    <a:pt x="1371634" y="3623814"/>
                  </a:lnTo>
                  <a:lnTo>
                    <a:pt x="1364653" y="3633663"/>
                  </a:lnTo>
                  <a:lnTo>
                    <a:pt x="1360529" y="3640017"/>
                  </a:lnTo>
                  <a:lnTo>
                    <a:pt x="1351645" y="3622861"/>
                  </a:lnTo>
                  <a:lnTo>
                    <a:pt x="1353866" y="3611423"/>
                  </a:lnTo>
                  <a:lnTo>
                    <a:pt x="1343079" y="3620001"/>
                  </a:lnTo>
                  <a:lnTo>
                    <a:pt x="1332609" y="3615871"/>
                  </a:lnTo>
                  <a:lnTo>
                    <a:pt x="1326265" y="3603480"/>
                  </a:lnTo>
                  <a:lnTo>
                    <a:pt x="1317384" y="3570438"/>
                  </a:lnTo>
                  <a:lnTo>
                    <a:pt x="1325948" y="3541208"/>
                  </a:lnTo>
                  <a:lnTo>
                    <a:pt x="1334830" y="3527229"/>
                  </a:lnTo>
                  <a:lnTo>
                    <a:pt x="1341492" y="3513567"/>
                  </a:lnTo>
                  <a:lnTo>
                    <a:pt x="1352597" y="3504989"/>
                  </a:lnTo>
                  <a:lnTo>
                    <a:pt x="1372902" y="3506895"/>
                  </a:lnTo>
                  <a:lnTo>
                    <a:pt x="1381152" y="3499270"/>
                  </a:lnTo>
                  <a:lnTo>
                    <a:pt x="1371634" y="3502447"/>
                  </a:lnTo>
                  <a:lnTo>
                    <a:pt x="1363385" y="3497682"/>
                  </a:lnTo>
                  <a:lnTo>
                    <a:pt x="1351645" y="3495458"/>
                  </a:lnTo>
                  <a:lnTo>
                    <a:pt x="1335781" y="3492281"/>
                  </a:lnTo>
                  <a:lnTo>
                    <a:pt x="1330388" y="3484020"/>
                  </a:lnTo>
                  <a:lnTo>
                    <a:pt x="1324045" y="3498953"/>
                  </a:lnTo>
                  <a:lnTo>
                    <a:pt x="1315799" y="3512932"/>
                  </a:lnTo>
                  <a:lnTo>
                    <a:pt x="1295812" y="3513885"/>
                  </a:lnTo>
                  <a:lnTo>
                    <a:pt x="1292640" y="3508484"/>
                  </a:lnTo>
                  <a:lnTo>
                    <a:pt x="1283124" y="3520239"/>
                  </a:lnTo>
                  <a:lnTo>
                    <a:pt x="1262187" y="3526911"/>
                  </a:lnTo>
                  <a:lnTo>
                    <a:pt x="1251719" y="3515156"/>
                  </a:lnTo>
                  <a:lnTo>
                    <a:pt x="1249180" y="3506895"/>
                  </a:lnTo>
                  <a:lnTo>
                    <a:pt x="1243152" y="3514203"/>
                  </a:lnTo>
                  <a:lnTo>
                    <a:pt x="1253623" y="3533266"/>
                  </a:lnTo>
                  <a:lnTo>
                    <a:pt x="1245054" y="3545021"/>
                  </a:lnTo>
                  <a:lnTo>
                    <a:pt x="1230463" y="3544068"/>
                  </a:lnTo>
                  <a:lnTo>
                    <a:pt x="1221898" y="3539620"/>
                  </a:lnTo>
                  <a:lnTo>
                    <a:pt x="1210160" y="3515474"/>
                  </a:lnTo>
                  <a:lnTo>
                    <a:pt x="1191125" y="3522463"/>
                  </a:lnTo>
                  <a:lnTo>
                    <a:pt x="1193663" y="3538984"/>
                  </a:lnTo>
                  <a:lnTo>
                    <a:pt x="1203181" y="3547563"/>
                  </a:lnTo>
                  <a:lnTo>
                    <a:pt x="1203181" y="3554870"/>
                  </a:lnTo>
                  <a:lnTo>
                    <a:pt x="1189222" y="3547563"/>
                  </a:lnTo>
                  <a:lnTo>
                    <a:pt x="1181609" y="3526594"/>
                  </a:lnTo>
                  <a:lnTo>
                    <a:pt x="1165747" y="3516109"/>
                  </a:lnTo>
                  <a:lnTo>
                    <a:pt x="1162574" y="3505625"/>
                  </a:lnTo>
                  <a:lnTo>
                    <a:pt x="1169871" y="3495140"/>
                  </a:lnTo>
                  <a:lnTo>
                    <a:pt x="1177485" y="3496729"/>
                  </a:lnTo>
                  <a:lnTo>
                    <a:pt x="1183830" y="3510708"/>
                  </a:lnTo>
                  <a:lnTo>
                    <a:pt x="1187002" y="3507531"/>
                  </a:lnTo>
                  <a:lnTo>
                    <a:pt x="1180022" y="3484338"/>
                  </a:lnTo>
                  <a:lnTo>
                    <a:pt x="1186367" y="3466546"/>
                  </a:lnTo>
                  <a:lnTo>
                    <a:pt x="1202229" y="3426196"/>
                  </a:lnTo>
                  <a:lnTo>
                    <a:pt x="1207939" y="3419842"/>
                  </a:lnTo>
                  <a:lnTo>
                    <a:pt x="1212381" y="3402685"/>
                  </a:lnTo>
                  <a:lnTo>
                    <a:pt x="1199691" y="3396649"/>
                  </a:lnTo>
                  <a:lnTo>
                    <a:pt x="1198422" y="3388071"/>
                  </a:lnTo>
                  <a:lnTo>
                    <a:pt x="1190809" y="3370600"/>
                  </a:lnTo>
                  <a:lnTo>
                    <a:pt x="1190809" y="3354714"/>
                  </a:lnTo>
                  <a:lnTo>
                    <a:pt x="1203181" y="3331203"/>
                  </a:lnTo>
                  <a:lnTo>
                    <a:pt x="1212698" y="3335335"/>
                  </a:lnTo>
                  <a:lnTo>
                    <a:pt x="1223166" y="3330249"/>
                  </a:lnTo>
                  <a:lnTo>
                    <a:pt x="1224436" y="3327073"/>
                  </a:lnTo>
                  <a:lnTo>
                    <a:pt x="1198739" y="3324849"/>
                  </a:lnTo>
                  <a:lnTo>
                    <a:pt x="1188905" y="3297525"/>
                  </a:lnTo>
                  <a:cubicBezTo>
                    <a:pt x="1189011" y="3305362"/>
                    <a:pt x="1189116" y="3313200"/>
                    <a:pt x="1189222" y="3321037"/>
                  </a:cubicBezTo>
                  <a:lnTo>
                    <a:pt x="1187319" y="3331521"/>
                  </a:lnTo>
                  <a:lnTo>
                    <a:pt x="1176850" y="3334699"/>
                  </a:lnTo>
                  <a:lnTo>
                    <a:pt x="1170506" y="3332474"/>
                  </a:lnTo>
                  <a:lnTo>
                    <a:pt x="1166381" y="3340101"/>
                  </a:lnTo>
                  <a:lnTo>
                    <a:pt x="1157816" y="3331521"/>
                  </a:lnTo>
                  <a:lnTo>
                    <a:pt x="1157498" y="3321037"/>
                  </a:lnTo>
                  <a:lnTo>
                    <a:pt x="1173995" y="3287358"/>
                  </a:lnTo>
                  <a:lnTo>
                    <a:pt x="1175264" y="3277827"/>
                  </a:lnTo>
                  <a:lnTo>
                    <a:pt x="1148933" y="3315000"/>
                  </a:lnTo>
                  <a:lnTo>
                    <a:pt x="1144808" y="3311823"/>
                  </a:lnTo>
                  <a:lnTo>
                    <a:pt x="1139733" y="3326755"/>
                  </a:lnTo>
                  <a:lnTo>
                    <a:pt x="1147346" y="3336923"/>
                  </a:lnTo>
                  <a:lnTo>
                    <a:pt x="1154643" y="3346454"/>
                  </a:lnTo>
                  <a:lnTo>
                    <a:pt x="1151471" y="3362341"/>
                  </a:lnTo>
                  <a:lnTo>
                    <a:pt x="1143540" y="3374096"/>
                  </a:lnTo>
                  <a:lnTo>
                    <a:pt x="1137512" y="3404592"/>
                  </a:lnTo>
                  <a:lnTo>
                    <a:pt x="1134340" y="3421430"/>
                  </a:lnTo>
                  <a:lnTo>
                    <a:pt x="1128312" y="3441764"/>
                  </a:lnTo>
                  <a:lnTo>
                    <a:pt x="1117526" y="3446848"/>
                  </a:lnTo>
                  <a:lnTo>
                    <a:pt x="1105787" y="3446848"/>
                  </a:lnTo>
                  <a:lnTo>
                    <a:pt x="1101663" y="3432550"/>
                  </a:lnTo>
                  <a:lnTo>
                    <a:pt x="1107691" y="3416665"/>
                  </a:lnTo>
                  <a:lnTo>
                    <a:pt x="1118160" y="3395378"/>
                  </a:lnTo>
                  <a:lnTo>
                    <a:pt x="1128629" y="3369647"/>
                  </a:lnTo>
                  <a:lnTo>
                    <a:pt x="1128629" y="3362341"/>
                  </a:lnTo>
                  <a:lnTo>
                    <a:pt x="1117842" y="3365834"/>
                  </a:lnTo>
                  <a:lnTo>
                    <a:pt x="1115939" y="3358527"/>
                  </a:lnTo>
                  <a:lnTo>
                    <a:pt x="1122919" y="3348995"/>
                  </a:lnTo>
                  <a:lnTo>
                    <a:pt x="1127043" y="3328663"/>
                  </a:lnTo>
                  <a:lnTo>
                    <a:pt x="1117526" y="3330886"/>
                  </a:lnTo>
                  <a:lnTo>
                    <a:pt x="1124505" y="3315000"/>
                  </a:lnTo>
                  <a:lnTo>
                    <a:pt x="1133070" y="3302291"/>
                  </a:lnTo>
                  <a:lnTo>
                    <a:pt x="1138463" y="3290852"/>
                  </a:lnTo>
                  <a:lnTo>
                    <a:pt x="1126409" y="3277191"/>
                  </a:lnTo>
                  <a:lnTo>
                    <a:pt x="1126409" y="3265435"/>
                  </a:lnTo>
                  <a:lnTo>
                    <a:pt x="1142270" y="3262260"/>
                  </a:lnTo>
                  <a:lnTo>
                    <a:pt x="1141319" y="3252727"/>
                  </a:lnTo>
                  <a:lnTo>
                    <a:pt x="1146712" y="3254634"/>
                  </a:lnTo>
                  <a:lnTo>
                    <a:pt x="1145126" y="3241924"/>
                  </a:lnTo>
                  <a:lnTo>
                    <a:pt x="1162257" y="3228261"/>
                  </a:lnTo>
                  <a:lnTo>
                    <a:pt x="1159085" y="3221908"/>
                  </a:lnTo>
                  <a:lnTo>
                    <a:pt x="1162891" y="3213329"/>
                  </a:lnTo>
                  <a:lnTo>
                    <a:pt x="1158450" y="3202844"/>
                  </a:lnTo>
                  <a:lnTo>
                    <a:pt x="1156546" y="3201890"/>
                  </a:lnTo>
                  <a:lnTo>
                    <a:pt x="1145126" y="3210469"/>
                  </a:lnTo>
                  <a:lnTo>
                    <a:pt x="1145126" y="3224449"/>
                  </a:lnTo>
                  <a:lnTo>
                    <a:pt x="1130215" y="3234934"/>
                  </a:lnTo>
                  <a:lnTo>
                    <a:pt x="1125457" y="3243513"/>
                  </a:lnTo>
                  <a:lnTo>
                    <a:pt x="1113719" y="3242242"/>
                  </a:lnTo>
                  <a:lnTo>
                    <a:pt x="1103884" y="3231121"/>
                  </a:lnTo>
                  <a:lnTo>
                    <a:pt x="1091194" y="3223496"/>
                  </a:lnTo>
                  <a:lnTo>
                    <a:pt x="1092463" y="3210787"/>
                  </a:lnTo>
                  <a:lnTo>
                    <a:pt x="1108008" y="3205703"/>
                  </a:lnTo>
                  <a:lnTo>
                    <a:pt x="1091511" y="3203480"/>
                  </a:lnTo>
                  <a:cubicBezTo>
                    <a:pt x="1091300" y="3205492"/>
                    <a:pt x="1091088" y="3207504"/>
                    <a:pt x="1090877" y="3209516"/>
                  </a:cubicBezTo>
                  <a:lnTo>
                    <a:pt x="1082628" y="3212375"/>
                  </a:lnTo>
                  <a:lnTo>
                    <a:pt x="1066766" y="3204750"/>
                  </a:lnTo>
                  <a:lnTo>
                    <a:pt x="1067718" y="3197444"/>
                  </a:lnTo>
                  <a:lnTo>
                    <a:pt x="1088022" y="3193312"/>
                  </a:lnTo>
                  <a:lnTo>
                    <a:pt x="1098491" y="3195854"/>
                  </a:lnTo>
                  <a:lnTo>
                    <a:pt x="1107057" y="3194901"/>
                  </a:lnTo>
                  <a:lnTo>
                    <a:pt x="1108643" y="3183146"/>
                  </a:lnTo>
                  <a:lnTo>
                    <a:pt x="1099126" y="3170755"/>
                  </a:lnTo>
                  <a:lnTo>
                    <a:pt x="1103249" y="3157411"/>
                  </a:lnTo>
                  <a:lnTo>
                    <a:pt x="1123236" y="3154870"/>
                  </a:lnTo>
                  <a:lnTo>
                    <a:pt x="1104201" y="3145338"/>
                  </a:lnTo>
                  <a:lnTo>
                    <a:pt x="1119112" y="3135807"/>
                  </a:lnTo>
                  <a:lnTo>
                    <a:pt x="1131802" y="3142162"/>
                  </a:lnTo>
                  <a:lnTo>
                    <a:pt x="1116891" y="3125323"/>
                  </a:lnTo>
                  <a:lnTo>
                    <a:pt x="1122919" y="3116745"/>
                  </a:lnTo>
                  <a:lnTo>
                    <a:pt x="1139733" y="3113568"/>
                  </a:lnTo>
                  <a:lnTo>
                    <a:pt x="1141002" y="3108167"/>
                  </a:lnTo>
                  <a:lnTo>
                    <a:pt x="1123870" y="3102131"/>
                  </a:lnTo>
                  <a:lnTo>
                    <a:pt x="1147981" y="3086881"/>
                  </a:lnTo>
                  <a:lnTo>
                    <a:pt x="1126091" y="3094823"/>
                  </a:lnTo>
                  <a:lnTo>
                    <a:pt x="1126091" y="3086245"/>
                  </a:lnTo>
                  <a:lnTo>
                    <a:pt x="1114353" y="3102131"/>
                  </a:lnTo>
                  <a:lnTo>
                    <a:pt x="1100711" y="3083385"/>
                  </a:lnTo>
                  <a:lnTo>
                    <a:pt x="1095953" y="3062099"/>
                  </a:lnTo>
                  <a:lnTo>
                    <a:pt x="1104518" y="3057969"/>
                  </a:lnTo>
                  <a:lnTo>
                    <a:pt x="1122601" y="3068136"/>
                  </a:lnTo>
                  <a:lnTo>
                    <a:pt x="1134340" y="3067183"/>
                  </a:lnTo>
                  <a:lnTo>
                    <a:pt x="1121332" y="3062099"/>
                  </a:lnTo>
                  <a:lnTo>
                    <a:pt x="1101981" y="3038271"/>
                  </a:lnTo>
                  <a:lnTo>
                    <a:pt x="1106422" y="3031599"/>
                  </a:lnTo>
                  <a:lnTo>
                    <a:pt x="1114670" y="3030329"/>
                  </a:lnTo>
                  <a:lnTo>
                    <a:pt x="1100077" y="3010631"/>
                  </a:lnTo>
                  <a:lnTo>
                    <a:pt x="1108960" y="3001100"/>
                  </a:lnTo>
                  <a:lnTo>
                    <a:pt x="1121967" y="3001100"/>
                  </a:lnTo>
                  <a:lnTo>
                    <a:pt x="1145126" y="3001735"/>
                  </a:lnTo>
                  <a:lnTo>
                    <a:pt x="1141002" y="2996334"/>
                  </a:lnTo>
                  <a:lnTo>
                    <a:pt x="1144174" y="2992204"/>
                  </a:lnTo>
                  <a:lnTo>
                    <a:pt x="1156864" y="3000464"/>
                  </a:lnTo>
                  <a:lnTo>
                    <a:pt x="1160988" y="2996334"/>
                  </a:lnTo>
                  <a:lnTo>
                    <a:pt x="1150519" y="2978543"/>
                  </a:lnTo>
                  <a:lnTo>
                    <a:pt x="1136243" y="2967105"/>
                  </a:lnTo>
                  <a:lnTo>
                    <a:pt x="1136243" y="2960751"/>
                  </a:lnTo>
                  <a:lnTo>
                    <a:pt x="1143857" y="2958526"/>
                  </a:lnTo>
                  <a:lnTo>
                    <a:pt x="1153374" y="2963928"/>
                  </a:lnTo>
                  <a:lnTo>
                    <a:pt x="1155277" y="2958526"/>
                  </a:lnTo>
                  <a:lnTo>
                    <a:pt x="1147029" y="2943593"/>
                  </a:lnTo>
                  <a:lnTo>
                    <a:pt x="1156229" y="2935012"/>
                  </a:lnTo>
                  <a:lnTo>
                    <a:pt x="1166699" y="2928659"/>
                  </a:lnTo>
                  <a:lnTo>
                    <a:pt x="1181609" y="2937873"/>
                  </a:lnTo>
                  <a:lnTo>
                    <a:pt x="1181609" y="2931834"/>
                  </a:lnTo>
                  <a:lnTo>
                    <a:pt x="1163526" y="2922306"/>
                  </a:lnTo>
                  <a:lnTo>
                    <a:pt x="1161305" y="2911186"/>
                  </a:lnTo>
                  <a:cubicBezTo>
                    <a:pt x="1161622" y="2907267"/>
                    <a:pt x="1161940" y="2903349"/>
                    <a:pt x="1162257" y="2899430"/>
                  </a:cubicBezTo>
                  <a:lnTo>
                    <a:pt x="1174947" y="2882275"/>
                  </a:lnTo>
                  <a:lnTo>
                    <a:pt x="1176850" y="2869567"/>
                  </a:lnTo>
                  <a:lnTo>
                    <a:pt x="1181926" y="2869567"/>
                  </a:lnTo>
                  <a:lnTo>
                    <a:pt x="1192395" y="2865437"/>
                  </a:lnTo>
                  <a:lnTo>
                    <a:pt x="1202229" y="2871474"/>
                  </a:lnTo>
                  <a:lnTo>
                    <a:pt x="1213649" y="2881003"/>
                  </a:lnTo>
                  <a:lnTo>
                    <a:pt x="1216822" y="2874650"/>
                  </a:lnTo>
                  <a:lnTo>
                    <a:pt x="1224436" y="2874650"/>
                  </a:lnTo>
                  <a:lnTo>
                    <a:pt x="1233952" y="2881639"/>
                  </a:lnTo>
                  <a:lnTo>
                    <a:pt x="1241249" y="2885769"/>
                  </a:lnTo>
                  <a:lnTo>
                    <a:pt x="1253941" y="2879415"/>
                  </a:lnTo>
                  <a:lnTo>
                    <a:pt x="1279635" y="2869567"/>
                  </a:lnTo>
                  <a:lnTo>
                    <a:pt x="1295496" y="2879097"/>
                  </a:lnTo>
                  <a:lnTo>
                    <a:pt x="1311040" y="2868614"/>
                  </a:lnTo>
                  <a:close/>
                  <a:moveTo>
                    <a:pt x="3854360" y="2852734"/>
                  </a:moveTo>
                  <a:lnTo>
                    <a:pt x="3865180" y="2862282"/>
                  </a:lnTo>
                  <a:lnTo>
                    <a:pt x="3876638" y="2875649"/>
                  </a:lnTo>
                  <a:cubicBezTo>
                    <a:pt x="3876426" y="2878832"/>
                    <a:pt x="3876213" y="2882015"/>
                    <a:pt x="3876001" y="2885198"/>
                  </a:cubicBezTo>
                  <a:lnTo>
                    <a:pt x="3865499" y="2882333"/>
                  </a:lnTo>
                  <a:lnTo>
                    <a:pt x="3855951" y="2890927"/>
                  </a:lnTo>
                  <a:lnTo>
                    <a:pt x="3847358" y="2901431"/>
                  </a:lnTo>
                  <a:lnTo>
                    <a:pt x="3832718" y="2908115"/>
                  </a:lnTo>
                  <a:lnTo>
                    <a:pt x="3829536" y="2924031"/>
                  </a:lnTo>
                  <a:lnTo>
                    <a:pt x="3797710" y="2916709"/>
                  </a:lnTo>
                  <a:lnTo>
                    <a:pt x="3790390" y="2923077"/>
                  </a:lnTo>
                  <a:lnTo>
                    <a:pt x="3787526" y="2947269"/>
                  </a:lnTo>
                  <a:lnTo>
                    <a:pt x="3764293" y="2978145"/>
                  </a:lnTo>
                  <a:lnTo>
                    <a:pt x="3751562" y="2960319"/>
                  </a:lnTo>
                  <a:lnTo>
                    <a:pt x="3758564" y="2947588"/>
                  </a:lnTo>
                  <a:lnTo>
                    <a:pt x="3777978" y="2940264"/>
                  </a:lnTo>
                  <a:lnTo>
                    <a:pt x="3778933" y="2933896"/>
                  </a:lnTo>
                  <a:lnTo>
                    <a:pt x="3755063" y="2912890"/>
                  </a:lnTo>
                  <a:lnTo>
                    <a:pt x="3743288" y="2896019"/>
                  </a:lnTo>
                  <a:lnTo>
                    <a:pt x="3761428" y="2894747"/>
                  </a:lnTo>
                  <a:lnTo>
                    <a:pt x="3746152" y="2870875"/>
                  </a:lnTo>
                  <a:lnTo>
                    <a:pt x="3751562" y="2865465"/>
                  </a:lnTo>
                  <a:lnTo>
                    <a:pt x="3772886" y="2879787"/>
                  </a:lnTo>
                  <a:lnTo>
                    <a:pt x="3775114" y="2869284"/>
                  </a:lnTo>
                  <a:lnTo>
                    <a:pt x="3789753" y="2876604"/>
                  </a:lnTo>
                  <a:lnTo>
                    <a:pt x="3779251" y="2869284"/>
                  </a:lnTo>
                  <a:lnTo>
                    <a:pt x="3802165" y="2853370"/>
                  </a:lnTo>
                  <a:lnTo>
                    <a:pt x="3818397" y="2857190"/>
                  </a:lnTo>
                  <a:close/>
                  <a:moveTo>
                    <a:pt x="3881509" y="2838447"/>
                  </a:moveTo>
                  <a:lnTo>
                    <a:pt x="3889338" y="2856748"/>
                  </a:lnTo>
                  <a:lnTo>
                    <a:pt x="3879552" y="2865433"/>
                  </a:lnTo>
                  <a:lnTo>
                    <a:pt x="3866503" y="2857058"/>
                  </a:lnTo>
                  <a:lnTo>
                    <a:pt x="3865525" y="2845582"/>
                  </a:lnTo>
                  <a:close/>
                  <a:moveTo>
                    <a:pt x="1378190" y="2819397"/>
                  </a:moveTo>
                  <a:lnTo>
                    <a:pt x="1384271" y="2826202"/>
                  </a:lnTo>
                  <a:lnTo>
                    <a:pt x="1377514" y="2838446"/>
                  </a:lnTo>
                  <a:lnTo>
                    <a:pt x="1370758" y="2834024"/>
                  </a:lnTo>
                  <a:lnTo>
                    <a:pt x="1368393" y="2823820"/>
                  </a:lnTo>
                  <a:close/>
                  <a:moveTo>
                    <a:pt x="1342224" y="2803518"/>
                  </a:moveTo>
                  <a:lnTo>
                    <a:pt x="1357279" y="2821795"/>
                  </a:lnTo>
                  <a:lnTo>
                    <a:pt x="1344734" y="2828923"/>
                  </a:lnTo>
                  <a:lnTo>
                    <a:pt x="1331875" y="2819010"/>
                  </a:lnTo>
                  <a:lnTo>
                    <a:pt x="1331875" y="2809712"/>
                  </a:lnTo>
                  <a:close/>
                  <a:moveTo>
                    <a:pt x="3807906" y="2778119"/>
                  </a:moveTo>
                  <a:lnTo>
                    <a:pt x="3833399" y="2780025"/>
                  </a:lnTo>
                  <a:lnTo>
                    <a:pt x="3843278" y="2793676"/>
                  </a:lnTo>
                  <a:lnTo>
                    <a:pt x="3849651" y="2810504"/>
                  </a:lnTo>
                  <a:lnTo>
                    <a:pt x="3844552" y="2813998"/>
                  </a:lnTo>
                  <a:lnTo>
                    <a:pt x="3839135" y="2808599"/>
                  </a:lnTo>
                  <a:lnTo>
                    <a:pt x="3830531" y="2814950"/>
                  </a:lnTo>
                  <a:lnTo>
                    <a:pt x="3823521" y="2827653"/>
                  </a:lnTo>
                  <a:lnTo>
                    <a:pt x="3817147" y="2838447"/>
                  </a:lnTo>
                  <a:lnTo>
                    <a:pt x="3804401" y="2838447"/>
                  </a:lnTo>
                  <a:lnTo>
                    <a:pt x="3793566" y="2829241"/>
                  </a:lnTo>
                  <a:lnTo>
                    <a:pt x="3795478" y="2813362"/>
                  </a:lnTo>
                  <a:lnTo>
                    <a:pt x="3778908" y="2810187"/>
                  </a:lnTo>
                  <a:lnTo>
                    <a:pt x="3765843" y="2808281"/>
                  </a:lnTo>
                  <a:lnTo>
                    <a:pt x="3762338" y="2800976"/>
                  </a:lnTo>
                  <a:lnTo>
                    <a:pt x="3780501" y="2795579"/>
                  </a:lnTo>
                  <a:lnTo>
                    <a:pt x="3793248" y="2795262"/>
                  </a:lnTo>
                  <a:lnTo>
                    <a:pt x="3802808" y="2786692"/>
                  </a:lnTo>
                  <a:close/>
                  <a:moveTo>
                    <a:pt x="1396971" y="2773356"/>
                  </a:moveTo>
                  <a:lnTo>
                    <a:pt x="1389329" y="2781295"/>
                  </a:lnTo>
                  <a:lnTo>
                    <a:pt x="1382682" y="2776589"/>
                  </a:lnTo>
                  <a:close/>
                  <a:moveTo>
                    <a:pt x="2732096" y="2773211"/>
                  </a:moveTo>
                  <a:lnTo>
                    <a:pt x="2750156" y="2804578"/>
                  </a:lnTo>
                  <a:lnTo>
                    <a:pt x="2750581" y="2804292"/>
                  </a:lnTo>
                  <a:lnTo>
                    <a:pt x="2732780" y="2773363"/>
                  </a:lnTo>
                  <a:close/>
                  <a:moveTo>
                    <a:pt x="3884258" y="2770182"/>
                  </a:moveTo>
                  <a:lnTo>
                    <a:pt x="3886163" y="2783610"/>
                  </a:lnTo>
                  <a:lnTo>
                    <a:pt x="3875685" y="2782673"/>
                  </a:lnTo>
                  <a:cubicBezTo>
                    <a:pt x="3875579" y="2782985"/>
                    <a:pt x="3875474" y="2783298"/>
                    <a:pt x="3875368" y="2783610"/>
                  </a:cubicBezTo>
                  <a:lnTo>
                    <a:pt x="3874098" y="2785484"/>
                  </a:lnTo>
                  <a:lnTo>
                    <a:pt x="3872510" y="2787358"/>
                  </a:lnTo>
                  <a:lnTo>
                    <a:pt x="3871240" y="2788607"/>
                  </a:lnTo>
                  <a:lnTo>
                    <a:pt x="3870288" y="2788920"/>
                  </a:lnTo>
                  <a:lnTo>
                    <a:pt x="3869653" y="2789232"/>
                  </a:lnTo>
                  <a:lnTo>
                    <a:pt x="3869335" y="2788920"/>
                  </a:lnTo>
                  <a:lnTo>
                    <a:pt x="3868065" y="2787983"/>
                  </a:lnTo>
                  <a:lnTo>
                    <a:pt x="3866795" y="2786421"/>
                  </a:lnTo>
                  <a:lnTo>
                    <a:pt x="3866160" y="2784860"/>
                  </a:lnTo>
                  <a:lnTo>
                    <a:pt x="3864573" y="2781112"/>
                  </a:lnTo>
                  <a:lnTo>
                    <a:pt x="3863938" y="2779863"/>
                  </a:lnTo>
                  <a:lnTo>
                    <a:pt x="3866160" y="2771431"/>
                  </a:lnTo>
                  <a:close/>
                  <a:moveTo>
                    <a:pt x="1338644" y="2765421"/>
                  </a:moveTo>
                  <a:lnTo>
                    <a:pt x="1354715" y="2768237"/>
                  </a:lnTo>
                  <a:lnTo>
                    <a:pt x="1360499" y="2776688"/>
                  </a:lnTo>
                  <a:lnTo>
                    <a:pt x="1357286" y="2788270"/>
                  </a:lnTo>
                  <a:lnTo>
                    <a:pt x="1363714" y="2796720"/>
                  </a:lnTo>
                  <a:lnTo>
                    <a:pt x="1379783" y="2783575"/>
                  </a:lnTo>
                  <a:lnTo>
                    <a:pt x="1389426" y="2792027"/>
                  </a:lnTo>
                  <a:lnTo>
                    <a:pt x="1395855" y="2797346"/>
                  </a:lnTo>
                  <a:lnTo>
                    <a:pt x="1409674" y="2792965"/>
                  </a:lnTo>
                  <a:lnTo>
                    <a:pt x="1404532" y="2806422"/>
                  </a:lnTo>
                  <a:lnTo>
                    <a:pt x="1389426" y="2809869"/>
                  </a:lnTo>
                  <a:lnTo>
                    <a:pt x="1382998" y="2792027"/>
                  </a:lnTo>
                  <a:lnTo>
                    <a:pt x="1357286" y="2807990"/>
                  </a:lnTo>
                  <a:lnTo>
                    <a:pt x="1349572" y="2801727"/>
                  </a:lnTo>
                  <a:lnTo>
                    <a:pt x="1338965" y="2800786"/>
                  </a:lnTo>
                  <a:lnTo>
                    <a:pt x="1330289" y="2789522"/>
                  </a:lnTo>
                  <a:close/>
                  <a:moveTo>
                    <a:pt x="4266528" y="2764378"/>
                  </a:moveTo>
                  <a:lnTo>
                    <a:pt x="4255416" y="2776749"/>
                  </a:lnTo>
                  <a:lnTo>
                    <a:pt x="4246843" y="2786583"/>
                  </a:lnTo>
                  <a:lnTo>
                    <a:pt x="4240493" y="2794194"/>
                  </a:lnTo>
                  <a:lnTo>
                    <a:pt x="4238588" y="2797365"/>
                  </a:lnTo>
                  <a:lnTo>
                    <a:pt x="4237001" y="2801168"/>
                  </a:lnTo>
                  <a:lnTo>
                    <a:pt x="4236048" y="2805297"/>
                  </a:lnTo>
                  <a:cubicBezTo>
                    <a:pt x="4235836" y="2806776"/>
                    <a:pt x="4235625" y="2808256"/>
                    <a:pt x="4235413" y="2809735"/>
                  </a:cubicBezTo>
                  <a:cubicBezTo>
                    <a:pt x="4235201" y="2811957"/>
                    <a:pt x="4234990" y="2814178"/>
                    <a:pt x="4234778" y="2816400"/>
                  </a:cubicBezTo>
                  <a:cubicBezTo>
                    <a:pt x="4234672" y="2817457"/>
                    <a:pt x="4234567" y="2818515"/>
                    <a:pt x="4234461" y="2819572"/>
                  </a:cubicBezTo>
                  <a:lnTo>
                    <a:pt x="4254146" y="2828459"/>
                  </a:lnTo>
                  <a:lnTo>
                    <a:pt x="4251606" y="2849076"/>
                  </a:lnTo>
                  <a:lnTo>
                    <a:pt x="4262401" y="2891579"/>
                  </a:lnTo>
                  <a:lnTo>
                    <a:pt x="4276371" y="2915372"/>
                  </a:lnTo>
                  <a:lnTo>
                    <a:pt x="4285578" y="2923936"/>
                  </a:lnTo>
                  <a:lnTo>
                    <a:pt x="4290658" y="2940748"/>
                  </a:lnTo>
                  <a:lnTo>
                    <a:pt x="4301453" y="2941065"/>
                  </a:lnTo>
                  <a:lnTo>
                    <a:pt x="4301578" y="2941217"/>
                  </a:lnTo>
                  <a:lnTo>
                    <a:pt x="4306221" y="2941461"/>
                  </a:lnTo>
                  <a:lnTo>
                    <a:pt x="4319241" y="2956380"/>
                  </a:lnTo>
                  <a:lnTo>
                    <a:pt x="4323369" y="2975426"/>
                  </a:lnTo>
                  <a:lnTo>
                    <a:pt x="4340199" y="2977966"/>
                  </a:lnTo>
                  <a:lnTo>
                    <a:pt x="4348773" y="2967807"/>
                  </a:lnTo>
                  <a:cubicBezTo>
                    <a:pt x="4348667" y="2962093"/>
                    <a:pt x="4348562" y="2956380"/>
                    <a:pt x="4348456" y="2950666"/>
                  </a:cubicBezTo>
                  <a:lnTo>
                    <a:pt x="4341787" y="2924319"/>
                  </a:lnTo>
                  <a:lnTo>
                    <a:pt x="4330990" y="2916701"/>
                  </a:lnTo>
                  <a:lnTo>
                    <a:pt x="4315112" y="2924002"/>
                  </a:lnTo>
                  <a:lnTo>
                    <a:pt x="4298282" y="2924319"/>
                  </a:lnTo>
                  <a:lnTo>
                    <a:pt x="4287803" y="2904956"/>
                  </a:lnTo>
                  <a:lnTo>
                    <a:pt x="4291296" y="2892258"/>
                  </a:lnTo>
                  <a:lnTo>
                    <a:pt x="4296059" y="2881148"/>
                  </a:lnTo>
                  <a:lnTo>
                    <a:pt x="4313525" y="2869719"/>
                  </a:lnTo>
                  <a:cubicBezTo>
                    <a:pt x="4313313" y="2860302"/>
                    <a:pt x="4313102" y="2850885"/>
                    <a:pt x="4312890" y="2841468"/>
                  </a:cubicBezTo>
                  <a:lnTo>
                    <a:pt x="4309396" y="2811629"/>
                  </a:lnTo>
                  <a:lnTo>
                    <a:pt x="4314477" y="2787822"/>
                  </a:lnTo>
                  <a:lnTo>
                    <a:pt x="4313842" y="2784012"/>
                  </a:lnTo>
                  <a:lnTo>
                    <a:pt x="4314747" y="2782557"/>
                  </a:lnTo>
                  <a:lnTo>
                    <a:pt x="4312883" y="2774845"/>
                  </a:lnTo>
                  <a:lnTo>
                    <a:pt x="4295421" y="2783093"/>
                  </a:lnTo>
                  <a:lnTo>
                    <a:pt x="4293833" y="2772624"/>
                  </a:lnTo>
                  <a:close/>
                  <a:moveTo>
                    <a:pt x="1361090" y="2755895"/>
                  </a:moveTo>
                  <a:lnTo>
                    <a:pt x="1374745" y="2758673"/>
                  </a:lnTo>
                  <a:lnTo>
                    <a:pt x="1365217" y="2767009"/>
                  </a:lnTo>
                  <a:lnTo>
                    <a:pt x="1358867" y="2760834"/>
                  </a:lnTo>
                  <a:close/>
                  <a:moveTo>
                    <a:pt x="1409438" y="2754306"/>
                  </a:moveTo>
                  <a:lnTo>
                    <a:pt x="1411262" y="2765420"/>
                  </a:lnTo>
                  <a:lnTo>
                    <a:pt x="1396971" y="2761379"/>
                  </a:lnTo>
                  <a:close/>
                  <a:moveTo>
                    <a:pt x="1423961" y="2730494"/>
                  </a:moveTo>
                  <a:lnTo>
                    <a:pt x="1419616" y="2737694"/>
                  </a:lnTo>
                  <a:lnTo>
                    <a:pt x="1398559" y="2752719"/>
                  </a:lnTo>
                  <a:cubicBezTo>
                    <a:pt x="1398782" y="2748545"/>
                    <a:pt x="1399004" y="2744372"/>
                    <a:pt x="1399227" y="2740198"/>
                  </a:cubicBezTo>
                  <a:lnTo>
                    <a:pt x="1410592" y="2730808"/>
                  </a:lnTo>
                  <a:close/>
                  <a:moveTo>
                    <a:pt x="1377050" y="2728907"/>
                  </a:moveTo>
                  <a:lnTo>
                    <a:pt x="1374767" y="2734996"/>
                  </a:lnTo>
                  <a:lnTo>
                    <a:pt x="1385859" y="2743825"/>
                  </a:lnTo>
                  <a:lnTo>
                    <a:pt x="1382923" y="2751131"/>
                  </a:lnTo>
                  <a:lnTo>
                    <a:pt x="1372483" y="2741391"/>
                  </a:lnTo>
                  <a:lnTo>
                    <a:pt x="1362043" y="2739260"/>
                  </a:lnTo>
                  <a:lnTo>
                    <a:pt x="1368241" y="2731039"/>
                  </a:lnTo>
                  <a:close/>
                  <a:moveTo>
                    <a:pt x="2164892" y="2724151"/>
                  </a:moveTo>
                  <a:lnTo>
                    <a:pt x="2168495" y="2736589"/>
                  </a:lnTo>
                  <a:lnTo>
                    <a:pt x="2163389" y="2754314"/>
                  </a:lnTo>
                  <a:lnTo>
                    <a:pt x="2157383" y="2749028"/>
                  </a:lnTo>
                  <a:lnTo>
                    <a:pt x="2160986" y="2729437"/>
                  </a:lnTo>
                  <a:close/>
                  <a:moveTo>
                    <a:pt x="4327488" y="2719966"/>
                  </a:moveTo>
                  <a:lnTo>
                    <a:pt x="4324631" y="2731387"/>
                  </a:lnTo>
                  <a:lnTo>
                    <a:pt x="4318281" y="2738683"/>
                  </a:lnTo>
                  <a:lnTo>
                    <a:pt x="4321773" y="2741538"/>
                  </a:lnTo>
                  <a:lnTo>
                    <a:pt x="4328442" y="2741272"/>
                  </a:lnTo>
                  <a:cubicBezTo>
                    <a:pt x="4328445" y="2741234"/>
                    <a:pt x="4328447" y="2741196"/>
                    <a:pt x="4328450" y="2741158"/>
                  </a:cubicBezTo>
                  <a:lnTo>
                    <a:pt x="4334483" y="2740523"/>
                  </a:lnTo>
                  <a:lnTo>
                    <a:pt x="4337341" y="2744333"/>
                  </a:lnTo>
                  <a:lnTo>
                    <a:pt x="4332578" y="2758299"/>
                  </a:lnTo>
                  <a:lnTo>
                    <a:pt x="4344962" y="2741476"/>
                  </a:lnTo>
                  <a:lnTo>
                    <a:pt x="4339564" y="2735126"/>
                  </a:lnTo>
                  <a:lnTo>
                    <a:pt x="4346233" y="2732904"/>
                  </a:lnTo>
                  <a:lnTo>
                    <a:pt x="4338929" y="2726874"/>
                  </a:lnTo>
                  <a:lnTo>
                    <a:pt x="4330355" y="2721794"/>
                  </a:lnTo>
                  <a:cubicBezTo>
                    <a:pt x="4330371" y="2721633"/>
                    <a:pt x="4330388" y="2721471"/>
                    <a:pt x="4330404" y="2721310"/>
                  </a:cubicBezTo>
                  <a:close/>
                  <a:moveTo>
                    <a:pt x="3421026" y="2717795"/>
                  </a:moveTo>
                  <a:lnTo>
                    <a:pt x="3419502" y="2733233"/>
                  </a:lnTo>
                  <a:lnTo>
                    <a:pt x="3412190" y="2746371"/>
                  </a:lnTo>
                  <a:lnTo>
                    <a:pt x="3403050" y="2734218"/>
                  </a:lnTo>
                  <a:lnTo>
                    <a:pt x="3396042" y="2735861"/>
                  </a:lnTo>
                  <a:lnTo>
                    <a:pt x="3390863" y="2722724"/>
                  </a:lnTo>
                  <a:lnTo>
                    <a:pt x="3403050" y="2724693"/>
                  </a:lnTo>
                  <a:close/>
                  <a:moveTo>
                    <a:pt x="3342285" y="2709858"/>
                  </a:moveTo>
                  <a:lnTo>
                    <a:pt x="3349588" y="2718830"/>
                  </a:lnTo>
                  <a:lnTo>
                    <a:pt x="3337840" y="2725733"/>
                  </a:lnTo>
                  <a:lnTo>
                    <a:pt x="3327363" y="2714687"/>
                  </a:lnTo>
                  <a:close/>
                  <a:moveTo>
                    <a:pt x="3433725" y="2679697"/>
                  </a:moveTo>
                  <a:lnTo>
                    <a:pt x="3429527" y="2689174"/>
                  </a:lnTo>
                  <a:lnTo>
                    <a:pt x="3426298" y="2696367"/>
                  </a:lnTo>
                  <a:lnTo>
                    <a:pt x="3424361" y="2701596"/>
                  </a:lnTo>
                  <a:lnTo>
                    <a:pt x="3424038" y="2701922"/>
                  </a:lnTo>
                  <a:lnTo>
                    <a:pt x="3423715" y="2701922"/>
                  </a:lnTo>
                  <a:lnTo>
                    <a:pt x="3422101" y="2701268"/>
                  </a:lnTo>
                  <a:lnTo>
                    <a:pt x="3420809" y="2699306"/>
                  </a:lnTo>
                  <a:lnTo>
                    <a:pt x="3418872" y="2697020"/>
                  </a:lnTo>
                  <a:lnTo>
                    <a:pt x="3415643" y="2692771"/>
                  </a:lnTo>
                  <a:lnTo>
                    <a:pt x="3414675" y="2690483"/>
                  </a:lnTo>
                  <a:close/>
                  <a:moveTo>
                    <a:pt x="2171036" y="2678115"/>
                  </a:moveTo>
                  <a:lnTo>
                    <a:pt x="2181830" y="2678115"/>
                  </a:lnTo>
                  <a:lnTo>
                    <a:pt x="2174210" y="2694674"/>
                  </a:lnTo>
                  <a:lnTo>
                    <a:pt x="2185958" y="2700844"/>
                  </a:lnTo>
                  <a:lnTo>
                    <a:pt x="2190720" y="2708312"/>
                  </a:lnTo>
                  <a:lnTo>
                    <a:pt x="2182149" y="2715780"/>
                  </a:lnTo>
                  <a:lnTo>
                    <a:pt x="2188498" y="2735262"/>
                  </a:lnTo>
                  <a:lnTo>
                    <a:pt x="2181194" y="2732015"/>
                  </a:lnTo>
                  <a:lnTo>
                    <a:pt x="2166272" y="2715130"/>
                  </a:lnTo>
                  <a:lnTo>
                    <a:pt x="2163733" y="2692401"/>
                  </a:lnTo>
                  <a:close/>
                  <a:moveTo>
                    <a:pt x="2164568" y="2619379"/>
                  </a:moveTo>
                  <a:lnTo>
                    <a:pt x="2170249" y="2620019"/>
                  </a:lnTo>
                  <a:lnTo>
                    <a:pt x="2179607" y="2637322"/>
                  </a:lnTo>
                  <a:lnTo>
                    <a:pt x="2175263" y="2654303"/>
                  </a:lnTo>
                  <a:lnTo>
                    <a:pt x="2160558" y="2630913"/>
                  </a:lnTo>
                  <a:close/>
                  <a:moveTo>
                    <a:pt x="2201425" y="2586041"/>
                  </a:moveTo>
                  <a:lnTo>
                    <a:pt x="2209771" y="2586041"/>
                  </a:lnTo>
                  <a:lnTo>
                    <a:pt x="2207915" y="2605552"/>
                  </a:lnTo>
                  <a:lnTo>
                    <a:pt x="2181644" y="2628902"/>
                  </a:lnTo>
                  <a:lnTo>
                    <a:pt x="2174844" y="2611949"/>
                  </a:lnTo>
                  <a:lnTo>
                    <a:pt x="2180100" y="2596276"/>
                  </a:lnTo>
                  <a:close/>
                  <a:moveTo>
                    <a:pt x="2148426" y="2586041"/>
                  </a:moveTo>
                  <a:lnTo>
                    <a:pt x="2154587" y="2587629"/>
                  </a:lnTo>
                  <a:lnTo>
                    <a:pt x="2166908" y="2597153"/>
                  </a:lnTo>
                  <a:lnTo>
                    <a:pt x="2158593" y="2609854"/>
                  </a:lnTo>
                  <a:lnTo>
                    <a:pt x="2152430" y="2613028"/>
                  </a:lnTo>
                  <a:lnTo>
                    <a:pt x="2146270" y="2598423"/>
                  </a:lnTo>
                  <a:close/>
                  <a:moveTo>
                    <a:pt x="3682894" y="2570157"/>
                  </a:moveTo>
                  <a:lnTo>
                    <a:pt x="3694076" y="2582121"/>
                  </a:lnTo>
                  <a:lnTo>
                    <a:pt x="3689417" y="2587620"/>
                  </a:lnTo>
                  <a:lnTo>
                    <a:pt x="3679788" y="2582121"/>
                  </a:lnTo>
                  <a:close/>
                  <a:moveTo>
                    <a:pt x="3730905" y="2559046"/>
                  </a:moveTo>
                  <a:lnTo>
                    <a:pt x="3735350" y="2566983"/>
                  </a:lnTo>
                  <a:lnTo>
                    <a:pt x="3733445" y="2579682"/>
                  </a:lnTo>
                  <a:lnTo>
                    <a:pt x="3722650" y="2562220"/>
                  </a:lnTo>
                  <a:close/>
                  <a:moveTo>
                    <a:pt x="3713237" y="2559046"/>
                  </a:moveTo>
                  <a:lnTo>
                    <a:pt x="3716301" y="2571115"/>
                  </a:lnTo>
                  <a:lnTo>
                    <a:pt x="3704965" y="2582856"/>
                  </a:lnTo>
                  <a:lnTo>
                    <a:pt x="3698838" y="2569810"/>
                  </a:lnTo>
                  <a:lnTo>
                    <a:pt x="3699757" y="2564591"/>
                  </a:lnTo>
                  <a:close/>
                  <a:moveTo>
                    <a:pt x="3751833" y="2544760"/>
                  </a:moveTo>
                  <a:lnTo>
                    <a:pt x="3757575" y="2551108"/>
                  </a:lnTo>
                  <a:lnTo>
                    <a:pt x="3756224" y="2566981"/>
                  </a:lnTo>
                  <a:lnTo>
                    <a:pt x="3748793" y="2573332"/>
                  </a:lnTo>
                  <a:lnTo>
                    <a:pt x="3741700" y="2562855"/>
                  </a:lnTo>
                  <a:close/>
                  <a:moveTo>
                    <a:pt x="3826834" y="2541584"/>
                  </a:moveTo>
                  <a:lnTo>
                    <a:pt x="3829013" y="2550995"/>
                  </a:lnTo>
                  <a:lnTo>
                    <a:pt x="3819052" y="2563541"/>
                  </a:lnTo>
                  <a:lnTo>
                    <a:pt x="3813760" y="2568873"/>
                  </a:lnTo>
                  <a:lnTo>
                    <a:pt x="3810648" y="2582361"/>
                  </a:lnTo>
                  <a:lnTo>
                    <a:pt x="3808780" y="2593970"/>
                  </a:lnTo>
                  <a:lnTo>
                    <a:pt x="3795395" y="2588949"/>
                  </a:lnTo>
                  <a:lnTo>
                    <a:pt x="3790103" y="2582361"/>
                  </a:lnTo>
                  <a:lnTo>
                    <a:pt x="3781388" y="2570128"/>
                  </a:lnTo>
                  <a:lnTo>
                    <a:pt x="3787925" y="2563854"/>
                  </a:lnTo>
                  <a:lnTo>
                    <a:pt x="3815939" y="2550995"/>
                  </a:lnTo>
                  <a:close/>
                  <a:moveTo>
                    <a:pt x="2138139" y="2532068"/>
                  </a:moveTo>
                  <a:lnTo>
                    <a:pt x="2144896" y="2548103"/>
                  </a:lnTo>
                  <a:lnTo>
                    <a:pt x="2152621" y="2563818"/>
                  </a:lnTo>
                  <a:lnTo>
                    <a:pt x="2132025" y="2553556"/>
                  </a:lnTo>
                  <a:lnTo>
                    <a:pt x="2128806" y="2539442"/>
                  </a:lnTo>
                  <a:close/>
                  <a:moveTo>
                    <a:pt x="3770127" y="2525711"/>
                  </a:moveTo>
                  <a:lnTo>
                    <a:pt x="3779801" y="2530439"/>
                  </a:lnTo>
                  <a:lnTo>
                    <a:pt x="3779801" y="2539220"/>
                  </a:lnTo>
                  <a:lnTo>
                    <a:pt x="3769482" y="2541584"/>
                  </a:lnTo>
                  <a:lnTo>
                    <a:pt x="3759163" y="2530439"/>
                  </a:lnTo>
                  <a:close/>
                  <a:moveTo>
                    <a:pt x="1526042" y="2514597"/>
                  </a:moveTo>
                  <a:lnTo>
                    <a:pt x="1532424" y="2520947"/>
                  </a:lnTo>
                  <a:lnTo>
                    <a:pt x="1541994" y="2516503"/>
                  </a:lnTo>
                  <a:lnTo>
                    <a:pt x="1549652" y="2522534"/>
                  </a:lnTo>
                  <a:lnTo>
                    <a:pt x="1540399" y="2528884"/>
                  </a:lnTo>
                  <a:lnTo>
                    <a:pt x="1547738" y="2543806"/>
                  </a:lnTo>
                  <a:lnTo>
                    <a:pt x="1540399" y="2547933"/>
                  </a:lnTo>
                  <a:lnTo>
                    <a:pt x="1539123" y="2555552"/>
                  </a:lnTo>
                  <a:lnTo>
                    <a:pt x="1557308" y="2564759"/>
                  </a:lnTo>
                  <a:lnTo>
                    <a:pt x="1554436" y="2573331"/>
                  </a:lnTo>
                  <a:lnTo>
                    <a:pt x="1550289" y="2567934"/>
                  </a:lnTo>
                  <a:lnTo>
                    <a:pt x="1544866" y="2576505"/>
                  </a:lnTo>
                  <a:lnTo>
                    <a:pt x="1544866" y="2598732"/>
                  </a:lnTo>
                  <a:lnTo>
                    <a:pt x="1535614" y="2612385"/>
                  </a:lnTo>
                  <a:lnTo>
                    <a:pt x="1530190" y="2627309"/>
                  </a:lnTo>
                  <a:lnTo>
                    <a:pt x="1518705" y="2620005"/>
                  </a:lnTo>
                  <a:lnTo>
                    <a:pt x="1529870" y="2595556"/>
                  </a:lnTo>
                  <a:lnTo>
                    <a:pt x="1532104" y="2571426"/>
                  </a:lnTo>
                  <a:lnTo>
                    <a:pt x="1531147" y="2564124"/>
                  </a:lnTo>
                  <a:lnTo>
                    <a:pt x="1522534" y="2562855"/>
                  </a:lnTo>
                  <a:lnTo>
                    <a:pt x="1510728" y="2578728"/>
                  </a:lnTo>
                  <a:lnTo>
                    <a:pt x="1490631" y="2561267"/>
                  </a:lnTo>
                  <a:cubicBezTo>
                    <a:pt x="1490950" y="2557669"/>
                    <a:pt x="1491268" y="2554070"/>
                    <a:pt x="1491587" y="2550472"/>
                  </a:cubicBezTo>
                  <a:lnTo>
                    <a:pt x="1513604" y="2544123"/>
                  </a:lnTo>
                  <a:lnTo>
                    <a:pt x="1519023" y="2550472"/>
                  </a:lnTo>
                  <a:lnTo>
                    <a:pt x="1520938" y="2544123"/>
                  </a:lnTo>
                  <a:lnTo>
                    <a:pt x="1516791" y="2536822"/>
                  </a:lnTo>
                  <a:lnTo>
                    <a:pt x="1520938" y="2521900"/>
                  </a:lnTo>
                  <a:close/>
                  <a:moveTo>
                    <a:pt x="3554357" y="2513011"/>
                  </a:moveTo>
                  <a:lnTo>
                    <a:pt x="3581363" y="2544986"/>
                  </a:lnTo>
                  <a:lnTo>
                    <a:pt x="3565842" y="2543105"/>
                  </a:lnTo>
                  <a:lnTo>
                    <a:pt x="3567084" y="2558779"/>
                  </a:lnTo>
                  <a:lnTo>
                    <a:pt x="3559013" y="2560659"/>
                  </a:lnTo>
                  <a:cubicBezTo>
                    <a:pt x="3559324" y="2563794"/>
                    <a:pt x="3559634" y="2566929"/>
                    <a:pt x="3559945" y="2570064"/>
                  </a:cubicBezTo>
                  <a:lnTo>
                    <a:pt x="3575465" y="2578214"/>
                  </a:lnTo>
                  <a:lnTo>
                    <a:pt x="3568636" y="2587620"/>
                  </a:lnTo>
                  <a:lnTo>
                    <a:pt x="3559945" y="2574453"/>
                  </a:lnTo>
                  <a:lnTo>
                    <a:pt x="3542562" y="2576647"/>
                  </a:lnTo>
                  <a:lnTo>
                    <a:pt x="3533870" y="2561286"/>
                  </a:lnTo>
                  <a:lnTo>
                    <a:pt x="3525800" y="2545299"/>
                  </a:lnTo>
                  <a:lnTo>
                    <a:pt x="3525800" y="2535895"/>
                  </a:lnTo>
                  <a:lnTo>
                    <a:pt x="3538216" y="2547493"/>
                  </a:lnTo>
                  <a:lnTo>
                    <a:pt x="3542251" y="2538089"/>
                  </a:lnTo>
                  <a:lnTo>
                    <a:pt x="3544114" y="2526491"/>
                  </a:lnTo>
                  <a:lnTo>
                    <a:pt x="3553426" y="2531820"/>
                  </a:lnTo>
                  <a:lnTo>
                    <a:pt x="3555599" y="2521476"/>
                  </a:lnTo>
                  <a:lnTo>
                    <a:pt x="3550322" y="2514892"/>
                  </a:lnTo>
                  <a:close/>
                  <a:moveTo>
                    <a:pt x="3405150" y="2508248"/>
                  </a:moveTo>
                  <a:lnTo>
                    <a:pt x="3421025" y="2526734"/>
                  </a:lnTo>
                  <a:lnTo>
                    <a:pt x="3417850" y="2532062"/>
                  </a:lnTo>
                  <a:lnTo>
                    <a:pt x="3407372" y="2523916"/>
                  </a:lnTo>
                  <a:close/>
                  <a:moveTo>
                    <a:pt x="3729877" y="2501897"/>
                  </a:moveTo>
                  <a:lnTo>
                    <a:pt x="3742150" y="2505753"/>
                  </a:lnTo>
                  <a:lnTo>
                    <a:pt x="3746463" y="2525336"/>
                  </a:lnTo>
                  <a:lnTo>
                    <a:pt x="3731204" y="2530473"/>
                  </a:lnTo>
                  <a:lnTo>
                    <a:pt x="3724569" y="2524053"/>
                  </a:lnTo>
                  <a:cubicBezTo>
                    <a:pt x="3724459" y="2518167"/>
                    <a:pt x="3724348" y="2512280"/>
                    <a:pt x="3724238" y="2506394"/>
                  </a:cubicBezTo>
                  <a:close/>
                  <a:moveTo>
                    <a:pt x="1524271" y="2489194"/>
                  </a:moveTo>
                  <a:cubicBezTo>
                    <a:pt x="1524699" y="2495957"/>
                    <a:pt x="1525128" y="2502719"/>
                    <a:pt x="1525556" y="2509482"/>
                  </a:cubicBezTo>
                  <a:lnTo>
                    <a:pt x="1516234" y="2518173"/>
                  </a:lnTo>
                  <a:lnTo>
                    <a:pt x="1508511" y="2535234"/>
                  </a:lnTo>
                  <a:lnTo>
                    <a:pt x="1500155" y="2531049"/>
                  </a:lnTo>
                  <a:lnTo>
                    <a:pt x="1512699" y="2514954"/>
                  </a:lnTo>
                  <a:lnTo>
                    <a:pt x="1506262" y="2504322"/>
                  </a:lnTo>
                  <a:lnTo>
                    <a:pt x="1510444" y="2490483"/>
                  </a:lnTo>
                  <a:close/>
                  <a:moveTo>
                    <a:pt x="1565246" y="2471735"/>
                  </a:moveTo>
                  <a:lnTo>
                    <a:pt x="1558483" y="2484432"/>
                  </a:lnTo>
                  <a:lnTo>
                    <a:pt x="1557308" y="2473640"/>
                  </a:lnTo>
                  <a:close/>
                  <a:moveTo>
                    <a:pt x="2108170" y="2470155"/>
                  </a:moveTo>
                  <a:lnTo>
                    <a:pt x="2128143" y="2489058"/>
                  </a:lnTo>
                  <a:cubicBezTo>
                    <a:pt x="2128364" y="2494397"/>
                    <a:pt x="2128586" y="2499737"/>
                    <a:pt x="2128807" y="2505076"/>
                  </a:cubicBezTo>
                  <a:lnTo>
                    <a:pt x="2111832" y="2493538"/>
                  </a:lnTo>
                  <a:close/>
                  <a:moveTo>
                    <a:pt x="1542198" y="2470150"/>
                  </a:moveTo>
                  <a:lnTo>
                    <a:pt x="1550929" y="2477076"/>
                  </a:lnTo>
                  <a:lnTo>
                    <a:pt x="1552544" y="2495974"/>
                  </a:lnTo>
                  <a:lnTo>
                    <a:pt x="1548020" y="2504475"/>
                  </a:lnTo>
                  <a:lnTo>
                    <a:pt x="1537345" y="2509836"/>
                  </a:lnTo>
                  <a:lnTo>
                    <a:pt x="1535082" y="2498175"/>
                  </a:lnTo>
                  <a:lnTo>
                    <a:pt x="1538963" y="2477393"/>
                  </a:lnTo>
                  <a:close/>
                  <a:moveTo>
                    <a:pt x="2122457" y="2457455"/>
                  </a:moveTo>
                  <a:lnTo>
                    <a:pt x="2138153" y="2465247"/>
                  </a:lnTo>
                  <a:lnTo>
                    <a:pt x="2142234" y="2459012"/>
                  </a:lnTo>
                  <a:lnTo>
                    <a:pt x="2154791" y="2472733"/>
                  </a:lnTo>
                  <a:lnTo>
                    <a:pt x="2169545" y="2474291"/>
                  </a:lnTo>
                  <a:lnTo>
                    <a:pt x="2178021" y="2481772"/>
                  </a:lnTo>
                  <a:lnTo>
                    <a:pt x="2148512" y="2492376"/>
                  </a:lnTo>
                  <a:lnTo>
                    <a:pt x="2127481" y="2475850"/>
                  </a:lnTo>
                  <a:close/>
                  <a:moveTo>
                    <a:pt x="1550604" y="2444749"/>
                  </a:moveTo>
                  <a:lnTo>
                    <a:pt x="1557308" y="2453507"/>
                  </a:lnTo>
                  <a:lnTo>
                    <a:pt x="1550019" y="2466975"/>
                  </a:lnTo>
                  <a:lnTo>
                    <a:pt x="1543021" y="2460578"/>
                  </a:lnTo>
                  <a:close/>
                  <a:moveTo>
                    <a:pt x="2109853" y="2386019"/>
                  </a:moveTo>
                  <a:lnTo>
                    <a:pt x="2120870" y="2400025"/>
                  </a:lnTo>
                  <a:lnTo>
                    <a:pt x="2108936" y="2417767"/>
                  </a:lnTo>
                  <a:lnTo>
                    <a:pt x="2097918" y="2409675"/>
                  </a:lnTo>
                  <a:lnTo>
                    <a:pt x="2095470" y="2397535"/>
                  </a:lnTo>
                  <a:lnTo>
                    <a:pt x="2105570" y="2395357"/>
                  </a:lnTo>
                  <a:close/>
                  <a:moveTo>
                    <a:pt x="2152737" y="2320930"/>
                  </a:moveTo>
                  <a:lnTo>
                    <a:pt x="2168495" y="2326823"/>
                  </a:lnTo>
                  <a:lnTo>
                    <a:pt x="2162192" y="2336131"/>
                  </a:lnTo>
                  <a:lnTo>
                    <a:pt x="2146118" y="2334268"/>
                  </a:lnTo>
                  <a:lnTo>
                    <a:pt x="2127524" y="2347918"/>
                  </a:lnTo>
                  <a:lnTo>
                    <a:pt x="2125633" y="2341713"/>
                  </a:lnTo>
                  <a:close/>
                  <a:moveTo>
                    <a:pt x="2132312" y="2239963"/>
                  </a:moveTo>
                  <a:lnTo>
                    <a:pt x="2144684" y="2252345"/>
                  </a:lnTo>
                  <a:lnTo>
                    <a:pt x="2123344" y="2265364"/>
                  </a:lnTo>
                  <a:lnTo>
                    <a:pt x="2120870" y="2251711"/>
                  </a:lnTo>
                  <a:close/>
                  <a:moveTo>
                    <a:pt x="2164060" y="2190748"/>
                  </a:moveTo>
                  <a:lnTo>
                    <a:pt x="2173257" y="2205972"/>
                  </a:lnTo>
                  <a:lnTo>
                    <a:pt x="2159135" y="2212976"/>
                  </a:lnTo>
                  <a:lnTo>
                    <a:pt x="2150266" y="2203839"/>
                  </a:lnTo>
                  <a:lnTo>
                    <a:pt x="2144683" y="2191052"/>
                  </a:lnTo>
                  <a:close/>
                  <a:moveTo>
                    <a:pt x="2180785" y="2185982"/>
                  </a:moveTo>
                  <a:lnTo>
                    <a:pt x="2193581" y="2195133"/>
                  </a:lnTo>
                  <a:lnTo>
                    <a:pt x="2196141" y="2205858"/>
                  </a:lnTo>
                  <a:lnTo>
                    <a:pt x="2215976" y="2190085"/>
                  </a:lnTo>
                  <a:lnTo>
                    <a:pt x="2231972" y="2195762"/>
                  </a:lnTo>
                  <a:lnTo>
                    <a:pt x="2235170" y="2202388"/>
                  </a:lnTo>
                  <a:lnTo>
                    <a:pt x="2219175" y="2206490"/>
                  </a:lnTo>
                  <a:lnTo>
                    <a:pt x="2232931" y="2212798"/>
                  </a:lnTo>
                  <a:lnTo>
                    <a:pt x="2230372" y="2220054"/>
                  </a:lnTo>
                  <a:lnTo>
                    <a:pt x="2182064" y="2224786"/>
                  </a:lnTo>
                  <a:lnTo>
                    <a:pt x="2162230" y="2235198"/>
                  </a:lnTo>
                  <a:lnTo>
                    <a:pt x="2151032" y="2219738"/>
                  </a:lnTo>
                  <a:lnTo>
                    <a:pt x="2166069" y="2217846"/>
                  </a:lnTo>
                  <a:lnTo>
                    <a:pt x="2176626" y="2207119"/>
                  </a:lnTo>
                  <a:lnTo>
                    <a:pt x="2186223" y="2207750"/>
                  </a:lnTo>
                  <a:close/>
                  <a:moveTo>
                    <a:pt x="2198341" y="2157407"/>
                  </a:moveTo>
                  <a:lnTo>
                    <a:pt x="2201832" y="2171006"/>
                  </a:lnTo>
                  <a:lnTo>
                    <a:pt x="2185958" y="2179632"/>
                  </a:lnTo>
                  <a:lnTo>
                    <a:pt x="2188815" y="2160724"/>
                  </a:lnTo>
                  <a:close/>
                  <a:moveTo>
                    <a:pt x="5024403" y="2154231"/>
                  </a:moveTo>
                  <a:lnTo>
                    <a:pt x="5025991" y="2172774"/>
                  </a:lnTo>
                  <a:lnTo>
                    <a:pt x="5021228" y="2190992"/>
                  </a:lnTo>
                  <a:lnTo>
                    <a:pt x="5011703" y="2193919"/>
                  </a:lnTo>
                  <a:lnTo>
                    <a:pt x="5006941" y="2170172"/>
                  </a:lnTo>
                  <a:lnTo>
                    <a:pt x="5013608" y="2158460"/>
                  </a:lnTo>
                  <a:close/>
                  <a:moveTo>
                    <a:pt x="2249459" y="2125656"/>
                  </a:moveTo>
                  <a:lnTo>
                    <a:pt x="2249459" y="2130622"/>
                  </a:lnTo>
                  <a:lnTo>
                    <a:pt x="2228670" y="2146449"/>
                  </a:lnTo>
                  <a:lnTo>
                    <a:pt x="2227725" y="2156692"/>
                  </a:lnTo>
                  <a:lnTo>
                    <a:pt x="2218275" y="2166932"/>
                  </a:lnTo>
                  <a:lnTo>
                    <a:pt x="2210715" y="2153898"/>
                  </a:lnTo>
                  <a:cubicBezTo>
                    <a:pt x="2210400" y="2147691"/>
                    <a:pt x="2210086" y="2141484"/>
                    <a:pt x="2209771" y="2135277"/>
                  </a:cubicBezTo>
                  <a:lnTo>
                    <a:pt x="2222370" y="2136209"/>
                  </a:lnTo>
                  <a:close/>
                  <a:moveTo>
                    <a:pt x="2273905" y="2119307"/>
                  </a:moveTo>
                  <a:lnTo>
                    <a:pt x="2281208" y="2129645"/>
                  </a:lnTo>
                  <a:lnTo>
                    <a:pt x="2263110" y="2132006"/>
                  </a:lnTo>
                  <a:lnTo>
                    <a:pt x="2258983" y="2121079"/>
                  </a:lnTo>
                  <a:close/>
                  <a:moveTo>
                    <a:pt x="2280256" y="2095494"/>
                  </a:moveTo>
                  <a:lnTo>
                    <a:pt x="2287559" y="2097758"/>
                  </a:lnTo>
                  <a:lnTo>
                    <a:pt x="2274858" y="2112957"/>
                  </a:lnTo>
                  <a:lnTo>
                    <a:pt x="2258983" y="2108752"/>
                  </a:lnTo>
                  <a:lnTo>
                    <a:pt x="2261205" y="2097110"/>
                  </a:lnTo>
                  <a:close/>
                  <a:moveTo>
                    <a:pt x="2292002" y="2065330"/>
                  </a:moveTo>
                  <a:lnTo>
                    <a:pt x="2312959" y="2076808"/>
                  </a:lnTo>
                  <a:lnTo>
                    <a:pt x="2302798" y="2092318"/>
                  </a:lnTo>
                  <a:lnTo>
                    <a:pt x="2285972" y="2083011"/>
                  </a:lnTo>
                  <a:close/>
                  <a:moveTo>
                    <a:pt x="3672802" y="1939932"/>
                  </a:moveTo>
                  <a:lnTo>
                    <a:pt x="3695345" y="1940896"/>
                  </a:lnTo>
                  <a:lnTo>
                    <a:pt x="3700425" y="1952481"/>
                  </a:lnTo>
                  <a:lnTo>
                    <a:pt x="3688995" y="1950871"/>
                  </a:lnTo>
                  <a:lnTo>
                    <a:pt x="3692170" y="1959881"/>
                  </a:lnTo>
                  <a:lnTo>
                    <a:pt x="3677247" y="1963742"/>
                  </a:lnTo>
                  <a:lnTo>
                    <a:pt x="3668675" y="1946366"/>
                  </a:lnTo>
                  <a:close/>
                  <a:moveTo>
                    <a:pt x="2423473" y="1893885"/>
                  </a:moveTo>
                  <a:lnTo>
                    <a:pt x="2443134" y="1915792"/>
                  </a:lnTo>
                  <a:lnTo>
                    <a:pt x="2443134" y="1924364"/>
                  </a:lnTo>
                  <a:lnTo>
                    <a:pt x="2432836" y="1928810"/>
                  </a:lnTo>
                  <a:lnTo>
                    <a:pt x="2423473" y="1914204"/>
                  </a:lnTo>
                  <a:lnTo>
                    <a:pt x="2406622" y="1904997"/>
                  </a:lnTo>
                  <a:lnTo>
                    <a:pt x="2424410" y="1904679"/>
                  </a:lnTo>
                  <a:cubicBezTo>
                    <a:pt x="2424098" y="1901081"/>
                    <a:pt x="2423785" y="1897483"/>
                    <a:pt x="2423473" y="1893885"/>
                  </a:cubicBezTo>
                  <a:close/>
                  <a:moveTo>
                    <a:pt x="2486201" y="1830386"/>
                  </a:moveTo>
                  <a:lnTo>
                    <a:pt x="2497270" y="1855692"/>
                  </a:lnTo>
                  <a:lnTo>
                    <a:pt x="2519408" y="1854731"/>
                  </a:lnTo>
                  <a:lnTo>
                    <a:pt x="2519408" y="1862100"/>
                  </a:lnTo>
                  <a:lnTo>
                    <a:pt x="2538384" y="1871390"/>
                  </a:lnTo>
                  <a:lnTo>
                    <a:pt x="2526683" y="1872351"/>
                  </a:lnTo>
                  <a:lnTo>
                    <a:pt x="2515613" y="1886447"/>
                  </a:lnTo>
                  <a:lnTo>
                    <a:pt x="2494424" y="1884524"/>
                  </a:lnTo>
                  <a:lnTo>
                    <a:pt x="2481773" y="1899581"/>
                  </a:lnTo>
                  <a:lnTo>
                    <a:pt x="2466909" y="1901823"/>
                  </a:lnTo>
                  <a:lnTo>
                    <a:pt x="2457421" y="1886126"/>
                  </a:lnTo>
                  <a:lnTo>
                    <a:pt x="2465643" y="1873312"/>
                  </a:lnTo>
                  <a:lnTo>
                    <a:pt x="2489996" y="1878117"/>
                  </a:lnTo>
                  <a:lnTo>
                    <a:pt x="2480192" y="1861459"/>
                  </a:lnTo>
                  <a:lnTo>
                    <a:pt x="2492842" y="1857935"/>
                  </a:lnTo>
                  <a:lnTo>
                    <a:pt x="2459002" y="1847363"/>
                  </a:lnTo>
                  <a:lnTo>
                    <a:pt x="2482407" y="1843199"/>
                  </a:lnTo>
                  <a:close/>
                  <a:moveTo>
                    <a:pt x="3837960" y="1809756"/>
                  </a:moveTo>
                  <a:lnTo>
                    <a:pt x="3848063" y="1824547"/>
                  </a:lnTo>
                  <a:lnTo>
                    <a:pt x="3840654" y="1835157"/>
                  </a:lnTo>
                  <a:lnTo>
                    <a:pt x="3825838" y="1826797"/>
                  </a:lnTo>
                  <a:close/>
                  <a:moveTo>
                    <a:pt x="4013480" y="1541468"/>
                  </a:moveTo>
                  <a:lnTo>
                    <a:pt x="4030625" y="1544222"/>
                  </a:lnTo>
                  <a:lnTo>
                    <a:pt x="4046500" y="1546364"/>
                  </a:lnTo>
                  <a:lnTo>
                    <a:pt x="4042372" y="1550343"/>
                  </a:lnTo>
                  <a:lnTo>
                    <a:pt x="4030625" y="1554627"/>
                  </a:lnTo>
                  <a:lnTo>
                    <a:pt x="4032847" y="1564726"/>
                  </a:lnTo>
                  <a:lnTo>
                    <a:pt x="4027450" y="1566868"/>
                  </a:lnTo>
                  <a:lnTo>
                    <a:pt x="4018877" y="1554627"/>
                  </a:lnTo>
                  <a:lnTo>
                    <a:pt x="4016655" y="1563808"/>
                  </a:lnTo>
                  <a:lnTo>
                    <a:pt x="4005225" y="1557687"/>
                  </a:lnTo>
                  <a:lnTo>
                    <a:pt x="4005225" y="1546670"/>
                  </a:lnTo>
                  <a:close/>
                  <a:moveTo>
                    <a:pt x="5063053" y="1519232"/>
                  </a:moveTo>
                  <a:lnTo>
                    <a:pt x="5070842" y="1527746"/>
                  </a:lnTo>
                  <a:lnTo>
                    <a:pt x="5067414" y="1537522"/>
                  </a:lnTo>
                  <a:lnTo>
                    <a:pt x="5075204" y="1546351"/>
                  </a:lnTo>
                  <a:lnTo>
                    <a:pt x="5068349" y="1565270"/>
                  </a:lnTo>
                  <a:lnTo>
                    <a:pt x="5062741" y="1548243"/>
                  </a:lnTo>
                  <a:lnTo>
                    <a:pt x="5041866" y="1538152"/>
                  </a:lnTo>
                  <a:lnTo>
                    <a:pt x="5048720" y="1523332"/>
                  </a:lnTo>
                  <a:lnTo>
                    <a:pt x="5056198" y="1530584"/>
                  </a:lnTo>
                  <a:close/>
                  <a:moveTo>
                    <a:pt x="5070441" y="1517646"/>
                  </a:moveTo>
                  <a:lnTo>
                    <a:pt x="5086316" y="1521333"/>
                  </a:lnTo>
                  <a:lnTo>
                    <a:pt x="5074652" y="1527171"/>
                  </a:lnTo>
                  <a:close/>
                  <a:moveTo>
                    <a:pt x="2793654" y="1403349"/>
                  </a:moveTo>
                  <a:lnTo>
                    <a:pt x="2808259" y="1420428"/>
                  </a:lnTo>
                  <a:lnTo>
                    <a:pt x="2796829" y="1431595"/>
                  </a:lnTo>
                  <a:lnTo>
                    <a:pt x="2778096" y="1431924"/>
                  </a:lnTo>
                  <a:lnTo>
                    <a:pt x="2782859" y="1409918"/>
                  </a:lnTo>
                  <a:close/>
                  <a:moveTo>
                    <a:pt x="303818" y="1397948"/>
                  </a:moveTo>
                  <a:lnTo>
                    <a:pt x="310168" y="1402076"/>
                  </a:lnTo>
                  <a:lnTo>
                    <a:pt x="305088" y="1417633"/>
                  </a:lnTo>
                  <a:lnTo>
                    <a:pt x="309215" y="1431603"/>
                  </a:lnTo>
                  <a:lnTo>
                    <a:pt x="316518" y="1433826"/>
                  </a:lnTo>
                  <a:lnTo>
                    <a:pt x="315882" y="1449383"/>
                  </a:lnTo>
                  <a:lnTo>
                    <a:pt x="327630" y="1448113"/>
                  </a:lnTo>
                  <a:lnTo>
                    <a:pt x="329218" y="1426206"/>
                  </a:lnTo>
                  <a:lnTo>
                    <a:pt x="336838" y="1413506"/>
                  </a:lnTo>
                  <a:lnTo>
                    <a:pt x="350490" y="1432238"/>
                  </a:lnTo>
                  <a:cubicBezTo>
                    <a:pt x="350278" y="1437212"/>
                    <a:pt x="350067" y="1442187"/>
                    <a:pt x="349855" y="1447161"/>
                  </a:cubicBezTo>
                  <a:lnTo>
                    <a:pt x="367635" y="1441446"/>
                  </a:lnTo>
                  <a:lnTo>
                    <a:pt x="357158" y="1456368"/>
                  </a:lnTo>
                  <a:lnTo>
                    <a:pt x="368905" y="1466845"/>
                  </a:lnTo>
                  <a:lnTo>
                    <a:pt x="365095" y="1497326"/>
                  </a:lnTo>
                  <a:lnTo>
                    <a:pt x="350173" y="1511296"/>
                  </a:lnTo>
                  <a:lnTo>
                    <a:pt x="365095" y="1514471"/>
                  </a:lnTo>
                  <a:lnTo>
                    <a:pt x="368587" y="1537331"/>
                  </a:lnTo>
                  <a:lnTo>
                    <a:pt x="372397" y="1525583"/>
                  </a:lnTo>
                  <a:lnTo>
                    <a:pt x="385098" y="1524630"/>
                  </a:lnTo>
                  <a:lnTo>
                    <a:pt x="390495" y="1536378"/>
                  </a:lnTo>
                  <a:lnTo>
                    <a:pt x="372715" y="1545903"/>
                  </a:lnTo>
                  <a:lnTo>
                    <a:pt x="383510" y="1544633"/>
                  </a:lnTo>
                  <a:cubicBezTo>
                    <a:pt x="383193" y="1551300"/>
                    <a:pt x="382875" y="1557968"/>
                    <a:pt x="382558" y="1564635"/>
                  </a:cubicBezTo>
                  <a:lnTo>
                    <a:pt x="365413" y="1565905"/>
                  </a:lnTo>
                  <a:lnTo>
                    <a:pt x="352078" y="1579875"/>
                  </a:lnTo>
                  <a:lnTo>
                    <a:pt x="361603" y="1593210"/>
                  </a:lnTo>
                  <a:lnTo>
                    <a:pt x="349220" y="1608133"/>
                  </a:lnTo>
                  <a:lnTo>
                    <a:pt x="347950" y="1621785"/>
                  </a:lnTo>
                  <a:lnTo>
                    <a:pt x="336520" y="1623055"/>
                  </a:lnTo>
                  <a:lnTo>
                    <a:pt x="327313" y="1634485"/>
                  </a:lnTo>
                  <a:lnTo>
                    <a:pt x="318740" y="1639248"/>
                  </a:lnTo>
                  <a:lnTo>
                    <a:pt x="313025" y="1622103"/>
                  </a:lnTo>
                  <a:lnTo>
                    <a:pt x="298103" y="1602418"/>
                  </a:lnTo>
                  <a:lnTo>
                    <a:pt x="291753" y="1616388"/>
                  </a:lnTo>
                  <a:lnTo>
                    <a:pt x="300643" y="1628770"/>
                  </a:lnTo>
                  <a:lnTo>
                    <a:pt x="301913" y="1637025"/>
                  </a:lnTo>
                  <a:lnTo>
                    <a:pt x="286990" y="1645598"/>
                  </a:lnTo>
                  <a:lnTo>
                    <a:pt x="285085" y="1666870"/>
                  </a:lnTo>
                  <a:lnTo>
                    <a:pt x="313343" y="1651630"/>
                  </a:lnTo>
                  <a:lnTo>
                    <a:pt x="317788" y="1655758"/>
                  </a:lnTo>
                  <a:lnTo>
                    <a:pt x="295880" y="1676078"/>
                  </a:lnTo>
                  <a:lnTo>
                    <a:pt x="279053" y="1708781"/>
                  </a:lnTo>
                  <a:lnTo>
                    <a:pt x="255875" y="1711320"/>
                  </a:lnTo>
                  <a:lnTo>
                    <a:pt x="242223" y="1742753"/>
                  </a:lnTo>
                  <a:lnTo>
                    <a:pt x="220950" y="1748468"/>
                  </a:lnTo>
                  <a:lnTo>
                    <a:pt x="217775" y="1744340"/>
                  </a:lnTo>
                  <a:lnTo>
                    <a:pt x="228570" y="1739896"/>
                  </a:lnTo>
                  <a:lnTo>
                    <a:pt x="231745" y="1730370"/>
                  </a:lnTo>
                  <a:lnTo>
                    <a:pt x="224125" y="1722115"/>
                  </a:lnTo>
                  <a:cubicBezTo>
                    <a:pt x="223702" y="1715871"/>
                    <a:pt x="223278" y="1709627"/>
                    <a:pt x="222855" y="1703383"/>
                  </a:cubicBezTo>
                  <a:lnTo>
                    <a:pt x="207933" y="1701160"/>
                  </a:lnTo>
                  <a:lnTo>
                    <a:pt x="204123" y="1710685"/>
                  </a:lnTo>
                  <a:lnTo>
                    <a:pt x="207298" y="1720210"/>
                  </a:lnTo>
                  <a:lnTo>
                    <a:pt x="199995" y="1729736"/>
                  </a:lnTo>
                  <a:lnTo>
                    <a:pt x="175865" y="1737355"/>
                  </a:lnTo>
                  <a:lnTo>
                    <a:pt x="163165" y="1761486"/>
                  </a:lnTo>
                  <a:lnTo>
                    <a:pt x="110778" y="1815778"/>
                  </a:lnTo>
                  <a:lnTo>
                    <a:pt x="87283" y="1817048"/>
                  </a:lnTo>
                  <a:lnTo>
                    <a:pt x="63470" y="1831018"/>
                  </a:lnTo>
                  <a:lnTo>
                    <a:pt x="35848" y="1825938"/>
                  </a:lnTo>
                  <a:lnTo>
                    <a:pt x="40293" y="1849433"/>
                  </a:lnTo>
                  <a:lnTo>
                    <a:pt x="0" y="1865398"/>
                  </a:lnTo>
                  <a:lnTo>
                    <a:pt x="51895" y="1757672"/>
                  </a:lnTo>
                  <a:cubicBezTo>
                    <a:pt x="107924" y="1654532"/>
                    <a:pt x="168793" y="1554404"/>
                    <a:pt x="234199" y="1457591"/>
                  </a:cubicBezTo>
                  <a:lnTo>
                    <a:pt x="269276" y="1410682"/>
                  </a:lnTo>
                  <a:lnTo>
                    <a:pt x="273020" y="1407473"/>
                  </a:lnTo>
                  <a:close/>
                  <a:moveTo>
                    <a:pt x="3781388" y="1397007"/>
                  </a:moveTo>
                  <a:cubicBezTo>
                    <a:pt x="3781176" y="1404671"/>
                    <a:pt x="3780965" y="1412335"/>
                    <a:pt x="3780753" y="1419999"/>
                  </a:cubicBezTo>
                  <a:lnTo>
                    <a:pt x="3775672" y="1425582"/>
                  </a:lnTo>
                  <a:lnTo>
                    <a:pt x="3770275" y="1413431"/>
                  </a:lnTo>
                  <a:lnTo>
                    <a:pt x="3776308" y="1403577"/>
                  </a:lnTo>
                  <a:close/>
                  <a:moveTo>
                    <a:pt x="2893984" y="1212850"/>
                  </a:moveTo>
                  <a:lnTo>
                    <a:pt x="2912798" y="1234757"/>
                  </a:lnTo>
                  <a:lnTo>
                    <a:pt x="2919384" y="1260157"/>
                  </a:lnTo>
                  <a:lnTo>
                    <a:pt x="2902763" y="1260475"/>
                  </a:lnTo>
                  <a:lnTo>
                    <a:pt x="2904646" y="1246504"/>
                  </a:lnTo>
                  <a:lnTo>
                    <a:pt x="2894924" y="1231582"/>
                  </a:lnTo>
                  <a:cubicBezTo>
                    <a:pt x="2894611" y="1225338"/>
                    <a:pt x="2894297" y="1219094"/>
                    <a:pt x="2893984" y="1212850"/>
                  </a:cubicBezTo>
                  <a:close/>
                  <a:moveTo>
                    <a:pt x="5710203" y="1139822"/>
                  </a:moveTo>
                  <a:lnTo>
                    <a:pt x="5727666" y="1152205"/>
                  </a:lnTo>
                  <a:lnTo>
                    <a:pt x="5723382" y="1173160"/>
                  </a:lnTo>
                  <a:lnTo>
                    <a:pt x="5711521" y="1162048"/>
                  </a:lnTo>
                  <a:cubicBezTo>
                    <a:pt x="5711082" y="1154639"/>
                    <a:pt x="5710642" y="1147231"/>
                    <a:pt x="5710203" y="1139822"/>
                  </a:cubicBezTo>
                  <a:close/>
                  <a:moveTo>
                    <a:pt x="3040668" y="1009652"/>
                  </a:moveTo>
                  <a:lnTo>
                    <a:pt x="3052733" y="1019177"/>
                  </a:lnTo>
                  <a:lnTo>
                    <a:pt x="3020983" y="1028702"/>
                  </a:lnTo>
                  <a:lnTo>
                    <a:pt x="3017808" y="1020765"/>
                  </a:lnTo>
                  <a:close/>
                  <a:moveTo>
                    <a:pt x="3072139" y="911226"/>
                  </a:moveTo>
                  <a:lnTo>
                    <a:pt x="3073371" y="926933"/>
                  </a:lnTo>
                  <a:lnTo>
                    <a:pt x="3052733" y="930276"/>
                  </a:lnTo>
                  <a:close/>
                  <a:moveTo>
                    <a:pt x="3107021" y="901700"/>
                  </a:moveTo>
                  <a:lnTo>
                    <a:pt x="3120991" y="928449"/>
                  </a:lnTo>
                  <a:lnTo>
                    <a:pt x="3105116" y="944563"/>
                  </a:lnTo>
                  <a:lnTo>
                    <a:pt x="3098766" y="934895"/>
                  </a:lnTo>
                  <a:lnTo>
                    <a:pt x="3098766" y="925226"/>
                  </a:lnTo>
                  <a:lnTo>
                    <a:pt x="3105751" y="916525"/>
                  </a:lnTo>
                  <a:close/>
                  <a:moveTo>
                    <a:pt x="3099360" y="876300"/>
                  </a:moveTo>
                  <a:lnTo>
                    <a:pt x="3105116" y="884929"/>
                  </a:lnTo>
                  <a:lnTo>
                    <a:pt x="3093284" y="896433"/>
                  </a:lnTo>
                  <a:lnTo>
                    <a:pt x="3091365" y="914648"/>
                  </a:lnTo>
                  <a:lnTo>
                    <a:pt x="3079858" y="925513"/>
                  </a:lnTo>
                  <a:cubicBezTo>
                    <a:pt x="3079751" y="918696"/>
                    <a:pt x="3079645" y="911878"/>
                    <a:pt x="3079538" y="905061"/>
                  </a:cubicBezTo>
                  <a:lnTo>
                    <a:pt x="3060671" y="906659"/>
                  </a:lnTo>
                  <a:lnTo>
                    <a:pt x="3062270" y="893877"/>
                  </a:lnTo>
                  <a:lnTo>
                    <a:pt x="3082736" y="885248"/>
                  </a:lnTo>
                  <a:close/>
                  <a:moveTo>
                    <a:pt x="2895676" y="835022"/>
                  </a:moveTo>
                  <a:lnTo>
                    <a:pt x="2900080" y="843367"/>
                  </a:lnTo>
                  <a:lnTo>
                    <a:pt x="2899450" y="855243"/>
                  </a:lnTo>
                  <a:lnTo>
                    <a:pt x="2906370" y="852034"/>
                  </a:lnTo>
                  <a:cubicBezTo>
                    <a:pt x="2906475" y="854923"/>
                    <a:pt x="2906579" y="857811"/>
                    <a:pt x="2906684" y="860700"/>
                  </a:cubicBezTo>
                  <a:lnTo>
                    <a:pt x="2893160" y="863910"/>
                  </a:lnTo>
                  <a:lnTo>
                    <a:pt x="2884040" y="886378"/>
                  </a:lnTo>
                  <a:lnTo>
                    <a:pt x="2873346" y="893760"/>
                  </a:lnTo>
                  <a:lnTo>
                    <a:pt x="2879321" y="876748"/>
                  </a:lnTo>
                  <a:lnTo>
                    <a:pt x="2877121" y="857490"/>
                  </a:lnTo>
                  <a:lnTo>
                    <a:pt x="2890959" y="854280"/>
                  </a:lnTo>
                  <a:close/>
                  <a:moveTo>
                    <a:pt x="2912575" y="822322"/>
                  </a:moveTo>
                  <a:lnTo>
                    <a:pt x="2923896" y="829854"/>
                  </a:lnTo>
                  <a:lnTo>
                    <a:pt x="2925733" y="836130"/>
                  </a:lnTo>
                  <a:lnTo>
                    <a:pt x="2922673" y="849310"/>
                  </a:lnTo>
                  <a:lnTo>
                    <a:pt x="2912575" y="848682"/>
                  </a:lnTo>
                  <a:lnTo>
                    <a:pt x="2904312" y="841465"/>
                  </a:lnTo>
                  <a:lnTo>
                    <a:pt x="2900333" y="830795"/>
                  </a:lnTo>
                  <a:lnTo>
                    <a:pt x="2915634" y="832050"/>
                  </a:lnTo>
                  <a:close/>
                  <a:moveTo>
                    <a:pt x="3115497" y="820737"/>
                  </a:moveTo>
                  <a:lnTo>
                    <a:pt x="3128970" y="829700"/>
                  </a:lnTo>
                  <a:lnTo>
                    <a:pt x="3132104" y="840826"/>
                  </a:lnTo>
                  <a:lnTo>
                    <a:pt x="3125211" y="850098"/>
                  </a:lnTo>
                  <a:lnTo>
                    <a:pt x="3108291" y="855662"/>
                  </a:lnTo>
                  <a:lnTo>
                    <a:pt x="3112364" y="841135"/>
                  </a:lnTo>
                  <a:close/>
                  <a:moveTo>
                    <a:pt x="2986079" y="784222"/>
                  </a:moveTo>
                  <a:lnTo>
                    <a:pt x="2989234" y="792794"/>
                  </a:lnTo>
                  <a:lnTo>
                    <a:pt x="2950732" y="835022"/>
                  </a:lnTo>
                  <a:lnTo>
                    <a:pt x="2938108" y="829942"/>
                  </a:lnTo>
                  <a:lnTo>
                    <a:pt x="2936846" y="815337"/>
                  </a:lnTo>
                  <a:lnTo>
                    <a:pt x="2944104" y="803589"/>
                  </a:lnTo>
                  <a:lnTo>
                    <a:pt x="2956728" y="805494"/>
                  </a:lnTo>
                  <a:lnTo>
                    <a:pt x="2963040" y="796922"/>
                  </a:lnTo>
                  <a:lnTo>
                    <a:pt x="2969036" y="784539"/>
                  </a:lnTo>
                  <a:close/>
                  <a:moveTo>
                    <a:pt x="3181826" y="777876"/>
                  </a:moveTo>
                  <a:lnTo>
                    <a:pt x="3189253" y="786862"/>
                  </a:lnTo>
                  <a:lnTo>
                    <a:pt x="3181181" y="793751"/>
                  </a:lnTo>
                  <a:lnTo>
                    <a:pt x="3170203" y="787760"/>
                  </a:lnTo>
                  <a:close/>
                  <a:moveTo>
                    <a:pt x="2989234" y="760410"/>
                  </a:moveTo>
                  <a:lnTo>
                    <a:pt x="3000346" y="771020"/>
                  </a:lnTo>
                  <a:lnTo>
                    <a:pt x="2997078" y="785810"/>
                  </a:lnTo>
                  <a:lnTo>
                    <a:pt x="2989559" y="779380"/>
                  </a:lnTo>
                  <a:cubicBezTo>
                    <a:pt x="2989451" y="773057"/>
                    <a:pt x="2989342" y="766733"/>
                    <a:pt x="2989234" y="760410"/>
                  </a:cubicBezTo>
                  <a:close/>
                  <a:moveTo>
                    <a:pt x="3084673" y="733425"/>
                  </a:moveTo>
                  <a:lnTo>
                    <a:pt x="3095591" y="744629"/>
                  </a:lnTo>
                  <a:lnTo>
                    <a:pt x="3089491" y="761915"/>
                  </a:lnTo>
                  <a:lnTo>
                    <a:pt x="3078568" y="778881"/>
                  </a:lnTo>
                  <a:lnTo>
                    <a:pt x="3073427" y="784323"/>
                  </a:lnTo>
                  <a:lnTo>
                    <a:pt x="3061541" y="788805"/>
                  </a:lnTo>
                  <a:lnTo>
                    <a:pt x="3062825" y="799369"/>
                  </a:lnTo>
                  <a:lnTo>
                    <a:pt x="3065074" y="811213"/>
                  </a:lnTo>
                  <a:lnTo>
                    <a:pt x="3056400" y="808972"/>
                  </a:lnTo>
                  <a:lnTo>
                    <a:pt x="3054472" y="788805"/>
                  </a:lnTo>
                  <a:lnTo>
                    <a:pt x="3063789" y="766077"/>
                  </a:lnTo>
                  <a:lnTo>
                    <a:pt x="3045477" y="773119"/>
                  </a:lnTo>
                  <a:lnTo>
                    <a:pt x="3028448" y="802890"/>
                  </a:lnTo>
                  <a:lnTo>
                    <a:pt x="3016882" y="795527"/>
                  </a:lnTo>
                  <a:lnTo>
                    <a:pt x="3014633" y="784643"/>
                  </a:lnTo>
                  <a:lnTo>
                    <a:pt x="3028127" y="766397"/>
                  </a:lnTo>
                  <a:lnTo>
                    <a:pt x="3045477" y="749431"/>
                  </a:lnTo>
                  <a:lnTo>
                    <a:pt x="3065396" y="743989"/>
                  </a:lnTo>
                  <a:close/>
                  <a:moveTo>
                    <a:pt x="3205129" y="719138"/>
                  </a:moveTo>
                  <a:lnTo>
                    <a:pt x="3203253" y="736387"/>
                  </a:lnTo>
                  <a:lnTo>
                    <a:pt x="3189807" y="739776"/>
                  </a:lnTo>
                  <a:lnTo>
                    <a:pt x="3184491" y="726222"/>
                  </a:lnTo>
                  <a:close/>
                  <a:moveTo>
                    <a:pt x="3048002" y="700087"/>
                  </a:moveTo>
                  <a:lnTo>
                    <a:pt x="3055726" y="703262"/>
                  </a:lnTo>
                  <a:lnTo>
                    <a:pt x="3059084" y="711517"/>
                  </a:lnTo>
                  <a:lnTo>
                    <a:pt x="3057069" y="725170"/>
                  </a:lnTo>
                  <a:lnTo>
                    <a:pt x="3044980" y="725487"/>
                  </a:lnTo>
                  <a:lnTo>
                    <a:pt x="3041621" y="709612"/>
                  </a:lnTo>
                  <a:close/>
                  <a:moveTo>
                    <a:pt x="3147591" y="608011"/>
                  </a:moveTo>
                  <a:lnTo>
                    <a:pt x="3157047" y="609291"/>
                  </a:lnTo>
                  <a:lnTo>
                    <a:pt x="3163667" y="632651"/>
                  </a:lnTo>
                  <a:lnTo>
                    <a:pt x="3154210" y="648332"/>
                  </a:lnTo>
                  <a:lnTo>
                    <a:pt x="3165873" y="659212"/>
                  </a:lnTo>
                  <a:lnTo>
                    <a:pt x="3165873" y="666572"/>
                  </a:lnTo>
                  <a:lnTo>
                    <a:pt x="3150428" y="687053"/>
                  </a:lnTo>
                  <a:lnTo>
                    <a:pt x="3152319" y="699533"/>
                  </a:lnTo>
                  <a:lnTo>
                    <a:pt x="3167134" y="696333"/>
                  </a:lnTo>
                  <a:lnTo>
                    <a:pt x="3173439" y="675853"/>
                  </a:lnTo>
                  <a:lnTo>
                    <a:pt x="3178482" y="657932"/>
                  </a:lnTo>
                  <a:lnTo>
                    <a:pt x="3193298" y="651212"/>
                  </a:lnTo>
                  <a:lnTo>
                    <a:pt x="3183211" y="634571"/>
                  </a:lnTo>
                  <a:lnTo>
                    <a:pt x="3192983" y="621771"/>
                  </a:lnTo>
                  <a:lnTo>
                    <a:pt x="3196765" y="625611"/>
                  </a:lnTo>
                  <a:lnTo>
                    <a:pt x="3199602" y="629131"/>
                  </a:lnTo>
                  <a:lnTo>
                    <a:pt x="3200548" y="631051"/>
                  </a:lnTo>
                  <a:lnTo>
                    <a:pt x="3201178" y="632331"/>
                  </a:lnTo>
                  <a:lnTo>
                    <a:pt x="3202124" y="632971"/>
                  </a:lnTo>
                  <a:lnTo>
                    <a:pt x="3203070" y="633611"/>
                  </a:lnTo>
                  <a:lnTo>
                    <a:pt x="3204015" y="632971"/>
                  </a:lnTo>
                  <a:lnTo>
                    <a:pt x="3205592" y="632651"/>
                  </a:lnTo>
                  <a:lnTo>
                    <a:pt x="3207483" y="631691"/>
                  </a:lnTo>
                  <a:lnTo>
                    <a:pt x="3208744" y="631051"/>
                  </a:lnTo>
                  <a:lnTo>
                    <a:pt x="3220092" y="642572"/>
                  </a:lnTo>
                  <a:lnTo>
                    <a:pt x="3225766" y="654092"/>
                  </a:lnTo>
                  <a:lnTo>
                    <a:pt x="3206852" y="678093"/>
                  </a:lnTo>
                  <a:lnTo>
                    <a:pt x="3205276" y="700173"/>
                  </a:lnTo>
                  <a:lnTo>
                    <a:pt x="3185102" y="698253"/>
                  </a:lnTo>
                  <a:lnTo>
                    <a:pt x="3181319" y="716174"/>
                  </a:lnTo>
                  <a:lnTo>
                    <a:pt x="3173754" y="726734"/>
                  </a:lnTo>
                  <a:lnTo>
                    <a:pt x="3184472" y="743055"/>
                  </a:lnTo>
                  <a:lnTo>
                    <a:pt x="3173754" y="746255"/>
                  </a:lnTo>
                  <a:lnTo>
                    <a:pt x="3160199" y="738895"/>
                  </a:lnTo>
                  <a:lnTo>
                    <a:pt x="3157047" y="722894"/>
                  </a:lnTo>
                  <a:lnTo>
                    <a:pt x="3154525" y="730894"/>
                  </a:lnTo>
                  <a:lnTo>
                    <a:pt x="3152949" y="736974"/>
                  </a:lnTo>
                  <a:lnTo>
                    <a:pt x="3152004" y="739215"/>
                  </a:lnTo>
                  <a:cubicBezTo>
                    <a:pt x="3151899" y="739855"/>
                    <a:pt x="3151793" y="740495"/>
                    <a:pt x="3151688" y="741135"/>
                  </a:cubicBezTo>
                  <a:lnTo>
                    <a:pt x="3151373" y="743375"/>
                  </a:lnTo>
                  <a:lnTo>
                    <a:pt x="3149482" y="746895"/>
                  </a:lnTo>
                  <a:lnTo>
                    <a:pt x="3144123" y="756495"/>
                  </a:lnTo>
                  <a:lnTo>
                    <a:pt x="3136243" y="769935"/>
                  </a:lnTo>
                  <a:lnTo>
                    <a:pt x="3126786" y="760335"/>
                  </a:lnTo>
                  <a:lnTo>
                    <a:pt x="3129623" y="727694"/>
                  </a:lnTo>
                  <a:lnTo>
                    <a:pt x="3116384" y="740495"/>
                  </a:lnTo>
                  <a:lnTo>
                    <a:pt x="3105036" y="768975"/>
                  </a:lnTo>
                  <a:lnTo>
                    <a:pt x="3097785" y="767055"/>
                  </a:lnTo>
                  <a:lnTo>
                    <a:pt x="3107873" y="742415"/>
                  </a:lnTo>
                  <a:lnTo>
                    <a:pt x="3096209" y="740495"/>
                  </a:lnTo>
                  <a:lnTo>
                    <a:pt x="3094003" y="734094"/>
                  </a:lnTo>
                  <a:lnTo>
                    <a:pt x="3107557" y="727694"/>
                  </a:lnTo>
                  <a:lnTo>
                    <a:pt x="3099992" y="717134"/>
                  </a:lnTo>
                  <a:lnTo>
                    <a:pt x="3127101" y="687053"/>
                  </a:lnTo>
                  <a:lnTo>
                    <a:pt x="3127101" y="668172"/>
                  </a:lnTo>
                  <a:lnTo>
                    <a:pt x="3135297" y="656332"/>
                  </a:lnTo>
                  <a:lnTo>
                    <a:pt x="3128992" y="646732"/>
                  </a:lnTo>
                  <a:close/>
                  <a:moveTo>
                    <a:pt x="3086809" y="601662"/>
                  </a:moveTo>
                  <a:lnTo>
                    <a:pt x="3100900" y="618490"/>
                  </a:lnTo>
                  <a:lnTo>
                    <a:pt x="3095575" y="628967"/>
                  </a:lnTo>
                  <a:lnTo>
                    <a:pt x="3100274" y="649287"/>
                  </a:lnTo>
                  <a:lnTo>
                    <a:pt x="3095888" y="658812"/>
                  </a:lnTo>
                  <a:lnTo>
                    <a:pt x="3117816" y="663575"/>
                  </a:lnTo>
                  <a:lnTo>
                    <a:pt x="3107478" y="680720"/>
                  </a:lnTo>
                  <a:lnTo>
                    <a:pt x="3092755" y="682625"/>
                  </a:lnTo>
                  <a:lnTo>
                    <a:pt x="3067073" y="700087"/>
                  </a:lnTo>
                  <a:lnTo>
                    <a:pt x="3054544" y="696912"/>
                  </a:lnTo>
                  <a:lnTo>
                    <a:pt x="3082423" y="661987"/>
                  </a:lnTo>
                  <a:lnTo>
                    <a:pt x="3052351" y="679767"/>
                  </a:lnTo>
                  <a:lnTo>
                    <a:pt x="3042953" y="679132"/>
                  </a:lnTo>
                  <a:lnTo>
                    <a:pt x="3029170" y="697230"/>
                  </a:lnTo>
                  <a:lnTo>
                    <a:pt x="3024158" y="683577"/>
                  </a:lnTo>
                  <a:lnTo>
                    <a:pt x="3034495" y="675957"/>
                  </a:lnTo>
                  <a:lnTo>
                    <a:pt x="3031050" y="662305"/>
                  </a:lnTo>
                  <a:lnTo>
                    <a:pt x="3042640" y="652780"/>
                  </a:lnTo>
                  <a:lnTo>
                    <a:pt x="3057363" y="649605"/>
                  </a:lnTo>
                  <a:lnTo>
                    <a:pt x="3071460" y="629285"/>
                  </a:lnTo>
                  <a:lnTo>
                    <a:pt x="3083990" y="628332"/>
                  </a:lnTo>
                  <a:lnTo>
                    <a:pt x="3079917" y="611187"/>
                  </a:lnTo>
                  <a:close/>
                  <a:moveTo>
                    <a:pt x="3198778" y="596901"/>
                  </a:moveTo>
                  <a:lnTo>
                    <a:pt x="3208960" y="597864"/>
                  </a:lnTo>
                  <a:lnTo>
                    <a:pt x="3214215" y="603322"/>
                  </a:lnTo>
                  <a:lnTo>
                    <a:pt x="3219798" y="601074"/>
                  </a:lnTo>
                  <a:lnTo>
                    <a:pt x="3227353" y="611349"/>
                  </a:lnTo>
                  <a:lnTo>
                    <a:pt x="3217828" y="625476"/>
                  </a:lnTo>
                  <a:lnTo>
                    <a:pt x="3201405" y="609743"/>
                  </a:lnTo>
                  <a:close/>
                  <a:moveTo>
                    <a:pt x="3164907" y="504825"/>
                  </a:moveTo>
                  <a:lnTo>
                    <a:pt x="3188311" y="509905"/>
                  </a:lnTo>
                  <a:lnTo>
                    <a:pt x="3190841" y="523558"/>
                  </a:lnTo>
                  <a:lnTo>
                    <a:pt x="3182302" y="535305"/>
                  </a:lnTo>
                  <a:lnTo>
                    <a:pt x="3184516" y="554355"/>
                  </a:lnTo>
                  <a:lnTo>
                    <a:pt x="3172181" y="566103"/>
                  </a:lnTo>
                  <a:lnTo>
                    <a:pt x="3164591" y="582930"/>
                  </a:lnTo>
                  <a:lnTo>
                    <a:pt x="3136444" y="592455"/>
                  </a:lnTo>
                  <a:lnTo>
                    <a:pt x="3124110" y="622300"/>
                  </a:lnTo>
                  <a:lnTo>
                    <a:pt x="3119998" y="619125"/>
                  </a:lnTo>
                  <a:lnTo>
                    <a:pt x="3120631" y="611823"/>
                  </a:lnTo>
                  <a:lnTo>
                    <a:pt x="3109878" y="602615"/>
                  </a:lnTo>
                  <a:lnTo>
                    <a:pt x="3132965" y="578803"/>
                  </a:lnTo>
                  <a:lnTo>
                    <a:pt x="3136127" y="555943"/>
                  </a:lnTo>
                  <a:lnTo>
                    <a:pt x="3151941" y="553403"/>
                  </a:lnTo>
                  <a:lnTo>
                    <a:pt x="3155736" y="542925"/>
                  </a:lnTo>
                  <a:lnTo>
                    <a:pt x="3151624" y="531495"/>
                  </a:lnTo>
                  <a:lnTo>
                    <a:pt x="3157950" y="523875"/>
                  </a:lnTo>
                  <a:close/>
                  <a:moveTo>
                    <a:pt x="4364771" y="471424"/>
                  </a:moveTo>
                  <a:lnTo>
                    <a:pt x="4352063" y="473328"/>
                  </a:lnTo>
                  <a:lnTo>
                    <a:pt x="4349204" y="492370"/>
                  </a:lnTo>
                  <a:lnTo>
                    <a:pt x="4353334" y="505065"/>
                  </a:lnTo>
                  <a:lnTo>
                    <a:pt x="4345709" y="514269"/>
                  </a:lnTo>
                  <a:lnTo>
                    <a:pt x="4338402" y="505383"/>
                  </a:lnTo>
                  <a:lnTo>
                    <a:pt x="4341579" y="493005"/>
                  </a:lnTo>
                  <a:lnTo>
                    <a:pt x="4337131" y="479358"/>
                  </a:lnTo>
                  <a:lnTo>
                    <a:pt x="4322835" y="489514"/>
                  </a:lnTo>
                  <a:lnTo>
                    <a:pt x="4315210" y="501892"/>
                  </a:lnTo>
                  <a:lnTo>
                    <a:pt x="4319976" y="515538"/>
                  </a:lnTo>
                  <a:lnTo>
                    <a:pt x="4326647" y="515538"/>
                  </a:lnTo>
                  <a:lnTo>
                    <a:pt x="4334590" y="522203"/>
                  </a:lnTo>
                  <a:lnTo>
                    <a:pt x="4333319" y="536167"/>
                  </a:lnTo>
                  <a:lnTo>
                    <a:pt x="4321882" y="530455"/>
                  </a:lnTo>
                  <a:lnTo>
                    <a:pt x="4315210" y="539658"/>
                  </a:lnTo>
                  <a:lnTo>
                    <a:pt x="4297419" y="537119"/>
                  </a:lnTo>
                  <a:lnTo>
                    <a:pt x="4292971" y="550766"/>
                  </a:lnTo>
                  <a:lnTo>
                    <a:pt x="4282805" y="553940"/>
                  </a:lnTo>
                  <a:lnTo>
                    <a:pt x="4274862" y="552353"/>
                  </a:lnTo>
                  <a:lnTo>
                    <a:pt x="4260566" y="563778"/>
                  </a:lnTo>
                  <a:lnTo>
                    <a:pt x="4263425" y="579647"/>
                  </a:lnTo>
                  <a:lnTo>
                    <a:pt x="4256754" y="585677"/>
                  </a:lnTo>
                  <a:lnTo>
                    <a:pt x="4246270" y="586312"/>
                  </a:lnTo>
                  <a:lnTo>
                    <a:pt x="4233244" y="586946"/>
                  </a:lnTo>
                  <a:lnTo>
                    <a:pt x="4227843" y="601863"/>
                  </a:lnTo>
                  <a:lnTo>
                    <a:pt x="4232926" y="608210"/>
                  </a:lnTo>
                  <a:lnTo>
                    <a:pt x="4241504" y="605036"/>
                  </a:lnTo>
                  <a:lnTo>
                    <a:pt x="4247858" y="609797"/>
                  </a:lnTo>
                  <a:lnTo>
                    <a:pt x="4239280" y="612653"/>
                  </a:lnTo>
                  <a:lnTo>
                    <a:pt x="4244363" y="622174"/>
                  </a:lnTo>
                  <a:lnTo>
                    <a:pt x="4254530" y="624396"/>
                  </a:lnTo>
                  <a:lnTo>
                    <a:pt x="4259295" y="613288"/>
                  </a:lnTo>
                  <a:lnTo>
                    <a:pt x="4260248" y="619635"/>
                  </a:lnTo>
                  <a:lnTo>
                    <a:pt x="4269462" y="628204"/>
                  </a:lnTo>
                  <a:lnTo>
                    <a:pt x="4263108" y="631378"/>
                  </a:lnTo>
                  <a:lnTo>
                    <a:pt x="4252624" y="629791"/>
                  </a:lnTo>
                  <a:lnTo>
                    <a:pt x="4260566" y="643755"/>
                  </a:lnTo>
                  <a:lnTo>
                    <a:pt x="4275180" y="653594"/>
                  </a:lnTo>
                  <a:lnTo>
                    <a:pt x="4289477" y="646612"/>
                  </a:lnTo>
                  <a:lnTo>
                    <a:pt x="4287570" y="633599"/>
                  </a:lnTo>
                  <a:lnTo>
                    <a:pt x="4297101" y="628839"/>
                  </a:lnTo>
                  <a:lnTo>
                    <a:pt x="4302185" y="638360"/>
                  </a:lnTo>
                  <a:lnTo>
                    <a:pt x="4312669" y="637725"/>
                  </a:lnTo>
                  <a:lnTo>
                    <a:pt x="4312033" y="628204"/>
                  </a:lnTo>
                  <a:lnTo>
                    <a:pt x="4308221" y="616462"/>
                  </a:lnTo>
                  <a:lnTo>
                    <a:pt x="4317752" y="615827"/>
                  </a:lnTo>
                  <a:lnTo>
                    <a:pt x="4332048" y="624396"/>
                  </a:lnTo>
                  <a:lnTo>
                    <a:pt x="4339673" y="624396"/>
                  </a:lnTo>
                  <a:lnTo>
                    <a:pt x="4339547" y="624461"/>
                  </a:lnTo>
                  <a:lnTo>
                    <a:pt x="4339882" y="624461"/>
                  </a:lnTo>
                  <a:lnTo>
                    <a:pt x="4340199" y="623826"/>
                  </a:lnTo>
                  <a:lnTo>
                    <a:pt x="4341172" y="623340"/>
                  </a:lnTo>
                  <a:lnTo>
                    <a:pt x="4347298" y="612018"/>
                  </a:lnTo>
                  <a:lnTo>
                    <a:pt x="4332366" y="604402"/>
                  </a:lnTo>
                  <a:lnTo>
                    <a:pt x="4328236" y="605354"/>
                  </a:lnTo>
                  <a:lnTo>
                    <a:pt x="4317434" y="588216"/>
                  </a:lnTo>
                  <a:lnTo>
                    <a:pt x="4329189" y="567587"/>
                  </a:lnTo>
                  <a:lnTo>
                    <a:pt x="4344121" y="564731"/>
                  </a:lnTo>
                  <a:lnTo>
                    <a:pt x="4350793" y="555210"/>
                  </a:lnTo>
                  <a:lnTo>
                    <a:pt x="4348886" y="549814"/>
                  </a:lnTo>
                  <a:lnTo>
                    <a:pt x="4361912" y="539976"/>
                  </a:lnTo>
                  <a:lnTo>
                    <a:pt x="4359053" y="525059"/>
                  </a:lnTo>
                  <a:lnTo>
                    <a:pt x="4355876" y="522838"/>
                  </a:lnTo>
                  <a:lnTo>
                    <a:pt x="4355240" y="513634"/>
                  </a:lnTo>
                  <a:lnTo>
                    <a:pt x="4380021" y="502526"/>
                  </a:lnTo>
                  <a:lnTo>
                    <a:pt x="4384151" y="488879"/>
                  </a:lnTo>
                  <a:lnTo>
                    <a:pt x="4380339" y="476185"/>
                  </a:lnTo>
                  <a:lnTo>
                    <a:pt x="4369537" y="489514"/>
                  </a:lnTo>
                  <a:lnTo>
                    <a:pt x="4360959" y="501892"/>
                  </a:lnTo>
                  <a:lnTo>
                    <a:pt x="4359053" y="486023"/>
                  </a:lnTo>
                  <a:lnTo>
                    <a:pt x="4366360" y="478724"/>
                  </a:lnTo>
                  <a:close/>
                  <a:moveTo>
                    <a:pt x="3304349" y="431801"/>
                  </a:moveTo>
                  <a:lnTo>
                    <a:pt x="3318916" y="437795"/>
                  </a:lnTo>
                  <a:lnTo>
                    <a:pt x="3327783" y="453570"/>
                  </a:lnTo>
                  <a:lnTo>
                    <a:pt x="3334751" y="432432"/>
                  </a:lnTo>
                  <a:lnTo>
                    <a:pt x="3344568" y="440950"/>
                  </a:lnTo>
                  <a:lnTo>
                    <a:pt x="3340451" y="462719"/>
                  </a:lnTo>
                  <a:lnTo>
                    <a:pt x="3344885" y="472183"/>
                  </a:lnTo>
                  <a:lnTo>
                    <a:pt x="3354069" y="456409"/>
                  </a:lnTo>
                  <a:lnTo>
                    <a:pt x="3367053" y="470290"/>
                  </a:lnTo>
                  <a:lnTo>
                    <a:pt x="3355335" y="475338"/>
                  </a:lnTo>
                  <a:lnTo>
                    <a:pt x="3360719" y="488904"/>
                  </a:lnTo>
                  <a:lnTo>
                    <a:pt x="3347101" y="510988"/>
                  </a:lnTo>
                  <a:cubicBezTo>
                    <a:pt x="3346784" y="517298"/>
                    <a:pt x="3346468" y="523607"/>
                    <a:pt x="3346151" y="529917"/>
                  </a:cubicBezTo>
                  <a:lnTo>
                    <a:pt x="3358185" y="549477"/>
                  </a:lnTo>
                  <a:lnTo>
                    <a:pt x="3320183" y="551055"/>
                  </a:lnTo>
                  <a:lnTo>
                    <a:pt x="3317016" y="534649"/>
                  </a:lnTo>
                  <a:lnTo>
                    <a:pt x="3296748" y="556733"/>
                  </a:lnTo>
                  <a:lnTo>
                    <a:pt x="3274897" y="555471"/>
                  </a:lnTo>
                  <a:lnTo>
                    <a:pt x="3256845" y="581026"/>
                  </a:lnTo>
                  <a:lnTo>
                    <a:pt x="3243228" y="566513"/>
                  </a:lnTo>
                  <a:lnTo>
                    <a:pt x="3249562" y="556102"/>
                  </a:lnTo>
                  <a:lnTo>
                    <a:pt x="3270780" y="552317"/>
                  </a:lnTo>
                  <a:lnTo>
                    <a:pt x="3271413" y="539066"/>
                  </a:lnTo>
                  <a:lnTo>
                    <a:pt x="3255579" y="533703"/>
                  </a:lnTo>
                  <a:lnTo>
                    <a:pt x="3252412" y="523292"/>
                  </a:lnTo>
                  <a:lnTo>
                    <a:pt x="3267296" y="516036"/>
                  </a:lnTo>
                  <a:lnTo>
                    <a:pt x="3250828" y="500261"/>
                  </a:lnTo>
                  <a:lnTo>
                    <a:pt x="3264763" y="481332"/>
                  </a:lnTo>
                  <a:lnTo>
                    <a:pt x="3300548" y="488588"/>
                  </a:lnTo>
                  <a:lnTo>
                    <a:pt x="3308782" y="480070"/>
                  </a:lnTo>
                  <a:lnTo>
                    <a:pt x="3286614" y="469975"/>
                  </a:lnTo>
                  <a:lnTo>
                    <a:pt x="3288831" y="456093"/>
                  </a:lnTo>
                  <a:lnTo>
                    <a:pt x="3310999" y="462088"/>
                  </a:lnTo>
                  <a:close/>
                  <a:moveTo>
                    <a:pt x="3435951" y="361951"/>
                  </a:moveTo>
                  <a:lnTo>
                    <a:pt x="3459129" y="379352"/>
                  </a:lnTo>
                  <a:cubicBezTo>
                    <a:pt x="3458917" y="383993"/>
                    <a:pt x="3458706" y="388633"/>
                    <a:pt x="3458494" y="393274"/>
                  </a:cubicBezTo>
                  <a:lnTo>
                    <a:pt x="3438491" y="404980"/>
                  </a:lnTo>
                  <a:lnTo>
                    <a:pt x="3440714" y="424913"/>
                  </a:lnTo>
                  <a:lnTo>
                    <a:pt x="3394358" y="452439"/>
                  </a:lnTo>
                  <a:lnTo>
                    <a:pt x="3382928" y="442314"/>
                  </a:lnTo>
                  <a:lnTo>
                    <a:pt x="3371816" y="427444"/>
                  </a:lnTo>
                  <a:lnTo>
                    <a:pt x="3393088" y="427444"/>
                  </a:lnTo>
                  <a:lnTo>
                    <a:pt x="3385468" y="404031"/>
                  </a:lnTo>
                  <a:lnTo>
                    <a:pt x="3411821" y="400867"/>
                  </a:lnTo>
                  <a:lnTo>
                    <a:pt x="3418171" y="384098"/>
                  </a:lnTo>
                  <a:lnTo>
                    <a:pt x="3424521" y="395805"/>
                  </a:lnTo>
                  <a:lnTo>
                    <a:pt x="3429919" y="395488"/>
                  </a:lnTo>
                  <a:lnTo>
                    <a:pt x="3424521" y="373657"/>
                  </a:lnTo>
                  <a:close/>
                  <a:moveTo>
                    <a:pt x="3528661" y="334961"/>
                  </a:moveTo>
                  <a:lnTo>
                    <a:pt x="3536916" y="337252"/>
                  </a:lnTo>
                  <a:lnTo>
                    <a:pt x="3529613" y="364093"/>
                  </a:lnTo>
                  <a:lnTo>
                    <a:pt x="3509928" y="366711"/>
                  </a:lnTo>
                  <a:lnTo>
                    <a:pt x="3505166" y="354600"/>
                  </a:lnTo>
                  <a:lnTo>
                    <a:pt x="3523263" y="347072"/>
                  </a:lnTo>
                  <a:close/>
                  <a:moveTo>
                    <a:pt x="4276189" y="308170"/>
                  </a:moveTo>
                  <a:lnTo>
                    <a:pt x="4271925" y="310848"/>
                  </a:lnTo>
                  <a:cubicBezTo>
                    <a:pt x="4271963" y="310963"/>
                    <a:pt x="4272002" y="311077"/>
                    <a:pt x="4272040" y="311192"/>
                  </a:cubicBezTo>
                  <a:close/>
                  <a:moveTo>
                    <a:pt x="3488655" y="279400"/>
                  </a:moveTo>
                  <a:lnTo>
                    <a:pt x="3501355" y="287882"/>
                  </a:lnTo>
                  <a:lnTo>
                    <a:pt x="3495958" y="298248"/>
                  </a:lnTo>
                  <a:lnTo>
                    <a:pt x="3498180" y="309557"/>
                  </a:lnTo>
                  <a:lnTo>
                    <a:pt x="3516278" y="322123"/>
                  </a:lnTo>
                  <a:lnTo>
                    <a:pt x="3497545" y="345054"/>
                  </a:lnTo>
                  <a:lnTo>
                    <a:pt x="3490560" y="364845"/>
                  </a:lnTo>
                  <a:lnTo>
                    <a:pt x="3473415" y="368300"/>
                  </a:lnTo>
                  <a:lnTo>
                    <a:pt x="3448015" y="342541"/>
                  </a:lnTo>
                  <a:lnTo>
                    <a:pt x="3445475" y="316468"/>
                  </a:lnTo>
                  <a:lnTo>
                    <a:pt x="3433728" y="314269"/>
                  </a:lnTo>
                  <a:lnTo>
                    <a:pt x="3433728" y="302960"/>
                  </a:lnTo>
                  <a:lnTo>
                    <a:pt x="3438808" y="289138"/>
                  </a:lnTo>
                  <a:lnTo>
                    <a:pt x="3454683" y="296678"/>
                  </a:lnTo>
                  <a:lnTo>
                    <a:pt x="3479130" y="296364"/>
                  </a:lnTo>
                  <a:lnTo>
                    <a:pt x="3466748" y="317096"/>
                  </a:lnTo>
                  <a:lnTo>
                    <a:pt x="3478495" y="340028"/>
                  </a:lnTo>
                  <a:lnTo>
                    <a:pt x="3478495" y="328719"/>
                  </a:lnTo>
                  <a:lnTo>
                    <a:pt x="3494053" y="309557"/>
                  </a:lnTo>
                  <a:close/>
                  <a:moveTo>
                    <a:pt x="3621053" y="250824"/>
                  </a:moveTo>
                  <a:lnTo>
                    <a:pt x="3633753" y="259353"/>
                  </a:lnTo>
                  <a:lnTo>
                    <a:pt x="3618195" y="280201"/>
                  </a:lnTo>
                  <a:lnTo>
                    <a:pt x="3627720" y="304208"/>
                  </a:lnTo>
                  <a:lnTo>
                    <a:pt x="3615973" y="312737"/>
                  </a:lnTo>
                  <a:lnTo>
                    <a:pt x="3601050" y="303577"/>
                  </a:lnTo>
                  <a:lnTo>
                    <a:pt x="3603273" y="292837"/>
                  </a:lnTo>
                  <a:lnTo>
                    <a:pt x="3595653" y="274199"/>
                  </a:lnTo>
                  <a:lnTo>
                    <a:pt x="3604860" y="268830"/>
                  </a:lnTo>
                  <a:lnTo>
                    <a:pt x="3610258" y="258405"/>
                  </a:lnTo>
                  <a:close/>
                  <a:moveTo>
                    <a:pt x="3463697" y="247649"/>
                  </a:moveTo>
                  <a:lnTo>
                    <a:pt x="3468654" y="252812"/>
                  </a:lnTo>
                  <a:lnTo>
                    <a:pt x="3466904" y="273140"/>
                  </a:lnTo>
                  <a:lnTo>
                    <a:pt x="3463988" y="287337"/>
                  </a:lnTo>
                  <a:lnTo>
                    <a:pt x="3454366" y="273140"/>
                  </a:lnTo>
                  <a:close/>
                  <a:moveTo>
                    <a:pt x="3514243" y="244475"/>
                  </a:moveTo>
                  <a:lnTo>
                    <a:pt x="3523940" y="256388"/>
                  </a:lnTo>
                  <a:lnTo>
                    <a:pt x="3525232" y="268946"/>
                  </a:lnTo>
                  <a:lnTo>
                    <a:pt x="3543655" y="271200"/>
                  </a:lnTo>
                  <a:lnTo>
                    <a:pt x="3546887" y="284080"/>
                  </a:lnTo>
                  <a:lnTo>
                    <a:pt x="3557553" y="287944"/>
                  </a:lnTo>
                  <a:lnTo>
                    <a:pt x="3554644" y="304044"/>
                  </a:lnTo>
                  <a:lnTo>
                    <a:pt x="3540746" y="312737"/>
                  </a:lnTo>
                  <a:lnTo>
                    <a:pt x="3524586" y="294706"/>
                  </a:lnTo>
                  <a:lnTo>
                    <a:pt x="3514890" y="285046"/>
                  </a:lnTo>
                  <a:lnTo>
                    <a:pt x="3517476" y="269268"/>
                  </a:lnTo>
                  <a:lnTo>
                    <a:pt x="3503578" y="253168"/>
                  </a:lnTo>
                  <a:close/>
                  <a:moveTo>
                    <a:pt x="3570253" y="234949"/>
                  </a:moveTo>
                  <a:lnTo>
                    <a:pt x="3579778" y="251203"/>
                  </a:lnTo>
                  <a:lnTo>
                    <a:pt x="3571205" y="257174"/>
                  </a:lnTo>
                  <a:lnTo>
                    <a:pt x="3563903" y="249213"/>
                  </a:lnTo>
                  <a:lnTo>
                    <a:pt x="3564855" y="239261"/>
                  </a:lnTo>
                  <a:close/>
                  <a:moveTo>
                    <a:pt x="3805219" y="211137"/>
                  </a:moveTo>
                  <a:lnTo>
                    <a:pt x="3835518" y="224790"/>
                  </a:lnTo>
                  <a:lnTo>
                    <a:pt x="3846478" y="244792"/>
                  </a:lnTo>
                  <a:lnTo>
                    <a:pt x="3843254" y="252412"/>
                  </a:lnTo>
                  <a:lnTo>
                    <a:pt x="3818435" y="250190"/>
                  </a:lnTo>
                  <a:lnTo>
                    <a:pt x="3782978" y="229552"/>
                  </a:lnTo>
                  <a:close/>
                  <a:moveTo>
                    <a:pt x="3716499" y="206375"/>
                  </a:moveTo>
                  <a:lnTo>
                    <a:pt x="3732178" y="217487"/>
                  </a:lnTo>
                  <a:lnTo>
                    <a:pt x="3721516" y="233363"/>
                  </a:lnTo>
                  <a:lnTo>
                    <a:pt x="3706778" y="208280"/>
                  </a:lnTo>
                  <a:close/>
                  <a:moveTo>
                    <a:pt x="3892555" y="152400"/>
                  </a:moveTo>
                  <a:lnTo>
                    <a:pt x="3891607" y="170764"/>
                  </a:lnTo>
                  <a:lnTo>
                    <a:pt x="3900454" y="183652"/>
                  </a:lnTo>
                  <a:lnTo>
                    <a:pt x="3893187" y="195573"/>
                  </a:lnTo>
                  <a:lnTo>
                    <a:pt x="3880232" y="211682"/>
                  </a:lnTo>
                  <a:lnTo>
                    <a:pt x="3858431" y="239713"/>
                  </a:lnTo>
                  <a:lnTo>
                    <a:pt x="3847056" y="236491"/>
                  </a:lnTo>
                  <a:lnTo>
                    <a:pt x="3847056" y="209749"/>
                  </a:lnTo>
                  <a:lnTo>
                    <a:pt x="3835366" y="197184"/>
                  </a:lnTo>
                  <a:lnTo>
                    <a:pt x="3845477" y="175597"/>
                  </a:lnTo>
                  <a:lnTo>
                    <a:pt x="3859379" y="186230"/>
                  </a:lnTo>
                  <a:lnTo>
                    <a:pt x="3862538" y="172376"/>
                  </a:lnTo>
                  <a:lnTo>
                    <a:pt x="3883076" y="158199"/>
                  </a:lnTo>
                  <a:close/>
                  <a:moveTo>
                    <a:pt x="3911566" y="117476"/>
                  </a:moveTo>
                  <a:lnTo>
                    <a:pt x="3927580" y="122238"/>
                  </a:lnTo>
                  <a:lnTo>
                    <a:pt x="3940141" y="148591"/>
                  </a:lnTo>
                  <a:lnTo>
                    <a:pt x="3932918" y="162243"/>
                  </a:lnTo>
                  <a:lnTo>
                    <a:pt x="3918474" y="169864"/>
                  </a:lnTo>
                  <a:lnTo>
                    <a:pt x="3912822" y="142558"/>
                  </a:lnTo>
                  <a:cubicBezTo>
                    <a:pt x="3912403" y="134197"/>
                    <a:pt x="3911985" y="125837"/>
                    <a:pt x="3911566" y="117476"/>
                  </a:cubicBezTo>
                  <a:close/>
                  <a:moveTo>
                    <a:pt x="3882623" y="82550"/>
                  </a:moveTo>
                  <a:lnTo>
                    <a:pt x="3889341" y="101343"/>
                  </a:lnTo>
                  <a:lnTo>
                    <a:pt x="3872388" y="111216"/>
                  </a:lnTo>
                  <a:lnTo>
                    <a:pt x="3852236" y="124912"/>
                  </a:lnTo>
                  <a:lnTo>
                    <a:pt x="3842640" y="147527"/>
                  </a:lnTo>
                  <a:lnTo>
                    <a:pt x="3811932" y="167593"/>
                  </a:lnTo>
                  <a:lnTo>
                    <a:pt x="3800417" y="182563"/>
                  </a:lnTo>
                  <a:lnTo>
                    <a:pt x="3792740" y="163771"/>
                  </a:lnTo>
                  <a:lnTo>
                    <a:pt x="3782184" y="174282"/>
                  </a:lnTo>
                  <a:lnTo>
                    <a:pt x="3762352" y="178741"/>
                  </a:lnTo>
                  <a:lnTo>
                    <a:pt x="3763951" y="163771"/>
                  </a:lnTo>
                  <a:lnTo>
                    <a:pt x="3760753" y="144979"/>
                  </a:lnTo>
                  <a:lnTo>
                    <a:pt x="3783783" y="138290"/>
                  </a:lnTo>
                  <a:lnTo>
                    <a:pt x="3794659" y="121409"/>
                  </a:lnTo>
                  <a:lnTo>
                    <a:pt x="3808413" y="128735"/>
                  </a:lnTo>
                  <a:lnTo>
                    <a:pt x="3806494" y="142431"/>
                  </a:lnTo>
                  <a:lnTo>
                    <a:pt x="3826646" y="134468"/>
                  </a:lnTo>
                  <a:lnTo>
                    <a:pt x="3823447" y="118861"/>
                  </a:lnTo>
                  <a:lnTo>
                    <a:pt x="3858313" y="100706"/>
                  </a:lnTo>
                  <a:lnTo>
                    <a:pt x="3867909" y="104846"/>
                  </a:lnTo>
                  <a:lnTo>
                    <a:pt x="3873987" y="88921"/>
                  </a:lnTo>
                  <a:close/>
                  <a:moveTo>
                    <a:pt x="3954178" y="46037"/>
                  </a:moveTo>
                  <a:lnTo>
                    <a:pt x="3965541" y="53654"/>
                  </a:lnTo>
                  <a:cubicBezTo>
                    <a:pt x="3965095" y="60458"/>
                    <a:pt x="3964650" y="67263"/>
                    <a:pt x="3964204" y="74067"/>
                  </a:cubicBezTo>
                  <a:lnTo>
                    <a:pt x="3953175" y="76200"/>
                  </a:lnTo>
                  <a:lnTo>
                    <a:pt x="3955514" y="67974"/>
                  </a:lnTo>
                  <a:lnTo>
                    <a:pt x="3946491" y="64318"/>
                  </a:lnTo>
                  <a:close/>
                  <a:moveTo>
                    <a:pt x="4240178" y="42862"/>
                  </a:moveTo>
                  <a:lnTo>
                    <a:pt x="4253469" y="43488"/>
                  </a:lnTo>
                  <a:cubicBezTo>
                    <a:pt x="4253801" y="50159"/>
                    <a:pt x="4254134" y="56829"/>
                    <a:pt x="4254466" y="63500"/>
                  </a:cubicBezTo>
                  <a:close/>
                  <a:moveTo>
                    <a:pt x="4283567" y="2124"/>
                  </a:moveTo>
                  <a:lnTo>
                    <a:pt x="4289750" y="3880"/>
                  </a:lnTo>
                  <a:lnTo>
                    <a:pt x="4307921" y="26351"/>
                  </a:lnTo>
                  <a:lnTo>
                    <a:pt x="4311095" y="16826"/>
                  </a:lnTo>
                  <a:lnTo>
                    <a:pt x="4314150" y="10809"/>
                  </a:lnTo>
                  <a:lnTo>
                    <a:pt x="4334458" y="16576"/>
                  </a:lnTo>
                  <a:lnTo>
                    <a:pt x="4344797" y="20074"/>
                  </a:lnTo>
                  <a:lnTo>
                    <a:pt x="4331090" y="40956"/>
                  </a:lnTo>
                  <a:lnTo>
                    <a:pt x="4363145" y="29208"/>
                  </a:lnTo>
                  <a:lnTo>
                    <a:pt x="4366319" y="54291"/>
                  </a:lnTo>
                  <a:lnTo>
                    <a:pt x="4331407" y="89533"/>
                  </a:lnTo>
                  <a:lnTo>
                    <a:pt x="4304430" y="84453"/>
                  </a:lnTo>
                  <a:lnTo>
                    <a:pt x="4322203" y="103186"/>
                  </a:lnTo>
                  <a:lnTo>
                    <a:pt x="4318077" y="112711"/>
                  </a:lnTo>
                  <a:lnTo>
                    <a:pt x="4296178" y="128586"/>
                  </a:lnTo>
                  <a:lnTo>
                    <a:pt x="4289830" y="141603"/>
                  </a:lnTo>
                  <a:lnTo>
                    <a:pt x="4330772" y="120331"/>
                  </a:lnTo>
                  <a:lnTo>
                    <a:pt x="4344737" y="116838"/>
                  </a:lnTo>
                  <a:lnTo>
                    <a:pt x="4334263" y="162241"/>
                  </a:lnTo>
                  <a:lnTo>
                    <a:pt x="4311412" y="184466"/>
                  </a:lnTo>
                  <a:lnTo>
                    <a:pt x="4315538" y="192086"/>
                  </a:lnTo>
                  <a:lnTo>
                    <a:pt x="4331407" y="180338"/>
                  </a:lnTo>
                  <a:lnTo>
                    <a:pt x="4337755" y="183196"/>
                  </a:lnTo>
                  <a:lnTo>
                    <a:pt x="4336168" y="219391"/>
                  </a:lnTo>
                  <a:lnTo>
                    <a:pt x="4318712" y="285748"/>
                  </a:lnTo>
                  <a:lnTo>
                    <a:pt x="4278405" y="298766"/>
                  </a:lnTo>
                  <a:lnTo>
                    <a:pt x="4304430" y="295591"/>
                  </a:lnTo>
                  <a:lnTo>
                    <a:pt x="4326329" y="288606"/>
                  </a:lnTo>
                  <a:lnTo>
                    <a:pt x="4333946" y="251458"/>
                  </a:lnTo>
                  <a:lnTo>
                    <a:pt x="4359654" y="182561"/>
                  </a:lnTo>
                  <a:lnTo>
                    <a:pt x="4377109" y="186053"/>
                  </a:lnTo>
                  <a:lnTo>
                    <a:pt x="4357749" y="157796"/>
                  </a:lnTo>
                  <a:lnTo>
                    <a:pt x="4379331" y="98741"/>
                  </a:lnTo>
                  <a:lnTo>
                    <a:pt x="4394248" y="92391"/>
                  </a:lnTo>
                  <a:cubicBezTo>
                    <a:pt x="4394460" y="82443"/>
                    <a:pt x="4394671" y="72494"/>
                    <a:pt x="4394883" y="62546"/>
                  </a:cubicBezTo>
                  <a:lnTo>
                    <a:pt x="4419321" y="81278"/>
                  </a:lnTo>
                  <a:lnTo>
                    <a:pt x="4435189" y="79056"/>
                  </a:lnTo>
                  <a:lnTo>
                    <a:pt x="4449154" y="100011"/>
                  </a:lnTo>
                  <a:lnTo>
                    <a:pt x="4437729" y="117156"/>
                  </a:lnTo>
                  <a:lnTo>
                    <a:pt x="4451376" y="126681"/>
                  </a:lnTo>
                  <a:lnTo>
                    <a:pt x="4458675" y="120013"/>
                  </a:lnTo>
                  <a:lnTo>
                    <a:pt x="4482161" y="111441"/>
                  </a:lnTo>
                  <a:lnTo>
                    <a:pt x="4488509" y="142873"/>
                  </a:lnTo>
                  <a:lnTo>
                    <a:pt x="4505647" y="127951"/>
                  </a:lnTo>
                  <a:cubicBezTo>
                    <a:pt x="4505859" y="122342"/>
                    <a:pt x="4506070" y="116732"/>
                    <a:pt x="4506282" y="111123"/>
                  </a:cubicBezTo>
                  <a:lnTo>
                    <a:pt x="4521516" y="136523"/>
                  </a:lnTo>
                  <a:lnTo>
                    <a:pt x="4540559" y="139381"/>
                  </a:lnTo>
                  <a:cubicBezTo>
                    <a:pt x="4540242" y="142873"/>
                    <a:pt x="4539924" y="146366"/>
                    <a:pt x="4539607" y="149858"/>
                  </a:cubicBezTo>
                  <a:lnTo>
                    <a:pt x="4514217" y="161606"/>
                  </a:lnTo>
                  <a:lnTo>
                    <a:pt x="4529133" y="173353"/>
                  </a:lnTo>
                  <a:lnTo>
                    <a:pt x="4551032" y="160336"/>
                  </a:lnTo>
                  <a:lnTo>
                    <a:pt x="4578644" y="163511"/>
                  </a:lnTo>
                  <a:lnTo>
                    <a:pt x="4584357" y="186371"/>
                  </a:lnTo>
                  <a:lnTo>
                    <a:pt x="4600226" y="183196"/>
                  </a:lnTo>
                  <a:lnTo>
                    <a:pt x="4606891" y="226376"/>
                  </a:lnTo>
                  <a:lnTo>
                    <a:pt x="4574201" y="233678"/>
                  </a:lnTo>
                  <a:lnTo>
                    <a:pt x="4536116" y="270826"/>
                  </a:lnTo>
                  <a:lnTo>
                    <a:pt x="4517390" y="274318"/>
                  </a:lnTo>
                  <a:lnTo>
                    <a:pt x="4494222" y="287336"/>
                  </a:lnTo>
                  <a:lnTo>
                    <a:pt x="4451693" y="276223"/>
                  </a:lnTo>
                  <a:lnTo>
                    <a:pt x="4412656" y="272413"/>
                  </a:lnTo>
                  <a:lnTo>
                    <a:pt x="4376475" y="260031"/>
                  </a:lnTo>
                  <a:lnTo>
                    <a:pt x="4383140" y="276541"/>
                  </a:lnTo>
                  <a:lnTo>
                    <a:pt x="4374570" y="288288"/>
                  </a:lnTo>
                  <a:lnTo>
                    <a:pt x="4402182" y="287336"/>
                  </a:lnTo>
                  <a:lnTo>
                    <a:pt x="4435189" y="298131"/>
                  </a:lnTo>
                  <a:lnTo>
                    <a:pt x="4464706" y="321308"/>
                  </a:lnTo>
                  <a:lnTo>
                    <a:pt x="4459945" y="338135"/>
                  </a:lnTo>
                  <a:lnTo>
                    <a:pt x="4498665" y="340040"/>
                  </a:lnTo>
                  <a:lnTo>
                    <a:pt x="4507552" y="363853"/>
                  </a:lnTo>
                  <a:lnTo>
                    <a:pt x="4491048" y="379728"/>
                  </a:lnTo>
                  <a:lnTo>
                    <a:pt x="4511043" y="395920"/>
                  </a:lnTo>
                  <a:lnTo>
                    <a:pt x="4513582" y="424178"/>
                  </a:lnTo>
                  <a:lnTo>
                    <a:pt x="4502474" y="461325"/>
                  </a:lnTo>
                  <a:lnTo>
                    <a:pt x="4444711" y="494345"/>
                  </a:lnTo>
                  <a:lnTo>
                    <a:pt x="4432650" y="482915"/>
                  </a:lnTo>
                  <a:lnTo>
                    <a:pt x="4441220" y="501648"/>
                  </a:lnTo>
                  <a:lnTo>
                    <a:pt x="4435824" y="513078"/>
                  </a:lnTo>
                  <a:lnTo>
                    <a:pt x="4445346" y="501330"/>
                  </a:lnTo>
                  <a:lnTo>
                    <a:pt x="4506917" y="470533"/>
                  </a:lnTo>
                  <a:lnTo>
                    <a:pt x="4524373" y="436560"/>
                  </a:lnTo>
                  <a:lnTo>
                    <a:pt x="4529133" y="400683"/>
                  </a:lnTo>
                  <a:lnTo>
                    <a:pt x="4549445" y="412113"/>
                  </a:lnTo>
                  <a:lnTo>
                    <a:pt x="4552302" y="390205"/>
                  </a:lnTo>
                  <a:lnTo>
                    <a:pt x="4541511" y="379410"/>
                  </a:lnTo>
                  <a:lnTo>
                    <a:pt x="4532942" y="380680"/>
                  </a:lnTo>
                  <a:lnTo>
                    <a:pt x="4534211" y="355598"/>
                  </a:lnTo>
                  <a:lnTo>
                    <a:pt x="4555476" y="379410"/>
                  </a:lnTo>
                  <a:lnTo>
                    <a:pt x="4577692" y="375918"/>
                  </a:lnTo>
                  <a:lnTo>
                    <a:pt x="4584992" y="388618"/>
                  </a:lnTo>
                  <a:cubicBezTo>
                    <a:pt x="4586215" y="390732"/>
                    <a:pt x="4580951" y="388976"/>
                    <a:pt x="4585033" y="388603"/>
                  </a:cubicBezTo>
                  <a:lnTo>
                    <a:pt x="4609485" y="386381"/>
                  </a:lnTo>
                  <a:lnTo>
                    <a:pt x="4641240" y="393364"/>
                  </a:lnTo>
                  <a:lnTo>
                    <a:pt x="4647591" y="411458"/>
                  </a:lnTo>
                  <a:lnTo>
                    <a:pt x="4631078" y="429235"/>
                  </a:lnTo>
                  <a:lnTo>
                    <a:pt x="4635207" y="434631"/>
                  </a:lnTo>
                  <a:lnTo>
                    <a:pt x="4660611" y="409871"/>
                  </a:lnTo>
                  <a:lnTo>
                    <a:pt x="4681570" y="407649"/>
                  </a:lnTo>
                  <a:lnTo>
                    <a:pt x="4669820" y="397173"/>
                  </a:lnTo>
                  <a:lnTo>
                    <a:pt x="4676171" y="367969"/>
                  </a:lnTo>
                  <a:lnTo>
                    <a:pt x="4692049" y="374000"/>
                  </a:lnTo>
                  <a:lnTo>
                    <a:pt x="4702211" y="354002"/>
                  </a:lnTo>
                  <a:lnTo>
                    <a:pt x="4694907" y="338130"/>
                  </a:lnTo>
                  <a:lnTo>
                    <a:pt x="4696495" y="325432"/>
                  </a:lnTo>
                  <a:lnTo>
                    <a:pt x="4741270" y="344161"/>
                  </a:lnTo>
                  <a:lnTo>
                    <a:pt x="4764769" y="374318"/>
                  </a:lnTo>
                  <a:lnTo>
                    <a:pt x="4780646" y="374318"/>
                  </a:lnTo>
                  <a:lnTo>
                    <a:pt x="4789220" y="387968"/>
                  </a:lnTo>
                  <a:lnTo>
                    <a:pt x="4804145" y="387650"/>
                  </a:lnTo>
                  <a:lnTo>
                    <a:pt x="4778106" y="430187"/>
                  </a:lnTo>
                  <a:lnTo>
                    <a:pt x="4739999" y="424156"/>
                  </a:lnTo>
                  <a:lnTo>
                    <a:pt x="4711102" y="399078"/>
                  </a:lnTo>
                  <a:lnTo>
                    <a:pt x="4693319" y="422251"/>
                  </a:lnTo>
                  <a:lnTo>
                    <a:pt x="4699670" y="444472"/>
                  </a:lnTo>
                  <a:lnTo>
                    <a:pt x="4717771" y="429870"/>
                  </a:lnTo>
                  <a:lnTo>
                    <a:pt x="4725392" y="440028"/>
                  </a:lnTo>
                  <a:lnTo>
                    <a:pt x="4739047" y="444155"/>
                  </a:lnTo>
                  <a:lnTo>
                    <a:pt x="4718088" y="463201"/>
                  </a:lnTo>
                  <a:lnTo>
                    <a:pt x="4727615" y="474629"/>
                  </a:lnTo>
                  <a:lnTo>
                    <a:pt x="4751749" y="458757"/>
                  </a:lnTo>
                  <a:lnTo>
                    <a:pt x="4799700" y="462566"/>
                  </a:lnTo>
                  <a:lnTo>
                    <a:pt x="4782869" y="493358"/>
                  </a:lnTo>
                  <a:lnTo>
                    <a:pt x="4787315" y="502564"/>
                  </a:lnTo>
                  <a:lnTo>
                    <a:pt x="4815577" y="474946"/>
                  </a:lnTo>
                  <a:lnTo>
                    <a:pt x="4817800" y="502564"/>
                  </a:lnTo>
                  <a:lnTo>
                    <a:pt x="4839076" y="525420"/>
                  </a:lnTo>
                  <a:lnTo>
                    <a:pt x="4829867" y="551767"/>
                  </a:lnTo>
                  <a:lnTo>
                    <a:pt x="4808591" y="559386"/>
                  </a:lnTo>
                  <a:lnTo>
                    <a:pt x="4796207" y="572401"/>
                  </a:lnTo>
                  <a:lnTo>
                    <a:pt x="4795571" y="616525"/>
                  </a:lnTo>
                  <a:lnTo>
                    <a:pt x="4770485" y="639698"/>
                  </a:lnTo>
                  <a:lnTo>
                    <a:pt x="4779059" y="656523"/>
                  </a:lnTo>
                  <a:lnTo>
                    <a:pt x="4802240" y="643825"/>
                  </a:lnTo>
                  <a:lnTo>
                    <a:pt x="4812402" y="577162"/>
                  </a:lnTo>
                  <a:lnTo>
                    <a:pt x="4848920" y="563512"/>
                  </a:lnTo>
                  <a:lnTo>
                    <a:pt x="4858130" y="516849"/>
                  </a:lnTo>
                  <a:lnTo>
                    <a:pt x="4876230" y="514627"/>
                  </a:lnTo>
                  <a:lnTo>
                    <a:pt x="4887662" y="506056"/>
                  </a:lnTo>
                  <a:lnTo>
                    <a:pt x="4939741" y="519071"/>
                  </a:lnTo>
                  <a:lnTo>
                    <a:pt x="4983246" y="527324"/>
                  </a:lnTo>
                  <a:lnTo>
                    <a:pt x="4993090" y="547005"/>
                  </a:lnTo>
                  <a:lnTo>
                    <a:pt x="5003252" y="537482"/>
                  </a:lnTo>
                  <a:lnTo>
                    <a:pt x="5007697" y="519706"/>
                  </a:lnTo>
                  <a:lnTo>
                    <a:pt x="5044851" y="530816"/>
                  </a:lnTo>
                  <a:lnTo>
                    <a:pt x="5063904" y="545418"/>
                  </a:lnTo>
                  <a:lnTo>
                    <a:pt x="5070256" y="536847"/>
                  </a:lnTo>
                  <a:lnTo>
                    <a:pt x="5077559" y="557164"/>
                  </a:lnTo>
                  <a:lnTo>
                    <a:pt x="5105186" y="555576"/>
                  </a:lnTo>
                  <a:lnTo>
                    <a:pt x="5125510" y="567957"/>
                  </a:lnTo>
                  <a:lnTo>
                    <a:pt x="5144563" y="587955"/>
                  </a:lnTo>
                  <a:lnTo>
                    <a:pt x="5164569" y="596209"/>
                  </a:lnTo>
                  <a:lnTo>
                    <a:pt x="5181082" y="617160"/>
                  </a:lnTo>
                  <a:lnTo>
                    <a:pt x="5206486" y="626366"/>
                  </a:lnTo>
                  <a:lnTo>
                    <a:pt x="5212837" y="641285"/>
                  </a:lnTo>
                  <a:lnTo>
                    <a:pt x="5241417" y="661602"/>
                  </a:lnTo>
                  <a:lnTo>
                    <a:pt x="5311279" y="734930"/>
                  </a:lnTo>
                  <a:lnTo>
                    <a:pt x="5318583" y="756199"/>
                  </a:lnTo>
                  <a:lnTo>
                    <a:pt x="5332555" y="761278"/>
                  </a:lnTo>
                  <a:lnTo>
                    <a:pt x="5346210" y="775880"/>
                  </a:lnTo>
                  <a:lnTo>
                    <a:pt x="5352561" y="771436"/>
                  </a:lnTo>
                  <a:lnTo>
                    <a:pt x="5337636" y="755881"/>
                  </a:lnTo>
                  <a:lnTo>
                    <a:pt x="5337636" y="740009"/>
                  </a:lnTo>
                  <a:lnTo>
                    <a:pt x="5366533" y="765087"/>
                  </a:lnTo>
                  <a:lnTo>
                    <a:pt x="5366533" y="776832"/>
                  </a:lnTo>
                  <a:lnTo>
                    <a:pt x="5379553" y="795561"/>
                  </a:lnTo>
                  <a:lnTo>
                    <a:pt x="5431632" y="816195"/>
                  </a:lnTo>
                  <a:lnTo>
                    <a:pt x="5448462" y="830797"/>
                  </a:lnTo>
                  <a:lnTo>
                    <a:pt x="5444969" y="806354"/>
                  </a:lnTo>
                  <a:lnTo>
                    <a:pt x="5491014" y="852383"/>
                  </a:lnTo>
                  <a:lnTo>
                    <a:pt x="5494190" y="864129"/>
                  </a:lnTo>
                  <a:lnTo>
                    <a:pt x="5506257" y="873334"/>
                  </a:lnTo>
                  <a:lnTo>
                    <a:pt x="5503081" y="891429"/>
                  </a:lnTo>
                  <a:lnTo>
                    <a:pt x="5514513" y="906031"/>
                  </a:lnTo>
                  <a:lnTo>
                    <a:pt x="5526263" y="892381"/>
                  </a:lnTo>
                  <a:lnTo>
                    <a:pt x="5547539" y="910158"/>
                  </a:lnTo>
                  <a:lnTo>
                    <a:pt x="5572943" y="919363"/>
                  </a:lnTo>
                  <a:lnTo>
                    <a:pt x="5563734" y="963488"/>
                  </a:lnTo>
                  <a:lnTo>
                    <a:pt x="5578977" y="981264"/>
                  </a:lnTo>
                  <a:lnTo>
                    <a:pt x="5575166" y="1032056"/>
                  </a:lnTo>
                  <a:lnTo>
                    <a:pt x="5580565" y="1047610"/>
                  </a:lnTo>
                  <a:lnTo>
                    <a:pt x="5598348" y="1037135"/>
                  </a:lnTo>
                  <a:lnTo>
                    <a:pt x="5602158" y="1068561"/>
                  </a:lnTo>
                  <a:lnTo>
                    <a:pt x="5560241" y="1152366"/>
                  </a:lnTo>
                  <a:lnTo>
                    <a:pt x="5498636" y="1245376"/>
                  </a:lnTo>
                  <a:lnTo>
                    <a:pt x="5427186" y="1279660"/>
                  </a:lnTo>
                  <a:lnTo>
                    <a:pt x="5357642" y="1305690"/>
                  </a:lnTo>
                  <a:lnTo>
                    <a:pt x="5268727" y="1295849"/>
                  </a:lnTo>
                  <a:lnTo>
                    <a:pt x="5197277" y="1259661"/>
                  </a:lnTo>
                  <a:lnTo>
                    <a:pt x="5135037" y="1254900"/>
                  </a:lnTo>
                  <a:lnTo>
                    <a:pt x="5093119" y="1236488"/>
                  </a:lnTo>
                  <a:lnTo>
                    <a:pt x="5080735" y="1242837"/>
                  </a:lnTo>
                  <a:lnTo>
                    <a:pt x="5045804" y="1221886"/>
                  </a:lnTo>
                  <a:lnTo>
                    <a:pt x="5036277" y="1231409"/>
                  </a:lnTo>
                  <a:lnTo>
                    <a:pt x="5026433" y="1206331"/>
                  </a:lnTo>
                  <a:lnTo>
                    <a:pt x="5001346" y="1207918"/>
                  </a:lnTo>
                  <a:lnTo>
                    <a:pt x="4972131" y="1180618"/>
                  </a:lnTo>
                  <a:lnTo>
                    <a:pt x="4954666" y="1206966"/>
                  </a:lnTo>
                  <a:lnTo>
                    <a:pt x="4930214" y="1185063"/>
                  </a:lnTo>
                  <a:lnTo>
                    <a:pt x="4939423" y="1161889"/>
                  </a:lnTo>
                  <a:lnTo>
                    <a:pt x="4920053" y="1156810"/>
                  </a:lnTo>
                  <a:lnTo>
                    <a:pt x="4915924" y="1144113"/>
                  </a:lnTo>
                  <a:lnTo>
                    <a:pt x="4900047" y="1147604"/>
                  </a:lnTo>
                  <a:lnTo>
                    <a:pt x="4886074" y="1166651"/>
                  </a:lnTo>
                  <a:lnTo>
                    <a:pt x="4856542" y="1143795"/>
                  </a:lnTo>
                  <a:lnTo>
                    <a:pt x="4852414" y="1151096"/>
                  </a:lnTo>
                  <a:lnTo>
                    <a:pt x="4820341" y="1139986"/>
                  </a:lnTo>
                  <a:lnTo>
                    <a:pt x="4815260" y="1127288"/>
                  </a:lnTo>
                  <a:lnTo>
                    <a:pt x="4794936" y="1123161"/>
                  </a:lnTo>
                  <a:lnTo>
                    <a:pt x="4782869" y="1074910"/>
                  </a:lnTo>
                  <a:lnTo>
                    <a:pt x="4758418" y="1057134"/>
                  </a:lnTo>
                  <a:lnTo>
                    <a:pt x="4710785" y="1055229"/>
                  </a:lnTo>
                  <a:lnTo>
                    <a:pt x="4706339" y="1060626"/>
                  </a:lnTo>
                  <a:lnTo>
                    <a:pt x="4718088" y="1066022"/>
                  </a:lnTo>
                  <a:lnTo>
                    <a:pt x="4736506" y="1087926"/>
                  </a:lnTo>
                  <a:lnTo>
                    <a:pt x="4752067" y="1083799"/>
                  </a:lnTo>
                  <a:lnTo>
                    <a:pt x="4746033" y="1108877"/>
                  </a:lnTo>
                  <a:lnTo>
                    <a:pt x="4759053" y="1138081"/>
                  </a:lnTo>
                  <a:lnTo>
                    <a:pt x="4770802" y="1142526"/>
                  </a:lnTo>
                  <a:lnTo>
                    <a:pt x="4787950" y="1166334"/>
                  </a:lnTo>
                  <a:lnTo>
                    <a:pt x="4812402" y="1176809"/>
                  </a:lnTo>
                  <a:lnTo>
                    <a:pt x="4798747" y="1188237"/>
                  </a:lnTo>
                  <a:cubicBezTo>
                    <a:pt x="4799170" y="1193634"/>
                    <a:pt x="4799594" y="1199030"/>
                    <a:pt x="4800017" y="1204427"/>
                  </a:cubicBezTo>
                  <a:lnTo>
                    <a:pt x="4820976" y="1203157"/>
                  </a:lnTo>
                  <a:lnTo>
                    <a:pt x="4861305" y="1231092"/>
                  </a:lnTo>
                  <a:lnTo>
                    <a:pt x="4857494" y="1245059"/>
                  </a:lnTo>
                  <a:lnTo>
                    <a:pt x="4829867" y="1250138"/>
                  </a:lnTo>
                  <a:lnTo>
                    <a:pt x="4842569" y="1262836"/>
                  </a:lnTo>
                  <a:lnTo>
                    <a:pt x="4866068" y="1259344"/>
                  </a:lnTo>
                  <a:lnTo>
                    <a:pt x="4900047" y="1267597"/>
                  </a:lnTo>
                  <a:lnTo>
                    <a:pt x="4911796" y="1281247"/>
                  </a:lnTo>
                  <a:lnTo>
                    <a:pt x="4907668" y="1299976"/>
                  </a:lnTo>
                  <a:lnTo>
                    <a:pt x="4925769" y="1296802"/>
                  </a:lnTo>
                  <a:lnTo>
                    <a:pt x="4955619" y="1312356"/>
                  </a:lnTo>
                  <a:lnTo>
                    <a:pt x="4965145" y="1341878"/>
                  </a:lnTo>
                  <a:lnTo>
                    <a:pt x="4974989" y="1352354"/>
                  </a:lnTo>
                  <a:lnTo>
                    <a:pt x="4953078" y="1385050"/>
                  </a:lnTo>
                  <a:lnTo>
                    <a:pt x="4964828" y="1413620"/>
                  </a:lnTo>
                  <a:lnTo>
                    <a:pt x="4955301" y="1422191"/>
                  </a:lnTo>
                  <a:lnTo>
                    <a:pt x="4953396" y="1459966"/>
                  </a:lnTo>
                  <a:lnTo>
                    <a:pt x="4928309" y="1458061"/>
                  </a:lnTo>
                  <a:lnTo>
                    <a:pt x="4919735" y="1476155"/>
                  </a:lnTo>
                  <a:lnTo>
                    <a:pt x="4937836" y="1485361"/>
                  </a:lnTo>
                  <a:cubicBezTo>
                    <a:pt x="4937942" y="1490652"/>
                    <a:pt x="4938047" y="1495942"/>
                    <a:pt x="4938153" y="1501233"/>
                  </a:cubicBezTo>
                  <a:lnTo>
                    <a:pt x="4949903" y="1508534"/>
                  </a:lnTo>
                  <a:lnTo>
                    <a:pt x="4966415" y="1581863"/>
                  </a:lnTo>
                  <a:lnTo>
                    <a:pt x="4984198" y="1575514"/>
                  </a:lnTo>
                  <a:lnTo>
                    <a:pt x="4987692" y="1601862"/>
                  </a:lnTo>
                  <a:lnTo>
                    <a:pt x="4976260" y="1619956"/>
                  </a:lnTo>
                  <a:lnTo>
                    <a:pt x="4996583" y="1643764"/>
                  </a:lnTo>
                  <a:lnTo>
                    <a:pt x="4983881" y="1654557"/>
                  </a:lnTo>
                  <a:lnTo>
                    <a:pt x="4949267" y="1672968"/>
                  </a:lnTo>
                  <a:lnTo>
                    <a:pt x="4924498" y="1736139"/>
                  </a:lnTo>
                  <a:lnTo>
                    <a:pt x="4927991" y="1790104"/>
                  </a:lnTo>
                  <a:lnTo>
                    <a:pt x="4928309" y="1829785"/>
                  </a:lnTo>
                  <a:lnTo>
                    <a:pt x="4920053" y="1845973"/>
                  </a:lnTo>
                  <a:lnTo>
                    <a:pt x="4939423" y="1862481"/>
                  </a:lnTo>
                  <a:cubicBezTo>
                    <a:pt x="4939317" y="1855921"/>
                    <a:pt x="4939212" y="1849360"/>
                    <a:pt x="4939106" y="1842800"/>
                  </a:cubicBezTo>
                  <a:lnTo>
                    <a:pt x="4946410" y="1838354"/>
                  </a:lnTo>
                  <a:lnTo>
                    <a:pt x="4965145" y="1902478"/>
                  </a:lnTo>
                  <a:lnTo>
                    <a:pt x="4980070" y="1903113"/>
                  </a:lnTo>
                  <a:lnTo>
                    <a:pt x="4985786" y="1955808"/>
                  </a:lnTo>
                  <a:lnTo>
                    <a:pt x="4994043" y="1967553"/>
                  </a:lnTo>
                  <a:lnTo>
                    <a:pt x="4985151" y="1984060"/>
                  </a:lnTo>
                  <a:lnTo>
                    <a:pt x="4988009" y="1998028"/>
                  </a:lnTo>
                  <a:lnTo>
                    <a:pt x="4976895" y="1987870"/>
                  </a:lnTo>
                  <a:lnTo>
                    <a:pt x="4965780" y="1999297"/>
                  </a:lnTo>
                  <a:lnTo>
                    <a:pt x="4957206" y="1998028"/>
                  </a:lnTo>
                  <a:lnTo>
                    <a:pt x="4946727" y="1994853"/>
                  </a:lnTo>
                  <a:lnTo>
                    <a:pt x="4939423" y="2005011"/>
                  </a:lnTo>
                  <a:lnTo>
                    <a:pt x="4955936" y="2009455"/>
                  </a:lnTo>
                  <a:lnTo>
                    <a:pt x="4958477" y="2033898"/>
                  </a:lnTo>
                  <a:lnTo>
                    <a:pt x="4972131" y="2042785"/>
                  </a:lnTo>
                  <a:lnTo>
                    <a:pt x="4983881" y="2034851"/>
                  </a:lnTo>
                  <a:lnTo>
                    <a:pt x="4997218" y="2049452"/>
                  </a:lnTo>
                  <a:lnTo>
                    <a:pt x="5015319" y="2044054"/>
                  </a:lnTo>
                  <a:lnTo>
                    <a:pt x="5030244" y="2048499"/>
                  </a:lnTo>
                  <a:lnTo>
                    <a:pt x="5025798" y="2064052"/>
                  </a:lnTo>
                  <a:lnTo>
                    <a:pt x="5043581" y="2102463"/>
                  </a:lnTo>
                  <a:lnTo>
                    <a:pt x="5045169" y="2118018"/>
                  </a:lnTo>
                  <a:lnTo>
                    <a:pt x="5040405" y="2132937"/>
                  </a:lnTo>
                  <a:lnTo>
                    <a:pt x="5028974" y="2133890"/>
                  </a:lnTo>
                  <a:lnTo>
                    <a:pt x="5026751" y="2141191"/>
                  </a:lnTo>
                  <a:lnTo>
                    <a:pt x="5018177" y="2138652"/>
                  </a:lnTo>
                  <a:lnTo>
                    <a:pt x="5012143" y="2125955"/>
                  </a:lnTo>
                  <a:lnTo>
                    <a:pt x="5004204" y="2117065"/>
                  </a:lnTo>
                  <a:lnTo>
                    <a:pt x="4996583" y="2118018"/>
                  </a:lnTo>
                  <a:lnTo>
                    <a:pt x="4998488" y="2132937"/>
                  </a:lnTo>
                  <a:lnTo>
                    <a:pt x="5006427" y="2136113"/>
                  </a:lnTo>
                  <a:lnTo>
                    <a:pt x="5004204" y="2151032"/>
                  </a:lnTo>
                  <a:lnTo>
                    <a:pt x="5001981" y="2160238"/>
                  </a:lnTo>
                  <a:lnTo>
                    <a:pt x="5005792" y="2170080"/>
                  </a:lnTo>
                  <a:lnTo>
                    <a:pt x="4995313" y="2165635"/>
                  </a:lnTo>
                  <a:lnTo>
                    <a:pt x="4988009" y="2158969"/>
                  </a:lnTo>
                  <a:lnTo>
                    <a:pt x="4981976" y="2138652"/>
                  </a:lnTo>
                  <a:lnTo>
                    <a:pt x="4976260" y="2125002"/>
                  </a:lnTo>
                  <a:lnTo>
                    <a:pt x="4967051" y="2115479"/>
                  </a:lnTo>
                  <a:cubicBezTo>
                    <a:pt x="4967263" y="2108389"/>
                    <a:pt x="4967474" y="2101299"/>
                    <a:pt x="4967686" y="2094209"/>
                  </a:cubicBezTo>
                  <a:lnTo>
                    <a:pt x="4958477" y="2072941"/>
                  </a:lnTo>
                  <a:lnTo>
                    <a:pt x="4947362" y="2050720"/>
                  </a:lnTo>
                  <a:lnTo>
                    <a:pt x="4944822" y="2070402"/>
                  </a:lnTo>
                  <a:lnTo>
                    <a:pt x="4943552" y="2082147"/>
                  </a:lnTo>
                  <a:lnTo>
                    <a:pt x="4965145" y="2104685"/>
                  </a:lnTo>
                  <a:lnTo>
                    <a:pt x="4967051" y="2115479"/>
                  </a:lnTo>
                  <a:cubicBezTo>
                    <a:pt x="4967263" y="2121087"/>
                    <a:pt x="4967474" y="2126695"/>
                    <a:pt x="4967686" y="2132303"/>
                  </a:cubicBezTo>
                  <a:lnTo>
                    <a:pt x="4957206" y="2125637"/>
                  </a:lnTo>
                  <a:lnTo>
                    <a:pt x="4952443" y="2108495"/>
                  </a:lnTo>
                  <a:lnTo>
                    <a:pt x="4940058" y="2096748"/>
                  </a:lnTo>
                  <a:lnTo>
                    <a:pt x="4937518" y="2110399"/>
                  </a:lnTo>
                  <a:lnTo>
                    <a:pt x="4956889" y="2131033"/>
                  </a:lnTo>
                  <a:lnTo>
                    <a:pt x="4965145" y="2146905"/>
                  </a:lnTo>
                  <a:lnTo>
                    <a:pt x="4949267" y="2143413"/>
                  </a:lnTo>
                  <a:lnTo>
                    <a:pt x="4949903" y="2154842"/>
                  </a:lnTo>
                  <a:lnTo>
                    <a:pt x="4963240" y="2169127"/>
                  </a:lnTo>
                  <a:lnTo>
                    <a:pt x="4973402" y="2196745"/>
                  </a:lnTo>
                  <a:lnTo>
                    <a:pt x="4967051" y="2196428"/>
                  </a:lnTo>
                  <a:lnTo>
                    <a:pt x="4953396" y="2182460"/>
                  </a:lnTo>
                  <a:lnTo>
                    <a:pt x="4945457" y="2181190"/>
                  </a:lnTo>
                  <a:lnTo>
                    <a:pt x="4938153" y="2167222"/>
                  </a:lnTo>
                  <a:lnTo>
                    <a:pt x="4928626" y="2161826"/>
                  </a:lnTo>
                  <a:cubicBezTo>
                    <a:pt x="4928203" y="2168175"/>
                    <a:pt x="4927779" y="2174523"/>
                    <a:pt x="4927356" y="2180872"/>
                  </a:cubicBezTo>
                  <a:lnTo>
                    <a:pt x="4943869" y="2184364"/>
                  </a:lnTo>
                  <a:lnTo>
                    <a:pt x="4950855" y="2196110"/>
                  </a:lnTo>
                  <a:lnTo>
                    <a:pt x="4953713" y="2212935"/>
                  </a:lnTo>
                  <a:lnTo>
                    <a:pt x="4942599" y="2203094"/>
                  </a:lnTo>
                  <a:lnTo>
                    <a:pt x="4937836" y="2210394"/>
                  </a:lnTo>
                  <a:lnTo>
                    <a:pt x="4943234" y="2216745"/>
                  </a:lnTo>
                  <a:lnTo>
                    <a:pt x="4929262" y="2217696"/>
                  </a:lnTo>
                  <a:lnTo>
                    <a:pt x="4928944" y="2225950"/>
                  </a:lnTo>
                  <a:lnTo>
                    <a:pt x="4964510" y="2254202"/>
                  </a:lnTo>
                  <a:lnTo>
                    <a:pt x="5023893" y="2285313"/>
                  </a:lnTo>
                  <a:lnTo>
                    <a:pt x="5039770" y="2294200"/>
                  </a:lnTo>
                  <a:lnTo>
                    <a:pt x="5049297" y="2332612"/>
                  </a:lnTo>
                  <a:lnTo>
                    <a:pt x="5048979" y="2345945"/>
                  </a:lnTo>
                  <a:lnTo>
                    <a:pt x="5039770" y="2368801"/>
                  </a:lnTo>
                  <a:lnTo>
                    <a:pt x="5044851" y="2386896"/>
                  </a:lnTo>
                  <a:lnTo>
                    <a:pt x="5065492" y="2398325"/>
                  </a:lnTo>
                  <a:lnTo>
                    <a:pt x="5096612" y="2379912"/>
                  </a:lnTo>
                  <a:lnTo>
                    <a:pt x="5105822" y="2353882"/>
                  </a:lnTo>
                  <a:lnTo>
                    <a:pt x="5123922" y="2344994"/>
                  </a:lnTo>
                  <a:lnTo>
                    <a:pt x="5134719" y="2303725"/>
                  </a:lnTo>
                  <a:lnTo>
                    <a:pt x="5125510" y="2289122"/>
                  </a:lnTo>
                  <a:lnTo>
                    <a:pt x="5135037" y="2287218"/>
                  </a:lnTo>
                  <a:lnTo>
                    <a:pt x="5136307" y="2275472"/>
                  </a:lnTo>
                  <a:lnTo>
                    <a:pt x="5108362" y="2253568"/>
                  </a:lnTo>
                  <a:lnTo>
                    <a:pt x="5102011" y="2215792"/>
                  </a:lnTo>
                  <a:lnTo>
                    <a:pt x="5089626" y="2202777"/>
                  </a:lnTo>
                  <a:lnTo>
                    <a:pt x="5053743" y="2169127"/>
                  </a:lnTo>
                  <a:lnTo>
                    <a:pt x="5050885" y="2151985"/>
                  </a:lnTo>
                  <a:lnTo>
                    <a:pt x="5054378" y="2136430"/>
                  </a:lnTo>
                  <a:lnTo>
                    <a:pt x="5063269" y="2119922"/>
                  </a:lnTo>
                  <a:cubicBezTo>
                    <a:pt x="5062952" y="2116007"/>
                    <a:pt x="5062634" y="2112092"/>
                    <a:pt x="5062317" y="2108177"/>
                  </a:cubicBezTo>
                  <a:lnTo>
                    <a:pt x="5053108" y="2100558"/>
                  </a:lnTo>
                  <a:lnTo>
                    <a:pt x="5054378" y="2089131"/>
                  </a:lnTo>
                  <a:lnTo>
                    <a:pt x="5061046" y="2078655"/>
                  </a:lnTo>
                  <a:lnTo>
                    <a:pt x="5058506" y="2054530"/>
                  </a:lnTo>
                  <a:lnTo>
                    <a:pt x="5041993" y="2037070"/>
                  </a:lnTo>
                  <a:lnTo>
                    <a:pt x="5029291" y="2038023"/>
                  </a:lnTo>
                  <a:lnTo>
                    <a:pt x="5023575" y="2023105"/>
                  </a:lnTo>
                  <a:lnTo>
                    <a:pt x="5007697" y="2018344"/>
                  </a:lnTo>
                  <a:lnTo>
                    <a:pt x="4999123" y="2020248"/>
                  </a:lnTo>
                  <a:lnTo>
                    <a:pt x="4983246" y="2015487"/>
                  </a:lnTo>
                  <a:cubicBezTo>
                    <a:pt x="4983034" y="2013053"/>
                    <a:pt x="4982823" y="2010620"/>
                    <a:pt x="4982611" y="2008186"/>
                  </a:cubicBezTo>
                  <a:lnTo>
                    <a:pt x="4988009" y="1998028"/>
                  </a:lnTo>
                  <a:lnTo>
                    <a:pt x="5000076" y="1981203"/>
                  </a:lnTo>
                  <a:lnTo>
                    <a:pt x="4994043" y="1967553"/>
                  </a:lnTo>
                  <a:lnTo>
                    <a:pt x="5002617" y="1951682"/>
                  </a:lnTo>
                  <a:lnTo>
                    <a:pt x="4999123" y="1929461"/>
                  </a:lnTo>
                  <a:lnTo>
                    <a:pt x="4995630" y="1894542"/>
                  </a:lnTo>
                  <a:lnTo>
                    <a:pt x="5009285" y="1902161"/>
                  </a:lnTo>
                  <a:lnTo>
                    <a:pt x="5047709" y="1893273"/>
                  </a:lnTo>
                  <a:lnTo>
                    <a:pt x="5039135" y="1881527"/>
                  </a:lnTo>
                  <a:lnTo>
                    <a:pt x="5005157" y="1876766"/>
                  </a:lnTo>
                  <a:lnTo>
                    <a:pt x="5002617" y="1850418"/>
                  </a:lnTo>
                  <a:lnTo>
                    <a:pt x="4992137" y="1848195"/>
                  </a:lnTo>
                  <a:lnTo>
                    <a:pt x="4983563" y="1833911"/>
                  </a:lnTo>
                  <a:lnTo>
                    <a:pt x="4946092" y="1793913"/>
                  </a:lnTo>
                  <a:lnTo>
                    <a:pt x="4935295" y="1787882"/>
                  </a:lnTo>
                  <a:lnTo>
                    <a:pt x="4931167" y="1776771"/>
                  </a:lnTo>
                  <a:lnTo>
                    <a:pt x="4927674" y="1736774"/>
                  </a:lnTo>
                  <a:lnTo>
                    <a:pt x="4952125" y="1676460"/>
                  </a:lnTo>
                  <a:lnTo>
                    <a:pt x="4991820" y="1677730"/>
                  </a:lnTo>
                  <a:lnTo>
                    <a:pt x="4996901" y="1692332"/>
                  </a:lnTo>
                  <a:lnTo>
                    <a:pt x="5009603" y="1701855"/>
                  </a:lnTo>
                  <a:lnTo>
                    <a:pt x="5029926" y="1718680"/>
                  </a:lnTo>
                  <a:lnTo>
                    <a:pt x="5046757" y="1713283"/>
                  </a:lnTo>
                  <a:lnTo>
                    <a:pt x="5056283" y="1697411"/>
                  </a:lnTo>
                  <a:lnTo>
                    <a:pt x="5071208" y="1709791"/>
                  </a:lnTo>
                  <a:lnTo>
                    <a:pt x="5083910" y="1736774"/>
                  </a:lnTo>
                  <a:lnTo>
                    <a:pt x="5105504" y="1744075"/>
                  </a:lnTo>
                  <a:lnTo>
                    <a:pt x="5111855" y="1778041"/>
                  </a:lnTo>
                  <a:lnTo>
                    <a:pt x="5136307" y="1784072"/>
                  </a:lnTo>
                  <a:lnTo>
                    <a:pt x="5148056" y="1794230"/>
                  </a:lnTo>
                  <a:lnTo>
                    <a:pt x="5180129" y="1806611"/>
                  </a:lnTo>
                  <a:lnTo>
                    <a:pt x="5208709" y="1806293"/>
                  </a:lnTo>
                  <a:lnTo>
                    <a:pt x="5222364" y="1819944"/>
                  </a:lnTo>
                  <a:lnTo>
                    <a:pt x="5236019" y="1815817"/>
                  </a:lnTo>
                  <a:lnTo>
                    <a:pt x="5246815" y="1797723"/>
                  </a:lnTo>
                  <a:lnTo>
                    <a:pt x="5282381" y="1793278"/>
                  </a:lnTo>
                  <a:lnTo>
                    <a:pt x="5296671" y="1809785"/>
                  </a:lnTo>
                  <a:lnTo>
                    <a:pt x="5313184" y="1798040"/>
                  </a:lnTo>
                  <a:lnTo>
                    <a:pt x="5292226" y="1784707"/>
                  </a:lnTo>
                  <a:lnTo>
                    <a:pt x="5274760" y="1738361"/>
                  </a:lnTo>
                  <a:lnTo>
                    <a:pt x="5283969" y="1720267"/>
                  </a:lnTo>
                  <a:lnTo>
                    <a:pt x="5266821" y="1700585"/>
                  </a:lnTo>
                  <a:lnTo>
                    <a:pt x="5264598" y="1678682"/>
                  </a:lnTo>
                  <a:lnTo>
                    <a:pt x="5249038" y="1678682"/>
                  </a:lnTo>
                  <a:lnTo>
                    <a:pt x="5216013" y="1694871"/>
                  </a:lnTo>
                  <a:lnTo>
                    <a:pt x="5195689" y="1687253"/>
                  </a:lnTo>
                  <a:lnTo>
                    <a:pt x="5162346" y="1627892"/>
                  </a:lnTo>
                  <a:lnTo>
                    <a:pt x="5139482" y="1617734"/>
                  </a:lnTo>
                  <a:lnTo>
                    <a:pt x="5136307" y="1584085"/>
                  </a:lnTo>
                  <a:lnTo>
                    <a:pt x="5167745" y="1561229"/>
                  </a:lnTo>
                  <a:lnTo>
                    <a:pt x="5170920" y="1527581"/>
                  </a:lnTo>
                  <a:lnTo>
                    <a:pt x="5189021" y="1518057"/>
                  </a:lnTo>
                  <a:lnTo>
                    <a:pt x="5249673" y="1546944"/>
                  </a:lnTo>
                  <a:lnTo>
                    <a:pt x="5252214" y="1563769"/>
                  </a:lnTo>
                  <a:lnTo>
                    <a:pt x="5266821" y="1584402"/>
                  </a:lnTo>
                  <a:lnTo>
                    <a:pt x="5281746" y="1579323"/>
                  </a:lnTo>
                  <a:lnTo>
                    <a:pt x="5310326" y="1590434"/>
                  </a:lnTo>
                  <a:lnTo>
                    <a:pt x="5314772" y="1601227"/>
                  </a:lnTo>
                  <a:lnTo>
                    <a:pt x="5280794" y="1607893"/>
                  </a:lnTo>
                  <a:lnTo>
                    <a:pt x="5286510" y="1619003"/>
                  </a:lnTo>
                  <a:lnTo>
                    <a:pt x="5284287" y="1632971"/>
                  </a:lnTo>
                  <a:lnTo>
                    <a:pt x="5296036" y="1632971"/>
                  </a:lnTo>
                  <a:lnTo>
                    <a:pt x="5308421" y="1613924"/>
                  </a:lnTo>
                  <a:lnTo>
                    <a:pt x="5325251" y="1609163"/>
                  </a:lnTo>
                  <a:lnTo>
                    <a:pt x="5326521" y="1595830"/>
                  </a:lnTo>
                  <a:lnTo>
                    <a:pt x="5336048" y="1605988"/>
                  </a:lnTo>
                  <a:lnTo>
                    <a:pt x="5363675" y="1608845"/>
                  </a:lnTo>
                  <a:lnTo>
                    <a:pt x="5398606" y="1632971"/>
                  </a:lnTo>
                  <a:lnTo>
                    <a:pt x="5415437" y="1632971"/>
                  </a:lnTo>
                  <a:lnTo>
                    <a:pt x="5434807" y="1646303"/>
                  </a:lnTo>
                  <a:lnTo>
                    <a:pt x="5449415" y="1645351"/>
                  </a:lnTo>
                  <a:lnTo>
                    <a:pt x="5457036" y="1630431"/>
                  </a:lnTo>
                  <a:lnTo>
                    <a:pt x="5479265" y="1650112"/>
                  </a:lnTo>
                  <a:lnTo>
                    <a:pt x="5532296" y="1657096"/>
                  </a:lnTo>
                  <a:lnTo>
                    <a:pt x="5561829" y="1686618"/>
                  </a:lnTo>
                  <a:lnTo>
                    <a:pt x="5580247" y="1706299"/>
                  </a:lnTo>
                  <a:lnTo>
                    <a:pt x="5605016" y="1717410"/>
                  </a:lnTo>
                  <a:lnTo>
                    <a:pt x="5625975" y="1744710"/>
                  </a:lnTo>
                  <a:lnTo>
                    <a:pt x="5623117" y="1777089"/>
                  </a:lnTo>
                  <a:lnTo>
                    <a:pt x="5640265" y="1768836"/>
                  </a:lnTo>
                  <a:lnTo>
                    <a:pt x="5644075" y="1753915"/>
                  </a:lnTo>
                  <a:lnTo>
                    <a:pt x="5659000" y="1752963"/>
                  </a:lnTo>
                  <a:cubicBezTo>
                    <a:pt x="5658894" y="1735398"/>
                    <a:pt x="5658789" y="1717833"/>
                    <a:pt x="5658683" y="1700268"/>
                  </a:cubicBezTo>
                  <a:lnTo>
                    <a:pt x="5642805" y="1692967"/>
                  </a:lnTo>
                  <a:lnTo>
                    <a:pt x="5625657" y="1702490"/>
                  </a:lnTo>
                  <a:lnTo>
                    <a:pt x="5612955" y="1698364"/>
                  </a:lnTo>
                  <a:lnTo>
                    <a:pt x="5586598" y="1681856"/>
                  </a:lnTo>
                  <a:lnTo>
                    <a:pt x="5563099" y="1673603"/>
                  </a:lnTo>
                  <a:lnTo>
                    <a:pt x="5536107" y="1639954"/>
                  </a:lnTo>
                  <a:lnTo>
                    <a:pt x="5533884" y="1614877"/>
                  </a:lnTo>
                  <a:lnTo>
                    <a:pt x="5525310" y="1606306"/>
                  </a:lnTo>
                  <a:lnTo>
                    <a:pt x="5520864" y="1587577"/>
                  </a:lnTo>
                  <a:lnTo>
                    <a:pt x="5506892" y="1553928"/>
                  </a:lnTo>
                  <a:lnTo>
                    <a:pt x="5487839" y="1548849"/>
                  </a:lnTo>
                  <a:lnTo>
                    <a:pt x="5479265" y="1536469"/>
                  </a:lnTo>
                  <a:lnTo>
                    <a:pt x="5447510" y="1422825"/>
                  </a:lnTo>
                  <a:lnTo>
                    <a:pt x="5517689" y="1368543"/>
                  </a:lnTo>
                  <a:lnTo>
                    <a:pt x="5523087" y="1350766"/>
                  </a:lnTo>
                  <a:lnTo>
                    <a:pt x="5550397" y="1326958"/>
                  </a:lnTo>
                  <a:lnTo>
                    <a:pt x="5594537" y="1318070"/>
                  </a:lnTo>
                  <a:lnTo>
                    <a:pt x="5668209" y="1243789"/>
                  </a:lnTo>
                  <a:lnTo>
                    <a:pt x="5664081" y="1233314"/>
                  </a:lnTo>
                  <a:lnTo>
                    <a:pt x="5682817" y="1223790"/>
                  </a:lnTo>
                  <a:lnTo>
                    <a:pt x="5685992" y="1203474"/>
                  </a:lnTo>
                  <a:lnTo>
                    <a:pt x="5706633" y="1206649"/>
                  </a:lnTo>
                  <a:lnTo>
                    <a:pt x="5719971" y="1231726"/>
                  </a:lnTo>
                  <a:lnTo>
                    <a:pt x="5752361" y="1223156"/>
                  </a:lnTo>
                  <a:lnTo>
                    <a:pt x="5769827" y="1239662"/>
                  </a:lnTo>
                  <a:lnTo>
                    <a:pt x="5782211" y="1231092"/>
                  </a:lnTo>
                  <a:lnTo>
                    <a:pt x="5791103" y="1248233"/>
                  </a:lnTo>
                  <a:lnTo>
                    <a:pt x="5821906" y="1271724"/>
                  </a:lnTo>
                  <a:lnTo>
                    <a:pt x="5786975" y="1286961"/>
                  </a:lnTo>
                  <a:lnTo>
                    <a:pt x="5791738" y="1317435"/>
                  </a:lnTo>
                  <a:lnTo>
                    <a:pt x="5799994" y="1301563"/>
                  </a:lnTo>
                  <a:lnTo>
                    <a:pt x="5830162" y="1286644"/>
                  </a:lnTo>
                  <a:lnTo>
                    <a:pt x="5851756" y="1302198"/>
                  </a:lnTo>
                  <a:lnTo>
                    <a:pt x="5844452" y="1320292"/>
                  </a:lnTo>
                  <a:lnTo>
                    <a:pt x="5862870" y="1361242"/>
                  </a:lnTo>
                  <a:lnTo>
                    <a:pt x="5894943" y="1415842"/>
                  </a:lnTo>
                  <a:lnTo>
                    <a:pt x="5903517" y="1406319"/>
                  </a:lnTo>
                  <a:lnTo>
                    <a:pt x="5872397" y="1365051"/>
                  </a:lnTo>
                  <a:lnTo>
                    <a:pt x="5876842" y="1291723"/>
                  </a:lnTo>
                  <a:lnTo>
                    <a:pt x="5860965" y="1271406"/>
                  </a:lnTo>
                  <a:lnTo>
                    <a:pt x="5870174" y="1250455"/>
                  </a:lnTo>
                  <a:lnTo>
                    <a:pt x="5882558" y="1205061"/>
                  </a:lnTo>
                  <a:lnTo>
                    <a:pt x="5897166" y="1192364"/>
                  </a:lnTo>
                  <a:lnTo>
                    <a:pt x="5902882" y="1094274"/>
                  </a:lnTo>
                  <a:lnTo>
                    <a:pt x="5870491" y="1042849"/>
                  </a:lnTo>
                  <a:lnTo>
                    <a:pt x="5859059" y="1052689"/>
                  </a:lnTo>
                  <a:lnTo>
                    <a:pt x="5833337" y="1047610"/>
                  </a:lnTo>
                  <a:lnTo>
                    <a:pt x="5835878" y="979042"/>
                  </a:lnTo>
                  <a:lnTo>
                    <a:pt x="5853067" y="949041"/>
                  </a:lnTo>
                  <a:lnTo>
                    <a:pt x="6060620" y="1177406"/>
                  </a:lnTo>
                  <a:cubicBezTo>
                    <a:pt x="6579822" y="1806535"/>
                    <a:pt x="6891715" y="2613092"/>
                    <a:pt x="6891715" y="3492496"/>
                  </a:cubicBezTo>
                  <a:cubicBezTo>
                    <a:pt x="6891715" y="3869384"/>
                    <a:pt x="6834429" y="4232891"/>
                    <a:pt x="6728088" y="4574786"/>
                  </a:cubicBezTo>
                  <a:lnTo>
                    <a:pt x="6699847" y="4651948"/>
                  </a:lnTo>
                  <a:lnTo>
                    <a:pt x="6676768" y="4648009"/>
                  </a:lnTo>
                  <a:lnTo>
                    <a:pt x="6661525" y="4656897"/>
                  </a:lnTo>
                  <a:lnTo>
                    <a:pt x="6642472" y="4667056"/>
                  </a:lnTo>
                  <a:lnTo>
                    <a:pt x="6630405" y="4672135"/>
                  </a:lnTo>
                  <a:lnTo>
                    <a:pt x="6623101" y="4666421"/>
                  </a:lnTo>
                  <a:lnTo>
                    <a:pt x="6612622" y="4665151"/>
                  </a:lnTo>
                  <a:lnTo>
                    <a:pt x="6615162" y="4650548"/>
                  </a:lnTo>
                  <a:lnTo>
                    <a:pt x="6607541" y="4646104"/>
                  </a:lnTo>
                  <a:lnTo>
                    <a:pt x="6593251" y="4644517"/>
                  </a:lnTo>
                  <a:lnTo>
                    <a:pt x="6562448" y="4645787"/>
                  </a:lnTo>
                  <a:lnTo>
                    <a:pt x="6541172" y="4642295"/>
                  </a:lnTo>
                  <a:lnTo>
                    <a:pt x="6527200" y="4650548"/>
                  </a:lnTo>
                  <a:lnTo>
                    <a:pt x="6501161" y="4671818"/>
                  </a:lnTo>
                  <a:lnTo>
                    <a:pt x="6482743" y="4687373"/>
                  </a:lnTo>
                  <a:lnTo>
                    <a:pt x="6482425" y="4699753"/>
                  </a:lnTo>
                  <a:lnTo>
                    <a:pt x="6465277" y="4709912"/>
                  </a:lnTo>
                  <a:lnTo>
                    <a:pt x="6458926" y="4706737"/>
                  </a:lnTo>
                  <a:lnTo>
                    <a:pt x="6448447" y="4706420"/>
                  </a:lnTo>
                  <a:lnTo>
                    <a:pt x="6438920" y="4710229"/>
                  </a:lnTo>
                  <a:lnTo>
                    <a:pt x="6430346" y="4707689"/>
                  </a:lnTo>
                  <a:lnTo>
                    <a:pt x="6405895" y="4713403"/>
                  </a:lnTo>
                  <a:lnTo>
                    <a:pt x="6398591" y="4710229"/>
                  </a:lnTo>
                  <a:lnTo>
                    <a:pt x="6382714" y="4715308"/>
                  </a:lnTo>
                  <a:lnTo>
                    <a:pt x="6364296" y="4728324"/>
                  </a:lnTo>
                  <a:lnTo>
                    <a:pt x="6358897" y="4725149"/>
                  </a:lnTo>
                  <a:lnTo>
                    <a:pt x="6348418" y="4731181"/>
                  </a:lnTo>
                  <a:lnTo>
                    <a:pt x="6361755" y="4741022"/>
                  </a:lnTo>
                  <a:lnTo>
                    <a:pt x="6358580" y="4749275"/>
                  </a:lnTo>
                  <a:lnTo>
                    <a:pt x="6347783" y="4740704"/>
                  </a:lnTo>
                  <a:lnTo>
                    <a:pt x="6342702" y="4740387"/>
                  </a:lnTo>
                  <a:lnTo>
                    <a:pt x="6347783" y="4750863"/>
                  </a:lnTo>
                  <a:cubicBezTo>
                    <a:pt x="6348092" y="4754989"/>
                    <a:pt x="6348402" y="4759116"/>
                    <a:pt x="6348711" y="4763242"/>
                  </a:cubicBezTo>
                  <a:cubicBezTo>
                    <a:pt x="6348716" y="4763245"/>
                    <a:pt x="6348722" y="4763247"/>
                    <a:pt x="6348727" y="4763250"/>
                  </a:cubicBezTo>
                  <a:cubicBezTo>
                    <a:pt x="6348722" y="4763255"/>
                    <a:pt x="6348718" y="4763261"/>
                    <a:pt x="6348713" y="4763266"/>
                  </a:cubicBezTo>
                  <a:cubicBezTo>
                    <a:pt x="6348720" y="4763364"/>
                    <a:pt x="6348728" y="4763463"/>
                    <a:pt x="6348735" y="4763561"/>
                  </a:cubicBezTo>
                  <a:lnTo>
                    <a:pt x="6348545" y="4763458"/>
                  </a:lnTo>
                  <a:lnTo>
                    <a:pt x="6342059" y="4770869"/>
                  </a:lnTo>
                  <a:lnTo>
                    <a:pt x="6330309" y="4769282"/>
                  </a:lnTo>
                  <a:lnTo>
                    <a:pt x="6323958" y="4777535"/>
                  </a:lnTo>
                  <a:lnTo>
                    <a:pt x="6316337" y="4778488"/>
                  </a:lnTo>
                  <a:lnTo>
                    <a:pt x="6317925" y="4768964"/>
                  </a:lnTo>
                  <a:lnTo>
                    <a:pt x="6305858" y="4774043"/>
                  </a:lnTo>
                  <a:lnTo>
                    <a:pt x="6301094" y="4786424"/>
                  </a:lnTo>
                  <a:lnTo>
                    <a:pt x="6296013" y="4788328"/>
                  </a:lnTo>
                  <a:lnTo>
                    <a:pt x="6299189" y="4797852"/>
                  </a:lnTo>
                  <a:lnTo>
                    <a:pt x="6295696" y="4809597"/>
                  </a:lnTo>
                  <a:lnTo>
                    <a:pt x="6283946" y="4807057"/>
                  </a:lnTo>
                  <a:lnTo>
                    <a:pt x="6280771" y="4811184"/>
                  </a:lnTo>
                  <a:lnTo>
                    <a:pt x="6283629" y="4820707"/>
                  </a:lnTo>
                  <a:lnTo>
                    <a:pt x="6276008" y="4824834"/>
                  </a:lnTo>
                  <a:lnTo>
                    <a:pt x="6262353" y="4822294"/>
                  </a:lnTo>
                  <a:lnTo>
                    <a:pt x="6252826" y="4817850"/>
                  </a:lnTo>
                  <a:lnTo>
                    <a:pt x="6238219" y="4805788"/>
                  </a:lnTo>
                  <a:lnTo>
                    <a:pt x="6229645" y="4806740"/>
                  </a:lnTo>
                  <a:lnTo>
                    <a:pt x="6234090" y="4816263"/>
                  </a:lnTo>
                  <a:lnTo>
                    <a:pt x="6241077" y="4819437"/>
                  </a:lnTo>
                  <a:lnTo>
                    <a:pt x="6235678" y="4830230"/>
                  </a:lnTo>
                  <a:lnTo>
                    <a:pt x="6222023" y="4829913"/>
                  </a:lnTo>
                  <a:lnTo>
                    <a:pt x="6214402" y="4824199"/>
                  </a:lnTo>
                  <a:lnTo>
                    <a:pt x="6210274" y="4832770"/>
                  </a:lnTo>
                  <a:lnTo>
                    <a:pt x="6222659" y="4840389"/>
                  </a:lnTo>
                  <a:lnTo>
                    <a:pt x="6215990" y="4849594"/>
                  </a:lnTo>
                  <a:lnTo>
                    <a:pt x="6210591" y="4852769"/>
                  </a:lnTo>
                  <a:lnTo>
                    <a:pt x="6213767" y="4861340"/>
                  </a:lnTo>
                  <a:lnTo>
                    <a:pt x="6204558" y="4877847"/>
                  </a:lnTo>
                  <a:lnTo>
                    <a:pt x="6200747" y="4872133"/>
                  </a:lnTo>
                  <a:lnTo>
                    <a:pt x="6195666" y="4852134"/>
                  </a:lnTo>
                  <a:lnTo>
                    <a:pt x="6187410" y="4861657"/>
                  </a:lnTo>
                  <a:lnTo>
                    <a:pt x="6179154" y="4880386"/>
                  </a:lnTo>
                  <a:lnTo>
                    <a:pt x="6191538" y="4903877"/>
                  </a:lnTo>
                  <a:lnTo>
                    <a:pt x="6190268" y="4915305"/>
                  </a:lnTo>
                  <a:lnTo>
                    <a:pt x="6178201" y="4924510"/>
                  </a:lnTo>
                  <a:lnTo>
                    <a:pt x="6178519" y="4914035"/>
                  </a:lnTo>
                  <a:lnTo>
                    <a:pt x="6176296" y="4909591"/>
                  </a:lnTo>
                  <a:lnTo>
                    <a:pt x="6160418" y="4917844"/>
                  </a:lnTo>
                  <a:lnTo>
                    <a:pt x="6158830" y="4927050"/>
                  </a:lnTo>
                  <a:cubicBezTo>
                    <a:pt x="6158724" y="4929378"/>
                    <a:pt x="6158619" y="4931706"/>
                    <a:pt x="6158513" y="4934034"/>
                  </a:cubicBezTo>
                  <a:lnTo>
                    <a:pt x="6158513" y="4936891"/>
                  </a:lnTo>
                  <a:lnTo>
                    <a:pt x="6158513" y="4938795"/>
                  </a:lnTo>
                  <a:lnTo>
                    <a:pt x="6161688" y="4947366"/>
                  </a:lnTo>
                  <a:lnTo>
                    <a:pt x="6154067" y="4956572"/>
                  </a:lnTo>
                  <a:lnTo>
                    <a:pt x="6141365" y="4963556"/>
                  </a:lnTo>
                  <a:lnTo>
                    <a:pt x="6135649" y="4978475"/>
                  </a:lnTo>
                  <a:lnTo>
                    <a:pt x="6122312" y="4993712"/>
                  </a:lnTo>
                  <a:lnTo>
                    <a:pt x="6129933" y="5024187"/>
                  </a:lnTo>
                  <a:lnTo>
                    <a:pt x="6136919" y="5038472"/>
                  </a:lnTo>
                  <a:lnTo>
                    <a:pt x="6148668" y="5036250"/>
                  </a:lnTo>
                  <a:lnTo>
                    <a:pt x="6154384" y="5027044"/>
                  </a:lnTo>
                  <a:lnTo>
                    <a:pt x="6170897" y="5030853"/>
                  </a:lnTo>
                  <a:lnTo>
                    <a:pt x="6175661" y="5059423"/>
                  </a:lnTo>
                  <a:lnTo>
                    <a:pt x="6177248" y="5069898"/>
                  </a:lnTo>
                  <a:lnTo>
                    <a:pt x="6190268" y="5079739"/>
                  </a:lnTo>
                  <a:lnTo>
                    <a:pt x="6194396" y="5079739"/>
                  </a:lnTo>
                  <a:lnTo>
                    <a:pt x="6197254" y="5089262"/>
                  </a:lnTo>
                  <a:lnTo>
                    <a:pt x="6190586" y="5103864"/>
                  </a:lnTo>
                  <a:lnTo>
                    <a:pt x="6188680" y="5128307"/>
                  </a:lnTo>
                  <a:lnTo>
                    <a:pt x="6195031" y="5132434"/>
                  </a:lnTo>
                  <a:lnTo>
                    <a:pt x="6206146" y="5113705"/>
                  </a:lnTo>
                  <a:lnTo>
                    <a:pt x="6212814" y="5101325"/>
                  </a:lnTo>
                  <a:lnTo>
                    <a:pt x="6214085" y="5089897"/>
                  </a:lnTo>
                  <a:lnTo>
                    <a:pt x="6218213" y="5103547"/>
                  </a:lnTo>
                  <a:lnTo>
                    <a:pt x="6212179" y="5126403"/>
                  </a:lnTo>
                  <a:lnTo>
                    <a:pt x="6204240" y="5141957"/>
                  </a:lnTo>
                  <a:lnTo>
                    <a:pt x="6206146" y="5154972"/>
                  </a:lnTo>
                  <a:lnTo>
                    <a:pt x="6212814" y="5145767"/>
                  </a:lnTo>
                  <a:cubicBezTo>
                    <a:pt x="6213026" y="5149999"/>
                    <a:pt x="6213237" y="5154232"/>
                    <a:pt x="6213449" y="5158464"/>
                  </a:cubicBezTo>
                  <a:lnTo>
                    <a:pt x="6203605" y="5169575"/>
                  </a:lnTo>
                  <a:lnTo>
                    <a:pt x="6197889" y="5184177"/>
                  </a:lnTo>
                  <a:lnTo>
                    <a:pt x="6202970" y="5201319"/>
                  </a:lnTo>
                  <a:lnTo>
                    <a:pt x="6235678" y="5233698"/>
                  </a:lnTo>
                  <a:lnTo>
                    <a:pt x="6249333" y="5251157"/>
                  </a:lnTo>
                  <a:lnTo>
                    <a:pt x="6260130" y="5274330"/>
                  </a:lnTo>
                  <a:lnTo>
                    <a:pt x="6275690" y="5324168"/>
                  </a:lnTo>
                  <a:lnTo>
                    <a:pt x="6291250" y="5336232"/>
                  </a:lnTo>
                  <a:lnTo>
                    <a:pt x="6303952" y="5347977"/>
                  </a:lnTo>
                  <a:lnTo>
                    <a:pt x="6297190" y="5360853"/>
                  </a:lnTo>
                  <a:lnTo>
                    <a:pt x="6297448" y="5360940"/>
                  </a:lnTo>
                  <a:lnTo>
                    <a:pt x="6303928" y="5348597"/>
                  </a:lnTo>
                  <a:lnTo>
                    <a:pt x="6326471" y="5368282"/>
                  </a:lnTo>
                  <a:lnTo>
                    <a:pt x="6343298" y="5377172"/>
                  </a:lnTo>
                  <a:lnTo>
                    <a:pt x="6352738" y="5391437"/>
                  </a:lnTo>
                  <a:lnTo>
                    <a:pt x="6270138" y="5527402"/>
                  </a:lnTo>
                  <a:lnTo>
                    <a:pt x="6157685" y="5677783"/>
                  </a:lnTo>
                  <a:lnTo>
                    <a:pt x="6151028" y="5680333"/>
                  </a:lnTo>
                  <a:lnTo>
                    <a:pt x="6151528" y="5680898"/>
                  </a:lnTo>
                  <a:lnTo>
                    <a:pt x="6124790" y="5702235"/>
                  </a:lnTo>
                  <a:lnTo>
                    <a:pt x="6108874" y="5721342"/>
                  </a:lnTo>
                  <a:lnTo>
                    <a:pt x="6108664" y="5720387"/>
                  </a:lnTo>
                  <a:lnTo>
                    <a:pt x="6071278" y="5721342"/>
                  </a:lnTo>
                  <a:lnTo>
                    <a:pt x="6010443" y="5705105"/>
                  </a:lnTo>
                  <a:lnTo>
                    <a:pt x="5965134" y="5657668"/>
                  </a:lnTo>
                  <a:lnTo>
                    <a:pt x="5954821" y="5617474"/>
                  </a:lnTo>
                  <a:lnTo>
                    <a:pt x="5954631" y="5617583"/>
                  </a:lnTo>
                  <a:lnTo>
                    <a:pt x="5954678" y="5617604"/>
                  </a:lnTo>
                  <a:lnTo>
                    <a:pt x="5954550" y="5617629"/>
                  </a:lnTo>
                  <a:lnTo>
                    <a:pt x="5954176" y="5617843"/>
                  </a:lnTo>
                  <a:lnTo>
                    <a:pt x="5953959" y="5617746"/>
                  </a:lnTo>
                  <a:lnTo>
                    <a:pt x="5903234" y="5627755"/>
                  </a:lnTo>
                  <a:cubicBezTo>
                    <a:pt x="5903446" y="5629764"/>
                    <a:pt x="5903657" y="5631774"/>
                    <a:pt x="5903869" y="5633783"/>
                  </a:cubicBezTo>
                  <a:lnTo>
                    <a:pt x="5906092" y="5648375"/>
                  </a:lnTo>
                  <a:lnTo>
                    <a:pt x="5907044" y="5656623"/>
                  </a:lnTo>
                  <a:lnTo>
                    <a:pt x="5908632" y="5664871"/>
                  </a:lnTo>
                  <a:lnTo>
                    <a:pt x="5910220" y="5671850"/>
                  </a:lnTo>
                  <a:lnTo>
                    <a:pt x="5911808" y="5677243"/>
                  </a:lnTo>
                  <a:lnTo>
                    <a:pt x="5914031" y="5683270"/>
                  </a:lnTo>
                  <a:lnTo>
                    <a:pt x="5916253" y="5691835"/>
                  </a:lnTo>
                  <a:lnTo>
                    <a:pt x="5919111" y="5701987"/>
                  </a:lnTo>
                  <a:lnTo>
                    <a:pt x="5921017" y="5712772"/>
                  </a:lnTo>
                  <a:lnTo>
                    <a:pt x="5923240" y="5723558"/>
                  </a:lnTo>
                  <a:lnTo>
                    <a:pt x="5925145" y="5733075"/>
                  </a:lnTo>
                  <a:cubicBezTo>
                    <a:pt x="5925357" y="5735507"/>
                    <a:pt x="5925568" y="5737939"/>
                    <a:pt x="5925780" y="5740371"/>
                  </a:cubicBezTo>
                  <a:lnTo>
                    <a:pt x="5925780" y="5743226"/>
                  </a:lnTo>
                  <a:cubicBezTo>
                    <a:pt x="5925674" y="5743861"/>
                    <a:pt x="5925569" y="5744495"/>
                    <a:pt x="5925463" y="5745130"/>
                  </a:cubicBezTo>
                  <a:cubicBezTo>
                    <a:pt x="5925251" y="5746716"/>
                    <a:pt x="5925040" y="5748302"/>
                    <a:pt x="5924828" y="5749888"/>
                  </a:cubicBezTo>
                  <a:lnTo>
                    <a:pt x="5923875" y="5758453"/>
                  </a:lnTo>
                  <a:cubicBezTo>
                    <a:pt x="5923663" y="5762260"/>
                    <a:pt x="5923452" y="5766067"/>
                    <a:pt x="5923240" y="5769874"/>
                  </a:cubicBezTo>
                  <a:cubicBezTo>
                    <a:pt x="5923028" y="5774104"/>
                    <a:pt x="5922817" y="5778333"/>
                    <a:pt x="5922605" y="5782563"/>
                  </a:cubicBezTo>
                  <a:lnTo>
                    <a:pt x="5922605" y="5795252"/>
                  </a:lnTo>
                  <a:lnTo>
                    <a:pt x="5922287" y="5806989"/>
                  </a:lnTo>
                  <a:lnTo>
                    <a:pt x="5922605" y="5816189"/>
                  </a:lnTo>
                  <a:cubicBezTo>
                    <a:pt x="5922711" y="5817246"/>
                    <a:pt x="5922816" y="5818304"/>
                    <a:pt x="5922922" y="5819361"/>
                  </a:cubicBezTo>
                  <a:lnTo>
                    <a:pt x="5923240" y="5821899"/>
                  </a:lnTo>
                  <a:lnTo>
                    <a:pt x="5924192" y="5826975"/>
                  </a:lnTo>
                  <a:lnTo>
                    <a:pt x="5925463" y="5836175"/>
                  </a:lnTo>
                  <a:lnTo>
                    <a:pt x="5928321" y="5859015"/>
                  </a:lnTo>
                  <a:lnTo>
                    <a:pt x="5931496" y="5889786"/>
                  </a:lnTo>
                  <a:lnTo>
                    <a:pt x="5891802" y="5911675"/>
                  </a:lnTo>
                  <a:lnTo>
                    <a:pt x="5867985" y="5892007"/>
                  </a:lnTo>
                  <a:lnTo>
                    <a:pt x="5834006" y="5896131"/>
                  </a:lnTo>
                  <a:lnTo>
                    <a:pt x="5807014" y="5906282"/>
                  </a:lnTo>
                  <a:lnTo>
                    <a:pt x="5779387" y="5900572"/>
                  </a:lnTo>
                  <a:lnTo>
                    <a:pt x="5720956" y="5935467"/>
                  </a:lnTo>
                  <a:lnTo>
                    <a:pt x="5698092" y="5915164"/>
                  </a:lnTo>
                  <a:lnTo>
                    <a:pt x="5652047" y="5929440"/>
                  </a:lnTo>
                  <a:lnTo>
                    <a:pt x="5585360" y="5938322"/>
                  </a:lnTo>
                  <a:lnTo>
                    <a:pt x="5474215" y="5985272"/>
                  </a:lnTo>
                  <a:lnTo>
                    <a:pt x="5431027" y="5995741"/>
                  </a:lnTo>
                  <a:lnTo>
                    <a:pt x="5379583" y="5956721"/>
                  </a:lnTo>
                  <a:lnTo>
                    <a:pt x="5337983" y="5954818"/>
                  </a:lnTo>
                  <a:lnTo>
                    <a:pt x="5261452" y="5985907"/>
                  </a:lnTo>
                  <a:lnTo>
                    <a:pt x="5234142" y="5983369"/>
                  </a:lnTo>
                  <a:lnTo>
                    <a:pt x="5210961" y="5957356"/>
                  </a:lnTo>
                  <a:lnTo>
                    <a:pt x="5197623" y="5967824"/>
                  </a:lnTo>
                  <a:lnTo>
                    <a:pt x="5173489" y="5994154"/>
                  </a:lnTo>
                  <a:cubicBezTo>
                    <a:pt x="5173912" y="6006420"/>
                    <a:pt x="5174336" y="6018687"/>
                    <a:pt x="5174759" y="6030953"/>
                  </a:cubicBezTo>
                  <a:lnTo>
                    <a:pt x="5150625" y="6049987"/>
                  </a:lnTo>
                  <a:lnTo>
                    <a:pt x="5148720" y="6075682"/>
                  </a:lnTo>
                  <a:lnTo>
                    <a:pt x="5130619" y="6078855"/>
                  </a:lnTo>
                  <a:lnTo>
                    <a:pt x="5123633" y="6088054"/>
                  </a:lnTo>
                  <a:lnTo>
                    <a:pt x="5108708" y="6085834"/>
                  </a:lnTo>
                  <a:lnTo>
                    <a:pt x="5112518" y="6077903"/>
                  </a:lnTo>
                  <a:lnTo>
                    <a:pt x="5105214" y="6066483"/>
                  </a:lnTo>
                  <a:lnTo>
                    <a:pt x="5097911" y="6052842"/>
                  </a:lnTo>
                  <a:lnTo>
                    <a:pt x="5104897" y="6028415"/>
                  </a:lnTo>
                  <a:lnTo>
                    <a:pt x="5133159" y="6005257"/>
                  </a:lnTo>
                  <a:cubicBezTo>
                    <a:pt x="5133477" y="5998913"/>
                    <a:pt x="5133794" y="5992568"/>
                    <a:pt x="5134112" y="5986224"/>
                  </a:cubicBezTo>
                  <a:lnTo>
                    <a:pt x="5116329" y="5973852"/>
                  </a:lnTo>
                  <a:lnTo>
                    <a:pt x="5093782" y="5989713"/>
                  </a:lnTo>
                  <a:lnTo>
                    <a:pt x="5084573" y="6005575"/>
                  </a:lnTo>
                  <a:lnTo>
                    <a:pt x="5073141" y="6016043"/>
                  </a:lnTo>
                  <a:lnTo>
                    <a:pt x="5035987" y="6013505"/>
                  </a:lnTo>
                  <a:lnTo>
                    <a:pt x="5021062" y="5997644"/>
                  </a:lnTo>
                  <a:lnTo>
                    <a:pt x="4988036" y="5989713"/>
                  </a:lnTo>
                  <a:lnTo>
                    <a:pt x="4966125" y="6007795"/>
                  </a:lnTo>
                  <a:lnTo>
                    <a:pt x="4944848" y="6018264"/>
                  </a:lnTo>
                  <a:lnTo>
                    <a:pt x="4934687" y="6043642"/>
                  </a:lnTo>
                  <a:lnTo>
                    <a:pt x="4913410" y="6049035"/>
                  </a:lnTo>
                  <a:lnTo>
                    <a:pt x="4903249" y="6067117"/>
                  </a:lnTo>
                  <a:lnTo>
                    <a:pt x="4857520" y="6070607"/>
                  </a:lnTo>
                  <a:lnTo>
                    <a:pt x="4836562" y="6068703"/>
                  </a:lnTo>
                  <a:lnTo>
                    <a:pt x="4823859" y="6077268"/>
                  </a:lnTo>
                  <a:lnTo>
                    <a:pt x="4801630" y="6085199"/>
                  </a:lnTo>
                  <a:lnTo>
                    <a:pt x="4774003" y="6068386"/>
                  </a:lnTo>
                  <a:lnTo>
                    <a:pt x="4750821" y="6037932"/>
                  </a:lnTo>
                  <a:lnTo>
                    <a:pt x="4727957" y="6027781"/>
                  </a:lnTo>
                  <a:lnTo>
                    <a:pt x="4707951" y="6010968"/>
                  </a:lnTo>
                  <a:lnTo>
                    <a:pt x="4689851" y="6006844"/>
                  </a:lnTo>
                  <a:lnTo>
                    <a:pt x="4665399" y="5992568"/>
                  </a:lnTo>
                  <a:lnTo>
                    <a:pt x="4627292" y="5989713"/>
                  </a:lnTo>
                  <a:lnTo>
                    <a:pt x="4610462" y="6002402"/>
                  </a:lnTo>
                  <a:lnTo>
                    <a:pt x="4606333" y="6020484"/>
                  </a:lnTo>
                  <a:cubicBezTo>
                    <a:pt x="4606121" y="6025031"/>
                    <a:pt x="4605910" y="6029578"/>
                    <a:pt x="4605698" y="6034125"/>
                  </a:cubicBezTo>
                  <a:lnTo>
                    <a:pt x="4582517" y="6058552"/>
                  </a:lnTo>
                  <a:lnTo>
                    <a:pt x="4568862" y="6058552"/>
                  </a:lnTo>
                  <a:cubicBezTo>
                    <a:pt x="4569074" y="6056120"/>
                    <a:pt x="4569285" y="6053688"/>
                    <a:pt x="4569497" y="6051256"/>
                  </a:cubicBezTo>
                  <a:lnTo>
                    <a:pt x="4563463" y="6051256"/>
                  </a:lnTo>
                  <a:lnTo>
                    <a:pt x="4557112" y="6066165"/>
                  </a:lnTo>
                  <a:lnTo>
                    <a:pt x="4544410" y="6071241"/>
                  </a:lnTo>
                  <a:lnTo>
                    <a:pt x="4526309" y="6076951"/>
                  </a:lnTo>
                  <a:lnTo>
                    <a:pt x="4501222" y="6073144"/>
                  </a:lnTo>
                  <a:lnTo>
                    <a:pt x="4480581" y="6058235"/>
                  </a:lnTo>
                  <a:lnTo>
                    <a:pt x="4455176" y="6030319"/>
                  </a:lnTo>
                  <a:lnTo>
                    <a:pt x="4452636" y="6011285"/>
                  </a:lnTo>
                  <a:lnTo>
                    <a:pt x="4435805" y="6006209"/>
                  </a:lnTo>
                  <a:lnTo>
                    <a:pt x="4440251" y="6023974"/>
                  </a:lnTo>
                  <a:lnTo>
                    <a:pt x="4422151" y="6025243"/>
                  </a:lnTo>
                  <a:lnTo>
                    <a:pt x="4409448" y="6012554"/>
                  </a:lnTo>
                  <a:lnTo>
                    <a:pt x="4402144" y="5999230"/>
                  </a:lnTo>
                  <a:lnTo>
                    <a:pt x="4394841" y="6000182"/>
                  </a:lnTo>
                  <a:lnTo>
                    <a:pt x="4383091" y="5992886"/>
                  </a:lnTo>
                  <a:lnTo>
                    <a:pt x="4374517" y="6004623"/>
                  </a:lnTo>
                  <a:lnTo>
                    <a:pt x="4377693" y="6021436"/>
                  </a:lnTo>
                  <a:lnTo>
                    <a:pt x="4365308" y="6035394"/>
                  </a:lnTo>
                  <a:lnTo>
                    <a:pt x="4358957" y="6041739"/>
                  </a:lnTo>
                  <a:lnTo>
                    <a:pt x="4352606" y="6040470"/>
                  </a:lnTo>
                  <a:lnTo>
                    <a:pt x="4361180" y="6029050"/>
                  </a:lnTo>
                  <a:lnTo>
                    <a:pt x="4355781" y="6026829"/>
                  </a:lnTo>
                  <a:lnTo>
                    <a:pt x="4347207" y="6033174"/>
                  </a:lnTo>
                  <a:lnTo>
                    <a:pt x="4347207" y="6019850"/>
                  </a:lnTo>
                  <a:lnTo>
                    <a:pt x="4356416" y="6010016"/>
                  </a:lnTo>
                  <a:lnTo>
                    <a:pt x="4353241" y="6008113"/>
                  </a:lnTo>
                  <a:lnTo>
                    <a:pt x="4334187" y="6009064"/>
                  </a:lnTo>
                  <a:lnTo>
                    <a:pt x="4319580" y="6020802"/>
                  </a:lnTo>
                  <a:lnTo>
                    <a:pt x="4303702" y="6016995"/>
                  </a:lnTo>
                  <a:lnTo>
                    <a:pt x="4298304" y="6022071"/>
                  </a:lnTo>
                  <a:lnTo>
                    <a:pt x="4293223" y="6018898"/>
                  </a:lnTo>
                  <a:lnTo>
                    <a:pt x="4293223" y="6010650"/>
                  </a:lnTo>
                  <a:lnTo>
                    <a:pt x="4303384" y="6002085"/>
                  </a:lnTo>
                  <a:lnTo>
                    <a:pt x="4318310" y="6001134"/>
                  </a:lnTo>
                  <a:lnTo>
                    <a:pt x="4331965" y="6001768"/>
                  </a:lnTo>
                  <a:lnTo>
                    <a:pt x="4349113" y="6003671"/>
                  </a:lnTo>
                  <a:lnTo>
                    <a:pt x="4354511" y="5993203"/>
                  </a:lnTo>
                  <a:lnTo>
                    <a:pt x="4349113" y="5983686"/>
                  </a:lnTo>
                  <a:lnTo>
                    <a:pt x="4356099" y="5978293"/>
                  </a:lnTo>
                  <a:lnTo>
                    <a:pt x="4363720" y="5982734"/>
                  </a:lnTo>
                  <a:lnTo>
                    <a:pt x="4371977" y="5974169"/>
                  </a:lnTo>
                  <a:lnTo>
                    <a:pt x="4387854" y="5968776"/>
                  </a:lnTo>
                  <a:lnTo>
                    <a:pt x="4386902" y="5965604"/>
                  </a:lnTo>
                  <a:lnTo>
                    <a:pt x="4356099" y="5966556"/>
                  </a:lnTo>
                  <a:lnTo>
                    <a:pt x="4343397" y="5965921"/>
                  </a:lnTo>
                  <a:lnTo>
                    <a:pt x="4334823" y="5975438"/>
                  </a:lnTo>
                  <a:lnTo>
                    <a:pt x="4331012" y="5976707"/>
                  </a:lnTo>
                  <a:lnTo>
                    <a:pt x="4322438" y="5976707"/>
                  </a:lnTo>
                  <a:lnTo>
                    <a:pt x="4312911" y="5972266"/>
                  </a:lnTo>
                  <a:lnTo>
                    <a:pt x="4303384" y="5973852"/>
                  </a:lnTo>
                  <a:lnTo>
                    <a:pt x="4292905" y="5986541"/>
                  </a:lnTo>
                  <a:lnTo>
                    <a:pt x="4285284" y="5983369"/>
                  </a:lnTo>
                  <a:lnTo>
                    <a:pt x="4281156" y="5969411"/>
                  </a:lnTo>
                  <a:lnTo>
                    <a:pt x="4285919" y="5958942"/>
                  </a:lnTo>
                  <a:lnTo>
                    <a:pt x="4303067" y="5956721"/>
                  </a:lnTo>
                  <a:lnTo>
                    <a:pt x="4308465" y="5955770"/>
                  </a:lnTo>
                  <a:lnTo>
                    <a:pt x="4308465" y="5947205"/>
                  </a:lnTo>
                  <a:cubicBezTo>
                    <a:pt x="4308783" y="5944033"/>
                    <a:pt x="4309100" y="5940860"/>
                    <a:pt x="4309418" y="5937688"/>
                  </a:cubicBezTo>
                  <a:lnTo>
                    <a:pt x="4298939" y="5937688"/>
                  </a:lnTo>
                  <a:lnTo>
                    <a:pt x="4293540" y="5939274"/>
                  </a:lnTo>
                  <a:lnTo>
                    <a:pt x="4281791" y="5928488"/>
                  </a:lnTo>
                  <a:cubicBezTo>
                    <a:pt x="4281473" y="5925316"/>
                    <a:pt x="4281156" y="5922143"/>
                    <a:pt x="4280838" y="5918971"/>
                  </a:cubicBezTo>
                  <a:lnTo>
                    <a:pt x="4277345" y="5909772"/>
                  </a:lnTo>
                  <a:lnTo>
                    <a:pt x="4262420" y="5897082"/>
                  </a:lnTo>
                  <a:lnTo>
                    <a:pt x="4267818" y="5891690"/>
                  </a:lnTo>
                  <a:lnTo>
                    <a:pt x="4276075" y="5896131"/>
                  </a:lnTo>
                  <a:lnTo>
                    <a:pt x="4281473" y="5884393"/>
                  </a:lnTo>
                  <a:lnTo>
                    <a:pt x="4277027" y="5870435"/>
                  </a:lnTo>
                  <a:lnTo>
                    <a:pt x="4270359" y="5863456"/>
                  </a:lnTo>
                  <a:lnTo>
                    <a:pt x="4253528" y="5853939"/>
                  </a:lnTo>
                  <a:lnTo>
                    <a:pt x="4236380" y="5828878"/>
                  </a:lnTo>
                  <a:lnTo>
                    <a:pt x="4223678" y="5829195"/>
                  </a:lnTo>
                  <a:lnTo>
                    <a:pt x="4219550" y="5843788"/>
                  </a:lnTo>
                  <a:lnTo>
                    <a:pt x="4212246" y="5840933"/>
                  </a:lnTo>
                  <a:lnTo>
                    <a:pt x="4197321" y="5826975"/>
                  </a:lnTo>
                  <a:lnTo>
                    <a:pt x="4182395" y="5823168"/>
                  </a:lnTo>
                  <a:lnTo>
                    <a:pt x="4187476" y="5806355"/>
                  </a:lnTo>
                  <a:lnTo>
                    <a:pt x="4195733" y="5808258"/>
                  </a:lnTo>
                  <a:lnTo>
                    <a:pt x="4194145" y="5814603"/>
                  </a:lnTo>
                  <a:lnTo>
                    <a:pt x="4199226" y="5816506"/>
                  </a:lnTo>
                  <a:lnTo>
                    <a:pt x="4208435" y="5805721"/>
                  </a:lnTo>
                  <a:lnTo>
                    <a:pt x="4203354" y="5798742"/>
                  </a:lnTo>
                  <a:lnTo>
                    <a:pt x="4194780" y="5794618"/>
                  </a:lnTo>
                  <a:lnTo>
                    <a:pt x="4190652" y="5777487"/>
                  </a:lnTo>
                  <a:lnTo>
                    <a:pt x="4197956" y="5775584"/>
                  </a:lnTo>
                  <a:lnTo>
                    <a:pt x="4209388" y="5778756"/>
                  </a:lnTo>
                  <a:lnTo>
                    <a:pt x="4212881" y="5790176"/>
                  </a:lnTo>
                  <a:lnTo>
                    <a:pt x="4211611" y="5800645"/>
                  </a:lnTo>
                  <a:lnTo>
                    <a:pt x="4216056" y="5809210"/>
                  </a:lnTo>
                  <a:lnTo>
                    <a:pt x="4226536" y="5812382"/>
                  </a:lnTo>
                  <a:lnTo>
                    <a:pt x="4223360" y="5800645"/>
                  </a:lnTo>
                  <a:lnTo>
                    <a:pt x="4225583" y="5795252"/>
                  </a:lnTo>
                  <a:lnTo>
                    <a:pt x="4229711" y="5798424"/>
                  </a:lnTo>
                  <a:lnTo>
                    <a:pt x="4230982" y="5812382"/>
                  </a:lnTo>
                  <a:lnTo>
                    <a:pt x="4242414" y="5805403"/>
                  </a:lnTo>
                  <a:lnTo>
                    <a:pt x="4256386" y="5807624"/>
                  </a:lnTo>
                  <a:lnTo>
                    <a:pt x="4273217" y="5807624"/>
                  </a:lnTo>
                  <a:lnTo>
                    <a:pt x="4266865" y="5799059"/>
                  </a:lnTo>
                  <a:lnTo>
                    <a:pt x="4252258" y="5798107"/>
                  </a:lnTo>
                  <a:lnTo>
                    <a:pt x="4244637" y="5797473"/>
                  </a:lnTo>
                  <a:lnTo>
                    <a:pt x="4238285" y="5789859"/>
                  </a:lnTo>
                  <a:lnTo>
                    <a:pt x="4227488" y="5772412"/>
                  </a:lnTo>
                  <a:lnTo>
                    <a:pt x="4233840" y="5763846"/>
                  </a:lnTo>
                  <a:lnTo>
                    <a:pt x="4241143" y="5767653"/>
                  </a:lnTo>
                  <a:lnTo>
                    <a:pt x="4251623" y="5754964"/>
                  </a:lnTo>
                  <a:lnTo>
                    <a:pt x="4255751" y="5744495"/>
                  </a:lnTo>
                  <a:lnTo>
                    <a:pt x="4252575" y="5740371"/>
                  </a:lnTo>
                  <a:lnTo>
                    <a:pt x="4238603" y="5746716"/>
                  </a:lnTo>
                  <a:lnTo>
                    <a:pt x="4234475" y="5742592"/>
                  </a:lnTo>
                  <a:lnTo>
                    <a:pt x="4233204" y="5727682"/>
                  </a:lnTo>
                  <a:lnTo>
                    <a:pt x="4239873" y="5720386"/>
                  </a:lnTo>
                  <a:lnTo>
                    <a:pt x="4233204" y="5713407"/>
                  </a:lnTo>
                  <a:lnTo>
                    <a:pt x="4222725" y="5707062"/>
                  </a:lnTo>
                  <a:lnTo>
                    <a:pt x="4219232" y="5699449"/>
                  </a:lnTo>
                  <a:lnTo>
                    <a:pt x="4212881" y="5699449"/>
                  </a:lnTo>
                  <a:lnTo>
                    <a:pt x="4212881" y="5690249"/>
                  </a:lnTo>
                  <a:lnTo>
                    <a:pt x="4220185" y="5690884"/>
                  </a:lnTo>
                  <a:lnTo>
                    <a:pt x="4235110" y="5686760"/>
                  </a:lnTo>
                  <a:lnTo>
                    <a:pt x="4235110" y="5682636"/>
                  </a:lnTo>
                  <a:lnTo>
                    <a:pt x="4246859" y="5681367"/>
                  </a:lnTo>
                  <a:lnTo>
                    <a:pt x="4251623" y="5673119"/>
                  </a:lnTo>
                  <a:lnTo>
                    <a:pt x="4248447" y="5663285"/>
                  </a:lnTo>
                  <a:lnTo>
                    <a:pt x="4221455" y="5672167"/>
                  </a:lnTo>
                  <a:lnTo>
                    <a:pt x="4208435" y="5672167"/>
                  </a:lnTo>
                  <a:lnTo>
                    <a:pt x="4193827" y="5671216"/>
                  </a:lnTo>
                  <a:lnTo>
                    <a:pt x="4182078" y="5684856"/>
                  </a:lnTo>
                  <a:lnTo>
                    <a:pt x="4167153" y="5685491"/>
                  </a:lnTo>
                  <a:cubicBezTo>
                    <a:pt x="4167470" y="5681155"/>
                    <a:pt x="4167788" y="5676820"/>
                    <a:pt x="4168105" y="5672484"/>
                  </a:cubicBezTo>
                  <a:lnTo>
                    <a:pt x="4172551" y="5665188"/>
                  </a:lnTo>
                  <a:cubicBezTo>
                    <a:pt x="4172869" y="5660641"/>
                    <a:pt x="4173186" y="5656094"/>
                    <a:pt x="4173504" y="5651547"/>
                  </a:cubicBezTo>
                  <a:lnTo>
                    <a:pt x="4169058" y="5637906"/>
                  </a:lnTo>
                  <a:lnTo>
                    <a:pt x="4176362" y="5618873"/>
                  </a:lnTo>
                  <a:lnTo>
                    <a:pt x="4195098" y="5603011"/>
                  </a:lnTo>
                  <a:lnTo>
                    <a:pt x="4196050" y="5595715"/>
                  </a:lnTo>
                  <a:lnTo>
                    <a:pt x="4205260" y="5583978"/>
                  </a:lnTo>
                  <a:lnTo>
                    <a:pt x="4219232" y="5580805"/>
                  </a:lnTo>
                  <a:lnTo>
                    <a:pt x="4230982" y="5565896"/>
                  </a:lnTo>
                  <a:lnTo>
                    <a:pt x="4244637" y="5563358"/>
                  </a:lnTo>
                  <a:lnTo>
                    <a:pt x="4257021" y="5561454"/>
                  </a:lnTo>
                  <a:lnTo>
                    <a:pt x="4264643" y="5553841"/>
                  </a:lnTo>
                  <a:lnTo>
                    <a:pt x="4280520" y="5557013"/>
                  </a:lnTo>
                  <a:lnTo>
                    <a:pt x="4286872" y="5570337"/>
                  </a:lnTo>
                  <a:lnTo>
                    <a:pt x="4295128" y="5575730"/>
                  </a:lnTo>
                  <a:lnTo>
                    <a:pt x="4318627" y="5575412"/>
                  </a:lnTo>
                  <a:lnTo>
                    <a:pt x="4327201" y="5566847"/>
                  </a:lnTo>
                  <a:lnTo>
                    <a:pt x="4310053" y="5556696"/>
                  </a:lnTo>
                  <a:lnTo>
                    <a:pt x="4311323" y="5550351"/>
                  </a:lnTo>
                  <a:lnTo>
                    <a:pt x="4326884" y="5547813"/>
                  </a:lnTo>
                  <a:lnTo>
                    <a:pt x="4345937" y="5550034"/>
                  </a:lnTo>
                  <a:cubicBezTo>
                    <a:pt x="4345725" y="5552889"/>
                    <a:pt x="4345514" y="5555744"/>
                    <a:pt x="4345302" y="5558599"/>
                  </a:cubicBezTo>
                  <a:lnTo>
                    <a:pt x="4334505" y="5560503"/>
                  </a:lnTo>
                  <a:lnTo>
                    <a:pt x="4358957" y="5572875"/>
                  </a:lnTo>
                  <a:lnTo>
                    <a:pt x="4384361" y="5570971"/>
                  </a:lnTo>
                  <a:lnTo>
                    <a:pt x="4414847" y="5562089"/>
                  </a:lnTo>
                  <a:lnTo>
                    <a:pt x="4437076" y="5559551"/>
                  </a:lnTo>
                  <a:lnTo>
                    <a:pt x="4446602" y="5562723"/>
                  </a:lnTo>
                  <a:lnTo>
                    <a:pt x="4458352" y="5562723"/>
                  </a:lnTo>
                  <a:lnTo>
                    <a:pt x="4458034" y="5550034"/>
                  </a:lnTo>
                  <a:lnTo>
                    <a:pt x="4452636" y="5546862"/>
                  </a:lnTo>
                  <a:lnTo>
                    <a:pt x="4438346" y="5551303"/>
                  </a:lnTo>
                  <a:lnTo>
                    <a:pt x="4430725" y="5547179"/>
                  </a:lnTo>
                  <a:lnTo>
                    <a:pt x="4421198" y="5540834"/>
                  </a:lnTo>
                  <a:lnTo>
                    <a:pt x="4438981" y="5533221"/>
                  </a:lnTo>
                  <a:lnTo>
                    <a:pt x="4442157" y="5528145"/>
                  </a:lnTo>
                  <a:lnTo>
                    <a:pt x="4469784" y="5528780"/>
                  </a:lnTo>
                  <a:lnTo>
                    <a:pt x="4481534" y="5527828"/>
                  </a:lnTo>
                  <a:lnTo>
                    <a:pt x="4484074" y="5521483"/>
                  </a:lnTo>
                  <a:lnTo>
                    <a:pt x="4503445" y="5522118"/>
                  </a:lnTo>
                  <a:lnTo>
                    <a:pt x="4525674" y="5523070"/>
                  </a:lnTo>
                  <a:lnTo>
                    <a:pt x="4518053" y="5517677"/>
                  </a:lnTo>
                  <a:lnTo>
                    <a:pt x="4503445" y="5516091"/>
                  </a:lnTo>
                  <a:lnTo>
                    <a:pt x="4489473" y="5516091"/>
                  </a:lnTo>
                  <a:lnTo>
                    <a:pt x="4484074" y="5521483"/>
                  </a:lnTo>
                  <a:lnTo>
                    <a:pt x="4471372" y="5518311"/>
                  </a:lnTo>
                  <a:lnTo>
                    <a:pt x="4466291" y="5513236"/>
                  </a:lnTo>
                  <a:cubicBezTo>
                    <a:pt x="4466609" y="5509746"/>
                    <a:pt x="4466926" y="5506257"/>
                    <a:pt x="4467244" y="5502767"/>
                  </a:cubicBezTo>
                  <a:lnTo>
                    <a:pt x="4457717" y="5498326"/>
                  </a:lnTo>
                  <a:lnTo>
                    <a:pt x="4449143" y="5491030"/>
                  </a:lnTo>
                  <a:lnTo>
                    <a:pt x="4451366" y="5488174"/>
                  </a:lnTo>
                  <a:lnTo>
                    <a:pt x="4445967" y="5484050"/>
                  </a:lnTo>
                  <a:lnTo>
                    <a:pt x="4450413" y="5474216"/>
                  </a:lnTo>
                  <a:lnTo>
                    <a:pt x="4454224" y="5462796"/>
                  </a:lnTo>
                  <a:lnTo>
                    <a:pt x="4471054" y="5460576"/>
                  </a:lnTo>
                  <a:lnTo>
                    <a:pt x="4485979" y="5470727"/>
                  </a:lnTo>
                  <a:lnTo>
                    <a:pt x="4497729" y="5466603"/>
                  </a:lnTo>
                  <a:lnTo>
                    <a:pt x="4519005" y="5472630"/>
                  </a:lnTo>
                  <a:lnTo>
                    <a:pt x="4540282" y="5474216"/>
                  </a:lnTo>
                  <a:lnTo>
                    <a:pt x="4576801" y="5462796"/>
                  </a:lnTo>
                  <a:lnTo>
                    <a:pt x="4615225" y="5473899"/>
                  </a:lnTo>
                  <a:lnTo>
                    <a:pt x="4632055" y="5472630"/>
                  </a:lnTo>
                  <a:lnTo>
                    <a:pt x="4660635" y="5469141"/>
                  </a:lnTo>
                  <a:lnTo>
                    <a:pt x="4667939" y="5447252"/>
                  </a:lnTo>
                  <a:lnTo>
                    <a:pt x="4721606" y="5417115"/>
                  </a:lnTo>
                  <a:lnTo>
                    <a:pt x="4777179" y="5385075"/>
                  </a:lnTo>
                  <a:lnTo>
                    <a:pt x="4808934" y="5377144"/>
                  </a:lnTo>
                  <a:lnTo>
                    <a:pt x="4837197" y="5363504"/>
                  </a:lnTo>
                  <a:lnTo>
                    <a:pt x="4847994" y="5354938"/>
                  </a:lnTo>
                  <a:lnTo>
                    <a:pt x="4929288" y="5357476"/>
                  </a:lnTo>
                  <a:lnTo>
                    <a:pt x="4984543" y="5364138"/>
                  </a:lnTo>
                  <a:lnTo>
                    <a:pt x="5002644" y="5359697"/>
                  </a:lnTo>
                  <a:lnTo>
                    <a:pt x="5014076" y="5347008"/>
                  </a:lnTo>
                  <a:lnTo>
                    <a:pt x="5026778" y="5345104"/>
                  </a:lnTo>
                  <a:lnTo>
                    <a:pt x="5042021" y="5383489"/>
                  </a:lnTo>
                  <a:lnTo>
                    <a:pt x="5058851" y="5387613"/>
                  </a:lnTo>
                  <a:lnTo>
                    <a:pt x="5071553" y="5399033"/>
                  </a:lnTo>
                  <a:lnTo>
                    <a:pt x="5089654" y="5402205"/>
                  </a:lnTo>
                  <a:lnTo>
                    <a:pt x="5111883" y="5391420"/>
                  </a:lnTo>
                  <a:lnTo>
                    <a:pt x="5119504" y="5394592"/>
                  </a:lnTo>
                  <a:lnTo>
                    <a:pt x="5129031" y="5401888"/>
                  </a:lnTo>
                  <a:lnTo>
                    <a:pt x="5145227" y="5438687"/>
                  </a:lnTo>
                  <a:lnTo>
                    <a:pt x="5162057" y="5443445"/>
                  </a:lnTo>
                  <a:lnTo>
                    <a:pt x="5170313" y="5439321"/>
                  </a:lnTo>
                  <a:lnTo>
                    <a:pt x="5178570" y="5438687"/>
                  </a:lnTo>
                  <a:lnTo>
                    <a:pt x="5189049" y="5448204"/>
                  </a:lnTo>
                  <a:lnTo>
                    <a:pt x="5199211" y="5454548"/>
                  </a:lnTo>
                  <a:lnTo>
                    <a:pt x="5223345" y="5460576"/>
                  </a:lnTo>
                  <a:lnTo>
                    <a:pt x="5241129" y="5475168"/>
                  </a:lnTo>
                  <a:lnTo>
                    <a:pt x="5251608" y="5480561"/>
                  </a:lnTo>
                  <a:lnTo>
                    <a:pt x="5253831" y="5470727"/>
                  </a:lnTo>
                  <a:lnTo>
                    <a:pt x="5262087" y="5470727"/>
                  </a:lnTo>
                  <a:lnTo>
                    <a:pt x="5290032" y="5485954"/>
                  </a:lnTo>
                  <a:lnTo>
                    <a:pt x="5318930" y="5495471"/>
                  </a:lnTo>
                  <a:lnTo>
                    <a:pt x="5356084" y="5482464"/>
                  </a:lnTo>
                  <a:lnTo>
                    <a:pt x="5421501" y="5468824"/>
                  </a:lnTo>
                  <a:lnTo>
                    <a:pt x="5495174" y="5479927"/>
                  </a:lnTo>
                  <a:lnTo>
                    <a:pt x="5517720" y="5481830"/>
                  </a:lnTo>
                  <a:lnTo>
                    <a:pt x="5564401" y="5452645"/>
                  </a:lnTo>
                  <a:lnTo>
                    <a:pt x="5579961" y="5450424"/>
                  </a:lnTo>
                  <a:lnTo>
                    <a:pt x="5598062" y="5437735"/>
                  </a:lnTo>
                  <a:lnTo>
                    <a:pt x="5650459" y="5377144"/>
                  </a:lnTo>
                  <a:lnTo>
                    <a:pt x="5660621" y="5382854"/>
                  </a:lnTo>
                  <a:lnTo>
                    <a:pt x="5660866" y="5382796"/>
                  </a:lnTo>
                  <a:lnTo>
                    <a:pt x="5650740" y="5377092"/>
                  </a:lnTo>
                  <a:cubicBezTo>
                    <a:pt x="5650952" y="5367558"/>
                    <a:pt x="5651163" y="5358023"/>
                    <a:pt x="5651375" y="5348489"/>
                  </a:cubicBezTo>
                  <a:lnTo>
                    <a:pt x="5636460" y="5328467"/>
                  </a:lnTo>
                  <a:lnTo>
                    <a:pt x="5629479" y="5271897"/>
                  </a:lnTo>
                  <a:lnTo>
                    <a:pt x="5604092" y="5243611"/>
                  </a:lnTo>
                  <a:lnTo>
                    <a:pt x="5598380" y="5224543"/>
                  </a:lnTo>
                  <a:lnTo>
                    <a:pt x="5585686" y="5214373"/>
                  </a:lnTo>
                  <a:lnTo>
                    <a:pt x="5545384" y="5211513"/>
                  </a:lnTo>
                  <a:lnTo>
                    <a:pt x="5520949" y="5202296"/>
                  </a:lnTo>
                  <a:lnTo>
                    <a:pt x="5511429" y="5181956"/>
                  </a:lnTo>
                  <a:lnTo>
                    <a:pt x="5512381" y="5175600"/>
                  </a:lnTo>
                  <a:lnTo>
                    <a:pt x="5502861" y="5178142"/>
                  </a:lnTo>
                  <a:lnTo>
                    <a:pt x="5482869" y="5165430"/>
                  </a:lnTo>
                  <a:lnTo>
                    <a:pt x="5475253" y="5146997"/>
                  </a:lnTo>
                  <a:lnTo>
                    <a:pt x="5474184" y="5146401"/>
                  </a:lnTo>
                  <a:lnTo>
                    <a:pt x="5451638" y="5128307"/>
                  </a:lnTo>
                  <a:lnTo>
                    <a:pt x="5417342" y="5083548"/>
                  </a:lnTo>
                  <a:lnTo>
                    <a:pt x="5373837" y="5054026"/>
                  </a:lnTo>
                  <a:lnTo>
                    <a:pt x="5345257" y="5042598"/>
                  </a:lnTo>
                  <a:lnTo>
                    <a:pt x="5320806" y="5037837"/>
                  </a:lnTo>
                  <a:lnTo>
                    <a:pt x="5300482" y="5026409"/>
                  </a:lnTo>
                  <a:cubicBezTo>
                    <a:pt x="5300376" y="5023235"/>
                    <a:pt x="5300271" y="5020060"/>
                    <a:pt x="5300165" y="5016886"/>
                  </a:cubicBezTo>
                  <a:lnTo>
                    <a:pt x="5286510" y="5008632"/>
                  </a:lnTo>
                  <a:lnTo>
                    <a:pt x="5282381" y="5016886"/>
                  </a:lnTo>
                  <a:lnTo>
                    <a:pt x="5270950" y="5014029"/>
                  </a:lnTo>
                  <a:lnTo>
                    <a:pt x="5255072" y="5010854"/>
                  </a:lnTo>
                  <a:lnTo>
                    <a:pt x="5245228" y="5009267"/>
                  </a:lnTo>
                  <a:lnTo>
                    <a:pt x="5229032" y="4980697"/>
                  </a:lnTo>
                  <a:lnTo>
                    <a:pt x="5211885" y="4944192"/>
                  </a:lnTo>
                  <a:lnTo>
                    <a:pt x="5193784" y="4938795"/>
                  </a:lnTo>
                  <a:lnTo>
                    <a:pt x="5176636" y="4938160"/>
                  </a:lnTo>
                  <a:lnTo>
                    <a:pt x="5171555" y="4925145"/>
                  </a:lnTo>
                  <a:lnTo>
                    <a:pt x="5202358" y="4917844"/>
                  </a:lnTo>
                  <a:lnTo>
                    <a:pt x="5199817" y="4907369"/>
                  </a:lnTo>
                  <a:lnTo>
                    <a:pt x="5190291" y="4906099"/>
                  </a:lnTo>
                  <a:lnTo>
                    <a:pt x="5185210" y="4911495"/>
                  </a:lnTo>
                  <a:lnTo>
                    <a:pt x="5188068" y="4894671"/>
                  </a:lnTo>
                  <a:lnTo>
                    <a:pt x="5207121" y="4898798"/>
                  </a:lnTo>
                  <a:lnTo>
                    <a:pt x="5217918" y="4907051"/>
                  </a:lnTo>
                  <a:cubicBezTo>
                    <a:pt x="5217600" y="4909802"/>
                    <a:pt x="5217283" y="4912554"/>
                    <a:pt x="5216965" y="4915305"/>
                  </a:cubicBezTo>
                  <a:lnTo>
                    <a:pt x="5234748" y="4917527"/>
                  </a:lnTo>
                  <a:lnTo>
                    <a:pt x="5225222" y="4907051"/>
                  </a:lnTo>
                  <a:lnTo>
                    <a:pt x="5243322" y="4908956"/>
                  </a:lnTo>
                  <a:lnTo>
                    <a:pt x="5249673" y="4901655"/>
                  </a:lnTo>
                  <a:lnTo>
                    <a:pt x="5252531" y="4881338"/>
                  </a:lnTo>
                  <a:lnTo>
                    <a:pt x="5262058" y="4868641"/>
                  </a:lnTo>
                  <a:lnTo>
                    <a:pt x="5276983" y="4862292"/>
                  </a:lnTo>
                  <a:lnTo>
                    <a:pt x="5279841" y="4842293"/>
                  </a:lnTo>
                  <a:lnTo>
                    <a:pt x="5300482" y="4809279"/>
                  </a:lnTo>
                  <a:lnTo>
                    <a:pt x="5309056" y="4810232"/>
                  </a:lnTo>
                  <a:lnTo>
                    <a:pt x="5302705" y="4819755"/>
                  </a:lnTo>
                  <a:lnTo>
                    <a:pt x="5305245" y="4831500"/>
                  </a:lnTo>
                  <a:lnTo>
                    <a:pt x="5318900" y="4840706"/>
                  </a:lnTo>
                  <a:lnTo>
                    <a:pt x="5328109" y="4832135"/>
                  </a:lnTo>
                  <a:lnTo>
                    <a:pt x="5327157" y="4827056"/>
                  </a:lnTo>
                  <a:lnTo>
                    <a:pt x="5322711" y="4821660"/>
                  </a:lnTo>
                  <a:lnTo>
                    <a:pt x="5323981" y="4831183"/>
                  </a:lnTo>
                  <a:lnTo>
                    <a:pt x="5316360" y="4823882"/>
                  </a:lnTo>
                  <a:lnTo>
                    <a:pt x="5314454" y="4815628"/>
                  </a:lnTo>
                  <a:lnTo>
                    <a:pt x="5317630" y="4811501"/>
                  </a:lnTo>
                  <a:lnTo>
                    <a:pt x="5327157" y="4801978"/>
                  </a:lnTo>
                  <a:lnTo>
                    <a:pt x="5333508" y="4801661"/>
                  </a:lnTo>
                  <a:lnTo>
                    <a:pt x="5342082" y="4813089"/>
                  </a:lnTo>
                  <a:lnTo>
                    <a:pt x="5351608" y="4815311"/>
                  </a:lnTo>
                  <a:lnTo>
                    <a:pt x="5359547" y="4808010"/>
                  </a:lnTo>
                  <a:lnTo>
                    <a:pt x="5342717" y="4796264"/>
                  </a:lnTo>
                  <a:lnTo>
                    <a:pt x="5340494" y="4790868"/>
                  </a:lnTo>
                  <a:lnTo>
                    <a:pt x="5309691" y="4767060"/>
                  </a:lnTo>
                  <a:lnTo>
                    <a:pt x="5305563" y="4772456"/>
                  </a:lnTo>
                  <a:lnTo>
                    <a:pt x="5292861" y="4758806"/>
                  </a:lnTo>
                  <a:lnTo>
                    <a:pt x="5283969" y="4741030"/>
                  </a:lnTo>
                  <a:lnTo>
                    <a:pt x="5280794" y="4721983"/>
                  </a:lnTo>
                  <a:lnTo>
                    <a:pt x="5298894" y="4732459"/>
                  </a:lnTo>
                  <a:lnTo>
                    <a:pt x="5315725" y="4725792"/>
                  </a:lnTo>
                  <a:lnTo>
                    <a:pt x="5318900" y="4719444"/>
                  </a:lnTo>
                  <a:lnTo>
                    <a:pt x="5328427" y="4721666"/>
                  </a:lnTo>
                  <a:lnTo>
                    <a:pt x="5336048" y="4728967"/>
                  </a:lnTo>
                  <a:lnTo>
                    <a:pt x="5356689" y="4728649"/>
                  </a:lnTo>
                  <a:lnTo>
                    <a:pt x="5356689" y="4718491"/>
                  </a:lnTo>
                  <a:lnTo>
                    <a:pt x="5343987" y="4709920"/>
                  </a:lnTo>
                  <a:lnTo>
                    <a:pt x="5337636" y="4718491"/>
                  </a:lnTo>
                  <a:lnTo>
                    <a:pt x="5331285" y="4708968"/>
                  </a:lnTo>
                  <a:lnTo>
                    <a:pt x="5334460" y="4700397"/>
                  </a:lnTo>
                  <a:lnTo>
                    <a:pt x="5339859" y="4696270"/>
                  </a:lnTo>
                  <a:lnTo>
                    <a:pt x="5363358" y="4697223"/>
                  </a:lnTo>
                  <a:lnTo>
                    <a:pt x="5375742" y="4686430"/>
                  </a:lnTo>
                  <a:lnTo>
                    <a:pt x="5386222" y="4681986"/>
                  </a:lnTo>
                  <a:lnTo>
                    <a:pt x="5430362" y="4672462"/>
                  </a:lnTo>
                  <a:lnTo>
                    <a:pt x="5430362" y="4663892"/>
                  </a:lnTo>
                  <a:lnTo>
                    <a:pt x="5418612" y="4657543"/>
                  </a:lnTo>
                  <a:lnTo>
                    <a:pt x="5420835" y="4648019"/>
                  </a:lnTo>
                  <a:lnTo>
                    <a:pt x="5416707" y="4641036"/>
                  </a:lnTo>
                  <a:lnTo>
                    <a:pt x="5393208" y="4645163"/>
                  </a:lnTo>
                  <a:lnTo>
                    <a:pt x="5379553" y="4654686"/>
                  </a:lnTo>
                  <a:lnTo>
                    <a:pt x="5352243" y="4657225"/>
                  </a:lnTo>
                  <a:lnTo>
                    <a:pt x="5331230" y="4660361"/>
                  </a:lnTo>
                  <a:cubicBezTo>
                    <a:pt x="5331190" y="4660605"/>
                    <a:pt x="5331149" y="4660850"/>
                    <a:pt x="5331109" y="4661094"/>
                  </a:cubicBezTo>
                  <a:lnTo>
                    <a:pt x="5315234" y="4676033"/>
                  </a:lnTo>
                  <a:lnTo>
                    <a:pt x="5309836" y="4676351"/>
                  </a:lnTo>
                  <a:lnTo>
                    <a:pt x="5314281" y="4666816"/>
                  </a:lnTo>
                  <a:lnTo>
                    <a:pt x="5285389" y="4662366"/>
                  </a:lnTo>
                  <a:lnTo>
                    <a:pt x="5258401" y="4676669"/>
                  </a:lnTo>
                  <a:lnTo>
                    <a:pt x="5249829" y="4690337"/>
                  </a:lnTo>
                  <a:lnTo>
                    <a:pt x="5242844" y="4694787"/>
                  </a:lnTo>
                  <a:lnTo>
                    <a:pt x="5238399" y="4692562"/>
                  </a:lnTo>
                  <a:lnTo>
                    <a:pt x="5206649" y="4704640"/>
                  </a:lnTo>
                  <a:lnTo>
                    <a:pt x="5195219" y="4725936"/>
                  </a:lnTo>
                  <a:lnTo>
                    <a:pt x="5184741" y="4732293"/>
                  </a:lnTo>
                  <a:lnTo>
                    <a:pt x="5178391" y="4719579"/>
                  </a:lnTo>
                  <a:lnTo>
                    <a:pt x="5164421" y="4717672"/>
                  </a:lnTo>
                  <a:lnTo>
                    <a:pt x="5151721" y="4719897"/>
                  </a:lnTo>
                  <a:lnTo>
                    <a:pt x="5147594" y="4731657"/>
                  </a:lnTo>
                  <a:lnTo>
                    <a:pt x="5144736" y="4744053"/>
                  </a:lnTo>
                  <a:lnTo>
                    <a:pt x="5132036" y="4746596"/>
                  </a:lnTo>
                  <a:lnTo>
                    <a:pt x="5132036" y="4739921"/>
                  </a:lnTo>
                  <a:lnTo>
                    <a:pt x="5116161" y="4732611"/>
                  </a:lnTo>
                  <a:lnTo>
                    <a:pt x="5101239" y="4750728"/>
                  </a:lnTo>
                  <a:lnTo>
                    <a:pt x="5080284" y="4761535"/>
                  </a:lnTo>
                  <a:lnTo>
                    <a:pt x="5055836" y="4769164"/>
                  </a:lnTo>
                  <a:lnTo>
                    <a:pt x="5050756" y="4763124"/>
                  </a:lnTo>
                  <a:lnTo>
                    <a:pt x="5045994" y="4736425"/>
                  </a:lnTo>
                  <a:lnTo>
                    <a:pt x="5040914" y="4745960"/>
                  </a:lnTo>
                  <a:lnTo>
                    <a:pt x="5045359" y="4773296"/>
                  </a:lnTo>
                  <a:lnTo>
                    <a:pt x="5051709" y="4774567"/>
                  </a:lnTo>
                  <a:lnTo>
                    <a:pt x="5042501" y="4780924"/>
                  </a:lnTo>
                  <a:lnTo>
                    <a:pt x="5039961" y="4775838"/>
                  </a:lnTo>
                  <a:lnTo>
                    <a:pt x="5039009" y="4766303"/>
                  </a:lnTo>
                  <a:lnTo>
                    <a:pt x="5033611" y="4758992"/>
                  </a:lnTo>
                  <a:lnTo>
                    <a:pt x="5028531" y="4776792"/>
                  </a:lnTo>
                  <a:lnTo>
                    <a:pt x="5032976" y="4779017"/>
                  </a:lnTo>
                  <a:lnTo>
                    <a:pt x="5019006" y="4792684"/>
                  </a:lnTo>
                  <a:lnTo>
                    <a:pt x="5004401" y="4799359"/>
                  </a:lnTo>
                  <a:lnTo>
                    <a:pt x="4999004" y="4803491"/>
                  </a:lnTo>
                  <a:lnTo>
                    <a:pt x="4987574" y="4805716"/>
                  </a:lnTo>
                  <a:lnTo>
                    <a:pt x="4983446" y="4824787"/>
                  </a:lnTo>
                  <a:lnTo>
                    <a:pt x="4974874" y="4829873"/>
                  </a:lnTo>
                  <a:lnTo>
                    <a:pt x="4968524" y="4826694"/>
                  </a:lnTo>
                  <a:lnTo>
                    <a:pt x="4965349" y="4818748"/>
                  </a:lnTo>
                  <a:lnTo>
                    <a:pt x="4974874" y="4813980"/>
                  </a:lnTo>
                  <a:lnTo>
                    <a:pt x="4974874" y="4810166"/>
                  </a:lnTo>
                  <a:lnTo>
                    <a:pt x="4965349" y="4815570"/>
                  </a:lnTo>
                  <a:lnTo>
                    <a:pt x="4952649" y="4800631"/>
                  </a:lnTo>
                  <a:lnTo>
                    <a:pt x="4941854" y="4801902"/>
                  </a:lnTo>
                  <a:lnTo>
                    <a:pt x="4938679" y="4810166"/>
                  </a:lnTo>
                  <a:lnTo>
                    <a:pt x="4930424" y="4803173"/>
                  </a:lnTo>
                  <a:lnTo>
                    <a:pt x="4922804" y="4814934"/>
                  </a:lnTo>
                  <a:lnTo>
                    <a:pt x="4917724" y="4801902"/>
                  </a:lnTo>
                  <a:lnTo>
                    <a:pt x="4910104" y="4792684"/>
                  </a:lnTo>
                  <a:lnTo>
                    <a:pt x="4896451" y="4784420"/>
                  </a:lnTo>
                  <a:lnTo>
                    <a:pt x="4893276" y="4803491"/>
                  </a:lnTo>
                  <a:lnTo>
                    <a:pt x="4900896" y="4812709"/>
                  </a:lnTo>
                  <a:lnTo>
                    <a:pt x="4907246" y="4819066"/>
                  </a:lnTo>
                  <a:lnTo>
                    <a:pt x="4916771" y="4820020"/>
                  </a:lnTo>
                  <a:lnTo>
                    <a:pt x="4929471" y="4827330"/>
                  </a:lnTo>
                  <a:lnTo>
                    <a:pt x="4932646" y="4840044"/>
                  </a:lnTo>
                  <a:lnTo>
                    <a:pt x="4939314" y="4841951"/>
                  </a:lnTo>
                  <a:lnTo>
                    <a:pt x="4937091" y="4826059"/>
                  </a:lnTo>
                  <a:lnTo>
                    <a:pt x="4938679" y="4819702"/>
                  </a:lnTo>
                  <a:lnTo>
                    <a:pt x="4960269" y="4833051"/>
                  </a:lnTo>
                  <a:lnTo>
                    <a:pt x="4969794" y="4836548"/>
                  </a:lnTo>
                  <a:lnTo>
                    <a:pt x="4977414" y="4841633"/>
                  </a:lnTo>
                  <a:lnTo>
                    <a:pt x="4964714" y="4854347"/>
                  </a:lnTo>
                  <a:lnTo>
                    <a:pt x="4963444" y="4857526"/>
                  </a:lnTo>
                  <a:lnTo>
                    <a:pt x="4982811" y="4855301"/>
                  </a:lnTo>
                  <a:lnTo>
                    <a:pt x="4990114" y="4859433"/>
                  </a:lnTo>
                  <a:lnTo>
                    <a:pt x="4983764" y="4865790"/>
                  </a:lnTo>
                  <a:lnTo>
                    <a:pt x="4999639" y="4865790"/>
                  </a:lnTo>
                  <a:lnTo>
                    <a:pt x="5011386" y="4870876"/>
                  </a:lnTo>
                  <a:lnTo>
                    <a:pt x="5021864" y="4883590"/>
                  </a:lnTo>
                  <a:lnTo>
                    <a:pt x="5015831" y="4909653"/>
                  </a:lnTo>
                  <a:lnTo>
                    <a:pt x="5036151" y="4910607"/>
                  </a:lnTo>
                  <a:lnTo>
                    <a:pt x="5076474" y="4925228"/>
                  </a:lnTo>
                  <a:lnTo>
                    <a:pt x="5079649" y="4917917"/>
                  </a:lnTo>
                  <a:lnTo>
                    <a:pt x="5052979" y="4901071"/>
                  </a:lnTo>
                  <a:lnTo>
                    <a:pt x="5031389" y="4869604"/>
                  </a:lnTo>
                  <a:lnTo>
                    <a:pt x="5012974" y="4834005"/>
                  </a:lnTo>
                  <a:lnTo>
                    <a:pt x="5004719" y="4842269"/>
                  </a:lnTo>
                  <a:lnTo>
                    <a:pt x="4999321" y="4834005"/>
                  </a:lnTo>
                  <a:lnTo>
                    <a:pt x="4995194" y="4819384"/>
                  </a:lnTo>
                  <a:lnTo>
                    <a:pt x="5002496" y="4816205"/>
                  </a:lnTo>
                  <a:lnTo>
                    <a:pt x="5001544" y="4809848"/>
                  </a:lnTo>
                  <a:lnTo>
                    <a:pt x="5004719" y="4807623"/>
                  </a:lnTo>
                  <a:lnTo>
                    <a:pt x="5036786" y="4869604"/>
                  </a:lnTo>
                  <a:lnTo>
                    <a:pt x="5057106" y="4899164"/>
                  </a:lnTo>
                  <a:lnTo>
                    <a:pt x="5078696" y="4909335"/>
                  </a:lnTo>
                  <a:lnTo>
                    <a:pt x="5085999" y="4911560"/>
                  </a:lnTo>
                  <a:lnTo>
                    <a:pt x="5094254" y="4912196"/>
                  </a:lnTo>
                  <a:lnTo>
                    <a:pt x="5098381" y="4905839"/>
                  </a:lnTo>
                  <a:lnTo>
                    <a:pt x="5106954" y="4896304"/>
                  </a:lnTo>
                  <a:lnTo>
                    <a:pt x="5116479" y="4911243"/>
                  </a:lnTo>
                  <a:lnTo>
                    <a:pt x="5126004" y="4904886"/>
                  </a:lnTo>
                  <a:lnTo>
                    <a:pt x="5130131" y="4898211"/>
                  </a:lnTo>
                  <a:lnTo>
                    <a:pt x="5148864" y="4893761"/>
                  </a:lnTo>
                  <a:lnTo>
                    <a:pt x="5162834" y="4895986"/>
                  </a:lnTo>
                  <a:lnTo>
                    <a:pt x="5181249" y="4909335"/>
                  </a:lnTo>
                  <a:lnTo>
                    <a:pt x="5175534" y="4914739"/>
                  </a:lnTo>
                  <a:lnTo>
                    <a:pt x="5160929" y="4912832"/>
                  </a:lnTo>
                  <a:lnTo>
                    <a:pt x="5156801" y="4915057"/>
                  </a:lnTo>
                  <a:cubicBezTo>
                    <a:pt x="5156589" y="4921626"/>
                    <a:pt x="5156378" y="4928194"/>
                    <a:pt x="5156166" y="4934763"/>
                  </a:cubicBezTo>
                  <a:lnTo>
                    <a:pt x="5151721" y="4947477"/>
                  </a:lnTo>
                  <a:lnTo>
                    <a:pt x="5144419" y="4948749"/>
                  </a:lnTo>
                  <a:lnTo>
                    <a:pt x="5131719" y="4950974"/>
                  </a:lnTo>
                  <a:lnTo>
                    <a:pt x="5117114" y="4960827"/>
                  </a:lnTo>
                  <a:lnTo>
                    <a:pt x="5094571" y="4943028"/>
                  </a:lnTo>
                  <a:lnTo>
                    <a:pt x="5071076" y="4943981"/>
                  </a:lnTo>
                  <a:lnTo>
                    <a:pt x="5061869" y="4955742"/>
                  </a:lnTo>
                  <a:lnTo>
                    <a:pt x="5055519" y="4969409"/>
                  </a:lnTo>
                  <a:lnTo>
                    <a:pt x="5033611" y="4976402"/>
                  </a:lnTo>
                  <a:lnTo>
                    <a:pt x="5025039" y="4986891"/>
                  </a:lnTo>
                  <a:lnTo>
                    <a:pt x="5012339" y="4987845"/>
                  </a:lnTo>
                  <a:lnTo>
                    <a:pt x="5002814" y="4981488"/>
                  </a:lnTo>
                  <a:lnTo>
                    <a:pt x="4994241" y="4986255"/>
                  </a:lnTo>
                  <a:lnTo>
                    <a:pt x="4972334" y="5008505"/>
                  </a:lnTo>
                  <a:lnTo>
                    <a:pt x="4941854" y="5033933"/>
                  </a:lnTo>
                  <a:lnTo>
                    <a:pt x="4914866" y="5053004"/>
                  </a:lnTo>
                  <a:lnTo>
                    <a:pt x="4887879" y="5037429"/>
                  </a:lnTo>
                  <a:lnTo>
                    <a:pt x="4861526" y="5034568"/>
                  </a:lnTo>
                  <a:lnTo>
                    <a:pt x="4859304" y="5027258"/>
                  </a:lnTo>
                  <a:lnTo>
                    <a:pt x="4877401" y="5013590"/>
                  </a:lnTo>
                  <a:lnTo>
                    <a:pt x="4873909" y="4995473"/>
                  </a:lnTo>
                  <a:lnTo>
                    <a:pt x="4881211" y="4992294"/>
                  </a:lnTo>
                  <a:lnTo>
                    <a:pt x="4885339" y="4962734"/>
                  </a:lnTo>
                  <a:lnTo>
                    <a:pt x="4870099" y="4939849"/>
                  </a:lnTo>
                  <a:lnTo>
                    <a:pt x="4854224" y="4945253"/>
                  </a:lnTo>
                  <a:lnTo>
                    <a:pt x="4851049" y="4936671"/>
                  </a:lnTo>
                  <a:lnTo>
                    <a:pt x="4831046" y="4919825"/>
                  </a:lnTo>
                  <a:lnTo>
                    <a:pt x="4818029" y="4918871"/>
                  </a:lnTo>
                  <a:lnTo>
                    <a:pt x="4810726" y="4929678"/>
                  </a:lnTo>
                  <a:lnTo>
                    <a:pt x="4797074" y="4924592"/>
                  </a:lnTo>
                  <a:lnTo>
                    <a:pt x="4784056" y="4917282"/>
                  </a:lnTo>
                  <a:lnTo>
                    <a:pt x="4780881" y="4909018"/>
                  </a:lnTo>
                  <a:lnTo>
                    <a:pt x="4787549" y="4904250"/>
                  </a:lnTo>
                  <a:lnTo>
                    <a:pt x="4808186" y="4888357"/>
                  </a:lnTo>
                  <a:lnTo>
                    <a:pt x="4836444" y="4865154"/>
                  </a:lnTo>
                  <a:lnTo>
                    <a:pt x="4839619" y="4855619"/>
                  </a:lnTo>
                  <a:lnTo>
                    <a:pt x="4844064" y="4862929"/>
                  </a:lnTo>
                  <a:lnTo>
                    <a:pt x="4866289" y="4854030"/>
                  </a:lnTo>
                  <a:lnTo>
                    <a:pt x="4894546" y="4846719"/>
                  </a:lnTo>
                  <a:lnTo>
                    <a:pt x="4905341" y="4849897"/>
                  </a:lnTo>
                  <a:lnTo>
                    <a:pt x="4899944" y="4839091"/>
                  </a:lnTo>
                  <a:lnTo>
                    <a:pt x="4909469" y="4829555"/>
                  </a:lnTo>
                  <a:lnTo>
                    <a:pt x="4891371" y="4835912"/>
                  </a:lnTo>
                  <a:cubicBezTo>
                    <a:pt x="4891054" y="4832098"/>
                    <a:pt x="4890736" y="4828283"/>
                    <a:pt x="4890419" y="4824469"/>
                  </a:cubicBezTo>
                  <a:lnTo>
                    <a:pt x="4885021" y="4817159"/>
                  </a:lnTo>
                  <a:lnTo>
                    <a:pt x="4882481" y="4795863"/>
                  </a:lnTo>
                  <a:lnTo>
                    <a:pt x="4877719" y="4809848"/>
                  </a:lnTo>
                  <a:lnTo>
                    <a:pt x="4870099" y="4812073"/>
                  </a:lnTo>
                  <a:lnTo>
                    <a:pt x="4875496" y="4825741"/>
                  </a:lnTo>
                  <a:lnTo>
                    <a:pt x="4871369" y="4824787"/>
                  </a:lnTo>
                  <a:lnTo>
                    <a:pt x="4861526" y="4818430"/>
                  </a:lnTo>
                  <a:lnTo>
                    <a:pt x="4855176" y="4819384"/>
                  </a:lnTo>
                  <a:lnTo>
                    <a:pt x="4847874" y="4815570"/>
                  </a:lnTo>
                  <a:cubicBezTo>
                    <a:pt x="4847556" y="4811650"/>
                    <a:pt x="4847239" y="4807729"/>
                    <a:pt x="4846921" y="4803809"/>
                  </a:cubicBezTo>
                  <a:lnTo>
                    <a:pt x="4839301" y="4809213"/>
                  </a:lnTo>
                  <a:lnTo>
                    <a:pt x="4829776" y="4801584"/>
                  </a:lnTo>
                  <a:lnTo>
                    <a:pt x="4826601" y="4807941"/>
                  </a:lnTo>
                  <a:lnTo>
                    <a:pt x="4821204" y="4809213"/>
                  </a:lnTo>
                  <a:lnTo>
                    <a:pt x="4808504" y="4811755"/>
                  </a:lnTo>
                  <a:lnTo>
                    <a:pt x="4795169" y="4816841"/>
                  </a:lnTo>
                  <a:lnTo>
                    <a:pt x="4794216" y="4824469"/>
                  </a:lnTo>
                  <a:lnTo>
                    <a:pt x="4816441" y="4828284"/>
                  </a:lnTo>
                  <a:lnTo>
                    <a:pt x="4808821" y="4830509"/>
                  </a:lnTo>
                  <a:lnTo>
                    <a:pt x="4785644" y="4826377"/>
                  </a:lnTo>
                  <a:lnTo>
                    <a:pt x="4775166" y="4828602"/>
                  </a:lnTo>
                  <a:lnTo>
                    <a:pt x="4701824" y="4809530"/>
                  </a:lnTo>
                  <a:lnTo>
                    <a:pt x="4699601" y="4797770"/>
                  </a:lnTo>
                  <a:lnTo>
                    <a:pt x="4704999" y="4808259"/>
                  </a:lnTo>
                  <a:lnTo>
                    <a:pt x="4765324" y="4822562"/>
                  </a:lnTo>
                  <a:lnTo>
                    <a:pt x="4776119" y="4823198"/>
                  </a:lnTo>
                  <a:lnTo>
                    <a:pt x="4746274" y="4799677"/>
                  </a:lnTo>
                  <a:lnTo>
                    <a:pt x="4729446" y="4799677"/>
                  </a:lnTo>
                  <a:lnTo>
                    <a:pt x="4726271" y="4807941"/>
                  </a:lnTo>
                  <a:lnTo>
                    <a:pt x="4713571" y="4802856"/>
                  </a:lnTo>
                  <a:lnTo>
                    <a:pt x="4712301" y="4792367"/>
                  </a:lnTo>
                  <a:lnTo>
                    <a:pt x="4740559" y="4785692"/>
                  </a:lnTo>
                  <a:lnTo>
                    <a:pt x="4746909" y="4784738"/>
                  </a:lnTo>
                  <a:lnTo>
                    <a:pt x="4737384" y="4768846"/>
                  </a:lnTo>
                  <a:lnTo>
                    <a:pt x="4717381" y="4764714"/>
                  </a:lnTo>
                  <a:lnTo>
                    <a:pt x="4706586" y="4770117"/>
                  </a:lnTo>
                  <a:lnTo>
                    <a:pt x="4689759" y="4756767"/>
                  </a:lnTo>
                  <a:lnTo>
                    <a:pt x="4687536" y="4752317"/>
                  </a:lnTo>
                  <a:lnTo>
                    <a:pt x="4704681" y="4757721"/>
                  </a:lnTo>
                  <a:lnTo>
                    <a:pt x="4709761" y="4754225"/>
                  </a:lnTo>
                  <a:lnTo>
                    <a:pt x="4729129" y="4759628"/>
                  </a:lnTo>
                  <a:lnTo>
                    <a:pt x="4748179" y="4763442"/>
                  </a:lnTo>
                  <a:lnTo>
                    <a:pt x="4764054" y="4769799"/>
                  </a:lnTo>
                  <a:lnTo>
                    <a:pt x="4808821" y="4724982"/>
                  </a:lnTo>
                  <a:lnTo>
                    <a:pt x="4767864" y="4752953"/>
                  </a:lnTo>
                  <a:lnTo>
                    <a:pt x="4745956" y="4759310"/>
                  </a:lnTo>
                  <a:lnTo>
                    <a:pt x="4735161" y="4747868"/>
                  </a:lnTo>
                  <a:lnTo>
                    <a:pt x="4727541" y="4738332"/>
                  </a:lnTo>
                  <a:lnTo>
                    <a:pt x="4725636" y="4731339"/>
                  </a:lnTo>
                  <a:lnTo>
                    <a:pt x="4723414" y="4717354"/>
                  </a:lnTo>
                  <a:lnTo>
                    <a:pt x="4731351" y="4710043"/>
                  </a:lnTo>
                  <a:lnTo>
                    <a:pt x="4726271" y="4699236"/>
                  </a:lnTo>
                  <a:lnTo>
                    <a:pt x="4725001" y="4688747"/>
                  </a:lnTo>
                  <a:lnTo>
                    <a:pt x="4720874" y="4703686"/>
                  </a:lnTo>
                  <a:lnTo>
                    <a:pt x="4725001" y="4708772"/>
                  </a:lnTo>
                  <a:lnTo>
                    <a:pt x="4714841" y="4717354"/>
                  </a:lnTo>
                  <a:lnTo>
                    <a:pt x="4717064" y="4729114"/>
                  </a:lnTo>
                  <a:lnTo>
                    <a:pt x="4722144" y="4737378"/>
                  </a:lnTo>
                  <a:lnTo>
                    <a:pt x="4720239" y="4744689"/>
                  </a:lnTo>
                  <a:lnTo>
                    <a:pt x="4708809" y="4749139"/>
                  </a:lnTo>
                  <a:lnTo>
                    <a:pt x="4701189" y="4742782"/>
                  </a:lnTo>
                  <a:lnTo>
                    <a:pt x="4696109" y="4747232"/>
                  </a:lnTo>
                  <a:lnTo>
                    <a:pt x="4683409" y="4747232"/>
                  </a:lnTo>
                  <a:lnTo>
                    <a:pt x="4695791" y="4725936"/>
                  </a:lnTo>
                  <a:lnTo>
                    <a:pt x="4684044" y="4726254"/>
                  </a:lnTo>
                  <a:lnTo>
                    <a:pt x="4679916" y="4718943"/>
                  </a:lnTo>
                  <a:lnTo>
                    <a:pt x="4682456" y="4738650"/>
                  </a:lnTo>
                  <a:lnTo>
                    <a:pt x="4676106" y="4744371"/>
                  </a:lnTo>
                  <a:lnTo>
                    <a:pt x="4659914" y="4746596"/>
                  </a:lnTo>
                  <a:lnTo>
                    <a:pt x="4649436" y="4751682"/>
                  </a:lnTo>
                  <a:lnTo>
                    <a:pt x="4619591" y="4753271"/>
                  </a:lnTo>
                  <a:lnTo>
                    <a:pt x="4614829" y="4759628"/>
                  </a:lnTo>
                  <a:lnTo>
                    <a:pt x="4618956" y="4769799"/>
                  </a:lnTo>
                  <a:lnTo>
                    <a:pt x="4611654" y="4781560"/>
                  </a:lnTo>
                  <a:lnTo>
                    <a:pt x="4609749" y="4797452"/>
                  </a:lnTo>
                  <a:lnTo>
                    <a:pt x="4597049" y="4809213"/>
                  </a:lnTo>
                  <a:lnTo>
                    <a:pt x="4587524" y="4820655"/>
                  </a:lnTo>
                  <a:lnTo>
                    <a:pt x="4587524" y="4816523"/>
                  </a:lnTo>
                  <a:lnTo>
                    <a:pt x="4592921" y="4807941"/>
                  </a:lnTo>
                  <a:lnTo>
                    <a:pt x="4583396" y="4805081"/>
                  </a:lnTo>
                  <a:lnTo>
                    <a:pt x="4575776" y="4799995"/>
                  </a:lnTo>
                  <a:lnTo>
                    <a:pt x="4572601" y="4788235"/>
                  </a:lnTo>
                  <a:lnTo>
                    <a:pt x="4568474" y="4796816"/>
                  </a:lnTo>
                  <a:lnTo>
                    <a:pt x="4565299" y="4787599"/>
                  </a:lnTo>
                  <a:lnTo>
                    <a:pt x="4556726" y="4784420"/>
                  </a:lnTo>
                  <a:lnTo>
                    <a:pt x="4553551" y="4798088"/>
                  </a:lnTo>
                  <a:lnTo>
                    <a:pt x="4566251" y="4811755"/>
                  </a:lnTo>
                  <a:lnTo>
                    <a:pt x="4574824" y="4815887"/>
                  </a:lnTo>
                  <a:lnTo>
                    <a:pt x="4580539" y="4820020"/>
                  </a:lnTo>
                  <a:cubicBezTo>
                    <a:pt x="4580856" y="4824152"/>
                    <a:pt x="4581174" y="4828284"/>
                    <a:pt x="4581491" y="4832416"/>
                  </a:cubicBezTo>
                  <a:lnTo>
                    <a:pt x="4576094" y="4845130"/>
                  </a:lnTo>
                  <a:lnTo>
                    <a:pt x="4564664" y="4848308"/>
                  </a:lnTo>
                  <a:lnTo>
                    <a:pt x="4557361" y="4856890"/>
                  </a:lnTo>
                  <a:lnTo>
                    <a:pt x="4552281" y="4857844"/>
                  </a:lnTo>
                  <a:lnTo>
                    <a:pt x="4539264" y="4858479"/>
                  </a:lnTo>
                  <a:lnTo>
                    <a:pt x="4523388" y="4862611"/>
                  </a:lnTo>
                  <a:lnTo>
                    <a:pt x="4531961" y="4871193"/>
                  </a:lnTo>
                  <a:lnTo>
                    <a:pt x="4513228" y="4882636"/>
                  </a:lnTo>
                  <a:lnTo>
                    <a:pt x="4507831" y="4875325"/>
                  </a:lnTo>
                  <a:lnTo>
                    <a:pt x="4504338" y="4865154"/>
                  </a:lnTo>
                  <a:lnTo>
                    <a:pt x="4508466" y="4859751"/>
                  </a:lnTo>
                  <a:lnTo>
                    <a:pt x="4508466" y="4849262"/>
                  </a:lnTo>
                  <a:lnTo>
                    <a:pt x="4502116" y="4843858"/>
                  </a:lnTo>
                  <a:lnTo>
                    <a:pt x="4493861" y="4868333"/>
                  </a:lnTo>
                  <a:cubicBezTo>
                    <a:pt x="4493543" y="4873842"/>
                    <a:pt x="4493226" y="4879352"/>
                    <a:pt x="4492908" y="4884861"/>
                  </a:cubicBezTo>
                  <a:lnTo>
                    <a:pt x="4503703" y="4891218"/>
                  </a:lnTo>
                  <a:lnTo>
                    <a:pt x="4505926" y="4905203"/>
                  </a:lnTo>
                  <a:lnTo>
                    <a:pt x="4497671" y="4910289"/>
                  </a:lnTo>
                  <a:lnTo>
                    <a:pt x="4499868" y="4919360"/>
                  </a:lnTo>
                  <a:lnTo>
                    <a:pt x="4500840" y="4920286"/>
                  </a:lnTo>
                  <a:lnTo>
                    <a:pt x="4506875" y="4943464"/>
                  </a:lnTo>
                  <a:cubicBezTo>
                    <a:pt x="4506557" y="4951507"/>
                    <a:pt x="4506240" y="4959551"/>
                    <a:pt x="4505922" y="4967594"/>
                  </a:cubicBezTo>
                  <a:lnTo>
                    <a:pt x="4499570" y="4964736"/>
                  </a:lnTo>
                  <a:lnTo>
                    <a:pt x="4505922" y="4976166"/>
                  </a:lnTo>
                  <a:cubicBezTo>
                    <a:pt x="4505604" y="4979976"/>
                    <a:pt x="4505287" y="4983786"/>
                    <a:pt x="4504969" y="4987596"/>
                  </a:cubicBezTo>
                  <a:lnTo>
                    <a:pt x="4487183" y="4995216"/>
                  </a:lnTo>
                  <a:lnTo>
                    <a:pt x="4475749" y="5001884"/>
                  </a:lnTo>
                  <a:lnTo>
                    <a:pt x="4460821" y="5005059"/>
                  </a:lnTo>
                  <a:lnTo>
                    <a:pt x="4447164" y="5022204"/>
                  </a:lnTo>
                  <a:lnTo>
                    <a:pt x="4430330" y="5038079"/>
                  </a:lnTo>
                  <a:lnTo>
                    <a:pt x="4433506" y="5029506"/>
                  </a:lnTo>
                  <a:lnTo>
                    <a:pt x="4443988" y="5017759"/>
                  </a:lnTo>
                  <a:lnTo>
                    <a:pt x="4443988" y="5008234"/>
                  </a:lnTo>
                  <a:lnTo>
                    <a:pt x="4454469" y="5000931"/>
                  </a:lnTo>
                  <a:lnTo>
                    <a:pt x="4464950" y="4992359"/>
                  </a:lnTo>
                  <a:lnTo>
                    <a:pt x="4463997" y="4986961"/>
                  </a:lnTo>
                  <a:lnTo>
                    <a:pt x="4449069" y="4990136"/>
                  </a:lnTo>
                  <a:lnTo>
                    <a:pt x="4452245" y="4980929"/>
                  </a:lnTo>
                  <a:lnTo>
                    <a:pt x="4449069" y="4971404"/>
                  </a:lnTo>
                  <a:lnTo>
                    <a:pt x="4439223" y="4964101"/>
                  </a:lnTo>
                  <a:lnTo>
                    <a:pt x="4429060" y="4968229"/>
                  </a:lnTo>
                  <a:lnTo>
                    <a:pt x="4424613" y="4976801"/>
                  </a:lnTo>
                  <a:lnTo>
                    <a:pt x="4411909" y="4972991"/>
                  </a:lnTo>
                  <a:lnTo>
                    <a:pt x="4410956" y="4981246"/>
                  </a:lnTo>
                  <a:lnTo>
                    <a:pt x="4432236" y="4983151"/>
                  </a:lnTo>
                  <a:lnTo>
                    <a:pt x="4435412" y="4985374"/>
                  </a:lnTo>
                  <a:lnTo>
                    <a:pt x="4438588" y="4991724"/>
                  </a:lnTo>
                  <a:lnTo>
                    <a:pt x="4428107" y="5004424"/>
                  </a:lnTo>
                  <a:lnTo>
                    <a:pt x="4426201" y="5009821"/>
                  </a:lnTo>
                  <a:lnTo>
                    <a:pt x="4420802" y="5011726"/>
                  </a:lnTo>
                  <a:lnTo>
                    <a:pt x="4417626" y="5007599"/>
                  </a:lnTo>
                  <a:lnTo>
                    <a:pt x="4413497" y="5011726"/>
                  </a:lnTo>
                  <a:lnTo>
                    <a:pt x="4420802" y="5021251"/>
                  </a:lnTo>
                  <a:lnTo>
                    <a:pt x="4420802" y="5028554"/>
                  </a:lnTo>
                  <a:lnTo>
                    <a:pt x="4410638" y="5035221"/>
                  </a:lnTo>
                  <a:cubicBezTo>
                    <a:pt x="4410956" y="5038925"/>
                    <a:pt x="4411273" y="5042630"/>
                    <a:pt x="4411591" y="5046334"/>
                  </a:cubicBezTo>
                  <a:lnTo>
                    <a:pt x="4416673" y="5034904"/>
                  </a:lnTo>
                  <a:lnTo>
                    <a:pt x="4430330" y="5031729"/>
                  </a:lnTo>
                  <a:lnTo>
                    <a:pt x="4430330" y="5038079"/>
                  </a:lnTo>
                  <a:lnTo>
                    <a:pt x="4408415" y="5059351"/>
                  </a:lnTo>
                  <a:lnTo>
                    <a:pt x="4409368" y="5066654"/>
                  </a:lnTo>
                  <a:lnTo>
                    <a:pt x="4410956" y="5082529"/>
                  </a:lnTo>
                  <a:lnTo>
                    <a:pt x="4409050" y="5116184"/>
                  </a:lnTo>
                  <a:lnTo>
                    <a:pt x="4416673" y="5138091"/>
                  </a:lnTo>
                  <a:lnTo>
                    <a:pt x="4416388" y="5137963"/>
                  </a:lnTo>
                  <a:lnTo>
                    <a:pt x="4413532" y="5157060"/>
                  </a:lnTo>
                  <a:lnTo>
                    <a:pt x="4399569" y="5177430"/>
                  </a:lnTo>
                  <a:lnTo>
                    <a:pt x="4398617" y="5183796"/>
                  </a:lnTo>
                  <a:lnTo>
                    <a:pt x="4376721" y="5181886"/>
                  </a:lnTo>
                  <a:lnTo>
                    <a:pt x="4365932" y="5188252"/>
                  </a:lnTo>
                  <a:lnTo>
                    <a:pt x="4345306" y="5219125"/>
                  </a:lnTo>
                  <a:lnTo>
                    <a:pt x="4332930" y="5259229"/>
                  </a:lnTo>
                  <a:lnTo>
                    <a:pt x="4330709" y="5271960"/>
                  </a:lnTo>
                  <a:lnTo>
                    <a:pt x="4323093" y="5274188"/>
                  </a:lnTo>
                  <a:lnTo>
                    <a:pt x="4314207" y="5282782"/>
                  </a:lnTo>
                  <a:lnTo>
                    <a:pt x="4314207" y="5291057"/>
                  </a:lnTo>
                  <a:lnTo>
                    <a:pt x="4306591" y="5287874"/>
                  </a:lnTo>
                  <a:lnTo>
                    <a:pt x="4298024" y="5290102"/>
                  </a:lnTo>
                  <a:cubicBezTo>
                    <a:pt x="4297707" y="5292967"/>
                    <a:pt x="4297389" y="5295831"/>
                    <a:pt x="4297072" y="5298696"/>
                  </a:cubicBezTo>
                  <a:lnTo>
                    <a:pt x="4290725" y="5302834"/>
                  </a:lnTo>
                  <a:lnTo>
                    <a:pt x="4296437" y="5306016"/>
                  </a:lnTo>
                  <a:lnTo>
                    <a:pt x="4304370" y="5300606"/>
                  </a:lnTo>
                  <a:lnTo>
                    <a:pt x="4317381" y="5301879"/>
                  </a:lnTo>
                  <a:lnTo>
                    <a:pt x="4324679" y="5304743"/>
                  </a:lnTo>
                  <a:lnTo>
                    <a:pt x="4327853" y="5312064"/>
                  </a:lnTo>
                  <a:lnTo>
                    <a:pt x="4329122" y="5321612"/>
                  </a:lnTo>
                  <a:lnTo>
                    <a:pt x="4331343" y="5327023"/>
                  </a:lnTo>
                  <a:lnTo>
                    <a:pt x="4343084" y="5338163"/>
                  </a:lnTo>
                  <a:lnTo>
                    <a:pt x="4348479" y="5349939"/>
                  </a:lnTo>
                  <a:lnTo>
                    <a:pt x="4347949" y="5350022"/>
                  </a:lnTo>
                  <a:lnTo>
                    <a:pt x="4354478" y="5386173"/>
                  </a:lnTo>
                  <a:lnTo>
                    <a:pt x="4367495" y="5416728"/>
                  </a:lnTo>
                  <a:lnTo>
                    <a:pt x="4394165" y="5435506"/>
                  </a:lnTo>
                  <a:lnTo>
                    <a:pt x="4426868" y="5452056"/>
                  </a:lnTo>
                  <a:lnTo>
                    <a:pt x="4440838" y="5454920"/>
                  </a:lnTo>
                  <a:lnTo>
                    <a:pt x="4447188" y="5451738"/>
                  </a:lnTo>
                  <a:lnTo>
                    <a:pt x="4452903" y="5461604"/>
                  </a:lnTo>
                  <a:lnTo>
                    <a:pt x="4450680" y="5467969"/>
                  </a:lnTo>
                  <a:lnTo>
                    <a:pt x="4447505" y="5471470"/>
                  </a:lnTo>
                  <a:lnTo>
                    <a:pt x="4449093" y="5473380"/>
                  </a:lnTo>
                  <a:lnTo>
                    <a:pt x="4444330" y="5483883"/>
                  </a:lnTo>
                  <a:lnTo>
                    <a:pt x="4442108" y="5490248"/>
                  </a:lnTo>
                  <a:lnTo>
                    <a:pt x="4426233" y="5488021"/>
                  </a:lnTo>
                  <a:lnTo>
                    <a:pt x="4416708" y="5487066"/>
                  </a:lnTo>
                  <a:lnTo>
                    <a:pt x="4398610" y="5486111"/>
                  </a:lnTo>
                  <a:lnTo>
                    <a:pt x="4374163" y="5482292"/>
                  </a:lnTo>
                  <a:lnTo>
                    <a:pt x="4361463" y="5481337"/>
                  </a:lnTo>
                  <a:lnTo>
                    <a:pt x="4336380" y="5489612"/>
                  </a:lnTo>
                  <a:lnTo>
                    <a:pt x="4311933" y="5483883"/>
                  </a:lnTo>
                  <a:lnTo>
                    <a:pt x="4298280" y="5488021"/>
                  </a:lnTo>
                  <a:lnTo>
                    <a:pt x="4289073" y="5510300"/>
                  </a:lnTo>
                  <a:lnTo>
                    <a:pt x="4278278" y="5522076"/>
                  </a:lnTo>
                  <a:lnTo>
                    <a:pt x="4253195" y="5536080"/>
                  </a:lnTo>
                  <a:lnTo>
                    <a:pt x="4224620" y="5550084"/>
                  </a:lnTo>
                  <a:lnTo>
                    <a:pt x="4209063" y="5568225"/>
                  </a:lnTo>
                  <a:lnTo>
                    <a:pt x="4191283" y="5582866"/>
                  </a:lnTo>
                  <a:lnTo>
                    <a:pt x="4191283" y="5592732"/>
                  </a:lnTo>
                  <a:lnTo>
                    <a:pt x="4172233" y="5602280"/>
                  </a:lnTo>
                  <a:lnTo>
                    <a:pt x="4169058" y="5601007"/>
                  </a:lnTo>
                  <a:lnTo>
                    <a:pt x="4173185" y="5594642"/>
                  </a:lnTo>
                  <a:lnTo>
                    <a:pt x="4175408" y="5585412"/>
                  </a:lnTo>
                  <a:lnTo>
                    <a:pt x="4168105" y="5578092"/>
                  </a:lnTo>
                  <a:lnTo>
                    <a:pt x="4173820" y="5569498"/>
                  </a:lnTo>
                  <a:lnTo>
                    <a:pt x="4185568" y="5564088"/>
                  </a:lnTo>
                  <a:lnTo>
                    <a:pt x="4204618" y="5551357"/>
                  </a:lnTo>
                  <a:lnTo>
                    <a:pt x="4226843" y="5537353"/>
                  </a:lnTo>
                  <a:lnTo>
                    <a:pt x="4235098" y="5534170"/>
                  </a:lnTo>
                  <a:lnTo>
                    <a:pt x="4235098" y="5524622"/>
                  </a:lnTo>
                  <a:lnTo>
                    <a:pt x="4224620" y="5528123"/>
                  </a:lnTo>
                  <a:lnTo>
                    <a:pt x="4202395" y="5533215"/>
                  </a:lnTo>
                  <a:lnTo>
                    <a:pt x="4184615" y="5544036"/>
                  </a:lnTo>
                  <a:lnTo>
                    <a:pt x="4167470" y="5537989"/>
                  </a:lnTo>
                  <a:lnTo>
                    <a:pt x="4163025" y="5522076"/>
                  </a:lnTo>
                  <a:lnTo>
                    <a:pt x="4160928" y="5513064"/>
                  </a:lnTo>
                  <a:lnTo>
                    <a:pt x="4150640" y="5513376"/>
                  </a:lnTo>
                  <a:lnTo>
                    <a:pt x="4135718" y="5512423"/>
                  </a:lnTo>
                  <a:lnTo>
                    <a:pt x="4123970" y="5504168"/>
                  </a:lnTo>
                  <a:lnTo>
                    <a:pt x="4098570" y="5493373"/>
                  </a:lnTo>
                  <a:lnTo>
                    <a:pt x="4080473" y="5491786"/>
                  </a:lnTo>
                  <a:lnTo>
                    <a:pt x="4071900" y="5495913"/>
                  </a:lnTo>
                  <a:lnTo>
                    <a:pt x="4066820" y="5485436"/>
                  </a:lnTo>
                  <a:lnTo>
                    <a:pt x="4073170" y="5474641"/>
                  </a:lnTo>
                  <a:lnTo>
                    <a:pt x="4059200" y="5477181"/>
                  </a:lnTo>
                  <a:lnTo>
                    <a:pt x="4060470" y="5486706"/>
                  </a:lnTo>
                  <a:lnTo>
                    <a:pt x="4055073" y="5494326"/>
                  </a:lnTo>
                  <a:lnTo>
                    <a:pt x="4044913" y="5497501"/>
                  </a:lnTo>
                  <a:lnTo>
                    <a:pt x="4033165" y="5498453"/>
                  </a:lnTo>
                  <a:lnTo>
                    <a:pt x="4027768" y="5493056"/>
                  </a:lnTo>
                  <a:lnTo>
                    <a:pt x="3999193" y="5494643"/>
                  </a:lnTo>
                  <a:lnTo>
                    <a:pt x="3999193" y="5501946"/>
                  </a:lnTo>
                  <a:lnTo>
                    <a:pt x="3989668" y="5512741"/>
                  </a:lnTo>
                  <a:lnTo>
                    <a:pt x="3974110" y="5516868"/>
                  </a:lnTo>
                  <a:lnTo>
                    <a:pt x="3968713" y="5516868"/>
                  </a:lnTo>
                  <a:lnTo>
                    <a:pt x="3951885" y="5506708"/>
                  </a:lnTo>
                  <a:lnTo>
                    <a:pt x="3940138" y="5520361"/>
                  </a:lnTo>
                  <a:cubicBezTo>
                    <a:pt x="3940455" y="5524277"/>
                    <a:pt x="3940773" y="5528192"/>
                    <a:pt x="3941090" y="5532108"/>
                  </a:cubicBezTo>
                  <a:lnTo>
                    <a:pt x="3953790" y="5537188"/>
                  </a:lnTo>
                  <a:lnTo>
                    <a:pt x="3946805" y="5544491"/>
                  </a:lnTo>
                  <a:lnTo>
                    <a:pt x="3950933" y="5551793"/>
                  </a:lnTo>
                  <a:lnTo>
                    <a:pt x="3963950" y="5554016"/>
                  </a:lnTo>
                  <a:lnTo>
                    <a:pt x="3964903" y="5545443"/>
                  </a:lnTo>
                  <a:lnTo>
                    <a:pt x="3976650" y="5562271"/>
                  </a:lnTo>
                  <a:lnTo>
                    <a:pt x="3991255" y="5570526"/>
                  </a:lnTo>
                  <a:lnTo>
                    <a:pt x="4001098" y="5579733"/>
                  </a:lnTo>
                  <a:lnTo>
                    <a:pt x="3989350" y="5589258"/>
                  </a:lnTo>
                  <a:lnTo>
                    <a:pt x="3971253" y="5569573"/>
                  </a:lnTo>
                  <a:lnTo>
                    <a:pt x="3963950" y="5569573"/>
                  </a:lnTo>
                  <a:lnTo>
                    <a:pt x="3955378" y="5561318"/>
                  </a:lnTo>
                  <a:lnTo>
                    <a:pt x="3934105" y="5568938"/>
                  </a:lnTo>
                  <a:lnTo>
                    <a:pt x="3935375" y="5582591"/>
                  </a:lnTo>
                  <a:lnTo>
                    <a:pt x="3962045" y="5598148"/>
                  </a:lnTo>
                  <a:lnTo>
                    <a:pt x="3962045" y="5610848"/>
                  </a:lnTo>
                  <a:lnTo>
                    <a:pt x="3947123" y="5613071"/>
                  </a:lnTo>
                  <a:lnTo>
                    <a:pt x="3932200" y="5599736"/>
                  </a:lnTo>
                  <a:cubicBezTo>
                    <a:pt x="3931883" y="5595503"/>
                    <a:pt x="3931565" y="5591269"/>
                    <a:pt x="3931248" y="5587036"/>
                  </a:cubicBezTo>
                  <a:lnTo>
                    <a:pt x="3920770" y="5580686"/>
                  </a:lnTo>
                  <a:lnTo>
                    <a:pt x="3910928" y="5584813"/>
                  </a:lnTo>
                  <a:lnTo>
                    <a:pt x="3907753" y="5595291"/>
                  </a:lnTo>
                  <a:lnTo>
                    <a:pt x="3939185" y="5620373"/>
                  </a:lnTo>
                  <a:lnTo>
                    <a:pt x="3926168" y="5627041"/>
                  </a:lnTo>
                  <a:lnTo>
                    <a:pt x="3911563" y="5616563"/>
                  </a:lnTo>
                  <a:lnTo>
                    <a:pt x="3908388" y="5621961"/>
                  </a:lnTo>
                  <a:lnTo>
                    <a:pt x="3899815" y="5614658"/>
                  </a:lnTo>
                  <a:lnTo>
                    <a:pt x="3903625" y="5598466"/>
                  </a:lnTo>
                  <a:lnTo>
                    <a:pt x="3899498" y="5587353"/>
                  </a:lnTo>
                  <a:lnTo>
                    <a:pt x="3880448" y="5582908"/>
                  </a:lnTo>
                  <a:lnTo>
                    <a:pt x="3876003" y="5568621"/>
                  </a:lnTo>
                  <a:lnTo>
                    <a:pt x="3863303" y="5570526"/>
                  </a:lnTo>
                  <a:lnTo>
                    <a:pt x="3860128" y="5562271"/>
                  </a:lnTo>
                  <a:lnTo>
                    <a:pt x="3856953" y="5551793"/>
                  </a:lnTo>
                  <a:lnTo>
                    <a:pt x="3862033" y="5543538"/>
                  </a:lnTo>
                  <a:lnTo>
                    <a:pt x="3865208" y="5531791"/>
                  </a:lnTo>
                  <a:lnTo>
                    <a:pt x="3849015" y="5527346"/>
                  </a:lnTo>
                  <a:lnTo>
                    <a:pt x="3847110" y="5539093"/>
                  </a:lnTo>
                  <a:lnTo>
                    <a:pt x="3836633" y="5545443"/>
                  </a:lnTo>
                  <a:lnTo>
                    <a:pt x="3827108" y="5560366"/>
                  </a:lnTo>
                  <a:lnTo>
                    <a:pt x="3832505" y="5577511"/>
                  </a:lnTo>
                  <a:lnTo>
                    <a:pt x="3827743" y="5593068"/>
                  </a:lnTo>
                  <a:lnTo>
                    <a:pt x="3834410" y="5617198"/>
                  </a:lnTo>
                  <a:lnTo>
                    <a:pt x="3857588" y="5639423"/>
                  </a:lnTo>
                  <a:lnTo>
                    <a:pt x="3861080" y="5666411"/>
                  </a:lnTo>
                  <a:lnTo>
                    <a:pt x="3875050" y="5671808"/>
                  </a:lnTo>
                  <a:lnTo>
                    <a:pt x="3903625" y="5700701"/>
                  </a:lnTo>
                  <a:lnTo>
                    <a:pt x="3900768" y="5730546"/>
                  </a:lnTo>
                  <a:lnTo>
                    <a:pt x="3881718" y="5726418"/>
                  </a:lnTo>
                  <a:lnTo>
                    <a:pt x="3881718" y="5719116"/>
                  </a:lnTo>
                  <a:lnTo>
                    <a:pt x="3893465" y="5716893"/>
                  </a:lnTo>
                  <a:lnTo>
                    <a:pt x="3884575" y="5706416"/>
                  </a:lnTo>
                  <a:lnTo>
                    <a:pt x="3868700" y="5688318"/>
                  </a:lnTo>
                  <a:lnTo>
                    <a:pt x="3856953" y="5700383"/>
                  </a:lnTo>
                  <a:lnTo>
                    <a:pt x="3862668" y="5709591"/>
                  </a:lnTo>
                  <a:lnTo>
                    <a:pt x="3858223" y="5714988"/>
                  </a:lnTo>
                  <a:lnTo>
                    <a:pt x="3863620" y="5721338"/>
                  </a:lnTo>
                  <a:lnTo>
                    <a:pt x="3877590" y="5724513"/>
                  </a:lnTo>
                  <a:lnTo>
                    <a:pt x="3866795" y="5742293"/>
                  </a:lnTo>
                  <a:lnTo>
                    <a:pt x="3856635" y="5748008"/>
                  </a:lnTo>
                  <a:lnTo>
                    <a:pt x="3842665" y="5744833"/>
                  </a:lnTo>
                  <a:lnTo>
                    <a:pt x="3826790" y="5741341"/>
                  </a:lnTo>
                  <a:lnTo>
                    <a:pt x="3824885" y="5753088"/>
                  </a:lnTo>
                  <a:lnTo>
                    <a:pt x="3843935" y="5754358"/>
                  </a:lnTo>
                  <a:lnTo>
                    <a:pt x="3859810" y="5761343"/>
                  </a:lnTo>
                  <a:lnTo>
                    <a:pt x="3859810" y="5770868"/>
                  </a:lnTo>
                  <a:lnTo>
                    <a:pt x="3873463" y="5773091"/>
                  </a:lnTo>
                  <a:lnTo>
                    <a:pt x="3873463" y="5765471"/>
                  </a:lnTo>
                  <a:lnTo>
                    <a:pt x="3896958" y="5779123"/>
                  </a:lnTo>
                  <a:lnTo>
                    <a:pt x="3902673" y="5794681"/>
                  </a:lnTo>
                  <a:lnTo>
                    <a:pt x="3910928" y="5801031"/>
                  </a:lnTo>
                  <a:lnTo>
                    <a:pt x="3926803" y="5801983"/>
                  </a:lnTo>
                  <a:lnTo>
                    <a:pt x="3934423" y="5814366"/>
                  </a:lnTo>
                  <a:lnTo>
                    <a:pt x="3958870" y="5825796"/>
                  </a:lnTo>
                  <a:lnTo>
                    <a:pt x="3967443" y="5835321"/>
                  </a:lnTo>
                  <a:lnTo>
                    <a:pt x="3962045" y="5852148"/>
                  </a:lnTo>
                  <a:lnTo>
                    <a:pt x="3965538" y="5857546"/>
                  </a:lnTo>
                  <a:lnTo>
                    <a:pt x="3961410" y="5863896"/>
                  </a:lnTo>
                  <a:lnTo>
                    <a:pt x="3971888" y="5877231"/>
                  </a:lnTo>
                  <a:lnTo>
                    <a:pt x="3979508" y="5891201"/>
                  </a:lnTo>
                  <a:lnTo>
                    <a:pt x="3962680" y="5894376"/>
                  </a:lnTo>
                  <a:lnTo>
                    <a:pt x="3953790" y="5883581"/>
                  </a:lnTo>
                  <a:lnTo>
                    <a:pt x="3943313" y="5883898"/>
                  </a:lnTo>
                  <a:lnTo>
                    <a:pt x="3931565" y="5869293"/>
                  </a:lnTo>
                  <a:lnTo>
                    <a:pt x="3922993" y="5864213"/>
                  </a:lnTo>
                  <a:lnTo>
                    <a:pt x="3926168" y="5853736"/>
                  </a:lnTo>
                  <a:lnTo>
                    <a:pt x="3912515" y="5851513"/>
                  </a:lnTo>
                  <a:lnTo>
                    <a:pt x="3896640" y="5857863"/>
                  </a:lnTo>
                  <a:lnTo>
                    <a:pt x="3902038" y="5864213"/>
                  </a:lnTo>
                  <a:lnTo>
                    <a:pt x="3876638" y="5865801"/>
                  </a:lnTo>
                  <a:lnTo>
                    <a:pt x="3869676" y="5859999"/>
                  </a:lnTo>
                  <a:lnTo>
                    <a:pt x="3872889" y="5872612"/>
                  </a:lnTo>
                  <a:lnTo>
                    <a:pt x="3882402" y="5876432"/>
                  </a:lnTo>
                  <a:lnTo>
                    <a:pt x="3876060" y="5884073"/>
                  </a:lnTo>
                  <a:lnTo>
                    <a:pt x="3885572" y="5885983"/>
                  </a:lnTo>
                  <a:lnTo>
                    <a:pt x="3890012" y="5900946"/>
                  </a:lnTo>
                  <a:lnTo>
                    <a:pt x="3899524" y="5904766"/>
                  </a:lnTo>
                  <a:lnTo>
                    <a:pt x="3904597" y="5906039"/>
                  </a:lnTo>
                  <a:lnTo>
                    <a:pt x="3900475" y="5893623"/>
                  </a:lnTo>
                  <a:lnTo>
                    <a:pt x="3905865" y="5891076"/>
                  </a:lnTo>
                  <a:lnTo>
                    <a:pt x="3914109" y="5897444"/>
                  </a:lnTo>
                  <a:lnTo>
                    <a:pt x="3915378" y="5910178"/>
                  </a:lnTo>
                  <a:lnTo>
                    <a:pt x="3919500" y="5911133"/>
                  </a:lnTo>
                  <a:lnTo>
                    <a:pt x="3917914" y="5917500"/>
                  </a:lnTo>
                  <a:lnTo>
                    <a:pt x="3909353" y="5928325"/>
                  </a:lnTo>
                  <a:lnTo>
                    <a:pt x="3900792" y="5927370"/>
                  </a:lnTo>
                  <a:lnTo>
                    <a:pt x="3896670" y="5934692"/>
                  </a:lnTo>
                  <a:lnTo>
                    <a:pt x="3888109" y="5943288"/>
                  </a:lnTo>
                  <a:lnTo>
                    <a:pt x="3885255" y="5943288"/>
                  </a:lnTo>
                  <a:lnTo>
                    <a:pt x="3877646" y="5931508"/>
                  </a:lnTo>
                  <a:lnTo>
                    <a:pt x="3885890" y="5928325"/>
                  </a:lnTo>
                  <a:lnTo>
                    <a:pt x="3869084" y="5922276"/>
                  </a:lnTo>
                  <a:lnTo>
                    <a:pt x="3867816" y="5915909"/>
                  </a:lnTo>
                  <a:lnTo>
                    <a:pt x="3855133" y="5918137"/>
                  </a:lnTo>
                  <a:lnTo>
                    <a:pt x="3854182" y="5924504"/>
                  </a:lnTo>
                  <a:lnTo>
                    <a:pt x="3863060" y="5935010"/>
                  </a:lnTo>
                  <a:lnTo>
                    <a:pt x="3860840" y="5953794"/>
                  </a:lnTo>
                  <a:lnTo>
                    <a:pt x="3870353" y="5967801"/>
                  </a:lnTo>
                  <a:lnTo>
                    <a:pt x="3875109" y="5982128"/>
                  </a:lnTo>
                  <a:lnTo>
                    <a:pt x="3877011" y="6000274"/>
                  </a:lnTo>
                  <a:lnTo>
                    <a:pt x="3872255" y="6015237"/>
                  </a:lnTo>
                  <a:lnTo>
                    <a:pt x="3882719" y="6024470"/>
                  </a:lnTo>
                  <a:lnTo>
                    <a:pt x="3879548" y="6031792"/>
                  </a:lnTo>
                  <a:lnTo>
                    <a:pt x="3895402" y="6043571"/>
                  </a:lnTo>
                  <a:lnTo>
                    <a:pt x="3883987" y="6049938"/>
                  </a:lnTo>
                  <a:lnTo>
                    <a:pt x="3876377" y="6034975"/>
                  </a:lnTo>
                  <a:lnTo>
                    <a:pt x="3869084" y="6033384"/>
                  </a:lnTo>
                  <a:lnTo>
                    <a:pt x="3870987" y="6043571"/>
                  </a:lnTo>
                  <a:lnTo>
                    <a:pt x="3861475" y="6043890"/>
                  </a:lnTo>
                  <a:lnTo>
                    <a:pt x="3862743" y="6038477"/>
                  </a:lnTo>
                  <a:lnTo>
                    <a:pt x="3855133" y="6021604"/>
                  </a:lnTo>
                  <a:lnTo>
                    <a:pt x="3844352" y="6001866"/>
                  </a:lnTo>
                  <a:lnTo>
                    <a:pt x="3829767" y="6006960"/>
                  </a:lnTo>
                  <a:lnTo>
                    <a:pt x="3819303" y="6033702"/>
                  </a:lnTo>
                  <a:lnTo>
                    <a:pt x="3822791" y="6054714"/>
                  </a:lnTo>
                  <a:lnTo>
                    <a:pt x="3818352" y="6048665"/>
                  </a:lnTo>
                  <a:lnTo>
                    <a:pt x="3813279" y="6051849"/>
                  </a:lnTo>
                  <a:lnTo>
                    <a:pt x="3807889" y="6038796"/>
                  </a:lnTo>
                  <a:lnTo>
                    <a:pt x="3800279" y="5999956"/>
                  </a:lnTo>
                  <a:lnTo>
                    <a:pt x="3792669" y="5995817"/>
                  </a:lnTo>
                  <a:lnTo>
                    <a:pt x="3790132" y="5987540"/>
                  </a:lnTo>
                  <a:lnTo>
                    <a:pt x="3779986" y="5986585"/>
                  </a:lnTo>
                  <a:lnTo>
                    <a:pt x="3777449" y="5971622"/>
                  </a:lnTo>
                  <a:lnTo>
                    <a:pt x="3764132" y="5978944"/>
                  </a:lnTo>
                  <a:lnTo>
                    <a:pt x="3758742" y="6006641"/>
                  </a:lnTo>
                  <a:lnTo>
                    <a:pt x="3753351" y="5998046"/>
                  </a:lnTo>
                  <a:lnTo>
                    <a:pt x="3745107" y="6002503"/>
                  </a:lnTo>
                  <a:lnTo>
                    <a:pt x="3734327" y="5982446"/>
                  </a:lnTo>
                  <a:lnTo>
                    <a:pt x="3733058" y="5960479"/>
                  </a:lnTo>
                  <a:lnTo>
                    <a:pt x="3742571" y="5949973"/>
                  </a:lnTo>
                  <a:lnTo>
                    <a:pt x="3737814" y="5927688"/>
                  </a:lnTo>
                  <a:lnTo>
                    <a:pt x="3721961" y="5903493"/>
                  </a:lnTo>
                  <a:lnTo>
                    <a:pt x="3708326" y="5898080"/>
                  </a:lnTo>
                  <a:lnTo>
                    <a:pt x="3701985" y="5903493"/>
                  </a:lnTo>
                  <a:lnTo>
                    <a:pt x="3694375" y="5879297"/>
                  </a:lnTo>
                  <a:lnTo>
                    <a:pt x="3681692" y="5876432"/>
                  </a:lnTo>
                  <a:cubicBezTo>
                    <a:pt x="3681586" y="5871869"/>
                    <a:pt x="3681481" y="5867305"/>
                    <a:pt x="3681375" y="5862742"/>
                  </a:cubicBezTo>
                  <a:lnTo>
                    <a:pt x="3690887" y="5862742"/>
                  </a:lnTo>
                  <a:lnTo>
                    <a:pt x="3711814" y="5839820"/>
                  </a:lnTo>
                  <a:lnTo>
                    <a:pt x="3709595" y="5824221"/>
                  </a:lnTo>
                  <a:lnTo>
                    <a:pt x="3710863" y="5820082"/>
                  </a:lnTo>
                  <a:lnTo>
                    <a:pt x="3725448" y="5835682"/>
                  </a:lnTo>
                  <a:lnTo>
                    <a:pt x="3740351" y="5836637"/>
                  </a:lnTo>
                  <a:lnTo>
                    <a:pt x="3746693" y="5826131"/>
                  </a:lnTo>
                  <a:lnTo>
                    <a:pt x="3762547" y="5819764"/>
                  </a:lnTo>
                  <a:lnTo>
                    <a:pt x="3788230" y="5838547"/>
                  </a:lnTo>
                  <a:lnTo>
                    <a:pt x="3812328" y="5846824"/>
                  </a:lnTo>
                  <a:lnTo>
                    <a:pt x="3836426" y="5846506"/>
                  </a:lnTo>
                  <a:lnTo>
                    <a:pt x="3849426" y="5860196"/>
                  </a:lnTo>
                  <a:lnTo>
                    <a:pt x="3857036" y="5860832"/>
                  </a:lnTo>
                  <a:lnTo>
                    <a:pt x="3868367" y="5859082"/>
                  </a:lnTo>
                  <a:lnTo>
                    <a:pt x="3859493" y="5854053"/>
                  </a:lnTo>
                  <a:lnTo>
                    <a:pt x="3872193" y="5847703"/>
                  </a:lnTo>
                  <a:lnTo>
                    <a:pt x="3883940" y="5850878"/>
                  </a:lnTo>
                  <a:lnTo>
                    <a:pt x="3893465" y="5849608"/>
                  </a:lnTo>
                  <a:lnTo>
                    <a:pt x="3889020" y="5840083"/>
                  </a:lnTo>
                  <a:lnTo>
                    <a:pt x="3876320" y="5835003"/>
                  </a:lnTo>
                  <a:lnTo>
                    <a:pt x="3868065" y="5837226"/>
                  </a:lnTo>
                  <a:lnTo>
                    <a:pt x="3859493" y="5833098"/>
                  </a:lnTo>
                  <a:lnTo>
                    <a:pt x="3843618" y="5815318"/>
                  </a:lnTo>
                  <a:lnTo>
                    <a:pt x="3845523" y="5828971"/>
                  </a:lnTo>
                  <a:lnTo>
                    <a:pt x="3830918" y="5828018"/>
                  </a:lnTo>
                  <a:lnTo>
                    <a:pt x="3827743" y="5814366"/>
                  </a:lnTo>
                  <a:lnTo>
                    <a:pt x="3823298" y="5817541"/>
                  </a:lnTo>
                  <a:lnTo>
                    <a:pt x="3811550" y="5810556"/>
                  </a:lnTo>
                  <a:lnTo>
                    <a:pt x="3797898" y="5817858"/>
                  </a:lnTo>
                  <a:lnTo>
                    <a:pt x="3787420" y="5809286"/>
                  </a:lnTo>
                  <a:lnTo>
                    <a:pt x="3761703" y="5813096"/>
                  </a:lnTo>
                  <a:lnTo>
                    <a:pt x="3753765" y="5811826"/>
                  </a:lnTo>
                  <a:lnTo>
                    <a:pt x="3747415" y="5811191"/>
                  </a:lnTo>
                  <a:lnTo>
                    <a:pt x="3742653" y="5810873"/>
                  </a:lnTo>
                  <a:lnTo>
                    <a:pt x="3741383" y="5811191"/>
                  </a:lnTo>
                  <a:lnTo>
                    <a:pt x="3739478" y="5812461"/>
                  </a:lnTo>
                  <a:lnTo>
                    <a:pt x="3735985" y="5815636"/>
                  </a:lnTo>
                  <a:lnTo>
                    <a:pt x="3732810" y="5818811"/>
                  </a:lnTo>
                  <a:lnTo>
                    <a:pt x="3731223" y="5820398"/>
                  </a:lnTo>
                  <a:lnTo>
                    <a:pt x="3715348" y="5816588"/>
                  </a:lnTo>
                  <a:lnTo>
                    <a:pt x="3704553" y="5800713"/>
                  </a:lnTo>
                  <a:lnTo>
                    <a:pt x="3697250" y="5808968"/>
                  </a:lnTo>
                  <a:lnTo>
                    <a:pt x="3695345" y="5816588"/>
                  </a:lnTo>
                  <a:lnTo>
                    <a:pt x="3687725" y="5812461"/>
                  </a:lnTo>
                  <a:lnTo>
                    <a:pt x="3684550" y="5801031"/>
                  </a:lnTo>
                  <a:lnTo>
                    <a:pt x="3675978" y="5789283"/>
                  </a:lnTo>
                  <a:cubicBezTo>
                    <a:pt x="3676295" y="5785896"/>
                    <a:pt x="3676613" y="5782510"/>
                    <a:pt x="3676930" y="5779123"/>
                  </a:cubicBezTo>
                  <a:lnTo>
                    <a:pt x="3668358" y="5781028"/>
                  </a:lnTo>
                  <a:lnTo>
                    <a:pt x="3665183" y="5764201"/>
                  </a:lnTo>
                  <a:lnTo>
                    <a:pt x="3650260" y="5761343"/>
                  </a:lnTo>
                  <a:lnTo>
                    <a:pt x="3646133" y="5750548"/>
                  </a:lnTo>
                  <a:lnTo>
                    <a:pt x="3652165" y="5740071"/>
                  </a:lnTo>
                  <a:lnTo>
                    <a:pt x="3667088" y="5735943"/>
                  </a:lnTo>
                  <a:lnTo>
                    <a:pt x="3675343" y="5743881"/>
                  </a:lnTo>
                  <a:lnTo>
                    <a:pt x="3683915" y="5747056"/>
                  </a:lnTo>
                  <a:lnTo>
                    <a:pt x="3681693" y="5733403"/>
                  </a:lnTo>
                  <a:lnTo>
                    <a:pt x="3676613" y="5727371"/>
                  </a:lnTo>
                  <a:lnTo>
                    <a:pt x="3660738" y="5728323"/>
                  </a:lnTo>
                  <a:lnTo>
                    <a:pt x="3654388" y="5720068"/>
                  </a:lnTo>
                  <a:lnTo>
                    <a:pt x="3648990" y="5730546"/>
                  </a:lnTo>
                  <a:lnTo>
                    <a:pt x="3645815" y="5739118"/>
                  </a:lnTo>
                  <a:lnTo>
                    <a:pt x="3641370" y="5733721"/>
                  </a:lnTo>
                  <a:lnTo>
                    <a:pt x="3639465" y="5722291"/>
                  </a:lnTo>
                  <a:lnTo>
                    <a:pt x="3631845" y="5709591"/>
                  </a:lnTo>
                  <a:lnTo>
                    <a:pt x="3615018" y="5708956"/>
                  </a:lnTo>
                  <a:lnTo>
                    <a:pt x="3602000" y="5689906"/>
                  </a:lnTo>
                  <a:lnTo>
                    <a:pt x="3606128" y="5683556"/>
                  </a:lnTo>
                  <a:lnTo>
                    <a:pt x="3595968" y="5682286"/>
                  </a:lnTo>
                  <a:cubicBezTo>
                    <a:pt x="3595650" y="5676888"/>
                    <a:pt x="3595333" y="5671491"/>
                    <a:pt x="3595015" y="5666093"/>
                  </a:cubicBezTo>
                  <a:lnTo>
                    <a:pt x="3588665" y="5656886"/>
                  </a:lnTo>
                  <a:lnTo>
                    <a:pt x="3589618" y="5650536"/>
                  </a:lnTo>
                  <a:lnTo>
                    <a:pt x="3582315" y="5649583"/>
                  </a:lnTo>
                  <a:lnTo>
                    <a:pt x="3578188" y="5641963"/>
                  </a:lnTo>
                  <a:lnTo>
                    <a:pt x="3578378" y="5641929"/>
                  </a:lnTo>
                  <a:lnTo>
                    <a:pt x="3574656" y="5639745"/>
                  </a:lnTo>
                  <a:lnTo>
                    <a:pt x="3577496" y="5632442"/>
                  </a:lnTo>
                  <a:lnTo>
                    <a:pt x="3571816" y="5618155"/>
                  </a:lnTo>
                  <a:lnTo>
                    <a:pt x="3557613" y="5606090"/>
                  </a:lnTo>
                  <a:lnTo>
                    <a:pt x="3537414" y="5597200"/>
                  </a:lnTo>
                  <a:lnTo>
                    <a:pt x="3526999" y="5579420"/>
                  </a:lnTo>
                  <a:lnTo>
                    <a:pt x="3525737" y="5573387"/>
                  </a:lnTo>
                  <a:lnTo>
                    <a:pt x="3515006" y="5557830"/>
                  </a:lnTo>
                  <a:lnTo>
                    <a:pt x="3517847" y="5553067"/>
                  </a:lnTo>
                  <a:lnTo>
                    <a:pt x="3527946" y="5560052"/>
                  </a:lnTo>
                  <a:lnTo>
                    <a:pt x="3526684" y="5550845"/>
                  </a:lnTo>
                  <a:cubicBezTo>
                    <a:pt x="3526894" y="5549469"/>
                    <a:pt x="3527105" y="5548093"/>
                    <a:pt x="3527315" y="5546717"/>
                  </a:cubicBezTo>
                  <a:lnTo>
                    <a:pt x="3520372" y="5543860"/>
                  </a:lnTo>
                  <a:lnTo>
                    <a:pt x="3514691" y="5534970"/>
                  </a:lnTo>
                  <a:lnTo>
                    <a:pt x="3514691" y="5523540"/>
                  </a:lnTo>
                  <a:lnTo>
                    <a:pt x="3522581" y="5513062"/>
                  </a:lnTo>
                  <a:lnTo>
                    <a:pt x="3527946" y="5504490"/>
                  </a:lnTo>
                  <a:lnTo>
                    <a:pt x="3529840" y="5490202"/>
                  </a:lnTo>
                  <a:lnTo>
                    <a:pt x="3531418" y="5480995"/>
                  </a:lnTo>
                  <a:lnTo>
                    <a:pt x="3523843" y="5473057"/>
                  </a:lnTo>
                  <a:lnTo>
                    <a:pt x="3532365" y="5464485"/>
                  </a:lnTo>
                  <a:lnTo>
                    <a:pt x="3526053" y="5451784"/>
                  </a:lnTo>
                  <a:lnTo>
                    <a:pt x="3523212" y="5445434"/>
                  </a:lnTo>
                  <a:lnTo>
                    <a:pt x="3529524" y="5441307"/>
                  </a:lnTo>
                  <a:lnTo>
                    <a:pt x="3524159" y="5427337"/>
                  </a:lnTo>
                  <a:lnTo>
                    <a:pt x="3527946" y="5420352"/>
                  </a:lnTo>
                  <a:lnTo>
                    <a:pt x="3540570" y="5404794"/>
                  </a:lnTo>
                  <a:lnTo>
                    <a:pt x="3535836" y="5397809"/>
                  </a:lnTo>
                  <a:lnTo>
                    <a:pt x="3526053" y="5394952"/>
                  </a:lnTo>
                  <a:lnTo>
                    <a:pt x="3525643" y="5394317"/>
                  </a:lnTo>
                  <a:lnTo>
                    <a:pt x="3516101" y="5394317"/>
                  </a:lnTo>
                  <a:lnTo>
                    <a:pt x="3512284" y="5386716"/>
                  </a:lnTo>
                  <a:lnTo>
                    <a:pt x="3510694" y="5374048"/>
                  </a:lnTo>
                  <a:lnTo>
                    <a:pt x="3492882" y="5352511"/>
                  </a:lnTo>
                  <a:lnTo>
                    <a:pt x="3469663" y="5340159"/>
                  </a:lnTo>
                  <a:lnTo>
                    <a:pt x="3460121" y="5329707"/>
                  </a:lnTo>
                  <a:lnTo>
                    <a:pt x="3445809" y="5327807"/>
                  </a:lnTo>
                  <a:lnTo>
                    <a:pt x="3441674" y="5318622"/>
                  </a:lnTo>
                  <a:lnTo>
                    <a:pt x="3448671" y="5320839"/>
                  </a:lnTo>
                  <a:lnTo>
                    <a:pt x="3454396" y="5318939"/>
                  </a:lnTo>
                  <a:lnTo>
                    <a:pt x="3455032" y="5310071"/>
                  </a:lnTo>
                  <a:lnTo>
                    <a:pt x="3445596" y="5305079"/>
                  </a:lnTo>
                  <a:lnTo>
                    <a:pt x="3448013" y="5314939"/>
                  </a:lnTo>
                  <a:lnTo>
                    <a:pt x="3441636" y="5312732"/>
                  </a:lnTo>
                  <a:lnTo>
                    <a:pt x="3436217" y="5308949"/>
                  </a:lnTo>
                  <a:lnTo>
                    <a:pt x="3431434" y="5305166"/>
                  </a:lnTo>
                  <a:lnTo>
                    <a:pt x="3427927" y="5302014"/>
                  </a:lnTo>
                  <a:lnTo>
                    <a:pt x="3425696" y="5298861"/>
                  </a:lnTo>
                  <a:lnTo>
                    <a:pt x="3423145" y="5296654"/>
                  </a:lnTo>
                  <a:lnTo>
                    <a:pt x="3420913" y="5295078"/>
                  </a:lnTo>
                  <a:lnTo>
                    <a:pt x="3393814" y="5279000"/>
                  </a:lnTo>
                  <a:lnTo>
                    <a:pt x="3380105" y="5263238"/>
                  </a:lnTo>
                  <a:lnTo>
                    <a:pt x="3365758" y="5256303"/>
                  </a:lnTo>
                  <a:lnTo>
                    <a:pt x="3371178" y="5268913"/>
                  </a:lnTo>
                  <a:lnTo>
                    <a:pt x="3355875" y="5258509"/>
                  </a:lnTo>
                  <a:lnTo>
                    <a:pt x="3332601" y="5247476"/>
                  </a:lnTo>
                  <a:lnTo>
                    <a:pt x="3320486" y="5245269"/>
                  </a:lnTo>
                  <a:lnTo>
                    <a:pt x="3301995" y="5240855"/>
                  </a:lnTo>
                  <a:lnTo>
                    <a:pt x="3294025" y="5229506"/>
                  </a:lnTo>
                  <a:lnTo>
                    <a:pt x="3321124" y="5232974"/>
                  </a:lnTo>
                  <a:lnTo>
                    <a:pt x="3333877" y="5237072"/>
                  </a:lnTo>
                  <a:lnTo>
                    <a:pt x="3352368" y="5241171"/>
                  </a:lnTo>
                  <a:lnTo>
                    <a:pt x="3357469" y="5244954"/>
                  </a:lnTo>
                  <a:lnTo>
                    <a:pt x="3355237" y="5235496"/>
                  </a:lnTo>
                  <a:lnTo>
                    <a:pt x="3357761" y="5233854"/>
                  </a:lnTo>
                  <a:lnTo>
                    <a:pt x="3374251" y="5226890"/>
                  </a:lnTo>
                  <a:lnTo>
                    <a:pt x="3376538" y="5226649"/>
                  </a:lnTo>
                  <a:cubicBezTo>
                    <a:pt x="3376489" y="5226428"/>
                    <a:pt x="3376439" y="5226207"/>
                    <a:pt x="3376390" y="5225986"/>
                  </a:cubicBezTo>
                  <a:lnTo>
                    <a:pt x="3374251" y="5226890"/>
                  </a:lnTo>
                  <a:lnTo>
                    <a:pt x="3367352" y="5227615"/>
                  </a:lnTo>
                  <a:lnTo>
                    <a:pt x="3357761" y="5233854"/>
                  </a:lnTo>
                  <a:lnTo>
                    <a:pt x="3355306" y="5234891"/>
                  </a:lnTo>
                  <a:lnTo>
                    <a:pt x="3346733" y="5230124"/>
                  </a:lnTo>
                  <a:lnTo>
                    <a:pt x="3354671" y="5222815"/>
                  </a:lnTo>
                  <a:lnTo>
                    <a:pt x="3358798" y="5218366"/>
                  </a:lnTo>
                  <a:cubicBezTo>
                    <a:pt x="3359425" y="5217528"/>
                    <a:pt x="3359183" y="5217140"/>
                    <a:pt x="3358436" y="5217784"/>
                  </a:cubicBezTo>
                  <a:lnTo>
                    <a:pt x="3354315" y="5222229"/>
                  </a:lnTo>
                  <a:lnTo>
                    <a:pt x="3340052" y="5224452"/>
                  </a:lnTo>
                  <a:lnTo>
                    <a:pt x="3327374" y="5222547"/>
                  </a:lnTo>
                  <a:lnTo>
                    <a:pt x="3291558" y="5197464"/>
                  </a:lnTo>
                  <a:lnTo>
                    <a:pt x="3284585" y="5183177"/>
                  </a:lnTo>
                  <a:lnTo>
                    <a:pt x="3262715" y="5167619"/>
                  </a:lnTo>
                  <a:lnTo>
                    <a:pt x="3236724" y="5163492"/>
                  </a:lnTo>
                  <a:lnTo>
                    <a:pt x="3223095" y="5169842"/>
                  </a:lnTo>
                  <a:lnTo>
                    <a:pt x="3197105" y="5168889"/>
                  </a:lnTo>
                  <a:lnTo>
                    <a:pt x="3185694" y="5151744"/>
                  </a:lnTo>
                  <a:lnTo>
                    <a:pt x="3187913" y="5144442"/>
                  </a:lnTo>
                  <a:lnTo>
                    <a:pt x="3160338" y="5123804"/>
                  </a:lnTo>
                  <a:lnTo>
                    <a:pt x="3116598" y="5068242"/>
                  </a:lnTo>
                  <a:cubicBezTo>
                    <a:pt x="3116492" y="5066760"/>
                    <a:pt x="3116387" y="5065279"/>
                    <a:pt x="3116281" y="5063797"/>
                  </a:cubicBezTo>
                  <a:lnTo>
                    <a:pt x="3125790" y="5065067"/>
                  </a:lnTo>
                  <a:lnTo>
                    <a:pt x="3132129" y="5063797"/>
                  </a:lnTo>
                  <a:lnTo>
                    <a:pt x="3125790" y="5056494"/>
                  </a:lnTo>
                  <a:lnTo>
                    <a:pt x="3125790" y="5052049"/>
                  </a:lnTo>
                  <a:lnTo>
                    <a:pt x="3141637" y="5060622"/>
                  </a:lnTo>
                  <a:lnTo>
                    <a:pt x="3152097" y="5071099"/>
                  </a:lnTo>
                  <a:lnTo>
                    <a:pt x="3154316" y="5061257"/>
                  </a:lnTo>
                  <a:lnTo>
                    <a:pt x="3144807" y="5059669"/>
                  </a:lnTo>
                  <a:lnTo>
                    <a:pt x="3123571" y="5040937"/>
                  </a:lnTo>
                  <a:lnTo>
                    <a:pt x="3111844" y="5026014"/>
                  </a:lnTo>
                  <a:lnTo>
                    <a:pt x="3105187" y="5012679"/>
                  </a:lnTo>
                  <a:lnTo>
                    <a:pt x="3100750" y="4980612"/>
                  </a:lnTo>
                  <a:lnTo>
                    <a:pt x="3093143" y="4963149"/>
                  </a:lnTo>
                  <a:lnTo>
                    <a:pt x="3070005" y="4933621"/>
                  </a:lnTo>
                  <a:lnTo>
                    <a:pt x="3053524" y="4927589"/>
                  </a:lnTo>
                  <a:lnTo>
                    <a:pt x="3045283" y="4918064"/>
                  </a:lnTo>
                  <a:lnTo>
                    <a:pt x="3030703" y="4921239"/>
                  </a:lnTo>
                  <a:lnTo>
                    <a:pt x="3025314" y="4945686"/>
                  </a:lnTo>
                  <a:lnTo>
                    <a:pt x="3027850" y="4958386"/>
                  </a:lnTo>
                  <a:lnTo>
                    <a:pt x="3018341" y="4971086"/>
                  </a:lnTo>
                  <a:lnTo>
                    <a:pt x="3016123" y="4966006"/>
                  </a:lnTo>
                  <a:lnTo>
                    <a:pt x="3012953" y="4975531"/>
                  </a:lnTo>
                  <a:lnTo>
                    <a:pt x="3006931" y="4990137"/>
                  </a:lnTo>
                  <a:lnTo>
                    <a:pt x="3005980" y="4995217"/>
                  </a:lnTo>
                  <a:lnTo>
                    <a:pt x="2992351" y="4986962"/>
                  </a:lnTo>
                  <a:lnTo>
                    <a:pt x="2988547" y="4967276"/>
                  </a:lnTo>
                  <a:lnTo>
                    <a:pt x="2977137" y="4958704"/>
                  </a:lnTo>
                  <a:lnTo>
                    <a:pt x="2971749" y="4946004"/>
                  </a:lnTo>
                  <a:lnTo>
                    <a:pt x="2974601" y="4927271"/>
                  </a:lnTo>
                  <a:lnTo>
                    <a:pt x="2963825" y="4910444"/>
                  </a:lnTo>
                  <a:lnTo>
                    <a:pt x="2963825" y="4899649"/>
                  </a:lnTo>
                  <a:lnTo>
                    <a:pt x="2976186" y="4893299"/>
                  </a:lnTo>
                  <a:lnTo>
                    <a:pt x="2976672" y="4893377"/>
                  </a:lnTo>
                  <a:lnTo>
                    <a:pt x="2981824" y="4881196"/>
                  </a:lnTo>
                  <a:lnTo>
                    <a:pt x="2977710" y="4874199"/>
                  </a:lnTo>
                  <a:lnTo>
                    <a:pt x="2986888" y="4875471"/>
                  </a:lnTo>
                  <a:lnTo>
                    <a:pt x="2990656" y="4865568"/>
                  </a:lnTo>
                  <a:lnTo>
                    <a:pt x="2977241" y="4873821"/>
                  </a:lnTo>
                  <a:lnTo>
                    <a:pt x="2960110" y="4867464"/>
                  </a:lnTo>
                  <a:lnTo>
                    <a:pt x="2943297" y="4876364"/>
                  </a:lnTo>
                  <a:lnTo>
                    <a:pt x="2927436" y="4870960"/>
                  </a:lnTo>
                  <a:lnTo>
                    <a:pt x="2894761" y="4889077"/>
                  </a:lnTo>
                  <a:lnTo>
                    <a:pt x="2863038" y="4899884"/>
                  </a:lnTo>
                  <a:lnTo>
                    <a:pt x="2852887" y="4901155"/>
                  </a:lnTo>
                  <a:lnTo>
                    <a:pt x="2843053" y="4922132"/>
                  </a:lnTo>
                  <a:lnTo>
                    <a:pt x="2844639" y="4939296"/>
                  </a:lnTo>
                  <a:lnTo>
                    <a:pt x="2862721" y="4962180"/>
                  </a:lnTo>
                  <a:lnTo>
                    <a:pt x="2862721" y="4977118"/>
                  </a:lnTo>
                  <a:lnTo>
                    <a:pt x="2850349" y="4994282"/>
                  </a:lnTo>
                  <a:cubicBezTo>
                    <a:pt x="2850032" y="5004029"/>
                    <a:pt x="2849714" y="5013776"/>
                    <a:pt x="2849397" y="5023523"/>
                  </a:cubicBezTo>
                  <a:lnTo>
                    <a:pt x="2857011" y="5056260"/>
                  </a:lnTo>
                  <a:lnTo>
                    <a:pt x="2892223" y="5094718"/>
                  </a:lnTo>
                  <a:lnTo>
                    <a:pt x="2944566" y="5138580"/>
                  </a:lnTo>
                  <a:lnTo>
                    <a:pt x="2977558" y="5157332"/>
                  </a:lnTo>
                  <a:lnTo>
                    <a:pt x="3003571" y="5234249"/>
                  </a:lnTo>
                  <a:lnTo>
                    <a:pt x="3036880" y="5295274"/>
                  </a:lnTo>
                  <a:lnTo>
                    <a:pt x="3070189" y="5330554"/>
                  </a:lnTo>
                  <a:lnTo>
                    <a:pt x="3108256" y="5352485"/>
                  </a:lnTo>
                  <a:lnTo>
                    <a:pt x="3135855" y="5374416"/>
                  </a:lnTo>
                  <a:lnTo>
                    <a:pt x="3163454" y="5357252"/>
                  </a:lnTo>
                  <a:lnTo>
                    <a:pt x="3164406" y="5364563"/>
                  </a:lnTo>
                  <a:lnTo>
                    <a:pt x="3172019" y="5366787"/>
                  </a:lnTo>
                  <a:lnTo>
                    <a:pt x="3176778" y="5355981"/>
                  </a:lnTo>
                  <a:lnTo>
                    <a:pt x="3188515" y="5351849"/>
                  </a:lnTo>
                  <a:lnTo>
                    <a:pt x="3200252" y="5351531"/>
                  </a:lnTo>
                  <a:lnTo>
                    <a:pt x="3213259" y="5373780"/>
                  </a:lnTo>
                  <a:lnTo>
                    <a:pt x="3204694" y="5384269"/>
                  </a:lnTo>
                  <a:lnTo>
                    <a:pt x="3194225" y="5398253"/>
                  </a:lnTo>
                  <a:lnTo>
                    <a:pt x="3192322" y="5409696"/>
                  </a:lnTo>
                  <a:lnTo>
                    <a:pt x="3203108" y="5431944"/>
                  </a:lnTo>
                  <a:lnTo>
                    <a:pt x="3222141" y="5436712"/>
                  </a:lnTo>
                  <a:lnTo>
                    <a:pt x="3271946" y="5456418"/>
                  </a:lnTo>
                  <a:lnTo>
                    <a:pt x="3322703" y="5478349"/>
                  </a:lnTo>
                  <a:lnTo>
                    <a:pt x="3357281" y="5513629"/>
                  </a:lnTo>
                  <a:lnTo>
                    <a:pt x="3391224" y="5526024"/>
                  </a:lnTo>
                  <a:lnTo>
                    <a:pt x="3404865" y="5541598"/>
                  </a:lnTo>
                  <a:lnTo>
                    <a:pt x="3429609" y="5562576"/>
                  </a:lnTo>
                  <a:lnTo>
                    <a:pt x="3443250" y="5581646"/>
                  </a:lnTo>
                  <a:lnTo>
                    <a:pt x="3435319" y="5601352"/>
                  </a:lnTo>
                  <a:lnTo>
                    <a:pt x="3429926" y="5619469"/>
                  </a:lnTo>
                  <a:lnTo>
                    <a:pt x="3396934" y="5603894"/>
                  </a:lnTo>
                  <a:lnTo>
                    <a:pt x="3382976" y="5572429"/>
                  </a:lnTo>
                  <a:lnTo>
                    <a:pt x="3329999" y="5563529"/>
                  </a:lnTo>
                  <a:lnTo>
                    <a:pt x="3328730" y="5550816"/>
                  </a:lnTo>
                  <a:lnTo>
                    <a:pt x="3336344" y="5546684"/>
                  </a:lnTo>
                  <a:lnTo>
                    <a:pt x="3325558" y="5541280"/>
                  </a:lnTo>
                  <a:lnTo>
                    <a:pt x="3285270" y="5547955"/>
                  </a:lnTo>
                  <a:lnTo>
                    <a:pt x="3262429" y="5574653"/>
                  </a:lnTo>
                  <a:lnTo>
                    <a:pt x="3270043" y="5591499"/>
                  </a:lnTo>
                  <a:lnTo>
                    <a:pt x="3249423" y="5626779"/>
                  </a:lnTo>
                  <a:lnTo>
                    <a:pt x="3268457" y="5643306"/>
                  </a:lnTo>
                  <a:lnTo>
                    <a:pt x="3299228" y="5662059"/>
                  </a:lnTo>
                  <a:lnTo>
                    <a:pt x="3308110" y="5681765"/>
                  </a:lnTo>
                  <a:lnTo>
                    <a:pt x="3314455" y="5708145"/>
                  </a:lnTo>
                  <a:cubicBezTo>
                    <a:pt x="3314243" y="5713760"/>
                    <a:pt x="3314032" y="5719376"/>
                    <a:pt x="3313820" y="5724991"/>
                  </a:cubicBezTo>
                  <a:lnTo>
                    <a:pt x="3292566" y="5728487"/>
                  </a:lnTo>
                  <a:lnTo>
                    <a:pt x="3262112" y="5744697"/>
                  </a:lnTo>
                  <a:cubicBezTo>
                    <a:pt x="3262429" y="5752643"/>
                    <a:pt x="3262747" y="5760588"/>
                    <a:pt x="3263064" y="5768534"/>
                  </a:cubicBezTo>
                  <a:cubicBezTo>
                    <a:pt x="3262852" y="5778811"/>
                    <a:pt x="3262641" y="5789088"/>
                    <a:pt x="3262429" y="5799365"/>
                  </a:cubicBezTo>
                  <a:lnTo>
                    <a:pt x="3221824" y="5842909"/>
                  </a:lnTo>
                  <a:lnTo>
                    <a:pt x="3205963" y="5867382"/>
                  </a:lnTo>
                  <a:lnTo>
                    <a:pt x="3189149" y="5873739"/>
                  </a:lnTo>
                  <a:lnTo>
                    <a:pt x="3175509" y="5861343"/>
                  </a:lnTo>
                  <a:lnTo>
                    <a:pt x="3164406" y="5830831"/>
                  </a:lnTo>
                  <a:lnTo>
                    <a:pt x="3164406" y="5821296"/>
                  </a:lnTo>
                  <a:lnTo>
                    <a:pt x="3185343" y="5813985"/>
                  </a:lnTo>
                  <a:lnTo>
                    <a:pt x="3192639" y="5799047"/>
                  </a:lnTo>
                  <a:lnTo>
                    <a:pt x="3182805" y="5784109"/>
                  </a:lnTo>
                  <a:lnTo>
                    <a:pt x="3187246" y="5774573"/>
                  </a:lnTo>
                  <a:lnTo>
                    <a:pt x="3204059" y="5767263"/>
                  </a:lnTo>
                  <a:lnTo>
                    <a:pt x="3218017" y="5761860"/>
                  </a:lnTo>
                  <a:lnTo>
                    <a:pt x="3220555" y="5742790"/>
                  </a:lnTo>
                  <a:cubicBezTo>
                    <a:pt x="3220238" y="5738128"/>
                    <a:pt x="3219920" y="5733467"/>
                    <a:pt x="3219603" y="5728805"/>
                  </a:cubicBezTo>
                  <a:lnTo>
                    <a:pt x="3207549" y="5710052"/>
                  </a:lnTo>
                  <a:lnTo>
                    <a:pt x="3188198" y="5667144"/>
                  </a:lnTo>
                  <a:lnTo>
                    <a:pt x="3177095" y="5628050"/>
                  </a:lnTo>
                  <a:lnTo>
                    <a:pt x="3159330" y="5606119"/>
                  </a:lnTo>
                  <a:lnTo>
                    <a:pt x="3131731" y="5611840"/>
                  </a:lnTo>
                  <a:lnTo>
                    <a:pt x="3108256" y="5600398"/>
                  </a:lnTo>
                  <a:lnTo>
                    <a:pt x="3096519" y="5576243"/>
                  </a:lnTo>
                  <a:lnTo>
                    <a:pt x="3097788" y="5564800"/>
                  </a:lnTo>
                  <a:lnTo>
                    <a:pt x="3079388" y="5534288"/>
                  </a:lnTo>
                  <a:lnTo>
                    <a:pt x="3052741" y="5543823"/>
                  </a:lnTo>
                  <a:lnTo>
                    <a:pt x="3044176" y="5537784"/>
                  </a:lnTo>
                  <a:lnTo>
                    <a:pt x="3052741" y="5519667"/>
                  </a:lnTo>
                  <a:lnTo>
                    <a:pt x="3034659" y="5516489"/>
                  </a:lnTo>
                  <a:lnTo>
                    <a:pt x="3010232" y="5496783"/>
                  </a:lnTo>
                  <a:lnTo>
                    <a:pt x="2983585" y="5462457"/>
                  </a:lnTo>
                  <a:lnTo>
                    <a:pt x="2953766" y="5469767"/>
                  </a:lnTo>
                  <a:lnTo>
                    <a:pt x="2933780" y="5458325"/>
                  </a:lnTo>
                  <a:lnTo>
                    <a:pt x="2913478" y="5460867"/>
                  </a:lnTo>
                  <a:lnTo>
                    <a:pt x="2861452" y="5422409"/>
                  </a:lnTo>
                  <a:lnTo>
                    <a:pt x="2823067" y="5379501"/>
                  </a:lnTo>
                  <a:lnTo>
                    <a:pt x="2802765" y="5362338"/>
                  </a:lnTo>
                  <a:lnTo>
                    <a:pt x="2789758" y="5336275"/>
                  </a:lnTo>
                  <a:lnTo>
                    <a:pt x="2765332" y="5308941"/>
                  </a:lnTo>
                  <a:lnTo>
                    <a:pt x="2739953" y="5313709"/>
                  </a:lnTo>
                  <a:lnTo>
                    <a:pt x="2730437" y="5321972"/>
                  </a:lnTo>
                  <a:lnTo>
                    <a:pt x="2725044" y="5309259"/>
                  </a:lnTo>
                  <a:lnTo>
                    <a:pt x="2736781" y="5299724"/>
                  </a:lnTo>
                  <a:lnTo>
                    <a:pt x="2719968" y="5285103"/>
                  </a:lnTo>
                  <a:lnTo>
                    <a:pt x="2702838" y="5280336"/>
                  </a:lnTo>
                  <a:lnTo>
                    <a:pt x="2707913" y="5265397"/>
                  </a:lnTo>
                  <a:lnTo>
                    <a:pt x="2688880" y="5254909"/>
                  </a:lnTo>
                  <a:lnTo>
                    <a:pt x="2675873" y="5257133"/>
                  </a:lnTo>
                  <a:lnTo>
                    <a:pt x="2673970" y="5252048"/>
                  </a:lnTo>
                  <a:lnTo>
                    <a:pt x="2681266" y="5238063"/>
                  </a:lnTo>
                  <a:lnTo>
                    <a:pt x="2675556" y="5215179"/>
                  </a:lnTo>
                  <a:lnTo>
                    <a:pt x="2658426" y="5162418"/>
                  </a:lnTo>
                  <a:lnTo>
                    <a:pt x="2652716" y="5132859"/>
                  </a:lnTo>
                  <a:lnTo>
                    <a:pt x="2649543" y="5105207"/>
                  </a:lnTo>
                  <a:lnTo>
                    <a:pt x="2626068" y="5097261"/>
                  </a:lnTo>
                  <a:lnTo>
                    <a:pt x="2593394" y="5088997"/>
                  </a:lnTo>
                  <a:lnTo>
                    <a:pt x="2560085" y="5061027"/>
                  </a:lnTo>
                  <a:lnTo>
                    <a:pt x="2538830" y="5057849"/>
                  </a:lnTo>
                  <a:lnTo>
                    <a:pt x="2522017" y="5051810"/>
                  </a:lnTo>
                  <a:lnTo>
                    <a:pt x="2489343" y="5055306"/>
                  </a:lnTo>
                  <a:lnTo>
                    <a:pt x="2475702" y="5070245"/>
                  </a:lnTo>
                  <a:lnTo>
                    <a:pt x="2452544" y="5107432"/>
                  </a:lnTo>
                  <a:lnTo>
                    <a:pt x="2438269" y="5122370"/>
                  </a:lnTo>
                  <a:lnTo>
                    <a:pt x="2419235" y="5126502"/>
                  </a:lnTo>
                  <a:cubicBezTo>
                    <a:pt x="2419208" y="5126448"/>
                    <a:pt x="2419182" y="5126393"/>
                    <a:pt x="2419155" y="5126339"/>
                  </a:cubicBezTo>
                  <a:lnTo>
                    <a:pt x="2414212" y="5127883"/>
                  </a:lnTo>
                  <a:lnTo>
                    <a:pt x="2409765" y="5122167"/>
                  </a:lnTo>
                  <a:lnTo>
                    <a:pt x="2400235" y="5125343"/>
                  </a:lnTo>
                  <a:cubicBezTo>
                    <a:pt x="2400231" y="5125352"/>
                    <a:pt x="2400227" y="5125360"/>
                    <a:pt x="2400223" y="5125369"/>
                  </a:cubicBezTo>
                  <a:lnTo>
                    <a:pt x="2408524" y="5122854"/>
                  </a:lnTo>
                  <a:lnTo>
                    <a:pt x="2412969" y="5128049"/>
                  </a:lnTo>
                  <a:lnTo>
                    <a:pt x="2397053" y="5131996"/>
                  </a:lnTo>
                  <a:lnTo>
                    <a:pt x="2396741" y="5132647"/>
                  </a:lnTo>
                  <a:lnTo>
                    <a:pt x="2385305" y="5136458"/>
                  </a:lnTo>
                  <a:lnTo>
                    <a:pt x="2383717" y="5137411"/>
                  </a:lnTo>
                  <a:lnTo>
                    <a:pt x="2384034" y="5136458"/>
                  </a:lnTo>
                  <a:lnTo>
                    <a:pt x="2380858" y="5135823"/>
                  </a:lnTo>
                  <a:lnTo>
                    <a:pt x="2379587" y="5136458"/>
                  </a:lnTo>
                  <a:lnTo>
                    <a:pt x="2377999" y="5136458"/>
                  </a:lnTo>
                  <a:lnTo>
                    <a:pt x="2377046" y="5136776"/>
                  </a:lnTo>
                  <a:lnTo>
                    <a:pt x="2375775" y="5137411"/>
                  </a:lnTo>
                  <a:lnTo>
                    <a:pt x="2375140" y="5138046"/>
                  </a:lnTo>
                  <a:lnTo>
                    <a:pt x="2374822" y="5138999"/>
                  </a:lnTo>
                  <a:lnTo>
                    <a:pt x="2374187" y="5141857"/>
                  </a:lnTo>
                  <a:lnTo>
                    <a:pt x="2374504" y="5141857"/>
                  </a:lnTo>
                  <a:lnTo>
                    <a:pt x="2375140" y="5142175"/>
                  </a:lnTo>
                  <a:lnTo>
                    <a:pt x="2377363" y="5141540"/>
                  </a:lnTo>
                  <a:lnTo>
                    <a:pt x="2351950" y="5159642"/>
                  </a:lnTo>
                  <a:lnTo>
                    <a:pt x="2327490" y="5172345"/>
                  </a:lnTo>
                  <a:lnTo>
                    <a:pt x="2305572" y="5206327"/>
                  </a:lnTo>
                  <a:lnTo>
                    <a:pt x="2275076" y="5219348"/>
                  </a:lnTo>
                  <a:lnTo>
                    <a:pt x="2232509" y="5220936"/>
                  </a:lnTo>
                  <a:lnTo>
                    <a:pt x="2188037" y="5202198"/>
                  </a:lnTo>
                  <a:lnTo>
                    <a:pt x="2180413" y="5189812"/>
                  </a:lnTo>
                  <a:lnTo>
                    <a:pt x="2143246" y="5174251"/>
                  </a:lnTo>
                  <a:lnTo>
                    <a:pt x="2120057" y="5189177"/>
                  </a:lnTo>
                  <a:lnTo>
                    <a:pt x="2104174" y="5175521"/>
                  </a:lnTo>
                  <a:lnTo>
                    <a:pt x="2082891" y="5171710"/>
                  </a:lnTo>
                  <a:lnTo>
                    <a:pt x="2058431" y="5159324"/>
                  </a:lnTo>
                  <a:lnTo>
                    <a:pt x="2040324" y="5164723"/>
                  </a:lnTo>
                  <a:lnTo>
                    <a:pt x="2022535" y="5181555"/>
                  </a:lnTo>
                  <a:lnTo>
                    <a:pt x="2004746" y="5192353"/>
                  </a:lnTo>
                  <a:lnTo>
                    <a:pt x="1967897" y="5205374"/>
                  </a:lnTo>
                  <a:lnTo>
                    <a:pt x="1959638" y="5239356"/>
                  </a:lnTo>
                  <a:lnTo>
                    <a:pt x="1951061" y="5251106"/>
                  </a:lnTo>
                  <a:lnTo>
                    <a:pt x="1959638" y="5255870"/>
                  </a:lnTo>
                  <a:cubicBezTo>
                    <a:pt x="1959956" y="5252377"/>
                    <a:pt x="1960273" y="5248883"/>
                    <a:pt x="1960591" y="5245390"/>
                  </a:cubicBezTo>
                  <a:lnTo>
                    <a:pt x="1963767" y="5259046"/>
                  </a:lnTo>
                  <a:lnTo>
                    <a:pt x="1959955" y="5274925"/>
                  </a:lnTo>
                  <a:lnTo>
                    <a:pt x="1964720" y="5288899"/>
                  </a:lnTo>
                  <a:lnTo>
                    <a:pt x="1963974" y="5289811"/>
                  </a:lnTo>
                  <a:lnTo>
                    <a:pt x="1973866" y="5295679"/>
                  </a:lnTo>
                  <a:lnTo>
                    <a:pt x="1970058" y="5311533"/>
                  </a:lnTo>
                  <a:lnTo>
                    <a:pt x="1985925" y="5317557"/>
                  </a:lnTo>
                  <a:lnTo>
                    <a:pt x="1980530" y="5325801"/>
                  </a:lnTo>
                  <a:lnTo>
                    <a:pt x="1973232" y="5324216"/>
                  </a:lnTo>
                  <a:lnTo>
                    <a:pt x="1965616" y="5329606"/>
                  </a:lnTo>
                  <a:lnTo>
                    <a:pt x="1962760" y="5341972"/>
                  </a:lnTo>
                  <a:lnTo>
                    <a:pt x="1975770" y="5354655"/>
                  </a:lnTo>
                  <a:lnTo>
                    <a:pt x="1971328" y="5366070"/>
                  </a:lnTo>
                  <a:lnTo>
                    <a:pt x="1965298" y="5380022"/>
                  </a:lnTo>
                  <a:lnTo>
                    <a:pt x="1926267" y="5399046"/>
                  </a:lnTo>
                  <a:lnTo>
                    <a:pt x="1896755" y="5413315"/>
                  </a:lnTo>
                  <a:lnTo>
                    <a:pt x="1868513" y="5449144"/>
                  </a:lnTo>
                  <a:lnTo>
                    <a:pt x="1823135" y="5464364"/>
                  </a:lnTo>
                  <a:lnTo>
                    <a:pt x="1755543" y="5485925"/>
                  </a:lnTo>
                  <a:lnTo>
                    <a:pt x="1738090" y="5508121"/>
                  </a:lnTo>
                  <a:lnTo>
                    <a:pt x="1753957" y="5520487"/>
                  </a:lnTo>
                  <a:lnTo>
                    <a:pt x="1746341" y="5534438"/>
                  </a:lnTo>
                  <a:lnTo>
                    <a:pt x="1742215" y="5529048"/>
                  </a:lnTo>
                  <a:lnTo>
                    <a:pt x="1744437" y="5522706"/>
                  </a:lnTo>
                  <a:lnTo>
                    <a:pt x="1726666" y="5536975"/>
                  </a:lnTo>
                  <a:lnTo>
                    <a:pt x="1643844" y="5654293"/>
                  </a:lnTo>
                  <a:cubicBezTo>
                    <a:pt x="1643950" y="5664440"/>
                    <a:pt x="1644055" y="5674586"/>
                    <a:pt x="1644161" y="5684733"/>
                  </a:cubicBezTo>
                  <a:lnTo>
                    <a:pt x="1633689" y="5691391"/>
                  </a:lnTo>
                  <a:lnTo>
                    <a:pt x="1645748" y="5699318"/>
                  </a:lnTo>
                  <a:lnTo>
                    <a:pt x="1664787" y="5741490"/>
                  </a:lnTo>
                  <a:lnTo>
                    <a:pt x="1679702" y="5743392"/>
                  </a:lnTo>
                  <a:lnTo>
                    <a:pt x="1685413" y="5754807"/>
                  </a:lnTo>
                  <a:lnTo>
                    <a:pt x="1692712" y="5763368"/>
                  </a:lnTo>
                  <a:lnTo>
                    <a:pt x="1677798" y="5769709"/>
                  </a:lnTo>
                  <a:lnTo>
                    <a:pt x="1658124" y="5794124"/>
                  </a:lnTo>
                  <a:lnTo>
                    <a:pt x="1636862" y="5800783"/>
                  </a:lnTo>
                  <a:lnTo>
                    <a:pt x="1631785" y="5814100"/>
                  </a:lnTo>
                  <a:lnTo>
                    <a:pt x="1617188" y="5833125"/>
                  </a:lnTo>
                  <a:lnTo>
                    <a:pt x="1613063" y="5852467"/>
                  </a:lnTo>
                  <a:lnTo>
                    <a:pt x="1596562" y="5884174"/>
                  </a:lnTo>
                  <a:lnTo>
                    <a:pt x="1605130" y="5897809"/>
                  </a:lnTo>
                  <a:lnTo>
                    <a:pt x="1600687" y="5905101"/>
                  </a:lnTo>
                  <a:lnTo>
                    <a:pt x="1584820" y="5900979"/>
                  </a:lnTo>
                  <a:lnTo>
                    <a:pt x="1557530" y="5907638"/>
                  </a:lnTo>
                  <a:lnTo>
                    <a:pt x="1535317" y="5905736"/>
                  </a:lnTo>
                  <a:lnTo>
                    <a:pt x="1530239" y="5923809"/>
                  </a:lnTo>
                  <a:lnTo>
                    <a:pt x="1507072" y="5931102"/>
                  </a:lnTo>
                  <a:cubicBezTo>
                    <a:pt x="1506755" y="5939980"/>
                    <a:pt x="1506437" y="5948858"/>
                    <a:pt x="1506120" y="5957736"/>
                  </a:cubicBezTo>
                  <a:lnTo>
                    <a:pt x="1494697" y="5973590"/>
                  </a:lnTo>
                  <a:lnTo>
                    <a:pt x="1485495" y="5998956"/>
                  </a:lnTo>
                  <a:lnTo>
                    <a:pt x="1475974" y="6005298"/>
                  </a:lnTo>
                  <a:lnTo>
                    <a:pt x="1453762" y="5996737"/>
                  </a:lnTo>
                  <a:lnTo>
                    <a:pt x="1414731" y="6016396"/>
                  </a:lnTo>
                  <a:lnTo>
                    <a:pt x="1392517" y="6005932"/>
                  </a:lnTo>
                  <a:lnTo>
                    <a:pt x="1351261" y="6013859"/>
                  </a:lnTo>
                  <a:lnTo>
                    <a:pt x="1318258" y="6008786"/>
                  </a:lnTo>
                  <a:lnTo>
                    <a:pt x="1261457" y="6005932"/>
                  </a:lnTo>
                  <a:lnTo>
                    <a:pt x="1248764" y="6019883"/>
                  </a:lnTo>
                  <a:lnTo>
                    <a:pt x="1228772" y="6032884"/>
                  </a:lnTo>
                  <a:lnTo>
                    <a:pt x="1189741" y="6033835"/>
                  </a:lnTo>
                  <a:lnTo>
                    <a:pt x="1159276" y="6073152"/>
                  </a:lnTo>
                  <a:lnTo>
                    <a:pt x="1151026" y="6091226"/>
                  </a:lnTo>
                  <a:lnTo>
                    <a:pt x="1140553" y="6083933"/>
                  </a:lnTo>
                  <a:lnTo>
                    <a:pt x="1124369" y="6080762"/>
                  </a:lnTo>
                  <a:lnTo>
                    <a:pt x="1118023" y="6075689"/>
                  </a:lnTo>
                  <a:lnTo>
                    <a:pt x="1104377" y="6071567"/>
                  </a:lnTo>
                  <a:lnTo>
                    <a:pt x="1095809" y="6070616"/>
                  </a:lnTo>
                  <a:lnTo>
                    <a:pt x="1074230" y="6036054"/>
                  </a:lnTo>
                  <a:lnTo>
                    <a:pt x="1076453" y="6024640"/>
                  </a:lnTo>
                  <a:lnTo>
                    <a:pt x="1067884" y="6017347"/>
                  </a:lnTo>
                  <a:lnTo>
                    <a:pt x="1072961" y="5991981"/>
                  </a:lnTo>
                  <a:lnTo>
                    <a:pt x="1032343" y="5954565"/>
                  </a:lnTo>
                  <a:lnTo>
                    <a:pt x="1005051" y="5952663"/>
                  </a:lnTo>
                  <a:lnTo>
                    <a:pt x="995213" y="5944102"/>
                  </a:lnTo>
                  <a:lnTo>
                    <a:pt x="987921" y="5953614"/>
                  </a:lnTo>
                  <a:lnTo>
                    <a:pt x="984747" y="5946639"/>
                  </a:lnTo>
                  <a:lnTo>
                    <a:pt x="967371" y="5951909"/>
                  </a:lnTo>
                  <a:lnTo>
                    <a:pt x="967494" y="5953094"/>
                  </a:lnTo>
                  <a:lnTo>
                    <a:pt x="945223" y="5968032"/>
                  </a:lnTo>
                  <a:lnTo>
                    <a:pt x="924225" y="5969303"/>
                  </a:lnTo>
                  <a:lnTo>
                    <a:pt x="909272" y="5963900"/>
                  </a:lnTo>
                  <a:lnTo>
                    <a:pt x="887955" y="5962311"/>
                  </a:lnTo>
                  <a:lnTo>
                    <a:pt x="866639" y="5955955"/>
                  </a:lnTo>
                  <a:lnTo>
                    <a:pt x="841188" y="5968032"/>
                  </a:lnTo>
                  <a:lnTo>
                    <a:pt x="822417" y="5972164"/>
                  </a:lnTo>
                  <a:lnTo>
                    <a:pt x="813826" y="5968986"/>
                  </a:lnTo>
                  <a:lnTo>
                    <a:pt x="822099" y="5960404"/>
                  </a:lnTo>
                  <a:lnTo>
                    <a:pt x="832598" y="5933071"/>
                  </a:lnTo>
                  <a:lnTo>
                    <a:pt x="836416" y="5909870"/>
                  </a:lnTo>
                  <a:lnTo>
                    <a:pt x="829735" y="5863468"/>
                  </a:lnTo>
                  <a:lnTo>
                    <a:pt x="838007" y="5825647"/>
                  </a:lnTo>
                  <a:lnTo>
                    <a:pt x="826871" y="5806260"/>
                  </a:lnTo>
                  <a:lnTo>
                    <a:pt x="839598" y="5797996"/>
                  </a:lnTo>
                  <a:lnTo>
                    <a:pt x="847232" y="5804353"/>
                  </a:lnTo>
                  <a:lnTo>
                    <a:pt x="840870" y="5790369"/>
                  </a:lnTo>
                  <a:lnTo>
                    <a:pt x="822735" y="5790686"/>
                  </a:lnTo>
                  <a:lnTo>
                    <a:pt x="806827" y="5803717"/>
                  </a:lnTo>
                  <a:lnTo>
                    <a:pt x="795372" y="5810074"/>
                  </a:lnTo>
                  <a:lnTo>
                    <a:pt x="797281" y="5786873"/>
                  </a:lnTo>
                  <a:lnTo>
                    <a:pt x="790918" y="5777338"/>
                  </a:lnTo>
                  <a:lnTo>
                    <a:pt x="800463" y="5776384"/>
                  </a:lnTo>
                  <a:lnTo>
                    <a:pt x="817326" y="5773842"/>
                  </a:lnTo>
                  <a:lnTo>
                    <a:pt x="826553" y="5752548"/>
                  </a:lnTo>
                  <a:lnTo>
                    <a:pt x="839280" y="5740788"/>
                  </a:lnTo>
                  <a:lnTo>
                    <a:pt x="840234" y="5734432"/>
                  </a:lnTo>
                  <a:lnTo>
                    <a:pt x="820189" y="5748734"/>
                  </a:lnTo>
                  <a:lnTo>
                    <a:pt x="807462" y="5754137"/>
                  </a:lnTo>
                  <a:lnTo>
                    <a:pt x="799190" y="5764625"/>
                  </a:lnTo>
                  <a:lnTo>
                    <a:pt x="801418" y="5771935"/>
                  </a:lnTo>
                  <a:lnTo>
                    <a:pt x="783283" y="5770028"/>
                  </a:lnTo>
                  <a:lnTo>
                    <a:pt x="776921" y="5773206"/>
                  </a:lnTo>
                  <a:lnTo>
                    <a:pt x="768331" y="5770346"/>
                  </a:lnTo>
                  <a:lnTo>
                    <a:pt x="765150" y="5765896"/>
                  </a:lnTo>
                  <a:lnTo>
                    <a:pt x="782010" y="5735385"/>
                  </a:lnTo>
                  <a:lnTo>
                    <a:pt x="781692" y="5699471"/>
                  </a:lnTo>
                  <a:lnTo>
                    <a:pt x="807781" y="5671820"/>
                  </a:lnTo>
                  <a:lnTo>
                    <a:pt x="810008" y="5656883"/>
                  </a:lnTo>
                  <a:lnTo>
                    <a:pt x="820189" y="5642263"/>
                  </a:lnTo>
                  <a:lnTo>
                    <a:pt x="838643" y="5544691"/>
                  </a:lnTo>
                  <a:lnTo>
                    <a:pt x="846597" y="5489707"/>
                  </a:lnTo>
                  <a:lnTo>
                    <a:pt x="828780" y="5408662"/>
                  </a:lnTo>
                  <a:lnTo>
                    <a:pt x="828147" y="5385266"/>
                  </a:lnTo>
                  <a:cubicBezTo>
                    <a:pt x="828093" y="5385315"/>
                    <a:pt x="828038" y="5385363"/>
                    <a:pt x="827984" y="5385412"/>
                  </a:cubicBezTo>
                  <a:cubicBezTo>
                    <a:pt x="827667" y="5378859"/>
                    <a:pt x="827349" y="5372306"/>
                    <a:pt x="827032" y="5365753"/>
                  </a:cubicBezTo>
                  <a:lnTo>
                    <a:pt x="829888" y="5330240"/>
                  </a:lnTo>
                  <a:lnTo>
                    <a:pt x="841630" y="5324850"/>
                  </a:lnTo>
                  <a:lnTo>
                    <a:pt x="831157" y="5309947"/>
                  </a:lnTo>
                  <a:lnTo>
                    <a:pt x="820051" y="5303923"/>
                  </a:lnTo>
                  <a:lnTo>
                    <a:pt x="826397" y="5284898"/>
                  </a:lnTo>
                  <a:lnTo>
                    <a:pt x="807357" y="5286167"/>
                  </a:lnTo>
                  <a:lnTo>
                    <a:pt x="812434" y="5264288"/>
                  </a:lnTo>
                  <a:lnTo>
                    <a:pt x="795615" y="5265240"/>
                  </a:lnTo>
                  <a:cubicBezTo>
                    <a:pt x="795827" y="5261646"/>
                    <a:pt x="796038" y="5258053"/>
                    <a:pt x="796250" y="5254459"/>
                  </a:cubicBezTo>
                  <a:lnTo>
                    <a:pt x="789903" y="5247166"/>
                  </a:lnTo>
                  <a:lnTo>
                    <a:pt x="782604" y="5251922"/>
                  </a:lnTo>
                  <a:cubicBezTo>
                    <a:pt x="782921" y="5247272"/>
                    <a:pt x="783239" y="5242621"/>
                    <a:pt x="783556" y="5237971"/>
                  </a:cubicBezTo>
                  <a:lnTo>
                    <a:pt x="800375" y="5212605"/>
                  </a:lnTo>
                  <a:lnTo>
                    <a:pt x="813069" y="5212605"/>
                  </a:lnTo>
                  <a:lnTo>
                    <a:pt x="815290" y="5206263"/>
                  </a:lnTo>
                  <a:lnTo>
                    <a:pt x="825763" y="5193580"/>
                  </a:lnTo>
                  <a:lnTo>
                    <a:pt x="843851" y="5199605"/>
                  </a:lnTo>
                  <a:lnTo>
                    <a:pt x="862573" y="5188824"/>
                  </a:lnTo>
                  <a:lnTo>
                    <a:pt x="876218" y="5185653"/>
                  </a:lnTo>
                  <a:lnTo>
                    <a:pt x="877488" y="5192629"/>
                  </a:lnTo>
                  <a:lnTo>
                    <a:pt x="891133" y="5191678"/>
                  </a:lnTo>
                  <a:lnTo>
                    <a:pt x="884786" y="5183117"/>
                  </a:lnTo>
                  <a:lnTo>
                    <a:pt x="891133" y="5176775"/>
                  </a:lnTo>
                  <a:lnTo>
                    <a:pt x="881613" y="5179946"/>
                  </a:lnTo>
                  <a:lnTo>
                    <a:pt x="878122" y="5168848"/>
                  </a:lnTo>
                  <a:lnTo>
                    <a:pt x="890816" y="5159336"/>
                  </a:lnTo>
                  <a:lnTo>
                    <a:pt x="910808" y="5144116"/>
                  </a:lnTo>
                  <a:lnTo>
                    <a:pt x="926675" y="5140945"/>
                  </a:lnTo>
                  <a:lnTo>
                    <a:pt x="933974" y="5145067"/>
                  </a:lnTo>
                  <a:lnTo>
                    <a:pt x="936195" y="5138726"/>
                  </a:lnTo>
                  <a:lnTo>
                    <a:pt x="949841" y="5139677"/>
                  </a:lnTo>
                  <a:lnTo>
                    <a:pt x="959361" y="5151092"/>
                  </a:lnTo>
                  <a:lnTo>
                    <a:pt x="989190" y="5165677"/>
                  </a:lnTo>
                  <a:lnTo>
                    <a:pt x="1095809" y="5163458"/>
                  </a:lnTo>
                  <a:lnTo>
                    <a:pt x="1111676" y="5152994"/>
                  </a:lnTo>
                  <a:lnTo>
                    <a:pt x="1121196" y="5154897"/>
                  </a:lnTo>
                  <a:lnTo>
                    <a:pt x="1124369" y="5158067"/>
                  </a:lnTo>
                  <a:lnTo>
                    <a:pt x="1140553" y="5165360"/>
                  </a:lnTo>
                  <a:lnTo>
                    <a:pt x="1168162" y="5169165"/>
                  </a:lnTo>
                  <a:lnTo>
                    <a:pt x="1217983" y="5179312"/>
                  </a:lnTo>
                  <a:lnTo>
                    <a:pt x="1264313" y="5181214"/>
                  </a:lnTo>
                  <a:lnTo>
                    <a:pt x="1293825" y="5175507"/>
                  </a:lnTo>
                  <a:lnTo>
                    <a:pt x="1307788" y="5178677"/>
                  </a:lnTo>
                  <a:lnTo>
                    <a:pt x="1323653" y="5168848"/>
                  </a:lnTo>
                  <a:lnTo>
                    <a:pt x="1329999" y="5169799"/>
                  </a:lnTo>
                  <a:lnTo>
                    <a:pt x="1339519" y="5182482"/>
                  </a:lnTo>
                  <a:lnTo>
                    <a:pt x="1351261" y="5183117"/>
                  </a:lnTo>
                  <a:lnTo>
                    <a:pt x="1367129" y="5187556"/>
                  </a:lnTo>
                  <a:lnTo>
                    <a:pt x="1385853" y="5184068"/>
                  </a:lnTo>
                  <a:lnTo>
                    <a:pt x="1405846" y="5182799"/>
                  </a:lnTo>
                  <a:lnTo>
                    <a:pt x="1422030" y="5187873"/>
                  </a:lnTo>
                  <a:lnTo>
                    <a:pt x="1439800" y="5194214"/>
                  </a:lnTo>
                  <a:lnTo>
                    <a:pt x="1449320" y="5199288"/>
                  </a:lnTo>
                  <a:lnTo>
                    <a:pt x="1476608" y="5198336"/>
                  </a:lnTo>
                  <a:lnTo>
                    <a:pt x="1488033" y="5187873"/>
                  </a:lnTo>
                  <a:lnTo>
                    <a:pt x="1493746" y="5184702"/>
                  </a:lnTo>
                  <a:lnTo>
                    <a:pt x="1492160" y="5187556"/>
                  </a:lnTo>
                  <a:lnTo>
                    <a:pt x="1498188" y="5189141"/>
                  </a:lnTo>
                  <a:lnTo>
                    <a:pt x="1499774" y="5188190"/>
                  </a:lnTo>
                  <a:lnTo>
                    <a:pt x="1505485" y="5182165"/>
                  </a:lnTo>
                  <a:lnTo>
                    <a:pt x="1506437" y="5185019"/>
                  </a:lnTo>
                  <a:lnTo>
                    <a:pt x="1509292" y="5185336"/>
                  </a:lnTo>
                  <a:lnTo>
                    <a:pt x="1509613" y="5182165"/>
                  </a:lnTo>
                  <a:lnTo>
                    <a:pt x="1513104" y="5183117"/>
                  </a:lnTo>
                  <a:lnTo>
                    <a:pt x="1513644" y="5182190"/>
                  </a:lnTo>
                  <a:lnTo>
                    <a:pt x="1521585" y="5173933"/>
                  </a:lnTo>
                  <a:lnTo>
                    <a:pt x="1536516" y="5137729"/>
                  </a:lnTo>
                  <a:lnTo>
                    <a:pt x="1551446" y="5066590"/>
                  </a:lnTo>
                  <a:lnTo>
                    <a:pt x="1559070" y="5017364"/>
                  </a:lnTo>
                  <a:lnTo>
                    <a:pt x="1564788" y="5032291"/>
                  </a:lnTo>
                  <a:lnTo>
                    <a:pt x="1571141" y="5024351"/>
                  </a:lnTo>
                  <a:lnTo>
                    <a:pt x="1567011" y="5014506"/>
                  </a:lnTo>
                  <a:lnTo>
                    <a:pt x="1560022" y="5012600"/>
                  </a:lnTo>
                  <a:lnTo>
                    <a:pt x="1570506" y="4932569"/>
                  </a:lnTo>
                  <a:lnTo>
                    <a:pt x="1570188" y="4911609"/>
                  </a:lnTo>
                  <a:lnTo>
                    <a:pt x="1572094" y="4904939"/>
                  </a:lnTo>
                  <a:lnTo>
                    <a:pt x="1577177" y="4904939"/>
                  </a:lnTo>
                  <a:lnTo>
                    <a:pt x="1579082" y="4921136"/>
                  </a:lnTo>
                  <a:lnTo>
                    <a:pt x="1600683" y="4948448"/>
                  </a:lnTo>
                  <a:lnTo>
                    <a:pt x="1607672" y="4967186"/>
                  </a:lnTo>
                  <a:lnTo>
                    <a:pt x="1616884" y="4974173"/>
                  </a:lnTo>
                  <a:lnTo>
                    <a:pt x="1609895" y="4964963"/>
                  </a:lnTo>
                  <a:lnTo>
                    <a:pt x="1606719" y="4945908"/>
                  </a:lnTo>
                  <a:lnTo>
                    <a:pt x="1598142" y="4918595"/>
                  </a:lnTo>
                  <a:lnTo>
                    <a:pt x="1586706" y="4902081"/>
                  </a:lnTo>
                  <a:lnTo>
                    <a:pt x="1583847" y="4888425"/>
                  </a:lnTo>
                  <a:lnTo>
                    <a:pt x="1561293" y="4874769"/>
                  </a:lnTo>
                  <a:cubicBezTo>
                    <a:pt x="1560975" y="4871275"/>
                    <a:pt x="1560658" y="4867782"/>
                    <a:pt x="1560340" y="4864288"/>
                  </a:cubicBezTo>
                  <a:lnTo>
                    <a:pt x="1569552" y="4855714"/>
                  </a:lnTo>
                  <a:lnTo>
                    <a:pt x="1574953" y="4843963"/>
                  </a:lnTo>
                  <a:lnTo>
                    <a:pt x="1584483" y="4838882"/>
                  </a:lnTo>
                  <a:lnTo>
                    <a:pt x="1568282" y="4816651"/>
                  </a:lnTo>
                  <a:lnTo>
                    <a:pt x="1556528" y="4810299"/>
                  </a:lnTo>
                  <a:lnTo>
                    <a:pt x="1561929" y="4800136"/>
                  </a:lnTo>
                  <a:lnTo>
                    <a:pt x="1546999" y="4799184"/>
                  </a:lnTo>
                  <a:lnTo>
                    <a:pt x="1503477" y="4766790"/>
                  </a:lnTo>
                  <a:lnTo>
                    <a:pt x="1501253" y="4758533"/>
                  </a:lnTo>
                  <a:lnTo>
                    <a:pt x="1482828" y="4728998"/>
                  </a:lnTo>
                  <a:lnTo>
                    <a:pt x="1470123" y="4717565"/>
                  </a:lnTo>
                  <a:lnTo>
                    <a:pt x="1482512" y="4692158"/>
                  </a:lnTo>
                  <a:lnTo>
                    <a:pt x="1466629" y="4685806"/>
                  </a:lnTo>
                  <a:lnTo>
                    <a:pt x="1479018" y="4672150"/>
                  </a:lnTo>
                  <a:lnTo>
                    <a:pt x="1491724" y="4676279"/>
                  </a:lnTo>
                  <a:lnTo>
                    <a:pt x="1500301" y="4678502"/>
                  </a:lnTo>
                  <a:lnTo>
                    <a:pt x="1494902" y="4667704"/>
                  </a:lnTo>
                  <a:lnTo>
                    <a:pt x="1478064" y="4658494"/>
                  </a:lnTo>
                  <a:lnTo>
                    <a:pt x="1458688" y="4663893"/>
                  </a:lnTo>
                  <a:lnTo>
                    <a:pt x="1434865" y="4663258"/>
                  </a:lnTo>
                  <a:lnTo>
                    <a:pt x="1431053" y="4648331"/>
                  </a:lnTo>
                  <a:lnTo>
                    <a:pt x="1447253" y="4637851"/>
                  </a:lnTo>
                  <a:lnTo>
                    <a:pt x="1430100" y="4631499"/>
                  </a:lnTo>
                  <a:lnTo>
                    <a:pt x="1413264" y="4620066"/>
                  </a:lnTo>
                  <a:lnTo>
                    <a:pt x="1405640" y="4628641"/>
                  </a:lnTo>
                  <a:lnTo>
                    <a:pt x="1402464" y="4629594"/>
                  </a:lnTo>
                  <a:lnTo>
                    <a:pt x="1396110" y="4616890"/>
                  </a:lnTo>
                  <a:lnTo>
                    <a:pt x="1387533" y="4626735"/>
                  </a:lnTo>
                  <a:lnTo>
                    <a:pt x="1376095" y="4627688"/>
                  </a:lnTo>
                  <a:lnTo>
                    <a:pt x="1354811" y="4600694"/>
                  </a:lnTo>
                  <a:lnTo>
                    <a:pt x="1342103" y="4601646"/>
                  </a:lnTo>
                  <a:lnTo>
                    <a:pt x="1327174" y="4594659"/>
                  </a:lnTo>
                  <a:lnTo>
                    <a:pt x="1309068" y="4591484"/>
                  </a:lnTo>
                  <a:lnTo>
                    <a:pt x="1300491" y="4580051"/>
                  </a:lnTo>
                  <a:lnTo>
                    <a:pt x="1287785" y="4575922"/>
                  </a:lnTo>
                  <a:lnTo>
                    <a:pt x="1268726" y="4589578"/>
                  </a:lnTo>
                  <a:lnTo>
                    <a:pt x="1251889" y="4592119"/>
                  </a:lnTo>
                  <a:lnTo>
                    <a:pt x="1247443" y="4573064"/>
                  </a:lnTo>
                  <a:lnTo>
                    <a:pt x="1240136" y="4568618"/>
                  </a:lnTo>
                  <a:lnTo>
                    <a:pt x="1221077" y="4564807"/>
                  </a:lnTo>
                  <a:lnTo>
                    <a:pt x="1217899" y="4559408"/>
                  </a:lnTo>
                  <a:lnTo>
                    <a:pt x="1233465" y="4552103"/>
                  </a:lnTo>
                  <a:lnTo>
                    <a:pt x="1251254" y="4552103"/>
                  </a:lnTo>
                  <a:lnTo>
                    <a:pt x="1257608" y="4544481"/>
                  </a:lnTo>
                  <a:lnTo>
                    <a:pt x="1242994" y="4534001"/>
                  </a:lnTo>
                  <a:lnTo>
                    <a:pt x="1232194" y="4537177"/>
                  </a:lnTo>
                  <a:lnTo>
                    <a:pt x="1225841" y="4545751"/>
                  </a:lnTo>
                  <a:lnTo>
                    <a:pt x="1223618" y="4521615"/>
                  </a:lnTo>
                  <a:lnTo>
                    <a:pt x="1230288" y="4516534"/>
                  </a:lnTo>
                  <a:lnTo>
                    <a:pt x="1236642" y="4520345"/>
                  </a:lnTo>
                  <a:lnTo>
                    <a:pt x="1251254" y="4524473"/>
                  </a:lnTo>
                  <a:lnTo>
                    <a:pt x="1260784" y="4524473"/>
                  </a:lnTo>
                  <a:lnTo>
                    <a:pt x="1246807" y="4509547"/>
                  </a:lnTo>
                  <a:lnTo>
                    <a:pt x="1235053" y="4512088"/>
                  </a:lnTo>
                  <a:lnTo>
                    <a:pt x="1228700" y="4506689"/>
                  </a:lnTo>
                  <a:lnTo>
                    <a:pt x="1219488" y="4515263"/>
                  </a:lnTo>
                  <a:lnTo>
                    <a:pt x="1210911" y="4511135"/>
                  </a:lnTo>
                  <a:lnTo>
                    <a:pt x="1209640" y="4500972"/>
                  </a:lnTo>
                  <a:lnTo>
                    <a:pt x="1215040" y="4495573"/>
                  </a:lnTo>
                  <a:lnTo>
                    <a:pt x="1224570" y="4486681"/>
                  </a:lnTo>
                  <a:lnTo>
                    <a:pt x="1245219" y="4468578"/>
                  </a:lnTo>
                  <a:lnTo>
                    <a:pt x="1268726" y="4469531"/>
                  </a:lnTo>
                  <a:lnTo>
                    <a:pt x="1283656" y="4465085"/>
                  </a:lnTo>
                  <a:lnTo>
                    <a:pt x="1299538" y="4471437"/>
                  </a:lnTo>
                  <a:lnTo>
                    <a:pt x="1299538" y="4464132"/>
                  </a:lnTo>
                  <a:lnTo>
                    <a:pt x="1310974" y="4460956"/>
                  </a:lnTo>
                  <a:lnTo>
                    <a:pt x="1324633" y="4463815"/>
                  </a:lnTo>
                  <a:lnTo>
                    <a:pt x="1327809" y="4450159"/>
                  </a:lnTo>
                  <a:lnTo>
                    <a:pt x="1331938" y="4442854"/>
                  </a:lnTo>
                  <a:lnTo>
                    <a:pt x="1346869" y="4448888"/>
                  </a:lnTo>
                  <a:lnTo>
                    <a:pt x="1379908" y="4448571"/>
                  </a:lnTo>
                  <a:lnTo>
                    <a:pt x="1388485" y="4460004"/>
                  </a:lnTo>
                  <a:lnTo>
                    <a:pt x="1411675" y="4485093"/>
                  </a:lnTo>
                  <a:lnTo>
                    <a:pt x="1430735" y="4474295"/>
                  </a:lnTo>
                  <a:lnTo>
                    <a:pt x="1447570" y="4466991"/>
                  </a:lnTo>
                  <a:lnTo>
                    <a:pt x="1462817" y="4477471"/>
                  </a:lnTo>
                  <a:lnTo>
                    <a:pt x="1481559" y="4465403"/>
                  </a:lnTo>
                  <a:lnTo>
                    <a:pt x="1497442" y="4462227"/>
                  </a:lnTo>
                  <a:lnTo>
                    <a:pt x="1506018" y="4476836"/>
                  </a:lnTo>
                  <a:lnTo>
                    <a:pt x="1522855" y="4478741"/>
                  </a:lnTo>
                  <a:lnTo>
                    <a:pt x="1532386" y="4480964"/>
                  </a:lnTo>
                  <a:lnTo>
                    <a:pt x="1536516" y="4472389"/>
                  </a:lnTo>
                  <a:lnTo>
                    <a:pt x="1529209" y="4466038"/>
                  </a:lnTo>
                  <a:lnTo>
                    <a:pt x="1519361" y="4448571"/>
                  </a:lnTo>
                  <a:lnTo>
                    <a:pt x="1512690" y="4384101"/>
                  </a:lnTo>
                  <a:lnTo>
                    <a:pt x="1511104" y="4368222"/>
                  </a:lnTo>
                  <a:lnTo>
                    <a:pt x="1498395" y="4357742"/>
                  </a:lnTo>
                  <a:lnTo>
                    <a:pt x="1492996" y="4334875"/>
                  </a:lnTo>
                  <a:lnTo>
                    <a:pt x="1478064" y="4314550"/>
                  </a:lnTo>
                  <a:lnTo>
                    <a:pt x="1478064" y="4307563"/>
                  </a:lnTo>
                  <a:lnTo>
                    <a:pt x="1484418" y="4310422"/>
                  </a:lnTo>
                  <a:lnTo>
                    <a:pt x="1497125" y="4312645"/>
                  </a:lnTo>
                  <a:lnTo>
                    <a:pt x="1513961" y="4325030"/>
                  </a:lnTo>
                  <a:lnTo>
                    <a:pt x="1526668" y="4319631"/>
                  </a:lnTo>
                  <a:lnTo>
                    <a:pt x="1545728" y="4317408"/>
                  </a:lnTo>
                  <a:lnTo>
                    <a:pt x="1550175" y="4328841"/>
                  </a:lnTo>
                  <a:lnTo>
                    <a:pt x="1542551" y="4339322"/>
                  </a:lnTo>
                  <a:lnTo>
                    <a:pt x="1555893" y="4358694"/>
                  </a:lnTo>
                  <a:lnTo>
                    <a:pt x="1569552" y="4364728"/>
                  </a:lnTo>
                  <a:lnTo>
                    <a:pt x="1589565" y="4358377"/>
                  </a:lnTo>
                  <a:lnTo>
                    <a:pt x="1610531" y="4367269"/>
                  </a:lnTo>
                  <a:lnTo>
                    <a:pt x="1625460" y="4369492"/>
                  </a:lnTo>
                  <a:lnTo>
                    <a:pt x="1659450" y="4368222"/>
                  </a:lnTo>
                  <a:lnTo>
                    <a:pt x="1677556" y="4356154"/>
                  </a:lnTo>
                  <a:lnTo>
                    <a:pt x="1690898" y="4346626"/>
                  </a:lnTo>
                  <a:lnTo>
                    <a:pt x="1720758" y="4349484"/>
                  </a:lnTo>
                  <a:lnTo>
                    <a:pt x="1694075" y="4341227"/>
                  </a:lnTo>
                  <a:lnTo>
                    <a:pt x="1679463" y="4339322"/>
                  </a:lnTo>
                  <a:cubicBezTo>
                    <a:pt x="1679781" y="4335828"/>
                    <a:pt x="1680098" y="4332335"/>
                    <a:pt x="1680416" y="4328841"/>
                  </a:cubicBezTo>
                  <a:lnTo>
                    <a:pt x="1688675" y="4312009"/>
                  </a:lnTo>
                  <a:lnTo>
                    <a:pt x="1722347" y="4291684"/>
                  </a:lnTo>
                  <a:lnTo>
                    <a:pt x="1748712" y="4285015"/>
                  </a:lnTo>
                  <a:lnTo>
                    <a:pt x="1771901" y="4278663"/>
                  </a:lnTo>
                  <a:lnTo>
                    <a:pt x="1801444" y="4257067"/>
                  </a:lnTo>
                  <a:lnTo>
                    <a:pt x="1820186" y="4234836"/>
                  </a:lnTo>
                  <a:lnTo>
                    <a:pt x="1828762" y="4230390"/>
                  </a:lnTo>
                  <a:lnTo>
                    <a:pt x="1817962" y="4222451"/>
                  </a:lnTo>
                  <a:lnTo>
                    <a:pt x="1816056" y="4208477"/>
                  </a:lnTo>
                  <a:lnTo>
                    <a:pt x="1820821" y="4198949"/>
                  </a:lnTo>
                  <a:lnTo>
                    <a:pt x="1818280" y="4157981"/>
                  </a:lnTo>
                  <a:lnTo>
                    <a:pt x="1815103" y="4152582"/>
                  </a:lnTo>
                  <a:lnTo>
                    <a:pt x="1832892" y="4132574"/>
                  </a:lnTo>
                  <a:lnTo>
                    <a:pt x="1847822" y="4124952"/>
                  </a:lnTo>
                  <a:lnTo>
                    <a:pt x="1866881" y="4121459"/>
                  </a:lnTo>
                  <a:lnTo>
                    <a:pt x="1901506" y="4114790"/>
                  </a:lnTo>
                  <a:lnTo>
                    <a:pt x="1920566" y="4111614"/>
                  </a:lnTo>
                  <a:lnTo>
                    <a:pt x="1920836" y="4111854"/>
                  </a:lnTo>
                  <a:lnTo>
                    <a:pt x="1949386" y="4094630"/>
                  </a:lnTo>
                  <a:lnTo>
                    <a:pt x="1978517" y="4070064"/>
                  </a:lnTo>
                  <a:lnTo>
                    <a:pt x="1977988" y="4069704"/>
                  </a:lnTo>
                  <a:lnTo>
                    <a:pt x="1995753" y="4059226"/>
                  </a:lnTo>
                  <a:lnTo>
                    <a:pt x="2007174" y="4057321"/>
                  </a:lnTo>
                  <a:lnTo>
                    <a:pt x="2015422" y="4063036"/>
                  </a:lnTo>
                  <a:lnTo>
                    <a:pt x="2018911" y="4062084"/>
                  </a:lnTo>
                  <a:lnTo>
                    <a:pt x="2024622" y="4061449"/>
                  </a:lnTo>
                  <a:lnTo>
                    <a:pt x="2022084" y="4070339"/>
                  </a:lnTo>
                  <a:lnTo>
                    <a:pt x="2031283" y="4070339"/>
                  </a:lnTo>
                  <a:lnTo>
                    <a:pt x="2036676" y="4065894"/>
                  </a:lnTo>
                  <a:lnTo>
                    <a:pt x="2025890" y="4052876"/>
                  </a:lnTo>
                  <a:lnTo>
                    <a:pt x="2022084" y="4052876"/>
                  </a:lnTo>
                  <a:lnTo>
                    <a:pt x="2012567" y="4055099"/>
                  </a:lnTo>
                  <a:lnTo>
                    <a:pt x="2003049" y="4043351"/>
                  </a:lnTo>
                  <a:lnTo>
                    <a:pt x="2004318" y="4036049"/>
                  </a:lnTo>
                  <a:lnTo>
                    <a:pt x="2013518" y="4031604"/>
                  </a:lnTo>
                  <a:lnTo>
                    <a:pt x="2023035" y="4026206"/>
                  </a:lnTo>
                  <a:lnTo>
                    <a:pt x="2023987" y="4018904"/>
                  </a:lnTo>
                  <a:cubicBezTo>
                    <a:pt x="2023670" y="4015729"/>
                    <a:pt x="2023352" y="4012554"/>
                    <a:pt x="2023035" y="4009379"/>
                  </a:cubicBezTo>
                  <a:lnTo>
                    <a:pt x="2032235" y="4000806"/>
                  </a:lnTo>
                  <a:lnTo>
                    <a:pt x="2048097" y="3994456"/>
                  </a:lnTo>
                  <a:lnTo>
                    <a:pt x="2058566" y="4003029"/>
                  </a:lnTo>
                  <a:lnTo>
                    <a:pt x="2064910" y="3996679"/>
                  </a:lnTo>
                  <a:lnTo>
                    <a:pt x="2067131" y="3998266"/>
                  </a:lnTo>
                  <a:lnTo>
                    <a:pt x="2061421" y="4005569"/>
                  </a:lnTo>
                  <a:lnTo>
                    <a:pt x="2062690" y="4012554"/>
                  </a:lnTo>
                  <a:lnTo>
                    <a:pt x="2060469" y="4021761"/>
                  </a:lnTo>
                  <a:lnTo>
                    <a:pt x="2056028" y="4024619"/>
                  </a:lnTo>
                  <a:lnTo>
                    <a:pt x="2053807" y="4024619"/>
                  </a:lnTo>
                  <a:lnTo>
                    <a:pt x="2046511" y="4018269"/>
                  </a:lnTo>
                  <a:lnTo>
                    <a:pt x="2041752" y="4003346"/>
                  </a:lnTo>
                  <a:lnTo>
                    <a:pt x="2029697" y="4007474"/>
                  </a:lnTo>
                  <a:lnTo>
                    <a:pt x="2026842" y="4014776"/>
                  </a:lnTo>
                  <a:lnTo>
                    <a:pt x="2040166" y="4024619"/>
                  </a:lnTo>
                  <a:lnTo>
                    <a:pt x="2046511" y="4020491"/>
                  </a:lnTo>
                  <a:lnTo>
                    <a:pt x="2041118" y="4028111"/>
                  </a:lnTo>
                  <a:cubicBezTo>
                    <a:pt x="2040906" y="4030545"/>
                    <a:pt x="2040695" y="4032980"/>
                    <a:pt x="2040483" y="4035414"/>
                  </a:cubicBezTo>
                  <a:lnTo>
                    <a:pt x="2036042" y="4039859"/>
                  </a:lnTo>
                  <a:lnTo>
                    <a:pt x="2037311" y="4034144"/>
                  </a:lnTo>
                  <a:lnTo>
                    <a:pt x="2024939" y="4027159"/>
                  </a:lnTo>
                  <a:lnTo>
                    <a:pt x="2017325" y="4035414"/>
                  </a:lnTo>
                  <a:lnTo>
                    <a:pt x="2033187" y="4041764"/>
                  </a:lnTo>
                  <a:lnTo>
                    <a:pt x="2034139" y="4049066"/>
                  </a:lnTo>
                  <a:lnTo>
                    <a:pt x="2039214" y="4062084"/>
                  </a:lnTo>
                  <a:lnTo>
                    <a:pt x="2042387" y="4058909"/>
                  </a:lnTo>
                  <a:lnTo>
                    <a:pt x="2047780" y="4059861"/>
                  </a:lnTo>
                  <a:lnTo>
                    <a:pt x="2064593" y="4064941"/>
                  </a:lnTo>
                  <a:lnTo>
                    <a:pt x="2067766" y="4065894"/>
                  </a:lnTo>
                  <a:lnTo>
                    <a:pt x="2066497" y="4055416"/>
                  </a:lnTo>
                  <a:lnTo>
                    <a:pt x="2038263" y="4049384"/>
                  </a:lnTo>
                  <a:lnTo>
                    <a:pt x="2042069" y="4043034"/>
                  </a:lnTo>
                  <a:lnTo>
                    <a:pt x="2052538" y="4043034"/>
                  </a:lnTo>
                  <a:lnTo>
                    <a:pt x="2062055" y="4044939"/>
                  </a:lnTo>
                  <a:lnTo>
                    <a:pt x="2063324" y="4040811"/>
                  </a:lnTo>
                  <a:lnTo>
                    <a:pt x="2047462" y="4038589"/>
                  </a:lnTo>
                  <a:lnTo>
                    <a:pt x="2043021" y="4032239"/>
                  </a:lnTo>
                  <a:lnTo>
                    <a:pt x="2050635" y="4028111"/>
                  </a:lnTo>
                  <a:lnTo>
                    <a:pt x="2062055" y="4031286"/>
                  </a:lnTo>
                  <a:lnTo>
                    <a:pt x="2066497" y="4023984"/>
                  </a:lnTo>
                  <a:lnTo>
                    <a:pt x="2076648" y="4016364"/>
                  </a:lnTo>
                  <a:lnTo>
                    <a:pt x="2083945" y="4016364"/>
                  </a:lnTo>
                  <a:lnTo>
                    <a:pt x="2102027" y="4010649"/>
                  </a:lnTo>
                  <a:lnTo>
                    <a:pt x="2114716" y="4016999"/>
                  </a:lnTo>
                  <a:lnTo>
                    <a:pt x="2129627" y="4011919"/>
                  </a:lnTo>
                  <a:lnTo>
                    <a:pt x="2117889" y="4011919"/>
                  </a:lnTo>
                  <a:lnTo>
                    <a:pt x="2126454" y="4004299"/>
                  </a:lnTo>
                  <a:lnTo>
                    <a:pt x="2108372" y="4009696"/>
                  </a:lnTo>
                  <a:lnTo>
                    <a:pt x="2113765" y="3997949"/>
                  </a:lnTo>
                  <a:lnTo>
                    <a:pt x="2103296" y="4007474"/>
                  </a:lnTo>
                  <a:lnTo>
                    <a:pt x="2096951" y="4010014"/>
                  </a:lnTo>
                  <a:lnTo>
                    <a:pt x="2087434" y="4010014"/>
                  </a:lnTo>
                  <a:lnTo>
                    <a:pt x="2076648" y="4004616"/>
                  </a:lnTo>
                  <a:lnTo>
                    <a:pt x="2064910" y="3996679"/>
                  </a:lnTo>
                  <a:lnTo>
                    <a:pt x="2050318" y="3984931"/>
                  </a:lnTo>
                  <a:lnTo>
                    <a:pt x="2061421" y="3974454"/>
                  </a:lnTo>
                  <a:lnTo>
                    <a:pt x="2077600" y="3987154"/>
                  </a:lnTo>
                  <a:lnTo>
                    <a:pt x="2099806" y="3980486"/>
                  </a:lnTo>
                  <a:lnTo>
                    <a:pt x="2076648" y="3982709"/>
                  </a:lnTo>
                  <a:lnTo>
                    <a:pt x="2062690" y="3969056"/>
                  </a:lnTo>
                  <a:lnTo>
                    <a:pt x="2073159" y="3946831"/>
                  </a:lnTo>
                  <a:lnTo>
                    <a:pt x="2103296" y="3908414"/>
                  </a:lnTo>
                  <a:lnTo>
                    <a:pt x="2110275" y="3875076"/>
                  </a:lnTo>
                  <a:lnTo>
                    <a:pt x="2107103" y="3848406"/>
                  </a:lnTo>
                  <a:lnTo>
                    <a:pt x="2114082" y="3831896"/>
                  </a:lnTo>
                  <a:lnTo>
                    <a:pt x="2119475" y="3819196"/>
                  </a:lnTo>
                  <a:lnTo>
                    <a:pt x="2129944" y="3819196"/>
                  </a:lnTo>
                  <a:lnTo>
                    <a:pt x="2131213" y="3826181"/>
                  </a:lnTo>
                  <a:lnTo>
                    <a:pt x="2138509" y="3828403"/>
                  </a:lnTo>
                  <a:lnTo>
                    <a:pt x="2151199" y="3823958"/>
                  </a:lnTo>
                  <a:lnTo>
                    <a:pt x="2153419" y="3831578"/>
                  </a:lnTo>
                  <a:lnTo>
                    <a:pt x="2155640" y="3837293"/>
                  </a:lnTo>
                  <a:lnTo>
                    <a:pt x="2171502" y="3844913"/>
                  </a:lnTo>
                  <a:lnTo>
                    <a:pt x="2166426" y="3860789"/>
                  </a:lnTo>
                  <a:lnTo>
                    <a:pt x="2156909" y="3861741"/>
                  </a:lnTo>
                  <a:lnTo>
                    <a:pt x="2146440" y="3874441"/>
                  </a:lnTo>
                  <a:lnTo>
                    <a:pt x="2156909" y="3884284"/>
                  </a:lnTo>
                  <a:lnTo>
                    <a:pt x="2154688" y="3892221"/>
                  </a:lnTo>
                  <a:lnTo>
                    <a:pt x="2159447" y="3901746"/>
                  </a:lnTo>
                  <a:lnTo>
                    <a:pt x="2178481" y="3913176"/>
                  </a:lnTo>
                  <a:lnTo>
                    <a:pt x="2196563" y="3910954"/>
                  </a:lnTo>
                  <a:lnTo>
                    <a:pt x="2208935" y="3887776"/>
                  </a:lnTo>
                  <a:lnTo>
                    <a:pt x="2194343" y="3907779"/>
                  </a:lnTo>
                  <a:lnTo>
                    <a:pt x="2185777" y="3910954"/>
                  </a:lnTo>
                  <a:lnTo>
                    <a:pt x="2174357" y="3909366"/>
                  </a:lnTo>
                  <a:lnTo>
                    <a:pt x="2168329" y="3904921"/>
                  </a:lnTo>
                  <a:lnTo>
                    <a:pt x="2162302" y="3892221"/>
                  </a:lnTo>
                  <a:lnTo>
                    <a:pt x="2178164" y="3889046"/>
                  </a:lnTo>
                  <a:lnTo>
                    <a:pt x="2184508" y="3884919"/>
                  </a:lnTo>
                  <a:lnTo>
                    <a:pt x="2193074" y="3879521"/>
                  </a:lnTo>
                  <a:lnTo>
                    <a:pt x="2208935" y="3885871"/>
                  </a:lnTo>
                  <a:lnTo>
                    <a:pt x="2205763" y="3876981"/>
                  </a:lnTo>
                  <a:lnTo>
                    <a:pt x="2213694" y="3872854"/>
                  </a:lnTo>
                  <a:lnTo>
                    <a:pt x="2202591" y="3875394"/>
                  </a:lnTo>
                  <a:lnTo>
                    <a:pt x="2194025" y="3875394"/>
                  </a:lnTo>
                  <a:lnTo>
                    <a:pt x="2187681" y="3869044"/>
                  </a:lnTo>
                  <a:lnTo>
                    <a:pt x="2189584" y="3859519"/>
                  </a:lnTo>
                  <a:lnTo>
                    <a:pt x="2196880" y="3840151"/>
                  </a:lnTo>
                  <a:lnTo>
                    <a:pt x="2209570" y="3839198"/>
                  </a:lnTo>
                  <a:lnTo>
                    <a:pt x="2202273" y="3836023"/>
                  </a:lnTo>
                  <a:lnTo>
                    <a:pt x="2181970" y="3834118"/>
                  </a:lnTo>
                  <a:lnTo>
                    <a:pt x="2175626" y="3829038"/>
                  </a:lnTo>
                  <a:lnTo>
                    <a:pt x="2178798" y="3825863"/>
                  </a:lnTo>
                  <a:lnTo>
                    <a:pt x="2182605" y="3803638"/>
                  </a:lnTo>
                  <a:lnTo>
                    <a:pt x="2194977" y="3774111"/>
                  </a:lnTo>
                  <a:lnTo>
                    <a:pt x="2216866" y="3757918"/>
                  </a:lnTo>
                  <a:lnTo>
                    <a:pt x="2247638" y="3753473"/>
                  </a:lnTo>
                  <a:lnTo>
                    <a:pt x="2265721" y="3754426"/>
                  </a:lnTo>
                  <a:lnTo>
                    <a:pt x="2278410" y="3745853"/>
                  </a:lnTo>
                  <a:lnTo>
                    <a:pt x="2300299" y="3741726"/>
                  </a:lnTo>
                  <a:lnTo>
                    <a:pt x="2314258" y="3744266"/>
                  </a:lnTo>
                  <a:lnTo>
                    <a:pt x="2323775" y="3755061"/>
                  </a:lnTo>
                  <a:lnTo>
                    <a:pt x="2335830" y="3763316"/>
                  </a:lnTo>
                  <a:lnTo>
                    <a:pt x="2350422" y="3764268"/>
                  </a:lnTo>
                  <a:lnTo>
                    <a:pt x="2346298" y="3768396"/>
                  </a:lnTo>
                  <a:lnTo>
                    <a:pt x="2350740" y="3776016"/>
                  </a:lnTo>
                  <a:lnTo>
                    <a:pt x="2358988" y="3777603"/>
                  </a:lnTo>
                  <a:lnTo>
                    <a:pt x="2356026" y="3787144"/>
                  </a:lnTo>
                  <a:lnTo>
                    <a:pt x="2357058" y="3787213"/>
                  </a:lnTo>
                  <a:lnTo>
                    <a:pt x="2359897" y="3778078"/>
                  </a:lnTo>
                  <a:lnTo>
                    <a:pt x="2359579" y="3767923"/>
                  </a:lnTo>
                  <a:lnTo>
                    <a:pt x="2364975" y="3761577"/>
                  </a:lnTo>
                  <a:lnTo>
                    <a:pt x="2373544" y="3762211"/>
                  </a:lnTo>
                  <a:lnTo>
                    <a:pt x="2381796" y="3769510"/>
                  </a:lnTo>
                  <a:lnTo>
                    <a:pt x="2390683" y="3780299"/>
                  </a:lnTo>
                  <a:lnTo>
                    <a:pt x="2383066" y="3765384"/>
                  </a:lnTo>
                  <a:lnTo>
                    <a:pt x="2374496" y="3750787"/>
                  </a:lnTo>
                  <a:lnTo>
                    <a:pt x="2361801" y="3752057"/>
                  </a:lnTo>
                  <a:lnTo>
                    <a:pt x="2347836" y="3753961"/>
                  </a:lnTo>
                  <a:lnTo>
                    <a:pt x="2338315" y="3752374"/>
                  </a:lnTo>
                  <a:cubicBezTo>
                    <a:pt x="2337998" y="3746662"/>
                    <a:pt x="2337680" y="3740951"/>
                    <a:pt x="2337363" y="3735239"/>
                  </a:cubicBezTo>
                  <a:lnTo>
                    <a:pt x="2344662" y="3727940"/>
                  </a:lnTo>
                  <a:lnTo>
                    <a:pt x="2352279" y="3730161"/>
                  </a:lnTo>
                  <a:lnTo>
                    <a:pt x="2349740" y="3721593"/>
                  </a:lnTo>
                  <a:lnTo>
                    <a:pt x="2365610" y="3702554"/>
                  </a:lnTo>
                  <a:lnTo>
                    <a:pt x="2440512" y="3699698"/>
                  </a:lnTo>
                  <a:lnTo>
                    <a:pt x="2436386" y="3709218"/>
                  </a:lnTo>
                  <a:lnTo>
                    <a:pt x="2444321" y="3743806"/>
                  </a:lnTo>
                  <a:lnTo>
                    <a:pt x="2460190" y="3745710"/>
                  </a:lnTo>
                  <a:lnTo>
                    <a:pt x="2466537" y="3736508"/>
                  </a:lnTo>
                  <a:lnTo>
                    <a:pt x="2452572" y="3724767"/>
                  </a:lnTo>
                  <a:lnTo>
                    <a:pt x="2453525" y="3717468"/>
                  </a:lnTo>
                  <a:lnTo>
                    <a:pt x="2470346" y="3721593"/>
                  </a:lnTo>
                  <a:lnTo>
                    <a:pt x="2480185" y="3738094"/>
                  </a:lnTo>
                  <a:lnTo>
                    <a:pt x="2479233" y="3745710"/>
                  </a:lnTo>
                  <a:lnTo>
                    <a:pt x="2487802" y="3738094"/>
                  </a:lnTo>
                  <a:lnTo>
                    <a:pt x="2478915" y="3729844"/>
                  </a:lnTo>
                  <a:lnTo>
                    <a:pt x="2472568" y="3708900"/>
                  </a:lnTo>
                  <a:lnTo>
                    <a:pt x="2476376" y="3689861"/>
                  </a:lnTo>
                  <a:lnTo>
                    <a:pt x="2492245" y="3674947"/>
                  </a:lnTo>
                  <a:lnTo>
                    <a:pt x="2527157" y="3678754"/>
                  </a:lnTo>
                  <a:lnTo>
                    <a:pt x="2553818" y="3681610"/>
                  </a:lnTo>
                  <a:lnTo>
                    <a:pt x="2572861" y="3699698"/>
                  </a:lnTo>
                  <a:lnTo>
                    <a:pt x="2597299" y="3730161"/>
                  </a:lnTo>
                  <a:lnTo>
                    <a:pt x="2620785" y="3733017"/>
                  </a:lnTo>
                  <a:lnTo>
                    <a:pt x="2598251" y="3722228"/>
                  </a:lnTo>
                  <a:lnTo>
                    <a:pt x="2585873" y="3712391"/>
                  </a:lnTo>
                  <a:cubicBezTo>
                    <a:pt x="2585767" y="3706996"/>
                    <a:pt x="2585662" y="3701602"/>
                    <a:pt x="2585556" y="3696207"/>
                  </a:cubicBezTo>
                  <a:lnTo>
                    <a:pt x="2573495" y="3681610"/>
                  </a:lnTo>
                  <a:lnTo>
                    <a:pt x="2558896" y="3676216"/>
                  </a:lnTo>
                  <a:lnTo>
                    <a:pt x="2536362" y="3671456"/>
                  </a:lnTo>
                  <a:lnTo>
                    <a:pt x="2510971" y="3660032"/>
                  </a:lnTo>
                  <a:cubicBezTo>
                    <a:pt x="2511288" y="3655484"/>
                    <a:pt x="2511606" y="3650935"/>
                    <a:pt x="2511923" y="3646387"/>
                  </a:cubicBezTo>
                  <a:lnTo>
                    <a:pt x="2514145" y="3643214"/>
                  </a:lnTo>
                  <a:lnTo>
                    <a:pt x="2525888" y="3649560"/>
                  </a:lnTo>
                  <a:lnTo>
                    <a:pt x="2529062" y="3643214"/>
                  </a:lnTo>
                  <a:lnTo>
                    <a:pt x="2531283" y="3637819"/>
                  </a:lnTo>
                  <a:lnTo>
                    <a:pt x="2508749" y="3625444"/>
                  </a:lnTo>
                  <a:lnTo>
                    <a:pt x="2505258" y="3612751"/>
                  </a:lnTo>
                  <a:lnTo>
                    <a:pt x="2520175" y="3598788"/>
                  </a:lnTo>
                  <a:lnTo>
                    <a:pt x="2511606" y="3590538"/>
                  </a:lnTo>
                  <a:lnTo>
                    <a:pt x="2508432" y="3597836"/>
                  </a:lnTo>
                  <a:lnTo>
                    <a:pt x="2497006" y="3601010"/>
                  </a:lnTo>
                  <a:lnTo>
                    <a:pt x="2493832" y="3589586"/>
                  </a:lnTo>
                  <a:lnTo>
                    <a:pt x="2500815" y="3580066"/>
                  </a:lnTo>
                  <a:lnTo>
                    <a:pt x="2511288" y="3576893"/>
                  </a:lnTo>
                  <a:lnTo>
                    <a:pt x="2523031" y="3577527"/>
                  </a:lnTo>
                  <a:lnTo>
                    <a:pt x="2529379" y="3564834"/>
                  </a:lnTo>
                  <a:lnTo>
                    <a:pt x="2518906" y="3556901"/>
                  </a:lnTo>
                  <a:lnTo>
                    <a:pt x="2506845" y="3545160"/>
                  </a:lnTo>
                  <a:lnTo>
                    <a:pt x="2505575" y="3535958"/>
                  </a:lnTo>
                  <a:lnTo>
                    <a:pt x="2500497" y="3524217"/>
                  </a:lnTo>
                  <a:lnTo>
                    <a:pt x="2492880" y="3516918"/>
                  </a:lnTo>
                  <a:lnTo>
                    <a:pt x="2480185" y="3519457"/>
                  </a:lnTo>
                  <a:lnTo>
                    <a:pt x="2466537" y="3513110"/>
                  </a:lnTo>
                  <a:lnTo>
                    <a:pt x="2464316" y="3524534"/>
                  </a:lnTo>
                  <a:lnTo>
                    <a:pt x="2462094" y="3527707"/>
                  </a:lnTo>
                  <a:lnTo>
                    <a:pt x="2458920" y="3516283"/>
                  </a:lnTo>
                  <a:lnTo>
                    <a:pt x="2458920" y="3499148"/>
                  </a:lnTo>
                  <a:lnTo>
                    <a:pt x="2463046" y="3484551"/>
                  </a:lnTo>
                  <a:lnTo>
                    <a:pt x="2469394" y="3486455"/>
                  </a:lnTo>
                  <a:lnTo>
                    <a:pt x="2469394" y="3493753"/>
                  </a:lnTo>
                  <a:lnTo>
                    <a:pt x="2471615" y="3505494"/>
                  </a:lnTo>
                  <a:lnTo>
                    <a:pt x="2482406" y="3516283"/>
                  </a:lnTo>
                  <a:lnTo>
                    <a:pt x="2489706" y="3512476"/>
                  </a:lnTo>
                  <a:lnTo>
                    <a:pt x="2501882" y="3508519"/>
                  </a:lnTo>
                  <a:lnTo>
                    <a:pt x="2502823" y="3499157"/>
                  </a:lnTo>
                  <a:lnTo>
                    <a:pt x="2495167" y="3475027"/>
                  </a:lnTo>
                  <a:lnTo>
                    <a:pt x="2497081" y="3463279"/>
                  </a:lnTo>
                  <a:lnTo>
                    <a:pt x="2493891" y="3442642"/>
                  </a:lnTo>
                  <a:lnTo>
                    <a:pt x="2491339" y="3419147"/>
                  </a:lnTo>
                  <a:lnTo>
                    <a:pt x="2484002" y="3408034"/>
                  </a:lnTo>
                  <a:lnTo>
                    <a:pt x="2470923" y="3409939"/>
                  </a:lnTo>
                  <a:lnTo>
                    <a:pt x="2464543" y="3399462"/>
                  </a:lnTo>
                  <a:lnTo>
                    <a:pt x="2464543" y="3381682"/>
                  </a:lnTo>
                  <a:lnTo>
                    <a:pt x="2453059" y="3384857"/>
                  </a:lnTo>
                  <a:lnTo>
                    <a:pt x="2457206" y="3396604"/>
                  </a:lnTo>
                  <a:lnTo>
                    <a:pt x="2447636" y="3398827"/>
                  </a:lnTo>
                  <a:lnTo>
                    <a:pt x="2433600" y="3383904"/>
                  </a:lnTo>
                  <a:lnTo>
                    <a:pt x="2437109" y="3371523"/>
                  </a:lnTo>
                  <a:cubicBezTo>
                    <a:pt x="2437534" y="3355965"/>
                    <a:pt x="2437960" y="3340408"/>
                    <a:pt x="2438385" y="3324850"/>
                  </a:cubicBezTo>
                  <a:lnTo>
                    <a:pt x="2441575" y="3324850"/>
                  </a:lnTo>
                  <a:lnTo>
                    <a:pt x="2439661" y="3347075"/>
                  </a:lnTo>
                  <a:lnTo>
                    <a:pt x="2450507" y="3352472"/>
                  </a:lnTo>
                  <a:lnTo>
                    <a:pt x="2456887" y="3340725"/>
                  </a:lnTo>
                  <a:lnTo>
                    <a:pt x="2455292" y="3322627"/>
                  </a:lnTo>
                  <a:lnTo>
                    <a:pt x="2450188" y="3306117"/>
                  </a:lnTo>
                  <a:lnTo>
                    <a:pt x="2440618" y="3309292"/>
                  </a:lnTo>
                  <a:cubicBezTo>
                    <a:pt x="2440086" y="3293417"/>
                    <a:pt x="2439555" y="3277542"/>
                    <a:pt x="2439023" y="3261667"/>
                  </a:cubicBezTo>
                  <a:lnTo>
                    <a:pt x="2444446" y="3273097"/>
                  </a:lnTo>
                  <a:lnTo>
                    <a:pt x="2445403" y="3257540"/>
                  </a:lnTo>
                  <a:lnTo>
                    <a:pt x="2440937" y="3252143"/>
                  </a:lnTo>
                  <a:lnTo>
                    <a:pt x="2436471" y="3223884"/>
                  </a:lnTo>
                  <a:lnTo>
                    <a:pt x="2445722" y="3200706"/>
                  </a:lnTo>
                  <a:lnTo>
                    <a:pt x="2451145" y="3205469"/>
                  </a:lnTo>
                  <a:lnTo>
                    <a:pt x="2451145" y="3214042"/>
                  </a:lnTo>
                  <a:lnTo>
                    <a:pt x="2462310" y="3226742"/>
                  </a:lnTo>
                  <a:lnTo>
                    <a:pt x="2471880" y="3225789"/>
                  </a:lnTo>
                  <a:lnTo>
                    <a:pt x="2486235" y="3229599"/>
                  </a:lnTo>
                  <a:lnTo>
                    <a:pt x="2495167" y="3247697"/>
                  </a:lnTo>
                  <a:cubicBezTo>
                    <a:pt x="2495380" y="3241982"/>
                    <a:pt x="2495592" y="3236267"/>
                    <a:pt x="2495805" y="3230552"/>
                  </a:cubicBezTo>
                  <a:lnTo>
                    <a:pt x="2503461" y="3227377"/>
                  </a:lnTo>
                  <a:lnTo>
                    <a:pt x="2498038" y="3224202"/>
                  </a:lnTo>
                  <a:lnTo>
                    <a:pt x="2497081" y="3209597"/>
                  </a:lnTo>
                  <a:lnTo>
                    <a:pt x="2510479" y="3195626"/>
                  </a:lnTo>
                  <a:lnTo>
                    <a:pt x="2524515" y="3189277"/>
                  </a:lnTo>
                  <a:lnTo>
                    <a:pt x="2530895" y="3199754"/>
                  </a:lnTo>
                  <a:cubicBezTo>
                    <a:pt x="2531001" y="3205363"/>
                    <a:pt x="2531108" y="3210973"/>
                    <a:pt x="2531214" y="3216582"/>
                  </a:cubicBezTo>
                  <a:lnTo>
                    <a:pt x="2549397" y="3227059"/>
                  </a:lnTo>
                  <a:lnTo>
                    <a:pt x="2554182" y="3207056"/>
                  </a:lnTo>
                  <a:lnTo>
                    <a:pt x="2545569" y="3199436"/>
                  </a:lnTo>
                  <a:lnTo>
                    <a:pt x="2539189" y="3199436"/>
                  </a:lnTo>
                  <a:lnTo>
                    <a:pt x="2544612" y="3188959"/>
                  </a:lnTo>
                  <a:lnTo>
                    <a:pt x="2540465" y="3176577"/>
                  </a:lnTo>
                  <a:lnTo>
                    <a:pt x="2545250" y="3157527"/>
                  </a:lnTo>
                  <a:lnTo>
                    <a:pt x="2561200" y="3153082"/>
                  </a:lnTo>
                  <a:lnTo>
                    <a:pt x="2580659" y="3158162"/>
                  </a:lnTo>
                  <a:lnTo>
                    <a:pt x="2591824" y="3147684"/>
                  </a:lnTo>
                  <a:lnTo>
                    <a:pt x="2614474" y="3143239"/>
                  </a:lnTo>
                  <a:lnTo>
                    <a:pt x="2634571" y="3153399"/>
                  </a:lnTo>
                  <a:lnTo>
                    <a:pt x="2636804" y="3161972"/>
                  </a:lnTo>
                  <a:cubicBezTo>
                    <a:pt x="2636910" y="3170015"/>
                    <a:pt x="2637017" y="3178059"/>
                    <a:pt x="2637123" y="3186102"/>
                  </a:cubicBezTo>
                  <a:lnTo>
                    <a:pt x="2642546" y="3190229"/>
                  </a:lnTo>
                  <a:lnTo>
                    <a:pt x="2643503" y="3202929"/>
                  </a:lnTo>
                  <a:lnTo>
                    <a:pt x="2633295" y="3206421"/>
                  </a:lnTo>
                  <a:lnTo>
                    <a:pt x="2625639" y="3209597"/>
                  </a:lnTo>
                  <a:lnTo>
                    <a:pt x="2625639" y="3221027"/>
                  </a:lnTo>
                  <a:lnTo>
                    <a:pt x="2643822" y="3208326"/>
                  </a:lnTo>
                  <a:lnTo>
                    <a:pt x="2646055" y="3214359"/>
                  </a:lnTo>
                  <a:lnTo>
                    <a:pt x="2637442" y="3225154"/>
                  </a:lnTo>
                  <a:lnTo>
                    <a:pt x="2633614" y="3228329"/>
                  </a:lnTo>
                  <a:lnTo>
                    <a:pt x="2630424" y="3230870"/>
                  </a:lnTo>
                  <a:lnTo>
                    <a:pt x="2627872" y="3233410"/>
                  </a:lnTo>
                  <a:lnTo>
                    <a:pt x="2626277" y="3236584"/>
                  </a:lnTo>
                  <a:lnTo>
                    <a:pt x="2625001" y="3240712"/>
                  </a:lnTo>
                  <a:lnTo>
                    <a:pt x="2624044" y="3245157"/>
                  </a:lnTo>
                  <a:lnTo>
                    <a:pt x="2634571" y="3241029"/>
                  </a:lnTo>
                  <a:lnTo>
                    <a:pt x="2644779" y="3229282"/>
                  </a:lnTo>
                  <a:lnTo>
                    <a:pt x="2660729" y="3233410"/>
                  </a:lnTo>
                  <a:lnTo>
                    <a:pt x="2673808" y="3229917"/>
                  </a:lnTo>
                  <a:lnTo>
                    <a:pt x="2689758" y="3226742"/>
                  </a:lnTo>
                  <a:lnTo>
                    <a:pt x="2703475" y="3244522"/>
                  </a:lnTo>
                  <a:lnTo>
                    <a:pt x="2699647" y="3276273"/>
                  </a:lnTo>
                  <a:lnTo>
                    <a:pt x="2684654" y="3287068"/>
                  </a:lnTo>
                  <a:lnTo>
                    <a:pt x="2683059" y="3296592"/>
                  </a:lnTo>
                  <a:lnTo>
                    <a:pt x="2678593" y="3295322"/>
                  </a:lnTo>
                  <a:lnTo>
                    <a:pt x="2677317" y="3280400"/>
                  </a:lnTo>
                  <a:lnTo>
                    <a:pt x="2665514" y="3281669"/>
                  </a:lnTo>
                  <a:lnTo>
                    <a:pt x="2650840" y="3297862"/>
                  </a:lnTo>
                  <a:lnTo>
                    <a:pt x="2653711" y="3273415"/>
                  </a:lnTo>
                  <a:lnTo>
                    <a:pt x="2643184" y="3281035"/>
                  </a:lnTo>
                  <a:lnTo>
                    <a:pt x="2637123" y="3292465"/>
                  </a:lnTo>
                  <a:lnTo>
                    <a:pt x="2631700" y="3308340"/>
                  </a:lnTo>
                  <a:lnTo>
                    <a:pt x="2642546" y="3317547"/>
                  </a:lnTo>
                  <a:lnTo>
                    <a:pt x="2641589" y="3329295"/>
                  </a:lnTo>
                  <a:lnTo>
                    <a:pt x="2633295" y="3341995"/>
                  </a:lnTo>
                  <a:lnTo>
                    <a:pt x="2611922" y="3326437"/>
                  </a:lnTo>
                  <a:lnTo>
                    <a:pt x="2610646" y="3332788"/>
                  </a:lnTo>
                  <a:lnTo>
                    <a:pt x="2600118" y="3338185"/>
                  </a:lnTo>
                  <a:lnTo>
                    <a:pt x="2613836" y="3345487"/>
                  </a:lnTo>
                  <a:lnTo>
                    <a:pt x="2623406" y="3351521"/>
                  </a:lnTo>
                  <a:lnTo>
                    <a:pt x="2619578" y="3361362"/>
                  </a:lnTo>
                  <a:lnTo>
                    <a:pt x="2601394" y="3364538"/>
                  </a:lnTo>
                  <a:lnTo>
                    <a:pt x="2589910" y="3350885"/>
                  </a:lnTo>
                  <a:lnTo>
                    <a:pt x="2585444" y="3365808"/>
                  </a:lnTo>
                  <a:lnTo>
                    <a:pt x="2574917" y="3368983"/>
                  </a:lnTo>
                  <a:lnTo>
                    <a:pt x="2595014" y="3377237"/>
                  </a:lnTo>
                  <a:lnTo>
                    <a:pt x="2582573" y="3389937"/>
                  </a:lnTo>
                  <a:lnTo>
                    <a:pt x="2569813" y="3402954"/>
                  </a:lnTo>
                  <a:lnTo>
                    <a:pt x="2585763" y="3402637"/>
                  </a:lnTo>
                  <a:lnTo>
                    <a:pt x="2588953" y="3413114"/>
                  </a:lnTo>
                  <a:lnTo>
                    <a:pt x="2577788" y="3423909"/>
                  </a:lnTo>
                  <a:lnTo>
                    <a:pt x="2575874" y="3453119"/>
                  </a:lnTo>
                  <a:lnTo>
                    <a:pt x="2562157" y="3465819"/>
                  </a:lnTo>
                  <a:lnTo>
                    <a:pt x="2563114" y="3482964"/>
                  </a:lnTo>
                  <a:lnTo>
                    <a:pt x="2585444" y="3482964"/>
                  </a:lnTo>
                  <a:lnTo>
                    <a:pt x="2587996" y="3499474"/>
                  </a:lnTo>
                  <a:lnTo>
                    <a:pt x="2580659" y="3508999"/>
                  </a:lnTo>
                  <a:lnTo>
                    <a:pt x="2566623" y="3502967"/>
                  </a:lnTo>
                  <a:lnTo>
                    <a:pt x="2560243" y="3513762"/>
                  </a:lnTo>
                  <a:lnTo>
                    <a:pt x="2567491" y="3516467"/>
                  </a:lnTo>
                  <a:lnTo>
                    <a:pt x="2568100" y="3516283"/>
                  </a:lnTo>
                  <a:lnTo>
                    <a:pt x="2562070" y="3526755"/>
                  </a:lnTo>
                  <a:lnTo>
                    <a:pt x="2582699" y="3515014"/>
                  </a:lnTo>
                  <a:lnTo>
                    <a:pt x="2599838" y="3521043"/>
                  </a:lnTo>
                  <a:lnTo>
                    <a:pt x="2608407" y="3520091"/>
                  </a:lnTo>
                  <a:lnTo>
                    <a:pt x="2614755" y="3530563"/>
                  </a:lnTo>
                  <a:lnTo>
                    <a:pt x="2615707" y="3540083"/>
                  </a:lnTo>
                  <a:lnTo>
                    <a:pt x="2613803" y="3551507"/>
                  </a:lnTo>
                  <a:lnTo>
                    <a:pt x="2601108" y="3567373"/>
                  </a:lnTo>
                  <a:lnTo>
                    <a:pt x="2625546" y="3572768"/>
                  </a:lnTo>
                  <a:lnTo>
                    <a:pt x="2632211" y="3589268"/>
                  </a:lnTo>
                  <a:lnTo>
                    <a:pt x="2641415" y="3572450"/>
                  </a:lnTo>
                  <a:lnTo>
                    <a:pt x="2656332" y="3581970"/>
                  </a:lnTo>
                  <a:lnTo>
                    <a:pt x="2676645" y="3598471"/>
                  </a:lnTo>
                  <a:lnTo>
                    <a:pt x="2687118" y="3589903"/>
                  </a:lnTo>
                  <a:lnTo>
                    <a:pt x="2716952" y="3583239"/>
                  </a:lnTo>
                  <a:lnTo>
                    <a:pt x="2718857" y="3591807"/>
                  </a:lnTo>
                  <a:lnTo>
                    <a:pt x="2705527" y="3618462"/>
                  </a:lnTo>
                  <a:lnTo>
                    <a:pt x="2698227" y="3624809"/>
                  </a:lnTo>
                  <a:lnTo>
                    <a:pt x="2683310" y="3633059"/>
                  </a:lnTo>
                  <a:lnTo>
                    <a:pt x="2687753" y="3662571"/>
                  </a:lnTo>
                  <a:lnTo>
                    <a:pt x="2695370" y="3664792"/>
                  </a:lnTo>
                  <a:lnTo>
                    <a:pt x="2708066" y="3651782"/>
                  </a:lnTo>
                  <a:lnTo>
                    <a:pt x="2732187" y="3647339"/>
                  </a:lnTo>
                  <a:lnTo>
                    <a:pt x="2758530" y="3660032"/>
                  </a:lnTo>
                  <a:lnTo>
                    <a:pt x="2754404" y="3641945"/>
                  </a:lnTo>
                  <a:lnTo>
                    <a:pt x="2768051" y="3643214"/>
                  </a:lnTo>
                  <a:cubicBezTo>
                    <a:pt x="2768263" y="3639300"/>
                    <a:pt x="2768474" y="3635387"/>
                    <a:pt x="2768686" y="3631473"/>
                  </a:cubicBezTo>
                  <a:lnTo>
                    <a:pt x="2805820" y="3609895"/>
                  </a:lnTo>
                  <a:lnTo>
                    <a:pt x="2817563" y="3614020"/>
                  </a:lnTo>
                  <a:lnTo>
                    <a:pt x="2814389" y="3622588"/>
                  </a:lnTo>
                  <a:lnTo>
                    <a:pt x="2828989" y="3614020"/>
                  </a:lnTo>
                  <a:lnTo>
                    <a:pt x="2832162" y="3598154"/>
                  </a:lnTo>
                  <a:lnTo>
                    <a:pt x="2850888" y="3576893"/>
                  </a:lnTo>
                  <a:lnTo>
                    <a:pt x="2881674" y="3576575"/>
                  </a:lnTo>
                  <a:lnTo>
                    <a:pt x="2881674" y="3581970"/>
                  </a:lnTo>
                  <a:lnTo>
                    <a:pt x="2859457" y="3581335"/>
                  </a:lnTo>
                  <a:lnTo>
                    <a:pt x="2855331" y="3595615"/>
                  </a:lnTo>
                  <a:lnTo>
                    <a:pt x="2845810" y="3601010"/>
                  </a:lnTo>
                  <a:lnTo>
                    <a:pt x="2847079" y="3608308"/>
                  </a:lnTo>
                  <a:lnTo>
                    <a:pt x="2854379" y="3613703"/>
                  </a:lnTo>
                  <a:lnTo>
                    <a:pt x="2871518" y="3593711"/>
                  </a:lnTo>
                  <a:lnTo>
                    <a:pt x="2890243" y="3590538"/>
                  </a:lnTo>
                  <a:lnTo>
                    <a:pt x="2893417" y="3582922"/>
                  </a:lnTo>
                  <a:lnTo>
                    <a:pt x="2899765" y="3580383"/>
                  </a:lnTo>
                  <a:lnTo>
                    <a:pt x="2913412" y="3595298"/>
                  </a:lnTo>
                  <a:lnTo>
                    <a:pt x="2926425" y="3613068"/>
                  </a:lnTo>
                  <a:lnTo>
                    <a:pt x="2931821" y="3619414"/>
                  </a:lnTo>
                  <a:lnTo>
                    <a:pt x="2941342" y="3618462"/>
                  </a:lnTo>
                  <a:lnTo>
                    <a:pt x="2949911" y="3630838"/>
                  </a:lnTo>
                  <a:lnTo>
                    <a:pt x="2953085" y="3623222"/>
                  </a:lnTo>
                  <a:lnTo>
                    <a:pt x="2964828" y="3624492"/>
                  </a:lnTo>
                  <a:lnTo>
                    <a:pt x="2968954" y="3637185"/>
                  </a:lnTo>
                  <a:lnTo>
                    <a:pt x="2976572" y="3640041"/>
                  </a:lnTo>
                  <a:lnTo>
                    <a:pt x="2969907" y="3643214"/>
                  </a:lnTo>
                  <a:lnTo>
                    <a:pt x="2980698" y="3654638"/>
                  </a:lnTo>
                  <a:lnTo>
                    <a:pt x="2976572" y="3663205"/>
                  </a:lnTo>
                  <a:lnTo>
                    <a:pt x="2967368" y="3668600"/>
                  </a:lnTo>
                  <a:lnTo>
                    <a:pt x="2996884" y="3682880"/>
                  </a:lnTo>
                  <a:lnTo>
                    <a:pt x="3010849" y="3681928"/>
                  </a:lnTo>
                  <a:lnTo>
                    <a:pt x="3020370" y="3682562"/>
                  </a:lnTo>
                  <a:lnTo>
                    <a:pt x="3025449" y="3695255"/>
                  </a:lnTo>
                  <a:lnTo>
                    <a:pt x="3034018" y="3687957"/>
                  </a:lnTo>
                  <a:lnTo>
                    <a:pt x="3042587" y="3696525"/>
                  </a:lnTo>
                  <a:lnTo>
                    <a:pt x="3047983" y="3697477"/>
                  </a:lnTo>
                  <a:cubicBezTo>
                    <a:pt x="3048927" y="3697626"/>
                    <a:pt x="3047415" y="3699228"/>
                    <a:pt x="3048253" y="3697418"/>
                  </a:cubicBezTo>
                  <a:lnTo>
                    <a:pt x="3053010" y="3686615"/>
                  </a:lnTo>
                  <a:lnTo>
                    <a:pt x="3058403" y="3678990"/>
                  </a:lnTo>
                  <a:lnTo>
                    <a:pt x="3051107" y="3676130"/>
                  </a:lnTo>
                  <a:lnTo>
                    <a:pt x="3044446" y="3662468"/>
                  </a:lnTo>
                  <a:lnTo>
                    <a:pt x="3053010" y="3651665"/>
                  </a:lnTo>
                  <a:lnTo>
                    <a:pt x="3065698" y="3656113"/>
                  </a:lnTo>
                  <a:lnTo>
                    <a:pt x="3076165" y="3645310"/>
                  </a:lnTo>
                  <a:lnTo>
                    <a:pt x="3086632" y="3630695"/>
                  </a:lnTo>
                  <a:lnTo>
                    <a:pt x="3141504" y="3610996"/>
                  </a:lnTo>
                  <a:lnTo>
                    <a:pt x="3188765" y="3602099"/>
                  </a:lnTo>
                  <a:lnTo>
                    <a:pt x="3213822" y="3577316"/>
                  </a:lnTo>
                  <a:lnTo>
                    <a:pt x="3238880" y="3549991"/>
                  </a:lnTo>
                  <a:lnTo>
                    <a:pt x="3272818" y="3544590"/>
                  </a:lnTo>
                  <a:lnTo>
                    <a:pt x="3302317" y="3522031"/>
                  </a:lnTo>
                  <a:lnTo>
                    <a:pt x="3339110" y="3514088"/>
                  </a:lnTo>
                  <a:lnTo>
                    <a:pt x="3386687" y="3502014"/>
                  </a:lnTo>
                  <a:lnTo>
                    <a:pt x="3430776" y="3504873"/>
                  </a:lnTo>
                  <a:lnTo>
                    <a:pt x="3456785" y="3522666"/>
                  </a:lnTo>
                  <a:lnTo>
                    <a:pt x="3463129" y="3542683"/>
                  </a:lnTo>
                  <a:lnTo>
                    <a:pt x="3461860" y="3548085"/>
                  </a:lnTo>
                  <a:lnTo>
                    <a:pt x="3456785" y="3538553"/>
                  </a:lnTo>
                  <a:lnTo>
                    <a:pt x="3446001" y="3522031"/>
                  </a:lnTo>
                  <a:lnTo>
                    <a:pt x="3437754" y="3516629"/>
                  </a:lnTo>
                  <a:lnTo>
                    <a:pt x="3427921" y="3526161"/>
                  </a:lnTo>
                  <a:lnTo>
                    <a:pt x="3431093" y="3542048"/>
                  </a:lnTo>
                  <a:lnTo>
                    <a:pt x="3434899" y="3563971"/>
                  </a:lnTo>
                  <a:lnTo>
                    <a:pt x="3458054" y="3574139"/>
                  </a:lnTo>
                  <a:lnTo>
                    <a:pt x="3465666" y="3582718"/>
                  </a:lnTo>
                  <a:lnTo>
                    <a:pt x="3486600" y="3581447"/>
                  </a:lnTo>
                  <a:lnTo>
                    <a:pt x="3509120" y="3573821"/>
                  </a:lnTo>
                  <a:lnTo>
                    <a:pt x="3545596" y="3546178"/>
                  </a:lnTo>
                  <a:lnTo>
                    <a:pt x="3551623" y="3527115"/>
                  </a:lnTo>
                  <a:lnTo>
                    <a:pt x="3556063" y="3529339"/>
                  </a:lnTo>
                  <a:lnTo>
                    <a:pt x="3553843" y="3545861"/>
                  </a:lnTo>
                  <a:lnTo>
                    <a:pt x="3537350" y="3563018"/>
                  </a:lnTo>
                  <a:lnTo>
                    <a:pt x="3512292" y="3580176"/>
                  </a:lnTo>
                  <a:lnTo>
                    <a:pt x="3500556" y="3581447"/>
                  </a:lnTo>
                  <a:lnTo>
                    <a:pt x="3506900" y="3602099"/>
                  </a:lnTo>
                  <a:lnTo>
                    <a:pt x="3515464" y="3595744"/>
                  </a:lnTo>
                  <a:lnTo>
                    <a:pt x="3533226" y="3583035"/>
                  </a:lnTo>
                  <a:lnTo>
                    <a:pt x="3547817" y="3570008"/>
                  </a:lnTo>
                  <a:lnTo>
                    <a:pt x="3548486" y="3570035"/>
                  </a:lnTo>
                  <a:lnTo>
                    <a:pt x="3560714" y="3555040"/>
                  </a:lnTo>
                  <a:lnTo>
                    <a:pt x="3566741" y="3539165"/>
                  </a:lnTo>
                  <a:lnTo>
                    <a:pt x="3585771" y="3539165"/>
                  </a:lnTo>
                  <a:lnTo>
                    <a:pt x="3609241" y="3538847"/>
                  </a:lnTo>
                  <a:lnTo>
                    <a:pt x="3606704" y="3518845"/>
                  </a:lnTo>
                  <a:lnTo>
                    <a:pt x="3596555" y="3527417"/>
                  </a:lnTo>
                  <a:lnTo>
                    <a:pt x="3585771" y="3521067"/>
                  </a:lnTo>
                  <a:lnTo>
                    <a:pt x="3578159" y="3514717"/>
                  </a:lnTo>
                  <a:lnTo>
                    <a:pt x="3562617" y="3528370"/>
                  </a:lnTo>
                  <a:lnTo>
                    <a:pt x="3556274" y="3522655"/>
                  </a:lnTo>
                  <a:lnTo>
                    <a:pt x="3566424" y="3510907"/>
                  </a:lnTo>
                  <a:lnTo>
                    <a:pt x="3567375" y="3495032"/>
                  </a:lnTo>
                  <a:lnTo>
                    <a:pt x="3567375" y="3487412"/>
                  </a:lnTo>
                  <a:lnTo>
                    <a:pt x="3575939" y="3481062"/>
                  </a:lnTo>
                  <a:lnTo>
                    <a:pt x="3586722" y="3486460"/>
                  </a:lnTo>
                  <a:lnTo>
                    <a:pt x="3611779" y="3480745"/>
                  </a:lnTo>
                  <a:lnTo>
                    <a:pt x="3634932" y="3463917"/>
                  </a:lnTo>
                  <a:lnTo>
                    <a:pt x="3654914" y="3438200"/>
                  </a:lnTo>
                  <a:lnTo>
                    <a:pt x="3667283" y="3406449"/>
                  </a:lnTo>
                  <a:lnTo>
                    <a:pt x="3670138" y="3375969"/>
                  </a:lnTo>
                  <a:lnTo>
                    <a:pt x="3668869" y="3359142"/>
                  </a:lnTo>
                  <a:lnTo>
                    <a:pt x="3678384" y="3375969"/>
                  </a:lnTo>
                  <a:lnTo>
                    <a:pt x="3674578" y="3399147"/>
                  </a:lnTo>
                  <a:lnTo>
                    <a:pt x="3669186" y="3428675"/>
                  </a:lnTo>
                  <a:lnTo>
                    <a:pt x="3653645" y="3454392"/>
                  </a:lnTo>
                  <a:lnTo>
                    <a:pt x="3630809" y="3477570"/>
                  </a:lnTo>
                  <a:lnTo>
                    <a:pt x="3645716" y="3486777"/>
                  </a:lnTo>
                  <a:lnTo>
                    <a:pt x="3655231" y="3484555"/>
                  </a:lnTo>
                  <a:lnTo>
                    <a:pt x="3666966" y="3492810"/>
                  </a:lnTo>
                  <a:lnTo>
                    <a:pt x="3674261" y="3493762"/>
                  </a:lnTo>
                  <a:lnTo>
                    <a:pt x="3685996" y="3483285"/>
                  </a:lnTo>
                  <a:cubicBezTo>
                    <a:pt x="3685890" y="3468892"/>
                    <a:pt x="3685785" y="3454498"/>
                    <a:pt x="3685679" y="3440105"/>
                  </a:cubicBezTo>
                  <a:lnTo>
                    <a:pt x="3704392" y="3434707"/>
                  </a:lnTo>
                  <a:lnTo>
                    <a:pt x="3704870" y="3434453"/>
                  </a:lnTo>
                  <a:lnTo>
                    <a:pt x="3687725" y="3417674"/>
                  </a:lnTo>
                  <a:lnTo>
                    <a:pt x="3695980" y="3386333"/>
                  </a:lnTo>
                  <a:lnTo>
                    <a:pt x="3693757" y="3363862"/>
                  </a:lnTo>
                  <a:lnTo>
                    <a:pt x="3677565" y="3340116"/>
                  </a:lnTo>
                  <a:lnTo>
                    <a:pt x="3675025" y="3289461"/>
                  </a:lnTo>
                  <a:lnTo>
                    <a:pt x="3674090" y="3289477"/>
                  </a:lnTo>
                  <a:lnTo>
                    <a:pt x="3655659" y="3250015"/>
                  </a:lnTo>
                  <a:cubicBezTo>
                    <a:pt x="3655235" y="3234845"/>
                    <a:pt x="3654812" y="3219675"/>
                    <a:pt x="3654388" y="3204505"/>
                  </a:cubicBezTo>
                  <a:lnTo>
                    <a:pt x="3668688" y="3170454"/>
                  </a:lnTo>
                  <a:lnTo>
                    <a:pt x="3696652" y="3126857"/>
                  </a:lnTo>
                  <a:lnTo>
                    <a:pt x="3697606" y="3085805"/>
                  </a:lnTo>
                  <a:lnTo>
                    <a:pt x="3709046" y="3063529"/>
                  </a:lnTo>
                  <a:lnTo>
                    <a:pt x="3745590" y="3029479"/>
                  </a:lnTo>
                  <a:lnTo>
                    <a:pt x="3771013" y="3028842"/>
                  </a:lnTo>
                  <a:lnTo>
                    <a:pt x="3796753" y="3017386"/>
                  </a:lnTo>
                  <a:lnTo>
                    <a:pt x="3810100" y="3007203"/>
                  </a:lnTo>
                  <a:lnTo>
                    <a:pt x="3815502" y="3012612"/>
                  </a:lnTo>
                  <a:cubicBezTo>
                    <a:pt x="3815926" y="3019401"/>
                    <a:pt x="3816349" y="3026190"/>
                    <a:pt x="3816773" y="3032979"/>
                  </a:cubicBezTo>
                  <a:lnTo>
                    <a:pt x="3826307" y="3045390"/>
                  </a:lnTo>
                  <a:lnTo>
                    <a:pt x="3859673" y="3073712"/>
                  </a:lnTo>
                  <a:lnTo>
                    <a:pt x="3854271" y="3098216"/>
                  </a:lnTo>
                  <a:lnTo>
                    <a:pt x="3863805" y="3104262"/>
                  </a:lnTo>
                  <a:lnTo>
                    <a:pt x="3860627" y="3083260"/>
                  </a:lnTo>
                  <a:lnTo>
                    <a:pt x="3862851" y="3077850"/>
                  </a:lnTo>
                  <a:lnTo>
                    <a:pt x="3872385" y="3090261"/>
                  </a:lnTo>
                  <a:lnTo>
                    <a:pt x="3874609" y="3098853"/>
                  </a:lnTo>
                  <a:lnTo>
                    <a:pt x="3877787" y="3109354"/>
                  </a:lnTo>
                  <a:lnTo>
                    <a:pt x="3882236" y="3117628"/>
                  </a:lnTo>
                  <a:lnTo>
                    <a:pt x="3891769" y="3131312"/>
                  </a:lnTo>
                  <a:lnTo>
                    <a:pt x="3922594" y="3142768"/>
                  </a:lnTo>
                  <a:lnTo>
                    <a:pt x="3948969" y="3135131"/>
                  </a:lnTo>
                  <a:lnTo>
                    <a:pt x="3957232" y="3136085"/>
                  </a:lnTo>
                  <a:lnTo>
                    <a:pt x="3960410" y="3122083"/>
                  </a:lnTo>
                  <a:lnTo>
                    <a:pt x="3982654" y="3104262"/>
                  </a:lnTo>
                  <a:lnTo>
                    <a:pt x="3985832" y="3076895"/>
                  </a:lnTo>
                  <a:lnTo>
                    <a:pt x="3981383" y="2976653"/>
                  </a:lnTo>
                  <a:lnTo>
                    <a:pt x="3982501" y="2975985"/>
                  </a:lnTo>
                  <a:lnTo>
                    <a:pt x="3991573" y="2935037"/>
                  </a:lnTo>
                  <a:lnTo>
                    <a:pt x="3999828" y="2921399"/>
                  </a:lnTo>
                  <a:lnTo>
                    <a:pt x="4005225" y="2901414"/>
                  </a:lnTo>
                  <a:lnTo>
                    <a:pt x="3997605" y="2889994"/>
                  </a:lnTo>
                  <a:lnTo>
                    <a:pt x="3978555" y="2901414"/>
                  </a:lnTo>
                  <a:lnTo>
                    <a:pt x="3973475" y="2914104"/>
                  </a:lnTo>
                  <a:lnTo>
                    <a:pt x="3963950" y="2918545"/>
                  </a:lnTo>
                  <a:lnTo>
                    <a:pt x="3940455" y="2894434"/>
                  </a:lnTo>
                  <a:lnTo>
                    <a:pt x="3928073" y="2902364"/>
                  </a:lnTo>
                  <a:lnTo>
                    <a:pt x="3921723" y="2899193"/>
                  </a:lnTo>
                  <a:lnTo>
                    <a:pt x="3919500" y="2896020"/>
                  </a:lnTo>
                  <a:lnTo>
                    <a:pt x="3916960" y="2868741"/>
                  </a:lnTo>
                  <a:lnTo>
                    <a:pt x="3900133" y="2852882"/>
                  </a:lnTo>
                  <a:lnTo>
                    <a:pt x="3898545" y="2845269"/>
                  </a:lnTo>
                  <a:lnTo>
                    <a:pt x="3912515" y="2834801"/>
                  </a:lnTo>
                  <a:lnTo>
                    <a:pt x="3932518" y="2828459"/>
                  </a:lnTo>
                  <a:lnTo>
                    <a:pt x="3930295" y="2824018"/>
                  </a:lnTo>
                  <a:lnTo>
                    <a:pt x="3908070" y="2817036"/>
                  </a:lnTo>
                  <a:lnTo>
                    <a:pt x="3901403" y="2808469"/>
                  </a:lnTo>
                  <a:cubicBezTo>
                    <a:pt x="3901720" y="2801174"/>
                    <a:pt x="3902038" y="2793878"/>
                    <a:pt x="3902355" y="2786583"/>
                  </a:cubicBezTo>
                  <a:lnTo>
                    <a:pt x="3911880" y="2779921"/>
                  </a:lnTo>
                  <a:lnTo>
                    <a:pt x="3895688" y="2767550"/>
                  </a:lnTo>
                  <a:lnTo>
                    <a:pt x="3898863" y="2748515"/>
                  </a:lnTo>
                  <a:lnTo>
                    <a:pt x="3935693" y="2730435"/>
                  </a:lnTo>
                  <a:lnTo>
                    <a:pt x="3953790" y="2723772"/>
                  </a:lnTo>
                  <a:cubicBezTo>
                    <a:pt x="3954002" y="2718591"/>
                    <a:pt x="3954213" y="2713410"/>
                    <a:pt x="3954425" y="2708229"/>
                  </a:cubicBezTo>
                  <a:lnTo>
                    <a:pt x="3974745" y="2704740"/>
                  </a:lnTo>
                  <a:lnTo>
                    <a:pt x="3988398" y="2696176"/>
                  </a:lnTo>
                  <a:lnTo>
                    <a:pt x="4018878" y="2695858"/>
                  </a:lnTo>
                  <a:lnTo>
                    <a:pt x="4031578" y="2681900"/>
                  </a:lnTo>
                  <a:lnTo>
                    <a:pt x="4043325" y="2689514"/>
                  </a:lnTo>
                  <a:lnTo>
                    <a:pt x="4051898" y="2686343"/>
                  </a:lnTo>
                  <a:lnTo>
                    <a:pt x="4094125" y="2683804"/>
                  </a:lnTo>
                  <a:lnTo>
                    <a:pt x="4084283" y="2673338"/>
                  </a:lnTo>
                  <a:lnTo>
                    <a:pt x="4090633" y="2665722"/>
                  </a:lnTo>
                  <a:lnTo>
                    <a:pt x="4100158" y="2670164"/>
                  </a:lnTo>
                  <a:lnTo>
                    <a:pt x="4106508" y="2664770"/>
                  </a:lnTo>
                  <a:lnTo>
                    <a:pt x="4121431" y="2670800"/>
                  </a:lnTo>
                  <a:lnTo>
                    <a:pt x="4137306" y="2662232"/>
                  </a:lnTo>
                  <a:lnTo>
                    <a:pt x="4172548" y="2675557"/>
                  </a:lnTo>
                  <a:lnTo>
                    <a:pt x="4198583" y="2678411"/>
                  </a:lnTo>
                  <a:lnTo>
                    <a:pt x="4233826" y="2701568"/>
                  </a:lnTo>
                  <a:lnTo>
                    <a:pt x="4281451" y="2699030"/>
                  </a:lnTo>
                  <a:lnTo>
                    <a:pt x="4298278" y="2706010"/>
                  </a:lnTo>
                  <a:lnTo>
                    <a:pt x="4304311" y="2704740"/>
                  </a:lnTo>
                  <a:lnTo>
                    <a:pt x="4319503" y="2701170"/>
                  </a:lnTo>
                  <a:lnTo>
                    <a:pt x="4319241" y="2700844"/>
                  </a:lnTo>
                  <a:lnTo>
                    <a:pt x="4330673" y="2684654"/>
                  </a:lnTo>
                  <a:lnTo>
                    <a:pt x="4340199" y="2673226"/>
                  </a:lnTo>
                  <a:lnTo>
                    <a:pt x="4327179" y="2643387"/>
                  </a:lnTo>
                  <a:lnTo>
                    <a:pt x="4338929" y="2636086"/>
                  </a:lnTo>
                  <a:lnTo>
                    <a:pt x="4358935" y="2655767"/>
                  </a:lnTo>
                  <a:lnTo>
                    <a:pt x="4370684" y="2637673"/>
                  </a:lnTo>
                  <a:lnTo>
                    <a:pt x="4385609" y="2629102"/>
                  </a:lnTo>
                  <a:lnTo>
                    <a:pt x="4403710" y="2637673"/>
                  </a:lnTo>
                  <a:lnTo>
                    <a:pt x="4434830" y="2595137"/>
                  </a:lnTo>
                  <a:lnTo>
                    <a:pt x="4447532" y="2602438"/>
                  </a:lnTo>
                  <a:lnTo>
                    <a:pt x="4488814" y="2603073"/>
                  </a:lnTo>
                  <a:lnTo>
                    <a:pt x="4533589" y="2606882"/>
                  </a:lnTo>
                  <a:lnTo>
                    <a:pt x="4546292" y="2604978"/>
                  </a:lnTo>
                  <a:lnTo>
                    <a:pt x="4545974" y="2601803"/>
                  </a:lnTo>
                  <a:lnTo>
                    <a:pt x="4542799" y="2596406"/>
                  </a:lnTo>
                  <a:lnTo>
                    <a:pt x="4551055" y="2591010"/>
                  </a:lnTo>
                  <a:lnTo>
                    <a:pt x="4552325" y="2587835"/>
                  </a:lnTo>
                  <a:lnTo>
                    <a:pt x="4513901" y="2580852"/>
                  </a:lnTo>
                  <a:lnTo>
                    <a:pt x="4525651" y="2574503"/>
                  </a:lnTo>
                  <a:lnTo>
                    <a:pt x="4517077" y="2563711"/>
                  </a:lnTo>
                  <a:lnTo>
                    <a:pt x="4471666" y="2553870"/>
                  </a:lnTo>
                  <a:lnTo>
                    <a:pt x="4444992" y="2563393"/>
                  </a:lnTo>
                  <a:lnTo>
                    <a:pt x="4436418" y="2563393"/>
                  </a:lnTo>
                  <a:lnTo>
                    <a:pt x="4401487" y="2524983"/>
                  </a:lnTo>
                  <a:lnTo>
                    <a:pt x="4387832" y="2528158"/>
                  </a:lnTo>
                  <a:lnTo>
                    <a:pt x="4373860" y="2514506"/>
                  </a:lnTo>
                  <a:lnTo>
                    <a:pt x="4379893" y="2501808"/>
                  </a:lnTo>
                  <a:lnTo>
                    <a:pt x="4369414" y="2499904"/>
                  </a:lnTo>
                  <a:lnTo>
                    <a:pt x="4375765" y="2491335"/>
                  </a:lnTo>
                  <a:lnTo>
                    <a:pt x="4396724" y="2507842"/>
                  </a:lnTo>
                  <a:lnTo>
                    <a:pt x="4403392" y="2503713"/>
                  </a:lnTo>
                  <a:lnTo>
                    <a:pt x="4391325" y="2471016"/>
                  </a:lnTo>
                  <a:lnTo>
                    <a:pt x="4401805" y="2451021"/>
                  </a:lnTo>
                  <a:lnTo>
                    <a:pt x="4397676" y="2448164"/>
                  </a:lnTo>
                  <a:lnTo>
                    <a:pt x="4380528" y="2468480"/>
                  </a:lnTo>
                  <a:lnTo>
                    <a:pt x="4359570" y="2472606"/>
                  </a:lnTo>
                  <a:lnTo>
                    <a:pt x="4349091" y="2486252"/>
                  </a:lnTo>
                  <a:lnTo>
                    <a:pt x="4327179" y="2492603"/>
                  </a:lnTo>
                  <a:lnTo>
                    <a:pt x="4309714" y="2479268"/>
                  </a:lnTo>
                  <a:lnTo>
                    <a:pt x="4297606" y="2480204"/>
                  </a:lnTo>
                  <a:lnTo>
                    <a:pt x="4286617" y="2491790"/>
                  </a:lnTo>
                  <a:lnTo>
                    <a:pt x="4260884" y="2493060"/>
                  </a:lnTo>
                  <a:lnTo>
                    <a:pt x="4248176" y="2488934"/>
                  </a:lnTo>
                  <a:lnTo>
                    <a:pt x="4217677" y="2493380"/>
                  </a:lnTo>
                  <a:lnTo>
                    <a:pt x="4197662" y="2505443"/>
                  </a:lnTo>
                  <a:lnTo>
                    <a:pt x="4175423" y="2500996"/>
                  </a:lnTo>
                  <a:lnTo>
                    <a:pt x="4168116" y="2513693"/>
                  </a:lnTo>
                  <a:lnTo>
                    <a:pt x="4140793" y="2519406"/>
                  </a:lnTo>
                  <a:lnTo>
                    <a:pt x="4136028" y="2493060"/>
                  </a:lnTo>
                  <a:lnTo>
                    <a:pt x="4129674" y="2500363"/>
                  </a:lnTo>
                  <a:lnTo>
                    <a:pt x="4135393" y="2520675"/>
                  </a:lnTo>
                  <a:lnTo>
                    <a:pt x="4122685" y="2517183"/>
                  </a:lnTo>
                  <a:lnTo>
                    <a:pt x="4110930" y="2528926"/>
                  </a:lnTo>
                  <a:lnTo>
                    <a:pt x="4100446" y="2519722"/>
                  </a:lnTo>
                  <a:lnTo>
                    <a:pt x="4091232" y="2531465"/>
                  </a:lnTo>
                  <a:lnTo>
                    <a:pt x="4071853" y="2540033"/>
                  </a:lnTo>
                  <a:lnTo>
                    <a:pt x="4057556" y="2554947"/>
                  </a:lnTo>
                  <a:lnTo>
                    <a:pt x="4033093" y="2553995"/>
                  </a:lnTo>
                  <a:lnTo>
                    <a:pt x="4005454" y="2564786"/>
                  </a:lnTo>
                  <a:lnTo>
                    <a:pt x="3997193" y="2587000"/>
                  </a:lnTo>
                  <a:lnTo>
                    <a:pt x="3968601" y="2580018"/>
                  </a:lnTo>
                  <a:lnTo>
                    <a:pt x="3940325" y="2599060"/>
                  </a:lnTo>
                  <a:lnTo>
                    <a:pt x="3921263" y="2586682"/>
                  </a:lnTo>
                  <a:lnTo>
                    <a:pt x="3913639" y="2593030"/>
                  </a:lnTo>
                  <a:lnTo>
                    <a:pt x="3908555" y="2611121"/>
                  </a:lnTo>
                  <a:lnTo>
                    <a:pt x="3893624" y="2604774"/>
                  </a:lnTo>
                  <a:lnTo>
                    <a:pt x="3904108" y="2599378"/>
                  </a:lnTo>
                  <a:lnTo>
                    <a:pt x="3907285" y="2589856"/>
                  </a:lnTo>
                  <a:lnTo>
                    <a:pt x="3896801" y="2579699"/>
                  </a:lnTo>
                  <a:lnTo>
                    <a:pt x="3872655" y="2612391"/>
                  </a:lnTo>
                  <a:lnTo>
                    <a:pt x="3866301" y="2624133"/>
                  </a:lnTo>
                  <a:lnTo>
                    <a:pt x="3845016" y="2624133"/>
                  </a:lnTo>
                  <a:lnTo>
                    <a:pt x="3854547" y="2611439"/>
                  </a:lnTo>
                  <a:lnTo>
                    <a:pt x="3867255" y="2610486"/>
                  </a:lnTo>
                  <a:lnTo>
                    <a:pt x="3865984" y="2600647"/>
                  </a:lnTo>
                  <a:lnTo>
                    <a:pt x="3858359" y="2592712"/>
                  </a:lnTo>
                  <a:lnTo>
                    <a:pt x="3845651" y="2599060"/>
                  </a:lnTo>
                  <a:lnTo>
                    <a:pt x="3830084" y="2598109"/>
                  </a:lnTo>
                  <a:lnTo>
                    <a:pt x="3819600" y="2590809"/>
                  </a:lnTo>
                  <a:lnTo>
                    <a:pt x="3814834" y="2580335"/>
                  </a:lnTo>
                  <a:lnTo>
                    <a:pt x="3824365" y="2563198"/>
                  </a:lnTo>
                  <a:lnTo>
                    <a:pt x="3836120" y="2558122"/>
                  </a:lnTo>
                  <a:lnTo>
                    <a:pt x="3845333" y="2543206"/>
                  </a:lnTo>
                  <a:lnTo>
                    <a:pt x="3856135" y="2529243"/>
                  </a:lnTo>
                  <a:lnTo>
                    <a:pt x="3858994" y="2516550"/>
                  </a:lnTo>
                  <a:lnTo>
                    <a:pt x="3840250" y="2527339"/>
                  </a:lnTo>
                  <a:lnTo>
                    <a:pt x="3817694" y="2538129"/>
                  </a:lnTo>
                  <a:lnTo>
                    <a:pt x="3803079" y="2531782"/>
                  </a:lnTo>
                  <a:lnTo>
                    <a:pt x="3806256" y="2518136"/>
                  </a:lnTo>
                  <a:lnTo>
                    <a:pt x="3760508" y="2501630"/>
                  </a:lnTo>
                  <a:lnTo>
                    <a:pt x="3730326" y="2472435"/>
                  </a:lnTo>
                  <a:lnTo>
                    <a:pt x="3696650" y="2474972"/>
                  </a:lnTo>
                  <a:lnTo>
                    <a:pt x="3686802" y="2461331"/>
                  </a:lnTo>
                  <a:lnTo>
                    <a:pt x="3699509" y="2449589"/>
                  </a:lnTo>
                  <a:lnTo>
                    <a:pt x="3689978" y="2434032"/>
                  </a:lnTo>
                  <a:lnTo>
                    <a:pt x="3693791" y="2412762"/>
                  </a:lnTo>
                  <a:lnTo>
                    <a:pt x="3683942" y="2389600"/>
                  </a:lnTo>
                  <a:lnTo>
                    <a:pt x="3698874" y="2372780"/>
                  </a:lnTo>
                  <a:cubicBezTo>
                    <a:pt x="3699509" y="2359450"/>
                    <a:pt x="3700145" y="2346119"/>
                    <a:pt x="3700780" y="2332789"/>
                  </a:cubicBezTo>
                  <a:lnTo>
                    <a:pt x="3695062" y="2303276"/>
                  </a:lnTo>
                  <a:lnTo>
                    <a:pt x="3708723" y="2284230"/>
                  </a:lnTo>
                  <a:lnTo>
                    <a:pt x="3720478" y="2299784"/>
                  </a:lnTo>
                  <a:lnTo>
                    <a:pt x="3723655" y="2295656"/>
                  </a:lnTo>
                  <a:lnTo>
                    <a:pt x="3702051" y="2262014"/>
                  </a:lnTo>
                  <a:cubicBezTo>
                    <a:pt x="3702686" y="2250166"/>
                    <a:pt x="3703322" y="2238319"/>
                    <a:pt x="3703957" y="2226471"/>
                  </a:cubicBezTo>
                  <a:lnTo>
                    <a:pt x="3675047" y="2201079"/>
                  </a:lnTo>
                  <a:lnTo>
                    <a:pt x="3674729" y="2184258"/>
                  </a:lnTo>
                  <a:lnTo>
                    <a:pt x="3688390" y="2153791"/>
                  </a:lnTo>
                  <a:lnTo>
                    <a:pt x="3681718" y="2126176"/>
                  </a:lnTo>
                  <a:lnTo>
                    <a:pt x="3675364" y="2132525"/>
                  </a:lnTo>
                  <a:lnTo>
                    <a:pt x="3665833" y="2128717"/>
                  </a:lnTo>
                  <a:lnTo>
                    <a:pt x="3668693" y="2095708"/>
                  </a:lnTo>
                  <a:lnTo>
                    <a:pt x="3661068" y="2067465"/>
                  </a:lnTo>
                  <a:lnTo>
                    <a:pt x="3670281" y="2027488"/>
                  </a:lnTo>
                  <a:lnTo>
                    <a:pt x="3687119" y="2023045"/>
                  </a:lnTo>
                  <a:lnTo>
                    <a:pt x="3701733" y="1999556"/>
                  </a:lnTo>
                  <a:lnTo>
                    <a:pt x="3716665" y="1992256"/>
                  </a:lnTo>
                  <a:lnTo>
                    <a:pt x="3702686" y="1976706"/>
                  </a:lnTo>
                  <a:lnTo>
                    <a:pt x="3709676" y="1961792"/>
                  </a:lnTo>
                  <a:lnTo>
                    <a:pt x="3723655" y="1952272"/>
                  </a:lnTo>
                  <a:lnTo>
                    <a:pt x="3740493" y="1964647"/>
                  </a:lnTo>
                  <a:lnTo>
                    <a:pt x="3732232" y="1946877"/>
                  </a:lnTo>
                  <a:lnTo>
                    <a:pt x="3752248" y="1956080"/>
                  </a:lnTo>
                  <a:lnTo>
                    <a:pt x="3750341" y="1966869"/>
                  </a:lnTo>
                  <a:lnTo>
                    <a:pt x="3767815" y="1951955"/>
                  </a:lnTo>
                  <a:lnTo>
                    <a:pt x="3779570" y="1938309"/>
                  </a:lnTo>
                  <a:lnTo>
                    <a:pt x="3793231" y="1933549"/>
                  </a:lnTo>
                  <a:lnTo>
                    <a:pt x="3783382" y="1907526"/>
                  </a:lnTo>
                  <a:lnTo>
                    <a:pt x="3783382" y="1889437"/>
                  </a:lnTo>
                  <a:lnTo>
                    <a:pt x="3800538" y="1903083"/>
                  </a:lnTo>
                  <a:lnTo>
                    <a:pt x="3800220" y="1880866"/>
                  </a:lnTo>
                  <a:lnTo>
                    <a:pt x="3824365" y="1856429"/>
                  </a:lnTo>
                  <a:lnTo>
                    <a:pt x="3834849" y="1857380"/>
                  </a:lnTo>
                  <a:lnTo>
                    <a:pt x="3844380" y="1837386"/>
                  </a:lnTo>
                  <a:lnTo>
                    <a:pt x="3852958" y="1834212"/>
                  </a:lnTo>
                  <a:lnTo>
                    <a:pt x="3860901" y="1820246"/>
                  </a:lnTo>
                  <a:lnTo>
                    <a:pt x="3871702" y="1820246"/>
                  </a:lnTo>
                  <a:lnTo>
                    <a:pt x="3885999" y="1799300"/>
                  </a:lnTo>
                  <a:lnTo>
                    <a:pt x="3890447" y="1772641"/>
                  </a:lnTo>
                  <a:lnTo>
                    <a:pt x="3900931" y="1778037"/>
                  </a:lnTo>
                  <a:lnTo>
                    <a:pt x="3911097" y="1757726"/>
                  </a:lnTo>
                  <a:lnTo>
                    <a:pt x="3930477" y="1745031"/>
                  </a:lnTo>
                  <a:lnTo>
                    <a:pt x="3934289" y="1728211"/>
                  </a:lnTo>
                  <a:lnTo>
                    <a:pt x="3947950" y="1720594"/>
                  </a:lnTo>
                  <a:lnTo>
                    <a:pt x="3944773" y="1706947"/>
                  </a:lnTo>
                  <a:lnTo>
                    <a:pt x="3964788" y="1684730"/>
                  </a:lnTo>
                  <a:lnTo>
                    <a:pt x="3993699" y="1633635"/>
                  </a:lnTo>
                  <a:lnTo>
                    <a:pt x="4000688" y="1602214"/>
                  </a:lnTo>
                  <a:lnTo>
                    <a:pt x="4016891" y="1605070"/>
                  </a:lnTo>
                  <a:lnTo>
                    <a:pt x="4030552" y="1589202"/>
                  </a:lnTo>
                  <a:lnTo>
                    <a:pt x="4050885" y="1586029"/>
                  </a:lnTo>
                  <a:lnTo>
                    <a:pt x="4057239" y="1589837"/>
                  </a:lnTo>
                  <a:lnTo>
                    <a:pt x="4067723" y="1608878"/>
                  </a:lnTo>
                  <a:lnTo>
                    <a:pt x="4073124" y="1610149"/>
                  </a:lnTo>
                  <a:lnTo>
                    <a:pt x="4070900" y="1601579"/>
                  </a:lnTo>
                  <a:cubicBezTo>
                    <a:pt x="4071112" y="1594491"/>
                    <a:pt x="4071323" y="1587403"/>
                    <a:pt x="4071535" y="1580315"/>
                  </a:cubicBezTo>
                  <a:lnTo>
                    <a:pt x="4056603" y="1562543"/>
                  </a:lnTo>
                  <a:cubicBezTo>
                    <a:pt x="4056285" y="1558734"/>
                    <a:pt x="4055968" y="1554926"/>
                    <a:pt x="4055650" y="1551117"/>
                  </a:cubicBezTo>
                  <a:lnTo>
                    <a:pt x="4061051" y="1549848"/>
                  </a:lnTo>
                  <a:lnTo>
                    <a:pt x="4071535" y="1563813"/>
                  </a:lnTo>
                  <a:lnTo>
                    <a:pt x="4083290" y="1563495"/>
                  </a:lnTo>
                  <a:lnTo>
                    <a:pt x="4086149" y="1553656"/>
                  </a:lnTo>
                  <a:lnTo>
                    <a:pt x="4071217" y="1530806"/>
                  </a:lnTo>
                  <a:cubicBezTo>
                    <a:pt x="4071111" y="1521708"/>
                    <a:pt x="4071006" y="1512610"/>
                    <a:pt x="4070900" y="1503512"/>
                  </a:cubicBezTo>
                  <a:lnTo>
                    <a:pt x="4082655" y="1489865"/>
                  </a:lnTo>
                  <a:lnTo>
                    <a:pt x="4076936" y="1468601"/>
                  </a:lnTo>
                  <a:lnTo>
                    <a:pt x="4048343" y="1449877"/>
                  </a:lnTo>
                  <a:lnTo>
                    <a:pt x="4045801" y="1420361"/>
                  </a:lnTo>
                  <a:lnTo>
                    <a:pt x="4029916" y="1417505"/>
                  </a:lnTo>
                  <a:lnTo>
                    <a:pt x="4012761" y="1400684"/>
                  </a:lnTo>
                  <a:lnTo>
                    <a:pt x="4003865" y="1361648"/>
                  </a:lnTo>
                  <a:lnTo>
                    <a:pt x="3991157" y="1369582"/>
                  </a:lnTo>
                  <a:lnTo>
                    <a:pt x="3980038" y="1379104"/>
                  </a:lnTo>
                  <a:lnTo>
                    <a:pt x="3962882" y="1368630"/>
                  </a:lnTo>
                  <a:lnTo>
                    <a:pt x="3959387" y="1359427"/>
                  </a:lnTo>
                  <a:lnTo>
                    <a:pt x="3959188" y="1359168"/>
                  </a:lnTo>
                  <a:lnTo>
                    <a:pt x="3952201" y="1362344"/>
                  </a:lnTo>
                  <a:lnTo>
                    <a:pt x="3941403" y="1376002"/>
                  </a:lnTo>
                  <a:lnTo>
                    <a:pt x="3915044" y="1360439"/>
                  </a:lnTo>
                  <a:lnTo>
                    <a:pt x="3881063" y="1366791"/>
                  </a:lnTo>
                  <a:lnTo>
                    <a:pt x="3869312" y="1362979"/>
                  </a:lnTo>
                  <a:lnTo>
                    <a:pt x="3854704" y="1387435"/>
                  </a:lnTo>
                  <a:lnTo>
                    <a:pt x="3828344" y="1376954"/>
                  </a:lnTo>
                  <a:lnTo>
                    <a:pt x="3828344" y="1360121"/>
                  </a:lnTo>
                  <a:lnTo>
                    <a:pt x="3818817" y="1354721"/>
                  </a:lnTo>
                  <a:lnTo>
                    <a:pt x="3804843" y="1381400"/>
                  </a:lnTo>
                  <a:lnTo>
                    <a:pt x="3788964" y="1355040"/>
                  </a:lnTo>
                  <a:lnTo>
                    <a:pt x="3780390" y="1364568"/>
                  </a:lnTo>
                  <a:lnTo>
                    <a:pt x="3782930" y="1385847"/>
                  </a:lnTo>
                  <a:lnTo>
                    <a:pt x="3774356" y="1395375"/>
                  </a:lnTo>
                  <a:lnTo>
                    <a:pt x="3763240" y="1413479"/>
                  </a:lnTo>
                  <a:lnTo>
                    <a:pt x="3727036" y="1400138"/>
                  </a:lnTo>
                  <a:lnTo>
                    <a:pt x="3760064" y="1424912"/>
                  </a:lnTo>
                  <a:lnTo>
                    <a:pt x="3753713" y="1435393"/>
                  </a:lnTo>
                  <a:lnTo>
                    <a:pt x="3735611" y="1437934"/>
                  </a:lnTo>
                  <a:lnTo>
                    <a:pt x="3746408" y="1462072"/>
                  </a:lnTo>
                  <a:lnTo>
                    <a:pt x="3731800" y="1465249"/>
                  </a:lnTo>
                  <a:lnTo>
                    <a:pt x="3714650" y="1451909"/>
                  </a:lnTo>
                  <a:lnTo>
                    <a:pt x="3708616" y="1472871"/>
                  </a:lnTo>
                  <a:lnTo>
                    <a:pt x="3682257" y="1485893"/>
                  </a:lnTo>
                  <a:lnTo>
                    <a:pt x="3708934" y="1518288"/>
                  </a:lnTo>
                  <a:lnTo>
                    <a:pt x="3705123" y="1556084"/>
                  </a:lnTo>
                  <a:lnTo>
                    <a:pt x="3694643" y="1561483"/>
                  </a:lnTo>
                  <a:lnTo>
                    <a:pt x="3684798" y="1576411"/>
                  </a:lnTo>
                  <a:lnTo>
                    <a:pt x="3671459" y="1575775"/>
                  </a:lnTo>
                  <a:lnTo>
                    <a:pt x="3657803" y="1604995"/>
                  </a:lnTo>
                  <a:lnTo>
                    <a:pt x="3676223" y="1623099"/>
                  </a:lnTo>
                  <a:lnTo>
                    <a:pt x="3670824" y="1633580"/>
                  </a:lnTo>
                  <a:lnTo>
                    <a:pt x="3659074" y="1627227"/>
                  </a:lnTo>
                  <a:lnTo>
                    <a:pt x="3678446" y="1657718"/>
                  </a:lnTo>
                  <a:lnTo>
                    <a:pt x="3698771" y="1661529"/>
                  </a:lnTo>
                  <a:lnTo>
                    <a:pt x="3700994" y="1676457"/>
                  </a:lnTo>
                  <a:lnTo>
                    <a:pt x="3693372" y="1683761"/>
                  </a:lnTo>
                  <a:lnTo>
                    <a:pt x="3693372" y="1695513"/>
                  </a:lnTo>
                  <a:lnTo>
                    <a:pt x="3710522" y="1688843"/>
                  </a:lnTo>
                  <a:lnTo>
                    <a:pt x="3714650" y="1694243"/>
                  </a:lnTo>
                  <a:lnTo>
                    <a:pt x="3704488" y="1702501"/>
                  </a:lnTo>
                  <a:lnTo>
                    <a:pt x="3694960" y="1705995"/>
                  </a:lnTo>
                  <a:lnTo>
                    <a:pt x="3682257" y="1708218"/>
                  </a:lnTo>
                  <a:lnTo>
                    <a:pt x="3671777" y="1729497"/>
                  </a:lnTo>
                  <a:lnTo>
                    <a:pt x="3652087" y="1779996"/>
                  </a:lnTo>
                  <a:lnTo>
                    <a:pt x="3576820" y="1860986"/>
                  </a:lnTo>
                  <a:lnTo>
                    <a:pt x="3567928" y="1845105"/>
                  </a:lnTo>
                  <a:lnTo>
                    <a:pt x="3546015" y="1867657"/>
                  </a:lnTo>
                  <a:cubicBezTo>
                    <a:pt x="3545697" y="1874327"/>
                    <a:pt x="3545380" y="1880998"/>
                    <a:pt x="3545062" y="1887668"/>
                  </a:cubicBezTo>
                  <a:lnTo>
                    <a:pt x="3531406" y="1901641"/>
                  </a:lnTo>
                  <a:lnTo>
                    <a:pt x="3510128" y="1879726"/>
                  </a:lnTo>
                  <a:lnTo>
                    <a:pt x="3503776" y="1895608"/>
                  </a:lnTo>
                  <a:lnTo>
                    <a:pt x="3498377" y="1891162"/>
                  </a:lnTo>
                  <a:lnTo>
                    <a:pt x="3488850" y="1898783"/>
                  </a:lnTo>
                  <a:lnTo>
                    <a:pt x="3484086" y="1927049"/>
                  </a:lnTo>
                  <a:lnTo>
                    <a:pt x="3467254" y="1937846"/>
                  </a:lnTo>
                  <a:lnTo>
                    <a:pt x="3438672" y="1937846"/>
                  </a:lnTo>
                  <a:lnTo>
                    <a:pt x="3429462" y="1971827"/>
                  </a:lnTo>
                  <a:lnTo>
                    <a:pt x="3416759" y="1980402"/>
                  </a:lnTo>
                  <a:lnTo>
                    <a:pt x="3401198" y="2000727"/>
                  </a:lnTo>
                  <a:lnTo>
                    <a:pt x="3407549" y="2019785"/>
                  </a:lnTo>
                  <a:lnTo>
                    <a:pt x="3399292" y="2032491"/>
                  </a:lnTo>
                  <a:lnTo>
                    <a:pt x="3382460" y="2026138"/>
                  </a:lnTo>
                  <a:lnTo>
                    <a:pt x="3379284" y="2046137"/>
                  </a:lnTo>
                  <a:lnTo>
                    <a:pt x="3369757" y="2047409"/>
                  </a:lnTo>
                  <a:lnTo>
                    <a:pt x="3368487" y="2035657"/>
                  </a:lnTo>
                  <a:lnTo>
                    <a:pt x="3358959" y="2035031"/>
                  </a:lnTo>
                  <a:lnTo>
                    <a:pt x="3346256" y="2020103"/>
                  </a:lnTo>
                  <a:lnTo>
                    <a:pt x="3350702" y="2042326"/>
                  </a:lnTo>
                  <a:lnTo>
                    <a:pt x="3359277" y="2063286"/>
                  </a:lnTo>
                  <a:lnTo>
                    <a:pt x="3352290" y="2095679"/>
                  </a:lnTo>
                  <a:lnTo>
                    <a:pt x="3334188" y="2104571"/>
                  </a:lnTo>
                  <a:lnTo>
                    <a:pt x="3326248" y="2118549"/>
                  </a:lnTo>
                  <a:lnTo>
                    <a:pt x="3308781" y="2102349"/>
                  </a:lnTo>
                  <a:lnTo>
                    <a:pt x="3299572" y="2113148"/>
                  </a:lnTo>
                  <a:lnTo>
                    <a:pt x="3301795" y="2136336"/>
                  </a:lnTo>
                  <a:lnTo>
                    <a:pt x="3327201" y="2150945"/>
                  </a:lnTo>
                  <a:cubicBezTo>
                    <a:pt x="3326989" y="2156662"/>
                    <a:pt x="3326778" y="2162379"/>
                    <a:pt x="3326566" y="2168096"/>
                  </a:cubicBezTo>
                  <a:lnTo>
                    <a:pt x="3313863" y="2182708"/>
                  </a:lnTo>
                  <a:lnTo>
                    <a:pt x="3304653" y="2213199"/>
                  </a:lnTo>
                  <a:lnTo>
                    <a:pt x="3297349" y="2224950"/>
                  </a:lnTo>
                  <a:lnTo>
                    <a:pt x="3303700" y="2239878"/>
                  </a:lnTo>
                  <a:lnTo>
                    <a:pt x="3303700" y="2260838"/>
                  </a:lnTo>
                  <a:lnTo>
                    <a:pt x="3315768" y="2269099"/>
                  </a:lnTo>
                  <a:lnTo>
                    <a:pt x="3311640" y="2280851"/>
                  </a:lnTo>
                  <a:lnTo>
                    <a:pt x="3304335" y="2265921"/>
                  </a:lnTo>
                  <a:lnTo>
                    <a:pt x="3280834" y="2265288"/>
                  </a:lnTo>
                  <a:cubicBezTo>
                    <a:pt x="3281258" y="2283921"/>
                    <a:pt x="3281681" y="2302554"/>
                    <a:pt x="3282105" y="2321187"/>
                  </a:cubicBezTo>
                  <a:lnTo>
                    <a:pt x="3290044" y="2339928"/>
                  </a:lnTo>
                  <a:lnTo>
                    <a:pt x="3280517" y="2351672"/>
                  </a:lnTo>
                  <a:lnTo>
                    <a:pt x="3293538" y="2394871"/>
                  </a:lnTo>
                  <a:lnTo>
                    <a:pt x="3286233" y="2412969"/>
                  </a:lnTo>
                  <a:lnTo>
                    <a:pt x="3305606" y="2448552"/>
                  </a:lnTo>
                  <a:lnTo>
                    <a:pt x="3306876" y="2458715"/>
                  </a:lnTo>
                  <a:lnTo>
                    <a:pt x="3290044" y="2459350"/>
                  </a:lnTo>
                  <a:lnTo>
                    <a:pt x="3285916" y="2469829"/>
                  </a:lnTo>
                  <a:lnTo>
                    <a:pt x="3305923" y="2474908"/>
                  </a:lnTo>
                  <a:lnTo>
                    <a:pt x="3300524" y="2492694"/>
                  </a:lnTo>
                  <a:lnTo>
                    <a:pt x="3306241" y="2501270"/>
                  </a:lnTo>
                  <a:lnTo>
                    <a:pt x="3317674" y="2484436"/>
                  </a:lnTo>
                  <a:lnTo>
                    <a:pt x="3328154" y="2477450"/>
                  </a:lnTo>
                  <a:lnTo>
                    <a:pt x="3340857" y="2495552"/>
                  </a:lnTo>
                  <a:lnTo>
                    <a:pt x="3355783" y="2490468"/>
                  </a:lnTo>
                  <a:lnTo>
                    <a:pt x="3365311" y="2502854"/>
                  </a:lnTo>
                  <a:lnTo>
                    <a:pt x="3383413" y="2519375"/>
                  </a:lnTo>
                  <a:lnTo>
                    <a:pt x="3390082" y="2533030"/>
                  </a:lnTo>
                  <a:lnTo>
                    <a:pt x="3401833" y="2529855"/>
                  </a:lnTo>
                  <a:lnTo>
                    <a:pt x="3408184" y="2535889"/>
                  </a:lnTo>
                  <a:lnTo>
                    <a:pt x="3414536" y="2547640"/>
                  </a:lnTo>
                  <a:lnTo>
                    <a:pt x="3404056" y="2554944"/>
                  </a:lnTo>
                  <a:lnTo>
                    <a:pt x="3411360" y="2563519"/>
                  </a:lnTo>
                  <a:lnTo>
                    <a:pt x="3432638" y="2574950"/>
                  </a:lnTo>
                  <a:lnTo>
                    <a:pt x="3442483" y="2593690"/>
                  </a:lnTo>
                  <a:lnTo>
                    <a:pt x="3448200" y="2629264"/>
                  </a:lnTo>
                  <a:lnTo>
                    <a:pt x="3440895" y="2640062"/>
                  </a:lnTo>
                  <a:lnTo>
                    <a:pt x="3445024" y="2649591"/>
                  </a:lnTo>
                  <a:lnTo>
                    <a:pt x="3433591" y="2663247"/>
                  </a:lnTo>
                  <a:lnTo>
                    <a:pt x="3429462" y="2674998"/>
                  </a:lnTo>
                  <a:lnTo>
                    <a:pt x="3405326" y="2690880"/>
                  </a:lnTo>
                  <a:lnTo>
                    <a:pt x="3380872" y="2699772"/>
                  </a:lnTo>
                  <a:lnTo>
                    <a:pt x="3372615" y="2697548"/>
                  </a:lnTo>
                  <a:lnTo>
                    <a:pt x="3361182" y="2712475"/>
                  </a:lnTo>
                  <a:lnTo>
                    <a:pt x="3352290" y="2706124"/>
                  </a:lnTo>
                  <a:lnTo>
                    <a:pt x="3351972" y="2658801"/>
                  </a:lnTo>
                  <a:lnTo>
                    <a:pt x="3336093" y="2656896"/>
                  </a:lnTo>
                  <a:lnTo>
                    <a:pt x="3317991" y="2636251"/>
                  </a:lnTo>
                  <a:lnTo>
                    <a:pt x="3311640" y="2649591"/>
                  </a:lnTo>
                  <a:lnTo>
                    <a:pt x="3338634" y="2676905"/>
                  </a:lnTo>
                  <a:lnTo>
                    <a:pt x="3342763" y="2698183"/>
                  </a:lnTo>
                  <a:lnTo>
                    <a:pt x="3334506" y="2708664"/>
                  </a:lnTo>
                  <a:lnTo>
                    <a:pt x="3330377" y="2702315"/>
                  </a:lnTo>
                  <a:lnTo>
                    <a:pt x="3303383" y="2671824"/>
                  </a:lnTo>
                  <a:lnTo>
                    <a:pt x="3311322" y="2696279"/>
                  </a:lnTo>
                  <a:lnTo>
                    <a:pt x="3300524" y="2698501"/>
                  </a:lnTo>
                  <a:lnTo>
                    <a:pt x="3272577" y="2674366"/>
                  </a:lnTo>
                  <a:lnTo>
                    <a:pt x="3251934" y="2684845"/>
                  </a:lnTo>
                  <a:lnTo>
                    <a:pt x="3231609" y="2677858"/>
                  </a:lnTo>
                  <a:lnTo>
                    <a:pt x="3228433" y="2691833"/>
                  </a:lnTo>
                  <a:lnTo>
                    <a:pt x="3195405" y="2684527"/>
                  </a:lnTo>
                  <a:lnTo>
                    <a:pt x="3179843" y="2692150"/>
                  </a:lnTo>
                  <a:lnTo>
                    <a:pt x="3196993" y="2705488"/>
                  </a:lnTo>
                  <a:lnTo>
                    <a:pt x="3237008" y="2701043"/>
                  </a:lnTo>
                  <a:lnTo>
                    <a:pt x="3247488" y="2695643"/>
                  </a:lnTo>
                  <a:lnTo>
                    <a:pt x="3257016" y="2707394"/>
                  </a:lnTo>
                  <a:lnTo>
                    <a:pt x="3280517" y="2717556"/>
                  </a:lnTo>
                  <a:lnTo>
                    <a:pt x="3284645" y="2705806"/>
                  </a:lnTo>
                  <a:lnTo>
                    <a:pt x="3293220" y="2720734"/>
                  </a:lnTo>
                  <a:lnTo>
                    <a:pt x="3289409" y="2735344"/>
                  </a:lnTo>
                  <a:lnTo>
                    <a:pt x="3297666" y="2743602"/>
                  </a:lnTo>
                  <a:lnTo>
                    <a:pt x="3308464" y="2732167"/>
                  </a:lnTo>
                  <a:lnTo>
                    <a:pt x="3338952" y="2737884"/>
                  </a:lnTo>
                  <a:lnTo>
                    <a:pt x="3361182" y="2733755"/>
                  </a:lnTo>
                  <a:lnTo>
                    <a:pt x="3380237" y="2723910"/>
                  </a:lnTo>
                  <a:lnTo>
                    <a:pt x="3392940" y="2732485"/>
                  </a:lnTo>
                  <a:lnTo>
                    <a:pt x="3391035" y="2745190"/>
                  </a:lnTo>
                  <a:lnTo>
                    <a:pt x="3398339" y="2753129"/>
                  </a:lnTo>
                  <a:lnTo>
                    <a:pt x="3411360" y="2767104"/>
                  </a:lnTo>
                  <a:lnTo>
                    <a:pt x="3411360" y="2775043"/>
                  </a:lnTo>
                  <a:lnTo>
                    <a:pt x="3405009" y="2786794"/>
                  </a:lnTo>
                  <a:lnTo>
                    <a:pt x="3396434" y="2782031"/>
                  </a:lnTo>
                  <a:lnTo>
                    <a:pt x="3385954" y="2773455"/>
                  </a:lnTo>
                  <a:lnTo>
                    <a:pt x="3390082" y="2764880"/>
                  </a:lnTo>
                  <a:lnTo>
                    <a:pt x="3384366" y="2753764"/>
                  </a:lnTo>
                  <a:lnTo>
                    <a:pt x="3380555" y="2772502"/>
                  </a:lnTo>
                  <a:lnTo>
                    <a:pt x="3370075" y="2775678"/>
                  </a:lnTo>
                  <a:lnTo>
                    <a:pt x="3363088" y="2799814"/>
                  </a:lnTo>
                  <a:lnTo>
                    <a:pt x="3346891" y="2801402"/>
                  </a:lnTo>
                  <a:lnTo>
                    <a:pt x="3344986" y="2785525"/>
                  </a:lnTo>
                  <a:lnTo>
                    <a:pt x="3337046" y="2777904"/>
                  </a:lnTo>
                  <a:lnTo>
                    <a:pt x="3329107" y="2802355"/>
                  </a:lnTo>
                  <a:lnTo>
                    <a:pt x="3309099" y="2823640"/>
                  </a:lnTo>
                  <a:lnTo>
                    <a:pt x="3280517" y="2828405"/>
                  </a:lnTo>
                  <a:cubicBezTo>
                    <a:pt x="3280305" y="2833909"/>
                    <a:pt x="3280094" y="2839413"/>
                    <a:pt x="3279882" y="2844917"/>
                  </a:cubicBezTo>
                  <a:lnTo>
                    <a:pt x="3262732" y="2853812"/>
                  </a:lnTo>
                  <a:lnTo>
                    <a:pt x="3207473" y="2844601"/>
                  </a:lnTo>
                  <a:lnTo>
                    <a:pt x="3193182" y="2851905"/>
                  </a:lnTo>
                  <a:lnTo>
                    <a:pt x="3204615" y="2865880"/>
                  </a:lnTo>
                  <a:lnTo>
                    <a:pt x="3250029" y="2864292"/>
                  </a:lnTo>
                  <a:lnTo>
                    <a:pt x="3257968" y="2884298"/>
                  </a:lnTo>
                  <a:lnTo>
                    <a:pt x="3247171" y="2891602"/>
                  </a:lnTo>
                  <a:lnTo>
                    <a:pt x="3222717" y="2881440"/>
                  </a:lnTo>
                  <a:lnTo>
                    <a:pt x="3221764" y="2888744"/>
                  </a:lnTo>
                  <a:lnTo>
                    <a:pt x="3210014" y="2894461"/>
                  </a:lnTo>
                  <a:lnTo>
                    <a:pt x="3195087" y="2897319"/>
                  </a:lnTo>
                  <a:lnTo>
                    <a:pt x="3184607" y="2891602"/>
                  </a:lnTo>
                  <a:lnTo>
                    <a:pt x="3176032" y="2895731"/>
                  </a:lnTo>
                  <a:lnTo>
                    <a:pt x="3178891" y="2903354"/>
                  </a:lnTo>
                  <a:lnTo>
                    <a:pt x="3189053" y="2912884"/>
                  </a:lnTo>
                  <a:lnTo>
                    <a:pt x="3200169" y="2910024"/>
                  </a:lnTo>
                  <a:lnTo>
                    <a:pt x="3207155" y="2911295"/>
                  </a:lnTo>
                  <a:lnTo>
                    <a:pt x="3213507" y="2921142"/>
                  </a:lnTo>
                  <a:lnTo>
                    <a:pt x="3219541" y="2924316"/>
                  </a:lnTo>
                  <a:lnTo>
                    <a:pt x="3223034" y="2920189"/>
                  </a:lnTo>
                  <a:lnTo>
                    <a:pt x="3219859" y="2909707"/>
                  </a:lnTo>
                  <a:lnTo>
                    <a:pt x="3216048" y="2903038"/>
                  </a:lnTo>
                  <a:lnTo>
                    <a:pt x="3221447" y="2895731"/>
                  </a:lnTo>
                  <a:cubicBezTo>
                    <a:pt x="3221553" y="2893402"/>
                    <a:pt x="3221658" y="2891073"/>
                    <a:pt x="3221764" y="2888744"/>
                  </a:cubicBezTo>
                  <a:lnTo>
                    <a:pt x="3253840" y="2909707"/>
                  </a:lnTo>
                  <a:lnTo>
                    <a:pt x="3257016" y="2929395"/>
                  </a:lnTo>
                  <a:lnTo>
                    <a:pt x="3243360" y="2931935"/>
                  </a:lnTo>
                  <a:lnTo>
                    <a:pt x="3250982" y="2947504"/>
                  </a:lnTo>
                  <a:lnTo>
                    <a:pt x="3239549" y="2962430"/>
                  </a:lnTo>
                  <a:lnTo>
                    <a:pt x="3252252" y="2975770"/>
                  </a:lnTo>
                  <a:lnTo>
                    <a:pt x="3240819" y="2987839"/>
                  </a:lnTo>
                  <a:lnTo>
                    <a:pt x="3227163" y="2976087"/>
                  </a:lnTo>
                  <a:lnTo>
                    <a:pt x="3220811" y="2995144"/>
                  </a:lnTo>
                  <a:lnTo>
                    <a:pt x="3241772" y="3009753"/>
                  </a:lnTo>
                  <a:lnTo>
                    <a:pt x="3246536" y="3023727"/>
                  </a:lnTo>
                  <a:lnTo>
                    <a:pt x="3232562" y="3038337"/>
                  </a:lnTo>
                  <a:lnTo>
                    <a:pt x="3243360" y="3047547"/>
                  </a:lnTo>
                  <a:cubicBezTo>
                    <a:pt x="3243148" y="3054322"/>
                    <a:pt x="3242937" y="3061098"/>
                    <a:pt x="3242725" y="3067873"/>
                  </a:cubicBezTo>
                  <a:lnTo>
                    <a:pt x="3223352" y="3086930"/>
                  </a:lnTo>
                  <a:cubicBezTo>
                    <a:pt x="3223140" y="3091906"/>
                    <a:pt x="3222929" y="3096881"/>
                    <a:pt x="3222717" y="3101857"/>
                  </a:cubicBezTo>
                  <a:lnTo>
                    <a:pt x="3229069" y="3125994"/>
                  </a:lnTo>
                  <a:lnTo>
                    <a:pt x="3217953" y="3149179"/>
                  </a:lnTo>
                  <a:lnTo>
                    <a:pt x="3218271" y="3179668"/>
                  </a:lnTo>
                  <a:lnTo>
                    <a:pt x="3203662" y="3231756"/>
                  </a:lnTo>
                  <a:lnTo>
                    <a:pt x="3173492" y="3297185"/>
                  </a:lnTo>
                  <a:lnTo>
                    <a:pt x="3148085" y="3285752"/>
                  </a:lnTo>
                  <a:lnTo>
                    <a:pt x="3114422" y="3290515"/>
                  </a:lnTo>
                  <a:lnTo>
                    <a:pt x="3104577" y="3278763"/>
                  </a:lnTo>
                  <a:lnTo>
                    <a:pt x="3065832" y="3286386"/>
                  </a:lnTo>
                  <a:lnTo>
                    <a:pt x="3055352" y="3310842"/>
                  </a:lnTo>
                  <a:lnTo>
                    <a:pt x="3036297" y="3305761"/>
                  </a:lnTo>
                  <a:lnTo>
                    <a:pt x="3032168" y="3332122"/>
                  </a:lnTo>
                  <a:lnTo>
                    <a:pt x="3008985" y="3359754"/>
                  </a:lnTo>
                  <a:lnTo>
                    <a:pt x="3025499" y="3391193"/>
                  </a:lnTo>
                  <a:lnTo>
                    <a:pt x="3022641" y="3416601"/>
                  </a:lnTo>
                  <a:lnTo>
                    <a:pt x="3009620" y="3418824"/>
                  </a:lnTo>
                  <a:lnTo>
                    <a:pt x="2977862" y="3411837"/>
                  </a:lnTo>
                  <a:lnTo>
                    <a:pt x="2930542" y="3432164"/>
                  </a:lnTo>
                  <a:lnTo>
                    <a:pt x="2918792" y="3423906"/>
                  </a:lnTo>
                  <a:lnTo>
                    <a:pt x="2882588" y="3426447"/>
                  </a:lnTo>
                  <a:cubicBezTo>
                    <a:pt x="2883011" y="3420413"/>
                    <a:pt x="2883435" y="3414378"/>
                    <a:pt x="2883858" y="3408344"/>
                  </a:cubicBezTo>
                  <a:lnTo>
                    <a:pt x="2899419" y="3403897"/>
                  </a:lnTo>
                  <a:lnTo>
                    <a:pt x="2893068" y="3392463"/>
                  </a:lnTo>
                  <a:lnTo>
                    <a:pt x="2903230" y="3368330"/>
                  </a:lnTo>
                  <a:lnTo>
                    <a:pt x="2852100" y="3293691"/>
                  </a:lnTo>
                  <a:lnTo>
                    <a:pt x="2857181" y="3281306"/>
                  </a:lnTo>
                  <a:lnTo>
                    <a:pt x="2867979" y="3290515"/>
                  </a:lnTo>
                  <a:lnTo>
                    <a:pt x="2875283" y="3289244"/>
                  </a:lnTo>
                  <a:lnTo>
                    <a:pt x="2882270" y="3276541"/>
                  </a:lnTo>
                  <a:lnTo>
                    <a:pt x="2867661" y="3252402"/>
                  </a:lnTo>
                  <a:lnTo>
                    <a:pt x="2867661" y="3241921"/>
                  </a:lnTo>
                  <a:lnTo>
                    <a:pt x="2890527" y="3243826"/>
                  </a:lnTo>
                  <a:lnTo>
                    <a:pt x="2892750" y="3222863"/>
                  </a:lnTo>
                  <a:lnTo>
                    <a:pt x="2821930" y="3147590"/>
                  </a:lnTo>
                  <a:lnTo>
                    <a:pt x="2812084" y="3089788"/>
                  </a:lnTo>
                  <a:lnTo>
                    <a:pt x="2795888" y="3080260"/>
                  </a:lnTo>
                  <a:lnTo>
                    <a:pt x="2787313" y="3042465"/>
                  </a:lnTo>
                  <a:lnTo>
                    <a:pt x="2772387" y="3022457"/>
                  </a:lnTo>
                  <a:lnTo>
                    <a:pt x="2790171" y="3018328"/>
                  </a:lnTo>
                  <a:lnTo>
                    <a:pt x="2793347" y="3008801"/>
                  </a:lnTo>
                  <a:lnTo>
                    <a:pt x="2779374" y="2996097"/>
                  </a:lnTo>
                  <a:lnTo>
                    <a:pt x="2775245" y="2979263"/>
                  </a:lnTo>
                  <a:lnTo>
                    <a:pt x="2779056" y="2969736"/>
                  </a:lnTo>
                  <a:lnTo>
                    <a:pt x="2779056" y="2956077"/>
                  </a:lnTo>
                  <a:lnTo>
                    <a:pt x="2768576" y="2951632"/>
                  </a:lnTo>
                  <a:lnTo>
                    <a:pt x="2756825" y="2957348"/>
                  </a:lnTo>
                  <a:lnTo>
                    <a:pt x="2739676" y="2952267"/>
                  </a:lnTo>
                  <a:lnTo>
                    <a:pt x="2741899" y="2941467"/>
                  </a:lnTo>
                  <a:lnTo>
                    <a:pt x="2779691" y="2919236"/>
                  </a:lnTo>
                  <a:lnTo>
                    <a:pt x="2763812" y="2902720"/>
                  </a:lnTo>
                  <a:lnTo>
                    <a:pt x="2759684" y="2902720"/>
                  </a:lnTo>
                  <a:lnTo>
                    <a:pt x="2756190" y="2903038"/>
                  </a:lnTo>
                  <a:lnTo>
                    <a:pt x="2753332" y="2903672"/>
                  </a:lnTo>
                  <a:lnTo>
                    <a:pt x="2752379" y="2903989"/>
                  </a:lnTo>
                  <a:lnTo>
                    <a:pt x="2752062" y="2904623"/>
                  </a:lnTo>
                  <a:lnTo>
                    <a:pt x="2751426" y="2906529"/>
                  </a:lnTo>
                  <a:cubicBezTo>
                    <a:pt x="2751320" y="2907377"/>
                    <a:pt x="2751215" y="2908224"/>
                    <a:pt x="2751109" y="2909072"/>
                  </a:cubicBezTo>
                  <a:lnTo>
                    <a:pt x="2751109" y="2911930"/>
                  </a:lnTo>
                  <a:lnTo>
                    <a:pt x="2751109" y="2917011"/>
                  </a:lnTo>
                  <a:lnTo>
                    <a:pt x="2751109" y="2919236"/>
                  </a:lnTo>
                  <a:lnTo>
                    <a:pt x="2745710" y="2915423"/>
                  </a:lnTo>
                  <a:cubicBezTo>
                    <a:pt x="2746133" y="2909706"/>
                    <a:pt x="2746557" y="2903989"/>
                    <a:pt x="2746980" y="2898272"/>
                  </a:cubicBezTo>
                  <a:lnTo>
                    <a:pt x="2733642" y="2887156"/>
                  </a:lnTo>
                  <a:lnTo>
                    <a:pt x="2729513" y="2872231"/>
                  </a:lnTo>
                  <a:lnTo>
                    <a:pt x="2720621" y="2826815"/>
                  </a:lnTo>
                  <a:lnTo>
                    <a:pt x="2717763" y="2769962"/>
                  </a:lnTo>
                  <a:lnTo>
                    <a:pt x="2718432" y="2770111"/>
                  </a:lnTo>
                  <a:lnTo>
                    <a:pt x="2705803" y="2755583"/>
                  </a:lnTo>
                  <a:lnTo>
                    <a:pt x="2681365" y="2751773"/>
                  </a:lnTo>
                  <a:lnTo>
                    <a:pt x="2680413" y="2744153"/>
                  </a:lnTo>
                  <a:lnTo>
                    <a:pt x="2666449" y="2735898"/>
                  </a:lnTo>
                  <a:lnTo>
                    <a:pt x="2677874" y="2696847"/>
                  </a:lnTo>
                  <a:lnTo>
                    <a:pt x="2668353" y="2675893"/>
                  </a:lnTo>
                  <a:cubicBezTo>
                    <a:pt x="2668565" y="2666050"/>
                    <a:pt x="2668776" y="2656208"/>
                    <a:pt x="2668988" y="2646365"/>
                  </a:cubicBezTo>
                  <a:lnTo>
                    <a:pt x="2675335" y="2662240"/>
                  </a:lnTo>
                  <a:lnTo>
                    <a:pt x="2678509" y="2640968"/>
                  </a:lnTo>
                  <a:lnTo>
                    <a:pt x="2676288" y="2617791"/>
                  </a:lnTo>
                  <a:lnTo>
                    <a:pt x="2655976" y="2621282"/>
                  </a:lnTo>
                  <a:lnTo>
                    <a:pt x="2646771" y="2635889"/>
                  </a:lnTo>
                  <a:lnTo>
                    <a:pt x="2659784" y="2674939"/>
                  </a:lnTo>
                  <a:lnTo>
                    <a:pt x="2657879" y="2686687"/>
                  </a:lnTo>
                  <a:lnTo>
                    <a:pt x="2649310" y="2693036"/>
                  </a:lnTo>
                  <a:lnTo>
                    <a:pt x="2646136" y="2672717"/>
                  </a:lnTo>
                  <a:lnTo>
                    <a:pt x="2642962" y="2665414"/>
                  </a:lnTo>
                  <a:cubicBezTo>
                    <a:pt x="2643174" y="2662662"/>
                    <a:pt x="2643385" y="2659911"/>
                    <a:pt x="2643597" y="2657159"/>
                  </a:cubicBezTo>
                  <a:lnTo>
                    <a:pt x="2631854" y="2658430"/>
                  </a:lnTo>
                  <a:lnTo>
                    <a:pt x="2637567" y="2679067"/>
                  </a:lnTo>
                  <a:lnTo>
                    <a:pt x="2632489" y="2705737"/>
                  </a:lnTo>
                  <a:lnTo>
                    <a:pt x="2650579" y="2720341"/>
                  </a:lnTo>
                  <a:lnTo>
                    <a:pt x="2647722" y="2746693"/>
                  </a:lnTo>
                  <a:lnTo>
                    <a:pt x="2636298" y="2747963"/>
                  </a:lnTo>
                  <a:lnTo>
                    <a:pt x="2633124" y="2773998"/>
                  </a:lnTo>
                  <a:lnTo>
                    <a:pt x="2623920" y="2784475"/>
                  </a:lnTo>
                  <a:lnTo>
                    <a:pt x="2600434" y="2781934"/>
                  </a:lnTo>
                  <a:lnTo>
                    <a:pt x="2586787" y="2789236"/>
                  </a:lnTo>
                  <a:lnTo>
                    <a:pt x="2571870" y="2774633"/>
                  </a:lnTo>
                  <a:lnTo>
                    <a:pt x="2577583" y="2799714"/>
                  </a:lnTo>
                  <a:lnTo>
                    <a:pt x="2549970" y="2818130"/>
                  </a:lnTo>
                  <a:lnTo>
                    <a:pt x="2544893" y="2839084"/>
                  </a:lnTo>
                  <a:lnTo>
                    <a:pt x="2529023" y="2837179"/>
                  </a:lnTo>
                  <a:lnTo>
                    <a:pt x="2524898" y="2843846"/>
                  </a:lnTo>
                  <a:lnTo>
                    <a:pt x="2536322" y="2852736"/>
                  </a:lnTo>
                  <a:lnTo>
                    <a:pt x="2528389" y="2862578"/>
                  </a:lnTo>
                  <a:lnTo>
                    <a:pt x="2517598" y="2864483"/>
                  </a:lnTo>
                  <a:lnTo>
                    <a:pt x="2509981" y="2866389"/>
                  </a:lnTo>
                  <a:lnTo>
                    <a:pt x="2506807" y="2867023"/>
                  </a:lnTo>
                  <a:lnTo>
                    <a:pt x="2504903" y="2867975"/>
                  </a:lnTo>
                  <a:lnTo>
                    <a:pt x="2504268" y="2868928"/>
                  </a:lnTo>
                  <a:lnTo>
                    <a:pt x="2503952" y="2869563"/>
                  </a:lnTo>
                  <a:lnTo>
                    <a:pt x="2502999" y="2872103"/>
                  </a:lnTo>
                  <a:lnTo>
                    <a:pt x="2501730" y="2875277"/>
                  </a:lnTo>
                  <a:lnTo>
                    <a:pt x="2500777" y="2879088"/>
                  </a:lnTo>
                  <a:lnTo>
                    <a:pt x="2499190" y="2885437"/>
                  </a:lnTo>
                  <a:cubicBezTo>
                    <a:pt x="2499084" y="2886390"/>
                    <a:pt x="2498979" y="2887342"/>
                    <a:pt x="2498873" y="2888295"/>
                  </a:cubicBezTo>
                  <a:lnTo>
                    <a:pt x="2479196" y="2919092"/>
                  </a:lnTo>
                  <a:lnTo>
                    <a:pt x="2452536" y="2925442"/>
                  </a:lnTo>
                  <a:lnTo>
                    <a:pt x="2434445" y="2941316"/>
                  </a:lnTo>
                  <a:lnTo>
                    <a:pt x="2412546" y="2943856"/>
                  </a:lnTo>
                  <a:lnTo>
                    <a:pt x="2406199" y="2961954"/>
                  </a:lnTo>
                  <a:lnTo>
                    <a:pt x="2358910" y="2965446"/>
                  </a:lnTo>
                  <a:lnTo>
                    <a:pt x="2325902" y="2956239"/>
                  </a:lnTo>
                  <a:lnTo>
                    <a:pt x="2291942" y="2950206"/>
                  </a:lnTo>
                  <a:lnTo>
                    <a:pt x="2297020" y="2924807"/>
                  </a:lnTo>
                  <a:lnTo>
                    <a:pt x="2267822" y="2929252"/>
                  </a:lnTo>
                  <a:lnTo>
                    <a:pt x="2226879" y="2886389"/>
                  </a:lnTo>
                  <a:lnTo>
                    <a:pt x="2197364" y="2883216"/>
                  </a:lnTo>
                  <a:lnTo>
                    <a:pt x="2191016" y="2862578"/>
                  </a:lnTo>
                  <a:lnTo>
                    <a:pt x="2178955" y="2853371"/>
                  </a:lnTo>
                  <a:lnTo>
                    <a:pt x="2188477" y="2836226"/>
                  </a:lnTo>
                  <a:lnTo>
                    <a:pt x="2197681" y="2806700"/>
                  </a:lnTo>
                  <a:lnTo>
                    <a:pt x="2216723" y="2820034"/>
                  </a:lnTo>
                  <a:lnTo>
                    <a:pt x="2224022" y="2809240"/>
                  </a:lnTo>
                  <a:lnTo>
                    <a:pt x="2253857" y="2822891"/>
                  </a:lnTo>
                  <a:lnTo>
                    <a:pt x="2244334" y="2811462"/>
                  </a:lnTo>
                  <a:lnTo>
                    <a:pt x="2243066" y="2799714"/>
                  </a:lnTo>
                  <a:lnTo>
                    <a:pt x="2283373" y="2782569"/>
                  </a:lnTo>
                  <a:lnTo>
                    <a:pt x="2235450" y="2793365"/>
                  </a:lnTo>
                  <a:lnTo>
                    <a:pt x="2224976" y="2773679"/>
                  </a:lnTo>
                  <a:lnTo>
                    <a:pt x="2235132" y="2752408"/>
                  </a:lnTo>
                  <a:lnTo>
                    <a:pt x="2251001" y="2748280"/>
                  </a:lnTo>
                  <a:lnTo>
                    <a:pt x="2258618" y="2737486"/>
                  </a:lnTo>
                  <a:lnTo>
                    <a:pt x="2242432" y="2730184"/>
                  </a:lnTo>
                  <a:lnTo>
                    <a:pt x="2245287" y="2720658"/>
                  </a:lnTo>
                  <a:lnTo>
                    <a:pt x="2261156" y="2707958"/>
                  </a:lnTo>
                  <a:lnTo>
                    <a:pt x="2261156" y="2703514"/>
                  </a:lnTo>
                  <a:lnTo>
                    <a:pt x="2245287" y="2694307"/>
                  </a:lnTo>
                  <a:lnTo>
                    <a:pt x="2232909" y="2720024"/>
                  </a:lnTo>
                  <a:lnTo>
                    <a:pt x="2214502" y="2707641"/>
                  </a:lnTo>
                  <a:lnTo>
                    <a:pt x="2211646" y="2733675"/>
                  </a:lnTo>
                  <a:lnTo>
                    <a:pt x="2197998" y="2725421"/>
                  </a:lnTo>
                  <a:cubicBezTo>
                    <a:pt x="2197681" y="2720870"/>
                    <a:pt x="2197363" y="2716319"/>
                    <a:pt x="2197046" y="2711768"/>
                  </a:cubicBezTo>
                  <a:lnTo>
                    <a:pt x="2191333" y="2703196"/>
                  </a:lnTo>
                  <a:lnTo>
                    <a:pt x="2204980" y="2676845"/>
                  </a:lnTo>
                  <a:lnTo>
                    <a:pt x="2223072" y="2685099"/>
                  </a:lnTo>
                  <a:lnTo>
                    <a:pt x="2224976" y="2659700"/>
                  </a:lnTo>
                  <a:lnTo>
                    <a:pt x="2227833" y="2657478"/>
                  </a:lnTo>
                  <a:lnTo>
                    <a:pt x="2233862" y="2652715"/>
                  </a:lnTo>
                  <a:lnTo>
                    <a:pt x="2237035" y="2649540"/>
                  </a:lnTo>
                  <a:lnTo>
                    <a:pt x="2239257" y="2646683"/>
                  </a:lnTo>
                  <a:lnTo>
                    <a:pt x="2241161" y="2644460"/>
                  </a:lnTo>
                  <a:lnTo>
                    <a:pt x="2241479" y="2643508"/>
                  </a:lnTo>
                  <a:lnTo>
                    <a:pt x="2241479" y="2642873"/>
                  </a:lnTo>
                  <a:lnTo>
                    <a:pt x="2241479" y="2642555"/>
                  </a:lnTo>
                  <a:lnTo>
                    <a:pt x="2241798" y="2642555"/>
                  </a:lnTo>
                  <a:lnTo>
                    <a:pt x="2243702" y="2642873"/>
                  </a:lnTo>
                  <a:lnTo>
                    <a:pt x="2248461" y="2646048"/>
                  </a:lnTo>
                  <a:lnTo>
                    <a:pt x="2256713" y="2651127"/>
                  </a:lnTo>
                  <a:lnTo>
                    <a:pt x="2264966" y="2632078"/>
                  </a:lnTo>
                  <a:lnTo>
                    <a:pt x="2259571" y="2626999"/>
                  </a:lnTo>
                  <a:lnTo>
                    <a:pt x="2242432" y="2639698"/>
                  </a:lnTo>
                  <a:lnTo>
                    <a:pt x="2232909" y="2632395"/>
                  </a:lnTo>
                  <a:lnTo>
                    <a:pt x="2216406" y="2645095"/>
                  </a:lnTo>
                  <a:lnTo>
                    <a:pt x="2211646" y="2633665"/>
                  </a:lnTo>
                  <a:lnTo>
                    <a:pt x="2225609" y="2614615"/>
                  </a:lnTo>
                  <a:lnTo>
                    <a:pt x="2237035" y="2592073"/>
                  </a:lnTo>
                  <a:lnTo>
                    <a:pt x="2260205" y="2583819"/>
                  </a:lnTo>
                  <a:lnTo>
                    <a:pt x="2263060" y="2568896"/>
                  </a:lnTo>
                  <a:lnTo>
                    <a:pt x="2245287" y="2569214"/>
                  </a:lnTo>
                  <a:lnTo>
                    <a:pt x="2264013" y="2548576"/>
                  </a:lnTo>
                  <a:lnTo>
                    <a:pt x="2274486" y="2524764"/>
                  </a:lnTo>
                  <a:lnTo>
                    <a:pt x="2276390" y="2521589"/>
                  </a:lnTo>
                  <a:lnTo>
                    <a:pt x="2288133" y="2517779"/>
                  </a:lnTo>
                  <a:lnTo>
                    <a:pt x="2285278" y="2560324"/>
                  </a:lnTo>
                  <a:lnTo>
                    <a:pt x="2292893" y="2570485"/>
                  </a:lnTo>
                  <a:lnTo>
                    <a:pt x="2297656" y="2512700"/>
                  </a:lnTo>
                  <a:lnTo>
                    <a:pt x="2328123" y="2498726"/>
                  </a:lnTo>
                  <a:lnTo>
                    <a:pt x="2315429" y="2494594"/>
                  </a:lnTo>
                  <a:lnTo>
                    <a:pt x="2290038" y="2503489"/>
                  </a:lnTo>
                  <a:lnTo>
                    <a:pt x="2293212" y="2487610"/>
                  </a:lnTo>
                  <a:lnTo>
                    <a:pt x="2278612" y="2503489"/>
                  </a:lnTo>
                  <a:lnTo>
                    <a:pt x="2250048" y="2517144"/>
                  </a:lnTo>
                  <a:lnTo>
                    <a:pt x="2241798" y="2546990"/>
                  </a:lnTo>
                  <a:lnTo>
                    <a:pt x="2213550" y="2566039"/>
                  </a:lnTo>
                  <a:lnTo>
                    <a:pt x="2206249" y="2575564"/>
                  </a:lnTo>
                  <a:lnTo>
                    <a:pt x="2183715" y="2563182"/>
                  </a:lnTo>
                  <a:lnTo>
                    <a:pt x="2169117" y="2573658"/>
                  </a:lnTo>
                  <a:lnTo>
                    <a:pt x="2149756" y="2544449"/>
                  </a:lnTo>
                  <a:cubicBezTo>
                    <a:pt x="2149650" y="2541380"/>
                    <a:pt x="2149545" y="2538311"/>
                    <a:pt x="2149439" y="2535242"/>
                  </a:cubicBezTo>
                  <a:lnTo>
                    <a:pt x="2166578" y="2537146"/>
                  </a:lnTo>
                  <a:lnTo>
                    <a:pt x="2168800" y="2516191"/>
                  </a:lnTo>
                  <a:lnTo>
                    <a:pt x="2183399" y="2530480"/>
                  </a:lnTo>
                  <a:lnTo>
                    <a:pt x="2216088" y="2509202"/>
                  </a:lnTo>
                  <a:lnTo>
                    <a:pt x="2187842" y="2511428"/>
                  </a:lnTo>
                  <a:lnTo>
                    <a:pt x="2178955" y="2506347"/>
                  </a:lnTo>
                  <a:lnTo>
                    <a:pt x="2176734" y="2489517"/>
                  </a:lnTo>
                  <a:lnTo>
                    <a:pt x="2203076" y="2475554"/>
                  </a:lnTo>
                  <a:lnTo>
                    <a:pt x="2181178" y="2477773"/>
                  </a:lnTo>
                  <a:cubicBezTo>
                    <a:pt x="2181390" y="2473540"/>
                    <a:pt x="2181601" y="2469306"/>
                    <a:pt x="2181813" y="2465073"/>
                  </a:cubicBezTo>
                  <a:lnTo>
                    <a:pt x="2169117" y="2453962"/>
                  </a:lnTo>
                  <a:lnTo>
                    <a:pt x="2180543" y="2439040"/>
                  </a:lnTo>
                  <a:lnTo>
                    <a:pt x="2172290" y="2438087"/>
                  </a:lnTo>
                  <a:lnTo>
                    <a:pt x="2159594" y="2444438"/>
                  </a:lnTo>
                  <a:lnTo>
                    <a:pt x="2141505" y="2433007"/>
                  </a:lnTo>
                  <a:lnTo>
                    <a:pt x="2149756" y="2422530"/>
                  </a:lnTo>
                  <a:lnTo>
                    <a:pt x="2138331" y="2421258"/>
                  </a:lnTo>
                  <a:lnTo>
                    <a:pt x="2143091" y="2403163"/>
                  </a:lnTo>
                  <a:lnTo>
                    <a:pt x="2158959" y="2402208"/>
                  </a:lnTo>
                  <a:lnTo>
                    <a:pt x="2184669" y="2408243"/>
                  </a:lnTo>
                  <a:lnTo>
                    <a:pt x="2209741" y="2392366"/>
                  </a:lnTo>
                  <a:lnTo>
                    <a:pt x="2253223" y="2401575"/>
                  </a:lnTo>
                  <a:lnTo>
                    <a:pt x="2274486" y="2389510"/>
                  </a:lnTo>
                  <a:lnTo>
                    <a:pt x="2317968" y="2416815"/>
                  </a:lnTo>
                  <a:lnTo>
                    <a:pt x="2312891" y="2438722"/>
                  </a:lnTo>
                  <a:lnTo>
                    <a:pt x="2328441" y="2426022"/>
                  </a:lnTo>
                  <a:lnTo>
                    <a:pt x="2341136" y="2440627"/>
                  </a:lnTo>
                  <a:lnTo>
                    <a:pt x="2347484" y="2426022"/>
                  </a:lnTo>
                  <a:lnTo>
                    <a:pt x="2329710" y="2412053"/>
                  </a:lnTo>
                  <a:lnTo>
                    <a:pt x="2325902" y="2398716"/>
                  </a:lnTo>
                  <a:lnTo>
                    <a:pt x="2386204" y="2376172"/>
                  </a:lnTo>
                  <a:lnTo>
                    <a:pt x="2384935" y="2359030"/>
                  </a:lnTo>
                  <a:lnTo>
                    <a:pt x="2353197" y="2371094"/>
                  </a:lnTo>
                  <a:lnTo>
                    <a:pt x="2361765" y="2356172"/>
                  </a:lnTo>
                  <a:cubicBezTo>
                    <a:pt x="2361659" y="2348023"/>
                    <a:pt x="2361554" y="2339874"/>
                    <a:pt x="2361448" y="2331725"/>
                  </a:cubicBezTo>
                  <a:lnTo>
                    <a:pt x="2383348" y="2299021"/>
                  </a:lnTo>
                  <a:lnTo>
                    <a:pt x="2345898" y="2332040"/>
                  </a:lnTo>
                  <a:lnTo>
                    <a:pt x="2345898" y="2368872"/>
                  </a:lnTo>
                  <a:lnTo>
                    <a:pt x="2330346" y="2378397"/>
                  </a:lnTo>
                  <a:lnTo>
                    <a:pt x="2320824" y="2367285"/>
                  </a:lnTo>
                  <a:lnTo>
                    <a:pt x="2313208" y="2374587"/>
                  </a:lnTo>
                  <a:lnTo>
                    <a:pt x="2271948" y="2374904"/>
                  </a:lnTo>
                  <a:lnTo>
                    <a:pt x="2271948" y="2363157"/>
                  </a:lnTo>
                  <a:lnTo>
                    <a:pt x="2287500" y="2339979"/>
                  </a:lnTo>
                  <a:lnTo>
                    <a:pt x="2263378" y="2359030"/>
                  </a:lnTo>
                  <a:lnTo>
                    <a:pt x="2263378" y="2376172"/>
                  </a:lnTo>
                  <a:lnTo>
                    <a:pt x="2245605" y="2379350"/>
                  </a:lnTo>
                  <a:lnTo>
                    <a:pt x="2210694" y="2377443"/>
                  </a:lnTo>
                  <a:lnTo>
                    <a:pt x="2176100" y="2399987"/>
                  </a:lnTo>
                  <a:lnTo>
                    <a:pt x="2153882" y="2391732"/>
                  </a:lnTo>
                  <a:lnTo>
                    <a:pt x="2145948" y="2379350"/>
                  </a:lnTo>
                  <a:lnTo>
                    <a:pt x="2160864" y="2371729"/>
                  </a:lnTo>
                  <a:lnTo>
                    <a:pt x="2136427" y="2362204"/>
                  </a:lnTo>
                  <a:lnTo>
                    <a:pt x="2178639" y="2342201"/>
                  </a:lnTo>
                  <a:lnTo>
                    <a:pt x="2167847" y="2339979"/>
                  </a:lnTo>
                  <a:lnTo>
                    <a:pt x="2173243" y="2326326"/>
                  </a:lnTo>
                  <a:lnTo>
                    <a:pt x="2188160" y="2322834"/>
                  </a:lnTo>
                  <a:lnTo>
                    <a:pt x="2158008" y="2303150"/>
                  </a:lnTo>
                  <a:lnTo>
                    <a:pt x="2166578" y="2294574"/>
                  </a:lnTo>
                  <a:lnTo>
                    <a:pt x="2133571" y="2274889"/>
                  </a:lnTo>
                  <a:lnTo>
                    <a:pt x="2157057" y="2271715"/>
                  </a:lnTo>
                  <a:lnTo>
                    <a:pt x="2154518" y="2256790"/>
                  </a:lnTo>
                  <a:lnTo>
                    <a:pt x="2160864" y="2256790"/>
                  </a:lnTo>
                  <a:lnTo>
                    <a:pt x="2173560" y="2244090"/>
                  </a:lnTo>
                  <a:lnTo>
                    <a:pt x="2187525" y="2258697"/>
                  </a:lnTo>
                  <a:lnTo>
                    <a:pt x="2200219" y="2265998"/>
                  </a:lnTo>
                  <a:lnTo>
                    <a:pt x="2203395" y="2253298"/>
                  </a:lnTo>
                  <a:lnTo>
                    <a:pt x="2226246" y="2245361"/>
                  </a:lnTo>
                  <a:lnTo>
                    <a:pt x="2252906" y="2258377"/>
                  </a:lnTo>
                  <a:lnTo>
                    <a:pt x="2266552" y="2244090"/>
                  </a:lnTo>
                  <a:lnTo>
                    <a:pt x="2266552" y="2235835"/>
                  </a:lnTo>
                  <a:lnTo>
                    <a:pt x="2213550" y="2243773"/>
                  </a:lnTo>
                  <a:lnTo>
                    <a:pt x="2197681" y="2239644"/>
                  </a:lnTo>
                  <a:lnTo>
                    <a:pt x="2204029" y="2231072"/>
                  </a:lnTo>
                  <a:lnTo>
                    <a:pt x="2233862" y="2227898"/>
                  </a:lnTo>
                  <a:lnTo>
                    <a:pt x="2254492" y="2222181"/>
                  </a:lnTo>
                  <a:lnTo>
                    <a:pt x="2236401" y="2212020"/>
                  </a:lnTo>
                  <a:lnTo>
                    <a:pt x="2249414" y="2203448"/>
                  </a:lnTo>
                  <a:lnTo>
                    <a:pt x="2244970" y="2194876"/>
                  </a:lnTo>
                  <a:lnTo>
                    <a:pt x="2230053" y="2187889"/>
                  </a:lnTo>
                  <a:lnTo>
                    <a:pt x="2238304" y="2165664"/>
                  </a:lnTo>
                  <a:lnTo>
                    <a:pt x="2261791" y="2150423"/>
                  </a:lnTo>
                  <a:lnTo>
                    <a:pt x="2278612" y="2184079"/>
                  </a:lnTo>
                  <a:lnTo>
                    <a:pt x="2285912" y="2178682"/>
                  </a:lnTo>
                  <a:lnTo>
                    <a:pt x="2279565" y="2166298"/>
                  </a:lnTo>
                  <a:lnTo>
                    <a:pt x="2281469" y="2138677"/>
                  </a:lnTo>
                  <a:lnTo>
                    <a:pt x="2300512" y="2135500"/>
                  </a:lnTo>
                  <a:lnTo>
                    <a:pt x="2314476" y="2151058"/>
                  </a:lnTo>
                  <a:lnTo>
                    <a:pt x="2307177" y="2195194"/>
                  </a:lnTo>
                  <a:lnTo>
                    <a:pt x="2318920" y="2195194"/>
                  </a:lnTo>
                  <a:lnTo>
                    <a:pt x="2329076" y="2158361"/>
                  </a:lnTo>
                  <a:lnTo>
                    <a:pt x="2356688" y="2158044"/>
                  </a:lnTo>
                  <a:lnTo>
                    <a:pt x="2361131" y="2146612"/>
                  </a:lnTo>
                  <a:lnTo>
                    <a:pt x="2321776" y="2142486"/>
                  </a:lnTo>
                  <a:lnTo>
                    <a:pt x="2319237" y="2125021"/>
                  </a:lnTo>
                  <a:lnTo>
                    <a:pt x="2297020" y="2113274"/>
                  </a:lnTo>
                  <a:lnTo>
                    <a:pt x="2285594" y="2125021"/>
                  </a:lnTo>
                  <a:lnTo>
                    <a:pt x="2278294" y="2118988"/>
                  </a:lnTo>
                  <a:lnTo>
                    <a:pt x="2283373" y="2109465"/>
                  </a:lnTo>
                  <a:lnTo>
                    <a:pt x="2297973" y="2100891"/>
                  </a:lnTo>
                  <a:lnTo>
                    <a:pt x="2310667" y="2099304"/>
                  </a:lnTo>
                  <a:lnTo>
                    <a:pt x="2326855" y="2092953"/>
                  </a:lnTo>
                  <a:lnTo>
                    <a:pt x="2344627" y="2103432"/>
                  </a:lnTo>
                  <a:lnTo>
                    <a:pt x="2352880" y="2098033"/>
                  </a:lnTo>
                  <a:lnTo>
                    <a:pt x="2373509" y="2117719"/>
                  </a:lnTo>
                  <a:lnTo>
                    <a:pt x="2388426" y="2113591"/>
                  </a:lnTo>
                  <a:lnTo>
                    <a:pt x="2390965" y="2100891"/>
                  </a:lnTo>
                  <a:lnTo>
                    <a:pt x="2364623" y="2097082"/>
                  </a:lnTo>
                  <a:lnTo>
                    <a:pt x="2364623" y="2087237"/>
                  </a:lnTo>
                  <a:lnTo>
                    <a:pt x="2392868" y="2073585"/>
                  </a:lnTo>
                  <a:lnTo>
                    <a:pt x="2361131" y="2063426"/>
                  </a:lnTo>
                  <a:lnTo>
                    <a:pt x="2344309" y="2067553"/>
                  </a:lnTo>
                  <a:lnTo>
                    <a:pt x="2321141" y="2069141"/>
                  </a:lnTo>
                  <a:lnTo>
                    <a:pt x="2338915" y="2050726"/>
                  </a:lnTo>
                  <a:lnTo>
                    <a:pt x="2320824" y="2045646"/>
                  </a:lnTo>
                  <a:lnTo>
                    <a:pt x="2318602" y="2029776"/>
                  </a:lnTo>
                  <a:lnTo>
                    <a:pt x="2346849" y="2010726"/>
                  </a:lnTo>
                  <a:lnTo>
                    <a:pt x="2363987" y="2025013"/>
                  </a:lnTo>
                  <a:lnTo>
                    <a:pt x="2377953" y="2033586"/>
                  </a:lnTo>
                  <a:lnTo>
                    <a:pt x="2390330" y="2019933"/>
                  </a:lnTo>
                  <a:lnTo>
                    <a:pt x="2395725" y="2026918"/>
                  </a:lnTo>
                  <a:lnTo>
                    <a:pt x="2422068" y="2016441"/>
                  </a:lnTo>
                  <a:lnTo>
                    <a:pt x="2401756" y="1998661"/>
                  </a:lnTo>
                  <a:lnTo>
                    <a:pt x="2384935" y="2011360"/>
                  </a:lnTo>
                  <a:lnTo>
                    <a:pt x="2370336" y="2004376"/>
                  </a:lnTo>
                  <a:lnTo>
                    <a:pt x="2373191" y="1984056"/>
                  </a:lnTo>
                  <a:lnTo>
                    <a:pt x="2394138" y="1977706"/>
                  </a:lnTo>
                  <a:lnTo>
                    <a:pt x="2409055" y="1966911"/>
                  </a:lnTo>
                  <a:lnTo>
                    <a:pt x="2423655" y="1967864"/>
                  </a:lnTo>
                  <a:cubicBezTo>
                    <a:pt x="2423973" y="1963631"/>
                    <a:pt x="2424290" y="1959397"/>
                    <a:pt x="2424608" y="1955164"/>
                  </a:cubicBezTo>
                  <a:lnTo>
                    <a:pt x="2438570" y="1958338"/>
                  </a:lnTo>
                  <a:lnTo>
                    <a:pt x="2445870" y="1965324"/>
                  </a:lnTo>
                  <a:lnTo>
                    <a:pt x="2460787" y="1944051"/>
                  </a:lnTo>
                  <a:lnTo>
                    <a:pt x="2480465" y="1914841"/>
                  </a:lnTo>
                  <a:lnTo>
                    <a:pt x="2502364" y="1913254"/>
                  </a:lnTo>
                  <a:lnTo>
                    <a:pt x="2520455" y="1906904"/>
                  </a:lnTo>
                  <a:lnTo>
                    <a:pt x="2529341" y="1928811"/>
                  </a:lnTo>
                  <a:lnTo>
                    <a:pt x="2553461" y="1919286"/>
                  </a:lnTo>
                  <a:lnTo>
                    <a:pt x="2543941" y="1902459"/>
                  </a:lnTo>
                  <a:lnTo>
                    <a:pt x="2538228" y="1886901"/>
                  </a:lnTo>
                  <a:lnTo>
                    <a:pt x="2585518" y="1865312"/>
                  </a:lnTo>
                  <a:lnTo>
                    <a:pt x="2609319" y="1891347"/>
                  </a:lnTo>
                  <a:lnTo>
                    <a:pt x="2603925" y="1913254"/>
                  </a:lnTo>
                  <a:lnTo>
                    <a:pt x="2607415" y="1925954"/>
                  </a:lnTo>
                  <a:lnTo>
                    <a:pt x="2630902" y="1923731"/>
                  </a:lnTo>
                  <a:lnTo>
                    <a:pt x="2619793" y="1910079"/>
                  </a:lnTo>
                  <a:lnTo>
                    <a:pt x="2626141" y="1900554"/>
                  </a:lnTo>
                  <a:lnTo>
                    <a:pt x="2665497" y="1901189"/>
                  </a:lnTo>
                  <a:lnTo>
                    <a:pt x="2678826" y="1889759"/>
                  </a:lnTo>
                  <a:lnTo>
                    <a:pt x="2665179" y="1871979"/>
                  </a:lnTo>
                  <a:lnTo>
                    <a:pt x="2684856" y="1851658"/>
                  </a:lnTo>
                  <a:lnTo>
                    <a:pt x="2739762" y="1824989"/>
                  </a:lnTo>
                  <a:lnTo>
                    <a:pt x="2727702" y="1843086"/>
                  </a:lnTo>
                  <a:lnTo>
                    <a:pt x="2755314" y="1832928"/>
                  </a:lnTo>
                  <a:lnTo>
                    <a:pt x="2757853" y="1817369"/>
                  </a:lnTo>
                  <a:lnTo>
                    <a:pt x="2733732" y="1816734"/>
                  </a:lnTo>
                  <a:lnTo>
                    <a:pt x="2743254" y="1805304"/>
                  </a:lnTo>
                  <a:cubicBezTo>
                    <a:pt x="2743360" y="1802129"/>
                    <a:pt x="2743465" y="1798954"/>
                    <a:pt x="2743571" y="1795779"/>
                  </a:cubicBezTo>
                  <a:lnTo>
                    <a:pt x="2735636" y="1791334"/>
                  </a:lnTo>
                  <a:lnTo>
                    <a:pt x="2750553" y="1786571"/>
                  </a:lnTo>
                  <a:lnTo>
                    <a:pt x="2749283" y="1782443"/>
                  </a:lnTo>
                  <a:lnTo>
                    <a:pt x="2732463" y="1785936"/>
                  </a:lnTo>
                  <a:lnTo>
                    <a:pt x="2723576" y="1801494"/>
                  </a:lnTo>
                  <a:lnTo>
                    <a:pt x="2655341" y="1817686"/>
                  </a:lnTo>
                  <a:lnTo>
                    <a:pt x="2652167" y="1822131"/>
                  </a:lnTo>
                  <a:lnTo>
                    <a:pt x="2724211" y="1806891"/>
                  </a:lnTo>
                  <a:lnTo>
                    <a:pt x="2726114" y="1817369"/>
                  </a:lnTo>
                  <a:lnTo>
                    <a:pt x="2673431" y="1835784"/>
                  </a:lnTo>
                  <a:lnTo>
                    <a:pt x="2648041" y="1871979"/>
                  </a:lnTo>
                  <a:lnTo>
                    <a:pt x="2615668" y="1886267"/>
                  </a:lnTo>
                  <a:lnTo>
                    <a:pt x="2597261" y="1856739"/>
                  </a:lnTo>
                  <a:lnTo>
                    <a:pt x="2607415" y="1833245"/>
                  </a:lnTo>
                  <a:lnTo>
                    <a:pt x="2587739" y="1846261"/>
                  </a:lnTo>
                  <a:lnTo>
                    <a:pt x="2578217" y="1843086"/>
                  </a:lnTo>
                  <a:cubicBezTo>
                    <a:pt x="2578111" y="1832503"/>
                    <a:pt x="2578006" y="1821919"/>
                    <a:pt x="2577900" y="1811336"/>
                  </a:cubicBezTo>
                  <a:lnTo>
                    <a:pt x="2599165" y="1807209"/>
                  </a:lnTo>
                  <a:lnTo>
                    <a:pt x="2622967" y="1785619"/>
                  </a:lnTo>
                  <a:lnTo>
                    <a:pt x="2598530" y="1780538"/>
                  </a:lnTo>
                  <a:lnTo>
                    <a:pt x="2596625" y="1767839"/>
                  </a:lnTo>
                  <a:lnTo>
                    <a:pt x="2627094" y="1760536"/>
                  </a:lnTo>
                  <a:lnTo>
                    <a:pt x="2619476" y="1751963"/>
                  </a:lnTo>
                  <a:lnTo>
                    <a:pt x="2625823" y="1733866"/>
                  </a:lnTo>
                  <a:lnTo>
                    <a:pt x="2644550" y="1726564"/>
                  </a:lnTo>
                  <a:lnTo>
                    <a:pt x="2656927" y="1685606"/>
                  </a:lnTo>
                  <a:lnTo>
                    <a:pt x="2672796" y="1686241"/>
                  </a:lnTo>
                  <a:lnTo>
                    <a:pt x="2677239" y="1672588"/>
                  </a:lnTo>
                  <a:lnTo>
                    <a:pt x="2695013" y="1652269"/>
                  </a:lnTo>
                  <a:lnTo>
                    <a:pt x="2703264" y="1658619"/>
                  </a:lnTo>
                  <a:lnTo>
                    <a:pt x="2721355" y="1676398"/>
                  </a:lnTo>
                  <a:lnTo>
                    <a:pt x="2735320" y="1675128"/>
                  </a:lnTo>
                  <a:lnTo>
                    <a:pt x="2719133" y="1659253"/>
                  </a:lnTo>
                  <a:lnTo>
                    <a:pt x="2721355" y="1651316"/>
                  </a:lnTo>
                  <a:lnTo>
                    <a:pt x="2745793" y="1659253"/>
                  </a:lnTo>
                  <a:lnTo>
                    <a:pt x="2749918" y="1656079"/>
                  </a:lnTo>
                  <a:lnTo>
                    <a:pt x="2743254" y="1642426"/>
                  </a:lnTo>
                  <a:lnTo>
                    <a:pt x="2741349" y="1624646"/>
                  </a:lnTo>
                  <a:lnTo>
                    <a:pt x="2750870" y="1620201"/>
                  </a:lnTo>
                  <a:lnTo>
                    <a:pt x="2771499" y="1600833"/>
                  </a:lnTo>
                  <a:lnTo>
                    <a:pt x="2763248" y="1591944"/>
                  </a:lnTo>
                  <a:lnTo>
                    <a:pt x="2742936" y="1608771"/>
                  </a:lnTo>
                  <a:lnTo>
                    <a:pt x="2733732" y="1609723"/>
                  </a:lnTo>
                  <a:lnTo>
                    <a:pt x="2730241" y="1603374"/>
                  </a:lnTo>
                  <a:lnTo>
                    <a:pt x="2741983" y="1579561"/>
                  </a:lnTo>
                  <a:lnTo>
                    <a:pt x="2752459" y="1580196"/>
                  </a:lnTo>
                  <a:lnTo>
                    <a:pt x="2769278" y="1572576"/>
                  </a:lnTo>
                  <a:lnTo>
                    <a:pt x="2766105" y="1549399"/>
                  </a:lnTo>
                  <a:lnTo>
                    <a:pt x="2779435" y="1533524"/>
                  </a:lnTo>
                  <a:lnTo>
                    <a:pt x="2799430" y="1528127"/>
                  </a:lnTo>
                  <a:lnTo>
                    <a:pt x="2804825" y="1517649"/>
                  </a:lnTo>
                  <a:lnTo>
                    <a:pt x="2813077" y="1509077"/>
                  </a:lnTo>
                  <a:lnTo>
                    <a:pt x="2818790" y="1531937"/>
                  </a:lnTo>
                  <a:lnTo>
                    <a:pt x="2830215" y="1541461"/>
                  </a:lnTo>
                  <a:lnTo>
                    <a:pt x="2842592" y="1520189"/>
                  </a:lnTo>
                  <a:lnTo>
                    <a:pt x="2837515" y="1515109"/>
                  </a:lnTo>
                  <a:lnTo>
                    <a:pt x="2855288" y="1505584"/>
                  </a:lnTo>
                  <a:lnTo>
                    <a:pt x="2863540" y="1493836"/>
                  </a:lnTo>
                  <a:lnTo>
                    <a:pt x="2859414" y="1486534"/>
                  </a:lnTo>
                  <a:lnTo>
                    <a:pt x="2845767" y="1504314"/>
                  </a:lnTo>
                  <a:lnTo>
                    <a:pt x="2832120" y="1513204"/>
                  </a:lnTo>
                  <a:lnTo>
                    <a:pt x="2828945" y="1481137"/>
                  </a:lnTo>
                  <a:cubicBezTo>
                    <a:pt x="2828839" y="1480502"/>
                    <a:pt x="2828734" y="1479867"/>
                    <a:pt x="2828628" y="1479232"/>
                  </a:cubicBezTo>
                  <a:lnTo>
                    <a:pt x="2825772" y="1481137"/>
                  </a:lnTo>
                  <a:lnTo>
                    <a:pt x="2819425" y="1484629"/>
                  </a:lnTo>
                  <a:lnTo>
                    <a:pt x="2806729" y="1509077"/>
                  </a:lnTo>
                  <a:lnTo>
                    <a:pt x="2794987" y="1503996"/>
                  </a:lnTo>
                  <a:lnTo>
                    <a:pt x="2801335" y="1488122"/>
                  </a:lnTo>
                  <a:lnTo>
                    <a:pt x="2807047" y="1481137"/>
                  </a:lnTo>
                  <a:lnTo>
                    <a:pt x="2815933" y="1470024"/>
                  </a:lnTo>
                  <a:lnTo>
                    <a:pt x="2827359" y="1465897"/>
                  </a:lnTo>
                  <a:lnTo>
                    <a:pt x="2821012" y="1454149"/>
                  </a:lnTo>
                  <a:lnTo>
                    <a:pt x="2825137" y="1438274"/>
                  </a:lnTo>
                  <a:lnTo>
                    <a:pt x="2832436" y="1441449"/>
                  </a:lnTo>
                  <a:cubicBezTo>
                    <a:pt x="2832859" y="1448011"/>
                    <a:pt x="2833283" y="1454572"/>
                    <a:pt x="2833706" y="1461134"/>
                  </a:cubicBezTo>
                  <a:lnTo>
                    <a:pt x="2840371" y="1467484"/>
                  </a:lnTo>
                  <a:lnTo>
                    <a:pt x="2859414" y="1481137"/>
                  </a:lnTo>
                  <a:lnTo>
                    <a:pt x="2862588" y="1483042"/>
                  </a:lnTo>
                  <a:cubicBezTo>
                    <a:pt x="2862482" y="1482407"/>
                    <a:pt x="2862377" y="1481772"/>
                    <a:pt x="2862271" y="1481137"/>
                  </a:cubicBezTo>
                  <a:lnTo>
                    <a:pt x="2860366" y="1474152"/>
                  </a:lnTo>
                  <a:lnTo>
                    <a:pt x="2854653" y="1441132"/>
                  </a:lnTo>
                  <a:lnTo>
                    <a:pt x="2836563" y="1430972"/>
                  </a:lnTo>
                  <a:lnTo>
                    <a:pt x="2833072" y="1410017"/>
                  </a:lnTo>
                  <a:lnTo>
                    <a:pt x="2847036" y="1405255"/>
                  </a:lnTo>
                  <a:lnTo>
                    <a:pt x="2852749" y="1426527"/>
                  </a:lnTo>
                  <a:lnTo>
                    <a:pt x="2864174" y="1423987"/>
                  </a:lnTo>
                  <a:lnTo>
                    <a:pt x="2868300" y="1403350"/>
                  </a:lnTo>
                  <a:lnTo>
                    <a:pt x="2848941" y="1392554"/>
                  </a:lnTo>
                  <a:lnTo>
                    <a:pt x="2854970" y="1378267"/>
                  </a:lnTo>
                  <a:lnTo>
                    <a:pt x="2874013" y="1375727"/>
                  </a:lnTo>
                  <a:lnTo>
                    <a:pt x="2865761" y="1360170"/>
                  </a:lnTo>
                  <a:lnTo>
                    <a:pt x="2872744" y="1346200"/>
                  </a:lnTo>
                  <a:lnTo>
                    <a:pt x="2899721" y="1361757"/>
                  </a:lnTo>
                  <a:lnTo>
                    <a:pt x="2904482" y="1355407"/>
                  </a:lnTo>
                  <a:lnTo>
                    <a:pt x="2886390" y="1337945"/>
                  </a:lnTo>
                  <a:cubicBezTo>
                    <a:pt x="2886813" y="1332547"/>
                    <a:pt x="2887237" y="1327150"/>
                    <a:pt x="2887660" y="1321752"/>
                  </a:cubicBezTo>
                  <a:lnTo>
                    <a:pt x="2864174" y="1337945"/>
                  </a:lnTo>
                  <a:lnTo>
                    <a:pt x="2844496" y="1366519"/>
                  </a:lnTo>
                  <a:lnTo>
                    <a:pt x="2834976" y="1356360"/>
                  </a:lnTo>
                  <a:lnTo>
                    <a:pt x="2854970" y="1345247"/>
                  </a:lnTo>
                  <a:lnTo>
                    <a:pt x="2850527" y="1331912"/>
                  </a:lnTo>
                  <a:lnTo>
                    <a:pt x="2827041" y="1327467"/>
                  </a:lnTo>
                  <a:lnTo>
                    <a:pt x="2834659" y="1308735"/>
                  </a:lnTo>
                  <a:lnTo>
                    <a:pt x="2850527" y="1323340"/>
                  </a:lnTo>
                  <a:lnTo>
                    <a:pt x="2888296" y="1308100"/>
                  </a:lnTo>
                  <a:lnTo>
                    <a:pt x="2890518" y="1278890"/>
                  </a:lnTo>
                  <a:lnTo>
                    <a:pt x="2898768" y="1278255"/>
                  </a:lnTo>
                  <a:lnTo>
                    <a:pt x="2925112" y="1271905"/>
                  </a:lnTo>
                  <a:lnTo>
                    <a:pt x="2936854" y="1286510"/>
                  </a:lnTo>
                  <a:lnTo>
                    <a:pt x="2945741" y="1306830"/>
                  </a:lnTo>
                  <a:lnTo>
                    <a:pt x="2953675" y="1290637"/>
                  </a:lnTo>
                  <a:lnTo>
                    <a:pt x="2975891" y="1279843"/>
                  </a:lnTo>
                  <a:lnTo>
                    <a:pt x="2984143" y="1264285"/>
                  </a:lnTo>
                  <a:lnTo>
                    <a:pt x="2954945" y="1267460"/>
                  </a:lnTo>
                  <a:lnTo>
                    <a:pt x="2946376" y="1276033"/>
                  </a:lnTo>
                  <a:lnTo>
                    <a:pt x="2925746" y="1242377"/>
                  </a:lnTo>
                  <a:lnTo>
                    <a:pt x="2918447" y="1238250"/>
                  </a:lnTo>
                  <a:lnTo>
                    <a:pt x="2920351" y="1219200"/>
                  </a:lnTo>
                  <a:lnTo>
                    <a:pt x="2935267" y="1221423"/>
                  </a:lnTo>
                  <a:lnTo>
                    <a:pt x="2941297" y="1202373"/>
                  </a:lnTo>
                  <a:lnTo>
                    <a:pt x="2907338" y="1198563"/>
                  </a:lnTo>
                  <a:lnTo>
                    <a:pt x="2908607" y="1184593"/>
                  </a:lnTo>
                  <a:lnTo>
                    <a:pt x="2939394" y="1183323"/>
                  </a:lnTo>
                  <a:lnTo>
                    <a:pt x="2919081" y="1175068"/>
                  </a:lnTo>
                  <a:lnTo>
                    <a:pt x="2926063" y="1166495"/>
                  </a:lnTo>
                  <a:lnTo>
                    <a:pt x="2943202" y="1173798"/>
                  </a:lnTo>
                  <a:lnTo>
                    <a:pt x="2948280" y="1164273"/>
                  </a:lnTo>
                  <a:lnTo>
                    <a:pt x="2940980" y="1155065"/>
                  </a:lnTo>
                  <a:lnTo>
                    <a:pt x="2943202" y="1143318"/>
                  </a:lnTo>
                  <a:lnTo>
                    <a:pt x="2968273" y="1139825"/>
                  </a:lnTo>
                  <a:lnTo>
                    <a:pt x="2953358" y="1131570"/>
                  </a:lnTo>
                  <a:lnTo>
                    <a:pt x="2942884" y="1119187"/>
                  </a:lnTo>
                  <a:lnTo>
                    <a:pt x="2946058" y="1109662"/>
                  </a:lnTo>
                  <a:lnTo>
                    <a:pt x="2965102" y="1113473"/>
                  </a:lnTo>
                  <a:lnTo>
                    <a:pt x="2969862" y="1100772"/>
                  </a:lnTo>
                  <a:lnTo>
                    <a:pt x="2984778" y="1106170"/>
                  </a:lnTo>
                  <a:lnTo>
                    <a:pt x="2996522" y="1093470"/>
                  </a:lnTo>
                  <a:lnTo>
                    <a:pt x="3010169" y="1094105"/>
                  </a:lnTo>
                  <a:lnTo>
                    <a:pt x="3014294" y="1066800"/>
                  </a:lnTo>
                  <a:lnTo>
                    <a:pt x="3027942" y="1062355"/>
                  </a:lnTo>
                  <a:lnTo>
                    <a:pt x="3034289" y="1054735"/>
                  </a:lnTo>
                  <a:lnTo>
                    <a:pt x="3062536" y="1052830"/>
                  </a:lnTo>
                  <a:lnTo>
                    <a:pt x="3082848" y="1044892"/>
                  </a:lnTo>
                  <a:lnTo>
                    <a:pt x="3104107" y="1064577"/>
                  </a:lnTo>
                  <a:lnTo>
                    <a:pt x="3119976" y="1045527"/>
                  </a:lnTo>
                  <a:lnTo>
                    <a:pt x="3102520" y="1029017"/>
                  </a:lnTo>
                  <a:lnTo>
                    <a:pt x="3083799" y="1030287"/>
                  </a:lnTo>
                  <a:lnTo>
                    <a:pt x="3074913" y="1017587"/>
                  </a:lnTo>
                  <a:lnTo>
                    <a:pt x="3058410" y="1028382"/>
                  </a:lnTo>
                  <a:lnTo>
                    <a:pt x="3052697" y="1010602"/>
                  </a:lnTo>
                  <a:lnTo>
                    <a:pt x="3043175" y="1005204"/>
                  </a:lnTo>
                  <a:lnTo>
                    <a:pt x="3049206" y="973770"/>
                  </a:lnTo>
                  <a:lnTo>
                    <a:pt x="3072057" y="948370"/>
                  </a:lnTo>
                  <a:lnTo>
                    <a:pt x="3079991" y="969325"/>
                  </a:lnTo>
                  <a:lnTo>
                    <a:pt x="3093634" y="972500"/>
                  </a:lnTo>
                  <a:lnTo>
                    <a:pt x="3099029" y="980437"/>
                  </a:lnTo>
                  <a:lnTo>
                    <a:pt x="3110772" y="974087"/>
                  </a:lnTo>
                  <a:lnTo>
                    <a:pt x="3125689" y="985517"/>
                  </a:lnTo>
                  <a:lnTo>
                    <a:pt x="3140605" y="979167"/>
                  </a:lnTo>
                  <a:lnTo>
                    <a:pt x="3133623" y="967737"/>
                  </a:lnTo>
                  <a:lnTo>
                    <a:pt x="3150762" y="948687"/>
                  </a:lnTo>
                  <a:lnTo>
                    <a:pt x="3128545" y="959165"/>
                  </a:lnTo>
                  <a:lnTo>
                    <a:pt x="3107598" y="961387"/>
                  </a:lnTo>
                  <a:lnTo>
                    <a:pt x="3100933" y="952180"/>
                  </a:lnTo>
                  <a:lnTo>
                    <a:pt x="3120928" y="940432"/>
                  </a:lnTo>
                  <a:lnTo>
                    <a:pt x="3136480" y="921065"/>
                  </a:lnTo>
                  <a:lnTo>
                    <a:pt x="3125054" y="914080"/>
                  </a:lnTo>
                  <a:lnTo>
                    <a:pt x="3137749" y="903285"/>
                  </a:lnTo>
                  <a:lnTo>
                    <a:pt x="3126006" y="895982"/>
                  </a:lnTo>
                  <a:lnTo>
                    <a:pt x="3117437" y="886775"/>
                  </a:lnTo>
                  <a:lnTo>
                    <a:pt x="3130767" y="865502"/>
                  </a:lnTo>
                  <a:lnTo>
                    <a:pt x="3139971" y="846453"/>
                  </a:lnTo>
                  <a:lnTo>
                    <a:pt x="3158061" y="839150"/>
                  </a:lnTo>
                  <a:lnTo>
                    <a:pt x="3169487" y="806130"/>
                  </a:lnTo>
                  <a:lnTo>
                    <a:pt x="3179008" y="806130"/>
                  </a:lnTo>
                  <a:lnTo>
                    <a:pt x="3174882" y="816607"/>
                  </a:lnTo>
                  <a:lnTo>
                    <a:pt x="3180278" y="839785"/>
                  </a:lnTo>
                  <a:lnTo>
                    <a:pt x="3190116" y="854390"/>
                  </a:lnTo>
                  <a:lnTo>
                    <a:pt x="3192021" y="868995"/>
                  </a:lnTo>
                  <a:lnTo>
                    <a:pt x="3200590" y="852167"/>
                  </a:lnTo>
                  <a:lnTo>
                    <a:pt x="3218680" y="858518"/>
                  </a:lnTo>
                  <a:lnTo>
                    <a:pt x="3225028" y="849945"/>
                  </a:lnTo>
                  <a:lnTo>
                    <a:pt x="3219315" y="840420"/>
                  </a:lnTo>
                  <a:lnTo>
                    <a:pt x="3191069" y="848357"/>
                  </a:lnTo>
                  <a:lnTo>
                    <a:pt x="3195194" y="835340"/>
                  </a:lnTo>
                  <a:lnTo>
                    <a:pt x="3209794" y="835023"/>
                  </a:lnTo>
                  <a:lnTo>
                    <a:pt x="3217094" y="827720"/>
                  </a:lnTo>
                  <a:lnTo>
                    <a:pt x="3204398" y="809940"/>
                  </a:lnTo>
                  <a:lnTo>
                    <a:pt x="3218046" y="803590"/>
                  </a:lnTo>
                  <a:lnTo>
                    <a:pt x="3208207" y="786762"/>
                  </a:lnTo>
                  <a:lnTo>
                    <a:pt x="3190434" y="777555"/>
                  </a:lnTo>
                  <a:lnTo>
                    <a:pt x="3204716" y="760410"/>
                  </a:lnTo>
                  <a:lnTo>
                    <a:pt x="3237723" y="746440"/>
                  </a:lnTo>
                  <a:lnTo>
                    <a:pt x="3256766" y="757870"/>
                  </a:lnTo>
                  <a:lnTo>
                    <a:pt x="3273904" y="744853"/>
                  </a:lnTo>
                  <a:lnTo>
                    <a:pt x="3287551" y="776285"/>
                  </a:lnTo>
                  <a:lnTo>
                    <a:pt x="3305642" y="776285"/>
                  </a:lnTo>
                  <a:lnTo>
                    <a:pt x="3294851" y="757553"/>
                  </a:lnTo>
                  <a:lnTo>
                    <a:pt x="3315798" y="744535"/>
                  </a:lnTo>
                  <a:lnTo>
                    <a:pt x="3326589" y="729613"/>
                  </a:lnTo>
                  <a:lnTo>
                    <a:pt x="3312624" y="723580"/>
                  </a:lnTo>
                  <a:lnTo>
                    <a:pt x="3320876" y="705800"/>
                  </a:lnTo>
                  <a:lnTo>
                    <a:pt x="3310085" y="703578"/>
                  </a:lnTo>
                  <a:lnTo>
                    <a:pt x="3281839" y="732470"/>
                  </a:lnTo>
                  <a:lnTo>
                    <a:pt x="3269143" y="728343"/>
                  </a:lnTo>
                  <a:lnTo>
                    <a:pt x="3263748" y="710245"/>
                  </a:lnTo>
                  <a:lnTo>
                    <a:pt x="3249149" y="709610"/>
                  </a:lnTo>
                  <a:lnTo>
                    <a:pt x="3244705" y="728660"/>
                  </a:lnTo>
                  <a:lnTo>
                    <a:pt x="3220267" y="720088"/>
                  </a:lnTo>
                  <a:cubicBezTo>
                    <a:pt x="3219950" y="715643"/>
                    <a:pt x="3219632" y="711198"/>
                    <a:pt x="3219315" y="706753"/>
                  </a:cubicBezTo>
                  <a:lnTo>
                    <a:pt x="3252005" y="666430"/>
                  </a:lnTo>
                  <a:lnTo>
                    <a:pt x="3262161" y="634680"/>
                  </a:lnTo>
                  <a:lnTo>
                    <a:pt x="3284060" y="628330"/>
                  </a:lnTo>
                  <a:lnTo>
                    <a:pt x="3281839" y="615313"/>
                  </a:lnTo>
                  <a:lnTo>
                    <a:pt x="3314529" y="598168"/>
                  </a:lnTo>
                  <a:lnTo>
                    <a:pt x="3322780" y="579435"/>
                  </a:lnTo>
                  <a:lnTo>
                    <a:pt x="3375782" y="550225"/>
                  </a:lnTo>
                  <a:lnTo>
                    <a:pt x="3368800" y="538795"/>
                  </a:lnTo>
                  <a:lnTo>
                    <a:pt x="3365626" y="509268"/>
                  </a:lnTo>
                  <a:lnTo>
                    <a:pt x="3383082" y="459420"/>
                  </a:lnTo>
                  <a:lnTo>
                    <a:pt x="3397999" y="475295"/>
                  </a:lnTo>
                  <a:lnTo>
                    <a:pt x="3382447" y="500695"/>
                  </a:lnTo>
                  <a:lnTo>
                    <a:pt x="3392921" y="506728"/>
                  </a:lnTo>
                  <a:lnTo>
                    <a:pt x="3396095" y="496250"/>
                  </a:lnTo>
                  <a:lnTo>
                    <a:pt x="3407838" y="499425"/>
                  </a:lnTo>
                  <a:lnTo>
                    <a:pt x="3415137" y="518158"/>
                  </a:lnTo>
                  <a:lnTo>
                    <a:pt x="3420533" y="500378"/>
                  </a:lnTo>
                  <a:lnTo>
                    <a:pt x="3437671" y="512760"/>
                  </a:lnTo>
                  <a:lnTo>
                    <a:pt x="3449097" y="499108"/>
                  </a:lnTo>
                  <a:lnTo>
                    <a:pt x="3423389" y="483550"/>
                  </a:lnTo>
                  <a:cubicBezTo>
                    <a:pt x="3423072" y="477518"/>
                    <a:pt x="3422754" y="471485"/>
                    <a:pt x="3422437" y="465453"/>
                  </a:cubicBezTo>
                  <a:lnTo>
                    <a:pt x="3417042" y="452118"/>
                  </a:lnTo>
                  <a:lnTo>
                    <a:pt x="3442114" y="451800"/>
                  </a:lnTo>
                  <a:lnTo>
                    <a:pt x="3461792" y="498155"/>
                  </a:lnTo>
                  <a:lnTo>
                    <a:pt x="3488452" y="508315"/>
                  </a:lnTo>
                  <a:lnTo>
                    <a:pt x="3491625" y="528000"/>
                  </a:lnTo>
                  <a:lnTo>
                    <a:pt x="3516063" y="538478"/>
                  </a:lnTo>
                  <a:lnTo>
                    <a:pt x="3518285" y="524825"/>
                  </a:lnTo>
                  <a:lnTo>
                    <a:pt x="3488134" y="483868"/>
                  </a:lnTo>
                  <a:lnTo>
                    <a:pt x="3477343" y="482915"/>
                  </a:lnTo>
                  <a:lnTo>
                    <a:pt x="3464648" y="467358"/>
                  </a:lnTo>
                  <a:lnTo>
                    <a:pt x="3469726" y="443863"/>
                  </a:lnTo>
                  <a:lnTo>
                    <a:pt x="3455762" y="430528"/>
                  </a:lnTo>
                  <a:lnTo>
                    <a:pt x="3478930" y="391158"/>
                  </a:lnTo>
                  <a:lnTo>
                    <a:pt x="3499877" y="392110"/>
                  </a:lnTo>
                  <a:lnTo>
                    <a:pt x="3504955" y="382586"/>
                  </a:lnTo>
                  <a:lnTo>
                    <a:pt x="3519872" y="382268"/>
                  </a:lnTo>
                  <a:lnTo>
                    <a:pt x="3513842" y="401318"/>
                  </a:lnTo>
                  <a:lnTo>
                    <a:pt x="3521459" y="416240"/>
                  </a:lnTo>
                  <a:cubicBezTo>
                    <a:pt x="3521565" y="435819"/>
                    <a:pt x="3521670" y="455399"/>
                    <a:pt x="3521776" y="474978"/>
                  </a:cubicBezTo>
                  <a:lnTo>
                    <a:pt x="3539232" y="441323"/>
                  </a:lnTo>
                  <a:lnTo>
                    <a:pt x="3545262" y="385443"/>
                  </a:lnTo>
                  <a:lnTo>
                    <a:pt x="3559862" y="374013"/>
                  </a:lnTo>
                  <a:cubicBezTo>
                    <a:pt x="3560179" y="367980"/>
                    <a:pt x="3560497" y="361948"/>
                    <a:pt x="3560814" y="355915"/>
                  </a:cubicBezTo>
                  <a:lnTo>
                    <a:pt x="3577000" y="346390"/>
                  </a:lnTo>
                  <a:lnTo>
                    <a:pt x="3584934" y="337818"/>
                  </a:lnTo>
                  <a:lnTo>
                    <a:pt x="3583347" y="378775"/>
                  </a:lnTo>
                  <a:lnTo>
                    <a:pt x="3572874" y="405445"/>
                  </a:lnTo>
                  <a:lnTo>
                    <a:pt x="3584934" y="431480"/>
                  </a:lnTo>
                  <a:lnTo>
                    <a:pt x="3584934" y="456563"/>
                  </a:lnTo>
                  <a:lnTo>
                    <a:pt x="3565574" y="494980"/>
                  </a:lnTo>
                  <a:lnTo>
                    <a:pt x="3565574" y="505458"/>
                  </a:lnTo>
                  <a:lnTo>
                    <a:pt x="3590647" y="478788"/>
                  </a:lnTo>
                  <a:lnTo>
                    <a:pt x="3597629" y="443863"/>
                  </a:lnTo>
                  <a:lnTo>
                    <a:pt x="3607151" y="440688"/>
                  </a:lnTo>
                  <a:lnTo>
                    <a:pt x="3619846" y="457198"/>
                  </a:lnTo>
                  <a:lnTo>
                    <a:pt x="3627463" y="443545"/>
                  </a:lnTo>
                  <a:lnTo>
                    <a:pt x="3610007" y="428940"/>
                  </a:lnTo>
                  <a:lnTo>
                    <a:pt x="3605881" y="393380"/>
                  </a:lnTo>
                  <a:lnTo>
                    <a:pt x="3626828" y="379410"/>
                  </a:lnTo>
                  <a:lnTo>
                    <a:pt x="3629685" y="350835"/>
                  </a:lnTo>
                  <a:lnTo>
                    <a:pt x="3642380" y="337183"/>
                  </a:lnTo>
                  <a:lnTo>
                    <a:pt x="3652853" y="342263"/>
                  </a:lnTo>
                  <a:lnTo>
                    <a:pt x="3641428" y="366710"/>
                  </a:lnTo>
                  <a:lnTo>
                    <a:pt x="3662692" y="378140"/>
                  </a:lnTo>
                  <a:lnTo>
                    <a:pt x="3668722" y="349565"/>
                  </a:lnTo>
                  <a:lnTo>
                    <a:pt x="3689986" y="351471"/>
                  </a:lnTo>
                  <a:lnTo>
                    <a:pt x="3669357" y="331785"/>
                  </a:lnTo>
                  <a:lnTo>
                    <a:pt x="3676974" y="316863"/>
                  </a:lnTo>
                  <a:lnTo>
                    <a:pt x="3692843" y="327023"/>
                  </a:lnTo>
                  <a:lnTo>
                    <a:pt x="3703951" y="353375"/>
                  </a:lnTo>
                  <a:lnTo>
                    <a:pt x="3718550" y="355598"/>
                  </a:lnTo>
                  <a:lnTo>
                    <a:pt x="3728072" y="377505"/>
                  </a:lnTo>
                  <a:lnTo>
                    <a:pt x="3747432" y="396238"/>
                  </a:lnTo>
                  <a:lnTo>
                    <a:pt x="3742671" y="347660"/>
                  </a:lnTo>
                  <a:lnTo>
                    <a:pt x="3755366" y="329563"/>
                  </a:lnTo>
                  <a:lnTo>
                    <a:pt x="3741402" y="310831"/>
                  </a:lnTo>
                  <a:lnTo>
                    <a:pt x="3754097" y="299083"/>
                  </a:lnTo>
                  <a:lnTo>
                    <a:pt x="3732832" y="284796"/>
                  </a:lnTo>
                  <a:lnTo>
                    <a:pt x="3722042" y="307020"/>
                  </a:lnTo>
                  <a:lnTo>
                    <a:pt x="3702047" y="286066"/>
                  </a:lnTo>
                  <a:cubicBezTo>
                    <a:pt x="3702259" y="278340"/>
                    <a:pt x="3702470" y="270614"/>
                    <a:pt x="3702682" y="262888"/>
                  </a:cubicBezTo>
                  <a:lnTo>
                    <a:pt x="3679830" y="270191"/>
                  </a:lnTo>
                  <a:lnTo>
                    <a:pt x="3669992" y="254633"/>
                  </a:lnTo>
                  <a:lnTo>
                    <a:pt x="3686813" y="249236"/>
                  </a:lnTo>
                  <a:lnTo>
                    <a:pt x="3699508" y="257491"/>
                  </a:lnTo>
                  <a:lnTo>
                    <a:pt x="3701729" y="235583"/>
                  </a:lnTo>
                  <a:lnTo>
                    <a:pt x="3716646" y="253363"/>
                  </a:lnTo>
                  <a:lnTo>
                    <a:pt x="3718550" y="269238"/>
                  </a:lnTo>
                  <a:lnTo>
                    <a:pt x="3734419" y="275271"/>
                  </a:lnTo>
                  <a:lnTo>
                    <a:pt x="3730293" y="265746"/>
                  </a:lnTo>
                  <a:lnTo>
                    <a:pt x="3744893" y="235266"/>
                  </a:lnTo>
                  <a:lnTo>
                    <a:pt x="3771235" y="242251"/>
                  </a:lnTo>
                  <a:lnTo>
                    <a:pt x="3769648" y="285431"/>
                  </a:lnTo>
                  <a:lnTo>
                    <a:pt x="3794086" y="289241"/>
                  </a:lnTo>
                  <a:lnTo>
                    <a:pt x="3783295" y="269556"/>
                  </a:lnTo>
                  <a:lnTo>
                    <a:pt x="3790913" y="260031"/>
                  </a:lnTo>
                  <a:lnTo>
                    <a:pt x="3798212" y="266381"/>
                  </a:lnTo>
                  <a:lnTo>
                    <a:pt x="3841376" y="274001"/>
                  </a:lnTo>
                  <a:lnTo>
                    <a:pt x="3828998" y="295273"/>
                  </a:lnTo>
                  <a:lnTo>
                    <a:pt x="3855658" y="294321"/>
                  </a:lnTo>
                  <a:lnTo>
                    <a:pt x="3838837" y="314323"/>
                  </a:lnTo>
                  <a:lnTo>
                    <a:pt x="3855975" y="341628"/>
                  </a:lnTo>
                  <a:lnTo>
                    <a:pt x="3871844" y="335913"/>
                  </a:lnTo>
                  <a:lnTo>
                    <a:pt x="3865179" y="301306"/>
                  </a:lnTo>
                  <a:lnTo>
                    <a:pt x="3879461" y="284478"/>
                  </a:lnTo>
                  <a:lnTo>
                    <a:pt x="3862640" y="279398"/>
                  </a:lnTo>
                  <a:lnTo>
                    <a:pt x="3866766" y="252728"/>
                  </a:lnTo>
                  <a:lnTo>
                    <a:pt x="3885809" y="256856"/>
                  </a:lnTo>
                  <a:lnTo>
                    <a:pt x="3891839" y="239076"/>
                  </a:lnTo>
                  <a:lnTo>
                    <a:pt x="3894060" y="225423"/>
                  </a:lnTo>
                  <a:lnTo>
                    <a:pt x="3904534" y="220978"/>
                  </a:lnTo>
                  <a:lnTo>
                    <a:pt x="3929289" y="187006"/>
                  </a:lnTo>
                  <a:lnTo>
                    <a:pt x="3943254" y="185736"/>
                  </a:lnTo>
                  <a:lnTo>
                    <a:pt x="3965470" y="200658"/>
                  </a:lnTo>
                  <a:lnTo>
                    <a:pt x="3976261" y="187641"/>
                  </a:lnTo>
                  <a:lnTo>
                    <a:pt x="3960075" y="171766"/>
                  </a:lnTo>
                  <a:lnTo>
                    <a:pt x="3972453" y="131761"/>
                  </a:lnTo>
                  <a:lnTo>
                    <a:pt x="3994986" y="144143"/>
                  </a:lnTo>
                  <a:lnTo>
                    <a:pt x="3999747" y="129538"/>
                  </a:lnTo>
                  <a:lnTo>
                    <a:pt x="3988004" y="110806"/>
                  </a:lnTo>
                  <a:lnTo>
                    <a:pt x="3959440" y="105726"/>
                  </a:lnTo>
                  <a:lnTo>
                    <a:pt x="3959440" y="84453"/>
                  </a:lnTo>
                  <a:lnTo>
                    <a:pt x="3967692" y="78103"/>
                  </a:lnTo>
                  <a:lnTo>
                    <a:pt x="3995621" y="102233"/>
                  </a:lnTo>
                  <a:lnTo>
                    <a:pt x="4004825" y="96836"/>
                  </a:lnTo>
                  <a:lnTo>
                    <a:pt x="3998478" y="80008"/>
                  </a:lnTo>
                  <a:lnTo>
                    <a:pt x="4002286" y="45083"/>
                  </a:lnTo>
                  <a:lnTo>
                    <a:pt x="4010855" y="49211"/>
                  </a:lnTo>
                  <a:lnTo>
                    <a:pt x="4021646" y="71436"/>
                  </a:lnTo>
                  <a:lnTo>
                    <a:pt x="4027676" y="42861"/>
                  </a:lnTo>
                  <a:lnTo>
                    <a:pt x="4035293" y="40638"/>
                  </a:lnTo>
                  <a:lnTo>
                    <a:pt x="4041641" y="66673"/>
                  </a:lnTo>
                  <a:lnTo>
                    <a:pt x="4054336" y="69848"/>
                  </a:lnTo>
                  <a:lnTo>
                    <a:pt x="4064175" y="95248"/>
                  </a:lnTo>
                  <a:lnTo>
                    <a:pt x="4079726" y="78103"/>
                  </a:lnTo>
                  <a:lnTo>
                    <a:pt x="4104164" y="67626"/>
                  </a:lnTo>
                  <a:lnTo>
                    <a:pt x="4108290" y="85088"/>
                  </a:lnTo>
                  <a:lnTo>
                    <a:pt x="4059097" y="155256"/>
                  </a:lnTo>
                  <a:lnTo>
                    <a:pt x="4042276" y="238758"/>
                  </a:lnTo>
                  <a:lnTo>
                    <a:pt x="4027676" y="261936"/>
                  </a:lnTo>
                  <a:lnTo>
                    <a:pt x="4034024" y="290510"/>
                  </a:lnTo>
                  <a:lnTo>
                    <a:pt x="4046719" y="293685"/>
                  </a:lnTo>
                  <a:lnTo>
                    <a:pt x="4057510" y="275588"/>
                  </a:lnTo>
                  <a:lnTo>
                    <a:pt x="4081631" y="245743"/>
                  </a:lnTo>
                  <a:lnTo>
                    <a:pt x="4063540" y="247013"/>
                  </a:lnTo>
                  <a:cubicBezTo>
                    <a:pt x="4063752" y="242039"/>
                    <a:pt x="4063963" y="237065"/>
                    <a:pt x="4064175" y="232091"/>
                  </a:cubicBezTo>
                  <a:lnTo>
                    <a:pt x="4126063" y="154621"/>
                  </a:lnTo>
                  <a:lnTo>
                    <a:pt x="4140663" y="113663"/>
                  </a:lnTo>
                  <a:lnTo>
                    <a:pt x="4166688" y="90168"/>
                  </a:lnTo>
                  <a:lnTo>
                    <a:pt x="4171766" y="66673"/>
                  </a:lnTo>
                  <a:lnTo>
                    <a:pt x="4189856" y="50798"/>
                  </a:lnTo>
                  <a:lnTo>
                    <a:pt x="4187635" y="75881"/>
                  </a:lnTo>
                  <a:lnTo>
                    <a:pt x="4197473" y="93026"/>
                  </a:lnTo>
                  <a:lnTo>
                    <a:pt x="4195252" y="106678"/>
                  </a:lnTo>
                  <a:lnTo>
                    <a:pt x="4179383" y="116203"/>
                  </a:lnTo>
                  <a:lnTo>
                    <a:pt x="4170179" y="139381"/>
                  </a:lnTo>
                  <a:lnTo>
                    <a:pt x="4197791" y="131761"/>
                  </a:lnTo>
                  <a:lnTo>
                    <a:pt x="4185731" y="200658"/>
                  </a:lnTo>
                  <a:lnTo>
                    <a:pt x="4200330" y="201293"/>
                  </a:lnTo>
                  <a:lnTo>
                    <a:pt x="4222546" y="187323"/>
                  </a:lnTo>
                  <a:lnTo>
                    <a:pt x="4238098" y="143191"/>
                  </a:lnTo>
                  <a:lnTo>
                    <a:pt x="4246667" y="155573"/>
                  </a:lnTo>
                  <a:lnTo>
                    <a:pt x="4250476" y="141921"/>
                  </a:lnTo>
                  <a:lnTo>
                    <a:pt x="4236828" y="126363"/>
                  </a:lnTo>
                  <a:lnTo>
                    <a:pt x="4240954" y="106043"/>
                  </a:lnTo>
                  <a:lnTo>
                    <a:pt x="4258727" y="101916"/>
                  </a:lnTo>
                  <a:lnTo>
                    <a:pt x="4264123" y="93343"/>
                  </a:lnTo>
                  <a:lnTo>
                    <a:pt x="4277770" y="74293"/>
                  </a:lnTo>
                  <a:lnTo>
                    <a:pt x="4268884" y="63498"/>
                  </a:lnTo>
                  <a:lnTo>
                    <a:pt x="4274279" y="39686"/>
                  </a:lnTo>
                  <a:lnTo>
                    <a:pt x="4286657" y="33336"/>
                  </a:lnTo>
                  <a:lnTo>
                    <a:pt x="4277135" y="19366"/>
                  </a:lnTo>
                  <a:close/>
                  <a:moveTo>
                    <a:pt x="4105211" y="0"/>
                  </a:moveTo>
                  <a:lnTo>
                    <a:pt x="4132404" y="29210"/>
                  </a:lnTo>
                  <a:lnTo>
                    <a:pt x="4151279" y="20320"/>
                  </a:lnTo>
                  <a:lnTo>
                    <a:pt x="4142001" y="37465"/>
                  </a:lnTo>
                  <a:lnTo>
                    <a:pt x="4118327" y="43180"/>
                  </a:lnTo>
                  <a:lnTo>
                    <a:pt x="4092734" y="44133"/>
                  </a:lnTo>
                  <a:lnTo>
                    <a:pt x="4070660" y="57150"/>
                  </a:lnTo>
                  <a:lnTo>
                    <a:pt x="4067141" y="41275"/>
                  </a:lnTo>
                  <a:lnTo>
                    <a:pt x="4088575" y="39370"/>
                  </a:lnTo>
                  <a:lnTo>
                    <a:pt x="4087295" y="29528"/>
                  </a:lnTo>
                  <a:lnTo>
                    <a:pt x="4068100" y="26353"/>
                  </a:lnTo>
                  <a:lnTo>
                    <a:pt x="4072259" y="12065"/>
                  </a:lnTo>
                  <a:lnTo>
                    <a:pt x="4098812" y="10478"/>
                  </a:lnTo>
                  <a:close/>
                </a:path>
              </a:pathLst>
            </a:custGeom>
            <a:solidFill>
              <a:srgbClr val="D2D2D4"/>
            </a:solidFill>
            <a:ln w="19050"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25" name="Oval 24"/>
            <p:cNvSpPr/>
            <p:nvPr/>
          </p:nvSpPr>
          <p:spPr>
            <a:xfrm>
              <a:off x="187854" y="1236927"/>
              <a:ext cx="4389120" cy="4389120"/>
            </a:xfrm>
            <a:prstGeom prst="ellipse">
              <a:avLst/>
            </a:prstGeom>
            <a:noFill/>
            <a:ln w="285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6" name="Group 25"/>
            <p:cNvGrpSpPr/>
            <p:nvPr/>
          </p:nvGrpSpPr>
          <p:grpSpPr>
            <a:xfrm>
              <a:off x="1825666" y="4146533"/>
              <a:ext cx="671972" cy="808855"/>
              <a:chOff x="3432175" y="4740275"/>
              <a:chExt cx="1114425" cy="1341438"/>
            </a:xfrm>
            <a:solidFill>
              <a:srgbClr val="9FD55B"/>
            </a:solidFill>
          </p:grpSpPr>
          <p:sp>
            <p:nvSpPr>
              <p:cNvPr id="27" name="Freeform 247"/>
              <p:cNvSpPr>
                <a:spLocks/>
              </p:cNvSpPr>
              <p:nvPr/>
            </p:nvSpPr>
            <p:spPr bwMode="auto">
              <a:xfrm>
                <a:off x="3544888" y="5532438"/>
                <a:ext cx="160338" cy="285750"/>
              </a:xfrm>
              <a:custGeom>
                <a:avLst/>
                <a:gdLst>
                  <a:gd name="T0" fmla="*/ 459 w 507"/>
                  <a:gd name="T1" fmla="*/ 105 h 900"/>
                  <a:gd name="T2" fmla="*/ 432 w 507"/>
                  <a:gd name="T3" fmla="*/ 26 h 900"/>
                  <a:gd name="T4" fmla="*/ 395 w 507"/>
                  <a:gd name="T5" fmla="*/ 26 h 900"/>
                  <a:gd name="T6" fmla="*/ 335 w 507"/>
                  <a:gd name="T7" fmla="*/ 0 h 900"/>
                  <a:gd name="T8" fmla="*/ 318 w 507"/>
                  <a:gd name="T9" fmla="*/ 0 h 900"/>
                  <a:gd name="T10" fmla="*/ 305 w 507"/>
                  <a:gd name="T11" fmla="*/ 34 h 900"/>
                  <a:gd name="T12" fmla="*/ 263 w 507"/>
                  <a:gd name="T13" fmla="*/ 64 h 900"/>
                  <a:gd name="T14" fmla="*/ 196 w 507"/>
                  <a:gd name="T15" fmla="*/ 104 h 900"/>
                  <a:gd name="T16" fmla="*/ 173 w 507"/>
                  <a:gd name="T17" fmla="*/ 154 h 900"/>
                  <a:gd name="T18" fmla="*/ 110 w 507"/>
                  <a:gd name="T19" fmla="*/ 148 h 900"/>
                  <a:gd name="T20" fmla="*/ 56 w 507"/>
                  <a:gd name="T21" fmla="*/ 122 h 900"/>
                  <a:gd name="T22" fmla="*/ 32 w 507"/>
                  <a:gd name="T23" fmla="*/ 86 h 900"/>
                  <a:gd name="T24" fmla="*/ 62 w 507"/>
                  <a:gd name="T25" fmla="*/ 39 h 900"/>
                  <a:gd name="T26" fmla="*/ 42 w 507"/>
                  <a:gd name="T27" fmla="*/ 22 h 900"/>
                  <a:gd name="T28" fmla="*/ 29 w 507"/>
                  <a:gd name="T29" fmla="*/ 69 h 900"/>
                  <a:gd name="T30" fmla="*/ 2 w 507"/>
                  <a:gd name="T31" fmla="*/ 86 h 900"/>
                  <a:gd name="T32" fmla="*/ 20 w 507"/>
                  <a:gd name="T33" fmla="*/ 162 h 900"/>
                  <a:gd name="T34" fmla="*/ 0 w 507"/>
                  <a:gd name="T35" fmla="*/ 205 h 900"/>
                  <a:gd name="T36" fmla="*/ 14 w 507"/>
                  <a:gd name="T37" fmla="*/ 272 h 900"/>
                  <a:gd name="T38" fmla="*/ 28 w 507"/>
                  <a:gd name="T39" fmla="*/ 242 h 900"/>
                  <a:gd name="T40" fmla="*/ 78 w 507"/>
                  <a:gd name="T41" fmla="*/ 274 h 900"/>
                  <a:gd name="T42" fmla="*/ 108 w 507"/>
                  <a:gd name="T43" fmla="*/ 331 h 900"/>
                  <a:gd name="T44" fmla="*/ 89 w 507"/>
                  <a:gd name="T45" fmla="*/ 373 h 900"/>
                  <a:gd name="T46" fmla="*/ 109 w 507"/>
                  <a:gd name="T47" fmla="*/ 403 h 900"/>
                  <a:gd name="T48" fmla="*/ 82 w 507"/>
                  <a:gd name="T49" fmla="*/ 470 h 900"/>
                  <a:gd name="T50" fmla="*/ 127 w 507"/>
                  <a:gd name="T51" fmla="*/ 506 h 900"/>
                  <a:gd name="T52" fmla="*/ 113 w 507"/>
                  <a:gd name="T53" fmla="*/ 549 h 900"/>
                  <a:gd name="T54" fmla="*/ 61 w 507"/>
                  <a:gd name="T55" fmla="*/ 703 h 900"/>
                  <a:gd name="T56" fmla="*/ 102 w 507"/>
                  <a:gd name="T57" fmla="*/ 756 h 900"/>
                  <a:gd name="T58" fmla="*/ 105 w 507"/>
                  <a:gd name="T59" fmla="*/ 835 h 900"/>
                  <a:gd name="T60" fmla="*/ 126 w 507"/>
                  <a:gd name="T61" fmla="*/ 851 h 900"/>
                  <a:gd name="T62" fmla="*/ 99 w 507"/>
                  <a:gd name="T63" fmla="*/ 851 h 900"/>
                  <a:gd name="T64" fmla="*/ 110 w 507"/>
                  <a:gd name="T65" fmla="*/ 885 h 900"/>
                  <a:gd name="T66" fmla="*/ 137 w 507"/>
                  <a:gd name="T67" fmla="*/ 875 h 900"/>
                  <a:gd name="T68" fmla="*/ 173 w 507"/>
                  <a:gd name="T69" fmla="*/ 900 h 900"/>
                  <a:gd name="T70" fmla="*/ 219 w 507"/>
                  <a:gd name="T71" fmla="*/ 890 h 900"/>
                  <a:gd name="T72" fmla="*/ 259 w 507"/>
                  <a:gd name="T73" fmla="*/ 887 h 900"/>
                  <a:gd name="T74" fmla="*/ 286 w 507"/>
                  <a:gd name="T75" fmla="*/ 860 h 900"/>
                  <a:gd name="T76" fmla="*/ 289 w 507"/>
                  <a:gd name="T77" fmla="*/ 797 h 900"/>
                  <a:gd name="T78" fmla="*/ 345 w 507"/>
                  <a:gd name="T79" fmla="*/ 760 h 900"/>
                  <a:gd name="T80" fmla="*/ 378 w 507"/>
                  <a:gd name="T81" fmla="*/ 792 h 900"/>
                  <a:gd name="T82" fmla="*/ 409 w 507"/>
                  <a:gd name="T83" fmla="*/ 826 h 900"/>
                  <a:gd name="T84" fmla="*/ 452 w 507"/>
                  <a:gd name="T85" fmla="*/ 759 h 900"/>
                  <a:gd name="T86" fmla="*/ 451 w 507"/>
                  <a:gd name="T87" fmla="*/ 650 h 900"/>
                  <a:gd name="T88" fmla="*/ 477 w 507"/>
                  <a:gd name="T89" fmla="*/ 539 h 900"/>
                  <a:gd name="T90" fmla="*/ 502 w 507"/>
                  <a:gd name="T91" fmla="*/ 444 h 900"/>
                  <a:gd name="T92" fmla="*/ 459 w 507"/>
                  <a:gd name="T93" fmla="*/ 407 h 900"/>
                  <a:gd name="T94" fmla="*/ 471 w 507"/>
                  <a:gd name="T95" fmla="*/ 360 h 900"/>
                  <a:gd name="T96" fmla="*/ 504 w 507"/>
                  <a:gd name="T97" fmla="*/ 330 h 900"/>
                  <a:gd name="T98" fmla="*/ 507 w 507"/>
                  <a:gd name="T99" fmla="*/ 241 h 900"/>
                  <a:gd name="T100" fmla="*/ 456 w 507"/>
                  <a:gd name="T101" fmla="*/ 158 h 900"/>
                  <a:gd name="T102" fmla="*/ 459 w 507"/>
                  <a:gd name="T103" fmla="*/ 105 h 9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507" h="900">
                    <a:moveTo>
                      <a:pt x="459" y="105"/>
                    </a:moveTo>
                    <a:lnTo>
                      <a:pt x="432" y="26"/>
                    </a:lnTo>
                    <a:lnTo>
                      <a:pt x="395" y="26"/>
                    </a:lnTo>
                    <a:lnTo>
                      <a:pt x="335" y="0"/>
                    </a:lnTo>
                    <a:lnTo>
                      <a:pt x="318" y="0"/>
                    </a:lnTo>
                    <a:lnTo>
                      <a:pt x="305" y="34"/>
                    </a:lnTo>
                    <a:lnTo>
                      <a:pt x="263" y="64"/>
                    </a:lnTo>
                    <a:lnTo>
                      <a:pt x="196" y="104"/>
                    </a:lnTo>
                    <a:lnTo>
                      <a:pt x="173" y="154"/>
                    </a:lnTo>
                    <a:lnTo>
                      <a:pt x="110" y="148"/>
                    </a:lnTo>
                    <a:lnTo>
                      <a:pt x="56" y="122"/>
                    </a:lnTo>
                    <a:lnTo>
                      <a:pt x="32" y="86"/>
                    </a:lnTo>
                    <a:lnTo>
                      <a:pt x="62" y="39"/>
                    </a:lnTo>
                    <a:lnTo>
                      <a:pt x="42" y="22"/>
                    </a:lnTo>
                    <a:lnTo>
                      <a:pt x="29" y="69"/>
                    </a:lnTo>
                    <a:lnTo>
                      <a:pt x="2" y="86"/>
                    </a:lnTo>
                    <a:lnTo>
                      <a:pt x="20" y="162"/>
                    </a:lnTo>
                    <a:lnTo>
                      <a:pt x="0" y="205"/>
                    </a:lnTo>
                    <a:lnTo>
                      <a:pt x="14" y="272"/>
                    </a:lnTo>
                    <a:lnTo>
                      <a:pt x="28" y="242"/>
                    </a:lnTo>
                    <a:lnTo>
                      <a:pt x="78" y="274"/>
                    </a:lnTo>
                    <a:lnTo>
                      <a:pt x="108" y="331"/>
                    </a:lnTo>
                    <a:lnTo>
                      <a:pt x="89" y="373"/>
                    </a:lnTo>
                    <a:lnTo>
                      <a:pt x="109" y="403"/>
                    </a:lnTo>
                    <a:lnTo>
                      <a:pt x="82" y="470"/>
                    </a:lnTo>
                    <a:lnTo>
                      <a:pt x="127" y="506"/>
                    </a:lnTo>
                    <a:lnTo>
                      <a:pt x="113" y="549"/>
                    </a:lnTo>
                    <a:lnTo>
                      <a:pt x="61" y="703"/>
                    </a:lnTo>
                    <a:lnTo>
                      <a:pt x="102" y="756"/>
                    </a:lnTo>
                    <a:lnTo>
                      <a:pt x="105" y="835"/>
                    </a:lnTo>
                    <a:lnTo>
                      <a:pt x="126" y="851"/>
                    </a:lnTo>
                    <a:lnTo>
                      <a:pt x="99" y="851"/>
                    </a:lnTo>
                    <a:lnTo>
                      <a:pt x="110" y="885"/>
                    </a:lnTo>
                    <a:lnTo>
                      <a:pt x="137" y="875"/>
                    </a:lnTo>
                    <a:lnTo>
                      <a:pt x="173" y="900"/>
                    </a:lnTo>
                    <a:lnTo>
                      <a:pt x="219" y="890"/>
                    </a:lnTo>
                    <a:lnTo>
                      <a:pt x="259" y="887"/>
                    </a:lnTo>
                    <a:lnTo>
                      <a:pt x="286" y="860"/>
                    </a:lnTo>
                    <a:lnTo>
                      <a:pt x="289" y="797"/>
                    </a:lnTo>
                    <a:lnTo>
                      <a:pt x="345" y="760"/>
                    </a:lnTo>
                    <a:lnTo>
                      <a:pt x="378" y="792"/>
                    </a:lnTo>
                    <a:lnTo>
                      <a:pt x="409" y="826"/>
                    </a:lnTo>
                    <a:lnTo>
                      <a:pt x="452" y="759"/>
                    </a:lnTo>
                    <a:lnTo>
                      <a:pt x="451" y="650"/>
                    </a:lnTo>
                    <a:lnTo>
                      <a:pt x="477" y="539"/>
                    </a:lnTo>
                    <a:lnTo>
                      <a:pt x="502" y="444"/>
                    </a:lnTo>
                    <a:lnTo>
                      <a:pt x="459" y="407"/>
                    </a:lnTo>
                    <a:lnTo>
                      <a:pt x="471" y="360"/>
                    </a:lnTo>
                    <a:lnTo>
                      <a:pt x="504" y="330"/>
                    </a:lnTo>
                    <a:lnTo>
                      <a:pt x="507" y="241"/>
                    </a:lnTo>
                    <a:lnTo>
                      <a:pt x="456" y="158"/>
                    </a:lnTo>
                    <a:lnTo>
                      <a:pt x="459" y="105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" name="Freeform 248"/>
              <p:cNvSpPr>
                <a:spLocks/>
              </p:cNvSpPr>
              <p:nvPr/>
            </p:nvSpPr>
            <p:spPr bwMode="auto">
              <a:xfrm>
                <a:off x="3432175" y="4740275"/>
                <a:ext cx="1114425" cy="1195388"/>
              </a:xfrm>
              <a:custGeom>
                <a:avLst/>
                <a:gdLst>
                  <a:gd name="T0" fmla="*/ 3242 w 3513"/>
                  <a:gd name="T1" fmla="*/ 2628 h 3761"/>
                  <a:gd name="T2" fmla="*/ 2756 w 3513"/>
                  <a:gd name="T3" fmla="*/ 2371 h 3761"/>
                  <a:gd name="T4" fmla="*/ 2788 w 3513"/>
                  <a:gd name="T5" fmla="*/ 2188 h 3761"/>
                  <a:gd name="T6" fmla="*/ 2658 w 3513"/>
                  <a:gd name="T7" fmla="*/ 2166 h 3761"/>
                  <a:gd name="T8" fmla="*/ 2457 w 3513"/>
                  <a:gd name="T9" fmla="*/ 2121 h 3761"/>
                  <a:gd name="T10" fmla="*/ 2045 w 3513"/>
                  <a:gd name="T11" fmla="*/ 1507 h 3761"/>
                  <a:gd name="T12" fmla="*/ 1641 w 3513"/>
                  <a:gd name="T13" fmla="*/ 1086 h 3761"/>
                  <a:gd name="T14" fmla="*/ 1626 w 3513"/>
                  <a:gd name="T15" fmla="*/ 821 h 3761"/>
                  <a:gd name="T16" fmla="*/ 1784 w 3513"/>
                  <a:gd name="T17" fmla="*/ 663 h 3761"/>
                  <a:gd name="T18" fmla="*/ 2044 w 3513"/>
                  <a:gd name="T19" fmla="*/ 615 h 3761"/>
                  <a:gd name="T20" fmla="*/ 1988 w 3513"/>
                  <a:gd name="T21" fmla="*/ 510 h 3761"/>
                  <a:gd name="T22" fmla="*/ 2026 w 3513"/>
                  <a:gd name="T23" fmla="*/ 239 h 3761"/>
                  <a:gd name="T24" fmla="*/ 1566 w 3513"/>
                  <a:gd name="T25" fmla="*/ 0 h 3761"/>
                  <a:gd name="T26" fmla="*/ 1072 w 3513"/>
                  <a:gd name="T27" fmla="*/ 89 h 3761"/>
                  <a:gd name="T28" fmla="*/ 975 w 3513"/>
                  <a:gd name="T29" fmla="*/ 369 h 3761"/>
                  <a:gd name="T30" fmla="*/ 778 w 3513"/>
                  <a:gd name="T31" fmla="*/ 347 h 3761"/>
                  <a:gd name="T32" fmla="*/ 636 w 3513"/>
                  <a:gd name="T33" fmla="*/ 501 h 3761"/>
                  <a:gd name="T34" fmla="*/ 613 w 3513"/>
                  <a:gd name="T35" fmla="*/ 491 h 3761"/>
                  <a:gd name="T36" fmla="*/ 603 w 3513"/>
                  <a:gd name="T37" fmla="*/ 478 h 3761"/>
                  <a:gd name="T38" fmla="*/ 595 w 3513"/>
                  <a:gd name="T39" fmla="*/ 417 h 3761"/>
                  <a:gd name="T40" fmla="*/ 504 w 3513"/>
                  <a:gd name="T41" fmla="*/ 525 h 3761"/>
                  <a:gd name="T42" fmla="*/ 537 w 3513"/>
                  <a:gd name="T43" fmla="*/ 434 h 3761"/>
                  <a:gd name="T44" fmla="*/ 451 w 3513"/>
                  <a:gd name="T45" fmla="*/ 314 h 3761"/>
                  <a:gd name="T46" fmla="*/ 192 w 3513"/>
                  <a:gd name="T47" fmla="*/ 442 h 3761"/>
                  <a:gd name="T48" fmla="*/ 108 w 3513"/>
                  <a:gd name="T49" fmla="*/ 749 h 3761"/>
                  <a:gd name="T50" fmla="*/ 80 w 3513"/>
                  <a:gd name="T51" fmla="*/ 1014 h 3761"/>
                  <a:gd name="T52" fmla="*/ 230 w 3513"/>
                  <a:gd name="T53" fmla="*/ 1239 h 3761"/>
                  <a:gd name="T54" fmla="*/ 264 w 3513"/>
                  <a:gd name="T55" fmla="*/ 1367 h 3761"/>
                  <a:gd name="T56" fmla="*/ 463 w 3513"/>
                  <a:gd name="T57" fmla="*/ 1233 h 3761"/>
                  <a:gd name="T58" fmla="*/ 729 w 3513"/>
                  <a:gd name="T59" fmla="*/ 1204 h 3761"/>
                  <a:gd name="T60" fmla="*/ 1021 w 3513"/>
                  <a:gd name="T61" fmla="*/ 1430 h 3761"/>
                  <a:gd name="T62" fmla="*/ 1088 w 3513"/>
                  <a:gd name="T63" fmla="*/ 1805 h 3761"/>
                  <a:gd name="T64" fmla="*/ 1179 w 3513"/>
                  <a:gd name="T65" fmla="*/ 1894 h 3761"/>
                  <a:gd name="T66" fmla="*/ 1266 w 3513"/>
                  <a:gd name="T67" fmla="*/ 2025 h 3761"/>
                  <a:gd name="T68" fmla="*/ 1494 w 3513"/>
                  <a:gd name="T69" fmla="*/ 2152 h 3761"/>
                  <a:gd name="T70" fmla="*/ 1907 w 3513"/>
                  <a:gd name="T71" fmla="*/ 2454 h 3761"/>
                  <a:gd name="T72" fmla="*/ 2225 w 3513"/>
                  <a:gd name="T73" fmla="*/ 2637 h 3761"/>
                  <a:gd name="T74" fmla="*/ 2366 w 3513"/>
                  <a:gd name="T75" fmla="*/ 2693 h 3761"/>
                  <a:gd name="T76" fmla="*/ 2531 w 3513"/>
                  <a:gd name="T77" fmla="*/ 2937 h 3761"/>
                  <a:gd name="T78" fmla="*/ 2770 w 3513"/>
                  <a:gd name="T79" fmla="*/ 3246 h 3761"/>
                  <a:gd name="T80" fmla="*/ 2759 w 3513"/>
                  <a:gd name="T81" fmla="*/ 3426 h 3761"/>
                  <a:gd name="T82" fmla="*/ 2700 w 3513"/>
                  <a:gd name="T83" fmla="*/ 3573 h 3761"/>
                  <a:gd name="T84" fmla="*/ 2712 w 3513"/>
                  <a:gd name="T85" fmla="*/ 3761 h 3761"/>
                  <a:gd name="T86" fmla="*/ 2815 w 3513"/>
                  <a:gd name="T87" fmla="*/ 3664 h 3761"/>
                  <a:gd name="T88" fmla="*/ 3038 w 3513"/>
                  <a:gd name="T89" fmla="*/ 3304 h 3761"/>
                  <a:gd name="T90" fmla="*/ 3059 w 3513"/>
                  <a:gd name="T91" fmla="*/ 3095 h 3761"/>
                  <a:gd name="T92" fmla="*/ 2943 w 3513"/>
                  <a:gd name="T93" fmla="*/ 2820 h 3761"/>
                  <a:gd name="T94" fmla="*/ 3152 w 3513"/>
                  <a:gd name="T95" fmla="*/ 2745 h 3761"/>
                  <a:gd name="T96" fmla="*/ 3471 w 3513"/>
                  <a:gd name="T97" fmla="*/ 2961 h 37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513" h="3761">
                    <a:moveTo>
                      <a:pt x="3470" y="2782"/>
                    </a:moveTo>
                    <a:lnTo>
                      <a:pt x="3392" y="2716"/>
                    </a:lnTo>
                    <a:lnTo>
                      <a:pt x="3349" y="2667"/>
                    </a:lnTo>
                    <a:lnTo>
                      <a:pt x="3242" y="2628"/>
                    </a:lnTo>
                    <a:lnTo>
                      <a:pt x="3133" y="2517"/>
                    </a:lnTo>
                    <a:lnTo>
                      <a:pt x="2973" y="2448"/>
                    </a:lnTo>
                    <a:lnTo>
                      <a:pt x="2816" y="2386"/>
                    </a:lnTo>
                    <a:lnTo>
                      <a:pt x="2756" y="2371"/>
                    </a:lnTo>
                    <a:lnTo>
                      <a:pt x="2722" y="2301"/>
                    </a:lnTo>
                    <a:lnTo>
                      <a:pt x="2728" y="2265"/>
                    </a:lnTo>
                    <a:lnTo>
                      <a:pt x="2761" y="2221"/>
                    </a:lnTo>
                    <a:lnTo>
                      <a:pt x="2788" y="2188"/>
                    </a:lnTo>
                    <a:lnTo>
                      <a:pt x="2747" y="2118"/>
                    </a:lnTo>
                    <a:lnTo>
                      <a:pt x="2710" y="2119"/>
                    </a:lnTo>
                    <a:lnTo>
                      <a:pt x="2673" y="2132"/>
                    </a:lnTo>
                    <a:lnTo>
                      <a:pt x="2658" y="2166"/>
                    </a:lnTo>
                    <a:lnTo>
                      <a:pt x="2634" y="2159"/>
                    </a:lnTo>
                    <a:lnTo>
                      <a:pt x="2631" y="2136"/>
                    </a:lnTo>
                    <a:lnTo>
                      <a:pt x="2544" y="2190"/>
                    </a:lnTo>
                    <a:lnTo>
                      <a:pt x="2457" y="2121"/>
                    </a:lnTo>
                    <a:lnTo>
                      <a:pt x="2337" y="2052"/>
                    </a:lnTo>
                    <a:lnTo>
                      <a:pt x="2232" y="1941"/>
                    </a:lnTo>
                    <a:lnTo>
                      <a:pt x="2127" y="1749"/>
                    </a:lnTo>
                    <a:lnTo>
                      <a:pt x="2045" y="1507"/>
                    </a:lnTo>
                    <a:lnTo>
                      <a:pt x="1941" y="1448"/>
                    </a:lnTo>
                    <a:lnTo>
                      <a:pt x="1776" y="1310"/>
                    </a:lnTo>
                    <a:lnTo>
                      <a:pt x="1665" y="1189"/>
                    </a:lnTo>
                    <a:lnTo>
                      <a:pt x="1641" y="1086"/>
                    </a:lnTo>
                    <a:lnTo>
                      <a:pt x="1644" y="994"/>
                    </a:lnTo>
                    <a:lnTo>
                      <a:pt x="1683" y="940"/>
                    </a:lnTo>
                    <a:lnTo>
                      <a:pt x="1683" y="893"/>
                    </a:lnTo>
                    <a:lnTo>
                      <a:pt x="1626" y="821"/>
                    </a:lnTo>
                    <a:lnTo>
                      <a:pt x="1621" y="767"/>
                    </a:lnTo>
                    <a:lnTo>
                      <a:pt x="1652" y="701"/>
                    </a:lnTo>
                    <a:lnTo>
                      <a:pt x="1684" y="697"/>
                    </a:lnTo>
                    <a:lnTo>
                      <a:pt x="1784" y="663"/>
                    </a:lnTo>
                    <a:lnTo>
                      <a:pt x="1887" y="606"/>
                    </a:lnTo>
                    <a:lnTo>
                      <a:pt x="1937" y="623"/>
                    </a:lnTo>
                    <a:lnTo>
                      <a:pt x="1990" y="595"/>
                    </a:lnTo>
                    <a:lnTo>
                      <a:pt x="2044" y="615"/>
                    </a:lnTo>
                    <a:lnTo>
                      <a:pt x="2073" y="619"/>
                    </a:lnTo>
                    <a:lnTo>
                      <a:pt x="2086" y="585"/>
                    </a:lnTo>
                    <a:lnTo>
                      <a:pt x="2068" y="549"/>
                    </a:lnTo>
                    <a:lnTo>
                      <a:pt x="1988" y="510"/>
                    </a:lnTo>
                    <a:lnTo>
                      <a:pt x="2024" y="457"/>
                    </a:lnTo>
                    <a:lnTo>
                      <a:pt x="2018" y="425"/>
                    </a:lnTo>
                    <a:lnTo>
                      <a:pt x="1960" y="364"/>
                    </a:lnTo>
                    <a:lnTo>
                      <a:pt x="2026" y="239"/>
                    </a:lnTo>
                    <a:lnTo>
                      <a:pt x="1914" y="183"/>
                    </a:lnTo>
                    <a:lnTo>
                      <a:pt x="1687" y="176"/>
                    </a:lnTo>
                    <a:lnTo>
                      <a:pt x="1634" y="92"/>
                    </a:lnTo>
                    <a:lnTo>
                      <a:pt x="1566" y="0"/>
                    </a:lnTo>
                    <a:lnTo>
                      <a:pt x="1331" y="51"/>
                    </a:lnTo>
                    <a:lnTo>
                      <a:pt x="1260" y="122"/>
                    </a:lnTo>
                    <a:lnTo>
                      <a:pt x="1149" y="88"/>
                    </a:lnTo>
                    <a:lnTo>
                      <a:pt x="1072" y="89"/>
                    </a:lnTo>
                    <a:lnTo>
                      <a:pt x="1110" y="165"/>
                    </a:lnTo>
                    <a:lnTo>
                      <a:pt x="1100" y="212"/>
                    </a:lnTo>
                    <a:lnTo>
                      <a:pt x="994" y="302"/>
                    </a:lnTo>
                    <a:lnTo>
                      <a:pt x="975" y="369"/>
                    </a:lnTo>
                    <a:lnTo>
                      <a:pt x="955" y="365"/>
                    </a:lnTo>
                    <a:lnTo>
                      <a:pt x="895" y="326"/>
                    </a:lnTo>
                    <a:lnTo>
                      <a:pt x="838" y="313"/>
                    </a:lnTo>
                    <a:lnTo>
                      <a:pt x="778" y="347"/>
                    </a:lnTo>
                    <a:lnTo>
                      <a:pt x="678" y="328"/>
                    </a:lnTo>
                    <a:lnTo>
                      <a:pt x="654" y="362"/>
                    </a:lnTo>
                    <a:lnTo>
                      <a:pt x="667" y="491"/>
                    </a:lnTo>
                    <a:lnTo>
                      <a:pt x="636" y="501"/>
                    </a:lnTo>
                    <a:lnTo>
                      <a:pt x="636" y="501"/>
                    </a:lnTo>
                    <a:lnTo>
                      <a:pt x="631" y="499"/>
                    </a:lnTo>
                    <a:lnTo>
                      <a:pt x="620" y="495"/>
                    </a:lnTo>
                    <a:lnTo>
                      <a:pt x="613" y="491"/>
                    </a:lnTo>
                    <a:lnTo>
                      <a:pt x="607" y="488"/>
                    </a:lnTo>
                    <a:lnTo>
                      <a:pt x="604" y="483"/>
                    </a:lnTo>
                    <a:lnTo>
                      <a:pt x="603" y="481"/>
                    </a:lnTo>
                    <a:lnTo>
                      <a:pt x="603" y="478"/>
                    </a:lnTo>
                    <a:lnTo>
                      <a:pt x="603" y="478"/>
                    </a:lnTo>
                    <a:lnTo>
                      <a:pt x="602" y="415"/>
                    </a:lnTo>
                    <a:lnTo>
                      <a:pt x="599" y="412"/>
                    </a:lnTo>
                    <a:lnTo>
                      <a:pt x="595" y="417"/>
                    </a:lnTo>
                    <a:lnTo>
                      <a:pt x="571" y="433"/>
                    </a:lnTo>
                    <a:lnTo>
                      <a:pt x="548" y="495"/>
                    </a:lnTo>
                    <a:lnTo>
                      <a:pt x="507" y="558"/>
                    </a:lnTo>
                    <a:lnTo>
                      <a:pt x="504" y="525"/>
                    </a:lnTo>
                    <a:lnTo>
                      <a:pt x="468" y="499"/>
                    </a:lnTo>
                    <a:lnTo>
                      <a:pt x="485" y="487"/>
                    </a:lnTo>
                    <a:lnTo>
                      <a:pt x="525" y="486"/>
                    </a:lnTo>
                    <a:lnTo>
                      <a:pt x="537" y="434"/>
                    </a:lnTo>
                    <a:lnTo>
                      <a:pt x="596" y="410"/>
                    </a:lnTo>
                    <a:lnTo>
                      <a:pt x="525" y="350"/>
                    </a:lnTo>
                    <a:lnTo>
                      <a:pt x="470" y="281"/>
                    </a:lnTo>
                    <a:lnTo>
                      <a:pt x="451" y="314"/>
                    </a:lnTo>
                    <a:lnTo>
                      <a:pt x="415" y="321"/>
                    </a:lnTo>
                    <a:lnTo>
                      <a:pt x="352" y="431"/>
                    </a:lnTo>
                    <a:lnTo>
                      <a:pt x="282" y="451"/>
                    </a:lnTo>
                    <a:lnTo>
                      <a:pt x="192" y="442"/>
                    </a:lnTo>
                    <a:lnTo>
                      <a:pt x="76" y="502"/>
                    </a:lnTo>
                    <a:lnTo>
                      <a:pt x="50" y="572"/>
                    </a:lnTo>
                    <a:lnTo>
                      <a:pt x="77" y="636"/>
                    </a:lnTo>
                    <a:lnTo>
                      <a:pt x="108" y="749"/>
                    </a:lnTo>
                    <a:lnTo>
                      <a:pt x="33" y="842"/>
                    </a:lnTo>
                    <a:lnTo>
                      <a:pt x="0" y="911"/>
                    </a:lnTo>
                    <a:lnTo>
                      <a:pt x="64" y="981"/>
                    </a:lnTo>
                    <a:lnTo>
                      <a:pt x="80" y="1014"/>
                    </a:lnTo>
                    <a:lnTo>
                      <a:pt x="72" y="1084"/>
                    </a:lnTo>
                    <a:lnTo>
                      <a:pt x="53" y="1183"/>
                    </a:lnTo>
                    <a:lnTo>
                      <a:pt x="156" y="1225"/>
                    </a:lnTo>
                    <a:lnTo>
                      <a:pt x="230" y="1239"/>
                    </a:lnTo>
                    <a:lnTo>
                      <a:pt x="256" y="1304"/>
                    </a:lnTo>
                    <a:lnTo>
                      <a:pt x="287" y="1315"/>
                    </a:lnTo>
                    <a:lnTo>
                      <a:pt x="291" y="1340"/>
                    </a:lnTo>
                    <a:lnTo>
                      <a:pt x="264" y="1367"/>
                    </a:lnTo>
                    <a:lnTo>
                      <a:pt x="285" y="1410"/>
                    </a:lnTo>
                    <a:lnTo>
                      <a:pt x="345" y="1397"/>
                    </a:lnTo>
                    <a:lnTo>
                      <a:pt x="390" y="1350"/>
                    </a:lnTo>
                    <a:lnTo>
                      <a:pt x="463" y="1233"/>
                    </a:lnTo>
                    <a:lnTo>
                      <a:pt x="506" y="1186"/>
                    </a:lnTo>
                    <a:lnTo>
                      <a:pt x="609" y="1175"/>
                    </a:lnTo>
                    <a:lnTo>
                      <a:pt x="662" y="1194"/>
                    </a:lnTo>
                    <a:lnTo>
                      <a:pt x="729" y="1204"/>
                    </a:lnTo>
                    <a:lnTo>
                      <a:pt x="834" y="1292"/>
                    </a:lnTo>
                    <a:lnTo>
                      <a:pt x="937" y="1318"/>
                    </a:lnTo>
                    <a:lnTo>
                      <a:pt x="1011" y="1343"/>
                    </a:lnTo>
                    <a:lnTo>
                      <a:pt x="1021" y="1430"/>
                    </a:lnTo>
                    <a:lnTo>
                      <a:pt x="1039" y="1523"/>
                    </a:lnTo>
                    <a:lnTo>
                      <a:pt x="1093" y="1689"/>
                    </a:lnTo>
                    <a:lnTo>
                      <a:pt x="1111" y="1761"/>
                    </a:lnTo>
                    <a:lnTo>
                      <a:pt x="1088" y="1805"/>
                    </a:lnTo>
                    <a:lnTo>
                      <a:pt x="1094" y="1821"/>
                    </a:lnTo>
                    <a:lnTo>
                      <a:pt x="1135" y="1814"/>
                    </a:lnTo>
                    <a:lnTo>
                      <a:pt x="1195" y="1847"/>
                    </a:lnTo>
                    <a:lnTo>
                      <a:pt x="1179" y="1894"/>
                    </a:lnTo>
                    <a:lnTo>
                      <a:pt x="1233" y="1909"/>
                    </a:lnTo>
                    <a:lnTo>
                      <a:pt x="1286" y="1955"/>
                    </a:lnTo>
                    <a:lnTo>
                      <a:pt x="1249" y="1985"/>
                    </a:lnTo>
                    <a:lnTo>
                      <a:pt x="1266" y="2025"/>
                    </a:lnTo>
                    <a:lnTo>
                      <a:pt x="1296" y="1999"/>
                    </a:lnTo>
                    <a:lnTo>
                      <a:pt x="1376" y="1984"/>
                    </a:lnTo>
                    <a:lnTo>
                      <a:pt x="1453" y="2070"/>
                    </a:lnTo>
                    <a:lnTo>
                      <a:pt x="1494" y="2152"/>
                    </a:lnTo>
                    <a:lnTo>
                      <a:pt x="1558" y="2206"/>
                    </a:lnTo>
                    <a:lnTo>
                      <a:pt x="1679" y="2341"/>
                    </a:lnTo>
                    <a:lnTo>
                      <a:pt x="1843" y="2462"/>
                    </a:lnTo>
                    <a:lnTo>
                      <a:pt x="1907" y="2454"/>
                    </a:lnTo>
                    <a:lnTo>
                      <a:pt x="1970" y="2490"/>
                    </a:lnTo>
                    <a:lnTo>
                      <a:pt x="2064" y="2467"/>
                    </a:lnTo>
                    <a:lnTo>
                      <a:pt x="2148" y="2575"/>
                    </a:lnTo>
                    <a:lnTo>
                      <a:pt x="2225" y="2637"/>
                    </a:lnTo>
                    <a:lnTo>
                      <a:pt x="2282" y="2647"/>
                    </a:lnTo>
                    <a:lnTo>
                      <a:pt x="2255" y="2704"/>
                    </a:lnTo>
                    <a:lnTo>
                      <a:pt x="2282" y="2723"/>
                    </a:lnTo>
                    <a:lnTo>
                      <a:pt x="2366" y="2693"/>
                    </a:lnTo>
                    <a:lnTo>
                      <a:pt x="2424" y="2789"/>
                    </a:lnTo>
                    <a:lnTo>
                      <a:pt x="2420" y="2825"/>
                    </a:lnTo>
                    <a:lnTo>
                      <a:pt x="2457" y="2901"/>
                    </a:lnTo>
                    <a:lnTo>
                      <a:pt x="2531" y="2937"/>
                    </a:lnTo>
                    <a:lnTo>
                      <a:pt x="2618" y="2919"/>
                    </a:lnTo>
                    <a:lnTo>
                      <a:pt x="2674" y="2988"/>
                    </a:lnTo>
                    <a:lnTo>
                      <a:pt x="2709" y="3111"/>
                    </a:lnTo>
                    <a:lnTo>
                      <a:pt x="2770" y="3246"/>
                    </a:lnTo>
                    <a:lnTo>
                      <a:pt x="2808" y="3305"/>
                    </a:lnTo>
                    <a:lnTo>
                      <a:pt x="2811" y="3349"/>
                    </a:lnTo>
                    <a:lnTo>
                      <a:pt x="2803" y="3409"/>
                    </a:lnTo>
                    <a:lnTo>
                      <a:pt x="2759" y="3426"/>
                    </a:lnTo>
                    <a:lnTo>
                      <a:pt x="2706" y="3449"/>
                    </a:lnTo>
                    <a:lnTo>
                      <a:pt x="2692" y="3479"/>
                    </a:lnTo>
                    <a:lnTo>
                      <a:pt x="2723" y="3526"/>
                    </a:lnTo>
                    <a:lnTo>
                      <a:pt x="2700" y="3573"/>
                    </a:lnTo>
                    <a:lnTo>
                      <a:pt x="2634" y="3596"/>
                    </a:lnTo>
                    <a:lnTo>
                      <a:pt x="2634" y="3626"/>
                    </a:lnTo>
                    <a:lnTo>
                      <a:pt x="2669" y="3722"/>
                    </a:lnTo>
                    <a:lnTo>
                      <a:pt x="2712" y="3761"/>
                    </a:lnTo>
                    <a:lnTo>
                      <a:pt x="2765" y="3741"/>
                    </a:lnTo>
                    <a:lnTo>
                      <a:pt x="2765" y="3741"/>
                    </a:lnTo>
                    <a:lnTo>
                      <a:pt x="2815" y="3664"/>
                    </a:lnTo>
                    <a:lnTo>
                      <a:pt x="2815" y="3664"/>
                    </a:lnTo>
                    <a:lnTo>
                      <a:pt x="2943" y="3527"/>
                    </a:lnTo>
                    <a:lnTo>
                      <a:pt x="2945" y="3430"/>
                    </a:lnTo>
                    <a:lnTo>
                      <a:pt x="2942" y="3355"/>
                    </a:lnTo>
                    <a:lnTo>
                      <a:pt x="3038" y="3304"/>
                    </a:lnTo>
                    <a:lnTo>
                      <a:pt x="3105" y="3293"/>
                    </a:lnTo>
                    <a:lnTo>
                      <a:pt x="3107" y="3240"/>
                    </a:lnTo>
                    <a:lnTo>
                      <a:pt x="3087" y="3157"/>
                    </a:lnTo>
                    <a:lnTo>
                      <a:pt x="3059" y="3095"/>
                    </a:lnTo>
                    <a:lnTo>
                      <a:pt x="2962" y="3036"/>
                    </a:lnTo>
                    <a:lnTo>
                      <a:pt x="2902" y="2984"/>
                    </a:lnTo>
                    <a:lnTo>
                      <a:pt x="2967" y="2873"/>
                    </a:lnTo>
                    <a:lnTo>
                      <a:pt x="2943" y="2820"/>
                    </a:lnTo>
                    <a:lnTo>
                      <a:pt x="3015" y="2736"/>
                    </a:lnTo>
                    <a:lnTo>
                      <a:pt x="3142" y="2715"/>
                    </a:lnTo>
                    <a:lnTo>
                      <a:pt x="3176" y="2732"/>
                    </a:lnTo>
                    <a:lnTo>
                      <a:pt x="3152" y="2745"/>
                    </a:lnTo>
                    <a:lnTo>
                      <a:pt x="3156" y="2785"/>
                    </a:lnTo>
                    <a:lnTo>
                      <a:pt x="3323" y="2813"/>
                    </a:lnTo>
                    <a:lnTo>
                      <a:pt x="3367" y="2912"/>
                    </a:lnTo>
                    <a:lnTo>
                      <a:pt x="3471" y="2961"/>
                    </a:lnTo>
                    <a:lnTo>
                      <a:pt x="3488" y="2904"/>
                    </a:lnTo>
                    <a:lnTo>
                      <a:pt x="3513" y="2842"/>
                    </a:lnTo>
                    <a:lnTo>
                      <a:pt x="3470" y="2782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" name="Freeform 252"/>
              <p:cNvSpPr>
                <a:spLocks/>
              </p:cNvSpPr>
              <p:nvPr/>
            </p:nvSpPr>
            <p:spPr bwMode="auto">
              <a:xfrm>
                <a:off x="3740150" y="5319713"/>
                <a:ext cx="38100" cy="28575"/>
              </a:xfrm>
              <a:custGeom>
                <a:avLst/>
                <a:gdLst>
                  <a:gd name="T0" fmla="*/ 73 w 120"/>
                  <a:gd name="T1" fmla="*/ 27 h 87"/>
                  <a:gd name="T2" fmla="*/ 0 w 120"/>
                  <a:gd name="T3" fmla="*/ 34 h 87"/>
                  <a:gd name="T4" fmla="*/ 20 w 120"/>
                  <a:gd name="T5" fmla="*/ 63 h 87"/>
                  <a:gd name="T6" fmla="*/ 73 w 120"/>
                  <a:gd name="T7" fmla="*/ 57 h 87"/>
                  <a:gd name="T8" fmla="*/ 87 w 120"/>
                  <a:gd name="T9" fmla="*/ 87 h 87"/>
                  <a:gd name="T10" fmla="*/ 110 w 120"/>
                  <a:gd name="T11" fmla="*/ 82 h 87"/>
                  <a:gd name="T12" fmla="*/ 97 w 120"/>
                  <a:gd name="T13" fmla="*/ 53 h 87"/>
                  <a:gd name="T14" fmla="*/ 117 w 120"/>
                  <a:gd name="T15" fmla="*/ 47 h 87"/>
                  <a:gd name="T16" fmla="*/ 120 w 120"/>
                  <a:gd name="T17" fmla="*/ 27 h 87"/>
                  <a:gd name="T18" fmla="*/ 109 w 120"/>
                  <a:gd name="T19" fmla="*/ 0 h 87"/>
                  <a:gd name="T20" fmla="*/ 73 w 120"/>
                  <a:gd name="T21" fmla="*/ 2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0" h="87">
                    <a:moveTo>
                      <a:pt x="73" y="27"/>
                    </a:moveTo>
                    <a:lnTo>
                      <a:pt x="0" y="34"/>
                    </a:lnTo>
                    <a:lnTo>
                      <a:pt x="20" y="63"/>
                    </a:lnTo>
                    <a:lnTo>
                      <a:pt x="73" y="57"/>
                    </a:lnTo>
                    <a:lnTo>
                      <a:pt x="87" y="87"/>
                    </a:lnTo>
                    <a:lnTo>
                      <a:pt x="110" y="82"/>
                    </a:lnTo>
                    <a:lnTo>
                      <a:pt x="97" y="53"/>
                    </a:lnTo>
                    <a:lnTo>
                      <a:pt x="117" y="47"/>
                    </a:lnTo>
                    <a:lnTo>
                      <a:pt x="120" y="27"/>
                    </a:lnTo>
                    <a:lnTo>
                      <a:pt x="109" y="0"/>
                    </a:lnTo>
                    <a:lnTo>
                      <a:pt x="73" y="27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" name="Freeform 253"/>
              <p:cNvSpPr>
                <a:spLocks/>
              </p:cNvSpPr>
              <p:nvPr/>
            </p:nvSpPr>
            <p:spPr bwMode="auto">
              <a:xfrm>
                <a:off x="4194175" y="5853113"/>
                <a:ext cx="15875" cy="17463"/>
              </a:xfrm>
              <a:custGeom>
                <a:avLst/>
                <a:gdLst>
                  <a:gd name="T0" fmla="*/ 14 w 47"/>
                  <a:gd name="T1" fmla="*/ 0 h 53"/>
                  <a:gd name="T2" fmla="*/ 0 w 47"/>
                  <a:gd name="T3" fmla="*/ 13 h 53"/>
                  <a:gd name="T4" fmla="*/ 27 w 47"/>
                  <a:gd name="T5" fmla="*/ 53 h 53"/>
                  <a:gd name="T6" fmla="*/ 47 w 47"/>
                  <a:gd name="T7" fmla="*/ 11 h 53"/>
                  <a:gd name="T8" fmla="*/ 14 w 47"/>
                  <a:gd name="T9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7" h="53">
                    <a:moveTo>
                      <a:pt x="14" y="0"/>
                    </a:moveTo>
                    <a:lnTo>
                      <a:pt x="0" y="13"/>
                    </a:lnTo>
                    <a:lnTo>
                      <a:pt x="27" y="53"/>
                    </a:lnTo>
                    <a:lnTo>
                      <a:pt x="47" y="11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" name="Freeform 254"/>
              <p:cNvSpPr>
                <a:spLocks/>
              </p:cNvSpPr>
              <p:nvPr/>
            </p:nvSpPr>
            <p:spPr bwMode="auto">
              <a:xfrm>
                <a:off x="3883025" y="6049963"/>
                <a:ext cx="19050" cy="17463"/>
              </a:xfrm>
              <a:custGeom>
                <a:avLst/>
                <a:gdLst>
                  <a:gd name="T0" fmla="*/ 0 w 57"/>
                  <a:gd name="T1" fmla="*/ 14 h 54"/>
                  <a:gd name="T2" fmla="*/ 27 w 57"/>
                  <a:gd name="T3" fmla="*/ 54 h 54"/>
                  <a:gd name="T4" fmla="*/ 57 w 57"/>
                  <a:gd name="T5" fmla="*/ 34 h 54"/>
                  <a:gd name="T6" fmla="*/ 14 w 57"/>
                  <a:gd name="T7" fmla="*/ 0 h 54"/>
                  <a:gd name="T8" fmla="*/ 0 w 57"/>
                  <a:gd name="T9" fmla="*/ 1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7" h="54">
                    <a:moveTo>
                      <a:pt x="0" y="14"/>
                    </a:moveTo>
                    <a:lnTo>
                      <a:pt x="27" y="54"/>
                    </a:lnTo>
                    <a:lnTo>
                      <a:pt x="57" y="34"/>
                    </a:lnTo>
                    <a:lnTo>
                      <a:pt x="14" y="0"/>
                    </a:lnTo>
                    <a:lnTo>
                      <a:pt x="0" y="14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" name="Freeform 255"/>
              <p:cNvSpPr>
                <a:spLocks/>
              </p:cNvSpPr>
              <p:nvPr/>
            </p:nvSpPr>
            <p:spPr bwMode="auto">
              <a:xfrm>
                <a:off x="3963988" y="5888038"/>
                <a:ext cx="296863" cy="193675"/>
              </a:xfrm>
              <a:custGeom>
                <a:avLst/>
                <a:gdLst>
                  <a:gd name="T0" fmla="*/ 911 w 935"/>
                  <a:gd name="T1" fmla="*/ 0 h 612"/>
                  <a:gd name="T2" fmla="*/ 885 w 935"/>
                  <a:gd name="T3" fmla="*/ 23 h 612"/>
                  <a:gd name="T4" fmla="*/ 828 w 935"/>
                  <a:gd name="T5" fmla="*/ 28 h 612"/>
                  <a:gd name="T6" fmla="*/ 796 w 935"/>
                  <a:gd name="T7" fmla="*/ 51 h 612"/>
                  <a:gd name="T8" fmla="*/ 712 w 935"/>
                  <a:gd name="T9" fmla="*/ 42 h 612"/>
                  <a:gd name="T10" fmla="*/ 642 w 935"/>
                  <a:gd name="T11" fmla="*/ 79 h 612"/>
                  <a:gd name="T12" fmla="*/ 556 w 935"/>
                  <a:gd name="T13" fmla="*/ 99 h 612"/>
                  <a:gd name="T14" fmla="*/ 486 w 935"/>
                  <a:gd name="T15" fmla="*/ 80 h 612"/>
                  <a:gd name="T16" fmla="*/ 409 w 935"/>
                  <a:gd name="T17" fmla="*/ 108 h 612"/>
                  <a:gd name="T18" fmla="*/ 339 w 935"/>
                  <a:gd name="T19" fmla="*/ 115 h 612"/>
                  <a:gd name="T20" fmla="*/ 309 w 935"/>
                  <a:gd name="T21" fmla="*/ 69 h 612"/>
                  <a:gd name="T22" fmla="*/ 269 w 935"/>
                  <a:gd name="T23" fmla="*/ 66 h 612"/>
                  <a:gd name="T24" fmla="*/ 228 w 935"/>
                  <a:gd name="T25" fmla="*/ 43 h 612"/>
                  <a:gd name="T26" fmla="*/ 179 w 935"/>
                  <a:gd name="T27" fmla="*/ 90 h 612"/>
                  <a:gd name="T28" fmla="*/ 149 w 935"/>
                  <a:gd name="T29" fmla="*/ 100 h 612"/>
                  <a:gd name="T30" fmla="*/ 119 w 935"/>
                  <a:gd name="T31" fmla="*/ 64 h 612"/>
                  <a:gd name="T32" fmla="*/ 108 w 935"/>
                  <a:gd name="T33" fmla="*/ 43 h 612"/>
                  <a:gd name="T34" fmla="*/ 78 w 935"/>
                  <a:gd name="T35" fmla="*/ 38 h 612"/>
                  <a:gd name="T36" fmla="*/ 79 w 935"/>
                  <a:gd name="T37" fmla="*/ 71 h 612"/>
                  <a:gd name="T38" fmla="*/ 42 w 935"/>
                  <a:gd name="T39" fmla="*/ 88 h 612"/>
                  <a:gd name="T40" fmla="*/ 0 w 935"/>
                  <a:gd name="T41" fmla="*/ 152 h 612"/>
                  <a:gd name="T42" fmla="*/ 27 w 935"/>
                  <a:gd name="T43" fmla="*/ 244 h 612"/>
                  <a:gd name="T44" fmla="*/ 140 w 935"/>
                  <a:gd name="T45" fmla="*/ 263 h 612"/>
                  <a:gd name="T46" fmla="*/ 164 w 935"/>
                  <a:gd name="T47" fmla="*/ 286 h 612"/>
                  <a:gd name="T48" fmla="*/ 274 w 935"/>
                  <a:gd name="T49" fmla="*/ 338 h 612"/>
                  <a:gd name="T50" fmla="*/ 406 w 935"/>
                  <a:gd name="T51" fmla="*/ 440 h 612"/>
                  <a:gd name="T52" fmla="*/ 523 w 935"/>
                  <a:gd name="T53" fmla="*/ 442 h 612"/>
                  <a:gd name="T54" fmla="*/ 616 w 935"/>
                  <a:gd name="T55" fmla="*/ 534 h 612"/>
                  <a:gd name="T56" fmla="*/ 690 w 935"/>
                  <a:gd name="T57" fmla="*/ 563 h 612"/>
                  <a:gd name="T58" fmla="*/ 763 w 935"/>
                  <a:gd name="T59" fmla="*/ 589 h 612"/>
                  <a:gd name="T60" fmla="*/ 803 w 935"/>
                  <a:gd name="T61" fmla="*/ 612 h 612"/>
                  <a:gd name="T62" fmla="*/ 830 w 935"/>
                  <a:gd name="T63" fmla="*/ 598 h 612"/>
                  <a:gd name="T64" fmla="*/ 810 w 935"/>
                  <a:gd name="T65" fmla="*/ 543 h 612"/>
                  <a:gd name="T66" fmla="*/ 859 w 935"/>
                  <a:gd name="T67" fmla="*/ 479 h 612"/>
                  <a:gd name="T68" fmla="*/ 871 w 935"/>
                  <a:gd name="T69" fmla="*/ 406 h 612"/>
                  <a:gd name="T70" fmla="*/ 828 w 935"/>
                  <a:gd name="T71" fmla="*/ 350 h 612"/>
                  <a:gd name="T72" fmla="*/ 828 w 935"/>
                  <a:gd name="T73" fmla="*/ 350 h 612"/>
                  <a:gd name="T74" fmla="*/ 823 w 935"/>
                  <a:gd name="T75" fmla="*/ 273 h 612"/>
                  <a:gd name="T76" fmla="*/ 823 w 935"/>
                  <a:gd name="T77" fmla="*/ 273 h 612"/>
                  <a:gd name="T78" fmla="*/ 826 w 935"/>
                  <a:gd name="T79" fmla="*/ 265 h 612"/>
                  <a:gd name="T80" fmla="*/ 832 w 935"/>
                  <a:gd name="T81" fmla="*/ 250 h 612"/>
                  <a:gd name="T82" fmla="*/ 851 w 935"/>
                  <a:gd name="T83" fmla="*/ 208 h 612"/>
                  <a:gd name="T84" fmla="*/ 879 w 935"/>
                  <a:gd name="T85" fmla="*/ 150 h 612"/>
                  <a:gd name="T86" fmla="*/ 932 w 935"/>
                  <a:gd name="T87" fmla="*/ 57 h 612"/>
                  <a:gd name="T88" fmla="*/ 922 w 935"/>
                  <a:gd name="T89" fmla="*/ 20 h 612"/>
                  <a:gd name="T90" fmla="*/ 935 w 935"/>
                  <a:gd name="T91" fmla="*/ 0 h 612"/>
                  <a:gd name="T92" fmla="*/ 911 w 935"/>
                  <a:gd name="T93" fmla="*/ 0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935" h="612">
                    <a:moveTo>
                      <a:pt x="911" y="0"/>
                    </a:moveTo>
                    <a:lnTo>
                      <a:pt x="885" y="23"/>
                    </a:lnTo>
                    <a:lnTo>
                      <a:pt x="828" y="28"/>
                    </a:lnTo>
                    <a:lnTo>
                      <a:pt x="796" y="51"/>
                    </a:lnTo>
                    <a:lnTo>
                      <a:pt x="712" y="42"/>
                    </a:lnTo>
                    <a:lnTo>
                      <a:pt x="642" y="79"/>
                    </a:lnTo>
                    <a:lnTo>
                      <a:pt x="556" y="99"/>
                    </a:lnTo>
                    <a:lnTo>
                      <a:pt x="486" y="80"/>
                    </a:lnTo>
                    <a:lnTo>
                      <a:pt x="409" y="108"/>
                    </a:lnTo>
                    <a:lnTo>
                      <a:pt x="339" y="115"/>
                    </a:lnTo>
                    <a:lnTo>
                      <a:pt x="309" y="69"/>
                    </a:lnTo>
                    <a:lnTo>
                      <a:pt x="269" y="66"/>
                    </a:lnTo>
                    <a:lnTo>
                      <a:pt x="228" y="43"/>
                    </a:lnTo>
                    <a:lnTo>
                      <a:pt x="179" y="90"/>
                    </a:lnTo>
                    <a:lnTo>
                      <a:pt x="149" y="100"/>
                    </a:lnTo>
                    <a:lnTo>
                      <a:pt x="119" y="64"/>
                    </a:lnTo>
                    <a:lnTo>
                      <a:pt x="108" y="43"/>
                    </a:lnTo>
                    <a:lnTo>
                      <a:pt x="78" y="38"/>
                    </a:lnTo>
                    <a:lnTo>
                      <a:pt x="79" y="71"/>
                    </a:lnTo>
                    <a:lnTo>
                      <a:pt x="42" y="88"/>
                    </a:lnTo>
                    <a:lnTo>
                      <a:pt x="0" y="152"/>
                    </a:lnTo>
                    <a:lnTo>
                      <a:pt x="27" y="244"/>
                    </a:lnTo>
                    <a:lnTo>
                      <a:pt x="140" y="263"/>
                    </a:lnTo>
                    <a:lnTo>
                      <a:pt x="164" y="286"/>
                    </a:lnTo>
                    <a:lnTo>
                      <a:pt x="274" y="338"/>
                    </a:lnTo>
                    <a:lnTo>
                      <a:pt x="406" y="440"/>
                    </a:lnTo>
                    <a:lnTo>
                      <a:pt x="523" y="442"/>
                    </a:lnTo>
                    <a:lnTo>
                      <a:pt x="616" y="534"/>
                    </a:lnTo>
                    <a:lnTo>
                      <a:pt x="690" y="563"/>
                    </a:lnTo>
                    <a:lnTo>
                      <a:pt x="763" y="589"/>
                    </a:lnTo>
                    <a:lnTo>
                      <a:pt x="803" y="612"/>
                    </a:lnTo>
                    <a:lnTo>
                      <a:pt x="830" y="598"/>
                    </a:lnTo>
                    <a:lnTo>
                      <a:pt x="810" y="543"/>
                    </a:lnTo>
                    <a:lnTo>
                      <a:pt x="859" y="479"/>
                    </a:lnTo>
                    <a:lnTo>
                      <a:pt x="871" y="406"/>
                    </a:lnTo>
                    <a:lnTo>
                      <a:pt x="828" y="350"/>
                    </a:lnTo>
                    <a:lnTo>
                      <a:pt x="828" y="350"/>
                    </a:lnTo>
                    <a:lnTo>
                      <a:pt x="823" y="273"/>
                    </a:lnTo>
                    <a:lnTo>
                      <a:pt x="823" y="273"/>
                    </a:lnTo>
                    <a:lnTo>
                      <a:pt x="826" y="265"/>
                    </a:lnTo>
                    <a:lnTo>
                      <a:pt x="832" y="250"/>
                    </a:lnTo>
                    <a:lnTo>
                      <a:pt x="851" y="208"/>
                    </a:lnTo>
                    <a:lnTo>
                      <a:pt x="879" y="150"/>
                    </a:lnTo>
                    <a:lnTo>
                      <a:pt x="932" y="57"/>
                    </a:lnTo>
                    <a:lnTo>
                      <a:pt x="922" y="20"/>
                    </a:lnTo>
                    <a:lnTo>
                      <a:pt x="935" y="0"/>
                    </a:lnTo>
                    <a:lnTo>
                      <a:pt x="911" y="0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19" name="Group 18"/>
          <p:cNvGrpSpPr/>
          <p:nvPr/>
        </p:nvGrpSpPr>
        <p:grpSpPr>
          <a:xfrm>
            <a:off x="1751134" y="5753353"/>
            <a:ext cx="1510026" cy="336307"/>
            <a:chOff x="227134" y="5683432"/>
            <a:chExt cx="1510026" cy="336307"/>
          </a:xfrm>
        </p:grpSpPr>
        <p:sp>
          <p:nvSpPr>
            <p:cNvPr id="20" name="Oval 19"/>
            <p:cNvSpPr/>
            <p:nvPr/>
          </p:nvSpPr>
          <p:spPr>
            <a:xfrm>
              <a:off x="227134" y="5683432"/>
              <a:ext cx="336307" cy="336307"/>
            </a:xfrm>
            <a:prstGeom prst="ellipse">
              <a:avLst/>
            </a:prstGeom>
            <a:blipFill>
              <a:blip r:embed="rId4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" name="Rectangle 20"/>
            <p:cNvSpPr/>
            <p:nvPr/>
          </p:nvSpPr>
          <p:spPr>
            <a:xfrm>
              <a:off x="563441" y="5720779"/>
              <a:ext cx="1173719" cy="261610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lang="en-US" sz="1100" i="1" dirty="0">
                  <a:solidFill>
                    <a:schemeClr val="accent1"/>
                  </a:solidFill>
                </a:rPr>
                <a:t>EU member state</a:t>
              </a:r>
              <a:endParaRPr lang="en-US" sz="1100" i="1" dirty="0">
                <a:solidFill>
                  <a:schemeClr val="accent1"/>
                </a:solidFill>
              </a:endParaRPr>
            </a:p>
          </p:txBody>
        </p:sp>
      </p:grp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50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9668261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Kazakhstan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Editable Pins for Maps</a:t>
            </a:r>
            <a:endParaRPr lang="en-US" dirty="0"/>
          </a:p>
        </p:txBody>
      </p:sp>
      <p:grpSp>
        <p:nvGrpSpPr>
          <p:cNvPr id="35" name="Group 34"/>
          <p:cNvGrpSpPr/>
          <p:nvPr/>
        </p:nvGrpSpPr>
        <p:grpSpPr>
          <a:xfrm>
            <a:off x="2628801" y="1628801"/>
            <a:ext cx="1316895" cy="2235991"/>
            <a:chOff x="4381388" y="1557338"/>
            <a:chExt cx="1676624" cy="2846784"/>
          </a:xfrm>
        </p:grpSpPr>
        <p:sp>
          <p:nvSpPr>
            <p:cNvPr id="56" name="Freeform 5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Oval 5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Oval 5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Freeform 5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4033721" y="1628801"/>
            <a:ext cx="1316895" cy="2235991"/>
            <a:chOff x="4381388" y="1557338"/>
            <a:chExt cx="1676624" cy="2846784"/>
          </a:xfrm>
        </p:grpSpPr>
        <p:sp>
          <p:nvSpPr>
            <p:cNvPr id="52" name="Freeform 5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Oval 5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Oval 5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Freeform 5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5438641" y="1628801"/>
            <a:ext cx="1316895" cy="2235991"/>
            <a:chOff x="4381388" y="1557338"/>
            <a:chExt cx="1676624" cy="2846784"/>
          </a:xfrm>
        </p:grpSpPr>
        <p:sp>
          <p:nvSpPr>
            <p:cNvPr id="48" name="Freeform 4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Oval 4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Oval 4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Freeform 5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6843561" y="1628801"/>
            <a:ext cx="1316895" cy="2235991"/>
            <a:chOff x="4381388" y="1557338"/>
            <a:chExt cx="1676624" cy="2846784"/>
          </a:xfrm>
        </p:grpSpPr>
        <p:sp>
          <p:nvSpPr>
            <p:cNvPr id="44" name="Freeform 4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Oval 4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Oval 4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Freeform 4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8248482" y="1628801"/>
            <a:ext cx="1316895" cy="2235991"/>
            <a:chOff x="4381388" y="1557338"/>
            <a:chExt cx="1676624" cy="2846784"/>
          </a:xfrm>
        </p:grpSpPr>
        <p:sp>
          <p:nvSpPr>
            <p:cNvPr id="40" name="Freeform 3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Oval 4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Oval 4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Freeform 4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6" name="Group 65"/>
          <p:cNvGrpSpPr/>
          <p:nvPr/>
        </p:nvGrpSpPr>
        <p:grpSpPr>
          <a:xfrm>
            <a:off x="2628800" y="3999733"/>
            <a:ext cx="1987436" cy="2281887"/>
            <a:chOff x="4381388" y="1557338"/>
            <a:chExt cx="2528210" cy="2902781"/>
          </a:xfrm>
        </p:grpSpPr>
        <p:pic>
          <p:nvPicPr>
            <p:cNvPr id="67" name="Picture 66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68" name="Freeform 6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rgbClr val="3F4855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69" name="Oval 6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0" name="Oval 6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1" name="Freeform 7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90" name="Group 89"/>
          <p:cNvGrpSpPr/>
          <p:nvPr/>
        </p:nvGrpSpPr>
        <p:grpSpPr>
          <a:xfrm>
            <a:off x="4032209" y="3999733"/>
            <a:ext cx="1987436" cy="2281887"/>
            <a:chOff x="4381388" y="1557338"/>
            <a:chExt cx="2528210" cy="2902781"/>
          </a:xfrm>
        </p:grpSpPr>
        <p:pic>
          <p:nvPicPr>
            <p:cNvPr id="91" name="Picture 90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92" name="Freeform 9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3" name="Oval 9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4" name="Oval 9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5" name="Freeform 9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5435618" y="3999733"/>
            <a:ext cx="1987436" cy="2281887"/>
            <a:chOff x="4381388" y="1557338"/>
            <a:chExt cx="2528210" cy="2902781"/>
          </a:xfrm>
        </p:grpSpPr>
        <p:pic>
          <p:nvPicPr>
            <p:cNvPr id="85" name="Picture 84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6" name="Freeform 8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7" name="Oval 8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8" name="Oval 8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9" name="Freeform 8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8" name="Group 77"/>
          <p:cNvGrpSpPr/>
          <p:nvPr/>
        </p:nvGrpSpPr>
        <p:grpSpPr>
          <a:xfrm>
            <a:off x="6839027" y="3999733"/>
            <a:ext cx="1987436" cy="2281887"/>
            <a:chOff x="4381388" y="1557338"/>
            <a:chExt cx="2528210" cy="2902781"/>
          </a:xfrm>
        </p:grpSpPr>
        <p:pic>
          <p:nvPicPr>
            <p:cNvPr id="79" name="Picture 78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0" name="Freeform 7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1" name="Oval 8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2" name="Oval 8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3" name="Freeform 8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8242434" y="3999733"/>
            <a:ext cx="1987436" cy="2281887"/>
            <a:chOff x="4381388" y="1557338"/>
            <a:chExt cx="2528210" cy="2902781"/>
          </a:xfrm>
        </p:grpSpPr>
        <p:pic>
          <p:nvPicPr>
            <p:cNvPr id="73" name="Picture 72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74" name="Freeform 7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5" name="Oval 7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6" name="Oval 7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7" name="Freeform 7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sp>
        <p:nvSpPr>
          <p:cNvPr id="60" name="TextBox 59"/>
          <p:cNvSpPr txBox="1"/>
          <p:nvPr/>
        </p:nvSpPr>
        <p:spPr>
          <a:xfrm>
            <a:off x="1539465" y="3893286"/>
            <a:ext cx="110117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With shadow:</a:t>
            </a:r>
            <a:endParaRPr lang="en-US" dirty="0"/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51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3298142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ubtitle 4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Your Subtitle Here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Kazakhstan</a:t>
            </a:r>
          </a:p>
        </p:txBody>
      </p:sp>
      <p:sp>
        <p:nvSpPr>
          <p:cNvPr id="716" name="TextBox 715"/>
          <p:cNvSpPr txBox="1"/>
          <p:nvPr/>
        </p:nvSpPr>
        <p:spPr>
          <a:xfrm>
            <a:off x="6657106" y="1436822"/>
            <a:ext cx="368042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fr-FR"/>
            </a:defPPr>
          </a:lstStyle>
          <a:p>
            <a:r>
              <a:rPr lang="en-US" sz="28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Lorem Ipsum</a:t>
            </a:r>
          </a:p>
        </p:txBody>
      </p:sp>
      <p:sp>
        <p:nvSpPr>
          <p:cNvPr id="11" name="Rectangle 10"/>
          <p:cNvSpPr/>
          <p:nvPr/>
        </p:nvSpPr>
        <p:spPr>
          <a:xfrm>
            <a:off x="6657106" y="2060849"/>
            <a:ext cx="3680420" cy="36933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lorem ipsum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fui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tristique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tortor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turpis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dui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nunciti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eros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mauris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donec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odio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itsup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sodales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magna dolor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Id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evedin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venenatis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lacus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magnis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Felis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arcu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in tempus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praesent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est. 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enim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risunit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quisque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vitae, dolor magna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phasellus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Vestibulum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est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vinee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platea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tempor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dis.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Curabitur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interdum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placerat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luctus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ut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a,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orci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nam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mattis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loremi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tincidunt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aptent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malesuada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6722988" y="2102125"/>
            <a:ext cx="833628" cy="833628"/>
            <a:chOff x="5198988" y="2102125"/>
            <a:chExt cx="833628" cy="833628"/>
          </a:xfrm>
        </p:grpSpPr>
        <p:sp>
          <p:nvSpPr>
            <p:cNvPr id="13" name="Oval 12"/>
            <p:cNvSpPr/>
            <p:nvPr/>
          </p:nvSpPr>
          <p:spPr>
            <a:xfrm>
              <a:off x="5198988" y="2102125"/>
              <a:ext cx="833628" cy="833628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Freeform 9"/>
            <p:cNvSpPr/>
            <p:nvPr/>
          </p:nvSpPr>
          <p:spPr>
            <a:xfrm>
              <a:off x="5615793" y="2102125"/>
              <a:ext cx="416823" cy="833628"/>
            </a:xfrm>
            <a:custGeom>
              <a:avLst/>
              <a:gdLst>
                <a:gd name="connsiteX0" fmla="*/ 9 w 416823"/>
                <a:gd name="connsiteY0" fmla="*/ 0 h 833628"/>
                <a:gd name="connsiteX1" fmla="*/ 416823 w 416823"/>
                <a:gd name="connsiteY1" fmla="*/ 416814 h 833628"/>
                <a:gd name="connsiteX2" fmla="*/ 9 w 416823"/>
                <a:gd name="connsiteY2" fmla="*/ 833628 h 833628"/>
                <a:gd name="connsiteX3" fmla="*/ 0 w 416823"/>
                <a:gd name="connsiteY3" fmla="*/ 833627 h 833628"/>
                <a:gd name="connsiteX4" fmla="*/ 0 w 416823"/>
                <a:gd name="connsiteY4" fmla="*/ 1 h 833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6823" h="833628">
                  <a:moveTo>
                    <a:pt x="9" y="0"/>
                  </a:moveTo>
                  <a:cubicBezTo>
                    <a:pt x="230209" y="0"/>
                    <a:pt x="416823" y="186614"/>
                    <a:pt x="416823" y="416814"/>
                  </a:cubicBezTo>
                  <a:cubicBezTo>
                    <a:pt x="416823" y="647014"/>
                    <a:pt x="230209" y="833628"/>
                    <a:pt x="9" y="833628"/>
                  </a:cubicBezTo>
                  <a:lnTo>
                    <a:pt x="0" y="83362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tx1">
                <a:alpha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1711854" y="1236927"/>
            <a:ext cx="4389120" cy="4389120"/>
            <a:chOff x="187854" y="1236927"/>
            <a:chExt cx="4389120" cy="4389120"/>
          </a:xfrm>
        </p:grpSpPr>
        <p:sp>
          <p:nvSpPr>
            <p:cNvPr id="37" name="Freeform 36"/>
            <p:cNvSpPr/>
            <p:nvPr/>
          </p:nvSpPr>
          <p:spPr>
            <a:xfrm>
              <a:off x="421434" y="1325596"/>
              <a:ext cx="4155540" cy="3839423"/>
            </a:xfrm>
            <a:custGeom>
              <a:avLst/>
              <a:gdLst>
                <a:gd name="connsiteX0" fmla="*/ 2683163 w 6891715"/>
                <a:gd name="connsiteY0" fmla="*/ 6337292 h 6367455"/>
                <a:gd name="connsiteX1" fmla="*/ 2693958 w 6891715"/>
                <a:gd name="connsiteY1" fmla="*/ 6353978 h 6367455"/>
                <a:gd name="connsiteX2" fmla="*/ 2680624 w 6891715"/>
                <a:gd name="connsiteY2" fmla="*/ 6366813 h 6367455"/>
                <a:gd name="connsiteX3" fmla="*/ 2668876 w 6891715"/>
                <a:gd name="connsiteY3" fmla="*/ 6367455 h 6367455"/>
                <a:gd name="connsiteX4" fmla="*/ 2665383 w 6891715"/>
                <a:gd name="connsiteY4" fmla="*/ 6352695 h 6367455"/>
                <a:gd name="connsiteX5" fmla="*/ 2700308 w 6891715"/>
                <a:gd name="connsiteY5" fmla="*/ 6256329 h 6367455"/>
                <a:gd name="connsiteX6" fmla="*/ 2695228 w 6891715"/>
                <a:gd name="connsiteY6" fmla="*/ 6265854 h 6367455"/>
                <a:gd name="connsiteX7" fmla="*/ 2687608 w 6891715"/>
                <a:gd name="connsiteY7" fmla="*/ 6263949 h 6367455"/>
                <a:gd name="connsiteX8" fmla="*/ 2690784 w 6891715"/>
                <a:gd name="connsiteY8" fmla="*/ 6256647 h 6367455"/>
                <a:gd name="connsiteX9" fmla="*/ 2722533 w 6891715"/>
                <a:gd name="connsiteY9" fmla="*/ 6238867 h 6367455"/>
                <a:gd name="connsiteX10" fmla="*/ 2720891 w 6891715"/>
                <a:gd name="connsiteY10" fmla="*/ 6254742 h 6367455"/>
                <a:gd name="connsiteX11" fmla="*/ 2713008 w 6891715"/>
                <a:gd name="connsiteY11" fmla="*/ 6251567 h 6367455"/>
                <a:gd name="connsiteX12" fmla="*/ 2714322 w 6891715"/>
                <a:gd name="connsiteY12" fmla="*/ 6242360 h 6367455"/>
                <a:gd name="connsiteX13" fmla="*/ 4255139 w 6891715"/>
                <a:gd name="connsiteY13" fmla="*/ 6154726 h 6367455"/>
                <a:gd name="connsiteX14" fmla="*/ 4256051 w 6891715"/>
                <a:gd name="connsiteY14" fmla="*/ 6161076 h 6367455"/>
                <a:gd name="connsiteX15" fmla="*/ 4243891 w 6891715"/>
                <a:gd name="connsiteY15" fmla="*/ 6173776 h 6367455"/>
                <a:gd name="connsiteX16" fmla="*/ 4241763 w 6891715"/>
                <a:gd name="connsiteY16" fmla="*/ 6166474 h 6367455"/>
                <a:gd name="connsiteX17" fmla="*/ 4245715 w 6891715"/>
                <a:gd name="connsiteY17" fmla="*/ 6156949 h 6367455"/>
                <a:gd name="connsiteX18" fmla="*/ 4249971 w 6891715"/>
                <a:gd name="connsiteY18" fmla="*/ 6160124 h 6367455"/>
                <a:gd name="connsiteX19" fmla="*/ 3939210 w 6891715"/>
                <a:gd name="connsiteY19" fmla="*/ 6130914 h 6367455"/>
                <a:gd name="connsiteX20" fmla="*/ 3946521 w 6891715"/>
                <a:gd name="connsiteY20" fmla="*/ 6130914 h 6367455"/>
                <a:gd name="connsiteX21" fmla="*/ 3948746 w 6891715"/>
                <a:gd name="connsiteY21" fmla="*/ 6144521 h 6367455"/>
                <a:gd name="connsiteX22" fmla="*/ 3956057 w 6891715"/>
                <a:gd name="connsiteY22" fmla="*/ 6150849 h 6367455"/>
                <a:gd name="connsiteX23" fmla="*/ 3965594 w 6891715"/>
                <a:gd name="connsiteY23" fmla="*/ 6141356 h 6367455"/>
                <a:gd name="connsiteX24" fmla="*/ 3975130 w 6891715"/>
                <a:gd name="connsiteY24" fmla="*/ 6138192 h 6367455"/>
                <a:gd name="connsiteX25" fmla="*/ 3984666 w 6891715"/>
                <a:gd name="connsiteY25" fmla="*/ 6141989 h 6367455"/>
                <a:gd name="connsiteX26" fmla="*/ 3987845 w 6891715"/>
                <a:gd name="connsiteY26" fmla="*/ 6149267 h 6367455"/>
                <a:gd name="connsiteX27" fmla="*/ 3978309 w 6891715"/>
                <a:gd name="connsiteY27" fmla="*/ 6154646 h 6367455"/>
                <a:gd name="connsiteX28" fmla="*/ 3978309 w 6891715"/>
                <a:gd name="connsiteY28" fmla="*/ 6160026 h 6367455"/>
                <a:gd name="connsiteX29" fmla="*/ 3992295 w 6891715"/>
                <a:gd name="connsiteY29" fmla="*/ 6161924 h 6367455"/>
                <a:gd name="connsiteX30" fmla="*/ 3996427 w 6891715"/>
                <a:gd name="connsiteY30" fmla="*/ 6160975 h 6367455"/>
                <a:gd name="connsiteX31" fmla="*/ 4004056 w 6891715"/>
                <a:gd name="connsiteY31" fmla="*/ 6173316 h 6367455"/>
                <a:gd name="connsiteX32" fmla="*/ 4011367 w 6891715"/>
                <a:gd name="connsiteY32" fmla="*/ 6170151 h 6367455"/>
                <a:gd name="connsiteX33" fmla="*/ 4028214 w 6891715"/>
                <a:gd name="connsiteY33" fmla="*/ 6170151 h 6367455"/>
                <a:gd name="connsiteX34" fmla="*/ 4038069 w 6891715"/>
                <a:gd name="connsiteY34" fmla="*/ 6164772 h 6367455"/>
                <a:gd name="connsiteX35" fmla="*/ 4054916 w 6891715"/>
                <a:gd name="connsiteY35" fmla="*/ 6162557 h 6367455"/>
                <a:gd name="connsiteX36" fmla="*/ 4060320 w 6891715"/>
                <a:gd name="connsiteY36" fmla="*/ 6158127 h 6367455"/>
                <a:gd name="connsiteX37" fmla="*/ 4068584 w 6891715"/>
                <a:gd name="connsiteY37" fmla="*/ 6161291 h 6367455"/>
                <a:gd name="connsiteX38" fmla="*/ 4073988 w 6891715"/>
                <a:gd name="connsiteY38" fmla="*/ 6169835 h 6367455"/>
                <a:gd name="connsiteX39" fmla="*/ 4082571 w 6891715"/>
                <a:gd name="connsiteY39" fmla="*/ 6170468 h 6367455"/>
                <a:gd name="connsiteX40" fmla="*/ 4100371 w 6891715"/>
                <a:gd name="connsiteY40" fmla="*/ 6165089 h 6367455"/>
                <a:gd name="connsiteX41" fmla="*/ 4109908 w 6891715"/>
                <a:gd name="connsiteY41" fmla="*/ 6170468 h 6367455"/>
                <a:gd name="connsiteX42" fmla="*/ 4119444 w 6891715"/>
                <a:gd name="connsiteY42" fmla="*/ 6170151 h 6367455"/>
                <a:gd name="connsiteX43" fmla="*/ 4128980 w 6891715"/>
                <a:gd name="connsiteY43" fmla="*/ 6163823 h 6367455"/>
                <a:gd name="connsiteX44" fmla="*/ 4137563 w 6891715"/>
                <a:gd name="connsiteY44" fmla="*/ 6166038 h 6367455"/>
                <a:gd name="connsiteX45" fmla="*/ 4135337 w 6891715"/>
                <a:gd name="connsiteY45" fmla="*/ 6172366 h 6367455"/>
                <a:gd name="connsiteX46" fmla="*/ 4137563 w 6891715"/>
                <a:gd name="connsiteY46" fmla="*/ 6180594 h 6367455"/>
                <a:gd name="connsiteX47" fmla="*/ 4142013 w 6891715"/>
                <a:gd name="connsiteY47" fmla="*/ 6188821 h 6367455"/>
                <a:gd name="connsiteX48" fmla="*/ 4149324 w 6891715"/>
                <a:gd name="connsiteY48" fmla="*/ 6191985 h 6367455"/>
                <a:gd name="connsiteX49" fmla="*/ 4156635 w 6891715"/>
                <a:gd name="connsiteY49" fmla="*/ 6184707 h 6367455"/>
                <a:gd name="connsiteX50" fmla="*/ 4163946 w 6891715"/>
                <a:gd name="connsiteY50" fmla="*/ 6181543 h 6367455"/>
                <a:gd name="connsiteX51" fmla="*/ 4175707 w 6891715"/>
                <a:gd name="connsiteY51" fmla="*/ 6184707 h 6367455"/>
                <a:gd name="connsiteX52" fmla="*/ 4179840 w 6891715"/>
                <a:gd name="connsiteY52" fmla="*/ 6177113 h 6367455"/>
                <a:gd name="connsiteX53" fmla="*/ 4181111 w 6891715"/>
                <a:gd name="connsiteY53" fmla="*/ 6169835 h 6367455"/>
                <a:gd name="connsiteX54" fmla="*/ 4185243 w 6891715"/>
                <a:gd name="connsiteY54" fmla="*/ 6167620 h 6367455"/>
                <a:gd name="connsiteX55" fmla="*/ 4184290 w 6891715"/>
                <a:gd name="connsiteY55" fmla="*/ 6176164 h 6367455"/>
                <a:gd name="connsiteX56" fmla="*/ 4189376 w 6891715"/>
                <a:gd name="connsiteY56" fmla="*/ 6184391 h 6367455"/>
                <a:gd name="connsiteX57" fmla="*/ 4188422 w 6891715"/>
                <a:gd name="connsiteY57" fmla="*/ 6188504 h 6367455"/>
                <a:gd name="connsiteX58" fmla="*/ 4186197 w 6891715"/>
                <a:gd name="connsiteY58" fmla="*/ 6195782 h 6367455"/>
                <a:gd name="connsiteX59" fmla="*/ 4179204 w 6891715"/>
                <a:gd name="connsiteY59" fmla="*/ 6206541 h 6367455"/>
                <a:gd name="connsiteX60" fmla="*/ 4170621 w 6891715"/>
                <a:gd name="connsiteY60" fmla="*/ 6210654 h 6367455"/>
                <a:gd name="connsiteX61" fmla="*/ 4164264 w 6891715"/>
                <a:gd name="connsiteY61" fmla="*/ 6205908 h 6367455"/>
                <a:gd name="connsiteX62" fmla="*/ 4152820 w 6891715"/>
                <a:gd name="connsiteY62" fmla="*/ 6212237 h 6367455"/>
                <a:gd name="connsiteX63" fmla="*/ 4144238 w 6891715"/>
                <a:gd name="connsiteY63" fmla="*/ 6213186 h 6367455"/>
                <a:gd name="connsiteX64" fmla="*/ 4128344 w 6891715"/>
                <a:gd name="connsiteY64" fmla="*/ 6207807 h 6367455"/>
                <a:gd name="connsiteX65" fmla="*/ 4114358 w 6891715"/>
                <a:gd name="connsiteY65" fmla="*/ 6212553 h 6367455"/>
                <a:gd name="connsiteX66" fmla="*/ 4103232 w 6891715"/>
                <a:gd name="connsiteY66" fmla="*/ 6208123 h 6367455"/>
                <a:gd name="connsiteX67" fmla="*/ 4085114 w 6891715"/>
                <a:gd name="connsiteY67" fmla="*/ 6208756 h 6367455"/>
                <a:gd name="connsiteX68" fmla="*/ 4074306 w 6891715"/>
                <a:gd name="connsiteY68" fmla="*/ 6218249 h 6367455"/>
                <a:gd name="connsiteX69" fmla="*/ 4066995 w 6891715"/>
                <a:gd name="connsiteY69" fmla="*/ 6221413 h 6367455"/>
                <a:gd name="connsiteX70" fmla="*/ 4051101 w 6891715"/>
                <a:gd name="connsiteY70" fmla="*/ 6221413 h 6367455"/>
                <a:gd name="connsiteX71" fmla="*/ 4045697 w 6891715"/>
                <a:gd name="connsiteY71" fmla="*/ 6224577 h 6367455"/>
                <a:gd name="connsiteX72" fmla="*/ 4041565 w 6891715"/>
                <a:gd name="connsiteY72" fmla="*/ 6222362 h 6367455"/>
                <a:gd name="connsiteX73" fmla="*/ 4045697 w 6891715"/>
                <a:gd name="connsiteY73" fmla="*/ 6211920 h 6367455"/>
                <a:gd name="connsiteX74" fmla="*/ 4037115 w 6891715"/>
                <a:gd name="connsiteY74" fmla="*/ 6202744 h 6367455"/>
                <a:gd name="connsiteX75" fmla="*/ 4024400 w 6891715"/>
                <a:gd name="connsiteY75" fmla="*/ 6194200 h 6367455"/>
                <a:gd name="connsiteX76" fmla="*/ 4014864 w 6891715"/>
                <a:gd name="connsiteY76" fmla="*/ 6197681 h 6367455"/>
                <a:gd name="connsiteX77" fmla="*/ 4003103 w 6891715"/>
                <a:gd name="connsiteY77" fmla="*/ 6194516 h 6367455"/>
                <a:gd name="connsiteX78" fmla="*/ 3992613 w 6891715"/>
                <a:gd name="connsiteY78" fmla="*/ 6191352 h 6367455"/>
                <a:gd name="connsiteX79" fmla="*/ 3979898 w 6891715"/>
                <a:gd name="connsiteY79" fmla="*/ 6192618 h 6367455"/>
                <a:gd name="connsiteX80" fmla="*/ 3970362 w 6891715"/>
                <a:gd name="connsiteY80" fmla="*/ 6184391 h 6367455"/>
                <a:gd name="connsiteX81" fmla="*/ 3954468 w 6891715"/>
                <a:gd name="connsiteY81" fmla="*/ 6179961 h 6367455"/>
                <a:gd name="connsiteX82" fmla="*/ 3944614 w 6891715"/>
                <a:gd name="connsiteY82" fmla="*/ 6184707 h 6367455"/>
                <a:gd name="connsiteX83" fmla="*/ 3933171 w 6891715"/>
                <a:gd name="connsiteY83" fmla="*/ 6188821 h 6367455"/>
                <a:gd name="connsiteX84" fmla="*/ 3925542 w 6891715"/>
                <a:gd name="connsiteY84" fmla="*/ 6178379 h 6367455"/>
                <a:gd name="connsiteX85" fmla="*/ 3923634 w 6891715"/>
                <a:gd name="connsiteY85" fmla="*/ 6167620 h 6367455"/>
                <a:gd name="connsiteX86" fmla="*/ 3924588 w 6891715"/>
                <a:gd name="connsiteY86" fmla="*/ 6157494 h 6367455"/>
                <a:gd name="connsiteX87" fmla="*/ 3919184 w 6891715"/>
                <a:gd name="connsiteY87" fmla="*/ 6148951 h 6367455"/>
                <a:gd name="connsiteX88" fmla="*/ 3919820 w 6891715"/>
                <a:gd name="connsiteY88" fmla="*/ 6142622 h 6367455"/>
                <a:gd name="connsiteX89" fmla="*/ 3917913 w 6891715"/>
                <a:gd name="connsiteY89" fmla="*/ 6136294 h 6367455"/>
                <a:gd name="connsiteX90" fmla="*/ 3925224 w 6891715"/>
                <a:gd name="connsiteY90" fmla="*/ 6139458 h 6367455"/>
                <a:gd name="connsiteX91" fmla="*/ 3932853 w 6891715"/>
                <a:gd name="connsiteY91" fmla="*/ 6150216 h 6367455"/>
                <a:gd name="connsiteX92" fmla="*/ 3938257 w 6891715"/>
                <a:gd name="connsiteY92" fmla="*/ 6154014 h 6367455"/>
                <a:gd name="connsiteX93" fmla="*/ 3943343 w 6891715"/>
                <a:gd name="connsiteY93" fmla="*/ 6148634 h 6367455"/>
                <a:gd name="connsiteX94" fmla="*/ 3934760 w 6891715"/>
                <a:gd name="connsiteY94" fmla="*/ 6140407 h 6367455"/>
                <a:gd name="connsiteX95" fmla="*/ 4979304 w 6891715"/>
                <a:gd name="connsiteY95" fmla="*/ 6116626 h 6367455"/>
                <a:gd name="connsiteX96" fmla="*/ 4987888 w 6891715"/>
                <a:gd name="connsiteY96" fmla="*/ 6116626 h 6367455"/>
                <a:gd name="connsiteX97" fmla="*/ 4983755 w 6891715"/>
                <a:gd name="connsiteY97" fmla="*/ 6126107 h 6367455"/>
                <a:gd name="connsiteX98" fmla="*/ 4969765 w 6891715"/>
                <a:gd name="connsiteY98" fmla="*/ 6130216 h 6367455"/>
                <a:gd name="connsiteX99" fmla="*/ 4970719 w 6891715"/>
                <a:gd name="connsiteY99" fmla="*/ 6138748 h 6367455"/>
                <a:gd name="connsiteX100" fmla="*/ 4955140 w 6891715"/>
                <a:gd name="connsiteY100" fmla="*/ 6149177 h 6367455"/>
                <a:gd name="connsiteX101" fmla="*/ 4944648 w 6891715"/>
                <a:gd name="connsiteY101" fmla="*/ 6155498 h 6367455"/>
                <a:gd name="connsiteX102" fmla="*/ 4934155 w 6891715"/>
                <a:gd name="connsiteY102" fmla="*/ 6168139 h 6367455"/>
                <a:gd name="connsiteX103" fmla="*/ 4919530 w 6891715"/>
                <a:gd name="connsiteY103" fmla="*/ 6180148 h 6367455"/>
                <a:gd name="connsiteX104" fmla="*/ 4919848 w 6891715"/>
                <a:gd name="connsiteY104" fmla="*/ 6181412 h 6367455"/>
                <a:gd name="connsiteX105" fmla="*/ 4922709 w 6891715"/>
                <a:gd name="connsiteY105" fmla="*/ 6190577 h 6367455"/>
                <a:gd name="connsiteX106" fmla="*/ 4925889 w 6891715"/>
                <a:gd name="connsiteY106" fmla="*/ 6194370 h 6367455"/>
                <a:gd name="connsiteX107" fmla="*/ 4932248 w 6891715"/>
                <a:gd name="connsiteY107" fmla="*/ 6201954 h 6367455"/>
                <a:gd name="connsiteX108" fmla="*/ 4934473 w 6891715"/>
                <a:gd name="connsiteY108" fmla="*/ 6211435 h 6367455"/>
                <a:gd name="connsiteX109" fmla="*/ 4927161 w 6891715"/>
                <a:gd name="connsiteY109" fmla="*/ 6212699 h 6367455"/>
                <a:gd name="connsiteX110" fmla="*/ 4924935 w 6891715"/>
                <a:gd name="connsiteY110" fmla="*/ 6206379 h 6367455"/>
                <a:gd name="connsiteX111" fmla="*/ 4916351 w 6891715"/>
                <a:gd name="connsiteY111" fmla="*/ 6206379 h 6367455"/>
                <a:gd name="connsiteX112" fmla="*/ 4909356 w 6891715"/>
                <a:gd name="connsiteY112" fmla="*/ 6208275 h 6367455"/>
                <a:gd name="connsiteX113" fmla="*/ 4902997 w 6891715"/>
                <a:gd name="connsiteY113" fmla="*/ 6214596 h 6367455"/>
                <a:gd name="connsiteX114" fmla="*/ 4892187 w 6891715"/>
                <a:gd name="connsiteY114" fmla="*/ 6226289 h 6367455"/>
                <a:gd name="connsiteX115" fmla="*/ 4871202 w 6891715"/>
                <a:gd name="connsiteY115" fmla="*/ 6238298 h 6367455"/>
                <a:gd name="connsiteX116" fmla="*/ 4851172 w 6891715"/>
                <a:gd name="connsiteY116" fmla="*/ 6240510 h 6367455"/>
                <a:gd name="connsiteX117" fmla="*/ 4835274 w 6891715"/>
                <a:gd name="connsiteY117" fmla="*/ 6238614 h 6367455"/>
                <a:gd name="connsiteX118" fmla="*/ 4826690 w 6891715"/>
                <a:gd name="connsiteY118" fmla="*/ 6246199 h 6367455"/>
                <a:gd name="connsiteX119" fmla="*/ 4828916 w 6891715"/>
                <a:gd name="connsiteY119" fmla="*/ 6253151 h 6367455"/>
                <a:gd name="connsiteX120" fmla="*/ 4821285 w 6891715"/>
                <a:gd name="connsiteY120" fmla="*/ 6251255 h 6367455"/>
                <a:gd name="connsiteX121" fmla="*/ 4806341 w 6891715"/>
                <a:gd name="connsiteY121" fmla="*/ 6248095 h 6367455"/>
                <a:gd name="connsiteX122" fmla="*/ 4781224 w 6891715"/>
                <a:gd name="connsiteY122" fmla="*/ 6246515 h 6367455"/>
                <a:gd name="connsiteX123" fmla="*/ 4776773 w 6891715"/>
                <a:gd name="connsiteY123" fmla="*/ 6237982 h 6367455"/>
                <a:gd name="connsiteX124" fmla="*/ 4773593 w 6891715"/>
                <a:gd name="connsiteY124" fmla="*/ 6228501 h 6367455"/>
                <a:gd name="connsiteX125" fmla="*/ 4764055 w 6891715"/>
                <a:gd name="connsiteY125" fmla="*/ 6220284 h 6367455"/>
                <a:gd name="connsiteX126" fmla="*/ 4762783 w 6891715"/>
                <a:gd name="connsiteY126" fmla="*/ 6209855 h 6367455"/>
                <a:gd name="connsiteX127" fmla="*/ 4760875 w 6891715"/>
                <a:gd name="connsiteY127" fmla="*/ 6201322 h 6367455"/>
                <a:gd name="connsiteX128" fmla="*/ 4772321 w 6891715"/>
                <a:gd name="connsiteY128" fmla="*/ 6203535 h 6367455"/>
                <a:gd name="connsiteX129" fmla="*/ 4778998 w 6891715"/>
                <a:gd name="connsiteY129" fmla="*/ 6206695 h 6367455"/>
                <a:gd name="connsiteX130" fmla="*/ 4789172 w 6891715"/>
                <a:gd name="connsiteY130" fmla="*/ 6189629 h 6367455"/>
                <a:gd name="connsiteX131" fmla="*/ 4796803 w 6891715"/>
                <a:gd name="connsiteY131" fmla="*/ 6186469 h 6367455"/>
                <a:gd name="connsiteX132" fmla="*/ 4806023 w 6891715"/>
                <a:gd name="connsiteY132" fmla="*/ 6182993 h 6367455"/>
                <a:gd name="connsiteX133" fmla="*/ 4826372 w 6891715"/>
                <a:gd name="connsiteY133" fmla="*/ 6185205 h 6367455"/>
                <a:gd name="connsiteX134" fmla="*/ 4827008 w 6891715"/>
                <a:gd name="connsiteY134" fmla="*/ 6177620 h 6367455"/>
                <a:gd name="connsiteX135" fmla="*/ 4827008 w 6891715"/>
                <a:gd name="connsiteY135" fmla="*/ 6175724 h 6367455"/>
                <a:gd name="connsiteX136" fmla="*/ 4826054 w 6891715"/>
                <a:gd name="connsiteY136" fmla="*/ 6164031 h 6367455"/>
                <a:gd name="connsiteX137" fmla="*/ 4837500 w 6891715"/>
                <a:gd name="connsiteY137" fmla="*/ 6164979 h 6367455"/>
                <a:gd name="connsiteX138" fmla="*/ 4845131 w 6891715"/>
                <a:gd name="connsiteY138" fmla="*/ 6171299 h 6367455"/>
                <a:gd name="connsiteX139" fmla="*/ 4864207 w 6891715"/>
                <a:gd name="connsiteY139" fmla="*/ 6173196 h 6367455"/>
                <a:gd name="connsiteX140" fmla="*/ 4882330 w 6891715"/>
                <a:gd name="connsiteY140" fmla="*/ 6165927 h 6367455"/>
                <a:gd name="connsiteX141" fmla="*/ 4914761 w 6891715"/>
                <a:gd name="connsiteY141" fmla="*/ 6154866 h 6367455"/>
                <a:gd name="connsiteX142" fmla="*/ 4939243 w 6891715"/>
                <a:gd name="connsiteY142" fmla="*/ 6145385 h 6367455"/>
                <a:gd name="connsiteX143" fmla="*/ 4957048 w 6891715"/>
                <a:gd name="connsiteY143" fmla="*/ 6130532 h 6367455"/>
                <a:gd name="connsiteX144" fmla="*/ 4970719 w 6891715"/>
                <a:gd name="connsiteY144" fmla="*/ 6126107 h 6367455"/>
                <a:gd name="connsiteX145" fmla="*/ 4269809 w 6891715"/>
                <a:gd name="connsiteY145" fmla="*/ 6099164 h 6367455"/>
                <a:gd name="connsiteX146" fmla="*/ 4278081 w 6891715"/>
                <a:gd name="connsiteY146" fmla="*/ 6107690 h 6367455"/>
                <a:gd name="connsiteX147" fmla="*/ 4273179 w 6891715"/>
                <a:gd name="connsiteY147" fmla="*/ 6110848 h 6367455"/>
                <a:gd name="connsiteX148" fmla="*/ 4273179 w 6891715"/>
                <a:gd name="connsiteY148" fmla="*/ 6119059 h 6367455"/>
                <a:gd name="connsiteX149" fmla="*/ 4271341 w 6891715"/>
                <a:gd name="connsiteY149" fmla="*/ 6131691 h 6367455"/>
                <a:gd name="connsiteX150" fmla="*/ 4281451 w 6891715"/>
                <a:gd name="connsiteY150" fmla="*/ 6138955 h 6367455"/>
                <a:gd name="connsiteX151" fmla="*/ 4275630 w 6891715"/>
                <a:gd name="connsiteY151" fmla="*/ 6154744 h 6367455"/>
                <a:gd name="connsiteX152" fmla="*/ 4266439 w 6891715"/>
                <a:gd name="connsiteY152" fmla="*/ 6157902 h 6367455"/>
                <a:gd name="connsiteX153" fmla="*/ 4265520 w 6891715"/>
                <a:gd name="connsiteY153" fmla="*/ 6154744 h 6367455"/>
                <a:gd name="connsiteX154" fmla="*/ 4271341 w 6891715"/>
                <a:gd name="connsiteY154" fmla="*/ 6143376 h 6367455"/>
                <a:gd name="connsiteX155" fmla="*/ 4263988 w 6891715"/>
                <a:gd name="connsiteY155" fmla="*/ 6135797 h 6367455"/>
                <a:gd name="connsiteX156" fmla="*/ 4265213 w 6891715"/>
                <a:gd name="connsiteY156" fmla="*/ 6129481 h 6367455"/>
                <a:gd name="connsiteX157" fmla="*/ 4267051 w 6891715"/>
                <a:gd name="connsiteY157" fmla="*/ 6122533 h 6367455"/>
                <a:gd name="connsiteX158" fmla="*/ 4267051 w 6891715"/>
                <a:gd name="connsiteY158" fmla="*/ 6114954 h 6367455"/>
                <a:gd name="connsiteX159" fmla="*/ 4271953 w 6891715"/>
                <a:gd name="connsiteY159" fmla="*/ 6107690 h 6367455"/>
                <a:gd name="connsiteX160" fmla="*/ 3049239 w 6891715"/>
                <a:gd name="connsiteY160" fmla="*/ 6092814 h 6367455"/>
                <a:gd name="connsiteX161" fmla="*/ 3061023 w 6891715"/>
                <a:gd name="connsiteY161" fmla="*/ 6092814 h 6367455"/>
                <a:gd name="connsiteX162" fmla="*/ 3070188 w 6891715"/>
                <a:gd name="connsiteY162" fmla="*/ 6099703 h 6367455"/>
                <a:gd name="connsiteX163" fmla="*/ 3064623 w 6891715"/>
                <a:gd name="connsiteY163" fmla="*/ 6107790 h 6367455"/>
                <a:gd name="connsiteX164" fmla="*/ 3052513 w 6891715"/>
                <a:gd name="connsiteY164" fmla="*/ 6108689 h 6367455"/>
                <a:gd name="connsiteX165" fmla="*/ 3048257 w 6891715"/>
                <a:gd name="connsiteY165" fmla="*/ 6107790 h 6367455"/>
                <a:gd name="connsiteX166" fmla="*/ 3038438 w 6891715"/>
                <a:gd name="connsiteY166" fmla="*/ 6097007 h 6367455"/>
                <a:gd name="connsiteX167" fmla="*/ 3038243 w 6891715"/>
                <a:gd name="connsiteY167" fmla="*/ 6081701 h 6367455"/>
                <a:gd name="connsiteX168" fmla="*/ 3041613 w 6891715"/>
                <a:gd name="connsiteY168" fmla="*/ 6088628 h 6367455"/>
                <a:gd name="connsiteX169" fmla="*/ 3032422 w 6891715"/>
                <a:gd name="connsiteY169" fmla="*/ 6094401 h 6367455"/>
                <a:gd name="connsiteX170" fmla="*/ 3024150 w 6891715"/>
                <a:gd name="connsiteY170" fmla="*/ 6082855 h 6367455"/>
                <a:gd name="connsiteX171" fmla="*/ 3863987 w 6891715"/>
                <a:gd name="connsiteY171" fmla="*/ 6053126 h 6367455"/>
                <a:gd name="connsiteX172" fmla="*/ 3875919 w 6891715"/>
                <a:gd name="connsiteY172" fmla="*/ 6056271 h 6367455"/>
                <a:gd name="connsiteX173" fmla="*/ 3881401 w 6891715"/>
                <a:gd name="connsiteY173" fmla="*/ 6066964 h 6367455"/>
                <a:gd name="connsiteX174" fmla="*/ 3875919 w 6891715"/>
                <a:gd name="connsiteY174" fmla="*/ 6067908 h 6367455"/>
                <a:gd name="connsiteX175" fmla="*/ 3880111 w 6891715"/>
                <a:gd name="connsiteY175" fmla="*/ 6079230 h 6367455"/>
                <a:gd name="connsiteX176" fmla="*/ 3876886 w 6891715"/>
                <a:gd name="connsiteY176" fmla="*/ 6086464 h 6367455"/>
                <a:gd name="connsiteX177" fmla="*/ 3865277 w 6891715"/>
                <a:gd name="connsiteY177" fmla="*/ 6084891 h 6367455"/>
                <a:gd name="connsiteX178" fmla="*/ 3860763 w 6891715"/>
                <a:gd name="connsiteY178" fmla="*/ 6066021 h 6367455"/>
                <a:gd name="connsiteX179" fmla="*/ 4100970 w 6891715"/>
                <a:gd name="connsiteY179" fmla="*/ 6043601 h 6367455"/>
                <a:gd name="connsiteX180" fmla="*/ 4111588 w 6891715"/>
                <a:gd name="connsiteY180" fmla="*/ 6057374 h 6367455"/>
                <a:gd name="connsiteX181" fmla="*/ 4101282 w 6891715"/>
                <a:gd name="connsiteY181" fmla="*/ 6065826 h 6367455"/>
                <a:gd name="connsiteX182" fmla="*/ 4103156 w 6891715"/>
                <a:gd name="connsiteY182" fmla="*/ 6054244 h 6367455"/>
                <a:gd name="connsiteX183" fmla="*/ 4098784 w 6891715"/>
                <a:gd name="connsiteY183" fmla="*/ 6049861 h 6367455"/>
                <a:gd name="connsiteX184" fmla="*/ 4092850 w 6891715"/>
                <a:gd name="connsiteY184" fmla="*/ 6051113 h 6367455"/>
                <a:gd name="connsiteX185" fmla="*/ 4092538 w 6891715"/>
                <a:gd name="connsiteY185" fmla="*/ 6046105 h 6367455"/>
                <a:gd name="connsiteX186" fmla="*/ 4379876 w 6891715"/>
                <a:gd name="connsiteY186" fmla="*/ 6040426 h 6367455"/>
                <a:gd name="connsiteX187" fmla="*/ 4379876 w 6891715"/>
                <a:gd name="connsiteY187" fmla="*/ 6051117 h 6367455"/>
                <a:gd name="connsiteX188" fmla="*/ 4366858 w 6891715"/>
                <a:gd name="connsiteY188" fmla="*/ 6060550 h 6367455"/>
                <a:gd name="connsiteX189" fmla="*/ 4364318 w 6891715"/>
                <a:gd name="connsiteY189" fmla="*/ 6075014 h 6367455"/>
                <a:gd name="connsiteX190" fmla="*/ 4352888 w 6891715"/>
                <a:gd name="connsiteY190" fmla="*/ 6098282 h 6367455"/>
                <a:gd name="connsiteX191" fmla="*/ 4333838 w 6891715"/>
                <a:gd name="connsiteY191" fmla="*/ 6105514 h 6367455"/>
                <a:gd name="connsiteX192" fmla="*/ 4335425 w 6891715"/>
                <a:gd name="connsiteY192" fmla="*/ 6088849 h 6367455"/>
                <a:gd name="connsiteX193" fmla="*/ 4324313 w 6891715"/>
                <a:gd name="connsiteY193" fmla="*/ 6089163 h 6367455"/>
                <a:gd name="connsiteX194" fmla="*/ 4328123 w 6891715"/>
                <a:gd name="connsiteY194" fmla="*/ 6083818 h 6367455"/>
                <a:gd name="connsiteX195" fmla="*/ 4333520 w 6891715"/>
                <a:gd name="connsiteY195" fmla="*/ 6070297 h 6367455"/>
                <a:gd name="connsiteX196" fmla="*/ 4345903 w 6891715"/>
                <a:gd name="connsiteY196" fmla="*/ 6053318 h 6367455"/>
                <a:gd name="connsiteX197" fmla="*/ 4360508 w 6891715"/>
                <a:gd name="connsiteY197" fmla="*/ 6048287 h 6367455"/>
                <a:gd name="connsiteX198" fmla="*/ 4333108 w 6891715"/>
                <a:gd name="connsiteY198" fmla="*/ 6021376 h 6367455"/>
                <a:gd name="connsiteX199" fmla="*/ 4337013 w 6891715"/>
                <a:gd name="connsiteY199" fmla="*/ 6023281 h 6367455"/>
                <a:gd name="connsiteX200" fmla="*/ 4334610 w 6891715"/>
                <a:gd name="connsiteY200" fmla="*/ 6030266 h 6367455"/>
                <a:gd name="connsiteX201" fmla="*/ 4325900 w 6891715"/>
                <a:gd name="connsiteY201" fmla="*/ 6030901 h 6367455"/>
                <a:gd name="connsiteX202" fmla="*/ 4191713 w 6891715"/>
                <a:gd name="connsiteY202" fmla="*/ 6019789 h 6367455"/>
                <a:gd name="connsiteX203" fmla="*/ 4195726 w 6891715"/>
                <a:gd name="connsiteY203" fmla="*/ 6021376 h 6367455"/>
                <a:gd name="connsiteX204" fmla="*/ 4187700 w 6891715"/>
                <a:gd name="connsiteY204" fmla="*/ 6034077 h 6367455"/>
                <a:gd name="connsiteX205" fmla="*/ 4184613 w 6891715"/>
                <a:gd name="connsiteY205" fmla="*/ 6029314 h 6367455"/>
                <a:gd name="connsiteX206" fmla="*/ 3752636 w 6891715"/>
                <a:gd name="connsiteY206" fmla="*/ 6002326 h 6367455"/>
                <a:gd name="connsiteX207" fmla="*/ 3754400 w 6891715"/>
                <a:gd name="connsiteY207" fmla="*/ 6015026 h 6367455"/>
                <a:gd name="connsiteX208" fmla="*/ 3748050 w 6891715"/>
                <a:gd name="connsiteY208" fmla="*/ 6006165 h 6367455"/>
                <a:gd name="connsiteX209" fmla="*/ 4012798 w 6891715"/>
                <a:gd name="connsiteY209" fmla="*/ 5995976 h 6367455"/>
                <a:gd name="connsiteX210" fmla="*/ 4024276 w 6891715"/>
                <a:gd name="connsiteY210" fmla="*/ 6005183 h 6367455"/>
                <a:gd name="connsiteX211" fmla="*/ 4014970 w 6891715"/>
                <a:gd name="connsiteY211" fmla="*/ 6022011 h 6367455"/>
                <a:gd name="connsiteX212" fmla="*/ 4008145 w 6891715"/>
                <a:gd name="connsiteY212" fmla="*/ 6026139 h 6367455"/>
                <a:gd name="connsiteX213" fmla="*/ 4001941 w 6891715"/>
                <a:gd name="connsiteY213" fmla="*/ 6024234 h 6367455"/>
                <a:gd name="connsiteX214" fmla="*/ 3997288 w 6891715"/>
                <a:gd name="connsiteY214" fmla="*/ 6018201 h 6367455"/>
                <a:gd name="connsiteX215" fmla="*/ 4005663 w 6891715"/>
                <a:gd name="connsiteY215" fmla="*/ 6015661 h 6367455"/>
                <a:gd name="connsiteX216" fmla="*/ 3998218 w 6891715"/>
                <a:gd name="connsiteY216" fmla="*/ 6010581 h 6367455"/>
                <a:gd name="connsiteX217" fmla="*/ 4001320 w 6891715"/>
                <a:gd name="connsiteY217" fmla="*/ 6007406 h 6367455"/>
                <a:gd name="connsiteX218" fmla="*/ 4011867 w 6891715"/>
                <a:gd name="connsiteY218" fmla="*/ 6008358 h 6367455"/>
                <a:gd name="connsiteX219" fmla="*/ 4015900 w 6891715"/>
                <a:gd name="connsiteY219" fmla="*/ 6008358 h 6367455"/>
                <a:gd name="connsiteX220" fmla="*/ 4011867 w 6891715"/>
                <a:gd name="connsiteY220" fmla="*/ 6001056 h 6367455"/>
                <a:gd name="connsiteX221" fmla="*/ 4097132 w 6891715"/>
                <a:gd name="connsiteY221" fmla="*/ 5994389 h 6367455"/>
                <a:gd name="connsiteX222" fmla="*/ 4100476 w 6891715"/>
                <a:gd name="connsiteY222" fmla="*/ 6005330 h 6367455"/>
                <a:gd name="connsiteX223" fmla="*/ 4097740 w 6891715"/>
                <a:gd name="connsiteY223" fmla="*/ 6018202 h 6367455"/>
                <a:gd name="connsiteX224" fmla="*/ 4086188 w 6891715"/>
                <a:gd name="connsiteY224" fmla="*/ 6005652 h 6367455"/>
                <a:gd name="connsiteX225" fmla="*/ 4086188 w 6891715"/>
                <a:gd name="connsiteY225" fmla="*/ 5997929 h 6367455"/>
                <a:gd name="connsiteX226" fmla="*/ 4278593 w 6891715"/>
                <a:gd name="connsiteY226" fmla="*/ 5988039 h 6367455"/>
                <a:gd name="connsiteX227" fmla="*/ 4284943 w 6891715"/>
                <a:gd name="connsiteY227" fmla="*/ 5988039 h 6367455"/>
                <a:gd name="connsiteX228" fmla="*/ 4292563 w 6891715"/>
                <a:gd name="connsiteY228" fmla="*/ 5991214 h 6367455"/>
                <a:gd name="connsiteX229" fmla="*/ 4286213 w 6891715"/>
                <a:gd name="connsiteY229" fmla="*/ 5994389 h 6367455"/>
                <a:gd name="connsiteX230" fmla="*/ 4282085 w 6891715"/>
                <a:gd name="connsiteY230" fmla="*/ 5999786 h 6367455"/>
                <a:gd name="connsiteX231" fmla="*/ 4270655 w 6891715"/>
                <a:gd name="connsiteY231" fmla="*/ 5997564 h 6367455"/>
                <a:gd name="connsiteX232" fmla="*/ 4256685 w 6891715"/>
                <a:gd name="connsiteY232" fmla="*/ 6003914 h 6367455"/>
                <a:gd name="connsiteX233" fmla="*/ 4258908 w 6891715"/>
                <a:gd name="connsiteY233" fmla="*/ 6019789 h 6367455"/>
                <a:gd name="connsiteX234" fmla="*/ 4251288 w 6891715"/>
                <a:gd name="connsiteY234" fmla="*/ 6013439 h 6367455"/>
                <a:gd name="connsiteX235" fmla="*/ 4253510 w 6891715"/>
                <a:gd name="connsiteY235" fmla="*/ 6000739 h 6367455"/>
                <a:gd name="connsiteX236" fmla="*/ 4262718 w 6891715"/>
                <a:gd name="connsiteY236" fmla="*/ 5989309 h 6367455"/>
                <a:gd name="connsiteX237" fmla="*/ 4044769 w 6891715"/>
                <a:gd name="connsiteY237" fmla="*/ 5988039 h 6367455"/>
                <a:gd name="connsiteX238" fmla="*/ 4050157 w 6891715"/>
                <a:gd name="connsiteY238" fmla="*/ 5994389 h 6367455"/>
                <a:gd name="connsiteX239" fmla="*/ 4052851 w 6891715"/>
                <a:gd name="connsiteY239" fmla="*/ 6001691 h 6367455"/>
                <a:gd name="connsiteX240" fmla="*/ 4042748 w 6891715"/>
                <a:gd name="connsiteY240" fmla="*/ 6007089 h 6367455"/>
                <a:gd name="connsiteX241" fmla="*/ 4041738 w 6891715"/>
                <a:gd name="connsiteY241" fmla="*/ 6002009 h 6367455"/>
                <a:gd name="connsiteX242" fmla="*/ 2784354 w 6891715"/>
                <a:gd name="connsiteY242" fmla="*/ 5988039 h 6367455"/>
                <a:gd name="connsiteX243" fmla="*/ 2798725 w 6891715"/>
                <a:gd name="connsiteY243" fmla="*/ 5999034 h 6367455"/>
                <a:gd name="connsiteX244" fmla="*/ 2788699 w 6891715"/>
                <a:gd name="connsiteY244" fmla="*/ 6005502 h 6367455"/>
                <a:gd name="connsiteX245" fmla="*/ 2779675 w 6891715"/>
                <a:gd name="connsiteY245" fmla="*/ 5992566 h 6367455"/>
                <a:gd name="connsiteX246" fmla="*/ 4162388 w 6891715"/>
                <a:gd name="connsiteY246" fmla="*/ 5973751 h 6367455"/>
                <a:gd name="connsiteX247" fmla="*/ 4157943 w 6891715"/>
                <a:gd name="connsiteY247" fmla="*/ 5978006 h 6367455"/>
                <a:gd name="connsiteX248" fmla="*/ 4156038 w 6891715"/>
                <a:gd name="connsiteY248" fmla="*/ 5991099 h 6367455"/>
                <a:gd name="connsiteX249" fmla="*/ 4147783 w 6891715"/>
                <a:gd name="connsiteY249" fmla="*/ 6000918 h 6367455"/>
                <a:gd name="connsiteX250" fmla="*/ 4133813 w 6891715"/>
                <a:gd name="connsiteY250" fmla="*/ 6005501 h 6367455"/>
                <a:gd name="connsiteX251" fmla="*/ 4136035 w 6891715"/>
                <a:gd name="connsiteY251" fmla="*/ 5994372 h 6367455"/>
                <a:gd name="connsiteX252" fmla="*/ 4150640 w 6891715"/>
                <a:gd name="connsiteY252" fmla="*/ 5986844 h 6367455"/>
                <a:gd name="connsiteX253" fmla="*/ 4151593 w 6891715"/>
                <a:gd name="connsiteY253" fmla="*/ 5974733 h 6367455"/>
                <a:gd name="connsiteX254" fmla="*/ 4248322 w 6891715"/>
                <a:gd name="connsiteY254" fmla="*/ 5964226 h 6367455"/>
                <a:gd name="connsiteX255" fmla="*/ 4257308 w 6891715"/>
                <a:gd name="connsiteY255" fmla="*/ 5967568 h 6367455"/>
                <a:gd name="connsiteX256" fmla="*/ 4262400 w 6891715"/>
                <a:gd name="connsiteY256" fmla="*/ 5977594 h 6367455"/>
                <a:gd name="connsiteX257" fmla="*/ 4250419 w 6891715"/>
                <a:gd name="connsiteY257" fmla="*/ 5983276 h 6367455"/>
                <a:gd name="connsiteX258" fmla="*/ 4248322 w 6891715"/>
                <a:gd name="connsiteY258" fmla="*/ 5979934 h 6367455"/>
                <a:gd name="connsiteX259" fmla="*/ 4252515 w 6891715"/>
                <a:gd name="connsiteY259" fmla="*/ 5971913 h 6367455"/>
                <a:gd name="connsiteX260" fmla="*/ 4246525 w 6891715"/>
                <a:gd name="connsiteY260" fmla="*/ 5970910 h 6367455"/>
                <a:gd name="connsiteX261" fmla="*/ 4031293 w 6891715"/>
                <a:gd name="connsiteY261" fmla="*/ 5961051 h 6367455"/>
                <a:gd name="connsiteX262" fmla="*/ 4036975 w 6891715"/>
                <a:gd name="connsiteY262" fmla="*/ 5972352 h 6367455"/>
                <a:gd name="connsiteX263" fmla="*/ 4031293 w 6891715"/>
                <a:gd name="connsiteY263" fmla="*/ 5980101 h 6367455"/>
                <a:gd name="connsiteX264" fmla="*/ 4020264 w 6891715"/>
                <a:gd name="connsiteY264" fmla="*/ 5978163 h 6367455"/>
                <a:gd name="connsiteX265" fmla="*/ 4017925 w 6891715"/>
                <a:gd name="connsiteY265" fmla="*/ 5969446 h 6367455"/>
                <a:gd name="connsiteX266" fmla="*/ 4020264 w 6891715"/>
                <a:gd name="connsiteY266" fmla="*/ 5964280 h 6367455"/>
                <a:gd name="connsiteX267" fmla="*/ 4088954 w 6891715"/>
                <a:gd name="connsiteY267" fmla="*/ 5956289 h 6367455"/>
                <a:gd name="connsiteX268" fmla="*/ 4090951 w 6891715"/>
                <a:gd name="connsiteY268" fmla="*/ 5968530 h 6367455"/>
                <a:gd name="connsiteX269" fmla="*/ 4086956 w 6891715"/>
                <a:gd name="connsiteY269" fmla="*/ 5976792 h 6367455"/>
                <a:gd name="connsiteX270" fmla="*/ 4079300 w 6891715"/>
                <a:gd name="connsiteY270" fmla="*/ 5981689 h 6367455"/>
                <a:gd name="connsiteX271" fmla="*/ 4070313 w 6891715"/>
                <a:gd name="connsiteY271" fmla="*/ 5972814 h 6367455"/>
                <a:gd name="connsiteX272" fmla="*/ 4074307 w 6891715"/>
                <a:gd name="connsiteY272" fmla="*/ 5961797 h 6367455"/>
                <a:gd name="connsiteX273" fmla="*/ 4116516 w 6891715"/>
                <a:gd name="connsiteY273" fmla="*/ 5949939 h 6367455"/>
                <a:gd name="connsiteX274" fmla="*/ 4121773 w 6891715"/>
                <a:gd name="connsiteY274" fmla="*/ 5953928 h 6367455"/>
                <a:gd name="connsiteX275" fmla="*/ 4122701 w 6891715"/>
                <a:gd name="connsiteY275" fmla="*/ 5968962 h 6367455"/>
                <a:gd name="connsiteX276" fmla="*/ 4112804 w 6891715"/>
                <a:gd name="connsiteY276" fmla="*/ 5983383 h 6367455"/>
                <a:gd name="connsiteX277" fmla="*/ 4107547 w 6891715"/>
                <a:gd name="connsiteY277" fmla="*/ 5986452 h 6367455"/>
                <a:gd name="connsiteX278" fmla="*/ 4098888 w 6891715"/>
                <a:gd name="connsiteY278" fmla="*/ 5969269 h 6367455"/>
                <a:gd name="connsiteX279" fmla="*/ 4104145 w 6891715"/>
                <a:gd name="connsiteY279" fmla="*/ 5953928 h 6367455"/>
                <a:gd name="connsiteX280" fmla="*/ 3879813 w 6891715"/>
                <a:gd name="connsiteY280" fmla="*/ 5943589 h 6367455"/>
                <a:gd name="connsiteX281" fmla="*/ 3887751 w 6891715"/>
                <a:gd name="connsiteY281" fmla="*/ 5947117 h 6367455"/>
                <a:gd name="connsiteX282" fmla="*/ 3881136 w 6891715"/>
                <a:gd name="connsiteY282" fmla="*/ 5953114 h 6367455"/>
                <a:gd name="connsiteX283" fmla="*/ 4230772 w 6891715"/>
                <a:gd name="connsiteY283" fmla="*/ 5937239 h 6367455"/>
                <a:gd name="connsiteX284" fmla="*/ 4237000 w 6891715"/>
                <a:gd name="connsiteY284" fmla="*/ 5943884 h 6367455"/>
                <a:gd name="connsiteX285" fmla="*/ 4235901 w 6891715"/>
                <a:gd name="connsiteY285" fmla="*/ 5950530 h 6367455"/>
                <a:gd name="connsiteX286" fmla="*/ 4228574 w 6891715"/>
                <a:gd name="connsiteY286" fmla="*/ 5951527 h 6367455"/>
                <a:gd name="connsiteX287" fmla="*/ 4227475 w 6891715"/>
                <a:gd name="connsiteY287" fmla="*/ 5946210 h 6367455"/>
                <a:gd name="connsiteX288" fmla="*/ 4015702 w 6891715"/>
                <a:gd name="connsiteY288" fmla="*/ 5929301 h 6367455"/>
                <a:gd name="connsiteX289" fmla="*/ 4021100 w 6891715"/>
                <a:gd name="connsiteY289" fmla="*/ 5932476 h 6367455"/>
                <a:gd name="connsiteX290" fmla="*/ 4020147 w 6891715"/>
                <a:gd name="connsiteY290" fmla="*/ 5942001 h 6367455"/>
                <a:gd name="connsiteX291" fmla="*/ 4015067 w 6891715"/>
                <a:gd name="connsiteY291" fmla="*/ 5948351 h 6367455"/>
                <a:gd name="connsiteX292" fmla="*/ 4011575 w 6891715"/>
                <a:gd name="connsiteY292" fmla="*/ 5945176 h 6367455"/>
                <a:gd name="connsiteX293" fmla="*/ 4011575 w 6891715"/>
                <a:gd name="connsiteY293" fmla="*/ 5932476 h 6367455"/>
                <a:gd name="connsiteX294" fmla="*/ 3920838 w 6891715"/>
                <a:gd name="connsiteY294" fmla="*/ 5926126 h 6367455"/>
                <a:gd name="connsiteX295" fmla="*/ 3922676 w 6891715"/>
                <a:gd name="connsiteY295" fmla="*/ 5931232 h 6367455"/>
                <a:gd name="connsiteX296" fmla="*/ 3912566 w 6891715"/>
                <a:gd name="connsiteY296" fmla="*/ 5937239 h 6367455"/>
                <a:gd name="connsiteX297" fmla="*/ 3905213 w 6891715"/>
                <a:gd name="connsiteY297" fmla="*/ 5935437 h 6367455"/>
                <a:gd name="connsiteX298" fmla="*/ 3909502 w 6891715"/>
                <a:gd name="connsiteY298" fmla="*/ 5932433 h 6367455"/>
                <a:gd name="connsiteX299" fmla="*/ 4101110 w 6891715"/>
                <a:gd name="connsiteY299" fmla="*/ 5921364 h 6367455"/>
                <a:gd name="connsiteX300" fmla="*/ 4111588 w 6891715"/>
                <a:gd name="connsiteY300" fmla="*/ 5922290 h 6367455"/>
                <a:gd name="connsiteX301" fmla="*/ 4111588 w 6891715"/>
                <a:gd name="connsiteY301" fmla="*/ 5927229 h 6367455"/>
                <a:gd name="connsiteX302" fmla="*/ 4102063 w 6891715"/>
                <a:gd name="connsiteY302" fmla="*/ 5932477 h 6367455"/>
                <a:gd name="connsiteX303" fmla="*/ 4092538 w 6891715"/>
                <a:gd name="connsiteY303" fmla="*/ 5930625 h 6367455"/>
                <a:gd name="connsiteX304" fmla="*/ 4052850 w 6891715"/>
                <a:gd name="connsiteY304" fmla="*/ 5919776 h 6367455"/>
                <a:gd name="connsiteX305" fmla="*/ 4063963 w 6891715"/>
                <a:gd name="connsiteY305" fmla="*/ 5927797 h 6367455"/>
                <a:gd name="connsiteX306" fmla="*/ 4054952 w 6891715"/>
                <a:gd name="connsiteY306" fmla="*/ 5938826 h 6367455"/>
                <a:gd name="connsiteX307" fmla="*/ 4052850 w 6891715"/>
                <a:gd name="connsiteY307" fmla="*/ 5932142 h 6367455"/>
                <a:gd name="connsiteX308" fmla="*/ 4071020 w 6891715"/>
                <a:gd name="connsiteY308" fmla="*/ 5907076 h 6367455"/>
                <a:gd name="connsiteX309" fmla="*/ 4081640 w 6891715"/>
                <a:gd name="connsiteY309" fmla="*/ 5907076 h 6367455"/>
                <a:gd name="connsiteX310" fmla="*/ 4089363 w 6891715"/>
                <a:gd name="connsiteY310" fmla="*/ 5911287 h 6367455"/>
                <a:gd name="connsiteX311" fmla="*/ 4088397 w 6891715"/>
                <a:gd name="connsiteY311" fmla="*/ 5919711 h 6367455"/>
                <a:gd name="connsiteX312" fmla="*/ 4079709 w 6891715"/>
                <a:gd name="connsiteY312" fmla="*/ 5922951 h 6367455"/>
                <a:gd name="connsiteX313" fmla="*/ 4065550 w 6891715"/>
                <a:gd name="connsiteY313" fmla="*/ 5910316 h 6367455"/>
                <a:gd name="connsiteX314" fmla="*/ 4007267 w 6891715"/>
                <a:gd name="connsiteY314" fmla="*/ 5895964 h 6367455"/>
                <a:gd name="connsiteX315" fmla="*/ 4014411 w 6891715"/>
                <a:gd name="connsiteY315" fmla="*/ 5903050 h 6367455"/>
                <a:gd name="connsiteX316" fmla="*/ 4014751 w 6891715"/>
                <a:gd name="connsiteY316" fmla="*/ 5910458 h 6367455"/>
                <a:gd name="connsiteX317" fmla="*/ 4005566 w 6891715"/>
                <a:gd name="connsiteY317" fmla="*/ 5918189 h 6367455"/>
                <a:gd name="connsiteX318" fmla="*/ 4005566 w 6891715"/>
                <a:gd name="connsiteY318" fmla="*/ 5907559 h 6367455"/>
                <a:gd name="connsiteX319" fmla="*/ 4000463 w 6891715"/>
                <a:gd name="connsiteY319" fmla="*/ 5900151 h 6367455"/>
                <a:gd name="connsiteX320" fmla="*/ 4201841 w 6891715"/>
                <a:gd name="connsiteY320" fmla="*/ 5892789 h 6367455"/>
                <a:gd name="connsiteX321" fmla="*/ 4210013 w 6891715"/>
                <a:gd name="connsiteY321" fmla="*/ 5899073 h 6367455"/>
                <a:gd name="connsiteX322" fmla="*/ 4198900 w 6891715"/>
                <a:gd name="connsiteY322" fmla="*/ 5900727 h 6367455"/>
                <a:gd name="connsiteX323" fmla="*/ 4190963 w 6891715"/>
                <a:gd name="connsiteY323" fmla="*/ 5889614 h 6367455"/>
                <a:gd name="connsiteX324" fmla="*/ 4183660 w 6891715"/>
                <a:gd name="connsiteY324" fmla="*/ 5905999 h 6367455"/>
                <a:gd name="connsiteX325" fmla="*/ 4173818 w 6891715"/>
                <a:gd name="connsiteY325" fmla="*/ 5905999 h 6367455"/>
                <a:gd name="connsiteX326" fmla="*/ 4159213 w 6891715"/>
                <a:gd name="connsiteY326" fmla="*/ 5916602 h 6367455"/>
                <a:gd name="connsiteX327" fmla="*/ 4163340 w 6891715"/>
                <a:gd name="connsiteY327" fmla="*/ 5901823 h 6367455"/>
                <a:gd name="connsiteX328" fmla="*/ 4173818 w 6891715"/>
                <a:gd name="connsiteY328" fmla="*/ 5899574 h 6367455"/>
                <a:gd name="connsiteX329" fmla="*/ 3983882 w 6891715"/>
                <a:gd name="connsiteY329" fmla="*/ 5889614 h 6367455"/>
                <a:gd name="connsiteX330" fmla="*/ 3990938 w 6891715"/>
                <a:gd name="connsiteY330" fmla="*/ 5892617 h 6367455"/>
                <a:gd name="connsiteX331" fmla="*/ 3980707 w 6891715"/>
                <a:gd name="connsiteY331" fmla="*/ 5900727 h 6367455"/>
                <a:gd name="connsiteX332" fmla="*/ 3978238 w 6891715"/>
                <a:gd name="connsiteY332" fmla="*/ 5897723 h 6367455"/>
                <a:gd name="connsiteX333" fmla="*/ 4234460 w 6891715"/>
                <a:gd name="connsiteY333" fmla="*/ 5870564 h 6367455"/>
                <a:gd name="connsiteX334" fmla="*/ 4239858 w 6891715"/>
                <a:gd name="connsiteY334" fmla="*/ 5870564 h 6367455"/>
                <a:gd name="connsiteX335" fmla="*/ 4244938 w 6891715"/>
                <a:gd name="connsiteY335" fmla="*/ 5873567 h 6367455"/>
                <a:gd name="connsiteX336" fmla="*/ 4253510 w 6891715"/>
                <a:gd name="connsiteY336" fmla="*/ 5873567 h 6367455"/>
                <a:gd name="connsiteX337" fmla="*/ 4254463 w 6891715"/>
                <a:gd name="connsiteY337" fmla="*/ 5881676 h 6367455"/>
                <a:gd name="connsiteX338" fmla="*/ 4238588 w 6891715"/>
                <a:gd name="connsiteY338" fmla="*/ 5880775 h 6367455"/>
                <a:gd name="connsiteX339" fmla="*/ 4239858 w 6891715"/>
                <a:gd name="connsiteY339" fmla="*/ 5888584 h 6367455"/>
                <a:gd name="connsiteX340" fmla="*/ 4232238 w 6891715"/>
                <a:gd name="connsiteY340" fmla="*/ 5892789 h 6367455"/>
                <a:gd name="connsiteX341" fmla="*/ 4225888 w 6891715"/>
                <a:gd name="connsiteY341" fmla="*/ 5886782 h 6367455"/>
                <a:gd name="connsiteX342" fmla="*/ 4213188 w 6891715"/>
                <a:gd name="connsiteY342" fmla="*/ 5887082 h 6367455"/>
                <a:gd name="connsiteX343" fmla="*/ 4218585 w 6891715"/>
                <a:gd name="connsiteY343" fmla="*/ 5875069 h 6367455"/>
                <a:gd name="connsiteX344" fmla="*/ 3641967 w 6891715"/>
                <a:gd name="connsiteY344" fmla="*/ 5862626 h 6367455"/>
                <a:gd name="connsiteX345" fmla="*/ 3650372 w 6891715"/>
                <a:gd name="connsiteY345" fmla="*/ 5864489 h 6367455"/>
                <a:gd name="connsiteX346" fmla="*/ 3649127 w 6891715"/>
                <a:gd name="connsiteY346" fmla="*/ 5869770 h 6367455"/>
                <a:gd name="connsiteX347" fmla="*/ 3663757 w 6891715"/>
                <a:gd name="connsiteY347" fmla="*/ 5872565 h 6367455"/>
                <a:gd name="connsiteX348" fmla="*/ 3671850 w 6891715"/>
                <a:gd name="connsiteY348" fmla="*/ 5887784 h 6367455"/>
                <a:gd name="connsiteX349" fmla="*/ 3659399 w 6891715"/>
                <a:gd name="connsiteY349" fmla="*/ 5883746 h 6367455"/>
                <a:gd name="connsiteX350" fmla="*/ 3656597 w 6891715"/>
                <a:gd name="connsiteY350" fmla="*/ 5891201 h 6367455"/>
                <a:gd name="connsiteX351" fmla="*/ 3647570 w 6891715"/>
                <a:gd name="connsiteY351" fmla="*/ 5884989 h 6367455"/>
                <a:gd name="connsiteX352" fmla="*/ 3640100 w 6891715"/>
                <a:gd name="connsiteY352" fmla="*/ 5873497 h 6367455"/>
                <a:gd name="connsiteX353" fmla="*/ 4038979 w 6891715"/>
                <a:gd name="connsiteY353" fmla="*/ 5856276 h 6367455"/>
                <a:gd name="connsiteX354" fmla="*/ 4043930 w 6891715"/>
                <a:gd name="connsiteY354" fmla="*/ 5866368 h 6367455"/>
                <a:gd name="connsiteX355" fmla="*/ 4048262 w 6891715"/>
                <a:gd name="connsiteY355" fmla="*/ 5865422 h 6367455"/>
                <a:gd name="connsiteX356" fmla="*/ 4057545 w 6891715"/>
                <a:gd name="connsiteY356" fmla="*/ 5871730 h 6367455"/>
                <a:gd name="connsiteX357" fmla="*/ 4057545 w 6891715"/>
                <a:gd name="connsiteY357" fmla="*/ 5878038 h 6367455"/>
                <a:gd name="connsiteX358" fmla="*/ 4063734 w 6891715"/>
                <a:gd name="connsiteY358" fmla="*/ 5884346 h 6367455"/>
                <a:gd name="connsiteX359" fmla="*/ 4064972 w 6891715"/>
                <a:gd name="connsiteY359" fmla="*/ 5897593 h 6367455"/>
                <a:gd name="connsiteX360" fmla="*/ 4067138 w 6891715"/>
                <a:gd name="connsiteY360" fmla="*/ 5902955 h 6367455"/>
                <a:gd name="connsiteX361" fmla="*/ 4060949 w 6891715"/>
                <a:gd name="connsiteY361" fmla="*/ 5903901 h 6367455"/>
                <a:gd name="connsiteX362" fmla="*/ 4049500 w 6891715"/>
                <a:gd name="connsiteY362" fmla="*/ 5894754 h 6367455"/>
                <a:gd name="connsiteX363" fmla="*/ 4049500 w 6891715"/>
                <a:gd name="connsiteY363" fmla="*/ 5884346 h 6367455"/>
                <a:gd name="connsiteX364" fmla="*/ 4038051 w 6891715"/>
                <a:gd name="connsiteY364" fmla="*/ 5879931 h 6367455"/>
                <a:gd name="connsiteX365" fmla="*/ 4030625 w 6891715"/>
                <a:gd name="connsiteY365" fmla="*/ 5872046 h 6367455"/>
                <a:gd name="connsiteX366" fmla="*/ 4033719 w 6891715"/>
                <a:gd name="connsiteY366" fmla="*/ 5860376 h 6367455"/>
                <a:gd name="connsiteX367" fmla="*/ 3149881 w 6891715"/>
                <a:gd name="connsiteY367" fmla="*/ 5826114 h 6367455"/>
                <a:gd name="connsiteX368" fmla="*/ 3157501 w 6891715"/>
                <a:gd name="connsiteY368" fmla="*/ 5826114 h 6367455"/>
                <a:gd name="connsiteX369" fmla="*/ 3153373 w 6891715"/>
                <a:gd name="connsiteY369" fmla="*/ 5832443 h 6367455"/>
                <a:gd name="connsiteX370" fmla="*/ 3156548 w 6891715"/>
                <a:gd name="connsiteY370" fmla="*/ 5844152 h 6367455"/>
                <a:gd name="connsiteX371" fmla="*/ 3139721 w 6891715"/>
                <a:gd name="connsiteY371" fmla="*/ 5873583 h 6367455"/>
                <a:gd name="connsiteX372" fmla="*/ 3130831 w 6891715"/>
                <a:gd name="connsiteY372" fmla="*/ 5891938 h 6367455"/>
                <a:gd name="connsiteX373" fmla="*/ 3124798 w 6891715"/>
                <a:gd name="connsiteY373" fmla="*/ 5905229 h 6367455"/>
                <a:gd name="connsiteX374" fmla="*/ 3122893 w 6891715"/>
                <a:gd name="connsiteY374" fmla="*/ 5909976 h 6367455"/>
                <a:gd name="connsiteX375" fmla="*/ 3121941 w 6891715"/>
                <a:gd name="connsiteY375" fmla="*/ 5912508 h 6367455"/>
                <a:gd name="connsiteX376" fmla="*/ 3123528 w 6891715"/>
                <a:gd name="connsiteY376" fmla="*/ 5936876 h 6367455"/>
                <a:gd name="connsiteX377" fmla="*/ 3137181 w 6891715"/>
                <a:gd name="connsiteY377" fmla="*/ 5954597 h 6367455"/>
                <a:gd name="connsiteX378" fmla="*/ 3133371 w 6891715"/>
                <a:gd name="connsiteY378" fmla="*/ 5977699 h 6367455"/>
                <a:gd name="connsiteX379" fmla="*/ 3117813 w 6891715"/>
                <a:gd name="connsiteY379" fmla="*/ 5997953 h 6367455"/>
                <a:gd name="connsiteX380" fmla="*/ 3124163 w 6891715"/>
                <a:gd name="connsiteY380" fmla="*/ 6015358 h 6367455"/>
                <a:gd name="connsiteX381" fmla="*/ 3115591 w 6891715"/>
                <a:gd name="connsiteY381" fmla="*/ 6019789 h 6367455"/>
                <a:gd name="connsiteX382" fmla="*/ 3102891 w 6891715"/>
                <a:gd name="connsiteY382" fmla="*/ 6012510 h 6367455"/>
                <a:gd name="connsiteX383" fmla="*/ 3079713 w 6891715"/>
                <a:gd name="connsiteY383" fmla="*/ 6004282 h 6367455"/>
                <a:gd name="connsiteX384" fmla="*/ 3056218 w 6891715"/>
                <a:gd name="connsiteY384" fmla="*/ 5995105 h 6367455"/>
                <a:gd name="connsiteX385" fmla="*/ 3026691 w 6891715"/>
                <a:gd name="connsiteY385" fmla="*/ 5965990 h 6367455"/>
                <a:gd name="connsiteX386" fmla="*/ 2989543 w 6891715"/>
                <a:gd name="connsiteY386" fmla="*/ 5965357 h 6367455"/>
                <a:gd name="connsiteX387" fmla="*/ 2947633 w 6891715"/>
                <a:gd name="connsiteY387" fmla="*/ 5933078 h 6367455"/>
                <a:gd name="connsiteX388" fmla="*/ 2912708 w 6891715"/>
                <a:gd name="connsiteY388" fmla="*/ 5916622 h 6367455"/>
                <a:gd name="connsiteX389" fmla="*/ 2905088 w 6891715"/>
                <a:gd name="connsiteY389" fmla="*/ 5909343 h 6367455"/>
                <a:gd name="connsiteX390" fmla="*/ 2869210 w 6891715"/>
                <a:gd name="connsiteY390" fmla="*/ 5903331 h 6367455"/>
                <a:gd name="connsiteX391" fmla="*/ 2860638 w 6891715"/>
                <a:gd name="connsiteY391" fmla="*/ 5874216 h 6367455"/>
                <a:gd name="connsiteX392" fmla="*/ 2873973 w 6891715"/>
                <a:gd name="connsiteY392" fmla="*/ 5853962 h 6367455"/>
                <a:gd name="connsiteX393" fmla="*/ 2885720 w 6891715"/>
                <a:gd name="connsiteY393" fmla="*/ 5848583 h 6367455"/>
                <a:gd name="connsiteX394" fmla="*/ 2885403 w 6891715"/>
                <a:gd name="connsiteY394" fmla="*/ 5838139 h 6367455"/>
                <a:gd name="connsiteX395" fmla="*/ 2894928 w 6891715"/>
                <a:gd name="connsiteY395" fmla="*/ 5839722 h 6367455"/>
                <a:gd name="connsiteX396" fmla="*/ 2898420 w 6891715"/>
                <a:gd name="connsiteY396" fmla="*/ 5846367 h 6367455"/>
                <a:gd name="connsiteX397" fmla="*/ 2907945 w 6891715"/>
                <a:gd name="connsiteY397" fmla="*/ 5857760 h 6367455"/>
                <a:gd name="connsiteX398" fmla="*/ 2917470 w 6891715"/>
                <a:gd name="connsiteY398" fmla="*/ 5854595 h 6367455"/>
                <a:gd name="connsiteX399" fmla="*/ 2933028 w 6891715"/>
                <a:gd name="connsiteY399" fmla="*/ 5839722 h 6367455"/>
                <a:gd name="connsiteX400" fmla="*/ 2946046 w 6891715"/>
                <a:gd name="connsiteY400" fmla="*/ 5847000 h 6367455"/>
                <a:gd name="connsiteX401" fmla="*/ 2958746 w 6891715"/>
                <a:gd name="connsiteY401" fmla="*/ 5847950 h 6367455"/>
                <a:gd name="connsiteX402" fmla="*/ 2968271 w 6891715"/>
                <a:gd name="connsiteY402" fmla="*/ 5862507 h 6367455"/>
                <a:gd name="connsiteX403" fmla="*/ 2990496 w 6891715"/>
                <a:gd name="connsiteY403" fmla="*/ 5860292 h 6367455"/>
                <a:gd name="connsiteX404" fmla="*/ 3014943 w 6891715"/>
                <a:gd name="connsiteY404" fmla="*/ 5851431 h 6367455"/>
                <a:gd name="connsiteX405" fmla="*/ 3037168 w 6891715"/>
                <a:gd name="connsiteY405" fmla="*/ 5857444 h 6367455"/>
                <a:gd name="connsiteX406" fmla="*/ 3064473 w 6891715"/>
                <a:gd name="connsiteY406" fmla="*/ 5851114 h 6367455"/>
                <a:gd name="connsiteX407" fmla="*/ 3086698 w 6891715"/>
                <a:gd name="connsiteY407" fmla="*/ 5839405 h 6367455"/>
                <a:gd name="connsiteX408" fmla="*/ 3113368 w 6891715"/>
                <a:gd name="connsiteY408" fmla="*/ 5842253 h 6367455"/>
                <a:gd name="connsiteX409" fmla="*/ 3123528 w 6891715"/>
                <a:gd name="connsiteY409" fmla="*/ 5834975 h 6367455"/>
                <a:gd name="connsiteX410" fmla="*/ 3141626 w 6891715"/>
                <a:gd name="connsiteY410" fmla="*/ 5833392 h 6367455"/>
                <a:gd name="connsiteX411" fmla="*/ 3635338 w 6891715"/>
                <a:gd name="connsiteY411" fmla="*/ 5800714 h 6367455"/>
                <a:gd name="connsiteX412" fmla="*/ 3644716 w 6891715"/>
                <a:gd name="connsiteY412" fmla="*/ 5802964 h 6367455"/>
                <a:gd name="connsiteX413" fmla="*/ 3643422 w 6891715"/>
                <a:gd name="connsiteY413" fmla="*/ 5813575 h 6367455"/>
                <a:gd name="connsiteX414" fmla="*/ 3652801 w 6891715"/>
                <a:gd name="connsiteY414" fmla="*/ 5819040 h 6367455"/>
                <a:gd name="connsiteX415" fmla="*/ 3652477 w 6891715"/>
                <a:gd name="connsiteY415" fmla="*/ 5826114 h 6367455"/>
                <a:gd name="connsiteX416" fmla="*/ 3643422 w 6891715"/>
                <a:gd name="connsiteY416" fmla="*/ 5820648 h 6367455"/>
                <a:gd name="connsiteX417" fmla="*/ 3636308 w 6891715"/>
                <a:gd name="connsiteY417" fmla="*/ 5816468 h 6367455"/>
                <a:gd name="connsiteX418" fmla="*/ 3635338 w 6891715"/>
                <a:gd name="connsiteY418" fmla="*/ 5800714 h 6367455"/>
                <a:gd name="connsiteX419" fmla="*/ 3630817 w 6891715"/>
                <a:gd name="connsiteY419" fmla="*/ 5799126 h 6367455"/>
                <a:gd name="connsiteX420" fmla="*/ 3632059 w 6891715"/>
                <a:gd name="connsiteY420" fmla="*/ 5810705 h 6367455"/>
                <a:gd name="connsiteX421" fmla="*/ 3632370 w 6891715"/>
                <a:gd name="connsiteY421" fmla="*/ 5819390 h 6367455"/>
                <a:gd name="connsiteX422" fmla="*/ 3635787 w 6891715"/>
                <a:gd name="connsiteY422" fmla="*/ 5830004 h 6367455"/>
                <a:gd name="connsiteX423" fmla="*/ 3639514 w 6891715"/>
                <a:gd name="connsiteY423" fmla="*/ 5825180 h 6367455"/>
                <a:gd name="connsiteX424" fmla="*/ 3655976 w 6891715"/>
                <a:gd name="connsiteY424" fmla="*/ 5833221 h 6367455"/>
                <a:gd name="connsiteX425" fmla="*/ 3655355 w 6891715"/>
                <a:gd name="connsiteY425" fmla="*/ 5847052 h 6367455"/>
                <a:gd name="connsiteX426" fmla="*/ 3644794 w 6891715"/>
                <a:gd name="connsiteY426" fmla="*/ 5844801 h 6367455"/>
                <a:gd name="connsiteX427" fmla="*/ 3642309 w 6891715"/>
                <a:gd name="connsiteY427" fmla="*/ 5848339 h 6367455"/>
                <a:gd name="connsiteX428" fmla="*/ 3630506 w 6891715"/>
                <a:gd name="connsiteY428" fmla="*/ 5843514 h 6367455"/>
                <a:gd name="connsiteX429" fmla="*/ 3629575 w 6891715"/>
                <a:gd name="connsiteY429" fmla="*/ 5835794 h 6367455"/>
                <a:gd name="connsiteX430" fmla="*/ 3624294 w 6891715"/>
                <a:gd name="connsiteY430" fmla="*/ 5825823 h 6367455"/>
                <a:gd name="connsiteX431" fmla="*/ 3622741 w 6891715"/>
                <a:gd name="connsiteY431" fmla="*/ 5836438 h 6367455"/>
                <a:gd name="connsiteX432" fmla="*/ 3613113 w 6891715"/>
                <a:gd name="connsiteY432" fmla="*/ 5827110 h 6367455"/>
                <a:gd name="connsiteX433" fmla="*/ 3616840 w 6891715"/>
                <a:gd name="connsiteY433" fmla="*/ 5811349 h 6367455"/>
                <a:gd name="connsiteX434" fmla="*/ 3624294 w 6891715"/>
                <a:gd name="connsiteY434" fmla="*/ 5817782 h 6367455"/>
                <a:gd name="connsiteX435" fmla="*/ 3095553 w 6891715"/>
                <a:gd name="connsiteY435" fmla="*/ 5791189 h 6367455"/>
                <a:gd name="connsiteX436" fmla="*/ 3106700 w 6891715"/>
                <a:gd name="connsiteY436" fmla="*/ 5794813 h 6367455"/>
                <a:gd name="connsiteX437" fmla="*/ 3099944 w 6891715"/>
                <a:gd name="connsiteY437" fmla="*/ 5808652 h 6367455"/>
                <a:gd name="connsiteX438" fmla="*/ 3090825 w 6891715"/>
                <a:gd name="connsiteY438" fmla="*/ 5795472 h 6367455"/>
                <a:gd name="connsiteX439" fmla="*/ 4154133 w 6891715"/>
                <a:gd name="connsiteY439" fmla="*/ 5781664 h 6367455"/>
                <a:gd name="connsiteX440" fmla="*/ 4166833 w 6891715"/>
                <a:gd name="connsiteY440" fmla="*/ 5782604 h 6367455"/>
                <a:gd name="connsiteX441" fmla="*/ 4171913 w 6891715"/>
                <a:gd name="connsiteY441" fmla="*/ 5800150 h 6367455"/>
                <a:gd name="connsiteX442" fmla="*/ 4173501 w 6891715"/>
                <a:gd name="connsiteY442" fmla="*/ 5810489 h 6367455"/>
                <a:gd name="connsiteX443" fmla="*/ 4166198 w 6891715"/>
                <a:gd name="connsiteY443" fmla="*/ 5815816 h 6367455"/>
                <a:gd name="connsiteX444" fmla="*/ 4161753 w 6891715"/>
                <a:gd name="connsiteY444" fmla="*/ 5829289 h 6367455"/>
                <a:gd name="connsiteX445" fmla="*/ 4149053 w 6891715"/>
                <a:gd name="connsiteY445" fmla="*/ 5818009 h 6367455"/>
                <a:gd name="connsiteX446" fmla="*/ 4157625 w 6891715"/>
                <a:gd name="connsiteY446" fmla="*/ 5803596 h 6367455"/>
                <a:gd name="connsiteX447" fmla="*/ 4143338 w 6891715"/>
                <a:gd name="connsiteY447" fmla="*/ 5794197 h 6367455"/>
                <a:gd name="connsiteX448" fmla="*/ 4144608 w 6891715"/>
                <a:gd name="connsiteY448" fmla="*/ 5783544 h 6367455"/>
                <a:gd name="connsiteX449" fmla="*/ 3652252 w 6891715"/>
                <a:gd name="connsiteY449" fmla="*/ 5780076 h 6367455"/>
                <a:gd name="connsiteX450" fmla="*/ 3658821 w 6891715"/>
                <a:gd name="connsiteY450" fmla="*/ 5780076 h 6367455"/>
                <a:gd name="connsiteX451" fmla="*/ 3654223 w 6891715"/>
                <a:gd name="connsiteY451" fmla="*/ 5787061 h 6367455"/>
                <a:gd name="connsiteX452" fmla="*/ 3659150 w 6891715"/>
                <a:gd name="connsiteY452" fmla="*/ 5794364 h 6367455"/>
                <a:gd name="connsiteX453" fmla="*/ 3649625 w 6891715"/>
                <a:gd name="connsiteY453" fmla="*/ 5789919 h 6367455"/>
                <a:gd name="connsiteX454" fmla="*/ 1810406 w 6891715"/>
                <a:gd name="connsiteY454" fmla="*/ 5757851 h 6367455"/>
                <a:gd name="connsiteX455" fmla="*/ 1816824 w 6891715"/>
                <a:gd name="connsiteY455" fmla="*/ 5766824 h 6367455"/>
                <a:gd name="connsiteX456" fmla="*/ 1832868 w 6891715"/>
                <a:gd name="connsiteY456" fmla="*/ 5767422 h 6367455"/>
                <a:gd name="connsiteX457" fmla="*/ 1835114 w 6891715"/>
                <a:gd name="connsiteY457" fmla="*/ 5778489 h 6367455"/>
                <a:gd name="connsiteX458" fmla="*/ 1829659 w 6891715"/>
                <a:gd name="connsiteY458" fmla="*/ 5772507 h 6367455"/>
                <a:gd name="connsiteX459" fmla="*/ 1816824 w 6891715"/>
                <a:gd name="connsiteY459" fmla="*/ 5771909 h 6367455"/>
                <a:gd name="connsiteX460" fmla="*/ 1809444 w 6891715"/>
                <a:gd name="connsiteY460" fmla="*/ 5775797 h 6367455"/>
                <a:gd name="connsiteX461" fmla="*/ 1804951 w 6891715"/>
                <a:gd name="connsiteY461" fmla="*/ 5768918 h 6367455"/>
                <a:gd name="connsiteX462" fmla="*/ 3645223 w 6891715"/>
                <a:gd name="connsiteY462" fmla="*/ 5754676 h 6367455"/>
                <a:gd name="connsiteX463" fmla="*/ 3645223 w 6891715"/>
                <a:gd name="connsiteY463" fmla="*/ 5762230 h 6367455"/>
                <a:gd name="connsiteX464" fmla="*/ 3648038 w 6891715"/>
                <a:gd name="connsiteY464" fmla="*/ 5769470 h 6367455"/>
                <a:gd name="connsiteX465" fmla="*/ 3646162 w 6891715"/>
                <a:gd name="connsiteY465" fmla="*/ 5785838 h 6367455"/>
                <a:gd name="connsiteX466" fmla="*/ 3640533 w 6891715"/>
                <a:gd name="connsiteY466" fmla="*/ 5785838 h 6367455"/>
                <a:gd name="connsiteX467" fmla="*/ 3639595 w 6891715"/>
                <a:gd name="connsiteY467" fmla="*/ 5781746 h 6367455"/>
                <a:gd name="connsiteX468" fmla="*/ 3630839 w 6891715"/>
                <a:gd name="connsiteY468" fmla="*/ 5791189 h 6367455"/>
                <a:gd name="connsiteX469" fmla="*/ 3627400 w 6891715"/>
                <a:gd name="connsiteY469" fmla="*/ 5788356 h 6367455"/>
                <a:gd name="connsiteX470" fmla="*/ 3628025 w 6891715"/>
                <a:gd name="connsiteY470" fmla="*/ 5779857 h 6367455"/>
                <a:gd name="connsiteX471" fmla="*/ 3632716 w 6891715"/>
                <a:gd name="connsiteY471" fmla="*/ 5772303 h 6367455"/>
                <a:gd name="connsiteX472" fmla="*/ 3633966 w 6891715"/>
                <a:gd name="connsiteY472" fmla="*/ 5761601 h 6367455"/>
                <a:gd name="connsiteX473" fmla="*/ 4003575 w 6891715"/>
                <a:gd name="connsiteY473" fmla="*/ 5735626 h 6367455"/>
                <a:gd name="connsiteX474" fmla="*/ 4014159 w 6891715"/>
                <a:gd name="connsiteY474" fmla="*/ 5735626 h 6367455"/>
                <a:gd name="connsiteX475" fmla="*/ 4019139 w 6891715"/>
                <a:gd name="connsiteY475" fmla="*/ 5746117 h 6367455"/>
                <a:gd name="connsiteX476" fmla="*/ 4029723 w 6891715"/>
                <a:gd name="connsiteY476" fmla="*/ 5752674 h 6367455"/>
                <a:gd name="connsiteX477" fmla="*/ 4032213 w 6891715"/>
                <a:gd name="connsiteY477" fmla="*/ 5759232 h 6367455"/>
                <a:gd name="connsiteX478" fmla="*/ 4021629 w 6891715"/>
                <a:gd name="connsiteY478" fmla="*/ 5765789 h 6367455"/>
                <a:gd name="connsiteX479" fmla="*/ 4014470 w 6891715"/>
                <a:gd name="connsiteY479" fmla="*/ 5761527 h 6367455"/>
                <a:gd name="connsiteX480" fmla="*/ 4017583 w 6891715"/>
                <a:gd name="connsiteY480" fmla="*/ 5753986 h 6367455"/>
                <a:gd name="connsiteX481" fmla="*/ 4002953 w 6891715"/>
                <a:gd name="connsiteY481" fmla="*/ 5749724 h 6367455"/>
                <a:gd name="connsiteX482" fmla="*/ 4000463 w 6891715"/>
                <a:gd name="connsiteY482" fmla="*/ 5742183 h 6367455"/>
                <a:gd name="connsiteX483" fmla="*/ 3888209 w 6891715"/>
                <a:gd name="connsiteY483" fmla="*/ 5732451 h 6367455"/>
                <a:gd name="connsiteX484" fmla="*/ 3904177 w 6891715"/>
                <a:gd name="connsiteY484" fmla="*/ 5735657 h 6367455"/>
                <a:gd name="connsiteX485" fmla="*/ 3915036 w 6891715"/>
                <a:gd name="connsiteY485" fmla="*/ 5750404 h 6367455"/>
                <a:gd name="connsiteX486" fmla="*/ 3923658 w 6891715"/>
                <a:gd name="connsiteY486" fmla="*/ 5764189 h 6367455"/>
                <a:gd name="connsiteX487" fmla="*/ 3940904 w 6891715"/>
                <a:gd name="connsiteY487" fmla="*/ 5769319 h 6367455"/>
                <a:gd name="connsiteX488" fmla="*/ 3947291 w 6891715"/>
                <a:gd name="connsiteY488" fmla="*/ 5776692 h 6367455"/>
                <a:gd name="connsiteX489" fmla="*/ 3975714 w 6891715"/>
                <a:gd name="connsiteY489" fmla="*/ 5776372 h 6367455"/>
                <a:gd name="connsiteX490" fmla="*/ 3978269 w 6891715"/>
                <a:gd name="connsiteY490" fmla="*/ 5781822 h 6367455"/>
                <a:gd name="connsiteX491" fmla="*/ 3978269 w 6891715"/>
                <a:gd name="connsiteY491" fmla="*/ 5793684 h 6367455"/>
                <a:gd name="connsiteX492" fmla="*/ 3983698 w 6891715"/>
                <a:gd name="connsiteY492" fmla="*/ 5799454 h 6367455"/>
                <a:gd name="connsiteX493" fmla="*/ 3981463 w 6891715"/>
                <a:gd name="connsiteY493" fmla="*/ 5809393 h 6367455"/>
                <a:gd name="connsiteX494" fmla="*/ 3986892 w 6891715"/>
                <a:gd name="connsiteY494" fmla="*/ 5816766 h 6367455"/>
                <a:gd name="connsiteX495" fmla="*/ 3999986 w 6891715"/>
                <a:gd name="connsiteY495" fmla="*/ 5826063 h 6367455"/>
                <a:gd name="connsiteX496" fmla="*/ 4010205 w 6891715"/>
                <a:gd name="connsiteY496" fmla="*/ 5829269 h 6367455"/>
                <a:gd name="connsiteX497" fmla="*/ 4027451 w 6891715"/>
                <a:gd name="connsiteY497" fmla="*/ 5832475 h 6367455"/>
                <a:gd name="connsiteX498" fmla="*/ 4026812 w 6891715"/>
                <a:gd name="connsiteY498" fmla="*/ 5854596 h 6367455"/>
                <a:gd name="connsiteX499" fmla="*/ 4015954 w 6891715"/>
                <a:gd name="connsiteY499" fmla="*/ 5864214 h 6367455"/>
                <a:gd name="connsiteX500" fmla="*/ 4000944 w 6891715"/>
                <a:gd name="connsiteY500" fmla="*/ 5860367 h 6367455"/>
                <a:gd name="connsiteX501" fmla="*/ 3993598 w 6891715"/>
                <a:gd name="connsiteY501" fmla="*/ 5852672 h 6367455"/>
                <a:gd name="connsiteX502" fmla="*/ 3991363 w 6891715"/>
                <a:gd name="connsiteY502" fmla="*/ 5839849 h 6367455"/>
                <a:gd name="connsiteX503" fmla="*/ 3975395 w 6891715"/>
                <a:gd name="connsiteY503" fmla="*/ 5831834 h 6367455"/>
                <a:gd name="connsiteX504" fmla="*/ 3976353 w 6891715"/>
                <a:gd name="connsiteY504" fmla="*/ 5820934 h 6367455"/>
                <a:gd name="connsiteX505" fmla="*/ 3963259 w 6891715"/>
                <a:gd name="connsiteY505" fmla="*/ 5812919 h 6367455"/>
                <a:gd name="connsiteX506" fmla="*/ 3959107 w 6891715"/>
                <a:gd name="connsiteY506" fmla="*/ 5804263 h 6367455"/>
                <a:gd name="connsiteX507" fmla="*/ 3927171 w 6891715"/>
                <a:gd name="connsiteY507" fmla="*/ 5801378 h 6367455"/>
                <a:gd name="connsiteX508" fmla="*/ 3922700 w 6891715"/>
                <a:gd name="connsiteY508" fmla="*/ 5794004 h 6367455"/>
                <a:gd name="connsiteX509" fmla="*/ 3923658 w 6891715"/>
                <a:gd name="connsiteY509" fmla="*/ 5782142 h 6367455"/>
                <a:gd name="connsiteX510" fmla="*/ 3914077 w 6891715"/>
                <a:gd name="connsiteY510" fmla="*/ 5772845 h 6367455"/>
                <a:gd name="connsiteX511" fmla="*/ 3881183 w 6891715"/>
                <a:gd name="connsiteY511" fmla="*/ 5751686 h 6367455"/>
                <a:gd name="connsiteX512" fmla="*/ 3881183 w 6891715"/>
                <a:gd name="connsiteY512" fmla="*/ 5747519 h 6367455"/>
                <a:gd name="connsiteX513" fmla="*/ 3876712 w 6891715"/>
                <a:gd name="connsiteY513" fmla="*/ 5749442 h 6367455"/>
                <a:gd name="connsiteX514" fmla="*/ 3863938 w 6891715"/>
                <a:gd name="connsiteY514" fmla="*/ 5752648 h 6367455"/>
                <a:gd name="connsiteX515" fmla="*/ 3873199 w 6891715"/>
                <a:gd name="connsiteY515" fmla="*/ 5742068 h 6367455"/>
                <a:gd name="connsiteX516" fmla="*/ 3880864 w 6891715"/>
                <a:gd name="connsiteY516" fmla="*/ 5741107 h 6367455"/>
                <a:gd name="connsiteX517" fmla="*/ 1831939 w 6891715"/>
                <a:gd name="connsiteY517" fmla="*/ 5713401 h 6367455"/>
                <a:gd name="connsiteX518" fmla="*/ 1830972 w 6891715"/>
                <a:gd name="connsiteY518" fmla="*/ 5721851 h 6367455"/>
                <a:gd name="connsiteX519" fmla="*/ 1812925 w 6891715"/>
                <a:gd name="connsiteY519" fmla="*/ 5752401 h 6367455"/>
                <a:gd name="connsiteX520" fmla="*/ 1808736 w 6891715"/>
                <a:gd name="connsiteY520" fmla="*/ 5754676 h 6367455"/>
                <a:gd name="connsiteX521" fmla="*/ 1805191 w 6891715"/>
                <a:gd name="connsiteY521" fmla="*/ 5748176 h 6367455"/>
                <a:gd name="connsiteX522" fmla="*/ 1794877 w 6891715"/>
                <a:gd name="connsiteY522" fmla="*/ 5751751 h 6367455"/>
                <a:gd name="connsiteX523" fmla="*/ 1789076 w 6891715"/>
                <a:gd name="connsiteY523" fmla="*/ 5743951 h 6367455"/>
                <a:gd name="connsiteX524" fmla="*/ 1796489 w 6891715"/>
                <a:gd name="connsiteY524" fmla="*/ 5727701 h 6367455"/>
                <a:gd name="connsiteX525" fmla="*/ 1813892 w 6891715"/>
                <a:gd name="connsiteY525" fmla="*/ 5714701 h 6367455"/>
                <a:gd name="connsiteX526" fmla="*/ 3909022 w 6891715"/>
                <a:gd name="connsiteY526" fmla="*/ 5707051 h 6367455"/>
                <a:gd name="connsiteX527" fmla="*/ 3919500 w 6891715"/>
                <a:gd name="connsiteY527" fmla="*/ 5708956 h 6367455"/>
                <a:gd name="connsiteX528" fmla="*/ 3906800 w 6891715"/>
                <a:gd name="connsiteY528" fmla="*/ 5716576 h 6367455"/>
                <a:gd name="connsiteX529" fmla="*/ 3933152 w 6891715"/>
                <a:gd name="connsiteY529" fmla="*/ 5702289 h 6367455"/>
                <a:gd name="connsiteX530" fmla="*/ 3938550 w 6891715"/>
                <a:gd name="connsiteY530" fmla="*/ 5710397 h 6367455"/>
                <a:gd name="connsiteX531" fmla="*/ 3943947 w 6891715"/>
                <a:gd name="connsiteY531" fmla="*/ 5710397 h 6367455"/>
                <a:gd name="connsiteX532" fmla="*/ 3944900 w 6891715"/>
                <a:gd name="connsiteY532" fmla="*/ 5717569 h 6367455"/>
                <a:gd name="connsiteX533" fmla="*/ 3936327 w 6891715"/>
                <a:gd name="connsiteY533" fmla="*/ 5719752 h 6367455"/>
                <a:gd name="connsiteX534" fmla="*/ 3929025 w 6891715"/>
                <a:gd name="connsiteY534" fmla="*/ 5713515 h 6367455"/>
                <a:gd name="connsiteX535" fmla="*/ 3925850 w 6891715"/>
                <a:gd name="connsiteY535" fmla="*/ 5706343 h 6367455"/>
                <a:gd name="connsiteX536" fmla="*/ 3950898 w 6891715"/>
                <a:gd name="connsiteY536" fmla="*/ 5691176 h 6367455"/>
                <a:gd name="connsiteX537" fmla="*/ 3954426 w 6891715"/>
                <a:gd name="connsiteY537" fmla="*/ 5700557 h 6367455"/>
                <a:gd name="connsiteX538" fmla="*/ 3948252 w 6891715"/>
                <a:gd name="connsiteY538" fmla="*/ 5711814 h 6367455"/>
                <a:gd name="connsiteX539" fmla="*/ 3946488 w 6891715"/>
                <a:gd name="connsiteY539" fmla="*/ 5707749 h 6367455"/>
                <a:gd name="connsiteX540" fmla="*/ 3949428 w 6891715"/>
                <a:gd name="connsiteY540" fmla="*/ 5700557 h 6367455"/>
                <a:gd name="connsiteX541" fmla="*/ 4188559 w 6891715"/>
                <a:gd name="connsiteY541" fmla="*/ 5689589 h 6367455"/>
                <a:gd name="connsiteX542" fmla="*/ 4200260 w 6891715"/>
                <a:gd name="connsiteY542" fmla="*/ 5693688 h 6367455"/>
                <a:gd name="connsiteX543" fmla="*/ 4201525 w 6891715"/>
                <a:gd name="connsiteY543" fmla="*/ 5703148 h 6367455"/>
                <a:gd name="connsiteX544" fmla="*/ 4222713 w 6891715"/>
                <a:gd name="connsiteY544" fmla="*/ 5713554 h 6367455"/>
                <a:gd name="connsiteX545" fmla="*/ 4207850 w 6891715"/>
                <a:gd name="connsiteY545" fmla="*/ 5720806 h 6367455"/>
                <a:gd name="connsiteX546" fmla="*/ 4198363 w 6891715"/>
                <a:gd name="connsiteY546" fmla="*/ 5712608 h 6367455"/>
                <a:gd name="connsiteX547" fmla="*/ 4203739 w 6891715"/>
                <a:gd name="connsiteY547" fmla="*/ 5728059 h 6367455"/>
                <a:gd name="connsiteX548" fmla="*/ 4197414 w 6891715"/>
                <a:gd name="connsiteY548" fmla="*/ 5735627 h 6367455"/>
                <a:gd name="connsiteX549" fmla="*/ 4179705 w 6891715"/>
                <a:gd name="connsiteY549" fmla="*/ 5734996 h 6367455"/>
                <a:gd name="connsiteX550" fmla="*/ 4168953 w 6891715"/>
                <a:gd name="connsiteY550" fmla="*/ 5725221 h 6367455"/>
                <a:gd name="connsiteX551" fmla="*/ 4186662 w 6891715"/>
                <a:gd name="connsiteY551" fmla="*/ 5713869 h 6367455"/>
                <a:gd name="connsiteX552" fmla="*/ 4173064 w 6891715"/>
                <a:gd name="connsiteY552" fmla="*/ 5710716 h 6367455"/>
                <a:gd name="connsiteX553" fmla="*/ 4164525 w 6891715"/>
                <a:gd name="connsiteY553" fmla="*/ 5723329 h 6367455"/>
                <a:gd name="connsiteX554" fmla="*/ 4144603 w 6891715"/>
                <a:gd name="connsiteY554" fmla="*/ 5715130 h 6367455"/>
                <a:gd name="connsiteX555" fmla="*/ 4143338 w 6891715"/>
                <a:gd name="connsiteY555" fmla="*/ 5702517 h 6367455"/>
                <a:gd name="connsiteX556" fmla="*/ 4165790 w 6891715"/>
                <a:gd name="connsiteY556" fmla="*/ 5703463 h 6367455"/>
                <a:gd name="connsiteX557" fmla="*/ 4167688 w 6891715"/>
                <a:gd name="connsiteY557" fmla="*/ 5696211 h 6367455"/>
                <a:gd name="connsiteX558" fmla="*/ 4181602 w 6891715"/>
                <a:gd name="connsiteY558" fmla="*/ 5695895 h 6367455"/>
                <a:gd name="connsiteX559" fmla="*/ 3560407 w 6891715"/>
                <a:gd name="connsiteY559" fmla="*/ 5638789 h 6367455"/>
                <a:gd name="connsiteX560" fmla="*/ 3566757 w 6891715"/>
                <a:gd name="connsiteY560" fmla="*/ 5641629 h 6367455"/>
                <a:gd name="connsiteX561" fmla="*/ 3572790 w 6891715"/>
                <a:gd name="connsiteY561" fmla="*/ 5648572 h 6367455"/>
                <a:gd name="connsiteX562" fmla="*/ 3560725 w 6891715"/>
                <a:gd name="connsiteY562" fmla="*/ 5652675 h 6367455"/>
                <a:gd name="connsiteX563" fmla="*/ 3562312 w 6891715"/>
                <a:gd name="connsiteY563" fmla="*/ 5664667 h 6367455"/>
                <a:gd name="connsiteX564" fmla="*/ 3572155 w 6891715"/>
                <a:gd name="connsiteY564" fmla="*/ 5670663 h 6367455"/>
                <a:gd name="connsiteX565" fmla="*/ 3571520 w 6891715"/>
                <a:gd name="connsiteY565" fmla="*/ 5679815 h 6367455"/>
                <a:gd name="connsiteX566" fmla="*/ 3582950 w 6891715"/>
                <a:gd name="connsiteY566" fmla="*/ 5680447 h 6367455"/>
                <a:gd name="connsiteX567" fmla="*/ 3581680 w 6891715"/>
                <a:gd name="connsiteY567" fmla="*/ 5691177 h 6367455"/>
                <a:gd name="connsiteX568" fmla="*/ 3563265 w 6891715"/>
                <a:gd name="connsiteY568" fmla="*/ 5680447 h 6367455"/>
                <a:gd name="connsiteX569" fmla="*/ 3561677 w 6891715"/>
                <a:gd name="connsiteY569" fmla="*/ 5668770 h 6367455"/>
                <a:gd name="connsiteX570" fmla="*/ 3541675 w 6891715"/>
                <a:gd name="connsiteY570" fmla="*/ 5647310 h 6367455"/>
                <a:gd name="connsiteX571" fmla="*/ 3543262 w 6891715"/>
                <a:gd name="connsiteY571" fmla="*/ 5640367 h 6367455"/>
                <a:gd name="connsiteX572" fmla="*/ 3558185 w 6891715"/>
                <a:gd name="connsiteY572" fmla="*/ 5642891 h 6367455"/>
                <a:gd name="connsiteX573" fmla="*/ 1988465 w 6891715"/>
                <a:gd name="connsiteY573" fmla="*/ 5605451 h 6367455"/>
                <a:gd name="connsiteX574" fmla="*/ 1990687 w 6891715"/>
                <a:gd name="connsiteY574" fmla="*/ 5609261 h 6367455"/>
                <a:gd name="connsiteX575" fmla="*/ 1976082 w 6891715"/>
                <a:gd name="connsiteY575" fmla="*/ 5621326 h 6367455"/>
                <a:gd name="connsiteX576" fmla="*/ 1975130 w 6891715"/>
                <a:gd name="connsiteY576" fmla="*/ 5626406 h 6367455"/>
                <a:gd name="connsiteX577" fmla="*/ 1985607 w 6891715"/>
                <a:gd name="connsiteY577" fmla="*/ 5621008 h 6367455"/>
                <a:gd name="connsiteX578" fmla="*/ 1979257 w 6891715"/>
                <a:gd name="connsiteY578" fmla="*/ 5631486 h 6367455"/>
                <a:gd name="connsiteX579" fmla="*/ 1981480 w 6891715"/>
                <a:gd name="connsiteY579" fmla="*/ 5638153 h 6367455"/>
                <a:gd name="connsiteX580" fmla="*/ 1998307 w 6891715"/>
                <a:gd name="connsiteY580" fmla="*/ 5636883 h 6367455"/>
                <a:gd name="connsiteX581" fmla="*/ 2005927 w 6891715"/>
                <a:gd name="connsiteY581" fmla="*/ 5638788 h 6367455"/>
                <a:gd name="connsiteX582" fmla="*/ 2008150 w 6891715"/>
                <a:gd name="connsiteY582" fmla="*/ 5651488 h 6367455"/>
                <a:gd name="connsiteX583" fmla="*/ 1999895 w 6891715"/>
                <a:gd name="connsiteY583" fmla="*/ 5666411 h 6367455"/>
                <a:gd name="connsiteX584" fmla="*/ 1993545 w 6891715"/>
                <a:gd name="connsiteY584" fmla="*/ 5677841 h 6367455"/>
                <a:gd name="connsiteX585" fmla="*/ 1987195 w 6891715"/>
                <a:gd name="connsiteY585" fmla="*/ 5690859 h 6367455"/>
                <a:gd name="connsiteX586" fmla="*/ 1965287 w 6891715"/>
                <a:gd name="connsiteY586" fmla="*/ 5699114 h 6367455"/>
                <a:gd name="connsiteX587" fmla="*/ 1965287 w 6891715"/>
                <a:gd name="connsiteY587" fmla="*/ 5694986 h 6367455"/>
                <a:gd name="connsiteX588" fmla="*/ 1954492 w 6891715"/>
                <a:gd name="connsiteY588" fmla="*/ 5688954 h 6367455"/>
                <a:gd name="connsiteX589" fmla="*/ 1937665 w 6891715"/>
                <a:gd name="connsiteY589" fmla="*/ 5683556 h 6367455"/>
                <a:gd name="connsiteX590" fmla="*/ 1938300 w 6891715"/>
                <a:gd name="connsiteY590" fmla="*/ 5667999 h 6367455"/>
                <a:gd name="connsiteX591" fmla="*/ 1928775 w 6891715"/>
                <a:gd name="connsiteY591" fmla="*/ 5660696 h 6367455"/>
                <a:gd name="connsiteX592" fmla="*/ 1912900 w 6891715"/>
                <a:gd name="connsiteY592" fmla="*/ 5662601 h 6367455"/>
                <a:gd name="connsiteX593" fmla="*/ 1912265 w 6891715"/>
                <a:gd name="connsiteY593" fmla="*/ 5676571 h 6367455"/>
                <a:gd name="connsiteX594" fmla="*/ 1902740 w 6891715"/>
                <a:gd name="connsiteY594" fmla="*/ 5674349 h 6367455"/>
                <a:gd name="connsiteX595" fmla="*/ 1900200 w 6891715"/>
                <a:gd name="connsiteY595" fmla="*/ 5650536 h 6367455"/>
                <a:gd name="connsiteX596" fmla="*/ 1917027 w 6891715"/>
                <a:gd name="connsiteY596" fmla="*/ 5641963 h 6367455"/>
                <a:gd name="connsiteX597" fmla="*/ 1937982 w 6891715"/>
                <a:gd name="connsiteY597" fmla="*/ 5626723 h 6367455"/>
                <a:gd name="connsiteX598" fmla="*/ 1952905 w 6891715"/>
                <a:gd name="connsiteY598" fmla="*/ 5619103 h 6367455"/>
                <a:gd name="connsiteX599" fmla="*/ 4089680 w 6891715"/>
                <a:gd name="connsiteY599" fmla="*/ 5599101 h 6367455"/>
                <a:gd name="connsiteX600" fmla="*/ 4100475 w 6891715"/>
                <a:gd name="connsiteY600" fmla="*/ 5606038 h 6367455"/>
                <a:gd name="connsiteX601" fmla="*/ 4089045 w 6891715"/>
                <a:gd name="connsiteY601" fmla="*/ 5624958 h 6367455"/>
                <a:gd name="connsiteX602" fmla="*/ 4092220 w 6891715"/>
                <a:gd name="connsiteY602" fmla="*/ 5642931 h 6367455"/>
                <a:gd name="connsiteX603" fmla="*/ 4079520 w 6891715"/>
                <a:gd name="connsiteY603" fmla="*/ 5637571 h 6367455"/>
                <a:gd name="connsiteX604" fmla="*/ 4081742 w 6891715"/>
                <a:gd name="connsiteY604" fmla="*/ 5630318 h 6367455"/>
                <a:gd name="connsiteX605" fmla="*/ 4076345 w 6891715"/>
                <a:gd name="connsiteY605" fmla="*/ 5630318 h 6367455"/>
                <a:gd name="connsiteX606" fmla="*/ 4069042 w 6891715"/>
                <a:gd name="connsiteY606" fmla="*/ 5645139 h 6367455"/>
                <a:gd name="connsiteX607" fmla="*/ 4060470 w 6891715"/>
                <a:gd name="connsiteY607" fmla="*/ 5631580 h 6367455"/>
                <a:gd name="connsiteX608" fmla="*/ 4056025 w 6891715"/>
                <a:gd name="connsiteY608" fmla="*/ 5615813 h 6367455"/>
                <a:gd name="connsiteX609" fmla="*/ 4073805 w 6891715"/>
                <a:gd name="connsiteY609" fmla="*/ 5615813 h 6367455"/>
                <a:gd name="connsiteX610" fmla="*/ 4084600 w 6891715"/>
                <a:gd name="connsiteY610" fmla="*/ 5619597 h 6367455"/>
                <a:gd name="connsiteX611" fmla="*/ 2070698 w 6891715"/>
                <a:gd name="connsiteY611" fmla="*/ 5599101 h 6367455"/>
                <a:gd name="connsiteX612" fmla="*/ 2091018 w 6891715"/>
                <a:gd name="connsiteY612" fmla="*/ 5613433 h 6367455"/>
                <a:gd name="connsiteX613" fmla="*/ 2092288 w 6891715"/>
                <a:gd name="connsiteY613" fmla="*/ 5624649 h 6367455"/>
                <a:gd name="connsiteX614" fmla="*/ 2079588 w 6891715"/>
                <a:gd name="connsiteY614" fmla="*/ 5632439 h 6367455"/>
                <a:gd name="connsiteX615" fmla="*/ 2067840 w 6891715"/>
                <a:gd name="connsiteY615" fmla="*/ 5622780 h 6367455"/>
                <a:gd name="connsiteX616" fmla="*/ 2041488 w 6891715"/>
                <a:gd name="connsiteY616" fmla="*/ 5624338 h 6367455"/>
                <a:gd name="connsiteX617" fmla="*/ 2040218 w 6891715"/>
                <a:gd name="connsiteY617" fmla="*/ 5614056 h 6367455"/>
                <a:gd name="connsiteX618" fmla="*/ 2033868 w 6891715"/>
                <a:gd name="connsiteY618" fmla="*/ 5614056 h 6367455"/>
                <a:gd name="connsiteX619" fmla="*/ 2031963 w 6891715"/>
                <a:gd name="connsiteY619" fmla="*/ 5604397 h 6367455"/>
                <a:gd name="connsiteX620" fmla="*/ 4138765 w 6891715"/>
                <a:gd name="connsiteY620" fmla="*/ 5576879 h 6367455"/>
                <a:gd name="connsiteX621" fmla="*/ 4144990 w 6891715"/>
                <a:gd name="connsiteY621" fmla="*/ 5580100 h 6367455"/>
                <a:gd name="connsiteX622" fmla="*/ 4148103 w 6891715"/>
                <a:gd name="connsiteY622" fmla="*/ 5590408 h 6367455"/>
                <a:gd name="connsiteX623" fmla="*/ 4140943 w 6891715"/>
                <a:gd name="connsiteY623" fmla="*/ 5599104 h 6367455"/>
                <a:gd name="connsiteX624" fmla="*/ 4116353 w 6891715"/>
                <a:gd name="connsiteY624" fmla="*/ 5598138 h 6367455"/>
                <a:gd name="connsiteX625" fmla="*/ 4121956 w 6891715"/>
                <a:gd name="connsiteY625" fmla="*/ 5588475 h 6367455"/>
                <a:gd name="connsiteX626" fmla="*/ 4302091 w 6891715"/>
                <a:gd name="connsiteY626" fmla="*/ 5553067 h 6367455"/>
                <a:gd name="connsiteX627" fmla="*/ 4302091 w 6891715"/>
                <a:gd name="connsiteY627" fmla="*/ 5561005 h 6367455"/>
                <a:gd name="connsiteX628" fmla="*/ 4297328 w 6891715"/>
                <a:gd name="connsiteY628" fmla="*/ 5558934 h 6367455"/>
                <a:gd name="connsiteX629" fmla="*/ 4108553 w 6891715"/>
                <a:gd name="connsiteY629" fmla="*/ 5551476 h 6367455"/>
                <a:gd name="connsiteX630" fmla="*/ 4122700 w 6891715"/>
                <a:gd name="connsiteY630" fmla="*/ 5555898 h 6367455"/>
                <a:gd name="connsiteX631" fmla="*/ 4121735 w 6891715"/>
                <a:gd name="connsiteY631" fmla="*/ 5565764 h 6367455"/>
                <a:gd name="connsiteX632" fmla="*/ 4108874 w 6891715"/>
                <a:gd name="connsiteY632" fmla="*/ 5563723 h 6367455"/>
                <a:gd name="connsiteX633" fmla="*/ 4097300 w 6891715"/>
                <a:gd name="connsiteY633" fmla="*/ 5562702 h 6367455"/>
                <a:gd name="connsiteX634" fmla="*/ 4099229 w 6891715"/>
                <a:gd name="connsiteY634" fmla="*/ 5556919 h 6367455"/>
                <a:gd name="connsiteX635" fmla="*/ 4289391 w 6891715"/>
                <a:gd name="connsiteY635" fmla="*/ 5540367 h 6367455"/>
                <a:gd name="connsiteX636" fmla="*/ 4308441 w 6891715"/>
                <a:gd name="connsiteY636" fmla="*/ 5541002 h 6367455"/>
                <a:gd name="connsiteX637" fmla="*/ 4301337 w 6891715"/>
                <a:gd name="connsiteY637" fmla="*/ 5548305 h 6367455"/>
                <a:gd name="connsiteX638" fmla="*/ 4292620 w 6891715"/>
                <a:gd name="connsiteY638" fmla="*/ 5551480 h 6367455"/>
                <a:gd name="connsiteX639" fmla="*/ 4289391 w 6891715"/>
                <a:gd name="connsiteY639" fmla="*/ 5548305 h 6367455"/>
                <a:gd name="connsiteX640" fmla="*/ 4022925 w 6891715"/>
                <a:gd name="connsiteY640" fmla="*/ 5514964 h 6367455"/>
                <a:gd name="connsiteX641" fmla="*/ 4031881 w 6891715"/>
                <a:gd name="connsiteY641" fmla="*/ 5519920 h 6367455"/>
                <a:gd name="connsiteX642" fmla="*/ 4032213 w 6891715"/>
                <a:gd name="connsiteY642" fmla="*/ 5533239 h 6367455"/>
                <a:gd name="connsiteX643" fmla="*/ 4022261 w 6891715"/>
                <a:gd name="connsiteY643" fmla="*/ 5540364 h 6367455"/>
                <a:gd name="connsiteX644" fmla="*/ 4009988 w 6891715"/>
                <a:gd name="connsiteY644" fmla="*/ 5532310 h 6367455"/>
                <a:gd name="connsiteX645" fmla="*/ 4011315 w 6891715"/>
                <a:gd name="connsiteY645" fmla="*/ 5525186 h 6367455"/>
                <a:gd name="connsiteX646" fmla="*/ 2542105 w 6891715"/>
                <a:gd name="connsiteY646" fmla="*/ 5470514 h 6367455"/>
                <a:gd name="connsiteX647" fmla="*/ 2547481 w 6891715"/>
                <a:gd name="connsiteY647" fmla="*/ 5470514 h 6367455"/>
                <a:gd name="connsiteX648" fmla="*/ 2566456 w 6891715"/>
                <a:gd name="connsiteY648" fmla="*/ 5478769 h 6367455"/>
                <a:gd name="connsiteX649" fmla="*/ 2578157 w 6891715"/>
                <a:gd name="connsiteY649" fmla="*/ 5478769 h 6367455"/>
                <a:gd name="connsiteX650" fmla="*/ 2586696 w 6891715"/>
                <a:gd name="connsiteY650" fmla="*/ 5503851 h 6367455"/>
                <a:gd name="connsiteX651" fmla="*/ 2585747 w 6891715"/>
                <a:gd name="connsiteY651" fmla="*/ 5520679 h 6367455"/>
                <a:gd name="connsiteX652" fmla="*/ 2601876 w 6891715"/>
                <a:gd name="connsiteY652" fmla="*/ 5547031 h 6367455"/>
                <a:gd name="connsiteX653" fmla="*/ 2600927 w 6891715"/>
                <a:gd name="connsiteY653" fmla="*/ 5575289 h 6367455"/>
                <a:gd name="connsiteX654" fmla="*/ 2590491 w 6891715"/>
                <a:gd name="connsiteY654" fmla="*/ 5584814 h 6367455"/>
                <a:gd name="connsiteX655" fmla="*/ 2586696 w 6891715"/>
                <a:gd name="connsiteY655" fmla="*/ 5599736 h 6367455"/>
                <a:gd name="connsiteX656" fmla="*/ 2600295 w 6891715"/>
                <a:gd name="connsiteY656" fmla="*/ 5611484 h 6367455"/>
                <a:gd name="connsiteX657" fmla="*/ 2592388 w 6891715"/>
                <a:gd name="connsiteY657" fmla="*/ 5641646 h 6367455"/>
                <a:gd name="connsiteX658" fmla="*/ 2584166 w 6891715"/>
                <a:gd name="connsiteY658" fmla="*/ 5676889 h 6367455"/>
                <a:gd name="connsiteX659" fmla="*/ 2584482 w 6891715"/>
                <a:gd name="connsiteY659" fmla="*/ 5711496 h 6367455"/>
                <a:gd name="connsiteX660" fmla="*/ 2570884 w 6891715"/>
                <a:gd name="connsiteY660" fmla="*/ 5732769 h 6367455"/>
                <a:gd name="connsiteX661" fmla="*/ 2561080 w 6891715"/>
                <a:gd name="connsiteY661" fmla="*/ 5721974 h 6367455"/>
                <a:gd name="connsiteX662" fmla="*/ 2550644 w 6891715"/>
                <a:gd name="connsiteY662" fmla="*/ 5711814 h 6367455"/>
                <a:gd name="connsiteX663" fmla="*/ 2532934 w 6891715"/>
                <a:gd name="connsiteY663" fmla="*/ 5723561 h 6367455"/>
                <a:gd name="connsiteX664" fmla="*/ 2531985 w 6891715"/>
                <a:gd name="connsiteY664" fmla="*/ 5743564 h 6367455"/>
                <a:gd name="connsiteX665" fmla="*/ 2523446 w 6891715"/>
                <a:gd name="connsiteY665" fmla="*/ 5752136 h 6367455"/>
                <a:gd name="connsiteX666" fmla="*/ 2510796 w 6891715"/>
                <a:gd name="connsiteY666" fmla="*/ 5753089 h 6367455"/>
                <a:gd name="connsiteX667" fmla="*/ 2496249 w 6891715"/>
                <a:gd name="connsiteY667" fmla="*/ 5756264 h 6367455"/>
                <a:gd name="connsiteX668" fmla="*/ 2484864 w 6891715"/>
                <a:gd name="connsiteY668" fmla="*/ 5748326 h 6367455"/>
                <a:gd name="connsiteX669" fmla="*/ 2476325 w 6891715"/>
                <a:gd name="connsiteY669" fmla="*/ 5751501 h 6367455"/>
                <a:gd name="connsiteX670" fmla="*/ 2472846 w 6891715"/>
                <a:gd name="connsiteY670" fmla="*/ 5740706 h 6367455"/>
                <a:gd name="connsiteX671" fmla="*/ 2481385 w 6891715"/>
                <a:gd name="connsiteY671" fmla="*/ 5740706 h 6367455"/>
                <a:gd name="connsiteX672" fmla="*/ 2474744 w 6891715"/>
                <a:gd name="connsiteY672" fmla="*/ 5735626 h 6367455"/>
                <a:gd name="connsiteX673" fmla="*/ 2473795 w 6891715"/>
                <a:gd name="connsiteY673" fmla="*/ 5710544 h 6367455"/>
                <a:gd name="connsiteX674" fmla="*/ 2460829 w 6891715"/>
                <a:gd name="connsiteY674" fmla="*/ 5693716 h 6367455"/>
                <a:gd name="connsiteX675" fmla="*/ 2477274 w 6891715"/>
                <a:gd name="connsiteY675" fmla="*/ 5644821 h 6367455"/>
                <a:gd name="connsiteX676" fmla="*/ 2481701 w 6891715"/>
                <a:gd name="connsiteY676" fmla="*/ 5631169 h 6367455"/>
                <a:gd name="connsiteX677" fmla="*/ 2467470 w 6891715"/>
                <a:gd name="connsiteY677" fmla="*/ 5619739 h 6367455"/>
                <a:gd name="connsiteX678" fmla="*/ 2476009 w 6891715"/>
                <a:gd name="connsiteY678" fmla="*/ 5598466 h 6367455"/>
                <a:gd name="connsiteX679" fmla="*/ 2469684 w 6891715"/>
                <a:gd name="connsiteY679" fmla="*/ 5588941 h 6367455"/>
                <a:gd name="connsiteX680" fmla="*/ 2475693 w 6891715"/>
                <a:gd name="connsiteY680" fmla="*/ 5575606 h 6367455"/>
                <a:gd name="connsiteX681" fmla="*/ 2466205 w 6891715"/>
                <a:gd name="connsiteY681" fmla="*/ 5557509 h 6367455"/>
                <a:gd name="connsiteX682" fmla="*/ 2450393 w 6891715"/>
                <a:gd name="connsiteY682" fmla="*/ 5547349 h 6367455"/>
                <a:gd name="connsiteX683" fmla="*/ 2445965 w 6891715"/>
                <a:gd name="connsiteY683" fmla="*/ 5556874 h 6367455"/>
                <a:gd name="connsiteX684" fmla="*/ 2441538 w 6891715"/>
                <a:gd name="connsiteY684" fmla="*/ 5535601 h 6367455"/>
                <a:gd name="connsiteX685" fmla="*/ 2447863 w 6891715"/>
                <a:gd name="connsiteY685" fmla="*/ 5521949 h 6367455"/>
                <a:gd name="connsiteX686" fmla="*/ 2442170 w 6891715"/>
                <a:gd name="connsiteY686" fmla="*/ 5497819 h 6367455"/>
                <a:gd name="connsiteX687" fmla="*/ 2450709 w 6891715"/>
                <a:gd name="connsiteY687" fmla="*/ 5492421 h 6367455"/>
                <a:gd name="connsiteX688" fmla="*/ 2454820 w 6891715"/>
                <a:gd name="connsiteY688" fmla="*/ 5477499 h 6367455"/>
                <a:gd name="connsiteX689" fmla="*/ 2461145 w 6891715"/>
                <a:gd name="connsiteY689" fmla="*/ 5482896 h 6367455"/>
                <a:gd name="connsiteX690" fmla="*/ 2451658 w 6891715"/>
                <a:gd name="connsiteY690" fmla="*/ 5497819 h 6367455"/>
                <a:gd name="connsiteX691" fmla="*/ 2459248 w 6891715"/>
                <a:gd name="connsiteY691" fmla="*/ 5509249 h 6367455"/>
                <a:gd name="connsiteX692" fmla="*/ 2476325 w 6891715"/>
                <a:gd name="connsiteY692" fmla="*/ 5517504 h 6367455"/>
                <a:gd name="connsiteX693" fmla="*/ 2496249 w 6891715"/>
                <a:gd name="connsiteY693" fmla="*/ 5519409 h 6367455"/>
                <a:gd name="connsiteX694" fmla="*/ 2503523 w 6891715"/>
                <a:gd name="connsiteY694" fmla="*/ 5503534 h 6367455"/>
                <a:gd name="connsiteX695" fmla="*/ 2524711 w 6891715"/>
                <a:gd name="connsiteY695" fmla="*/ 5490834 h 6367455"/>
                <a:gd name="connsiteX696" fmla="*/ 2537994 w 6891715"/>
                <a:gd name="connsiteY696" fmla="*/ 5481309 h 6367455"/>
                <a:gd name="connsiteX697" fmla="*/ 3282913 w 6891715"/>
                <a:gd name="connsiteY697" fmla="*/ 5260964 h 6367455"/>
                <a:gd name="connsiteX698" fmla="*/ 3294026 w 6891715"/>
                <a:gd name="connsiteY698" fmla="*/ 5262084 h 6367455"/>
                <a:gd name="connsiteX699" fmla="*/ 3287964 w 6891715"/>
                <a:gd name="connsiteY699" fmla="*/ 5265727 h 6367455"/>
                <a:gd name="connsiteX700" fmla="*/ 3328248 w 6891715"/>
                <a:gd name="connsiteY700" fmla="*/ 5257789 h 6367455"/>
                <a:gd name="connsiteX701" fmla="*/ 3340739 w 6891715"/>
                <a:gd name="connsiteY701" fmla="*/ 5264892 h 6367455"/>
                <a:gd name="connsiteX702" fmla="*/ 3362288 w 6891715"/>
                <a:gd name="connsiteY702" fmla="*/ 5271027 h 6367455"/>
                <a:gd name="connsiteX703" fmla="*/ 3361039 w 6891715"/>
                <a:gd name="connsiteY703" fmla="*/ 5276839 h 6367455"/>
                <a:gd name="connsiteX704" fmla="*/ 3336680 w 6891715"/>
                <a:gd name="connsiteY704" fmla="*/ 5270704 h 6367455"/>
                <a:gd name="connsiteX705" fmla="*/ 3324188 w 6891715"/>
                <a:gd name="connsiteY705" fmla="*/ 5259726 h 6367455"/>
                <a:gd name="connsiteX706" fmla="*/ 2671407 w 6891715"/>
                <a:gd name="connsiteY706" fmla="*/ 5257789 h 6367455"/>
                <a:gd name="connsiteX707" fmla="*/ 2674900 w 6891715"/>
                <a:gd name="connsiteY707" fmla="*/ 5266657 h 6367455"/>
                <a:gd name="connsiteX708" fmla="*/ 2673947 w 6891715"/>
                <a:gd name="connsiteY708" fmla="*/ 5273226 h 6367455"/>
                <a:gd name="connsiteX709" fmla="*/ 2667597 w 6891715"/>
                <a:gd name="connsiteY709" fmla="*/ 5275197 h 6367455"/>
                <a:gd name="connsiteX710" fmla="*/ 2671725 w 6891715"/>
                <a:gd name="connsiteY710" fmla="*/ 5284722 h 6367455"/>
                <a:gd name="connsiteX711" fmla="*/ 2664422 w 6891715"/>
                <a:gd name="connsiteY711" fmla="*/ 5286364 h 6367455"/>
                <a:gd name="connsiteX712" fmla="*/ 2659977 w 6891715"/>
                <a:gd name="connsiteY712" fmla="*/ 5276510 h 6367455"/>
                <a:gd name="connsiteX713" fmla="*/ 2643150 w 6891715"/>
                <a:gd name="connsiteY713" fmla="*/ 5278481 h 6367455"/>
                <a:gd name="connsiteX714" fmla="*/ 2636800 w 6891715"/>
                <a:gd name="connsiteY714" fmla="*/ 5268956 h 6367455"/>
                <a:gd name="connsiteX715" fmla="*/ 2659977 w 6891715"/>
                <a:gd name="connsiteY715" fmla="*/ 5266657 h 6367455"/>
                <a:gd name="connsiteX716" fmla="*/ 3264815 w 6891715"/>
                <a:gd name="connsiteY716" fmla="*/ 5237151 h 6367455"/>
                <a:gd name="connsiteX717" fmla="*/ 3282277 w 6891715"/>
                <a:gd name="connsiteY717" fmla="*/ 5247144 h 6367455"/>
                <a:gd name="connsiteX718" fmla="*/ 3295930 w 6891715"/>
                <a:gd name="connsiteY718" fmla="*/ 5244334 h 6367455"/>
                <a:gd name="connsiteX719" fmla="*/ 3316250 w 6891715"/>
                <a:gd name="connsiteY719" fmla="*/ 5251204 h 6367455"/>
                <a:gd name="connsiteX720" fmla="*/ 3295930 w 6891715"/>
                <a:gd name="connsiteY720" fmla="*/ 5249955 h 6367455"/>
                <a:gd name="connsiteX721" fmla="*/ 3283865 w 6891715"/>
                <a:gd name="connsiteY721" fmla="*/ 5256201 h 6367455"/>
                <a:gd name="connsiteX722" fmla="*/ 3252750 w 6891715"/>
                <a:gd name="connsiteY722" fmla="*/ 5239337 h 6367455"/>
                <a:gd name="connsiteX723" fmla="*/ 2572585 w 6891715"/>
                <a:gd name="connsiteY723" fmla="*/ 5232389 h 6367455"/>
                <a:gd name="connsiteX724" fmla="*/ 2574503 w 6891715"/>
                <a:gd name="connsiteY724" fmla="*/ 5273287 h 6367455"/>
                <a:gd name="connsiteX725" fmla="*/ 2571306 w 6891715"/>
                <a:gd name="connsiteY725" fmla="*/ 5288188 h 6367455"/>
                <a:gd name="connsiteX726" fmla="*/ 2584413 w 6891715"/>
                <a:gd name="connsiteY726" fmla="*/ 5315453 h 6367455"/>
                <a:gd name="connsiteX727" fmla="*/ 2581536 w 6891715"/>
                <a:gd name="connsiteY727" fmla="*/ 5359522 h 6367455"/>
                <a:gd name="connsiteX728" fmla="*/ 2570028 w 6891715"/>
                <a:gd name="connsiteY728" fmla="*/ 5388373 h 6367455"/>
                <a:gd name="connsiteX729" fmla="*/ 2566831 w 6891715"/>
                <a:gd name="connsiteY729" fmla="*/ 5402957 h 6367455"/>
                <a:gd name="connsiteX730" fmla="*/ 2557561 w 6891715"/>
                <a:gd name="connsiteY730" fmla="*/ 5426101 h 6367455"/>
                <a:gd name="connsiteX731" fmla="*/ 2549249 w 6891715"/>
                <a:gd name="connsiteY731" fmla="*/ 5445123 h 6367455"/>
                <a:gd name="connsiteX732" fmla="*/ 2547971 w 6891715"/>
                <a:gd name="connsiteY732" fmla="*/ 5451464 h 6367455"/>
                <a:gd name="connsiteX733" fmla="*/ 2539659 w 6891715"/>
                <a:gd name="connsiteY733" fmla="*/ 5446391 h 6367455"/>
                <a:gd name="connsiteX734" fmla="*/ 2531987 w 6891715"/>
                <a:gd name="connsiteY734" fmla="*/ 5444489 h 6367455"/>
                <a:gd name="connsiteX735" fmla="*/ 2531028 w 6891715"/>
                <a:gd name="connsiteY735" fmla="*/ 5439099 h 6367455"/>
                <a:gd name="connsiteX736" fmla="*/ 2521438 w 6891715"/>
                <a:gd name="connsiteY736" fmla="*/ 5434978 h 6367455"/>
                <a:gd name="connsiteX737" fmla="*/ 2510569 w 6891715"/>
                <a:gd name="connsiteY737" fmla="*/ 5426735 h 6367455"/>
                <a:gd name="connsiteX738" fmla="*/ 2518241 w 6891715"/>
                <a:gd name="connsiteY738" fmla="*/ 5408663 h 6367455"/>
                <a:gd name="connsiteX739" fmla="*/ 2511209 w 6891715"/>
                <a:gd name="connsiteY739" fmla="*/ 5405493 h 6367455"/>
                <a:gd name="connsiteX740" fmla="*/ 2499701 w 6891715"/>
                <a:gd name="connsiteY740" fmla="*/ 5400103 h 6367455"/>
                <a:gd name="connsiteX741" fmla="*/ 2503856 w 6891715"/>
                <a:gd name="connsiteY741" fmla="*/ 5393762 h 6367455"/>
                <a:gd name="connsiteX742" fmla="*/ 2504815 w 6891715"/>
                <a:gd name="connsiteY742" fmla="*/ 5384568 h 6367455"/>
                <a:gd name="connsiteX743" fmla="*/ 2501619 w 6891715"/>
                <a:gd name="connsiteY743" fmla="*/ 5381398 h 6367455"/>
                <a:gd name="connsiteX744" fmla="*/ 2501619 w 6891715"/>
                <a:gd name="connsiteY744" fmla="*/ 5366814 h 6367455"/>
                <a:gd name="connsiteX745" fmla="*/ 2497143 w 6891715"/>
                <a:gd name="connsiteY745" fmla="*/ 5356035 h 6367455"/>
                <a:gd name="connsiteX746" fmla="*/ 2490750 w 6891715"/>
                <a:gd name="connsiteY746" fmla="*/ 5342719 h 6367455"/>
                <a:gd name="connsiteX747" fmla="*/ 2491709 w 6891715"/>
                <a:gd name="connsiteY747" fmla="*/ 5330037 h 6367455"/>
                <a:gd name="connsiteX748" fmla="*/ 2501299 w 6891715"/>
                <a:gd name="connsiteY748" fmla="*/ 5327818 h 6367455"/>
                <a:gd name="connsiteX749" fmla="*/ 2500020 w 6891715"/>
                <a:gd name="connsiteY749" fmla="*/ 5305625 h 6367455"/>
                <a:gd name="connsiteX750" fmla="*/ 2520159 w 6891715"/>
                <a:gd name="connsiteY750" fmla="*/ 5294846 h 6367455"/>
                <a:gd name="connsiteX751" fmla="*/ 2524315 w 6891715"/>
                <a:gd name="connsiteY751" fmla="*/ 5283432 h 6367455"/>
                <a:gd name="connsiteX752" fmla="*/ 2538061 w 6891715"/>
                <a:gd name="connsiteY752" fmla="*/ 5272653 h 6367455"/>
                <a:gd name="connsiteX753" fmla="*/ 2550848 w 6891715"/>
                <a:gd name="connsiteY753" fmla="*/ 5278994 h 6367455"/>
                <a:gd name="connsiteX754" fmla="*/ 2558520 w 6891715"/>
                <a:gd name="connsiteY754" fmla="*/ 5271702 h 6367455"/>
                <a:gd name="connsiteX755" fmla="*/ 2554684 w 6891715"/>
                <a:gd name="connsiteY755" fmla="*/ 5255850 h 6367455"/>
                <a:gd name="connsiteX756" fmla="*/ 2562356 w 6891715"/>
                <a:gd name="connsiteY756" fmla="*/ 5235559 h 6367455"/>
                <a:gd name="connsiteX757" fmla="*/ 3216274 w 6891715"/>
                <a:gd name="connsiteY757" fmla="*/ 5219689 h 6367455"/>
                <a:gd name="connsiteX758" fmla="*/ 3221000 w 6891715"/>
                <a:gd name="connsiteY758" fmla="*/ 5221547 h 6367455"/>
                <a:gd name="connsiteX759" fmla="*/ 3210958 w 6891715"/>
                <a:gd name="connsiteY759" fmla="*/ 5232389 h 6367455"/>
                <a:gd name="connsiteX760" fmla="*/ 3210367 w 6891715"/>
                <a:gd name="connsiteY760" fmla="*/ 5228052 h 6367455"/>
                <a:gd name="connsiteX761" fmla="*/ 3208300 w 6891715"/>
                <a:gd name="connsiteY761" fmla="*/ 5222477 h 6367455"/>
                <a:gd name="connsiteX762" fmla="*/ 3236875 w 6891715"/>
                <a:gd name="connsiteY762" fmla="*/ 5199051 h 6367455"/>
                <a:gd name="connsiteX763" fmla="*/ 3266104 w 6891715"/>
                <a:gd name="connsiteY763" fmla="*/ 5206144 h 6367455"/>
                <a:gd name="connsiteX764" fmla="*/ 3297200 w 6891715"/>
                <a:gd name="connsiteY764" fmla="*/ 5210197 h 6367455"/>
                <a:gd name="connsiteX765" fmla="*/ 3297200 w 6891715"/>
                <a:gd name="connsiteY765" fmla="*/ 5214926 h 6367455"/>
                <a:gd name="connsiteX766" fmla="*/ 3266726 w 6891715"/>
                <a:gd name="connsiteY766" fmla="*/ 5213912 h 6367455"/>
                <a:gd name="connsiteX767" fmla="*/ 3239673 w 6891715"/>
                <a:gd name="connsiteY767" fmla="*/ 5206819 h 6367455"/>
                <a:gd name="connsiteX768" fmla="*/ 3261468 w 6891715"/>
                <a:gd name="connsiteY768" fmla="*/ 5180001 h 6367455"/>
                <a:gd name="connsiteX769" fmla="*/ 3278151 w 6891715"/>
                <a:gd name="connsiteY769" fmla="*/ 5188077 h 6367455"/>
                <a:gd name="connsiteX770" fmla="*/ 3274688 w 6891715"/>
                <a:gd name="connsiteY770" fmla="*/ 5194289 h 6367455"/>
                <a:gd name="connsiteX771" fmla="*/ 3257376 w 6891715"/>
                <a:gd name="connsiteY771" fmla="*/ 5193046 h 6367455"/>
                <a:gd name="connsiteX772" fmla="*/ 3245415 w 6891715"/>
                <a:gd name="connsiteY772" fmla="*/ 5189630 h 6367455"/>
                <a:gd name="connsiteX773" fmla="*/ 3241953 w 6891715"/>
                <a:gd name="connsiteY773" fmla="*/ 5184970 h 6367455"/>
                <a:gd name="connsiteX774" fmla="*/ 3241638 w 6891715"/>
                <a:gd name="connsiteY774" fmla="*/ 5180311 h 6367455"/>
                <a:gd name="connsiteX775" fmla="*/ 3220023 w 6891715"/>
                <a:gd name="connsiteY775" fmla="*/ 5175239 h 6367455"/>
                <a:gd name="connsiteX776" fmla="*/ 3235288 w 6891715"/>
                <a:gd name="connsiteY776" fmla="*/ 5184764 h 6367455"/>
                <a:gd name="connsiteX777" fmla="*/ 3225824 w 6891715"/>
                <a:gd name="connsiteY777" fmla="*/ 5183535 h 6367455"/>
                <a:gd name="connsiteX778" fmla="*/ 3211475 w 6891715"/>
                <a:gd name="connsiteY778" fmla="*/ 5175546 h 6367455"/>
                <a:gd name="connsiteX779" fmla="*/ 2421121 w 6891715"/>
                <a:gd name="connsiteY779" fmla="*/ 5104145 h 6367455"/>
                <a:gd name="connsiteX780" fmla="*/ 2412624 w 6891715"/>
                <a:gd name="connsiteY780" fmla="*/ 5112639 h 6367455"/>
                <a:gd name="connsiteX781" fmla="*/ 2412672 w 6891715"/>
                <a:gd name="connsiteY781" fmla="*/ 5112737 h 6367455"/>
                <a:gd name="connsiteX782" fmla="*/ 2421138 w 6891715"/>
                <a:gd name="connsiteY782" fmla="*/ 5104253 h 6367455"/>
                <a:gd name="connsiteX783" fmla="*/ 2421121 w 6891715"/>
                <a:gd name="connsiteY783" fmla="*/ 5104145 h 6367455"/>
                <a:gd name="connsiteX784" fmla="*/ 3071775 w 6891715"/>
                <a:gd name="connsiteY784" fmla="*/ 5056176 h 6367455"/>
                <a:gd name="connsiteX785" fmla="*/ 3095705 w 6891715"/>
                <a:gd name="connsiteY785" fmla="*/ 5079407 h 6367455"/>
                <a:gd name="connsiteX786" fmla="*/ 3109875 w 6891715"/>
                <a:gd name="connsiteY786" fmla="*/ 5094276 h 6367455"/>
                <a:gd name="connsiteX787" fmla="*/ 3092242 w 6891715"/>
                <a:gd name="connsiteY787" fmla="*/ 5084364 h 6367455"/>
                <a:gd name="connsiteX788" fmla="*/ 3080277 w 6891715"/>
                <a:gd name="connsiteY788" fmla="*/ 5069805 h 6367455"/>
                <a:gd name="connsiteX789" fmla="*/ 3087650 w 6891715"/>
                <a:gd name="connsiteY789" fmla="*/ 5051414 h 6367455"/>
                <a:gd name="connsiteX790" fmla="*/ 3115887 w 6891715"/>
                <a:gd name="connsiteY790" fmla="*/ 5070981 h 6367455"/>
                <a:gd name="connsiteX791" fmla="*/ 3117813 w 6891715"/>
                <a:gd name="connsiteY791" fmla="*/ 5079989 h 6367455"/>
                <a:gd name="connsiteX792" fmla="*/ 3100350 w 6891715"/>
                <a:gd name="connsiteY792" fmla="*/ 5049826 h 6367455"/>
                <a:gd name="connsiteX793" fmla="*/ 3114638 w 6891715"/>
                <a:gd name="connsiteY793" fmla="*/ 5056224 h 6367455"/>
                <a:gd name="connsiteX794" fmla="*/ 3110215 w 6891715"/>
                <a:gd name="connsiteY794" fmla="*/ 5060939 h 6367455"/>
                <a:gd name="connsiteX795" fmla="*/ 3085812 w 6891715"/>
                <a:gd name="connsiteY795" fmla="*/ 5013314 h 6367455"/>
                <a:gd name="connsiteX796" fmla="*/ 3107082 w 6891715"/>
                <a:gd name="connsiteY796" fmla="*/ 5026331 h 6367455"/>
                <a:gd name="connsiteX797" fmla="*/ 3109016 w 6891715"/>
                <a:gd name="connsiteY797" fmla="*/ 5031411 h 6367455"/>
                <a:gd name="connsiteX798" fmla="*/ 3102570 w 6891715"/>
                <a:gd name="connsiteY798" fmla="*/ 5029824 h 6367455"/>
                <a:gd name="connsiteX799" fmla="*/ 3115461 w 6891715"/>
                <a:gd name="connsiteY799" fmla="*/ 5041254 h 6367455"/>
                <a:gd name="connsiteX800" fmla="*/ 3124163 w 6891715"/>
                <a:gd name="connsiteY800" fmla="*/ 5047921 h 6367455"/>
                <a:gd name="connsiteX801" fmla="*/ 3122874 w 6891715"/>
                <a:gd name="connsiteY801" fmla="*/ 5051414 h 6367455"/>
                <a:gd name="connsiteX802" fmla="*/ 3104182 w 6891715"/>
                <a:gd name="connsiteY802" fmla="*/ 5037126 h 6367455"/>
                <a:gd name="connsiteX803" fmla="*/ 3105471 w 6891715"/>
                <a:gd name="connsiteY803" fmla="*/ 5045381 h 6367455"/>
                <a:gd name="connsiteX804" fmla="*/ 3093224 w 6891715"/>
                <a:gd name="connsiteY804" fmla="*/ 5033316 h 6367455"/>
                <a:gd name="connsiteX805" fmla="*/ 3084523 w 6891715"/>
                <a:gd name="connsiteY805" fmla="*/ 5021886 h 6367455"/>
                <a:gd name="connsiteX806" fmla="*/ 3081300 w 6891715"/>
                <a:gd name="connsiteY806" fmla="*/ 5013949 h 6367455"/>
                <a:gd name="connsiteX807" fmla="*/ 3043982 w 6891715"/>
                <a:gd name="connsiteY807" fmla="*/ 5011726 h 6367455"/>
                <a:gd name="connsiteX808" fmla="*/ 3058460 w 6891715"/>
                <a:gd name="connsiteY808" fmla="*/ 5028318 h 6367455"/>
                <a:gd name="connsiteX809" fmla="*/ 3059076 w 6891715"/>
                <a:gd name="connsiteY809" fmla="*/ 5039379 h 6367455"/>
                <a:gd name="connsiteX810" fmla="*/ 3055071 w 6891715"/>
                <a:gd name="connsiteY810" fmla="*/ 5040301 h 6367455"/>
                <a:gd name="connsiteX811" fmla="*/ 3052299 w 6891715"/>
                <a:gd name="connsiteY811" fmla="*/ 5032927 h 6367455"/>
                <a:gd name="connsiteX812" fmla="*/ 3046139 w 6891715"/>
                <a:gd name="connsiteY812" fmla="*/ 5030161 h 6367455"/>
                <a:gd name="connsiteX813" fmla="*/ 3039978 w 6891715"/>
                <a:gd name="connsiteY813" fmla="*/ 5022173 h 6367455"/>
                <a:gd name="connsiteX814" fmla="*/ 3038438 w 6891715"/>
                <a:gd name="connsiteY814" fmla="*/ 5013877 h 6367455"/>
                <a:gd name="connsiteX815" fmla="*/ 3081196 w 6891715"/>
                <a:gd name="connsiteY815" fmla="*/ 4995851 h 6367455"/>
                <a:gd name="connsiteX816" fmla="*/ 3089628 w 6891715"/>
                <a:gd name="connsiteY816" fmla="*/ 5007599 h 6367455"/>
                <a:gd name="connsiteX817" fmla="*/ 3094000 w 6891715"/>
                <a:gd name="connsiteY817" fmla="*/ 5013314 h 6367455"/>
                <a:gd name="connsiteX818" fmla="*/ 3077761 w 6891715"/>
                <a:gd name="connsiteY818" fmla="*/ 5004106 h 6367455"/>
                <a:gd name="connsiteX819" fmla="*/ 3074950 w 6891715"/>
                <a:gd name="connsiteY819" fmla="*/ 4998708 h 6367455"/>
                <a:gd name="connsiteX820" fmla="*/ 6495127 w 6891715"/>
                <a:gd name="connsiteY820" fmla="*/ 4986728 h 6367455"/>
                <a:gd name="connsiteX821" fmla="*/ 6506559 w 6891715"/>
                <a:gd name="connsiteY821" fmla="*/ 4995299 h 6367455"/>
                <a:gd name="connsiteX822" fmla="*/ 6517991 w 6891715"/>
                <a:gd name="connsiteY822" fmla="*/ 4992442 h 6367455"/>
                <a:gd name="connsiteX823" fmla="*/ 6525612 w 6891715"/>
                <a:gd name="connsiteY823" fmla="*/ 4997204 h 6367455"/>
                <a:gd name="connsiteX824" fmla="*/ 6540537 w 6891715"/>
                <a:gd name="connsiteY824" fmla="*/ 4999426 h 6367455"/>
                <a:gd name="connsiteX825" fmla="*/ 6557050 w 6891715"/>
                <a:gd name="connsiteY825" fmla="*/ 5002918 h 6367455"/>
                <a:gd name="connsiteX826" fmla="*/ 6561450 w 6891715"/>
                <a:gd name="connsiteY826" fmla="*/ 5001033 h 6367455"/>
                <a:gd name="connsiteX827" fmla="*/ 6527292 w 6891715"/>
                <a:gd name="connsiteY827" fmla="*/ 5071939 h 6367455"/>
                <a:gd name="connsiteX828" fmla="*/ 6524977 w 6891715"/>
                <a:gd name="connsiteY828" fmla="*/ 5069582 h 6367455"/>
                <a:gd name="connsiteX829" fmla="*/ 6514815 w 6891715"/>
                <a:gd name="connsiteY829" fmla="*/ 5041964 h 6367455"/>
                <a:gd name="connsiteX830" fmla="*/ 6504336 w 6891715"/>
                <a:gd name="connsiteY830" fmla="*/ 5039424 h 6367455"/>
                <a:gd name="connsiteX831" fmla="*/ 6495762 w 6891715"/>
                <a:gd name="connsiteY831" fmla="*/ 5044821 h 6367455"/>
                <a:gd name="connsiteX832" fmla="*/ 6487506 w 6891715"/>
                <a:gd name="connsiteY832" fmla="*/ 5041329 h 6367455"/>
                <a:gd name="connsiteX833" fmla="*/ 6486553 w 6891715"/>
                <a:gd name="connsiteY833" fmla="*/ 5030536 h 6367455"/>
                <a:gd name="connsiteX834" fmla="*/ 6470993 w 6891715"/>
                <a:gd name="connsiteY834" fmla="*/ 5017520 h 6367455"/>
                <a:gd name="connsiteX835" fmla="*/ 6473534 w 6891715"/>
                <a:gd name="connsiteY835" fmla="*/ 4998791 h 6367455"/>
                <a:gd name="connsiteX836" fmla="*/ 6484648 w 6891715"/>
                <a:gd name="connsiteY836" fmla="*/ 4994981 h 6367455"/>
                <a:gd name="connsiteX837" fmla="*/ 3034945 w 6891715"/>
                <a:gd name="connsiteY837" fmla="*/ 4948226 h 6367455"/>
                <a:gd name="connsiteX838" fmla="*/ 3042883 w 6891715"/>
                <a:gd name="connsiteY838" fmla="*/ 4949174 h 6367455"/>
                <a:gd name="connsiteX839" fmla="*/ 3044153 w 6891715"/>
                <a:gd name="connsiteY839" fmla="*/ 4962446 h 6367455"/>
                <a:gd name="connsiteX840" fmla="*/ 3048915 w 6891715"/>
                <a:gd name="connsiteY840" fmla="*/ 4968133 h 6367455"/>
                <a:gd name="connsiteX841" fmla="*/ 3055265 w 6891715"/>
                <a:gd name="connsiteY841" fmla="*/ 4979509 h 6367455"/>
                <a:gd name="connsiteX842" fmla="*/ 3060663 w 6891715"/>
                <a:gd name="connsiteY842" fmla="*/ 5014901 h 6367455"/>
                <a:gd name="connsiteX843" fmla="*/ 3054313 w 6891715"/>
                <a:gd name="connsiteY843" fmla="*/ 5014269 h 6367455"/>
                <a:gd name="connsiteX844" fmla="*/ 3049868 w 6891715"/>
                <a:gd name="connsiteY844" fmla="*/ 5008581 h 6367455"/>
                <a:gd name="connsiteX845" fmla="*/ 3040342 w 6891715"/>
                <a:gd name="connsiteY845" fmla="*/ 4999101 h 6367455"/>
                <a:gd name="connsiteX846" fmla="*/ 3036850 w 6891715"/>
                <a:gd name="connsiteY846" fmla="*/ 4987725 h 6367455"/>
                <a:gd name="connsiteX847" fmla="*/ 3039072 w 6891715"/>
                <a:gd name="connsiteY847" fmla="*/ 4981405 h 6367455"/>
                <a:gd name="connsiteX848" fmla="*/ 3044788 w 6891715"/>
                <a:gd name="connsiteY848" fmla="*/ 4985829 h 6367455"/>
                <a:gd name="connsiteX849" fmla="*/ 3046058 w 6891715"/>
                <a:gd name="connsiteY849" fmla="*/ 4981405 h 6367455"/>
                <a:gd name="connsiteX850" fmla="*/ 3046058 w 6891715"/>
                <a:gd name="connsiteY850" fmla="*/ 4972241 h 6367455"/>
                <a:gd name="connsiteX851" fmla="*/ 3033675 w 6891715"/>
                <a:gd name="connsiteY851" fmla="*/ 4958022 h 6367455"/>
                <a:gd name="connsiteX852" fmla="*/ 3060662 w 6891715"/>
                <a:gd name="connsiteY852" fmla="*/ 4941876 h 6367455"/>
                <a:gd name="connsiteX853" fmla="*/ 3066377 w 6891715"/>
                <a:gd name="connsiteY853" fmla="*/ 4941876 h 6367455"/>
                <a:gd name="connsiteX854" fmla="*/ 3081300 w 6891715"/>
                <a:gd name="connsiteY854" fmla="*/ 4964101 h 6367455"/>
                <a:gd name="connsiteX855" fmla="*/ 3086062 w 6891715"/>
                <a:gd name="connsiteY855" fmla="*/ 4968228 h 6367455"/>
                <a:gd name="connsiteX856" fmla="*/ 3081935 w 6891715"/>
                <a:gd name="connsiteY856" fmla="*/ 4974578 h 6367455"/>
                <a:gd name="connsiteX857" fmla="*/ 3089872 w 6891715"/>
                <a:gd name="connsiteY857" fmla="*/ 4983786 h 6367455"/>
                <a:gd name="connsiteX858" fmla="*/ 3097175 w 6891715"/>
                <a:gd name="connsiteY858" fmla="*/ 4999026 h 6367455"/>
                <a:gd name="connsiteX859" fmla="*/ 3094317 w 6891715"/>
                <a:gd name="connsiteY859" fmla="*/ 4994263 h 6367455"/>
                <a:gd name="connsiteX860" fmla="*/ 3087967 w 6891715"/>
                <a:gd name="connsiteY860" fmla="*/ 4991406 h 6367455"/>
                <a:gd name="connsiteX861" fmla="*/ 3075902 w 6891715"/>
                <a:gd name="connsiteY861" fmla="*/ 4984738 h 6367455"/>
                <a:gd name="connsiteX862" fmla="*/ 3072092 w 6891715"/>
                <a:gd name="connsiteY862" fmla="*/ 4972673 h 6367455"/>
                <a:gd name="connsiteX863" fmla="*/ 3068917 w 6891715"/>
                <a:gd name="connsiteY863" fmla="*/ 4972038 h 6367455"/>
                <a:gd name="connsiteX864" fmla="*/ 3054312 w 6891715"/>
                <a:gd name="connsiteY864" fmla="*/ 4962196 h 6367455"/>
                <a:gd name="connsiteX865" fmla="*/ 3052725 w 6891715"/>
                <a:gd name="connsiteY865" fmla="*/ 4951083 h 6367455"/>
                <a:gd name="connsiteX866" fmla="*/ 3060662 w 6891715"/>
                <a:gd name="connsiteY866" fmla="*/ 4950448 h 6367455"/>
                <a:gd name="connsiteX867" fmla="*/ 6600872 w 6891715"/>
                <a:gd name="connsiteY867" fmla="*/ 4906095 h 6367455"/>
                <a:gd name="connsiteX868" fmla="*/ 6598649 w 6891715"/>
                <a:gd name="connsiteY868" fmla="*/ 4911492 h 6367455"/>
                <a:gd name="connsiteX869" fmla="*/ 6602058 w 6891715"/>
                <a:gd name="connsiteY869" fmla="*/ 4916735 h 6367455"/>
                <a:gd name="connsiteX870" fmla="*/ 6570401 w 6891715"/>
                <a:gd name="connsiteY870" fmla="*/ 4982451 h 6367455"/>
                <a:gd name="connsiteX871" fmla="*/ 6569434 w 6891715"/>
                <a:gd name="connsiteY871" fmla="*/ 4982283 h 6367455"/>
                <a:gd name="connsiteX872" fmla="*/ 6564036 w 6891715"/>
                <a:gd name="connsiteY872" fmla="*/ 4977839 h 6367455"/>
                <a:gd name="connsiteX873" fmla="*/ 6564354 w 6891715"/>
                <a:gd name="connsiteY873" fmla="*/ 4967363 h 6367455"/>
                <a:gd name="connsiteX874" fmla="*/ 6569752 w 6891715"/>
                <a:gd name="connsiteY874" fmla="*/ 4961332 h 6367455"/>
                <a:gd name="connsiteX875" fmla="*/ 6573563 w 6891715"/>
                <a:gd name="connsiteY875" fmla="*/ 4943237 h 6367455"/>
                <a:gd name="connsiteX876" fmla="*/ 6567212 w 6891715"/>
                <a:gd name="connsiteY876" fmla="*/ 4935936 h 6367455"/>
                <a:gd name="connsiteX877" fmla="*/ 6568799 w 6891715"/>
                <a:gd name="connsiteY877" fmla="*/ 4924190 h 6367455"/>
                <a:gd name="connsiteX878" fmla="*/ 6582772 w 6891715"/>
                <a:gd name="connsiteY878" fmla="*/ 4909905 h 6367455"/>
                <a:gd name="connsiteX879" fmla="*/ 4951102 w 6891715"/>
                <a:gd name="connsiteY879" fmla="*/ 4806942 h 6367455"/>
                <a:gd name="connsiteX880" fmla="*/ 4954554 w 6891715"/>
                <a:gd name="connsiteY880" fmla="*/ 4813479 h 6367455"/>
                <a:gd name="connsiteX881" fmla="*/ 4953518 w 6891715"/>
                <a:gd name="connsiteY881" fmla="*/ 4818055 h 6367455"/>
                <a:gd name="connsiteX882" fmla="*/ 4946616 w 6891715"/>
                <a:gd name="connsiteY882" fmla="*/ 4810210 h 6367455"/>
                <a:gd name="connsiteX883" fmla="*/ 5054566 w 6891715"/>
                <a:gd name="connsiteY883" fmla="*/ 4779954 h 6367455"/>
                <a:gd name="connsiteX884" fmla="*/ 5046311 w 6891715"/>
                <a:gd name="connsiteY884" fmla="*/ 4792539 h 6367455"/>
                <a:gd name="connsiteX885" fmla="*/ 5039961 w 6891715"/>
                <a:gd name="connsiteY885" fmla="*/ 4814879 h 6367455"/>
                <a:gd name="connsiteX886" fmla="*/ 5029166 w 6891715"/>
                <a:gd name="connsiteY886" fmla="*/ 4805125 h 6367455"/>
                <a:gd name="connsiteX887" fmla="*/ 5032341 w 6891715"/>
                <a:gd name="connsiteY887" fmla="*/ 4797888 h 6367455"/>
                <a:gd name="connsiteX888" fmla="*/ 5048533 w 6891715"/>
                <a:gd name="connsiteY888" fmla="*/ 4785303 h 6367455"/>
                <a:gd name="connsiteX889" fmla="*/ 4546749 w 6891715"/>
                <a:gd name="connsiteY889" fmla="*/ 4760722 h 6367455"/>
                <a:gd name="connsiteX890" fmla="*/ 4546260 w 6891715"/>
                <a:gd name="connsiteY890" fmla="*/ 4761212 h 6367455"/>
                <a:gd name="connsiteX891" fmla="*/ 4546884 w 6891715"/>
                <a:gd name="connsiteY891" fmla="*/ 4760899 h 6367455"/>
                <a:gd name="connsiteX892" fmla="*/ 5140291 w 6891715"/>
                <a:gd name="connsiteY892" fmla="*/ 4749792 h 6367455"/>
                <a:gd name="connsiteX893" fmla="*/ 5127591 w 6891715"/>
                <a:gd name="connsiteY893" fmla="*/ 4759317 h 6367455"/>
                <a:gd name="connsiteX894" fmla="*/ 5130477 w 6891715"/>
                <a:gd name="connsiteY894" fmla="*/ 4751021 h 6367455"/>
                <a:gd name="connsiteX895" fmla="*/ 6342270 w 6891715"/>
                <a:gd name="connsiteY895" fmla="*/ 4710093 h 6367455"/>
                <a:gd name="connsiteX896" fmla="*/ 6339836 w 6891715"/>
                <a:gd name="connsiteY896" fmla="*/ 4714047 h 6367455"/>
                <a:gd name="connsiteX897" fmla="*/ 6301729 w 6891715"/>
                <a:gd name="connsiteY897" fmla="*/ 4718809 h 6367455"/>
                <a:gd name="connsiteX898" fmla="*/ 6300459 w 6891715"/>
                <a:gd name="connsiteY898" fmla="*/ 4737220 h 6367455"/>
                <a:gd name="connsiteX899" fmla="*/ 6300488 w 6891715"/>
                <a:gd name="connsiteY899" fmla="*/ 4737235 h 6367455"/>
                <a:gd name="connsiteX900" fmla="*/ 6301738 w 6891715"/>
                <a:gd name="connsiteY900" fmla="*/ 4719118 h 6367455"/>
                <a:gd name="connsiteX901" fmla="*/ 6339844 w 6891715"/>
                <a:gd name="connsiteY901" fmla="*/ 4714356 h 6367455"/>
                <a:gd name="connsiteX902" fmla="*/ 6342384 w 6891715"/>
                <a:gd name="connsiteY902" fmla="*/ 4710229 h 6367455"/>
                <a:gd name="connsiteX903" fmla="*/ 1472534 w 6891715"/>
                <a:gd name="connsiteY903" fmla="*/ 4375142 h 6367455"/>
                <a:gd name="connsiteX904" fmla="*/ 1482060 w 6891715"/>
                <a:gd name="connsiteY904" fmla="*/ 4376139 h 6367455"/>
                <a:gd name="connsiteX905" fmla="*/ 1487457 w 6891715"/>
                <a:gd name="connsiteY905" fmla="*/ 4385110 h 6367455"/>
                <a:gd name="connsiteX906" fmla="*/ 1484282 w 6891715"/>
                <a:gd name="connsiteY906" fmla="*/ 4388433 h 6367455"/>
                <a:gd name="connsiteX907" fmla="*/ 1476662 w 6891715"/>
                <a:gd name="connsiteY907" fmla="*/ 4385110 h 6367455"/>
                <a:gd name="connsiteX908" fmla="*/ 1467137 w 6891715"/>
                <a:gd name="connsiteY908" fmla="*/ 4389430 h 6367455"/>
                <a:gd name="connsiteX909" fmla="*/ 1465232 w 6891715"/>
                <a:gd name="connsiteY909" fmla="*/ 4381787 h 6367455"/>
                <a:gd name="connsiteX910" fmla="*/ 1435070 w 6891715"/>
                <a:gd name="connsiteY910" fmla="*/ 4357679 h 6367455"/>
                <a:gd name="connsiteX911" fmla="*/ 1446184 w 6891715"/>
                <a:gd name="connsiteY911" fmla="*/ 4359584 h 6367455"/>
                <a:gd name="connsiteX912" fmla="*/ 1443096 w 6891715"/>
                <a:gd name="connsiteY912" fmla="*/ 4363711 h 6367455"/>
                <a:gd name="connsiteX913" fmla="*/ 1435996 w 6891715"/>
                <a:gd name="connsiteY913" fmla="*/ 4364029 h 6367455"/>
                <a:gd name="connsiteX914" fmla="*/ 1538093 w 6891715"/>
                <a:gd name="connsiteY914" fmla="*/ 4154476 h 6367455"/>
                <a:gd name="connsiteX915" fmla="*/ 1543523 w 6891715"/>
                <a:gd name="connsiteY915" fmla="*/ 4158725 h 6367455"/>
                <a:gd name="connsiteX916" fmla="*/ 1561405 w 6891715"/>
                <a:gd name="connsiteY916" fmla="*/ 4162647 h 6367455"/>
                <a:gd name="connsiteX917" fmla="*/ 1566834 w 6891715"/>
                <a:gd name="connsiteY917" fmla="*/ 4170491 h 6367455"/>
                <a:gd name="connsiteX918" fmla="*/ 1564918 w 6891715"/>
                <a:gd name="connsiteY918" fmla="*/ 4178008 h 6367455"/>
                <a:gd name="connsiteX919" fmla="*/ 1557251 w 6891715"/>
                <a:gd name="connsiteY919" fmla="*/ 4185526 h 6367455"/>
                <a:gd name="connsiteX920" fmla="*/ 1549910 w 6891715"/>
                <a:gd name="connsiteY920" fmla="*/ 4187814 h 6367455"/>
                <a:gd name="connsiteX921" fmla="*/ 1525320 w 6891715"/>
                <a:gd name="connsiteY921" fmla="*/ 4175067 h 6367455"/>
                <a:gd name="connsiteX922" fmla="*/ 1511272 w 6891715"/>
                <a:gd name="connsiteY922" fmla="*/ 4175067 h 6367455"/>
                <a:gd name="connsiteX923" fmla="*/ 1515740 w 6891715"/>
                <a:gd name="connsiteY923" fmla="*/ 4171798 h 6367455"/>
                <a:gd name="connsiteX924" fmla="*/ 2133803 w 6891715"/>
                <a:gd name="connsiteY924" fmla="*/ 3771889 h 6367455"/>
                <a:gd name="connsiteX925" fmla="*/ 2135150 w 6891715"/>
                <a:gd name="connsiteY925" fmla="*/ 3783636 h 6367455"/>
                <a:gd name="connsiteX926" fmla="*/ 2131782 w 6891715"/>
                <a:gd name="connsiteY926" fmla="*/ 3794114 h 6367455"/>
                <a:gd name="connsiteX927" fmla="*/ 2129762 w 6891715"/>
                <a:gd name="connsiteY927" fmla="*/ 3813164 h 6367455"/>
                <a:gd name="connsiteX928" fmla="*/ 2112925 w 6891715"/>
                <a:gd name="connsiteY928" fmla="*/ 3813164 h 6367455"/>
                <a:gd name="connsiteX929" fmla="*/ 2114609 w 6891715"/>
                <a:gd name="connsiteY929" fmla="*/ 3788081 h 6367455"/>
                <a:gd name="connsiteX930" fmla="*/ 2124711 w 6891715"/>
                <a:gd name="connsiteY930" fmla="*/ 3775381 h 6367455"/>
                <a:gd name="connsiteX931" fmla="*/ 2166583 w 6891715"/>
                <a:gd name="connsiteY931" fmla="*/ 3746489 h 6367455"/>
                <a:gd name="connsiteX932" fmla="*/ 2171663 w 6891715"/>
                <a:gd name="connsiteY932" fmla="*/ 3748735 h 6367455"/>
                <a:gd name="connsiteX933" fmla="*/ 2153883 w 6891715"/>
                <a:gd name="connsiteY933" fmla="*/ 3759324 h 6367455"/>
                <a:gd name="connsiteX934" fmla="*/ 2146263 w 6891715"/>
                <a:gd name="connsiteY934" fmla="*/ 3767988 h 6367455"/>
                <a:gd name="connsiteX935" fmla="*/ 2140230 w 6891715"/>
                <a:gd name="connsiteY935" fmla="*/ 3776652 h 6367455"/>
                <a:gd name="connsiteX936" fmla="*/ 2136738 w 6891715"/>
                <a:gd name="connsiteY936" fmla="*/ 3766705 h 6367455"/>
                <a:gd name="connsiteX937" fmla="*/ 2146263 w 6891715"/>
                <a:gd name="connsiteY937" fmla="*/ 3757078 h 6367455"/>
                <a:gd name="connsiteX938" fmla="*/ 1246315 w 6891715"/>
                <a:gd name="connsiteY938" fmla="*/ 3744901 h 6367455"/>
                <a:gd name="connsiteX939" fmla="*/ 1253753 w 6891715"/>
                <a:gd name="connsiteY939" fmla="*/ 3753473 h 6367455"/>
                <a:gd name="connsiteX940" fmla="*/ 1263448 w 6891715"/>
                <a:gd name="connsiteY940" fmla="*/ 3760458 h 6367455"/>
                <a:gd name="connsiteX941" fmla="*/ 1273144 w 6891715"/>
                <a:gd name="connsiteY941" fmla="*/ 3759506 h 6367455"/>
                <a:gd name="connsiteX942" fmla="*/ 1263448 w 6891715"/>
                <a:gd name="connsiteY942" fmla="*/ 3772206 h 6367455"/>
                <a:gd name="connsiteX943" fmla="*/ 1258277 w 6891715"/>
                <a:gd name="connsiteY943" fmla="*/ 3783953 h 6367455"/>
                <a:gd name="connsiteX944" fmla="*/ 1250844 w 6891715"/>
                <a:gd name="connsiteY944" fmla="*/ 3789351 h 6367455"/>
                <a:gd name="connsiteX945" fmla="*/ 1222724 w 6891715"/>
                <a:gd name="connsiteY945" fmla="*/ 3780143 h 6367455"/>
                <a:gd name="connsiteX946" fmla="*/ 1219167 w 6891715"/>
                <a:gd name="connsiteY946" fmla="*/ 3767443 h 6367455"/>
                <a:gd name="connsiteX947" fmla="*/ 1225632 w 6891715"/>
                <a:gd name="connsiteY947" fmla="*/ 3765221 h 6367455"/>
                <a:gd name="connsiteX948" fmla="*/ 1222400 w 6891715"/>
                <a:gd name="connsiteY948" fmla="*/ 3762046 h 6367455"/>
                <a:gd name="connsiteX949" fmla="*/ 1220461 w 6891715"/>
                <a:gd name="connsiteY949" fmla="*/ 3748393 h 6367455"/>
                <a:gd name="connsiteX950" fmla="*/ 2215160 w 6891715"/>
                <a:gd name="connsiteY950" fmla="*/ 3730614 h 6367455"/>
                <a:gd name="connsiteX951" fmla="*/ 2216113 w 6891715"/>
                <a:gd name="connsiteY951" fmla="*/ 3734660 h 6367455"/>
                <a:gd name="connsiteX952" fmla="*/ 2207540 w 6891715"/>
                <a:gd name="connsiteY952" fmla="*/ 3735594 h 6367455"/>
                <a:gd name="connsiteX953" fmla="*/ 2194840 w 6891715"/>
                <a:gd name="connsiteY953" fmla="*/ 3739952 h 6367455"/>
                <a:gd name="connsiteX954" fmla="*/ 2188490 w 6891715"/>
                <a:gd name="connsiteY954" fmla="*/ 3744933 h 6367455"/>
                <a:gd name="connsiteX955" fmla="*/ 2178330 w 6891715"/>
                <a:gd name="connsiteY955" fmla="*/ 3746489 h 6367455"/>
                <a:gd name="connsiteX956" fmla="*/ 2171663 w 6891715"/>
                <a:gd name="connsiteY956" fmla="*/ 3739330 h 6367455"/>
                <a:gd name="connsiteX957" fmla="*/ 2200238 w 6891715"/>
                <a:gd name="connsiteY957" fmla="*/ 3732482 h 6367455"/>
                <a:gd name="connsiteX958" fmla="*/ 2265326 w 6891715"/>
                <a:gd name="connsiteY958" fmla="*/ 3727439 h 6367455"/>
                <a:gd name="connsiteX959" fmla="*/ 2248622 w 6891715"/>
                <a:gd name="connsiteY959" fmla="*/ 3736964 h 6367455"/>
                <a:gd name="connsiteX960" fmla="*/ 2235070 w 6891715"/>
                <a:gd name="connsiteY960" fmla="*/ 3735232 h 6367455"/>
                <a:gd name="connsiteX961" fmla="*/ 2222463 w 6891715"/>
                <a:gd name="connsiteY961" fmla="*/ 3736387 h 6367455"/>
                <a:gd name="connsiteX962" fmla="*/ 2227821 w 6891715"/>
                <a:gd name="connsiteY962" fmla="*/ 3730614 h 6367455"/>
                <a:gd name="connsiteX963" fmla="*/ 2243579 w 6891715"/>
                <a:gd name="connsiteY963" fmla="*/ 3730325 h 6367455"/>
                <a:gd name="connsiteX964" fmla="*/ 2256816 w 6891715"/>
                <a:gd name="connsiteY964" fmla="*/ 3729171 h 6367455"/>
                <a:gd name="connsiteX965" fmla="*/ 2293901 w 6891715"/>
                <a:gd name="connsiteY965" fmla="*/ 3721089 h 6367455"/>
                <a:gd name="connsiteX966" fmla="*/ 2284247 w 6891715"/>
                <a:gd name="connsiteY966" fmla="*/ 3726436 h 6367455"/>
                <a:gd name="connsiteX967" fmla="*/ 2270088 w 6891715"/>
                <a:gd name="connsiteY967" fmla="*/ 3733789 h 6367455"/>
                <a:gd name="connsiteX968" fmla="*/ 2275558 w 6891715"/>
                <a:gd name="connsiteY968" fmla="*/ 3723763 h 6367455"/>
                <a:gd name="connsiteX969" fmla="*/ 2314928 w 6891715"/>
                <a:gd name="connsiteY969" fmla="*/ 3706801 h 6367455"/>
                <a:gd name="connsiteX970" fmla="*/ 2327813 w 6891715"/>
                <a:gd name="connsiteY970" fmla="*/ 3706801 h 6367455"/>
                <a:gd name="connsiteX971" fmla="*/ 2332000 w 6891715"/>
                <a:gd name="connsiteY971" fmla="*/ 3711192 h 6367455"/>
                <a:gd name="connsiteX972" fmla="*/ 2322337 w 6891715"/>
                <a:gd name="connsiteY972" fmla="*/ 3713556 h 6367455"/>
                <a:gd name="connsiteX973" fmla="*/ 2315251 w 6891715"/>
                <a:gd name="connsiteY973" fmla="*/ 3722676 h 6367455"/>
                <a:gd name="connsiteX974" fmla="*/ 2309775 w 6891715"/>
                <a:gd name="connsiteY974" fmla="*/ 3715921 h 6367455"/>
                <a:gd name="connsiteX975" fmla="*/ 2362163 w 6891715"/>
                <a:gd name="connsiteY975" fmla="*/ 3689339 h 6367455"/>
                <a:gd name="connsiteX976" fmla="*/ 2358194 w 6891715"/>
                <a:gd name="connsiteY976" fmla="*/ 3694310 h 6367455"/>
                <a:gd name="connsiteX977" fmla="*/ 2338350 w 6891715"/>
                <a:gd name="connsiteY977" fmla="*/ 3700452 h 6367455"/>
                <a:gd name="connsiteX978" fmla="*/ 2351579 w 6891715"/>
                <a:gd name="connsiteY978" fmla="*/ 3693433 h 6367455"/>
                <a:gd name="connsiteX979" fmla="*/ 2392325 w 6891715"/>
                <a:gd name="connsiteY979" fmla="*/ 3682989 h 6367455"/>
                <a:gd name="connsiteX980" fmla="*/ 2388983 w 6891715"/>
                <a:gd name="connsiteY980" fmla="*/ 3687752 h 6367455"/>
                <a:gd name="connsiteX981" fmla="*/ 2373275 w 6891715"/>
                <a:gd name="connsiteY981" fmla="*/ 3685187 h 6367455"/>
                <a:gd name="connsiteX982" fmla="*/ 2415017 w 6891715"/>
                <a:gd name="connsiteY982" fmla="*/ 3681401 h 6367455"/>
                <a:gd name="connsiteX983" fmla="*/ 2422488 w 6891715"/>
                <a:gd name="connsiteY983" fmla="*/ 3682866 h 6367455"/>
                <a:gd name="connsiteX984" fmla="*/ 2406613 w 6891715"/>
                <a:gd name="connsiteY984" fmla="*/ 3684576 h 6367455"/>
                <a:gd name="connsiteX985" fmla="*/ 2985194 w 6891715"/>
                <a:gd name="connsiteY985" fmla="*/ 3619489 h 6367455"/>
                <a:gd name="connsiteX986" fmla="*/ 3001933 w 6891715"/>
                <a:gd name="connsiteY986" fmla="*/ 3643179 h 6367455"/>
                <a:gd name="connsiteX987" fmla="*/ 3012555 w 6891715"/>
                <a:gd name="connsiteY987" fmla="*/ 3653563 h 6367455"/>
                <a:gd name="connsiteX988" fmla="*/ 3031868 w 6891715"/>
                <a:gd name="connsiteY988" fmla="*/ 3655835 h 6367455"/>
                <a:gd name="connsiteX989" fmla="*/ 3043778 w 6891715"/>
                <a:gd name="connsiteY989" fmla="*/ 3654212 h 6367455"/>
                <a:gd name="connsiteX990" fmla="*/ 3041525 w 6891715"/>
                <a:gd name="connsiteY990" fmla="*/ 3658756 h 6367455"/>
                <a:gd name="connsiteX991" fmla="*/ 3047963 w 6891715"/>
                <a:gd name="connsiteY991" fmla="*/ 3678227 h 6367455"/>
                <a:gd name="connsiteX992" fmla="*/ 3036375 w 6891715"/>
                <a:gd name="connsiteY992" fmla="*/ 3670438 h 6367455"/>
                <a:gd name="connsiteX993" fmla="*/ 3022212 w 6891715"/>
                <a:gd name="connsiteY993" fmla="*/ 3667518 h 6367455"/>
                <a:gd name="connsiteX994" fmla="*/ 3011589 w 6891715"/>
                <a:gd name="connsiteY994" fmla="*/ 3675306 h 6367455"/>
                <a:gd name="connsiteX995" fmla="*/ 3000645 w 6891715"/>
                <a:gd name="connsiteY995" fmla="*/ 3667518 h 6367455"/>
                <a:gd name="connsiteX996" fmla="*/ 3000001 w 6891715"/>
                <a:gd name="connsiteY996" fmla="*/ 3667193 h 6367455"/>
                <a:gd name="connsiteX997" fmla="*/ 2997426 w 6891715"/>
                <a:gd name="connsiteY997" fmla="*/ 3665895 h 6367455"/>
                <a:gd name="connsiteX998" fmla="*/ 2995495 w 6891715"/>
                <a:gd name="connsiteY998" fmla="*/ 3663624 h 6367455"/>
                <a:gd name="connsiteX999" fmla="*/ 2994529 w 6891715"/>
                <a:gd name="connsiteY999" fmla="*/ 3662650 h 6367455"/>
                <a:gd name="connsiteX1000" fmla="*/ 2994207 w 6891715"/>
                <a:gd name="connsiteY1000" fmla="*/ 3661027 h 6367455"/>
                <a:gd name="connsiteX1001" fmla="*/ 2995173 w 6891715"/>
                <a:gd name="connsiteY1001" fmla="*/ 3651292 h 6367455"/>
                <a:gd name="connsiteX1002" fmla="*/ 2995495 w 6891715"/>
                <a:gd name="connsiteY1002" fmla="*/ 3644152 h 6367455"/>
                <a:gd name="connsiteX1003" fmla="*/ 2987770 w 6891715"/>
                <a:gd name="connsiteY1003" fmla="*/ 3639934 h 6367455"/>
                <a:gd name="connsiteX1004" fmla="*/ 2978113 w 6891715"/>
                <a:gd name="connsiteY1004" fmla="*/ 3632145 h 6367455"/>
                <a:gd name="connsiteX1005" fmla="*/ 720699 w 6891715"/>
                <a:gd name="connsiteY1005" fmla="*/ 3606789 h 6367455"/>
                <a:gd name="connsiteX1006" fmla="*/ 731812 w 6891715"/>
                <a:gd name="connsiteY1006" fmla="*/ 3609057 h 6367455"/>
                <a:gd name="connsiteX1007" fmla="*/ 730831 w 6891715"/>
                <a:gd name="connsiteY1007" fmla="*/ 3622664 h 6367455"/>
                <a:gd name="connsiteX1008" fmla="*/ 721027 w 6891715"/>
                <a:gd name="connsiteY1008" fmla="*/ 3617480 h 6367455"/>
                <a:gd name="connsiteX1009" fmla="*/ 720699 w 6891715"/>
                <a:gd name="connsiteY1009" fmla="*/ 3606789 h 6367455"/>
                <a:gd name="connsiteX1010" fmla="*/ 1246157 w 6891715"/>
                <a:gd name="connsiteY1010" fmla="*/ 3590917 h 6367455"/>
                <a:gd name="connsiteX1011" fmla="*/ 1252507 w 6891715"/>
                <a:gd name="connsiteY1011" fmla="*/ 3593139 h 6367455"/>
                <a:gd name="connsiteX1012" fmla="*/ 1244887 w 6891715"/>
                <a:gd name="connsiteY1012" fmla="*/ 3604569 h 6367455"/>
                <a:gd name="connsiteX1013" fmla="*/ 1247109 w 6891715"/>
                <a:gd name="connsiteY1013" fmla="*/ 3615999 h 6367455"/>
                <a:gd name="connsiteX1014" fmla="*/ 1242030 w 6891715"/>
                <a:gd name="connsiteY1014" fmla="*/ 3631874 h 6367455"/>
                <a:gd name="connsiteX1015" fmla="*/ 1231552 w 6891715"/>
                <a:gd name="connsiteY1015" fmla="*/ 3641399 h 6367455"/>
                <a:gd name="connsiteX1016" fmla="*/ 1216630 w 6891715"/>
                <a:gd name="connsiteY1016" fmla="*/ 3640764 h 6367455"/>
                <a:gd name="connsiteX1017" fmla="*/ 1208057 w 6891715"/>
                <a:gd name="connsiteY1017" fmla="*/ 3644892 h 6367455"/>
                <a:gd name="connsiteX1018" fmla="*/ 1208057 w 6891715"/>
                <a:gd name="connsiteY1018" fmla="*/ 3636637 h 6367455"/>
                <a:gd name="connsiteX1019" fmla="*/ 1218852 w 6891715"/>
                <a:gd name="connsiteY1019" fmla="*/ 3627112 h 6367455"/>
                <a:gd name="connsiteX1020" fmla="*/ 1229012 w 6891715"/>
                <a:gd name="connsiteY1020" fmla="*/ 3599489 h 6367455"/>
                <a:gd name="connsiteX1021" fmla="*/ 2722963 w 6891715"/>
                <a:gd name="connsiteY1021" fmla="*/ 3559164 h 6367455"/>
                <a:gd name="connsiteX1022" fmla="*/ 2736813 w 6891715"/>
                <a:gd name="connsiteY1022" fmla="*/ 3571070 h 6367455"/>
                <a:gd name="connsiteX1023" fmla="*/ 2734558 w 6891715"/>
                <a:gd name="connsiteY1023" fmla="*/ 3579759 h 6367455"/>
                <a:gd name="connsiteX1024" fmla="*/ 2724251 w 6891715"/>
                <a:gd name="connsiteY1024" fmla="*/ 3582977 h 6367455"/>
                <a:gd name="connsiteX1025" fmla="*/ 2714588 w 6891715"/>
                <a:gd name="connsiteY1025" fmla="*/ 3577506 h 6367455"/>
                <a:gd name="connsiteX1026" fmla="*/ 2715232 w 6891715"/>
                <a:gd name="connsiteY1026" fmla="*/ 3560773 h 6367455"/>
                <a:gd name="connsiteX1027" fmla="*/ 2492338 w 6891715"/>
                <a:gd name="connsiteY1027" fmla="*/ 3549639 h 6367455"/>
                <a:gd name="connsiteX1028" fmla="*/ 2485435 w 6891715"/>
                <a:gd name="connsiteY1028" fmla="*/ 3560752 h 6367455"/>
                <a:gd name="connsiteX1029" fmla="*/ 2484400 w 6891715"/>
                <a:gd name="connsiteY1029" fmla="*/ 3551741 h 6367455"/>
                <a:gd name="connsiteX1030" fmla="*/ 2463763 w 6891715"/>
                <a:gd name="connsiteY1030" fmla="*/ 3543289 h 6367455"/>
                <a:gd name="connsiteX1031" fmla="*/ 2473288 w 6891715"/>
                <a:gd name="connsiteY1031" fmla="*/ 3549484 h 6367455"/>
                <a:gd name="connsiteX1032" fmla="*/ 2469760 w 6891715"/>
                <a:gd name="connsiteY1032" fmla="*/ 3555989 h 6367455"/>
                <a:gd name="connsiteX1033" fmla="*/ 2922455 w 6891715"/>
                <a:gd name="connsiteY1033" fmla="*/ 3533764 h 6367455"/>
                <a:gd name="connsiteX1034" fmla="*/ 2937199 w 6891715"/>
                <a:gd name="connsiteY1034" fmla="*/ 3536647 h 6367455"/>
                <a:gd name="connsiteX1035" fmla="*/ 2937199 w 6891715"/>
                <a:gd name="connsiteY1035" fmla="*/ 3548500 h 6367455"/>
                <a:gd name="connsiteX1036" fmla="*/ 2943473 w 6891715"/>
                <a:gd name="connsiteY1036" fmla="*/ 3553946 h 6367455"/>
                <a:gd name="connsiteX1037" fmla="*/ 2956021 w 6891715"/>
                <a:gd name="connsiteY1037" fmla="*/ 3552665 h 6367455"/>
                <a:gd name="connsiteX1038" fmla="*/ 2961354 w 6891715"/>
                <a:gd name="connsiteY1038" fmla="*/ 3560033 h 6367455"/>
                <a:gd name="connsiteX1039" fmla="*/ 2959158 w 6891715"/>
                <a:gd name="connsiteY1039" fmla="*/ 3566440 h 6367455"/>
                <a:gd name="connsiteX1040" fmla="*/ 2953825 w 6891715"/>
                <a:gd name="connsiteY1040" fmla="*/ 3573808 h 6367455"/>
                <a:gd name="connsiteX1041" fmla="*/ 2960099 w 6891715"/>
                <a:gd name="connsiteY1041" fmla="*/ 3577011 h 6367455"/>
                <a:gd name="connsiteX1042" fmla="*/ 2967001 w 6891715"/>
                <a:gd name="connsiteY1042" fmla="*/ 3589825 h 6367455"/>
                <a:gd name="connsiteX1043" fmla="*/ 2960727 w 6891715"/>
                <a:gd name="connsiteY1043" fmla="*/ 3595271 h 6367455"/>
                <a:gd name="connsiteX1044" fmla="*/ 2952257 w 6891715"/>
                <a:gd name="connsiteY1044" fmla="*/ 3591106 h 6367455"/>
                <a:gd name="connsiteX1045" fmla="*/ 2943787 w 6891715"/>
                <a:gd name="connsiteY1045" fmla="*/ 3589825 h 6367455"/>
                <a:gd name="connsiteX1046" fmla="*/ 2939709 w 6891715"/>
                <a:gd name="connsiteY1046" fmla="*/ 3595591 h 6367455"/>
                <a:gd name="connsiteX1047" fmla="*/ 2936572 w 6891715"/>
                <a:gd name="connsiteY1047" fmla="*/ 3600397 h 6367455"/>
                <a:gd name="connsiteX1048" fmla="*/ 2933435 w 6891715"/>
                <a:gd name="connsiteY1048" fmla="*/ 3603920 h 6367455"/>
                <a:gd name="connsiteX1049" fmla="*/ 2932180 w 6891715"/>
                <a:gd name="connsiteY1049" fmla="*/ 3604882 h 6367455"/>
                <a:gd name="connsiteX1050" fmla="*/ 2931239 w 6891715"/>
                <a:gd name="connsiteY1050" fmla="*/ 3605202 h 6367455"/>
                <a:gd name="connsiteX1051" fmla="*/ 2930612 w 6891715"/>
                <a:gd name="connsiteY1051" fmla="*/ 3605202 h 6367455"/>
                <a:gd name="connsiteX1052" fmla="*/ 2929357 w 6891715"/>
                <a:gd name="connsiteY1052" fmla="*/ 3605202 h 6367455"/>
                <a:gd name="connsiteX1053" fmla="*/ 2928416 w 6891715"/>
                <a:gd name="connsiteY1053" fmla="*/ 3604561 h 6367455"/>
                <a:gd name="connsiteX1054" fmla="*/ 2928102 w 6891715"/>
                <a:gd name="connsiteY1054" fmla="*/ 3603920 h 6367455"/>
                <a:gd name="connsiteX1055" fmla="*/ 2914613 w 6891715"/>
                <a:gd name="connsiteY1055" fmla="*/ 3592388 h 6367455"/>
                <a:gd name="connsiteX1056" fmla="*/ 2918691 w 6891715"/>
                <a:gd name="connsiteY1056" fmla="*/ 3582777 h 6367455"/>
                <a:gd name="connsiteX1057" fmla="*/ 2924024 w 6891715"/>
                <a:gd name="connsiteY1057" fmla="*/ 3576370 h 6367455"/>
                <a:gd name="connsiteX1058" fmla="*/ 2919318 w 6891715"/>
                <a:gd name="connsiteY1058" fmla="*/ 3566760 h 6367455"/>
                <a:gd name="connsiteX1059" fmla="*/ 2925592 w 6891715"/>
                <a:gd name="connsiteY1059" fmla="*/ 3562595 h 6367455"/>
                <a:gd name="connsiteX1060" fmla="*/ 2936258 w 6891715"/>
                <a:gd name="connsiteY1060" fmla="*/ 3572206 h 6367455"/>
                <a:gd name="connsiteX1061" fmla="*/ 2945669 w 6891715"/>
                <a:gd name="connsiteY1061" fmla="*/ 3569002 h 6367455"/>
                <a:gd name="connsiteX1062" fmla="*/ 2946610 w 6891715"/>
                <a:gd name="connsiteY1062" fmla="*/ 3561314 h 6367455"/>
                <a:gd name="connsiteX1063" fmla="*/ 2931866 w 6891715"/>
                <a:gd name="connsiteY1063" fmla="*/ 3551703 h 6367455"/>
                <a:gd name="connsiteX1064" fmla="*/ 2918377 w 6891715"/>
                <a:gd name="connsiteY1064" fmla="*/ 3550102 h 6367455"/>
                <a:gd name="connsiteX1065" fmla="*/ 2917122 w 6891715"/>
                <a:gd name="connsiteY1065" fmla="*/ 3541452 h 6367455"/>
                <a:gd name="connsiteX1066" fmla="*/ 2474421 w 6891715"/>
                <a:gd name="connsiteY1066" fmla="*/ 3527414 h 6367455"/>
                <a:gd name="connsiteX1067" fmla="*/ 2483607 w 6891715"/>
                <a:gd name="connsiteY1067" fmla="*/ 3527414 h 6367455"/>
                <a:gd name="connsiteX1068" fmla="*/ 2485988 w 6891715"/>
                <a:gd name="connsiteY1068" fmla="*/ 3538409 h 6367455"/>
                <a:gd name="connsiteX1069" fmla="*/ 2479524 w 6891715"/>
                <a:gd name="connsiteY1069" fmla="*/ 3544877 h 6367455"/>
                <a:gd name="connsiteX1070" fmla="*/ 2471700 w 6891715"/>
                <a:gd name="connsiteY1070" fmla="*/ 3536145 h 6367455"/>
                <a:gd name="connsiteX1071" fmla="*/ 2643150 w 6891715"/>
                <a:gd name="connsiteY1071" fmla="*/ 3494076 h 6367455"/>
                <a:gd name="connsiteX1072" fmla="*/ 2665375 w 6891715"/>
                <a:gd name="connsiteY1072" fmla="*/ 3502206 h 6367455"/>
                <a:gd name="connsiteX1073" fmla="*/ 2662200 w 6891715"/>
                <a:gd name="connsiteY1073" fmla="*/ 3514714 h 6367455"/>
                <a:gd name="connsiteX1074" fmla="*/ 2649500 w 6891715"/>
                <a:gd name="connsiteY1074" fmla="*/ 3510649 h 6367455"/>
                <a:gd name="connsiteX1075" fmla="*/ 2724430 w 6891715"/>
                <a:gd name="connsiteY1075" fmla="*/ 3492489 h 6367455"/>
                <a:gd name="connsiteX1076" fmla="*/ 2735543 w 6891715"/>
                <a:gd name="connsiteY1076" fmla="*/ 3498204 h 6367455"/>
                <a:gd name="connsiteX1077" fmla="*/ 2744115 w 6891715"/>
                <a:gd name="connsiteY1077" fmla="*/ 3502331 h 6367455"/>
                <a:gd name="connsiteX1078" fmla="*/ 2748878 w 6891715"/>
                <a:gd name="connsiteY1078" fmla="*/ 3504871 h 6367455"/>
                <a:gd name="connsiteX1079" fmla="*/ 2751100 w 6891715"/>
                <a:gd name="connsiteY1079" fmla="*/ 3505189 h 6367455"/>
                <a:gd name="connsiteX1080" fmla="*/ 2753958 w 6891715"/>
                <a:gd name="connsiteY1080" fmla="*/ 3505189 h 6367455"/>
                <a:gd name="connsiteX1081" fmla="*/ 2761260 w 6891715"/>
                <a:gd name="connsiteY1081" fmla="*/ 3505189 h 6367455"/>
                <a:gd name="connsiteX1082" fmla="*/ 2768880 w 6891715"/>
                <a:gd name="connsiteY1082" fmla="*/ 3505506 h 6367455"/>
                <a:gd name="connsiteX1083" fmla="*/ 2771738 w 6891715"/>
                <a:gd name="connsiteY1083" fmla="*/ 3505824 h 6367455"/>
                <a:gd name="connsiteX1084" fmla="*/ 2773325 w 6891715"/>
                <a:gd name="connsiteY1084" fmla="*/ 3506776 h 6367455"/>
                <a:gd name="connsiteX1085" fmla="*/ 2774595 w 6891715"/>
                <a:gd name="connsiteY1085" fmla="*/ 3508046 h 6367455"/>
                <a:gd name="connsiteX1086" fmla="*/ 2775548 w 6891715"/>
                <a:gd name="connsiteY1086" fmla="*/ 3510269 h 6367455"/>
                <a:gd name="connsiteX1087" fmla="*/ 2776183 w 6891715"/>
                <a:gd name="connsiteY1087" fmla="*/ 3512809 h 6367455"/>
                <a:gd name="connsiteX1088" fmla="*/ 2776818 w 6891715"/>
                <a:gd name="connsiteY1088" fmla="*/ 3515349 h 6367455"/>
                <a:gd name="connsiteX1089" fmla="*/ 2777770 w 6891715"/>
                <a:gd name="connsiteY1089" fmla="*/ 3520429 h 6367455"/>
                <a:gd name="connsiteX1090" fmla="*/ 2778088 w 6891715"/>
                <a:gd name="connsiteY1090" fmla="*/ 3522651 h 6367455"/>
                <a:gd name="connsiteX1091" fmla="*/ 2784438 w 6891715"/>
                <a:gd name="connsiteY1091" fmla="*/ 3536939 h 6367455"/>
                <a:gd name="connsiteX1092" fmla="*/ 2762213 w 6891715"/>
                <a:gd name="connsiteY1092" fmla="*/ 3536304 h 6367455"/>
                <a:gd name="connsiteX1093" fmla="*/ 2744115 w 6891715"/>
                <a:gd name="connsiteY1093" fmla="*/ 3536304 h 6367455"/>
                <a:gd name="connsiteX1094" fmla="*/ 2737765 w 6891715"/>
                <a:gd name="connsiteY1094" fmla="*/ 3529319 h 6367455"/>
                <a:gd name="connsiteX1095" fmla="*/ 2713317 w 6891715"/>
                <a:gd name="connsiteY1095" fmla="*/ 3520746 h 6367455"/>
                <a:gd name="connsiteX1096" fmla="*/ 2713317 w 6891715"/>
                <a:gd name="connsiteY1096" fmla="*/ 3513761 h 6367455"/>
                <a:gd name="connsiteX1097" fmla="*/ 2728240 w 6891715"/>
                <a:gd name="connsiteY1097" fmla="*/ 3512174 h 6367455"/>
                <a:gd name="connsiteX1098" fmla="*/ 2713317 w 6891715"/>
                <a:gd name="connsiteY1098" fmla="*/ 3502014 h 6367455"/>
                <a:gd name="connsiteX1099" fmla="*/ 2713000 w 6891715"/>
                <a:gd name="connsiteY1099" fmla="*/ 3495664 h 6367455"/>
                <a:gd name="connsiteX1100" fmla="*/ 2782388 w 6891715"/>
                <a:gd name="connsiteY1100" fmla="*/ 3486139 h 6367455"/>
                <a:gd name="connsiteX1101" fmla="*/ 2791163 w 6891715"/>
                <a:gd name="connsiteY1101" fmla="*/ 3498169 h 6367455"/>
                <a:gd name="connsiteX1102" fmla="*/ 2801888 w 6891715"/>
                <a:gd name="connsiteY1102" fmla="*/ 3491666 h 6367455"/>
                <a:gd name="connsiteX1103" fmla="*/ 2816188 w 6891715"/>
                <a:gd name="connsiteY1103" fmla="*/ 3506623 h 6367455"/>
                <a:gd name="connsiteX1104" fmla="*/ 2806113 w 6891715"/>
                <a:gd name="connsiteY1104" fmla="*/ 3520605 h 6367455"/>
                <a:gd name="connsiteX1105" fmla="*/ 2798963 w 6891715"/>
                <a:gd name="connsiteY1105" fmla="*/ 3530359 h 6367455"/>
                <a:gd name="connsiteX1106" fmla="*/ 2791488 w 6891715"/>
                <a:gd name="connsiteY1106" fmla="*/ 3540114 h 6367455"/>
                <a:gd name="connsiteX1107" fmla="*/ 2784663 w 6891715"/>
                <a:gd name="connsiteY1107" fmla="*/ 3519955 h 6367455"/>
                <a:gd name="connsiteX1108" fmla="*/ 2787913 w 6891715"/>
                <a:gd name="connsiteY1108" fmla="*/ 3512151 h 6367455"/>
                <a:gd name="connsiteX1109" fmla="*/ 2774913 w 6891715"/>
                <a:gd name="connsiteY1109" fmla="*/ 3487765 h 6367455"/>
                <a:gd name="connsiteX1110" fmla="*/ 2829351 w 6891715"/>
                <a:gd name="connsiteY1110" fmla="*/ 3475026 h 6367455"/>
                <a:gd name="connsiteX1111" fmla="*/ 2856571 w 6891715"/>
                <a:gd name="connsiteY1111" fmla="*/ 3483401 h 6367455"/>
                <a:gd name="connsiteX1112" fmla="*/ 2860638 w 6891715"/>
                <a:gd name="connsiteY1112" fmla="*/ 3490226 h 6367455"/>
                <a:gd name="connsiteX1113" fmla="*/ 2848123 w 6891715"/>
                <a:gd name="connsiteY1113" fmla="*/ 3488675 h 6367455"/>
                <a:gd name="connsiteX1114" fmla="*/ 2837798 w 6891715"/>
                <a:gd name="connsiteY1114" fmla="*/ 3492708 h 6367455"/>
                <a:gd name="connsiteX1115" fmla="*/ 2828725 w 6891715"/>
                <a:gd name="connsiteY1115" fmla="*/ 3502014 h 6367455"/>
                <a:gd name="connsiteX1116" fmla="*/ 2817775 w 6891715"/>
                <a:gd name="connsiteY1116" fmla="*/ 3492708 h 6367455"/>
                <a:gd name="connsiteX1117" fmla="*/ 2834670 w 6891715"/>
                <a:gd name="connsiteY1117" fmla="*/ 3485573 h 6367455"/>
                <a:gd name="connsiteX1118" fmla="*/ 2682838 w 6891715"/>
                <a:gd name="connsiteY1118" fmla="*/ 3473439 h 6367455"/>
                <a:gd name="connsiteX1119" fmla="*/ 2673630 w 6891715"/>
                <a:gd name="connsiteY1119" fmla="*/ 3492489 h 6367455"/>
                <a:gd name="connsiteX1120" fmla="*/ 2670138 w 6891715"/>
                <a:gd name="connsiteY1120" fmla="*/ 3482964 h 6367455"/>
                <a:gd name="connsiteX1121" fmla="*/ 2591080 w 6891715"/>
                <a:gd name="connsiteY1121" fmla="*/ 3467089 h 6367455"/>
                <a:gd name="connsiteX1122" fmla="*/ 2613622 w 6891715"/>
                <a:gd name="connsiteY1122" fmla="*/ 3486353 h 6367455"/>
                <a:gd name="connsiteX1123" fmla="*/ 2614575 w 6891715"/>
                <a:gd name="connsiteY1123" fmla="*/ 3495822 h 6367455"/>
                <a:gd name="connsiteX1124" fmla="*/ 2607590 w 6891715"/>
                <a:gd name="connsiteY1124" fmla="*/ 3513127 h 6367455"/>
                <a:gd name="connsiteX1125" fmla="*/ 2592667 w 6891715"/>
                <a:gd name="connsiteY1125" fmla="*/ 3501699 h 6367455"/>
                <a:gd name="connsiteX1126" fmla="*/ 2593302 w 6891715"/>
                <a:gd name="connsiteY1126" fmla="*/ 3495169 h 6367455"/>
                <a:gd name="connsiteX1127" fmla="*/ 2589175 w 6891715"/>
                <a:gd name="connsiteY1127" fmla="*/ 3480802 h 6367455"/>
                <a:gd name="connsiteX1128" fmla="*/ 2594255 w 6891715"/>
                <a:gd name="connsiteY1128" fmla="*/ 3479823 h 6367455"/>
                <a:gd name="connsiteX1129" fmla="*/ 2706015 w 6891715"/>
                <a:gd name="connsiteY1129" fmla="*/ 3457564 h 6367455"/>
                <a:gd name="connsiteX1130" fmla="*/ 2706650 w 6891715"/>
                <a:gd name="connsiteY1130" fmla="*/ 3471153 h 6367455"/>
                <a:gd name="connsiteX1131" fmla="*/ 2699030 w 6891715"/>
                <a:gd name="connsiteY1131" fmla="*/ 3490747 h 6367455"/>
                <a:gd name="connsiteX1132" fmla="*/ 2687917 w 6891715"/>
                <a:gd name="connsiteY1132" fmla="*/ 3516346 h 6367455"/>
                <a:gd name="connsiteX1133" fmla="*/ 2680297 w 6891715"/>
                <a:gd name="connsiteY1133" fmla="*/ 3525827 h 6367455"/>
                <a:gd name="connsiteX1134" fmla="*/ 2678075 w 6891715"/>
                <a:gd name="connsiteY1134" fmla="*/ 3512237 h 6367455"/>
                <a:gd name="connsiteX1135" fmla="*/ 2680297 w 6891715"/>
                <a:gd name="connsiteY1135" fmla="*/ 3496436 h 6367455"/>
                <a:gd name="connsiteX1136" fmla="*/ 2688552 w 6891715"/>
                <a:gd name="connsiteY1136" fmla="*/ 3480634 h 6367455"/>
                <a:gd name="connsiteX1137" fmla="*/ 2475289 w 6891715"/>
                <a:gd name="connsiteY1137" fmla="*/ 3449626 h 6367455"/>
                <a:gd name="connsiteX1138" fmla="*/ 2478050 w 6891715"/>
                <a:gd name="connsiteY1138" fmla="*/ 3458932 h 6367455"/>
                <a:gd name="connsiteX1139" fmla="*/ 2477222 w 6891715"/>
                <a:gd name="connsiteY1139" fmla="*/ 3468238 h 6367455"/>
                <a:gd name="connsiteX1140" fmla="*/ 2471700 w 6891715"/>
                <a:gd name="connsiteY1140" fmla="*/ 3476614 h 6367455"/>
                <a:gd name="connsiteX1141" fmla="*/ 2471700 w 6891715"/>
                <a:gd name="connsiteY1141" fmla="*/ 3466377 h 6367455"/>
                <a:gd name="connsiteX1142" fmla="*/ 967714 w 6891715"/>
                <a:gd name="connsiteY1142" fmla="*/ 3435339 h 6367455"/>
                <a:gd name="connsiteX1143" fmla="*/ 989940 w 6891715"/>
                <a:gd name="connsiteY1143" fmla="*/ 3455054 h 6367455"/>
                <a:gd name="connsiteX1144" fmla="*/ 985812 w 6891715"/>
                <a:gd name="connsiteY1144" fmla="*/ 3462368 h 6367455"/>
                <a:gd name="connsiteX1145" fmla="*/ 968032 w 6891715"/>
                <a:gd name="connsiteY1145" fmla="*/ 3473180 h 6367455"/>
                <a:gd name="connsiteX1146" fmla="*/ 962634 w 6891715"/>
                <a:gd name="connsiteY1146" fmla="*/ 3489079 h 6367455"/>
                <a:gd name="connsiteX1147" fmla="*/ 967080 w 6891715"/>
                <a:gd name="connsiteY1147" fmla="*/ 3491305 h 6367455"/>
                <a:gd name="connsiteX1148" fmla="*/ 958824 w 6891715"/>
                <a:gd name="connsiteY1148" fmla="*/ 3496075 h 6367455"/>
                <a:gd name="connsiteX1149" fmla="*/ 959459 w 6891715"/>
                <a:gd name="connsiteY1149" fmla="*/ 3513883 h 6367455"/>
                <a:gd name="connsiteX1150" fmla="*/ 958921 w 6891715"/>
                <a:gd name="connsiteY1150" fmla="*/ 3514329 h 6367455"/>
                <a:gd name="connsiteX1151" fmla="*/ 960134 w 6891715"/>
                <a:gd name="connsiteY1151" fmla="*/ 3514827 h 6367455"/>
                <a:gd name="connsiteX1152" fmla="*/ 960018 w 6891715"/>
                <a:gd name="connsiteY1152" fmla="*/ 3496616 h 6367455"/>
                <a:gd name="connsiteX1153" fmla="*/ 968262 w 6891715"/>
                <a:gd name="connsiteY1153" fmla="*/ 3491854 h 6367455"/>
                <a:gd name="connsiteX1154" fmla="*/ 983166 w 6891715"/>
                <a:gd name="connsiteY1154" fmla="*/ 3482329 h 6367455"/>
                <a:gd name="connsiteX1155" fmla="*/ 991410 w 6891715"/>
                <a:gd name="connsiteY1155" fmla="*/ 3468359 h 6367455"/>
                <a:gd name="connsiteX1156" fmla="*/ 995838 w 6891715"/>
                <a:gd name="connsiteY1156" fmla="*/ 3472804 h 6367455"/>
                <a:gd name="connsiteX1157" fmla="*/ 1009154 w 6891715"/>
                <a:gd name="connsiteY1157" fmla="*/ 3465819 h 6367455"/>
                <a:gd name="connsiteX1158" fmla="*/ 1019621 w 6891715"/>
                <a:gd name="connsiteY1158" fmla="*/ 3457564 h 6367455"/>
                <a:gd name="connsiteX1159" fmla="*/ 1064328 w 6891715"/>
                <a:gd name="connsiteY1159" fmla="*/ 3458199 h 6367455"/>
                <a:gd name="connsiteX1160" fmla="*/ 1077011 w 6891715"/>
                <a:gd name="connsiteY1160" fmla="*/ 3466771 h 6367455"/>
                <a:gd name="connsiteX1161" fmla="*/ 1089060 w 6891715"/>
                <a:gd name="connsiteY1161" fmla="*/ 3499156 h 6367455"/>
                <a:gd name="connsiteX1162" fmla="*/ 1101744 w 6891715"/>
                <a:gd name="connsiteY1162" fmla="*/ 3523287 h 6367455"/>
                <a:gd name="connsiteX1163" fmla="*/ 1111257 w 6891715"/>
                <a:gd name="connsiteY1163" fmla="*/ 3532494 h 6367455"/>
                <a:gd name="connsiteX1164" fmla="*/ 1110306 w 6891715"/>
                <a:gd name="connsiteY1164" fmla="*/ 3537892 h 6367455"/>
                <a:gd name="connsiteX1165" fmla="*/ 1099842 w 6891715"/>
                <a:gd name="connsiteY1165" fmla="*/ 3546147 h 6367455"/>
                <a:gd name="connsiteX1166" fmla="*/ 1088427 w 6891715"/>
                <a:gd name="connsiteY1166" fmla="*/ 3560434 h 6367455"/>
                <a:gd name="connsiteX1167" fmla="*/ 1092549 w 6891715"/>
                <a:gd name="connsiteY1167" fmla="*/ 3570594 h 6367455"/>
                <a:gd name="connsiteX1168" fmla="*/ 1097939 w 6891715"/>
                <a:gd name="connsiteY1168" fmla="*/ 3561069 h 6367455"/>
                <a:gd name="connsiteX1169" fmla="*/ 1113794 w 6891715"/>
                <a:gd name="connsiteY1169" fmla="*/ 3549322 h 6367455"/>
                <a:gd name="connsiteX1170" fmla="*/ 1125526 w 6891715"/>
                <a:gd name="connsiteY1170" fmla="*/ 3549322 h 6367455"/>
                <a:gd name="connsiteX1171" fmla="*/ 1138210 w 6891715"/>
                <a:gd name="connsiteY1171" fmla="*/ 3559799 h 6367455"/>
                <a:gd name="connsiteX1172" fmla="*/ 1135990 w 6891715"/>
                <a:gd name="connsiteY1172" fmla="*/ 3569324 h 6367455"/>
                <a:gd name="connsiteX1173" fmla="*/ 1141381 w 6891715"/>
                <a:gd name="connsiteY1173" fmla="*/ 3587422 h 6367455"/>
                <a:gd name="connsiteX1174" fmla="*/ 1135356 w 6891715"/>
                <a:gd name="connsiteY1174" fmla="*/ 3594724 h 6367455"/>
                <a:gd name="connsiteX1175" fmla="*/ 1125843 w 6891715"/>
                <a:gd name="connsiteY1175" fmla="*/ 3590597 h 6367455"/>
                <a:gd name="connsiteX1176" fmla="*/ 1123306 w 6891715"/>
                <a:gd name="connsiteY1176" fmla="*/ 3571229 h 6367455"/>
                <a:gd name="connsiteX1177" fmla="*/ 1117916 w 6891715"/>
                <a:gd name="connsiteY1177" fmla="*/ 3574404 h 6367455"/>
                <a:gd name="connsiteX1178" fmla="*/ 1120453 w 6891715"/>
                <a:gd name="connsiteY1178" fmla="*/ 3597899 h 6367455"/>
                <a:gd name="connsiteX1179" fmla="*/ 1129014 w 6891715"/>
                <a:gd name="connsiteY1179" fmla="*/ 3601074 h 6367455"/>
                <a:gd name="connsiteX1180" fmla="*/ 1126794 w 6891715"/>
                <a:gd name="connsiteY1180" fmla="*/ 3611234 h 6367455"/>
                <a:gd name="connsiteX1181" fmla="*/ 1120453 w 6891715"/>
                <a:gd name="connsiteY1181" fmla="*/ 3622029 h 6367455"/>
                <a:gd name="connsiteX1182" fmla="*/ 1102696 w 6891715"/>
                <a:gd name="connsiteY1182" fmla="*/ 3624569 h 6367455"/>
                <a:gd name="connsiteX1183" fmla="*/ 1099525 w 6891715"/>
                <a:gd name="connsiteY1183" fmla="*/ 3629649 h 6367455"/>
                <a:gd name="connsiteX1184" fmla="*/ 1099525 w 6891715"/>
                <a:gd name="connsiteY1184" fmla="*/ 3643619 h 6367455"/>
                <a:gd name="connsiteX1185" fmla="*/ 1098252 w 6891715"/>
                <a:gd name="connsiteY1185" fmla="*/ 3643570 h 6367455"/>
                <a:gd name="connsiteX1186" fmla="*/ 1091214 w 6891715"/>
                <a:gd name="connsiteY1186" fmla="*/ 3650619 h 6367455"/>
                <a:gd name="connsiteX1187" fmla="*/ 1084229 w 6891715"/>
                <a:gd name="connsiteY1187" fmla="*/ 3656978 h 6367455"/>
                <a:gd name="connsiteX1188" fmla="*/ 1075656 w 6891715"/>
                <a:gd name="connsiteY1188" fmla="*/ 3662384 h 6367455"/>
                <a:gd name="connsiteX1189" fmla="*/ 1075339 w 6891715"/>
                <a:gd name="connsiteY1189" fmla="*/ 3663020 h 6367455"/>
                <a:gd name="connsiteX1190" fmla="*/ 1075022 w 6891715"/>
                <a:gd name="connsiteY1190" fmla="*/ 3663338 h 6367455"/>
                <a:gd name="connsiteX1191" fmla="*/ 1074069 w 6891715"/>
                <a:gd name="connsiteY1191" fmla="*/ 3663974 h 6367455"/>
                <a:gd name="connsiteX1192" fmla="*/ 1073116 w 6891715"/>
                <a:gd name="connsiteY1192" fmla="*/ 3664928 h 6367455"/>
                <a:gd name="connsiteX1193" fmla="*/ 1071846 w 6891715"/>
                <a:gd name="connsiteY1193" fmla="*/ 3664928 h 6367455"/>
                <a:gd name="connsiteX1194" fmla="*/ 1069624 w 6891715"/>
                <a:gd name="connsiteY1194" fmla="*/ 3664928 h 6367455"/>
                <a:gd name="connsiteX1195" fmla="*/ 1067084 w 6891715"/>
                <a:gd name="connsiteY1195" fmla="*/ 3664610 h 6367455"/>
                <a:gd name="connsiteX1196" fmla="*/ 1062322 w 6891715"/>
                <a:gd name="connsiteY1196" fmla="*/ 3663020 h 6367455"/>
                <a:gd name="connsiteX1197" fmla="*/ 1058829 w 6891715"/>
                <a:gd name="connsiteY1197" fmla="*/ 3661748 h 6367455"/>
                <a:gd name="connsiteX1198" fmla="*/ 1056608 w 6891715"/>
                <a:gd name="connsiteY1198" fmla="*/ 3660158 h 6367455"/>
                <a:gd name="connsiteX1199" fmla="*/ 1053430 w 6891715"/>
                <a:gd name="connsiteY1199" fmla="*/ 3671924 h 6367455"/>
                <a:gd name="connsiteX1200" fmla="*/ 1058829 w 6891715"/>
                <a:gd name="connsiteY1200" fmla="*/ 3705631 h 6367455"/>
                <a:gd name="connsiteX1201" fmla="*/ 1075339 w 6891715"/>
                <a:gd name="connsiteY1201" fmla="*/ 3726618 h 6367455"/>
                <a:gd name="connsiteX1202" fmla="*/ 1065813 w 6891715"/>
                <a:gd name="connsiteY1202" fmla="*/ 3745698 h 6367455"/>
                <a:gd name="connsiteX1203" fmla="*/ 1071211 w 6891715"/>
                <a:gd name="connsiteY1203" fmla="*/ 3771137 h 6367455"/>
                <a:gd name="connsiteX1204" fmla="*/ 1085499 w 6891715"/>
                <a:gd name="connsiteY1204" fmla="*/ 3832191 h 6367455"/>
                <a:gd name="connsiteX1205" fmla="*/ 1076291 w 6891715"/>
                <a:gd name="connsiteY1205" fmla="*/ 3856359 h 6367455"/>
                <a:gd name="connsiteX1206" fmla="*/ 1058512 w 6891715"/>
                <a:gd name="connsiteY1206" fmla="*/ 3904057 h 6367455"/>
                <a:gd name="connsiteX1207" fmla="*/ 1054703 w 6891715"/>
                <a:gd name="connsiteY1207" fmla="*/ 3919957 h 6367455"/>
                <a:gd name="connsiteX1208" fmla="*/ 1045176 w 6891715"/>
                <a:gd name="connsiteY1208" fmla="*/ 3919957 h 6367455"/>
                <a:gd name="connsiteX1209" fmla="*/ 1047398 w 6891715"/>
                <a:gd name="connsiteY1209" fmla="*/ 3927271 h 6367455"/>
                <a:gd name="connsiteX1210" fmla="*/ 1061051 w 6891715"/>
                <a:gd name="connsiteY1210" fmla="*/ 3946032 h 6367455"/>
                <a:gd name="connsiteX1211" fmla="*/ 1047398 w 6891715"/>
                <a:gd name="connsiteY1211" fmla="*/ 3948576 h 6367455"/>
                <a:gd name="connsiteX1212" fmla="*/ 1026443 w 6891715"/>
                <a:gd name="connsiteY1212" fmla="*/ 3943170 h 6367455"/>
                <a:gd name="connsiteX1213" fmla="*/ 1005171 w 6891715"/>
                <a:gd name="connsiteY1213" fmla="*/ 3951120 h 6367455"/>
                <a:gd name="connsiteX1214" fmla="*/ 1001043 w 6891715"/>
                <a:gd name="connsiteY1214" fmla="*/ 3935220 h 6367455"/>
                <a:gd name="connsiteX1215" fmla="*/ 993433 w 6891715"/>
                <a:gd name="connsiteY1215" fmla="*/ 3940308 h 6367455"/>
                <a:gd name="connsiteX1216" fmla="*/ 987082 w 6891715"/>
                <a:gd name="connsiteY1216" fmla="*/ 3954300 h 6367455"/>
                <a:gd name="connsiteX1217" fmla="*/ 955649 w 6891715"/>
                <a:gd name="connsiteY1217" fmla="*/ 3964157 h 6367455"/>
                <a:gd name="connsiteX1218" fmla="*/ 934376 w 6891715"/>
                <a:gd name="connsiteY1218" fmla="*/ 3975923 h 6367455"/>
                <a:gd name="connsiteX1219" fmla="*/ 925169 w 6891715"/>
                <a:gd name="connsiteY1219" fmla="*/ 3988643 h 6367455"/>
                <a:gd name="connsiteX1220" fmla="*/ 913738 w 6891715"/>
                <a:gd name="connsiteY1220" fmla="*/ 3985463 h 6367455"/>
                <a:gd name="connsiteX1221" fmla="*/ 907071 w 6891715"/>
                <a:gd name="connsiteY1221" fmla="*/ 3998182 h 6367455"/>
                <a:gd name="connsiteX1222" fmla="*/ 893418 w 6891715"/>
                <a:gd name="connsiteY1222" fmla="*/ 4000726 h 6367455"/>
                <a:gd name="connsiteX1223" fmla="*/ 882940 w 6891715"/>
                <a:gd name="connsiteY1223" fmla="*/ 4010266 h 6367455"/>
                <a:gd name="connsiteX1224" fmla="*/ 873098 w 6891715"/>
                <a:gd name="connsiteY1224" fmla="*/ 4001680 h 6367455"/>
                <a:gd name="connsiteX1225" fmla="*/ 877543 w 6891715"/>
                <a:gd name="connsiteY1225" fmla="*/ 3986735 h 6367455"/>
                <a:gd name="connsiteX1226" fmla="*/ 869922 w 6891715"/>
                <a:gd name="connsiteY1226" fmla="*/ 3993095 h 6367455"/>
                <a:gd name="connsiteX1227" fmla="*/ 862620 w 6891715"/>
                <a:gd name="connsiteY1227" fmla="*/ 3992459 h 6367455"/>
                <a:gd name="connsiteX1228" fmla="*/ 859762 w 6891715"/>
                <a:gd name="connsiteY1228" fmla="*/ 4004224 h 6367455"/>
                <a:gd name="connsiteX1229" fmla="*/ 865795 w 6891715"/>
                <a:gd name="connsiteY1229" fmla="*/ 4004860 h 6367455"/>
                <a:gd name="connsiteX1230" fmla="*/ 864208 w 6891715"/>
                <a:gd name="connsiteY1230" fmla="*/ 4013446 h 6367455"/>
                <a:gd name="connsiteX1231" fmla="*/ 867382 w 6891715"/>
                <a:gd name="connsiteY1231" fmla="*/ 4022986 h 6367455"/>
                <a:gd name="connsiteX1232" fmla="*/ 849285 w 6891715"/>
                <a:gd name="connsiteY1232" fmla="*/ 4022032 h 6367455"/>
                <a:gd name="connsiteX1233" fmla="*/ 843888 w 6891715"/>
                <a:gd name="connsiteY1233" fmla="*/ 4031571 h 6367455"/>
                <a:gd name="connsiteX1234" fmla="*/ 832140 w 6891715"/>
                <a:gd name="connsiteY1234" fmla="*/ 4031889 h 6367455"/>
                <a:gd name="connsiteX1235" fmla="*/ 825155 w 6891715"/>
                <a:gd name="connsiteY1235" fmla="*/ 4042383 h 6367455"/>
                <a:gd name="connsiteX1236" fmla="*/ 813407 w 6891715"/>
                <a:gd name="connsiteY1236" fmla="*/ 4045563 h 6367455"/>
                <a:gd name="connsiteX1237" fmla="*/ 799754 w 6891715"/>
                <a:gd name="connsiteY1237" fmla="*/ 4050015 h 6367455"/>
                <a:gd name="connsiteX1238" fmla="*/ 769909 w 6891715"/>
                <a:gd name="connsiteY1238" fmla="*/ 4045881 h 6367455"/>
                <a:gd name="connsiteX1239" fmla="*/ 762607 w 6891715"/>
                <a:gd name="connsiteY1239" fmla="*/ 4042701 h 6367455"/>
                <a:gd name="connsiteX1240" fmla="*/ 756575 w 6891715"/>
                <a:gd name="connsiteY1240" fmla="*/ 4048107 h 6367455"/>
                <a:gd name="connsiteX1241" fmla="*/ 737526 w 6891715"/>
                <a:gd name="connsiteY1241" fmla="*/ 4052877 h 6367455"/>
                <a:gd name="connsiteX1242" fmla="*/ 737526 w 6891715"/>
                <a:gd name="connsiteY1242" fmla="*/ 4045245 h 6367455"/>
                <a:gd name="connsiteX1243" fmla="*/ 725779 w 6891715"/>
                <a:gd name="connsiteY1243" fmla="*/ 4042065 h 6367455"/>
                <a:gd name="connsiteX1244" fmla="*/ 735938 w 6891715"/>
                <a:gd name="connsiteY1244" fmla="*/ 4033479 h 6367455"/>
                <a:gd name="connsiteX1245" fmla="*/ 743558 w 6891715"/>
                <a:gd name="connsiteY1245" fmla="*/ 4033479 h 6367455"/>
                <a:gd name="connsiteX1246" fmla="*/ 764512 w 6891715"/>
                <a:gd name="connsiteY1246" fmla="*/ 4022986 h 6367455"/>
                <a:gd name="connsiteX1247" fmla="*/ 750860 w 6891715"/>
                <a:gd name="connsiteY1247" fmla="*/ 4020760 h 6367455"/>
                <a:gd name="connsiteX1248" fmla="*/ 758162 w 6891715"/>
                <a:gd name="connsiteY1248" fmla="*/ 4013446 h 6367455"/>
                <a:gd name="connsiteX1249" fmla="*/ 735938 w 6891715"/>
                <a:gd name="connsiteY1249" fmla="*/ 4019806 h 6367455"/>
                <a:gd name="connsiteX1250" fmla="*/ 724191 w 6891715"/>
                <a:gd name="connsiteY1250" fmla="*/ 4021396 h 6367455"/>
                <a:gd name="connsiteX1251" fmla="*/ 714667 w 6891715"/>
                <a:gd name="connsiteY1251" fmla="*/ 4031889 h 6367455"/>
                <a:gd name="connsiteX1252" fmla="*/ 704507 w 6891715"/>
                <a:gd name="connsiteY1252" fmla="*/ 4040475 h 6367455"/>
                <a:gd name="connsiteX1253" fmla="*/ 691809 w 6891715"/>
                <a:gd name="connsiteY1253" fmla="*/ 4039203 h 6367455"/>
                <a:gd name="connsiteX1254" fmla="*/ 707683 w 6891715"/>
                <a:gd name="connsiteY1254" fmla="*/ 4032843 h 6367455"/>
                <a:gd name="connsiteX1255" fmla="*/ 716889 w 6891715"/>
                <a:gd name="connsiteY1255" fmla="*/ 4012810 h 6367455"/>
                <a:gd name="connsiteX1256" fmla="*/ 739113 w 6891715"/>
                <a:gd name="connsiteY1256" fmla="*/ 4005178 h 6367455"/>
                <a:gd name="connsiteX1257" fmla="*/ 744193 w 6891715"/>
                <a:gd name="connsiteY1257" fmla="*/ 4001044 h 6367455"/>
                <a:gd name="connsiteX1258" fmla="*/ 733399 w 6891715"/>
                <a:gd name="connsiteY1258" fmla="*/ 3994685 h 6367455"/>
                <a:gd name="connsiteX1259" fmla="*/ 710540 w 6891715"/>
                <a:gd name="connsiteY1259" fmla="*/ 4005178 h 6367455"/>
                <a:gd name="connsiteX1260" fmla="*/ 703238 w 6891715"/>
                <a:gd name="connsiteY1260" fmla="*/ 4010584 h 6367455"/>
                <a:gd name="connsiteX1261" fmla="*/ 693396 w 6891715"/>
                <a:gd name="connsiteY1261" fmla="*/ 3999136 h 6367455"/>
                <a:gd name="connsiteX1262" fmla="*/ 673394 w 6891715"/>
                <a:gd name="connsiteY1262" fmla="*/ 4000408 h 6367455"/>
                <a:gd name="connsiteX1263" fmla="*/ 686093 w 6891715"/>
                <a:gd name="connsiteY1263" fmla="*/ 3986417 h 6367455"/>
                <a:gd name="connsiteX1264" fmla="*/ 703873 w 6891715"/>
                <a:gd name="connsiteY1264" fmla="*/ 3973697 h 6367455"/>
                <a:gd name="connsiteX1265" fmla="*/ 712444 w 6891715"/>
                <a:gd name="connsiteY1265" fmla="*/ 3970517 h 6367455"/>
                <a:gd name="connsiteX1266" fmla="*/ 728319 w 6891715"/>
                <a:gd name="connsiteY1266" fmla="*/ 3965111 h 6367455"/>
                <a:gd name="connsiteX1267" fmla="*/ 726097 w 6891715"/>
                <a:gd name="connsiteY1267" fmla="*/ 3960978 h 6367455"/>
                <a:gd name="connsiteX1268" fmla="*/ 713397 w 6891715"/>
                <a:gd name="connsiteY1268" fmla="*/ 3960978 h 6367455"/>
                <a:gd name="connsiteX1269" fmla="*/ 697523 w 6891715"/>
                <a:gd name="connsiteY1269" fmla="*/ 3959388 h 6367455"/>
                <a:gd name="connsiteX1270" fmla="*/ 671807 w 6891715"/>
                <a:gd name="connsiteY1270" fmla="*/ 3958116 h 6367455"/>
                <a:gd name="connsiteX1271" fmla="*/ 666727 w 6891715"/>
                <a:gd name="connsiteY1271" fmla="*/ 3950166 h 6367455"/>
                <a:gd name="connsiteX1272" fmla="*/ 671489 w 6891715"/>
                <a:gd name="connsiteY1272" fmla="*/ 3936174 h 6367455"/>
                <a:gd name="connsiteX1273" fmla="*/ 679109 w 6891715"/>
                <a:gd name="connsiteY1273" fmla="*/ 3935220 h 6367455"/>
                <a:gd name="connsiteX1274" fmla="*/ 702286 w 6891715"/>
                <a:gd name="connsiteY1274" fmla="*/ 3929496 h 6367455"/>
                <a:gd name="connsiteX1275" fmla="*/ 695936 w 6891715"/>
                <a:gd name="connsiteY1275" fmla="*/ 3944442 h 6367455"/>
                <a:gd name="connsiteX1276" fmla="*/ 708635 w 6891715"/>
                <a:gd name="connsiteY1276" fmla="*/ 3933630 h 6367455"/>
                <a:gd name="connsiteX1277" fmla="*/ 714032 w 6891715"/>
                <a:gd name="connsiteY1277" fmla="*/ 3941898 h 6367455"/>
                <a:gd name="connsiteX1278" fmla="*/ 723556 w 6891715"/>
                <a:gd name="connsiteY1278" fmla="*/ 3945078 h 6367455"/>
                <a:gd name="connsiteX1279" fmla="*/ 744828 w 6891715"/>
                <a:gd name="connsiteY1279" fmla="*/ 3944124 h 6367455"/>
                <a:gd name="connsiteX1280" fmla="*/ 729906 w 6891715"/>
                <a:gd name="connsiteY1280" fmla="*/ 3937764 h 6367455"/>
                <a:gd name="connsiteX1281" fmla="*/ 721335 w 6891715"/>
                <a:gd name="connsiteY1281" fmla="*/ 3924091 h 6367455"/>
                <a:gd name="connsiteX1282" fmla="*/ 735938 w 6891715"/>
                <a:gd name="connsiteY1282" fmla="*/ 3917413 h 6367455"/>
                <a:gd name="connsiteX1283" fmla="*/ 738161 w 6891715"/>
                <a:gd name="connsiteY1283" fmla="*/ 3899605 h 6367455"/>
                <a:gd name="connsiteX1284" fmla="*/ 748638 w 6891715"/>
                <a:gd name="connsiteY1284" fmla="*/ 3896425 h 6367455"/>
                <a:gd name="connsiteX1285" fmla="*/ 772766 w 6891715"/>
                <a:gd name="connsiteY1285" fmla="*/ 3895153 h 6367455"/>
                <a:gd name="connsiteX1286" fmla="*/ 801341 w 6891715"/>
                <a:gd name="connsiteY1286" fmla="*/ 3884024 h 6367455"/>
                <a:gd name="connsiteX1287" fmla="*/ 818487 w 6891715"/>
                <a:gd name="connsiteY1287" fmla="*/ 3880844 h 6367455"/>
                <a:gd name="connsiteX1288" fmla="*/ 842936 w 6891715"/>
                <a:gd name="connsiteY1288" fmla="*/ 3884978 h 6367455"/>
                <a:gd name="connsiteX1289" fmla="*/ 838491 w 6891715"/>
                <a:gd name="connsiteY1289" fmla="*/ 3879890 h 6367455"/>
                <a:gd name="connsiteX1290" fmla="*/ 818487 w 6891715"/>
                <a:gd name="connsiteY1290" fmla="*/ 3875756 h 6367455"/>
                <a:gd name="connsiteX1291" fmla="*/ 806739 w 6891715"/>
                <a:gd name="connsiteY1291" fmla="*/ 3872576 h 6367455"/>
                <a:gd name="connsiteX1292" fmla="*/ 809597 w 6891715"/>
                <a:gd name="connsiteY1292" fmla="*/ 3861128 h 6367455"/>
                <a:gd name="connsiteX1293" fmla="*/ 815947 w 6891715"/>
                <a:gd name="connsiteY1293" fmla="*/ 3846183 h 6367455"/>
                <a:gd name="connsiteX1294" fmla="*/ 805469 w 6891715"/>
                <a:gd name="connsiteY1294" fmla="*/ 3851589 h 6367455"/>
                <a:gd name="connsiteX1295" fmla="*/ 790863 w 6891715"/>
                <a:gd name="connsiteY1295" fmla="*/ 3871622 h 6367455"/>
                <a:gd name="connsiteX1296" fmla="*/ 780068 w 6891715"/>
                <a:gd name="connsiteY1296" fmla="*/ 3876074 h 6367455"/>
                <a:gd name="connsiteX1297" fmla="*/ 761019 w 6891715"/>
                <a:gd name="connsiteY1297" fmla="*/ 3880526 h 6367455"/>
                <a:gd name="connsiteX1298" fmla="*/ 753717 w 6891715"/>
                <a:gd name="connsiteY1298" fmla="*/ 3881798 h 6367455"/>
                <a:gd name="connsiteX1299" fmla="*/ 755940 w 6891715"/>
                <a:gd name="connsiteY1299" fmla="*/ 3886568 h 6367455"/>
                <a:gd name="connsiteX1300" fmla="*/ 738161 w 6891715"/>
                <a:gd name="connsiteY1300" fmla="*/ 3886886 h 6367455"/>
                <a:gd name="connsiteX1301" fmla="*/ 719112 w 6891715"/>
                <a:gd name="connsiteY1301" fmla="*/ 3895471 h 6367455"/>
                <a:gd name="connsiteX1302" fmla="*/ 715937 w 6891715"/>
                <a:gd name="connsiteY1302" fmla="*/ 3888476 h 6367455"/>
                <a:gd name="connsiteX1303" fmla="*/ 752765 w 6891715"/>
                <a:gd name="connsiteY1303" fmla="*/ 3870032 h 6367455"/>
                <a:gd name="connsiteX1304" fmla="*/ 760702 w 6891715"/>
                <a:gd name="connsiteY1304" fmla="*/ 3848727 h 6367455"/>
                <a:gd name="connsiteX1305" fmla="*/ 776576 w 6891715"/>
                <a:gd name="connsiteY1305" fmla="*/ 3837915 h 6367455"/>
                <a:gd name="connsiteX1306" fmla="*/ 774672 w 6891715"/>
                <a:gd name="connsiteY1306" fmla="*/ 3832827 h 6367455"/>
                <a:gd name="connsiteX1307" fmla="*/ 762925 w 6891715"/>
                <a:gd name="connsiteY1307" fmla="*/ 3833781 h 6367455"/>
                <a:gd name="connsiteX1308" fmla="*/ 774037 w 6891715"/>
                <a:gd name="connsiteY1308" fmla="*/ 3807706 h 6367455"/>
                <a:gd name="connsiteX1309" fmla="*/ 792133 w 6891715"/>
                <a:gd name="connsiteY1309" fmla="*/ 3795622 h 6367455"/>
                <a:gd name="connsiteX1310" fmla="*/ 816582 w 6891715"/>
                <a:gd name="connsiteY1310" fmla="*/ 3799756 h 6367455"/>
                <a:gd name="connsiteX1311" fmla="*/ 808962 w 6891715"/>
                <a:gd name="connsiteY1311" fmla="*/ 3783857 h 6367455"/>
                <a:gd name="connsiteX1312" fmla="*/ 810867 w 6891715"/>
                <a:gd name="connsiteY1312" fmla="*/ 3772091 h 6367455"/>
                <a:gd name="connsiteX1313" fmla="*/ 796261 w 6891715"/>
                <a:gd name="connsiteY1313" fmla="*/ 3781949 h 6367455"/>
                <a:gd name="connsiteX1314" fmla="*/ 754035 w 6891715"/>
                <a:gd name="connsiteY1314" fmla="*/ 3782585 h 6367455"/>
                <a:gd name="connsiteX1315" fmla="*/ 746733 w 6891715"/>
                <a:gd name="connsiteY1315" fmla="*/ 3776225 h 6367455"/>
                <a:gd name="connsiteX1316" fmla="*/ 746098 w 6891715"/>
                <a:gd name="connsiteY1316" fmla="*/ 3760007 h 6367455"/>
                <a:gd name="connsiteX1317" fmla="*/ 733716 w 6891715"/>
                <a:gd name="connsiteY1317" fmla="*/ 3772727 h 6367455"/>
                <a:gd name="connsiteX1318" fmla="*/ 725462 w 6891715"/>
                <a:gd name="connsiteY1318" fmla="*/ 3773363 h 6367455"/>
                <a:gd name="connsiteX1319" fmla="*/ 722922 w 6891715"/>
                <a:gd name="connsiteY1319" fmla="*/ 3762551 h 6367455"/>
                <a:gd name="connsiteX1320" fmla="*/ 708317 w 6891715"/>
                <a:gd name="connsiteY1320" fmla="*/ 3761597 h 6367455"/>
                <a:gd name="connsiteX1321" fmla="*/ 703873 w 6891715"/>
                <a:gd name="connsiteY1321" fmla="*/ 3755238 h 6367455"/>
                <a:gd name="connsiteX1322" fmla="*/ 689903 w 6891715"/>
                <a:gd name="connsiteY1322" fmla="*/ 3743790 h 6367455"/>
                <a:gd name="connsiteX1323" fmla="*/ 702603 w 6891715"/>
                <a:gd name="connsiteY1323" fmla="*/ 3727890 h 6367455"/>
                <a:gd name="connsiteX1324" fmla="*/ 717207 w 6891715"/>
                <a:gd name="connsiteY1324" fmla="*/ 3722484 h 6367455"/>
                <a:gd name="connsiteX1325" fmla="*/ 723556 w 6891715"/>
                <a:gd name="connsiteY1325" fmla="*/ 3704359 h 6367455"/>
                <a:gd name="connsiteX1326" fmla="*/ 752130 w 6891715"/>
                <a:gd name="connsiteY1326" fmla="*/ 3696727 h 6367455"/>
                <a:gd name="connsiteX1327" fmla="*/ 745463 w 6891715"/>
                <a:gd name="connsiteY1327" fmla="*/ 3691639 h 6367455"/>
                <a:gd name="connsiteX1328" fmla="*/ 744511 w 6891715"/>
                <a:gd name="connsiteY1328" fmla="*/ 3682100 h 6367455"/>
                <a:gd name="connsiteX1329" fmla="*/ 727366 w 6891715"/>
                <a:gd name="connsiteY1329" fmla="*/ 3684326 h 6367455"/>
                <a:gd name="connsiteX1330" fmla="*/ 719429 w 6891715"/>
                <a:gd name="connsiteY1330" fmla="*/ 3690685 h 6367455"/>
                <a:gd name="connsiteX1331" fmla="*/ 711492 w 6891715"/>
                <a:gd name="connsiteY1331" fmla="*/ 3679238 h 6367455"/>
                <a:gd name="connsiteX1332" fmla="*/ 713137 w 6891715"/>
                <a:gd name="connsiteY1332" fmla="*/ 3667467 h 6367455"/>
                <a:gd name="connsiteX1333" fmla="*/ 709077 w 6891715"/>
                <a:gd name="connsiteY1333" fmla="*/ 3678226 h 6367455"/>
                <a:gd name="connsiteX1334" fmla="*/ 687363 w 6891715"/>
                <a:gd name="connsiteY1334" fmla="*/ 3666796 h 6367455"/>
                <a:gd name="connsiteX1335" fmla="*/ 708146 w 6891715"/>
                <a:gd name="connsiteY1335" fmla="*/ 3662351 h 6367455"/>
                <a:gd name="connsiteX1336" fmla="*/ 713618 w 6891715"/>
                <a:gd name="connsiteY1336" fmla="*/ 3664031 h 6367455"/>
                <a:gd name="connsiteX1337" fmla="*/ 713715 w 6891715"/>
                <a:gd name="connsiteY1337" fmla="*/ 3663338 h 6367455"/>
                <a:gd name="connsiteX1338" fmla="*/ 731811 w 6891715"/>
                <a:gd name="connsiteY1338" fmla="*/ 3667790 h 6367455"/>
                <a:gd name="connsiteX1339" fmla="*/ 728637 w 6891715"/>
                <a:gd name="connsiteY1339" fmla="*/ 3656978 h 6367455"/>
                <a:gd name="connsiteX1340" fmla="*/ 717842 w 6891715"/>
                <a:gd name="connsiteY1340" fmla="*/ 3653798 h 6367455"/>
                <a:gd name="connsiteX1341" fmla="*/ 713397 w 6891715"/>
                <a:gd name="connsiteY1341" fmla="*/ 3637263 h 6367455"/>
                <a:gd name="connsiteX1342" fmla="*/ 731493 w 6891715"/>
                <a:gd name="connsiteY1342" fmla="*/ 3629313 h 6367455"/>
                <a:gd name="connsiteX1343" fmla="*/ 734351 w 6891715"/>
                <a:gd name="connsiteY1343" fmla="*/ 3608644 h 6367455"/>
                <a:gd name="connsiteX1344" fmla="*/ 756575 w 6891715"/>
                <a:gd name="connsiteY1344" fmla="*/ 3612460 h 6367455"/>
                <a:gd name="connsiteX1345" fmla="*/ 769274 w 6891715"/>
                <a:gd name="connsiteY1345" fmla="*/ 3610234 h 6367455"/>
                <a:gd name="connsiteX1346" fmla="*/ 781974 w 6891715"/>
                <a:gd name="connsiteY1346" fmla="*/ 3619456 h 6367455"/>
                <a:gd name="connsiteX1347" fmla="*/ 783244 w 6891715"/>
                <a:gd name="connsiteY1347" fmla="*/ 3628995 h 6367455"/>
                <a:gd name="connsiteX1348" fmla="*/ 797214 w 6891715"/>
                <a:gd name="connsiteY1348" fmla="*/ 3634401 h 6367455"/>
                <a:gd name="connsiteX1349" fmla="*/ 792451 w 6891715"/>
                <a:gd name="connsiteY1349" fmla="*/ 3621681 h 6367455"/>
                <a:gd name="connsiteX1350" fmla="*/ 805469 w 6891715"/>
                <a:gd name="connsiteY1350" fmla="*/ 3610870 h 6367455"/>
                <a:gd name="connsiteX1351" fmla="*/ 823250 w 6891715"/>
                <a:gd name="connsiteY1351" fmla="*/ 3618184 h 6367455"/>
                <a:gd name="connsiteX1352" fmla="*/ 839443 w 6891715"/>
                <a:gd name="connsiteY1352" fmla="*/ 3627723 h 6367455"/>
                <a:gd name="connsiteX1353" fmla="*/ 845792 w 6891715"/>
                <a:gd name="connsiteY1353" fmla="*/ 3628359 h 6367455"/>
                <a:gd name="connsiteX1354" fmla="*/ 846428 w 6891715"/>
                <a:gd name="connsiteY1354" fmla="*/ 3609598 h 6367455"/>
                <a:gd name="connsiteX1355" fmla="*/ 837855 w 6891715"/>
                <a:gd name="connsiteY1355" fmla="*/ 3592426 h 6367455"/>
                <a:gd name="connsiteX1356" fmla="*/ 850555 w 6891715"/>
                <a:gd name="connsiteY1356" fmla="*/ 3578753 h 6367455"/>
                <a:gd name="connsiteX1357" fmla="*/ 867382 w 6891715"/>
                <a:gd name="connsiteY1357" fmla="*/ 3578753 h 6367455"/>
                <a:gd name="connsiteX1358" fmla="*/ 877860 w 6891715"/>
                <a:gd name="connsiteY1358" fmla="*/ 3557447 h 6367455"/>
                <a:gd name="connsiteX1359" fmla="*/ 861985 w 6891715"/>
                <a:gd name="connsiteY1359" fmla="*/ 3554267 h 6367455"/>
                <a:gd name="connsiteX1360" fmla="*/ 841666 w 6891715"/>
                <a:gd name="connsiteY1360" fmla="*/ 3559991 h 6367455"/>
                <a:gd name="connsiteX1361" fmla="*/ 823567 w 6891715"/>
                <a:gd name="connsiteY1361" fmla="*/ 3549180 h 6367455"/>
                <a:gd name="connsiteX1362" fmla="*/ 830235 w 6891715"/>
                <a:gd name="connsiteY1362" fmla="*/ 3539004 h 6367455"/>
                <a:gd name="connsiteX1363" fmla="*/ 840396 w 6891715"/>
                <a:gd name="connsiteY1363" fmla="*/ 3528192 h 6367455"/>
                <a:gd name="connsiteX1364" fmla="*/ 862620 w 6891715"/>
                <a:gd name="connsiteY1364" fmla="*/ 3519606 h 6367455"/>
                <a:gd name="connsiteX1365" fmla="*/ 858492 w 6891715"/>
                <a:gd name="connsiteY1365" fmla="*/ 3510067 h 6367455"/>
                <a:gd name="connsiteX1366" fmla="*/ 855318 w 6891715"/>
                <a:gd name="connsiteY1366" fmla="*/ 3497665 h 6367455"/>
                <a:gd name="connsiteX1367" fmla="*/ 870875 w 6891715"/>
                <a:gd name="connsiteY1367" fmla="*/ 3480494 h 6367455"/>
                <a:gd name="connsiteX1368" fmla="*/ 886750 w 6891715"/>
                <a:gd name="connsiteY1368" fmla="*/ 3474770 h 6367455"/>
                <a:gd name="connsiteX1369" fmla="*/ 892783 w 6891715"/>
                <a:gd name="connsiteY1369" fmla="*/ 3461096 h 6367455"/>
                <a:gd name="connsiteX1370" fmla="*/ 911833 w 6891715"/>
                <a:gd name="connsiteY1370" fmla="*/ 3464276 h 6367455"/>
                <a:gd name="connsiteX1371" fmla="*/ 908658 w 6891715"/>
                <a:gd name="connsiteY1371" fmla="*/ 3456962 h 6367455"/>
                <a:gd name="connsiteX1372" fmla="*/ 924533 w 6891715"/>
                <a:gd name="connsiteY1372" fmla="*/ 3451556 h 6367455"/>
                <a:gd name="connsiteX1373" fmla="*/ 941679 w 6891715"/>
                <a:gd name="connsiteY1373" fmla="*/ 3470318 h 6367455"/>
                <a:gd name="connsiteX1374" fmla="*/ 931201 w 6891715"/>
                <a:gd name="connsiteY1374" fmla="*/ 3495757 h 6367455"/>
                <a:gd name="connsiteX1375" fmla="*/ 943901 w 6891715"/>
                <a:gd name="connsiteY1375" fmla="*/ 3496393 h 6367455"/>
                <a:gd name="connsiteX1376" fmla="*/ 952157 w 6891715"/>
                <a:gd name="connsiteY1376" fmla="*/ 3479858 h 6367455"/>
                <a:gd name="connsiteX1377" fmla="*/ 948029 w 6891715"/>
                <a:gd name="connsiteY1377" fmla="*/ 3453464 h 6367455"/>
                <a:gd name="connsiteX1378" fmla="*/ 961364 w 6891715"/>
                <a:gd name="connsiteY1378" fmla="*/ 3453464 h 6367455"/>
                <a:gd name="connsiteX1379" fmla="*/ 3068524 w 6891715"/>
                <a:gd name="connsiteY1379" fmla="*/ 3432164 h 6367455"/>
                <a:gd name="connsiteX1380" fmla="*/ 3099111 w 6891715"/>
                <a:gd name="connsiteY1380" fmla="*/ 3458846 h 6367455"/>
                <a:gd name="connsiteX1381" fmla="*/ 3103526 w 6891715"/>
                <a:gd name="connsiteY1381" fmla="*/ 3464378 h 6367455"/>
                <a:gd name="connsiteX1382" fmla="*/ 3097535 w 6891715"/>
                <a:gd name="connsiteY1382" fmla="*/ 3484552 h 6367455"/>
                <a:gd name="connsiteX1383" fmla="*/ 3057488 w 6891715"/>
                <a:gd name="connsiteY1383" fmla="*/ 3462425 h 6367455"/>
                <a:gd name="connsiteX1384" fmla="*/ 3059065 w 6891715"/>
                <a:gd name="connsiteY1384" fmla="*/ 3441926 h 6367455"/>
                <a:gd name="connsiteX1385" fmla="*/ 2463763 w 6891715"/>
                <a:gd name="connsiteY1385" fmla="*/ 3408351 h 6367455"/>
                <a:gd name="connsiteX1386" fmla="*/ 2474876 w 6891715"/>
                <a:gd name="connsiteY1386" fmla="*/ 3421051 h 6367455"/>
                <a:gd name="connsiteX1387" fmla="*/ 2466303 w 6891715"/>
                <a:gd name="connsiteY1387" fmla="*/ 3420165 h 6367455"/>
                <a:gd name="connsiteX1388" fmla="*/ 2454238 w 6891715"/>
                <a:gd name="connsiteY1388" fmla="*/ 3410123 h 6367455"/>
                <a:gd name="connsiteX1389" fmla="*/ 2674737 w 6891715"/>
                <a:gd name="connsiteY1389" fmla="*/ 3390889 h 6367455"/>
                <a:gd name="connsiteX1390" fmla="*/ 2681250 w 6891715"/>
                <a:gd name="connsiteY1390" fmla="*/ 3409169 h 6367455"/>
                <a:gd name="connsiteX1391" fmla="*/ 2674086 w 6891715"/>
                <a:gd name="connsiteY1391" fmla="*/ 3422639 h 6367455"/>
                <a:gd name="connsiteX1392" fmla="*/ 2668550 w 6891715"/>
                <a:gd name="connsiteY1392" fmla="*/ 3409169 h 6367455"/>
                <a:gd name="connsiteX1393" fmla="*/ 2669201 w 6891715"/>
                <a:gd name="connsiteY1393" fmla="*/ 3392172 h 6367455"/>
                <a:gd name="connsiteX1394" fmla="*/ 2629274 w 6891715"/>
                <a:gd name="connsiteY1394" fmla="*/ 3381364 h 6367455"/>
                <a:gd name="connsiteX1395" fmla="*/ 2653567 w 6891715"/>
                <a:gd name="connsiteY1395" fmla="*/ 3390766 h 6367455"/>
                <a:gd name="connsiteX1396" fmla="*/ 2656722 w 6891715"/>
                <a:gd name="connsiteY1396" fmla="*/ 3399854 h 6367455"/>
                <a:gd name="connsiteX1397" fmla="*/ 2660193 w 6891715"/>
                <a:gd name="connsiteY1397" fmla="*/ 3406122 h 6367455"/>
                <a:gd name="connsiteX1398" fmla="*/ 2664610 w 6891715"/>
                <a:gd name="connsiteY1398" fmla="*/ 3411449 h 6367455"/>
                <a:gd name="connsiteX1399" fmla="*/ 2668711 w 6891715"/>
                <a:gd name="connsiteY1399" fmla="*/ 3422732 h 6367455"/>
                <a:gd name="connsiteX1400" fmla="*/ 2689849 w 6891715"/>
                <a:gd name="connsiteY1400" fmla="*/ 3430880 h 6367455"/>
                <a:gd name="connsiteX1401" fmla="*/ 2693951 w 6891715"/>
                <a:gd name="connsiteY1401" fmla="*/ 3446236 h 6367455"/>
                <a:gd name="connsiteX1402" fmla="*/ 2687956 w 6891715"/>
                <a:gd name="connsiteY1402" fmla="*/ 3460025 h 6367455"/>
                <a:gd name="connsiteX1403" fmla="*/ 2677545 w 6891715"/>
                <a:gd name="connsiteY1403" fmla="*/ 3468173 h 6367455"/>
                <a:gd name="connsiteX1404" fmla="*/ 2660508 w 6891715"/>
                <a:gd name="connsiteY1404" fmla="*/ 3478202 h 6367455"/>
                <a:gd name="connsiteX1405" fmla="*/ 2640001 w 6891715"/>
                <a:gd name="connsiteY1405" fmla="*/ 3476008 h 6367455"/>
                <a:gd name="connsiteX1406" fmla="*/ 2627065 w 6891715"/>
                <a:gd name="connsiteY1406" fmla="*/ 3461592 h 6367455"/>
                <a:gd name="connsiteX1407" fmla="*/ 2634322 w 6891715"/>
                <a:gd name="connsiteY1407" fmla="*/ 3455324 h 6367455"/>
                <a:gd name="connsiteX1408" fmla="*/ 2622648 w 6891715"/>
                <a:gd name="connsiteY1408" fmla="*/ 3453131 h 6367455"/>
                <a:gd name="connsiteX1409" fmla="*/ 2620440 w 6891715"/>
                <a:gd name="connsiteY1409" fmla="*/ 3436834 h 6367455"/>
                <a:gd name="connsiteX1410" fmla="*/ 2603718 w 6891715"/>
                <a:gd name="connsiteY1410" fmla="*/ 3425239 h 6367455"/>
                <a:gd name="connsiteX1411" fmla="*/ 2593938 w 6891715"/>
                <a:gd name="connsiteY1411" fmla="*/ 3412076 h 6367455"/>
                <a:gd name="connsiteX1412" fmla="*/ 2595831 w 6891715"/>
                <a:gd name="connsiteY1412" fmla="*/ 3394213 h 6367455"/>
                <a:gd name="connsiteX1413" fmla="*/ 2608766 w 6891715"/>
                <a:gd name="connsiteY1413" fmla="*/ 3400481 h 6367455"/>
                <a:gd name="connsiteX1414" fmla="*/ 2620124 w 6891715"/>
                <a:gd name="connsiteY1414" fmla="*/ 3397033 h 6367455"/>
                <a:gd name="connsiteX1415" fmla="*/ 1157482 w 6891715"/>
                <a:gd name="connsiteY1415" fmla="*/ 3378189 h 6367455"/>
                <a:gd name="connsiteX1416" fmla="*/ 1165647 w 6891715"/>
                <a:gd name="connsiteY1416" fmla="*/ 3378189 h 6367455"/>
                <a:gd name="connsiteX1417" fmla="*/ 1168671 w 6891715"/>
                <a:gd name="connsiteY1417" fmla="*/ 3387857 h 6367455"/>
                <a:gd name="connsiteX1418" fmla="*/ 1174719 w 6891715"/>
                <a:gd name="connsiteY1418" fmla="*/ 3404938 h 6367455"/>
                <a:gd name="connsiteX1419" fmla="*/ 1171090 w 6891715"/>
                <a:gd name="connsiteY1419" fmla="*/ 3417829 h 6367455"/>
                <a:gd name="connsiteX1420" fmla="*/ 1165949 w 6891715"/>
                <a:gd name="connsiteY1420" fmla="*/ 3421052 h 6367455"/>
                <a:gd name="connsiteX1421" fmla="*/ 1153854 w 6891715"/>
                <a:gd name="connsiteY1421" fmla="*/ 3413639 h 6367455"/>
                <a:gd name="connsiteX1422" fmla="*/ 1149318 w 6891715"/>
                <a:gd name="connsiteY1422" fmla="*/ 3400748 h 6367455"/>
                <a:gd name="connsiteX1423" fmla="*/ 1151435 w 6891715"/>
                <a:gd name="connsiteY1423" fmla="*/ 3387857 h 6367455"/>
                <a:gd name="connsiteX1424" fmla="*/ 1072072 w 6891715"/>
                <a:gd name="connsiteY1424" fmla="*/ 3340094 h 6367455"/>
                <a:gd name="connsiteX1425" fmla="*/ 1080383 w 6891715"/>
                <a:gd name="connsiteY1425" fmla="*/ 3351711 h 6367455"/>
                <a:gd name="connsiteX1426" fmla="*/ 1080383 w 6891715"/>
                <a:gd name="connsiteY1426" fmla="*/ 3364272 h 6367455"/>
                <a:gd name="connsiteX1427" fmla="*/ 1085817 w 6891715"/>
                <a:gd name="connsiteY1427" fmla="*/ 3378398 h 6367455"/>
                <a:gd name="connsiteX1428" fmla="*/ 1073351 w 6891715"/>
                <a:gd name="connsiteY1428" fmla="*/ 3387819 h 6367455"/>
                <a:gd name="connsiteX1429" fmla="*/ 1067917 w 6891715"/>
                <a:gd name="connsiteY1429" fmla="*/ 3397239 h 6367455"/>
                <a:gd name="connsiteX1430" fmla="*/ 1057373 w 6891715"/>
                <a:gd name="connsiteY1430" fmla="*/ 3394727 h 6367455"/>
                <a:gd name="connsiteX1431" fmla="*/ 1055132 w 6891715"/>
                <a:gd name="connsiteY1431" fmla="*/ 3384992 h 6367455"/>
                <a:gd name="connsiteX1432" fmla="*/ 1061206 w 6891715"/>
                <a:gd name="connsiteY1432" fmla="*/ 3368354 h 6367455"/>
                <a:gd name="connsiteX1433" fmla="*/ 1051616 w 6891715"/>
                <a:gd name="connsiteY1433" fmla="*/ 3368354 h 6367455"/>
                <a:gd name="connsiteX1434" fmla="*/ 1043305 w 6891715"/>
                <a:gd name="connsiteY1434" fmla="*/ 3377770 h 6367455"/>
                <a:gd name="connsiteX1435" fmla="*/ 1039151 w 6891715"/>
                <a:gd name="connsiteY1435" fmla="*/ 3384050 h 6367455"/>
                <a:gd name="connsiteX1436" fmla="*/ 1038191 w 6891715"/>
                <a:gd name="connsiteY1436" fmla="*/ 3371807 h 6367455"/>
                <a:gd name="connsiteX1437" fmla="*/ 1047461 w 6891715"/>
                <a:gd name="connsiteY1437" fmla="*/ 3350769 h 6367455"/>
                <a:gd name="connsiteX1438" fmla="*/ 1055772 w 6891715"/>
                <a:gd name="connsiteY1438" fmla="*/ 3356735 h 6367455"/>
                <a:gd name="connsiteX1439" fmla="*/ 1062484 w 6891715"/>
                <a:gd name="connsiteY1439" fmla="*/ 3348571 h 6367455"/>
                <a:gd name="connsiteX1440" fmla="*/ 2665169 w 6891715"/>
                <a:gd name="connsiteY1440" fmla="*/ 3319452 h 6367455"/>
                <a:gd name="connsiteX1441" fmla="*/ 2676488 w 6891715"/>
                <a:gd name="connsiteY1441" fmla="*/ 3339638 h 6367455"/>
                <a:gd name="connsiteX1442" fmla="*/ 2670990 w 6891715"/>
                <a:gd name="connsiteY1442" fmla="*/ 3354377 h 6367455"/>
                <a:gd name="connsiteX1443" fmla="*/ 2659025 w 6891715"/>
                <a:gd name="connsiteY1443" fmla="*/ 3347008 h 6367455"/>
                <a:gd name="connsiteX1444" fmla="*/ 2670990 w 6891715"/>
                <a:gd name="connsiteY1444" fmla="*/ 3338356 h 6367455"/>
                <a:gd name="connsiteX1445" fmla="*/ 1084228 w 6891715"/>
                <a:gd name="connsiteY1445" fmla="*/ 3309929 h 6367455"/>
                <a:gd name="connsiteX1446" fmla="*/ 1082061 w 6891715"/>
                <a:gd name="connsiteY1446" fmla="*/ 3317834 h 6367455"/>
                <a:gd name="connsiteX1447" fmla="*/ 1071529 w 6891715"/>
                <a:gd name="connsiteY1447" fmla="*/ 3324217 h 6367455"/>
                <a:gd name="connsiteX1448" fmla="*/ 1074936 w 6891715"/>
                <a:gd name="connsiteY1448" fmla="*/ 3316010 h 6367455"/>
                <a:gd name="connsiteX1449" fmla="*/ 1113472 w 6891715"/>
                <a:gd name="connsiteY1449" fmla="*/ 3303579 h 6367455"/>
                <a:gd name="connsiteX1450" fmla="*/ 1114392 w 6891715"/>
                <a:gd name="connsiteY1450" fmla="*/ 3311286 h 6367455"/>
                <a:gd name="connsiteX1451" fmla="*/ 1103653 w 6891715"/>
                <a:gd name="connsiteY1451" fmla="*/ 3330557 h 6367455"/>
                <a:gd name="connsiteX1452" fmla="*/ 1101505 w 6891715"/>
                <a:gd name="connsiteY1452" fmla="*/ 3345010 h 6367455"/>
                <a:gd name="connsiteX1453" fmla="*/ 1089538 w 6891715"/>
                <a:gd name="connsiteY1453" fmla="*/ 3359143 h 6367455"/>
                <a:gd name="connsiteX1454" fmla="*/ 1082481 w 6891715"/>
                <a:gd name="connsiteY1454" fmla="*/ 3355288 h 6367455"/>
                <a:gd name="connsiteX1455" fmla="*/ 1083095 w 6891715"/>
                <a:gd name="connsiteY1455" fmla="*/ 3352398 h 6367455"/>
                <a:gd name="connsiteX1456" fmla="*/ 1077879 w 6891715"/>
                <a:gd name="connsiteY1456" fmla="*/ 3344048 h 6367455"/>
                <a:gd name="connsiteX1457" fmla="*/ 1094448 w 6891715"/>
                <a:gd name="connsiteY1457" fmla="*/ 3331521 h 6367455"/>
                <a:gd name="connsiteX1458" fmla="*/ 1089232 w 6891715"/>
                <a:gd name="connsiteY1458" fmla="*/ 3330557 h 6367455"/>
                <a:gd name="connsiteX1459" fmla="*/ 1102425 w 6891715"/>
                <a:gd name="connsiteY1459" fmla="*/ 3314499 h 6367455"/>
                <a:gd name="connsiteX1460" fmla="*/ 2832915 w 6891715"/>
                <a:gd name="connsiteY1460" fmla="*/ 3290876 h 6367455"/>
                <a:gd name="connsiteX1461" fmla="*/ 2848659 w 6891715"/>
                <a:gd name="connsiteY1461" fmla="*/ 3298814 h 6367455"/>
                <a:gd name="connsiteX1462" fmla="*/ 2852437 w 6891715"/>
                <a:gd name="connsiteY1462" fmla="*/ 3323262 h 6367455"/>
                <a:gd name="connsiteX1463" fmla="*/ 2858735 w 6891715"/>
                <a:gd name="connsiteY1463" fmla="*/ 3340090 h 6367455"/>
                <a:gd name="connsiteX1464" fmla="*/ 2859050 w 6891715"/>
                <a:gd name="connsiteY1464" fmla="*/ 3355965 h 6367455"/>
                <a:gd name="connsiteX1465" fmla="*/ 2825673 w 6891715"/>
                <a:gd name="connsiteY1465" fmla="*/ 3386761 h 6367455"/>
                <a:gd name="connsiteX1466" fmla="*/ 2826618 w 6891715"/>
                <a:gd name="connsiteY1466" fmla="*/ 3404859 h 6367455"/>
                <a:gd name="connsiteX1467" fmla="*/ 2846770 w 6891715"/>
                <a:gd name="connsiteY1467" fmla="*/ 3426766 h 6367455"/>
                <a:gd name="connsiteX1468" fmla="*/ 2831341 w 6891715"/>
                <a:gd name="connsiteY1468" fmla="*/ 3449944 h 6367455"/>
                <a:gd name="connsiteX1469" fmla="*/ 2814337 w 6891715"/>
                <a:gd name="connsiteY1469" fmla="*/ 3447721 h 6367455"/>
                <a:gd name="connsiteX1470" fmla="*/ 2814652 w 6891715"/>
                <a:gd name="connsiteY1470" fmla="*/ 3457564 h 6367455"/>
                <a:gd name="connsiteX1471" fmla="*/ 2807095 w 6891715"/>
                <a:gd name="connsiteY1471" fmla="*/ 3449944 h 6367455"/>
                <a:gd name="connsiteX1472" fmla="*/ 2805206 w 6891715"/>
                <a:gd name="connsiteY1472" fmla="*/ 3460739 h 6367455"/>
                <a:gd name="connsiteX1473" fmla="*/ 2820005 w 6891715"/>
                <a:gd name="connsiteY1473" fmla="*/ 3480741 h 6367455"/>
                <a:gd name="connsiteX1474" fmla="*/ 2804261 w 6891715"/>
                <a:gd name="connsiteY1474" fmla="*/ 3482964 h 6367455"/>
                <a:gd name="connsiteX1475" fmla="*/ 2793871 w 6891715"/>
                <a:gd name="connsiteY1475" fmla="*/ 3473439 h 6367455"/>
                <a:gd name="connsiteX1476" fmla="*/ 2782220 w 6891715"/>
                <a:gd name="connsiteY1476" fmla="*/ 3471534 h 6367455"/>
                <a:gd name="connsiteX1477" fmla="*/ 2775923 w 6891715"/>
                <a:gd name="connsiteY1477" fmla="*/ 3459786 h 6367455"/>
                <a:gd name="connsiteX1478" fmla="*/ 2790722 w 6891715"/>
                <a:gd name="connsiteY1478" fmla="*/ 3456611 h 6367455"/>
                <a:gd name="connsiteX1479" fmla="*/ 2777497 w 6891715"/>
                <a:gd name="connsiteY1479" fmla="*/ 3440736 h 6367455"/>
                <a:gd name="connsiteX1480" fmla="*/ 2776237 w 6891715"/>
                <a:gd name="connsiteY1480" fmla="*/ 3442641 h 6367455"/>
                <a:gd name="connsiteX1481" fmla="*/ 2772774 w 6891715"/>
                <a:gd name="connsiteY1481" fmla="*/ 3445816 h 6367455"/>
                <a:gd name="connsiteX1482" fmla="*/ 2770570 w 6891715"/>
                <a:gd name="connsiteY1482" fmla="*/ 3447086 h 6367455"/>
                <a:gd name="connsiteX1483" fmla="*/ 2768366 w 6891715"/>
                <a:gd name="connsiteY1483" fmla="*/ 3448674 h 6367455"/>
                <a:gd name="connsiteX1484" fmla="*/ 2766791 w 6891715"/>
                <a:gd name="connsiteY1484" fmla="*/ 3449309 h 6367455"/>
                <a:gd name="connsiteX1485" fmla="*/ 2766161 w 6891715"/>
                <a:gd name="connsiteY1485" fmla="*/ 3449626 h 6367455"/>
                <a:gd name="connsiteX1486" fmla="*/ 2765217 w 6891715"/>
                <a:gd name="connsiteY1486" fmla="*/ 3449626 h 6367455"/>
                <a:gd name="connsiteX1487" fmla="*/ 2761438 w 6891715"/>
                <a:gd name="connsiteY1487" fmla="*/ 3447721 h 6367455"/>
                <a:gd name="connsiteX1488" fmla="*/ 2756400 w 6891715"/>
                <a:gd name="connsiteY1488" fmla="*/ 3445499 h 6367455"/>
                <a:gd name="connsiteX1489" fmla="*/ 2750733 w 6891715"/>
                <a:gd name="connsiteY1489" fmla="*/ 3442324 h 6367455"/>
                <a:gd name="connsiteX1490" fmla="*/ 2739082 w 6891715"/>
                <a:gd name="connsiteY1490" fmla="*/ 3445499 h 6367455"/>
                <a:gd name="connsiteX1491" fmla="*/ 2730580 w 6891715"/>
                <a:gd name="connsiteY1491" fmla="*/ 3434069 h 6367455"/>
                <a:gd name="connsiteX1492" fmla="*/ 2726172 w 6891715"/>
                <a:gd name="connsiteY1492" fmla="*/ 3419146 h 6367455"/>
                <a:gd name="connsiteX1493" fmla="*/ 2732470 w 6891715"/>
                <a:gd name="connsiteY1493" fmla="*/ 3410574 h 6367455"/>
                <a:gd name="connsiteX1494" fmla="*/ 2721764 w 6891715"/>
                <a:gd name="connsiteY1494" fmla="*/ 3395016 h 6367455"/>
                <a:gd name="connsiteX1495" fmla="*/ 2728691 w 6891715"/>
                <a:gd name="connsiteY1495" fmla="*/ 3382316 h 6367455"/>
                <a:gd name="connsiteX1496" fmla="*/ 2706650 w 6891715"/>
                <a:gd name="connsiteY1496" fmla="*/ 3359457 h 6367455"/>
                <a:gd name="connsiteX1497" fmla="*/ 2712003 w 6891715"/>
                <a:gd name="connsiteY1497" fmla="*/ 3352155 h 6367455"/>
                <a:gd name="connsiteX1498" fmla="*/ 2742546 w 6891715"/>
                <a:gd name="connsiteY1498" fmla="*/ 3359140 h 6367455"/>
                <a:gd name="connsiteX1499" fmla="*/ 2751677 w 6891715"/>
                <a:gd name="connsiteY1499" fmla="*/ 3348344 h 6367455"/>
                <a:gd name="connsiteX1500" fmla="*/ 2760179 w 6891715"/>
                <a:gd name="connsiteY1500" fmla="*/ 3334692 h 6367455"/>
                <a:gd name="connsiteX1501" fmla="*/ 2739082 w 6891715"/>
                <a:gd name="connsiteY1501" fmla="*/ 3323262 h 6367455"/>
                <a:gd name="connsiteX1502" fmla="*/ 2739082 w 6891715"/>
                <a:gd name="connsiteY1502" fmla="*/ 3315959 h 6367455"/>
                <a:gd name="connsiteX1503" fmla="*/ 2755771 w 6891715"/>
                <a:gd name="connsiteY1503" fmla="*/ 3325166 h 6367455"/>
                <a:gd name="connsiteX1504" fmla="*/ 2785054 w 6891715"/>
                <a:gd name="connsiteY1504" fmla="*/ 3317547 h 6367455"/>
                <a:gd name="connsiteX1505" fmla="*/ 2767421 w 6891715"/>
                <a:gd name="connsiteY1505" fmla="*/ 3335644 h 6367455"/>
                <a:gd name="connsiteX1506" fmla="*/ 2773718 w 6891715"/>
                <a:gd name="connsiteY1506" fmla="*/ 3341677 h 6367455"/>
                <a:gd name="connsiteX1507" fmla="*/ 2771514 w 6891715"/>
                <a:gd name="connsiteY1507" fmla="*/ 3351202 h 6367455"/>
                <a:gd name="connsiteX1508" fmla="*/ 2790722 w 6891715"/>
                <a:gd name="connsiteY1508" fmla="*/ 3363903 h 6367455"/>
                <a:gd name="connsiteX1509" fmla="*/ 2795760 w 6891715"/>
                <a:gd name="connsiteY1509" fmla="*/ 3341677 h 6367455"/>
                <a:gd name="connsiteX1510" fmla="*/ 2802057 w 6891715"/>
                <a:gd name="connsiteY1510" fmla="*/ 3337549 h 6367455"/>
                <a:gd name="connsiteX1511" fmla="*/ 2811504 w 6891715"/>
                <a:gd name="connsiteY1511" fmla="*/ 3346757 h 6367455"/>
                <a:gd name="connsiteX1512" fmla="*/ 2811189 w 6891715"/>
                <a:gd name="connsiteY1512" fmla="*/ 3334374 h 6367455"/>
                <a:gd name="connsiteX1513" fmla="*/ 2803002 w 6891715"/>
                <a:gd name="connsiteY1513" fmla="*/ 3321674 h 6367455"/>
                <a:gd name="connsiteX1514" fmla="*/ 1020731 w 6891715"/>
                <a:gd name="connsiteY1514" fmla="*/ 3233728 h 6367455"/>
                <a:gd name="connsiteX1515" fmla="*/ 1016076 w 6891715"/>
                <a:gd name="connsiteY1515" fmla="*/ 3241030 h 6367455"/>
                <a:gd name="connsiteX1516" fmla="*/ 1012090 w 6891715"/>
                <a:gd name="connsiteY1516" fmla="*/ 3246428 h 6367455"/>
                <a:gd name="connsiteX1517" fmla="*/ 1006440 w 6891715"/>
                <a:gd name="connsiteY1517" fmla="*/ 3243253 h 6367455"/>
                <a:gd name="connsiteX1518" fmla="*/ 1012755 w 6891715"/>
                <a:gd name="connsiteY1518" fmla="*/ 3234680 h 6367455"/>
                <a:gd name="connsiteX1519" fmla="*/ 1074260 w 6891715"/>
                <a:gd name="connsiteY1519" fmla="*/ 3214677 h 6367455"/>
                <a:gd name="connsiteX1520" fmla="*/ 1089658 w 6891715"/>
                <a:gd name="connsiteY1520" fmla="*/ 3239024 h 6367455"/>
                <a:gd name="connsiteX1521" fmla="*/ 1106981 w 6891715"/>
                <a:gd name="connsiteY1521" fmla="*/ 3246073 h 6367455"/>
                <a:gd name="connsiteX1522" fmla="*/ 1103774 w 6891715"/>
                <a:gd name="connsiteY1522" fmla="*/ 3257926 h 6367455"/>
                <a:gd name="connsiteX1523" fmla="*/ 1117568 w 6891715"/>
                <a:gd name="connsiteY1523" fmla="*/ 3267537 h 6367455"/>
                <a:gd name="connsiteX1524" fmla="*/ 1101849 w 6891715"/>
                <a:gd name="connsiteY1524" fmla="*/ 3281632 h 6367455"/>
                <a:gd name="connsiteX1525" fmla="*/ 1099603 w 6891715"/>
                <a:gd name="connsiteY1525" fmla="*/ 3275225 h 6367455"/>
                <a:gd name="connsiteX1526" fmla="*/ 1084526 w 6891715"/>
                <a:gd name="connsiteY1526" fmla="*/ 3280350 h 6367455"/>
                <a:gd name="connsiteX1527" fmla="*/ 1077147 w 6891715"/>
                <a:gd name="connsiteY1527" fmla="*/ 3285797 h 6367455"/>
                <a:gd name="connsiteX1528" fmla="*/ 1063353 w 6891715"/>
                <a:gd name="connsiteY1528" fmla="*/ 3286117 h 6367455"/>
                <a:gd name="connsiteX1529" fmla="*/ 1055655 w 6891715"/>
                <a:gd name="connsiteY1529" fmla="*/ 3277467 h 6367455"/>
                <a:gd name="connsiteX1530" fmla="*/ 1067523 w 6891715"/>
                <a:gd name="connsiteY1530" fmla="*/ 3266897 h 6367455"/>
                <a:gd name="connsiteX1531" fmla="*/ 1082601 w 6891715"/>
                <a:gd name="connsiteY1531" fmla="*/ 3267856 h 6367455"/>
                <a:gd name="connsiteX1532" fmla="*/ 1082280 w 6891715"/>
                <a:gd name="connsiteY1532" fmla="*/ 3262730 h 6367455"/>
                <a:gd name="connsiteX1533" fmla="*/ 1070732 w 6891715"/>
                <a:gd name="connsiteY1533" fmla="*/ 3261449 h 6367455"/>
                <a:gd name="connsiteX1534" fmla="*/ 1073618 w 6891715"/>
                <a:gd name="connsiteY1534" fmla="*/ 3254081 h 6367455"/>
                <a:gd name="connsiteX1535" fmla="*/ 1082280 w 6891715"/>
                <a:gd name="connsiteY1535" fmla="*/ 3253121 h 6367455"/>
                <a:gd name="connsiteX1536" fmla="*/ 1087412 w 6891715"/>
                <a:gd name="connsiteY1536" fmla="*/ 3242227 h 6367455"/>
                <a:gd name="connsiteX1537" fmla="*/ 1073618 w 6891715"/>
                <a:gd name="connsiteY1537" fmla="*/ 3243190 h 6367455"/>
                <a:gd name="connsiteX1538" fmla="*/ 1059505 w 6891715"/>
                <a:gd name="connsiteY1538" fmla="*/ 3236141 h 6367455"/>
                <a:gd name="connsiteX1539" fmla="*/ 1056296 w 6891715"/>
                <a:gd name="connsiteY1539" fmla="*/ 3224288 h 6367455"/>
                <a:gd name="connsiteX1540" fmla="*/ 1068165 w 6891715"/>
                <a:gd name="connsiteY1540" fmla="*/ 3226530 h 6367455"/>
                <a:gd name="connsiteX1541" fmla="*/ 1064636 w 6891715"/>
                <a:gd name="connsiteY1541" fmla="*/ 3217881 h 6367455"/>
                <a:gd name="connsiteX1542" fmla="*/ 1036556 w 6891715"/>
                <a:gd name="connsiteY1542" fmla="*/ 3211501 h 6367455"/>
                <a:gd name="connsiteX1543" fmla="*/ 1042954 w 6891715"/>
                <a:gd name="connsiteY1543" fmla="*/ 3212454 h 6367455"/>
                <a:gd name="connsiteX1544" fmla="*/ 1032178 w 6891715"/>
                <a:gd name="connsiteY1544" fmla="*/ 3225472 h 6367455"/>
                <a:gd name="connsiteX1545" fmla="*/ 1020731 w 6891715"/>
                <a:gd name="connsiteY1545" fmla="*/ 3227377 h 6367455"/>
                <a:gd name="connsiteX1546" fmla="*/ 1025442 w 6891715"/>
                <a:gd name="connsiteY1546" fmla="*/ 3219122 h 6367455"/>
                <a:gd name="connsiteX1547" fmla="*/ 1065497 w 6891715"/>
                <a:gd name="connsiteY1547" fmla="*/ 3170226 h 6367455"/>
                <a:gd name="connsiteX1548" fmla="*/ 1066766 w 6891715"/>
                <a:gd name="connsiteY1548" fmla="*/ 3176576 h 6367455"/>
                <a:gd name="connsiteX1549" fmla="*/ 1060416 w 6891715"/>
                <a:gd name="connsiteY1549" fmla="*/ 3174354 h 6367455"/>
                <a:gd name="connsiteX1550" fmla="*/ 2496621 w 6891715"/>
                <a:gd name="connsiteY1550" fmla="*/ 3159114 h 6367455"/>
                <a:gd name="connsiteX1551" fmla="*/ 2512976 w 6891715"/>
                <a:gd name="connsiteY1551" fmla="*/ 3161291 h 6367455"/>
                <a:gd name="connsiteX1552" fmla="*/ 2507000 w 6891715"/>
                <a:gd name="connsiteY1552" fmla="*/ 3179948 h 6367455"/>
                <a:gd name="connsiteX1553" fmla="*/ 2488130 w 6891715"/>
                <a:gd name="connsiteY1553" fmla="*/ 3189277 h 6367455"/>
                <a:gd name="connsiteX1554" fmla="*/ 2479638 w 6891715"/>
                <a:gd name="connsiteY1554" fmla="*/ 3174662 h 6367455"/>
                <a:gd name="connsiteX1555" fmla="*/ 2481839 w 6891715"/>
                <a:gd name="connsiteY1555" fmla="*/ 3166888 h 6367455"/>
                <a:gd name="connsiteX1556" fmla="*/ 2494420 w 6891715"/>
                <a:gd name="connsiteY1556" fmla="*/ 3169687 h 6367455"/>
                <a:gd name="connsiteX1557" fmla="*/ 949493 w 6891715"/>
                <a:gd name="connsiteY1557" fmla="*/ 3151177 h 6367455"/>
                <a:gd name="connsiteX1558" fmla="*/ 957238 w 6891715"/>
                <a:gd name="connsiteY1558" fmla="*/ 3156257 h 6367455"/>
                <a:gd name="connsiteX1559" fmla="*/ 946125 w 6891715"/>
                <a:gd name="connsiteY1559" fmla="*/ 3170226 h 6367455"/>
                <a:gd name="connsiteX1560" fmla="*/ 1053951 w 6891715"/>
                <a:gd name="connsiteY1560" fmla="*/ 3149590 h 6367455"/>
                <a:gd name="connsiteX1561" fmla="*/ 1060416 w 6891715"/>
                <a:gd name="connsiteY1561" fmla="*/ 3156763 h 6367455"/>
                <a:gd name="connsiteX1562" fmla="*/ 1060416 w 6891715"/>
                <a:gd name="connsiteY1562" fmla="*/ 3162999 h 6367455"/>
                <a:gd name="connsiteX1563" fmla="*/ 1052656 w 6891715"/>
                <a:gd name="connsiteY1563" fmla="*/ 3167053 h 6367455"/>
                <a:gd name="connsiteX1564" fmla="*/ 1043924 w 6891715"/>
                <a:gd name="connsiteY1564" fmla="*/ 3161127 h 6367455"/>
                <a:gd name="connsiteX1565" fmla="*/ 1042953 w 6891715"/>
                <a:gd name="connsiteY1565" fmla="*/ 3151773 h 6367455"/>
                <a:gd name="connsiteX1566" fmla="*/ 957696 w 6891715"/>
                <a:gd name="connsiteY1566" fmla="*/ 3089266 h 6367455"/>
                <a:gd name="connsiteX1567" fmla="*/ 969937 w 6891715"/>
                <a:gd name="connsiteY1567" fmla="*/ 3097932 h 6367455"/>
                <a:gd name="connsiteX1568" fmla="*/ 966877 w 6891715"/>
                <a:gd name="connsiteY1568" fmla="*/ 3107561 h 6367455"/>
                <a:gd name="connsiteX1569" fmla="*/ 958002 w 6891715"/>
                <a:gd name="connsiteY1569" fmla="*/ 3112696 h 6367455"/>
                <a:gd name="connsiteX1570" fmla="*/ 965041 w 6891715"/>
                <a:gd name="connsiteY1570" fmla="*/ 3133881 h 6367455"/>
                <a:gd name="connsiteX1571" fmla="*/ 960144 w 6891715"/>
                <a:gd name="connsiteY1571" fmla="*/ 3148003 h 6367455"/>
                <a:gd name="connsiteX1572" fmla="*/ 950657 w 6891715"/>
                <a:gd name="connsiteY1572" fmla="*/ 3139337 h 6367455"/>
                <a:gd name="connsiteX1573" fmla="*/ 946679 w 6891715"/>
                <a:gd name="connsiteY1573" fmla="*/ 3129066 h 6367455"/>
                <a:gd name="connsiteX1574" fmla="*/ 944536 w 6891715"/>
                <a:gd name="connsiteY1574" fmla="*/ 3110771 h 6367455"/>
                <a:gd name="connsiteX1575" fmla="*/ 945148 w 6891715"/>
                <a:gd name="connsiteY1575" fmla="*/ 3090550 h 6367455"/>
                <a:gd name="connsiteX1576" fmla="*/ 2717252 w 6891715"/>
                <a:gd name="connsiteY1576" fmla="*/ 3084501 h 6367455"/>
                <a:gd name="connsiteX1577" fmla="*/ 2722526 w 6891715"/>
                <a:gd name="connsiteY1577" fmla="*/ 3100947 h 6367455"/>
                <a:gd name="connsiteX1578" fmla="*/ 2711048 w 6891715"/>
                <a:gd name="connsiteY1578" fmla="*/ 3096433 h 6367455"/>
                <a:gd name="connsiteX1579" fmla="*/ 2700501 w 6891715"/>
                <a:gd name="connsiteY1579" fmla="*/ 3105139 h 6367455"/>
                <a:gd name="connsiteX1580" fmla="*/ 2695538 w 6891715"/>
                <a:gd name="connsiteY1580" fmla="*/ 3099658 h 6367455"/>
                <a:gd name="connsiteX1581" fmla="*/ 2702673 w 6891715"/>
                <a:gd name="connsiteY1581" fmla="*/ 3089016 h 6367455"/>
                <a:gd name="connsiteX1582" fmla="*/ 1081056 w 6891715"/>
                <a:gd name="connsiteY1582" fmla="*/ 3082917 h 6367455"/>
                <a:gd name="connsiteX1583" fmla="*/ 1085552 w 6891715"/>
                <a:gd name="connsiteY1583" fmla="*/ 3084822 h 6367455"/>
                <a:gd name="connsiteX1584" fmla="*/ 1087404 w 6891715"/>
                <a:gd name="connsiteY1584" fmla="*/ 3093394 h 6367455"/>
                <a:gd name="connsiteX1585" fmla="*/ 1083700 w 6891715"/>
                <a:gd name="connsiteY1585" fmla="*/ 3105141 h 6367455"/>
                <a:gd name="connsiteX1586" fmla="*/ 1081056 w 6891715"/>
                <a:gd name="connsiteY1586" fmla="*/ 3095617 h 6367455"/>
                <a:gd name="connsiteX1587" fmla="*/ 3278151 w 6891715"/>
                <a:gd name="connsiteY1587" fmla="*/ 3081329 h 6367455"/>
                <a:gd name="connsiteX1588" fmla="*/ 3281326 w 6891715"/>
                <a:gd name="connsiteY1588" fmla="*/ 3085759 h 6367455"/>
                <a:gd name="connsiteX1589" fmla="*/ 3275928 w 6891715"/>
                <a:gd name="connsiteY1589" fmla="*/ 3099048 h 6367455"/>
                <a:gd name="connsiteX1590" fmla="*/ 3272118 w 6891715"/>
                <a:gd name="connsiteY1590" fmla="*/ 3137019 h 6367455"/>
                <a:gd name="connsiteX1591" fmla="*/ 3272436 w 6891715"/>
                <a:gd name="connsiteY1591" fmla="*/ 3161067 h 6367455"/>
                <a:gd name="connsiteX1592" fmla="*/ 3256561 w 6891715"/>
                <a:gd name="connsiteY1592" fmla="*/ 3174673 h 6367455"/>
                <a:gd name="connsiteX1593" fmla="*/ 3251481 w 6891715"/>
                <a:gd name="connsiteY1593" fmla="*/ 3207581 h 6367455"/>
                <a:gd name="connsiteX1594" fmla="*/ 3245448 w 6891715"/>
                <a:gd name="connsiteY1594" fmla="*/ 3235745 h 6367455"/>
                <a:gd name="connsiteX1595" fmla="*/ 3232113 w 6891715"/>
                <a:gd name="connsiteY1595" fmla="*/ 3264226 h 6367455"/>
                <a:gd name="connsiteX1596" fmla="*/ 3220365 w 6891715"/>
                <a:gd name="connsiteY1596" fmla="*/ 3268655 h 6367455"/>
                <a:gd name="connsiteX1597" fmla="*/ 3219413 w 6891715"/>
                <a:gd name="connsiteY1597" fmla="*/ 3255048 h 6367455"/>
                <a:gd name="connsiteX1598" fmla="*/ 3232430 w 6891715"/>
                <a:gd name="connsiteY1598" fmla="*/ 3179419 h 6367455"/>
                <a:gd name="connsiteX1599" fmla="*/ 3249258 w 6891715"/>
                <a:gd name="connsiteY1599" fmla="*/ 3154106 h 6367455"/>
                <a:gd name="connsiteX1600" fmla="*/ 3259418 w 6891715"/>
                <a:gd name="connsiteY1600" fmla="*/ 3133854 h 6367455"/>
                <a:gd name="connsiteX1601" fmla="*/ 3265768 w 6891715"/>
                <a:gd name="connsiteY1601" fmla="*/ 3118034 h 6367455"/>
                <a:gd name="connsiteX1602" fmla="*/ 3264498 w 6891715"/>
                <a:gd name="connsiteY1602" fmla="*/ 3103479 h 6367455"/>
                <a:gd name="connsiteX1603" fmla="*/ 963890 w 6891715"/>
                <a:gd name="connsiteY1603" fmla="*/ 3071804 h 6367455"/>
                <a:gd name="connsiteX1604" fmla="*/ 974701 w 6891715"/>
                <a:gd name="connsiteY1604" fmla="*/ 3076971 h 6367455"/>
                <a:gd name="connsiteX1605" fmla="*/ 969132 w 6891715"/>
                <a:gd name="connsiteY1605" fmla="*/ 3086091 h 6367455"/>
                <a:gd name="connsiteX1606" fmla="*/ 961597 w 6891715"/>
                <a:gd name="connsiteY1606" fmla="*/ 3083963 h 6367455"/>
                <a:gd name="connsiteX1607" fmla="*/ 954063 w 6891715"/>
                <a:gd name="connsiteY1607" fmla="*/ 3080315 h 6367455"/>
                <a:gd name="connsiteX1608" fmla="*/ 955045 w 6891715"/>
                <a:gd name="connsiteY1608" fmla="*/ 3073020 h 6367455"/>
                <a:gd name="connsiteX1609" fmla="*/ 960350 w 6891715"/>
                <a:gd name="connsiteY1609" fmla="*/ 3040054 h 6367455"/>
                <a:gd name="connsiteX1610" fmla="*/ 976288 w 6891715"/>
                <a:gd name="connsiteY1610" fmla="*/ 3041016 h 6367455"/>
                <a:gd name="connsiteX1611" fmla="*/ 974100 w 6891715"/>
                <a:gd name="connsiteY1611" fmla="*/ 3051920 h 6367455"/>
                <a:gd name="connsiteX1612" fmla="*/ 968788 w 6891715"/>
                <a:gd name="connsiteY1612" fmla="*/ 3050637 h 6367455"/>
                <a:gd name="connsiteX1613" fmla="*/ 970975 w 6891715"/>
                <a:gd name="connsiteY1613" fmla="*/ 3059296 h 6367455"/>
                <a:gd name="connsiteX1614" fmla="*/ 974100 w 6891715"/>
                <a:gd name="connsiteY1614" fmla="*/ 3058975 h 6367455"/>
                <a:gd name="connsiteX1615" fmla="*/ 975038 w 6891715"/>
                <a:gd name="connsiteY1615" fmla="*/ 3071804 h 6367455"/>
                <a:gd name="connsiteX1616" fmla="*/ 960350 w 6891715"/>
                <a:gd name="connsiteY1616" fmla="*/ 3064748 h 6367455"/>
                <a:gd name="connsiteX1617" fmla="*/ 959412 w 6891715"/>
                <a:gd name="connsiteY1617" fmla="*/ 3056089 h 6367455"/>
                <a:gd name="connsiteX1618" fmla="*/ 941600 w 6891715"/>
                <a:gd name="connsiteY1618" fmla="*/ 3052882 h 6367455"/>
                <a:gd name="connsiteX1619" fmla="*/ 936599 w 6891715"/>
                <a:gd name="connsiteY1619" fmla="*/ 3043582 h 6367455"/>
                <a:gd name="connsiteX1620" fmla="*/ 1047716 w 6891715"/>
                <a:gd name="connsiteY1620" fmla="*/ 3033705 h 6367455"/>
                <a:gd name="connsiteX1621" fmla="*/ 1067084 w 6891715"/>
                <a:gd name="connsiteY1621" fmla="*/ 3048347 h 6367455"/>
                <a:gd name="connsiteX1622" fmla="*/ 1069307 w 6891715"/>
                <a:gd name="connsiteY1622" fmla="*/ 3077949 h 6367455"/>
                <a:gd name="connsiteX1623" fmla="*/ 1066132 w 6891715"/>
                <a:gd name="connsiteY1623" fmla="*/ 3087498 h 6367455"/>
                <a:gd name="connsiteX1624" fmla="*/ 1076926 w 6891715"/>
                <a:gd name="connsiteY1624" fmla="*/ 3092590 h 6367455"/>
                <a:gd name="connsiteX1625" fmla="*/ 1079466 w 6891715"/>
                <a:gd name="connsiteY1625" fmla="*/ 3109460 h 6367455"/>
                <a:gd name="connsiteX1626" fmla="*/ 1084229 w 6891715"/>
                <a:gd name="connsiteY1626" fmla="*/ 3109460 h 6367455"/>
                <a:gd name="connsiteX1627" fmla="*/ 1082642 w 6891715"/>
                <a:gd name="connsiteY1627" fmla="*/ 3121874 h 6367455"/>
                <a:gd name="connsiteX1628" fmla="*/ 1108678 w 6891715"/>
                <a:gd name="connsiteY1628" fmla="*/ 3115508 h 6367455"/>
                <a:gd name="connsiteX1629" fmla="*/ 1111218 w 6891715"/>
                <a:gd name="connsiteY1629" fmla="*/ 3125057 h 6367455"/>
                <a:gd name="connsiteX1630" fmla="*/ 1097247 w 6891715"/>
                <a:gd name="connsiteY1630" fmla="*/ 3135879 h 6367455"/>
                <a:gd name="connsiteX1631" fmla="*/ 1089310 w 6891715"/>
                <a:gd name="connsiteY1631" fmla="*/ 3154022 h 6367455"/>
                <a:gd name="connsiteX1632" fmla="*/ 1080737 w 6891715"/>
                <a:gd name="connsiteY1632" fmla="*/ 3159115 h 6367455"/>
                <a:gd name="connsiteX1633" fmla="*/ 1079784 w 6891715"/>
                <a:gd name="connsiteY1633" fmla="*/ 3152749 h 6367455"/>
                <a:gd name="connsiteX1634" fmla="*/ 1081372 w 6891715"/>
                <a:gd name="connsiteY1634" fmla="*/ 3135879 h 6367455"/>
                <a:gd name="connsiteX1635" fmla="*/ 1066766 w 6891715"/>
                <a:gd name="connsiteY1635" fmla="*/ 3136198 h 6367455"/>
                <a:gd name="connsiteX1636" fmla="*/ 1059148 w 6891715"/>
                <a:gd name="connsiteY1636" fmla="*/ 3139381 h 6367455"/>
                <a:gd name="connsiteX1637" fmla="*/ 1055971 w 6891715"/>
                <a:gd name="connsiteY1637" fmla="*/ 3132060 h 6367455"/>
                <a:gd name="connsiteX1638" fmla="*/ 1045494 w 6891715"/>
                <a:gd name="connsiteY1638" fmla="*/ 3119009 h 6367455"/>
                <a:gd name="connsiteX1639" fmla="*/ 1046446 w 6891715"/>
                <a:gd name="connsiteY1639" fmla="*/ 3112006 h 6367455"/>
                <a:gd name="connsiteX1640" fmla="*/ 1044224 w 6891715"/>
                <a:gd name="connsiteY1640" fmla="*/ 3098320 h 6367455"/>
                <a:gd name="connsiteX1641" fmla="*/ 1032158 w 6891715"/>
                <a:gd name="connsiteY1641" fmla="*/ 3089726 h 6367455"/>
                <a:gd name="connsiteX1642" fmla="*/ 1032793 w 6891715"/>
                <a:gd name="connsiteY1642" fmla="*/ 3102457 h 6367455"/>
                <a:gd name="connsiteX1643" fmla="*/ 1019777 w 6891715"/>
                <a:gd name="connsiteY1643" fmla="*/ 3099275 h 6367455"/>
                <a:gd name="connsiteX1644" fmla="*/ 1012474 w 6891715"/>
                <a:gd name="connsiteY1644" fmla="*/ 3087816 h 6367455"/>
                <a:gd name="connsiteX1645" fmla="*/ 1008027 w 6891715"/>
                <a:gd name="connsiteY1645" fmla="*/ 3077312 h 6367455"/>
                <a:gd name="connsiteX1646" fmla="*/ 1015331 w 6891715"/>
                <a:gd name="connsiteY1646" fmla="*/ 3068718 h 6367455"/>
                <a:gd name="connsiteX1647" fmla="*/ 1023904 w 6891715"/>
                <a:gd name="connsiteY1647" fmla="*/ 3075084 h 6367455"/>
                <a:gd name="connsiteX1648" fmla="*/ 1028031 w 6891715"/>
                <a:gd name="connsiteY1648" fmla="*/ 3071901 h 6367455"/>
                <a:gd name="connsiteX1649" fmla="*/ 1023904 w 6891715"/>
                <a:gd name="connsiteY1649" fmla="*/ 3055031 h 6367455"/>
                <a:gd name="connsiteX1650" fmla="*/ 1025491 w 6891715"/>
                <a:gd name="connsiteY1650" fmla="*/ 3045482 h 6367455"/>
                <a:gd name="connsiteX1651" fmla="*/ 1032158 w 6891715"/>
                <a:gd name="connsiteY1651" fmla="*/ 3060123 h 6367455"/>
                <a:gd name="connsiteX1652" fmla="*/ 1049304 w 6891715"/>
                <a:gd name="connsiteY1652" fmla="*/ 3065217 h 6367455"/>
                <a:gd name="connsiteX1653" fmla="*/ 1039462 w 6891715"/>
                <a:gd name="connsiteY1653" fmla="*/ 3043254 h 6367455"/>
                <a:gd name="connsiteX1654" fmla="*/ 2663477 w 6891715"/>
                <a:gd name="connsiteY1654" fmla="*/ 3014652 h 6367455"/>
                <a:gd name="connsiteX1655" fmla="*/ 2668550 w 6891715"/>
                <a:gd name="connsiteY1655" fmla="*/ 3015608 h 6367455"/>
                <a:gd name="connsiteX1656" fmla="*/ 2660624 w 6891715"/>
                <a:gd name="connsiteY1656" fmla="*/ 3025162 h 6367455"/>
                <a:gd name="connsiteX1657" fmla="*/ 2651113 w 6891715"/>
                <a:gd name="connsiteY1657" fmla="*/ 3049369 h 6367455"/>
                <a:gd name="connsiteX1658" fmla="*/ 2659673 w 6891715"/>
                <a:gd name="connsiteY1658" fmla="*/ 3062110 h 6367455"/>
                <a:gd name="connsiteX1659" fmla="*/ 2667282 w 6891715"/>
                <a:gd name="connsiteY1659" fmla="*/ 3079946 h 6367455"/>
                <a:gd name="connsiteX1660" fmla="*/ 2665379 w 6891715"/>
                <a:gd name="connsiteY1660" fmla="*/ 3098101 h 6367455"/>
                <a:gd name="connsiteX1661" fmla="*/ 2651747 w 6891715"/>
                <a:gd name="connsiteY1661" fmla="*/ 3118168 h 6367455"/>
                <a:gd name="connsiteX1662" fmla="*/ 2641284 w 6891715"/>
                <a:gd name="connsiteY1662" fmla="*/ 3138552 h 6367455"/>
                <a:gd name="connsiteX1663" fmla="*/ 2639382 w 6891715"/>
                <a:gd name="connsiteY1663" fmla="*/ 3148107 h 6367455"/>
                <a:gd name="connsiteX1664" fmla="*/ 2633992 w 6891715"/>
                <a:gd name="connsiteY1664" fmla="*/ 3144922 h 6367455"/>
                <a:gd name="connsiteX1665" fmla="*/ 2624481 w 6891715"/>
                <a:gd name="connsiteY1665" fmla="*/ 3135367 h 6367455"/>
                <a:gd name="connsiteX1666" fmla="*/ 2607361 w 6891715"/>
                <a:gd name="connsiteY1666" fmla="*/ 3133456 h 6367455"/>
                <a:gd name="connsiteX1667" fmla="*/ 2591509 w 6891715"/>
                <a:gd name="connsiteY1667" fmla="*/ 3129315 h 6367455"/>
                <a:gd name="connsiteX1668" fmla="*/ 2583266 w 6891715"/>
                <a:gd name="connsiteY1668" fmla="*/ 3137596 h 6367455"/>
                <a:gd name="connsiteX1669" fmla="*/ 2569316 w 6891715"/>
                <a:gd name="connsiteY1669" fmla="*/ 3133775 h 6367455"/>
                <a:gd name="connsiteX1670" fmla="*/ 2548392 w 6891715"/>
                <a:gd name="connsiteY1670" fmla="*/ 3148744 h 6367455"/>
                <a:gd name="connsiteX1671" fmla="*/ 2533808 w 6891715"/>
                <a:gd name="connsiteY1671" fmla="*/ 3141738 h 6367455"/>
                <a:gd name="connsiteX1672" fmla="*/ 2530003 w 6891715"/>
                <a:gd name="connsiteY1672" fmla="*/ 3127723 h 6367455"/>
                <a:gd name="connsiteX1673" fmla="*/ 2504006 w 6891715"/>
                <a:gd name="connsiteY1673" fmla="*/ 3142693 h 6367455"/>
                <a:gd name="connsiteX1674" fmla="*/ 2496714 w 6891715"/>
                <a:gd name="connsiteY1674" fmla="*/ 3155433 h 6367455"/>
                <a:gd name="connsiteX1675" fmla="*/ 2471351 w 6891715"/>
                <a:gd name="connsiteY1675" fmla="*/ 3164352 h 6367455"/>
                <a:gd name="connsiteX1676" fmla="*/ 2468180 w 6891715"/>
                <a:gd name="connsiteY1676" fmla="*/ 3181551 h 6367455"/>
                <a:gd name="connsiteX1677" fmla="*/ 2479277 w 6891715"/>
                <a:gd name="connsiteY1677" fmla="*/ 3189514 h 6367455"/>
                <a:gd name="connsiteX1678" fmla="*/ 2479277 w 6891715"/>
                <a:gd name="connsiteY1678" fmla="*/ 3193973 h 6367455"/>
                <a:gd name="connsiteX1679" fmla="*/ 2485617 w 6891715"/>
                <a:gd name="connsiteY1679" fmla="*/ 3200343 h 6367455"/>
                <a:gd name="connsiteX1680" fmla="*/ 2484666 w 6891715"/>
                <a:gd name="connsiteY1680" fmla="*/ 3214677 h 6367455"/>
                <a:gd name="connsiteX1681" fmla="*/ 2473887 w 6891715"/>
                <a:gd name="connsiteY1681" fmla="*/ 3211809 h 6367455"/>
                <a:gd name="connsiteX1682" fmla="*/ 2477057 w 6891715"/>
                <a:gd name="connsiteY1682" fmla="*/ 3200343 h 6367455"/>
                <a:gd name="connsiteX1683" fmla="*/ 2468814 w 6891715"/>
                <a:gd name="connsiteY1683" fmla="*/ 3205439 h 6367455"/>
                <a:gd name="connsiteX1684" fmla="*/ 2458986 w 6891715"/>
                <a:gd name="connsiteY1684" fmla="*/ 3192062 h 6367455"/>
                <a:gd name="connsiteX1685" fmla="*/ 2449475 w 6891715"/>
                <a:gd name="connsiteY1685" fmla="*/ 3187921 h 6367455"/>
                <a:gd name="connsiteX1686" fmla="*/ 2452328 w 6891715"/>
                <a:gd name="connsiteY1686" fmla="*/ 3178047 h 6367455"/>
                <a:gd name="connsiteX1687" fmla="*/ 2456767 w 6891715"/>
                <a:gd name="connsiteY1687" fmla="*/ 3149381 h 6367455"/>
                <a:gd name="connsiteX1688" fmla="*/ 2481813 w 6891715"/>
                <a:gd name="connsiteY1688" fmla="*/ 3128041 h 6367455"/>
                <a:gd name="connsiteX1689" fmla="*/ 2509396 w 6891715"/>
                <a:gd name="connsiteY1689" fmla="*/ 3122945 h 6367455"/>
                <a:gd name="connsiteX1690" fmla="*/ 2521760 w 6891715"/>
                <a:gd name="connsiteY1690" fmla="*/ 3114345 h 6367455"/>
                <a:gd name="connsiteX1691" fmla="*/ 2562024 w 6891715"/>
                <a:gd name="connsiteY1691" fmla="*/ 3109568 h 6367455"/>
                <a:gd name="connsiteX1692" fmla="*/ 2582632 w 6891715"/>
                <a:gd name="connsiteY1692" fmla="*/ 3077717 h 6367455"/>
                <a:gd name="connsiteX1693" fmla="*/ 2602605 w 6891715"/>
                <a:gd name="connsiteY1693" fmla="*/ 3055421 h 6367455"/>
                <a:gd name="connsiteX1694" fmla="*/ 2615287 w 6891715"/>
                <a:gd name="connsiteY1694" fmla="*/ 3047459 h 6367455"/>
                <a:gd name="connsiteX1695" fmla="*/ 2630188 w 6891715"/>
                <a:gd name="connsiteY1695" fmla="*/ 3047459 h 6367455"/>
                <a:gd name="connsiteX1696" fmla="*/ 2642553 w 6891715"/>
                <a:gd name="connsiteY1696" fmla="*/ 3036947 h 6367455"/>
                <a:gd name="connsiteX1697" fmla="*/ 3448413 w 6891715"/>
                <a:gd name="connsiteY1697" fmla="*/ 2979732 h 6367455"/>
                <a:gd name="connsiteX1698" fmla="*/ 3453791 w 6891715"/>
                <a:gd name="connsiteY1698" fmla="*/ 2990488 h 6367455"/>
                <a:gd name="connsiteX1699" fmla="*/ 3465498 w 6891715"/>
                <a:gd name="connsiteY1699" fmla="*/ 2979732 h 6367455"/>
                <a:gd name="connsiteX1700" fmla="*/ 3471826 w 6891715"/>
                <a:gd name="connsiteY1700" fmla="*/ 2991437 h 6367455"/>
                <a:gd name="connsiteX1701" fmla="*/ 3467396 w 6891715"/>
                <a:gd name="connsiteY1701" fmla="*/ 3010102 h 6367455"/>
                <a:gd name="connsiteX1702" fmla="*/ 3453159 w 6891715"/>
                <a:gd name="connsiteY1702" fmla="*/ 3013582 h 6367455"/>
                <a:gd name="connsiteX1703" fmla="*/ 3450311 w 6891715"/>
                <a:gd name="connsiteY1703" fmla="*/ 3061035 h 6367455"/>
                <a:gd name="connsiteX1704" fmla="*/ 3458537 w 6891715"/>
                <a:gd name="connsiteY1704" fmla="*/ 3074321 h 6367455"/>
                <a:gd name="connsiteX1705" fmla="*/ 3441769 w 6891715"/>
                <a:gd name="connsiteY1705" fmla="*/ 3080016 h 6367455"/>
                <a:gd name="connsiteX1706" fmla="*/ 3442085 w 6891715"/>
                <a:gd name="connsiteY1706" fmla="*/ 3097415 h 6367455"/>
                <a:gd name="connsiteX1707" fmla="*/ 3430378 w 6891715"/>
                <a:gd name="connsiteY1707" fmla="*/ 3099630 h 6367455"/>
                <a:gd name="connsiteX1708" fmla="*/ 3407598 w 6891715"/>
                <a:gd name="connsiteY1708" fmla="*/ 3133480 h 6367455"/>
                <a:gd name="connsiteX1709" fmla="*/ 3408547 w 6891715"/>
                <a:gd name="connsiteY1709" fmla="*/ 3149296 h 6367455"/>
                <a:gd name="connsiteX1710" fmla="*/ 3381338 w 6891715"/>
                <a:gd name="connsiteY1710" fmla="*/ 3155940 h 6367455"/>
                <a:gd name="connsiteX1711" fmla="*/ 3399056 w 6891715"/>
                <a:gd name="connsiteY1711" fmla="*/ 3131898 h 6367455"/>
                <a:gd name="connsiteX1712" fmla="*/ 3405384 w 6891715"/>
                <a:gd name="connsiteY1712" fmla="*/ 3121142 h 6367455"/>
                <a:gd name="connsiteX1713" fmla="*/ 3388615 w 6891715"/>
                <a:gd name="connsiteY1713" fmla="*/ 3129683 h 6367455"/>
                <a:gd name="connsiteX1714" fmla="*/ 3390197 w 6891715"/>
                <a:gd name="connsiteY1714" fmla="*/ 3106272 h 6367455"/>
                <a:gd name="connsiteX1715" fmla="*/ 3384818 w 6891715"/>
                <a:gd name="connsiteY1715" fmla="*/ 3092037 h 6367455"/>
                <a:gd name="connsiteX1716" fmla="*/ 3394626 w 6891715"/>
                <a:gd name="connsiteY1716" fmla="*/ 3078118 h 6367455"/>
                <a:gd name="connsiteX1717" fmla="*/ 3384502 w 6891715"/>
                <a:gd name="connsiteY1717" fmla="*/ 3050912 h 6367455"/>
                <a:gd name="connsiteX1718" fmla="*/ 3412977 w 6891715"/>
                <a:gd name="connsiteY1718" fmla="*/ 3012000 h 6367455"/>
                <a:gd name="connsiteX1719" fmla="*/ 3414559 w 6891715"/>
                <a:gd name="connsiteY1719" fmla="*/ 2994917 h 6367455"/>
                <a:gd name="connsiteX1720" fmla="*/ 3442085 w 6891715"/>
                <a:gd name="connsiteY1720" fmla="*/ 2991437 h 6367455"/>
                <a:gd name="connsiteX1721" fmla="*/ 3493415 w 6891715"/>
                <a:gd name="connsiteY1721" fmla="*/ 2962270 h 6367455"/>
                <a:gd name="connsiteX1722" fmla="*/ 3495638 w 6891715"/>
                <a:gd name="connsiteY1722" fmla="*/ 2975755 h 6367455"/>
                <a:gd name="connsiteX1723" fmla="*/ 3483890 w 6891715"/>
                <a:gd name="connsiteY1723" fmla="*/ 2974150 h 6367455"/>
                <a:gd name="connsiteX1724" fmla="*/ 3475318 w 6891715"/>
                <a:gd name="connsiteY1724" fmla="*/ 2990845 h 6367455"/>
                <a:gd name="connsiteX1725" fmla="*/ 3473413 w 6891715"/>
                <a:gd name="connsiteY1725" fmla="*/ 2976076 h 6367455"/>
                <a:gd name="connsiteX1726" fmla="*/ 2769847 w 6891715"/>
                <a:gd name="connsiteY1726" fmla="*/ 2960682 h 6367455"/>
                <a:gd name="connsiteX1727" fmla="*/ 2770150 w 6891715"/>
                <a:gd name="connsiteY1727" fmla="*/ 2978807 h 6367455"/>
                <a:gd name="connsiteX1728" fmla="*/ 2761986 w 6891715"/>
                <a:gd name="connsiteY1728" fmla="*/ 2994019 h 6367455"/>
                <a:gd name="connsiteX1729" fmla="*/ 2751100 w 6891715"/>
                <a:gd name="connsiteY1729" fmla="*/ 2971363 h 6367455"/>
                <a:gd name="connsiteX1730" fmla="*/ 2754728 w 6891715"/>
                <a:gd name="connsiteY1730" fmla="*/ 2961977 h 6367455"/>
                <a:gd name="connsiteX1731" fmla="*/ 1053114 w 6891715"/>
                <a:gd name="connsiteY1731" fmla="*/ 2895591 h 6367455"/>
                <a:gd name="connsiteX1732" fmla="*/ 1060733 w 6891715"/>
                <a:gd name="connsiteY1732" fmla="*/ 2896547 h 6367455"/>
                <a:gd name="connsiteX1733" fmla="*/ 1066448 w 6891715"/>
                <a:gd name="connsiteY1733" fmla="*/ 2921057 h 6367455"/>
                <a:gd name="connsiteX1734" fmla="*/ 1051527 w 6891715"/>
                <a:gd name="connsiteY1734" fmla="*/ 2933787 h 6367455"/>
                <a:gd name="connsiteX1735" fmla="*/ 1053749 w 6891715"/>
                <a:gd name="connsiteY1735" fmla="*/ 2941110 h 6367455"/>
                <a:gd name="connsiteX1736" fmla="*/ 1068353 w 6891715"/>
                <a:gd name="connsiteY1736" fmla="*/ 2926149 h 6367455"/>
                <a:gd name="connsiteX1737" fmla="*/ 1071528 w 6891715"/>
                <a:gd name="connsiteY1737" fmla="*/ 2931239 h 6367455"/>
                <a:gd name="connsiteX1738" fmla="*/ 1063274 w 6891715"/>
                <a:gd name="connsiteY1738" fmla="*/ 2946204 h 6367455"/>
                <a:gd name="connsiteX1739" fmla="*/ 1051844 w 6891715"/>
                <a:gd name="connsiteY1739" fmla="*/ 2947478 h 6367455"/>
                <a:gd name="connsiteX1740" fmla="*/ 1042318 w 6891715"/>
                <a:gd name="connsiteY1740" fmla="*/ 2957981 h 6367455"/>
                <a:gd name="connsiteX1741" fmla="*/ 1030571 w 6891715"/>
                <a:gd name="connsiteY1741" fmla="*/ 2965621 h 6367455"/>
                <a:gd name="connsiteX1742" fmla="*/ 1041365 w 6891715"/>
                <a:gd name="connsiteY1742" fmla="*/ 2967849 h 6367455"/>
                <a:gd name="connsiteX1743" fmla="*/ 1043271 w 6891715"/>
                <a:gd name="connsiteY1743" fmla="*/ 2977080 h 6367455"/>
                <a:gd name="connsiteX1744" fmla="*/ 1040413 w 6891715"/>
                <a:gd name="connsiteY1744" fmla="*/ 2983446 h 6367455"/>
                <a:gd name="connsiteX1745" fmla="*/ 1028983 w 6891715"/>
                <a:gd name="connsiteY1745" fmla="*/ 2991722 h 6367455"/>
                <a:gd name="connsiteX1746" fmla="*/ 1020413 w 6891715"/>
                <a:gd name="connsiteY1746" fmla="*/ 2991085 h 6367455"/>
                <a:gd name="connsiteX1747" fmla="*/ 1010885 w 6891715"/>
                <a:gd name="connsiteY1747" fmla="*/ 2990130 h 6367455"/>
                <a:gd name="connsiteX1748" fmla="*/ 1009614 w 6891715"/>
                <a:gd name="connsiteY1748" fmla="*/ 2997451 h 6367455"/>
                <a:gd name="connsiteX1749" fmla="*/ 1004853 w 6891715"/>
                <a:gd name="connsiteY1749" fmla="*/ 3013366 h 6367455"/>
                <a:gd name="connsiteX1750" fmla="*/ 987717 w 6891715"/>
                <a:gd name="connsiteY1750" fmla="*/ 3021006 h 6367455"/>
                <a:gd name="connsiteX1751" fmla="*/ 976287 w 6891715"/>
                <a:gd name="connsiteY1751" fmla="*/ 3013366 h 6367455"/>
                <a:gd name="connsiteX1752" fmla="*/ 986765 w 6891715"/>
                <a:gd name="connsiteY1752" fmla="*/ 3006045 h 6367455"/>
                <a:gd name="connsiteX1753" fmla="*/ 995010 w 6891715"/>
                <a:gd name="connsiteY1753" fmla="*/ 2991085 h 6367455"/>
                <a:gd name="connsiteX1754" fmla="*/ 986447 w 6891715"/>
                <a:gd name="connsiteY1754" fmla="*/ 2987266 h 6367455"/>
                <a:gd name="connsiteX1755" fmla="*/ 983272 w 6891715"/>
                <a:gd name="connsiteY1755" fmla="*/ 2980900 h 6367455"/>
                <a:gd name="connsiteX1756" fmla="*/ 991845 w 6891715"/>
                <a:gd name="connsiteY1756" fmla="*/ 2974534 h 6367455"/>
                <a:gd name="connsiteX1757" fmla="*/ 980097 w 6891715"/>
                <a:gd name="connsiteY1757" fmla="*/ 2974534 h 6367455"/>
                <a:gd name="connsiteX1758" fmla="*/ 976605 w 6891715"/>
                <a:gd name="connsiteY1758" fmla="*/ 2955434 h 6367455"/>
                <a:gd name="connsiteX1759" fmla="*/ 989305 w 6891715"/>
                <a:gd name="connsiteY1759" fmla="*/ 2938244 h 6367455"/>
                <a:gd name="connsiteX1760" fmla="*/ 995645 w 6891715"/>
                <a:gd name="connsiteY1760" fmla="*/ 2945568 h 6367455"/>
                <a:gd name="connsiteX1761" fmla="*/ 996597 w 6891715"/>
                <a:gd name="connsiteY1761" fmla="*/ 2940473 h 6367455"/>
                <a:gd name="connsiteX1762" fmla="*/ 1009297 w 6891715"/>
                <a:gd name="connsiteY1762" fmla="*/ 2942384 h 6367455"/>
                <a:gd name="connsiteX1763" fmla="*/ 1012473 w 6891715"/>
                <a:gd name="connsiteY1763" fmla="*/ 2950025 h 6367455"/>
                <a:gd name="connsiteX1764" fmla="*/ 1012473 w 6891715"/>
                <a:gd name="connsiteY1764" fmla="*/ 2939200 h 6367455"/>
                <a:gd name="connsiteX1765" fmla="*/ 1014377 w 6891715"/>
                <a:gd name="connsiteY1765" fmla="*/ 2930921 h 6367455"/>
                <a:gd name="connsiteX1766" fmla="*/ 1042000 w 6891715"/>
                <a:gd name="connsiteY1766" fmla="*/ 2909597 h 6367455"/>
                <a:gd name="connsiteX1767" fmla="*/ 1051209 w 6891715"/>
                <a:gd name="connsiteY1767" fmla="*/ 2904186 h 6367455"/>
                <a:gd name="connsiteX1768" fmla="*/ 1350059 w 6891715"/>
                <a:gd name="connsiteY1768" fmla="*/ 2857495 h 6367455"/>
                <a:gd name="connsiteX1769" fmla="*/ 1357674 w 6891715"/>
                <a:gd name="connsiteY1769" fmla="*/ 2864802 h 6367455"/>
                <a:gd name="connsiteX1770" fmla="*/ 1355452 w 6891715"/>
                <a:gd name="connsiteY1770" fmla="*/ 2876239 h 6367455"/>
                <a:gd name="connsiteX1771" fmla="*/ 1359577 w 6891715"/>
                <a:gd name="connsiteY1771" fmla="*/ 2883863 h 6367455"/>
                <a:gd name="connsiteX1772" fmla="*/ 1370365 w 6891715"/>
                <a:gd name="connsiteY1772" fmla="*/ 2885769 h 6367455"/>
                <a:gd name="connsiteX1773" fmla="*/ 1361164 w 6891715"/>
                <a:gd name="connsiteY1773" fmla="*/ 2908962 h 6367455"/>
                <a:gd name="connsiteX1774" fmla="*/ 1339906 w 6891715"/>
                <a:gd name="connsiteY1774" fmla="*/ 2921989 h 6367455"/>
                <a:gd name="connsiteX1775" fmla="*/ 1307551 w 6891715"/>
                <a:gd name="connsiteY1775" fmla="*/ 2950584 h 6367455"/>
                <a:gd name="connsiteX1776" fmla="*/ 1298350 w 6891715"/>
                <a:gd name="connsiteY1776" fmla="*/ 2965517 h 6367455"/>
                <a:gd name="connsiteX1777" fmla="*/ 1284393 w 6891715"/>
                <a:gd name="connsiteY1777" fmla="*/ 2971871 h 6367455"/>
                <a:gd name="connsiteX1778" fmla="*/ 1283441 w 6891715"/>
                <a:gd name="connsiteY1778" fmla="*/ 2979495 h 6367455"/>
                <a:gd name="connsiteX1779" fmla="*/ 1266628 w 6891715"/>
                <a:gd name="connsiteY1779" fmla="*/ 2996334 h 6367455"/>
                <a:gd name="connsiteX1780" fmla="*/ 1259332 w 6891715"/>
                <a:gd name="connsiteY1780" fmla="*/ 2995381 h 6367455"/>
                <a:gd name="connsiteX1781" fmla="*/ 1243469 w 6891715"/>
                <a:gd name="connsiteY1781" fmla="*/ 2999829 h 6367455"/>
                <a:gd name="connsiteX1782" fmla="*/ 1258381 w 6891715"/>
                <a:gd name="connsiteY1782" fmla="*/ 3002688 h 6367455"/>
                <a:gd name="connsiteX1783" fmla="*/ 1261553 w 6891715"/>
                <a:gd name="connsiteY1783" fmla="*/ 3008089 h 6367455"/>
                <a:gd name="connsiteX1784" fmla="*/ 1290103 w 6891715"/>
                <a:gd name="connsiteY1784" fmla="*/ 2999193 h 6367455"/>
                <a:gd name="connsiteX1785" fmla="*/ 1295496 w 6891715"/>
                <a:gd name="connsiteY1785" fmla="*/ 3001417 h 6367455"/>
                <a:gd name="connsiteX1786" fmla="*/ 1278683 w 6891715"/>
                <a:gd name="connsiteY1786" fmla="*/ 3023657 h 6367455"/>
                <a:gd name="connsiteX1787" fmla="*/ 1272973 w 6891715"/>
                <a:gd name="connsiteY1787" fmla="*/ 3016667 h 6367455"/>
                <a:gd name="connsiteX1788" fmla="*/ 1246006 w 6891715"/>
                <a:gd name="connsiteY1788" fmla="*/ 3027152 h 6367455"/>
                <a:gd name="connsiteX1789" fmla="*/ 1232366 w 6891715"/>
                <a:gd name="connsiteY1789" fmla="*/ 3043037 h 6367455"/>
                <a:gd name="connsiteX1790" fmla="*/ 1233635 w 6891715"/>
                <a:gd name="connsiteY1790" fmla="*/ 3047167 h 6367455"/>
                <a:gd name="connsiteX1791" fmla="*/ 1246006 w 6891715"/>
                <a:gd name="connsiteY1791" fmla="*/ 3037636 h 6367455"/>
                <a:gd name="connsiteX1792" fmla="*/ 1261870 w 6891715"/>
                <a:gd name="connsiteY1792" fmla="*/ 3031282 h 6367455"/>
                <a:gd name="connsiteX1793" fmla="*/ 1267262 w 6891715"/>
                <a:gd name="connsiteY1793" fmla="*/ 3030964 h 6367455"/>
                <a:gd name="connsiteX1794" fmla="*/ 1261870 w 6891715"/>
                <a:gd name="connsiteY1794" fmla="*/ 3052251 h 6367455"/>
                <a:gd name="connsiteX1795" fmla="*/ 1251719 w 6891715"/>
                <a:gd name="connsiteY1795" fmla="*/ 3057652 h 6367455"/>
                <a:gd name="connsiteX1796" fmla="*/ 1240931 w 6891715"/>
                <a:gd name="connsiteY1796" fmla="*/ 3060193 h 6367455"/>
                <a:gd name="connsiteX1797" fmla="*/ 1234586 w 6891715"/>
                <a:gd name="connsiteY1797" fmla="*/ 3058923 h 6367455"/>
                <a:gd name="connsiteX1798" fmla="*/ 1231415 w 6891715"/>
                <a:gd name="connsiteY1798" fmla="*/ 3062099 h 6367455"/>
                <a:gd name="connsiteX1799" fmla="*/ 1248227 w 6891715"/>
                <a:gd name="connsiteY1799" fmla="*/ 3072584 h 6367455"/>
                <a:gd name="connsiteX1800" fmla="*/ 1255844 w 6891715"/>
                <a:gd name="connsiteY1800" fmla="*/ 3071313 h 6367455"/>
                <a:gd name="connsiteX1801" fmla="*/ 1272656 w 6891715"/>
                <a:gd name="connsiteY1801" fmla="*/ 3057652 h 6367455"/>
                <a:gd name="connsiteX1802" fmla="*/ 1267262 w 6891715"/>
                <a:gd name="connsiteY1802" fmla="*/ 3051297 h 6367455"/>
                <a:gd name="connsiteX1803" fmla="*/ 1289468 w 6891715"/>
                <a:gd name="connsiteY1803" fmla="*/ 3046849 h 6367455"/>
                <a:gd name="connsiteX1804" fmla="*/ 1293592 w 6891715"/>
                <a:gd name="connsiteY1804" fmla="*/ 3042719 h 6367455"/>
                <a:gd name="connsiteX1805" fmla="*/ 1308502 w 6891715"/>
                <a:gd name="connsiteY1805" fmla="*/ 3041448 h 6367455"/>
                <a:gd name="connsiteX1806" fmla="*/ 1318970 w 6891715"/>
                <a:gd name="connsiteY1806" fmla="*/ 3038271 h 6367455"/>
                <a:gd name="connsiteX1807" fmla="*/ 1327217 w 6891715"/>
                <a:gd name="connsiteY1807" fmla="*/ 3031599 h 6367455"/>
                <a:gd name="connsiteX1808" fmla="*/ 1342126 w 6891715"/>
                <a:gd name="connsiteY1808" fmla="*/ 3025245 h 6367455"/>
                <a:gd name="connsiteX1809" fmla="*/ 1358942 w 6891715"/>
                <a:gd name="connsiteY1809" fmla="*/ 3031282 h 6367455"/>
                <a:gd name="connsiteX1810" fmla="*/ 1371634 w 6891715"/>
                <a:gd name="connsiteY1810" fmla="*/ 3035730 h 6367455"/>
                <a:gd name="connsiteX1811" fmla="*/ 1382421 w 6891715"/>
                <a:gd name="connsiteY1811" fmla="*/ 3030011 h 6367455"/>
                <a:gd name="connsiteX1812" fmla="*/ 1401459 w 6891715"/>
                <a:gd name="connsiteY1812" fmla="*/ 3024610 h 6367455"/>
                <a:gd name="connsiteX1813" fmla="*/ 1414150 w 6891715"/>
                <a:gd name="connsiteY1813" fmla="*/ 3030964 h 6367455"/>
                <a:gd name="connsiteX1814" fmla="*/ 1437305 w 6891715"/>
                <a:gd name="connsiteY1814" fmla="*/ 3028423 h 6367455"/>
                <a:gd name="connsiteX1815" fmla="*/ 1461412 w 6891715"/>
                <a:gd name="connsiteY1815" fmla="*/ 3029375 h 6367455"/>
                <a:gd name="connsiteX1816" fmla="*/ 1474101 w 6891715"/>
                <a:gd name="connsiteY1816" fmla="*/ 3033506 h 6367455"/>
                <a:gd name="connsiteX1817" fmla="*/ 1481080 w 6891715"/>
                <a:gd name="connsiteY1817" fmla="*/ 3052568 h 6367455"/>
                <a:gd name="connsiteX1818" fmla="*/ 1479176 w 6891715"/>
                <a:gd name="connsiteY1818" fmla="*/ 3086245 h 6367455"/>
                <a:gd name="connsiteX1819" fmla="*/ 1459192 w 6891715"/>
                <a:gd name="connsiteY1819" fmla="*/ 3112932 h 6367455"/>
                <a:gd name="connsiteX1820" fmla="*/ 1455069 w 6891715"/>
                <a:gd name="connsiteY1820" fmla="*/ 3142162 h 6367455"/>
                <a:gd name="connsiteX1821" fmla="*/ 1440795 w 6891715"/>
                <a:gd name="connsiteY1821" fmla="*/ 3172026 h 6367455"/>
                <a:gd name="connsiteX1822" fmla="*/ 1437940 w 6891715"/>
                <a:gd name="connsiteY1822" fmla="*/ 3193312 h 6367455"/>
                <a:gd name="connsiteX1823" fmla="*/ 1422080 w 6891715"/>
                <a:gd name="connsiteY1823" fmla="*/ 3203797 h 6367455"/>
                <a:gd name="connsiteX1824" fmla="*/ 1420812 w 6891715"/>
                <a:gd name="connsiteY1824" fmla="*/ 3217460 h 6367455"/>
                <a:gd name="connsiteX1825" fmla="*/ 1406535 w 6891715"/>
                <a:gd name="connsiteY1825" fmla="*/ 3226990 h 6367455"/>
                <a:gd name="connsiteX1826" fmla="*/ 1402092 w 6891715"/>
                <a:gd name="connsiteY1826" fmla="*/ 3238747 h 6367455"/>
                <a:gd name="connsiteX1827" fmla="*/ 1394161 w 6891715"/>
                <a:gd name="connsiteY1827" fmla="*/ 3252727 h 6367455"/>
                <a:gd name="connsiteX1828" fmla="*/ 1371634 w 6891715"/>
                <a:gd name="connsiteY1828" fmla="*/ 3245102 h 6367455"/>
                <a:gd name="connsiteX1829" fmla="*/ 1358942 w 6891715"/>
                <a:gd name="connsiteY1829" fmla="*/ 3257175 h 6367455"/>
                <a:gd name="connsiteX1830" fmla="*/ 1361164 w 6891715"/>
                <a:gd name="connsiteY1830" fmla="*/ 3262260 h 6367455"/>
                <a:gd name="connsiteX1831" fmla="*/ 1370682 w 6891715"/>
                <a:gd name="connsiteY1831" fmla="*/ 3255904 h 6367455"/>
                <a:gd name="connsiteX1832" fmla="*/ 1383373 w 6891715"/>
                <a:gd name="connsiteY1832" fmla="*/ 3254634 h 6367455"/>
                <a:gd name="connsiteX1833" fmla="*/ 1391940 w 6891715"/>
                <a:gd name="connsiteY1833" fmla="*/ 3260035 h 6367455"/>
                <a:gd name="connsiteX1834" fmla="*/ 1389718 w 6891715"/>
                <a:gd name="connsiteY1834" fmla="*/ 3266390 h 6367455"/>
                <a:gd name="connsiteX1835" fmla="*/ 1401459 w 6891715"/>
                <a:gd name="connsiteY1835" fmla="*/ 3270203 h 6367455"/>
                <a:gd name="connsiteX1836" fmla="*/ 1404631 w 6891715"/>
                <a:gd name="connsiteY1836" fmla="*/ 3277827 h 6367455"/>
                <a:gd name="connsiteX1837" fmla="*/ 1403679 w 6891715"/>
                <a:gd name="connsiteY1837" fmla="*/ 3283230 h 6367455"/>
                <a:gd name="connsiteX1838" fmla="*/ 1399237 w 6891715"/>
                <a:gd name="connsiteY1838" fmla="*/ 3289581 h 6367455"/>
                <a:gd name="connsiteX1839" fmla="*/ 1385911 w 6891715"/>
                <a:gd name="connsiteY1839" fmla="*/ 3289581 h 6367455"/>
                <a:gd name="connsiteX1840" fmla="*/ 1374172 w 6891715"/>
                <a:gd name="connsiteY1840" fmla="*/ 3288629 h 6367455"/>
                <a:gd name="connsiteX1841" fmla="*/ 1371000 w 6891715"/>
                <a:gd name="connsiteY1841" fmla="*/ 3297844 h 6367455"/>
                <a:gd name="connsiteX1842" fmla="*/ 1363702 w 6891715"/>
                <a:gd name="connsiteY1842" fmla="*/ 3307374 h 6367455"/>
                <a:gd name="connsiteX1843" fmla="*/ 1348790 w 6891715"/>
                <a:gd name="connsiteY1843" fmla="*/ 3314363 h 6367455"/>
                <a:gd name="connsiteX1844" fmla="*/ 1338636 w 6891715"/>
                <a:gd name="connsiteY1844" fmla="*/ 3312140 h 6367455"/>
                <a:gd name="connsiteX1845" fmla="*/ 1312944 w 6891715"/>
                <a:gd name="connsiteY1845" fmla="*/ 3312457 h 6367455"/>
                <a:gd name="connsiteX1846" fmla="*/ 1288834 w 6891715"/>
                <a:gd name="connsiteY1846" fmla="*/ 3314682 h 6367455"/>
                <a:gd name="connsiteX1847" fmla="*/ 1288834 w 6891715"/>
                <a:gd name="connsiteY1847" fmla="*/ 3319766 h 6367455"/>
                <a:gd name="connsiteX1848" fmla="*/ 1303426 w 6891715"/>
                <a:gd name="connsiteY1848" fmla="*/ 3317859 h 6367455"/>
                <a:gd name="connsiteX1849" fmla="*/ 1319287 w 6891715"/>
                <a:gd name="connsiteY1849" fmla="*/ 3319448 h 6367455"/>
                <a:gd name="connsiteX1850" fmla="*/ 1331022 w 6891715"/>
                <a:gd name="connsiteY1850" fmla="*/ 3323896 h 6367455"/>
                <a:gd name="connsiteX1851" fmla="*/ 1346886 w 6891715"/>
                <a:gd name="connsiteY1851" fmla="*/ 3328663 h 6367455"/>
                <a:gd name="connsiteX1852" fmla="*/ 1369412 w 6891715"/>
                <a:gd name="connsiteY1852" fmla="*/ 3330886 h 6367455"/>
                <a:gd name="connsiteX1853" fmla="*/ 1377662 w 6891715"/>
                <a:gd name="connsiteY1853" fmla="*/ 3328663 h 6367455"/>
                <a:gd name="connsiteX1854" fmla="*/ 1392257 w 6891715"/>
                <a:gd name="connsiteY1854" fmla="*/ 3315000 h 6367455"/>
                <a:gd name="connsiteX1855" fmla="*/ 1403996 w 6891715"/>
                <a:gd name="connsiteY1855" fmla="*/ 3315635 h 6367455"/>
                <a:gd name="connsiteX1856" fmla="*/ 1415736 w 6891715"/>
                <a:gd name="connsiteY1856" fmla="*/ 3321989 h 6367455"/>
                <a:gd name="connsiteX1857" fmla="*/ 1426204 w 6891715"/>
                <a:gd name="connsiteY1857" fmla="*/ 3333427 h 6367455"/>
                <a:gd name="connsiteX1858" fmla="*/ 1441112 w 6891715"/>
                <a:gd name="connsiteY1858" fmla="*/ 3338512 h 6367455"/>
                <a:gd name="connsiteX1859" fmla="*/ 1459192 w 6891715"/>
                <a:gd name="connsiteY1859" fmla="*/ 3345818 h 6367455"/>
                <a:gd name="connsiteX1860" fmla="*/ 1482666 w 6891715"/>
                <a:gd name="connsiteY1860" fmla="*/ 3379492 h 6367455"/>
                <a:gd name="connsiteX1861" fmla="*/ 1484252 w 6891715"/>
                <a:gd name="connsiteY1861" fmla="*/ 3380763 h 6367455"/>
                <a:gd name="connsiteX1862" fmla="*/ 1486474 w 6891715"/>
                <a:gd name="connsiteY1862" fmla="*/ 3382034 h 6367455"/>
                <a:gd name="connsiteX1863" fmla="*/ 1492503 w 6891715"/>
                <a:gd name="connsiteY1863" fmla="*/ 3385847 h 6367455"/>
                <a:gd name="connsiteX1864" fmla="*/ 1500748 w 6891715"/>
                <a:gd name="connsiteY1864" fmla="*/ 3389659 h 6367455"/>
                <a:gd name="connsiteX1865" fmla="*/ 1512809 w 6891715"/>
                <a:gd name="connsiteY1865" fmla="*/ 3414758 h 6367455"/>
                <a:gd name="connsiteX1866" fmla="*/ 1502335 w 6891715"/>
                <a:gd name="connsiteY1866" fmla="*/ 3420477 h 6367455"/>
                <a:gd name="connsiteX1867" fmla="*/ 1497895 w 6891715"/>
                <a:gd name="connsiteY1867" fmla="*/ 3429056 h 6367455"/>
                <a:gd name="connsiteX1868" fmla="*/ 1508679 w 6891715"/>
                <a:gd name="connsiteY1868" fmla="*/ 3433821 h 6367455"/>
                <a:gd name="connsiteX1869" fmla="*/ 1515344 w 6891715"/>
                <a:gd name="connsiteY1869" fmla="*/ 3449707 h 6367455"/>
                <a:gd name="connsiteX1870" fmla="*/ 1519468 w 6891715"/>
                <a:gd name="connsiteY1870" fmla="*/ 3486562 h 6367455"/>
                <a:gd name="connsiteX1871" fmla="*/ 1529300 w 6891715"/>
                <a:gd name="connsiteY1871" fmla="*/ 3508484 h 6367455"/>
                <a:gd name="connsiteX1872" fmla="*/ 1526130 w 6891715"/>
                <a:gd name="connsiteY1872" fmla="*/ 3514838 h 6367455"/>
                <a:gd name="connsiteX1873" fmla="*/ 1538820 w 6891715"/>
                <a:gd name="connsiteY1873" fmla="*/ 3520239 h 6367455"/>
                <a:gd name="connsiteX1874" fmla="*/ 1544213 w 6891715"/>
                <a:gd name="connsiteY1874" fmla="*/ 3527229 h 6367455"/>
                <a:gd name="connsiteX1875" fmla="*/ 1553094 w 6891715"/>
                <a:gd name="connsiteY1875" fmla="*/ 3538031 h 6367455"/>
                <a:gd name="connsiteX1876" fmla="*/ 1546752 w 6891715"/>
                <a:gd name="connsiteY1876" fmla="*/ 3549469 h 6367455"/>
                <a:gd name="connsiteX1877" fmla="*/ 1540406 w 6891715"/>
                <a:gd name="connsiteY1877" fmla="*/ 3565672 h 6367455"/>
                <a:gd name="connsiteX1878" fmla="*/ 1546752 w 6891715"/>
                <a:gd name="connsiteY1878" fmla="*/ 3559318 h 6367455"/>
                <a:gd name="connsiteX1879" fmla="*/ 1557220 w 6891715"/>
                <a:gd name="connsiteY1879" fmla="*/ 3557730 h 6367455"/>
                <a:gd name="connsiteX1880" fmla="*/ 1560393 w 6891715"/>
                <a:gd name="connsiteY1880" fmla="*/ 3552328 h 6367455"/>
                <a:gd name="connsiteX1881" fmla="*/ 1569910 w 6891715"/>
                <a:gd name="connsiteY1881" fmla="*/ 3552328 h 6367455"/>
                <a:gd name="connsiteX1882" fmla="*/ 1578475 w 6891715"/>
                <a:gd name="connsiteY1882" fmla="*/ 3560907 h 6367455"/>
                <a:gd name="connsiteX1883" fmla="*/ 1594337 w 6891715"/>
                <a:gd name="connsiteY1883" fmla="*/ 3572344 h 6367455"/>
                <a:gd name="connsiteX1884" fmla="*/ 1618764 w 6891715"/>
                <a:gd name="connsiteY1884" fmla="*/ 3594267 h 6367455"/>
                <a:gd name="connsiteX1885" fmla="*/ 1629867 w 6891715"/>
                <a:gd name="connsiteY1885" fmla="*/ 3618413 h 6367455"/>
                <a:gd name="connsiteX1886" fmla="*/ 1648901 w 6891715"/>
                <a:gd name="connsiteY1886" fmla="*/ 3631121 h 6367455"/>
                <a:gd name="connsiteX1887" fmla="*/ 1640335 w 6891715"/>
                <a:gd name="connsiteY1887" fmla="*/ 3642559 h 6367455"/>
                <a:gd name="connsiteX1888" fmla="*/ 1655563 w 6891715"/>
                <a:gd name="connsiteY1888" fmla="*/ 3681320 h 6367455"/>
                <a:gd name="connsiteX1889" fmla="*/ 1679355 w 6891715"/>
                <a:gd name="connsiteY1889" fmla="*/ 3704196 h 6367455"/>
                <a:gd name="connsiteX1890" fmla="*/ 1685700 w 6891715"/>
                <a:gd name="connsiteY1890" fmla="*/ 3721352 h 6367455"/>
                <a:gd name="connsiteX1891" fmla="*/ 1674914 w 6891715"/>
                <a:gd name="connsiteY1891" fmla="*/ 3709597 h 6367455"/>
                <a:gd name="connsiteX1892" fmla="*/ 1654928 w 6891715"/>
                <a:gd name="connsiteY1892" fmla="*/ 3713092 h 6367455"/>
                <a:gd name="connsiteX1893" fmla="*/ 1649535 w 6891715"/>
                <a:gd name="connsiteY1893" fmla="*/ 3708961 h 6367455"/>
                <a:gd name="connsiteX1894" fmla="*/ 1635894 w 6891715"/>
                <a:gd name="connsiteY1894" fmla="*/ 3708961 h 6367455"/>
                <a:gd name="connsiteX1895" fmla="*/ 1620032 w 6891715"/>
                <a:gd name="connsiteY1895" fmla="*/ 3699748 h 6367455"/>
                <a:gd name="connsiteX1896" fmla="*/ 1602902 w 6891715"/>
                <a:gd name="connsiteY1896" fmla="*/ 3700701 h 6367455"/>
                <a:gd name="connsiteX1897" fmla="*/ 1589261 w 6891715"/>
                <a:gd name="connsiteY1897" fmla="*/ 3700065 h 6367455"/>
                <a:gd name="connsiteX1898" fmla="*/ 1586406 w 6891715"/>
                <a:gd name="connsiteY1898" fmla="*/ 3706420 h 6367455"/>
                <a:gd name="connsiteX1899" fmla="*/ 1599730 w 6891715"/>
                <a:gd name="connsiteY1899" fmla="*/ 3705149 h 6367455"/>
                <a:gd name="connsiteX1900" fmla="*/ 1612419 w 6891715"/>
                <a:gd name="connsiteY1900" fmla="*/ 3705149 h 6367455"/>
                <a:gd name="connsiteX1901" fmla="*/ 1620984 w 6891715"/>
                <a:gd name="connsiteY1901" fmla="*/ 3712456 h 6367455"/>
                <a:gd name="connsiteX1902" fmla="*/ 1633674 w 6891715"/>
                <a:gd name="connsiteY1902" fmla="*/ 3713092 h 6367455"/>
                <a:gd name="connsiteX1903" fmla="*/ 1646363 w 6891715"/>
                <a:gd name="connsiteY1903" fmla="*/ 3712138 h 6367455"/>
                <a:gd name="connsiteX1904" fmla="*/ 1653976 w 6891715"/>
                <a:gd name="connsiteY1904" fmla="*/ 3722623 h 6367455"/>
                <a:gd name="connsiteX1905" fmla="*/ 1668569 w 6891715"/>
                <a:gd name="connsiteY1905" fmla="*/ 3729930 h 6367455"/>
                <a:gd name="connsiteX1906" fmla="*/ 1683796 w 6891715"/>
                <a:gd name="connsiteY1906" fmla="*/ 3745498 h 6367455"/>
                <a:gd name="connsiteX1907" fmla="*/ 1692361 w 6891715"/>
                <a:gd name="connsiteY1907" fmla="*/ 3760113 h 6367455"/>
                <a:gd name="connsiteX1908" fmla="*/ 1694899 w 6891715"/>
                <a:gd name="connsiteY1908" fmla="*/ 3787436 h 6367455"/>
                <a:gd name="connsiteX1909" fmla="*/ 1687286 w 6891715"/>
                <a:gd name="connsiteY1909" fmla="*/ 3799192 h 6367455"/>
                <a:gd name="connsiteX1910" fmla="*/ 1673962 w 6891715"/>
                <a:gd name="connsiteY1910" fmla="*/ 3811900 h 6367455"/>
                <a:gd name="connsiteX1911" fmla="*/ 1665397 w 6891715"/>
                <a:gd name="connsiteY1911" fmla="*/ 3830963 h 6367455"/>
                <a:gd name="connsiteX1912" fmla="*/ 1673962 w 6891715"/>
                <a:gd name="connsiteY1912" fmla="*/ 3841766 h 6367455"/>
                <a:gd name="connsiteX1913" fmla="*/ 1692044 w 6891715"/>
                <a:gd name="connsiteY1913" fmla="*/ 3848755 h 6367455"/>
                <a:gd name="connsiteX1914" fmla="*/ 1697437 w 6891715"/>
                <a:gd name="connsiteY1914" fmla="*/ 3846531 h 6367455"/>
                <a:gd name="connsiteX1915" fmla="*/ 1701561 w 6891715"/>
                <a:gd name="connsiteY1915" fmla="*/ 3831599 h 6367455"/>
                <a:gd name="connsiteX1916" fmla="*/ 1705368 w 6891715"/>
                <a:gd name="connsiteY1916" fmla="*/ 3820161 h 6367455"/>
                <a:gd name="connsiteX1917" fmla="*/ 1720278 w 6891715"/>
                <a:gd name="connsiteY1917" fmla="*/ 3816984 h 6367455"/>
                <a:gd name="connsiteX1918" fmla="*/ 1733918 w 6891715"/>
                <a:gd name="connsiteY1918" fmla="*/ 3814760 h 6367455"/>
                <a:gd name="connsiteX1919" fmla="*/ 1755173 w 6891715"/>
                <a:gd name="connsiteY1919" fmla="*/ 3818572 h 6367455"/>
                <a:gd name="connsiteX1920" fmla="*/ 1800854 w 6891715"/>
                <a:gd name="connsiteY1920" fmla="*/ 3826833 h 6367455"/>
                <a:gd name="connsiteX1921" fmla="*/ 1812592 w 6891715"/>
                <a:gd name="connsiteY1921" fmla="*/ 3845578 h 6367455"/>
                <a:gd name="connsiteX1922" fmla="*/ 1835115 w 6891715"/>
                <a:gd name="connsiteY1922" fmla="*/ 3887516 h 6367455"/>
                <a:gd name="connsiteX1923" fmla="*/ 1831308 w 6891715"/>
                <a:gd name="connsiteY1923" fmla="*/ 3910709 h 6367455"/>
                <a:gd name="connsiteX1924" fmla="*/ 1824964 w 6891715"/>
                <a:gd name="connsiteY1924" fmla="*/ 3936126 h 6367455"/>
                <a:gd name="connsiteX1925" fmla="*/ 1809419 w 6891715"/>
                <a:gd name="connsiteY1925" fmla="*/ 3962814 h 6367455"/>
                <a:gd name="connsiteX1926" fmla="*/ 1796730 w 6891715"/>
                <a:gd name="connsiteY1926" fmla="*/ 3960590 h 6367455"/>
                <a:gd name="connsiteX1927" fmla="*/ 1785310 w 6891715"/>
                <a:gd name="connsiteY1927" fmla="*/ 3966945 h 6367455"/>
                <a:gd name="connsiteX1928" fmla="*/ 1785310 w 6891715"/>
                <a:gd name="connsiteY1928" fmla="*/ 3980606 h 6367455"/>
                <a:gd name="connsiteX1929" fmla="*/ 1791655 w 6891715"/>
                <a:gd name="connsiteY1929" fmla="*/ 3986007 h 6367455"/>
                <a:gd name="connsiteX1930" fmla="*/ 1788482 w 6891715"/>
                <a:gd name="connsiteY1930" fmla="*/ 3996810 h 6367455"/>
                <a:gd name="connsiteX1931" fmla="*/ 1776745 w 6891715"/>
                <a:gd name="connsiteY1931" fmla="*/ 3999987 h 6367455"/>
                <a:gd name="connsiteX1932" fmla="*/ 1765642 w 6891715"/>
                <a:gd name="connsiteY1932" fmla="*/ 3998716 h 6367455"/>
                <a:gd name="connsiteX1933" fmla="*/ 1759297 w 6891715"/>
                <a:gd name="connsiteY1933" fmla="*/ 3994903 h 6367455"/>
                <a:gd name="connsiteX1934" fmla="*/ 1753904 w 6891715"/>
                <a:gd name="connsiteY1934" fmla="*/ 4003482 h 6367455"/>
                <a:gd name="connsiteX1935" fmla="*/ 1741215 w 6891715"/>
                <a:gd name="connsiteY1935" fmla="*/ 4002211 h 6367455"/>
                <a:gd name="connsiteX1936" fmla="*/ 1734870 w 6891715"/>
                <a:gd name="connsiteY1936" fmla="*/ 4005388 h 6367455"/>
                <a:gd name="connsiteX1937" fmla="*/ 1750732 w 6891715"/>
                <a:gd name="connsiteY1937" fmla="*/ 4014602 h 6367455"/>
                <a:gd name="connsiteX1938" fmla="*/ 1749780 w 6891715"/>
                <a:gd name="connsiteY1938" fmla="*/ 4023180 h 6367455"/>
                <a:gd name="connsiteX1939" fmla="*/ 1741532 w 6891715"/>
                <a:gd name="connsiteY1939" fmla="*/ 4031758 h 6367455"/>
                <a:gd name="connsiteX1940" fmla="*/ 1737408 w 6891715"/>
                <a:gd name="connsiteY1940" fmla="*/ 4046691 h 6367455"/>
                <a:gd name="connsiteX1941" fmla="*/ 1728843 w 6891715"/>
                <a:gd name="connsiteY1941" fmla="*/ 4053998 h 6367455"/>
                <a:gd name="connsiteX1942" fmla="*/ 1712981 w 6891715"/>
                <a:gd name="connsiteY1942" fmla="*/ 4047962 h 6367455"/>
                <a:gd name="connsiteX1943" fmla="*/ 1726622 w 6891715"/>
                <a:gd name="connsiteY1943" fmla="*/ 4058128 h 6367455"/>
                <a:gd name="connsiteX1944" fmla="*/ 1714250 w 6891715"/>
                <a:gd name="connsiteY1944" fmla="*/ 4069884 h 6367455"/>
                <a:gd name="connsiteX1945" fmla="*/ 1719643 w 6891715"/>
                <a:gd name="connsiteY1945" fmla="*/ 4075285 h 6367455"/>
                <a:gd name="connsiteX1946" fmla="*/ 1730112 w 6891715"/>
                <a:gd name="connsiteY1946" fmla="*/ 4063530 h 6367455"/>
                <a:gd name="connsiteX1947" fmla="*/ 1740898 w 6891715"/>
                <a:gd name="connsiteY1947" fmla="*/ 4072743 h 6367455"/>
                <a:gd name="connsiteX1948" fmla="*/ 1762152 w 6891715"/>
                <a:gd name="connsiteY1948" fmla="*/ 4075920 h 6367455"/>
                <a:gd name="connsiteX1949" fmla="*/ 1773255 w 6891715"/>
                <a:gd name="connsiteY1949" fmla="*/ 4070519 h 6367455"/>
                <a:gd name="connsiteX1950" fmla="*/ 1794510 w 6891715"/>
                <a:gd name="connsiteY1950" fmla="*/ 4063847 h 6367455"/>
                <a:gd name="connsiteX1951" fmla="*/ 1804027 w 6891715"/>
                <a:gd name="connsiteY1951" fmla="*/ 4065118 h 6367455"/>
                <a:gd name="connsiteX1952" fmla="*/ 1797682 w 6891715"/>
                <a:gd name="connsiteY1952" fmla="*/ 4074650 h 6367455"/>
                <a:gd name="connsiteX1953" fmla="*/ 1801171 w 6891715"/>
                <a:gd name="connsiteY1953" fmla="*/ 4096572 h 6367455"/>
                <a:gd name="connsiteX1954" fmla="*/ 1793875 w 6891715"/>
                <a:gd name="connsiteY1954" fmla="*/ 4105150 h 6367455"/>
                <a:gd name="connsiteX1955" fmla="*/ 1761200 w 6891715"/>
                <a:gd name="connsiteY1955" fmla="*/ 4113728 h 6367455"/>
                <a:gd name="connsiteX1956" fmla="*/ 1756125 w 6891715"/>
                <a:gd name="connsiteY1956" fmla="*/ 4134062 h 6367455"/>
                <a:gd name="connsiteX1957" fmla="*/ 1726622 w 6891715"/>
                <a:gd name="connsiteY1957" fmla="*/ 4139463 h 6367455"/>
                <a:gd name="connsiteX1958" fmla="*/ 1673010 w 6891715"/>
                <a:gd name="connsiteY1958" fmla="*/ 4158844 h 6367455"/>
                <a:gd name="connsiteX1959" fmla="*/ 1660956 w 6891715"/>
                <a:gd name="connsiteY1959" fmla="*/ 4150583 h 6367455"/>
                <a:gd name="connsiteX1960" fmla="*/ 1611468 w 6891715"/>
                <a:gd name="connsiteY1960" fmla="*/ 4149948 h 6367455"/>
                <a:gd name="connsiteX1961" fmla="*/ 1601950 w 6891715"/>
                <a:gd name="connsiteY1961" fmla="*/ 4165833 h 6367455"/>
                <a:gd name="connsiteX1962" fmla="*/ 1583868 w 6891715"/>
                <a:gd name="connsiteY1962" fmla="*/ 4158844 h 6367455"/>
                <a:gd name="connsiteX1963" fmla="*/ 1579744 w 6891715"/>
                <a:gd name="connsiteY1963" fmla="*/ 4148041 h 6367455"/>
                <a:gd name="connsiteX1964" fmla="*/ 1568958 w 6891715"/>
                <a:gd name="connsiteY1964" fmla="*/ 4147088 h 6367455"/>
                <a:gd name="connsiteX1965" fmla="*/ 1564834 w 6891715"/>
                <a:gd name="connsiteY1965" fmla="*/ 4144229 h 6367455"/>
                <a:gd name="connsiteX1966" fmla="*/ 1557220 w 6891715"/>
                <a:gd name="connsiteY1966" fmla="*/ 4153760 h 6367455"/>
                <a:gd name="connsiteX1967" fmla="*/ 1548972 w 6891715"/>
                <a:gd name="connsiteY1967" fmla="*/ 4149630 h 6367455"/>
                <a:gd name="connsiteX1968" fmla="*/ 1535013 w 6891715"/>
                <a:gd name="connsiteY1968" fmla="*/ 4131838 h 6367455"/>
                <a:gd name="connsiteX1969" fmla="*/ 1520103 w 6891715"/>
                <a:gd name="connsiteY1969" fmla="*/ 4131838 h 6367455"/>
                <a:gd name="connsiteX1970" fmla="*/ 1528668 w 6891715"/>
                <a:gd name="connsiteY1970" fmla="*/ 4139463 h 6367455"/>
                <a:gd name="connsiteX1971" fmla="*/ 1532792 w 6891715"/>
                <a:gd name="connsiteY1971" fmla="*/ 4145500 h 6367455"/>
                <a:gd name="connsiteX1972" fmla="*/ 1530254 w 6891715"/>
                <a:gd name="connsiteY1972" fmla="*/ 4151854 h 6367455"/>
                <a:gd name="connsiteX1973" fmla="*/ 1514075 w 6891715"/>
                <a:gd name="connsiteY1973" fmla="*/ 4162656 h 6367455"/>
                <a:gd name="connsiteX1974" fmla="*/ 1509948 w 6891715"/>
                <a:gd name="connsiteY1974" fmla="*/ 4168057 h 6367455"/>
                <a:gd name="connsiteX1975" fmla="*/ 1494090 w 6891715"/>
                <a:gd name="connsiteY1975" fmla="*/ 4165833 h 6367455"/>
                <a:gd name="connsiteX1976" fmla="*/ 1478224 w 6891715"/>
                <a:gd name="connsiteY1976" fmla="*/ 4159479 h 6367455"/>
                <a:gd name="connsiteX1977" fmla="*/ 1472832 w 6891715"/>
                <a:gd name="connsiteY1977" fmla="*/ 4168057 h 6367455"/>
                <a:gd name="connsiteX1978" fmla="*/ 1485838 w 6891715"/>
                <a:gd name="connsiteY1978" fmla="*/ 4176636 h 6367455"/>
                <a:gd name="connsiteX1979" fmla="*/ 1474101 w 6891715"/>
                <a:gd name="connsiteY1979" fmla="*/ 4191250 h 6367455"/>
                <a:gd name="connsiteX1980" fmla="*/ 1469977 w 6891715"/>
                <a:gd name="connsiteY1980" fmla="*/ 4187120 h 6367455"/>
                <a:gd name="connsiteX1981" fmla="*/ 1450946 w 6891715"/>
                <a:gd name="connsiteY1981" fmla="*/ 4184261 h 6367455"/>
                <a:gd name="connsiteX1982" fmla="*/ 1430645 w 6891715"/>
                <a:gd name="connsiteY1982" fmla="*/ 4191886 h 6367455"/>
                <a:gd name="connsiteX1983" fmla="*/ 1416053 w 6891715"/>
                <a:gd name="connsiteY1983" fmla="*/ 4168693 h 6367455"/>
                <a:gd name="connsiteX1984" fmla="*/ 1375758 w 6891715"/>
                <a:gd name="connsiteY1984" fmla="*/ 4165833 h 6367455"/>
                <a:gd name="connsiteX1985" fmla="*/ 1351645 w 6891715"/>
                <a:gd name="connsiteY1985" fmla="*/ 4183943 h 6367455"/>
                <a:gd name="connsiteX1986" fmla="*/ 1339906 w 6891715"/>
                <a:gd name="connsiteY1986" fmla="*/ 4182037 h 6367455"/>
                <a:gd name="connsiteX1987" fmla="*/ 1335781 w 6891715"/>
                <a:gd name="connsiteY1987" fmla="*/ 4172505 h 6367455"/>
                <a:gd name="connsiteX1988" fmla="*/ 1324997 w 6891715"/>
                <a:gd name="connsiteY1988" fmla="*/ 4196969 h 6367455"/>
                <a:gd name="connsiteX1989" fmla="*/ 1326582 w 6891715"/>
                <a:gd name="connsiteY1989" fmla="*/ 4231600 h 6367455"/>
                <a:gd name="connsiteX1990" fmla="*/ 1311992 w 6891715"/>
                <a:gd name="connsiteY1990" fmla="*/ 4234777 h 6367455"/>
                <a:gd name="connsiteX1991" fmla="*/ 1296130 w 6891715"/>
                <a:gd name="connsiteY1991" fmla="*/ 4227787 h 6367455"/>
                <a:gd name="connsiteX1992" fmla="*/ 1271704 w 6891715"/>
                <a:gd name="connsiteY1992" fmla="*/ 4224928 h 6367455"/>
                <a:gd name="connsiteX1993" fmla="*/ 1243152 w 6891715"/>
                <a:gd name="connsiteY1993" fmla="*/ 4215397 h 6367455"/>
                <a:gd name="connsiteX1994" fmla="*/ 1218725 w 6891715"/>
                <a:gd name="connsiteY1994" fmla="*/ 4217938 h 6367455"/>
                <a:gd name="connsiteX1995" fmla="*/ 1211112 w 6891715"/>
                <a:gd name="connsiteY1995" fmla="*/ 4233824 h 6367455"/>
                <a:gd name="connsiteX1996" fmla="*/ 1181926 w 6891715"/>
                <a:gd name="connsiteY1996" fmla="*/ 4251934 h 6367455"/>
                <a:gd name="connsiteX1997" fmla="*/ 1187319 w 6891715"/>
                <a:gd name="connsiteY1997" fmla="*/ 4266866 h 6367455"/>
                <a:gd name="connsiteX1998" fmla="*/ 1184464 w 6891715"/>
                <a:gd name="connsiteY1998" fmla="*/ 4275127 h 6367455"/>
                <a:gd name="connsiteX1999" fmla="*/ 1171774 w 6891715"/>
                <a:gd name="connsiteY1999" fmla="*/ 4270043 h 6367455"/>
                <a:gd name="connsiteX2000" fmla="*/ 1150519 w 6891715"/>
                <a:gd name="connsiteY2000" fmla="*/ 4257653 h 6367455"/>
                <a:gd name="connsiteX2001" fmla="*/ 1135608 w 6891715"/>
                <a:gd name="connsiteY2001" fmla="*/ 4262736 h 6367455"/>
                <a:gd name="connsiteX2002" fmla="*/ 1134657 w 6891715"/>
                <a:gd name="connsiteY2002" fmla="*/ 4274491 h 6367455"/>
                <a:gd name="connsiteX2003" fmla="*/ 1120698 w 6891715"/>
                <a:gd name="connsiteY2003" fmla="*/ 4263371 h 6367455"/>
                <a:gd name="connsiteX2004" fmla="*/ 1125139 w 6891715"/>
                <a:gd name="connsiteY2004" fmla="*/ 4249392 h 6367455"/>
                <a:gd name="connsiteX2005" fmla="*/ 1137512 w 6891715"/>
                <a:gd name="connsiteY2005" fmla="*/ 4250027 h 6367455"/>
                <a:gd name="connsiteX2006" fmla="*/ 1141636 w 6891715"/>
                <a:gd name="connsiteY2006" fmla="*/ 4243038 h 6367455"/>
                <a:gd name="connsiteX2007" fmla="*/ 1175264 w 6891715"/>
                <a:gd name="connsiteY2007" fmla="*/ 4223657 h 6367455"/>
                <a:gd name="connsiteX2008" fmla="*/ 1200326 w 6891715"/>
                <a:gd name="connsiteY2008" fmla="*/ 4180130 h 6367455"/>
                <a:gd name="connsiteX2009" fmla="*/ 1230146 w 6891715"/>
                <a:gd name="connsiteY2009" fmla="*/ 4169328 h 6367455"/>
                <a:gd name="connsiteX2010" fmla="*/ 1238711 w 6891715"/>
                <a:gd name="connsiteY2010" fmla="*/ 4117541 h 6367455"/>
                <a:gd name="connsiteX2011" fmla="*/ 1249498 w 6891715"/>
                <a:gd name="connsiteY2011" fmla="*/ 4116270 h 6367455"/>
                <a:gd name="connsiteX2012" fmla="*/ 1262187 w 6891715"/>
                <a:gd name="connsiteY2012" fmla="*/ 4123895 h 6367455"/>
                <a:gd name="connsiteX2013" fmla="*/ 1279000 w 6891715"/>
                <a:gd name="connsiteY2013" fmla="*/ 4109916 h 6367455"/>
                <a:gd name="connsiteX2014" fmla="*/ 1263138 w 6891715"/>
                <a:gd name="connsiteY2014" fmla="*/ 4114364 h 6367455"/>
                <a:gd name="connsiteX2015" fmla="*/ 1259967 w 6891715"/>
                <a:gd name="connsiteY2015" fmla="*/ 4107692 h 6367455"/>
                <a:gd name="connsiteX2016" fmla="*/ 1264090 w 6891715"/>
                <a:gd name="connsiteY2016" fmla="*/ 4094030 h 6367455"/>
                <a:gd name="connsiteX2017" fmla="*/ 1306282 w 6891715"/>
                <a:gd name="connsiteY2017" fmla="*/ 4087358 h 6367455"/>
                <a:gd name="connsiteX2018" fmla="*/ 1355135 w 6891715"/>
                <a:gd name="connsiteY2018" fmla="*/ 4095301 h 6367455"/>
                <a:gd name="connsiteX2019" fmla="*/ 1376076 w 6891715"/>
                <a:gd name="connsiteY2019" fmla="*/ 4093077 h 6367455"/>
                <a:gd name="connsiteX2020" fmla="*/ 1382421 w 6891715"/>
                <a:gd name="connsiteY2020" fmla="*/ 4064800 h 6367455"/>
                <a:gd name="connsiteX2021" fmla="*/ 1413832 w 6891715"/>
                <a:gd name="connsiteY2021" fmla="*/ 4045102 h 6367455"/>
                <a:gd name="connsiteX2022" fmla="*/ 1418908 w 6891715"/>
                <a:gd name="connsiteY2022" fmla="*/ 4026357 h 6367455"/>
                <a:gd name="connsiteX2023" fmla="*/ 1444918 w 6891715"/>
                <a:gd name="connsiteY2023" fmla="*/ 4000622 h 6367455"/>
                <a:gd name="connsiteX2024" fmla="*/ 1447139 w 6891715"/>
                <a:gd name="connsiteY2024" fmla="*/ 3991409 h 6367455"/>
                <a:gd name="connsiteX2025" fmla="*/ 1438574 w 6891715"/>
                <a:gd name="connsiteY2025" fmla="*/ 4001893 h 6367455"/>
                <a:gd name="connsiteX2026" fmla="*/ 1418908 w 6891715"/>
                <a:gd name="connsiteY2026" fmla="*/ 4017779 h 6367455"/>
                <a:gd name="connsiteX2027" fmla="*/ 1405900 w 6891715"/>
                <a:gd name="connsiteY2027" fmla="*/ 4024451 h 6367455"/>
                <a:gd name="connsiteX2028" fmla="*/ 1392575 w 6891715"/>
                <a:gd name="connsiteY2028" fmla="*/ 4039066 h 6367455"/>
                <a:gd name="connsiteX2029" fmla="*/ 1376711 w 6891715"/>
                <a:gd name="connsiteY2029" fmla="*/ 4041290 h 6367455"/>
                <a:gd name="connsiteX2030" fmla="*/ 1358942 w 6891715"/>
                <a:gd name="connsiteY2030" fmla="*/ 4059717 h 6367455"/>
                <a:gd name="connsiteX2031" fmla="*/ 1334512 w 6891715"/>
                <a:gd name="connsiteY2031" fmla="*/ 4065118 h 6367455"/>
                <a:gd name="connsiteX2032" fmla="*/ 1314530 w 6891715"/>
                <a:gd name="connsiteY2032" fmla="*/ 4043196 h 6367455"/>
                <a:gd name="connsiteX2033" fmla="*/ 1297082 w 6891715"/>
                <a:gd name="connsiteY2033" fmla="*/ 4025404 h 6367455"/>
                <a:gd name="connsiteX2034" fmla="*/ 1281538 w 6891715"/>
                <a:gd name="connsiteY2034" fmla="*/ 4039066 h 6367455"/>
                <a:gd name="connsiteX2035" fmla="*/ 1257112 w 6891715"/>
                <a:gd name="connsiteY2035" fmla="*/ 4038430 h 6367455"/>
                <a:gd name="connsiteX2036" fmla="*/ 1242517 w 6891715"/>
                <a:gd name="connsiteY2036" fmla="*/ 4032076 h 6367455"/>
                <a:gd name="connsiteX2037" fmla="*/ 1272656 w 6891715"/>
                <a:gd name="connsiteY2037" fmla="*/ 4013966 h 6367455"/>
                <a:gd name="connsiteX2038" fmla="*/ 1243152 w 6891715"/>
                <a:gd name="connsiteY2038" fmla="*/ 4013013 h 6367455"/>
                <a:gd name="connsiteX2039" fmla="*/ 1243152 w 6891715"/>
                <a:gd name="connsiteY2039" fmla="*/ 4002846 h 6367455"/>
                <a:gd name="connsiteX2040" fmla="*/ 1227608 w 6891715"/>
                <a:gd name="connsiteY2040" fmla="*/ 4016508 h 6367455"/>
                <a:gd name="connsiteX2041" fmla="*/ 1206353 w 6891715"/>
                <a:gd name="connsiteY2041" fmla="*/ 4023815 h 6367455"/>
                <a:gd name="connsiteX2042" fmla="*/ 1200008 w 6891715"/>
                <a:gd name="connsiteY2042" fmla="*/ 4034618 h 6367455"/>
                <a:gd name="connsiteX2043" fmla="*/ 1184464 w 6891715"/>
                <a:gd name="connsiteY2043" fmla="*/ 4034935 h 6367455"/>
                <a:gd name="connsiteX2044" fmla="*/ 1178754 w 6891715"/>
                <a:gd name="connsiteY2044" fmla="*/ 4020003 h 6367455"/>
                <a:gd name="connsiteX2045" fmla="*/ 1165112 w 6891715"/>
                <a:gd name="connsiteY2045" fmla="*/ 4013649 h 6367455"/>
                <a:gd name="connsiteX2046" fmla="*/ 1165112 w 6891715"/>
                <a:gd name="connsiteY2046" fmla="*/ 4005388 h 6367455"/>
                <a:gd name="connsiteX2047" fmla="*/ 1175580 w 6891715"/>
                <a:gd name="connsiteY2047" fmla="*/ 3994903 h 6367455"/>
                <a:gd name="connsiteX2048" fmla="*/ 1156546 w 6891715"/>
                <a:gd name="connsiteY2048" fmla="*/ 3991726 h 6367455"/>
                <a:gd name="connsiteX2049" fmla="*/ 1155277 w 6891715"/>
                <a:gd name="connsiteY2049" fmla="*/ 3988549 h 6367455"/>
                <a:gd name="connsiteX2050" fmla="*/ 1166064 w 6891715"/>
                <a:gd name="connsiteY2050" fmla="*/ 3989502 h 6367455"/>
                <a:gd name="connsiteX2051" fmla="*/ 1170823 w 6891715"/>
                <a:gd name="connsiteY2051" fmla="*/ 3982195 h 6367455"/>
                <a:gd name="connsiteX2052" fmla="*/ 1182560 w 6891715"/>
                <a:gd name="connsiteY2052" fmla="*/ 3972663 h 6367455"/>
                <a:gd name="connsiteX2053" fmla="*/ 1204767 w 6891715"/>
                <a:gd name="connsiteY2053" fmla="*/ 3971075 h 6367455"/>
                <a:gd name="connsiteX2054" fmla="*/ 1220312 w 6891715"/>
                <a:gd name="connsiteY2054" fmla="*/ 3958366 h 6367455"/>
                <a:gd name="connsiteX2055" fmla="*/ 1239663 w 6891715"/>
                <a:gd name="connsiteY2055" fmla="*/ 3944705 h 6367455"/>
                <a:gd name="connsiteX2056" fmla="*/ 1261553 w 6891715"/>
                <a:gd name="connsiteY2056" fmla="*/ 3933902 h 6367455"/>
                <a:gd name="connsiteX2057" fmla="*/ 1274242 w 6891715"/>
                <a:gd name="connsiteY2057" fmla="*/ 3911662 h 6367455"/>
                <a:gd name="connsiteX2058" fmla="*/ 1288834 w 6891715"/>
                <a:gd name="connsiteY2058" fmla="*/ 3879891 h 6367455"/>
                <a:gd name="connsiteX2059" fmla="*/ 1275828 w 6891715"/>
                <a:gd name="connsiteY2059" fmla="*/ 3878938 h 6367455"/>
                <a:gd name="connsiteX2060" fmla="*/ 1278683 w 6891715"/>
                <a:gd name="connsiteY2060" fmla="*/ 3858922 h 6367455"/>
                <a:gd name="connsiteX2061" fmla="*/ 1269166 w 6891715"/>
                <a:gd name="connsiteY2061" fmla="*/ 3851615 h 6367455"/>
                <a:gd name="connsiteX2062" fmla="*/ 1267262 w 6891715"/>
                <a:gd name="connsiteY2062" fmla="*/ 3837635 h 6367455"/>
                <a:gd name="connsiteX2063" fmla="*/ 1269801 w 6891715"/>
                <a:gd name="connsiteY2063" fmla="*/ 3828104 h 6367455"/>
                <a:gd name="connsiteX2064" fmla="*/ 1259650 w 6891715"/>
                <a:gd name="connsiteY2064" fmla="*/ 3833823 h 6367455"/>
                <a:gd name="connsiteX2065" fmla="*/ 1237441 w 6891715"/>
                <a:gd name="connsiteY2065" fmla="*/ 3837953 h 6367455"/>
                <a:gd name="connsiteX2066" fmla="*/ 1234269 w 6891715"/>
                <a:gd name="connsiteY2066" fmla="*/ 3848755 h 6367455"/>
                <a:gd name="connsiteX2067" fmla="*/ 1227925 w 6891715"/>
                <a:gd name="connsiteY2067" fmla="*/ 3852885 h 6367455"/>
                <a:gd name="connsiteX2068" fmla="*/ 1213967 w 6891715"/>
                <a:gd name="connsiteY2068" fmla="*/ 3846849 h 6367455"/>
                <a:gd name="connsiteX2069" fmla="*/ 1201594 w 6891715"/>
                <a:gd name="connsiteY2069" fmla="*/ 3857651 h 6367455"/>
                <a:gd name="connsiteX2070" fmla="*/ 1196519 w 6891715"/>
                <a:gd name="connsiteY2070" fmla="*/ 3853203 h 6367455"/>
                <a:gd name="connsiteX2071" fmla="*/ 1221580 w 6891715"/>
                <a:gd name="connsiteY2071" fmla="*/ 3825562 h 6367455"/>
                <a:gd name="connsiteX2072" fmla="*/ 1232049 w 6891715"/>
                <a:gd name="connsiteY2072" fmla="*/ 3823656 h 6367455"/>
                <a:gd name="connsiteX2073" fmla="*/ 1243469 w 6891715"/>
                <a:gd name="connsiteY2073" fmla="*/ 3817937 h 6367455"/>
                <a:gd name="connsiteX2074" fmla="*/ 1256160 w 6891715"/>
                <a:gd name="connsiteY2074" fmla="*/ 3805228 h 6367455"/>
                <a:gd name="connsiteX2075" fmla="*/ 1255210 w 6891715"/>
                <a:gd name="connsiteY2075" fmla="*/ 3788707 h 6367455"/>
                <a:gd name="connsiteX2076" fmla="*/ 1266312 w 6891715"/>
                <a:gd name="connsiteY2076" fmla="*/ 3780129 h 6367455"/>
                <a:gd name="connsiteX2077" fmla="*/ 1297082 w 6891715"/>
                <a:gd name="connsiteY2077" fmla="*/ 3762655 h 6367455"/>
                <a:gd name="connsiteX2078" fmla="*/ 1311992 w 6891715"/>
                <a:gd name="connsiteY2078" fmla="*/ 3769009 h 6367455"/>
                <a:gd name="connsiteX2079" fmla="*/ 1329120 w 6891715"/>
                <a:gd name="connsiteY2079" fmla="*/ 3774093 h 6367455"/>
                <a:gd name="connsiteX2080" fmla="*/ 1342444 w 6891715"/>
                <a:gd name="connsiteY2080" fmla="*/ 3764561 h 6367455"/>
                <a:gd name="connsiteX2081" fmla="*/ 1351962 w 6891715"/>
                <a:gd name="connsiteY2081" fmla="*/ 3769645 h 6367455"/>
                <a:gd name="connsiteX2082" fmla="*/ 1376393 w 6891715"/>
                <a:gd name="connsiteY2082" fmla="*/ 3774728 h 6367455"/>
                <a:gd name="connsiteX2083" fmla="*/ 1355135 w 6891715"/>
                <a:gd name="connsiteY2083" fmla="*/ 3762337 h 6367455"/>
                <a:gd name="connsiteX2084" fmla="*/ 1359260 w 6891715"/>
                <a:gd name="connsiteY2084" fmla="*/ 3755030 h 6367455"/>
                <a:gd name="connsiteX2085" fmla="*/ 1373855 w 6891715"/>
                <a:gd name="connsiteY2085" fmla="*/ 3742957 h 6367455"/>
                <a:gd name="connsiteX2086" fmla="*/ 1377345 w 6891715"/>
                <a:gd name="connsiteY2086" fmla="*/ 3759795 h 6367455"/>
                <a:gd name="connsiteX2087" fmla="*/ 1390036 w 6891715"/>
                <a:gd name="connsiteY2087" fmla="*/ 3766150 h 6367455"/>
                <a:gd name="connsiteX2088" fmla="*/ 1398602 w 6891715"/>
                <a:gd name="connsiteY2088" fmla="*/ 3760431 h 6367455"/>
                <a:gd name="connsiteX2089" fmla="*/ 1383691 w 6891715"/>
                <a:gd name="connsiteY2089" fmla="*/ 3752488 h 6367455"/>
                <a:gd name="connsiteX2090" fmla="*/ 1373855 w 6891715"/>
                <a:gd name="connsiteY2090" fmla="*/ 3737873 h 6367455"/>
                <a:gd name="connsiteX2091" fmla="*/ 1371634 w 6891715"/>
                <a:gd name="connsiteY2091" fmla="*/ 3718810 h 6367455"/>
                <a:gd name="connsiteX2092" fmla="*/ 1379883 w 6891715"/>
                <a:gd name="connsiteY2092" fmla="*/ 3698794 h 6367455"/>
                <a:gd name="connsiteX2093" fmla="*/ 1391622 w 6891715"/>
                <a:gd name="connsiteY2093" fmla="*/ 3694346 h 6367455"/>
                <a:gd name="connsiteX2094" fmla="*/ 1377662 w 6891715"/>
                <a:gd name="connsiteY2094" fmla="*/ 3693393 h 6367455"/>
                <a:gd name="connsiteX2095" fmla="*/ 1375758 w 6891715"/>
                <a:gd name="connsiteY2095" fmla="*/ 3673377 h 6367455"/>
                <a:gd name="connsiteX2096" fmla="*/ 1384960 w 6891715"/>
                <a:gd name="connsiteY2096" fmla="*/ 3665117 h 6367455"/>
                <a:gd name="connsiteX2097" fmla="*/ 1394478 w 6891715"/>
                <a:gd name="connsiteY2097" fmla="*/ 3663846 h 6367455"/>
                <a:gd name="connsiteX2098" fmla="*/ 1396382 w 6891715"/>
                <a:gd name="connsiteY2098" fmla="*/ 3656539 h 6367455"/>
                <a:gd name="connsiteX2099" fmla="*/ 1383691 w 6891715"/>
                <a:gd name="connsiteY2099" fmla="*/ 3640653 h 6367455"/>
                <a:gd name="connsiteX2100" fmla="*/ 1380201 w 6891715"/>
                <a:gd name="connsiteY2100" fmla="*/ 3632392 h 6367455"/>
                <a:gd name="connsiteX2101" fmla="*/ 1392891 w 6891715"/>
                <a:gd name="connsiteY2101" fmla="*/ 3621590 h 6367455"/>
                <a:gd name="connsiteX2102" fmla="*/ 1387815 w 6891715"/>
                <a:gd name="connsiteY2102" fmla="*/ 3614283 h 6367455"/>
                <a:gd name="connsiteX2103" fmla="*/ 1382421 w 6891715"/>
                <a:gd name="connsiteY2103" fmla="*/ 3623814 h 6367455"/>
                <a:gd name="connsiteX2104" fmla="*/ 1372902 w 6891715"/>
                <a:gd name="connsiteY2104" fmla="*/ 3629215 h 6367455"/>
                <a:gd name="connsiteX2105" fmla="*/ 1371634 w 6891715"/>
                <a:gd name="connsiteY2105" fmla="*/ 3623814 h 6367455"/>
                <a:gd name="connsiteX2106" fmla="*/ 1364653 w 6891715"/>
                <a:gd name="connsiteY2106" fmla="*/ 3633663 h 6367455"/>
                <a:gd name="connsiteX2107" fmla="*/ 1360529 w 6891715"/>
                <a:gd name="connsiteY2107" fmla="*/ 3640017 h 6367455"/>
                <a:gd name="connsiteX2108" fmla="*/ 1351645 w 6891715"/>
                <a:gd name="connsiteY2108" fmla="*/ 3622861 h 6367455"/>
                <a:gd name="connsiteX2109" fmla="*/ 1353866 w 6891715"/>
                <a:gd name="connsiteY2109" fmla="*/ 3611423 h 6367455"/>
                <a:gd name="connsiteX2110" fmla="*/ 1343079 w 6891715"/>
                <a:gd name="connsiteY2110" fmla="*/ 3620001 h 6367455"/>
                <a:gd name="connsiteX2111" fmla="*/ 1332609 w 6891715"/>
                <a:gd name="connsiteY2111" fmla="*/ 3615871 h 6367455"/>
                <a:gd name="connsiteX2112" fmla="*/ 1326265 w 6891715"/>
                <a:gd name="connsiteY2112" fmla="*/ 3603480 h 6367455"/>
                <a:gd name="connsiteX2113" fmla="*/ 1317384 w 6891715"/>
                <a:gd name="connsiteY2113" fmla="*/ 3570438 h 6367455"/>
                <a:gd name="connsiteX2114" fmla="*/ 1325948 w 6891715"/>
                <a:gd name="connsiteY2114" fmla="*/ 3541208 h 6367455"/>
                <a:gd name="connsiteX2115" fmla="*/ 1334830 w 6891715"/>
                <a:gd name="connsiteY2115" fmla="*/ 3527229 h 6367455"/>
                <a:gd name="connsiteX2116" fmla="*/ 1341492 w 6891715"/>
                <a:gd name="connsiteY2116" fmla="*/ 3513567 h 6367455"/>
                <a:gd name="connsiteX2117" fmla="*/ 1352597 w 6891715"/>
                <a:gd name="connsiteY2117" fmla="*/ 3504989 h 6367455"/>
                <a:gd name="connsiteX2118" fmla="*/ 1372902 w 6891715"/>
                <a:gd name="connsiteY2118" fmla="*/ 3506895 h 6367455"/>
                <a:gd name="connsiteX2119" fmla="*/ 1381152 w 6891715"/>
                <a:gd name="connsiteY2119" fmla="*/ 3499270 h 6367455"/>
                <a:gd name="connsiteX2120" fmla="*/ 1371634 w 6891715"/>
                <a:gd name="connsiteY2120" fmla="*/ 3502447 h 6367455"/>
                <a:gd name="connsiteX2121" fmla="*/ 1363385 w 6891715"/>
                <a:gd name="connsiteY2121" fmla="*/ 3497682 h 6367455"/>
                <a:gd name="connsiteX2122" fmla="*/ 1351645 w 6891715"/>
                <a:gd name="connsiteY2122" fmla="*/ 3495458 h 6367455"/>
                <a:gd name="connsiteX2123" fmla="*/ 1335781 w 6891715"/>
                <a:gd name="connsiteY2123" fmla="*/ 3492281 h 6367455"/>
                <a:gd name="connsiteX2124" fmla="*/ 1330388 w 6891715"/>
                <a:gd name="connsiteY2124" fmla="*/ 3484020 h 6367455"/>
                <a:gd name="connsiteX2125" fmla="*/ 1324045 w 6891715"/>
                <a:gd name="connsiteY2125" fmla="*/ 3498953 h 6367455"/>
                <a:gd name="connsiteX2126" fmla="*/ 1315799 w 6891715"/>
                <a:gd name="connsiteY2126" fmla="*/ 3512932 h 6367455"/>
                <a:gd name="connsiteX2127" fmla="*/ 1295812 w 6891715"/>
                <a:gd name="connsiteY2127" fmla="*/ 3513885 h 6367455"/>
                <a:gd name="connsiteX2128" fmla="*/ 1292640 w 6891715"/>
                <a:gd name="connsiteY2128" fmla="*/ 3508484 h 6367455"/>
                <a:gd name="connsiteX2129" fmla="*/ 1283124 w 6891715"/>
                <a:gd name="connsiteY2129" fmla="*/ 3520239 h 6367455"/>
                <a:gd name="connsiteX2130" fmla="*/ 1262187 w 6891715"/>
                <a:gd name="connsiteY2130" fmla="*/ 3526911 h 6367455"/>
                <a:gd name="connsiteX2131" fmla="*/ 1251719 w 6891715"/>
                <a:gd name="connsiteY2131" fmla="*/ 3515156 h 6367455"/>
                <a:gd name="connsiteX2132" fmla="*/ 1249180 w 6891715"/>
                <a:gd name="connsiteY2132" fmla="*/ 3506895 h 6367455"/>
                <a:gd name="connsiteX2133" fmla="*/ 1243152 w 6891715"/>
                <a:gd name="connsiteY2133" fmla="*/ 3514203 h 6367455"/>
                <a:gd name="connsiteX2134" fmla="*/ 1253623 w 6891715"/>
                <a:gd name="connsiteY2134" fmla="*/ 3533266 h 6367455"/>
                <a:gd name="connsiteX2135" fmla="*/ 1245054 w 6891715"/>
                <a:gd name="connsiteY2135" fmla="*/ 3545021 h 6367455"/>
                <a:gd name="connsiteX2136" fmla="*/ 1230463 w 6891715"/>
                <a:gd name="connsiteY2136" fmla="*/ 3544068 h 6367455"/>
                <a:gd name="connsiteX2137" fmla="*/ 1221898 w 6891715"/>
                <a:gd name="connsiteY2137" fmla="*/ 3539620 h 6367455"/>
                <a:gd name="connsiteX2138" fmla="*/ 1210160 w 6891715"/>
                <a:gd name="connsiteY2138" fmla="*/ 3515474 h 6367455"/>
                <a:gd name="connsiteX2139" fmla="*/ 1191125 w 6891715"/>
                <a:gd name="connsiteY2139" fmla="*/ 3522463 h 6367455"/>
                <a:gd name="connsiteX2140" fmla="*/ 1193663 w 6891715"/>
                <a:gd name="connsiteY2140" fmla="*/ 3538984 h 6367455"/>
                <a:gd name="connsiteX2141" fmla="*/ 1203181 w 6891715"/>
                <a:gd name="connsiteY2141" fmla="*/ 3547563 h 6367455"/>
                <a:gd name="connsiteX2142" fmla="*/ 1203181 w 6891715"/>
                <a:gd name="connsiteY2142" fmla="*/ 3554870 h 6367455"/>
                <a:gd name="connsiteX2143" fmla="*/ 1189222 w 6891715"/>
                <a:gd name="connsiteY2143" fmla="*/ 3547563 h 6367455"/>
                <a:gd name="connsiteX2144" fmla="*/ 1181609 w 6891715"/>
                <a:gd name="connsiteY2144" fmla="*/ 3526594 h 6367455"/>
                <a:gd name="connsiteX2145" fmla="*/ 1165747 w 6891715"/>
                <a:gd name="connsiteY2145" fmla="*/ 3516109 h 6367455"/>
                <a:gd name="connsiteX2146" fmla="*/ 1162574 w 6891715"/>
                <a:gd name="connsiteY2146" fmla="*/ 3505625 h 6367455"/>
                <a:gd name="connsiteX2147" fmla="*/ 1169871 w 6891715"/>
                <a:gd name="connsiteY2147" fmla="*/ 3495140 h 6367455"/>
                <a:gd name="connsiteX2148" fmla="*/ 1177485 w 6891715"/>
                <a:gd name="connsiteY2148" fmla="*/ 3496729 h 6367455"/>
                <a:gd name="connsiteX2149" fmla="*/ 1183830 w 6891715"/>
                <a:gd name="connsiteY2149" fmla="*/ 3510708 h 6367455"/>
                <a:gd name="connsiteX2150" fmla="*/ 1187002 w 6891715"/>
                <a:gd name="connsiteY2150" fmla="*/ 3507531 h 6367455"/>
                <a:gd name="connsiteX2151" fmla="*/ 1180022 w 6891715"/>
                <a:gd name="connsiteY2151" fmla="*/ 3484338 h 6367455"/>
                <a:gd name="connsiteX2152" fmla="*/ 1186367 w 6891715"/>
                <a:gd name="connsiteY2152" fmla="*/ 3466546 h 6367455"/>
                <a:gd name="connsiteX2153" fmla="*/ 1202229 w 6891715"/>
                <a:gd name="connsiteY2153" fmla="*/ 3426196 h 6367455"/>
                <a:gd name="connsiteX2154" fmla="*/ 1207939 w 6891715"/>
                <a:gd name="connsiteY2154" fmla="*/ 3419842 h 6367455"/>
                <a:gd name="connsiteX2155" fmla="*/ 1212381 w 6891715"/>
                <a:gd name="connsiteY2155" fmla="*/ 3402685 h 6367455"/>
                <a:gd name="connsiteX2156" fmla="*/ 1199691 w 6891715"/>
                <a:gd name="connsiteY2156" fmla="*/ 3396649 h 6367455"/>
                <a:gd name="connsiteX2157" fmla="*/ 1198422 w 6891715"/>
                <a:gd name="connsiteY2157" fmla="*/ 3388071 h 6367455"/>
                <a:gd name="connsiteX2158" fmla="*/ 1190809 w 6891715"/>
                <a:gd name="connsiteY2158" fmla="*/ 3370600 h 6367455"/>
                <a:gd name="connsiteX2159" fmla="*/ 1190809 w 6891715"/>
                <a:gd name="connsiteY2159" fmla="*/ 3354714 h 6367455"/>
                <a:gd name="connsiteX2160" fmla="*/ 1203181 w 6891715"/>
                <a:gd name="connsiteY2160" fmla="*/ 3331203 h 6367455"/>
                <a:gd name="connsiteX2161" fmla="*/ 1212698 w 6891715"/>
                <a:gd name="connsiteY2161" fmla="*/ 3335335 h 6367455"/>
                <a:gd name="connsiteX2162" fmla="*/ 1223166 w 6891715"/>
                <a:gd name="connsiteY2162" fmla="*/ 3330249 h 6367455"/>
                <a:gd name="connsiteX2163" fmla="*/ 1224436 w 6891715"/>
                <a:gd name="connsiteY2163" fmla="*/ 3327073 h 6367455"/>
                <a:gd name="connsiteX2164" fmla="*/ 1198739 w 6891715"/>
                <a:gd name="connsiteY2164" fmla="*/ 3324849 h 6367455"/>
                <a:gd name="connsiteX2165" fmla="*/ 1188905 w 6891715"/>
                <a:gd name="connsiteY2165" fmla="*/ 3297525 h 6367455"/>
                <a:gd name="connsiteX2166" fmla="*/ 1189222 w 6891715"/>
                <a:gd name="connsiteY2166" fmla="*/ 3321037 h 6367455"/>
                <a:gd name="connsiteX2167" fmla="*/ 1187319 w 6891715"/>
                <a:gd name="connsiteY2167" fmla="*/ 3331521 h 6367455"/>
                <a:gd name="connsiteX2168" fmla="*/ 1176850 w 6891715"/>
                <a:gd name="connsiteY2168" fmla="*/ 3334699 h 6367455"/>
                <a:gd name="connsiteX2169" fmla="*/ 1170506 w 6891715"/>
                <a:gd name="connsiteY2169" fmla="*/ 3332474 h 6367455"/>
                <a:gd name="connsiteX2170" fmla="*/ 1166381 w 6891715"/>
                <a:gd name="connsiteY2170" fmla="*/ 3340101 h 6367455"/>
                <a:gd name="connsiteX2171" fmla="*/ 1157816 w 6891715"/>
                <a:gd name="connsiteY2171" fmla="*/ 3331521 h 6367455"/>
                <a:gd name="connsiteX2172" fmla="*/ 1157498 w 6891715"/>
                <a:gd name="connsiteY2172" fmla="*/ 3321037 h 6367455"/>
                <a:gd name="connsiteX2173" fmla="*/ 1173995 w 6891715"/>
                <a:gd name="connsiteY2173" fmla="*/ 3287358 h 6367455"/>
                <a:gd name="connsiteX2174" fmla="*/ 1175264 w 6891715"/>
                <a:gd name="connsiteY2174" fmla="*/ 3277827 h 6367455"/>
                <a:gd name="connsiteX2175" fmla="*/ 1148933 w 6891715"/>
                <a:gd name="connsiteY2175" fmla="*/ 3315000 h 6367455"/>
                <a:gd name="connsiteX2176" fmla="*/ 1144808 w 6891715"/>
                <a:gd name="connsiteY2176" fmla="*/ 3311823 h 6367455"/>
                <a:gd name="connsiteX2177" fmla="*/ 1139733 w 6891715"/>
                <a:gd name="connsiteY2177" fmla="*/ 3326755 h 6367455"/>
                <a:gd name="connsiteX2178" fmla="*/ 1147346 w 6891715"/>
                <a:gd name="connsiteY2178" fmla="*/ 3336923 h 6367455"/>
                <a:gd name="connsiteX2179" fmla="*/ 1154643 w 6891715"/>
                <a:gd name="connsiteY2179" fmla="*/ 3346454 h 6367455"/>
                <a:gd name="connsiteX2180" fmla="*/ 1151471 w 6891715"/>
                <a:gd name="connsiteY2180" fmla="*/ 3362341 h 6367455"/>
                <a:gd name="connsiteX2181" fmla="*/ 1143540 w 6891715"/>
                <a:gd name="connsiteY2181" fmla="*/ 3374096 h 6367455"/>
                <a:gd name="connsiteX2182" fmla="*/ 1137512 w 6891715"/>
                <a:gd name="connsiteY2182" fmla="*/ 3404592 h 6367455"/>
                <a:gd name="connsiteX2183" fmla="*/ 1134340 w 6891715"/>
                <a:gd name="connsiteY2183" fmla="*/ 3421430 h 6367455"/>
                <a:gd name="connsiteX2184" fmla="*/ 1128312 w 6891715"/>
                <a:gd name="connsiteY2184" fmla="*/ 3441764 h 6367455"/>
                <a:gd name="connsiteX2185" fmla="*/ 1117526 w 6891715"/>
                <a:gd name="connsiteY2185" fmla="*/ 3446848 h 6367455"/>
                <a:gd name="connsiteX2186" fmla="*/ 1105787 w 6891715"/>
                <a:gd name="connsiteY2186" fmla="*/ 3446848 h 6367455"/>
                <a:gd name="connsiteX2187" fmla="*/ 1101663 w 6891715"/>
                <a:gd name="connsiteY2187" fmla="*/ 3432550 h 6367455"/>
                <a:gd name="connsiteX2188" fmla="*/ 1107691 w 6891715"/>
                <a:gd name="connsiteY2188" fmla="*/ 3416665 h 6367455"/>
                <a:gd name="connsiteX2189" fmla="*/ 1118160 w 6891715"/>
                <a:gd name="connsiteY2189" fmla="*/ 3395378 h 6367455"/>
                <a:gd name="connsiteX2190" fmla="*/ 1128629 w 6891715"/>
                <a:gd name="connsiteY2190" fmla="*/ 3369647 h 6367455"/>
                <a:gd name="connsiteX2191" fmla="*/ 1128629 w 6891715"/>
                <a:gd name="connsiteY2191" fmla="*/ 3362341 h 6367455"/>
                <a:gd name="connsiteX2192" fmla="*/ 1117842 w 6891715"/>
                <a:gd name="connsiteY2192" fmla="*/ 3365834 h 6367455"/>
                <a:gd name="connsiteX2193" fmla="*/ 1115939 w 6891715"/>
                <a:gd name="connsiteY2193" fmla="*/ 3358527 h 6367455"/>
                <a:gd name="connsiteX2194" fmla="*/ 1122919 w 6891715"/>
                <a:gd name="connsiteY2194" fmla="*/ 3348995 h 6367455"/>
                <a:gd name="connsiteX2195" fmla="*/ 1127043 w 6891715"/>
                <a:gd name="connsiteY2195" fmla="*/ 3328663 h 6367455"/>
                <a:gd name="connsiteX2196" fmla="*/ 1117526 w 6891715"/>
                <a:gd name="connsiteY2196" fmla="*/ 3330886 h 6367455"/>
                <a:gd name="connsiteX2197" fmla="*/ 1124505 w 6891715"/>
                <a:gd name="connsiteY2197" fmla="*/ 3315000 h 6367455"/>
                <a:gd name="connsiteX2198" fmla="*/ 1133070 w 6891715"/>
                <a:gd name="connsiteY2198" fmla="*/ 3302291 h 6367455"/>
                <a:gd name="connsiteX2199" fmla="*/ 1138463 w 6891715"/>
                <a:gd name="connsiteY2199" fmla="*/ 3290852 h 6367455"/>
                <a:gd name="connsiteX2200" fmla="*/ 1126409 w 6891715"/>
                <a:gd name="connsiteY2200" fmla="*/ 3277191 h 6367455"/>
                <a:gd name="connsiteX2201" fmla="*/ 1126409 w 6891715"/>
                <a:gd name="connsiteY2201" fmla="*/ 3265435 h 6367455"/>
                <a:gd name="connsiteX2202" fmla="*/ 1142270 w 6891715"/>
                <a:gd name="connsiteY2202" fmla="*/ 3262260 h 6367455"/>
                <a:gd name="connsiteX2203" fmla="*/ 1141319 w 6891715"/>
                <a:gd name="connsiteY2203" fmla="*/ 3252727 h 6367455"/>
                <a:gd name="connsiteX2204" fmla="*/ 1146712 w 6891715"/>
                <a:gd name="connsiteY2204" fmla="*/ 3254634 h 6367455"/>
                <a:gd name="connsiteX2205" fmla="*/ 1145126 w 6891715"/>
                <a:gd name="connsiteY2205" fmla="*/ 3241924 h 6367455"/>
                <a:gd name="connsiteX2206" fmla="*/ 1162257 w 6891715"/>
                <a:gd name="connsiteY2206" fmla="*/ 3228261 h 6367455"/>
                <a:gd name="connsiteX2207" fmla="*/ 1159085 w 6891715"/>
                <a:gd name="connsiteY2207" fmla="*/ 3221908 h 6367455"/>
                <a:gd name="connsiteX2208" fmla="*/ 1162891 w 6891715"/>
                <a:gd name="connsiteY2208" fmla="*/ 3213329 h 6367455"/>
                <a:gd name="connsiteX2209" fmla="*/ 1158450 w 6891715"/>
                <a:gd name="connsiteY2209" fmla="*/ 3202844 h 6367455"/>
                <a:gd name="connsiteX2210" fmla="*/ 1156546 w 6891715"/>
                <a:gd name="connsiteY2210" fmla="*/ 3201890 h 6367455"/>
                <a:gd name="connsiteX2211" fmla="*/ 1145126 w 6891715"/>
                <a:gd name="connsiteY2211" fmla="*/ 3210469 h 6367455"/>
                <a:gd name="connsiteX2212" fmla="*/ 1145126 w 6891715"/>
                <a:gd name="connsiteY2212" fmla="*/ 3224449 h 6367455"/>
                <a:gd name="connsiteX2213" fmla="*/ 1130215 w 6891715"/>
                <a:gd name="connsiteY2213" fmla="*/ 3234934 h 6367455"/>
                <a:gd name="connsiteX2214" fmla="*/ 1125457 w 6891715"/>
                <a:gd name="connsiteY2214" fmla="*/ 3243513 h 6367455"/>
                <a:gd name="connsiteX2215" fmla="*/ 1113719 w 6891715"/>
                <a:gd name="connsiteY2215" fmla="*/ 3242242 h 6367455"/>
                <a:gd name="connsiteX2216" fmla="*/ 1103884 w 6891715"/>
                <a:gd name="connsiteY2216" fmla="*/ 3231121 h 6367455"/>
                <a:gd name="connsiteX2217" fmla="*/ 1091194 w 6891715"/>
                <a:gd name="connsiteY2217" fmla="*/ 3223496 h 6367455"/>
                <a:gd name="connsiteX2218" fmla="*/ 1092463 w 6891715"/>
                <a:gd name="connsiteY2218" fmla="*/ 3210787 h 6367455"/>
                <a:gd name="connsiteX2219" fmla="*/ 1108008 w 6891715"/>
                <a:gd name="connsiteY2219" fmla="*/ 3205703 h 6367455"/>
                <a:gd name="connsiteX2220" fmla="*/ 1091511 w 6891715"/>
                <a:gd name="connsiteY2220" fmla="*/ 3203480 h 6367455"/>
                <a:gd name="connsiteX2221" fmla="*/ 1090877 w 6891715"/>
                <a:gd name="connsiteY2221" fmla="*/ 3209516 h 6367455"/>
                <a:gd name="connsiteX2222" fmla="*/ 1082628 w 6891715"/>
                <a:gd name="connsiteY2222" fmla="*/ 3212375 h 6367455"/>
                <a:gd name="connsiteX2223" fmla="*/ 1066766 w 6891715"/>
                <a:gd name="connsiteY2223" fmla="*/ 3204750 h 6367455"/>
                <a:gd name="connsiteX2224" fmla="*/ 1067718 w 6891715"/>
                <a:gd name="connsiteY2224" fmla="*/ 3197444 h 6367455"/>
                <a:gd name="connsiteX2225" fmla="*/ 1088022 w 6891715"/>
                <a:gd name="connsiteY2225" fmla="*/ 3193312 h 6367455"/>
                <a:gd name="connsiteX2226" fmla="*/ 1098491 w 6891715"/>
                <a:gd name="connsiteY2226" fmla="*/ 3195854 h 6367455"/>
                <a:gd name="connsiteX2227" fmla="*/ 1107057 w 6891715"/>
                <a:gd name="connsiteY2227" fmla="*/ 3194901 h 6367455"/>
                <a:gd name="connsiteX2228" fmla="*/ 1108643 w 6891715"/>
                <a:gd name="connsiteY2228" fmla="*/ 3183146 h 6367455"/>
                <a:gd name="connsiteX2229" fmla="*/ 1099126 w 6891715"/>
                <a:gd name="connsiteY2229" fmla="*/ 3170755 h 6367455"/>
                <a:gd name="connsiteX2230" fmla="*/ 1103249 w 6891715"/>
                <a:gd name="connsiteY2230" fmla="*/ 3157411 h 6367455"/>
                <a:gd name="connsiteX2231" fmla="*/ 1123236 w 6891715"/>
                <a:gd name="connsiteY2231" fmla="*/ 3154870 h 6367455"/>
                <a:gd name="connsiteX2232" fmla="*/ 1104201 w 6891715"/>
                <a:gd name="connsiteY2232" fmla="*/ 3145338 h 6367455"/>
                <a:gd name="connsiteX2233" fmla="*/ 1119112 w 6891715"/>
                <a:gd name="connsiteY2233" fmla="*/ 3135807 h 6367455"/>
                <a:gd name="connsiteX2234" fmla="*/ 1131802 w 6891715"/>
                <a:gd name="connsiteY2234" fmla="*/ 3142162 h 6367455"/>
                <a:gd name="connsiteX2235" fmla="*/ 1116891 w 6891715"/>
                <a:gd name="connsiteY2235" fmla="*/ 3125323 h 6367455"/>
                <a:gd name="connsiteX2236" fmla="*/ 1122919 w 6891715"/>
                <a:gd name="connsiteY2236" fmla="*/ 3116745 h 6367455"/>
                <a:gd name="connsiteX2237" fmla="*/ 1139733 w 6891715"/>
                <a:gd name="connsiteY2237" fmla="*/ 3113568 h 6367455"/>
                <a:gd name="connsiteX2238" fmla="*/ 1141002 w 6891715"/>
                <a:gd name="connsiteY2238" fmla="*/ 3108167 h 6367455"/>
                <a:gd name="connsiteX2239" fmla="*/ 1123870 w 6891715"/>
                <a:gd name="connsiteY2239" fmla="*/ 3102131 h 6367455"/>
                <a:gd name="connsiteX2240" fmla="*/ 1147981 w 6891715"/>
                <a:gd name="connsiteY2240" fmla="*/ 3086881 h 6367455"/>
                <a:gd name="connsiteX2241" fmla="*/ 1126091 w 6891715"/>
                <a:gd name="connsiteY2241" fmla="*/ 3094823 h 6367455"/>
                <a:gd name="connsiteX2242" fmla="*/ 1126091 w 6891715"/>
                <a:gd name="connsiteY2242" fmla="*/ 3086245 h 6367455"/>
                <a:gd name="connsiteX2243" fmla="*/ 1114353 w 6891715"/>
                <a:gd name="connsiteY2243" fmla="*/ 3102131 h 6367455"/>
                <a:gd name="connsiteX2244" fmla="*/ 1100711 w 6891715"/>
                <a:gd name="connsiteY2244" fmla="*/ 3083385 h 6367455"/>
                <a:gd name="connsiteX2245" fmla="*/ 1095953 w 6891715"/>
                <a:gd name="connsiteY2245" fmla="*/ 3062099 h 6367455"/>
                <a:gd name="connsiteX2246" fmla="*/ 1104518 w 6891715"/>
                <a:gd name="connsiteY2246" fmla="*/ 3057969 h 6367455"/>
                <a:gd name="connsiteX2247" fmla="*/ 1122601 w 6891715"/>
                <a:gd name="connsiteY2247" fmla="*/ 3068136 h 6367455"/>
                <a:gd name="connsiteX2248" fmla="*/ 1134340 w 6891715"/>
                <a:gd name="connsiteY2248" fmla="*/ 3067183 h 6367455"/>
                <a:gd name="connsiteX2249" fmla="*/ 1121332 w 6891715"/>
                <a:gd name="connsiteY2249" fmla="*/ 3062099 h 6367455"/>
                <a:gd name="connsiteX2250" fmla="*/ 1101981 w 6891715"/>
                <a:gd name="connsiteY2250" fmla="*/ 3038271 h 6367455"/>
                <a:gd name="connsiteX2251" fmla="*/ 1106422 w 6891715"/>
                <a:gd name="connsiteY2251" fmla="*/ 3031599 h 6367455"/>
                <a:gd name="connsiteX2252" fmla="*/ 1114670 w 6891715"/>
                <a:gd name="connsiteY2252" fmla="*/ 3030329 h 6367455"/>
                <a:gd name="connsiteX2253" fmla="*/ 1100077 w 6891715"/>
                <a:gd name="connsiteY2253" fmla="*/ 3010631 h 6367455"/>
                <a:gd name="connsiteX2254" fmla="*/ 1108960 w 6891715"/>
                <a:gd name="connsiteY2254" fmla="*/ 3001100 h 6367455"/>
                <a:gd name="connsiteX2255" fmla="*/ 1121967 w 6891715"/>
                <a:gd name="connsiteY2255" fmla="*/ 3001100 h 6367455"/>
                <a:gd name="connsiteX2256" fmla="*/ 1145126 w 6891715"/>
                <a:gd name="connsiteY2256" fmla="*/ 3001735 h 6367455"/>
                <a:gd name="connsiteX2257" fmla="*/ 1141002 w 6891715"/>
                <a:gd name="connsiteY2257" fmla="*/ 2996334 h 6367455"/>
                <a:gd name="connsiteX2258" fmla="*/ 1144174 w 6891715"/>
                <a:gd name="connsiteY2258" fmla="*/ 2992204 h 6367455"/>
                <a:gd name="connsiteX2259" fmla="*/ 1156864 w 6891715"/>
                <a:gd name="connsiteY2259" fmla="*/ 3000464 h 6367455"/>
                <a:gd name="connsiteX2260" fmla="*/ 1160988 w 6891715"/>
                <a:gd name="connsiteY2260" fmla="*/ 2996334 h 6367455"/>
                <a:gd name="connsiteX2261" fmla="*/ 1150519 w 6891715"/>
                <a:gd name="connsiteY2261" fmla="*/ 2978543 h 6367455"/>
                <a:gd name="connsiteX2262" fmla="*/ 1136243 w 6891715"/>
                <a:gd name="connsiteY2262" fmla="*/ 2967105 h 6367455"/>
                <a:gd name="connsiteX2263" fmla="*/ 1136243 w 6891715"/>
                <a:gd name="connsiteY2263" fmla="*/ 2960751 h 6367455"/>
                <a:gd name="connsiteX2264" fmla="*/ 1143857 w 6891715"/>
                <a:gd name="connsiteY2264" fmla="*/ 2958526 h 6367455"/>
                <a:gd name="connsiteX2265" fmla="*/ 1153374 w 6891715"/>
                <a:gd name="connsiteY2265" fmla="*/ 2963928 h 6367455"/>
                <a:gd name="connsiteX2266" fmla="*/ 1155277 w 6891715"/>
                <a:gd name="connsiteY2266" fmla="*/ 2958526 h 6367455"/>
                <a:gd name="connsiteX2267" fmla="*/ 1147029 w 6891715"/>
                <a:gd name="connsiteY2267" fmla="*/ 2943593 h 6367455"/>
                <a:gd name="connsiteX2268" fmla="*/ 1156229 w 6891715"/>
                <a:gd name="connsiteY2268" fmla="*/ 2935012 h 6367455"/>
                <a:gd name="connsiteX2269" fmla="*/ 1166699 w 6891715"/>
                <a:gd name="connsiteY2269" fmla="*/ 2928659 h 6367455"/>
                <a:gd name="connsiteX2270" fmla="*/ 1181609 w 6891715"/>
                <a:gd name="connsiteY2270" fmla="*/ 2937873 h 6367455"/>
                <a:gd name="connsiteX2271" fmla="*/ 1181609 w 6891715"/>
                <a:gd name="connsiteY2271" fmla="*/ 2931834 h 6367455"/>
                <a:gd name="connsiteX2272" fmla="*/ 1163526 w 6891715"/>
                <a:gd name="connsiteY2272" fmla="*/ 2922306 h 6367455"/>
                <a:gd name="connsiteX2273" fmla="*/ 1161305 w 6891715"/>
                <a:gd name="connsiteY2273" fmla="*/ 2911186 h 6367455"/>
                <a:gd name="connsiteX2274" fmla="*/ 1162257 w 6891715"/>
                <a:gd name="connsiteY2274" fmla="*/ 2899430 h 6367455"/>
                <a:gd name="connsiteX2275" fmla="*/ 1174947 w 6891715"/>
                <a:gd name="connsiteY2275" fmla="*/ 2882275 h 6367455"/>
                <a:gd name="connsiteX2276" fmla="*/ 1176850 w 6891715"/>
                <a:gd name="connsiteY2276" fmla="*/ 2869567 h 6367455"/>
                <a:gd name="connsiteX2277" fmla="*/ 1181926 w 6891715"/>
                <a:gd name="connsiteY2277" fmla="*/ 2869567 h 6367455"/>
                <a:gd name="connsiteX2278" fmla="*/ 1192395 w 6891715"/>
                <a:gd name="connsiteY2278" fmla="*/ 2865437 h 6367455"/>
                <a:gd name="connsiteX2279" fmla="*/ 1202229 w 6891715"/>
                <a:gd name="connsiteY2279" fmla="*/ 2871474 h 6367455"/>
                <a:gd name="connsiteX2280" fmla="*/ 1213649 w 6891715"/>
                <a:gd name="connsiteY2280" fmla="*/ 2881003 h 6367455"/>
                <a:gd name="connsiteX2281" fmla="*/ 1216822 w 6891715"/>
                <a:gd name="connsiteY2281" fmla="*/ 2874650 h 6367455"/>
                <a:gd name="connsiteX2282" fmla="*/ 1224436 w 6891715"/>
                <a:gd name="connsiteY2282" fmla="*/ 2874650 h 6367455"/>
                <a:gd name="connsiteX2283" fmla="*/ 1233952 w 6891715"/>
                <a:gd name="connsiteY2283" fmla="*/ 2881639 h 6367455"/>
                <a:gd name="connsiteX2284" fmla="*/ 1241249 w 6891715"/>
                <a:gd name="connsiteY2284" fmla="*/ 2885769 h 6367455"/>
                <a:gd name="connsiteX2285" fmla="*/ 1253941 w 6891715"/>
                <a:gd name="connsiteY2285" fmla="*/ 2879415 h 6367455"/>
                <a:gd name="connsiteX2286" fmla="*/ 1279635 w 6891715"/>
                <a:gd name="connsiteY2286" fmla="*/ 2869567 h 6367455"/>
                <a:gd name="connsiteX2287" fmla="*/ 1295496 w 6891715"/>
                <a:gd name="connsiteY2287" fmla="*/ 2879097 h 6367455"/>
                <a:gd name="connsiteX2288" fmla="*/ 1311040 w 6891715"/>
                <a:gd name="connsiteY2288" fmla="*/ 2868614 h 6367455"/>
                <a:gd name="connsiteX2289" fmla="*/ 3854360 w 6891715"/>
                <a:gd name="connsiteY2289" fmla="*/ 2852734 h 6367455"/>
                <a:gd name="connsiteX2290" fmla="*/ 3865180 w 6891715"/>
                <a:gd name="connsiteY2290" fmla="*/ 2862282 h 6367455"/>
                <a:gd name="connsiteX2291" fmla="*/ 3876638 w 6891715"/>
                <a:gd name="connsiteY2291" fmla="*/ 2875649 h 6367455"/>
                <a:gd name="connsiteX2292" fmla="*/ 3876001 w 6891715"/>
                <a:gd name="connsiteY2292" fmla="*/ 2885198 h 6367455"/>
                <a:gd name="connsiteX2293" fmla="*/ 3865499 w 6891715"/>
                <a:gd name="connsiteY2293" fmla="*/ 2882333 h 6367455"/>
                <a:gd name="connsiteX2294" fmla="*/ 3855951 w 6891715"/>
                <a:gd name="connsiteY2294" fmla="*/ 2890927 h 6367455"/>
                <a:gd name="connsiteX2295" fmla="*/ 3847358 w 6891715"/>
                <a:gd name="connsiteY2295" fmla="*/ 2901431 h 6367455"/>
                <a:gd name="connsiteX2296" fmla="*/ 3832718 w 6891715"/>
                <a:gd name="connsiteY2296" fmla="*/ 2908115 h 6367455"/>
                <a:gd name="connsiteX2297" fmla="*/ 3829536 w 6891715"/>
                <a:gd name="connsiteY2297" fmla="*/ 2924031 h 6367455"/>
                <a:gd name="connsiteX2298" fmla="*/ 3797710 w 6891715"/>
                <a:gd name="connsiteY2298" fmla="*/ 2916709 h 6367455"/>
                <a:gd name="connsiteX2299" fmla="*/ 3790390 w 6891715"/>
                <a:gd name="connsiteY2299" fmla="*/ 2923077 h 6367455"/>
                <a:gd name="connsiteX2300" fmla="*/ 3787526 w 6891715"/>
                <a:gd name="connsiteY2300" fmla="*/ 2947269 h 6367455"/>
                <a:gd name="connsiteX2301" fmla="*/ 3764293 w 6891715"/>
                <a:gd name="connsiteY2301" fmla="*/ 2978145 h 6367455"/>
                <a:gd name="connsiteX2302" fmla="*/ 3751562 w 6891715"/>
                <a:gd name="connsiteY2302" fmla="*/ 2960319 h 6367455"/>
                <a:gd name="connsiteX2303" fmla="*/ 3758564 w 6891715"/>
                <a:gd name="connsiteY2303" fmla="*/ 2947588 h 6367455"/>
                <a:gd name="connsiteX2304" fmla="*/ 3777978 w 6891715"/>
                <a:gd name="connsiteY2304" fmla="*/ 2940264 h 6367455"/>
                <a:gd name="connsiteX2305" fmla="*/ 3778933 w 6891715"/>
                <a:gd name="connsiteY2305" fmla="*/ 2933896 h 6367455"/>
                <a:gd name="connsiteX2306" fmla="*/ 3755063 w 6891715"/>
                <a:gd name="connsiteY2306" fmla="*/ 2912890 h 6367455"/>
                <a:gd name="connsiteX2307" fmla="*/ 3743288 w 6891715"/>
                <a:gd name="connsiteY2307" fmla="*/ 2896019 h 6367455"/>
                <a:gd name="connsiteX2308" fmla="*/ 3761428 w 6891715"/>
                <a:gd name="connsiteY2308" fmla="*/ 2894747 h 6367455"/>
                <a:gd name="connsiteX2309" fmla="*/ 3746152 w 6891715"/>
                <a:gd name="connsiteY2309" fmla="*/ 2870875 h 6367455"/>
                <a:gd name="connsiteX2310" fmla="*/ 3751562 w 6891715"/>
                <a:gd name="connsiteY2310" fmla="*/ 2865465 h 6367455"/>
                <a:gd name="connsiteX2311" fmla="*/ 3772886 w 6891715"/>
                <a:gd name="connsiteY2311" fmla="*/ 2879787 h 6367455"/>
                <a:gd name="connsiteX2312" fmla="*/ 3775114 w 6891715"/>
                <a:gd name="connsiteY2312" fmla="*/ 2869284 h 6367455"/>
                <a:gd name="connsiteX2313" fmla="*/ 3789753 w 6891715"/>
                <a:gd name="connsiteY2313" fmla="*/ 2876604 h 6367455"/>
                <a:gd name="connsiteX2314" fmla="*/ 3779251 w 6891715"/>
                <a:gd name="connsiteY2314" fmla="*/ 2869284 h 6367455"/>
                <a:gd name="connsiteX2315" fmla="*/ 3802165 w 6891715"/>
                <a:gd name="connsiteY2315" fmla="*/ 2853370 h 6367455"/>
                <a:gd name="connsiteX2316" fmla="*/ 3818397 w 6891715"/>
                <a:gd name="connsiteY2316" fmla="*/ 2857190 h 6367455"/>
                <a:gd name="connsiteX2317" fmla="*/ 3881509 w 6891715"/>
                <a:gd name="connsiteY2317" fmla="*/ 2838447 h 6367455"/>
                <a:gd name="connsiteX2318" fmla="*/ 3889338 w 6891715"/>
                <a:gd name="connsiteY2318" fmla="*/ 2856748 h 6367455"/>
                <a:gd name="connsiteX2319" fmla="*/ 3879552 w 6891715"/>
                <a:gd name="connsiteY2319" fmla="*/ 2865433 h 6367455"/>
                <a:gd name="connsiteX2320" fmla="*/ 3866503 w 6891715"/>
                <a:gd name="connsiteY2320" fmla="*/ 2857058 h 6367455"/>
                <a:gd name="connsiteX2321" fmla="*/ 3865525 w 6891715"/>
                <a:gd name="connsiteY2321" fmla="*/ 2845582 h 6367455"/>
                <a:gd name="connsiteX2322" fmla="*/ 1378190 w 6891715"/>
                <a:gd name="connsiteY2322" fmla="*/ 2819397 h 6367455"/>
                <a:gd name="connsiteX2323" fmla="*/ 1384271 w 6891715"/>
                <a:gd name="connsiteY2323" fmla="*/ 2826202 h 6367455"/>
                <a:gd name="connsiteX2324" fmla="*/ 1377514 w 6891715"/>
                <a:gd name="connsiteY2324" fmla="*/ 2838446 h 6367455"/>
                <a:gd name="connsiteX2325" fmla="*/ 1370758 w 6891715"/>
                <a:gd name="connsiteY2325" fmla="*/ 2834024 h 6367455"/>
                <a:gd name="connsiteX2326" fmla="*/ 1368393 w 6891715"/>
                <a:gd name="connsiteY2326" fmla="*/ 2823820 h 6367455"/>
                <a:gd name="connsiteX2327" fmla="*/ 1342224 w 6891715"/>
                <a:gd name="connsiteY2327" fmla="*/ 2803518 h 6367455"/>
                <a:gd name="connsiteX2328" fmla="*/ 1357279 w 6891715"/>
                <a:gd name="connsiteY2328" fmla="*/ 2821795 h 6367455"/>
                <a:gd name="connsiteX2329" fmla="*/ 1344734 w 6891715"/>
                <a:gd name="connsiteY2329" fmla="*/ 2828923 h 6367455"/>
                <a:gd name="connsiteX2330" fmla="*/ 1331875 w 6891715"/>
                <a:gd name="connsiteY2330" fmla="*/ 2819010 h 6367455"/>
                <a:gd name="connsiteX2331" fmla="*/ 1331875 w 6891715"/>
                <a:gd name="connsiteY2331" fmla="*/ 2809712 h 6367455"/>
                <a:gd name="connsiteX2332" fmla="*/ 3807906 w 6891715"/>
                <a:gd name="connsiteY2332" fmla="*/ 2778119 h 6367455"/>
                <a:gd name="connsiteX2333" fmla="*/ 3833399 w 6891715"/>
                <a:gd name="connsiteY2333" fmla="*/ 2780025 h 6367455"/>
                <a:gd name="connsiteX2334" fmla="*/ 3843278 w 6891715"/>
                <a:gd name="connsiteY2334" fmla="*/ 2793676 h 6367455"/>
                <a:gd name="connsiteX2335" fmla="*/ 3849651 w 6891715"/>
                <a:gd name="connsiteY2335" fmla="*/ 2810504 h 6367455"/>
                <a:gd name="connsiteX2336" fmla="*/ 3844552 w 6891715"/>
                <a:gd name="connsiteY2336" fmla="*/ 2813998 h 6367455"/>
                <a:gd name="connsiteX2337" fmla="*/ 3839135 w 6891715"/>
                <a:gd name="connsiteY2337" fmla="*/ 2808599 h 6367455"/>
                <a:gd name="connsiteX2338" fmla="*/ 3830531 w 6891715"/>
                <a:gd name="connsiteY2338" fmla="*/ 2814950 h 6367455"/>
                <a:gd name="connsiteX2339" fmla="*/ 3823521 w 6891715"/>
                <a:gd name="connsiteY2339" fmla="*/ 2827653 h 6367455"/>
                <a:gd name="connsiteX2340" fmla="*/ 3817147 w 6891715"/>
                <a:gd name="connsiteY2340" fmla="*/ 2838447 h 6367455"/>
                <a:gd name="connsiteX2341" fmla="*/ 3804401 w 6891715"/>
                <a:gd name="connsiteY2341" fmla="*/ 2838447 h 6367455"/>
                <a:gd name="connsiteX2342" fmla="*/ 3793566 w 6891715"/>
                <a:gd name="connsiteY2342" fmla="*/ 2829241 h 6367455"/>
                <a:gd name="connsiteX2343" fmla="*/ 3795478 w 6891715"/>
                <a:gd name="connsiteY2343" fmla="*/ 2813362 h 6367455"/>
                <a:gd name="connsiteX2344" fmla="*/ 3778908 w 6891715"/>
                <a:gd name="connsiteY2344" fmla="*/ 2810187 h 6367455"/>
                <a:gd name="connsiteX2345" fmla="*/ 3765843 w 6891715"/>
                <a:gd name="connsiteY2345" fmla="*/ 2808281 h 6367455"/>
                <a:gd name="connsiteX2346" fmla="*/ 3762338 w 6891715"/>
                <a:gd name="connsiteY2346" fmla="*/ 2800976 h 6367455"/>
                <a:gd name="connsiteX2347" fmla="*/ 3780501 w 6891715"/>
                <a:gd name="connsiteY2347" fmla="*/ 2795579 h 6367455"/>
                <a:gd name="connsiteX2348" fmla="*/ 3793248 w 6891715"/>
                <a:gd name="connsiteY2348" fmla="*/ 2795262 h 6367455"/>
                <a:gd name="connsiteX2349" fmla="*/ 3802808 w 6891715"/>
                <a:gd name="connsiteY2349" fmla="*/ 2786692 h 6367455"/>
                <a:gd name="connsiteX2350" fmla="*/ 1396971 w 6891715"/>
                <a:gd name="connsiteY2350" fmla="*/ 2773356 h 6367455"/>
                <a:gd name="connsiteX2351" fmla="*/ 1389329 w 6891715"/>
                <a:gd name="connsiteY2351" fmla="*/ 2781295 h 6367455"/>
                <a:gd name="connsiteX2352" fmla="*/ 1382682 w 6891715"/>
                <a:gd name="connsiteY2352" fmla="*/ 2776589 h 6367455"/>
                <a:gd name="connsiteX2353" fmla="*/ 2732096 w 6891715"/>
                <a:gd name="connsiteY2353" fmla="*/ 2773211 h 6367455"/>
                <a:gd name="connsiteX2354" fmla="*/ 2750156 w 6891715"/>
                <a:gd name="connsiteY2354" fmla="*/ 2804578 h 6367455"/>
                <a:gd name="connsiteX2355" fmla="*/ 2750581 w 6891715"/>
                <a:gd name="connsiteY2355" fmla="*/ 2804292 h 6367455"/>
                <a:gd name="connsiteX2356" fmla="*/ 2732780 w 6891715"/>
                <a:gd name="connsiteY2356" fmla="*/ 2773363 h 6367455"/>
                <a:gd name="connsiteX2357" fmla="*/ 3884258 w 6891715"/>
                <a:gd name="connsiteY2357" fmla="*/ 2770182 h 6367455"/>
                <a:gd name="connsiteX2358" fmla="*/ 3886163 w 6891715"/>
                <a:gd name="connsiteY2358" fmla="*/ 2783610 h 6367455"/>
                <a:gd name="connsiteX2359" fmla="*/ 3875685 w 6891715"/>
                <a:gd name="connsiteY2359" fmla="*/ 2782673 h 6367455"/>
                <a:gd name="connsiteX2360" fmla="*/ 3875368 w 6891715"/>
                <a:gd name="connsiteY2360" fmla="*/ 2783610 h 6367455"/>
                <a:gd name="connsiteX2361" fmla="*/ 3874098 w 6891715"/>
                <a:gd name="connsiteY2361" fmla="*/ 2785484 h 6367455"/>
                <a:gd name="connsiteX2362" fmla="*/ 3872510 w 6891715"/>
                <a:gd name="connsiteY2362" fmla="*/ 2787358 h 6367455"/>
                <a:gd name="connsiteX2363" fmla="*/ 3871240 w 6891715"/>
                <a:gd name="connsiteY2363" fmla="*/ 2788607 h 6367455"/>
                <a:gd name="connsiteX2364" fmla="*/ 3870288 w 6891715"/>
                <a:gd name="connsiteY2364" fmla="*/ 2788920 h 6367455"/>
                <a:gd name="connsiteX2365" fmla="*/ 3869653 w 6891715"/>
                <a:gd name="connsiteY2365" fmla="*/ 2789232 h 6367455"/>
                <a:gd name="connsiteX2366" fmla="*/ 3869335 w 6891715"/>
                <a:gd name="connsiteY2366" fmla="*/ 2788920 h 6367455"/>
                <a:gd name="connsiteX2367" fmla="*/ 3868065 w 6891715"/>
                <a:gd name="connsiteY2367" fmla="*/ 2787983 h 6367455"/>
                <a:gd name="connsiteX2368" fmla="*/ 3866795 w 6891715"/>
                <a:gd name="connsiteY2368" fmla="*/ 2786421 h 6367455"/>
                <a:gd name="connsiteX2369" fmla="*/ 3866160 w 6891715"/>
                <a:gd name="connsiteY2369" fmla="*/ 2784860 h 6367455"/>
                <a:gd name="connsiteX2370" fmla="*/ 3864573 w 6891715"/>
                <a:gd name="connsiteY2370" fmla="*/ 2781112 h 6367455"/>
                <a:gd name="connsiteX2371" fmla="*/ 3863938 w 6891715"/>
                <a:gd name="connsiteY2371" fmla="*/ 2779863 h 6367455"/>
                <a:gd name="connsiteX2372" fmla="*/ 3866160 w 6891715"/>
                <a:gd name="connsiteY2372" fmla="*/ 2771431 h 6367455"/>
                <a:gd name="connsiteX2373" fmla="*/ 1338644 w 6891715"/>
                <a:gd name="connsiteY2373" fmla="*/ 2765421 h 6367455"/>
                <a:gd name="connsiteX2374" fmla="*/ 1354715 w 6891715"/>
                <a:gd name="connsiteY2374" fmla="*/ 2768237 h 6367455"/>
                <a:gd name="connsiteX2375" fmla="*/ 1360499 w 6891715"/>
                <a:gd name="connsiteY2375" fmla="*/ 2776688 h 6367455"/>
                <a:gd name="connsiteX2376" fmla="*/ 1357286 w 6891715"/>
                <a:gd name="connsiteY2376" fmla="*/ 2788270 h 6367455"/>
                <a:gd name="connsiteX2377" fmla="*/ 1363714 w 6891715"/>
                <a:gd name="connsiteY2377" fmla="*/ 2796720 h 6367455"/>
                <a:gd name="connsiteX2378" fmla="*/ 1379783 w 6891715"/>
                <a:gd name="connsiteY2378" fmla="*/ 2783575 h 6367455"/>
                <a:gd name="connsiteX2379" fmla="*/ 1389426 w 6891715"/>
                <a:gd name="connsiteY2379" fmla="*/ 2792027 h 6367455"/>
                <a:gd name="connsiteX2380" fmla="*/ 1395855 w 6891715"/>
                <a:gd name="connsiteY2380" fmla="*/ 2797346 h 6367455"/>
                <a:gd name="connsiteX2381" fmla="*/ 1409674 w 6891715"/>
                <a:gd name="connsiteY2381" fmla="*/ 2792965 h 6367455"/>
                <a:gd name="connsiteX2382" fmla="*/ 1404532 w 6891715"/>
                <a:gd name="connsiteY2382" fmla="*/ 2806422 h 6367455"/>
                <a:gd name="connsiteX2383" fmla="*/ 1389426 w 6891715"/>
                <a:gd name="connsiteY2383" fmla="*/ 2809869 h 6367455"/>
                <a:gd name="connsiteX2384" fmla="*/ 1382998 w 6891715"/>
                <a:gd name="connsiteY2384" fmla="*/ 2792027 h 6367455"/>
                <a:gd name="connsiteX2385" fmla="*/ 1357286 w 6891715"/>
                <a:gd name="connsiteY2385" fmla="*/ 2807990 h 6367455"/>
                <a:gd name="connsiteX2386" fmla="*/ 1349572 w 6891715"/>
                <a:gd name="connsiteY2386" fmla="*/ 2801727 h 6367455"/>
                <a:gd name="connsiteX2387" fmla="*/ 1338965 w 6891715"/>
                <a:gd name="connsiteY2387" fmla="*/ 2800786 h 6367455"/>
                <a:gd name="connsiteX2388" fmla="*/ 1330289 w 6891715"/>
                <a:gd name="connsiteY2388" fmla="*/ 2789522 h 6367455"/>
                <a:gd name="connsiteX2389" fmla="*/ 4266528 w 6891715"/>
                <a:gd name="connsiteY2389" fmla="*/ 2764378 h 6367455"/>
                <a:gd name="connsiteX2390" fmla="*/ 4255416 w 6891715"/>
                <a:gd name="connsiteY2390" fmla="*/ 2776749 h 6367455"/>
                <a:gd name="connsiteX2391" fmla="*/ 4246843 w 6891715"/>
                <a:gd name="connsiteY2391" fmla="*/ 2786583 h 6367455"/>
                <a:gd name="connsiteX2392" fmla="*/ 4240493 w 6891715"/>
                <a:gd name="connsiteY2392" fmla="*/ 2794194 h 6367455"/>
                <a:gd name="connsiteX2393" fmla="*/ 4238588 w 6891715"/>
                <a:gd name="connsiteY2393" fmla="*/ 2797365 h 6367455"/>
                <a:gd name="connsiteX2394" fmla="*/ 4237001 w 6891715"/>
                <a:gd name="connsiteY2394" fmla="*/ 2801168 h 6367455"/>
                <a:gd name="connsiteX2395" fmla="*/ 4236048 w 6891715"/>
                <a:gd name="connsiteY2395" fmla="*/ 2805297 h 6367455"/>
                <a:gd name="connsiteX2396" fmla="*/ 4235413 w 6891715"/>
                <a:gd name="connsiteY2396" fmla="*/ 2809735 h 6367455"/>
                <a:gd name="connsiteX2397" fmla="*/ 4234778 w 6891715"/>
                <a:gd name="connsiteY2397" fmla="*/ 2816400 h 6367455"/>
                <a:gd name="connsiteX2398" fmla="*/ 4234461 w 6891715"/>
                <a:gd name="connsiteY2398" fmla="*/ 2819572 h 6367455"/>
                <a:gd name="connsiteX2399" fmla="*/ 4254146 w 6891715"/>
                <a:gd name="connsiteY2399" fmla="*/ 2828459 h 6367455"/>
                <a:gd name="connsiteX2400" fmla="*/ 4251606 w 6891715"/>
                <a:gd name="connsiteY2400" fmla="*/ 2849076 h 6367455"/>
                <a:gd name="connsiteX2401" fmla="*/ 4262401 w 6891715"/>
                <a:gd name="connsiteY2401" fmla="*/ 2891579 h 6367455"/>
                <a:gd name="connsiteX2402" fmla="*/ 4276371 w 6891715"/>
                <a:gd name="connsiteY2402" fmla="*/ 2915372 h 6367455"/>
                <a:gd name="connsiteX2403" fmla="*/ 4285578 w 6891715"/>
                <a:gd name="connsiteY2403" fmla="*/ 2923936 h 6367455"/>
                <a:gd name="connsiteX2404" fmla="*/ 4290658 w 6891715"/>
                <a:gd name="connsiteY2404" fmla="*/ 2940748 h 6367455"/>
                <a:gd name="connsiteX2405" fmla="*/ 4301453 w 6891715"/>
                <a:gd name="connsiteY2405" fmla="*/ 2941065 h 6367455"/>
                <a:gd name="connsiteX2406" fmla="*/ 4301578 w 6891715"/>
                <a:gd name="connsiteY2406" fmla="*/ 2941217 h 6367455"/>
                <a:gd name="connsiteX2407" fmla="*/ 4306221 w 6891715"/>
                <a:gd name="connsiteY2407" fmla="*/ 2941461 h 6367455"/>
                <a:gd name="connsiteX2408" fmla="*/ 4319241 w 6891715"/>
                <a:gd name="connsiteY2408" fmla="*/ 2956380 h 6367455"/>
                <a:gd name="connsiteX2409" fmla="*/ 4323369 w 6891715"/>
                <a:gd name="connsiteY2409" fmla="*/ 2975426 h 6367455"/>
                <a:gd name="connsiteX2410" fmla="*/ 4340199 w 6891715"/>
                <a:gd name="connsiteY2410" fmla="*/ 2977966 h 6367455"/>
                <a:gd name="connsiteX2411" fmla="*/ 4348773 w 6891715"/>
                <a:gd name="connsiteY2411" fmla="*/ 2967807 h 6367455"/>
                <a:gd name="connsiteX2412" fmla="*/ 4348456 w 6891715"/>
                <a:gd name="connsiteY2412" fmla="*/ 2950666 h 6367455"/>
                <a:gd name="connsiteX2413" fmla="*/ 4341787 w 6891715"/>
                <a:gd name="connsiteY2413" fmla="*/ 2924319 h 6367455"/>
                <a:gd name="connsiteX2414" fmla="*/ 4330990 w 6891715"/>
                <a:gd name="connsiteY2414" fmla="*/ 2916701 h 6367455"/>
                <a:gd name="connsiteX2415" fmla="*/ 4315112 w 6891715"/>
                <a:gd name="connsiteY2415" fmla="*/ 2924002 h 6367455"/>
                <a:gd name="connsiteX2416" fmla="*/ 4298282 w 6891715"/>
                <a:gd name="connsiteY2416" fmla="*/ 2924319 h 6367455"/>
                <a:gd name="connsiteX2417" fmla="*/ 4287803 w 6891715"/>
                <a:gd name="connsiteY2417" fmla="*/ 2904956 h 6367455"/>
                <a:gd name="connsiteX2418" fmla="*/ 4291296 w 6891715"/>
                <a:gd name="connsiteY2418" fmla="*/ 2892258 h 6367455"/>
                <a:gd name="connsiteX2419" fmla="*/ 4296059 w 6891715"/>
                <a:gd name="connsiteY2419" fmla="*/ 2881148 h 6367455"/>
                <a:gd name="connsiteX2420" fmla="*/ 4313525 w 6891715"/>
                <a:gd name="connsiteY2420" fmla="*/ 2869719 h 6367455"/>
                <a:gd name="connsiteX2421" fmla="*/ 4312890 w 6891715"/>
                <a:gd name="connsiteY2421" fmla="*/ 2841468 h 6367455"/>
                <a:gd name="connsiteX2422" fmla="*/ 4309396 w 6891715"/>
                <a:gd name="connsiteY2422" fmla="*/ 2811629 h 6367455"/>
                <a:gd name="connsiteX2423" fmla="*/ 4314477 w 6891715"/>
                <a:gd name="connsiteY2423" fmla="*/ 2787822 h 6367455"/>
                <a:gd name="connsiteX2424" fmla="*/ 4313842 w 6891715"/>
                <a:gd name="connsiteY2424" fmla="*/ 2784012 h 6367455"/>
                <a:gd name="connsiteX2425" fmla="*/ 4314747 w 6891715"/>
                <a:gd name="connsiteY2425" fmla="*/ 2782557 h 6367455"/>
                <a:gd name="connsiteX2426" fmla="*/ 4312883 w 6891715"/>
                <a:gd name="connsiteY2426" fmla="*/ 2774845 h 6367455"/>
                <a:gd name="connsiteX2427" fmla="*/ 4295421 w 6891715"/>
                <a:gd name="connsiteY2427" fmla="*/ 2783093 h 6367455"/>
                <a:gd name="connsiteX2428" fmla="*/ 4293833 w 6891715"/>
                <a:gd name="connsiteY2428" fmla="*/ 2772624 h 6367455"/>
                <a:gd name="connsiteX2429" fmla="*/ 1361090 w 6891715"/>
                <a:gd name="connsiteY2429" fmla="*/ 2755895 h 6367455"/>
                <a:gd name="connsiteX2430" fmla="*/ 1374745 w 6891715"/>
                <a:gd name="connsiteY2430" fmla="*/ 2758673 h 6367455"/>
                <a:gd name="connsiteX2431" fmla="*/ 1365217 w 6891715"/>
                <a:gd name="connsiteY2431" fmla="*/ 2767009 h 6367455"/>
                <a:gd name="connsiteX2432" fmla="*/ 1358867 w 6891715"/>
                <a:gd name="connsiteY2432" fmla="*/ 2760834 h 6367455"/>
                <a:gd name="connsiteX2433" fmla="*/ 1409438 w 6891715"/>
                <a:gd name="connsiteY2433" fmla="*/ 2754306 h 6367455"/>
                <a:gd name="connsiteX2434" fmla="*/ 1411262 w 6891715"/>
                <a:gd name="connsiteY2434" fmla="*/ 2765420 h 6367455"/>
                <a:gd name="connsiteX2435" fmla="*/ 1396971 w 6891715"/>
                <a:gd name="connsiteY2435" fmla="*/ 2761379 h 6367455"/>
                <a:gd name="connsiteX2436" fmla="*/ 1423961 w 6891715"/>
                <a:gd name="connsiteY2436" fmla="*/ 2730494 h 6367455"/>
                <a:gd name="connsiteX2437" fmla="*/ 1419616 w 6891715"/>
                <a:gd name="connsiteY2437" fmla="*/ 2737694 h 6367455"/>
                <a:gd name="connsiteX2438" fmla="*/ 1398559 w 6891715"/>
                <a:gd name="connsiteY2438" fmla="*/ 2752719 h 6367455"/>
                <a:gd name="connsiteX2439" fmla="*/ 1399227 w 6891715"/>
                <a:gd name="connsiteY2439" fmla="*/ 2740198 h 6367455"/>
                <a:gd name="connsiteX2440" fmla="*/ 1410592 w 6891715"/>
                <a:gd name="connsiteY2440" fmla="*/ 2730808 h 6367455"/>
                <a:gd name="connsiteX2441" fmla="*/ 1377050 w 6891715"/>
                <a:gd name="connsiteY2441" fmla="*/ 2728907 h 6367455"/>
                <a:gd name="connsiteX2442" fmla="*/ 1374767 w 6891715"/>
                <a:gd name="connsiteY2442" fmla="*/ 2734996 h 6367455"/>
                <a:gd name="connsiteX2443" fmla="*/ 1385859 w 6891715"/>
                <a:gd name="connsiteY2443" fmla="*/ 2743825 h 6367455"/>
                <a:gd name="connsiteX2444" fmla="*/ 1382923 w 6891715"/>
                <a:gd name="connsiteY2444" fmla="*/ 2751131 h 6367455"/>
                <a:gd name="connsiteX2445" fmla="*/ 1372483 w 6891715"/>
                <a:gd name="connsiteY2445" fmla="*/ 2741391 h 6367455"/>
                <a:gd name="connsiteX2446" fmla="*/ 1362043 w 6891715"/>
                <a:gd name="connsiteY2446" fmla="*/ 2739260 h 6367455"/>
                <a:gd name="connsiteX2447" fmla="*/ 1368241 w 6891715"/>
                <a:gd name="connsiteY2447" fmla="*/ 2731039 h 6367455"/>
                <a:gd name="connsiteX2448" fmla="*/ 2164892 w 6891715"/>
                <a:gd name="connsiteY2448" fmla="*/ 2724151 h 6367455"/>
                <a:gd name="connsiteX2449" fmla="*/ 2168495 w 6891715"/>
                <a:gd name="connsiteY2449" fmla="*/ 2736589 h 6367455"/>
                <a:gd name="connsiteX2450" fmla="*/ 2163389 w 6891715"/>
                <a:gd name="connsiteY2450" fmla="*/ 2754314 h 6367455"/>
                <a:gd name="connsiteX2451" fmla="*/ 2157383 w 6891715"/>
                <a:gd name="connsiteY2451" fmla="*/ 2749028 h 6367455"/>
                <a:gd name="connsiteX2452" fmla="*/ 2160986 w 6891715"/>
                <a:gd name="connsiteY2452" fmla="*/ 2729437 h 6367455"/>
                <a:gd name="connsiteX2453" fmla="*/ 4327488 w 6891715"/>
                <a:gd name="connsiteY2453" fmla="*/ 2719966 h 6367455"/>
                <a:gd name="connsiteX2454" fmla="*/ 4324631 w 6891715"/>
                <a:gd name="connsiteY2454" fmla="*/ 2731387 h 6367455"/>
                <a:gd name="connsiteX2455" fmla="*/ 4318281 w 6891715"/>
                <a:gd name="connsiteY2455" fmla="*/ 2738683 h 6367455"/>
                <a:gd name="connsiteX2456" fmla="*/ 4321773 w 6891715"/>
                <a:gd name="connsiteY2456" fmla="*/ 2741538 h 6367455"/>
                <a:gd name="connsiteX2457" fmla="*/ 4328442 w 6891715"/>
                <a:gd name="connsiteY2457" fmla="*/ 2741272 h 6367455"/>
                <a:gd name="connsiteX2458" fmla="*/ 4328450 w 6891715"/>
                <a:gd name="connsiteY2458" fmla="*/ 2741158 h 6367455"/>
                <a:gd name="connsiteX2459" fmla="*/ 4334483 w 6891715"/>
                <a:gd name="connsiteY2459" fmla="*/ 2740523 h 6367455"/>
                <a:gd name="connsiteX2460" fmla="*/ 4337341 w 6891715"/>
                <a:gd name="connsiteY2460" fmla="*/ 2744333 h 6367455"/>
                <a:gd name="connsiteX2461" fmla="*/ 4332578 w 6891715"/>
                <a:gd name="connsiteY2461" fmla="*/ 2758299 h 6367455"/>
                <a:gd name="connsiteX2462" fmla="*/ 4344962 w 6891715"/>
                <a:gd name="connsiteY2462" fmla="*/ 2741476 h 6367455"/>
                <a:gd name="connsiteX2463" fmla="*/ 4339564 w 6891715"/>
                <a:gd name="connsiteY2463" fmla="*/ 2735126 h 6367455"/>
                <a:gd name="connsiteX2464" fmla="*/ 4346233 w 6891715"/>
                <a:gd name="connsiteY2464" fmla="*/ 2732904 h 6367455"/>
                <a:gd name="connsiteX2465" fmla="*/ 4338929 w 6891715"/>
                <a:gd name="connsiteY2465" fmla="*/ 2726874 h 6367455"/>
                <a:gd name="connsiteX2466" fmla="*/ 4330355 w 6891715"/>
                <a:gd name="connsiteY2466" fmla="*/ 2721794 h 6367455"/>
                <a:gd name="connsiteX2467" fmla="*/ 4330404 w 6891715"/>
                <a:gd name="connsiteY2467" fmla="*/ 2721310 h 6367455"/>
                <a:gd name="connsiteX2468" fmla="*/ 3421026 w 6891715"/>
                <a:gd name="connsiteY2468" fmla="*/ 2717795 h 6367455"/>
                <a:gd name="connsiteX2469" fmla="*/ 3419502 w 6891715"/>
                <a:gd name="connsiteY2469" fmla="*/ 2733233 h 6367455"/>
                <a:gd name="connsiteX2470" fmla="*/ 3412190 w 6891715"/>
                <a:gd name="connsiteY2470" fmla="*/ 2746371 h 6367455"/>
                <a:gd name="connsiteX2471" fmla="*/ 3403050 w 6891715"/>
                <a:gd name="connsiteY2471" fmla="*/ 2734218 h 6367455"/>
                <a:gd name="connsiteX2472" fmla="*/ 3396042 w 6891715"/>
                <a:gd name="connsiteY2472" fmla="*/ 2735861 h 6367455"/>
                <a:gd name="connsiteX2473" fmla="*/ 3390863 w 6891715"/>
                <a:gd name="connsiteY2473" fmla="*/ 2722724 h 6367455"/>
                <a:gd name="connsiteX2474" fmla="*/ 3403050 w 6891715"/>
                <a:gd name="connsiteY2474" fmla="*/ 2724693 h 6367455"/>
                <a:gd name="connsiteX2475" fmla="*/ 3342285 w 6891715"/>
                <a:gd name="connsiteY2475" fmla="*/ 2709858 h 6367455"/>
                <a:gd name="connsiteX2476" fmla="*/ 3349588 w 6891715"/>
                <a:gd name="connsiteY2476" fmla="*/ 2718830 h 6367455"/>
                <a:gd name="connsiteX2477" fmla="*/ 3337840 w 6891715"/>
                <a:gd name="connsiteY2477" fmla="*/ 2725733 h 6367455"/>
                <a:gd name="connsiteX2478" fmla="*/ 3327363 w 6891715"/>
                <a:gd name="connsiteY2478" fmla="*/ 2714687 h 6367455"/>
                <a:gd name="connsiteX2479" fmla="*/ 3433725 w 6891715"/>
                <a:gd name="connsiteY2479" fmla="*/ 2679697 h 6367455"/>
                <a:gd name="connsiteX2480" fmla="*/ 3429527 w 6891715"/>
                <a:gd name="connsiteY2480" fmla="*/ 2689174 h 6367455"/>
                <a:gd name="connsiteX2481" fmla="*/ 3426298 w 6891715"/>
                <a:gd name="connsiteY2481" fmla="*/ 2696367 h 6367455"/>
                <a:gd name="connsiteX2482" fmla="*/ 3424361 w 6891715"/>
                <a:gd name="connsiteY2482" fmla="*/ 2701596 h 6367455"/>
                <a:gd name="connsiteX2483" fmla="*/ 3424038 w 6891715"/>
                <a:gd name="connsiteY2483" fmla="*/ 2701922 h 6367455"/>
                <a:gd name="connsiteX2484" fmla="*/ 3423715 w 6891715"/>
                <a:gd name="connsiteY2484" fmla="*/ 2701922 h 6367455"/>
                <a:gd name="connsiteX2485" fmla="*/ 3422101 w 6891715"/>
                <a:gd name="connsiteY2485" fmla="*/ 2701268 h 6367455"/>
                <a:gd name="connsiteX2486" fmla="*/ 3420809 w 6891715"/>
                <a:gd name="connsiteY2486" fmla="*/ 2699306 h 6367455"/>
                <a:gd name="connsiteX2487" fmla="*/ 3418872 w 6891715"/>
                <a:gd name="connsiteY2487" fmla="*/ 2697020 h 6367455"/>
                <a:gd name="connsiteX2488" fmla="*/ 3415643 w 6891715"/>
                <a:gd name="connsiteY2488" fmla="*/ 2692771 h 6367455"/>
                <a:gd name="connsiteX2489" fmla="*/ 3414675 w 6891715"/>
                <a:gd name="connsiteY2489" fmla="*/ 2690483 h 6367455"/>
                <a:gd name="connsiteX2490" fmla="*/ 2171036 w 6891715"/>
                <a:gd name="connsiteY2490" fmla="*/ 2678115 h 6367455"/>
                <a:gd name="connsiteX2491" fmla="*/ 2181830 w 6891715"/>
                <a:gd name="connsiteY2491" fmla="*/ 2678115 h 6367455"/>
                <a:gd name="connsiteX2492" fmla="*/ 2174210 w 6891715"/>
                <a:gd name="connsiteY2492" fmla="*/ 2694674 h 6367455"/>
                <a:gd name="connsiteX2493" fmla="*/ 2185958 w 6891715"/>
                <a:gd name="connsiteY2493" fmla="*/ 2700844 h 6367455"/>
                <a:gd name="connsiteX2494" fmla="*/ 2190720 w 6891715"/>
                <a:gd name="connsiteY2494" fmla="*/ 2708312 h 6367455"/>
                <a:gd name="connsiteX2495" fmla="*/ 2182149 w 6891715"/>
                <a:gd name="connsiteY2495" fmla="*/ 2715780 h 6367455"/>
                <a:gd name="connsiteX2496" fmla="*/ 2188498 w 6891715"/>
                <a:gd name="connsiteY2496" fmla="*/ 2735262 h 6367455"/>
                <a:gd name="connsiteX2497" fmla="*/ 2181194 w 6891715"/>
                <a:gd name="connsiteY2497" fmla="*/ 2732015 h 6367455"/>
                <a:gd name="connsiteX2498" fmla="*/ 2166272 w 6891715"/>
                <a:gd name="connsiteY2498" fmla="*/ 2715130 h 6367455"/>
                <a:gd name="connsiteX2499" fmla="*/ 2163733 w 6891715"/>
                <a:gd name="connsiteY2499" fmla="*/ 2692401 h 6367455"/>
                <a:gd name="connsiteX2500" fmla="*/ 2164568 w 6891715"/>
                <a:gd name="connsiteY2500" fmla="*/ 2619379 h 6367455"/>
                <a:gd name="connsiteX2501" fmla="*/ 2170249 w 6891715"/>
                <a:gd name="connsiteY2501" fmla="*/ 2620019 h 6367455"/>
                <a:gd name="connsiteX2502" fmla="*/ 2179607 w 6891715"/>
                <a:gd name="connsiteY2502" fmla="*/ 2637322 h 6367455"/>
                <a:gd name="connsiteX2503" fmla="*/ 2175263 w 6891715"/>
                <a:gd name="connsiteY2503" fmla="*/ 2654303 h 6367455"/>
                <a:gd name="connsiteX2504" fmla="*/ 2160558 w 6891715"/>
                <a:gd name="connsiteY2504" fmla="*/ 2630913 h 6367455"/>
                <a:gd name="connsiteX2505" fmla="*/ 2201425 w 6891715"/>
                <a:gd name="connsiteY2505" fmla="*/ 2586041 h 6367455"/>
                <a:gd name="connsiteX2506" fmla="*/ 2209771 w 6891715"/>
                <a:gd name="connsiteY2506" fmla="*/ 2586041 h 6367455"/>
                <a:gd name="connsiteX2507" fmla="*/ 2207915 w 6891715"/>
                <a:gd name="connsiteY2507" fmla="*/ 2605552 h 6367455"/>
                <a:gd name="connsiteX2508" fmla="*/ 2181644 w 6891715"/>
                <a:gd name="connsiteY2508" fmla="*/ 2628902 h 6367455"/>
                <a:gd name="connsiteX2509" fmla="*/ 2174844 w 6891715"/>
                <a:gd name="connsiteY2509" fmla="*/ 2611949 h 6367455"/>
                <a:gd name="connsiteX2510" fmla="*/ 2180100 w 6891715"/>
                <a:gd name="connsiteY2510" fmla="*/ 2596276 h 6367455"/>
                <a:gd name="connsiteX2511" fmla="*/ 2148426 w 6891715"/>
                <a:gd name="connsiteY2511" fmla="*/ 2586041 h 6367455"/>
                <a:gd name="connsiteX2512" fmla="*/ 2154587 w 6891715"/>
                <a:gd name="connsiteY2512" fmla="*/ 2587629 h 6367455"/>
                <a:gd name="connsiteX2513" fmla="*/ 2166908 w 6891715"/>
                <a:gd name="connsiteY2513" fmla="*/ 2597153 h 6367455"/>
                <a:gd name="connsiteX2514" fmla="*/ 2158593 w 6891715"/>
                <a:gd name="connsiteY2514" fmla="*/ 2609854 h 6367455"/>
                <a:gd name="connsiteX2515" fmla="*/ 2152430 w 6891715"/>
                <a:gd name="connsiteY2515" fmla="*/ 2613028 h 6367455"/>
                <a:gd name="connsiteX2516" fmla="*/ 2146270 w 6891715"/>
                <a:gd name="connsiteY2516" fmla="*/ 2598423 h 6367455"/>
                <a:gd name="connsiteX2517" fmla="*/ 3682894 w 6891715"/>
                <a:gd name="connsiteY2517" fmla="*/ 2570157 h 6367455"/>
                <a:gd name="connsiteX2518" fmla="*/ 3694076 w 6891715"/>
                <a:gd name="connsiteY2518" fmla="*/ 2582121 h 6367455"/>
                <a:gd name="connsiteX2519" fmla="*/ 3689417 w 6891715"/>
                <a:gd name="connsiteY2519" fmla="*/ 2587620 h 6367455"/>
                <a:gd name="connsiteX2520" fmla="*/ 3679788 w 6891715"/>
                <a:gd name="connsiteY2520" fmla="*/ 2582121 h 6367455"/>
                <a:gd name="connsiteX2521" fmla="*/ 3730905 w 6891715"/>
                <a:gd name="connsiteY2521" fmla="*/ 2559046 h 6367455"/>
                <a:gd name="connsiteX2522" fmla="*/ 3735350 w 6891715"/>
                <a:gd name="connsiteY2522" fmla="*/ 2566983 h 6367455"/>
                <a:gd name="connsiteX2523" fmla="*/ 3733445 w 6891715"/>
                <a:gd name="connsiteY2523" fmla="*/ 2579682 h 6367455"/>
                <a:gd name="connsiteX2524" fmla="*/ 3722650 w 6891715"/>
                <a:gd name="connsiteY2524" fmla="*/ 2562220 h 6367455"/>
                <a:gd name="connsiteX2525" fmla="*/ 3713237 w 6891715"/>
                <a:gd name="connsiteY2525" fmla="*/ 2559046 h 6367455"/>
                <a:gd name="connsiteX2526" fmla="*/ 3716301 w 6891715"/>
                <a:gd name="connsiteY2526" fmla="*/ 2571115 h 6367455"/>
                <a:gd name="connsiteX2527" fmla="*/ 3704965 w 6891715"/>
                <a:gd name="connsiteY2527" fmla="*/ 2582856 h 6367455"/>
                <a:gd name="connsiteX2528" fmla="*/ 3698838 w 6891715"/>
                <a:gd name="connsiteY2528" fmla="*/ 2569810 h 6367455"/>
                <a:gd name="connsiteX2529" fmla="*/ 3699757 w 6891715"/>
                <a:gd name="connsiteY2529" fmla="*/ 2564591 h 6367455"/>
                <a:gd name="connsiteX2530" fmla="*/ 3751833 w 6891715"/>
                <a:gd name="connsiteY2530" fmla="*/ 2544760 h 6367455"/>
                <a:gd name="connsiteX2531" fmla="*/ 3757575 w 6891715"/>
                <a:gd name="connsiteY2531" fmla="*/ 2551108 h 6367455"/>
                <a:gd name="connsiteX2532" fmla="*/ 3756224 w 6891715"/>
                <a:gd name="connsiteY2532" fmla="*/ 2566981 h 6367455"/>
                <a:gd name="connsiteX2533" fmla="*/ 3748793 w 6891715"/>
                <a:gd name="connsiteY2533" fmla="*/ 2573332 h 6367455"/>
                <a:gd name="connsiteX2534" fmla="*/ 3741700 w 6891715"/>
                <a:gd name="connsiteY2534" fmla="*/ 2562855 h 6367455"/>
                <a:gd name="connsiteX2535" fmla="*/ 3826834 w 6891715"/>
                <a:gd name="connsiteY2535" fmla="*/ 2541584 h 6367455"/>
                <a:gd name="connsiteX2536" fmla="*/ 3829013 w 6891715"/>
                <a:gd name="connsiteY2536" fmla="*/ 2550995 h 6367455"/>
                <a:gd name="connsiteX2537" fmla="*/ 3819052 w 6891715"/>
                <a:gd name="connsiteY2537" fmla="*/ 2563541 h 6367455"/>
                <a:gd name="connsiteX2538" fmla="*/ 3813760 w 6891715"/>
                <a:gd name="connsiteY2538" fmla="*/ 2568873 h 6367455"/>
                <a:gd name="connsiteX2539" fmla="*/ 3810648 w 6891715"/>
                <a:gd name="connsiteY2539" fmla="*/ 2582361 h 6367455"/>
                <a:gd name="connsiteX2540" fmla="*/ 3808780 w 6891715"/>
                <a:gd name="connsiteY2540" fmla="*/ 2593970 h 6367455"/>
                <a:gd name="connsiteX2541" fmla="*/ 3795395 w 6891715"/>
                <a:gd name="connsiteY2541" fmla="*/ 2588949 h 6367455"/>
                <a:gd name="connsiteX2542" fmla="*/ 3790103 w 6891715"/>
                <a:gd name="connsiteY2542" fmla="*/ 2582361 h 6367455"/>
                <a:gd name="connsiteX2543" fmla="*/ 3781388 w 6891715"/>
                <a:gd name="connsiteY2543" fmla="*/ 2570128 h 6367455"/>
                <a:gd name="connsiteX2544" fmla="*/ 3787925 w 6891715"/>
                <a:gd name="connsiteY2544" fmla="*/ 2563854 h 6367455"/>
                <a:gd name="connsiteX2545" fmla="*/ 3815939 w 6891715"/>
                <a:gd name="connsiteY2545" fmla="*/ 2550995 h 6367455"/>
                <a:gd name="connsiteX2546" fmla="*/ 2138139 w 6891715"/>
                <a:gd name="connsiteY2546" fmla="*/ 2532068 h 6367455"/>
                <a:gd name="connsiteX2547" fmla="*/ 2144896 w 6891715"/>
                <a:gd name="connsiteY2547" fmla="*/ 2548103 h 6367455"/>
                <a:gd name="connsiteX2548" fmla="*/ 2152621 w 6891715"/>
                <a:gd name="connsiteY2548" fmla="*/ 2563818 h 6367455"/>
                <a:gd name="connsiteX2549" fmla="*/ 2132025 w 6891715"/>
                <a:gd name="connsiteY2549" fmla="*/ 2553556 h 6367455"/>
                <a:gd name="connsiteX2550" fmla="*/ 2128806 w 6891715"/>
                <a:gd name="connsiteY2550" fmla="*/ 2539442 h 6367455"/>
                <a:gd name="connsiteX2551" fmla="*/ 3770127 w 6891715"/>
                <a:gd name="connsiteY2551" fmla="*/ 2525711 h 6367455"/>
                <a:gd name="connsiteX2552" fmla="*/ 3779801 w 6891715"/>
                <a:gd name="connsiteY2552" fmla="*/ 2530439 h 6367455"/>
                <a:gd name="connsiteX2553" fmla="*/ 3779801 w 6891715"/>
                <a:gd name="connsiteY2553" fmla="*/ 2539220 h 6367455"/>
                <a:gd name="connsiteX2554" fmla="*/ 3769482 w 6891715"/>
                <a:gd name="connsiteY2554" fmla="*/ 2541584 h 6367455"/>
                <a:gd name="connsiteX2555" fmla="*/ 3759163 w 6891715"/>
                <a:gd name="connsiteY2555" fmla="*/ 2530439 h 6367455"/>
                <a:gd name="connsiteX2556" fmla="*/ 1526042 w 6891715"/>
                <a:gd name="connsiteY2556" fmla="*/ 2514597 h 6367455"/>
                <a:gd name="connsiteX2557" fmla="*/ 1532424 w 6891715"/>
                <a:gd name="connsiteY2557" fmla="*/ 2520947 h 6367455"/>
                <a:gd name="connsiteX2558" fmla="*/ 1541994 w 6891715"/>
                <a:gd name="connsiteY2558" fmla="*/ 2516503 h 6367455"/>
                <a:gd name="connsiteX2559" fmla="*/ 1549652 w 6891715"/>
                <a:gd name="connsiteY2559" fmla="*/ 2522534 h 6367455"/>
                <a:gd name="connsiteX2560" fmla="*/ 1540399 w 6891715"/>
                <a:gd name="connsiteY2560" fmla="*/ 2528884 h 6367455"/>
                <a:gd name="connsiteX2561" fmla="*/ 1547738 w 6891715"/>
                <a:gd name="connsiteY2561" fmla="*/ 2543806 h 6367455"/>
                <a:gd name="connsiteX2562" fmla="*/ 1540399 w 6891715"/>
                <a:gd name="connsiteY2562" fmla="*/ 2547933 h 6367455"/>
                <a:gd name="connsiteX2563" fmla="*/ 1539123 w 6891715"/>
                <a:gd name="connsiteY2563" fmla="*/ 2555552 h 6367455"/>
                <a:gd name="connsiteX2564" fmla="*/ 1557308 w 6891715"/>
                <a:gd name="connsiteY2564" fmla="*/ 2564759 h 6367455"/>
                <a:gd name="connsiteX2565" fmla="*/ 1554436 w 6891715"/>
                <a:gd name="connsiteY2565" fmla="*/ 2573331 h 6367455"/>
                <a:gd name="connsiteX2566" fmla="*/ 1550289 w 6891715"/>
                <a:gd name="connsiteY2566" fmla="*/ 2567934 h 6367455"/>
                <a:gd name="connsiteX2567" fmla="*/ 1544866 w 6891715"/>
                <a:gd name="connsiteY2567" fmla="*/ 2576505 h 6367455"/>
                <a:gd name="connsiteX2568" fmla="*/ 1544866 w 6891715"/>
                <a:gd name="connsiteY2568" fmla="*/ 2598732 h 6367455"/>
                <a:gd name="connsiteX2569" fmla="*/ 1535614 w 6891715"/>
                <a:gd name="connsiteY2569" fmla="*/ 2612385 h 6367455"/>
                <a:gd name="connsiteX2570" fmla="*/ 1530190 w 6891715"/>
                <a:gd name="connsiteY2570" fmla="*/ 2627309 h 6367455"/>
                <a:gd name="connsiteX2571" fmla="*/ 1518705 w 6891715"/>
                <a:gd name="connsiteY2571" fmla="*/ 2620005 h 6367455"/>
                <a:gd name="connsiteX2572" fmla="*/ 1529870 w 6891715"/>
                <a:gd name="connsiteY2572" fmla="*/ 2595556 h 6367455"/>
                <a:gd name="connsiteX2573" fmla="*/ 1532104 w 6891715"/>
                <a:gd name="connsiteY2573" fmla="*/ 2571426 h 6367455"/>
                <a:gd name="connsiteX2574" fmla="*/ 1531147 w 6891715"/>
                <a:gd name="connsiteY2574" fmla="*/ 2564124 h 6367455"/>
                <a:gd name="connsiteX2575" fmla="*/ 1522534 w 6891715"/>
                <a:gd name="connsiteY2575" fmla="*/ 2562855 h 6367455"/>
                <a:gd name="connsiteX2576" fmla="*/ 1510728 w 6891715"/>
                <a:gd name="connsiteY2576" fmla="*/ 2578728 h 6367455"/>
                <a:gd name="connsiteX2577" fmla="*/ 1490631 w 6891715"/>
                <a:gd name="connsiteY2577" fmla="*/ 2561267 h 6367455"/>
                <a:gd name="connsiteX2578" fmla="*/ 1491587 w 6891715"/>
                <a:gd name="connsiteY2578" fmla="*/ 2550472 h 6367455"/>
                <a:gd name="connsiteX2579" fmla="*/ 1513604 w 6891715"/>
                <a:gd name="connsiteY2579" fmla="*/ 2544123 h 6367455"/>
                <a:gd name="connsiteX2580" fmla="*/ 1519023 w 6891715"/>
                <a:gd name="connsiteY2580" fmla="*/ 2550472 h 6367455"/>
                <a:gd name="connsiteX2581" fmla="*/ 1520938 w 6891715"/>
                <a:gd name="connsiteY2581" fmla="*/ 2544123 h 6367455"/>
                <a:gd name="connsiteX2582" fmla="*/ 1516791 w 6891715"/>
                <a:gd name="connsiteY2582" fmla="*/ 2536822 h 6367455"/>
                <a:gd name="connsiteX2583" fmla="*/ 1520938 w 6891715"/>
                <a:gd name="connsiteY2583" fmla="*/ 2521900 h 6367455"/>
                <a:gd name="connsiteX2584" fmla="*/ 3554357 w 6891715"/>
                <a:gd name="connsiteY2584" fmla="*/ 2513011 h 6367455"/>
                <a:gd name="connsiteX2585" fmla="*/ 3581363 w 6891715"/>
                <a:gd name="connsiteY2585" fmla="*/ 2544986 h 6367455"/>
                <a:gd name="connsiteX2586" fmla="*/ 3565842 w 6891715"/>
                <a:gd name="connsiteY2586" fmla="*/ 2543105 h 6367455"/>
                <a:gd name="connsiteX2587" fmla="*/ 3567084 w 6891715"/>
                <a:gd name="connsiteY2587" fmla="*/ 2558779 h 6367455"/>
                <a:gd name="connsiteX2588" fmla="*/ 3559013 w 6891715"/>
                <a:gd name="connsiteY2588" fmla="*/ 2560659 h 6367455"/>
                <a:gd name="connsiteX2589" fmla="*/ 3559945 w 6891715"/>
                <a:gd name="connsiteY2589" fmla="*/ 2570064 h 6367455"/>
                <a:gd name="connsiteX2590" fmla="*/ 3575465 w 6891715"/>
                <a:gd name="connsiteY2590" fmla="*/ 2578214 h 6367455"/>
                <a:gd name="connsiteX2591" fmla="*/ 3568636 w 6891715"/>
                <a:gd name="connsiteY2591" fmla="*/ 2587620 h 6367455"/>
                <a:gd name="connsiteX2592" fmla="*/ 3559945 w 6891715"/>
                <a:gd name="connsiteY2592" fmla="*/ 2574453 h 6367455"/>
                <a:gd name="connsiteX2593" fmla="*/ 3542562 w 6891715"/>
                <a:gd name="connsiteY2593" fmla="*/ 2576647 h 6367455"/>
                <a:gd name="connsiteX2594" fmla="*/ 3533870 w 6891715"/>
                <a:gd name="connsiteY2594" fmla="*/ 2561286 h 6367455"/>
                <a:gd name="connsiteX2595" fmla="*/ 3525800 w 6891715"/>
                <a:gd name="connsiteY2595" fmla="*/ 2545299 h 6367455"/>
                <a:gd name="connsiteX2596" fmla="*/ 3525800 w 6891715"/>
                <a:gd name="connsiteY2596" fmla="*/ 2535895 h 6367455"/>
                <a:gd name="connsiteX2597" fmla="*/ 3538216 w 6891715"/>
                <a:gd name="connsiteY2597" fmla="*/ 2547493 h 6367455"/>
                <a:gd name="connsiteX2598" fmla="*/ 3542251 w 6891715"/>
                <a:gd name="connsiteY2598" fmla="*/ 2538089 h 6367455"/>
                <a:gd name="connsiteX2599" fmla="*/ 3544114 w 6891715"/>
                <a:gd name="connsiteY2599" fmla="*/ 2526491 h 6367455"/>
                <a:gd name="connsiteX2600" fmla="*/ 3553426 w 6891715"/>
                <a:gd name="connsiteY2600" fmla="*/ 2531820 h 6367455"/>
                <a:gd name="connsiteX2601" fmla="*/ 3555599 w 6891715"/>
                <a:gd name="connsiteY2601" fmla="*/ 2521476 h 6367455"/>
                <a:gd name="connsiteX2602" fmla="*/ 3550322 w 6891715"/>
                <a:gd name="connsiteY2602" fmla="*/ 2514892 h 6367455"/>
                <a:gd name="connsiteX2603" fmla="*/ 3405150 w 6891715"/>
                <a:gd name="connsiteY2603" fmla="*/ 2508248 h 6367455"/>
                <a:gd name="connsiteX2604" fmla="*/ 3421025 w 6891715"/>
                <a:gd name="connsiteY2604" fmla="*/ 2526734 h 6367455"/>
                <a:gd name="connsiteX2605" fmla="*/ 3417850 w 6891715"/>
                <a:gd name="connsiteY2605" fmla="*/ 2532062 h 6367455"/>
                <a:gd name="connsiteX2606" fmla="*/ 3407372 w 6891715"/>
                <a:gd name="connsiteY2606" fmla="*/ 2523916 h 6367455"/>
                <a:gd name="connsiteX2607" fmla="*/ 3729877 w 6891715"/>
                <a:gd name="connsiteY2607" fmla="*/ 2501897 h 6367455"/>
                <a:gd name="connsiteX2608" fmla="*/ 3742150 w 6891715"/>
                <a:gd name="connsiteY2608" fmla="*/ 2505753 h 6367455"/>
                <a:gd name="connsiteX2609" fmla="*/ 3746463 w 6891715"/>
                <a:gd name="connsiteY2609" fmla="*/ 2525336 h 6367455"/>
                <a:gd name="connsiteX2610" fmla="*/ 3731204 w 6891715"/>
                <a:gd name="connsiteY2610" fmla="*/ 2530473 h 6367455"/>
                <a:gd name="connsiteX2611" fmla="*/ 3724569 w 6891715"/>
                <a:gd name="connsiteY2611" fmla="*/ 2524053 h 6367455"/>
                <a:gd name="connsiteX2612" fmla="*/ 3724238 w 6891715"/>
                <a:gd name="connsiteY2612" fmla="*/ 2506394 h 6367455"/>
                <a:gd name="connsiteX2613" fmla="*/ 1524271 w 6891715"/>
                <a:gd name="connsiteY2613" fmla="*/ 2489194 h 6367455"/>
                <a:gd name="connsiteX2614" fmla="*/ 1525556 w 6891715"/>
                <a:gd name="connsiteY2614" fmla="*/ 2509482 h 6367455"/>
                <a:gd name="connsiteX2615" fmla="*/ 1516234 w 6891715"/>
                <a:gd name="connsiteY2615" fmla="*/ 2518173 h 6367455"/>
                <a:gd name="connsiteX2616" fmla="*/ 1508511 w 6891715"/>
                <a:gd name="connsiteY2616" fmla="*/ 2535234 h 6367455"/>
                <a:gd name="connsiteX2617" fmla="*/ 1500155 w 6891715"/>
                <a:gd name="connsiteY2617" fmla="*/ 2531049 h 6367455"/>
                <a:gd name="connsiteX2618" fmla="*/ 1512699 w 6891715"/>
                <a:gd name="connsiteY2618" fmla="*/ 2514954 h 6367455"/>
                <a:gd name="connsiteX2619" fmla="*/ 1506262 w 6891715"/>
                <a:gd name="connsiteY2619" fmla="*/ 2504322 h 6367455"/>
                <a:gd name="connsiteX2620" fmla="*/ 1510444 w 6891715"/>
                <a:gd name="connsiteY2620" fmla="*/ 2490483 h 6367455"/>
                <a:gd name="connsiteX2621" fmla="*/ 1565246 w 6891715"/>
                <a:gd name="connsiteY2621" fmla="*/ 2471735 h 6367455"/>
                <a:gd name="connsiteX2622" fmla="*/ 1558483 w 6891715"/>
                <a:gd name="connsiteY2622" fmla="*/ 2484432 h 6367455"/>
                <a:gd name="connsiteX2623" fmla="*/ 1557308 w 6891715"/>
                <a:gd name="connsiteY2623" fmla="*/ 2473640 h 6367455"/>
                <a:gd name="connsiteX2624" fmla="*/ 2108170 w 6891715"/>
                <a:gd name="connsiteY2624" fmla="*/ 2470155 h 6367455"/>
                <a:gd name="connsiteX2625" fmla="*/ 2128143 w 6891715"/>
                <a:gd name="connsiteY2625" fmla="*/ 2489058 h 6367455"/>
                <a:gd name="connsiteX2626" fmla="*/ 2128807 w 6891715"/>
                <a:gd name="connsiteY2626" fmla="*/ 2505076 h 6367455"/>
                <a:gd name="connsiteX2627" fmla="*/ 2111832 w 6891715"/>
                <a:gd name="connsiteY2627" fmla="*/ 2493538 h 6367455"/>
                <a:gd name="connsiteX2628" fmla="*/ 1542198 w 6891715"/>
                <a:gd name="connsiteY2628" fmla="*/ 2470150 h 6367455"/>
                <a:gd name="connsiteX2629" fmla="*/ 1550929 w 6891715"/>
                <a:gd name="connsiteY2629" fmla="*/ 2477076 h 6367455"/>
                <a:gd name="connsiteX2630" fmla="*/ 1552544 w 6891715"/>
                <a:gd name="connsiteY2630" fmla="*/ 2495974 h 6367455"/>
                <a:gd name="connsiteX2631" fmla="*/ 1548020 w 6891715"/>
                <a:gd name="connsiteY2631" fmla="*/ 2504475 h 6367455"/>
                <a:gd name="connsiteX2632" fmla="*/ 1537345 w 6891715"/>
                <a:gd name="connsiteY2632" fmla="*/ 2509836 h 6367455"/>
                <a:gd name="connsiteX2633" fmla="*/ 1535082 w 6891715"/>
                <a:gd name="connsiteY2633" fmla="*/ 2498175 h 6367455"/>
                <a:gd name="connsiteX2634" fmla="*/ 1538963 w 6891715"/>
                <a:gd name="connsiteY2634" fmla="*/ 2477393 h 6367455"/>
                <a:gd name="connsiteX2635" fmla="*/ 2122457 w 6891715"/>
                <a:gd name="connsiteY2635" fmla="*/ 2457455 h 6367455"/>
                <a:gd name="connsiteX2636" fmla="*/ 2138153 w 6891715"/>
                <a:gd name="connsiteY2636" fmla="*/ 2465247 h 6367455"/>
                <a:gd name="connsiteX2637" fmla="*/ 2142234 w 6891715"/>
                <a:gd name="connsiteY2637" fmla="*/ 2459012 h 6367455"/>
                <a:gd name="connsiteX2638" fmla="*/ 2154791 w 6891715"/>
                <a:gd name="connsiteY2638" fmla="*/ 2472733 h 6367455"/>
                <a:gd name="connsiteX2639" fmla="*/ 2169545 w 6891715"/>
                <a:gd name="connsiteY2639" fmla="*/ 2474291 h 6367455"/>
                <a:gd name="connsiteX2640" fmla="*/ 2178021 w 6891715"/>
                <a:gd name="connsiteY2640" fmla="*/ 2481772 h 6367455"/>
                <a:gd name="connsiteX2641" fmla="*/ 2148512 w 6891715"/>
                <a:gd name="connsiteY2641" fmla="*/ 2492376 h 6367455"/>
                <a:gd name="connsiteX2642" fmla="*/ 2127481 w 6891715"/>
                <a:gd name="connsiteY2642" fmla="*/ 2475850 h 6367455"/>
                <a:gd name="connsiteX2643" fmla="*/ 1550604 w 6891715"/>
                <a:gd name="connsiteY2643" fmla="*/ 2444749 h 6367455"/>
                <a:gd name="connsiteX2644" fmla="*/ 1557308 w 6891715"/>
                <a:gd name="connsiteY2644" fmla="*/ 2453507 h 6367455"/>
                <a:gd name="connsiteX2645" fmla="*/ 1550019 w 6891715"/>
                <a:gd name="connsiteY2645" fmla="*/ 2466975 h 6367455"/>
                <a:gd name="connsiteX2646" fmla="*/ 1543021 w 6891715"/>
                <a:gd name="connsiteY2646" fmla="*/ 2460578 h 6367455"/>
                <a:gd name="connsiteX2647" fmla="*/ 2109853 w 6891715"/>
                <a:gd name="connsiteY2647" fmla="*/ 2386019 h 6367455"/>
                <a:gd name="connsiteX2648" fmla="*/ 2120870 w 6891715"/>
                <a:gd name="connsiteY2648" fmla="*/ 2400025 h 6367455"/>
                <a:gd name="connsiteX2649" fmla="*/ 2108936 w 6891715"/>
                <a:gd name="connsiteY2649" fmla="*/ 2417767 h 6367455"/>
                <a:gd name="connsiteX2650" fmla="*/ 2097918 w 6891715"/>
                <a:gd name="connsiteY2650" fmla="*/ 2409675 h 6367455"/>
                <a:gd name="connsiteX2651" fmla="*/ 2095470 w 6891715"/>
                <a:gd name="connsiteY2651" fmla="*/ 2397535 h 6367455"/>
                <a:gd name="connsiteX2652" fmla="*/ 2105570 w 6891715"/>
                <a:gd name="connsiteY2652" fmla="*/ 2395357 h 6367455"/>
                <a:gd name="connsiteX2653" fmla="*/ 2152737 w 6891715"/>
                <a:gd name="connsiteY2653" fmla="*/ 2320930 h 6367455"/>
                <a:gd name="connsiteX2654" fmla="*/ 2168495 w 6891715"/>
                <a:gd name="connsiteY2654" fmla="*/ 2326823 h 6367455"/>
                <a:gd name="connsiteX2655" fmla="*/ 2162192 w 6891715"/>
                <a:gd name="connsiteY2655" fmla="*/ 2336131 h 6367455"/>
                <a:gd name="connsiteX2656" fmla="*/ 2146118 w 6891715"/>
                <a:gd name="connsiteY2656" fmla="*/ 2334268 h 6367455"/>
                <a:gd name="connsiteX2657" fmla="*/ 2127524 w 6891715"/>
                <a:gd name="connsiteY2657" fmla="*/ 2347918 h 6367455"/>
                <a:gd name="connsiteX2658" fmla="*/ 2125633 w 6891715"/>
                <a:gd name="connsiteY2658" fmla="*/ 2341713 h 6367455"/>
                <a:gd name="connsiteX2659" fmla="*/ 2132312 w 6891715"/>
                <a:gd name="connsiteY2659" fmla="*/ 2239963 h 6367455"/>
                <a:gd name="connsiteX2660" fmla="*/ 2144684 w 6891715"/>
                <a:gd name="connsiteY2660" fmla="*/ 2252345 h 6367455"/>
                <a:gd name="connsiteX2661" fmla="*/ 2123344 w 6891715"/>
                <a:gd name="connsiteY2661" fmla="*/ 2265364 h 6367455"/>
                <a:gd name="connsiteX2662" fmla="*/ 2120870 w 6891715"/>
                <a:gd name="connsiteY2662" fmla="*/ 2251711 h 6367455"/>
                <a:gd name="connsiteX2663" fmla="*/ 2164060 w 6891715"/>
                <a:gd name="connsiteY2663" fmla="*/ 2190748 h 6367455"/>
                <a:gd name="connsiteX2664" fmla="*/ 2173257 w 6891715"/>
                <a:gd name="connsiteY2664" fmla="*/ 2205972 h 6367455"/>
                <a:gd name="connsiteX2665" fmla="*/ 2159135 w 6891715"/>
                <a:gd name="connsiteY2665" fmla="*/ 2212976 h 6367455"/>
                <a:gd name="connsiteX2666" fmla="*/ 2150266 w 6891715"/>
                <a:gd name="connsiteY2666" fmla="*/ 2203839 h 6367455"/>
                <a:gd name="connsiteX2667" fmla="*/ 2144683 w 6891715"/>
                <a:gd name="connsiteY2667" fmla="*/ 2191052 h 6367455"/>
                <a:gd name="connsiteX2668" fmla="*/ 2180785 w 6891715"/>
                <a:gd name="connsiteY2668" fmla="*/ 2185982 h 6367455"/>
                <a:gd name="connsiteX2669" fmla="*/ 2193581 w 6891715"/>
                <a:gd name="connsiteY2669" fmla="*/ 2195133 h 6367455"/>
                <a:gd name="connsiteX2670" fmla="*/ 2196141 w 6891715"/>
                <a:gd name="connsiteY2670" fmla="*/ 2205858 h 6367455"/>
                <a:gd name="connsiteX2671" fmla="*/ 2215976 w 6891715"/>
                <a:gd name="connsiteY2671" fmla="*/ 2190085 h 6367455"/>
                <a:gd name="connsiteX2672" fmla="*/ 2231972 w 6891715"/>
                <a:gd name="connsiteY2672" fmla="*/ 2195762 h 6367455"/>
                <a:gd name="connsiteX2673" fmla="*/ 2235170 w 6891715"/>
                <a:gd name="connsiteY2673" fmla="*/ 2202388 h 6367455"/>
                <a:gd name="connsiteX2674" fmla="*/ 2219175 w 6891715"/>
                <a:gd name="connsiteY2674" fmla="*/ 2206490 h 6367455"/>
                <a:gd name="connsiteX2675" fmla="*/ 2232931 w 6891715"/>
                <a:gd name="connsiteY2675" fmla="*/ 2212798 h 6367455"/>
                <a:gd name="connsiteX2676" fmla="*/ 2230372 w 6891715"/>
                <a:gd name="connsiteY2676" fmla="*/ 2220054 h 6367455"/>
                <a:gd name="connsiteX2677" fmla="*/ 2182064 w 6891715"/>
                <a:gd name="connsiteY2677" fmla="*/ 2224786 h 6367455"/>
                <a:gd name="connsiteX2678" fmla="*/ 2162230 w 6891715"/>
                <a:gd name="connsiteY2678" fmla="*/ 2235198 h 6367455"/>
                <a:gd name="connsiteX2679" fmla="*/ 2151032 w 6891715"/>
                <a:gd name="connsiteY2679" fmla="*/ 2219738 h 6367455"/>
                <a:gd name="connsiteX2680" fmla="*/ 2166069 w 6891715"/>
                <a:gd name="connsiteY2680" fmla="*/ 2217846 h 6367455"/>
                <a:gd name="connsiteX2681" fmla="*/ 2176626 w 6891715"/>
                <a:gd name="connsiteY2681" fmla="*/ 2207119 h 6367455"/>
                <a:gd name="connsiteX2682" fmla="*/ 2186223 w 6891715"/>
                <a:gd name="connsiteY2682" fmla="*/ 2207750 h 6367455"/>
                <a:gd name="connsiteX2683" fmla="*/ 2198341 w 6891715"/>
                <a:gd name="connsiteY2683" fmla="*/ 2157407 h 6367455"/>
                <a:gd name="connsiteX2684" fmla="*/ 2201832 w 6891715"/>
                <a:gd name="connsiteY2684" fmla="*/ 2171006 h 6367455"/>
                <a:gd name="connsiteX2685" fmla="*/ 2185958 w 6891715"/>
                <a:gd name="connsiteY2685" fmla="*/ 2179632 h 6367455"/>
                <a:gd name="connsiteX2686" fmla="*/ 2188815 w 6891715"/>
                <a:gd name="connsiteY2686" fmla="*/ 2160724 h 6367455"/>
                <a:gd name="connsiteX2687" fmla="*/ 5024403 w 6891715"/>
                <a:gd name="connsiteY2687" fmla="*/ 2154231 h 6367455"/>
                <a:gd name="connsiteX2688" fmla="*/ 5025991 w 6891715"/>
                <a:gd name="connsiteY2688" fmla="*/ 2172774 h 6367455"/>
                <a:gd name="connsiteX2689" fmla="*/ 5021228 w 6891715"/>
                <a:gd name="connsiteY2689" fmla="*/ 2190992 h 6367455"/>
                <a:gd name="connsiteX2690" fmla="*/ 5011703 w 6891715"/>
                <a:gd name="connsiteY2690" fmla="*/ 2193919 h 6367455"/>
                <a:gd name="connsiteX2691" fmla="*/ 5006941 w 6891715"/>
                <a:gd name="connsiteY2691" fmla="*/ 2170172 h 6367455"/>
                <a:gd name="connsiteX2692" fmla="*/ 5013608 w 6891715"/>
                <a:gd name="connsiteY2692" fmla="*/ 2158460 h 6367455"/>
                <a:gd name="connsiteX2693" fmla="*/ 2249459 w 6891715"/>
                <a:gd name="connsiteY2693" fmla="*/ 2125656 h 6367455"/>
                <a:gd name="connsiteX2694" fmla="*/ 2249459 w 6891715"/>
                <a:gd name="connsiteY2694" fmla="*/ 2130622 h 6367455"/>
                <a:gd name="connsiteX2695" fmla="*/ 2228670 w 6891715"/>
                <a:gd name="connsiteY2695" fmla="*/ 2146449 h 6367455"/>
                <a:gd name="connsiteX2696" fmla="*/ 2227725 w 6891715"/>
                <a:gd name="connsiteY2696" fmla="*/ 2156692 h 6367455"/>
                <a:gd name="connsiteX2697" fmla="*/ 2218275 w 6891715"/>
                <a:gd name="connsiteY2697" fmla="*/ 2166932 h 6367455"/>
                <a:gd name="connsiteX2698" fmla="*/ 2210715 w 6891715"/>
                <a:gd name="connsiteY2698" fmla="*/ 2153898 h 6367455"/>
                <a:gd name="connsiteX2699" fmla="*/ 2209771 w 6891715"/>
                <a:gd name="connsiteY2699" fmla="*/ 2135277 h 6367455"/>
                <a:gd name="connsiteX2700" fmla="*/ 2222370 w 6891715"/>
                <a:gd name="connsiteY2700" fmla="*/ 2136209 h 6367455"/>
                <a:gd name="connsiteX2701" fmla="*/ 2273905 w 6891715"/>
                <a:gd name="connsiteY2701" fmla="*/ 2119307 h 6367455"/>
                <a:gd name="connsiteX2702" fmla="*/ 2281208 w 6891715"/>
                <a:gd name="connsiteY2702" fmla="*/ 2129645 h 6367455"/>
                <a:gd name="connsiteX2703" fmla="*/ 2263110 w 6891715"/>
                <a:gd name="connsiteY2703" fmla="*/ 2132006 h 6367455"/>
                <a:gd name="connsiteX2704" fmla="*/ 2258983 w 6891715"/>
                <a:gd name="connsiteY2704" fmla="*/ 2121079 h 6367455"/>
                <a:gd name="connsiteX2705" fmla="*/ 2280256 w 6891715"/>
                <a:gd name="connsiteY2705" fmla="*/ 2095494 h 6367455"/>
                <a:gd name="connsiteX2706" fmla="*/ 2287559 w 6891715"/>
                <a:gd name="connsiteY2706" fmla="*/ 2097758 h 6367455"/>
                <a:gd name="connsiteX2707" fmla="*/ 2274858 w 6891715"/>
                <a:gd name="connsiteY2707" fmla="*/ 2112957 h 6367455"/>
                <a:gd name="connsiteX2708" fmla="*/ 2258983 w 6891715"/>
                <a:gd name="connsiteY2708" fmla="*/ 2108752 h 6367455"/>
                <a:gd name="connsiteX2709" fmla="*/ 2261205 w 6891715"/>
                <a:gd name="connsiteY2709" fmla="*/ 2097110 h 6367455"/>
                <a:gd name="connsiteX2710" fmla="*/ 2292002 w 6891715"/>
                <a:gd name="connsiteY2710" fmla="*/ 2065330 h 6367455"/>
                <a:gd name="connsiteX2711" fmla="*/ 2312959 w 6891715"/>
                <a:gd name="connsiteY2711" fmla="*/ 2076808 h 6367455"/>
                <a:gd name="connsiteX2712" fmla="*/ 2302798 w 6891715"/>
                <a:gd name="connsiteY2712" fmla="*/ 2092318 h 6367455"/>
                <a:gd name="connsiteX2713" fmla="*/ 2285972 w 6891715"/>
                <a:gd name="connsiteY2713" fmla="*/ 2083011 h 6367455"/>
                <a:gd name="connsiteX2714" fmla="*/ 3672802 w 6891715"/>
                <a:gd name="connsiteY2714" fmla="*/ 1939932 h 6367455"/>
                <a:gd name="connsiteX2715" fmla="*/ 3695345 w 6891715"/>
                <a:gd name="connsiteY2715" fmla="*/ 1940896 h 6367455"/>
                <a:gd name="connsiteX2716" fmla="*/ 3700425 w 6891715"/>
                <a:gd name="connsiteY2716" fmla="*/ 1952481 h 6367455"/>
                <a:gd name="connsiteX2717" fmla="*/ 3688995 w 6891715"/>
                <a:gd name="connsiteY2717" fmla="*/ 1950871 h 6367455"/>
                <a:gd name="connsiteX2718" fmla="*/ 3692170 w 6891715"/>
                <a:gd name="connsiteY2718" fmla="*/ 1959881 h 6367455"/>
                <a:gd name="connsiteX2719" fmla="*/ 3677247 w 6891715"/>
                <a:gd name="connsiteY2719" fmla="*/ 1963742 h 6367455"/>
                <a:gd name="connsiteX2720" fmla="*/ 3668675 w 6891715"/>
                <a:gd name="connsiteY2720" fmla="*/ 1946366 h 6367455"/>
                <a:gd name="connsiteX2721" fmla="*/ 2423473 w 6891715"/>
                <a:gd name="connsiteY2721" fmla="*/ 1893885 h 6367455"/>
                <a:gd name="connsiteX2722" fmla="*/ 2443134 w 6891715"/>
                <a:gd name="connsiteY2722" fmla="*/ 1915792 h 6367455"/>
                <a:gd name="connsiteX2723" fmla="*/ 2443134 w 6891715"/>
                <a:gd name="connsiteY2723" fmla="*/ 1924364 h 6367455"/>
                <a:gd name="connsiteX2724" fmla="*/ 2432836 w 6891715"/>
                <a:gd name="connsiteY2724" fmla="*/ 1928810 h 6367455"/>
                <a:gd name="connsiteX2725" fmla="*/ 2423473 w 6891715"/>
                <a:gd name="connsiteY2725" fmla="*/ 1914204 h 6367455"/>
                <a:gd name="connsiteX2726" fmla="*/ 2406622 w 6891715"/>
                <a:gd name="connsiteY2726" fmla="*/ 1904997 h 6367455"/>
                <a:gd name="connsiteX2727" fmla="*/ 2424410 w 6891715"/>
                <a:gd name="connsiteY2727" fmla="*/ 1904679 h 6367455"/>
                <a:gd name="connsiteX2728" fmla="*/ 2423473 w 6891715"/>
                <a:gd name="connsiteY2728" fmla="*/ 1893885 h 6367455"/>
                <a:gd name="connsiteX2729" fmla="*/ 2486201 w 6891715"/>
                <a:gd name="connsiteY2729" fmla="*/ 1830386 h 6367455"/>
                <a:gd name="connsiteX2730" fmla="*/ 2497270 w 6891715"/>
                <a:gd name="connsiteY2730" fmla="*/ 1855692 h 6367455"/>
                <a:gd name="connsiteX2731" fmla="*/ 2519408 w 6891715"/>
                <a:gd name="connsiteY2731" fmla="*/ 1854731 h 6367455"/>
                <a:gd name="connsiteX2732" fmla="*/ 2519408 w 6891715"/>
                <a:gd name="connsiteY2732" fmla="*/ 1862100 h 6367455"/>
                <a:gd name="connsiteX2733" fmla="*/ 2538384 w 6891715"/>
                <a:gd name="connsiteY2733" fmla="*/ 1871390 h 6367455"/>
                <a:gd name="connsiteX2734" fmla="*/ 2526683 w 6891715"/>
                <a:gd name="connsiteY2734" fmla="*/ 1872351 h 6367455"/>
                <a:gd name="connsiteX2735" fmla="*/ 2515613 w 6891715"/>
                <a:gd name="connsiteY2735" fmla="*/ 1886447 h 6367455"/>
                <a:gd name="connsiteX2736" fmla="*/ 2494424 w 6891715"/>
                <a:gd name="connsiteY2736" fmla="*/ 1884524 h 6367455"/>
                <a:gd name="connsiteX2737" fmla="*/ 2481773 w 6891715"/>
                <a:gd name="connsiteY2737" fmla="*/ 1899581 h 6367455"/>
                <a:gd name="connsiteX2738" fmla="*/ 2466909 w 6891715"/>
                <a:gd name="connsiteY2738" fmla="*/ 1901823 h 6367455"/>
                <a:gd name="connsiteX2739" fmla="*/ 2457421 w 6891715"/>
                <a:gd name="connsiteY2739" fmla="*/ 1886126 h 6367455"/>
                <a:gd name="connsiteX2740" fmla="*/ 2465643 w 6891715"/>
                <a:gd name="connsiteY2740" fmla="*/ 1873312 h 6367455"/>
                <a:gd name="connsiteX2741" fmla="*/ 2489996 w 6891715"/>
                <a:gd name="connsiteY2741" fmla="*/ 1878117 h 6367455"/>
                <a:gd name="connsiteX2742" fmla="*/ 2480192 w 6891715"/>
                <a:gd name="connsiteY2742" fmla="*/ 1861459 h 6367455"/>
                <a:gd name="connsiteX2743" fmla="*/ 2492842 w 6891715"/>
                <a:gd name="connsiteY2743" fmla="*/ 1857935 h 6367455"/>
                <a:gd name="connsiteX2744" fmla="*/ 2459002 w 6891715"/>
                <a:gd name="connsiteY2744" fmla="*/ 1847363 h 6367455"/>
                <a:gd name="connsiteX2745" fmla="*/ 2482407 w 6891715"/>
                <a:gd name="connsiteY2745" fmla="*/ 1843199 h 6367455"/>
                <a:gd name="connsiteX2746" fmla="*/ 3837960 w 6891715"/>
                <a:gd name="connsiteY2746" fmla="*/ 1809756 h 6367455"/>
                <a:gd name="connsiteX2747" fmla="*/ 3848063 w 6891715"/>
                <a:gd name="connsiteY2747" fmla="*/ 1824547 h 6367455"/>
                <a:gd name="connsiteX2748" fmla="*/ 3840654 w 6891715"/>
                <a:gd name="connsiteY2748" fmla="*/ 1835157 h 6367455"/>
                <a:gd name="connsiteX2749" fmla="*/ 3825838 w 6891715"/>
                <a:gd name="connsiteY2749" fmla="*/ 1826797 h 6367455"/>
                <a:gd name="connsiteX2750" fmla="*/ 4013480 w 6891715"/>
                <a:gd name="connsiteY2750" fmla="*/ 1541468 h 6367455"/>
                <a:gd name="connsiteX2751" fmla="*/ 4030625 w 6891715"/>
                <a:gd name="connsiteY2751" fmla="*/ 1544222 h 6367455"/>
                <a:gd name="connsiteX2752" fmla="*/ 4046500 w 6891715"/>
                <a:gd name="connsiteY2752" fmla="*/ 1546364 h 6367455"/>
                <a:gd name="connsiteX2753" fmla="*/ 4042372 w 6891715"/>
                <a:gd name="connsiteY2753" fmla="*/ 1550343 h 6367455"/>
                <a:gd name="connsiteX2754" fmla="*/ 4030625 w 6891715"/>
                <a:gd name="connsiteY2754" fmla="*/ 1554627 h 6367455"/>
                <a:gd name="connsiteX2755" fmla="*/ 4032847 w 6891715"/>
                <a:gd name="connsiteY2755" fmla="*/ 1564726 h 6367455"/>
                <a:gd name="connsiteX2756" fmla="*/ 4027450 w 6891715"/>
                <a:gd name="connsiteY2756" fmla="*/ 1566868 h 6367455"/>
                <a:gd name="connsiteX2757" fmla="*/ 4018877 w 6891715"/>
                <a:gd name="connsiteY2757" fmla="*/ 1554627 h 6367455"/>
                <a:gd name="connsiteX2758" fmla="*/ 4016655 w 6891715"/>
                <a:gd name="connsiteY2758" fmla="*/ 1563808 h 6367455"/>
                <a:gd name="connsiteX2759" fmla="*/ 4005225 w 6891715"/>
                <a:gd name="connsiteY2759" fmla="*/ 1557687 h 6367455"/>
                <a:gd name="connsiteX2760" fmla="*/ 4005225 w 6891715"/>
                <a:gd name="connsiteY2760" fmla="*/ 1546670 h 6367455"/>
                <a:gd name="connsiteX2761" fmla="*/ 5063053 w 6891715"/>
                <a:gd name="connsiteY2761" fmla="*/ 1519232 h 6367455"/>
                <a:gd name="connsiteX2762" fmla="*/ 5070842 w 6891715"/>
                <a:gd name="connsiteY2762" fmla="*/ 1527746 h 6367455"/>
                <a:gd name="connsiteX2763" fmla="*/ 5067414 w 6891715"/>
                <a:gd name="connsiteY2763" fmla="*/ 1537522 h 6367455"/>
                <a:gd name="connsiteX2764" fmla="*/ 5075204 w 6891715"/>
                <a:gd name="connsiteY2764" fmla="*/ 1546351 h 6367455"/>
                <a:gd name="connsiteX2765" fmla="*/ 5068349 w 6891715"/>
                <a:gd name="connsiteY2765" fmla="*/ 1565270 h 6367455"/>
                <a:gd name="connsiteX2766" fmla="*/ 5062741 w 6891715"/>
                <a:gd name="connsiteY2766" fmla="*/ 1548243 h 6367455"/>
                <a:gd name="connsiteX2767" fmla="*/ 5041866 w 6891715"/>
                <a:gd name="connsiteY2767" fmla="*/ 1538152 h 6367455"/>
                <a:gd name="connsiteX2768" fmla="*/ 5048720 w 6891715"/>
                <a:gd name="connsiteY2768" fmla="*/ 1523332 h 6367455"/>
                <a:gd name="connsiteX2769" fmla="*/ 5056198 w 6891715"/>
                <a:gd name="connsiteY2769" fmla="*/ 1530584 h 6367455"/>
                <a:gd name="connsiteX2770" fmla="*/ 5070441 w 6891715"/>
                <a:gd name="connsiteY2770" fmla="*/ 1517646 h 6367455"/>
                <a:gd name="connsiteX2771" fmla="*/ 5086316 w 6891715"/>
                <a:gd name="connsiteY2771" fmla="*/ 1521333 h 6367455"/>
                <a:gd name="connsiteX2772" fmla="*/ 5074652 w 6891715"/>
                <a:gd name="connsiteY2772" fmla="*/ 1527171 h 6367455"/>
                <a:gd name="connsiteX2773" fmla="*/ 2793654 w 6891715"/>
                <a:gd name="connsiteY2773" fmla="*/ 1403349 h 6367455"/>
                <a:gd name="connsiteX2774" fmla="*/ 2808259 w 6891715"/>
                <a:gd name="connsiteY2774" fmla="*/ 1420428 h 6367455"/>
                <a:gd name="connsiteX2775" fmla="*/ 2796829 w 6891715"/>
                <a:gd name="connsiteY2775" fmla="*/ 1431595 h 6367455"/>
                <a:gd name="connsiteX2776" fmla="*/ 2778096 w 6891715"/>
                <a:gd name="connsiteY2776" fmla="*/ 1431924 h 6367455"/>
                <a:gd name="connsiteX2777" fmla="*/ 2782859 w 6891715"/>
                <a:gd name="connsiteY2777" fmla="*/ 1409918 h 6367455"/>
                <a:gd name="connsiteX2778" fmla="*/ 303818 w 6891715"/>
                <a:gd name="connsiteY2778" fmla="*/ 1397948 h 6367455"/>
                <a:gd name="connsiteX2779" fmla="*/ 310168 w 6891715"/>
                <a:gd name="connsiteY2779" fmla="*/ 1402076 h 6367455"/>
                <a:gd name="connsiteX2780" fmla="*/ 305088 w 6891715"/>
                <a:gd name="connsiteY2780" fmla="*/ 1417633 h 6367455"/>
                <a:gd name="connsiteX2781" fmla="*/ 309215 w 6891715"/>
                <a:gd name="connsiteY2781" fmla="*/ 1431603 h 6367455"/>
                <a:gd name="connsiteX2782" fmla="*/ 316518 w 6891715"/>
                <a:gd name="connsiteY2782" fmla="*/ 1433826 h 6367455"/>
                <a:gd name="connsiteX2783" fmla="*/ 315882 w 6891715"/>
                <a:gd name="connsiteY2783" fmla="*/ 1449383 h 6367455"/>
                <a:gd name="connsiteX2784" fmla="*/ 327630 w 6891715"/>
                <a:gd name="connsiteY2784" fmla="*/ 1448113 h 6367455"/>
                <a:gd name="connsiteX2785" fmla="*/ 329218 w 6891715"/>
                <a:gd name="connsiteY2785" fmla="*/ 1426206 h 6367455"/>
                <a:gd name="connsiteX2786" fmla="*/ 336838 w 6891715"/>
                <a:gd name="connsiteY2786" fmla="*/ 1413506 h 6367455"/>
                <a:gd name="connsiteX2787" fmla="*/ 350490 w 6891715"/>
                <a:gd name="connsiteY2787" fmla="*/ 1432238 h 6367455"/>
                <a:gd name="connsiteX2788" fmla="*/ 349855 w 6891715"/>
                <a:gd name="connsiteY2788" fmla="*/ 1447161 h 6367455"/>
                <a:gd name="connsiteX2789" fmla="*/ 367635 w 6891715"/>
                <a:gd name="connsiteY2789" fmla="*/ 1441446 h 6367455"/>
                <a:gd name="connsiteX2790" fmla="*/ 357158 w 6891715"/>
                <a:gd name="connsiteY2790" fmla="*/ 1456368 h 6367455"/>
                <a:gd name="connsiteX2791" fmla="*/ 368905 w 6891715"/>
                <a:gd name="connsiteY2791" fmla="*/ 1466845 h 6367455"/>
                <a:gd name="connsiteX2792" fmla="*/ 365095 w 6891715"/>
                <a:gd name="connsiteY2792" fmla="*/ 1497326 h 6367455"/>
                <a:gd name="connsiteX2793" fmla="*/ 350173 w 6891715"/>
                <a:gd name="connsiteY2793" fmla="*/ 1511296 h 6367455"/>
                <a:gd name="connsiteX2794" fmla="*/ 365095 w 6891715"/>
                <a:gd name="connsiteY2794" fmla="*/ 1514471 h 6367455"/>
                <a:gd name="connsiteX2795" fmla="*/ 368587 w 6891715"/>
                <a:gd name="connsiteY2795" fmla="*/ 1537331 h 6367455"/>
                <a:gd name="connsiteX2796" fmla="*/ 372397 w 6891715"/>
                <a:gd name="connsiteY2796" fmla="*/ 1525583 h 6367455"/>
                <a:gd name="connsiteX2797" fmla="*/ 385098 w 6891715"/>
                <a:gd name="connsiteY2797" fmla="*/ 1524630 h 6367455"/>
                <a:gd name="connsiteX2798" fmla="*/ 390495 w 6891715"/>
                <a:gd name="connsiteY2798" fmla="*/ 1536378 h 6367455"/>
                <a:gd name="connsiteX2799" fmla="*/ 372715 w 6891715"/>
                <a:gd name="connsiteY2799" fmla="*/ 1545903 h 6367455"/>
                <a:gd name="connsiteX2800" fmla="*/ 383510 w 6891715"/>
                <a:gd name="connsiteY2800" fmla="*/ 1544633 h 6367455"/>
                <a:gd name="connsiteX2801" fmla="*/ 382558 w 6891715"/>
                <a:gd name="connsiteY2801" fmla="*/ 1564635 h 6367455"/>
                <a:gd name="connsiteX2802" fmla="*/ 365413 w 6891715"/>
                <a:gd name="connsiteY2802" fmla="*/ 1565905 h 6367455"/>
                <a:gd name="connsiteX2803" fmla="*/ 352078 w 6891715"/>
                <a:gd name="connsiteY2803" fmla="*/ 1579875 h 6367455"/>
                <a:gd name="connsiteX2804" fmla="*/ 361603 w 6891715"/>
                <a:gd name="connsiteY2804" fmla="*/ 1593210 h 6367455"/>
                <a:gd name="connsiteX2805" fmla="*/ 349220 w 6891715"/>
                <a:gd name="connsiteY2805" fmla="*/ 1608133 h 6367455"/>
                <a:gd name="connsiteX2806" fmla="*/ 347950 w 6891715"/>
                <a:gd name="connsiteY2806" fmla="*/ 1621785 h 6367455"/>
                <a:gd name="connsiteX2807" fmla="*/ 336520 w 6891715"/>
                <a:gd name="connsiteY2807" fmla="*/ 1623055 h 6367455"/>
                <a:gd name="connsiteX2808" fmla="*/ 327313 w 6891715"/>
                <a:gd name="connsiteY2808" fmla="*/ 1634485 h 6367455"/>
                <a:gd name="connsiteX2809" fmla="*/ 318740 w 6891715"/>
                <a:gd name="connsiteY2809" fmla="*/ 1639248 h 6367455"/>
                <a:gd name="connsiteX2810" fmla="*/ 313025 w 6891715"/>
                <a:gd name="connsiteY2810" fmla="*/ 1622103 h 6367455"/>
                <a:gd name="connsiteX2811" fmla="*/ 298103 w 6891715"/>
                <a:gd name="connsiteY2811" fmla="*/ 1602418 h 6367455"/>
                <a:gd name="connsiteX2812" fmla="*/ 291753 w 6891715"/>
                <a:gd name="connsiteY2812" fmla="*/ 1616388 h 6367455"/>
                <a:gd name="connsiteX2813" fmla="*/ 300643 w 6891715"/>
                <a:gd name="connsiteY2813" fmla="*/ 1628770 h 6367455"/>
                <a:gd name="connsiteX2814" fmla="*/ 301913 w 6891715"/>
                <a:gd name="connsiteY2814" fmla="*/ 1637025 h 6367455"/>
                <a:gd name="connsiteX2815" fmla="*/ 286990 w 6891715"/>
                <a:gd name="connsiteY2815" fmla="*/ 1645598 h 6367455"/>
                <a:gd name="connsiteX2816" fmla="*/ 285085 w 6891715"/>
                <a:gd name="connsiteY2816" fmla="*/ 1666870 h 6367455"/>
                <a:gd name="connsiteX2817" fmla="*/ 313343 w 6891715"/>
                <a:gd name="connsiteY2817" fmla="*/ 1651630 h 6367455"/>
                <a:gd name="connsiteX2818" fmla="*/ 317788 w 6891715"/>
                <a:gd name="connsiteY2818" fmla="*/ 1655758 h 6367455"/>
                <a:gd name="connsiteX2819" fmla="*/ 295880 w 6891715"/>
                <a:gd name="connsiteY2819" fmla="*/ 1676078 h 6367455"/>
                <a:gd name="connsiteX2820" fmla="*/ 279053 w 6891715"/>
                <a:gd name="connsiteY2820" fmla="*/ 1708781 h 6367455"/>
                <a:gd name="connsiteX2821" fmla="*/ 255875 w 6891715"/>
                <a:gd name="connsiteY2821" fmla="*/ 1711320 h 6367455"/>
                <a:gd name="connsiteX2822" fmla="*/ 242223 w 6891715"/>
                <a:gd name="connsiteY2822" fmla="*/ 1742753 h 6367455"/>
                <a:gd name="connsiteX2823" fmla="*/ 220950 w 6891715"/>
                <a:gd name="connsiteY2823" fmla="*/ 1748468 h 6367455"/>
                <a:gd name="connsiteX2824" fmla="*/ 217775 w 6891715"/>
                <a:gd name="connsiteY2824" fmla="*/ 1744340 h 6367455"/>
                <a:gd name="connsiteX2825" fmla="*/ 228570 w 6891715"/>
                <a:gd name="connsiteY2825" fmla="*/ 1739896 h 6367455"/>
                <a:gd name="connsiteX2826" fmla="*/ 231745 w 6891715"/>
                <a:gd name="connsiteY2826" fmla="*/ 1730370 h 6367455"/>
                <a:gd name="connsiteX2827" fmla="*/ 224125 w 6891715"/>
                <a:gd name="connsiteY2827" fmla="*/ 1722115 h 6367455"/>
                <a:gd name="connsiteX2828" fmla="*/ 222855 w 6891715"/>
                <a:gd name="connsiteY2828" fmla="*/ 1703383 h 6367455"/>
                <a:gd name="connsiteX2829" fmla="*/ 207933 w 6891715"/>
                <a:gd name="connsiteY2829" fmla="*/ 1701160 h 6367455"/>
                <a:gd name="connsiteX2830" fmla="*/ 204123 w 6891715"/>
                <a:gd name="connsiteY2830" fmla="*/ 1710685 h 6367455"/>
                <a:gd name="connsiteX2831" fmla="*/ 207298 w 6891715"/>
                <a:gd name="connsiteY2831" fmla="*/ 1720210 h 6367455"/>
                <a:gd name="connsiteX2832" fmla="*/ 199995 w 6891715"/>
                <a:gd name="connsiteY2832" fmla="*/ 1729736 h 6367455"/>
                <a:gd name="connsiteX2833" fmla="*/ 175865 w 6891715"/>
                <a:gd name="connsiteY2833" fmla="*/ 1737355 h 6367455"/>
                <a:gd name="connsiteX2834" fmla="*/ 163165 w 6891715"/>
                <a:gd name="connsiteY2834" fmla="*/ 1761486 h 6367455"/>
                <a:gd name="connsiteX2835" fmla="*/ 110778 w 6891715"/>
                <a:gd name="connsiteY2835" fmla="*/ 1815778 h 6367455"/>
                <a:gd name="connsiteX2836" fmla="*/ 87283 w 6891715"/>
                <a:gd name="connsiteY2836" fmla="*/ 1817048 h 6367455"/>
                <a:gd name="connsiteX2837" fmla="*/ 63470 w 6891715"/>
                <a:gd name="connsiteY2837" fmla="*/ 1831018 h 6367455"/>
                <a:gd name="connsiteX2838" fmla="*/ 35848 w 6891715"/>
                <a:gd name="connsiteY2838" fmla="*/ 1825938 h 6367455"/>
                <a:gd name="connsiteX2839" fmla="*/ 40293 w 6891715"/>
                <a:gd name="connsiteY2839" fmla="*/ 1849433 h 6367455"/>
                <a:gd name="connsiteX2840" fmla="*/ 0 w 6891715"/>
                <a:gd name="connsiteY2840" fmla="*/ 1865398 h 6367455"/>
                <a:gd name="connsiteX2841" fmla="*/ 51895 w 6891715"/>
                <a:gd name="connsiteY2841" fmla="*/ 1757672 h 6367455"/>
                <a:gd name="connsiteX2842" fmla="*/ 234199 w 6891715"/>
                <a:gd name="connsiteY2842" fmla="*/ 1457591 h 6367455"/>
                <a:gd name="connsiteX2843" fmla="*/ 269276 w 6891715"/>
                <a:gd name="connsiteY2843" fmla="*/ 1410682 h 6367455"/>
                <a:gd name="connsiteX2844" fmla="*/ 273020 w 6891715"/>
                <a:gd name="connsiteY2844" fmla="*/ 1407473 h 6367455"/>
                <a:gd name="connsiteX2845" fmla="*/ 3781388 w 6891715"/>
                <a:gd name="connsiteY2845" fmla="*/ 1397007 h 6367455"/>
                <a:gd name="connsiteX2846" fmla="*/ 3780753 w 6891715"/>
                <a:gd name="connsiteY2846" fmla="*/ 1419999 h 6367455"/>
                <a:gd name="connsiteX2847" fmla="*/ 3775672 w 6891715"/>
                <a:gd name="connsiteY2847" fmla="*/ 1425582 h 6367455"/>
                <a:gd name="connsiteX2848" fmla="*/ 3770275 w 6891715"/>
                <a:gd name="connsiteY2848" fmla="*/ 1413431 h 6367455"/>
                <a:gd name="connsiteX2849" fmla="*/ 3776308 w 6891715"/>
                <a:gd name="connsiteY2849" fmla="*/ 1403577 h 6367455"/>
                <a:gd name="connsiteX2850" fmla="*/ 2893984 w 6891715"/>
                <a:gd name="connsiteY2850" fmla="*/ 1212850 h 6367455"/>
                <a:gd name="connsiteX2851" fmla="*/ 2912798 w 6891715"/>
                <a:gd name="connsiteY2851" fmla="*/ 1234757 h 6367455"/>
                <a:gd name="connsiteX2852" fmla="*/ 2919384 w 6891715"/>
                <a:gd name="connsiteY2852" fmla="*/ 1260157 h 6367455"/>
                <a:gd name="connsiteX2853" fmla="*/ 2902763 w 6891715"/>
                <a:gd name="connsiteY2853" fmla="*/ 1260475 h 6367455"/>
                <a:gd name="connsiteX2854" fmla="*/ 2904646 w 6891715"/>
                <a:gd name="connsiteY2854" fmla="*/ 1246504 h 6367455"/>
                <a:gd name="connsiteX2855" fmla="*/ 2894924 w 6891715"/>
                <a:gd name="connsiteY2855" fmla="*/ 1231582 h 6367455"/>
                <a:gd name="connsiteX2856" fmla="*/ 2893984 w 6891715"/>
                <a:gd name="connsiteY2856" fmla="*/ 1212850 h 6367455"/>
                <a:gd name="connsiteX2857" fmla="*/ 5710203 w 6891715"/>
                <a:gd name="connsiteY2857" fmla="*/ 1139822 h 6367455"/>
                <a:gd name="connsiteX2858" fmla="*/ 5727666 w 6891715"/>
                <a:gd name="connsiteY2858" fmla="*/ 1152205 h 6367455"/>
                <a:gd name="connsiteX2859" fmla="*/ 5723382 w 6891715"/>
                <a:gd name="connsiteY2859" fmla="*/ 1173160 h 6367455"/>
                <a:gd name="connsiteX2860" fmla="*/ 5711521 w 6891715"/>
                <a:gd name="connsiteY2860" fmla="*/ 1162048 h 6367455"/>
                <a:gd name="connsiteX2861" fmla="*/ 5710203 w 6891715"/>
                <a:gd name="connsiteY2861" fmla="*/ 1139822 h 6367455"/>
                <a:gd name="connsiteX2862" fmla="*/ 3040668 w 6891715"/>
                <a:gd name="connsiteY2862" fmla="*/ 1009652 h 6367455"/>
                <a:gd name="connsiteX2863" fmla="*/ 3052733 w 6891715"/>
                <a:gd name="connsiteY2863" fmla="*/ 1019177 h 6367455"/>
                <a:gd name="connsiteX2864" fmla="*/ 3020983 w 6891715"/>
                <a:gd name="connsiteY2864" fmla="*/ 1028702 h 6367455"/>
                <a:gd name="connsiteX2865" fmla="*/ 3017808 w 6891715"/>
                <a:gd name="connsiteY2865" fmla="*/ 1020765 h 6367455"/>
                <a:gd name="connsiteX2866" fmla="*/ 3072139 w 6891715"/>
                <a:gd name="connsiteY2866" fmla="*/ 911226 h 6367455"/>
                <a:gd name="connsiteX2867" fmla="*/ 3073371 w 6891715"/>
                <a:gd name="connsiteY2867" fmla="*/ 926933 h 6367455"/>
                <a:gd name="connsiteX2868" fmla="*/ 3052733 w 6891715"/>
                <a:gd name="connsiteY2868" fmla="*/ 930276 h 6367455"/>
                <a:gd name="connsiteX2869" fmla="*/ 3107021 w 6891715"/>
                <a:gd name="connsiteY2869" fmla="*/ 901700 h 6367455"/>
                <a:gd name="connsiteX2870" fmla="*/ 3120991 w 6891715"/>
                <a:gd name="connsiteY2870" fmla="*/ 928449 h 6367455"/>
                <a:gd name="connsiteX2871" fmla="*/ 3105116 w 6891715"/>
                <a:gd name="connsiteY2871" fmla="*/ 944563 h 6367455"/>
                <a:gd name="connsiteX2872" fmla="*/ 3098766 w 6891715"/>
                <a:gd name="connsiteY2872" fmla="*/ 934895 h 6367455"/>
                <a:gd name="connsiteX2873" fmla="*/ 3098766 w 6891715"/>
                <a:gd name="connsiteY2873" fmla="*/ 925226 h 6367455"/>
                <a:gd name="connsiteX2874" fmla="*/ 3105751 w 6891715"/>
                <a:gd name="connsiteY2874" fmla="*/ 916525 h 6367455"/>
                <a:gd name="connsiteX2875" fmla="*/ 3099360 w 6891715"/>
                <a:gd name="connsiteY2875" fmla="*/ 876300 h 6367455"/>
                <a:gd name="connsiteX2876" fmla="*/ 3105116 w 6891715"/>
                <a:gd name="connsiteY2876" fmla="*/ 884929 h 6367455"/>
                <a:gd name="connsiteX2877" fmla="*/ 3093284 w 6891715"/>
                <a:gd name="connsiteY2877" fmla="*/ 896433 h 6367455"/>
                <a:gd name="connsiteX2878" fmla="*/ 3091365 w 6891715"/>
                <a:gd name="connsiteY2878" fmla="*/ 914648 h 6367455"/>
                <a:gd name="connsiteX2879" fmla="*/ 3079858 w 6891715"/>
                <a:gd name="connsiteY2879" fmla="*/ 925513 h 6367455"/>
                <a:gd name="connsiteX2880" fmla="*/ 3079538 w 6891715"/>
                <a:gd name="connsiteY2880" fmla="*/ 905061 h 6367455"/>
                <a:gd name="connsiteX2881" fmla="*/ 3060671 w 6891715"/>
                <a:gd name="connsiteY2881" fmla="*/ 906659 h 6367455"/>
                <a:gd name="connsiteX2882" fmla="*/ 3062270 w 6891715"/>
                <a:gd name="connsiteY2882" fmla="*/ 893877 h 6367455"/>
                <a:gd name="connsiteX2883" fmla="*/ 3082736 w 6891715"/>
                <a:gd name="connsiteY2883" fmla="*/ 885248 h 6367455"/>
                <a:gd name="connsiteX2884" fmla="*/ 2895676 w 6891715"/>
                <a:gd name="connsiteY2884" fmla="*/ 835022 h 6367455"/>
                <a:gd name="connsiteX2885" fmla="*/ 2900080 w 6891715"/>
                <a:gd name="connsiteY2885" fmla="*/ 843367 h 6367455"/>
                <a:gd name="connsiteX2886" fmla="*/ 2899450 w 6891715"/>
                <a:gd name="connsiteY2886" fmla="*/ 855243 h 6367455"/>
                <a:gd name="connsiteX2887" fmla="*/ 2906370 w 6891715"/>
                <a:gd name="connsiteY2887" fmla="*/ 852034 h 6367455"/>
                <a:gd name="connsiteX2888" fmla="*/ 2906684 w 6891715"/>
                <a:gd name="connsiteY2888" fmla="*/ 860700 h 6367455"/>
                <a:gd name="connsiteX2889" fmla="*/ 2893160 w 6891715"/>
                <a:gd name="connsiteY2889" fmla="*/ 863910 h 6367455"/>
                <a:gd name="connsiteX2890" fmla="*/ 2884040 w 6891715"/>
                <a:gd name="connsiteY2890" fmla="*/ 886378 h 6367455"/>
                <a:gd name="connsiteX2891" fmla="*/ 2873346 w 6891715"/>
                <a:gd name="connsiteY2891" fmla="*/ 893760 h 6367455"/>
                <a:gd name="connsiteX2892" fmla="*/ 2879321 w 6891715"/>
                <a:gd name="connsiteY2892" fmla="*/ 876748 h 6367455"/>
                <a:gd name="connsiteX2893" fmla="*/ 2877121 w 6891715"/>
                <a:gd name="connsiteY2893" fmla="*/ 857490 h 6367455"/>
                <a:gd name="connsiteX2894" fmla="*/ 2890959 w 6891715"/>
                <a:gd name="connsiteY2894" fmla="*/ 854280 h 6367455"/>
                <a:gd name="connsiteX2895" fmla="*/ 2912575 w 6891715"/>
                <a:gd name="connsiteY2895" fmla="*/ 822322 h 6367455"/>
                <a:gd name="connsiteX2896" fmla="*/ 2923896 w 6891715"/>
                <a:gd name="connsiteY2896" fmla="*/ 829854 h 6367455"/>
                <a:gd name="connsiteX2897" fmla="*/ 2925733 w 6891715"/>
                <a:gd name="connsiteY2897" fmla="*/ 836130 h 6367455"/>
                <a:gd name="connsiteX2898" fmla="*/ 2922673 w 6891715"/>
                <a:gd name="connsiteY2898" fmla="*/ 849310 h 6367455"/>
                <a:gd name="connsiteX2899" fmla="*/ 2912575 w 6891715"/>
                <a:gd name="connsiteY2899" fmla="*/ 848682 h 6367455"/>
                <a:gd name="connsiteX2900" fmla="*/ 2904312 w 6891715"/>
                <a:gd name="connsiteY2900" fmla="*/ 841465 h 6367455"/>
                <a:gd name="connsiteX2901" fmla="*/ 2900333 w 6891715"/>
                <a:gd name="connsiteY2901" fmla="*/ 830795 h 6367455"/>
                <a:gd name="connsiteX2902" fmla="*/ 2915634 w 6891715"/>
                <a:gd name="connsiteY2902" fmla="*/ 832050 h 6367455"/>
                <a:gd name="connsiteX2903" fmla="*/ 3115497 w 6891715"/>
                <a:gd name="connsiteY2903" fmla="*/ 820737 h 6367455"/>
                <a:gd name="connsiteX2904" fmla="*/ 3128970 w 6891715"/>
                <a:gd name="connsiteY2904" fmla="*/ 829700 h 6367455"/>
                <a:gd name="connsiteX2905" fmla="*/ 3132104 w 6891715"/>
                <a:gd name="connsiteY2905" fmla="*/ 840826 h 6367455"/>
                <a:gd name="connsiteX2906" fmla="*/ 3125211 w 6891715"/>
                <a:gd name="connsiteY2906" fmla="*/ 850098 h 6367455"/>
                <a:gd name="connsiteX2907" fmla="*/ 3108291 w 6891715"/>
                <a:gd name="connsiteY2907" fmla="*/ 855662 h 6367455"/>
                <a:gd name="connsiteX2908" fmla="*/ 3112364 w 6891715"/>
                <a:gd name="connsiteY2908" fmla="*/ 841135 h 6367455"/>
                <a:gd name="connsiteX2909" fmla="*/ 2986079 w 6891715"/>
                <a:gd name="connsiteY2909" fmla="*/ 784222 h 6367455"/>
                <a:gd name="connsiteX2910" fmla="*/ 2989234 w 6891715"/>
                <a:gd name="connsiteY2910" fmla="*/ 792794 h 6367455"/>
                <a:gd name="connsiteX2911" fmla="*/ 2950732 w 6891715"/>
                <a:gd name="connsiteY2911" fmla="*/ 835022 h 6367455"/>
                <a:gd name="connsiteX2912" fmla="*/ 2938108 w 6891715"/>
                <a:gd name="connsiteY2912" fmla="*/ 829942 h 6367455"/>
                <a:gd name="connsiteX2913" fmla="*/ 2936846 w 6891715"/>
                <a:gd name="connsiteY2913" fmla="*/ 815337 h 6367455"/>
                <a:gd name="connsiteX2914" fmla="*/ 2944104 w 6891715"/>
                <a:gd name="connsiteY2914" fmla="*/ 803589 h 6367455"/>
                <a:gd name="connsiteX2915" fmla="*/ 2956728 w 6891715"/>
                <a:gd name="connsiteY2915" fmla="*/ 805494 h 6367455"/>
                <a:gd name="connsiteX2916" fmla="*/ 2963040 w 6891715"/>
                <a:gd name="connsiteY2916" fmla="*/ 796922 h 6367455"/>
                <a:gd name="connsiteX2917" fmla="*/ 2969036 w 6891715"/>
                <a:gd name="connsiteY2917" fmla="*/ 784539 h 6367455"/>
                <a:gd name="connsiteX2918" fmla="*/ 3181826 w 6891715"/>
                <a:gd name="connsiteY2918" fmla="*/ 777876 h 6367455"/>
                <a:gd name="connsiteX2919" fmla="*/ 3189253 w 6891715"/>
                <a:gd name="connsiteY2919" fmla="*/ 786862 h 6367455"/>
                <a:gd name="connsiteX2920" fmla="*/ 3181181 w 6891715"/>
                <a:gd name="connsiteY2920" fmla="*/ 793751 h 6367455"/>
                <a:gd name="connsiteX2921" fmla="*/ 3170203 w 6891715"/>
                <a:gd name="connsiteY2921" fmla="*/ 787760 h 6367455"/>
                <a:gd name="connsiteX2922" fmla="*/ 2989234 w 6891715"/>
                <a:gd name="connsiteY2922" fmla="*/ 760410 h 6367455"/>
                <a:gd name="connsiteX2923" fmla="*/ 3000346 w 6891715"/>
                <a:gd name="connsiteY2923" fmla="*/ 771020 h 6367455"/>
                <a:gd name="connsiteX2924" fmla="*/ 2997078 w 6891715"/>
                <a:gd name="connsiteY2924" fmla="*/ 785810 h 6367455"/>
                <a:gd name="connsiteX2925" fmla="*/ 2989559 w 6891715"/>
                <a:gd name="connsiteY2925" fmla="*/ 779380 h 6367455"/>
                <a:gd name="connsiteX2926" fmla="*/ 2989234 w 6891715"/>
                <a:gd name="connsiteY2926" fmla="*/ 760410 h 6367455"/>
                <a:gd name="connsiteX2927" fmla="*/ 3084673 w 6891715"/>
                <a:gd name="connsiteY2927" fmla="*/ 733425 h 6367455"/>
                <a:gd name="connsiteX2928" fmla="*/ 3095591 w 6891715"/>
                <a:gd name="connsiteY2928" fmla="*/ 744629 h 6367455"/>
                <a:gd name="connsiteX2929" fmla="*/ 3089491 w 6891715"/>
                <a:gd name="connsiteY2929" fmla="*/ 761915 h 6367455"/>
                <a:gd name="connsiteX2930" fmla="*/ 3078568 w 6891715"/>
                <a:gd name="connsiteY2930" fmla="*/ 778881 h 6367455"/>
                <a:gd name="connsiteX2931" fmla="*/ 3073427 w 6891715"/>
                <a:gd name="connsiteY2931" fmla="*/ 784323 h 6367455"/>
                <a:gd name="connsiteX2932" fmla="*/ 3061541 w 6891715"/>
                <a:gd name="connsiteY2932" fmla="*/ 788805 h 6367455"/>
                <a:gd name="connsiteX2933" fmla="*/ 3062825 w 6891715"/>
                <a:gd name="connsiteY2933" fmla="*/ 799369 h 6367455"/>
                <a:gd name="connsiteX2934" fmla="*/ 3065074 w 6891715"/>
                <a:gd name="connsiteY2934" fmla="*/ 811213 h 6367455"/>
                <a:gd name="connsiteX2935" fmla="*/ 3056400 w 6891715"/>
                <a:gd name="connsiteY2935" fmla="*/ 808972 h 6367455"/>
                <a:gd name="connsiteX2936" fmla="*/ 3054472 w 6891715"/>
                <a:gd name="connsiteY2936" fmla="*/ 788805 h 6367455"/>
                <a:gd name="connsiteX2937" fmla="*/ 3063789 w 6891715"/>
                <a:gd name="connsiteY2937" fmla="*/ 766077 h 6367455"/>
                <a:gd name="connsiteX2938" fmla="*/ 3045477 w 6891715"/>
                <a:gd name="connsiteY2938" fmla="*/ 773119 h 6367455"/>
                <a:gd name="connsiteX2939" fmla="*/ 3028448 w 6891715"/>
                <a:gd name="connsiteY2939" fmla="*/ 802890 h 6367455"/>
                <a:gd name="connsiteX2940" fmla="*/ 3016882 w 6891715"/>
                <a:gd name="connsiteY2940" fmla="*/ 795527 h 6367455"/>
                <a:gd name="connsiteX2941" fmla="*/ 3014633 w 6891715"/>
                <a:gd name="connsiteY2941" fmla="*/ 784643 h 6367455"/>
                <a:gd name="connsiteX2942" fmla="*/ 3028127 w 6891715"/>
                <a:gd name="connsiteY2942" fmla="*/ 766397 h 6367455"/>
                <a:gd name="connsiteX2943" fmla="*/ 3045477 w 6891715"/>
                <a:gd name="connsiteY2943" fmla="*/ 749431 h 6367455"/>
                <a:gd name="connsiteX2944" fmla="*/ 3065396 w 6891715"/>
                <a:gd name="connsiteY2944" fmla="*/ 743989 h 6367455"/>
                <a:gd name="connsiteX2945" fmla="*/ 3205129 w 6891715"/>
                <a:gd name="connsiteY2945" fmla="*/ 719138 h 6367455"/>
                <a:gd name="connsiteX2946" fmla="*/ 3203253 w 6891715"/>
                <a:gd name="connsiteY2946" fmla="*/ 736387 h 6367455"/>
                <a:gd name="connsiteX2947" fmla="*/ 3189807 w 6891715"/>
                <a:gd name="connsiteY2947" fmla="*/ 739776 h 6367455"/>
                <a:gd name="connsiteX2948" fmla="*/ 3184491 w 6891715"/>
                <a:gd name="connsiteY2948" fmla="*/ 726222 h 6367455"/>
                <a:gd name="connsiteX2949" fmla="*/ 3048002 w 6891715"/>
                <a:gd name="connsiteY2949" fmla="*/ 700087 h 6367455"/>
                <a:gd name="connsiteX2950" fmla="*/ 3055726 w 6891715"/>
                <a:gd name="connsiteY2950" fmla="*/ 703262 h 6367455"/>
                <a:gd name="connsiteX2951" fmla="*/ 3059084 w 6891715"/>
                <a:gd name="connsiteY2951" fmla="*/ 711517 h 6367455"/>
                <a:gd name="connsiteX2952" fmla="*/ 3057069 w 6891715"/>
                <a:gd name="connsiteY2952" fmla="*/ 725170 h 6367455"/>
                <a:gd name="connsiteX2953" fmla="*/ 3044980 w 6891715"/>
                <a:gd name="connsiteY2953" fmla="*/ 725487 h 6367455"/>
                <a:gd name="connsiteX2954" fmla="*/ 3041621 w 6891715"/>
                <a:gd name="connsiteY2954" fmla="*/ 709612 h 6367455"/>
                <a:gd name="connsiteX2955" fmla="*/ 3147591 w 6891715"/>
                <a:gd name="connsiteY2955" fmla="*/ 608011 h 6367455"/>
                <a:gd name="connsiteX2956" fmla="*/ 3157047 w 6891715"/>
                <a:gd name="connsiteY2956" fmla="*/ 609291 h 6367455"/>
                <a:gd name="connsiteX2957" fmla="*/ 3163667 w 6891715"/>
                <a:gd name="connsiteY2957" fmla="*/ 632651 h 6367455"/>
                <a:gd name="connsiteX2958" fmla="*/ 3154210 w 6891715"/>
                <a:gd name="connsiteY2958" fmla="*/ 648332 h 6367455"/>
                <a:gd name="connsiteX2959" fmla="*/ 3165873 w 6891715"/>
                <a:gd name="connsiteY2959" fmla="*/ 659212 h 6367455"/>
                <a:gd name="connsiteX2960" fmla="*/ 3165873 w 6891715"/>
                <a:gd name="connsiteY2960" fmla="*/ 666572 h 6367455"/>
                <a:gd name="connsiteX2961" fmla="*/ 3150428 w 6891715"/>
                <a:gd name="connsiteY2961" fmla="*/ 687053 h 6367455"/>
                <a:gd name="connsiteX2962" fmla="*/ 3152319 w 6891715"/>
                <a:gd name="connsiteY2962" fmla="*/ 699533 h 6367455"/>
                <a:gd name="connsiteX2963" fmla="*/ 3167134 w 6891715"/>
                <a:gd name="connsiteY2963" fmla="*/ 696333 h 6367455"/>
                <a:gd name="connsiteX2964" fmla="*/ 3173439 w 6891715"/>
                <a:gd name="connsiteY2964" fmla="*/ 675853 h 6367455"/>
                <a:gd name="connsiteX2965" fmla="*/ 3178482 w 6891715"/>
                <a:gd name="connsiteY2965" fmla="*/ 657932 h 6367455"/>
                <a:gd name="connsiteX2966" fmla="*/ 3193298 w 6891715"/>
                <a:gd name="connsiteY2966" fmla="*/ 651212 h 6367455"/>
                <a:gd name="connsiteX2967" fmla="*/ 3183211 w 6891715"/>
                <a:gd name="connsiteY2967" fmla="*/ 634571 h 6367455"/>
                <a:gd name="connsiteX2968" fmla="*/ 3192983 w 6891715"/>
                <a:gd name="connsiteY2968" fmla="*/ 621771 h 6367455"/>
                <a:gd name="connsiteX2969" fmla="*/ 3196765 w 6891715"/>
                <a:gd name="connsiteY2969" fmla="*/ 625611 h 6367455"/>
                <a:gd name="connsiteX2970" fmla="*/ 3199602 w 6891715"/>
                <a:gd name="connsiteY2970" fmla="*/ 629131 h 6367455"/>
                <a:gd name="connsiteX2971" fmla="*/ 3200548 w 6891715"/>
                <a:gd name="connsiteY2971" fmla="*/ 631051 h 6367455"/>
                <a:gd name="connsiteX2972" fmla="*/ 3201178 w 6891715"/>
                <a:gd name="connsiteY2972" fmla="*/ 632331 h 6367455"/>
                <a:gd name="connsiteX2973" fmla="*/ 3202124 w 6891715"/>
                <a:gd name="connsiteY2973" fmla="*/ 632971 h 6367455"/>
                <a:gd name="connsiteX2974" fmla="*/ 3203070 w 6891715"/>
                <a:gd name="connsiteY2974" fmla="*/ 633611 h 6367455"/>
                <a:gd name="connsiteX2975" fmla="*/ 3204015 w 6891715"/>
                <a:gd name="connsiteY2975" fmla="*/ 632971 h 6367455"/>
                <a:gd name="connsiteX2976" fmla="*/ 3205592 w 6891715"/>
                <a:gd name="connsiteY2976" fmla="*/ 632651 h 6367455"/>
                <a:gd name="connsiteX2977" fmla="*/ 3207483 w 6891715"/>
                <a:gd name="connsiteY2977" fmla="*/ 631691 h 6367455"/>
                <a:gd name="connsiteX2978" fmla="*/ 3208744 w 6891715"/>
                <a:gd name="connsiteY2978" fmla="*/ 631051 h 6367455"/>
                <a:gd name="connsiteX2979" fmla="*/ 3220092 w 6891715"/>
                <a:gd name="connsiteY2979" fmla="*/ 642572 h 6367455"/>
                <a:gd name="connsiteX2980" fmla="*/ 3225766 w 6891715"/>
                <a:gd name="connsiteY2980" fmla="*/ 654092 h 6367455"/>
                <a:gd name="connsiteX2981" fmla="*/ 3206852 w 6891715"/>
                <a:gd name="connsiteY2981" fmla="*/ 678093 h 6367455"/>
                <a:gd name="connsiteX2982" fmla="*/ 3205276 w 6891715"/>
                <a:gd name="connsiteY2982" fmla="*/ 700173 h 6367455"/>
                <a:gd name="connsiteX2983" fmla="*/ 3185102 w 6891715"/>
                <a:gd name="connsiteY2983" fmla="*/ 698253 h 6367455"/>
                <a:gd name="connsiteX2984" fmla="*/ 3181319 w 6891715"/>
                <a:gd name="connsiteY2984" fmla="*/ 716174 h 6367455"/>
                <a:gd name="connsiteX2985" fmla="*/ 3173754 w 6891715"/>
                <a:gd name="connsiteY2985" fmla="*/ 726734 h 6367455"/>
                <a:gd name="connsiteX2986" fmla="*/ 3184472 w 6891715"/>
                <a:gd name="connsiteY2986" fmla="*/ 743055 h 6367455"/>
                <a:gd name="connsiteX2987" fmla="*/ 3173754 w 6891715"/>
                <a:gd name="connsiteY2987" fmla="*/ 746255 h 6367455"/>
                <a:gd name="connsiteX2988" fmla="*/ 3160199 w 6891715"/>
                <a:gd name="connsiteY2988" fmla="*/ 738895 h 6367455"/>
                <a:gd name="connsiteX2989" fmla="*/ 3157047 w 6891715"/>
                <a:gd name="connsiteY2989" fmla="*/ 722894 h 6367455"/>
                <a:gd name="connsiteX2990" fmla="*/ 3154525 w 6891715"/>
                <a:gd name="connsiteY2990" fmla="*/ 730894 h 6367455"/>
                <a:gd name="connsiteX2991" fmla="*/ 3152949 w 6891715"/>
                <a:gd name="connsiteY2991" fmla="*/ 736974 h 6367455"/>
                <a:gd name="connsiteX2992" fmla="*/ 3152004 w 6891715"/>
                <a:gd name="connsiteY2992" fmla="*/ 739215 h 6367455"/>
                <a:gd name="connsiteX2993" fmla="*/ 3151688 w 6891715"/>
                <a:gd name="connsiteY2993" fmla="*/ 741135 h 6367455"/>
                <a:gd name="connsiteX2994" fmla="*/ 3151373 w 6891715"/>
                <a:gd name="connsiteY2994" fmla="*/ 743375 h 6367455"/>
                <a:gd name="connsiteX2995" fmla="*/ 3149482 w 6891715"/>
                <a:gd name="connsiteY2995" fmla="*/ 746895 h 6367455"/>
                <a:gd name="connsiteX2996" fmla="*/ 3144123 w 6891715"/>
                <a:gd name="connsiteY2996" fmla="*/ 756495 h 6367455"/>
                <a:gd name="connsiteX2997" fmla="*/ 3136243 w 6891715"/>
                <a:gd name="connsiteY2997" fmla="*/ 769935 h 6367455"/>
                <a:gd name="connsiteX2998" fmla="*/ 3126786 w 6891715"/>
                <a:gd name="connsiteY2998" fmla="*/ 760335 h 6367455"/>
                <a:gd name="connsiteX2999" fmla="*/ 3129623 w 6891715"/>
                <a:gd name="connsiteY2999" fmla="*/ 727694 h 6367455"/>
                <a:gd name="connsiteX3000" fmla="*/ 3116384 w 6891715"/>
                <a:gd name="connsiteY3000" fmla="*/ 740495 h 6367455"/>
                <a:gd name="connsiteX3001" fmla="*/ 3105036 w 6891715"/>
                <a:gd name="connsiteY3001" fmla="*/ 768975 h 6367455"/>
                <a:gd name="connsiteX3002" fmla="*/ 3097785 w 6891715"/>
                <a:gd name="connsiteY3002" fmla="*/ 767055 h 6367455"/>
                <a:gd name="connsiteX3003" fmla="*/ 3107873 w 6891715"/>
                <a:gd name="connsiteY3003" fmla="*/ 742415 h 6367455"/>
                <a:gd name="connsiteX3004" fmla="*/ 3096209 w 6891715"/>
                <a:gd name="connsiteY3004" fmla="*/ 740495 h 6367455"/>
                <a:gd name="connsiteX3005" fmla="*/ 3094003 w 6891715"/>
                <a:gd name="connsiteY3005" fmla="*/ 734094 h 6367455"/>
                <a:gd name="connsiteX3006" fmla="*/ 3107557 w 6891715"/>
                <a:gd name="connsiteY3006" fmla="*/ 727694 h 6367455"/>
                <a:gd name="connsiteX3007" fmla="*/ 3099992 w 6891715"/>
                <a:gd name="connsiteY3007" fmla="*/ 717134 h 6367455"/>
                <a:gd name="connsiteX3008" fmla="*/ 3127101 w 6891715"/>
                <a:gd name="connsiteY3008" fmla="*/ 687053 h 6367455"/>
                <a:gd name="connsiteX3009" fmla="*/ 3127101 w 6891715"/>
                <a:gd name="connsiteY3009" fmla="*/ 668172 h 6367455"/>
                <a:gd name="connsiteX3010" fmla="*/ 3135297 w 6891715"/>
                <a:gd name="connsiteY3010" fmla="*/ 656332 h 6367455"/>
                <a:gd name="connsiteX3011" fmla="*/ 3128992 w 6891715"/>
                <a:gd name="connsiteY3011" fmla="*/ 646732 h 6367455"/>
                <a:gd name="connsiteX3012" fmla="*/ 3086809 w 6891715"/>
                <a:gd name="connsiteY3012" fmla="*/ 601662 h 6367455"/>
                <a:gd name="connsiteX3013" fmla="*/ 3100900 w 6891715"/>
                <a:gd name="connsiteY3013" fmla="*/ 618490 h 6367455"/>
                <a:gd name="connsiteX3014" fmla="*/ 3095575 w 6891715"/>
                <a:gd name="connsiteY3014" fmla="*/ 628967 h 6367455"/>
                <a:gd name="connsiteX3015" fmla="*/ 3100274 w 6891715"/>
                <a:gd name="connsiteY3015" fmla="*/ 649287 h 6367455"/>
                <a:gd name="connsiteX3016" fmla="*/ 3095888 w 6891715"/>
                <a:gd name="connsiteY3016" fmla="*/ 658812 h 6367455"/>
                <a:gd name="connsiteX3017" fmla="*/ 3117816 w 6891715"/>
                <a:gd name="connsiteY3017" fmla="*/ 663575 h 6367455"/>
                <a:gd name="connsiteX3018" fmla="*/ 3107478 w 6891715"/>
                <a:gd name="connsiteY3018" fmla="*/ 680720 h 6367455"/>
                <a:gd name="connsiteX3019" fmla="*/ 3092755 w 6891715"/>
                <a:gd name="connsiteY3019" fmla="*/ 682625 h 6367455"/>
                <a:gd name="connsiteX3020" fmla="*/ 3067073 w 6891715"/>
                <a:gd name="connsiteY3020" fmla="*/ 700087 h 6367455"/>
                <a:gd name="connsiteX3021" fmla="*/ 3054544 w 6891715"/>
                <a:gd name="connsiteY3021" fmla="*/ 696912 h 6367455"/>
                <a:gd name="connsiteX3022" fmla="*/ 3082423 w 6891715"/>
                <a:gd name="connsiteY3022" fmla="*/ 661987 h 6367455"/>
                <a:gd name="connsiteX3023" fmla="*/ 3052351 w 6891715"/>
                <a:gd name="connsiteY3023" fmla="*/ 679767 h 6367455"/>
                <a:gd name="connsiteX3024" fmla="*/ 3042953 w 6891715"/>
                <a:gd name="connsiteY3024" fmla="*/ 679132 h 6367455"/>
                <a:gd name="connsiteX3025" fmla="*/ 3029170 w 6891715"/>
                <a:gd name="connsiteY3025" fmla="*/ 697230 h 6367455"/>
                <a:gd name="connsiteX3026" fmla="*/ 3024158 w 6891715"/>
                <a:gd name="connsiteY3026" fmla="*/ 683577 h 6367455"/>
                <a:gd name="connsiteX3027" fmla="*/ 3034495 w 6891715"/>
                <a:gd name="connsiteY3027" fmla="*/ 675957 h 6367455"/>
                <a:gd name="connsiteX3028" fmla="*/ 3031050 w 6891715"/>
                <a:gd name="connsiteY3028" fmla="*/ 662305 h 6367455"/>
                <a:gd name="connsiteX3029" fmla="*/ 3042640 w 6891715"/>
                <a:gd name="connsiteY3029" fmla="*/ 652780 h 6367455"/>
                <a:gd name="connsiteX3030" fmla="*/ 3057363 w 6891715"/>
                <a:gd name="connsiteY3030" fmla="*/ 649605 h 6367455"/>
                <a:gd name="connsiteX3031" fmla="*/ 3071460 w 6891715"/>
                <a:gd name="connsiteY3031" fmla="*/ 629285 h 6367455"/>
                <a:gd name="connsiteX3032" fmla="*/ 3083990 w 6891715"/>
                <a:gd name="connsiteY3032" fmla="*/ 628332 h 6367455"/>
                <a:gd name="connsiteX3033" fmla="*/ 3079917 w 6891715"/>
                <a:gd name="connsiteY3033" fmla="*/ 611187 h 6367455"/>
                <a:gd name="connsiteX3034" fmla="*/ 3198778 w 6891715"/>
                <a:gd name="connsiteY3034" fmla="*/ 596901 h 6367455"/>
                <a:gd name="connsiteX3035" fmla="*/ 3208960 w 6891715"/>
                <a:gd name="connsiteY3035" fmla="*/ 597864 h 6367455"/>
                <a:gd name="connsiteX3036" fmla="*/ 3214215 w 6891715"/>
                <a:gd name="connsiteY3036" fmla="*/ 603322 h 6367455"/>
                <a:gd name="connsiteX3037" fmla="*/ 3219798 w 6891715"/>
                <a:gd name="connsiteY3037" fmla="*/ 601074 h 6367455"/>
                <a:gd name="connsiteX3038" fmla="*/ 3227353 w 6891715"/>
                <a:gd name="connsiteY3038" fmla="*/ 611349 h 6367455"/>
                <a:gd name="connsiteX3039" fmla="*/ 3217828 w 6891715"/>
                <a:gd name="connsiteY3039" fmla="*/ 625476 h 6367455"/>
                <a:gd name="connsiteX3040" fmla="*/ 3201405 w 6891715"/>
                <a:gd name="connsiteY3040" fmla="*/ 609743 h 6367455"/>
                <a:gd name="connsiteX3041" fmla="*/ 3164907 w 6891715"/>
                <a:gd name="connsiteY3041" fmla="*/ 504825 h 6367455"/>
                <a:gd name="connsiteX3042" fmla="*/ 3188311 w 6891715"/>
                <a:gd name="connsiteY3042" fmla="*/ 509905 h 6367455"/>
                <a:gd name="connsiteX3043" fmla="*/ 3190841 w 6891715"/>
                <a:gd name="connsiteY3043" fmla="*/ 523558 h 6367455"/>
                <a:gd name="connsiteX3044" fmla="*/ 3182302 w 6891715"/>
                <a:gd name="connsiteY3044" fmla="*/ 535305 h 6367455"/>
                <a:gd name="connsiteX3045" fmla="*/ 3184516 w 6891715"/>
                <a:gd name="connsiteY3045" fmla="*/ 554355 h 6367455"/>
                <a:gd name="connsiteX3046" fmla="*/ 3172181 w 6891715"/>
                <a:gd name="connsiteY3046" fmla="*/ 566103 h 6367455"/>
                <a:gd name="connsiteX3047" fmla="*/ 3164591 w 6891715"/>
                <a:gd name="connsiteY3047" fmla="*/ 582930 h 6367455"/>
                <a:gd name="connsiteX3048" fmla="*/ 3136444 w 6891715"/>
                <a:gd name="connsiteY3048" fmla="*/ 592455 h 6367455"/>
                <a:gd name="connsiteX3049" fmla="*/ 3124110 w 6891715"/>
                <a:gd name="connsiteY3049" fmla="*/ 622300 h 6367455"/>
                <a:gd name="connsiteX3050" fmla="*/ 3119998 w 6891715"/>
                <a:gd name="connsiteY3050" fmla="*/ 619125 h 6367455"/>
                <a:gd name="connsiteX3051" fmla="*/ 3120631 w 6891715"/>
                <a:gd name="connsiteY3051" fmla="*/ 611823 h 6367455"/>
                <a:gd name="connsiteX3052" fmla="*/ 3109878 w 6891715"/>
                <a:gd name="connsiteY3052" fmla="*/ 602615 h 6367455"/>
                <a:gd name="connsiteX3053" fmla="*/ 3132965 w 6891715"/>
                <a:gd name="connsiteY3053" fmla="*/ 578803 h 6367455"/>
                <a:gd name="connsiteX3054" fmla="*/ 3136127 w 6891715"/>
                <a:gd name="connsiteY3054" fmla="*/ 555943 h 6367455"/>
                <a:gd name="connsiteX3055" fmla="*/ 3151941 w 6891715"/>
                <a:gd name="connsiteY3055" fmla="*/ 553403 h 6367455"/>
                <a:gd name="connsiteX3056" fmla="*/ 3155736 w 6891715"/>
                <a:gd name="connsiteY3056" fmla="*/ 542925 h 6367455"/>
                <a:gd name="connsiteX3057" fmla="*/ 3151624 w 6891715"/>
                <a:gd name="connsiteY3057" fmla="*/ 531495 h 6367455"/>
                <a:gd name="connsiteX3058" fmla="*/ 3157950 w 6891715"/>
                <a:gd name="connsiteY3058" fmla="*/ 523875 h 6367455"/>
                <a:gd name="connsiteX3059" fmla="*/ 4364771 w 6891715"/>
                <a:gd name="connsiteY3059" fmla="*/ 471424 h 6367455"/>
                <a:gd name="connsiteX3060" fmla="*/ 4352063 w 6891715"/>
                <a:gd name="connsiteY3060" fmla="*/ 473328 h 6367455"/>
                <a:gd name="connsiteX3061" fmla="*/ 4349204 w 6891715"/>
                <a:gd name="connsiteY3061" fmla="*/ 492370 h 6367455"/>
                <a:gd name="connsiteX3062" fmla="*/ 4353334 w 6891715"/>
                <a:gd name="connsiteY3062" fmla="*/ 505065 h 6367455"/>
                <a:gd name="connsiteX3063" fmla="*/ 4345709 w 6891715"/>
                <a:gd name="connsiteY3063" fmla="*/ 514269 h 6367455"/>
                <a:gd name="connsiteX3064" fmla="*/ 4338402 w 6891715"/>
                <a:gd name="connsiteY3064" fmla="*/ 505383 h 6367455"/>
                <a:gd name="connsiteX3065" fmla="*/ 4341579 w 6891715"/>
                <a:gd name="connsiteY3065" fmla="*/ 493005 h 6367455"/>
                <a:gd name="connsiteX3066" fmla="*/ 4337131 w 6891715"/>
                <a:gd name="connsiteY3066" fmla="*/ 479358 h 6367455"/>
                <a:gd name="connsiteX3067" fmla="*/ 4322835 w 6891715"/>
                <a:gd name="connsiteY3067" fmla="*/ 489514 h 6367455"/>
                <a:gd name="connsiteX3068" fmla="*/ 4315210 w 6891715"/>
                <a:gd name="connsiteY3068" fmla="*/ 501892 h 6367455"/>
                <a:gd name="connsiteX3069" fmla="*/ 4319976 w 6891715"/>
                <a:gd name="connsiteY3069" fmla="*/ 515538 h 6367455"/>
                <a:gd name="connsiteX3070" fmla="*/ 4326647 w 6891715"/>
                <a:gd name="connsiteY3070" fmla="*/ 515538 h 6367455"/>
                <a:gd name="connsiteX3071" fmla="*/ 4334590 w 6891715"/>
                <a:gd name="connsiteY3071" fmla="*/ 522203 h 6367455"/>
                <a:gd name="connsiteX3072" fmla="*/ 4333319 w 6891715"/>
                <a:gd name="connsiteY3072" fmla="*/ 536167 h 6367455"/>
                <a:gd name="connsiteX3073" fmla="*/ 4321882 w 6891715"/>
                <a:gd name="connsiteY3073" fmla="*/ 530455 h 6367455"/>
                <a:gd name="connsiteX3074" fmla="*/ 4315210 w 6891715"/>
                <a:gd name="connsiteY3074" fmla="*/ 539658 h 6367455"/>
                <a:gd name="connsiteX3075" fmla="*/ 4297419 w 6891715"/>
                <a:gd name="connsiteY3075" fmla="*/ 537119 h 6367455"/>
                <a:gd name="connsiteX3076" fmla="*/ 4292971 w 6891715"/>
                <a:gd name="connsiteY3076" fmla="*/ 550766 h 6367455"/>
                <a:gd name="connsiteX3077" fmla="*/ 4282805 w 6891715"/>
                <a:gd name="connsiteY3077" fmla="*/ 553940 h 6367455"/>
                <a:gd name="connsiteX3078" fmla="*/ 4274862 w 6891715"/>
                <a:gd name="connsiteY3078" fmla="*/ 552353 h 6367455"/>
                <a:gd name="connsiteX3079" fmla="*/ 4260566 w 6891715"/>
                <a:gd name="connsiteY3079" fmla="*/ 563778 h 6367455"/>
                <a:gd name="connsiteX3080" fmla="*/ 4263425 w 6891715"/>
                <a:gd name="connsiteY3080" fmla="*/ 579647 h 6367455"/>
                <a:gd name="connsiteX3081" fmla="*/ 4256754 w 6891715"/>
                <a:gd name="connsiteY3081" fmla="*/ 585677 h 6367455"/>
                <a:gd name="connsiteX3082" fmla="*/ 4246270 w 6891715"/>
                <a:gd name="connsiteY3082" fmla="*/ 586312 h 6367455"/>
                <a:gd name="connsiteX3083" fmla="*/ 4233244 w 6891715"/>
                <a:gd name="connsiteY3083" fmla="*/ 586946 h 6367455"/>
                <a:gd name="connsiteX3084" fmla="*/ 4227843 w 6891715"/>
                <a:gd name="connsiteY3084" fmla="*/ 601863 h 6367455"/>
                <a:gd name="connsiteX3085" fmla="*/ 4232926 w 6891715"/>
                <a:gd name="connsiteY3085" fmla="*/ 608210 h 6367455"/>
                <a:gd name="connsiteX3086" fmla="*/ 4241504 w 6891715"/>
                <a:gd name="connsiteY3086" fmla="*/ 605036 h 6367455"/>
                <a:gd name="connsiteX3087" fmla="*/ 4247858 w 6891715"/>
                <a:gd name="connsiteY3087" fmla="*/ 609797 h 6367455"/>
                <a:gd name="connsiteX3088" fmla="*/ 4239280 w 6891715"/>
                <a:gd name="connsiteY3088" fmla="*/ 612653 h 6367455"/>
                <a:gd name="connsiteX3089" fmla="*/ 4244363 w 6891715"/>
                <a:gd name="connsiteY3089" fmla="*/ 622174 h 6367455"/>
                <a:gd name="connsiteX3090" fmla="*/ 4254530 w 6891715"/>
                <a:gd name="connsiteY3090" fmla="*/ 624396 h 6367455"/>
                <a:gd name="connsiteX3091" fmla="*/ 4259295 w 6891715"/>
                <a:gd name="connsiteY3091" fmla="*/ 613288 h 6367455"/>
                <a:gd name="connsiteX3092" fmla="*/ 4260248 w 6891715"/>
                <a:gd name="connsiteY3092" fmla="*/ 619635 h 6367455"/>
                <a:gd name="connsiteX3093" fmla="*/ 4269462 w 6891715"/>
                <a:gd name="connsiteY3093" fmla="*/ 628204 h 6367455"/>
                <a:gd name="connsiteX3094" fmla="*/ 4263108 w 6891715"/>
                <a:gd name="connsiteY3094" fmla="*/ 631378 h 6367455"/>
                <a:gd name="connsiteX3095" fmla="*/ 4252624 w 6891715"/>
                <a:gd name="connsiteY3095" fmla="*/ 629791 h 6367455"/>
                <a:gd name="connsiteX3096" fmla="*/ 4260566 w 6891715"/>
                <a:gd name="connsiteY3096" fmla="*/ 643755 h 6367455"/>
                <a:gd name="connsiteX3097" fmla="*/ 4275180 w 6891715"/>
                <a:gd name="connsiteY3097" fmla="*/ 653594 h 6367455"/>
                <a:gd name="connsiteX3098" fmla="*/ 4289477 w 6891715"/>
                <a:gd name="connsiteY3098" fmla="*/ 646612 h 6367455"/>
                <a:gd name="connsiteX3099" fmla="*/ 4287570 w 6891715"/>
                <a:gd name="connsiteY3099" fmla="*/ 633599 h 6367455"/>
                <a:gd name="connsiteX3100" fmla="*/ 4297101 w 6891715"/>
                <a:gd name="connsiteY3100" fmla="*/ 628839 h 6367455"/>
                <a:gd name="connsiteX3101" fmla="*/ 4302185 w 6891715"/>
                <a:gd name="connsiteY3101" fmla="*/ 638360 h 6367455"/>
                <a:gd name="connsiteX3102" fmla="*/ 4312669 w 6891715"/>
                <a:gd name="connsiteY3102" fmla="*/ 637725 h 6367455"/>
                <a:gd name="connsiteX3103" fmla="*/ 4312033 w 6891715"/>
                <a:gd name="connsiteY3103" fmla="*/ 628204 h 6367455"/>
                <a:gd name="connsiteX3104" fmla="*/ 4308221 w 6891715"/>
                <a:gd name="connsiteY3104" fmla="*/ 616462 h 6367455"/>
                <a:gd name="connsiteX3105" fmla="*/ 4317752 w 6891715"/>
                <a:gd name="connsiteY3105" fmla="*/ 615827 h 6367455"/>
                <a:gd name="connsiteX3106" fmla="*/ 4332048 w 6891715"/>
                <a:gd name="connsiteY3106" fmla="*/ 624396 h 6367455"/>
                <a:gd name="connsiteX3107" fmla="*/ 4339673 w 6891715"/>
                <a:gd name="connsiteY3107" fmla="*/ 624396 h 6367455"/>
                <a:gd name="connsiteX3108" fmla="*/ 4339547 w 6891715"/>
                <a:gd name="connsiteY3108" fmla="*/ 624461 h 6367455"/>
                <a:gd name="connsiteX3109" fmla="*/ 4339882 w 6891715"/>
                <a:gd name="connsiteY3109" fmla="*/ 624461 h 6367455"/>
                <a:gd name="connsiteX3110" fmla="*/ 4340199 w 6891715"/>
                <a:gd name="connsiteY3110" fmla="*/ 623826 h 6367455"/>
                <a:gd name="connsiteX3111" fmla="*/ 4341172 w 6891715"/>
                <a:gd name="connsiteY3111" fmla="*/ 623340 h 6367455"/>
                <a:gd name="connsiteX3112" fmla="*/ 4347298 w 6891715"/>
                <a:gd name="connsiteY3112" fmla="*/ 612018 h 6367455"/>
                <a:gd name="connsiteX3113" fmla="*/ 4332366 w 6891715"/>
                <a:gd name="connsiteY3113" fmla="*/ 604402 h 6367455"/>
                <a:gd name="connsiteX3114" fmla="*/ 4328236 w 6891715"/>
                <a:gd name="connsiteY3114" fmla="*/ 605354 h 6367455"/>
                <a:gd name="connsiteX3115" fmla="*/ 4317434 w 6891715"/>
                <a:gd name="connsiteY3115" fmla="*/ 588216 h 6367455"/>
                <a:gd name="connsiteX3116" fmla="*/ 4329189 w 6891715"/>
                <a:gd name="connsiteY3116" fmla="*/ 567587 h 6367455"/>
                <a:gd name="connsiteX3117" fmla="*/ 4344121 w 6891715"/>
                <a:gd name="connsiteY3117" fmla="*/ 564731 h 6367455"/>
                <a:gd name="connsiteX3118" fmla="*/ 4350793 w 6891715"/>
                <a:gd name="connsiteY3118" fmla="*/ 555210 h 6367455"/>
                <a:gd name="connsiteX3119" fmla="*/ 4348886 w 6891715"/>
                <a:gd name="connsiteY3119" fmla="*/ 549814 h 6367455"/>
                <a:gd name="connsiteX3120" fmla="*/ 4361912 w 6891715"/>
                <a:gd name="connsiteY3120" fmla="*/ 539976 h 6367455"/>
                <a:gd name="connsiteX3121" fmla="*/ 4359053 w 6891715"/>
                <a:gd name="connsiteY3121" fmla="*/ 525059 h 6367455"/>
                <a:gd name="connsiteX3122" fmla="*/ 4355876 w 6891715"/>
                <a:gd name="connsiteY3122" fmla="*/ 522838 h 6367455"/>
                <a:gd name="connsiteX3123" fmla="*/ 4355240 w 6891715"/>
                <a:gd name="connsiteY3123" fmla="*/ 513634 h 6367455"/>
                <a:gd name="connsiteX3124" fmla="*/ 4380021 w 6891715"/>
                <a:gd name="connsiteY3124" fmla="*/ 502526 h 6367455"/>
                <a:gd name="connsiteX3125" fmla="*/ 4384151 w 6891715"/>
                <a:gd name="connsiteY3125" fmla="*/ 488879 h 6367455"/>
                <a:gd name="connsiteX3126" fmla="*/ 4380339 w 6891715"/>
                <a:gd name="connsiteY3126" fmla="*/ 476185 h 6367455"/>
                <a:gd name="connsiteX3127" fmla="*/ 4369537 w 6891715"/>
                <a:gd name="connsiteY3127" fmla="*/ 489514 h 6367455"/>
                <a:gd name="connsiteX3128" fmla="*/ 4360959 w 6891715"/>
                <a:gd name="connsiteY3128" fmla="*/ 501892 h 6367455"/>
                <a:gd name="connsiteX3129" fmla="*/ 4359053 w 6891715"/>
                <a:gd name="connsiteY3129" fmla="*/ 486023 h 6367455"/>
                <a:gd name="connsiteX3130" fmla="*/ 4366360 w 6891715"/>
                <a:gd name="connsiteY3130" fmla="*/ 478724 h 6367455"/>
                <a:gd name="connsiteX3131" fmla="*/ 3304349 w 6891715"/>
                <a:gd name="connsiteY3131" fmla="*/ 431801 h 6367455"/>
                <a:gd name="connsiteX3132" fmla="*/ 3318916 w 6891715"/>
                <a:gd name="connsiteY3132" fmla="*/ 437795 h 6367455"/>
                <a:gd name="connsiteX3133" fmla="*/ 3327783 w 6891715"/>
                <a:gd name="connsiteY3133" fmla="*/ 453570 h 6367455"/>
                <a:gd name="connsiteX3134" fmla="*/ 3334751 w 6891715"/>
                <a:gd name="connsiteY3134" fmla="*/ 432432 h 6367455"/>
                <a:gd name="connsiteX3135" fmla="*/ 3344568 w 6891715"/>
                <a:gd name="connsiteY3135" fmla="*/ 440950 h 6367455"/>
                <a:gd name="connsiteX3136" fmla="*/ 3340451 w 6891715"/>
                <a:gd name="connsiteY3136" fmla="*/ 462719 h 6367455"/>
                <a:gd name="connsiteX3137" fmla="*/ 3344885 w 6891715"/>
                <a:gd name="connsiteY3137" fmla="*/ 472183 h 6367455"/>
                <a:gd name="connsiteX3138" fmla="*/ 3354069 w 6891715"/>
                <a:gd name="connsiteY3138" fmla="*/ 456409 h 6367455"/>
                <a:gd name="connsiteX3139" fmla="*/ 3367053 w 6891715"/>
                <a:gd name="connsiteY3139" fmla="*/ 470290 h 6367455"/>
                <a:gd name="connsiteX3140" fmla="*/ 3355335 w 6891715"/>
                <a:gd name="connsiteY3140" fmla="*/ 475338 h 6367455"/>
                <a:gd name="connsiteX3141" fmla="*/ 3360719 w 6891715"/>
                <a:gd name="connsiteY3141" fmla="*/ 488904 h 6367455"/>
                <a:gd name="connsiteX3142" fmla="*/ 3347101 w 6891715"/>
                <a:gd name="connsiteY3142" fmla="*/ 510988 h 6367455"/>
                <a:gd name="connsiteX3143" fmla="*/ 3346151 w 6891715"/>
                <a:gd name="connsiteY3143" fmla="*/ 529917 h 6367455"/>
                <a:gd name="connsiteX3144" fmla="*/ 3358185 w 6891715"/>
                <a:gd name="connsiteY3144" fmla="*/ 549477 h 6367455"/>
                <a:gd name="connsiteX3145" fmla="*/ 3320183 w 6891715"/>
                <a:gd name="connsiteY3145" fmla="*/ 551055 h 6367455"/>
                <a:gd name="connsiteX3146" fmla="*/ 3317016 w 6891715"/>
                <a:gd name="connsiteY3146" fmla="*/ 534649 h 6367455"/>
                <a:gd name="connsiteX3147" fmla="*/ 3296748 w 6891715"/>
                <a:gd name="connsiteY3147" fmla="*/ 556733 h 6367455"/>
                <a:gd name="connsiteX3148" fmla="*/ 3274897 w 6891715"/>
                <a:gd name="connsiteY3148" fmla="*/ 555471 h 6367455"/>
                <a:gd name="connsiteX3149" fmla="*/ 3256845 w 6891715"/>
                <a:gd name="connsiteY3149" fmla="*/ 581026 h 6367455"/>
                <a:gd name="connsiteX3150" fmla="*/ 3243228 w 6891715"/>
                <a:gd name="connsiteY3150" fmla="*/ 566513 h 6367455"/>
                <a:gd name="connsiteX3151" fmla="*/ 3249562 w 6891715"/>
                <a:gd name="connsiteY3151" fmla="*/ 556102 h 6367455"/>
                <a:gd name="connsiteX3152" fmla="*/ 3270780 w 6891715"/>
                <a:gd name="connsiteY3152" fmla="*/ 552317 h 6367455"/>
                <a:gd name="connsiteX3153" fmla="*/ 3271413 w 6891715"/>
                <a:gd name="connsiteY3153" fmla="*/ 539066 h 6367455"/>
                <a:gd name="connsiteX3154" fmla="*/ 3255579 w 6891715"/>
                <a:gd name="connsiteY3154" fmla="*/ 533703 h 6367455"/>
                <a:gd name="connsiteX3155" fmla="*/ 3252412 w 6891715"/>
                <a:gd name="connsiteY3155" fmla="*/ 523292 h 6367455"/>
                <a:gd name="connsiteX3156" fmla="*/ 3267296 w 6891715"/>
                <a:gd name="connsiteY3156" fmla="*/ 516036 h 6367455"/>
                <a:gd name="connsiteX3157" fmla="*/ 3250828 w 6891715"/>
                <a:gd name="connsiteY3157" fmla="*/ 500261 h 6367455"/>
                <a:gd name="connsiteX3158" fmla="*/ 3264763 w 6891715"/>
                <a:gd name="connsiteY3158" fmla="*/ 481332 h 6367455"/>
                <a:gd name="connsiteX3159" fmla="*/ 3300548 w 6891715"/>
                <a:gd name="connsiteY3159" fmla="*/ 488588 h 6367455"/>
                <a:gd name="connsiteX3160" fmla="*/ 3308782 w 6891715"/>
                <a:gd name="connsiteY3160" fmla="*/ 480070 h 6367455"/>
                <a:gd name="connsiteX3161" fmla="*/ 3286614 w 6891715"/>
                <a:gd name="connsiteY3161" fmla="*/ 469975 h 6367455"/>
                <a:gd name="connsiteX3162" fmla="*/ 3288831 w 6891715"/>
                <a:gd name="connsiteY3162" fmla="*/ 456093 h 6367455"/>
                <a:gd name="connsiteX3163" fmla="*/ 3310999 w 6891715"/>
                <a:gd name="connsiteY3163" fmla="*/ 462088 h 6367455"/>
                <a:gd name="connsiteX3164" fmla="*/ 3435951 w 6891715"/>
                <a:gd name="connsiteY3164" fmla="*/ 361951 h 6367455"/>
                <a:gd name="connsiteX3165" fmla="*/ 3459129 w 6891715"/>
                <a:gd name="connsiteY3165" fmla="*/ 379352 h 6367455"/>
                <a:gd name="connsiteX3166" fmla="*/ 3458494 w 6891715"/>
                <a:gd name="connsiteY3166" fmla="*/ 393274 h 6367455"/>
                <a:gd name="connsiteX3167" fmla="*/ 3438491 w 6891715"/>
                <a:gd name="connsiteY3167" fmla="*/ 404980 h 6367455"/>
                <a:gd name="connsiteX3168" fmla="*/ 3440714 w 6891715"/>
                <a:gd name="connsiteY3168" fmla="*/ 424913 h 6367455"/>
                <a:gd name="connsiteX3169" fmla="*/ 3394358 w 6891715"/>
                <a:gd name="connsiteY3169" fmla="*/ 452439 h 6367455"/>
                <a:gd name="connsiteX3170" fmla="*/ 3382928 w 6891715"/>
                <a:gd name="connsiteY3170" fmla="*/ 442314 h 6367455"/>
                <a:gd name="connsiteX3171" fmla="*/ 3371816 w 6891715"/>
                <a:gd name="connsiteY3171" fmla="*/ 427444 h 6367455"/>
                <a:gd name="connsiteX3172" fmla="*/ 3393088 w 6891715"/>
                <a:gd name="connsiteY3172" fmla="*/ 427444 h 6367455"/>
                <a:gd name="connsiteX3173" fmla="*/ 3385468 w 6891715"/>
                <a:gd name="connsiteY3173" fmla="*/ 404031 h 6367455"/>
                <a:gd name="connsiteX3174" fmla="*/ 3411821 w 6891715"/>
                <a:gd name="connsiteY3174" fmla="*/ 400867 h 6367455"/>
                <a:gd name="connsiteX3175" fmla="*/ 3418171 w 6891715"/>
                <a:gd name="connsiteY3175" fmla="*/ 384098 h 6367455"/>
                <a:gd name="connsiteX3176" fmla="*/ 3424521 w 6891715"/>
                <a:gd name="connsiteY3176" fmla="*/ 395805 h 6367455"/>
                <a:gd name="connsiteX3177" fmla="*/ 3429919 w 6891715"/>
                <a:gd name="connsiteY3177" fmla="*/ 395488 h 6367455"/>
                <a:gd name="connsiteX3178" fmla="*/ 3424521 w 6891715"/>
                <a:gd name="connsiteY3178" fmla="*/ 373657 h 6367455"/>
                <a:gd name="connsiteX3179" fmla="*/ 3528661 w 6891715"/>
                <a:gd name="connsiteY3179" fmla="*/ 334961 h 6367455"/>
                <a:gd name="connsiteX3180" fmla="*/ 3536916 w 6891715"/>
                <a:gd name="connsiteY3180" fmla="*/ 337252 h 6367455"/>
                <a:gd name="connsiteX3181" fmla="*/ 3529613 w 6891715"/>
                <a:gd name="connsiteY3181" fmla="*/ 364093 h 6367455"/>
                <a:gd name="connsiteX3182" fmla="*/ 3509928 w 6891715"/>
                <a:gd name="connsiteY3182" fmla="*/ 366711 h 6367455"/>
                <a:gd name="connsiteX3183" fmla="*/ 3505166 w 6891715"/>
                <a:gd name="connsiteY3183" fmla="*/ 354600 h 6367455"/>
                <a:gd name="connsiteX3184" fmla="*/ 3523263 w 6891715"/>
                <a:gd name="connsiteY3184" fmla="*/ 347072 h 6367455"/>
                <a:gd name="connsiteX3185" fmla="*/ 4276189 w 6891715"/>
                <a:gd name="connsiteY3185" fmla="*/ 308170 h 6367455"/>
                <a:gd name="connsiteX3186" fmla="*/ 4271925 w 6891715"/>
                <a:gd name="connsiteY3186" fmla="*/ 310848 h 6367455"/>
                <a:gd name="connsiteX3187" fmla="*/ 4272040 w 6891715"/>
                <a:gd name="connsiteY3187" fmla="*/ 311192 h 6367455"/>
                <a:gd name="connsiteX3188" fmla="*/ 3488655 w 6891715"/>
                <a:gd name="connsiteY3188" fmla="*/ 279400 h 6367455"/>
                <a:gd name="connsiteX3189" fmla="*/ 3501355 w 6891715"/>
                <a:gd name="connsiteY3189" fmla="*/ 287882 h 6367455"/>
                <a:gd name="connsiteX3190" fmla="*/ 3495958 w 6891715"/>
                <a:gd name="connsiteY3190" fmla="*/ 298248 h 6367455"/>
                <a:gd name="connsiteX3191" fmla="*/ 3498180 w 6891715"/>
                <a:gd name="connsiteY3191" fmla="*/ 309557 h 6367455"/>
                <a:gd name="connsiteX3192" fmla="*/ 3516278 w 6891715"/>
                <a:gd name="connsiteY3192" fmla="*/ 322123 h 6367455"/>
                <a:gd name="connsiteX3193" fmla="*/ 3497545 w 6891715"/>
                <a:gd name="connsiteY3193" fmla="*/ 345054 h 6367455"/>
                <a:gd name="connsiteX3194" fmla="*/ 3490560 w 6891715"/>
                <a:gd name="connsiteY3194" fmla="*/ 364845 h 6367455"/>
                <a:gd name="connsiteX3195" fmla="*/ 3473415 w 6891715"/>
                <a:gd name="connsiteY3195" fmla="*/ 368300 h 6367455"/>
                <a:gd name="connsiteX3196" fmla="*/ 3448015 w 6891715"/>
                <a:gd name="connsiteY3196" fmla="*/ 342541 h 6367455"/>
                <a:gd name="connsiteX3197" fmla="*/ 3445475 w 6891715"/>
                <a:gd name="connsiteY3197" fmla="*/ 316468 h 6367455"/>
                <a:gd name="connsiteX3198" fmla="*/ 3433728 w 6891715"/>
                <a:gd name="connsiteY3198" fmla="*/ 314269 h 6367455"/>
                <a:gd name="connsiteX3199" fmla="*/ 3433728 w 6891715"/>
                <a:gd name="connsiteY3199" fmla="*/ 302960 h 6367455"/>
                <a:gd name="connsiteX3200" fmla="*/ 3438808 w 6891715"/>
                <a:gd name="connsiteY3200" fmla="*/ 289138 h 6367455"/>
                <a:gd name="connsiteX3201" fmla="*/ 3454683 w 6891715"/>
                <a:gd name="connsiteY3201" fmla="*/ 296678 h 6367455"/>
                <a:gd name="connsiteX3202" fmla="*/ 3479130 w 6891715"/>
                <a:gd name="connsiteY3202" fmla="*/ 296364 h 6367455"/>
                <a:gd name="connsiteX3203" fmla="*/ 3466748 w 6891715"/>
                <a:gd name="connsiteY3203" fmla="*/ 317096 h 6367455"/>
                <a:gd name="connsiteX3204" fmla="*/ 3478495 w 6891715"/>
                <a:gd name="connsiteY3204" fmla="*/ 340028 h 6367455"/>
                <a:gd name="connsiteX3205" fmla="*/ 3478495 w 6891715"/>
                <a:gd name="connsiteY3205" fmla="*/ 328719 h 6367455"/>
                <a:gd name="connsiteX3206" fmla="*/ 3494053 w 6891715"/>
                <a:gd name="connsiteY3206" fmla="*/ 309557 h 6367455"/>
                <a:gd name="connsiteX3207" fmla="*/ 3621053 w 6891715"/>
                <a:gd name="connsiteY3207" fmla="*/ 250824 h 6367455"/>
                <a:gd name="connsiteX3208" fmla="*/ 3633753 w 6891715"/>
                <a:gd name="connsiteY3208" fmla="*/ 259353 h 6367455"/>
                <a:gd name="connsiteX3209" fmla="*/ 3618195 w 6891715"/>
                <a:gd name="connsiteY3209" fmla="*/ 280201 h 6367455"/>
                <a:gd name="connsiteX3210" fmla="*/ 3627720 w 6891715"/>
                <a:gd name="connsiteY3210" fmla="*/ 304208 h 6367455"/>
                <a:gd name="connsiteX3211" fmla="*/ 3615973 w 6891715"/>
                <a:gd name="connsiteY3211" fmla="*/ 312737 h 6367455"/>
                <a:gd name="connsiteX3212" fmla="*/ 3601050 w 6891715"/>
                <a:gd name="connsiteY3212" fmla="*/ 303577 h 6367455"/>
                <a:gd name="connsiteX3213" fmla="*/ 3603273 w 6891715"/>
                <a:gd name="connsiteY3213" fmla="*/ 292837 h 6367455"/>
                <a:gd name="connsiteX3214" fmla="*/ 3595653 w 6891715"/>
                <a:gd name="connsiteY3214" fmla="*/ 274199 h 6367455"/>
                <a:gd name="connsiteX3215" fmla="*/ 3604860 w 6891715"/>
                <a:gd name="connsiteY3215" fmla="*/ 268830 h 6367455"/>
                <a:gd name="connsiteX3216" fmla="*/ 3610258 w 6891715"/>
                <a:gd name="connsiteY3216" fmla="*/ 258405 h 6367455"/>
                <a:gd name="connsiteX3217" fmla="*/ 3463697 w 6891715"/>
                <a:gd name="connsiteY3217" fmla="*/ 247649 h 6367455"/>
                <a:gd name="connsiteX3218" fmla="*/ 3468654 w 6891715"/>
                <a:gd name="connsiteY3218" fmla="*/ 252812 h 6367455"/>
                <a:gd name="connsiteX3219" fmla="*/ 3466904 w 6891715"/>
                <a:gd name="connsiteY3219" fmla="*/ 273140 h 6367455"/>
                <a:gd name="connsiteX3220" fmla="*/ 3463988 w 6891715"/>
                <a:gd name="connsiteY3220" fmla="*/ 287337 h 6367455"/>
                <a:gd name="connsiteX3221" fmla="*/ 3454366 w 6891715"/>
                <a:gd name="connsiteY3221" fmla="*/ 273140 h 6367455"/>
                <a:gd name="connsiteX3222" fmla="*/ 3514243 w 6891715"/>
                <a:gd name="connsiteY3222" fmla="*/ 244475 h 6367455"/>
                <a:gd name="connsiteX3223" fmla="*/ 3523940 w 6891715"/>
                <a:gd name="connsiteY3223" fmla="*/ 256388 h 6367455"/>
                <a:gd name="connsiteX3224" fmla="*/ 3525232 w 6891715"/>
                <a:gd name="connsiteY3224" fmla="*/ 268946 h 6367455"/>
                <a:gd name="connsiteX3225" fmla="*/ 3543655 w 6891715"/>
                <a:gd name="connsiteY3225" fmla="*/ 271200 h 6367455"/>
                <a:gd name="connsiteX3226" fmla="*/ 3546887 w 6891715"/>
                <a:gd name="connsiteY3226" fmla="*/ 284080 h 6367455"/>
                <a:gd name="connsiteX3227" fmla="*/ 3557553 w 6891715"/>
                <a:gd name="connsiteY3227" fmla="*/ 287944 h 6367455"/>
                <a:gd name="connsiteX3228" fmla="*/ 3554644 w 6891715"/>
                <a:gd name="connsiteY3228" fmla="*/ 304044 h 6367455"/>
                <a:gd name="connsiteX3229" fmla="*/ 3540746 w 6891715"/>
                <a:gd name="connsiteY3229" fmla="*/ 312737 h 6367455"/>
                <a:gd name="connsiteX3230" fmla="*/ 3524586 w 6891715"/>
                <a:gd name="connsiteY3230" fmla="*/ 294706 h 6367455"/>
                <a:gd name="connsiteX3231" fmla="*/ 3514890 w 6891715"/>
                <a:gd name="connsiteY3231" fmla="*/ 285046 h 6367455"/>
                <a:gd name="connsiteX3232" fmla="*/ 3517476 w 6891715"/>
                <a:gd name="connsiteY3232" fmla="*/ 269268 h 6367455"/>
                <a:gd name="connsiteX3233" fmla="*/ 3503578 w 6891715"/>
                <a:gd name="connsiteY3233" fmla="*/ 253168 h 6367455"/>
                <a:gd name="connsiteX3234" fmla="*/ 3570253 w 6891715"/>
                <a:gd name="connsiteY3234" fmla="*/ 234949 h 6367455"/>
                <a:gd name="connsiteX3235" fmla="*/ 3579778 w 6891715"/>
                <a:gd name="connsiteY3235" fmla="*/ 251203 h 6367455"/>
                <a:gd name="connsiteX3236" fmla="*/ 3571205 w 6891715"/>
                <a:gd name="connsiteY3236" fmla="*/ 257174 h 6367455"/>
                <a:gd name="connsiteX3237" fmla="*/ 3563903 w 6891715"/>
                <a:gd name="connsiteY3237" fmla="*/ 249213 h 6367455"/>
                <a:gd name="connsiteX3238" fmla="*/ 3564855 w 6891715"/>
                <a:gd name="connsiteY3238" fmla="*/ 239261 h 6367455"/>
                <a:gd name="connsiteX3239" fmla="*/ 3805219 w 6891715"/>
                <a:gd name="connsiteY3239" fmla="*/ 211137 h 6367455"/>
                <a:gd name="connsiteX3240" fmla="*/ 3835518 w 6891715"/>
                <a:gd name="connsiteY3240" fmla="*/ 224790 h 6367455"/>
                <a:gd name="connsiteX3241" fmla="*/ 3846478 w 6891715"/>
                <a:gd name="connsiteY3241" fmla="*/ 244792 h 6367455"/>
                <a:gd name="connsiteX3242" fmla="*/ 3843254 w 6891715"/>
                <a:gd name="connsiteY3242" fmla="*/ 252412 h 6367455"/>
                <a:gd name="connsiteX3243" fmla="*/ 3818435 w 6891715"/>
                <a:gd name="connsiteY3243" fmla="*/ 250190 h 6367455"/>
                <a:gd name="connsiteX3244" fmla="*/ 3782978 w 6891715"/>
                <a:gd name="connsiteY3244" fmla="*/ 229552 h 6367455"/>
                <a:gd name="connsiteX3245" fmla="*/ 3716499 w 6891715"/>
                <a:gd name="connsiteY3245" fmla="*/ 206375 h 6367455"/>
                <a:gd name="connsiteX3246" fmla="*/ 3732178 w 6891715"/>
                <a:gd name="connsiteY3246" fmla="*/ 217487 h 6367455"/>
                <a:gd name="connsiteX3247" fmla="*/ 3721516 w 6891715"/>
                <a:gd name="connsiteY3247" fmla="*/ 233363 h 6367455"/>
                <a:gd name="connsiteX3248" fmla="*/ 3706778 w 6891715"/>
                <a:gd name="connsiteY3248" fmla="*/ 208280 h 6367455"/>
                <a:gd name="connsiteX3249" fmla="*/ 3892555 w 6891715"/>
                <a:gd name="connsiteY3249" fmla="*/ 152400 h 6367455"/>
                <a:gd name="connsiteX3250" fmla="*/ 3891607 w 6891715"/>
                <a:gd name="connsiteY3250" fmla="*/ 170764 h 6367455"/>
                <a:gd name="connsiteX3251" fmla="*/ 3900454 w 6891715"/>
                <a:gd name="connsiteY3251" fmla="*/ 183652 h 6367455"/>
                <a:gd name="connsiteX3252" fmla="*/ 3893187 w 6891715"/>
                <a:gd name="connsiteY3252" fmla="*/ 195573 h 6367455"/>
                <a:gd name="connsiteX3253" fmla="*/ 3880232 w 6891715"/>
                <a:gd name="connsiteY3253" fmla="*/ 211682 h 6367455"/>
                <a:gd name="connsiteX3254" fmla="*/ 3858431 w 6891715"/>
                <a:gd name="connsiteY3254" fmla="*/ 239713 h 6367455"/>
                <a:gd name="connsiteX3255" fmla="*/ 3847056 w 6891715"/>
                <a:gd name="connsiteY3255" fmla="*/ 236491 h 6367455"/>
                <a:gd name="connsiteX3256" fmla="*/ 3847056 w 6891715"/>
                <a:gd name="connsiteY3256" fmla="*/ 209749 h 6367455"/>
                <a:gd name="connsiteX3257" fmla="*/ 3835366 w 6891715"/>
                <a:gd name="connsiteY3257" fmla="*/ 197184 h 6367455"/>
                <a:gd name="connsiteX3258" fmla="*/ 3845477 w 6891715"/>
                <a:gd name="connsiteY3258" fmla="*/ 175597 h 6367455"/>
                <a:gd name="connsiteX3259" fmla="*/ 3859379 w 6891715"/>
                <a:gd name="connsiteY3259" fmla="*/ 186230 h 6367455"/>
                <a:gd name="connsiteX3260" fmla="*/ 3862538 w 6891715"/>
                <a:gd name="connsiteY3260" fmla="*/ 172376 h 6367455"/>
                <a:gd name="connsiteX3261" fmla="*/ 3883076 w 6891715"/>
                <a:gd name="connsiteY3261" fmla="*/ 158199 h 6367455"/>
                <a:gd name="connsiteX3262" fmla="*/ 3911566 w 6891715"/>
                <a:gd name="connsiteY3262" fmla="*/ 117476 h 6367455"/>
                <a:gd name="connsiteX3263" fmla="*/ 3927580 w 6891715"/>
                <a:gd name="connsiteY3263" fmla="*/ 122238 h 6367455"/>
                <a:gd name="connsiteX3264" fmla="*/ 3940141 w 6891715"/>
                <a:gd name="connsiteY3264" fmla="*/ 148591 h 6367455"/>
                <a:gd name="connsiteX3265" fmla="*/ 3932918 w 6891715"/>
                <a:gd name="connsiteY3265" fmla="*/ 162243 h 6367455"/>
                <a:gd name="connsiteX3266" fmla="*/ 3918474 w 6891715"/>
                <a:gd name="connsiteY3266" fmla="*/ 169864 h 6367455"/>
                <a:gd name="connsiteX3267" fmla="*/ 3912822 w 6891715"/>
                <a:gd name="connsiteY3267" fmla="*/ 142558 h 6367455"/>
                <a:gd name="connsiteX3268" fmla="*/ 3911566 w 6891715"/>
                <a:gd name="connsiteY3268" fmla="*/ 117476 h 6367455"/>
                <a:gd name="connsiteX3269" fmla="*/ 3882623 w 6891715"/>
                <a:gd name="connsiteY3269" fmla="*/ 82550 h 6367455"/>
                <a:gd name="connsiteX3270" fmla="*/ 3889341 w 6891715"/>
                <a:gd name="connsiteY3270" fmla="*/ 101343 h 6367455"/>
                <a:gd name="connsiteX3271" fmla="*/ 3872388 w 6891715"/>
                <a:gd name="connsiteY3271" fmla="*/ 111216 h 6367455"/>
                <a:gd name="connsiteX3272" fmla="*/ 3852236 w 6891715"/>
                <a:gd name="connsiteY3272" fmla="*/ 124912 h 6367455"/>
                <a:gd name="connsiteX3273" fmla="*/ 3842640 w 6891715"/>
                <a:gd name="connsiteY3273" fmla="*/ 147527 h 6367455"/>
                <a:gd name="connsiteX3274" fmla="*/ 3811932 w 6891715"/>
                <a:gd name="connsiteY3274" fmla="*/ 167593 h 6367455"/>
                <a:gd name="connsiteX3275" fmla="*/ 3800417 w 6891715"/>
                <a:gd name="connsiteY3275" fmla="*/ 182563 h 6367455"/>
                <a:gd name="connsiteX3276" fmla="*/ 3792740 w 6891715"/>
                <a:gd name="connsiteY3276" fmla="*/ 163771 h 6367455"/>
                <a:gd name="connsiteX3277" fmla="*/ 3782184 w 6891715"/>
                <a:gd name="connsiteY3277" fmla="*/ 174282 h 6367455"/>
                <a:gd name="connsiteX3278" fmla="*/ 3762352 w 6891715"/>
                <a:gd name="connsiteY3278" fmla="*/ 178741 h 6367455"/>
                <a:gd name="connsiteX3279" fmla="*/ 3763951 w 6891715"/>
                <a:gd name="connsiteY3279" fmla="*/ 163771 h 6367455"/>
                <a:gd name="connsiteX3280" fmla="*/ 3760753 w 6891715"/>
                <a:gd name="connsiteY3280" fmla="*/ 144979 h 6367455"/>
                <a:gd name="connsiteX3281" fmla="*/ 3783783 w 6891715"/>
                <a:gd name="connsiteY3281" fmla="*/ 138290 h 6367455"/>
                <a:gd name="connsiteX3282" fmla="*/ 3794659 w 6891715"/>
                <a:gd name="connsiteY3282" fmla="*/ 121409 h 6367455"/>
                <a:gd name="connsiteX3283" fmla="*/ 3808413 w 6891715"/>
                <a:gd name="connsiteY3283" fmla="*/ 128735 h 6367455"/>
                <a:gd name="connsiteX3284" fmla="*/ 3806494 w 6891715"/>
                <a:gd name="connsiteY3284" fmla="*/ 142431 h 6367455"/>
                <a:gd name="connsiteX3285" fmla="*/ 3826646 w 6891715"/>
                <a:gd name="connsiteY3285" fmla="*/ 134468 h 6367455"/>
                <a:gd name="connsiteX3286" fmla="*/ 3823447 w 6891715"/>
                <a:gd name="connsiteY3286" fmla="*/ 118861 h 6367455"/>
                <a:gd name="connsiteX3287" fmla="*/ 3858313 w 6891715"/>
                <a:gd name="connsiteY3287" fmla="*/ 100706 h 6367455"/>
                <a:gd name="connsiteX3288" fmla="*/ 3867909 w 6891715"/>
                <a:gd name="connsiteY3288" fmla="*/ 104846 h 6367455"/>
                <a:gd name="connsiteX3289" fmla="*/ 3873987 w 6891715"/>
                <a:gd name="connsiteY3289" fmla="*/ 88921 h 6367455"/>
                <a:gd name="connsiteX3290" fmla="*/ 3954178 w 6891715"/>
                <a:gd name="connsiteY3290" fmla="*/ 46037 h 6367455"/>
                <a:gd name="connsiteX3291" fmla="*/ 3965541 w 6891715"/>
                <a:gd name="connsiteY3291" fmla="*/ 53654 h 6367455"/>
                <a:gd name="connsiteX3292" fmla="*/ 3964204 w 6891715"/>
                <a:gd name="connsiteY3292" fmla="*/ 74067 h 6367455"/>
                <a:gd name="connsiteX3293" fmla="*/ 3953175 w 6891715"/>
                <a:gd name="connsiteY3293" fmla="*/ 76200 h 6367455"/>
                <a:gd name="connsiteX3294" fmla="*/ 3955514 w 6891715"/>
                <a:gd name="connsiteY3294" fmla="*/ 67974 h 6367455"/>
                <a:gd name="connsiteX3295" fmla="*/ 3946491 w 6891715"/>
                <a:gd name="connsiteY3295" fmla="*/ 64318 h 6367455"/>
                <a:gd name="connsiteX3296" fmla="*/ 4240178 w 6891715"/>
                <a:gd name="connsiteY3296" fmla="*/ 42862 h 6367455"/>
                <a:gd name="connsiteX3297" fmla="*/ 4253469 w 6891715"/>
                <a:gd name="connsiteY3297" fmla="*/ 43488 h 6367455"/>
                <a:gd name="connsiteX3298" fmla="*/ 4254466 w 6891715"/>
                <a:gd name="connsiteY3298" fmla="*/ 63500 h 6367455"/>
                <a:gd name="connsiteX3299" fmla="*/ 4283567 w 6891715"/>
                <a:gd name="connsiteY3299" fmla="*/ 2124 h 6367455"/>
                <a:gd name="connsiteX3300" fmla="*/ 4289750 w 6891715"/>
                <a:gd name="connsiteY3300" fmla="*/ 3880 h 6367455"/>
                <a:gd name="connsiteX3301" fmla="*/ 4307921 w 6891715"/>
                <a:gd name="connsiteY3301" fmla="*/ 26351 h 6367455"/>
                <a:gd name="connsiteX3302" fmla="*/ 4311095 w 6891715"/>
                <a:gd name="connsiteY3302" fmla="*/ 16826 h 6367455"/>
                <a:gd name="connsiteX3303" fmla="*/ 4314150 w 6891715"/>
                <a:gd name="connsiteY3303" fmla="*/ 10809 h 6367455"/>
                <a:gd name="connsiteX3304" fmla="*/ 4334458 w 6891715"/>
                <a:gd name="connsiteY3304" fmla="*/ 16576 h 6367455"/>
                <a:gd name="connsiteX3305" fmla="*/ 4344797 w 6891715"/>
                <a:gd name="connsiteY3305" fmla="*/ 20074 h 6367455"/>
                <a:gd name="connsiteX3306" fmla="*/ 4331090 w 6891715"/>
                <a:gd name="connsiteY3306" fmla="*/ 40956 h 6367455"/>
                <a:gd name="connsiteX3307" fmla="*/ 4363145 w 6891715"/>
                <a:gd name="connsiteY3307" fmla="*/ 29208 h 6367455"/>
                <a:gd name="connsiteX3308" fmla="*/ 4366319 w 6891715"/>
                <a:gd name="connsiteY3308" fmla="*/ 54291 h 6367455"/>
                <a:gd name="connsiteX3309" fmla="*/ 4331407 w 6891715"/>
                <a:gd name="connsiteY3309" fmla="*/ 89533 h 6367455"/>
                <a:gd name="connsiteX3310" fmla="*/ 4304430 w 6891715"/>
                <a:gd name="connsiteY3310" fmla="*/ 84453 h 6367455"/>
                <a:gd name="connsiteX3311" fmla="*/ 4322203 w 6891715"/>
                <a:gd name="connsiteY3311" fmla="*/ 103186 h 6367455"/>
                <a:gd name="connsiteX3312" fmla="*/ 4318077 w 6891715"/>
                <a:gd name="connsiteY3312" fmla="*/ 112711 h 6367455"/>
                <a:gd name="connsiteX3313" fmla="*/ 4296178 w 6891715"/>
                <a:gd name="connsiteY3313" fmla="*/ 128586 h 6367455"/>
                <a:gd name="connsiteX3314" fmla="*/ 4289830 w 6891715"/>
                <a:gd name="connsiteY3314" fmla="*/ 141603 h 6367455"/>
                <a:gd name="connsiteX3315" fmla="*/ 4330772 w 6891715"/>
                <a:gd name="connsiteY3315" fmla="*/ 120331 h 6367455"/>
                <a:gd name="connsiteX3316" fmla="*/ 4344737 w 6891715"/>
                <a:gd name="connsiteY3316" fmla="*/ 116838 h 6367455"/>
                <a:gd name="connsiteX3317" fmla="*/ 4334263 w 6891715"/>
                <a:gd name="connsiteY3317" fmla="*/ 162241 h 6367455"/>
                <a:gd name="connsiteX3318" fmla="*/ 4311412 w 6891715"/>
                <a:gd name="connsiteY3318" fmla="*/ 184466 h 6367455"/>
                <a:gd name="connsiteX3319" fmla="*/ 4315538 w 6891715"/>
                <a:gd name="connsiteY3319" fmla="*/ 192086 h 6367455"/>
                <a:gd name="connsiteX3320" fmla="*/ 4331407 w 6891715"/>
                <a:gd name="connsiteY3320" fmla="*/ 180338 h 6367455"/>
                <a:gd name="connsiteX3321" fmla="*/ 4337755 w 6891715"/>
                <a:gd name="connsiteY3321" fmla="*/ 183196 h 6367455"/>
                <a:gd name="connsiteX3322" fmla="*/ 4336168 w 6891715"/>
                <a:gd name="connsiteY3322" fmla="*/ 219391 h 6367455"/>
                <a:gd name="connsiteX3323" fmla="*/ 4318712 w 6891715"/>
                <a:gd name="connsiteY3323" fmla="*/ 285748 h 6367455"/>
                <a:gd name="connsiteX3324" fmla="*/ 4278405 w 6891715"/>
                <a:gd name="connsiteY3324" fmla="*/ 298766 h 6367455"/>
                <a:gd name="connsiteX3325" fmla="*/ 4304430 w 6891715"/>
                <a:gd name="connsiteY3325" fmla="*/ 295591 h 6367455"/>
                <a:gd name="connsiteX3326" fmla="*/ 4326329 w 6891715"/>
                <a:gd name="connsiteY3326" fmla="*/ 288606 h 6367455"/>
                <a:gd name="connsiteX3327" fmla="*/ 4333946 w 6891715"/>
                <a:gd name="connsiteY3327" fmla="*/ 251458 h 6367455"/>
                <a:gd name="connsiteX3328" fmla="*/ 4359654 w 6891715"/>
                <a:gd name="connsiteY3328" fmla="*/ 182561 h 6367455"/>
                <a:gd name="connsiteX3329" fmla="*/ 4377109 w 6891715"/>
                <a:gd name="connsiteY3329" fmla="*/ 186053 h 6367455"/>
                <a:gd name="connsiteX3330" fmla="*/ 4357749 w 6891715"/>
                <a:gd name="connsiteY3330" fmla="*/ 157796 h 6367455"/>
                <a:gd name="connsiteX3331" fmla="*/ 4379331 w 6891715"/>
                <a:gd name="connsiteY3331" fmla="*/ 98741 h 6367455"/>
                <a:gd name="connsiteX3332" fmla="*/ 4394248 w 6891715"/>
                <a:gd name="connsiteY3332" fmla="*/ 92391 h 6367455"/>
                <a:gd name="connsiteX3333" fmla="*/ 4394883 w 6891715"/>
                <a:gd name="connsiteY3333" fmla="*/ 62546 h 6367455"/>
                <a:gd name="connsiteX3334" fmla="*/ 4419321 w 6891715"/>
                <a:gd name="connsiteY3334" fmla="*/ 81278 h 6367455"/>
                <a:gd name="connsiteX3335" fmla="*/ 4435189 w 6891715"/>
                <a:gd name="connsiteY3335" fmla="*/ 79056 h 6367455"/>
                <a:gd name="connsiteX3336" fmla="*/ 4449154 w 6891715"/>
                <a:gd name="connsiteY3336" fmla="*/ 100011 h 6367455"/>
                <a:gd name="connsiteX3337" fmla="*/ 4437729 w 6891715"/>
                <a:gd name="connsiteY3337" fmla="*/ 117156 h 6367455"/>
                <a:gd name="connsiteX3338" fmla="*/ 4451376 w 6891715"/>
                <a:gd name="connsiteY3338" fmla="*/ 126681 h 6367455"/>
                <a:gd name="connsiteX3339" fmla="*/ 4458675 w 6891715"/>
                <a:gd name="connsiteY3339" fmla="*/ 120013 h 6367455"/>
                <a:gd name="connsiteX3340" fmla="*/ 4482161 w 6891715"/>
                <a:gd name="connsiteY3340" fmla="*/ 111441 h 6367455"/>
                <a:gd name="connsiteX3341" fmla="*/ 4488509 w 6891715"/>
                <a:gd name="connsiteY3341" fmla="*/ 142873 h 6367455"/>
                <a:gd name="connsiteX3342" fmla="*/ 4505647 w 6891715"/>
                <a:gd name="connsiteY3342" fmla="*/ 127951 h 6367455"/>
                <a:gd name="connsiteX3343" fmla="*/ 4506282 w 6891715"/>
                <a:gd name="connsiteY3343" fmla="*/ 111123 h 6367455"/>
                <a:gd name="connsiteX3344" fmla="*/ 4521516 w 6891715"/>
                <a:gd name="connsiteY3344" fmla="*/ 136523 h 6367455"/>
                <a:gd name="connsiteX3345" fmla="*/ 4540559 w 6891715"/>
                <a:gd name="connsiteY3345" fmla="*/ 139381 h 6367455"/>
                <a:gd name="connsiteX3346" fmla="*/ 4539607 w 6891715"/>
                <a:gd name="connsiteY3346" fmla="*/ 149858 h 6367455"/>
                <a:gd name="connsiteX3347" fmla="*/ 4514217 w 6891715"/>
                <a:gd name="connsiteY3347" fmla="*/ 161606 h 6367455"/>
                <a:gd name="connsiteX3348" fmla="*/ 4529133 w 6891715"/>
                <a:gd name="connsiteY3348" fmla="*/ 173353 h 6367455"/>
                <a:gd name="connsiteX3349" fmla="*/ 4551032 w 6891715"/>
                <a:gd name="connsiteY3349" fmla="*/ 160336 h 6367455"/>
                <a:gd name="connsiteX3350" fmla="*/ 4578644 w 6891715"/>
                <a:gd name="connsiteY3350" fmla="*/ 163511 h 6367455"/>
                <a:gd name="connsiteX3351" fmla="*/ 4584357 w 6891715"/>
                <a:gd name="connsiteY3351" fmla="*/ 186371 h 6367455"/>
                <a:gd name="connsiteX3352" fmla="*/ 4600226 w 6891715"/>
                <a:gd name="connsiteY3352" fmla="*/ 183196 h 6367455"/>
                <a:gd name="connsiteX3353" fmla="*/ 4606891 w 6891715"/>
                <a:gd name="connsiteY3353" fmla="*/ 226376 h 6367455"/>
                <a:gd name="connsiteX3354" fmla="*/ 4574201 w 6891715"/>
                <a:gd name="connsiteY3354" fmla="*/ 233678 h 6367455"/>
                <a:gd name="connsiteX3355" fmla="*/ 4536116 w 6891715"/>
                <a:gd name="connsiteY3355" fmla="*/ 270826 h 6367455"/>
                <a:gd name="connsiteX3356" fmla="*/ 4517390 w 6891715"/>
                <a:gd name="connsiteY3356" fmla="*/ 274318 h 6367455"/>
                <a:gd name="connsiteX3357" fmla="*/ 4494222 w 6891715"/>
                <a:gd name="connsiteY3357" fmla="*/ 287336 h 6367455"/>
                <a:gd name="connsiteX3358" fmla="*/ 4451693 w 6891715"/>
                <a:gd name="connsiteY3358" fmla="*/ 276223 h 6367455"/>
                <a:gd name="connsiteX3359" fmla="*/ 4412656 w 6891715"/>
                <a:gd name="connsiteY3359" fmla="*/ 272413 h 6367455"/>
                <a:gd name="connsiteX3360" fmla="*/ 4376475 w 6891715"/>
                <a:gd name="connsiteY3360" fmla="*/ 260031 h 6367455"/>
                <a:gd name="connsiteX3361" fmla="*/ 4383140 w 6891715"/>
                <a:gd name="connsiteY3361" fmla="*/ 276541 h 6367455"/>
                <a:gd name="connsiteX3362" fmla="*/ 4374570 w 6891715"/>
                <a:gd name="connsiteY3362" fmla="*/ 288288 h 6367455"/>
                <a:gd name="connsiteX3363" fmla="*/ 4402182 w 6891715"/>
                <a:gd name="connsiteY3363" fmla="*/ 287336 h 6367455"/>
                <a:gd name="connsiteX3364" fmla="*/ 4435189 w 6891715"/>
                <a:gd name="connsiteY3364" fmla="*/ 298131 h 6367455"/>
                <a:gd name="connsiteX3365" fmla="*/ 4464706 w 6891715"/>
                <a:gd name="connsiteY3365" fmla="*/ 321308 h 6367455"/>
                <a:gd name="connsiteX3366" fmla="*/ 4459945 w 6891715"/>
                <a:gd name="connsiteY3366" fmla="*/ 338135 h 6367455"/>
                <a:gd name="connsiteX3367" fmla="*/ 4498665 w 6891715"/>
                <a:gd name="connsiteY3367" fmla="*/ 340040 h 6367455"/>
                <a:gd name="connsiteX3368" fmla="*/ 4507552 w 6891715"/>
                <a:gd name="connsiteY3368" fmla="*/ 363853 h 6367455"/>
                <a:gd name="connsiteX3369" fmla="*/ 4491048 w 6891715"/>
                <a:gd name="connsiteY3369" fmla="*/ 379728 h 6367455"/>
                <a:gd name="connsiteX3370" fmla="*/ 4511043 w 6891715"/>
                <a:gd name="connsiteY3370" fmla="*/ 395920 h 6367455"/>
                <a:gd name="connsiteX3371" fmla="*/ 4513582 w 6891715"/>
                <a:gd name="connsiteY3371" fmla="*/ 424178 h 6367455"/>
                <a:gd name="connsiteX3372" fmla="*/ 4502474 w 6891715"/>
                <a:gd name="connsiteY3372" fmla="*/ 461325 h 6367455"/>
                <a:gd name="connsiteX3373" fmla="*/ 4444711 w 6891715"/>
                <a:gd name="connsiteY3373" fmla="*/ 494345 h 6367455"/>
                <a:gd name="connsiteX3374" fmla="*/ 4432650 w 6891715"/>
                <a:gd name="connsiteY3374" fmla="*/ 482915 h 6367455"/>
                <a:gd name="connsiteX3375" fmla="*/ 4441220 w 6891715"/>
                <a:gd name="connsiteY3375" fmla="*/ 501648 h 6367455"/>
                <a:gd name="connsiteX3376" fmla="*/ 4435824 w 6891715"/>
                <a:gd name="connsiteY3376" fmla="*/ 513078 h 6367455"/>
                <a:gd name="connsiteX3377" fmla="*/ 4445346 w 6891715"/>
                <a:gd name="connsiteY3377" fmla="*/ 501330 h 6367455"/>
                <a:gd name="connsiteX3378" fmla="*/ 4506917 w 6891715"/>
                <a:gd name="connsiteY3378" fmla="*/ 470533 h 6367455"/>
                <a:gd name="connsiteX3379" fmla="*/ 4524373 w 6891715"/>
                <a:gd name="connsiteY3379" fmla="*/ 436560 h 6367455"/>
                <a:gd name="connsiteX3380" fmla="*/ 4529133 w 6891715"/>
                <a:gd name="connsiteY3380" fmla="*/ 400683 h 6367455"/>
                <a:gd name="connsiteX3381" fmla="*/ 4549445 w 6891715"/>
                <a:gd name="connsiteY3381" fmla="*/ 412113 h 6367455"/>
                <a:gd name="connsiteX3382" fmla="*/ 4552302 w 6891715"/>
                <a:gd name="connsiteY3382" fmla="*/ 390205 h 6367455"/>
                <a:gd name="connsiteX3383" fmla="*/ 4541511 w 6891715"/>
                <a:gd name="connsiteY3383" fmla="*/ 379410 h 6367455"/>
                <a:gd name="connsiteX3384" fmla="*/ 4532942 w 6891715"/>
                <a:gd name="connsiteY3384" fmla="*/ 380680 h 6367455"/>
                <a:gd name="connsiteX3385" fmla="*/ 4534211 w 6891715"/>
                <a:gd name="connsiteY3385" fmla="*/ 355598 h 6367455"/>
                <a:gd name="connsiteX3386" fmla="*/ 4555476 w 6891715"/>
                <a:gd name="connsiteY3386" fmla="*/ 379410 h 6367455"/>
                <a:gd name="connsiteX3387" fmla="*/ 4577692 w 6891715"/>
                <a:gd name="connsiteY3387" fmla="*/ 375918 h 6367455"/>
                <a:gd name="connsiteX3388" fmla="*/ 4584992 w 6891715"/>
                <a:gd name="connsiteY3388" fmla="*/ 388618 h 6367455"/>
                <a:gd name="connsiteX3389" fmla="*/ 4585033 w 6891715"/>
                <a:gd name="connsiteY3389" fmla="*/ 388603 h 6367455"/>
                <a:gd name="connsiteX3390" fmla="*/ 4609485 w 6891715"/>
                <a:gd name="connsiteY3390" fmla="*/ 386381 h 6367455"/>
                <a:gd name="connsiteX3391" fmla="*/ 4641240 w 6891715"/>
                <a:gd name="connsiteY3391" fmla="*/ 393364 h 6367455"/>
                <a:gd name="connsiteX3392" fmla="*/ 4647591 w 6891715"/>
                <a:gd name="connsiteY3392" fmla="*/ 411458 h 6367455"/>
                <a:gd name="connsiteX3393" fmla="*/ 4631078 w 6891715"/>
                <a:gd name="connsiteY3393" fmla="*/ 429235 h 6367455"/>
                <a:gd name="connsiteX3394" fmla="*/ 4635207 w 6891715"/>
                <a:gd name="connsiteY3394" fmla="*/ 434631 h 6367455"/>
                <a:gd name="connsiteX3395" fmla="*/ 4660611 w 6891715"/>
                <a:gd name="connsiteY3395" fmla="*/ 409871 h 6367455"/>
                <a:gd name="connsiteX3396" fmla="*/ 4681570 w 6891715"/>
                <a:gd name="connsiteY3396" fmla="*/ 407649 h 6367455"/>
                <a:gd name="connsiteX3397" fmla="*/ 4669820 w 6891715"/>
                <a:gd name="connsiteY3397" fmla="*/ 397173 h 6367455"/>
                <a:gd name="connsiteX3398" fmla="*/ 4676171 w 6891715"/>
                <a:gd name="connsiteY3398" fmla="*/ 367969 h 6367455"/>
                <a:gd name="connsiteX3399" fmla="*/ 4692049 w 6891715"/>
                <a:gd name="connsiteY3399" fmla="*/ 374000 h 6367455"/>
                <a:gd name="connsiteX3400" fmla="*/ 4702211 w 6891715"/>
                <a:gd name="connsiteY3400" fmla="*/ 354002 h 6367455"/>
                <a:gd name="connsiteX3401" fmla="*/ 4694907 w 6891715"/>
                <a:gd name="connsiteY3401" fmla="*/ 338130 h 6367455"/>
                <a:gd name="connsiteX3402" fmla="*/ 4696495 w 6891715"/>
                <a:gd name="connsiteY3402" fmla="*/ 325432 h 6367455"/>
                <a:gd name="connsiteX3403" fmla="*/ 4741270 w 6891715"/>
                <a:gd name="connsiteY3403" fmla="*/ 344161 h 6367455"/>
                <a:gd name="connsiteX3404" fmla="*/ 4764769 w 6891715"/>
                <a:gd name="connsiteY3404" fmla="*/ 374318 h 6367455"/>
                <a:gd name="connsiteX3405" fmla="*/ 4780646 w 6891715"/>
                <a:gd name="connsiteY3405" fmla="*/ 374318 h 6367455"/>
                <a:gd name="connsiteX3406" fmla="*/ 4789220 w 6891715"/>
                <a:gd name="connsiteY3406" fmla="*/ 387968 h 6367455"/>
                <a:gd name="connsiteX3407" fmla="*/ 4804145 w 6891715"/>
                <a:gd name="connsiteY3407" fmla="*/ 387650 h 6367455"/>
                <a:gd name="connsiteX3408" fmla="*/ 4778106 w 6891715"/>
                <a:gd name="connsiteY3408" fmla="*/ 430187 h 6367455"/>
                <a:gd name="connsiteX3409" fmla="*/ 4739999 w 6891715"/>
                <a:gd name="connsiteY3409" fmla="*/ 424156 h 6367455"/>
                <a:gd name="connsiteX3410" fmla="*/ 4711102 w 6891715"/>
                <a:gd name="connsiteY3410" fmla="*/ 399078 h 6367455"/>
                <a:gd name="connsiteX3411" fmla="*/ 4693319 w 6891715"/>
                <a:gd name="connsiteY3411" fmla="*/ 422251 h 6367455"/>
                <a:gd name="connsiteX3412" fmla="*/ 4699670 w 6891715"/>
                <a:gd name="connsiteY3412" fmla="*/ 444472 h 6367455"/>
                <a:gd name="connsiteX3413" fmla="*/ 4717771 w 6891715"/>
                <a:gd name="connsiteY3413" fmla="*/ 429870 h 6367455"/>
                <a:gd name="connsiteX3414" fmla="*/ 4725392 w 6891715"/>
                <a:gd name="connsiteY3414" fmla="*/ 440028 h 6367455"/>
                <a:gd name="connsiteX3415" fmla="*/ 4739047 w 6891715"/>
                <a:gd name="connsiteY3415" fmla="*/ 444155 h 6367455"/>
                <a:gd name="connsiteX3416" fmla="*/ 4718088 w 6891715"/>
                <a:gd name="connsiteY3416" fmla="*/ 463201 h 6367455"/>
                <a:gd name="connsiteX3417" fmla="*/ 4727615 w 6891715"/>
                <a:gd name="connsiteY3417" fmla="*/ 474629 h 6367455"/>
                <a:gd name="connsiteX3418" fmla="*/ 4751749 w 6891715"/>
                <a:gd name="connsiteY3418" fmla="*/ 458757 h 6367455"/>
                <a:gd name="connsiteX3419" fmla="*/ 4799700 w 6891715"/>
                <a:gd name="connsiteY3419" fmla="*/ 462566 h 6367455"/>
                <a:gd name="connsiteX3420" fmla="*/ 4782869 w 6891715"/>
                <a:gd name="connsiteY3420" fmla="*/ 493358 h 6367455"/>
                <a:gd name="connsiteX3421" fmla="*/ 4787315 w 6891715"/>
                <a:gd name="connsiteY3421" fmla="*/ 502564 h 6367455"/>
                <a:gd name="connsiteX3422" fmla="*/ 4815577 w 6891715"/>
                <a:gd name="connsiteY3422" fmla="*/ 474946 h 6367455"/>
                <a:gd name="connsiteX3423" fmla="*/ 4817800 w 6891715"/>
                <a:gd name="connsiteY3423" fmla="*/ 502564 h 6367455"/>
                <a:gd name="connsiteX3424" fmla="*/ 4839076 w 6891715"/>
                <a:gd name="connsiteY3424" fmla="*/ 525420 h 6367455"/>
                <a:gd name="connsiteX3425" fmla="*/ 4829867 w 6891715"/>
                <a:gd name="connsiteY3425" fmla="*/ 551767 h 6367455"/>
                <a:gd name="connsiteX3426" fmla="*/ 4808591 w 6891715"/>
                <a:gd name="connsiteY3426" fmla="*/ 559386 h 6367455"/>
                <a:gd name="connsiteX3427" fmla="*/ 4796207 w 6891715"/>
                <a:gd name="connsiteY3427" fmla="*/ 572401 h 6367455"/>
                <a:gd name="connsiteX3428" fmla="*/ 4795571 w 6891715"/>
                <a:gd name="connsiteY3428" fmla="*/ 616525 h 6367455"/>
                <a:gd name="connsiteX3429" fmla="*/ 4770485 w 6891715"/>
                <a:gd name="connsiteY3429" fmla="*/ 639698 h 6367455"/>
                <a:gd name="connsiteX3430" fmla="*/ 4779059 w 6891715"/>
                <a:gd name="connsiteY3430" fmla="*/ 656523 h 6367455"/>
                <a:gd name="connsiteX3431" fmla="*/ 4802240 w 6891715"/>
                <a:gd name="connsiteY3431" fmla="*/ 643825 h 6367455"/>
                <a:gd name="connsiteX3432" fmla="*/ 4812402 w 6891715"/>
                <a:gd name="connsiteY3432" fmla="*/ 577162 h 6367455"/>
                <a:gd name="connsiteX3433" fmla="*/ 4848920 w 6891715"/>
                <a:gd name="connsiteY3433" fmla="*/ 563512 h 6367455"/>
                <a:gd name="connsiteX3434" fmla="*/ 4858130 w 6891715"/>
                <a:gd name="connsiteY3434" fmla="*/ 516849 h 6367455"/>
                <a:gd name="connsiteX3435" fmla="*/ 4876230 w 6891715"/>
                <a:gd name="connsiteY3435" fmla="*/ 514627 h 6367455"/>
                <a:gd name="connsiteX3436" fmla="*/ 4887662 w 6891715"/>
                <a:gd name="connsiteY3436" fmla="*/ 506056 h 6367455"/>
                <a:gd name="connsiteX3437" fmla="*/ 4939741 w 6891715"/>
                <a:gd name="connsiteY3437" fmla="*/ 519071 h 6367455"/>
                <a:gd name="connsiteX3438" fmla="*/ 4983246 w 6891715"/>
                <a:gd name="connsiteY3438" fmla="*/ 527324 h 6367455"/>
                <a:gd name="connsiteX3439" fmla="*/ 4993090 w 6891715"/>
                <a:gd name="connsiteY3439" fmla="*/ 547005 h 6367455"/>
                <a:gd name="connsiteX3440" fmla="*/ 5003252 w 6891715"/>
                <a:gd name="connsiteY3440" fmla="*/ 537482 h 6367455"/>
                <a:gd name="connsiteX3441" fmla="*/ 5007697 w 6891715"/>
                <a:gd name="connsiteY3441" fmla="*/ 519706 h 6367455"/>
                <a:gd name="connsiteX3442" fmla="*/ 5044851 w 6891715"/>
                <a:gd name="connsiteY3442" fmla="*/ 530816 h 6367455"/>
                <a:gd name="connsiteX3443" fmla="*/ 5063904 w 6891715"/>
                <a:gd name="connsiteY3443" fmla="*/ 545418 h 6367455"/>
                <a:gd name="connsiteX3444" fmla="*/ 5070256 w 6891715"/>
                <a:gd name="connsiteY3444" fmla="*/ 536847 h 6367455"/>
                <a:gd name="connsiteX3445" fmla="*/ 5077559 w 6891715"/>
                <a:gd name="connsiteY3445" fmla="*/ 557164 h 6367455"/>
                <a:gd name="connsiteX3446" fmla="*/ 5105186 w 6891715"/>
                <a:gd name="connsiteY3446" fmla="*/ 555576 h 6367455"/>
                <a:gd name="connsiteX3447" fmla="*/ 5125510 w 6891715"/>
                <a:gd name="connsiteY3447" fmla="*/ 567957 h 6367455"/>
                <a:gd name="connsiteX3448" fmla="*/ 5144563 w 6891715"/>
                <a:gd name="connsiteY3448" fmla="*/ 587955 h 6367455"/>
                <a:gd name="connsiteX3449" fmla="*/ 5164569 w 6891715"/>
                <a:gd name="connsiteY3449" fmla="*/ 596209 h 6367455"/>
                <a:gd name="connsiteX3450" fmla="*/ 5181082 w 6891715"/>
                <a:gd name="connsiteY3450" fmla="*/ 617160 h 6367455"/>
                <a:gd name="connsiteX3451" fmla="*/ 5206486 w 6891715"/>
                <a:gd name="connsiteY3451" fmla="*/ 626366 h 6367455"/>
                <a:gd name="connsiteX3452" fmla="*/ 5212837 w 6891715"/>
                <a:gd name="connsiteY3452" fmla="*/ 641285 h 6367455"/>
                <a:gd name="connsiteX3453" fmla="*/ 5241417 w 6891715"/>
                <a:gd name="connsiteY3453" fmla="*/ 661602 h 6367455"/>
                <a:gd name="connsiteX3454" fmla="*/ 5311279 w 6891715"/>
                <a:gd name="connsiteY3454" fmla="*/ 734930 h 6367455"/>
                <a:gd name="connsiteX3455" fmla="*/ 5318583 w 6891715"/>
                <a:gd name="connsiteY3455" fmla="*/ 756199 h 6367455"/>
                <a:gd name="connsiteX3456" fmla="*/ 5332555 w 6891715"/>
                <a:gd name="connsiteY3456" fmla="*/ 761278 h 6367455"/>
                <a:gd name="connsiteX3457" fmla="*/ 5346210 w 6891715"/>
                <a:gd name="connsiteY3457" fmla="*/ 775880 h 6367455"/>
                <a:gd name="connsiteX3458" fmla="*/ 5352561 w 6891715"/>
                <a:gd name="connsiteY3458" fmla="*/ 771436 h 6367455"/>
                <a:gd name="connsiteX3459" fmla="*/ 5337636 w 6891715"/>
                <a:gd name="connsiteY3459" fmla="*/ 755881 h 6367455"/>
                <a:gd name="connsiteX3460" fmla="*/ 5337636 w 6891715"/>
                <a:gd name="connsiteY3460" fmla="*/ 740009 h 6367455"/>
                <a:gd name="connsiteX3461" fmla="*/ 5366533 w 6891715"/>
                <a:gd name="connsiteY3461" fmla="*/ 765087 h 6367455"/>
                <a:gd name="connsiteX3462" fmla="*/ 5366533 w 6891715"/>
                <a:gd name="connsiteY3462" fmla="*/ 776832 h 6367455"/>
                <a:gd name="connsiteX3463" fmla="*/ 5379553 w 6891715"/>
                <a:gd name="connsiteY3463" fmla="*/ 795561 h 6367455"/>
                <a:gd name="connsiteX3464" fmla="*/ 5431632 w 6891715"/>
                <a:gd name="connsiteY3464" fmla="*/ 816195 h 6367455"/>
                <a:gd name="connsiteX3465" fmla="*/ 5448462 w 6891715"/>
                <a:gd name="connsiteY3465" fmla="*/ 830797 h 6367455"/>
                <a:gd name="connsiteX3466" fmla="*/ 5444969 w 6891715"/>
                <a:gd name="connsiteY3466" fmla="*/ 806354 h 6367455"/>
                <a:gd name="connsiteX3467" fmla="*/ 5491014 w 6891715"/>
                <a:gd name="connsiteY3467" fmla="*/ 852383 h 6367455"/>
                <a:gd name="connsiteX3468" fmla="*/ 5494190 w 6891715"/>
                <a:gd name="connsiteY3468" fmla="*/ 864129 h 6367455"/>
                <a:gd name="connsiteX3469" fmla="*/ 5506257 w 6891715"/>
                <a:gd name="connsiteY3469" fmla="*/ 873334 h 6367455"/>
                <a:gd name="connsiteX3470" fmla="*/ 5503081 w 6891715"/>
                <a:gd name="connsiteY3470" fmla="*/ 891429 h 6367455"/>
                <a:gd name="connsiteX3471" fmla="*/ 5514513 w 6891715"/>
                <a:gd name="connsiteY3471" fmla="*/ 906031 h 6367455"/>
                <a:gd name="connsiteX3472" fmla="*/ 5526263 w 6891715"/>
                <a:gd name="connsiteY3472" fmla="*/ 892381 h 6367455"/>
                <a:gd name="connsiteX3473" fmla="*/ 5547539 w 6891715"/>
                <a:gd name="connsiteY3473" fmla="*/ 910158 h 6367455"/>
                <a:gd name="connsiteX3474" fmla="*/ 5572943 w 6891715"/>
                <a:gd name="connsiteY3474" fmla="*/ 919363 h 6367455"/>
                <a:gd name="connsiteX3475" fmla="*/ 5563734 w 6891715"/>
                <a:gd name="connsiteY3475" fmla="*/ 963488 h 6367455"/>
                <a:gd name="connsiteX3476" fmla="*/ 5578977 w 6891715"/>
                <a:gd name="connsiteY3476" fmla="*/ 981264 h 6367455"/>
                <a:gd name="connsiteX3477" fmla="*/ 5575166 w 6891715"/>
                <a:gd name="connsiteY3477" fmla="*/ 1032056 h 6367455"/>
                <a:gd name="connsiteX3478" fmla="*/ 5580565 w 6891715"/>
                <a:gd name="connsiteY3478" fmla="*/ 1047610 h 6367455"/>
                <a:gd name="connsiteX3479" fmla="*/ 5598348 w 6891715"/>
                <a:gd name="connsiteY3479" fmla="*/ 1037135 h 6367455"/>
                <a:gd name="connsiteX3480" fmla="*/ 5602158 w 6891715"/>
                <a:gd name="connsiteY3480" fmla="*/ 1068561 h 6367455"/>
                <a:gd name="connsiteX3481" fmla="*/ 5560241 w 6891715"/>
                <a:gd name="connsiteY3481" fmla="*/ 1152366 h 6367455"/>
                <a:gd name="connsiteX3482" fmla="*/ 5498636 w 6891715"/>
                <a:gd name="connsiteY3482" fmla="*/ 1245376 h 6367455"/>
                <a:gd name="connsiteX3483" fmla="*/ 5427186 w 6891715"/>
                <a:gd name="connsiteY3483" fmla="*/ 1279660 h 6367455"/>
                <a:gd name="connsiteX3484" fmla="*/ 5357642 w 6891715"/>
                <a:gd name="connsiteY3484" fmla="*/ 1305690 h 6367455"/>
                <a:gd name="connsiteX3485" fmla="*/ 5268727 w 6891715"/>
                <a:gd name="connsiteY3485" fmla="*/ 1295849 h 6367455"/>
                <a:gd name="connsiteX3486" fmla="*/ 5197277 w 6891715"/>
                <a:gd name="connsiteY3486" fmla="*/ 1259661 h 6367455"/>
                <a:gd name="connsiteX3487" fmla="*/ 5135037 w 6891715"/>
                <a:gd name="connsiteY3487" fmla="*/ 1254900 h 6367455"/>
                <a:gd name="connsiteX3488" fmla="*/ 5093119 w 6891715"/>
                <a:gd name="connsiteY3488" fmla="*/ 1236488 h 6367455"/>
                <a:gd name="connsiteX3489" fmla="*/ 5080735 w 6891715"/>
                <a:gd name="connsiteY3489" fmla="*/ 1242837 h 6367455"/>
                <a:gd name="connsiteX3490" fmla="*/ 5045804 w 6891715"/>
                <a:gd name="connsiteY3490" fmla="*/ 1221886 h 6367455"/>
                <a:gd name="connsiteX3491" fmla="*/ 5036277 w 6891715"/>
                <a:gd name="connsiteY3491" fmla="*/ 1231409 h 6367455"/>
                <a:gd name="connsiteX3492" fmla="*/ 5026433 w 6891715"/>
                <a:gd name="connsiteY3492" fmla="*/ 1206331 h 6367455"/>
                <a:gd name="connsiteX3493" fmla="*/ 5001346 w 6891715"/>
                <a:gd name="connsiteY3493" fmla="*/ 1207918 h 6367455"/>
                <a:gd name="connsiteX3494" fmla="*/ 4972131 w 6891715"/>
                <a:gd name="connsiteY3494" fmla="*/ 1180618 h 6367455"/>
                <a:gd name="connsiteX3495" fmla="*/ 4954666 w 6891715"/>
                <a:gd name="connsiteY3495" fmla="*/ 1206966 h 6367455"/>
                <a:gd name="connsiteX3496" fmla="*/ 4930214 w 6891715"/>
                <a:gd name="connsiteY3496" fmla="*/ 1185063 h 6367455"/>
                <a:gd name="connsiteX3497" fmla="*/ 4939423 w 6891715"/>
                <a:gd name="connsiteY3497" fmla="*/ 1161889 h 6367455"/>
                <a:gd name="connsiteX3498" fmla="*/ 4920053 w 6891715"/>
                <a:gd name="connsiteY3498" fmla="*/ 1156810 h 6367455"/>
                <a:gd name="connsiteX3499" fmla="*/ 4915924 w 6891715"/>
                <a:gd name="connsiteY3499" fmla="*/ 1144113 h 6367455"/>
                <a:gd name="connsiteX3500" fmla="*/ 4900047 w 6891715"/>
                <a:gd name="connsiteY3500" fmla="*/ 1147604 h 6367455"/>
                <a:gd name="connsiteX3501" fmla="*/ 4886074 w 6891715"/>
                <a:gd name="connsiteY3501" fmla="*/ 1166651 h 6367455"/>
                <a:gd name="connsiteX3502" fmla="*/ 4856542 w 6891715"/>
                <a:gd name="connsiteY3502" fmla="*/ 1143795 h 6367455"/>
                <a:gd name="connsiteX3503" fmla="*/ 4852414 w 6891715"/>
                <a:gd name="connsiteY3503" fmla="*/ 1151096 h 6367455"/>
                <a:gd name="connsiteX3504" fmla="*/ 4820341 w 6891715"/>
                <a:gd name="connsiteY3504" fmla="*/ 1139986 h 6367455"/>
                <a:gd name="connsiteX3505" fmla="*/ 4815260 w 6891715"/>
                <a:gd name="connsiteY3505" fmla="*/ 1127288 h 6367455"/>
                <a:gd name="connsiteX3506" fmla="*/ 4794936 w 6891715"/>
                <a:gd name="connsiteY3506" fmla="*/ 1123161 h 6367455"/>
                <a:gd name="connsiteX3507" fmla="*/ 4782869 w 6891715"/>
                <a:gd name="connsiteY3507" fmla="*/ 1074910 h 6367455"/>
                <a:gd name="connsiteX3508" fmla="*/ 4758418 w 6891715"/>
                <a:gd name="connsiteY3508" fmla="*/ 1057134 h 6367455"/>
                <a:gd name="connsiteX3509" fmla="*/ 4710785 w 6891715"/>
                <a:gd name="connsiteY3509" fmla="*/ 1055229 h 6367455"/>
                <a:gd name="connsiteX3510" fmla="*/ 4706339 w 6891715"/>
                <a:gd name="connsiteY3510" fmla="*/ 1060626 h 6367455"/>
                <a:gd name="connsiteX3511" fmla="*/ 4718088 w 6891715"/>
                <a:gd name="connsiteY3511" fmla="*/ 1066022 h 6367455"/>
                <a:gd name="connsiteX3512" fmla="*/ 4736506 w 6891715"/>
                <a:gd name="connsiteY3512" fmla="*/ 1087926 h 6367455"/>
                <a:gd name="connsiteX3513" fmla="*/ 4752067 w 6891715"/>
                <a:gd name="connsiteY3513" fmla="*/ 1083799 h 6367455"/>
                <a:gd name="connsiteX3514" fmla="*/ 4746033 w 6891715"/>
                <a:gd name="connsiteY3514" fmla="*/ 1108877 h 6367455"/>
                <a:gd name="connsiteX3515" fmla="*/ 4759053 w 6891715"/>
                <a:gd name="connsiteY3515" fmla="*/ 1138081 h 6367455"/>
                <a:gd name="connsiteX3516" fmla="*/ 4770802 w 6891715"/>
                <a:gd name="connsiteY3516" fmla="*/ 1142526 h 6367455"/>
                <a:gd name="connsiteX3517" fmla="*/ 4787950 w 6891715"/>
                <a:gd name="connsiteY3517" fmla="*/ 1166334 h 6367455"/>
                <a:gd name="connsiteX3518" fmla="*/ 4812402 w 6891715"/>
                <a:gd name="connsiteY3518" fmla="*/ 1176809 h 6367455"/>
                <a:gd name="connsiteX3519" fmla="*/ 4798747 w 6891715"/>
                <a:gd name="connsiteY3519" fmla="*/ 1188237 h 6367455"/>
                <a:gd name="connsiteX3520" fmla="*/ 4800017 w 6891715"/>
                <a:gd name="connsiteY3520" fmla="*/ 1204427 h 6367455"/>
                <a:gd name="connsiteX3521" fmla="*/ 4820976 w 6891715"/>
                <a:gd name="connsiteY3521" fmla="*/ 1203157 h 6367455"/>
                <a:gd name="connsiteX3522" fmla="*/ 4861305 w 6891715"/>
                <a:gd name="connsiteY3522" fmla="*/ 1231092 h 6367455"/>
                <a:gd name="connsiteX3523" fmla="*/ 4857494 w 6891715"/>
                <a:gd name="connsiteY3523" fmla="*/ 1245059 h 6367455"/>
                <a:gd name="connsiteX3524" fmla="*/ 4829867 w 6891715"/>
                <a:gd name="connsiteY3524" fmla="*/ 1250138 h 6367455"/>
                <a:gd name="connsiteX3525" fmla="*/ 4842569 w 6891715"/>
                <a:gd name="connsiteY3525" fmla="*/ 1262836 h 6367455"/>
                <a:gd name="connsiteX3526" fmla="*/ 4866068 w 6891715"/>
                <a:gd name="connsiteY3526" fmla="*/ 1259344 h 6367455"/>
                <a:gd name="connsiteX3527" fmla="*/ 4900047 w 6891715"/>
                <a:gd name="connsiteY3527" fmla="*/ 1267597 h 6367455"/>
                <a:gd name="connsiteX3528" fmla="*/ 4911796 w 6891715"/>
                <a:gd name="connsiteY3528" fmla="*/ 1281247 h 6367455"/>
                <a:gd name="connsiteX3529" fmla="*/ 4907668 w 6891715"/>
                <a:gd name="connsiteY3529" fmla="*/ 1299976 h 6367455"/>
                <a:gd name="connsiteX3530" fmla="*/ 4925769 w 6891715"/>
                <a:gd name="connsiteY3530" fmla="*/ 1296802 h 6367455"/>
                <a:gd name="connsiteX3531" fmla="*/ 4955619 w 6891715"/>
                <a:gd name="connsiteY3531" fmla="*/ 1312356 h 6367455"/>
                <a:gd name="connsiteX3532" fmla="*/ 4965145 w 6891715"/>
                <a:gd name="connsiteY3532" fmla="*/ 1341878 h 6367455"/>
                <a:gd name="connsiteX3533" fmla="*/ 4974989 w 6891715"/>
                <a:gd name="connsiteY3533" fmla="*/ 1352354 h 6367455"/>
                <a:gd name="connsiteX3534" fmla="*/ 4953078 w 6891715"/>
                <a:gd name="connsiteY3534" fmla="*/ 1385050 h 6367455"/>
                <a:gd name="connsiteX3535" fmla="*/ 4964828 w 6891715"/>
                <a:gd name="connsiteY3535" fmla="*/ 1413620 h 6367455"/>
                <a:gd name="connsiteX3536" fmla="*/ 4955301 w 6891715"/>
                <a:gd name="connsiteY3536" fmla="*/ 1422191 h 6367455"/>
                <a:gd name="connsiteX3537" fmla="*/ 4953396 w 6891715"/>
                <a:gd name="connsiteY3537" fmla="*/ 1459966 h 6367455"/>
                <a:gd name="connsiteX3538" fmla="*/ 4928309 w 6891715"/>
                <a:gd name="connsiteY3538" fmla="*/ 1458061 h 6367455"/>
                <a:gd name="connsiteX3539" fmla="*/ 4919735 w 6891715"/>
                <a:gd name="connsiteY3539" fmla="*/ 1476155 h 6367455"/>
                <a:gd name="connsiteX3540" fmla="*/ 4937836 w 6891715"/>
                <a:gd name="connsiteY3540" fmla="*/ 1485361 h 6367455"/>
                <a:gd name="connsiteX3541" fmla="*/ 4938153 w 6891715"/>
                <a:gd name="connsiteY3541" fmla="*/ 1501233 h 6367455"/>
                <a:gd name="connsiteX3542" fmla="*/ 4949903 w 6891715"/>
                <a:gd name="connsiteY3542" fmla="*/ 1508534 h 6367455"/>
                <a:gd name="connsiteX3543" fmla="*/ 4966415 w 6891715"/>
                <a:gd name="connsiteY3543" fmla="*/ 1581863 h 6367455"/>
                <a:gd name="connsiteX3544" fmla="*/ 4984198 w 6891715"/>
                <a:gd name="connsiteY3544" fmla="*/ 1575514 h 6367455"/>
                <a:gd name="connsiteX3545" fmla="*/ 4987692 w 6891715"/>
                <a:gd name="connsiteY3545" fmla="*/ 1601862 h 6367455"/>
                <a:gd name="connsiteX3546" fmla="*/ 4976260 w 6891715"/>
                <a:gd name="connsiteY3546" fmla="*/ 1619956 h 6367455"/>
                <a:gd name="connsiteX3547" fmla="*/ 4996583 w 6891715"/>
                <a:gd name="connsiteY3547" fmla="*/ 1643764 h 6367455"/>
                <a:gd name="connsiteX3548" fmla="*/ 4983881 w 6891715"/>
                <a:gd name="connsiteY3548" fmla="*/ 1654557 h 6367455"/>
                <a:gd name="connsiteX3549" fmla="*/ 4949267 w 6891715"/>
                <a:gd name="connsiteY3549" fmla="*/ 1672968 h 6367455"/>
                <a:gd name="connsiteX3550" fmla="*/ 4924498 w 6891715"/>
                <a:gd name="connsiteY3550" fmla="*/ 1736139 h 6367455"/>
                <a:gd name="connsiteX3551" fmla="*/ 4927991 w 6891715"/>
                <a:gd name="connsiteY3551" fmla="*/ 1790104 h 6367455"/>
                <a:gd name="connsiteX3552" fmla="*/ 4928309 w 6891715"/>
                <a:gd name="connsiteY3552" fmla="*/ 1829785 h 6367455"/>
                <a:gd name="connsiteX3553" fmla="*/ 4920053 w 6891715"/>
                <a:gd name="connsiteY3553" fmla="*/ 1845973 h 6367455"/>
                <a:gd name="connsiteX3554" fmla="*/ 4939423 w 6891715"/>
                <a:gd name="connsiteY3554" fmla="*/ 1862481 h 6367455"/>
                <a:gd name="connsiteX3555" fmla="*/ 4939106 w 6891715"/>
                <a:gd name="connsiteY3555" fmla="*/ 1842800 h 6367455"/>
                <a:gd name="connsiteX3556" fmla="*/ 4946410 w 6891715"/>
                <a:gd name="connsiteY3556" fmla="*/ 1838354 h 6367455"/>
                <a:gd name="connsiteX3557" fmla="*/ 4965145 w 6891715"/>
                <a:gd name="connsiteY3557" fmla="*/ 1902478 h 6367455"/>
                <a:gd name="connsiteX3558" fmla="*/ 4980070 w 6891715"/>
                <a:gd name="connsiteY3558" fmla="*/ 1903113 h 6367455"/>
                <a:gd name="connsiteX3559" fmla="*/ 4985786 w 6891715"/>
                <a:gd name="connsiteY3559" fmla="*/ 1955808 h 6367455"/>
                <a:gd name="connsiteX3560" fmla="*/ 4994043 w 6891715"/>
                <a:gd name="connsiteY3560" fmla="*/ 1967553 h 6367455"/>
                <a:gd name="connsiteX3561" fmla="*/ 4985151 w 6891715"/>
                <a:gd name="connsiteY3561" fmla="*/ 1984060 h 6367455"/>
                <a:gd name="connsiteX3562" fmla="*/ 4988009 w 6891715"/>
                <a:gd name="connsiteY3562" fmla="*/ 1998028 h 6367455"/>
                <a:gd name="connsiteX3563" fmla="*/ 4976895 w 6891715"/>
                <a:gd name="connsiteY3563" fmla="*/ 1987870 h 6367455"/>
                <a:gd name="connsiteX3564" fmla="*/ 4965780 w 6891715"/>
                <a:gd name="connsiteY3564" fmla="*/ 1999297 h 6367455"/>
                <a:gd name="connsiteX3565" fmla="*/ 4957206 w 6891715"/>
                <a:gd name="connsiteY3565" fmla="*/ 1998028 h 6367455"/>
                <a:gd name="connsiteX3566" fmla="*/ 4946727 w 6891715"/>
                <a:gd name="connsiteY3566" fmla="*/ 1994853 h 6367455"/>
                <a:gd name="connsiteX3567" fmla="*/ 4939423 w 6891715"/>
                <a:gd name="connsiteY3567" fmla="*/ 2005011 h 6367455"/>
                <a:gd name="connsiteX3568" fmla="*/ 4955936 w 6891715"/>
                <a:gd name="connsiteY3568" fmla="*/ 2009455 h 6367455"/>
                <a:gd name="connsiteX3569" fmla="*/ 4958477 w 6891715"/>
                <a:gd name="connsiteY3569" fmla="*/ 2033898 h 6367455"/>
                <a:gd name="connsiteX3570" fmla="*/ 4972131 w 6891715"/>
                <a:gd name="connsiteY3570" fmla="*/ 2042785 h 6367455"/>
                <a:gd name="connsiteX3571" fmla="*/ 4983881 w 6891715"/>
                <a:gd name="connsiteY3571" fmla="*/ 2034851 h 6367455"/>
                <a:gd name="connsiteX3572" fmla="*/ 4997218 w 6891715"/>
                <a:gd name="connsiteY3572" fmla="*/ 2049452 h 6367455"/>
                <a:gd name="connsiteX3573" fmla="*/ 5015319 w 6891715"/>
                <a:gd name="connsiteY3573" fmla="*/ 2044054 h 6367455"/>
                <a:gd name="connsiteX3574" fmla="*/ 5030244 w 6891715"/>
                <a:gd name="connsiteY3574" fmla="*/ 2048499 h 6367455"/>
                <a:gd name="connsiteX3575" fmla="*/ 5025798 w 6891715"/>
                <a:gd name="connsiteY3575" fmla="*/ 2064052 h 6367455"/>
                <a:gd name="connsiteX3576" fmla="*/ 5043581 w 6891715"/>
                <a:gd name="connsiteY3576" fmla="*/ 2102463 h 6367455"/>
                <a:gd name="connsiteX3577" fmla="*/ 5045169 w 6891715"/>
                <a:gd name="connsiteY3577" fmla="*/ 2118018 h 6367455"/>
                <a:gd name="connsiteX3578" fmla="*/ 5040405 w 6891715"/>
                <a:gd name="connsiteY3578" fmla="*/ 2132937 h 6367455"/>
                <a:gd name="connsiteX3579" fmla="*/ 5028974 w 6891715"/>
                <a:gd name="connsiteY3579" fmla="*/ 2133890 h 6367455"/>
                <a:gd name="connsiteX3580" fmla="*/ 5026751 w 6891715"/>
                <a:gd name="connsiteY3580" fmla="*/ 2141191 h 6367455"/>
                <a:gd name="connsiteX3581" fmla="*/ 5018177 w 6891715"/>
                <a:gd name="connsiteY3581" fmla="*/ 2138652 h 6367455"/>
                <a:gd name="connsiteX3582" fmla="*/ 5012143 w 6891715"/>
                <a:gd name="connsiteY3582" fmla="*/ 2125955 h 6367455"/>
                <a:gd name="connsiteX3583" fmla="*/ 5004204 w 6891715"/>
                <a:gd name="connsiteY3583" fmla="*/ 2117065 h 6367455"/>
                <a:gd name="connsiteX3584" fmla="*/ 4996583 w 6891715"/>
                <a:gd name="connsiteY3584" fmla="*/ 2118018 h 6367455"/>
                <a:gd name="connsiteX3585" fmla="*/ 4998488 w 6891715"/>
                <a:gd name="connsiteY3585" fmla="*/ 2132937 h 6367455"/>
                <a:gd name="connsiteX3586" fmla="*/ 5006427 w 6891715"/>
                <a:gd name="connsiteY3586" fmla="*/ 2136113 h 6367455"/>
                <a:gd name="connsiteX3587" fmla="*/ 5004204 w 6891715"/>
                <a:gd name="connsiteY3587" fmla="*/ 2151032 h 6367455"/>
                <a:gd name="connsiteX3588" fmla="*/ 5001981 w 6891715"/>
                <a:gd name="connsiteY3588" fmla="*/ 2160238 h 6367455"/>
                <a:gd name="connsiteX3589" fmla="*/ 5005792 w 6891715"/>
                <a:gd name="connsiteY3589" fmla="*/ 2170080 h 6367455"/>
                <a:gd name="connsiteX3590" fmla="*/ 4995313 w 6891715"/>
                <a:gd name="connsiteY3590" fmla="*/ 2165635 h 6367455"/>
                <a:gd name="connsiteX3591" fmla="*/ 4988009 w 6891715"/>
                <a:gd name="connsiteY3591" fmla="*/ 2158969 h 6367455"/>
                <a:gd name="connsiteX3592" fmla="*/ 4981976 w 6891715"/>
                <a:gd name="connsiteY3592" fmla="*/ 2138652 h 6367455"/>
                <a:gd name="connsiteX3593" fmla="*/ 4976260 w 6891715"/>
                <a:gd name="connsiteY3593" fmla="*/ 2125002 h 6367455"/>
                <a:gd name="connsiteX3594" fmla="*/ 4967051 w 6891715"/>
                <a:gd name="connsiteY3594" fmla="*/ 2115479 h 6367455"/>
                <a:gd name="connsiteX3595" fmla="*/ 4967686 w 6891715"/>
                <a:gd name="connsiteY3595" fmla="*/ 2094209 h 6367455"/>
                <a:gd name="connsiteX3596" fmla="*/ 4958477 w 6891715"/>
                <a:gd name="connsiteY3596" fmla="*/ 2072941 h 6367455"/>
                <a:gd name="connsiteX3597" fmla="*/ 4947362 w 6891715"/>
                <a:gd name="connsiteY3597" fmla="*/ 2050720 h 6367455"/>
                <a:gd name="connsiteX3598" fmla="*/ 4944822 w 6891715"/>
                <a:gd name="connsiteY3598" fmla="*/ 2070402 h 6367455"/>
                <a:gd name="connsiteX3599" fmla="*/ 4943552 w 6891715"/>
                <a:gd name="connsiteY3599" fmla="*/ 2082147 h 6367455"/>
                <a:gd name="connsiteX3600" fmla="*/ 4965145 w 6891715"/>
                <a:gd name="connsiteY3600" fmla="*/ 2104685 h 6367455"/>
                <a:gd name="connsiteX3601" fmla="*/ 4967051 w 6891715"/>
                <a:gd name="connsiteY3601" fmla="*/ 2115479 h 6367455"/>
                <a:gd name="connsiteX3602" fmla="*/ 4967686 w 6891715"/>
                <a:gd name="connsiteY3602" fmla="*/ 2132303 h 6367455"/>
                <a:gd name="connsiteX3603" fmla="*/ 4957206 w 6891715"/>
                <a:gd name="connsiteY3603" fmla="*/ 2125637 h 6367455"/>
                <a:gd name="connsiteX3604" fmla="*/ 4952443 w 6891715"/>
                <a:gd name="connsiteY3604" fmla="*/ 2108495 h 6367455"/>
                <a:gd name="connsiteX3605" fmla="*/ 4940058 w 6891715"/>
                <a:gd name="connsiteY3605" fmla="*/ 2096748 h 6367455"/>
                <a:gd name="connsiteX3606" fmla="*/ 4937518 w 6891715"/>
                <a:gd name="connsiteY3606" fmla="*/ 2110399 h 6367455"/>
                <a:gd name="connsiteX3607" fmla="*/ 4956889 w 6891715"/>
                <a:gd name="connsiteY3607" fmla="*/ 2131033 h 6367455"/>
                <a:gd name="connsiteX3608" fmla="*/ 4965145 w 6891715"/>
                <a:gd name="connsiteY3608" fmla="*/ 2146905 h 6367455"/>
                <a:gd name="connsiteX3609" fmla="*/ 4949267 w 6891715"/>
                <a:gd name="connsiteY3609" fmla="*/ 2143413 h 6367455"/>
                <a:gd name="connsiteX3610" fmla="*/ 4949903 w 6891715"/>
                <a:gd name="connsiteY3610" fmla="*/ 2154842 h 6367455"/>
                <a:gd name="connsiteX3611" fmla="*/ 4963240 w 6891715"/>
                <a:gd name="connsiteY3611" fmla="*/ 2169127 h 6367455"/>
                <a:gd name="connsiteX3612" fmla="*/ 4973402 w 6891715"/>
                <a:gd name="connsiteY3612" fmla="*/ 2196745 h 6367455"/>
                <a:gd name="connsiteX3613" fmla="*/ 4967051 w 6891715"/>
                <a:gd name="connsiteY3613" fmla="*/ 2196428 h 6367455"/>
                <a:gd name="connsiteX3614" fmla="*/ 4953396 w 6891715"/>
                <a:gd name="connsiteY3614" fmla="*/ 2182460 h 6367455"/>
                <a:gd name="connsiteX3615" fmla="*/ 4945457 w 6891715"/>
                <a:gd name="connsiteY3615" fmla="*/ 2181190 h 6367455"/>
                <a:gd name="connsiteX3616" fmla="*/ 4938153 w 6891715"/>
                <a:gd name="connsiteY3616" fmla="*/ 2167222 h 6367455"/>
                <a:gd name="connsiteX3617" fmla="*/ 4928626 w 6891715"/>
                <a:gd name="connsiteY3617" fmla="*/ 2161826 h 6367455"/>
                <a:gd name="connsiteX3618" fmla="*/ 4927356 w 6891715"/>
                <a:gd name="connsiteY3618" fmla="*/ 2180872 h 6367455"/>
                <a:gd name="connsiteX3619" fmla="*/ 4943869 w 6891715"/>
                <a:gd name="connsiteY3619" fmla="*/ 2184364 h 6367455"/>
                <a:gd name="connsiteX3620" fmla="*/ 4950855 w 6891715"/>
                <a:gd name="connsiteY3620" fmla="*/ 2196110 h 6367455"/>
                <a:gd name="connsiteX3621" fmla="*/ 4953713 w 6891715"/>
                <a:gd name="connsiteY3621" fmla="*/ 2212935 h 6367455"/>
                <a:gd name="connsiteX3622" fmla="*/ 4942599 w 6891715"/>
                <a:gd name="connsiteY3622" fmla="*/ 2203094 h 6367455"/>
                <a:gd name="connsiteX3623" fmla="*/ 4937836 w 6891715"/>
                <a:gd name="connsiteY3623" fmla="*/ 2210394 h 6367455"/>
                <a:gd name="connsiteX3624" fmla="*/ 4943234 w 6891715"/>
                <a:gd name="connsiteY3624" fmla="*/ 2216745 h 6367455"/>
                <a:gd name="connsiteX3625" fmla="*/ 4929262 w 6891715"/>
                <a:gd name="connsiteY3625" fmla="*/ 2217696 h 6367455"/>
                <a:gd name="connsiteX3626" fmla="*/ 4928944 w 6891715"/>
                <a:gd name="connsiteY3626" fmla="*/ 2225950 h 6367455"/>
                <a:gd name="connsiteX3627" fmla="*/ 4964510 w 6891715"/>
                <a:gd name="connsiteY3627" fmla="*/ 2254202 h 6367455"/>
                <a:gd name="connsiteX3628" fmla="*/ 5023893 w 6891715"/>
                <a:gd name="connsiteY3628" fmla="*/ 2285313 h 6367455"/>
                <a:gd name="connsiteX3629" fmla="*/ 5039770 w 6891715"/>
                <a:gd name="connsiteY3629" fmla="*/ 2294200 h 6367455"/>
                <a:gd name="connsiteX3630" fmla="*/ 5049297 w 6891715"/>
                <a:gd name="connsiteY3630" fmla="*/ 2332612 h 6367455"/>
                <a:gd name="connsiteX3631" fmla="*/ 5048979 w 6891715"/>
                <a:gd name="connsiteY3631" fmla="*/ 2345945 h 6367455"/>
                <a:gd name="connsiteX3632" fmla="*/ 5039770 w 6891715"/>
                <a:gd name="connsiteY3632" fmla="*/ 2368801 h 6367455"/>
                <a:gd name="connsiteX3633" fmla="*/ 5044851 w 6891715"/>
                <a:gd name="connsiteY3633" fmla="*/ 2386896 h 6367455"/>
                <a:gd name="connsiteX3634" fmla="*/ 5065492 w 6891715"/>
                <a:gd name="connsiteY3634" fmla="*/ 2398325 h 6367455"/>
                <a:gd name="connsiteX3635" fmla="*/ 5096612 w 6891715"/>
                <a:gd name="connsiteY3635" fmla="*/ 2379912 h 6367455"/>
                <a:gd name="connsiteX3636" fmla="*/ 5105822 w 6891715"/>
                <a:gd name="connsiteY3636" fmla="*/ 2353882 h 6367455"/>
                <a:gd name="connsiteX3637" fmla="*/ 5123922 w 6891715"/>
                <a:gd name="connsiteY3637" fmla="*/ 2344994 h 6367455"/>
                <a:gd name="connsiteX3638" fmla="*/ 5134719 w 6891715"/>
                <a:gd name="connsiteY3638" fmla="*/ 2303725 h 6367455"/>
                <a:gd name="connsiteX3639" fmla="*/ 5125510 w 6891715"/>
                <a:gd name="connsiteY3639" fmla="*/ 2289122 h 6367455"/>
                <a:gd name="connsiteX3640" fmla="*/ 5135037 w 6891715"/>
                <a:gd name="connsiteY3640" fmla="*/ 2287218 h 6367455"/>
                <a:gd name="connsiteX3641" fmla="*/ 5136307 w 6891715"/>
                <a:gd name="connsiteY3641" fmla="*/ 2275472 h 6367455"/>
                <a:gd name="connsiteX3642" fmla="*/ 5108362 w 6891715"/>
                <a:gd name="connsiteY3642" fmla="*/ 2253568 h 6367455"/>
                <a:gd name="connsiteX3643" fmla="*/ 5102011 w 6891715"/>
                <a:gd name="connsiteY3643" fmla="*/ 2215792 h 6367455"/>
                <a:gd name="connsiteX3644" fmla="*/ 5089626 w 6891715"/>
                <a:gd name="connsiteY3644" fmla="*/ 2202777 h 6367455"/>
                <a:gd name="connsiteX3645" fmla="*/ 5053743 w 6891715"/>
                <a:gd name="connsiteY3645" fmla="*/ 2169127 h 6367455"/>
                <a:gd name="connsiteX3646" fmla="*/ 5050885 w 6891715"/>
                <a:gd name="connsiteY3646" fmla="*/ 2151985 h 6367455"/>
                <a:gd name="connsiteX3647" fmla="*/ 5054378 w 6891715"/>
                <a:gd name="connsiteY3647" fmla="*/ 2136430 h 6367455"/>
                <a:gd name="connsiteX3648" fmla="*/ 5063269 w 6891715"/>
                <a:gd name="connsiteY3648" fmla="*/ 2119922 h 6367455"/>
                <a:gd name="connsiteX3649" fmla="*/ 5062317 w 6891715"/>
                <a:gd name="connsiteY3649" fmla="*/ 2108177 h 6367455"/>
                <a:gd name="connsiteX3650" fmla="*/ 5053108 w 6891715"/>
                <a:gd name="connsiteY3650" fmla="*/ 2100558 h 6367455"/>
                <a:gd name="connsiteX3651" fmla="*/ 5054378 w 6891715"/>
                <a:gd name="connsiteY3651" fmla="*/ 2089131 h 6367455"/>
                <a:gd name="connsiteX3652" fmla="*/ 5061046 w 6891715"/>
                <a:gd name="connsiteY3652" fmla="*/ 2078655 h 6367455"/>
                <a:gd name="connsiteX3653" fmla="*/ 5058506 w 6891715"/>
                <a:gd name="connsiteY3653" fmla="*/ 2054530 h 6367455"/>
                <a:gd name="connsiteX3654" fmla="*/ 5041993 w 6891715"/>
                <a:gd name="connsiteY3654" fmla="*/ 2037070 h 6367455"/>
                <a:gd name="connsiteX3655" fmla="*/ 5029291 w 6891715"/>
                <a:gd name="connsiteY3655" fmla="*/ 2038023 h 6367455"/>
                <a:gd name="connsiteX3656" fmla="*/ 5023575 w 6891715"/>
                <a:gd name="connsiteY3656" fmla="*/ 2023105 h 6367455"/>
                <a:gd name="connsiteX3657" fmla="*/ 5007697 w 6891715"/>
                <a:gd name="connsiteY3657" fmla="*/ 2018344 h 6367455"/>
                <a:gd name="connsiteX3658" fmla="*/ 4999123 w 6891715"/>
                <a:gd name="connsiteY3658" fmla="*/ 2020248 h 6367455"/>
                <a:gd name="connsiteX3659" fmla="*/ 4983246 w 6891715"/>
                <a:gd name="connsiteY3659" fmla="*/ 2015487 h 6367455"/>
                <a:gd name="connsiteX3660" fmla="*/ 4982611 w 6891715"/>
                <a:gd name="connsiteY3660" fmla="*/ 2008186 h 6367455"/>
                <a:gd name="connsiteX3661" fmla="*/ 4988009 w 6891715"/>
                <a:gd name="connsiteY3661" fmla="*/ 1998028 h 6367455"/>
                <a:gd name="connsiteX3662" fmla="*/ 5000076 w 6891715"/>
                <a:gd name="connsiteY3662" fmla="*/ 1981203 h 6367455"/>
                <a:gd name="connsiteX3663" fmla="*/ 4994043 w 6891715"/>
                <a:gd name="connsiteY3663" fmla="*/ 1967553 h 6367455"/>
                <a:gd name="connsiteX3664" fmla="*/ 5002617 w 6891715"/>
                <a:gd name="connsiteY3664" fmla="*/ 1951682 h 6367455"/>
                <a:gd name="connsiteX3665" fmla="*/ 4999123 w 6891715"/>
                <a:gd name="connsiteY3665" fmla="*/ 1929461 h 6367455"/>
                <a:gd name="connsiteX3666" fmla="*/ 4995630 w 6891715"/>
                <a:gd name="connsiteY3666" fmla="*/ 1894542 h 6367455"/>
                <a:gd name="connsiteX3667" fmla="*/ 5009285 w 6891715"/>
                <a:gd name="connsiteY3667" fmla="*/ 1902161 h 6367455"/>
                <a:gd name="connsiteX3668" fmla="*/ 5047709 w 6891715"/>
                <a:gd name="connsiteY3668" fmla="*/ 1893273 h 6367455"/>
                <a:gd name="connsiteX3669" fmla="*/ 5039135 w 6891715"/>
                <a:gd name="connsiteY3669" fmla="*/ 1881527 h 6367455"/>
                <a:gd name="connsiteX3670" fmla="*/ 5005157 w 6891715"/>
                <a:gd name="connsiteY3670" fmla="*/ 1876766 h 6367455"/>
                <a:gd name="connsiteX3671" fmla="*/ 5002617 w 6891715"/>
                <a:gd name="connsiteY3671" fmla="*/ 1850418 h 6367455"/>
                <a:gd name="connsiteX3672" fmla="*/ 4992137 w 6891715"/>
                <a:gd name="connsiteY3672" fmla="*/ 1848195 h 6367455"/>
                <a:gd name="connsiteX3673" fmla="*/ 4983563 w 6891715"/>
                <a:gd name="connsiteY3673" fmla="*/ 1833911 h 6367455"/>
                <a:gd name="connsiteX3674" fmla="*/ 4946092 w 6891715"/>
                <a:gd name="connsiteY3674" fmla="*/ 1793913 h 6367455"/>
                <a:gd name="connsiteX3675" fmla="*/ 4935295 w 6891715"/>
                <a:gd name="connsiteY3675" fmla="*/ 1787882 h 6367455"/>
                <a:gd name="connsiteX3676" fmla="*/ 4931167 w 6891715"/>
                <a:gd name="connsiteY3676" fmla="*/ 1776771 h 6367455"/>
                <a:gd name="connsiteX3677" fmla="*/ 4927674 w 6891715"/>
                <a:gd name="connsiteY3677" fmla="*/ 1736774 h 6367455"/>
                <a:gd name="connsiteX3678" fmla="*/ 4952125 w 6891715"/>
                <a:gd name="connsiteY3678" fmla="*/ 1676460 h 6367455"/>
                <a:gd name="connsiteX3679" fmla="*/ 4991820 w 6891715"/>
                <a:gd name="connsiteY3679" fmla="*/ 1677730 h 6367455"/>
                <a:gd name="connsiteX3680" fmla="*/ 4996901 w 6891715"/>
                <a:gd name="connsiteY3680" fmla="*/ 1692332 h 6367455"/>
                <a:gd name="connsiteX3681" fmla="*/ 5009603 w 6891715"/>
                <a:gd name="connsiteY3681" fmla="*/ 1701855 h 6367455"/>
                <a:gd name="connsiteX3682" fmla="*/ 5029926 w 6891715"/>
                <a:gd name="connsiteY3682" fmla="*/ 1718680 h 6367455"/>
                <a:gd name="connsiteX3683" fmla="*/ 5046757 w 6891715"/>
                <a:gd name="connsiteY3683" fmla="*/ 1713283 h 6367455"/>
                <a:gd name="connsiteX3684" fmla="*/ 5056283 w 6891715"/>
                <a:gd name="connsiteY3684" fmla="*/ 1697411 h 6367455"/>
                <a:gd name="connsiteX3685" fmla="*/ 5071208 w 6891715"/>
                <a:gd name="connsiteY3685" fmla="*/ 1709791 h 6367455"/>
                <a:gd name="connsiteX3686" fmla="*/ 5083910 w 6891715"/>
                <a:gd name="connsiteY3686" fmla="*/ 1736774 h 6367455"/>
                <a:gd name="connsiteX3687" fmla="*/ 5105504 w 6891715"/>
                <a:gd name="connsiteY3687" fmla="*/ 1744075 h 6367455"/>
                <a:gd name="connsiteX3688" fmla="*/ 5111855 w 6891715"/>
                <a:gd name="connsiteY3688" fmla="*/ 1778041 h 6367455"/>
                <a:gd name="connsiteX3689" fmla="*/ 5136307 w 6891715"/>
                <a:gd name="connsiteY3689" fmla="*/ 1784072 h 6367455"/>
                <a:gd name="connsiteX3690" fmla="*/ 5148056 w 6891715"/>
                <a:gd name="connsiteY3690" fmla="*/ 1794230 h 6367455"/>
                <a:gd name="connsiteX3691" fmla="*/ 5180129 w 6891715"/>
                <a:gd name="connsiteY3691" fmla="*/ 1806611 h 6367455"/>
                <a:gd name="connsiteX3692" fmla="*/ 5208709 w 6891715"/>
                <a:gd name="connsiteY3692" fmla="*/ 1806293 h 6367455"/>
                <a:gd name="connsiteX3693" fmla="*/ 5222364 w 6891715"/>
                <a:gd name="connsiteY3693" fmla="*/ 1819944 h 6367455"/>
                <a:gd name="connsiteX3694" fmla="*/ 5236019 w 6891715"/>
                <a:gd name="connsiteY3694" fmla="*/ 1815817 h 6367455"/>
                <a:gd name="connsiteX3695" fmla="*/ 5246815 w 6891715"/>
                <a:gd name="connsiteY3695" fmla="*/ 1797723 h 6367455"/>
                <a:gd name="connsiteX3696" fmla="*/ 5282381 w 6891715"/>
                <a:gd name="connsiteY3696" fmla="*/ 1793278 h 6367455"/>
                <a:gd name="connsiteX3697" fmla="*/ 5296671 w 6891715"/>
                <a:gd name="connsiteY3697" fmla="*/ 1809785 h 6367455"/>
                <a:gd name="connsiteX3698" fmla="*/ 5313184 w 6891715"/>
                <a:gd name="connsiteY3698" fmla="*/ 1798040 h 6367455"/>
                <a:gd name="connsiteX3699" fmla="*/ 5292226 w 6891715"/>
                <a:gd name="connsiteY3699" fmla="*/ 1784707 h 6367455"/>
                <a:gd name="connsiteX3700" fmla="*/ 5274760 w 6891715"/>
                <a:gd name="connsiteY3700" fmla="*/ 1738361 h 6367455"/>
                <a:gd name="connsiteX3701" fmla="*/ 5283969 w 6891715"/>
                <a:gd name="connsiteY3701" fmla="*/ 1720267 h 6367455"/>
                <a:gd name="connsiteX3702" fmla="*/ 5266821 w 6891715"/>
                <a:gd name="connsiteY3702" fmla="*/ 1700585 h 6367455"/>
                <a:gd name="connsiteX3703" fmla="*/ 5264598 w 6891715"/>
                <a:gd name="connsiteY3703" fmla="*/ 1678682 h 6367455"/>
                <a:gd name="connsiteX3704" fmla="*/ 5249038 w 6891715"/>
                <a:gd name="connsiteY3704" fmla="*/ 1678682 h 6367455"/>
                <a:gd name="connsiteX3705" fmla="*/ 5216013 w 6891715"/>
                <a:gd name="connsiteY3705" fmla="*/ 1694871 h 6367455"/>
                <a:gd name="connsiteX3706" fmla="*/ 5195689 w 6891715"/>
                <a:gd name="connsiteY3706" fmla="*/ 1687253 h 6367455"/>
                <a:gd name="connsiteX3707" fmla="*/ 5162346 w 6891715"/>
                <a:gd name="connsiteY3707" fmla="*/ 1627892 h 6367455"/>
                <a:gd name="connsiteX3708" fmla="*/ 5139482 w 6891715"/>
                <a:gd name="connsiteY3708" fmla="*/ 1617734 h 6367455"/>
                <a:gd name="connsiteX3709" fmla="*/ 5136307 w 6891715"/>
                <a:gd name="connsiteY3709" fmla="*/ 1584085 h 6367455"/>
                <a:gd name="connsiteX3710" fmla="*/ 5167745 w 6891715"/>
                <a:gd name="connsiteY3710" fmla="*/ 1561229 h 6367455"/>
                <a:gd name="connsiteX3711" fmla="*/ 5170920 w 6891715"/>
                <a:gd name="connsiteY3711" fmla="*/ 1527581 h 6367455"/>
                <a:gd name="connsiteX3712" fmla="*/ 5189021 w 6891715"/>
                <a:gd name="connsiteY3712" fmla="*/ 1518057 h 6367455"/>
                <a:gd name="connsiteX3713" fmla="*/ 5249673 w 6891715"/>
                <a:gd name="connsiteY3713" fmla="*/ 1546944 h 6367455"/>
                <a:gd name="connsiteX3714" fmla="*/ 5252214 w 6891715"/>
                <a:gd name="connsiteY3714" fmla="*/ 1563769 h 6367455"/>
                <a:gd name="connsiteX3715" fmla="*/ 5266821 w 6891715"/>
                <a:gd name="connsiteY3715" fmla="*/ 1584402 h 6367455"/>
                <a:gd name="connsiteX3716" fmla="*/ 5281746 w 6891715"/>
                <a:gd name="connsiteY3716" fmla="*/ 1579323 h 6367455"/>
                <a:gd name="connsiteX3717" fmla="*/ 5310326 w 6891715"/>
                <a:gd name="connsiteY3717" fmla="*/ 1590434 h 6367455"/>
                <a:gd name="connsiteX3718" fmla="*/ 5314772 w 6891715"/>
                <a:gd name="connsiteY3718" fmla="*/ 1601227 h 6367455"/>
                <a:gd name="connsiteX3719" fmla="*/ 5280794 w 6891715"/>
                <a:gd name="connsiteY3719" fmla="*/ 1607893 h 6367455"/>
                <a:gd name="connsiteX3720" fmla="*/ 5286510 w 6891715"/>
                <a:gd name="connsiteY3720" fmla="*/ 1619003 h 6367455"/>
                <a:gd name="connsiteX3721" fmla="*/ 5284287 w 6891715"/>
                <a:gd name="connsiteY3721" fmla="*/ 1632971 h 6367455"/>
                <a:gd name="connsiteX3722" fmla="*/ 5296036 w 6891715"/>
                <a:gd name="connsiteY3722" fmla="*/ 1632971 h 6367455"/>
                <a:gd name="connsiteX3723" fmla="*/ 5308421 w 6891715"/>
                <a:gd name="connsiteY3723" fmla="*/ 1613924 h 6367455"/>
                <a:gd name="connsiteX3724" fmla="*/ 5325251 w 6891715"/>
                <a:gd name="connsiteY3724" fmla="*/ 1609163 h 6367455"/>
                <a:gd name="connsiteX3725" fmla="*/ 5326521 w 6891715"/>
                <a:gd name="connsiteY3725" fmla="*/ 1595830 h 6367455"/>
                <a:gd name="connsiteX3726" fmla="*/ 5336048 w 6891715"/>
                <a:gd name="connsiteY3726" fmla="*/ 1605988 h 6367455"/>
                <a:gd name="connsiteX3727" fmla="*/ 5363675 w 6891715"/>
                <a:gd name="connsiteY3727" fmla="*/ 1608845 h 6367455"/>
                <a:gd name="connsiteX3728" fmla="*/ 5398606 w 6891715"/>
                <a:gd name="connsiteY3728" fmla="*/ 1632971 h 6367455"/>
                <a:gd name="connsiteX3729" fmla="*/ 5415437 w 6891715"/>
                <a:gd name="connsiteY3729" fmla="*/ 1632971 h 6367455"/>
                <a:gd name="connsiteX3730" fmla="*/ 5434807 w 6891715"/>
                <a:gd name="connsiteY3730" fmla="*/ 1646303 h 6367455"/>
                <a:gd name="connsiteX3731" fmla="*/ 5449415 w 6891715"/>
                <a:gd name="connsiteY3731" fmla="*/ 1645351 h 6367455"/>
                <a:gd name="connsiteX3732" fmla="*/ 5457036 w 6891715"/>
                <a:gd name="connsiteY3732" fmla="*/ 1630431 h 6367455"/>
                <a:gd name="connsiteX3733" fmla="*/ 5479265 w 6891715"/>
                <a:gd name="connsiteY3733" fmla="*/ 1650112 h 6367455"/>
                <a:gd name="connsiteX3734" fmla="*/ 5532296 w 6891715"/>
                <a:gd name="connsiteY3734" fmla="*/ 1657096 h 6367455"/>
                <a:gd name="connsiteX3735" fmla="*/ 5561829 w 6891715"/>
                <a:gd name="connsiteY3735" fmla="*/ 1686618 h 6367455"/>
                <a:gd name="connsiteX3736" fmla="*/ 5580247 w 6891715"/>
                <a:gd name="connsiteY3736" fmla="*/ 1706299 h 6367455"/>
                <a:gd name="connsiteX3737" fmla="*/ 5605016 w 6891715"/>
                <a:gd name="connsiteY3737" fmla="*/ 1717410 h 6367455"/>
                <a:gd name="connsiteX3738" fmla="*/ 5625975 w 6891715"/>
                <a:gd name="connsiteY3738" fmla="*/ 1744710 h 6367455"/>
                <a:gd name="connsiteX3739" fmla="*/ 5623117 w 6891715"/>
                <a:gd name="connsiteY3739" fmla="*/ 1777089 h 6367455"/>
                <a:gd name="connsiteX3740" fmla="*/ 5640265 w 6891715"/>
                <a:gd name="connsiteY3740" fmla="*/ 1768836 h 6367455"/>
                <a:gd name="connsiteX3741" fmla="*/ 5644075 w 6891715"/>
                <a:gd name="connsiteY3741" fmla="*/ 1753915 h 6367455"/>
                <a:gd name="connsiteX3742" fmla="*/ 5659000 w 6891715"/>
                <a:gd name="connsiteY3742" fmla="*/ 1752963 h 6367455"/>
                <a:gd name="connsiteX3743" fmla="*/ 5658683 w 6891715"/>
                <a:gd name="connsiteY3743" fmla="*/ 1700268 h 6367455"/>
                <a:gd name="connsiteX3744" fmla="*/ 5642805 w 6891715"/>
                <a:gd name="connsiteY3744" fmla="*/ 1692967 h 6367455"/>
                <a:gd name="connsiteX3745" fmla="*/ 5625657 w 6891715"/>
                <a:gd name="connsiteY3745" fmla="*/ 1702490 h 6367455"/>
                <a:gd name="connsiteX3746" fmla="*/ 5612955 w 6891715"/>
                <a:gd name="connsiteY3746" fmla="*/ 1698364 h 6367455"/>
                <a:gd name="connsiteX3747" fmla="*/ 5586598 w 6891715"/>
                <a:gd name="connsiteY3747" fmla="*/ 1681856 h 6367455"/>
                <a:gd name="connsiteX3748" fmla="*/ 5563099 w 6891715"/>
                <a:gd name="connsiteY3748" fmla="*/ 1673603 h 6367455"/>
                <a:gd name="connsiteX3749" fmla="*/ 5536107 w 6891715"/>
                <a:gd name="connsiteY3749" fmla="*/ 1639954 h 6367455"/>
                <a:gd name="connsiteX3750" fmla="*/ 5533884 w 6891715"/>
                <a:gd name="connsiteY3750" fmla="*/ 1614877 h 6367455"/>
                <a:gd name="connsiteX3751" fmla="*/ 5525310 w 6891715"/>
                <a:gd name="connsiteY3751" fmla="*/ 1606306 h 6367455"/>
                <a:gd name="connsiteX3752" fmla="*/ 5520864 w 6891715"/>
                <a:gd name="connsiteY3752" fmla="*/ 1587577 h 6367455"/>
                <a:gd name="connsiteX3753" fmla="*/ 5506892 w 6891715"/>
                <a:gd name="connsiteY3753" fmla="*/ 1553928 h 6367455"/>
                <a:gd name="connsiteX3754" fmla="*/ 5487839 w 6891715"/>
                <a:gd name="connsiteY3754" fmla="*/ 1548849 h 6367455"/>
                <a:gd name="connsiteX3755" fmla="*/ 5479265 w 6891715"/>
                <a:gd name="connsiteY3755" fmla="*/ 1536469 h 6367455"/>
                <a:gd name="connsiteX3756" fmla="*/ 5447510 w 6891715"/>
                <a:gd name="connsiteY3756" fmla="*/ 1422825 h 6367455"/>
                <a:gd name="connsiteX3757" fmla="*/ 5517689 w 6891715"/>
                <a:gd name="connsiteY3757" fmla="*/ 1368543 h 6367455"/>
                <a:gd name="connsiteX3758" fmla="*/ 5523087 w 6891715"/>
                <a:gd name="connsiteY3758" fmla="*/ 1350766 h 6367455"/>
                <a:gd name="connsiteX3759" fmla="*/ 5550397 w 6891715"/>
                <a:gd name="connsiteY3759" fmla="*/ 1326958 h 6367455"/>
                <a:gd name="connsiteX3760" fmla="*/ 5594537 w 6891715"/>
                <a:gd name="connsiteY3760" fmla="*/ 1318070 h 6367455"/>
                <a:gd name="connsiteX3761" fmla="*/ 5668209 w 6891715"/>
                <a:gd name="connsiteY3761" fmla="*/ 1243789 h 6367455"/>
                <a:gd name="connsiteX3762" fmla="*/ 5664081 w 6891715"/>
                <a:gd name="connsiteY3762" fmla="*/ 1233314 h 6367455"/>
                <a:gd name="connsiteX3763" fmla="*/ 5682817 w 6891715"/>
                <a:gd name="connsiteY3763" fmla="*/ 1223790 h 6367455"/>
                <a:gd name="connsiteX3764" fmla="*/ 5685992 w 6891715"/>
                <a:gd name="connsiteY3764" fmla="*/ 1203474 h 6367455"/>
                <a:gd name="connsiteX3765" fmla="*/ 5706633 w 6891715"/>
                <a:gd name="connsiteY3765" fmla="*/ 1206649 h 6367455"/>
                <a:gd name="connsiteX3766" fmla="*/ 5719971 w 6891715"/>
                <a:gd name="connsiteY3766" fmla="*/ 1231726 h 6367455"/>
                <a:gd name="connsiteX3767" fmla="*/ 5752361 w 6891715"/>
                <a:gd name="connsiteY3767" fmla="*/ 1223156 h 6367455"/>
                <a:gd name="connsiteX3768" fmla="*/ 5769827 w 6891715"/>
                <a:gd name="connsiteY3768" fmla="*/ 1239662 h 6367455"/>
                <a:gd name="connsiteX3769" fmla="*/ 5782211 w 6891715"/>
                <a:gd name="connsiteY3769" fmla="*/ 1231092 h 6367455"/>
                <a:gd name="connsiteX3770" fmla="*/ 5791103 w 6891715"/>
                <a:gd name="connsiteY3770" fmla="*/ 1248233 h 6367455"/>
                <a:gd name="connsiteX3771" fmla="*/ 5821906 w 6891715"/>
                <a:gd name="connsiteY3771" fmla="*/ 1271724 h 6367455"/>
                <a:gd name="connsiteX3772" fmla="*/ 5786975 w 6891715"/>
                <a:gd name="connsiteY3772" fmla="*/ 1286961 h 6367455"/>
                <a:gd name="connsiteX3773" fmla="*/ 5791738 w 6891715"/>
                <a:gd name="connsiteY3773" fmla="*/ 1317435 h 6367455"/>
                <a:gd name="connsiteX3774" fmla="*/ 5799994 w 6891715"/>
                <a:gd name="connsiteY3774" fmla="*/ 1301563 h 6367455"/>
                <a:gd name="connsiteX3775" fmla="*/ 5830162 w 6891715"/>
                <a:gd name="connsiteY3775" fmla="*/ 1286644 h 6367455"/>
                <a:gd name="connsiteX3776" fmla="*/ 5851756 w 6891715"/>
                <a:gd name="connsiteY3776" fmla="*/ 1302198 h 6367455"/>
                <a:gd name="connsiteX3777" fmla="*/ 5844452 w 6891715"/>
                <a:gd name="connsiteY3777" fmla="*/ 1320292 h 6367455"/>
                <a:gd name="connsiteX3778" fmla="*/ 5862870 w 6891715"/>
                <a:gd name="connsiteY3778" fmla="*/ 1361242 h 6367455"/>
                <a:gd name="connsiteX3779" fmla="*/ 5894943 w 6891715"/>
                <a:gd name="connsiteY3779" fmla="*/ 1415842 h 6367455"/>
                <a:gd name="connsiteX3780" fmla="*/ 5903517 w 6891715"/>
                <a:gd name="connsiteY3780" fmla="*/ 1406319 h 6367455"/>
                <a:gd name="connsiteX3781" fmla="*/ 5872397 w 6891715"/>
                <a:gd name="connsiteY3781" fmla="*/ 1365051 h 6367455"/>
                <a:gd name="connsiteX3782" fmla="*/ 5876842 w 6891715"/>
                <a:gd name="connsiteY3782" fmla="*/ 1291723 h 6367455"/>
                <a:gd name="connsiteX3783" fmla="*/ 5860965 w 6891715"/>
                <a:gd name="connsiteY3783" fmla="*/ 1271406 h 6367455"/>
                <a:gd name="connsiteX3784" fmla="*/ 5870174 w 6891715"/>
                <a:gd name="connsiteY3784" fmla="*/ 1250455 h 6367455"/>
                <a:gd name="connsiteX3785" fmla="*/ 5882558 w 6891715"/>
                <a:gd name="connsiteY3785" fmla="*/ 1205061 h 6367455"/>
                <a:gd name="connsiteX3786" fmla="*/ 5897166 w 6891715"/>
                <a:gd name="connsiteY3786" fmla="*/ 1192364 h 6367455"/>
                <a:gd name="connsiteX3787" fmla="*/ 5902882 w 6891715"/>
                <a:gd name="connsiteY3787" fmla="*/ 1094274 h 6367455"/>
                <a:gd name="connsiteX3788" fmla="*/ 5870491 w 6891715"/>
                <a:gd name="connsiteY3788" fmla="*/ 1042849 h 6367455"/>
                <a:gd name="connsiteX3789" fmla="*/ 5859059 w 6891715"/>
                <a:gd name="connsiteY3789" fmla="*/ 1052689 h 6367455"/>
                <a:gd name="connsiteX3790" fmla="*/ 5833337 w 6891715"/>
                <a:gd name="connsiteY3790" fmla="*/ 1047610 h 6367455"/>
                <a:gd name="connsiteX3791" fmla="*/ 5835878 w 6891715"/>
                <a:gd name="connsiteY3791" fmla="*/ 979042 h 6367455"/>
                <a:gd name="connsiteX3792" fmla="*/ 5853067 w 6891715"/>
                <a:gd name="connsiteY3792" fmla="*/ 949041 h 6367455"/>
                <a:gd name="connsiteX3793" fmla="*/ 6060620 w 6891715"/>
                <a:gd name="connsiteY3793" fmla="*/ 1177406 h 6367455"/>
                <a:gd name="connsiteX3794" fmla="*/ 6891715 w 6891715"/>
                <a:gd name="connsiteY3794" fmla="*/ 3492496 h 6367455"/>
                <a:gd name="connsiteX3795" fmla="*/ 6728088 w 6891715"/>
                <a:gd name="connsiteY3795" fmla="*/ 4574786 h 6367455"/>
                <a:gd name="connsiteX3796" fmla="*/ 6699847 w 6891715"/>
                <a:gd name="connsiteY3796" fmla="*/ 4651948 h 6367455"/>
                <a:gd name="connsiteX3797" fmla="*/ 6676768 w 6891715"/>
                <a:gd name="connsiteY3797" fmla="*/ 4648009 h 6367455"/>
                <a:gd name="connsiteX3798" fmla="*/ 6661525 w 6891715"/>
                <a:gd name="connsiteY3798" fmla="*/ 4656897 h 6367455"/>
                <a:gd name="connsiteX3799" fmla="*/ 6642472 w 6891715"/>
                <a:gd name="connsiteY3799" fmla="*/ 4667056 h 6367455"/>
                <a:gd name="connsiteX3800" fmla="*/ 6630405 w 6891715"/>
                <a:gd name="connsiteY3800" fmla="*/ 4672135 h 6367455"/>
                <a:gd name="connsiteX3801" fmla="*/ 6623101 w 6891715"/>
                <a:gd name="connsiteY3801" fmla="*/ 4666421 h 6367455"/>
                <a:gd name="connsiteX3802" fmla="*/ 6612622 w 6891715"/>
                <a:gd name="connsiteY3802" fmla="*/ 4665151 h 6367455"/>
                <a:gd name="connsiteX3803" fmla="*/ 6615162 w 6891715"/>
                <a:gd name="connsiteY3803" fmla="*/ 4650548 h 6367455"/>
                <a:gd name="connsiteX3804" fmla="*/ 6607541 w 6891715"/>
                <a:gd name="connsiteY3804" fmla="*/ 4646104 h 6367455"/>
                <a:gd name="connsiteX3805" fmla="*/ 6593251 w 6891715"/>
                <a:gd name="connsiteY3805" fmla="*/ 4644517 h 6367455"/>
                <a:gd name="connsiteX3806" fmla="*/ 6562448 w 6891715"/>
                <a:gd name="connsiteY3806" fmla="*/ 4645787 h 6367455"/>
                <a:gd name="connsiteX3807" fmla="*/ 6541172 w 6891715"/>
                <a:gd name="connsiteY3807" fmla="*/ 4642295 h 6367455"/>
                <a:gd name="connsiteX3808" fmla="*/ 6527200 w 6891715"/>
                <a:gd name="connsiteY3808" fmla="*/ 4650548 h 6367455"/>
                <a:gd name="connsiteX3809" fmla="*/ 6501161 w 6891715"/>
                <a:gd name="connsiteY3809" fmla="*/ 4671818 h 6367455"/>
                <a:gd name="connsiteX3810" fmla="*/ 6482743 w 6891715"/>
                <a:gd name="connsiteY3810" fmla="*/ 4687373 h 6367455"/>
                <a:gd name="connsiteX3811" fmla="*/ 6482425 w 6891715"/>
                <a:gd name="connsiteY3811" fmla="*/ 4699753 h 6367455"/>
                <a:gd name="connsiteX3812" fmla="*/ 6465277 w 6891715"/>
                <a:gd name="connsiteY3812" fmla="*/ 4709912 h 6367455"/>
                <a:gd name="connsiteX3813" fmla="*/ 6458926 w 6891715"/>
                <a:gd name="connsiteY3813" fmla="*/ 4706737 h 6367455"/>
                <a:gd name="connsiteX3814" fmla="*/ 6448447 w 6891715"/>
                <a:gd name="connsiteY3814" fmla="*/ 4706420 h 6367455"/>
                <a:gd name="connsiteX3815" fmla="*/ 6438920 w 6891715"/>
                <a:gd name="connsiteY3815" fmla="*/ 4710229 h 6367455"/>
                <a:gd name="connsiteX3816" fmla="*/ 6430346 w 6891715"/>
                <a:gd name="connsiteY3816" fmla="*/ 4707689 h 6367455"/>
                <a:gd name="connsiteX3817" fmla="*/ 6405895 w 6891715"/>
                <a:gd name="connsiteY3817" fmla="*/ 4713403 h 6367455"/>
                <a:gd name="connsiteX3818" fmla="*/ 6398591 w 6891715"/>
                <a:gd name="connsiteY3818" fmla="*/ 4710229 h 6367455"/>
                <a:gd name="connsiteX3819" fmla="*/ 6382714 w 6891715"/>
                <a:gd name="connsiteY3819" fmla="*/ 4715308 h 6367455"/>
                <a:gd name="connsiteX3820" fmla="*/ 6364296 w 6891715"/>
                <a:gd name="connsiteY3820" fmla="*/ 4728324 h 6367455"/>
                <a:gd name="connsiteX3821" fmla="*/ 6358897 w 6891715"/>
                <a:gd name="connsiteY3821" fmla="*/ 4725149 h 6367455"/>
                <a:gd name="connsiteX3822" fmla="*/ 6348418 w 6891715"/>
                <a:gd name="connsiteY3822" fmla="*/ 4731181 h 6367455"/>
                <a:gd name="connsiteX3823" fmla="*/ 6361755 w 6891715"/>
                <a:gd name="connsiteY3823" fmla="*/ 4741022 h 6367455"/>
                <a:gd name="connsiteX3824" fmla="*/ 6358580 w 6891715"/>
                <a:gd name="connsiteY3824" fmla="*/ 4749275 h 6367455"/>
                <a:gd name="connsiteX3825" fmla="*/ 6347783 w 6891715"/>
                <a:gd name="connsiteY3825" fmla="*/ 4740704 h 6367455"/>
                <a:gd name="connsiteX3826" fmla="*/ 6342702 w 6891715"/>
                <a:gd name="connsiteY3826" fmla="*/ 4740387 h 6367455"/>
                <a:gd name="connsiteX3827" fmla="*/ 6347783 w 6891715"/>
                <a:gd name="connsiteY3827" fmla="*/ 4750863 h 6367455"/>
                <a:gd name="connsiteX3828" fmla="*/ 6348711 w 6891715"/>
                <a:gd name="connsiteY3828" fmla="*/ 4763242 h 6367455"/>
                <a:gd name="connsiteX3829" fmla="*/ 6348727 w 6891715"/>
                <a:gd name="connsiteY3829" fmla="*/ 4763250 h 6367455"/>
                <a:gd name="connsiteX3830" fmla="*/ 6348713 w 6891715"/>
                <a:gd name="connsiteY3830" fmla="*/ 4763266 h 6367455"/>
                <a:gd name="connsiteX3831" fmla="*/ 6348735 w 6891715"/>
                <a:gd name="connsiteY3831" fmla="*/ 4763561 h 6367455"/>
                <a:gd name="connsiteX3832" fmla="*/ 6348545 w 6891715"/>
                <a:gd name="connsiteY3832" fmla="*/ 4763458 h 6367455"/>
                <a:gd name="connsiteX3833" fmla="*/ 6342059 w 6891715"/>
                <a:gd name="connsiteY3833" fmla="*/ 4770869 h 6367455"/>
                <a:gd name="connsiteX3834" fmla="*/ 6330309 w 6891715"/>
                <a:gd name="connsiteY3834" fmla="*/ 4769282 h 6367455"/>
                <a:gd name="connsiteX3835" fmla="*/ 6323958 w 6891715"/>
                <a:gd name="connsiteY3835" fmla="*/ 4777535 h 6367455"/>
                <a:gd name="connsiteX3836" fmla="*/ 6316337 w 6891715"/>
                <a:gd name="connsiteY3836" fmla="*/ 4778488 h 6367455"/>
                <a:gd name="connsiteX3837" fmla="*/ 6317925 w 6891715"/>
                <a:gd name="connsiteY3837" fmla="*/ 4768964 h 6367455"/>
                <a:gd name="connsiteX3838" fmla="*/ 6305858 w 6891715"/>
                <a:gd name="connsiteY3838" fmla="*/ 4774043 h 6367455"/>
                <a:gd name="connsiteX3839" fmla="*/ 6301094 w 6891715"/>
                <a:gd name="connsiteY3839" fmla="*/ 4786424 h 6367455"/>
                <a:gd name="connsiteX3840" fmla="*/ 6296013 w 6891715"/>
                <a:gd name="connsiteY3840" fmla="*/ 4788328 h 6367455"/>
                <a:gd name="connsiteX3841" fmla="*/ 6299189 w 6891715"/>
                <a:gd name="connsiteY3841" fmla="*/ 4797852 h 6367455"/>
                <a:gd name="connsiteX3842" fmla="*/ 6295696 w 6891715"/>
                <a:gd name="connsiteY3842" fmla="*/ 4809597 h 6367455"/>
                <a:gd name="connsiteX3843" fmla="*/ 6283946 w 6891715"/>
                <a:gd name="connsiteY3843" fmla="*/ 4807057 h 6367455"/>
                <a:gd name="connsiteX3844" fmla="*/ 6280771 w 6891715"/>
                <a:gd name="connsiteY3844" fmla="*/ 4811184 h 6367455"/>
                <a:gd name="connsiteX3845" fmla="*/ 6283629 w 6891715"/>
                <a:gd name="connsiteY3845" fmla="*/ 4820707 h 6367455"/>
                <a:gd name="connsiteX3846" fmla="*/ 6276008 w 6891715"/>
                <a:gd name="connsiteY3846" fmla="*/ 4824834 h 6367455"/>
                <a:gd name="connsiteX3847" fmla="*/ 6262353 w 6891715"/>
                <a:gd name="connsiteY3847" fmla="*/ 4822294 h 6367455"/>
                <a:gd name="connsiteX3848" fmla="*/ 6252826 w 6891715"/>
                <a:gd name="connsiteY3848" fmla="*/ 4817850 h 6367455"/>
                <a:gd name="connsiteX3849" fmla="*/ 6238219 w 6891715"/>
                <a:gd name="connsiteY3849" fmla="*/ 4805788 h 6367455"/>
                <a:gd name="connsiteX3850" fmla="*/ 6229645 w 6891715"/>
                <a:gd name="connsiteY3850" fmla="*/ 4806740 h 6367455"/>
                <a:gd name="connsiteX3851" fmla="*/ 6234090 w 6891715"/>
                <a:gd name="connsiteY3851" fmla="*/ 4816263 h 6367455"/>
                <a:gd name="connsiteX3852" fmla="*/ 6241077 w 6891715"/>
                <a:gd name="connsiteY3852" fmla="*/ 4819437 h 6367455"/>
                <a:gd name="connsiteX3853" fmla="*/ 6235678 w 6891715"/>
                <a:gd name="connsiteY3853" fmla="*/ 4830230 h 6367455"/>
                <a:gd name="connsiteX3854" fmla="*/ 6222023 w 6891715"/>
                <a:gd name="connsiteY3854" fmla="*/ 4829913 h 6367455"/>
                <a:gd name="connsiteX3855" fmla="*/ 6214402 w 6891715"/>
                <a:gd name="connsiteY3855" fmla="*/ 4824199 h 6367455"/>
                <a:gd name="connsiteX3856" fmla="*/ 6210274 w 6891715"/>
                <a:gd name="connsiteY3856" fmla="*/ 4832770 h 6367455"/>
                <a:gd name="connsiteX3857" fmla="*/ 6222659 w 6891715"/>
                <a:gd name="connsiteY3857" fmla="*/ 4840389 h 6367455"/>
                <a:gd name="connsiteX3858" fmla="*/ 6215990 w 6891715"/>
                <a:gd name="connsiteY3858" fmla="*/ 4849594 h 6367455"/>
                <a:gd name="connsiteX3859" fmla="*/ 6210591 w 6891715"/>
                <a:gd name="connsiteY3859" fmla="*/ 4852769 h 6367455"/>
                <a:gd name="connsiteX3860" fmla="*/ 6213767 w 6891715"/>
                <a:gd name="connsiteY3860" fmla="*/ 4861340 h 6367455"/>
                <a:gd name="connsiteX3861" fmla="*/ 6204558 w 6891715"/>
                <a:gd name="connsiteY3861" fmla="*/ 4877847 h 6367455"/>
                <a:gd name="connsiteX3862" fmla="*/ 6200747 w 6891715"/>
                <a:gd name="connsiteY3862" fmla="*/ 4872133 h 6367455"/>
                <a:gd name="connsiteX3863" fmla="*/ 6195666 w 6891715"/>
                <a:gd name="connsiteY3863" fmla="*/ 4852134 h 6367455"/>
                <a:gd name="connsiteX3864" fmla="*/ 6187410 w 6891715"/>
                <a:gd name="connsiteY3864" fmla="*/ 4861657 h 6367455"/>
                <a:gd name="connsiteX3865" fmla="*/ 6179154 w 6891715"/>
                <a:gd name="connsiteY3865" fmla="*/ 4880386 h 6367455"/>
                <a:gd name="connsiteX3866" fmla="*/ 6191538 w 6891715"/>
                <a:gd name="connsiteY3866" fmla="*/ 4903877 h 6367455"/>
                <a:gd name="connsiteX3867" fmla="*/ 6190268 w 6891715"/>
                <a:gd name="connsiteY3867" fmla="*/ 4915305 h 6367455"/>
                <a:gd name="connsiteX3868" fmla="*/ 6178201 w 6891715"/>
                <a:gd name="connsiteY3868" fmla="*/ 4924510 h 6367455"/>
                <a:gd name="connsiteX3869" fmla="*/ 6178519 w 6891715"/>
                <a:gd name="connsiteY3869" fmla="*/ 4914035 h 6367455"/>
                <a:gd name="connsiteX3870" fmla="*/ 6176296 w 6891715"/>
                <a:gd name="connsiteY3870" fmla="*/ 4909591 h 6367455"/>
                <a:gd name="connsiteX3871" fmla="*/ 6160418 w 6891715"/>
                <a:gd name="connsiteY3871" fmla="*/ 4917844 h 6367455"/>
                <a:gd name="connsiteX3872" fmla="*/ 6158830 w 6891715"/>
                <a:gd name="connsiteY3872" fmla="*/ 4927050 h 6367455"/>
                <a:gd name="connsiteX3873" fmla="*/ 6158513 w 6891715"/>
                <a:gd name="connsiteY3873" fmla="*/ 4934034 h 6367455"/>
                <a:gd name="connsiteX3874" fmla="*/ 6158513 w 6891715"/>
                <a:gd name="connsiteY3874" fmla="*/ 4936891 h 6367455"/>
                <a:gd name="connsiteX3875" fmla="*/ 6158513 w 6891715"/>
                <a:gd name="connsiteY3875" fmla="*/ 4938795 h 6367455"/>
                <a:gd name="connsiteX3876" fmla="*/ 6161688 w 6891715"/>
                <a:gd name="connsiteY3876" fmla="*/ 4947366 h 6367455"/>
                <a:gd name="connsiteX3877" fmla="*/ 6154067 w 6891715"/>
                <a:gd name="connsiteY3877" fmla="*/ 4956572 h 6367455"/>
                <a:gd name="connsiteX3878" fmla="*/ 6141365 w 6891715"/>
                <a:gd name="connsiteY3878" fmla="*/ 4963556 h 6367455"/>
                <a:gd name="connsiteX3879" fmla="*/ 6135649 w 6891715"/>
                <a:gd name="connsiteY3879" fmla="*/ 4978475 h 6367455"/>
                <a:gd name="connsiteX3880" fmla="*/ 6122312 w 6891715"/>
                <a:gd name="connsiteY3880" fmla="*/ 4993712 h 6367455"/>
                <a:gd name="connsiteX3881" fmla="*/ 6129933 w 6891715"/>
                <a:gd name="connsiteY3881" fmla="*/ 5024187 h 6367455"/>
                <a:gd name="connsiteX3882" fmla="*/ 6136919 w 6891715"/>
                <a:gd name="connsiteY3882" fmla="*/ 5038472 h 6367455"/>
                <a:gd name="connsiteX3883" fmla="*/ 6148668 w 6891715"/>
                <a:gd name="connsiteY3883" fmla="*/ 5036250 h 6367455"/>
                <a:gd name="connsiteX3884" fmla="*/ 6154384 w 6891715"/>
                <a:gd name="connsiteY3884" fmla="*/ 5027044 h 6367455"/>
                <a:gd name="connsiteX3885" fmla="*/ 6170897 w 6891715"/>
                <a:gd name="connsiteY3885" fmla="*/ 5030853 h 6367455"/>
                <a:gd name="connsiteX3886" fmla="*/ 6175661 w 6891715"/>
                <a:gd name="connsiteY3886" fmla="*/ 5059423 h 6367455"/>
                <a:gd name="connsiteX3887" fmla="*/ 6177248 w 6891715"/>
                <a:gd name="connsiteY3887" fmla="*/ 5069898 h 6367455"/>
                <a:gd name="connsiteX3888" fmla="*/ 6190268 w 6891715"/>
                <a:gd name="connsiteY3888" fmla="*/ 5079739 h 6367455"/>
                <a:gd name="connsiteX3889" fmla="*/ 6194396 w 6891715"/>
                <a:gd name="connsiteY3889" fmla="*/ 5079739 h 6367455"/>
                <a:gd name="connsiteX3890" fmla="*/ 6197254 w 6891715"/>
                <a:gd name="connsiteY3890" fmla="*/ 5089262 h 6367455"/>
                <a:gd name="connsiteX3891" fmla="*/ 6190586 w 6891715"/>
                <a:gd name="connsiteY3891" fmla="*/ 5103864 h 6367455"/>
                <a:gd name="connsiteX3892" fmla="*/ 6188680 w 6891715"/>
                <a:gd name="connsiteY3892" fmla="*/ 5128307 h 6367455"/>
                <a:gd name="connsiteX3893" fmla="*/ 6195031 w 6891715"/>
                <a:gd name="connsiteY3893" fmla="*/ 5132434 h 6367455"/>
                <a:gd name="connsiteX3894" fmla="*/ 6206146 w 6891715"/>
                <a:gd name="connsiteY3894" fmla="*/ 5113705 h 6367455"/>
                <a:gd name="connsiteX3895" fmla="*/ 6212814 w 6891715"/>
                <a:gd name="connsiteY3895" fmla="*/ 5101325 h 6367455"/>
                <a:gd name="connsiteX3896" fmla="*/ 6214085 w 6891715"/>
                <a:gd name="connsiteY3896" fmla="*/ 5089897 h 6367455"/>
                <a:gd name="connsiteX3897" fmla="*/ 6218213 w 6891715"/>
                <a:gd name="connsiteY3897" fmla="*/ 5103547 h 6367455"/>
                <a:gd name="connsiteX3898" fmla="*/ 6212179 w 6891715"/>
                <a:gd name="connsiteY3898" fmla="*/ 5126403 h 6367455"/>
                <a:gd name="connsiteX3899" fmla="*/ 6204240 w 6891715"/>
                <a:gd name="connsiteY3899" fmla="*/ 5141957 h 6367455"/>
                <a:gd name="connsiteX3900" fmla="*/ 6206146 w 6891715"/>
                <a:gd name="connsiteY3900" fmla="*/ 5154972 h 6367455"/>
                <a:gd name="connsiteX3901" fmla="*/ 6212814 w 6891715"/>
                <a:gd name="connsiteY3901" fmla="*/ 5145767 h 6367455"/>
                <a:gd name="connsiteX3902" fmla="*/ 6213449 w 6891715"/>
                <a:gd name="connsiteY3902" fmla="*/ 5158464 h 6367455"/>
                <a:gd name="connsiteX3903" fmla="*/ 6203605 w 6891715"/>
                <a:gd name="connsiteY3903" fmla="*/ 5169575 h 6367455"/>
                <a:gd name="connsiteX3904" fmla="*/ 6197889 w 6891715"/>
                <a:gd name="connsiteY3904" fmla="*/ 5184177 h 6367455"/>
                <a:gd name="connsiteX3905" fmla="*/ 6202970 w 6891715"/>
                <a:gd name="connsiteY3905" fmla="*/ 5201319 h 6367455"/>
                <a:gd name="connsiteX3906" fmla="*/ 6235678 w 6891715"/>
                <a:gd name="connsiteY3906" fmla="*/ 5233698 h 6367455"/>
                <a:gd name="connsiteX3907" fmla="*/ 6249333 w 6891715"/>
                <a:gd name="connsiteY3907" fmla="*/ 5251157 h 6367455"/>
                <a:gd name="connsiteX3908" fmla="*/ 6260130 w 6891715"/>
                <a:gd name="connsiteY3908" fmla="*/ 5274330 h 6367455"/>
                <a:gd name="connsiteX3909" fmla="*/ 6275690 w 6891715"/>
                <a:gd name="connsiteY3909" fmla="*/ 5324168 h 6367455"/>
                <a:gd name="connsiteX3910" fmla="*/ 6291250 w 6891715"/>
                <a:gd name="connsiteY3910" fmla="*/ 5336232 h 6367455"/>
                <a:gd name="connsiteX3911" fmla="*/ 6303952 w 6891715"/>
                <a:gd name="connsiteY3911" fmla="*/ 5347977 h 6367455"/>
                <a:gd name="connsiteX3912" fmla="*/ 6297190 w 6891715"/>
                <a:gd name="connsiteY3912" fmla="*/ 5360853 h 6367455"/>
                <a:gd name="connsiteX3913" fmla="*/ 6297448 w 6891715"/>
                <a:gd name="connsiteY3913" fmla="*/ 5360940 h 6367455"/>
                <a:gd name="connsiteX3914" fmla="*/ 6303928 w 6891715"/>
                <a:gd name="connsiteY3914" fmla="*/ 5348597 h 6367455"/>
                <a:gd name="connsiteX3915" fmla="*/ 6326471 w 6891715"/>
                <a:gd name="connsiteY3915" fmla="*/ 5368282 h 6367455"/>
                <a:gd name="connsiteX3916" fmla="*/ 6343298 w 6891715"/>
                <a:gd name="connsiteY3916" fmla="*/ 5377172 h 6367455"/>
                <a:gd name="connsiteX3917" fmla="*/ 6352738 w 6891715"/>
                <a:gd name="connsiteY3917" fmla="*/ 5391437 h 6367455"/>
                <a:gd name="connsiteX3918" fmla="*/ 6270138 w 6891715"/>
                <a:gd name="connsiteY3918" fmla="*/ 5527402 h 6367455"/>
                <a:gd name="connsiteX3919" fmla="*/ 6157685 w 6891715"/>
                <a:gd name="connsiteY3919" fmla="*/ 5677783 h 6367455"/>
                <a:gd name="connsiteX3920" fmla="*/ 6151028 w 6891715"/>
                <a:gd name="connsiteY3920" fmla="*/ 5680333 h 6367455"/>
                <a:gd name="connsiteX3921" fmla="*/ 6151528 w 6891715"/>
                <a:gd name="connsiteY3921" fmla="*/ 5680898 h 6367455"/>
                <a:gd name="connsiteX3922" fmla="*/ 6124790 w 6891715"/>
                <a:gd name="connsiteY3922" fmla="*/ 5702235 h 6367455"/>
                <a:gd name="connsiteX3923" fmla="*/ 6108874 w 6891715"/>
                <a:gd name="connsiteY3923" fmla="*/ 5721342 h 6367455"/>
                <a:gd name="connsiteX3924" fmla="*/ 6108664 w 6891715"/>
                <a:gd name="connsiteY3924" fmla="*/ 5720387 h 6367455"/>
                <a:gd name="connsiteX3925" fmla="*/ 6071278 w 6891715"/>
                <a:gd name="connsiteY3925" fmla="*/ 5721342 h 6367455"/>
                <a:gd name="connsiteX3926" fmla="*/ 6010443 w 6891715"/>
                <a:gd name="connsiteY3926" fmla="*/ 5705105 h 6367455"/>
                <a:gd name="connsiteX3927" fmla="*/ 5965134 w 6891715"/>
                <a:gd name="connsiteY3927" fmla="*/ 5657668 h 6367455"/>
                <a:gd name="connsiteX3928" fmla="*/ 5954821 w 6891715"/>
                <a:gd name="connsiteY3928" fmla="*/ 5617474 h 6367455"/>
                <a:gd name="connsiteX3929" fmla="*/ 5954631 w 6891715"/>
                <a:gd name="connsiteY3929" fmla="*/ 5617583 h 6367455"/>
                <a:gd name="connsiteX3930" fmla="*/ 5954678 w 6891715"/>
                <a:gd name="connsiteY3930" fmla="*/ 5617604 h 6367455"/>
                <a:gd name="connsiteX3931" fmla="*/ 5954550 w 6891715"/>
                <a:gd name="connsiteY3931" fmla="*/ 5617629 h 6367455"/>
                <a:gd name="connsiteX3932" fmla="*/ 5954176 w 6891715"/>
                <a:gd name="connsiteY3932" fmla="*/ 5617843 h 6367455"/>
                <a:gd name="connsiteX3933" fmla="*/ 5953959 w 6891715"/>
                <a:gd name="connsiteY3933" fmla="*/ 5617746 h 6367455"/>
                <a:gd name="connsiteX3934" fmla="*/ 5903234 w 6891715"/>
                <a:gd name="connsiteY3934" fmla="*/ 5627755 h 6367455"/>
                <a:gd name="connsiteX3935" fmla="*/ 5903869 w 6891715"/>
                <a:gd name="connsiteY3935" fmla="*/ 5633783 h 6367455"/>
                <a:gd name="connsiteX3936" fmla="*/ 5906092 w 6891715"/>
                <a:gd name="connsiteY3936" fmla="*/ 5648375 h 6367455"/>
                <a:gd name="connsiteX3937" fmla="*/ 5907044 w 6891715"/>
                <a:gd name="connsiteY3937" fmla="*/ 5656623 h 6367455"/>
                <a:gd name="connsiteX3938" fmla="*/ 5908632 w 6891715"/>
                <a:gd name="connsiteY3938" fmla="*/ 5664871 h 6367455"/>
                <a:gd name="connsiteX3939" fmla="*/ 5910220 w 6891715"/>
                <a:gd name="connsiteY3939" fmla="*/ 5671850 h 6367455"/>
                <a:gd name="connsiteX3940" fmla="*/ 5911808 w 6891715"/>
                <a:gd name="connsiteY3940" fmla="*/ 5677243 h 6367455"/>
                <a:gd name="connsiteX3941" fmla="*/ 5914031 w 6891715"/>
                <a:gd name="connsiteY3941" fmla="*/ 5683270 h 6367455"/>
                <a:gd name="connsiteX3942" fmla="*/ 5916253 w 6891715"/>
                <a:gd name="connsiteY3942" fmla="*/ 5691835 h 6367455"/>
                <a:gd name="connsiteX3943" fmla="*/ 5919111 w 6891715"/>
                <a:gd name="connsiteY3943" fmla="*/ 5701987 h 6367455"/>
                <a:gd name="connsiteX3944" fmla="*/ 5921017 w 6891715"/>
                <a:gd name="connsiteY3944" fmla="*/ 5712772 h 6367455"/>
                <a:gd name="connsiteX3945" fmla="*/ 5923240 w 6891715"/>
                <a:gd name="connsiteY3945" fmla="*/ 5723558 h 6367455"/>
                <a:gd name="connsiteX3946" fmla="*/ 5925145 w 6891715"/>
                <a:gd name="connsiteY3946" fmla="*/ 5733075 h 6367455"/>
                <a:gd name="connsiteX3947" fmla="*/ 5925780 w 6891715"/>
                <a:gd name="connsiteY3947" fmla="*/ 5740371 h 6367455"/>
                <a:gd name="connsiteX3948" fmla="*/ 5925780 w 6891715"/>
                <a:gd name="connsiteY3948" fmla="*/ 5743226 h 6367455"/>
                <a:gd name="connsiteX3949" fmla="*/ 5925463 w 6891715"/>
                <a:gd name="connsiteY3949" fmla="*/ 5745130 h 6367455"/>
                <a:gd name="connsiteX3950" fmla="*/ 5924828 w 6891715"/>
                <a:gd name="connsiteY3950" fmla="*/ 5749888 h 6367455"/>
                <a:gd name="connsiteX3951" fmla="*/ 5923875 w 6891715"/>
                <a:gd name="connsiteY3951" fmla="*/ 5758453 h 6367455"/>
                <a:gd name="connsiteX3952" fmla="*/ 5923240 w 6891715"/>
                <a:gd name="connsiteY3952" fmla="*/ 5769874 h 6367455"/>
                <a:gd name="connsiteX3953" fmla="*/ 5922605 w 6891715"/>
                <a:gd name="connsiteY3953" fmla="*/ 5782563 h 6367455"/>
                <a:gd name="connsiteX3954" fmla="*/ 5922605 w 6891715"/>
                <a:gd name="connsiteY3954" fmla="*/ 5795252 h 6367455"/>
                <a:gd name="connsiteX3955" fmla="*/ 5922287 w 6891715"/>
                <a:gd name="connsiteY3955" fmla="*/ 5806989 h 6367455"/>
                <a:gd name="connsiteX3956" fmla="*/ 5922605 w 6891715"/>
                <a:gd name="connsiteY3956" fmla="*/ 5816189 h 6367455"/>
                <a:gd name="connsiteX3957" fmla="*/ 5922922 w 6891715"/>
                <a:gd name="connsiteY3957" fmla="*/ 5819361 h 6367455"/>
                <a:gd name="connsiteX3958" fmla="*/ 5923240 w 6891715"/>
                <a:gd name="connsiteY3958" fmla="*/ 5821899 h 6367455"/>
                <a:gd name="connsiteX3959" fmla="*/ 5924192 w 6891715"/>
                <a:gd name="connsiteY3959" fmla="*/ 5826975 h 6367455"/>
                <a:gd name="connsiteX3960" fmla="*/ 5925463 w 6891715"/>
                <a:gd name="connsiteY3960" fmla="*/ 5836175 h 6367455"/>
                <a:gd name="connsiteX3961" fmla="*/ 5928321 w 6891715"/>
                <a:gd name="connsiteY3961" fmla="*/ 5859015 h 6367455"/>
                <a:gd name="connsiteX3962" fmla="*/ 5931496 w 6891715"/>
                <a:gd name="connsiteY3962" fmla="*/ 5889786 h 6367455"/>
                <a:gd name="connsiteX3963" fmla="*/ 5891802 w 6891715"/>
                <a:gd name="connsiteY3963" fmla="*/ 5911675 h 6367455"/>
                <a:gd name="connsiteX3964" fmla="*/ 5867985 w 6891715"/>
                <a:gd name="connsiteY3964" fmla="*/ 5892007 h 6367455"/>
                <a:gd name="connsiteX3965" fmla="*/ 5834006 w 6891715"/>
                <a:gd name="connsiteY3965" fmla="*/ 5896131 h 6367455"/>
                <a:gd name="connsiteX3966" fmla="*/ 5807014 w 6891715"/>
                <a:gd name="connsiteY3966" fmla="*/ 5906282 h 6367455"/>
                <a:gd name="connsiteX3967" fmla="*/ 5779387 w 6891715"/>
                <a:gd name="connsiteY3967" fmla="*/ 5900572 h 6367455"/>
                <a:gd name="connsiteX3968" fmla="*/ 5720956 w 6891715"/>
                <a:gd name="connsiteY3968" fmla="*/ 5935467 h 6367455"/>
                <a:gd name="connsiteX3969" fmla="*/ 5698092 w 6891715"/>
                <a:gd name="connsiteY3969" fmla="*/ 5915164 h 6367455"/>
                <a:gd name="connsiteX3970" fmla="*/ 5652047 w 6891715"/>
                <a:gd name="connsiteY3970" fmla="*/ 5929440 h 6367455"/>
                <a:gd name="connsiteX3971" fmla="*/ 5585360 w 6891715"/>
                <a:gd name="connsiteY3971" fmla="*/ 5938322 h 6367455"/>
                <a:gd name="connsiteX3972" fmla="*/ 5474215 w 6891715"/>
                <a:gd name="connsiteY3972" fmla="*/ 5985272 h 6367455"/>
                <a:gd name="connsiteX3973" fmla="*/ 5431027 w 6891715"/>
                <a:gd name="connsiteY3973" fmla="*/ 5995741 h 6367455"/>
                <a:gd name="connsiteX3974" fmla="*/ 5379583 w 6891715"/>
                <a:gd name="connsiteY3974" fmla="*/ 5956721 h 6367455"/>
                <a:gd name="connsiteX3975" fmla="*/ 5337983 w 6891715"/>
                <a:gd name="connsiteY3975" fmla="*/ 5954818 h 6367455"/>
                <a:gd name="connsiteX3976" fmla="*/ 5261452 w 6891715"/>
                <a:gd name="connsiteY3976" fmla="*/ 5985907 h 6367455"/>
                <a:gd name="connsiteX3977" fmla="*/ 5234142 w 6891715"/>
                <a:gd name="connsiteY3977" fmla="*/ 5983369 h 6367455"/>
                <a:gd name="connsiteX3978" fmla="*/ 5210961 w 6891715"/>
                <a:gd name="connsiteY3978" fmla="*/ 5957356 h 6367455"/>
                <a:gd name="connsiteX3979" fmla="*/ 5197623 w 6891715"/>
                <a:gd name="connsiteY3979" fmla="*/ 5967824 h 6367455"/>
                <a:gd name="connsiteX3980" fmla="*/ 5173489 w 6891715"/>
                <a:gd name="connsiteY3980" fmla="*/ 5994154 h 6367455"/>
                <a:gd name="connsiteX3981" fmla="*/ 5174759 w 6891715"/>
                <a:gd name="connsiteY3981" fmla="*/ 6030953 h 6367455"/>
                <a:gd name="connsiteX3982" fmla="*/ 5150625 w 6891715"/>
                <a:gd name="connsiteY3982" fmla="*/ 6049987 h 6367455"/>
                <a:gd name="connsiteX3983" fmla="*/ 5148720 w 6891715"/>
                <a:gd name="connsiteY3983" fmla="*/ 6075682 h 6367455"/>
                <a:gd name="connsiteX3984" fmla="*/ 5130619 w 6891715"/>
                <a:gd name="connsiteY3984" fmla="*/ 6078855 h 6367455"/>
                <a:gd name="connsiteX3985" fmla="*/ 5123633 w 6891715"/>
                <a:gd name="connsiteY3985" fmla="*/ 6088054 h 6367455"/>
                <a:gd name="connsiteX3986" fmla="*/ 5108708 w 6891715"/>
                <a:gd name="connsiteY3986" fmla="*/ 6085834 h 6367455"/>
                <a:gd name="connsiteX3987" fmla="*/ 5112518 w 6891715"/>
                <a:gd name="connsiteY3987" fmla="*/ 6077903 h 6367455"/>
                <a:gd name="connsiteX3988" fmla="*/ 5105214 w 6891715"/>
                <a:gd name="connsiteY3988" fmla="*/ 6066483 h 6367455"/>
                <a:gd name="connsiteX3989" fmla="*/ 5097911 w 6891715"/>
                <a:gd name="connsiteY3989" fmla="*/ 6052842 h 6367455"/>
                <a:gd name="connsiteX3990" fmla="*/ 5104897 w 6891715"/>
                <a:gd name="connsiteY3990" fmla="*/ 6028415 h 6367455"/>
                <a:gd name="connsiteX3991" fmla="*/ 5133159 w 6891715"/>
                <a:gd name="connsiteY3991" fmla="*/ 6005257 h 6367455"/>
                <a:gd name="connsiteX3992" fmla="*/ 5134112 w 6891715"/>
                <a:gd name="connsiteY3992" fmla="*/ 5986224 h 6367455"/>
                <a:gd name="connsiteX3993" fmla="*/ 5116329 w 6891715"/>
                <a:gd name="connsiteY3993" fmla="*/ 5973852 h 6367455"/>
                <a:gd name="connsiteX3994" fmla="*/ 5093782 w 6891715"/>
                <a:gd name="connsiteY3994" fmla="*/ 5989713 h 6367455"/>
                <a:gd name="connsiteX3995" fmla="*/ 5084573 w 6891715"/>
                <a:gd name="connsiteY3995" fmla="*/ 6005575 h 6367455"/>
                <a:gd name="connsiteX3996" fmla="*/ 5073141 w 6891715"/>
                <a:gd name="connsiteY3996" fmla="*/ 6016043 h 6367455"/>
                <a:gd name="connsiteX3997" fmla="*/ 5035987 w 6891715"/>
                <a:gd name="connsiteY3997" fmla="*/ 6013505 h 6367455"/>
                <a:gd name="connsiteX3998" fmla="*/ 5021062 w 6891715"/>
                <a:gd name="connsiteY3998" fmla="*/ 5997644 h 6367455"/>
                <a:gd name="connsiteX3999" fmla="*/ 4988036 w 6891715"/>
                <a:gd name="connsiteY3999" fmla="*/ 5989713 h 6367455"/>
                <a:gd name="connsiteX4000" fmla="*/ 4966125 w 6891715"/>
                <a:gd name="connsiteY4000" fmla="*/ 6007795 h 6367455"/>
                <a:gd name="connsiteX4001" fmla="*/ 4944848 w 6891715"/>
                <a:gd name="connsiteY4001" fmla="*/ 6018264 h 6367455"/>
                <a:gd name="connsiteX4002" fmla="*/ 4934687 w 6891715"/>
                <a:gd name="connsiteY4002" fmla="*/ 6043642 h 6367455"/>
                <a:gd name="connsiteX4003" fmla="*/ 4913410 w 6891715"/>
                <a:gd name="connsiteY4003" fmla="*/ 6049035 h 6367455"/>
                <a:gd name="connsiteX4004" fmla="*/ 4903249 w 6891715"/>
                <a:gd name="connsiteY4004" fmla="*/ 6067117 h 6367455"/>
                <a:gd name="connsiteX4005" fmla="*/ 4857520 w 6891715"/>
                <a:gd name="connsiteY4005" fmla="*/ 6070607 h 6367455"/>
                <a:gd name="connsiteX4006" fmla="*/ 4836562 w 6891715"/>
                <a:gd name="connsiteY4006" fmla="*/ 6068703 h 6367455"/>
                <a:gd name="connsiteX4007" fmla="*/ 4823859 w 6891715"/>
                <a:gd name="connsiteY4007" fmla="*/ 6077268 h 6367455"/>
                <a:gd name="connsiteX4008" fmla="*/ 4801630 w 6891715"/>
                <a:gd name="connsiteY4008" fmla="*/ 6085199 h 6367455"/>
                <a:gd name="connsiteX4009" fmla="*/ 4774003 w 6891715"/>
                <a:gd name="connsiteY4009" fmla="*/ 6068386 h 6367455"/>
                <a:gd name="connsiteX4010" fmla="*/ 4750821 w 6891715"/>
                <a:gd name="connsiteY4010" fmla="*/ 6037932 h 6367455"/>
                <a:gd name="connsiteX4011" fmla="*/ 4727957 w 6891715"/>
                <a:gd name="connsiteY4011" fmla="*/ 6027781 h 6367455"/>
                <a:gd name="connsiteX4012" fmla="*/ 4707951 w 6891715"/>
                <a:gd name="connsiteY4012" fmla="*/ 6010968 h 6367455"/>
                <a:gd name="connsiteX4013" fmla="*/ 4689851 w 6891715"/>
                <a:gd name="connsiteY4013" fmla="*/ 6006844 h 6367455"/>
                <a:gd name="connsiteX4014" fmla="*/ 4665399 w 6891715"/>
                <a:gd name="connsiteY4014" fmla="*/ 5992568 h 6367455"/>
                <a:gd name="connsiteX4015" fmla="*/ 4627292 w 6891715"/>
                <a:gd name="connsiteY4015" fmla="*/ 5989713 h 6367455"/>
                <a:gd name="connsiteX4016" fmla="*/ 4610462 w 6891715"/>
                <a:gd name="connsiteY4016" fmla="*/ 6002402 h 6367455"/>
                <a:gd name="connsiteX4017" fmla="*/ 4606333 w 6891715"/>
                <a:gd name="connsiteY4017" fmla="*/ 6020484 h 6367455"/>
                <a:gd name="connsiteX4018" fmla="*/ 4605698 w 6891715"/>
                <a:gd name="connsiteY4018" fmla="*/ 6034125 h 6367455"/>
                <a:gd name="connsiteX4019" fmla="*/ 4582517 w 6891715"/>
                <a:gd name="connsiteY4019" fmla="*/ 6058552 h 6367455"/>
                <a:gd name="connsiteX4020" fmla="*/ 4568862 w 6891715"/>
                <a:gd name="connsiteY4020" fmla="*/ 6058552 h 6367455"/>
                <a:gd name="connsiteX4021" fmla="*/ 4569497 w 6891715"/>
                <a:gd name="connsiteY4021" fmla="*/ 6051256 h 6367455"/>
                <a:gd name="connsiteX4022" fmla="*/ 4563463 w 6891715"/>
                <a:gd name="connsiteY4022" fmla="*/ 6051256 h 6367455"/>
                <a:gd name="connsiteX4023" fmla="*/ 4557112 w 6891715"/>
                <a:gd name="connsiteY4023" fmla="*/ 6066165 h 6367455"/>
                <a:gd name="connsiteX4024" fmla="*/ 4544410 w 6891715"/>
                <a:gd name="connsiteY4024" fmla="*/ 6071241 h 6367455"/>
                <a:gd name="connsiteX4025" fmla="*/ 4526309 w 6891715"/>
                <a:gd name="connsiteY4025" fmla="*/ 6076951 h 6367455"/>
                <a:gd name="connsiteX4026" fmla="*/ 4501222 w 6891715"/>
                <a:gd name="connsiteY4026" fmla="*/ 6073144 h 6367455"/>
                <a:gd name="connsiteX4027" fmla="*/ 4480581 w 6891715"/>
                <a:gd name="connsiteY4027" fmla="*/ 6058235 h 6367455"/>
                <a:gd name="connsiteX4028" fmla="*/ 4455176 w 6891715"/>
                <a:gd name="connsiteY4028" fmla="*/ 6030319 h 6367455"/>
                <a:gd name="connsiteX4029" fmla="*/ 4452636 w 6891715"/>
                <a:gd name="connsiteY4029" fmla="*/ 6011285 h 6367455"/>
                <a:gd name="connsiteX4030" fmla="*/ 4435805 w 6891715"/>
                <a:gd name="connsiteY4030" fmla="*/ 6006209 h 6367455"/>
                <a:gd name="connsiteX4031" fmla="*/ 4440251 w 6891715"/>
                <a:gd name="connsiteY4031" fmla="*/ 6023974 h 6367455"/>
                <a:gd name="connsiteX4032" fmla="*/ 4422151 w 6891715"/>
                <a:gd name="connsiteY4032" fmla="*/ 6025243 h 6367455"/>
                <a:gd name="connsiteX4033" fmla="*/ 4409448 w 6891715"/>
                <a:gd name="connsiteY4033" fmla="*/ 6012554 h 6367455"/>
                <a:gd name="connsiteX4034" fmla="*/ 4402144 w 6891715"/>
                <a:gd name="connsiteY4034" fmla="*/ 5999230 h 6367455"/>
                <a:gd name="connsiteX4035" fmla="*/ 4394841 w 6891715"/>
                <a:gd name="connsiteY4035" fmla="*/ 6000182 h 6367455"/>
                <a:gd name="connsiteX4036" fmla="*/ 4383091 w 6891715"/>
                <a:gd name="connsiteY4036" fmla="*/ 5992886 h 6367455"/>
                <a:gd name="connsiteX4037" fmla="*/ 4374517 w 6891715"/>
                <a:gd name="connsiteY4037" fmla="*/ 6004623 h 6367455"/>
                <a:gd name="connsiteX4038" fmla="*/ 4377693 w 6891715"/>
                <a:gd name="connsiteY4038" fmla="*/ 6021436 h 6367455"/>
                <a:gd name="connsiteX4039" fmla="*/ 4365308 w 6891715"/>
                <a:gd name="connsiteY4039" fmla="*/ 6035394 h 6367455"/>
                <a:gd name="connsiteX4040" fmla="*/ 4358957 w 6891715"/>
                <a:gd name="connsiteY4040" fmla="*/ 6041739 h 6367455"/>
                <a:gd name="connsiteX4041" fmla="*/ 4352606 w 6891715"/>
                <a:gd name="connsiteY4041" fmla="*/ 6040470 h 6367455"/>
                <a:gd name="connsiteX4042" fmla="*/ 4361180 w 6891715"/>
                <a:gd name="connsiteY4042" fmla="*/ 6029050 h 6367455"/>
                <a:gd name="connsiteX4043" fmla="*/ 4355781 w 6891715"/>
                <a:gd name="connsiteY4043" fmla="*/ 6026829 h 6367455"/>
                <a:gd name="connsiteX4044" fmla="*/ 4347207 w 6891715"/>
                <a:gd name="connsiteY4044" fmla="*/ 6033174 h 6367455"/>
                <a:gd name="connsiteX4045" fmla="*/ 4347207 w 6891715"/>
                <a:gd name="connsiteY4045" fmla="*/ 6019850 h 6367455"/>
                <a:gd name="connsiteX4046" fmla="*/ 4356416 w 6891715"/>
                <a:gd name="connsiteY4046" fmla="*/ 6010016 h 6367455"/>
                <a:gd name="connsiteX4047" fmla="*/ 4353241 w 6891715"/>
                <a:gd name="connsiteY4047" fmla="*/ 6008113 h 6367455"/>
                <a:gd name="connsiteX4048" fmla="*/ 4334187 w 6891715"/>
                <a:gd name="connsiteY4048" fmla="*/ 6009064 h 6367455"/>
                <a:gd name="connsiteX4049" fmla="*/ 4319580 w 6891715"/>
                <a:gd name="connsiteY4049" fmla="*/ 6020802 h 6367455"/>
                <a:gd name="connsiteX4050" fmla="*/ 4303702 w 6891715"/>
                <a:gd name="connsiteY4050" fmla="*/ 6016995 h 6367455"/>
                <a:gd name="connsiteX4051" fmla="*/ 4298304 w 6891715"/>
                <a:gd name="connsiteY4051" fmla="*/ 6022071 h 6367455"/>
                <a:gd name="connsiteX4052" fmla="*/ 4293223 w 6891715"/>
                <a:gd name="connsiteY4052" fmla="*/ 6018898 h 6367455"/>
                <a:gd name="connsiteX4053" fmla="*/ 4293223 w 6891715"/>
                <a:gd name="connsiteY4053" fmla="*/ 6010650 h 6367455"/>
                <a:gd name="connsiteX4054" fmla="*/ 4303384 w 6891715"/>
                <a:gd name="connsiteY4054" fmla="*/ 6002085 h 6367455"/>
                <a:gd name="connsiteX4055" fmla="*/ 4318310 w 6891715"/>
                <a:gd name="connsiteY4055" fmla="*/ 6001134 h 6367455"/>
                <a:gd name="connsiteX4056" fmla="*/ 4331965 w 6891715"/>
                <a:gd name="connsiteY4056" fmla="*/ 6001768 h 6367455"/>
                <a:gd name="connsiteX4057" fmla="*/ 4349113 w 6891715"/>
                <a:gd name="connsiteY4057" fmla="*/ 6003671 h 6367455"/>
                <a:gd name="connsiteX4058" fmla="*/ 4354511 w 6891715"/>
                <a:gd name="connsiteY4058" fmla="*/ 5993203 h 6367455"/>
                <a:gd name="connsiteX4059" fmla="*/ 4349113 w 6891715"/>
                <a:gd name="connsiteY4059" fmla="*/ 5983686 h 6367455"/>
                <a:gd name="connsiteX4060" fmla="*/ 4356099 w 6891715"/>
                <a:gd name="connsiteY4060" fmla="*/ 5978293 h 6367455"/>
                <a:gd name="connsiteX4061" fmla="*/ 4363720 w 6891715"/>
                <a:gd name="connsiteY4061" fmla="*/ 5982734 h 6367455"/>
                <a:gd name="connsiteX4062" fmla="*/ 4371977 w 6891715"/>
                <a:gd name="connsiteY4062" fmla="*/ 5974169 h 6367455"/>
                <a:gd name="connsiteX4063" fmla="*/ 4387854 w 6891715"/>
                <a:gd name="connsiteY4063" fmla="*/ 5968776 h 6367455"/>
                <a:gd name="connsiteX4064" fmla="*/ 4386902 w 6891715"/>
                <a:gd name="connsiteY4064" fmla="*/ 5965604 h 6367455"/>
                <a:gd name="connsiteX4065" fmla="*/ 4356099 w 6891715"/>
                <a:gd name="connsiteY4065" fmla="*/ 5966556 h 6367455"/>
                <a:gd name="connsiteX4066" fmla="*/ 4343397 w 6891715"/>
                <a:gd name="connsiteY4066" fmla="*/ 5965921 h 6367455"/>
                <a:gd name="connsiteX4067" fmla="*/ 4334823 w 6891715"/>
                <a:gd name="connsiteY4067" fmla="*/ 5975438 h 6367455"/>
                <a:gd name="connsiteX4068" fmla="*/ 4331012 w 6891715"/>
                <a:gd name="connsiteY4068" fmla="*/ 5976707 h 6367455"/>
                <a:gd name="connsiteX4069" fmla="*/ 4322438 w 6891715"/>
                <a:gd name="connsiteY4069" fmla="*/ 5976707 h 6367455"/>
                <a:gd name="connsiteX4070" fmla="*/ 4312911 w 6891715"/>
                <a:gd name="connsiteY4070" fmla="*/ 5972266 h 6367455"/>
                <a:gd name="connsiteX4071" fmla="*/ 4303384 w 6891715"/>
                <a:gd name="connsiteY4071" fmla="*/ 5973852 h 6367455"/>
                <a:gd name="connsiteX4072" fmla="*/ 4292905 w 6891715"/>
                <a:gd name="connsiteY4072" fmla="*/ 5986541 h 6367455"/>
                <a:gd name="connsiteX4073" fmla="*/ 4285284 w 6891715"/>
                <a:gd name="connsiteY4073" fmla="*/ 5983369 h 6367455"/>
                <a:gd name="connsiteX4074" fmla="*/ 4281156 w 6891715"/>
                <a:gd name="connsiteY4074" fmla="*/ 5969411 h 6367455"/>
                <a:gd name="connsiteX4075" fmla="*/ 4285919 w 6891715"/>
                <a:gd name="connsiteY4075" fmla="*/ 5958942 h 6367455"/>
                <a:gd name="connsiteX4076" fmla="*/ 4303067 w 6891715"/>
                <a:gd name="connsiteY4076" fmla="*/ 5956721 h 6367455"/>
                <a:gd name="connsiteX4077" fmla="*/ 4308465 w 6891715"/>
                <a:gd name="connsiteY4077" fmla="*/ 5955770 h 6367455"/>
                <a:gd name="connsiteX4078" fmla="*/ 4308465 w 6891715"/>
                <a:gd name="connsiteY4078" fmla="*/ 5947205 h 6367455"/>
                <a:gd name="connsiteX4079" fmla="*/ 4309418 w 6891715"/>
                <a:gd name="connsiteY4079" fmla="*/ 5937688 h 6367455"/>
                <a:gd name="connsiteX4080" fmla="*/ 4298939 w 6891715"/>
                <a:gd name="connsiteY4080" fmla="*/ 5937688 h 6367455"/>
                <a:gd name="connsiteX4081" fmla="*/ 4293540 w 6891715"/>
                <a:gd name="connsiteY4081" fmla="*/ 5939274 h 6367455"/>
                <a:gd name="connsiteX4082" fmla="*/ 4281791 w 6891715"/>
                <a:gd name="connsiteY4082" fmla="*/ 5928488 h 6367455"/>
                <a:gd name="connsiteX4083" fmla="*/ 4280838 w 6891715"/>
                <a:gd name="connsiteY4083" fmla="*/ 5918971 h 6367455"/>
                <a:gd name="connsiteX4084" fmla="*/ 4277345 w 6891715"/>
                <a:gd name="connsiteY4084" fmla="*/ 5909772 h 6367455"/>
                <a:gd name="connsiteX4085" fmla="*/ 4262420 w 6891715"/>
                <a:gd name="connsiteY4085" fmla="*/ 5897082 h 6367455"/>
                <a:gd name="connsiteX4086" fmla="*/ 4267818 w 6891715"/>
                <a:gd name="connsiteY4086" fmla="*/ 5891690 h 6367455"/>
                <a:gd name="connsiteX4087" fmla="*/ 4276075 w 6891715"/>
                <a:gd name="connsiteY4087" fmla="*/ 5896131 h 6367455"/>
                <a:gd name="connsiteX4088" fmla="*/ 4281473 w 6891715"/>
                <a:gd name="connsiteY4088" fmla="*/ 5884393 h 6367455"/>
                <a:gd name="connsiteX4089" fmla="*/ 4277027 w 6891715"/>
                <a:gd name="connsiteY4089" fmla="*/ 5870435 h 6367455"/>
                <a:gd name="connsiteX4090" fmla="*/ 4270359 w 6891715"/>
                <a:gd name="connsiteY4090" fmla="*/ 5863456 h 6367455"/>
                <a:gd name="connsiteX4091" fmla="*/ 4253528 w 6891715"/>
                <a:gd name="connsiteY4091" fmla="*/ 5853939 h 6367455"/>
                <a:gd name="connsiteX4092" fmla="*/ 4236380 w 6891715"/>
                <a:gd name="connsiteY4092" fmla="*/ 5828878 h 6367455"/>
                <a:gd name="connsiteX4093" fmla="*/ 4223678 w 6891715"/>
                <a:gd name="connsiteY4093" fmla="*/ 5829195 h 6367455"/>
                <a:gd name="connsiteX4094" fmla="*/ 4219550 w 6891715"/>
                <a:gd name="connsiteY4094" fmla="*/ 5843788 h 6367455"/>
                <a:gd name="connsiteX4095" fmla="*/ 4212246 w 6891715"/>
                <a:gd name="connsiteY4095" fmla="*/ 5840933 h 6367455"/>
                <a:gd name="connsiteX4096" fmla="*/ 4197321 w 6891715"/>
                <a:gd name="connsiteY4096" fmla="*/ 5826975 h 6367455"/>
                <a:gd name="connsiteX4097" fmla="*/ 4182395 w 6891715"/>
                <a:gd name="connsiteY4097" fmla="*/ 5823168 h 6367455"/>
                <a:gd name="connsiteX4098" fmla="*/ 4187476 w 6891715"/>
                <a:gd name="connsiteY4098" fmla="*/ 5806355 h 6367455"/>
                <a:gd name="connsiteX4099" fmla="*/ 4195733 w 6891715"/>
                <a:gd name="connsiteY4099" fmla="*/ 5808258 h 6367455"/>
                <a:gd name="connsiteX4100" fmla="*/ 4194145 w 6891715"/>
                <a:gd name="connsiteY4100" fmla="*/ 5814603 h 6367455"/>
                <a:gd name="connsiteX4101" fmla="*/ 4199226 w 6891715"/>
                <a:gd name="connsiteY4101" fmla="*/ 5816506 h 6367455"/>
                <a:gd name="connsiteX4102" fmla="*/ 4208435 w 6891715"/>
                <a:gd name="connsiteY4102" fmla="*/ 5805721 h 6367455"/>
                <a:gd name="connsiteX4103" fmla="*/ 4203354 w 6891715"/>
                <a:gd name="connsiteY4103" fmla="*/ 5798742 h 6367455"/>
                <a:gd name="connsiteX4104" fmla="*/ 4194780 w 6891715"/>
                <a:gd name="connsiteY4104" fmla="*/ 5794618 h 6367455"/>
                <a:gd name="connsiteX4105" fmla="*/ 4190652 w 6891715"/>
                <a:gd name="connsiteY4105" fmla="*/ 5777487 h 6367455"/>
                <a:gd name="connsiteX4106" fmla="*/ 4197956 w 6891715"/>
                <a:gd name="connsiteY4106" fmla="*/ 5775584 h 6367455"/>
                <a:gd name="connsiteX4107" fmla="*/ 4209388 w 6891715"/>
                <a:gd name="connsiteY4107" fmla="*/ 5778756 h 6367455"/>
                <a:gd name="connsiteX4108" fmla="*/ 4212881 w 6891715"/>
                <a:gd name="connsiteY4108" fmla="*/ 5790176 h 6367455"/>
                <a:gd name="connsiteX4109" fmla="*/ 4211611 w 6891715"/>
                <a:gd name="connsiteY4109" fmla="*/ 5800645 h 6367455"/>
                <a:gd name="connsiteX4110" fmla="*/ 4216056 w 6891715"/>
                <a:gd name="connsiteY4110" fmla="*/ 5809210 h 6367455"/>
                <a:gd name="connsiteX4111" fmla="*/ 4226536 w 6891715"/>
                <a:gd name="connsiteY4111" fmla="*/ 5812382 h 6367455"/>
                <a:gd name="connsiteX4112" fmla="*/ 4223360 w 6891715"/>
                <a:gd name="connsiteY4112" fmla="*/ 5800645 h 6367455"/>
                <a:gd name="connsiteX4113" fmla="*/ 4225583 w 6891715"/>
                <a:gd name="connsiteY4113" fmla="*/ 5795252 h 6367455"/>
                <a:gd name="connsiteX4114" fmla="*/ 4229711 w 6891715"/>
                <a:gd name="connsiteY4114" fmla="*/ 5798424 h 6367455"/>
                <a:gd name="connsiteX4115" fmla="*/ 4230982 w 6891715"/>
                <a:gd name="connsiteY4115" fmla="*/ 5812382 h 6367455"/>
                <a:gd name="connsiteX4116" fmla="*/ 4242414 w 6891715"/>
                <a:gd name="connsiteY4116" fmla="*/ 5805403 h 6367455"/>
                <a:gd name="connsiteX4117" fmla="*/ 4256386 w 6891715"/>
                <a:gd name="connsiteY4117" fmla="*/ 5807624 h 6367455"/>
                <a:gd name="connsiteX4118" fmla="*/ 4273217 w 6891715"/>
                <a:gd name="connsiteY4118" fmla="*/ 5807624 h 6367455"/>
                <a:gd name="connsiteX4119" fmla="*/ 4266865 w 6891715"/>
                <a:gd name="connsiteY4119" fmla="*/ 5799059 h 6367455"/>
                <a:gd name="connsiteX4120" fmla="*/ 4252258 w 6891715"/>
                <a:gd name="connsiteY4120" fmla="*/ 5798107 h 6367455"/>
                <a:gd name="connsiteX4121" fmla="*/ 4244637 w 6891715"/>
                <a:gd name="connsiteY4121" fmla="*/ 5797473 h 6367455"/>
                <a:gd name="connsiteX4122" fmla="*/ 4238285 w 6891715"/>
                <a:gd name="connsiteY4122" fmla="*/ 5789859 h 6367455"/>
                <a:gd name="connsiteX4123" fmla="*/ 4227488 w 6891715"/>
                <a:gd name="connsiteY4123" fmla="*/ 5772412 h 6367455"/>
                <a:gd name="connsiteX4124" fmla="*/ 4233840 w 6891715"/>
                <a:gd name="connsiteY4124" fmla="*/ 5763846 h 6367455"/>
                <a:gd name="connsiteX4125" fmla="*/ 4241143 w 6891715"/>
                <a:gd name="connsiteY4125" fmla="*/ 5767653 h 6367455"/>
                <a:gd name="connsiteX4126" fmla="*/ 4251623 w 6891715"/>
                <a:gd name="connsiteY4126" fmla="*/ 5754964 h 6367455"/>
                <a:gd name="connsiteX4127" fmla="*/ 4255751 w 6891715"/>
                <a:gd name="connsiteY4127" fmla="*/ 5744495 h 6367455"/>
                <a:gd name="connsiteX4128" fmla="*/ 4252575 w 6891715"/>
                <a:gd name="connsiteY4128" fmla="*/ 5740371 h 6367455"/>
                <a:gd name="connsiteX4129" fmla="*/ 4238603 w 6891715"/>
                <a:gd name="connsiteY4129" fmla="*/ 5746716 h 6367455"/>
                <a:gd name="connsiteX4130" fmla="*/ 4234475 w 6891715"/>
                <a:gd name="connsiteY4130" fmla="*/ 5742592 h 6367455"/>
                <a:gd name="connsiteX4131" fmla="*/ 4233204 w 6891715"/>
                <a:gd name="connsiteY4131" fmla="*/ 5727682 h 6367455"/>
                <a:gd name="connsiteX4132" fmla="*/ 4239873 w 6891715"/>
                <a:gd name="connsiteY4132" fmla="*/ 5720386 h 6367455"/>
                <a:gd name="connsiteX4133" fmla="*/ 4233204 w 6891715"/>
                <a:gd name="connsiteY4133" fmla="*/ 5713407 h 6367455"/>
                <a:gd name="connsiteX4134" fmla="*/ 4222725 w 6891715"/>
                <a:gd name="connsiteY4134" fmla="*/ 5707062 h 6367455"/>
                <a:gd name="connsiteX4135" fmla="*/ 4219232 w 6891715"/>
                <a:gd name="connsiteY4135" fmla="*/ 5699449 h 6367455"/>
                <a:gd name="connsiteX4136" fmla="*/ 4212881 w 6891715"/>
                <a:gd name="connsiteY4136" fmla="*/ 5699449 h 6367455"/>
                <a:gd name="connsiteX4137" fmla="*/ 4212881 w 6891715"/>
                <a:gd name="connsiteY4137" fmla="*/ 5690249 h 6367455"/>
                <a:gd name="connsiteX4138" fmla="*/ 4220185 w 6891715"/>
                <a:gd name="connsiteY4138" fmla="*/ 5690884 h 6367455"/>
                <a:gd name="connsiteX4139" fmla="*/ 4235110 w 6891715"/>
                <a:gd name="connsiteY4139" fmla="*/ 5686760 h 6367455"/>
                <a:gd name="connsiteX4140" fmla="*/ 4235110 w 6891715"/>
                <a:gd name="connsiteY4140" fmla="*/ 5682636 h 6367455"/>
                <a:gd name="connsiteX4141" fmla="*/ 4246859 w 6891715"/>
                <a:gd name="connsiteY4141" fmla="*/ 5681367 h 6367455"/>
                <a:gd name="connsiteX4142" fmla="*/ 4251623 w 6891715"/>
                <a:gd name="connsiteY4142" fmla="*/ 5673119 h 6367455"/>
                <a:gd name="connsiteX4143" fmla="*/ 4248447 w 6891715"/>
                <a:gd name="connsiteY4143" fmla="*/ 5663285 h 6367455"/>
                <a:gd name="connsiteX4144" fmla="*/ 4221455 w 6891715"/>
                <a:gd name="connsiteY4144" fmla="*/ 5672167 h 6367455"/>
                <a:gd name="connsiteX4145" fmla="*/ 4208435 w 6891715"/>
                <a:gd name="connsiteY4145" fmla="*/ 5672167 h 6367455"/>
                <a:gd name="connsiteX4146" fmla="*/ 4193827 w 6891715"/>
                <a:gd name="connsiteY4146" fmla="*/ 5671216 h 6367455"/>
                <a:gd name="connsiteX4147" fmla="*/ 4182078 w 6891715"/>
                <a:gd name="connsiteY4147" fmla="*/ 5684856 h 6367455"/>
                <a:gd name="connsiteX4148" fmla="*/ 4167153 w 6891715"/>
                <a:gd name="connsiteY4148" fmla="*/ 5685491 h 6367455"/>
                <a:gd name="connsiteX4149" fmla="*/ 4168105 w 6891715"/>
                <a:gd name="connsiteY4149" fmla="*/ 5672484 h 6367455"/>
                <a:gd name="connsiteX4150" fmla="*/ 4172551 w 6891715"/>
                <a:gd name="connsiteY4150" fmla="*/ 5665188 h 6367455"/>
                <a:gd name="connsiteX4151" fmla="*/ 4173504 w 6891715"/>
                <a:gd name="connsiteY4151" fmla="*/ 5651547 h 6367455"/>
                <a:gd name="connsiteX4152" fmla="*/ 4169058 w 6891715"/>
                <a:gd name="connsiteY4152" fmla="*/ 5637906 h 6367455"/>
                <a:gd name="connsiteX4153" fmla="*/ 4176362 w 6891715"/>
                <a:gd name="connsiteY4153" fmla="*/ 5618873 h 6367455"/>
                <a:gd name="connsiteX4154" fmla="*/ 4195098 w 6891715"/>
                <a:gd name="connsiteY4154" fmla="*/ 5603011 h 6367455"/>
                <a:gd name="connsiteX4155" fmla="*/ 4196050 w 6891715"/>
                <a:gd name="connsiteY4155" fmla="*/ 5595715 h 6367455"/>
                <a:gd name="connsiteX4156" fmla="*/ 4205260 w 6891715"/>
                <a:gd name="connsiteY4156" fmla="*/ 5583978 h 6367455"/>
                <a:gd name="connsiteX4157" fmla="*/ 4219232 w 6891715"/>
                <a:gd name="connsiteY4157" fmla="*/ 5580805 h 6367455"/>
                <a:gd name="connsiteX4158" fmla="*/ 4230982 w 6891715"/>
                <a:gd name="connsiteY4158" fmla="*/ 5565896 h 6367455"/>
                <a:gd name="connsiteX4159" fmla="*/ 4244637 w 6891715"/>
                <a:gd name="connsiteY4159" fmla="*/ 5563358 h 6367455"/>
                <a:gd name="connsiteX4160" fmla="*/ 4257021 w 6891715"/>
                <a:gd name="connsiteY4160" fmla="*/ 5561454 h 6367455"/>
                <a:gd name="connsiteX4161" fmla="*/ 4264643 w 6891715"/>
                <a:gd name="connsiteY4161" fmla="*/ 5553841 h 6367455"/>
                <a:gd name="connsiteX4162" fmla="*/ 4280520 w 6891715"/>
                <a:gd name="connsiteY4162" fmla="*/ 5557013 h 6367455"/>
                <a:gd name="connsiteX4163" fmla="*/ 4286872 w 6891715"/>
                <a:gd name="connsiteY4163" fmla="*/ 5570337 h 6367455"/>
                <a:gd name="connsiteX4164" fmla="*/ 4295128 w 6891715"/>
                <a:gd name="connsiteY4164" fmla="*/ 5575730 h 6367455"/>
                <a:gd name="connsiteX4165" fmla="*/ 4318627 w 6891715"/>
                <a:gd name="connsiteY4165" fmla="*/ 5575412 h 6367455"/>
                <a:gd name="connsiteX4166" fmla="*/ 4327201 w 6891715"/>
                <a:gd name="connsiteY4166" fmla="*/ 5566847 h 6367455"/>
                <a:gd name="connsiteX4167" fmla="*/ 4310053 w 6891715"/>
                <a:gd name="connsiteY4167" fmla="*/ 5556696 h 6367455"/>
                <a:gd name="connsiteX4168" fmla="*/ 4311323 w 6891715"/>
                <a:gd name="connsiteY4168" fmla="*/ 5550351 h 6367455"/>
                <a:gd name="connsiteX4169" fmla="*/ 4326884 w 6891715"/>
                <a:gd name="connsiteY4169" fmla="*/ 5547813 h 6367455"/>
                <a:gd name="connsiteX4170" fmla="*/ 4345937 w 6891715"/>
                <a:gd name="connsiteY4170" fmla="*/ 5550034 h 6367455"/>
                <a:gd name="connsiteX4171" fmla="*/ 4345302 w 6891715"/>
                <a:gd name="connsiteY4171" fmla="*/ 5558599 h 6367455"/>
                <a:gd name="connsiteX4172" fmla="*/ 4334505 w 6891715"/>
                <a:gd name="connsiteY4172" fmla="*/ 5560503 h 6367455"/>
                <a:gd name="connsiteX4173" fmla="*/ 4358957 w 6891715"/>
                <a:gd name="connsiteY4173" fmla="*/ 5572875 h 6367455"/>
                <a:gd name="connsiteX4174" fmla="*/ 4384361 w 6891715"/>
                <a:gd name="connsiteY4174" fmla="*/ 5570971 h 6367455"/>
                <a:gd name="connsiteX4175" fmla="*/ 4414847 w 6891715"/>
                <a:gd name="connsiteY4175" fmla="*/ 5562089 h 6367455"/>
                <a:gd name="connsiteX4176" fmla="*/ 4437076 w 6891715"/>
                <a:gd name="connsiteY4176" fmla="*/ 5559551 h 6367455"/>
                <a:gd name="connsiteX4177" fmla="*/ 4446602 w 6891715"/>
                <a:gd name="connsiteY4177" fmla="*/ 5562723 h 6367455"/>
                <a:gd name="connsiteX4178" fmla="*/ 4458352 w 6891715"/>
                <a:gd name="connsiteY4178" fmla="*/ 5562723 h 6367455"/>
                <a:gd name="connsiteX4179" fmla="*/ 4458034 w 6891715"/>
                <a:gd name="connsiteY4179" fmla="*/ 5550034 h 6367455"/>
                <a:gd name="connsiteX4180" fmla="*/ 4452636 w 6891715"/>
                <a:gd name="connsiteY4180" fmla="*/ 5546862 h 6367455"/>
                <a:gd name="connsiteX4181" fmla="*/ 4438346 w 6891715"/>
                <a:gd name="connsiteY4181" fmla="*/ 5551303 h 6367455"/>
                <a:gd name="connsiteX4182" fmla="*/ 4430725 w 6891715"/>
                <a:gd name="connsiteY4182" fmla="*/ 5547179 h 6367455"/>
                <a:gd name="connsiteX4183" fmla="*/ 4421198 w 6891715"/>
                <a:gd name="connsiteY4183" fmla="*/ 5540834 h 6367455"/>
                <a:gd name="connsiteX4184" fmla="*/ 4438981 w 6891715"/>
                <a:gd name="connsiteY4184" fmla="*/ 5533221 h 6367455"/>
                <a:gd name="connsiteX4185" fmla="*/ 4442157 w 6891715"/>
                <a:gd name="connsiteY4185" fmla="*/ 5528145 h 6367455"/>
                <a:gd name="connsiteX4186" fmla="*/ 4469784 w 6891715"/>
                <a:gd name="connsiteY4186" fmla="*/ 5528780 h 6367455"/>
                <a:gd name="connsiteX4187" fmla="*/ 4481534 w 6891715"/>
                <a:gd name="connsiteY4187" fmla="*/ 5527828 h 6367455"/>
                <a:gd name="connsiteX4188" fmla="*/ 4484074 w 6891715"/>
                <a:gd name="connsiteY4188" fmla="*/ 5521483 h 6367455"/>
                <a:gd name="connsiteX4189" fmla="*/ 4503445 w 6891715"/>
                <a:gd name="connsiteY4189" fmla="*/ 5522118 h 6367455"/>
                <a:gd name="connsiteX4190" fmla="*/ 4525674 w 6891715"/>
                <a:gd name="connsiteY4190" fmla="*/ 5523070 h 6367455"/>
                <a:gd name="connsiteX4191" fmla="*/ 4518053 w 6891715"/>
                <a:gd name="connsiteY4191" fmla="*/ 5517677 h 6367455"/>
                <a:gd name="connsiteX4192" fmla="*/ 4503445 w 6891715"/>
                <a:gd name="connsiteY4192" fmla="*/ 5516091 h 6367455"/>
                <a:gd name="connsiteX4193" fmla="*/ 4489473 w 6891715"/>
                <a:gd name="connsiteY4193" fmla="*/ 5516091 h 6367455"/>
                <a:gd name="connsiteX4194" fmla="*/ 4484074 w 6891715"/>
                <a:gd name="connsiteY4194" fmla="*/ 5521483 h 6367455"/>
                <a:gd name="connsiteX4195" fmla="*/ 4471372 w 6891715"/>
                <a:gd name="connsiteY4195" fmla="*/ 5518311 h 6367455"/>
                <a:gd name="connsiteX4196" fmla="*/ 4466291 w 6891715"/>
                <a:gd name="connsiteY4196" fmla="*/ 5513236 h 6367455"/>
                <a:gd name="connsiteX4197" fmla="*/ 4467244 w 6891715"/>
                <a:gd name="connsiteY4197" fmla="*/ 5502767 h 6367455"/>
                <a:gd name="connsiteX4198" fmla="*/ 4457717 w 6891715"/>
                <a:gd name="connsiteY4198" fmla="*/ 5498326 h 6367455"/>
                <a:gd name="connsiteX4199" fmla="*/ 4449143 w 6891715"/>
                <a:gd name="connsiteY4199" fmla="*/ 5491030 h 6367455"/>
                <a:gd name="connsiteX4200" fmla="*/ 4451366 w 6891715"/>
                <a:gd name="connsiteY4200" fmla="*/ 5488174 h 6367455"/>
                <a:gd name="connsiteX4201" fmla="*/ 4445967 w 6891715"/>
                <a:gd name="connsiteY4201" fmla="*/ 5484050 h 6367455"/>
                <a:gd name="connsiteX4202" fmla="*/ 4450413 w 6891715"/>
                <a:gd name="connsiteY4202" fmla="*/ 5474216 h 6367455"/>
                <a:gd name="connsiteX4203" fmla="*/ 4454224 w 6891715"/>
                <a:gd name="connsiteY4203" fmla="*/ 5462796 h 6367455"/>
                <a:gd name="connsiteX4204" fmla="*/ 4471054 w 6891715"/>
                <a:gd name="connsiteY4204" fmla="*/ 5460576 h 6367455"/>
                <a:gd name="connsiteX4205" fmla="*/ 4485979 w 6891715"/>
                <a:gd name="connsiteY4205" fmla="*/ 5470727 h 6367455"/>
                <a:gd name="connsiteX4206" fmla="*/ 4497729 w 6891715"/>
                <a:gd name="connsiteY4206" fmla="*/ 5466603 h 6367455"/>
                <a:gd name="connsiteX4207" fmla="*/ 4519005 w 6891715"/>
                <a:gd name="connsiteY4207" fmla="*/ 5472630 h 6367455"/>
                <a:gd name="connsiteX4208" fmla="*/ 4540282 w 6891715"/>
                <a:gd name="connsiteY4208" fmla="*/ 5474216 h 6367455"/>
                <a:gd name="connsiteX4209" fmla="*/ 4576801 w 6891715"/>
                <a:gd name="connsiteY4209" fmla="*/ 5462796 h 6367455"/>
                <a:gd name="connsiteX4210" fmla="*/ 4615225 w 6891715"/>
                <a:gd name="connsiteY4210" fmla="*/ 5473899 h 6367455"/>
                <a:gd name="connsiteX4211" fmla="*/ 4632055 w 6891715"/>
                <a:gd name="connsiteY4211" fmla="*/ 5472630 h 6367455"/>
                <a:gd name="connsiteX4212" fmla="*/ 4660635 w 6891715"/>
                <a:gd name="connsiteY4212" fmla="*/ 5469141 h 6367455"/>
                <a:gd name="connsiteX4213" fmla="*/ 4667939 w 6891715"/>
                <a:gd name="connsiteY4213" fmla="*/ 5447252 h 6367455"/>
                <a:gd name="connsiteX4214" fmla="*/ 4721606 w 6891715"/>
                <a:gd name="connsiteY4214" fmla="*/ 5417115 h 6367455"/>
                <a:gd name="connsiteX4215" fmla="*/ 4777179 w 6891715"/>
                <a:gd name="connsiteY4215" fmla="*/ 5385075 h 6367455"/>
                <a:gd name="connsiteX4216" fmla="*/ 4808934 w 6891715"/>
                <a:gd name="connsiteY4216" fmla="*/ 5377144 h 6367455"/>
                <a:gd name="connsiteX4217" fmla="*/ 4837197 w 6891715"/>
                <a:gd name="connsiteY4217" fmla="*/ 5363504 h 6367455"/>
                <a:gd name="connsiteX4218" fmla="*/ 4847994 w 6891715"/>
                <a:gd name="connsiteY4218" fmla="*/ 5354938 h 6367455"/>
                <a:gd name="connsiteX4219" fmla="*/ 4929288 w 6891715"/>
                <a:gd name="connsiteY4219" fmla="*/ 5357476 h 6367455"/>
                <a:gd name="connsiteX4220" fmla="*/ 4984543 w 6891715"/>
                <a:gd name="connsiteY4220" fmla="*/ 5364138 h 6367455"/>
                <a:gd name="connsiteX4221" fmla="*/ 5002644 w 6891715"/>
                <a:gd name="connsiteY4221" fmla="*/ 5359697 h 6367455"/>
                <a:gd name="connsiteX4222" fmla="*/ 5014076 w 6891715"/>
                <a:gd name="connsiteY4222" fmla="*/ 5347008 h 6367455"/>
                <a:gd name="connsiteX4223" fmla="*/ 5026778 w 6891715"/>
                <a:gd name="connsiteY4223" fmla="*/ 5345104 h 6367455"/>
                <a:gd name="connsiteX4224" fmla="*/ 5042021 w 6891715"/>
                <a:gd name="connsiteY4224" fmla="*/ 5383489 h 6367455"/>
                <a:gd name="connsiteX4225" fmla="*/ 5058851 w 6891715"/>
                <a:gd name="connsiteY4225" fmla="*/ 5387613 h 6367455"/>
                <a:gd name="connsiteX4226" fmla="*/ 5071553 w 6891715"/>
                <a:gd name="connsiteY4226" fmla="*/ 5399033 h 6367455"/>
                <a:gd name="connsiteX4227" fmla="*/ 5089654 w 6891715"/>
                <a:gd name="connsiteY4227" fmla="*/ 5402205 h 6367455"/>
                <a:gd name="connsiteX4228" fmla="*/ 5111883 w 6891715"/>
                <a:gd name="connsiteY4228" fmla="*/ 5391420 h 6367455"/>
                <a:gd name="connsiteX4229" fmla="*/ 5119504 w 6891715"/>
                <a:gd name="connsiteY4229" fmla="*/ 5394592 h 6367455"/>
                <a:gd name="connsiteX4230" fmla="*/ 5129031 w 6891715"/>
                <a:gd name="connsiteY4230" fmla="*/ 5401888 h 6367455"/>
                <a:gd name="connsiteX4231" fmla="*/ 5145227 w 6891715"/>
                <a:gd name="connsiteY4231" fmla="*/ 5438687 h 6367455"/>
                <a:gd name="connsiteX4232" fmla="*/ 5162057 w 6891715"/>
                <a:gd name="connsiteY4232" fmla="*/ 5443445 h 6367455"/>
                <a:gd name="connsiteX4233" fmla="*/ 5170313 w 6891715"/>
                <a:gd name="connsiteY4233" fmla="*/ 5439321 h 6367455"/>
                <a:gd name="connsiteX4234" fmla="*/ 5178570 w 6891715"/>
                <a:gd name="connsiteY4234" fmla="*/ 5438687 h 6367455"/>
                <a:gd name="connsiteX4235" fmla="*/ 5189049 w 6891715"/>
                <a:gd name="connsiteY4235" fmla="*/ 5448204 h 6367455"/>
                <a:gd name="connsiteX4236" fmla="*/ 5199211 w 6891715"/>
                <a:gd name="connsiteY4236" fmla="*/ 5454548 h 6367455"/>
                <a:gd name="connsiteX4237" fmla="*/ 5223345 w 6891715"/>
                <a:gd name="connsiteY4237" fmla="*/ 5460576 h 6367455"/>
                <a:gd name="connsiteX4238" fmla="*/ 5241129 w 6891715"/>
                <a:gd name="connsiteY4238" fmla="*/ 5475168 h 6367455"/>
                <a:gd name="connsiteX4239" fmla="*/ 5251608 w 6891715"/>
                <a:gd name="connsiteY4239" fmla="*/ 5480561 h 6367455"/>
                <a:gd name="connsiteX4240" fmla="*/ 5253831 w 6891715"/>
                <a:gd name="connsiteY4240" fmla="*/ 5470727 h 6367455"/>
                <a:gd name="connsiteX4241" fmla="*/ 5262087 w 6891715"/>
                <a:gd name="connsiteY4241" fmla="*/ 5470727 h 6367455"/>
                <a:gd name="connsiteX4242" fmla="*/ 5290032 w 6891715"/>
                <a:gd name="connsiteY4242" fmla="*/ 5485954 h 6367455"/>
                <a:gd name="connsiteX4243" fmla="*/ 5318930 w 6891715"/>
                <a:gd name="connsiteY4243" fmla="*/ 5495471 h 6367455"/>
                <a:gd name="connsiteX4244" fmla="*/ 5356084 w 6891715"/>
                <a:gd name="connsiteY4244" fmla="*/ 5482464 h 6367455"/>
                <a:gd name="connsiteX4245" fmla="*/ 5421501 w 6891715"/>
                <a:gd name="connsiteY4245" fmla="*/ 5468824 h 6367455"/>
                <a:gd name="connsiteX4246" fmla="*/ 5495174 w 6891715"/>
                <a:gd name="connsiteY4246" fmla="*/ 5479927 h 6367455"/>
                <a:gd name="connsiteX4247" fmla="*/ 5517720 w 6891715"/>
                <a:gd name="connsiteY4247" fmla="*/ 5481830 h 6367455"/>
                <a:gd name="connsiteX4248" fmla="*/ 5564401 w 6891715"/>
                <a:gd name="connsiteY4248" fmla="*/ 5452645 h 6367455"/>
                <a:gd name="connsiteX4249" fmla="*/ 5579961 w 6891715"/>
                <a:gd name="connsiteY4249" fmla="*/ 5450424 h 6367455"/>
                <a:gd name="connsiteX4250" fmla="*/ 5598062 w 6891715"/>
                <a:gd name="connsiteY4250" fmla="*/ 5437735 h 6367455"/>
                <a:gd name="connsiteX4251" fmla="*/ 5650459 w 6891715"/>
                <a:gd name="connsiteY4251" fmla="*/ 5377144 h 6367455"/>
                <a:gd name="connsiteX4252" fmla="*/ 5660621 w 6891715"/>
                <a:gd name="connsiteY4252" fmla="*/ 5382854 h 6367455"/>
                <a:gd name="connsiteX4253" fmla="*/ 5660866 w 6891715"/>
                <a:gd name="connsiteY4253" fmla="*/ 5382796 h 6367455"/>
                <a:gd name="connsiteX4254" fmla="*/ 5650740 w 6891715"/>
                <a:gd name="connsiteY4254" fmla="*/ 5377092 h 6367455"/>
                <a:gd name="connsiteX4255" fmla="*/ 5651375 w 6891715"/>
                <a:gd name="connsiteY4255" fmla="*/ 5348489 h 6367455"/>
                <a:gd name="connsiteX4256" fmla="*/ 5636460 w 6891715"/>
                <a:gd name="connsiteY4256" fmla="*/ 5328467 h 6367455"/>
                <a:gd name="connsiteX4257" fmla="*/ 5629479 w 6891715"/>
                <a:gd name="connsiteY4257" fmla="*/ 5271897 h 6367455"/>
                <a:gd name="connsiteX4258" fmla="*/ 5604092 w 6891715"/>
                <a:gd name="connsiteY4258" fmla="*/ 5243611 h 6367455"/>
                <a:gd name="connsiteX4259" fmla="*/ 5598380 w 6891715"/>
                <a:gd name="connsiteY4259" fmla="*/ 5224543 h 6367455"/>
                <a:gd name="connsiteX4260" fmla="*/ 5585686 w 6891715"/>
                <a:gd name="connsiteY4260" fmla="*/ 5214373 h 6367455"/>
                <a:gd name="connsiteX4261" fmla="*/ 5545384 w 6891715"/>
                <a:gd name="connsiteY4261" fmla="*/ 5211513 h 6367455"/>
                <a:gd name="connsiteX4262" fmla="*/ 5520949 w 6891715"/>
                <a:gd name="connsiteY4262" fmla="*/ 5202296 h 6367455"/>
                <a:gd name="connsiteX4263" fmla="*/ 5511429 w 6891715"/>
                <a:gd name="connsiteY4263" fmla="*/ 5181956 h 6367455"/>
                <a:gd name="connsiteX4264" fmla="*/ 5512381 w 6891715"/>
                <a:gd name="connsiteY4264" fmla="*/ 5175600 h 6367455"/>
                <a:gd name="connsiteX4265" fmla="*/ 5502861 w 6891715"/>
                <a:gd name="connsiteY4265" fmla="*/ 5178142 h 6367455"/>
                <a:gd name="connsiteX4266" fmla="*/ 5482869 w 6891715"/>
                <a:gd name="connsiteY4266" fmla="*/ 5165430 h 6367455"/>
                <a:gd name="connsiteX4267" fmla="*/ 5475253 w 6891715"/>
                <a:gd name="connsiteY4267" fmla="*/ 5146997 h 6367455"/>
                <a:gd name="connsiteX4268" fmla="*/ 5474184 w 6891715"/>
                <a:gd name="connsiteY4268" fmla="*/ 5146401 h 6367455"/>
                <a:gd name="connsiteX4269" fmla="*/ 5451638 w 6891715"/>
                <a:gd name="connsiteY4269" fmla="*/ 5128307 h 6367455"/>
                <a:gd name="connsiteX4270" fmla="*/ 5417342 w 6891715"/>
                <a:gd name="connsiteY4270" fmla="*/ 5083548 h 6367455"/>
                <a:gd name="connsiteX4271" fmla="*/ 5373837 w 6891715"/>
                <a:gd name="connsiteY4271" fmla="*/ 5054026 h 6367455"/>
                <a:gd name="connsiteX4272" fmla="*/ 5345257 w 6891715"/>
                <a:gd name="connsiteY4272" fmla="*/ 5042598 h 6367455"/>
                <a:gd name="connsiteX4273" fmla="*/ 5320806 w 6891715"/>
                <a:gd name="connsiteY4273" fmla="*/ 5037837 h 6367455"/>
                <a:gd name="connsiteX4274" fmla="*/ 5300482 w 6891715"/>
                <a:gd name="connsiteY4274" fmla="*/ 5026409 h 6367455"/>
                <a:gd name="connsiteX4275" fmla="*/ 5300165 w 6891715"/>
                <a:gd name="connsiteY4275" fmla="*/ 5016886 h 6367455"/>
                <a:gd name="connsiteX4276" fmla="*/ 5286510 w 6891715"/>
                <a:gd name="connsiteY4276" fmla="*/ 5008632 h 6367455"/>
                <a:gd name="connsiteX4277" fmla="*/ 5282381 w 6891715"/>
                <a:gd name="connsiteY4277" fmla="*/ 5016886 h 6367455"/>
                <a:gd name="connsiteX4278" fmla="*/ 5270950 w 6891715"/>
                <a:gd name="connsiteY4278" fmla="*/ 5014029 h 6367455"/>
                <a:gd name="connsiteX4279" fmla="*/ 5255072 w 6891715"/>
                <a:gd name="connsiteY4279" fmla="*/ 5010854 h 6367455"/>
                <a:gd name="connsiteX4280" fmla="*/ 5245228 w 6891715"/>
                <a:gd name="connsiteY4280" fmla="*/ 5009267 h 6367455"/>
                <a:gd name="connsiteX4281" fmla="*/ 5229032 w 6891715"/>
                <a:gd name="connsiteY4281" fmla="*/ 4980697 h 6367455"/>
                <a:gd name="connsiteX4282" fmla="*/ 5211885 w 6891715"/>
                <a:gd name="connsiteY4282" fmla="*/ 4944192 h 6367455"/>
                <a:gd name="connsiteX4283" fmla="*/ 5193784 w 6891715"/>
                <a:gd name="connsiteY4283" fmla="*/ 4938795 h 6367455"/>
                <a:gd name="connsiteX4284" fmla="*/ 5176636 w 6891715"/>
                <a:gd name="connsiteY4284" fmla="*/ 4938160 h 6367455"/>
                <a:gd name="connsiteX4285" fmla="*/ 5171555 w 6891715"/>
                <a:gd name="connsiteY4285" fmla="*/ 4925145 h 6367455"/>
                <a:gd name="connsiteX4286" fmla="*/ 5202358 w 6891715"/>
                <a:gd name="connsiteY4286" fmla="*/ 4917844 h 6367455"/>
                <a:gd name="connsiteX4287" fmla="*/ 5199817 w 6891715"/>
                <a:gd name="connsiteY4287" fmla="*/ 4907369 h 6367455"/>
                <a:gd name="connsiteX4288" fmla="*/ 5190291 w 6891715"/>
                <a:gd name="connsiteY4288" fmla="*/ 4906099 h 6367455"/>
                <a:gd name="connsiteX4289" fmla="*/ 5185210 w 6891715"/>
                <a:gd name="connsiteY4289" fmla="*/ 4911495 h 6367455"/>
                <a:gd name="connsiteX4290" fmla="*/ 5188068 w 6891715"/>
                <a:gd name="connsiteY4290" fmla="*/ 4894671 h 6367455"/>
                <a:gd name="connsiteX4291" fmla="*/ 5207121 w 6891715"/>
                <a:gd name="connsiteY4291" fmla="*/ 4898798 h 6367455"/>
                <a:gd name="connsiteX4292" fmla="*/ 5217918 w 6891715"/>
                <a:gd name="connsiteY4292" fmla="*/ 4907051 h 6367455"/>
                <a:gd name="connsiteX4293" fmla="*/ 5216965 w 6891715"/>
                <a:gd name="connsiteY4293" fmla="*/ 4915305 h 6367455"/>
                <a:gd name="connsiteX4294" fmla="*/ 5234748 w 6891715"/>
                <a:gd name="connsiteY4294" fmla="*/ 4917527 h 6367455"/>
                <a:gd name="connsiteX4295" fmla="*/ 5225222 w 6891715"/>
                <a:gd name="connsiteY4295" fmla="*/ 4907051 h 6367455"/>
                <a:gd name="connsiteX4296" fmla="*/ 5243322 w 6891715"/>
                <a:gd name="connsiteY4296" fmla="*/ 4908956 h 6367455"/>
                <a:gd name="connsiteX4297" fmla="*/ 5249673 w 6891715"/>
                <a:gd name="connsiteY4297" fmla="*/ 4901655 h 6367455"/>
                <a:gd name="connsiteX4298" fmla="*/ 5252531 w 6891715"/>
                <a:gd name="connsiteY4298" fmla="*/ 4881338 h 6367455"/>
                <a:gd name="connsiteX4299" fmla="*/ 5262058 w 6891715"/>
                <a:gd name="connsiteY4299" fmla="*/ 4868641 h 6367455"/>
                <a:gd name="connsiteX4300" fmla="*/ 5276983 w 6891715"/>
                <a:gd name="connsiteY4300" fmla="*/ 4862292 h 6367455"/>
                <a:gd name="connsiteX4301" fmla="*/ 5279841 w 6891715"/>
                <a:gd name="connsiteY4301" fmla="*/ 4842293 h 6367455"/>
                <a:gd name="connsiteX4302" fmla="*/ 5300482 w 6891715"/>
                <a:gd name="connsiteY4302" fmla="*/ 4809279 h 6367455"/>
                <a:gd name="connsiteX4303" fmla="*/ 5309056 w 6891715"/>
                <a:gd name="connsiteY4303" fmla="*/ 4810232 h 6367455"/>
                <a:gd name="connsiteX4304" fmla="*/ 5302705 w 6891715"/>
                <a:gd name="connsiteY4304" fmla="*/ 4819755 h 6367455"/>
                <a:gd name="connsiteX4305" fmla="*/ 5305245 w 6891715"/>
                <a:gd name="connsiteY4305" fmla="*/ 4831500 h 6367455"/>
                <a:gd name="connsiteX4306" fmla="*/ 5318900 w 6891715"/>
                <a:gd name="connsiteY4306" fmla="*/ 4840706 h 6367455"/>
                <a:gd name="connsiteX4307" fmla="*/ 5328109 w 6891715"/>
                <a:gd name="connsiteY4307" fmla="*/ 4832135 h 6367455"/>
                <a:gd name="connsiteX4308" fmla="*/ 5327157 w 6891715"/>
                <a:gd name="connsiteY4308" fmla="*/ 4827056 h 6367455"/>
                <a:gd name="connsiteX4309" fmla="*/ 5322711 w 6891715"/>
                <a:gd name="connsiteY4309" fmla="*/ 4821660 h 6367455"/>
                <a:gd name="connsiteX4310" fmla="*/ 5323981 w 6891715"/>
                <a:gd name="connsiteY4310" fmla="*/ 4831183 h 6367455"/>
                <a:gd name="connsiteX4311" fmla="*/ 5316360 w 6891715"/>
                <a:gd name="connsiteY4311" fmla="*/ 4823882 h 6367455"/>
                <a:gd name="connsiteX4312" fmla="*/ 5314454 w 6891715"/>
                <a:gd name="connsiteY4312" fmla="*/ 4815628 h 6367455"/>
                <a:gd name="connsiteX4313" fmla="*/ 5317630 w 6891715"/>
                <a:gd name="connsiteY4313" fmla="*/ 4811501 h 6367455"/>
                <a:gd name="connsiteX4314" fmla="*/ 5327157 w 6891715"/>
                <a:gd name="connsiteY4314" fmla="*/ 4801978 h 6367455"/>
                <a:gd name="connsiteX4315" fmla="*/ 5333508 w 6891715"/>
                <a:gd name="connsiteY4315" fmla="*/ 4801661 h 6367455"/>
                <a:gd name="connsiteX4316" fmla="*/ 5342082 w 6891715"/>
                <a:gd name="connsiteY4316" fmla="*/ 4813089 h 6367455"/>
                <a:gd name="connsiteX4317" fmla="*/ 5351608 w 6891715"/>
                <a:gd name="connsiteY4317" fmla="*/ 4815311 h 6367455"/>
                <a:gd name="connsiteX4318" fmla="*/ 5359547 w 6891715"/>
                <a:gd name="connsiteY4318" fmla="*/ 4808010 h 6367455"/>
                <a:gd name="connsiteX4319" fmla="*/ 5342717 w 6891715"/>
                <a:gd name="connsiteY4319" fmla="*/ 4796264 h 6367455"/>
                <a:gd name="connsiteX4320" fmla="*/ 5340494 w 6891715"/>
                <a:gd name="connsiteY4320" fmla="*/ 4790868 h 6367455"/>
                <a:gd name="connsiteX4321" fmla="*/ 5309691 w 6891715"/>
                <a:gd name="connsiteY4321" fmla="*/ 4767060 h 6367455"/>
                <a:gd name="connsiteX4322" fmla="*/ 5305563 w 6891715"/>
                <a:gd name="connsiteY4322" fmla="*/ 4772456 h 6367455"/>
                <a:gd name="connsiteX4323" fmla="*/ 5292861 w 6891715"/>
                <a:gd name="connsiteY4323" fmla="*/ 4758806 h 6367455"/>
                <a:gd name="connsiteX4324" fmla="*/ 5283969 w 6891715"/>
                <a:gd name="connsiteY4324" fmla="*/ 4741030 h 6367455"/>
                <a:gd name="connsiteX4325" fmla="*/ 5280794 w 6891715"/>
                <a:gd name="connsiteY4325" fmla="*/ 4721983 h 6367455"/>
                <a:gd name="connsiteX4326" fmla="*/ 5298894 w 6891715"/>
                <a:gd name="connsiteY4326" fmla="*/ 4732459 h 6367455"/>
                <a:gd name="connsiteX4327" fmla="*/ 5315725 w 6891715"/>
                <a:gd name="connsiteY4327" fmla="*/ 4725792 h 6367455"/>
                <a:gd name="connsiteX4328" fmla="*/ 5318900 w 6891715"/>
                <a:gd name="connsiteY4328" fmla="*/ 4719444 h 6367455"/>
                <a:gd name="connsiteX4329" fmla="*/ 5328427 w 6891715"/>
                <a:gd name="connsiteY4329" fmla="*/ 4721666 h 6367455"/>
                <a:gd name="connsiteX4330" fmla="*/ 5336048 w 6891715"/>
                <a:gd name="connsiteY4330" fmla="*/ 4728967 h 6367455"/>
                <a:gd name="connsiteX4331" fmla="*/ 5356689 w 6891715"/>
                <a:gd name="connsiteY4331" fmla="*/ 4728649 h 6367455"/>
                <a:gd name="connsiteX4332" fmla="*/ 5356689 w 6891715"/>
                <a:gd name="connsiteY4332" fmla="*/ 4718491 h 6367455"/>
                <a:gd name="connsiteX4333" fmla="*/ 5343987 w 6891715"/>
                <a:gd name="connsiteY4333" fmla="*/ 4709920 h 6367455"/>
                <a:gd name="connsiteX4334" fmla="*/ 5337636 w 6891715"/>
                <a:gd name="connsiteY4334" fmla="*/ 4718491 h 6367455"/>
                <a:gd name="connsiteX4335" fmla="*/ 5331285 w 6891715"/>
                <a:gd name="connsiteY4335" fmla="*/ 4708968 h 6367455"/>
                <a:gd name="connsiteX4336" fmla="*/ 5334460 w 6891715"/>
                <a:gd name="connsiteY4336" fmla="*/ 4700397 h 6367455"/>
                <a:gd name="connsiteX4337" fmla="*/ 5339859 w 6891715"/>
                <a:gd name="connsiteY4337" fmla="*/ 4696270 h 6367455"/>
                <a:gd name="connsiteX4338" fmla="*/ 5363358 w 6891715"/>
                <a:gd name="connsiteY4338" fmla="*/ 4697223 h 6367455"/>
                <a:gd name="connsiteX4339" fmla="*/ 5375742 w 6891715"/>
                <a:gd name="connsiteY4339" fmla="*/ 4686430 h 6367455"/>
                <a:gd name="connsiteX4340" fmla="*/ 5386222 w 6891715"/>
                <a:gd name="connsiteY4340" fmla="*/ 4681986 h 6367455"/>
                <a:gd name="connsiteX4341" fmla="*/ 5430362 w 6891715"/>
                <a:gd name="connsiteY4341" fmla="*/ 4672462 h 6367455"/>
                <a:gd name="connsiteX4342" fmla="*/ 5430362 w 6891715"/>
                <a:gd name="connsiteY4342" fmla="*/ 4663892 h 6367455"/>
                <a:gd name="connsiteX4343" fmla="*/ 5418612 w 6891715"/>
                <a:gd name="connsiteY4343" fmla="*/ 4657543 h 6367455"/>
                <a:gd name="connsiteX4344" fmla="*/ 5420835 w 6891715"/>
                <a:gd name="connsiteY4344" fmla="*/ 4648019 h 6367455"/>
                <a:gd name="connsiteX4345" fmla="*/ 5416707 w 6891715"/>
                <a:gd name="connsiteY4345" fmla="*/ 4641036 h 6367455"/>
                <a:gd name="connsiteX4346" fmla="*/ 5393208 w 6891715"/>
                <a:gd name="connsiteY4346" fmla="*/ 4645163 h 6367455"/>
                <a:gd name="connsiteX4347" fmla="*/ 5379553 w 6891715"/>
                <a:gd name="connsiteY4347" fmla="*/ 4654686 h 6367455"/>
                <a:gd name="connsiteX4348" fmla="*/ 5352243 w 6891715"/>
                <a:gd name="connsiteY4348" fmla="*/ 4657225 h 6367455"/>
                <a:gd name="connsiteX4349" fmla="*/ 5331230 w 6891715"/>
                <a:gd name="connsiteY4349" fmla="*/ 4660361 h 6367455"/>
                <a:gd name="connsiteX4350" fmla="*/ 5331109 w 6891715"/>
                <a:gd name="connsiteY4350" fmla="*/ 4661094 h 6367455"/>
                <a:gd name="connsiteX4351" fmla="*/ 5315234 w 6891715"/>
                <a:gd name="connsiteY4351" fmla="*/ 4676033 h 6367455"/>
                <a:gd name="connsiteX4352" fmla="*/ 5309836 w 6891715"/>
                <a:gd name="connsiteY4352" fmla="*/ 4676351 h 6367455"/>
                <a:gd name="connsiteX4353" fmla="*/ 5314281 w 6891715"/>
                <a:gd name="connsiteY4353" fmla="*/ 4666816 h 6367455"/>
                <a:gd name="connsiteX4354" fmla="*/ 5285389 w 6891715"/>
                <a:gd name="connsiteY4354" fmla="*/ 4662366 h 6367455"/>
                <a:gd name="connsiteX4355" fmla="*/ 5258401 w 6891715"/>
                <a:gd name="connsiteY4355" fmla="*/ 4676669 h 6367455"/>
                <a:gd name="connsiteX4356" fmla="*/ 5249829 w 6891715"/>
                <a:gd name="connsiteY4356" fmla="*/ 4690337 h 6367455"/>
                <a:gd name="connsiteX4357" fmla="*/ 5242844 w 6891715"/>
                <a:gd name="connsiteY4357" fmla="*/ 4694787 h 6367455"/>
                <a:gd name="connsiteX4358" fmla="*/ 5238399 w 6891715"/>
                <a:gd name="connsiteY4358" fmla="*/ 4692562 h 6367455"/>
                <a:gd name="connsiteX4359" fmla="*/ 5206649 w 6891715"/>
                <a:gd name="connsiteY4359" fmla="*/ 4704640 h 6367455"/>
                <a:gd name="connsiteX4360" fmla="*/ 5195219 w 6891715"/>
                <a:gd name="connsiteY4360" fmla="*/ 4725936 h 6367455"/>
                <a:gd name="connsiteX4361" fmla="*/ 5184741 w 6891715"/>
                <a:gd name="connsiteY4361" fmla="*/ 4732293 h 6367455"/>
                <a:gd name="connsiteX4362" fmla="*/ 5178391 w 6891715"/>
                <a:gd name="connsiteY4362" fmla="*/ 4719579 h 6367455"/>
                <a:gd name="connsiteX4363" fmla="*/ 5164421 w 6891715"/>
                <a:gd name="connsiteY4363" fmla="*/ 4717672 h 6367455"/>
                <a:gd name="connsiteX4364" fmla="*/ 5151721 w 6891715"/>
                <a:gd name="connsiteY4364" fmla="*/ 4719897 h 6367455"/>
                <a:gd name="connsiteX4365" fmla="*/ 5147594 w 6891715"/>
                <a:gd name="connsiteY4365" fmla="*/ 4731657 h 6367455"/>
                <a:gd name="connsiteX4366" fmla="*/ 5144736 w 6891715"/>
                <a:gd name="connsiteY4366" fmla="*/ 4744053 h 6367455"/>
                <a:gd name="connsiteX4367" fmla="*/ 5132036 w 6891715"/>
                <a:gd name="connsiteY4367" fmla="*/ 4746596 h 6367455"/>
                <a:gd name="connsiteX4368" fmla="*/ 5132036 w 6891715"/>
                <a:gd name="connsiteY4368" fmla="*/ 4739921 h 6367455"/>
                <a:gd name="connsiteX4369" fmla="*/ 5116161 w 6891715"/>
                <a:gd name="connsiteY4369" fmla="*/ 4732611 h 6367455"/>
                <a:gd name="connsiteX4370" fmla="*/ 5101239 w 6891715"/>
                <a:gd name="connsiteY4370" fmla="*/ 4750728 h 6367455"/>
                <a:gd name="connsiteX4371" fmla="*/ 5080284 w 6891715"/>
                <a:gd name="connsiteY4371" fmla="*/ 4761535 h 6367455"/>
                <a:gd name="connsiteX4372" fmla="*/ 5055836 w 6891715"/>
                <a:gd name="connsiteY4372" fmla="*/ 4769164 h 6367455"/>
                <a:gd name="connsiteX4373" fmla="*/ 5050756 w 6891715"/>
                <a:gd name="connsiteY4373" fmla="*/ 4763124 h 6367455"/>
                <a:gd name="connsiteX4374" fmla="*/ 5045994 w 6891715"/>
                <a:gd name="connsiteY4374" fmla="*/ 4736425 h 6367455"/>
                <a:gd name="connsiteX4375" fmla="*/ 5040914 w 6891715"/>
                <a:gd name="connsiteY4375" fmla="*/ 4745960 h 6367455"/>
                <a:gd name="connsiteX4376" fmla="*/ 5045359 w 6891715"/>
                <a:gd name="connsiteY4376" fmla="*/ 4773296 h 6367455"/>
                <a:gd name="connsiteX4377" fmla="*/ 5051709 w 6891715"/>
                <a:gd name="connsiteY4377" fmla="*/ 4774567 h 6367455"/>
                <a:gd name="connsiteX4378" fmla="*/ 5042501 w 6891715"/>
                <a:gd name="connsiteY4378" fmla="*/ 4780924 h 6367455"/>
                <a:gd name="connsiteX4379" fmla="*/ 5039961 w 6891715"/>
                <a:gd name="connsiteY4379" fmla="*/ 4775838 h 6367455"/>
                <a:gd name="connsiteX4380" fmla="*/ 5039009 w 6891715"/>
                <a:gd name="connsiteY4380" fmla="*/ 4766303 h 6367455"/>
                <a:gd name="connsiteX4381" fmla="*/ 5033611 w 6891715"/>
                <a:gd name="connsiteY4381" fmla="*/ 4758992 h 6367455"/>
                <a:gd name="connsiteX4382" fmla="*/ 5028531 w 6891715"/>
                <a:gd name="connsiteY4382" fmla="*/ 4776792 h 6367455"/>
                <a:gd name="connsiteX4383" fmla="*/ 5032976 w 6891715"/>
                <a:gd name="connsiteY4383" fmla="*/ 4779017 h 6367455"/>
                <a:gd name="connsiteX4384" fmla="*/ 5019006 w 6891715"/>
                <a:gd name="connsiteY4384" fmla="*/ 4792684 h 6367455"/>
                <a:gd name="connsiteX4385" fmla="*/ 5004401 w 6891715"/>
                <a:gd name="connsiteY4385" fmla="*/ 4799359 h 6367455"/>
                <a:gd name="connsiteX4386" fmla="*/ 4999004 w 6891715"/>
                <a:gd name="connsiteY4386" fmla="*/ 4803491 h 6367455"/>
                <a:gd name="connsiteX4387" fmla="*/ 4987574 w 6891715"/>
                <a:gd name="connsiteY4387" fmla="*/ 4805716 h 6367455"/>
                <a:gd name="connsiteX4388" fmla="*/ 4983446 w 6891715"/>
                <a:gd name="connsiteY4388" fmla="*/ 4824787 h 6367455"/>
                <a:gd name="connsiteX4389" fmla="*/ 4974874 w 6891715"/>
                <a:gd name="connsiteY4389" fmla="*/ 4829873 h 6367455"/>
                <a:gd name="connsiteX4390" fmla="*/ 4968524 w 6891715"/>
                <a:gd name="connsiteY4390" fmla="*/ 4826694 h 6367455"/>
                <a:gd name="connsiteX4391" fmla="*/ 4965349 w 6891715"/>
                <a:gd name="connsiteY4391" fmla="*/ 4818748 h 6367455"/>
                <a:gd name="connsiteX4392" fmla="*/ 4974874 w 6891715"/>
                <a:gd name="connsiteY4392" fmla="*/ 4813980 h 6367455"/>
                <a:gd name="connsiteX4393" fmla="*/ 4974874 w 6891715"/>
                <a:gd name="connsiteY4393" fmla="*/ 4810166 h 6367455"/>
                <a:gd name="connsiteX4394" fmla="*/ 4965349 w 6891715"/>
                <a:gd name="connsiteY4394" fmla="*/ 4815570 h 6367455"/>
                <a:gd name="connsiteX4395" fmla="*/ 4952649 w 6891715"/>
                <a:gd name="connsiteY4395" fmla="*/ 4800631 h 6367455"/>
                <a:gd name="connsiteX4396" fmla="*/ 4941854 w 6891715"/>
                <a:gd name="connsiteY4396" fmla="*/ 4801902 h 6367455"/>
                <a:gd name="connsiteX4397" fmla="*/ 4938679 w 6891715"/>
                <a:gd name="connsiteY4397" fmla="*/ 4810166 h 6367455"/>
                <a:gd name="connsiteX4398" fmla="*/ 4930424 w 6891715"/>
                <a:gd name="connsiteY4398" fmla="*/ 4803173 h 6367455"/>
                <a:gd name="connsiteX4399" fmla="*/ 4922804 w 6891715"/>
                <a:gd name="connsiteY4399" fmla="*/ 4814934 h 6367455"/>
                <a:gd name="connsiteX4400" fmla="*/ 4917724 w 6891715"/>
                <a:gd name="connsiteY4400" fmla="*/ 4801902 h 6367455"/>
                <a:gd name="connsiteX4401" fmla="*/ 4910104 w 6891715"/>
                <a:gd name="connsiteY4401" fmla="*/ 4792684 h 6367455"/>
                <a:gd name="connsiteX4402" fmla="*/ 4896451 w 6891715"/>
                <a:gd name="connsiteY4402" fmla="*/ 4784420 h 6367455"/>
                <a:gd name="connsiteX4403" fmla="*/ 4893276 w 6891715"/>
                <a:gd name="connsiteY4403" fmla="*/ 4803491 h 6367455"/>
                <a:gd name="connsiteX4404" fmla="*/ 4900896 w 6891715"/>
                <a:gd name="connsiteY4404" fmla="*/ 4812709 h 6367455"/>
                <a:gd name="connsiteX4405" fmla="*/ 4907246 w 6891715"/>
                <a:gd name="connsiteY4405" fmla="*/ 4819066 h 6367455"/>
                <a:gd name="connsiteX4406" fmla="*/ 4916771 w 6891715"/>
                <a:gd name="connsiteY4406" fmla="*/ 4820020 h 6367455"/>
                <a:gd name="connsiteX4407" fmla="*/ 4929471 w 6891715"/>
                <a:gd name="connsiteY4407" fmla="*/ 4827330 h 6367455"/>
                <a:gd name="connsiteX4408" fmla="*/ 4932646 w 6891715"/>
                <a:gd name="connsiteY4408" fmla="*/ 4840044 h 6367455"/>
                <a:gd name="connsiteX4409" fmla="*/ 4939314 w 6891715"/>
                <a:gd name="connsiteY4409" fmla="*/ 4841951 h 6367455"/>
                <a:gd name="connsiteX4410" fmla="*/ 4937091 w 6891715"/>
                <a:gd name="connsiteY4410" fmla="*/ 4826059 h 6367455"/>
                <a:gd name="connsiteX4411" fmla="*/ 4938679 w 6891715"/>
                <a:gd name="connsiteY4411" fmla="*/ 4819702 h 6367455"/>
                <a:gd name="connsiteX4412" fmla="*/ 4960269 w 6891715"/>
                <a:gd name="connsiteY4412" fmla="*/ 4833051 h 6367455"/>
                <a:gd name="connsiteX4413" fmla="*/ 4969794 w 6891715"/>
                <a:gd name="connsiteY4413" fmla="*/ 4836548 h 6367455"/>
                <a:gd name="connsiteX4414" fmla="*/ 4977414 w 6891715"/>
                <a:gd name="connsiteY4414" fmla="*/ 4841633 h 6367455"/>
                <a:gd name="connsiteX4415" fmla="*/ 4964714 w 6891715"/>
                <a:gd name="connsiteY4415" fmla="*/ 4854347 h 6367455"/>
                <a:gd name="connsiteX4416" fmla="*/ 4963444 w 6891715"/>
                <a:gd name="connsiteY4416" fmla="*/ 4857526 h 6367455"/>
                <a:gd name="connsiteX4417" fmla="*/ 4982811 w 6891715"/>
                <a:gd name="connsiteY4417" fmla="*/ 4855301 h 6367455"/>
                <a:gd name="connsiteX4418" fmla="*/ 4990114 w 6891715"/>
                <a:gd name="connsiteY4418" fmla="*/ 4859433 h 6367455"/>
                <a:gd name="connsiteX4419" fmla="*/ 4983764 w 6891715"/>
                <a:gd name="connsiteY4419" fmla="*/ 4865790 h 6367455"/>
                <a:gd name="connsiteX4420" fmla="*/ 4999639 w 6891715"/>
                <a:gd name="connsiteY4420" fmla="*/ 4865790 h 6367455"/>
                <a:gd name="connsiteX4421" fmla="*/ 5011386 w 6891715"/>
                <a:gd name="connsiteY4421" fmla="*/ 4870876 h 6367455"/>
                <a:gd name="connsiteX4422" fmla="*/ 5021864 w 6891715"/>
                <a:gd name="connsiteY4422" fmla="*/ 4883590 h 6367455"/>
                <a:gd name="connsiteX4423" fmla="*/ 5015831 w 6891715"/>
                <a:gd name="connsiteY4423" fmla="*/ 4909653 h 6367455"/>
                <a:gd name="connsiteX4424" fmla="*/ 5036151 w 6891715"/>
                <a:gd name="connsiteY4424" fmla="*/ 4910607 h 6367455"/>
                <a:gd name="connsiteX4425" fmla="*/ 5076474 w 6891715"/>
                <a:gd name="connsiteY4425" fmla="*/ 4925228 h 6367455"/>
                <a:gd name="connsiteX4426" fmla="*/ 5079649 w 6891715"/>
                <a:gd name="connsiteY4426" fmla="*/ 4917917 h 6367455"/>
                <a:gd name="connsiteX4427" fmla="*/ 5052979 w 6891715"/>
                <a:gd name="connsiteY4427" fmla="*/ 4901071 h 6367455"/>
                <a:gd name="connsiteX4428" fmla="*/ 5031389 w 6891715"/>
                <a:gd name="connsiteY4428" fmla="*/ 4869604 h 6367455"/>
                <a:gd name="connsiteX4429" fmla="*/ 5012974 w 6891715"/>
                <a:gd name="connsiteY4429" fmla="*/ 4834005 h 6367455"/>
                <a:gd name="connsiteX4430" fmla="*/ 5004719 w 6891715"/>
                <a:gd name="connsiteY4430" fmla="*/ 4842269 h 6367455"/>
                <a:gd name="connsiteX4431" fmla="*/ 4999321 w 6891715"/>
                <a:gd name="connsiteY4431" fmla="*/ 4834005 h 6367455"/>
                <a:gd name="connsiteX4432" fmla="*/ 4995194 w 6891715"/>
                <a:gd name="connsiteY4432" fmla="*/ 4819384 h 6367455"/>
                <a:gd name="connsiteX4433" fmla="*/ 5002496 w 6891715"/>
                <a:gd name="connsiteY4433" fmla="*/ 4816205 h 6367455"/>
                <a:gd name="connsiteX4434" fmla="*/ 5001544 w 6891715"/>
                <a:gd name="connsiteY4434" fmla="*/ 4809848 h 6367455"/>
                <a:gd name="connsiteX4435" fmla="*/ 5004719 w 6891715"/>
                <a:gd name="connsiteY4435" fmla="*/ 4807623 h 6367455"/>
                <a:gd name="connsiteX4436" fmla="*/ 5036786 w 6891715"/>
                <a:gd name="connsiteY4436" fmla="*/ 4869604 h 6367455"/>
                <a:gd name="connsiteX4437" fmla="*/ 5057106 w 6891715"/>
                <a:gd name="connsiteY4437" fmla="*/ 4899164 h 6367455"/>
                <a:gd name="connsiteX4438" fmla="*/ 5078696 w 6891715"/>
                <a:gd name="connsiteY4438" fmla="*/ 4909335 h 6367455"/>
                <a:gd name="connsiteX4439" fmla="*/ 5085999 w 6891715"/>
                <a:gd name="connsiteY4439" fmla="*/ 4911560 h 6367455"/>
                <a:gd name="connsiteX4440" fmla="*/ 5094254 w 6891715"/>
                <a:gd name="connsiteY4440" fmla="*/ 4912196 h 6367455"/>
                <a:gd name="connsiteX4441" fmla="*/ 5098381 w 6891715"/>
                <a:gd name="connsiteY4441" fmla="*/ 4905839 h 6367455"/>
                <a:gd name="connsiteX4442" fmla="*/ 5106954 w 6891715"/>
                <a:gd name="connsiteY4442" fmla="*/ 4896304 h 6367455"/>
                <a:gd name="connsiteX4443" fmla="*/ 5116479 w 6891715"/>
                <a:gd name="connsiteY4443" fmla="*/ 4911243 h 6367455"/>
                <a:gd name="connsiteX4444" fmla="*/ 5126004 w 6891715"/>
                <a:gd name="connsiteY4444" fmla="*/ 4904886 h 6367455"/>
                <a:gd name="connsiteX4445" fmla="*/ 5130131 w 6891715"/>
                <a:gd name="connsiteY4445" fmla="*/ 4898211 h 6367455"/>
                <a:gd name="connsiteX4446" fmla="*/ 5148864 w 6891715"/>
                <a:gd name="connsiteY4446" fmla="*/ 4893761 h 6367455"/>
                <a:gd name="connsiteX4447" fmla="*/ 5162834 w 6891715"/>
                <a:gd name="connsiteY4447" fmla="*/ 4895986 h 6367455"/>
                <a:gd name="connsiteX4448" fmla="*/ 5181249 w 6891715"/>
                <a:gd name="connsiteY4448" fmla="*/ 4909335 h 6367455"/>
                <a:gd name="connsiteX4449" fmla="*/ 5175534 w 6891715"/>
                <a:gd name="connsiteY4449" fmla="*/ 4914739 h 6367455"/>
                <a:gd name="connsiteX4450" fmla="*/ 5160929 w 6891715"/>
                <a:gd name="connsiteY4450" fmla="*/ 4912832 h 6367455"/>
                <a:gd name="connsiteX4451" fmla="*/ 5156801 w 6891715"/>
                <a:gd name="connsiteY4451" fmla="*/ 4915057 h 6367455"/>
                <a:gd name="connsiteX4452" fmla="*/ 5156166 w 6891715"/>
                <a:gd name="connsiteY4452" fmla="*/ 4934763 h 6367455"/>
                <a:gd name="connsiteX4453" fmla="*/ 5151721 w 6891715"/>
                <a:gd name="connsiteY4453" fmla="*/ 4947477 h 6367455"/>
                <a:gd name="connsiteX4454" fmla="*/ 5144419 w 6891715"/>
                <a:gd name="connsiteY4454" fmla="*/ 4948749 h 6367455"/>
                <a:gd name="connsiteX4455" fmla="*/ 5131719 w 6891715"/>
                <a:gd name="connsiteY4455" fmla="*/ 4950974 h 6367455"/>
                <a:gd name="connsiteX4456" fmla="*/ 5117114 w 6891715"/>
                <a:gd name="connsiteY4456" fmla="*/ 4960827 h 6367455"/>
                <a:gd name="connsiteX4457" fmla="*/ 5094571 w 6891715"/>
                <a:gd name="connsiteY4457" fmla="*/ 4943028 h 6367455"/>
                <a:gd name="connsiteX4458" fmla="*/ 5071076 w 6891715"/>
                <a:gd name="connsiteY4458" fmla="*/ 4943981 h 6367455"/>
                <a:gd name="connsiteX4459" fmla="*/ 5061869 w 6891715"/>
                <a:gd name="connsiteY4459" fmla="*/ 4955742 h 6367455"/>
                <a:gd name="connsiteX4460" fmla="*/ 5055519 w 6891715"/>
                <a:gd name="connsiteY4460" fmla="*/ 4969409 h 6367455"/>
                <a:gd name="connsiteX4461" fmla="*/ 5033611 w 6891715"/>
                <a:gd name="connsiteY4461" fmla="*/ 4976402 h 6367455"/>
                <a:gd name="connsiteX4462" fmla="*/ 5025039 w 6891715"/>
                <a:gd name="connsiteY4462" fmla="*/ 4986891 h 6367455"/>
                <a:gd name="connsiteX4463" fmla="*/ 5012339 w 6891715"/>
                <a:gd name="connsiteY4463" fmla="*/ 4987845 h 6367455"/>
                <a:gd name="connsiteX4464" fmla="*/ 5002814 w 6891715"/>
                <a:gd name="connsiteY4464" fmla="*/ 4981488 h 6367455"/>
                <a:gd name="connsiteX4465" fmla="*/ 4994241 w 6891715"/>
                <a:gd name="connsiteY4465" fmla="*/ 4986255 h 6367455"/>
                <a:gd name="connsiteX4466" fmla="*/ 4972334 w 6891715"/>
                <a:gd name="connsiteY4466" fmla="*/ 5008505 h 6367455"/>
                <a:gd name="connsiteX4467" fmla="*/ 4941854 w 6891715"/>
                <a:gd name="connsiteY4467" fmla="*/ 5033933 h 6367455"/>
                <a:gd name="connsiteX4468" fmla="*/ 4914866 w 6891715"/>
                <a:gd name="connsiteY4468" fmla="*/ 5053004 h 6367455"/>
                <a:gd name="connsiteX4469" fmla="*/ 4887879 w 6891715"/>
                <a:gd name="connsiteY4469" fmla="*/ 5037429 h 6367455"/>
                <a:gd name="connsiteX4470" fmla="*/ 4861526 w 6891715"/>
                <a:gd name="connsiteY4470" fmla="*/ 5034568 h 6367455"/>
                <a:gd name="connsiteX4471" fmla="*/ 4859304 w 6891715"/>
                <a:gd name="connsiteY4471" fmla="*/ 5027258 h 6367455"/>
                <a:gd name="connsiteX4472" fmla="*/ 4877401 w 6891715"/>
                <a:gd name="connsiteY4472" fmla="*/ 5013590 h 6367455"/>
                <a:gd name="connsiteX4473" fmla="*/ 4873909 w 6891715"/>
                <a:gd name="connsiteY4473" fmla="*/ 4995473 h 6367455"/>
                <a:gd name="connsiteX4474" fmla="*/ 4881211 w 6891715"/>
                <a:gd name="connsiteY4474" fmla="*/ 4992294 h 6367455"/>
                <a:gd name="connsiteX4475" fmla="*/ 4885339 w 6891715"/>
                <a:gd name="connsiteY4475" fmla="*/ 4962734 h 6367455"/>
                <a:gd name="connsiteX4476" fmla="*/ 4870099 w 6891715"/>
                <a:gd name="connsiteY4476" fmla="*/ 4939849 h 6367455"/>
                <a:gd name="connsiteX4477" fmla="*/ 4854224 w 6891715"/>
                <a:gd name="connsiteY4477" fmla="*/ 4945253 h 6367455"/>
                <a:gd name="connsiteX4478" fmla="*/ 4851049 w 6891715"/>
                <a:gd name="connsiteY4478" fmla="*/ 4936671 h 6367455"/>
                <a:gd name="connsiteX4479" fmla="*/ 4831046 w 6891715"/>
                <a:gd name="connsiteY4479" fmla="*/ 4919825 h 6367455"/>
                <a:gd name="connsiteX4480" fmla="*/ 4818029 w 6891715"/>
                <a:gd name="connsiteY4480" fmla="*/ 4918871 h 6367455"/>
                <a:gd name="connsiteX4481" fmla="*/ 4810726 w 6891715"/>
                <a:gd name="connsiteY4481" fmla="*/ 4929678 h 6367455"/>
                <a:gd name="connsiteX4482" fmla="*/ 4797074 w 6891715"/>
                <a:gd name="connsiteY4482" fmla="*/ 4924592 h 6367455"/>
                <a:gd name="connsiteX4483" fmla="*/ 4784056 w 6891715"/>
                <a:gd name="connsiteY4483" fmla="*/ 4917282 h 6367455"/>
                <a:gd name="connsiteX4484" fmla="*/ 4780881 w 6891715"/>
                <a:gd name="connsiteY4484" fmla="*/ 4909018 h 6367455"/>
                <a:gd name="connsiteX4485" fmla="*/ 4787549 w 6891715"/>
                <a:gd name="connsiteY4485" fmla="*/ 4904250 h 6367455"/>
                <a:gd name="connsiteX4486" fmla="*/ 4808186 w 6891715"/>
                <a:gd name="connsiteY4486" fmla="*/ 4888357 h 6367455"/>
                <a:gd name="connsiteX4487" fmla="*/ 4836444 w 6891715"/>
                <a:gd name="connsiteY4487" fmla="*/ 4865154 h 6367455"/>
                <a:gd name="connsiteX4488" fmla="*/ 4839619 w 6891715"/>
                <a:gd name="connsiteY4488" fmla="*/ 4855619 h 6367455"/>
                <a:gd name="connsiteX4489" fmla="*/ 4844064 w 6891715"/>
                <a:gd name="connsiteY4489" fmla="*/ 4862929 h 6367455"/>
                <a:gd name="connsiteX4490" fmla="*/ 4866289 w 6891715"/>
                <a:gd name="connsiteY4490" fmla="*/ 4854030 h 6367455"/>
                <a:gd name="connsiteX4491" fmla="*/ 4894546 w 6891715"/>
                <a:gd name="connsiteY4491" fmla="*/ 4846719 h 6367455"/>
                <a:gd name="connsiteX4492" fmla="*/ 4905341 w 6891715"/>
                <a:gd name="connsiteY4492" fmla="*/ 4849897 h 6367455"/>
                <a:gd name="connsiteX4493" fmla="*/ 4899944 w 6891715"/>
                <a:gd name="connsiteY4493" fmla="*/ 4839091 h 6367455"/>
                <a:gd name="connsiteX4494" fmla="*/ 4909469 w 6891715"/>
                <a:gd name="connsiteY4494" fmla="*/ 4829555 h 6367455"/>
                <a:gd name="connsiteX4495" fmla="*/ 4891371 w 6891715"/>
                <a:gd name="connsiteY4495" fmla="*/ 4835912 h 6367455"/>
                <a:gd name="connsiteX4496" fmla="*/ 4890419 w 6891715"/>
                <a:gd name="connsiteY4496" fmla="*/ 4824469 h 6367455"/>
                <a:gd name="connsiteX4497" fmla="*/ 4885021 w 6891715"/>
                <a:gd name="connsiteY4497" fmla="*/ 4817159 h 6367455"/>
                <a:gd name="connsiteX4498" fmla="*/ 4882481 w 6891715"/>
                <a:gd name="connsiteY4498" fmla="*/ 4795863 h 6367455"/>
                <a:gd name="connsiteX4499" fmla="*/ 4877719 w 6891715"/>
                <a:gd name="connsiteY4499" fmla="*/ 4809848 h 6367455"/>
                <a:gd name="connsiteX4500" fmla="*/ 4870099 w 6891715"/>
                <a:gd name="connsiteY4500" fmla="*/ 4812073 h 6367455"/>
                <a:gd name="connsiteX4501" fmla="*/ 4875496 w 6891715"/>
                <a:gd name="connsiteY4501" fmla="*/ 4825741 h 6367455"/>
                <a:gd name="connsiteX4502" fmla="*/ 4871369 w 6891715"/>
                <a:gd name="connsiteY4502" fmla="*/ 4824787 h 6367455"/>
                <a:gd name="connsiteX4503" fmla="*/ 4861526 w 6891715"/>
                <a:gd name="connsiteY4503" fmla="*/ 4818430 h 6367455"/>
                <a:gd name="connsiteX4504" fmla="*/ 4855176 w 6891715"/>
                <a:gd name="connsiteY4504" fmla="*/ 4819384 h 6367455"/>
                <a:gd name="connsiteX4505" fmla="*/ 4847874 w 6891715"/>
                <a:gd name="connsiteY4505" fmla="*/ 4815570 h 6367455"/>
                <a:gd name="connsiteX4506" fmla="*/ 4846921 w 6891715"/>
                <a:gd name="connsiteY4506" fmla="*/ 4803809 h 6367455"/>
                <a:gd name="connsiteX4507" fmla="*/ 4839301 w 6891715"/>
                <a:gd name="connsiteY4507" fmla="*/ 4809213 h 6367455"/>
                <a:gd name="connsiteX4508" fmla="*/ 4829776 w 6891715"/>
                <a:gd name="connsiteY4508" fmla="*/ 4801584 h 6367455"/>
                <a:gd name="connsiteX4509" fmla="*/ 4826601 w 6891715"/>
                <a:gd name="connsiteY4509" fmla="*/ 4807941 h 6367455"/>
                <a:gd name="connsiteX4510" fmla="*/ 4821204 w 6891715"/>
                <a:gd name="connsiteY4510" fmla="*/ 4809213 h 6367455"/>
                <a:gd name="connsiteX4511" fmla="*/ 4808504 w 6891715"/>
                <a:gd name="connsiteY4511" fmla="*/ 4811755 h 6367455"/>
                <a:gd name="connsiteX4512" fmla="*/ 4795169 w 6891715"/>
                <a:gd name="connsiteY4512" fmla="*/ 4816841 h 6367455"/>
                <a:gd name="connsiteX4513" fmla="*/ 4794216 w 6891715"/>
                <a:gd name="connsiteY4513" fmla="*/ 4824469 h 6367455"/>
                <a:gd name="connsiteX4514" fmla="*/ 4816441 w 6891715"/>
                <a:gd name="connsiteY4514" fmla="*/ 4828284 h 6367455"/>
                <a:gd name="connsiteX4515" fmla="*/ 4808821 w 6891715"/>
                <a:gd name="connsiteY4515" fmla="*/ 4830509 h 6367455"/>
                <a:gd name="connsiteX4516" fmla="*/ 4785644 w 6891715"/>
                <a:gd name="connsiteY4516" fmla="*/ 4826377 h 6367455"/>
                <a:gd name="connsiteX4517" fmla="*/ 4775166 w 6891715"/>
                <a:gd name="connsiteY4517" fmla="*/ 4828602 h 6367455"/>
                <a:gd name="connsiteX4518" fmla="*/ 4701824 w 6891715"/>
                <a:gd name="connsiteY4518" fmla="*/ 4809530 h 6367455"/>
                <a:gd name="connsiteX4519" fmla="*/ 4699601 w 6891715"/>
                <a:gd name="connsiteY4519" fmla="*/ 4797770 h 6367455"/>
                <a:gd name="connsiteX4520" fmla="*/ 4704999 w 6891715"/>
                <a:gd name="connsiteY4520" fmla="*/ 4808259 h 6367455"/>
                <a:gd name="connsiteX4521" fmla="*/ 4765324 w 6891715"/>
                <a:gd name="connsiteY4521" fmla="*/ 4822562 h 6367455"/>
                <a:gd name="connsiteX4522" fmla="*/ 4776119 w 6891715"/>
                <a:gd name="connsiteY4522" fmla="*/ 4823198 h 6367455"/>
                <a:gd name="connsiteX4523" fmla="*/ 4746274 w 6891715"/>
                <a:gd name="connsiteY4523" fmla="*/ 4799677 h 6367455"/>
                <a:gd name="connsiteX4524" fmla="*/ 4729446 w 6891715"/>
                <a:gd name="connsiteY4524" fmla="*/ 4799677 h 6367455"/>
                <a:gd name="connsiteX4525" fmla="*/ 4726271 w 6891715"/>
                <a:gd name="connsiteY4525" fmla="*/ 4807941 h 6367455"/>
                <a:gd name="connsiteX4526" fmla="*/ 4713571 w 6891715"/>
                <a:gd name="connsiteY4526" fmla="*/ 4802856 h 6367455"/>
                <a:gd name="connsiteX4527" fmla="*/ 4712301 w 6891715"/>
                <a:gd name="connsiteY4527" fmla="*/ 4792367 h 6367455"/>
                <a:gd name="connsiteX4528" fmla="*/ 4740559 w 6891715"/>
                <a:gd name="connsiteY4528" fmla="*/ 4785692 h 6367455"/>
                <a:gd name="connsiteX4529" fmla="*/ 4746909 w 6891715"/>
                <a:gd name="connsiteY4529" fmla="*/ 4784738 h 6367455"/>
                <a:gd name="connsiteX4530" fmla="*/ 4737384 w 6891715"/>
                <a:gd name="connsiteY4530" fmla="*/ 4768846 h 6367455"/>
                <a:gd name="connsiteX4531" fmla="*/ 4717381 w 6891715"/>
                <a:gd name="connsiteY4531" fmla="*/ 4764714 h 6367455"/>
                <a:gd name="connsiteX4532" fmla="*/ 4706586 w 6891715"/>
                <a:gd name="connsiteY4532" fmla="*/ 4770117 h 6367455"/>
                <a:gd name="connsiteX4533" fmla="*/ 4689759 w 6891715"/>
                <a:gd name="connsiteY4533" fmla="*/ 4756767 h 6367455"/>
                <a:gd name="connsiteX4534" fmla="*/ 4687536 w 6891715"/>
                <a:gd name="connsiteY4534" fmla="*/ 4752317 h 6367455"/>
                <a:gd name="connsiteX4535" fmla="*/ 4704681 w 6891715"/>
                <a:gd name="connsiteY4535" fmla="*/ 4757721 h 6367455"/>
                <a:gd name="connsiteX4536" fmla="*/ 4709761 w 6891715"/>
                <a:gd name="connsiteY4536" fmla="*/ 4754225 h 6367455"/>
                <a:gd name="connsiteX4537" fmla="*/ 4729129 w 6891715"/>
                <a:gd name="connsiteY4537" fmla="*/ 4759628 h 6367455"/>
                <a:gd name="connsiteX4538" fmla="*/ 4748179 w 6891715"/>
                <a:gd name="connsiteY4538" fmla="*/ 4763442 h 6367455"/>
                <a:gd name="connsiteX4539" fmla="*/ 4764054 w 6891715"/>
                <a:gd name="connsiteY4539" fmla="*/ 4769799 h 6367455"/>
                <a:gd name="connsiteX4540" fmla="*/ 4808821 w 6891715"/>
                <a:gd name="connsiteY4540" fmla="*/ 4724982 h 6367455"/>
                <a:gd name="connsiteX4541" fmla="*/ 4767864 w 6891715"/>
                <a:gd name="connsiteY4541" fmla="*/ 4752953 h 6367455"/>
                <a:gd name="connsiteX4542" fmla="*/ 4745956 w 6891715"/>
                <a:gd name="connsiteY4542" fmla="*/ 4759310 h 6367455"/>
                <a:gd name="connsiteX4543" fmla="*/ 4735161 w 6891715"/>
                <a:gd name="connsiteY4543" fmla="*/ 4747868 h 6367455"/>
                <a:gd name="connsiteX4544" fmla="*/ 4727541 w 6891715"/>
                <a:gd name="connsiteY4544" fmla="*/ 4738332 h 6367455"/>
                <a:gd name="connsiteX4545" fmla="*/ 4725636 w 6891715"/>
                <a:gd name="connsiteY4545" fmla="*/ 4731339 h 6367455"/>
                <a:gd name="connsiteX4546" fmla="*/ 4723414 w 6891715"/>
                <a:gd name="connsiteY4546" fmla="*/ 4717354 h 6367455"/>
                <a:gd name="connsiteX4547" fmla="*/ 4731351 w 6891715"/>
                <a:gd name="connsiteY4547" fmla="*/ 4710043 h 6367455"/>
                <a:gd name="connsiteX4548" fmla="*/ 4726271 w 6891715"/>
                <a:gd name="connsiteY4548" fmla="*/ 4699236 h 6367455"/>
                <a:gd name="connsiteX4549" fmla="*/ 4725001 w 6891715"/>
                <a:gd name="connsiteY4549" fmla="*/ 4688747 h 6367455"/>
                <a:gd name="connsiteX4550" fmla="*/ 4720874 w 6891715"/>
                <a:gd name="connsiteY4550" fmla="*/ 4703686 h 6367455"/>
                <a:gd name="connsiteX4551" fmla="*/ 4725001 w 6891715"/>
                <a:gd name="connsiteY4551" fmla="*/ 4708772 h 6367455"/>
                <a:gd name="connsiteX4552" fmla="*/ 4714841 w 6891715"/>
                <a:gd name="connsiteY4552" fmla="*/ 4717354 h 6367455"/>
                <a:gd name="connsiteX4553" fmla="*/ 4717064 w 6891715"/>
                <a:gd name="connsiteY4553" fmla="*/ 4729114 h 6367455"/>
                <a:gd name="connsiteX4554" fmla="*/ 4722144 w 6891715"/>
                <a:gd name="connsiteY4554" fmla="*/ 4737378 h 6367455"/>
                <a:gd name="connsiteX4555" fmla="*/ 4720239 w 6891715"/>
                <a:gd name="connsiteY4555" fmla="*/ 4744689 h 6367455"/>
                <a:gd name="connsiteX4556" fmla="*/ 4708809 w 6891715"/>
                <a:gd name="connsiteY4556" fmla="*/ 4749139 h 6367455"/>
                <a:gd name="connsiteX4557" fmla="*/ 4701189 w 6891715"/>
                <a:gd name="connsiteY4557" fmla="*/ 4742782 h 6367455"/>
                <a:gd name="connsiteX4558" fmla="*/ 4696109 w 6891715"/>
                <a:gd name="connsiteY4558" fmla="*/ 4747232 h 6367455"/>
                <a:gd name="connsiteX4559" fmla="*/ 4683409 w 6891715"/>
                <a:gd name="connsiteY4559" fmla="*/ 4747232 h 6367455"/>
                <a:gd name="connsiteX4560" fmla="*/ 4695791 w 6891715"/>
                <a:gd name="connsiteY4560" fmla="*/ 4725936 h 6367455"/>
                <a:gd name="connsiteX4561" fmla="*/ 4684044 w 6891715"/>
                <a:gd name="connsiteY4561" fmla="*/ 4726254 h 6367455"/>
                <a:gd name="connsiteX4562" fmla="*/ 4679916 w 6891715"/>
                <a:gd name="connsiteY4562" fmla="*/ 4718943 h 6367455"/>
                <a:gd name="connsiteX4563" fmla="*/ 4682456 w 6891715"/>
                <a:gd name="connsiteY4563" fmla="*/ 4738650 h 6367455"/>
                <a:gd name="connsiteX4564" fmla="*/ 4676106 w 6891715"/>
                <a:gd name="connsiteY4564" fmla="*/ 4744371 h 6367455"/>
                <a:gd name="connsiteX4565" fmla="*/ 4659914 w 6891715"/>
                <a:gd name="connsiteY4565" fmla="*/ 4746596 h 6367455"/>
                <a:gd name="connsiteX4566" fmla="*/ 4649436 w 6891715"/>
                <a:gd name="connsiteY4566" fmla="*/ 4751682 h 6367455"/>
                <a:gd name="connsiteX4567" fmla="*/ 4619591 w 6891715"/>
                <a:gd name="connsiteY4567" fmla="*/ 4753271 h 6367455"/>
                <a:gd name="connsiteX4568" fmla="*/ 4614829 w 6891715"/>
                <a:gd name="connsiteY4568" fmla="*/ 4759628 h 6367455"/>
                <a:gd name="connsiteX4569" fmla="*/ 4618956 w 6891715"/>
                <a:gd name="connsiteY4569" fmla="*/ 4769799 h 6367455"/>
                <a:gd name="connsiteX4570" fmla="*/ 4611654 w 6891715"/>
                <a:gd name="connsiteY4570" fmla="*/ 4781560 h 6367455"/>
                <a:gd name="connsiteX4571" fmla="*/ 4609749 w 6891715"/>
                <a:gd name="connsiteY4571" fmla="*/ 4797452 h 6367455"/>
                <a:gd name="connsiteX4572" fmla="*/ 4597049 w 6891715"/>
                <a:gd name="connsiteY4572" fmla="*/ 4809213 h 6367455"/>
                <a:gd name="connsiteX4573" fmla="*/ 4587524 w 6891715"/>
                <a:gd name="connsiteY4573" fmla="*/ 4820655 h 6367455"/>
                <a:gd name="connsiteX4574" fmla="*/ 4587524 w 6891715"/>
                <a:gd name="connsiteY4574" fmla="*/ 4816523 h 6367455"/>
                <a:gd name="connsiteX4575" fmla="*/ 4592921 w 6891715"/>
                <a:gd name="connsiteY4575" fmla="*/ 4807941 h 6367455"/>
                <a:gd name="connsiteX4576" fmla="*/ 4583396 w 6891715"/>
                <a:gd name="connsiteY4576" fmla="*/ 4805081 h 6367455"/>
                <a:gd name="connsiteX4577" fmla="*/ 4575776 w 6891715"/>
                <a:gd name="connsiteY4577" fmla="*/ 4799995 h 6367455"/>
                <a:gd name="connsiteX4578" fmla="*/ 4572601 w 6891715"/>
                <a:gd name="connsiteY4578" fmla="*/ 4788235 h 6367455"/>
                <a:gd name="connsiteX4579" fmla="*/ 4568474 w 6891715"/>
                <a:gd name="connsiteY4579" fmla="*/ 4796816 h 6367455"/>
                <a:gd name="connsiteX4580" fmla="*/ 4565299 w 6891715"/>
                <a:gd name="connsiteY4580" fmla="*/ 4787599 h 6367455"/>
                <a:gd name="connsiteX4581" fmla="*/ 4556726 w 6891715"/>
                <a:gd name="connsiteY4581" fmla="*/ 4784420 h 6367455"/>
                <a:gd name="connsiteX4582" fmla="*/ 4553551 w 6891715"/>
                <a:gd name="connsiteY4582" fmla="*/ 4798088 h 6367455"/>
                <a:gd name="connsiteX4583" fmla="*/ 4566251 w 6891715"/>
                <a:gd name="connsiteY4583" fmla="*/ 4811755 h 6367455"/>
                <a:gd name="connsiteX4584" fmla="*/ 4574824 w 6891715"/>
                <a:gd name="connsiteY4584" fmla="*/ 4815887 h 6367455"/>
                <a:gd name="connsiteX4585" fmla="*/ 4580539 w 6891715"/>
                <a:gd name="connsiteY4585" fmla="*/ 4820020 h 6367455"/>
                <a:gd name="connsiteX4586" fmla="*/ 4581491 w 6891715"/>
                <a:gd name="connsiteY4586" fmla="*/ 4832416 h 6367455"/>
                <a:gd name="connsiteX4587" fmla="*/ 4576094 w 6891715"/>
                <a:gd name="connsiteY4587" fmla="*/ 4845130 h 6367455"/>
                <a:gd name="connsiteX4588" fmla="*/ 4564664 w 6891715"/>
                <a:gd name="connsiteY4588" fmla="*/ 4848308 h 6367455"/>
                <a:gd name="connsiteX4589" fmla="*/ 4557361 w 6891715"/>
                <a:gd name="connsiteY4589" fmla="*/ 4856890 h 6367455"/>
                <a:gd name="connsiteX4590" fmla="*/ 4552281 w 6891715"/>
                <a:gd name="connsiteY4590" fmla="*/ 4857844 h 6367455"/>
                <a:gd name="connsiteX4591" fmla="*/ 4539264 w 6891715"/>
                <a:gd name="connsiteY4591" fmla="*/ 4858479 h 6367455"/>
                <a:gd name="connsiteX4592" fmla="*/ 4523388 w 6891715"/>
                <a:gd name="connsiteY4592" fmla="*/ 4862611 h 6367455"/>
                <a:gd name="connsiteX4593" fmla="*/ 4531961 w 6891715"/>
                <a:gd name="connsiteY4593" fmla="*/ 4871193 h 6367455"/>
                <a:gd name="connsiteX4594" fmla="*/ 4513228 w 6891715"/>
                <a:gd name="connsiteY4594" fmla="*/ 4882636 h 6367455"/>
                <a:gd name="connsiteX4595" fmla="*/ 4507831 w 6891715"/>
                <a:gd name="connsiteY4595" fmla="*/ 4875325 h 6367455"/>
                <a:gd name="connsiteX4596" fmla="*/ 4504338 w 6891715"/>
                <a:gd name="connsiteY4596" fmla="*/ 4865154 h 6367455"/>
                <a:gd name="connsiteX4597" fmla="*/ 4508466 w 6891715"/>
                <a:gd name="connsiteY4597" fmla="*/ 4859751 h 6367455"/>
                <a:gd name="connsiteX4598" fmla="*/ 4508466 w 6891715"/>
                <a:gd name="connsiteY4598" fmla="*/ 4849262 h 6367455"/>
                <a:gd name="connsiteX4599" fmla="*/ 4502116 w 6891715"/>
                <a:gd name="connsiteY4599" fmla="*/ 4843858 h 6367455"/>
                <a:gd name="connsiteX4600" fmla="*/ 4493861 w 6891715"/>
                <a:gd name="connsiteY4600" fmla="*/ 4868333 h 6367455"/>
                <a:gd name="connsiteX4601" fmla="*/ 4492908 w 6891715"/>
                <a:gd name="connsiteY4601" fmla="*/ 4884861 h 6367455"/>
                <a:gd name="connsiteX4602" fmla="*/ 4503703 w 6891715"/>
                <a:gd name="connsiteY4602" fmla="*/ 4891218 h 6367455"/>
                <a:gd name="connsiteX4603" fmla="*/ 4505926 w 6891715"/>
                <a:gd name="connsiteY4603" fmla="*/ 4905203 h 6367455"/>
                <a:gd name="connsiteX4604" fmla="*/ 4497671 w 6891715"/>
                <a:gd name="connsiteY4604" fmla="*/ 4910289 h 6367455"/>
                <a:gd name="connsiteX4605" fmla="*/ 4499868 w 6891715"/>
                <a:gd name="connsiteY4605" fmla="*/ 4919360 h 6367455"/>
                <a:gd name="connsiteX4606" fmla="*/ 4500840 w 6891715"/>
                <a:gd name="connsiteY4606" fmla="*/ 4920286 h 6367455"/>
                <a:gd name="connsiteX4607" fmla="*/ 4506875 w 6891715"/>
                <a:gd name="connsiteY4607" fmla="*/ 4943464 h 6367455"/>
                <a:gd name="connsiteX4608" fmla="*/ 4505922 w 6891715"/>
                <a:gd name="connsiteY4608" fmla="*/ 4967594 h 6367455"/>
                <a:gd name="connsiteX4609" fmla="*/ 4499570 w 6891715"/>
                <a:gd name="connsiteY4609" fmla="*/ 4964736 h 6367455"/>
                <a:gd name="connsiteX4610" fmla="*/ 4505922 w 6891715"/>
                <a:gd name="connsiteY4610" fmla="*/ 4976166 h 6367455"/>
                <a:gd name="connsiteX4611" fmla="*/ 4504969 w 6891715"/>
                <a:gd name="connsiteY4611" fmla="*/ 4987596 h 6367455"/>
                <a:gd name="connsiteX4612" fmla="*/ 4487183 w 6891715"/>
                <a:gd name="connsiteY4612" fmla="*/ 4995216 h 6367455"/>
                <a:gd name="connsiteX4613" fmla="*/ 4475749 w 6891715"/>
                <a:gd name="connsiteY4613" fmla="*/ 5001884 h 6367455"/>
                <a:gd name="connsiteX4614" fmla="*/ 4460821 w 6891715"/>
                <a:gd name="connsiteY4614" fmla="*/ 5005059 h 6367455"/>
                <a:gd name="connsiteX4615" fmla="*/ 4447164 w 6891715"/>
                <a:gd name="connsiteY4615" fmla="*/ 5022204 h 6367455"/>
                <a:gd name="connsiteX4616" fmla="*/ 4430330 w 6891715"/>
                <a:gd name="connsiteY4616" fmla="*/ 5038079 h 6367455"/>
                <a:gd name="connsiteX4617" fmla="*/ 4433506 w 6891715"/>
                <a:gd name="connsiteY4617" fmla="*/ 5029506 h 6367455"/>
                <a:gd name="connsiteX4618" fmla="*/ 4443988 w 6891715"/>
                <a:gd name="connsiteY4618" fmla="*/ 5017759 h 6367455"/>
                <a:gd name="connsiteX4619" fmla="*/ 4443988 w 6891715"/>
                <a:gd name="connsiteY4619" fmla="*/ 5008234 h 6367455"/>
                <a:gd name="connsiteX4620" fmla="*/ 4454469 w 6891715"/>
                <a:gd name="connsiteY4620" fmla="*/ 5000931 h 6367455"/>
                <a:gd name="connsiteX4621" fmla="*/ 4464950 w 6891715"/>
                <a:gd name="connsiteY4621" fmla="*/ 4992359 h 6367455"/>
                <a:gd name="connsiteX4622" fmla="*/ 4463997 w 6891715"/>
                <a:gd name="connsiteY4622" fmla="*/ 4986961 h 6367455"/>
                <a:gd name="connsiteX4623" fmla="*/ 4449069 w 6891715"/>
                <a:gd name="connsiteY4623" fmla="*/ 4990136 h 6367455"/>
                <a:gd name="connsiteX4624" fmla="*/ 4452245 w 6891715"/>
                <a:gd name="connsiteY4624" fmla="*/ 4980929 h 6367455"/>
                <a:gd name="connsiteX4625" fmla="*/ 4449069 w 6891715"/>
                <a:gd name="connsiteY4625" fmla="*/ 4971404 h 6367455"/>
                <a:gd name="connsiteX4626" fmla="*/ 4439223 w 6891715"/>
                <a:gd name="connsiteY4626" fmla="*/ 4964101 h 6367455"/>
                <a:gd name="connsiteX4627" fmla="*/ 4429060 w 6891715"/>
                <a:gd name="connsiteY4627" fmla="*/ 4968229 h 6367455"/>
                <a:gd name="connsiteX4628" fmla="*/ 4424613 w 6891715"/>
                <a:gd name="connsiteY4628" fmla="*/ 4976801 h 6367455"/>
                <a:gd name="connsiteX4629" fmla="*/ 4411909 w 6891715"/>
                <a:gd name="connsiteY4629" fmla="*/ 4972991 h 6367455"/>
                <a:gd name="connsiteX4630" fmla="*/ 4410956 w 6891715"/>
                <a:gd name="connsiteY4630" fmla="*/ 4981246 h 6367455"/>
                <a:gd name="connsiteX4631" fmla="*/ 4432236 w 6891715"/>
                <a:gd name="connsiteY4631" fmla="*/ 4983151 h 6367455"/>
                <a:gd name="connsiteX4632" fmla="*/ 4435412 w 6891715"/>
                <a:gd name="connsiteY4632" fmla="*/ 4985374 h 6367455"/>
                <a:gd name="connsiteX4633" fmla="*/ 4438588 w 6891715"/>
                <a:gd name="connsiteY4633" fmla="*/ 4991724 h 6367455"/>
                <a:gd name="connsiteX4634" fmla="*/ 4428107 w 6891715"/>
                <a:gd name="connsiteY4634" fmla="*/ 5004424 h 6367455"/>
                <a:gd name="connsiteX4635" fmla="*/ 4426201 w 6891715"/>
                <a:gd name="connsiteY4635" fmla="*/ 5009821 h 6367455"/>
                <a:gd name="connsiteX4636" fmla="*/ 4420802 w 6891715"/>
                <a:gd name="connsiteY4636" fmla="*/ 5011726 h 6367455"/>
                <a:gd name="connsiteX4637" fmla="*/ 4417626 w 6891715"/>
                <a:gd name="connsiteY4637" fmla="*/ 5007599 h 6367455"/>
                <a:gd name="connsiteX4638" fmla="*/ 4413497 w 6891715"/>
                <a:gd name="connsiteY4638" fmla="*/ 5011726 h 6367455"/>
                <a:gd name="connsiteX4639" fmla="*/ 4420802 w 6891715"/>
                <a:gd name="connsiteY4639" fmla="*/ 5021251 h 6367455"/>
                <a:gd name="connsiteX4640" fmla="*/ 4420802 w 6891715"/>
                <a:gd name="connsiteY4640" fmla="*/ 5028554 h 6367455"/>
                <a:gd name="connsiteX4641" fmla="*/ 4410638 w 6891715"/>
                <a:gd name="connsiteY4641" fmla="*/ 5035221 h 6367455"/>
                <a:gd name="connsiteX4642" fmla="*/ 4411591 w 6891715"/>
                <a:gd name="connsiteY4642" fmla="*/ 5046334 h 6367455"/>
                <a:gd name="connsiteX4643" fmla="*/ 4416673 w 6891715"/>
                <a:gd name="connsiteY4643" fmla="*/ 5034904 h 6367455"/>
                <a:gd name="connsiteX4644" fmla="*/ 4430330 w 6891715"/>
                <a:gd name="connsiteY4644" fmla="*/ 5031729 h 6367455"/>
                <a:gd name="connsiteX4645" fmla="*/ 4430330 w 6891715"/>
                <a:gd name="connsiteY4645" fmla="*/ 5038079 h 6367455"/>
                <a:gd name="connsiteX4646" fmla="*/ 4408415 w 6891715"/>
                <a:gd name="connsiteY4646" fmla="*/ 5059351 h 6367455"/>
                <a:gd name="connsiteX4647" fmla="*/ 4409368 w 6891715"/>
                <a:gd name="connsiteY4647" fmla="*/ 5066654 h 6367455"/>
                <a:gd name="connsiteX4648" fmla="*/ 4410956 w 6891715"/>
                <a:gd name="connsiteY4648" fmla="*/ 5082529 h 6367455"/>
                <a:gd name="connsiteX4649" fmla="*/ 4409050 w 6891715"/>
                <a:gd name="connsiteY4649" fmla="*/ 5116184 h 6367455"/>
                <a:gd name="connsiteX4650" fmla="*/ 4416673 w 6891715"/>
                <a:gd name="connsiteY4650" fmla="*/ 5138091 h 6367455"/>
                <a:gd name="connsiteX4651" fmla="*/ 4416388 w 6891715"/>
                <a:gd name="connsiteY4651" fmla="*/ 5137963 h 6367455"/>
                <a:gd name="connsiteX4652" fmla="*/ 4413532 w 6891715"/>
                <a:gd name="connsiteY4652" fmla="*/ 5157060 h 6367455"/>
                <a:gd name="connsiteX4653" fmla="*/ 4399569 w 6891715"/>
                <a:gd name="connsiteY4653" fmla="*/ 5177430 h 6367455"/>
                <a:gd name="connsiteX4654" fmla="*/ 4398617 w 6891715"/>
                <a:gd name="connsiteY4654" fmla="*/ 5183796 h 6367455"/>
                <a:gd name="connsiteX4655" fmla="*/ 4376721 w 6891715"/>
                <a:gd name="connsiteY4655" fmla="*/ 5181886 h 6367455"/>
                <a:gd name="connsiteX4656" fmla="*/ 4365932 w 6891715"/>
                <a:gd name="connsiteY4656" fmla="*/ 5188252 h 6367455"/>
                <a:gd name="connsiteX4657" fmla="*/ 4345306 w 6891715"/>
                <a:gd name="connsiteY4657" fmla="*/ 5219125 h 6367455"/>
                <a:gd name="connsiteX4658" fmla="*/ 4332930 w 6891715"/>
                <a:gd name="connsiteY4658" fmla="*/ 5259229 h 6367455"/>
                <a:gd name="connsiteX4659" fmla="*/ 4330709 w 6891715"/>
                <a:gd name="connsiteY4659" fmla="*/ 5271960 h 6367455"/>
                <a:gd name="connsiteX4660" fmla="*/ 4323093 w 6891715"/>
                <a:gd name="connsiteY4660" fmla="*/ 5274188 h 6367455"/>
                <a:gd name="connsiteX4661" fmla="*/ 4314207 w 6891715"/>
                <a:gd name="connsiteY4661" fmla="*/ 5282782 h 6367455"/>
                <a:gd name="connsiteX4662" fmla="*/ 4314207 w 6891715"/>
                <a:gd name="connsiteY4662" fmla="*/ 5291057 h 6367455"/>
                <a:gd name="connsiteX4663" fmla="*/ 4306591 w 6891715"/>
                <a:gd name="connsiteY4663" fmla="*/ 5287874 h 6367455"/>
                <a:gd name="connsiteX4664" fmla="*/ 4298024 w 6891715"/>
                <a:gd name="connsiteY4664" fmla="*/ 5290102 h 6367455"/>
                <a:gd name="connsiteX4665" fmla="*/ 4297072 w 6891715"/>
                <a:gd name="connsiteY4665" fmla="*/ 5298696 h 6367455"/>
                <a:gd name="connsiteX4666" fmla="*/ 4290725 w 6891715"/>
                <a:gd name="connsiteY4666" fmla="*/ 5302834 h 6367455"/>
                <a:gd name="connsiteX4667" fmla="*/ 4296437 w 6891715"/>
                <a:gd name="connsiteY4667" fmla="*/ 5306016 h 6367455"/>
                <a:gd name="connsiteX4668" fmla="*/ 4304370 w 6891715"/>
                <a:gd name="connsiteY4668" fmla="*/ 5300606 h 6367455"/>
                <a:gd name="connsiteX4669" fmla="*/ 4317381 w 6891715"/>
                <a:gd name="connsiteY4669" fmla="*/ 5301879 h 6367455"/>
                <a:gd name="connsiteX4670" fmla="*/ 4324679 w 6891715"/>
                <a:gd name="connsiteY4670" fmla="*/ 5304743 h 6367455"/>
                <a:gd name="connsiteX4671" fmla="*/ 4327853 w 6891715"/>
                <a:gd name="connsiteY4671" fmla="*/ 5312064 h 6367455"/>
                <a:gd name="connsiteX4672" fmla="*/ 4329122 w 6891715"/>
                <a:gd name="connsiteY4672" fmla="*/ 5321612 h 6367455"/>
                <a:gd name="connsiteX4673" fmla="*/ 4331343 w 6891715"/>
                <a:gd name="connsiteY4673" fmla="*/ 5327023 h 6367455"/>
                <a:gd name="connsiteX4674" fmla="*/ 4343084 w 6891715"/>
                <a:gd name="connsiteY4674" fmla="*/ 5338163 h 6367455"/>
                <a:gd name="connsiteX4675" fmla="*/ 4348479 w 6891715"/>
                <a:gd name="connsiteY4675" fmla="*/ 5349939 h 6367455"/>
                <a:gd name="connsiteX4676" fmla="*/ 4347949 w 6891715"/>
                <a:gd name="connsiteY4676" fmla="*/ 5350022 h 6367455"/>
                <a:gd name="connsiteX4677" fmla="*/ 4354478 w 6891715"/>
                <a:gd name="connsiteY4677" fmla="*/ 5386173 h 6367455"/>
                <a:gd name="connsiteX4678" fmla="*/ 4367495 w 6891715"/>
                <a:gd name="connsiteY4678" fmla="*/ 5416728 h 6367455"/>
                <a:gd name="connsiteX4679" fmla="*/ 4394165 w 6891715"/>
                <a:gd name="connsiteY4679" fmla="*/ 5435506 h 6367455"/>
                <a:gd name="connsiteX4680" fmla="*/ 4426868 w 6891715"/>
                <a:gd name="connsiteY4680" fmla="*/ 5452056 h 6367455"/>
                <a:gd name="connsiteX4681" fmla="*/ 4440838 w 6891715"/>
                <a:gd name="connsiteY4681" fmla="*/ 5454920 h 6367455"/>
                <a:gd name="connsiteX4682" fmla="*/ 4447188 w 6891715"/>
                <a:gd name="connsiteY4682" fmla="*/ 5451738 h 6367455"/>
                <a:gd name="connsiteX4683" fmla="*/ 4452903 w 6891715"/>
                <a:gd name="connsiteY4683" fmla="*/ 5461604 h 6367455"/>
                <a:gd name="connsiteX4684" fmla="*/ 4450680 w 6891715"/>
                <a:gd name="connsiteY4684" fmla="*/ 5467969 h 6367455"/>
                <a:gd name="connsiteX4685" fmla="*/ 4447505 w 6891715"/>
                <a:gd name="connsiteY4685" fmla="*/ 5471470 h 6367455"/>
                <a:gd name="connsiteX4686" fmla="*/ 4449093 w 6891715"/>
                <a:gd name="connsiteY4686" fmla="*/ 5473380 h 6367455"/>
                <a:gd name="connsiteX4687" fmla="*/ 4444330 w 6891715"/>
                <a:gd name="connsiteY4687" fmla="*/ 5483883 h 6367455"/>
                <a:gd name="connsiteX4688" fmla="*/ 4442108 w 6891715"/>
                <a:gd name="connsiteY4688" fmla="*/ 5490248 h 6367455"/>
                <a:gd name="connsiteX4689" fmla="*/ 4426233 w 6891715"/>
                <a:gd name="connsiteY4689" fmla="*/ 5488021 h 6367455"/>
                <a:gd name="connsiteX4690" fmla="*/ 4416708 w 6891715"/>
                <a:gd name="connsiteY4690" fmla="*/ 5487066 h 6367455"/>
                <a:gd name="connsiteX4691" fmla="*/ 4398610 w 6891715"/>
                <a:gd name="connsiteY4691" fmla="*/ 5486111 h 6367455"/>
                <a:gd name="connsiteX4692" fmla="*/ 4374163 w 6891715"/>
                <a:gd name="connsiteY4692" fmla="*/ 5482292 h 6367455"/>
                <a:gd name="connsiteX4693" fmla="*/ 4361463 w 6891715"/>
                <a:gd name="connsiteY4693" fmla="*/ 5481337 h 6367455"/>
                <a:gd name="connsiteX4694" fmla="*/ 4336380 w 6891715"/>
                <a:gd name="connsiteY4694" fmla="*/ 5489612 h 6367455"/>
                <a:gd name="connsiteX4695" fmla="*/ 4311933 w 6891715"/>
                <a:gd name="connsiteY4695" fmla="*/ 5483883 h 6367455"/>
                <a:gd name="connsiteX4696" fmla="*/ 4298280 w 6891715"/>
                <a:gd name="connsiteY4696" fmla="*/ 5488021 h 6367455"/>
                <a:gd name="connsiteX4697" fmla="*/ 4289073 w 6891715"/>
                <a:gd name="connsiteY4697" fmla="*/ 5510300 h 6367455"/>
                <a:gd name="connsiteX4698" fmla="*/ 4278278 w 6891715"/>
                <a:gd name="connsiteY4698" fmla="*/ 5522076 h 6367455"/>
                <a:gd name="connsiteX4699" fmla="*/ 4253195 w 6891715"/>
                <a:gd name="connsiteY4699" fmla="*/ 5536080 h 6367455"/>
                <a:gd name="connsiteX4700" fmla="*/ 4224620 w 6891715"/>
                <a:gd name="connsiteY4700" fmla="*/ 5550084 h 6367455"/>
                <a:gd name="connsiteX4701" fmla="*/ 4209063 w 6891715"/>
                <a:gd name="connsiteY4701" fmla="*/ 5568225 h 6367455"/>
                <a:gd name="connsiteX4702" fmla="*/ 4191283 w 6891715"/>
                <a:gd name="connsiteY4702" fmla="*/ 5582866 h 6367455"/>
                <a:gd name="connsiteX4703" fmla="*/ 4191283 w 6891715"/>
                <a:gd name="connsiteY4703" fmla="*/ 5592732 h 6367455"/>
                <a:gd name="connsiteX4704" fmla="*/ 4172233 w 6891715"/>
                <a:gd name="connsiteY4704" fmla="*/ 5602280 h 6367455"/>
                <a:gd name="connsiteX4705" fmla="*/ 4169058 w 6891715"/>
                <a:gd name="connsiteY4705" fmla="*/ 5601007 h 6367455"/>
                <a:gd name="connsiteX4706" fmla="*/ 4173185 w 6891715"/>
                <a:gd name="connsiteY4706" fmla="*/ 5594642 h 6367455"/>
                <a:gd name="connsiteX4707" fmla="*/ 4175408 w 6891715"/>
                <a:gd name="connsiteY4707" fmla="*/ 5585412 h 6367455"/>
                <a:gd name="connsiteX4708" fmla="*/ 4168105 w 6891715"/>
                <a:gd name="connsiteY4708" fmla="*/ 5578092 h 6367455"/>
                <a:gd name="connsiteX4709" fmla="*/ 4173820 w 6891715"/>
                <a:gd name="connsiteY4709" fmla="*/ 5569498 h 6367455"/>
                <a:gd name="connsiteX4710" fmla="*/ 4185568 w 6891715"/>
                <a:gd name="connsiteY4710" fmla="*/ 5564088 h 6367455"/>
                <a:gd name="connsiteX4711" fmla="*/ 4204618 w 6891715"/>
                <a:gd name="connsiteY4711" fmla="*/ 5551357 h 6367455"/>
                <a:gd name="connsiteX4712" fmla="*/ 4226843 w 6891715"/>
                <a:gd name="connsiteY4712" fmla="*/ 5537353 h 6367455"/>
                <a:gd name="connsiteX4713" fmla="*/ 4235098 w 6891715"/>
                <a:gd name="connsiteY4713" fmla="*/ 5534170 h 6367455"/>
                <a:gd name="connsiteX4714" fmla="*/ 4235098 w 6891715"/>
                <a:gd name="connsiteY4714" fmla="*/ 5524622 h 6367455"/>
                <a:gd name="connsiteX4715" fmla="*/ 4224620 w 6891715"/>
                <a:gd name="connsiteY4715" fmla="*/ 5528123 h 6367455"/>
                <a:gd name="connsiteX4716" fmla="*/ 4202395 w 6891715"/>
                <a:gd name="connsiteY4716" fmla="*/ 5533215 h 6367455"/>
                <a:gd name="connsiteX4717" fmla="*/ 4184615 w 6891715"/>
                <a:gd name="connsiteY4717" fmla="*/ 5544036 h 6367455"/>
                <a:gd name="connsiteX4718" fmla="*/ 4167470 w 6891715"/>
                <a:gd name="connsiteY4718" fmla="*/ 5537989 h 6367455"/>
                <a:gd name="connsiteX4719" fmla="*/ 4163025 w 6891715"/>
                <a:gd name="connsiteY4719" fmla="*/ 5522076 h 6367455"/>
                <a:gd name="connsiteX4720" fmla="*/ 4160928 w 6891715"/>
                <a:gd name="connsiteY4720" fmla="*/ 5513064 h 6367455"/>
                <a:gd name="connsiteX4721" fmla="*/ 4150640 w 6891715"/>
                <a:gd name="connsiteY4721" fmla="*/ 5513376 h 6367455"/>
                <a:gd name="connsiteX4722" fmla="*/ 4135718 w 6891715"/>
                <a:gd name="connsiteY4722" fmla="*/ 5512423 h 6367455"/>
                <a:gd name="connsiteX4723" fmla="*/ 4123970 w 6891715"/>
                <a:gd name="connsiteY4723" fmla="*/ 5504168 h 6367455"/>
                <a:gd name="connsiteX4724" fmla="*/ 4098570 w 6891715"/>
                <a:gd name="connsiteY4724" fmla="*/ 5493373 h 6367455"/>
                <a:gd name="connsiteX4725" fmla="*/ 4080473 w 6891715"/>
                <a:gd name="connsiteY4725" fmla="*/ 5491786 h 6367455"/>
                <a:gd name="connsiteX4726" fmla="*/ 4071900 w 6891715"/>
                <a:gd name="connsiteY4726" fmla="*/ 5495913 h 6367455"/>
                <a:gd name="connsiteX4727" fmla="*/ 4066820 w 6891715"/>
                <a:gd name="connsiteY4727" fmla="*/ 5485436 h 6367455"/>
                <a:gd name="connsiteX4728" fmla="*/ 4073170 w 6891715"/>
                <a:gd name="connsiteY4728" fmla="*/ 5474641 h 6367455"/>
                <a:gd name="connsiteX4729" fmla="*/ 4059200 w 6891715"/>
                <a:gd name="connsiteY4729" fmla="*/ 5477181 h 6367455"/>
                <a:gd name="connsiteX4730" fmla="*/ 4060470 w 6891715"/>
                <a:gd name="connsiteY4730" fmla="*/ 5486706 h 6367455"/>
                <a:gd name="connsiteX4731" fmla="*/ 4055073 w 6891715"/>
                <a:gd name="connsiteY4731" fmla="*/ 5494326 h 6367455"/>
                <a:gd name="connsiteX4732" fmla="*/ 4044913 w 6891715"/>
                <a:gd name="connsiteY4732" fmla="*/ 5497501 h 6367455"/>
                <a:gd name="connsiteX4733" fmla="*/ 4033165 w 6891715"/>
                <a:gd name="connsiteY4733" fmla="*/ 5498453 h 6367455"/>
                <a:gd name="connsiteX4734" fmla="*/ 4027768 w 6891715"/>
                <a:gd name="connsiteY4734" fmla="*/ 5493056 h 6367455"/>
                <a:gd name="connsiteX4735" fmla="*/ 3999193 w 6891715"/>
                <a:gd name="connsiteY4735" fmla="*/ 5494643 h 6367455"/>
                <a:gd name="connsiteX4736" fmla="*/ 3999193 w 6891715"/>
                <a:gd name="connsiteY4736" fmla="*/ 5501946 h 6367455"/>
                <a:gd name="connsiteX4737" fmla="*/ 3989668 w 6891715"/>
                <a:gd name="connsiteY4737" fmla="*/ 5512741 h 6367455"/>
                <a:gd name="connsiteX4738" fmla="*/ 3974110 w 6891715"/>
                <a:gd name="connsiteY4738" fmla="*/ 5516868 h 6367455"/>
                <a:gd name="connsiteX4739" fmla="*/ 3968713 w 6891715"/>
                <a:gd name="connsiteY4739" fmla="*/ 5516868 h 6367455"/>
                <a:gd name="connsiteX4740" fmla="*/ 3951885 w 6891715"/>
                <a:gd name="connsiteY4740" fmla="*/ 5506708 h 6367455"/>
                <a:gd name="connsiteX4741" fmla="*/ 3940138 w 6891715"/>
                <a:gd name="connsiteY4741" fmla="*/ 5520361 h 6367455"/>
                <a:gd name="connsiteX4742" fmla="*/ 3941090 w 6891715"/>
                <a:gd name="connsiteY4742" fmla="*/ 5532108 h 6367455"/>
                <a:gd name="connsiteX4743" fmla="*/ 3953790 w 6891715"/>
                <a:gd name="connsiteY4743" fmla="*/ 5537188 h 6367455"/>
                <a:gd name="connsiteX4744" fmla="*/ 3946805 w 6891715"/>
                <a:gd name="connsiteY4744" fmla="*/ 5544491 h 6367455"/>
                <a:gd name="connsiteX4745" fmla="*/ 3950933 w 6891715"/>
                <a:gd name="connsiteY4745" fmla="*/ 5551793 h 6367455"/>
                <a:gd name="connsiteX4746" fmla="*/ 3963950 w 6891715"/>
                <a:gd name="connsiteY4746" fmla="*/ 5554016 h 6367455"/>
                <a:gd name="connsiteX4747" fmla="*/ 3964903 w 6891715"/>
                <a:gd name="connsiteY4747" fmla="*/ 5545443 h 6367455"/>
                <a:gd name="connsiteX4748" fmla="*/ 3976650 w 6891715"/>
                <a:gd name="connsiteY4748" fmla="*/ 5562271 h 6367455"/>
                <a:gd name="connsiteX4749" fmla="*/ 3991255 w 6891715"/>
                <a:gd name="connsiteY4749" fmla="*/ 5570526 h 6367455"/>
                <a:gd name="connsiteX4750" fmla="*/ 4001098 w 6891715"/>
                <a:gd name="connsiteY4750" fmla="*/ 5579733 h 6367455"/>
                <a:gd name="connsiteX4751" fmla="*/ 3989350 w 6891715"/>
                <a:gd name="connsiteY4751" fmla="*/ 5589258 h 6367455"/>
                <a:gd name="connsiteX4752" fmla="*/ 3971253 w 6891715"/>
                <a:gd name="connsiteY4752" fmla="*/ 5569573 h 6367455"/>
                <a:gd name="connsiteX4753" fmla="*/ 3963950 w 6891715"/>
                <a:gd name="connsiteY4753" fmla="*/ 5569573 h 6367455"/>
                <a:gd name="connsiteX4754" fmla="*/ 3955378 w 6891715"/>
                <a:gd name="connsiteY4754" fmla="*/ 5561318 h 6367455"/>
                <a:gd name="connsiteX4755" fmla="*/ 3934105 w 6891715"/>
                <a:gd name="connsiteY4755" fmla="*/ 5568938 h 6367455"/>
                <a:gd name="connsiteX4756" fmla="*/ 3935375 w 6891715"/>
                <a:gd name="connsiteY4756" fmla="*/ 5582591 h 6367455"/>
                <a:gd name="connsiteX4757" fmla="*/ 3962045 w 6891715"/>
                <a:gd name="connsiteY4757" fmla="*/ 5598148 h 6367455"/>
                <a:gd name="connsiteX4758" fmla="*/ 3962045 w 6891715"/>
                <a:gd name="connsiteY4758" fmla="*/ 5610848 h 6367455"/>
                <a:gd name="connsiteX4759" fmla="*/ 3947123 w 6891715"/>
                <a:gd name="connsiteY4759" fmla="*/ 5613071 h 6367455"/>
                <a:gd name="connsiteX4760" fmla="*/ 3932200 w 6891715"/>
                <a:gd name="connsiteY4760" fmla="*/ 5599736 h 6367455"/>
                <a:gd name="connsiteX4761" fmla="*/ 3931248 w 6891715"/>
                <a:gd name="connsiteY4761" fmla="*/ 5587036 h 6367455"/>
                <a:gd name="connsiteX4762" fmla="*/ 3920770 w 6891715"/>
                <a:gd name="connsiteY4762" fmla="*/ 5580686 h 6367455"/>
                <a:gd name="connsiteX4763" fmla="*/ 3910928 w 6891715"/>
                <a:gd name="connsiteY4763" fmla="*/ 5584813 h 6367455"/>
                <a:gd name="connsiteX4764" fmla="*/ 3907753 w 6891715"/>
                <a:gd name="connsiteY4764" fmla="*/ 5595291 h 6367455"/>
                <a:gd name="connsiteX4765" fmla="*/ 3939185 w 6891715"/>
                <a:gd name="connsiteY4765" fmla="*/ 5620373 h 6367455"/>
                <a:gd name="connsiteX4766" fmla="*/ 3926168 w 6891715"/>
                <a:gd name="connsiteY4766" fmla="*/ 5627041 h 6367455"/>
                <a:gd name="connsiteX4767" fmla="*/ 3911563 w 6891715"/>
                <a:gd name="connsiteY4767" fmla="*/ 5616563 h 6367455"/>
                <a:gd name="connsiteX4768" fmla="*/ 3908388 w 6891715"/>
                <a:gd name="connsiteY4768" fmla="*/ 5621961 h 6367455"/>
                <a:gd name="connsiteX4769" fmla="*/ 3899815 w 6891715"/>
                <a:gd name="connsiteY4769" fmla="*/ 5614658 h 6367455"/>
                <a:gd name="connsiteX4770" fmla="*/ 3903625 w 6891715"/>
                <a:gd name="connsiteY4770" fmla="*/ 5598466 h 6367455"/>
                <a:gd name="connsiteX4771" fmla="*/ 3899498 w 6891715"/>
                <a:gd name="connsiteY4771" fmla="*/ 5587353 h 6367455"/>
                <a:gd name="connsiteX4772" fmla="*/ 3880448 w 6891715"/>
                <a:gd name="connsiteY4772" fmla="*/ 5582908 h 6367455"/>
                <a:gd name="connsiteX4773" fmla="*/ 3876003 w 6891715"/>
                <a:gd name="connsiteY4773" fmla="*/ 5568621 h 6367455"/>
                <a:gd name="connsiteX4774" fmla="*/ 3863303 w 6891715"/>
                <a:gd name="connsiteY4774" fmla="*/ 5570526 h 6367455"/>
                <a:gd name="connsiteX4775" fmla="*/ 3860128 w 6891715"/>
                <a:gd name="connsiteY4775" fmla="*/ 5562271 h 6367455"/>
                <a:gd name="connsiteX4776" fmla="*/ 3856953 w 6891715"/>
                <a:gd name="connsiteY4776" fmla="*/ 5551793 h 6367455"/>
                <a:gd name="connsiteX4777" fmla="*/ 3862033 w 6891715"/>
                <a:gd name="connsiteY4777" fmla="*/ 5543538 h 6367455"/>
                <a:gd name="connsiteX4778" fmla="*/ 3865208 w 6891715"/>
                <a:gd name="connsiteY4778" fmla="*/ 5531791 h 6367455"/>
                <a:gd name="connsiteX4779" fmla="*/ 3849015 w 6891715"/>
                <a:gd name="connsiteY4779" fmla="*/ 5527346 h 6367455"/>
                <a:gd name="connsiteX4780" fmla="*/ 3847110 w 6891715"/>
                <a:gd name="connsiteY4780" fmla="*/ 5539093 h 6367455"/>
                <a:gd name="connsiteX4781" fmla="*/ 3836633 w 6891715"/>
                <a:gd name="connsiteY4781" fmla="*/ 5545443 h 6367455"/>
                <a:gd name="connsiteX4782" fmla="*/ 3827108 w 6891715"/>
                <a:gd name="connsiteY4782" fmla="*/ 5560366 h 6367455"/>
                <a:gd name="connsiteX4783" fmla="*/ 3832505 w 6891715"/>
                <a:gd name="connsiteY4783" fmla="*/ 5577511 h 6367455"/>
                <a:gd name="connsiteX4784" fmla="*/ 3827743 w 6891715"/>
                <a:gd name="connsiteY4784" fmla="*/ 5593068 h 6367455"/>
                <a:gd name="connsiteX4785" fmla="*/ 3834410 w 6891715"/>
                <a:gd name="connsiteY4785" fmla="*/ 5617198 h 6367455"/>
                <a:gd name="connsiteX4786" fmla="*/ 3857588 w 6891715"/>
                <a:gd name="connsiteY4786" fmla="*/ 5639423 h 6367455"/>
                <a:gd name="connsiteX4787" fmla="*/ 3861080 w 6891715"/>
                <a:gd name="connsiteY4787" fmla="*/ 5666411 h 6367455"/>
                <a:gd name="connsiteX4788" fmla="*/ 3875050 w 6891715"/>
                <a:gd name="connsiteY4788" fmla="*/ 5671808 h 6367455"/>
                <a:gd name="connsiteX4789" fmla="*/ 3903625 w 6891715"/>
                <a:gd name="connsiteY4789" fmla="*/ 5700701 h 6367455"/>
                <a:gd name="connsiteX4790" fmla="*/ 3900768 w 6891715"/>
                <a:gd name="connsiteY4790" fmla="*/ 5730546 h 6367455"/>
                <a:gd name="connsiteX4791" fmla="*/ 3881718 w 6891715"/>
                <a:gd name="connsiteY4791" fmla="*/ 5726418 h 6367455"/>
                <a:gd name="connsiteX4792" fmla="*/ 3881718 w 6891715"/>
                <a:gd name="connsiteY4792" fmla="*/ 5719116 h 6367455"/>
                <a:gd name="connsiteX4793" fmla="*/ 3893465 w 6891715"/>
                <a:gd name="connsiteY4793" fmla="*/ 5716893 h 6367455"/>
                <a:gd name="connsiteX4794" fmla="*/ 3884575 w 6891715"/>
                <a:gd name="connsiteY4794" fmla="*/ 5706416 h 6367455"/>
                <a:gd name="connsiteX4795" fmla="*/ 3868700 w 6891715"/>
                <a:gd name="connsiteY4795" fmla="*/ 5688318 h 6367455"/>
                <a:gd name="connsiteX4796" fmla="*/ 3856953 w 6891715"/>
                <a:gd name="connsiteY4796" fmla="*/ 5700383 h 6367455"/>
                <a:gd name="connsiteX4797" fmla="*/ 3862668 w 6891715"/>
                <a:gd name="connsiteY4797" fmla="*/ 5709591 h 6367455"/>
                <a:gd name="connsiteX4798" fmla="*/ 3858223 w 6891715"/>
                <a:gd name="connsiteY4798" fmla="*/ 5714988 h 6367455"/>
                <a:gd name="connsiteX4799" fmla="*/ 3863620 w 6891715"/>
                <a:gd name="connsiteY4799" fmla="*/ 5721338 h 6367455"/>
                <a:gd name="connsiteX4800" fmla="*/ 3877590 w 6891715"/>
                <a:gd name="connsiteY4800" fmla="*/ 5724513 h 6367455"/>
                <a:gd name="connsiteX4801" fmla="*/ 3866795 w 6891715"/>
                <a:gd name="connsiteY4801" fmla="*/ 5742293 h 6367455"/>
                <a:gd name="connsiteX4802" fmla="*/ 3856635 w 6891715"/>
                <a:gd name="connsiteY4802" fmla="*/ 5748008 h 6367455"/>
                <a:gd name="connsiteX4803" fmla="*/ 3842665 w 6891715"/>
                <a:gd name="connsiteY4803" fmla="*/ 5744833 h 6367455"/>
                <a:gd name="connsiteX4804" fmla="*/ 3826790 w 6891715"/>
                <a:gd name="connsiteY4804" fmla="*/ 5741341 h 6367455"/>
                <a:gd name="connsiteX4805" fmla="*/ 3824885 w 6891715"/>
                <a:gd name="connsiteY4805" fmla="*/ 5753088 h 6367455"/>
                <a:gd name="connsiteX4806" fmla="*/ 3843935 w 6891715"/>
                <a:gd name="connsiteY4806" fmla="*/ 5754358 h 6367455"/>
                <a:gd name="connsiteX4807" fmla="*/ 3859810 w 6891715"/>
                <a:gd name="connsiteY4807" fmla="*/ 5761343 h 6367455"/>
                <a:gd name="connsiteX4808" fmla="*/ 3859810 w 6891715"/>
                <a:gd name="connsiteY4808" fmla="*/ 5770868 h 6367455"/>
                <a:gd name="connsiteX4809" fmla="*/ 3873463 w 6891715"/>
                <a:gd name="connsiteY4809" fmla="*/ 5773091 h 6367455"/>
                <a:gd name="connsiteX4810" fmla="*/ 3873463 w 6891715"/>
                <a:gd name="connsiteY4810" fmla="*/ 5765471 h 6367455"/>
                <a:gd name="connsiteX4811" fmla="*/ 3896958 w 6891715"/>
                <a:gd name="connsiteY4811" fmla="*/ 5779123 h 6367455"/>
                <a:gd name="connsiteX4812" fmla="*/ 3902673 w 6891715"/>
                <a:gd name="connsiteY4812" fmla="*/ 5794681 h 6367455"/>
                <a:gd name="connsiteX4813" fmla="*/ 3910928 w 6891715"/>
                <a:gd name="connsiteY4813" fmla="*/ 5801031 h 6367455"/>
                <a:gd name="connsiteX4814" fmla="*/ 3926803 w 6891715"/>
                <a:gd name="connsiteY4814" fmla="*/ 5801983 h 6367455"/>
                <a:gd name="connsiteX4815" fmla="*/ 3934423 w 6891715"/>
                <a:gd name="connsiteY4815" fmla="*/ 5814366 h 6367455"/>
                <a:gd name="connsiteX4816" fmla="*/ 3958870 w 6891715"/>
                <a:gd name="connsiteY4816" fmla="*/ 5825796 h 6367455"/>
                <a:gd name="connsiteX4817" fmla="*/ 3967443 w 6891715"/>
                <a:gd name="connsiteY4817" fmla="*/ 5835321 h 6367455"/>
                <a:gd name="connsiteX4818" fmla="*/ 3962045 w 6891715"/>
                <a:gd name="connsiteY4818" fmla="*/ 5852148 h 6367455"/>
                <a:gd name="connsiteX4819" fmla="*/ 3965538 w 6891715"/>
                <a:gd name="connsiteY4819" fmla="*/ 5857546 h 6367455"/>
                <a:gd name="connsiteX4820" fmla="*/ 3961410 w 6891715"/>
                <a:gd name="connsiteY4820" fmla="*/ 5863896 h 6367455"/>
                <a:gd name="connsiteX4821" fmla="*/ 3971888 w 6891715"/>
                <a:gd name="connsiteY4821" fmla="*/ 5877231 h 6367455"/>
                <a:gd name="connsiteX4822" fmla="*/ 3979508 w 6891715"/>
                <a:gd name="connsiteY4822" fmla="*/ 5891201 h 6367455"/>
                <a:gd name="connsiteX4823" fmla="*/ 3962680 w 6891715"/>
                <a:gd name="connsiteY4823" fmla="*/ 5894376 h 6367455"/>
                <a:gd name="connsiteX4824" fmla="*/ 3953790 w 6891715"/>
                <a:gd name="connsiteY4824" fmla="*/ 5883581 h 6367455"/>
                <a:gd name="connsiteX4825" fmla="*/ 3943313 w 6891715"/>
                <a:gd name="connsiteY4825" fmla="*/ 5883898 h 6367455"/>
                <a:gd name="connsiteX4826" fmla="*/ 3931565 w 6891715"/>
                <a:gd name="connsiteY4826" fmla="*/ 5869293 h 6367455"/>
                <a:gd name="connsiteX4827" fmla="*/ 3922993 w 6891715"/>
                <a:gd name="connsiteY4827" fmla="*/ 5864213 h 6367455"/>
                <a:gd name="connsiteX4828" fmla="*/ 3926168 w 6891715"/>
                <a:gd name="connsiteY4828" fmla="*/ 5853736 h 6367455"/>
                <a:gd name="connsiteX4829" fmla="*/ 3912515 w 6891715"/>
                <a:gd name="connsiteY4829" fmla="*/ 5851513 h 6367455"/>
                <a:gd name="connsiteX4830" fmla="*/ 3896640 w 6891715"/>
                <a:gd name="connsiteY4830" fmla="*/ 5857863 h 6367455"/>
                <a:gd name="connsiteX4831" fmla="*/ 3902038 w 6891715"/>
                <a:gd name="connsiteY4831" fmla="*/ 5864213 h 6367455"/>
                <a:gd name="connsiteX4832" fmla="*/ 3876638 w 6891715"/>
                <a:gd name="connsiteY4832" fmla="*/ 5865801 h 6367455"/>
                <a:gd name="connsiteX4833" fmla="*/ 3869676 w 6891715"/>
                <a:gd name="connsiteY4833" fmla="*/ 5859999 h 6367455"/>
                <a:gd name="connsiteX4834" fmla="*/ 3872889 w 6891715"/>
                <a:gd name="connsiteY4834" fmla="*/ 5872612 h 6367455"/>
                <a:gd name="connsiteX4835" fmla="*/ 3882402 w 6891715"/>
                <a:gd name="connsiteY4835" fmla="*/ 5876432 h 6367455"/>
                <a:gd name="connsiteX4836" fmla="*/ 3876060 w 6891715"/>
                <a:gd name="connsiteY4836" fmla="*/ 5884073 h 6367455"/>
                <a:gd name="connsiteX4837" fmla="*/ 3885572 w 6891715"/>
                <a:gd name="connsiteY4837" fmla="*/ 5885983 h 6367455"/>
                <a:gd name="connsiteX4838" fmla="*/ 3890012 w 6891715"/>
                <a:gd name="connsiteY4838" fmla="*/ 5900946 h 6367455"/>
                <a:gd name="connsiteX4839" fmla="*/ 3899524 w 6891715"/>
                <a:gd name="connsiteY4839" fmla="*/ 5904766 h 6367455"/>
                <a:gd name="connsiteX4840" fmla="*/ 3904597 w 6891715"/>
                <a:gd name="connsiteY4840" fmla="*/ 5906039 h 6367455"/>
                <a:gd name="connsiteX4841" fmla="*/ 3900475 w 6891715"/>
                <a:gd name="connsiteY4841" fmla="*/ 5893623 h 6367455"/>
                <a:gd name="connsiteX4842" fmla="*/ 3905865 w 6891715"/>
                <a:gd name="connsiteY4842" fmla="*/ 5891076 h 6367455"/>
                <a:gd name="connsiteX4843" fmla="*/ 3914109 w 6891715"/>
                <a:gd name="connsiteY4843" fmla="*/ 5897444 h 6367455"/>
                <a:gd name="connsiteX4844" fmla="*/ 3915378 w 6891715"/>
                <a:gd name="connsiteY4844" fmla="*/ 5910178 h 6367455"/>
                <a:gd name="connsiteX4845" fmla="*/ 3919500 w 6891715"/>
                <a:gd name="connsiteY4845" fmla="*/ 5911133 h 6367455"/>
                <a:gd name="connsiteX4846" fmla="*/ 3917914 w 6891715"/>
                <a:gd name="connsiteY4846" fmla="*/ 5917500 h 6367455"/>
                <a:gd name="connsiteX4847" fmla="*/ 3909353 w 6891715"/>
                <a:gd name="connsiteY4847" fmla="*/ 5928325 h 6367455"/>
                <a:gd name="connsiteX4848" fmla="*/ 3900792 w 6891715"/>
                <a:gd name="connsiteY4848" fmla="*/ 5927370 h 6367455"/>
                <a:gd name="connsiteX4849" fmla="*/ 3896670 w 6891715"/>
                <a:gd name="connsiteY4849" fmla="*/ 5934692 h 6367455"/>
                <a:gd name="connsiteX4850" fmla="*/ 3888109 w 6891715"/>
                <a:gd name="connsiteY4850" fmla="*/ 5943288 h 6367455"/>
                <a:gd name="connsiteX4851" fmla="*/ 3885255 w 6891715"/>
                <a:gd name="connsiteY4851" fmla="*/ 5943288 h 6367455"/>
                <a:gd name="connsiteX4852" fmla="*/ 3877646 w 6891715"/>
                <a:gd name="connsiteY4852" fmla="*/ 5931508 h 6367455"/>
                <a:gd name="connsiteX4853" fmla="*/ 3885890 w 6891715"/>
                <a:gd name="connsiteY4853" fmla="*/ 5928325 h 6367455"/>
                <a:gd name="connsiteX4854" fmla="*/ 3869084 w 6891715"/>
                <a:gd name="connsiteY4854" fmla="*/ 5922276 h 6367455"/>
                <a:gd name="connsiteX4855" fmla="*/ 3867816 w 6891715"/>
                <a:gd name="connsiteY4855" fmla="*/ 5915909 h 6367455"/>
                <a:gd name="connsiteX4856" fmla="*/ 3855133 w 6891715"/>
                <a:gd name="connsiteY4856" fmla="*/ 5918137 h 6367455"/>
                <a:gd name="connsiteX4857" fmla="*/ 3854182 w 6891715"/>
                <a:gd name="connsiteY4857" fmla="*/ 5924504 h 6367455"/>
                <a:gd name="connsiteX4858" fmla="*/ 3863060 w 6891715"/>
                <a:gd name="connsiteY4858" fmla="*/ 5935010 h 6367455"/>
                <a:gd name="connsiteX4859" fmla="*/ 3860840 w 6891715"/>
                <a:gd name="connsiteY4859" fmla="*/ 5953794 h 6367455"/>
                <a:gd name="connsiteX4860" fmla="*/ 3870353 w 6891715"/>
                <a:gd name="connsiteY4860" fmla="*/ 5967801 h 6367455"/>
                <a:gd name="connsiteX4861" fmla="*/ 3875109 w 6891715"/>
                <a:gd name="connsiteY4861" fmla="*/ 5982128 h 6367455"/>
                <a:gd name="connsiteX4862" fmla="*/ 3877011 w 6891715"/>
                <a:gd name="connsiteY4862" fmla="*/ 6000274 h 6367455"/>
                <a:gd name="connsiteX4863" fmla="*/ 3872255 w 6891715"/>
                <a:gd name="connsiteY4863" fmla="*/ 6015237 h 6367455"/>
                <a:gd name="connsiteX4864" fmla="*/ 3882719 w 6891715"/>
                <a:gd name="connsiteY4864" fmla="*/ 6024470 h 6367455"/>
                <a:gd name="connsiteX4865" fmla="*/ 3879548 w 6891715"/>
                <a:gd name="connsiteY4865" fmla="*/ 6031792 h 6367455"/>
                <a:gd name="connsiteX4866" fmla="*/ 3895402 w 6891715"/>
                <a:gd name="connsiteY4866" fmla="*/ 6043571 h 6367455"/>
                <a:gd name="connsiteX4867" fmla="*/ 3883987 w 6891715"/>
                <a:gd name="connsiteY4867" fmla="*/ 6049938 h 6367455"/>
                <a:gd name="connsiteX4868" fmla="*/ 3876377 w 6891715"/>
                <a:gd name="connsiteY4868" fmla="*/ 6034975 h 6367455"/>
                <a:gd name="connsiteX4869" fmla="*/ 3869084 w 6891715"/>
                <a:gd name="connsiteY4869" fmla="*/ 6033384 h 6367455"/>
                <a:gd name="connsiteX4870" fmla="*/ 3870987 w 6891715"/>
                <a:gd name="connsiteY4870" fmla="*/ 6043571 h 6367455"/>
                <a:gd name="connsiteX4871" fmla="*/ 3861475 w 6891715"/>
                <a:gd name="connsiteY4871" fmla="*/ 6043890 h 6367455"/>
                <a:gd name="connsiteX4872" fmla="*/ 3862743 w 6891715"/>
                <a:gd name="connsiteY4872" fmla="*/ 6038477 h 6367455"/>
                <a:gd name="connsiteX4873" fmla="*/ 3855133 w 6891715"/>
                <a:gd name="connsiteY4873" fmla="*/ 6021604 h 6367455"/>
                <a:gd name="connsiteX4874" fmla="*/ 3844352 w 6891715"/>
                <a:gd name="connsiteY4874" fmla="*/ 6001866 h 6367455"/>
                <a:gd name="connsiteX4875" fmla="*/ 3829767 w 6891715"/>
                <a:gd name="connsiteY4875" fmla="*/ 6006960 h 6367455"/>
                <a:gd name="connsiteX4876" fmla="*/ 3819303 w 6891715"/>
                <a:gd name="connsiteY4876" fmla="*/ 6033702 h 6367455"/>
                <a:gd name="connsiteX4877" fmla="*/ 3822791 w 6891715"/>
                <a:gd name="connsiteY4877" fmla="*/ 6054714 h 6367455"/>
                <a:gd name="connsiteX4878" fmla="*/ 3818352 w 6891715"/>
                <a:gd name="connsiteY4878" fmla="*/ 6048665 h 6367455"/>
                <a:gd name="connsiteX4879" fmla="*/ 3813279 w 6891715"/>
                <a:gd name="connsiteY4879" fmla="*/ 6051849 h 6367455"/>
                <a:gd name="connsiteX4880" fmla="*/ 3807889 w 6891715"/>
                <a:gd name="connsiteY4880" fmla="*/ 6038796 h 6367455"/>
                <a:gd name="connsiteX4881" fmla="*/ 3800279 w 6891715"/>
                <a:gd name="connsiteY4881" fmla="*/ 5999956 h 6367455"/>
                <a:gd name="connsiteX4882" fmla="*/ 3792669 w 6891715"/>
                <a:gd name="connsiteY4882" fmla="*/ 5995817 h 6367455"/>
                <a:gd name="connsiteX4883" fmla="*/ 3790132 w 6891715"/>
                <a:gd name="connsiteY4883" fmla="*/ 5987540 h 6367455"/>
                <a:gd name="connsiteX4884" fmla="*/ 3779986 w 6891715"/>
                <a:gd name="connsiteY4884" fmla="*/ 5986585 h 6367455"/>
                <a:gd name="connsiteX4885" fmla="*/ 3777449 w 6891715"/>
                <a:gd name="connsiteY4885" fmla="*/ 5971622 h 6367455"/>
                <a:gd name="connsiteX4886" fmla="*/ 3764132 w 6891715"/>
                <a:gd name="connsiteY4886" fmla="*/ 5978944 h 6367455"/>
                <a:gd name="connsiteX4887" fmla="*/ 3758742 w 6891715"/>
                <a:gd name="connsiteY4887" fmla="*/ 6006641 h 6367455"/>
                <a:gd name="connsiteX4888" fmla="*/ 3753351 w 6891715"/>
                <a:gd name="connsiteY4888" fmla="*/ 5998046 h 6367455"/>
                <a:gd name="connsiteX4889" fmla="*/ 3745107 w 6891715"/>
                <a:gd name="connsiteY4889" fmla="*/ 6002503 h 6367455"/>
                <a:gd name="connsiteX4890" fmla="*/ 3734327 w 6891715"/>
                <a:gd name="connsiteY4890" fmla="*/ 5982446 h 6367455"/>
                <a:gd name="connsiteX4891" fmla="*/ 3733058 w 6891715"/>
                <a:gd name="connsiteY4891" fmla="*/ 5960479 h 6367455"/>
                <a:gd name="connsiteX4892" fmla="*/ 3742571 w 6891715"/>
                <a:gd name="connsiteY4892" fmla="*/ 5949973 h 6367455"/>
                <a:gd name="connsiteX4893" fmla="*/ 3737814 w 6891715"/>
                <a:gd name="connsiteY4893" fmla="*/ 5927688 h 6367455"/>
                <a:gd name="connsiteX4894" fmla="*/ 3721961 w 6891715"/>
                <a:gd name="connsiteY4894" fmla="*/ 5903493 h 6367455"/>
                <a:gd name="connsiteX4895" fmla="*/ 3708326 w 6891715"/>
                <a:gd name="connsiteY4895" fmla="*/ 5898080 h 6367455"/>
                <a:gd name="connsiteX4896" fmla="*/ 3701985 w 6891715"/>
                <a:gd name="connsiteY4896" fmla="*/ 5903493 h 6367455"/>
                <a:gd name="connsiteX4897" fmla="*/ 3694375 w 6891715"/>
                <a:gd name="connsiteY4897" fmla="*/ 5879297 h 6367455"/>
                <a:gd name="connsiteX4898" fmla="*/ 3681692 w 6891715"/>
                <a:gd name="connsiteY4898" fmla="*/ 5876432 h 6367455"/>
                <a:gd name="connsiteX4899" fmla="*/ 3681375 w 6891715"/>
                <a:gd name="connsiteY4899" fmla="*/ 5862742 h 6367455"/>
                <a:gd name="connsiteX4900" fmla="*/ 3690887 w 6891715"/>
                <a:gd name="connsiteY4900" fmla="*/ 5862742 h 6367455"/>
                <a:gd name="connsiteX4901" fmla="*/ 3711814 w 6891715"/>
                <a:gd name="connsiteY4901" fmla="*/ 5839820 h 6367455"/>
                <a:gd name="connsiteX4902" fmla="*/ 3709595 w 6891715"/>
                <a:gd name="connsiteY4902" fmla="*/ 5824221 h 6367455"/>
                <a:gd name="connsiteX4903" fmla="*/ 3710863 w 6891715"/>
                <a:gd name="connsiteY4903" fmla="*/ 5820082 h 6367455"/>
                <a:gd name="connsiteX4904" fmla="*/ 3725448 w 6891715"/>
                <a:gd name="connsiteY4904" fmla="*/ 5835682 h 6367455"/>
                <a:gd name="connsiteX4905" fmla="*/ 3740351 w 6891715"/>
                <a:gd name="connsiteY4905" fmla="*/ 5836637 h 6367455"/>
                <a:gd name="connsiteX4906" fmla="*/ 3746693 w 6891715"/>
                <a:gd name="connsiteY4906" fmla="*/ 5826131 h 6367455"/>
                <a:gd name="connsiteX4907" fmla="*/ 3762547 w 6891715"/>
                <a:gd name="connsiteY4907" fmla="*/ 5819764 h 6367455"/>
                <a:gd name="connsiteX4908" fmla="*/ 3788230 w 6891715"/>
                <a:gd name="connsiteY4908" fmla="*/ 5838547 h 6367455"/>
                <a:gd name="connsiteX4909" fmla="*/ 3812328 w 6891715"/>
                <a:gd name="connsiteY4909" fmla="*/ 5846824 h 6367455"/>
                <a:gd name="connsiteX4910" fmla="*/ 3836426 w 6891715"/>
                <a:gd name="connsiteY4910" fmla="*/ 5846506 h 6367455"/>
                <a:gd name="connsiteX4911" fmla="*/ 3849426 w 6891715"/>
                <a:gd name="connsiteY4911" fmla="*/ 5860196 h 6367455"/>
                <a:gd name="connsiteX4912" fmla="*/ 3857036 w 6891715"/>
                <a:gd name="connsiteY4912" fmla="*/ 5860832 h 6367455"/>
                <a:gd name="connsiteX4913" fmla="*/ 3868367 w 6891715"/>
                <a:gd name="connsiteY4913" fmla="*/ 5859082 h 6367455"/>
                <a:gd name="connsiteX4914" fmla="*/ 3859493 w 6891715"/>
                <a:gd name="connsiteY4914" fmla="*/ 5854053 h 6367455"/>
                <a:gd name="connsiteX4915" fmla="*/ 3872193 w 6891715"/>
                <a:gd name="connsiteY4915" fmla="*/ 5847703 h 6367455"/>
                <a:gd name="connsiteX4916" fmla="*/ 3883940 w 6891715"/>
                <a:gd name="connsiteY4916" fmla="*/ 5850878 h 6367455"/>
                <a:gd name="connsiteX4917" fmla="*/ 3893465 w 6891715"/>
                <a:gd name="connsiteY4917" fmla="*/ 5849608 h 6367455"/>
                <a:gd name="connsiteX4918" fmla="*/ 3889020 w 6891715"/>
                <a:gd name="connsiteY4918" fmla="*/ 5840083 h 6367455"/>
                <a:gd name="connsiteX4919" fmla="*/ 3876320 w 6891715"/>
                <a:gd name="connsiteY4919" fmla="*/ 5835003 h 6367455"/>
                <a:gd name="connsiteX4920" fmla="*/ 3868065 w 6891715"/>
                <a:gd name="connsiteY4920" fmla="*/ 5837226 h 6367455"/>
                <a:gd name="connsiteX4921" fmla="*/ 3859493 w 6891715"/>
                <a:gd name="connsiteY4921" fmla="*/ 5833098 h 6367455"/>
                <a:gd name="connsiteX4922" fmla="*/ 3843618 w 6891715"/>
                <a:gd name="connsiteY4922" fmla="*/ 5815318 h 6367455"/>
                <a:gd name="connsiteX4923" fmla="*/ 3845523 w 6891715"/>
                <a:gd name="connsiteY4923" fmla="*/ 5828971 h 6367455"/>
                <a:gd name="connsiteX4924" fmla="*/ 3830918 w 6891715"/>
                <a:gd name="connsiteY4924" fmla="*/ 5828018 h 6367455"/>
                <a:gd name="connsiteX4925" fmla="*/ 3827743 w 6891715"/>
                <a:gd name="connsiteY4925" fmla="*/ 5814366 h 6367455"/>
                <a:gd name="connsiteX4926" fmla="*/ 3823298 w 6891715"/>
                <a:gd name="connsiteY4926" fmla="*/ 5817541 h 6367455"/>
                <a:gd name="connsiteX4927" fmla="*/ 3811550 w 6891715"/>
                <a:gd name="connsiteY4927" fmla="*/ 5810556 h 6367455"/>
                <a:gd name="connsiteX4928" fmla="*/ 3797898 w 6891715"/>
                <a:gd name="connsiteY4928" fmla="*/ 5817858 h 6367455"/>
                <a:gd name="connsiteX4929" fmla="*/ 3787420 w 6891715"/>
                <a:gd name="connsiteY4929" fmla="*/ 5809286 h 6367455"/>
                <a:gd name="connsiteX4930" fmla="*/ 3761703 w 6891715"/>
                <a:gd name="connsiteY4930" fmla="*/ 5813096 h 6367455"/>
                <a:gd name="connsiteX4931" fmla="*/ 3753765 w 6891715"/>
                <a:gd name="connsiteY4931" fmla="*/ 5811826 h 6367455"/>
                <a:gd name="connsiteX4932" fmla="*/ 3747415 w 6891715"/>
                <a:gd name="connsiteY4932" fmla="*/ 5811191 h 6367455"/>
                <a:gd name="connsiteX4933" fmla="*/ 3742653 w 6891715"/>
                <a:gd name="connsiteY4933" fmla="*/ 5810873 h 6367455"/>
                <a:gd name="connsiteX4934" fmla="*/ 3741383 w 6891715"/>
                <a:gd name="connsiteY4934" fmla="*/ 5811191 h 6367455"/>
                <a:gd name="connsiteX4935" fmla="*/ 3739478 w 6891715"/>
                <a:gd name="connsiteY4935" fmla="*/ 5812461 h 6367455"/>
                <a:gd name="connsiteX4936" fmla="*/ 3735985 w 6891715"/>
                <a:gd name="connsiteY4936" fmla="*/ 5815636 h 6367455"/>
                <a:gd name="connsiteX4937" fmla="*/ 3732810 w 6891715"/>
                <a:gd name="connsiteY4937" fmla="*/ 5818811 h 6367455"/>
                <a:gd name="connsiteX4938" fmla="*/ 3731223 w 6891715"/>
                <a:gd name="connsiteY4938" fmla="*/ 5820398 h 6367455"/>
                <a:gd name="connsiteX4939" fmla="*/ 3715348 w 6891715"/>
                <a:gd name="connsiteY4939" fmla="*/ 5816588 h 6367455"/>
                <a:gd name="connsiteX4940" fmla="*/ 3704553 w 6891715"/>
                <a:gd name="connsiteY4940" fmla="*/ 5800713 h 6367455"/>
                <a:gd name="connsiteX4941" fmla="*/ 3697250 w 6891715"/>
                <a:gd name="connsiteY4941" fmla="*/ 5808968 h 6367455"/>
                <a:gd name="connsiteX4942" fmla="*/ 3695345 w 6891715"/>
                <a:gd name="connsiteY4942" fmla="*/ 5816588 h 6367455"/>
                <a:gd name="connsiteX4943" fmla="*/ 3687725 w 6891715"/>
                <a:gd name="connsiteY4943" fmla="*/ 5812461 h 6367455"/>
                <a:gd name="connsiteX4944" fmla="*/ 3684550 w 6891715"/>
                <a:gd name="connsiteY4944" fmla="*/ 5801031 h 6367455"/>
                <a:gd name="connsiteX4945" fmla="*/ 3675978 w 6891715"/>
                <a:gd name="connsiteY4945" fmla="*/ 5789283 h 6367455"/>
                <a:gd name="connsiteX4946" fmla="*/ 3676930 w 6891715"/>
                <a:gd name="connsiteY4946" fmla="*/ 5779123 h 6367455"/>
                <a:gd name="connsiteX4947" fmla="*/ 3668358 w 6891715"/>
                <a:gd name="connsiteY4947" fmla="*/ 5781028 h 6367455"/>
                <a:gd name="connsiteX4948" fmla="*/ 3665183 w 6891715"/>
                <a:gd name="connsiteY4948" fmla="*/ 5764201 h 6367455"/>
                <a:gd name="connsiteX4949" fmla="*/ 3650260 w 6891715"/>
                <a:gd name="connsiteY4949" fmla="*/ 5761343 h 6367455"/>
                <a:gd name="connsiteX4950" fmla="*/ 3646133 w 6891715"/>
                <a:gd name="connsiteY4950" fmla="*/ 5750548 h 6367455"/>
                <a:gd name="connsiteX4951" fmla="*/ 3652165 w 6891715"/>
                <a:gd name="connsiteY4951" fmla="*/ 5740071 h 6367455"/>
                <a:gd name="connsiteX4952" fmla="*/ 3667088 w 6891715"/>
                <a:gd name="connsiteY4952" fmla="*/ 5735943 h 6367455"/>
                <a:gd name="connsiteX4953" fmla="*/ 3675343 w 6891715"/>
                <a:gd name="connsiteY4953" fmla="*/ 5743881 h 6367455"/>
                <a:gd name="connsiteX4954" fmla="*/ 3683915 w 6891715"/>
                <a:gd name="connsiteY4954" fmla="*/ 5747056 h 6367455"/>
                <a:gd name="connsiteX4955" fmla="*/ 3681693 w 6891715"/>
                <a:gd name="connsiteY4955" fmla="*/ 5733403 h 6367455"/>
                <a:gd name="connsiteX4956" fmla="*/ 3676613 w 6891715"/>
                <a:gd name="connsiteY4956" fmla="*/ 5727371 h 6367455"/>
                <a:gd name="connsiteX4957" fmla="*/ 3660738 w 6891715"/>
                <a:gd name="connsiteY4957" fmla="*/ 5728323 h 6367455"/>
                <a:gd name="connsiteX4958" fmla="*/ 3654388 w 6891715"/>
                <a:gd name="connsiteY4958" fmla="*/ 5720068 h 6367455"/>
                <a:gd name="connsiteX4959" fmla="*/ 3648990 w 6891715"/>
                <a:gd name="connsiteY4959" fmla="*/ 5730546 h 6367455"/>
                <a:gd name="connsiteX4960" fmla="*/ 3645815 w 6891715"/>
                <a:gd name="connsiteY4960" fmla="*/ 5739118 h 6367455"/>
                <a:gd name="connsiteX4961" fmla="*/ 3641370 w 6891715"/>
                <a:gd name="connsiteY4961" fmla="*/ 5733721 h 6367455"/>
                <a:gd name="connsiteX4962" fmla="*/ 3639465 w 6891715"/>
                <a:gd name="connsiteY4962" fmla="*/ 5722291 h 6367455"/>
                <a:gd name="connsiteX4963" fmla="*/ 3631845 w 6891715"/>
                <a:gd name="connsiteY4963" fmla="*/ 5709591 h 6367455"/>
                <a:gd name="connsiteX4964" fmla="*/ 3615018 w 6891715"/>
                <a:gd name="connsiteY4964" fmla="*/ 5708956 h 6367455"/>
                <a:gd name="connsiteX4965" fmla="*/ 3602000 w 6891715"/>
                <a:gd name="connsiteY4965" fmla="*/ 5689906 h 6367455"/>
                <a:gd name="connsiteX4966" fmla="*/ 3606128 w 6891715"/>
                <a:gd name="connsiteY4966" fmla="*/ 5683556 h 6367455"/>
                <a:gd name="connsiteX4967" fmla="*/ 3595968 w 6891715"/>
                <a:gd name="connsiteY4967" fmla="*/ 5682286 h 6367455"/>
                <a:gd name="connsiteX4968" fmla="*/ 3595015 w 6891715"/>
                <a:gd name="connsiteY4968" fmla="*/ 5666093 h 6367455"/>
                <a:gd name="connsiteX4969" fmla="*/ 3588665 w 6891715"/>
                <a:gd name="connsiteY4969" fmla="*/ 5656886 h 6367455"/>
                <a:gd name="connsiteX4970" fmla="*/ 3589618 w 6891715"/>
                <a:gd name="connsiteY4970" fmla="*/ 5650536 h 6367455"/>
                <a:gd name="connsiteX4971" fmla="*/ 3582315 w 6891715"/>
                <a:gd name="connsiteY4971" fmla="*/ 5649583 h 6367455"/>
                <a:gd name="connsiteX4972" fmla="*/ 3578188 w 6891715"/>
                <a:gd name="connsiteY4972" fmla="*/ 5641963 h 6367455"/>
                <a:gd name="connsiteX4973" fmla="*/ 3578378 w 6891715"/>
                <a:gd name="connsiteY4973" fmla="*/ 5641929 h 6367455"/>
                <a:gd name="connsiteX4974" fmla="*/ 3574656 w 6891715"/>
                <a:gd name="connsiteY4974" fmla="*/ 5639745 h 6367455"/>
                <a:gd name="connsiteX4975" fmla="*/ 3577496 w 6891715"/>
                <a:gd name="connsiteY4975" fmla="*/ 5632442 h 6367455"/>
                <a:gd name="connsiteX4976" fmla="*/ 3571816 w 6891715"/>
                <a:gd name="connsiteY4976" fmla="*/ 5618155 h 6367455"/>
                <a:gd name="connsiteX4977" fmla="*/ 3557613 w 6891715"/>
                <a:gd name="connsiteY4977" fmla="*/ 5606090 h 6367455"/>
                <a:gd name="connsiteX4978" fmla="*/ 3537414 w 6891715"/>
                <a:gd name="connsiteY4978" fmla="*/ 5597200 h 6367455"/>
                <a:gd name="connsiteX4979" fmla="*/ 3526999 w 6891715"/>
                <a:gd name="connsiteY4979" fmla="*/ 5579420 h 6367455"/>
                <a:gd name="connsiteX4980" fmla="*/ 3525737 w 6891715"/>
                <a:gd name="connsiteY4980" fmla="*/ 5573387 h 6367455"/>
                <a:gd name="connsiteX4981" fmla="*/ 3515006 w 6891715"/>
                <a:gd name="connsiteY4981" fmla="*/ 5557830 h 6367455"/>
                <a:gd name="connsiteX4982" fmla="*/ 3517847 w 6891715"/>
                <a:gd name="connsiteY4982" fmla="*/ 5553067 h 6367455"/>
                <a:gd name="connsiteX4983" fmla="*/ 3527946 w 6891715"/>
                <a:gd name="connsiteY4983" fmla="*/ 5560052 h 6367455"/>
                <a:gd name="connsiteX4984" fmla="*/ 3526684 w 6891715"/>
                <a:gd name="connsiteY4984" fmla="*/ 5550845 h 6367455"/>
                <a:gd name="connsiteX4985" fmla="*/ 3527315 w 6891715"/>
                <a:gd name="connsiteY4985" fmla="*/ 5546717 h 6367455"/>
                <a:gd name="connsiteX4986" fmla="*/ 3520372 w 6891715"/>
                <a:gd name="connsiteY4986" fmla="*/ 5543860 h 6367455"/>
                <a:gd name="connsiteX4987" fmla="*/ 3514691 w 6891715"/>
                <a:gd name="connsiteY4987" fmla="*/ 5534970 h 6367455"/>
                <a:gd name="connsiteX4988" fmla="*/ 3514691 w 6891715"/>
                <a:gd name="connsiteY4988" fmla="*/ 5523540 h 6367455"/>
                <a:gd name="connsiteX4989" fmla="*/ 3522581 w 6891715"/>
                <a:gd name="connsiteY4989" fmla="*/ 5513062 h 6367455"/>
                <a:gd name="connsiteX4990" fmla="*/ 3527946 w 6891715"/>
                <a:gd name="connsiteY4990" fmla="*/ 5504490 h 6367455"/>
                <a:gd name="connsiteX4991" fmla="*/ 3529840 w 6891715"/>
                <a:gd name="connsiteY4991" fmla="*/ 5490202 h 6367455"/>
                <a:gd name="connsiteX4992" fmla="*/ 3531418 w 6891715"/>
                <a:gd name="connsiteY4992" fmla="*/ 5480995 h 6367455"/>
                <a:gd name="connsiteX4993" fmla="*/ 3523843 w 6891715"/>
                <a:gd name="connsiteY4993" fmla="*/ 5473057 h 6367455"/>
                <a:gd name="connsiteX4994" fmla="*/ 3532365 w 6891715"/>
                <a:gd name="connsiteY4994" fmla="*/ 5464485 h 6367455"/>
                <a:gd name="connsiteX4995" fmla="*/ 3526053 w 6891715"/>
                <a:gd name="connsiteY4995" fmla="*/ 5451784 h 6367455"/>
                <a:gd name="connsiteX4996" fmla="*/ 3523212 w 6891715"/>
                <a:gd name="connsiteY4996" fmla="*/ 5445434 h 6367455"/>
                <a:gd name="connsiteX4997" fmla="*/ 3529524 w 6891715"/>
                <a:gd name="connsiteY4997" fmla="*/ 5441307 h 6367455"/>
                <a:gd name="connsiteX4998" fmla="*/ 3524159 w 6891715"/>
                <a:gd name="connsiteY4998" fmla="*/ 5427337 h 6367455"/>
                <a:gd name="connsiteX4999" fmla="*/ 3527946 w 6891715"/>
                <a:gd name="connsiteY4999" fmla="*/ 5420352 h 6367455"/>
                <a:gd name="connsiteX5000" fmla="*/ 3540570 w 6891715"/>
                <a:gd name="connsiteY5000" fmla="*/ 5404794 h 6367455"/>
                <a:gd name="connsiteX5001" fmla="*/ 3535836 w 6891715"/>
                <a:gd name="connsiteY5001" fmla="*/ 5397809 h 6367455"/>
                <a:gd name="connsiteX5002" fmla="*/ 3526053 w 6891715"/>
                <a:gd name="connsiteY5002" fmla="*/ 5394952 h 6367455"/>
                <a:gd name="connsiteX5003" fmla="*/ 3525643 w 6891715"/>
                <a:gd name="connsiteY5003" fmla="*/ 5394317 h 6367455"/>
                <a:gd name="connsiteX5004" fmla="*/ 3516101 w 6891715"/>
                <a:gd name="connsiteY5004" fmla="*/ 5394317 h 6367455"/>
                <a:gd name="connsiteX5005" fmla="*/ 3512284 w 6891715"/>
                <a:gd name="connsiteY5005" fmla="*/ 5386716 h 6367455"/>
                <a:gd name="connsiteX5006" fmla="*/ 3510694 w 6891715"/>
                <a:gd name="connsiteY5006" fmla="*/ 5374048 h 6367455"/>
                <a:gd name="connsiteX5007" fmla="*/ 3492882 w 6891715"/>
                <a:gd name="connsiteY5007" fmla="*/ 5352511 h 6367455"/>
                <a:gd name="connsiteX5008" fmla="*/ 3469663 w 6891715"/>
                <a:gd name="connsiteY5008" fmla="*/ 5340159 h 6367455"/>
                <a:gd name="connsiteX5009" fmla="*/ 3460121 w 6891715"/>
                <a:gd name="connsiteY5009" fmla="*/ 5329707 h 6367455"/>
                <a:gd name="connsiteX5010" fmla="*/ 3445809 w 6891715"/>
                <a:gd name="connsiteY5010" fmla="*/ 5327807 h 6367455"/>
                <a:gd name="connsiteX5011" fmla="*/ 3441674 w 6891715"/>
                <a:gd name="connsiteY5011" fmla="*/ 5318622 h 6367455"/>
                <a:gd name="connsiteX5012" fmla="*/ 3448671 w 6891715"/>
                <a:gd name="connsiteY5012" fmla="*/ 5320839 h 6367455"/>
                <a:gd name="connsiteX5013" fmla="*/ 3454396 w 6891715"/>
                <a:gd name="connsiteY5013" fmla="*/ 5318939 h 6367455"/>
                <a:gd name="connsiteX5014" fmla="*/ 3455032 w 6891715"/>
                <a:gd name="connsiteY5014" fmla="*/ 5310071 h 6367455"/>
                <a:gd name="connsiteX5015" fmla="*/ 3445596 w 6891715"/>
                <a:gd name="connsiteY5015" fmla="*/ 5305079 h 6367455"/>
                <a:gd name="connsiteX5016" fmla="*/ 3448013 w 6891715"/>
                <a:gd name="connsiteY5016" fmla="*/ 5314939 h 6367455"/>
                <a:gd name="connsiteX5017" fmla="*/ 3441636 w 6891715"/>
                <a:gd name="connsiteY5017" fmla="*/ 5312732 h 6367455"/>
                <a:gd name="connsiteX5018" fmla="*/ 3436217 w 6891715"/>
                <a:gd name="connsiteY5018" fmla="*/ 5308949 h 6367455"/>
                <a:gd name="connsiteX5019" fmla="*/ 3431434 w 6891715"/>
                <a:gd name="connsiteY5019" fmla="*/ 5305166 h 6367455"/>
                <a:gd name="connsiteX5020" fmla="*/ 3427927 w 6891715"/>
                <a:gd name="connsiteY5020" fmla="*/ 5302014 h 6367455"/>
                <a:gd name="connsiteX5021" fmla="*/ 3425696 w 6891715"/>
                <a:gd name="connsiteY5021" fmla="*/ 5298861 h 6367455"/>
                <a:gd name="connsiteX5022" fmla="*/ 3423145 w 6891715"/>
                <a:gd name="connsiteY5022" fmla="*/ 5296654 h 6367455"/>
                <a:gd name="connsiteX5023" fmla="*/ 3420913 w 6891715"/>
                <a:gd name="connsiteY5023" fmla="*/ 5295078 h 6367455"/>
                <a:gd name="connsiteX5024" fmla="*/ 3393814 w 6891715"/>
                <a:gd name="connsiteY5024" fmla="*/ 5279000 h 6367455"/>
                <a:gd name="connsiteX5025" fmla="*/ 3380105 w 6891715"/>
                <a:gd name="connsiteY5025" fmla="*/ 5263238 h 6367455"/>
                <a:gd name="connsiteX5026" fmla="*/ 3365758 w 6891715"/>
                <a:gd name="connsiteY5026" fmla="*/ 5256303 h 6367455"/>
                <a:gd name="connsiteX5027" fmla="*/ 3371178 w 6891715"/>
                <a:gd name="connsiteY5027" fmla="*/ 5268913 h 6367455"/>
                <a:gd name="connsiteX5028" fmla="*/ 3355875 w 6891715"/>
                <a:gd name="connsiteY5028" fmla="*/ 5258509 h 6367455"/>
                <a:gd name="connsiteX5029" fmla="*/ 3332601 w 6891715"/>
                <a:gd name="connsiteY5029" fmla="*/ 5247476 h 6367455"/>
                <a:gd name="connsiteX5030" fmla="*/ 3320486 w 6891715"/>
                <a:gd name="connsiteY5030" fmla="*/ 5245269 h 6367455"/>
                <a:gd name="connsiteX5031" fmla="*/ 3301995 w 6891715"/>
                <a:gd name="connsiteY5031" fmla="*/ 5240855 h 6367455"/>
                <a:gd name="connsiteX5032" fmla="*/ 3294025 w 6891715"/>
                <a:gd name="connsiteY5032" fmla="*/ 5229506 h 6367455"/>
                <a:gd name="connsiteX5033" fmla="*/ 3321124 w 6891715"/>
                <a:gd name="connsiteY5033" fmla="*/ 5232974 h 6367455"/>
                <a:gd name="connsiteX5034" fmla="*/ 3333877 w 6891715"/>
                <a:gd name="connsiteY5034" fmla="*/ 5237072 h 6367455"/>
                <a:gd name="connsiteX5035" fmla="*/ 3352368 w 6891715"/>
                <a:gd name="connsiteY5035" fmla="*/ 5241171 h 6367455"/>
                <a:gd name="connsiteX5036" fmla="*/ 3357469 w 6891715"/>
                <a:gd name="connsiteY5036" fmla="*/ 5244954 h 6367455"/>
                <a:gd name="connsiteX5037" fmla="*/ 3355237 w 6891715"/>
                <a:gd name="connsiteY5037" fmla="*/ 5235496 h 6367455"/>
                <a:gd name="connsiteX5038" fmla="*/ 3357761 w 6891715"/>
                <a:gd name="connsiteY5038" fmla="*/ 5233854 h 6367455"/>
                <a:gd name="connsiteX5039" fmla="*/ 3374251 w 6891715"/>
                <a:gd name="connsiteY5039" fmla="*/ 5226890 h 6367455"/>
                <a:gd name="connsiteX5040" fmla="*/ 3376538 w 6891715"/>
                <a:gd name="connsiteY5040" fmla="*/ 5226649 h 6367455"/>
                <a:gd name="connsiteX5041" fmla="*/ 3376390 w 6891715"/>
                <a:gd name="connsiteY5041" fmla="*/ 5225986 h 6367455"/>
                <a:gd name="connsiteX5042" fmla="*/ 3374251 w 6891715"/>
                <a:gd name="connsiteY5042" fmla="*/ 5226890 h 6367455"/>
                <a:gd name="connsiteX5043" fmla="*/ 3367352 w 6891715"/>
                <a:gd name="connsiteY5043" fmla="*/ 5227615 h 6367455"/>
                <a:gd name="connsiteX5044" fmla="*/ 3357761 w 6891715"/>
                <a:gd name="connsiteY5044" fmla="*/ 5233854 h 6367455"/>
                <a:gd name="connsiteX5045" fmla="*/ 3355306 w 6891715"/>
                <a:gd name="connsiteY5045" fmla="*/ 5234891 h 6367455"/>
                <a:gd name="connsiteX5046" fmla="*/ 3346733 w 6891715"/>
                <a:gd name="connsiteY5046" fmla="*/ 5230124 h 6367455"/>
                <a:gd name="connsiteX5047" fmla="*/ 3354671 w 6891715"/>
                <a:gd name="connsiteY5047" fmla="*/ 5222815 h 6367455"/>
                <a:gd name="connsiteX5048" fmla="*/ 3358798 w 6891715"/>
                <a:gd name="connsiteY5048" fmla="*/ 5218366 h 6367455"/>
                <a:gd name="connsiteX5049" fmla="*/ 3358436 w 6891715"/>
                <a:gd name="connsiteY5049" fmla="*/ 5217784 h 6367455"/>
                <a:gd name="connsiteX5050" fmla="*/ 3354315 w 6891715"/>
                <a:gd name="connsiteY5050" fmla="*/ 5222229 h 6367455"/>
                <a:gd name="connsiteX5051" fmla="*/ 3340052 w 6891715"/>
                <a:gd name="connsiteY5051" fmla="*/ 5224452 h 6367455"/>
                <a:gd name="connsiteX5052" fmla="*/ 3327374 w 6891715"/>
                <a:gd name="connsiteY5052" fmla="*/ 5222547 h 6367455"/>
                <a:gd name="connsiteX5053" fmla="*/ 3291558 w 6891715"/>
                <a:gd name="connsiteY5053" fmla="*/ 5197464 h 6367455"/>
                <a:gd name="connsiteX5054" fmla="*/ 3284585 w 6891715"/>
                <a:gd name="connsiteY5054" fmla="*/ 5183177 h 6367455"/>
                <a:gd name="connsiteX5055" fmla="*/ 3262715 w 6891715"/>
                <a:gd name="connsiteY5055" fmla="*/ 5167619 h 6367455"/>
                <a:gd name="connsiteX5056" fmla="*/ 3236724 w 6891715"/>
                <a:gd name="connsiteY5056" fmla="*/ 5163492 h 6367455"/>
                <a:gd name="connsiteX5057" fmla="*/ 3223095 w 6891715"/>
                <a:gd name="connsiteY5057" fmla="*/ 5169842 h 6367455"/>
                <a:gd name="connsiteX5058" fmla="*/ 3197105 w 6891715"/>
                <a:gd name="connsiteY5058" fmla="*/ 5168889 h 6367455"/>
                <a:gd name="connsiteX5059" fmla="*/ 3185694 w 6891715"/>
                <a:gd name="connsiteY5059" fmla="*/ 5151744 h 6367455"/>
                <a:gd name="connsiteX5060" fmla="*/ 3187913 w 6891715"/>
                <a:gd name="connsiteY5060" fmla="*/ 5144442 h 6367455"/>
                <a:gd name="connsiteX5061" fmla="*/ 3160338 w 6891715"/>
                <a:gd name="connsiteY5061" fmla="*/ 5123804 h 6367455"/>
                <a:gd name="connsiteX5062" fmla="*/ 3116598 w 6891715"/>
                <a:gd name="connsiteY5062" fmla="*/ 5068242 h 6367455"/>
                <a:gd name="connsiteX5063" fmla="*/ 3116281 w 6891715"/>
                <a:gd name="connsiteY5063" fmla="*/ 5063797 h 6367455"/>
                <a:gd name="connsiteX5064" fmla="*/ 3125790 w 6891715"/>
                <a:gd name="connsiteY5064" fmla="*/ 5065067 h 6367455"/>
                <a:gd name="connsiteX5065" fmla="*/ 3132129 w 6891715"/>
                <a:gd name="connsiteY5065" fmla="*/ 5063797 h 6367455"/>
                <a:gd name="connsiteX5066" fmla="*/ 3125790 w 6891715"/>
                <a:gd name="connsiteY5066" fmla="*/ 5056494 h 6367455"/>
                <a:gd name="connsiteX5067" fmla="*/ 3125790 w 6891715"/>
                <a:gd name="connsiteY5067" fmla="*/ 5052049 h 6367455"/>
                <a:gd name="connsiteX5068" fmla="*/ 3141637 w 6891715"/>
                <a:gd name="connsiteY5068" fmla="*/ 5060622 h 6367455"/>
                <a:gd name="connsiteX5069" fmla="*/ 3152097 w 6891715"/>
                <a:gd name="connsiteY5069" fmla="*/ 5071099 h 6367455"/>
                <a:gd name="connsiteX5070" fmla="*/ 3154316 w 6891715"/>
                <a:gd name="connsiteY5070" fmla="*/ 5061257 h 6367455"/>
                <a:gd name="connsiteX5071" fmla="*/ 3144807 w 6891715"/>
                <a:gd name="connsiteY5071" fmla="*/ 5059669 h 6367455"/>
                <a:gd name="connsiteX5072" fmla="*/ 3123571 w 6891715"/>
                <a:gd name="connsiteY5072" fmla="*/ 5040937 h 6367455"/>
                <a:gd name="connsiteX5073" fmla="*/ 3111844 w 6891715"/>
                <a:gd name="connsiteY5073" fmla="*/ 5026014 h 6367455"/>
                <a:gd name="connsiteX5074" fmla="*/ 3105187 w 6891715"/>
                <a:gd name="connsiteY5074" fmla="*/ 5012679 h 6367455"/>
                <a:gd name="connsiteX5075" fmla="*/ 3100750 w 6891715"/>
                <a:gd name="connsiteY5075" fmla="*/ 4980612 h 6367455"/>
                <a:gd name="connsiteX5076" fmla="*/ 3093143 w 6891715"/>
                <a:gd name="connsiteY5076" fmla="*/ 4963149 h 6367455"/>
                <a:gd name="connsiteX5077" fmla="*/ 3070005 w 6891715"/>
                <a:gd name="connsiteY5077" fmla="*/ 4933621 h 6367455"/>
                <a:gd name="connsiteX5078" fmla="*/ 3053524 w 6891715"/>
                <a:gd name="connsiteY5078" fmla="*/ 4927589 h 6367455"/>
                <a:gd name="connsiteX5079" fmla="*/ 3045283 w 6891715"/>
                <a:gd name="connsiteY5079" fmla="*/ 4918064 h 6367455"/>
                <a:gd name="connsiteX5080" fmla="*/ 3030703 w 6891715"/>
                <a:gd name="connsiteY5080" fmla="*/ 4921239 h 6367455"/>
                <a:gd name="connsiteX5081" fmla="*/ 3025314 w 6891715"/>
                <a:gd name="connsiteY5081" fmla="*/ 4945686 h 6367455"/>
                <a:gd name="connsiteX5082" fmla="*/ 3027850 w 6891715"/>
                <a:gd name="connsiteY5082" fmla="*/ 4958386 h 6367455"/>
                <a:gd name="connsiteX5083" fmla="*/ 3018341 w 6891715"/>
                <a:gd name="connsiteY5083" fmla="*/ 4971086 h 6367455"/>
                <a:gd name="connsiteX5084" fmla="*/ 3016123 w 6891715"/>
                <a:gd name="connsiteY5084" fmla="*/ 4966006 h 6367455"/>
                <a:gd name="connsiteX5085" fmla="*/ 3012953 w 6891715"/>
                <a:gd name="connsiteY5085" fmla="*/ 4975531 h 6367455"/>
                <a:gd name="connsiteX5086" fmla="*/ 3006931 w 6891715"/>
                <a:gd name="connsiteY5086" fmla="*/ 4990137 h 6367455"/>
                <a:gd name="connsiteX5087" fmla="*/ 3005980 w 6891715"/>
                <a:gd name="connsiteY5087" fmla="*/ 4995217 h 6367455"/>
                <a:gd name="connsiteX5088" fmla="*/ 2992351 w 6891715"/>
                <a:gd name="connsiteY5088" fmla="*/ 4986962 h 6367455"/>
                <a:gd name="connsiteX5089" fmla="*/ 2988547 w 6891715"/>
                <a:gd name="connsiteY5089" fmla="*/ 4967276 h 6367455"/>
                <a:gd name="connsiteX5090" fmla="*/ 2977137 w 6891715"/>
                <a:gd name="connsiteY5090" fmla="*/ 4958704 h 6367455"/>
                <a:gd name="connsiteX5091" fmla="*/ 2971749 w 6891715"/>
                <a:gd name="connsiteY5091" fmla="*/ 4946004 h 6367455"/>
                <a:gd name="connsiteX5092" fmla="*/ 2974601 w 6891715"/>
                <a:gd name="connsiteY5092" fmla="*/ 4927271 h 6367455"/>
                <a:gd name="connsiteX5093" fmla="*/ 2963825 w 6891715"/>
                <a:gd name="connsiteY5093" fmla="*/ 4910444 h 6367455"/>
                <a:gd name="connsiteX5094" fmla="*/ 2963825 w 6891715"/>
                <a:gd name="connsiteY5094" fmla="*/ 4899649 h 6367455"/>
                <a:gd name="connsiteX5095" fmla="*/ 2976186 w 6891715"/>
                <a:gd name="connsiteY5095" fmla="*/ 4893299 h 6367455"/>
                <a:gd name="connsiteX5096" fmla="*/ 2976672 w 6891715"/>
                <a:gd name="connsiteY5096" fmla="*/ 4893377 h 6367455"/>
                <a:gd name="connsiteX5097" fmla="*/ 2981824 w 6891715"/>
                <a:gd name="connsiteY5097" fmla="*/ 4881196 h 6367455"/>
                <a:gd name="connsiteX5098" fmla="*/ 2977710 w 6891715"/>
                <a:gd name="connsiteY5098" fmla="*/ 4874199 h 6367455"/>
                <a:gd name="connsiteX5099" fmla="*/ 2986888 w 6891715"/>
                <a:gd name="connsiteY5099" fmla="*/ 4875471 h 6367455"/>
                <a:gd name="connsiteX5100" fmla="*/ 2990656 w 6891715"/>
                <a:gd name="connsiteY5100" fmla="*/ 4865568 h 6367455"/>
                <a:gd name="connsiteX5101" fmla="*/ 2977241 w 6891715"/>
                <a:gd name="connsiteY5101" fmla="*/ 4873821 h 6367455"/>
                <a:gd name="connsiteX5102" fmla="*/ 2960110 w 6891715"/>
                <a:gd name="connsiteY5102" fmla="*/ 4867464 h 6367455"/>
                <a:gd name="connsiteX5103" fmla="*/ 2943297 w 6891715"/>
                <a:gd name="connsiteY5103" fmla="*/ 4876364 h 6367455"/>
                <a:gd name="connsiteX5104" fmla="*/ 2927436 w 6891715"/>
                <a:gd name="connsiteY5104" fmla="*/ 4870960 h 6367455"/>
                <a:gd name="connsiteX5105" fmla="*/ 2894761 w 6891715"/>
                <a:gd name="connsiteY5105" fmla="*/ 4889077 h 6367455"/>
                <a:gd name="connsiteX5106" fmla="*/ 2863038 w 6891715"/>
                <a:gd name="connsiteY5106" fmla="*/ 4899884 h 6367455"/>
                <a:gd name="connsiteX5107" fmla="*/ 2852887 w 6891715"/>
                <a:gd name="connsiteY5107" fmla="*/ 4901155 h 6367455"/>
                <a:gd name="connsiteX5108" fmla="*/ 2843053 w 6891715"/>
                <a:gd name="connsiteY5108" fmla="*/ 4922132 h 6367455"/>
                <a:gd name="connsiteX5109" fmla="*/ 2844639 w 6891715"/>
                <a:gd name="connsiteY5109" fmla="*/ 4939296 h 6367455"/>
                <a:gd name="connsiteX5110" fmla="*/ 2862721 w 6891715"/>
                <a:gd name="connsiteY5110" fmla="*/ 4962180 h 6367455"/>
                <a:gd name="connsiteX5111" fmla="*/ 2862721 w 6891715"/>
                <a:gd name="connsiteY5111" fmla="*/ 4977118 h 6367455"/>
                <a:gd name="connsiteX5112" fmla="*/ 2850349 w 6891715"/>
                <a:gd name="connsiteY5112" fmla="*/ 4994282 h 6367455"/>
                <a:gd name="connsiteX5113" fmla="*/ 2849397 w 6891715"/>
                <a:gd name="connsiteY5113" fmla="*/ 5023523 h 6367455"/>
                <a:gd name="connsiteX5114" fmla="*/ 2857011 w 6891715"/>
                <a:gd name="connsiteY5114" fmla="*/ 5056260 h 6367455"/>
                <a:gd name="connsiteX5115" fmla="*/ 2892223 w 6891715"/>
                <a:gd name="connsiteY5115" fmla="*/ 5094718 h 6367455"/>
                <a:gd name="connsiteX5116" fmla="*/ 2944566 w 6891715"/>
                <a:gd name="connsiteY5116" fmla="*/ 5138580 h 6367455"/>
                <a:gd name="connsiteX5117" fmla="*/ 2977558 w 6891715"/>
                <a:gd name="connsiteY5117" fmla="*/ 5157332 h 6367455"/>
                <a:gd name="connsiteX5118" fmla="*/ 3003571 w 6891715"/>
                <a:gd name="connsiteY5118" fmla="*/ 5234249 h 6367455"/>
                <a:gd name="connsiteX5119" fmla="*/ 3036880 w 6891715"/>
                <a:gd name="connsiteY5119" fmla="*/ 5295274 h 6367455"/>
                <a:gd name="connsiteX5120" fmla="*/ 3070189 w 6891715"/>
                <a:gd name="connsiteY5120" fmla="*/ 5330554 h 6367455"/>
                <a:gd name="connsiteX5121" fmla="*/ 3108256 w 6891715"/>
                <a:gd name="connsiteY5121" fmla="*/ 5352485 h 6367455"/>
                <a:gd name="connsiteX5122" fmla="*/ 3135855 w 6891715"/>
                <a:gd name="connsiteY5122" fmla="*/ 5374416 h 6367455"/>
                <a:gd name="connsiteX5123" fmla="*/ 3163454 w 6891715"/>
                <a:gd name="connsiteY5123" fmla="*/ 5357252 h 6367455"/>
                <a:gd name="connsiteX5124" fmla="*/ 3164406 w 6891715"/>
                <a:gd name="connsiteY5124" fmla="*/ 5364563 h 6367455"/>
                <a:gd name="connsiteX5125" fmla="*/ 3172019 w 6891715"/>
                <a:gd name="connsiteY5125" fmla="*/ 5366787 h 6367455"/>
                <a:gd name="connsiteX5126" fmla="*/ 3176778 w 6891715"/>
                <a:gd name="connsiteY5126" fmla="*/ 5355981 h 6367455"/>
                <a:gd name="connsiteX5127" fmla="*/ 3188515 w 6891715"/>
                <a:gd name="connsiteY5127" fmla="*/ 5351849 h 6367455"/>
                <a:gd name="connsiteX5128" fmla="*/ 3200252 w 6891715"/>
                <a:gd name="connsiteY5128" fmla="*/ 5351531 h 6367455"/>
                <a:gd name="connsiteX5129" fmla="*/ 3213259 w 6891715"/>
                <a:gd name="connsiteY5129" fmla="*/ 5373780 h 6367455"/>
                <a:gd name="connsiteX5130" fmla="*/ 3204694 w 6891715"/>
                <a:gd name="connsiteY5130" fmla="*/ 5384269 h 6367455"/>
                <a:gd name="connsiteX5131" fmla="*/ 3194225 w 6891715"/>
                <a:gd name="connsiteY5131" fmla="*/ 5398253 h 6367455"/>
                <a:gd name="connsiteX5132" fmla="*/ 3192322 w 6891715"/>
                <a:gd name="connsiteY5132" fmla="*/ 5409696 h 6367455"/>
                <a:gd name="connsiteX5133" fmla="*/ 3203108 w 6891715"/>
                <a:gd name="connsiteY5133" fmla="*/ 5431944 h 6367455"/>
                <a:gd name="connsiteX5134" fmla="*/ 3222141 w 6891715"/>
                <a:gd name="connsiteY5134" fmla="*/ 5436712 h 6367455"/>
                <a:gd name="connsiteX5135" fmla="*/ 3271946 w 6891715"/>
                <a:gd name="connsiteY5135" fmla="*/ 5456418 h 6367455"/>
                <a:gd name="connsiteX5136" fmla="*/ 3322703 w 6891715"/>
                <a:gd name="connsiteY5136" fmla="*/ 5478349 h 6367455"/>
                <a:gd name="connsiteX5137" fmla="*/ 3357281 w 6891715"/>
                <a:gd name="connsiteY5137" fmla="*/ 5513629 h 6367455"/>
                <a:gd name="connsiteX5138" fmla="*/ 3391224 w 6891715"/>
                <a:gd name="connsiteY5138" fmla="*/ 5526024 h 6367455"/>
                <a:gd name="connsiteX5139" fmla="*/ 3404865 w 6891715"/>
                <a:gd name="connsiteY5139" fmla="*/ 5541598 h 6367455"/>
                <a:gd name="connsiteX5140" fmla="*/ 3429609 w 6891715"/>
                <a:gd name="connsiteY5140" fmla="*/ 5562576 h 6367455"/>
                <a:gd name="connsiteX5141" fmla="*/ 3443250 w 6891715"/>
                <a:gd name="connsiteY5141" fmla="*/ 5581646 h 6367455"/>
                <a:gd name="connsiteX5142" fmla="*/ 3435319 w 6891715"/>
                <a:gd name="connsiteY5142" fmla="*/ 5601352 h 6367455"/>
                <a:gd name="connsiteX5143" fmla="*/ 3429926 w 6891715"/>
                <a:gd name="connsiteY5143" fmla="*/ 5619469 h 6367455"/>
                <a:gd name="connsiteX5144" fmla="*/ 3396934 w 6891715"/>
                <a:gd name="connsiteY5144" fmla="*/ 5603894 h 6367455"/>
                <a:gd name="connsiteX5145" fmla="*/ 3382976 w 6891715"/>
                <a:gd name="connsiteY5145" fmla="*/ 5572429 h 6367455"/>
                <a:gd name="connsiteX5146" fmla="*/ 3329999 w 6891715"/>
                <a:gd name="connsiteY5146" fmla="*/ 5563529 h 6367455"/>
                <a:gd name="connsiteX5147" fmla="*/ 3328730 w 6891715"/>
                <a:gd name="connsiteY5147" fmla="*/ 5550816 h 6367455"/>
                <a:gd name="connsiteX5148" fmla="*/ 3336344 w 6891715"/>
                <a:gd name="connsiteY5148" fmla="*/ 5546684 h 6367455"/>
                <a:gd name="connsiteX5149" fmla="*/ 3325558 w 6891715"/>
                <a:gd name="connsiteY5149" fmla="*/ 5541280 h 6367455"/>
                <a:gd name="connsiteX5150" fmla="*/ 3285270 w 6891715"/>
                <a:gd name="connsiteY5150" fmla="*/ 5547955 h 6367455"/>
                <a:gd name="connsiteX5151" fmla="*/ 3262429 w 6891715"/>
                <a:gd name="connsiteY5151" fmla="*/ 5574653 h 6367455"/>
                <a:gd name="connsiteX5152" fmla="*/ 3270043 w 6891715"/>
                <a:gd name="connsiteY5152" fmla="*/ 5591499 h 6367455"/>
                <a:gd name="connsiteX5153" fmla="*/ 3249423 w 6891715"/>
                <a:gd name="connsiteY5153" fmla="*/ 5626779 h 6367455"/>
                <a:gd name="connsiteX5154" fmla="*/ 3268457 w 6891715"/>
                <a:gd name="connsiteY5154" fmla="*/ 5643306 h 6367455"/>
                <a:gd name="connsiteX5155" fmla="*/ 3299228 w 6891715"/>
                <a:gd name="connsiteY5155" fmla="*/ 5662059 h 6367455"/>
                <a:gd name="connsiteX5156" fmla="*/ 3308110 w 6891715"/>
                <a:gd name="connsiteY5156" fmla="*/ 5681765 h 6367455"/>
                <a:gd name="connsiteX5157" fmla="*/ 3314455 w 6891715"/>
                <a:gd name="connsiteY5157" fmla="*/ 5708145 h 6367455"/>
                <a:gd name="connsiteX5158" fmla="*/ 3313820 w 6891715"/>
                <a:gd name="connsiteY5158" fmla="*/ 5724991 h 6367455"/>
                <a:gd name="connsiteX5159" fmla="*/ 3292566 w 6891715"/>
                <a:gd name="connsiteY5159" fmla="*/ 5728487 h 6367455"/>
                <a:gd name="connsiteX5160" fmla="*/ 3262112 w 6891715"/>
                <a:gd name="connsiteY5160" fmla="*/ 5744697 h 6367455"/>
                <a:gd name="connsiteX5161" fmla="*/ 3263064 w 6891715"/>
                <a:gd name="connsiteY5161" fmla="*/ 5768534 h 6367455"/>
                <a:gd name="connsiteX5162" fmla="*/ 3262429 w 6891715"/>
                <a:gd name="connsiteY5162" fmla="*/ 5799365 h 6367455"/>
                <a:gd name="connsiteX5163" fmla="*/ 3221824 w 6891715"/>
                <a:gd name="connsiteY5163" fmla="*/ 5842909 h 6367455"/>
                <a:gd name="connsiteX5164" fmla="*/ 3205963 w 6891715"/>
                <a:gd name="connsiteY5164" fmla="*/ 5867382 h 6367455"/>
                <a:gd name="connsiteX5165" fmla="*/ 3189149 w 6891715"/>
                <a:gd name="connsiteY5165" fmla="*/ 5873739 h 6367455"/>
                <a:gd name="connsiteX5166" fmla="*/ 3175509 w 6891715"/>
                <a:gd name="connsiteY5166" fmla="*/ 5861343 h 6367455"/>
                <a:gd name="connsiteX5167" fmla="*/ 3164406 w 6891715"/>
                <a:gd name="connsiteY5167" fmla="*/ 5830831 h 6367455"/>
                <a:gd name="connsiteX5168" fmla="*/ 3164406 w 6891715"/>
                <a:gd name="connsiteY5168" fmla="*/ 5821296 h 6367455"/>
                <a:gd name="connsiteX5169" fmla="*/ 3185343 w 6891715"/>
                <a:gd name="connsiteY5169" fmla="*/ 5813985 h 6367455"/>
                <a:gd name="connsiteX5170" fmla="*/ 3192639 w 6891715"/>
                <a:gd name="connsiteY5170" fmla="*/ 5799047 h 6367455"/>
                <a:gd name="connsiteX5171" fmla="*/ 3182805 w 6891715"/>
                <a:gd name="connsiteY5171" fmla="*/ 5784109 h 6367455"/>
                <a:gd name="connsiteX5172" fmla="*/ 3187246 w 6891715"/>
                <a:gd name="connsiteY5172" fmla="*/ 5774573 h 6367455"/>
                <a:gd name="connsiteX5173" fmla="*/ 3204059 w 6891715"/>
                <a:gd name="connsiteY5173" fmla="*/ 5767263 h 6367455"/>
                <a:gd name="connsiteX5174" fmla="*/ 3218017 w 6891715"/>
                <a:gd name="connsiteY5174" fmla="*/ 5761860 h 6367455"/>
                <a:gd name="connsiteX5175" fmla="*/ 3220555 w 6891715"/>
                <a:gd name="connsiteY5175" fmla="*/ 5742790 h 6367455"/>
                <a:gd name="connsiteX5176" fmla="*/ 3219603 w 6891715"/>
                <a:gd name="connsiteY5176" fmla="*/ 5728805 h 6367455"/>
                <a:gd name="connsiteX5177" fmla="*/ 3207549 w 6891715"/>
                <a:gd name="connsiteY5177" fmla="*/ 5710052 h 6367455"/>
                <a:gd name="connsiteX5178" fmla="*/ 3188198 w 6891715"/>
                <a:gd name="connsiteY5178" fmla="*/ 5667144 h 6367455"/>
                <a:gd name="connsiteX5179" fmla="*/ 3177095 w 6891715"/>
                <a:gd name="connsiteY5179" fmla="*/ 5628050 h 6367455"/>
                <a:gd name="connsiteX5180" fmla="*/ 3159330 w 6891715"/>
                <a:gd name="connsiteY5180" fmla="*/ 5606119 h 6367455"/>
                <a:gd name="connsiteX5181" fmla="*/ 3131731 w 6891715"/>
                <a:gd name="connsiteY5181" fmla="*/ 5611840 h 6367455"/>
                <a:gd name="connsiteX5182" fmla="*/ 3108256 w 6891715"/>
                <a:gd name="connsiteY5182" fmla="*/ 5600398 h 6367455"/>
                <a:gd name="connsiteX5183" fmla="*/ 3096519 w 6891715"/>
                <a:gd name="connsiteY5183" fmla="*/ 5576243 h 6367455"/>
                <a:gd name="connsiteX5184" fmla="*/ 3097788 w 6891715"/>
                <a:gd name="connsiteY5184" fmla="*/ 5564800 h 6367455"/>
                <a:gd name="connsiteX5185" fmla="*/ 3079388 w 6891715"/>
                <a:gd name="connsiteY5185" fmla="*/ 5534288 h 6367455"/>
                <a:gd name="connsiteX5186" fmla="*/ 3052741 w 6891715"/>
                <a:gd name="connsiteY5186" fmla="*/ 5543823 h 6367455"/>
                <a:gd name="connsiteX5187" fmla="*/ 3044176 w 6891715"/>
                <a:gd name="connsiteY5187" fmla="*/ 5537784 h 6367455"/>
                <a:gd name="connsiteX5188" fmla="*/ 3052741 w 6891715"/>
                <a:gd name="connsiteY5188" fmla="*/ 5519667 h 6367455"/>
                <a:gd name="connsiteX5189" fmla="*/ 3034659 w 6891715"/>
                <a:gd name="connsiteY5189" fmla="*/ 5516489 h 6367455"/>
                <a:gd name="connsiteX5190" fmla="*/ 3010232 w 6891715"/>
                <a:gd name="connsiteY5190" fmla="*/ 5496783 h 6367455"/>
                <a:gd name="connsiteX5191" fmla="*/ 2983585 w 6891715"/>
                <a:gd name="connsiteY5191" fmla="*/ 5462457 h 6367455"/>
                <a:gd name="connsiteX5192" fmla="*/ 2953766 w 6891715"/>
                <a:gd name="connsiteY5192" fmla="*/ 5469767 h 6367455"/>
                <a:gd name="connsiteX5193" fmla="*/ 2933780 w 6891715"/>
                <a:gd name="connsiteY5193" fmla="*/ 5458325 h 6367455"/>
                <a:gd name="connsiteX5194" fmla="*/ 2913478 w 6891715"/>
                <a:gd name="connsiteY5194" fmla="*/ 5460867 h 6367455"/>
                <a:gd name="connsiteX5195" fmla="*/ 2861452 w 6891715"/>
                <a:gd name="connsiteY5195" fmla="*/ 5422409 h 6367455"/>
                <a:gd name="connsiteX5196" fmla="*/ 2823067 w 6891715"/>
                <a:gd name="connsiteY5196" fmla="*/ 5379501 h 6367455"/>
                <a:gd name="connsiteX5197" fmla="*/ 2802765 w 6891715"/>
                <a:gd name="connsiteY5197" fmla="*/ 5362338 h 6367455"/>
                <a:gd name="connsiteX5198" fmla="*/ 2789758 w 6891715"/>
                <a:gd name="connsiteY5198" fmla="*/ 5336275 h 6367455"/>
                <a:gd name="connsiteX5199" fmla="*/ 2765332 w 6891715"/>
                <a:gd name="connsiteY5199" fmla="*/ 5308941 h 6367455"/>
                <a:gd name="connsiteX5200" fmla="*/ 2739953 w 6891715"/>
                <a:gd name="connsiteY5200" fmla="*/ 5313709 h 6367455"/>
                <a:gd name="connsiteX5201" fmla="*/ 2730437 w 6891715"/>
                <a:gd name="connsiteY5201" fmla="*/ 5321972 h 6367455"/>
                <a:gd name="connsiteX5202" fmla="*/ 2725044 w 6891715"/>
                <a:gd name="connsiteY5202" fmla="*/ 5309259 h 6367455"/>
                <a:gd name="connsiteX5203" fmla="*/ 2736781 w 6891715"/>
                <a:gd name="connsiteY5203" fmla="*/ 5299724 h 6367455"/>
                <a:gd name="connsiteX5204" fmla="*/ 2719968 w 6891715"/>
                <a:gd name="connsiteY5204" fmla="*/ 5285103 h 6367455"/>
                <a:gd name="connsiteX5205" fmla="*/ 2702838 w 6891715"/>
                <a:gd name="connsiteY5205" fmla="*/ 5280336 h 6367455"/>
                <a:gd name="connsiteX5206" fmla="*/ 2707913 w 6891715"/>
                <a:gd name="connsiteY5206" fmla="*/ 5265397 h 6367455"/>
                <a:gd name="connsiteX5207" fmla="*/ 2688880 w 6891715"/>
                <a:gd name="connsiteY5207" fmla="*/ 5254909 h 6367455"/>
                <a:gd name="connsiteX5208" fmla="*/ 2675873 w 6891715"/>
                <a:gd name="connsiteY5208" fmla="*/ 5257133 h 6367455"/>
                <a:gd name="connsiteX5209" fmla="*/ 2673970 w 6891715"/>
                <a:gd name="connsiteY5209" fmla="*/ 5252048 h 6367455"/>
                <a:gd name="connsiteX5210" fmla="*/ 2681266 w 6891715"/>
                <a:gd name="connsiteY5210" fmla="*/ 5238063 h 6367455"/>
                <a:gd name="connsiteX5211" fmla="*/ 2675556 w 6891715"/>
                <a:gd name="connsiteY5211" fmla="*/ 5215179 h 6367455"/>
                <a:gd name="connsiteX5212" fmla="*/ 2658426 w 6891715"/>
                <a:gd name="connsiteY5212" fmla="*/ 5162418 h 6367455"/>
                <a:gd name="connsiteX5213" fmla="*/ 2652716 w 6891715"/>
                <a:gd name="connsiteY5213" fmla="*/ 5132859 h 6367455"/>
                <a:gd name="connsiteX5214" fmla="*/ 2649543 w 6891715"/>
                <a:gd name="connsiteY5214" fmla="*/ 5105207 h 6367455"/>
                <a:gd name="connsiteX5215" fmla="*/ 2626068 w 6891715"/>
                <a:gd name="connsiteY5215" fmla="*/ 5097261 h 6367455"/>
                <a:gd name="connsiteX5216" fmla="*/ 2593394 w 6891715"/>
                <a:gd name="connsiteY5216" fmla="*/ 5088997 h 6367455"/>
                <a:gd name="connsiteX5217" fmla="*/ 2560085 w 6891715"/>
                <a:gd name="connsiteY5217" fmla="*/ 5061027 h 6367455"/>
                <a:gd name="connsiteX5218" fmla="*/ 2538830 w 6891715"/>
                <a:gd name="connsiteY5218" fmla="*/ 5057849 h 6367455"/>
                <a:gd name="connsiteX5219" fmla="*/ 2522017 w 6891715"/>
                <a:gd name="connsiteY5219" fmla="*/ 5051810 h 6367455"/>
                <a:gd name="connsiteX5220" fmla="*/ 2489343 w 6891715"/>
                <a:gd name="connsiteY5220" fmla="*/ 5055306 h 6367455"/>
                <a:gd name="connsiteX5221" fmla="*/ 2475702 w 6891715"/>
                <a:gd name="connsiteY5221" fmla="*/ 5070245 h 6367455"/>
                <a:gd name="connsiteX5222" fmla="*/ 2452544 w 6891715"/>
                <a:gd name="connsiteY5222" fmla="*/ 5107432 h 6367455"/>
                <a:gd name="connsiteX5223" fmla="*/ 2438269 w 6891715"/>
                <a:gd name="connsiteY5223" fmla="*/ 5122370 h 6367455"/>
                <a:gd name="connsiteX5224" fmla="*/ 2419235 w 6891715"/>
                <a:gd name="connsiteY5224" fmla="*/ 5126502 h 6367455"/>
                <a:gd name="connsiteX5225" fmla="*/ 2419155 w 6891715"/>
                <a:gd name="connsiteY5225" fmla="*/ 5126339 h 6367455"/>
                <a:gd name="connsiteX5226" fmla="*/ 2414212 w 6891715"/>
                <a:gd name="connsiteY5226" fmla="*/ 5127883 h 6367455"/>
                <a:gd name="connsiteX5227" fmla="*/ 2409765 w 6891715"/>
                <a:gd name="connsiteY5227" fmla="*/ 5122167 h 6367455"/>
                <a:gd name="connsiteX5228" fmla="*/ 2400235 w 6891715"/>
                <a:gd name="connsiteY5228" fmla="*/ 5125343 h 6367455"/>
                <a:gd name="connsiteX5229" fmla="*/ 2400223 w 6891715"/>
                <a:gd name="connsiteY5229" fmla="*/ 5125369 h 6367455"/>
                <a:gd name="connsiteX5230" fmla="*/ 2408524 w 6891715"/>
                <a:gd name="connsiteY5230" fmla="*/ 5122854 h 6367455"/>
                <a:gd name="connsiteX5231" fmla="*/ 2412969 w 6891715"/>
                <a:gd name="connsiteY5231" fmla="*/ 5128049 h 6367455"/>
                <a:gd name="connsiteX5232" fmla="*/ 2397053 w 6891715"/>
                <a:gd name="connsiteY5232" fmla="*/ 5131996 h 6367455"/>
                <a:gd name="connsiteX5233" fmla="*/ 2396741 w 6891715"/>
                <a:gd name="connsiteY5233" fmla="*/ 5132647 h 6367455"/>
                <a:gd name="connsiteX5234" fmla="*/ 2385305 w 6891715"/>
                <a:gd name="connsiteY5234" fmla="*/ 5136458 h 6367455"/>
                <a:gd name="connsiteX5235" fmla="*/ 2383717 w 6891715"/>
                <a:gd name="connsiteY5235" fmla="*/ 5137411 h 6367455"/>
                <a:gd name="connsiteX5236" fmla="*/ 2384034 w 6891715"/>
                <a:gd name="connsiteY5236" fmla="*/ 5136458 h 6367455"/>
                <a:gd name="connsiteX5237" fmla="*/ 2380858 w 6891715"/>
                <a:gd name="connsiteY5237" fmla="*/ 5135823 h 6367455"/>
                <a:gd name="connsiteX5238" fmla="*/ 2379587 w 6891715"/>
                <a:gd name="connsiteY5238" fmla="*/ 5136458 h 6367455"/>
                <a:gd name="connsiteX5239" fmla="*/ 2377999 w 6891715"/>
                <a:gd name="connsiteY5239" fmla="*/ 5136458 h 6367455"/>
                <a:gd name="connsiteX5240" fmla="*/ 2377046 w 6891715"/>
                <a:gd name="connsiteY5240" fmla="*/ 5136776 h 6367455"/>
                <a:gd name="connsiteX5241" fmla="*/ 2375775 w 6891715"/>
                <a:gd name="connsiteY5241" fmla="*/ 5137411 h 6367455"/>
                <a:gd name="connsiteX5242" fmla="*/ 2375140 w 6891715"/>
                <a:gd name="connsiteY5242" fmla="*/ 5138046 h 6367455"/>
                <a:gd name="connsiteX5243" fmla="*/ 2374822 w 6891715"/>
                <a:gd name="connsiteY5243" fmla="*/ 5138999 h 6367455"/>
                <a:gd name="connsiteX5244" fmla="*/ 2374187 w 6891715"/>
                <a:gd name="connsiteY5244" fmla="*/ 5141857 h 6367455"/>
                <a:gd name="connsiteX5245" fmla="*/ 2374504 w 6891715"/>
                <a:gd name="connsiteY5245" fmla="*/ 5141857 h 6367455"/>
                <a:gd name="connsiteX5246" fmla="*/ 2375140 w 6891715"/>
                <a:gd name="connsiteY5246" fmla="*/ 5142175 h 6367455"/>
                <a:gd name="connsiteX5247" fmla="*/ 2377363 w 6891715"/>
                <a:gd name="connsiteY5247" fmla="*/ 5141540 h 6367455"/>
                <a:gd name="connsiteX5248" fmla="*/ 2351950 w 6891715"/>
                <a:gd name="connsiteY5248" fmla="*/ 5159642 h 6367455"/>
                <a:gd name="connsiteX5249" fmla="*/ 2327490 w 6891715"/>
                <a:gd name="connsiteY5249" fmla="*/ 5172345 h 6367455"/>
                <a:gd name="connsiteX5250" fmla="*/ 2305572 w 6891715"/>
                <a:gd name="connsiteY5250" fmla="*/ 5206327 h 6367455"/>
                <a:gd name="connsiteX5251" fmla="*/ 2275076 w 6891715"/>
                <a:gd name="connsiteY5251" fmla="*/ 5219348 h 6367455"/>
                <a:gd name="connsiteX5252" fmla="*/ 2232509 w 6891715"/>
                <a:gd name="connsiteY5252" fmla="*/ 5220936 h 6367455"/>
                <a:gd name="connsiteX5253" fmla="*/ 2188037 w 6891715"/>
                <a:gd name="connsiteY5253" fmla="*/ 5202198 h 6367455"/>
                <a:gd name="connsiteX5254" fmla="*/ 2180413 w 6891715"/>
                <a:gd name="connsiteY5254" fmla="*/ 5189812 h 6367455"/>
                <a:gd name="connsiteX5255" fmla="*/ 2143246 w 6891715"/>
                <a:gd name="connsiteY5255" fmla="*/ 5174251 h 6367455"/>
                <a:gd name="connsiteX5256" fmla="*/ 2120057 w 6891715"/>
                <a:gd name="connsiteY5256" fmla="*/ 5189177 h 6367455"/>
                <a:gd name="connsiteX5257" fmla="*/ 2104174 w 6891715"/>
                <a:gd name="connsiteY5257" fmla="*/ 5175521 h 6367455"/>
                <a:gd name="connsiteX5258" fmla="*/ 2082891 w 6891715"/>
                <a:gd name="connsiteY5258" fmla="*/ 5171710 h 6367455"/>
                <a:gd name="connsiteX5259" fmla="*/ 2058431 w 6891715"/>
                <a:gd name="connsiteY5259" fmla="*/ 5159324 h 6367455"/>
                <a:gd name="connsiteX5260" fmla="*/ 2040324 w 6891715"/>
                <a:gd name="connsiteY5260" fmla="*/ 5164723 h 6367455"/>
                <a:gd name="connsiteX5261" fmla="*/ 2022535 w 6891715"/>
                <a:gd name="connsiteY5261" fmla="*/ 5181555 h 6367455"/>
                <a:gd name="connsiteX5262" fmla="*/ 2004746 w 6891715"/>
                <a:gd name="connsiteY5262" fmla="*/ 5192353 h 6367455"/>
                <a:gd name="connsiteX5263" fmla="*/ 1967897 w 6891715"/>
                <a:gd name="connsiteY5263" fmla="*/ 5205374 h 6367455"/>
                <a:gd name="connsiteX5264" fmla="*/ 1959638 w 6891715"/>
                <a:gd name="connsiteY5264" fmla="*/ 5239356 h 6367455"/>
                <a:gd name="connsiteX5265" fmla="*/ 1951061 w 6891715"/>
                <a:gd name="connsiteY5265" fmla="*/ 5251106 h 6367455"/>
                <a:gd name="connsiteX5266" fmla="*/ 1959638 w 6891715"/>
                <a:gd name="connsiteY5266" fmla="*/ 5255870 h 6367455"/>
                <a:gd name="connsiteX5267" fmla="*/ 1960591 w 6891715"/>
                <a:gd name="connsiteY5267" fmla="*/ 5245390 h 6367455"/>
                <a:gd name="connsiteX5268" fmla="*/ 1963767 w 6891715"/>
                <a:gd name="connsiteY5268" fmla="*/ 5259046 h 6367455"/>
                <a:gd name="connsiteX5269" fmla="*/ 1959955 w 6891715"/>
                <a:gd name="connsiteY5269" fmla="*/ 5274925 h 6367455"/>
                <a:gd name="connsiteX5270" fmla="*/ 1964720 w 6891715"/>
                <a:gd name="connsiteY5270" fmla="*/ 5288899 h 6367455"/>
                <a:gd name="connsiteX5271" fmla="*/ 1963974 w 6891715"/>
                <a:gd name="connsiteY5271" fmla="*/ 5289811 h 6367455"/>
                <a:gd name="connsiteX5272" fmla="*/ 1973866 w 6891715"/>
                <a:gd name="connsiteY5272" fmla="*/ 5295679 h 6367455"/>
                <a:gd name="connsiteX5273" fmla="*/ 1970058 w 6891715"/>
                <a:gd name="connsiteY5273" fmla="*/ 5311533 h 6367455"/>
                <a:gd name="connsiteX5274" fmla="*/ 1985925 w 6891715"/>
                <a:gd name="connsiteY5274" fmla="*/ 5317557 h 6367455"/>
                <a:gd name="connsiteX5275" fmla="*/ 1980530 w 6891715"/>
                <a:gd name="connsiteY5275" fmla="*/ 5325801 h 6367455"/>
                <a:gd name="connsiteX5276" fmla="*/ 1973232 w 6891715"/>
                <a:gd name="connsiteY5276" fmla="*/ 5324216 h 6367455"/>
                <a:gd name="connsiteX5277" fmla="*/ 1965616 w 6891715"/>
                <a:gd name="connsiteY5277" fmla="*/ 5329606 h 6367455"/>
                <a:gd name="connsiteX5278" fmla="*/ 1962760 w 6891715"/>
                <a:gd name="connsiteY5278" fmla="*/ 5341972 h 6367455"/>
                <a:gd name="connsiteX5279" fmla="*/ 1975770 w 6891715"/>
                <a:gd name="connsiteY5279" fmla="*/ 5354655 h 6367455"/>
                <a:gd name="connsiteX5280" fmla="*/ 1971328 w 6891715"/>
                <a:gd name="connsiteY5280" fmla="*/ 5366070 h 6367455"/>
                <a:gd name="connsiteX5281" fmla="*/ 1965298 w 6891715"/>
                <a:gd name="connsiteY5281" fmla="*/ 5380022 h 6367455"/>
                <a:gd name="connsiteX5282" fmla="*/ 1926267 w 6891715"/>
                <a:gd name="connsiteY5282" fmla="*/ 5399046 h 6367455"/>
                <a:gd name="connsiteX5283" fmla="*/ 1896755 w 6891715"/>
                <a:gd name="connsiteY5283" fmla="*/ 5413315 h 6367455"/>
                <a:gd name="connsiteX5284" fmla="*/ 1868513 w 6891715"/>
                <a:gd name="connsiteY5284" fmla="*/ 5449144 h 6367455"/>
                <a:gd name="connsiteX5285" fmla="*/ 1823135 w 6891715"/>
                <a:gd name="connsiteY5285" fmla="*/ 5464364 h 6367455"/>
                <a:gd name="connsiteX5286" fmla="*/ 1755543 w 6891715"/>
                <a:gd name="connsiteY5286" fmla="*/ 5485925 h 6367455"/>
                <a:gd name="connsiteX5287" fmla="*/ 1738090 w 6891715"/>
                <a:gd name="connsiteY5287" fmla="*/ 5508121 h 6367455"/>
                <a:gd name="connsiteX5288" fmla="*/ 1753957 w 6891715"/>
                <a:gd name="connsiteY5288" fmla="*/ 5520487 h 6367455"/>
                <a:gd name="connsiteX5289" fmla="*/ 1746341 w 6891715"/>
                <a:gd name="connsiteY5289" fmla="*/ 5534438 h 6367455"/>
                <a:gd name="connsiteX5290" fmla="*/ 1742215 w 6891715"/>
                <a:gd name="connsiteY5290" fmla="*/ 5529048 h 6367455"/>
                <a:gd name="connsiteX5291" fmla="*/ 1744437 w 6891715"/>
                <a:gd name="connsiteY5291" fmla="*/ 5522706 h 6367455"/>
                <a:gd name="connsiteX5292" fmla="*/ 1726666 w 6891715"/>
                <a:gd name="connsiteY5292" fmla="*/ 5536975 h 6367455"/>
                <a:gd name="connsiteX5293" fmla="*/ 1643844 w 6891715"/>
                <a:gd name="connsiteY5293" fmla="*/ 5654293 h 6367455"/>
                <a:gd name="connsiteX5294" fmla="*/ 1644161 w 6891715"/>
                <a:gd name="connsiteY5294" fmla="*/ 5684733 h 6367455"/>
                <a:gd name="connsiteX5295" fmla="*/ 1633689 w 6891715"/>
                <a:gd name="connsiteY5295" fmla="*/ 5691391 h 6367455"/>
                <a:gd name="connsiteX5296" fmla="*/ 1645748 w 6891715"/>
                <a:gd name="connsiteY5296" fmla="*/ 5699318 h 6367455"/>
                <a:gd name="connsiteX5297" fmla="*/ 1664787 w 6891715"/>
                <a:gd name="connsiteY5297" fmla="*/ 5741490 h 6367455"/>
                <a:gd name="connsiteX5298" fmla="*/ 1679702 w 6891715"/>
                <a:gd name="connsiteY5298" fmla="*/ 5743392 h 6367455"/>
                <a:gd name="connsiteX5299" fmla="*/ 1685413 w 6891715"/>
                <a:gd name="connsiteY5299" fmla="*/ 5754807 h 6367455"/>
                <a:gd name="connsiteX5300" fmla="*/ 1692712 w 6891715"/>
                <a:gd name="connsiteY5300" fmla="*/ 5763368 h 6367455"/>
                <a:gd name="connsiteX5301" fmla="*/ 1677798 w 6891715"/>
                <a:gd name="connsiteY5301" fmla="*/ 5769709 h 6367455"/>
                <a:gd name="connsiteX5302" fmla="*/ 1658124 w 6891715"/>
                <a:gd name="connsiteY5302" fmla="*/ 5794124 h 6367455"/>
                <a:gd name="connsiteX5303" fmla="*/ 1636862 w 6891715"/>
                <a:gd name="connsiteY5303" fmla="*/ 5800783 h 6367455"/>
                <a:gd name="connsiteX5304" fmla="*/ 1631785 w 6891715"/>
                <a:gd name="connsiteY5304" fmla="*/ 5814100 h 6367455"/>
                <a:gd name="connsiteX5305" fmla="*/ 1617188 w 6891715"/>
                <a:gd name="connsiteY5305" fmla="*/ 5833125 h 6367455"/>
                <a:gd name="connsiteX5306" fmla="*/ 1613063 w 6891715"/>
                <a:gd name="connsiteY5306" fmla="*/ 5852467 h 6367455"/>
                <a:gd name="connsiteX5307" fmla="*/ 1596562 w 6891715"/>
                <a:gd name="connsiteY5307" fmla="*/ 5884174 h 6367455"/>
                <a:gd name="connsiteX5308" fmla="*/ 1605130 w 6891715"/>
                <a:gd name="connsiteY5308" fmla="*/ 5897809 h 6367455"/>
                <a:gd name="connsiteX5309" fmla="*/ 1600687 w 6891715"/>
                <a:gd name="connsiteY5309" fmla="*/ 5905101 h 6367455"/>
                <a:gd name="connsiteX5310" fmla="*/ 1584820 w 6891715"/>
                <a:gd name="connsiteY5310" fmla="*/ 5900979 h 6367455"/>
                <a:gd name="connsiteX5311" fmla="*/ 1557530 w 6891715"/>
                <a:gd name="connsiteY5311" fmla="*/ 5907638 h 6367455"/>
                <a:gd name="connsiteX5312" fmla="*/ 1535317 w 6891715"/>
                <a:gd name="connsiteY5312" fmla="*/ 5905736 h 6367455"/>
                <a:gd name="connsiteX5313" fmla="*/ 1530239 w 6891715"/>
                <a:gd name="connsiteY5313" fmla="*/ 5923809 h 6367455"/>
                <a:gd name="connsiteX5314" fmla="*/ 1507072 w 6891715"/>
                <a:gd name="connsiteY5314" fmla="*/ 5931102 h 6367455"/>
                <a:gd name="connsiteX5315" fmla="*/ 1506120 w 6891715"/>
                <a:gd name="connsiteY5315" fmla="*/ 5957736 h 6367455"/>
                <a:gd name="connsiteX5316" fmla="*/ 1494697 w 6891715"/>
                <a:gd name="connsiteY5316" fmla="*/ 5973590 h 6367455"/>
                <a:gd name="connsiteX5317" fmla="*/ 1485495 w 6891715"/>
                <a:gd name="connsiteY5317" fmla="*/ 5998956 h 6367455"/>
                <a:gd name="connsiteX5318" fmla="*/ 1475974 w 6891715"/>
                <a:gd name="connsiteY5318" fmla="*/ 6005298 h 6367455"/>
                <a:gd name="connsiteX5319" fmla="*/ 1453762 w 6891715"/>
                <a:gd name="connsiteY5319" fmla="*/ 5996737 h 6367455"/>
                <a:gd name="connsiteX5320" fmla="*/ 1414731 w 6891715"/>
                <a:gd name="connsiteY5320" fmla="*/ 6016396 h 6367455"/>
                <a:gd name="connsiteX5321" fmla="*/ 1392517 w 6891715"/>
                <a:gd name="connsiteY5321" fmla="*/ 6005932 h 6367455"/>
                <a:gd name="connsiteX5322" fmla="*/ 1351261 w 6891715"/>
                <a:gd name="connsiteY5322" fmla="*/ 6013859 h 6367455"/>
                <a:gd name="connsiteX5323" fmla="*/ 1318258 w 6891715"/>
                <a:gd name="connsiteY5323" fmla="*/ 6008786 h 6367455"/>
                <a:gd name="connsiteX5324" fmla="*/ 1261457 w 6891715"/>
                <a:gd name="connsiteY5324" fmla="*/ 6005932 h 6367455"/>
                <a:gd name="connsiteX5325" fmla="*/ 1248764 w 6891715"/>
                <a:gd name="connsiteY5325" fmla="*/ 6019883 h 6367455"/>
                <a:gd name="connsiteX5326" fmla="*/ 1228772 w 6891715"/>
                <a:gd name="connsiteY5326" fmla="*/ 6032884 h 6367455"/>
                <a:gd name="connsiteX5327" fmla="*/ 1189741 w 6891715"/>
                <a:gd name="connsiteY5327" fmla="*/ 6033835 h 6367455"/>
                <a:gd name="connsiteX5328" fmla="*/ 1159276 w 6891715"/>
                <a:gd name="connsiteY5328" fmla="*/ 6073152 h 6367455"/>
                <a:gd name="connsiteX5329" fmla="*/ 1151026 w 6891715"/>
                <a:gd name="connsiteY5329" fmla="*/ 6091226 h 6367455"/>
                <a:gd name="connsiteX5330" fmla="*/ 1140553 w 6891715"/>
                <a:gd name="connsiteY5330" fmla="*/ 6083933 h 6367455"/>
                <a:gd name="connsiteX5331" fmla="*/ 1124369 w 6891715"/>
                <a:gd name="connsiteY5331" fmla="*/ 6080762 h 6367455"/>
                <a:gd name="connsiteX5332" fmla="*/ 1118023 w 6891715"/>
                <a:gd name="connsiteY5332" fmla="*/ 6075689 h 6367455"/>
                <a:gd name="connsiteX5333" fmla="*/ 1104377 w 6891715"/>
                <a:gd name="connsiteY5333" fmla="*/ 6071567 h 6367455"/>
                <a:gd name="connsiteX5334" fmla="*/ 1095809 w 6891715"/>
                <a:gd name="connsiteY5334" fmla="*/ 6070616 h 6367455"/>
                <a:gd name="connsiteX5335" fmla="*/ 1074230 w 6891715"/>
                <a:gd name="connsiteY5335" fmla="*/ 6036054 h 6367455"/>
                <a:gd name="connsiteX5336" fmla="*/ 1076453 w 6891715"/>
                <a:gd name="connsiteY5336" fmla="*/ 6024640 h 6367455"/>
                <a:gd name="connsiteX5337" fmla="*/ 1067884 w 6891715"/>
                <a:gd name="connsiteY5337" fmla="*/ 6017347 h 6367455"/>
                <a:gd name="connsiteX5338" fmla="*/ 1072961 w 6891715"/>
                <a:gd name="connsiteY5338" fmla="*/ 5991981 h 6367455"/>
                <a:gd name="connsiteX5339" fmla="*/ 1032343 w 6891715"/>
                <a:gd name="connsiteY5339" fmla="*/ 5954565 h 6367455"/>
                <a:gd name="connsiteX5340" fmla="*/ 1005051 w 6891715"/>
                <a:gd name="connsiteY5340" fmla="*/ 5952663 h 6367455"/>
                <a:gd name="connsiteX5341" fmla="*/ 995213 w 6891715"/>
                <a:gd name="connsiteY5341" fmla="*/ 5944102 h 6367455"/>
                <a:gd name="connsiteX5342" fmla="*/ 987921 w 6891715"/>
                <a:gd name="connsiteY5342" fmla="*/ 5953614 h 6367455"/>
                <a:gd name="connsiteX5343" fmla="*/ 984747 w 6891715"/>
                <a:gd name="connsiteY5343" fmla="*/ 5946639 h 6367455"/>
                <a:gd name="connsiteX5344" fmla="*/ 967371 w 6891715"/>
                <a:gd name="connsiteY5344" fmla="*/ 5951909 h 6367455"/>
                <a:gd name="connsiteX5345" fmla="*/ 967494 w 6891715"/>
                <a:gd name="connsiteY5345" fmla="*/ 5953094 h 6367455"/>
                <a:gd name="connsiteX5346" fmla="*/ 945223 w 6891715"/>
                <a:gd name="connsiteY5346" fmla="*/ 5968032 h 6367455"/>
                <a:gd name="connsiteX5347" fmla="*/ 924225 w 6891715"/>
                <a:gd name="connsiteY5347" fmla="*/ 5969303 h 6367455"/>
                <a:gd name="connsiteX5348" fmla="*/ 909272 w 6891715"/>
                <a:gd name="connsiteY5348" fmla="*/ 5963900 h 6367455"/>
                <a:gd name="connsiteX5349" fmla="*/ 887955 w 6891715"/>
                <a:gd name="connsiteY5349" fmla="*/ 5962311 h 6367455"/>
                <a:gd name="connsiteX5350" fmla="*/ 866639 w 6891715"/>
                <a:gd name="connsiteY5350" fmla="*/ 5955955 h 6367455"/>
                <a:gd name="connsiteX5351" fmla="*/ 841188 w 6891715"/>
                <a:gd name="connsiteY5351" fmla="*/ 5968032 h 6367455"/>
                <a:gd name="connsiteX5352" fmla="*/ 822417 w 6891715"/>
                <a:gd name="connsiteY5352" fmla="*/ 5972164 h 6367455"/>
                <a:gd name="connsiteX5353" fmla="*/ 813826 w 6891715"/>
                <a:gd name="connsiteY5353" fmla="*/ 5968986 h 6367455"/>
                <a:gd name="connsiteX5354" fmla="*/ 822099 w 6891715"/>
                <a:gd name="connsiteY5354" fmla="*/ 5960404 h 6367455"/>
                <a:gd name="connsiteX5355" fmla="*/ 832598 w 6891715"/>
                <a:gd name="connsiteY5355" fmla="*/ 5933071 h 6367455"/>
                <a:gd name="connsiteX5356" fmla="*/ 836416 w 6891715"/>
                <a:gd name="connsiteY5356" fmla="*/ 5909870 h 6367455"/>
                <a:gd name="connsiteX5357" fmla="*/ 829735 w 6891715"/>
                <a:gd name="connsiteY5357" fmla="*/ 5863468 h 6367455"/>
                <a:gd name="connsiteX5358" fmla="*/ 838007 w 6891715"/>
                <a:gd name="connsiteY5358" fmla="*/ 5825647 h 6367455"/>
                <a:gd name="connsiteX5359" fmla="*/ 826871 w 6891715"/>
                <a:gd name="connsiteY5359" fmla="*/ 5806260 h 6367455"/>
                <a:gd name="connsiteX5360" fmla="*/ 839598 w 6891715"/>
                <a:gd name="connsiteY5360" fmla="*/ 5797996 h 6367455"/>
                <a:gd name="connsiteX5361" fmla="*/ 847232 w 6891715"/>
                <a:gd name="connsiteY5361" fmla="*/ 5804353 h 6367455"/>
                <a:gd name="connsiteX5362" fmla="*/ 840870 w 6891715"/>
                <a:gd name="connsiteY5362" fmla="*/ 5790369 h 6367455"/>
                <a:gd name="connsiteX5363" fmla="*/ 822735 w 6891715"/>
                <a:gd name="connsiteY5363" fmla="*/ 5790686 h 6367455"/>
                <a:gd name="connsiteX5364" fmla="*/ 806827 w 6891715"/>
                <a:gd name="connsiteY5364" fmla="*/ 5803717 h 6367455"/>
                <a:gd name="connsiteX5365" fmla="*/ 795372 w 6891715"/>
                <a:gd name="connsiteY5365" fmla="*/ 5810074 h 6367455"/>
                <a:gd name="connsiteX5366" fmla="*/ 797281 w 6891715"/>
                <a:gd name="connsiteY5366" fmla="*/ 5786873 h 6367455"/>
                <a:gd name="connsiteX5367" fmla="*/ 790918 w 6891715"/>
                <a:gd name="connsiteY5367" fmla="*/ 5777338 h 6367455"/>
                <a:gd name="connsiteX5368" fmla="*/ 800463 w 6891715"/>
                <a:gd name="connsiteY5368" fmla="*/ 5776384 h 6367455"/>
                <a:gd name="connsiteX5369" fmla="*/ 817326 w 6891715"/>
                <a:gd name="connsiteY5369" fmla="*/ 5773842 h 6367455"/>
                <a:gd name="connsiteX5370" fmla="*/ 826553 w 6891715"/>
                <a:gd name="connsiteY5370" fmla="*/ 5752548 h 6367455"/>
                <a:gd name="connsiteX5371" fmla="*/ 839280 w 6891715"/>
                <a:gd name="connsiteY5371" fmla="*/ 5740788 h 6367455"/>
                <a:gd name="connsiteX5372" fmla="*/ 840234 w 6891715"/>
                <a:gd name="connsiteY5372" fmla="*/ 5734432 h 6367455"/>
                <a:gd name="connsiteX5373" fmla="*/ 820189 w 6891715"/>
                <a:gd name="connsiteY5373" fmla="*/ 5748734 h 6367455"/>
                <a:gd name="connsiteX5374" fmla="*/ 807462 w 6891715"/>
                <a:gd name="connsiteY5374" fmla="*/ 5754137 h 6367455"/>
                <a:gd name="connsiteX5375" fmla="*/ 799190 w 6891715"/>
                <a:gd name="connsiteY5375" fmla="*/ 5764625 h 6367455"/>
                <a:gd name="connsiteX5376" fmla="*/ 801418 w 6891715"/>
                <a:gd name="connsiteY5376" fmla="*/ 5771935 h 6367455"/>
                <a:gd name="connsiteX5377" fmla="*/ 783283 w 6891715"/>
                <a:gd name="connsiteY5377" fmla="*/ 5770028 h 6367455"/>
                <a:gd name="connsiteX5378" fmla="*/ 776921 w 6891715"/>
                <a:gd name="connsiteY5378" fmla="*/ 5773206 h 6367455"/>
                <a:gd name="connsiteX5379" fmla="*/ 768331 w 6891715"/>
                <a:gd name="connsiteY5379" fmla="*/ 5770346 h 6367455"/>
                <a:gd name="connsiteX5380" fmla="*/ 765150 w 6891715"/>
                <a:gd name="connsiteY5380" fmla="*/ 5765896 h 6367455"/>
                <a:gd name="connsiteX5381" fmla="*/ 782010 w 6891715"/>
                <a:gd name="connsiteY5381" fmla="*/ 5735385 h 6367455"/>
                <a:gd name="connsiteX5382" fmla="*/ 781692 w 6891715"/>
                <a:gd name="connsiteY5382" fmla="*/ 5699471 h 6367455"/>
                <a:gd name="connsiteX5383" fmla="*/ 807781 w 6891715"/>
                <a:gd name="connsiteY5383" fmla="*/ 5671820 h 6367455"/>
                <a:gd name="connsiteX5384" fmla="*/ 810008 w 6891715"/>
                <a:gd name="connsiteY5384" fmla="*/ 5656883 h 6367455"/>
                <a:gd name="connsiteX5385" fmla="*/ 820189 w 6891715"/>
                <a:gd name="connsiteY5385" fmla="*/ 5642263 h 6367455"/>
                <a:gd name="connsiteX5386" fmla="*/ 838643 w 6891715"/>
                <a:gd name="connsiteY5386" fmla="*/ 5544691 h 6367455"/>
                <a:gd name="connsiteX5387" fmla="*/ 846597 w 6891715"/>
                <a:gd name="connsiteY5387" fmla="*/ 5489707 h 6367455"/>
                <a:gd name="connsiteX5388" fmla="*/ 828780 w 6891715"/>
                <a:gd name="connsiteY5388" fmla="*/ 5408662 h 6367455"/>
                <a:gd name="connsiteX5389" fmla="*/ 828147 w 6891715"/>
                <a:gd name="connsiteY5389" fmla="*/ 5385266 h 6367455"/>
                <a:gd name="connsiteX5390" fmla="*/ 827984 w 6891715"/>
                <a:gd name="connsiteY5390" fmla="*/ 5385412 h 6367455"/>
                <a:gd name="connsiteX5391" fmla="*/ 827032 w 6891715"/>
                <a:gd name="connsiteY5391" fmla="*/ 5365753 h 6367455"/>
                <a:gd name="connsiteX5392" fmla="*/ 829888 w 6891715"/>
                <a:gd name="connsiteY5392" fmla="*/ 5330240 h 6367455"/>
                <a:gd name="connsiteX5393" fmla="*/ 841630 w 6891715"/>
                <a:gd name="connsiteY5393" fmla="*/ 5324850 h 6367455"/>
                <a:gd name="connsiteX5394" fmla="*/ 831157 w 6891715"/>
                <a:gd name="connsiteY5394" fmla="*/ 5309947 h 6367455"/>
                <a:gd name="connsiteX5395" fmla="*/ 820051 w 6891715"/>
                <a:gd name="connsiteY5395" fmla="*/ 5303923 h 6367455"/>
                <a:gd name="connsiteX5396" fmla="*/ 826397 w 6891715"/>
                <a:gd name="connsiteY5396" fmla="*/ 5284898 h 6367455"/>
                <a:gd name="connsiteX5397" fmla="*/ 807357 w 6891715"/>
                <a:gd name="connsiteY5397" fmla="*/ 5286167 h 6367455"/>
                <a:gd name="connsiteX5398" fmla="*/ 812434 w 6891715"/>
                <a:gd name="connsiteY5398" fmla="*/ 5264288 h 6367455"/>
                <a:gd name="connsiteX5399" fmla="*/ 795615 w 6891715"/>
                <a:gd name="connsiteY5399" fmla="*/ 5265240 h 6367455"/>
                <a:gd name="connsiteX5400" fmla="*/ 796250 w 6891715"/>
                <a:gd name="connsiteY5400" fmla="*/ 5254459 h 6367455"/>
                <a:gd name="connsiteX5401" fmla="*/ 789903 w 6891715"/>
                <a:gd name="connsiteY5401" fmla="*/ 5247166 h 6367455"/>
                <a:gd name="connsiteX5402" fmla="*/ 782604 w 6891715"/>
                <a:gd name="connsiteY5402" fmla="*/ 5251922 h 6367455"/>
                <a:gd name="connsiteX5403" fmla="*/ 783556 w 6891715"/>
                <a:gd name="connsiteY5403" fmla="*/ 5237971 h 6367455"/>
                <a:gd name="connsiteX5404" fmla="*/ 800375 w 6891715"/>
                <a:gd name="connsiteY5404" fmla="*/ 5212605 h 6367455"/>
                <a:gd name="connsiteX5405" fmla="*/ 813069 w 6891715"/>
                <a:gd name="connsiteY5405" fmla="*/ 5212605 h 6367455"/>
                <a:gd name="connsiteX5406" fmla="*/ 815290 w 6891715"/>
                <a:gd name="connsiteY5406" fmla="*/ 5206263 h 6367455"/>
                <a:gd name="connsiteX5407" fmla="*/ 825763 w 6891715"/>
                <a:gd name="connsiteY5407" fmla="*/ 5193580 h 6367455"/>
                <a:gd name="connsiteX5408" fmla="*/ 843851 w 6891715"/>
                <a:gd name="connsiteY5408" fmla="*/ 5199605 h 6367455"/>
                <a:gd name="connsiteX5409" fmla="*/ 862573 w 6891715"/>
                <a:gd name="connsiteY5409" fmla="*/ 5188824 h 6367455"/>
                <a:gd name="connsiteX5410" fmla="*/ 876218 w 6891715"/>
                <a:gd name="connsiteY5410" fmla="*/ 5185653 h 6367455"/>
                <a:gd name="connsiteX5411" fmla="*/ 877488 w 6891715"/>
                <a:gd name="connsiteY5411" fmla="*/ 5192629 h 6367455"/>
                <a:gd name="connsiteX5412" fmla="*/ 891133 w 6891715"/>
                <a:gd name="connsiteY5412" fmla="*/ 5191678 h 6367455"/>
                <a:gd name="connsiteX5413" fmla="*/ 884786 w 6891715"/>
                <a:gd name="connsiteY5413" fmla="*/ 5183117 h 6367455"/>
                <a:gd name="connsiteX5414" fmla="*/ 891133 w 6891715"/>
                <a:gd name="connsiteY5414" fmla="*/ 5176775 h 6367455"/>
                <a:gd name="connsiteX5415" fmla="*/ 881613 w 6891715"/>
                <a:gd name="connsiteY5415" fmla="*/ 5179946 h 6367455"/>
                <a:gd name="connsiteX5416" fmla="*/ 878122 w 6891715"/>
                <a:gd name="connsiteY5416" fmla="*/ 5168848 h 6367455"/>
                <a:gd name="connsiteX5417" fmla="*/ 890816 w 6891715"/>
                <a:gd name="connsiteY5417" fmla="*/ 5159336 h 6367455"/>
                <a:gd name="connsiteX5418" fmla="*/ 910808 w 6891715"/>
                <a:gd name="connsiteY5418" fmla="*/ 5144116 h 6367455"/>
                <a:gd name="connsiteX5419" fmla="*/ 926675 w 6891715"/>
                <a:gd name="connsiteY5419" fmla="*/ 5140945 h 6367455"/>
                <a:gd name="connsiteX5420" fmla="*/ 933974 w 6891715"/>
                <a:gd name="connsiteY5420" fmla="*/ 5145067 h 6367455"/>
                <a:gd name="connsiteX5421" fmla="*/ 936195 w 6891715"/>
                <a:gd name="connsiteY5421" fmla="*/ 5138726 h 6367455"/>
                <a:gd name="connsiteX5422" fmla="*/ 949841 w 6891715"/>
                <a:gd name="connsiteY5422" fmla="*/ 5139677 h 6367455"/>
                <a:gd name="connsiteX5423" fmla="*/ 959361 w 6891715"/>
                <a:gd name="connsiteY5423" fmla="*/ 5151092 h 6367455"/>
                <a:gd name="connsiteX5424" fmla="*/ 989190 w 6891715"/>
                <a:gd name="connsiteY5424" fmla="*/ 5165677 h 6367455"/>
                <a:gd name="connsiteX5425" fmla="*/ 1095809 w 6891715"/>
                <a:gd name="connsiteY5425" fmla="*/ 5163458 h 6367455"/>
                <a:gd name="connsiteX5426" fmla="*/ 1111676 w 6891715"/>
                <a:gd name="connsiteY5426" fmla="*/ 5152994 h 6367455"/>
                <a:gd name="connsiteX5427" fmla="*/ 1121196 w 6891715"/>
                <a:gd name="connsiteY5427" fmla="*/ 5154897 h 6367455"/>
                <a:gd name="connsiteX5428" fmla="*/ 1124369 w 6891715"/>
                <a:gd name="connsiteY5428" fmla="*/ 5158067 h 6367455"/>
                <a:gd name="connsiteX5429" fmla="*/ 1140553 w 6891715"/>
                <a:gd name="connsiteY5429" fmla="*/ 5165360 h 6367455"/>
                <a:gd name="connsiteX5430" fmla="*/ 1168162 w 6891715"/>
                <a:gd name="connsiteY5430" fmla="*/ 5169165 h 6367455"/>
                <a:gd name="connsiteX5431" fmla="*/ 1217983 w 6891715"/>
                <a:gd name="connsiteY5431" fmla="*/ 5179312 h 6367455"/>
                <a:gd name="connsiteX5432" fmla="*/ 1264313 w 6891715"/>
                <a:gd name="connsiteY5432" fmla="*/ 5181214 h 6367455"/>
                <a:gd name="connsiteX5433" fmla="*/ 1293825 w 6891715"/>
                <a:gd name="connsiteY5433" fmla="*/ 5175507 h 6367455"/>
                <a:gd name="connsiteX5434" fmla="*/ 1307788 w 6891715"/>
                <a:gd name="connsiteY5434" fmla="*/ 5178677 h 6367455"/>
                <a:gd name="connsiteX5435" fmla="*/ 1323653 w 6891715"/>
                <a:gd name="connsiteY5435" fmla="*/ 5168848 h 6367455"/>
                <a:gd name="connsiteX5436" fmla="*/ 1329999 w 6891715"/>
                <a:gd name="connsiteY5436" fmla="*/ 5169799 h 6367455"/>
                <a:gd name="connsiteX5437" fmla="*/ 1339519 w 6891715"/>
                <a:gd name="connsiteY5437" fmla="*/ 5182482 h 6367455"/>
                <a:gd name="connsiteX5438" fmla="*/ 1351261 w 6891715"/>
                <a:gd name="connsiteY5438" fmla="*/ 5183117 h 6367455"/>
                <a:gd name="connsiteX5439" fmla="*/ 1367129 w 6891715"/>
                <a:gd name="connsiteY5439" fmla="*/ 5187556 h 6367455"/>
                <a:gd name="connsiteX5440" fmla="*/ 1385853 w 6891715"/>
                <a:gd name="connsiteY5440" fmla="*/ 5184068 h 6367455"/>
                <a:gd name="connsiteX5441" fmla="*/ 1405846 w 6891715"/>
                <a:gd name="connsiteY5441" fmla="*/ 5182799 h 6367455"/>
                <a:gd name="connsiteX5442" fmla="*/ 1422030 w 6891715"/>
                <a:gd name="connsiteY5442" fmla="*/ 5187873 h 6367455"/>
                <a:gd name="connsiteX5443" fmla="*/ 1439800 w 6891715"/>
                <a:gd name="connsiteY5443" fmla="*/ 5194214 h 6367455"/>
                <a:gd name="connsiteX5444" fmla="*/ 1449320 w 6891715"/>
                <a:gd name="connsiteY5444" fmla="*/ 5199288 h 6367455"/>
                <a:gd name="connsiteX5445" fmla="*/ 1476608 w 6891715"/>
                <a:gd name="connsiteY5445" fmla="*/ 5198336 h 6367455"/>
                <a:gd name="connsiteX5446" fmla="*/ 1488033 w 6891715"/>
                <a:gd name="connsiteY5446" fmla="*/ 5187873 h 6367455"/>
                <a:gd name="connsiteX5447" fmla="*/ 1493746 w 6891715"/>
                <a:gd name="connsiteY5447" fmla="*/ 5184702 h 6367455"/>
                <a:gd name="connsiteX5448" fmla="*/ 1492160 w 6891715"/>
                <a:gd name="connsiteY5448" fmla="*/ 5187556 h 6367455"/>
                <a:gd name="connsiteX5449" fmla="*/ 1498188 w 6891715"/>
                <a:gd name="connsiteY5449" fmla="*/ 5189141 h 6367455"/>
                <a:gd name="connsiteX5450" fmla="*/ 1499774 w 6891715"/>
                <a:gd name="connsiteY5450" fmla="*/ 5188190 h 6367455"/>
                <a:gd name="connsiteX5451" fmla="*/ 1505485 w 6891715"/>
                <a:gd name="connsiteY5451" fmla="*/ 5182165 h 6367455"/>
                <a:gd name="connsiteX5452" fmla="*/ 1506437 w 6891715"/>
                <a:gd name="connsiteY5452" fmla="*/ 5185019 h 6367455"/>
                <a:gd name="connsiteX5453" fmla="*/ 1509292 w 6891715"/>
                <a:gd name="connsiteY5453" fmla="*/ 5185336 h 6367455"/>
                <a:gd name="connsiteX5454" fmla="*/ 1509613 w 6891715"/>
                <a:gd name="connsiteY5454" fmla="*/ 5182165 h 6367455"/>
                <a:gd name="connsiteX5455" fmla="*/ 1513104 w 6891715"/>
                <a:gd name="connsiteY5455" fmla="*/ 5183117 h 6367455"/>
                <a:gd name="connsiteX5456" fmla="*/ 1513644 w 6891715"/>
                <a:gd name="connsiteY5456" fmla="*/ 5182190 h 6367455"/>
                <a:gd name="connsiteX5457" fmla="*/ 1521585 w 6891715"/>
                <a:gd name="connsiteY5457" fmla="*/ 5173933 h 6367455"/>
                <a:gd name="connsiteX5458" fmla="*/ 1536516 w 6891715"/>
                <a:gd name="connsiteY5458" fmla="*/ 5137729 h 6367455"/>
                <a:gd name="connsiteX5459" fmla="*/ 1551446 w 6891715"/>
                <a:gd name="connsiteY5459" fmla="*/ 5066590 h 6367455"/>
                <a:gd name="connsiteX5460" fmla="*/ 1559070 w 6891715"/>
                <a:gd name="connsiteY5460" fmla="*/ 5017364 h 6367455"/>
                <a:gd name="connsiteX5461" fmla="*/ 1564788 w 6891715"/>
                <a:gd name="connsiteY5461" fmla="*/ 5032291 h 6367455"/>
                <a:gd name="connsiteX5462" fmla="*/ 1571141 w 6891715"/>
                <a:gd name="connsiteY5462" fmla="*/ 5024351 h 6367455"/>
                <a:gd name="connsiteX5463" fmla="*/ 1567011 w 6891715"/>
                <a:gd name="connsiteY5463" fmla="*/ 5014506 h 6367455"/>
                <a:gd name="connsiteX5464" fmla="*/ 1560022 w 6891715"/>
                <a:gd name="connsiteY5464" fmla="*/ 5012600 h 6367455"/>
                <a:gd name="connsiteX5465" fmla="*/ 1570506 w 6891715"/>
                <a:gd name="connsiteY5465" fmla="*/ 4932569 h 6367455"/>
                <a:gd name="connsiteX5466" fmla="*/ 1570188 w 6891715"/>
                <a:gd name="connsiteY5466" fmla="*/ 4911609 h 6367455"/>
                <a:gd name="connsiteX5467" fmla="*/ 1572094 w 6891715"/>
                <a:gd name="connsiteY5467" fmla="*/ 4904939 h 6367455"/>
                <a:gd name="connsiteX5468" fmla="*/ 1577177 w 6891715"/>
                <a:gd name="connsiteY5468" fmla="*/ 4904939 h 6367455"/>
                <a:gd name="connsiteX5469" fmla="*/ 1579082 w 6891715"/>
                <a:gd name="connsiteY5469" fmla="*/ 4921136 h 6367455"/>
                <a:gd name="connsiteX5470" fmla="*/ 1600683 w 6891715"/>
                <a:gd name="connsiteY5470" fmla="*/ 4948448 h 6367455"/>
                <a:gd name="connsiteX5471" fmla="*/ 1607672 w 6891715"/>
                <a:gd name="connsiteY5471" fmla="*/ 4967186 h 6367455"/>
                <a:gd name="connsiteX5472" fmla="*/ 1616884 w 6891715"/>
                <a:gd name="connsiteY5472" fmla="*/ 4974173 h 6367455"/>
                <a:gd name="connsiteX5473" fmla="*/ 1609895 w 6891715"/>
                <a:gd name="connsiteY5473" fmla="*/ 4964963 h 6367455"/>
                <a:gd name="connsiteX5474" fmla="*/ 1606719 w 6891715"/>
                <a:gd name="connsiteY5474" fmla="*/ 4945908 h 6367455"/>
                <a:gd name="connsiteX5475" fmla="*/ 1598142 w 6891715"/>
                <a:gd name="connsiteY5475" fmla="*/ 4918595 h 6367455"/>
                <a:gd name="connsiteX5476" fmla="*/ 1586706 w 6891715"/>
                <a:gd name="connsiteY5476" fmla="*/ 4902081 h 6367455"/>
                <a:gd name="connsiteX5477" fmla="*/ 1583847 w 6891715"/>
                <a:gd name="connsiteY5477" fmla="*/ 4888425 h 6367455"/>
                <a:gd name="connsiteX5478" fmla="*/ 1561293 w 6891715"/>
                <a:gd name="connsiteY5478" fmla="*/ 4874769 h 6367455"/>
                <a:gd name="connsiteX5479" fmla="*/ 1560340 w 6891715"/>
                <a:gd name="connsiteY5479" fmla="*/ 4864288 h 6367455"/>
                <a:gd name="connsiteX5480" fmla="*/ 1569552 w 6891715"/>
                <a:gd name="connsiteY5480" fmla="*/ 4855714 h 6367455"/>
                <a:gd name="connsiteX5481" fmla="*/ 1574953 w 6891715"/>
                <a:gd name="connsiteY5481" fmla="*/ 4843963 h 6367455"/>
                <a:gd name="connsiteX5482" fmla="*/ 1584483 w 6891715"/>
                <a:gd name="connsiteY5482" fmla="*/ 4838882 h 6367455"/>
                <a:gd name="connsiteX5483" fmla="*/ 1568282 w 6891715"/>
                <a:gd name="connsiteY5483" fmla="*/ 4816651 h 6367455"/>
                <a:gd name="connsiteX5484" fmla="*/ 1556528 w 6891715"/>
                <a:gd name="connsiteY5484" fmla="*/ 4810299 h 6367455"/>
                <a:gd name="connsiteX5485" fmla="*/ 1561929 w 6891715"/>
                <a:gd name="connsiteY5485" fmla="*/ 4800136 h 6367455"/>
                <a:gd name="connsiteX5486" fmla="*/ 1546999 w 6891715"/>
                <a:gd name="connsiteY5486" fmla="*/ 4799184 h 6367455"/>
                <a:gd name="connsiteX5487" fmla="*/ 1503477 w 6891715"/>
                <a:gd name="connsiteY5487" fmla="*/ 4766790 h 6367455"/>
                <a:gd name="connsiteX5488" fmla="*/ 1501253 w 6891715"/>
                <a:gd name="connsiteY5488" fmla="*/ 4758533 h 6367455"/>
                <a:gd name="connsiteX5489" fmla="*/ 1482828 w 6891715"/>
                <a:gd name="connsiteY5489" fmla="*/ 4728998 h 6367455"/>
                <a:gd name="connsiteX5490" fmla="*/ 1470123 w 6891715"/>
                <a:gd name="connsiteY5490" fmla="*/ 4717565 h 6367455"/>
                <a:gd name="connsiteX5491" fmla="*/ 1482512 w 6891715"/>
                <a:gd name="connsiteY5491" fmla="*/ 4692158 h 6367455"/>
                <a:gd name="connsiteX5492" fmla="*/ 1466629 w 6891715"/>
                <a:gd name="connsiteY5492" fmla="*/ 4685806 h 6367455"/>
                <a:gd name="connsiteX5493" fmla="*/ 1479018 w 6891715"/>
                <a:gd name="connsiteY5493" fmla="*/ 4672150 h 6367455"/>
                <a:gd name="connsiteX5494" fmla="*/ 1491724 w 6891715"/>
                <a:gd name="connsiteY5494" fmla="*/ 4676279 h 6367455"/>
                <a:gd name="connsiteX5495" fmla="*/ 1500301 w 6891715"/>
                <a:gd name="connsiteY5495" fmla="*/ 4678502 h 6367455"/>
                <a:gd name="connsiteX5496" fmla="*/ 1494902 w 6891715"/>
                <a:gd name="connsiteY5496" fmla="*/ 4667704 h 6367455"/>
                <a:gd name="connsiteX5497" fmla="*/ 1478064 w 6891715"/>
                <a:gd name="connsiteY5497" fmla="*/ 4658494 h 6367455"/>
                <a:gd name="connsiteX5498" fmla="*/ 1458688 w 6891715"/>
                <a:gd name="connsiteY5498" fmla="*/ 4663893 h 6367455"/>
                <a:gd name="connsiteX5499" fmla="*/ 1434865 w 6891715"/>
                <a:gd name="connsiteY5499" fmla="*/ 4663258 h 6367455"/>
                <a:gd name="connsiteX5500" fmla="*/ 1431053 w 6891715"/>
                <a:gd name="connsiteY5500" fmla="*/ 4648331 h 6367455"/>
                <a:gd name="connsiteX5501" fmla="*/ 1447253 w 6891715"/>
                <a:gd name="connsiteY5501" fmla="*/ 4637851 h 6367455"/>
                <a:gd name="connsiteX5502" fmla="*/ 1430100 w 6891715"/>
                <a:gd name="connsiteY5502" fmla="*/ 4631499 h 6367455"/>
                <a:gd name="connsiteX5503" fmla="*/ 1413264 w 6891715"/>
                <a:gd name="connsiteY5503" fmla="*/ 4620066 h 6367455"/>
                <a:gd name="connsiteX5504" fmla="*/ 1405640 w 6891715"/>
                <a:gd name="connsiteY5504" fmla="*/ 4628641 h 6367455"/>
                <a:gd name="connsiteX5505" fmla="*/ 1402464 w 6891715"/>
                <a:gd name="connsiteY5505" fmla="*/ 4629594 h 6367455"/>
                <a:gd name="connsiteX5506" fmla="*/ 1396110 w 6891715"/>
                <a:gd name="connsiteY5506" fmla="*/ 4616890 h 6367455"/>
                <a:gd name="connsiteX5507" fmla="*/ 1387533 w 6891715"/>
                <a:gd name="connsiteY5507" fmla="*/ 4626735 h 6367455"/>
                <a:gd name="connsiteX5508" fmla="*/ 1376095 w 6891715"/>
                <a:gd name="connsiteY5508" fmla="*/ 4627688 h 6367455"/>
                <a:gd name="connsiteX5509" fmla="*/ 1354811 w 6891715"/>
                <a:gd name="connsiteY5509" fmla="*/ 4600694 h 6367455"/>
                <a:gd name="connsiteX5510" fmla="*/ 1342103 w 6891715"/>
                <a:gd name="connsiteY5510" fmla="*/ 4601646 h 6367455"/>
                <a:gd name="connsiteX5511" fmla="*/ 1327174 w 6891715"/>
                <a:gd name="connsiteY5511" fmla="*/ 4594659 h 6367455"/>
                <a:gd name="connsiteX5512" fmla="*/ 1309068 w 6891715"/>
                <a:gd name="connsiteY5512" fmla="*/ 4591484 h 6367455"/>
                <a:gd name="connsiteX5513" fmla="*/ 1300491 w 6891715"/>
                <a:gd name="connsiteY5513" fmla="*/ 4580051 h 6367455"/>
                <a:gd name="connsiteX5514" fmla="*/ 1287785 w 6891715"/>
                <a:gd name="connsiteY5514" fmla="*/ 4575922 h 6367455"/>
                <a:gd name="connsiteX5515" fmla="*/ 1268726 w 6891715"/>
                <a:gd name="connsiteY5515" fmla="*/ 4589578 h 6367455"/>
                <a:gd name="connsiteX5516" fmla="*/ 1251889 w 6891715"/>
                <a:gd name="connsiteY5516" fmla="*/ 4592119 h 6367455"/>
                <a:gd name="connsiteX5517" fmla="*/ 1247443 w 6891715"/>
                <a:gd name="connsiteY5517" fmla="*/ 4573064 h 6367455"/>
                <a:gd name="connsiteX5518" fmla="*/ 1240136 w 6891715"/>
                <a:gd name="connsiteY5518" fmla="*/ 4568618 h 6367455"/>
                <a:gd name="connsiteX5519" fmla="*/ 1221077 w 6891715"/>
                <a:gd name="connsiteY5519" fmla="*/ 4564807 h 6367455"/>
                <a:gd name="connsiteX5520" fmla="*/ 1217899 w 6891715"/>
                <a:gd name="connsiteY5520" fmla="*/ 4559408 h 6367455"/>
                <a:gd name="connsiteX5521" fmla="*/ 1233465 w 6891715"/>
                <a:gd name="connsiteY5521" fmla="*/ 4552103 h 6367455"/>
                <a:gd name="connsiteX5522" fmla="*/ 1251254 w 6891715"/>
                <a:gd name="connsiteY5522" fmla="*/ 4552103 h 6367455"/>
                <a:gd name="connsiteX5523" fmla="*/ 1257608 w 6891715"/>
                <a:gd name="connsiteY5523" fmla="*/ 4544481 h 6367455"/>
                <a:gd name="connsiteX5524" fmla="*/ 1242994 w 6891715"/>
                <a:gd name="connsiteY5524" fmla="*/ 4534001 h 6367455"/>
                <a:gd name="connsiteX5525" fmla="*/ 1232194 w 6891715"/>
                <a:gd name="connsiteY5525" fmla="*/ 4537177 h 6367455"/>
                <a:gd name="connsiteX5526" fmla="*/ 1225841 w 6891715"/>
                <a:gd name="connsiteY5526" fmla="*/ 4545751 h 6367455"/>
                <a:gd name="connsiteX5527" fmla="*/ 1223618 w 6891715"/>
                <a:gd name="connsiteY5527" fmla="*/ 4521615 h 6367455"/>
                <a:gd name="connsiteX5528" fmla="*/ 1230288 w 6891715"/>
                <a:gd name="connsiteY5528" fmla="*/ 4516534 h 6367455"/>
                <a:gd name="connsiteX5529" fmla="*/ 1236642 w 6891715"/>
                <a:gd name="connsiteY5529" fmla="*/ 4520345 h 6367455"/>
                <a:gd name="connsiteX5530" fmla="*/ 1251254 w 6891715"/>
                <a:gd name="connsiteY5530" fmla="*/ 4524473 h 6367455"/>
                <a:gd name="connsiteX5531" fmla="*/ 1260784 w 6891715"/>
                <a:gd name="connsiteY5531" fmla="*/ 4524473 h 6367455"/>
                <a:gd name="connsiteX5532" fmla="*/ 1246807 w 6891715"/>
                <a:gd name="connsiteY5532" fmla="*/ 4509547 h 6367455"/>
                <a:gd name="connsiteX5533" fmla="*/ 1235053 w 6891715"/>
                <a:gd name="connsiteY5533" fmla="*/ 4512088 h 6367455"/>
                <a:gd name="connsiteX5534" fmla="*/ 1228700 w 6891715"/>
                <a:gd name="connsiteY5534" fmla="*/ 4506689 h 6367455"/>
                <a:gd name="connsiteX5535" fmla="*/ 1219488 w 6891715"/>
                <a:gd name="connsiteY5535" fmla="*/ 4515263 h 6367455"/>
                <a:gd name="connsiteX5536" fmla="*/ 1210911 w 6891715"/>
                <a:gd name="connsiteY5536" fmla="*/ 4511135 h 6367455"/>
                <a:gd name="connsiteX5537" fmla="*/ 1209640 w 6891715"/>
                <a:gd name="connsiteY5537" fmla="*/ 4500972 h 6367455"/>
                <a:gd name="connsiteX5538" fmla="*/ 1215040 w 6891715"/>
                <a:gd name="connsiteY5538" fmla="*/ 4495573 h 6367455"/>
                <a:gd name="connsiteX5539" fmla="*/ 1224570 w 6891715"/>
                <a:gd name="connsiteY5539" fmla="*/ 4486681 h 6367455"/>
                <a:gd name="connsiteX5540" fmla="*/ 1245219 w 6891715"/>
                <a:gd name="connsiteY5540" fmla="*/ 4468578 h 6367455"/>
                <a:gd name="connsiteX5541" fmla="*/ 1268726 w 6891715"/>
                <a:gd name="connsiteY5541" fmla="*/ 4469531 h 6367455"/>
                <a:gd name="connsiteX5542" fmla="*/ 1283656 w 6891715"/>
                <a:gd name="connsiteY5542" fmla="*/ 4465085 h 6367455"/>
                <a:gd name="connsiteX5543" fmla="*/ 1299538 w 6891715"/>
                <a:gd name="connsiteY5543" fmla="*/ 4471437 h 6367455"/>
                <a:gd name="connsiteX5544" fmla="*/ 1299538 w 6891715"/>
                <a:gd name="connsiteY5544" fmla="*/ 4464132 h 6367455"/>
                <a:gd name="connsiteX5545" fmla="*/ 1310974 w 6891715"/>
                <a:gd name="connsiteY5545" fmla="*/ 4460956 h 6367455"/>
                <a:gd name="connsiteX5546" fmla="*/ 1324633 w 6891715"/>
                <a:gd name="connsiteY5546" fmla="*/ 4463815 h 6367455"/>
                <a:gd name="connsiteX5547" fmla="*/ 1327809 w 6891715"/>
                <a:gd name="connsiteY5547" fmla="*/ 4450159 h 6367455"/>
                <a:gd name="connsiteX5548" fmla="*/ 1331938 w 6891715"/>
                <a:gd name="connsiteY5548" fmla="*/ 4442854 h 6367455"/>
                <a:gd name="connsiteX5549" fmla="*/ 1346869 w 6891715"/>
                <a:gd name="connsiteY5549" fmla="*/ 4448888 h 6367455"/>
                <a:gd name="connsiteX5550" fmla="*/ 1379908 w 6891715"/>
                <a:gd name="connsiteY5550" fmla="*/ 4448571 h 6367455"/>
                <a:gd name="connsiteX5551" fmla="*/ 1388485 w 6891715"/>
                <a:gd name="connsiteY5551" fmla="*/ 4460004 h 6367455"/>
                <a:gd name="connsiteX5552" fmla="*/ 1411675 w 6891715"/>
                <a:gd name="connsiteY5552" fmla="*/ 4485093 h 6367455"/>
                <a:gd name="connsiteX5553" fmla="*/ 1430735 w 6891715"/>
                <a:gd name="connsiteY5553" fmla="*/ 4474295 h 6367455"/>
                <a:gd name="connsiteX5554" fmla="*/ 1447570 w 6891715"/>
                <a:gd name="connsiteY5554" fmla="*/ 4466991 h 6367455"/>
                <a:gd name="connsiteX5555" fmla="*/ 1462817 w 6891715"/>
                <a:gd name="connsiteY5555" fmla="*/ 4477471 h 6367455"/>
                <a:gd name="connsiteX5556" fmla="*/ 1481559 w 6891715"/>
                <a:gd name="connsiteY5556" fmla="*/ 4465403 h 6367455"/>
                <a:gd name="connsiteX5557" fmla="*/ 1497442 w 6891715"/>
                <a:gd name="connsiteY5557" fmla="*/ 4462227 h 6367455"/>
                <a:gd name="connsiteX5558" fmla="*/ 1506018 w 6891715"/>
                <a:gd name="connsiteY5558" fmla="*/ 4476836 h 6367455"/>
                <a:gd name="connsiteX5559" fmla="*/ 1522855 w 6891715"/>
                <a:gd name="connsiteY5559" fmla="*/ 4478741 h 6367455"/>
                <a:gd name="connsiteX5560" fmla="*/ 1532386 w 6891715"/>
                <a:gd name="connsiteY5560" fmla="*/ 4480964 h 6367455"/>
                <a:gd name="connsiteX5561" fmla="*/ 1536516 w 6891715"/>
                <a:gd name="connsiteY5561" fmla="*/ 4472389 h 6367455"/>
                <a:gd name="connsiteX5562" fmla="*/ 1529209 w 6891715"/>
                <a:gd name="connsiteY5562" fmla="*/ 4466038 h 6367455"/>
                <a:gd name="connsiteX5563" fmla="*/ 1519361 w 6891715"/>
                <a:gd name="connsiteY5563" fmla="*/ 4448571 h 6367455"/>
                <a:gd name="connsiteX5564" fmla="*/ 1512690 w 6891715"/>
                <a:gd name="connsiteY5564" fmla="*/ 4384101 h 6367455"/>
                <a:gd name="connsiteX5565" fmla="*/ 1511104 w 6891715"/>
                <a:gd name="connsiteY5565" fmla="*/ 4368222 h 6367455"/>
                <a:gd name="connsiteX5566" fmla="*/ 1498395 w 6891715"/>
                <a:gd name="connsiteY5566" fmla="*/ 4357742 h 6367455"/>
                <a:gd name="connsiteX5567" fmla="*/ 1492996 w 6891715"/>
                <a:gd name="connsiteY5567" fmla="*/ 4334875 h 6367455"/>
                <a:gd name="connsiteX5568" fmla="*/ 1478064 w 6891715"/>
                <a:gd name="connsiteY5568" fmla="*/ 4314550 h 6367455"/>
                <a:gd name="connsiteX5569" fmla="*/ 1478064 w 6891715"/>
                <a:gd name="connsiteY5569" fmla="*/ 4307563 h 6367455"/>
                <a:gd name="connsiteX5570" fmla="*/ 1484418 w 6891715"/>
                <a:gd name="connsiteY5570" fmla="*/ 4310422 h 6367455"/>
                <a:gd name="connsiteX5571" fmla="*/ 1497125 w 6891715"/>
                <a:gd name="connsiteY5571" fmla="*/ 4312645 h 6367455"/>
                <a:gd name="connsiteX5572" fmla="*/ 1513961 w 6891715"/>
                <a:gd name="connsiteY5572" fmla="*/ 4325030 h 6367455"/>
                <a:gd name="connsiteX5573" fmla="*/ 1526668 w 6891715"/>
                <a:gd name="connsiteY5573" fmla="*/ 4319631 h 6367455"/>
                <a:gd name="connsiteX5574" fmla="*/ 1545728 w 6891715"/>
                <a:gd name="connsiteY5574" fmla="*/ 4317408 h 6367455"/>
                <a:gd name="connsiteX5575" fmla="*/ 1550175 w 6891715"/>
                <a:gd name="connsiteY5575" fmla="*/ 4328841 h 6367455"/>
                <a:gd name="connsiteX5576" fmla="*/ 1542551 w 6891715"/>
                <a:gd name="connsiteY5576" fmla="*/ 4339322 h 6367455"/>
                <a:gd name="connsiteX5577" fmla="*/ 1555893 w 6891715"/>
                <a:gd name="connsiteY5577" fmla="*/ 4358694 h 6367455"/>
                <a:gd name="connsiteX5578" fmla="*/ 1569552 w 6891715"/>
                <a:gd name="connsiteY5578" fmla="*/ 4364728 h 6367455"/>
                <a:gd name="connsiteX5579" fmla="*/ 1589565 w 6891715"/>
                <a:gd name="connsiteY5579" fmla="*/ 4358377 h 6367455"/>
                <a:gd name="connsiteX5580" fmla="*/ 1610531 w 6891715"/>
                <a:gd name="connsiteY5580" fmla="*/ 4367269 h 6367455"/>
                <a:gd name="connsiteX5581" fmla="*/ 1625460 w 6891715"/>
                <a:gd name="connsiteY5581" fmla="*/ 4369492 h 6367455"/>
                <a:gd name="connsiteX5582" fmla="*/ 1659450 w 6891715"/>
                <a:gd name="connsiteY5582" fmla="*/ 4368222 h 6367455"/>
                <a:gd name="connsiteX5583" fmla="*/ 1677556 w 6891715"/>
                <a:gd name="connsiteY5583" fmla="*/ 4356154 h 6367455"/>
                <a:gd name="connsiteX5584" fmla="*/ 1690898 w 6891715"/>
                <a:gd name="connsiteY5584" fmla="*/ 4346626 h 6367455"/>
                <a:gd name="connsiteX5585" fmla="*/ 1720758 w 6891715"/>
                <a:gd name="connsiteY5585" fmla="*/ 4349484 h 6367455"/>
                <a:gd name="connsiteX5586" fmla="*/ 1694075 w 6891715"/>
                <a:gd name="connsiteY5586" fmla="*/ 4341227 h 6367455"/>
                <a:gd name="connsiteX5587" fmla="*/ 1679463 w 6891715"/>
                <a:gd name="connsiteY5587" fmla="*/ 4339322 h 6367455"/>
                <a:gd name="connsiteX5588" fmla="*/ 1680416 w 6891715"/>
                <a:gd name="connsiteY5588" fmla="*/ 4328841 h 6367455"/>
                <a:gd name="connsiteX5589" fmla="*/ 1688675 w 6891715"/>
                <a:gd name="connsiteY5589" fmla="*/ 4312009 h 6367455"/>
                <a:gd name="connsiteX5590" fmla="*/ 1722347 w 6891715"/>
                <a:gd name="connsiteY5590" fmla="*/ 4291684 h 6367455"/>
                <a:gd name="connsiteX5591" fmla="*/ 1748712 w 6891715"/>
                <a:gd name="connsiteY5591" fmla="*/ 4285015 h 6367455"/>
                <a:gd name="connsiteX5592" fmla="*/ 1771901 w 6891715"/>
                <a:gd name="connsiteY5592" fmla="*/ 4278663 h 6367455"/>
                <a:gd name="connsiteX5593" fmla="*/ 1801444 w 6891715"/>
                <a:gd name="connsiteY5593" fmla="*/ 4257067 h 6367455"/>
                <a:gd name="connsiteX5594" fmla="*/ 1820186 w 6891715"/>
                <a:gd name="connsiteY5594" fmla="*/ 4234836 h 6367455"/>
                <a:gd name="connsiteX5595" fmla="*/ 1828762 w 6891715"/>
                <a:gd name="connsiteY5595" fmla="*/ 4230390 h 6367455"/>
                <a:gd name="connsiteX5596" fmla="*/ 1817962 w 6891715"/>
                <a:gd name="connsiteY5596" fmla="*/ 4222451 h 6367455"/>
                <a:gd name="connsiteX5597" fmla="*/ 1816056 w 6891715"/>
                <a:gd name="connsiteY5597" fmla="*/ 4208477 h 6367455"/>
                <a:gd name="connsiteX5598" fmla="*/ 1820821 w 6891715"/>
                <a:gd name="connsiteY5598" fmla="*/ 4198949 h 6367455"/>
                <a:gd name="connsiteX5599" fmla="*/ 1818280 w 6891715"/>
                <a:gd name="connsiteY5599" fmla="*/ 4157981 h 6367455"/>
                <a:gd name="connsiteX5600" fmla="*/ 1815103 w 6891715"/>
                <a:gd name="connsiteY5600" fmla="*/ 4152582 h 6367455"/>
                <a:gd name="connsiteX5601" fmla="*/ 1832892 w 6891715"/>
                <a:gd name="connsiteY5601" fmla="*/ 4132574 h 6367455"/>
                <a:gd name="connsiteX5602" fmla="*/ 1847822 w 6891715"/>
                <a:gd name="connsiteY5602" fmla="*/ 4124952 h 6367455"/>
                <a:gd name="connsiteX5603" fmla="*/ 1866881 w 6891715"/>
                <a:gd name="connsiteY5603" fmla="*/ 4121459 h 6367455"/>
                <a:gd name="connsiteX5604" fmla="*/ 1901506 w 6891715"/>
                <a:gd name="connsiteY5604" fmla="*/ 4114790 h 6367455"/>
                <a:gd name="connsiteX5605" fmla="*/ 1920566 w 6891715"/>
                <a:gd name="connsiteY5605" fmla="*/ 4111614 h 6367455"/>
                <a:gd name="connsiteX5606" fmla="*/ 1920836 w 6891715"/>
                <a:gd name="connsiteY5606" fmla="*/ 4111854 h 6367455"/>
                <a:gd name="connsiteX5607" fmla="*/ 1949386 w 6891715"/>
                <a:gd name="connsiteY5607" fmla="*/ 4094630 h 6367455"/>
                <a:gd name="connsiteX5608" fmla="*/ 1978517 w 6891715"/>
                <a:gd name="connsiteY5608" fmla="*/ 4070064 h 6367455"/>
                <a:gd name="connsiteX5609" fmla="*/ 1977988 w 6891715"/>
                <a:gd name="connsiteY5609" fmla="*/ 4069704 h 6367455"/>
                <a:gd name="connsiteX5610" fmla="*/ 1995753 w 6891715"/>
                <a:gd name="connsiteY5610" fmla="*/ 4059226 h 6367455"/>
                <a:gd name="connsiteX5611" fmla="*/ 2007174 w 6891715"/>
                <a:gd name="connsiteY5611" fmla="*/ 4057321 h 6367455"/>
                <a:gd name="connsiteX5612" fmla="*/ 2015422 w 6891715"/>
                <a:gd name="connsiteY5612" fmla="*/ 4063036 h 6367455"/>
                <a:gd name="connsiteX5613" fmla="*/ 2018911 w 6891715"/>
                <a:gd name="connsiteY5613" fmla="*/ 4062084 h 6367455"/>
                <a:gd name="connsiteX5614" fmla="*/ 2024622 w 6891715"/>
                <a:gd name="connsiteY5614" fmla="*/ 4061449 h 6367455"/>
                <a:gd name="connsiteX5615" fmla="*/ 2022084 w 6891715"/>
                <a:gd name="connsiteY5615" fmla="*/ 4070339 h 6367455"/>
                <a:gd name="connsiteX5616" fmla="*/ 2031283 w 6891715"/>
                <a:gd name="connsiteY5616" fmla="*/ 4070339 h 6367455"/>
                <a:gd name="connsiteX5617" fmla="*/ 2036676 w 6891715"/>
                <a:gd name="connsiteY5617" fmla="*/ 4065894 h 6367455"/>
                <a:gd name="connsiteX5618" fmla="*/ 2025890 w 6891715"/>
                <a:gd name="connsiteY5618" fmla="*/ 4052876 h 6367455"/>
                <a:gd name="connsiteX5619" fmla="*/ 2022084 w 6891715"/>
                <a:gd name="connsiteY5619" fmla="*/ 4052876 h 6367455"/>
                <a:gd name="connsiteX5620" fmla="*/ 2012567 w 6891715"/>
                <a:gd name="connsiteY5620" fmla="*/ 4055099 h 6367455"/>
                <a:gd name="connsiteX5621" fmla="*/ 2003049 w 6891715"/>
                <a:gd name="connsiteY5621" fmla="*/ 4043351 h 6367455"/>
                <a:gd name="connsiteX5622" fmla="*/ 2004318 w 6891715"/>
                <a:gd name="connsiteY5622" fmla="*/ 4036049 h 6367455"/>
                <a:gd name="connsiteX5623" fmla="*/ 2013518 w 6891715"/>
                <a:gd name="connsiteY5623" fmla="*/ 4031604 h 6367455"/>
                <a:gd name="connsiteX5624" fmla="*/ 2023035 w 6891715"/>
                <a:gd name="connsiteY5624" fmla="*/ 4026206 h 6367455"/>
                <a:gd name="connsiteX5625" fmla="*/ 2023987 w 6891715"/>
                <a:gd name="connsiteY5625" fmla="*/ 4018904 h 6367455"/>
                <a:gd name="connsiteX5626" fmla="*/ 2023035 w 6891715"/>
                <a:gd name="connsiteY5626" fmla="*/ 4009379 h 6367455"/>
                <a:gd name="connsiteX5627" fmla="*/ 2032235 w 6891715"/>
                <a:gd name="connsiteY5627" fmla="*/ 4000806 h 6367455"/>
                <a:gd name="connsiteX5628" fmla="*/ 2048097 w 6891715"/>
                <a:gd name="connsiteY5628" fmla="*/ 3994456 h 6367455"/>
                <a:gd name="connsiteX5629" fmla="*/ 2058566 w 6891715"/>
                <a:gd name="connsiteY5629" fmla="*/ 4003029 h 6367455"/>
                <a:gd name="connsiteX5630" fmla="*/ 2064910 w 6891715"/>
                <a:gd name="connsiteY5630" fmla="*/ 3996679 h 6367455"/>
                <a:gd name="connsiteX5631" fmla="*/ 2067131 w 6891715"/>
                <a:gd name="connsiteY5631" fmla="*/ 3998266 h 6367455"/>
                <a:gd name="connsiteX5632" fmla="*/ 2061421 w 6891715"/>
                <a:gd name="connsiteY5632" fmla="*/ 4005569 h 6367455"/>
                <a:gd name="connsiteX5633" fmla="*/ 2062690 w 6891715"/>
                <a:gd name="connsiteY5633" fmla="*/ 4012554 h 6367455"/>
                <a:gd name="connsiteX5634" fmla="*/ 2060469 w 6891715"/>
                <a:gd name="connsiteY5634" fmla="*/ 4021761 h 6367455"/>
                <a:gd name="connsiteX5635" fmla="*/ 2056028 w 6891715"/>
                <a:gd name="connsiteY5635" fmla="*/ 4024619 h 6367455"/>
                <a:gd name="connsiteX5636" fmla="*/ 2053807 w 6891715"/>
                <a:gd name="connsiteY5636" fmla="*/ 4024619 h 6367455"/>
                <a:gd name="connsiteX5637" fmla="*/ 2046511 w 6891715"/>
                <a:gd name="connsiteY5637" fmla="*/ 4018269 h 6367455"/>
                <a:gd name="connsiteX5638" fmla="*/ 2041752 w 6891715"/>
                <a:gd name="connsiteY5638" fmla="*/ 4003346 h 6367455"/>
                <a:gd name="connsiteX5639" fmla="*/ 2029697 w 6891715"/>
                <a:gd name="connsiteY5639" fmla="*/ 4007474 h 6367455"/>
                <a:gd name="connsiteX5640" fmla="*/ 2026842 w 6891715"/>
                <a:gd name="connsiteY5640" fmla="*/ 4014776 h 6367455"/>
                <a:gd name="connsiteX5641" fmla="*/ 2040166 w 6891715"/>
                <a:gd name="connsiteY5641" fmla="*/ 4024619 h 6367455"/>
                <a:gd name="connsiteX5642" fmla="*/ 2046511 w 6891715"/>
                <a:gd name="connsiteY5642" fmla="*/ 4020491 h 6367455"/>
                <a:gd name="connsiteX5643" fmla="*/ 2041118 w 6891715"/>
                <a:gd name="connsiteY5643" fmla="*/ 4028111 h 6367455"/>
                <a:gd name="connsiteX5644" fmla="*/ 2040483 w 6891715"/>
                <a:gd name="connsiteY5644" fmla="*/ 4035414 h 6367455"/>
                <a:gd name="connsiteX5645" fmla="*/ 2036042 w 6891715"/>
                <a:gd name="connsiteY5645" fmla="*/ 4039859 h 6367455"/>
                <a:gd name="connsiteX5646" fmla="*/ 2037311 w 6891715"/>
                <a:gd name="connsiteY5646" fmla="*/ 4034144 h 6367455"/>
                <a:gd name="connsiteX5647" fmla="*/ 2024939 w 6891715"/>
                <a:gd name="connsiteY5647" fmla="*/ 4027159 h 6367455"/>
                <a:gd name="connsiteX5648" fmla="*/ 2017325 w 6891715"/>
                <a:gd name="connsiteY5648" fmla="*/ 4035414 h 6367455"/>
                <a:gd name="connsiteX5649" fmla="*/ 2033187 w 6891715"/>
                <a:gd name="connsiteY5649" fmla="*/ 4041764 h 6367455"/>
                <a:gd name="connsiteX5650" fmla="*/ 2034139 w 6891715"/>
                <a:gd name="connsiteY5650" fmla="*/ 4049066 h 6367455"/>
                <a:gd name="connsiteX5651" fmla="*/ 2039214 w 6891715"/>
                <a:gd name="connsiteY5651" fmla="*/ 4062084 h 6367455"/>
                <a:gd name="connsiteX5652" fmla="*/ 2042387 w 6891715"/>
                <a:gd name="connsiteY5652" fmla="*/ 4058909 h 6367455"/>
                <a:gd name="connsiteX5653" fmla="*/ 2047780 w 6891715"/>
                <a:gd name="connsiteY5653" fmla="*/ 4059861 h 6367455"/>
                <a:gd name="connsiteX5654" fmla="*/ 2064593 w 6891715"/>
                <a:gd name="connsiteY5654" fmla="*/ 4064941 h 6367455"/>
                <a:gd name="connsiteX5655" fmla="*/ 2067766 w 6891715"/>
                <a:gd name="connsiteY5655" fmla="*/ 4065894 h 6367455"/>
                <a:gd name="connsiteX5656" fmla="*/ 2066497 w 6891715"/>
                <a:gd name="connsiteY5656" fmla="*/ 4055416 h 6367455"/>
                <a:gd name="connsiteX5657" fmla="*/ 2038263 w 6891715"/>
                <a:gd name="connsiteY5657" fmla="*/ 4049384 h 6367455"/>
                <a:gd name="connsiteX5658" fmla="*/ 2042069 w 6891715"/>
                <a:gd name="connsiteY5658" fmla="*/ 4043034 h 6367455"/>
                <a:gd name="connsiteX5659" fmla="*/ 2052538 w 6891715"/>
                <a:gd name="connsiteY5659" fmla="*/ 4043034 h 6367455"/>
                <a:gd name="connsiteX5660" fmla="*/ 2062055 w 6891715"/>
                <a:gd name="connsiteY5660" fmla="*/ 4044939 h 6367455"/>
                <a:gd name="connsiteX5661" fmla="*/ 2063324 w 6891715"/>
                <a:gd name="connsiteY5661" fmla="*/ 4040811 h 6367455"/>
                <a:gd name="connsiteX5662" fmla="*/ 2047462 w 6891715"/>
                <a:gd name="connsiteY5662" fmla="*/ 4038589 h 6367455"/>
                <a:gd name="connsiteX5663" fmla="*/ 2043021 w 6891715"/>
                <a:gd name="connsiteY5663" fmla="*/ 4032239 h 6367455"/>
                <a:gd name="connsiteX5664" fmla="*/ 2050635 w 6891715"/>
                <a:gd name="connsiteY5664" fmla="*/ 4028111 h 6367455"/>
                <a:gd name="connsiteX5665" fmla="*/ 2062055 w 6891715"/>
                <a:gd name="connsiteY5665" fmla="*/ 4031286 h 6367455"/>
                <a:gd name="connsiteX5666" fmla="*/ 2066497 w 6891715"/>
                <a:gd name="connsiteY5666" fmla="*/ 4023984 h 6367455"/>
                <a:gd name="connsiteX5667" fmla="*/ 2076648 w 6891715"/>
                <a:gd name="connsiteY5667" fmla="*/ 4016364 h 6367455"/>
                <a:gd name="connsiteX5668" fmla="*/ 2083945 w 6891715"/>
                <a:gd name="connsiteY5668" fmla="*/ 4016364 h 6367455"/>
                <a:gd name="connsiteX5669" fmla="*/ 2102027 w 6891715"/>
                <a:gd name="connsiteY5669" fmla="*/ 4010649 h 6367455"/>
                <a:gd name="connsiteX5670" fmla="*/ 2114716 w 6891715"/>
                <a:gd name="connsiteY5670" fmla="*/ 4016999 h 6367455"/>
                <a:gd name="connsiteX5671" fmla="*/ 2129627 w 6891715"/>
                <a:gd name="connsiteY5671" fmla="*/ 4011919 h 6367455"/>
                <a:gd name="connsiteX5672" fmla="*/ 2117889 w 6891715"/>
                <a:gd name="connsiteY5672" fmla="*/ 4011919 h 6367455"/>
                <a:gd name="connsiteX5673" fmla="*/ 2126454 w 6891715"/>
                <a:gd name="connsiteY5673" fmla="*/ 4004299 h 6367455"/>
                <a:gd name="connsiteX5674" fmla="*/ 2108372 w 6891715"/>
                <a:gd name="connsiteY5674" fmla="*/ 4009696 h 6367455"/>
                <a:gd name="connsiteX5675" fmla="*/ 2113765 w 6891715"/>
                <a:gd name="connsiteY5675" fmla="*/ 3997949 h 6367455"/>
                <a:gd name="connsiteX5676" fmla="*/ 2103296 w 6891715"/>
                <a:gd name="connsiteY5676" fmla="*/ 4007474 h 6367455"/>
                <a:gd name="connsiteX5677" fmla="*/ 2096951 w 6891715"/>
                <a:gd name="connsiteY5677" fmla="*/ 4010014 h 6367455"/>
                <a:gd name="connsiteX5678" fmla="*/ 2087434 w 6891715"/>
                <a:gd name="connsiteY5678" fmla="*/ 4010014 h 6367455"/>
                <a:gd name="connsiteX5679" fmla="*/ 2076648 w 6891715"/>
                <a:gd name="connsiteY5679" fmla="*/ 4004616 h 6367455"/>
                <a:gd name="connsiteX5680" fmla="*/ 2064910 w 6891715"/>
                <a:gd name="connsiteY5680" fmla="*/ 3996679 h 6367455"/>
                <a:gd name="connsiteX5681" fmla="*/ 2050318 w 6891715"/>
                <a:gd name="connsiteY5681" fmla="*/ 3984931 h 6367455"/>
                <a:gd name="connsiteX5682" fmla="*/ 2061421 w 6891715"/>
                <a:gd name="connsiteY5682" fmla="*/ 3974454 h 6367455"/>
                <a:gd name="connsiteX5683" fmla="*/ 2077600 w 6891715"/>
                <a:gd name="connsiteY5683" fmla="*/ 3987154 h 6367455"/>
                <a:gd name="connsiteX5684" fmla="*/ 2099806 w 6891715"/>
                <a:gd name="connsiteY5684" fmla="*/ 3980486 h 6367455"/>
                <a:gd name="connsiteX5685" fmla="*/ 2076648 w 6891715"/>
                <a:gd name="connsiteY5685" fmla="*/ 3982709 h 6367455"/>
                <a:gd name="connsiteX5686" fmla="*/ 2062690 w 6891715"/>
                <a:gd name="connsiteY5686" fmla="*/ 3969056 h 6367455"/>
                <a:gd name="connsiteX5687" fmla="*/ 2073159 w 6891715"/>
                <a:gd name="connsiteY5687" fmla="*/ 3946831 h 6367455"/>
                <a:gd name="connsiteX5688" fmla="*/ 2103296 w 6891715"/>
                <a:gd name="connsiteY5688" fmla="*/ 3908414 h 6367455"/>
                <a:gd name="connsiteX5689" fmla="*/ 2110275 w 6891715"/>
                <a:gd name="connsiteY5689" fmla="*/ 3875076 h 6367455"/>
                <a:gd name="connsiteX5690" fmla="*/ 2107103 w 6891715"/>
                <a:gd name="connsiteY5690" fmla="*/ 3848406 h 6367455"/>
                <a:gd name="connsiteX5691" fmla="*/ 2114082 w 6891715"/>
                <a:gd name="connsiteY5691" fmla="*/ 3831896 h 6367455"/>
                <a:gd name="connsiteX5692" fmla="*/ 2119475 w 6891715"/>
                <a:gd name="connsiteY5692" fmla="*/ 3819196 h 6367455"/>
                <a:gd name="connsiteX5693" fmla="*/ 2129944 w 6891715"/>
                <a:gd name="connsiteY5693" fmla="*/ 3819196 h 6367455"/>
                <a:gd name="connsiteX5694" fmla="*/ 2131213 w 6891715"/>
                <a:gd name="connsiteY5694" fmla="*/ 3826181 h 6367455"/>
                <a:gd name="connsiteX5695" fmla="*/ 2138509 w 6891715"/>
                <a:gd name="connsiteY5695" fmla="*/ 3828403 h 6367455"/>
                <a:gd name="connsiteX5696" fmla="*/ 2151199 w 6891715"/>
                <a:gd name="connsiteY5696" fmla="*/ 3823958 h 6367455"/>
                <a:gd name="connsiteX5697" fmla="*/ 2153419 w 6891715"/>
                <a:gd name="connsiteY5697" fmla="*/ 3831578 h 6367455"/>
                <a:gd name="connsiteX5698" fmla="*/ 2155640 w 6891715"/>
                <a:gd name="connsiteY5698" fmla="*/ 3837293 h 6367455"/>
                <a:gd name="connsiteX5699" fmla="*/ 2171502 w 6891715"/>
                <a:gd name="connsiteY5699" fmla="*/ 3844913 h 6367455"/>
                <a:gd name="connsiteX5700" fmla="*/ 2166426 w 6891715"/>
                <a:gd name="connsiteY5700" fmla="*/ 3860789 h 6367455"/>
                <a:gd name="connsiteX5701" fmla="*/ 2156909 w 6891715"/>
                <a:gd name="connsiteY5701" fmla="*/ 3861741 h 6367455"/>
                <a:gd name="connsiteX5702" fmla="*/ 2146440 w 6891715"/>
                <a:gd name="connsiteY5702" fmla="*/ 3874441 h 6367455"/>
                <a:gd name="connsiteX5703" fmla="*/ 2156909 w 6891715"/>
                <a:gd name="connsiteY5703" fmla="*/ 3884284 h 6367455"/>
                <a:gd name="connsiteX5704" fmla="*/ 2154688 w 6891715"/>
                <a:gd name="connsiteY5704" fmla="*/ 3892221 h 6367455"/>
                <a:gd name="connsiteX5705" fmla="*/ 2159447 w 6891715"/>
                <a:gd name="connsiteY5705" fmla="*/ 3901746 h 6367455"/>
                <a:gd name="connsiteX5706" fmla="*/ 2178481 w 6891715"/>
                <a:gd name="connsiteY5706" fmla="*/ 3913176 h 6367455"/>
                <a:gd name="connsiteX5707" fmla="*/ 2196563 w 6891715"/>
                <a:gd name="connsiteY5707" fmla="*/ 3910954 h 6367455"/>
                <a:gd name="connsiteX5708" fmla="*/ 2208935 w 6891715"/>
                <a:gd name="connsiteY5708" fmla="*/ 3887776 h 6367455"/>
                <a:gd name="connsiteX5709" fmla="*/ 2194343 w 6891715"/>
                <a:gd name="connsiteY5709" fmla="*/ 3907779 h 6367455"/>
                <a:gd name="connsiteX5710" fmla="*/ 2185777 w 6891715"/>
                <a:gd name="connsiteY5710" fmla="*/ 3910954 h 6367455"/>
                <a:gd name="connsiteX5711" fmla="*/ 2174357 w 6891715"/>
                <a:gd name="connsiteY5711" fmla="*/ 3909366 h 6367455"/>
                <a:gd name="connsiteX5712" fmla="*/ 2168329 w 6891715"/>
                <a:gd name="connsiteY5712" fmla="*/ 3904921 h 6367455"/>
                <a:gd name="connsiteX5713" fmla="*/ 2162302 w 6891715"/>
                <a:gd name="connsiteY5713" fmla="*/ 3892221 h 6367455"/>
                <a:gd name="connsiteX5714" fmla="*/ 2178164 w 6891715"/>
                <a:gd name="connsiteY5714" fmla="*/ 3889046 h 6367455"/>
                <a:gd name="connsiteX5715" fmla="*/ 2184508 w 6891715"/>
                <a:gd name="connsiteY5715" fmla="*/ 3884919 h 6367455"/>
                <a:gd name="connsiteX5716" fmla="*/ 2193074 w 6891715"/>
                <a:gd name="connsiteY5716" fmla="*/ 3879521 h 6367455"/>
                <a:gd name="connsiteX5717" fmla="*/ 2208935 w 6891715"/>
                <a:gd name="connsiteY5717" fmla="*/ 3885871 h 6367455"/>
                <a:gd name="connsiteX5718" fmla="*/ 2205763 w 6891715"/>
                <a:gd name="connsiteY5718" fmla="*/ 3876981 h 6367455"/>
                <a:gd name="connsiteX5719" fmla="*/ 2213694 w 6891715"/>
                <a:gd name="connsiteY5719" fmla="*/ 3872854 h 6367455"/>
                <a:gd name="connsiteX5720" fmla="*/ 2202591 w 6891715"/>
                <a:gd name="connsiteY5720" fmla="*/ 3875394 h 6367455"/>
                <a:gd name="connsiteX5721" fmla="*/ 2194025 w 6891715"/>
                <a:gd name="connsiteY5721" fmla="*/ 3875394 h 6367455"/>
                <a:gd name="connsiteX5722" fmla="*/ 2187681 w 6891715"/>
                <a:gd name="connsiteY5722" fmla="*/ 3869044 h 6367455"/>
                <a:gd name="connsiteX5723" fmla="*/ 2189584 w 6891715"/>
                <a:gd name="connsiteY5723" fmla="*/ 3859519 h 6367455"/>
                <a:gd name="connsiteX5724" fmla="*/ 2196880 w 6891715"/>
                <a:gd name="connsiteY5724" fmla="*/ 3840151 h 6367455"/>
                <a:gd name="connsiteX5725" fmla="*/ 2209570 w 6891715"/>
                <a:gd name="connsiteY5725" fmla="*/ 3839198 h 6367455"/>
                <a:gd name="connsiteX5726" fmla="*/ 2202273 w 6891715"/>
                <a:gd name="connsiteY5726" fmla="*/ 3836023 h 6367455"/>
                <a:gd name="connsiteX5727" fmla="*/ 2181970 w 6891715"/>
                <a:gd name="connsiteY5727" fmla="*/ 3834118 h 6367455"/>
                <a:gd name="connsiteX5728" fmla="*/ 2175626 w 6891715"/>
                <a:gd name="connsiteY5728" fmla="*/ 3829038 h 6367455"/>
                <a:gd name="connsiteX5729" fmla="*/ 2178798 w 6891715"/>
                <a:gd name="connsiteY5729" fmla="*/ 3825863 h 6367455"/>
                <a:gd name="connsiteX5730" fmla="*/ 2182605 w 6891715"/>
                <a:gd name="connsiteY5730" fmla="*/ 3803638 h 6367455"/>
                <a:gd name="connsiteX5731" fmla="*/ 2194977 w 6891715"/>
                <a:gd name="connsiteY5731" fmla="*/ 3774111 h 6367455"/>
                <a:gd name="connsiteX5732" fmla="*/ 2216866 w 6891715"/>
                <a:gd name="connsiteY5732" fmla="*/ 3757918 h 6367455"/>
                <a:gd name="connsiteX5733" fmla="*/ 2247638 w 6891715"/>
                <a:gd name="connsiteY5733" fmla="*/ 3753473 h 6367455"/>
                <a:gd name="connsiteX5734" fmla="*/ 2265721 w 6891715"/>
                <a:gd name="connsiteY5734" fmla="*/ 3754426 h 6367455"/>
                <a:gd name="connsiteX5735" fmla="*/ 2278410 w 6891715"/>
                <a:gd name="connsiteY5735" fmla="*/ 3745853 h 6367455"/>
                <a:gd name="connsiteX5736" fmla="*/ 2300299 w 6891715"/>
                <a:gd name="connsiteY5736" fmla="*/ 3741726 h 6367455"/>
                <a:gd name="connsiteX5737" fmla="*/ 2314258 w 6891715"/>
                <a:gd name="connsiteY5737" fmla="*/ 3744266 h 6367455"/>
                <a:gd name="connsiteX5738" fmla="*/ 2323775 w 6891715"/>
                <a:gd name="connsiteY5738" fmla="*/ 3755061 h 6367455"/>
                <a:gd name="connsiteX5739" fmla="*/ 2335830 w 6891715"/>
                <a:gd name="connsiteY5739" fmla="*/ 3763316 h 6367455"/>
                <a:gd name="connsiteX5740" fmla="*/ 2350422 w 6891715"/>
                <a:gd name="connsiteY5740" fmla="*/ 3764268 h 6367455"/>
                <a:gd name="connsiteX5741" fmla="*/ 2346298 w 6891715"/>
                <a:gd name="connsiteY5741" fmla="*/ 3768396 h 6367455"/>
                <a:gd name="connsiteX5742" fmla="*/ 2350740 w 6891715"/>
                <a:gd name="connsiteY5742" fmla="*/ 3776016 h 6367455"/>
                <a:gd name="connsiteX5743" fmla="*/ 2358988 w 6891715"/>
                <a:gd name="connsiteY5743" fmla="*/ 3777603 h 6367455"/>
                <a:gd name="connsiteX5744" fmla="*/ 2356026 w 6891715"/>
                <a:gd name="connsiteY5744" fmla="*/ 3787144 h 6367455"/>
                <a:gd name="connsiteX5745" fmla="*/ 2357058 w 6891715"/>
                <a:gd name="connsiteY5745" fmla="*/ 3787213 h 6367455"/>
                <a:gd name="connsiteX5746" fmla="*/ 2359897 w 6891715"/>
                <a:gd name="connsiteY5746" fmla="*/ 3778078 h 6367455"/>
                <a:gd name="connsiteX5747" fmla="*/ 2359579 w 6891715"/>
                <a:gd name="connsiteY5747" fmla="*/ 3767923 h 6367455"/>
                <a:gd name="connsiteX5748" fmla="*/ 2364975 w 6891715"/>
                <a:gd name="connsiteY5748" fmla="*/ 3761577 h 6367455"/>
                <a:gd name="connsiteX5749" fmla="*/ 2373544 w 6891715"/>
                <a:gd name="connsiteY5749" fmla="*/ 3762211 h 6367455"/>
                <a:gd name="connsiteX5750" fmla="*/ 2381796 w 6891715"/>
                <a:gd name="connsiteY5750" fmla="*/ 3769510 h 6367455"/>
                <a:gd name="connsiteX5751" fmla="*/ 2390683 w 6891715"/>
                <a:gd name="connsiteY5751" fmla="*/ 3780299 h 6367455"/>
                <a:gd name="connsiteX5752" fmla="*/ 2383066 w 6891715"/>
                <a:gd name="connsiteY5752" fmla="*/ 3765384 h 6367455"/>
                <a:gd name="connsiteX5753" fmla="*/ 2374496 w 6891715"/>
                <a:gd name="connsiteY5753" fmla="*/ 3750787 h 6367455"/>
                <a:gd name="connsiteX5754" fmla="*/ 2361801 w 6891715"/>
                <a:gd name="connsiteY5754" fmla="*/ 3752057 h 6367455"/>
                <a:gd name="connsiteX5755" fmla="*/ 2347836 w 6891715"/>
                <a:gd name="connsiteY5755" fmla="*/ 3753961 h 6367455"/>
                <a:gd name="connsiteX5756" fmla="*/ 2338315 w 6891715"/>
                <a:gd name="connsiteY5756" fmla="*/ 3752374 h 6367455"/>
                <a:gd name="connsiteX5757" fmla="*/ 2337363 w 6891715"/>
                <a:gd name="connsiteY5757" fmla="*/ 3735239 h 6367455"/>
                <a:gd name="connsiteX5758" fmla="*/ 2344662 w 6891715"/>
                <a:gd name="connsiteY5758" fmla="*/ 3727940 h 6367455"/>
                <a:gd name="connsiteX5759" fmla="*/ 2352279 w 6891715"/>
                <a:gd name="connsiteY5759" fmla="*/ 3730161 h 6367455"/>
                <a:gd name="connsiteX5760" fmla="*/ 2349740 w 6891715"/>
                <a:gd name="connsiteY5760" fmla="*/ 3721593 h 6367455"/>
                <a:gd name="connsiteX5761" fmla="*/ 2365610 w 6891715"/>
                <a:gd name="connsiteY5761" fmla="*/ 3702554 h 6367455"/>
                <a:gd name="connsiteX5762" fmla="*/ 2440512 w 6891715"/>
                <a:gd name="connsiteY5762" fmla="*/ 3699698 h 6367455"/>
                <a:gd name="connsiteX5763" fmla="*/ 2436386 w 6891715"/>
                <a:gd name="connsiteY5763" fmla="*/ 3709218 h 6367455"/>
                <a:gd name="connsiteX5764" fmla="*/ 2444321 w 6891715"/>
                <a:gd name="connsiteY5764" fmla="*/ 3743806 h 6367455"/>
                <a:gd name="connsiteX5765" fmla="*/ 2460190 w 6891715"/>
                <a:gd name="connsiteY5765" fmla="*/ 3745710 h 6367455"/>
                <a:gd name="connsiteX5766" fmla="*/ 2466537 w 6891715"/>
                <a:gd name="connsiteY5766" fmla="*/ 3736508 h 6367455"/>
                <a:gd name="connsiteX5767" fmla="*/ 2452572 w 6891715"/>
                <a:gd name="connsiteY5767" fmla="*/ 3724767 h 6367455"/>
                <a:gd name="connsiteX5768" fmla="*/ 2453525 w 6891715"/>
                <a:gd name="connsiteY5768" fmla="*/ 3717468 h 6367455"/>
                <a:gd name="connsiteX5769" fmla="*/ 2470346 w 6891715"/>
                <a:gd name="connsiteY5769" fmla="*/ 3721593 h 6367455"/>
                <a:gd name="connsiteX5770" fmla="*/ 2480185 w 6891715"/>
                <a:gd name="connsiteY5770" fmla="*/ 3738094 h 6367455"/>
                <a:gd name="connsiteX5771" fmla="*/ 2479233 w 6891715"/>
                <a:gd name="connsiteY5771" fmla="*/ 3745710 h 6367455"/>
                <a:gd name="connsiteX5772" fmla="*/ 2487802 w 6891715"/>
                <a:gd name="connsiteY5772" fmla="*/ 3738094 h 6367455"/>
                <a:gd name="connsiteX5773" fmla="*/ 2478915 w 6891715"/>
                <a:gd name="connsiteY5773" fmla="*/ 3729844 h 6367455"/>
                <a:gd name="connsiteX5774" fmla="*/ 2472568 w 6891715"/>
                <a:gd name="connsiteY5774" fmla="*/ 3708900 h 6367455"/>
                <a:gd name="connsiteX5775" fmla="*/ 2476376 w 6891715"/>
                <a:gd name="connsiteY5775" fmla="*/ 3689861 h 6367455"/>
                <a:gd name="connsiteX5776" fmla="*/ 2492245 w 6891715"/>
                <a:gd name="connsiteY5776" fmla="*/ 3674947 h 6367455"/>
                <a:gd name="connsiteX5777" fmla="*/ 2527157 w 6891715"/>
                <a:gd name="connsiteY5777" fmla="*/ 3678754 h 6367455"/>
                <a:gd name="connsiteX5778" fmla="*/ 2553818 w 6891715"/>
                <a:gd name="connsiteY5778" fmla="*/ 3681610 h 6367455"/>
                <a:gd name="connsiteX5779" fmla="*/ 2572861 w 6891715"/>
                <a:gd name="connsiteY5779" fmla="*/ 3699698 h 6367455"/>
                <a:gd name="connsiteX5780" fmla="*/ 2597299 w 6891715"/>
                <a:gd name="connsiteY5780" fmla="*/ 3730161 h 6367455"/>
                <a:gd name="connsiteX5781" fmla="*/ 2620785 w 6891715"/>
                <a:gd name="connsiteY5781" fmla="*/ 3733017 h 6367455"/>
                <a:gd name="connsiteX5782" fmla="*/ 2598251 w 6891715"/>
                <a:gd name="connsiteY5782" fmla="*/ 3722228 h 6367455"/>
                <a:gd name="connsiteX5783" fmla="*/ 2585873 w 6891715"/>
                <a:gd name="connsiteY5783" fmla="*/ 3712391 h 6367455"/>
                <a:gd name="connsiteX5784" fmla="*/ 2585556 w 6891715"/>
                <a:gd name="connsiteY5784" fmla="*/ 3696207 h 6367455"/>
                <a:gd name="connsiteX5785" fmla="*/ 2573495 w 6891715"/>
                <a:gd name="connsiteY5785" fmla="*/ 3681610 h 6367455"/>
                <a:gd name="connsiteX5786" fmla="*/ 2558896 w 6891715"/>
                <a:gd name="connsiteY5786" fmla="*/ 3676216 h 6367455"/>
                <a:gd name="connsiteX5787" fmla="*/ 2536362 w 6891715"/>
                <a:gd name="connsiteY5787" fmla="*/ 3671456 h 6367455"/>
                <a:gd name="connsiteX5788" fmla="*/ 2510971 w 6891715"/>
                <a:gd name="connsiteY5788" fmla="*/ 3660032 h 6367455"/>
                <a:gd name="connsiteX5789" fmla="*/ 2511923 w 6891715"/>
                <a:gd name="connsiteY5789" fmla="*/ 3646387 h 6367455"/>
                <a:gd name="connsiteX5790" fmla="*/ 2514145 w 6891715"/>
                <a:gd name="connsiteY5790" fmla="*/ 3643214 h 6367455"/>
                <a:gd name="connsiteX5791" fmla="*/ 2525888 w 6891715"/>
                <a:gd name="connsiteY5791" fmla="*/ 3649560 h 6367455"/>
                <a:gd name="connsiteX5792" fmla="*/ 2529062 w 6891715"/>
                <a:gd name="connsiteY5792" fmla="*/ 3643214 h 6367455"/>
                <a:gd name="connsiteX5793" fmla="*/ 2531283 w 6891715"/>
                <a:gd name="connsiteY5793" fmla="*/ 3637819 h 6367455"/>
                <a:gd name="connsiteX5794" fmla="*/ 2508749 w 6891715"/>
                <a:gd name="connsiteY5794" fmla="*/ 3625444 h 6367455"/>
                <a:gd name="connsiteX5795" fmla="*/ 2505258 w 6891715"/>
                <a:gd name="connsiteY5795" fmla="*/ 3612751 h 6367455"/>
                <a:gd name="connsiteX5796" fmla="*/ 2520175 w 6891715"/>
                <a:gd name="connsiteY5796" fmla="*/ 3598788 h 6367455"/>
                <a:gd name="connsiteX5797" fmla="*/ 2511606 w 6891715"/>
                <a:gd name="connsiteY5797" fmla="*/ 3590538 h 6367455"/>
                <a:gd name="connsiteX5798" fmla="*/ 2508432 w 6891715"/>
                <a:gd name="connsiteY5798" fmla="*/ 3597836 h 6367455"/>
                <a:gd name="connsiteX5799" fmla="*/ 2497006 w 6891715"/>
                <a:gd name="connsiteY5799" fmla="*/ 3601010 h 6367455"/>
                <a:gd name="connsiteX5800" fmla="*/ 2493832 w 6891715"/>
                <a:gd name="connsiteY5800" fmla="*/ 3589586 h 6367455"/>
                <a:gd name="connsiteX5801" fmla="*/ 2500815 w 6891715"/>
                <a:gd name="connsiteY5801" fmla="*/ 3580066 h 6367455"/>
                <a:gd name="connsiteX5802" fmla="*/ 2511288 w 6891715"/>
                <a:gd name="connsiteY5802" fmla="*/ 3576893 h 6367455"/>
                <a:gd name="connsiteX5803" fmla="*/ 2523031 w 6891715"/>
                <a:gd name="connsiteY5803" fmla="*/ 3577527 h 6367455"/>
                <a:gd name="connsiteX5804" fmla="*/ 2529379 w 6891715"/>
                <a:gd name="connsiteY5804" fmla="*/ 3564834 h 6367455"/>
                <a:gd name="connsiteX5805" fmla="*/ 2518906 w 6891715"/>
                <a:gd name="connsiteY5805" fmla="*/ 3556901 h 6367455"/>
                <a:gd name="connsiteX5806" fmla="*/ 2506845 w 6891715"/>
                <a:gd name="connsiteY5806" fmla="*/ 3545160 h 6367455"/>
                <a:gd name="connsiteX5807" fmla="*/ 2505575 w 6891715"/>
                <a:gd name="connsiteY5807" fmla="*/ 3535958 h 6367455"/>
                <a:gd name="connsiteX5808" fmla="*/ 2500497 w 6891715"/>
                <a:gd name="connsiteY5808" fmla="*/ 3524217 h 6367455"/>
                <a:gd name="connsiteX5809" fmla="*/ 2492880 w 6891715"/>
                <a:gd name="connsiteY5809" fmla="*/ 3516918 h 6367455"/>
                <a:gd name="connsiteX5810" fmla="*/ 2480185 w 6891715"/>
                <a:gd name="connsiteY5810" fmla="*/ 3519457 h 6367455"/>
                <a:gd name="connsiteX5811" fmla="*/ 2466537 w 6891715"/>
                <a:gd name="connsiteY5811" fmla="*/ 3513110 h 6367455"/>
                <a:gd name="connsiteX5812" fmla="*/ 2464316 w 6891715"/>
                <a:gd name="connsiteY5812" fmla="*/ 3524534 h 6367455"/>
                <a:gd name="connsiteX5813" fmla="*/ 2462094 w 6891715"/>
                <a:gd name="connsiteY5813" fmla="*/ 3527707 h 6367455"/>
                <a:gd name="connsiteX5814" fmla="*/ 2458920 w 6891715"/>
                <a:gd name="connsiteY5814" fmla="*/ 3516283 h 6367455"/>
                <a:gd name="connsiteX5815" fmla="*/ 2458920 w 6891715"/>
                <a:gd name="connsiteY5815" fmla="*/ 3499148 h 6367455"/>
                <a:gd name="connsiteX5816" fmla="*/ 2463046 w 6891715"/>
                <a:gd name="connsiteY5816" fmla="*/ 3484551 h 6367455"/>
                <a:gd name="connsiteX5817" fmla="*/ 2469394 w 6891715"/>
                <a:gd name="connsiteY5817" fmla="*/ 3486455 h 6367455"/>
                <a:gd name="connsiteX5818" fmla="*/ 2469394 w 6891715"/>
                <a:gd name="connsiteY5818" fmla="*/ 3493753 h 6367455"/>
                <a:gd name="connsiteX5819" fmla="*/ 2471615 w 6891715"/>
                <a:gd name="connsiteY5819" fmla="*/ 3505494 h 6367455"/>
                <a:gd name="connsiteX5820" fmla="*/ 2482406 w 6891715"/>
                <a:gd name="connsiteY5820" fmla="*/ 3516283 h 6367455"/>
                <a:gd name="connsiteX5821" fmla="*/ 2489706 w 6891715"/>
                <a:gd name="connsiteY5821" fmla="*/ 3512476 h 6367455"/>
                <a:gd name="connsiteX5822" fmla="*/ 2501882 w 6891715"/>
                <a:gd name="connsiteY5822" fmla="*/ 3508519 h 6367455"/>
                <a:gd name="connsiteX5823" fmla="*/ 2502823 w 6891715"/>
                <a:gd name="connsiteY5823" fmla="*/ 3499157 h 6367455"/>
                <a:gd name="connsiteX5824" fmla="*/ 2495167 w 6891715"/>
                <a:gd name="connsiteY5824" fmla="*/ 3475027 h 6367455"/>
                <a:gd name="connsiteX5825" fmla="*/ 2497081 w 6891715"/>
                <a:gd name="connsiteY5825" fmla="*/ 3463279 h 6367455"/>
                <a:gd name="connsiteX5826" fmla="*/ 2493891 w 6891715"/>
                <a:gd name="connsiteY5826" fmla="*/ 3442642 h 6367455"/>
                <a:gd name="connsiteX5827" fmla="*/ 2491339 w 6891715"/>
                <a:gd name="connsiteY5827" fmla="*/ 3419147 h 6367455"/>
                <a:gd name="connsiteX5828" fmla="*/ 2484002 w 6891715"/>
                <a:gd name="connsiteY5828" fmla="*/ 3408034 h 6367455"/>
                <a:gd name="connsiteX5829" fmla="*/ 2470923 w 6891715"/>
                <a:gd name="connsiteY5829" fmla="*/ 3409939 h 6367455"/>
                <a:gd name="connsiteX5830" fmla="*/ 2464543 w 6891715"/>
                <a:gd name="connsiteY5830" fmla="*/ 3399462 h 6367455"/>
                <a:gd name="connsiteX5831" fmla="*/ 2464543 w 6891715"/>
                <a:gd name="connsiteY5831" fmla="*/ 3381682 h 6367455"/>
                <a:gd name="connsiteX5832" fmla="*/ 2453059 w 6891715"/>
                <a:gd name="connsiteY5832" fmla="*/ 3384857 h 6367455"/>
                <a:gd name="connsiteX5833" fmla="*/ 2457206 w 6891715"/>
                <a:gd name="connsiteY5833" fmla="*/ 3396604 h 6367455"/>
                <a:gd name="connsiteX5834" fmla="*/ 2447636 w 6891715"/>
                <a:gd name="connsiteY5834" fmla="*/ 3398827 h 6367455"/>
                <a:gd name="connsiteX5835" fmla="*/ 2433600 w 6891715"/>
                <a:gd name="connsiteY5835" fmla="*/ 3383904 h 6367455"/>
                <a:gd name="connsiteX5836" fmla="*/ 2437109 w 6891715"/>
                <a:gd name="connsiteY5836" fmla="*/ 3371523 h 6367455"/>
                <a:gd name="connsiteX5837" fmla="*/ 2438385 w 6891715"/>
                <a:gd name="connsiteY5837" fmla="*/ 3324850 h 6367455"/>
                <a:gd name="connsiteX5838" fmla="*/ 2441575 w 6891715"/>
                <a:gd name="connsiteY5838" fmla="*/ 3324850 h 6367455"/>
                <a:gd name="connsiteX5839" fmla="*/ 2439661 w 6891715"/>
                <a:gd name="connsiteY5839" fmla="*/ 3347075 h 6367455"/>
                <a:gd name="connsiteX5840" fmla="*/ 2450507 w 6891715"/>
                <a:gd name="connsiteY5840" fmla="*/ 3352472 h 6367455"/>
                <a:gd name="connsiteX5841" fmla="*/ 2456887 w 6891715"/>
                <a:gd name="connsiteY5841" fmla="*/ 3340725 h 6367455"/>
                <a:gd name="connsiteX5842" fmla="*/ 2455292 w 6891715"/>
                <a:gd name="connsiteY5842" fmla="*/ 3322627 h 6367455"/>
                <a:gd name="connsiteX5843" fmla="*/ 2450188 w 6891715"/>
                <a:gd name="connsiteY5843" fmla="*/ 3306117 h 6367455"/>
                <a:gd name="connsiteX5844" fmla="*/ 2440618 w 6891715"/>
                <a:gd name="connsiteY5844" fmla="*/ 3309292 h 6367455"/>
                <a:gd name="connsiteX5845" fmla="*/ 2439023 w 6891715"/>
                <a:gd name="connsiteY5845" fmla="*/ 3261667 h 6367455"/>
                <a:gd name="connsiteX5846" fmla="*/ 2444446 w 6891715"/>
                <a:gd name="connsiteY5846" fmla="*/ 3273097 h 6367455"/>
                <a:gd name="connsiteX5847" fmla="*/ 2445403 w 6891715"/>
                <a:gd name="connsiteY5847" fmla="*/ 3257540 h 6367455"/>
                <a:gd name="connsiteX5848" fmla="*/ 2440937 w 6891715"/>
                <a:gd name="connsiteY5848" fmla="*/ 3252143 h 6367455"/>
                <a:gd name="connsiteX5849" fmla="*/ 2436471 w 6891715"/>
                <a:gd name="connsiteY5849" fmla="*/ 3223884 h 6367455"/>
                <a:gd name="connsiteX5850" fmla="*/ 2445722 w 6891715"/>
                <a:gd name="connsiteY5850" fmla="*/ 3200706 h 6367455"/>
                <a:gd name="connsiteX5851" fmla="*/ 2451145 w 6891715"/>
                <a:gd name="connsiteY5851" fmla="*/ 3205469 h 6367455"/>
                <a:gd name="connsiteX5852" fmla="*/ 2451145 w 6891715"/>
                <a:gd name="connsiteY5852" fmla="*/ 3214042 h 6367455"/>
                <a:gd name="connsiteX5853" fmla="*/ 2462310 w 6891715"/>
                <a:gd name="connsiteY5853" fmla="*/ 3226742 h 6367455"/>
                <a:gd name="connsiteX5854" fmla="*/ 2471880 w 6891715"/>
                <a:gd name="connsiteY5854" fmla="*/ 3225789 h 6367455"/>
                <a:gd name="connsiteX5855" fmla="*/ 2486235 w 6891715"/>
                <a:gd name="connsiteY5855" fmla="*/ 3229599 h 6367455"/>
                <a:gd name="connsiteX5856" fmla="*/ 2495167 w 6891715"/>
                <a:gd name="connsiteY5856" fmla="*/ 3247697 h 6367455"/>
                <a:gd name="connsiteX5857" fmla="*/ 2495805 w 6891715"/>
                <a:gd name="connsiteY5857" fmla="*/ 3230552 h 6367455"/>
                <a:gd name="connsiteX5858" fmla="*/ 2503461 w 6891715"/>
                <a:gd name="connsiteY5858" fmla="*/ 3227377 h 6367455"/>
                <a:gd name="connsiteX5859" fmla="*/ 2498038 w 6891715"/>
                <a:gd name="connsiteY5859" fmla="*/ 3224202 h 6367455"/>
                <a:gd name="connsiteX5860" fmla="*/ 2497081 w 6891715"/>
                <a:gd name="connsiteY5860" fmla="*/ 3209597 h 6367455"/>
                <a:gd name="connsiteX5861" fmla="*/ 2510479 w 6891715"/>
                <a:gd name="connsiteY5861" fmla="*/ 3195626 h 6367455"/>
                <a:gd name="connsiteX5862" fmla="*/ 2524515 w 6891715"/>
                <a:gd name="connsiteY5862" fmla="*/ 3189277 h 6367455"/>
                <a:gd name="connsiteX5863" fmla="*/ 2530895 w 6891715"/>
                <a:gd name="connsiteY5863" fmla="*/ 3199754 h 6367455"/>
                <a:gd name="connsiteX5864" fmla="*/ 2531214 w 6891715"/>
                <a:gd name="connsiteY5864" fmla="*/ 3216582 h 6367455"/>
                <a:gd name="connsiteX5865" fmla="*/ 2549397 w 6891715"/>
                <a:gd name="connsiteY5865" fmla="*/ 3227059 h 6367455"/>
                <a:gd name="connsiteX5866" fmla="*/ 2554182 w 6891715"/>
                <a:gd name="connsiteY5866" fmla="*/ 3207056 h 6367455"/>
                <a:gd name="connsiteX5867" fmla="*/ 2545569 w 6891715"/>
                <a:gd name="connsiteY5867" fmla="*/ 3199436 h 6367455"/>
                <a:gd name="connsiteX5868" fmla="*/ 2539189 w 6891715"/>
                <a:gd name="connsiteY5868" fmla="*/ 3199436 h 6367455"/>
                <a:gd name="connsiteX5869" fmla="*/ 2544612 w 6891715"/>
                <a:gd name="connsiteY5869" fmla="*/ 3188959 h 6367455"/>
                <a:gd name="connsiteX5870" fmla="*/ 2540465 w 6891715"/>
                <a:gd name="connsiteY5870" fmla="*/ 3176577 h 6367455"/>
                <a:gd name="connsiteX5871" fmla="*/ 2545250 w 6891715"/>
                <a:gd name="connsiteY5871" fmla="*/ 3157527 h 6367455"/>
                <a:gd name="connsiteX5872" fmla="*/ 2561200 w 6891715"/>
                <a:gd name="connsiteY5872" fmla="*/ 3153082 h 6367455"/>
                <a:gd name="connsiteX5873" fmla="*/ 2580659 w 6891715"/>
                <a:gd name="connsiteY5873" fmla="*/ 3158162 h 6367455"/>
                <a:gd name="connsiteX5874" fmla="*/ 2591824 w 6891715"/>
                <a:gd name="connsiteY5874" fmla="*/ 3147684 h 6367455"/>
                <a:gd name="connsiteX5875" fmla="*/ 2614474 w 6891715"/>
                <a:gd name="connsiteY5875" fmla="*/ 3143239 h 6367455"/>
                <a:gd name="connsiteX5876" fmla="*/ 2634571 w 6891715"/>
                <a:gd name="connsiteY5876" fmla="*/ 3153399 h 6367455"/>
                <a:gd name="connsiteX5877" fmla="*/ 2636804 w 6891715"/>
                <a:gd name="connsiteY5877" fmla="*/ 3161972 h 6367455"/>
                <a:gd name="connsiteX5878" fmla="*/ 2637123 w 6891715"/>
                <a:gd name="connsiteY5878" fmla="*/ 3186102 h 6367455"/>
                <a:gd name="connsiteX5879" fmla="*/ 2642546 w 6891715"/>
                <a:gd name="connsiteY5879" fmla="*/ 3190229 h 6367455"/>
                <a:gd name="connsiteX5880" fmla="*/ 2643503 w 6891715"/>
                <a:gd name="connsiteY5880" fmla="*/ 3202929 h 6367455"/>
                <a:gd name="connsiteX5881" fmla="*/ 2633295 w 6891715"/>
                <a:gd name="connsiteY5881" fmla="*/ 3206421 h 6367455"/>
                <a:gd name="connsiteX5882" fmla="*/ 2625639 w 6891715"/>
                <a:gd name="connsiteY5882" fmla="*/ 3209597 h 6367455"/>
                <a:gd name="connsiteX5883" fmla="*/ 2625639 w 6891715"/>
                <a:gd name="connsiteY5883" fmla="*/ 3221027 h 6367455"/>
                <a:gd name="connsiteX5884" fmla="*/ 2643822 w 6891715"/>
                <a:gd name="connsiteY5884" fmla="*/ 3208326 h 6367455"/>
                <a:gd name="connsiteX5885" fmla="*/ 2646055 w 6891715"/>
                <a:gd name="connsiteY5885" fmla="*/ 3214359 h 6367455"/>
                <a:gd name="connsiteX5886" fmla="*/ 2637442 w 6891715"/>
                <a:gd name="connsiteY5886" fmla="*/ 3225154 h 6367455"/>
                <a:gd name="connsiteX5887" fmla="*/ 2633614 w 6891715"/>
                <a:gd name="connsiteY5887" fmla="*/ 3228329 h 6367455"/>
                <a:gd name="connsiteX5888" fmla="*/ 2630424 w 6891715"/>
                <a:gd name="connsiteY5888" fmla="*/ 3230870 h 6367455"/>
                <a:gd name="connsiteX5889" fmla="*/ 2627872 w 6891715"/>
                <a:gd name="connsiteY5889" fmla="*/ 3233410 h 6367455"/>
                <a:gd name="connsiteX5890" fmla="*/ 2626277 w 6891715"/>
                <a:gd name="connsiteY5890" fmla="*/ 3236584 h 6367455"/>
                <a:gd name="connsiteX5891" fmla="*/ 2625001 w 6891715"/>
                <a:gd name="connsiteY5891" fmla="*/ 3240712 h 6367455"/>
                <a:gd name="connsiteX5892" fmla="*/ 2624044 w 6891715"/>
                <a:gd name="connsiteY5892" fmla="*/ 3245157 h 6367455"/>
                <a:gd name="connsiteX5893" fmla="*/ 2634571 w 6891715"/>
                <a:gd name="connsiteY5893" fmla="*/ 3241029 h 6367455"/>
                <a:gd name="connsiteX5894" fmla="*/ 2644779 w 6891715"/>
                <a:gd name="connsiteY5894" fmla="*/ 3229282 h 6367455"/>
                <a:gd name="connsiteX5895" fmla="*/ 2660729 w 6891715"/>
                <a:gd name="connsiteY5895" fmla="*/ 3233410 h 6367455"/>
                <a:gd name="connsiteX5896" fmla="*/ 2673808 w 6891715"/>
                <a:gd name="connsiteY5896" fmla="*/ 3229917 h 6367455"/>
                <a:gd name="connsiteX5897" fmla="*/ 2689758 w 6891715"/>
                <a:gd name="connsiteY5897" fmla="*/ 3226742 h 6367455"/>
                <a:gd name="connsiteX5898" fmla="*/ 2703475 w 6891715"/>
                <a:gd name="connsiteY5898" fmla="*/ 3244522 h 6367455"/>
                <a:gd name="connsiteX5899" fmla="*/ 2699647 w 6891715"/>
                <a:gd name="connsiteY5899" fmla="*/ 3276273 h 6367455"/>
                <a:gd name="connsiteX5900" fmla="*/ 2684654 w 6891715"/>
                <a:gd name="connsiteY5900" fmla="*/ 3287068 h 6367455"/>
                <a:gd name="connsiteX5901" fmla="*/ 2683059 w 6891715"/>
                <a:gd name="connsiteY5901" fmla="*/ 3296592 h 6367455"/>
                <a:gd name="connsiteX5902" fmla="*/ 2678593 w 6891715"/>
                <a:gd name="connsiteY5902" fmla="*/ 3295322 h 6367455"/>
                <a:gd name="connsiteX5903" fmla="*/ 2677317 w 6891715"/>
                <a:gd name="connsiteY5903" fmla="*/ 3280400 h 6367455"/>
                <a:gd name="connsiteX5904" fmla="*/ 2665514 w 6891715"/>
                <a:gd name="connsiteY5904" fmla="*/ 3281669 h 6367455"/>
                <a:gd name="connsiteX5905" fmla="*/ 2650840 w 6891715"/>
                <a:gd name="connsiteY5905" fmla="*/ 3297862 h 6367455"/>
                <a:gd name="connsiteX5906" fmla="*/ 2653711 w 6891715"/>
                <a:gd name="connsiteY5906" fmla="*/ 3273415 h 6367455"/>
                <a:gd name="connsiteX5907" fmla="*/ 2643184 w 6891715"/>
                <a:gd name="connsiteY5907" fmla="*/ 3281035 h 6367455"/>
                <a:gd name="connsiteX5908" fmla="*/ 2637123 w 6891715"/>
                <a:gd name="connsiteY5908" fmla="*/ 3292465 h 6367455"/>
                <a:gd name="connsiteX5909" fmla="*/ 2631700 w 6891715"/>
                <a:gd name="connsiteY5909" fmla="*/ 3308340 h 6367455"/>
                <a:gd name="connsiteX5910" fmla="*/ 2642546 w 6891715"/>
                <a:gd name="connsiteY5910" fmla="*/ 3317547 h 6367455"/>
                <a:gd name="connsiteX5911" fmla="*/ 2641589 w 6891715"/>
                <a:gd name="connsiteY5911" fmla="*/ 3329295 h 6367455"/>
                <a:gd name="connsiteX5912" fmla="*/ 2633295 w 6891715"/>
                <a:gd name="connsiteY5912" fmla="*/ 3341995 h 6367455"/>
                <a:gd name="connsiteX5913" fmla="*/ 2611922 w 6891715"/>
                <a:gd name="connsiteY5913" fmla="*/ 3326437 h 6367455"/>
                <a:gd name="connsiteX5914" fmla="*/ 2610646 w 6891715"/>
                <a:gd name="connsiteY5914" fmla="*/ 3332788 h 6367455"/>
                <a:gd name="connsiteX5915" fmla="*/ 2600118 w 6891715"/>
                <a:gd name="connsiteY5915" fmla="*/ 3338185 h 6367455"/>
                <a:gd name="connsiteX5916" fmla="*/ 2613836 w 6891715"/>
                <a:gd name="connsiteY5916" fmla="*/ 3345487 h 6367455"/>
                <a:gd name="connsiteX5917" fmla="*/ 2623406 w 6891715"/>
                <a:gd name="connsiteY5917" fmla="*/ 3351521 h 6367455"/>
                <a:gd name="connsiteX5918" fmla="*/ 2619578 w 6891715"/>
                <a:gd name="connsiteY5918" fmla="*/ 3361362 h 6367455"/>
                <a:gd name="connsiteX5919" fmla="*/ 2601394 w 6891715"/>
                <a:gd name="connsiteY5919" fmla="*/ 3364538 h 6367455"/>
                <a:gd name="connsiteX5920" fmla="*/ 2589910 w 6891715"/>
                <a:gd name="connsiteY5920" fmla="*/ 3350885 h 6367455"/>
                <a:gd name="connsiteX5921" fmla="*/ 2585444 w 6891715"/>
                <a:gd name="connsiteY5921" fmla="*/ 3365808 h 6367455"/>
                <a:gd name="connsiteX5922" fmla="*/ 2574917 w 6891715"/>
                <a:gd name="connsiteY5922" fmla="*/ 3368983 h 6367455"/>
                <a:gd name="connsiteX5923" fmla="*/ 2595014 w 6891715"/>
                <a:gd name="connsiteY5923" fmla="*/ 3377237 h 6367455"/>
                <a:gd name="connsiteX5924" fmla="*/ 2582573 w 6891715"/>
                <a:gd name="connsiteY5924" fmla="*/ 3389937 h 6367455"/>
                <a:gd name="connsiteX5925" fmla="*/ 2569813 w 6891715"/>
                <a:gd name="connsiteY5925" fmla="*/ 3402954 h 6367455"/>
                <a:gd name="connsiteX5926" fmla="*/ 2585763 w 6891715"/>
                <a:gd name="connsiteY5926" fmla="*/ 3402637 h 6367455"/>
                <a:gd name="connsiteX5927" fmla="*/ 2588953 w 6891715"/>
                <a:gd name="connsiteY5927" fmla="*/ 3413114 h 6367455"/>
                <a:gd name="connsiteX5928" fmla="*/ 2577788 w 6891715"/>
                <a:gd name="connsiteY5928" fmla="*/ 3423909 h 6367455"/>
                <a:gd name="connsiteX5929" fmla="*/ 2575874 w 6891715"/>
                <a:gd name="connsiteY5929" fmla="*/ 3453119 h 6367455"/>
                <a:gd name="connsiteX5930" fmla="*/ 2562157 w 6891715"/>
                <a:gd name="connsiteY5930" fmla="*/ 3465819 h 6367455"/>
                <a:gd name="connsiteX5931" fmla="*/ 2563114 w 6891715"/>
                <a:gd name="connsiteY5931" fmla="*/ 3482964 h 6367455"/>
                <a:gd name="connsiteX5932" fmla="*/ 2585444 w 6891715"/>
                <a:gd name="connsiteY5932" fmla="*/ 3482964 h 6367455"/>
                <a:gd name="connsiteX5933" fmla="*/ 2587996 w 6891715"/>
                <a:gd name="connsiteY5933" fmla="*/ 3499474 h 6367455"/>
                <a:gd name="connsiteX5934" fmla="*/ 2580659 w 6891715"/>
                <a:gd name="connsiteY5934" fmla="*/ 3508999 h 6367455"/>
                <a:gd name="connsiteX5935" fmla="*/ 2566623 w 6891715"/>
                <a:gd name="connsiteY5935" fmla="*/ 3502967 h 6367455"/>
                <a:gd name="connsiteX5936" fmla="*/ 2560243 w 6891715"/>
                <a:gd name="connsiteY5936" fmla="*/ 3513762 h 6367455"/>
                <a:gd name="connsiteX5937" fmla="*/ 2567491 w 6891715"/>
                <a:gd name="connsiteY5937" fmla="*/ 3516467 h 6367455"/>
                <a:gd name="connsiteX5938" fmla="*/ 2568100 w 6891715"/>
                <a:gd name="connsiteY5938" fmla="*/ 3516283 h 6367455"/>
                <a:gd name="connsiteX5939" fmla="*/ 2562070 w 6891715"/>
                <a:gd name="connsiteY5939" fmla="*/ 3526755 h 6367455"/>
                <a:gd name="connsiteX5940" fmla="*/ 2582699 w 6891715"/>
                <a:gd name="connsiteY5940" fmla="*/ 3515014 h 6367455"/>
                <a:gd name="connsiteX5941" fmla="*/ 2599838 w 6891715"/>
                <a:gd name="connsiteY5941" fmla="*/ 3521043 h 6367455"/>
                <a:gd name="connsiteX5942" fmla="*/ 2608407 w 6891715"/>
                <a:gd name="connsiteY5942" fmla="*/ 3520091 h 6367455"/>
                <a:gd name="connsiteX5943" fmla="*/ 2614755 w 6891715"/>
                <a:gd name="connsiteY5943" fmla="*/ 3530563 h 6367455"/>
                <a:gd name="connsiteX5944" fmla="*/ 2615707 w 6891715"/>
                <a:gd name="connsiteY5944" fmla="*/ 3540083 h 6367455"/>
                <a:gd name="connsiteX5945" fmla="*/ 2613803 w 6891715"/>
                <a:gd name="connsiteY5945" fmla="*/ 3551507 h 6367455"/>
                <a:gd name="connsiteX5946" fmla="*/ 2601108 w 6891715"/>
                <a:gd name="connsiteY5946" fmla="*/ 3567373 h 6367455"/>
                <a:gd name="connsiteX5947" fmla="*/ 2625546 w 6891715"/>
                <a:gd name="connsiteY5947" fmla="*/ 3572768 h 6367455"/>
                <a:gd name="connsiteX5948" fmla="*/ 2632211 w 6891715"/>
                <a:gd name="connsiteY5948" fmla="*/ 3589268 h 6367455"/>
                <a:gd name="connsiteX5949" fmla="*/ 2641415 w 6891715"/>
                <a:gd name="connsiteY5949" fmla="*/ 3572450 h 6367455"/>
                <a:gd name="connsiteX5950" fmla="*/ 2656332 w 6891715"/>
                <a:gd name="connsiteY5950" fmla="*/ 3581970 h 6367455"/>
                <a:gd name="connsiteX5951" fmla="*/ 2676645 w 6891715"/>
                <a:gd name="connsiteY5951" fmla="*/ 3598471 h 6367455"/>
                <a:gd name="connsiteX5952" fmla="*/ 2687118 w 6891715"/>
                <a:gd name="connsiteY5952" fmla="*/ 3589903 h 6367455"/>
                <a:gd name="connsiteX5953" fmla="*/ 2716952 w 6891715"/>
                <a:gd name="connsiteY5953" fmla="*/ 3583239 h 6367455"/>
                <a:gd name="connsiteX5954" fmla="*/ 2718857 w 6891715"/>
                <a:gd name="connsiteY5954" fmla="*/ 3591807 h 6367455"/>
                <a:gd name="connsiteX5955" fmla="*/ 2705527 w 6891715"/>
                <a:gd name="connsiteY5955" fmla="*/ 3618462 h 6367455"/>
                <a:gd name="connsiteX5956" fmla="*/ 2698227 w 6891715"/>
                <a:gd name="connsiteY5956" fmla="*/ 3624809 h 6367455"/>
                <a:gd name="connsiteX5957" fmla="*/ 2683310 w 6891715"/>
                <a:gd name="connsiteY5957" fmla="*/ 3633059 h 6367455"/>
                <a:gd name="connsiteX5958" fmla="*/ 2687753 w 6891715"/>
                <a:gd name="connsiteY5958" fmla="*/ 3662571 h 6367455"/>
                <a:gd name="connsiteX5959" fmla="*/ 2695370 w 6891715"/>
                <a:gd name="connsiteY5959" fmla="*/ 3664792 h 6367455"/>
                <a:gd name="connsiteX5960" fmla="*/ 2708066 w 6891715"/>
                <a:gd name="connsiteY5960" fmla="*/ 3651782 h 6367455"/>
                <a:gd name="connsiteX5961" fmla="*/ 2732187 w 6891715"/>
                <a:gd name="connsiteY5961" fmla="*/ 3647339 h 6367455"/>
                <a:gd name="connsiteX5962" fmla="*/ 2758530 w 6891715"/>
                <a:gd name="connsiteY5962" fmla="*/ 3660032 h 6367455"/>
                <a:gd name="connsiteX5963" fmla="*/ 2754404 w 6891715"/>
                <a:gd name="connsiteY5963" fmla="*/ 3641945 h 6367455"/>
                <a:gd name="connsiteX5964" fmla="*/ 2768051 w 6891715"/>
                <a:gd name="connsiteY5964" fmla="*/ 3643214 h 6367455"/>
                <a:gd name="connsiteX5965" fmla="*/ 2768686 w 6891715"/>
                <a:gd name="connsiteY5965" fmla="*/ 3631473 h 6367455"/>
                <a:gd name="connsiteX5966" fmla="*/ 2805820 w 6891715"/>
                <a:gd name="connsiteY5966" fmla="*/ 3609895 h 6367455"/>
                <a:gd name="connsiteX5967" fmla="*/ 2817563 w 6891715"/>
                <a:gd name="connsiteY5967" fmla="*/ 3614020 h 6367455"/>
                <a:gd name="connsiteX5968" fmla="*/ 2814389 w 6891715"/>
                <a:gd name="connsiteY5968" fmla="*/ 3622588 h 6367455"/>
                <a:gd name="connsiteX5969" fmla="*/ 2828989 w 6891715"/>
                <a:gd name="connsiteY5969" fmla="*/ 3614020 h 6367455"/>
                <a:gd name="connsiteX5970" fmla="*/ 2832162 w 6891715"/>
                <a:gd name="connsiteY5970" fmla="*/ 3598154 h 6367455"/>
                <a:gd name="connsiteX5971" fmla="*/ 2850888 w 6891715"/>
                <a:gd name="connsiteY5971" fmla="*/ 3576893 h 6367455"/>
                <a:gd name="connsiteX5972" fmla="*/ 2881674 w 6891715"/>
                <a:gd name="connsiteY5972" fmla="*/ 3576575 h 6367455"/>
                <a:gd name="connsiteX5973" fmla="*/ 2881674 w 6891715"/>
                <a:gd name="connsiteY5973" fmla="*/ 3581970 h 6367455"/>
                <a:gd name="connsiteX5974" fmla="*/ 2859457 w 6891715"/>
                <a:gd name="connsiteY5974" fmla="*/ 3581335 h 6367455"/>
                <a:gd name="connsiteX5975" fmla="*/ 2855331 w 6891715"/>
                <a:gd name="connsiteY5975" fmla="*/ 3595615 h 6367455"/>
                <a:gd name="connsiteX5976" fmla="*/ 2845810 w 6891715"/>
                <a:gd name="connsiteY5976" fmla="*/ 3601010 h 6367455"/>
                <a:gd name="connsiteX5977" fmla="*/ 2847079 w 6891715"/>
                <a:gd name="connsiteY5977" fmla="*/ 3608308 h 6367455"/>
                <a:gd name="connsiteX5978" fmla="*/ 2854379 w 6891715"/>
                <a:gd name="connsiteY5978" fmla="*/ 3613703 h 6367455"/>
                <a:gd name="connsiteX5979" fmla="*/ 2871518 w 6891715"/>
                <a:gd name="connsiteY5979" fmla="*/ 3593711 h 6367455"/>
                <a:gd name="connsiteX5980" fmla="*/ 2890243 w 6891715"/>
                <a:gd name="connsiteY5980" fmla="*/ 3590538 h 6367455"/>
                <a:gd name="connsiteX5981" fmla="*/ 2893417 w 6891715"/>
                <a:gd name="connsiteY5981" fmla="*/ 3582922 h 6367455"/>
                <a:gd name="connsiteX5982" fmla="*/ 2899765 w 6891715"/>
                <a:gd name="connsiteY5982" fmla="*/ 3580383 h 6367455"/>
                <a:gd name="connsiteX5983" fmla="*/ 2913412 w 6891715"/>
                <a:gd name="connsiteY5983" fmla="*/ 3595298 h 6367455"/>
                <a:gd name="connsiteX5984" fmla="*/ 2926425 w 6891715"/>
                <a:gd name="connsiteY5984" fmla="*/ 3613068 h 6367455"/>
                <a:gd name="connsiteX5985" fmla="*/ 2931821 w 6891715"/>
                <a:gd name="connsiteY5985" fmla="*/ 3619414 h 6367455"/>
                <a:gd name="connsiteX5986" fmla="*/ 2941342 w 6891715"/>
                <a:gd name="connsiteY5986" fmla="*/ 3618462 h 6367455"/>
                <a:gd name="connsiteX5987" fmla="*/ 2949911 w 6891715"/>
                <a:gd name="connsiteY5987" fmla="*/ 3630838 h 6367455"/>
                <a:gd name="connsiteX5988" fmla="*/ 2953085 w 6891715"/>
                <a:gd name="connsiteY5988" fmla="*/ 3623222 h 6367455"/>
                <a:gd name="connsiteX5989" fmla="*/ 2964828 w 6891715"/>
                <a:gd name="connsiteY5989" fmla="*/ 3624492 h 6367455"/>
                <a:gd name="connsiteX5990" fmla="*/ 2968954 w 6891715"/>
                <a:gd name="connsiteY5990" fmla="*/ 3637185 h 6367455"/>
                <a:gd name="connsiteX5991" fmla="*/ 2976572 w 6891715"/>
                <a:gd name="connsiteY5991" fmla="*/ 3640041 h 6367455"/>
                <a:gd name="connsiteX5992" fmla="*/ 2969907 w 6891715"/>
                <a:gd name="connsiteY5992" fmla="*/ 3643214 h 6367455"/>
                <a:gd name="connsiteX5993" fmla="*/ 2980698 w 6891715"/>
                <a:gd name="connsiteY5993" fmla="*/ 3654638 h 6367455"/>
                <a:gd name="connsiteX5994" fmla="*/ 2976572 w 6891715"/>
                <a:gd name="connsiteY5994" fmla="*/ 3663205 h 6367455"/>
                <a:gd name="connsiteX5995" fmla="*/ 2967368 w 6891715"/>
                <a:gd name="connsiteY5995" fmla="*/ 3668600 h 6367455"/>
                <a:gd name="connsiteX5996" fmla="*/ 2996884 w 6891715"/>
                <a:gd name="connsiteY5996" fmla="*/ 3682880 h 6367455"/>
                <a:gd name="connsiteX5997" fmla="*/ 3010849 w 6891715"/>
                <a:gd name="connsiteY5997" fmla="*/ 3681928 h 6367455"/>
                <a:gd name="connsiteX5998" fmla="*/ 3020370 w 6891715"/>
                <a:gd name="connsiteY5998" fmla="*/ 3682562 h 6367455"/>
                <a:gd name="connsiteX5999" fmla="*/ 3025449 w 6891715"/>
                <a:gd name="connsiteY5999" fmla="*/ 3695255 h 6367455"/>
                <a:gd name="connsiteX6000" fmla="*/ 3034018 w 6891715"/>
                <a:gd name="connsiteY6000" fmla="*/ 3687957 h 6367455"/>
                <a:gd name="connsiteX6001" fmla="*/ 3042587 w 6891715"/>
                <a:gd name="connsiteY6001" fmla="*/ 3696525 h 6367455"/>
                <a:gd name="connsiteX6002" fmla="*/ 3047983 w 6891715"/>
                <a:gd name="connsiteY6002" fmla="*/ 3697477 h 6367455"/>
                <a:gd name="connsiteX6003" fmla="*/ 3048253 w 6891715"/>
                <a:gd name="connsiteY6003" fmla="*/ 3697418 h 6367455"/>
                <a:gd name="connsiteX6004" fmla="*/ 3053010 w 6891715"/>
                <a:gd name="connsiteY6004" fmla="*/ 3686615 h 6367455"/>
                <a:gd name="connsiteX6005" fmla="*/ 3058403 w 6891715"/>
                <a:gd name="connsiteY6005" fmla="*/ 3678990 h 6367455"/>
                <a:gd name="connsiteX6006" fmla="*/ 3051107 w 6891715"/>
                <a:gd name="connsiteY6006" fmla="*/ 3676130 h 6367455"/>
                <a:gd name="connsiteX6007" fmla="*/ 3044446 w 6891715"/>
                <a:gd name="connsiteY6007" fmla="*/ 3662468 h 6367455"/>
                <a:gd name="connsiteX6008" fmla="*/ 3053010 w 6891715"/>
                <a:gd name="connsiteY6008" fmla="*/ 3651665 h 6367455"/>
                <a:gd name="connsiteX6009" fmla="*/ 3065698 w 6891715"/>
                <a:gd name="connsiteY6009" fmla="*/ 3656113 h 6367455"/>
                <a:gd name="connsiteX6010" fmla="*/ 3076165 w 6891715"/>
                <a:gd name="connsiteY6010" fmla="*/ 3645310 h 6367455"/>
                <a:gd name="connsiteX6011" fmla="*/ 3086632 w 6891715"/>
                <a:gd name="connsiteY6011" fmla="*/ 3630695 h 6367455"/>
                <a:gd name="connsiteX6012" fmla="*/ 3141504 w 6891715"/>
                <a:gd name="connsiteY6012" fmla="*/ 3610996 h 6367455"/>
                <a:gd name="connsiteX6013" fmla="*/ 3188765 w 6891715"/>
                <a:gd name="connsiteY6013" fmla="*/ 3602099 h 6367455"/>
                <a:gd name="connsiteX6014" fmla="*/ 3213822 w 6891715"/>
                <a:gd name="connsiteY6014" fmla="*/ 3577316 h 6367455"/>
                <a:gd name="connsiteX6015" fmla="*/ 3238880 w 6891715"/>
                <a:gd name="connsiteY6015" fmla="*/ 3549991 h 6367455"/>
                <a:gd name="connsiteX6016" fmla="*/ 3272818 w 6891715"/>
                <a:gd name="connsiteY6016" fmla="*/ 3544590 h 6367455"/>
                <a:gd name="connsiteX6017" fmla="*/ 3302317 w 6891715"/>
                <a:gd name="connsiteY6017" fmla="*/ 3522031 h 6367455"/>
                <a:gd name="connsiteX6018" fmla="*/ 3339110 w 6891715"/>
                <a:gd name="connsiteY6018" fmla="*/ 3514088 h 6367455"/>
                <a:gd name="connsiteX6019" fmla="*/ 3386687 w 6891715"/>
                <a:gd name="connsiteY6019" fmla="*/ 3502014 h 6367455"/>
                <a:gd name="connsiteX6020" fmla="*/ 3430776 w 6891715"/>
                <a:gd name="connsiteY6020" fmla="*/ 3504873 h 6367455"/>
                <a:gd name="connsiteX6021" fmla="*/ 3456785 w 6891715"/>
                <a:gd name="connsiteY6021" fmla="*/ 3522666 h 6367455"/>
                <a:gd name="connsiteX6022" fmla="*/ 3463129 w 6891715"/>
                <a:gd name="connsiteY6022" fmla="*/ 3542683 h 6367455"/>
                <a:gd name="connsiteX6023" fmla="*/ 3461860 w 6891715"/>
                <a:gd name="connsiteY6023" fmla="*/ 3548085 h 6367455"/>
                <a:gd name="connsiteX6024" fmla="*/ 3456785 w 6891715"/>
                <a:gd name="connsiteY6024" fmla="*/ 3538553 h 6367455"/>
                <a:gd name="connsiteX6025" fmla="*/ 3446001 w 6891715"/>
                <a:gd name="connsiteY6025" fmla="*/ 3522031 h 6367455"/>
                <a:gd name="connsiteX6026" fmla="*/ 3437754 w 6891715"/>
                <a:gd name="connsiteY6026" fmla="*/ 3516629 h 6367455"/>
                <a:gd name="connsiteX6027" fmla="*/ 3427921 w 6891715"/>
                <a:gd name="connsiteY6027" fmla="*/ 3526161 h 6367455"/>
                <a:gd name="connsiteX6028" fmla="*/ 3431093 w 6891715"/>
                <a:gd name="connsiteY6028" fmla="*/ 3542048 h 6367455"/>
                <a:gd name="connsiteX6029" fmla="*/ 3434899 w 6891715"/>
                <a:gd name="connsiteY6029" fmla="*/ 3563971 h 6367455"/>
                <a:gd name="connsiteX6030" fmla="*/ 3458054 w 6891715"/>
                <a:gd name="connsiteY6030" fmla="*/ 3574139 h 6367455"/>
                <a:gd name="connsiteX6031" fmla="*/ 3465666 w 6891715"/>
                <a:gd name="connsiteY6031" fmla="*/ 3582718 h 6367455"/>
                <a:gd name="connsiteX6032" fmla="*/ 3486600 w 6891715"/>
                <a:gd name="connsiteY6032" fmla="*/ 3581447 h 6367455"/>
                <a:gd name="connsiteX6033" fmla="*/ 3509120 w 6891715"/>
                <a:gd name="connsiteY6033" fmla="*/ 3573821 h 6367455"/>
                <a:gd name="connsiteX6034" fmla="*/ 3545596 w 6891715"/>
                <a:gd name="connsiteY6034" fmla="*/ 3546178 h 6367455"/>
                <a:gd name="connsiteX6035" fmla="*/ 3551623 w 6891715"/>
                <a:gd name="connsiteY6035" fmla="*/ 3527115 h 6367455"/>
                <a:gd name="connsiteX6036" fmla="*/ 3556063 w 6891715"/>
                <a:gd name="connsiteY6036" fmla="*/ 3529339 h 6367455"/>
                <a:gd name="connsiteX6037" fmla="*/ 3553843 w 6891715"/>
                <a:gd name="connsiteY6037" fmla="*/ 3545861 h 6367455"/>
                <a:gd name="connsiteX6038" fmla="*/ 3537350 w 6891715"/>
                <a:gd name="connsiteY6038" fmla="*/ 3563018 h 6367455"/>
                <a:gd name="connsiteX6039" fmla="*/ 3512292 w 6891715"/>
                <a:gd name="connsiteY6039" fmla="*/ 3580176 h 6367455"/>
                <a:gd name="connsiteX6040" fmla="*/ 3500556 w 6891715"/>
                <a:gd name="connsiteY6040" fmla="*/ 3581447 h 6367455"/>
                <a:gd name="connsiteX6041" fmla="*/ 3506900 w 6891715"/>
                <a:gd name="connsiteY6041" fmla="*/ 3602099 h 6367455"/>
                <a:gd name="connsiteX6042" fmla="*/ 3515464 w 6891715"/>
                <a:gd name="connsiteY6042" fmla="*/ 3595744 h 6367455"/>
                <a:gd name="connsiteX6043" fmla="*/ 3533226 w 6891715"/>
                <a:gd name="connsiteY6043" fmla="*/ 3583035 h 6367455"/>
                <a:gd name="connsiteX6044" fmla="*/ 3547817 w 6891715"/>
                <a:gd name="connsiteY6044" fmla="*/ 3570008 h 6367455"/>
                <a:gd name="connsiteX6045" fmla="*/ 3548486 w 6891715"/>
                <a:gd name="connsiteY6045" fmla="*/ 3570035 h 6367455"/>
                <a:gd name="connsiteX6046" fmla="*/ 3560714 w 6891715"/>
                <a:gd name="connsiteY6046" fmla="*/ 3555040 h 6367455"/>
                <a:gd name="connsiteX6047" fmla="*/ 3566741 w 6891715"/>
                <a:gd name="connsiteY6047" fmla="*/ 3539165 h 6367455"/>
                <a:gd name="connsiteX6048" fmla="*/ 3585771 w 6891715"/>
                <a:gd name="connsiteY6048" fmla="*/ 3539165 h 6367455"/>
                <a:gd name="connsiteX6049" fmla="*/ 3609241 w 6891715"/>
                <a:gd name="connsiteY6049" fmla="*/ 3538847 h 6367455"/>
                <a:gd name="connsiteX6050" fmla="*/ 3606704 w 6891715"/>
                <a:gd name="connsiteY6050" fmla="*/ 3518845 h 6367455"/>
                <a:gd name="connsiteX6051" fmla="*/ 3596555 w 6891715"/>
                <a:gd name="connsiteY6051" fmla="*/ 3527417 h 6367455"/>
                <a:gd name="connsiteX6052" fmla="*/ 3585771 w 6891715"/>
                <a:gd name="connsiteY6052" fmla="*/ 3521067 h 6367455"/>
                <a:gd name="connsiteX6053" fmla="*/ 3578159 w 6891715"/>
                <a:gd name="connsiteY6053" fmla="*/ 3514717 h 6367455"/>
                <a:gd name="connsiteX6054" fmla="*/ 3562617 w 6891715"/>
                <a:gd name="connsiteY6054" fmla="*/ 3528370 h 6367455"/>
                <a:gd name="connsiteX6055" fmla="*/ 3556274 w 6891715"/>
                <a:gd name="connsiteY6055" fmla="*/ 3522655 h 6367455"/>
                <a:gd name="connsiteX6056" fmla="*/ 3566424 w 6891715"/>
                <a:gd name="connsiteY6056" fmla="*/ 3510907 h 6367455"/>
                <a:gd name="connsiteX6057" fmla="*/ 3567375 w 6891715"/>
                <a:gd name="connsiteY6057" fmla="*/ 3495032 h 6367455"/>
                <a:gd name="connsiteX6058" fmla="*/ 3567375 w 6891715"/>
                <a:gd name="connsiteY6058" fmla="*/ 3487412 h 6367455"/>
                <a:gd name="connsiteX6059" fmla="*/ 3575939 w 6891715"/>
                <a:gd name="connsiteY6059" fmla="*/ 3481062 h 6367455"/>
                <a:gd name="connsiteX6060" fmla="*/ 3586722 w 6891715"/>
                <a:gd name="connsiteY6060" fmla="*/ 3486460 h 6367455"/>
                <a:gd name="connsiteX6061" fmla="*/ 3611779 w 6891715"/>
                <a:gd name="connsiteY6061" fmla="*/ 3480745 h 6367455"/>
                <a:gd name="connsiteX6062" fmla="*/ 3634932 w 6891715"/>
                <a:gd name="connsiteY6062" fmla="*/ 3463917 h 6367455"/>
                <a:gd name="connsiteX6063" fmla="*/ 3654914 w 6891715"/>
                <a:gd name="connsiteY6063" fmla="*/ 3438200 h 6367455"/>
                <a:gd name="connsiteX6064" fmla="*/ 3667283 w 6891715"/>
                <a:gd name="connsiteY6064" fmla="*/ 3406449 h 6367455"/>
                <a:gd name="connsiteX6065" fmla="*/ 3670138 w 6891715"/>
                <a:gd name="connsiteY6065" fmla="*/ 3375969 h 6367455"/>
                <a:gd name="connsiteX6066" fmla="*/ 3668869 w 6891715"/>
                <a:gd name="connsiteY6066" fmla="*/ 3359142 h 6367455"/>
                <a:gd name="connsiteX6067" fmla="*/ 3678384 w 6891715"/>
                <a:gd name="connsiteY6067" fmla="*/ 3375969 h 6367455"/>
                <a:gd name="connsiteX6068" fmla="*/ 3674578 w 6891715"/>
                <a:gd name="connsiteY6068" fmla="*/ 3399147 h 6367455"/>
                <a:gd name="connsiteX6069" fmla="*/ 3669186 w 6891715"/>
                <a:gd name="connsiteY6069" fmla="*/ 3428675 h 6367455"/>
                <a:gd name="connsiteX6070" fmla="*/ 3653645 w 6891715"/>
                <a:gd name="connsiteY6070" fmla="*/ 3454392 h 6367455"/>
                <a:gd name="connsiteX6071" fmla="*/ 3630809 w 6891715"/>
                <a:gd name="connsiteY6071" fmla="*/ 3477570 h 6367455"/>
                <a:gd name="connsiteX6072" fmla="*/ 3645716 w 6891715"/>
                <a:gd name="connsiteY6072" fmla="*/ 3486777 h 6367455"/>
                <a:gd name="connsiteX6073" fmla="*/ 3655231 w 6891715"/>
                <a:gd name="connsiteY6073" fmla="*/ 3484555 h 6367455"/>
                <a:gd name="connsiteX6074" fmla="*/ 3666966 w 6891715"/>
                <a:gd name="connsiteY6074" fmla="*/ 3492810 h 6367455"/>
                <a:gd name="connsiteX6075" fmla="*/ 3674261 w 6891715"/>
                <a:gd name="connsiteY6075" fmla="*/ 3493762 h 6367455"/>
                <a:gd name="connsiteX6076" fmla="*/ 3685996 w 6891715"/>
                <a:gd name="connsiteY6076" fmla="*/ 3483285 h 6367455"/>
                <a:gd name="connsiteX6077" fmla="*/ 3685679 w 6891715"/>
                <a:gd name="connsiteY6077" fmla="*/ 3440105 h 6367455"/>
                <a:gd name="connsiteX6078" fmla="*/ 3704392 w 6891715"/>
                <a:gd name="connsiteY6078" fmla="*/ 3434707 h 6367455"/>
                <a:gd name="connsiteX6079" fmla="*/ 3704870 w 6891715"/>
                <a:gd name="connsiteY6079" fmla="*/ 3434453 h 6367455"/>
                <a:gd name="connsiteX6080" fmla="*/ 3687725 w 6891715"/>
                <a:gd name="connsiteY6080" fmla="*/ 3417674 h 6367455"/>
                <a:gd name="connsiteX6081" fmla="*/ 3695980 w 6891715"/>
                <a:gd name="connsiteY6081" fmla="*/ 3386333 h 6367455"/>
                <a:gd name="connsiteX6082" fmla="*/ 3693757 w 6891715"/>
                <a:gd name="connsiteY6082" fmla="*/ 3363862 h 6367455"/>
                <a:gd name="connsiteX6083" fmla="*/ 3677565 w 6891715"/>
                <a:gd name="connsiteY6083" fmla="*/ 3340116 h 6367455"/>
                <a:gd name="connsiteX6084" fmla="*/ 3675025 w 6891715"/>
                <a:gd name="connsiteY6084" fmla="*/ 3289461 h 6367455"/>
                <a:gd name="connsiteX6085" fmla="*/ 3674090 w 6891715"/>
                <a:gd name="connsiteY6085" fmla="*/ 3289477 h 6367455"/>
                <a:gd name="connsiteX6086" fmla="*/ 3655659 w 6891715"/>
                <a:gd name="connsiteY6086" fmla="*/ 3250015 h 6367455"/>
                <a:gd name="connsiteX6087" fmla="*/ 3654388 w 6891715"/>
                <a:gd name="connsiteY6087" fmla="*/ 3204505 h 6367455"/>
                <a:gd name="connsiteX6088" fmla="*/ 3668688 w 6891715"/>
                <a:gd name="connsiteY6088" fmla="*/ 3170454 h 6367455"/>
                <a:gd name="connsiteX6089" fmla="*/ 3696652 w 6891715"/>
                <a:gd name="connsiteY6089" fmla="*/ 3126857 h 6367455"/>
                <a:gd name="connsiteX6090" fmla="*/ 3697606 w 6891715"/>
                <a:gd name="connsiteY6090" fmla="*/ 3085805 h 6367455"/>
                <a:gd name="connsiteX6091" fmla="*/ 3709046 w 6891715"/>
                <a:gd name="connsiteY6091" fmla="*/ 3063529 h 6367455"/>
                <a:gd name="connsiteX6092" fmla="*/ 3745590 w 6891715"/>
                <a:gd name="connsiteY6092" fmla="*/ 3029479 h 6367455"/>
                <a:gd name="connsiteX6093" fmla="*/ 3771013 w 6891715"/>
                <a:gd name="connsiteY6093" fmla="*/ 3028842 h 6367455"/>
                <a:gd name="connsiteX6094" fmla="*/ 3796753 w 6891715"/>
                <a:gd name="connsiteY6094" fmla="*/ 3017386 h 6367455"/>
                <a:gd name="connsiteX6095" fmla="*/ 3810100 w 6891715"/>
                <a:gd name="connsiteY6095" fmla="*/ 3007203 h 6367455"/>
                <a:gd name="connsiteX6096" fmla="*/ 3815502 w 6891715"/>
                <a:gd name="connsiteY6096" fmla="*/ 3012612 h 6367455"/>
                <a:gd name="connsiteX6097" fmla="*/ 3816773 w 6891715"/>
                <a:gd name="connsiteY6097" fmla="*/ 3032979 h 6367455"/>
                <a:gd name="connsiteX6098" fmla="*/ 3826307 w 6891715"/>
                <a:gd name="connsiteY6098" fmla="*/ 3045390 h 6367455"/>
                <a:gd name="connsiteX6099" fmla="*/ 3859673 w 6891715"/>
                <a:gd name="connsiteY6099" fmla="*/ 3073712 h 6367455"/>
                <a:gd name="connsiteX6100" fmla="*/ 3854271 w 6891715"/>
                <a:gd name="connsiteY6100" fmla="*/ 3098216 h 6367455"/>
                <a:gd name="connsiteX6101" fmla="*/ 3863805 w 6891715"/>
                <a:gd name="connsiteY6101" fmla="*/ 3104262 h 6367455"/>
                <a:gd name="connsiteX6102" fmla="*/ 3860627 w 6891715"/>
                <a:gd name="connsiteY6102" fmla="*/ 3083260 h 6367455"/>
                <a:gd name="connsiteX6103" fmla="*/ 3862851 w 6891715"/>
                <a:gd name="connsiteY6103" fmla="*/ 3077850 h 6367455"/>
                <a:gd name="connsiteX6104" fmla="*/ 3872385 w 6891715"/>
                <a:gd name="connsiteY6104" fmla="*/ 3090261 h 6367455"/>
                <a:gd name="connsiteX6105" fmla="*/ 3874609 w 6891715"/>
                <a:gd name="connsiteY6105" fmla="*/ 3098853 h 6367455"/>
                <a:gd name="connsiteX6106" fmla="*/ 3877787 w 6891715"/>
                <a:gd name="connsiteY6106" fmla="*/ 3109354 h 6367455"/>
                <a:gd name="connsiteX6107" fmla="*/ 3882236 w 6891715"/>
                <a:gd name="connsiteY6107" fmla="*/ 3117628 h 6367455"/>
                <a:gd name="connsiteX6108" fmla="*/ 3891769 w 6891715"/>
                <a:gd name="connsiteY6108" fmla="*/ 3131312 h 6367455"/>
                <a:gd name="connsiteX6109" fmla="*/ 3922594 w 6891715"/>
                <a:gd name="connsiteY6109" fmla="*/ 3142768 h 6367455"/>
                <a:gd name="connsiteX6110" fmla="*/ 3948969 w 6891715"/>
                <a:gd name="connsiteY6110" fmla="*/ 3135131 h 6367455"/>
                <a:gd name="connsiteX6111" fmla="*/ 3957232 w 6891715"/>
                <a:gd name="connsiteY6111" fmla="*/ 3136085 h 6367455"/>
                <a:gd name="connsiteX6112" fmla="*/ 3960410 w 6891715"/>
                <a:gd name="connsiteY6112" fmla="*/ 3122083 h 6367455"/>
                <a:gd name="connsiteX6113" fmla="*/ 3982654 w 6891715"/>
                <a:gd name="connsiteY6113" fmla="*/ 3104262 h 6367455"/>
                <a:gd name="connsiteX6114" fmla="*/ 3985832 w 6891715"/>
                <a:gd name="connsiteY6114" fmla="*/ 3076895 h 6367455"/>
                <a:gd name="connsiteX6115" fmla="*/ 3981383 w 6891715"/>
                <a:gd name="connsiteY6115" fmla="*/ 2976653 h 6367455"/>
                <a:gd name="connsiteX6116" fmla="*/ 3982501 w 6891715"/>
                <a:gd name="connsiteY6116" fmla="*/ 2975985 h 6367455"/>
                <a:gd name="connsiteX6117" fmla="*/ 3991573 w 6891715"/>
                <a:gd name="connsiteY6117" fmla="*/ 2935037 h 6367455"/>
                <a:gd name="connsiteX6118" fmla="*/ 3999828 w 6891715"/>
                <a:gd name="connsiteY6118" fmla="*/ 2921399 h 6367455"/>
                <a:gd name="connsiteX6119" fmla="*/ 4005225 w 6891715"/>
                <a:gd name="connsiteY6119" fmla="*/ 2901414 h 6367455"/>
                <a:gd name="connsiteX6120" fmla="*/ 3997605 w 6891715"/>
                <a:gd name="connsiteY6120" fmla="*/ 2889994 h 6367455"/>
                <a:gd name="connsiteX6121" fmla="*/ 3978555 w 6891715"/>
                <a:gd name="connsiteY6121" fmla="*/ 2901414 h 6367455"/>
                <a:gd name="connsiteX6122" fmla="*/ 3973475 w 6891715"/>
                <a:gd name="connsiteY6122" fmla="*/ 2914104 h 6367455"/>
                <a:gd name="connsiteX6123" fmla="*/ 3963950 w 6891715"/>
                <a:gd name="connsiteY6123" fmla="*/ 2918545 h 6367455"/>
                <a:gd name="connsiteX6124" fmla="*/ 3940455 w 6891715"/>
                <a:gd name="connsiteY6124" fmla="*/ 2894434 h 6367455"/>
                <a:gd name="connsiteX6125" fmla="*/ 3928073 w 6891715"/>
                <a:gd name="connsiteY6125" fmla="*/ 2902364 h 6367455"/>
                <a:gd name="connsiteX6126" fmla="*/ 3921723 w 6891715"/>
                <a:gd name="connsiteY6126" fmla="*/ 2899193 h 6367455"/>
                <a:gd name="connsiteX6127" fmla="*/ 3919500 w 6891715"/>
                <a:gd name="connsiteY6127" fmla="*/ 2896020 h 6367455"/>
                <a:gd name="connsiteX6128" fmla="*/ 3916960 w 6891715"/>
                <a:gd name="connsiteY6128" fmla="*/ 2868741 h 6367455"/>
                <a:gd name="connsiteX6129" fmla="*/ 3900133 w 6891715"/>
                <a:gd name="connsiteY6129" fmla="*/ 2852882 h 6367455"/>
                <a:gd name="connsiteX6130" fmla="*/ 3898545 w 6891715"/>
                <a:gd name="connsiteY6130" fmla="*/ 2845269 h 6367455"/>
                <a:gd name="connsiteX6131" fmla="*/ 3912515 w 6891715"/>
                <a:gd name="connsiteY6131" fmla="*/ 2834801 h 6367455"/>
                <a:gd name="connsiteX6132" fmla="*/ 3932518 w 6891715"/>
                <a:gd name="connsiteY6132" fmla="*/ 2828459 h 6367455"/>
                <a:gd name="connsiteX6133" fmla="*/ 3930295 w 6891715"/>
                <a:gd name="connsiteY6133" fmla="*/ 2824018 h 6367455"/>
                <a:gd name="connsiteX6134" fmla="*/ 3908070 w 6891715"/>
                <a:gd name="connsiteY6134" fmla="*/ 2817036 h 6367455"/>
                <a:gd name="connsiteX6135" fmla="*/ 3901403 w 6891715"/>
                <a:gd name="connsiteY6135" fmla="*/ 2808469 h 6367455"/>
                <a:gd name="connsiteX6136" fmla="*/ 3902355 w 6891715"/>
                <a:gd name="connsiteY6136" fmla="*/ 2786583 h 6367455"/>
                <a:gd name="connsiteX6137" fmla="*/ 3911880 w 6891715"/>
                <a:gd name="connsiteY6137" fmla="*/ 2779921 h 6367455"/>
                <a:gd name="connsiteX6138" fmla="*/ 3895688 w 6891715"/>
                <a:gd name="connsiteY6138" fmla="*/ 2767550 h 6367455"/>
                <a:gd name="connsiteX6139" fmla="*/ 3898863 w 6891715"/>
                <a:gd name="connsiteY6139" fmla="*/ 2748515 h 6367455"/>
                <a:gd name="connsiteX6140" fmla="*/ 3935693 w 6891715"/>
                <a:gd name="connsiteY6140" fmla="*/ 2730435 h 6367455"/>
                <a:gd name="connsiteX6141" fmla="*/ 3953790 w 6891715"/>
                <a:gd name="connsiteY6141" fmla="*/ 2723772 h 6367455"/>
                <a:gd name="connsiteX6142" fmla="*/ 3954425 w 6891715"/>
                <a:gd name="connsiteY6142" fmla="*/ 2708229 h 6367455"/>
                <a:gd name="connsiteX6143" fmla="*/ 3974745 w 6891715"/>
                <a:gd name="connsiteY6143" fmla="*/ 2704740 h 6367455"/>
                <a:gd name="connsiteX6144" fmla="*/ 3988398 w 6891715"/>
                <a:gd name="connsiteY6144" fmla="*/ 2696176 h 6367455"/>
                <a:gd name="connsiteX6145" fmla="*/ 4018878 w 6891715"/>
                <a:gd name="connsiteY6145" fmla="*/ 2695858 h 6367455"/>
                <a:gd name="connsiteX6146" fmla="*/ 4031578 w 6891715"/>
                <a:gd name="connsiteY6146" fmla="*/ 2681900 h 6367455"/>
                <a:gd name="connsiteX6147" fmla="*/ 4043325 w 6891715"/>
                <a:gd name="connsiteY6147" fmla="*/ 2689514 h 6367455"/>
                <a:gd name="connsiteX6148" fmla="*/ 4051898 w 6891715"/>
                <a:gd name="connsiteY6148" fmla="*/ 2686343 h 6367455"/>
                <a:gd name="connsiteX6149" fmla="*/ 4094125 w 6891715"/>
                <a:gd name="connsiteY6149" fmla="*/ 2683804 h 6367455"/>
                <a:gd name="connsiteX6150" fmla="*/ 4084283 w 6891715"/>
                <a:gd name="connsiteY6150" fmla="*/ 2673338 h 6367455"/>
                <a:gd name="connsiteX6151" fmla="*/ 4090633 w 6891715"/>
                <a:gd name="connsiteY6151" fmla="*/ 2665722 h 6367455"/>
                <a:gd name="connsiteX6152" fmla="*/ 4100158 w 6891715"/>
                <a:gd name="connsiteY6152" fmla="*/ 2670164 h 6367455"/>
                <a:gd name="connsiteX6153" fmla="*/ 4106508 w 6891715"/>
                <a:gd name="connsiteY6153" fmla="*/ 2664770 h 6367455"/>
                <a:gd name="connsiteX6154" fmla="*/ 4121431 w 6891715"/>
                <a:gd name="connsiteY6154" fmla="*/ 2670800 h 6367455"/>
                <a:gd name="connsiteX6155" fmla="*/ 4137306 w 6891715"/>
                <a:gd name="connsiteY6155" fmla="*/ 2662232 h 6367455"/>
                <a:gd name="connsiteX6156" fmla="*/ 4172548 w 6891715"/>
                <a:gd name="connsiteY6156" fmla="*/ 2675557 h 6367455"/>
                <a:gd name="connsiteX6157" fmla="*/ 4198583 w 6891715"/>
                <a:gd name="connsiteY6157" fmla="*/ 2678411 h 6367455"/>
                <a:gd name="connsiteX6158" fmla="*/ 4233826 w 6891715"/>
                <a:gd name="connsiteY6158" fmla="*/ 2701568 h 6367455"/>
                <a:gd name="connsiteX6159" fmla="*/ 4281451 w 6891715"/>
                <a:gd name="connsiteY6159" fmla="*/ 2699030 h 6367455"/>
                <a:gd name="connsiteX6160" fmla="*/ 4298278 w 6891715"/>
                <a:gd name="connsiteY6160" fmla="*/ 2706010 h 6367455"/>
                <a:gd name="connsiteX6161" fmla="*/ 4304311 w 6891715"/>
                <a:gd name="connsiteY6161" fmla="*/ 2704740 h 6367455"/>
                <a:gd name="connsiteX6162" fmla="*/ 4319503 w 6891715"/>
                <a:gd name="connsiteY6162" fmla="*/ 2701170 h 6367455"/>
                <a:gd name="connsiteX6163" fmla="*/ 4319241 w 6891715"/>
                <a:gd name="connsiteY6163" fmla="*/ 2700844 h 6367455"/>
                <a:gd name="connsiteX6164" fmla="*/ 4330673 w 6891715"/>
                <a:gd name="connsiteY6164" fmla="*/ 2684654 h 6367455"/>
                <a:gd name="connsiteX6165" fmla="*/ 4340199 w 6891715"/>
                <a:gd name="connsiteY6165" fmla="*/ 2673226 h 6367455"/>
                <a:gd name="connsiteX6166" fmla="*/ 4327179 w 6891715"/>
                <a:gd name="connsiteY6166" fmla="*/ 2643387 h 6367455"/>
                <a:gd name="connsiteX6167" fmla="*/ 4338929 w 6891715"/>
                <a:gd name="connsiteY6167" fmla="*/ 2636086 h 6367455"/>
                <a:gd name="connsiteX6168" fmla="*/ 4358935 w 6891715"/>
                <a:gd name="connsiteY6168" fmla="*/ 2655767 h 6367455"/>
                <a:gd name="connsiteX6169" fmla="*/ 4370684 w 6891715"/>
                <a:gd name="connsiteY6169" fmla="*/ 2637673 h 6367455"/>
                <a:gd name="connsiteX6170" fmla="*/ 4385609 w 6891715"/>
                <a:gd name="connsiteY6170" fmla="*/ 2629102 h 6367455"/>
                <a:gd name="connsiteX6171" fmla="*/ 4403710 w 6891715"/>
                <a:gd name="connsiteY6171" fmla="*/ 2637673 h 6367455"/>
                <a:gd name="connsiteX6172" fmla="*/ 4434830 w 6891715"/>
                <a:gd name="connsiteY6172" fmla="*/ 2595137 h 6367455"/>
                <a:gd name="connsiteX6173" fmla="*/ 4447532 w 6891715"/>
                <a:gd name="connsiteY6173" fmla="*/ 2602438 h 6367455"/>
                <a:gd name="connsiteX6174" fmla="*/ 4488814 w 6891715"/>
                <a:gd name="connsiteY6174" fmla="*/ 2603073 h 6367455"/>
                <a:gd name="connsiteX6175" fmla="*/ 4533589 w 6891715"/>
                <a:gd name="connsiteY6175" fmla="*/ 2606882 h 6367455"/>
                <a:gd name="connsiteX6176" fmla="*/ 4546292 w 6891715"/>
                <a:gd name="connsiteY6176" fmla="*/ 2604978 h 6367455"/>
                <a:gd name="connsiteX6177" fmla="*/ 4545974 w 6891715"/>
                <a:gd name="connsiteY6177" fmla="*/ 2601803 h 6367455"/>
                <a:gd name="connsiteX6178" fmla="*/ 4542799 w 6891715"/>
                <a:gd name="connsiteY6178" fmla="*/ 2596406 h 6367455"/>
                <a:gd name="connsiteX6179" fmla="*/ 4551055 w 6891715"/>
                <a:gd name="connsiteY6179" fmla="*/ 2591010 h 6367455"/>
                <a:gd name="connsiteX6180" fmla="*/ 4552325 w 6891715"/>
                <a:gd name="connsiteY6180" fmla="*/ 2587835 h 6367455"/>
                <a:gd name="connsiteX6181" fmla="*/ 4513901 w 6891715"/>
                <a:gd name="connsiteY6181" fmla="*/ 2580852 h 6367455"/>
                <a:gd name="connsiteX6182" fmla="*/ 4525651 w 6891715"/>
                <a:gd name="connsiteY6182" fmla="*/ 2574503 h 6367455"/>
                <a:gd name="connsiteX6183" fmla="*/ 4517077 w 6891715"/>
                <a:gd name="connsiteY6183" fmla="*/ 2563711 h 6367455"/>
                <a:gd name="connsiteX6184" fmla="*/ 4471666 w 6891715"/>
                <a:gd name="connsiteY6184" fmla="*/ 2553870 h 6367455"/>
                <a:gd name="connsiteX6185" fmla="*/ 4444992 w 6891715"/>
                <a:gd name="connsiteY6185" fmla="*/ 2563393 h 6367455"/>
                <a:gd name="connsiteX6186" fmla="*/ 4436418 w 6891715"/>
                <a:gd name="connsiteY6186" fmla="*/ 2563393 h 6367455"/>
                <a:gd name="connsiteX6187" fmla="*/ 4401487 w 6891715"/>
                <a:gd name="connsiteY6187" fmla="*/ 2524983 h 6367455"/>
                <a:gd name="connsiteX6188" fmla="*/ 4387832 w 6891715"/>
                <a:gd name="connsiteY6188" fmla="*/ 2528158 h 6367455"/>
                <a:gd name="connsiteX6189" fmla="*/ 4373860 w 6891715"/>
                <a:gd name="connsiteY6189" fmla="*/ 2514506 h 6367455"/>
                <a:gd name="connsiteX6190" fmla="*/ 4379893 w 6891715"/>
                <a:gd name="connsiteY6190" fmla="*/ 2501808 h 6367455"/>
                <a:gd name="connsiteX6191" fmla="*/ 4369414 w 6891715"/>
                <a:gd name="connsiteY6191" fmla="*/ 2499904 h 6367455"/>
                <a:gd name="connsiteX6192" fmla="*/ 4375765 w 6891715"/>
                <a:gd name="connsiteY6192" fmla="*/ 2491335 h 6367455"/>
                <a:gd name="connsiteX6193" fmla="*/ 4396724 w 6891715"/>
                <a:gd name="connsiteY6193" fmla="*/ 2507842 h 6367455"/>
                <a:gd name="connsiteX6194" fmla="*/ 4403392 w 6891715"/>
                <a:gd name="connsiteY6194" fmla="*/ 2503713 h 6367455"/>
                <a:gd name="connsiteX6195" fmla="*/ 4391325 w 6891715"/>
                <a:gd name="connsiteY6195" fmla="*/ 2471016 h 6367455"/>
                <a:gd name="connsiteX6196" fmla="*/ 4401805 w 6891715"/>
                <a:gd name="connsiteY6196" fmla="*/ 2451021 h 6367455"/>
                <a:gd name="connsiteX6197" fmla="*/ 4397676 w 6891715"/>
                <a:gd name="connsiteY6197" fmla="*/ 2448164 h 6367455"/>
                <a:gd name="connsiteX6198" fmla="*/ 4380528 w 6891715"/>
                <a:gd name="connsiteY6198" fmla="*/ 2468480 h 6367455"/>
                <a:gd name="connsiteX6199" fmla="*/ 4359570 w 6891715"/>
                <a:gd name="connsiteY6199" fmla="*/ 2472606 h 6367455"/>
                <a:gd name="connsiteX6200" fmla="*/ 4349091 w 6891715"/>
                <a:gd name="connsiteY6200" fmla="*/ 2486252 h 6367455"/>
                <a:gd name="connsiteX6201" fmla="*/ 4327179 w 6891715"/>
                <a:gd name="connsiteY6201" fmla="*/ 2492603 h 6367455"/>
                <a:gd name="connsiteX6202" fmla="*/ 4309714 w 6891715"/>
                <a:gd name="connsiteY6202" fmla="*/ 2479268 h 6367455"/>
                <a:gd name="connsiteX6203" fmla="*/ 4297606 w 6891715"/>
                <a:gd name="connsiteY6203" fmla="*/ 2480204 h 6367455"/>
                <a:gd name="connsiteX6204" fmla="*/ 4286617 w 6891715"/>
                <a:gd name="connsiteY6204" fmla="*/ 2491790 h 6367455"/>
                <a:gd name="connsiteX6205" fmla="*/ 4260884 w 6891715"/>
                <a:gd name="connsiteY6205" fmla="*/ 2493060 h 6367455"/>
                <a:gd name="connsiteX6206" fmla="*/ 4248176 w 6891715"/>
                <a:gd name="connsiteY6206" fmla="*/ 2488934 h 6367455"/>
                <a:gd name="connsiteX6207" fmla="*/ 4217677 w 6891715"/>
                <a:gd name="connsiteY6207" fmla="*/ 2493380 h 6367455"/>
                <a:gd name="connsiteX6208" fmla="*/ 4197662 w 6891715"/>
                <a:gd name="connsiteY6208" fmla="*/ 2505443 h 6367455"/>
                <a:gd name="connsiteX6209" fmla="*/ 4175423 w 6891715"/>
                <a:gd name="connsiteY6209" fmla="*/ 2500996 h 6367455"/>
                <a:gd name="connsiteX6210" fmla="*/ 4168116 w 6891715"/>
                <a:gd name="connsiteY6210" fmla="*/ 2513693 h 6367455"/>
                <a:gd name="connsiteX6211" fmla="*/ 4140793 w 6891715"/>
                <a:gd name="connsiteY6211" fmla="*/ 2519406 h 6367455"/>
                <a:gd name="connsiteX6212" fmla="*/ 4136028 w 6891715"/>
                <a:gd name="connsiteY6212" fmla="*/ 2493060 h 6367455"/>
                <a:gd name="connsiteX6213" fmla="*/ 4129674 w 6891715"/>
                <a:gd name="connsiteY6213" fmla="*/ 2500363 h 6367455"/>
                <a:gd name="connsiteX6214" fmla="*/ 4135393 w 6891715"/>
                <a:gd name="connsiteY6214" fmla="*/ 2520675 h 6367455"/>
                <a:gd name="connsiteX6215" fmla="*/ 4122685 w 6891715"/>
                <a:gd name="connsiteY6215" fmla="*/ 2517183 h 6367455"/>
                <a:gd name="connsiteX6216" fmla="*/ 4110930 w 6891715"/>
                <a:gd name="connsiteY6216" fmla="*/ 2528926 h 6367455"/>
                <a:gd name="connsiteX6217" fmla="*/ 4100446 w 6891715"/>
                <a:gd name="connsiteY6217" fmla="*/ 2519722 h 6367455"/>
                <a:gd name="connsiteX6218" fmla="*/ 4091232 w 6891715"/>
                <a:gd name="connsiteY6218" fmla="*/ 2531465 h 6367455"/>
                <a:gd name="connsiteX6219" fmla="*/ 4071853 w 6891715"/>
                <a:gd name="connsiteY6219" fmla="*/ 2540033 h 6367455"/>
                <a:gd name="connsiteX6220" fmla="*/ 4057556 w 6891715"/>
                <a:gd name="connsiteY6220" fmla="*/ 2554947 h 6367455"/>
                <a:gd name="connsiteX6221" fmla="*/ 4033093 w 6891715"/>
                <a:gd name="connsiteY6221" fmla="*/ 2553995 h 6367455"/>
                <a:gd name="connsiteX6222" fmla="*/ 4005454 w 6891715"/>
                <a:gd name="connsiteY6222" fmla="*/ 2564786 h 6367455"/>
                <a:gd name="connsiteX6223" fmla="*/ 3997193 w 6891715"/>
                <a:gd name="connsiteY6223" fmla="*/ 2587000 h 6367455"/>
                <a:gd name="connsiteX6224" fmla="*/ 3968601 w 6891715"/>
                <a:gd name="connsiteY6224" fmla="*/ 2580018 h 6367455"/>
                <a:gd name="connsiteX6225" fmla="*/ 3940325 w 6891715"/>
                <a:gd name="connsiteY6225" fmla="*/ 2599060 h 6367455"/>
                <a:gd name="connsiteX6226" fmla="*/ 3921263 w 6891715"/>
                <a:gd name="connsiteY6226" fmla="*/ 2586682 h 6367455"/>
                <a:gd name="connsiteX6227" fmla="*/ 3913639 w 6891715"/>
                <a:gd name="connsiteY6227" fmla="*/ 2593030 h 6367455"/>
                <a:gd name="connsiteX6228" fmla="*/ 3908555 w 6891715"/>
                <a:gd name="connsiteY6228" fmla="*/ 2611121 h 6367455"/>
                <a:gd name="connsiteX6229" fmla="*/ 3893624 w 6891715"/>
                <a:gd name="connsiteY6229" fmla="*/ 2604774 h 6367455"/>
                <a:gd name="connsiteX6230" fmla="*/ 3904108 w 6891715"/>
                <a:gd name="connsiteY6230" fmla="*/ 2599378 h 6367455"/>
                <a:gd name="connsiteX6231" fmla="*/ 3907285 w 6891715"/>
                <a:gd name="connsiteY6231" fmla="*/ 2589856 h 6367455"/>
                <a:gd name="connsiteX6232" fmla="*/ 3896801 w 6891715"/>
                <a:gd name="connsiteY6232" fmla="*/ 2579699 h 6367455"/>
                <a:gd name="connsiteX6233" fmla="*/ 3872655 w 6891715"/>
                <a:gd name="connsiteY6233" fmla="*/ 2612391 h 6367455"/>
                <a:gd name="connsiteX6234" fmla="*/ 3866301 w 6891715"/>
                <a:gd name="connsiteY6234" fmla="*/ 2624133 h 6367455"/>
                <a:gd name="connsiteX6235" fmla="*/ 3845016 w 6891715"/>
                <a:gd name="connsiteY6235" fmla="*/ 2624133 h 6367455"/>
                <a:gd name="connsiteX6236" fmla="*/ 3854547 w 6891715"/>
                <a:gd name="connsiteY6236" fmla="*/ 2611439 h 6367455"/>
                <a:gd name="connsiteX6237" fmla="*/ 3867255 w 6891715"/>
                <a:gd name="connsiteY6237" fmla="*/ 2610486 h 6367455"/>
                <a:gd name="connsiteX6238" fmla="*/ 3865984 w 6891715"/>
                <a:gd name="connsiteY6238" fmla="*/ 2600647 h 6367455"/>
                <a:gd name="connsiteX6239" fmla="*/ 3858359 w 6891715"/>
                <a:gd name="connsiteY6239" fmla="*/ 2592712 h 6367455"/>
                <a:gd name="connsiteX6240" fmla="*/ 3845651 w 6891715"/>
                <a:gd name="connsiteY6240" fmla="*/ 2599060 h 6367455"/>
                <a:gd name="connsiteX6241" fmla="*/ 3830084 w 6891715"/>
                <a:gd name="connsiteY6241" fmla="*/ 2598109 h 6367455"/>
                <a:gd name="connsiteX6242" fmla="*/ 3819600 w 6891715"/>
                <a:gd name="connsiteY6242" fmla="*/ 2590809 h 6367455"/>
                <a:gd name="connsiteX6243" fmla="*/ 3814834 w 6891715"/>
                <a:gd name="connsiteY6243" fmla="*/ 2580335 h 6367455"/>
                <a:gd name="connsiteX6244" fmla="*/ 3824365 w 6891715"/>
                <a:gd name="connsiteY6244" fmla="*/ 2563198 h 6367455"/>
                <a:gd name="connsiteX6245" fmla="*/ 3836120 w 6891715"/>
                <a:gd name="connsiteY6245" fmla="*/ 2558122 h 6367455"/>
                <a:gd name="connsiteX6246" fmla="*/ 3845333 w 6891715"/>
                <a:gd name="connsiteY6246" fmla="*/ 2543206 h 6367455"/>
                <a:gd name="connsiteX6247" fmla="*/ 3856135 w 6891715"/>
                <a:gd name="connsiteY6247" fmla="*/ 2529243 h 6367455"/>
                <a:gd name="connsiteX6248" fmla="*/ 3858994 w 6891715"/>
                <a:gd name="connsiteY6248" fmla="*/ 2516550 h 6367455"/>
                <a:gd name="connsiteX6249" fmla="*/ 3840250 w 6891715"/>
                <a:gd name="connsiteY6249" fmla="*/ 2527339 h 6367455"/>
                <a:gd name="connsiteX6250" fmla="*/ 3817694 w 6891715"/>
                <a:gd name="connsiteY6250" fmla="*/ 2538129 h 6367455"/>
                <a:gd name="connsiteX6251" fmla="*/ 3803079 w 6891715"/>
                <a:gd name="connsiteY6251" fmla="*/ 2531782 h 6367455"/>
                <a:gd name="connsiteX6252" fmla="*/ 3806256 w 6891715"/>
                <a:gd name="connsiteY6252" fmla="*/ 2518136 h 6367455"/>
                <a:gd name="connsiteX6253" fmla="*/ 3760508 w 6891715"/>
                <a:gd name="connsiteY6253" fmla="*/ 2501630 h 6367455"/>
                <a:gd name="connsiteX6254" fmla="*/ 3730326 w 6891715"/>
                <a:gd name="connsiteY6254" fmla="*/ 2472435 h 6367455"/>
                <a:gd name="connsiteX6255" fmla="*/ 3696650 w 6891715"/>
                <a:gd name="connsiteY6255" fmla="*/ 2474972 h 6367455"/>
                <a:gd name="connsiteX6256" fmla="*/ 3686802 w 6891715"/>
                <a:gd name="connsiteY6256" fmla="*/ 2461331 h 6367455"/>
                <a:gd name="connsiteX6257" fmla="*/ 3699509 w 6891715"/>
                <a:gd name="connsiteY6257" fmla="*/ 2449589 h 6367455"/>
                <a:gd name="connsiteX6258" fmla="*/ 3689978 w 6891715"/>
                <a:gd name="connsiteY6258" fmla="*/ 2434032 h 6367455"/>
                <a:gd name="connsiteX6259" fmla="*/ 3693791 w 6891715"/>
                <a:gd name="connsiteY6259" fmla="*/ 2412762 h 6367455"/>
                <a:gd name="connsiteX6260" fmla="*/ 3683942 w 6891715"/>
                <a:gd name="connsiteY6260" fmla="*/ 2389600 h 6367455"/>
                <a:gd name="connsiteX6261" fmla="*/ 3698874 w 6891715"/>
                <a:gd name="connsiteY6261" fmla="*/ 2372780 h 6367455"/>
                <a:gd name="connsiteX6262" fmla="*/ 3700780 w 6891715"/>
                <a:gd name="connsiteY6262" fmla="*/ 2332789 h 6367455"/>
                <a:gd name="connsiteX6263" fmla="*/ 3695062 w 6891715"/>
                <a:gd name="connsiteY6263" fmla="*/ 2303276 h 6367455"/>
                <a:gd name="connsiteX6264" fmla="*/ 3708723 w 6891715"/>
                <a:gd name="connsiteY6264" fmla="*/ 2284230 h 6367455"/>
                <a:gd name="connsiteX6265" fmla="*/ 3720478 w 6891715"/>
                <a:gd name="connsiteY6265" fmla="*/ 2299784 h 6367455"/>
                <a:gd name="connsiteX6266" fmla="*/ 3723655 w 6891715"/>
                <a:gd name="connsiteY6266" fmla="*/ 2295656 h 6367455"/>
                <a:gd name="connsiteX6267" fmla="*/ 3702051 w 6891715"/>
                <a:gd name="connsiteY6267" fmla="*/ 2262014 h 6367455"/>
                <a:gd name="connsiteX6268" fmla="*/ 3703957 w 6891715"/>
                <a:gd name="connsiteY6268" fmla="*/ 2226471 h 6367455"/>
                <a:gd name="connsiteX6269" fmla="*/ 3675047 w 6891715"/>
                <a:gd name="connsiteY6269" fmla="*/ 2201079 h 6367455"/>
                <a:gd name="connsiteX6270" fmla="*/ 3674729 w 6891715"/>
                <a:gd name="connsiteY6270" fmla="*/ 2184258 h 6367455"/>
                <a:gd name="connsiteX6271" fmla="*/ 3688390 w 6891715"/>
                <a:gd name="connsiteY6271" fmla="*/ 2153791 h 6367455"/>
                <a:gd name="connsiteX6272" fmla="*/ 3681718 w 6891715"/>
                <a:gd name="connsiteY6272" fmla="*/ 2126176 h 6367455"/>
                <a:gd name="connsiteX6273" fmla="*/ 3675364 w 6891715"/>
                <a:gd name="connsiteY6273" fmla="*/ 2132525 h 6367455"/>
                <a:gd name="connsiteX6274" fmla="*/ 3665833 w 6891715"/>
                <a:gd name="connsiteY6274" fmla="*/ 2128717 h 6367455"/>
                <a:gd name="connsiteX6275" fmla="*/ 3668693 w 6891715"/>
                <a:gd name="connsiteY6275" fmla="*/ 2095708 h 6367455"/>
                <a:gd name="connsiteX6276" fmla="*/ 3661068 w 6891715"/>
                <a:gd name="connsiteY6276" fmla="*/ 2067465 h 6367455"/>
                <a:gd name="connsiteX6277" fmla="*/ 3670281 w 6891715"/>
                <a:gd name="connsiteY6277" fmla="*/ 2027488 h 6367455"/>
                <a:gd name="connsiteX6278" fmla="*/ 3687119 w 6891715"/>
                <a:gd name="connsiteY6278" fmla="*/ 2023045 h 6367455"/>
                <a:gd name="connsiteX6279" fmla="*/ 3701733 w 6891715"/>
                <a:gd name="connsiteY6279" fmla="*/ 1999556 h 6367455"/>
                <a:gd name="connsiteX6280" fmla="*/ 3716665 w 6891715"/>
                <a:gd name="connsiteY6280" fmla="*/ 1992256 h 6367455"/>
                <a:gd name="connsiteX6281" fmla="*/ 3702686 w 6891715"/>
                <a:gd name="connsiteY6281" fmla="*/ 1976706 h 6367455"/>
                <a:gd name="connsiteX6282" fmla="*/ 3709676 w 6891715"/>
                <a:gd name="connsiteY6282" fmla="*/ 1961792 h 6367455"/>
                <a:gd name="connsiteX6283" fmla="*/ 3723655 w 6891715"/>
                <a:gd name="connsiteY6283" fmla="*/ 1952272 h 6367455"/>
                <a:gd name="connsiteX6284" fmla="*/ 3740493 w 6891715"/>
                <a:gd name="connsiteY6284" fmla="*/ 1964647 h 6367455"/>
                <a:gd name="connsiteX6285" fmla="*/ 3732232 w 6891715"/>
                <a:gd name="connsiteY6285" fmla="*/ 1946877 h 6367455"/>
                <a:gd name="connsiteX6286" fmla="*/ 3752248 w 6891715"/>
                <a:gd name="connsiteY6286" fmla="*/ 1956080 h 6367455"/>
                <a:gd name="connsiteX6287" fmla="*/ 3750341 w 6891715"/>
                <a:gd name="connsiteY6287" fmla="*/ 1966869 h 6367455"/>
                <a:gd name="connsiteX6288" fmla="*/ 3767815 w 6891715"/>
                <a:gd name="connsiteY6288" fmla="*/ 1951955 h 6367455"/>
                <a:gd name="connsiteX6289" fmla="*/ 3779570 w 6891715"/>
                <a:gd name="connsiteY6289" fmla="*/ 1938309 h 6367455"/>
                <a:gd name="connsiteX6290" fmla="*/ 3793231 w 6891715"/>
                <a:gd name="connsiteY6290" fmla="*/ 1933549 h 6367455"/>
                <a:gd name="connsiteX6291" fmla="*/ 3783382 w 6891715"/>
                <a:gd name="connsiteY6291" fmla="*/ 1907526 h 6367455"/>
                <a:gd name="connsiteX6292" fmla="*/ 3783382 w 6891715"/>
                <a:gd name="connsiteY6292" fmla="*/ 1889437 h 6367455"/>
                <a:gd name="connsiteX6293" fmla="*/ 3800538 w 6891715"/>
                <a:gd name="connsiteY6293" fmla="*/ 1903083 h 6367455"/>
                <a:gd name="connsiteX6294" fmla="*/ 3800220 w 6891715"/>
                <a:gd name="connsiteY6294" fmla="*/ 1880866 h 6367455"/>
                <a:gd name="connsiteX6295" fmla="*/ 3824365 w 6891715"/>
                <a:gd name="connsiteY6295" fmla="*/ 1856429 h 6367455"/>
                <a:gd name="connsiteX6296" fmla="*/ 3834849 w 6891715"/>
                <a:gd name="connsiteY6296" fmla="*/ 1857380 h 6367455"/>
                <a:gd name="connsiteX6297" fmla="*/ 3844380 w 6891715"/>
                <a:gd name="connsiteY6297" fmla="*/ 1837386 h 6367455"/>
                <a:gd name="connsiteX6298" fmla="*/ 3852958 w 6891715"/>
                <a:gd name="connsiteY6298" fmla="*/ 1834212 h 6367455"/>
                <a:gd name="connsiteX6299" fmla="*/ 3860901 w 6891715"/>
                <a:gd name="connsiteY6299" fmla="*/ 1820246 h 6367455"/>
                <a:gd name="connsiteX6300" fmla="*/ 3871702 w 6891715"/>
                <a:gd name="connsiteY6300" fmla="*/ 1820246 h 6367455"/>
                <a:gd name="connsiteX6301" fmla="*/ 3885999 w 6891715"/>
                <a:gd name="connsiteY6301" fmla="*/ 1799300 h 6367455"/>
                <a:gd name="connsiteX6302" fmla="*/ 3890447 w 6891715"/>
                <a:gd name="connsiteY6302" fmla="*/ 1772641 h 6367455"/>
                <a:gd name="connsiteX6303" fmla="*/ 3900931 w 6891715"/>
                <a:gd name="connsiteY6303" fmla="*/ 1778037 h 6367455"/>
                <a:gd name="connsiteX6304" fmla="*/ 3911097 w 6891715"/>
                <a:gd name="connsiteY6304" fmla="*/ 1757726 h 6367455"/>
                <a:gd name="connsiteX6305" fmla="*/ 3930477 w 6891715"/>
                <a:gd name="connsiteY6305" fmla="*/ 1745031 h 6367455"/>
                <a:gd name="connsiteX6306" fmla="*/ 3934289 w 6891715"/>
                <a:gd name="connsiteY6306" fmla="*/ 1728211 h 6367455"/>
                <a:gd name="connsiteX6307" fmla="*/ 3947950 w 6891715"/>
                <a:gd name="connsiteY6307" fmla="*/ 1720594 h 6367455"/>
                <a:gd name="connsiteX6308" fmla="*/ 3944773 w 6891715"/>
                <a:gd name="connsiteY6308" fmla="*/ 1706947 h 6367455"/>
                <a:gd name="connsiteX6309" fmla="*/ 3964788 w 6891715"/>
                <a:gd name="connsiteY6309" fmla="*/ 1684730 h 6367455"/>
                <a:gd name="connsiteX6310" fmla="*/ 3993699 w 6891715"/>
                <a:gd name="connsiteY6310" fmla="*/ 1633635 h 6367455"/>
                <a:gd name="connsiteX6311" fmla="*/ 4000688 w 6891715"/>
                <a:gd name="connsiteY6311" fmla="*/ 1602214 h 6367455"/>
                <a:gd name="connsiteX6312" fmla="*/ 4016891 w 6891715"/>
                <a:gd name="connsiteY6312" fmla="*/ 1605070 h 6367455"/>
                <a:gd name="connsiteX6313" fmla="*/ 4030552 w 6891715"/>
                <a:gd name="connsiteY6313" fmla="*/ 1589202 h 6367455"/>
                <a:gd name="connsiteX6314" fmla="*/ 4050885 w 6891715"/>
                <a:gd name="connsiteY6314" fmla="*/ 1586029 h 6367455"/>
                <a:gd name="connsiteX6315" fmla="*/ 4057239 w 6891715"/>
                <a:gd name="connsiteY6315" fmla="*/ 1589837 h 6367455"/>
                <a:gd name="connsiteX6316" fmla="*/ 4067723 w 6891715"/>
                <a:gd name="connsiteY6316" fmla="*/ 1608878 h 6367455"/>
                <a:gd name="connsiteX6317" fmla="*/ 4073124 w 6891715"/>
                <a:gd name="connsiteY6317" fmla="*/ 1610149 h 6367455"/>
                <a:gd name="connsiteX6318" fmla="*/ 4070900 w 6891715"/>
                <a:gd name="connsiteY6318" fmla="*/ 1601579 h 6367455"/>
                <a:gd name="connsiteX6319" fmla="*/ 4071535 w 6891715"/>
                <a:gd name="connsiteY6319" fmla="*/ 1580315 h 6367455"/>
                <a:gd name="connsiteX6320" fmla="*/ 4056603 w 6891715"/>
                <a:gd name="connsiteY6320" fmla="*/ 1562543 h 6367455"/>
                <a:gd name="connsiteX6321" fmla="*/ 4055650 w 6891715"/>
                <a:gd name="connsiteY6321" fmla="*/ 1551117 h 6367455"/>
                <a:gd name="connsiteX6322" fmla="*/ 4061051 w 6891715"/>
                <a:gd name="connsiteY6322" fmla="*/ 1549848 h 6367455"/>
                <a:gd name="connsiteX6323" fmla="*/ 4071535 w 6891715"/>
                <a:gd name="connsiteY6323" fmla="*/ 1563813 h 6367455"/>
                <a:gd name="connsiteX6324" fmla="*/ 4083290 w 6891715"/>
                <a:gd name="connsiteY6324" fmla="*/ 1563495 h 6367455"/>
                <a:gd name="connsiteX6325" fmla="*/ 4086149 w 6891715"/>
                <a:gd name="connsiteY6325" fmla="*/ 1553656 h 6367455"/>
                <a:gd name="connsiteX6326" fmla="*/ 4071217 w 6891715"/>
                <a:gd name="connsiteY6326" fmla="*/ 1530806 h 6367455"/>
                <a:gd name="connsiteX6327" fmla="*/ 4070900 w 6891715"/>
                <a:gd name="connsiteY6327" fmla="*/ 1503512 h 6367455"/>
                <a:gd name="connsiteX6328" fmla="*/ 4082655 w 6891715"/>
                <a:gd name="connsiteY6328" fmla="*/ 1489865 h 6367455"/>
                <a:gd name="connsiteX6329" fmla="*/ 4076936 w 6891715"/>
                <a:gd name="connsiteY6329" fmla="*/ 1468601 h 6367455"/>
                <a:gd name="connsiteX6330" fmla="*/ 4048343 w 6891715"/>
                <a:gd name="connsiteY6330" fmla="*/ 1449877 h 6367455"/>
                <a:gd name="connsiteX6331" fmla="*/ 4045801 w 6891715"/>
                <a:gd name="connsiteY6331" fmla="*/ 1420361 h 6367455"/>
                <a:gd name="connsiteX6332" fmla="*/ 4029916 w 6891715"/>
                <a:gd name="connsiteY6332" fmla="*/ 1417505 h 6367455"/>
                <a:gd name="connsiteX6333" fmla="*/ 4012761 w 6891715"/>
                <a:gd name="connsiteY6333" fmla="*/ 1400684 h 6367455"/>
                <a:gd name="connsiteX6334" fmla="*/ 4003865 w 6891715"/>
                <a:gd name="connsiteY6334" fmla="*/ 1361648 h 6367455"/>
                <a:gd name="connsiteX6335" fmla="*/ 3991157 w 6891715"/>
                <a:gd name="connsiteY6335" fmla="*/ 1369582 h 6367455"/>
                <a:gd name="connsiteX6336" fmla="*/ 3980038 w 6891715"/>
                <a:gd name="connsiteY6336" fmla="*/ 1379104 h 6367455"/>
                <a:gd name="connsiteX6337" fmla="*/ 3962882 w 6891715"/>
                <a:gd name="connsiteY6337" fmla="*/ 1368630 h 6367455"/>
                <a:gd name="connsiteX6338" fmla="*/ 3959387 w 6891715"/>
                <a:gd name="connsiteY6338" fmla="*/ 1359427 h 6367455"/>
                <a:gd name="connsiteX6339" fmla="*/ 3959188 w 6891715"/>
                <a:gd name="connsiteY6339" fmla="*/ 1359168 h 6367455"/>
                <a:gd name="connsiteX6340" fmla="*/ 3952201 w 6891715"/>
                <a:gd name="connsiteY6340" fmla="*/ 1362344 h 6367455"/>
                <a:gd name="connsiteX6341" fmla="*/ 3941403 w 6891715"/>
                <a:gd name="connsiteY6341" fmla="*/ 1376002 h 6367455"/>
                <a:gd name="connsiteX6342" fmla="*/ 3915044 w 6891715"/>
                <a:gd name="connsiteY6342" fmla="*/ 1360439 h 6367455"/>
                <a:gd name="connsiteX6343" fmla="*/ 3881063 w 6891715"/>
                <a:gd name="connsiteY6343" fmla="*/ 1366791 h 6367455"/>
                <a:gd name="connsiteX6344" fmla="*/ 3869312 w 6891715"/>
                <a:gd name="connsiteY6344" fmla="*/ 1362979 h 6367455"/>
                <a:gd name="connsiteX6345" fmla="*/ 3854704 w 6891715"/>
                <a:gd name="connsiteY6345" fmla="*/ 1387435 h 6367455"/>
                <a:gd name="connsiteX6346" fmla="*/ 3828344 w 6891715"/>
                <a:gd name="connsiteY6346" fmla="*/ 1376954 h 6367455"/>
                <a:gd name="connsiteX6347" fmla="*/ 3828344 w 6891715"/>
                <a:gd name="connsiteY6347" fmla="*/ 1360121 h 6367455"/>
                <a:gd name="connsiteX6348" fmla="*/ 3818817 w 6891715"/>
                <a:gd name="connsiteY6348" fmla="*/ 1354721 h 6367455"/>
                <a:gd name="connsiteX6349" fmla="*/ 3804843 w 6891715"/>
                <a:gd name="connsiteY6349" fmla="*/ 1381400 h 6367455"/>
                <a:gd name="connsiteX6350" fmla="*/ 3788964 w 6891715"/>
                <a:gd name="connsiteY6350" fmla="*/ 1355040 h 6367455"/>
                <a:gd name="connsiteX6351" fmla="*/ 3780390 w 6891715"/>
                <a:gd name="connsiteY6351" fmla="*/ 1364568 h 6367455"/>
                <a:gd name="connsiteX6352" fmla="*/ 3782930 w 6891715"/>
                <a:gd name="connsiteY6352" fmla="*/ 1385847 h 6367455"/>
                <a:gd name="connsiteX6353" fmla="*/ 3774356 w 6891715"/>
                <a:gd name="connsiteY6353" fmla="*/ 1395375 h 6367455"/>
                <a:gd name="connsiteX6354" fmla="*/ 3763240 w 6891715"/>
                <a:gd name="connsiteY6354" fmla="*/ 1413479 h 6367455"/>
                <a:gd name="connsiteX6355" fmla="*/ 3727036 w 6891715"/>
                <a:gd name="connsiteY6355" fmla="*/ 1400138 h 6367455"/>
                <a:gd name="connsiteX6356" fmla="*/ 3760064 w 6891715"/>
                <a:gd name="connsiteY6356" fmla="*/ 1424912 h 6367455"/>
                <a:gd name="connsiteX6357" fmla="*/ 3753713 w 6891715"/>
                <a:gd name="connsiteY6357" fmla="*/ 1435393 h 6367455"/>
                <a:gd name="connsiteX6358" fmla="*/ 3735611 w 6891715"/>
                <a:gd name="connsiteY6358" fmla="*/ 1437934 h 6367455"/>
                <a:gd name="connsiteX6359" fmla="*/ 3746408 w 6891715"/>
                <a:gd name="connsiteY6359" fmla="*/ 1462072 h 6367455"/>
                <a:gd name="connsiteX6360" fmla="*/ 3731800 w 6891715"/>
                <a:gd name="connsiteY6360" fmla="*/ 1465249 h 6367455"/>
                <a:gd name="connsiteX6361" fmla="*/ 3714650 w 6891715"/>
                <a:gd name="connsiteY6361" fmla="*/ 1451909 h 6367455"/>
                <a:gd name="connsiteX6362" fmla="*/ 3708616 w 6891715"/>
                <a:gd name="connsiteY6362" fmla="*/ 1472871 h 6367455"/>
                <a:gd name="connsiteX6363" fmla="*/ 3682257 w 6891715"/>
                <a:gd name="connsiteY6363" fmla="*/ 1485893 h 6367455"/>
                <a:gd name="connsiteX6364" fmla="*/ 3708934 w 6891715"/>
                <a:gd name="connsiteY6364" fmla="*/ 1518288 h 6367455"/>
                <a:gd name="connsiteX6365" fmla="*/ 3705123 w 6891715"/>
                <a:gd name="connsiteY6365" fmla="*/ 1556084 h 6367455"/>
                <a:gd name="connsiteX6366" fmla="*/ 3694643 w 6891715"/>
                <a:gd name="connsiteY6366" fmla="*/ 1561483 h 6367455"/>
                <a:gd name="connsiteX6367" fmla="*/ 3684798 w 6891715"/>
                <a:gd name="connsiteY6367" fmla="*/ 1576411 h 6367455"/>
                <a:gd name="connsiteX6368" fmla="*/ 3671459 w 6891715"/>
                <a:gd name="connsiteY6368" fmla="*/ 1575775 h 6367455"/>
                <a:gd name="connsiteX6369" fmla="*/ 3657803 w 6891715"/>
                <a:gd name="connsiteY6369" fmla="*/ 1604995 h 6367455"/>
                <a:gd name="connsiteX6370" fmla="*/ 3676223 w 6891715"/>
                <a:gd name="connsiteY6370" fmla="*/ 1623099 h 6367455"/>
                <a:gd name="connsiteX6371" fmla="*/ 3670824 w 6891715"/>
                <a:gd name="connsiteY6371" fmla="*/ 1633580 h 6367455"/>
                <a:gd name="connsiteX6372" fmla="*/ 3659074 w 6891715"/>
                <a:gd name="connsiteY6372" fmla="*/ 1627227 h 6367455"/>
                <a:gd name="connsiteX6373" fmla="*/ 3678446 w 6891715"/>
                <a:gd name="connsiteY6373" fmla="*/ 1657718 h 6367455"/>
                <a:gd name="connsiteX6374" fmla="*/ 3698771 w 6891715"/>
                <a:gd name="connsiteY6374" fmla="*/ 1661529 h 6367455"/>
                <a:gd name="connsiteX6375" fmla="*/ 3700994 w 6891715"/>
                <a:gd name="connsiteY6375" fmla="*/ 1676457 h 6367455"/>
                <a:gd name="connsiteX6376" fmla="*/ 3693372 w 6891715"/>
                <a:gd name="connsiteY6376" fmla="*/ 1683761 h 6367455"/>
                <a:gd name="connsiteX6377" fmla="*/ 3693372 w 6891715"/>
                <a:gd name="connsiteY6377" fmla="*/ 1695513 h 6367455"/>
                <a:gd name="connsiteX6378" fmla="*/ 3710522 w 6891715"/>
                <a:gd name="connsiteY6378" fmla="*/ 1688843 h 6367455"/>
                <a:gd name="connsiteX6379" fmla="*/ 3714650 w 6891715"/>
                <a:gd name="connsiteY6379" fmla="*/ 1694243 h 6367455"/>
                <a:gd name="connsiteX6380" fmla="*/ 3704488 w 6891715"/>
                <a:gd name="connsiteY6380" fmla="*/ 1702501 h 6367455"/>
                <a:gd name="connsiteX6381" fmla="*/ 3694960 w 6891715"/>
                <a:gd name="connsiteY6381" fmla="*/ 1705995 h 6367455"/>
                <a:gd name="connsiteX6382" fmla="*/ 3682257 w 6891715"/>
                <a:gd name="connsiteY6382" fmla="*/ 1708218 h 6367455"/>
                <a:gd name="connsiteX6383" fmla="*/ 3671777 w 6891715"/>
                <a:gd name="connsiteY6383" fmla="*/ 1729497 h 6367455"/>
                <a:gd name="connsiteX6384" fmla="*/ 3652087 w 6891715"/>
                <a:gd name="connsiteY6384" fmla="*/ 1779996 h 6367455"/>
                <a:gd name="connsiteX6385" fmla="*/ 3576820 w 6891715"/>
                <a:gd name="connsiteY6385" fmla="*/ 1860986 h 6367455"/>
                <a:gd name="connsiteX6386" fmla="*/ 3567928 w 6891715"/>
                <a:gd name="connsiteY6386" fmla="*/ 1845105 h 6367455"/>
                <a:gd name="connsiteX6387" fmla="*/ 3546015 w 6891715"/>
                <a:gd name="connsiteY6387" fmla="*/ 1867657 h 6367455"/>
                <a:gd name="connsiteX6388" fmla="*/ 3545062 w 6891715"/>
                <a:gd name="connsiteY6388" fmla="*/ 1887668 h 6367455"/>
                <a:gd name="connsiteX6389" fmla="*/ 3531406 w 6891715"/>
                <a:gd name="connsiteY6389" fmla="*/ 1901641 h 6367455"/>
                <a:gd name="connsiteX6390" fmla="*/ 3510128 w 6891715"/>
                <a:gd name="connsiteY6390" fmla="*/ 1879726 h 6367455"/>
                <a:gd name="connsiteX6391" fmla="*/ 3503776 w 6891715"/>
                <a:gd name="connsiteY6391" fmla="*/ 1895608 h 6367455"/>
                <a:gd name="connsiteX6392" fmla="*/ 3498377 w 6891715"/>
                <a:gd name="connsiteY6392" fmla="*/ 1891162 h 6367455"/>
                <a:gd name="connsiteX6393" fmla="*/ 3488850 w 6891715"/>
                <a:gd name="connsiteY6393" fmla="*/ 1898783 h 6367455"/>
                <a:gd name="connsiteX6394" fmla="*/ 3484086 w 6891715"/>
                <a:gd name="connsiteY6394" fmla="*/ 1927049 h 6367455"/>
                <a:gd name="connsiteX6395" fmla="*/ 3467254 w 6891715"/>
                <a:gd name="connsiteY6395" fmla="*/ 1937846 h 6367455"/>
                <a:gd name="connsiteX6396" fmla="*/ 3438672 w 6891715"/>
                <a:gd name="connsiteY6396" fmla="*/ 1937846 h 6367455"/>
                <a:gd name="connsiteX6397" fmla="*/ 3429462 w 6891715"/>
                <a:gd name="connsiteY6397" fmla="*/ 1971827 h 6367455"/>
                <a:gd name="connsiteX6398" fmla="*/ 3416759 w 6891715"/>
                <a:gd name="connsiteY6398" fmla="*/ 1980402 h 6367455"/>
                <a:gd name="connsiteX6399" fmla="*/ 3401198 w 6891715"/>
                <a:gd name="connsiteY6399" fmla="*/ 2000727 h 6367455"/>
                <a:gd name="connsiteX6400" fmla="*/ 3407549 w 6891715"/>
                <a:gd name="connsiteY6400" fmla="*/ 2019785 h 6367455"/>
                <a:gd name="connsiteX6401" fmla="*/ 3399292 w 6891715"/>
                <a:gd name="connsiteY6401" fmla="*/ 2032491 h 6367455"/>
                <a:gd name="connsiteX6402" fmla="*/ 3382460 w 6891715"/>
                <a:gd name="connsiteY6402" fmla="*/ 2026138 h 6367455"/>
                <a:gd name="connsiteX6403" fmla="*/ 3379284 w 6891715"/>
                <a:gd name="connsiteY6403" fmla="*/ 2046137 h 6367455"/>
                <a:gd name="connsiteX6404" fmla="*/ 3369757 w 6891715"/>
                <a:gd name="connsiteY6404" fmla="*/ 2047409 h 6367455"/>
                <a:gd name="connsiteX6405" fmla="*/ 3368487 w 6891715"/>
                <a:gd name="connsiteY6405" fmla="*/ 2035657 h 6367455"/>
                <a:gd name="connsiteX6406" fmla="*/ 3358959 w 6891715"/>
                <a:gd name="connsiteY6406" fmla="*/ 2035031 h 6367455"/>
                <a:gd name="connsiteX6407" fmla="*/ 3346256 w 6891715"/>
                <a:gd name="connsiteY6407" fmla="*/ 2020103 h 6367455"/>
                <a:gd name="connsiteX6408" fmla="*/ 3350702 w 6891715"/>
                <a:gd name="connsiteY6408" fmla="*/ 2042326 h 6367455"/>
                <a:gd name="connsiteX6409" fmla="*/ 3359277 w 6891715"/>
                <a:gd name="connsiteY6409" fmla="*/ 2063286 h 6367455"/>
                <a:gd name="connsiteX6410" fmla="*/ 3352290 w 6891715"/>
                <a:gd name="connsiteY6410" fmla="*/ 2095679 h 6367455"/>
                <a:gd name="connsiteX6411" fmla="*/ 3334188 w 6891715"/>
                <a:gd name="connsiteY6411" fmla="*/ 2104571 h 6367455"/>
                <a:gd name="connsiteX6412" fmla="*/ 3326248 w 6891715"/>
                <a:gd name="connsiteY6412" fmla="*/ 2118549 h 6367455"/>
                <a:gd name="connsiteX6413" fmla="*/ 3308781 w 6891715"/>
                <a:gd name="connsiteY6413" fmla="*/ 2102349 h 6367455"/>
                <a:gd name="connsiteX6414" fmla="*/ 3299572 w 6891715"/>
                <a:gd name="connsiteY6414" fmla="*/ 2113148 h 6367455"/>
                <a:gd name="connsiteX6415" fmla="*/ 3301795 w 6891715"/>
                <a:gd name="connsiteY6415" fmla="*/ 2136336 h 6367455"/>
                <a:gd name="connsiteX6416" fmla="*/ 3327201 w 6891715"/>
                <a:gd name="connsiteY6416" fmla="*/ 2150945 h 6367455"/>
                <a:gd name="connsiteX6417" fmla="*/ 3326566 w 6891715"/>
                <a:gd name="connsiteY6417" fmla="*/ 2168096 h 6367455"/>
                <a:gd name="connsiteX6418" fmla="*/ 3313863 w 6891715"/>
                <a:gd name="connsiteY6418" fmla="*/ 2182708 h 6367455"/>
                <a:gd name="connsiteX6419" fmla="*/ 3304653 w 6891715"/>
                <a:gd name="connsiteY6419" fmla="*/ 2213199 h 6367455"/>
                <a:gd name="connsiteX6420" fmla="*/ 3297349 w 6891715"/>
                <a:gd name="connsiteY6420" fmla="*/ 2224950 h 6367455"/>
                <a:gd name="connsiteX6421" fmla="*/ 3303700 w 6891715"/>
                <a:gd name="connsiteY6421" fmla="*/ 2239878 h 6367455"/>
                <a:gd name="connsiteX6422" fmla="*/ 3303700 w 6891715"/>
                <a:gd name="connsiteY6422" fmla="*/ 2260838 h 6367455"/>
                <a:gd name="connsiteX6423" fmla="*/ 3315768 w 6891715"/>
                <a:gd name="connsiteY6423" fmla="*/ 2269099 h 6367455"/>
                <a:gd name="connsiteX6424" fmla="*/ 3311640 w 6891715"/>
                <a:gd name="connsiteY6424" fmla="*/ 2280851 h 6367455"/>
                <a:gd name="connsiteX6425" fmla="*/ 3304335 w 6891715"/>
                <a:gd name="connsiteY6425" fmla="*/ 2265921 h 6367455"/>
                <a:gd name="connsiteX6426" fmla="*/ 3280834 w 6891715"/>
                <a:gd name="connsiteY6426" fmla="*/ 2265288 h 6367455"/>
                <a:gd name="connsiteX6427" fmla="*/ 3282105 w 6891715"/>
                <a:gd name="connsiteY6427" fmla="*/ 2321187 h 6367455"/>
                <a:gd name="connsiteX6428" fmla="*/ 3290044 w 6891715"/>
                <a:gd name="connsiteY6428" fmla="*/ 2339928 h 6367455"/>
                <a:gd name="connsiteX6429" fmla="*/ 3280517 w 6891715"/>
                <a:gd name="connsiteY6429" fmla="*/ 2351672 h 6367455"/>
                <a:gd name="connsiteX6430" fmla="*/ 3293538 w 6891715"/>
                <a:gd name="connsiteY6430" fmla="*/ 2394871 h 6367455"/>
                <a:gd name="connsiteX6431" fmla="*/ 3286233 w 6891715"/>
                <a:gd name="connsiteY6431" fmla="*/ 2412969 h 6367455"/>
                <a:gd name="connsiteX6432" fmla="*/ 3305606 w 6891715"/>
                <a:gd name="connsiteY6432" fmla="*/ 2448552 h 6367455"/>
                <a:gd name="connsiteX6433" fmla="*/ 3306876 w 6891715"/>
                <a:gd name="connsiteY6433" fmla="*/ 2458715 h 6367455"/>
                <a:gd name="connsiteX6434" fmla="*/ 3290044 w 6891715"/>
                <a:gd name="connsiteY6434" fmla="*/ 2459350 h 6367455"/>
                <a:gd name="connsiteX6435" fmla="*/ 3285916 w 6891715"/>
                <a:gd name="connsiteY6435" fmla="*/ 2469829 h 6367455"/>
                <a:gd name="connsiteX6436" fmla="*/ 3305923 w 6891715"/>
                <a:gd name="connsiteY6436" fmla="*/ 2474908 h 6367455"/>
                <a:gd name="connsiteX6437" fmla="*/ 3300524 w 6891715"/>
                <a:gd name="connsiteY6437" fmla="*/ 2492694 h 6367455"/>
                <a:gd name="connsiteX6438" fmla="*/ 3306241 w 6891715"/>
                <a:gd name="connsiteY6438" fmla="*/ 2501270 h 6367455"/>
                <a:gd name="connsiteX6439" fmla="*/ 3317674 w 6891715"/>
                <a:gd name="connsiteY6439" fmla="*/ 2484436 h 6367455"/>
                <a:gd name="connsiteX6440" fmla="*/ 3328154 w 6891715"/>
                <a:gd name="connsiteY6440" fmla="*/ 2477450 h 6367455"/>
                <a:gd name="connsiteX6441" fmla="*/ 3340857 w 6891715"/>
                <a:gd name="connsiteY6441" fmla="*/ 2495552 h 6367455"/>
                <a:gd name="connsiteX6442" fmla="*/ 3355783 w 6891715"/>
                <a:gd name="connsiteY6442" fmla="*/ 2490468 h 6367455"/>
                <a:gd name="connsiteX6443" fmla="*/ 3365311 w 6891715"/>
                <a:gd name="connsiteY6443" fmla="*/ 2502854 h 6367455"/>
                <a:gd name="connsiteX6444" fmla="*/ 3383413 w 6891715"/>
                <a:gd name="connsiteY6444" fmla="*/ 2519375 h 6367455"/>
                <a:gd name="connsiteX6445" fmla="*/ 3390082 w 6891715"/>
                <a:gd name="connsiteY6445" fmla="*/ 2533030 h 6367455"/>
                <a:gd name="connsiteX6446" fmla="*/ 3401833 w 6891715"/>
                <a:gd name="connsiteY6446" fmla="*/ 2529855 h 6367455"/>
                <a:gd name="connsiteX6447" fmla="*/ 3408184 w 6891715"/>
                <a:gd name="connsiteY6447" fmla="*/ 2535889 h 6367455"/>
                <a:gd name="connsiteX6448" fmla="*/ 3414536 w 6891715"/>
                <a:gd name="connsiteY6448" fmla="*/ 2547640 h 6367455"/>
                <a:gd name="connsiteX6449" fmla="*/ 3404056 w 6891715"/>
                <a:gd name="connsiteY6449" fmla="*/ 2554944 h 6367455"/>
                <a:gd name="connsiteX6450" fmla="*/ 3411360 w 6891715"/>
                <a:gd name="connsiteY6450" fmla="*/ 2563519 h 6367455"/>
                <a:gd name="connsiteX6451" fmla="*/ 3432638 w 6891715"/>
                <a:gd name="connsiteY6451" fmla="*/ 2574950 h 6367455"/>
                <a:gd name="connsiteX6452" fmla="*/ 3442483 w 6891715"/>
                <a:gd name="connsiteY6452" fmla="*/ 2593690 h 6367455"/>
                <a:gd name="connsiteX6453" fmla="*/ 3448200 w 6891715"/>
                <a:gd name="connsiteY6453" fmla="*/ 2629264 h 6367455"/>
                <a:gd name="connsiteX6454" fmla="*/ 3440895 w 6891715"/>
                <a:gd name="connsiteY6454" fmla="*/ 2640062 h 6367455"/>
                <a:gd name="connsiteX6455" fmla="*/ 3445024 w 6891715"/>
                <a:gd name="connsiteY6455" fmla="*/ 2649591 h 6367455"/>
                <a:gd name="connsiteX6456" fmla="*/ 3433591 w 6891715"/>
                <a:gd name="connsiteY6456" fmla="*/ 2663247 h 6367455"/>
                <a:gd name="connsiteX6457" fmla="*/ 3429462 w 6891715"/>
                <a:gd name="connsiteY6457" fmla="*/ 2674998 h 6367455"/>
                <a:gd name="connsiteX6458" fmla="*/ 3405326 w 6891715"/>
                <a:gd name="connsiteY6458" fmla="*/ 2690880 h 6367455"/>
                <a:gd name="connsiteX6459" fmla="*/ 3380872 w 6891715"/>
                <a:gd name="connsiteY6459" fmla="*/ 2699772 h 6367455"/>
                <a:gd name="connsiteX6460" fmla="*/ 3372615 w 6891715"/>
                <a:gd name="connsiteY6460" fmla="*/ 2697548 h 6367455"/>
                <a:gd name="connsiteX6461" fmla="*/ 3361182 w 6891715"/>
                <a:gd name="connsiteY6461" fmla="*/ 2712475 h 6367455"/>
                <a:gd name="connsiteX6462" fmla="*/ 3352290 w 6891715"/>
                <a:gd name="connsiteY6462" fmla="*/ 2706124 h 6367455"/>
                <a:gd name="connsiteX6463" fmla="*/ 3351972 w 6891715"/>
                <a:gd name="connsiteY6463" fmla="*/ 2658801 h 6367455"/>
                <a:gd name="connsiteX6464" fmla="*/ 3336093 w 6891715"/>
                <a:gd name="connsiteY6464" fmla="*/ 2656896 h 6367455"/>
                <a:gd name="connsiteX6465" fmla="*/ 3317991 w 6891715"/>
                <a:gd name="connsiteY6465" fmla="*/ 2636251 h 6367455"/>
                <a:gd name="connsiteX6466" fmla="*/ 3311640 w 6891715"/>
                <a:gd name="connsiteY6466" fmla="*/ 2649591 h 6367455"/>
                <a:gd name="connsiteX6467" fmla="*/ 3338634 w 6891715"/>
                <a:gd name="connsiteY6467" fmla="*/ 2676905 h 6367455"/>
                <a:gd name="connsiteX6468" fmla="*/ 3342763 w 6891715"/>
                <a:gd name="connsiteY6468" fmla="*/ 2698183 h 6367455"/>
                <a:gd name="connsiteX6469" fmla="*/ 3334506 w 6891715"/>
                <a:gd name="connsiteY6469" fmla="*/ 2708664 h 6367455"/>
                <a:gd name="connsiteX6470" fmla="*/ 3330377 w 6891715"/>
                <a:gd name="connsiteY6470" fmla="*/ 2702315 h 6367455"/>
                <a:gd name="connsiteX6471" fmla="*/ 3303383 w 6891715"/>
                <a:gd name="connsiteY6471" fmla="*/ 2671824 h 6367455"/>
                <a:gd name="connsiteX6472" fmla="*/ 3311322 w 6891715"/>
                <a:gd name="connsiteY6472" fmla="*/ 2696279 h 6367455"/>
                <a:gd name="connsiteX6473" fmla="*/ 3300524 w 6891715"/>
                <a:gd name="connsiteY6473" fmla="*/ 2698501 h 6367455"/>
                <a:gd name="connsiteX6474" fmla="*/ 3272577 w 6891715"/>
                <a:gd name="connsiteY6474" fmla="*/ 2674366 h 6367455"/>
                <a:gd name="connsiteX6475" fmla="*/ 3251934 w 6891715"/>
                <a:gd name="connsiteY6475" fmla="*/ 2684845 h 6367455"/>
                <a:gd name="connsiteX6476" fmla="*/ 3231609 w 6891715"/>
                <a:gd name="connsiteY6476" fmla="*/ 2677858 h 6367455"/>
                <a:gd name="connsiteX6477" fmla="*/ 3228433 w 6891715"/>
                <a:gd name="connsiteY6477" fmla="*/ 2691833 h 6367455"/>
                <a:gd name="connsiteX6478" fmla="*/ 3195405 w 6891715"/>
                <a:gd name="connsiteY6478" fmla="*/ 2684527 h 6367455"/>
                <a:gd name="connsiteX6479" fmla="*/ 3179843 w 6891715"/>
                <a:gd name="connsiteY6479" fmla="*/ 2692150 h 6367455"/>
                <a:gd name="connsiteX6480" fmla="*/ 3196993 w 6891715"/>
                <a:gd name="connsiteY6480" fmla="*/ 2705488 h 6367455"/>
                <a:gd name="connsiteX6481" fmla="*/ 3237008 w 6891715"/>
                <a:gd name="connsiteY6481" fmla="*/ 2701043 h 6367455"/>
                <a:gd name="connsiteX6482" fmla="*/ 3247488 w 6891715"/>
                <a:gd name="connsiteY6482" fmla="*/ 2695643 h 6367455"/>
                <a:gd name="connsiteX6483" fmla="*/ 3257016 w 6891715"/>
                <a:gd name="connsiteY6483" fmla="*/ 2707394 h 6367455"/>
                <a:gd name="connsiteX6484" fmla="*/ 3280517 w 6891715"/>
                <a:gd name="connsiteY6484" fmla="*/ 2717556 h 6367455"/>
                <a:gd name="connsiteX6485" fmla="*/ 3284645 w 6891715"/>
                <a:gd name="connsiteY6485" fmla="*/ 2705806 h 6367455"/>
                <a:gd name="connsiteX6486" fmla="*/ 3293220 w 6891715"/>
                <a:gd name="connsiteY6486" fmla="*/ 2720734 h 6367455"/>
                <a:gd name="connsiteX6487" fmla="*/ 3289409 w 6891715"/>
                <a:gd name="connsiteY6487" fmla="*/ 2735344 h 6367455"/>
                <a:gd name="connsiteX6488" fmla="*/ 3297666 w 6891715"/>
                <a:gd name="connsiteY6488" fmla="*/ 2743602 h 6367455"/>
                <a:gd name="connsiteX6489" fmla="*/ 3308464 w 6891715"/>
                <a:gd name="connsiteY6489" fmla="*/ 2732167 h 6367455"/>
                <a:gd name="connsiteX6490" fmla="*/ 3338952 w 6891715"/>
                <a:gd name="connsiteY6490" fmla="*/ 2737884 h 6367455"/>
                <a:gd name="connsiteX6491" fmla="*/ 3361182 w 6891715"/>
                <a:gd name="connsiteY6491" fmla="*/ 2733755 h 6367455"/>
                <a:gd name="connsiteX6492" fmla="*/ 3380237 w 6891715"/>
                <a:gd name="connsiteY6492" fmla="*/ 2723910 h 6367455"/>
                <a:gd name="connsiteX6493" fmla="*/ 3392940 w 6891715"/>
                <a:gd name="connsiteY6493" fmla="*/ 2732485 h 6367455"/>
                <a:gd name="connsiteX6494" fmla="*/ 3391035 w 6891715"/>
                <a:gd name="connsiteY6494" fmla="*/ 2745190 h 6367455"/>
                <a:gd name="connsiteX6495" fmla="*/ 3398339 w 6891715"/>
                <a:gd name="connsiteY6495" fmla="*/ 2753129 h 6367455"/>
                <a:gd name="connsiteX6496" fmla="*/ 3411360 w 6891715"/>
                <a:gd name="connsiteY6496" fmla="*/ 2767104 h 6367455"/>
                <a:gd name="connsiteX6497" fmla="*/ 3411360 w 6891715"/>
                <a:gd name="connsiteY6497" fmla="*/ 2775043 h 6367455"/>
                <a:gd name="connsiteX6498" fmla="*/ 3405009 w 6891715"/>
                <a:gd name="connsiteY6498" fmla="*/ 2786794 h 6367455"/>
                <a:gd name="connsiteX6499" fmla="*/ 3396434 w 6891715"/>
                <a:gd name="connsiteY6499" fmla="*/ 2782031 h 6367455"/>
                <a:gd name="connsiteX6500" fmla="*/ 3385954 w 6891715"/>
                <a:gd name="connsiteY6500" fmla="*/ 2773455 h 6367455"/>
                <a:gd name="connsiteX6501" fmla="*/ 3390082 w 6891715"/>
                <a:gd name="connsiteY6501" fmla="*/ 2764880 h 6367455"/>
                <a:gd name="connsiteX6502" fmla="*/ 3384366 w 6891715"/>
                <a:gd name="connsiteY6502" fmla="*/ 2753764 h 6367455"/>
                <a:gd name="connsiteX6503" fmla="*/ 3380555 w 6891715"/>
                <a:gd name="connsiteY6503" fmla="*/ 2772502 h 6367455"/>
                <a:gd name="connsiteX6504" fmla="*/ 3370075 w 6891715"/>
                <a:gd name="connsiteY6504" fmla="*/ 2775678 h 6367455"/>
                <a:gd name="connsiteX6505" fmla="*/ 3363088 w 6891715"/>
                <a:gd name="connsiteY6505" fmla="*/ 2799814 h 6367455"/>
                <a:gd name="connsiteX6506" fmla="*/ 3346891 w 6891715"/>
                <a:gd name="connsiteY6506" fmla="*/ 2801402 h 6367455"/>
                <a:gd name="connsiteX6507" fmla="*/ 3344986 w 6891715"/>
                <a:gd name="connsiteY6507" fmla="*/ 2785525 h 6367455"/>
                <a:gd name="connsiteX6508" fmla="*/ 3337046 w 6891715"/>
                <a:gd name="connsiteY6508" fmla="*/ 2777904 h 6367455"/>
                <a:gd name="connsiteX6509" fmla="*/ 3329107 w 6891715"/>
                <a:gd name="connsiteY6509" fmla="*/ 2802355 h 6367455"/>
                <a:gd name="connsiteX6510" fmla="*/ 3309099 w 6891715"/>
                <a:gd name="connsiteY6510" fmla="*/ 2823640 h 6367455"/>
                <a:gd name="connsiteX6511" fmla="*/ 3280517 w 6891715"/>
                <a:gd name="connsiteY6511" fmla="*/ 2828405 h 6367455"/>
                <a:gd name="connsiteX6512" fmla="*/ 3279882 w 6891715"/>
                <a:gd name="connsiteY6512" fmla="*/ 2844917 h 6367455"/>
                <a:gd name="connsiteX6513" fmla="*/ 3262732 w 6891715"/>
                <a:gd name="connsiteY6513" fmla="*/ 2853812 h 6367455"/>
                <a:gd name="connsiteX6514" fmla="*/ 3207473 w 6891715"/>
                <a:gd name="connsiteY6514" fmla="*/ 2844601 h 6367455"/>
                <a:gd name="connsiteX6515" fmla="*/ 3193182 w 6891715"/>
                <a:gd name="connsiteY6515" fmla="*/ 2851905 h 6367455"/>
                <a:gd name="connsiteX6516" fmla="*/ 3204615 w 6891715"/>
                <a:gd name="connsiteY6516" fmla="*/ 2865880 h 6367455"/>
                <a:gd name="connsiteX6517" fmla="*/ 3250029 w 6891715"/>
                <a:gd name="connsiteY6517" fmla="*/ 2864292 h 6367455"/>
                <a:gd name="connsiteX6518" fmla="*/ 3257968 w 6891715"/>
                <a:gd name="connsiteY6518" fmla="*/ 2884298 h 6367455"/>
                <a:gd name="connsiteX6519" fmla="*/ 3247171 w 6891715"/>
                <a:gd name="connsiteY6519" fmla="*/ 2891602 h 6367455"/>
                <a:gd name="connsiteX6520" fmla="*/ 3222717 w 6891715"/>
                <a:gd name="connsiteY6520" fmla="*/ 2881440 h 6367455"/>
                <a:gd name="connsiteX6521" fmla="*/ 3221764 w 6891715"/>
                <a:gd name="connsiteY6521" fmla="*/ 2888744 h 6367455"/>
                <a:gd name="connsiteX6522" fmla="*/ 3210014 w 6891715"/>
                <a:gd name="connsiteY6522" fmla="*/ 2894461 h 6367455"/>
                <a:gd name="connsiteX6523" fmla="*/ 3195087 w 6891715"/>
                <a:gd name="connsiteY6523" fmla="*/ 2897319 h 6367455"/>
                <a:gd name="connsiteX6524" fmla="*/ 3184607 w 6891715"/>
                <a:gd name="connsiteY6524" fmla="*/ 2891602 h 6367455"/>
                <a:gd name="connsiteX6525" fmla="*/ 3176032 w 6891715"/>
                <a:gd name="connsiteY6525" fmla="*/ 2895731 h 6367455"/>
                <a:gd name="connsiteX6526" fmla="*/ 3178891 w 6891715"/>
                <a:gd name="connsiteY6526" fmla="*/ 2903354 h 6367455"/>
                <a:gd name="connsiteX6527" fmla="*/ 3189053 w 6891715"/>
                <a:gd name="connsiteY6527" fmla="*/ 2912884 h 6367455"/>
                <a:gd name="connsiteX6528" fmla="*/ 3200169 w 6891715"/>
                <a:gd name="connsiteY6528" fmla="*/ 2910024 h 6367455"/>
                <a:gd name="connsiteX6529" fmla="*/ 3207155 w 6891715"/>
                <a:gd name="connsiteY6529" fmla="*/ 2911295 h 6367455"/>
                <a:gd name="connsiteX6530" fmla="*/ 3213507 w 6891715"/>
                <a:gd name="connsiteY6530" fmla="*/ 2921142 h 6367455"/>
                <a:gd name="connsiteX6531" fmla="*/ 3219541 w 6891715"/>
                <a:gd name="connsiteY6531" fmla="*/ 2924316 h 6367455"/>
                <a:gd name="connsiteX6532" fmla="*/ 3223034 w 6891715"/>
                <a:gd name="connsiteY6532" fmla="*/ 2920189 h 6367455"/>
                <a:gd name="connsiteX6533" fmla="*/ 3219859 w 6891715"/>
                <a:gd name="connsiteY6533" fmla="*/ 2909707 h 6367455"/>
                <a:gd name="connsiteX6534" fmla="*/ 3216048 w 6891715"/>
                <a:gd name="connsiteY6534" fmla="*/ 2903038 h 6367455"/>
                <a:gd name="connsiteX6535" fmla="*/ 3221447 w 6891715"/>
                <a:gd name="connsiteY6535" fmla="*/ 2895731 h 6367455"/>
                <a:gd name="connsiteX6536" fmla="*/ 3221764 w 6891715"/>
                <a:gd name="connsiteY6536" fmla="*/ 2888744 h 6367455"/>
                <a:gd name="connsiteX6537" fmla="*/ 3253840 w 6891715"/>
                <a:gd name="connsiteY6537" fmla="*/ 2909707 h 6367455"/>
                <a:gd name="connsiteX6538" fmla="*/ 3257016 w 6891715"/>
                <a:gd name="connsiteY6538" fmla="*/ 2929395 h 6367455"/>
                <a:gd name="connsiteX6539" fmla="*/ 3243360 w 6891715"/>
                <a:gd name="connsiteY6539" fmla="*/ 2931935 h 6367455"/>
                <a:gd name="connsiteX6540" fmla="*/ 3250982 w 6891715"/>
                <a:gd name="connsiteY6540" fmla="*/ 2947504 h 6367455"/>
                <a:gd name="connsiteX6541" fmla="*/ 3239549 w 6891715"/>
                <a:gd name="connsiteY6541" fmla="*/ 2962430 h 6367455"/>
                <a:gd name="connsiteX6542" fmla="*/ 3252252 w 6891715"/>
                <a:gd name="connsiteY6542" fmla="*/ 2975770 h 6367455"/>
                <a:gd name="connsiteX6543" fmla="*/ 3240819 w 6891715"/>
                <a:gd name="connsiteY6543" fmla="*/ 2987839 h 6367455"/>
                <a:gd name="connsiteX6544" fmla="*/ 3227163 w 6891715"/>
                <a:gd name="connsiteY6544" fmla="*/ 2976087 h 6367455"/>
                <a:gd name="connsiteX6545" fmla="*/ 3220811 w 6891715"/>
                <a:gd name="connsiteY6545" fmla="*/ 2995144 h 6367455"/>
                <a:gd name="connsiteX6546" fmla="*/ 3241772 w 6891715"/>
                <a:gd name="connsiteY6546" fmla="*/ 3009753 h 6367455"/>
                <a:gd name="connsiteX6547" fmla="*/ 3246536 w 6891715"/>
                <a:gd name="connsiteY6547" fmla="*/ 3023727 h 6367455"/>
                <a:gd name="connsiteX6548" fmla="*/ 3232562 w 6891715"/>
                <a:gd name="connsiteY6548" fmla="*/ 3038337 h 6367455"/>
                <a:gd name="connsiteX6549" fmla="*/ 3243360 w 6891715"/>
                <a:gd name="connsiteY6549" fmla="*/ 3047547 h 6367455"/>
                <a:gd name="connsiteX6550" fmla="*/ 3242725 w 6891715"/>
                <a:gd name="connsiteY6550" fmla="*/ 3067873 h 6367455"/>
                <a:gd name="connsiteX6551" fmla="*/ 3223352 w 6891715"/>
                <a:gd name="connsiteY6551" fmla="*/ 3086930 h 6367455"/>
                <a:gd name="connsiteX6552" fmla="*/ 3222717 w 6891715"/>
                <a:gd name="connsiteY6552" fmla="*/ 3101857 h 6367455"/>
                <a:gd name="connsiteX6553" fmla="*/ 3229069 w 6891715"/>
                <a:gd name="connsiteY6553" fmla="*/ 3125994 h 6367455"/>
                <a:gd name="connsiteX6554" fmla="*/ 3217953 w 6891715"/>
                <a:gd name="connsiteY6554" fmla="*/ 3149179 h 6367455"/>
                <a:gd name="connsiteX6555" fmla="*/ 3218271 w 6891715"/>
                <a:gd name="connsiteY6555" fmla="*/ 3179668 h 6367455"/>
                <a:gd name="connsiteX6556" fmla="*/ 3203662 w 6891715"/>
                <a:gd name="connsiteY6556" fmla="*/ 3231756 h 6367455"/>
                <a:gd name="connsiteX6557" fmla="*/ 3173492 w 6891715"/>
                <a:gd name="connsiteY6557" fmla="*/ 3297185 h 6367455"/>
                <a:gd name="connsiteX6558" fmla="*/ 3148085 w 6891715"/>
                <a:gd name="connsiteY6558" fmla="*/ 3285752 h 6367455"/>
                <a:gd name="connsiteX6559" fmla="*/ 3114422 w 6891715"/>
                <a:gd name="connsiteY6559" fmla="*/ 3290515 h 6367455"/>
                <a:gd name="connsiteX6560" fmla="*/ 3104577 w 6891715"/>
                <a:gd name="connsiteY6560" fmla="*/ 3278763 h 6367455"/>
                <a:gd name="connsiteX6561" fmla="*/ 3065832 w 6891715"/>
                <a:gd name="connsiteY6561" fmla="*/ 3286386 h 6367455"/>
                <a:gd name="connsiteX6562" fmla="*/ 3055352 w 6891715"/>
                <a:gd name="connsiteY6562" fmla="*/ 3310842 h 6367455"/>
                <a:gd name="connsiteX6563" fmla="*/ 3036297 w 6891715"/>
                <a:gd name="connsiteY6563" fmla="*/ 3305761 h 6367455"/>
                <a:gd name="connsiteX6564" fmla="*/ 3032168 w 6891715"/>
                <a:gd name="connsiteY6564" fmla="*/ 3332122 h 6367455"/>
                <a:gd name="connsiteX6565" fmla="*/ 3008985 w 6891715"/>
                <a:gd name="connsiteY6565" fmla="*/ 3359754 h 6367455"/>
                <a:gd name="connsiteX6566" fmla="*/ 3025499 w 6891715"/>
                <a:gd name="connsiteY6566" fmla="*/ 3391193 h 6367455"/>
                <a:gd name="connsiteX6567" fmla="*/ 3022641 w 6891715"/>
                <a:gd name="connsiteY6567" fmla="*/ 3416601 h 6367455"/>
                <a:gd name="connsiteX6568" fmla="*/ 3009620 w 6891715"/>
                <a:gd name="connsiteY6568" fmla="*/ 3418824 h 6367455"/>
                <a:gd name="connsiteX6569" fmla="*/ 2977862 w 6891715"/>
                <a:gd name="connsiteY6569" fmla="*/ 3411837 h 6367455"/>
                <a:gd name="connsiteX6570" fmla="*/ 2930542 w 6891715"/>
                <a:gd name="connsiteY6570" fmla="*/ 3432164 h 6367455"/>
                <a:gd name="connsiteX6571" fmla="*/ 2918792 w 6891715"/>
                <a:gd name="connsiteY6571" fmla="*/ 3423906 h 6367455"/>
                <a:gd name="connsiteX6572" fmla="*/ 2882588 w 6891715"/>
                <a:gd name="connsiteY6572" fmla="*/ 3426447 h 6367455"/>
                <a:gd name="connsiteX6573" fmla="*/ 2883858 w 6891715"/>
                <a:gd name="connsiteY6573" fmla="*/ 3408344 h 6367455"/>
                <a:gd name="connsiteX6574" fmla="*/ 2899419 w 6891715"/>
                <a:gd name="connsiteY6574" fmla="*/ 3403897 h 6367455"/>
                <a:gd name="connsiteX6575" fmla="*/ 2893068 w 6891715"/>
                <a:gd name="connsiteY6575" fmla="*/ 3392463 h 6367455"/>
                <a:gd name="connsiteX6576" fmla="*/ 2903230 w 6891715"/>
                <a:gd name="connsiteY6576" fmla="*/ 3368330 h 6367455"/>
                <a:gd name="connsiteX6577" fmla="*/ 2852100 w 6891715"/>
                <a:gd name="connsiteY6577" fmla="*/ 3293691 h 6367455"/>
                <a:gd name="connsiteX6578" fmla="*/ 2857181 w 6891715"/>
                <a:gd name="connsiteY6578" fmla="*/ 3281306 h 6367455"/>
                <a:gd name="connsiteX6579" fmla="*/ 2867979 w 6891715"/>
                <a:gd name="connsiteY6579" fmla="*/ 3290515 h 6367455"/>
                <a:gd name="connsiteX6580" fmla="*/ 2875283 w 6891715"/>
                <a:gd name="connsiteY6580" fmla="*/ 3289244 h 6367455"/>
                <a:gd name="connsiteX6581" fmla="*/ 2882270 w 6891715"/>
                <a:gd name="connsiteY6581" fmla="*/ 3276541 h 6367455"/>
                <a:gd name="connsiteX6582" fmla="*/ 2867661 w 6891715"/>
                <a:gd name="connsiteY6582" fmla="*/ 3252402 h 6367455"/>
                <a:gd name="connsiteX6583" fmla="*/ 2867661 w 6891715"/>
                <a:gd name="connsiteY6583" fmla="*/ 3241921 h 6367455"/>
                <a:gd name="connsiteX6584" fmla="*/ 2890527 w 6891715"/>
                <a:gd name="connsiteY6584" fmla="*/ 3243826 h 6367455"/>
                <a:gd name="connsiteX6585" fmla="*/ 2892750 w 6891715"/>
                <a:gd name="connsiteY6585" fmla="*/ 3222863 h 6367455"/>
                <a:gd name="connsiteX6586" fmla="*/ 2821930 w 6891715"/>
                <a:gd name="connsiteY6586" fmla="*/ 3147590 h 6367455"/>
                <a:gd name="connsiteX6587" fmla="*/ 2812084 w 6891715"/>
                <a:gd name="connsiteY6587" fmla="*/ 3089788 h 6367455"/>
                <a:gd name="connsiteX6588" fmla="*/ 2795888 w 6891715"/>
                <a:gd name="connsiteY6588" fmla="*/ 3080260 h 6367455"/>
                <a:gd name="connsiteX6589" fmla="*/ 2787313 w 6891715"/>
                <a:gd name="connsiteY6589" fmla="*/ 3042465 h 6367455"/>
                <a:gd name="connsiteX6590" fmla="*/ 2772387 w 6891715"/>
                <a:gd name="connsiteY6590" fmla="*/ 3022457 h 6367455"/>
                <a:gd name="connsiteX6591" fmla="*/ 2790171 w 6891715"/>
                <a:gd name="connsiteY6591" fmla="*/ 3018328 h 6367455"/>
                <a:gd name="connsiteX6592" fmla="*/ 2793347 w 6891715"/>
                <a:gd name="connsiteY6592" fmla="*/ 3008801 h 6367455"/>
                <a:gd name="connsiteX6593" fmla="*/ 2779374 w 6891715"/>
                <a:gd name="connsiteY6593" fmla="*/ 2996097 h 6367455"/>
                <a:gd name="connsiteX6594" fmla="*/ 2775245 w 6891715"/>
                <a:gd name="connsiteY6594" fmla="*/ 2979263 h 6367455"/>
                <a:gd name="connsiteX6595" fmla="*/ 2779056 w 6891715"/>
                <a:gd name="connsiteY6595" fmla="*/ 2969736 h 6367455"/>
                <a:gd name="connsiteX6596" fmla="*/ 2779056 w 6891715"/>
                <a:gd name="connsiteY6596" fmla="*/ 2956077 h 6367455"/>
                <a:gd name="connsiteX6597" fmla="*/ 2768576 w 6891715"/>
                <a:gd name="connsiteY6597" fmla="*/ 2951632 h 6367455"/>
                <a:gd name="connsiteX6598" fmla="*/ 2756825 w 6891715"/>
                <a:gd name="connsiteY6598" fmla="*/ 2957348 h 6367455"/>
                <a:gd name="connsiteX6599" fmla="*/ 2739676 w 6891715"/>
                <a:gd name="connsiteY6599" fmla="*/ 2952267 h 6367455"/>
                <a:gd name="connsiteX6600" fmla="*/ 2741899 w 6891715"/>
                <a:gd name="connsiteY6600" fmla="*/ 2941467 h 6367455"/>
                <a:gd name="connsiteX6601" fmla="*/ 2779691 w 6891715"/>
                <a:gd name="connsiteY6601" fmla="*/ 2919236 h 6367455"/>
                <a:gd name="connsiteX6602" fmla="*/ 2763812 w 6891715"/>
                <a:gd name="connsiteY6602" fmla="*/ 2902720 h 6367455"/>
                <a:gd name="connsiteX6603" fmla="*/ 2759684 w 6891715"/>
                <a:gd name="connsiteY6603" fmla="*/ 2902720 h 6367455"/>
                <a:gd name="connsiteX6604" fmla="*/ 2756190 w 6891715"/>
                <a:gd name="connsiteY6604" fmla="*/ 2903038 h 6367455"/>
                <a:gd name="connsiteX6605" fmla="*/ 2753332 w 6891715"/>
                <a:gd name="connsiteY6605" fmla="*/ 2903672 h 6367455"/>
                <a:gd name="connsiteX6606" fmla="*/ 2752379 w 6891715"/>
                <a:gd name="connsiteY6606" fmla="*/ 2903989 h 6367455"/>
                <a:gd name="connsiteX6607" fmla="*/ 2752062 w 6891715"/>
                <a:gd name="connsiteY6607" fmla="*/ 2904623 h 6367455"/>
                <a:gd name="connsiteX6608" fmla="*/ 2751426 w 6891715"/>
                <a:gd name="connsiteY6608" fmla="*/ 2906529 h 6367455"/>
                <a:gd name="connsiteX6609" fmla="*/ 2751109 w 6891715"/>
                <a:gd name="connsiteY6609" fmla="*/ 2909072 h 6367455"/>
                <a:gd name="connsiteX6610" fmla="*/ 2751109 w 6891715"/>
                <a:gd name="connsiteY6610" fmla="*/ 2911930 h 6367455"/>
                <a:gd name="connsiteX6611" fmla="*/ 2751109 w 6891715"/>
                <a:gd name="connsiteY6611" fmla="*/ 2917011 h 6367455"/>
                <a:gd name="connsiteX6612" fmla="*/ 2751109 w 6891715"/>
                <a:gd name="connsiteY6612" fmla="*/ 2919236 h 6367455"/>
                <a:gd name="connsiteX6613" fmla="*/ 2745710 w 6891715"/>
                <a:gd name="connsiteY6613" fmla="*/ 2915423 h 6367455"/>
                <a:gd name="connsiteX6614" fmla="*/ 2746980 w 6891715"/>
                <a:gd name="connsiteY6614" fmla="*/ 2898272 h 6367455"/>
                <a:gd name="connsiteX6615" fmla="*/ 2733642 w 6891715"/>
                <a:gd name="connsiteY6615" fmla="*/ 2887156 h 6367455"/>
                <a:gd name="connsiteX6616" fmla="*/ 2729513 w 6891715"/>
                <a:gd name="connsiteY6616" fmla="*/ 2872231 h 6367455"/>
                <a:gd name="connsiteX6617" fmla="*/ 2720621 w 6891715"/>
                <a:gd name="connsiteY6617" fmla="*/ 2826815 h 6367455"/>
                <a:gd name="connsiteX6618" fmla="*/ 2717763 w 6891715"/>
                <a:gd name="connsiteY6618" fmla="*/ 2769962 h 6367455"/>
                <a:gd name="connsiteX6619" fmla="*/ 2718432 w 6891715"/>
                <a:gd name="connsiteY6619" fmla="*/ 2770111 h 6367455"/>
                <a:gd name="connsiteX6620" fmla="*/ 2705803 w 6891715"/>
                <a:gd name="connsiteY6620" fmla="*/ 2755583 h 6367455"/>
                <a:gd name="connsiteX6621" fmla="*/ 2681365 w 6891715"/>
                <a:gd name="connsiteY6621" fmla="*/ 2751773 h 6367455"/>
                <a:gd name="connsiteX6622" fmla="*/ 2680413 w 6891715"/>
                <a:gd name="connsiteY6622" fmla="*/ 2744153 h 6367455"/>
                <a:gd name="connsiteX6623" fmla="*/ 2666449 w 6891715"/>
                <a:gd name="connsiteY6623" fmla="*/ 2735898 h 6367455"/>
                <a:gd name="connsiteX6624" fmla="*/ 2677874 w 6891715"/>
                <a:gd name="connsiteY6624" fmla="*/ 2696847 h 6367455"/>
                <a:gd name="connsiteX6625" fmla="*/ 2668353 w 6891715"/>
                <a:gd name="connsiteY6625" fmla="*/ 2675893 h 6367455"/>
                <a:gd name="connsiteX6626" fmla="*/ 2668988 w 6891715"/>
                <a:gd name="connsiteY6626" fmla="*/ 2646365 h 6367455"/>
                <a:gd name="connsiteX6627" fmla="*/ 2675335 w 6891715"/>
                <a:gd name="connsiteY6627" fmla="*/ 2662240 h 6367455"/>
                <a:gd name="connsiteX6628" fmla="*/ 2678509 w 6891715"/>
                <a:gd name="connsiteY6628" fmla="*/ 2640968 h 6367455"/>
                <a:gd name="connsiteX6629" fmla="*/ 2676288 w 6891715"/>
                <a:gd name="connsiteY6629" fmla="*/ 2617791 h 6367455"/>
                <a:gd name="connsiteX6630" fmla="*/ 2655976 w 6891715"/>
                <a:gd name="connsiteY6630" fmla="*/ 2621282 h 6367455"/>
                <a:gd name="connsiteX6631" fmla="*/ 2646771 w 6891715"/>
                <a:gd name="connsiteY6631" fmla="*/ 2635889 h 6367455"/>
                <a:gd name="connsiteX6632" fmla="*/ 2659784 w 6891715"/>
                <a:gd name="connsiteY6632" fmla="*/ 2674939 h 6367455"/>
                <a:gd name="connsiteX6633" fmla="*/ 2657879 w 6891715"/>
                <a:gd name="connsiteY6633" fmla="*/ 2686687 h 6367455"/>
                <a:gd name="connsiteX6634" fmla="*/ 2649310 w 6891715"/>
                <a:gd name="connsiteY6634" fmla="*/ 2693036 h 6367455"/>
                <a:gd name="connsiteX6635" fmla="*/ 2646136 w 6891715"/>
                <a:gd name="connsiteY6635" fmla="*/ 2672717 h 6367455"/>
                <a:gd name="connsiteX6636" fmla="*/ 2642962 w 6891715"/>
                <a:gd name="connsiteY6636" fmla="*/ 2665414 h 6367455"/>
                <a:gd name="connsiteX6637" fmla="*/ 2643597 w 6891715"/>
                <a:gd name="connsiteY6637" fmla="*/ 2657159 h 6367455"/>
                <a:gd name="connsiteX6638" fmla="*/ 2631854 w 6891715"/>
                <a:gd name="connsiteY6638" fmla="*/ 2658430 h 6367455"/>
                <a:gd name="connsiteX6639" fmla="*/ 2637567 w 6891715"/>
                <a:gd name="connsiteY6639" fmla="*/ 2679067 h 6367455"/>
                <a:gd name="connsiteX6640" fmla="*/ 2632489 w 6891715"/>
                <a:gd name="connsiteY6640" fmla="*/ 2705737 h 6367455"/>
                <a:gd name="connsiteX6641" fmla="*/ 2650579 w 6891715"/>
                <a:gd name="connsiteY6641" fmla="*/ 2720341 h 6367455"/>
                <a:gd name="connsiteX6642" fmla="*/ 2647722 w 6891715"/>
                <a:gd name="connsiteY6642" fmla="*/ 2746693 h 6367455"/>
                <a:gd name="connsiteX6643" fmla="*/ 2636298 w 6891715"/>
                <a:gd name="connsiteY6643" fmla="*/ 2747963 h 6367455"/>
                <a:gd name="connsiteX6644" fmla="*/ 2633124 w 6891715"/>
                <a:gd name="connsiteY6644" fmla="*/ 2773998 h 6367455"/>
                <a:gd name="connsiteX6645" fmla="*/ 2623920 w 6891715"/>
                <a:gd name="connsiteY6645" fmla="*/ 2784475 h 6367455"/>
                <a:gd name="connsiteX6646" fmla="*/ 2600434 w 6891715"/>
                <a:gd name="connsiteY6646" fmla="*/ 2781934 h 6367455"/>
                <a:gd name="connsiteX6647" fmla="*/ 2586787 w 6891715"/>
                <a:gd name="connsiteY6647" fmla="*/ 2789236 h 6367455"/>
                <a:gd name="connsiteX6648" fmla="*/ 2571870 w 6891715"/>
                <a:gd name="connsiteY6648" fmla="*/ 2774633 h 6367455"/>
                <a:gd name="connsiteX6649" fmla="*/ 2577583 w 6891715"/>
                <a:gd name="connsiteY6649" fmla="*/ 2799714 h 6367455"/>
                <a:gd name="connsiteX6650" fmla="*/ 2549970 w 6891715"/>
                <a:gd name="connsiteY6650" fmla="*/ 2818130 h 6367455"/>
                <a:gd name="connsiteX6651" fmla="*/ 2544893 w 6891715"/>
                <a:gd name="connsiteY6651" fmla="*/ 2839084 h 6367455"/>
                <a:gd name="connsiteX6652" fmla="*/ 2529023 w 6891715"/>
                <a:gd name="connsiteY6652" fmla="*/ 2837179 h 6367455"/>
                <a:gd name="connsiteX6653" fmla="*/ 2524898 w 6891715"/>
                <a:gd name="connsiteY6653" fmla="*/ 2843846 h 6367455"/>
                <a:gd name="connsiteX6654" fmla="*/ 2536322 w 6891715"/>
                <a:gd name="connsiteY6654" fmla="*/ 2852736 h 6367455"/>
                <a:gd name="connsiteX6655" fmla="*/ 2528389 w 6891715"/>
                <a:gd name="connsiteY6655" fmla="*/ 2862578 h 6367455"/>
                <a:gd name="connsiteX6656" fmla="*/ 2517598 w 6891715"/>
                <a:gd name="connsiteY6656" fmla="*/ 2864483 h 6367455"/>
                <a:gd name="connsiteX6657" fmla="*/ 2509981 w 6891715"/>
                <a:gd name="connsiteY6657" fmla="*/ 2866389 h 6367455"/>
                <a:gd name="connsiteX6658" fmla="*/ 2506807 w 6891715"/>
                <a:gd name="connsiteY6658" fmla="*/ 2867023 h 6367455"/>
                <a:gd name="connsiteX6659" fmla="*/ 2504903 w 6891715"/>
                <a:gd name="connsiteY6659" fmla="*/ 2867975 h 6367455"/>
                <a:gd name="connsiteX6660" fmla="*/ 2504268 w 6891715"/>
                <a:gd name="connsiteY6660" fmla="*/ 2868928 h 6367455"/>
                <a:gd name="connsiteX6661" fmla="*/ 2503952 w 6891715"/>
                <a:gd name="connsiteY6661" fmla="*/ 2869563 h 6367455"/>
                <a:gd name="connsiteX6662" fmla="*/ 2502999 w 6891715"/>
                <a:gd name="connsiteY6662" fmla="*/ 2872103 h 6367455"/>
                <a:gd name="connsiteX6663" fmla="*/ 2501730 w 6891715"/>
                <a:gd name="connsiteY6663" fmla="*/ 2875277 h 6367455"/>
                <a:gd name="connsiteX6664" fmla="*/ 2500777 w 6891715"/>
                <a:gd name="connsiteY6664" fmla="*/ 2879088 h 6367455"/>
                <a:gd name="connsiteX6665" fmla="*/ 2499190 w 6891715"/>
                <a:gd name="connsiteY6665" fmla="*/ 2885437 h 6367455"/>
                <a:gd name="connsiteX6666" fmla="*/ 2498873 w 6891715"/>
                <a:gd name="connsiteY6666" fmla="*/ 2888295 h 6367455"/>
                <a:gd name="connsiteX6667" fmla="*/ 2479196 w 6891715"/>
                <a:gd name="connsiteY6667" fmla="*/ 2919092 h 6367455"/>
                <a:gd name="connsiteX6668" fmla="*/ 2452536 w 6891715"/>
                <a:gd name="connsiteY6668" fmla="*/ 2925442 h 6367455"/>
                <a:gd name="connsiteX6669" fmla="*/ 2434445 w 6891715"/>
                <a:gd name="connsiteY6669" fmla="*/ 2941316 h 6367455"/>
                <a:gd name="connsiteX6670" fmla="*/ 2412546 w 6891715"/>
                <a:gd name="connsiteY6670" fmla="*/ 2943856 h 6367455"/>
                <a:gd name="connsiteX6671" fmla="*/ 2406199 w 6891715"/>
                <a:gd name="connsiteY6671" fmla="*/ 2961954 h 6367455"/>
                <a:gd name="connsiteX6672" fmla="*/ 2358910 w 6891715"/>
                <a:gd name="connsiteY6672" fmla="*/ 2965446 h 6367455"/>
                <a:gd name="connsiteX6673" fmla="*/ 2325902 w 6891715"/>
                <a:gd name="connsiteY6673" fmla="*/ 2956239 h 6367455"/>
                <a:gd name="connsiteX6674" fmla="*/ 2291942 w 6891715"/>
                <a:gd name="connsiteY6674" fmla="*/ 2950206 h 6367455"/>
                <a:gd name="connsiteX6675" fmla="*/ 2297020 w 6891715"/>
                <a:gd name="connsiteY6675" fmla="*/ 2924807 h 6367455"/>
                <a:gd name="connsiteX6676" fmla="*/ 2267822 w 6891715"/>
                <a:gd name="connsiteY6676" fmla="*/ 2929252 h 6367455"/>
                <a:gd name="connsiteX6677" fmla="*/ 2226879 w 6891715"/>
                <a:gd name="connsiteY6677" fmla="*/ 2886389 h 6367455"/>
                <a:gd name="connsiteX6678" fmla="*/ 2197364 w 6891715"/>
                <a:gd name="connsiteY6678" fmla="*/ 2883216 h 6367455"/>
                <a:gd name="connsiteX6679" fmla="*/ 2191016 w 6891715"/>
                <a:gd name="connsiteY6679" fmla="*/ 2862578 h 6367455"/>
                <a:gd name="connsiteX6680" fmla="*/ 2178955 w 6891715"/>
                <a:gd name="connsiteY6680" fmla="*/ 2853371 h 6367455"/>
                <a:gd name="connsiteX6681" fmla="*/ 2188477 w 6891715"/>
                <a:gd name="connsiteY6681" fmla="*/ 2836226 h 6367455"/>
                <a:gd name="connsiteX6682" fmla="*/ 2197681 w 6891715"/>
                <a:gd name="connsiteY6682" fmla="*/ 2806700 h 6367455"/>
                <a:gd name="connsiteX6683" fmla="*/ 2216723 w 6891715"/>
                <a:gd name="connsiteY6683" fmla="*/ 2820034 h 6367455"/>
                <a:gd name="connsiteX6684" fmla="*/ 2224022 w 6891715"/>
                <a:gd name="connsiteY6684" fmla="*/ 2809240 h 6367455"/>
                <a:gd name="connsiteX6685" fmla="*/ 2253857 w 6891715"/>
                <a:gd name="connsiteY6685" fmla="*/ 2822891 h 6367455"/>
                <a:gd name="connsiteX6686" fmla="*/ 2244334 w 6891715"/>
                <a:gd name="connsiteY6686" fmla="*/ 2811462 h 6367455"/>
                <a:gd name="connsiteX6687" fmla="*/ 2243066 w 6891715"/>
                <a:gd name="connsiteY6687" fmla="*/ 2799714 h 6367455"/>
                <a:gd name="connsiteX6688" fmla="*/ 2283373 w 6891715"/>
                <a:gd name="connsiteY6688" fmla="*/ 2782569 h 6367455"/>
                <a:gd name="connsiteX6689" fmla="*/ 2235450 w 6891715"/>
                <a:gd name="connsiteY6689" fmla="*/ 2793365 h 6367455"/>
                <a:gd name="connsiteX6690" fmla="*/ 2224976 w 6891715"/>
                <a:gd name="connsiteY6690" fmla="*/ 2773679 h 6367455"/>
                <a:gd name="connsiteX6691" fmla="*/ 2235132 w 6891715"/>
                <a:gd name="connsiteY6691" fmla="*/ 2752408 h 6367455"/>
                <a:gd name="connsiteX6692" fmla="*/ 2251001 w 6891715"/>
                <a:gd name="connsiteY6692" fmla="*/ 2748280 h 6367455"/>
                <a:gd name="connsiteX6693" fmla="*/ 2258618 w 6891715"/>
                <a:gd name="connsiteY6693" fmla="*/ 2737486 h 6367455"/>
                <a:gd name="connsiteX6694" fmla="*/ 2242432 w 6891715"/>
                <a:gd name="connsiteY6694" fmla="*/ 2730184 h 6367455"/>
                <a:gd name="connsiteX6695" fmla="*/ 2245287 w 6891715"/>
                <a:gd name="connsiteY6695" fmla="*/ 2720658 h 6367455"/>
                <a:gd name="connsiteX6696" fmla="*/ 2261156 w 6891715"/>
                <a:gd name="connsiteY6696" fmla="*/ 2707958 h 6367455"/>
                <a:gd name="connsiteX6697" fmla="*/ 2261156 w 6891715"/>
                <a:gd name="connsiteY6697" fmla="*/ 2703514 h 6367455"/>
                <a:gd name="connsiteX6698" fmla="*/ 2245287 w 6891715"/>
                <a:gd name="connsiteY6698" fmla="*/ 2694307 h 6367455"/>
                <a:gd name="connsiteX6699" fmla="*/ 2232909 w 6891715"/>
                <a:gd name="connsiteY6699" fmla="*/ 2720024 h 6367455"/>
                <a:gd name="connsiteX6700" fmla="*/ 2214502 w 6891715"/>
                <a:gd name="connsiteY6700" fmla="*/ 2707641 h 6367455"/>
                <a:gd name="connsiteX6701" fmla="*/ 2211646 w 6891715"/>
                <a:gd name="connsiteY6701" fmla="*/ 2733675 h 6367455"/>
                <a:gd name="connsiteX6702" fmla="*/ 2197998 w 6891715"/>
                <a:gd name="connsiteY6702" fmla="*/ 2725421 h 6367455"/>
                <a:gd name="connsiteX6703" fmla="*/ 2197046 w 6891715"/>
                <a:gd name="connsiteY6703" fmla="*/ 2711768 h 6367455"/>
                <a:gd name="connsiteX6704" fmla="*/ 2191333 w 6891715"/>
                <a:gd name="connsiteY6704" fmla="*/ 2703196 h 6367455"/>
                <a:gd name="connsiteX6705" fmla="*/ 2204980 w 6891715"/>
                <a:gd name="connsiteY6705" fmla="*/ 2676845 h 6367455"/>
                <a:gd name="connsiteX6706" fmla="*/ 2223072 w 6891715"/>
                <a:gd name="connsiteY6706" fmla="*/ 2685099 h 6367455"/>
                <a:gd name="connsiteX6707" fmla="*/ 2224976 w 6891715"/>
                <a:gd name="connsiteY6707" fmla="*/ 2659700 h 6367455"/>
                <a:gd name="connsiteX6708" fmla="*/ 2227833 w 6891715"/>
                <a:gd name="connsiteY6708" fmla="*/ 2657478 h 6367455"/>
                <a:gd name="connsiteX6709" fmla="*/ 2233862 w 6891715"/>
                <a:gd name="connsiteY6709" fmla="*/ 2652715 h 6367455"/>
                <a:gd name="connsiteX6710" fmla="*/ 2237035 w 6891715"/>
                <a:gd name="connsiteY6710" fmla="*/ 2649540 h 6367455"/>
                <a:gd name="connsiteX6711" fmla="*/ 2239257 w 6891715"/>
                <a:gd name="connsiteY6711" fmla="*/ 2646683 h 6367455"/>
                <a:gd name="connsiteX6712" fmla="*/ 2241161 w 6891715"/>
                <a:gd name="connsiteY6712" fmla="*/ 2644460 h 6367455"/>
                <a:gd name="connsiteX6713" fmla="*/ 2241479 w 6891715"/>
                <a:gd name="connsiteY6713" fmla="*/ 2643508 h 6367455"/>
                <a:gd name="connsiteX6714" fmla="*/ 2241479 w 6891715"/>
                <a:gd name="connsiteY6714" fmla="*/ 2642873 h 6367455"/>
                <a:gd name="connsiteX6715" fmla="*/ 2241479 w 6891715"/>
                <a:gd name="connsiteY6715" fmla="*/ 2642555 h 6367455"/>
                <a:gd name="connsiteX6716" fmla="*/ 2241798 w 6891715"/>
                <a:gd name="connsiteY6716" fmla="*/ 2642555 h 6367455"/>
                <a:gd name="connsiteX6717" fmla="*/ 2243702 w 6891715"/>
                <a:gd name="connsiteY6717" fmla="*/ 2642873 h 6367455"/>
                <a:gd name="connsiteX6718" fmla="*/ 2248461 w 6891715"/>
                <a:gd name="connsiteY6718" fmla="*/ 2646048 h 6367455"/>
                <a:gd name="connsiteX6719" fmla="*/ 2256713 w 6891715"/>
                <a:gd name="connsiteY6719" fmla="*/ 2651127 h 6367455"/>
                <a:gd name="connsiteX6720" fmla="*/ 2264966 w 6891715"/>
                <a:gd name="connsiteY6720" fmla="*/ 2632078 h 6367455"/>
                <a:gd name="connsiteX6721" fmla="*/ 2259571 w 6891715"/>
                <a:gd name="connsiteY6721" fmla="*/ 2626999 h 6367455"/>
                <a:gd name="connsiteX6722" fmla="*/ 2242432 w 6891715"/>
                <a:gd name="connsiteY6722" fmla="*/ 2639698 h 6367455"/>
                <a:gd name="connsiteX6723" fmla="*/ 2232909 w 6891715"/>
                <a:gd name="connsiteY6723" fmla="*/ 2632395 h 6367455"/>
                <a:gd name="connsiteX6724" fmla="*/ 2216406 w 6891715"/>
                <a:gd name="connsiteY6724" fmla="*/ 2645095 h 6367455"/>
                <a:gd name="connsiteX6725" fmla="*/ 2211646 w 6891715"/>
                <a:gd name="connsiteY6725" fmla="*/ 2633665 h 6367455"/>
                <a:gd name="connsiteX6726" fmla="*/ 2225609 w 6891715"/>
                <a:gd name="connsiteY6726" fmla="*/ 2614615 h 6367455"/>
                <a:gd name="connsiteX6727" fmla="*/ 2237035 w 6891715"/>
                <a:gd name="connsiteY6727" fmla="*/ 2592073 h 6367455"/>
                <a:gd name="connsiteX6728" fmla="*/ 2260205 w 6891715"/>
                <a:gd name="connsiteY6728" fmla="*/ 2583819 h 6367455"/>
                <a:gd name="connsiteX6729" fmla="*/ 2263060 w 6891715"/>
                <a:gd name="connsiteY6729" fmla="*/ 2568896 h 6367455"/>
                <a:gd name="connsiteX6730" fmla="*/ 2245287 w 6891715"/>
                <a:gd name="connsiteY6730" fmla="*/ 2569214 h 6367455"/>
                <a:gd name="connsiteX6731" fmla="*/ 2264013 w 6891715"/>
                <a:gd name="connsiteY6731" fmla="*/ 2548576 h 6367455"/>
                <a:gd name="connsiteX6732" fmla="*/ 2274486 w 6891715"/>
                <a:gd name="connsiteY6732" fmla="*/ 2524764 h 6367455"/>
                <a:gd name="connsiteX6733" fmla="*/ 2276390 w 6891715"/>
                <a:gd name="connsiteY6733" fmla="*/ 2521589 h 6367455"/>
                <a:gd name="connsiteX6734" fmla="*/ 2288133 w 6891715"/>
                <a:gd name="connsiteY6734" fmla="*/ 2517779 h 6367455"/>
                <a:gd name="connsiteX6735" fmla="*/ 2285278 w 6891715"/>
                <a:gd name="connsiteY6735" fmla="*/ 2560324 h 6367455"/>
                <a:gd name="connsiteX6736" fmla="*/ 2292893 w 6891715"/>
                <a:gd name="connsiteY6736" fmla="*/ 2570485 h 6367455"/>
                <a:gd name="connsiteX6737" fmla="*/ 2297656 w 6891715"/>
                <a:gd name="connsiteY6737" fmla="*/ 2512700 h 6367455"/>
                <a:gd name="connsiteX6738" fmla="*/ 2328123 w 6891715"/>
                <a:gd name="connsiteY6738" fmla="*/ 2498726 h 6367455"/>
                <a:gd name="connsiteX6739" fmla="*/ 2315429 w 6891715"/>
                <a:gd name="connsiteY6739" fmla="*/ 2494594 h 6367455"/>
                <a:gd name="connsiteX6740" fmla="*/ 2290038 w 6891715"/>
                <a:gd name="connsiteY6740" fmla="*/ 2503489 h 6367455"/>
                <a:gd name="connsiteX6741" fmla="*/ 2293212 w 6891715"/>
                <a:gd name="connsiteY6741" fmla="*/ 2487610 h 6367455"/>
                <a:gd name="connsiteX6742" fmla="*/ 2278612 w 6891715"/>
                <a:gd name="connsiteY6742" fmla="*/ 2503489 h 6367455"/>
                <a:gd name="connsiteX6743" fmla="*/ 2250048 w 6891715"/>
                <a:gd name="connsiteY6743" fmla="*/ 2517144 h 6367455"/>
                <a:gd name="connsiteX6744" fmla="*/ 2241798 w 6891715"/>
                <a:gd name="connsiteY6744" fmla="*/ 2546990 h 6367455"/>
                <a:gd name="connsiteX6745" fmla="*/ 2213550 w 6891715"/>
                <a:gd name="connsiteY6745" fmla="*/ 2566039 h 6367455"/>
                <a:gd name="connsiteX6746" fmla="*/ 2206249 w 6891715"/>
                <a:gd name="connsiteY6746" fmla="*/ 2575564 h 6367455"/>
                <a:gd name="connsiteX6747" fmla="*/ 2183715 w 6891715"/>
                <a:gd name="connsiteY6747" fmla="*/ 2563182 h 6367455"/>
                <a:gd name="connsiteX6748" fmla="*/ 2169117 w 6891715"/>
                <a:gd name="connsiteY6748" fmla="*/ 2573658 h 6367455"/>
                <a:gd name="connsiteX6749" fmla="*/ 2149756 w 6891715"/>
                <a:gd name="connsiteY6749" fmla="*/ 2544449 h 6367455"/>
                <a:gd name="connsiteX6750" fmla="*/ 2149439 w 6891715"/>
                <a:gd name="connsiteY6750" fmla="*/ 2535242 h 6367455"/>
                <a:gd name="connsiteX6751" fmla="*/ 2166578 w 6891715"/>
                <a:gd name="connsiteY6751" fmla="*/ 2537146 h 6367455"/>
                <a:gd name="connsiteX6752" fmla="*/ 2168800 w 6891715"/>
                <a:gd name="connsiteY6752" fmla="*/ 2516191 h 6367455"/>
                <a:gd name="connsiteX6753" fmla="*/ 2183399 w 6891715"/>
                <a:gd name="connsiteY6753" fmla="*/ 2530480 h 6367455"/>
                <a:gd name="connsiteX6754" fmla="*/ 2216088 w 6891715"/>
                <a:gd name="connsiteY6754" fmla="*/ 2509202 h 6367455"/>
                <a:gd name="connsiteX6755" fmla="*/ 2187842 w 6891715"/>
                <a:gd name="connsiteY6755" fmla="*/ 2511428 h 6367455"/>
                <a:gd name="connsiteX6756" fmla="*/ 2178955 w 6891715"/>
                <a:gd name="connsiteY6756" fmla="*/ 2506347 h 6367455"/>
                <a:gd name="connsiteX6757" fmla="*/ 2176734 w 6891715"/>
                <a:gd name="connsiteY6757" fmla="*/ 2489517 h 6367455"/>
                <a:gd name="connsiteX6758" fmla="*/ 2203076 w 6891715"/>
                <a:gd name="connsiteY6758" fmla="*/ 2475554 h 6367455"/>
                <a:gd name="connsiteX6759" fmla="*/ 2181178 w 6891715"/>
                <a:gd name="connsiteY6759" fmla="*/ 2477773 h 6367455"/>
                <a:gd name="connsiteX6760" fmla="*/ 2181813 w 6891715"/>
                <a:gd name="connsiteY6760" fmla="*/ 2465073 h 6367455"/>
                <a:gd name="connsiteX6761" fmla="*/ 2169117 w 6891715"/>
                <a:gd name="connsiteY6761" fmla="*/ 2453962 h 6367455"/>
                <a:gd name="connsiteX6762" fmla="*/ 2180543 w 6891715"/>
                <a:gd name="connsiteY6762" fmla="*/ 2439040 h 6367455"/>
                <a:gd name="connsiteX6763" fmla="*/ 2172290 w 6891715"/>
                <a:gd name="connsiteY6763" fmla="*/ 2438087 h 6367455"/>
                <a:gd name="connsiteX6764" fmla="*/ 2159594 w 6891715"/>
                <a:gd name="connsiteY6764" fmla="*/ 2444438 h 6367455"/>
                <a:gd name="connsiteX6765" fmla="*/ 2141505 w 6891715"/>
                <a:gd name="connsiteY6765" fmla="*/ 2433007 h 6367455"/>
                <a:gd name="connsiteX6766" fmla="*/ 2149756 w 6891715"/>
                <a:gd name="connsiteY6766" fmla="*/ 2422530 h 6367455"/>
                <a:gd name="connsiteX6767" fmla="*/ 2138331 w 6891715"/>
                <a:gd name="connsiteY6767" fmla="*/ 2421258 h 6367455"/>
                <a:gd name="connsiteX6768" fmla="*/ 2143091 w 6891715"/>
                <a:gd name="connsiteY6768" fmla="*/ 2403163 h 6367455"/>
                <a:gd name="connsiteX6769" fmla="*/ 2158959 w 6891715"/>
                <a:gd name="connsiteY6769" fmla="*/ 2402208 h 6367455"/>
                <a:gd name="connsiteX6770" fmla="*/ 2184669 w 6891715"/>
                <a:gd name="connsiteY6770" fmla="*/ 2408243 h 6367455"/>
                <a:gd name="connsiteX6771" fmla="*/ 2209741 w 6891715"/>
                <a:gd name="connsiteY6771" fmla="*/ 2392366 h 6367455"/>
                <a:gd name="connsiteX6772" fmla="*/ 2253223 w 6891715"/>
                <a:gd name="connsiteY6772" fmla="*/ 2401575 h 6367455"/>
                <a:gd name="connsiteX6773" fmla="*/ 2274486 w 6891715"/>
                <a:gd name="connsiteY6773" fmla="*/ 2389510 h 6367455"/>
                <a:gd name="connsiteX6774" fmla="*/ 2317968 w 6891715"/>
                <a:gd name="connsiteY6774" fmla="*/ 2416815 h 6367455"/>
                <a:gd name="connsiteX6775" fmla="*/ 2312891 w 6891715"/>
                <a:gd name="connsiteY6775" fmla="*/ 2438722 h 6367455"/>
                <a:gd name="connsiteX6776" fmla="*/ 2328441 w 6891715"/>
                <a:gd name="connsiteY6776" fmla="*/ 2426022 h 6367455"/>
                <a:gd name="connsiteX6777" fmla="*/ 2341136 w 6891715"/>
                <a:gd name="connsiteY6777" fmla="*/ 2440627 h 6367455"/>
                <a:gd name="connsiteX6778" fmla="*/ 2347484 w 6891715"/>
                <a:gd name="connsiteY6778" fmla="*/ 2426022 h 6367455"/>
                <a:gd name="connsiteX6779" fmla="*/ 2329710 w 6891715"/>
                <a:gd name="connsiteY6779" fmla="*/ 2412053 h 6367455"/>
                <a:gd name="connsiteX6780" fmla="*/ 2325902 w 6891715"/>
                <a:gd name="connsiteY6780" fmla="*/ 2398716 h 6367455"/>
                <a:gd name="connsiteX6781" fmla="*/ 2386204 w 6891715"/>
                <a:gd name="connsiteY6781" fmla="*/ 2376172 h 6367455"/>
                <a:gd name="connsiteX6782" fmla="*/ 2384935 w 6891715"/>
                <a:gd name="connsiteY6782" fmla="*/ 2359030 h 6367455"/>
                <a:gd name="connsiteX6783" fmla="*/ 2353197 w 6891715"/>
                <a:gd name="connsiteY6783" fmla="*/ 2371094 h 6367455"/>
                <a:gd name="connsiteX6784" fmla="*/ 2361765 w 6891715"/>
                <a:gd name="connsiteY6784" fmla="*/ 2356172 h 6367455"/>
                <a:gd name="connsiteX6785" fmla="*/ 2361448 w 6891715"/>
                <a:gd name="connsiteY6785" fmla="*/ 2331725 h 6367455"/>
                <a:gd name="connsiteX6786" fmla="*/ 2383348 w 6891715"/>
                <a:gd name="connsiteY6786" fmla="*/ 2299021 h 6367455"/>
                <a:gd name="connsiteX6787" fmla="*/ 2345898 w 6891715"/>
                <a:gd name="connsiteY6787" fmla="*/ 2332040 h 6367455"/>
                <a:gd name="connsiteX6788" fmla="*/ 2345898 w 6891715"/>
                <a:gd name="connsiteY6788" fmla="*/ 2368872 h 6367455"/>
                <a:gd name="connsiteX6789" fmla="*/ 2330346 w 6891715"/>
                <a:gd name="connsiteY6789" fmla="*/ 2378397 h 6367455"/>
                <a:gd name="connsiteX6790" fmla="*/ 2320824 w 6891715"/>
                <a:gd name="connsiteY6790" fmla="*/ 2367285 h 6367455"/>
                <a:gd name="connsiteX6791" fmla="*/ 2313208 w 6891715"/>
                <a:gd name="connsiteY6791" fmla="*/ 2374587 h 6367455"/>
                <a:gd name="connsiteX6792" fmla="*/ 2271948 w 6891715"/>
                <a:gd name="connsiteY6792" fmla="*/ 2374904 h 6367455"/>
                <a:gd name="connsiteX6793" fmla="*/ 2271948 w 6891715"/>
                <a:gd name="connsiteY6793" fmla="*/ 2363157 h 6367455"/>
                <a:gd name="connsiteX6794" fmla="*/ 2287500 w 6891715"/>
                <a:gd name="connsiteY6794" fmla="*/ 2339979 h 6367455"/>
                <a:gd name="connsiteX6795" fmla="*/ 2263378 w 6891715"/>
                <a:gd name="connsiteY6795" fmla="*/ 2359030 h 6367455"/>
                <a:gd name="connsiteX6796" fmla="*/ 2263378 w 6891715"/>
                <a:gd name="connsiteY6796" fmla="*/ 2376172 h 6367455"/>
                <a:gd name="connsiteX6797" fmla="*/ 2245605 w 6891715"/>
                <a:gd name="connsiteY6797" fmla="*/ 2379350 h 6367455"/>
                <a:gd name="connsiteX6798" fmla="*/ 2210694 w 6891715"/>
                <a:gd name="connsiteY6798" fmla="*/ 2377443 h 6367455"/>
                <a:gd name="connsiteX6799" fmla="*/ 2176100 w 6891715"/>
                <a:gd name="connsiteY6799" fmla="*/ 2399987 h 6367455"/>
                <a:gd name="connsiteX6800" fmla="*/ 2153882 w 6891715"/>
                <a:gd name="connsiteY6800" fmla="*/ 2391732 h 6367455"/>
                <a:gd name="connsiteX6801" fmla="*/ 2145948 w 6891715"/>
                <a:gd name="connsiteY6801" fmla="*/ 2379350 h 6367455"/>
                <a:gd name="connsiteX6802" fmla="*/ 2160864 w 6891715"/>
                <a:gd name="connsiteY6802" fmla="*/ 2371729 h 6367455"/>
                <a:gd name="connsiteX6803" fmla="*/ 2136427 w 6891715"/>
                <a:gd name="connsiteY6803" fmla="*/ 2362204 h 6367455"/>
                <a:gd name="connsiteX6804" fmla="*/ 2178639 w 6891715"/>
                <a:gd name="connsiteY6804" fmla="*/ 2342201 h 6367455"/>
                <a:gd name="connsiteX6805" fmla="*/ 2167847 w 6891715"/>
                <a:gd name="connsiteY6805" fmla="*/ 2339979 h 6367455"/>
                <a:gd name="connsiteX6806" fmla="*/ 2173243 w 6891715"/>
                <a:gd name="connsiteY6806" fmla="*/ 2326326 h 6367455"/>
                <a:gd name="connsiteX6807" fmla="*/ 2188160 w 6891715"/>
                <a:gd name="connsiteY6807" fmla="*/ 2322834 h 6367455"/>
                <a:gd name="connsiteX6808" fmla="*/ 2158008 w 6891715"/>
                <a:gd name="connsiteY6808" fmla="*/ 2303150 h 6367455"/>
                <a:gd name="connsiteX6809" fmla="*/ 2166578 w 6891715"/>
                <a:gd name="connsiteY6809" fmla="*/ 2294574 h 6367455"/>
                <a:gd name="connsiteX6810" fmla="*/ 2133571 w 6891715"/>
                <a:gd name="connsiteY6810" fmla="*/ 2274889 h 6367455"/>
                <a:gd name="connsiteX6811" fmla="*/ 2157057 w 6891715"/>
                <a:gd name="connsiteY6811" fmla="*/ 2271715 h 6367455"/>
                <a:gd name="connsiteX6812" fmla="*/ 2154518 w 6891715"/>
                <a:gd name="connsiteY6812" fmla="*/ 2256790 h 6367455"/>
                <a:gd name="connsiteX6813" fmla="*/ 2160864 w 6891715"/>
                <a:gd name="connsiteY6813" fmla="*/ 2256790 h 6367455"/>
                <a:gd name="connsiteX6814" fmla="*/ 2173560 w 6891715"/>
                <a:gd name="connsiteY6814" fmla="*/ 2244090 h 6367455"/>
                <a:gd name="connsiteX6815" fmla="*/ 2187525 w 6891715"/>
                <a:gd name="connsiteY6815" fmla="*/ 2258697 h 6367455"/>
                <a:gd name="connsiteX6816" fmla="*/ 2200219 w 6891715"/>
                <a:gd name="connsiteY6816" fmla="*/ 2265998 h 6367455"/>
                <a:gd name="connsiteX6817" fmla="*/ 2203395 w 6891715"/>
                <a:gd name="connsiteY6817" fmla="*/ 2253298 h 6367455"/>
                <a:gd name="connsiteX6818" fmla="*/ 2226246 w 6891715"/>
                <a:gd name="connsiteY6818" fmla="*/ 2245361 h 6367455"/>
                <a:gd name="connsiteX6819" fmla="*/ 2252906 w 6891715"/>
                <a:gd name="connsiteY6819" fmla="*/ 2258377 h 6367455"/>
                <a:gd name="connsiteX6820" fmla="*/ 2266552 w 6891715"/>
                <a:gd name="connsiteY6820" fmla="*/ 2244090 h 6367455"/>
                <a:gd name="connsiteX6821" fmla="*/ 2266552 w 6891715"/>
                <a:gd name="connsiteY6821" fmla="*/ 2235835 h 6367455"/>
                <a:gd name="connsiteX6822" fmla="*/ 2213550 w 6891715"/>
                <a:gd name="connsiteY6822" fmla="*/ 2243773 h 6367455"/>
                <a:gd name="connsiteX6823" fmla="*/ 2197681 w 6891715"/>
                <a:gd name="connsiteY6823" fmla="*/ 2239644 h 6367455"/>
                <a:gd name="connsiteX6824" fmla="*/ 2204029 w 6891715"/>
                <a:gd name="connsiteY6824" fmla="*/ 2231072 h 6367455"/>
                <a:gd name="connsiteX6825" fmla="*/ 2233862 w 6891715"/>
                <a:gd name="connsiteY6825" fmla="*/ 2227898 h 6367455"/>
                <a:gd name="connsiteX6826" fmla="*/ 2254492 w 6891715"/>
                <a:gd name="connsiteY6826" fmla="*/ 2222181 h 6367455"/>
                <a:gd name="connsiteX6827" fmla="*/ 2236401 w 6891715"/>
                <a:gd name="connsiteY6827" fmla="*/ 2212020 h 6367455"/>
                <a:gd name="connsiteX6828" fmla="*/ 2249414 w 6891715"/>
                <a:gd name="connsiteY6828" fmla="*/ 2203448 h 6367455"/>
                <a:gd name="connsiteX6829" fmla="*/ 2244970 w 6891715"/>
                <a:gd name="connsiteY6829" fmla="*/ 2194876 h 6367455"/>
                <a:gd name="connsiteX6830" fmla="*/ 2230053 w 6891715"/>
                <a:gd name="connsiteY6830" fmla="*/ 2187889 h 6367455"/>
                <a:gd name="connsiteX6831" fmla="*/ 2238304 w 6891715"/>
                <a:gd name="connsiteY6831" fmla="*/ 2165664 h 6367455"/>
                <a:gd name="connsiteX6832" fmla="*/ 2261791 w 6891715"/>
                <a:gd name="connsiteY6832" fmla="*/ 2150423 h 6367455"/>
                <a:gd name="connsiteX6833" fmla="*/ 2278612 w 6891715"/>
                <a:gd name="connsiteY6833" fmla="*/ 2184079 h 6367455"/>
                <a:gd name="connsiteX6834" fmla="*/ 2285912 w 6891715"/>
                <a:gd name="connsiteY6834" fmla="*/ 2178682 h 6367455"/>
                <a:gd name="connsiteX6835" fmla="*/ 2279565 w 6891715"/>
                <a:gd name="connsiteY6835" fmla="*/ 2166298 h 6367455"/>
                <a:gd name="connsiteX6836" fmla="*/ 2281469 w 6891715"/>
                <a:gd name="connsiteY6836" fmla="*/ 2138677 h 6367455"/>
                <a:gd name="connsiteX6837" fmla="*/ 2300512 w 6891715"/>
                <a:gd name="connsiteY6837" fmla="*/ 2135500 h 6367455"/>
                <a:gd name="connsiteX6838" fmla="*/ 2314476 w 6891715"/>
                <a:gd name="connsiteY6838" fmla="*/ 2151058 h 6367455"/>
                <a:gd name="connsiteX6839" fmla="*/ 2307177 w 6891715"/>
                <a:gd name="connsiteY6839" fmla="*/ 2195194 h 6367455"/>
                <a:gd name="connsiteX6840" fmla="*/ 2318920 w 6891715"/>
                <a:gd name="connsiteY6840" fmla="*/ 2195194 h 6367455"/>
                <a:gd name="connsiteX6841" fmla="*/ 2329076 w 6891715"/>
                <a:gd name="connsiteY6841" fmla="*/ 2158361 h 6367455"/>
                <a:gd name="connsiteX6842" fmla="*/ 2356688 w 6891715"/>
                <a:gd name="connsiteY6842" fmla="*/ 2158044 h 6367455"/>
                <a:gd name="connsiteX6843" fmla="*/ 2361131 w 6891715"/>
                <a:gd name="connsiteY6843" fmla="*/ 2146612 h 6367455"/>
                <a:gd name="connsiteX6844" fmla="*/ 2321776 w 6891715"/>
                <a:gd name="connsiteY6844" fmla="*/ 2142486 h 6367455"/>
                <a:gd name="connsiteX6845" fmla="*/ 2319237 w 6891715"/>
                <a:gd name="connsiteY6845" fmla="*/ 2125021 h 6367455"/>
                <a:gd name="connsiteX6846" fmla="*/ 2297020 w 6891715"/>
                <a:gd name="connsiteY6846" fmla="*/ 2113274 h 6367455"/>
                <a:gd name="connsiteX6847" fmla="*/ 2285594 w 6891715"/>
                <a:gd name="connsiteY6847" fmla="*/ 2125021 h 6367455"/>
                <a:gd name="connsiteX6848" fmla="*/ 2278294 w 6891715"/>
                <a:gd name="connsiteY6848" fmla="*/ 2118988 h 6367455"/>
                <a:gd name="connsiteX6849" fmla="*/ 2283373 w 6891715"/>
                <a:gd name="connsiteY6849" fmla="*/ 2109465 h 6367455"/>
                <a:gd name="connsiteX6850" fmla="*/ 2297973 w 6891715"/>
                <a:gd name="connsiteY6850" fmla="*/ 2100891 h 6367455"/>
                <a:gd name="connsiteX6851" fmla="*/ 2310667 w 6891715"/>
                <a:gd name="connsiteY6851" fmla="*/ 2099304 h 6367455"/>
                <a:gd name="connsiteX6852" fmla="*/ 2326855 w 6891715"/>
                <a:gd name="connsiteY6852" fmla="*/ 2092953 h 6367455"/>
                <a:gd name="connsiteX6853" fmla="*/ 2344627 w 6891715"/>
                <a:gd name="connsiteY6853" fmla="*/ 2103432 h 6367455"/>
                <a:gd name="connsiteX6854" fmla="*/ 2352880 w 6891715"/>
                <a:gd name="connsiteY6854" fmla="*/ 2098033 h 6367455"/>
                <a:gd name="connsiteX6855" fmla="*/ 2373509 w 6891715"/>
                <a:gd name="connsiteY6855" fmla="*/ 2117719 h 6367455"/>
                <a:gd name="connsiteX6856" fmla="*/ 2388426 w 6891715"/>
                <a:gd name="connsiteY6856" fmla="*/ 2113591 h 6367455"/>
                <a:gd name="connsiteX6857" fmla="*/ 2390965 w 6891715"/>
                <a:gd name="connsiteY6857" fmla="*/ 2100891 h 6367455"/>
                <a:gd name="connsiteX6858" fmla="*/ 2364623 w 6891715"/>
                <a:gd name="connsiteY6858" fmla="*/ 2097082 h 6367455"/>
                <a:gd name="connsiteX6859" fmla="*/ 2364623 w 6891715"/>
                <a:gd name="connsiteY6859" fmla="*/ 2087237 h 6367455"/>
                <a:gd name="connsiteX6860" fmla="*/ 2392868 w 6891715"/>
                <a:gd name="connsiteY6860" fmla="*/ 2073585 h 6367455"/>
                <a:gd name="connsiteX6861" fmla="*/ 2361131 w 6891715"/>
                <a:gd name="connsiteY6861" fmla="*/ 2063426 h 6367455"/>
                <a:gd name="connsiteX6862" fmla="*/ 2344309 w 6891715"/>
                <a:gd name="connsiteY6862" fmla="*/ 2067553 h 6367455"/>
                <a:gd name="connsiteX6863" fmla="*/ 2321141 w 6891715"/>
                <a:gd name="connsiteY6863" fmla="*/ 2069141 h 6367455"/>
                <a:gd name="connsiteX6864" fmla="*/ 2338915 w 6891715"/>
                <a:gd name="connsiteY6864" fmla="*/ 2050726 h 6367455"/>
                <a:gd name="connsiteX6865" fmla="*/ 2320824 w 6891715"/>
                <a:gd name="connsiteY6865" fmla="*/ 2045646 h 6367455"/>
                <a:gd name="connsiteX6866" fmla="*/ 2318602 w 6891715"/>
                <a:gd name="connsiteY6866" fmla="*/ 2029776 h 6367455"/>
                <a:gd name="connsiteX6867" fmla="*/ 2346849 w 6891715"/>
                <a:gd name="connsiteY6867" fmla="*/ 2010726 h 6367455"/>
                <a:gd name="connsiteX6868" fmla="*/ 2363987 w 6891715"/>
                <a:gd name="connsiteY6868" fmla="*/ 2025013 h 6367455"/>
                <a:gd name="connsiteX6869" fmla="*/ 2377953 w 6891715"/>
                <a:gd name="connsiteY6869" fmla="*/ 2033586 h 6367455"/>
                <a:gd name="connsiteX6870" fmla="*/ 2390330 w 6891715"/>
                <a:gd name="connsiteY6870" fmla="*/ 2019933 h 6367455"/>
                <a:gd name="connsiteX6871" fmla="*/ 2395725 w 6891715"/>
                <a:gd name="connsiteY6871" fmla="*/ 2026918 h 6367455"/>
                <a:gd name="connsiteX6872" fmla="*/ 2422068 w 6891715"/>
                <a:gd name="connsiteY6872" fmla="*/ 2016441 h 6367455"/>
                <a:gd name="connsiteX6873" fmla="*/ 2401756 w 6891715"/>
                <a:gd name="connsiteY6873" fmla="*/ 1998661 h 6367455"/>
                <a:gd name="connsiteX6874" fmla="*/ 2384935 w 6891715"/>
                <a:gd name="connsiteY6874" fmla="*/ 2011360 h 6367455"/>
                <a:gd name="connsiteX6875" fmla="*/ 2370336 w 6891715"/>
                <a:gd name="connsiteY6875" fmla="*/ 2004376 h 6367455"/>
                <a:gd name="connsiteX6876" fmla="*/ 2373191 w 6891715"/>
                <a:gd name="connsiteY6876" fmla="*/ 1984056 h 6367455"/>
                <a:gd name="connsiteX6877" fmla="*/ 2394138 w 6891715"/>
                <a:gd name="connsiteY6877" fmla="*/ 1977706 h 6367455"/>
                <a:gd name="connsiteX6878" fmla="*/ 2409055 w 6891715"/>
                <a:gd name="connsiteY6878" fmla="*/ 1966911 h 6367455"/>
                <a:gd name="connsiteX6879" fmla="*/ 2423655 w 6891715"/>
                <a:gd name="connsiteY6879" fmla="*/ 1967864 h 6367455"/>
                <a:gd name="connsiteX6880" fmla="*/ 2424608 w 6891715"/>
                <a:gd name="connsiteY6880" fmla="*/ 1955164 h 6367455"/>
                <a:gd name="connsiteX6881" fmla="*/ 2438570 w 6891715"/>
                <a:gd name="connsiteY6881" fmla="*/ 1958338 h 6367455"/>
                <a:gd name="connsiteX6882" fmla="*/ 2445870 w 6891715"/>
                <a:gd name="connsiteY6882" fmla="*/ 1965324 h 6367455"/>
                <a:gd name="connsiteX6883" fmla="*/ 2460787 w 6891715"/>
                <a:gd name="connsiteY6883" fmla="*/ 1944051 h 6367455"/>
                <a:gd name="connsiteX6884" fmla="*/ 2480465 w 6891715"/>
                <a:gd name="connsiteY6884" fmla="*/ 1914841 h 6367455"/>
                <a:gd name="connsiteX6885" fmla="*/ 2502364 w 6891715"/>
                <a:gd name="connsiteY6885" fmla="*/ 1913254 h 6367455"/>
                <a:gd name="connsiteX6886" fmla="*/ 2520455 w 6891715"/>
                <a:gd name="connsiteY6886" fmla="*/ 1906904 h 6367455"/>
                <a:gd name="connsiteX6887" fmla="*/ 2529341 w 6891715"/>
                <a:gd name="connsiteY6887" fmla="*/ 1928811 h 6367455"/>
                <a:gd name="connsiteX6888" fmla="*/ 2553461 w 6891715"/>
                <a:gd name="connsiteY6888" fmla="*/ 1919286 h 6367455"/>
                <a:gd name="connsiteX6889" fmla="*/ 2543941 w 6891715"/>
                <a:gd name="connsiteY6889" fmla="*/ 1902459 h 6367455"/>
                <a:gd name="connsiteX6890" fmla="*/ 2538228 w 6891715"/>
                <a:gd name="connsiteY6890" fmla="*/ 1886901 h 6367455"/>
                <a:gd name="connsiteX6891" fmla="*/ 2585518 w 6891715"/>
                <a:gd name="connsiteY6891" fmla="*/ 1865312 h 6367455"/>
                <a:gd name="connsiteX6892" fmla="*/ 2609319 w 6891715"/>
                <a:gd name="connsiteY6892" fmla="*/ 1891347 h 6367455"/>
                <a:gd name="connsiteX6893" fmla="*/ 2603925 w 6891715"/>
                <a:gd name="connsiteY6893" fmla="*/ 1913254 h 6367455"/>
                <a:gd name="connsiteX6894" fmla="*/ 2607415 w 6891715"/>
                <a:gd name="connsiteY6894" fmla="*/ 1925954 h 6367455"/>
                <a:gd name="connsiteX6895" fmla="*/ 2630902 w 6891715"/>
                <a:gd name="connsiteY6895" fmla="*/ 1923731 h 6367455"/>
                <a:gd name="connsiteX6896" fmla="*/ 2619793 w 6891715"/>
                <a:gd name="connsiteY6896" fmla="*/ 1910079 h 6367455"/>
                <a:gd name="connsiteX6897" fmla="*/ 2626141 w 6891715"/>
                <a:gd name="connsiteY6897" fmla="*/ 1900554 h 6367455"/>
                <a:gd name="connsiteX6898" fmla="*/ 2665497 w 6891715"/>
                <a:gd name="connsiteY6898" fmla="*/ 1901189 h 6367455"/>
                <a:gd name="connsiteX6899" fmla="*/ 2678826 w 6891715"/>
                <a:gd name="connsiteY6899" fmla="*/ 1889759 h 6367455"/>
                <a:gd name="connsiteX6900" fmla="*/ 2665179 w 6891715"/>
                <a:gd name="connsiteY6900" fmla="*/ 1871979 h 6367455"/>
                <a:gd name="connsiteX6901" fmla="*/ 2684856 w 6891715"/>
                <a:gd name="connsiteY6901" fmla="*/ 1851658 h 6367455"/>
                <a:gd name="connsiteX6902" fmla="*/ 2739762 w 6891715"/>
                <a:gd name="connsiteY6902" fmla="*/ 1824989 h 6367455"/>
                <a:gd name="connsiteX6903" fmla="*/ 2727702 w 6891715"/>
                <a:gd name="connsiteY6903" fmla="*/ 1843086 h 6367455"/>
                <a:gd name="connsiteX6904" fmla="*/ 2755314 w 6891715"/>
                <a:gd name="connsiteY6904" fmla="*/ 1832928 h 6367455"/>
                <a:gd name="connsiteX6905" fmla="*/ 2757853 w 6891715"/>
                <a:gd name="connsiteY6905" fmla="*/ 1817369 h 6367455"/>
                <a:gd name="connsiteX6906" fmla="*/ 2733732 w 6891715"/>
                <a:gd name="connsiteY6906" fmla="*/ 1816734 h 6367455"/>
                <a:gd name="connsiteX6907" fmla="*/ 2743254 w 6891715"/>
                <a:gd name="connsiteY6907" fmla="*/ 1805304 h 6367455"/>
                <a:gd name="connsiteX6908" fmla="*/ 2743571 w 6891715"/>
                <a:gd name="connsiteY6908" fmla="*/ 1795779 h 6367455"/>
                <a:gd name="connsiteX6909" fmla="*/ 2735636 w 6891715"/>
                <a:gd name="connsiteY6909" fmla="*/ 1791334 h 6367455"/>
                <a:gd name="connsiteX6910" fmla="*/ 2750553 w 6891715"/>
                <a:gd name="connsiteY6910" fmla="*/ 1786571 h 6367455"/>
                <a:gd name="connsiteX6911" fmla="*/ 2749283 w 6891715"/>
                <a:gd name="connsiteY6911" fmla="*/ 1782443 h 6367455"/>
                <a:gd name="connsiteX6912" fmla="*/ 2732463 w 6891715"/>
                <a:gd name="connsiteY6912" fmla="*/ 1785936 h 6367455"/>
                <a:gd name="connsiteX6913" fmla="*/ 2723576 w 6891715"/>
                <a:gd name="connsiteY6913" fmla="*/ 1801494 h 6367455"/>
                <a:gd name="connsiteX6914" fmla="*/ 2655341 w 6891715"/>
                <a:gd name="connsiteY6914" fmla="*/ 1817686 h 6367455"/>
                <a:gd name="connsiteX6915" fmla="*/ 2652167 w 6891715"/>
                <a:gd name="connsiteY6915" fmla="*/ 1822131 h 6367455"/>
                <a:gd name="connsiteX6916" fmla="*/ 2724211 w 6891715"/>
                <a:gd name="connsiteY6916" fmla="*/ 1806891 h 6367455"/>
                <a:gd name="connsiteX6917" fmla="*/ 2726114 w 6891715"/>
                <a:gd name="connsiteY6917" fmla="*/ 1817369 h 6367455"/>
                <a:gd name="connsiteX6918" fmla="*/ 2673431 w 6891715"/>
                <a:gd name="connsiteY6918" fmla="*/ 1835784 h 6367455"/>
                <a:gd name="connsiteX6919" fmla="*/ 2648041 w 6891715"/>
                <a:gd name="connsiteY6919" fmla="*/ 1871979 h 6367455"/>
                <a:gd name="connsiteX6920" fmla="*/ 2615668 w 6891715"/>
                <a:gd name="connsiteY6920" fmla="*/ 1886267 h 6367455"/>
                <a:gd name="connsiteX6921" fmla="*/ 2597261 w 6891715"/>
                <a:gd name="connsiteY6921" fmla="*/ 1856739 h 6367455"/>
                <a:gd name="connsiteX6922" fmla="*/ 2607415 w 6891715"/>
                <a:gd name="connsiteY6922" fmla="*/ 1833245 h 6367455"/>
                <a:gd name="connsiteX6923" fmla="*/ 2587739 w 6891715"/>
                <a:gd name="connsiteY6923" fmla="*/ 1846261 h 6367455"/>
                <a:gd name="connsiteX6924" fmla="*/ 2578217 w 6891715"/>
                <a:gd name="connsiteY6924" fmla="*/ 1843086 h 6367455"/>
                <a:gd name="connsiteX6925" fmla="*/ 2577900 w 6891715"/>
                <a:gd name="connsiteY6925" fmla="*/ 1811336 h 6367455"/>
                <a:gd name="connsiteX6926" fmla="*/ 2599165 w 6891715"/>
                <a:gd name="connsiteY6926" fmla="*/ 1807209 h 6367455"/>
                <a:gd name="connsiteX6927" fmla="*/ 2622967 w 6891715"/>
                <a:gd name="connsiteY6927" fmla="*/ 1785619 h 6367455"/>
                <a:gd name="connsiteX6928" fmla="*/ 2598530 w 6891715"/>
                <a:gd name="connsiteY6928" fmla="*/ 1780538 h 6367455"/>
                <a:gd name="connsiteX6929" fmla="*/ 2596625 w 6891715"/>
                <a:gd name="connsiteY6929" fmla="*/ 1767839 h 6367455"/>
                <a:gd name="connsiteX6930" fmla="*/ 2627094 w 6891715"/>
                <a:gd name="connsiteY6930" fmla="*/ 1760536 h 6367455"/>
                <a:gd name="connsiteX6931" fmla="*/ 2619476 w 6891715"/>
                <a:gd name="connsiteY6931" fmla="*/ 1751963 h 6367455"/>
                <a:gd name="connsiteX6932" fmla="*/ 2625823 w 6891715"/>
                <a:gd name="connsiteY6932" fmla="*/ 1733866 h 6367455"/>
                <a:gd name="connsiteX6933" fmla="*/ 2644550 w 6891715"/>
                <a:gd name="connsiteY6933" fmla="*/ 1726564 h 6367455"/>
                <a:gd name="connsiteX6934" fmla="*/ 2656927 w 6891715"/>
                <a:gd name="connsiteY6934" fmla="*/ 1685606 h 6367455"/>
                <a:gd name="connsiteX6935" fmla="*/ 2672796 w 6891715"/>
                <a:gd name="connsiteY6935" fmla="*/ 1686241 h 6367455"/>
                <a:gd name="connsiteX6936" fmla="*/ 2677239 w 6891715"/>
                <a:gd name="connsiteY6936" fmla="*/ 1672588 h 6367455"/>
                <a:gd name="connsiteX6937" fmla="*/ 2695013 w 6891715"/>
                <a:gd name="connsiteY6937" fmla="*/ 1652269 h 6367455"/>
                <a:gd name="connsiteX6938" fmla="*/ 2703264 w 6891715"/>
                <a:gd name="connsiteY6938" fmla="*/ 1658619 h 6367455"/>
                <a:gd name="connsiteX6939" fmla="*/ 2721355 w 6891715"/>
                <a:gd name="connsiteY6939" fmla="*/ 1676398 h 6367455"/>
                <a:gd name="connsiteX6940" fmla="*/ 2735320 w 6891715"/>
                <a:gd name="connsiteY6940" fmla="*/ 1675128 h 6367455"/>
                <a:gd name="connsiteX6941" fmla="*/ 2719133 w 6891715"/>
                <a:gd name="connsiteY6941" fmla="*/ 1659253 h 6367455"/>
                <a:gd name="connsiteX6942" fmla="*/ 2721355 w 6891715"/>
                <a:gd name="connsiteY6942" fmla="*/ 1651316 h 6367455"/>
                <a:gd name="connsiteX6943" fmla="*/ 2745793 w 6891715"/>
                <a:gd name="connsiteY6943" fmla="*/ 1659253 h 6367455"/>
                <a:gd name="connsiteX6944" fmla="*/ 2749918 w 6891715"/>
                <a:gd name="connsiteY6944" fmla="*/ 1656079 h 6367455"/>
                <a:gd name="connsiteX6945" fmla="*/ 2743254 w 6891715"/>
                <a:gd name="connsiteY6945" fmla="*/ 1642426 h 6367455"/>
                <a:gd name="connsiteX6946" fmla="*/ 2741349 w 6891715"/>
                <a:gd name="connsiteY6946" fmla="*/ 1624646 h 6367455"/>
                <a:gd name="connsiteX6947" fmla="*/ 2750870 w 6891715"/>
                <a:gd name="connsiteY6947" fmla="*/ 1620201 h 6367455"/>
                <a:gd name="connsiteX6948" fmla="*/ 2771499 w 6891715"/>
                <a:gd name="connsiteY6948" fmla="*/ 1600833 h 6367455"/>
                <a:gd name="connsiteX6949" fmla="*/ 2763248 w 6891715"/>
                <a:gd name="connsiteY6949" fmla="*/ 1591944 h 6367455"/>
                <a:gd name="connsiteX6950" fmla="*/ 2742936 w 6891715"/>
                <a:gd name="connsiteY6950" fmla="*/ 1608771 h 6367455"/>
                <a:gd name="connsiteX6951" fmla="*/ 2733732 w 6891715"/>
                <a:gd name="connsiteY6951" fmla="*/ 1609723 h 6367455"/>
                <a:gd name="connsiteX6952" fmla="*/ 2730241 w 6891715"/>
                <a:gd name="connsiteY6952" fmla="*/ 1603374 h 6367455"/>
                <a:gd name="connsiteX6953" fmla="*/ 2741983 w 6891715"/>
                <a:gd name="connsiteY6953" fmla="*/ 1579561 h 6367455"/>
                <a:gd name="connsiteX6954" fmla="*/ 2752459 w 6891715"/>
                <a:gd name="connsiteY6954" fmla="*/ 1580196 h 6367455"/>
                <a:gd name="connsiteX6955" fmla="*/ 2769278 w 6891715"/>
                <a:gd name="connsiteY6955" fmla="*/ 1572576 h 6367455"/>
                <a:gd name="connsiteX6956" fmla="*/ 2766105 w 6891715"/>
                <a:gd name="connsiteY6956" fmla="*/ 1549399 h 6367455"/>
                <a:gd name="connsiteX6957" fmla="*/ 2779435 w 6891715"/>
                <a:gd name="connsiteY6957" fmla="*/ 1533524 h 6367455"/>
                <a:gd name="connsiteX6958" fmla="*/ 2799430 w 6891715"/>
                <a:gd name="connsiteY6958" fmla="*/ 1528127 h 6367455"/>
                <a:gd name="connsiteX6959" fmla="*/ 2804825 w 6891715"/>
                <a:gd name="connsiteY6959" fmla="*/ 1517649 h 6367455"/>
                <a:gd name="connsiteX6960" fmla="*/ 2813077 w 6891715"/>
                <a:gd name="connsiteY6960" fmla="*/ 1509077 h 6367455"/>
                <a:gd name="connsiteX6961" fmla="*/ 2818790 w 6891715"/>
                <a:gd name="connsiteY6961" fmla="*/ 1531937 h 6367455"/>
                <a:gd name="connsiteX6962" fmla="*/ 2830215 w 6891715"/>
                <a:gd name="connsiteY6962" fmla="*/ 1541461 h 6367455"/>
                <a:gd name="connsiteX6963" fmla="*/ 2842592 w 6891715"/>
                <a:gd name="connsiteY6963" fmla="*/ 1520189 h 6367455"/>
                <a:gd name="connsiteX6964" fmla="*/ 2837515 w 6891715"/>
                <a:gd name="connsiteY6964" fmla="*/ 1515109 h 6367455"/>
                <a:gd name="connsiteX6965" fmla="*/ 2855288 w 6891715"/>
                <a:gd name="connsiteY6965" fmla="*/ 1505584 h 6367455"/>
                <a:gd name="connsiteX6966" fmla="*/ 2863540 w 6891715"/>
                <a:gd name="connsiteY6966" fmla="*/ 1493836 h 6367455"/>
                <a:gd name="connsiteX6967" fmla="*/ 2859414 w 6891715"/>
                <a:gd name="connsiteY6967" fmla="*/ 1486534 h 6367455"/>
                <a:gd name="connsiteX6968" fmla="*/ 2845767 w 6891715"/>
                <a:gd name="connsiteY6968" fmla="*/ 1504314 h 6367455"/>
                <a:gd name="connsiteX6969" fmla="*/ 2832120 w 6891715"/>
                <a:gd name="connsiteY6969" fmla="*/ 1513204 h 6367455"/>
                <a:gd name="connsiteX6970" fmla="*/ 2828945 w 6891715"/>
                <a:gd name="connsiteY6970" fmla="*/ 1481137 h 6367455"/>
                <a:gd name="connsiteX6971" fmla="*/ 2828628 w 6891715"/>
                <a:gd name="connsiteY6971" fmla="*/ 1479232 h 6367455"/>
                <a:gd name="connsiteX6972" fmla="*/ 2825772 w 6891715"/>
                <a:gd name="connsiteY6972" fmla="*/ 1481137 h 6367455"/>
                <a:gd name="connsiteX6973" fmla="*/ 2819425 w 6891715"/>
                <a:gd name="connsiteY6973" fmla="*/ 1484629 h 6367455"/>
                <a:gd name="connsiteX6974" fmla="*/ 2806729 w 6891715"/>
                <a:gd name="connsiteY6974" fmla="*/ 1509077 h 6367455"/>
                <a:gd name="connsiteX6975" fmla="*/ 2794987 w 6891715"/>
                <a:gd name="connsiteY6975" fmla="*/ 1503996 h 6367455"/>
                <a:gd name="connsiteX6976" fmla="*/ 2801335 w 6891715"/>
                <a:gd name="connsiteY6976" fmla="*/ 1488122 h 6367455"/>
                <a:gd name="connsiteX6977" fmla="*/ 2807047 w 6891715"/>
                <a:gd name="connsiteY6977" fmla="*/ 1481137 h 6367455"/>
                <a:gd name="connsiteX6978" fmla="*/ 2815933 w 6891715"/>
                <a:gd name="connsiteY6978" fmla="*/ 1470024 h 6367455"/>
                <a:gd name="connsiteX6979" fmla="*/ 2827359 w 6891715"/>
                <a:gd name="connsiteY6979" fmla="*/ 1465897 h 6367455"/>
                <a:gd name="connsiteX6980" fmla="*/ 2821012 w 6891715"/>
                <a:gd name="connsiteY6980" fmla="*/ 1454149 h 6367455"/>
                <a:gd name="connsiteX6981" fmla="*/ 2825137 w 6891715"/>
                <a:gd name="connsiteY6981" fmla="*/ 1438274 h 6367455"/>
                <a:gd name="connsiteX6982" fmla="*/ 2832436 w 6891715"/>
                <a:gd name="connsiteY6982" fmla="*/ 1441449 h 6367455"/>
                <a:gd name="connsiteX6983" fmla="*/ 2833706 w 6891715"/>
                <a:gd name="connsiteY6983" fmla="*/ 1461134 h 6367455"/>
                <a:gd name="connsiteX6984" fmla="*/ 2840371 w 6891715"/>
                <a:gd name="connsiteY6984" fmla="*/ 1467484 h 6367455"/>
                <a:gd name="connsiteX6985" fmla="*/ 2859414 w 6891715"/>
                <a:gd name="connsiteY6985" fmla="*/ 1481137 h 6367455"/>
                <a:gd name="connsiteX6986" fmla="*/ 2862588 w 6891715"/>
                <a:gd name="connsiteY6986" fmla="*/ 1483042 h 6367455"/>
                <a:gd name="connsiteX6987" fmla="*/ 2862271 w 6891715"/>
                <a:gd name="connsiteY6987" fmla="*/ 1481137 h 6367455"/>
                <a:gd name="connsiteX6988" fmla="*/ 2860366 w 6891715"/>
                <a:gd name="connsiteY6988" fmla="*/ 1474152 h 6367455"/>
                <a:gd name="connsiteX6989" fmla="*/ 2854653 w 6891715"/>
                <a:gd name="connsiteY6989" fmla="*/ 1441132 h 6367455"/>
                <a:gd name="connsiteX6990" fmla="*/ 2836563 w 6891715"/>
                <a:gd name="connsiteY6990" fmla="*/ 1430972 h 6367455"/>
                <a:gd name="connsiteX6991" fmla="*/ 2833072 w 6891715"/>
                <a:gd name="connsiteY6991" fmla="*/ 1410017 h 6367455"/>
                <a:gd name="connsiteX6992" fmla="*/ 2847036 w 6891715"/>
                <a:gd name="connsiteY6992" fmla="*/ 1405255 h 6367455"/>
                <a:gd name="connsiteX6993" fmla="*/ 2852749 w 6891715"/>
                <a:gd name="connsiteY6993" fmla="*/ 1426527 h 6367455"/>
                <a:gd name="connsiteX6994" fmla="*/ 2864174 w 6891715"/>
                <a:gd name="connsiteY6994" fmla="*/ 1423987 h 6367455"/>
                <a:gd name="connsiteX6995" fmla="*/ 2868300 w 6891715"/>
                <a:gd name="connsiteY6995" fmla="*/ 1403350 h 6367455"/>
                <a:gd name="connsiteX6996" fmla="*/ 2848941 w 6891715"/>
                <a:gd name="connsiteY6996" fmla="*/ 1392554 h 6367455"/>
                <a:gd name="connsiteX6997" fmla="*/ 2854970 w 6891715"/>
                <a:gd name="connsiteY6997" fmla="*/ 1378267 h 6367455"/>
                <a:gd name="connsiteX6998" fmla="*/ 2874013 w 6891715"/>
                <a:gd name="connsiteY6998" fmla="*/ 1375727 h 6367455"/>
                <a:gd name="connsiteX6999" fmla="*/ 2865761 w 6891715"/>
                <a:gd name="connsiteY6999" fmla="*/ 1360170 h 6367455"/>
                <a:gd name="connsiteX7000" fmla="*/ 2872744 w 6891715"/>
                <a:gd name="connsiteY7000" fmla="*/ 1346200 h 6367455"/>
                <a:gd name="connsiteX7001" fmla="*/ 2899721 w 6891715"/>
                <a:gd name="connsiteY7001" fmla="*/ 1361757 h 6367455"/>
                <a:gd name="connsiteX7002" fmla="*/ 2904482 w 6891715"/>
                <a:gd name="connsiteY7002" fmla="*/ 1355407 h 6367455"/>
                <a:gd name="connsiteX7003" fmla="*/ 2886390 w 6891715"/>
                <a:gd name="connsiteY7003" fmla="*/ 1337945 h 6367455"/>
                <a:gd name="connsiteX7004" fmla="*/ 2887660 w 6891715"/>
                <a:gd name="connsiteY7004" fmla="*/ 1321752 h 6367455"/>
                <a:gd name="connsiteX7005" fmla="*/ 2864174 w 6891715"/>
                <a:gd name="connsiteY7005" fmla="*/ 1337945 h 6367455"/>
                <a:gd name="connsiteX7006" fmla="*/ 2844496 w 6891715"/>
                <a:gd name="connsiteY7006" fmla="*/ 1366519 h 6367455"/>
                <a:gd name="connsiteX7007" fmla="*/ 2834976 w 6891715"/>
                <a:gd name="connsiteY7007" fmla="*/ 1356360 h 6367455"/>
                <a:gd name="connsiteX7008" fmla="*/ 2854970 w 6891715"/>
                <a:gd name="connsiteY7008" fmla="*/ 1345247 h 6367455"/>
                <a:gd name="connsiteX7009" fmla="*/ 2850527 w 6891715"/>
                <a:gd name="connsiteY7009" fmla="*/ 1331912 h 6367455"/>
                <a:gd name="connsiteX7010" fmla="*/ 2827041 w 6891715"/>
                <a:gd name="connsiteY7010" fmla="*/ 1327467 h 6367455"/>
                <a:gd name="connsiteX7011" fmla="*/ 2834659 w 6891715"/>
                <a:gd name="connsiteY7011" fmla="*/ 1308735 h 6367455"/>
                <a:gd name="connsiteX7012" fmla="*/ 2850527 w 6891715"/>
                <a:gd name="connsiteY7012" fmla="*/ 1323340 h 6367455"/>
                <a:gd name="connsiteX7013" fmla="*/ 2888296 w 6891715"/>
                <a:gd name="connsiteY7013" fmla="*/ 1308100 h 6367455"/>
                <a:gd name="connsiteX7014" fmla="*/ 2890518 w 6891715"/>
                <a:gd name="connsiteY7014" fmla="*/ 1278890 h 6367455"/>
                <a:gd name="connsiteX7015" fmla="*/ 2898768 w 6891715"/>
                <a:gd name="connsiteY7015" fmla="*/ 1278255 h 6367455"/>
                <a:gd name="connsiteX7016" fmla="*/ 2925112 w 6891715"/>
                <a:gd name="connsiteY7016" fmla="*/ 1271905 h 6367455"/>
                <a:gd name="connsiteX7017" fmla="*/ 2936854 w 6891715"/>
                <a:gd name="connsiteY7017" fmla="*/ 1286510 h 6367455"/>
                <a:gd name="connsiteX7018" fmla="*/ 2945741 w 6891715"/>
                <a:gd name="connsiteY7018" fmla="*/ 1306830 h 6367455"/>
                <a:gd name="connsiteX7019" fmla="*/ 2953675 w 6891715"/>
                <a:gd name="connsiteY7019" fmla="*/ 1290637 h 6367455"/>
                <a:gd name="connsiteX7020" fmla="*/ 2975891 w 6891715"/>
                <a:gd name="connsiteY7020" fmla="*/ 1279843 h 6367455"/>
                <a:gd name="connsiteX7021" fmla="*/ 2984143 w 6891715"/>
                <a:gd name="connsiteY7021" fmla="*/ 1264285 h 6367455"/>
                <a:gd name="connsiteX7022" fmla="*/ 2954945 w 6891715"/>
                <a:gd name="connsiteY7022" fmla="*/ 1267460 h 6367455"/>
                <a:gd name="connsiteX7023" fmla="*/ 2946376 w 6891715"/>
                <a:gd name="connsiteY7023" fmla="*/ 1276033 h 6367455"/>
                <a:gd name="connsiteX7024" fmla="*/ 2925746 w 6891715"/>
                <a:gd name="connsiteY7024" fmla="*/ 1242377 h 6367455"/>
                <a:gd name="connsiteX7025" fmla="*/ 2918447 w 6891715"/>
                <a:gd name="connsiteY7025" fmla="*/ 1238250 h 6367455"/>
                <a:gd name="connsiteX7026" fmla="*/ 2920351 w 6891715"/>
                <a:gd name="connsiteY7026" fmla="*/ 1219200 h 6367455"/>
                <a:gd name="connsiteX7027" fmla="*/ 2935267 w 6891715"/>
                <a:gd name="connsiteY7027" fmla="*/ 1221423 h 6367455"/>
                <a:gd name="connsiteX7028" fmla="*/ 2941297 w 6891715"/>
                <a:gd name="connsiteY7028" fmla="*/ 1202373 h 6367455"/>
                <a:gd name="connsiteX7029" fmla="*/ 2907338 w 6891715"/>
                <a:gd name="connsiteY7029" fmla="*/ 1198563 h 6367455"/>
                <a:gd name="connsiteX7030" fmla="*/ 2908607 w 6891715"/>
                <a:gd name="connsiteY7030" fmla="*/ 1184593 h 6367455"/>
                <a:gd name="connsiteX7031" fmla="*/ 2939394 w 6891715"/>
                <a:gd name="connsiteY7031" fmla="*/ 1183323 h 6367455"/>
                <a:gd name="connsiteX7032" fmla="*/ 2919081 w 6891715"/>
                <a:gd name="connsiteY7032" fmla="*/ 1175068 h 6367455"/>
                <a:gd name="connsiteX7033" fmla="*/ 2926063 w 6891715"/>
                <a:gd name="connsiteY7033" fmla="*/ 1166495 h 6367455"/>
                <a:gd name="connsiteX7034" fmla="*/ 2943202 w 6891715"/>
                <a:gd name="connsiteY7034" fmla="*/ 1173798 h 6367455"/>
                <a:gd name="connsiteX7035" fmla="*/ 2948280 w 6891715"/>
                <a:gd name="connsiteY7035" fmla="*/ 1164273 h 6367455"/>
                <a:gd name="connsiteX7036" fmla="*/ 2940980 w 6891715"/>
                <a:gd name="connsiteY7036" fmla="*/ 1155065 h 6367455"/>
                <a:gd name="connsiteX7037" fmla="*/ 2943202 w 6891715"/>
                <a:gd name="connsiteY7037" fmla="*/ 1143318 h 6367455"/>
                <a:gd name="connsiteX7038" fmla="*/ 2968273 w 6891715"/>
                <a:gd name="connsiteY7038" fmla="*/ 1139825 h 6367455"/>
                <a:gd name="connsiteX7039" fmla="*/ 2953358 w 6891715"/>
                <a:gd name="connsiteY7039" fmla="*/ 1131570 h 6367455"/>
                <a:gd name="connsiteX7040" fmla="*/ 2942884 w 6891715"/>
                <a:gd name="connsiteY7040" fmla="*/ 1119187 h 6367455"/>
                <a:gd name="connsiteX7041" fmla="*/ 2946058 w 6891715"/>
                <a:gd name="connsiteY7041" fmla="*/ 1109662 h 6367455"/>
                <a:gd name="connsiteX7042" fmla="*/ 2965102 w 6891715"/>
                <a:gd name="connsiteY7042" fmla="*/ 1113473 h 6367455"/>
                <a:gd name="connsiteX7043" fmla="*/ 2969862 w 6891715"/>
                <a:gd name="connsiteY7043" fmla="*/ 1100772 h 6367455"/>
                <a:gd name="connsiteX7044" fmla="*/ 2984778 w 6891715"/>
                <a:gd name="connsiteY7044" fmla="*/ 1106170 h 6367455"/>
                <a:gd name="connsiteX7045" fmla="*/ 2996522 w 6891715"/>
                <a:gd name="connsiteY7045" fmla="*/ 1093470 h 6367455"/>
                <a:gd name="connsiteX7046" fmla="*/ 3010169 w 6891715"/>
                <a:gd name="connsiteY7046" fmla="*/ 1094105 h 6367455"/>
                <a:gd name="connsiteX7047" fmla="*/ 3014294 w 6891715"/>
                <a:gd name="connsiteY7047" fmla="*/ 1066800 h 6367455"/>
                <a:gd name="connsiteX7048" fmla="*/ 3027942 w 6891715"/>
                <a:gd name="connsiteY7048" fmla="*/ 1062355 h 6367455"/>
                <a:gd name="connsiteX7049" fmla="*/ 3034289 w 6891715"/>
                <a:gd name="connsiteY7049" fmla="*/ 1054735 h 6367455"/>
                <a:gd name="connsiteX7050" fmla="*/ 3062536 w 6891715"/>
                <a:gd name="connsiteY7050" fmla="*/ 1052830 h 6367455"/>
                <a:gd name="connsiteX7051" fmla="*/ 3082848 w 6891715"/>
                <a:gd name="connsiteY7051" fmla="*/ 1044892 h 6367455"/>
                <a:gd name="connsiteX7052" fmla="*/ 3104107 w 6891715"/>
                <a:gd name="connsiteY7052" fmla="*/ 1064577 h 6367455"/>
                <a:gd name="connsiteX7053" fmla="*/ 3119976 w 6891715"/>
                <a:gd name="connsiteY7053" fmla="*/ 1045527 h 6367455"/>
                <a:gd name="connsiteX7054" fmla="*/ 3102520 w 6891715"/>
                <a:gd name="connsiteY7054" fmla="*/ 1029017 h 6367455"/>
                <a:gd name="connsiteX7055" fmla="*/ 3083799 w 6891715"/>
                <a:gd name="connsiteY7055" fmla="*/ 1030287 h 6367455"/>
                <a:gd name="connsiteX7056" fmla="*/ 3074913 w 6891715"/>
                <a:gd name="connsiteY7056" fmla="*/ 1017587 h 6367455"/>
                <a:gd name="connsiteX7057" fmla="*/ 3058410 w 6891715"/>
                <a:gd name="connsiteY7057" fmla="*/ 1028382 h 6367455"/>
                <a:gd name="connsiteX7058" fmla="*/ 3052697 w 6891715"/>
                <a:gd name="connsiteY7058" fmla="*/ 1010602 h 6367455"/>
                <a:gd name="connsiteX7059" fmla="*/ 3043175 w 6891715"/>
                <a:gd name="connsiteY7059" fmla="*/ 1005204 h 6367455"/>
                <a:gd name="connsiteX7060" fmla="*/ 3049206 w 6891715"/>
                <a:gd name="connsiteY7060" fmla="*/ 973770 h 6367455"/>
                <a:gd name="connsiteX7061" fmla="*/ 3072057 w 6891715"/>
                <a:gd name="connsiteY7061" fmla="*/ 948370 h 6367455"/>
                <a:gd name="connsiteX7062" fmla="*/ 3079991 w 6891715"/>
                <a:gd name="connsiteY7062" fmla="*/ 969325 h 6367455"/>
                <a:gd name="connsiteX7063" fmla="*/ 3093634 w 6891715"/>
                <a:gd name="connsiteY7063" fmla="*/ 972500 h 6367455"/>
                <a:gd name="connsiteX7064" fmla="*/ 3099029 w 6891715"/>
                <a:gd name="connsiteY7064" fmla="*/ 980437 h 6367455"/>
                <a:gd name="connsiteX7065" fmla="*/ 3110772 w 6891715"/>
                <a:gd name="connsiteY7065" fmla="*/ 974087 h 6367455"/>
                <a:gd name="connsiteX7066" fmla="*/ 3125689 w 6891715"/>
                <a:gd name="connsiteY7066" fmla="*/ 985517 h 6367455"/>
                <a:gd name="connsiteX7067" fmla="*/ 3140605 w 6891715"/>
                <a:gd name="connsiteY7067" fmla="*/ 979167 h 6367455"/>
                <a:gd name="connsiteX7068" fmla="*/ 3133623 w 6891715"/>
                <a:gd name="connsiteY7068" fmla="*/ 967737 h 6367455"/>
                <a:gd name="connsiteX7069" fmla="*/ 3150762 w 6891715"/>
                <a:gd name="connsiteY7069" fmla="*/ 948687 h 6367455"/>
                <a:gd name="connsiteX7070" fmla="*/ 3128545 w 6891715"/>
                <a:gd name="connsiteY7070" fmla="*/ 959165 h 6367455"/>
                <a:gd name="connsiteX7071" fmla="*/ 3107598 w 6891715"/>
                <a:gd name="connsiteY7071" fmla="*/ 961387 h 6367455"/>
                <a:gd name="connsiteX7072" fmla="*/ 3100933 w 6891715"/>
                <a:gd name="connsiteY7072" fmla="*/ 952180 h 6367455"/>
                <a:gd name="connsiteX7073" fmla="*/ 3120928 w 6891715"/>
                <a:gd name="connsiteY7073" fmla="*/ 940432 h 6367455"/>
                <a:gd name="connsiteX7074" fmla="*/ 3136480 w 6891715"/>
                <a:gd name="connsiteY7074" fmla="*/ 921065 h 6367455"/>
                <a:gd name="connsiteX7075" fmla="*/ 3125054 w 6891715"/>
                <a:gd name="connsiteY7075" fmla="*/ 914080 h 6367455"/>
                <a:gd name="connsiteX7076" fmla="*/ 3137749 w 6891715"/>
                <a:gd name="connsiteY7076" fmla="*/ 903285 h 6367455"/>
                <a:gd name="connsiteX7077" fmla="*/ 3126006 w 6891715"/>
                <a:gd name="connsiteY7077" fmla="*/ 895982 h 6367455"/>
                <a:gd name="connsiteX7078" fmla="*/ 3117437 w 6891715"/>
                <a:gd name="connsiteY7078" fmla="*/ 886775 h 6367455"/>
                <a:gd name="connsiteX7079" fmla="*/ 3130767 w 6891715"/>
                <a:gd name="connsiteY7079" fmla="*/ 865502 h 6367455"/>
                <a:gd name="connsiteX7080" fmla="*/ 3139971 w 6891715"/>
                <a:gd name="connsiteY7080" fmla="*/ 846453 h 6367455"/>
                <a:gd name="connsiteX7081" fmla="*/ 3158061 w 6891715"/>
                <a:gd name="connsiteY7081" fmla="*/ 839150 h 6367455"/>
                <a:gd name="connsiteX7082" fmla="*/ 3169487 w 6891715"/>
                <a:gd name="connsiteY7082" fmla="*/ 806130 h 6367455"/>
                <a:gd name="connsiteX7083" fmla="*/ 3179008 w 6891715"/>
                <a:gd name="connsiteY7083" fmla="*/ 806130 h 6367455"/>
                <a:gd name="connsiteX7084" fmla="*/ 3174882 w 6891715"/>
                <a:gd name="connsiteY7084" fmla="*/ 816607 h 6367455"/>
                <a:gd name="connsiteX7085" fmla="*/ 3180278 w 6891715"/>
                <a:gd name="connsiteY7085" fmla="*/ 839785 h 6367455"/>
                <a:gd name="connsiteX7086" fmla="*/ 3190116 w 6891715"/>
                <a:gd name="connsiteY7086" fmla="*/ 854390 h 6367455"/>
                <a:gd name="connsiteX7087" fmla="*/ 3192021 w 6891715"/>
                <a:gd name="connsiteY7087" fmla="*/ 868995 h 6367455"/>
                <a:gd name="connsiteX7088" fmla="*/ 3200590 w 6891715"/>
                <a:gd name="connsiteY7088" fmla="*/ 852167 h 6367455"/>
                <a:gd name="connsiteX7089" fmla="*/ 3218680 w 6891715"/>
                <a:gd name="connsiteY7089" fmla="*/ 858518 h 6367455"/>
                <a:gd name="connsiteX7090" fmla="*/ 3225028 w 6891715"/>
                <a:gd name="connsiteY7090" fmla="*/ 849945 h 6367455"/>
                <a:gd name="connsiteX7091" fmla="*/ 3219315 w 6891715"/>
                <a:gd name="connsiteY7091" fmla="*/ 840420 h 6367455"/>
                <a:gd name="connsiteX7092" fmla="*/ 3191069 w 6891715"/>
                <a:gd name="connsiteY7092" fmla="*/ 848357 h 6367455"/>
                <a:gd name="connsiteX7093" fmla="*/ 3195194 w 6891715"/>
                <a:gd name="connsiteY7093" fmla="*/ 835340 h 6367455"/>
                <a:gd name="connsiteX7094" fmla="*/ 3209794 w 6891715"/>
                <a:gd name="connsiteY7094" fmla="*/ 835023 h 6367455"/>
                <a:gd name="connsiteX7095" fmla="*/ 3217094 w 6891715"/>
                <a:gd name="connsiteY7095" fmla="*/ 827720 h 6367455"/>
                <a:gd name="connsiteX7096" fmla="*/ 3204398 w 6891715"/>
                <a:gd name="connsiteY7096" fmla="*/ 809940 h 6367455"/>
                <a:gd name="connsiteX7097" fmla="*/ 3218046 w 6891715"/>
                <a:gd name="connsiteY7097" fmla="*/ 803590 h 6367455"/>
                <a:gd name="connsiteX7098" fmla="*/ 3208207 w 6891715"/>
                <a:gd name="connsiteY7098" fmla="*/ 786762 h 6367455"/>
                <a:gd name="connsiteX7099" fmla="*/ 3190434 w 6891715"/>
                <a:gd name="connsiteY7099" fmla="*/ 777555 h 6367455"/>
                <a:gd name="connsiteX7100" fmla="*/ 3204716 w 6891715"/>
                <a:gd name="connsiteY7100" fmla="*/ 760410 h 6367455"/>
                <a:gd name="connsiteX7101" fmla="*/ 3237723 w 6891715"/>
                <a:gd name="connsiteY7101" fmla="*/ 746440 h 6367455"/>
                <a:gd name="connsiteX7102" fmla="*/ 3256766 w 6891715"/>
                <a:gd name="connsiteY7102" fmla="*/ 757870 h 6367455"/>
                <a:gd name="connsiteX7103" fmla="*/ 3273904 w 6891715"/>
                <a:gd name="connsiteY7103" fmla="*/ 744853 h 6367455"/>
                <a:gd name="connsiteX7104" fmla="*/ 3287551 w 6891715"/>
                <a:gd name="connsiteY7104" fmla="*/ 776285 h 6367455"/>
                <a:gd name="connsiteX7105" fmla="*/ 3305642 w 6891715"/>
                <a:gd name="connsiteY7105" fmla="*/ 776285 h 6367455"/>
                <a:gd name="connsiteX7106" fmla="*/ 3294851 w 6891715"/>
                <a:gd name="connsiteY7106" fmla="*/ 757553 h 6367455"/>
                <a:gd name="connsiteX7107" fmla="*/ 3315798 w 6891715"/>
                <a:gd name="connsiteY7107" fmla="*/ 744535 h 6367455"/>
                <a:gd name="connsiteX7108" fmla="*/ 3326589 w 6891715"/>
                <a:gd name="connsiteY7108" fmla="*/ 729613 h 6367455"/>
                <a:gd name="connsiteX7109" fmla="*/ 3312624 w 6891715"/>
                <a:gd name="connsiteY7109" fmla="*/ 723580 h 6367455"/>
                <a:gd name="connsiteX7110" fmla="*/ 3320876 w 6891715"/>
                <a:gd name="connsiteY7110" fmla="*/ 705800 h 6367455"/>
                <a:gd name="connsiteX7111" fmla="*/ 3310085 w 6891715"/>
                <a:gd name="connsiteY7111" fmla="*/ 703578 h 6367455"/>
                <a:gd name="connsiteX7112" fmla="*/ 3281839 w 6891715"/>
                <a:gd name="connsiteY7112" fmla="*/ 732470 h 6367455"/>
                <a:gd name="connsiteX7113" fmla="*/ 3269143 w 6891715"/>
                <a:gd name="connsiteY7113" fmla="*/ 728343 h 6367455"/>
                <a:gd name="connsiteX7114" fmla="*/ 3263748 w 6891715"/>
                <a:gd name="connsiteY7114" fmla="*/ 710245 h 6367455"/>
                <a:gd name="connsiteX7115" fmla="*/ 3249149 w 6891715"/>
                <a:gd name="connsiteY7115" fmla="*/ 709610 h 6367455"/>
                <a:gd name="connsiteX7116" fmla="*/ 3244705 w 6891715"/>
                <a:gd name="connsiteY7116" fmla="*/ 728660 h 6367455"/>
                <a:gd name="connsiteX7117" fmla="*/ 3220267 w 6891715"/>
                <a:gd name="connsiteY7117" fmla="*/ 720088 h 6367455"/>
                <a:gd name="connsiteX7118" fmla="*/ 3219315 w 6891715"/>
                <a:gd name="connsiteY7118" fmla="*/ 706753 h 6367455"/>
                <a:gd name="connsiteX7119" fmla="*/ 3252005 w 6891715"/>
                <a:gd name="connsiteY7119" fmla="*/ 666430 h 6367455"/>
                <a:gd name="connsiteX7120" fmla="*/ 3262161 w 6891715"/>
                <a:gd name="connsiteY7120" fmla="*/ 634680 h 6367455"/>
                <a:gd name="connsiteX7121" fmla="*/ 3284060 w 6891715"/>
                <a:gd name="connsiteY7121" fmla="*/ 628330 h 6367455"/>
                <a:gd name="connsiteX7122" fmla="*/ 3281839 w 6891715"/>
                <a:gd name="connsiteY7122" fmla="*/ 615313 h 6367455"/>
                <a:gd name="connsiteX7123" fmla="*/ 3314529 w 6891715"/>
                <a:gd name="connsiteY7123" fmla="*/ 598168 h 6367455"/>
                <a:gd name="connsiteX7124" fmla="*/ 3322780 w 6891715"/>
                <a:gd name="connsiteY7124" fmla="*/ 579435 h 6367455"/>
                <a:gd name="connsiteX7125" fmla="*/ 3375782 w 6891715"/>
                <a:gd name="connsiteY7125" fmla="*/ 550225 h 6367455"/>
                <a:gd name="connsiteX7126" fmla="*/ 3368800 w 6891715"/>
                <a:gd name="connsiteY7126" fmla="*/ 538795 h 6367455"/>
                <a:gd name="connsiteX7127" fmla="*/ 3365626 w 6891715"/>
                <a:gd name="connsiteY7127" fmla="*/ 509268 h 6367455"/>
                <a:gd name="connsiteX7128" fmla="*/ 3383082 w 6891715"/>
                <a:gd name="connsiteY7128" fmla="*/ 459420 h 6367455"/>
                <a:gd name="connsiteX7129" fmla="*/ 3397999 w 6891715"/>
                <a:gd name="connsiteY7129" fmla="*/ 475295 h 6367455"/>
                <a:gd name="connsiteX7130" fmla="*/ 3382447 w 6891715"/>
                <a:gd name="connsiteY7130" fmla="*/ 500695 h 6367455"/>
                <a:gd name="connsiteX7131" fmla="*/ 3392921 w 6891715"/>
                <a:gd name="connsiteY7131" fmla="*/ 506728 h 6367455"/>
                <a:gd name="connsiteX7132" fmla="*/ 3396095 w 6891715"/>
                <a:gd name="connsiteY7132" fmla="*/ 496250 h 6367455"/>
                <a:gd name="connsiteX7133" fmla="*/ 3407838 w 6891715"/>
                <a:gd name="connsiteY7133" fmla="*/ 499425 h 6367455"/>
                <a:gd name="connsiteX7134" fmla="*/ 3415137 w 6891715"/>
                <a:gd name="connsiteY7134" fmla="*/ 518158 h 6367455"/>
                <a:gd name="connsiteX7135" fmla="*/ 3420533 w 6891715"/>
                <a:gd name="connsiteY7135" fmla="*/ 500378 h 6367455"/>
                <a:gd name="connsiteX7136" fmla="*/ 3437671 w 6891715"/>
                <a:gd name="connsiteY7136" fmla="*/ 512760 h 6367455"/>
                <a:gd name="connsiteX7137" fmla="*/ 3449097 w 6891715"/>
                <a:gd name="connsiteY7137" fmla="*/ 499108 h 6367455"/>
                <a:gd name="connsiteX7138" fmla="*/ 3423389 w 6891715"/>
                <a:gd name="connsiteY7138" fmla="*/ 483550 h 6367455"/>
                <a:gd name="connsiteX7139" fmla="*/ 3422437 w 6891715"/>
                <a:gd name="connsiteY7139" fmla="*/ 465453 h 6367455"/>
                <a:gd name="connsiteX7140" fmla="*/ 3417042 w 6891715"/>
                <a:gd name="connsiteY7140" fmla="*/ 452118 h 6367455"/>
                <a:gd name="connsiteX7141" fmla="*/ 3442114 w 6891715"/>
                <a:gd name="connsiteY7141" fmla="*/ 451800 h 6367455"/>
                <a:gd name="connsiteX7142" fmla="*/ 3461792 w 6891715"/>
                <a:gd name="connsiteY7142" fmla="*/ 498155 h 6367455"/>
                <a:gd name="connsiteX7143" fmla="*/ 3488452 w 6891715"/>
                <a:gd name="connsiteY7143" fmla="*/ 508315 h 6367455"/>
                <a:gd name="connsiteX7144" fmla="*/ 3491625 w 6891715"/>
                <a:gd name="connsiteY7144" fmla="*/ 528000 h 6367455"/>
                <a:gd name="connsiteX7145" fmla="*/ 3516063 w 6891715"/>
                <a:gd name="connsiteY7145" fmla="*/ 538478 h 6367455"/>
                <a:gd name="connsiteX7146" fmla="*/ 3518285 w 6891715"/>
                <a:gd name="connsiteY7146" fmla="*/ 524825 h 6367455"/>
                <a:gd name="connsiteX7147" fmla="*/ 3488134 w 6891715"/>
                <a:gd name="connsiteY7147" fmla="*/ 483868 h 6367455"/>
                <a:gd name="connsiteX7148" fmla="*/ 3477343 w 6891715"/>
                <a:gd name="connsiteY7148" fmla="*/ 482915 h 6367455"/>
                <a:gd name="connsiteX7149" fmla="*/ 3464648 w 6891715"/>
                <a:gd name="connsiteY7149" fmla="*/ 467358 h 6367455"/>
                <a:gd name="connsiteX7150" fmla="*/ 3469726 w 6891715"/>
                <a:gd name="connsiteY7150" fmla="*/ 443863 h 6367455"/>
                <a:gd name="connsiteX7151" fmla="*/ 3455762 w 6891715"/>
                <a:gd name="connsiteY7151" fmla="*/ 430528 h 6367455"/>
                <a:gd name="connsiteX7152" fmla="*/ 3478930 w 6891715"/>
                <a:gd name="connsiteY7152" fmla="*/ 391158 h 6367455"/>
                <a:gd name="connsiteX7153" fmla="*/ 3499877 w 6891715"/>
                <a:gd name="connsiteY7153" fmla="*/ 392110 h 6367455"/>
                <a:gd name="connsiteX7154" fmla="*/ 3504955 w 6891715"/>
                <a:gd name="connsiteY7154" fmla="*/ 382586 h 6367455"/>
                <a:gd name="connsiteX7155" fmla="*/ 3519872 w 6891715"/>
                <a:gd name="connsiteY7155" fmla="*/ 382268 h 6367455"/>
                <a:gd name="connsiteX7156" fmla="*/ 3513842 w 6891715"/>
                <a:gd name="connsiteY7156" fmla="*/ 401318 h 6367455"/>
                <a:gd name="connsiteX7157" fmla="*/ 3521459 w 6891715"/>
                <a:gd name="connsiteY7157" fmla="*/ 416240 h 6367455"/>
                <a:gd name="connsiteX7158" fmla="*/ 3521776 w 6891715"/>
                <a:gd name="connsiteY7158" fmla="*/ 474978 h 6367455"/>
                <a:gd name="connsiteX7159" fmla="*/ 3539232 w 6891715"/>
                <a:gd name="connsiteY7159" fmla="*/ 441323 h 6367455"/>
                <a:gd name="connsiteX7160" fmla="*/ 3545262 w 6891715"/>
                <a:gd name="connsiteY7160" fmla="*/ 385443 h 6367455"/>
                <a:gd name="connsiteX7161" fmla="*/ 3559862 w 6891715"/>
                <a:gd name="connsiteY7161" fmla="*/ 374013 h 6367455"/>
                <a:gd name="connsiteX7162" fmla="*/ 3560814 w 6891715"/>
                <a:gd name="connsiteY7162" fmla="*/ 355915 h 6367455"/>
                <a:gd name="connsiteX7163" fmla="*/ 3577000 w 6891715"/>
                <a:gd name="connsiteY7163" fmla="*/ 346390 h 6367455"/>
                <a:gd name="connsiteX7164" fmla="*/ 3584934 w 6891715"/>
                <a:gd name="connsiteY7164" fmla="*/ 337818 h 6367455"/>
                <a:gd name="connsiteX7165" fmla="*/ 3583347 w 6891715"/>
                <a:gd name="connsiteY7165" fmla="*/ 378775 h 6367455"/>
                <a:gd name="connsiteX7166" fmla="*/ 3572874 w 6891715"/>
                <a:gd name="connsiteY7166" fmla="*/ 405445 h 6367455"/>
                <a:gd name="connsiteX7167" fmla="*/ 3584934 w 6891715"/>
                <a:gd name="connsiteY7167" fmla="*/ 431480 h 6367455"/>
                <a:gd name="connsiteX7168" fmla="*/ 3584934 w 6891715"/>
                <a:gd name="connsiteY7168" fmla="*/ 456563 h 6367455"/>
                <a:gd name="connsiteX7169" fmla="*/ 3565574 w 6891715"/>
                <a:gd name="connsiteY7169" fmla="*/ 494980 h 6367455"/>
                <a:gd name="connsiteX7170" fmla="*/ 3565574 w 6891715"/>
                <a:gd name="connsiteY7170" fmla="*/ 505458 h 6367455"/>
                <a:gd name="connsiteX7171" fmla="*/ 3590647 w 6891715"/>
                <a:gd name="connsiteY7171" fmla="*/ 478788 h 6367455"/>
                <a:gd name="connsiteX7172" fmla="*/ 3597629 w 6891715"/>
                <a:gd name="connsiteY7172" fmla="*/ 443863 h 6367455"/>
                <a:gd name="connsiteX7173" fmla="*/ 3607151 w 6891715"/>
                <a:gd name="connsiteY7173" fmla="*/ 440688 h 6367455"/>
                <a:gd name="connsiteX7174" fmla="*/ 3619846 w 6891715"/>
                <a:gd name="connsiteY7174" fmla="*/ 457198 h 6367455"/>
                <a:gd name="connsiteX7175" fmla="*/ 3627463 w 6891715"/>
                <a:gd name="connsiteY7175" fmla="*/ 443545 h 6367455"/>
                <a:gd name="connsiteX7176" fmla="*/ 3610007 w 6891715"/>
                <a:gd name="connsiteY7176" fmla="*/ 428940 h 6367455"/>
                <a:gd name="connsiteX7177" fmla="*/ 3605881 w 6891715"/>
                <a:gd name="connsiteY7177" fmla="*/ 393380 h 6367455"/>
                <a:gd name="connsiteX7178" fmla="*/ 3626828 w 6891715"/>
                <a:gd name="connsiteY7178" fmla="*/ 379410 h 6367455"/>
                <a:gd name="connsiteX7179" fmla="*/ 3629685 w 6891715"/>
                <a:gd name="connsiteY7179" fmla="*/ 350835 h 6367455"/>
                <a:gd name="connsiteX7180" fmla="*/ 3642380 w 6891715"/>
                <a:gd name="connsiteY7180" fmla="*/ 337183 h 6367455"/>
                <a:gd name="connsiteX7181" fmla="*/ 3652853 w 6891715"/>
                <a:gd name="connsiteY7181" fmla="*/ 342263 h 6367455"/>
                <a:gd name="connsiteX7182" fmla="*/ 3641428 w 6891715"/>
                <a:gd name="connsiteY7182" fmla="*/ 366710 h 6367455"/>
                <a:gd name="connsiteX7183" fmla="*/ 3662692 w 6891715"/>
                <a:gd name="connsiteY7183" fmla="*/ 378140 h 6367455"/>
                <a:gd name="connsiteX7184" fmla="*/ 3668722 w 6891715"/>
                <a:gd name="connsiteY7184" fmla="*/ 349565 h 6367455"/>
                <a:gd name="connsiteX7185" fmla="*/ 3689986 w 6891715"/>
                <a:gd name="connsiteY7185" fmla="*/ 351471 h 6367455"/>
                <a:gd name="connsiteX7186" fmla="*/ 3669357 w 6891715"/>
                <a:gd name="connsiteY7186" fmla="*/ 331785 h 6367455"/>
                <a:gd name="connsiteX7187" fmla="*/ 3676974 w 6891715"/>
                <a:gd name="connsiteY7187" fmla="*/ 316863 h 6367455"/>
                <a:gd name="connsiteX7188" fmla="*/ 3692843 w 6891715"/>
                <a:gd name="connsiteY7188" fmla="*/ 327023 h 6367455"/>
                <a:gd name="connsiteX7189" fmla="*/ 3703951 w 6891715"/>
                <a:gd name="connsiteY7189" fmla="*/ 353375 h 6367455"/>
                <a:gd name="connsiteX7190" fmla="*/ 3718550 w 6891715"/>
                <a:gd name="connsiteY7190" fmla="*/ 355598 h 6367455"/>
                <a:gd name="connsiteX7191" fmla="*/ 3728072 w 6891715"/>
                <a:gd name="connsiteY7191" fmla="*/ 377505 h 6367455"/>
                <a:gd name="connsiteX7192" fmla="*/ 3747432 w 6891715"/>
                <a:gd name="connsiteY7192" fmla="*/ 396238 h 6367455"/>
                <a:gd name="connsiteX7193" fmla="*/ 3742671 w 6891715"/>
                <a:gd name="connsiteY7193" fmla="*/ 347660 h 6367455"/>
                <a:gd name="connsiteX7194" fmla="*/ 3755366 w 6891715"/>
                <a:gd name="connsiteY7194" fmla="*/ 329563 h 6367455"/>
                <a:gd name="connsiteX7195" fmla="*/ 3741402 w 6891715"/>
                <a:gd name="connsiteY7195" fmla="*/ 310831 h 6367455"/>
                <a:gd name="connsiteX7196" fmla="*/ 3754097 w 6891715"/>
                <a:gd name="connsiteY7196" fmla="*/ 299083 h 6367455"/>
                <a:gd name="connsiteX7197" fmla="*/ 3732832 w 6891715"/>
                <a:gd name="connsiteY7197" fmla="*/ 284796 h 6367455"/>
                <a:gd name="connsiteX7198" fmla="*/ 3722042 w 6891715"/>
                <a:gd name="connsiteY7198" fmla="*/ 307020 h 6367455"/>
                <a:gd name="connsiteX7199" fmla="*/ 3702047 w 6891715"/>
                <a:gd name="connsiteY7199" fmla="*/ 286066 h 6367455"/>
                <a:gd name="connsiteX7200" fmla="*/ 3702682 w 6891715"/>
                <a:gd name="connsiteY7200" fmla="*/ 262888 h 6367455"/>
                <a:gd name="connsiteX7201" fmla="*/ 3679830 w 6891715"/>
                <a:gd name="connsiteY7201" fmla="*/ 270191 h 6367455"/>
                <a:gd name="connsiteX7202" fmla="*/ 3669992 w 6891715"/>
                <a:gd name="connsiteY7202" fmla="*/ 254633 h 6367455"/>
                <a:gd name="connsiteX7203" fmla="*/ 3686813 w 6891715"/>
                <a:gd name="connsiteY7203" fmla="*/ 249236 h 6367455"/>
                <a:gd name="connsiteX7204" fmla="*/ 3699508 w 6891715"/>
                <a:gd name="connsiteY7204" fmla="*/ 257491 h 6367455"/>
                <a:gd name="connsiteX7205" fmla="*/ 3701729 w 6891715"/>
                <a:gd name="connsiteY7205" fmla="*/ 235583 h 6367455"/>
                <a:gd name="connsiteX7206" fmla="*/ 3716646 w 6891715"/>
                <a:gd name="connsiteY7206" fmla="*/ 253363 h 6367455"/>
                <a:gd name="connsiteX7207" fmla="*/ 3718550 w 6891715"/>
                <a:gd name="connsiteY7207" fmla="*/ 269238 h 6367455"/>
                <a:gd name="connsiteX7208" fmla="*/ 3734419 w 6891715"/>
                <a:gd name="connsiteY7208" fmla="*/ 275271 h 6367455"/>
                <a:gd name="connsiteX7209" fmla="*/ 3730293 w 6891715"/>
                <a:gd name="connsiteY7209" fmla="*/ 265746 h 6367455"/>
                <a:gd name="connsiteX7210" fmla="*/ 3744893 w 6891715"/>
                <a:gd name="connsiteY7210" fmla="*/ 235266 h 6367455"/>
                <a:gd name="connsiteX7211" fmla="*/ 3771235 w 6891715"/>
                <a:gd name="connsiteY7211" fmla="*/ 242251 h 6367455"/>
                <a:gd name="connsiteX7212" fmla="*/ 3769648 w 6891715"/>
                <a:gd name="connsiteY7212" fmla="*/ 285431 h 6367455"/>
                <a:gd name="connsiteX7213" fmla="*/ 3794086 w 6891715"/>
                <a:gd name="connsiteY7213" fmla="*/ 289241 h 6367455"/>
                <a:gd name="connsiteX7214" fmla="*/ 3783295 w 6891715"/>
                <a:gd name="connsiteY7214" fmla="*/ 269556 h 6367455"/>
                <a:gd name="connsiteX7215" fmla="*/ 3790913 w 6891715"/>
                <a:gd name="connsiteY7215" fmla="*/ 260031 h 6367455"/>
                <a:gd name="connsiteX7216" fmla="*/ 3798212 w 6891715"/>
                <a:gd name="connsiteY7216" fmla="*/ 266381 h 6367455"/>
                <a:gd name="connsiteX7217" fmla="*/ 3841376 w 6891715"/>
                <a:gd name="connsiteY7217" fmla="*/ 274001 h 6367455"/>
                <a:gd name="connsiteX7218" fmla="*/ 3828998 w 6891715"/>
                <a:gd name="connsiteY7218" fmla="*/ 295273 h 6367455"/>
                <a:gd name="connsiteX7219" fmla="*/ 3855658 w 6891715"/>
                <a:gd name="connsiteY7219" fmla="*/ 294321 h 6367455"/>
                <a:gd name="connsiteX7220" fmla="*/ 3838837 w 6891715"/>
                <a:gd name="connsiteY7220" fmla="*/ 314323 h 6367455"/>
                <a:gd name="connsiteX7221" fmla="*/ 3855975 w 6891715"/>
                <a:gd name="connsiteY7221" fmla="*/ 341628 h 6367455"/>
                <a:gd name="connsiteX7222" fmla="*/ 3871844 w 6891715"/>
                <a:gd name="connsiteY7222" fmla="*/ 335913 h 6367455"/>
                <a:gd name="connsiteX7223" fmla="*/ 3865179 w 6891715"/>
                <a:gd name="connsiteY7223" fmla="*/ 301306 h 6367455"/>
                <a:gd name="connsiteX7224" fmla="*/ 3879461 w 6891715"/>
                <a:gd name="connsiteY7224" fmla="*/ 284478 h 6367455"/>
                <a:gd name="connsiteX7225" fmla="*/ 3862640 w 6891715"/>
                <a:gd name="connsiteY7225" fmla="*/ 279398 h 6367455"/>
                <a:gd name="connsiteX7226" fmla="*/ 3866766 w 6891715"/>
                <a:gd name="connsiteY7226" fmla="*/ 252728 h 6367455"/>
                <a:gd name="connsiteX7227" fmla="*/ 3885809 w 6891715"/>
                <a:gd name="connsiteY7227" fmla="*/ 256856 h 6367455"/>
                <a:gd name="connsiteX7228" fmla="*/ 3891839 w 6891715"/>
                <a:gd name="connsiteY7228" fmla="*/ 239076 h 6367455"/>
                <a:gd name="connsiteX7229" fmla="*/ 3894060 w 6891715"/>
                <a:gd name="connsiteY7229" fmla="*/ 225423 h 6367455"/>
                <a:gd name="connsiteX7230" fmla="*/ 3904534 w 6891715"/>
                <a:gd name="connsiteY7230" fmla="*/ 220978 h 6367455"/>
                <a:gd name="connsiteX7231" fmla="*/ 3929289 w 6891715"/>
                <a:gd name="connsiteY7231" fmla="*/ 187006 h 6367455"/>
                <a:gd name="connsiteX7232" fmla="*/ 3943254 w 6891715"/>
                <a:gd name="connsiteY7232" fmla="*/ 185736 h 6367455"/>
                <a:gd name="connsiteX7233" fmla="*/ 3965470 w 6891715"/>
                <a:gd name="connsiteY7233" fmla="*/ 200658 h 6367455"/>
                <a:gd name="connsiteX7234" fmla="*/ 3976261 w 6891715"/>
                <a:gd name="connsiteY7234" fmla="*/ 187641 h 6367455"/>
                <a:gd name="connsiteX7235" fmla="*/ 3960075 w 6891715"/>
                <a:gd name="connsiteY7235" fmla="*/ 171766 h 6367455"/>
                <a:gd name="connsiteX7236" fmla="*/ 3972453 w 6891715"/>
                <a:gd name="connsiteY7236" fmla="*/ 131761 h 6367455"/>
                <a:gd name="connsiteX7237" fmla="*/ 3994986 w 6891715"/>
                <a:gd name="connsiteY7237" fmla="*/ 144143 h 6367455"/>
                <a:gd name="connsiteX7238" fmla="*/ 3999747 w 6891715"/>
                <a:gd name="connsiteY7238" fmla="*/ 129538 h 6367455"/>
                <a:gd name="connsiteX7239" fmla="*/ 3988004 w 6891715"/>
                <a:gd name="connsiteY7239" fmla="*/ 110806 h 6367455"/>
                <a:gd name="connsiteX7240" fmla="*/ 3959440 w 6891715"/>
                <a:gd name="connsiteY7240" fmla="*/ 105726 h 6367455"/>
                <a:gd name="connsiteX7241" fmla="*/ 3959440 w 6891715"/>
                <a:gd name="connsiteY7241" fmla="*/ 84453 h 6367455"/>
                <a:gd name="connsiteX7242" fmla="*/ 3967692 w 6891715"/>
                <a:gd name="connsiteY7242" fmla="*/ 78103 h 6367455"/>
                <a:gd name="connsiteX7243" fmla="*/ 3995621 w 6891715"/>
                <a:gd name="connsiteY7243" fmla="*/ 102233 h 6367455"/>
                <a:gd name="connsiteX7244" fmla="*/ 4004825 w 6891715"/>
                <a:gd name="connsiteY7244" fmla="*/ 96836 h 6367455"/>
                <a:gd name="connsiteX7245" fmla="*/ 3998478 w 6891715"/>
                <a:gd name="connsiteY7245" fmla="*/ 80008 h 6367455"/>
                <a:gd name="connsiteX7246" fmla="*/ 4002286 w 6891715"/>
                <a:gd name="connsiteY7246" fmla="*/ 45083 h 6367455"/>
                <a:gd name="connsiteX7247" fmla="*/ 4010855 w 6891715"/>
                <a:gd name="connsiteY7247" fmla="*/ 49211 h 6367455"/>
                <a:gd name="connsiteX7248" fmla="*/ 4021646 w 6891715"/>
                <a:gd name="connsiteY7248" fmla="*/ 71436 h 6367455"/>
                <a:gd name="connsiteX7249" fmla="*/ 4027676 w 6891715"/>
                <a:gd name="connsiteY7249" fmla="*/ 42861 h 6367455"/>
                <a:gd name="connsiteX7250" fmla="*/ 4035293 w 6891715"/>
                <a:gd name="connsiteY7250" fmla="*/ 40638 h 6367455"/>
                <a:gd name="connsiteX7251" fmla="*/ 4041641 w 6891715"/>
                <a:gd name="connsiteY7251" fmla="*/ 66673 h 6367455"/>
                <a:gd name="connsiteX7252" fmla="*/ 4054336 w 6891715"/>
                <a:gd name="connsiteY7252" fmla="*/ 69848 h 6367455"/>
                <a:gd name="connsiteX7253" fmla="*/ 4064175 w 6891715"/>
                <a:gd name="connsiteY7253" fmla="*/ 95248 h 6367455"/>
                <a:gd name="connsiteX7254" fmla="*/ 4079726 w 6891715"/>
                <a:gd name="connsiteY7254" fmla="*/ 78103 h 6367455"/>
                <a:gd name="connsiteX7255" fmla="*/ 4104164 w 6891715"/>
                <a:gd name="connsiteY7255" fmla="*/ 67626 h 6367455"/>
                <a:gd name="connsiteX7256" fmla="*/ 4108290 w 6891715"/>
                <a:gd name="connsiteY7256" fmla="*/ 85088 h 6367455"/>
                <a:gd name="connsiteX7257" fmla="*/ 4059097 w 6891715"/>
                <a:gd name="connsiteY7257" fmla="*/ 155256 h 6367455"/>
                <a:gd name="connsiteX7258" fmla="*/ 4042276 w 6891715"/>
                <a:gd name="connsiteY7258" fmla="*/ 238758 h 6367455"/>
                <a:gd name="connsiteX7259" fmla="*/ 4027676 w 6891715"/>
                <a:gd name="connsiteY7259" fmla="*/ 261936 h 6367455"/>
                <a:gd name="connsiteX7260" fmla="*/ 4034024 w 6891715"/>
                <a:gd name="connsiteY7260" fmla="*/ 290510 h 6367455"/>
                <a:gd name="connsiteX7261" fmla="*/ 4046719 w 6891715"/>
                <a:gd name="connsiteY7261" fmla="*/ 293685 h 6367455"/>
                <a:gd name="connsiteX7262" fmla="*/ 4057510 w 6891715"/>
                <a:gd name="connsiteY7262" fmla="*/ 275588 h 6367455"/>
                <a:gd name="connsiteX7263" fmla="*/ 4081631 w 6891715"/>
                <a:gd name="connsiteY7263" fmla="*/ 245743 h 6367455"/>
                <a:gd name="connsiteX7264" fmla="*/ 4063540 w 6891715"/>
                <a:gd name="connsiteY7264" fmla="*/ 247013 h 6367455"/>
                <a:gd name="connsiteX7265" fmla="*/ 4064175 w 6891715"/>
                <a:gd name="connsiteY7265" fmla="*/ 232091 h 6367455"/>
                <a:gd name="connsiteX7266" fmla="*/ 4126063 w 6891715"/>
                <a:gd name="connsiteY7266" fmla="*/ 154621 h 6367455"/>
                <a:gd name="connsiteX7267" fmla="*/ 4140663 w 6891715"/>
                <a:gd name="connsiteY7267" fmla="*/ 113663 h 6367455"/>
                <a:gd name="connsiteX7268" fmla="*/ 4166688 w 6891715"/>
                <a:gd name="connsiteY7268" fmla="*/ 90168 h 6367455"/>
                <a:gd name="connsiteX7269" fmla="*/ 4171766 w 6891715"/>
                <a:gd name="connsiteY7269" fmla="*/ 66673 h 6367455"/>
                <a:gd name="connsiteX7270" fmla="*/ 4189856 w 6891715"/>
                <a:gd name="connsiteY7270" fmla="*/ 50798 h 6367455"/>
                <a:gd name="connsiteX7271" fmla="*/ 4187635 w 6891715"/>
                <a:gd name="connsiteY7271" fmla="*/ 75881 h 6367455"/>
                <a:gd name="connsiteX7272" fmla="*/ 4197473 w 6891715"/>
                <a:gd name="connsiteY7272" fmla="*/ 93026 h 6367455"/>
                <a:gd name="connsiteX7273" fmla="*/ 4195252 w 6891715"/>
                <a:gd name="connsiteY7273" fmla="*/ 106678 h 6367455"/>
                <a:gd name="connsiteX7274" fmla="*/ 4179383 w 6891715"/>
                <a:gd name="connsiteY7274" fmla="*/ 116203 h 6367455"/>
                <a:gd name="connsiteX7275" fmla="*/ 4170179 w 6891715"/>
                <a:gd name="connsiteY7275" fmla="*/ 139381 h 6367455"/>
                <a:gd name="connsiteX7276" fmla="*/ 4197791 w 6891715"/>
                <a:gd name="connsiteY7276" fmla="*/ 131761 h 6367455"/>
                <a:gd name="connsiteX7277" fmla="*/ 4185731 w 6891715"/>
                <a:gd name="connsiteY7277" fmla="*/ 200658 h 6367455"/>
                <a:gd name="connsiteX7278" fmla="*/ 4200330 w 6891715"/>
                <a:gd name="connsiteY7278" fmla="*/ 201293 h 6367455"/>
                <a:gd name="connsiteX7279" fmla="*/ 4222546 w 6891715"/>
                <a:gd name="connsiteY7279" fmla="*/ 187323 h 6367455"/>
                <a:gd name="connsiteX7280" fmla="*/ 4238098 w 6891715"/>
                <a:gd name="connsiteY7280" fmla="*/ 143191 h 6367455"/>
                <a:gd name="connsiteX7281" fmla="*/ 4246667 w 6891715"/>
                <a:gd name="connsiteY7281" fmla="*/ 155573 h 6367455"/>
                <a:gd name="connsiteX7282" fmla="*/ 4250476 w 6891715"/>
                <a:gd name="connsiteY7282" fmla="*/ 141921 h 6367455"/>
                <a:gd name="connsiteX7283" fmla="*/ 4236828 w 6891715"/>
                <a:gd name="connsiteY7283" fmla="*/ 126363 h 6367455"/>
                <a:gd name="connsiteX7284" fmla="*/ 4240954 w 6891715"/>
                <a:gd name="connsiteY7284" fmla="*/ 106043 h 6367455"/>
                <a:gd name="connsiteX7285" fmla="*/ 4258727 w 6891715"/>
                <a:gd name="connsiteY7285" fmla="*/ 101916 h 6367455"/>
                <a:gd name="connsiteX7286" fmla="*/ 4264123 w 6891715"/>
                <a:gd name="connsiteY7286" fmla="*/ 93343 h 6367455"/>
                <a:gd name="connsiteX7287" fmla="*/ 4277770 w 6891715"/>
                <a:gd name="connsiteY7287" fmla="*/ 74293 h 6367455"/>
                <a:gd name="connsiteX7288" fmla="*/ 4268884 w 6891715"/>
                <a:gd name="connsiteY7288" fmla="*/ 63498 h 6367455"/>
                <a:gd name="connsiteX7289" fmla="*/ 4274279 w 6891715"/>
                <a:gd name="connsiteY7289" fmla="*/ 39686 h 6367455"/>
                <a:gd name="connsiteX7290" fmla="*/ 4286657 w 6891715"/>
                <a:gd name="connsiteY7290" fmla="*/ 33336 h 6367455"/>
                <a:gd name="connsiteX7291" fmla="*/ 4277135 w 6891715"/>
                <a:gd name="connsiteY7291" fmla="*/ 19366 h 6367455"/>
                <a:gd name="connsiteX7292" fmla="*/ 4105211 w 6891715"/>
                <a:gd name="connsiteY7292" fmla="*/ 0 h 6367455"/>
                <a:gd name="connsiteX7293" fmla="*/ 4132404 w 6891715"/>
                <a:gd name="connsiteY7293" fmla="*/ 29210 h 6367455"/>
                <a:gd name="connsiteX7294" fmla="*/ 4151279 w 6891715"/>
                <a:gd name="connsiteY7294" fmla="*/ 20320 h 6367455"/>
                <a:gd name="connsiteX7295" fmla="*/ 4142001 w 6891715"/>
                <a:gd name="connsiteY7295" fmla="*/ 37465 h 6367455"/>
                <a:gd name="connsiteX7296" fmla="*/ 4118327 w 6891715"/>
                <a:gd name="connsiteY7296" fmla="*/ 43180 h 6367455"/>
                <a:gd name="connsiteX7297" fmla="*/ 4092734 w 6891715"/>
                <a:gd name="connsiteY7297" fmla="*/ 44133 h 6367455"/>
                <a:gd name="connsiteX7298" fmla="*/ 4070660 w 6891715"/>
                <a:gd name="connsiteY7298" fmla="*/ 57150 h 6367455"/>
                <a:gd name="connsiteX7299" fmla="*/ 4067141 w 6891715"/>
                <a:gd name="connsiteY7299" fmla="*/ 41275 h 6367455"/>
                <a:gd name="connsiteX7300" fmla="*/ 4088575 w 6891715"/>
                <a:gd name="connsiteY7300" fmla="*/ 39370 h 6367455"/>
                <a:gd name="connsiteX7301" fmla="*/ 4087295 w 6891715"/>
                <a:gd name="connsiteY7301" fmla="*/ 29528 h 6367455"/>
                <a:gd name="connsiteX7302" fmla="*/ 4068100 w 6891715"/>
                <a:gd name="connsiteY7302" fmla="*/ 26353 h 6367455"/>
                <a:gd name="connsiteX7303" fmla="*/ 4072259 w 6891715"/>
                <a:gd name="connsiteY7303" fmla="*/ 12065 h 6367455"/>
                <a:gd name="connsiteX7304" fmla="*/ 4098812 w 6891715"/>
                <a:gd name="connsiteY7304" fmla="*/ 10478 h 6367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</a:cxnLst>
              <a:rect l="l" t="t" r="r" b="b"/>
              <a:pathLst>
                <a:path w="6891715" h="6367455">
                  <a:moveTo>
                    <a:pt x="2683163" y="6337292"/>
                  </a:moveTo>
                  <a:lnTo>
                    <a:pt x="2693958" y="6353978"/>
                  </a:lnTo>
                  <a:lnTo>
                    <a:pt x="2680624" y="6366813"/>
                  </a:lnTo>
                  <a:lnTo>
                    <a:pt x="2668876" y="6367455"/>
                  </a:lnTo>
                  <a:lnTo>
                    <a:pt x="2665383" y="6352695"/>
                  </a:lnTo>
                  <a:close/>
                  <a:moveTo>
                    <a:pt x="2700308" y="6256329"/>
                  </a:moveTo>
                  <a:lnTo>
                    <a:pt x="2695228" y="6265854"/>
                  </a:lnTo>
                  <a:lnTo>
                    <a:pt x="2687608" y="6263949"/>
                  </a:lnTo>
                  <a:lnTo>
                    <a:pt x="2690784" y="6256647"/>
                  </a:lnTo>
                  <a:close/>
                  <a:moveTo>
                    <a:pt x="2722533" y="6238867"/>
                  </a:moveTo>
                  <a:lnTo>
                    <a:pt x="2720891" y="6254742"/>
                  </a:lnTo>
                  <a:lnTo>
                    <a:pt x="2713008" y="6251567"/>
                  </a:lnTo>
                  <a:lnTo>
                    <a:pt x="2714322" y="6242360"/>
                  </a:lnTo>
                  <a:close/>
                  <a:moveTo>
                    <a:pt x="4255139" y="6154726"/>
                  </a:moveTo>
                  <a:lnTo>
                    <a:pt x="4256051" y="6161076"/>
                  </a:lnTo>
                  <a:lnTo>
                    <a:pt x="4243891" y="6173776"/>
                  </a:lnTo>
                  <a:lnTo>
                    <a:pt x="4241763" y="6166474"/>
                  </a:lnTo>
                  <a:lnTo>
                    <a:pt x="4245715" y="6156949"/>
                  </a:lnTo>
                  <a:lnTo>
                    <a:pt x="4249971" y="6160124"/>
                  </a:lnTo>
                  <a:close/>
                  <a:moveTo>
                    <a:pt x="3939210" y="6130914"/>
                  </a:moveTo>
                  <a:lnTo>
                    <a:pt x="3946521" y="6130914"/>
                  </a:lnTo>
                  <a:lnTo>
                    <a:pt x="3948746" y="6144521"/>
                  </a:lnTo>
                  <a:lnTo>
                    <a:pt x="3956057" y="6150849"/>
                  </a:lnTo>
                  <a:lnTo>
                    <a:pt x="3965594" y="6141356"/>
                  </a:lnTo>
                  <a:lnTo>
                    <a:pt x="3975130" y="6138192"/>
                  </a:lnTo>
                  <a:lnTo>
                    <a:pt x="3984666" y="6141989"/>
                  </a:lnTo>
                  <a:lnTo>
                    <a:pt x="3987845" y="6149267"/>
                  </a:lnTo>
                  <a:lnTo>
                    <a:pt x="3978309" y="6154646"/>
                  </a:lnTo>
                  <a:lnTo>
                    <a:pt x="3978309" y="6160026"/>
                  </a:lnTo>
                  <a:lnTo>
                    <a:pt x="3992295" y="6161924"/>
                  </a:lnTo>
                  <a:lnTo>
                    <a:pt x="3996427" y="6160975"/>
                  </a:lnTo>
                  <a:lnTo>
                    <a:pt x="4004056" y="6173316"/>
                  </a:lnTo>
                  <a:lnTo>
                    <a:pt x="4011367" y="6170151"/>
                  </a:lnTo>
                  <a:lnTo>
                    <a:pt x="4028214" y="6170151"/>
                  </a:lnTo>
                  <a:lnTo>
                    <a:pt x="4038069" y="6164772"/>
                  </a:lnTo>
                  <a:lnTo>
                    <a:pt x="4054916" y="6162557"/>
                  </a:lnTo>
                  <a:lnTo>
                    <a:pt x="4060320" y="6158127"/>
                  </a:lnTo>
                  <a:lnTo>
                    <a:pt x="4068584" y="6161291"/>
                  </a:lnTo>
                  <a:lnTo>
                    <a:pt x="4073988" y="6169835"/>
                  </a:lnTo>
                  <a:lnTo>
                    <a:pt x="4082571" y="6170468"/>
                  </a:lnTo>
                  <a:lnTo>
                    <a:pt x="4100371" y="6165089"/>
                  </a:lnTo>
                  <a:lnTo>
                    <a:pt x="4109908" y="6170468"/>
                  </a:lnTo>
                  <a:lnTo>
                    <a:pt x="4119444" y="6170151"/>
                  </a:lnTo>
                  <a:lnTo>
                    <a:pt x="4128980" y="6163823"/>
                  </a:lnTo>
                  <a:lnTo>
                    <a:pt x="4137563" y="6166038"/>
                  </a:lnTo>
                  <a:lnTo>
                    <a:pt x="4135337" y="6172366"/>
                  </a:lnTo>
                  <a:lnTo>
                    <a:pt x="4137563" y="6180594"/>
                  </a:lnTo>
                  <a:lnTo>
                    <a:pt x="4142013" y="6188821"/>
                  </a:lnTo>
                  <a:lnTo>
                    <a:pt x="4149324" y="6191985"/>
                  </a:lnTo>
                  <a:lnTo>
                    <a:pt x="4156635" y="6184707"/>
                  </a:lnTo>
                  <a:lnTo>
                    <a:pt x="4163946" y="6181543"/>
                  </a:lnTo>
                  <a:lnTo>
                    <a:pt x="4175707" y="6184707"/>
                  </a:lnTo>
                  <a:lnTo>
                    <a:pt x="4179840" y="6177113"/>
                  </a:lnTo>
                  <a:lnTo>
                    <a:pt x="4181111" y="6169835"/>
                  </a:lnTo>
                  <a:lnTo>
                    <a:pt x="4185243" y="6167620"/>
                  </a:lnTo>
                  <a:lnTo>
                    <a:pt x="4184290" y="6176164"/>
                  </a:lnTo>
                  <a:lnTo>
                    <a:pt x="4189376" y="6184391"/>
                  </a:lnTo>
                  <a:lnTo>
                    <a:pt x="4188422" y="6188504"/>
                  </a:lnTo>
                  <a:lnTo>
                    <a:pt x="4186197" y="6195782"/>
                  </a:lnTo>
                  <a:lnTo>
                    <a:pt x="4179204" y="6206541"/>
                  </a:lnTo>
                  <a:lnTo>
                    <a:pt x="4170621" y="6210654"/>
                  </a:lnTo>
                  <a:lnTo>
                    <a:pt x="4164264" y="6205908"/>
                  </a:lnTo>
                  <a:lnTo>
                    <a:pt x="4152820" y="6212237"/>
                  </a:lnTo>
                  <a:lnTo>
                    <a:pt x="4144238" y="6213186"/>
                  </a:lnTo>
                  <a:lnTo>
                    <a:pt x="4128344" y="6207807"/>
                  </a:lnTo>
                  <a:lnTo>
                    <a:pt x="4114358" y="6212553"/>
                  </a:lnTo>
                  <a:lnTo>
                    <a:pt x="4103232" y="6208123"/>
                  </a:lnTo>
                  <a:lnTo>
                    <a:pt x="4085114" y="6208756"/>
                  </a:lnTo>
                  <a:lnTo>
                    <a:pt x="4074306" y="6218249"/>
                  </a:lnTo>
                  <a:lnTo>
                    <a:pt x="4066995" y="6221413"/>
                  </a:lnTo>
                  <a:lnTo>
                    <a:pt x="4051101" y="6221413"/>
                  </a:lnTo>
                  <a:lnTo>
                    <a:pt x="4045697" y="6224577"/>
                  </a:lnTo>
                  <a:lnTo>
                    <a:pt x="4041565" y="6222362"/>
                  </a:lnTo>
                  <a:lnTo>
                    <a:pt x="4045697" y="6211920"/>
                  </a:lnTo>
                  <a:lnTo>
                    <a:pt x="4037115" y="6202744"/>
                  </a:lnTo>
                  <a:lnTo>
                    <a:pt x="4024400" y="6194200"/>
                  </a:lnTo>
                  <a:lnTo>
                    <a:pt x="4014864" y="6197681"/>
                  </a:lnTo>
                  <a:lnTo>
                    <a:pt x="4003103" y="6194516"/>
                  </a:lnTo>
                  <a:lnTo>
                    <a:pt x="3992613" y="6191352"/>
                  </a:lnTo>
                  <a:lnTo>
                    <a:pt x="3979898" y="6192618"/>
                  </a:lnTo>
                  <a:lnTo>
                    <a:pt x="3970362" y="6184391"/>
                  </a:lnTo>
                  <a:lnTo>
                    <a:pt x="3954468" y="6179961"/>
                  </a:lnTo>
                  <a:lnTo>
                    <a:pt x="3944614" y="6184707"/>
                  </a:lnTo>
                  <a:lnTo>
                    <a:pt x="3933171" y="6188821"/>
                  </a:lnTo>
                  <a:lnTo>
                    <a:pt x="3925542" y="6178379"/>
                  </a:lnTo>
                  <a:lnTo>
                    <a:pt x="3923634" y="6167620"/>
                  </a:lnTo>
                  <a:lnTo>
                    <a:pt x="3924588" y="6157494"/>
                  </a:lnTo>
                  <a:lnTo>
                    <a:pt x="3919184" y="6148951"/>
                  </a:lnTo>
                  <a:lnTo>
                    <a:pt x="3919820" y="6142622"/>
                  </a:lnTo>
                  <a:lnTo>
                    <a:pt x="3917913" y="6136294"/>
                  </a:lnTo>
                  <a:lnTo>
                    <a:pt x="3925224" y="6139458"/>
                  </a:lnTo>
                  <a:lnTo>
                    <a:pt x="3932853" y="6150216"/>
                  </a:lnTo>
                  <a:lnTo>
                    <a:pt x="3938257" y="6154014"/>
                  </a:lnTo>
                  <a:lnTo>
                    <a:pt x="3943343" y="6148634"/>
                  </a:lnTo>
                  <a:lnTo>
                    <a:pt x="3934760" y="6140407"/>
                  </a:lnTo>
                  <a:close/>
                  <a:moveTo>
                    <a:pt x="4979304" y="6116626"/>
                  </a:moveTo>
                  <a:lnTo>
                    <a:pt x="4987888" y="6116626"/>
                  </a:lnTo>
                  <a:lnTo>
                    <a:pt x="4983755" y="6126107"/>
                  </a:lnTo>
                  <a:lnTo>
                    <a:pt x="4969765" y="6130216"/>
                  </a:lnTo>
                  <a:lnTo>
                    <a:pt x="4970719" y="6138748"/>
                  </a:lnTo>
                  <a:lnTo>
                    <a:pt x="4955140" y="6149177"/>
                  </a:lnTo>
                  <a:lnTo>
                    <a:pt x="4944648" y="6155498"/>
                  </a:lnTo>
                  <a:lnTo>
                    <a:pt x="4934155" y="6168139"/>
                  </a:lnTo>
                  <a:lnTo>
                    <a:pt x="4919530" y="6180148"/>
                  </a:lnTo>
                  <a:lnTo>
                    <a:pt x="4919848" y="6181412"/>
                  </a:lnTo>
                  <a:lnTo>
                    <a:pt x="4922709" y="6190577"/>
                  </a:lnTo>
                  <a:lnTo>
                    <a:pt x="4925889" y="6194370"/>
                  </a:lnTo>
                  <a:lnTo>
                    <a:pt x="4932248" y="6201954"/>
                  </a:lnTo>
                  <a:lnTo>
                    <a:pt x="4934473" y="6211435"/>
                  </a:lnTo>
                  <a:lnTo>
                    <a:pt x="4927161" y="6212699"/>
                  </a:lnTo>
                  <a:lnTo>
                    <a:pt x="4924935" y="6206379"/>
                  </a:lnTo>
                  <a:lnTo>
                    <a:pt x="4916351" y="6206379"/>
                  </a:lnTo>
                  <a:lnTo>
                    <a:pt x="4909356" y="6208275"/>
                  </a:lnTo>
                  <a:lnTo>
                    <a:pt x="4902997" y="6214596"/>
                  </a:lnTo>
                  <a:lnTo>
                    <a:pt x="4892187" y="6226289"/>
                  </a:lnTo>
                  <a:lnTo>
                    <a:pt x="4871202" y="6238298"/>
                  </a:lnTo>
                  <a:lnTo>
                    <a:pt x="4851172" y="6240510"/>
                  </a:lnTo>
                  <a:lnTo>
                    <a:pt x="4835274" y="6238614"/>
                  </a:lnTo>
                  <a:lnTo>
                    <a:pt x="4826690" y="6246199"/>
                  </a:lnTo>
                  <a:lnTo>
                    <a:pt x="4828916" y="6253151"/>
                  </a:lnTo>
                  <a:lnTo>
                    <a:pt x="4821285" y="6251255"/>
                  </a:lnTo>
                  <a:lnTo>
                    <a:pt x="4806341" y="6248095"/>
                  </a:lnTo>
                  <a:lnTo>
                    <a:pt x="4781224" y="6246515"/>
                  </a:lnTo>
                  <a:lnTo>
                    <a:pt x="4776773" y="6237982"/>
                  </a:lnTo>
                  <a:lnTo>
                    <a:pt x="4773593" y="6228501"/>
                  </a:lnTo>
                  <a:lnTo>
                    <a:pt x="4764055" y="6220284"/>
                  </a:lnTo>
                  <a:lnTo>
                    <a:pt x="4762783" y="6209855"/>
                  </a:lnTo>
                  <a:lnTo>
                    <a:pt x="4760875" y="6201322"/>
                  </a:lnTo>
                  <a:lnTo>
                    <a:pt x="4772321" y="6203535"/>
                  </a:lnTo>
                  <a:lnTo>
                    <a:pt x="4778998" y="6206695"/>
                  </a:lnTo>
                  <a:lnTo>
                    <a:pt x="4789172" y="6189629"/>
                  </a:lnTo>
                  <a:lnTo>
                    <a:pt x="4796803" y="6186469"/>
                  </a:lnTo>
                  <a:lnTo>
                    <a:pt x="4806023" y="6182993"/>
                  </a:lnTo>
                  <a:lnTo>
                    <a:pt x="4826372" y="6185205"/>
                  </a:lnTo>
                  <a:lnTo>
                    <a:pt x="4827008" y="6177620"/>
                  </a:lnTo>
                  <a:lnTo>
                    <a:pt x="4827008" y="6175724"/>
                  </a:lnTo>
                  <a:lnTo>
                    <a:pt x="4826054" y="6164031"/>
                  </a:lnTo>
                  <a:lnTo>
                    <a:pt x="4837500" y="6164979"/>
                  </a:lnTo>
                  <a:lnTo>
                    <a:pt x="4845131" y="6171299"/>
                  </a:lnTo>
                  <a:lnTo>
                    <a:pt x="4864207" y="6173196"/>
                  </a:lnTo>
                  <a:lnTo>
                    <a:pt x="4882330" y="6165927"/>
                  </a:lnTo>
                  <a:lnTo>
                    <a:pt x="4914761" y="6154866"/>
                  </a:lnTo>
                  <a:lnTo>
                    <a:pt x="4939243" y="6145385"/>
                  </a:lnTo>
                  <a:lnTo>
                    <a:pt x="4957048" y="6130532"/>
                  </a:lnTo>
                  <a:lnTo>
                    <a:pt x="4970719" y="6126107"/>
                  </a:lnTo>
                  <a:close/>
                  <a:moveTo>
                    <a:pt x="4269809" y="6099164"/>
                  </a:moveTo>
                  <a:lnTo>
                    <a:pt x="4278081" y="6107690"/>
                  </a:lnTo>
                  <a:lnTo>
                    <a:pt x="4273179" y="6110848"/>
                  </a:lnTo>
                  <a:lnTo>
                    <a:pt x="4273179" y="6119059"/>
                  </a:lnTo>
                  <a:lnTo>
                    <a:pt x="4271341" y="6131691"/>
                  </a:lnTo>
                  <a:lnTo>
                    <a:pt x="4281451" y="6138955"/>
                  </a:lnTo>
                  <a:lnTo>
                    <a:pt x="4275630" y="6154744"/>
                  </a:lnTo>
                  <a:lnTo>
                    <a:pt x="4266439" y="6157902"/>
                  </a:lnTo>
                  <a:lnTo>
                    <a:pt x="4265520" y="6154744"/>
                  </a:lnTo>
                  <a:lnTo>
                    <a:pt x="4271341" y="6143376"/>
                  </a:lnTo>
                  <a:lnTo>
                    <a:pt x="4263988" y="6135797"/>
                  </a:lnTo>
                  <a:lnTo>
                    <a:pt x="4265213" y="6129481"/>
                  </a:lnTo>
                  <a:lnTo>
                    <a:pt x="4267051" y="6122533"/>
                  </a:lnTo>
                  <a:lnTo>
                    <a:pt x="4267051" y="6114954"/>
                  </a:lnTo>
                  <a:lnTo>
                    <a:pt x="4271953" y="6107690"/>
                  </a:lnTo>
                  <a:close/>
                  <a:moveTo>
                    <a:pt x="3049239" y="6092814"/>
                  </a:moveTo>
                  <a:lnTo>
                    <a:pt x="3061023" y="6092814"/>
                  </a:lnTo>
                  <a:lnTo>
                    <a:pt x="3070188" y="6099703"/>
                  </a:lnTo>
                  <a:lnTo>
                    <a:pt x="3064623" y="6107790"/>
                  </a:lnTo>
                  <a:lnTo>
                    <a:pt x="3052513" y="6108689"/>
                  </a:lnTo>
                  <a:lnTo>
                    <a:pt x="3048257" y="6107790"/>
                  </a:lnTo>
                  <a:lnTo>
                    <a:pt x="3038438" y="6097007"/>
                  </a:lnTo>
                  <a:close/>
                  <a:moveTo>
                    <a:pt x="3038243" y="6081701"/>
                  </a:moveTo>
                  <a:lnTo>
                    <a:pt x="3041613" y="6088628"/>
                  </a:lnTo>
                  <a:lnTo>
                    <a:pt x="3032422" y="6094401"/>
                  </a:lnTo>
                  <a:lnTo>
                    <a:pt x="3024150" y="6082855"/>
                  </a:lnTo>
                  <a:close/>
                  <a:moveTo>
                    <a:pt x="3863987" y="6053126"/>
                  </a:moveTo>
                  <a:lnTo>
                    <a:pt x="3875919" y="6056271"/>
                  </a:lnTo>
                  <a:lnTo>
                    <a:pt x="3881401" y="6066964"/>
                  </a:lnTo>
                  <a:lnTo>
                    <a:pt x="3875919" y="6067908"/>
                  </a:lnTo>
                  <a:lnTo>
                    <a:pt x="3880111" y="6079230"/>
                  </a:lnTo>
                  <a:lnTo>
                    <a:pt x="3876886" y="6086464"/>
                  </a:lnTo>
                  <a:lnTo>
                    <a:pt x="3865277" y="6084891"/>
                  </a:lnTo>
                  <a:lnTo>
                    <a:pt x="3860763" y="6066021"/>
                  </a:lnTo>
                  <a:close/>
                  <a:moveTo>
                    <a:pt x="4100970" y="6043601"/>
                  </a:moveTo>
                  <a:lnTo>
                    <a:pt x="4111588" y="6057374"/>
                  </a:lnTo>
                  <a:lnTo>
                    <a:pt x="4101282" y="6065826"/>
                  </a:lnTo>
                  <a:lnTo>
                    <a:pt x="4103156" y="6054244"/>
                  </a:lnTo>
                  <a:lnTo>
                    <a:pt x="4098784" y="6049861"/>
                  </a:lnTo>
                  <a:lnTo>
                    <a:pt x="4092850" y="6051113"/>
                  </a:lnTo>
                  <a:lnTo>
                    <a:pt x="4092538" y="6046105"/>
                  </a:lnTo>
                  <a:close/>
                  <a:moveTo>
                    <a:pt x="4379876" y="6040426"/>
                  </a:moveTo>
                  <a:lnTo>
                    <a:pt x="4379876" y="6051117"/>
                  </a:lnTo>
                  <a:lnTo>
                    <a:pt x="4366858" y="6060550"/>
                  </a:lnTo>
                  <a:lnTo>
                    <a:pt x="4364318" y="6075014"/>
                  </a:lnTo>
                  <a:lnTo>
                    <a:pt x="4352888" y="6098282"/>
                  </a:lnTo>
                  <a:lnTo>
                    <a:pt x="4333838" y="6105514"/>
                  </a:lnTo>
                  <a:lnTo>
                    <a:pt x="4335425" y="6088849"/>
                  </a:lnTo>
                  <a:lnTo>
                    <a:pt x="4324313" y="6089163"/>
                  </a:lnTo>
                  <a:lnTo>
                    <a:pt x="4328123" y="6083818"/>
                  </a:lnTo>
                  <a:lnTo>
                    <a:pt x="4333520" y="6070297"/>
                  </a:lnTo>
                  <a:lnTo>
                    <a:pt x="4345903" y="6053318"/>
                  </a:lnTo>
                  <a:lnTo>
                    <a:pt x="4360508" y="6048287"/>
                  </a:lnTo>
                  <a:close/>
                  <a:moveTo>
                    <a:pt x="4333108" y="6021376"/>
                  </a:moveTo>
                  <a:lnTo>
                    <a:pt x="4337013" y="6023281"/>
                  </a:lnTo>
                  <a:lnTo>
                    <a:pt x="4334610" y="6030266"/>
                  </a:lnTo>
                  <a:lnTo>
                    <a:pt x="4325900" y="6030901"/>
                  </a:lnTo>
                  <a:close/>
                  <a:moveTo>
                    <a:pt x="4191713" y="6019789"/>
                  </a:moveTo>
                  <a:lnTo>
                    <a:pt x="4195726" y="6021376"/>
                  </a:lnTo>
                  <a:lnTo>
                    <a:pt x="4187700" y="6034077"/>
                  </a:lnTo>
                  <a:lnTo>
                    <a:pt x="4184613" y="6029314"/>
                  </a:lnTo>
                  <a:close/>
                  <a:moveTo>
                    <a:pt x="3752636" y="6002326"/>
                  </a:moveTo>
                  <a:lnTo>
                    <a:pt x="3754400" y="6015026"/>
                  </a:lnTo>
                  <a:lnTo>
                    <a:pt x="3748050" y="6006165"/>
                  </a:lnTo>
                  <a:close/>
                  <a:moveTo>
                    <a:pt x="4012798" y="5995976"/>
                  </a:moveTo>
                  <a:lnTo>
                    <a:pt x="4024276" y="6005183"/>
                  </a:lnTo>
                  <a:lnTo>
                    <a:pt x="4014970" y="6022011"/>
                  </a:lnTo>
                  <a:lnTo>
                    <a:pt x="4008145" y="6026139"/>
                  </a:lnTo>
                  <a:lnTo>
                    <a:pt x="4001941" y="6024234"/>
                  </a:lnTo>
                  <a:lnTo>
                    <a:pt x="3997288" y="6018201"/>
                  </a:lnTo>
                  <a:lnTo>
                    <a:pt x="4005663" y="6015661"/>
                  </a:lnTo>
                  <a:lnTo>
                    <a:pt x="3998218" y="6010581"/>
                  </a:lnTo>
                  <a:lnTo>
                    <a:pt x="4001320" y="6007406"/>
                  </a:lnTo>
                  <a:lnTo>
                    <a:pt x="4011867" y="6008358"/>
                  </a:lnTo>
                  <a:lnTo>
                    <a:pt x="4015900" y="6008358"/>
                  </a:lnTo>
                  <a:lnTo>
                    <a:pt x="4011867" y="6001056"/>
                  </a:lnTo>
                  <a:close/>
                  <a:moveTo>
                    <a:pt x="4097132" y="5994389"/>
                  </a:moveTo>
                  <a:lnTo>
                    <a:pt x="4100476" y="6005330"/>
                  </a:lnTo>
                  <a:lnTo>
                    <a:pt x="4097740" y="6018202"/>
                  </a:lnTo>
                  <a:lnTo>
                    <a:pt x="4086188" y="6005652"/>
                  </a:lnTo>
                  <a:lnTo>
                    <a:pt x="4086188" y="5997929"/>
                  </a:lnTo>
                  <a:close/>
                  <a:moveTo>
                    <a:pt x="4278593" y="5988039"/>
                  </a:moveTo>
                  <a:lnTo>
                    <a:pt x="4284943" y="5988039"/>
                  </a:lnTo>
                  <a:lnTo>
                    <a:pt x="4292563" y="5991214"/>
                  </a:lnTo>
                  <a:lnTo>
                    <a:pt x="4286213" y="5994389"/>
                  </a:lnTo>
                  <a:lnTo>
                    <a:pt x="4282085" y="5999786"/>
                  </a:lnTo>
                  <a:lnTo>
                    <a:pt x="4270655" y="5997564"/>
                  </a:lnTo>
                  <a:lnTo>
                    <a:pt x="4256685" y="6003914"/>
                  </a:lnTo>
                  <a:lnTo>
                    <a:pt x="4258908" y="6019789"/>
                  </a:lnTo>
                  <a:lnTo>
                    <a:pt x="4251288" y="6013439"/>
                  </a:lnTo>
                  <a:lnTo>
                    <a:pt x="4253510" y="6000739"/>
                  </a:lnTo>
                  <a:lnTo>
                    <a:pt x="4262718" y="5989309"/>
                  </a:lnTo>
                  <a:close/>
                  <a:moveTo>
                    <a:pt x="4044769" y="5988039"/>
                  </a:moveTo>
                  <a:lnTo>
                    <a:pt x="4050157" y="5994389"/>
                  </a:lnTo>
                  <a:lnTo>
                    <a:pt x="4052851" y="6001691"/>
                  </a:lnTo>
                  <a:lnTo>
                    <a:pt x="4042748" y="6007089"/>
                  </a:lnTo>
                  <a:lnTo>
                    <a:pt x="4041738" y="6002009"/>
                  </a:lnTo>
                  <a:close/>
                  <a:moveTo>
                    <a:pt x="2784354" y="5988039"/>
                  </a:moveTo>
                  <a:lnTo>
                    <a:pt x="2798725" y="5999034"/>
                  </a:lnTo>
                  <a:lnTo>
                    <a:pt x="2788699" y="6005502"/>
                  </a:lnTo>
                  <a:lnTo>
                    <a:pt x="2779675" y="5992566"/>
                  </a:lnTo>
                  <a:close/>
                  <a:moveTo>
                    <a:pt x="4162388" y="5973751"/>
                  </a:moveTo>
                  <a:lnTo>
                    <a:pt x="4157943" y="5978006"/>
                  </a:lnTo>
                  <a:lnTo>
                    <a:pt x="4156038" y="5991099"/>
                  </a:lnTo>
                  <a:lnTo>
                    <a:pt x="4147783" y="6000918"/>
                  </a:lnTo>
                  <a:lnTo>
                    <a:pt x="4133813" y="6005501"/>
                  </a:lnTo>
                  <a:lnTo>
                    <a:pt x="4136035" y="5994372"/>
                  </a:lnTo>
                  <a:lnTo>
                    <a:pt x="4150640" y="5986844"/>
                  </a:lnTo>
                  <a:cubicBezTo>
                    <a:pt x="4150958" y="5982807"/>
                    <a:pt x="4151275" y="5978770"/>
                    <a:pt x="4151593" y="5974733"/>
                  </a:cubicBezTo>
                  <a:close/>
                  <a:moveTo>
                    <a:pt x="4248322" y="5964226"/>
                  </a:moveTo>
                  <a:lnTo>
                    <a:pt x="4257308" y="5967568"/>
                  </a:lnTo>
                  <a:lnTo>
                    <a:pt x="4262400" y="5977594"/>
                  </a:lnTo>
                  <a:lnTo>
                    <a:pt x="4250419" y="5983276"/>
                  </a:lnTo>
                  <a:lnTo>
                    <a:pt x="4248322" y="5979934"/>
                  </a:lnTo>
                  <a:lnTo>
                    <a:pt x="4252515" y="5971913"/>
                  </a:lnTo>
                  <a:lnTo>
                    <a:pt x="4246525" y="5970910"/>
                  </a:lnTo>
                  <a:close/>
                  <a:moveTo>
                    <a:pt x="4031293" y="5961051"/>
                  </a:moveTo>
                  <a:lnTo>
                    <a:pt x="4036975" y="5972352"/>
                  </a:lnTo>
                  <a:lnTo>
                    <a:pt x="4031293" y="5980101"/>
                  </a:lnTo>
                  <a:lnTo>
                    <a:pt x="4020264" y="5978163"/>
                  </a:lnTo>
                  <a:lnTo>
                    <a:pt x="4017925" y="5969446"/>
                  </a:lnTo>
                  <a:lnTo>
                    <a:pt x="4020264" y="5964280"/>
                  </a:lnTo>
                  <a:close/>
                  <a:moveTo>
                    <a:pt x="4088954" y="5956289"/>
                  </a:moveTo>
                  <a:lnTo>
                    <a:pt x="4090951" y="5968530"/>
                  </a:lnTo>
                  <a:lnTo>
                    <a:pt x="4086956" y="5976792"/>
                  </a:lnTo>
                  <a:lnTo>
                    <a:pt x="4079300" y="5981689"/>
                  </a:lnTo>
                  <a:lnTo>
                    <a:pt x="4070313" y="5972814"/>
                  </a:lnTo>
                  <a:lnTo>
                    <a:pt x="4074307" y="5961797"/>
                  </a:lnTo>
                  <a:close/>
                  <a:moveTo>
                    <a:pt x="4116516" y="5949939"/>
                  </a:moveTo>
                  <a:lnTo>
                    <a:pt x="4121773" y="5953928"/>
                  </a:lnTo>
                  <a:cubicBezTo>
                    <a:pt x="4122082" y="5958939"/>
                    <a:pt x="4122392" y="5963951"/>
                    <a:pt x="4122701" y="5968962"/>
                  </a:cubicBezTo>
                  <a:lnTo>
                    <a:pt x="4112804" y="5983383"/>
                  </a:lnTo>
                  <a:lnTo>
                    <a:pt x="4107547" y="5986452"/>
                  </a:lnTo>
                  <a:lnTo>
                    <a:pt x="4098888" y="5969269"/>
                  </a:lnTo>
                  <a:lnTo>
                    <a:pt x="4104145" y="5953928"/>
                  </a:lnTo>
                  <a:close/>
                  <a:moveTo>
                    <a:pt x="3879813" y="5943589"/>
                  </a:moveTo>
                  <a:lnTo>
                    <a:pt x="3887751" y="5947117"/>
                  </a:lnTo>
                  <a:lnTo>
                    <a:pt x="3881136" y="5953114"/>
                  </a:lnTo>
                  <a:close/>
                  <a:moveTo>
                    <a:pt x="4230772" y="5937239"/>
                  </a:moveTo>
                  <a:lnTo>
                    <a:pt x="4237000" y="5943884"/>
                  </a:lnTo>
                  <a:lnTo>
                    <a:pt x="4235901" y="5950530"/>
                  </a:lnTo>
                  <a:lnTo>
                    <a:pt x="4228574" y="5951527"/>
                  </a:lnTo>
                  <a:lnTo>
                    <a:pt x="4227475" y="5946210"/>
                  </a:lnTo>
                  <a:close/>
                  <a:moveTo>
                    <a:pt x="4015702" y="5929301"/>
                  </a:moveTo>
                  <a:lnTo>
                    <a:pt x="4021100" y="5932476"/>
                  </a:lnTo>
                  <a:cubicBezTo>
                    <a:pt x="4020782" y="5935651"/>
                    <a:pt x="4020465" y="5938826"/>
                    <a:pt x="4020147" y="5942001"/>
                  </a:cubicBezTo>
                  <a:lnTo>
                    <a:pt x="4015067" y="5948351"/>
                  </a:lnTo>
                  <a:lnTo>
                    <a:pt x="4011575" y="5945176"/>
                  </a:lnTo>
                  <a:lnTo>
                    <a:pt x="4011575" y="5932476"/>
                  </a:lnTo>
                  <a:close/>
                  <a:moveTo>
                    <a:pt x="3920838" y="5926126"/>
                  </a:moveTo>
                  <a:lnTo>
                    <a:pt x="3922676" y="5931232"/>
                  </a:lnTo>
                  <a:lnTo>
                    <a:pt x="3912566" y="5937239"/>
                  </a:lnTo>
                  <a:lnTo>
                    <a:pt x="3905213" y="5935437"/>
                  </a:lnTo>
                  <a:lnTo>
                    <a:pt x="3909502" y="5932433"/>
                  </a:lnTo>
                  <a:close/>
                  <a:moveTo>
                    <a:pt x="4101110" y="5921364"/>
                  </a:moveTo>
                  <a:lnTo>
                    <a:pt x="4111588" y="5922290"/>
                  </a:lnTo>
                  <a:lnTo>
                    <a:pt x="4111588" y="5927229"/>
                  </a:lnTo>
                  <a:lnTo>
                    <a:pt x="4102063" y="5932477"/>
                  </a:lnTo>
                  <a:lnTo>
                    <a:pt x="4092538" y="5930625"/>
                  </a:lnTo>
                  <a:close/>
                  <a:moveTo>
                    <a:pt x="4052850" y="5919776"/>
                  </a:moveTo>
                  <a:lnTo>
                    <a:pt x="4063963" y="5927797"/>
                  </a:lnTo>
                  <a:lnTo>
                    <a:pt x="4054952" y="5938826"/>
                  </a:lnTo>
                  <a:lnTo>
                    <a:pt x="4052850" y="5932142"/>
                  </a:lnTo>
                  <a:close/>
                  <a:moveTo>
                    <a:pt x="4071020" y="5907076"/>
                  </a:moveTo>
                  <a:lnTo>
                    <a:pt x="4081640" y="5907076"/>
                  </a:lnTo>
                  <a:lnTo>
                    <a:pt x="4089363" y="5911287"/>
                  </a:lnTo>
                  <a:lnTo>
                    <a:pt x="4088397" y="5919711"/>
                  </a:lnTo>
                  <a:lnTo>
                    <a:pt x="4079709" y="5922951"/>
                  </a:lnTo>
                  <a:lnTo>
                    <a:pt x="4065550" y="5910316"/>
                  </a:lnTo>
                  <a:close/>
                  <a:moveTo>
                    <a:pt x="4007267" y="5895964"/>
                  </a:moveTo>
                  <a:lnTo>
                    <a:pt x="4014411" y="5903050"/>
                  </a:lnTo>
                  <a:cubicBezTo>
                    <a:pt x="4014524" y="5905519"/>
                    <a:pt x="4014638" y="5907989"/>
                    <a:pt x="4014751" y="5910458"/>
                  </a:cubicBezTo>
                  <a:lnTo>
                    <a:pt x="4005566" y="5918189"/>
                  </a:lnTo>
                  <a:lnTo>
                    <a:pt x="4005566" y="5907559"/>
                  </a:lnTo>
                  <a:lnTo>
                    <a:pt x="4000463" y="5900151"/>
                  </a:lnTo>
                  <a:close/>
                  <a:moveTo>
                    <a:pt x="4201841" y="5892789"/>
                  </a:moveTo>
                  <a:lnTo>
                    <a:pt x="4210013" y="5899073"/>
                  </a:lnTo>
                  <a:lnTo>
                    <a:pt x="4198900" y="5900727"/>
                  </a:lnTo>
                  <a:close/>
                  <a:moveTo>
                    <a:pt x="4190963" y="5889614"/>
                  </a:moveTo>
                  <a:lnTo>
                    <a:pt x="4183660" y="5905999"/>
                  </a:lnTo>
                  <a:lnTo>
                    <a:pt x="4173818" y="5905999"/>
                  </a:lnTo>
                  <a:lnTo>
                    <a:pt x="4159213" y="5916602"/>
                  </a:lnTo>
                  <a:lnTo>
                    <a:pt x="4163340" y="5901823"/>
                  </a:lnTo>
                  <a:lnTo>
                    <a:pt x="4173818" y="5899574"/>
                  </a:lnTo>
                  <a:close/>
                  <a:moveTo>
                    <a:pt x="3983882" y="5889614"/>
                  </a:moveTo>
                  <a:lnTo>
                    <a:pt x="3990938" y="5892617"/>
                  </a:lnTo>
                  <a:lnTo>
                    <a:pt x="3980707" y="5900727"/>
                  </a:lnTo>
                  <a:lnTo>
                    <a:pt x="3978238" y="5897723"/>
                  </a:lnTo>
                  <a:close/>
                  <a:moveTo>
                    <a:pt x="4234460" y="5870564"/>
                  </a:moveTo>
                  <a:lnTo>
                    <a:pt x="4239858" y="5870564"/>
                  </a:lnTo>
                  <a:lnTo>
                    <a:pt x="4244938" y="5873567"/>
                  </a:lnTo>
                  <a:lnTo>
                    <a:pt x="4253510" y="5873567"/>
                  </a:lnTo>
                  <a:lnTo>
                    <a:pt x="4254463" y="5881676"/>
                  </a:lnTo>
                  <a:lnTo>
                    <a:pt x="4238588" y="5880775"/>
                  </a:lnTo>
                  <a:lnTo>
                    <a:pt x="4239858" y="5888584"/>
                  </a:lnTo>
                  <a:lnTo>
                    <a:pt x="4232238" y="5892789"/>
                  </a:lnTo>
                  <a:lnTo>
                    <a:pt x="4225888" y="5886782"/>
                  </a:lnTo>
                  <a:lnTo>
                    <a:pt x="4213188" y="5887082"/>
                  </a:lnTo>
                  <a:lnTo>
                    <a:pt x="4218585" y="5875069"/>
                  </a:lnTo>
                  <a:close/>
                  <a:moveTo>
                    <a:pt x="3641967" y="5862626"/>
                  </a:moveTo>
                  <a:lnTo>
                    <a:pt x="3650372" y="5864489"/>
                  </a:lnTo>
                  <a:lnTo>
                    <a:pt x="3649127" y="5869770"/>
                  </a:lnTo>
                  <a:lnTo>
                    <a:pt x="3663757" y="5872565"/>
                  </a:lnTo>
                  <a:lnTo>
                    <a:pt x="3671850" y="5887784"/>
                  </a:lnTo>
                  <a:lnTo>
                    <a:pt x="3659399" y="5883746"/>
                  </a:lnTo>
                  <a:lnTo>
                    <a:pt x="3656597" y="5891201"/>
                  </a:lnTo>
                  <a:lnTo>
                    <a:pt x="3647570" y="5884989"/>
                  </a:lnTo>
                  <a:lnTo>
                    <a:pt x="3640100" y="5873497"/>
                  </a:lnTo>
                  <a:close/>
                  <a:moveTo>
                    <a:pt x="4038979" y="5856276"/>
                  </a:moveTo>
                  <a:lnTo>
                    <a:pt x="4043930" y="5866368"/>
                  </a:lnTo>
                  <a:lnTo>
                    <a:pt x="4048262" y="5865422"/>
                  </a:lnTo>
                  <a:lnTo>
                    <a:pt x="4057545" y="5871730"/>
                  </a:lnTo>
                  <a:lnTo>
                    <a:pt x="4057545" y="5878038"/>
                  </a:lnTo>
                  <a:lnTo>
                    <a:pt x="4063734" y="5884346"/>
                  </a:lnTo>
                  <a:lnTo>
                    <a:pt x="4064972" y="5897593"/>
                  </a:lnTo>
                  <a:lnTo>
                    <a:pt x="4067138" y="5902955"/>
                  </a:lnTo>
                  <a:lnTo>
                    <a:pt x="4060949" y="5903901"/>
                  </a:lnTo>
                  <a:lnTo>
                    <a:pt x="4049500" y="5894754"/>
                  </a:lnTo>
                  <a:lnTo>
                    <a:pt x="4049500" y="5884346"/>
                  </a:lnTo>
                  <a:lnTo>
                    <a:pt x="4038051" y="5879931"/>
                  </a:lnTo>
                  <a:lnTo>
                    <a:pt x="4030625" y="5872046"/>
                  </a:lnTo>
                  <a:lnTo>
                    <a:pt x="4033719" y="5860376"/>
                  </a:lnTo>
                  <a:close/>
                  <a:moveTo>
                    <a:pt x="3149881" y="5826114"/>
                  </a:moveTo>
                  <a:lnTo>
                    <a:pt x="3157501" y="5826114"/>
                  </a:lnTo>
                  <a:lnTo>
                    <a:pt x="3153373" y="5832443"/>
                  </a:lnTo>
                  <a:lnTo>
                    <a:pt x="3156548" y="5844152"/>
                  </a:lnTo>
                  <a:lnTo>
                    <a:pt x="3139721" y="5873583"/>
                  </a:lnTo>
                  <a:lnTo>
                    <a:pt x="3130831" y="5891938"/>
                  </a:lnTo>
                  <a:lnTo>
                    <a:pt x="3124798" y="5905229"/>
                  </a:lnTo>
                  <a:lnTo>
                    <a:pt x="3122893" y="5909976"/>
                  </a:lnTo>
                  <a:lnTo>
                    <a:pt x="3121941" y="5912508"/>
                  </a:lnTo>
                  <a:lnTo>
                    <a:pt x="3123528" y="5936876"/>
                  </a:lnTo>
                  <a:lnTo>
                    <a:pt x="3137181" y="5954597"/>
                  </a:lnTo>
                  <a:lnTo>
                    <a:pt x="3133371" y="5977699"/>
                  </a:lnTo>
                  <a:lnTo>
                    <a:pt x="3117813" y="5997953"/>
                  </a:lnTo>
                  <a:lnTo>
                    <a:pt x="3124163" y="6015358"/>
                  </a:lnTo>
                  <a:lnTo>
                    <a:pt x="3115591" y="6019789"/>
                  </a:lnTo>
                  <a:lnTo>
                    <a:pt x="3102891" y="6012510"/>
                  </a:lnTo>
                  <a:lnTo>
                    <a:pt x="3079713" y="6004282"/>
                  </a:lnTo>
                  <a:lnTo>
                    <a:pt x="3056218" y="5995105"/>
                  </a:lnTo>
                  <a:lnTo>
                    <a:pt x="3026691" y="5965990"/>
                  </a:lnTo>
                  <a:lnTo>
                    <a:pt x="2989543" y="5965357"/>
                  </a:lnTo>
                  <a:lnTo>
                    <a:pt x="2947633" y="5933078"/>
                  </a:lnTo>
                  <a:lnTo>
                    <a:pt x="2912708" y="5916622"/>
                  </a:lnTo>
                  <a:lnTo>
                    <a:pt x="2905088" y="5909343"/>
                  </a:lnTo>
                  <a:lnTo>
                    <a:pt x="2869210" y="5903331"/>
                  </a:lnTo>
                  <a:lnTo>
                    <a:pt x="2860638" y="5874216"/>
                  </a:lnTo>
                  <a:lnTo>
                    <a:pt x="2873973" y="5853962"/>
                  </a:lnTo>
                  <a:lnTo>
                    <a:pt x="2885720" y="5848583"/>
                  </a:lnTo>
                  <a:cubicBezTo>
                    <a:pt x="2885614" y="5845102"/>
                    <a:pt x="2885509" y="5841620"/>
                    <a:pt x="2885403" y="5838139"/>
                  </a:cubicBezTo>
                  <a:lnTo>
                    <a:pt x="2894928" y="5839722"/>
                  </a:lnTo>
                  <a:lnTo>
                    <a:pt x="2898420" y="5846367"/>
                  </a:lnTo>
                  <a:lnTo>
                    <a:pt x="2907945" y="5857760"/>
                  </a:lnTo>
                  <a:lnTo>
                    <a:pt x="2917470" y="5854595"/>
                  </a:lnTo>
                  <a:lnTo>
                    <a:pt x="2933028" y="5839722"/>
                  </a:lnTo>
                  <a:lnTo>
                    <a:pt x="2946046" y="5847000"/>
                  </a:lnTo>
                  <a:lnTo>
                    <a:pt x="2958746" y="5847950"/>
                  </a:lnTo>
                  <a:lnTo>
                    <a:pt x="2968271" y="5862507"/>
                  </a:lnTo>
                  <a:lnTo>
                    <a:pt x="2990496" y="5860292"/>
                  </a:lnTo>
                  <a:lnTo>
                    <a:pt x="3014943" y="5851431"/>
                  </a:lnTo>
                  <a:lnTo>
                    <a:pt x="3037168" y="5857444"/>
                  </a:lnTo>
                  <a:lnTo>
                    <a:pt x="3064473" y="5851114"/>
                  </a:lnTo>
                  <a:lnTo>
                    <a:pt x="3086698" y="5839405"/>
                  </a:lnTo>
                  <a:lnTo>
                    <a:pt x="3113368" y="5842253"/>
                  </a:lnTo>
                  <a:lnTo>
                    <a:pt x="3123528" y="5834975"/>
                  </a:lnTo>
                  <a:lnTo>
                    <a:pt x="3141626" y="5833392"/>
                  </a:lnTo>
                  <a:close/>
                  <a:moveTo>
                    <a:pt x="3635338" y="5800714"/>
                  </a:moveTo>
                  <a:lnTo>
                    <a:pt x="3644716" y="5802964"/>
                  </a:lnTo>
                  <a:lnTo>
                    <a:pt x="3643422" y="5813575"/>
                  </a:lnTo>
                  <a:lnTo>
                    <a:pt x="3652801" y="5819040"/>
                  </a:lnTo>
                  <a:lnTo>
                    <a:pt x="3652477" y="5826114"/>
                  </a:lnTo>
                  <a:lnTo>
                    <a:pt x="3643422" y="5820648"/>
                  </a:lnTo>
                  <a:lnTo>
                    <a:pt x="3636308" y="5816468"/>
                  </a:lnTo>
                  <a:cubicBezTo>
                    <a:pt x="3635985" y="5811217"/>
                    <a:pt x="3635661" y="5805965"/>
                    <a:pt x="3635338" y="5800714"/>
                  </a:cubicBezTo>
                  <a:close/>
                  <a:moveTo>
                    <a:pt x="3630817" y="5799126"/>
                  </a:moveTo>
                  <a:lnTo>
                    <a:pt x="3632059" y="5810705"/>
                  </a:lnTo>
                  <a:cubicBezTo>
                    <a:pt x="3632163" y="5813600"/>
                    <a:pt x="3632266" y="5816495"/>
                    <a:pt x="3632370" y="5819390"/>
                  </a:cubicBezTo>
                  <a:lnTo>
                    <a:pt x="3635787" y="5830004"/>
                  </a:lnTo>
                  <a:lnTo>
                    <a:pt x="3639514" y="5825180"/>
                  </a:lnTo>
                  <a:lnTo>
                    <a:pt x="3655976" y="5833221"/>
                  </a:lnTo>
                  <a:lnTo>
                    <a:pt x="3655355" y="5847052"/>
                  </a:lnTo>
                  <a:lnTo>
                    <a:pt x="3644794" y="5844801"/>
                  </a:lnTo>
                  <a:lnTo>
                    <a:pt x="3642309" y="5848339"/>
                  </a:lnTo>
                  <a:lnTo>
                    <a:pt x="3630506" y="5843514"/>
                  </a:lnTo>
                  <a:lnTo>
                    <a:pt x="3629575" y="5835794"/>
                  </a:lnTo>
                  <a:lnTo>
                    <a:pt x="3624294" y="5825823"/>
                  </a:lnTo>
                  <a:lnTo>
                    <a:pt x="3622741" y="5836438"/>
                  </a:lnTo>
                  <a:lnTo>
                    <a:pt x="3613113" y="5827110"/>
                  </a:lnTo>
                  <a:lnTo>
                    <a:pt x="3616840" y="5811349"/>
                  </a:lnTo>
                  <a:lnTo>
                    <a:pt x="3624294" y="5817782"/>
                  </a:lnTo>
                  <a:close/>
                  <a:moveTo>
                    <a:pt x="3095553" y="5791189"/>
                  </a:moveTo>
                  <a:lnTo>
                    <a:pt x="3106700" y="5794813"/>
                  </a:lnTo>
                  <a:lnTo>
                    <a:pt x="3099944" y="5808652"/>
                  </a:lnTo>
                  <a:lnTo>
                    <a:pt x="3090825" y="5795472"/>
                  </a:lnTo>
                  <a:close/>
                  <a:moveTo>
                    <a:pt x="4154133" y="5781664"/>
                  </a:moveTo>
                  <a:lnTo>
                    <a:pt x="4166833" y="5782604"/>
                  </a:lnTo>
                  <a:lnTo>
                    <a:pt x="4171913" y="5800150"/>
                  </a:lnTo>
                  <a:lnTo>
                    <a:pt x="4173501" y="5810489"/>
                  </a:lnTo>
                  <a:lnTo>
                    <a:pt x="4166198" y="5815816"/>
                  </a:lnTo>
                  <a:lnTo>
                    <a:pt x="4161753" y="5829289"/>
                  </a:lnTo>
                  <a:lnTo>
                    <a:pt x="4149053" y="5818009"/>
                  </a:lnTo>
                  <a:lnTo>
                    <a:pt x="4157625" y="5803596"/>
                  </a:lnTo>
                  <a:lnTo>
                    <a:pt x="4143338" y="5794197"/>
                  </a:lnTo>
                  <a:lnTo>
                    <a:pt x="4144608" y="5783544"/>
                  </a:lnTo>
                  <a:close/>
                  <a:moveTo>
                    <a:pt x="3652252" y="5780076"/>
                  </a:moveTo>
                  <a:lnTo>
                    <a:pt x="3658821" y="5780076"/>
                  </a:lnTo>
                  <a:lnTo>
                    <a:pt x="3654223" y="5787061"/>
                  </a:lnTo>
                  <a:lnTo>
                    <a:pt x="3659150" y="5794364"/>
                  </a:lnTo>
                  <a:lnTo>
                    <a:pt x="3649625" y="5789919"/>
                  </a:lnTo>
                  <a:close/>
                  <a:moveTo>
                    <a:pt x="1810406" y="5757851"/>
                  </a:moveTo>
                  <a:lnTo>
                    <a:pt x="1816824" y="5766824"/>
                  </a:lnTo>
                  <a:lnTo>
                    <a:pt x="1832868" y="5767422"/>
                  </a:lnTo>
                  <a:lnTo>
                    <a:pt x="1835114" y="5778489"/>
                  </a:lnTo>
                  <a:lnTo>
                    <a:pt x="1829659" y="5772507"/>
                  </a:lnTo>
                  <a:lnTo>
                    <a:pt x="1816824" y="5771909"/>
                  </a:lnTo>
                  <a:lnTo>
                    <a:pt x="1809444" y="5775797"/>
                  </a:lnTo>
                  <a:lnTo>
                    <a:pt x="1804951" y="5768918"/>
                  </a:lnTo>
                  <a:close/>
                  <a:moveTo>
                    <a:pt x="3645223" y="5754676"/>
                  </a:moveTo>
                  <a:lnTo>
                    <a:pt x="3645223" y="5762230"/>
                  </a:lnTo>
                  <a:lnTo>
                    <a:pt x="3648038" y="5769470"/>
                  </a:lnTo>
                  <a:lnTo>
                    <a:pt x="3646162" y="5785838"/>
                  </a:lnTo>
                  <a:lnTo>
                    <a:pt x="3640533" y="5785838"/>
                  </a:lnTo>
                  <a:lnTo>
                    <a:pt x="3639595" y="5781746"/>
                  </a:lnTo>
                  <a:lnTo>
                    <a:pt x="3630839" y="5791189"/>
                  </a:lnTo>
                  <a:lnTo>
                    <a:pt x="3627400" y="5788356"/>
                  </a:lnTo>
                  <a:cubicBezTo>
                    <a:pt x="3627608" y="5785523"/>
                    <a:pt x="3627817" y="5782690"/>
                    <a:pt x="3628025" y="5779857"/>
                  </a:cubicBezTo>
                  <a:lnTo>
                    <a:pt x="3632716" y="5772303"/>
                  </a:lnTo>
                  <a:lnTo>
                    <a:pt x="3633966" y="5761601"/>
                  </a:lnTo>
                  <a:close/>
                  <a:moveTo>
                    <a:pt x="4003575" y="5735626"/>
                  </a:moveTo>
                  <a:lnTo>
                    <a:pt x="4014159" y="5735626"/>
                  </a:lnTo>
                  <a:lnTo>
                    <a:pt x="4019139" y="5746117"/>
                  </a:lnTo>
                  <a:lnTo>
                    <a:pt x="4029723" y="5752674"/>
                  </a:lnTo>
                  <a:lnTo>
                    <a:pt x="4032213" y="5759232"/>
                  </a:lnTo>
                  <a:lnTo>
                    <a:pt x="4021629" y="5765789"/>
                  </a:lnTo>
                  <a:lnTo>
                    <a:pt x="4014470" y="5761527"/>
                  </a:lnTo>
                  <a:lnTo>
                    <a:pt x="4017583" y="5753986"/>
                  </a:lnTo>
                  <a:lnTo>
                    <a:pt x="4002953" y="5749724"/>
                  </a:lnTo>
                  <a:lnTo>
                    <a:pt x="4000463" y="5742183"/>
                  </a:lnTo>
                  <a:close/>
                  <a:moveTo>
                    <a:pt x="3888209" y="5732451"/>
                  </a:moveTo>
                  <a:lnTo>
                    <a:pt x="3904177" y="5735657"/>
                  </a:lnTo>
                  <a:lnTo>
                    <a:pt x="3915036" y="5750404"/>
                  </a:lnTo>
                  <a:lnTo>
                    <a:pt x="3923658" y="5764189"/>
                  </a:lnTo>
                  <a:lnTo>
                    <a:pt x="3940904" y="5769319"/>
                  </a:lnTo>
                  <a:lnTo>
                    <a:pt x="3947291" y="5776692"/>
                  </a:lnTo>
                  <a:lnTo>
                    <a:pt x="3975714" y="5776372"/>
                  </a:lnTo>
                  <a:lnTo>
                    <a:pt x="3978269" y="5781822"/>
                  </a:lnTo>
                  <a:lnTo>
                    <a:pt x="3978269" y="5793684"/>
                  </a:lnTo>
                  <a:lnTo>
                    <a:pt x="3983698" y="5799454"/>
                  </a:lnTo>
                  <a:lnTo>
                    <a:pt x="3981463" y="5809393"/>
                  </a:lnTo>
                  <a:lnTo>
                    <a:pt x="3986892" y="5816766"/>
                  </a:lnTo>
                  <a:lnTo>
                    <a:pt x="3999986" y="5826063"/>
                  </a:lnTo>
                  <a:lnTo>
                    <a:pt x="4010205" y="5829269"/>
                  </a:lnTo>
                  <a:lnTo>
                    <a:pt x="4027451" y="5832475"/>
                  </a:lnTo>
                  <a:lnTo>
                    <a:pt x="4026812" y="5854596"/>
                  </a:lnTo>
                  <a:lnTo>
                    <a:pt x="4015954" y="5864214"/>
                  </a:lnTo>
                  <a:lnTo>
                    <a:pt x="4000944" y="5860367"/>
                  </a:lnTo>
                  <a:lnTo>
                    <a:pt x="3993598" y="5852672"/>
                  </a:lnTo>
                  <a:lnTo>
                    <a:pt x="3991363" y="5839849"/>
                  </a:lnTo>
                  <a:lnTo>
                    <a:pt x="3975395" y="5831834"/>
                  </a:lnTo>
                  <a:cubicBezTo>
                    <a:pt x="3975714" y="5828201"/>
                    <a:pt x="3976034" y="5824567"/>
                    <a:pt x="3976353" y="5820934"/>
                  </a:cubicBezTo>
                  <a:lnTo>
                    <a:pt x="3963259" y="5812919"/>
                  </a:lnTo>
                  <a:lnTo>
                    <a:pt x="3959107" y="5804263"/>
                  </a:lnTo>
                  <a:lnTo>
                    <a:pt x="3927171" y="5801378"/>
                  </a:lnTo>
                  <a:lnTo>
                    <a:pt x="3922700" y="5794004"/>
                  </a:lnTo>
                  <a:cubicBezTo>
                    <a:pt x="3923019" y="5790050"/>
                    <a:pt x="3923339" y="5786096"/>
                    <a:pt x="3923658" y="5782142"/>
                  </a:cubicBezTo>
                  <a:lnTo>
                    <a:pt x="3914077" y="5772845"/>
                  </a:lnTo>
                  <a:lnTo>
                    <a:pt x="3881183" y="5751686"/>
                  </a:lnTo>
                  <a:lnTo>
                    <a:pt x="3881183" y="5747519"/>
                  </a:lnTo>
                  <a:lnTo>
                    <a:pt x="3876712" y="5749442"/>
                  </a:lnTo>
                  <a:lnTo>
                    <a:pt x="3863938" y="5752648"/>
                  </a:lnTo>
                  <a:lnTo>
                    <a:pt x="3873199" y="5742068"/>
                  </a:lnTo>
                  <a:lnTo>
                    <a:pt x="3880864" y="5741107"/>
                  </a:lnTo>
                  <a:close/>
                  <a:moveTo>
                    <a:pt x="1831939" y="5713401"/>
                  </a:moveTo>
                  <a:cubicBezTo>
                    <a:pt x="1831617" y="5716218"/>
                    <a:pt x="1831294" y="5719034"/>
                    <a:pt x="1830972" y="5721851"/>
                  </a:cubicBezTo>
                  <a:lnTo>
                    <a:pt x="1812925" y="5752401"/>
                  </a:lnTo>
                  <a:lnTo>
                    <a:pt x="1808736" y="5754676"/>
                  </a:lnTo>
                  <a:lnTo>
                    <a:pt x="1805191" y="5748176"/>
                  </a:lnTo>
                  <a:lnTo>
                    <a:pt x="1794877" y="5751751"/>
                  </a:lnTo>
                  <a:lnTo>
                    <a:pt x="1789076" y="5743951"/>
                  </a:lnTo>
                  <a:lnTo>
                    <a:pt x="1796489" y="5727701"/>
                  </a:lnTo>
                  <a:lnTo>
                    <a:pt x="1813892" y="5714701"/>
                  </a:lnTo>
                  <a:close/>
                  <a:moveTo>
                    <a:pt x="3909022" y="5707051"/>
                  </a:moveTo>
                  <a:lnTo>
                    <a:pt x="3919500" y="5708956"/>
                  </a:lnTo>
                  <a:lnTo>
                    <a:pt x="3906800" y="5716576"/>
                  </a:lnTo>
                  <a:close/>
                  <a:moveTo>
                    <a:pt x="3933152" y="5702289"/>
                  </a:moveTo>
                  <a:lnTo>
                    <a:pt x="3938550" y="5710397"/>
                  </a:lnTo>
                  <a:lnTo>
                    <a:pt x="3943947" y="5710397"/>
                  </a:lnTo>
                  <a:lnTo>
                    <a:pt x="3944900" y="5717569"/>
                  </a:lnTo>
                  <a:lnTo>
                    <a:pt x="3936327" y="5719752"/>
                  </a:lnTo>
                  <a:lnTo>
                    <a:pt x="3929025" y="5713515"/>
                  </a:lnTo>
                  <a:lnTo>
                    <a:pt x="3925850" y="5706343"/>
                  </a:lnTo>
                  <a:close/>
                  <a:moveTo>
                    <a:pt x="3950898" y="5691176"/>
                  </a:moveTo>
                  <a:lnTo>
                    <a:pt x="3954426" y="5700557"/>
                  </a:lnTo>
                  <a:lnTo>
                    <a:pt x="3948252" y="5711814"/>
                  </a:lnTo>
                  <a:lnTo>
                    <a:pt x="3946488" y="5707749"/>
                  </a:lnTo>
                  <a:lnTo>
                    <a:pt x="3949428" y="5700557"/>
                  </a:lnTo>
                  <a:close/>
                  <a:moveTo>
                    <a:pt x="4188559" y="5689589"/>
                  </a:moveTo>
                  <a:lnTo>
                    <a:pt x="4200260" y="5693688"/>
                  </a:lnTo>
                  <a:lnTo>
                    <a:pt x="4201525" y="5703148"/>
                  </a:lnTo>
                  <a:lnTo>
                    <a:pt x="4222713" y="5713554"/>
                  </a:lnTo>
                  <a:lnTo>
                    <a:pt x="4207850" y="5720806"/>
                  </a:lnTo>
                  <a:lnTo>
                    <a:pt x="4198363" y="5712608"/>
                  </a:lnTo>
                  <a:lnTo>
                    <a:pt x="4203739" y="5728059"/>
                  </a:lnTo>
                  <a:lnTo>
                    <a:pt x="4197414" y="5735627"/>
                  </a:lnTo>
                  <a:lnTo>
                    <a:pt x="4179705" y="5734996"/>
                  </a:lnTo>
                  <a:lnTo>
                    <a:pt x="4168953" y="5725221"/>
                  </a:lnTo>
                  <a:lnTo>
                    <a:pt x="4186662" y="5713869"/>
                  </a:lnTo>
                  <a:lnTo>
                    <a:pt x="4173064" y="5710716"/>
                  </a:lnTo>
                  <a:lnTo>
                    <a:pt x="4164525" y="5723329"/>
                  </a:lnTo>
                  <a:lnTo>
                    <a:pt x="4144603" y="5715130"/>
                  </a:lnTo>
                  <a:lnTo>
                    <a:pt x="4143338" y="5702517"/>
                  </a:lnTo>
                  <a:lnTo>
                    <a:pt x="4165790" y="5703463"/>
                  </a:lnTo>
                  <a:lnTo>
                    <a:pt x="4167688" y="5696211"/>
                  </a:lnTo>
                  <a:lnTo>
                    <a:pt x="4181602" y="5695895"/>
                  </a:lnTo>
                  <a:close/>
                  <a:moveTo>
                    <a:pt x="3560407" y="5638789"/>
                  </a:moveTo>
                  <a:lnTo>
                    <a:pt x="3566757" y="5641629"/>
                  </a:lnTo>
                  <a:lnTo>
                    <a:pt x="3572790" y="5648572"/>
                  </a:lnTo>
                  <a:lnTo>
                    <a:pt x="3560725" y="5652675"/>
                  </a:lnTo>
                  <a:lnTo>
                    <a:pt x="3562312" y="5664667"/>
                  </a:lnTo>
                  <a:lnTo>
                    <a:pt x="3572155" y="5670663"/>
                  </a:lnTo>
                  <a:cubicBezTo>
                    <a:pt x="3571943" y="5673714"/>
                    <a:pt x="3571732" y="5676764"/>
                    <a:pt x="3571520" y="5679815"/>
                  </a:cubicBezTo>
                  <a:lnTo>
                    <a:pt x="3582950" y="5680447"/>
                  </a:lnTo>
                  <a:lnTo>
                    <a:pt x="3581680" y="5691177"/>
                  </a:lnTo>
                  <a:lnTo>
                    <a:pt x="3563265" y="5680447"/>
                  </a:lnTo>
                  <a:lnTo>
                    <a:pt x="3561677" y="5668770"/>
                  </a:lnTo>
                  <a:lnTo>
                    <a:pt x="3541675" y="5647310"/>
                  </a:lnTo>
                  <a:lnTo>
                    <a:pt x="3543262" y="5640367"/>
                  </a:lnTo>
                  <a:lnTo>
                    <a:pt x="3558185" y="5642891"/>
                  </a:lnTo>
                  <a:close/>
                  <a:moveTo>
                    <a:pt x="1988465" y="5605451"/>
                  </a:moveTo>
                  <a:lnTo>
                    <a:pt x="1990687" y="5609261"/>
                  </a:lnTo>
                  <a:lnTo>
                    <a:pt x="1976082" y="5621326"/>
                  </a:lnTo>
                  <a:lnTo>
                    <a:pt x="1975130" y="5626406"/>
                  </a:lnTo>
                  <a:lnTo>
                    <a:pt x="1985607" y="5621008"/>
                  </a:lnTo>
                  <a:lnTo>
                    <a:pt x="1979257" y="5631486"/>
                  </a:lnTo>
                  <a:lnTo>
                    <a:pt x="1981480" y="5638153"/>
                  </a:lnTo>
                  <a:lnTo>
                    <a:pt x="1998307" y="5636883"/>
                  </a:lnTo>
                  <a:lnTo>
                    <a:pt x="2005927" y="5638788"/>
                  </a:lnTo>
                  <a:lnTo>
                    <a:pt x="2008150" y="5651488"/>
                  </a:lnTo>
                  <a:lnTo>
                    <a:pt x="1999895" y="5666411"/>
                  </a:lnTo>
                  <a:lnTo>
                    <a:pt x="1993545" y="5677841"/>
                  </a:lnTo>
                  <a:lnTo>
                    <a:pt x="1987195" y="5690859"/>
                  </a:lnTo>
                  <a:lnTo>
                    <a:pt x="1965287" y="5699114"/>
                  </a:lnTo>
                  <a:lnTo>
                    <a:pt x="1965287" y="5694986"/>
                  </a:lnTo>
                  <a:lnTo>
                    <a:pt x="1954492" y="5688954"/>
                  </a:lnTo>
                  <a:lnTo>
                    <a:pt x="1937665" y="5683556"/>
                  </a:lnTo>
                  <a:cubicBezTo>
                    <a:pt x="1937877" y="5678370"/>
                    <a:pt x="1938088" y="5673185"/>
                    <a:pt x="1938300" y="5667999"/>
                  </a:cubicBezTo>
                  <a:lnTo>
                    <a:pt x="1928775" y="5660696"/>
                  </a:lnTo>
                  <a:lnTo>
                    <a:pt x="1912900" y="5662601"/>
                  </a:lnTo>
                  <a:cubicBezTo>
                    <a:pt x="1912688" y="5667258"/>
                    <a:pt x="1912477" y="5671914"/>
                    <a:pt x="1912265" y="5676571"/>
                  </a:cubicBezTo>
                  <a:lnTo>
                    <a:pt x="1902740" y="5674349"/>
                  </a:lnTo>
                  <a:lnTo>
                    <a:pt x="1900200" y="5650536"/>
                  </a:lnTo>
                  <a:lnTo>
                    <a:pt x="1917027" y="5641963"/>
                  </a:lnTo>
                  <a:lnTo>
                    <a:pt x="1937982" y="5626723"/>
                  </a:lnTo>
                  <a:lnTo>
                    <a:pt x="1952905" y="5619103"/>
                  </a:lnTo>
                  <a:close/>
                  <a:moveTo>
                    <a:pt x="4089680" y="5599101"/>
                  </a:moveTo>
                  <a:lnTo>
                    <a:pt x="4100475" y="5606038"/>
                  </a:lnTo>
                  <a:lnTo>
                    <a:pt x="4089045" y="5624958"/>
                  </a:lnTo>
                  <a:lnTo>
                    <a:pt x="4092220" y="5642931"/>
                  </a:lnTo>
                  <a:lnTo>
                    <a:pt x="4079520" y="5637571"/>
                  </a:lnTo>
                  <a:lnTo>
                    <a:pt x="4081742" y="5630318"/>
                  </a:lnTo>
                  <a:lnTo>
                    <a:pt x="4076345" y="5630318"/>
                  </a:lnTo>
                  <a:lnTo>
                    <a:pt x="4069042" y="5645139"/>
                  </a:lnTo>
                  <a:lnTo>
                    <a:pt x="4060470" y="5631580"/>
                  </a:lnTo>
                  <a:lnTo>
                    <a:pt x="4056025" y="5615813"/>
                  </a:lnTo>
                  <a:lnTo>
                    <a:pt x="4073805" y="5615813"/>
                  </a:lnTo>
                  <a:lnTo>
                    <a:pt x="4084600" y="5619597"/>
                  </a:lnTo>
                  <a:close/>
                  <a:moveTo>
                    <a:pt x="2070698" y="5599101"/>
                  </a:moveTo>
                  <a:lnTo>
                    <a:pt x="2091018" y="5613433"/>
                  </a:lnTo>
                  <a:lnTo>
                    <a:pt x="2092288" y="5624649"/>
                  </a:lnTo>
                  <a:lnTo>
                    <a:pt x="2079588" y="5632439"/>
                  </a:lnTo>
                  <a:lnTo>
                    <a:pt x="2067840" y="5622780"/>
                  </a:lnTo>
                  <a:lnTo>
                    <a:pt x="2041488" y="5624338"/>
                  </a:lnTo>
                  <a:lnTo>
                    <a:pt x="2040218" y="5614056"/>
                  </a:lnTo>
                  <a:lnTo>
                    <a:pt x="2033868" y="5614056"/>
                  </a:lnTo>
                  <a:lnTo>
                    <a:pt x="2031963" y="5604397"/>
                  </a:lnTo>
                  <a:close/>
                  <a:moveTo>
                    <a:pt x="4138765" y="5576879"/>
                  </a:moveTo>
                  <a:lnTo>
                    <a:pt x="4144990" y="5580100"/>
                  </a:lnTo>
                  <a:lnTo>
                    <a:pt x="4148103" y="5590408"/>
                  </a:lnTo>
                  <a:lnTo>
                    <a:pt x="4140943" y="5599104"/>
                  </a:lnTo>
                  <a:lnTo>
                    <a:pt x="4116353" y="5598138"/>
                  </a:lnTo>
                  <a:lnTo>
                    <a:pt x="4121956" y="5588475"/>
                  </a:lnTo>
                  <a:close/>
                  <a:moveTo>
                    <a:pt x="4302091" y="5553067"/>
                  </a:moveTo>
                  <a:lnTo>
                    <a:pt x="4302091" y="5561005"/>
                  </a:lnTo>
                  <a:lnTo>
                    <a:pt x="4297328" y="5558934"/>
                  </a:lnTo>
                  <a:close/>
                  <a:moveTo>
                    <a:pt x="4108553" y="5551476"/>
                  </a:moveTo>
                  <a:lnTo>
                    <a:pt x="4122700" y="5555898"/>
                  </a:lnTo>
                  <a:lnTo>
                    <a:pt x="4121735" y="5565764"/>
                  </a:lnTo>
                  <a:lnTo>
                    <a:pt x="4108874" y="5563723"/>
                  </a:lnTo>
                  <a:lnTo>
                    <a:pt x="4097300" y="5562702"/>
                  </a:lnTo>
                  <a:lnTo>
                    <a:pt x="4099229" y="5556919"/>
                  </a:lnTo>
                  <a:close/>
                  <a:moveTo>
                    <a:pt x="4289391" y="5540367"/>
                  </a:moveTo>
                  <a:lnTo>
                    <a:pt x="4308441" y="5541002"/>
                  </a:lnTo>
                  <a:lnTo>
                    <a:pt x="4301337" y="5548305"/>
                  </a:lnTo>
                  <a:lnTo>
                    <a:pt x="4292620" y="5551480"/>
                  </a:lnTo>
                  <a:lnTo>
                    <a:pt x="4289391" y="5548305"/>
                  </a:lnTo>
                  <a:close/>
                  <a:moveTo>
                    <a:pt x="4022925" y="5514964"/>
                  </a:moveTo>
                  <a:lnTo>
                    <a:pt x="4031881" y="5519920"/>
                  </a:lnTo>
                  <a:cubicBezTo>
                    <a:pt x="4031992" y="5524360"/>
                    <a:pt x="4032102" y="5528799"/>
                    <a:pt x="4032213" y="5533239"/>
                  </a:cubicBezTo>
                  <a:lnTo>
                    <a:pt x="4022261" y="5540364"/>
                  </a:lnTo>
                  <a:lnTo>
                    <a:pt x="4009988" y="5532310"/>
                  </a:lnTo>
                  <a:lnTo>
                    <a:pt x="4011315" y="5525186"/>
                  </a:lnTo>
                  <a:close/>
                  <a:moveTo>
                    <a:pt x="2542105" y="5470514"/>
                  </a:moveTo>
                  <a:lnTo>
                    <a:pt x="2547481" y="5470514"/>
                  </a:lnTo>
                  <a:lnTo>
                    <a:pt x="2566456" y="5478769"/>
                  </a:lnTo>
                  <a:lnTo>
                    <a:pt x="2578157" y="5478769"/>
                  </a:lnTo>
                  <a:lnTo>
                    <a:pt x="2586696" y="5503851"/>
                  </a:lnTo>
                  <a:cubicBezTo>
                    <a:pt x="2586380" y="5509460"/>
                    <a:pt x="2586063" y="5515070"/>
                    <a:pt x="2585747" y="5520679"/>
                  </a:cubicBezTo>
                  <a:lnTo>
                    <a:pt x="2601876" y="5547031"/>
                  </a:lnTo>
                  <a:cubicBezTo>
                    <a:pt x="2601560" y="5556450"/>
                    <a:pt x="2601243" y="5565870"/>
                    <a:pt x="2600927" y="5575289"/>
                  </a:cubicBezTo>
                  <a:lnTo>
                    <a:pt x="2590491" y="5584814"/>
                  </a:lnTo>
                  <a:lnTo>
                    <a:pt x="2586696" y="5599736"/>
                  </a:lnTo>
                  <a:lnTo>
                    <a:pt x="2600295" y="5611484"/>
                  </a:lnTo>
                  <a:lnTo>
                    <a:pt x="2592388" y="5641646"/>
                  </a:lnTo>
                  <a:lnTo>
                    <a:pt x="2584166" y="5676889"/>
                  </a:lnTo>
                  <a:cubicBezTo>
                    <a:pt x="2584271" y="5688425"/>
                    <a:pt x="2584377" y="5699960"/>
                    <a:pt x="2584482" y="5711496"/>
                  </a:cubicBezTo>
                  <a:lnTo>
                    <a:pt x="2570884" y="5732769"/>
                  </a:lnTo>
                  <a:lnTo>
                    <a:pt x="2561080" y="5721974"/>
                  </a:lnTo>
                  <a:lnTo>
                    <a:pt x="2550644" y="5711814"/>
                  </a:lnTo>
                  <a:lnTo>
                    <a:pt x="2532934" y="5723561"/>
                  </a:lnTo>
                  <a:cubicBezTo>
                    <a:pt x="2532618" y="5730229"/>
                    <a:pt x="2532301" y="5736896"/>
                    <a:pt x="2531985" y="5743564"/>
                  </a:cubicBezTo>
                  <a:lnTo>
                    <a:pt x="2523446" y="5752136"/>
                  </a:lnTo>
                  <a:lnTo>
                    <a:pt x="2510796" y="5753089"/>
                  </a:lnTo>
                  <a:lnTo>
                    <a:pt x="2496249" y="5756264"/>
                  </a:lnTo>
                  <a:lnTo>
                    <a:pt x="2484864" y="5748326"/>
                  </a:lnTo>
                  <a:lnTo>
                    <a:pt x="2476325" y="5751501"/>
                  </a:lnTo>
                  <a:lnTo>
                    <a:pt x="2472846" y="5740706"/>
                  </a:lnTo>
                  <a:lnTo>
                    <a:pt x="2481385" y="5740706"/>
                  </a:lnTo>
                  <a:lnTo>
                    <a:pt x="2474744" y="5735626"/>
                  </a:lnTo>
                  <a:cubicBezTo>
                    <a:pt x="2474428" y="5727265"/>
                    <a:pt x="2474111" y="5718905"/>
                    <a:pt x="2473795" y="5710544"/>
                  </a:cubicBezTo>
                  <a:lnTo>
                    <a:pt x="2460829" y="5693716"/>
                  </a:lnTo>
                  <a:lnTo>
                    <a:pt x="2477274" y="5644821"/>
                  </a:lnTo>
                  <a:lnTo>
                    <a:pt x="2481701" y="5631169"/>
                  </a:lnTo>
                  <a:lnTo>
                    <a:pt x="2467470" y="5619739"/>
                  </a:lnTo>
                  <a:lnTo>
                    <a:pt x="2476009" y="5598466"/>
                  </a:lnTo>
                  <a:lnTo>
                    <a:pt x="2469684" y="5588941"/>
                  </a:lnTo>
                  <a:lnTo>
                    <a:pt x="2475693" y="5575606"/>
                  </a:lnTo>
                  <a:lnTo>
                    <a:pt x="2466205" y="5557509"/>
                  </a:lnTo>
                  <a:lnTo>
                    <a:pt x="2450393" y="5547349"/>
                  </a:lnTo>
                  <a:lnTo>
                    <a:pt x="2445965" y="5556874"/>
                  </a:lnTo>
                  <a:lnTo>
                    <a:pt x="2441538" y="5535601"/>
                  </a:lnTo>
                  <a:lnTo>
                    <a:pt x="2447863" y="5521949"/>
                  </a:lnTo>
                  <a:lnTo>
                    <a:pt x="2442170" y="5497819"/>
                  </a:lnTo>
                  <a:lnTo>
                    <a:pt x="2450709" y="5492421"/>
                  </a:lnTo>
                  <a:lnTo>
                    <a:pt x="2454820" y="5477499"/>
                  </a:lnTo>
                  <a:lnTo>
                    <a:pt x="2461145" y="5482896"/>
                  </a:lnTo>
                  <a:lnTo>
                    <a:pt x="2451658" y="5497819"/>
                  </a:lnTo>
                  <a:lnTo>
                    <a:pt x="2459248" y="5509249"/>
                  </a:lnTo>
                  <a:lnTo>
                    <a:pt x="2476325" y="5517504"/>
                  </a:lnTo>
                  <a:lnTo>
                    <a:pt x="2496249" y="5519409"/>
                  </a:lnTo>
                  <a:lnTo>
                    <a:pt x="2503523" y="5503534"/>
                  </a:lnTo>
                  <a:lnTo>
                    <a:pt x="2524711" y="5490834"/>
                  </a:lnTo>
                  <a:lnTo>
                    <a:pt x="2537994" y="5481309"/>
                  </a:lnTo>
                  <a:close/>
                  <a:moveTo>
                    <a:pt x="3282913" y="5260964"/>
                  </a:moveTo>
                  <a:lnTo>
                    <a:pt x="3294026" y="5262084"/>
                  </a:lnTo>
                  <a:lnTo>
                    <a:pt x="3287964" y="5265727"/>
                  </a:lnTo>
                  <a:close/>
                  <a:moveTo>
                    <a:pt x="3328248" y="5257789"/>
                  </a:moveTo>
                  <a:lnTo>
                    <a:pt x="3340739" y="5264892"/>
                  </a:lnTo>
                  <a:lnTo>
                    <a:pt x="3362288" y="5271027"/>
                  </a:lnTo>
                  <a:lnTo>
                    <a:pt x="3361039" y="5276839"/>
                  </a:lnTo>
                  <a:lnTo>
                    <a:pt x="3336680" y="5270704"/>
                  </a:lnTo>
                  <a:lnTo>
                    <a:pt x="3324188" y="5259726"/>
                  </a:lnTo>
                  <a:close/>
                  <a:moveTo>
                    <a:pt x="2671407" y="5257789"/>
                  </a:moveTo>
                  <a:lnTo>
                    <a:pt x="2674900" y="5266657"/>
                  </a:lnTo>
                  <a:lnTo>
                    <a:pt x="2673947" y="5273226"/>
                  </a:lnTo>
                  <a:lnTo>
                    <a:pt x="2667597" y="5275197"/>
                  </a:lnTo>
                  <a:lnTo>
                    <a:pt x="2671725" y="5284722"/>
                  </a:lnTo>
                  <a:lnTo>
                    <a:pt x="2664422" y="5286364"/>
                  </a:lnTo>
                  <a:lnTo>
                    <a:pt x="2659977" y="5276510"/>
                  </a:lnTo>
                  <a:lnTo>
                    <a:pt x="2643150" y="5278481"/>
                  </a:lnTo>
                  <a:lnTo>
                    <a:pt x="2636800" y="5268956"/>
                  </a:lnTo>
                  <a:lnTo>
                    <a:pt x="2659977" y="5266657"/>
                  </a:lnTo>
                  <a:close/>
                  <a:moveTo>
                    <a:pt x="3264815" y="5237151"/>
                  </a:moveTo>
                  <a:lnTo>
                    <a:pt x="3282277" y="5247144"/>
                  </a:lnTo>
                  <a:lnTo>
                    <a:pt x="3295930" y="5244334"/>
                  </a:lnTo>
                  <a:lnTo>
                    <a:pt x="3316250" y="5251204"/>
                  </a:lnTo>
                  <a:lnTo>
                    <a:pt x="3295930" y="5249955"/>
                  </a:lnTo>
                  <a:lnTo>
                    <a:pt x="3283865" y="5256201"/>
                  </a:lnTo>
                  <a:lnTo>
                    <a:pt x="3252750" y="5239337"/>
                  </a:lnTo>
                  <a:close/>
                  <a:moveTo>
                    <a:pt x="2572585" y="5232389"/>
                  </a:moveTo>
                  <a:cubicBezTo>
                    <a:pt x="2573224" y="5246022"/>
                    <a:pt x="2573864" y="5259654"/>
                    <a:pt x="2574503" y="5273287"/>
                  </a:cubicBezTo>
                  <a:lnTo>
                    <a:pt x="2571306" y="5288188"/>
                  </a:lnTo>
                  <a:lnTo>
                    <a:pt x="2584413" y="5315453"/>
                  </a:lnTo>
                  <a:lnTo>
                    <a:pt x="2581536" y="5359522"/>
                  </a:lnTo>
                  <a:lnTo>
                    <a:pt x="2570028" y="5388373"/>
                  </a:lnTo>
                  <a:lnTo>
                    <a:pt x="2566831" y="5402957"/>
                  </a:lnTo>
                  <a:lnTo>
                    <a:pt x="2557561" y="5426101"/>
                  </a:lnTo>
                  <a:lnTo>
                    <a:pt x="2549249" y="5445123"/>
                  </a:lnTo>
                  <a:lnTo>
                    <a:pt x="2547971" y="5451464"/>
                  </a:lnTo>
                  <a:lnTo>
                    <a:pt x="2539659" y="5446391"/>
                  </a:lnTo>
                  <a:lnTo>
                    <a:pt x="2531987" y="5444489"/>
                  </a:lnTo>
                  <a:lnTo>
                    <a:pt x="2531028" y="5439099"/>
                  </a:lnTo>
                  <a:lnTo>
                    <a:pt x="2521438" y="5434978"/>
                  </a:lnTo>
                  <a:lnTo>
                    <a:pt x="2510569" y="5426735"/>
                  </a:lnTo>
                  <a:lnTo>
                    <a:pt x="2518241" y="5408663"/>
                  </a:lnTo>
                  <a:lnTo>
                    <a:pt x="2511209" y="5405493"/>
                  </a:lnTo>
                  <a:lnTo>
                    <a:pt x="2499701" y="5400103"/>
                  </a:lnTo>
                  <a:lnTo>
                    <a:pt x="2503856" y="5393762"/>
                  </a:lnTo>
                  <a:lnTo>
                    <a:pt x="2504815" y="5384568"/>
                  </a:lnTo>
                  <a:lnTo>
                    <a:pt x="2501619" y="5381398"/>
                  </a:lnTo>
                  <a:lnTo>
                    <a:pt x="2501619" y="5366814"/>
                  </a:lnTo>
                  <a:lnTo>
                    <a:pt x="2497143" y="5356035"/>
                  </a:lnTo>
                  <a:lnTo>
                    <a:pt x="2490750" y="5342719"/>
                  </a:lnTo>
                  <a:cubicBezTo>
                    <a:pt x="2491070" y="5338492"/>
                    <a:pt x="2491389" y="5334264"/>
                    <a:pt x="2491709" y="5330037"/>
                  </a:cubicBezTo>
                  <a:lnTo>
                    <a:pt x="2501299" y="5327818"/>
                  </a:lnTo>
                  <a:cubicBezTo>
                    <a:pt x="2500873" y="5320420"/>
                    <a:pt x="2500446" y="5313023"/>
                    <a:pt x="2500020" y="5305625"/>
                  </a:cubicBezTo>
                  <a:lnTo>
                    <a:pt x="2520159" y="5294846"/>
                  </a:lnTo>
                  <a:lnTo>
                    <a:pt x="2524315" y="5283432"/>
                  </a:lnTo>
                  <a:lnTo>
                    <a:pt x="2538061" y="5272653"/>
                  </a:lnTo>
                  <a:lnTo>
                    <a:pt x="2550848" y="5278994"/>
                  </a:lnTo>
                  <a:lnTo>
                    <a:pt x="2558520" y="5271702"/>
                  </a:lnTo>
                  <a:lnTo>
                    <a:pt x="2554684" y="5255850"/>
                  </a:lnTo>
                  <a:lnTo>
                    <a:pt x="2562356" y="5235559"/>
                  </a:lnTo>
                  <a:close/>
                  <a:moveTo>
                    <a:pt x="3216274" y="5219689"/>
                  </a:moveTo>
                  <a:lnTo>
                    <a:pt x="3221000" y="5221547"/>
                  </a:lnTo>
                  <a:lnTo>
                    <a:pt x="3210958" y="5232389"/>
                  </a:lnTo>
                  <a:lnTo>
                    <a:pt x="3210367" y="5228052"/>
                  </a:lnTo>
                  <a:lnTo>
                    <a:pt x="3208300" y="5222477"/>
                  </a:lnTo>
                  <a:close/>
                  <a:moveTo>
                    <a:pt x="3236875" y="5199051"/>
                  </a:moveTo>
                  <a:lnTo>
                    <a:pt x="3266104" y="5206144"/>
                  </a:lnTo>
                  <a:lnTo>
                    <a:pt x="3297200" y="5210197"/>
                  </a:lnTo>
                  <a:lnTo>
                    <a:pt x="3297200" y="5214926"/>
                  </a:lnTo>
                  <a:lnTo>
                    <a:pt x="3266726" y="5213912"/>
                  </a:lnTo>
                  <a:lnTo>
                    <a:pt x="3239673" y="5206819"/>
                  </a:lnTo>
                  <a:close/>
                  <a:moveTo>
                    <a:pt x="3261468" y="5180001"/>
                  </a:moveTo>
                  <a:lnTo>
                    <a:pt x="3278151" y="5188077"/>
                  </a:lnTo>
                  <a:lnTo>
                    <a:pt x="3274688" y="5194289"/>
                  </a:lnTo>
                  <a:lnTo>
                    <a:pt x="3257376" y="5193046"/>
                  </a:lnTo>
                  <a:lnTo>
                    <a:pt x="3245415" y="5189630"/>
                  </a:lnTo>
                  <a:lnTo>
                    <a:pt x="3241953" y="5184970"/>
                  </a:lnTo>
                  <a:lnTo>
                    <a:pt x="3241638" y="5180311"/>
                  </a:lnTo>
                  <a:close/>
                  <a:moveTo>
                    <a:pt x="3220023" y="5175239"/>
                  </a:moveTo>
                  <a:lnTo>
                    <a:pt x="3235288" y="5184764"/>
                  </a:lnTo>
                  <a:lnTo>
                    <a:pt x="3225824" y="5183535"/>
                  </a:lnTo>
                  <a:lnTo>
                    <a:pt x="3211475" y="5175546"/>
                  </a:lnTo>
                  <a:close/>
                  <a:moveTo>
                    <a:pt x="2421121" y="5104145"/>
                  </a:moveTo>
                  <a:lnTo>
                    <a:pt x="2412624" y="5112639"/>
                  </a:lnTo>
                  <a:cubicBezTo>
                    <a:pt x="2412640" y="5112672"/>
                    <a:pt x="2412656" y="5112704"/>
                    <a:pt x="2412672" y="5112737"/>
                  </a:cubicBezTo>
                  <a:lnTo>
                    <a:pt x="2421138" y="5104253"/>
                  </a:lnTo>
                  <a:cubicBezTo>
                    <a:pt x="2421132" y="5104217"/>
                    <a:pt x="2421127" y="5104181"/>
                    <a:pt x="2421121" y="5104145"/>
                  </a:cubicBezTo>
                  <a:close/>
                  <a:moveTo>
                    <a:pt x="3071775" y="5056176"/>
                  </a:moveTo>
                  <a:lnTo>
                    <a:pt x="3095705" y="5079407"/>
                  </a:lnTo>
                  <a:lnTo>
                    <a:pt x="3109875" y="5094276"/>
                  </a:lnTo>
                  <a:lnTo>
                    <a:pt x="3092242" y="5084364"/>
                  </a:lnTo>
                  <a:lnTo>
                    <a:pt x="3080277" y="5069805"/>
                  </a:lnTo>
                  <a:close/>
                  <a:moveTo>
                    <a:pt x="3087650" y="5051414"/>
                  </a:moveTo>
                  <a:lnTo>
                    <a:pt x="3115887" y="5070981"/>
                  </a:lnTo>
                  <a:lnTo>
                    <a:pt x="3117813" y="5079989"/>
                  </a:lnTo>
                  <a:close/>
                  <a:moveTo>
                    <a:pt x="3100350" y="5049826"/>
                  </a:moveTo>
                  <a:lnTo>
                    <a:pt x="3114638" y="5056224"/>
                  </a:lnTo>
                  <a:lnTo>
                    <a:pt x="3110215" y="5060939"/>
                  </a:lnTo>
                  <a:close/>
                  <a:moveTo>
                    <a:pt x="3085812" y="5013314"/>
                  </a:moveTo>
                  <a:lnTo>
                    <a:pt x="3107082" y="5026331"/>
                  </a:lnTo>
                  <a:lnTo>
                    <a:pt x="3109016" y="5031411"/>
                  </a:lnTo>
                  <a:lnTo>
                    <a:pt x="3102570" y="5029824"/>
                  </a:lnTo>
                  <a:lnTo>
                    <a:pt x="3115461" y="5041254"/>
                  </a:lnTo>
                  <a:lnTo>
                    <a:pt x="3124163" y="5047921"/>
                  </a:lnTo>
                  <a:lnTo>
                    <a:pt x="3122874" y="5051414"/>
                  </a:lnTo>
                  <a:lnTo>
                    <a:pt x="3104182" y="5037126"/>
                  </a:lnTo>
                  <a:lnTo>
                    <a:pt x="3105471" y="5045381"/>
                  </a:lnTo>
                  <a:lnTo>
                    <a:pt x="3093224" y="5033316"/>
                  </a:lnTo>
                  <a:lnTo>
                    <a:pt x="3084523" y="5021886"/>
                  </a:lnTo>
                  <a:lnTo>
                    <a:pt x="3081300" y="5013949"/>
                  </a:lnTo>
                  <a:close/>
                  <a:moveTo>
                    <a:pt x="3043982" y="5011726"/>
                  </a:moveTo>
                  <a:lnTo>
                    <a:pt x="3058460" y="5028318"/>
                  </a:lnTo>
                  <a:cubicBezTo>
                    <a:pt x="3058665" y="5032005"/>
                    <a:pt x="3058871" y="5035692"/>
                    <a:pt x="3059076" y="5039379"/>
                  </a:cubicBezTo>
                  <a:lnTo>
                    <a:pt x="3055071" y="5040301"/>
                  </a:lnTo>
                  <a:lnTo>
                    <a:pt x="3052299" y="5032927"/>
                  </a:lnTo>
                  <a:lnTo>
                    <a:pt x="3046139" y="5030161"/>
                  </a:lnTo>
                  <a:lnTo>
                    <a:pt x="3039978" y="5022173"/>
                  </a:lnTo>
                  <a:lnTo>
                    <a:pt x="3038438" y="5013877"/>
                  </a:lnTo>
                  <a:close/>
                  <a:moveTo>
                    <a:pt x="3081196" y="4995851"/>
                  </a:moveTo>
                  <a:lnTo>
                    <a:pt x="3089628" y="5007599"/>
                  </a:lnTo>
                  <a:lnTo>
                    <a:pt x="3094000" y="5013314"/>
                  </a:lnTo>
                  <a:lnTo>
                    <a:pt x="3077761" y="5004106"/>
                  </a:lnTo>
                  <a:lnTo>
                    <a:pt x="3074950" y="4998708"/>
                  </a:lnTo>
                  <a:close/>
                  <a:moveTo>
                    <a:pt x="6495127" y="4986728"/>
                  </a:moveTo>
                  <a:lnTo>
                    <a:pt x="6506559" y="4995299"/>
                  </a:lnTo>
                  <a:lnTo>
                    <a:pt x="6517991" y="4992442"/>
                  </a:lnTo>
                  <a:lnTo>
                    <a:pt x="6525612" y="4997204"/>
                  </a:lnTo>
                  <a:lnTo>
                    <a:pt x="6540537" y="4999426"/>
                  </a:lnTo>
                  <a:lnTo>
                    <a:pt x="6557050" y="5002918"/>
                  </a:lnTo>
                  <a:lnTo>
                    <a:pt x="6561450" y="5001033"/>
                  </a:lnTo>
                  <a:lnTo>
                    <a:pt x="6527292" y="5071939"/>
                  </a:lnTo>
                  <a:lnTo>
                    <a:pt x="6524977" y="5069582"/>
                  </a:lnTo>
                  <a:lnTo>
                    <a:pt x="6514815" y="5041964"/>
                  </a:lnTo>
                  <a:lnTo>
                    <a:pt x="6504336" y="5039424"/>
                  </a:lnTo>
                  <a:lnTo>
                    <a:pt x="6495762" y="5044821"/>
                  </a:lnTo>
                  <a:lnTo>
                    <a:pt x="6487506" y="5041329"/>
                  </a:lnTo>
                  <a:cubicBezTo>
                    <a:pt x="6487188" y="5037731"/>
                    <a:pt x="6486871" y="5034134"/>
                    <a:pt x="6486553" y="5030536"/>
                  </a:cubicBezTo>
                  <a:lnTo>
                    <a:pt x="6470993" y="5017520"/>
                  </a:lnTo>
                  <a:lnTo>
                    <a:pt x="6473534" y="4998791"/>
                  </a:lnTo>
                  <a:lnTo>
                    <a:pt x="6484648" y="4994981"/>
                  </a:lnTo>
                  <a:close/>
                  <a:moveTo>
                    <a:pt x="3034945" y="4948226"/>
                  </a:moveTo>
                  <a:lnTo>
                    <a:pt x="3042883" y="4949174"/>
                  </a:lnTo>
                  <a:lnTo>
                    <a:pt x="3044153" y="4962446"/>
                  </a:lnTo>
                  <a:lnTo>
                    <a:pt x="3048915" y="4968133"/>
                  </a:lnTo>
                  <a:lnTo>
                    <a:pt x="3055265" y="4979509"/>
                  </a:lnTo>
                  <a:lnTo>
                    <a:pt x="3060663" y="5014901"/>
                  </a:lnTo>
                  <a:lnTo>
                    <a:pt x="3054313" y="5014269"/>
                  </a:lnTo>
                  <a:lnTo>
                    <a:pt x="3049868" y="5008581"/>
                  </a:lnTo>
                  <a:lnTo>
                    <a:pt x="3040342" y="4999101"/>
                  </a:lnTo>
                  <a:lnTo>
                    <a:pt x="3036850" y="4987725"/>
                  </a:lnTo>
                  <a:lnTo>
                    <a:pt x="3039072" y="4981405"/>
                  </a:lnTo>
                  <a:lnTo>
                    <a:pt x="3044788" y="4985829"/>
                  </a:lnTo>
                  <a:lnTo>
                    <a:pt x="3046058" y="4981405"/>
                  </a:lnTo>
                  <a:lnTo>
                    <a:pt x="3046058" y="4972241"/>
                  </a:lnTo>
                  <a:lnTo>
                    <a:pt x="3033675" y="4958022"/>
                  </a:lnTo>
                  <a:close/>
                  <a:moveTo>
                    <a:pt x="3060662" y="4941876"/>
                  </a:moveTo>
                  <a:lnTo>
                    <a:pt x="3066377" y="4941876"/>
                  </a:lnTo>
                  <a:lnTo>
                    <a:pt x="3081300" y="4964101"/>
                  </a:lnTo>
                  <a:lnTo>
                    <a:pt x="3086062" y="4968228"/>
                  </a:lnTo>
                  <a:lnTo>
                    <a:pt x="3081935" y="4974578"/>
                  </a:lnTo>
                  <a:lnTo>
                    <a:pt x="3089872" y="4983786"/>
                  </a:lnTo>
                  <a:lnTo>
                    <a:pt x="3097175" y="4999026"/>
                  </a:lnTo>
                  <a:lnTo>
                    <a:pt x="3094317" y="4994263"/>
                  </a:lnTo>
                  <a:lnTo>
                    <a:pt x="3087967" y="4991406"/>
                  </a:lnTo>
                  <a:lnTo>
                    <a:pt x="3075902" y="4984738"/>
                  </a:lnTo>
                  <a:lnTo>
                    <a:pt x="3072092" y="4972673"/>
                  </a:lnTo>
                  <a:lnTo>
                    <a:pt x="3068917" y="4972038"/>
                  </a:lnTo>
                  <a:lnTo>
                    <a:pt x="3054312" y="4962196"/>
                  </a:lnTo>
                  <a:lnTo>
                    <a:pt x="3052725" y="4951083"/>
                  </a:lnTo>
                  <a:lnTo>
                    <a:pt x="3060662" y="4950448"/>
                  </a:lnTo>
                  <a:close/>
                  <a:moveTo>
                    <a:pt x="6600872" y="4906095"/>
                  </a:moveTo>
                  <a:lnTo>
                    <a:pt x="6598649" y="4911492"/>
                  </a:lnTo>
                  <a:lnTo>
                    <a:pt x="6602058" y="4916735"/>
                  </a:lnTo>
                  <a:lnTo>
                    <a:pt x="6570401" y="4982451"/>
                  </a:lnTo>
                  <a:lnTo>
                    <a:pt x="6569434" y="4982283"/>
                  </a:lnTo>
                  <a:lnTo>
                    <a:pt x="6564036" y="4977839"/>
                  </a:lnTo>
                  <a:lnTo>
                    <a:pt x="6564354" y="4967363"/>
                  </a:lnTo>
                  <a:lnTo>
                    <a:pt x="6569752" y="4961332"/>
                  </a:lnTo>
                  <a:lnTo>
                    <a:pt x="6573563" y="4943237"/>
                  </a:lnTo>
                  <a:lnTo>
                    <a:pt x="6567212" y="4935936"/>
                  </a:lnTo>
                  <a:lnTo>
                    <a:pt x="6568799" y="4924190"/>
                  </a:lnTo>
                  <a:lnTo>
                    <a:pt x="6582772" y="4909905"/>
                  </a:lnTo>
                  <a:close/>
                  <a:moveTo>
                    <a:pt x="4951102" y="4806942"/>
                  </a:moveTo>
                  <a:lnTo>
                    <a:pt x="4954554" y="4813479"/>
                  </a:lnTo>
                  <a:lnTo>
                    <a:pt x="4953518" y="4818055"/>
                  </a:lnTo>
                  <a:lnTo>
                    <a:pt x="4946616" y="4810210"/>
                  </a:lnTo>
                  <a:close/>
                  <a:moveTo>
                    <a:pt x="5054566" y="4779954"/>
                  </a:moveTo>
                  <a:lnTo>
                    <a:pt x="5046311" y="4792539"/>
                  </a:lnTo>
                  <a:lnTo>
                    <a:pt x="5039961" y="4814879"/>
                  </a:lnTo>
                  <a:lnTo>
                    <a:pt x="5029166" y="4805125"/>
                  </a:lnTo>
                  <a:lnTo>
                    <a:pt x="5032341" y="4797888"/>
                  </a:lnTo>
                  <a:lnTo>
                    <a:pt x="5048533" y="4785303"/>
                  </a:lnTo>
                  <a:close/>
                  <a:moveTo>
                    <a:pt x="4546749" y="4760722"/>
                  </a:moveTo>
                  <a:lnTo>
                    <a:pt x="4546260" y="4761212"/>
                  </a:lnTo>
                  <a:lnTo>
                    <a:pt x="4546884" y="4760899"/>
                  </a:lnTo>
                  <a:close/>
                  <a:moveTo>
                    <a:pt x="5140291" y="4749792"/>
                  </a:moveTo>
                  <a:lnTo>
                    <a:pt x="5127591" y="4759317"/>
                  </a:lnTo>
                  <a:lnTo>
                    <a:pt x="5130477" y="4751021"/>
                  </a:lnTo>
                  <a:close/>
                  <a:moveTo>
                    <a:pt x="6342270" y="4710093"/>
                  </a:moveTo>
                  <a:lnTo>
                    <a:pt x="6339836" y="4714047"/>
                  </a:lnTo>
                  <a:lnTo>
                    <a:pt x="6301729" y="4718809"/>
                  </a:lnTo>
                  <a:cubicBezTo>
                    <a:pt x="6301306" y="4724946"/>
                    <a:pt x="6300882" y="4731083"/>
                    <a:pt x="6300459" y="4737220"/>
                  </a:cubicBezTo>
                  <a:cubicBezTo>
                    <a:pt x="6300469" y="4737225"/>
                    <a:pt x="6300478" y="4737230"/>
                    <a:pt x="6300488" y="4737235"/>
                  </a:cubicBezTo>
                  <a:cubicBezTo>
                    <a:pt x="6300905" y="4731196"/>
                    <a:pt x="6301321" y="4725157"/>
                    <a:pt x="6301738" y="4719118"/>
                  </a:cubicBezTo>
                  <a:lnTo>
                    <a:pt x="6339844" y="4714356"/>
                  </a:lnTo>
                  <a:lnTo>
                    <a:pt x="6342384" y="4710229"/>
                  </a:lnTo>
                  <a:close/>
                  <a:moveTo>
                    <a:pt x="1472534" y="4375142"/>
                  </a:moveTo>
                  <a:lnTo>
                    <a:pt x="1482060" y="4376139"/>
                  </a:lnTo>
                  <a:lnTo>
                    <a:pt x="1487457" y="4385110"/>
                  </a:lnTo>
                  <a:lnTo>
                    <a:pt x="1484282" y="4388433"/>
                  </a:lnTo>
                  <a:lnTo>
                    <a:pt x="1476662" y="4385110"/>
                  </a:lnTo>
                  <a:lnTo>
                    <a:pt x="1467137" y="4389430"/>
                  </a:lnTo>
                  <a:lnTo>
                    <a:pt x="1465232" y="4381787"/>
                  </a:lnTo>
                  <a:close/>
                  <a:moveTo>
                    <a:pt x="1435070" y="4357679"/>
                  </a:moveTo>
                  <a:lnTo>
                    <a:pt x="1446184" y="4359584"/>
                  </a:lnTo>
                  <a:lnTo>
                    <a:pt x="1443096" y="4363711"/>
                  </a:lnTo>
                  <a:lnTo>
                    <a:pt x="1435996" y="4364029"/>
                  </a:lnTo>
                  <a:close/>
                  <a:moveTo>
                    <a:pt x="1538093" y="4154476"/>
                  </a:moveTo>
                  <a:lnTo>
                    <a:pt x="1543523" y="4158725"/>
                  </a:lnTo>
                  <a:lnTo>
                    <a:pt x="1561405" y="4162647"/>
                  </a:lnTo>
                  <a:lnTo>
                    <a:pt x="1566834" y="4170491"/>
                  </a:lnTo>
                  <a:lnTo>
                    <a:pt x="1564918" y="4178008"/>
                  </a:lnTo>
                  <a:lnTo>
                    <a:pt x="1557251" y="4185526"/>
                  </a:lnTo>
                  <a:lnTo>
                    <a:pt x="1549910" y="4187814"/>
                  </a:lnTo>
                  <a:lnTo>
                    <a:pt x="1525320" y="4175067"/>
                  </a:lnTo>
                  <a:lnTo>
                    <a:pt x="1511272" y="4175067"/>
                  </a:lnTo>
                  <a:lnTo>
                    <a:pt x="1515740" y="4171798"/>
                  </a:lnTo>
                  <a:close/>
                  <a:moveTo>
                    <a:pt x="2133803" y="3771889"/>
                  </a:moveTo>
                  <a:lnTo>
                    <a:pt x="2135150" y="3783636"/>
                  </a:lnTo>
                  <a:lnTo>
                    <a:pt x="2131782" y="3794114"/>
                  </a:lnTo>
                  <a:lnTo>
                    <a:pt x="2129762" y="3813164"/>
                  </a:lnTo>
                  <a:lnTo>
                    <a:pt x="2112925" y="3813164"/>
                  </a:lnTo>
                  <a:lnTo>
                    <a:pt x="2114609" y="3788081"/>
                  </a:lnTo>
                  <a:lnTo>
                    <a:pt x="2124711" y="3775381"/>
                  </a:lnTo>
                  <a:close/>
                  <a:moveTo>
                    <a:pt x="2166583" y="3746489"/>
                  </a:moveTo>
                  <a:lnTo>
                    <a:pt x="2171663" y="3748735"/>
                  </a:lnTo>
                  <a:lnTo>
                    <a:pt x="2153883" y="3759324"/>
                  </a:lnTo>
                  <a:lnTo>
                    <a:pt x="2146263" y="3767988"/>
                  </a:lnTo>
                  <a:lnTo>
                    <a:pt x="2140230" y="3776652"/>
                  </a:lnTo>
                  <a:lnTo>
                    <a:pt x="2136738" y="3766705"/>
                  </a:lnTo>
                  <a:lnTo>
                    <a:pt x="2146263" y="3757078"/>
                  </a:lnTo>
                  <a:close/>
                  <a:moveTo>
                    <a:pt x="1246315" y="3744901"/>
                  </a:moveTo>
                  <a:lnTo>
                    <a:pt x="1253753" y="3753473"/>
                  </a:lnTo>
                  <a:lnTo>
                    <a:pt x="1263448" y="3760458"/>
                  </a:lnTo>
                  <a:lnTo>
                    <a:pt x="1273144" y="3759506"/>
                  </a:lnTo>
                  <a:lnTo>
                    <a:pt x="1263448" y="3772206"/>
                  </a:lnTo>
                  <a:lnTo>
                    <a:pt x="1258277" y="3783953"/>
                  </a:lnTo>
                  <a:lnTo>
                    <a:pt x="1250844" y="3789351"/>
                  </a:lnTo>
                  <a:lnTo>
                    <a:pt x="1222724" y="3780143"/>
                  </a:lnTo>
                  <a:lnTo>
                    <a:pt x="1219167" y="3767443"/>
                  </a:lnTo>
                  <a:lnTo>
                    <a:pt x="1225632" y="3765221"/>
                  </a:lnTo>
                  <a:lnTo>
                    <a:pt x="1222400" y="3762046"/>
                  </a:lnTo>
                  <a:lnTo>
                    <a:pt x="1220461" y="3748393"/>
                  </a:lnTo>
                  <a:close/>
                  <a:moveTo>
                    <a:pt x="2215160" y="3730614"/>
                  </a:moveTo>
                  <a:lnTo>
                    <a:pt x="2216113" y="3734660"/>
                  </a:lnTo>
                  <a:lnTo>
                    <a:pt x="2207540" y="3735594"/>
                  </a:lnTo>
                  <a:lnTo>
                    <a:pt x="2194840" y="3739952"/>
                  </a:lnTo>
                  <a:lnTo>
                    <a:pt x="2188490" y="3744933"/>
                  </a:lnTo>
                  <a:lnTo>
                    <a:pt x="2178330" y="3746489"/>
                  </a:lnTo>
                  <a:lnTo>
                    <a:pt x="2171663" y="3739330"/>
                  </a:lnTo>
                  <a:lnTo>
                    <a:pt x="2200238" y="3732482"/>
                  </a:lnTo>
                  <a:close/>
                  <a:moveTo>
                    <a:pt x="2265326" y="3727439"/>
                  </a:moveTo>
                  <a:lnTo>
                    <a:pt x="2248622" y="3736964"/>
                  </a:lnTo>
                  <a:lnTo>
                    <a:pt x="2235070" y="3735232"/>
                  </a:lnTo>
                  <a:lnTo>
                    <a:pt x="2222463" y="3736387"/>
                  </a:lnTo>
                  <a:lnTo>
                    <a:pt x="2227821" y="3730614"/>
                  </a:lnTo>
                  <a:lnTo>
                    <a:pt x="2243579" y="3730325"/>
                  </a:lnTo>
                  <a:lnTo>
                    <a:pt x="2256816" y="3729171"/>
                  </a:lnTo>
                  <a:close/>
                  <a:moveTo>
                    <a:pt x="2293901" y="3721089"/>
                  </a:moveTo>
                  <a:lnTo>
                    <a:pt x="2284247" y="3726436"/>
                  </a:lnTo>
                  <a:lnTo>
                    <a:pt x="2270088" y="3733789"/>
                  </a:lnTo>
                  <a:lnTo>
                    <a:pt x="2275558" y="3723763"/>
                  </a:lnTo>
                  <a:close/>
                  <a:moveTo>
                    <a:pt x="2314928" y="3706801"/>
                  </a:moveTo>
                  <a:lnTo>
                    <a:pt x="2327813" y="3706801"/>
                  </a:lnTo>
                  <a:lnTo>
                    <a:pt x="2332000" y="3711192"/>
                  </a:lnTo>
                  <a:lnTo>
                    <a:pt x="2322337" y="3713556"/>
                  </a:lnTo>
                  <a:lnTo>
                    <a:pt x="2315251" y="3722676"/>
                  </a:lnTo>
                  <a:lnTo>
                    <a:pt x="2309775" y="3715921"/>
                  </a:lnTo>
                  <a:close/>
                  <a:moveTo>
                    <a:pt x="2362163" y="3689339"/>
                  </a:moveTo>
                  <a:lnTo>
                    <a:pt x="2358194" y="3694310"/>
                  </a:lnTo>
                  <a:lnTo>
                    <a:pt x="2338350" y="3700452"/>
                  </a:lnTo>
                  <a:lnTo>
                    <a:pt x="2351579" y="3693433"/>
                  </a:lnTo>
                  <a:close/>
                  <a:moveTo>
                    <a:pt x="2392325" y="3682989"/>
                  </a:moveTo>
                  <a:lnTo>
                    <a:pt x="2388983" y="3687752"/>
                  </a:lnTo>
                  <a:lnTo>
                    <a:pt x="2373275" y="3685187"/>
                  </a:lnTo>
                  <a:close/>
                  <a:moveTo>
                    <a:pt x="2415017" y="3681401"/>
                  </a:moveTo>
                  <a:lnTo>
                    <a:pt x="2422488" y="3682866"/>
                  </a:lnTo>
                  <a:lnTo>
                    <a:pt x="2406613" y="3684576"/>
                  </a:lnTo>
                  <a:close/>
                  <a:moveTo>
                    <a:pt x="2985194" y="3619489"/>
                  </a:moveTo>
                  <a:lnTo>
                    <a:pt x="3001933" y="3643179"/>
                  </a:lnTo>
                  <a:lnTo>
                    <a:pt x="3012555" y="3653563"/>
                  </a:lnTo>
                  <a:lnTo>
                    <a:pt x="3031868" y="3655835"/>
                  </a:lnTo>
                  <a:lnTo>
                    <a:pt x="3043778" y="3654212"/>
                  </a:lnTo>
                  <a:lnTo>
                    <a:pt x="3041525" y="3658756"/>
                  </a:lnTo>
                  <a:lnTo>
                    <a:pt x="3047963" y="3678227"/>
                  </a:lnTo>
                  <a:lnTo>
                    <a:pt x="3036375" y="3670438"/>
                  </a:lnTo>
                  <a:lnTo>
                    <a:pt x="3022212" y="3667518"/>
                  </a:lnTo>
                  <a:lnTo>
                    <a:pt x="3011589" y="3675306"/>
                  </a:lnTo>
                  <a:lnTo>
                    <a:pt x="3000645" y="3667518"/>
                  </a:lnTo>
                  <a:lnTo>
                    <a:pt x="3000001" y="3667193"/>
                  </a:lnTo>
                  <a:lnTo>
                    <a:pt x="2997426" y="3665895"/>
                  </a:lnTo>
                  <a:lnTo>
                    <a:pt x="2995495" y="3663624"/>
                  </a:lnTo>
                  <a:lnTo>
                    <a:pt x="2994529" y="3662650"/>
                  </a:lnTo>
                  <a:cubicBezTo>
                    <a:pt x="2994422" y="3662109"/>
                    <a:pt x="2994314" y="3661568"/>
                    <a:pt x="2994207" y="3661027"/>
                  </a:cubicBezTo>
                  <a:lnTo>
                    <a:pt x="2995173" y="3651292"/>
                  </a:lnTo>
                  <a:cubicBezTo>
                    <a:pt x="2995280" y="3648912"/>
                    <a:pt x="2995388" y="3646532"/>
                    <a:pt x="2995495" y="3644152"/>
                  </a:cubicBezTo>
                  <a:lnTo>
                    <a:pt x="2987770" y="3639934"/>
                  </a:lnTo>
                  <a:lnTo>
                    <a:pt x="2978113" y="3632145"/>
                  </a:lnTo>
                  <a:close/>
                  <a:moveTo>
                    <a:pt x="720699" y="3606789"/>
                  </a:moveTo>
                  <a:lnTo>
                    <a:pt x="731812" y="3609057"/>
                  </a:lnTo>
                  <a:lnTo>
                    <a:pt x="730831" y="3622664"/>
                  </a:lnTo>
                  <a:lnTo>
                    <a:pt x="721027" y="3617480"/>
                  </a:lnTo>
                  <a:cubicBezTo>
                    <a:pt x="720918" y="3613916"/>
                    <a:pt x="720808" y="3610353"/>
                    <a:pt x="720699" y="3606789"/>
                  </a:cubicBezTo>
                  <a:close/>
                  <a:moveTo>
                    <a:pt x="1246157" y="3590917"/>
                  </a:moveTo>
                  <a:lnTo>
                    <a:pt x="1252507" y="3593139"/>
                  </a:lnTo>
                  <a:lnTo>
                    <a:pt x="1244887" y="3604569"/>
                  </a:lnTo>
                  <a:lnTo>
                    <a:pt x="1247109" y="3615999"/>
                  </a:lnTo>
                  <a:lnTo>
                    <a:pt x="1242030" y="3631874"/>
                  </a:lnTo>
                  <a:lnTo>
                    <a:pt x="1231552" y="3641399"/>
                  </a:lnTo>
                  <a:lnTo>
                    <a:pt x="1216630" y="3640764"/>
                  </a:lnTo>
                  <a:lnTo>
                    <a:pt x="1208057" y="3644892"/>
                  </a:lnTo>
                  <a:lnTo>
                    <a:pt x="1208057" y="3636637"/>
                  </a:lnTo>
                  <a:lnTo>
                    <a:pt x="1218852" y="3627112"/>
                  </a:lnTo>
                  <a:lnTo>
                    <a:pt x="1229012" y="3599489"/>
                  </a:lnTo>
                  <a:close/>
                  <a:moveTo>
                    <a:pt x="2722963" y="3559164"/>
                  </a:moveTo>
                  <a:lnTo>
                    <a:pt x="2736813" y="3571070"/>
                  </a:lnTo>
                  <a:lnTo>
                    <a:pt x="2734558" y="3579759"/>
                  </a:lnTo>
                  <a:lnTo>
                    <a:pt x="2724251" y="3582977"/>
                  </a:lnTo>
                  <a:lnTo>
                    <a:pt x="2714588" y="3577506"/>
                  </a:lnTo>
                  <a:cubicBezTo>
                    <a:pt x="2714803" y="3571928"/>
                    <a:pt x="2715017" y="3566351"/>
                    <a:pt x="2715232" y="3560773"/>
                  </a:cubicBezTo>
                  <a:close/>
                  <a:moveTo>
                    <a:pt x="2492338" y="3549639"/>
                  </a:moveTo>
                  <a:lnTo>
                    <a:pt x="2485435" y="3560752"/>
                  </a:lnTo>
                  <a:lnTo>
                    <a:pt x="2484400" y="3551741"/>
                  </a:lnTo>
                  <a:close/>
                  <a:moveTo>
                    <a:pt x="2463763" y="3543289"/>
                  </a:moveTo>
                  <a:lnTo>
                    <a:pt x="2473288" y="3549484"/>
                  </a:lnTo>
                  <a:lnTo>
                    <a:pt x="2469760" y="3555989"/>
                  </a:lnTo>
                  <a:close/>
                  <a:moveTo>
                    <a:pt x="2922455" y="3533764"/>
                  </a:moveTo>
                  <a:lnTo>
                    <a:pt x="2937199" y="3536647"/>
                  </a:lnTo>
                  <a:lnTo>
                    <a:pt x="2937199" y="3548500"/>
                  </a:lnTo>
                  <a:lnTo>
                    <a:pt x="2943473" y="3553946"/>
                  </a:lnTo>
                  <a:lnTo>
                    <a:pt x="2956021" y="3552665"/>
                  </a:lnTo>
                  <a:lnTo>
                    <a:pt x="2961354" y="3560033"/>
                  </a:lnTo>
                  <a:lnTo>
                    <a:pt x="2959158" y="3566440"/>
                  </a:lnTo>
                  <a:lnTo>
                    <a:pt x="2953825" y="3573808"/>
                  </a:lnTo>
                  <a:lnTo>
                    <a:pt x="2960099" y="3577011"/>
                  </a:lnTo>
                  <a:lnTo>
                    <a:pt x="2967001" y="3589825"/>
                  </a:lnTo>
                  <a:lnTo>
                    <a:pt x="2960727" y="3595271"/>
                  </a:lnTo>
                  <a:lnTo>
                    <a:pt x="2952257" y="3591106"/>
                  </a:lnTo>
                  <a:lnTo>
                    <a:pt x="2943787" y="3589825"/>
                  </a:lnTo>
                  <a:lnTo>
                    <a:pt x="2939709" y="3595591"/>
                  </a:lnTo>
                  <a:lnTo>
                    <a:pt x="2936572" y="3600397"/>
                  </a:lnTo>
                  <a:lnTo>
                    <a:pt x="2933435" y="3603920"/>
                  </a:lnTo>
                  <a:lnTo>
                    <a:pt x="2932180" y="3604882"/>
                  </a:lnTo>
                  <a:lnTo>
                    <a:pt x="2931239" y="3605202"/>
                  </a:lnTo>
                  <a:lnTo>
                    <a:pt x="2930612" y="3605202"/>
                  </a:lnTo>
                  <a:lnTo>
                    <a:pt x="2929357" y="3605202"/>
                  </a:lnTo>
                  <a:lnTo>
                    <a:pt x="2928416" y="3604561"/>
                  </a:lnTo>
                  <a:lnTo>
                    <a:pt x="2928102" y="3603920"/>
                  </a:lnTo>
                  <a:lnTo>
                    <a:pt x="2914613" y="3592388"/>
                  </a:lnTo>
                  <a:lnTo>
                    <a:pt x="2918691" y="3582777"/>
                  </a:lnTo>
                  <a:lnTo>
                    <a:pt x="2924024" y="3576370"/>
                  </a:lnTo>
                  <a:lnTo>
                    <a:pt x="2919318" y="3566760"/>
                  </a:lnTo>
                  <a:lnTo>
                    <a:pt x="2925592" y="3562595"/>
                  </a:lnTo>
                  <a:lnTo>
                    <a:pt x="2936258" y="3572206"/>
                  </a:lnTo>
                  <a:lnTo>
                    <a:pt x="2945669" y="3569002"/>
                  </a:lnTo>
                  <a:lnTo>
                    <a:pt x="2946610" y="3561314"/>
                  </a:lnTo>
                  <a:lnTo>
                    <a:pt x="2931866" y="3551703"/>
                  </a:lnTo>
                  <a:lnTo>
                    <a:pt x="2918377" y="3550102"/>
                  </a:lnTo>
                  <a:lnTo>
                    <a:pt x="2917122" y="3541452"/>
                  </a:lnTo>
                  <a:close/>
                  <a:moveTo>
                    <a:pt x="2474421" y="3527414"/>
                  </a:moveTo>
                  <a:lnTo>
                    <a:pt x="2483607" y="3527414"/>
                  </a:lnTo>
                  <a:lnTo>
                    <a:pt x="2485988" y="3538409"/>
                  </a:lnTo>
                  <a:lnTo>
                    <a:pt x="2479524" y="3544877"/>
                  </a:lnTo>
                  <a:lnTo>
                    <a:pt x="2471700" y="3536145"/>
                  </a:lnTo>
                  <a:close/>
                  <a:moveTo>
                    <a:pt x="2643150" y="3494076"/>
                  </a:moveTo>
                  <a:lnTo>
                    <a:pt x="2665375" y="3502206"/>
                  </a:lnTo>
                  <a:lnTo>
                    <a:pt x="2662200" y="3514714"/>
                  </a:lnTo>
                  <a:lnTo>
                    <a:pt x="2649500" y="3510649"/>
                  </a:lnTo>
                  <a:close/>
                  <a:moveTo>
                    <a:pt x="2724430" y="3492489"/>
                  </a:moveTo>
                  <a:lnTo>
                    <a:pt x="2735543" y="3498204"/>
                  </a:lnTo>
                  <a:lnTo>
                    <a:pt x="2744115" y="3502331"/>
                  </a:lnTo>
                  <a:lnTo>
                    <a:pt x="2748878" y="3504871"/>
                  </a:lnTo>
                  <a:lnTo>
                    <a:pt x="2751100" y="3505189"/>
                  </a:lnTo>
                  <a:lnTo>
                    <a:pt x="2753958" y="3505189"/>
                  </a:lnTo>
                  <a:lnTo>
                    <a:pt x="2761260" y="3505189"/>
                  </a:lnTo>
                  <a:lnTo>
                    <a:pt x="2768880" y="3505506"/>
                  </a:lnTo>
                  <a:lnTo>
                    <a:pt x="2771738" y="3505824"/>
                  </a:lnTo>
                  <a:lnTo>
                    <a:pt x="2773325" y="3506776"/>
                  </a:lnTo>
                  <a:lnTo>
                    <a:pt x="2774595" y="3508046"/>
                  </a:lnTo>
                  <a:lnTo>
                    <a:pt x="2775548" y="3510269"/>
                  </a:lnTo>
                  <a:lnTo>
                    <a:pt x="2776183" y="3512809"/>
                  </a:lnTo>
                  <a:lnTo>
                    <a:pt x="2776818" y="3515349"/>
                  </a:lnTo>
                  <a:lnTo>
                    <a:pt x="2777770" y="3520429"/>
                  </a:lnTo>
                  <a:lnTo>
                    <a:pt x="2778088" y="3522651"/>
                  </a:lnTo>
                  <a:lnTo>
                    <a:pt x="2784438" y="3536939"/>
                  </a:lnTo>
                  <a:lnTo>
                    <a:pt x="2762213" y="3536304"/>
                  </a:lnTo>
                  <a:lnTo>
                    <a:pt x="2744115" y="3536304"/>
                  </a:lnTo>
                  <a:lnTo>
                    <a:pt x="2737765" y="3529319"/>
                  </a:lnTo>
                  <a:lnTo>
                    <a:pt x="2713317" y="3520746"/>
                  </a:lnTo>
                  <a:lnTo>
                    <a:pt x="2713317" y="3513761"/>
                  </a:lnTo>
                  <a:lnTo>
                    <a:pt x="2728240" y="3512174"/>
                  </a:lnTo>
                  <a:lnTo>
                    <a:pt x="2713317" y="3502014"/>
                  </a:lnTo>
                  <a:cubicBezTo>
                    <a:pt x="2713211" y="3499897"/>
                    <a:pt x="2713106" y="3497781"/>
                    <a:pt x="2713000" y="3495664"/>
                  </a:cubicBezTo>
                  <a:close/>
                  <a:moveTo>
                    <a:pt x="2782388" y="3486139"/>
                  </a:moveTo>
                  <a:lnTo>
                    <a:pt x="2791163" y="3498169"/>
                  </a:lnTo>
                  <a:lnTo>
                    <a:pt x="2801888" y="3491666"/>
                  </a:lnTo>
                  <a:lnTo>
                    <a:pt x="2816188" y="3506623"/>
                  </a:lnTo>
                  <a:lnTo>
                    <a:pt x="2806113" y="3520605"/>
                  </a:lnTo>
                  <a:lnTo>
                    <a:pt x="2798963" y="3530359"/>
                  </a:lnTo>
                  <a:lnTo>
                    <a:pt x="2791488" y="3540114"/>
                  </a:lnTo>
                  <a:lnTo>
                    <a:pt x="2784663" y="3519955"/>
                  </a:lnTo>
                  <a:lnTo>
                    <a:pt x="2787913" y="3512151"/>
                  </a:lnTo>
                  <a:lnTo>
                    <a:pt x="2774913" y="3487765"/>
                  </a:lnTo>
                  <a:close/>
                  <a:moveTo>
                    <a:pt x="2829351" y="3475026"/>
                  </a:moveTo>
                  <a:lnTo>
                    <a:pt x="2856571" y="3483401"/>
                  </a:lnTo>
                  <a:lnTo>
                    <a:pt x="2860638" y="3490226"/>
                  </a:lnTo>
                  <a:lnTo>
                    <a:pt x="2848123" y="3488675"/>
                  </a:lnTo>
                  <a:lnTo>
                    <a:pt x="2837798" y="3492708"/>
                  </a:lnTo>
                  <a:lnTo>
                    <a:pt x="2828725" y="3502014"/>
                  </a:lnTo>
                  <a:lnTo>
                    <a:pt x="2817775" y="3492708"/>
                  </a:lnTo>
                  <a:lnTo>
                    <a:pt x="2834670" y="3485573"/>
                  </a:lnTo>
                  <a:close/>
                  <a:moveTo>
                    <a:pt x="2682838" y="3473439"/>
                  </a:moveTo>
                  <a:lnTo>
                    <a:pt x="2673630" y="3492489"/>
                  </a:lnTo>
                  <a:lnTo>
                    <a:pt x="2670138" y="3482964"/>
                  </a:lnTo>
                  <a:close/>
                  <a:moveTo>
                    <a:pt x="2591080" y="3467089"/>
                  </a:moveTo>
                  <a:lnTo>
                    <a:pt x="2613622" y="3486353"/>
                  </a:lnTo>
                  <a:cubicBezTo>
                    <a:pt x="2613940" y="3489509"/>
                    <a:pt x="2614257" y="3492666"/>
                    <a:pt x="2614575" y="3495822"/>
                  </a:cubicBezTo>
                  <a:lnTo>
                    <a:pt x="2607590" y="3513127"/>
                  </a:lnTo>
                  <a:lnTo>
                    <a:pt x="2592667" y="3501699"/>
                  </a:lnTo>
                  <a:cubicBezTo>
                    <a:pt x="2592879" y="3499522"/>
                    <a:pt x="2593090" y="3497346"/>
                    <a:pt x="2593302" y="3495169"/>
                  </a:cubicBezTo>
                  <a:lnTo>
                    <a:pt x="2589175" y="3480802"/>
                  </a:lnTo>
                  <a:lnTo>
                    <a:pt x="2594255" y="3479823"/>
                  </a:lnTo>
                  <a:close/>
                  <a:moveTo>
                    <a:pt x="2706015" y="3457564"/>
                  </a:moveTo>
                  <a:cubicBezTo>
                    <a:pt x="2706227" y="3462094"/>
                    <a:pt x="2706438" y="3466623"/>
                    <a:pt x="2706650" y="3471153"/>
                  </a:cubicBezTo>
                  <a:lnTo>
                    <a:pt x="2699030" y="3490747"/>
                  </a:lnTo>
                  <a:lnTo>
                    <a:pt x="2687917" y="3516346"/>
                  </a:lnTo>
                  <a:lnTo>
                    <a:pt x="2680297" y="3525827"/>
                  </a:lnTo>
                  <a:lnTo>
                    <a:pt x="2678075" y="3512237"/>
                  </a:lnTo>
                  <a:lnTo>
                    <a:pt x="2680297" y="3496436"/>
                  </a:lnTo>
                  <a:lnTo>
                    <a:pt x="2688552" y="3480634"/>
                  </a:lnTo>
                  <a:close/>
                  <a:moveTo>
                    <a:pt x="2475289" y="3449626"/>
                  </a:moveTo>
                  <a:lnTo>
                    <a:pt x="2478050" y="3458932"/>
                  </a:lnTo>
                  <a:lnTo>
                    <a:pt x="2477222" y="3468238"/>
                  </a:lnTo>
                  <a:lnTo>
                    <a:pt x="2471700" y="3476614"/>
                  </a:lnTo>
                  <a:lnTo>
                    <a:pt x="2471700" y="3466377"/>
                  </a:lnTo>
                  <a:close/>
                  <a:moveTo>
                    <a:pt x="967714" y="3435339"/>
                  </a:moveTo>
                  <a:lnTo>
                    <a:pt x="989940" y="3455054"/>
                  </a:lnTo>
                  <a:lnTo>
                    <a:pt x="985812" y="3462368"/>
                  </a:lnTo>
                  <a:lnTo>
                    <a:pt x="968032" y="3473180"/>
                  </a:lnTo>
                  <a:lnTo>
                    <a:pt x="962634" y="3489079"/>
                  </a:lnTo>
                  <a:lnTo>
                    <a:pt x="967080" y="3491305"/>
                  </a:lnTo>
                  <a:lnTo>
                    <a:pt x="958824" y="3496075"/>
                  </a:lnTo>
                  <a:cubicBezTo>
                    <a:pt x="959036" y="3502011"/>
                    <a:pt x="959247" y="3507947"/>
                    <a:pt x="959459" y="3513883"/>
                  </a:cubicBezTo>
                  <a:lnTo>
                    <a:pt x="958921" y="3514329"/>
                  </a:lnTo>
                  <a:lnTo>
                    <a:pt x="960134" y="3514827"/>
                  </a:lnTo>
                  <a:cubicBezTo>
                    <a:pt x="960095" y="3508757"/>
                    <a:pt x="960057" y="3502686"/>
                    <a:pt x="960018" y="3496616"/>
                  </a:cubicBezTo>
                  <a:lnTo>
                    <a:pt x="968262" y="3491854"/>
                  </a:lnTo>
                  <a:lnTo>
                    <a:pt x="983166" y="3482329"/>
                  </a:lnTo>
                  <a:lnTo>
                    <a:pt x="991410" y="3468359"/>
                  </a:lnTo>
                  <a:lnTo>
                    <a:pt x="995838" y="3472804"/>
                  </a:lnTo>
                  <a:lnTo>
                    <a:pt x="1009154" y="3465819"/>
                  </a:lnTo>
                  <a:lnTo>
                    <a:pt x="1019621" y="3457564"/>
                  </a:lnTo>
                  <a:lnTo>
                    <a:pt x="1064328" y="3458199"/>
                  </a:lnTo>
                  <a:lnTo>
                    <a:pt x="1077011" y="3466771"/>
                  </a:lnTo>
                  <a:lnTo>
                    <a:pt x="1089060" y="3499156"/>
                  </a:lnTo>
                  <a:lnTo>
                    <a:pt x="1101744" y="3523287"/>
                  </a:lnTo>
                  <a:lnTo>
                    <a:pt x="1111257" y="3532494"/>
                  </a:lnTo>
                  <a:lnTo>
                    <a:pt x="1110306" y="3537892"/>
                  </a:lnTo>
                  <a:lnTo>
                    <a:pt x="1099842" y="3546147"/>
                  </a:lnTo>
                  <a:lnTo>
                    <a:pt x="1088427" y="3560434"/>
                  </a:lnTo>
                  <a:lnTo>
                    <a:pt x="1092549" y="3570594"/>
                  </a:lnTo>
                  <a:lnTo>
                    <a:pt x="1097939" y="3561069"/>
                  </a:lnTo>
                  <a:lnTo>
                    <a:pt x="1113794" y="3549322"/>
                  </a:lnTo>
                  <a:lnTo>
                    <a:pt x="1125526" y="3549322"/>
                  </a:lnTo>
                  <a:lnTo>
                    <a:pt x="1138210" y="3559799"/>
                  </a:lnTo>
                  <a:lnTo>
                    <a:pt x="1135990" y="3569324"/>
                  </a:lnTo>
                  <a:lnTo>
                    <a:pt x="1141381" y="3587422"/>
                  </a:lnTo>
                  <a:lnTo>
                    <a:pt x="1135356" y="3594724"/>
                  </a:lnTo>
                  <a:lnTo>
                    <a:pt x="1125843" y="3590597"/>
                  </a:lnTo>
                  <a:lnTo>
                    <a:pt x="1123306" y="3571229"/>
                  </a:lnTo>
                  <a:lnTo>
                    <a:pt x="1117916" y="3574404"/>
                  </a:lnTo>
                  <a:lnTo>
                    <a:pt x="1120453" y="3597899"/>
                  </a:lnTo>
                  <a:lnTo>
                    <a:pt x="1129014" y="3601074"/>
                  </a:lnTo>
                  <a:lnTo>
                    <a:pt x="1126794" y="3611234"/>
                  </a:lnTo>
                  <a:lnTo>
                    <a:pt x="1120453" y="3622029"/>
                  </a:lnTo>
                  <a:lnTo>
                    <a:pt x="1102696" y="3624569"/>
                  </a:lnTo>
                  <a:lnTo>
                    <a:pt x="1099525" y="3629649"/>
                  </a:lnTo>
                  <a:lnTo>
                    <a:pt x="1099525" y="3643619"/>
                  </a:lnTo>
                  <a:lnTo>
                    <a:pt x="1098252" y="3643570"/>
                  </a:lnTo>
                  <a:lnTo>
                    <a:pt x="1091214" y="3650619"/>
                  </a:lnTo>
                  <a:lnTo>
                    <a:pt x="1084229" y="3656978"/>
                  </a:lnTo>
                  <a:lnTo>
                    <a:pt x="1075656" y="3662384"/>
                  </a:lnTo>
                  <a:lnTo>
                    <a:pt x="1075339" y="3663020"/>
                  </a:lnTo>
                  <a:lnTo>
                    <a:pt x="1075022" y="3663338"/>
                  </a:lnTo>
                  <a:lnTo>
                    <a:pt x="1074069" y="3663974"/>
                  </a:lnTo>
                  <a:lnTo>
                    <a:pt x="1073116" y="3664928"/>
                  </a:lnTo>
                  <a:lnTo>
                    <a:pt x="1071846" y="3664928"/>
                  </a:lnTo>
                  <a:lnTo>
                    <a:pt x="1069624" y="3664928"/>
                  </a:lnTo>
                  <a:lnTo>
                    <a:pt x="1067084" y="3664610"/>
                  </a:lnTo>
                  <a:lnTo>
                    <a:pt x="1062322" y="3663020"/>
                  </a:lnTo>
                  <a:lnTo>
                    <a:pt x="1058829" y="3661748"/>
                  </a:lnTo>
                  <a:lnTo>
                    <a:pt x="1056608" y="3660158"/>
                  </a:lnTo>
                  <a:lnTo>
                    <a:pt x="1053430" y="3671924"/>
                  </a:lnTo>
                  <a:lnTo>
                    <a:pt x="1058829" y="3705631"/>
                  </a:lnTo>
                  <a:lnTo>
                    <a:pt x="1075339" y="3726618"/>
                  </a:lnTo>
                  <a:lnTo>
                    <a:pt x="1065813" y="3745698"/>
                  </a:lnTo>
                  <a:lnTo>
                    <a:pt x="1071211" y="3771137"/>
                  </a:lnTo>
                  <a:lnTo>
                    <a:pt x="1085499" y="3832191"/>
                  </a:lnTo>
                  <a:lnTo>
                    <a:pt x="1076291" y="3856359"/>
                  </a:lnTo>
                  <a:lnTo>
                    <a:pt x="1058512" y="3904057"/>
                  </a:lnTo>
                  <a:lnTo>
                    <a:pt x="1054703" y="3919957"/>
                  </a:lnTo>
                  <a:lnTo>
                    <a:pt x="1045176" y="3919957"/>
                  </a:lnTo>
                  <a:lnTo>
                    <a:pt x="1047398" y="3927271"/>
                  </a:lnTo>
                  <a:lnTo>
                    <a:pt x="1061051" y="3946032"/>
                  </a:lnTo>
                  <a:lnTo>
                    <a:pt x="1047398" y="3948576"/>
                  </a:lnTo>
                  <a:lnTo>
                    <a:pt x="1026443" y="3943170"/>
                  </a:lnTo>
                  <a:lnTo>
                    <a:pt x="1005171" y="3951120"/>
                  </a:lnTo>
                  <a:lnTo>
                    <a:pt x="1001043" y="3935220"/>
                  </a:lnTo>
                  <a:lnTo>
                    <a:pt x="993433" y="3940308"/>
                  </a:lnTo>
                  <a:lnTo>
                    <a:pt x="987082" y="3954300"/>
                  </a:lnTo>
                  <a:lnTo>
                    <a:pt x="955649" y="3964157"/>
                  </a:lnTo>
                  <a:lnTo>
                    <a:pt x="934376" y="3975923"/>
                  </a:lnTo>
                  <a:lnTo>
                    <a:pt x="925169" y="3988643"/>
                  </a:lnTo>
                  <a:lnTo>
                    <a:pt x="913738" y="3985463"/>
                  </a:lnTo>
                  <a:lnTo>
                    <a:pt x="907071" y="3998182"/>
                  </a:lnTo>
                  <a:lnTo>
                    <a:pt x="893418" y="4000726"/>
                  </a:lnTo>
                  <a:lnTo>
                    <a:pt x="882940" y="4010266"/>
                  </a:lnTo>
                  <a:lnTo>
                    <a:pt x="873098" y="4001680"/>
                  </a:lnTo>
                  <a:lnTo>
                    <a:pt x="877543" y="3986735"/>
                  </a:lnTo>
                  <a:lnTo>
                    <a:pt x="869922" y="3993095"/>
                  </a:lnTo>
                  <a:lnTo>
                    <a:pt x="862620" y="3992459"/>
                  </a:lnTo>
                  <a:lnTo>
                    <a:pt x="859762" y="4004224"/>
                  </a:lnTo>
                  <a:lnTo>
                    <a:pt x="865795" y="4004860"/>
                  </a:lnTo>
                  <a:lnTo>
                    <a:pt x="864208" y="4013446"/>
                  </a:lnTo>
                  <a:lnTo>
                    <a:pt x="867382" y="4022986"/>
                  </a:lnTo>
                  <a:lnTo>
                    <a:pt x="849285" y="4022032"/>
                  </a:lnTo>
                  <a:lnTo>
                    <a:pt x="843888" y="4031571"/>
                  </a:lnTo>
                  <a:lnTo>
                    <a:pt x="832140" y="4031889"/>
                  </a:lnTo>
                  <a:lnTo>
                    <a:pt x="825155" y="4042383"/>
                  </a:lnTo>
                  <a:lnTo>
                    <a:pt x="813407" y="4045563"/>
                  </a:lnTo>
                  <a:lnTo>
                    <a:pt x="799754" y="4050015"/>
                  </a:lnTo>
                  <a:lnTo>
                    <a:pt x="769909" y="4045881"/>
                  </a:lnTo>
                  <a:lnTo>
                    <a:pt x="762607" y="4042701"/>
                  </a:lnTo>
                  <a:lnTo>
                    <a:pt x="756575" y="4048107"/>
                  </a:lnTo>
                  <a:lnTo>
                    <a:pt x="737526" y="4052877"/>
                  </a:lnTo>
                  <a:lnTo>
                    <a:pt x="737526" y="4045245"/>
                  </a:lnTo>
                  <a:lnTo>
                    <a:pt x="725779" y="4042065"/>
                  </a:lnTo>
                  <a:lnTo>
                    <a:pt x="735938" y="4033479"/>
                  </a:lnTo>
                  <a:lnTo>
                    <a:pt x="743558" y="4033479"/>
                  </a:lnTo>
                  <a:lnTo>
                    <a:pt x="764512" y="4022986"/>
                  </a:lnTo>
                  <a:lnTo>
                    <a:pt x="750860" y="4020760"/>
                  </a:lnTo>
                  <a:lnTo>
                    <a:pt x="758162" y="4013446"/>
                  </a:lnTo>
                  <a:lnTo>
                    <a:pt x="735938" y="4019806"/>
                  </a:lnTo>
                  <a:lnTo>
                    <a:pt x="724191" y="4021396"/>
                  </a:lnTo>
                  <a:lnTo>
                    <a:pt x="714667" y="4031889"/>
                  </a:lnTo>
                  <a:lnTo>
                    <a:pt x="704507" y="4040475"/>
                  </a:lnTo>
                  <a:lnTo>
                    <a:pt x="691809" y="4039203"/>
                  </a:lnTo>
                  <a:lnTo>
                    <a:pt x="707683" y="4032843"/>
                  </a:lnTo>
                  <a:lnTo>
                    <a:pt x="716889" y="4012810"/>
                  </a:lnTo>
                  <a:lnTo>
                    <a:pt x="739113" y="4005178"/>
                  </a:lnTo>
                  <a:lnTo>
                    <a:pt x="744193" y="4001044"/>
                  </a:lnTo>
                  <a:lnTo>
                    <a:pt x="733399" y="3994685"/>
                  </a:lnTo>
                  <a:lnTo>
                    <a:pt x="710540" y="4005178"/>
                  </a:lnTo>
                  <a:lnTo>
                    <a:pt x="703238" y="4010584"/>
                  </a:lnTo>
                  <a:lnTo>
                    <a:pt x="693396" y="3999136"/>
                  </a:lnTo>
                  <a:lnTo>
                    <a:pt x="673394" y="4000408"/>
                  </a:lnTo>
                  <a:lnTo>
                    <a:pt x="686093" y="3986417"/>
                  </a:lnTo>
                  <a:lnTo>
                    <a:pt x="703873" y="3973697"/>
                  </a:lnTo>
                  <a:lnTo>
                    <a:pt x="712444" y="3970517"/>
                  </a:lnTo>
                  <a:lnTo>
                    <a:pt x="728319" y="3965111"/>
                  </a:lnTo>
                  <a:lnTo>
                    <a:pt x="726097" y="3960978"/>
                  </a:lnTo>
                  <a:lnTo>
                    <a:pt x="713397" y="3960978"/>
                  </a:lnTo>
                  <a:lnTo>
                    <a:pt x="697523" y="3959388"/>
                  </a:lnTo>
                  <a:lnTo>
                    <a:pt x="671807" y="3958116"/>
                  </a:lnTo>
                  <a:lnTo>
                    <a:pt x="666727" y="3950166"/>
                  </a:lnTo>
                  <a:lnTo>
                    <a:pt x="671489" y="3936174"/>
                  </a:lnTo>
                  <a:lnTo>
                    <a:pt x="679109" y="3935220"/>
                  </a:lnTo>
                  <a:lnTo>
                    <a:pt x="702286" y="3929496"/>
                  </a:lnTo>
                  <a:lnTo>
                    <a:pt x="695936" y="3944442"/>
                  </a:lnTo>
                  <a:lnTo>
                    <a:pt x="708635" y="3933630"/>
                  </a:lnTo>
                  <a:lnTo>
                    <a:pt x="714032" y="3941898"/>
                  </a:lnTo>
                  <a:lnTo>
                    <a:pt x="723556" y="3945078"/>
                  </a:lnTo>
                  <a:lnTo>
                    <a:pt x="744828" y="3944124"/>
                  </a:lnTo>
                  <a:lnTo>
                    <a:pt x="729906" y="3937764"/>
                  </a:lnTo>
                  <a:lnTo>
                    <a:pt x="721335" y="3924091"/>
                  </a:lnTo>
                  <a:lnTo>
                    <a:pt x="735938" y="3917413"/>
                  </a:lnTo>
                  <a:lnTo>
                    <a:pt x="738161" y="3899605"/>
                  </a:lnTo>
                  <a:lnTo>
                    <a:pt x="748638" y="3896425"/>
                  </a:lnTo>
                  <a:lnTo>
                    <a:pt x="772766" y="3895153"/>
                  </a:lnTo>
                  <a:lnTo>
                    <a:pt x="801341" y="3884024"/>
                  </a:lnTo>
                  <a:lnTo>
                    <a:pt x="818487" y="3880844"/>
                  </a:lnTo>
                  <a:lnTo>
                    <a:pt x="842936" y="3884978"/>
                  </a:lnTo>
                  <a:lnTo>
                    <a:pt x="838491" y="3879890"/>
                  </a:lnTo>
                  <a:lnTo>
                    <a:pt x="818487" y="3875756"/>
                  </a:lnTo>
                  <a:lnTo>
                    <a:pt x="806739" y="3872576"/>
                  </a:lnTo>
                  <a:lnTo>
                    <a:pt x="809597" y="3861128"/>
                  </a:lnTo>
                  <a:lnTo>
                    <a:pt x="815947" y="3846183"/>
                  </a:lnTo>
                  <a:lnTo>
                    <a:pt x="805469" y="3851589"/>
                  </a:lnTo>
                  <a:lnTo>
                    <a:pt x="790863" y="3871622"/>
                  </a:lnTo>
                  <a:lnTo>
                    <a:pt x="780068" y="3876074"/>
                  </a:lnTo>
                  <a:lnTo>
                    <a:pt x="761019" y="3880526"/>
                  </a:lnTo>
                  <a:lnTo>
                    <a:pt x="753717" y="3881798"/>
                  </a:lnTo>
                  <a:lnTo>
                    <a:pt x="755940" y="3886568"/>
                  </a:lnTo>
                  <a:lnTo>
                    <a:pt x="738161" y="3886886"/>
                  </a:lnTo>
                  <a:lnTo>
                    <a:pt x="719112" y="3895471"/>
                  </a:lnTo>
                  <a:lnTo>
                    <a:pt x="715937" y="3888476"/>
                  </a:lnTo>
                  <a:lnTo>
                    <a:pt x="752765" y="3870032"/>
                  </a:lnTo>
                  <a:lnTo>
                    <a:pt x="760702" y="3848727"/>
                  </a:lnTo>
                  <a:lnTo>
                    <a:pt x="776576" y="3837915"/>
                  </a:lnTo>
                  <a:lnTo>
                    <a:pt x="774672" y="3832827"/>
                  </a:lnTo>
                  <a:lnTo>
                    <a:pt x="762925" y="3833781"/>
                  </a:lnTo>
                  <a:lnTo>
                    <a:pt x="774037" y="3807706"/>
                  </a:lnTo>
                  <a:lnTo>
                    <a:pt x="792133" y="3795622"/>
                  </a:lnTo>
                  <a:lnTo>
                    <a:pt x="816582" y="3799756"/>
                  </a:lnTo>
                  <a:lnTo>
                    <a:pt x="808962" y="3783857"/>
                  </a:lnTo>
                  <a:lnTo>
                    <a:pt x="810867" y="3772091"/>
                  </a:lnTo>
                  <a:lnTo>
                    <a:pt x="796261" y="3781949"/>
                  </a:lnTo>
                  <a:lnTo>
                    <a:pt x="754035" y="3782585"/>
                  </a:lnTo>
                  <a:lnTo>
                    <a:pt x="746733" y="3776225"/>
                  </a:lnTo>
                  <a:cubicBezTo>
                    <a:pt x="746521" y="3770819"/>
                    <a:pt x="746310" y="3765413"/>
                    <a:pt x="746098" y="3760007"/>
                  </a:cubicBezTo>
                  <a:lnTo>
                    <a:pt x="733716" y="3772727"/>
                  </a:lnTo>
                  <a:lnTo>
                    <a:pt x="725462" y="3773363"/>
                  </a:lnTo>
                  <a:lnTo>
                    <a:pt x="722922" y="3762551"/>
                  </a:lnTo>
                  <a:lnTo>
                    <a:pt x="708317" y="3761597"/>
                  </a:lnTo>
                  <a:lnTo>
                    <a:pt x="703873" y="3755238"/>
                  </a:lnTo>
                  <a:lnTo>
                    <a:pt x="689903" y="3743790"/>
                  </a:lnTo>
                  <a:lnTo>
                    <a:pt x="702603" y="3727890"/>
                  </a:lnTo>
                  <a:lnTo>
                    <a:pt x="717207" y="3722484"/>
                  </a:lnTo>
                  <a:lnTo>
                    <a:pt x="723556" y="3704359"/>
                  </a:lnTo>
                  <a:lnTo>
                    <a:pt x="752130" y="3696727"/>
                  </a:lnTo>
                  <a:lnTo>
                    <a:pt x="745463" y="3691639"/>
                  </a:lnTo>
                  <a:cubicBezTo>
                    <a:pt x="745146" y="3688459"/>
                    <a:pt x="744828" y="3685280"/>
                    <a:pt x="744511" y="3682100"/>
                  </a:cubicBezTo>
                  <a:lnTo>
                    <a:pt x="727366" y="3684326"/>
                  </a:lnTo>
                  <a:lnTo>
                    <a:pt x="719429" y="3690685"/>
                  </a:lnTo>
                  <a:lnTo>
                    <a:pt x="711492" y="3679238"/>
                  </a:lnTo>
                  <a:lnTo>
                    <a:pt x="713137" y="3667467"/>
                  </a:lnTo>
                  <a:lnTo>
                    <a:pt x="709077" y="3678226"/>
                  </a:lnTo>
                  <a:lnTo>
                    <a:pt x="687363" y="3666796"/>
                  </a:lnTo>
                  <a:lnTo>
                    <a:pt x="708146" y="3662351"/>
                  </a:lnTo>
                  <a:lnTo>
                    <a:pt x="713618" y="3664031"/>
                  </a:lnTo>
                  <a:cubicBezTo>
                    <a:pt x="713650" y="3663800"/>
                    <a:pt x="713683" y="3663569"/>
                    <a:pt x="713715" y="3663338"/>
                  </a:cubicBezTo>
                  <a:lnTo>
                    <a:pt x="731811" y="3667790"/>
                  </a:lnTo>
                  <a:lnTo>
                    <a:pt x="728637" y="3656978"/>
                  </a:lnTo>
                  <a:lnTo>
                    <a:pt x="717842" y="3653798"/>
                  </a:lnTo>
                  <a:lnTo>
                    <a:pt x="713397" y="3637263"/>
                  </a:lnTo>
                  <a:lnTo>
                    <a:pt x="731493" y="3629313"/>
                  </a:lnTo>
                  <a:lnTo>
                    <a:pt x="734351" y="3608644"/>
                  </a:lnTo>
                  <a:lnTo>
                    <a:pt x="756575" y="3612460"/>
                  </a:lnTo>
                  <a:lnTo>
                    <a:pt x="769274" y="3610234"/>
                  </a:lnTo>
                  <a:lnTo>
                    <a:pt x="781974" y="3619456"/>
                  </a:lnTo>
                  <a:lnTo>
                    <a:pt x="783244" y="3628995"/>
                  </a:lnTo>
                  <a:lnTo>
                    <a:pt x="797214" y="3634401"/>
                  </a:lnTo>
                  <a:lnTo>
                    <a:pt x="792451" y="3621681"/>
                  </a:lnTo>
                  <a:lnTo>
                    <a:pt x="805469" y="3610870"/>
                  </a:lnTo>
                  <a:lnTo>
                    <a:pt x="823250" y="3618184"/>
                  </a:lnTo>
                  <a:lnTo>
                    <a:pt x="839443" y="3627723"/>
                  </a:lnTo>
                  <a:lnTo>
                    <a:pt x="845792" y="3628359"/>
                  </a:lnTo>
                  <a:lnTo>
                    <a:pt x="846428" y="3609598"/>
                  </a:lnTo>
                  <a:lnTo>
                    <a:pt x="837855" y="3592426"/>
                  </a:lnTo>
                  <a:lnTo>
                    <a:pt x="850555" y="3578753"/>
                  </a:lnTo>
                  <a:lnTo>
                    <a:pt x="867382" y="3578753"/>
                  </a:lnTo>
                  <a:lnTo>
                    <a:pt x="877860" y="3557447"/>
                  </a:lnTo>
                  <a:lnTo>
                    <a:pt x="861985" y="3554267"/>
                  </a:lnTo>
                  <a:lnTo>
                    <a:pt x="841666" y="3559991"/>
                  </a:lnTo>
                  <a:lnTo>
                    <a:pt x="823567" y="3549180"/>
                  </a:lnTo>
                  <a:lnTo>
                    <a:pt x="830235" y="3539004"/>
                  </a:lnTo>
                  <a:lnTo>
                    <a:pt x="840396" y="3528192"/>
                  </a:lnTo>
                  <a:lnTo>
                    <a:pt x="862620" y="3519606"/>
                  </a:lnTo>
                  <a:lnTo>
                    <a:pt x="858492" y="3510067"/>
                  </a:lnTo>
                  <a:lnTo>
                    <a:pt x="855318" y="3497665"/>
                  </a:lnTo>
                  <a:lnTo>
                    <a:pt x="870875" y="3480494"/>
                  </a:lnTo>
                  <a:lnTo>
                    <a:pt x="886750" y="3474770"/>
                  </a:lnTo>
                  <a:lnTo>
                    <a:pt x="892783" y="3461096"/>
                  </a:lnTo>
                  <a:lnTo>
                    <a:pt x="911833" y="3464276"/>
                  </a:lnTo>
                  <a:lnTo>
                    <a:pt x="908658" y="3456962"/>
                  </a:lnTo>
                  <a:lnTo>
                    <a:pt x="924533" y="3451556"/>
                  </a:lnTo>
                  <a:lnTo>
                    <a:pt x="941679" y="3470318"/>
                  </a:lnTo>
                  <a:lnTo>
                    <a:pt x="931201" y="3495757"/>
                  </a:lnTo>
                  <a:lnTo>
                    <a:pt x="943901" y="3496393"/>
                  </a:lnTo>
                  <a:lnTo>
                    <a:pt x="952157" y="3479858"/>
                  </a:lnTo>
                  <a:lnTo>
                    <a:pt x="948029" y="3453464"/>
                  </a:lnTo>
                  <a:lnTo>
                    <a:pt x="961364" y="3453464"/>
                  </a:lnTo>
                  <a:close/>
                  <a:moveTo>
                    <a:pt x="3068524" y="3432164"/>
                  </a:moveTo>
                  <a:lnTo>
                    <a:pt x="3099111" y="3458846"/>
                  </a:lnTo>
                  <a:lnTo>
                    <a:pt x="3103526" y="3464378"/>
                  </a:lnTo>
                  <a:lnTo>
                    <a:pt x="3097535" y="3484552"/>
                  </a:lnTo>
                  <a:lnTo>
                    <a:pt x="3057488" y="3462425"/>
                  </a:lnTo>
                  <a:lnTo>
                    <a:pt x="3059065" y="3441926"/>
                  </a:lnTo>
                  <a:close/>
                  <a:moveTo>
                    <a:pt x="2463763" y="3408351"/>
                  </a:moveTo>
                  <a:lnTo>
                    <a:pt x="2474876" y="3421051"/>
                  </a:lnTo>
                  <a:lnTo>
                    <a:pt x="2466303" y="3420165"/>
                  </a:lnTo>
                  <a:lnTo>
                    <a:pt x="2454238" y="3410123"/>
                  </a:lnTo>
                  <a:close/>
                  <a:moveTo>
                    <a:pt x="2674737" y="3390889"/>
                  </a:moveTo>
                  <a:lnTo>
                    <a:pt x="2681250" y="3409169"/>
                  </a:lnTo>
                  <a:lnTo>
                    <a:pt x="2674086" y="3422639"/>
                  </a:lnTo>
                  <a:lnTo>
                    <a:pt x="2668550" y="3409169"/>
                  </a:lnTo>
                  <a:lnTo>
                    <a:pt x="2669201" y="3392172"/>
                  </a:lnTo>
                  <a:close/>
                  <a:moveTo>
                    <a:pt x="2629274" y="3381364"/>
                  </a:moveTo>
                  <a:lnTo>
                    <a:pt x="2653567" y="3390766"/>
                  </a:lnTo>
                  <a:lnTo>
                    <a:pt x="2656722" y="3399854"/>
                  </a:lnTo>
                  <a:lnTo>
                    <a:pt x="2660193" y="3406122"/>
                  </a:lnTo>
                  <a:lnTo>
                    <a:pt x="2664610" y="3411449"/>
                  </a:lnTo>
                  <a:lnTo>
                    <a:pt x="2668711" y="3422732"/>
                  </a:lnTo>
                  <a:lnTo>
                    <a:pt x="2689849" y="3430880"/>
                  </a:lnTo>
                  <a:lnTo>
                    <a:pt x="2693951" y="3446236"/>
                  </a:lnTo>
                  <a:lnTo>
                    <a:pt x="2687956" y="3460025"/>
                  </a:lnTo>
                  <a:lnTo>
                    <a:pt x="2677545" y="3468173"/>
                  </a:lnTo>
                  <a:lnTo>
                    <a:pt x="2660508" y="3478202"/>
                  </a:lnTo>
                  <a:lnTo>
                    <a:pt x="2640001" y="3476008"/>
                  </a:lnTo>
                  <a:lnTo>
                    <a:pt x="2627065" y="3461592"/>
                  </a:lnTo>
                  <a:lnTo>
                    <a:pt x="2634322" y="3455324"/>
                  </a:lnTo>
                  <a:lnTo>
                    <a:pt x="2622648" y="3453131"/>
                  </a:lnTo>
                  <a:lnTo>
                    <a:pt x="2620440" y="3436834"/>
                  </a:lnTo>
                  <a:lnTo>
                    <a:pt x="2603718" y="3425239"/>
                  </a:lnTo>
                  <a:lnTo>
                    <a:pt x="2593938" y="3412076"/>
                  </a:lnTo>
                  <a:lnTo>
                    <a:pt x="2595831" y="3394213"/>
                  </a:lnTo>
                  <a:lnTo>
                    <a:pt x="2608766" y="3400481"/>
                  </a:lnTo>
                  <a:lnTo>
                    <a:pt x="2620124" y="3397033"/>
                  </a:lnTo>
                  <a:close/>
                  <a:moveTo>
                    <a:pt x="1157482" y="3378189"/>
                  </a:moveTo>
                  <a:lnTo>
                    <a:pt x="1165647" y="3378189"/>
                  </a:lnTo>
                  <a:lnTo>
                    <a:pt x="1168671" y="3387857"/>
                  </a:lnTo>
                  <a:lnTo>
                    <a:pt x="1174719" y="3404938"/>
                  </a:lnTo>
                  <a:lnTo>
                    <a:pt x="1171090" y="3417829"/>
                  </a:lnTo>
                  <a:lnTo>
                    <a:pt x="1165949" y="3421052"/>
                  </a:lnTo>
                  <a:lnTo>
                    <a:pt x="1153854" y="3413639"/>
                  </a:lnTo>
                  <a:lnTo>
                    <a:pt x="1149318" y="3400748"/>
                  </a:lnTo>
                  <a:lnTo>
                    <a:pt x="1151435" y="3387857"/>
                  </a:lnTo>
                  <a:close/>
                  <a:moveTo>
                    <a:pt x="1072072" y="3340094"/>
                  </a:moveTo>
                  <a:lnTo>
                    <a:pt x="1080383" y="3351711"/>
                  </a:lnTo>
                  <a:lnTo>
                    <a:pt x="1080383" y="3364272"/>
                  </a:lnTo>
                  <a:lnTo>
                    <a:pt x="1085817" y="3378398"/>
                  </a:lnTo>
                  <a:lnTo>
                    <a:pt x="1073351" y="3387819"/>
                  </a:lnTo>
                  <a:lnTo>
                    <a:pt x="1067917" y="3397239"/>
                  </a:lnTo>
                  <a:lnTo>
                    <a:pt x="1057373" y="3394727"/>
                  </a:lnTo>
                  <a:lnTo>
                    <a:pt x="1055132" y="3384992"/>
                  </a:lnTo>
                  <a:lnTo>
                    <a:pt x="1061206" y="3368354"/>
                  </a:lnTo>
                  <a:lnTo>
                    <a:pt x="1051616" y="3368354"/>
                  </a:lnTo>
                  <a:lnTo>
                    <a:pt x="1043305" y="3377770"/>
                  </a:lnTo>
                  <a:lnTo>
                    <a:pt x="1039151" y="3384050"/>
                  </a:lnTo>
                  <a:lnTo>
                    <a:pt x="1038191" y="3371807"/>
                  </a:lnTo>
                  <a:lnTo>
                    <a:pt x="1047461" y="3350769"/>
                  </a:lnTo>
                  <a:lnTo>
                    <a:pt x="1055772" y="3356735"/>
                  </a:lnTo>
                  <a:lnTo>
                    <a:pt x="1062484" y="3348571"/>
                  </a:lnTo>
                  <a:close/>
                  <a:moveTo>
                    <a:pt x="2665169" y="3319452"/>
                  </a:moveTo>
                  <a:lnTo>
                    <a:pt x="2676488" y="3339638"/>
                  </a:lnTo>
                  <a:lnTo>
                    <a:pt x="2670990" y="3354377"/>
                  </a:lnTo>
                  <a:lnTo>
                    <a:pt x="2659025" y="3347008"/>
                  </a:lnTo>
                  <a:lnTo>
                    <a:pt x="2670990" y="3338356"/>
                  </a:lnTo>
                  <a:close/>
                  <a:moveTo>
                    <a:pt x="1084228" y="3309929"/>
                  </a:moveTo>
                  <a:lnTo>
                    <a:pt x="1082061" y="3317834"/>
                  </a:lnTo>
                  <a:lnTo>
                    <a:pt x="1071529" y="3324217"/>
                  </a:lnTo>
                  <a:lnTo>
                    <a:pt x="1074936" y="3316010"/>
                  </a:lnTo>
                  <a:close/>
                  <a:moveTo>
                    <a:pt x="1113472" y="3303579"/>
                  </a:moveTo>
                  <a:lnTo>
                    <a:pt x="1114392" y="3311286"/>
                  </a:lnTo>
                  <a:lnTo>
                    <a:pt x="1103653" y="3330557"/>
                  </a:lnTo>
                  <a:lnTo>
                    <a:pt x="1101505" y="3345010"/>
                  </a:lnTo>
                  <a:lnTo>
                    <a:pt x="1089538" y="3359143"/>
                  </a:lnTo>
                  <a:lnTo>
                    <a:pt x="1082481" y="3355288"/>
                  </a:lnTo>
                  <a:lnTo>
                    <a:pt x="1083095" y="3352398"/>
                  </a:lnTo>
                  <a:lnTo>
                    <a:pt x="1077879" y="3344048"/>
                  </a:lnTo>
                  <a:lnTo>
                    <a:pt x="1094448" y="3331521"/>
                  </a:lnTo>
                  <a:lnTo>
                    <a:pt x="1089232" y="3330557"/>
                  </a:lnTo>
                  <a:lnTo>
                    <a:pt x="1102425" y="3314499"/>
                  </a:lnTo>
                  <a:close/>
                  <a:moveTo>
                    <a:pt x="2832915" y="3290876"/>
                  </a:moveTo>
                  <a:lnTo>
                    <a:pt x="2848659" y="3298814"/>
                  </a:lnTo>
                  <a:lnTo>
                    <a:pt x="2852437" y="3323262"/>
                  </a:lnTo>
                  <a:lnTo>
                    <a:pt x="2858735" y="3340090"/>
                  </a:lnTo>
                  <a:lnTo>
                    <a:pt x="2859050" y="3355965"/>
                  </a:lnTo>
                  <a:lnTo>
                    <a:pt x="2825673" y="3386761"/>
                  </a:lnTo>
                  <a:lnTo>
                    <a:pt x="2826618" y="3404859"/>
                  </a:lnTo>
                  <a:lnTo>
                    <a:pt x="2846770" y="3426766"/>
                  </a:lnTo>
                  <a:lnTo>
                    <a:pt x="2831341" y="3449944"/>
                  </a:lnTo>
                  <a:lnTo>
                    <a:pt x="2814337" y="3447721"/>
                  </a:lnTo>
                  <a:lnTo>
                    <a:pt x="2814652" y="3457564"/>
                  </a:lnTo>
                  <a:lnTo>
                    <a:pt x="2807095" y="3449944"/>
                  </a:lnTo>
                  <a:lnTo>
                    <a:pt x="2805206" y="3460739"/>
                  </a:lnTo>
                  <a:lnTo>
                    <a:pt x="2820005" y="3480741"/>
                  </a:lnTo>
                  <a:lnTo>
                    <a:pt x="2804261" y="3482964"/>
                  </a:lnTo>
                  <a:lnTo>
                    <a:pt x="2793871" y="3473439"/>
                  </a:lnTo>
                  <a:lnTo>
                    <a:pt x="2782220" y="3471534"/>
                  </a:lnTo>
                  <a:lnTo>
                    <a:pt x="2775923" y="3459786"/>
                  </a:lnTo>
                  <a:lnTo>
                    <a:pt x="2790722" y="3456611"/>
                  </a:lnTo>
                  <a:lnTo>
                    <a:pt x="2777497" y="3440736"/>
                  </a:lnTo>
                  <a:lnTo>
                    <a:pt x="2776237" y="3442641"/>
                  </a:lnTo>
                  <a:lnTo>
                    <a:pt x="2772774" y="3445816"/>
                  </a:lnTo>
                  <a:lnTo>
                    <a:pt x="2770570" y="3447086"/>
                  </a:lnTo>
                  <a:lnTo>
                    <a:pt x="2768366" y="3448674"/>
                  </a:lnTo>
                  <a:lnTo>
                    <a:pt x="2766791" y="3449309"/>
                  </a:lnTo>
                  <a:lnTo>
                    <a:pt x="2766161" y="3449626"/>
                  </a:lnTo>
                  <a:lnTo>
                    <a:pt x="2765217" y="3449626"/>
                  </a:lnTo>
                  <a:lnTo>
                    <a:pt x="2761438" y="3447721"/>
                  </a:lnTo>
                  <a:lnTo>
                    <a:pt x="2756400" y="3445499"/>
                  </a:lnTo>
                  <a:lnTo>
                    <a:pt x="2750733" y="3442324"/>
                  </a:lnTo>
                  <a:lnTo>
                    <a:pt x="2739082" y="3445499"/>
                  </a:lnTo>
                  <a:lnTo>
                    <a:pt x="2730580" y="3434069"/>
                  </a:lnTo>
                  <a:lnTo>
                    <a:pt x="2726172" y="3419146"/>
                  </a:lnTo>
                  <a:lnTo>
                    <a:pt x="2732470" y="3410574"/>
                  </a:lnTo>
                  <a:lnTo>
                    <a:pt x="2721764" y="3395016"/>
                  </a:lnTo>
                  <a:lnTo>
                    <a:pt x="2728691" y="3382316"/>
                  </a:lnTo>
                  <a:lnTo>
                    <a:pt x="2706650" y="3359457"/>
                  </a:lnTo>
                  <a:lnTo>
                    <a:pt x="2712003" y="3352155"/>
                  </a:lnTo>
                  <a:lnTo>
                    <a:pt x="2742546" y="3359140"/>
                  </a:lnTo>
                  <a:lnTo>
                    <a:pt x="2751677" y="3348344"/>
                  </a:lnTo>
                  <a:lnTo>
                    <a:pt x="2760179" y="3334692"/>
                  </a:lnTo>
                  <a:lnTo>
                    <a:pt x="2739082" y="3323262"/>
                  </a:lnTo>
                  <a:lnTo>
                    <a:pt x="2739082" y="3315959"/>
                  </a:lnTo>
                  <a:lnTo>
                    <a:pt x="2755771" y="3325166"/>
                  </a:lnTo>
                  <a:lnTo>
                    <a:pt x="2785054" y="3317547"/>
                  </a:lnTo>
                  <a:lnTo>
                    <a:pt x="2767421" y="3335644"/>
                  </a:lnTo>
                  <a:lnTo>
                    <a:pt x="2773718" y="3341677"/>
                  </a:lnTo>
                  <a:lnTo>
                    <a:pt x="2771514" y="3351202"/>
                  </a:lnTo>
                  <a:lnTo>
                    <a:pt x="2790722" y="3363903"/>
                  </a:lnTo>
                  <a:lnTo>
                    <a:pt x="2795760" y="3341677"/>
                  </a:lnTo>
                  <a:lnTo>
                    <a:pt x="2802057" y="3337549"/>
                  </a:lnTo>
                  <a:lnTo>
                    <a:pt x="2811504" y="3346757"/>
                  </a:lnTo>
                  <a:lnTo>
                    <a:pt x="2811189" y="3334374"/>
                  </a:lnTo>
                  <a:lnTo>
                    <a:pt x="2803002" y="3321674"/>
                  </a:lnTo>
                  <a:close/>
                  <a:moveTo>
                    <a:pt x="1020731" y="3233728"/>
                  </a:moveTo>
                  <a:lnTo>
                    <a:pt x="1016076" y="3241030"/>
                  </a:lnTo>
                  <a:lnTo>
                    <a:pt x="1012090" y="3246428"/>
                  </a:lnTo>
                  <a:lnTo>
                    <a:pt x="1006440" y="3243253"/>
                  </a:lnTo>
                  <a:lnTo>
                    <a:pt x="1012755" y="3234680"/>
                  </a:lnTo>
                  <a:close/>
                  <a:moveTo>
                    <a:pt x="1074260" y="3214677"/>
                  </a:moveTo>
                  <a:lnTo>
                    <a:pt x="1089658" y="3239024"/>
                  </a:lnTo>
                  <a:lnTo>
                    <a:pt x="1106981" y="3246073"/>
                  </a:lnTo>
                  <a:lnTo>
                    <a:pt x="1103774" y="3257926"/>
                  </a:lnTo>
                  <a:lnTo>
                    <a:pt x="1117568" y="3267537"/>
                  </a:lnTo>
                  <a:lnTo>
                    <a:pt x="1101849" y="3281632"/>
                  </a:lnTo>
                  <a:lnTo>
                    <a:pt x="1099603" y="3275225"/>
                  </a:lnTo>
                  <a:lnTo>
                    <a:pt x="1084526" y="3280350"/>
                  </a:lnTo>
                  <a:lnTo>
                    <a:pt x="1077147" y="3285797"/>
                  </a:lnTo>
                  <a:lnTo>
                    <a:pt x="1063353" y="3286117"/>
                  </a:lnTo>
                  <a:lnTo>
                    <a:pt x="1055655" y="3277467"/>
                  </a:lnTo>
                  <a:lnTo>
                    <a:pt x="1067523" y="3266897"/>
                  </a:lnTo>
                  <a:lnTo>
                    <a:pt x="1082601" y="3267856"/>
                  </a:lnTo>
                  <a:lnTo>
                    <a:pt x="1082280" y="3262730"/>
                  </a:lnTo>
                  <a:lnTo>
                    <a:pt x="1070732" y="3261449"/>
                  </a:lnTo>
                  <a:lnTo>
                    <a:pt x="1073618" y="3254081"/>
                  </a:lnTo>
                  <a:lnTo>
                    <a:pt x="1082280" y="3253121"/>
                  </a:lnTo>
                  <a:lnTo>
                    <a:pt x="1087412" y="3242227"/>
                  </a:lnTo>
                  <a:lnTo>
                    <a:pt x="1073618" y="3243190"/>
                  </a:lnTo>
                  <a:lnTo>
                    <a:pt x="1059505" y="3236141"/>
                  </a:lnTo>
                  <a:lnTo>
                    <a:pt x="1056296" y="3224288"/>
                  </a:lnTo>
                  <a:lnTo>
                    <a:pt x="1068165" y="3226530"/>
                  </a:lnTo>
                  <a:lnTo>
                    <a:pt x="1064636" y="3217881"/>
                  </a:lnTo>
                  <a:close/>
                  <a:moveTo>
                    <a:pt x="1036556" y="3211501"/>
                  </a:moveTo>
                  <a:lnTo>
                    <a:pt x="1042954" y="3212454"/>
                  </a:lnTo>
                  <a:lnTo>
                    <a:pt x="1032178" y="3225472"/>
                  </a:lnTo>
                  <a:lnTo>
                    <a:pt x="1020731" y="3227377"/>
                  </a:lnTo>
                  <a:lnTo>
                    <a:pt x="1025442" y="3219122"/>
                  </a:lnTo>
                  <a:close/>
                  <a:moveTo>
                    <a:pt x="1065497" y="3170226"/>
                  </a:moveTo>
                  <a:lnTo>
                    <a:pt x="1066766" y="3176576"/>
                  </a:lnTo>
                  <a:lnTo>
                    <a:pt x="1060416" y="3174354"/>
                  </a:lnTo>
                  <a:close/>
                  <a:moveTo>
                    <a:pt x="2496621" y="3159114"/>
                  </a:moveTo>
                  <a:lnTo>
                    <a:pt x="2512976" y="3161291"/>
                  </a:lnTo>
                  <a:lnTo>
                    <a:pt x="2507000" y="3179948"/>
                  </a:lnTo>
                  <a:lnTo>
                    <a:pt x="2488130" y="3189277"/>
                  </a:lnTo>
                  <a:lnTo>
                    <a:pt x="2479638" y="3174662"/>
                  </a:lnTo>
                  <a:lnTo>
                    <a:pt x="2481839" y="3166888"/>
                  </a:lnTo>
                  <a:lnTo>
                    <a:pt x="2494420" y="3169687"/>
                  </a:lnTo>
                  <a:close/>
                  <a:moveTo>
                    <a:pt x="949493" y="3151177"/>
                  </a:moveTo>
                  <a:lnTo>
                    <a:pt x="957238" y="3156257"/>
                  </a:lnTo>
                  <a:lnTo>
                    <a:pt x="946125" y="3170226"/>
                  </a:lnTo>
                  <a:close/>
                  <a:moveTo>
                    <a:pt x="1053951" y="3149590"/>
                  </a:moveTo>
                  <a:lnTo>
                    <a:pt x="1060416" y="3156763"/>
                  </a:lnTo>
                  <a:lnTo>
                    <a:pt x="1060416" y="3162999"/>
                  </a:lnTo>
                  <a:lnTo>
                    <a:pt x="1052656" y="3167053"/>
                  </a:lnTo>
                  <a:lnTo>
                    <a:pt x="1043924" y="3161127"/>
                  </a:lnTo>
                  <a:lnTo>
                    <a:pt x="1042953" y="3151773"/>
                  </a:lnTo>
                  <a:close/>
                  <a:moveTo>
                    <a:pt x="957696" y="3089266"/>
                  </a:moveTo>
                  <a:lnTo>
                    <a:pt x="969937" y="3097932"/>
                  </a:lnTo>
                  <a:lnTo>
                    <a:pt x="966877" y="3107561"/>
                  </a:lnTo>
                  <a:lnTo>
                    <a:pt x="958002" y="3112696"/>
                  </a:lnTo>
                  <a:lnTo>
                    <a:pt x="965041" y="3133881"/>
                  </a:lnTo>
                  <a:lnTo>
                    <a:pt x="960144" y="3148003"/>
                  </a:lnTo>
                  <a:lnTo>
                    <a:pt x="950657" y="3139337"/>
                  </a:lnTo>
                  <a:lnTo>
                    <a:pt x="946679" y="3129066"/>
                  </a:lnTo>
                  <a:lnTo>
                    <a:pt x="944536" y="3110771"/>
                  </a:lnTo>
                  <a:lnTo>
                    <a:pt x="945148" y="3090550"/>
                  </a:lnTo>
                  <a:close/>
                  <a:moveTo>
                    <a:pt x="2717252" y="3084501"/>
                  </a:moveTo>
                  <a:lnTo>
                    <a:pt x="2722526" y="3100947"/>
                  </a:lnTo>
                  <a:lnTo>
                    <a:pt x="2711048" y="3096433"/>
                  </a:lnTo>
                  <a:lnTo>
                    <a:pt x="2700501" y="3105139"/>
                  </a:lnTo>
                  <a:lnTo>
                    <a:pt x="2695538" y="3099658"/>
                  </a:lnTo>
                  <a:lnTo>
                    <a:pt x="2702673" y="3089016"/>
                  </a:lnTo>
                  <a:close/>
                  <a:moveTo>
                    <a:pt x="1081056" y="3082917"/>
                  </a:moveTo>
                  <a:lnTo>
                    <a:pt x="1085552" y="3084822"/>
                  </a:lnTo>
                  <a:lnTo>
                    <a:pt x="1087404" y="3093394"/>
                  </a:lnTo>
                  <a:lnTo>
                    <a:pt x="1083700" y="3105141"/>
                  </a:lnTo>
                  <a:lnTo>
                    <a:pt x="1081056" y="3095617"/>
                  </a:lnTo>
                  <a:close/>
                  <a:moveTo>
                    <a:pt x="3278151" y="3081329"/>
                  </a:moveTo>
                  <a:lnTo>
                    <a:pt x="3281326" y="3085759"/>
                  </a:lnTo>
                  <a:lnTo>
                    <a:pt x="3275928" y="3099048"/>
                  </a:lnTo>
                  <a:lnTo>
                    <a:pt x="3272118" y="3137019"/>
                  </a:lnTo>
                  <a:lnTo>
                    <a:pt x="3272436" y="3161067"/>
                  </a:lnTo>
                  <a:lnTo>
                    <a:pt x="3256561" y="3174673"/>
                  </a:lnTo>
                  <a:lnTo>
                    <a:pt x="3251481" y="3207581"/>
                  </a:lnTo>
                  <a:lnTo>
                    <a:pt x="3245448" y="3235745"/>
                  </a:lnTo>
                  <a:lnTo>
                    <a:pt x="3232113" y="3264226"/>
                  </a:lnTo>
                  <a:lnTo>
                    <a:pt x="3220365" y="3268655"/>
                  </a:lnTo>
                  <a:cubicBezTo>
                    <a:pt x="3220048" y="3264119"/>
                    <a:pt x="3219730" y="3259584"/>
                    <a:pt x="3219413" y="3255048"/>
                  </a:cubicBezTo>
                  <a:lnTo>
                    <a:pt x="3232430" y="3179419"/>
                  </a:lnTo>
                  <a:lnTo>
                    <a:pt x="3249258" y="3154106"/>
                  </a:lnTo>
                  <a:lnTo>
                    <a:pt x="3259418" y="3133854"/>
                  </a:lnTo>
                  <a:lnTo>
                    <a:pt x="3265768" y="3118034"/>
                  </a:lnTo>
                  <a:lnTo>
                    <a:pt x="3264498" y="3103479"/>
                  </a:lnTo>
                  <a:close/>
                  <a:moveTo>
                    <a:pt x="963890" y="3071804"/>
                  </a:moveTo>
                  <a:lnTo>
                    <a:pt x="974701" y="3076971"/>
                  </a:lnTo>
                  <a:lnTo>
                    <a:pt x="969132" y="3086091"/>
                  </a:lnTo>
                  <a:lnTo>
                    <a:pt x="961597" y="3083963"/>
                  </a:lnTo>
                  <a:lnTo>
                    <a:pt x="954063" y="3080315"/>
                  </a:lnTo>
                  <a:lnTo>
                    <a:pt x="955045" y="3073020"/>
                  </a:lnTo>
                  <a:close/>
                  <a:moveTo>
                    <a:pt x="960350" y="3040054"/>
                  </a:moveTo>
                  <a:lnTo>
                    <a:pt x="976288" y="3041016"/>
                  </a:lnTo>
                  <a:lnTo>
                    <a:pt x="974100" y="3051920"/>
                  </a:lnTo>
                  <a:lnTo>
                    <a:pt x="968788" y="3050637"/>
                  </a:lnTo>
                  <a:lnTo>
                    <a:pt x="970975" y="3059296"/>
                  </a:lnTo>
                  <a:lnTo>
                    <a:pt x="974100" y="3058975"/>
                  </a:lnTo>
                  <a:cubicBezTo>
                    <a:pt x="974413" y="3063251"/>
                    <a:pt x="974725" y="3067528"/>
                    <a:pt x="975038" y="3071804"/>
                  </a:cubicBezTo>
                  <a:lnTo>
                    <a:pt x="960350" y="3064748"/>
                  </a:lnTo>
                  <a:cubicBezTo>
                    <a:pt x="960037" y="3061862"/>
                    <a:pt x="959725" y="3058975"/>
                    <a:pt x="959412" y="3056089"/>
                  </a:cubicBezTo>
                  <a:lnTo>
                    <a:pt x="941600" y="3052882"/>
                  </a:lnTo>
                  <a:lnTo>
                    <a:pt x="936599" y="3043582"/>
                  </a:lnTo>
                  <a:close/>
                  <a:moveTo>
                    <a:pt x="1047716" y="3033705"/>
                  </a:moveTo>
                  <a:lnTo>
                    <a:pt x="1067084" y="3048347"/>
                  </a:lnTo>
                  <a:lnTo>
                    <a:pt x="1069307" y="3077949"/>
                  </a:lnTo>
                  <a:lnTo>
                    <a:pt x="1066132" y="3087498"/>
                  </a:lnTo>
                  <a:lnTo>
                    <a:pt x="1076926" y="3092590"/>
                  </a:lnTo>
                  <a:lnTo>
                    <a:pt x="1079466" y="3109460"/>
                  </a:lnTo>
                  <a:lnTo>
                    <a:pt x="1084229" y="3109460"/>
                  </a:lnTo>
                  <a:lnTo>
                    <a:pt x="1082642" y="3121874"/>
                  </a:lnTo>
                  <a:lnTo>
                    <a:pt x="1108678" y="3115508"/>
                  </a:lnTo>
                  <a:lnTo>
                    <a:pt x="1111218" y="3125057"/>
                  </a:lnTo>
                  <a:lnTo>
                    <a:pt x="1097247" y="3135879"/>
                  </a:lnTo>
                  <a:lnTo>
                    <a:pt x="1089310" y="3154022"/>
                  </a:lnTo>
                  <a:lnTo>
                    <a:pt x="1080737" y="3159115"/>
                  </a:lnTo>
                  <a:lnTo>
                    <a:pt x="1079784" y="3152749"/>
                  </a:lnTo>
                  <a:lnTo>
                    <a:pt x="1081372" y="3135879"/>
                  </a:lnTo>
                  <a:lnTo>
                    <a:pt x="1066766" y="3136198"/>
                  </a:lnTo>
                  <a:lnTo>
                    <a:pt x="1059148" y="3139381"/>
                  </a:lnTo>
                  <a:lnTo>
                    <a:pt x="1055971" y="3132060"/>
                  </a:lnTo>
                  <a:lnTo>
                    <a:pt x="1045494" y="3119009"/>
                  </a:lnTo>
                  <a:lnTo>
                    <a:pt x="1046446" y="3112006"/>
                  </a:lnTo>
                  <a:lnTo>
                    <a:pt x="1044224" y="3098320"/>
                  </a:lnTo>
                  <a:lnTo>
                    <a:pt x="1032158" y="3089726"/>
                  </a:lnTo>
                  <a:cubicBezTo>
                    <a:pt x="1032370" y="3093970"/>
                    <a:pt x="1032581" y="3098213"/>
                    <a:pt x="1032793" y="3102457"/>
                  </a:cubicBezTo>
                  <a:lnTo>
                    <a:pt x="1019777" y="3099275"/>
                  </a:lnTo>
                  <a:lnTo>
                    <a:pt x="1012474" y="3087816"/>
                  </a:lnTo>
                  <a:lnTo>
                    <a:pt x="1008027" y="3077312"/>
                  </a:lnTo>
                  <a:lnTo>
                    <a:pt x="1015331" y="3068718"/>
                  </a:lnTo>
                  <a:lnTo>
                    <a:pt x="1023904" y="3075084"/>
                  </a:lnTo>
                  <a:lnTo>
                    <a:pt x="1028031" y="3071901"/>
                  </a:lnTo>
                  <a:lnTo>
                    <a:pt x="1023904" y="3055031"/>
                  </a:lnTo>
                  <a:lnTo>
                    <a:pt x="1025491" y="3045482"/>
                  </a:lnTo>
                  <a:lnTo>
                    <a:pt x="1032158" y="3060123"/>
                  </a:lnTo>
                  <a:lnTo>
                    <a:pt x="1049304" y="3065217"/>
                  </a:lnTo>
                  <a:lnTo>
                    <a:pt x="1039462" y="3043254"/>
                  </a:lnTo>
                  <a:close/>
                  <a:moveTo>
                    <a:pt x="2663477" y="3014652"/>
                  </a:moveTo>
                  <a:lnTo>
                    <a:pt x="2668550" y="3015608"/>
                  </a:lnTo>
                  <a:lnTo>
                    <a:pt x="2660624" y="3025162"/>
                  </a:lnTo>
                  <a:lnTo>
                    <a:pt x="2651113" y="3049369"/>
                  </a:lnTo>
                  <a:lnTo>
                    <a:pt x="2659673" y="3062110"/>
                  </a:lnTo>
                  <a:lnTo>
                    <a:pt x="2667282" y="3079946"/>
                  </a:lnTo>
                  <a:lnTo>
                    <a:pt x="2665379" y="3098101"/>
                  </a:lnTo>
                  <a:lnTo>
                    <a:pt x="2651747" y="3118168"/>
                  </a:lnTo>
                  <a:lnTo>
                    <a:pt x="2641284" y="3138552"/>
                  </a:lnTo>
                  <a:lnTo>
                    <a:pt x="2639382" y="3148107"/>
                  </a:lnTo>
                  <a:lnTo>
                    <a:pt x="2633992" y="3144922"/>
                  </a:lnTo>
                  <a:lnTo>
                    <a:pt x="2624481" y="3135367"/>
                  </a:lnTo>
                  <a:lnTo>
                    <a:pt x="2607361" y="3133456"/>
                  </a:lnTo>
                  <a:lnTo>
                    <a:pt x="2591509" y="3129315"/>
                  </a:lnTo>
                  <a:lnTo>
                    <a:pt x="2583266" y="3137596"/>
                  </a:lnTo>
                  <a:lnTo>
                    <a:pt x="2569316" y="3133775"/>
                  </a:lnTo>
                  <a:lnTo>
                    <a:pt x="2548392" y="3148744"/>
                  </a:lnTo>
                  <a:lnTo>
                    <a:pt x="2533808" y="3141738"/>
                  </a:lnTo>
                  <a:lnTo>
                    <a:pt x="2530003" y="3127723"/>
                  </a:lnTo>
                  <a:lnTo>
                    <a:pt x="2504006" y="3142693"/>
                  </a:lnTo>
                  <a:lnTo>
                    <a:pt x="2496714" y="3155433"/>
                  </a:lnTo>
                  <a:lnTo>
                    <a:pt x="2471351" y="3164352"/>
                  </a:lnTo>
                  <a:lnTo>
                    <a:pt x="2468180" y="3181551"/>
                  </a:lnTo>
                  <a:lnTo>
                    <a:pt x="2479277" y="3189514"/>
                  </a:lnTo>
                  <a:lnTo>
                    <a:pt x="2479277" y="3193973"/>
                  </a:lnTo>
                  <a:lnTo>
                    <a:pt x="2485617" y="3200343"/>
                  </a:lnTo>
                  <a:lnTo>
                    <a:pt x="2484666" y="3214677"/>
                  </a:lnTo>
                  <a:lnTo>
                    <a:pt x="2473887" y="3211809"/>
                  </a:lnTo>
                  <a:lnTo>
                    <a:pt x="2477057" y="3200343"/>
                  </a:lnTo>
                  <a:lnTo>
                    <a:pt x="2468814" y="3205439"/>
                  </a:lnTo>
                  <a:lnTo>
                    <a:pt x="2458986" y="3192062"/>
                  </a:lnTo>
                  <a:lnTo>
                    <a:pt x="2449475" y="3187921"/>
                  </a:lnTo>
                  <a:lnTo>
                    <a:pt x="2452328" y="3178047"/>
                  </a:lnTo>
                  <a:lnTo>
                    <a:pt x="2456767" y="3149381"/>
                  </a:lnTo>
                  <a:lnTo>
                    <a:pt x="2481813" y="3128041"/>
                  </a:lnTo>
                  <a:lnTo>
                    <a:pt x="2509396" y="3122945"/>
                  </a:lnTo>
                  <a:lnTo>
                    <a:pt x="2521760" y="3114345"/>
                  </a:lnTo>
                  <a:lnTo>
                    <a:pt x="2562024" y="3109568"/>
                  </a:lnTo>
                  <a:lnTo>
                    <a:pt x="2582632" y="3077717"/>
                  </a:lnTo>
                  <a:lnTo>
                    <a:pt x="2602605" y="3055421"/>
                  </a:lnTo>
                  <a:lnTo>
                    <a:pt x="2615287" y="3047459"/>
                  </a:lnTo>
                  <a:lnTo>
                    <a:pt x="2630188" y="3047459"/>
                  </a:lnTo>
                  <a:lnTo>
                    <a:pt x="2642553" y="3036947"/>
                  </a:lnTo>
                  <a:close/>
                  <a:moveTo>
                    <a:pt x="3448413" y="2979732"/>
                  </a:moveTo>
                  <a:lnTo>
                    <a:pt x="3453791" y="2990488"/>
                  </a:lnTo>
                  <a:lnTo>
                    <a:pt x="3465498" y="2979732"/>
                  </a:lnTo>
                  <a:lnTo>
                    <a:pt x="3471826" y="2991437"/>
                  </a:lnTo>
                  <a:lnTo>
                    <a:pt x="3467396" y="3010102"/>
                  </a:lnTo>
                  <a:lnTo>
                    <a:pt x="3453159" y="3013582"/>
                  </a:lnTo>
                  <a:lnTo>
                    <a:pt x="3450311" y="3061035"/>
                  </a:lnTo>
                  <a:lnTo>
                    <a:pt x="3458537" y="3074321"/>
                  </a:lnTo>
                  <a:lnTo>
                    <a:pt x="3441769" y="3080016"/>
                  </a:lnTo>
                  <a:cubicBezTo>
                    <a:pt x="3441874" y="3085816"/>
                    <a:pt x="3441980" y="3091615"/>
                    <a:pt x="3442085" y="3097415"/>
                  </a:cubicBezTo>
                  <a:lnTo>
                    <a:pt x="3430378" y="3099630"/>
                  </a:lnTo>
                  <a:lnTo>
                    <a:pt x="3407598" y="3133480"/>
                  </a:lnTo>
                  <a:cubicBezTo>
                    <a:pt x="3407914" y="3138752"/>
                    <a:pt x="3408231" y="3144024"/>
                    <a:pt x="3408547" y="3149296"/>
                  </a:cubicBezTo>
                  <a:lnTo>
                    <a:pt x="3381338" y="3155940"/>
                  </a:lnTo>
                  <a:lnTo>
                    <a:pt x="3399056" y="3131898"/>
                  </a:lnTo>
                  <a:lnTo>
                    <a:pt x="3405384" y="3121142"/>
                  </a:lnTo>
                  <a:lnTo>
                    <a:pt x="3388615" y="3129683"/>
                  </a:lnTo>
                  <a:lnTo>
                    <a:pt x="3390197" y="3106272"/>
                  </a:lnTo>
                  <a:lnTo>
                    <a:pt x="3384818" y="3092037"/>
                  </a:lnTo>
                  <a:lnTo>
                    <a:pt x="3394626" y="3078118"/>
                  </a:lnTo>
                  <a:lnTo>
                    <a:pt x="3384502" y="3050912"/>
                  </a:lnTo>
                  <a:lnTo>
                    <a:pt x="3412977" y="3012000"/>
                  </a:lnTo>
                  <a:lnTo>
                    <a:pt x="3414559" y="2994917"/>
                  </a:lnTo>
                  <a:lnTo>
                    <a:pt x="3442085" y="2991437"/>
                  </a:lnTo>
                  <a:close/>
                  <a:moveTo>
                    <a:pt x="3493415" y="2962270"/>
                  </a:moveTo>
                  <a:lnTo>
                    <a:pt x="3495638" y="2975755"/>
                  </a:lnTo>
                  <a:lnTo>
                    <a:pt x="3483890" y="2974150"/>
                  </a:lnTo>
                  <a:lnTo>
                    <a:pt x="3475318" y="2990845"/>
                  </a:lnTo>
                  <a:lnTo>
                    <a:pt x="3473413" y="2976076"/>
                  </a:lnTo>
                  <a:close/>
                  <a:moveTo>
                    <a:pt x="2769847" y="2960682"/>
                  </a:moveTo>
                  <a:lnTo>
                    <a:pt x="2770150" y="2978807"/>
                  </a:lnTo>
                  <a:lnTo>
                    <a:pt x="2761986" y="2994019"/>
                  </a:lnTo>
                  <a:lnTo>
                    <a:pt x="2751100" y="2971363"/>
                  </a:lnTo>
                  <a:lnTo>
                    <a:pt x="2754728" y="2961977"/>
                  </a:lnTo>
                  <a:close/>
                  <a:moveTo>
                    <a:pt x="1053114" y="2895591"/>
                  </a:moveTo>
                  <a:lnTo>
                    <a:pt x="1060733" y="2896547"/>
                  </a:lnTo>
                  <a:lnTo>
                    <a:pt x="1066448" y="2921057"/>
                  </a:lnTo>
                  <a:lnTo>
                    <a:pt x="1051527" y="2933787"/>
                  </a:lnTo>
                  <a:lnTo>
                    <a:pt x="1053749" y="2941110"/>
                  </a:lnTo>
                  <a:lnTo>
                    <a:pt x="1068353" y="2926149"/>
                  </a:lnTo>
                  <a:lnTo>
                    <a:pt x="1071528" y="2931239"/>
                  </a:lnTo>
                  <a:lnTo>
                    <a:pt x="1063274" y="2946204"/>
                  </a:lnTo>
                  <a:lnTo>
                    <a:pt x="1051844" y="2947478"/>
                  </a:lnTo>
                  <a:lnTo>
                    <a:pt x="1042318" y="2957981"/>
                  </a:lnTo>
                  <a:lnTo>
                    <a:pt x="1030571" y="2965621"/>
                  </a:lnTo>
                  <a:lnTo>
                    <a:pt x="1041365" y="2967849"/>
                  </a:lnTo>
                  <a:lnTo>
                    <a:pt x="1043271" y="2977080"/>
                  </a:lnTo>
                  <a:lnTo>
                    <a:pt x="1040413" y="2983446"/>
                  </a:lnTo>
                  <a:lnTo>
                    <a:pt x="1028983" y="2991722"/>
                  </a:lnTo>
                  <a:lnTo>
                    <a:pt x="1020413" y="2991085"/>
                  </a:lnTo>
                  <a:lnTo>
                    <a:pt x="1010885" y="2990130"/>
                  </a:lnTo>
                  <a:lnTo>
                    <a:pt x="1009614" y="2997451"/>
                  </a:lnTo>
                  <a:lnTo>
                    <a:pt x="1004853" y="3013366"/>
                  </a:lnTo>
                  <a:lnTo>
                    <a:pt x="987717" y="3021006"/>
                  </a:lnTo>
                  <a:lnTo>
                    <a:pt x="976287" y="3013366"/>
                  </a:lnTo>
                  <a:lnTo>
                    <a:pt x="986765" y="3006045"/>
                  </a:lnTo>
                  <a:lnTo>
                    <a:pt x="995010" y="2991085"/>
                  </a:lnTo>
                  <a:lnTo>
                    <a:pt x="986447" y="2987266"/>
                  </a:lnTo>
                  <a:lnTo>
                    <a:pt x="983272" y="2980900"/>
                  </a:lnTo>
                  <a:lnTo>
                    <a:pt x="991845" y="2974534"/>
                  </a:lnTo>
                  <a:lnTo>
                    <a:pt x="980097" y="2974534"/>
                  </a:lnTo>
                  <a:lnTo>
                    <a:pt x="976605" y="2955434"/>
                  </a:lnTo>
                  <a:lnTo>
                    <a:pt x="989305" y="2938244"/>
                  </a:lnTo>
                  <a:lnTo>
                    <a:pt x="995645" y="2945568"/>
                  </a:lnTo>
                  <a:lnTo>
                    <a:pt x="996597" y="2940473"/>
                  </a:lnTo>
                  <a:lnTo>
                    <a:pt x="1009297" y="2942384"/>
                  </a:lnTo>
                  <a:lnTo>
                    <a:pt x="1012473" y="2950025"/>
                  </a:lnTo>
                  <a:lnTo>
                    <a:pt x="1012473" y="2939200"/>
                  </a:lnTo>
                  <a:lnTo>
                    <a:pt x="1014377" y="2930921"/>
                  </a:lnTo>
                  <a:lnTo>
                    <a:pt x="1042000" y="2909597"/>
                  </a:lnTo>
                  <a:lnTo>
                    <a:pt x="1051209" y="2904186"/>
                  </a:lnTo>
                  <a:close/>
                  <a:moveTo>
                    <a:pt x="1350059" y="2857495"/>
                  </a:moveTo>
                  <a:lnTo>
                    <a:pt x="1357674" y="2864802"/>
                  </a:lnTo>
                  <a:lnTo>
                    <a:pt x="1355452" y="2876239"/>
                  </a:lnTo>
                  <a:lnTo>
                    <a:pt x="1359577" y="2883863"/>
                  </a:lnTo>
                  <a:lnTo>
                    <a:pt x="1370365" y="2885769"/>
                  </a:lnTo>
                  <a:lnTo>
                    <a:pt x="1361164" y="2908962"/>
                  </a:lnTo>
                  <a:lnTo>
                    <a:pt x="1339906" y="2921989"/>
                  </a:lnTo>
                  <a:lnTo>
                    <a:pt x="1307551" y="2950584"/>
                  </a:lnTo>
                  <a:lnTo>
                    <a:pt x="1298350" y="2965517"/>
                  </a:lnTo>
                  <a:lnTo>
                    <a:pt x="1284393" y="2971871"/>
                  </a:lnTo>
                  <a:lnTo>
                    <a:pt x="1283441" y="2979495"/>
                  </a:lnTo>
                  <a:lnTo>
                    <a:pt x="1266628" y="2996334"/>
                  </a:lnTo>
                  <a:lnTo>
                    <a:pt x="1259332" y="2995381"/>
                  </a:lnTo>
                  <a:lnTo>
                    <a:pt x="1243469" y="2999829"/>
                  </a:lnTo>
                  <a:lnTo>
                    <a:pt x="1258381" y="3002688"/>
                  </a:lnTo>
                  <a:lnTo>
                    <a:pt x="1261553" y="3008089"/>
                  </a:lnTo>
                  <a:lnTo>
                    <a:pt x="1290103" y="2999193"/>
                  </a:lnTo>
                  <a:lnTo>
                    <a:pt x="1295496" y="3001417"/>
                  </a:lnTo>
                  <a:lnTo>
                    <a:pt x="1278683" y="3023657"/>
                  </a:lnTo>
                  <a:lnTo>
                    <a:pt x="1272973" y="3016667"/>
                  </a:lnTo>
                  <a:lnTo>
                    <a:pt x="1246006" y="3027152"/>
                  </a:lnTo>
                  <a:lnTo>
                    <a:pt x="1232366" y="3043037"/>
                  </a:lnTo>
                  <a:lnTo>
                    <a:pt x="1233635" y="3047167"/>
                  </a:lnTo>
                  <a:lnTo>
                    <a:pt x="1246006" y="3037636"/>
                  </a:lnTo>
                  <a:lnTo>
                    <a:pt x="1261870" y="3031282"/>
                  </a:lnTo>
                  <a:lnTo>
                    <a:pt x="1267262" y="3030964"/>
                  </a:lnTo>
                  <a:lnTo>
                    <a:pt x="1261870" y="3052251"/>
                  </a:lnTo>
                  <a:lnTo>
                    <a:pt x="1251719" y="3057652"/>
                  </a:lnTo>
                  <a:lnTo>
                    <a:pt x="1240931" y="3060193"/>
                  </a:lnTo>
                  <a:lnTo>
                    <a:pt x="1234586" y="3058923"/>
                  </a:lnTo>
                  <a:lnTo>
                    <a:pt x="1231415" y="3062099"/>
                  </a:lnTo>
                  <a:lnTo>
                    <a:pt x="1248227" y="3072584"/>
                  </a:lnTo>
                  <a:lnTo>
                    <a:pt x="1255844" y="3071313"/>
                  </a:lnTo>
                  <a:lnTo>
                    <a:pt x="1272656" y="3057652"/>
                  </a:lnTo>
                  <a:lnTo>
                    <a:pt x="1267262" y="3051297"/>
                  </a:lnTo>
                  <a:lnTo>
                    <a:pt x="1289468" y="3046849"/>
                  </a:lnTo>
                  <a:lnTo>
                    <a:pt x="1293592" y="3042719"/>
                  </a:lnTo>
                  <a:lnTo>
                    <a:pt x="1308502" y="3041448"/>
                  </a:lnTo>
                  <a:lnTo>
                    <a:pt x="1318970" y="3038271"/>
                  </a:lnTo>
                  <a:lnTo>
                    <a:pt x="1327217" y="3031599"/>
                  </a:lnTo>
                  <a:lnTo>
                    <a:pt x="1342126" y="3025245"/>
                  </a:lnTo>
                  <a:lnTo>
                    <a:pt x="1358942" y="3031282"/>
                  </a:lnTo>
                  <a:lnTo>
                    <a:pt x="1371634" y="3035730"/>
                  </a:lnTo>
                  <a:lnTo>
                    <a:pt x="1382421" y="3030011"/>
                  </a:lnTo>
                  <a:lnTo>
                    <a:pt x="1401459" y="3024610"/>
                  </a:lnTo>
                  <a:lnTo>
                    <a:pt x="1414150" y="3030964"/>
                  </a:lnTo>
                  <a:lnTo>
                    <a:pt x="1437305" y="3028423"/>
                  </a:lnTo>
                  <a:lnTo>
                    <a:pt x="1461412" y="3029375"/>
                  </a:lnTo>
                  <a:lnTo>
                    <a:pt x="1474101" y="3033506"/>
                  </a:lnTo>
                  <a:lnTo>
                    <a:pt x="1481080" y="3052568"/>
                  </a:lnTo>
                  <a:lnTo>
                    <a:pt x="1479176" y="3086245"/>
                  </a:lnTo>
                  <a:lnTo>
                    <a:pt x="1459192" y="3112932"/>
                  </a:lnTo>
                  <a:lnTo>
                    <a:pt x="1455069" y="3142162"/>
                  </a:lnTo>
                  <a:lnTo>
                    <a:pt x="1440795" y="3172026"/>
                  </a:lnTo>
                  <a:lnTo>
                    <a:pt x="1437940" y="3193312"/>
                  </a:lnTo>
                  <a:lnTo>
                    <a:pt x="1422080" y="3203797"/>
                  </a:lnTo>
                  <a:lnTo>
                    <a:pt x="1420812" y="3217460"/>
                  </a:lnTo>
                  <a:lnTo>
                    <a:pt x="1406535" y="3226990"/>
                  </a:lnTo>
                  <a:lnTo>
                    <a:pt x="1402092" y="3238747"/>
                  </a:lnTo>
                  <a:lnTo>
                    <a:pt x="1394161" y="3252727"/>
                  </a:lnTo>
                  <a:lnTo>
                    <a:pt x="1371634" y="3245102"/>
                  </a:lnTo>
                  <a:lnTo>
                    <a:pt x="1358942" y="3257175"/>
                  </a:lnTo>
                  <a:lnTo>
                    <a:pt x="1361164" y="3262260"/>
                  </a:lnTo>
                  <a:lnTo>
                    <a:pt x="1370682" y="3255904"/>
                  </a:lnTo>
                  <a:lnTo>
                    <a:pt x="1383373" y="3254634"/>
                  </a:lnTo>
                  <a:lnTo>
                    <a:pt x="1391940" y="3260035"/>
                  </a:lnTo>
                  <a:lnTo>
                    <a:pt x="1389718" y="3266390"/>
                  </a:lnTo>
                  <a:lnTo>
                    <a:pt x="1401459" y="3270203"/>
                  </a:lnTo>
                  <a:lnTo>
                    <a:pt x="1404631" y="3277827"/>
                  </a:lnTo>
                  <a:lnTo>
                    <a:pt x="1403679" y="3283230"/>
                  </a:lnTo>
                  <a:lnTo>
                    <a:pt x="1399237" y="3289581"/>
                  </a:lnTo>
                  <a:lnTo>
                    <a:pt x="1385911" y="3289581"/>
                  </a:lnTo>
                  <a:lnTo>
                    <a:pt x="1374172" y="3288629"/>
                  </a:lnTo>
                  <a:lnTo>
                    <a:pt x="1371000" y="3297844"/>
                  </a:lnTo>
                  <a:lnTo>
                    <a:pt x="1363702" y="3307374"/>
                  </a:lnTo>
                  <a:lnTo>
                    <a:pt x="1348790" y="3314363"/>
                  </a:lnTo>
                  <a:lnTo>
                    <a:pt x="1338636" y="3312140"/>
                  </a:lnTo>
                  <a:lnTo>
                    <a:pt x="1312944" y="3312457"/>
                  </a:lnTo>
                  <a:lnTo>
                    <a:pt x="1288834" y="3314682"/>
                  </a:lnTo>
                  <a:lnTo>
                    <a:pt x="1288834" y="3319766"/>
                  </a:lnTo>
                  <a:lnTo>
                    <a:pt x="1303426" y="3317859"/>
                  </a:lnTo>
                  <a:lnTo>
                    <a:pt x="1319287" y="3319448"/>
                  </a:lnTo>
                  <a:lnTo>
                    <a:pt x="1331022" y="3323896"/>
                  </a:lnTo>
                  <a:lnTo>
                    <a:pt x="1346886" y="3328663"/>
                  </a:lnTo>
                  <a:lnTo>
                    <a:pt x="1369412" y="3330886"/>
                  </a:lnTo>
                  <a:lnTo>
                    <a:pt x="1377662" y="3328663"/>
                  </a:lnTo>
                  <a:lnTo>
                    <a:pt x="1392257" y="3315000"/>
                  </a:lnTo>
                  <a:lnTo>
                    <a:pt x="1403996" y="3315635"/>
                  </a:lnTo>
                  <a:lnTo>
                    <a:pt x="1415736" y="3321989"/>
                  </a:lnTo>
                  <a:lnTo>
                    <a:pt x="1426204" y="3333427"/>
                  </a:lnTo>
                  <a:lnTo>
                    <a:pt x="1441112" y="3338512"/>
                  </a:lnTo>
                  <a:lnTo>
                    <a:pt x="1459192" y="3345818"/>
                  </a:lnTo>
                  <a:lnTo>
                    <a:pt x="1482666" y="3379492"/>
                  </a:lnTo>
                  <a:lnTo>
                    <a:pt x="1484252" y="3380763"/>
                  </a:lnTo>
                  <a:lnTo>
                    <a:pt x="1486474" y="3382034"/>
                  </a:lnTo>
                  <a:lnTo>
                    <a:pt x="1492503" y="3385847"/>
                  </a:lnTo>
                  <a:lnTo>
                    <a:pt x="1500748" y="3389659"/>
                  </a:lnTo>
                  <a:lnTo>
                    <a:pt x="1512809" y="3414758"/>
                  </a:lnTo>
                  <a:lnTo>
                    <a:pt x="1502335" y="3420477"/>
                  </a:lnTo>
                  <a:lnTo>
                    <a:pt x="1497895" y="3429056"/>
                  </a:lnTo>
                  <a:lnTo>
                    <a:pt x="1508679" y="3433821"/>
                  </a:lnTo>
                  <a:lnTo>
                    <a:pt x="1515344" y="3449707"/>
                  </a:lnTo>
                  <a:lnTo>
                    <a:pt x="1519468" y="3486562"/>
                  </a:lnTo>
                  <a:lnTo>
                    <a:pt x="1529300" y="3508484"/>
                  </a:lnTo>
                  <a:lnTo>
                    <a:pt x="1526130" y="3514838"/>
                  </a:lnTo>
                  <a:lnTo>
                    <a:pt x="1538820" y="3520239"/>
                  </a:lnTo>
                  <a:lnTo>
                    <a:pt x="1544213" y="3527229"/>
                  </a:lnTo>
                  <a:lnTo>
                    <a:pt x="1553094" y="3538031"/>
                  </a:lnTo>
                  <a:lnTo>
                    <a:pt x="1546752" y="3549469"/>
                  </a:lnTo>
                  <a:lnTo>
                    <a:pt x="1540406" y="3565672"/>
                  </a:lnTo>
                  <a:lnTo>
                    <a:pt x="1546752" y="3559318"/>
                  </a:lnTo>
                  <a:lnTo>
                    <a:pt x="1557220" y="3557730"/>
                  </a:lnTo>
                  <a:lnTo>
                    <a:pt x="1560393" y="3552328"/>
                  </a:lnTo>
                  <a:lnTo>
                    <a:pt x="1569910" y="3552328"/>
                  </a:lnTo>
                  <a:lnTo>
                    <a:pt x="1578475" y="3560907"/>
                  </a:lnTo>
                  <a:lnTo>
                    <a:pt x="1594337" y="3572344"/>
                  </a:lnTo>
                  <a:lnTo>
                    <a:pt x="1618764" y="3594267"/>
                  </a:lnTo>
                  <a:lnTo>
                    <a:pt x="1629867" y="3618413"/>
                  </a:lnTo>
                  <a:lnTo>
                    <a:pt x="1648901" y="3631121"/>
                  </a:lnTo>
                  <a:lnTo>
                    <a:pt x="1640335" y="3642559"/>
                  </a:lnTo>
                  <a:lnTo>
                    <a:pt x="1655563" y="3681320"/>
                  </a:lnTo>
                  <a:lnTo>
                    <a:pt x="1679355" y="3704196"/>
                  </a:lnTo>
                  <a:lnTo>
                    <a:pt x="1685700" y="3721352"/>
                  </a:lnTo>
                  <a:lnTo>
                    <a:pt x="1674914" y="3709597"/>
                  </a:lnTo>
                  <a:lnTo>
                    <a:pt x="1654928" y="3713092"/>
                  </a:lnTo>
                  <a:lnTo>
                    <a:pt x="1649535" y="3708961"/>
                  </a:lnTo>
                  <a:lnTo>
                    <a:pt x="1635894" y="3708961"/>
                  </a:lnTo>
                  <a:lnTo>
                    <a:pt x="1620032" y="3699748"/>
                  </a:lnTo>
                  <a:lnTo>
                    <a:pt x="1602902" y="3700701"/>
                  </a:lnTo>
                  <a:lnTo>
                    <a:pt x="1589261" y="3700065"/>
                  </a:lnTo>
                  <a:lnTo>
                    <a:pt x="1586406" y="3706420"/>
                  </a:lnTo>
                  <a:lnTo>
                    <a:pt x="1599730" y="3705149"/>
                  </a:lnTo>
                  <a:lnTo>
                    <a:pt x="1612419" y="3705149"/>
                  </a:lnTo>
                  <a:lnTo>
                    <a:pt x="1620984" y="3712456"/>
                  </a:lnTo>
                  <a:lnTo>
                    <a:pt x="1633674" y="3713092"/>
                  </a:lnTo>
                  <a:lnTo>
                    <a:pt x="1646363" y="3712138"/>
                  </a:lnTo>
                  <a:lnTo>
                    <a:pt x="1653976" y="3722623"/>
                  </a:lnTo>
                  <a:lnTo>
                    <a:pt x="1668569" y="3729930"/>
                  </a:lnTo>
                  <a:lnTo>
                    <a:pt x="1683796" y="3745498"/>
                  </a:lnTo>
                  <a:lnTo>
                    <a:pt x="1692361" y="3760113"/>
                  </a:lnTo>
                  <a:lnTo>
                    <a:pt x="1694899" y="3787436"/>
                  </a:lnTo>
                  <a:lnTo>
                    <a:pt x="1687286" y="3799192"/>
                  </a:lnTo>
                  <a:lnTo>
                    <a:pt x="1673962" y="3811900"/>
                  </a:lnTo>
                  <a:lnTo>
                    <a:pt x="1665397" y="3830963"/>
                  </a:lnTo>
                  <a:lnTo>
                    <a:pt x="1673962" y="3841766"/>
                  </a:lnTo>
                  <a:lnTo>
                    <a:pt x="1692044" y="3848755"/>
                  </a:lnTo>
                  <a:lnTo>
                    <a:pt x="1697437" y="3846531"/>
                  </a:lnTo>
                  <a:lnTo>
                    <a:pt x="1701561" y="3831599"/>
                  </a:lnTo>
                  <a:lnTo>
                    <a:pt x="1705368" y="3820161"/>
                  </a:lnTo>
                  <a:lnTo>
                    <a:pt x="1720278" y="3816984"/>
                  </a:lnTo>
                  <a:lnTo>
                    <a:pt x="1733918" y="3814760"/>
                  </a:lnTo>
                  <a:lnTo>
                    <a:pt x="1755173" y="3818572"/>
                  </a:lnTo>
                  <a:lnTo>
                    <a:pt x="1800854" y="3826833"/>
                  </a:lnTo>
                  <a:lnTo>
                    <a:pt x="1812592" y="3845578"/>
                  </a:lnTo>
                  <a:lnTo>
                    <a:pt x="1835115" y="3887516"/>
                  </a:lnTo>
                  <a:lnTo>
                    <a:pt x="1831308" y="3910709"/>
                  </a:lnTo>
                  <a:lnTo>
                    <a:pt x="1824964" y="3936126"/>
                  </a:lnTo>
                  <a:lnTo>
                    <a:pt x="1809419" y="3962814"/>
                  </a:lnTo>
                  <a:lnTo>
                    <a:pt x="1796730" y="3960590"/>
                  </a:lnTo>
                  <a:lnTo>
                    <a:pt x="1785310" y="3966945"/>
                  </a:lnTo>
                  <a:lnTo>
                    <a:pt x="1785310" y="3980606"/>
                  </a:lnTo>
                  <a:lnTo>
                    <a:pt x="1791655" y="3986007"/>
                  </a:lnTo>
                  <a:lnTo>
                    <a:pt x="1788482" y="3996810"/>
                  </a:lnTo>
                  <a:lnTo>
                    <a:pt x="1776745" y="3999987"/>
                  </a:lnTo>
                  <a:lnTo>
                    <a:pt x="1765642" y="3998716"/>
                  </a:lnTo>
                  <a:lnTo>
                    <a:pt x="1759297" y="3994903"/>
                  </a:lnTo>
                  <a:lnTo>
                    <a:pt x="1753904" y="4003482"/>
                  </a:lnTo>
                  <a:lnTo>
                    <a:pt x="1741215" y="4002211"/>
                  </a:lnTo>
                  <a:lnTo>
                    <a:pt x="1734870" y="4005388"/>
                  </a:lnTo>
                  <a:lnTo>
                    <a:pt x="1750732" y="4014602"/>
                  </a:lnTo>
                  <a:lnTo>
                    <a:pt x="1749780" y="4023180"/>
                  </a:lnTo>
                  <a:lnTo>
                    <a:pt x="1741532" y="4031758"/>
                  </a:lnTo>
                  <a:lnTo>
                    <a:pt x="1737408" y="4046691"/>
                  </a:lnTo>
                  <a:lnTo>
                    <a:pt x="1728843" y="4053998"/>
                  </a:lnTo>
                  <a:lnTo>
                    <a:pt x="1712981" y="4047962"/>
                  </a:lnTo>
                  <a:lnTo>
                    <a:pt x="1726622" y="4058128"/>
                  </a:lnTo>
                  <a:lnTo>
                    <a:pt x="1714250" y="4069884"/>
                  </a:lnTo>
                  <a:lnTo>
                    <a:pt x="1719643" y="4075285"/>
                  </a:lnTo>
                  <a:lnTo>
                    <a:pt x="1730112" y="4063530"/>
                  </a:lnTo>
                  <a:lnTo>
                    <a:pt x="1740898" y="4072743"/>
                  </a:lnTo>
                  <a:lnTo>
                    <a:pt x="1762152" y="4075920"/>
                  </a:lnTo>
                  <a:lnTo>
                    <a:pt x="1773255" y="4070519"/>
                  </a:lnTo>
                  <a:lnTo>
                    <a:pt x="1794510" y="4063847"/>
                  </a:lnTo>
                  <a:lnTo>
                    <a:pt x="1804027" y="4065118"/>
                  </a:lnTo>
                  <a:lnTo>
                    <a:pt x="1797682" y="4074650"/>
                  </a:lnTo>
                  <a:lnTo>
                    <a:pt x="1801171" y="4096572"/>
                  </a:lnTo>
                  <a:lnTo>
                    <a:pt x="1793875" y="4105150"/>
                  </a:lnTo>
                  <a:lnTo>
                    <a:pt x="1761200" y="4113728"/>
                  </a:lnTo>
                  <a:lnTo>
                    <a:pt x="1756125" y="4134062"/>
                  </a:lnTo>
                  <a:lnTo>
                    <a:pt x="1726622" y="4139463"/>
                  </a:lnTo>
                  <a:lnTo>
                    <a:pt x="1673010" y="4158844"/>
                  </a:lnTo>
                  <a:lnTo>
                    <a:pt x="1660956" y="4150583"/>
                  </a:lnTo>
                  <a:lnTo>
                    <a:pt x="1611468" y="4149948"/>
                  </a:lnTo>
                  <a:lnTo>
                    <a:pt x="1601950" y="4165833"/>
                  </a:lnTo>
                  <a:lnTo>
                    <a:pt x="1583868" y="4158844"/>
                  </a:lnTo>
                  <a:lnTo>
                    <a:pt x="1579744" y="4148041"/>
                  </a:lnTo>
                  <a:lnTo>
                    <a:pt x="1568958" y="4147088"/>
                  </a:lnTo>
                  <a:lnTo>
                    <a:pt x="1564834" y="4144229"/>
                  </a:lnTo>
                  <a:lnTo>
                    <a:pt x="1557220" y="4153760"/>
                  </a:lnTo>
                  <a:lnTo>
                    <a:pt x="1548972" y="4149630"/>
                  </a:lnTo>
                  <a:lnTo>
                    <a:pt x="1535013" y="4131838"/>
                  </a:lnTo>
                  <a:lnTo>
                    <a:pt x="1520103" y="4131838"/>
                  </a:lnTo>
                  <a:lnTo>
                    <a:pt x="1528668" y="4139463"/>
                  </a:lnTo>
                  <a:lnTo>
                    <a:pt x="1532792" y="4145500"/>
                  </a:lnTo>
                  <a:lnTo>
                    <a:pt x="1530254" y="4151854"/>
                  </a:lnTo>
                  <a:lnTo>
                    <a:pt x="1514075" y="4162656"/>
                  </a:lnTo>
                  <a:lnTo>
                    <a:pt x="1509948" y="4168057"/>
                  </a:lnTo>
                  <a:lnTo>
                    <a:pt x="1494090" y="4165833"/>
                  </a:lnTo>
                  <a:lnTo>
                    <a:pt x="1478224" y="4159479"/>
                  </a:lnTo>
                  <a:lnTo>
                    <a:pt x="1472832" y="4168057"/>
                  </a:lnTo>
                  <a:lnTo>
                    <a:pt x="1485838" y="4176636"/>
                  </a:lnTo>
                  <a:lnTo>
                    <a:pt x="1474101" y="4191250"/>
                  </a:lnTo>
                  <a:lnTo>
                    <a:pt x="1469977" y="4187120"/>
                  </a:lnTo>
                  <a:lnTo>
                    <a:pt x="1450946" y="4184261"/>
                  </a:lnTo>
                  <a:lnTo>
                    <a:pt x="1430645" y="4191886"/>
                  </a:lnTo>
                  <a:lnTo>
                    <a:pt x="1416053" y="4168693"/>
                  </a:lnTo>
                  <a:lnTo>
                    <a:pt x="1375758" y="4165833"/>
                  </a:lnTo>
                  <a:lnTo>
                    <a:pt x="1351645" y="4183943"/>
                  </a:lnTo>
                  <a:lnTo>
                    <a:pt x="1339906" y="4182037"/>
                  </a:lnTo>
                  <a:lnTo>
                    <a:pt x="1335781" y="4172505"/>
                  </a:lnTo>
                  <a:lnTo>
                    <a:pt x="1324997" y="4196969"/>
                  </a:lnTo>
                  <a:cubicBezTo>
                    <a:pt x="1325525" y="4208513"/>
                    <a:pt x="1326054" y="4220056"/>
                    <a:pt x="1326582" y="4231600"/>
                  </a:cubicBezTo>
                  <a:lnTo>
                    <a:pt x="1311992" y="4234777"/>
                  </a:lnTo>
                  <a:lnTo>
                    <a:pt x="1296130" y="4227787"/>
                  </a:lnTo>
                  <a:lnTo>
                    <a:pt x="1271704" y="4224928"/>
                  </a:lnTo>
                  <a:lnTo>
                    <a:pt x="1243152" y="4215397"/>
                  </a:lnTo>
                  <a:lnTo>
                    <a:pt x="1218725" y="4217938"/>
                  </a:lnTo>
                  <a:lnTo>
                    <a:pt x="1211112" y="4233824"/>
                  </a:lnTo>
                  <a:lnTo>
                    <a:pt x="1181926" y="4251934"/>
                  </a:lnTo>
                  <a:lnTo>
                    <a:pt x="1187319" y="4266866"/>
                  </a:lnTo>
                  <a:lnTo>
                    <a:pt x="1184464" y="4275127"/>
                  </a:lnTo>
                  <a:lnTo>
                    <a:pt x="1171774" y="4270043"/>
                  </a:lnTo>
                  <a:lnTo>
                    <a:pt x="1150519" y="4257653"/>
                  </a:lnTo>
                  <a:lnTo>
                    <a:pt x="1135608" y="4262736"/>
                  </a:lnTo>
                  <a:lnTo>
                    <a:pt x="1134657" y="4274491"/>
                  </a:lnTo>
                  <a:lnTo>
                    <a:pt x="1120698" y="4263371"/>
                  </a:lnTo>
                  <a:lnTo>
                    <a:pt x="1125139" y="4249392"/>
                  </a:lnTo>
                  <a:lnTo>
                    <a:pt x="1137512" y="4250027"/>
                  </a:lnTo>
                  <a:lnTo>
                    <a:pt x="1141636" y="4243038"/>
                  </a:lnTo>
                  <a:lnTo>
                    <a:pt x="1175264" y="4223657"/>
                  </a:lnTo>
                  <a:lnTo>
                    <a:pt x="1200326" y="4180130"/>
                  </a:lnTo>
                  <a:lnTo>
                    <a:pt x="1230146" y="4169328"/>
                  </a:lnTo>
                  <a:lnTo>
                    <a:pt x="1238711" y="4117541"/>
                  </a:lnTo>
                  <a:lnTo>
                    <a:pt x="1249498" y="4116270"/>
                  </a:lnTo>
                  <a:lnTo>
                    <a:pt x="1262187" y="4123895"/>
                  </a:lnTo>
                  <a:lnTo>
                    <a:pt x="1279000" y="4109916"/>
                  </a:lnTo>
                  <a:lnTo>
                    <a:pt x="1263138" y="4114364"/>
                  </a:lnTo>
                  <a:lnTo>
                    <a:pt x="1259967" y="4107692"/>
                  </a:lnTo>
                  <a:lnTo>
                    <a:pt x="1264090" y="4094030"/>
                  </a:lnTo>
                  <a:lnTo>
                    <a:pt x="1306282" y="4087358"/>
                  </a:lnTo>
                  <a:lnTo>
                    <a:pt x="1355135" y="4095301"/>
                  </a:lnTo>
                  <a:lnTo>
                    <a:pt x="1376076" y="4093077"/>
                  </a:lnTo>
                  <a:lnTo>
                    <a:pt x="1382421" y="4064800"/>
                  </a:lnTo>
                  <a:lnTo>
                    <a:pt x="1413832" y="4045102"/>
                  </a:lnTo>
                  <a:lnTo>
                    <a:pt x="1418908" y="4026357"/>
                  </a:lnTo>
                  <a:lnTo>
                    <a:pt x="1444918" y="4000622"/>
                  </a:lnTo>
                  <a:lnTo>
                    <a:pt x="1447139" y="3991409"/>
                  </a:lnTo>
                  <a:lnTo>
                    <a:pt x="1438574" y="4001893"/>
                  </a:lnTo>
                  <a:lnTo>
                    <a:pt x="1418908" y="4017779"/>
                  </a:lnTo>
                  <a:lnTo>
                    <a:pt x="1405900" y="4024451"/>
                  </a:lnTo>
                  <a:lnTo>
                    <a:pt x="1392575" y="4039066"/>
                  </a:lnTo>
                  <a:lnTo>
                    <a:pt x="1376711" y="4041290"/>
                  </a:lnTo>
                  <a:lnTo>
                    <a:pt x="1358942" y="4059717"/>
                  </a:lnTo>
                  <a:lnTo>
                    <a:pt x="1334512" y="4065118"/>
                  </a:lnTo>
                  <a:lnTo>
                    <a:pt x="1314530" y="4043196"/>
                  </a:lnTo>
                  <a:lnTo>
                    <a:pt x="1297082" y="4025404"/>
                  </a:lnTo>
                  <a:lnTo>
                    <a:pt x="1281538" y="4039066"/>
                  </a:lnTo>
                  <a:lnTo>
                    <a:pt x="1257112" y="4038430"/>
                  </a:lnTo>
                  <a:lnTo>
                    <a:pt x="1242517" y="4032076"/>
                  </a:lnTo>
                  <a:lnTo>
                    <a:pt x="1272656" y="4013966"/>
                  </a:lnTo>
                  <a:lnTo>
                    <a:pt x="1243152" y="4013013"/>
                  </a:lnTo>
                  <a:lnTo>
                    <a:pt x="1243152" y="4002846"/>
                  </a:lnTo>
                  <a:lnTo>
                    <a:pt x="1227608" y="4016508"/>
                  </a:lnTo>
                  <a:lnTo>
                    <a:pt x="1206353" y="4023815"/>
                  </a:lnTo>
                  <a:lnTo>
                    <a:pt x="1200008" y="4034618"/>
                  </a:lnTo>
                  <a:lnTo>
                    <a:pt x="1184464" y="4034935"/>
                  </a:lnTo>
                  <a:lnTo>
                    <a:pt x="1178754" y="4020003"/>
                  </a:lnTo>
                  <a:lnTo>
                    <a:pt x="1165112" y="4013649"/>
                  </a:lnTo>
                  <a:lnTo>
                    <a:pt x="1165112" y="4005388"/>
                  </a:lnTo>
                  <a:lnTo>
                    <a:pt x="1175580" y="3994903"/>
                  </a:lnTo>
                  <a:lnTo>
                    <a:pt x="1156546" y="3991726"/>
                  </a:lnTo>
                  <a:lnTo>
                    <a:pt x="1155277" y="3988549"/>
                  </a:lnTo>
                  <a:lnTo>
                    <a:pt x="1166064" y="3989502"/>
                  </a:lnTo>
                  <a:lnTo>
                    <a:pt x="1170823" y="3982195"/>
                  </a:lnTo>
                  <a:lnTo>
                    <a:pt x="1182560" y="3972663"/>
                  </a:lnTo>
                  <a:lnTo>
                    <a:pt x="1204767" y="3971075"/>
                  </a:lnTo>
                  <a:lnTo>
                    <a:pt x="1220312" y="3958366"/>
                  </a:lnTo>
                  <a:lnTo>
                    <a:pt x="1239663" y="3944705"/>
                  </a:lnTo>
                  <a:lnTo>
                    <a:pt x="1261553" y="3933902"/>
                  </a:lnTo>
                  <a:lnTo>
                    <a:pt x="1274242" y="3911662"/>
                  </a:lnTo>
                  <a:lnTo>
                    <a:pt x="1288834" y="3879891"/>
                  </a:lnTo>
                  <a:lnTo>
                    <a:pt x="1275828" y="3878938"/>
                  </a:lnTo>
                  <a:lnTo>
                    <a:pt x="1278683" y="3858922"/>
                  </a:lnTo>
                  <a:lnTo>
                    <a:pt x="1269166" y="3851615"/>
                  </a:lnTo>
                  <a:lnTo>
                    <a:pt x="1267262" y="3837635"/>
                  </a:lnTo>
                  <a:lnTo>
                    <a:pt x="1269801" y="3828104"/>
                  </a:lnTo>
                  <a:lnTo>
                    <a:pt x="1259650" y="3833823"/>
                  </a:lnTo>
                  <a:lnTo>
                    <a:pt x="1237441" y="3837953"/>
                  </a:lnTo>
                  <a:lnTo>
                    <a:pt x="1234269" y="3848755"/>
                  </a:lnTo>
                  <a:lnTo>
                    <a:pt x="1227925" y="3852885"/>
                  </a:lnTo>
                  <a:lnTo>
                    <a:pt x="1213967" y="3846849"/>
                  </a:lnTo>
                  <a:lnTo>
                    <a:pt x="1201594" y="3857651"/>
                  </a:lnTo>
                  <a:lnTo>
                    <a:pt x="1196519" y="3853203"/>
                  </a:lnTo>
                  <a:lnTo>
                    <a:pt x="1221580" y="3825562"/>
                  </a:lnTo>
                  <a:lnTo>
                    <a:pt x="1232049" y="3823656"/>
                  </a:lnTo>
                  <a:lnTo>
                    <a:pt x="1243469" y="3817937"/>
                  </a:lnTo>
                  <a:lnTo>
                    <a:pt x="1256160" y="3805228"/>
                  </a:lnTo>
                  <a:cubicBezTo>
                    <a:pt x="1255843" y="3799721"/>
                    <a:pt x="1255527" y="3794214"/>
                    <a:pt x="1255210" y="3788707"/>
                  </a:cubicBezTo>
                  <a:lnTo>
                    <a:pt x="1266312" y="3780129"/>
                  </a:lnTo>
                  <a:lnTo>
                    <a:pt x="1297082" y="3762655"/>
                  </a:lnTo>
                  <a:lnTo>
                    <a:pt x="1311992" y="3769009"/>
                  </a:lnTo>
                  <a:lnTo>
                    <a:pt x="1329120" y="3774093"/>
                  </a:lnTo>
                  <a:lnTo>
                    <a:pt x="1342444" y="3764561"/>
                  </a:lnTo>
                  <a:lnTo>
                    <a:pt x="1351962" y="3769645"/>
                  </a:lnTo>
                  <a:lnTo>
                    <a:pt x="1376393" y="3774728"/>
                  </a:lnTo>
                  <a:lnTo>
                    <a:pt x="1355135" y="3762337"/>
                  </a:lnTo>
                  <a:lnTo>
                    <a:pt x="1359260" y="3755030"/>
                  </a:lnTo>
                  <a:lnTo>
                    <a:pt x="1373855" y="3742957"/>
                  </a:lnTo>
                  <a:lnTo>
                    <a:pt x="1377345" y="3759795"/>
                  </a:lnTo>
                  <a:lnTo>
                    <a:pt x="1390036" y="3766150"/>
                  </a:lnTo>
                  <a:lnTo>
                    <a:pt x="1398602" y="3760431"/>
                  </a:lnTo>
                  <a:lnTo>
                    <a:pt x="1383691" y="3752488"/>
                  </a:lnTo>
                  <a:lnTo>
                    <a:pt x="1373855" y="3737873"/>
                  </a:lnTo>
                  <a:lnTo>
                    <a:pt x="1371634" y="3718810"/>
                  </a:lnTo>
                  <a:lnTo>
                    <a:pt x="1379883" y="3698794"/>
                  </a:lnTo>
                  <a:lnTo>
                    <a:pt x="1391622" y="3694346"/>
                  </a:lnTo>
                  <a:lnTo>
                    <a:pt x="1377662" y="3693393"/>
                  </a:lnTo>
                  <a:lnTo>
                    <a:pt x="1375758" y="3673377"/>
                  </a:lnTo>
                  <a:lnTo>
                    <a:pt x="1384960" y="3665117"/>
                  </a:lnTo>
                  <a:lnTo>
                    <a:pt x="1394478" y="3663846"/>
                  </a:lnTo>
                  <a:lnTo>
                    <a:pt x="1396382" y="3656539"/>
                  </a:lnTo>
                  <a:lnTo>
                    <a:pt x="1383691" y="3640653"/>
                  </a:lnTo>
                  <a:lnTo>
                    <a:pt x="1380201" y="3632392"/>
                  </a:lnTo>
                  <a:lnTo>
                    <a:pt x="1392891" y="3621590"/>
                  </a:lnTo>
                  <a:lnTo>
                    <a:pt x="1387815" y="3614283"/>
                  </a:lnTo>
                  <a:lnTo>
                    <a:pt x="1382421" y="3623814"/>
                  </a:lnTo>
                  <a:lnTo>
                    <a:pt x="1372902" y="3629215"/>
                  </a:lnTo>
                  <a:lnTo>
                    <a:pt x="1371634" y="3623814"/>
                  </a:lnTo>
                  <a:lnTo>
                    <a:pt x="1364653" y="3633663"/>
                  </a:lnTo>
                  <a:lnTo>
                    <a:pt x="1360529" y="3640017"/>
                  </a:lnTo>
                  <a:lnTo>
                    <a:pt x="1351645" y="3622861"/>
                  </a:lnTo>
                  <a:lnTo>
                    <a:pt x="1353866" y="3611423"/>
                  </a:lnTo>
                  <a:lnTo>
                    <a:pt x="1343079" y="3620001"/>
                  </a:lnTo>
                  <a:lnTo>
                    <a:pt x="1332609" y="3615871"/>
                  </a:lnTo>
                  <a:lnTo>
                    <a:pt x="1326265" y="3603480"/>
                  </a:lnTo>
                  <a:lnTo>
                    <a:pt x="1317384" y="3570438"/>
                  </a:lnTo>
                  <a:lnTo>
                    <a:pt x="1325948" y="3541208"/>
                  </a:lnTo>
                  <a:lnTo>
                    <a:pt x="1334830" y="3527229"/>
                  </a:lnTo>
                  <a:lnTo>
                    <a:pt x="1341492" y="3513567"/>
                  </a:lnTo>
                  <a:lnTo>
                    <a:pt x="1352597" y="3504989"/>
                  </a:lnTo>
                  <a:lnTo>
                    <a:pt x="1372902" y="3506895"/>
                  </a:lnTo>
                  <a:lnTo>
                    <a:pt x="1381152" y="3499270"/>
                  </a:lnTo>
                  <a:lnTo>
                    <a:pt x="1371634" y="3502447"/>
                  </a:lnTo>
                  <a:lnTo>
                    <a:pt x="1363385" y="3497682"/>
                  </a:lnTo>
                  <a:lnTo>
                    <a:pt x="1351645" y="3495458"/>
                  </a:lnTo>
                  <a:lnTo>
                    <a:pt x="1335781" y="3492281"/>
                  </a:lnTo>
                  <a:lnTo>
                    <a:pt x="1330388" y="3484020"/>
                  </a:lnTo>
                  <a:lnTo>
                    <a:pt x="1324045" y="3498953"/>
                  </a:lnTo>
                  <a:lnTo>
                    <a:pt x="1315799" y="3512932"/>
                  </a:lnTo>
                  <a:lnTo>
                    <a:pt x="1295812" y="3513885"/>
                  </a:lnTo>
                  <a:lnTo>
                    <a:pt x="1292640" y="3508484"/>
                  </a:lnTo>
                  <a:lnTo>
                    <a:pt x="1283124" y="3520239"/>
                  </a:lnTo>
                  <a:lnTo>
                    <a:pt x="1262187" y="3526911"/>
                  </a:lnTo>
                  <a:lnTo>
                    <a:pt x="1251719" y="3515156"/>
                  </a:lnTo>
                  <a:lnTo>
                    <a:pt x="1249180" y="3506895"/>
                  </a:lnTo>
                  <a:lnTo>
                    <a:pt x="1243152" y="3514203"/>
                  </a:lnTo>
                  <a:lnTo>
                    <a:pt x="1253623" y="3533266"/>
                  </a:lnTo>
                  <a:lnTo>
                    <a:pt x="1245054" y="3545021"/>
                  </a:lnTo>
                  <a:lnTo>
                    <a:pt x="1230463" y="3544068"/>
                  </a:lnTo>
                  <a:lnTo>
                    <a:pt x="1221898" y="3539620"/>
                  </a:lnTo>
                  <a:lnTo>
                    <a:pt x="1210160" y="3515474"/>
                  </a:lnTo>
                  <a:lnTo>
                    <a:pt x="1191125" y="3522463"/>
                  </a:lnTo>
                  <a:lnTo>
                    <a:pt x="1193663" y="3538984"/>
                  </a:lnTo>
                  <a:lnTo>
                    <a:pt x="1203181" y="3547563"/>
                  </a:lnTo>
                  <a:lnTo>
                    <a:pt x="1203181" y="3554870"/>
                  </a:lnTo>
                  <a:lnTo>
                    <a:pt x="1189222" y="3547563"/>
                  </a:lnTo>
                  <a:lnTo>
                    <a:pt x="1181609" y="3526594"/>
                  </a:lnTo>
                  <a:lnTo>
                    <a:pt x="1165747" y="3516109"/>
                  </a:lnTo>
                  <a:lnTo>
                    <a:pt x="1162574" y="3505625"/>
                  </a:lnTo>
                  <a:lnTo>
                    <a:pt x="1169871" y="3495140"/>
                  </a:lnTo>
                  <a:lnTo>
                    <a:pt x="1177485" y="3496729"/>
                  </a:lnTo>
                  <a:lnTo>
                    <a:pt x="1183830" y="3510708"/>
                  </a:lnTo>
                  <a:lnTo>
                    <a:pt x="1187002" y="3507531"/>
                  </a:lnTo>
                  <a:lnTo>
                    <a:pt x="1180022" y="3484338"/>
                  </a:lnTo>
                  <a:lnTo>
                    <a:pt x="1186367" y="3466546"/>
                  </a:lnTo>
                  <a:lnTo>
                    <a:pt x="1202229" y="3426196"/>
                  </a:lnTo>
                  <a:lnTo>
                    <a:pt x="1207939" y="3419842"/>
                  </a:lnTo>
                  <a:lnTo>
                    <a:pt x="1212381" y="3402685"/>
                  </a:lnTo>
                  <a:lnTo>
                    <a:pt x="1199691" y="3396649"/>
                  </a:lnTo>
                  <a:lnTo>
                    <a:pt x="1198422" y="3388071"/>
                  </a:lnTo>
                  <a:lnTo>
                    <a:pt x="1190809" y="3370600"/>
                  </a:lnTo>
                  <a:lnTo>
                    <a:pt x="1190809" y="3354714"/>
                  </a:lnTo>
                  <a:lnTo>
                    <a:pt x="1203181" y="3331203"/>
                  </a:lnTo>
                  <a:lnTo>
                    <a:pt x="1212698" y="3335335"/>
                  </a:lnTo>
                  <a:lnTo>
                    <a:pt x="1223166" y="3330249"/>
                  </a:lnTo>
                  <a:lnTo>
                    <a:pt x="1224436" y="3327073"/>
                  </a:lnTo>
                  <a:lnTo>
                    <a:pt x="1198739" y="3324849"/>
                  </a:lnTo>
                  <a:lnTo>
                    <a:pt x="1188905" y="3297525"/>
                  </a:lnTo>
                  <a:cubicBezTo>
                    <a:pt x="1189011" y="3305362"/>
                    <a:pt x="1189116" y="3313200"/>
                    <a:pt x="1189222" y="3321037"/>
                  </a:cubicBezTo>
                  <a:lnTo>
                    <a:pt x="1187319" y="3331521"/>
                  </a:lnTo>
                  <a:lnTo>
                    <a:pt x="1176850" y="3334699"/>
                  </a:lnTo>
                  <a:lnTo>
                    <a:pt x="1170506" y="3332474"/>
                  </a:lnTo>
                  <a:lnTo>
                    <a:pt x="1166381" y="3340101"/>
                  </a:lnTo>
                  <a:lnTo>
                    <a:pt x="1157816" y="3331521"/>
                  </a:lnTo>
                  <a:lnTo>
                    <a:pt x="1157498" y="3321037"/>
                  </a:lnTo>
                  <a:lnTo>
                    <a:pt x="1173995" y="3287358"/>
                  </a:lnTo>
                  <a:lnTo>
                    <a:pt x="1175264" y="3277827"/>
                  </a:lnTo>
                  <a:lnTo>
                    <a:pt x="1148933" y="3315000"/>
                  </a:lnTo>
                  <a:lnTo>
                    <a:pt x="1144808" y="3311823"/>
                  </a:lnTo>
                  <a:lnTo>
                    <a:pt x="1139733" y="3326755"/>
                  </a:lnTo>
                  <a:lnTo>
                    <a:pt x="1147346" y="3336923"/>
                  </a:lnTo>
                  <a:lnTo>
                    <a:pt x="1154643" y="3346454"/>
                  </a:lnTo>
                  <a:lnTo>
                    <a:pt x="1151471" y="3362341"/>
                  </a:lnTo>
                  <a:lnTo>
                    <a:pt x="1143540" y="3374096"/>
                  </a:lnTo>
                  <a:lnTo>
                    <a:pt x="1137512" y="3404592"/>
                  </a:lnTo>
                  <a:lnTo>
                    <a:pt x="1134340" y="3421430"/>
                  </a:lnTo>
                  <a:lnTo>
                    <a:pt x="1128312" y="3441764"/>
                  </a:lnTo>
                  <a:lnTo>
                    <a:pt x="1117526" y="3446848"/>
                  </a:lnTo>
                  <a:lnTo>
                    <a:pt x="1105787" y="3446848"/>
                  </a:lnTo>
                  <a:lnTo>
                    <a:pt x="1101663" y="3432550"/>
                  </a:lnTo>
                  <a:lnTo>
                    <a:pt x="1107691" y="3416665"/>
                  </a:lnTo>
                  <a:lnTo>
                    <a:pt x="1118160" y="3395378"/>
                  </a:lnTo>
                  <a:lnTo>
                    <a:pt x="1128629" y="3369647"/>
                  </a:lnTo>
                  <a:lnTo>
                    <a:pt x="1128629" y="3362341"/>
                  </a:lnTo>
                  <a:lnTo>
                    <a:pt x="1117842" y="3365834"/>
                  </a:lnTo>
                  <a:lnTo>
                    <a:pt x="1115939" y="3358527"/>
                  </a:lnTo>
                  <a:lnTo>
                    <a:pt x="1122919" y="3348995"/>
                  </a:lnTo>
                  <a:lnTo>
                    <a:pt x="1127043" y="3328663"/>
                  </a:lnTo>
                  <a:lnTo>
                    <a:pt x="1117526" y="3330886"/>
                  </a:lnTo>
                  <a:lnTo>
                    <a:pt x="1124505" y="3315000"/>
                  </a:lnTo>
                  <a:lnTo>
                    <a:pt x="1133070" y="3302291"/>
                  </a:lnTo>
                  <a:lnTo>
                    <a:pt x="1138463" y="3290852"/>
                  </a:lnTo>
                  <a:lnTo>
                    <a:pt x="1126409" y="3277191"/>
                  </a:lnTo>
                  <a:lnTo>
                    <a:pt x="1126409" y="3265435"/>
                  </a:lnTo>
                  <a:lnTo>
                    <a:pt x="1142270" y="3262260"/>
                  </a:lnTo>
                  <a:lnTo>
                    <a:pt x="1141319" y="3252727"/>
                  </a:lnTo>
                  <a:lnTo>
                    <a:pt x="1146712" y="3254634"/>
                  </a:lnTo>
                  <a:lnTo>
                    <a:pt x="1145126" y="3241924"/>
                  </a:lnTo>
                  <a:lnTo>
                    <a:pt x="1162257" y="3228261"/>
                  </a:lnTo>
                  <a:lnTo>
                    <a:pt x="1159085" y="3221908"/>
                  </a:lnTo>
                  <a:lnTo>
                    <a:pt x="1162891" y="3213329"/>
                  </a:lnTo>
                  <a:lnTo>
                    <a:pt x="1158450" y="3202844"/>
                  </a:lnTo>
                  <a:lnTo>
                    <a:pt x="1156546" y="3201890"/>
                  </a:lnTo>
                  <a:lnTo>
                    <a:pt x="1145126" y="3210469"/>
                  </a:lnTo>
                  <a:lnTo>
                    <a:pt x="1145126" y="3224449"/>
                  </a:lnTo>
                  <a:lnTo>
                    <a:pt x="1130215" y="3234934"/>
                  </a:lnTo>
                  <a:lnTo>
                    <a:pt x="1125457" y="3243513"/>
                  </a:lnTo>
                  <a:lnTo>
                    <a:pt x="1113719" y="3242242"/>
                  </a:lnTo>
                  <a:lnTo>
                    <a:pt x="1103884" y="3231121"/>
                  </a:lnTo>
                  <a:lnTo>
                    <a:pt x="1091194" y="3223496"/>
                  </a:lnTo>
                  <a:lnTo>
                    <a:pt x="1092463" y="3210787"/>
                  </a:lnTo>
                  <a:lnTo>
                    <a:pt x="1108008" y="3205703"/>
                  </a:lnTo>
                  <a:lnTo>
                    <a:pt x="1091511" y="3203480"/>
                  </a:lnTo>
                  <a:cubicBezTo>
                    <a:pt x="1091300" y="3205492"/>
                    <a:pt x="1091088" y="3207504"/>
                    <a:pt x="1090877" y="3209516"/>
                  </a:cubicBezTo>
                  <a:lnTo>
                    <a:pt x="1082628" y="3212375"/>
                  </a:lnTo>
                  <a:lnTo>
                    <a:pt x="1066766" y="3204750"/>
                  </a:lnTo>
                  <a:lnTo>
                    <a:pt x="1067718" y="3197444"/>
                  </a:lnTo>
                  <a:lnTo>
                    <a:pt x="1088022" y="3193312"/>
                  </a:lnTo>
                  <a:lnTo>
                    <a:pt x="1098491" y="3195854"/>
                  </a:lnTo>
                  <a:lnTo>
                    <a:pt x="1107057" y="3194901"/>
                  </a:lnTo>
                  <a:lnTo>
                    <a:pt x="1108643" y="3183146"/>
                  </a:lnTo>
                  <a:lnTo>
                    <a:pt x="1099126" y="3170755"/>
                  </a:lnTo>
                  <a:lnTo>
                    <a:pt x="1103249" y="3157411"/>
                  </a:lnTo>
                  <a:lnTo>
                    <a:pt x="1123236" y="3154870"/>
                  </a:lnTo>
                  <a:lnTo>
                    <a:pt x="1104201" y="3145338"/>
                  </a:lnTo>
                  <a:lnTo>
                    <a:pt x="1119112" y="3135807"/>
                  </a:lnTo>
                  <a:lnTo>
                    <a:pt x="1131802" y="3142162"/>
                  </a:lnTo>
                  <a:lnTo>
                    <a:pt x="1116891" y="3125323"/>
                  </a:lnTo>
                  <a:lnTo>
                    <a:pt x="1122919" y="3116745"/>
                  </a:lnTo>
                  <a:lnTo>
                    <a:pt x="1139733" y="3113568"/>
                  </a:lnTo>
                  <a:lnTo>
                    <a:pt x="1141002" y="3108167"/>
                  </a:lnTo>
                  <a:lnTo>
                    <a:pt x="1123870" y="3102131"/>
                  </a:lnTo>
                  <a:lnTo>
                    <a:pt x="1147981" y="3086881"/>
                  </a:lnTo>
                  <a:lnTo>
                    <a:pt x="1126091" y="3094823"/>
                  </a:lnTo>
                  <a:lnTo>
                    <a:pt x="1126091" y="3086245"/>
                  </a:lnTo>
                  <a:lnTo>
                    <a:pt x="1114353" y="3102131"/>
                  </a:lnTo>
                  <a:lnTo>
                    <a:pt x="1100711" y="3083385"/>
                  </a:lnTo>
                  <a:lnTo>
                    <a:pt x="1095953" y="3062099"/>
                  </a:lnTo>
                  <a:lnTo>
                    <a:pt x="1104518" y="3057969"/>
                  </a:lnTo>
                  <a:lnTo>
                    <a:pt x="1122601" y="3068136"/>
                  </a:lnTo>
                  <a:lnTo>
                    <a:pt x="1134340" y="3067183"/>
                  </a:lnTo>
                  <a:lnTo>
                    <a:pt x="1121332" y="3062099"/>
                  </a:lnTo>
                  <a:lnTo>
                    <a:pt x="1101981" y="3038271"/>
                  </a:lnTo>
                  <a:lnTo>
                    <a:pt x="1106422" y="3031599"/>
                  </a:lnTo>
                  <a:lnTo>
                    <a:pt x="1114670" y="3030329"/>
                  </a:lnTo>
                  <a:lnTo>
                    <a:pt x="1100077" y="3010631"/>
                  </a:lnTo>
                  <a:lnTo>
                    <a:pt x="1108960" y="3001100"/>
                  </a:lnTo>
                  <a:lnTo>
                    <a:pt x="1121967" y="3001100"/>
                  </a:lnTo>
                  <a:lnTo>
                    <a:pt x="1145126" y="3001735"/>
                  </a:lnTo>
                  <a:lnTo>
                    <a:pt x="1141002" y="2996334"/>
                  </a:lnTo>
                  <a:lnTo>
                    <a:pt x="1144174" y="2992204"/>
                  </a:lnTo>
                  <a:lnTo>
                    <a:pt x="1156864" y="3000464"/>
                  </a:lnTo>
                  <a:lnTo>
                    <a:pt x="1160988" y="2996334"/>
                  </a:lnTo>
                  <a:lnTo>
                    <a:pt x="1150519" y="2978543"/>
                  </a:lnTo>
                  <a:lnTo>
                    <a:pt x="1136243" y="2967105"/>
                  </a:lnTo>
                  <a:lnTo>
                    <a:pt x="1136243" y="2960751"/>
                  </a:lnTo>
                  <a:lnTo>
                    <a:pt x="1143857" y="2958526"/>
                  </a:lnTo>
                  <a:lnTo>
                    <a:pt x="1153374" y="2963928"/>
                  </a:lnTo>
                  <a:lnTo>
                    <a:pt x="1155277" y="2958526"/>
                  </a:lnTo>
                  <a:lnTo>
                    <a:pt x="1147029" y="2943593"/>
                  </a:lnTo>
                  <a:lnTo>
                    <a:pt x="1156229" y="2935012"/>
                  </a:lnTo>
                  <a:lnTo>
                    <a:pt x="1166699" y="2928659"/>
                  </a:lnTo>
                  <a:lnTo>
                    <a:pt x="1181609" y="2937873"/>
                  </a:lnTo>
                  <a:lnTo>
                    <a:pt x="1181609" y="2931834"/>
                  </a:lnTo>
                  <a:lnTo>
                    <a:pt x="1163526" y="2922306"/>
                  </a:lnTo>
                  <a:lnTo>
                    <a:pt x="1161305" y="2911186"/>
                  </a:lnTo>
                  <a:cubicBezTo>
                    <a:pt x="1161622" y="2907267"/>
                    <a:pt x="1161940" y="2903349"/>
                    <a:pt x="1162257" y="2899430"/>
                  </a:cubicBezTo>
                  <a:lnTo>
                    <a:pt x="1174947" y="2882275"/>
                  </a:lnTo>
                  <a:lnTo>
                    <a:pt x="1176850" y="2869567"/>
                  </a:lnTo>
                  <a:lnTo>
                    <a:pt x="1181926" y="2869567"/>
                  </a:lnTo>
                  <a:lnTo>
                    <a:pt x="1192395" y="2865437"/>
                  </a:lnTo>
                  <a:lnTo>
                    <a:pt x="1202229" y="2871474"/>
                  </a:lnTo>
                  <a:lnTo>
                    <a:pt x="1213649" y="2881003"/>
                  </a:lnTo>
                  <a:lnTo>
                    <a:pt x="1216822" y="2874650"/>
                  </a:lnTo>
                  <a:lnTo>
                    <a:pt x="1224436" y="2874650"/>
                  </a:lnTo>
                  <a:lnTo>
                    <a:pt x="1233952" y="2881639"/>
                  </a:lnTo>
                  <a:lnTo>
                    <a:pt x="1241249" y="2885769"/>
                  </a:lnTo>
                  <a:lnTo>
                    <a:pt x="1253941" y="2879415"/>
                  </a:lnTo>
                  <a:lnTo>
                    <a:pt x="1279635" y="2869567"/>
                  </a:lnTo>
                  <a:lnTo>
                    <a:pt x="1295496" y="2879097"/>
                  </a:lnTo>
                  <a:lnTo>
                    <a:pt x="1311040" y="2868614"/>
                  </a:lnTo>
                  <a:close/>
                  <a:moveTo>
                    <a:pt x="3854360" y="2852734"/>
                  </a:moveTo>
                  <a:lnTo>
                    <a:pt x="3865180" y="2862282"/>
                  </a:lnTo>
                  <a:lnTo>
                    <a:pt x="3876638" y="2875649"/>
                  </a:lnTo>
                  <a:cubicBezTo>
                    <a:pt x="3876426" y="2878832"/>
                    <a:pt x="3876213" y="2882015"/>
                    <a:pt x="3876001" y="2885198"/>
                  </a:cubicBezTo>
                  <a:lnTo>
                    <a:pt x="3865499" y="2882333"/>
                  </a:lnTo>
                  <a:lnTo>
                    <a:pt x="3855951" y="2890927"/>
                  </a:lnTo>
                  <a:lnTo>
                    <a:pt x="3847358" y="2901431"/>
                  </a:lnTo>
                  <a:lnTo>
                    <a:pt x="3832718" y="2908115"/>
                  </a:lnTo>
                  <a:lnTo>
                    <a:pt x="3829536" y="2924031"/>
                  </a:lnTo>
                  <a:lnTo>
                    <a:pt x="3797710" y="2916709"/>
                  </a:lnTo>
                  <a:lnTo>
                    <a:pt x="3790390" y="2923077"/>
                  </a:lnTo>
                  <a:lnTo>
                    <a:pt x="3787526" y="2947269"/>
                  </a:lnTo>
                  <a:lnTo>
                    <a:pt x="3764293" y="2978145"/>
                  </a:lnTo>
                  <a:lnTo>
                    <a:pt x="3751562" y="2960319"/>
                  </a:lnTo>
                  <a:lnTo>
                    <a:pt x="3758564" y="2947588"/>
                  </a:lnTo>
                  <a:lnTo>
                    <a:pt x="3777978" y="2940264"/>
                  </a:lnTo>
                  <a:lnTo>
                    <a:pt x="3778933" y="2933896"/>
                  </a:lnTo>
                  <a:lnTo>
                    <a:pt x="3755063" y="2912890"/>
                  </a:lnTo>
                  <a:lnTo>
                    <a:pt x="3743288" y="2896019"/>
                  </a:lnTo>
                  <a:lnTo>
                    <a:pt x="3761428" y="2894747"/>
                  </a:lnTo>
                  <a:lnTo>
                    <a:pt x="3746152" y="2870875"/>
                  </a:lnTo>
                  <a:lnTo>
                    <a:pt x="3751562" y="2865465"/>
                  </a:lnTo>
                  <a:lnTo>
                    <a:pt x="3772886" y="2879787"/>
                  </a:lnTo>
                  <a:lnTo>
                    <a:pt x="3775114" y="2869284"/>
                  </a:lnTo>
                  <a:lnTo>
                    <a:pt x="3789753" y="2876604"/>
                  </a:lnTo>
                  <a:lnTo>
                    <a:pt x="3779251" y="2869284"/>
                  </a:lnTo>
                  <a:lnTo>
                    <a:pt x="3802165" y="2853370"/>
                  </a:lnTo>
                  <a:lnTo>
                    <a:pt x="3818397" y="2857190"/>
                  </a:lnTo>
                  <a:close/>
                  <a:moveTo>
                    <a:pt x="3881509" y="2838447"/>
                  </a:moveTo>
                  <a:lnTo>
                    <a:pt x="3889338" y="2856748"/>
                  </a:lnTo>
                  <a:lnTo>
                    <a:pt x="3879552" y="2865433"/>
                  </a:lnTo>
                  <a:lnTo>
                    <a:pt x="3866503" y="2857058"/>
                  </a:lnTo>
                  <a:lnTo>
                    <a:pt x="3865525" y="2845582"/>
                  </a:lnTo>
                  <a:close/>
                  <a:moveTo>
                    <a:pt x="1378190" y="2819397"/>
                  </a:moveTo>
                  <a:lnTo>
                    <a:pt x="1384271" y="2826202"/>
                  </a:lnTo>
                  <a:lnTo>
                    <a:pt x="1377514" y="2838446"/>
                  </a:lnTo>
                  <a:lnTo>
                    <a:pt x="1370758" y="2834024"/>
                  </a:lnTo>
                  <a:lnTo>
                    <a:pt x="1368393" y="2823820"/>
                  </a:lnTo>
                  <a:close/>
                  <a:moveTo>
                    <a:pt x="1342224" y="2803518"/>
                  </a:moveTo>
                  <a:lnTo>
                    <a:pt x="1357279" y="2821795"/>
                  </a:lnTo>
                  <a:lnTo>
                    <a:pt x="1344734" y="2828923"/>
                  </a:lnTo>
                  <a:lnTo>
                    <a:pt x="1331875" y="2819010"/>
                  </a:lnTo>
                  <a:lnTo>
                    <a:pt x="1331875" y="2809712"/>
                  </a:lnTo>
                  <a:close/>
                  <a:moveTo>
                    <a:pt x="3807906" y="2778119"/>
                  </a:moveTo>
                  <a:lnTo>
                    <a:pt x="3833399" y="2780025"/>
                  </a:lnTo>
                  <a:lnTo>
                    <a:pt x="3843278" y="2793676"/>
                  </a:lnTo>
                  <a:lnTo>
                    <a:pt x="3849651" y="2810504"/>
                  </a:lnTo>
                  <a:lnTo>
                    <a:pt x="3844552" y="2813998"/>
                  </a:lnTo>
                  <a:lnTo>
                    <a:pt x="3839135" y="2808599"/>
                  </a:lnTo>
                  <a:lnTo>
                    <a:pt x="3830531" y="2814950"/>
                  </a:lnTo>
                  <a:lnTo>
                    <a:pt x="3823521" y="2827653"/>
                  </a:lnTo>
                  <a:lnTo>
                    <a:pt x="3817147" y="2838447"/>
                  </a:lnTo>
                  <a:lnTo>
                    <a:pt x="3804401" y="2838447"/>
                  </a:lnTo>
                  <a:lnTo>
                    <a:pt x="3793566" y="2829241"/>
                  </a:lnTo>
                  <a:lnTo>
                    <a:pt x="3795478" y="2813362"/>
                  </a:lnTo>
                  <a:lnTo>
                    <a:pt x="3778908" y="2810187"/>
                  </a:lnTo>
                  <a:lnTo>
                    <a:pt x="3765843" y="2808281"/>
                  </a:lnTo>
                  <a:lnTo>
                    <a:pt x="3762338" y="2800976"/>
                  </a:lnTo>
                  <a:lnTo>
                    <a:pt x="3780501" y="2795579"/>
                  </a:lnTo>
                  <a:lnTo>
                    <a:pt x="3793248" y="2795262"/>
                  </a:lnTo>
                  <a:lnTo>
                    <a:pt x="3802808" y="2786692"/>
                  </a:lnTo>
                  <a:close/>
                  <a:moveTo>
                    <a:pt x="1396971" y="2773356"/>
                  </a:moveTo>
                  <a:lnTo>
                    <a:pt x="1389329" y="2781295"/>
                  </a:lnTo>
                  <a:lnTo>
                    <a:pt x="1382682" y="2776589"/>
                  </a:lnTo>
                  <a:close/>
                  <a:moveTo>
                    <a:pt x="2732096" y="2773211"/>
                  </a:moveTo>
                  <a:lnTo>
                    <a:pt x="2750156" y="2804578"/>
                  </a:lnTo>
                  <a:lnTo>
                    <a:pt x="2750581" y="2804292"/>
                  </a:lnTo>
                  <a:lnTo>
                    <a:pt x="2732780" y="2773363"/>
                  </a:lnTo>
                  <a:close/>
                  <a:moveTo>
                    <a:pt x="3884258" y="2770182"/>
                  </a:moveTo>
                  <a:lnTo>
                    <a:pt x="3886163" y="2783610"/>
                  </a:lnTo>
                  <a:lnTo>
                    <a:pt x="3875685" y="2782673"/>
                  </a:lnTo>
                  <a:cubicBezTo>
                    <a:pt x="3875579" y="2782985"/>
                    <a:pt x="3875474" y="2783298"/>
                    <a:pt x="3875368" y="2783610"/>
                  </a:cubicBezTo>
                  <a:lnTo>
                    <a:pt x="3874098" y="2785484"/>
                  </a:lnTo>
                  <a:lnTo>
                    <a:pt x="3872510" y="2787358"/>
                  </a:lnTo>
                  <a:lnTo>
                    <a:pt x="3871240" y="2788607"/>
                  </a:lnTo>
                  <a:lnTo>
                    <a:pt x="3870288" y="2788920"/>
                  </a:lnTo>
                  <a:lnTo>
                    <a:pt x="3869653" y="2789232"/>
                  </a:lnTo>
                  <a:lnTo>
                    <a:pt x="3869335" y="2788920"/>
                  </a:lnTo>
                  <a:lnTo>
                    <a:pt x="3868065" y="2787983"/>
                  </a:lnTo>
                  <a:lnTo>
                    <a:pt x="3866795" y="2786421"/>
                  </a:lnTo>
                  <a:lnTo>
                    <a:pt x="3866160" y="2784860"/>
                  </a:lnTo>
                  <a:lnTo>
                    <a:pt x="3864573" y="2781112"/>
                  </a:lnTo>
                  <a:lnTo>
                    <a:pt x="3863938" y="2779863"/>
                  </a:lnTo>
                  <a:lnTo>
                    <a:pt x="3866160" y="2771431"/>
                  </a:lnTo>
                  <a:close/>
                  <a:moveTo>
                    <a:pt x="1338644" y="2765421"/>
                  </a:moveTo>
                  <a:lnTo>
                    <a:pt x="1354715" y="2768237"/>
                  </a:lnTo>
                  <a:lnTo>
                    <a:pt x="1360499" y="2776688"/>
                  </a:lnTo>
                  <a:lnTo>
                    <a:pt x="1357286" y="2788270"/>
                  </a:lnTo>
                  <a:lnTo>
                    <a:pt x="1363714" y="2796720"/>
                  </a:lnTo>
                  <a:lnTo>
                    <a:pt x="1379783" y="2783575"/>
                  </a:lnTo>
                  <a:lnTo>
                    <a:pt x="1389426" y="2792027"/>
                  </a:lnTo>
                  <a:lnTo>
                    <a:pt x="1395855" y="2797346"/>
                  </a:lnTo>
                  <a:lnTo>
                    <a:pt x="1409674" y="2792965"/>
                  </a:lnTo>
                  <a:lnTo>
                    <a:pt x="1404532" y="2806422"/>
                  </a:lnTo>
                  <a:lnTo>
                    <a:pt x="1389426" y="2809869"/>
                  </a:lnTo>
                  <a:lnTo>
                    <a:pt x="1382998" y="2792027"/>
                  </a:lnTo>
                  <a:lnTo>
                    <a:pt x="1357286" y="2807990"/>
                  </a:lnTo>
                  <a:lnTo>
                    <a:pt x="1349572" y="2801727"/>
                  </a:lnTo>
                  <a:lnTo>
                    <a:pt x="1338965" y="2800786"/>
                  </a:lnTo>
                  <a:lnTo>
                    <a:pt x="1330289" y="2789522"/>
                  </a:lnTo>
                  <a:close/>
                  <a:moveTo>
                    <a:pt x="4266528" y="2764378"/>
                  </a:moveTo>
                  <a:lnTo>
                    <a:pt x="4255416" y="2776749"/>
                  </a:lnTo>
                  <a:lnTo>
                    <a:pt x="4246843" y="2786583"/>
                  </a:lnTo>
                  <a:lnTo>
                    <a:pt x="4240493" y="2794194"/>
                  </a:lnTo>
                  <a:lnTo>
                    <a:pt x="4238588" y="2797365"/>
                  </a:lnTo>
                  <a:lnTo>
                    <a:pt x="4237001" y="2801168"/>
                  </a:lnTo>
                  <a:lnTo>
                    <a:pt x="4236048" y="2805297"/>
                  </a:lnTo>
                  <a:cubicBezTo>
                    <a:pt x="4235836" y="2806776"/>
                    <a:pt x="4235625" y="2808256"/>
                    <a:pt x="4235413" y="2809735"/>
                  </a:cubicBezTo>
                  <a:cubicBezTo>
                    <a:pt x="4235201" y="2811957"/>
                    <a:pt x="4234990" y="2814178"/>
                    <a:pt x="4234778" y="2816400"/>
                  </a:cubicBezTo>
                  <a:cubicBezTo>
                    <a:pt x="4234672" y="2817457"/>
                    <a:pt x="4234567" y="2818515"/>
                    <a:pt x="4234461" y="2819572"/>
                  </a:cubicBezTo>
                  <a:lnTo>
                    <a:pt x="4254146" y="2828459"/>
                  </a:lnTo>
                  <a:lnTo>
                    <a:pt x="4251606" y="2849076"/>
                  </a:lnTo>
                  <a:lnTo>
                    <a:pt x="4262401" y="2891579"/>
                  </a:lnTo>
                  <a:lnTo>
                    <a:pt x="4276371" y="2915372"/>
                  </a:lnTo>
                  <a:lnTo>
                    <a:pt x="4285578" y="2923936"/>
                  </a:lnTo>
                  <a:lnTo>
                    <a:pt x="4290658" y="2940748"/>
                  </a:lnTo>
                  <a:lnTo>
                    <a:pt x="4301453" y="2941065"/>
                  </a:lnTo>
                  <a:lnTo>
                    <a:pt x="4301578" y="2941217"/>
                  </a:lnTo>
                  <a:lnTo>
                    <a:pt x="4306221" y="2941461"/>
                  </a:lnTo>
                  <a:lnTo>
                    <a:pt x="4319241" y="2956380"/>
                  </a:lnTo>
                  <a:lnTo>
                    <a:pt x="4323369" y="2975426"/>
                  </a:lnTo>
                  <a:lnTo>
                    <a:pt x="4340199" y="2977966"/>
                  </a:lnTo>
                  <a:lnTo>
                    <a:pt x="4348773" y="2967807"/>
                  </a:lnTo>
                  <a:cubicBezTo>
                    <a:pt x="4348667" y="2962093"/>
                    <a:pt x="4348562" y="2956380"/>
                    <a:pt x="4348456" y="2950666"/>
                  </a:cubicBezTo>
                  <a:lnTo>
                    <a:pt x="4341787" y="2924319"/>
                  </a:lnTo>
                  <a:lnTo>
                    <a:pt x="4330990" y="2916701"/>
                  </a:lnTo>
                  <a:lnTo>
                    <a:pt x="4315112" y="2924002"/>
                  </a:lnTo>
                  <a:lnTo>
                    <a:pt x="4298282" y="2924319"/>
                  </a:lnTo>
                  <a:lnTo>
                    <a:pt x="4287803" y="2904956"/>
                  </a:lnTo>
                  <a:lnTo>
                    <a:pt x="4291296" y="2892258"/>
                  </a:lnTo>
                  <a:lnTo>
                    <a:pt x="4296059" y="2881148"/>
                  </a:lnTo>
                  <a:lnTo>
                    <a:pt x="4313525" y="2869719"/>
                  </a:lnTo>
                  <a:cubicBezTo>
                    <a:pt x="4313313" y="2860302"/>
                    <a:pt x="4313102" y="2850885"/>
                    <a:pt x="4312890" y="2841468"/>
                  </a:cubicBezTo>
                  <a:lnTo>
                    <a:pt x="4309396" y="2811629"/>
                  </a:lnTo>
                  <a:lnTo>
                    <a:pt x="4314477" y="2787822"/>
                  </a:lnTo>
                  <a:lnTo>
                    <a:pt x="4313842" y="2784012"/>
                  </a:lnTo>
                  <a:lnTo>
                    <a:pt x="4314747" y="2782557"/>
                  </a:lnTo>
                  <a:lnTo>
                    <a:pt x="4312883" y="2774845"/>
                  </a:lnTo>
                  <a:lnTo>
                    <a:pt x="4295421" y="2783093"/>
                  </a:lnTo>
                  <a:lnTo>
                    <a:pt x="4293833" y="2772624"/>
                  </a:lnTo>
                  <a:close/>
                  <a:moveTo>
                    <a:pt x="1361090" y="2755895"/>
                  </a:moveTo>
                  <a:lnTo>
                    <a:pt x="1374745" y="2758673"/>
                  </a:lnTo>
                  <a:lnTo>
                    <a:pt x="1365217" y="2767009"/>
                  </a:lnTo>
                  <a:lnTo>
                    <a:pt x="1358867" y="2760834"/>
                  </a:lnTo>
                  <a:close/>
                  <a:moveTo>
                    <a:pt x="1409438" y="2754306"/>
                  </a:moveTo>
                  <a:lnTo>
                    <a:pt x="1411262" y="2765420"/>
                  </a:lnTo>
                  <a:lnTo>
                    <a:pt x="1396971" y="2761379"/>
                  </a:lnTo>
                  <a:close/>
                  <a:moveTo>
                    <a:pt x="1423961" y="2730494"/>
                  </a:moveTo>
                  <a:lnTo>
                    <a:pt x="1419616" y="2737694"/>
                  </a:lnTo>
                  <a:lnTo>
                    <a:pt x="1398559" y="2752719"/>
                  </a:lnTo>
                  <a:cubicBezTo>
                    <a:pt x="1398782" y="2748545"/>
                    <a:pt x="1399004" y="2744372"/>
                    <a:pt x="1399227" y="2740198"/>
                  </a:cubicBezTo>
                  <a:lnTo>
                    <a:pt x="1410592" y="2730808"/>
                  </a:lnTo>
                  <a:close/>
                  <a:moveTo>
                    <a:pt x="1377050" y="2728907"/>
                  </a:moveTo>
                  <a:lnTo>
                    <a:pt x="1374767" y="2734996"/>
                  </a:lnTo>
                  <a:lnTo>
                    <a:pt x="1385859" y="2743825"/>
                  </a:lnTo>
                  <a:lnTo>
                    <a:pt x="1382923" y="2751131"/>
                  </a:lnTo>
                  <a:lnTo>
                    <a:pt x="1372483" y="2741391"/>
                  </a:lnTo>
                  <a:lnTo>
                    <a:pt x="1362043" y="2739260"/>
                  </a:lnTo>
                  <a:lnTo>
                    <a:pt x="1368241" y="2731039"/>
                  </a:lnTo>
                  <a:close/>
                  <a:moveTo>
                    <a:pt x="2164892" y="2724151"/>
                  </a:moveTo>
                  <a:lnTo>
                    <a:pt x="2168495" y="2736589"/>
                  </a:lnTo>
                  <a:lnTo>
                    <a:pt x="2163389" y="2754314"/>
                  </a:lnTo>
                  <a:lnTo>
                    <a:pt x="2157383" y="2749028"/>
                  </a:lnTo>
                  <a:lnTo>
                    <a:pt x="2160986" y="2729437"/>
                  </a:lnTo>
                  <a:close/>
                  <a:moveTo>
                    <a:pt x="4327488" y="2719966"/>
                  </a:moveTo>
                  <a:lnTo>
                    <a:pt x="4324631" y="2731387"/>
                  </a:lnTo>
                  <a:lnTo>
                    <a:pt x="4318281" y="2738683"/>
                  </a:lnTo>
                  <a:lnTo>
                    <a:pt x="4321773" y="2741538"/>
                  </a:lnTo>
                  <a:lnTo>
                    <a:pt x="4328442" y="2741272"/>
                  </a:lnTo>
                  <a:cubicBezTo>
                    <a:pt x="4328445" y="2741234"/>
                    <a:pt x="4328447" y="2741196"/>
                    <a:pt x="4328450" y="2741158"/>
                  </a:cubicBezTo>
                  <a:lnTo>
                    <a:pt x="4334483" y="2740523"/>
                  </a:lnTo>
                  <a:lnTo>
                    <a:pt x="4337341" y="2744333"/>
                  </a:lnTo>
                  <a:lnTo>
                    <a:pt x="4332578" y="2758299"/>
                  </a:lnTo>
                  <a:lnTo>
                    <a:pt x="4344962" y="2741476"/>
                  </a:lnTo>
                  <a:lnTo>
                    <a:pt x="4339564" y="2735126"/>
                  </a:lnTo>
                  <a:lnTo>
                    <a:pt x="4346233" y="2732904"/>
                  </a:lnTo>
                  <a:lnTo>
                    <a:pt x="4338929" y="2726874"/>
                  </a:lnTo>
                  <a:lnTo>
                    <a:pt x="4330355" y="2721794"/>
                  </a:lnTo>
                  <a:cubicBezTo>
                    <a:pt x="4330371" y="2721633"/>
                    <a:pt x="4330388" y="2721471"/>
                    <a:pt x="4330404" y="2721310"/>
                  </a:cubicBezTo>
                  <a:close/>
                  <a:moveTo>
                    <a:pt x="3421026" y="2717795"/>
                  </a:moveTo>
                  <a:lnTo>
                    <a:pt x="3419502" y="2733233"/>
                  </a:lnTo>
                  <a:lnTo>
                    <a:pt x="3412190" y="2746371"/>
                  </a:lnTo>
                  <a:lnTo>
                    <a:pt x="3403050" y="2734218"/>
                  </a:lnTo>
                  <a:lnTo>
                    <a:pt x="3396042" y="2735861"/>
                  </a:lnTo>
                  <a:lnTo>
                    <a:pt x="3390863" y="2722724"/>
                  </a:lnTo>
                  <a:lnTo>
                    <a:pt x="3403050" y="2724693"/>
                  </a:lnTo>
                  <a:close/>
                  <a:moveTo>
                    <a:pt x="3342285" y="2709858"/>
                  </a:moveTo>
                  <a:lnTo>
                    <a:pt x="3349588" y="2718830"/>
                  </a:lnTo>
                  <a:lnTo>
                    <a:pt x="3337840" y="2725733"/>
                  </a:lnTo>
                  <a:lnTo>
                    <a:pt x="3327363" y="2714687"/>
                  </a:lnTo>
                  <a:close/>
                  <a:moveTo>
                    <a:pt x="3433725" y="2679697"/>
                  </a:moveTo>
                  <a:lnTo>
                    <a:pt x="3429527" y="2689174"/>
                  </a:lnTo>
                  <a:lnTo>
                    <a:pt x="3426298" y="2696367"/>
                  </a:lnTo>
                  <a:lnTo>
                    <a:pt x="3424361" y="2701596"/>
                  </a:lnTo>
                  <a:lnTo>
                    <a:pt x="3424038" y="2701922"/>
                  </a:lnTo>
                  <a:lnTo>
                    <a:pt x="3423715" y="2701922"/>
                  </a:lnTo>
                  <a:lnTo>
                    <a:pt x="3422101" y="2701268"/>
                  </a:lnTo>
                  <a:lnTo>
                    <a:pt x="3420809" y="2699306"/>
                  </a:lnTo>
                  <a:lnTo>
                    <a:pt x="3418872" y="2697020"/>
                  </a:lnTo>
                  <a:lnTo>
                    <a:pt x="3415643" y="2692771"/>
                  </a:lnTo>
                  <a:lnTo>
                    <a:pt x="3414675" y="2690483"/>
                  </a:lnTo>
                  <a:close/>
                  <a:moveTo>
                    <a:pt x="2171036" y="2678115"/>
                  </a:moveTo>
                  <a:lnTo>
                    <a:pt x="2181830" y="2678115"/>
                  </a:lnTo>
                  <a:lnTo>
                    <a:pt x="2174210" y="2694674"/>
                  </a:lnTo>
                  <a:lnTo>
                    <a:pt x="2185958" y="2700844"/>
                  </a:lnTo>
                  <a:lnTo>
                    <a:pt x="2190720" y="2708312"/>
                  </a:lnTo>
                  <a:lnTo>
                    <a:pt x="2182149" y="2715780"/>
                  </a:lnTo>
                  <a:lnTo>
                    <a:pt x="2188498" y="2735262"/>
                  </a:lnTo>
                  <a:lnTo>
                    <a:pt x="2181194" y="2732015"/>
                  </a:lnTo>
                  <a:lnTo>
                    <a:pt x="2166272" y="2715130"/>
                  </a:lnTo>
                  <a:lnTo>
                    <a:pt x="2163733" y="2692401"/>
                  </a:lnTo>
                  <a:close/>
                  <a:moveTo>
                    <a:pt x="2164568" y="2619379"/>
                  </a:moveTo>
                  <a:lnTo>
                    <a:pt x="2170249" y="2620019"/>
                  </a:lnTo>
                  <a:lnTo>
                    <a:pt x="2179607" y="2637322"/>
                  </a:lnTo>
                  <a:lnTo>
                    <a:pt x="2175263" y="2654303"/>
                  </a:lnTo>
                  <a:lnTo>
                    <a:pt x="2160558" y="2630913"/>
                  </a:lnTo>
                  <a:close/>
                  <a:moveTo>
                    <a:pt x="2201425" y="2586041"/>
                  </a:moveTo>
                  <a:lnTo>
                    <a:pt x="2209771" y="2586041"/>
                  </a:lnTo>
                  <a:lnTo>
                    <a:pt x="2207915" y="2605552"/>
                  </a:lnTo>
                  <a:lnTo>
                    <a:pt x="2181644" y="2628902"/>
                  </a:lnTo>
                  <a:lnTo>
                    <a:pt x="2174844" y="2611949"/>
                  </a:lnTo>
                  <a:lnTo>
                    <a:pt x="2180100" y="2596276"/>
                  </a:lnTo>
                  <a:close/>
                  <a:moveTo>
                    <a:pt x="2148426" y="2586041"/>
                  </a:moveTo>
                  <a:lnTo>
                    <a:pt x="2154587" y="2587629"/>
                  </a:lnTo>
                  <a:lnTo>
                    <a:pt x="2166908" y="2597153"/>
                  </a:lnTo>
                  <a:lnTo>
                    <a:pt x="2158593" y="2609854"/>
                  </a:lnTo>
                  <a:lnTo>
                    <a:pt x="2152430" y="2613028"/>
                  </a:lnTo>
                  <a:lnTo>
                    <a:pt x="2146270" y="2598423"/>
                  </a:lnTo>
                  <a:close/>
                  <a:moveTo>
                    <a:pt x="3682894" y="2570157"/>
                  </a:moveTo>
                  <a:lnTo>
                    <a:pt x="3694076" y="2582121"/>
                  </a:lnTo>
                  <a:lnTo>
                    <a:pt x="3689417" y="2587620"/>
                  </a:lnTo>
                  <a:lnTo>
                    <a:pt x="3679788" y="2582121"/>
                  </a:lnTo>
                  <a:close/>
                  <a:moveTo>
                    <a:pt x="3730905" y="2559046"/>
                  </a:moveTo>
                  <a:lnTo>
                    <a:pt x="3735350" y="2566983"/>
                  </a:lnTo>
                  <a:lnTo>
                    <a:pt x="3733445" y="2579682"/>
                  </a:lnTo>
                  <a:lnTo>
                    <a:pt x="3722650" y="2562220"/>
                  </a:lnTo>
                  <a:close/>
                  <a:moveTo>
                    <a:pt x="3713237" y="2559046"/>
                  </a:moveTo>
                  <a:lnTo>
                    <a:pt x="3716301" y="2571115"/>
                  </a:lnTo>
                  <a:lnTo>
                    <a:pt x="3704965" y="2582856"/>
                  </a:lnTo>
                  <a:lnTo>
                    <a:pt x="3698838" y="2569810"/>
                  </a:lnTo>
                  <a:lnTo>
                    <a:pt x="3699757" y="2564591"/>
                  </a:lnTo>
                  <a:close/>
                  <a:moveTo>
                    <a:pt x="3751833" y="2544760"/>
                  </a:moveTo>
                  <a:lnTo>
                    <a:pt x="3757575" y="2551108"/>
                  </a:lnTo>
                  <a:lnTo>
                    <a:pt x="3756224" y="2566981"/>
                  </a:lnTo>
                  <a:lnTo>
                    <a:pt x="3748793" y="2573332"/>
                  </a:lnTo>
                  <a:lnTo>
                    <a:pt x="3741700" y="2562855"/>
                  </a:lnTo>
                  <a:close/>
                  <a:moveTo>
                    <a:pt x="3826834" y="2541584"/>
                  </a:moveTo>
                  <a:lnTo>
                    <a:pt x="3829013" y="2550995"/>
                  </a:lnTo>
                  <a:lnTo>
                    <a:pt x="3819052" y="2563541"/>
                  </a:lnTo>
                  <a:lnTo>
                    <a:pt x="3813760" y="2568873"/>
                  </a:lnTo>
                  <a:lnTo>
                    <a:pt x="3810648" y="2582361"/>
                  </a:lnTo>
                  <a:lnTo>
                    <a:pt x="3808780" y="2593970"/>
                  </a:lnTo>
                  <a:lnTo>
                    <a:pt x="3795395" y="2588949"/>
                  </a:lnTo>
                  <a:lnTo>
                    <a:pt x="3790103" y="2582361"/>
                  </a:lnTo>
                  <a:lnTo>
                    <a:pt x="3781388" y="2570128"/>
                  </a:lnTo>
                  <a:lnTo>
                    <a:pt x="3787925" y="2563854"/>
                  </a:lnTo>
                  <a:lnTo>
                    <a:pt x="3815939" y="2550995"/>
                  </a:lnTo>
                  <a:close/>
                  <a:moveTo>
                    <a:pt x="2138139" y="2532068"/>
                  </a:moveTo>
                  <a:lnTo>
                    <a:pt x="2144896" y="2548103"/>
                  </a:lnTo>
                  <a:lnTo>
                    <a:pt x="2152621" y="2563818"/>
                  </a:lnTo>
                  <a:lnTo>
                    <a:pt x="2132025" y="2553556"/>
                  </a:lnTo>
                  <a:lnTo>
                    <a:pt x="2128806" y="2539442"/>
                  </a:lnTo>
                  <a:close/>
                  <a:moveTo>
                    <a:pt x="3770127" y="2525711"/>
                  </a:moveTo>
                  <a:lnTo>
                    <a:pt x="3779801" y="2530439"/>
                  </a:lnTo>
                  <a:lnTo>
                    <a:pt x="3779801" y="2539220"/>
                  </a:lnTo>
                  <a:lnTo>
                    <a:pt x="3769482" y="2541584"/>
                  </a:lnTo>
                  <a:lnTo>
                    <a:pt x="3759163" y="2530439"/>
                  </a:lnTo>
                  <a:close/>
                  <a:moveTo>
                    <a:pt x="1526042" y="2514597"/>
                  </a:moveTo>
                  <a:lnTo>
                    <a:pt x="1532424" y="2520947"/>
                  </a:lnTo>
                  <a:lnTo>
                    <a:pt x="1541994" y="2516503"/>
                  </a:lnTo>
                  <a:lnTo>
                    <a:pt x="1549652" y="2522534"/>
                  </a:lnTo>
                  <a:lnTo>
                    <a:pt x="1540399" y="2528884"/>
                  </a:lnTo>
                  <a:lnTo>
                    <a:pt x="1547738" y="2543806"/>
                  </a:lnTo>
                  <a:lnTo>
                    <a:pt x="1540399" y="2547933"/>
                  </a:lnTo>
                  <a:lnTo>
                    <a:pt x="1539123" y="2555552"/>
                  </a:lnTo>
                  <a:lnTo>
                    <a:pt x="1557308" y="2564759"/>
                  </a:lnTo>
                  <a:lnTo>
                    <a:pt x="1554436" y="2573331"/>
                  </a:lnTo>
                  <a:lnTo>
                    <a:pt x="1550289" y="2567934"/>
                  </a:lnTo>
                  <a:lnTo>
                    <a:pt x="1544866" y="2576505"/>
                  </a:lnTo>
                  <a:lnTo>
                    <a:pt x="1544866" y="2598732"/>
                  </a:lnTo>
                  <a:lnTo>
                    <a:pt x="1535614" y="2612385"/>
                  </a:lnTo>
                  <a:lnTo>
                    <a:pt x="1530190" y="2627309"/>
                  </a:lnTo>
                  <a:lnTo>
                    <a:pt x="1518705" y="2620005"/>
                  </a:lnTo>
                  <a:lnTo>
                    <a:pt x="1529870" y="2595556"/>
                  </a:lnTo>
                  <a:lnTo>
                    <a:pt x="1532104" y="2571426"/>
                  </a:lnTo>
                  <a:lnTo>
                    <a:pt x="1531147" y="2564124"/>
                  </a:lnTo>
                  <a:lnTo>
                    <a:pt x="1522534" y="2562855"/>
                  </a:lnTo>
                  <a:lnTo>
                    <a:pt x="1510728" y="2578728"/>
                  </a:lnTo>
                  <a:lnTo>
                    <a:pt x="1490631" y="2561267"/>
                  </a:lnTo>
                  <a:cubicBezTo>
                    <a:pt x="1490950" y="2557669"/>
                    <a:pt x="1491268" y="2554070"/>
                    <a:pt x="1491587" y="2550472"/>
                  </a:cubicBezTo>
                  <a:lnTo>
                    <a:pt x="1513604" y="2544123"/>
                  </a:lnTo>
                  <a:lnTo>
                    <a:pt x="1519023" y="2550472"/>
                  </a:lnTo>
                  <a:lnTo>
                    <a:pt x="1520938" y="2544123"/>
                  </a:lnTo>
                  <a:lnTo>
                    <a:pt x="1516791" y="2536822"/>
                  </a:lnTo>
                  <a:lnTo>
                    <a:pt x="1520938" y="2521900"/>
                  </a:lnTo>
                  <a:close/>
                  <a:moveTo>
                    <a:pt x="3554357" y="2513011"/>
                  </a:moveTo>
                  <a:lnTo>
                    <a:pt x="3581363" y="2544986"/>
                  </a:lnTo>
                  <a:lnTo>
                    <a:pt x="3565842" y="2543105"/>
                  </a:lnTo>
                  <a:lnTo>
                    <a:pt x="3567084" y="2558779"/>
                  </a:lnTo>
                  <a:lnTo>
                    <a:pt x="3559013" y="2560659"/>
                  </a:lnTo>
                  <a:cubicBezTo>
                    <a:pt x="3559324" y="2563794"/>
                    <a:pt x="3559634" y="2566929"/>
                    <a:pt x="3559945" y="2570064"/>
                  </a:cubicBezTo>
                  <a:lnTo>
                    <a:pt x="3575465" y="2578214"/>
                  </a:lnTo>
                  <a:lnTo>
                    <a:pt x="3568636" y="2587620"/>
                  </a:lnTo>
                  <a:lnTo>
                    <a:pt x="3559945" y="2574453"/>
                  </a:lnTo>
                  <a:lnTo>
                    <a:pt x="3542562" y="2576647"/>
                  </a:lnTo>
                  <a:lnTo>
                    <a:pt x="3533870" y="2561286"/>
                  </a:lnTo>
                  <a:lnTo>
                    <a:pt x="3525800" y="2545299"/>
                  </a:lnTo>
                  <a:lnTo>
                    <a:pt x="3525800" y="2535895"/>
                  </a:lnTo>
                  <a:lnTo>
                    <a:pt x="3538216" y="2547493"/>
                  </a:lnTo>
                  <a:lnTo>
                    <a:pt x="3542251" y="2538089"/>
                  </a:lnTo>
                  <a:lnTo>
                    <a:pt x="3544114" y="2526491"/>
                  </a:lnTo>
                  <a:lnTo>
                    <a:pt x="3553426" y="2531820"/>
                  </a:lnTo>
                  <a:lnTo>
                    <a:pt x="3555599" y="2521476"/>
                  </a:lnTo>
                  <a:lnTo>
                    <a:pt x="3550322" y="2514892"/>
                  </a:lnTo>
                  <a:close/>
                  <a:moveTo>
                    <a:pt x="3405150" y="2508248"/>
                  </a:moveTo>
                  <a:lnTo>
                    <a:pt x="3421025" y="2526734"/>
                  </a:lnTo>
                  <a:lnTo>
                    <a:pt x="3417850" y="2532062"/>
                  </a:lnTo>
                  <a:lnTo>
                    <a:pt x="3407372" y="2523916"/>
                  </a:lnTo>
                  <a:close/>
                  <a:moveTo>
                    <a:pt x="3729877" y="2501897"/>
                  </a:moveTo>
                  <a:lnTo>
                    <a:pt x="3742150" y="2505753"/>
                  </a:lnTo>
                  <a:lnTo>
                    <a:pt x="3746463" y="2525336"/>
                  </a:lnTo>
                  <a:lnTo>
                    <a:pt x="3731204" y="2530473"/>
                  </a:lnTo>
                  <a:lnTo>
                    <a:pt x="3724569" y="2524053"/>
                  </a:lnTo>
                  <a:cubicBezTo>
                    <a:pt x="3724459" y="2518167"/>
                    <a:pt x="3724348" y="2512280"/>
                    <a:pt x="3724238" y="2506394"/>
                  </a:cubicBezTo>
                  <a:close/>
                  <a:moveTo>
                    <a:pt x="1524271" y="2489194"/>
                  </a:moveTo>
                  <a:cubicBezTo>
                    <a:pt x="1524699" y="2495957"/>
                    <a:pt x="1525128" y="2502719"/>
                    <a:pt x="1525556" y="2509482"/>
                  </a:cubicBezTo>
                  <a:lnTo>
                    <a:pt x="1516234" y="2518173"/>
                  </a:lnTo>
                  <a:lnTo>
                    <a:pt x="1508511" y="2535234"/>
                  </a:lnTo>
                  <a:lnTo>
                    <a:pt x="1500155" y="2531049"/>
                  </a:lnTo>
                  <a:lnTo>
                    <a:pt x="1512699" y="2514954"/>
                  </a:lnTo>
                  <a:lnTo>
                    <a:pt x="1506262" y="2504322"/>
                  </a:lnTo>
                  <a:lnTo>
                    <a:pt x="1510444" y="2490483"/>
                  </a:lnTo>
                  <a:close/>
                  <a:moveTo>
                    <a:pt x="1565246" y="2471735"/>
                  </a:moveTo>
                  <a:lnTo>
                    <a:pt x="1558483" y="2484432"/>
                  </a:lnTo>
                  <a:lnTo>
                    <a:pt x="1557308" y="2473640"/>
                  </a:lnTo>
                  <a:close/>
                  <a:moveTo>
                    <a:pt x="2108170" y="2470155"/>
                  </a:moveTo>
                  <a:lnTo>
                    <a:pt x="2128143" y="2489058"/>
                  </a:lnTo>
                  <a:cubicBezTo>
                    <a:pt x="2128364" y="2494397"/>
                    <a:pt x="2128586" y="2499737"/>
                    <a:pt x="2128807" y="2505076"/>
                  </a:cubicBezTo>
                  <a:lnTo>
                    <a:pt x="2111832" y="2493538"/>
                  </a:lnTo>
                  <a:close/>
                  <a:moveTo>
                    <a:pt x="1542198" y="2470150"/>
                  </a:moveTo>
                  <a:lnTo>
                    <a:pt x="1550929" y="2477076"/>
                  </a:lnTo>
                  <a:lnTo>
                    <a:pt x="1552544" y="2495974"/>
                  </a:lnTo>
                  <a:lnTo>
                    <a:pt x="1548020" y="2504475"/>
                  </a:lnTo>
                  <a:lnTo>
                    <a:pt x="1537345" y="2509836"/>
                  </a:lnTo>
                  <a:lnTo>
                    <a:pt x="1535082" y="2498175"/>
                  </a:lnTo>
                  <a:lnTo>
                    <a:pt x="1538963" y="2477393"/>
                  </a:lnTo>
                  <a:close/>
                  <a:moveTo>
                    <a:pt x="2122457" y="2457455"/>
                  </a:moveTo>
                  <a:lnTo>
                    <a:pt x="2138153" y="2465247"/>
                  </a:lnTo>
                  <a:lnTo>
                    <a:pt x="2142234" y="2459012"/>
                  </a:lnTo>
                  <a:lnTo>
                    <a:pt x="2154791" y="2472733"/>
                  </a:lnTo>
                  <a:lnTo>
                    <a:pt x="2169545" y="2474291"/>
                  </a:lnTo>
                  <a:lnTo>
                    <a:pt x="2178021" y="2481772"/>
                  </a:lnTo>
                  <a:lnTo>
                    <a:pt x="2148512" y="2492376"/>
                  </a:lnTo>
                  <a:lnTo>
                    <a:pt x="2127481" y="2475850"/>
                  </a:lnTo>
                  <a:close/>
                  <a:moveTo>
                    <a:pt x="1550604" y="2444749"/>
                  </a:moveTo>
                  <a:lnTo>
                    <a:pt x="1557308" y="2453507"/>
                  </a:lnTo>
                  <a:lnTo>
                    <a:pt x="1550019" y="2466975"/>
                  </a:lnTo>
                  <a:lnTo>
                    <a:pt x="1543021" y="2460578"/>
                  </a:lnTo>
                  <a:close/>
                  <a:moveTo>
                    <a:pt x="2109853" y="2386019"/>
                  </a:moveTo>
                  <a:lnTo>
                    <a:pt x="2120870" y="2400025"/>
                  </a:lnTo>
                  <a:lnTo>
                    <a:pt x="2108936" y="2417767"/>
                  </a:lnTo>
                  <a:lnTo>
                    <a:pt x="2097918" y="2409675"/>
                  </a:lnTo>
                  <a:lnTo>
                    <a:pt x="2095470" y="2397535"/>
                  </a:lnTo>
                  <a:lnTo>
                    <a:pt x="2105570" y="2395357"/>
                  </a:lnTo>
                  <a:close/>
                  <a:moveTo>
                    <a:pt x="2152737" y="2320930"/>
                  </a:moveTo>
                  <a:lnTo>
                    <a:pt x="2168495" y="2326823"/>
                  </a:lnTo>
                  <a:lnTo>
                    <a:pt x="2162192" y="2336131"/>
                  </a:lnTo>
                  <a:lnTo>
                    <a:pt x="2146118" y="2334268"/>
                  </a:lnTo>
                  <a:lnTo>
                    <a:pt x="2127524" y="2347918"/>
                  </a:lnTo>
                  <a:lnTo>
                    <a:pt x="2125633" y="2341713"/>
                  </a:lnTo>
                  <a:close/>
                  <a:moveTo>
                    <a:pt x="2132312" y="2239963"/>
                  </a:moveTo>
                  <a:lnTo>
                    <a:pt x="2144684" y="2252345"/>
                  </a:lnTo>
                  <a:lnTo>
                    <a:pt x="2123344" y="2265364"/>
                  </a:lnTo>
                  <a:lnTo>
                    <a:pt x="2120870" y="2251711"/>
                  </a:lnTo>
                  <a:close/>
                  <a:moveTo>
                    <a:pt x="2164060" y="2190748"/>
                  </a:moveTo>
                  <a:lnTo>
                    <a:pt x="2173257" y="2205972"/>
                  </a:lnTo>
                  <a:lnTo>
                    <a:pt x="2159135" y="2212976"/>
                  </a:lnTo>
                  <a:lnTo>
                    <a:pt x="2150266" y="2203839"/>
                  </a:lnTo>
                  <a:lnTo>
                    <a:pt x="2144683" y="2191052"/>
                  </a:lnTo>
                  <a:close/>
                  <a:moveTo>
                    <a:pt x="2180785" y="2185982"/>
                  </a:moveTo>
                  <a:lnTo>
                    <a:pt x="2193581" y="2195133"/>
                  </a:lnTo>
                  <a:lnTo>
                    <a:pt x="2196141" y="2205858"/>
                  </a:lnTo>
                  <a:lnTo>
                    <a:pt x="2215976" y="2190085"/>
                  </a:lnTo>
                  <a:lnTo>
                    <a:pt x="2231972" y="2195762"/>
                  </a:lnTo>
                  <a:lnTo>
                    <a:pt x="2235170" y="2202388"/>
                  </a:lnTo>
                  <a:lnTo>
                    <a:pt x="2219175" y="2206490"/>
                  </a:lnTo>
                  <a:lnTo>
                    <a:pt x="2232931" y="2212798"/>
                  </a:lnTo>
                  <a:lnTo>
                    <a:pt x="2230372" y="2220054"/>
                  </a:lnTo>
                  <a:lnTo>
                    <a:pt x="2182064" y="2224786"/>
                  </a:lnTo>
                  <a:lnTo>
                    <a:pt x="2162230" y="2235198"/>
                  </a:lnTo>
                  <a:lnTo>
                    <a:pt x="2151032" y="2219738"/>
                  </a:lnTo>
                  <a:lnTo>
                    <a:pt x="2166069" y="2217846"/>
                  </a:lnTo>
                  <a:lnTo>
                    <a:pt x="2176626" y="2207119"/>
                  </a:lnTo>
                  <a:lnTo>
                    <a:pt x="2186223" y="2207750"/>
                  </a:lnTo>
                  <a:close/>
                  <a:moveTo>
                    <a:pt x="2198341" y="2157407"/>
                  </a:moveTo>
                  <a:lnTo>
                    <a:pt x="2201832" y="2171006"/>
                  </a:lnTo>
                  <a:lnTo>
                    <a:pt x="2185958" y="2179632"/>
                  </a:lnTo>
                  <a:lnTo>
                    <a:pt x="2188815" y="2160724"/>
                  </a:lnTo>
                  <a:close/>
                  <a:moveTo>
                    <a:pt x="5024403" y="2154231"/>
                  </a:moveTo>
                  <a:lnTo>
                    <a:pt x="5025991" y="2172774"/>
                  </a:lnTo>
                  <a:lnTo>
                    <a:pt x="5021228" y="2190992"/>
                  </a:lnTo>
                  <a:lnTo>
                    <a:pt x="5011703" y="2193919"/>
                  </a:lnTo>
                  <a:lnTo>
                    <a:pt x="5006941" y="2170172"/>
                  </a:lnTo>
                  <a:lnTo>
                    <a:pt x="5013608" y="2158460"/>
                  </a:lnTo>
                  <a:close/>
                  <a:moveTo>
                    <a:pt x="2249459" y="2125656"/>
                  </a:moveTo>
                  <a:lnTo>
                    <a:pt x="2249459" y="2130622"/>
                  </a:lnTo>
                  <a:lnTo>
                    <a:pt x="2228670" y="2146449"/>
                  </a:lnTo>
                  <a:lnTo>
                    <a:pt x="2227725" y="2156692"/>
                  </a:lnTo>
                  <a:lnTo>
                    <a:pt x="2218275" y="2166932"/>
                  </a:lnTo>
                  <a:lnTo>
                    <a:pt x="2210715" y="2153898"/>
                  </a:lnTo>
                  <a:cubicBezTo>
                    <a:pt x="2210400" y="2147691"/>
                    <a:pt x="2210086" y="2141484"/>
                    <a:pt x="2209771" y="2135277"/>
                  </a:cubicBezTo>
                  <a:lnTo>
                    <a:pt x="2222370" y="2136209"/>
                  </a:lnTo>
                  <a:close/>
                  <a:moveTo>
                    <a:pt x="2273905" y="2119307"/>
                  </a:moveTo>
                  <a:lnTo>
                    <a:pt x="2281208" y="2129645"/>
                  </a:lnTo>
                  <a:lnTo>
                    <a:pt x="2263110" y="2132006"/>
                  </a:lnTo>
                  <a:lnTo>
                    <a:pt x="2258983" y="2121079"/>
                  </a:lnTo>
                  <a:close/>
                  <a:moveTo>
                    <a:pt x="2280256" y="2095494"/>
                  </a:moveTo>
                  <a:lnTo>
                    <a:pt x="2287559" y="2097758"/>
                  </a:lnTo>
                  <a:lnTo>
                    <a:pt x="2274858" y="2112957"/>
                  </a:lnTo>
                  <a:lnTo>
                    <a:pt x="2258983" y="2108752"/>
                  </a:lnTo>
                  <a:lnTo>
                    <a:pt x="2261205" y="2097110"/>
                  </a:lnTo>
                  <a:close/>
                  <a:moveTo>
                    <a:pt x="2292002" y="2065330"/>
                  </a:moveTo>
                  <a:lnTo>
                    <a:pt x="2312959" y="2076808"/>
                  </a:lnTo>
                  <a:lnTo>
                    <a:pt x="2302798" y="2092318"/>
                  </a:lnTo>
                  <a:lnTo>
                    <a:pt x="2285972" y="2083011"/>
                  </a:lnTo>
                  <a:close/>
                  <a:moveTo>
                    <a:pt x="3672802" y="1939932"/>
                  </a:moveTo>
                  <a:lnTo>
                    <a:pt x="3695345" y="1940896"/>
                  </a:lnTo>
                  <a:lnTo>
                    <a:pt x="3700425" y="1952481"/>
                  </a:lnTo>
                  <a:lnTo>
                    <a:pt x="3688995" y="1950871"/>
                  </a:lnTo>
                  <a:lnTo>
                    <a:pt x="3692170" y="1959881"/>
                  </a:lnTo>
                  <a:lnTo>
                    <a:pt x="3677247" y="1963742"/>
                  </a:lnTo>
                  <a:lnTo>
                    <a:pt x="3668675" y="1946366"/>
                  </a:lnTo>
                  <a:close/>
                  <a:moveTo>
                    <a:pt x="2423473" y="1893885"/>
                  </a:moveTo>
                  <a:lnTo>
                    <a:pt x="2443134" y="1915792"/>
                  </a:lnTo>
                  <a:lnTo>
                    <a:pt x="2443134" y="1924364"/>
                  </a:lnTo>
                  <a:lnTo>
                    <a:pt x="2432836" y="1928810"/>
                  </a:lnTo>
                  <a:lnTo>
                    <a:pt x="2423473" y="1914204"/>
                  </a:lnTo>
                  <a:lnTo>
                    <a:pt x="2406622" y="1904997"/>
                  </a:lnTo>
                  <a:lnTo>
                    <a:pt x="2424410" y="1904679"/>
                  </a:lnTo>
                  <a:cubicBezTo>
                    <a:pt x="2424098" y="1901081"/>
                    <a:pt x="2423785" y="1897483"/>
                    <a:pt x="2423473" y="1893885"/>
                  </a:cubicBezTo>
                  <a:close/>
                  <a:moveTo>
                    <a:pt x="2486201" y="1830386"/>
                  </a:moveTo>
                  <a:lnTo>
                    <a:pt x="2497270" y="1855692"/>
                  </a:lnTo>
                  <a:lnTo>
                    <a:pt x="2519408" y="1854731"/>
                  </a:lnTo>
                  <a:lnTo>
                    <a:pt x="2519408" y="1862100"/>
                  </a:lnTo>
                  <a:lnTo>
                    <a:pt x="2538384" y="1871390"/>
                  </a:lnTo>
                  <a:lnTo>
                    <a:pt x="2526683" y="1872351"/>
                  </a:lnTo>
                  <a:lnTo>
                    <a:pt x="2515613" y="1886447"/>
                  </a:lnTo>
                  <a:lnTo>
                    <a:pt x="2494424" y="1884524"/>
                  </a:lnTo>
                  <a:lnTo>
                    <a:pt x="2481773" y="1899581"/>
                  </a:lnTo>
                  <a:lnTo>
                    <a:pt x="2466909" y="1901823"/>
                  </a:lnTo>
                  <a:lnTo>
                    <a:pt x="2457421" y="1886126"/>
                  </a:lnTo>
                  <a:lnTo>
                    <a:pt x="2465643" y="1873312"/>
                  </a:lnTo>
                  <a:lnTo>
                    <a:pt x="2489996" y="1878117"/>
                  </a:lnTo>
                  <a:lnTo>
                    <a:pt x="2480192" y="1861459"/>
                  </a:lnTo>
                  <a:lnTo>
                    <a:pt x="2492842" y="1857935"/>
                  </a:lnTo>
                  <a:lnTo>
                    <a:pt x="2459002" y="1847363"/>
                  </a:lnTo>
                  <a:lnTo>
                    <a:pt x="2482407" y="1843199"/>
                  </a:lnTo>
                  <a:close/>
                  <a:moveTo>
                    <a:pt x="3837960" y="1809756"/>
                  </a:moveTo>
                  <a:lnTo>
                    <a:pt x="3848063" y="1824547"/>
                  </a:lnTo>
                  <a:lnTo>
                    <a:pt x="3840654" y="1835157"/>
                  </a:lnTo>
                  <a:lnTo>
                    <a:pt x="3825838" y="1826797"/>
                  </a:lnTo>
                  <a:close/>
                  <a:moveTo>
                    <a:pt x="4013480" y="1541468"/>
                  </a:moveTo>
                  <a:lnTo>
                    <a:pt x="4030625" y="1544222"/>
                  </a:lnTo>
                  <a:lnTo>
                    <a:pt x="4046500" y="1546364"/>
                  </a:lnTo>
                  <a:lnTo>
                    <a:pt x="4042372" y="1550343"/>
                  </a:lnTo>
                  <a:lnTo>
                    <a:pt x="4030625" y="1554627"/>
                  </a:lnTo>
                  <a:lnTo>
                    <a:pt x="4032847" y="1564726"/>
                  </a:lnTo>
                  <a:lnTo>
                    <a:pt x="4027450" y="1566868"/>
                  </a:lnTo>
                  <a:lnTo>
                    <a:pt x="4018877" y="1554627"/>
                  </a:lnTo>
                  <a:lnTo>
                    <a:pt x="4016655" y="1563808"/>
                  </a:lnTo>
                  <a:lnTo>
                    <a:pt x="4005225" y="1557687"/>
                  </a:lnTo>
                  <a:lnTo>
                    <a:pt x="4005225" y="1546670"/>
                  </a:lnTo>
                  <a:close/>
                  <a:moveTo>
                    <a:pt x="5063053" y="1519232"/>
                  </a:moveTo>
                  <a:lnTo>
                    <a:pt x="5070842" y="1527746"/>
                  </a:lnTo>
                  <a:lnTo>
                    <a:pt x="5067414" y="1537522"/>
                  </a:lnTo>
                  <a:lnTo>
                    <a:pt x="5075204" y="1546351"/>
                  </a:lnTo>
                  <a:lnTo>
                    <a:pt x="5068349" y="1565270"/>
                  </a:lnTo>
                  <a:lnTo>
                    <a:pt x="5062741" y="1548243"/>
                  </a:lnTo>
                  <a:lnTo>
                    <a:pt x="5041866" y="1538152"/>
                  </a:lnTo>
                  <a:lnTo>
                    <a:pt x="5048720" y="1523332"/>
                  </a:lnTo>
                  <a:lnTo>
                    <a:pt x="5056198" y="1530584"/>
                  </a:lnTo>
                  <a:close/>
                  <a:moveTo>
                    <a:pt x="5070441" y="1517646"/>
                  </a:moveTo>
                  <a:lnTo>
                    <a:pt x="5086316" y="1521333"/>
                  </a:lnTo>
                  <a:lnTo>
                    <a:pt x="5074652" y="1527171"/>
                  </a:lnTo>
                  <a:close/>
                  <a:moveTo>
                    <a:pt x="2793654" y="1403349"/>
                  </a:moveTo>
                  <a:lnTo>
                    <a:pt x="2808259" y="1420428"/>
                  </a:lnTo>
                  <a:lnTo>
                    <a:pt x="2796829" y="1431595"/>
                  </a:lnTo>
                  <a:lnTo>
                    <a:pt x="2778096" y="1431924"/>
                  </a:lnTo>
                  <a:lnTo>
                    <a:pt x="2782859" y="1409918"/>
                  </a:lnTo>
                  <a:close/>
                  <a:moveTo>
                    <a:pt x="303818" y="1397948"/>
                  </a:moveTo>
                  <a:lnTo>
                    <a:pt x="310168" y="1402076"/>
                  </a:lnTo>
                  <a:lnTo>
                    <a:pt x="305088" y="1417633"/>
                  </a:lnTo>
                  <a:lnTo>
                    <a:pt x="309215" y="1431603"/>
                  </a:lnTo>
                  <a:lnTo>
                    <a:pt x="316518" y="1433826"/>
                  </a:lnTo>
                  <a:lnTo>
                    <a:pt x="315882" y="1449383"/>
                  </a:lnTo>
                  <a:lnTo>
                    <a:pt x="327630" y="1448113"/>
                  </a:lnTo>
                  <a:lnTo>
                    <a:pt x="329218" y="1426206"/>
                  </a:lnTo>
                  <a:lnTo>
                    <a:pt x="336838" y="1413506"/>
                  </a:lnTo>
                  <a:lnTo>
                    <a:pt x="350490" y="1432238"/>
                  </a:lnTo>
                  <a:cubicBezTo>
                    <a:pt x="350278" y="1437212"/>
                    <a:pt x="350067" y="1442187"/>
                    <a:pt x="349855" y="1447161"/>
                  </a:cubicBezTo>
                  <a:lnTo>
                    <a:pt x="367635" y="1441446"/>
                  </a:lnTo>
                  <a:lnTo>
                    <a:pt x="357158" y="1456368"/>
                  </a:lnTo>
                  <a:lnTo>
                    <a:pt x="368905" y="1466845"/>
                  </a:lnTo>
                  <a:lnTo>
                    <a:pt x="365095" y="1497326"/>
                  </a:lnTo>
                  <a:lnTo>
                    <a:pt x="350173" y="1511296"/>
                  </a:lnTo>
                  <a:lnTo>
                    <a:pt x="365095" y="1514471"/>
                  </a:lnTo>
                  <a:lnTo>
                    <a:pt x="368587" y="1537331"/>
                  </a:lnTo>
                  <a:lnTo>
                    <a:pt x="372397" y="1525583"/>
                  </a:lnTo>
                  <a:lnTo>
                    <a:pt x="385098" y="1524630"/>
                  </a:lnTo>
                  <a:lnTo>
                    <a:pt x="390495" y="1536378"/>
                  </a:lnTo>
                  <a:lnTo>
                    <a:pt x="372715" y="1545903"/>
                  </a:lnTo>
                  <a:lnTo>
                    <a:pt x="383510" y="1544633"/>
                  </a:lnTo>
                  <a:cubicBezTo>
                    <a:pt x="383193" y="1551300"/>
                    <a:pt x="382875" y="1557968"/>
                    <a:pt x="382558" y="1564635"/>
                  </a:cubicBezTo>
                  <a:lnTo>
                    <a:pt x="365413" y="1565905"/>
                  </a:lnTo>
                  <a:lnTo>
                    <a:pt x="352078" y="1579875"/>
                  </a:lnTo>
                  <a:lnTo>
                    <a:pt x="361603" y="1593210"/>
                  </a:lnTo>
                  <a:lnTo>
                    <a:pt x="349220" y="1608133"/>
                  </a:lnTo>
                  <a:lnTo>
                    <a:pt x="347950" y="1621785"/>
                  </a:lnTo>
                  <a:lnTo>
                    <a:pt x="336520" y="1623055"/>
                  </a:lnTo>
                  <a:lnTo>
                    <a:pt x="327313" y="1634485"/>
                  </a:lnTo>
                  <a:lnTo>
                    <a:pt x="318740" y="1639248"/>
                  </a:lnTo>
                  <a:lnTo>
                    <a:pt x="313025" y="1622103"/>
                  </a:lnTo>
                  <a:lnTo>
                    <a:pt x="298103" y="1602418"/>
                  </a:lnTo>
                  <a:lnTo>
                    <a:pt x="291753" y="1616388"/>
                  </a:lnTo>
                  <a:lnTo>
                    <a:pt x="300643" y="1628770"/>
                  </a:lnTo>
                  <a:lnTo>
                    <a:pt x="301913" y="1637025"/>
                  </a:lnTo>
                  <a:lnTo>
                    <a:pt x="286990" y="1645598"/>
                  </a:lnTo>
                  <a:lnTo>
                    <a:pt x="285085" y="1666870"/>
                  </a:lnTo>
                  <a:lnTo>
                    <a:pt x="313343" y="1651630"/>
                  </a:lnTo>
                  <a:lnTo>
                    <a:pt x="317788" y="1655758"/>
                  </a:lnTo>
                  <a:lnTo>
                    <a:pt x="295880" y="1676078"/>
                  </a:lnTo>
                  <a:lnTo>
                    <a:pt x="279053" y="1708781"/>
                  </a:lnTo>
                  <a:lnTo>
                    <a:pt x="255875" y="1711320"/>
                  </a:lnTo>
                  <a:lnTo>
                    <a:pt x="242223" y="1742753"/>
                  </a:lnTo>
                  <a:lnTo>
                    <a:pt x="220950" y="1748468"/>
                  </a:lnTo>
                  <a:lnTo>
                    <a:pt x="217775" y="1744340"/>
                  </a:lnTo>
                  <a:lnTo>
                    <a:pt x="228570" y="1739896"/>
                  </a:lnTo>
                  <a:lnTo>
                    <a:pt x="231745" y="1730370"/>
                  </a:lnTo>
                  <a:lnTo>
                    <a:pt x="224125" y="1722115"/>
                  </a:lnTo>
                  <a:cubicBezTo>
                    <a:pt x="223702" y="1715871"/>
                    <a:pt x="223278" y="1709627"/>
                    <a:pt x="222855" y="1703383"/>
                  </a:cubicBezTo>
                  <a:lnTo>
                    <a:pt x="207933" y="1701160"/>
                  </a:lnTo>
                  <a:lnTo>
                    <a:pt x="204123" y="1710685"/>
                  </a:lnTo>
                  <a:lnTo>
                    <a:pt x="207298" y="1720210"/>
                  </a:lnTo>
                  <a:lnTo>
                    <a:pt x="199995" y="1729736"/>
                  </a:lnTo>
                  <a:lnTo>
                    <a:pt x="175865" y="1737355"/>
                  </a:lnTo>
                  <a:lnTo>
                    <a:pt x="163165" y="1761486"/>
                  </a:lnTo>
                  <a:lnTo>
                    <a:pt x="110778" y="1815778"/>
                  </a:lnTo>
                  <a:lnTo>
                    <a:pt x="87283" y="1817048"/>
                  </a:lnTo>
                  <a:lnTo>
                    <a:pt x="63470" y="1831018"/>
                  </a:lnTo>
                  <a:lnTo>
                    <a:pt x="35848" y="1825938"/>
                  </a:lnTo>
                  <a:lnTo>
                    <a:pt x="40293" y="1849433"/>
                  </a:lnTo>
                  <a:lnTo>
                    <a:pt x="0" y="1865398"/>
                  </a:lnTo>
                  <a:lnTo>
                    <a:pt x="51895" y="1757672"/>
                  </a:lnTo>
                  <a:cubicBezTo>
                    <a:pt x="107924" y="1654532"/>
                    <a:pt x="168793" y="1554404"/>
                    <a:pt x="234199" y="1457591"/>
                  </a:cubicBezTo>
                  <a:lnTo>
                    <a:pt x="269276" y="1410682"/>
                  </a:lnTo>
                  <a:lnTo>
                    <a:pt x="273020" y="1407473"/>
                  </a:lnTo>
                  <a:close/>
                  <a:moveTo>
                    <a:pt x="3781388" y="1397007"/>
                  </a:moveTo>
                  <a:cubicBezTo>
                    <a:pt x="3781176" y="1404671"/>
                    <a:pt x="3780965" y="1412335"/>
                    <a:pt x="3780753" y="1419999"/>
                  </a:cubicBezTo>
                  <a:lnTo>
                    <a:pt x="3775672" y="1425582"/>
                  </a:lnTo>
                  <a:lnTo>
                    <a:pt x="3770275" y="1413431"/>
                  </a:lnTo>
                  <a:lnTo>
                    <a:pt x="3776308" y="1403577"/>
                  </a:lnTo>
                  <a:close/>
                  <a:moveTo>
                    <a:pt x="2893984" y="1212850"/>
                  </a:moveTo>
                  <a:lnTo>
                    <a:pt x="2912798" y="1234757"/>
                  </a:lnTo>
                  <a:lnTo>
                    <a:pt x="2919384" y="1260157"/>
                  </a:lnTo>
                  <a:lnTo>
                    <a:pt x="2902763" y="1260475"/>
                  </a:lnTo>
                  <a:lnTo>
                    <a:pt x="2904646" y="1246504"/>
                  </a:lnTo>
                  <a:lnTo>
                    <a:pt x="2894924" y="1231582"/>
                  </a:lnTo>
                  <a:cubicBezTo>
                    <a:pt x="2894611" y="1225338"/>
                    <a:pt x="2894297" y="1219094"/>
                    <a:pt x="2893984" y="1212850"/>
                  </a:cubicBezTo>
                  <a:close/>
                  <a:moveTo>
                    <a:pt x="5710203" y="1139822"/>
                  </a:moveTo>
                  <a:lnTo>
                    <a:pt x="5727666" y="1152205"/>
                  </a:lnTo>
                  <a:lnTo>
                    <a:pt x="5723382" y="1173160"/>
                  </a:lnTo>
                  <a:lnTo>
                    <a:pt x="5711521" y="1162048"/>
                  </a:lnTo>
                  <a:cubicBezTo>
                    <a:pt x="5711082" y="1154639"/>
                    <a:pt x="5710642" y="1147231"/>
                    <a:pt x="5710203" y="1139822"/>
                  </a:cubicBezTo>
                  <a:close/>
                  <a:moveTo>
                    <a:pt x="3040668" y="1009652"/>
                  </a:moveTo>
                  <a:lnTo>
                    <a:pt x="3052733" y="1019177"/>
                  </a:lnTo>
                  <a:lnTo>
                    <a:pt x="3020983" y="1028702"/>
                  </a:lnTo>
                  <a:lnTo>
                    <a:pt x="3017808" y="1020765"/>
                  </a:lnTo>
                  <a:close/>
                  <a:moveTo>
                    <a:pt x="3072139" y="911226"/>
                  </a:moveTo>
                  <a:lnTo>
                    <a:pt x="3073371" y="926933"/>
                  </a:lnTo>
                  <a:lnTo>
                    <a:pt x="3052733" y="930276"/>
                  </a:lnTo>
                  <a:close/>
                  <a:moveTo>
                    <a:pt x="3107021" y="901700"/>
                  </a:moveTo>
                  <a:lnTo>
                    <a:pt x="3120991" y="928449"/>
                  </a:lnTo>
                  <a:lnTo>
                    <a:pt x="3105116" y="944563"/>
                  </a:lnTo>
                  <a:lnTo>
                    <a:pt x="3098766" y="934895"/>
                  </a:lnTo>
                  <a:lnTo>
                    <a:pt x="3098766" y="925226"/>
                  </a:lnTo>
                  <a:lnTo>
                    <a:pt x="3105751" y="916525"/>
                  </a:lnTo>
                  <a:close/>
                  <a:moveTo>
                    <a:pt x="3099360" y="876300"/>
                  </a:moveTo>
                  <a:lnTo>
                    <a:pt x="3105116" y="884929"/>
                  </a:lnTo>
                  <a:lnTo>
                    <a:pt x="3093284" y="896433"/>
                  </a:lnTo>
                  <a:lnTo>
                    <a:pt x="3091365" y="914648"/>
                  </a:lnTo>
                  <a:lnTo>
                    <a:pt x="3079858" y="925513"/>
                  </a:lnTo>
                  <a:cubicBezTo>
                    <a:pt x="3079751" y="918696"/>
                    <a:pt x="3079645" y="911878"/>
                    <a:pt x="3079538" y="905061"/>
                  </a:cubicBezTo>
                  <a:lnTo>
                    <a:pt x="3060671" y="906659"/>
                  </a:lnTo>
                  <a:lnTo>
                    <a:pt x="3062270" y="893877"/>
                  </a:lnTo>
                  <a:lnTo>
                    <a:pt x="3082736" y="885248"/>
                  </a:lnTo>
                  <a:close/>
                  <a:moveTo>
                    <a:pt x="2895676" y="835022"/>
                  </a:moveTo>
                  <a:lnTo>
                    <a:pt x="2900080" y="843367"/>
                  </a:lnTo>
                  <a:lnTo>
                    <a:pt x="2899450" y="855243"/>
                  </a:lnTo>
                  <a:lnTo>
                    <a:pt x="2906370" y="852034"/>
                  </a:lnTo>
                  <a:cubicBezTo>
                    <a:pt x="2906475" y="854923"/>
                    <a:pt x="2906579" y="857811"/>
                    <a:pt x="2906684" y="860700"/>
                  </a:cubicBezTo>
                  <a:lnTo>
                    <a:pt x="2893160" y="863910"/>
                  </a:lnTo>
                  <a:lnTo>
                    <a:pt x="2884040" y="886378"/>
                  </a:lnTo>
                  <a:lnTo>
                    <a:pt x="2873346" y="893760"/>
                  </a:lnTo>
                  <a:lnTo>
                    <a:pt x="2879321" y="876748"/>
                  </a:lnTo>
                  <a:lnTo>
                    <a:pt x="2877121" y="857490"/>
                  </a:lnTo>
                  <a:lnTo>
                    <a:pt x="2890959" y="854280"/>
                  </a:lnTo>
                  <a:close/>
                  <a:moveTo>
                    <a:pt x="2912575" y="822322"/>
                  </a:moveTo>
                  <a:lnTo>
                    <a:pt x="2923896" y="829854"/>
                  </a:lnTo>
                  <a:lnTo>
                    <a:pt x="2925733" y="836130"/>
                  </a:lnTo>
                  <a:lnTo>
                    <a:pt x="2922673" y="849310"/>
                  </a:lnTo>
                  <a:lnTo>
                    <a:pt x="2912575" y="848682"/>
                  </a:lnTo>
                  <a:lnTo>
                    <a:pt x="2904312" y="841465"/>
                  </a:lnTo>
                  <a:lnTo>
                    <a:pt x="2900333" y="830795"/>
                  </a:lnTo>
                  <a:lnTo>
                    <a:pt x="2915634" y="832050"/>
                  </a:lnTo>
                  <a:close/>
                  <a:moveTo>
                    <a:pt x="3115497" y="820737"/>
                  </a:moveTo>
                  <a:lnTo>
                    <a:pt x="3128970" y="829700"/>
                  </a:lnTo>
                  <a:lnTo>
                    <a:pt x="3132104" y="840826"/>
                  </a:lnTo>
                  <a:lnTo>
                    <a:pt x="3125211" y="850098"/>
                  </a:lnTo>
                  <a:lnTo>
                    <a:pt x="3108291" y="855662"/>
                  </a:lnTo>
                  <a:lnTo>
                    <a:pt x="3112364" y="841135"/>
                  </a:lnTo>
                  <a:close/>
                  <a:moveTo>
                    <a:pt x="2986079" y="784222"/>
                  </a:moveTo>
                  <a:lnTo>
                    <a:pt x="2989234" y="792794"/>
                  </a:lnTo>
                  <a:lnTo>
                    <a:pt x="2950732" y="835022"/>
                  </a:lnTo>
                  <a:lnTo>
                    <a:pt x="2938108" y="829942"/>
                  </a:lnTo>
                  <a:lnTo>
                    <a:pt x="2936846" y="815337"/>
                  </a:lnTo>
                  <a:lnTo>
                    <a:pt x="2944104" y="803589"/>
                  </a:lnTo>
                  <a:lnTo>
                    <a:pt x="2956728" y="805494"/>
                  </a:lnTo>
                  <a:lnTo>
                    <a:pt x="2963040" y="796922"/>
                  </a:lnTo>
                  <a:lnTo>
                    <a:pt x="2969036" y="784539"/>
                  </a:lnTo>
                  <a:close/>
                  <a:moveTo>
                    <a:pt x="3181826" y="777876"/>
                  </a:moveTo>
                  <a:lnTo>
                    <a:pt x="3189253" y="786862"/>
                  </a:lnTo>
                  <a:lnTo>
                    <a:pt x="3181181" y="793751"/>
                  </a:lnTo>
                  <a:lnTo>
                    <a:pt x="3170203" y="787760"/>
                  </a:lnTo>
                  <a:close/>
                  <a:moveTo>
                    <a:pt x="2989234" y="760410"/>
                  </a:moveTo>
                  <a:lnTo>
                    <a:pt x="3000346" y="771020"/>
                  </a:lnTo>
                  <a:lnTo>
                    <a:pt x="2997078" y="785810"/>
                  </a:lnTo>
                  <a:lnTo>
                    <a:pt x="2989559" y="779380"/>
                  </a:lnTo>
                  <a:cubicBezTo>
                    <a:pt x="2989451" y="773057"/>
                    <a:pt x="2989342" y="766733"/>
                    <a:pt x="2989234" y="760410"/>
                  </a:cubicBezTo>
                  <a:close/>
                  <a:moveTo>
                    <a:pt x="3084673" y="733425"/>
                  </a:moveTo>
                  <a:lnTo>
                    <a:pt x="3095591" y="744629"/>
                  </a:lnTo>
                  <a:lnTo>
                    <a:pt x="3089491" y="761915"/>
                  </a:lnTo>
                  <a:lnTo>
                    <a:pt x="3078568" y="778881"/>
                  </a:lnTo>
                  <a:lnTo>
                    <a:pt x="3073427" y="784323"/>
                  </a:lnTo>
                  <a:lnTo>
                    <a:pt x="3061541" y="788805"/>
                  </a:lnTo>
                  <a:lnTo>
                    <a:pt x="3062825" y="799369"/>
                  </a:lnTo>
                  <a:lnTo>
                    <a:pt x="3065074" y="811213"/>
                  </a:lnTo>
                  <a:lnTo>
                    <a:pt x="3056400" y="808972"/>
                  </a:lnTo>
                  <a:lnTo>
                    <a:pt x="3054472" y="788805"/>
                  </a:lnTo>
                  <a:lnTo>
                    <a:pt x="3063789" y="766077"/>
                  </a:lnTo>
                  <a:lnTo>
                    <a:pt x="3045477" y="773119"/>
                  </a:lnTo>
                  <a:lnTo>
                    <a:pt x="3028448" y="802890"/>
                  </a:lnTo>
                  <a:lnTo>
                    <a:pt x="3016882" y="795527"/>
                  </a:lnTo>
                  <a:lnTo>
                    <a:pt x="3014633" y="784643"/>
                  </a:lnTo>
                  <a:lnTo>
                    <a:pt x="3028127" y="766397"/>
                  </a:lnTo>
                  <a:lnTo>
                    <a:pt x="3045477" y="749431"/>
                  </a:lnTo>
                  <a:lnTo>
                    <a:pt x="3065396" y="743989"/>
                  </a:lnTo>
                  <a:close/>
                  <a:moveTo>
                    <a:pt x="3205129" y="719138"/>
                  </a:moveTo>
                  <a:lnTo>
                    <a:pt x="3203253" y="736387"/>
                  </a:lnTo>
                  <a:lnTo>
                    <a:pt x="3189807" y="739776"/>
                  </a:lnTo>
                  <a:lnTo>
                    <a:pt x="3184491" y="726222"/>
                  </a:lnTo>
                  <a:close/>
                  <a:moveTo>
                    <a:pt x="3048002" y="700087"/>
                  </a:moveTo>
                  <a:lnTo>
                    <a:pt x="3055726" y="703262"/>
                  </a:lnTo>
                  <a:lnTo>
                    <a:pt x="3059084" y="711517"/>
                  </a:lnTo>
                  <a:lnTo>
                    <a:pt x="3057069" y="725170"/>
                  </a:lnTo>
                  <a:lnTo>
                    <a:pt x="3044980" y="725487"/>
                  </a:lnTo>
                  <a:lnTo>
                    <a:pt x="3041621" y="709612"/>
                  </a:lnTo>
                  <a:close/>
                  <a:moveTo>
                    <a:pt x="3147591" y="608011"/>
                  </a:moveTo>
                  <a:lnTo>
                    <a:pt x="3157047" y="609291"/>
                  </a:lnTo>
                  <a:lnTo>
                    <a:pt x="3163667" y="632651"/>
                  </a:lnTo>
                  <a:lnTo>
                    <a:pt x="3154210" y="648332"/>
                  </a:lnTo>
                  <a:lnTo>
                    <a:pt x="3165873" y="659212"/>
                  </a:lnTo>
                  <a:lnTo>
                    <a:pt x="3165873" y="666572"/>
                  </a:lnTo>
                  <a:lnTo>
                    <a:pt x="3150428" y="687053"/>
                  </a:lnTo>
                  <a:lnTo>
                    <a:pt x="3152319" y="699533"/>
                  </a:lnTo>
                  <a:lnTo>
                    <a:pt x="3167134" y="696333"/>
                  </a:lnTo>
                  <a:lnTo>
                    <a:pt x="3173439" y="675853"/>
                  </a:lnTo>
                  <a:lnTo>
                    <a:pt x="3178482" y="657932"/>
                  </a:lnTo>
                  <a:lnTo>
                    <a:pt x="3193298" y="651212"/>
                  </a:lnTo>
                  <a:lnTo>
                    <a:pt x="3183211" y="634571"/>
                  </a:lnTo>
                  <a:lnTo>
                    <a:pt x="3192983" y="621771"/>
                  </a:lnTo>
                  <a:lnTo>
                    <a:pt x="3196765" y="625611"/>
                  </a:lnTo>
                  <a:lnTo>
                    <a:pt x="3199602" y="629131"/>
                  </a:lnTo>
                  <a:lnTo>
                    <a:pt x="3200548" y="631051"/>
                  </a:lnTo>
                  <a:lnTo>
                    <a:pt x="3201178" y="632331"/>
                  </a:lnTo>
                  <a:lnTo>
                    <a:pt x="3202124" y="632971"/>
                  </a:lnTo>
                  <a:lnTo>
                    <a:pt x="3203070" y="633611"/>
                  </a:lnTo>
                  <a:lnTo>
                    <a:pt x="3204015" y="632971"/>
                  </a:lnTo>
                  <a:lnTo>
                    <a:pt x="3205592" y="632651"/>
                  </a:lnTo>
                  <a:lnTo>
                    <a:pt x="3207483" y="631691"/>
                  </a:lnTo>
                  <a:lnTo>
                    <a:pt x="3208744" y="631051"/>
                  </a:lnTo>
                  <a:lnTo>
                    <a:pt x="3220092" y="642572"/>
                  </a:lnTo>
                  <a:lnTo>
                    <a:pt x="3225766" y="654092"/>
                  </a:lnTo>
                  <a:lnTo>
                    <a:pt x="3206852" y="678093"/>
                  </a:lnTo>
                  <a:lnTo>
                    <a:pt x="3205276" y="700173"/>
                  </a:lnTo>
                  <a:lnTo>
                    <a:pt x="3185102" y="698253"/>
                  </a:lnTo>
                  <a:lnTo>
                    <a:pt x="3181319" y="716174"/>
                  </a:lnTo>
                  <a:lnTo>
                    <a:pt x="3173754" y="726734"/>
                  </a:lnTo>
                  <a:lnTo>
                    <a:pt x="3184472" y="743055"/>
                  </a:lnTo>
                  <a:lnTo>
                    <a:pt x="3173754" y="746255"/>
                  </a:lnTo>
                  <a:lnTo>
                    <a:pt x="3160199" y="738895"/>
                  </a:lnTo>
                  <a:lnTo>
                    <a:pt x="3157047" y="722894"/>
                  </a:lnTo>
                  <a:lnTo>
                    <a:pt x="3154525" y="730894"/>
                  </a:lnTo>
                  <a:lnTo>
                    <a:pt x="3152949" y="736974"/>
                  </a:lnTo>
                  <a:lnTo>
                    <a:pt x="3152004" y="739215"/>
                  </a:lnTo>
                  <a:cubicBezTo>
                    <a:pt x="3151899" y="739855"/>
                    <a:pt x="3151793" y="740495"/>
                    <a:pt x="3151688" y="741135"/>
                  </a:cubicBezTo>
                  <a:lnTo>
                    <a:pt x="3151373" y="743375"/>
                  </a:lnTo>
                  <a:lnTo>
                    <a:pt x="3149482" y="746895"/>
                  </a:lnTo>
                  <a:lnTo>
                    <a:pt x="3144123" y="756495"/>
                  </a:lnTo>
                  <a:lnTo>
                    <a:pt x="3136243" y="769935"/>
                  </a:lnTo>
                  <a:lnTo>
                    <a:pt x="3126786" y="760335"/>
                  </a:lnTo>
                  <a:lnTo>
                    <a:pt x="3129623" y="727694"/>
                  </a:lnTo>
                  <a:lnTo>
                    <a:pt x="3116384" y="740495"/>
                  </a:lnTo>
                  <a:lnTo>
                    <a:pt x="3105036" y="768975"/>
                  </a:lnTo>
                  <a:lnTo>
                    <a:pt x="3097785" y="767055"/>
                  </a:lnTo>
                  <a:lnTo>
                    <a:pt x="3107873" y="742415"/>
                  </a:lnTo>
                  <a:lnTo>
                    <a:pt x="3096209" y="740495"/>
                  </a:lnTo>
                  <a:lnTo>
                    <a:pt x="3094003" y="734094"/>
                  </a:lnTo>
                  <a:lnTo>
                    <a:pt x="3107557" y="727694"/>
                  </a:lnTo>
                  <a:lnTo>
                    <a:pt x="3099992" y="717134"/>
                  </a:lnTo>
                  <a:lnTo>
                    <a:pt x="3127101" y="687053"/>
                  </a:lnTo>
                  <a:lnTo>
                    <a:pt x="3127101" y="668172"/>
                  </a:lnTo>
                  <a:lnTo>
                    <a:pt x="3135297" y="656332"/>
                  </a:lnTo>
                  <a:lnTo>
                    <a:pt x="3128992" y="646732"/>
                  </a:lnTo>
                  <a:close/>
                  <a:moveTo>
                    <a:pt x="3086809" y="601662"/>
                  </a:moveTo>
                  <a:lnTo>
                    <a:pt x="3100900" y="618490"/>
                  </a:lnTo>
                  <a:lnTo>
                    <a:pt x="3095575" y="628967"/>
                  </a:lnTo>
                  <a:lnTo>
                    <a:pt x="3100274" y="649287"/>
                  </a:lnTo>
                  <a:lnTo>
                    <a:pt x="3095888" y="658812"/>
                  </a:lnTo>
                  <a:lnTo>
                    <a:pt x="3117816" y="663575"/>
                  </a:lnTo>
                  <a:lnTo>
                    <a:pt x="3107478" y="680720"/>
                  </a:lnTo>
                  <a:lnTo>
                    <a:pt x="3092755" y="682625"/>
                  </a:lnTo>
                  <a:lnTo>
                    <a:pt x="3067073" y="700087"/>
                  </a:lnTo>
                  <a:lnTo>
                    <a:pt x="3054544" y="696912"/>
                  </a:lnTo>
                  <a:lnTo>
                    <a:pt x="3082423" y="661987"/>
                  </a:lnTo>
                  <a:lnTo>
                    <a:pt x="3052351" y="679767"/>
                  </a:lnTo>
                  <a:lnTo>
                    <a:pt x="3042953" y="679132"/>
                  </a:lnTo>
                  <a:lnTo>
                    <a:pt x="3029170" y="697230"/>
                  </a:lnTo>
                  <a:lnTo>
                    <a:pt x="3024158" y="683577"/>
                  </a:lnTo>
                  <a:lnTo>
                    <a:pt x="3034495" y="675957"/>
                  </a:lnTo>
                  <a:lnTo>
                    <a:pt x="3031050" y="662305"/>
                  </a:lnTo>
                  <a:lnTo>
                    <a:pt x="3042640" y="652780"/>
                  </a:lnTo>
                  <a:lnTo>
                    <a:pt x="3057363" y="649605"/>
                  </a:lnTo>
                  <a:lnTo>
                    <a:pt x="3071460" y="629285"/>
                  </a:lnTo>
                  <a:lnTo>
                    <a:pt x="3083990" y="628332"/>
                  </a:lnTo>
                  <a:lnTo>
                    <a:pt x="3079917" y="611187"/>
                  </a:lnTo>
                  <a:close/>
                  <a:moveTo>
                    <a:pt x="3198778" y="596901"/>
                  </a:moveTo>
                  <a:lnTo>
                    <a:pt x="3208960" y="597864"/>
                  </a:lnTo>
                  <a:lnTo>
                    <a:pt x="3214215" y="603322"/>
                  </a:lnTo>
                  <a:lnTo>
                    <a:pt x="3219798" y="601074"/>
                  </a:lnTo>
                  <a:lnTo>
                    <a:pt x="3227353" y="611349"/>
                  </a:lnTo>
                  <a:lnTo>
                    <a:pt x="3217828" y="625476"/>
                  </a:lnTo>
                  <a:lnTo>
                    <a:pt x="3201405" y="609743"/>
                  </a:lnTo>
                  <a:close/>
                  <a:moveTo>
                    <a:pt x="3164907" y="504825"/>
                  </a:moveTo>
                  <a:lnTo>
                    <a:pt x="3188311" y="509905"/>
                  </a:lnTo>
                  <a:lnTo>
                    <a:pt x="3190841" y="523558"/>
                  </a:lnTo>
                  <a:lnTo>
                    <a:pt x="3182302" y="535305"/>
                  </a:lnTo>
                  <a:lnTo>
                    <a:pt x="3184516" y="554355"/>
                  </a:lnTo>
                  <a:lnTo>
                    <a:pt x="3172181" y="566103"/>
                  </a:lnTo>
                  <a:lnTo>
                    <a:pt x="3164591" y="582930"/>
                  </a:lnTo>
                  <a:lnTo>
                    <a:pt x="3136444" y="592455"/>
                  </a:lnTo>
                  <a:lnTo>
                    <a:pt x="3124110" y="622300"/>
                  </a:lnTo>
                  <a:lnTo>
                    <a:pt x="3119998" y="619125"/>
                  </a:lnTo>
                  <a:lnTo>
                    <a:pt x="3120631" y="611823"/>
                  </a:lnTo>
                  <a:lnTo>
                    <a:pt x="3109878" y="602615"/>
                  </a:lnTo>
                  <a:lnTo>
                    <a:pt x="3132965" y="578803"/>
                  </a:lnTo>
                  <a:lnTo>
                    <a:pt x="3136127" y="555943"/>
                  </a:lnTo>
                  <a:lnTo>
                    <a:pt x="3151941" y="553403"/>
                  </a:lnTo>
                  <a:lnTo>
                    <a:pt x="3155736" y="542925"/>
                  </a:lnTo>
                  <a:lnTo>
                    <a:pt x="3151624" y="531495"/>
                  </a:lnTo>
                  <a:lnTo>
                    <a:pt x="3157950" y="523875"/>
                  </a:lnTo>
                  <a:close/>
                  <a:moveTo>
                    <a:pt x="4364771" y="471424"/>
                  </a:moveTo>
                  <a:lnTo>
                    <a:pt x="4352063" y="473328"/>
                  </a:lnTo>
                  <a:lnTo>
                    <a:pt x="4349204" y="492370"/>
                  </a:lnTo>
                  <a:lnTo>
                    <a:pt x="4353334" y="505065"/>
                  </a:lnTo>
                  <a:lnTo>
                    <a:pt x="4345709" y="514269"/>
                  </a:lnTo>
                  <a:lnTo>
                    <a:pt x="4338402" y="505383"/>
                  </a:lnTo>
                  <a:lnTo>
                    <a:pt x="4341579" y="493005"/>
                  </a:lnTo>
                  <a:lnTo>
                    <a:pt x="4337131" y="479358"/>
                  </a:lnTo>
                  <a:lnTo>
                    <a:pt x="4322835" y="489514"/>
                  </a:lnTo>
                  <a:lnTo>
                    <a:pt x="4315210" y="501892"/>
                  </a:lnTo>
                  <a:lnTo>
                    <a:pt x="4319976" y="515538"/>
                  </a:lnTo>
                  <a:lnTo>
                    <a:pt x="4326647" y="515538"/>
                  </a:lnTo>
                  <a:lnTo>
                    <a:pt x="4334590" y="522203"/>
                  </a:lnTo>
                  <a:lnTo>
                    <a:pt x="4333319" y="536167"/>
                  </a:lnTo>
                  <a:lnTo>
                    <a:pt x="4321882" y="530455"/>
                  </a:lnTo>
                  <a:lnTo>
                    <a:pt x="4315210" y="539658"/>
                  </a:lnTo>
                  <a:lnTo>
                    <a:pt x="4297419" y="537119"/>
                  </a:lnTo>
                  <a:lnTo>
                    <a:pt x="4292971" y="550766"/>
                  </a:lnTo>
                  <a:lnTo>
                    <a:pt x="4282805" y="553940"/>
                  </a:lnTo>
                  <a:lnTo>
                    <a:pt x="4274862" y="552353"/>
                  </a:lnTo>
                  <a:lnTo>
                    <a:pt x="4260566" y="563778"/>
                  </a:lnTo>
                  <a:lnTo>
                    <a:pt x="4263425" y="579647"/>
                  </a:lnTo>
                  <a:lnTo>
                    <a:pt x="4256754" y="585677"/>
                  </a:lnTo>
                  <a:lnTo>
                    <a:pt x="4246270" y="586312"/>
                  </a:lnTo>
                  <a:lnTo>
                    <a:pt x="4233244" y="586946"/>
                  </a:lnTo>
                  <a:lnTo>
                    <a:pt x="4227843" y="601863"/>
                  </a:lnTo>
                  <a:lnTo>
                    <a:pt x="4232926" y="608210"/>
                  </a:lnTo>
                  <a:lnTo>
                    <a:pt x="4241504" y="605036"/>
                  </a:lnTo>
                  <a:lnTo>
                    <a:pt x="4247858" y="609797"/>
                  </a:lnTo>
                  <a:lnTo>
                    <a:pt x="4239280" y="612653"/>
                  </a:lnTo>
                  <a:lnTo>
                    <a:pt x="4244363" y="622174"/>
                  </a:lnTo>
                  <a:lnTo>
                    <a:pt x="4254530" y="624396"/>
                  </a:lnTo>
                  <a:lnTo>
                    <a:pt x="4259295" y="613288"/>
                  </a:lnTo>
                  <a:lnTo>
                    <a:pt x="4260248" y="619635"/>
                  </a:lnTo>
                  <a:lnTo>
                    <a:pt x="4269462" y="628204"/>
                  </a:lnTo>
                  <a:lnTo>
                    <a:pt x="4263108" y="631378"/>
                  </a:lnTo>
                  <a:lnTo>
                    <a:pt x="4252624" y="629791"/>
                  </a:lnTo>
                  <a:lnTo>
                    <a:pt x="4260566" y="643755"/>
                  </a:lnTo>
                  <a:lnTo>
                    <a:pt x="4275180" y="653594"/>
                  </a:lnTo>
                  <a:lnTo>
                    <a:pt x="4289477" y="646612"/>
                  </a:lnTo>
                  <a:lnTo>
                    <a:pt x="4287570" y="633599"/>
                  </a:lnTo>
                  <a:lnTo>
                    <a:pt x="4297101" y="628839"/>
                  </a:lnTo>
                  <a:lnTo>
                    <a:pt x="4302185" y="638360"/>
                  </a:lnTo>
                  <a:lnTo>
                    <a:pt x="4312669" y="637725"/>
                  </a:lnTo>
                  <a:lnTo>
                    <a:pt x="4312033" y="628204"/>
                  </a:lnTo>
                  <a:lnTo>
                    <a:pt x="4308221" y="616462"/>
                  </a:lnTo>
                  <a:lnTo>
                    <a:pt x="4317752" y="615827"/>
                  </a:lnTo>
                  <a:lnTo>
                    <a:pt x="4332048" y="624396"/>
                  </a:lnTo>
                  <a:lnTo>
                    <a:pt x="4339673" y="624396"/>
                  </a:lnTo>
                  <a:lnTo>
                    <a:pt x="4339547" y="624461"/>
                  </a:lnTo>
                  <a:lnTo>
                    <a:pt x="4339882" y="624461"/>
                  </a:lnTo>
                  <a:lnTo>
                    <a:pt x="4340199" y="623826"/>
                  </a:lnTo>
                  <a:lnTo>
                    <a:pt x="4341172" y="623340"/>
                  </a:lnTo>
                  <a:lnTo>
                    <a:pt x="4347298" y="612018"/>
                  </a:lnTo>
                  <a:lnTo>
                    <a:pt x="4332366" y="604402"/>
                  </a:lnTo>
                  <a:lnTo>
                    <a:pt x="4328236" y="605354"/>
                  </a:lnTo>
                  <a:lnTo>
                    <a:pt x="4317434" y="588216"/>
                  </a:lnTo>
                  <a:lnTo>
                    <a:pt x="4329189" y="567587"/>
                  </a:lnTo>
                  <a:lnTo>
                    <a:pt x="4344121" y="564731"/>
                  </a:lnTo>
                  <a:lnTo>
                    <a:pt x="4350793" y="555210"/>
                  </a:lnTo>
                  <a:lnTo>
                    <a:pt x="4348886" y="549814"/>
                  </a:lnTo>
                  <a:lnTo>
                    <a:pt x="4361912" y="539976"/>
                  </a:lnTo>
                  <a:lnTo>
                    <a:pt x="4359053" y="525059"/>
                  </a:lnTo>
                  <a:lnTo>
                    <a:pt x="4355876" y="522838"/>
                  </a:lnTo>
                  <a:lnTo>
                    <a:pt x="4355240" y="513634"/>
                  </a:lnTo>
                  <a:lnTo>
                    <a:pt x="4380021" y="502526"/>
                  </a:lnTo>
                  <a:lnTo>
                    <a:pt x="4384151" y="488879"/>
                  </a:lnTo>
                  <a:lnTo>
                    <a:pt x="4380339" y="476185"/>
                  </a:lnTo>
                  <a:lnTo>
                    <a:pt x="4369537" y="489514"/>
                  </a:lnTo>
                  <a:lnTo>
                    <a:pt x="4360959" y="501892"/>
                  </a:lnTo>
                  <a:lnTo>
                    <a:pt x="4359053" y="486023"/>
                  </a:lnTo>
                  <a:lnTo>
                    <a:pt x="4366360" y="478724"/>
                  </a:lnTo>
                  <a:close/>
                  <a:moveTo>
                    <a:pt x="3304349" y="431801"/>
                  </a:moveTo>
                  <a:lnTo>
                    <a:pt x="3318916" y="437795"/>
                  </a:lnTo>
                  <a:lnTo>
                    <a:pt x="3327783" y="453570"/>
                  </a:lnTo>
                  <a:lnTo>
                    <a:pt x="3334751" y="432432"/>
                  </a:lnTo>
                  <a:lnTo>
                    <a:pt x="3344568" y="440950"/>
                  </a:lnTo>
                  <a:lnTo>
                    <a:pt x="3340451" y="462719"/>
                  </a:lnTo>
                  <a:lnTo>
                    <a:pt x="3344885" y="472183"/>
                  </a:lnTo>
                  <a:lnTo>
                    <a:pt x="3354069" y="456409"/>
                  </a:lnTo>
                  <a:lnTo>
                    <a:pt x="3367053" y="470290"/>
                  </a:lnTo>
                  <a:lnTo>
                    <a:pt x="3355335" y="475338"/>
                  </a:lnTo>
                  <a:lnTo>
                    <a:pt x="3360719" y="488904"/>
                  </a:lnTo>
                  <a:lnTo>
                    <a:pt x="3347101" y="510988"/>
                  </a:lnTo>
                  <a:cubicBezTo>
                    <a:pt x="3346784" y="517298"/>
                    <a:pt x="3346468" y="523607"/>
                    <a:pt x="3346151" y="529917"/>
                  </a:cubicBezTo>
                  <a:lnTo>
                    <a:pt x="3358185" y="549477"/>
                  </a:lnTo>
                  <a:lnTo>
                    <a:pt x="3320183" y="551055"/>
                  </a:lnTo>
                  <a:lnTo>
                    <a:pt x="3317016" y="534649"/>
                  </a:lnTo>
                  <a:lnTo>
                    <a:pt x="3296748" y="556733"/>
                  </a:lnTo>
                  <a:lnTo>
                    <a:pt x="3274897" y="555471"/>
                  </a:lnTo>
                  <a:lnTo>
                    <a:pt x="3256845" y="581026"/>
                  </a:lnTo>
                  <a:lnTo>
                    <a:pt x="3243228" y="566513"/>
                  </a:lnTo>
                  <a:lnTo>
                    <a:pt x="3249562" y="556102"/>
                  </a:lnTo>
                  <a:lnTo>
                    <a:pt x="3270780" y="552317"/>
                  </a:lnTo>
                  <a:lnTo>
                    <a:pt x="3271413" y="539066"/>
                  </a:lnTo>
                  <a:lnTo>
                    <a:pt x="3255579" y="533703"/>
                  </a:lnTo>
                  <a:lnTo>
                    <a:pt x="3252412" y="523292"/>
                  </a:lnTo>
                  <a:lnTo>
                    <a:pt x="3267296" y="516036"/>
                  </a:lnTo>
                  <a:lnTo>
                    <a:pt x="3250828" y="500261"/>
                  </a:lnTo>
                  <a:lnTo>
                    <a:pt x="3264763" y="481332"/>
                  </a:lnTo>
                  <a:lnTo>
                    <a:pt x="3300548" y="488588"/>
                  </a:lnTo>
                  <a:lnTo>
                    <a:pt x="3308782" y="480070"/>
                  </a:lnTo>
                  <a:lnTo>
                    <a:pt x="3286614" y="469975"/>
                  </a:lnTo>
                  <a:lnTo>
                    <a:pt x="3288831" y="456093"/>
                  </a:lnTo>
                  <a:lnTo>
                    <a:pt x="3310999" y="462088"/>
                  </a:lnTo>
                  <a:close/>
                  <a:moveTo>
                    <a:pt x="3435951" y="361951"/>
                  </a:moveTo>
                  <a:lnTo>
                    <a:pt x="3459129" y="379352"/>
                  </a:lnTo>
                  <a:cubicBezTo>
                    <a:pt x="3458917" y="383993"/>
                    <a:pt x="3458706" y="388633"/>
                    <a:pt x="3458494" y="393274"/>
                  </a:cubicBezTo>
                  <a:lnTo>
                    <a:pt x="3438491" y="404980"/>
                  </a:lnTo>
                  <a:lnTo>
                    <a:pt x="3440714" y="424913"/>
                  </a:lnTo>
                  <a:lnTo>
                    <a:pt x="3394358" y="452439"/>
                  </a:lnTo>
                  <a:lnTo>
                    <a:pt x="3382928" y="442314"/>
                  </a:lnTo>
                  <a:lnTo>
                    <a:pt x="3371816" y="427444"/>
                  </a:lnTo>
                  <a:lnTo>
                    <a:pt x="3393088" y="427444"/>
                  </a:lnTo>
                  <a:lnTo>
                    <a:pt x="3385468" y="404031"/>
                  </a:lnTo>
                  <a:lnTo>
                    <a:pt x="3411821" y="400867"/>
                  </a:lnTo>
                  <a:lnTo>
                    <a:pt x="3418171" y="384098"/>
                  </a:lnTo>
                  <a:lnTo>
                    <a:pt x="3424521" y="395805"/>
                  </a:lnTo>
                  <a:lnTo>
                    <a:pt x="3429919" y="395488"/>
                  </a:lnTo>
                  <a:lnTo>
                    <a:pt x="3424521" y="373657"/>
                  </a:lnTo>
                  <a:close/>
                  <a:moveTo>
                    <a:pt x="3528661" y="334961"/>
                  </a:moveTo>
                  <a:lnTo>
                    <a:pt x="3536916" y="337252"/>
                  </a:lnTo>
                  <a:lnTo>
                    <a:pt x="3529613" y="364093"/>
                  </a:lnTo>
                  <a:lnTo>
                    <a:pt x="3509928" y="366711"/>
                  </a:lnTo>
                  <a:lnTo>
                    <a:pt x="3505166" y="354600"/>
                  </a:lnTo>
                  <a:lnTo>
                    <a:pt x="3523263" y="347072"/>
                  </a:lnTo>
                  <a:close/>
                  <a:moveTo>
                    <a:pt x="4276189" y="308170"/>
                  </a:moveTo>
                  <a:lnTo>
                    <a:pt x="4271925" y="310848"/>
                  </a:lnTo>
                  <a:cubicBezTo>
                    <a:pt x="4271963" y="310963"/>
                    <a:pt x="4272002" y="311077"/>
                    <a:pt x="4272040" y="311192"/>
                  </a:cubicBezTo>
                  <a:close/>
                  <a:moveTo>
                    <a:pt x="3488655" y="279400"/>
                  </a:moveTo>
                  <a:lnTo>
                    <a:pt x="3501355" y="287882"/>
                  </a:lnTo>
                  <a:lnTo>
                    <a:pt x="3495958" y="298248"/>
                  </a:lnTo>
                  <a:lnTo>
                    <a:pt x="3498180" y="309557"/>
                  </a:lnTo>
                  <a:lnTo>
                    <a:pt x="3516278" y="322123"/>
                  </a:lnTo>
                  <a:lnTo>
                    <a:pt x="3497545" y="345054"/>
                  </a:lnTo>
                  <a:lnTo>
                    <a:pt x="3490560" y="364845"/>
                  </a:lnTo>
                  <a:lnTo>
                    <a:pt x="3473415" y="368300"/>
                  </a:lnTo>
                  <a:lnTo>
                    <a:pt x="3448015" y="342541"/>
                  </a:lnTo>
                  <a:lnTo>
                    <a:pt x="3445475" y="316468"/>
                  </a:lnTo>
                  <a:lnTo>
                    <a:pt x="3433728" y="314269"/>
                  </a:lnTo>
                  <a:lnTo>
                    <a:pt x="3433728" y="302960"/>
                  </a:lnTo>
                  <a:lnTo>
                    <a:pt x="3438808" y="289138"/>
                  </a:lnTo>
                  <a:lnTo>
                    <a:pt x="3454683" y="296678"/>
                  </a:lnTo>
                  <a:lnTo>
                    <a:pt x="3479130" y="296364"/>
                  </a:lnTo>
                  <a:lnTo>
                    <a:pt x="3466748" y="317096"/>
                  </a:lnTo>
                  <a:lnTo>
                    <a:pt x="3478495" y="340028"/>
                  </a:lnTo>
                  <a:lnTo>
                    <a:pt x="3478495" y="328719"/>
                  </a:lnTo>
                  <a:lnTo>
                    <a:pt x="3494053" y="309557"/>
                  </a:lnTo>
                  <a:close/>
                  <a:moveTo>
                    <a:pt x="3621053" y="250824"/>
                  </a:moveTo>
                  <a:lnTo>
                    <a:pt x="3633753" y="259353"/>
                  </a:lnTo>
                  <a:lnTo>
                    <a:pt x="3618195" y="280201"/>
                  </a:lnTo>
                  <a:lnTo>
                    <a:pt x="3627720" y="304208"/>
                  </a:lnTo>
                  <a:lnTo>
                    <a:pt x="3615973" y="312737"/>
                  </a:lnTo>
                  <a:lnTo>
                    <a:pt x="3601050" y="303577"/>
                  </a:lnTo>
                  <a:lnTo>
                    <a:pt x="3603273" y="292837"/>
                  </a:lnTo>
                  <a:lnTo>
                    <a:pt x="3595653" y="274199"/>
                  </a:lnTo>
                  <a:lnTo>
                    <a:pt x="3604860" y="268830"/>
                  </a:lnTo>
                  <a:lnTo>
                    <a:pt x="3610258" y="258405"/>
                  </a:lnTo>
                  <a:close/>
                  <a:moveTo>
                    <a:pt x="3463697" y="247649"/>
                  </a:moveTo>
                  <a:lnTo>
                    <a:pt x="3468654" y="252812"/>
                  </a:lnTo>
                  <a:lnTo>
                    <a:pt x="3466904" y="273140"/>
                  </a:lnTo>
                  <a:lnTo>
                    <a:pt x="3463988" y="287337"/>
                  </a:lnTo>
                  <a:lnTo>
                    <a:pt x="3454366" y="273140"/>
                  </a:lnTo>
                  <a:close/>
                  <a:moveTo>
                    <a:pt x="3514243" y="244475"/>
                  </a:moveTo>
                  <a:lnTo>
                    <a:pt x="3523940" y="256388"/>
                  </a:lnTo>
                  <a:lnTo>
                    <a:pt x="3525232" y="268946"/>
                  </a:lnTo>
                  <a:lnTo>
                    <a:pt x="3543655" y="271200"/>
                  </a:lnTo>
                  <a:lnTo>
                    <a:pt x="3546887" y="284080"/>
                  </a:lnTo>
                  <a:lnTo>
                    <a:pt x="3557553" y="287944"/>
                  </a:lnTo>
                  <a:lnTo>
                    <a:pt x="3554644" y="304044"/>
                  </a:lnTo>
                  <a:lnTo>
                    <a:pt x="3540746" y="312737"/>
                  </a:lnTo>
                  <a:lnTo>
                    <a:pt x="3524586" y="294706"/>
                  </a:lnTo>
                  <a:lnTo>
                    <a:pt x="3514890" y="285046"/>
                  </a:lnTo>
                  <a:lnTo>
                    <a:pt x="3517476" y="269268"/>
                  </a:lnTo>
                  <a:lnTo>
                    <a:pt x="3503578" y="253168"/>
                  </a:lnTo>
                  <a:close/>
                  <a:moveTo>
                    <a:pt x="3570253" y="234949"/>
                  </a:moveTo>
                  <a:lnTo>
                    <a:pt x="3579778" y="251203"/>
                  </a:lnTo>
                  <a:lnTo>
                    <a:pt x="3571205" y="257174"/>
                  </a:lnTo>
                  <a:lnTo>
                    <a:pt x="3563903" y="249213"/>
                  </a:lnTo>
                  <a:lnTo>
                    <a:pt x="3564855" y="239261"/>
                  </a:lnTo>
                  <a:close/>
                  <a:moveTo>
                    <a:pt x="3805219" y="211137"/>
                  </a:moveTo>
                  <a:lnTo>
                    <a:pt x="3835518" y="224790"/>
                  </a:lnTo>
                  <a:lnTo>
                    <a:pt x="3846478" y="244792"/>
                  </a:lnTo>
                  <a:lnTo>
                    <a:pt x="3843254" y="252412"/>
                  </a:lnTo>
                  <a:lnTo>
                    <a:pt x="3818435" y="250190"/>
                  </a:lnTo>
                  <a:lnTo>
                    <a:pt x="3782978" y="229552"/>
                  </a:lnTo>
                  <a:close/>
                  <a:moveTo>
                    <a:pt x="3716499" y="206375"/>
                  </a:moveTo>
                  <a:lnTo>
                    <a:pt x="3732178" y="217487"/>
                  </a:lnTo>
                  <a:lnTo>
                    <a:pt x="3721516" y="233363"/>
                  </a:lnTo>
                  <a:lnTo>
                    <a:pt x="3706778" y="208280"/>
                  </a:lnTo>
                  <a:close/>
                  <a:moveTo>
                    <a:pt x="3892555" y="152400"/>
                  </a:moveTo>
                  <a:lnTo>
                    <a:pt x="3891607" y="170764"/>
                  </a:lnTo>
                  <a:lnTo>
                    <a:pt x="3900454" y="183652"/>
                  </a:lnTo>
                  <a:lnTo>
                    <a:pt x="3893187" y="195573"/>
                  </a:lnTo>
                  <a:lnTo>
                    <a:pt x="3880232" y="211682"/>
                  </a:lnTo>
                  <a:lnTo>
                    <a:pt x="3858431" y="239713"/>
                  </a:lnTo>
                  <a:lnTo>
                    <a:pt x="3847056" y="236491"/>
                  </a:lnTo>
                  <a:lnTo>
                    <a:pt x="3847056" y="209749"/>
                  </a:lnTo>
                  <a:lnTo>
                    <a:pt x="3835366" y="197184"/>
                  </a:lnTo>
                  <a:lnTo>
                    <a:pt x="3845477" y="175597"/>
                  </a:lnTo>
                  <a:lnTo>
                    <a:pt x="3859379" y="186230"/>
                  </a:lnTo>
                  <a:lnTo>
                    <a:pt x="3862538" y="172376"/>
                  </a:lnTo>
                  <a:lnTo>
                    <a:pt x="3883076" y="158199"/>
                  </a:lnTo>
                  <a:close/>
                  <a:moveTo>
                    <a:pt x="3911566" y="117476"/>
                  </a:moveTo>
                  <a:lnTo>
                    <a:pt x="3927580" y="122238"/>
                  </a:lnTo>
                  <a:lnTo>
                    <a:pt x="3940141" y="148591"/>
                  </a:lnTo>
                  <a:lnTo>
                    <a:pt x="3932918" y="162243"/>
                  </a:lnTo>
                  <a:lnTo>
                    <a:pt x="3918474" y="169864"/>
                  </a:lnTo>
                  <a:lnTo>
                    <a:pt x="3912822" y="142558"/>
                  </a:lnTo>
                  <a:cubicBezTo>
                    <a:pt x="3912403" y="134197"/>
                    <a:pt x="3911985" y="125837"/>
                    <a:pt x="3911566" y="117476"/>
                  </a:cubicBezTo>
                  <a:close/>
                  <a:moveTo>
                    <a:pt x="3882623" y="82550"/>
                  </a:moveTo>
                  <a:lnTo>
                    <a:pt x="3889341" y="101343"/>
                  </a:lnTo>
                  <a:lnTo>
                    <a:pt x="3872388" y="111216"/>
                  </a:lnTo>
                  <a:lnTo>
                    <a:pt x="3852236" y="124912"/>
                  </a:lnTo>
                  <a:lnTo>
                    <a:pt x="3842640" y="147527"/>
                  </a:lnTo>
                  <a:lnTo>
                    <a:pt x="3811932" y="167593"/>
                  </a:lnTo>
                  <a:lnTo>
                    <a:pt x="3800417" y="182563"/>
                  </a:lnTo>
                  <a:lnTo>
                    <a:pt x="3792740" y="163771"/>
                  </a:lnTo>
                  <a:lnTo>
                    <a:pt x="3782184" y="174282"/>
                  </a:lnTo>
                  <a:lnTo>
                    <a:pt x="3762352" y="178741"/>
                  </a:lnTo>
                  <a:lnTo>
                    <a:pt x="3763951" y="163771"/>
                  </a:lnTo>
                  <a:lnTo>
                    <a:pt x="3760753" y="144979"/>
                  </a:lnTo>
                  <a:lnTo>
                    <a:pt x="3783783" y="138290"/>
                  </a:lnTo>
                  <a:lnTo>
                    <a:pt x="3794659" y="121409"/>
                  </a:lnTo>
                  <a:lnTo>
                    <a:pt x="3808413" y="128735"/>
                  </a:lnTo>
                  <a:lnTo>
                    <a:pt x="3806494" y="142431"/>
                  </a:lnTo>
                  <a:lnTo>
                    <a:pt x="3826646" y="134468"/>
                  </a:lnTo>
                  <a:lnTo>
                    <a:pt x="3823447" y="118861"/>
                  </a:lnTo>
                  <a:lnTo>
                    <a:pt x="3858313" y="100706"/>
                  </a:lnTo>
                  <a:lnTo>
                    <a:pt x="3867909" y="104846"/>
                  </a:lnTo>
                  <a:lnTo>
                    <a:pt x="3873987" y="88921"/>
                  </a:lnTo>
                  <a:close/>
                  <a:moveTo>
                    <a:pt x="3954178" y="46037"/>
                  </a:moveTo>
                  <a:lnTo>
                    <a:pt x="3965541" y="53654"/>
                  </a:lnTo>
                  <a:cubicBezTo>
                    <a:pt x="3965095" y="60458"/>
                    <a:pt x="3964650" y="67263"/>
                    <a:pt x="3964204" y="74067"/>
                  </a:cubicBezTo>
                  <a:lnTo>
                    <a:pt x="3953175" y="76200"/>
                  </a:lnTo>
                  <a:lnTo>
                    <a:pt x="3955514" y="67974"/>
                  </a:lnTo>
                  <a:lnTo>
                    <a:pt x="3946491" y="64318"/>
                  </a:lnTo>
                  <a:close/>
                  <a:moveTo>
                    <a:pt x="4240178" y="42862"/>
                  </a:moveTo>
                  <a:lnTo>
                    <a:pt x="4253469" y="43488"/>
                  </a:lnTo>
                  <a:cubicBezTo>
                    <a:pt x="4253801" y="50159"/>
                    <a:pt x="4254134" y="56829"/>
                    <a:pt x="4254466" y="63500"/>
                  </a:cubicBezTo>
                  <a:close/>
                  <a:moveTo>
                    <a:pt x="4283567" y="2124"/>
                  </a:moveTo>
                  <a:lnTo>
                    <a:pt x="4289750" y="3880"/>
                  </a:lnTo>
                  <a:lnTo>
                    <a:pt x="4307921" y="26351"/>
                  </a:lnTo>
                  <a:lnTo>
                    <a:pt x="4311095" y="16826"/>
                  </a:lnTo>
                  <a:lnTo>
                    <a:pt x="4314150" y="10809"/>
                  </a:lnTo>
                  <a:lnTo>
                    <a:pt x="4334458" y="16576"/>
                  </a:lnTo>
                  <a:lnTo>
                    <a:pt x="4344797" y="20074"/>
                  </a:lnTo>
                  <a:lnTo>
                    <a:pt x="4331090" y="40956"/>
                  </a:lnTo>
                  <a:lnTo>
                    <a:pt x="4363145" y="29208"/>
                  </a:lnTo>
                  <a:lnTo>
                    <a:pt x="4366319" y="54291"/>
                  </a:lnTo>
                  <a:lnTo>
                    <a:pt x="4331407" y="89533"/>
                  </a:lnTo>
                  <a:lnTo>
                    <a:pt x="4304430" y="84453"/>
                  </a:lnTo>
                  <a:lnTo>
                    <a:pt x="4322203" y="103186"/>
                  </a:lnTo>
                  <a:lnTo>
                    <a:pt x="4318077" y="112711"/>
                  </a:lnTo>
                  <a:lnTo>
                    <a:pt x="4296178" y="128586"/>
                  </a:lnTo>
                  <a:lnTo>
                    <a:pt x="4289830" y="141603"/>
                  </a:lnTo>
                  <a:lnTo>
                    <a:pt x="4330772" y="120331"/>
                  </a:lnTo>
                  <a:lnTo>
                    <a:pt x="4344737" y="116838"/>
                  </a:lnTo>
                  <a:lnTo>
                    <a:pt x="4334263" y="162241"/>
                  </a:lnTo>
                  <a:lnTo>
                    <a:pt x="4311412" y="184466"/>
                  </a:lnTo>
                  <a:lnTo>
                    <a:pt x="4315538" y="192086"/>
                  </a:lnTo>
                  <a:lnTo>
                    <a:pt x="4331407" y="180338"/>
                  </a:lnTo>
                  <a:lnTo>
                    <a:pt x="4337755" y="183196"/>
                  </a:lnTo>
                  <a:lnTo>
                    <a:pt x="4336168" y="219391"/>
                  </a:lnTo>
                  <a:lnTo>
                    <a:pt x="4318712" y="285748"/>
                  </a:lnTo>
                  <a:lnTo>
                    <a:pt x="4278405" y="298766"/>
                  </a:lnTo>
                  <a:lnTo>
                    <a:pt x="4304430" y="295591"/>
                  </a:lnTo>
                  <a:lnTo>
                    <a:pt x="4326329" y="288606"/>
                  </a:lnTo>
                  <a:lnTo>
                    <a:pt x="4333946" y="251458"/>
                  </a:lnTo>
                  <a:lnTo>
                    <a:pt x="4359654" y="182561"/>
                  </a:lnTo>
                  <a:lnTo>
                    <a:pt x="4377109" y="186053"/>
                  </a:lnTo>
                  <a:lnTo>
                    <a:pt x="4357749" y="157796"/>
                  </a:lnTo>
                  <a:lnTo>
                    <a:pt x="4379331" y="98741"/>
                  </a:lnTo>
                  <a:lnTo>
                    <a:pt x="4394248" y="92391"/>
                  </a:lnTo>
                  <a:cubicBezTo>
                    <a:pt x="4394460" y="82443"/>
                    <a:pt x="4394671" y="72494"/>
                    <a:pt x="4394883" y="62546"/>
                  </a:cubicBezTo>
                  <a:lnTo>
                    <a:pt x="4419321" y="81278"/>
                  </a:lnTo>
                  <a:lnTo>
                    <a:pt x="4435189" y="79056"/>
                  </a:lnTo>
                  <a:lnTo>
                    <a:pt x="4449154" y="100011"/>
                  </a:lnTo>
                  <a:lnTo>
                    <a:pt x="4437729" y="117156"/>
                  </a:lnTo>
                  <a:lnTo>
                    <a:pt x="4451376" y="126681"/>
                  </a:lnTo>
                  <a:lnTo>
                    <a:pt x="4458675" y="120013"/>
                  </a:lnTo>
                  <a:lnTo>
                    <a:pt x="4482161" y="111441"/>
                  </a:lnTo>
                  <a:lnTo>
                    <a:pt x="4488509" y="142873"/>
                  </a:lnTo>
                  <a:lnTo>
                    <a:pt x="4505647" y="127951"/>
                  </a:lnTo>
                  <a:cubicBezTo>
                    <a:pt x="4505859" y="122342"/>
                    <a:pt x="4506070" y="116732"/>
                    <a:pt x="4506282" y="111123"/>
                  </a:cubicBezTo>
                  <a:lnTo>
                    <a:pt x="4521516" y="136523"/>
                  </a:lnTo>
                  <a:lnTo>
                    <a:pt x="4540559" y="139381"/>
                  </a:lnTo>
                  <a:cubicBezTo>
                    <a:pt x="4540242" y="142873"/>
                    <a:pt x="4539924" y="146366"/>
                    <a:pt x="4539607" y="149858"/>
                  </a:cubicBezTo>
                  <a:lnTo>
                    <a:pt x="4514217" y="161606"/>
                  </a:lnTo>
                  <a:lnTo>
                    <a:pt x="4529133" y="173353"/>
                  </a:lnTo>
                  <a:lnTo>
                    <a:pt x="4551032" y="160336"/>
                  </a:lnTo>
                  <a:lnTo>
                    <a:pt x="4578644" y="163511"/>
                  </a:lnTo>
                  <a:lnTo>
                    <a:pt x="4584357" y="186371"/>
                  </a:lnTo>
                  <a:lnTo>
                    <a:pt x="4600226" y="183196"/>
                  </a:lnTo>
                  <a:lnTo>
                    <a:pt x="4606891" y="226376"/>
                  </a:lnTo>
                  <a:lnTo>
                    <a:pt x="4574201" y="233678"/>
                  </a:lnTo>
                  <a:lnTo>
                    <a:pt x="4536116" y="270826"/>
                  </a:lnTo>
                  <a:lnTo>
                    <a:pt x="4517390" y="274318"/>
                  </a:lnTo>
                  <a:lnTo>
                    <a:pt x="4494222" y="287336"/>
                  </a:lnTo>
                  <a:lnTo>
                    <a:pt x="4451693" y="276223"/>
                  </a:lnTo>
                  <a:lnTo>
                    <a:pt x="4412656" y="272413"/>
                  </a:lnTo>
                  <a:lnTo>
                    <a:pt x="4376475" y="260031"/>
                  </a:lnTo>
                  <a:lnTo>
                    <a:pt x="4383140" y="276541"/>
                  </a:lnTo>
                  <a:lnTo>
                    <a:pt x="4374570" y="288288"/>
                  </a:lnTo>
                  <a:lnTo>
                    <a:pt x="4402182" y="287336"/>
                  </a:lnTo>
                  <a:lnTo>
                    <a:pt x="4435189" y="298131"/>
                  </a:lnTo>
                  <a:lnTo>
                    <a:pt x="4464706" y="321308"/>
                  </a:lnTo>
                  <a:lnTo>
                    <a:pt x="4459945" y="338135"/>
                  </a:lnTo>
                  <a:lnTo>
                    <a:pt x="4498665" y="340040"/>
                  </a:lnTo>
                  <a:lnTo>
                    <a:pt x="4507552" y="363853"/>
                  </a:lnTo>
                  <a:lnTo>
                    <a:pt x="4491048" y="379728"/>
                  </a:lnTo>
                  <a:lnTo>
                    <a:pt x="4511043" y="395920"/>
                  </a:lnTo>
                  <a:lnTo>
                    <a:pt x="4513582" y="424178"/>
                  </a:lnTo>
                  <a:lnTo>
                    <a:pt x="4502474" y="461325"/>
                  </a:lnTo>
                  <a:lnTo>
                    <a:pt x="4444711" y="494345"/>
                  </a:lnTo>
                  <a:lnTo>
                    <a:pt x="4432650" y="482915"/>
                  </a:lnTo>
                  <a:lnTo>
                    <a:pt x="4441220" y="501648"/>
                  </a:lnTo>
                  <a:lnTo>
                    <a:pt x="4435824" y="513078"/>
                  </a:lnTo>
                  <a:lnTo>
                    <a:pt x="4445346" y="501330"/>
                  </a:lnTo>
                  <a:lnTo>
                    <a:pt x="4506917" y="470533"/>
                  </a:lnTo>
                  <a:lnTo>
                    <a:pt x="4524373" y="436560"/>
                  </a:lnTo>
                  <a:lnTo>
                    <a:pt x="4529133" y="400683"/>
                  </a:lnTo>
                  <a:lnTo>
                    <a:pt x="4549445" y="412113"/>
                  </a:lnTo>
                  <a:lnTo>
                    <a:pt x="4552302" y="390205"/>
                  </a:lnTo>
                  <a:lnTo>
                    <a:pt x="4541511" y="379410"/>
                  </a:lnTo>
                  <a:lnTo>
                    <a:pt x="4532942" y="380680"/>
                  </a:lnTo>
                  <a:lnTo>
                    <a:pt x="4534211" y="355598"/>
                  </a:lnTo>
                  <a:lnTo>
                    <a:pt x="4555476" y="379410"/>
                  </a:lnTo>
                  <a:lnTo>
                    <a:pt x="4577692" y="375918"/>
                  </a:lnTo>
                  <a:lnTo>
                    <a:pt x="4584992" y="388618"/>
                  </a:lnTo>
                  <a:cubicBezTo>
                    <a:pt x="4586215" y="390732"/>
                    <a:pt x="4580951" y="388976"/>
                    <a:pt x="4585033" y="388603"/>
                  </a:cubicBezTo>
                  <a:lnTo>
                    <a:pt x="4609485" y="386381"/>
                  </a:lnTo>
                  <a:lnTo>
                    <a:pt x="4641240" y="393364"/>
                  </a:lnTo>
                  <a:lnTo>
                    <a:pt x="4647591" y="411458"/>
                  </a:lnTo>
                  <a:lnTo>
                    <a:pt x="4631078" y="429235"/>
                  </a:lnTo>
                  <a:lnTo>
                    <a:pt x="4635207" y="434631"/>
                  </a:lnTo>
                  <a:lnTo>
                    <a:pt x="4660611" y="409871"/>
                  </a:lnTo>
                  <a:lnTo>
                    <a:pt x="4681570" y="407649"/>
                  </a:lnTo>
                  <a:lnTo>
                    <a:pt x="4669820" y="397173"/>
                  </a:lnTo>
                  <a:lnTo>
                    <a:pt x="4676171" y="367969"/>
                  </a:lnTo>
                  <a:lnTo>
                    <a:pt x="4692049" y="374000"/>
                  </a:lnTo>
                  <a:lnTo>
                    <a:pt x="4702211" y="354002"/>
                  </a:lnTo>
                  <a:lnTo>
                    <a:pt x="4694907" y="338130"/>
                  </a:lnTo>
                  <a:lnTo>
                    <a:pt x="4696495" y="325432"/>
                  </a:lnTo>
                  <a:lnTo>
                    <a:pt x="4741270" y="344161"/>
                  </a:lnTo>
                  <a:lnTo>
                    <a:pt x="4764769" y="374318"/>
                  </a:lnTo>
                  <a:lnTo>
                    <a:pt x="4780646" y="374318"/>
                  </a:lnTo>
                  <a:lnTo>
                    <a:pt x="4789220" y="387968"/>
                  </a:lnTo>
                  <a:lnTo>
                    <a:pt x="4804145" y="387650"/>
                  </a:lnTo>
                  <a:lnTo>
                    <a:pt x="4778106" y="430187"/>
                  </a:lnTo>
                  <a:lnTo>
                    <a:pt x="4739999" y="424156"/>
                  </a:lnTo>
                  <a:lnTo>
                    <a:pt x="4711102" y="399078"/>
                  </a:lnTo>
                  <a:lnTo>
                    <a:pt x="4693319" y="422251"/>
                  </a:lnTo>
                  <a:lnTo>
                    <a:pt x="4699670" y="444472"/>
                  </a:lnTo>
                  <a:lnTo>
                    <a:pt x="4717771" y="429870"/>
                  </a:lnTo>
                  <a:lnTo>
                    <a:pt x="4725392" y="440028"/>
                  </a:lnTo>
                  <a:lnTo>
                    <a:pt x="4739047" y="444155"/>
                  </a:lnTo>
                  <a:lnTo>
                    <a:pt x="4718088" y="463201"/>
                  </a:lnTo>
                  <a:lnTo>
                    <a:pt x="4727615" y="474629"/>
                  </a:lnTo>
                  <a:lnTo>
                    <a:pt x="4751749" y="458757"/>
                  </a:lnTo>
                  <a:lnTo>
                    <a:pt x="4799700" y="462566"/>
                  </a:lnTo>
                  <a:lnTo>
                    <a:pt x="4782869" y="493358"/>
                  </a:lnTo>
                  <a:lnTo>
                    <a:pt x="4787315" y="502564"/>
                  </a:lnTo>
                  <a:lnTo>
                    <a:pt x="4815577" y="474946"/>
                  </a:lnTo>
                  <a:lnTo>
                    <a:pt x="4817800" y="502564"/>
                  </a:lnTo>
                  <a:lnTo>
                    <a:pt x="4839076" y="525420"/>
                  </a:lnTo>
                  <a:lnTo>
                    <a:pt x="4829867" y="551767"/>
                  </a:lnTo>
                  <a:lnTo>
                    <a:pt x="4808591" y="559386"/>
                  </a:lnTo>
                  <a:lnTo>
                    <a:pt x="4796207" y="572401"/>
                  </a:lnTo>
                  <a:lnTo>
                    <a:pt x="4795571" y="616525"/>
                  </a:lnTo>
                  <a:lnTo>
                    <a:pt x="4770485" y="639698"/>
                  </a:lnTo>
                  <a:lnTo>
                    <a:pt x="4779059" y="656523"/>
                  </a:lnTo>
                  <a:lnTo>
                    <a:pt x="4802240" y="643825"/>
                  </a:lnTo>
                  <a:lnTo>
                    <a:pt x="4812402" y="577162"/>
                  </a:lnTo>
                  <a:lnTo>
                    <a:pt x="4848920" y="563512"/>
                  </a:lnTo>
                  <a:lnTo>
                    <a:pt x="4858130" y="516849"/>
                  </a:lnTo>
                  <a:lnTo>
                    <a:pt x="4876230" y="514627"/>
                  </a:lnTo>
                  <a:lnTo>
                    <a:pt x="4887662" y="506056"/>
                  </a:lnTo>
                  <a:lnTo>
                    <a:pt x="4939741" y="519071"/>
                  </a:lnTo>
                  <a:lnTo>
                    <a:pt x="4983246" y="527324"/>
                  </a:lnTo>
                  <a:lnTo>
                    <a:pt x="4993090" y="547005"/>
                  </a:lnTo>
                  <a:lnTo>
                    <a:pt x="5003252" y="537482"/>
                  </a:lnTo>
                  <a:lnTo>
                    <a:pt x="5007697" y="519706"/>
                  </a:lnTo>
                  <a:lnTo>
                    <a:pt x="5044851" y="530816"/>
                  </a:lnTo>
                  <a:lnTo>
                    <a:pt x="5063904" y="545418"/>
                  </a:lnTo>
                  <a:lnTo>
                    <a:pt x="5070256" y="536847"/>
                  </a:lnTo>
                  <a:lnTo>
                    <a:pt x="5077559" y="557164"/>
                  </a:lnTo>
                  <a:lnTo>
                    <a:pt x="5105186" y="555576"/>
                  </a:lnTo>
                  <a:lnTo>
                    <a:pt x="5125510" y="567957"/>
                  </a:lnTo>
                  <a:lnTo>
                    <a:pt x="5144563" y="587955"/>
                  </a:lnTo>
                  <a:lnTo>
                    <a:pt x="5164569" y="596209"/>
                  </a:lnTo>
                  <a:lnTo>
                    <a:pt x="5181082" y="617160"/>
                  </a:lnTo>
                  <a:lnTo>
                    <a:pt x="5206486" y="626366"/>
                  </a:lnTo>
                  <a:lnTo>
                    <a:pt x="5212837" y="641285"/>
                  </a:lnTo>
                  <a:lnTo>
                    <a:pt x="5241417" y="661602"/>
                  </a:lnTo>
                  <a:lnTo>
                    <a:pt x="5311279" y="734930"/>
                  </a:lnTo>
                  <a:lnTo>
                    <a:pt x="5318583" y="756199"/>
                  </a:lnTo>
                  <a:lnTo>
                    <a:pt x="5332555" y="761278"/>
                  </a:lnTo>
                  <a:lnTo>
                    <a:pt x="5346210" y="775880"/>
                  </a:lnTo>
                  <a:lnTo>
                    <a:pt x="5352561" y="771436"/>
                  </a:lnTo>
                  <a:lnTo>
                    <a:pt x="5337636" y="755881"/>
                  </a:lnTo>
                  <a:lnTo>
                    <a:pt x="5337636" y="740009"/>
                  </a:lnTo>
                  <a:lnTo>
                    <a:pt x="5366533" y="765087"/>
                  </a:lnTo>
                  <a:lnTo>
                    <a:pt x="5366533" y="776832"/>
                  </a:lnTo>
                  <a:lnTo>
                    <a:pt x="5379553" y="795561"/>
                  </a:lnTo>
                  <a:lnTo>
                    <a:pt x="5431632" y="816195"/>
                  </a:lnTo>
                  <a:lnTo>
                    <a:pt x="5448462" y="830797"/>
                  </a:lnTo>
                  <a:lnTo>
                    <a:pt x="5444969" y="806354"/>
                  </a:lnTo>
                  <a:lnTo>
                    <a:pt x="5491014" y="852383"/>
                  </a:lnTo>
                  <a:lnTo>
                    <a:pt x="5494190" y="864129"/>
                  </a:lnTo>
                  <a:lnTo>
                    <a:pt x="5506257" y="873334"/>
                  </a:lnTo>
                  <a:lnTo>
                    <a:pt x="5503081" y="891429"/>
                  </a:lnTo>
                  <a:lnTo>
                    <a:pt x="5514513" y="906031"/>
                  </a:lnTo>
                  <a:lnTo>
                    <a:pt x="5526263" y="892381"/>
                  </a:lnTo>
                  <a:lnTo>
                    <a:pt x="5547539" y="910158"/>
                  </a:lnTo>
                  <a:lnTo>
                    <a:pt x="5572943" y="919363"/>
                  </a:lnTo>
                  <a:lnTo>
                    <a:pt x="5563734" y="963488"/>
                  </a:lnTo>
                  <a:lnTo>
                    <a:pt x="5578977" y="981264"/>
                  </a:lnTo>
                  <a:lnTo>
                    <a:pt x="5575166" y="1032056"/>
                  </a:lnTo>
                  <a:lnTo>
                    <a:pt x="5580565" y="1047610"/>
                  </a:lnTo>
                  <a:lnTo>
                    <a:pt x="5598348" y="1037135"/>
                  </a:lnTo>
                  <a:lnTo>
                    <a:pt x="5602158" y="1068561"/>
                  </a:lnTo>
                  <a:lnTo>
                    <a:pt x="5560241" y="1152366"/>
                  </a:lnTo>
                  <a:lnTo>
                    <a:pt x="5498636" y="1245376"/>
                  </a:lnTo>
                  <a:lnTo>
                    <a:pt x="5427186" y="1279660"/>
                  </a:lnTo>
                  <a:lnTo>
                    <a:pt x="5357642" y="1305690"/>
                  </a:lnTo>
                  <a:lnTo>
                    <a:pt x="5268727" y="1295849"/>
                  </a:lnTo>
                  <a:lnTo>
                    <a:pt x="5197277" y="1259661"/>
                  </a:lnTo>
                  <a:lnTo>
                    <a:pt x="5135037" y="1254900"/>
                  </a:lnTo>
                  <a:lnTo>
                    <a:pt x="5093119" y="1236488"/>
                  </a:lnTo>
                  <a:lnTo>
                    <a:pt x="5080735" y="1242837"/>
                  </a:lnTo>
                  <a:lnTo>
                    <a:pt x="5045804" y="1221886"/>
                  </a:lnTo>
                  <a:lnTo>
                    <a:pt x="5036277" y="1231409"/>
                  </a:lnTo>
                  <a:lnTo>
                    <a:pt x="5026433" y="1206331"/>
                  </a:lnTo>
                  <a:lnTo>
                    <a:pt x="5001346" y="1207918"/>
                  </a:lnTo>
                  <a:lnTo>
                    <a:pt x="4972131" y="1180618"/>
                  </a:lnTo>
                  <a:lnTo>
                    <a:pt x="4954666" y="1206966"/>
                  </a:lnTo>
                  <a:lnTo>
                    <a:pt x="4930214" y="1185063"/>
                  </a:lnTo>
                  <a:lnTo>
                    <a:pt x="4939423" y="1161889"/>
                  </a:lnTo>
                  <a:lnTo>
                    <a:pt x="4920053" y="1156810"/>
                  </a:lnTo>
                  <a:lnTo>
                    <a:pt x="4915924" y="1144113"/>
                  </a:lnTo>
                  <a:lnTo>
                    <a:pt x="4900047" y="1147604"/>
                  </a:lnTo>
                  <a:lnTo>
                    <a:pt x="4886074" y="1166651"/>
                  </a:lnTo>
                  <a:lnTo>
                    <a:pt x="4856542" y="1143795"/>
                  </a:lnTo>
                  <a:lnTo>
                    <a:pt x="4852414" y="1151096"/>
                  </a:lnTo>
                  <a:lnTo>
                    <a:pt x="4820341" y="1139986"/>
                  </a:lnTo>
                  <a:lnTo>
                    <a:pt x="4815260" y="1127288"/>
                  </a:lnTo>
                  <a:lnTo>
                    <a:pt x="4794936" y="1123161"/>
                  </a:lnTo>
                  <a:lnTo>
                    <a:pt x="4782869" y="1074910"/>
                  </a:lnTo>
                  <a:lnTo>
                    <a:pt x="4758418" y="1057134"/>
                  </a:lnTo>
                  <a:lnTo>
                    <a:pt x="4710785" y="1055229"/>
                  </a:lnTo>
                  <a:lnTo>
                    <a:pt x="4706339" y="1060626"/>
                  </a:lnTo>
                  <a:lnTo>
                    <a:pt x="4718088" y="1066022"/>
                  </a:lnTo>
                  <a:lnTo>
                    <a:pt x="4736506" y="1087926"/>
                  </a:lnTo>
                  <a:lnTo>
                    <a:pt x="4752067" y="1083799"/>
                  </a:lnTo>
                  <a:lnTo>
                    <a:pt x="4746033" y="1108877"/>
                  </a:lnTo>
                  <a:lnTo>
                    <a:pt x="4759053" y="1138081"/>
                  </a:lnTo>
                  <a:lnTo>
                    <a:pt x="4770802" y="1142526"/>
                  </a:lnTo>
                  <a:lnTo>
                    <a:pt x="4787950" y="1166334"/>
                  </a:lnTo>
                  <a:lnTo>
                    <a:pt x="4812402" y="1176809"/>
                  </a:lnTo>
                  <a:lnTo>
                    <a:pt x="4798747" y="1188237"/>
                  </a:lnTo>
                  <a:cubicBezTo>
                    <a:pt x="4799170" y="1193634"/>
                    <a:pt x="4799594" y="1199030"/>
                    <a:pt x="4800017" y="1204427"/>
                  </a:cubicBezTo>
                  <a:lnTo>
                    <a:pt x="4820976" y="1203157"/>
                  </a:lnTo>
                  <a:lnTo>
                    <a:pt x="4861305" y="1231092"/>
                  </a:lnTo>
                  <a:lnTo>
                    <a:pt x="4857494" y="1245059"/>
                  </a:lnTo>
                  <a:lnTo>
                    <a:pt x="4829867" y="1250138"/>
                  </a:lnTo>
                  <a:lnTo>
                    <a:pt x="4842569" y="1262836"/>
                  </a:lnTo>
                  <a:lnTo>
                    <a:pt x="4866068" y="1259344"/>
                  </a:lnTo>
                  <a:lnTo>
                    <a:pt x="4900047" y="1267597"/>
                  </a:lnTo>
                  <a:lnTo>
                    <a:pt x="4911796" y="1281247"/>
                  </a:lnTo>
                  <a:lnTo>
                    <a:pt x="4907668" y="1299976"/>
                  </a:lnTo>
                  <a:lnTo>
                    <a:pt x="4925769" y="1296802"/>
                  </a:lnTo>
                  <a:lnTo>
                    <a:pt x="4955619" y="1312356"/>
                  </a:lnTo>
                  <a:lnTo>
                    <a:pt x="4965145" y="1341878"/>
                  </a:lnTo>
                  <a:lnTo>
                    <a:pt x="4974989" y="1352354"/>
                  </a:lnTo>
                  <a:lnTo>
                    <a:pt x="4953078" y="1385050"/>
                  </a:lnTo>
                  <a:lnTo>
                    <a:pt x="4964828" y="1413620"/>
                  </a:lnTo>
                  <a:lnTo>
                    <a:pt x="4955301" y="1422191"/>
                  </a:lnTo>
                  <a:lnTo>
                    <a:pt x="4953396" y="1459966"/>
                  </a:lnTo>
                  <a:lnTo>
                    <a:pt x="4928309" y="1458061"/>
                  </a:lnTo>
                  <a:lnTo>
                    <a:pt x="4919735" y="1476155"/>
                  </a:lnTo>
                  <a:lnTo>
                    <a:pt x="4937836" y="1485361"/>
                  </a:lnTo>
                  <a:cubicBezTo>
                    <a:pt x="4937942" y="1490652"/>
                    <a:pt x="4938047" y="1495942"/>
                    <a:pt x="4938153" y="1501233"/>
                  </a:cubicBezTo>
                  <a:lnTo>
                    <a:pt x="4949903" y="1508534"/>
                  </a:lnTo>
                  <a:lnTo>
                    <a:pt x="4966415" y="1581863"/>
                  </a:lnTo>
                  <a:lnTo>
                    <a:pt x="4984198" y="1575514"/>
                  </a:lnTo>
                  <a:lnTo>
                    <a:pt x="4987692" y="1601862"/>
                  </a:lnTo>
                  <a:lnTo>
                    <a:pt x="4976260" y="1619956"/>
                  </a:lnTo>
                  <a:lnTo>
                    <a:pt x="4996583" y="1643764"/>
                  </a:lnTo>
                  <a:lnTo>
                    <a:pt x="4983881" y="1654557"/>
                  </a:lnTo>
                  <a:lnTo>
                    <a:pt x="4949267" y="1672968"/>
                  </a:lnTo>
                  <a:lnTo>
                    <a:pt x="4924498" y="1736139"/>
                  </a:lnTo>
                  <a:lnTo>
                    <a:pt x="4927991" y="1790104"/>
                  </a:lnTo>
                  <a:lnTo>
                    <a:pt x="4928309" y="1829785"/>
                  </a:lnTo>
                  <a:lnTo>
                    <a:pt x="4920053" y="1845973"/>
                  </a:lnTo>
                  <a:lnTo>
                    <a:pt x="4939423" y="1862481"/>
                  </a:lnTo>
                  <a:cubicBezTo>
                    <a:pt x="4939317" y="1855921"/>
                    <a:pt x="4939212" y="1849360"/>
                    <a:pt x="4939106" y="1842800"/>
                  </a:cubicBezTo>
                  <a:lnTo>
                    <a:pt x="4946410" y="1838354"/>
                  </a:lnTo>
                  <a:lnTo>
                    <a:pt x="4965145" y="1902478"/>
                  </a:lnTo>
                  <a:lnTo>
                    <a:pt x="4980070" y="1903113"/>
                  </a:lnTo>
                  <a:lnTo>
                    <a:pt x="4985786" y="1955808"/>
                  </a:lnTo>
                  <a:lnTo>
                    <a:pt x="4994043" y="1967553"/>
                  </a:lnTo>
                  <a:lnTo>
                    <a:pt x="4985151" y="1984060"/>
                  </a:lnTo>
                  <a:lnTo>
                    <a:pt x="4988009" y="1998028"/>
                  </a:lnTo>
                  <a:lnTo>
                    <a:pt x="4976895" y="1987870"/>
                  </a:lnTo>
                  <a:lnTo>
                    <a:pt x="4965780" y="1999297"/>
                  </a:lnTo>
                  <a:lnTo>
                    <a:pt x="4957206" y="1998028"/>
                  </a:lnTo>
                  <a:lnTo>
                    <a:pt x="4946727" y="1994853"/>
                  </a:lnTo>
                  <a:lnTo>
                    <a:pt x="4939423" y="2005011"/>
                  </a:lnTo>
                  <a:lnTo>
                    <a:pt x="4955936" y="2009455"/>
                  </a:lnTo>
                  <a:lnTo>
                    <a:pt x="4958477" y="2033898"/>
                  </a:lnTo>
                  <a:lnTo>
                    <a:pt x="4972131" y="2042785"/>
                  </a:lnTo>
                  <a:lnTo>
                    <a:pt x="4983881" y="2034851"/>
                  </a:lnTo>
                  <a:lnTo>
                    <a:pt x="4997218" y="2049452"/>
                  </a:lnTo>
                  <a:lnTo>
                    <a:pt x="5015319" y="2044054"/>
                  </a:lnTo>
                  <a:lnTo>
                    <a:pt x="5030244" y="2048499"/>
                  </a:lnTo>
                  <a:lnTo>
                    <a:pt x="5025798" y="2064052"/>
                  </a:lnTo>
                  <a:lnTo>
                    <a:pt x="5043581" y="2102463"/>
                  </a:lnTo>
                  <a:lnTo>
                    <a:pt x="5045169" y="2118018"/>
                  </a:lnTo>
                  <a:lnTo>
                    <a:pt x="5040405" y="2132937"/>
                  </a:lnTo>
                  <a:lnTo>
                    <a:pt x="5028974" y="2133890"/>
                  </a:lnTo>
                  <a:lnTo>
                    <a:pt x="5026751" y="2141191"/>
                  </a:lnTo>
                  <a:lnTo>
                    <a:pt x="5018177" y="2138652"/>
                  </a:lnTo>
                  <a:lnTo>
                    <a:pt x="5012143" y="2125955"/>
                  </a:lnTo>
                  <a:lnTo>
                    <a:pt x="5004204" y="2117065"/>
                  </a:lnTo>
                  <a:lnTo>
                    <a:pt x="4996583" y="2118018"/>
                  </a:lnTo>
                  <a:lnTo>
                    <a:pt x="4998488" y="2132937"/>
                  </a:lnTo>
                  <a:lnTo>
                    <a:pt x="5006427" y="2136113"/>
                  </a:lnTo>
                  <a:lnTo>
                    <a:pt x="5004204" y="2151032"/>
                  </a:lnTo>
                  <a:lnTo>
                    <a:pt x="5001981" y="2160238"/>
                  </a:lnTo>
                  <a:lnTo>
                    <a:pt x="5005792" y="2170080"/>
                  </a:lnTo>
                  <a:lnTo>
                    <a:pt x="4995313" y="2165635"/>
                  </a:lnTo>
                  <a:lnTo>
                    <a:pt x="4988009" y="2158969"/>
                  </a:lnTo>
                  <a:lnTo>
                    <a:pt x="4981976" y="2138652"/>
                  </a:lnTo>
                  <a:lnTo>
                    <a:pt x="4976260" y="2125002"/>
                  </a:lnTo>
                  <a:lnTo>
                    <a:pt x="4967051" y="2115479"/>
                  </a:lnTo>
                  <a:cubicBezTo>
                    <a:pt x="4967263" y="2108389"/>
                    <a:pt x="4967474" y="2101299"/>
                    <a:pt x="4967686" y="2094209"/>
                  </a:cubicBezTo>
                  <a:lnTo>
                    <a:pt x="4958477" y="2072941"/>
                  </a:lnTo>
                  <a:lnTo>
                    <a:pt x="4947362" y="2050720"/>
                  </a:lnTo>
                  <a:lnTo>
                    <a:pt x="4944822" y="2070402"/>
                  </a:lnTo>
                  <a:lnTo>
                    <a:pt x="4943552" y="2082147"/>
                  </a:lnTo>
                  <a:lnTo>
                    <a:pt x="4965145" y="2104685"/>
                  </a:lnTo>
                  <a:lnTo>
                    <a:pt x="4967051" y="2115479"/>
                  </a:lnTo>
                  <a:cubicBezTo>
                    <a:pt x="4967263" y="2121087"/>
                    <a:pt x="4967474" y="2126695"/>
                    <a:pt x="4967686" y="2132303"/>
                  </a:cubicBezTo>
                  <a:lnTo>
                    <a:pt x="4957206" y="2125637"/>
                  </a:lnTo>
                  <a:lnTo>
                    <a:pt x="4952443" y="2108495"/>
                  </a:lnTo>
                  <a:lnTo>
                    <a:pt x="4940058" y="2096748"/>
                  </a:lnTo>
                  <a:lnTo>
                    <a:pt x="4937518" y="2110399"/>
                  </a:lnTo>
                  <a:lnTo>
                    <a:pt x="4956889" y="2131033"/>
                  </a:lnTo>
                  <a:lnTo>
                    <a:pt x="4965145" y="2146905"/>
                  </a:lnTo>
                  <a:lnTo>
                    <a:pt x="4949267" y="2143413"/>
                  </a:lnTo>
                  <a:lnTo>
                    <a:pt x="4949903" y="2154842"/>
                  </a:lnTo>
                  <a:lnTo>
                    <a:pt x="4963240" y="2169127"/>
                  </a:lnTo>
                  <a:lnTo>
                    <a:pt x="4973402" y="2196745"/>
                  </a:lnTo>
                  <a:lnTo>
                    <a:pt x="4967051" y="2196428"/>
                  </a:lnTo>
                  <a:lnTo>
                    <a:pt x="4953396" y="2182460"/>
                  </a:lnTo>
                  <a:lnTo>
                    <a:pt x="4945457" y="2181190"/>
                  </a:lnTo>
                  <a:lnTo>
                    <a:pt x="4938153" y="2167222"/>
                  </a:lnTo>
                  <a:lnTo>
                    <a:pt x="4928626" y="2161826"/>
                  </a:lnTo>
                  <a:cubicBezTo>
                    <a:pt x="4928203" y="2168175"/>
                    <a:pt x="4927779" y="2174523"/>
                    <a:pt x="4927356" y="2180872"/>
                  </a:cubicBezTo>
                  <a:lnTo>
                    <a:pt x="4943869" y="2184364"/>
                  </a:lnTo>
                  <a:lnTo>
                    <a:pt x="4950855" y="2196110"/>
                  </a:lnTo>
                  <a:lnTo>
                    <a:pt x="4953713" y="2212935"/>
                  </a:lnTo>
                  <a:lnTo>
                    <a:pt x="4942599" y="2203094"/>
                  </a:lnTo>
                  <a:lnTo>
                    <a:pt x="4937836" y="2210394"/>
                  </a:lnTo>
                  <a:lnTo>
                    <a:pt x="4943234" y="2216745"/>
                  </a:lnTo>
                  <a:lnTo>
                    <a:pt x="4929262" y="2217696"/>
                  </a:lnTo>
                  <a:lnTo>
                    <a:pt x="4928944" y="2225950"/>
                  </a:lnTo>
                  <a:lnTo>
                    <a:pt x="4964510" y="2254202"/>
                  </a:lnTo>
                  <a:lnTo>
                    <a:pt x="5023893" y="2285313"/>
                  </a:lnTo>
                  <a:lnTo>
                    <a:pt x="5039770" y="2294200"/>
                  </a:lnTo>
                  <a:lnTo>
                    <a:pt x="5049297" y="2332612"/>
                  </a:lnTo>
                  <a:lnTo>
                    <a:pt x="5048979" y="2345945"/>
                  </a:lnTo>
                  <a:lnTo>
                    <a:pt x="5039770" y="2368801"/>
                  </a:lnTo>
                  <a:lnTo>
                    <a:pt x="5044851" y="2386896"/>
                  </a:lnTo>
                  <a:lnTo>
                    <a:pt x="5065492" y="2398325"/>
                  </a:lnTo>
                  <a:lnTo>
                    <a:pt x="5096612" y="2379912"/>
                  </a:lnTo>
                  <a:lnTo>
                    <a:pt x="5105822" y="2353882"/>
                  </a:lnTo>
                  <a:lnTo>
                    <a:pt x="5123922" y="2344994"/>
                  </a:lnTo>
                  <a:lnTo>
                    <a:pt x="5134719" y="2303725"/>
                  </a:lnTo>
                  <a:lnTo>
                    <a:pt x="5125510" y="2289122"/>
                  </a:lnTo>
                  <a:lnTo>
                    <a:pt x="5135037" y="2287218"/>
                  </a:lnTo>
                  <a:lnTo>
                    <a:pt x="5136307" y="2275472"/>
                  </a:lnTo>
                  <a:lnTo>
                    <a:pt x="5108362" y="2253568"/>
                  </a:lnTo>
                  <a:lnTo>
                    <a:pt x="5102011" y="2215792"/>
                  </a:lnTo>
                  <a:lnTo>
                    <a:pt x="5089626" y="2202777"/>
                  </a:lnTo>
                  <a:lnTo>
                    <a:pt x="5053743" y="2169127"/>
                  </a:lnTo>
                  <a:lnTo>
                    <a:pt x="5050885" y="2151985"/>
                  </a:lnTo>
                  <a:lnTo>
                    <a:pt x="5054378" y="2136430"/>
                  </a:lnTo>
                  <a:lnTo>
                    <a:pt x="5063269" y="2119922"/>
                  </a:lnTo>
                  <a:cubicBezTo>
                    <a:pt x="5062952" y="2116007"/>
                    <a:pt x="5062634" y="2112092"/>
                    <a:pt x="5062317" y="2108177"/>
                  </a:cubicBezTo>
                  <a:lnTo>
                    <a:pt x="5053108" y="2100558"/>
                  </a:lnTo>
                  <a:lnTo>
                    <a:pt x="5054378" y="2089131"/>
                  </a:lnTo>
                  <a:lnTo>
                    <a:pt x="5061046" y="2078655"/>
                  </a:lnTo>
                  <a:lnTo>
                    <a:pt x="5058506" y="2054530"/>
                  </a:lnTo>
                  <a:lnTo>
                    <a:pt x="5041993" y="2037070"/>
                  </a:lnTo>
                  <a:lnTo>
                    <a:pt x="5029291" y="2038023"/>
                  </a:lnTo>
                  <a:lnTo>
                    <a:pt x="5023575" y="2023105"/>
                  </a:lnTo>
                  <a:lnTo>
                    <a:pt x="5007697" y="2018344"/>
                  </a:lnTo>
                  <a:lnTo>
                    <a:pt x="4999123" y="2020248"/>
                  </a:lnTo>
                  <a:lnTo>
                    <a:pt x="4983246" y="2015487"/>
                  </a:lnTo>
                  <a:cubicBezTo>
                    <a:pt x="4983034" y="2013053"/>
                    <a:pt x="4982823" y="2010620"/>
                    <a:pt x="4982611" y="2008186"/>
                  </a:cubicBezTo>
                  <a:lnTo>
                    <a:pt x="4988009" y="1998028"/>
                  </a:lnTo>
                  <a:lnTo>
                    <a:pt x="5000076" y="1981203"/>
                  </a:lnTo>
                  <a:lnTo>
                    <a:pt x="4994043" y="1967553"/>
                  </a:lnTo>
                  <a:lnTo>
                    <a:pt x="5002617" y="1951682"/>
                  </a:lnTo>
                  <a:lnTo>
                    <a:pt x="4999123" y="1929461"/>
                  </a:lnTo>
                  <a:lnTo>
                    <a:pt x="4995630" y="1894542"/>
                  </a:lnTo>
                  <a:lnTo>
                    <a:pt x="5009285" y="1902161"/>
                  </a:lnTo>
                  <a:lnTo>
                    <a:pt x="5047709" y="1893273"/>
                  </a:lnTo>
                  <a:lnTo>
                    <a:pt x="5039135" y="1881527"/>
                  </a:lnTo>
                  <a:lnTo>
                    <a:pt x="5005157" y="1876766"/>
                  </a:lnTo>
                  <a:lnTo>
                    <a:pt x="5002617" y="1850418"/>
                  </a:lnTo>
                  <a:lnTo>
                    <a:pt x="4992137" y="1848195"/>
                  </a:lnTo>
                  <a:lnTo>
                    <a:pt x="4983563" y="1833911"/>
                  </a:lnTo>
                  <a:lnTo>
                    <a:pt x="4946092" y="1793913"/>
                  </a:lnTo>
                  <a:lnTo>
                    <a:pt x="4935295" y="1787882"/>
                  </a:lnTo>
                  <a:lnTo>
                    <a:pt x="4931167" y="1776771"/>
                  </a:lnTo>
                  <a:lnTo>
                    <a:pt x="4927674" y="1736774"/>
                  </a:lnTo>
                  <a:lnTo>
                    <a:pt x="4952125" y="1676460"/>
                  </a:lnTo>
                  <a:lnTo>
                    <a:pt x="4991820" y="1677730"/>
                  </a:lnTo>
                  <a:lnTo>
                    <a:pt x="4996901" y="1692332"/>
                  </a:lnTo>
                  <a:lnTo>
                    <a:pt x="5009603" y="1701855"/>
                  </a:lnTo>
                  <a:lnTo>
                    <a:pt x="5029926" y="1718680"/>
                  </a:lnTo>
                  <a:lnTo>
                    <a:pt x="5046757" y="1713283"/>
                  </a:lnTo>
                  <a:lnTo>
                    <a:pt x="5056283" y="1697411"/>
                  </a:lnTo>
                  <a:lnTo>
                    <a:pt x="5071208" y="1709791"/>
                  </a:lnTo>
                  <a:lnTo>
                    <a:pt x="5083910" y="1736774"/>
                  </a:lnTo>
                  <a:lnTo>
                    <a:pt x="5105504" y="1744075"/>
                  </a:lnTo>
                  <a:lnTo>
                    <a:pt x="5111855" y="1778041"/>
                  </a:lnTo>
                  <a:lnTo>
                    <a:pt x="5136307" y="1784072"/>
                  </a:lnTo>
                  <a:lnTo>
                    <a:pt x="5148056" y="1794230"/>
                  </a:lnTo>
                  <a:lnTo>
                    <a:pt x="5180129" y="1806611"/>
                  </a:lnTo>
                  <a:lnTo>
                    <a:pt x="5208709" y="1806293"/>
                  </a:lnTo>
                  <a:lnTo>
                    <a:pt x="5222364" y="1819944"/>
                  </a:lnTo>
                  <a:lnTo>
                    <a:pt x="5236019" y="1815817"/>
                  </a:lnTo>
                  <a:lnTo>
                    <a:pt x="5246815" y="1797723"/>
                  </a:lnTo>
                  <a:lnTo>
                    <a:pt x="5282381" y="1793278"/>
                  </a:lnTo>
                  <a:lnTo>
                    <a:pt x="5296671" y="1809785"/>
                  </a:lnTo>
                  <a:lnTo>
                    <a:pt x="5313184" y="1798040"/>
                  </a:lnTo>
                  <a:lnTo>
                    <a:pt x="5292226" y="1784707"/>
                  </a:lnTo>
                  <a:lnTo>
                    <a:pt x="5274760" y="1738361"/>
                  </a:lnTo>
                  <a:lnTo>
                    <a:pt x="5283969" y="1720267"/>
                  </a:lnTo>
                  <a:lnTo>
                    <a:pt x="5266821" y="1700585"/>
                  </a:lnTo>
                  <a:lnTo>
                    <a:pt x="5264598" y="1678682"/>
                  </a:lnTo>
                  <a:lnTo>
                    <a:pt x="5249038" y="1678682"/>
                  </a:lnTo>
                  <a:lnTo>
                    <a:pt x="5216013" y="1694871"/>
                  </a:lnTo>
                  <a:lnTo>
                    <a:pt x="5195689" y="1687253"/>
                  </a:lnTo>
                  <a:lnTo>
                    <a:pt x="5162346" y="1627892"/>
                  </a:lnTo>
                  <a:lnTo>
                    <a:pt x="5139482" y="1617734"/>
                  </a:lnTo>
                  <a:lnTo>
                    <a:pt x="5136307" y="1584085"/>
                  </a:lnTo>
                  <a:lnTo>
                    <a:pt x="5167745" y="1561229"/>
                  </a:lnTo>
                  <a:lnTo>
                    <a:pt x="5170920" y="1527581"/>
                  </a:lnTo>
                  <a:lnTo>
                    <a:pt x="5189021" y="1518057"/>
                  </a:lnTo>
                  <a:lnTo>
                    <a:pt x="5249673" y="1546944"/>
                  </a:lnTo>
                  <a:lnTo>
                    <a:pt x="5252214" y="1563769"/>
                  </a:lnTo>
                  <a:lnTo>
                    <a:pt x="5266821" y="1584402"/>
                  </a:lnTo>
                  <a:lnTo>
                    <a:pt x="5281746" y="1579323"/>
                  </a:lnTo>
                  <a:lnTo>
                    <a:pt x="5310326" y="1590434"/>
                  </a:lnTo>
                  <a:lnTo>
                    <a:pt x="5314772" y="1601227"/>
                  </a:lnTo>
                  <a:lnTo>
                    <a:pt x="5280794" y="1607893"/>
                  </a:lnTo>
                  <a:lnTo>
                    <a:pt x="5286510" y="1619003"/>
                  </a:lnTo>
                  <a:lnTo>
                    <a:pt x="5284287" y="1632971"/>
                  </a:lnTo>
                  <a:lnTo>
                    <a:pt x="5296036" y="1632971"/>
                  </a:lnTo>
                  <a:lnTo>
                    <a:pt x="5308421" y="1613924"/>
                  </a:lnTo>
                  <a:lnTo>
                    <a:pt x="5325251" y="1609163"/>
                  </a:lnTo>
                  <a:lnTo>
                    <a:pt x="5326521" y="1595830"/>
                  </a:lnTo>
                  <a:lnTo>
                    <a:pt x="5336048" y="1605988"/>
                  </a:lnTo>
                  <a:lnTo>
                    <a:pt x="5363675" y="1608845"/>
                  </a:lnTo>
                  <a:lnTo>
                    <a:pt x="5398606" y="1632971"/>
                  </a:lnTo>
                  <a:lnTo>
                    <a:pt x="5415437" y="1632971"/>
                  </a:lnTo>
                  <a:lnTo>
                    <a:pt x="5434807" y="1646303"/>
                  </a:lnTo>
                  <a:lnTo>
                    <a:pt x="5449415" y="1645351"/>
                  </a:lnTo>
                  <a:lnTo>
                    <a:pt x="5457036" y="1630431"/>
                  </a:lnTo>
                  <a:lnTo>
                    <a:pt x="5479265" y="1650112"/>
                  </a:lnTo>
                  <a:lnTo>
                    <a:pt x="5532296" y="1657096"/>
                  </a:lnTo>
                  <a:lnTo>
                    <a:pt x="5561829" y="1686618"/>
                  </a:lnTo>
                  <a:lnTo>
                    <a:pt x="5580247" y="1706299"/>
                  </a:lnTo>
                  <a:lnTo>
                    <a:pt x="5605016" y="1717410"/>
                  </a:lnTo>
                  <a:lnTo>
                    <a:pt x="5625975" y="1744710"/>
                  </a:lnTo>
                  <a:lnTo>
                    <a:pt x="5623117" y="1777089"/>
                  </a:lnTo>
                  <a:lnTo>
                    <a:pt x="5640265" y="1768836"/>
                  </a:lnTo>
                  <a:lnTo>
                    <a:pt x="5644075" y="1753915"/>
                  </a:lnTo>
                  <a:lnTo>
                    <a:pt x="5659000" y="1752963"/>
                  </a:lnTo>
                  <a:cubicBezTo>
                    <a:pt x="5658894" y="1735398"/>
                    <a:pt x="5658789" y="1717833"/>
                    <a:pt x="5658683" y="1700268"/>
                  </a:cubicBezTo>
                  <a:lnTo>
                    <a:pt x="5642805" y="1692967"/>
                  </a:lnTo>
                  <a:lnTo>
                    <a:pt x="5625657" y="1702490"/>
                  </a:lnTo>
                  <a:lnTo>
                    <a:pt x="5612955" y="1698364"/>
                  </a:lnTo>
                  <a:lnTo>
                    <a:pt x="5586598" y="1681856"/>
                  </a:lnTo>
                  <a:lnTo>
                    <a:pt x="5563099" y="1673603"/>
                  </a:lnTo>
                  <a:lnTo>
                    <a:pt x="5536107" y="1639954"/>
                  </a:lnTo>
                  <a:lnTo>
                    <a:pt x="5533884" y="1614877"/>
                  </a:lnTo>
                  <a:lnTo>
                    <a:pt x="5525310" y="1606306"/>
                  </a:lnTo>
                  <a:lnTo>
                    <a:pt x="5520864" y="1587577"/>
                  </a:lnTo>
                  <a:lnTo>
                    <a:pt x="5506892" y="1553928"/>
                  </a:lnTo>
                  <a:lnTo>
                    <a:pt x="5487839" y="1548849"/>
                  </a:lnTo>
                  <a:lnTo>
                    <a:pt x="5479265" y="1536469"/>
                  </a:lnTo>
                  <a:lnTo>
                    <a:pt x="5447510" y="1422825"/>
                  </a:lnTo>
                  <a:lnTo>
                    <a:pt x="5517689" y="1368543"/>
                  </a:lnTo>
                  <a:lnTo>
                    <a:pt x="5523087" y="1350766"/>
                  </a:lnTo>
                  <a:lnTo>
                    <a:pt x="5550397" y="1326958"/>
                  </a:lnTo>
                  <a:lnTo>
                    <a:pt x="5594537" y="1318070"/>
                  </a:lnTo>
                  <a:lnTo>
                    <a:pt x="5668209" y="1243789"/>
                  </a:lnTo>
                  <a:lnTo>
                    <a:pt x="5664081" y="1233314"/>
                  </a:lnTo>
                  <a:lnTo>
                    <a:pt x="5682817" y="1223790"/>
                  </a:lnTo>
                  <a:lnTo>
                    <a:pt x="5685992" y="1203474"/>
                  </a:lnTo>
                  <a:lnTo>
                    <a:pt x="5706633" y="1206649"/>
                  </a:lnTo>
                  <a:lnTo>
                    <a:pt x="5719971" y="1231726"/>
                  </a:lnTo>
                  <a:lnTo>
                    <a:pt x="5752361" y="1223156"/>
                  </a:lnTo>
                  <a:lnTo>
                    <a:pt x="5769827" y="1239662"/>
                  </a:lnTo>
                  <a:lnTo>
                    <a:pt x="5782211" y="1231092"/>
                  </a:lnTo>
                  <a:lnTo>
                    <a:pt x="5791103" y="1248233"/>
                  </a:lnTo>
                  <a:lnTo>
                    <a:pt x="5821906" y="1271724"/>
                  </a:lnTo>
                  <a:lnTo>
                    <a:pt x="5786975" y="1286961"/>
                  </a:lnTo>
                  <a:lnTo>
                    <a:pt x="5791738" y="1317435"/>
                  </a:lnTo>
                  <a:lnTo>
                    <a:pt x="5799994" y="1301563"/>
                  </a:lnTo>
                  <a:lnTo>
                    <a:pt x="5830162" y="1286644"/>
                  </a:lnTo>
                  <a:lnTo>
                    <a:pt x="5851756" y="1302198"/>
                  </a:lnTo>
                  <a:lnTo>
                    <a:pt x="5844452" y="1320292"/>
                  </a:lnTo>
                  <a:lnTo>
                    <a:pt x="5862870" y="1361242"/>
                  </a:lnTo>
                  <a:lnTo>
                    <a:pt x="5894943" y="1415842"/>
                  </a:lnTo>
                  <a:lnTo>
                    <a:pt x="5903517" y="1406319"/>
                  </a:lnTo>
                  <a:lnTo>
                    <a:pt x="5872397" y="1365051"/>
                  </a:lnTo>
                  <a:lnTo>
                    <a:pt x="5876842" y="1291723"/>
                  </a:lnTo>
                  <a:lnTo>
                    <a:pt x="5860965" y="1271406"/>
                  </a:lnTo>
                  <a:lnTo>
                    <a:pt x="5870174" y="1250455"/>
                  </a:lnTo>
                  <a:lnTo>
                    <a:pt x="5882558" y="1205061"/>
                  </a:lnTo>
                  <a:lnTo>
                    <a:pt x="5897166" y="1192364"/>
                  </a:lnTo>
                  <a:lnTo>
                    <a:pt x="5902882" y="1094274"/>
                  </a:lnTo>
                  <a:lnTo>
                    <a:pt x="5870491" y="1042849"/>
                  </a:lnTo>
                  <a:lnTo>
                    <a:pt x="5859059" y="1052689"/>
                  </a:lnTo>
                  <a:lnTo>
                    <a:pt x="5833337" y="1047610"/>
                  </a:lnTo>
                  <a:lnTo>
                    <a:pt x="5835878" y="979042"/>
                  </a:lnTo>
                  <a:lnTo>
                    <a:pt x="5853067" y="949041"/>
                  </a:lnTo>
                  <a:lnTo>
                    <a:pt x="6060620" y="1177406"/>
                  </a:lnTo>
                  <a:cubicBezTo>
                    <a:pt x="6579822" y="1806535"/>
                    <a:pt x="6891715" y="2613092"/>
                    <a:pt x="6891715" y="3492496"/>
                  </a:cubicBezTo>
                  <a:cubicBezTo>
                    <a:pt x="6891715" y="3869384"/>
                    <a:pt x="6834429" y="4232891"/>
                    <a:pt x="6728088" y="4574786"/>
                  </a:cubicBezTo>
                  <a:lnTo>
                    <a:pt x="6699847" y="4651948"/>
                  </a:lnTo>
                  <a:lnTo>
                    <a:pt x="6676768" y="4648009"/>
                  </a:lnTo>
                  <a:lnTo>
                    <a:pt x="6661525" y="4656897"/>
                  </a:lnTo>
                  <a:lnTo>
                    <a:pt x="6642472" y="4667056"/>
                  </a:lnTo>
                  <a:lnTo>
                    <a:pt x="6630405" y="4672135"/>
                  </a:lnTo>
                  <a:lnTo>
                    <a:pt x="6623101" y="4666421"/>
                  </a:lnTo>
                  <a:lnTo>
                    <a:pt x="6612622" y="4665151"/>
                  </a:lnTo>
                  <a:lnTo>
                    <a:pt x="6615162" y="4650548"/>
                  </a:lnTo>
                  <a:lnTo>
                    <a:pt x="6607541" y="4646104"/>
                  </a:lnTo>
                  <a:lnTo>
                    <a:pt x="6593251" y="4644517"/>
                  </a:lnTo>
                  <a:lnTo>
                    <a:pt x="6562448" y="4645787"/>
                  </a:lnTo>
                  <a:lnTo>
                    <a:pt x="6541172" y="4642295"/>
                  </a:lnTo>
                  <a:lnTo>
                    <a:pt x="6527200" y="4650548"/>
                  </a:lnTo>
                  <a:lnTo>
                    <a:pt x="6501161" y="4671818"/>
                  </a:lnTo>
                  <a:lnTo>
                    <a:pt x="6482743" y="4687373"/>
                  </a:lnTo>
                  <a:lnTo>
                    <a:pt x="6482425" y="4699753"/>
                  </a:lnTo>
                  <a:lnTo>
                    <a:pt x="6465277" y="4709912"/>
                  </a:lnTo>
                  <a:lnTo>
                    <a:pt x="6458926" y="4706737"/>
                  </a:lnTo>
                  <a:lnTo>
                    <a:pt x="6448447" y="4706420"/>
                  </a:lnTo>
                  <a:lnTo>
                    <a:pt x="6438920" y="4710229"/>
                  </a:lnTo>
                  <a:lnTo>
                    <a:pt x="6430346" y="4707689"/>
                  </a:lnTo>
                  <a:lnTo>
                    <a:pt x="6405895" y="4713403"/>
                  </a:lnTo>
                  <a:lnTo>
                    <a:pt x="6398591" y="4710229"/>
                  </a:lnTo>
                  <a:lnTo>
                    <a:pt x="6382714" y="4715308"/>
                  </a:lnTo>
                  <a:lnTo>
                    <a:pt x="6364296" y="4728324"/>
                  </a:lnTo>
                  <a:lnTo>
                    <a:pt x="6358897" y="4725149"/>
                  </a:lnTo>
                  <a:lnTo>
                    <a:pt x="6348418" y="4731181"/>
                  </a:lnTo>
                  <a:lnTo>
                    <a:pt x="6361755" y="4741022"/>
                  </a:lnTo>
                  <a:lnTo>
                    <a:pt x="6358580" y="4749275"/>
                  </a:lnTo>
                  <a:lnTo>
                    <a:pt x="6347783" y="4740704"/>
                  </a:lnTo>
                  <a:lnTo>
                    <a:pt x="6342702" y="4740387"/>
                  </a:lnTo>
                  <a:lnTo>
                    <a:pt x="6347783" y="4750863"/>
                  </a:lnTo>
                  <a:cubicBezTo>
                    <a:pt x="6348092" y="4754989"/>
                    <a:pt x="6348402" y="4759116"/>
                    <a:pt x="6348711" y="4763242"/>
                  </a:cubicBezTo>
                  <a:cubicBezTo>
                    <a:pt x="6348716" y="4763245"/>
                    <a:pt x="6348722" y="4763247"/>
                    <a:pt x="6348727" y="4763250"/>
                  </a:cubicBezTo>
                  <a:cubicBezTo>
                    <a:pt x="6348722" y="4763255"/>
                    <a:pt x="6348718" y="4763261"/>
                    <a:pt x="6348713" y="4763266"/>
                  </a:cubicBezTo>
                  <a:cubicBezTo>
                    <a:pt x="6348720" y="4763364"/>
                    <a:pt x="6348728" y="4763463"/>
                    <a:pt x="6348735" y="4763561"/>
                  </a:cubicBezTo>
                  <a:lnTo>
                    <a:pt x="6348545" y="4763458"/>
                  </a:lnTo>
                  <a:lnTo>
                    <a:pt x="6342059" y="4770869"/>
                  </a:lnTo>
                  <a:lnTo>
                    <a:pt x="6330309" y="4769282"/>
                  </a:lnTo>
                  <a:lnTo>
                    <a:pt x="6323958" y="4777535"/>
                  </a:lnTo>
                  <a:lnTo>
                    <a:pt x="6316337" y="4778488"/>
                  </a:lnTo>
                  <a:lnTo>
                    <a:pt x="6317925" y="4768964"/>
                  </a:lnTo>
                  <a:lnTo>
                    <a:pt x="6305858" y="4774043"/>
                  </a:lnTo>
                  <a:lnTo>
                    <a:pt x="6301094" y="4786424"/>
                  </a:lnTo>
                  <a:lnTo>
                    <a:pt x="6296013" y="4788328"/>
                  </a:lnTo>
                  <a:lnTo>
                    <a:pt x="6299189" y="4797852"/>
                  </a:lnTo>
                  <a:lnTo>
                    <a:pt x="6295696" y="4809597"/>
                  </a:lnTo>
                  <a:lnTo>
                    <a:pt x="6283946" y="4807057"/>
                  </a:lnTo>
                  <a:lnTo>
                    <a:pt x="6280771" y="4811184"/>
                  </a:lnTo>
                  <a:lnTo>
                    <a:pt x="6283629" y="4820707"/>
                  </a:lnTo>
                  <a:lnTo>
                    <a:pt x="6276008" y="4824834"/>
                  </a:lnTo>
                  <a:lnTo>
                    <a:pt x="6262353" y="4822294"/>
                  </a:lnTo>
                  <a:lnTo>
                    <a:pt x="6252826" y="4817850"/>
                  </a:lnTo>
                  <a:lnTo>
                    <a:pt x="6238219" y="4805788"/>
                  </a:lnTo>
                  <a:lnTo>
                    <a:pt x="6229645" y="4806740"/>
                  </a:lnTo>
                  <a:lnTo>
                    <a:pt x="6234090" y="4816263"/>
                  </a:lnTo>
                  <a:lnTo>
                    <a:pt x="6241077" y="4819437"/>
                  </a:lnTo>
                  <a:lnTo>
                    <a:pt x="6235678" y="4830230"/>
                  </a:lnTo>
                  <a:lnTo>
                    <a:pt x="6222023" y="4829913"/>
                  </a:lnTo>
                  <a:lnTo>
                    <a:pt x="6214402" y="4824199"/>
                  </a:lnTo>
                  <a:lnTo>
                    <a:pt x="6210274" y="4832770"/>
                  </a:lnTo>
                  <a:lnTo>
                    <a:pt x="6222659" y="4840389"/>
                  </a:lnTo>
                  <a:lnTo>
                    <a:pt x="6215990" y="4849594"/>
                  </a:lnTo>
                  <a:lnTo>
                    <a:pt x="6210591" y="4852769"/>
                  </a:lnTo>
                  <a:lnTo>
                    <a:pt x="6213767" y="4861340"/>
                  </a:lnTo>
                  <a:lnTo>
                    <a:pt x="6204558" y="4877847"/>
                  </a:lnTo>
                  <a:lnTo>
                    <a:pt x="6200747" y="4872133"/>
                  </a:lnTo>
                  <a:lnTo>
                    <a:pt x="6195666" y="4852134"/>
                  </a:lnTo>
                  <a:lnTo>
                    <a:pt x="6187410" y="4861657"/>
                  </a:lnTo>
                  <a:lnTo>
                    <a:pt x="6179154" y="4880386"/>
                  </a:lnTo>
                  <a:lnTo>
                    <a:pt x="6191538" y="4903877"/>
                  </a:lnTo>
                  <a:lnTo>
                    <a:pt x="6190268" y="4915305"/>
                  </a:lnTo>
                  <a:lnTo>
                    <a:pt x="6178201" y="4924510"/>
                  </a:lnTo>
                  <a:lnTo>
                    <a:pt x="6178519" y="4914035"/>
                  </a:lnTo>
                  <a:lnTo>
                    <a:pt x="6176296" y="4909591"/>
                  </a:lnTo>
                  <a:lnTo>
                    <a:pt x="6160418" y="4917844"/>
                  </a:lnTo>
                  <a:lnTo>
                    <a:pt x="6158830" y="4927050"/>
                  </a:lnTo>
                  <a:cubicBezTo>
                    <a:pt x="6158724" y="4929378"/>
                    <a:pt x="6158619" y="4931706"/>
                    <a:pt x="6158513" y="4934034"/>
                  </a:cubicBezTo>
                  <a:lnTo>
                    <a:pt x="6158513" y="4936891"/>
                  </a:lnTo>
                  <a:lnTo>
                    <a:pt x="6158513" y="4938795"/>
                  </a:lnTo>
                  <a:lnTo>
                    <a:pt x="6161688" y="4947366"/>
                  </a:lnTo>
                  <a:lnTo>
                    <a:pt x="6154067" y="4956572"/>
                  </a:lnTo>
                  <a:lnTo>
                    <a:pt x="6141365" y="4963556"/>
                  </a:lnTo>
                  <a:lnTo>
                    <a:pt x="6135649" y="4978475"/>
                  </a:lnTo>
                  <a:lnTo>
                    <a:pt x="6122312" y="4993712"/>
                  </a:lnTo>
                  <a:lnTo>
                    <a:pt x="6129933" y="5024187"/>
                  </a:lnTo>
                  <a:lnTo>
                    <a:pt x="6136919" y="5038472"/>
                  </a:lnTo>
                  <a:lnTo>
                    <a:pt x="6148668" y="5036250"/>
                  </a:lnTo>
                  <a:lnTo>
                    <a:pt x="6154384" y="5027044"/>
                  </a:lnTo>
                  <a:lnTo>
                    <a:pt x="6170897" y="5030853"/>
                  </a:lnTo>
                  <a:lnTo>
                    <a:pt x="6175661" y="5059423"/>
                  </a:lnTo>
                  <a:lnTo>
                    <a:pt x="6177248" y="5069898"/>
                  </a:lnTo>
                  <a:lnTo>
                    <a:pt x="6190268" y="5079739"/>
                  </a:lnTo>
                  <a:lnTo>
                    <a:pt x="6194396" y="5079739"/>
                  </a:lnTo>
                  <a:lnTo>
                    <a:pt x="6197254" y="5089262"/>
                  </a:lnTo>
                  <a:lnTo>
                    <a:pt x="6190586" y="5103864"/>
                  </a:lnTo>
                  <a:lnTo>
                    <a:pt x="6188680" y="5128307"/>
                  </a:lnTo>
                  <a:lnTo>
                    <a:pt x="6195031" y="5132434"/>
                  </a:lnTo>
                  <a:lnTo>
                    <a:pt x="6206146" y="5113705"/>
                  </a:lnTo>
                  <a:lnTo>
                    <a:pt x="6212814" y="5101325"/>
                  </a:lnTo>
                  <a:lnTo>
                    <a:pt x="6214085" y="5089897"/>
                  </a:lnTo>
                  <a:lnTo>
                    <a:pt x="6218213" y="5103547"/>
                  </a:lnTo>
                  <a:lnTo>
                    <a:pt x="6212179" y="5126403"/>
                  </a:lnTo>
                  <a:lnTo>
                    <a:pt x="6204240" y="5141957"/>
                  </a:lnTo>
                  <a:lnTo>
                    <a:pt x="6206146" y="5154972"/>
                  </a:lnTo>
                  <a:lnTo>
                    <a:pt x="6212814" y="5145767"/>
                  </a:lnTo>
                  <a:cubicBezTo>
                    <a:pt x="6213026" y="5149999"/>
                    <a:pt x="6213237" y="5154232"/>
                    <a:pt x="6213449" y="5158464"/>
                  </a:cubicBezTo>
                  <a:lnTo>
                    <a:pt x="6203605" y="5169575"/>
                  </a:lnTo>
                  <a:lnTo>
                    <a:pt x="6197889" y="5184177"/>
                  </a:lnTo>
                  <a:lnTo>
                    <a:pt x="6202970" y="5201319"/>
                  </a:lnTo>
                  <a:lnTo>
                    <a:pt x="6235678" y="5233698"/>
                  </a:lnTo>
                  <a:lnTo>
                    <a:pt x="6249333" y="5251157"/>
                  </a:lnTo>
                  <a:lnTo>
                    <a:pt x="6260130" y="5274330"/>
                  </a:lnTo>
                  <a:lnTo>
                    <a:pt x="6275690" y="5324168"/>
                  </a:lnTo>
                  <a:lnTo>
                    <a:pt x="6291250" y="5336232"/>
                  </a:lnTo>
                  <a:lnTo>
                    <a:pt x="6303952" y="5347977"/>
                  </a:lnTo>
                  <a:lnTo>
                    <a:pt x="6297190" y="5360853"/>
                  </a:lnTo>
                  <a:lnTo>
                    <a:pt x="6297448" y="5360940"/>
                  </a:lnTo>
                  <a:lnTo>
                    <a:pt x="6303928" y="5348597"/>
                  </a:lnTo>
                  <a:lnTo>
                    <a:pt x="6326471" y="5368282"/>
                  </a:lnTo>
                  <a:lnTo>
                    <a:pt x="6343298" y="5377172"/>
                  </a:lnTo>
                  <a:lnTo>
                    <a:pt x="6352738" y="5391437"/>
                  </a:lnTo>
                  <a:lnTo>
                    <a:pt x="6270138" y="5527402"/>
                  </a:lnTo>
                  <a:lnTo>
                    <a:pt x="6157685" y="5677783"/>
                  </a:lnTo>
                  <a:lnTo>
                    <a:pt x="6151028" y="5680333"/>
                  </a:lnTo>
                  <a:lnTo>
                    <a:pt x="6151528" y="5680898"/>
                  </a:lnTo>
                  <a:lnTo>
                    <a:pt x="6124790" y="5702235"/>
                  </a:lnTo>
                  <a:lnTo>
                    <a:pt x="6108874" y="5721342"/>
                  </a:lnTo>
                  <a:lnTo>
                    <a:pt x="6108664" y="5720387"/>
                  </a:lnTo>
                  <a:lnTo>
                    <a:pt x="6071278" y="5721342"/>
                  </a:lnTo>
                  <a:lnTo>
                    <a:pt x="6010443" y="5705105"/>
                  </a:lnTo>
                  <a:lnTo>
                    <a:pt x="5965134" y="5657668"/>
                  </a:lnTo>
                  <a:lnTo>
                    <a:pt x="5954821" y="5617474"/>
                  </a:lnTo>
                  <a:lnTo>
                    <a:pt x="5954631" y="5617583"/>
                  </a:lnTo>
                  <a:lnTo>
                    <a:pt x="5954678" y="5617604"/>
                  </a:lnTo>
                  <a:lnTo>
                    <a:pt x="5954550" y="5617629"/>
                  </a:lnTo>
                  <a:lnTo>
                    <a:pt x="5954176" y="5617843"/>
                  </a:lnTo>
                  <a:lnTo>
                    <a:pt x="5953959" y="5617746"/>
                  </a:lnTo>
                  <a:lnTo>
                    <a:pt x="5903234" y="5627755"/>
                  </a:lnTo>
                  <a:cubicBezTo>
                    <a:pt x="5903446" y="5629764"/>
                    <a:pt x="5903657" y="5631774"/>
                    <a:pt x="5903869" y="5633783"/>
                  </a:cubicBezTo>
                  <a:lnTo>
                    <a:pt x="5906092" y="5648375"/>
                  </a:lnTo>
                  <a:lnTo>
                    <a:pt x="5907044" y="5656623"/>
                  </a:lnTo>
                  <a:lnTo>
                    <a:pt x="5908632" y="5664871"/>
                  </a:lnTo>
                  <a:lnTo>
                    <a:pt x="5910220" y="5671850"/>
                  </a:lnTo>
                  <a:lnTo>
                    <a:pt x="5911808" y="5677243"/>
                  </a:lnTo>
                  <a:lnTo>
                    <a:pt x="5914031" y="5683270"/>
                  </a:lnTo>
                  <a:lnTo>
                    <a:pt x="5916253" y="5691835"/>
                  </a:lnTo>
                  <a:lnTo>
                    <a:pt x="5919111" y="5701987"/>
                  </a:lnTo>
                  <a:lnTo>
                    <a:pt x="5921017" y="5712772"/>
                  </a:lnTo>
                  <a:lnTo>
                    <a:pt x="5923240" y="5723558"/>
                  </a:lnTo>
                  <a:lnTo>
                    <a:pt x="5925145" y="5733075"/>
                  </a:lnTo>
                  <a:cubicBezTo>
                    <a:pt x="5925357" y="5735507"/>
                    <a:pt x="5925568" y="5737939"/>
                    <a:pt x="5925780" y="5740371"/>
                  </a:cubicBezTo>
                  <a:lnTo>
                    <a:pt x="5925780" y="5743226"/>
                  </a:lnTo>
                  <a:cubicBezTo>
                    <a:pt x="5925674" y="5743861"/>
                    <a:pt x="5925569" y="5744495"/>
                    <a:pt x="5925463" y="5745130"/>
                  </a:cubicBezTo>
                  <a:cubicBezTo>
                    <a:pt x="5925251" y="5746716"/>
                    <a:pt x="5925040" y="5748302"/>
                    <a:pt x="5924828" y="5749888"/>
                  </a:cubicBezTo>
                  <a:lnTo>
                    <a:pt x="5923875" y="5758453"/>
                  </a:lnTo>
                  <a:cubicBezTo>
                    <a:pt x="5923663" y="5762260"/>
                    <a:pt x="5923452" y="5766067"/>
                    <a:pt x="5923240" y="5769874"/>
                  </a:cubicBezTo>
                  <a:cubicBezTo>
                    <a:pt x="5923028" y="5774104"/>
                    <a:pt x="5922817" y="5778333"/>
                    <a:pt x="5922605" y="5782563"/>
                  </a:cubicBezTo>
                  <a:lnTo>
                    <a:pt x="5922605" y="5795252"/>
                  </a:lnTo>
                  <a:lnTo>
                    <a:pt x="5922287" y="5806989"/>
                  </a:lnTo>
                  <a:lnTo>
                    <a:pt x="5922605" y="5816189"/>
                  </a:lnTo>
                  <a:cubicBezTo>
                    <a:pt x="5922711" y="5817246"/>
                    <a:pt x="5922816" y="5818304"/>
                    <a:pt x="5922922" y="5819361"/>
                  </a:cubicBezTo>
                  <a:lnTo>
                    <a:pt x="5923240" y="5821899"/>
                  </a:lnTo>
                  <a:lnTo>
                    <a:pt x="5924192" y="5826975"/>
                  </a:lnTo>
                  <a:lnTo>
                    <a:pt x="5925463" y="5836175"/>
                  </a:lnTo>
                  <a:lnTo>
                    <a:pt x="5928321" y="5859015"/>
                  </a:lnTo>
                  <a:lnTo>
                    <a:pt x="5931496" y="5889786"/>
                  </a:lnTo>
                  <a:lnTo>
                    <a:pt x="5891802" y="5911675"/>
                  </a:lnTo>
                  <a:lnTo>
                    <a:pt x="5867985" y="5892007"/>
                  </a:lnTo>
                  <a:lnTo>
                    <a:pt x="5834006" y="5896131"/>
                  </a:lnTo>
                  <a:lnTo>
                    <a:pt x="5807014" y="5906282"/>
                  </a:lnTo>
                  <a:lnTo>
                    <a:pt x="5779387" y="5900572"/>
                  </a:lnTo>
                  <a:lnTo>
                    <a:pt x="5720956" y="5935467"/>
                  </a:lnTo>
                  <a:lnTo>
                    <a:pt x="5698092" y="5915164"/>
                  </a:lnTo>
                  <a:lnTo>
                    <a:pt x="5652047" y="5929440"/>
                  </a:lnTo>
                  <a:lnTo>
                    <a:pt x="5585360" y="5938322"/>
                  </a:lnTo>
                  <a:lnTo>
                    <a:pt x="5474215" y="5985272"/>
                  </a:lnTo>
                  <a:lnTo>
                    <a:pt x="5431027" y="5995741"/>
                  </a:lnTo>
                  <a:lnTo>
                    <a:pt x="5379583" y="5956721"/>
                  </a:lnTo>
                  <a:lnTo>
                    <a:pt x="5337983" y="5954818"/>
                  </a:lnTo>
                  <a:lnTo>
                    <a:pt x="5261452" y="5985907"/>
                  </a:lnTo>
                  <a:lnTo>
                    <a:pt x="5234142" y="5983369"/>
                  </a:lnTo>
                  <a:lnTo>
                    <a:pt x="5210961" y="5957356"/>
                  </a:lnTo>
                  <a:lnTo>
                    <a:pt x="5197623" y="5967824"/>
                  </a:lnTo>
                  <a:lnTo>
                    <a:pt x="5173489" y="5994154"/>
                  </a:lnTo>
                  <a:cubicBezTo>
                    <a:pt x="5173912" y="6006420"/>
                    <a:pt x="5174336" y="6018687"/>
                    <a:pt x="5174759" y="6030953"/>
                  </a:cubicBezTo>
                  <a:lnTo>
                    <a:pt x="5150625" y="6049987"/>
                  </a:lnTo>
                  <a:lnTo>
                    <a:pt x="5148720" y="6075682"/>
                  </a:lnTo>
                  <a:lnTo>
                    <a:pt x="5130619" y="6078855"/>
                  </a:lnTo>
                  <a:lnTo>
                    <a:pt x="5123633" y="6088054"/>
                  </a:lnTo>
                  <a:lnTo>
                    <a:pt x="5108708" y="6085834"/>
                  </a:lnTo>
                  <a:lnTo>
                    <a:pt x="5112518" y="6077903"/>
                  </a:lnTo>
                  <a:lnTo>
                    <a:pt x="5105214" y="6066483"/>
                  </a:lnTo>
                  <a:lnTo>
                    <a:pt x="5097911" y="6052842"/>
                  </a:lnTo>
                  <a:lnTo>
                    <a:pt x="5104897" y="6028415"/>
                  </a:lnTo>
                  <a:lnTo>
                    <a:pt x="5133159" y="6005257"/>
                  </a:lnTo>
                  <a:cubicBezTo>
                    <a:pt x="5133477" y="5998913"/>
                    <a:pt x="5133794" y="5992568"/>
                    <a:pt x="5134112" y="5986224"/>
                  </a:cubicBezTo>
                  <a:lnTo>
                    <a:pt x="5116329" y="5973852"/>
                  </a:lnTo>
                  <a:lnTo>
                    <a:pt x="5093782" y="5989713"/>
                  </a:lnTo>
                  <a:lnTo>
                    <a:pt x="5084573" y="6005575"/>
                  </a:lnTo>
                  <a:lnTo>
                    <a:pt x="5073141" y="6016043"/>
                  </a:lnTo>
                  <a:lnTo>
                    <a:pt x="5035987" y="6013505"/>
                  </a:lnTo>
                  <a:lnTo>
                    <a:pt x="5021062" y="5997644"/>
                  </a:lnTo>
                  <a:lnTo>
                    <a:pt x="4988036" y="5989713"/>
                  </a:lnTo>
                  <a:lnTo>
                    <a:pt x="4966125" y="6007795"/>
                  </a:lnTo>
                  <a:lnTo>
                    <a:pt x="4944848" y="6018264"/>
                  </a:lnTo>
                  <a:lnTo>
                    <a:pt x="4934687" y="6043642"/>
                  </a:lnTo>
                  <a:lnTo>
                    <a:pt x="4913410" y="6049035"/>
                  </a:lnTo>
                  <a:lnTo>
                    <a:pt x="4903249" y="6067117"/>
                  </a:lnTo>
                  <a:lnTo>
                    <a:pt x="4857520" y="6070607"/>
                  </a:lnTo>
                  <a:lnTo>
                    <a:pt x="4836562" y="6068703"/>
                  </a:lnTo>
                  <a:lnTo>
                    <a:pt x="4823859" y="6077268"/>
                  </a:lnTo>
                  <a:lnTo>
                    <a:pt x="4801630" y="6085199"/>
                  </a:lnTo>
                  <a:lnTo>
                    <a:pt x="4774003" y="6068386"/>
                  </a:lnTo>
                  <a:lnTo>
                    <a:pt x="4750821" y="6037932"/>
                  </a:lnTo>
                  <a:lnTo>
                    <a:pt x="4727957" y="6027781"/>
                  </a:lnTo>
                  <a:lnTo>
                    <a:pt x="4707951" y="6010968"/>
                  </a:lnTo>
                  <a:lnTo>
                    <a:pt x="4689851" y="6006844"/>
                  </a:lnTo>
                  <a:lnTo>
                    <a:pt x="4665399" y="5992568"/>
                  </a:lnTo>
                  <a:lnTo>
                    <a:pt x="4627292" y="5989713"/>
                  </a:lnTo>
                  <a:lnTo>
                    <a:pt x="4610462" y="6002402"/>
                  </a:lnTo>
                  <a:lnTo>
                    <a:pt x="4606333" y="6020484"/>
                  </a:lnTo>
                  <a:cubicBezTo>
                    <a:pt x="4606121" y="6025031"/>
                    <a:pt x="4605910" y="6029578"/>
                    <a:pt x="4605698" y="6034125"/>
                  </a:cubicBezTo>
                  <a:lnTo>
                    <a:pt x="4582517" y="6058552"/>
                  </a:lnTo>
                  <a:lnTo>
                    <a:pt x="4568862" y="6058552"/>
                  </a:lnTo>
                  <a:cubicBezTo>
                    <a:pt x="4569074" y="6056120"/>
                    <a:pt x="4569285" y="6053688"/>
                    <a:pt x="4569497" y="6051256"/>
                  </a:cubicBezTo>
                  <a:lnTo>
                    <a:pt x="4563463" y="6051256"/>
                  </a:lnTo>
                  <a:lnTo>
                    <a:pt x="4557112" y="6066165"/>
                  </a:lnTo>
                  <a:lnTo>
                    <a:pt x="4544410" y="6071241"/>
                  </a:lnTo>
                  <a:lnTo>
                    <a:pt x="4526309" y="6076951"/>
                  </a:lnTo>
                  <a:lnTo>
                    <a:pt x="4501222" y="6073144"/>
                  </a:lnTo>
                  <a:lnTo>
                    <a:pt x="4480581" y="6058235"/>
                  </a:lnTo>
                  <a:lnTo>
                    <a:pt x="4455176" y="6030319"/>
                  </a:lnTo>
                  <a:lnTo>
                    <a:pt x="4452636" y="6011285"/>
                  </a:lnTo>
                  <a:lnTo>
                    <a:pt x="4435805" y="6006209"/>
                  </a:lnTo>
                  <a:lnTo>
                    <a:pt x="4440251" y="6023974"/>
                  </a:lnTo>
                  <a:lnTo>
                    <a:pt x="4422151" y="6025243"/>
                  </a:lnTo>
                  <a:lnTo>
                    <a:pt x="4409448" y="6012554"/>
                  </a:lnTo>
                  <a:lnTo>
                    <a:pt x="4402144" y="5999230"/>
                  </a:lnTo>
                  <a:lnTo>
                    <a:pt x="4394841" y="6000182"/>
                  </a:lnTo>
                  <a:lnTo>
                    <a:pt x="4383091" y="5992886"/>
                  </a:lnTo>
                  <a:lnTo>
                    <a:pt x="4374517" y="6004623"/>
                  </a:lnTo>
                  <a:lnTo>
                    <a:pt x="4377693" y="6021436"/>
                  </a:lnTo>
                  <a:lnTo>
                    <a:pt x="4365308" y="6035394"/>
                  </a:lnTo>
                  <a:lnTo>
                    <a:pt x="4358957" y="6041739"/>
                  </a:lnTo>
                  <a:lnTo>
                    <a:pt x="4352606" y="6040470"/>
                  </a:lnTo>
                  <a:lnTo>
                    <a:pt x="4361180" y="6029050"/>
                  </a:lnTo>
                  <a:lnTo>
                    <a:pt x="4355781" y="6026829"/>
                  </a:lnTo>
                  <a:lnTo>
                    <a:pt x="4347207" y="6033174"/>
                  </a:lnTo>
                  <a:lnTo>
                    <a:pt x="4347207" y="6019850"/>
                  </a:lnTo>
                  <a:lnTo>
                    <a:pt x="4356416" y="6010016"/>
                  </a:lnTo>
                  <a:lnTo>
                    <a:pt x="4353241" y="6008113"/>
                  </a:lnTo>
                  <a:lnTo>
                    <a:pt x="4334187" y="6009064"/>
                  </a:lnTo>
                  <a:lnTo>
                    <a:pt x="4319580" y="6020802"/>
                  </a:lnTo>
                  <a:lnTo>
                    <a:pt x="4303702" y="6016995"/>
                  </a:lnTo>
                  <a:lnTo>
                    <a:pt x="4298304" y="6022071"/>
                  </a:lnTo>
                  <a:lnTo>
                    <a:pt x="4293223" y="6018898"/>
                  </a:lnTo>
                  <a:lnTo>
                    <a:pt x="4293223" y="6010650"/>
                  </a:lnTo>
                  <a:lnTo>
                    <a:pt x="4303384" y="6002085"/>
                  </a:lnTo>
                  <a:lnTo>
                    <a:pt x="4318310" y="6001134"/>
                  </a:lnTo>
                  <a:lnTo>
                    <a:pt x="4331965" y="6001768"/>
                  </a:lnTo>
                  <a:lnTo>
                    <a:pt x="4349113" y="6003671"/>
                  </a:lnTo>
                  <a:lnTo>
                    <a:pt x="4354511" y="5993203"/>
                  </a:lnTo>
                  <a:lnTo>
                    <a:pt x="4349113" y="5983686"/>
                  </a:lnTo>
                  <a:lnTo>
                    <a:pt x="4356099" y="5978293"/>
                  </a:lnTo>
                  <a:lnTo>
                    <a:pt x="4363720" y="5982734"/>
                  </a:lnTo>
                  <a:lnTo>
                    <a:pt x="4371977" y="5974169"/>
                  </a:lnTo>
                  <a:lnTo>
                    <a:pt x="4387854" y="5968776"/>
                  </a:lnTo>
                  <a:lnTo>
                    <a:pt x="4386902" y="5965604"/>
                  </a:lnTo>
                  <a:lnTo>
                    <a:pt x="4356099" y="5966556"/>
                  </a:lnTo>
                  <a:lnTo>
                    <a:pt x="4343397" y="5965921"/>
                  </a:lnTo>
                  <a:lnTo>
                    <a:pt x="4334823" y="5975438"/>
                  </a:lnTo>
                  <a:lnTo>
                    <a:pt x="4331012" y="5976707"/>
                  </a:lnTo>
                  <a:lnTo>
                    <a:pt x="4322438" y="5976707"/>
                  </a:lnTo>
                  <a:lnTo>
                    <a:pt x="4312911" y="5972266"/>
                  </a:lnTo>
                  <a:lnTo>
                    <a:pt x="4303384" y="5973852"/>
                  </a:lnTo>
                  <a:lnTo>
                    <a:pt x="4292905" y="5986541"/>
                  </a:lnTo>
                  <a:lnTo>
                    <a:pt x="4285284" y="5983369"/>
                  </a:lnTo>
                  <a:lnTo>
                    <a:pt x="4281156" y="5969411"/>
                  </a:lnTo>
                  <a:lnTo>
                    <a:pt x="4285919" y="5958942"/>
                  </a:lnTo>
                  <a:lnTo>
                    <a:pt x="4303067" y="5956721"/>
                  </a:lnTo>
                  <a:lnTo>
                    <a:pt x="4308465" y="5955770"/>
                  </a:lnTo>
                  <a:lnTo>
                    <a:pt x="4308465" y="5947205"/>
                  </a:lnTo>
                  <a:cubicBezTo>
                    <a:pt x="4308783" y="5944033"/>
                    <a:pt x="4309100" y="5940860"/>
                    <a:pt x="4309418" y="5937688"/>
                  </a:cubicBezTo>
                  <a:lnTo>
                    <a:pt x="4298939" y="5937688"/>
                  </a:lnTo>
                  <a:lnTo>
                    <a:pt x="4293540" y="5939274"/>
                  </a:lnTo>
                  <a:lnTo>
                    <a:pt x="4281791" y="5928488"/>
                  </a:lnTo>
                  <a:cubicBezTo>
                    <a:pt x="4281473" y="5925316"/>
                    <a:pt x="4281156" y="5922143"/>
                    <a:pt x="4280838" y="5918971"/>
                  </a:cubicBezTo>
                  <a:lnTo>
                    <a:pt x="4277345" y="5909772"/>
                  </a:lnTo>
                  <a:lnTo>
                    <a:pt x="4262420" y="5897082"/>
                  </a:lnTo>
                  <a:lnTo>
                    <a:pt x="4267818" y="5891690"/>
                  </a:lnTo>
                  <a:lnTo>
                    <a:pt x="4276075" y="5896131"/>
                  </a:lnTo>
                  <a:lnTo>
                    <a:pt x="4281473" y="5884393"/>
                  </a:lnTo>
                  <a:lnTo>
                    <a:pt x="4277027" y="5870435"/>
                  </a:lnTo>
                  <a:lnTo>
                    <a:pt x="4270359" y="5863456"/>
                  </a:lnTo>
                  <a:lnTo>
                    <a:pt x="4253528" y="5853939"/>
                  </a:lnTo>
                  <a:lnTo>
                    <a:pt x="4236380" y="5828878"/>
                  </a:lnTo>
                  <a:lnTo>
                    <a:pt x="4223678" y="5829195"/>
                  </a:lnTo>
                  <a:lnTo>
                    <a:pt x="4219550" y="5843788"/>
                  </a:lnTo>
                  <a:lnTo>
                    <a:pt x="4212246" y="5840933"/>
                  </a:lnTo>
                  <a:lnTo>
                    <a:pt x="4197321" y="5826975"/>
                  </a:lnTo>
                  <a:lnTo>
                    <a:pt x="4182395" y="5823168"/>
                  </a:lnTo>
                  <a:lnTo>
                    <a:pt x="4187476" y="5806355"/>
                  </a:lnTo>
                  <a:lnTo>
                    <a:pt x="4195733" y="5808258"/>
                  </a:lnTo>
                  <a:lnTo>
                    <a:pt x="4194145" y="5814603"/>
                  </a:lnTo>
                  <a:lnTo>
                    <a:pt x="4199226" y="5816506"/>
                  </a:lnTo>
                  <a:lnTo>
                    <a:pt x="4208435" y="5805721"/>
                  </a:lnTo>
                  <a:lnTo>
                    <a:pt x="4203354" y="5798742"/>
                  </a:lnTo>
                  <a:lnTo>
                    <a:pt x="4194780" y="5794618"/>
                  </a:lnTo>
                  <a:lnTo>
                    <a:pt x="4190652" y="5777487"/>
                  </a:lnTo>
                  <a:lnTo>
                    <a:pt x="4197956" y="5775584"/>
                  </a:lnTo>
                  <a:lnTo>
                    <a:pt x="4209388" y="5778756"/>
                  </a:lnTo>
                  <a:lnTo>
                    <a:pt x="4212881" y="5790176"/>
                  </a:lnTo>
                  <a:lnTo>
                    <a:pt x="4211611" y="5800645"/>
                  </a:lnTo>
                  <a:lnTo>
                    <a:pt x="4216056" y="5809210"/>
                  </a:lnTo>
                  <a:lnTo>
                    <a:pt x="4226536" y="5812382"/>
                  </a:lnTo>
                  <a:lnTo>
                    <a:pt x="4223360" y="5800645"/>
                  </a:lnTo>
                  <a:lnTo>
                    <a:pt x="4225583" y="5795252"/>
                  </a:lnTo>
                  <a:lnTo>
                    <a:pt x="4229711" y="5798424"/>
                  </a:lnTo>
                  <a:lnTo>
                    <a:pt x="4230982" y="5812382"/>
                  </a:lnTo>
                  <a:lnTo>
                    <a:pt x="4242414" y="5805403"/>
                  </a:lnTo>
                  <a:lnTo>
                    <a:pt x="4256386" y="5807624"/>
                  </a:lnTo>
                  <a:lnTo>
                    <a:pt x="4273217" y="5807624"/>
                  </a:lnTo>
                  <a:lnTo>
                    <a:pt x="4266865" y="5799059"/>
                  </a:lnTo>
                  <a:lnTo>
                    <a:pt x="4252258" y="5798107"/>
                  </a:lnTo>
                  <a:lnTo>
                    <a:pt x="4244637" y="5797473"/>
                  </a:lnTo>
                  <a:lnTo>
                    <a:pt x="4238285" y="5789859"/>
                  </a:lnTo>
                  <a:lnTo>
                    <a:pt x="4227488" y="5772412"/>
                  </a:lnTo>
                  <a:lnTo>
                    <a:pt x="4233840" y="5763846"/>
                  </a:lnTo>
                  <a:lnTo>
                    <a:pt x="4241143" y="5767653"/>
                  </a:lnTo>
                  <a:lnTo>
                    <a:pt x="4251623" y="5754964"/>
                  </a:lnTo>
                  <a:lnTo>
                    <a:pt x="4255751" y="5744495"/>
                  </a:lnTo>
                  <a:lnTo>
                    <a:pt x="4252575" y="5740371"/>
                  </a:lnTo>
                  <a:lnTo>
                    <a:pt x="4238603" y="5746716"/>
                  </a:lnTo>
                  <a:lnTo>
                    <a:pt x="4234475" y="5742592"/>
                  </a:lnTo>
                  <a:lnTo>
                    <a:pt x="4233204" y="5727682"/>
                  </a:lnTo>
                  <a:lnTo>
                    <a:pt x="4239873" y="5720386"/>
                  </a:lnTo>
                  <a:lnTo>
                    <a:pt x="4233204" y="5713407"/>
                  </a:lnTo>
                  <a:lnTo>
                    <a:pt x="4222725" y="5707062"/>
                  </a:lnTo>
                  <a:lnTo>
                    <a:pt x="4219232" y="5699449"/>
                  </a:lnTo>
                  <a:lnTo>
                    <a:pt x="4212881" y="5699449"/>
                  </a:lnTo>
                  <a:lnTo>
                    <a:pt x="4212881" y="5690249"/>
                  </a:lnTo>
                  <a:lnTo>
                    <a:pt x="4220185" y="5690884"/>
                  </a:lnTo>
                  <a:lnTo>
                    <a:pt x="4235110" y="5686760"/>
                  </a:lnTo>
                  <a:lnTo>
                    <a:pt x="4235110" y="5682636"/>
                  </a:lnTo>
                  <a:lnTo>
                    <a:pt x="4246859" y="5681367"/>
                  </a:lnTo>
                  <a:lnTo>
                    <a:pt x="4251623" y="5673119"/>
                  </a:lnTo>
                  <a:lnTo>
                    <a:pt x="4248447" y="5663285"/>
                  </a:lnTo>
                  <a:lnTo>
                    <a:pt x="4221455" y="5672167"/>
                  </a:lnTo>
                  <a:lnTo>
                    <a:pt x="4208435" y="5672167"/>
                  </a:lnTo>
                  <a:lnTo>
                    <a:pt x="4193827" y="5671216"/>
                  </a:lnTo>
                  <a:lnTo>
                    <a:pt x="4182078" y="5684856"/>
                  </a:lnTo>
                  <a:lnTo>
                    <a:pt x="4167153" y="5685491"/>
                  </a:lnTo>
                  <a:cubicBezTo>
                    <a:pt x="4167470" y="5681155"/>
                    <a:pt x="4167788" y="5676820"/>
                    <a:pt x="4168105" y="5672484"/>
                  </a:cubicBezTo>
                  <a:lnTo>
                    <a:pt x="4172551" y="5665188"/>
                  </a:lnTo>
                  <a:cubicBezTo>
                    <a:pt x="4172869" y="5660641"/>
                    <a:pt x="4173186" y="5656094"/>
                    <a:pt x="4173504" y="5651547"/>
                  </a:cubicBezTo>
                  <a:lnTo>
                    <a:pt x="4169058" y="5637906"/>
                  </a:lnTo>
                  <a:lnTo>
                    <a:pt x="4176362" y="5618873"/>
                  </a:lnTo>
                  <a:lnTo>
                    <a:pt x="4195098" y="5603011"/>
                  </a:lnTo>
                  <a:lnTo>
                    <a:pt x="4196050" y="5595715"/>
                  </a:lnTo>
                  <a:lnTo>
                    <a:pt x="4205260" y="5583978"/>
                  </a:lnTo>
                  <a:lnTo>
                    <a:pt x="4219232" y="5580805"/>
                  </a:lnTo>
                  <a:lnTo>
                    <a:pt x="4230982" y="5565896"/>
                  </a:lnTo>
                  <a:lnTo>
                    <a:pt x="4244637" y="5563358"/>
                  </a:lnTo>
                  <a:lnTo>
                    <a:pt x="4257021" y="5561454"/>
                  </a:lnTo>
                  <a:lnTo>
                    <a:pt x="4264643" y="5553841"/>
                  </a:lnTo>
                  <a:lnTo>
                    <a:pt x="4280520" y="5557013"/>
                  </a:lnTo>
                  <a:lnTo>
                    <a:pt x="4286872" y="5570337"/>
                  </a:lnTo>
                  <a:lnTo>
                    <a:pt x="4295128" y="5575730"/>
                  </a:lnTo>
                  <a:lnTo>
                    <a:pt x="4318627" y="5575412"/>
                  </a:lnTo>
                  <a:lnTo>
                    <a:pt x="4327201" y="5566847"/>
                  </a:lnTo>
                  <a:lnTo>
                    <a:pt x="4310053" y="5556696"/>
                  </a:lnTo>
                  <a:lnTo>
                    <a:pt x="4311323" y="5550351"/>
                  </a:lnTo>
                  <a:lnTo>
                    <a:pt x="4326884" y="5547813"/>
                  </a:lnTo>
                  <a:lnTo>
                    <a:pt x="4345937" y="5550034"/>
                  </a:lnTo>
                  <a:cubicBezTo>
                    <a:pt x="4345725" y="5552889"/>
                    <a:pt x="4345514" y="5555744"/>
                    <a:pt x="4345302" y="5558599"/>
                  </a:cubicBezTo>
                  <a:lnTo>
                    <a:pt x="4334505" y="5560503"/>
                  </a:lnTo>
                  <a:lnTo>
                    <a:pt x="4358957" y="5572875"/>
                  </a:lnTo>
                  <a:lnTo>
                    <a:pt x="4384361" y="5570971"/>
                  </a:lnTo>
                  <a:lnTo>
                    <a:pt x="4414847" y="5562089"/>
                  </a:lnTo>
                  <a:lnTo>
                    <a:pt x="4437076" y="5559551"/>
                  </a:lnTo>
                  <a:lnTo>
                    <a:pt x="4446602" y="5562723"/>
                  </a:lnTo>
                  <a:lnTo>
                    <a:pt x="4458352" y="5562723"/>
                  </a:lnTo>
                  <a:lnTo>
                    <a:pt x="4458034" y="5550034"/>
                  </a:lnTo>
                  <a:lnTo>
                    <a:pt x="4452636" y="5546862"/>
                  </a:lnTo>
                  <a:lnTo>
                    <a:pt x="4438346" y="5551303"/>
                  </a:lnTo>
                  <a:lnTo>
                    <a:pt x="4430725" y="5547179"/>
                  </a:lnTo>
                  <a:lnTo>
                    <a:pt x="4421198" y="5540834"/>
                  </a:lnTo>
                  <a:lnTo>
                    <a:pt x="4438981" y="5533221"/>
                  </a:lnTo>
                  <a:lnTo>
                    <a:pt x="4442157" y="5528145"/>
                  </a:lnTo>
                  <a:lnTo>
                    <a:pt x="4469784" y="5528780"/>
                  </a:lnTo>
                  <a:lnTo>
                    <a:pt x="4481534" y="5527828"/>
                  </a:lnTo>
                  <a:lnTo>
                    <a:pt x="4484074" y="5521483"/>
                  </a:lnTo>
                  <a:lnTo>
                    <a:pt x="4503445" y="5522118"/>
                  </a:lnTo>
                  <a:lnTo>
                    <a:pt x="4525674" y="5523070"/>
                  </a:lnTo>
                  <a:lnTo>
                    <a:pt x="4518053" y="5517677"/>
                  </a:lnTo>
                  <a:lnTo>
                    <a:pt x="4503445" y="5516091"/>
                  </a:lnTo>
                  <a:lnTo>
                    <a:pt x="4489473" y="5516091"/>
                  </a:lnTo>
                  <a:lnTo>
                    <a:pt x="4484074" y="5521483"/>
                  </a:lnTo>
                  <a:lnTo>
                    <a:pt x="4471372" y="5518311"/>
                  </a:lnTo>
                  <a:lnTo>
                    <a:pt x="4466291" y="5513236"/>
                  </a:lnTo>
                  <a:cubicBezTo>
                    <a:pt x="4466609" y="5509746"/>
                    <a:pt x="4466926" y="5506257"/>
                    <a:pt x="4467244" y="5502767"/>
                  </a:cubicBezTo>
                  <a:lnTo>
                    <a:pt x="4457717" y="5498326"/>
                  </a:lnTo>
                  <a:lnTo>
                    <a:pt x="4449143" y="5491030"/>
                  </a:lnTo>
                  <a:lnTo>
                    <a:pt x="4451366" y="5488174"/>
                  </a:lnTo>
                  <a:lnTo>
                    <a:pt x="4445967" y="5484050"/>
                  </a:lnTo>
                  <a:lnTo>
                    <a:pt x="4450413" y="5474216"/>
                  </a:lnTo>
                  <a:lnTo>
                    <a:pt x="4454224" y="5462796"/>
                  </a:lnTo>
                  <a:lnTo>
                    <a:pt x="4471054" y="5460576"/>
                  </a:lnTo>
                  <a:lnTo>
                    <a:pt x="4485979" y="5470727"/>
                  </a:lnTo>
                  <a:lnTo>
                    <a:pt x="4497729" y="5466603"/>
                  </a:lnTo>
                  <a:lnTo>
                    <a:pt x="4519005" y="5472630"/>
                  </a:lnTo>
                  <a:lnTo>
                    <a:pt x="4540282" y="5474216"/>
                  </a:lnTo>
                  <a:lnTo>
                    <a:pt x="4576801" y="5462796"/>
                  </a:lnTo>
                  <a:lnTo>
                    <a:pt x="4615225" y="5473899"/>
                  </a:lnTo>
                  <a:lnTo>
                    <a:pt x="4632055" y="5472630"/>
                  </a:lnTo>
                  <a:lnTo>
                    <a:pt x="4660635" y="5469141"/>
                  </a:lnTo>
                  <a:lnTo>
                    <a:pt x="4667939" y="5447252"/>
                  </a:lnTo>
                  <a:lnTo>
                    <a:pt x="4721606" y="5417115"/>
                  </a:lnTo>
                  <a:lnTo>
                    <a:pt x="4777179" y="5385075"/>
                  </a:lnTo>
                  <a:lnTo>
                    <a:pt x="4808934" y="5377144"/>
                  </a:lnTo>
                  <a:lnTo>
                    <a:pt x="4837197" y="5363504"/>
                  </a:lnTo>
                  <a:lnTo>
                    <a:pt x="4847994" y="5354938"/>
                  </a:lnTo>
                  <a:lnTo>
                    <a:pt x="4929288" y="5357476"/>
                  </a:lnTo>
                  <a:lnTo>
                    <a:pt x="4984543" y="5364138"/>
                  </a:lnTo>
                  <a:lnTo>
                    <a:pt x="5002644" y="5359697"/>
                  </a:lnTo>
                  <a:lnTo>
                    <a:pt x="5014076" y="5347008"/>
                  </a:lnTo>
                  <a:lnTo>
                    <a:pt x="5026778" y="5345104"/>
                  </a:lnTo>
                  <a:lnTo>
                    <a:pt x="5042021" y="5383489"/>
                  </a:lnTo>
                  <a:lnTo>
                    <a:pt x="5058851" y="5387613"/>
                  </a:lnTo>
                  <a:lnTo>
                    <a:pt x="5071553" y="5399033"/>
                  </a:lnTo>
                  <a:lnTo>
                    <a:pt x="5089654" y="5402205"/>
                  </a:lnTo>
                  <a:lnTo>
                    <a:pt x="5111883" y="5391420"/>
                  </a:lnTo>
                  <a:lnTo>
                    <a:pt x="5119504" y="5394592"/>
                  </a:lnTo>
                  <a:lnTo>
                    <a:pt x="5129031" y="5401888"/>
                  </a:lnTo>
                  <a:lnTo>
                    <a:pt x="5145227" y="5438687"/>
                  </a:lnTo>
                  <a:lnTo>
                    <a:pt x="5162057" y="5443445"/>
                  </a:lnTo>
                  <a:lnTo>
                    <a:pt x="5170313" y="5439321"/>
                  </a:lnTo>
                  <a:lnTo>
                    <a:pt x="5178570" y="5438687"/>
                  </a:lnTo>
                  <a:lnTo>
                    <a:pt x="5189049" y="5448204"/>
                  </a:lnTo>
                  <a:lnTo>
                    <a:pt x="5199211" y="5454548"/>
                  </a:lnTo>
                  <a:lnTo>
                    <a:pt x="5223345" y="5460576"/>
                  </a:lnTo>
                  <a:lnTo>
                    <a:pt x="5241129" y="5475168"/>
                  </a:lnTo>
                  <a:lnTo>
                    <a:pt x="5251608" y="5480561"/>
                  </a:lnTo>
                  <a:lnTo>
                    <a:pt x="5253831" y="5470727"/>
                  </a:lnTo>
                  <a:lnTo>
                    <a:pt x="5262087" y="5470727"/>
                  </a:lnTo>
                  <a:lnTo>
                    <a:pt x="5290032" y="5485954"/>
                  </a:lnTo>
                  <a:lnTo>
                    <a:pt x="5318930" y="5495471"/>
                  </a:lnTo>
                  <a:lnTo>
                    <a:pt x="5356084" y="5482464"/>
                  </a:lnTo>
                  <a:lnTo>
                    <a:pt x="5421501" y="5468824"/>
                  </a:lnTo>
                  <a:lnTo>
                    <a:pt x="5495174" y="5479927"/>
                  </a:lnTo>
                  <a:lnTo>
                    <a:pt x="5517720" y="5481830"/>
                  </a:lnTo>
                  <a:lnTo>
                    <a:pt x="5564401" y="5452645"/>
                  </a:lnTo>
                  <a:lnTo>
                    <a:pt x="5579961" y="5450424"/>
                  </a:lnTo>
                  <a:lnTo>
                    <a:pt x="5598062" y="5437735"/>
                  </a:lnTo>
                  <a:lnTo>
                    <a:pt x="5650459" y="5377144"/>
                  </a:lnTo>
                  <a:lnTo>
                    <a:pt x="5660621" y="5382854"/>
                  </a:lnTo>
                  <a:lnTo>
                    <a:pt x="5660866" y="5382796"/>
                  </a:lnTo>
                  <a:lnTo>
                    <a:pt x="5650740" y="5377092"/>
                  </a:lnTo>
                  <a:cubicBezTo>
                    <a:pt x="5650952" y="5367558"/>
                    <a:pt x="5651163" y="5358023"/>
                    <a:pt x="5651375" y="5348489"/>
                  </a:cubicBezTo>
                  <a:lnTo>
                    <a:pt x="5636460" y="5328467"/>
                  </a:lnTo>
                  <a:lnTo>
                    <a:pt x="5629479" y="5271897"/>
                  </a:lnTo>
                  <a:lnTo>
                    <a:pt x="5604092" y="5243611"/>
                  </a:lnTo>
                  <a:lnTo>
                    <a:pt x="5598380" y="5224543"/>
                  </a:lnTo>
                  <a:lnTo>
                    <a:pt x="5585686" y="5214373"/>
                  </a:lnTo>
                  <a:lnTo>
                    <a:pt x="5545384" y="5211513"/>
                  </a:lnTo>
                  <a:lnTo>
                    <a:pt x="5520949" y="5202296"/>
                  </a:lnTo>
                  <a:lnTo>
                    <a:pt x="5511429" y="5181956"/>
                  </a:lnTo>
                  <a:lnTo>
                    <a:pt x="5512381" y="5175600"/>
                  </a:lnTo>
                  <a:lnTo>
                    <a:pt x="5502861" y="5178142"/>
                  </a:lnTo>
                  <a:lnTo>
                    <a:pt x="5482869" y="5165430"/>
                  </a:lnTo>
                  <a:lnTo>
                    <a:pt x="5475253" y="5146997"/>
                  </a:lnTo>
                  <a:lnTo>
                    <a:pt x="5474184" y="5146401"/>
                  </a:lnTo>
                  <a:lnTo>
                    <a:pt x="5451638" y="5128307"/>
                  </a:lnTo>
                  <a:lnTo>
                    <a:pt x="5417342" y="5083548"/>
                  </a:lnTo>
                  <a:lnTo>
                    <a:pt x="5373837" y="5054026"/>
                  </a:lnTo>
                  <a:lnTo>
                    <a:pt x="5345257" y="5042598"/>
                  </a:lnTo>
                  <a:lnTo>
                    <a:pt x="5320806" y="5037837"/>
                  </a:lnTo>
                  <a:lnTo>
                    <a:pt x="5300482" y="5026409"/>
                  </a:lnTo>
                  <a:cubicBezTo>
                    <a:pt x="5300376" y="5023235"/>
                    <a:pt x="5300271" y="5020060"/>
                    <a:pt x="5300165" y="5016886"/>
                  </a:cubicBezTo>
                  <a:lnTo>
                    <a:pt x="5286510" y="5008632"/>
                  </a:lnTo>
                  <a:lnTo>
                    <a:pt x="5282381" y="5016886"/>
                  </a:lnTo>
                  <a:lnTo>
                    <a:pt x="5270950" y="5014029"/>
                  </a:lnTo>
                  <a:lnTo>
                    <a:pt x="5255072" y="5010854"/>
                  </a:lnTo>
                  <a:lnTo>
                    <a:pt x="5245228" y="5009267"/>
                  </a:lnTo>
                  <a:lnTo>
                    <a:pt x="5229032" y="4980697"/>
                  </a:lnTo>
                  <a:lnTo>
                    <a:pt x="5211885" y="4944192"/>
                  </a:lnTo>
                  <a:lnTo>
                    <a:pt x="5193784" y="4938795"/>
                  </a:lnTo>
                  <a:lnTo>
                    <a:pt x="5176636" y="4938160"/>
                  </a:lnTo>
                  <a:lnTo>
                    <a:pt x="5171555" y="4925145"/>
                  </a:lnTo>
                  <a:lnTo>
                    <a:pt x="5202358" y="4917844"/>
                  </a:lnTo>
                  <a:lnTo>
                    <a:pt x="5199817" y="4907369"/>
                  </a:lnTo>
                  <a:lnTo>
                    <a:pt x="5190291" y="4906099"/>
                  </a:lnTo>
                  <a:lnTo>
                    <a:pt x="5185210" y="4911495"/>
                  </a:lnTo>
                  <a:lnTo>
                    <a:pt x="5188068" y="4894671"/>
                  </a:lnTo>
                  <a:lnTo>
                    <a:pt x="5207121" y="4898798"/>
                  </a:lnTo>
                  <a:lnTo>
                    <a:pt x="5217918" y="4907051"/>
                  </a:lnTo>
                  <a:cubicBezTo>
                    <a:pt x="5217600" y="4909802"/>
                    <a:pt x="5217283" y="4912554"/>
                    <a:pt x="5216965" y="4915305"/>
                  </a:cubicBezTo>
                  <a:lnTo>
                    <a:pt x="5234748" y="4917527"/>
                  </a:lnTo>
                  <a:lnTo>
                    <a:pt x="5225222" y="4907051"/>
                  </a:lnTo>
                  <a:lnTo>
                    <a:pt x="5243322" y="4908956"/>
                  </a:lnTo>
                  <a:lnTo>
                    <a:pt x="5249673" y="4901655"/>
                  </a:lnTo>
                  <a:lnTo>
                    <a:pt x="5252531" y="4881338"/>
                  </a:lnTo>
                  <a:lnTo>
                    <a:pt x="5262058" y="4868641"/>
                  </a:lnTo>
                  <a:lnTo>
                    <a:pt x="5276983" y="4862292"/>
                  </a:lnTo>
                  <a:lnTo>
                    <a:pt x="5279841" y="4842293"/>
                  </a:lnTo>
                  <a:lnTo>
                    <a:pt x="5300482" y="4809279"/>
                  </a:lnTo>
                  <a:lnTo>
                    <a:pt x="5309056" y="4810232"/>
                  </a:lnTo>
                  <a:lnTo>
                    <a:pt x="5302705" y="4819755"/>
                  </a:lnTo>
                  <a:lnTo>
                    <a:pt x="5305245" y="4831500"/>
                  </a:lnTo>
                  <a:lnTo>
                    <a:pt x="5318900" y="4840706"/>
                  </a:lnTo>
                  <a:lnTo>
                    <a:pt x="5328109" y="4832135"/>
                  </a:lnTo>
                  <a:lnTo>
                    <a:pt x="5327157" y="4827056"/>
                  </a:lnTo>
                  <a:lnTo>
                    <a:pt x="5322711" y="4821660"/>
                  </a:lnTo>
                  <a:lnTo>
                    <a:pt x="5323981" y="4831183"/>
                  </a:lnTo>
                  <a:lnTo>
                    <a:pt x="5316360" y="4823882"/>
                  </a:lnTo>
                  <a:lnTo>
                    <a:pt x="5314454" y="4815628"/>
                  </a:lnTo>
                  <a:lnTo>
                    <a:pt x="5317630" y="4811501"/>
                  </a:lnTo>
                  <a:lnTo>
                    <a:pt x="5327157" y="4801978"/>
                  </a:lnTo>
                  <a:lnTo>
                    <a:pt x="5333508" y="4801661"/>
                  </a:lnTo>
                  <a:lnTo>
                    <a:pt x="5342082" y="4813089"/>
                  </a:lnTo>
                  <a:lnTo>
                    <a:pt x="5351608" y="4815311"/>
                  </a:lnTo>
                  <a:lnTo>
                    <a:pt x="5359547" y="4808010"/>
                  </a:lnTo>
                  <a:lnTo>
                    <a:pt x="5342717" y="4796264"/>
                  </a:lnTo>
                  <a:lnTo>
                    <a:pt x="5340494" y="4790868"/>
                  </a:lnTo>
                  <a:lnTo>
                    <a:pt x="5309691" y="4767060"/>
                  </a:lnTo>
                  <a:lnTo>
                    <a:pt x="5305563" y="4772456"/>
                  </a:lnTo>
                  <a:lnTo>
                    <a:pt x="5292861" y="4758806"/>
                  </a:lnTo>
                  <a:lnTo>
                    <a:pt x="5283969" y="4741030"/>
                  </a:lnTo>
                  <a:lnTo>
                    <a:pt x="5280794" y="4721983"/>
                  </a:lnTo>
                  <a:lnTo>
                    <a:pt x="5298894" y="4732459"/>
                  </a:lnTo>
                  <a:lnTo>
                    <a:pt x="5315725" y="4725792"/>
                  </a:lnTo>
                  <a:lnTo>
                    <a:pt x="5318900" y="4719444"/>
                  </a:lnTo>
                  <a:lnTo>
                    <a:pt x="5328427" y="4721666"/>
                  </a:lnTo>
                  <a:lnTo>
                    <a:pt x="5336048" y="4728967"/>
                  </a:lnTo>
                  <a:lnTo>
                    <a:pt x="5356689" y="4728649"/>
                  </a:lnTo>
                  <a:lnTo>
                    <a:pt x="5356689" y="4718491"/>
                  </a:lnTo>
                  <a:lnTo>
                    <a:pt x="5343987" y="4709920"/>
                  </a:lnTo>
                  <a:lnTo>
                    <a:pt x="5337636" y="4718491"/>
                  </a:lnTo>
                  <a:lnTo>
                    <a:pt x="5331285" y="4708968"/>
                  </a:lnTo>
                  <a:lnTo>
                    <a:pt x="5334460" y="4700397"/>
                  </a:lnTo>
                  <a:lnTo>
                    <a:pt x="5339859" y="4696270"/>
                  </a:lnTo>
                  <a:lnTo>
                    <a:pt x="5363358" y="4697223"/>
                  </a:lnTo>
                  <a:lnTo>
                    <a:pt x="5375742" y="4686430"/>
                  </a:lnTo>
                  <a:lnTo>
                    <a:pt x="5386222" y="4681986"/>
                  </a:lnTo>
                  <a:lnTo>
                    <a:pt x="5430362" y="4672462"/>
                  </a:lnTo>
                  <a:lnTo>
                    <a:pt x="5430362" y="4663892"/>
                  </a:lnTo>
                  <a:lnTo>
                    <a:pt x="5418612" y="4657543"/>
                  </a:lnTo>
                  <a:lnTo>
                    <a:pt x="5420835" y="4648019"/>
                  </a:lnTo>
                  <a:lnTo>
                    <a:pt x="5416707" y="4641036"/>
                  </a:lnTo>
                  <a:lnTo>
                    <a:pt x="5393208" y="4645163"/>
                  </a:lnTo>
                  <a:lnTo>
                    <a:pt x="5379553" y="4654686"/>
                  </a:lnTo>
                  <a:lnTo>
                    <a:pt x="5352243" y="4657225"/>
                  </a:lnTo>
                  <a:lnTo>
                    <a:pt x="5331230" y="4660361"/>
                  </a:lnTo>
                  <a:cubicBezTo>
                    <a:pt x="5331190" y="4660605"/>
                    <a:pt x="5331149" y="4660850"/>
                    <a:pt x="5331109" y="4661094"/>
                  </a:cubicBezTo>
                  <a:lnTo>
                    <a:pt x="5315234" y="4676033"/>
                  </a:lnTo>
                  <a:lnTo>
                    <a:pt x="5309836" y="4676351"/>
                  </a:lnTo>
                  <a:lnTo>
                    <a:pt x="5314281" y="4666816"/>
                  </a:lnTo>
                  <a:lnTo>
                    <a:pt x="5285389" y="4662366"/>
                  </a:lnTo>
                  <a:lnTo>
                    <a:pt x="5258401" y="4676669"/>
                  </a:lnTo>
                  <a:lnTo>
                    <a:pt x="5249829" y="4690337"/>
                  </a:lnTo>
                  <a:lnTo>
                    <a:pt x="5242844" y="4694787"/>
                  </a:lnTo>
                  <a:lnTo>
                    <a:pt x="5238399" y="4692562"/>
                  </a:lnTo>
                  <a:lnTo>
                    <a:pt x="5206649" y="4704640"/>
                  </a:lnTo>
                  <a:lnTo>
                    <a:pt x="5195219" y="4725936"/>
                  </a:lnTo>
                  <a:lnTo>
                    <a:pt x="5184741" y="4732293"/>
                  </a:lnTo>
                  <a:lnTo>
                    <a:pt x="5178391" y="4719579"/>
                  </a:lnTo>
                  <a:lnTo>
                    <a:pt x="5164421" y="4717672"/>
                  </a:lnTo>
                  <a:lnTo>
                    <a:pt x="5151721" y="4719897"/>
                  </a:lnTo>
                  <a:lnTo>
                    <a:pt x="5147594" y="4731657"/>
                  </a:lnTo>
                  <a:lnTo>
                    <a:pt x="5144736" y="4744053"/>
                  </a:lnTo>
                  <a:lnTo>
                    <a:pt x="5132036" y="4746596"/>
                  </a:lnTo>
                  <a:lnTo>
                    <a:pt x="5132036" y="4739921"/>
                  </a:lnTo>
                  <a:lnTo>
                    <a:pt x="5116161" y="4732611"/>
                  </a:lnTo>
                  <a:lnTo>
                    <a:pt x="5101239" y="4750728"/>
                  </a:lnTo>
                  <a:lnTo>
                    <a:pt x="5080284" y="4761535"/>
                  </a:lnTo>
                  <a:lnTo>
                    <a:pt x="5055836" y="4769164"/>
                  </a:lnTo>
                  <a:lnTo>
                    <a:pt x="5050756" y="4763124"/>
                  </a:lnTo>
                  <a:lnTo>
                    <a:pt x="5045994" y="4736425"/>
                  </a:lnTo>
                  <a:lnTo>
                    <a:pt x="5040914" y="4745960"/>
                  </a:lnTo>
                  <a:lnTo>
                    <a:pt x="5045359" y="4773296"/>
                  </a:lnTo>
                  <a:lnTo>
                    <a:pt x="5051709" y="4774567"/>
                  </a:lnTo>
                  <a:lnTo>
                    <a:pt x="5042501" y="4780924"/>
                  </a:lnTo>
                  <a:lnTo>
                    <a:pt x="5039961" y="4775838"/>
                  </a:lnTo>
                  <a:lnTo>
                    <a:pt x="5039009" y="4766303"/>
                  </a:lnTo>
                  <a:lnTo>
                    <a:pt x="5033611" y="4758992"/>
                  </a:lnTo>
                  <a:lnTo>
                    <a:pt x="5028531" y="4776792"/>
                  </a:lnTo>
                  <a:lnTo>
                    <a:pt x="5032976" y="4779017"/>
                  </a:lnTo>
                  <a:lnTo>
                    <a:pt x="5019006" y="4792684"/>
                  </a:lnTo>
                  <a:lnTo>
                    <a:pt x="5004401" y="4799359"/>
                  </a:lnTo>
                  <a:lnTo>
                    <a:pt x="4999004" y="4803491"/>
                  </a:lnTo>
                  <a:lnTo>
                    <a:pt x="4987574" y="4805716"/>
                  </a:lnTo>
                  <a:lnTo>
                    <a:pt x="4983446" y="4824787"/>
                  </a:lnTo>
                  <a:lnTo>
                    <a:pt x="4974874" y="4829873"/>
                  </a:lnTo>
                  <a:lnTo>
                    <a:pt x="4968524" y="4826694"/>
                  </a:lnTo>
                  <a:lnTo>
                    <a:pt x="4965349" y="4818748"/>
                  </a:lnTo>
                  <a:lnTo>
                    <a:pt x="4974874" y="4813980"/>
                  </a:lnTo>
                  <a:lnTo>
                    <a:pt x="4974874" y="4810166"/>
                  </a:lnTo>
                  <a:lnTo>
                    <a:pt x="4965349" y="4815570"/>
                  </a:lnTo>
                  <a:lnTo>
                    <a:pt x="4952649" y="4800631"/>
                  </a:lnTo>
                  <a:lnTo>
                    <a:pt x="4941854" y="4801902"/>
                  </a:lnTo>
                  <a:lnTo>
                    <a:pt x="4938679" y="4810166"/>
                  </a:lnTo>
                  <a:lnTo>
                    <a:pt x="4930424" y="4803173"/>
                  </a:lnTo>
                  <a:lnTo>
                    <a:pt x="4922804" y="4814934"/>
                  </a:lnTo>
                  <a:lnTo>
                    <a:pt x="4917724" y="4801902"/>
                  </a:lnTo>
                  <a:lnTo>
                    <a:pt x="4910104" y="4792684"/>
                  </a:lnTo>
                  <a:lnTo>
                    <a:pt x="4896451" y="4784420"/>
                  </a:lnTo>
                  <a:lnTo>
                    <a:pt x="4893276" y="4803491"/>
                  </a:lnTo>
                  <a:lnTo>
                    <a:pt x="4900896" y="4812709"/>
                  </a:lnTo>
                  <a:lnTo>
                    <a:pt x="4907246" y="4819066"/>
                  </a:lnTo>
                  <a:lnTo>
                    <a:pt x="4916771" y="4820020"/>
                  </a:lnTo>
                  <a:lnTo>
                    <a:pt x="4929471" y="4827330"/>
                  </a:lnTo>
                  <a:lnTo>
                    <a:pt x="4932646" y="4840044"/>
                  </a:lnTo>
                  <a:lnTo>
                    <a:pt x="4939314" y="4841951"/>
                  </a:lnTo>
                  <a:lnTo>
                    <a:pt x="4937091" y="4826059"/>
                  </a:lnTo>
                  <a:lnTo>
                    <a:pt x="4938679" y="4819702"/>
                  </a:lnTo>
                  <a:lnTo>
                    <a:pt x="4960269" y="4833051"/>
                  </a:lnTo>
                  <a:lnTo>
                    <a:pt x="4969794" y="4836548"/>
                  </a:lnTo>
                  <a:lnTo>
                    <a:pt x="4977414" y="4841633"/>
                  </a:lnTo>
                  <a:lnTo>
                    <a:pt x="4964714" y="4854347"/>
                  </a:lnTo>
                  <a:lnTo>
                    <a:pt x="4963444" y="4857526"/>
                  </a:lnTo>
                  <a:lnTo>
                    <a:pt x="4982811" y="4855301"/>
                  </a:lnTo>
                  <a:lnTo>
                    <a:pt x="4990114" y="4859433"/>
                  </a:lnTo>
                  <a:lnTo>
                    <a:pt x="4983764" y="4865790"/>
                  </a:lnTo>
                  <a:lnTo>
                    <a:pt x="4999639" y="4865790"/>
                  </a:lnTo>
                  <a:lnTo>
                    <a:pt x="5011386" y="4870876"/>
                  </a:lnTo>
                  <a:lnTo>
                    <a:pt x="5021864" y="4883590"/>
                  </a:lnTo>
                  <a:lnTo>
                    <a:pt x="5015831" y="4909653"/>
                  </a:lnTo>
                  <a:lnTo>
                    <a:pt x="5036151" y="4910607"/>
                  </a:lnTo>
                  <a:lnTo>
                    <a:pt x="5076474" y="4925228"/>
                  </a:lnTo>
                  <a:lnTo>
                    <a:pt x="5079649" y="4917917"/>
                  </a:lnTo>
                  <a:lnTo>
                    <a:pt x="5052979" y="4901071"/>
                  </a:lnTo>
                  <a:lnTo>
                    <a:pt x="5031389" y="4869604"/>
                  </a:lnTo>
                  <a:lnTo>
                    <a:pt x="5012974" y="4834005"/>
                  </a:lnTo>
                  <a:lnTo>
                    <a:pt x="5004719" y="4842269"/>
                  </a:lnTo>
                  <a:lnTo>
                    <a:pt x="4999321" y="4834005"/>
                  </a:lnTo>
                  <a:lnTo>
                    <a:pt x="4995194" y="4819384"/>
                  </a:lnTo>
                  <a:lnTo>
                    <a:pt x="5002496" y="4816205"/>
                  </a:lnTo>
                  <a:lnTo>
                    <a:pt x="5001544" y="4809848"/>
                  </a:lnTo>
                  <a:lnTo>
                    <a:pt x="5004719" y="4807623"/>
                  </a:lnTo>
                  <a:lnTo>
                    <a:pt x="5036786" y="4869604"/>
                  </a:lnTo>
                  <a:lnTo>
                    <a:pt x="5057106" y="4899164"/>
                  </a:lnTo>
                  <a:lnTo>
                    <a:pt x="5078696" y="4909335"/>
                  </a:lnTo>
                  <a:lnTo>
                    <a:pt x="5085999" y="4911560"/>
                  </a:lnTo>
                  <a:lnTo>
                    <a:pt x="5094254" y="4912196"/>
                  </a:lnTo>
                  <a:lnTo>
                    <a:pt x="5098381" y="4905839"/>
                  </a:lnTo>
                  <a:lnTo>
                    <a:pt x="5106954" y="4896304"/>
                  </a:lnTo>
                  <a:lnTo>
                    <a:pt x="5116479" y="4911243"/>
                  </a:lnTo>
                  <a:lnTo>
                    <a:pt x="5126004" y="4904886"/>
                  </a:lnTo>
                  <a:lnTo>
                    <a:pt x="5130131" y="4898211"/>
                  </a:lnTo>
                  <a:lnTo>
                    <a:pt x="5148864" y="4893761"/>
                  </a:lnTo>
                  <a:lnTo>
                    <a:pt x="5162834" y="4895986"/>
                  </a:lnTo>
                  <a:lnTo>
                    <a:pt x="5181249" y="4909335"/>
                  </a:lnTo>
                  <a:lnTo>
                    <a:pt x="5175534" y="4914739"/>
                  </a:lnTo>
                  <a:lnTo>
                    <a:pt x="5160929" y="4912832"/>
                  </a:lnTo>
                  <a:lnTo>
                    <a:pt x="5156801" y="4915057"/>
                  </a:lnTo>
                  <a:cubicBezTo>
                    <a:pt x="5156589" y="4921626"/>
                    <a:pt x="5156378" y="4928194"/>
                    <a:pt x="5156166" y="4934763"/>
                  </a:cubicBezTo>
                  <a:lnTo>
                    <a:pt x="5151721" y="4947477"/>
                  </a:lnTo>
                  <a:lnTo>
                    <a:pt x="5144419" y="4948749"/>
                  </a:lnTo>
                  <a:lnTo>
                    <a:pt x="5131719" y="4950974"/>
                  </a:lnTo>
                  <a:lnTo>
                    <a:pt x="5117114" y="4960827"/>
                  </a:lnTo>
                  <a:lnTo>
                    <a:pt x="5094571" y="4943028"/>
                  </a:lnTo>
                  <a:lnTo>
                    <a:pt x="5071076" y="4943981"/>
                  </a:lnTo>
                  <a:lnTo>
                    <a:pt x="5061869" y="4955742"/>
                  </a:lnTo>
                  <a:lnTo>
                    <a:pt x="5055519" y="4969409"/>
                  </a:lnTo>
                  <a:lnTo>
                    <a:pt x="5033611" y="4976402"/>
                  </a:lnTo>
                  <a:lnTo>
                    <a:pt x="5025039" y="4986891"/>
                  </a:lnTo>
                  <a:lnTo>
                    <a:pt x="5012339" y="4987845"/>
                  </a:lnTo>
                  <a:lnTo>
                    <a:pt x="5002814" y="4981488"/>
                  </a:lnTo>
                  <a:lnTo>
                    <a:pt x="4994241" y="4986255"/>
                  </a:lnTo>
                  <a:lnTo>
                    <a:pt x="4972334" y="5008505"/>
                  </a:lnTo>
                  <a:lnTo>
                    <a:pt x="4941854" y="5033933"/>
                  </a:lnTo>
                  <a:lnTo>
                    <a:pt x="4914866" y="5053004"/>
                  </a:lnTo>
                  <a:lnTo>
                    <a:pt x="4887879" y="5037429"/>
                  </a:lnTo>
                  <a:lnTo>
                    <a:pt x="4861526" y="5034568"/>
                  </a:lnTo>
                  <a:lnTo>
                    <a:pt x="4859304" y="5027258"/>
                  </a:lnTo>
                  <a:lnTo>
                    <a:pt x="4877401" y="5013590"/>
                  </a:lnTo>
                  <a:lnTo>
                    <a:pt x="4873909" y="4995473"/>
                  </a:lnTo>
                  <a:lnTo>
                    <a:pt x="4881211" y="4992294"/>
                  </a:lnTo>
                  <a:lnTo>
                    <a:pt x="4885339" y="4962734"/>
                  </a:lnTo>
                  <a:lnTo>
                    <a:pt x="4870099" y="4939849"/>
                  </a:lnTo>
                  <a:lnTo>
                    <a:pt x="4854224" y="4945253"/>
                  </a:lnTo>
                  <a:lnTo>
                    <a:pt x="4851049" y="4936671"/>
                  </a:lnTo>
                  <a:lnTo>
                    <a:pt x="4831046" y="4919825"/>
                  </a:lnTo>
                  <a:lnTo>
                    <a:pt x="4818029" y="4918871"/>
                  </a:lnTo>
                  <a:lnTo>
                    <a:pt x="4810726" y="4929678"/>
                  </a:lnTo>
                  <a:lnTo>
                    <a:pt x="4797074" y="4924592"/>
                  </a:lnTo>
                  <a:lnTo>
                    <a:pt x="4784056" y="4917282"/>
                  </a:lnTo>
                  <a:lnTo>
                    <a:pt x="4780881" y="4909018"/>
                  </a:lnTo>
                  <a:lnTo>
                    <a:pt x="4787549" y="4904250"/>
                  </a:lnTo>
                  <a:lnTo>
                    <a:pt x="4808186" y="4888357"/>
                  </a:lnTo>
                  <a:lnTo>
                    <a:pt x="4836444" y="4865154"/>
                  </a:lnTo>
                  <a:lnTo>
                    <a:pt x="4839619" y="4855619"/>
                  </a:lnTo>
                  <a:lnTo>
                    <a:pt x="4844064" y="4862929"/>
                  </a:lnTo>
                  <a:lnTo>
                    <a:pt x="4866289" y="4854030"/>
                  </a:lnTo>
                  <a:lnTo>
                    <a:pt x="4894546" y="4846719"/>
                  </a:lnTo>
                  <a:lnTo>
                    <a:pt x="4905341" y="4849897"/>
                  </a:lnTo>
                  <a:lnTo>
                    <a:pt x="4899944" y="4839091"/>
                  </a:lnTo>
                  <a:lnTo>
                    <a:pt x="4909469" y="4829555"/>
                  </a:lnTo>
                  <a:lnTo>
                    <a:pt x="4891371" y="4835912"/>
                  </a:lnTo>
                  <a:cubicBezTo>
                    <a:pt x="4891054" y="4832098"/>
                    <a:pt x="4890736" y="4828283"/>
                    <a:pt x="4890419" y="4824469"/>
                  </a:cubicBezTo>
                  <a:lnTo>
                    <a:pt x="4885021" y="4817159"/>
                  </a:lnTo>
                  <a:lnTo>
                    <a:pt x="4882481" y="4795863"/>
                  </a:lnTo>
                  <a:lnTo>
                    <a:pt x="4877719" y="4809848"/>
                  </a:lnTo>
                  <a:lnTo>
                    <a:pt x="4870099" y="4812073"/>
                  </a:lnTo>
                  <a:lnTo>
                    <a:pt x="4875496" y="4825741"/>
                  </a:lnTo>
                  <a:lnTo>
                    <a:pt x="4871369" y="4824787"/>
                  </a:lnTo>
                  <a:lnTo>
                    <a:pt x="4861526" y="4818430"/>
                  </a:lnTo>
                  <a:lnTo>
                    <a:pt x="4855176" y="4819384"/>
                  </a:lnTo>
                  <a:lnTo>
                    <a:pt x="4847874" y="4815570"/>
                  </a:lnTo>
                  <a:cubicBezTo>
                    <a:pt x="4847556" y="4811650"/>
                    <a:pt x="4847239" y="4807729"/>
                    <a:pt x="4846921" y="4803809"/>
                  </a:cubicBezTo>
                  <a:lnTo>
                    <a:pt x="4839301" y="4809213"/>
                  </a:lnTo>
                  <a:lnTo>
                    <a:pt x="4829776" y="4801584"/>
                  </a:lnTo>
                  <a:lnTo>
                    <a:pt x="4826601" y="4807941"/>
                  </a:lnTo>
                  <a:lnTo>
                    <a:pt x="4821204" y="4809213"/>
                  </a:lnTo>
                  <a:lnTo>
                    <a:pt x="4808504" y="4811755"/>
                  </a:lnTo>
                  <a:lnTo>
                    <a:pt x="4795169" y="4816841"/>
                  </a:lnTo>
                  <a:lnTo>
                    <a:pt x="4794216" y="4824469"/>
                  </a:lnTo>
                  <a:lnTo>
                    <a:pt x="4816441" y="4828284"/>
                  </a:lnTo>
                  <a:lnTo>
                    <a:pt x="4808821" y="4830509"/>
                  </a:lnTo>
                  <a:lnTo>
                    <a:pt x="4785644" y="4826377"/>
                  </a:lnTo>
                  <a:lnTo>
                    <a:pt x="4775166" y="4828602"/>
                  </a:lnTo>
                  <a:lnTo>
                    <a:pt x="4701824" y="4809530"/>
                  </a:lnTo>
                  <a:lnTo>
                    <a:pt x="4699601" y="4797770"/>
                  </a:lnTo>
                  <a:lnTo>
                    <a:pt x="4704999" y="4808259"/>
                  </a:lnTo>
                  <a:lnTo>
                    <a:pt x="4765324" y="4822562"/>
                  </a:lnTo>
                  <a:lnTo>
                    <a:pt x="4776119" y="4823198"/>
                  </a:lnTo>
                  <a:lnTo>
                    <a:pt x="4746274" y="4799677"/>
                  </a:lnTo>
                  <a:lnTo>
                    <a:pt x="4729446" y="4799677"/>
                  </a:lnTo>
                  <a:lnTo>
                    <a:pt x="4726271" y="4807941"/>
                  </a:lnTo>
                  <a:lnTo>
                    <a:pt x="4713571" y="4802856"/>
                  </a:lnTo>
                  <a:lnTo>
                    <a:pt x="4712301" y="4792367"/>
                  </a:lnTo>
                  <a:lnTo>
                    <a:pt x="4740559" y="4785692"/>
                  </a:lnTo>
                  <a:lnTo>
                    <a:pt x="4746909" y="4784738"/>
                  </a:lnTo>
                  <a:lnTo>
                    <a:pt x="4737384" y="4768846"/>
                  </a:lnTo>
                  <a:lnTo>
                    <a:pt x="4717381" y="4764714"/>
                  </a:lnTo>
                  <a:lnTo>
                    <a:pt x="4706586" y="4770117"/>
                  </a:lnTo>
                  <a:lnTo>
                    <a:pt x="4689759" y="4756767"/>
                  </a:lnTo>
                  <a:lnTo>
                    <a:pt x="4687536" y="4752317"/>
                  </a:lnTo>
                  <a:lnTo>
                    <a:pt x="4704681" y="4757721"/>
                  </a:lnTo>
                  <a:lnTo>
                    <a:pt x="4709761" y="4754225"/>
                  </a:lnTo>
                  <a:lnTo>
                    <a:pt x="4729129" y="4759628"/>
                  </a:lnTo>
                  <a:lnTo>
                    <a:pt x="4748179" y="4763442"/>
                  </a:lnTo>
                  <a:lnTo>
                    <a:pt x="4764054" y="4769799"/>
                  </a:lnTo>
                  <a:lnTo>
                    <a:pt x="4808821" y="4724982"/>
                  </a:lnTo>
                  <a:lnTo>
                    <a:pt x="4767864" y="4752953"/>
                  </a:lnTo>
                  <a:lnTo>
                    <a:pt x="4745956" y="4759310"/>
                  </a:lnTo>
                  <a:lnTo>
                    <a:pt x="4735161" y="4747868"/>
                  </a:lnTo>
                  <a:lnTo>
                    <a:pt x="4727541" y="4738332"/>
                  </a:lnTo>
                  <a:lnTo>
                    <a:pt x="4725636" y="4731339"/>
                  </a:lnTo>
                  <a:lnTo>
                    <a:pt x="4723414" y="4717354"/>
                  </a:lnTo>
                  <a:lnTo>
                    <a:pt x="4731351" y="4710043"/>
                  </a:lnTo>
                  <a:lnTo>
                    <a:pt x="4726271" y="4699236"/>
                  </a:lnTo>
                  <a:lnTo>
                    <a:pt x="4725001" y="4688747"/>
                  </a:lnTo>
                  <a:lnTo>
                    <a:pt x="4720874" y="4703686"/>
                  </a:lnTo>
                  <a:lnTo>
                    <a:pt x="4725001" y="4708772"/>
                  </a:lnTo>
                  <a:lnTo>
                    <a:pt x="4714841" y="4717354"/>
                  </a:lnTo>
                  <a:lnTo>
                    <a:pt x="4717064" y="4729114"/>
                  </a:lnTo>
                  <a:lnTo>
                    <a:pt x="4722144" y="4737378"/>
                  </a:lnTo>
                  <a:lnTo>
                    <a:pt x="4720239" y="4744689"/>
                  </a:lnTo>
                  <a:lnTo>
                    <a:pt x="4708809" y="4749139"/>
                  </a:lnTo>
                  <a:lnTo>
                    <a:pt x="4701189" y="4742782"/>
                  </a:lnTo>
                  <a:lnTo>
                    <a:pt x="4696109" y="4747232"/>
                  </a:lnTo>
                  <a:lnTo>
                    <a:pt x="4683409" y="4747232"/>
                  </a:lnTo>
                  <a:lnTo>
                    <a:pt x="4695791" y="4725936"/>
                  </a:lnTo>
                  <a:lnTo>
                    <a:pt x="4684044" y="4726254"/>
                  </a:lnTo>
                  <a:lnTo>
                    <a:pt x="4679916" y="4718943"/>
                  </a:lnTo>
                  <a:lnTo>
                    <a:pt x="4682456" y="4738650"/>
                  </a:lnTo>
                  <a:lnTo>
                    <a:pt x="4676106" y="4744371"/>
                  </a:lnTo>
                  <a:lnTo>
                    <a:pt x="4659914" y="4746596"/>
                  </a:lnTo>
                  <a:lnTo>
                    <a:pt x="4649436" y="4751682"/>
                  </a:lnTo>
                  <a:lnTo>
                    <a:pt x="4619591" y="4753271"/>
                  </a:lnTo>
                  <a:lnTo>
                    <a:pt x="4614829" y="4759628"/>
                  </a:lnTo>
                  <a:lnTo>
                    <a:pt x="4618956" y="4769799"/>
                  </a:lnTo>
                  <a:lnTo>
                    <a:pt x="4611654" y="4781560"/>
                  </a:lnTo>
                  <a:lnTo>
                    <a:pt x="4609749" y="4797452"/>
                  </a:lnTo>
                  <a:lnTo>
                    <a:pt x="4597049" y="4809213"/>
                  </a:lnTo>
                  <a:lnTo>
                    <a:pt x="4587524" y="4820655"/>
                  </a:lnTo>
                  <a:lnTo>
                    <a:pt x="4587524" y="4816523"/>
                  </a:lnTo>
                  <a:lnTo>
                    <a:pt x="4592921" y="4807941"/>
                  </a:lnTo>
                  <a:lnTo>
                    <a:pt x="4583396" y="4805081"/>
                  </a:lnTo>
                  <a:lnTo>
                    <a:pt x="4575776" y="4799995"/>
                  </a:lnTo>
                  <a:lnTo>
                    <a:pt x="4572601" y="4788235"/>
                  </a:lnTo>
                  <a:lnTo>
                    <a:pt x="4568474" y="4796816"/>
                  </a:lnTo>
                  <a:lnTo>
                    <a:pt x="4565299" y="4787599"/>
                  </a:lnTo>
                  <a:lnTo>
                    <a:pt x="4556726" y="4784420"/>
                  </a:lnTo>
                  <a:lnTo>
                    <a:pt x="4553551" y="4798088"/>
                  </a:lnTo>
                  <a:lnTo>
                    <a:pt x="4566251" y="4811755"/>
                  </a:lnTo>
                  <a:lnTo>
                    <a:pt x="4574824" y="4815887"/>
                  </a:lnTo>
                  <a:lnTo>
                    <a:pt x="4580539" y="4820020"/>
                  </a:lnTo>
                  <a:cubicBezTo>
                    <a:pt x="4580856" y="4824152"/>
                    <a:pt x="4581174" y="4828284"/>
                    <a:pt x="4581491" y="4832416"/>
                  </a:cubicBezTo>
                  <a:lnTo>
                    <a:pt x="4576094" y="4845130"/>
                  </a:lnTo>
                  <a:lnTo>
                    <a:pt x="4564664" y="4848308"/>
                  </a:lnTo>
                  <a:lnTo>
                    <a:pt x="4557361" y="4856890"/>
                  </a:lnTo>
                  <a:lnTo>
                    <a:pt x="4552281" y="4857844"/>
                  </a:lnTo>
                  <a:lnTo>
                    <a:pt x="4539264" y="4858479"/>
                  </a:lnTo>
                  <a:lnTo>
                    <a:pt x="4523388" y="4862611"/>
                  </a:lnTo>
                  <a:lnTo>
                    <a:pt x="4531961" y="4871193"/>
                  </a:lnTo>
                  <a:lnTo>
                    <a:pt x="4513228" y="4882636"/>
                  </a:lnTo>
                  <a:lnTo>
                    <a:pt x="4507831" y="4875325"/>
                  </a:lnTo>
                  <a:lnTo>
                    <a:pt x="4504338" y="4865154"/>
                  </a:lnTo>
                  <a:lnTo>
                    <a:pt x="4508466" y="4859751"/>
                  </a:lnTo>
                  <a:lnTo>
                    <a:pt x="4508466" y="4849262"/>
                  </a:lnTo>
                  <a:lnTo>
                    <a:pt x="4502116" y="4843858"/>
                  </a:lnTo>
                  <a:lnTo>
                    <a:pt x="4493861" y="4868333"/>
                  </a:lnTo>
                  <a:cubicBezTo>
                    <a:pt x="4493543" y="4873842"/>
                    <a:pt x="4493226" y="4879352"/>
                    <a:pt x="4492908" y="4884861"/>
                  </a:cubicBezTo>
                  <a:lnTo>
                    <a:pt x="4503703" y="4891218"/>
                  </a:lnTo>
                  <a:lnTo>
                    <a:pt x="4505926" y="4905203"/>
                  </a:lnTo>
                  <a:lnTo>
                    <a:pt x="4497671" y="4910289"/>
                  </a:lnTo>
                  <a:lnTo>
                    <a:pt x="4499868" y="4919360"/>
                  </a:lnTo>
                  <a:lnTo>
                    <a:pt x="4500840" y="4920286"/>
                  </a:lnTo>
                  <a:lnTo>
                    <a:pt x="4506875" y="4943464"/>
                  </a:lnTo>
                  <a:cubicBezTo>
                    <a:pt x="4506557" y="4951507"/>
                    <a:pt x="4506240" y="4959551"/>
                    <a:pt x="4505922" y="4967594"/>
                  </a:cubicBezTo>
                  <a:lnTo>
                    <a:pt x="4499570" y="4964736"/>
                  </a:lnTo>
                  <a:lnTo>
                    <a:pt x="4505922" y="4976166"/>
                  </a:lnTo>
                  <a:cubicBezTo>
                    <a:pt x="4505604" y="4979976"/>
                    <a:pt x="4505287" y="4983786"/>
                    <a:pt x="4504969" y="4987596"/>
                  </a:cubicBezTo>
                  <a:lnTo>
                    <a:pt x="4487183" y="4995216"/>
                  </a:lnTo>
                  <a:lnTo>
                    <a:pt x="4475749" y="5001884"/>
                  </a:lnTo>
                  <a:lnTo>
                    <a:pt x="4460821" y="5005059"/>
                  </a:lnTo>
                  <a:lnTo>
                    <a:pt x="4447164" y="5022204"/>
                  </a:lnTo>
                  <a:lnTo>
                    <a:pt x="4430330" y="5038079"/>
                  </a:lnTo>
                  <a:lnTo>
                    <a:pt x="4433506" y="5029506"/>
                  </a:lnTo>
                  <a:lnTo>
                    <a:pt x="4443988" y="5017759"/>
                  </a:lnTo>
                  <a:lnTo>
                    <a:pt x="4443988" y="5008234"/>
                  </a:lnTo>
                  <a:lnTo>
                    <a:pt x="4454469" y="5000931"/>
                  </a:lnTo>
                  <a:lnTo>
                    <a:pt x="4464950" y="4992359"/>
                  </a:lnTo>
                  <a:lnTo>
                    <a:pt x="4463997" y="4986961"/>
                  </a:lnTo>
                  <a:lnTo>
                    <a:pt x="4449069" y="4990136"/>
                  </a:lnTo>
                  <a:lnTo>
                    <a:pt x="4452245" y="4980929"/>
                  </a:lnTo>
                  <a:lnTo>
                    <a:pt x="4449069" y="4971404"/>
                  </a:lnTo>
                  <a:lnTo>
                    <a:pt x="4439223" y="4964101"/>
                  </a:lnTo>
                  <a:lnTo>
                    <a:pt x="4429060" y="4968229"/>
                  </a:lnTo>
                  <a:lnTo>
                    <a:pt x="4424613" y="4976801"/>
                  </a:lnTo>
                  <a:lnTo>
                    <a:pt x="4411909" y="4972991"/>
                  </a:lnTo>
                  <a:lnTo>
                    <a:pt x="4410956" y="4981246"/>
                  </a:lnTo>
                  <a:lnTo>
                    <a:pt x="4432236" y="4983151"/>
                  </a:lnTo>
                  <a:lnTo>
                    <a:pt x="4435412" y="4985374"/>
                  </a:lnTo>
                  <a:lnTo>
                    <a:pt x="4438588" y="4991724"/>
                  </a:lnTo>
                  <a:lnTo>
                    <a:pt x="4428107" y="5004424"/>
                  </a:lnTo>
                  <a:lnTo>
                    <a:pt x="4426201" y="5009821"/>
                  </a:lnTo>
                  <a:lnTo>
                    <a:pt x="4420802" y="5011726"/>
                  </a:lnTo>
                  <a:lnTo>
                    <a:pt x="4417626" y="5007599"/>
                  </a:lnTo>
                  <a:lnTo>
                    <a:pt x="4413497" y="5011726"/>
                  </a:lnTo>
                  <a:lnTo>
                    <a:pt x="4420802" y="5021251"/>
                  </a:lnTo>
                  <a:lnTo>
                    <a:pt x="4420802" y="5028554"/>
                  </a:lnTo>
                  <a:lnTo>
                    <a:pt x="4410638" y="5035221"/>
                  </a:lnTo>
                  <a:cubicBezTo>
                    <a:pt x="4410956" y="5038925"/>
                    <a:pt x="4411273" y="5042630"/>
                    <a:pt x="4411591" y="5046334"/>
                  </a:cubicBezTo>
                  <a:lnTo>
                    <a:pt x="4416673" y="5034904"/>
                  </a:lnTo>
                  <a:lnTo>
                    <a:pt x="4430330" y="5031729"/>
                  </a:lnTo>
                  <a:lnTo>
                    <a:pt x="4430330" y="5038079"/>
                  </a:lnTo>
                  <a:lnTo>
                    <a:pt x="4408415" y="5059351"/>
                  </a:lnTo>
                  <a:lnTo>
                    <a:pt x="4409368" y="5066654"/>
                  </a:lnTo>
                  <a:lnTo>
                    <a:pt x="4410956" y="5082529"/>
                  </a:lnTo>
                  <a:lnTo>
                    <a:pt x="4409050" y="5116184"/>
                  </a:lnTo>
                  <a:lnTo>
                    <a:pt x="4416673" y="5138091"/>
                  </a:lnTo>
                  <a:lnTo>
                    <a:pt x="4416388" y="5137963"/>
                  </a:lnTo>
                  <a:lnTo>
                    <a:pt x="4413532" y="5157060"/>
                  </a:lnTo>
                  <a:lnTo>
                    <a:pt x="4399569" y="5177430"/>
                  </a:lnTo>
                  <a:lnTo>
                    <a:pt x="4398617" y="5183796"/>
                  </a:lnTo>
                  <a:lnTo>
                    <a:pt x="4376721" y="5181886"/>
                  </a:lnTo>
                  <a:lnTo>
                    <a:pt x="4365932" y="5188252"/>
                  </a:lnTo>
                  <a:lnTo>
                    <a:pt x="4345306" y="5219125"/>
                  </a:lnTo>
                  <a:lnTo>
                    <a:pt x="4332930" y="5259229"/>
                  </a:lnTo>
                  <a:lnTo>
                    <a:pt x="4330709" y="5271960"/>
                  </a:lnTo>
                  <a:lnTo>
                    <a:pt x="4323093" y="5274188"/>
                  </a:lnTo>
                  <a:lnTo>
                    <a:pt x="4314207" y="5282782"/>
                  </a:lnTo>
                  <a:lnTo>
                    <a:pt x="4314207" y="5291057"/>
                  </a:lnTo>
                  <a:lnTo>
                    <a:pt x="4306591" y="5287874"/>
                  </a:lnTo>
                  <a:lnTo>
                    <a:pt x="4298024" y="5290102"/>
                  </a:lnTo>
                  <a:cubicBezTo>
                    <a:pt x="4297707" y="5292967"/>
                    <a:pt x="4297389" y="5295831"/>
                    <a:pt x="4297072" y="5298696"/>
                  </a:cubicBezTo>
                  <a:lnTo>
                    <a:pt x="4290725" y="5302834"/>
                  </a:lnTo>
                  <a:lnTo>
                    <a:pt x="4296437" y="5306016"/>
                  </a:lnTo>
                  <a:lnTo>
                    <a:pt x="4304370" y="5300606"/>
                  </a:lnTo>
                  <a:lnTo>
                    <a:pt x="4317381" y="5301879"/>
                  </a:lnTo>
                  <a:lnTo>
                    <a:pt x="4324679" y="5304743"/>
                  </a:lnTo>
                  <a:lnTo>
                    <a:pt x="4327853" y="5312064"/>
                  </a:lnTo>
                  <a:lnTo>
                    <a:pt x="4329122" y="5321612"/>
                  </a:lnTo>
                  <a:lnTo>
                    <a:pt x="4331343" y="5327023"/>
                  </a:lnTo>
                  <a:lnTo>
                    <a:pt x="4343084" y="5338163"/>
                  </a:lnTo>
                  <a:lnTo>
                    <a:pt x="4348479" y="5349939"/>
                  </a:lnTo>
                  <a:lnTo>
                    <a:pt x="4347949" y="5350022"/>
                  </a:lnTo>
                  <a:lnTo>
                    <a:pt x="4354478" y="5386173"/>
                  </a:lnTo>
                  <a:lnTo>
                    <a:pt x="4367495" y="5416728"/>
                  </a:lnTo>
                  <a:lnTo>
                    <a:pt x="4394165" y="5435506"/>
                  </a:lnTo>
                  <a:lnTo>
                    <a:pt x="4426868" y="5452056"/>
                  </a:lnTo>
                  <a:lnTo>
                    <a:pt x="4440838" y="5454920"/>
                  </a:lnTo>
                  <a:lnTo>
                    <a:pt x="4447188" y="5451738"/>
                  </a:lnTo>
                  <a:lnTo>
                    <a:pt x="4452903" y="5461604"/>
                  </a:lnTo>
                  <a:lnTo>
                    <a:pt x="4450680" y="5467969"/>
                  </a:lnTo>
                  <a:lnTo>
                    <a:pt x="4447505" y="5471470"/>
                  </a:lnTo>
                  <a:lnTo>
                    <a:pt x="4449093" y="5473380"/>
                  </a:lnTo>
                  <a:lnTo>
                    <a:pt x="4444330" y="5483883"/>
                  </a:lnTo>
                  <a:lnTo>
                    <a:pt x="4442108" y="5490248"/>
                  </a:lnTo>
                  <a:lnTo>
                    <a:pt x="4426233" y="5488021"/>
                  </a:lnTo>
                  <a:lnTo>
                    <a:pt x="4416708" y="5487066"/>
                  </a:lnTo>
                  <a:lnTo>
                    <a:pt x="4398610" y="5486111"/>
                  </a:lnTo>
                  <a:lnTo>
                    <a:pt x="4374163" y="5482292"/>
                  </a:lnTo>
                  <a:lnTo>
                    <a:pt x="4361463" y="5481337"/>
                  </a:lnTo>
                  <a:lnTo>
                    <a:pt x="4336380" y="5489612"/>
                  </a:lnTo>
                  <a:lnTo>
                    <a:pt x="4311933" y="5483883"/>
                  </a:lnTo>
                  <a:lnTo>
                    <a:pt x="4298280" y="5488021"/>
                  </a:lnTo>
                  <a:lnTo>
                    <a:pt x="4289073" y="5510300"/>
                  </a:lnTo>
                  <a:lnTo>
                    <a:pt x="4278278" y="5522076"/>
                  </a:lnTo>
                  <a:lnTo>
                    <a:pt x="4253195" y="5536080"/>
                  </a:lnTo>
                  <a:lnTo>
                    <a:pt x="4224620" y="5550084"/>
                  </a:lnTo>
                  <a:lnTo>
                    <a:pt x="4209063" y="5568225"/>
                  </a:lnTo>
                  <a:lnTo>
                    <a:pt x="4191283" y="5582866"/>
                  </a:lnTo>
                  <a:lnTo>
                    <a:pt x="4191283" y="5592732"/>
                  </a:lnTo>
                  <a:lnTo>
                    <a:pt x="4172233" y="5602280"/>
                  </a:lnTo>
                  <a:lnTo>
                    <a:pt x="4169058" y="5601007"/>
                  </a:lnTo>
                  <a:lnTo>
                    <a:pt x="4173185" y="5594642"/>
                  </a:lnTo>
                  <a:lnTo>
                    <a:pt x="4175408" y="5585412"/>
                  </a:lnTo>
                  <a:lnTo>
                    <a:pt x="4168105" y="5578092"/>
                  </a:lnTo>
                  <a:lnTo>
                    <a:pt x="4173820" y="5569498"/>
                  </a:lnTo>
                  <a:lnTo>
                    <a:pt x="4185568" y="5564088"/>
                  </a:lnTo>
                  <a:lnTo>
                    <a:pt x="4204618" y="5551357"/>
                  </a:lnTo>
                  <a:lnTo>
                    <a:pt x="4226843" y="5537353"/>
                  </a:lnTo>
                  <a:lnTo>
                    <a:pt x="4235098" y="5534170"/>
                  </a:lnTo>
                  <a:lnTo>
                    <a:pt x="4235098" y="5524622"/>
                  </a:lnTo>
                  <a:lnTo>
                    <a:pt x="4224620" y="5528123"/>
                  </a:lnTo>
                  <a:lnTo>
                    <a:pt x="4202395" y="5533215"/>
                  </a:lnTo>
                  <a:lnTo>
                    <a:pt x="4184615" y="5544036"/>
                  </a:lnTo>
                  <a:lnTo>
                    <a:pt x="4167470" y="5537989"/>
                  </a:lnTo>
                  <a:lnTo>
                    <a:pt x="4163025" y="5522076"/>
                  </a:lnTo>
                  <a:lnTo>
                    <a:pt x="4160928" y="5513064"/>
                  </a:lnTo>
                  <a:lnTo>
                    <a:pt x="4150640" y="5513376"/>
                  </a:lnTo>
                  <a:lnTo>
                    <a:pt x="4135718" y="5512423"/>
                  </a:lnTo>
                  <a:lnTo>
                    <a:pt x="4123970" y="5504168"/>
                  </a:lnTo>
                  <a:lnTo>
                    <a:pt x="4098570" y="5493373"/>
                  </a:lnTo>
                  <a:lnTo>
                    <a:pt x="4080473" y="5491786"/>
                  </a:lnTo>
                  <a:lnTo>
                    <a:pt x="4071900" y="5495913"/>
                  </a:lnTo>
                  <a:lnTo>
                    <a:pt x="4066820" y="5485436"/>
                  </a:lnTo>
                  <a:lnTo>
                    <a:pt x="4073170" y="5474641"/>
                  </a:lnTo>
                  <a:lnTo>
                    <a:pt x="4059200" y="5477181"/>
                  </a:lnTo>
                  <a:lnTo>
                    <a:pt x="4060470" y="5486706"/>
                  </a:lnTo>
                  <a:lnTo>
                    <a:pt x="4055073" y="5494326"/>
                  </a:lnTo>
                  <a:lnTo>
                    <a:pt x="4044913" y="5497501"/>
                  </a:lnTo>
                  <a:lnTo>
                    <a:pt x="4033165" y="5498453"/>
                  </a:lnTo>
                  <a:lnTo>
                    <a:pt x="4027768" y="5493056"/>
                  </a:lnTo>
                  <a:lnTo>
                    <a:pt x="3999193" y="5494643"/>
                  </a:lnTo>
                  <a:lnTo>
                    <a:pt x="3999193" y="5501946"/>
                  </a:lnTo>
                  <a:lnTo>
                    <a:pt x="3989668" y="5512741"/>
                  </a:lnTo>
                  <a:lnTo>
                    <a:pt x="3974110" y="5516868"/>
                  </a:lnTo>
                  <a:lnTo>
                    <a:pt x="3968713" y="5516868"/>
                  </a:lnTo>
                  <a:lnTo>
                    <a:pt x="3951885" y="5506708"/>
                  </a:lnTo>
                  <a:lnTo>
                    <a:pt x="3940138" y="5520361"/>
                  </a:lnTo>
                  <a:cubicBezTo>
                    <a:pt x="3940455" y="5524277"/>
                    <a:pt x="3940773" y="5528192"/>
                    <a:pt x="3941090" y="5532108"/>
                  </a:cubicBezTo>
                  <a:lnTo>
                    <a:pt x="3953790" y="5537188"/>
                  </a:lnTo>
                  <a:lnTo>
                    <a:pt x="3946805" y="5544491"/>
                  </a:lnTo>
                  <a:lnTo>
                    <a:pt x="3950933" y="5551793"/>
                  </a:lnTo>
                  <a:lnTo>
                    <a:pt x="3963950" y="5554016"/>
                  </a:lnTo>
                  <a:lnTo>
                    <a:pt x="3964903" y="5545443"/>
                  </a:lnTo>
                  <a:lnTo>
                    <a:pt x="3976650" y="5562271"/>
                  </a:lnTo>
                  <a:lnTo>
                    <a:pt x="3991255" y="5570526"/>
                  </a:lnTo>
                  <a:lnTo>
                    <a:pt x="4001098" y="5579733"/>
                  </a:lnTo>
                  <a:lnTo>
                    <a:pt x="3989350" y="5589258"/>
                  </a:lnTo>
                  <a:lnTo>
                    <a:pt x="3971253" y="5569573"/>
                  </a:lnTo>
                  <a:lnTo>
                    <a:pt x="3963950" y="5569573"/>
                  </a:lnTo>
                  <a:lnTo>
                    <a:pt x="3955378" y="5561318"/>
                  </a:lnTo>
                  <a:lnTo>
                    <a:pt x="3934105" y="5568938"/>
                  </a:lnTo>
                  <a:lnTo>
                    <a:pt x="3935375" y="5582591"/>
                  </a:lnTo>
                  <a:lnTo>
                    <a:pt x="3962045" y="5598148"/>
                  </a:lnTo>
                  <a:lnTo>
                    <a:pt x="3962045" y="5610848"/>
                  </a:lnTo>
                  <a:lnTo>
                    <a:pt x="3947123" y="5613071"/>
                  </a:lnTo>
                  <a:lnTo>
                    <a:pt x="3932200" y="5599736"/>
                  </a:lnTo>
                  <a:cubicBezTo>
                    <a:pt x="3931883" y="5595503"/>
                    <a:pt x="3931565" y="5591269"/>
                    <a:pt x="3931248" y="5587036"/>
                  </a:cubicBezTo>
                  <a:lnTo>
                    <a:pt x="3920770" y="5580686"/>
                  </a:lnTo>
                  <a:lnTo>
                    <a:pt x="3910928" y="5584813"/>
                  </a:lnTo>
                  <a:lnTo>
                    <a:pt x="3907753" y="5595291"/>
                  </a:lnTo>
                  <a:lnTo>
                    <a:pt x="3939185" y="5620373"/>
                  </a:lnTo>
                  <a:lnTo>
                    <a:pt x="3926168" y="5627041"/>
                  </a:lnTo>
                  <a:lnTo>
                    <a:pt x="3911563" y="5616563"/>
                  </a:lnTo>
                  <a:lnTo>
                    <a:pt x="3908388" y="5621961"/>
                  </a:lnTo>
                  <a:lnTo>
                    <a:pt x="3899815" y="5614658"/>
                  </a:lnTo>
                  <a:lnTo>
                    <a:pt x="3903625" y="5598466"/>
                  </a:lnTo>
                  <a:lnTo>
                    <a:pt x="3899498" y="5587353"/>
                  </a:lnTo>
                  <a:lnTo>
                    <a:pt x="3880448" y="5582908"/>
                  </a:lnTo>
                  <a:lnTo>
                    <a:pt x="3876003" y="5568621"/>
                  </a:lnTo>
                  <a:lnTo>
                    <a:pt x="3863303" y="5570526"/>
                  </a:lnTo>
                  <a:lnTo>
                    <a:pt x="3860128" y="5562271"/>
                  </a:lnTo>
                  <a:lnTo>
                    <a:pt x="3856953" y="5551793"/>
                  </a:lnTo>
                  <a:lnTo>
                    <a:pt x="3862033" y="5543538"/>
                  </a:lnTo>
                  <a:lnTo>
                    <a:pt x="3865208" y="5531791"/>
                  </a:lnTo>
                  <a:lnTo>
                    <a:pt x="3849015" y="5527346"/>
                  </a:lnTo>
                  <a:lnTo>
                    <a:pt x="3847110" y="5539093"/>
                  </a:lnTo>
                  <a:lnTo>
                    <a:pt x="3836633" y="5545443"/>
                  </a:lnTo>
                  <a:lnTo>
                    <a:pt x="3827108" y="5560366"/>
                  </a:lnTo>
                  <a:lnTo>
                    <a:pt x="3832505" y="5577511"/>
                  </a:lnTo>
                  <a:lnTo>
                    <a:pt x="3827743" y="5593068"/>
                  </a:lnTo>
                  <a:lnTo>
                    <a:pt x="3834410" y="5617198"/>
                  </a:lnTo>
                  <a:lnTo>
                    <a:pt x="3857588" y="5639423"/>
                  </a:lnTo>
                  <a:lnTo>
                    <a:pt x="3861080" y="5666411"/>
                  </a:lnTo>
                  <a:lnTo>
                    <a:pt x="3875050" y="5671808"/>
                  </a:lnTo>
                  <a:lnTo>
                    <a:pt x="3903625" y="5700701"/>
                  </a:lnTo>
                  <a:lnTo>
                    <a:pt x="3900768" y="5730546"/>
                  </a:lnTo>
                  <a:lnTo>
                    <a:pt x="3881718" y="5726418"/>
                  </a:lnTo>
                  <a:lnTo>
                    <a:pt x="3881718" y="5719116"/>
                  </a:lnTo>
                  <a:lnTo>
                    <a:pt x="3893465" y="5716893"/>
                  </a:lnTo>
                  <a:lnTo>
                    <a:pt x="3884575" y="5706416"/>
                  </a:lnTo>
                  <a:lnTo>
                    <a:pt x="3868700" y="5688318"/>
                  </a:lnTo>
                  <a:lnTo>
                    <a:pt x="3856953" y="5700383"/>
                  </a:lnTo>
                  <a:lnTo>
                    <a:pt x="3862668" y="5709591"/>
                  </a:lnTo>
                  <a:lnTo>
                    <a:pt x="3858223" y="5714988"/>
                  </a:lnTo>
                  <a:lnTo>
                    <a:pt x="3863620" y="5721338"/>
                  </a:lnTo>
                  <a:lnTo>
                    <a:pt x="3877590" y="5724513"/>
                  </a:lnTo>
                  <a:lnTo>
                    <a:pt x="3866795" y="5742293"/>
                  </a:lnTo>
                  <a:lnTo>
                    <a:pt x="3856635" y="5748008"/>
                  </a:lnTo>
                  <a:lnTo>
                    <a:pt x="3842665" y="5744833"/>
                  </a:lnTo>
                  <a:lnTo>
                    <a:pt x="3826790" y="5741341"/>
                  </a:lnTo>
                  <a:lnTo>
                    <a:pt x="3824885" y="5753088"/>
                  </a:lnTo>
                  <a:lnTo>
                    <a:pt x="3843935" y="5754358"/>
                  </a:lnTo>
                  <a:lnTo>
                    <a:pt x="3859810" y="5761343"/>
                  </a:lnTo>
                  <a:lnTo>
                    <a:pt x="3859810" y="5770868"/>
                  </a:lnTo>
                  <a:lnTo>
                    <a:pt x="3873463" y="5773091"/>
                  </a:lnTo>
                  <a:lnTo>
                    <a:pt x="3873463" y="5765471"/>
                  </a:lnTo>
                  <a:lnTo>
                    <a:pt x="3896958" y="5779123"/>
                  </a:lnTo>
                  <a:lnTo>
                    <a:pt x="3902673" y="5794681"/>
                  </a:lnTo>
                  <a:lnTo>
                    <a:pt x="3910928" y="5801031"/>
                  </a:lnTo>
                  <a:lnTo>
                    <a:pt x="3926803" y="5801983"/>
                  </a:lnTo>
                  <a:lnTo>
                    <a:pt x="3934423" y="5814366"/>
                  </a:lnTo>
                  <a:lnTo>
                    <a:pt x="3958870" y="5825796"/>
                  </a:lnTo>
                  <a:lnTo>
                    <a:pt x="3967443" y="5835321"/>
                  </a:lnTo>
                  <a:lnTo>
                    <a:pt x="3962045" y="5852148"/>
                  </a:lnTo>
                  <a:lnTo>
                    <a:pt x="3965538" y="5857546"/>
                  </a:lnTo>
                  <a:lnTo>
                    <a:pt x="3961410" y="5863896"/>
                  </a:lnTo>
                  <a:lnTo>
                    <a:pt x="3971888" y="5877231"/>
                  </a:lnTo>
                  <a:lnTo>
                    <a:pt x="3979508" y="5891201"/>
                  </a:lnTo>
                  <a:lnTo>
                    <a:pt x="3962680" y="5894376"/>
                  </a:lnTo>
                  <a:lnTo>
                    <a:pt x="3953790" y="5883581"/>
                  </a:lnTo>
                  <a:lnTo>
                    <a:pt x="3943313" y="5883898"/>
                  </a:lnTo>
                  <a:lnTo>
                    <a:pt x="3931565" y="5869293"/>
                  </a:lnTo>
                  <a:lnTo>
                    <a:pt x="3922993" y="5864213"/>
                  </a:lnTo>
                  <a:lnTo>
                    <a:pt x="3926168" y="5853736"/>
                  </a:lnTo>
                  <a:lnTo>
                    <a:pt x="3912515" y="5851513"/>
                  </a:lnTo>
                  <a:lnTo>
                    <a:pt x="3896640" y="5857863"/>
                  </a:lnTo>
                  <a:lnTo>
                    <a:pt x="3902038" y="5864213"/>
                  </a:lnTo>
                  <a:lnTo>
                    <a:pt x="3876638" y="5865801"/>
                  </a:lnTo>
                  <a:lnTo>
                    <a:pt x="3869676" y="5859999"/>
                  </a:lnTo>
                  <a:lnTo>
                    <a:pt x="3872889" y="5872612"/>
                  </a:lnTo>
                  <a:lnTo>
                    <a:pt x="3882402" y="5876432"/>
                  </a:lnTo>
                  <a:lnTo>
                    <a:pt x="3876060" y="5884073"/>
                  </a:lnTo>
                  <a:lnTo>
                    <a:pt x="3885572" y="5885983"/>
                  </a:lnTo>
                  <a:lnTo>
                    <a:pt x="3890012" y="5900946"/>
                  </a:lnTo>
                  <a:lnTo>
                    <a:pt x="3899524" y="5904766"/>
                  </a:lnTo>
                  <a:lnTo>
                    <a:pt x="3904597" y="5906039"/>
                  </a:lnTo>
                  <a:lnTo>
                    <a:pt x="3900475" y="5893623"/>
                  </a:lnTo>
                  <a:lnTo>
                    <a:pt x="3905865" y="5891076"/>
                  </a:lnTo>
                  <a:lnTo>
                    <a:pt x="3914109" y="5897444"/>
                  </a:lnTo>
                  <a:lnTo>
                    <a:pt x="3915378" y="5910178"/>
                  </a:lnTo>
                  <a:lnTo>
                    <a:pt x="3919500" y="5911133"/>
                  </a:lnTo>
                  <a:lnTo>
                    <a:pt x="3917914" y="5917500"/>
                  </a:lnTo>
                  <a:lnTo>
                    <a:pt x="3909353" y="5928325"/>
                  </a:lnTo>
                  <a:lnTo>
                    <a:pt x="3900792" y="5927370"/>
                  </a:lnTo>
                  <a:lnTo>
                    <a:pt x="3896670" y="5934692"/>
                  </a:lnTo>
                  <a:lnTo>
                    <a:pt x="3888109" y="5943288"/>
                  </a:lnTo>
                  <a:lnTo>
                    <a:pt x="3885255" y="5943288"/>
                  </a:lnTo>
                  <a:lnTo>
                    <a:pt x="3877646" y="5931508"/>
                  </a:lnTo>
                  <a:lnTo>
                    <a:pt x="3885890" y="5928325"/>
                  </a:lnTo>
                  <a:lnTo>
                    <a:pt x="3869084" y="5922276"/>
                  </a:lnTo>
                  <a:lnTo>
                    <a:pt x="3867816" y="5915909"/>
                  </a:lnTo>
                  <a:lnTo>
                    <a:pt x="3855133" y="5918137"/>
                  </a:lnTo>
                  <a:lnTo>
                    <a:pt x="3854182" y="5924504"/>
                  </a:lnTo>
                  <a:lnTo>
                    <a:pt x="3863060" y="5935010"/>
                  </a:lnTo>
                  <a:lnTo>
                    <a:pt x="3860840" y="5953794"/>
                  </a:lnTo>
                  <a:lnTo>
                    <a:pt x="3870353" y="5967801"/>
                  </a:lnTo>
                  <a:lnTo>
                    <a:pt x="3875109" y="5982128"/>
                  </a:lnTo>
                  <a:lnTo>
                    <a:pt x="3877011" y="6000274"/>
                  </a:lnTo>
                  <a:lnTo>
                    <a:pt x="3872255" y="6015237"/>
                  </a:lnTo>
                  <a:lnTo>
                    <a:pt x="3882719" y="6024470"/>
                  </a:lnTo>
                  <a:lnTo>
                    <a:pt x="3879548" y="6031792"/>
                  </a:lnTo>
                  <a:lnTo>
                    <a:pt x="3895402" y="6043571"/>
                  </a:lnTo>
                  <a:lnTo>
                    <a:pt x="3883987" y="6049938"/>
                  </a:lnTo>
                  <a:lnTo>
                    <a:pt x="3876377" y="6034975"/>
                  </a:lnTo>
                  <a:lnTo>
                    <a:pt x="3869084" y="6033384"/>
                  </a:lnTo>
                  <a:lnTo>
                    <a:pt x="3870987" y="6043571"/>
                  </a:lnTo>
                  <a:lnTo>
                    <a:pt x="3861475" y="6043890"/>
                  </a:lnTo>
                  <a:lnTo>
                    <a:pt x="3862743" y="6038477"/>
                  </a:lnTo>
                  <a:lnTo>
                    <a:pt x="3855133" y="6021604"/>
                  </a:lnTo>
                  <a:lnTo>
                    <a:pt x="3844352" y="6001866"/>
                  </a:lnTo>
                  <a:lnTo>
                    <a:pt x="3829767" y="6006960"/>
                  </a:lnTo>
                  <a:lnTo>
                    <a:pt x="3819303" y="6033702"/>
                  </a:lnTo>
                  <a:lnTo>
                    <a:pt x="3822791" y="6054714"/>
                  </a:lnTo>
                  <a:lnTo>
                    <a:pt x="3818352" y="6048665"/>
                  </a:lnTo>
                  <a:lnTo>
                    <a:pt x="3813279" y="6051849"/>
                  </a:lnTo>
                  <a:lnTo>
                    <a:pt x="3807889" y="6038796"/>
                  </a:lnTo>
                  <a:lnTo>
                    <a:pt x="3800279" y="5999956"/>
                  </a:lnTo>
                  <a:lnTo>
                    <a:pt x="3792669" y="5995817"/>
                  </a:lnTo>
                  <a:lnTo>
                    <a:pt x="3790132" y="5987540"/>
                  </a:lnTo>
                  <a:lnTo>
                    <a:pt x="3779986" y="5986585"/>
                  </a:lnTo>
                  <a:lnTo>
                    <a:pt x="3777449" y="5971622"/>
                  </a:lnTo>
                  <a:lnTo>
                    <a:pt x="3764132" y="5978944"/>
                  </a:lnTo>
                  <a:lnTo>
                    <a:pt x="3758742" y="6006641"/>
                  </a:lnTo>
                  <a:lnTo>
                    <a:pt x="3753351" y="5998046"/>
                  </a:lnTo>
                  <a:lnTo>
                    <a:pt x="3745107" y="6002503"/>
                  </a:lnTo>
                  <a:lnTo>
                    <a:pt x="3734327" y="5982446"/>
                  </a:lnTo>
                  <a:lnTo>
                    <a:pt x="3733058" y="5960479"/>
                  </a:lnTo>
                  <a:lnTo>
                    <a:pt x="3742571" y="5949973"/>
                  </a:lnTo>
                  <a:lnTo>
                    <a:pt x="3737814" y="5927688"/>
                  </a:lnTo>
                  <a:lnTo>
                    <a:pt x="3721961" y="5903493"/>
                  </a:lnTo>
                  <a:lnTo>
                    <a:pt x="3708326" y="5898080"/>
                  </a:lnTo>
                  <a:lnTo>
                    <a:pt x="3701985" y="5903493"/>
                  </a:lnTo>
                  <a:lnTo>
                    <a:pt x="3694375" y="5879297"/>
                  </a:lnTo>
                  <a:lnTo>
                    <a:pt x="3681692" y="5876432"/>
                  </a:lnTo>
                  <a:cubicBezTo>
                    <a:pt x="3681586" y="5871869"/>
                    <a:pt x="3681481" y="5867305"/>
                    <a:pt x="3681375" y="5862742"/>
                  </a:cubicBezTo>
                  <a:lnTo>
                    <a:pt x="3690887" y="5862742"/>
                  </a:lnTo>
                  <a:lnTo>
                    <a:pt x="3711814" y="5839820"/>
                  </a:lnTo>
                  <a:lnTo>
                    <a:pt x="3709595" y="5824221"/>
                  </a:lnTo>
                  <a:lnTo>
                    <a:pt x="3710863" y="5820082"/>
                  </a:lnTo>
                  <a:lnTo>
                    <a:pt x="3725448" y="5835682"/>
                  </a:lnTo>
                  <a:lnTo>
                    <a:pt x="3740351" y="5836637"/>
                  </a:lnTo>
                  <a:lnTo>
                    <a:pt x="3746693" y="5826131"/>
                  </a:lnTo>
                  <a:lnTo>
                    <a:pt x="3762547" y="5819764"/>
                  </a:lnTo>
                  <a:lnTo>
                    <a:pt x="3788230" y="5838547"/>
                  </a:lnTo>
                  <a:lnTo>
                    <a:pt x="3812328" y="5846824"/>
                  </a:lnTo>
                  <a:lnTo>
                    <a:pt x="3836426" y="5846506"/>
                  </a:lnTo>
                  <a:lnTo>
                    <a:pt x="3849426" y="5860196"/>
                  </a:lnTo>
                  <a:lnTo>
                    <a:pt x="3857036" y="5860832"/>
                  </a:lnTo>
                  <a:lnTo>
                    <a:pt x="3868367" y="5859082"/>
                  </a:lnTo>
                  <a:lnTo>
                    <a:pt x="3859493" y="5854053"/>
                  </a:lnTo>
                  <a:lnTo>
                    <a:pt x="3872193" y="5847703"/>
                  </a:lnTo>
                  <a:lnTo>
                    <a:pt x="3883940" y="5850878"/>
                  </a:lnTo>
                  <a:lnTo>
                    <a:pt x="3893465" y="5849608"/>
                  </a:lnTo>
                  <a:lnTo>
                    <a:pt x="3889020" y="5840083"/>
                  </a:lnTo>
                  <a:lnTo>
                    <a:pt x="3876320" y="5835003"/>
                  </a:lnTo>
                  <a:lnTo>
                    <a:pt x="3868065" y="5837226"/>
                  </a:lnTo>
                  <a:lnTo>
                    <a:pt x="3859493" y="5833098"/>
                  </a:lnTo>
                  <a:lnTo>
                    <a:pt x="3843618" y="5815318"/>
                  </a:lnTo>
                  <a:lnTo>
                    <a:pt x="3845523" y="5828971"/>
                  </a:lnTo>
                  <a:lnTo>
                    <a:pt x="3830918" y="5828018"/>
                  </a:lnTo>
                  <a:lnTo>
                    <a:pt x="3827743" y="5814366"/>
                  </a:lnTo>
                  <a:lnTo>
                    <a:pt x="3823298" y="5817541"/>
                  </a:lnTo>
                  <a:lnTo>
                    <a:pt x="3811550" y="5810556"/>
                  </a:lnTo>
                  <a:lnTo>
                    <a:pt x="3797898" y="5817858"/>
                  </a:lnTo>
                  <a:lnTo>
                    <a:pt x="3787420" y="5809286"/>
                  </a:lnTo>
                  <a:lnTo>
                    <a:pt x="3761703" y="5813096"/>
                  </a:lnTo>
                  <a:lnTo>
                    <a:pt x="3753765" y="5811826"/>
                  </a:lnTo>
                  <a:lnTo>
                    <a:pt x="3747415" y="5811191"/>
                  </a:lnTo>
                  <a:lnTo>
                    <a:pt x="3742653" y="5810873"/>
                  </a:lnTo>
                  <a:lnTo>
                    <a:pt x="3741383" y="5811191"/>
                  </a:lnTo>
                  <a:lnTo>
                    <a:pt x="3739478" y="5812461"/>
                  </a:lnTo>
                  <a:lnTo>
                    <a:pt x="3735985" y="5815636"/>
                  </a:lnTo>
                  <a:lnTo>
                    <a:pt x="3732810" y="5818811"/>
                  </a:lnTo>
                  <a:lnTo>
                    <a:pt x="3731223" y="5820398"/>
                  </a:lnTo>
                  <a:lnTo>
                    <a:pt x="3715348" y="5816588"/>
                  </a:lnTo>
                  <a:lnTo>
                    <a:pt x="3704553" y="5800713"/>
                  </a:lnTo>
                  <a:lnTo>
                    <a:pt x="3697250" y="5808968"/>
                  </a:lnTo>
                  <a:lnTo>
                    <a:pt x="3695345" y="5816588"/>
                  </a:lnTo>
                  <a:lnTo>
                    <a:pt x="3687725" y="5812461"/>
                  </a:lnTo>
                  <a:lnTo>
                    <a:pt x="3684550" y="5801031"/>
                  </a:lnTo>
                  <a:lnTo>
                    <a:pt x="3675978" y="5789283"/>
                  </a:lnTo>
                  <a:cubicBezTo>
                    <a:pt x="3676295" y="5785896"/>
                    <a:pt x="3676613" y="5782510"/>
                    <a:pt x="3676930" y="5779123"/>
                  </a:cubicBezTo>
                  <a:lnTo>
                    <a:pt x="3668358" y="5781028"/>
                  </a:lnTo>
                  <a:lnTo>
                    <a:pt x="3665183" y="5764201"/>
                  </a:lnTo>
                  <a:lnTo>
                    <a:pt x="3650260" y="5761343"/>
                  </a:lnTo>
                  <a:lnTo>
                    <a:pt x="3646133" y="5750548"/>
                  </a:lnTo>
                  <a:lnTo>
                    <a:pt x="3652165" y="5740071"/>
                  </a:lnTo>
                  <a:lnTo>
                    <a:pt x="3667088" y="5735943"/>
                  </a:lnTo>
                  <a:lnTo>
                    <a:pt x="3675343" y="5743881"/>
                  </a:lnTo>
                  <a:lnTo>
                    <a:pt x="3683915" y="5747056"/>
                  </a:lnTo>
                  <a:lnTo>
                    <a:pt x="3681693" y="5733403"/>
                  </a:lnTo>
                  <a:lnTo>
                    <a:pt x="3676613" y="5727371"/>
                  </a:lnTo>
                  <a:lnTo>
                    <a:pt x="3660738" y="5728323"/>
                  </a:lnTo>
                  <a:lnTo>
                    <a:pt x="3654388" y="5720068"/>
                  </a:lnTo>
                  <a:lnTo>
                    <a:pt x="3648990" y="5730546"/>
                  </a:lnTo>
                  <a:lnTo>
                    <a:pt x="3645815" y="5739118"/>
                  </a:lnTo>
                  <a:lnTo>
                    <a:pt x="3641370" y="5733721"/>
                  </a:lnTo>
                  <a:lnTo>
                    <a:pt x="3639465" y="5722291"/>
                  </a:lnTo>
                  <a:lnTo>
                    <a:pt x="3631845" y="5709591"/>
                  </a:lnTo>
                  <a:lnTo>
                    <a:pt x="3615018" y="5708956"/>
                  </a:lnTo>
                  <a:lnTo>
                    <a:pt x="3602000" y="5689906"/>
                  </a:lnTo>
                  <a:lnTo>
                    <a:pt x="3606128" y="5683556"/>
                  </a:lnTo>
                  <a:lnTo>
                    <a:pt x="3595968" y="5682286"/>
                  </a:lnTo>
                  <a:cubicBezTo>
                    <a:pt x="3595650" y="5676888"/>
                    <a:pt x="3595333" y="5671491"/>
                    <a:pt x="3595015" y="5666093"/>
                  </a:cubicBezTo>
                  <a:lnTo>
                    <a:pt x="3588665" y="5656886"/>
                  </a:lnTo>
                  <a:lnTo>
                    <a:pt x="3589618" y="5650536"/>
                  </a:lnTo>
                  <a:lnTo>
                    <a:pt x="3582315" y="5649583"/>
                  </a:lnTo>
                  <a:lnTo>
                    <a:pt x="3578188" y="5641963"/>
                  </a:lnTo>
                  <a:lnTo>
                    <a:pt x="3578378" y="5641929"/>
                  </a:lnTo>
                  <a:lnTo>
                    <a:pt x="3574656" y="5639745"/>
                  </a:lnTo>
                  <a:lnTo>
                    <a:pt x="3577496" y="5632442"/>
                  </a:lnTo>
                  <a:lnTo>
                    <a:pt x="3571816" y="5618155"/>
                  </a:lnTo>
                  <a:lnTo>
                    <a:pt x="3557613" y="5606090"/>
                  </a:lnTo>
                  <a:lnTo>
                    <a:pt x="3537414" y="5597200"/>
                  </a:lnTo>
                  <a:lnTo>
                    <a:pt x="3526999" y="5579420"/>
                  </a:lnTo>
                  <a:lnTo>
                    <a:pt x="3525737" y="5573387"/>
                  </a:lnTo>
                  <a:lnTo>
                    <a:pt x="3515006" y="5557830"/>
                  </a:lnTo>
                  <a:lnTo>
                    <a:pt x="3517847" y="5553067"/>
                  </a:lnTo>
                  <a:lnTo>
                    <a:pt x="3527946" y="5560052"/>
                  </a:lnTo>
                  <a:lnTo>
                    <a:pt x="3526684" y="5550845"/>
                  </a:lnTo>
                  <a:cubicBezTo>
                    <a:pt x="3526894" y="5549469"/>
                    <a:pt x="3527105" y="5548093"/>
                    <a:pt x="3527315" y="5546717"/>
                  </a:cubicBezTo>
                  <a:lnTo>
                    <a:pt x="3520372" y="5543860"/>
                  </a:lnTo>
                  <a:lnTo>
                    <a:pt x="3514691" y="5534970"/>
                  </a:lnTo>
                  <a:lnTo>
                    <a:pt x="3514691" y="5523540"/>
                  </a:lnTo>
                  <a:lnTo>
                    <a:pt x="3522581" y="5513062"/>
                  </a:lnTo>
                  <a:lnTo>
                    <a:pt x="3527946" y="5504490"/>
                  </a:lnTo>
                  <a:lnTo>
                    <a:pt x="3529840" y="5490202"/>
                  </a:lnTo>
                  <a:lnTo>
                    <a:pt x="3531418" y="5480995"/>
                  </a:lnTo>
                  <a:lnTo>
                    <a:pt x="3523843" y="5473057"/>
                  </a:lnTo>
                  <a:lnTo>
                    <a:pt x="3532365" y="5464485"/>
                  </a:lnTo>
                  <a:lnTo>
                    <a:pt x="3526053" y="5451784"/>
                  </a:lnTo>
                  <a:lnTo>
                    <a:pt x="3523212" y="5445434"/>
                  </a:lnTo>
                  <a:lnTo>
                    <a:pt x="3529524" y="5441307"/>
                  </a:lnTo>
                  <a:lnTo>
                    <a:pt x="3524159" y="5427337"/>
                  </a:lnTo>
                  <a:lnTo>
                    <a:pt x="3527946" y="5420352"/>
                  </a:lnTo>
                  <a:lnTo>
                    <a:pt x="3540570" y="5404794"/>
                  </a:lnTo>
                  <a:lnTo>
                    <a:pt x="3535836" y="5397809"/>
                  </a:lnTo>
                  <a:lnTo>
                    <a:pt x="3526053" y="5394952"/>
                  </a:lnTo>
                  <a:lnTo>
                    <a:pt x="3525643" y="5394317"/>
                  </a:lnTo>
                  <a:lnTo>
                    <a:pt x="3516101" y="5394317"/>
                  </a:lnTo>
                  <a:lnTo>
                    <a:pt x="3512284" y="5386716"/>
                  </a:lnTo>
                  <a:lnTo>
                    <a:pt x="3510694" y="5374048"/>
                  </a:lnTo>
                  <a:lnTo>
                    <a:pt x="3492882" y="5352511"/>
                  </a:lnTo>
                  <a:lnTo>
                    <a:pt x="3469663" y="5340159"/>
                  </a:lnTo>
                  <a:lnTo>
                    <a:pt x="3460121" y="5329707"/>
                  </a:lnTo>
                  <a:lnTo>
                    <a:pt x="3445809" y="5327807"/>
                  </a:lnTo>
                  <a:lnTo>
                    <a:pt x="3441674" y="5318622"/>
                  </a:lnTo>
                  <a:lnTo>
                    <a:pt x="3448671" y="5320839"/>
                  </a:lnTo>
                  <a:lnTo>
                    <a:pt x="3454396" y="5318939"/>
                  </a:lnTo>
                  <a:lnTo>
                    <a:pt x="3455032" y="5310071"/>
                  </a:lnTo>
                  <a:lnTo>
                    <a:pt x="3445596" y="5305079"/>
                  </a:lnTo>
                  <a:lnTo>
                    <a:pt x="3448013" y="5314939"/>
                  </a:lnTo>
                  <a:lnTo>
                    <a:pt x="3441636" y="5312732"/>
                  </a:lnTo>
                  <a:lnTo>
                    <a:pt x="3436217" y="5308949"/>
                  </a:lnTo>
                  <a:lnTo>
                    <a:pt x="3431434" y="5305166"/>
                  </a:lnTo>
                  <a:lnTo>
                    <a:pt x="3427927" y="5302014"/>
                  </a:lnTo>
                  <a:lnTo>
                    <a:pt x="3425696" y="5298861"/>
                  </a:lnTo>
                  <a:lnTo>
                    <a:pt x="3423145" y="5296654"/>
                  </a:lnTo>
                  <a:lnTo>
                    <a:pt x="3420913" y="5295078"/>
                  </a:lnTo>
                  <a:lnTo>
                    <a:pt x="3393814" y="5279000"/>
                  </a:lnTo>
                  <a:lnTo>
                    <a:pt x="3380105" y="5263238"/>
                  </a:lnTo>
                  <a:lnTo>
                    <a:pt x="3365758" y="5256303"/>
                  </a:lnTo>
                  <a:lnTo>
                    <a:pt x="3371178" y="5268913"/>
                  </a:lnTo>
                  <a:lnTo>
                    <a:pt x="3355875" y="5258509"/>
                  </a:lnTo>
                  <a:lnTo>
                    <a:pt x="3332601" y="5247476"/>
                  </a:lnTo>
                  <a:lnTo>
                    <a:pt x="3320486" y="5245269"/>
                  </a:lnTo>
                  <a:lnTo>
                    <a:pt x="3301995" y="5240855"/>
                  </a:lnTo>
                  <a:lnTo>
                    <a:pt x="3294025" y="5229506"/>
                  </a:lnTo>
                  <a:lnTo>
                    <a:pt x="3321124" y="5232974"/>
                  </a:lnTo>
                  <a:lnTo>
                    <a:pt x="3333877" y="5237072"/>
                  </a:lnTo>
                  <a:lnTo>
                    <a:pt x="3352368" y="5241171"/>
                  </a:lnTo>
                  <a:lnTo>
                    <a:pt x="3357469" y="5244954"/>
                  </a:lnTo>
                  <a:lnTo>
                    <a:pt x="3355237" y="5235496"/>
                  </a:lnTo>
                  <a:lnTo>
                    <a:pt x="3357761" y="5233854"/>
                  </a:lnTo>
                  <a:lnTo>
                    <a:pt x="3374251" y="5226890"/>
                  </a:lnTo>
                  <a:lnTo>
                    <a:pt x="3376538" y="5226649"/>
                  </a:lnTo>
                  <a:cubicBezTo>
                    <a:pt x="3376489" y="5226428"/>
                    <a:pt x="3376439" y="5226207"/>
                    <a:pt x="3376390" y="5225986"/>
                  </a:cubicBezTo>
                  <a:lnTo>
                    <a:pt x="3374251" y="5226890"/>
                  </a:lnTo>
                  <a:lnTo>
                    <a:pt x="3367352" y="5227615"/>
                  </a:lnTo>
                  <a:lnTo>
                    <a:pt x="3357761" y="5233854"/>
                  </a:lnTo>
                  <a:lnTo>
                    <a:pt x="3355306" y="5234891"/>
                  </a:lnTo>
                  <a:lnTo>
                    <a:pt x="3346733" y="5230124"/>
                  </a:lnTo>
                  <a:lnTo>
                    <a:pt x="3354671" y="5222815"/>
                  </a:lnTo>
                  <a:lnTo>
                    <a:pt x="3358798" y="5218366"/>
                  </a:lnTo>
                  <a:cubicBezTo>
                    <a:pt x="3359425" y="5217528"/>
                    <a:pt x="3359183" y="5217140"/>
                    <a:pt x="3358436" y="5217784"/>
                  </a:cubicBezTo>
                  <a:lnTo>
                    <a:pt x="3354315" y="5222229"/>
                  </a:lnTo>
                  <a:lnTo>
                    <a:pt x="3340052" y="5224452"/>
                  </a:lnTo>
                  <a:lnTo>
                    <a:pt x="3327374" y="5222547"/>
                  </a:lnTo>
                  <a:lnTo>
                    <a:pt x="3291558" y="5197464"/>
                  </a:lnTo>
                  <a:lnTo>
                    <a:pt x="3284585" y="5183177"/>
                  </a:lnTo>
                  <a:lnTo>
                    <a:pt x="3262715" y="5167619"/>
                  </a:lnTo>
                  <a:lnTo>
                    <a:pt x="3236724" y="5163492"/>
                  </a:lnTo>
                  <a:lnTo>
                    <a:pt x="3223095" y="5169842"/>
                  </a:lnTo>
                  <a:lnTo>
                    <a:pt x="3197105" y="5168889"/>
                  </a:lnTo>
                  <a:lnTo>
                    <a:pt x="3185694" y="5151744"/>
                  </a:lnTo>
                  <a:lnTo>
                    <a:pt x="3187913" y="5144442"/>
                  </a:lnTo>
                  <a:lnTo>
                    <a:pt x="3160338" y="5123804"/>
                  </a:lnTo>
                  <a:lnTo>
                    <a:pt x="3116598" y="5068242"/>
                  </a:lnTo>
                  <a:cubicBezTo>
                    <a:pt x="3116492" y="5066760"/>
                    <a:pt x="3116387" y="5065279"/>
                    <a:pt x="3116281" y="5063797"/>
                  </a:cubicBezTo>
                  <a:lnTo>
                    <a:pt x="3125790" y="5065067"/>
                  </a:lnTo>
                  <a:lnTo>
                    <a:pt x="3132129" y="5063797"/>
                  </a:lnTo>
                  <a:lnTo>
                    <a:pt x="3125790" y="5056494"/>
                  </a:lnTo>
                  <a:lnTo>
                    <a:pt x="3125790" y="5052049"/>
                  </a:lnTo>
                  <a:lnTo>
                    <a:pt x="3141637" y="5060622"/>
                  </a:lnTo>
                  <a:lnTo>
                    <a:pt x="3152097" y="5071099"/>
                  </a:lnTo>
                  <a:lnTo>
                    <a:pt x="3154316" y="5061257"/>
                  </a:lnTo>
                  <a:lnTo>
                    <a:pt x="3144807" y="5059669"/>
                  </a:lnTo>
                  <a:lnTo>
                    <a:pt x="3123571" y="5040937"/>
                  </a:lnTo>
                  <a:lnTo>
                    <a:pt x="3111844" y="5026014"/>
                  </a:lnTo>
                  <a:lnTo>
                    <a:pt x="3105187" y="5012679"/>
                  </a:lnTo>
                  <a:lnTo>
                    <a:pt x="3100750" y="4980612"/>
                  </a:lnTo>
                  <a:lnTo>
                    <a:pt x="3093143" y="4963149"/>
                  </a:lnTo>
                  <a:lnTo>
                    <a:pt x="3070005" y="4933621"/>
                  </a:lnTo>
                  <a:lnTo>
                    <a:pt x="3053524" y="4927589"/>
                  </a:lnTo>
                  <a:lnTo>
                    <a:pt x="3045283" y="4918064"/>
                  </a:lnTo>
                  <a:lnTo>
                    <a:pt x="3030703" y="4921239"/>
                  </a:lnTo>
                  <a:lnTo>
                    <a:pt x="3025314" y="4945686"/>
                  </a:lnTo>
                  <a:lnTo>
                    <a:pt x="3027850" y="4958386"/>
                  </a:lnTo>
                  <a:lnTo>
                    <a:pt x="3018341" y="4971086"/>
                  </a:lnTo>
                  <a:lnTo>
                    <a:pt x="3016123" y="4966006"/>
                  </a:lnTo>
                  <a:lnTo>
                    <a:pt x="3012953" y="4975531"/>
                  </a:lnTo>
                  <a:lnTo>
                    <a:pt x="3006931" y="4990137"/>
                  </a:lnTo>
                  <a:lnTo>
                    <a:pt x="3005980" y="4995217"/>
                  </a:lnTo>
                  <a:lnTo>
                    <a:pt x="2992351" y="4986962"/>
                  </a:lnTo>
                  <a:lnTo>
                    <a:pt x="2988547" y="4967276"/>
                  </a:lnTo>
                  <a:lnTo>
                    <a:pt x="2977137" y="4958704"/>
                  </a:lnTo>
                  <a:lnTo>
                    <a:pt x="2971749" y="4946004"/>
                  </a:lnTo>
                  <a:lnTo>
                    <a:pt x="2974601" y="4927271"/>
                  </a:lnTo>
                  <a:lnTo>
                    <a:pt x="2963825" y="4910444"/>
                  </a:lnTo>
                  <a:lnTo>
                    <a:pt x="2963825" y="4899649"/>
                  </a:lnTo>
                  <a:lnTo>
                    <a:pt x="2976186" y="4893299"/>
                  </a:lnTo>
                  <a:lnTo>
                    <a:pt x="2976672" y="4893377"/>
                  </a:lnTo>
                  <a:lnTo>
                    <a:pt x="2981824" y="4881196"/>
                  </a:lnTo>
                  <a:lnTo>
                    <a:pt x="2977710" y="4874199"/>
                  </a:lnTo>
                  <a:lnTo>
                    <a:pt x="2986888" y="4875471"/>
                  </a:lnTo>
                  <a:lnTo>
                    <a:pt x="2990656" y="4865568"/>
                  </a:lnTo>
                  <a:lnTo>
                    <a:pt x="2977241" y="4873821"/>
                  </a:lnTo>
                  <a:lnTo>
                    <a:pt x="2960110" y="4867464"/>
                  </a:lnTo>
                  <a:lnTo>
                    <a:pt x="2943297" y="4876364"/>
                  </a:lnTo>
                  <a:lnTo>
                    <a:pt x="2927436" y="4870960"/>
                  </a:lnTo>
                  <a:lnTo>
                    <a:pt x="2894761" y="4889077"/>
                  </a:lnTo>
                  <a:lnTo>
                    <a:pt x="2863038" y="4899884"/>
                  </a:lnTo>
                  <a:lnTo>
                    <a:pt x="2852887" y="4901155"/>
                  </a:lnTo>
                  <a:lnTo>
                    <a:pt x="2843053" y="4922132"/>
                  </a:lnTo>
                  <a:lnTo>
                    <a:pt x="2844639" y="4939296"/>
                  </a:lnTo>
                  <a:lnTo>
                    <a:pt x="2862721" y="4962180"/>
                  </a:lnTo>
                  <a:lnTo>
                    <a:pt x="2862721" y="4977118"/>
                  </a:lnTo>
                  <a:lnTo>
                    <a:pt x="2850349" y="4994282"/>
                  </a:lnTo>
                  <a:cubicBezTo>
                    <a:pt x="2850032" y="5004029"/>
                    <a:pt x="2849714" y="5013776"/>
                    <a:pt x="2849397" y="5023523"/>
                  </a:cubicBezTo>
                  <a:lnTo>
                    <a:pt x="2857011" y="5056260"/>
                  </a:lnTo>
                  <a:lnTo>
                    <a:pt x="2892223" y="5094718"/>
                  </a:lnTo>
                  <a:lnTo>
                    <a:pt x="2944566" y="5138580"/>
                  </a:lnTo>
                  <a:lnTo>
                    <a:pt x="2977558" y="5157332"/>
                  </a:lnTo>
                  <a:lnTo>
                    <a:pt x="3003571" y="5234249"/>
                  </a:lnTo>
                  <a:lnTo>
                    <a:pt x="3036880" y="5295274"/>
                  </a:lnTo>
                  <a:lnTo>
                    <a:pt x="3070189" y="5330554"/>
                  </a:lnTo>
                  <a:lnTo>
                    <a:pt x="3108256" y="5352485"/>
                  </a:lnTo>
                  <a:lnTo>
                    <a:pt x="3135855" y="5374416"/>
                  </a:lnTo>
                  <a:lnTo>
                    <a:pt x="3163454" y="5357252"/>
                  </a:lnTo>
                  <a:lnTo>
                    <a:pt x="3164406" y="5364563"/>
                  </a:lnTo>
                  <a:lnTo>
                    <a:pt x="3172019" y="5366787"/>
                  </a:lnTo>
                  <a:lnTo>
                    <a:pt x="3176778" y="5355981"/>
                  </a:lnTo>
                  <a:lnTo>
                    <a:pt x="3188515" y="5351849"/>
                  </a:lnTo>
                  <a:lnTo>
                    <a:pt x="3200252" y="5351531"/>
                  </a:lnTo>
                  <a:lnTo>
                    <a:pt x="3213259" y="5373780"/>
                  </a:lnTo>
                  <a:lnTo>
                    <a:pt x="3204694" y="5384269"/>
                  </a:lnTo>
                  <a:lnTo>
                    <a:pt x="3194225" y="5398253"/>
                  </a:lnTo>
                  <a:lnTo>
                    <a:pt x="3192322" y="5409696"/>
                  </a:lnTo>
                  <a:lnTo>
                    <a:pt x="3203108" y="5431944"/>
                  </a:lnTo>
                  <a:lnTo>
                    <a:pt x="3222141" y="5436712"/>
                  </a:lnTo>
                  <a:lnTo>
                    <a:pt x="3271946" y="5456418"/>
                  </a:lnTo>
                  <a:lnTo>
                    <a:pt x="3322703" y="5478349"/>
                  </a:lnTo>
                  <a:lnTo>
                    <a:pt x="3357281" y="5513629"/>
                  </a:lnTo>
                  <a:lnTo>
                    <a:pt x="3391224" y="5526024"/>
                  </a:lnTo>
                  <a:lnTo>
                    <a:pt x="3404865" y="5541598"/>
                  </a:lnTo>
                  <a:lnTo>
                    <a:pt x="3429609" y="5562576"/>
                  </a:lnTo>
                  <a:lnTo>
                    <a:pt x="3443250" y="5581646"/>
                  </a:lnTo>
                  <a:lnTo>
                    <a:pt x="3435319" y="5601352"/>
                  </a:lnTo>
                  <a:lnTo>
                    <a:pt x="3429926" y="5619469"/>
                  </a:lnTo>
                  <a:lnTo>
                    <a:pt x="3396934" y="5603894"/>
                  </a:lnTo>
                  <a:lnTo>
                    <a:pt x="3382976" y="5572429"/>
                  </a:lnTo>
                  <a:lnTo>
                    <a:pt x="3329999" y="5563529"/>
                  </a:lnTo>
                  <a:lnTo>
                    <a:pt x="3328730" y="5550816"/>
                  </a:lnTo>
                  <a:lnTo>
                    <a:pt x="3336344" y="5546684"/>
                  </a:lnTo>
                  <a:lnTo>
                    <a:pt x="3325558" y="5541280"/>
                  </a:lnTo>
                  <a:lnTo>
                    <a:pt x="3285270" y="5547955"/>
                  </a:lnTo>
                  <a:lnTo>
                    <a:pt x="3262429" y="5574653"/>
                  </a:lnTo>
                  <a:lnTo>
                    <a:pt x="3270043" y="5591499"/>
                  </a:lnTo>
                  <a:lnTo>
                    <a:pt x="3249423" y="5626779"/>
                  </a:lnTo>
                  <a:lnTo>
                    <a:pt x="3268457" y="5643306"/>
                  </a:lnTo>
                  <a:lnTo>
                    <a:pt x="3299228" y="5662059"/>
                  </a:lnTo>
                  <a:lnTo>
                    <a:pt x="3308110" y="5681765"/>
                  </a:lnTo>
                  <a:lnTo>
                    <a:pt x="3314455" y="5708145"/>
                  </a:lnTo>
                  <a:cubicBezTo>
                    <a:pt x="3314243" y="5713760"/>
                    <a:pt x="3314032" y="5719376"/>
                    <a:pt x="3313820" y="5724991"/>
                  </a:cubicBezTo>
                  <a:lnTo>
                    <a:pt x="3292566" y="5728487"/>
                  </a:lnTo>
                  <a:lnTo>
                    <a:pt x="3262112" y="5744697"/>
                  </a:lnTo>
                  <a:cubicBezTo>
                    <a:pt x="3262429" y="5752643"/>
                    <a:pt x="3262747" y="5760588"/>
                    <a:pt x="3263064" y="5768534"/>
                  </a:cubicBezTo>
                  <a:cubicBezTo>
                    <a:pt x="3262852" y="5778811"/>
                    <a:pt x="3262641" y="5789088"/>
                    <a:pt x="3262429" y="5799365"/>
                  </a:cubicBezTo>
                  <a:lnTo>
                    <a:pt x="3221824" y="5842909"/>
                  </a:lnTo>
                  <a:lnTo>
                    <a:pt x="3205963" y="5867382"/>
                  </a:lnTo>
                  <a:lnTo>
                    <a:pt x="3189149" y="5873739"/>
                  </a:lnTo>
                  <a:lnTo>
                    <a:pt x="3175509" y="5861343"/>
                  </a:lnTo>
                  <a:lnTo>
                    <a:pt x="3164406" y="5830831"/>
                  </a:lnTo>
                  <a:lnTo>
                    <a:pt x="3164406" y="5821296"/>
                  </a:lnTo>
                  <a:lnTo>
                    <a:pt x="3185343" y="5813985"/>
                  </a:lnTo>
                  <a:lnTo>
                    <a:pt x="3192639" y="5799047"/>
                  </a:lnTo>
                  <a:lnTo>
                    <a:pt x="3182805" y="5784109"/>
                  </a:lnTo>
                  <a:lnTo>
                    <a:pt x="3187246" y="5774573"/>
                  </a:lnTo>
                  <a:lnTo>
                    <a:pt x="3204059" y="5767263"/>
                  </a:lnTo>
                  <a:lnTo>
                    <a:pt x="3218017" y="5761860"/>
                  </a:lnTo>
                  <a:lnTo>
                    <a:pt x="3220555" y="5742790"/>
                  </a:lnTo>
                  <a:cubicBezTo>
                    <a:pt x="3220238" y="5738128"/>
                    <a:pt x="3219920" y="5733467"/>
                    <a:pt x="3219603" y="5728805"/>
                  </a:cubicBezTo>
                  <a:lnTo>
                    <a:pt x="3207549" y="5710052"/>
                  </a:lnTo>
                  <a:lnTo>
                    <a:pt x="3188198" y="5667144"/>
                  </a:lnTo>
                  <a:lnTo>
                    <a:pt x="3177095" y="5628050"/>
                  </a:lnTo>
                  <a:lnTo>
                    <a:pt x="3159330" y="5606119"/>
                  </a:lnTo>
                  <a:lnTo>
                    <a:pt x="3131731" y="5611840"/>
                  </a:lnTo>
                  <a:lnTo>
                    <a:pt x="3108256" y="5600398"/>
                  </a:lnTo>
                  <a:lnTo>
                    <a:pt x="3096519" y="5576243"/>
                  </a:lnTo>
                  <a:lnTo>
                    <a:pt x="3097788" y="5564800"/>
                  </a:lnTo>
                  <a:lnTo>
                    <a:pt x="3079388" y="5534288"/>
                  </a:lnTo>
                  <a:lnTo>
                    <a:pt x="3052741" y="5543823"/>
                  </a:lnTo>
                  <a:lnTo>
                    <a:pt x="3044176" y="5537784"/>
                  </a:lnTo>
                  <a:lnTo>
                    <a:pt x="3052741" y="5519667"/>
                  </a:lnTo>
                  <a:lnTo>
                    <a:pt x="3034659" y="5516489"/>
                  </a:lnTo>
                  <a:lnTo>
                    <a:pt x="3010232" y="5496783"/>
                  </a:lnTo>
                  <a:lnTo>
                    <a:pt x="2983585" y="5462457"/>
                  </a:lnTo>
                  <a:lnTo>
                    <a:pt x="2953766" y="5469767"/>
                  </a:lnTo>
                  <a:lnTo>
                    <a:pt x="2933780" y="5458325"/>
                  </a:lnTo>
                  <a:lnTo>
                    <a:pt x="2913478" y="5460867"/>
                  </a:lnTo>
                  <a:lnTo>
                    <a:pt x="2861452" y="5422409"/>
                  </a:lnTo>
                  <a:lnTo>
                    <a:pt x="2823067" y="5379501"/>
                  </a:lnTo>
                  <a:lnTo>
                    <a:pt x="2802765" y="5362338"/>
                  </a:lnTo>
                  <a:lnTo>
                    <a:pt x="2789758" y="5336275"/>
                  </a:lnTo>
                  <a:lnTo>
                    <a:pt x="2765332" y="5308941"/>
                  </a:lnTo>
                  <a:lnTo>
                    <a:pt x="2739953" y="5313709"/>
                  </a:lnTo>
                  <a:lnTo>
                    <a:pt x="2730437" y="5321972"/>
                  </a:lnTo>
                  <a:lnTo>
                    <a:pt x="2725044" y="5309259"/>
                  </a:lnTo>
                  <a:lnTo>
                    <a:pt x="2736781" y="5299724"/>
                  </a:lnTo>
                  <a:lnTo>
                    <a:pt x="2719968" y="5285103"/>
                  </a:lnTo>
                  <a:lnTo>
                    <a:pt x="2702838" y="5280336"/>
                  </a:lnTo>
                  <a:lnTo>
                    <a:pt x="2707913" y="5265397"/>
                  </a:lnTo>
                  <a:lnTo>
                    <a:pt x="2688880" y="5254909"/>
                  </a:lnTo>
                  <a:lnTo>
                    <a:pt x="2675873" y="5257133"/>
                  </a:lnTo>
                  <a:lnTo>
                    <a:pt x="2673970" y="5252048"/>
                  </a:lnTo>
                  <a:lnTo>
                    <a:pt x="2681266" y="5238063"/>
                  </a:lnTo>
                  <a:lnTo>
                    <a:pt x="2675556" y="5215179"/>
                  </a:lnTo>
                  <a:lnTo>
                    <a:pt x="2658426" y="5162418"/>
                  </a:lnTo>
                  <a:lnTo>
                    <a:pt x="2652716" y="5132859"/>
                  </a:lnTo>
                  <a:lnTo>
                    <a:pt x="2649543" y="5105207"/>
                  </a:lnTo>
                  <a:lnTo>
                    <a:pt x="2626068" y="5097261"/>
                  </a:lnTo>
                  <a:lnTo>
                    <a:pt x="2593394" y="5088997"/>
                  </a:lnTo>
                  <a:lnTo>
                    <a:pt x="2560085" y="5061027"/>
                  </a:lnTo>
                  <a:lnTo>
                    <a:pt x="2538830" y="5057849"/>
                  </a:lnTo>
                  <a:lnTo>
                    <a:pt x="2522017" y="5051810"/>
                  </a:lnTo>
                  <a:lnTo>
                    <a:pt x="2489343" y="5055306"/>
                  </a:lnTo>
                  <a:lnTo>
                    <a:pt x="2475702" y="5070245"/>
                  </a:lnTo>
                  <a:lnTo>
                    <a:pt x="2452544" y="5107432"/>
                  </a:lnTo>
                  <a:lnTo>
                    <a:pt x="2438269" y="5122370"/>
                  </a:lnTo>
                  <a:lnTo>
                    <a:pt x="2419235" y="5126502"/>
                  </a:lnTo>
                  <a:cubicBezTo>
                    <a:pt x="2419208" y="5126448"/>
                    <a:pt x="2419182" y="5126393"/>
                    <a:pt x="2419155" y="5126339"/>
                  </a:cubicBezTo>
                  <a:lnTo>
                    <a:pt x="2414212" y="5127883"/>
                  </a:lnTo>
                  <a:lnTo>
                    <a:pt x="2409765" y="5122167"/>
                  </a:lnTo>
                  <a:lnTo>
                    <a:pt x="2400235" y="5125343"/>
                  </a:lnTo>
                  <a:cubicBezTo>
                    <a:pt x="2400231" y="5125352"/>
                    <a:pt x="2400227" y="5125360"/>
                    <a:pt x="2400223" y="5125369"/>
                  </a:cubicBezTo>
                  <a:lnTo>
                    <a:pt x="2408524" y="5122854"/>
                  </a:lnTo>
                  <a:lnTo>
                    <a:pt x="2412969" y="5128049"/>
                  </a:lnTo>
                  <a:lnTo>
                    <a:pt x="2397053" y="5131996"/>
                  </a:lnTo>
                  <a:lnTo>
                    <a:pt x="2396741" y="5132647"/>
                  </a:lnTo>
                  <a:lnTo>
                    <a:pt x="2385305" y="5136458"/>
                  </a:lnTo>
                  <a:lnTo>
                    <a:pt x="2383717" y="5137411"/>
                  </a:lnTo>
                  <a:lnTo>
                    <a:pt x="2384034" y="5136458"/>
                  </a:lnTo>
                  <a:lnTo>
                    <a:pt x="2380858" y="5135823"/>
                  </a:lnTo>
                  <a:lnTo>
                    <a:pt x="2379587" y="5136458"/>
                  </a:lnTo>
                  <a:lnTo>
                    <a:pt x="2377999" y="5136458"/>
                  </a:lnTo>
                  <a:lnTo>
                    <a:pt x="2377046" y="5136776"/>
                  </a:lnTo>
                  <a:lnTo>
                    <a:pt x="2375775" y="5137411"/>
                  </a:lnTo>
                  <a:lnTo>
                    <a:pt x="2375140" y="5138046"/>
                  </a:lnTo>
                  <a:lnTo>
                    <a:pt x="2374822" y="5138999"/>
                  </a:lnTo>
                  <a:lnTo>
                    <a:pt x="2374187" y="5141857"/>
                  </a:lnTo>
                  <a:lnTo>
                    <a:pt x="2374504" y="5141857"/>
                  </a:lnTo>
                  <a:lnTo>
                    <a:pt x="2375140" y="5142175"/>
                  </a:lnTo>
                  <a:lnTo>
                    <a:pt x="2377363" y="5141540"/>
                  </a:lnTo>
                  <a:lnTo>
                    <a:pt x="2351950" y="5159642"/>
                  </a:lnTo>
                  <a:lnTo>
                    <a:pt x="2327490" y="5172345"/>
                  </a:lnTo>
                  <a:lnTo>
                    <a:pt x="2305572" y="5206327"/>
                  </a:lnTo>
                  <a:lnTo>
                    <a:pt x="2275076" y="5219348"/>
                  </a:lnTo>
                  <a:lnTo>
                    <a:pt x="2232509" y="5220936"/>
                  </a:lnTo>
                  <a:lnTo>
                    <a:pt x="2188037" y="5202198"/>
                  </a:lnTo>
                  <a:lnTo>
                    <a:pt x="2180413" y="5189812"/>
                  </a:lnTo>
                  <a:lnTo>
                    <a:pt x="2143246" y="5174251"/>
                  </a:lnTo>
                  <a:lnTo>
                    <a:pt x="2120057" y="5189177"/>
                  </a:lnTo>
                  <a:lnTo>
                    <a:pt x="2104174" y="5175521"/>
                  </a:lnTo>
                  <a:lnTo>
                    <a:pt x="2082891" y="5171710"/>
                  </a:lnTo>
                  <a:lnTo>
                    <a:pt x="2058431" y="5159324"/>
                  </a:lnTo>
                  <a:lnTo>
                    <a:pt x="2040324" y="5164723"/>
                  </a:lnTo>
                  <a:lnTo>
                    <a:pt x="2022535" y="5181555"/>
                  </a:lnTo>
                  <a:lnTo>
                    <a:pt x="2004746" y="5192353"/>
                  </a:lnTo>
                  <a:lnTo>
                    <a:pt x="1967897" y="5205374"/>
                  </a:lnTo>
                  <a:lnTo>
                    <a:pt x="1959638" y="5239356"/>
                  </a:lnTo>
                  <a:lnTo>
                    <a:pt x="1951061" y="5251106"/>
                  </a:lnTo>
                  <a:lnTo>
                    <a:pt x="1959638" y="5255870"/>
                  </a:lnTo>
                  <a:cubicBezTo>
                    <a:pt x="1959956" y="5252377"/>
                    <a:pt x="1960273" y="5248883"/>
                    <a:pt x="1960591" y="5245390"/>
                  </a:cubicBezTo>
                  <a:lnTo>
                    <a:pt x="1963767" y="5259046"/>
                  </a:lnTo>
                  <a:lnTo>
                    <a:pt x="1959955" y="5274925"/>
                  </a:lnTo>
                  <a:lnTo>
                    <a:pt x="1964720" y="5288899"/>
                  </a:lnTo>
                  <a:lnTo>
                    <a:pt x="1963974" y="5289811"/>
                  </a:lnTo>
                  <a:lnTo>
                    <a:pt x="1973866" y="5295679"/>
                  </a:lnTo>
                  <a:lnTo>
                    <a:pt x="1970058" y="5311533"/>
                  </a:lnTo>
                  <a:lnTo>
                    <a:pt x="1985925" y="5317557"/>
                  </a:lnTo>
                  <a:lnTo>
                    <a:pt x="1980530" y="5325801"/>
                  </a:lnTo>
                  <a:lnTo>
                    <a:pt x="1973232" y="5324216"/>
                  </a:lnTo>
                  <a:lnTo>
                    <a:pt x="1965616" y="5329606"/>
                  </a:lnTo>
                  <a:lnTo>
                    <a:pt x="1962760" y="5341972"/>
                  </a:lnTo>
                  <a:lnTo>
                    <a:pt x="1975770" y="5354655"/>
                  </a:lnTo>
                  <a:lnTo>
                    <a:pt x="1971328" y="5366070"/>
                  </a:lnTo>
                  <a:lnTo>
                    <a:pt x="1965298" y="5380022"/>
                  </a:lnTo>
                  <a:lnTo>
                    <a:pt x="1926267" y="5399046"/>
                  </a:lnTo>
                  <a:lnTo>
                    <a:pt x="1896755" y="5413315"/>
                  </a:lnTo>
                  <a:lnTo>
                    <a:pt x="1868513" y="5449144"/>
                  </a:lnTo>
                  <a:lnTo>
                    <a:pt x="1823135" y="5464364"/>
                  </a:lnTo>
                  <a:lnTo>
                    <a:pt x="1755543" y="5485925"/>
                  </a:lnTo>
                  <a:lnTo>
                    <a:pt x="1738090" y="5508121"/>
                  </a:lnTo>
                  <a:lnTo>
                    <a:pt x="1753957" y="5520487"/>
                  </a:lnTo>
                  <a:lnTo>
                    <a:pt x="1746341" y="5534438"/>
                  </a:lnTo>
                  <a:lnTo>
                    <a:pt x="1742215" y="5529048"/>
                  </a:lnTo>
                  <a:lnTo>
                    <a:pt x="1744437" y="5522706"/>
                  </a:lnTo>
                  <a:lnTo>
                    <a:pt x="1726666" y="5536975"/>
                  </a:lnTo>
                  <a:lnTo>
                    <a:pt x="1643844" y="5654293"/>
                  </a:lnTo>
                  <a:cubicBezTo>
                    <a:pt x="1643950" y="5664440"/>
                    <a:pt x="1644055" y="5674586"/>
                    <a:pt x="1644161" y="5684733"/>
                  </a:cubicBezTo>
                  <a:lnTo>
                    <a:pt x="1633689" y="5691391"/>
                  </a:lnTo>
                  <a:lnTo>
                    <a:pt x="1645748" y="5699318"/>
                  </a:lnTo>
                  <a:lnTo>
                    <a:pt x="1664787" y="5741490"/>
                  </a:lnTo>
                  <a:lnTo>
                    <a:pt x="1679702" y="5743392"/>
                  </a:lnTo>
                  <a:lnTo>
                    <a:pt x="1685413" y="5754807"/>
                  </a:lnTo>
                  <a:lnTo>
                    <a:pt x="1692712" y="5763368"/>
                  </a:lnTo>
                  <a:lnTo>
                    <a:pt x="1677798" y="5769709"/>
                  </a:lnTo>
                  <a:lnTo>
                    <a:pt x="1658124" y="5794124"/>
                  </a:lnTo>
                  <a:lnTo>
                    <a:pt x="1636862" y="5800783"/>
                  </a:lnTo>
                  <a:lnTo>
                    <a:pt x="1631785" y="5814100"/>
                  </a:lnTo>
                  <a:lnTo>
                    <a:pt x="1617188" y="5833125"/>
                  </a:lnTo>
                  <a:lnTo>
                    <a:pt x="1613063" y="5852467"/>
                  </a:lnTo>
                  <a:lnTo>
                    <a:pt x="1596562" y="5884174"/>
                  </a:lnTo>
                  <a:lnTo>
                    <a:pt x="1605130" y="5897809"/>
                  </a:lnTo>
                  <a:lnTo>
                    <a:pt x="1600687" y="5905101"/>
                  </a:lnTo>
                  <a:lnTo>
                    <a:pt x="1584820" y="5900979"/>
                  </a:lnTo>
                  <a:lnTo>
                    <a:pt x="1557530" y="5907638"/>
                  </a:lnTo>
                  <a:lnTo>
                    <a:pt x="1535317" y="5905736"/>
                  </a:lnTo>
                  <a:lnTo>
                    <a:pt x="1530239" y="5923809"/>
                  </a:lnTo>
                  <a:lnTo>
                    <a:pt x="1507072" y="5931102"/>
                  </a:lnTo>
                  <a:cubicBezTo>
                    <a:pt x="1506755" y="5939980"/>
                    <a:pt x="1506437" y="5948858"/>
                    <a:pt x="1506120" y="5957736"/>
                  </a:cubicBezTo>
                  <a:lnTo>
                    <a:pt x="1494697" y="5973590"/>
                  </a:lnTo>
                  <a:lnTo>
                    <a:pt x="1485495" y="5998956"/>
                  </a:lnTo>
                  <a:lnTo>
                    <a:pt x="1475974" y="6005298"/>
                  </a:lnTo>
                  <a:lnTo>
                    <a:pt x="1453762" y="5996737"/>
                  </a:lnTo>
                  <a:lnTo>
                    <a:pt x="1414731" y="6016396"/>
                  </a:lnTo>
                  <a:lnTo>
                    <a:pt x="1392517" y="6005932"/>
                  </a:lnTo>
                  <a:lnTo>
                    <a:pt x="1351261" y="6013859"/>
                  </a:lnTo>
                  <a:lnTo>
                    <a:pt x="1318258" y="6008786"/>
                  </a:lnTo>
                  <a:lnTo>
                    <a:pt x="1261457" y="6005932"/>
                  </a:lnTo>
                  <a:lnTo>
                    <a:pt x="1248764" y="6019883"/>
                  </a:lnTo>
                  <a:lnTo>
                    <a:pt x="1228772" y="6032884"/>
                  </a:lnTo>
                  <a:lnTo>
                    <a:pt x="1189741" y="6033835"/>
                  </a:lnTo>
                  <a:lnTo>
                    <a:pt x="1159276" y="6073152"/>
                  </a:lnTo>
                  <a:lnTo>
                    <a:pt x="1151026" y="6091226"/>
                  </a:lnTo>
                  <a:lnTo>
                    <a:pt x="1140553" y="6083933"/>
                  </a:lnTo>
                  <a:lnTo>
                    <a:pt x="1124369" y="6080762"/>
                  </a:lnTo>
                  <a:lnTo>
                    <a:pt x="1118023" y="6075689"/>
                  </a:lnTo>
                  <a:lnTo>
                    <a:pt x="1104377" y="6071567"/>
                  </a:lnTo>
                  <a:lnTo>
                    <a:pt x="1095809" y="6070616"/>
                  </a:lnTo>
                  <a:lnTo>
                    <a:pt x="1074230" y="6036054"/>
                  </a:lnTo>
                  <a:lnTo>
                    <a:pt x="1076453" y="6024640"/>
                  </a:lnTo>
                  <a:lnTo>
                    <a:pt x="1067884" y="6017347"/>
                  </a:lnTo>
                  <a:lnTo>
                    <a:pt x="1072961" y="5991981"/>
                  </a:lnTo>
                  <a:lnTo>
                    <a:pt x="1032343" y="5954565"/>
                  </a:lnTo>
                  <a:lnTo>
                    <a:pt x="1005051" y="5952663"/>
                  </a:lnTo>
                  <a:lnTo>
                    <a:pt x="995213" y="5944102"/>
                  </a:lnTo>
                  <a:lnTo>
                    <a:pt x="987921" y="5953614"/>
                  </a:lnTo>
                  <a:lnTo>
                    <a:pt x="984747" y="5946639"/>
                  </a:lnTo>
                  <a:lnTo>
                    <a:pt x="967371" y="5951909"/>
                  </a:lnTo>
                  <a:lnTo>
                    <a:pt x="967494" y="5953094"/>
                  </a:lnTo>
                  <a:lnTo>
                    <a:pt x="945223" y="5968032"/>
                  </a:lnTo>
                  <a:lnTo>
                    <a:pt x="924225" y="5969303"/>
                  </a:lnTo>
                  <a:lnTo>
                    <a:pt x="909272" y="5963900"/>
                  </a:lnTo>
                  <a:lnTo>
                    <a:pt x="887955" y="5962311"/>
                  </a:lnTo>
                  <a:lnTo>
                    <a:pt x="866639" y="5955955"/>
                  </a:lnTo>
                  <a:lnTo>
                    <a:pt x="841188" y="5968032"/>
                  </a:lnTo>
                  <a:lnTo>
                    <a:pt x="822417" y="5972164"/>
                  </a:lnTo>
                  <a:lnTo>
                    <a:pt x="813826" y="5968986"/>
                  </a:lnTo>
                  <a:lnTo>
                    <a:pt x="822099" y="5960404"/>
                  </a:lnTo>
                  <a:lnTo>
                    <a:pt x="832598" y="5933071"/>
                  </a:lnTo>
                  <a:lnTo>
                    <a:pt x="836416" y="5909870"/>
                  </a:lnTo>
                  <a:lnTo>
                    <a:pt x="829735" y="5863468"/>
                  </a:lnTo>
                  <a:lnTo>
                    <a:pt x="838007" y="5825647"/>
                  </a:lnTo>
                  <a:lnTo>
                    <a:pt x="826871" y="5806260"/>
                  </a:lnTo>
                  <a:lnTo>
                    <a:pt x="839598" y="5797996"/>
                  </a:lnTo>
                  <a:lnTo>
                    <a:pt x="847232" y="5804353"/>
                  </a:lnTo>
                  <a:lnTo>
                    <a:pt x="840870" y="5790369"/>
                  </a:lnTo>
                  <a:lnTo>
                    <a:pt x="822735" y="5790686"/>
                  </a:lnTo>
                  <a:lnTo>
                    <a:pt x="806827" y="5803717"/>
                  </a:lnTo>
                  <a:lnTo>
                    <a:pt x="795372" y="5810074"/>
                  </a:lnTo>
                  <a:lnTo>
                    <a:pt x="797281" y="5786873"/>
                  </a:lnTo>
                  <a:lnTo>
                    <a:pt x="790918" y="5777338"/>
                  </a:lnTo>
                  <a:lnTo>
                    <a:pt x="800463" y="5776384"/>
                  </a:lnTo>
                  <a:lnTo>
                    <a:pt x="817326" y="5773842"/>
                  </a:lnTo>
                  <a:lnTo>
                    <a:pt x="826553" y="5752548"/>
                  </a:lnTo>
                  <a:lnTo>
                    <a:pt x="839280" y="5740788"/>
                  </a:lnTo>
                  <a:lnTo>
                    <a:pt x="840234" y="5734432"/>
                  </a:lnTo>
                  <a:lnTo>
                    <a:pt x="820189" y="5748734"/>
                  </a:lnTo>
                  <a:lnTo>
                    <a:pt x="807462" y="5754137"/>
                  </a:lnTo>
                  <a:lnTo>
                    <a:pt x="799190" y="5764625"/>
                  </a:lnTo>
                  <a:lnTo>
                    <a:pt x="801418" y="5771935"/>
                  </a:lnTo>
                  <a:lnTo>
                    <a:pt x="783283" y="5770028"/>
                  </a:lnTo>
                  <a:lnTo>
                    <a:pt x="776921" y="5773206"/>
                  </a:lnTo>
                  <a:lnTo>
                    <a:pt x="768331" y="5770346"/>
                  </a:lnTo>
                  <a:lnTo>
                    <a:pt x="765150" y="5765896"/>
                  </a:lnTo>
                  <a:lnTo>
                    <a:pt x="782010" y="5735385"/>
                  </a:lnTo>
                  <a:lnTo>
                    <a:pt x="781692" y="5699471"/>
                  </a:lnTo>
                  <a:lnTo>
                    <a:pt x="807781" y="5671820"/>
                  </a:lnTo>
                  <a:lnTo>
                    <a:pt x="810008" y="5656883"/>
                  </a:lnTo>
                  <a:lnTo>
                    <a:pt x="820189" y="5642263"/>
                  </a:lnTo>
                  <a:lnTo>
                    <a:pt x="838643" y="5544691"/>
                  </a:lnTo>
                  <a:lnTo>
                    <a:pt x="846597" y="5489707"/>
                  </a:lnTo>
                  <a:lnTo>
                    <a:pt x="828780" y="5408662"/>
                  </a:lnTo>
                  <a:lnTo>
                    <a:pt x="828147" y="5385266"/>
                  </a:lnTo>
                  <a:cubicBezTo>
                    <a:pt x="828093" y="5385315"/>
                    <a:pt x="828038" y="5385363"/>
                    <a:pt x="827984" y="5385412"/>
                  </a:cubicBezTo>
                  <a:cubicBezTo>
                    <a:pt x="827667" y="5378859"/>
                    <a:pt x="827349" y="5372306"/>
                    <a:pt x="827032" y="5365753"/>
                  </a:cubicBezTo>
                  <a:lnTo>
                    <a:pt x="829888" y="5330240"/>
                  </a:lnTo>
                  <a:lnTo>
                    <a:pt x="841630" y="5324850"/>
                  </a:lnTo>
                  <a:lnTo>
                    <a:pt x="831157" y="5309947"/>
                  </a:lnTo>
                  <a:lnTo>
                    <a:pt x="820051" y="5303923"/>
                  </a:lnTo>
                  <a:lnTo>
                    <a:pt x="826397" y="5284898"/>
                  </a:lnTo>
                  <a:lnTo>
                    <a:pt x="807357" y="5286167"/>
                  </a:lnTo>
                  <a:lnTo>
                    <a:pt x="812434" y="5264288"/>
                  </a:lnTo>
                  <a:lnTo>
                    <a:pt x="795615" y="5265240"/>
                  </a:lnTo>
                  <a:cubicBezTo>
                    <a:pt x="795827" y="5261646"/>
                    <a:pt x="796038" y="5258053"/>
                    <a:pt x="796250" y="5254459"/>
                  </a:cubicBezTo>
                  <a:lnTo>
                    <a:pt x="789903" y="5247166"/>
                  </a:lnTo>
                  <a:lnTo>
                    <a:pt x="782604" y="5251922"/>
                  </a:lnTo>
                  <a:cubicBezTo>
                    <a:pt x="782921" y="5247272"/>
                    <a:pt x="783239" y="5242621"/>
                    <a:pt x="783556" y="5237971"/>
                  </a:cubicBezTo>
                  <a:lnTo>
                    <a:pt x="800375" y="5212605"/>
                  </a:lnTo>
                  <a:lnTo>
                    <a:pt x="813069" y="5212605"/>
                  </a:lnTo>
                  <a:lnTo>
                    <a:pt x="815290" y="5206263"/>
                  </a:lnTo>
                  <a:lnTo>
                    <a:pt x="825763" y="5193580"/>
                  </a:lnTo>
                  <a:lnTo>
                    <a:pt x="843851" y="5199605"/>
                  </a:lnTo>
                  <a:lnTo>
                    <a:pt x="862573" y="5188824"/>
                  </a:lnTo>
                  <a:lnTo>
                    <a:pt x="876218" y="5185653"/>
                  </a:lnTo>
                  <a:lnTo>
                    <a:pt x="877488" y="5192629"/>
                  </a:lnTo>
                  <a:lnTo>
                    <a:pt x="891133" y="5191678"/>
                  </a:lnTo>
                  <a:lnTo>
                    <a:pt x="884786" y="5183117"/>
                  </a:lnTo>
                  <a:lnTo>
                    <a:pt x="891133" y="5176775"/>
                  </a:lnTo>
                  <a:lnTo>
                    <a:pt x="881613" y="5179946"/>
                  </a:lnTo>
                  <a:lnTo>
                    <a:pt x="878122" y="5168848"/>
                  </a:lnTo>
                  <a:lnTo>
                    <a:pt x="890816" y="5159336"/>
                  </a:lnTo>
                  <a:lnTo>
                    <a:pt x="910808" y="5144116"/>
                  </a:lnTo>
                  <a:lnTo>
                    <a:pt x="926675" y="5140945"/>
                  </a:lnTo>
                  <a:lnTo>
                    <a:pt x="933974" y="5145067"/>
                  </a:lnTo>
                  <a:lnTo>
                    <a:pt x="936195" y="5138726"/>
                  </a:lnTo>
                  <a:lnTo>
                    <a:pt x="949841" y="5139677"/>
                  </a:lnTo>
                  <a:lnTo>
                    <a:pt x="959361" y="5151092"/>
                  </a:lnTo>
                  <a:lnTo>
                    <a:pt x="989190" y="5165677"/>
                  </a:lnTo>
                  <a:lnTo>
                    <a:pt x="1095809" y="5163458"/>
                  </a:lnTo>
                  <a:lnTo>
                    <a:pt x="1111676" y="5152994"/>
                  </a:lnTo>
                  <a:lnTo>
                    <a:pt x="1121196" y="5154897"/>
                  </a:lnTo>
                  <a:lnTo>
                    <a:pt x="1124369" y="5158067"/>
                  </a:lnTo>
                  <a:lnTo>
                    <a:pt x="1140553" y="5165360"/>
                  </a:lnTo>
                  <a:lnTo>
                    <a:pt x="1168162" y="5169165"/>
                  </a:lnTo>
                  <a:lnTo>
                    <a:pt x="1217983" y="5179312"/>
                  </a:lnTo>
                  <a:lnTo>
                    <a:pt x="1264313" y="5181214"/>
                  </a:lnTo>
                  <a:lnTo>
                    <a:pt x="1293825" y="5175507"/>
                  </a:lnTo>
                  <a:lnTo>
                    <a:pt x="1307788" y="5178677"/>
                  </a:lnTo>
                  <a:lnTo>
                    <a:pt x="1323653" y="5168848"/>
                  </a:lnTo>
                  <a:lnTo>
                    <a:pt x="1329999" y="5169799"/>
                  </a:lnTo>
                  <a:lnTo>
                    <a:pt x="1339519" y="5182482"/>
                  </a:lnTo>
                  <a:lnTo>
                    <a:pt x="1351261" y="5183117"/>
                  </a:lnTo>
                  <a:lnTo>
                    <a:pt x="1367129" y="5187556"/>
                  </a:lnTo>
                  <a:lnTo>
                    <a:pt x="1385853" y="5184068"/>
                  </a:lnTo>
                  <a:lnTo>
                    <a:pt x="1405846" y="5182799"/>
                  </a:lnTo>
                  <a:lnTo>
                    <a:pt x="1422030" y="5187873"/>
                  </a:lnTo>
                  <a:lnTo>
                    <a:pt x="1439800" y="5194214"/>
                  </a:lnTo>
                  <a:lnTo>
                    <a:pt x="1449320" y="5199288"/>
                  </a:lnTo>
                  <a:lnTo>
                    <a:pt x="1476608" y="5198336"/>
                  </a:lnTo>
                  <a:lnTo>
                    <a:pt x="1488033" y="5187873"/>
                  </a:lnTo>
                  <a:lnTo>
                    <a:pt x="1493746" y="5184702"/>
                  </a:lnTo>
                  <a:lnTo>
                    <a:pt x="1492160" y="5187556"/>
                  </a:lnTo>
                  <a:lnTo>
                    <a:pt x="1498188" y="5189141"/>
                  </a:lnTo>
                  <a:lnTo>
                    <a:pt x="1499774" y="5188190"/>
                  </a:lnTo>
                  <a:lnTo>
                    <a:pt x="1505485" y="5182165"/>
                  </a:lnTo>
                  <a:lnTo>
                    <a:pt x="1506437" y="5185019"/>
                  </a:lnTo>
                  <a:lnTo>
                    <a:pt x="1509292" y="5185336"/>
                  </a:lnTo>
                  <a:lnTo>
                    <a:pt x="1509613" y="5182165"/>
                  </a:lnTo>
                  <a:lnTo>
                    <a:pt x="1513104" y="5183117"/>
                  </a:lnTo>
                  <a:lnTo>
                    <a:pt x="1513644" y="5182190"/>
                  </a:lnTo>
                  <a:lnTo>
                    <a:pt x="1521585" y="5173933"/>
                  </a:lnTo>
                  <a:lnTo>
                    <a:pt x="1536516" y="5137729"/>
                  </a:lnTo>
                  <a:lnTo>
                    <a:pt x="1551446" y="5066590"/>
                  </a:lnTo>
                  <a:lnTo>
                    <a:pt x="1559070" y="5017364"/>
                  </a:lnTo>
                  <a:lnTo>
                    <a:pt x="1564788" y="5032291"/>
                  </a:lnTo>
                  <a:lnTo>
                    <a:pt x="1571141" y="5024351"/>
                  </a:lnTo>
                  <a:lnTo>
                    <a:pt x="1567011" y="5014506"/>
                  </a:lnTo>
                  <a:lnTo>
                    <a:pt x="1560022" y="5012600"/>
                  </a:lnTo>
                  <a:lnTo>
                    <a:pt x="1570506" y="4932569"/>
                  </a:lnTo>
                  <a:lnTo>
                    <a:pt x="1570188" y="4911609"/>
                  </a:lnTo>
                  <a:lnTo>
                    <a:pt x="1572094" y="4904939"/>
                  </a:lnTo>
                  <a:lnTo>
                    <a:pt x="1577177" y="4904939"/>
                  </a:lnTo>
                  <a:lnTo>
                    <a:pt x="1579082" y="4921136"/>
                  </a:lnTo>
                  <a:lnTo>
                    <a:pt x="1600683" y="4948448"/>
                  </a:lnTo>
                  <a:lnTo>
                    <a:pt x="1607672" y="4967186"/>
                  </a:lnTo>
                  <a:lnTo>
                    <a:pt x="1616884" y="4974173"/>
                  </a:lnTo>
                  <a:lnTo>
                    <a:pt x="1609895" y="4964963"/>
                  </a:lnTo>
                  <a:lnTo>
                    <a:pt x="1606719" y="4945908"/>
                  </a:lnTo>
                  <a:lnTo>
                    <a:pt x="1598142" y="4918595"/>
                  </a:lnTo>
                  <a:lnTo>
                    <a:pt x="1586706" y="4902081"/>
                  </a:lnTo>
                  <a:lnTo>
                    <a:pt x="1583847" y="4888425"/>
                  </a:lnTo>
                  <a:lnTo>
                    <a:pt x="1561293" y="4874769"/>
                  </a:lnTo>
                  <a:cubicBezTo>
                    <a:pt x="1560975" y="4871275"/>
                    <a:pt x="1560658" y="4867782"/>
                    <a:pt x="1560340" y="4864288"/>
                  </a:cubicBezTo>
                  <a:lnTo>
                    <a:pt x="1569552" y="4855714"/>
                  </a:lnTo>
                  <a:lnTo>
                    <a:pt x="1574953" y="4843963"/>
                  </a:lnTo>
                  <a:lnTo>
                    <a:pt x="1584483" y="4838882"/>
                  </a:lnTo>
                  <a:lnTo>
                    <a:pt x="1568282" y="4816651"/>
                  </a:lnTo>
                  <a:lnTo>
                    <a:pt x="1556528" y="4810299"/>
                  </a:lnTo>
                  <a:lnTo>
                    <a:pt x="1561929" y="4800136"/>
                  </a:lnTo>
                  <a:lnTo>
                    <a:pt x="1546999" y="4799184"/>
                  </a:lnTo>
                  <a:lnTo>
                    <a:pt x="1503477" y="4766790"/>
                  </a:lnTo>
                  <a:lnTo>
                    <a:pt x="1501253" y="4758533"/>
                  </a:lnTo>
                  <a:lnTo>
                    <a:pt x="1482828" y="4728998"/>
                  </a:lnTo>
                  <a:lnTo>
                    <a:pt x="1470123" y="4717565"/>
                  </a:lnTo>
                  <a:lnTo>
                    <a:pt x="1482512" y="4692158"/>
                  </a:lnTo>
                  <a:lnTo>
                    <a:pt x="1466629" y="4685806"/>
                  </a:lnTo>
                  <a:lnTo>
                    <a:pt x="1479018" y="4672150"/>
                  </a:lnTo>
                  <a:lnTo>
                    <a:pt x="1491724" y="4676279"/>
                  </a:lnTo>
                  <a:lnTo>
                    <a:pt x="1500301" y="4678502"/>
                  </a:lnTo>
                  <a:lnTo>
                    <a:pt x="1494902" y="4667704"/>
                  </a:lnTo>
                  <a:lnTo>
                    <a:pt x="1478064" y="4658494"/>
                  </a:lnTo>
                  <a:lnTo>
                    <a:pt x="1458688" y="4663893"/>
                  </a:lnTo>
                  <a:lnTo>
                    <a:pt x="1434865" y="4663258"/>
                  </a:lnTo>
                  <a:lnTo>
                    <a:pt x="1431053" y="4648331"/>
                  </a:lnTo>
                  <a:lnTo>
                    <a:pt x="1447253" y="4637851"/>
                  </a:lnTo>
                  <a:lnTo>
                    <a:pt x="1430100" y="4631499"/>
                  </a:lnTo>
                  <a:lnTo>
                    <a:pt x="1413264" y="4620066"/>
                  </a:lnTo>
                  <a:lnTo>
                    <a:pt x="1405640" y="4628641"/>
                  </a:lnTo>
                  <a:lnTo>
                    <a:pt x="1402464" y="4629594"/>
                  </a:lnTo>
                  <a:lnTo>
                    <a:pt x="1396110" y="4616890"/>
                  </a:lnTo>
                  <a:lnTo>
                    <a:pt x="1387533" y="4626735"/>
                  </a:lnTo>
                  <a:lnTo>
                    <a:pt x="1376095" y="4627688"/>
                  </a:lnTo>
                  <a:lnTo>
                    <a:pt x="1354811" y="4600694"/>
                  </a:lnTo>
                  <a:lnTo>
                    <a:pt x="1342103" y="4601646"/>
                  </a:lnTo>
                  <a:lnTo>
                    <a:pt x="1327174" y="4594659"/>
                  </a:lnTo>
                  <a:lnTo>
                    <a:pt x="1309068" y="4591484"/>
                  </a:lnTo>
                  <a:lnTo>
                    <a:pt x="1300491" y="4580051"/>
                  </a:lnTo>
                  <a:lnTo>
                    <a:pt x="1287785" y="4575922"/>
                  </a:lnTo>
                  <a:lnTo>
                    <a:pt x="1268726" y="4589578"/>
                  </a:lnTo>
                  <a:lnTo>
                    <a:pt x="1251889" y="4592119"/>
                  </a:lnTo>
                  <a:lnTo>
                    <a:pt x="1247443" y="4573064"/>
                  </a:lnTo>
                  <a:lnTo>
                    <a:pt x="1240136" y="4568618"/>
                  </a:lnTo>
                  <a:lnTo>
                    <a:pt x="1221077" y="4564807"/>
                  </a:lnTo>
                  <a:lnTo>
                    <a:pt x="1217899" y="4559408"/>
                  </a:lnTo>
                  <a:lnTo>
                    <a:pt x="1233465" y="4552103"/>
                  </a:lnTo>
                  <a:lnTo>
                    <a:pt x="1251254" y="4552103"/>
                  </a:lnTo>
                  <a:lnTo>
                    <a:pt x="1257608" y="4544481"/>
                  </a:lnTo>
                  <a:lnTo>
                    <a:pt x="1242994" y="4534001"/>
                  </a:lnTo>
                  <a:lnTo>
                    <a:pt x="1232194" y="4537177"/>
                  </a:lnTo>
                  <a:lnTo>
                    <a:pt x="1225841" y="4545751"/>
                  </a:lnTo>
                  <a:lnTo>
                    <a:pt x="1223618" y="4521615"/>
                  </a:lnTo>
                  <a:lnTo>
                    <a:pt x="1230288" y="4516534"/>
                  </a:lnTo>
                  <a:lnTo>
                    <a:pt x="1236642" y="4520345"/>
                  </a:lnTo>
                  <a:lnTo>
                    <a:pt x="1251254" y="4524473"/>
                  </a:lnTo>
                  <a:lnTo>
                    <a:pt x="1260784" y="4524473"/>
                  </a:lnTo>
                  <a:lnTo>
                    <a:pt x="1246807" y="4509547"/>
                  </a:lnTo>
                  <a:lnTo>
                    <a:pt x="1235053" y="4512088"/>
                  </a:lnTo>
                  <a:lnTo>
                    <a:pt x="1228700" y="4506689"/>
                  </a:lnTo>
                  <a:lnTo>
                    <a:pt x="1219488" y="4515263"/>
                  </a:lnTo>
                  <a:lnTo>
                    <a:pt x="1210911" y="4511135"/>
                  </a:lnTo>
                  <a:lnTo>
                    <a:pt x="1209640" y="4500972"/>
                  </a:lnTo>
                  <a:lnTo>
                    <a:pt x="1215040" y="4495573"/>
                  </a:lnTo>
                  <a:lnTo>
                    <a:pt x="1224570" y="4486681"/>
                  </a:lnTo>
                  <a:lnTo>
                    <a:pt x="1245219" y="4468578"/>
                  </a:lnTo>
                  <a:lnTo>
                    <a:pt x="1268726" y="4469531"/>
                  </a:lnTo>
                  <a:lnTo>
                    <a:pt x="1283656" y="4465085"/>
                  </a:lnTo>
                  <a:lnTo>
                    <a:pt x="1299538" y="4471437"/>
                  </a:lnTo>
                  <a:lnTo>
                    <a:pt x="1299538" y="4464132"/>
                  </a:lnTo>
                  <a:lnTo>
                    <a:pt x="1310974" y="4460956"/>
                  </a:lnTo>
                  <a:lnTo>
                    <a:pt x="1324633" y="4463815"/>
                  </a:lnTo>
                  <a:lnTo>
                    <a:pt x="1327809" y="4450159"/>
                  </a:lnTo>
                  <a:lnTo>
                    <a:pt x="1331938" y="4442854"/>
                  </a:lnTo>
                  <a:lnTo>
                    <a:pt x="1346869" y="4448888"/>
                  </a:lnTo>
                  <a:lnTo>
                    <a:pt x="1379908" y="4448571"/>
                  </a:lnTo>
                  <a:lnTo>
                    <a:pt x="1388485" y="4460004"/>
                  </a:lnTo>
                  <a:lnTo>
                    <a:pt x="1411675" y="4485093"/>
                  </a:lnTo>
                  <a:lnTo>
                    <a:pt x="1430735" y="4474295"/>
                  </a:lnTo>
                  <a:lnTo>
                    <a:pt x="1447570" y="4466991"/>
                  </a:lnTo>
                  <a:lnTo>
                    <a:pt x="1462817" y="4477471"/>
                  </a:lnTo>
                  <a:lnTo>
                    <a:pt x="1481559" y="4465403"/>
                  </a:lnTo>
                  <a:lnTo>
                    <a:pt x="1497442" y="4462227"/>
                  </a:lnTo>
                  <a:lnTo>
                    <a:pt x="1506018" y="4476836"/>
                  </a:lnTo>
                  <a:lnTo>
                    <a:pt x="1522855" y="4478741"/>
                  </a:lnTo>
                  <a:lnTo>
                    <a:pt x="1532386" y="4480964"/>
                  </a:lnTo>
                  <a:lnTo>
                    <a:pt x="1536516" y="4472389"/>
                  </a:lnTo>
                  <a:lnTo>
                    <a:pt x="1529209" y="4466038"/>
                  </a:lnTo>
                  <a:lnTo>
                    <a:pt x="1519361" y="4448571"/>
                  </a:lnTo>
                  <a:lnTo>
                    <a:pt x="1512690" y="4384101"/>
                  </a:lnTo>
                  <a:lnTo>
                    <a:pt x="1511104" y="4368222"/>
                  </a:lnTo>
                  <a:lnTo>
                    <a:pt x="1498395" y="4357742"/>
                  </a:lnTo>
                  <a:lnTo>
                    <a:pt x="1492996" y="4334875"/>
                  </a:lnTo>
                  <a:lnTo>
                    <a:pt x="1478064" y="4314550"/>
                  </a:lnTo>
                  <a:lnTo>
                    <a:pt x="1478064" y="4307563"/>
                  </a:lnTo>
                  <a:lnTo>
                    <a:pt x="1484418" y="4310422"/>
                  </a:lnTo>
                  <a:lnTo>
                    <a:pt x="1497125" y="4312645"/>
                  </a:lnTo>
                  <a:lnTo>
                    <a:pt x="1513961" y="4325030"/>
                  </a:lnTo>
                  <a:lnTo>
                    <a:pt x="1526668" y="4319631"/>
                  </a:lnTo>
                  <a:lnTo>
                    <a:pt x="1545728" y="4317408"/>
                  </a:lnTo>
                  <a:lnTo>
                    <a:pt x="1550175" y="4328841"/>
                  </a:lnTo>
                  <a:lnTo>
                    <a:pt x="1542551" y="4339322"/>
                  </a:lnTo>
                  <a:lnTo>
                    <a:pt x="1555893" y="4358694"/>
                  </a:lnTo>
                  <a:lnTo>
                    <a:pt x="1569552" y="4364728"/>
                  </a:lnTo>
                  <a:lnTo>
                    <a:pt x="1589565" y="4358377"/>
                  </a:lnTo>
                  <a:lnTo>
                    <a:pt x="1610531" y="4367269"/>
                  </a:lnTo>
                  <a:lnTo>
                    <a:pt x="1625460" y="4369492"/>
                  </a:lnTo>
                  <a:lnTo>
                    <a:pt x="1659450" y="4368222"/>
                  </a:lnTo>
                  <a:lnTo>
                    <a:pt x="1677556" y="4356154"/>
                  </a:lnTo>
                  <a:lnTo>
                    <a:pt x="1690898" y="4346626"/>
                  </a:lnTo>
                  <a:lnTo>
                    <a:pt x="1720758" y="4349484"/>
                  </a:lnTo>
                  <a:lnTo>
                    <a:pt x="1694075" y="4341227"/>
                  </a:lnTo>
                  <a:lnTo>
                    <a:pt x="1679463" y="4339322"/>
                  </a:lnTo>
                  <a:cubicBezTo>
                    <a:pt x="1679781" y="4335828"/>
                    <a:pt x="1680098" y="4332335"/>
                    <a:pt x="1680416" y="4328841"/>
                  </a:cubicBezTo>
                  <a:lnTo>
                    <a:pt x="1688675" y="4312009"/>
                  </a:lnTo>
                  <a:lnTo>
                    <a:pt x="1722347" y="4291684"/>
                  </a:lnTo>
                  <a:lnTo>
                    <a:pt x="1748712" y="4285015"/>
                  </a:lnTo>
                  <a:lnTo>
                    <a:pt x="1771901" y="4278663"/>
                  </a:lnTo>
                  <a:lnTo>
                    <a:pt x="1801444" y="4257067"/>
                  </a:lnTo>
                  <a:lnTo>
                    <a:pt x="1820186" y="4234836"/>
                  </a:lnTo>
                  <a:lnTo>
                    <a:pt x="1828762" y="4230390"/>
                  </a:lnTo>
                  <a:lnTo>
                    <a:pt x="1817962" y="4222451"/>
                  </a:lnTo>
                  <a:lnTo>
                    <a:pt x="1816056" y="4208477"/>
                  </a:lnTo>
                  <a:lnTo>
                    <a:pt x="1820821" y="4198949"/>
                  </a:lnTo>
                  <a:lnTo>
                    <a:pt x="1818280" y="4157981"/>
                  </a:lnTo>
                  <a:lnTo>
                    <a:pt x="1815103" y="4152582"/>
                  </a:lnTo>
                  <a:lnTo>
                    <a:pt x="1832892" y="4132574"/>
                  </a:lnTo>
                  <a:lnTo>
                    <a:pt x="1847822" y="4124952"/>
                  </a:lnTo>
                  <a:lnTo>
                    <a:pt x="1866881" y="4121459"/>
                  </a:lnTo>
                  <a:lnTo>
                    <a:pt x="1901506" y="4114790"/>
                  </a:lnTo>
                  <a:lnTo>
                    <a:pt x="1920566" y="4111614"/>
                  </a:lnTo>
                  <a:lnTo>
                    <a:pt x="1920836" y="4111854"/>
                  </a:lnTo>
                  <a:lnTo>
                    <a:pt x="1949386" y="4094630"/>
                  </a:lnTo>
                  <a:lnTo>
                    <a:pt x="1978517" y="4070064"/>
                  </a:lnTo>
                  <a:lnTo>
                    <a:pt x="1977988" y="4069704"/>
                  </a:lnTo>
                  <a:lnTo>
                    <a:pt x="1995753" y="4059226"/>
                  </a:lnTo>
                  <a:lnTo>
                    <a:pt x="2007174" y="4057321"/>
                  </a:lnTo>
                  <a:lnTo>
                    <a:pt x="2015422" y="4063036"/>
                  </a:lnTo>
                  <a:lnTo>
                    <a:pt x="2018911" y="4062084"/>
                  </a:lnTo>
                  <a:lnTo>
                    <a:pt x="2024622" y="4061449"/>
                  </a:lnTo>
                  <a:lnTo>
                    <a:pt x="2022084" y="4070339"/>
                  </a:lnTo>
                  <a:lnTo>
                    <a:pt x="2031283" y="4070339"/>
                  </a:lnTo>
                  <a:lnTo>
                    <a:pt x="2036676" y="4065894"/>
                  </a:lnTo>
                  <a:lnTo>
                    <a:pt x="2025890" y="4052876"/>
                  </a:lnTo>
                  <a:lnTo>
                    <a:pt x="2022084" y="4052876"/>
                  </a:lnTo>
                  <a:lnTo>
                    <a:pt x="2012567" y="4055099"/>
                  </a:lnTo>
                  <a:lnTo>
                    <a:pt x="2003049" y="4043351"/>
                  </a:lnTo>
                  <a:lnTo>
                    <a:pt x="2004318" y="4036049"/>
                  </a:lnTo>
                  <a:lnTo>
                    <a:pt x="2013518" y="4031604"/>
                  </a:lnTo>
                  <a:lnTo>
                    <a:pt x="2023035" y="4026206"/>
                  </a:lnTo>
                  <a:lnTo>
                    <a:pt x="2023987" y="4018904"/>
                  </a:lnTo>
                  <a:cubicBezTo>
                    <a:pt x="2023670" y="4015729"/>
                    <a:pt x="2023352" y="4012554"/>
                    <a:pt x="2023035" y="4009379"/>
                  </a:cubicBezTo>
                  <a:lnTo>
                    <a:pt x="2032235" y="4000806"/>
                  </a:lnTo>
                  <a:lnTo>
                    <a:pt x="2048097" y="3994456"/>
                  </a:lnTo>
                  <a:lnTo>
                    <a:pt x="2058566" y="4003029"/>
                  </a:lnTo>
                  <a:lnTo>
                    <a:pt x="2064910" y="3996679"/>
                  </a:lnTo>
                  <a:lnTo>
                    <a:pt x="2067131" y="3998266"/>
                  </a:lnTo>
                  <a:lnTo>
                    <a:pt x="2061421" y="4005569"/>
                  </a:lnTo>
                  <a:lnTo>
                    <a:pt x="2062690" y="4012554"/>
                  </a:lnTo>
                  <a:lnTo>
                    <a:pt x="2060469" y="4021761"/>
                  </a:lnTo>
                  <a:lnTo>
                    <a:pt x="2056028" y="4024619"/>
                  </a:lnTo>
                  <a:lnTo>
                    <a:pt x="2053807" y="4024619"/>
                  </a:lnTo>
                  <a:lnTo>
                    <a:pt x="2046511" y="4018269"/>
                  </a:lnTo>
                  <a:lnTo>
                    <a:pt x="2041752" y="4003346"/>
                  </a:lnTo>
                  <a:lnTo>
                    <a:pt x="2029697" y="4007474"/>
                  </a:lnTo>
                  <a:lnTo>
                    <a:pt x="2026842" y="4014776"/>
                  </a:lnTo>
                  <a:lnTo>
                    <a:pt x="2040166" y="4024619"/>
                  </a:lnTo>
                  <a:lnTo>
                    <a:pt x="2046511" y="4020491"/>
                  </a:lnTo>
                  <a:lnTo>
                    <a:pt x="2041118" y="4028111"/>
                  </a:lnTo>
                  <a:cubicBezTo>
                    <a:pt x="2040906" y="4030545"/>
                    <a:pt x="2040695" y="4032980"/>
                    <a:pt x="2040483" y="4035414"/>
                  </a:cubicBezTo>
                  <a:lnTo>
                    <a:pt x="2036042" y="4039859"/>
                  </a:lnTo>
                  <a:lnTo>
                    <a:pt x="2037311" y="4034144"/>
                  </a:lnTo>
                  <a:lnTo>
                    <a:pt x="2024939" y="4027159"/>
                  </a:lnTo>
                  <a:lnTo>
                    <a:pt x="2017325" y="4035414"/>
                  </a:lnTo>
                  <a:lnTo>
                    <a:pt x="2033187" y="4041764"/>
                  </a:lnTo>
                  <a:lnTo>
                    <a:pt x="2034139" y="4049066"/>
                  </a:lnTo>
                  <a:lnTo>
                    <a:pt x="2039214" y="4062084"/>
                  </a:lnTo>
                  <a:lnTo>
                    <a:pt x="2042387" y="4058909"/>
                  </a:lnTo>
                  <a:lnTo>
                    <a:pt x="2047780" y="4059861"/>
                  </a:lnTo>
                  <a:lnTo>
                    <a:pt x="2064593" y="4064941"/>
                  </a:lnTo>
                  <a:lnTo>
                    <a:pt x="2067766" y="4065894"/>
                  </a:lnTo>
                  <a:lnTo>
                    <a:pt x="2066497" y="4055416"/>
                  </a:lnTo>
                  <a:lnTo>
                    <a:pt x="2038263" y="4049384"/>
                  </a:lnTo>
                  <a:lnTo>
                    <a:pt x="2042069" y="4043034"/>
                  </a:lnTo>
                  <a:lnTo>
                    <a:pt x="2052538" y="4043034"/>
                  </a:lnTo>
                  <a:lnTo>
                    <a:pt x="2062055" y="4044939"/>
                  </a:lnTo>
                  <a:lnTo>
                    <a:pt x="2063324" y="4040811"/>
                  </a:lnTo>
                  <a:lnTo>
                    <a:pt x="2047462" y="4038589"/>
                  </a:lnTo>
                  <a:lnTo>
                    <a:pt x="2043021" y="4032239"/>
                  </a:lnTo>
                  <a:lnTo>
                    <a:pt x="2050635" y="4028111"/>
                  </a:lnTo>
                  <a:lnTo>
                    <a:pt x="2062055" y="4031286"/>
                  </a:lnTo>
                  <a:lnTo>
                    <a:pt x="2066497" y="4023984"/>
                  </a:lnTo>
                  <a:lnTo>
                    <a:pt x="2076648" y="4016364"/>
                  </a:lnTo>
                  <a:lnTo>
                    <a:pt x="2083945" y="4016364"/>
                  </a:lnTo>
                  <a:lnTo>
                    <a:pt x="2102027" y="4010649"/>
                  </a:lnTo>
                  <a:lnTo>
                    <a:pt x="2114716" y="4016999"/>
                  </a:lnTo>
                  <a:lnTo>
                    <a:pt x="2129627" y="4011919"/>
                  </a:lnTo>
                  <a:lnTo>
                    <a:pt x="2117889" y="4011919"/>
                  </a:lnTo>
                  <a:lnTo>
                    <a:pt x="2126454" y="4004299"/>
                  </a:lnTo>
                  <a:lnTo>
                    <a:pt x="2108372" y="4009696"/>
                  </a:lnTo>
                  <a:lnTo>
                    <a:pt x="2113765" y="3997949"/>
                  </a:lnTo>
                  <a:lnTo>
                    <a:pt x="2103296" y="4007474"/>
                  </a:lnTo>
                  <a:lnTo>
                    <a:pt x="2096951" y="4010014"/>
                  </a:lnTo>
                  <a:lnTo>
                    <a:pt x="2087434" y="4010014"/>
                  </a:lnTo>
                  <a:lnTo>
                    <a:pt x="2076648" y="4004616"/>
                  </a:lnTo>
                  <a:lnTo>
                    <a:pt x="2064910" y="3996679"/>
                  </a:lnTo>
                  <a:lnTo>
                    <a:pt x="2050318" y="3984931"/>
                  </a:lnTo>
                  <a:lnTo>
                    <a:pt x="2061421" y="3974454"/>
                  </a:lnTo>
                  <a:lnTo>
                    <a:pt x="2077600" y="3987154"/>
                  </a:lnTo>
                  <a:lnTo>
                    <a:pt x="2099806" y="3980486"/>
                  </a:lnTo>
                  <a:lnTo>
                    <a:pt x="2076648" y="3982709"/>
                  </a:lnTo>
                  <a:lnTo>
                    <a:pt x="2062690" y="3969056"/>
                  </a:lnTo>
                  <a:lnTo>
                    <a:pt x="2073159" y="3946831"/>
                  </a:lnTo>
                  <a:lnTo>
                    <a:pt x="2103296" y="3908414"/>
                  </a:lnTo>
                  <a:lnTo>
                    <a:pt x="2110275" y="3875076"/>
                  </a:lnTo>
                  <a:lnTo>
                    <a:pt x="2107103" y="3848406"/>
                  </a:lnTo>
                  <a:lnTo>
                    <a:pt x="2114082" y="3831896"/>
                  </a:lnTo>
                  <a:lnTo>
                    <a:pt x="2119475" y="3819196"/>
                  </a:lnTo>
                  <a:lnTo>
                    <a:pt x="2129944" y="3819196"/>
                  </a:lnTo>
                  <a:lnTo>
                    <a:pt x="2131213" y="3826181"/>
                  </a:lnTo>
                  <a:lnTo>
                    <a:pt x="2138509" y="3828403"/>
                  </a:lnTo>
                  <a:lnTo>
                    <a:pt x="2151199" y="3823958"/>
                  </a:lnTo>
                  <a:lnTo>
                    <a:pt x="2153419" y="3831578"/>
                  </a:lnTo>
                  <a:lnTo>
                    <a:pt x="2155640" y="3837293"/>
                  </a:lnTo>
                  <a:lnTo>
                    <a:pt x="2171502" y="3844913"/>
                  </a:lnTo>
                  <a:lnTo>
                    <a:pt x="2166426" y="3860789"/>
                  </a:lnTo>
                  <a:lnTo>
                    <a:pt x="2156909" y="3861741"/>
                  </a:lnTo>
                  <a:lnTo>
                    <a:pt x="2146440" y="3874441"/>
                  </a:lnTo>
                  <a:lnTo>
                    <a:pt x="2156909" y="3884284"/>
                  </a:lnTo>
                  <a:lnTo>
                    <a:pt x="2154688" y="3892221"/>
                  </a:lnTo>
                  <a:lnTo>
                    <a:pt x="2159447" y="3901746"/>
                  </a:lnTo>
                  <a:lnTo>
                    <a:pt x="2178481" y="3913176"/>
                  </a:lnTo>
                  <a:lnTo>
                    <a:pt x="2196563" y="3910954"/>
                  </a:lnTo>
                  <a:lnTo>
                    <a:pt x="2208935" y="3887776"/>
                  </a:lnTo>
                  <a:lnTo>
                    <a:pt x="2194343" y="3907779"/>
                  </a:lnTo>
                  <a:lnTo>
                    <a:pt x="2185777" y="3910954"/>
                  </a:lnTo>
                  <a:lnTo>
                    <a:pt x="2174357" y="3909366"/>
                  </a:lnTo>
                  <a:lnTo>
                    <a:pt x="2168329" y="3904921"/>
                  </a:lnTo>
                  <a:lnTo>
                    <a:pt x="2162302" y="3892221"/>
                  </a:lnTo>
                  <a:lnTo>
                    <a:pt x="2178164" y="3889046"/>
                  </a:lnTo>
                  <a:lnTo>
                    <a:pt x="2184508" y="3884919"/>
                  </a:lnTo>
                  <a:lnTo>
                    <a:pt x="2193074" y="3879521"/>
                  </a:lnTo>
                  <a:lnTo>
                    <a:pt x="2208935" y="3885871"/>
                  </a:lnTo>
                  <a:lnTo>
                    <a:pt x="2205763" y="3876981"/>
                  </a:lnTo>
                  <a:lnTo>
                    <a:pt x="2213694" y="3872854"/>
                  </a:lnTo>
                  <a:lnTo>
                    <a:pt x="2202591" y="3875394"/>
                  </a:lnTo>
                  <a:lnTo>
                    <a:pt x="2194025" y="3875394"/>
                  </a:lnTo>
                  <a:lnTo>
                    <a:pt x="2187681" y="3869044"/>
                  </a:lnTo>
                  <a:lnTo>
                    <a:pt x="2189584" y="3859519"/>
                  </a:lnTo>
                  <a:lnTo>
                    <a:pt x="2196880" y="3840151"/>
                  </a:lnTo>
                  <a:lnTo>
                    <a:pt x="2209570" y="3839198"/>
                  </a:lnTo>
                  <a:lnTo>
                    <a:pt x="2202273" y="3836023"/>
                  </a:lnTo>
                  <a:lnTo>
                    <a:pt x="2181970" y="3834118"/>
                  </a:lnTo>
                  <a:lnTo>
                    <a:pt x="2175626" y="3829038"/>
                  </a:lnTo>
                  <a:lnTo>
                    <a:pt x="2178798" y="3825863"/>
                  </a:lnTo>
                  <a:lnTo>
                    <a:pt x="2182605" y="3803638"/>
                  </a:lnTo>
                  <a:lnTo>
                    <a:pt x="2194977" y="3774111"/>
                  </a:lnTo>
                  <a:lnTo>
                    <a:pt x="2216866" y="3757918"/>
                  </a:lnTo>
                  <a:lnTo>
                    <a:pt x="2247638" y="3753473"/>
                  </a:lnTo>
                  <a:lnTo>
                    <a:pt x="2265721" y="3754426"/>
                  </a:lnTo>
                  <a:lnTo>
                    <a:pt x="2278410" y="3745853"/>
                  </a:lnTo>
                  <a:lnTo>
                    <a:pt x="2300299" y="3741726"/>
                  </a:lnTo>
                  <a:lnTo>
                    <a:pt x="2314258" y="3744266"/>
                  </a:lnTo>
                  <a:lnTo>
                    <a:pt x="2323775" y="3755061"/>
                  </a:lnTo>
                  <a:lnTo>
                    <a:pt x="2335830" y="3763316"/>
                  </a:lnTo>
                  <a:lnTo>
                    <a:pt x="2350422" y="3764268"/>
                  </a:lnTo>
                  <a:lnTo>
                    <a:pt x="2346298" y="3768396"/>
                  </a:lnTo>
                  <a:lnTo>
                    <a:pt x="2350740" y="3776016"/>
                  </a:lnTo>
                  <a:lnTo>
                    <a:pt x="2358988" y="3777603"/>
                  </a:lnTo>
                  <a:lnTo>
                    <a:pt x="2356026" y="3787144"/>
                  </a:lnTo>
                  <a:lnTo>
                    <a:pt x="2357058" y="3787213"/>
                  </a:lnTo>
                  <a:lnTo>
                    <a:pt x="2359897" y="3778078"/>
                  </a:lnTo>
                  <a:lnTo>
                    <a:pt x="2359579" y="3767923"/>
                  </a:lnTo>
                  <a:lnTo>
                    <a:pt x="2364975" y="3761577"/>
                  </a:lnTo>
                  <a:lnTo>
                    <a:pt x="2373544" y="3762211"/>
                  </a:lnTo>
                  <a:lnTo>
                    <a:pt x="2381796" y="3769510"/>
                  </a:lnTo>
                  <a:lnTo>
                    <a:pt x="2390683" y="3780299"/>
                  </a:lnTo>
                  <a:lnTo>
                    <a:pt x="2383066" y="3765384"/>
                  </a:lnTo>
                  <a:lnTo>
                    <a:pt x="2374496" y="3750787"/>
                  </a:lnTo>
                  <a:lnTo>
                    <a:pt x="2361801" y="3752057"/>
                  </a:lnTo>
                  <a:lnTo>
                    <a:pt x="2347836" y="3753961"/>
                  </a:lnTo>
                  <a:lnTo>
                    <a:pt x="2338315" y="3752374"/>
                  </a:lnTo>
                  <a:cubicBezTo>
                    <a:pt x="2337998" y="3746662"/>
                    <a:pt x="2337680" y="3740951"/>
                    <a:pt x="2337363" y="3735239"/>
                  </a:cubicBezTo>
                  <a:lnTo>
                    <a:pt x="2344662" y="3727940"/>
                  </a:lnTo>
                  <a:lnTo>
                    <a:pt x="2352279" y="3730161"/>
                  </a:lnTo>
                  <a:lnTo>
                    <a:pt x="2349740" y="3721593"/>
                  </a:lnTo>
                  <a:lnTo>
                    <a:pt x="2365610" y="3702554"/>
                  </a:lnTo>
                  <a:lnTo>
                    <a:pt x="2440512" y="3699698"/>
                  </a:lnTo>
                  <a:lnTo>
                    <a:pt x="2436386" y="3709218"/>
                  </a:lnTo>
                  <a:lnTo>
                    <a:pt x="2444321" y="3743806"/>
                  </a:lnTo>
                  <a:lnTo>
                    <a:pt x="2460190" y="3745710"/>
                  </a:lnTo>
                  <a:lnTo>
                    <a:pt x="2466537" y="3736508"/>
                  </a:lnTo>
                  <a:lnTo>
                    <a:pt x="2452572" y="3724767"/>
                  </a:lnTo>
                  <a:lnTo>
                    <a:pt x="2453525" y="3717468"/>
                  </a:lnTo>
                  <a:lnTo>
                    <a:pt x="2470346" y="3721593"/>
                  </a:lnTo>
                  <a:lnTo>
                    <a:pt x="2480185" y="3738094"/>
                  </a:lnTo>
                  <a:lnTo>
                    <a:pt x="2479233" y="3745710"/>
                  </a:lnTo>
                  <a:lnTo>
                    <a:pt x="2487802" y="3738094"/>
                  </a:lnTo>
                  <a:lnTo>
                    <a:pt x="2478915" y="3729844"/>
                  </a:lnTo>
                  <a:lnTo>
                    <a:pt x="2472568" y="3708900"/>
                  </a:lnTo>
                  <a:lnTo>
                    <a:pt x="2476376" y="3689861"/>
                  </a:lnTo>
                  <a:lnTo>
                    <a:pt x="2492245" y="3674947"/>
                  </a:lnTo>
                  <a:lnTo>
                    <a:pt x="2527157" y="3678754"/>
                  </a:lnTo>
                  <a:lnTo>
                    <a:pt x="2553818" y="3681610"/>
                  </a:lnTo>
                  <a:lnTo>
                    <a:pt x="2572861" y="3699698"/>
                  </a:lnTo>
                  <a:lnTo>
                    <a:pt x="2597299" y="3730161"/>
                  </a:lnTo>
                  <a:lnTo>
                    <a:pt x="2620785" y="3733017"/>
                  </a:lnTo>
                  <a:lnTo>
                    <a:pt x="2598251" y="3722228"/>
                  </a:lnTo>
                  <a:lnTo>
                    <a:pt x="2585873" y="3712391"/>
                  </a:lnTo>
                  <a:cubicBezTo>
                    <a:pt x="2585767" y="3706996"/>
                    <a:pt x="2585662" y="3701602"/>
                    <a:pt x="2585556" y="3696207"/>
                  </a:cubicBezTo>
                  <a:lnTo>
                    <a:pt x="2573495" y="3681610"/>
                  </a:lnTo>
                  <a:lnTo>
                    <a:pt x="2558896" y="3676216"/>
                  </a:lnTo>
                  <a:lnTo>
                    <a:pt x="2536362" y="3671456"/>
                  </a:lnTo>
                  <a:lnTo>
                    <a:pt x="2510971" y="3660032"/>
                  </a:lnTo>
                  <a:cubicBezTo>
                    <a:pt x="2511288" y="3655484"/>
                    <a:pt x="2511606" y="3650935"/>
                    <a:pt x="2511923" y="3646387"/>
                  </a:cubicBezTo>
                  <a:lnTo>
                    <a:pt x="2514145" y="3643214"/>
                  </a:lnTo>
                  <a:lnTo>
                    <a:pt x="2525888" y="3649560"/>
                  </a:lnTo>
                  <a:lnTo>
                    <a:pt x="2529062" y="3643214"/>
                  </a:lnTo>
                  <a:lnTo>
                    <a:pt x="2531283" y="3637819"/>
                  </a:lnTo>
                  <a:lnTo>
                    <a:pt x="2508749" y="3625444"/>
                  </a:lnTo>
                  <a:lnTo>
                    <a:pt x="2505258" y="3612751"/>
                  </a:lnTo>
                  <a:lnTo>
                    <a:pt x="2520175" y="3598788"/>
                  </a:lnTo>
                  <a:lnTo>
                    <a:pt x="2511606" y="3590538"/>
                  </a:lnTo>
                  <a:lnTo>
                    <a:pt x="2508432" y="3597836"/>
                  </a:lnTo>
                  <a:lnTo>
                    <a:pt x="2497006" y="3601010"/>
                  </a:lnTo>
                  <a:lnTo>
                    <a:pt x="2493832" y="3589586"/>
                  </a:lnTo>
                  <a:lnTo>
                    <a:pt x="2500815" y="3580066"/>
                  </a:lnTo>
                  <a:lnTo>
                    <a:pt x="2511288" y="3576893"/>
                  </a:lnTo>
                  <a:lnTo>
                    <a:pt x="2523031" y="3577527"/>
                  </a:lnTo>
                  <a:lnTo>
                    <a:pt x="2529379" y="3564834"/>
                  </a:lnTo>
                  <a:lnTo>
                    <a:pt x="2518906" y="3556901"/>
                  </a:lnTo>
                  <a:lnTo>
                    <a:pt x="2506845" y="3545160"/>
                  </a:lnTo>
                  <a:lnTo>
                    <a:pt x="2505575" y="3535958"/>
                  </a:lnTo>
                  <a:lnTo>
                    <a:pt x="2500497" y="3524217"/>
                  </a:lnTo>
                  <a:lnTo>
                    <a:pt x="2492880" y="3516918"/>
                  </a:lnTo>
                  <a:lnTo>
                    <a:pt x="2480185" y="3519457"/>
                  </a:lnTo>
                  <a:lnTo>
                    <a:pt x="2466537" y="3513110"/>
                  </a:lnTo>
                  <a:lnTo>
                    <a:pt x="2464316" y="3524534"/>
                  </a:lnTo>
                  <a:lnTo>
                    <a:pt x="2462094" y="3527707"/>
                  </a:lnTo>
                  <a:lnTo>
                    <a:pt x="2458920" y="3516283"/>
                  </a:lnTo>
                  <a:lnTo>
                    <a:pt x="2458920" y="3499148"/>
                  </a:lnTo>
                  <a:lnTo>
                    <a:pt x="2463046" y="3484551"/>
                  </a:lnTo>
                  <a:lnTo>
                    <a:pt x="2469394" y="3486455"/>
                  </a:lnTo>
                  <a:lnTo>
                    <a:pt x="2469394" y="3493753"/>
                  </a:lnTo>
                  <a:lnTo>
                    <a:pt x="2471615" y="3505494"/>
                  </a:lnTo>
                  <a:lnTo>
                    <a:pt x="2482406" y="3516283"/>
                  </a:lnTo>
                  <a:lnTo>
                    <a:pt x="2489706" y="3512476"/>
                  </a:lnTo>
                  <a:lnTo>
                    <a:pt x="2501882" y="3508519"/>
                  </a:lnTo>
                  <a:lnTo>
                    <a:pt x="2502823" y="3499157"/>
                  </a:lnTo>
                  <a:lnTo>
                    <a:pt x="2495167" y="3475027"/>
                  </a:lnTo>
                  <a:lnTo>
                    <a:pt x="2497081" y="3463279"/>
                  </a:lnTo>
                  <a:lnTo>
                    <a:pt x="2493891" y="3442642"/>
                  </a:lnTo>
                  <a:lnTo>
                    <a:pt x="2491339" y="3419147"/>
                  </a:lnTo>
                  <a:lnTo>
                    <a:pt x="2484002" y="3408034"/>
                  </a:lnTo>
                  <a:lnTo>
                    <a:pt x="2470923" y="3409939"/>
                  </a:lnTo>
                  <a:lnTo>
                    <a:pt x="2464543" y="3399462"/>
                  </a:lnTo>
                  <a:lnTo>
                    <a:pt x="2464543" y="3381682"/>
                  </a:lnTo>
                  <a:lnTo>
                    <a:pt x="2453059" y="3384857"/>
                  </a:lnTo>
                  <a:lnTo>
                    <a:pt x="2457206" y="3396604"/>
                  </a:lnTo>
                  <a:lnTo>
                    <a:pt x="2447636" y="3398827"/>
                  </a:lnTo>
                  <a:lnTo>
                    <a:pt x="2433600" y="3383904"/>
                  </a:lnTo>
                  <a:lnTo>
                    <a:pt x="2437109" y="3371523"/>
                  </a:lnTo>
                  <a:cubicBezTo>
                    <a:pt x="2437534" y="3355965"/>
                    <a:pt x="2437960" y="3340408"/>
                    <a:pt x="2438385" y="3324850"/>
                  </a:cubicBezTo>
                  <a:lnTo>
                    <a:pt x="2441575" y="3324850"/>
                  </a:lnTo>
                  <a:lnTo>
                    <a:pt x="2439661" y="3347075"/>
                  </a:lnTo>
                  <a:lnTo>
                    <a:pt x="2450507" y="3352472"/>
                  </a:lnTo>
                  <a:lnTo>
                    <a:pt x="2456887" y="3340725"/>
                  </a:lnTo>
                  <a:lnTo>
                    <a:pt x="2455292" y="3322627"/>
                  </a:lnTo>
                  <a:lnTo>
                    <a:pt x="2450188" y="3306117"/>
                  </a:lnTo>
                  <a:lnTo>
                    <a:pt x="2440618" y="3309292"/>
                  </a:lnTo>
                  <a:cubicBezTo>
                    <a:pt x="2440086" y="3293417"/>
                    <a:pt x="2439555" y="3277542"/>
                    <a:pt x="2439023" y="3261667"/>
                  </a:cubicBezTo>
                  <a:lnTo>
                    <a:pt x="2444446" y="3273097"/>
                  </a:lnTo>
                  <a:lnTo>
                    <a:pt x="2445403" y="3257540"/>
                  </a:lnTo>
                  <a:lnTo>
                    <a:pt x="2440937" y="3252143"/>
                  </a:lnTo>
                  <a:lnTo>
                    <a:pt x="2436471" y="3223884"/>
                  </a:lnTo>
                  <a:lnTo>
                    <a:pt x="2445722" y="3200706"/>
                  </a:lnTo>
                  <a:lnTo>
                    <a:pt x="2451145" y="3205469"/>
                  </a:lnTo>
                  <a:lnTo>
                    <a:pt x="2451145" y="3214042"/>
                  </a:lnTo>
                  <a:lnTo>
                    <a:pt x="2462310" y="3226742"/>
                  </a:lnTo>
                  <a:lnTo>
                    <a:pt x="2471880" y="3225789"/>
                  </a:lnTo>
                  <a:lnTo>
                    <a:pt x="2486235" y="3229599"/>
                  </a:lnTo>
                  <a:lnTo>
                    <a:pt x="2495167" y="3247697"/>
                  </a:lnTo>
                  <a:cubicBezTo>
                    <a:pt x="2495380" y="3241982"/>
                    <a:pt x="2495592" y="3236267"/>
                    <a:pt x="2495805" y="3230552"/>
                  </a:cubicBezTo>
                  <a:lnTo>
                    <a:pt x="2503461" y="3227377"/>
                  </a:lnTo>
                  <a:lnTo>
                    <a:pt x="2498038" y="3224202"/>
                  </a:lnTo>
                  <a:lnTo>
                    <a:pt x="2497081" y="3209597"/>
                  </a:lnTo>
                  <a:lnTo>
                    <a:pt x="2510479" y="3195626"/>
                  </a:lnTo>
                  <a:lnTo>
                    <a:pt x="2524515" y="3189277"/>
                  </a:lnTo>
                  <a:lnTo>
                    <a:pt x="2530895" y="3199754"/>
                  </a:lnTo>
                  <a:cubicBezTo>
                    <a:pt x="2531001" y="3205363"/>
                    <a:pt x="2531108" y="3210973"/>
                    <a:pt x="2531214" y="3216582"/>
                  </a:cubicBezTo>
                  <a:lnTo>
                    <a:pt x="2549397" y="3227059"/>
                  </a:lnTo>
                  <a:lnTo>
                    <a:pt x="2554182" y="3207056"/>
                  </a:lnTo>
                  <a:lnTo>
                    <a:pt x="2545569" y="3199436"/>
                  </a:lnTo>
                  <a:lnTo>
                    <a:pt x="2539189" y="3199436"/>
                  </a:lnTo>
                  <a:lnTo>
                    <a:pt x="2544612" y="3188959"/>
                  </a:lnTo>
                  <a:lnTo>
                    <a:pt x="2540465" y="3176577"/>
                  </a:lnTo>
                  <a:lnTo>
                    <a:pt x="2545250" y="3157527"/>
                  </a:lnTo>
                  <a:lnTo>
                    <a:pt x="2561200" y="3153082"/>
                  </a:lnTo>
                  <a:lnTo>
                    <a:pt x="2580659" y="3158162"/>
                  </a:lnTo>
                  <a:lnTo>
                    <a:pt x="2591824" y="3147684"/>
                  </a:lnTo>
                  <a:lnTo>
                    <a:pt x="2614474" y="3143239"/>
                  </a:lnTo>
                  <a:lnTo>
                    <a:pt x="2634571" y="3153399"/>
                  </a:lnTo>
                  <a:lnTo>
                    <a:pt x="2636804" y="3161972"/>
                  </a:lnTo>
                  <a:cubicBezTo>
                    <a:pt x="2636910" y="3170015"/>
                    <a:pt x="2637017" y="3178059"/>
                    <a:pt x="2637123" y="3186102"/>
                  </a:cubicBezTo>
                  <a:lnTo>
                    <a:pt x="2642546" y="3190229"/>
                  </a:lnTo>
                  <a:lnTo>
                    <a:pt x="2643503" y="3202929"/>
                  </a:lnTo>
                  <a:lnTo>
                    <a:pt x="2633295" y="3206421"/>
                  </a:lnTo>
                  <a:lnTo>
                    <a:pt x="2625639" y="3209597"/>
                  </a:lnTo>
                  <a:lnTo>
                    <a:pt x="2625639" y="3221027"/>
                  </a:lnTo>
                  <a:lnTo>
                    <a:pt x="2643822" y="3208326"/>
                  </a:lnTo>
                  <a:lnTo>
                    <a:pt x="2646055" y="3214359"/>
                  </a:lnTo>
                  <a:lnTo>
                    <a:pt x="2637442" y="3225154"/>
                  </a:lnTo>
                  <a:lnTo>
                    <a:pt x="2633614" y="3228329"/>
                  </a:lnTo>
                  <a:lnTo>
                    <a:pt x="2630424" y="3230870"/>
                  </a:lnTo>
                  <a:lnTo>
                    <a:pt x="2627872" y="3233410"/>
                  </a:lnTo>
                  <a:lnTo>
                    <a:pt x="2626277" y="3236584"/>
                  </a:lnTo>
                  <a:lnTo>
                    <a:pt x="2625001" y="3240712"/>
                  </a:lnTo>
                  <a:lnTo>
                    <a:pt x="2624044" y="3245157"/>
                  </a:lnTo>
                  <a:lnTo>
                    <a:pt x="2634571" y="3241029"/>
                  </a:lnTo>
                  <a:lnTo>
                    <a:pt x="2644779" y="3229282"/>
                  </a:lnTo>
                  <a:lnTo>
                    <a:pt x="2660729" y="3233410"/>
                  </a:lnTo>
                  <a:lnTo>
                    <a:pt x="2673808" y="3229917"/>
                  </a:lnTo>
                  <a:lnTo>
                    <a:pt x="2689758" y="3226742"/>
                  </a:lnTo>
                  <a:lnTo>
                    <a:pt x="2703475" y="3244522"/>
                  </a:lnTo>
                  <a:lnTo>
                    <a:pt x="2699647" y="3276273"/>
                  </a:lnTo>
                  <a:lnTo>
                    <a:pt x="2684654" y="3287068"/>
                  </a:lnTo>
                  <a:lnTo>
                    <a:pt x="2683059" y="3296592"/>
                  </a:lnTo>
                  <a:lnTo>
                    <a:pt x="2678593" y="3295322"/>
                  </a:lnTo>
                  <a:lnTo>
                    <a:pt x="2677317" y="3280400"/>
                  </a:lnTo>
                  <a:lnTo>
                    <a:pt x="2665514" y="3281669"/>
                  </a:lnTo>
                  <a:lnTo>
                    <a:pt x="2650840" y="3297862"/>
                  </a:lnTo>
                  <a:lnTo>
                    <a:pt x="2653711" y="3273415"/>
                  </a:lnTo>
                  <a:lnTo>
                    <a:pt x="2643184" y="3281035"/>
                  </a:lnTo>
                  <a:lnTo>
                    <a:pt x="2637123" y="3292465"/>
                  </a:lnTo>
                  <a:lnTo>
                    <a:pt x="2631700" y="3308340"/>
                  </a:lnTo>
                  <a:lnTo>
                    <a:pt x="2642546" y="3317547"/>
                  </a:lnTo>
                  <a:lnTo>
                    <a:pt x="2641589" y="3329295"/>
                  </a:lnTo>
                  <a:lnTo>
                    <a:pt x="2633295" y="3341995"/>
                  </a:lnTo>
                  <a:lnTo>
                    <a:pt x="2611922" y="3326437"/>
                  </a:lnTo>
                  <a:lnTo>
                    <a:pt x="2610646" y="3332788"/>
                  </a:lnTo>
                  <a:lnTo>
                    <a:pt x="2600118" y="3338185"/>
                  </a:lnTo>
                  <a:lnTo>
                    <a:pt x="2613836" y="3345487"/>
                  </a:lnTo>
                  <a:lnTo>
                    <a:pt x="2623406" y="3351521"/>
                  </a:lnTo>
                  <a:lnTo>
                    <a:pt x="2619578" y="3361362"/>
                  </a:lnTo>
                  <a:lnTo>
                    <a:pt x="2601394" y="3364538"/>
                  </a:lnTo>
                  <a:lnTo>
                    <a:pt x="2589910" y="3350885"/>
                  </a:lnTo>
                  <a:lnTo>
                    <a:pt x="2585444" y="3365808"/>
                  </a:lnTo>
                  <a:lnTo>
                    <a:pt x="2574917" y="3368983"/>
                  </a:lnTo>
                  <a:lnTo>
                    <a:pt x="2595014" y="3377237"/>
                  </a:lnTo>
                  <a:lnTo>
                    <a:pt x="2582573" y="3389937"/>
                  </a:lnTo>
                  <a:lnTo>
                    <a:pt x="2569813" y="3402954"/>
                  </a:lnTo>
                  <a:lnTo>
                    <a:pt x="2585763" y="3402637"/>
                  </a:lnTo>
                  <a:lnTo>
                    <a:pt x="2588953" y="3413114"/>
                  </a:lnTo>
                  <a:lnTo>
                    <a:pt x="2577788" y="3423909"/>
                  </a:lnTo>
                  <a:lnTo>
                    <a:pt x="2575874" y="3453119"/>
                  </a:lnTo>
                  <a:lnTo>
                    <a:pt x="2562157" y="3465819"/>
                  </a:lnTo>
                  <a:lnTo>
                    <a:pt x="2563114" y="3482964"/>
                  </a:lnTo>
                  <a:lnTo>
                    <a:pt x="2585444" y="3482964"/>
                  </a:lnTo>
                  <a:lnTo>
                    <a:pt x="2587996" y="3499474"/>
                  </a:lnTo>
                  <a:lnTo>
                    <a:pt x="2580659" y="3508999"/>
                  </a:lnTo>
                  <a:lnTo>
                    <a:pt x="2566623" y="3502967"/>
                  </a:lnTo>
                  <a:lnTo>
                    <a:pt x="2560243" y="3513762"/>
                  </a:lnTo>
                  <a:lnTo>
                    <a:pt x="2567491" y="3516467"/>
                  </a:lnTo>
                  <a:lnTo>
                    <a:pt x="2568100" y="3516283"/>
                  </a:lnTo>
                  <a:lnTo>
                    <a:pt x="2562070" y="3526755"/>
                  </a:lnTo>
                  <a:lnTo>
                    <a:pt x="2582699" y="3515014"/>
                  </a:lnTo>
                  <a:lnTo>
                    <a:pt x="2599838" y="3521043"/>
                  </a:lnTo>
                  <a:lnTo>
                    <a:pt x="2608407" y="3520091"/>
                  </a:lnTo>
                  <a:lnTo>
                    <a:pt x="2614755" y="3530563"/>
                  </a:lnTo>
                  <a:lnTo>
                    <a:pt x="2615707" y="3540083"/>
                  </a:lnTo>
                  <a:lnTo>
                    <a:pt x="2613803" y="3551507"/>
                  </a:lnTo>
                  <a:lnTo>
                    <a:pt x="2601108" y="3567373"/>
                  </a:lnTo>
                  <a:lnTo>
                    <a:pt x="2625546" y="3572768"/>
                  </a:lnTo>
                  <a:lnTo>
                    <a:pt x="2632211" y="3589268"/>
                  </a:lnTo>
                  <a:lnTo>
                    <a:pt x="2641415" y="3572450"/>
                  </a:lnTo>
                  <a:lnTo>
                    <a:pt x="2656332" y="3581970"/>
                  </a:lnTo>
                  <a:lnTo>
                    <a:pt x="2676645" y="3598471"/>
                  </a:lnTo>
                  <a:lnTo>
                    <a:pt x="2687118" y="3589903"/>
                  </a:lnTo>
                  <a:lnTo>
                    <a:pt x="2716952" y="3583239"/>
                  </a:lnTo>
                  <a:lnTo>
                    <a:pt x="2718857" y="3591807"/>
                  </a:lnTo>
                  <a:lnTo>
                    <a:pt x="2705527" y="3618462"/>
                  </a:lnTo>
                  <a:lnTo>
                    <a:pt x="2698227" y="3624809"/>
                  </a:lnTo>
                  <a:lnTo>
                    <a:pt x="2683310" y="3633059"/>
                  </a:lnTo>
                  <a:lnTo>
                    <a:pt x="2687753" y="3662571"/>
                  </a:lnTo>
                  <a:lnTo>
                    <a:pt x="2695370" y="3664792"/>
                  </a:lnTo>
                  <a:lnTo>
                    <a:pt x="2708066" y="3651782"/>
                  </a:lnTo>
                  <a:lnTo>
                    <a:pt x="2732187" y="3647339"/>
                  </a:lnTo>
                  <a:lnTo>
                    <a:pt x="2758530" y="3660032"/>
                  </a:lnTo>
                  <a:lnTo>
                    <a:pt x="2754404" y="3641945"/>
                  </a:lnTo>
                  <a:lnTo>
                    <a:pt x="2768051" y="3643214"/>
                  </a:lnTo>
                  <a:cubicBezTo>
                    <a:pt x="2768263" y="3639300"/>
                    <a:pt x="2768474" y="3635387"/>
                    <a:pt x="2768686" y="3631473"/>
                  </a:cubicBezTo>
                  <a:lnTo>
                    <a:pt x="2805820" y="3609895"/>
                  </a:lnTo>
                  <a:lnTo>
                    <a:pt x="2817563" y="3614020"/>
                  </a:lnTo>
                  <a:lnTo>
                    <a:pt x="2814389" y="3622588"/>
                  </a:lnTo>
                  <a:lnTo>
                    <a:pt x="2828989" y="3614020"/>
                  </a:lnTo>
                  <a:lnTo>
                    <a:pt x="2832162" y="3598154"/>
                  </a:lnTo>
                  <a:lnTo>
                    <a:pt x="2850888" y="3576893"/>
                  </a:lnTo>
                  <a:lnTo>
                    <a:pt x="2881674" y="3576575"/>
                  </a:lnTo>
                  <a:lnTo>
                    <a:pt x="2881674" y="3581970"/>
                  </a:lnTo>
                  <a:lnTo>
                    <a:pt x="2859457" y="3581335"/>
                  </a:lnTo>
                  <a:lnTo>
                    <a:pt x="2855331" y="3595615"/>
                  </a:lnTo>
                  <a:lnTo>
                    <a:pt x="2845810" y="3601010"/>
                  </a:lnTo>
                  <a:lnTo>
                    <a:pt x="2847079" y="3608308"/>
                  </a:lnTo>
                  <a:lnTo>
                    <a:pt x="2854379" y="3613703"/>
                  </a:lnTo>
                  <a:lnTo>
                    <a:pt x="2871518" y="3593711"/>
                  </a:lnTo>
                  <a:lnTo>
                    <a:pt x="2890243" y="3590538"/>
                  </a:lnTo>
                  <a:lnTo>
                    <a:pt x="2893417" y="3582922"/>
                  </a:lnTo>
                  <a:lnTo>
                    <a:pt x="2899765" y="3580383"/>
                  </a:lnTo>
                  <a:lnTo>
                    <a:pt x="2913412" y="3595298"/>
                  </a:lnTo>
                  <a:lnTo>
                    <a:pt x="2926425" y="3613068"/>
                  </a:lnTo>
                  <a:lnTo>
                    <a:pt x="2931821" y="3619414"/>
                  </a:lnTo>
                  <a:lnTo>
                    <a:pt x="2941342" y="3618462"/>
                  </a:lnTo>
                  <a:lnTo>
                    <a:pt x="2949911" y="3630838"/>
                  </a:lnTo>
                  <a:lnTo>
                    <a:pt x="2953085" y="3623222"/>
                  </a:lnTo>
                  <a:lnTo>
                    <a:pt x="2964828" y="3624492"/>
                  </a:lnTo>
                  <a:lnTo>
                    <a:pt x="2968954" y="3637185"/>
                  </a:lnTo>
                  <a:lnTo>
                    <a:pt x="2976572" y="3640041"/>
                  </a:lnTo>
                  <a:lnTo>
                    <a:pt x="2969907" y="3643214"/>
                  </a:lnTo>
                  <a:lnTo>
                    <a:pt x="2980698" y="3654638"/>
                  </a:lnTo>
                  <a:lnTo>
                    <a:pt x="2976572" y="3663205"/>
                  </a:lnTo>
                  <a:lnTo>
                    <a:pt x="2967368" y="3668600"/>
                  </a:lnTo>
                  <a:lnTo>
                    <a:pt x="2996884" y="3682880"/>
                  </a:lnTo>
                  <a:lnTo>
                    <a:pt x="3010849" y="3681928"/>
                  </a:lnTo>
                  <a:lnTo>
                    <a:pt x="3020370" y="3682562"/>
                  </a:lnTo>
                  <a:lnTo>
                    <a:pt x="3025449" y="3695255"/>
                  </a:lnTo>
                  <a:lnTo>
                    <a:pt x="3034018" y="3687957"/>
                  </a:lnTo>
                  <a:lnTo>
                    <a:pt x="3042587" y="3696525"/>
                  </a:lnTo>
                  <a:lnTo>
                    <a:pt x="3047983" y="3697477"/>
                  </a:lnTo>
                  <a:cubicBezTo>
                    <a:pt x="3048927" y="3697626"/>
                    <a:pt x="3047415" y="3699228"/>
                    <a:pt x="3048253" y="3697418"/>
                  </a:cubicBezTo>
                  <a:lnTo>
                    <a:pt x="3053010" y="3686615"/>
                  </a:lnTo>
                  <a:lnTo>
                    <a:pt x="3058403" y="3678990"/>
                  </a:lnTo>
                  <a:lnTo>
                    <a:pt x="3051107" y="3676130"/>
                  </a:lnTo>
                  <a:lnTo>
                    <a:pt x="3044446" y="3662468"/>
                  </a:lnTo>
                  <a:lnTo>
                    <a:pt x="3053010" y="3651665"/>
                  </a:lnTo>
                  <a:lnTo>
                    <a:pt x="3065698" y="3656113"/>
                  </a:lnTo>
                  <a:lnTo>
                    <a:pt x="3076165" y="3645310"/>
                  </a:lnTo>
                  <a:lnTo>
                    <a:pt x="3086632" y="3630695"/>
                  </a:lnTo>
                  <a:lnTo>
                    <a:pt x="3141504" y="3610996"/>
                  </a:lnTo>
                  <a:lnTo>
                    <a:pt x="3188765" y="3602099"/>
                  </a:lnTo>
                  <a:lnTo>
                    <a:pt x="3213822" y="3577316"/>
                  </a:lnTo>
                  <a:lnTo>
                    <a:pt x="3238880" y="3549991"/>
                  </a:lnTo>
                  <a:lnTo>
                    <a:pt x="3272818" y="3544590"/>
                  </a:lnTo>
                  <a:lnTo>
                    <a:pt x="3302317" y="3522031"/>
                  </a:lnTo>
                  <a:lnTo>
                    <a:pt x="3339110" y="3514088"/>
                  </a:lnTo>
                  <a:lnTo>
                    <a:pt x="3386687" y="3502014"/>
                  </a:lnTo>
                  <a:lnTo>
                    <a:pt x="3430776" y="3504873"/>
                  </a:lnTo>
                  <a:lnTo>
                    <a:pt x="3456785" y="3522666"/>
                  </a:lnTo>
                  <a:lnTo>
                    <a:pt x="3463129" y="3542683"/>
                  </a:lnTo>
                  <a:lnTo>
                    <a:pt x="3461860" y="3548085"/>
                  </a:lnTo>
                  <a:lnTo>
                    <a:pt x="3456785" y="3538553"/>
                  </a:lnTo>
                  <a:lnTo>
                    <a:pt x="3446001" y="3522031"/>
                  </a:lnTo>
                  <a:lnTo>
                    <a:pt x="3437754" y="3516629"/>
                  </a:lnTo>
                  <a:lnTo>
                    <a:pt x="3427921" y="3526161"/>
                  </a:lnTo>
                  <a:lnTo>
                    <a:pt x="3431093" y="3542048"/>
                  </a:lnTo>
                  <a:lnTo>
                    <a:pt x="3434899" y="3563971"/>
                  </a:lnTo>
                  <a:lnTo>
                    <a:pt x="3458054" y="3574139"/>
                  </a:lnTo>
                  <a:lnTo>
                    <a:pt x="3465666" y="3582718"/>
                  </a:lnTo>
                  <a:lnTo>
                    <a:pt x="3486600" y="3581447"/>
                  </a:lnTo>
                  <a:lnTo>
                    <a:pt x="3509120" y="3573821"/>
                  </a:lnTo>
                  <a:lnTo>
                    <a:pt x="3545596" y="3546178"/>
                  </a:lnTo>
                  <a:lnTo>
                    <a:pt x="3551623" y="3527115"/>
                  </a:lnTo>
                  <a:lnTo>
                    <a:pt x="3556063" y="3529339"/>
                  </a:lnTo>
                  <a:lnTo>
                    <a:pt x="3553843" y="3545861"/>
                  </a:lnTo>
                  <a:lnTo>
                    <a:pt x="3537350" y="3563018"/>
                  </a:lnTo>
                  <a:lnTo>
                    <a:pt x="3512292" y="3580176"/>
                  </a:lnTo>
                  <a:lnTo>
                    <a:pt x="3500556" y="3581447"/>
                  </a:lnTo>
                  <a:lnTo>
                    <a:pt x="3506900" y="3602099"/>
                  </a:lnTo>
                  <a:lnTo>
                    <a:pt x="3515464" y="3595744"/>
                  </a:lnTo>
                  <a:lnTo>
                    <a:pt x="3533226" y="3583035"/>
                  </a:lnTo>
                  <a:lnTo>
                    <a:pt x="3547817" y="3570008"/>
                  </a:lnTo>
                  <a:lnTo>
                    <a:pt x="3548486" y="3570035"/>
                  </a:lnTo>
                  <a:lnTo>
                    <a:pt x="3560714" y="3555040"/>
                  </a:lnTo>
                  <a:lnTo>
                    <a:pt x="3566741" y="3539165"/>
                  </a:lnTo>
                  <a:lnTo>
                    <a:pt x="3585771" y="3539165"/>
                  </a:lnTo>
                  <a:lnTo>
                    <a:pt x="3609241" y="3538847"/>
                  </a:lnTo>
                  <a:lnTo>
                    <a:pt x="3606704" y="3518845"/>
                  </a:lnTo>
                  <a:lnTo>
                    <a:pt x="3596555" y="3527417"/>
                  </a:lnTo>
                  <a:lnTo>
                    <a:pt x="3585771" y="3521067"/>
                  </a:lnTo>
                  <a:lnTo>
                    <a:pt x="3578159" y="3514717"/>
                  </a:lnTo>
                  <a:lnTo>
                    <a:pt x="3562617" y="3528370"/>
                  </a:lnTo>
                  <a:lnTo>
                    <a:pt x="3556274" y="3522655"/>
                  </a:lnTo>
                  <a:lnTo>
                    <a:pt x="3566424" y="3510907"/>
                  </a:lnTo>
                  <a:lnTo>
                    <a:pt x="3567375" y="3495032"/>
                  </a:lnTo>
                  <a:lnTo>
                    <a:pt x="3567375" y="3487412"/>
                  </a:lnTo>
                  <a:lnTo>
                    <a:pt x="3575939" y="3481062"/>
                  </a:lnTo>
                  <a:lnTo>
                    <a:pt x="3586722" y="3486460"/>
                  </a:lnTo>
                  <a:lnTo>
                    <a:pt x="3611779" y="3480745"/>
                  </a:lnTo>
                  <a:lnTo>
                    <a:pt x="3634932" y="3463917"/>
                  </a:lnTo>
                  <a:lnTo>
                    <a:pt x="3654914" y="3438200"/>
                  </a:lnTo>
                  <a:lnTo>
                    <a:pt x="3667283" y="3406449"/>
                  </a:lnTo>
                  <a:lnTo>
                    <a:pt x="3670138" y="3375969"/>
                  </a:lnTo>
                  <a:lnTo>
                    <a:pt x="3668869" y="3359142"/>
                  </a:lnTo>
                  <a:lnTo>
                    <a:pt x="3678384" y="3375969"/>
                  </a:lnTo>
                  <a:lnTo>
                    <a:pt x="3674578" y="3399147"/>
                  </a:lnTo>
                  <a:lnTo>
                    <a:pt x="3669186" y="3428675"/>
                  </a:lnTo>
                  <a:lnTo>
                    <a:pt x="3653645" y="3454392"/>
                  </a:lnTo>
                  <a:lnTo>
                    <a:pt x="3630809" y="3477570"/>
                  </a:lnTo>
                  <a:lnTo>
                    <a:pt x="3645716" y="3486777"/>
                  </a:lnTo>
                  <a:lnTo>
                    <a:pt x="3655231" y="3484555"/>
                  </a:lnTo>
                  <a:lnTo>
                    <a:pt x="3666966" y="3492810"/>
                  </a:lnTo>
                  <a:lnTo>
                    <a:pt x="3674261" y="3493762"/>
                  </a:lnTo>
                  <a:lnTo>
                    <a:pt x="3685996" y="3483285"/>
                  </a:lnTo>
                  <a:cubicBezTo>
                    <a:pt x="3685890" y="3468892"/>
                    <a:pt x="3685785" y="3454498"/>
                    <a:pt x="3685679" y="3440105"/>
                  </a:cubicBezTo>
                  <a:lnTo>
                    <a:pt x="3704392" y="3434707"/>
                  </a:lnTo>
                  <a:lnTo>
                    <a:pt x="3704870" y="3434453"/>
                  </a:lnTo>
                  <a:lnTo>
                    <a:pt x="3687725" y="3417674"/>
                  </a:lnTo>
                  <a:lnTo>
                    <a:pt x="3695980" y="3386333"/>
                  </a:lnTo>
                  <a:lnTo>
                    <a:pt x="3693757" y="3363862"/>
                  </a:lnTo>
                  <a:lnTo>
                    <a:pt x="3677565" y="3340116"/>
                  </a:lnTo>
                  <a:lnTo>
                    <a:pt x="3675025" y="3289461"/>
                  </a:lnTo>
                  <a:lnTo>
                    <a:pt x="3674090" y="3289477"/>
                  </a:lnTo>
                  <a:lnTo>
                    <a:pt x="3655659" y="3250015"/>
                  </a:lnTo>
                  <a:cubicBezTo>
                    <a:pt x="3655235" y="3234845"/>
                    <a:pt x="3654812" y="3219675"/>
                    <a:pt x="3654388" y="3204505"/>
                  </a:cubicBezTo>
                  <a:lnTo>
                    <a:pt x="3668688" y="3170454"/>
                  </a:lnTo>
                  <a:lnTo>
                    <a:pt x="3696652" y="3126857"/>
                  </a:lnTo>
                  <a:lnTo>
                    <a:pt x="3697606" y="3085805"/>
                  </a:lnTo>
                  <a:lnTo>
                    <a:pt x="3709046" y="3063529"/>
                  </a:lnTo>
                  <a:lnTo>
                    <a:pt x="3745590" y="3029479"/>
                  </a:lnTo>
                  <a:lnTo>
                    <a:pt x="3771013" y="3028842"/>
                  </a:lnTo>
                  <a:lnTo>
                    <a:pt x="3796753" y="3017386"/>
                  </a:lnTo>
                  <a:lnTo>
                    <a:pt x="3810100" y="3007203"/>
                  </a:lnTo>
                  <a:lnTo>
                    <a:pt x="3815502" y="3012612"/>
                  </a:lnTo>
                  <a:cubicBezTo>
                    <a:pt x="3815926" y="3019401"/>
                    <a:pt x="3816349" y="3026190"/>
                    <a:pt x="3816773" y="3032979"/>
                  </a:cubicBezTo>
                  <a:lnTo>
                    <a:pt x="3826307" y="3045390"/>
                  </a:lnTo>
                  <a:lnTo>
                    <a:pt x="3859673" y="3073712"/>
                  </a:lnTo>
                  <a:lnTo>
                    <a:pt x="3854271" y="3098216"/>
                  </a:lnTo>
                  <a:lnTo>
                    <a:pt x="3863805" y="3104262"/>
                  </a:lnTo>
                  <a:lnTo>
                    <a:pt x="3860627" y="3083260"/>
                  </a:lnTo>
                  <a:lnTo>
                    <a:pt x="3862851" y="3077850"/>
                  </a:lnTo>
                  <a:lnTo>
                    <a:pt x="3872385" y="3090261"/>
                  </a:lnTo>
                  <a:lnTo>
                    <a:pt x="3874609" y="3098853"/>
                  </a:lnTo>
                  <a:lnTo>
                    <a:pt x="3877787" y="3109354"/>
                  </a:lnTo>
                  <a:lnTo>
                    <a:pt x="3882236" y="3117628"/>
                  </a:lnTo>
                  <a:lnTo>
                    <a:pt x="3891769" y="3131312"/>
                  </a:lnTo>
                  <a:lnTo>
                    <a:pt x="3922594" y="3142768"/>
                  </a:lnTo>
                  <a:lnTo>
                    <a:pt x="3948969" y="3135131"/>
                  </a:lnTo>
                  <a:lnTo>
                    <a:pt x="3957232" y="3136085"/>
                  </a:lnTo>
                  <a:lnTo>
                    <a:pt x="3960410" y="3122083"/>
                  </a:lnTo>
                  <a:lnTo>
                    <a:pt x="3982654" y="3104262"/>
                  </a:lnTo>
                  <a:lnTo>
                    <a:pt x="3985832" y="3076895"/>
                  </a:lnTo>
                  <a:lnTo>
                    <a:pt x="3981383" y="2976653"/>
                  </a:lnTo>
                  <a:lnTo>
                    <a:pt x="3982501" y="2975985"/>
                  </a:lnTo>
                  <a:lnTo>
                    <a:pt x="3991573" y="2935037"/>
                  </a:lnTo>
                  <a:lnTo>
                    <a:pt x="3999828" y="2921399"/>
                  </a:lnTo>
                  <a:lnTo>
                    <a:pt x="4005225" y="2901414"/>
                  </a:lnTo>
                  <a:lnTo>
                    <a:pt x="3997605" y="2889994"/>
                  </a:lnTo>
                  <a:lnTo>
                    <a:pt x="3978555" y="2901414"/>
                  </a:lnTo>
                  <a:lnTo>
                    <a:pt x="3973475" y="2914104"/>
                  </a:lnTo>
                  <a:lnTo>
                    <a:pt x="3963950" y="2918545"/>
                  </a:lnTo>
                  <a:lnTo>
                    <a:pt x="3940455" y="2894434"/>
                  </a:lnTo>
                  <a:lnTo>
                    <a:pt x="3928073" y="2902364"/>
                  </a:lnTo>
                  <a:lnTo>
                    <a:pt x="3921723" y="2899193"/>
                  </a:lnTo>
                  <a:lnTo>
                    <a:pt x="3919500" y="2896020"/>
                  </a:lnTo>
                  <a:lnTo>
                    <a:pt x="3916960" y="2868741"/>
                  </a:lnTo>
                  <a:lnTo>
                    <a:pt x="3900133" y="2852882"/>
                  </a:lnTo>
                  <a:lnTo>
                    <a:pt x="3898545" y="2845269"/>
                  </a:lnTo>
                  <a:lnTo>
                    <a:pt x="3912515" y="2834801"/>
                  </a:lnTo>
                  <a:lnTo>
                    <a:pt x="3932518" y="2828459"/>
                  </a:lnTo>
                  <a:lnTo>
                    <a:pt x="3930295" y="2824018"/>
                  </a:lnTo>
                  <a:lnTo>
                    <a:pt x="3908070" y="2817036"/>
                  </a:lnTo>
                  <a:lnTo>
                    <a:pt x="3901403" y="2808469"/>
                  </a:lnTo>
                  <a:cubicBezTo>
                    <a:pt x="3901720" y="2801174"/>
                    <a:pt x="3902038" y="2793878"/>
                    <a:pt x="3902355" y="2786583"/>
                  </a:cubicBezTo>
                  <a:lnTo>
                    <a:pt x="3911880" y="2779921"/>
                  </a:lnTo>
                  <a:lnTo>
                    <a:pt x="3895688" y="2767550"/>
                  </a:lnTo>
                  <a:lnTo>
                    <a:pt x="3898863" y="2748515"/>
                  </a:lnTo>
                  <a:lnTo>
                    <a:pt x="3935693" y="2730435"/>
                  </a:lnTo>
                  <a:lnTo>
                    <a:pt x="3953790" y="2723772"/>
                  </a:lnTo>
                  <a:cubicBezTo>
                    <a:pt x="3954002" y="2718591"/>
                    <a:pt x="3954213" y="2713410"/>
                    <a:pt x="3954425" y="2708229"/>
                  </a:cubicBezTo>
                  <a:lnTo>
                    <a:pt x="3974745" y="2704740"/>
                  </a:lnTo>
                  <a:lnTo>
                    <a:pt x="3988398" y="2696176"/>
                  </a:lnTo>
                  <a:lnTo>
                    <a:pt x="4018878" y="2695858"/>
                  </a:lnTo>
                  <a:lnTo>
                    <a:pt x="4031578" y="2681900"/>
                  </a:lnTo>
                  <a:lnTo>
                    <a:pt x="4043325" y="2689514"/>
                  </a:lnTo>
                  <a:lnTo>
                    <a:pt x="4051898" y="2686343"/>
                  </a:lnTo>
                  <a:lnTo>
                    <a:pt x="4094125" y="2683804"/>
                  </a:lnTo>
                  <a:lnTo>
                    <a:pt x="4084283" y="2673338"/>
                  </a:lnTo>
                  <a:lnTo>
                    <a:pt x="4090633" y="2665722"/>
                  </a:lnTo>
                  <a:lnTo>
                    <a:pt x="4100158" y="2670164"/>
                  </a:lnTo>
                  <a:lnTo>
                    <a:pt x="4106508" y="2664770"/>
                  </a:lnTo>
                  <a:lnTo>
                    <a:pt x="4121431" y="2670800"/>
                  </a:lnTo>
                  <a:lnTo>
                    <a:pt x="4137306" y="2662232"/>
                  </a:lnTo>
                  <a:lnTo>
                    <a:pt x="4172548" y="2675557"/>
                  </a:lnTo>
                  <a:lnTo>
                    <a:pt x="4198583" y="2678411"/>
                  </a:lnTo>
                  <a:lnTo>
                    <a:pt x="4233826" y="2701568"/>
                  </a:lnTo>
                  <a:lnTo>
                    <a:pt x="4281451" y="2699030"/>
                  </a:lnTo>
                  <a:lnTo>
                    <a:pt x="4298278" y="2706010"/>
                  </a:lnTo>
                  <a:lnTo>
                    <a:pt x="4304311" y="2704740"/>
                  </a:lnTo>
                  <a:lnTo>
                    <a:pt x="4319503" y="2701170"/>
                  </a:lnTo>
                  <a:lnTo>
                    <a:pt x="4319241" y="2700844"/>
                  </a:lnTo>
                  <a:lnTo>
                    <a:pt x="4330673" y="2684654"/>
                  </a:lnTo>
                  <a:lnTo>
                    <a:pt x="4340199" y="2673226"/>
                  </a:lnTo>
                  <a:lnTo>
                    <a:pt x="4327179" y="2643387"/>
                  </a:lnTo>
                  <a:lnTo>
                    <a:pt x="4338929" y="2636086"/>
                  </a:lnTo>
                  <a:lnTo>
                    <a:pt x="4358935" y="2655767"/>
                  </a:lnTo>
                  <a:lnTo>
                    <a:pt x="4370684" y="2637673"/>
                  </a:lnTo>
                  <a:lnTo>
                    <a:pt x="4385609" y="2629102"/>
                  </a:lnTo>
                  <a:lnTo>
                    <a:pt x="4403710" y="2637673"/>
                  </a:lnTo>
                  <a:lnTo>
                    <a:pt x="4434830" y="2595137"/>
                  </a:lnTo>
                  <a:lnTo>
                    <a:pt x="4447532" y="2602438"/>
                  </a:lnTo>
                  <a:lnTo>
                    <a:pt x="4488814" y="2603073"/>
                  </a:lnTo>
                  <a:lnTo>
                    <a:pt x="4533589" y="2606882"/>
                  </a:lnTo>
                  <a:lnTo>
                    <a:pt x="4546292" y="2604978"/>
                  </a:lnTo>
                  <a:lnTo>
                    <a:pt x="4545974" y="2601803"/>
                  </a:lnTo>
                  <a:lnTo>
                    <a:pt x="4542799" y="2596406"/>
                  </a:lnTo>
                  <a:lnTo>
                    <a:pt x="4551055" y="2591010"/>
                  </a:lnTo>
                  <a:lnTo>
                    <a:pt x="4552325" y="2587835"/>
                  </a:lnTo>
                  <a:lnTo>
                    <a:pt x="4513901" y="2580852"/>
                  </a:lnTo>
                  <a:lnTo>
                    <a:pt x="4525651" y="2574503"/>
                  </a:lnTo>
                  <a:lnTo>
                    <a:pt x="4517077" y="2563711"/>
                  </a:lnTo>
                  <a:lnTo>
                    <a:pt x="4471666" y="2553870"/>
                  </a:lnTo>
                  <a:lnTo>
                    <a:pt x="4444992" y="2563393"/>
                  </a:lnTo>
                  <a:lnTo>
                    <a:pt x="4436418" y="2563393"/>
                  </a:lnTo>
                  <a:lnTo>
                    <a:pt x="4401487" y="2524983"/>
                  </a:lnTo>
                  <a:lnTo>
                    <a:pt x="4387832" y="2528158"/>
                  </a:lnTo>
                  <a:lnTo>
                    <a:pt x="4373860" y="2514506"/>
                  </a:lnTo>
                  <a:lnTo>
                    <a:pt x="4379893" y="2501808"/>
                  </a:lnTo>
                  <a:lnTo>
                    <a:pt x="4369414" y="2499904"/>
                  </a:lnTo>
                  <a:lnTo>
                    <a:pt x="4375765" y="2491335"/>
                  </a:lnTo>
                  <a:lnTo>
                    <a:pt x="4396724" y="2507842"/>
                  </a:lnTo>
                  <a:lnTo>
                    <a:pt x="4403392" y="2503713"/>
                  </a:lnTo>
                  <a:lnTo>
                    <a:pt x="4391325" y="2471016"/>
                  </a:lnTo>
                  <a:lnTo>
                    <a:pt x="4401805" y="2451021"/>
                  </a:lnTo>
                  <a:lnTo>
                    <a:pt x="4397676" y="2448164"/>
                  </a:lnTo>
                  <a:lnTo>
                    <a:pt x="4380528" y="2468480"/>
                  </a:lnTo>
                  <a:lnTo>
                    <a:pt x="4359570" y="2472606"/>
                  </a:lnTo>
                  <a:lnTo>
                    <a:pt x="4349091" y="2486252"/>
                  </a:lnTo>
                  <a:lnTo>
                    <a:pt x="4327179" y="2492603"/>
                  </a:lnTo>
                  <a:lnTo>
                    <a:pt x="4309714" y="2479268"/>
                  </a:lnTo>
                  <a:lnTo>
                    <a:pt x="4297606" y="2480204"/>
                  </a:lnTo>
                  <a:lnTo>
                    <a:pt x="4286617" y="2491790"/>
                  </a:lnTo>
                  <a:lnTo>
                    <a:pt x="4260884" y="2493060"/>
                  </a:lnTo>
                  <a:lnTo>
                    <a:pt x="4248176" y="2488934"/>
                  </a:lnTo>
                  <a:lnTo>
                    <a:pt x="4217677" y="2493380"/>
                  </a:lnTo>
                  <a:lnTo>
                    <a:pt x="4197662" y="2505443"/>
                  </a:lnTo>
                  <a:lnTo>
                    <a:pt x="4175423" y="2500996"/>
                  </a:lnTo>
                  <a:lnTo>
                    <a:pt x="4168116" y="2513693"/>
                  </a:lnTo>
                  <a:lnTo>
                    <a:pt x="4140793" y="2519406"/>
                  </a:lnTo>
                  <a:lnTo>
                    <a:pt x="4136028" y="2493060"/>
                  </a:lnTo>
                  <a:lnTo>
                    <a:pt x="4129674" y="2500363"/>
                  </a:lnTo>
                  <a:lnTo>
                    <a:pt x="4135393" y="2520675"/>
                  </a:lnTo>
                  <a:lnTo>
                    <a:pt x="4122685" y="2517183"/>
                  </a:lnTo>
                  <a:lnTo>
                    <a:pt x="4110930" y="2528926"/>
                  </a:lnTo>
                  <a:lnTo>
                    <a:pt x="4100446" y="2519722"/>
                  </a:lnTo>
                  <a:lnTo>
                    <a:pt x="4091232" y="2531465"/>
                  </a:lnTo>
                  <a:lnTo>
                    <a:pt x="4071853" y="2540033"/>
                  </a:lnTo>
                  <a:lnTo>
                    <a:pt x="4057556" y="2554947"/>
                  </a:lnTo>
                  <a:lnTo>
                    <a:pt x="4033093" y="2553995"/>
                  </a:lnTo>
                  <a:lnTo>
                    <a:pt x="4005454" y="2564786"/>
                  </a:lnTo>
                  <a:lnTo>
                    <a:pt x="3997193" y="2587000"/>
                  </a:lnTo>
                  <a:lnTo>
                    <a:pt x="3968601" y="2580018"/>
                  </a:lnTo>
                  <a:lnTo>
                    <a:pt x="3940325" y="2599060"/>
                  </a:lnTo>
                  <a:lnTo>
                    <a:pt x="3921263" y="2586682"/>
                  </a:lnTo>
                  <a:lnTo>
                    <a:pt x="3913639" y="2593030"/>
                  </a:lnTo>
                  <a:lnTo>
                    <a:pt x="3908555" y="2611121"/>
                  </a:lnTo>
                  <a:lnTo>
                    <a:pt x="3893624" y="2604774"/>
                  </a:lnTo>
                  <a:lnTo>
                    <a:pt x="3904108" y="2599378"/>
                  </a:lnTo>
                  <a:lnTo>
                    <a:pt x="3907285" y="2589856"/>
                  </a:lnTo>
                  <a:lnTo>
                    <a:pt x="3896801" y="2579699"/>
                  </a:lnTo>
                  <a:lnTo>
                    <a:pt x="3872655" y="2612391"/>
                  </a:lnTo>
                  <a:lnTo>
                    <a:pt x="3866301" y="2624133"/>
                  </a:lnTo>
                  <a:lnTo>
                    <a:pt x="3845016" y="2624133"/>
                  </a:lnTo>
                  <a:lnTo>
                    <a:pt x="3854547" y="2611439"/>
                  </a:lnTo>
                  <a:lnTo>
                    <a:pt x="3867255" y="2610486"/>
                  </a:lnTo>
                  <a:lnTo>
                    <a:pt x="3865984" y="2600647"/>
                  </a:lnTo>
                  <a:lnTo>
                    <a:pt x="3858359" y="2592712"/>
                  </a:lnTo>
                  <a:lnTo>
                    <a:pt x="3845651" y="2599060"/>
                  </a:lnTo>
                  <a:lnTo>
                    <a:pt x="3830084" y="2598109"/>
                  </a:lnTo>
                  <a:lnTo>
                    <a:pt x="3819600" y="2590809"/>
                  </a:lnTo>
                  <a:lnTo>
                    <a:pt x="3814834" y="2580335"/>
                  </a:lnTo>
                  <a:lnTo>
                    <a:pt x="3824365" y="2563198"/>
                  </a:lnTo>
                  <a:lnTo>
                    <a:pt x="3836120" y="2558122"/>
                  </a:lnTo>
                  <a:lnTo>
                    <a:pt x="3845333" y="2543206"/>
                  </a:lnTo>
                  <a:lnTo>
                    <a:pt x="3856135" y="2529243"/>
                  </a:lnTo>
                  <a:lnTo>
                    <a:pt x="3858994" y="2516550"/>
                  </a:lnTo>
                  <a:lnTo>
                    <a:pt x="3840250" y="2527339"/>
                  </a:lnTo>
                  <a:lnTo>
                    <a:pt x="3817694" y="2538129"/>
                  </a:lnTo>
                  <a:lnTo>
                    <a:pt x="3803079" y="2531782"/>
                  </a:lnTo>
                  <a:lnTo>
                    <a:pt x="3806256" y="2518136"/>
                  </a:lnTo>
                  <a:lnTo>
                    <a:pt x="3760508" y="2501630"/>
                  </a:lnTo>
                  <a:lnTo>
                    <a:pt x="3730326" y="2472435"/>
                  </a:lnTo>
                  <a:lnTo>
                    <a:pt x="3696650" y="2474972"/>
                  </a:lnTo>
                  <a:lnTo>
                    <a:pt x="3686802" y="2461331"/>
                  </a:lnTo>
                  <a:lnTo>
                    <a:pt x="3699509" y="2449589"/>
                  </a:lnTo>
                  <a:lnTo>
                    <a:pt x="3689978" y="2434032"/>
                  </a:lnTo>
                  <a:lnTo>
                    <a:pt x="3693791" y="2412762"/>
                  </a:lnTo>
                  <a:lnTo>
                    <a:pt x="3683942" y="2389600"/>
                  </a:lnTo>
                  <a:lnTo>
                    <a:pt x="3698874" y="2372780"/>
                  </a:lnTo>
                  <a:cubicBezTo>
                    <a:pt x="3699509" y="2359450"/>
                    <a:pt x="3700145" y="2346119"/>
                    <a:pt x="3700780" y="2332789"/>
                  </a:cubicBezTo>
                  <a:lnTo>
                    <a:pt x="3695062" y="2303276"/>
                  </a:lnTo>
                  <a:lnTo>
                    <a:pt x="3708723" y="2284230"/>
                  </a:lnTo>
                  <a:lnTo>
                    <a:pt x="3720478" y="2299784"/>
                  </a:lnTo>
                  <a:lnTo>
                    <a:pt x="3723655" y="2295656"/>
                  </a:lnTo>
                  <a:lnTo>
                    <a:pt x="3702051" y="2262014"/>
                  </a:lnTo>
                  <a:cubicBezTo>
                    <a:pt x="3702686" y="2250166"/>
                    <a:pt x="3703322" y="2238319"/>
                    <a:pt x="3703957" y="2226471"/>
                  </a:cubicBezTo>
                  <a:lnTo>
                    <a:pt x="3675047" y="2201079"/>
                  </a:lnTo>
                  <a:lnTo>
                    <a:pt x="3674729" y="2184258"/>
                  </a:lnTo>
                  <a:lnTo>
                    <a:pt x="3688390" y="2153791"/>
                  </a:lnTo>
                  <a:lnTo>
                    <a:pt x="3681718" y="2126176"/>
                  </a:lnTo>
                  <a:lnTo>
                    <a:pt x="3675364" y="2132525"/>
                  </a:lnTo>
                  <a:lnTo>
                    <a:pt x="3665833" y="2128717"/>
                  </a:lnTo>
                  <a:lnTo>
                    <a:pt x="3668693" y="2095708"/>
                  </a:lnTo>
                  <a:lnTo>
                    <a:pt x="3661068" y="2067465"/>
                  </a:lnTo>
                  <a:lnTo>
                    <a:pt x="3670281" y="2027488"/>
                  </a:lnTo>
                  <a:lnTo>
                    <a:pt x="3687119" y="2023045"/>
                  </a:lnTo>
                  <a:lnTo>
                    <a:pt x="3701733" y="1999556"/>
                  </a:lnTo>
                  <a:lnTo>
                    <a:pt x="3716665" y="1992256"/>
                  </a:lnTo>
                  <a:lnTo>
                    <a:pt x="3702686" y="1976706"/>
                  </a:lnTo>
                  <a:lnTo>
                    <a:pt x="3709676" y="1961792"/>
                  </a:lnTo>
                  <a:lnTo>
                    <a:pt x="3723655" y="1952272"/>
                  </a:lnTo>
                  <a:lnTo>
                    <a:pt x="3740493" y="1964647"/>
                  </a:lnTo>
                  <a:lnTo>
                    <a:pt x="3732232" y="1946877"/>
                  </a:lnTo>
                  <a:lnTo>
                    <a:pt x="3752248" y="1956080"/>
                  </a:lnTo>
                  <a:lnTo>
                    <a:pt x="3750341" y="1966869"/>
                  </a:lnTo>
                  <a:lnTo>
                    <a:pt x="3767815" y="1951955"/>
                  </a:lnTo>
                  <a:lnTo>
                    <a:pt x="3779570" y="1938309"/>
                  </a:lnTo>
                  <a:lnTo>
                    <a:pt x="3793231" y="1933549"/>
                  </a:lnTo>
                  <a:lnTo>
                    <a:pt x="3783382" y="1907526"/>
                  </a:lnTo>
                  <a:lnTo>
                    <a:pt x="3783382" y="1889437"/>
                  </a:lnTo>
                  <a:lnTo>
                    <a:pt x="3800538" y="1903083"/>
                  </a:lnTo>
                  <a:lnTo>
                    <a:pt x="3800220" y="1880866"/>
                  </a:lnTo>
                  <a:lnTo>
                    <a:pt x="3824365" y="1856429"/>
                  </a:lnTo>
                  <a:lnTo>
                    <a:pt x="3834849" y="1857380"/>
                  </a:lnTo>
                  <a:lnTo>
                    <a:pt x="3844380" y="1837386"/>
                  </a:lnTo>
                  <a:lnTo>
                    <a:pt x="3852958" y="1834212"/>
                  </a:lnTo>
                  <a:lnTo>
                    <a:pt x="3860901" y="1820246"/>
                  </a:lnTo>
                  <a:lnTo>
                    <a:pt x="3871702" y="1820246"/>
                  </a:lnTo>
                  <a:lnTo>
                    <a:pt x="3885999" y="1799300"/>
                  </a:lnTo>
                  <a:lnTo>
                    <a:pt x="3890447" y="1772641"/>
                  </a:lnTo>
                  <a:lnTo>
                    <a:pt x="3900931" y="1778037"/>
                  </a:lnTo>
                  <a:lnTo>
                    <a:pt x="3911097" y="1757726"/>
                  </a:lnTo>
                  <a:lnTo>
                    <a:pt x="3930477" y="1745031"/>
                  </a:lnTo>
                  <a:lnTo>
                    <a:pt x="3934289" y="1728211"/>
                  </a:lnTo>
                  <a:lnTo>
                    <a:pt x="3947950" y="1720594"/>
                  </a:lnTo>
                  <a:lnTo>
                    <a:pt x="3944773" y="1706947"/>
                  </a:lnTo>
                  <a:lnTo>
                    <a:pt x="3964788" y="1684730"/>
                  </a:lnTo>
                  <a:lnTo>
                    <a:pt x="3993699" y="1633635"/>
                  </a:lnTo>
                  <a:lnTo>
                    <a:pt x="4000688" y="1602214"/>
                  </a:lnTo>
                  <a:lnTo>
                    <a:pt x="4016891" y="1605070"/>
                  </a:lnTo>
                  <a:lnTo>
                    <a:pt x="4030552" y="1589202"/>
                  </a:lnTo>
                  <a:lnTo>
                    <a:pt x="4050885" y="1586029"/>
                  </a:lnTo>
                  <a:lnTo>
                    <a:pt x="4057239" y="1589837"/>
                  </a:lnTo>
                  <a:lnTo>
                    <a:pt x="4067723" y="1608878"/>
                  </a:lnTo>
                  <a:lnTo>
                    <a:pt x="4073124" y="1610149"/>
                  </a:lnTo>
                  <a:lnTo>
                    <a:pt x="4070900" y="1601579"/>
                  </a:lnTo>
                  <a:cubicBezTo>
                    <a:pt x="4071112" y="1594491"/>
                    <a:pt x="4071323" y="1587403"/>
                    <a:pt x="4071535" y="1580315"/>
                  </a:cubicBezTo>
                  <a:lnTo>
                    <a:pt x="4056603" y="1562543"/>
                  </a:lnTo>
                  <a:cubicBezTo>
                    <a:pt x="4056285" y="1558734"/>
                    <a:pt x="4055968" y="1554926"/>
                    <a:pt x="4055650" y="1551117"/>
                  </a:cubicBezTo>
                  <a:lnTo>
                    <a:pt x="4061051" y="1549848"/>
                  </a:lnTo>
                  <a:lnTo>
                    <a:pt x="4071535" y="1563813"/>
                  </a:lnTo>
                  <a:lnTo>
                    <a:pt x="4083290" y="1563495"/>
                  </a:lnTo>
                  <a:lnTo>
                    <a:pt x="4086149" y="1553656"/>
                  </a:lnTo>
                  <a:lnTo>
                    <a:pt x="4071217" y="1530806"/>
                  </a:lnTo>
                  <a:cubicBezTo>
                    <a:pt x="4071111" y="1521708"/>
                    <a:pt x="4071006" y="1512610"/>
                    <a:pt x="4070900" y="1503512"/>
                  </a:cubicBezTo>
                  <a:lnTo>
                    <a:pt x="4082655" y="1489865"/>
                  </a:lnTo>
                  <a:lnTo>
                    <a:pt x="4076936" y="1468601"/>
                  </a:lnTo>
                  <a:lnTo>
                    <a:pt x="4048343" y="1449877"/>
                  </a:lnTo>
                  <a:lnTo>
                    <a:pt x="4045801" y="1420361"/>
                  </a:lnTo>
                  <a:lnTo>
                    <a:pt x="4029916" y="1417505"/>
                  </a:lnTo>
                  <a:lnTo>
                    <a:pt x="4012761" y="1400684"/>
                  </a:lnTo>
                  <a:lnTo>
                    <a:pt x="4003865" y="1361648"/>
                  </a:lnTo>
                  <a:lnTo>
                    <a:pt x="3991157" y="1369582"/>
                  </a:lnTo>
                  <a:lnTo>
                    <a:pt x="3980038" y="1379104"/>
                  </a:lnTo>
                  <a:lnTo>
                    <a:pt x="3962882" y="1368630"/>
                  </a:lnTo>
                  <a:lnTo>
                    <a:pt x="3959387" y="1359427"/>
                  </a:lnTo>
                  <a:lnTo>
                    <a:pt x="3959188" y="1359168"/>
                  </a:lnTo>
                  <a:lnTo>
                    <a:pt x="3952201" y="1362344"/>
                  </a:lnTo>
                  <a:lnTo>
                    <a:pt x="3941403" y="1376002"/>
                  </a:lnTo>
                  <a:lnTo>
                    <a:pt x="3915044" y="1360439"/>
                  </a:lnTo>
                  <a:lnTo>
                    <a:pt x="3881063" y="1366791"/>
                  </a:lnTo>
                  <a:lnTo>
                    <a:pt x="3869312" y="1362979"/>
                  </a:lnTo>
                  <a:lnTo>
                    <a:pt x="3854704" y="1387435"/>
                  </a:lnTo>
                  <a:lnTo>
                    <a:pt x="3828344" y="1376954"/>
                  </a:lnTo>
                  <a:lnTo>
                    <a:pt x="3828344" y="1360121"/>
                  </a:lnTo>
                  <a:lnTo>
                    <a:pt x="3818817" y="1354721"/>
                  </a:lnTo>
                  <a:lnTo>
                    <a:pt x="3804843" y="1381400"/>
                  </a:lnTo>
                  <a:lnTo>
                    <a:pt x="3788964" y="1355040"/>
                  </a:lnTo>
                  <a:lnTo>
                    <a:pt x="3780390" y="1364568"/>
                  </a:lnTo>
                  <a:lnTo>
                    <a:pt x="3782930" y="1385847"/>
                  </a:lnTo>
                  <a:lnTo>
                    <a:pt x="3774356" y="1395375"/>
                  </a:lnTo>
                  <a:lnTo>
                    <a:pt x="3763240" y="1413479"/>
                  </a:lnTo>
                  <a:lnTo>
                    <a:pt x="3727036" y="1400138"/>
                  </a:lnTo>
                  <a:lnTo>
                    <a:pt x="3760064" y="1424912"/>
                  </a:lnTo>
                  <a:lnTo>
                    <a:pt x="3753713" y="1435393"/>
                  </a:lnTo>
                  <a:lnTo>
                    <a:pt x="3735611" y="1437934"/>
                  </a:lnTo>
                  <a:lnTo>
                    <a:pt x="3746408" y="1462072"/>
                  </a:lnTo>
                  <a:lnTo>
                    <a:pt x="3731800" y="1465249"/>
                  </a:lnTo>
                  <a:lnTo>
                    <a:pt x="3714650" y="1451909"/>
                  </a:lnTo>
                  <a:lnTo>
                    <a:pt x="3708616" y="1472871"/>
                  </a:lnTo>
                  <a:lnTo>
                    <a:pt x="3682257" y="1485893"/>
                  </a:lnTo>
                  <a:lnTo>
                    <a:pt x="3708934" y="1518288"/>
                  </a:lnTo>
                  <a:lnTo>
                    <a:pt x="3705123" y="1556084"/>
                  </a:lnTo>
                  <a:lnTo>
                    <a:pt x="3694643" y="1561483"/>
                  </a:lnTo>
                  <a:lnTo>
                    <a:pt x="3684798" y="1576411"/>
                  </a:lnTo>
                  <a:lnTo>
                    <a:pt x="3671459" y="1575775"/>
                  </a:lnTo>
                  <a:lnTo>
                    <a:pt x="3657803" y="1604995"/>
                  </a:lnTo>
                  <a:lnTo>
                    <a:pt x="3676223" y="1623099"/>
                  </a:lnTo>
                  <a:lnTo>
                    <a:pt x="3670824" y="1633580"/>
                  </a:lnTo>
                  <a:lnTo>
                    <a:pt x="3659074" y="1627227"/>
                  </a:lnTo>
                  <a:lnTo>
                    <a:pt x="3678446" y="1657718"/>
                  </a:lnTo>
                  <a:lnTo>
                    <a:pt x="3698771" y="1661529"/>
                  </a:lnTo>
                  <a:lnTo>
                    <a:pt x="3700994" y="1676457"/>
                  </a:lnTo>
                  <a:lnTo>
                    <a:pt x="3693372" y="1683761"/>
                  </a:lnTo>
                  <a:lnTo>
                    <a:pt x="3693372" y="1695513"/>
                  </a:lnTo>
                  <a:lnTo>
                    <a:pt x="3710522" y="1688843"/>
                  </a:lnTo>
                  <a:lnTo>
                    <a:pt x="3714650" y="1694243"/>
                  </a:lnTo>
                  <a:lnTo>
                    <a:pt x="3704488" y="1702501"/>
                  </a:lnTo>
                  <a:lnTo>
                    <a:pt x="3694960" y="1705995"/>
                  </a:lnTo>
                  <a:lnTo>
                    <a:pt x="3682257" y="1708218"/>
                  </a:lnTo>
                  <a:lnTo>
                    <a:pt x="3671777" y="1729497"/>
                  </a:lnTo>
                  <a:lnTo>
                    <a:pt x="3652087" y="1779996"/>
                  </a:lnTo>
                  <a:lnTo>
                    <a:pt x="3576820" y="1860986"/>
                  </a:lnTo>
                  <a:lnTo>
                    <a:pt x="3567928" y="1845105"/>
                  </a:lnTo>
                  <a:lnTo>
                    <a:pt x="3546015" y="1867657"/>
                  </a:lnTo>
                  <a:cubicBezTo>
                    <a:pt x="3545697" y="1874327"/>
                    <a:pt x="3545380" y="1880998"/>
                    <a:pt x="3545062" y="1887668"/>
                  </a:cubicBezTo>
                  <a:lnTo>
                    <a:pt x="3531406" y="1901641"/>
                  </a:lnTo>
                  <a:lnTo>
                    <a:pt x="3510128" y="1879726"/>
                  </a:lnTo>
                  <a:lnTo>
                    <a:pt x="3503776" y="1895608"/>
                  </a:lnTo>
                  <a:lnTo>
                    <a:pt x="3498377" y="1891162"/>
                  </a:lnTo>
                  <a:lnTo>
                    <a:pt x="3488850" y="1898783"/>
                  </a:lnTo>
                  <a:lnTo>
                    <a:pt x="3484086" y="1927049"/>
                  </a:lnTo>
                  <a:lnTo>
                    <a:pt x="3467254" y="1937846"/>
                  </a:lnTo>
                  <a:lnTo>
                    <a:pt x="3438672" y="1937846"/>
                  </a:lnTo>
                  <a:lnTo>
                    <a:pt x="3429462" y="1971827"/>
                  </a:lnTo>
                  <a:lnTo>
                    <a:pt x="3416759" y="1980402"/>
                  </a:lnTo>
                  <a:lnTo>
                    <a:pt x="3401198" y="2000727"/>
                  </a:lnTo>
                  <a:lnTo>
                    <a:pt x="3407549" y="2019785"/>
                  </a:lnTo>
                  <a:lnTo>
                    <a:pt x="3399292" y="2032491"/>
                  </a:lnTo>
                  <a:lnTo>
                    <a:pt x="3382460" y="2026138"/>
                  </a:lnTo>
                  <a:lnTo>
                    <a:pt x="3379284" y="2046137"/>
                  </a:lnTo>
                  <a:lnTo>
                    <a:pt x="3369757" y="2047409"/>
                  </a:lnTo>
                  <a:lnTo>
                    <a:pt x="3368487" y="2035657"/>
                  </a:lnTo>
                  <a:lnTo>
                    <a:pt x="3358959" y="2035031"/>
                  </a:lnTo>
                  <a:lnTo>
                    <a:pt x="3346256" y="2020103"/>
                  </a:lnTo>
                  <a:lnTo>
                    <a:pt x="3350702" y="2042326"/>
                  </a:lnTo>
                  <a:lnTo>
                    <a:pt x="3359277" y="2063286"/>
                  </a:lnTo>
                  <a:lnTo>
                    <a:pt x="3352290" y="2095679"/>
                  </a:lnTo>
                  <a:lnTo>
                    <a:pt x="3334188" y="2104571"/>
                  </a:lnTo>
                  <a:lnTo>
                    <a:pt x="3326248" y="2118549"/>
                  </a:lnTo>
                  <a:lnTo>
                    <a:pt x="3308781" y="2102349"/>
                  </a:lnTo>
                  <a:lnTo>
                    <a:pt x="3299572" y="2113148"/>
                  </a:lnTo>
                  <a:lnTo>
                    <a:pt x="3301795" y="2136336"/>
                  </a:lnTo>
                  <a:lnTo>
                    <a:pt x="3327201" y="2150945"/>
                  </a:lnTo>
                  <a:cubicBezTo>
                    <a:pt x="3326989" y="2156662"/>
                    <a:pt x="3326778" y="2162379"/>
                    <a:pt x="3326566" y="2168096"/>
                  </a:cubicBezTo>
                  <a:lnTo>
                    <a:pt x="3313863" y="2182708"/>
                  </a:lnTo>
                  <a:lnTo>
                    <a:pt x="3304653" y="2213199"/>
                  </a:lnTo>
                  <a:lnTo>
                    <a:pt x="3297349" y="2224950"/>
                  </a:lnTo>
                  <a:lnTo>
                    <a:pt x="3303700" y="2239878"/>
                  </a:lnTo>
                  <a:lnTo>
                    <a:pt x="3303700" y="2260838"/>
                  </a:lnTo>
                  <a:lnTo>
                    <a:pt x="3315768" y="2269099"/>
                  </a:lnTo>
                  <a:lnTo>
                    <a:pt x="3311640" y="2280851"/>
                  </a:lnTo>
                  <a:lnTo>
                    <a:pt x="3304335" y="2265921"/>
                  </a:lnTo>
                  <a:lnTo>
                    <a:pt x="3280834" y="2265288"/>
                  </a:lnTo>
                  <a:cubicBezTo>
                    <a:pt x="3281258" y="2283921"/>
                    <a:pt x="3281681" y="2302554"/>
                    <a:pt x="3282105" y="2321187"/>
                  </a:cubicBezTo>
                  <a:lnTo>
                    <a:pt x="3290044" y="2339928"/>
                  </a:lnTo>
                  <a:lnTo>
                    <a:pt x="3280517" y="2351672"/>
                  </a:lnTo>
                  <a:lnTo>
                    <a:pt x="3293538" y="2394871"/>
                  </a:lnTo>
                  <a:lnTo>
                    <a:pt x="3286233" y="2412969"/>
                  </a:lnTo>
                  <a:lnTo>
                    <a:pt x="3305606" y="2448552"/>
                  </a:lnTo>
                  <a:lnTo>
                    <a:pt x="3306876" y="2458715"/>
                  </a:lnTo>
                  <a:lnTo>
                    <a:pt x="3290044" y="2459350"/>
                  </a:lnTo>
                  <a:lnTo>
                    <a:pt x="3285916" y="2469829"/>
                  </a:lnTo>
                  <a:lnTo>
                    <a:pt x="3305923" y="2474908"/>
                  </a:lnTo>
                  <a:lnTo>
                    <a:pt x="3300524" y="2492694"/>
                  </a:lnTo>
                  <a:lnTo>
                    <a:pt x="3306241" y="2501270"/>
                  </a:lnTo>
                  <a:lnTo>
                    <a:pt x="3317674" y="2484436"/>
                  </a:lnTo>
                  <a:lnTo>
                    <a:pt x="3328154" y="2477450"/>
                  </a:lnTo>
                  <a:lnTo>
                    <a:pt x="3340857" y="2495552"/>
                  </a:lnTo>
                  <a:lnTo>
                    <a:pt x="3355783" y="2490468"/>
                  </a:lnTo>
                  <a:lnTo>
                    <a:pt x="3365311" y="2502854"/>
                  </a:lnTo>
                  <a:lnTo>
                    <a:pt x="3383413" y="2519375"/>
                  </a:lnTo>
                  <a:lnTo>
                    <a:pt x="3390082" y="2533030"/>
                  </a:lnTo>
                  <a:lnTo>
                    <a:pt x="3401833" y="2529855"/>
                  </a:lnTo>
                  <a:lnTo>
                    <a:pt x="3408184" y="2535889"/>
                  </a:lnTo>
                  <a:lnTo>
                    <a:pt x="3414536" y="2547640"/>
                  </a:lnTo>
                  <a:lnTo>
                    <a:pt x="3404056" y="2554944"/>
                  </a:lnTo>
                  <a:lnTo>
                    <a:pt x="3411360" y="2563519"/>
                  </a:lnTo>
                  <a:lnTo>
                    <a:pt x="3432638" y="2574950"/>
                  </a:lnTo>
                  <a:lnTo>
                    <a:pt x="3442483" y="2593690"/>
                  </a:lnTo>
                  <a:lnTo>
                    <a:pt x="3448200" y="2629264"/>
                  </a:lnTo>
                  <a:lnTo>
                    <a:pt x="3440895" y="2640062"/>
                  </a:lnTo>
                  <a:lnTo>
                    <a:pt x="3445024" y="2649591"/>
                  </a:lnTo>
                  <a:lnTo>
                    <a:pt x="3433591" y="2663247"/>
                  </a:lnTo>
                  <a:lnTo>
                    <a:pt x="3429462" y="2674998"/>
                  </a:lnTo>
                  <a:lnTo>
                    <a:pt x="3405326" y="2690880"/>
                  </a:lnTo>
                  <a:lnTo>
                    <a:pt x="3380872" y="2699772"/>
                  </a:lnTo>
                  <a:lnTo>
                    <a:pt x="3372615" y="2697548"/>
                  </a:lnTo>
                  <a:lnTo>
                    <a:pt x="3361182" y="2712475"/>
                  </a:lnTo>
                  <a:lnTo>
                    <a:pt x="3352290" y="2706124"/>
                  </a:lnTo>
                  <a:lnTo>
                    <a:pt x="3351972" y="2658801"/>
                  </a:lnTo>
                  <a:lnTo>
                    <a:pt x="3336093" y="2656896"/>
                  </a:lnTo>
                  <a:lnTo>
                    <a:pt x="3317991" y="2636251"/>
                  </a:lnTo>
                  <a:lnTo>
                    <a:pt x="3311640" y="2649591"/>
                  </a:lnTo>
                  <a:lnTo>
                    <a:pt x="3338634" y="2676905"/>
                  </a:lnTo>
                  <a:lnTo>
                    <a:pt x="3342763" y="2698183"/>
                  </a:lnTo>
                  <a:lnTo>
                    <a:pt x="3334506" y="2708664"/>
                  </a:lnTo>
                  <a:lnTo>
                    <a:pt x="3330377" y="2702315"/>
                  </a:lnTo>
                  <a:lnTo>
                    <a:pt x="3303383" y="2671824"/>
                  </a:lnTo>
                  <a:lnTo>
                    <a:pt x="3311322" y="2696279"/>
                  </a:lnTo>
                  <a:lnTo>
                    <a:pt x="3300524" y="2698501"/>
                  </a:lnTo>
                  <a:lnTo>
                    <a:pt x="3272577" y="2674366"/>
                  </a:lnTo>
                  <a:lnTo>
                    <a:pt x="3251934" y="2684845"/>
                  </a:lnTo>
                  <a:lnTo>
                    <a:pt x="3231609" y="2677858"/>
                  </a:lnTo>
                  <a:lnTo>
                    <a:pt x="3228433" y="2691833"/>
                  </a:lnTo>
                  <a:lnTo>
                    <a:pt x="3195405" y="2684527"/>
                  </a:lnTo>
                  <a:lnTo>
                    <a:pt x="3179843" y="2692150"/>
                  </a:lnTo>
                  <a:lnTo>
                    <a:pt x="3196993" y="2705488"/>
                  </a:lnTo>
                  <a:lnTo>
                    <a:pt x="3237008" y="2701043"/>
                  </a:lnTo>
                  <a:lnTo>
                    <a:pt x="3247488" y="2695643"/>
                  </a:lnTo>
                  <a:lnTo>
                    <a:pt x="3257016" y="2707394"/>
                  </a:lnTo>
                  <a:lnTo>
                    <a:pt x="3280517" y="2717556"/>
                  </a:lnTo>
                  <a:lnTo>
                    <a:pt x="3284645" y="2705806"/>
                  </a:lnTo>
                  <a:lnTo>
                    <a:pt x="3293220" y="2720734"/>
                  </a:lnTo>
                  <a:lnTo>
                    <a:pt x="3289409" y="2735344"/>
                  </a:lnTo>
                  <a:lnTo>
                    <a:pt x="3297666" y="2743602"/>
                  </a:lnTo>
                  <a:lnTo>
                    <a:pt x="3308464" y="2732167"/>
                  </a:lnTo>
                  <a:lnTo>
                    <a:pt x="3338952" y="2737884"/>
                  </a:lnTo>
                  <a:lnTo>
                    <a:pt x="3361182" y="2733755"/>
                  </a:lnTo>
                  <a:lnTo>
                    <a:pt x="3380237" y="2723910"/>
                  </a:lnTo>
                  <a:lnTo>
                    <a:pt x="3392940" y="2732485"/>
                  </a:lnTo>
                  <a:lnTo>
                    <a:pt x="3391035" y="2745190"/>
                  </a:lnTo>
                  <a:lnTo>
                    <a:pt x="3398339" y="2753129"/>
                  </a:lnTo>
                  <a:lnTo>
                    <a:pt x="3411360" y="2767104"/>
                  </a:lnTo>
                  <a:lnTo>
                    <a:pt x="3411360" y="2775043"/>
                  </a:lnTo>
                  <a:lnTo>
                    <a:pt x="3405009" y="2786794"/>
                  </a:lnTo>
                  <a:lnTo>
                    <a:pt x="3396434" y="2782031"/>
                  </a:lnTo>
                  <a:lnTo>
                    <a:pt x="3385954" y="2773455"/>
                  </a:lnTo>
                  <a:lnTo>
                    <a:pt x="3390082" y="2764880"/>
                  </a:lnTo>
                  <a:lnTo>
                    <a:pt x="3384366" y="2753764"/>
                  </a:lnTo>
                  <a:lnTo>
                    <a:pt x="3380555" y="2772502"/>
                  </a:lnTo>
                  <a:lnTo>
                    <a:pt x="3370075" y="2775678"/>
                  </a:lnTo>
                  <a:lnTo>
                    <a:pt x="3363088" y="2799814"/>
                  </a:lnTo>
                  <a:lnTo>
                    <a:pt x="3346891" y="2801402"/>
                  </a:lnTo>
                  <a:lnTo>
                    <a:pt x="3344986" y="2785525"/>
                  </a:lnTo>
                  <a:lnTo>
                    <a:pt x="3337046" y="2777904"/>
                  </a:lnTo>
                  <a:lnTo>
                    <a:pt x="3329107" y="2802355"/>
                  </a:lnTo>
                  <a:lnTo>
                    <a:pt x="3309099" y="2823640"/>
                  </a:lnTo>
                  <a:lnTo>
                    <a:pt x="3280517" y="2828405"/>
                  </a:lnTo>
                  <a:cubicBezTo>
                    <a:pt x="3280305" y="2833909"/>
                    <a:pt x="3280094" y="2839413"/>
                    <a:pt x="3279882" y="2844917"/>
                  </a:cubicBezTo>
                  <a:lnTo>
                    <a:pt x="3262732" y="2853812"/>
                  </a:lnTo>
                  <a:lnTo>
                    <a:pt x="3207473" y="2844601"/>
                  </a:lnTo>
                  <a:lnTo>
                    <a:pt x="3193182" y="2851905"/>
                  </a:lnTo>
                  <a:lnTo>
                    <a:pt x="3204615" y="2865880"/>
                  </a:lnTo>
                  <a:lnTo>
                    <a:pt x="3250029" y="2864292"/>
                  </a:lnTo>
                  <a:lnTo>
                    <a:pt x="3257968" y="2884298"/>
                  </a:lnTo>
                  <a:lnTo>
                    <a:pt x="3247171" y="2891602"/>
                  </a:lnTo>
                  <a:lnTo>
                    <a:pt x="3222717" y="2881440"/>
                  </a:lnTo>
                  <a:lnTo>
                    <a:pt x="3221764" y="2888744"/>
                  </a:lnTo>
                  <a:lnTo>
                    <a:pt x="3210014" y="2894461"/>
                  </a:lnTo>
                  <a:lnTo>
                    <a:pt x="3195087" y="2897319"/>
                  </a:lnTo>
                  <a:lnTo>
                    <a:pt x="3184607" y="2891602"/>
                  </a:lnTo>
                  <a:lnTo>
                    <a:pt x="3176032" y="2895731"/>
                  </a:lnTo>
                  <a:lnTo>
                    <a:pt x="3178891" y="2903354"/>
                  </a:lnTo>
                  <a:lnTo>
                    <a:pt x="3189053" y="2912884"/>
                  </a:lnTo>
                  <a:lnTo>
                    <a:pt x="3200169" y="2910024"/>
                  </a:lnTo>
                  <a:lnTo>
                    <a:pt x="3207155" y="2911295"/>
                  </a:lnTo>
                  <a:lnTo>
                    <a:pt x="3213507" y="2921142"/>
                  </a:lnTo>
                  <a:lnTo>
                    <a:pt x="3219541" y="2924316"/>
                  </a:lnTo>
                  <a:lnTo>
                    <a:pt x="3223034" y="2920189"/>
                  </a:lnTo>
                  <a:lnTo>
                    <a:pt x="3219859" y="2909707"/>
                  </a:lnTo>
                  <a:lnTo>
                    <a:pt x="3216048" y="2903038"/>
                  </a:lnTo>
                  <a:lnTo>
                    <a:pt x="3221447" y="2895731"/>
                  </a:lnTo>
                  <a:cubicBezTo>
                    <a:pt x="3221553" y="2893402"/>
                    <a:pt x="3221658" y="2891073"/>
                    <a:pt x="3221764" y="2888744"/>
                  </a:cubicBezTo>
                  <a:lnTo>
                    <a:pt x="3253840" y="2909707"/>
                  </a:lnTo>
                  <a:lnTo>
                    <a:pt x="3257016" y="2929395"/>
                  </a:lnTo>
                  <a:lnTo>
                    <a:pt x="3243360" y="2931935"/>
                  </a:lnTo>
                  <a:lnTo>
                    <a:pt x="3250982" y="2947504"/>
                  </a:lnTo>
                  <a:lnTo>
                    <a:pt x="3239549" y="2962430"/>
                  </a:lnTo>
                  <a:lnTo>
                    <a:pt x="3252252" y="2975770"/>
                  </a:lnTo>
                  <a:lnTo>
                    <a:pt x="3240819" y="2987839"/>
                  </a:lnTo>
                  <a:lnTo>
                    <a:pt x="3227163" y="2976087"/>
                  </a:lnTo>
                  <a:lnTo>
                    <a:pt x="3220811" y="2995144"/>
                  </a:lnTo>
                  <a:lnTo>
                    <a:pt x="3241772" y="3009753"/>
                  </a:lnTo>
                  <a:lnTo>
                    <a:pt x="3246536" y="3023727"/>
                  </a:lnTo>
                  <a:lnTo>
                    <a:pt x="3232562" y="3038337"/>
                  </a:lnTo>
                  <a:lnTo>
                    <a:pt x="3243360" y="3047547"/>
                  </a:lnTo>
                  <a:cubicBezTo>
                    <a:pt x="3243148" y="3054322"/>
                    <a:pt x="3242937" y="3061098"/>
                    <a:pt x="3242725" y="3067873"/>
                  </a:cubicBezTo>
                  <a:lnTo>
                    <a:pt x="3223352" y="3086930"/>
                  </a:lnTo>
                  <a:cubicBezTo>
                    <a:pt x="3223140" y="3091906"/>
                    <a:pt x="3222929" y="3096881"/>
                    <a:pt x="3222717" y="3101857"/>
                  </a:cubicBezTo>
                  <a:lnTo>
                    <a:pt x="3229069" y="3125994"/>
                  </a:lnTo>
                  <a:lnTo>
                    <a:pt x="3217953" y="3149179"/>
                  </a:lnTo>
                  <a:lnTo>
                    <a:pt x="3218271" y="3179668"/>
                  </a:lnTo>
                  <a:lnTo>
                    <a:pt x="3203662" y="3231756"/>
                  </a:lnTo>
                  <a:lnTo>
                    <a:pt x="3173492" y="3297185"/>
                  </a:lnTo>
                  <a:lnTo>
                    <a:pt x="3148085" y="3285752"/>
                  </a:lnTo>
                  <a:lnTo>
                    <a:pt x="3114422" y="3290515"/>
                  </a:lnTo>
                  <a:lnTo>
                    <a:pt x="3104577" y="3278763"/>
                  </a:lnTo>
                  <a:lnTo>
                    <a:pt x="3065832" y="3286386"/>
                  </a:lnTo>
                  <a:lnTo>
                    <a:pt x="3055352" y="3310842"/>
                  </a:lnTo>
                  <a:lnTo>
                    <a:pt x="3036297" y="3305761"/>
                  </a:lnTo>
                  <a:lnTo>
                    <a:pt x="3032168" y="3332122"/>
                  </a:lnTo>
                  <a:lnTo>
                    <a:pt x="3008985" y="3359754"/>
                  </a:lnTo>
                  <a:lnTo>
                    <a:pt x="3025499" y="3391193"/>
                  </a:lnTo>
                  <a:lnTo>
                    <a:pt x="3022641" y="3416601"/>
                  </a:lnTo>
                  <a:lnTo>
                    <a:pt x="3009620" y="3418824"/>
                  </a:lnTo>
                  <a:lnTo>
                    <a:pt x="2977862" y="3411837"/>
                  </a:lnTo>
                  <a:lnTo>
                    <a:pt x="2930542" y="3432164"/>
                  </a:lnTo>
                  <a:lnTo>
                    <a:pt x="2918792" y="3423906"/>
                  </a:lnTo>
                  <a:lnTo>
                    <a:pt x="2882588" y="3426447"/>
                  </a:lnTo>
                  <a:cubicBezTo>
                    <a:pt x="2883011" y="3420413"/>
                    <a:pt x="2883435" y="3414378"/>
                    <a:pt x="2883858" y="3408344"/>
                  </a:cubicBezTo>
                  <a:lnTo>
                    <a:pt x="2899419" y="3403897"/>
                  </a:lnTo>
                  <a:lnTo>
                    <a:pt x="2893068" y="3392463"/>
                  </a:lnTo>
                  <a:lnTo>
                    <a:pt x="2903230" y="3368330"/>
                  </a:lnTo>
                  <a:lnTo>
                    <a:pt x="2852100" y="3293691"/>
                  </a:lnTo>
                  <a:lnTo>
                    <a:pt x="2857181" y="3281306"/>
                  </a:lnTo>
                  <a:lnTo>
                    <a:pt x="2867979" y="3290515"/>
                  </a:lnTo>
                  <a:lnTo>
                    <a:pt x="2875283" y="3289244"/>
                  </a:lnTo>
                  <a:lnTo>
                    <a:pt x="2882270" y="3276541"/>
                  </a:lnTo>
                  <a:lnTo>
                    <a:pt x="2867661" y="3252402"/>
                  </a:lnTo>
                  <a:lnTo>
                    <a:pt x="2867661" y="3241921"/>
                  </a:lnTo>
                  <a:lnTo>
                    <a:pt x="2890527" y="3243826"/>
                  </a:lnTo>
                  <a:lnTo>
                    <a:pt x="2892750" y="3222863"/>
                  </a:lnTo>
                  <a:lnTo>
                    <a:pt x="2821930" y="3147590"/>
                  </a:lnTo>
                  <a:lnTo>
                    <a:pt x="2812084" y="3089788"/>
                  </a:lnTo>
                  <a:lnTo>
                    <a:pt x="2795888" y="3080260"/>
                  </a:lnTo>
                  <a:lnTo>
                    <a:pt x="2787313" y="3042465"/>
                  </a:lnTo>
                  <a:lnTo>
                    <a:pt x="2772387" y="3022457"/>
                  </a:lnTo>
                  <a:lnTo>
                    <a:pt x="2790171" y="3018328"/>
                  </a:lnTo>
                  <a:lnTo>
                    <a:pt x="2793347" y="3008801"/>
                  </a:lnTo>
                  <a:lnTo>
                    <a:pt x="2779374" y="2996097"/>
                  </a:lnTo>
                  <a:lnTo>
                    <a:pt x="2775245" y="2979263"/>
                  </a:lnTo>
                  <a:lnTo>
                    <a:pt x="2779056" y="2969736"/>
                  </a:lnTo>
                  <a:lnTo>
                    <a:pt x="2779056" y="2956077"/>
                  </a:lnTo>
                  <a:lnTo>
                    <a:pt x="2768576" y="2951632"/>
                  </a:lnTo>
                  <a:lnTo>
                    <a:pt x="2756825" y="2957348"/>
                  </a:lnTo>
                  <a:lnTo>
                    <a:pt x="2739676" y="2952267"/>
                  </a:lnTo>
                  <a:lnTo>
                    <a:pt x="2741899" y="2941467"/>
                  </a:lnTo>
                  <a:lnTo>
                    <a:pt x="2779691" y="2919236"/>
                  </a:lnTo>
                  <a:lnTo>
                    <a:pt x="2763812" y="2902720"/>
                  </a:lnTo>
                  <a:lnTo>
                    <a:pt x="2759684" y="2902720"/>
                  </a:lnTo>
                  <a:lnTo>
                    <a:pt x="2756190" y="2903038"/>
                  </a:lnTo>
                  <a:lnTo>
                    <a:pt x="2753332" y="2903672"/>
                  </a:lnTo>
                  <a:lnTo>
                    <a:pt x="2752379" y="2903989"/>
                  </a:lnTo>
                  <a:lnTo>
                    <a:pt x="2752062" y="2904623"/>
                  </a:lnTo>
                  <a:lnTo>
                    <a:pt x="2751426" y="2906529"/>
                  </a:lnTo>
                  <a:cubicBezTo>
                    <a:pt x="2751320" y="2907377"/>
                    <a:pt x="2751215" y="2908224"/>
                    <a:pt x="2751109" y="2909072"/>
                  </a:cubicBezTo>
                  <a:lnTo>
                    <a:pt x="2751109" y="2911930"/>
                  </a:lnTo>
                  <a:lnTo>
                    <a:pt x="2751109" y="2917011"/>
                  </a:lnTo>
                  <a:lnTo>
                    <a:pt x="2751109" y="2919236"/>
                  </a:lnTo>
                  <a:lnTo>
                    <a:pt x="2745710" y="2915423"/>
                  </a:lnTo>
                  <a:cubicBezTo>
                    <a:pt x="2746133" y="2909706"/>
                    <a:pt x="2746557" y="2903989"/>
                    <a:pt x="2746980" y="2898272"/>
                  </a:cubicBezTo>
                  <a:lnTo>
                    <a:pt x="2733642" y="2887156"/>
                  </a:lnTo>
                  <a:lnTo>
                    <a:pt x="2729513" y="2872231"/>
                  </a:lnTo>
                  <a:lnTo>
                    <a:pt x="2720621" y="2826815"/>
                  </a:lnTo>
                  <a:lnTo>
                    <a:pt x="2717763" y="2769962"/>
                  </a:lnTo>
                  <a:lnTo>
                    <a:pt x="2718432" y="2770111"/>
                  </a:lnTo>
                  <a:lnTo>
                    <a:pt x="2705803" y="2755583"/>
                  </a:lnTo>
                  <a:lnTo>
                    <a:pt x="2681365" y="2751773"/>
                  </a:lnTo>
                  <a:lnTo>
                    <a:pt x="2680413" y="2744153"/>
                  </a:lnTo>
                  <a:lnTo>
                    <a:pt x="2666449" y="2735898"/>
                  </a:lnTo>
                  <a:lnTo>
                    <a:pt x="2677874" y="2696847"/>
                  </a:lnTo>
                  <a:lnTo>
                    <a:pt x="2668353" y="2675893"/>
                  </a:lnTo>
                  <a:cubicBezTo>
                    <a:pt x="2668565" y="2666050"/>
                    <a:pt x="2668776" y="2656208"/>
                    <a:pt x="2668988" y="2646365"/>
                  </a:cubicBezTo>
                  <a:lnTo>
                    <a:pt x="2675335" y="2662240"/>
                  </a:lnTo>
                  <a:lnTo>
                    <a:pt x="2678509" y="2640968"/>
                  </a:lnTo>
                  <a:lnTo>
                    <a:pt x="2676288" y="2617791"/>
                  </a:lnTo>
                  <a:lnTo>
                    <a:pt x="2655976" y="2621282"/>
                  </a:lnTo>
                  <a:lnTo>
                    <a:pt x="2646771" y="2635889"/>
                  </a:lnTo>
                  <a:lnTo>
                    <a:pt x="2659784" y="2674939"/>
                  </a:lnTo>
                  <a:lnTo>
                    <a:pt x="2657879" y="2686687"/>
                  </a:lnTo>
                  <a:lnTo>
                    <a:pt x="2649310" y="2693036"/>
                  </a:lnTo>
                  <a:lnTo>
                    <a:pt x="2646136" y="2672717"/>
                  </a:lnTo>
                  <a:lnTo>
                    <a:pt x="2642962" y="2665414"/>
                  </a:lnTo>
                  <a:cubicBezTo>
                    <a:pt x="2643174" y="2662662"/>
                    <a:pt x="2643385" y="2659911"/>
                    <a:pt x="2643597" y="2657159"/>
                  </a:cubicBezTo>
                  <a:lnTo>
                    <a:pt x="2631854" y="2658430"/>
                  </a:lnTo>
                  <a:lnTo>
                    <a:pt x="2637567" y="2679067"/>
                  </a:lnTo>
                  <a:lnTo>
                    <a:pt x="2632489" y="2705737"/>
                  </a:lnTo>
                  <a:lnTo>
                    <a:pt x="2650579" y="2720341"/>
                  </a:lnTo>
                  <a:lnTo>
                    <a:pt x="2647722" y="2746693"/>
                  </a:lnTo>
                  <a:lnTo>
                    <a:pt x="2636298" y="2747963"/>
                  </a:lnTo>
                  <a:lnTo>
                    <a:pt x="2633124" y="2773998"/>
                  </a:lnTo>
                  <a:lnTo>
                    <a:pt x="2623920" y="2784475"/>
                  </a:lnTo>
                  <a:lnTo>
                    <a:pt x="2600434" y="2781934"/>
                  </a:lnTo>
                  <a:lnTo>
                    <a:pt x="2586787" y="2789236"/>
                  </a:lnTo>
                  <a:lnTo>
                    <a:pt x="2571870" y="2774633"/>
                  </a:lnTo>
                  <a:lnTo>
                    <a:pt x="2577583" y="2799714"/>
                  </a:lnTo>
                  <a:lnTo>
                    <a:pt x="2549970" y="2818130"/>
                  </a:lnTo>
                  <a:lnTo>
                    <a:pt x="2544893" y="2839084"/>
                  </a:lnTo>
                  <a:lnTo>
                    <a:pt x="2529023" y="2837179"/>
                  </a:lnTo>
                  <a:lnTo>
                    <a:pt x="2524898" y="2843846"/>
                  </a:lnTo>
                  <a:lnTo>
                    <a:pt x="2536322" y="2852736"/>
                  </a:lnTo>
                  <a:lnTo>
                    <a:pt x="2528389" y="2862578"/>
                  </a:lnTo>
                  <a:lnTo>
                    <a:pt x="2517598" y="2864483"/>
                  </a:lnTo>
                  <a:lnTo>
                    <a:pt x="2509981" y="2866389"/>
                  </a:lnTo>
                  <a:lnTo>
                    <a:pt x="2506807" y="2867023"/>
                  </a:lnTo>
                  <a:lnTo>
                    <a:pt x="2504903" y="2867975"/>
                  </a:lnTo>
                  <a:lnTo>
                    <a:pt x="2504268" y="2868928"/>
                  </a:lnTo>
                  <a:lnTo>
                    <a:pt x="2503952" y="2869563"/>
                  </a:lnTo>
                  <a:lnTo>
                    <a:pt x="2502999" y="2872103"/>
                  </a:lnTo>
                  <a:lnTo>
                    <a:pt x="2501730" y="2875277"/>
                  </a:lnTo>
                  <a:lnTo>
                    <a:pt x="2500777" y="2879088"/>
                  </a:lnTo>
                  <a:lnTo>
                    <a:pt x="2499190" y="2885437"/>
                  </a:lnTo>
                  <a:cubicBezTo>
                    <a:pt x="2499084" y="2886390"/>
                    <a:pt x="2498979" y="2887342"/>
                    <a:pt x="2498873" y="2888295"/>
                  </a:cubicBezTo>
                  <a:lnTo>
                    <a:pt x="2479196" y="2919092"/>
                  </a:lnTo>
                  <a:lnTo>
                    <a:pt x="2452536" y="2925442"/>
                  </a:lnTo>
                  <a:lnTo>
                    <a:pt x="2434445" y="2941316"/>
                  </a:lnTo>
                  <a:lnTo>
                    <a:pt x="2412546" y="2943856"/>
                  </a:lnTo>
                  <a:lnTo>
                    <a:pt x="2406199" y="2961954"/>
                  </a:lnTo>
                  <a:lnTo>
                    <a:pt x="2358910" y="2965446"/>
                  </a:lnTo>
                  <a:lnTo>
                    <a:pt x="2325902" y="2956239"/>
                  </a:lnTo>
                  <a:lnTo>
                    <a:pt x="2291942" y="2950206"/>
                  </a:lnTo>
                  <a:lnTo>
                    <a:pt x="2297020" y="2924807"/>
                  </a:lnTo>
                  <a:lnTo>
                    <a:pt x="2267822" y="2929252"/>
                  </a:lnTo>
                  <a:lnTo>
                    <a:pt x="2226879" y="2886389"/>
                  </a:lnTo>
                  <a:lnTo>
                    <a:pt x="2197364" y="2883216"/>
                  </a:lnTo>
                  <a:lnTo>
                    <a:pt x="2191016" y="2862578"/>
                  </a:lnTo>
                  <a:lnTo>
                    <a:pt x="2178955" y="2853371"/>
                  </a:lnTo>
                  <a:lnTo>
                    <a:pt x="2188477" y="2836226"/>
                  </a:lnTo>
                  <a:lnTo>
                    <a:pt x="2197681" y="2806700"/>
                  </a:lnTo>
                  <a:lnTo>
                    <a:pt x="2216723" y="2820034"/>
                  </a:lnTo>
                  <a:lnTo>
                    <a:pt x="2224022" y="2809240"/>
                  </a:lnTo>
                  <a:lnTo>
                    <a:pt x="2253857" y="2822891"/>
                  </a:lnTo>
                  <a:lnTo>
                    <a:pt x="2244334" y="2811462"/>
                  </a:lnTo>
                  <a:lnTo>
                    <a:pt x="2243066" y="2799714"/>
                  </a:lnTo>
                  <a:lnTo>
                    <a:pt x="2283373" y="2782569"/>
                  </a:lnTo>
                  <a:lnTo>
                    <a:pt x="2235450" y="2793365"/>
                  </a:lnTo>
                  <a:lnTo>
                    <a:pt x="2224976" y="2773679"/>
                  </a:lnTo>
                  <a:lnTo>
                    <a:pt x="2235132" y="2752408"/>
                  </a:lnTo>
                  <a:lnTo>
                    <a:pt x="2251001" y="2748280"/>
                  </a:lnTo>
                  <a:lnTo>
                    <a:pt x="2258618" y="2737486"/>
                  </a:lnTo>
                  <a:lnTo>
                    <a:pt x="2242432" y="2730184"/>
                  </a:lnTo>
                  <a:lnTo>
                    <a:pt x="2245287" y="2720658"/>
                  </a:lnTo>
                  <a:lnTo>
                    <a:pt x="2261156" y="2707958"/>
                  </a:lnTo>
                  <a:lnTo>
                    <a:pt x="2261156" y="2703514"/>
                  </a:lnTo>
                  <a:lnTo>
                    <a:pt x="2245287" y="2694307"/>
                  </a:lnTo>
                  <a:lnTo>
                    <a:pt x="2232909" y="2720024"/>
                  </a:lnTo>
                  <a:lnTo>
                    <a:pt x="2214502" y="2707641"/>
                  </a:lnTo>
                  <a:lnTo>
                    <a:pt x="2211646" y="2733675"/>
                  </a:lnTo>
                  <a:lnTo>
                    <a:pt x="2197998" y="2725421"/>
                  </a:lnTo>
                  <a:cubicBezTo>
                    <a:pt x="2197681" y="2720870"/>
                    <a:pt x="2197363" y="2716319"/>
                    <a:pt x="2197046" y="2711768"/>
                  </a:cubicBezTo>
                  <a:lnTo>
                    <a:pt x="2191333" y="2703196"/>
                  </a:lnTo>
                  <a:lnTo>
                    <a:pt x="2204980" y="2676845"/>
                  </a:lnTo>
                  <a:lnTo>
                    <a:pt x="2223072" y="2685099"/>
                  </a:lnTo>
                  <a:lnTo>
                    <a:pt x="2224976" y="2659700"/>
                  </a:lnTo>
                  <a:lnTo>
                    <a:pt x="2227833" y="2657478"/>
                  </a:lnTo>
                  <a:lnTo>
                    <a:pt x="2233862" y="2652715"/>
                  </a:lnTo>
                  <a:lnTo>
                    <a:pt x="2237035" y="2649540"/>
                  </a:lnTo>
                  <a:lnTo>
                    <a:pt x="2239257" y="2646683"/>
                  </a:lnTo>
                  <a:lnTo>
                    <a:pt x="2241161" y="2644460"/>
                  </a:lnTo>
                  <a:lnTo>
                    <a:pt x="2241479" y="2643508"/>
                  </a:lnTo>
                  <a:lnTo>
                    <a:pt x="2241479" y="2642873"/>
                  </a:lnTo>
                  <a:lnTo>
                    <a:pt x="2241479" y="2642555"/>
                  </a:lnTo>
                  <a:lnTo>
                    <a:pt x="2241798" y="2642555"/>
                  </a:lnTo>
                  <a:lnTo>
                    <a:pt x="2243702" y="2642873"/>
                  </a:lnTo>
                  <a:lnTo>
                    <a:pt x="2248461" y="2646048"/>
                  </a:lnTo>
                  <a:lnTo>
                    <a:pt x="2256713" y="2651127"/>
                  </a:lnTo>
                  <a:lnTo>
                    <a:pt x="2264966" y="2632078"/>
                  </a:lnTo>
                  <a:lnTo>
                    <a:pt x="2259571" y="2626999"/>
                  </a:lnTo>
                  <a:lnTo>
                    <a:pt x="2242432" y="2639698"/>
                  </a:lnTo>
                  <a:lnTo>
                    <a:pt x="2232909" y="2632395"/>
                  </a:lnTo>
                  <a:lnTo>
                    <a:pt x="2216406" y="2645095"/>
                  </a:lnTo>
                  <a:lnTo>
                    <a:pt x="2211646" y="2633665"/>
                  </a:lnTo>
                  <a:lnTo>
                    <a:pt x="2225609" y="2614615"/>
                  </a:lnTo>
                  <a:lnTo>
                    <a:pt x="2237035" y="2592073"/>
                  </a:lnTo>
                  <a:lnTo>
                    <a:pt x="2260205" y="2583819"/>
                  </a:lnTo>
                  <a:lnTo>
                    <a:pt x="2263060" y="2568896"/>
                  </a:lnTo>
                  <a:lnTo>
                    <a:pt x="2245287" y="2569214"/>
                  </a:lnTo>
                  <a:lnTo>
                    <a:pt x="2264013" y="2548576"/>
                  </a:lnTo>
                  <a:lnTo>
                    <a:pt x="2274486" y="2524764"/>
                  </a:lnTo>
                  <a:lnTo>
                    <a:pt x="2276390" y="2521589"/>
                  </a:lnTo>
                  <a:lnTo>
                    <a:pt x="2288133" y="2517779"/>
                  </a:lnTo>
                  <a:lnTo>
                    <a:pt x="2285278" y="2560324"/>
                  </a:lnTo>
                  <a:lnTo>
                    <a:pt x="2292893" y="2570485"/>
                  </a:lnTo>
                  <a:lnTo>
                    <a:pt x="2297656" y="2512700"/>
                  </a:lnTo>
                  <a:lnTo>
                    <a:pt x="2328123" y="2498726"/>
                  </a:lnTo>
                  <a:lnTo>
                    <a:pt x="2315429" y="2494594"/>
                  </a:lnTo>
                  <a:lnTo>
                    <a:pt x="2290038" y="2503489"/>
                  </a:lnTo>
                  <a:lnTo>
                    <a:pt x="2293212" y="2487610"/>
                  </a:lnTo>
                  <a:lnTo>
                    <a:pt x="2278612" y="2503489"/>
                  </a:lnTo>
                  <a:lnTo>
                    <a:pt x="2250048" y="2517144"/>
                  </a:lnTo>
                  <a:lnTo>
                    <a:pt x="2241798" y="2546990"/>
                  </a:lnTo>
                  <a:lnTo>
                    <a:pt x="2213550" y="2566039"/>
                  </a:lnTo>
                  <a:lnTo>
                    <a:pt x="2206249" y="2575564"/>
                  </a:lnTo>
                  <a:lnTo>
                    <a:pt x="2183715" y="2563182"/>
                  </a:lnTo>
                  <a:lnTo>
                    <a:pt x="2169117" y="2573658"/>
                  </a:lnTo>
                  <a:lnTo>
                    <a:pt x="2149756" y="2544449"/>
                  </a:lnTo>
                  <a:cubicBezTo>
                    <a:pt x="2149650" y="2541380"/>
                    <a:pt x="2149545" y="2538311"/>
                    <a:pt x="2149439" y="2535242"/>
                  </a:cubicBezTo>
                  <a:lnTo>
                    <a:pt x="2166578" y="2537146"/>
                  </a:lnTo>
                  <a:lnTo>
                    <a:pt x="2168800" y="2516191"/>
                  </a:lnTo>
                  <a:lnTo>
                    <a:pt x="2183399" y="2530480"/>
                  </a:lnTo>
                  <a:lnTo>
                    <a:pt x="2216088" y="2509202"/>
                  </a:lnTo>
                  <a:lnTo>
                    <a:pt x="2187842" y="2511428"/>
                  </a:lnTo>
                  <a:lnTo>
                    <a:pt x="2178955" y="2506347"/>
                  </a:lnTo>
                  <a:lnTo>
                    <a:pt x="2176734" y="2489517"/>
                  </a:lnTo>
                  <a:lnTo>
                    <a:pt x="2203076" y="2475554"/>
                  </a:lnTo>
                  <a:lnTo>
                    <a:pt x="2181178" y="2477773"/>
                  </a:lnTo>
                  <a:cubicBezTo>
                    <a:pt x="2181390" y="2473540"/>
                    <a:pt x="2181601" y="2469306"/>
                    <a:pt x="2181813" y="2465073"/>
                  </a:cubicBezTo>
                  <a:lnTo>
                    <a:pt x="2169117" y="2453962"/>
                  </a:lnTo>
                  <a:lnTo>
                    <a:pt x="2180543" y="2439040"/>
                  </a:lnTo>
                  <a:lnTo>
                    <a:pt x="2172290" y="2438087"/>
                  </a:lnTo>
                  <a:lnTo>
                    <a:pt x="2159594" y="2444438"/>
                  </a:lnTo>
                  <a:lnTo>
                    <a:pt x="2141505" y="2433007"/>
                  </a:lnTo>
                  <a:lnTo>
                    <a:pt x="2149756" y="2422530"/>
                  </a:lnTo>
                  <a:lnTo>
                    <a:pt x="2138331" y="2421258"/>
                  </a:lnTo>
                  <a:lnTo>
                    <a:pt x="2143091" y="2403163"/>
                  </a:lnTo>
                  <a:lnTo>
                    <a:pt x="2158959" y="2402208"/>
                  </a:lnTo>
                  <a:lnTo>
                    <a:pt x="2184669" y="2408243"/>
                  </a:lnTo>
                  <a:lnTo>
                    <a:pt x="2209741" y="2392366"/>
                  </a:lnTo>
                  <a:lnTo>
                    <a:pt x="2253223" y="2401575"/>
                  </a:lnTo>
                  <a:lnTo>
                    <a:pt x="2274486" y="2389510"/>
                  </a:lnTo>
                  <a:lnTo>
                    <a:pt x="2317968" y="2416815"/>
                  </a:lnTo>
                  <a:lnTo>
                    <a:pt x="2312891" y="2438722"/>
                  </a:lnTo>
                  <a:lnTo>
                    <a:pt x="2328441" y="2426022"/>
                  </a:lnTo>
                  <a:lnTo>
                    <a:pt x="2341136" y="2440627"/>
                  </a:lnTo>
                  <a:lnTo>
                    <a:pt x="2347484" y="2426022"/>
                  </a:lnTo>
                  <a:lnTo>
                    <a:pt x="2329710" y="2412053"/>
                  </a:lnTo>
                  <a:lnTo>
                    <a:pt x="2325902" y="2398716"/>
                  </a:lnTo>
                  <a:lnTo>
                    <a:pt x="2386204" y="2376172"/>
                  </a:lnTo>
                  <a:lnTo>
                    <a:pt x="2384935" y="2359030"/>
                  </a:lnTo>
                  <a:lnTo>
                    <a:pt x="2353197" y="2371094"/>
                  </a:lnTo>
                  <a:lnTo>
                    <a:pt x="2361765" y="2356172"/>
                  </a:lnTo>
                  <a:cubicBezTo>
                    <a:pt x="2361659" y="2348023"/>
                    <a:pt x="2361554" y="2339874"/>
                    <a:pt x="2361448" y="2331725"/>
                  </a:cubicBezTo>
                  <a:lnTo>
                    <a:pt x="2383348" y="2299021"/>
                  </a:lnTo>
                  <a:lnTo>
                    <a:pt x="2345898" y="2332040"/>
                  </a:lnTo>
                  <a:lnTo>
                    <a:pt x="2345898" y="2368872"/>
                  </a:lnTo>
                  <a:lnTo>
                    <a:pt x="2330346" y="2378397"/>
                  </a:lnTo>
                  <a:lnTo>
                    <a:pt x="2320824" y="2367285"/>
                  </a:lnTo>
                  <a:lnTo>
                    <a:pt x="2313208" y="2374587"/>
                  </a:lnTo>
                  <a:lnTo>
                    <a:pt x="2271948" y="2374904"/>
                  </a:lnTo>
                  <a:lnTo>
                    <a:pt x="2271948" y="2363157"/>
                  </a:lnTo>
                  <a:lnTo>
                    <a:pt x="2287500" y="2339979"/>
                  </a:lnTo>
                  <a:lnTo>
                    <a:pt x="2263378" y="2359030"/>
                  </a:lnTo>
                  <a:lnTo>
                    <a:pt x="2263378" y="2376172"/>
                  </a:lnTo>
                  <a:lnTo>
                    <a:pt x="2245605" y="2379350"/>
                  </a:lnTo>
                  <a:lnTo>
                    <a:pt x="2210694" y="2377443"/>
                  </a:lnTo>
                  <a:lnTo>
                    <a:pt x="2176100" y="2399987"/>
                  </a:lnTo>
                  <a:lnTo>
                    <a:pt x="2153882" y="2391732"/>
                  </a:lnTo>
                  <a:lnTo>
                    <a:pt x="2145948" y="2379350"/>
                  </a:lnTo>
                  <a:lnTo>
                    <a:pt x="2160864" y="2371729"/>
                  </a:lnTo>
                  <a:lnTo>
                    <a:pt x="2136427" y="2362204"/>
                  </a:lnTo>
                  <a:lnTo>
                    <a:pt x="2178639" y="2342201"/>
                  </a:lnTo>
                  <a:lnTo>
                    <a:pt x="2167847" y="2339979"/>
                  </a:lnTo>
                  <a:lnTo>
                    <a:pt x="2173243" y="2326326"/>
                  </a:lnTo>
                  <a:lnTo>
                    <a:pt x="2188160" y="2322834"/>
                  </a:lnTo>
                  <a:lnTo>
                    <a:pt x="2158008" y="2303150"/>
                  </a:lnTo>
                  <a:lnTo>
                    <a:pt x="2166578" y="2294574"/>
                  </a:lnTo>
                  <a:lnTo>
                    <a:pt x="2133571" y="2274889"/>
                  </a:lnTo>
                  <a:lnTo>
                    <a:pt x="2157057" y="2271715"/>
                  </a:lnTo>
                  <a:lnTo>
                    <a:pt x="2154518" y="2256790"/>
                  </a:lnTo>
                  <a:lnTo>
                    <a:pt x="2160864" y="2256790"/>
                  </a:lnTo>
                  <a:lnTo>
                    <a:pt x="2173560" y="2244090"/>
                  </a:lnTo>
                  <a:lnTo>
                    <a:pt x="2187525" y="2258697"/>
                  </a:lnTo>
                  <a:lnTo>
                    <a:pt x="2200219" y="2265998"/>
                  </a:lnTo>
                  <a:lnTo>
                    <a:pt x="2203395" y="2253298"/>
                  </a:lnTo>
                  <a:lnTo>
                    <a:pt x="2226246" y="2245361"/>
                  </a:lnTo>
                  <a:lnTo>
                    <a:pt x="2252906" y="2258377"/>
                  </a:lnTo>
                  <a:lnTo>
                    <a:pt x="2266552" y="2244090"/>
                  </a:lnTo>
                  <a:lnTo>
                    <a:pt x="2266552" y="2235835"/>
                  </a:lnTo>
                  <a:lnTo>
                    <a:pt x="2213550" y="2243773"/>
                  </a:lnTo>
                  <a:lnTo>
                    <a:pt x="2197681" y="2239644"/>
                  </a:lnTo>
                  <a:lnTo>
                    <a:pt x="2204029" y="2231072"/>
                  </a:lnTo>
                  <a:lnTo>
                    <a:pt x="2233862" y="2227898"/>
                  </a:lnTo>
                  <a:lnTo>
                    <a:pt x="2254492" y="2222181"/>
                  </a:lnTo>
                  <a:lnTo>
                    <a:pt x="2236401" y="2212020"/>
                  </a:lnTo>
                  <a:lnTo>
                    <a:pt x="2249414" y="2203448"/>
                  </a:lnTo>
                  <a:lnTo>
                    <a:pt x="2244970" y="2194876"/>
                  </a:lnTo>
                  <a:lnTo>
                    <a:pt x="2230053" y="2187889"/>
                  </a:lnTo>
                  <a:lnTo>
                    <a:pt x="2238304" y="2165664"/>
                  </a:lnTo>
                  <a:lnTo>
                    <a:pt x="2261791" y="2150423"/>
                  </a:lnTo>
                  <a:lnTo>
                    <a:pt x="2278612" y="2184079"/>
                  </a:lnTo>
                  <a:lnTo>
                    <a:pt x="2285912" y="2178682"/>
                  </a:lnTo>
                  <a:lnTo>
                    <a:pt x="2279565" y="2166298"/>
                  </a:lnTo>
                  <a:lnTo>
                    <a:pt x="2281469" y="2138677"/>
                  </a:lnTo>
                  <a:lnTo>
                    <a:pt x="2300512" y="2135500"/>
                  </a:lnTo>
                  <a:lnTo>
                    <a:pt x="2314476" y="2151058"/>
                  </a:lnTo>
                  <a:lnTo>
                    <a:pt x="2307177" y="2195194"/>
                  </a:lnTo>
                  <a:lnTo>
                    <a:pt x="2318920" y="2195194"/>
                  </a:lnTo>
                  <a:lnTo>
                    <a:pt x="2329076" y="2158361"/>
                  </a:lnTo>
                  <a:lnTo>
                    <a:pt x="2356688" y="2158044"/>
                  </a:lnTo>
                  <a:lnTo>
                    <a:pt x="2361131" y="2146612"/>
                  </a:lnTo>
                  <a:lnTo>
                    <a:pt x="2321776" y="2142486"/>
                  </a:lnTo>
                  <a:lnTo>
                    <a:pt x="2319237" y="2125021"/>
                  </a:lnTo>
                  <a:lnTo>
                    <a:pt x="2297020" y="2113274"/>
                  </a:lnTo>
                  <a:lnTo>
                    <a:pt x="2285594" y="2125021"/>
                  </a:lnTo>
                  <a:lnTo>
                    <a:pt x="2278294" y="2118988"/>
                  </a:lnTo>
                  <a:lnTo>
                    <a:pt x="2283373" y="2109465"/>
                  </a:lnTo>
                  <a:lnTo>
                    <a:pt x="2297973" y="2100891"/>
                  </a:lnTo>
                  <a:lnTo>
                    <a:pt x="2310667" y="2099304"/>
                  </a:lnTo>
                  <a:lnTo>
                    <a:pt x="2326855" y="2092953"/>
                  </a:lnTo>
                  <a:lnTo>
                    <a:pt x="2344627" y="2103432"/>
                  </a:lnTo>
                  <a:lnTo>
                    <a:pt x="2352880" y="2098033"/>
                  </a:lnTo>
                  <a:lnTo>
                    <a:pt x="2373509" y="2117719"/>
                  </a:lnTo>
                  <a:lnTo>
                    <a:pt x="2388426" y="2113591"/>
                  </a:lnTo>
                  <a:lnTo>
                    <a:pt x="2390965" y="2100891"/>
                  </a:lnTo>
                  <a:lnTo>
                    <a:pt x="2364623" y="2097082"/>
                  </a:lnTo>
                  <a:lnTo>
                    <a:pt x="2364623" y="2087237"/>
                  </a:lnTo>
                  <a:lnTo>
                    <a:pt x="2392868" y="2073585"/>
                  </a:lnTo>
                  <a:lnTo>
                    <a:pt x="2361131" y="2063426"/>
                  </a:lnTo>
                  <a:lnTo>
                    <a:pt x="2344309" y="2067553"/>
                  </a:lnTo>
                  <a:lnTo>
                    <a:pt x="2321141" y="2069141"/>
                  </a:lnTo>
                  <a:lnTo>
                    <a:pt x="2338915" y="2050726"/>
                  </a:lnTo>
                  <a:lnTo>
                    <a:pt x="2320824" y="2045646"/>
                  </a:lnTo>
                  <a:lnTo>
                    <a:pt x="2318602" y="2029776"/>
                  </a:lnTo>
                  <a:lnTo>
                    <a:pt x="2346849" y="2010726"/>
                  </a:lnTo>
                  <a:lnTo>
                    <a:pt x="2363987" y="2025013"/>
                  </a:lnTo>
                  <a:lnTo>
                    <a:pt x="2377953" y="2033586"/>
                  </a:lnTo>
                  <a:lnTo>
                    <a:pt x="2390330" y="2019933"/>
                  </a:lnTo>
                  <a:lnTo>
                    <a:pt x="2395725" y="2026918"/>
                  </a:lnTo>
                  <a:lnTo>
                    <a:pt x="2422068" y="2016441"/>
                  </a:lnTo>
                  <a:lnTo>
                    <a:pt x="2401756" y="1998661"/>
                  </a:lnTo>
                  <a:lnTo>
                    <a:pt x="2384935" y="2011360"/>
                  </a:lnTo>
                  <a:lnTo>
                    <a:pt x="2370336" y="2004376"/>
                  </a:lnTo>
                  <a:lnTo>
                    <a:pt x="2373191" y="1984056"/>
                  </a:lnTo>
                  <a:lnTo>
                    <a:pt x="2394138" y="1977706"/>
                  </a:lnTo>
                  <a:lnTo>
                    <a:pt x="2409055" y="1966911"/>
                  </a:lnTo>
                  <a:lnTo>
                    <a:pt x="2423655" y="1967864"/>
                  </a:lnTo>
                  <a:cubicBezTo>
                    <a:pt x="2423973" y="1963631"/>
                    <a:pt x="2424290" y="1959397"/>
                    <a:pt x="2424608" y="1955164"/>
                  </a:cubicBezTo>
                  <a:lnTo>
                    <a:pt x="2438570" y="1958338"/>
                  </a:lnTo>
                  <a:lnTo>
                    <a:pt x="2445870" y="1965324"/>
                  </a:lnTo>
                  <a:lnTo>
                    <a:pt x="2460787" y="1944051"/>
                  </a:lnTo>
                  <a:lnTo>
                    <a:pt x="2480465" y="1914841"/>
                  </a:lnTo>
                  <a:lnTo>
                    <a:pt x="2502364" y="1913254"/>
                  </a:lnTo>
                  <a:lnTo>
                    <a:pt x="2520455" y="1906904"/>
                  </a:lnTo>
                  <a:lnTo>
                    <a:pt x="2529341" y="1928811"/>
                  </a:lnTo>
                  <a:lnTo>
                    <a:pt x="2553461" y="1919286"/>
                  </a:lnTo>
                  <a:lnTo>
                    <a:pt x="2543941" y="1902459"/>
                  </a:lnTo>
                  <a:lnTo>
                    <a:pt x="2538228" y="1886901"/>
                  </a:lnTo>
                  <a:lnTo>
                    <a:pt x="2585518" y="1865312"/>
                  </a:lnTo>
                  <a:lnTo>
                    <a:pt x="2609319" y="1891347"/>
                  </a:lnTo>
                  <a:lnTo>
                    <a:pt x="2603925" y="1913254"/>
                  </a:lnTo>
                  <a:lnTo>
                    <a:pt x="2607415" y="1925954"/>
                  </a:lnTo>
                  <a:lnTo>
                    <a:pt x="2630902" y="1923731"/>
                  </a:lnTo>
                  <a:lnTo>
                    <a:pt x="2619793" y="1910079"/>
                  </a:lnTo>
                  <a:lnTo>
                    <a:pt x="2626141" y="1900554"/>
                  </a:lnTo>
                  <a:lnTo>
                    <a:pt x="2665497" y="1901189"/>
                  </a:lnTo>
                  <a:lnTo>
                    <a:pt x="2678826" y="1889759"/>
                  </a:lnTo>
                  <a:lnTo>
                    <a:pt x="2665179" y="1871979"/>
                  </a:lnTo>
                  <a:lnTo>
                    <a:pt x="2684856" y="1851658"/>
                  </a:lnTo>
                  <a:lnTo>
                    <a:pt x="2739762" y="1824989"/>
                  </a:lnTo>
                  <a:lnTo>
                    <a:pt x="2727702" y="1843086"/>
                  </a:lnTo>
                  <a:lnTo>
                    <a:pt x="2755314" y="1832928"/>
                  </a:lnTo>
                  <a:lnTo>
                    <a:pt x="2757853" y="1817369"/>
                  </a:lnTo>
                  <a:lnTo>
                    <a:pt x="2733732" y="1816734"/>
                  </a:lnTo>
                  <a:lnTo>
                    <a:pt x="2743254" y="1805304"/>
                  </a:lnTo>
                  <a:cubicBezTo>
                    <a:pt x="2743360" y="1802129"/>
                    <a:pt x="2743465" y="1798954"/>
                    <a:pt x="2743571" y="1795779"/>
                  </a:cubicBezTo>
                  <a:lnTo>
                    <a:pt x="2735636" y="1791334"/>
                  </a:lnTo>
                  <a:lnTo>
                    <a:pt x="2750553" y="1786571"/>
                  </a:lnTo>
                  <a:lnTo>
                    <a:pt x="2749283" y="1782443"/>
                  </a:lnTo>
                  <a:lnTo>
                    <a:pt x="2732463" y="1785936"/>
                  </a:lnTo>
                  <a:lnTo>
                    <a:pt x="2723576" y="1801494"/>
                  </a:lnTo>
                  <a:lnTo>
                    <a:pt x="2655341" y="1817686"/>
                  </a:lnTo>
                  <a:lnTo>
                    <a:pt x="2652167" y="1822131"/>
                  </a:lnTo>
                  <a:lnTo>
                    <a:pt x="2724211" y="1806891"/>
                  </a:lnTo>
                  <a:lnTo>
                    <a:pt x="2726114" y="1817369"/>
                  </a:lnTo>
                  <a:lnTo>
                    <a:pt x="2673431" y="1835784"/>
                  </a:lnTo>
                  <a:lnTo>
                    <a:pt x="2648041" y="1871979"/>
                  </a:lnTo>
                  <a:lnTo>
                    <a:pt x="2615668" y="1886267"/>
                  </a:lnTo>
                  <a:lnTo>
                    <a:pt x="2597261" y="1856739"/>
                  </a:lnTo>
                  <a:lnTo>
                    <a:pt x="2607415" y="1833245"/>
                  </a:lnTo>
                  <a:lnTo>
                    <a:pt x="2587739" y="1846261"/>
                  </a:lnTo>
                  <a:lnTo>
                    <a:pt x="2578217" y="1843086"/>
                  </a:lnTo>
                  <a:cubicBezTo>
                    <a:pt x="2578111" y="1832503"/>
                    <a:pt x="2578006" y="1821919"/>
                    <a:pt x="2577900" y="1811336"/>
                  </a:cubicBezTo>
                  <a:lnTo>
                    <a:pt x="2599165" y="1807209"/>
                  </a:lnTo>
                  <a:lnTo>
                    <a:pt x="2622967" y="1785619"/>
                  </a:lnTo>
                  <a:lnTo>
                    <a:pt x="2598530" y="1780538"/>
                  </a:lnTo>
                  <a:lnTo>
                    <a:pt x="2596625" y="1767839"/>
                  </a:lnTo>
                  <a:lnTo>
                    <a:pt x="2627094" y="1760536"/>
                  </a:lnTo>
                  <a:lnTo>
                    <a:pt x="2619476" y="1751963"/>
                  </a:lnTo>
                  <a:lnTo>
                    <a:pt x="2625823" y="1733866"/>
                  </a:lnTo>
                  <a:lnTo>
                    <a:pt x="2644550" y="1726564"/>
                  </a:lnTo>
                  <a:lnTo>
                    <a:pt x="2656927" y="1685606"/>
                  </a:lnTo>
                  <a:lnTo>
                    <a:pt x="2672796" y="1686241"/>
                  </a:lnTo>
                  <a:lnTo>
                    <a:pt x="2677239" y="1672588"/>
                  </a:lnTo>
                  <a:lnTo>
                    <a:pt x="2695013" y="1652269"/>
                  </a:lnTo>
                  <a:lnTo>
                    <a:pt x="2703264" y="1658619"/>
                  </a:lnTo>
                  <a:lnTo>
                    <a:pt x="2721355" y="1676398"/>
                  </a:lnTo>
                  <a:lnTo>
                    <a:pt x="2735320" y="1675128"/>
                  </a:lnTo>
                  <a:lnTo>
                    <a:pt x="2719133" y="1659253"/>
                  </a:lnTo>
                  <a:lnTo>
                    <a:pt x="2721355" y="1651316"/>
                  </a:lnTo>
                  <a:lnTo>
                    <a:pt x="2745793" y="1659253"/>
                  </a:lnTo>
                  <a:lnTo>
                    <a:pt x="2749918" y="1656079"/>
                  </a:lnTo>
                  <a:lnTo>
                    <a:pt x="2743254" y="1642426"/>
                  </a:lnTo>
                  <a:lnTo>
                    <a:pt x="2741349" y="1624646"/>
                  </a:lnTo>
                  <a:lnTo>
                    <a:pt x="2750870" y="1620201"/>
                  </a:lnTo>
                  <a:lnTo>
                    <a:pt x="2771499" y="1600833"/>
                  </a:lnTo>
                  <a:lnTo>
                    <a:pt x="2763248" y="1591944"/>
                  </a:lnTo>
                  <a:lnTo>
                    <a:pt x="2742936" y="1608771"/>
                  </a:lnTo>
                  <a:lnTo>
                    <a:pt x="2733732" y="1609723"/>
                  </a:lnTo>
                  <a:lnTo>
                    <a:pt x="2730241" y="1603374"/>
                  </a:lnTo>
                  <a:lnTo>
                    <a:pt x="2741983" y="1579561"/>
                  </a:lnTo>
                  <a:lnTo>
                    <a:pt x="2752459" y="1580196"/>
                  </a:lnTo>
                  <a:lnTo>
                    <a:pt x="2769278" y="1572576"/>
                  </a:lnTo>
                  <a:lnTo>
                    <a:pt x="2766105" y="1549399"/>
                  </a:lnTo>
                  <a:lnTo>
                    <a:pt x="2779435" y="1533524"/>
                  </a:lnTo>
                  <a:lnTo>
                    <a:pt x="2799430" y="1528127"/>
                  </a:lnTo>
                  <a:lnTo>
                    <a:pt x="2804825" y="1517649"/>
                  </a:lnTo>
                  <a:lnTo>
                    <a:pt x="2813077" y="1509077"/>
                  </a:lnTo>
                  <a:lnTo>
                    <a:pt x="2818790" y="1531937"/>
                  </a:lnTo>
                  <a:lnTo>
                    <a:pt x="2830215" y="1541461"/>
                  </a:lnTo>
                  <a:lnTo>
                    <a:pt x="2842592" y="1520189"/>
                  </a:lnTo>
                  <a:lnTo>
                    <a:pt x="2837515" y="1515109"/>
                  </a:lnTo>
                  <a:lnTo>
                    <a:pt x="2855288" y="1505584"/>
                  </a:lnTo>
                  <a:lnTo>
                    <a:pt x="2863540" y="1493836"/>
                  </a:lnTo>
                  <a:lnTo>
                    <a:pt x="2859414" y="1486534"/>
                  </a:lnTo>
                  <a:lnTo>
                    <a:pt x="2845767" y="1504314"/>
                  </a:lnTo>
                  <a:lnTo>
                    <a:pt x="2832120" y="1513204"/>
                  </a:lnTo>
                  <a:lnTo>
                    <a:pt x="2828945" y="1481137"/>
                  </a:lnTo>
                  <a:cubicBezTo>
                    <a:pt x="2828839" y="1480502"/>
                    <a:pt x="2828734" y="1479867"/>
                    <a:pt x="2828628" y="1479232"/>
                  </a:cubicBezTo>
                  <a:lnTo>
                    <a:pt x="2825772" y="1481137"/>
                  </a:lnTo>
                  <a:lnTo>
                    <a:pt x="2819425" y="1484629"/>
                  </a:lnTo>
                  <a:lnTo>
                    <a:pt x="2806729" y="1509077"/>
                  </a:lnTo>
                  <a:lnTo>
                    <a:pt x="2794987" y="1503996"/>
                  </a:lnTo>
                  <a:lnTo>
                    <a:pt x="2801335" y="1488122"/>
                  </a:lnTo>
                  <a:lnTo>
                    <a:pt x="2807047" y="1481137"/>
                  </a:lnTo>
                  <a:lnTo>
                    <a:pt x="2815933" y="1470024"/>
                  </a:lnTo>
                  <a:lnTo>
                    <a:pt x="2827359" y="1465897"/>
                  </a:lnTo>
                  <a:lnTo>
                    <a:pt x="2821012" y="1454149"/>
                  </a:lnTo>
                  <a:lnTo>
                    <a:pt x="2825137" y="1438274"/>
                  </a:lnTo>
                  <a:lnTo>
                    <a:pt x="2832436" y="1441449"/>
                  </a:lnTo>
                  <a:cubicBezTo>
                    <a:pt x="2832859" y="1448011"/>
                    <a:pt x="2833283" y="1454572"/>
                    <a:pt x="2833706" y="1461134"/>
                  </a:cubicBezTo>
                  <a:lnTo>
                    <a:pt x="2840371" y="1467484"/>
                  </a:lnTo>
                  <a:lnTo>
                    <a:pt x="2859414" y="1481137"/>
                  </a:lnTo>
                  <a:lnTo>
                    <a:pt x="2862588" y="1483042"/>
                  </a:lnTo>
                  <a:cubicBezTo>
                    <a:pt x="2862482" y="1482407"/>
                    <a:pt x="2862377" y="1481772"/>
                    <a:pt x="2862271" y="1481137"/>
                  </a:cubicBezTo>
                  <a:lnTo>
                    <a:pt x="2860366" y="1474152"/>
                  </a:lnTo>
                  <a:lnTo>
                    <a:pt x="2854653" y="1441132"/>
                  </a:lnTo>
                  <a:lnTo>
                    <a:pt x="2836563" y="1430972"/>
                  </a:lnTo>
                  <a:lnTo>
                    <a:pt x="2833072" y="1410017"/>
                  </a:lnTo>
                  <a:lnTo>
                    <a:pt x="2847036" y="1405255"/>
                  </a:lnTo>
                  <a:lnTo>
                    <a:pt x="2852749" y="1426527"/>
                  </a:lnTo>
                  <a:lnTo>
                    <a:pt x="2864174" y="1423987"/>
                  </a:lnTo>
                  <a:lnTo>
                    <a:pt x="2868300" y="1403350"/>
                  </a:lnTo>
                  <a:lnTo>
                    <a:pt x="2848941" y="1392554"/>
                  </a:lnTo>
                  <a:lnTo>
                    <a:pt x="2854970" y="1378267"/>
                  </a:lnTo>
                  <a:lnTo>
                    <a:pt x="2874013" y="1375727"/>
                  </a:lnTo>
                  <a:lnTo>
                    <a:pt x="2865761" y="1360170"/>
                  </a:lnTo>
                  <a:lnTo>
                    <a:pt x="2872744" y="1346200"/>
                  </a:lnTo>
                  <a:lnTo>
                    <a:pt x="2899721" y="1361757"/>
                  </a:lnTo>
                  <a:lnTo>
                    <a:pt x="2904482" y="1355407"/>
                  </a:lnTo>
                  <a:lnTo>
                    <a:pt x="2886390" y="1337945"/>
                  </a:lnTo>
                  <a:cubicBezTo>
                    <a:pt x="2886813" y="1332547"/>
                    <a:pt x="2887237" y="1327150"/>
                    <a:pt x="2887660" y="1321752"/>
                  </a:cubicBezTo>
                  <a:lnTo>
                    <a:pt x="2864174" y="1337945"/>
                  </a:lnTo>
                  <a:lnTo>
                    <a:pt x="2844496" y="1366519"/>
                  </a:lnTo>
                  <a:lnTo>
                    <a:pt x="2834976" y="1356360"/>
                  </a:lnTo>
                  <a:lnTo>
                    <a:pt x="2854970" y="1345247"/>
                  </a:lnTo>
                  <a:lnTo>
                    <a:pt x="2850527" y="1331912"/>
                  </a:lnTo>
                  <a:lnTo>
                    <a:pt x="2827041" y="1327467"/>
                  </a:lnTo>
                  <a:lnTo>
                    <a:pt x="2834659" y="1308735"/>
                  </a:lnTo>
                  <a:lnTo>
                    <a:pt x="2850527" y="1323340"/>
                  </a:lnTo>
                  <a:lnTo>
                    <a:pt x="2888296" y="1308100"/>
                  </a:lnTo>
                  <a:lnTo>
                    <a:pt x="2890518" y="1278890"/>
                  </a:lnTo>
                  <a:lnTo>
                    <a:pt x="2898768" y="1278255"/>
                  </a:lnTo>
                  <a:lnTo>
                    <a:pt x="2925112" y="1271905"/>
                  </a:lnTo>
                  <a:lnTo>
                    <a:pt x="2936854" y="1286510"/>
                  </a:lnTo>
                  <a:lnTo>
                    <a:pt x="2945741" y="1306830"/>
                  </a:lnTo>
                  <a:lnTo>
                    <a:pt x="2953675" y="1290637"/>
                  </a:lnTo>
                  <a:lnTo>
                    <a:pt x="2975891" y="1279843"/>
                  </a:lnTo>
                  <a:lnTo>
                    <a:pt x="2984143" y="1264285"/>
                  </a:lnTo>
                  <a:lnTo>
                    <a:pt x="2954945" y="1267460"/>
                  </a:lnTo>
                  <a:lnTo>
                    <a:pt x="2946376" y="1276033"/>
                  </a:lnTo>
                  <a:lnTo>
                    <a:pt x="2925746" y="1242377"/>
                  </a:lnTo>
                  <a:lnTo>
                    <a:pt x="2918447" y="1238250"/>
                  </a:lnTo>
                  <a:lnTo>
                    <a:pt x="2920351" y="1219200"/>
                  </a:lnTo>
                  <a:lnTo>
                    <a:pt x="2935267" y="1221423"/>
                  </a:lnTo>
                  <a:lnTo>
                    <a:pt x="2941297" y="1202373"/>
                  </a:lnTo>
                  <a:lnTo>
                    <a:pt x="2907338" y="1198563"/>
                  </a:lnTo>
                  <a:lnTo>
                    <a:pt x="2908607" y="1184593"/>
                  </a:lnTo>
                  <a:lnTo>
                    <a:pt x="2939394" y="1183323"/>
                  </a:lnTo>
                  <a:lnTo>
                    <a:pt x="2919081" y="1175068"/>
                  </a:lnTo>
                  <a:lnTo>
                    <a:pt x="2926063" y="1166495"/>
                  </a:lnTo>
                  <a:lnTo>
                    <a:pt x="2943202" y="1173798"/>
                  </a:lnTo>
                  <a:lnTo>
                    <a:pt x="2948280" y="1164273"/>
                  </a:lnTo>
                  <a:lnTo>
                    <a:pt x="2940980" y="1155065"/>
                  </a:lnTo>
                  <a:lnTo>
                    <a:pt x="2943202" y="1143318"/>
                  </a:lnTo>
                  <a:lnTo>
                    <a:pt x="2968273" y="1139825"/>
                  </a:lnTo>
                  <a:lnTo>
                    <a:pt x="2953358" y="1131570"/>
                  </a:lnTo>
                  <a:lnTo>
                    <a:pt x="2942884" y="1119187"/>
                  </a:lnTo>
                  <a:lnTo>
                    <a:pt x="2946058" y="1109662"/>
                  </a:lnTo>
                  <a:lnTo>
                    <a:pt x="2965102" y="1113473"/>
                  </a:lnTo>
                  <a:lnTo>
                    <a:pt x="2969862" y="1100772"/>
                  </a:lnTo>
                  <a:lnTo>
                    <a:pt x="2984778" y="1106170"/>
                  </a:lnTo>
                  <a:lnTo>
                    <a:pt x="2996522" y="1093470"/>
                  </a:lnTo>
                  <a:lnTo>
                    <a:pt x="3010169" y="1094105"/>
                  </a:lnTo>
                  <a:lnTo>
                    <a:pt x="3014294" y="1066800"/>
                  </a:lnTo>
                  <a:lnTo>
                    <a:pt x="3027942" y="1062355"/>
                  </a:lnTo>
                  <a:lnTo>
                    <a:pt x="3034289" y="1054735"/>
                  </a:lnTo>
                  <a:lnTo>
                    <a:pt x="3062536" y="1052830"/>
                  </a:lnTo>
                  <a:lnTo>
                    <a:pt x="3082848" y="1044892"/>
                  </a:lnTo>
                  <a:lnTo>
                    <a:pt x="3104107" y="1064577"/>
                  </a:lnTo>
                  <a:lnTo>
                    <a:pt x="3119976" y="1045527"/>
                  </a:lnTo>
                  <a:lnTo>
                    <a:pt x="3102520" y="1029017"/>
                  </a:lnTo>
                  <a:lnTo>
                    <a:pt x="3083799" y="1030287"/>
                  </a:lnTo>
                  <a:lnTo>
                    <a:pt x="3074913" y="1017587"/>
                  </a:lnTo>
                  <a:lnTo>
                    <a:pt x="3058410" y="1028382"/>
                  </a:lnTo>
                  <a:lnTo>
                    <a:pt x="3052697" y="1010602"/>
                  </a:lnTo>
                  <a:lnTo>
                    <a:pt x="3043175" y="1005204"/>
                  </a:lnTo>
                  <a:lnTo>
                    <a:pt x="3049206" y="973770"/>
                  </a:lnTo>
                  <a:lnTo>
                    <a:pt x="3072057" y="948370"/>
                  </a:lnTo>
                  <a:lnTo>
                    <a:pt x="3079991" y="969325"/>
                  </a:lnTo>
                  <a:lnTo>
                    <a:pt x="3093634" y="972500"/>
                  </a:lnTo>
                  <a:lnTo>
                    <a:pt x="3099029" y="980437"/>
                  </a:lnTo>
                  <a:lnTo>
                    <a:pt x="3110772" y="974087"/>
                  </a:lnTo>
                  <a:lnTo>
                    <a:pt x="3125689" y="985517"/>
                  </a:lnTo>
                  <a:lnTo>
                    <a:pt x="3140605" y="979167"/>
                  </a:lnTo>
                  <a:lnTo>
                    <a:pt x="3133623" y="967737"/>
                  </a:lnTo>
                  <a:lnTo>
                    <a:pt x="3150762" y="948687"/>
                  </a:lnTo>
                  <a:lnTo>
                    <a:pt x="3128545" y="959165"/>
                  </a:lnTo>
                  <a:lnTo>
                    <a:pt x="3107598" y="961387"/>
                  </a:lnTo>
                  <a:lnTo>
                    <a:pt x="3100933" y="952180"/>
                  </a:lnTo>
                  <a:lnTo>
                    <a:pt x="3120928" y="940432"/>
                  </a:lnTo>
                  <a:lnTo>
                    <a:pt x="3136480" y="921065"/>
                  </a:lnTo>
                  <a:lnTo>
                    <a:pt x="3125054" y="914080"/>
                  </a:lnTo>
                  <a:lnTo>
                    <a:pt x="3137749" y="903285"/>
                  </a:lnTo>
                  <a:lnTo>
                    <a:pt x="3126006" y="895982"/>
                  </a:lnTo>
                  <a:lnTo>
                    <a:pt x="3117437" y="886775"/>
                  </a:lnTo>
                  <a:lnTo>
                    <a:pt x="3130767" y="865502"/>
                  </a:lnTo>
                  <a:lnTo>
                    <a:pt x="3139971" y="846453"/>
                  </a:lnTo>
                  <a:lnTo>
                    <a:pt x="3158061" y="839150"/>
                  </a:lnTo>
                  <a:lnTo>
                    <a:pt x="3169487" y="806130"/>
                  </a:lnTo>
                  <a:lnTo>
                    <a:pt x="3179008" y="806130"/>
                  </a:lnTo>
                  <a:lnTo>
                    <a:pt x="3174882" y="816607"/>
                  </a:lnTo>
                  <a:lnTo>
                    <a:pt x="3180278" y="839785"/>
                  </a:lnTo>
                  <a:lnTo>
                    <a:pt x="3190116" y="854390"/>
                  </a:lnTo>
                  <a:lnTo>
                    <a:pt x="3192021" y="868995"/>
                  </a:lnTo>
                  <a:lnTo>
                    <a:pt x="3200590" y="852167"/>
                  </a:lnTo>
                  <a:lnTo>
                    <a:pt x="3218680" y="858518"/>
                  </a:lnTo>
                  <a:lnTo>
                    <a:pt x="3225028" y="849945"/>
                  </a:lnTo>
                  <a:lnTo>
                    <a:pt x="3219315" y="840420"/>
                  </a:lnTo>
                  <a:lnTo>
                    <a:pt x="3191069" y="848357"/>
                  </a:lnTo>
                  <a:lnTo>
                    <a:pt x="3195194" y="835340"/>
                  </a:lnTo>
                  <a:lnTo>
                    <a:pt x="3209794" y="835023"/>
                  </a:lnTo>
                  <a:lnTo>
                    <a:pt x="3217094" y="827720"/>
                  </a:lnTo>
                  <a:lnTo>
                    <a:pt x="3204398" y="809940"/>
                  </a:lnTo>
                  <a:lnTo>
                    <a:pt x="3218046" y="803590"/>
                  </a:lnTo>
                  <a:lnTo>
                    <a:pt x="3208207" y="786762"/>
                  </a:lnTo>
                  <a:lnTo>
                    <a:pt x="3190434" y="777555"/>
                  </a:lnTo>
                  <a:lnTo>
                    <a:pt x="3204716" y="760410"/>
                  </a:lnTo>
                  <a:lnTo>
                    <a:pt x="3237723" y="746440"/>
                  </a:lnTo>
                  <a:lnTo>
                    <a:pt x="3256766" y="757870"/>
                  </a:lnTo>
                  <a:lnTo>
                    <a:pt x="3273904" y="744853"/>
                  </a:lnTo>
                  <a:lnTo>
                    <a:pt x="3287551" y="776285"/>
                  </a:lnTo>
                  <a:lnTo>
                    <a:pt x="3305642" y="776285"/>
                  </a:lnTo>
                  <a:lnTo>
                    <a:pt x="3294851" y="757553"/>
                  </a:lnTo>
                  <a:lnTo>
                    <a:pt x="3315798" y="744535"/>
                  </a:lnTo>
                  <a:lnTo>
                    <a:pt x="3326589" y="729613"/>
                  </a:lnTo>
                  <a:lnTo>
                    <a:pt x="3312624" y="723580"/>
                  </a:lnTo>
                  <a:lnTo>
                    <a:pt x="3320876" y="705800"/>
                  </a:lnTo>
                  <a:lnTo>
                    <a:pt x="3310085" y="703578"/>
                  </a:lnTo>
                  <a:lnTo>
                    <a:pt x="3281839" y="732470"/>
                  </a:lnTo>
                  <a:lnTo>
                    <a:pt x="3269143" y="728343"/>
                  </a:lnTo>
                  <a:lnTo>
                    <a:pt x="3263748" y="710245"/>
                  </a:lnTo>
                  <a:lnTo>
                    <a:pt x="3249149" y="709610"/>
                  </a:lnTo>
                  <a:lnTo>
                    <a:pt x="3244705" y="728660"/>
                  </a:lnTo>
                  <a:lnTo>
                    <a:pt x="3220267" y="720088"/>
                  </a:lnTo>
                  <a:cubicBezTo>
                    <a:pt x="3219950" y="715643"/>
                    <a:pt x="3219632" y="711198"/>
                    <a:pt x="3219315" y="706753"/>
                  </a:cubicBezTo>
                  <a:lnTo>
                    <a:pt x="3252005" y="666430"/>
                  </a:lnTo>
                  <a:lnTo>
                    <a:pt x="3262161" y="634680"/>
                  </a:lnTo>
                  <a:lnTo>
                    <a:pt x="3284060" y="628330"/>
                  </a:lnTo>
                  <a:lnTo>
                    <a:pt x="3281839" y="615313"/>
                  </a:lnTo>
                  <a:lnTo>
                    <a:pt x="3314529" y="598168"/>
                  </a:lnTo>
                  <a:lnTo>
                    <a:pt x="3322780" y="579435"/>
                  </a:lnTo>
                  <a:lnTo>
                    <a:pt x="3375782" y="550225"/>
                  </a:lnTo>
                  <a:lnTo>
                    <a:pt x="3368800" y="538795"/>
                  </a:lnTo>
                  <a:lnTo>
                    <a:pt x="3365626" y="509268"/>
                  </a:lnTo>
                  <a:lnTo>
                    <a:pt x="3383082" y="459420"/>
                  </a:lnTo>
                  <a:lnTo>
                    <a:pt x="3397999" y="475295"/>
                  </a:lnTo>
                  <a:lnTo>
                    <a:pt x="3382447" y="500695"/>
                  </a:lnTo>
                  <a:lnTo>
                    <a:pt x="3392921" y="506728"/>
                  </a:lnTo>
                  <a:lnTo>
                    <a:pt x="3396095" y="496250"/>
                  </a:lnTo>
                  <a:lnTo>
                    <a:pt x="3407838" y="499425"/>
                  </a:lnTo>
                  <a:lnTo>
                    <a:pt x="3415137" y="518158"/>
                  </a:lnTo>
                  <a:lnTo>
                    <a:pt x="3420533" y="500378"/>
                  </a:lnTo>
                  <a:lnTo>
                    <a:pt x="3437671" y="512760"/>
                  </a:lnTo>
                  <a:lnTo>
                    <a:pt x="3449097" y="499108"/>
                  </a:lnTo>
                  <a:lnTo>
                    <a:pt x="3423389" y="483550"/>
                  </a:lnTo>
                  <a:cubicBezTo>
                    <a:pt x="3423072" y="477518"/>
                    <a:pt x="3422754" y="471485"/>
                    <a:pt x="3422437" y="465453"/>
                  </a:cubicBezTo>
                  <a:lnTo>
                    <a:pt x="3417042" y="452118"/>
                  </a:lnTo>
                  <a:lnTo>
                    <a:pt x="3442114" y="451800"/>
                  </a:lnTo>
                  <a:lnTo>
                    <a:pt x="3461792" y="498155"/>
                  </a:lnTo>
                  <a:lnTo>
                    <a:pt x="3488452" y="508315"/>
                  </a:lnTo>
                  <a:lnTo>
                    <a:pt x="3491625" y="528000"/>
                  </a:lnTo>
                  <a:lnTo>
                    <a:pt x="3516063" y="538478"/>
                  </a:lnTo>
                  <a:lnTo>
                    <a:pt x="3518285" y="524825"/>
                  </a:lnTo>
                  <a:lnTo>
                    <a:pt x="3488134" y="483868"/>
                  </a:lnTo>
                  <a:lnTo>
                    <a:pt x="3477343" y="482915"/>
                  </a:lnTo>
                  <a:lnTo>
                    <a:pt x="3464648" y="467358"/>
                  </a:lnTo>
                  <a:lnTo>
                    <a:pt x="3469726" y="443863"/>
                  </a:lnTo>
                  <a:lnTo>
                    <a:pt x="3455762" y="430528"/>
                  </a:lnTo>
                  <a:lnTo>
                    <a:pt x="3478930" y="391158"/>
                  </a:lnTo>
                  <a:lnTo>
                    <a:pt x="3499877" y="392110"/>
                  </a:lnTo>
                  <a:lnTo>
                    <a:pt x="3504955" y="382586"/>
                  </a:lnTo>
                  <a:lnTo>
                    <a:pt x="3519872" y="382268"/>
                  </a:lnTo>
                  <a:lnTo>
                    <a:pt x="3513842" y="401318"/>
                  </a:lnTo>
                  <a:lnTo>
                    <a:pt x="3521459" y="416240"/>
                  </a:lnTo>
                  <a:cubicBezTo>
                    <a:pt x="3521565" y="435819"/>
                    <a:pt x="3521670" y="455399"/>
                    <a:pt x="3521776" y="474978"/>
                  </a:cubicBezTo>
                  <a:lnTo>
                    <a:pt x="3539232" y="441323"/>
                  </a:lnTo>
                  <a:lnTo>
                    <a:pt x="3545262" y="385443"/>
                  </a:lnTo>
                  <a:lnTo>
                    <a:pt x="3559862" y="374013"/>
                  </a:lnTo>
                  <a:cubicBezTo>
                    <a:pt x="3560179" y="367980"/>
                    <a:pt x="3560497" y="361948"/>
                    <a:pt x="3560814" y="355915"/>
                  </a:cubicBezTo>
                  <a:lnTo>
                    <a:pt x="3577000" y="346390"/>
                  </a:lnTo>
                  <a:lnTo>
                    <a:pt x="3584934" y="337818"/>
                  </a:lnTo>
                  <a:lnTo>
                    <a:pt x="3583347" y="378775"/>
                  </a:lnTo>
                  <a:lnTo>
                    <a:pt x="3572874" y="405445"/>
                  </a:lnTo>
                  <a:lnTo>
                    <a:pt x="3584934" y="431480"/>
                  </a:lnTo>
                  <a:lnTo>
                    <a:pt x="3584934" y="456563"/>
                  </a:lnTo>
                  <a:lnTo>
                    <a:pt x="3565574" y="494980"/>
                  </a:lnTo>
                  <a:lnTo>
                    <a:pt x="3565574" y="505458"/>
                  </a:lnTo>
                  <a:lnTo>
                    <a:pt x="3590647" y="478788"/>
                  </a:lnTo>
                  <a:lnTo>
                    <a:pt x="3597629" y="443863"/>
                  </a:lnTo>
                  <a:lnTo>
                    <a:pt x="3607151" y="440688"/>
                  </a:lnTo>
                  <a:lnTo>
                    <a:pt x="3619846" y="457198"/>
                  </a:lnTo>
                  <a:lnTo>
                    <a:pt x="3627463" y="443545"/>
                  </a:lnTo>
                  <a:lnTo>
                    <a:pt x="3610007" y="428940"/>
                  </a:lnTo>
                  <a:lnTo>
                    <a:pt x="3605881" y="393380"/>
                  </a:lnTo>
                  <a:lnTo>
                    <a:pt x="3626828" y="379410"/>
                  </a:lnTo>
                  <a:lnTo>
                    <a:pt x="3629685" y="350835"/>
                  </a:lnTo>
                  <a:lnTo>
                    <a:pt x="3642380" y="337183"/>
                  </a:lnTo>
                  <a:lnTo>
                    <a:pt x="3652853" y="342263"/>
                  </a:lnTo>
                  <a:lnTo>
                    <a:pt x="3641428" y="366710"/>
                  </a:lnTo>
                  <a:lnTo>
                    <a:pt x="3662692" y="378140"/>
                  </a:lnTo>
                  <a:lnTo>
                    <a:pt x="3668722" y="349565"/>
                  </a:lnTo>
                  <a:lnTo>
                    <a:pt x="3689986" y="351471"/>
                  </a:lnTo>
                  <a:lnTo>
                    <a:pt x="3669357" y="331785"/>
                  </a:lnTo>
                  <a:lnTo>
                    <a:pt x="3676974" y="316863"/>
                  </a:lnTo>
                  <a:lnTo>
                    <a:pt x="3692843" y="327023"/>
                  </a:lnTo>
                  <a:lnTo>
                    <a:pt x="3703951" y="353375"/>
                  </a:lnTo>
                  <a:lnTo>
                    <a:pt x="3718550" y="355598"/>
                  </a:lnTo>
                  <a:lnTo>
                    <a:pt x="3728072" y="377505"/>
                  </a:lnTo>
                  <a:lnTo>
                    <a:pt x="3747432" y="396238"/>
                  </a:lnTo>
                  <a:lnTo>
                    <a:pt x="3742671" y="347660"/>
                  </a:lnTo>
                  <a:lnTo>
                    <a:pt x="3755366" y="329563"/>
                  </a:lnTo>
                  <a:lnTo>
                    <a:pt x="3741402" y="310831"/>
                  </a:lnTo>
                  <a:lnTo>
                    <a:pt x="3754097" y="299083"/>
                  </a:lnTo>
                  <a:lnTo>
                    <a:pt x="3732832" y="284796"/>
                  </a:lnTo>
                  <a:lnTo>
                    <a:pt x="3722042" y="307020"/>
                  </a:lnTo>
                  <a:lnTo>
                    <a:pt x="3702047" y="286066"/>
                  </a:lnTo>
                  <a:cubicBezTo>
                    <a:pt x="3702259" y="278340"/>
                    <a:pt x="3702470" y="270614"/>
                    <a:pt x="3702682" y="262888"/>
                  </a:cubicBezTo>
                  <a:lnTo>
                    <a:pt x="3679830" y="270191"/>
                  </a:lnTo>
                  <a:lnTo>
                    <a:pt x="3669992" y="254633"/>
                  </a:lnTo>
                  <a:lnTo>
                    <a:pt x="3686813" y="249236"/>
                  </a:lnTo>
                  <a:lnTo>
                    <a:pt x="3699508" y="257491"/>
                  </a:lnTo>
                  <a:lnTo>
                    <a:pt x="3701729" y="235583"/>
                  </a:lnTo>
                  <a:lnTo>
                    <a:pt x="3716646" y="253363"/>
                  </a:lnTo>
                  <a:lnTo>
                    <a:pt x="3718550" y="269238"/>
                  </a:lnTo>
                  <a:lnTo>
                    <a:pt x="3734419" y="275271"/>
                  </a:lnTo>
                  <a:lnTo>
                    <a:pt x="3730293" y="265746"/>
                  </a:lnTo>
                  <a:lnTo>
                    <a:pt x="3744893" y="235266"/>
                  </a:lnTo>
                  <a:lnTo>
                    <a:pt x="3771235" y="242251"/>
                  </a:lnTo>
                  <a:lnTo>
                    <a:pt x="3769648" y="285431"/>
                  </a:lnTo>
                  <a:lnTo>
                    <a:pt x="3794086" y="289241"/>
                  </a:lnTo>
                  <a:lnTo>
                    <a:pt x="3783295" y="269556"/>
                  </a:lnTo>
                  <a:lnTo>
                    <a:pt x="3790913" y="260031"/>
                  </a:lnTo>
                  <a:lnTo>
                    <a:pt x="3798212" y="266381"/>
                  </a:lnTo>
                  <a:lnTo>
                    <a:pt x="3841376" y="274001"/>
                  </a:lnTo>
                  <a:lnTo>
                    <a:pt x="3828998" y="295273"/>
                  </a:lnTo>
                  <a:lnTo>
                    <a:pt x="3855658" y="294321"/>
                  </a:lnTo>
                  <a:lnTo>
                    <a:pt x="3838837" y="314323"/>
                  </a:lnTo>
                  <a:lnTo>
                    <a:pt x="3855975" y="341628"/>
                  </a:lnTo>
                  <a:lnTo>
                    <a:pt x="3871844" y="335913"/>
                  </a:lnTo>
                  <a:lnTo>
                    <a:pt x="3865179" y="301306"/>
                  </a:lnTo>
                  <a:lnTo>
                    <a:pt x="3879461" y="284478"/>
                  </a:lnTo>
                  <a:lnTo>
                    <a:pt x="3862640" y="279398"/>
                  </a:lnTo>
                  <a:lnTo>
                    <a:pt x="3866766" y="252728"/>
                  </a:lnTo>
                  <a:lnTo>
                    <a:pt x="3885809" y="256856"/>
                  </a:lnTo>
                  <a:lnTo>
                    <a:pt x="3891839" y="239076"/>
                  </a:lnTo>
                  <a:lnTo>
                    <a:pt x="3894060" y="225423"/>
                  </a:lnTo>
                  <a:lnTo>
                    <a:pt x="3904534" y="220978"/>
                  </a:lnTo>
                  <a:lnTo>
                    <a:pt x="3929289" y="187006"/>
                  </a:lnTo>
                  <a:lnTo>
                    <a:pt x="3943254" y="185736"/>
                  </a:lnTo>
                  <a:lnTo>
                    <a:pt x="3965470" y="200658"/>
                  </a:lnTo>
                  <a:lnTo>
                    <a:pt x="3976261" y="187641"/>
                  </a:lnTo>
                  <a:lnTo>
                    <a:pt x="3960075" y="171766"/>
                  </a:lnTo>
                  <a:lnTo>
                    <a:pt x="3972453" y="131761"/>
                  </a:lnTo>
                  <a:lnTo>
                    <a:pt x="3994986" y="144143"/>
                  </a:lnTo>
                  <a:lnTo>
                    <a:pt x="3999747" y="129538"/>
                  </a:lnTo>
                  <a:lnTo>
                    <a:pt x="3988004" y="110806"/>
                  </a:lnTo>
                  <a:lnTo>
                    <a:pt x="3959440" y="105726"/>
                  </a:lnTo>
                  <a:lnTo>
                    <a:pt x="3959440" y="84453"/>
                  </a:lnTo>
                  <a:lnTo>
                    <a:pt x="3967692" y="78103"/>
                  </a:lnTo>
                  <a:lnTo>
                    <a:pt x="3995621" y="102233"/>
                  </a:lnTo>
                  <a:lnTo>
                    <a:pt x="4004825" y="96836"/>
                  </a:lnTo>
                  <a:lnTo>
                    <a:pt x="3998478" y="80008"/>
                  </a:lnTo>
                  <a:lnTo>
                    <a:pt x="4002286" y="45083"/>
                  </a:lnTo>
                  <a:lnTo>
                    <a:pt x="4010855" y="49211"/>
                  </a:lnTo>
                  <a:lnTo>
                    <a:pt x="4021646" y="71436"/>
                  </a:lnTo>
                  <a:lnTo>
                    <a:pt x="4027676" y="42861"/>
                  </a:lnTo>
                  <a:lnTo>
                    <a:pt x="4035293" y="40638"/>
                  </a:lnTo>
                  <a:lnTo>
                    <a:pt x="4041641" y="66673"/>
                  </a:lnTo>
                  <a:lnTo>
                    <a:pt x="4054336" y="69848"/>
                  </a:lnTo>
                  <a:lnTo>
                    <a:pt x="4064175" y="95248"/>
                  </a:lnTo>
                  <a:lnTo>
                    <a:pt x="4079726" y="78103"/>
                  </a:lnTo>
                  <a:lnTo>
                    <a:pt x="4104164" y="67626"/>
                  </a:lnTo>
                  <a:lnTo>
                    <a:pt x="4108290" y="85088"/>
                  </a:lnTo>
                  <a:lnTo>
                    <a:pt x="4059097" y="155256"/>
                  </a:lnTo>
                  <a:lnTo>
                    <a:pt x="4042276" y="238758"/>
                  </a:lnTo>
                  <a:lnTo>
                    <a:pt x="4027676" y="261936"/>
                  </a:lnTo>
                  <a:lnTo>
                    <a:pt x="4034024" y="290510"/>
                  </a:lnTo>
                  <a:lnTo>
                    <a:pt x="4046719" y="293685"/>
                  </a:lnTo>
                  <a:lnTo>
                    <a:pt x="4057510" y="275588"/>
                  </a:lnTo>
                  <a:lnTo>
                    <a:pt x="4081631" y="245743"/>
                  </a:lnTo>
                  <a:lnTo>
                    <a:pt x="4063540" y="247013"/>
                  </a:lnTo>
                  <a:cubicBezTo>
                    <a:pt x="4063752" y="242039"/>
                    <a:pt x="4063963" y="237065"/>
                    <a:pt x="4064175" y="232091"/>
                  </a:cubicBezTo>
                  <a:lnTo>
                    <a:pt x="4126063" y="154621"/>
                  </a:lnTo>
                  <a:lnTo>
                    <a:pt x="4140663" y="113663"/>
                  </a:lnTo>
                  <a:lnTo>
                    <a:pt x="4166688" y="90168"/>
                  </a:lnTo>
                  <a:lnTo>
                    <a:pt x="4171766" y="66673"/>
                  </a:lnTo>
                  <a:lnTo>
                    <a:pt x="4189856" y="50798"/>
                  </a:lnTo>
                  <a:lnTo>
                    <a:pt x="4187635" y="75881"/>
                  </a:lnTo>
                  <a:lnTo>
                    <a:pt x="4197473" y="93026"/>
                  </a:lnTo>
                  <a:lnTo>
                    <a:pt x="4195252" y="106678"/>
                  </a:lnTo>
                  <a:lnTo>
                    <a:pt x="4179383" y="116203"/>
                  </a:lnTo>
                  <a:lnTo>
                    <a:pt x="4170179" y="139381"/>
                  </a:lnTo>
                  <a:lnTo>
                    <a:pt x="4197791" y="131761"/>
                  </a:lnTo>
                  <a:lnTo>
                    <a:pt x="4185731" y="200658"/>
                  </a:lnTo>
                  <a:lnTo>
                    <a:pt x="4200330" y="201293"/>
                  </a:lnTo>
                  <a:lnTo>
                    <a:pt x="4222546" y="187323"/>
                  </a:lnTo>
                  <a:lnTo>
                    <a:pt x="4238098" y="143191"/>
                  </a:lnTo>
                  <a:lnTo>
                    <a:pt x="4246667" y="155573"/>
                  </a:lnTo>
                  <a:lnTo>
                    <a:pt x="4250476" y="141921"/>
                  </a:lnTo>
                  <a:lnTo>
                    <a:pt x="4236828" y="126363"/>
                  </a:lnTo>
                  <a:lnTo>
                    <a:pt x="4240954" y="106043"/>
                  </a:lnTo>
                  <a:lnTo>
                    <a:pt x="4258727" y="101916"/>
                  </a:lnTo>
                  <a:lnTo>
                    <a:pt x="4264123" y="93343"/>
                  </a:lnTo>
                  <a:lnTo>
                    <a:pt x="4277770" y="74293"/>
                  </a:lnTo>
                  <a:lnTo>
                    <a:pt x="4268884" y="63498"/>
                  </a:lnTo>
                  <a:lnTo>
                    <a:pt x="4274279" y="39686"/>
                  </a:lnTo>
                  <a:lnTo>
                    <a:pt x="4286657" y="33336"/>
                  </a:lnTo>
                  <a:lnTo>
                    <a:pt x="4277135" y="19366"/>
                  </a:lnTo>
                  <a:close/>
                  <a:moveTo>
                    <a:pt x="4105211" y="0"/>
                  </a:moveTo>
                  <a:lnTo>
                    <a:pt x="4132404" y="29210"/>
                  </a:lnTo>
                  <a:lnTo>
                    <a:pt x="4151279" y="20320"/>
                  </a:lnTo>
                  <a:lnTo>
                    <a:pt x="4142001" y="37465"/>
                  </a:lnTo>
                  <a:lnTo>
                    <a:pt x="4118327" y="43180"/>
                  </a:lnTo>
                  <a:lnTo>
                    <a:pt x="4092734" y="44133"/>
                  </a:lnTo>
                  <a:lnTo>
                    <a:pt x="4070660" y="57150"/>
                  </a:lnTo>
                  <a:lnTo>
                    <a:pt x="4067141" y="41275"/>
                  </a:lnTo>
                  <a:lnTo>
                    <a:pt x="4088575" y="39370"/>
                  </a:lnTo>
                  <a:lnTo>
                    <a:pt x="4087295" y="29528"/>
                  </a:lnTo>
                  <a:lnTo>
                    <a:pt x="4068100" y="26353"/>
                  </a:lnTo>
                  <a:lnTo>
                    <a:pt x="4072259" y="12065"/>
                  </a:lnTo>
                  <a:lnTo>
                    <a:pt x="4098812" y="10478"/>
                  </a:lnTo>
                  <a:close/>
                </a:path>
              </a:pathLst>
            </a:custGeom>
            <a:solidFill>
              <a:srgbClr val="D2D2D4"/>
            </a:solidFill>
            <a:ln w="19050"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38" name="Oval 37"/>
            <p:cNvSpPr/>
            <p:nvPr/>
          </p:nvSpPr>
          <p:spPr>
            <a:xfrm>
              <a:off x="187854" y="1236927"/>
              <a:ext cx="4389120" cy="4389120"/>
            </a:xfrm>
            <a:prstGeom prst="ellipse">
              <a:avLst/>
            </a:prstGeom>
            <a:noFill/>
            <a:ln w="285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" name="Freeform 38"/>
            <p:cNvSpPr>
              <a:spLocks/>
            </p:cNvSpPr>
            <p:nvPr/>
          </p:nvSpPr>
          <p:spPr bwMode="auto">
            <a:xfrm>
              <a:off x="4104818" y="3728754"/>
              <a:ext cx="444229" cy="655099"/>
            </a:xfrm>
            <a:custGeom>
              <a:avLst/>
              <a:gdLst>
                <a:gd name="connsiteX0" fmla="*/ 386462 w 736727"/>
                <a:gd name="connsiteY0" fmla="*/ 1001236 h 1086442"/>
                <a:gd name="connsiteX1" fmla="*/ 397894 w 736727"/>
                <a:gd name="connsiteY1" fmla="*/ 1009807 h 1086442"/>
                <a:gd name="connsiteX2" fmla="*/ 409325 w 736727"/>
                <a:gd name="connsiteY2" fmla="*/ 1006950 h 1086442"/>
                <a:gd name="connsiteX3" fmla="*/ 416947 w 736727"/>
                <a:gd name="connsiteY3" fmla="*/ 1011712 h 1086442"/>
                <a:gd name="connsiteX4" fmla="*/ 431872 w 736727"/>
                <a:gd name="connsiteY4" fmla="*/ 1013934 h 1086442"/>
                <a:gd name="connsiteX5" fmla="*/ 448384 w 736727"/>
                <a:gd name="connsiteY5" fmla="*/ 1017426 h 1086442"/>
                <a:gd name="connsiteX6" fmla="*/ 452774 w 736727"/>
                <a:gd name="connsiteY6" fmla="*/ 1015546 h 1086442"/>
                <a:gd name="connsiteX7" fmla="*/ 418621 w 736727"/>
                <a:gd name="connsiteY7" fmla="*/ 1086442 h 1086442"/>
                <a:gd name="connsiteX8" fmla="*/ 416312 w 736727"/>
                <a:gd name="connsiteY8" fmla="*/ 1084090 h 1086442"/>
                <a:gd name="connsiteX9" fmla="*/ 406150 w 736727"/>
                <a:gd name="connsiteY9" fmla="*/ 1056472 h 1086442"/>
                <a:gd name="connsiteX10" fmla="*/ 395671 w 736727"/>
                <a:gd name="connsiteY10" fmla="*/ 1053933 h 1086442"/>
                <a:gd name="connsiteX11" fmla="*/ 387097 w 736727"/>
                <a:gd name="connsiteY11" fmla="*/ 1059329 h 1086442"/>
                <a:gd name="connsiteX12" fmla="*/ 378840 w 736727"/>
                <a:gd name="connsiteY12" fmla="*/ 1055837 h 1086442"/>
                <a:gd name="connsiteX13" fmla="*/ 377888 w 736727"/>
                <a:gd name="connsiteY13" fmla="*/ 1045044 h 1086442"/>
                <a:gd name="connsiteX14" fmla="*/ 362328 w 736727"/>
                <a:gd name="connsiteY14" fmla="*/ 1032029 h 1086442"/>
                <a:gd name="connsiteX15" fmla="*/ 364868 w 736727"/>
                <a:gd name="connsiteY15" fmla="*/ 1013299 h 1086442"/>
                <a:gd name="connsiteX16" fmla="*/ 375982 w 736727"/>
                <a:gd name="connsiteY16" fmla="*/ 1009490 h 1086442"/>
                <a:gd name="connsiteX17" fmla="*/ 492207 w 736727"/>
                <a:gd name="connsiteY17" fmla="*/ 920604 h 1086442"/>
                <a:gd name="connsiteX18" fmla="*/ 489984 w 736727"/>
                <a:gd name="connsiteY18" fmla="*/ 926000 h 1086442"/>
                <a:gd name="connsiteX19" fmla="*/ 493388 w 736727"/>
                <a:gd name="connsiteY19" fmla="*/ 931236 h 1086442"/>
                <a:gd name="connsiteX20" fmla="*/ 461728 w 736727"/>
                <a:gd name="connsiteY20" fmla="*/ 996958 h 1086442"/>
                <a:gd name="connsiteX21" fmla="*/ 460769 w 736727"/>
                <a:gd name="connsiteY21" fmla="*/ 996792 h 1086442"/>
                <a:gd name="connsiteX22" fmla="*/ 455371 w 736727"/>
                <a:gd name="connsiteY22" fmla="*/ 992347 h 1086442"/>
                <a:gd name="connsiteX23" fmla="*/ 455688 w 736727"/>
                <a:gd name="connsiteY23" fmla="*/ 981872 h 1086442"/>
                <a:gd name="connsiteX24" fmla="*/ 461087 w 736727"/>
                <a:gd name="connsiteY24" fmla="*/ 975840 h 1086442"/>
                <a:gd name="connsiteX25" fmla="*/ 464897 w 736727"/>
                <a:gd name="connsiteY25" fmla="*/ 957745 h 1086442"/>
                <a:gd name="connsiteX26" fmla="*/ 458546 w 736727"/>
                <a:gd name="connsiteY26" fmla="*/ 950444 h 1086442"/>
                <a:gd name="connsiteX27" fmla="*/ 460134 w 736727"/>
                <a:gd name="connsiteY27" fmla="*/ 938698 h 1086442"/>
                <a:gd name="connsiteX28" fmla="*/ 474106 w 736727"/>
                <a:gd name="connsiteY28" fmla="*/ 924413 h 1086442"/>
                <a:gd name="connsiteX29" fmla="*/ 369949 w 736727"/>
                <a:gd name="connsiteY29" fmla="*/ 0 h 1086442"/>
                <a:gd name="connsiteX30" fmla="*/ 392178 w 736727"/>
                <a:gd name="connsiteY30" fmla="*/ 2857 h 1086442"/>
                <a:gd name="connsiteX31" fmla="*/ 398211 w 736727"/>
                <a:gd name="connsiteY31" fmla="*/ 15237 h 1086442"/>
                <a:gd name="connsiteX32" fmla="*/ 449020 w 736727"/>
                <a:gd name="connsiteY32" fmla="*/ 44125 h 1086442"/>
                <a:gd name="connsiteX33" fmla="*/ 465850 w 736727"/>
                <a:gd name="connsiteY33" fmla="*/ 13332 h 1086442"/>
                <a:gd name="connsiteX34" fmla="*/ 503956 w 736727"/>
                <a:gd name="connsiteY34" fmla="*/ 4761 h 1086442"/>
                <a:gd name="connsiteX35" fmla="*/ 543650 w 736727"/>
                <a:gd name="connsiteY35" fmla="*/ 27935 h 1086442"/>
                <a:gd name="connsiteX36" fmla="*/ 565879 w 736727"/>
                <a:gd name="connsiteY36" fmla="*/ 11110 h 1086442"/>
                <a:gd name="connsiteX37" fmla="*/ 602715 w 736727"/>
                <a:gd name="connsiteY37" fmla="*/ 20634 h 1086442"/>
                <a:gd name="connsiteX38" fmla="*/ 652253 w 736727"/>
                <a:gd name="connsiteY38" fmla="*/ 15872 h 1086442"/>
                <a:gd name="connsiteX39" fmla="*/ 684643 w 736727"/>
                <a:gd name="connsiteY39" fmla="*/ 47617 h 1086442"/>
                <a:gd name="connsiteX40" fmla="*/ 736727 w 736727"/>
                <a:gd name="connsiteY40" fmla="*/ 85799 h 1086442"/>
                <a:gd name="connsiteX41" fmla="*/ 709101 w 736727"/>
                <a:gd name="connsiteY41" fmla="*/ 240496 h 1086442"/>
                <a:gd name="connsiteX42" fmla="*/ 619416 w 736727"/>
                <a:gd name="connsiteY42" fmla="*/ 589290 h 1086442"/>
                <a:gd name="connsiteX43" fmla="*/ 591174 w 736727"/>
                <a:gd name="connsiteY43" fmla="*/ 666455 h 1086442"/>
                <a:gd name="connsiteX44" fmla="*/ 568102 w 736727"/>
                <a:gd name="connsiteY44" fmla="*/ 662517 h 1086442"/>
                <a:gd name="connsiteX45" fmla="*/ 552859 w 736727"/>
                <a:gd name="connsiteY45" fmla="*/ 671406 h 1086442"/>
                <a:gd name="connsiteX46" fmla="*/ 533806 w 736727"/>
                <a:gd name="connsiteY46" fmla="*/ 681564 h 1086442"/>
                <a:gd name="connsiteX47" fmla="*/ 521739 w 736727"/>
                <a:gd name="connsiteY47" fmla="*/ 686643 h 1086442"/>
                <a:gd name="connsiteX48" fmla="*/ 514435 w 736727"/>
                <a:gd name="connsiteY48" fmla="*/ 680929 h 1086442"/>
                <a:gd name="connsiteX49" fmla="*/ 503956 w 736727"/>
                <a:gd name="connsiteY49" fmla="*/ 679659 h 1086442"/>
                <a:gd name="connsiteX50" fmla="*/ 506497 w 736727"/>
                <a:gd name="connsiteY50" fmla="*/ 665057 h 1086442"/>
                <a:gd name="connsiteX51" fmla="*/ 498875 w 736727"/>
                <a:gd name="connsiteY51" fmla="*/ 660613 h 1086442"/>
                <a:gd name="connsiteX52" fmla="*/ 484585 w 736727"/>
                <a:gd name="connsiteY52" fmla="*/ 659025 h 1086442"/>
                <a:gd name="connsiteX53" fmla="*/ 453783 w 736727"/>
                <a:gd name="connsiteY53" fmla="*/ 660295 h 1086442"/>
                <a:gd name="connsiteX54" fmla="*/ 432507 w 736727"/>
                <a:gd name="connsiteY54" fmla="*/ 656803 h 1086442"/>
                <a:gd name="connsiteX55" fmla="*/ 418534 w 736727"/>
                <a:gd name="connsiteY55" fmla="*/ 665057 h 1086442"/>
                <a:gd name="connsiteX56" fmla="*/ 392495 w 736727"/>
                <a:gd name="connsiteY56" fmla="*/ 686326 h 1086442"/>
                <a:gd name="connsiteX57" fmla="*/ 374077 w 736727"/>
                <a:gd name="connsiteY57" fmla="*/ 701881 h 1086442"/>
                <a:gd name="connsiteX58" fmla="*/ 373760 w 736727"/>
                <a:gd name="connsiteY58" fmla="*/ 714262 h 1086442"/>
                <a:gd name="connsiteX59" fmla="*/ 356612 w 736727"/>
                <a:gd name="connsiteY59" fmla="*/ 724420 h 1086442"/>
                <a:gd name="connsiteX60" fmla="*/ 350261 w 736727"/>
                <a:gd name="connsiteY60" fmla="*/ 721245 h 1086442"/>
                <a:gd name="connsiteX61" fmla="*/ 339781 w 736727"/>
                <a:gd name="connsiteY61" fmla="*/ 720928 h 1086442"/>
                <a:gd name="connsiteX62" fmla="*/ 330255 w 736727"/>
                <a:gd name="connsiteY62" fmla="*/ 724737 h 1086442"/>
                <a:gd name="connsiteX63" fmla="*/ 321681 w 736727"/>
                <a:gd name="connsiteY63" fmla="*/ 722198 h 1086442"/>
                <a:gd name="connsiteX64" fmla="*/ 297229 w 736727"/>
                <a:gd name="connsiteY64" fmla="*/ 727912 h 1086442"/>
                <a:gd name="connsiteX65" fmla="*/ 289926 w 736727"/>
                <a:gd name="connsiteY65" fmla="*/ 724737 h 1086442"/>
                <a:gd name="connsiteX66" fmla="*/ 274048 w 736727"/>
                <a:gd name="connsiteY66" fmla="*/ 729817 h 1086442"/>
                <a:gd name="connsiteX67" fmla="*/ 255630 w 736727"/>
                <a:gd name="connsiteY67" fmla="*/ 742832 h 1086442"/>
                <a:gd name="connsiteX68" fmla="*/ 250232 w 736727"/>
                <a:gd name="connsiteY68" fmla="*/ 739657 h 1086442"/>
                <a:gd name="connsiteX69" fmla="*/ 239752 w 736727"/>
                <a:gd name="connsiteY69" fmla="*/ 745689 h 1086442"/>
                <a:gd name="connsiteX70" fmla="*/ 253090 w 736727"/>
                <a:gd name="connsiteY70" fmla="*/ 755530 h 1086442"/>
                <a:gd name="connsiteX71" fmla="*/ 249914 w 736727"/>
                <a:gd name="connsiteY71" fmla="*/ 763784 h 1086442"/>
                <a:gd name="connsiteX72" fmla="*/ 239117 w 736727"/>
                <a:gd name="connsiteY72" fmla="*/ 755213 h 1086442"/>
                <a:gd name="connsiteX73" fmla="*/ 234036 w 736727"/>
                <a:gd name="connsiteY73" fmla="*/ 754895 h 1086442"/>
                <a:gd name="connsiteX74" fmla="*/ 239117 w 736727"/>
                <a:gd name="connsiteY74" fmla="*/ 765371 h 1086442"/>
                <a:gd name="connsiteX75" fmla="*/ 240070 w 736727"/>
                <a:gd name="connsiteY75" fmla="*/ 778069 h 1086442"/>
                <a:gd name="connsiteX76" fmla="*/ 191802 w 736727"/>
                <a:gd name="connsiteY76" fmla="*/ 752038 h 1086442"/>
                <a:gd name="connsiteX77" fmla="*/ 193072 w 736727"/>
                <a:gd name="connsiteY77" fmla="*/ 733626 h 1086442"/>
                <a:gd name="connsiteX78" fmla="*/ 231178 w 736727"/>
                <a:gd name="connsiteY78" fmla="*/ 728864 h 1086442"/>
                <a:gd name="connsiteX79" fmla="*/ 233719 w 736727"/>
                <a:gd name="connsiteY79" fmla="*/ 724737 h 1086442"/>
                <a:gd name="connsiteX80" fmla="*/ 149885 w 736727"/>
                <a:gd name="connsiteY80" fmla="*/ 624741 h 1086442"/>
                <a:gd name="connsiteX81" fmla="*/ 121305 w 736727"/>
                <a:gd name="connsiteY81" fmla="*/ 612043 h 1086442"/>
                <a:gd name="connsiteX82" fmla="*/ 61605 w 736727"/>
                <a:gd name="connsiteY82" fmla="*/ 569187 h 1086442"/>
                <a:gd name="connsiteX83" fmla="*/ 61288 w 736727"/>
                <a:gd name="connsiteY83" fmla="*/ 546331 h 1086442"/>
                <a:gd name="connsiteX84" fmla="*/ 52396 w 736727"/>
                <a:gd name="connsiteY84" fmla="*/ 507284 h 1086442"/>
                <a:gd name="connsiteX85" fmla="*/ 0 w 736727"/>
                <a:gd name="connsiteY85" fmla="*/ 472682 h 1086442"/>
                <a:gd name="connsiteX86" fmla="*/ 24769 w 736727"/>
                <a:gd name="connsiteY86" fmla="*/ 393637 h 1086442"/>
                <a:gd name="connsiteX87" fmla="*/ 44458 w 736727"/>
                <a:gd name="connsiteY87" fmla="*/ 372368 h 1086442"/>
                <a:gd name="connsiteX88" fmla="*/ 33026 w 736727"/>
                <a:gd name="connsiteY88" fmla="*/ 351734 h 1086442"/>
                <a:gd name="connsiteX89" fmla="*/ 36836 w 736727"/>
                <a:gd name="connsiteY89" fmla="*/ 320624 h 1086442"/>
                <a:gd name="connsiteX90" fmla="*/ 33661 w 736727"/>
                <a:gd name="connsiteY90" fmla="*/ 293958 h 1086442"/>
                <a:gd name="connsiteX91" fmla="*/ 58747 w 736727"/>
                <a:gd name="connsiteY91" fmla="*/ 254277 h 1086442"/>
                <a:gd name="connsiteX92" fmla="*/ 54302 w 736727"/>
                <a:gd name="connsiteY92" fmla="*/ 233325 h 1086442"/>
                <a:gd name="connsiteX93" fmla="*/ 72402 w 736727"/>
                <a:gd name="connsiteY93" fmla="*/ 199358 h 1086442"/>
                <a:gd name="connsiteX94" fmla="*/ 151790 w 736727"/>
                <a:gd name="connsiteY94" fmla="*/ 266340 h 1086442"/>
                <a:gd name="connsiteX95" fmla="*/ 174654 w 736727"/>
                <a:gd name="connsiteY95" fmla="*/ 268880 h 1086442"/>
                <a:gd name="connsiteX96" fmla="*/ 206727 w 736727"/>
                <a:gd name="connsiteY96" fmla="*/ 239039 h 1086442"/>
                <a:gd name="connsiteX97" fmla="*/ 152425 w 736727"/>
                <a:gd name="connsiteY97" fmla="*/ 167931 h 1086442"/>
                <a:gd name="connsiteX98" fmla="*/ 163857 w 736727"/>
                <a:gd name="connsiteY98" fmla="*/ 167613 h 1086442"/>
                <a:gd name="connsiteX99" fmla="*/ 183228 w 736727"/>
                <a:gd name="connsiteY99" fmla="*/ 152058 h 1086442"/>
                <a:gd name="connsiteX100" fmla="*/ 200376 w 736727"/>
                <a:gd name="connsiteY100" fmla="*/ 153645 h 1086442"/>
                <a:gd name="connsiteX101" fmla="*/ 268650 w 736727"/>
                <a:gd name="connsiteY101" fmla="*/ 76822 h 1086442"/>
                <a:gd name="connsiteX102" fmla="*/ 333430 w 736727"/>
                <a:gd name="connsiteY102" fmla="*/ 51109 h 1086442"/>
                <a:gd name="connsiteX103" fmla="*/ 361693 w 736727"/>
                <a:gd name="connsiteY103" fmla="*/ 38094 h 1086442"/>
                <a:gd name="connsiteX104" fmla="*/ 361375 w 736727"/>
                <a:gd name="connsiteY104" fmla="*/ 17142 h 1086442"/>
                <a:gd name="connsiteX105" fmla="*/ 371219 w 736727"/>
                <a:gd name="connsiteY105" fmla="*/ 19681 h 1086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</a:cxnLst>
              <a:rect l="l" t="t" r="r" b="b"/>
              <a:pathLst>
                <a:path w="736727" h="1086442">
                  <a:moveTo>
                    <a:pt x="386462" y="1001236"/>
                  </a:moveTo>
                  <a:lnTo>
                    <a:pt x="397894" y="1009807"/>
                  </a:lnTo>
                  <a:lnTo>
                    <a:pt x="409325" y="1006950"/>
                  </a:lnTo>
                  <a:lnTo>
                    <a:pt x="416947" y="1011712"/>
                  </a:lnTo>
                  <a:lnTo>
                    <a:pt x="431872" y="1013934"/>
                  </a:lnTo>
                  <a:lnTo>
                    <a:pt x="448384" y="1017426"/>
                  </a:lnTo>
                  <a:lnTo>
                    <a:pt x="452774" y="1015546"/>
                  </a:lnTo>
                  <a:lnTo>
                    <a:pt x="418621" y="1086442"/>
                  </a:lnTo>
                  <a:lnTo>
                    <a:pt x="416312" y="1084090"/>
                  </a:lnTo>
                  <a:lnTo>
                    <a:pt x="406150" y="1056472"/>
                  </a:lnTo>
                  <a:lnTo>
                    <a:pt x="395671" y="1053933"/>
                  </a:lnTo>
                  <a:lnTo>
                    <a:pt x="387097" y="1059329"/>
                  </a:lnTo>
                  <a:lnTo>
                    <a:pt x="378840" y="1055837"/>
                  </a:lnTo>
                  <a:lnTo>
                    <a:pt x="377888" y="1045044"/>
                  </a:lnTo>
                  <a:lnTo>
                    <a:pt x="362328" y="1032029"/>
                  </a:lnTo>
                  <a:lnTo>
                    <a:pt x="364868" y="1013299"/>
                  </a:lnTo>
                  <a:lnTo>
                    <a:pt x="375982" y="1009490"/>
                  </a:lnTo>
                  <a:close/>
                  <a:moveTo>
                    <a:pt x="492207" y="920604"/>
                  </a:moveTo>
                  <a:lnTo>
                    <a:pt x="489984" y="926000"/>
                  </a:lnTo>
                  <a:lnTo>
                    <a:pt x="493388" y="931236"/>
                  </a:lnTo>
                  <a:lnTo>
                    <a:pt x="461728" y="996958"/>
                  </a:lnTo>
                  <a:lnTo>
                    <a:pt x="460769" y="996792"/>
                  </a:lnTo>
                  <a:lnTo>
                    <a:pt x="455371" y="992347"/>
                  </a:lnTo>
                  <a:lnTo>
                    <a:pt x="455688" y="981872"/>
                  </a:lnTo>
                  <a:lnTo>
                    <a:pt x="461087" y="975840"/>
                  </a:lnTo>
                  <a:lnTo>
                    <a:pt x="464897" y="957745"/>
                  </a:lnTo>
                  <a:lnTo>
                    <a:pt x="458546" y="950444"/>
                  </a:lnTo>
                  <a:lnTo>
                    <a:pt x="460134" y="938698"/>
                  </a:lnTo>
                  <a:lnTo>
                    <a:pt x="474106" y="924413"/>
                  </a:lnTo>
                  <a:close/>
                  <a:moveTo>
                    <a:pt x="369949" y="0"/>
                  </a:moveTo>
                  <a:lnTo>
                    <a:pt x="392178" y="2857"/>
                  </a:lnTo>
                  <a:lnTo>
                    <a:pt x="398211" y="15237"/>
                  </a:lnTo>
                  <a:lnTo>
                    <a:pt x="449020" y="44125"/>
                  </a:lnTo>
                  <a:lnTo>
                    <a:pt x="465850" y="13332"/>
                  </a:lnTo>
                  <a:lnTo>
                    <a:pt x="503956" y="4761"/>
                  </a:lnTo>
                  <a:lnTo>
                    <a:pt x="543650" y="27935"/>
                  </a:lnTo>
                  <a:lnTo>
                    <a:pt x="565879" y="11110"/>
                  </a:lnTo>
                  <a:lnTo>
                    <a:pt x="602715" y="20634"/>
                  </a:lnTo>
                  <a:lnTo>
                    <a:pt x="652253" y="15872"/>
                  </a:lnTo>
                  <a:lnTo>
                    <a:pt x="684643" y="47617"/>
                  </a:lnTo>
                  <a:lnTo>
                    <a:pt x="736727" y="85799"/>
                  </a:lnTo>
                  <a:lnTo>
                    <a:pt x="709101" y="240496"/>
                  </a:lnTo>
                  <a:cubicBezTo>
                    <a:pt x="684860" y="358959"/>
                    <a:pt x="654863" y="475325"/>
                    <a:pt x="619416" y="589290"/>
                  </a:cubicBezTo>
                  <a:lnTo>
                    <a:pt x="591174" y="666455"/>
                  </a:lnTo>
                  <a:lnTo>
                    <a:pt x="568102" y="662517"/>
                  </a:lnTo>
                  <a:lnTo>
                    <a:pt x="552859" y="671406"/>
                  </a:lnTo>
                  <a:lnTo>
                    <a:pt x="533806" y="681564"/>
                  </a:lnTo>
                  <a:lnTo>
                    <a:pt x="521739" y="686643"/>
                  </a:lnTo>
                  <a:lnTo>
                    <a:pt x="514435" y="680929"/>
                  </a:lnTo>
                  <a:lnTo>
                    <a:pt x="503956" y="679659"/>
                  </a:lnTo>
                  <a:lnTo>
                    <a:pt x="506497" y="665057"/>
                  </a:lnTo>
                  <a:lnTo>
                    <a:pt x="498875" y="660613"/>
                  </a:lnTo>
                  <a:lnTo>
                    <a:pt x="484585" y="659025"/>
                  </a:lnTo>
                  <a:lnTo>
                    <a:pt x="453783" y="660295"/>
                  </a:lnTo>
                  <a:lnTo>
                    <a:pt x="432507" y="656803"/>
                  </a:lnTo>
                  <a:lnTo>
                    <a:pt x="418534" y="665057"/>
                  </a:lnTo>
                  <a:lnTo>
                    <a:pt x="392495" y="686326"/>
                  </a:lnTo>
                  <a:lnTo>
                    <a:pt x="374077" y="701881"/>
                  </a:lnTo>
                  <a:lnTo>
                    <a:pt x="373760" y="714262"/>
                  </a:lnTo>
                  <a:lnTo>
                    <a:pt x="356612" y="724420"/>
                  </a:lnTo>
                  <a:lnTo>
                    <a:pt x="350261" y="721245"/>
                  </a:lnTo>
                  <a:lnTo>
                    <a:pt x="339781" y="720928"/>
                  </a:lnTo>
                  <a:lnTo>
                    <a:pt x="330255" y="724737"/>
                  </a:lnTo>
                  <a:lnTo>
                    <a:pt x="321681" y="722198"/>
                  </a:lnTo>
                  <a:lnTo>
                    <a:pt x="297229" y="727912"/>
                  </a:lnTo>
                  <a:lnTo>
                    <a:pt x="289926" y="724737"/>
                  </a:lnTo>
                  <a:lnTo>
                    <a:pt x="274048" y="729817"/>
                  </a:lnTo>
                  <a:lnTo>
                    <a:pt x="255630" y="742832"/>
                  </a:lnTo>
                  <a:lnTo>
                    <a:pt x="250232" y="739657"/>
                  </a:lnTo>
                  <a:lnTo>
                    <a:pt x="239752" y="745689"/>
                  </a:lnTo>
                  <a:lnTo>
                    <a:pt x="253090" y="755530"/>
                  </a:lnTo>
                  <a:lnTo>
                    <a:pt x="249914" y="763784"/>
                  </a:lnTo>
                  <a:lnTo>
                    <a:pt x="239117" y="755213"/>
                  </a:lnTo>
                  <a:lnTo>
                    <a:pt x="234036" y="754895"/>
                  </a:lnTo>
                  <a:lnTo>
                    <a:pt x="239117" y="765371"/>
                  </a:lnTo>
                  <a:lnTo>
                    <a:pt x="240070" y="778069"/>
                  </a:lnTo>
                  <a:lnTo>
                    <a:pt x="191802" y="752038"/>
                  </a:lnTo>
                  <a:lnTo>
                    <a:pt x="193072" y="733626"/>
                  </a:lnTo>
                  <a:lnTo>
                    <a:pt x="231178" y="728864"/>
                  </a:lnTo>
                  <a:lnTo>
                    <a:pt x="233719" y="724737"/>
                  </a:lnTo>
                  <a:lnTo>
                    <a:pt x="149885" y="624741"/>
                  </a:lnTo>
                  <a:lnTo>
                    <a:pt x="121305" y="612043"/>
                  </a:lnTo>
                  <a:lnTo>
                    <a:pt x="61605" y="569187"/>
                  </a:lnTo>
                  <a:lnTo>
                    <a:pt x="61288" y="546331"/>
                  </a:lnTo>
                  <a:lnTo>
                    <a:pt x="52396" y="507284"/>
                  </a:lnTo>
                  <a:lnTo>
                    <a:pt x="0" y="472682"/>
                  </a:lnTo>
                  <a:lnTo>
                    <a:pt x="24769" y="393637"/>
                  </a:lnTo>
                  <a:lnTo>
                    <a:pt x="44458" y="372368"/>
                  </a:lnTo>
                  <a:lnTo>
                    <a:pt x="33026" y="351734"/>
                  </a:lnTo>
                  <a:lnTo>
                    <a:pt x="36836" y="320624"/>
                  </a:lnTo>
                  <a:lnTo>
                    <a:pt x="33661" y="293958"/>
                  </a:lnTo>
                  <a:lnTo>
                    <a:pt x="58747" y="254277"/>
                  </a:lnTo>
                  <a:lnTo>
                    <a:pt x="54302" y="233325"/>
                  </a:lnTo>
                  <a:lnTo>
                    <a:pt x="72402" y="199358"/>
                  </a:lnTo>
                  <a:lnTo>
                    <a:pt x="151790" y="266340"/>
                  </a:lnTo>
                  <a:lnTo>
                    <a:pt x="174654" y="268880"/>
                  </a:lnTo>
                  <a:lnTo>
                    <a:pt x="206727" y="239039"/>
                  </a:lnTo>
                  <a:lnTo>
                    <a:pt x="152425" y="167931"/>
                  </a:lnTo>
                  <a:lnTo>
                    <a:pt x="163857" y="167613"/>
                  </a:lnTo>
                  <a:lnTo>
                    <a:pt x="183228" y="152058"/>
                  </a:lnTo>
                  <a:lnTo>
                    <a:pt x="200376" y="153645"/>
                  </a:lnTo>
                  <a:lnTo>
                    <a:pt x="268650" y="76822"/>
                  </a:lnTo>
                  <a:lnTo>
                    <a:pt x="333430" y="51109"/>
                  </a:lnTo>
                  <a:lnTo>
                    <a:pt x="361693" y="38094"/>
                  </a:lnTo>
                  <a:lnTo>
                    <a:pt x="361375" y="17142"/>
                  </a:lnTo>
                  <a:lnTo>
                    <a:pt x="371219" y="19681"/>
                  </a:lnTo>
                  <a:close/>
                </a:path>
              </a:pathLst>
            </a:custGeom>
            <a:solidFill>
              <a:srgbClr val="9FD55B"/>
            </a:solidFill>
            <a:ln w="3175">
              <a:solidFill>
                <a:srgbClr val="80AB49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</p:grp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52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2966900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 smtClean="0"/>
              <a:t>Latvia</a:t>
            </a:r>
            <a:endParaRPr lang="en-US" dirty="0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Editable Pins for Maps</a:t>
            </a:r>
            <a:endParaRPr lang="en-US" dirty="0"/>
          </a:p>
        </p:txBody>
      </p:sp>
      <p:grpSp>
        <p:nvGrpSpPr>
          <p:cNvPr id="35" name="Group 34"/>
          <p:cNvGrpSpPr/>
          <p:nvPr/>
        </p:nvGrpSpPr>
        <p:grpSpPr>
          <a:xfrm>
            <a:off x="2628801" y="1628801"/>
            <a:ext cx="1316895" cy="2235991"/>
            <a:chOff x="4381388" y="1557338"/>
            <a:chExt cx="1676624" cy="2846784"/>
          </a:xfrm>
        </p:grpSpPr>
        <p:sp>
          <p:nvSpPr>
            <p:cNvPr id="56" name="Freeform 5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Oval 5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Oval 5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Freeform 5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4033721" y="1628801"/>
            <a:ext cx="1316895" cy="2235991"/>
            <a:chOff x="4381388" y="1557338"/>
            <a:chExt cx="1676624" cy="2846784"/>
          </a:xfrm>
        </p:grpSpPr>
        <p:sp>
          <p:nvSpPr>
            <p:cNvPr id="52" name="Freeform 5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Oval 5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Oval 5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Freeform 5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5438641" y="1628801"/>
            <a:ext cx="1316895" cy="2235991"/>
            <a:chOff x="4381388" y="1557338"/>
            <a:chExt cx="1676624" cy="2846784"/>
          </a:xfrm>
        </p:grpSpPr>
        <p:sp>
          <p:nvSpPr>
            <p:cNvPr id="48" name="Freeform 4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Oval 4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Oval 4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Freeform 5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6843561" y="1628801"/>
            <a:ext cx="1316895" cy="2235991"/>
            <a:chOff x="4381388" y="1557338"/>
            <a:chExt cx="1676624" cy="2846784"/>
          </a:xfrm>
        </p:grpSpPr>
        <p:sp>
          <p:nvSpPr>
            <p:cNvPr id="44" name="Freeform 4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Oval 4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Oval 4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Freeform 4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8248482" y="1628801"/>
            <a:ext cx="1316895" cy="2235991"/>
            <a:chOff x="4381388" y="1557338"/>
            <a:chExt cx="1676624" cy="2846784"/>
          </a:xfrm>
        </p:grpSpPr>
        <p:sp>
          <p:nvSpPr>
            <p:cNvPr id="40" name="Freeform 3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Oval 4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Oval 4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Freeform 4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6" name="Group 65"/>
          <p:cNvGrpSpPr/>
          <p:nvPr/>
        </p:nvGrpSpPr>
        <p:grpSpPr>
          <a:xfrm>
            <a:off x="2628800" y="3999733"/>
            <a:ext cx="1987436" cy="2281887"/>
            <a:chOff x="4381388" y="1557338"/>
            <a:chExt cx="2528210" cy="2902781"/>
          </a:xfrm>
        </p:grpSpPr>
        <p:pic>
          <p:nvPicPr>
            <p:cNvPr id="67" name="Picture 66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68" name="Freeform 6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rgbClr val="3F4855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69" name="Oval 6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0" name="Oval 6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1" name="Freeform 7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90" name="Group 89"/>
          <p:cNvGrpSpPr/>
          <p:nvPr/>
        </p:nvGrpSpPr>
        <p:grpSpPr>
          <a:xfrm>
            <a:off x="4032209" y="3999733"/>
            <a:ext cx="1987436" cy="2281887"/>
            <a:chOff x="4381388" y="1557338"/>
            <a:chExt cx="2528210" cy="2902781"/>
          </a:xfrm>
        </p:grpSpPr>
        <p:pic>
          <p:nvPicPr>
            <p:cNvPr id="91" name="Picture 90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92" name="Freeform 9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3" name="Oval 9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4" name="Oval 9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5" name="Freeform 9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5435618" y="3999733"/>
            <a:ext cx="1987436" cy="2281887"/>
            <a:chOff x="4381388" y="1557338"/>
            <a:chExt cx="2528210" cy="2902781"/>
          </a:xfrm>
        </p:grpSpPr>
        <p:pic>
          <p:nvPicPr>
            <p:cNvPr id="85" name="Picture 84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6" name="Freeform 8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7" name="Oval 8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8" name="Oval 8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9" name="Freeform 8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8" name="Group 77"/>
          <p:cNvGrpSpPr/>
          <p:nvPr/>
        </p:nvGrpSpPr>
        <p:grpSpPr>
          <a:xfrm>
            <a:off x="6839027" y="3999733"/>
            <a:ext cx="1987436" cy="2281887"/>
            <a:chOff x="4381388" y="1557338"/>
            <a:chExt cx="2528210" cy="2902781"/>
          </a:xfrm>
        </p:grpSpPr>
        <p:pic>
          <p:nvPicPr>
            <p:cNvPr id="79" name="Picture 78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0" name="Freeform 7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1" name="Oval 8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2" name="Oval 8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3" name="Freeform 8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8242434" y="3999733"/>
            <a:ext cx="1987436" cy="2281887"/>
            <a:chOff x="4381388" y="1557338"/>
            <a:chExt cx="2528210" cy="2902781"/>
          </a:xfrm>
        </p:grpSpPr>
        <p:pic>
          <p:nvPicPr>
            <p:cNvPr id="73" name="Picture 72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74" name="Freeform 7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5" name="Oval 7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6" name="Oval 7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7" name="Freeform 7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sp>
        <p:nvSpPr>
          <p:cNvPr id="60" name="TextBox 59"/>
          <p:cNvSpPr txBox="1"/>
          <p:nvPr/>
        </p:nvSpPr>
        <p:spPr>
          <a:xfrm>
            <a:off x="1539465" y="3893286"/>
            <a:ext cx="110117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With shadow:</a:t>
            </a:r>
            <a:endParaRPr lang="en-US" dirty="0"/>
          </a:p>
        </p:txBody>
      </p:sp>
      <p:sp>
        <p:nvSpPr>
          <p:cNvPr id="61" name="Oval 60"/>
          <p:cNvSpPr/>
          <p:nvPr/>
        </p:nvSpPr>
        <p:spPr>
          <a:xfrm>
            <a:off x="9048329" y="606866"/>
            <a:ext cx="336307" cy="336307"/>
          </a:xfrm>
          <a:prstGeom prst="ellipse">
            <a:avLst/>
          </a:prstGeom>
          <a:blipFill>
            <a:blip r:embed="rId5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53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7041130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ubtitle 4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Your Subtitle Here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Latvia</a:t>
            </a:r>
          </a:p>
        </p:txBody>
      </p:sp>
      <p:sp>
        <p:nvSpPr>
          <p:cNvPr id="716" name="TextBox 715"/>
          <p:cNvSpPr txBox="1"/>
          <p:nvPr/>
        </p:nvSpPr>
        <p:spPr>
          <a:xfrm>
            <a:off x="6657106" y="1436822"/>
            <a:ext cx="368042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fr-FR"/>
            </a:defPPr>
          </a:lstStyle>
          <a:p>
            <a:r>
              <a:rPr lang="en-US" sz="28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Lorem Ipsum</a:t>
            </a:r>
          </a:p>
        </p:txBody>
      </p:sp>
      <p:sp>
        <p:nvSpPr>
          <p:cNvPr id="11" name="Rectangle 10"/>
          <p:cNvSpPr/>
          <p:nvPr/>
        </p:nvSpPr>
        <p:spPr>
          <a:xfrm>
            <a:off x="6657106" y="2060849"/>
            <a:ext cx="3680420" cy="36933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lorem ipsum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fui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tristique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tortor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turpis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dui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nunciti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eros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mauris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donec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odio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itsup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sodales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magna dolor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Id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evedin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venenatis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lacus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magnis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Felis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arcu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in tempus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praesent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est. 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enim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risunit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quisque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vitae, dolor magna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phasellus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Vestibulum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est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vinee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platea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tempor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dis.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Curabitur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interdum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placerat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luctus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ut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a,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orci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nam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mattis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loremi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tincidunt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aptent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malesuada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6722988" y="2102125"/>
            <a:ext cx="833628" cy="833628"/>
            <a:chOff x="5198988" y="2102125"/>
            <a:chExt cx="833628" cy="833628"/>
          </a:xfrm>
        </p:grpSpPr>
        <p:sp>
          <p:nvSpPr>
            <p:cNvPr id="13" name="Oval 12"/>
            <p:cNvSpPr/>
            <p:nvPr/>
          </p:nvSpPr>
          <p:spPr>
            <a:xfrm>
              <a:off x="5198988" y="2102125"/>
              <a:ext cx="833628" cy="833628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Freeform 9"/>
            <p:cNvSpPr/>
            <p:nvPr/>
          </p:nvSpPr>
          <p:spPr>
            <a:xfrm>
              <a:off x="5615793" y="2102125"/>
              <a:ext cx="416823" cy="833628"/>
            </a:xfrm>
            <a:custGeom>
              <a:avLst/>
              <a:gdLst>
                <a:gd name="connsiteX0" fmla="*/ 9 w 416823"/>
                <a:gd name="connsiteY0" fmla="*/ 0 h 833628"/>
                <a:gd name="connsiteX1" fmla="*/ 416823 w 416823"/>
                <a:gd name="connsiteY1" fmla="*/ 416814 h 833628"/>
                <a:gd name="connsiteX2" fmla="*/ 9 w 416823"/>
                <a:gd name="connsiteY2" fmla="*/ 833628 h 833628"/>
                <a:gd name="connsiteX3" fmla="*/ 0 w 416823"/>
                <a:gd name="connsiteY3" fmla="*/ 833627 h 833628"/>
                <a:gd name="connsiteX4" fmla="*/ 0 w 416823"/>
                <a:gd name="connsiteY4" fmla="*/ 1 h 833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6823" h="833628">
                  <a:moveTo>
                    <a:pt x="9" y="0"/>
                  </a:moveTo>
                  <a:cubicBezTo>
                    <a:pt x="230209" y="0"/>
                    <a:pt x="416823" y="186614"/>
                    <a:pt x="416823" y="416814"/>
                  </a:cubicBezTo>
                  <a:cubicBezTo>
                    <a:pt x="416823" y="647014"/>
                    <a:pt x="230209" y="833628"/>
                    <a:pt x="9" y="833628"/>
                  </a:cubicBezTo>
                  <a:lnTo>
                    <a:pt x="0" y="83362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tx1">
                <a:alpha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1711854" y="1236927"/>
            <a:ext cx="4389120" cy="4389120"/>
            <a:chOff x="733869" y="-85134"/>
            <a:chExt cx="7279094" cy="7279094"/>
          </a:xfrm>
        </p:grpSpPr>
        <p:sp>
          <p:nvSpPr>
            <p:cNvPr id="21" name="Freeform 20"/>
            <p:cNvSpPr/>
            <p:nvPr/>
          </p:nvSpPr>
          <p:spPr>
            <a:xfrm>
              <a:off x="1121248" y="61918"/>
              <a:ext cx="6891715" cy="6367455"/>
            </a:xfrm>
            <a:custGeom>
              <a:avLst/>
              <a:gdLst>
                <a:gd name="connsiteX0" fmla="*/ 2683163 w 6891715"/>
                <a:gd name="connsiteY0" fmla="*/ 6337292 h 6367455"/>
                <a:gd name="connsiteX1" fmla="*/ 2693958 w 6891715"/>
                <a:gd name="connsiteY1" fmla="*/ 6353978 h 6367455"/>
                <a:gd name="connsiteX2" fmla="*/ 2680624 w 6891715"/>
                <a:gd name="connsiteY2" fmla="*/ 6366813 h 6367455"/>
                <a:gd name="connsiteX3" fmla="*/ 2668876 w 6891715"/>
                <a:gd name="connsiteY3" fmla="*/ 6367455 h 6367455"/>
                <a:gd name="connsiteX4" fmla="*/ 2665383 w 6891715"/>
                <a:gd name="connsiteY4" fmla="*/ 6352695 h 6367455"/>
                <a:gd name="connsiteX5" fmla="*/ 2700308 w 6891715"/>
                <a:gd name="connsiteY5" fmla="*/ 6256329 h 6367455"/>
                <a:gd name="connsiteX6" fmla="*/ 2695228 w 6891715"/>
                <a:gd name="connsiteY6" fmla="*/ 6265854 h 6367455"/>
                <a:gd name="connsiteX7" fmla="*/ 2687608 w 6891715"/>
                <a:gd name="connsiteY7" fmla="*/ 6263949 h 6367455"/>
                <a:gd name="connsiteX8" fmla="*/ 2690784 w 6891715"/>
                <a:gd name="connsiteY8" fmla="*/ 6256647 h 6367455"/>
                <a:gd name="connsiteX9" fmla="*/ 2722533 w 6891715"/>
                <a:gd name="connsiteY9" fmla="*/ 6238867 h 6367455"/>
                <a:gd name="connsiteX10" fmla="*/ 2720891 w 6891715"/>
                <a:gd name="connsiteY10" fmla="*/ 6254742 h 6367455"/>
                <a:gd name="connsiteX11" fmla="*/ 2713008 w 6891715"/>
                <a:gd name="connsiteY11" fmla="*/ 6251567 h 6367455"/>
                <a:gd name="connsiteX12" fmla="*/ 2714322 w 6891715"/>
                <a:gd name="connsiteY12" fmla="*/ 6242360 h 6367455"/>
                <a:gd name="connsiteX13" fmla="*/ 4255139 w 6891715"/>
                <a:gd name="connsiteY13" fmla="*/ 6154726 h 6367455"/>
                <a:gd name="connsiteX14" fmla="*/ 4256051 w 6891715"/>
                <a:gd name="connsiteY14" fmla="*/ 6161076 h 6367455"/>
                <a:gd name="connsiteX15" fmla="*/ 4243891 w 6891715"/>
                <a:gd name="connsiteY15" fmla="*/ 6173776 h 6367455"/>
                <a:gd name="connsiteX16" fmla="*/ 4241763 w 6891715"/>
                <a:gd name="connsiteY16" fmla="*/ 6166474 h 6367455"/>
                <a:gd name="connsiteX17" fmla="*/ 4245715 w 6891715"/>
                <a:gd name="connsiteY17" fmla="*/ 6156949 h 6367455"/>
                <a:gd name="connsiteX18" fmla="*/ 4249971 w 6891715"/>
                <a:gd name="connsiteY18" fmla="*/ 6160124 h 6367455"/>
                <a:gd name="connsiteX19" fmla="*/ 3939210 w 6891715"/>
                <a:gd name="connsiteY19" fmla="*/ 6130914 h 6367455"/>
                <a:gd name="connsiteX20" fmla="*/ 3946521 w 6891715"/>
                <a:gd name="connsiteY20" fmla="*/ 6130914 h 6367455"/>
                <a:gd name="connsiteX21" fmla="*/ 3948746 w 6891715"/>
                <a:gd name="connsiteY21" fmla="*/ 6144521 h 6367455"/>
                <a:gd name="connsiteX22" fmla="*/ 3956057 w 6891715"/>
                <a:gd name="connsiteY22" fmla="*/ 6150849 h 6367455"/>
                <a:gd name="connsiteX23" fmla="*/ 3965594 w 6891715"/>
                <a:gd name="connsiteY23" fmla="*/ 6141356 h 6367455"/>
                <a:gd name="connsiteX24" fmla="*/ 3975130 w 6891715"/>
                <a:gd name="connsiteY24" fmla="*/ 6138192 h 6367455"/>
                <a:gd name="connsiteX25" fmla="*/ 3984666 w 6891715"/>
                <a:gd name="connsiteY25" fmla="*/ 6141989 h 6367455"/>
                <a:gd name="connsiteX26" fmla="*/ 3987845 w 6891715"/>
                <a:gd name="connsiteY26" fmla="*/ 6149267 h 6367455"/>
                <a:gd name="connsiteX27" fmla="*/ 3978309 w 6891715"/>
                <a:gd name="connsiteY27" fmla="*/ 6154646 h 6367455"/>
                <a:gd name="connsiteX28" fmla="*/ 3978309 w 6891715"/>
                <a:gd name="connsiteY28" fmla="*/ 6160026 h 6367455"/>
                <a:gd name="connsiteX29" fmla="*/ 3992295 w 6891715"/>
                <a:gd name="connsiteY29" fmla="*/ 6161924 h 6367455"/>
                <a:gd name="connsiteX30" fmla="*/ 3996427 w 6891715"/>
                <a:gd name="connsiteY30" fmla="*/ 6160975 h 6367455"/>
                <a:gd name="connsiteX31" fmla="*/ 4004056 w 6891715"/>
                <a:gd name="connsiteY31" fmla="*/ 6173316 h 6367455"/>
                <a:gd name="connsiteX32" fmla="*/ 4011367 w 6891715"/>
                <a:gd name="connsiteY32" fmla="*/ 6170151 h 6367455"/>
                <a:gd name="connsiteX33" fmla="*/ 4028214 w 6891715"/>
                <a:gd name="connsiteY33" fmla="*/ 6170151 h 6367455"/>
                <a:gd name="connsiteX34" fmla="*/ 4038069 w 6891715"/>
                <a:gd name="connsiteY34" fmla="*/ 6164772 h 6367455"/>
                <a:gd name="connsiteX35" fmla="*/ 4054916 w 6891715"/>
                <a:gd name="connsiteY35" fmla="*/ 6162557 h 6367455"/>
                <a:gd name="connsiteX36" fmla="*/ 4060320 w 6891715"/>
                <a:gd name="connsiteY36" fmla="*/ 6158127 h 6367455"/>
                <a:gd name="connsiteX37" fmla="*/ 4068584 w 6891715"/>
                <a:gd name="connsiteY37" fmla="*/ 6161291 h 6367455"/>
                <a:gd name="connsiteX38" fmla="*/ 4073988 w 6891715"/>
                <a:gd name="connsiteY38" fmla="*/ 6169835 h 6367455"/>
                <a:gd name="connsiteX39" fmla="*/ 4082571 w 6891715"/>
                <a:gd name="connsiteY39" fmla="*/ 6170468 h 6367455"/>
                <a:gd name="connsiteX40" fmla="*/ 4100371 w 6891715"/>
                <a:gd name="connsiteY40" fmla="*/ 6165089 h 6367455"/>
                <a:gd name="connsiteX41" fmla="*/ 4109908 w 6891715"/>
                <a:gd name="connsiteY41" fmla="*/ 6170468 h 6367455"/>
                <a:gd name="connsiteX42" fmla="*/ 4119444 w 6891715"/>
                <a:gd name="connsiteY42" fmla="*/ 6170151 h 6367455"/>
                <a:gd name="connsiteX43" fmla="*/ 4128980 w 6891715"/>
                <a:gd name="connsiteY43" fmla="*/ 6163823 h 6367455"/>
                <a:gd name="connsiteX44" fmla="*/ 4137563 w 6891715"/>
                <a:gd name="connsiteY44" fmla="*/ 6166038 h 6367455"/>
                <a:gd name="connsiteX45" fmla="*/ 4135337 w 6891715"/>
                <a:gd name="connsiteY45" fmla="*/ 6172366 h 6367455"/>
                <a:gd name="connsiteX46" fmla="*/ 4137563 w 6891715"/>
                <a:gd name="connsiteY46" fmla="*/ 6180594 h 6367455"/>
                <a:gd name="connsiteX47" fmla="*/ 4142013 w 6891715"/>
                <a:gd name="connsiteY47" fmla="*/ 6188821 h 6367455"/>
                <a:gd name="connsiteX48" fmla="*/ 4149324 w 6891715"/>
                <a:gd name="connsiteY48" fmla="*/ 6191985 h 6367455"/>
                <a:gd name="connsiteX49" fmla="*/ 4156635 w 6891715"/>
                <a:gd name="connsiteY49" fmla="*/ 6184707 h 6367455"/>
                <a:gd name="connsiteX50" fmla="*/ 4163946 w 6891715"/>
                <a:gd name="connsiteY50" fmla="*/ 6181543 h 6367455"/>
                <a:gd name="connsiteX51" fmla="*/ 4175707 w 6891715"/>
                <a:gd name="connsiteY51" fmla="*/ 6184707 h 6367455"/>
                <a:gd name="connsiteX52" fmla="*/ 4179840 w 6891715"/>
                <a:gd name="connsiteY52" fmla="*/ 6177113 h 6367455"/>
                <a:gd name="connsiteX53" fmla="*/ 4181111 w 6891715"/>
                <a:gd name="connsiteY53" fmla="*/ 6169835 h 6367455"/>
                <a:gd name="connsiteX54" fmla="*/ 4185243 w 6891715"/>
                <a:gd name="connsiteY54" fmla="*/ 6167620 h 6367455"/>
                <a:gd name="connsiteX55" fmla="*/ 4184290 w 6891715"/>
                <a:gd name="connsiteY55" fmla="*/ 6176164 h 6367455"/>
                <a:gd name="connsiteX56" fmla="*/ 4189376 w 6891715"/>
                <a:gd name="connsiteY56" fmla="*/ 6184391 h 6367455"/>
                <a:gd name="connsiteX57" fmla="*/ 4188422 w 6891715"/>
                <a:gd name="connsiteY57" fmla="*/ 6188504 h 6367455"/>
                <a:gd name="connsiteX58" fmla="*/ 4186197 w 6891715"/>
                <a:gd name="connsiteY58" fmla="*/ 6195782 h 6367455"/>
                <a:gd name="connsiteX59" fmla="*/ 4179204 w 6891715"/>
                <a:gd name="connsiteY59" fmla="*/ 6206541 h 6367455"/>
                <a:gd name="connsiteX60" fmla="*/ 4170621 w 6891715"/>
                <a:gd name="connsiteY60" fmla="*/ 6210654 h 6367455"/>
                <a:gd name="connsiteX61" fmla="*/ 4164264 w 6891715"/>
                <a:gd name="connsiteY61" fmla="*/ 6205908 h 6367455"/>
                <a:gd name="connsiteX62" fmla="*/ 4152820 w 6891715"/>
                <a:gd name="connsiteY62" fmla="*/ 6212237 h 6367455"/>
                <a:gd name="connsiteX63" fmla="*/ 4144238 w 6891715"/>
                <a:gd name="connsiteY63" fmla="*/ 6213186 h 6367455"/>
                <a:gd name="connsiteX64" fmla="*/ 4128344 w 6891715"/>
                <a:gd name="connsiteY64" fmla="*/ 6207807 h 6367455"/>
                <a:gd name="connsiteX65" fmla="*/ 4114358 w 6891715"/>
                <a:gd name="connsiteY65" fmla="*/ 6212553 h 6367455"/>
                <a:gd name="connsiteX66" fmla="*/ 4103232 w 6891715"/>
                <a:gd name="connsiteY66" fmla="*/ 6208123 h 6367455"/>
                <a:gd name="connsiteX67" fmla="*/ 4085114 w 6891715"/>
                <a:gd name="connsiteY67" fmla="*/ 6208756 h 6367455"/>
                <a:gd name="connsiteX68" fmla="*/ 4074306 w 6891715"/>
                <a:gd name="connsiteY68" fmla="*/ 6218249 h 6367455"/>
                <a:gd name="connsiteX69" fmla="*/ 4066995 w 6891715"/>
                <a:gd name="connsiteY69" fmla="*/ 6221413 h 6367455"/>
                <a:gd name="connsiteX70" fmla="*/ 4051101 w 6891715"/>
                <a:gd name="connsiteY70" fmla="*/ 6221413 h 6367455"/>
                <a:gd name="connsiteX71" fmla="*/ 4045697 w 6891715"/>
                <a:gd name="connsiteY71" fmla="*/ 6224577 h 6367455"/>
                <a:gd name="connsiteX72" fmla="*/ 4041565 w 6891715"/>
                <a:gd name="connsiteY72" fmla="*/ 6222362 h 6367455"/>
                <a:gd name="connsiteX73" fmla="*/ 4045697 w 6891715"/>
                <a:gd name="connsiteY73" fmla="*/ 6211920 h 6367455"/>
                <a:gd name="connsiteX74" fmla="*/ 4037115 w 6891715"/>
                <a:gd name="connsiteY74" fmla="*/ 6202744 h 6367455"/>
                <a:gd name="connsiteX75" fmla="*/ 4024400 w 6891715"/>
                <a:gd name="connsiteY75" fmla="*/ 6194200 h 6367455"/>
                <a:gd name="connsiteX76" fmla="*/ 4014864 w 6891715"/>
                <a:gd name="connsiteY76" fmla="*/ 6197681 h 6367455"/>
                <a:gd name="connsiteX77" fmla="*/ 4003103 w 6891715"/>
                <a:gd name="connsiteY77" fmla="*/ 6194516 h 6367455"/>
                <a:gd name="connsiteX78" fmla="*/ 3992613 w 6891715"/>
                <a:gd name="connsiteY78" fmla="*/ 6191352 h 6367455"/>
                <a:gd name="connsiteX79" fmla="*/ 3979898 w 6891715"/>
                <a:gd name="connsiteY79" fmla="*/ 6192618 h 6367455"/>
                <a:gd name="connsiteX80" fmla="*/ 3970362 w 6891715"/>
                <a:gd name="connsiteY80" fmla="*/ 6184391 h 6367455"/>
                <a:gd name="connsiteX81" fmla="*/ 3954468 w 6891715"/>
                <a:gd name="connsiteY81" fmla="*/ 6179961 h 6367455"/>
                <a:gd name="connsiteX82" fmla="*/ 3944614 w 6891715"/>
                <a:gd name="connsiteY82" fmla="*/ 6184707 h 6367455"/>
                <a:gd name="connsiteX83" fmla="*/ 3933171 w 6891715"/>
                <a:gd name="connsiteY83" fmla="*/ 6188821 h 6367455"/>
                <a:gd name="connsiteX84" fmla="*/ 3925542 w 6891715"/>
                <a:gd name="connsiteY84" fmla="*/ 6178379 h 6367455"/>
                <a:gd name="connsiteX85" fmla="*/ 3923634 w 6891715"/>
                <a:gd name="connsiteY85" fmla="*/ 6167620 h 6367455"/>
                <a:gd name="connsiteX86" fmla="*/ 3924588 w 6891715"/>
                <a:gd name="connsiteY86" fmla="*/ 6157494 h 6367455"/>
                <a:gd name="connsiteX87" fmla="*/ 3919184 w 6891715"/>
                <a:gd name="connsiteY87" fmla="*/ 6148951 h 6367455"/>
                <a:gd name="connsiteX88" fmla="*/ 3919820 w 6891715"/>
                <a:gd name="connsiteY88" fmla="*/ 6142622 h 6367455"/>
                <a:gd name="connsiteX89" fmla="*/ 3917913 w 6891715"/>
                <a:gd name="connsiteY89" fmla="*/ 6136294 h 6367455"/>
                <a:gd name="connsiteX90" fmla="*/ 3925224 w 6891715"/>
                <a:gd name="connsiteY90" fmla="*/ 6139458 h 6367455"/>
                <a:gd name="connsiteX91" fmla="*/ 3932853 w 6891715"/>
                <a:gd name="connsiteY91" fmla="*/ 6150216 h 6367455"/>
                <a:gd name="connsiteX92" fmla="*/ 3938257 w 6891715"/>
                <a:gd name="connsiteY92" fmla="*/ 6154014 h 6367455"/>
                <a:gd name="connsiteX93" fmla="*/ 3943343 w 6891715"/>
                <a:gd name="connsiteY93" fmla="*/ 6148634 h 6367455"/>
                <a:gd name="connsiteX94" fmla="*/ 3934760 w 6891715"/>
                <a:gd name="connsiteY94" fmla="*/ 6140407 h 6367455"/>
                <a:gd name="connsiteX95" fmla="*/ 4979304 w 6891715"/>
                <a:gd name="connsiteY95" fmla="*/ 6116626 h 6367455"/>
                <a:gd name="connsiteX96" fmla="*/ 4987888 w 6891715"/>
                <a:gd name="connsiteY96" fmla="*/ 6116626 h 6367455"/>
                <a:gd name="connsiteX97" fmla="*/ 4983755 w 6891715"/>
                <a:gd name="connsiteY97" fmla="*/ 6126107 h 6367455"/>
                <a:gd name="connsiteX98" fmla="*/ 4969765 w 6891715"/>
                <a:gd name="connsiteY98" fmla="*/ 6130216 h 6367455"/>
                <a:gd name="connsiteX99" fmla="*/ 4970719 w 6891715"/>
                <a:gd name="connsiteY99" fmla="*/ 6138748 h 6367455"/>
                <a:gd name="connsiteX100" fmla="*/ 4955140 w 6891715"/>
                <a:gd name="connsiteY100" fmla="*/ 6149177 h 6367455"/>
                <a:gd name="connsiteX101" fmla="*/ 4944648 w 6891715"/>
                <a:gd name="connsiteY101" fmla="*/ 6155498 h 6367455"/>
                <a:gd name="connsiteX102" fmla="*/ 4934155 w 6891715"/>
                <a:gd name="connsiteY102" fmla="*/ 6168139 h 6367455"/>
                <a:gd name="connsiteX103" fmla="*/ 4919530 w 6891715"/>
                <a:gd name="connsiteY103" fmla="*/ 6180148 h 6367455"/>
                <a:gd name="connsiteX104" fmla="*/ 4919848 w 6891715"/>
                <a:gd name="connsiteY104" fmla="*/ 6181412 h 6367455"/>
                <a:gd name="connsiteX105" fmla="*/ 4922709 w 6891715"/>
                <a:gd name="connsiteY105" fmla="*/ 6190577 h 6367455"/>
                <a:gd name="connsiteX106" fmla="*/ 4925889 w 6891715"/>
                <a:gd name="connsiteY106" fmla="*/ 6194370 h 6367455"/>
                <a:gd name="connsiteX107" fmla="*/ 4932248 w 6891715"/>
                <a:gd name="connsiteY107" fmla="*/ 6201954 h 6367455"/>
                <a:gd name="connsiteX108" fmla="*/ 4934473 w 6891715"/>
                <a:gd name="connsiteY108" fmla="*/ 6211435 h 6367455"/>
                <a:gd name="connsiteX109" fmla="*/ 4927161 w 6891715"/>
                <a:gd name="connsiteY109" fmla="*/ 6212699 h 6367455"/>
                <a:gd name="connsiteX110" fmla="*/ 4924935 w 6891715"/>
                <a:gd name="connsiteY110" fmla="*/ 6206379 h 6367455"/>
                <a:gd name="connsiteX111" fmla="*/ 4916351 w 6891715"/>
                <a:gd name="connsiteY111" fmla="*/ 6206379 h 6367455"/>
                <a:gd name="connsiteX112" fmla="*/ 4909356 w 6891715"/>
                <a:gd name="connsiteY112" fmla="*/ 6208275 h 6367455"/>
                <a:gd name="connsiteX113" fmla="*/ 4902997 w 6891715"/>
                <a:gd name="connsiteY113" fmla="*/ 6214596 h 6367455"/>
                <a:gd name="connsiteX114" fmla="*/ 4892187 w 6891715"/>
                <a:gd name="connsiteY114" fmla="*/ 6226289 h 6367455"/>
                <a:gd name="connsiteX115" fmla="*/ 4871202 w 6891715"/>
                <a:gd name="connsiteY115" fmla="*/ 6238298 h 6367455"/>
                <a:gd name="connsiteX116" fmla="*/ 4851172 w 6891715"/>
                <a:gd name="connsiteY116" fmla="*/ 6240510 h 6367455"/>
                <a:gd name="connsiteX117" fmla="*/ 4835274 w 6891715"/>
                <a:gd name="connsiteY117" fmla="*/ 6238614 h 6367455"/>
                <a:gd name="connsiteX118" fmla="*/ 4826690 w 6891715"/>
                <a:gd name="connsiteY118" fmla="*/ 6246199 h 6367455"/>
                <a:gd name="connsiteX119" fmla="*/ 4828916 w 6891715"/>
                <a:gd name="connsiteY119" fmla="*/ 6253151 h 6367455"/>
                <a:gd name="connsiteX120" fmla="*/ 4821285 w 6891715"/>
                <a:gd name="connsiteY120" fmla="*/ 6251255 h 6367455"/>
                <a:gd name="connsiteX121" fmla="*/ 4806341 w 6891715"/>
                <a:gd name="connsiteY121" fmla="*/ 6248095 h 6367455"/>
                <a:gd name="connsiteX122" fmla="*/ 4781224 w 6891715"/>
                <a:gd name="connsiteY122" fmla="*/ 6246515 h 6367455"/>
                <a:gd name="connsiteX123" fmla="*/ 4776773 w 6891715"/>
                <a:gd name="connsiteY123" fmla="*/ 6237982 h 6367455"/>
                <a:gd name="connsiteX124" fmla="*/ 4773593 w 6891715"/>
                <a:gd name="connsiteY124" fmla="*/ 6228501 h 6367455"/>
                <a:gd name="connsiteX125" fmla="*/ 4764055 w 6891715"/>
                <a:gd name="connsiteY125" fmla="*/ 6220284 h 6367455"/>
                <a:gd name="connsiteX126" fmla="*/ 4762783 w 6891715"/>
                <a:gd name="connsiteY126" fmla="*/ 6209855 h 6367455"/>
                <a:gd name="connsiteX127" fmla="*/ 4760875 w 6891715"/>
                <a:gd name="connsiteY127" fmla="*/ 6201322 h 6367455"/>
                <a:gd name="connsiteX128" fmla="*/ 4772321 w 6891715"/>
                <a:gd name="connsiteY128" fmla="*/ 6203535 h 6367455"/>
                <a:gd name="connsiteX129" fmla="*/ 4778998 w 6891715"/>
                <a:gd name="connsiteY129" fmla="*/ 6206695 h 6367455"/>
                <a:gd name="connsiteX130" fmla="*/ 4789172 w 6891715"/>
                <a:gd name="connsiteY130" fmla="*/ 6189629 h 6367455"/>
                <a:gd name="connsiteX131" fmla="*/ 4796803 w 6891715"/>
                <a:gd name="connsiteY131" fmla="*/ 6186469 h 6367455"/>
                <a:gd name="connsiteX132" fmla="*/ 4806023 w 6891715"/>
                <a:gd name="connsiteY132" fmla="*/ 6182993 h 6367455"/>
                <a:gd name="connsiteX133" fmla="*/ 4826372 w 6891715"/>
                <a:gd name="connsiteY133" fmla="*/ 6185205 h 6367455"/>
                <a:gd name="connsiteX134" fmla="*/ 4827008 w 6891715"/>
                <a:gd name="connsiteY134" fmla="*/ 6177620 h 6367455"/>
                <a:gd name="connsiteX135" fmla="*/ 4827008 w 6891715"/>
                <a:gd name="connsiteY135" fmla="*/ 6175724 h 6367455"/>
                <a:gd name="connsiteX136" fmla="*/ 4826054 w 6891715"/>
                <a:gd name="connsiteY136" fmla="*/ 6164031 h 6367455"/>
                <a:gd name="connsiteX137" fmla="*/ 4837500 w 6891715"/>
                <a:gd name="connsiteY137" fmla="*/ 6164979 h 6367455"/>
                <a:gd name="connsiteX138" fmla="*/ 4845131 w 6891715"/>
                <a:gd name="connsiteY138" fmla="*/ 6171299 h 6367455"/>
                <a:gd name="connsiteX139" fmla="*/ 4864207 w 6891715"/>
                <a:gd name="connsiteY139" fmla="*/ 6173196 h 6367455"/>
                <a:gd name="connsiteX140" fmla="*/ 4882330 w 6891715"/>
                <a:gd name="connsiteY140" fmla="*/ 6165927 h 6367455"/>
                <a:gd name="connsiteX141" fmla="*/ 4914761 w 6891715"/>
                <a:gd name="connsiteY141" fmla="*/ 6154866 h 6367455"/>
                <a:gd name="connsiteX142" fmla="*/ 4939243 w 6891715"/>
                <a:gd name="connsiteY142" fmla="*/ 6145385 h 6367455"/>
                <a:gd name="connsiteX143" fmla="*/ 4957048 w 6891715"/>
                <a:gd name="connsiteY143" fmla="*/ 6130532 h 6367455"/>
                <a:gd name="connsiteX144" fmla="*/ 4970719 w 6891715"/>
                <a:gd name="connsiteY144" fmla="*/ 6126107 h 6367455"/>
                <a:gd name="connsiteX145" fmla="*/ 4269809 w 6891715"/>
                <a:gd name="connsiteY145" fmla="*/ 6099164 h 6367455"/>
                <a:gd name="connsiteX146" fmla="*/ 4278081 w 6891715"/>
                <a:gd name="connsiteY146" fmla="*/ 6107690 h 6367455"/>
                <a:gd name="connsiteX147" fmla="*/ 4273179 w 6891715"/>
                <a:gd name="connsiteY147" fmla="*/ 6110848 h 6367455"/>
                <a:gd name="connsiteX148" fmla="*/ 4273179 w 6891715"/>
                <a:gd name="connsiteY148" fmla="*/ 6119059 h 6367455"/>
                <a:gd name="connsiteX149" fmla="*/ 4271341 w 6891715"/>
                <a:gd name="connsiteY149" fmla="*/ 6131691 h 6367455"/>
                <a:gd name="connsiteX150" fmla="*/ 4281451 w 6891715"/>
                <a:gd name="connsiteY150" fmla="*/ 6138955 h 6367455"/>
                <a:gd name="connsiteX151" fmla="*/ 4275630 w 6891715"/>
                <a:gd name="connsiteY151" fmla="*/ 6154744 h 6367455"/>
                <a:gd name="connsiteX152" fmla="*/ 4266439 w 6891715"/>
                <a:gd name="connsiteY152" fmla="*/ 6157902 h 6367455"/>
                <a:gd name="connsiteX153" fmla="*/ 4265520 w 6891715"/>
                <a:gd name="connsiteY153" fmla="*/ 6154744 h 6367455"/>
                <a:gd name="connsiteX154" fmla="*/ 4271341 w 6891715"/>
                <a:gd name="connsiteY154" fmla="*/ 6143376 h 6367455"/>
                <a:gd name="connsiteX155" fmla="*/ 4263988 w 6891715"/>
                <a:gd name="connsiteY155" fmla="*/ 6135797 h 6367455"/>
                <a:gd name="connsiteX156" fmla="*/ 4265213 w 6891715"/>
                <a:gd name="connsiteY156" fmla="*/ 6129481 h 6367455"/>
                <a:gd name="connsiteX157" fmla="*/ 4267051 w 6891715"/>
                <a:gd name="connsiteY157" fmla="*/ 6122533 h 6367455"/>
                <a:gd name="connsiteX158" fmla="*/ 4267051 w 6891715"/>
                <a:gd name="connsiteY158" fmla="*/ 6114954 h 6367455"/>
                <a:gd name="connsiteX159" fmla="*/ 4271953 w 6891715"/>
                <a:gd name="connsiteY159" fmla="*/ 6107690 h 6367455"/>
                <a:gd name="connsiteX160" fmla="*/ 3049239 w 6891715"/>
                <a:gd name="connsiteY160" fmla="*/ 6092814 h 6367455"/>
                <a:gd name="connsiteX161" fmla="*/ 3061023 w 6891715"/>
                <a:gd name="connsiteY161" fmla="*/ 6092814 h 6367455"/>
                <a:gd name="connsiteX162" fmla="*/ 3070188 w 6891715"/>
                <a:gd name="connsiteY162" fmla="*/ 6099703 h 6367455"/>
                <a:gd name="connsiteX163" fmla="*/ 3064623 w 6891715"/>
                <a:gd name="connsiteY163" fmla="*/ 6107790 h 6367455"/>
                <a:gd name="connsiteX164" fmla="*/ 3052513 w 6891715"/>
                <a:gd name="connsiteY164" fmla="*/ 6108689 h 6367455"/>
                <a:gd name="connsiteX165" fmla="*/ 3048257 w 6891715"/>
                <a:gd name="connsiteY165" fmla="*/ 6107790 h 6367455"/>
                <a:gd name="connsiteX166" fmla="*/ 3038438 w 6891715"/>
                <a:gd name="connsiteY166" fmla="*/ 6097007 h 6367455"/>
                <a:gd name="connsiteX167" fmla="*/ 3038243 w 6891715"/>
                <a:gd name="connsiteY167" fmla="*/ 6081701 h 6367455"/>
                <a:gd name="connsiteX168" fmla="*/ 3041613 w 6891715"/>
                <a:gd name="connsiteY168" fmla="*/ 6088628 h 6367455"/>
                <a:gd name="connsiteX169" fmla="*/ 3032422 w 6891715"/>
                <a:gd name="connsiteY169" fmla="*/ 6094401 h 6367455"/>
                <a:gd name="connsiteX170" fmla="*/ 3024150 w 6891715"/>
                <a:gd name="connsiteY170" fmla="*/ 6082855 h 6367455"/>
                <a:gd name="connsiteX171" fmla="*/ 3863987 w 6891715"/>
                <a:gd name="connsiteY171" fmla="*/ 6053126 h 6367455"/>
                <a:gd name="connsiteX172" fmla="*/ 3875919 w 6891715"/>
                <a:gd name="connsiteY172" fmla="*/ 6056271 h 6367455"/>
                <a:gd name="connsiteX173" fmla="*/ 3881401 w 6891715"/>
                <a:gd name="connsiteY173" fmla="*/ 6066964 h 6367455"/>
                <a:gd name="connsiteX174" fmla="*/ 3875919 w 6891715"/>
                <a:gd name="connsiteY174" fmla="*/ 6067908 h 6367455"/>
                <a:gd name="connsiteX175" fmla="*/ 3880111 w 6891715"/>
                <a:gd name="connsiteY175" fmla="*/ 6079230 h 6367455"/>
                <a:gd name="connsiteX176" fmla="*/ 3876886 w 6891715"/>
                <a:gd name="connsiteY176" fmla="*/ 6086464 h 6367455"/>
                <a:gd name="connsiteX177" fmla="*/ 3865277 w 6891715"/>
                <a:gd name="connsiteY177" fmla="*/ 6084891 h 6367455"/>
                <a:gd name="connsiteX178" fmla="*/ 3860763 w 6891715"/>
                <a:gd name="connsiteY178" fmla="*/ 6066021 h 6367455"/>
                <a:gd name="connsiteX179" fmla="*/ 4100970 w 6891715"/>
                <a:gd name="connsiteY179" fmla="*/ 6043601 h 6367455"/>
                <a:gd name="connsiteX180" fmla="*/ 4111588 w 6891715"/>
                <a:gd name="connsiteY180" fmla="*/ 6057374 h 6367455"/>
                <a:gd name="connsiteX181" fmla="*/ 4101282 w 6891715"/>
                <a:gd name="connsiteY181" fmla="*/ 6065826 h 6367455"/>
                <a:gd name="connsiteX182" fmla="*/ 4103156 w 6891715"/>
                <a:gd name="connsiteY182" fmla="*/ 6054244 h 6367455"/>
                <a:gd name="connsiteX183" fmla="*/ 4098784 w 6891715"/>
                <a:gd name="connsiteY183" fmla="*/ 6049861 h 6367455"/>
                <a:gd name="connsiteX184" fmla="*/ 4092850 w 6891715"/>
                <a:gd name="connsiteY184" fmla="*/ 6051113 h 6367455"/>
                <a:gd name="connsiteX185" fmla="*/ 4092538 w 6891715"/>
                <a:gd name="connsiteY185" fmla="*/ 6046105 h 6367455"/>
                <a:gd name="connsiteX186" fmla="*/ 4379876 w 6891715"/>
                <a:gd name="connsiteY186" fmla="*/ 6040426 h 6367455"/>
                <a:gd name="connsiteX187" fmla="*/ 4379876 w 6891715"/>
                <a:gd name="connsiteY187" fmla="*/ 6051117 h 6367455"/>
                <a:gd name="connsiteX188" fmla="*/ 4366858 w 6891715"/>
                <a:gd name="connsiteY188" fmla="*/ 6060550 h 6367455"/>
                <a:gd name="connsiteX189" fmla="*/ 4364318 w 6891715"/>
                <a:gd name="connsiteY189" fmla="*/ 6075014 h 6367455"/>
                <a:gd name="connsiteX190" fmla="*/ 4352888 w 6891715"/>
                <a:gd name="connsiteY190" fmla="*/ 6098282 h 6367455"/>
                <a:gd name="connsiteX191" fmla="*/ 4333838 w 6891715"/>
                <a:gd name="connsiteY191" fmla="*/ 6105514 h 6367455"/>
                <a:gd name="connsiteX192" fmla="*/ 4335425 w 6891715"/>
                <a:gd name="connsiteY192" fmla="*/ 6088849 h 6367455"/>
                <a:gd name="connsiteX193" fmla="*/ 4324313 w 6891715"/>
                <a:gd name="connsiteY193" fmla="*/ 6089163 h 6367455"/>
                <a:gd name="connsiteX194" fmla="*/ 4328123 w 6891715"/>
                <a:gd name="connsiteY194" fmla="*/ 6083818 h 6367455"/>
                <a:gd name="connsiteX195" fmla="*/ 4333520 w 6891715"/>
                <a:gd name="connsiteY195" fmla="*/ 6070297 h 6367455"/>
                <a:gd name="connsiteX196" fmla="*/ 4345903 w 6891715"/>
                <a:gd name="connsiteY196" fmla="*/ 6053318 h 6367455"/>
                <a:gd name="connsiteX197" fmla="*/ 4360508 w 6891715"/>
                <a:gd name="connsiteY197" fmla="*/ 6048287 h 6367455"/>
                <a:gd name="connsiteX198" fmla="*/ 4333108 w 6891715"/>
                <a:gd name="connsiteY198" fmla="*/ 6021376 h 6367455"/>
                <a:gd name="connsiteX199" fmla="*/ 4337013 w 6891715"/>
                <a:gd name="connsiteY199" fmla="*/ 6023281 h 6367455"/>
                <a:gd name="connsiteX200" fmla="*/ 4334610 w 6891715"/>
                <a:gd name="connsiteY200" fmla="*/ 6030266 h 6367455"/>
                <a:gd name="connsiteX201" fmla="*/ 4325900 w 6891715"/>
                <a:gd name="connsiteY201" fmla="*/ 6030901 h 6367455"/>
                <a:gd name="connsiteX202" fmla="*/ 4191713 w 6891715"/>
                <a:gd name="connsiteY202" fmla="*/ 6019789 h 6367455"/>
                <a:gd name="connsiteX203" fmla="*/ 4195726 w 6891715"/>
                <a:gd name="connsiteY203" fmla="*/ 6021376 h 6367455"/>
                <a:gd name="connsiteX204" fmla="*/ 4187700 w 6891715"/>
                <a:gd name="connsiteY204" fmla="*/ 6034077 h 6367455"/>
                <a:gd name="connsiteX205" fmla="*/ 4184613 w 6891715"/>
                <a:gd name="connsiteY205" fmla="*/ 6029314 h 6367455"/>
                <a:gd name="connsiteX206" fmla="*/ 3752636 w 6891715"/>
                <a:gd name="connsiteY206" fmla="*/ 6002326 h 6367455"/>
                <a:gd name="connsiteX207" fmla="*/ 3754400 w 6891715"/>
                <a:gd name="connsiteY207" fmla="*/ 6015026 h 6367455"/>
                <a:gd name="connsiteX208" fmla="*/ 3748050 w 6891715"/>
                <a:gd name="connsiteY208" fmla="*/ 6006165 h 6367455"/>
                <a:gd name="connsiteX209" fmla="*/ 4012798 w 6891715"/>
                <a:gd name="connsiteY209" fmla="*/ 5995976 h 6367455"/>
                <a:gd name="connsiteX210" fmla="*/ 4024276 w 6891715"/>
                <a:gd name="connsiteY210" fmla="*/ 6005183 h 6367455"/>
                <a:gd name="connsiteX211" fmla="*/ 4014970 w 6891715"/>
                <a:gd name="connsiteY211" fmla="*/ 6022011 h 6367455"/>
                <a:gd name="connsiteX212" fmla="*/ 4008145 w 6891715"/>
                <a:gd name="connsiteY212" fmla="*/ 6026139 h 6367455"/>
                <a:gd name="connsiteX213" fmla="*/ 4001941 w 6891715"/>
                <a:gd name="connsiteY213" fmla="*/ 6024234 h 6367455"/>
                <a:gd name="connsiteX214" fmla="*/ 3997288 w 6891715"/>
                <a:gd name="connsiteY214" fmla="*/ 6018201 h 6367455"/>
                <a:gd name="connsiteX215" fmla="*/ 4005663 w 6891715"/>
                <a:gd name="connsiteY215" fmla="*/ 6015661 h 6367455"/>
                <a:gd name="connsiteX216" fmla="*/ 3998218 w 6891715"/>
                <a:gd name="connsiteY216" fmla="*/ 6010581 h 6367455"/>
                <a:gd name="connsiteX217" fmla="*/ 4001320 w 6891715"/>
                <a:gd name="connsiteY217" fmla="*/ 6007406 h 6367455"/>
                <a:gd name="connsiteX218" fmla="*/ 4011867 w 6891715"/>
                <a:gd name="connsiteY218" fmla="*/ 6008358 h 6367455"/>
                <a:gd name="connsiteX219" fmla="*/ 4015900 w 6891715"/>
                <a:gd name="connsiteY219" fmla="*/ 6008358 h 6367455"/>
                <a:gd name="connsiteX220" fmla="*/ 4011867 w 6891715"/>
                <a:gd name="connsiteY220" fmla="*/ 6001056 h 6367455"/>
                <a:gd name="connsiteX221" fmla="*/ 4097132 w 6891715"/>
                <a:gd name="connsiteY221" fmla="*/ 5994389 h 6367455"/>
                <a:gd name="connsiteX222" fmla="*/ 4100476 w 6891715"/>
                <a:gd name="connsiteY222" fmla="*/ 6005330 h 6367455"/>
                <a:gd name="connsiteX223" fmla="*/ 4097740 w 6891715"/>
                <a:gd name="connsiteY223" fmla="*/ 6018202 h 6367455"/>
                <a:gd name="connsiteX224" fmla="*/ 4086188 w 6891715"/>
                <a:gd name="connsiteY224" fmla="*/ 6005652 h 6367455"/>
                <a:gd name="connsiteX225" fmla="*/ 4086188 w 6891715"/>
                <a:gd name="connsiteY225" fmla="*/ 5997929 h 6367455"/>
                <a:gd name="connsiteX226" fmla="*/ 4278593 w 6891715"/>
                <a:gd name="connsiteY226" fmla="*/ 5988039 h 6367455"/>
                <a:gd name="connsiteX227" fmla="*/ 4284943 w 6891715"/>
                <a:gd name="connsiteY227" fmla="*/ 5988039 h 6367455"/>
                <a:gd name="connsiteX228" fmla="*/ 4292563 w 6891715"/>
                <a:gd name="connsiteY228" fmla="*/ 5991214 h 6367455"/>
                <a:gd name="connsiteX229" fmla="*/ 4286213 w 6891715"/>
                <a:gd name="connsiteY229" fmla="*/ 5994389 h 6367455"/>
                <a:gd name="connsiteX230" fmla="*/ 4282085 w 6891715"/>
                <a:gd name="connsiteY230" fmla="*/ 5999786 h 6367455"/>
                <a:gd name="connsiteX231" fmla="*/ 4270655 w 6891715"/>
                <a:gd name="connsiteY231" fmla="*/ 5997564 h 6367455"/>
                <a:gd name="connsiteX232" fmla="*/ 4256685 w 6891715"/>
                <a:gd name="connsiteY232" fmla="*/ 6003914 h 6367455"/>
                <a:gd name="connsiteX233" fmla="*/ 4258908 w 6891715"/>
                <a:gd name="connsiteY233" fmla="*/ 6019789 h 6367455"/>
                <a:gd name="connsiteX234" fmla="*/ 4251288 w 6891715"/>
                <a:gd name="connsiteY234" fmla="*/ 6013439 h 6367455"/>
                <a:gd name="connsiteX235" fmla="*/ 4253510 w 6891715"/>
                <a:gd name="connsiteY235" fmla="*/ 6000739 h 6367455"/>
                <a:gd name="connsiteX236" fmla="*/ 4262718 w 6891715"/>
                <a:gd name="connsiteY236" fmla="*/ 5989309 h 6367455"/>
                <a:gd name="connsiteX237" fmla="*/ 4044769 w 6891715"/>
                <a:gd name="connsiteY237" fmla="*/ 5988039 h 6367455"/>
                <a:gd name="connsiteX238" fmla="*/ 4050157 w 6891715"/>
                <a:gd name="connsiteY238" fmla="*/ 5994389 h 6367455"/>
                <a:gd name="connsiteX239" fmla="*/ 4052851 w 6891715"/>
                <a:gd name="connsiteY239" fmla="*/ 6001691 h 6367455"/>
                <a:gd name="connsiteX240" fmla="*/ 4042748 w 6891715"/>
                <a:gd name="connsiteY240" fmla="*/ 6007089 h 6367455"/>
                <a:gd name="connsiteX241" fmla="*/ 4041738 w 6891715"/>
                <a:gd name="connsiteY241" fmla="*/ 6002009 h 6367455"/>
                <a:gd name="connsiteX242" fmla="*/ 2784354 w 6891715"/>
                <a:gd name="connsiteY242" fmla="*/ 5988039 h 6367455"/>
                <a:gd name="connsiteX243" fmla="*/ 2798725 w 6891715"/>
                <a:gd name="connsiteY243" fmla="*/ 5999034 h 6367455"/>
                <a:gd name="connsiteX244" fmla="*/ 2788699 w 6891715"/>
                <a:gd name="connsiteY244" fmla="*/ 6005502 h 6367455"/>
                <a:gd name="connsiteX245" fmla="*/ 2779675 w 6891715"/>
                <a:gd name="connsiteY245" fmla="*/ 5992566 h 6367455"/>
                <a:gd name="connsiteX246" fmla="*/ 4162388 w 6891715"/>
                <a:gd name="connsiteY246" fmla="*/ 5973751 h 6367455"/>
                <a:gd name="connsiteX247" fmla="*/ 4157943 w 6891715"/>
                <a:gd name="connsiteY247" fmla="*/ 5978006 h 6367455"/>
                <a:gd name="connsiteX248" fmla="*/ 4156038 w 6891715"/>
                <a:gd name="connsiteY248" fmla="*/ 5991099 h 6367455"/>
                <a:gd name="connsiteX249" fmla="*/ 4147783 w 6891715"/>
                <a:gd name="connsiteY249" fmla="*/ 6000918 h 6367455"/>
                <a:gd name="connsiteX250" fmla="*/ 4133813 w 6891715"/>
                <a:gd name="connsiteY250" fmla="*/ 6005501 h 6367455"/>
                <a:gd name="connsiteX251" fmla="*/ 4136035 w 6891715"/>
                <a:gd name="connsiteY251" fmla="*/ 5994372 h 6367455"/>
                <a:gd name="connsiteX252" fmla="*/ 4150640 w 6891715"/>
                <a:gd name="connsiteY252" fmla="*/ 5986844 h 6367455"/>
                <a:gd name="connsiteX253" fmla="*/ 4151593 w 6891715"/>
                <a:gd name="connsiteY253" fmla="*/ 5974733 h 6367455"/>
                <a:gd name="connsiteX254" fmla="*/ 4248322 w 6891715"/>
                <a:gd name="connsiteY254" fmla="*/ 5964226 h 6367455"/>
                <a:gd name="connsiteX255" fmla="*/ 4257308 w 6891715"/>
                <a:gd name="connsiteY255" fmla="*/ 5967568 h 6367455"/>
                <a:gd name="connsiteX256" fmla="*/ 4262400 w 6891715"/>
                <a:gd name="connsiteY256" fmla="*/ 5977594 h 6367455"/>
                <a:gd name="connsiteX257" fmla="*/ 4250419 w 6891715"/>
                <a:gd name="connsiteY257" fmla="*/ 5983276 h 6367455"/>
                <a:gd name="connsiteX258" fmla="*/ 4248322 w 6891715"/>
                <a:gd name="connsiteY258" fmla="*/ 5979934 h 6367455"/>
                <a:gd name="connsiteX259" fmla="*/ 4252515 w 6891715"/>
                <a:gd name="connsiteY259" fmla="*/ 5971913 h 6367455"/>
                <a:gd name="connsiteX260" fmla="*/ 4246525 w 6891715"/>
                <a:gd name="connsiteY260" fmla="*/ 5970910 h 6367455"/>
                <a:gd name="connsiteX261" fmla="*/ 4031293 w 6891715"/>
                <a:gd name="connsiteY261" fmla="*/ 5961051 h 6367455"/>
                <a:gd name="connsiteX262" fmla="*/ 4036975 w 6891715"/>
                <a:gd name="connsiteY262" fmla="*/ 5972352 h 6367455"/>
                <a:gd name="connsiteX263" fmla="*/ 4031293 w 6891715"/>
                <a:gd name="connsiteY263" fmla="*/ 5980101 h 6367455"/>
                <a:gd name="connsiteX264" fmla="*/ 4020264 w 6891715"/>
                <a:gd name="connsiteY264" fmla="*/ 5978163 h 6367455"/>
                <a:gd name="connsiteX265" fmla="*/ 4017925 w 6891715"/>
                <a:gd name="connsiteY265" fmla="*/ 5969446 h 6367455"/>
                <a:gd name="connsiteX266" fmla="*/ 4020264 w 6891715"/>
                <a:gd name="connsiteY266" fmla="*/ 5964280 h 6367455"/>
                <a:gd name="connsiteX267" fmla="*/ 4088954 w 6891715"/>
                <a:gd name="connsiteY267" fmla="*/ 5956289 h 6367455"/>
                <a:gd name="connsiteX268" fmla="*/ 4090951 w 6891715"/>
                <a:gd name="connsiteY268" fmla="*/ 5968530 h 6367455"/>
                <a:gd name="connsiteX269" fmla="*/ 4086956 w 6891715"/>
                <a:gd name="connsiteY269" fmla="*/ 5976792 h 6367455"/>
                <a:gd name="connsiteX270" fmla="*/ 4079300 w 6891715"/>
                <a:gd name="connsiteY270" fmla="*/ 5981689 h 6367455"/>
                <a:gd name="connsiteX271" fmla="*/ 4070313 w 6891715"/>
                <a:gd name="connsiteY271" fmla="*/ 5972814 h 6367455"/>
                <a:gd name="connsiteX272" fmla="*/ 4074307 w 6891715"/>
                <a:gd name="connsiteY272" fmla="*/ 5961797 h 6367455"/>
                <a:gd name="connsiteX273" fmla="*/ 4116516 w 6891715"/>
                <a:gd name="connsiteY273" fmla="*/ 5949939 h 6367455"/>
                <a:gd name="connsiteX274" fmla="*/ 4121773 w 6891715"/>
                <a:gd name="connsiteY274" fmla="*/ 5953928 h 6367455"/>
                <a:gd name="connsiteX275" fmla="*/ 4122701 w 6891715"/>
                <a:gd name="connsiteY275" fmla="*/ 5968962 h 6367455"/>
                <a:gd name="connsiteX276" fmla="*/ 4112804 w 6891715"/>
                <a:gd name="connsiteY276" fmla="*/ 5983383 h 6367455"/>
                <a:gd name="connsiteX277" fmla="*/ 4107547 w 6891715"/>
                <a:gd name="connsiteY277" fmla="*/ 5986452 h 6367455"/>
                <a:gd name="connsiteX278" fmla="*/ 4098888 w 6891715"/>
                <a:gd name="connsiteY278" fmla="*/ 5969269 h 6367455"/>
                <a:gd name="connsiteX279" fmla="*/ 4104145 w 6891715"/>
                <a:gd name="connsiteY279" fmla="*/ 5953928 h 6367455"/>
                <a:gd name="connsiteX280" fmla="*/ 3879813 w 6891715"/>
                <a:gd name="connsiteY280" fmla="*/ 5943589 h 6367455"/>
                <a:gd name="connsiteX281" fmla="*/ 3887751 w 6891715"/>
                <a:gd name="connsiteY281" fmla="*/ 5947117 h 6367455"/>
                <a:gd name="connsiteX282" fmla="*/ 3881136 w 6891715"/>
                <a:gd name="connsiteY282" fmla="*/ 5953114 h 6367455"/>
                <a:gd name="connsiteX283" fmla="*/ 4230772 w 6891715"/>
                <a:gd name="connsiteY283" fmla="*/ 5937239 h 6367455"/>
                <a:gd name="connsiteX284" fmla="*/ 4237000 w 6891715"/>
                <a:gd name="connsiteY284" fmla="*/ 5943884 h 6367455"/>
                <a:gd name="connsiteX285" fmla="*/ 4235901 w 6891715"/>
                <a:gd name="connsiteY285" fmla="*/ 5950530 h 6367455"/>
                <a:gd name="connsiteX286" fmla="*/ 4228574 w 6891715"/>
                <a:gd name="connsiteY286" fmla="*/ 5951527 h 6367455"/>
                <a:gd name="connsiteX287" fmla="*/ 4227475 w 6891715"/>
                <a:gd name="connsiteY287" fmla="*/ 5946210 h 6367455"/>
                <a:gd name="connsiteX288" fmla="*/ 4015702 w 6891715"/>
                <a:gd name="connsiteY288" fmla="*/ 5929301 h 6367455"/>
                <a:gd name="connsiteX289" fmla="*/ 4021100 w 6891715"/>
                <a:gd name="connsiteY289" fmla="*/ 5932476 h 6367455"/>
                <a:gd name="connsiteX290" fmla="*/ 4020147 w 6891715"/>
                <a:gd name="connsiteY290" fmla="*/ 5942001 h 6367455"/>
                <a:gd name="connsiteX291" fmla="*/ 4015067 w 6891715"/>
                <a:gd name="connsiteY291" fmla="*/ 5948351 h 6367455"/>
                <a:gd name="connsiteX292" fmla="*/ 4011575 w 6891715"/>
                <a:gd name="connsiteY292" fmla="*/ 5945176 h 6367455"/>
                <a:gd name="connsiteX293" fmla="*/ 4011575 w 6891715"/>
                <a:gd name="connsiteY293" fmla="*/ 5932476 h 6367455"/>
                <a:gd name="connsiteX294" fmla="*/ 3920838 w 6891715"/>
                <a:gd name="connsiteY294" fmla="*/ 5926126 h 6367455"/>
                <a:gd name="connsiteX295" fmla="*/ 3922676 w 6891715"/>
                <a:gd name="connsiteY295" fmla="*/ 5931232 h 6367455"/>
                <a:gd name="connsiteX296" fmla="*/ 3912566 w 6891715"/>
                <a:gd name="connsiteY296" fmla="*/ 5937239 h 6367455"/>
                <a:gd name="connsiteX297" fmla="*/ 3905213 w 6891715"/>
                <a:gd name="connsiteY297" fmla="*/ 5935437 h 6367455"/>
                <a:gd name="connsiteX298" fmla="*/ 3909502 w 6891715"/>
                <a:gd name="connsiteY298" fmla="*/ 5932433 h 6367455"/>
                <a:gd name="connsiteX299" fmla="*/ 4101110 w 6891715"/>
                <a:gd name="connsiteY299" fmla="*/ 5921364 h 6367455"/>
                <a:gd name="connsiteX300" fmla="*/ 4111588 w 6891715"/>
                <a:gd name="connsiteY300" fmla="*/ 5922290 h 6367455"/>
                <a:gd name="connsiteX301" fmla="*/ 4111588 w 6891715"/>
                <a:gd name="connsiteY301" fmla="*/ 5927229 h 6367455"/>
                <a:gd name="connsiteX302" fmla="*/ 4102063 w 6891715"/>
                <a:gd name="connsiteY302" fmla="*/ 5932477 h 6367455"/>
                <a:gd name="connsiteX303" fmla="*/ 4092538 w 6891715"/>
                <a:gd name="connsiteY303" fmla="*/ 5930625 h 6367455"/>
                <a:gd name="connsiteX304" fmla="*/ 4052850 w 6891715"/>
                <a:gd name="connsiteY304" fmla="*/ 5919776 h 6367455"/>
                <a:gd name="connsiteX305" fmla="*/ 4063963 w 6891715"/>
                <a:gd name="connsiteY305" fmla="*/ 5927797 h 6367455"/>
                <a:gd name="connsiteX306" fmla="*/ 4054952 w 6891715"/>
                <a:gd name="connsiteY306" fmla="*/ 5938826 h 6367455"/>
                <a:gd name="connsiteX307" fmla="*/ 4052850 w 6891715"/>
                <a:gd name="connsiteY307" fmla="*/ 5932142 h 6367455"/>
                <a:gd name="connsiteX308" fmla="*/ 4071020 w 6891715"/>
                <a:gd name="connsiteY308" fmla="*/ 5907076 h 6367455"/>
                <a:gd name="connsiteX309" fmla="*/ 4081640 w 6891715"/>
                <a:gd name="connsiteY309" fmla="*/ 5907076 h 6367455"/>
                <a:gd name="connsiteX310" fmla="*/ 4089363 w 6891715"/>
                <a:gd name="connsiteY310" fmla="*/ 5911287 h 6367455"/>
                <a:gd name="connsiteX311" fmla="*/ 4088397 w 6891715"/>
                <a:gd name="connsiteY311" fmla="*/ 5919711 h 6367455"/>
                <a:gd name="connsiteX312" fmla="*/ 4079709 w 6891715"/>
                <a:gd name="connsiteY312" fmla="*/ 5922951 h 6367455"/>
                <a:gd name="connsiteX313" fmla="*/ 4065550 w 6891715"/>
                <a:gd name="connsiteY313" fmla="*/ 5910316 h 6367455"/>
                <a:gd name="connsiteX314" fmla="*/ 4007267 w 6891715"/>
                <a:gd name="connsiteY314" fmla="*/ 5895964 h 6367455"/>
                <a:gd name="connsiteX315" fmla="*/ 4014411 w 6891715"/>
                <a:gd name="connsiteY315" fmla="*/ 5903050 h 6367455"/>
                <a:gd name="connsiteX316" fmla="*/ 4014751 w 6891715"/>
                <a:gd name="connsiteY316" fmla="*/ 5910458 h 6367455"/>
                <a:gd name="connsiteX317" fmla="*/ 4005566 w 6891715"/>
                <a:gd name="connsiteY317" fmla="*/ 5918189 h 6367455"/>
                <a:gd name="connsiteX318" fmla="*/ 4005566 w 6891715"/>
                <a:gd name="connsiteY318" fmla="*/ 5907559 h 6367455"/>
                <a:gd name="connsiteX319" fmla="*/ 4000463 w 6891715"/>
                <a:gd name="connsiteY319" fmla="*/ 5900151 h 6367455"/>
                <a:gd name="connsiteX320" fmla="*/ 4201841 w 6891715"/>
                <a:gd name="connsiteY320" fmla="*/ 5892789 h 6367455"/>
                <a:gd name="connsiteX321" fmla="*/ 4210013 w 6891715"/>
                <a:gd name="connsiteY321" fmla="*/ 5899073 h 6367455"/>
                <a:gd name="connsiteX322" fmla="*/ 4198900 w 6891715"/>
                <a:gd name="connsiteY322" fmla="*/ 5900727 h 6367455"/>
                <a:gd name="connsiteX323" fmla="*/ 4190963 w 6891715"/>
                <a:gd name="connsiteY323" fmla="*/ 5889614 h 6367455"/>
                <a:gd name="connsiteX324" fmla="*/ 4183660 w 6891715"/>
                <a:gd name="connsiteY324" fmla="*/ 5905999 h 6367455"/>
                <a:gd name="connsiteX325" fmla="*/ 4173818 w 6891715"/>
                <a:gd name="connsiteY325" fmla="*/ 5905999 h 6367455"/>
                <a:gd name="connsiteX326" fmla="*/ 4159213 w 6891715"/>
                <a:gd name="connsiteY326" fmla="*/ 5916602 h 6367455"/>
                <a:gd name="connsiteX327" fmla="*/ 4163340 w 6891715"/>
                <a:gd name="connsiteY327" fmla="*/ 5901823 h 6367455"/>
                <a:gd name="connsiteX328" fmla="*/ 4173818 w 6891715"/>
                <a:gd name="connsiteY328" fmla="*/ 5899574 h 6367455"/>
                <a:gd name="connsiteX329" fmla="*/ 3983882 w 6891715"/>
                <a:gd name="connsiteY329" fmla="*/ 5889614 h 6367455"/>
                <a:gd name="connsiteX330" fmla="*/ 3990938 w 6891715"/>
                <a:gd name="connsiteY330" fmla="*/ 5892617 h 6367455"/>
                <a:gd name="connsiteX331" fmla="*/ 3980707 w 6891715"/>
                <a:gd name="connsiteY331" fmla="*/ 5900727 h 6367455"/>
                <a:gd name="connsiteX332" fmla="*/ 3978238 w 6891715"/>
                <a:gd name="connsiteY332" fmla="*/ 5897723 h 6367455"/>
                <a:gd name="connsiteX333" fmla="*/ 4234460 w 6891715"/>
                <a:gd name="connsiteY333" fmla="*/ 5870564 h 6367455"/>
                <a:gd name="connsiteX334" fmla="*/ 4239858 w 6891715"/>
                <a:gd name="connsiteY334" fmla="*/ 5870564 h 6367455"/>
                <a:gd name="connsiteX335" fmla="*/ 4244938 w 6891715"/>
                <a:gd name="connsiteY335" fmla="*/ 5873567 h 6367455"/>
                <a:gd name="connsiteX336" fmla="*/ 4253510 w 6891715"/>
                <a:gd name="connsiteY336" fmla="*/ 5873567 h 6367455"/>
                <a:gd name="connsiteX337" fmla="*/ 4254463 w 6891715"/>
                <a:gd name="connsiteY337" fmla="*/ 5881676 h 6367455"/>
                <a:gd name="connsiteX338" fmla="*/ 4238588 w 6891715"/>
                <a:gd name="connsiteY338" fmla="*/ 5880775 h 6367455"/>
                <a:gd name="connsiteX339" fmla="*/ 4239858 w 6891715"/>
                <a:gd name="connsiteY339" fmla="*/ 5888584 h 6367455"/>
                <a:gd name="connsiteX340" fmla="*/ 4232238 w 6891715"/>
                <a:gd name="connsiteY340" fmla="*/ 5892789 h 6367455"/>
                <a:gd name="connsiteX341" fmla="*/ 4225888 w 6891715"/>
                <a:gd name="connsiteY341" fmla="*/ 5886782 h 6367455"/>
                <a:gd name="connsiteX342" fmla="*/ 4213188 w 6891715"/>
                <a:gd name="connsiteY342" fmla="*/ 5887082 h 6367455"/>
                <a:gd name="connsiteX343" fmla="*/ 4218585 w 6891715"/>
                <a:gd name="connsiteY343" fmla="*/ 5875069 h 6367455"/>
                <a:gd name="connsiteX344" fmla="*/ 3641967 w 6891715"/>
                <a:gd name="connsiteY344" fmla="*/ 5862626 h 6367455"/>
                <a:gd name="connsiteX345" fmla="*/ 3650372 w 6891715"/>
                <a:gd name="connsiteY345" fmla="*/ 5864489 h 6367455"/>
                <a:gd name="connsiteX346" fmla="*/ 3649127 w 6891715"/>
                <a:gd name="connsiteY346" fmla="*/ 5869770 h 6367455"/>
                <a:gd name="connsiteX347" fmla="*/ 3663757 w 6891715"/>
                <a:gd name="connsiteY347" fmla="*/ 5872565 h 6367455"/>
                <a:gd name="connsiteX348" fmla="*/ 3671850 w 6891715"/>
                <a:gd name="connsiteY348" fmla="*/ 5887784 h 6367455"/>
                <a:gd name="connsiteX349" fmla="*/ 3659399 w 6891715"/>
                <a:gd name="connsiteY349" fmla="*/ 5883746 h 6367455"/>
                <a:gd name="connsiteX350" fmla="*/ 3656597 w 6891715"/>
                <a:gd name="connsiteY350" fmla="*/ 5891201 h 6367455"/>
                <a:gd name="connsiteX351" fmla="*/ 3647570 w 6891715"/>
                <a:gd name="connsiteY351" fmla="*/ 5884989 h 6367455"/>
                <a:gd name="connsiteX352" fmla="*/ 3640100 w 6891715"/>
                <a:gd name="connsiteY352" fmla="*/ 5873497 h 6367455"/>
                <a:gd name="connsiteX353" fmla="*/ 4038979 w 6891715"/>
                <a:gd name="connsiteY353" fmla="*/ 5856276 h 6367455"/>
                <a:gd name="connsiteX354" fmla="*/ 4043930 w 6891715"/>
                <a:gd name="connsiteY354" fmla="*/ 5866368 h 6367455"/>
                <a:gd name="connsiteX355" fmla="*/ 4048262 w 6891715"/>
                <a:gd name="connsiteY355" fmla="*/ 5865422 h 6367455"/>
                <a:gd name="connsiteX356" fmla="*/ 4057545 w 6891715"/>
                <a:gd name="connsiteY356" fmla="*/ 5871730 h 6367455"/>
                <a:gd name="connsiteX357" fmla="*/ 4057545 w 6891715"/>
                <a:gd name="connsiteY357" fmla="*/ 5878038 h 6367455"/>
                <a:gd name="connsiteX358" fmla="*/ 4063734 w 6891715"/>
                <a:gd name="connsiteY358" fmla="*/ 5884346 h 6367455"/>
                <a:gd name="connsiteX359" fmla="*/ 4064972 w 6891715"/>
                <a:gd name="connsiteY359" fmla="*/ 5897593 h 6367455"/>
                <a:gd name="connsiteX360" fmla="*/ 4067138 w 6891715"/>
                <a:gd name="connsiteY360" fmla="*/ 5902955 h 6367455"/>
                <a:gd name="connsiteX361" fmla="*/ 4060949 w 6891715"/>
                <a:gd name="connsiteY361" fmla="*/ 5903901 h 6367455"/>
                <a:gd name="connsiteX362" fmla="*/ 4049500 w 6891715"/>
                <a:gd name="connsiteY362" fmla="*/ 5894754 h 6367455"/>
                <a:gd name="connsiteX363" fmla="*/ 4049500 w 6891715"/>
                <a:gd name="connsiteY363" fmla="*/ 5884346 h 6367455"/>
                <a:gd name="connsiteX364" fmla="*/ 4038051 w 6891715"/>
                <a:gd name="connsiteY364" fmla="*/ 5879931 h 6367455"/>
                <a:gd name="connsiteX365" fmla="*/ 4030625 w 6891715"/>
                <a:gd name="connsiteY365" fmla="*/ 5872046 h 6367455"/>
                <a:gd name="connsiteX366" fmla="*/ 4033719 w 6891715"/>
                <a:gd name="connsiteY366" fmla="*/ 5860376 h 6367455"/>
                <a:gd name="connsiteX367" fmla="*/ 3149881 w 6891715"/>
                <a:gd name="connsiteY367" fmla="*/ 5826114 h 6367455"/>
                <a:gd name="connsiteX368" fmla="*/ 3157501 w 6891715"/>
                <a:gd name="connsiteY368" fmla="*/ 5826114 h 6367455"/>
                <a:gd name="connsiteX369" fmla="*/ 3153373 w 6891715"/>
                <a:gd name="connsiteY369" fmla="*/ 5832443 h 6367455"/>
                <a:gd name="connsiteX370" fmla="*/ 3156548 w 6891715"/>
                <a:gd name="connsiteY370" fmla="*/ 5844152 h 6367455"/>
                <a:gd name="connsiteX371" fmla="*/ 3139721 w 6891715"/>
                <a:gd name="connsiteY371" fmla="*/ 5873583 h 6367455"/>
                <a:gd name="connsiteX372" fmla="*/ 3130831 w 6891715"/>
                <a:gd name="connsiteY372" fmla="*/ 5891938 h 6367455"/>
                <a:gd name="connsiteX373" fmla="*/ 3124798 w 6891715"/>
                <a:gd name="connsiteY373" fmla="*/ 5905229 h 6367455"/>
                <a:gd name="connsiteX374" fmla="*/ 3122893 w 6891715"/>
                <a:gd name="connsiteY374" fmla="*/ 5909976 h 6367455"/>
                <a:gd name="connsiteX375" fmla="*/ 3121941 w 6891715"/>
                <a:gd name="connsiteY375" fmla="*/ 5912508 h 6367455"/>
                <a:gd name="connsiteX376" fmla="*/ 3123528 w 6891715"/>
                <a:gd name="connsiteY376" fmla="*/ 5936876 h 6367455"/>
                <a:gd name="connsiteX377" fmla="*/ 3137181 w 6891715"/>
                <a:gd name="connsiteY377" fmla="*/ 5954597 h 6367455"/>
                <a:gd name="connsiteX378" fmla="*/ 3133371 w 6891715"/>
                <a:gd name="connsiteY378" fmla="*/ 5977699 h 6367455"/>
                <a:gd name="connsiteX379" fmla="*/ 3117813 w 6891715"/>
                <a:gd name="connsiteY379" fmla="*/ 5997953 h 6367455"/>
                <a:gd name="connsiteX380" fmla="*/ 3124163 w 6891715"/>
                <a:gd name="connsiteY380" fmla="*/ 6015358 h 6367455"/>
                <a:gd name="connsiteX381" fmla="*/ 3115591 w 6891715"/>
                <a:gd name="connsiteY381" fmla="*/ 6019789 h 6367455"/>
                <a:gd name="connsiteX382" fmla="*/ 3102891 w 6891715"/>
                <a:gd name="connsiteY382" fmla="*/ 6012510 h 6367455"/>
                <a:gd name="connsiteX383" fmla="*/ 3079713 w 6891715"/>
                <a:gd name="connsiteY383" fmla="*/ 6004282 h 6367455"/>
                <a:gd name="connsiteX384" fmla="*/ 3056218 w 6891715"/>
                <a:gd name="connsiteY384" fmla="*/ 5995105 h 6367455"/>
                <a:gd name="connsiteX385" fmla="*/ 3026691 w 6891715"/>
                <a:gd name="connsiteY385" fmla="*/ 5965990 h 6367455"/>
                <a:gd name="connsiteX386" fmla="*/ 2989543 w 6891715"/>
                <a:gd name="connsiteY386" fmla="*/ 5965357 h 6367455"/>
                <a:gd name="connsiteX387" fmla="*/ 2947633 w 6891715"/>
                <a:gd name="connsiteY387" fmla="*/ 5933078 h 6367455"/>
                <a:gd name="connsiteX388" fmla="*/ 2912708 w 6891715"/>
                <a:gd name="connsiteY388" fmla="*/ 5916622 h 6367455"/>
                <a:gd name="connsiteX389" fmla="*/ 2905088 w 6891715"/>
                <a:gd name="connsiteY389" fmla="*/ 5909343 h 6367455"/>
                <a:gd name="connsiteX390" fmla="*/ 2869210 w 6891715"/>
                <a:gd name="connsiteY390" fmla="*/ 5903331 h 6367455"/>
                <a:gd name="connsiteX391" fmla="*/ 2860638 w 6891715"/>
                <a:gd name="connsiteY391" fmla="*/ 5874216 h 6367455"/>
                <a:gd name="connsiteX392" fmla="*/ 2873973 w 6891715"/>
                <a:gd name="connsiteY392" fmla="*/ 5853962 h 6367455"/>
                <a:gd name="connsiteX393" fmla="*/ 2885720 w 6891715"/>
                <a:gd name="connsiteY393" fmla="*/ 5848583 h 6367455"/>
                <a:gd name="connsiteX394" fmla="*/ 2885403 w 6891715"/>
                <a:gd name="connsiteY394" fmla="*/ 5838139 h 6367455"/>
                <a:gd name="connsiteX395" fmla="*/ 2894928 w 6891715"/>
                <a:gd name="connsiteY395" fmla="*/ 5839722 h 6367455"/>
                <a:gd name="connsiteX396" fmla="*/ 2898420 w 6891715"/>
                <a:gd name="connsiteY396" fmla="*/ 5846367 h 6367455"/>
                <a:gd name="connsiteX397" fmla="*/ 2907945 w 6891715"/>
                <a:gd name="connsiteY397" fmla="*/ 5857760 h 6367455"/>
                <a:gd name="connsiteX398" fmla="*/ 2917470 w 6891715"/>
                <a:gd name="connsiteY398" fmla="*/ 5854595 h 6367455"/>
                <a:gd name="connsiteX399" fmla="*/ 2933028 w 6891715"/>
                <a:gd name="connsiteY399" fmla="*/ 5839722 h 6367455"/>
                <a:gd name="connsiteX400" fmla="*/ 2946046 w 6891715"/>
                <a:gd name="connsiteY400" fmla="*/ 5847000 h 6367455"/>
                <a:gd name="connsiteX401" fmla="*/ 2958746 w 6891715"/>
                <a:gd name="connsiteY401" fmla="*/ 5847950 h 6367455"/>
                <a:gd name="connsiteX402" fmla="*/ 2968271 w 6891715"/>
                <a:gd name="connsiteY402" fmla="*/ 5862507 h 6367455"/>
                <a:gd name="connsiteX403" fmla="*/ 2990496 w 6891715"/>
                <a:gd name="connsiteY403" fmla="*/ 5860292 h 6367455"/>
                <a:gd name="connsiteX404" fmla="*/ 3014943 w 6891715"/>
                <a:gd name="connsiteY404" fmla="*/ 5851431 h 6367455"/>
                <a:gd name="connsiteX405" fmla="*/ 3037168 w 6891715"/>
                <a:gd name="connsiteY405" fmla="*/ 5857444 h 6367455"/>
                <a:gd name="connsiteX406" fmla="*/ 3064473 w 6891715"/>
                <a:gd name="connsiteY406" fmla="*/ 5851114 h 6367455"/>
                <a:gd name="connsiteX407" fmla="*/ 3086698 w 6891715"/>
                <a:gd name="connsiteY407" fmla="*/ 5839405 h 6367455"/>
                <a:gd name="connsiteX408" fmla="*/ 3113368 w 6891715"/>
                <a:gd name="connsiteY408" fmla="*/ 5842253 h 6367455"/>
                <a:gd name="connsiteX409" fmla="*/ 3123528 w 6891715"/>
                <a:gd name="connsiteY409" fmla="*/ 5834975 h 6367455"/>
                <a:gd name="connsiteX410" fmla="*/ 3141626 w 6891715"/>
                <a:gd name="connsiteY410" fmla="*/ 5833392 h 6367455"/>
                <a:gd name="connsiteX411" fmla="*/ 3635338 w 6891715"/>
                <a:gd name="connsiteY411" fmla="*/ 5800714 h 6367455"/>
                <a:gd name="connsiteX412" fmla="*/ 3644716 w 6891715"/>
                <a:gd name="connsiteY412" fmla="*/ 5802964 h 6367455"/>
                <a:gd name="connsiteX413" fmla="*/ 3643422 w 6891715"/>
                <a:gd name="connsiteY413" fmla="*/ 5813575 h 6367455"/>
                <a:gd name="connsiteX414" fmla="*/ 3652801 w 6891715"/>
                <a:gd name="connsiteY414" fmla="*/ 5819040 h 6367455"/>
                <a:gd name="connsiteX415" fmla="*/ 3652477 w 6891715"/>
                <a:gd name="connsiteY415" fmla="*/ 5826114 h 6367455"/>
                <a:gd name="connsiteX416" fmla="*/ 3643422 w 6891715"/>
                <a:gd name="connsiteY416" fmla="*/ 5820648 h 6367455"/>
                <a:gd name="connsiteX417" fmla="*/ 3636308 w 6891715"/>
                <a:gd name="connsiteY417" fmla="*/ 5816468 h 6367455"/>
                <a:gd name="connsiteX418" fmla="*/ 3635338 w 6891715"/>
                <a:gd name="connsiteY418" fmla="*/ 5800714 h 6367455"/>
                <a:gd name="connsiteX419" fmla="*/ 3630817 w 6891715"/>
                <a:gd name="connsiteY419" fmla="*/ 5799126 h 6367455"/>
                <a:gd name="connsiteX420" fmla="*/ 3632059 w 6891715"/>
                <a:gd name="connsiteY420" fmla="*/ 5810705 h 6367455"/>
                <a:gd name="connsiteX421" fmla="*/ 3632370 w 6891715"/>
                <a:gd name="connsiteY421" fmla="*/ 5819390 h 6367455"/>
                <a:gd name="connsiteX422" fmla="*/ 3635787 w 6891715"/>
                <a:gd name="connsiteY422" fmla="*/ 5830004 h 6367455"/>
                <a:gd name="connsiteX423" fmla="*/ 3639514 w 6891715"/>
                <a:gd name="connsiteY423" fmla="*/ 5825180 h 6367455"/>
                <a:gd name="connsiteX424" fmla="*/ 3655976 w 6891715"/>
                <a:gd name="connsiteY424" fmla="*/ 5833221 h 6367455"/>
                <a:gd name="connsiteX425" fmla="*/ 3655355 w 6891715"/>
                <a:gd name="connsiteY425" fmla="*/ 5847052 h 6367455"/>
                <a:gd name="connsiteX426" fmla="*/ 3644794 w 6891715"/>
                <a:gd name="connsiteY426" fmla="*/ 5844801 h 6367455"/>
                <a:gd name="connsiteX427" fmla="*/ 3642309 w 6891715"/>
                <a:gd name="connsiteY427" fmla="*/ 5848339 h 6367455"/>
                <a:gd name="connsiteX428" fmla="*/ 3630506 w 6891715"/>
                <a:gd name="connsiteY428" fmla="*/ 5843514 h 6367455"/>
                <a:gd name="connsiteX429" fmla="*/ 3629575 w 6891715"/>
                <a:gd name="connsiteY429" fmla="*/ 5835794 h 6367455"/>
                <a:gd name="connsiteX430" fmla="*/ 3624294 w 6891715"/>
                <a:gd name="connsiteY430" fmla="*/ 5825823 h 6367455"/>
                <a:gd name="connsiteX431" fmla="*/ 3622741 w 6891715"/>
                <a:gd name="connsiteY431" fmla="*/ 5836438 h 6367455"/>
                <a:gd name="connsiteX432" fmla="*/ 3613113 w 6891715"/>
                <a:gd name="connsiteY432" fmla="*/ 5827110 h 6367455"/>
                <a:gd name="connsiteX433" fmla="*/ 3616840 w 6891715"/>
                <a:gd name="connsiteY433" fmla="*/ 5811349 h 6367455"/>
                <a:gd name="connsiteX434" fmla="*/ 3624294 w 6891715"/>
                <a:gd name="connsiteY434" fmla="*/ 5817782 h 6367455"/>
                <a:gd name="connsiteX435" fmla="*/ 3095553 w 6891715"/>
                <a:gd name="connsiteY435" fmla="*/ 5791189 h 6367455"/>
                <a:gd name="connsiteX436" fmla="*/ 3106700 w 6891715"/>
                <a:gd name="connsiteY436" fmla="*/ 5794813 h 6367455"/>
                <a:gd name="connsiteX437" fmla="*/ 3099944 w 6891715"/>
                <a:gd name="connsiteY437" fmla="*/ 5808652 h 6367455"/>
                <a:gd name="connsiteX438" fmla="*/ 3090825 w 6891715"/>
                <a:gd name="connsiteY438" fmla="*/ 5795472 h 6367455"/>
                <a:gd name="connsiteX439" fmla="*/ 4154133 w 6891715"/>
                <a:gd name="connsiteY439" fmla="*/ 5781664 h 6367455"/>
                <a:gd name="connsiteX440" fmla="*/ 4166833 w 6891715"/>
                <a:gd name="connsiteY440" fmla="*/ 5782604 h 6367455"/>
                <a:gd name="connsiteX441" fmla="*/ 4171913 w 6891715"/>
                <a:gd name="connsiteY441" fmla="*/ 5800150 h 6367455"/>
                <a:gd name="connsiteX442" fmla="*/ 4173501 w 6891715"/>
                <a:gd name="connsiteY442" fmla="*/ 5810489 h 6367455"/>
                <a:gd name="connsiteX443" fmla="*/ 4166198 w 6891715"/>
                <a:gd name="connsiteY443" fmla="*/ 5815816 h 6367455"/>
                <a:gd name="connsiteX444" fmla="*/ 4161753 w 6891715"/>
                <a:gd name="connsiteY444" fmla="*/ 5829289 h 6367455"/>
                <a:gd name="connsiteX445" fmla="*/ 4149053 w 6891715"/>
                <a:gd name="connsiteY445" fmla="*/ 5818009 h 6367455"/>
                <a:gd name="connsiteX446" fmla="*/ 4157625 w 6891715"/>
                <a:gd name="connsiteY446" fmla="*/ 5803596 h 6367455"/>
                <a:gd name="connsiteX447" fmla="*/ 4143338 w 6891715"/>
                <a:gd name="connsiteY447" fmla="*/ 5794197 h 6367455"/>
                <a:gd name="connsiteX448" fmla="*/ 4144608 w 6891715"/>
                <a:gd name="connsiteY448" fmla="*/ 5783544 h 6367455"/>
                <a:gd name="connsiteX449" fmla="*/ 3652252 w 6891715"/>
                <a:gd name="connsiteY449" fmla="*/ 5780076 h 6367455"/>
                <a:gd name="connsiteX450" fmla="*/ 3658821 w 6891715"/>
                <a:gd name="connsiteY450" fmla="*/ 5780076 h 6367455"/>
                <a:gd name="connsiteX451" fmla="*/ 3654223 w 6891715"/>
                <a:gd name="connsiteY451" fmla="*/ 5787061 h 6367455"/>
                <a:gd name="connsiteX452" fmla="*/ 3659150 w 6891715"/>
                <a:gd name="connsiteY452" fmla="*/ 5794364 h 6367455"/>
                <a:gd name="connsiteX453" fmla="*/ 3649625 w 6891715"/>
                <a:gd name="connsiteY453" fmla="*/ 5789919 h 6367455"/>
                <a:gd name="connsiteX454" fmla="*/ 1810406 w 6891715"/>
                <a:gd name="connsiteY454" fmla="*/ 5757851 h 6367455"/>
                <a:gd name="connsiteX455" fmla="*/ 1816824 w 6891715"/>
                <a:gd name="connsiteY455" fmla="*/ 5766824 h 6367455"/>
                <a:gd name="connsiteX456" fmla="*/ 1832868 w 6891715"/>
                <a:gd name="connsiteY456" fmla="*/ 5767422 h 6367455"/>
                <a:gd name="connsiteX457" fmla="*/ 1835114 w 6891715"/>
                <a:gd name="connsiteY457" fmla="*/ 5778489 h 6367455"/>
                <a:gd name="connsiteX458" fmla="*/ 1829659 w 6891715"/>
                <a:gd name="connsiteY458" fmla="*/ 5772507 h 6367455"/>
                <a:gd name="connsiteX459" fmla="*/ 1816824 w 6891715"/>
                <a:gd name="connsiteY459" fmla="*/ 5771909 h 6367455"/>
                <a:gd name="connsiteX460" fmla="*/ 1809444 w 6891715"/>
                <a:gd name="connsiteY460" fmla="*/ 5775797 h 6367455"/>
                <a:gd name="connsiteX461" fmla="*/ 1804951 w 6891715"/>
                <a:gd name="connsiteY461" fmla="*/ 5768918 h 6367455"/>
                <a:gd name="connsiteX462" fmla="*/ 3645223 w 6891715"/>
                <a:gd name="connsiteY462" fmla="*/ 5754676 h 6367455"/>
                <a:gd name="connsiteX463" fmla="*/ 3645223 w 6891715"/>
                <a:gd name="connsiteY463" fmla="*/ 5762230 h 6367455"/>
                <a:gd name="connsiteX464" fmla="*/ 3648038 w 6891715"/>
                <a:gd name="connsiteY464" fmla="*/ 5769470 h 6367455"/>
                <a:gd name="connsiteX465" fmla="*/ 3646162 w 6891715"/>
                <a:gd name="connsiteY465" fmla="*/ 5785838 h 6367455"/>
                <a:gd name="connsiteX466" fmla="*/ 3640533 w 6891715"/>
                <a:gd name="connsiteY466" fmla="*/ 5785838 h 6367455"/>
                <a:gd name="connsiteX467" fmla="*/ 3639595 w 6891715"/>
                <a:gd name="connsiteY467" fmla="*/ 5781746 h 6367455"/>
                <a:gd name="connsiteX468" fmla="*/ 3630839 w 6891715"/>
                <a:gd name="connsiteY468" fmla="*/ 5791189 h 6367455"/>
                <a:gd name="connsiteX469" fmla="*/ 3627400 w 6891715"/>
                <a:gd name="connsiteY469" fmla="*/ 5788356 h 6367455"/>
                <a:gd name="connsiteX470" fmla="*/ 3628025 w 6891715"/>
                <a:gd name="connsiteY470" fmla="*/ 5779857 h 6367455"/>
                <a:gd name="connsiteX471" fmla="*/ 3632716 w 6891715"/>
                <a:gd name="connsiteY471" fmla="*/ 5772303 h 6367455"/>
                <a:gd name="connsiteX472" fmla="*/ 3633966 w 6891715"/>
                <a:gd name="connsiteY472" fmla="*/ 5761601 h 6367455"/>
                <a:gd name="connsiteX473" fmla="*/ 4003575 w 6891715"/>
                <a:gd name="connsiteY473" fmla="*/ 5735626 h 6367455"/>
                <a:gd name="connsiteX474" fmla="*/ 4014159 w 6891715"/>
                <a:gd name="connsiteY474" fmla="*/ 5735626 h 6367455"/>
                <a:gd name="connsiteX475" fmla="*/ 4019139 w 6891715"/>
                <a:gd name="connsiteY475" fmla="*/ 5746117 h 6367455"/>
                <a:gd name="connsiteX476" fmla="*/ 4029723 w 6891715"/>
                <a:gd name="connsiteY476" fmla="*/ 5752674 h 6367455"/>
                <a:gd name="connsiteX477" fmla="*/ 4032213 w 6891715"/>
                <a:gd name="connsiteY477" fmla="*/ 5759232 h 6367455"/>
                <a:gd name="connsiteX478" fmla="*/ 4021629 w 6891715"/>
                <a:gd name="connsiteY478" fmla="*/ 5765789 h 6367455"/>
                <a:gd name="connsiteX479" fmla="*/ 4014470 w 6891715"/>
                <a:gd name="connsiteY479" fmla="*/ 5761527 h 6367455"/>
                <a:gd name="connsiteX480" fmla="*/ 4017583 w 6891715"/>
                <a:gd name="connsiteY480" fmla="*/ 5753986 h 6367455"/>
                <a:gd name="connsiteX481" fmla="*/ 4002953 w 6891715"/>
                <a:gd name="connsiteY481" fmla="*/ 5749724 h 6367455"/>
                <a:gd name="connsiteX482" fmla="*/ 4000463 w 6891715"/>
                <a:gd name="connsiteY482" fmla="*/ 5742183 h 6367455"/>
                <a:gd name="connsiteX483" fmla="*/ 3888209 w 6891715"/>
                <a:gd name="connsiteY483" fmla="*/ 5732451 h 6367455"/>
                <a:gd name="connsiteX484" fmla="*/ 3904177 w 6891715"/>
                <a:gd name="connsiteY484" fmla="*/ 5735657 h 6367455"/>
                <a:gd name="connsiteX485" fmla="*/ 3915036 w 6891715"/>
                <a:gd name="connsiteY485" fmla="*/ 5750404 h 6367455"/>
                <a:gd name="connsiteX486" fmla="*/ 3923658 w 6891715"/>
                <a:gd name="connsiteY486" fmla="*/ 5764189 h 6367455"/>
                <a:gd name="connsiteX487" fmla="*/ 3940904 w 6891715"/>
                <a:gd name="connsiteY487" fmla="*/ 5769319 h 6367455"/>
                <a:gd name="connsiteX488" fmla="*/ 3947291 w 6891715"/>
                <a:gd name="connsiteY488" fmla="*/ 5776692 h 6367455"/>
                <a:gd name="connsiteX489" fmla="*/ 3975714 w 6891715"/>
                <a:gd name="connsiteY489" fmla="*/ 5776372 h 6367455"/>
                <a:gd name="connsiteX490" fmla="*/ 3978269 w 6891715"/>
                <a:gd name="connsiteY490" fmla="*/ 5781822 h 6367455"/>
                <a:gd name="connsiteX491" fmla="*/ 3978269 w 6891715"/>
                <a:gd name="connsiteY491" fmla="*/ 5793684 h 6367455"/>
                <a:gd name="connsiteX492" fmla="*/ 3983698 w 6891715"/>
                <a:gd name="connsiteY492" fmla="*/ 5799454 h 6367455"/>
                <a:gd name="connsiteX493" fmla="*/ 3981463 w 6891715"/>
                <a:gd name="connsiteY493" fmla="*/ 5809393 h 6367455"/>
                <a:gd name="connsiteX494" fmla="*/ 3986892 w 6891715"/>
                <a:gd name="connsiteY494" fmla="*/ 5816766 h 6367455"/>
                <a:gd name="connsiteX495" fmla="*/ 3999986 w 6891715"/>
                <a:gd name="connsiteY495" fmla="*/ 5826063 h 6367455"/>
                <a:gd name="connsiteX496" fmla="*/ 4010205 w 6891715"/>
                <a:gd name="connsiteY496" fmla="*/ 5829269 h 6367455"/>
                <a:gd name="connsiteX497" fmla="*/ 4027451 w 6891715"/>
                <a:gd name="connsiteY497" fmla="*/ 5832475 h 6367455"/>
                <a:gd name="connsiteX498" fmla="*/ 4026812 w 6891715"/>
                <a:gd name="connsiteY498" fmla="*/ 5854596 h 6367455"/>
                <a:gd name="connsiteX499" fmla="*/ 4015954 w 6891715"/>
                <a:gd name="connsiteY499" fmla="*/ 5864214 h 6367455"/>
                <a:gd name="connsiteX500" fmla="*/ 4000944 w 6891715"/>
                <a:gd name="connsiteY500" fmla="*/ 5860367 h 6367455"/>
                <a:gd name="connsiteX501" fmla="*/ 3993598 w 6891715"/>
                <a:gd name="connsiteY501" fmla="*/ 5852672 h 6367455"/>
                <a:gd name="connsiteX502" fmla="*/ 3991363 w 6891715"/>
                <a:gd name="connsiteY502" fmla="*/ 5839849 h 6367455"/>
                <a:gd name="connsiteX503" fmla="*/ 3975395 w 6891715"/>
                <a:gd name="connsiteY503" fmla="*/ 5831834 h 6367455"/>
                <a:gd name="connsiteX504" fmla="*/ 3976353 w 6891715"/>
                <a:gd name="connsiteY504" fmla="*/ 5820934 h 6367455"/>
                <a:gd name="connsiteX505" fmla="*/ 3963259 w 6891715"/>
                <a:gd name="connsiteY505" fmla="*/ 5812919 h 6367455"/>
                <a:gd name="connsiteX506" fmla="*/ 3959107 w 6891715"/>
                <a:gd name="connsiteY506" fmla="*/ 5804263 h 6367455"/>
                <a:gd name="connsiteX507" fmla="*/ 3927171 w 6891715"/>
                <a:gd name="connsiteY507" fmla="*/ 5801378 h 6367455"/>
                <a:gd name="connsiteX508" fmla="*/ 3922700 w 6891715"/>
                <a:gd name="connsiteY508" fmla="*/ 5794004 h 6367455"/>
                <a:gd name="connsiteX509" fmla="*/ 3923658 w 6891715"/>
                <a:gd name="connsiteY509" fmla="*/ 5782142 h 6367455"/>
                <a:gd name="connsiteX510" fmla="*/ 3914077 w 6891715"/>
                <a:gd name="connsiteY510" fmla="*/ 5772845 h 6367455"/>
                <a:gd name="connsiteX511" fmla="*/ 3881183 w 6891715"/>
                <a:gd name="connsiteY511" fmla="*/ 5751686 h 6367455"/>
                <a:gd name="connsiteX512" fmla="*/ 3881183 w 6891715"/>
                <a:gd name="connsiteY512" fmla="*/ 5747519 h 6367455"/>
                <a:gd name="connsiteX513" fmla="*/ 3876712 w 6891715"/>
                <a:gd name="connsiteY513" fmla="*/ 5749442 h 6367455"/>
                <a:gd name="connsiteX514" fmla="*/ 3863938 w 6891715"/>
                <a:gd name="connsiteY514" fmla="*/ 5752648 h 6367455"/>
                <a:gd name="connsiteX515" fmla="*/ 3873199 w 6891715"/>
                <a:gd name="connsiteY515" fmla="*/ 5742068 h 6367455"/>
                <a:gd name="connsiteX516" fmla="*/ 3880864 w 6891715"/>
                <a:gd name="connsiteY516" fmla="*/ 5741107 h 6367455"/>
                <a:gd name="connsiteX517" fmla="*/ 1831939 w 6891715"/>
                <a:gd name="connsiteY517" fmla="*/ 5713401 h 6367455"/>
                <a:gd name="connsiteX518" fmla="*/ 1830972 w 6891715"/>
                <a:gd name="connsiteY518" fmla="*/ 5721851 h 6367455"/>
                <a:gd name="connsiteX519" fmla="*/ 1812925 w 6891715"/>
                <a:gd name="connsiteY519" fmla="*/ 5752401 h 6367455"/>
                <a:gd name="connsiteX520" fmla="*/ 1808736 w 6891715"/>
                <a:gd name="connsiteY520" fmla="*/ 5754676 h 6367455"/>
                <a:gd name="connsiteX521" fmla="*/ 1805191 w 6891715"/>
                <a:gd name="connsiteY521" fmla="*/ 5748176 h 6367455"/>
                <a:gd name="connsiteX522" fmla="*/ 1794877 w 6891715"/>
                <a:gd name="connsiteY522" fmla="*/ 5751751 h 6367455"/>
                <a:gd name="connsiteX523" fmla="*/ 1789076 w 6891715"/>
                <a:gd name="connsiteY523" fmla="*/ 5743951 h 6367455"/>
                <a:gd name="connsiteX524" fmla="*/ 1796489 w 6891715"/>
                <a:gd name="connsiteY524" fmla="*/ 5727701 h 6367455"/>
                <a:gd name="connsiteX525" fmla="*/ 1813892 w 6891715"/>
                <a:gd name="connsiteY525" fmla="*/ 5714701 h 6367455"/>
                <a:gd name="connsiteX526" fmla="*/ 3909022 w 6891715"/>
                <a:gd name="connsiteY526" fmla="*/ 5707051 h 6367455"/>
                <a:gd name="connsiteX527" fmla="*/ 3919500 w 6891715"/>
                <a:gd name="connsiteY527" fmla="*/ 5708956 h 6367455"/>
                <a:gd name="connsiteX528" fmla="*/ 3906800 w 6891715"/>
                <a:gd name="connsiteY528" fmla="*/ 5716576 h 6367455"/>
                <a:gd name="connsiteX529" fmla="*/ 3933152 w 6891715"/>
                <a:gd name="connsiteY529" fmla="*/ 5702289 h 6367455"/>
                <a:gd name="connsiteX530" fmla="*/ 3938550 w 6891715"/>
                <a:gd name="connsiteY530" fmla="*/ 5710397 h 6367455"/>
                <a:gd name="connsiteX531" fmla="*/ 3943947 w 6891715"/>
                <a:gd name="connsiteY531" fmla="*/ 5710397 h 6367455"/>
                <a:gd name="connsiteX532" fmla="*/ 3944900 w 6891715"/>
                <a:gd name="connsiteY532" fmla="*/ 5717569 h 6367455"/>
                <a:gd name="connsiteX533" fmla="*/ 3936327 w 6891715"/>
                <a:gd name="connsiteY533" fmla="*/ 5719752 h 6367455"/>
                <a:gd name="connsiteX534" fmla="*/ 3929025 w 6891715"/>
                <a:gd name="connsiteY534" fmla="*/ 5713515 h 6367455"/>
                <a:gd name="connsiteX535" fmla="*/ 3925850 w 6891715"/>
                <a:gd name="connsiteY535" fmla="*/ 5706343 h 6367455"/>
                <a:gd name="connsiteX536" fmla="*/ 3950898 w 6891715"/>
                <a:gd name="connsiteY536" fmla="*/ 5691176 h 6367455"/>
                <a:gd name="connsiteX537" fmla="*/ 3954426 w 6891715"/>
                <a:gd name="connsiteY537" fmla="*/ 5700557 h 6367455"/>
                <a:gd name="connsiteX538" fmla="*/ 3948252 w 6891715"/>
                <a:gd name="connsiteY538" fmla="*/ 5711814 h 6367455"/>
                <a:gd name="connsiteX539" fmla="*/ 3946488 w 6891715"/>
                <a:gd name="connsiteY539" fmla="*/ 5707749 h 6367455"/>
                <a:gd name="connsiteX540" fmla="*/ 3949428 w 6891715"/>
                <a:gd name="connsiteY540" fmla="*/ 5700557 h 6367455"/>
                <a:gd name="connsiteX541" fmla="*/ 4188559 w 6891715"/>
                <a:gd name="connsiteY541" fmla="*/ 5689589 h 6367455"/>
                <a:gd name="connsiteX542" fmla="*/ 4200260 w 6891715"/>
                <a:gd name="connsiteY542" fmla="*/ 5693688 h 6367455"/>
                <a:gd name="connsiteX543" fmla="*/ 4201525 w 6891715"/>
                <a:gd name="connsiteY543" fmla="*/ 5703148 h 6367455"/>
                <a:gd name="connsiteX544" fmla="*/ 4222713 w 6891715"/>
                <a:gd name="connsiteY544" fmla="*/ 5713554 h 6367455"/>
                <a:gd name="connsiteX545" fmla="*/ 4207850 w 6891715"/>
                <a:gd name="connsiteY545" fmla="*/ 5720806 h 6367455"/>
                <a:gd name="connsiteX546" fmla="*/ 4198363 w 6891715"/>
                <a:gd name="connsiteY546" fmla="*/ 5712608 h 6367455"/>
                <a:gd name="connsiteX547" fmla="*/ 4203739 w 6891715"/>
                <a:gd name="connsiteY547" fmla="*/ 5728059 h 6367455"/>
                <a:gd name="connsiteX548" fmla="*/ 4197414 w 6891715"/>
                <a:gd name="connsiteY548" fmla="*/ 5735627 h 6367455"/>
                <a:gd name="connsiteX549" fmla="*/ 4179705 w 6891715"/>
                <a:gd name="connsiteY549" fmla="*/ 5734996 h 6367455"/>
                <a:gd name="connsiteX550" fmla="*/ 4168953 w 6891715"/>
                <a:gd name="connsiteY550" fmla="*/ 5725221 h 6367455"/>
                <a:gd name="connsiteX551" fmla="*/ 4186662 w 6891715"/>
                <a:gd name="connsiteY551" fmla="*/ 5713869 h 6367455"/>
                <a:gd name="connsiteX552" fmla="*/ 4173064 w 6891715"/>
                <a:gd name="connsiteY552" fmla="*/ 5710716 h 6367455"/>
                <a:gd name="connsiteX553" fmla="*/ 4164525 w 6891715"/>
                <a:gd name="connsiteY553" fmla="*/ 5723329 h 6367455"/>
                <a:gd name="connsiteX554" fmla="*/ 4144603 w 6891715"/>
                <a:gd name="connsiteY554" fmla="*/ 5715130 h 6367455"/>
                <a:gd name="connsiteX555" fmla="*/ 4143338 w 6891715"/>
                <a:gd name="connsiteY555" fmla="*/ 5702517 h 6367455"/>
                <a:gd name="connsiteX556" fmla="*/ 4165790 w 6891715"/>
                <a:gd name="connsiteY556" fmla="*/ 5703463 h 6367455"/>
                <a:gd name="connsiteX557" fmla="*/ 4167688 w 6891715"/>
                <a:gd name="connsiteY557" fmla="*/ 5696211 h 6367455"/>
                <a:gd name="connsiteX558" fmla="*/ 4181602 w 6891715"/>
                <a:gd name="connsiteY558" fmla="*/ 5695895 h 6367455"/>
                <a:gd name="connsiteX559" fmla="*/ 3560407 w 6891715"/>
                <a:gd name="connsiteY559" fmla="*/ 5638789 h 6367455"/>
                <a:gd name="connsiteX560" fmla="*/ 3566757 w 6891715"/>
                <a:gd name="connsiteY560" fmla="*/ 5641629 h 6367455"/>
                <a:gd name="connsiteX561" fmla="*/ 3572790 w 6891715"/>
                <a:gd name="connsiteY561" fmla="*/ 5648572 h 6367455"/>
                <a:gd name="connsiteX562" fmla="*/ 3560725 w 6891715"/>
                <a:gd name="connsiteY562" fmla="*/ 5652675 h 6367455"/>
                <a:gd name="connsiteX563" fmla="*/ 3562312 w 6891715"/>
                <a:gd name="connsiteY563" fmla="*/ 5664667 h 6367455"/>
                <a:gd name="connsiteX564" fmla="*/ 3572155 w 6891715"/>
                <a:gd name="connsiteY564" fmla="*/ 5670663 h 6367455"/>
                <a:gd name="connsiteX565" fmla="*/ 3571520 w 6891715"/>
                <a:gd name="connsiteY565" fmla="*/ 5679815 h 6367455"/>
                <a:gd name="connsiteX566" fmla="*/ 3582950 w 6891715"/>
                <a:gd name="connsiteY566" fmla="*/ 5680447 h 6367455"/>
                <a:gd name="connsiteX567" fmla="*/ 3581680 w 6891715"/>
                <a:gd name="connsiteY567" fmla="*/ 5691177 h 6367455"/>
                <a:gd name="connsiteX568" fmla="*/ 3563265 w 6891715"/>
                <a:gd name="connsiteY568" fmla="*/ 5680447 h 6367455"/>
                <a:gd name="connsiteX569" fmla="*/ 3561677 w 6891715"/>
                <a:gd name="connsiteY569" fmla="*/ 5668770 h 6367455"/>
                <a:gd name="connsiteX570" fmla="*/ 3541675 w 6891715"/>
                <a:gd name="connsiteY570" fmla="*/ 5647310 h 6367455"/>
                <a:gd name="connsiteX571" fmla="*/ 3543262 w 6891715"/>
                <a:gd name="connsiteY571" fmla="*/ 5640367 h 6367455"/>
                <a:gd name="connsiteX572" fmla="*/ 3558185 w 6891715"/>
                <a:gd name="connsiteY572" fmla="*/ 5642891 h 6367455"/>
                <a:gd name="connsiteX573" fmla="*/ 1988465 w 6891715"/>
                <a:gd name="connsiteY573" fmla="*/ 5605451 h 6367455"/>
                <a:gd name="connsiteX574" fmla="*/ 1990687 w 6891715"/>
                <a:gd name="connsiteY574" fmla="*/ 5609261 h 6367455"/>
                <a:gd name="connsiteX575" fmla="*/ 1976082 w 6891715"/>
                <a:gd name="connsiteY575" fmla="*/ 5621326 h 6367455"/>
                <a:gd name="connsiteX576" fmla="*/ 1975130 w 6891715"/>
                <a:gd name="connsiteY576" fmla="*/ 5626406 h 6367455"/>
                <a:gd name="connsiteX577" fmla="*/ 1985607 w 6891715"/>
                <a:gd name="connsiteY577" fmla="*/ 5621008 h 6367455"/>
                <a:gd name="connsiteX578" fmla="*/ 1979257 w 6891715"/>
                <a:gd name="connsiteY578" fmla="*/ 5631486 h 6367455"/>
                <a:gd name="connsiteX579" fmla="*/ 1981480 w 6891715"/>
                <a:gd name="connsiteY579" fmla="*/ 5638153 h 6367455"/>
                <a:gd name="connsiteX580" fmla="*/ 1998307 w 6891715"/>
                <a:gd name="connsiteY580" fmla="*/ 5636883 h 6367455"/>
                <a:gd name="connsiteX581" fmla="*/ 2005927 w 6891715"/>
                <a:gd name="connsiteY581" fmla="*/ 5638788 h 6367455"/>
                <a:gd name="connsiteX582" fmla="*/ 2008150 w 6891715"/>
                <a:gd name="connsiteY582" fmla="*/ 5651488 h 6367455"/>
                <a:gd name="connsiteX583" fmla="*/ 1999895 w 6891715"/>
                <a:gd name="connsiteY583" fmla="*/ 5666411 h 6367455"/>
                <a:gd name="connsiteX584" fmla="*/ 1993545 w 6891715"/>
                <a:gd name="connsiteY584" fmla="*/ 5677841 h 6367455"/>
                <a:gd name="connsiteX585" fmla="*/ 1987195 w 6891715"/>
                <a:gd name="connsiteY585" fmla="*/ 5690859 h 6367455"/>
                <a:gd name="connsiteX586" fmla="*/ 1965287 w 6891715"/>
                <a:gd name="connsiteY586" fmla="*/ 5699114 h 6367455"/>
                <a:gd name="connsiteX587" fmla="*/ 1965287 w 6891715"/>
                <a:gd name="connsiteY587" fmla="*/ 5694986 h 6367455"/>
                <a:gd name="connsiteX588" fmla="*/ 1954492 w 6891715"/>
                <a:gd name="connsiteY588" fmla="*/ 5688954 h 6367455"/>
                <a:gd name="connsiteX589" fmla="*/ 1937665 w 6891715"/>
                <a:gd name="connsiteY589" fmla="*/ 5683556 h 6367455"/>
                <a:gd name="connsiteX590" fmla="*/ 1938300 w 6891715"/>
                <a:gd name="connsiteY590" fmla="*/ 5667999 h 6367455"/>
                <a:gd name="connsiteX591" fmla="*/ 1928775 w 6891715"/>
                <a:gd name="connsiteY591" fmla="*/ 5660696 h 6367455"/>
                <a:gd name="connsiteX592" fmla="*/ 1912900 w 6891715"/>
                <a:gd name="connsiteY592" fmla="*/ 5662601 h 6367455"/>
                <a:gd name="connsiteX593" fmla="*/ 1912265 w 6891715"/>
                <a:gd name="connsiteY593" fmla="*/ 5676571 h 6367455"/>
                <a:gd name="connsiteX594" fmla="*/ 1902740 w 6891715"/>
                <a:gd name="connsiteY594" fmla="*/ 5674349 h 6367455"/>
                <a:gd name="connsiteX595" fmla="*/ 1900200 w 6891715"/>
                <a:gd name="connsiteY595" fmla="*/ 5650536 h 6367455"/>
                <a:gd name="connsiteX596" fmla="*/ 1917027 w 6891715"/>
                <a:gd name="connsiteY596" fmla="*/ 5641963 h 6367455"/>
                <a:gd name="connsiteX597" fmla="*/ 1937982 w 6891715"/>
                <a:gd name="connsiteY597" fmla="*/ 5626723 h 6367455"/>
                <a:gd name="connsiteX598" fmla="*/ 1952905 w 6891715"/>
                <a:gd name="connsiteY598" fmla="*/ 5619103 h 6367455"/>
                <a:gd name="connsiteX599" fmla="*/ 4089680 w 6891715"/>
                <a:gd name="connsiteY599" fmla="*/ 5599101 h 6367455"/>
                <a:gd name="connsiteX600" fmla="*/ 4100475 w 6891715"/>
                <a:gd name="connsiteY600" fmla="*/ 5606038 h 6367455"/>
                <a:gd name="connsiteX601" fmla="*/ 4089045 w 6891715"/>
                <a:gd name="connsiteY601" fmla="*/ 5624958 h 6367455"/>
                <a:gd name="connsiteX602" fmla="*/ 4092220 w 6891715"/>
                <a:gd name="connsiteY602" fmla="*/ 5642931 h 6367455"/>
                <a:gd name="connsiteX603" fmla="*/ 4079520 w 6891715"/>
                <a:gd name="connsiteY603" fmla="*/ 5637571 h 6367455"/>
                <a:gd name="connsiteX604" fmla="*/ 4081742 w 6891715"/>
                <a:gd name="connsiteY604" fmla="*/ 5630318 h 6367455"/>
                <a:gd name="connsiteX605" fmla="*/ 4076345 w 6891715"/>
                <a:gd name="connsiteY605" fmla="*/ 5630318 h 6367455"/>
                <a:gd name="connsiteX606" fmla="*/ 4069042 w 6891715"/>
                <a:gd name="connsiteY606" fmla="*/ 5645139 h 6367455"/>
                <a:gd name="connsiteX607" fmla="*/ 4060470 w 6891715"/>
                <a:gd name="connsiteY607" fmla="*/ 5631580 h 6367455"/>
                <a:gd name="connsiteX608" fmla="*/ 4056025 w 6891715"/>
                <a:gd name="connsiteY608" fmla="*/ 5615813 h 6367455"/>
                <a:gd name="connsiteX609" fmla="*/ 4073805 w 6891715"/>
                <a:gd name="connsiteY609" fmla="*/ 5615813 h 6367455"/>
                <a:gd name="connsiteX610" fmla="*/ 4084600 w 6891715"/>
                <a:gd name="connsiteY610" fmla="*/ 5619597 h 6367455"/>
                <a:gd name="connsiteX611" fmla="*/ 2070698 w 6891715"/>
                <a:gd name="connsiteY611" fmla="*/ 5599101 h 6367455"/>
                <a:gd name="connsiteX612" fmla="*/ 2091018 w 6891715"/>
                <a:gd name="connsiteY612" fmla="*/ 5613433 h 6367455"/>
                <a:gd name="connsiteX613" fmla="*/ 2092288 w 6891715"/>
                <a:gd name="connsiteY613" fmla="*/ 5624649 h 6367455"/>
                <a:gd name="connsiteX614" fmla="*/ 2079588 w 6891715"/>
                <a:gd name="connsiteY614" fmla="*/ 5632439 h 6367455"/>
                <a:gd name="connsiteX615" fmla="*/ 2067840 w 6891715"/>
                <a:gd name="connsiteY615" fmla="*/ 5622780 h 6367455"/>
                <a:gd name="connsiteX616" fmla="*/ 2041488 w 6891715"/>
                <a:gd name="connsiteY616" fmla="*/ 5624338 h 6367455"/>
                <a:gd name="connsiteX617" fmla="*/ 2040218 w 6891715"/>
                <a:gd name="connsiteY617" fmla="*/ 5614056 h 6367455"/>
                <a:gd name="connsiteX618" fmla="*/ 2033868 w 6891715"/>
                <a:gd name="connsiteY618" fmla="*/ 5614056 h 6367455"/>
                <a:gd name="connsiteX619" fmla="*/ 2031963 w 6891715"/>
                <a:gd name="connsiteY619" fmla="*/ 5604397 h 6367455"/>
                <a:gd name="connsiteX620" fmla="*/ 4138765 w 6891715"/>
                <a:gd name="connsiteY620" fmla="*/ 5576879 h 6367455"/>
                <a:gd name="connsiteX621" fmla="*/ 4144990 w 6891715"/>
                <a:gd name="connsiteY621" fmla="*/ 5580100 h 6367455"/>
                <a:gd name="connsiteX622" fmla="*/ 4148103 w 6891715"/>
                <a:gd name="connsiteY622" fmla="*/ 5590408 h 6367455"/>
                <a:gd name="connsiteX623" fmla="*/ 4140943 w 6891715"/>
                <a:gd name="connsiteY623" fmla="*/ 5599104 h 6367455"/>
                <a:gd name="connsiteX624" fmla="*/ 4116353 w 6891715"/>
                <a:gd name="connsiteY624" fmla="*/ 5598138 h 6367455"/>
                <a:gd name="connsiteX625" fmla="*/ 4121956 w 6891715"/>
                <a:gd name="connsiteY625" fmla="*/ 5588475 h 6367455"/>
                <a:gd name="connsiteX626" fmla="*/ 4302091 w 6891715"/>
                <a:gd name="connsiteY626" fmla="*/ 5553067 h 6367455"/>
                <a:gd name="connsiteX627" fmla="*/ 4302091 w 6891715"/>
                <a:gd name="connsiteY627" fmla="*/ 5561005 h 6367455"/>
                <a:gd name="connsiteX628" fmla="*/ 4297328 w 6891715"/>
                <a:gd name="connsiteY628" fmla="*/ 5558934 h 6367455"/>
                <a:gd name="connsiteX629" fmla="*/ 4108553 w 6891715"/>
                <a:gd name="connsiteY629" fmla="*/ 5551476 h 6367455"/>
                <a:gd name="connsiteX630" fmla="*/ 4122700 w 6891715"/>
                <a:gd name="connsiteY630" fmla="*/ 5555898 h 6367455"/>
                <a:gd name="connsiteX631" fmla="*/ 4121735 w 6891715"/>
                <a:gd name="connsiteY631" fmla="*/ 5565764 h 6367455"/>
                <a:gd name="connsiteX632" fmla="*/ 4108874 w 6891715"/>
                <a:gd name="connsiteY632" fmla="*/ 5563723 h 6367455"/>
                <a:gd name="connsiteX633" fmla="*/ 4097300 w 6891715"/>
                <a:gd name="connsiteY633" fmla="*/ 5562702 h 6367455"/>
                <a:gd name="connsiteX634" fmla="*/ 4099229 w 6891715"/>
                <a:gd name="connsiteY634" fmla="*/ 5556919 h 6367455"/>
                <a:gd name="connsiteX635" fmla="*/ 4289391 w 6891715"/>
                <a:gd name="connsiteY635" fmla="*/ 5540367 h 6367455"/>
                <a:gd name="connsiteX636" fmla="*/ 4308441 w 6891715"/>
                <a:gd name="connsiteY636" fmla="*/ 5541002 h 6367455"/>
                <a:gd name="connsiteX637" fmla="*/ 4301337 w 6891715"/>
                <a:gd name="connsiteY637" fmla="*/ 5548305 h 6367455"/>
                <a:gd name="connsiteX638" fmla="*/ 4292620 w 6891715"/>
                <a:gd name="connsiteY638" fmla="*/ 5551480 h 6367455"/>
                <a:gd name="connsiteX639" fmla="*/ 4289391 w 6891715"/>
                <a:gd name="connsiteY639" fmla="*/ 5548305 h 6367455"/>
                <a:gd name="connsiteX640" fmla="*/ 4022925 w 6891715"/>
                <a:gd name="connsiteY640" fmla="*/ 5514964 h 6367455"/>
                <a:gd name="connsiteX641" fmla="*/ 4031881 w 6891715"/>
                <a:gd name="connsiteY641" fmla="*/ 5519920 h 6367455"/>
                <a:gd name="connsiteX642" fmla="*/ 4032213 w 6891715"/>
                <a:gd name="connsiteY642" fmla="*/ 5533239 h 6367455"/>
                <a:gd name="connsiteX643" fmla="*/ 4022261 w 6891715"/>
                <a:gd name="connsiteY643" fmla="*/ 5540364 h 6367455"/>
                <a:gd name="connsiteX644" fmla="*/ 4009988 w 6891715"/>
                <a:gd name="connsiteY644" fmla="*/ 5532310 h 6367455"/>
                <a:gd name="connsiteX645" fmla="*/ 4011315 w 6891715"/>
                <a:gd name="connsiteY645" fmla="*/ 5525186 h 6367455"/>
                <a:gd name="connsiteX646" fmla="*/ 2542105 w 6891715"/>
                <a:gd name="connsiteY646" fmla="*/ 5470514 h 6367455"/>
                <a:gd name="connsiteX647" fmla="*/ 2547481 w 6891715"/>
                <a:gd name="connsiteY647" fmla="*/ 5470514 h 6367455"/>
                <a:gd name="connsiteX648" fmla="*/ 2566456 w 6891715"/>
                <a:gd name="connsiteY648" fmla="*/ 5478769 h 6367455"/>
                <a:gd name="connsiteX649" fmla="*/ 2578157 w 6891715"/>
                <a:gd name="connsiteY649" fmla="*/ 5478769 h 6367455"/>
                <a:gd name="connsiteX650" fmla="*/ 2586696 w 6891715"/>
                <a:gd name="connsiteY650" fmla="*/ 5503851 h 6367455"/>
                <a:gd name="connsiteX651" fmla="*/ 2585747 w 6891715"/>
                <a:gd name="connsiteY651" fmla="*/ 5520679 h 6367455"/>
                <a:gd name="connsiteX652" fmla="*/ 2601876 w 6891715"/>
                <a:gd name="connsiteY652" fmla="*/ 5547031 h 6367455"/>
                <a:gd name="connsiteX653" fmla="*/ 2600927 w 6891715"/>
                <a:gd name="connsiteY653" fmla="*/ 5575289 h 6367455"/>
                <a:gd name="connsiteX654" fmla="*/ 2590491 w 6891715"/>
                <a:gd name="connsiteY654" fmla="*/ 5584814 h 6367455"/>
                <a:gd name="connsiteX655" fmla="*/ 2586696 w 6891715"/>
                <a:gd name="connsiteY655" fmla="*/ 5599736 h 6367455"/>
                <a:gd name="connsiteX656" fmla="*/ 2600295 w 6891715"/>
                <a:gd name="connsiteY656" fmla="*/ 5611484 h 6367455"/>
                <a:gd name="connsiteX657" fmla="*/ 2592388 w 6891715"/>
                <a:gd name="connsiteY657" fmla="*/ 5641646 h 6367455"/>
                <a:gd name="connsiteX658" fmla="*/ 2584166 w 6891715"/>
                <a:gd name="connsiteY658" fmla="*/ 5676889 h 6367455"/>
                <a:gd name="connsiteX659" fmla="*/ 2584482 w 6891715"/>
                <a:gd name="connsiteY659" fmla="*/ 5711496 h 6367455"/>
                <a:gd name="connsiteX660" fmla="*/ 2570884 w 6891715"/>
                <a:gd name="connsiteY660" fmla="*/ 5732769 h 6367455"/>
                <a:gd name="connsiteX661" fmla="*/ 2561080 w 6891715"/>
                <a:gd name="connsiteY661" fmla="*/ 5721974 h 6367455"/>
                <a:gd name="connsiteX662" fmla="*/ 2550644 w 6891715"/>
                <a:gd name="connsiteY662" fmla="*/ 5711814 h 6367455"/>
                <a:gd name="connsiteX663" fmla="*/ 2532934 w 6891715"/>
                <a:gd name="connsiteY663" fmla="*/ 5723561 h 6367455"/>
                <a:gd name="connsiteX664" fmla="*/ 2531985 w 6891715"/>
                <a:gd name="connsiteY664" fmla="*/ 5743564 h 6367455"/>
                <a:gd name="connsiteX665" fmla="*/ 2523446 w 6891715"/>
                <a:gd name="connsiteY665" fmla="*/ 5752136 h 6367455"/>
                <a:gd name="connsiteX666" fmla="*/ 2510796 w 6891715"/>
                <a:gd name="connsiteY666" fmla="*/ 5753089 h 6367455"/>
                <a:gd name="connsiteX667" fmla="*/ 2496249 w 6891715"/>
                <a:gd name="connsiteY667" fmla="*/ 5756264 h 6367455"/>
                <a:gd name="connsiteX668" fmla="*/ 2484864 w 6891715"/>
                <a:gd name="connsiteY668" fmla="*/ 5748326 h 6367455"/>
                <a:gd name="connsiteX669" fmla="*/ 2476325 w 6891715"/>
                <a:gd name="connsiteY669" fmla="*/ 5751501 h 6367455"/>
                <a:gd name="connsiteX670" fmla="*/ 2472846 w 6891715"/>
                <a:gd name="connsiteY670" fmla="*/ 5740706 h 6367455"/>
                <a:gd name="connsiteX671" fmla="*/ 2481385 w 6891715"/>
                <a:gd name="connsiteY671" fmla="*/ 5740706 h 6367455"/>
                <a:gd name="connsiteX672" fmla="*/ 2474744 w 6891715"/>
                <a:gd name="connsiteY672" fmla="*/ 5735626 h 6367455"/>
                <a:gd name="connsiteX673" fmla="*/ 2473795 w 6891715"/>
                <a:gd name="connsiteY673" fmla="*/ 5710544 h 6367455"/>
                <a:gd name="connsiteX674" fmla="*/ 2460829 w 6891715"/>
                <a:gd name="connsiteY674" fmla="*/ 5693716 h 6367455"/>
                <a:gd name="connsiteX675" fmla="*/ 2477274 w 6891715"/>
                <a:gd name="connsiteY675" fmla="*/ 5644821 h 6367455"/>
                <a:gd name="connsiteX676" fmla="*/ 2481701 w 6891715"/>
                <a:gd name="connsiteY676" fmla="*/ 5631169 h 6367455"/>
                <a:gd name="connsiteX677" fmla="*/ 2467470 w 6891715"/>
                <a:gd name="connsiteY677" fmla="*/ 5619739 h 6367455"/>
                <a:gd name="connsiteX678" fmla="*/ 2476009 w 6891715"/>
                <a:gd name="connsiteY678" fmla="*/ 5598466 h 6367455"/>
                <a:gd name="connsiteX679" fmla="*/ 2469684 w 6891715"/>
                <a:gd name="connsiteY679" fmla="*/ 5588941 h 6367455"/>
                <a:gd name="connsiteX680" fmla="*/ 2475693 w 6891715"/>
                <a:gd name="connsiteY680" fmla="*/ 5575606 h 6367455"/>
                <a:gd name="connsiteX681" fmla="*/ 2466205 w 6891715"/>
                <a:gd name="connsiteY681" fmla="*/ 5557509 h 6367455"/>
                <a:gd name="connsiteX682" fmla="*/ 2450393 w 6891715"/>
                <a:gd name="connsiteY682" fmla="*/ 5547349 h 6367455"/>
                <a:gd name="connsiteX683" fmla="*/ 2445965 w 6891715"/>
                <a:gd name="connsiteY683" fmla="*/ 5556874 h 6367455"/>
                <a:gd name="connsiteX684" fmla="*/ 2441538 w 6891715"/>
                <a:gd name="connsiteY684" fmla="*/ 5535601 h 6367455"/>
                <a:gd name="connsiteX685" fmla="*/ 2447863 w 6891715"/>
                <a:gd name="connsiteY685" fmla="*/ 5521949 h 6367455"/>
                <a:gd name="connsiteX686" fmla="*/ 2442170 w 6891715"/>
                <a:gd name="connsiteY686" fmla="*/ 5497819 h 6367455"/>
                <a:gd name="connsiteX687" fmla="*/ 2450709 w 6891715"/>
                <a:gd name="connsiteY687" fmla="*/ 5492421 h 6367455"/>
                <a:gd name="connsiteX688" fmla="*/ 2454820 w 6891715"/>
                <a:gd name="connsiteY688" fmla="*/ 5477499 h 6367455"/>
                <a:gd name="connsiteX689" fmla="*/ 2461145 w 6891715"/>
                <a:gd name="connsiteY689" fmla="*/ 5482896 h 6367455"/>
                <a:gd name="connsiteX690" fmla="*/ 2451658 w 6891715"/>
                <a:gd name="connsiteY690" fmla="*/ 5497819 h 6367455"/>
                <a:gd name="connsiteX691" fmla="*/ 2459248 w 6891715"/>
                <a:gd name="connsiteY691" fmla="*/ 5509249 h 6367455"/>
                <a:gd name="connsiteX692" fmla="*/ 2476325 w 6891715"/>
                <a:gd name="connsiteY692" fmla="*/ 5517504 h 6367455"/>
                <a:gd name="connsiteX693" fmla="*/ 2496249 w 6891715"/>
                <a:gd name="connsiteY693" fmla="*/ 5519409 h 6367455"/>
                <a:gd name="connsiteX694" fmla="*/ 2503523 w 6891715"/>
                <a:gd name="connsiteY694" fmla="*/ 5503534 h 6367455"/>
                <a:gd name="connsiteX695" fmla="*/ 2524711 w 6891715"/>
                <a:gd name="connsiteY695" fmla="*/ 5490834 h 6367455"/>
                <a:gd name="connsiteX696" fmla="*/ 2537994 w 6891715"/>
                <a:gd name="connsiteY696" fmla="*/ 5481309 h 6367455"/>
                <a:gd name="connsiteX697" fmla="*/ 3282913 w 6891715"/>
                <a:gd name="connsiteY697" fmla="*/ 5260964 h 6367455"/>
                <a:gd name="connsiteX698" fmla="*/ 3294026 w 6891715"/>
                <a:gd name="connsiteY698" fmla="*/ 5262084 h 6367455"/>
                <a:gd name="connsiteX699" fmla="*/ 3287964 w 6891715"/>
                <a:gd name="connsiteY699" fmla="*/ 5265727 h 6367455"/>
                <a:gd name="connsiteX700" fmla="*/ 3328248 w 6891715"/>
                <a:gd name="connsiteY700" fmla="*/ 5257789 h 6367455"/>
                <a:gd name="connsiteX701" fmla="*/ 3340739 w 6891715"/>
                <a:gd name="connsiteY701" fmla="*/ 5264892 h 6367455"/>
                <a:gd name="connsiteX702" fmla="*/ 3362288 w 6891715"/>
                <a:gd name="connsiteY702" fmla="*/ 5271027 h 6367455"/>
                <a:gd name="connsiteX703" fmla="*/ 3361039 w 6891715"/>
                <a:gd name="connsiteY703" fmla="*/ 5276839 h 6367455"/>
                <a:gd name="connsiteX704" fmla="*/ 3336680 w 6891715"/>
                <a:gd name="connsiteY704" fmla="*/ 5270704 h 6367455"/>
                <a:gd name="connsiteX705" fmla="*/ 3324188 w 6891715"/>
                <a:gd name="connsiteY705" fmla="*/ 5259726 h 6367455"/>
                <a:gd name="connsiteX706" fmla="*/ 2671407 w 6891715"/>
                <a:gd name="connsiteY706" fmla="*/ 5257789 h 6367455"/>
                <a:gd name="connsiteX707" fmla="*/ 2674900 w 6891715"/>
                <a:gd name="connsiteY707" fmla="*/ 5266657 h 6367455"/>
                <a:gd name="connsiteX708" fmla="*/ 2673947 w 6891715"/>
                <a:gd name="connsiteY708" fmla="*/ 5273226 h 6367455"/>
                <a:gd name="connsiteX709" fmla="*/ 2667597 w 6891715"/>
                <a:gd name="connsiteY709" fmla="*/ 5275197 h 6367455"/>
                <a:gd name="connsiteX710" fmla="*/ 2671725 w 6891715"/>
                <a:gd name="connsiteY710" fmla="*/ 5284722 h 6367455"/>
                <a:gd name="connsiteX711" fmla="*/ 2664422 w 6891715"/>
                <a:gd name="connsiteY711" fmla="*/ 5286364 h 6367455"/>
                <a:gd name="connsiteX712" fmla="*/ 2659977 w 6891715"/>
                <a:gd name="connsiteY712" fmla="*/ 5276510 h 6367455"/>
                <a:gd name="connsiteX713" fmla="*/ 2643150 w 6891715"/>
                <a:gd name="connsiteY713" fmla="*/ 5278481 h 6367455"/>
                <a:gd name="connsiteX714" fmla="*/ 2636800 w 6891715"/>
                <a:gd name="connsiteY714" fmla="*/ 5268956 h 6367455"/>
                <a:gd name="connsiteX715" fmla="*/ 2659977 w 6891715"/>
                <a:gd name="connsiteY715" fmla="*/ 5266657 h 6367455"/>
                <a:gd name="connsiteX716" fmla="*/ 3264815 w 6891715"/>
                <a:gd name="connsiteY716" fmla="*/ 5237151 h 6367455"/>
                <a:gd name="connsiteX717" fmla="*/ 3282277 w 6891715"/>
                <a:gd name="connsiteY717" fmla="*/ 5247144 h 6367455"/>
                <a:gd name="connsiteX718" fmla="*/ 3295930 w 6891715"/>
                <a:gd name="connsiteY718" fmla="*/ 5244334 h 6367455"/>
                <a:gd name="connsiteX719" fmla="*/ 3316250 w 6891715"/>
                <a:gd name="connsiteY719" fmla="*/ 5251204 h 6367455"/>
                <a:gd name="connsiteX720" fmla="*/ 3295930 w 6891715"/>
                <a:gd name="connsiteY720" fmla="*/ 5249955 h 6367455"/>
                <a:gd name="connsiteX721" fmla="*/ 3283865 w 6891715"/>
                <a:gd name="connsiteY721" fmla="*/ 5256201 h 6367455"/>
                <a:gd name="connsiteX722" fmla="*/ 3252750 w 6891715"/>
                <a:gd name="connsiteY722" fmla="*/ 5239337 h 6367455"/>
                <a:gd name="connsiteX723" fmla="*/ 2572585 w 6891715"/>
                <a:gd name="connsiteY723" fmla="*/ 5232389 h 6367455"/>
                <a:gd name="connsiteX724" fmla="*/ 2574503 w 6891715"/>
                <a:gd name="connsiteY724" fmla="*/ 5273287 h 6367455"/>
                <a:gd name="connsiteX725" fmla="*/ 2571306 w 6891715"/>
                <a:gd name="connsiteY725" fmla="*/ 5288188 h 6367455"/>
                <a:gd name="connsiteX726" fmla="*/ 2584413 w 6891715"/>
                <a:gd name="connsiteY726" fmla="*/ 5315453 h 6367455"/>
                <a:gd name="connsiteX727" fmla="*/ 2581536 w 6891715"/>
                <a:gd name="connsiteY727" fmla="*/ 5359522 h 6367455"/>
                <a:gd name="connsiteX728" fmla="*/ 2570028 w 6891715"/>
                <a:gd name="connsiteY728" fmla="*/ 5388373 h 6367455"/>
                <a:gd name="connsiteX729" fmla="*/ 2566831 w 6891715"/>
                <a:gd name="connsiteY729" fmla="*/ 5402957 h 6367455"/>
                <a:gd name="connsiteX730" fmla="*/ 2557561 w 6891715"/>
                <a:gd name="connsiteY730" fmla="*/ 5426101 h 6367455"/>
                <a:gd name="connsiteX731" fmla="*/ 2549249 w 6891715"/>
                <a:gd name="connsiteY731" fmla="*/ 5445123 h 6367455"/>
                <a:gd name="connsiteX732" fmla="*/ 2547971 w 6891715"/>
                <a:gd name="connsiteY732" fmla="*/ 5451464 h 6367455"/>
                <a:gd name="connsiteX733" fmla="*/ 2539659 w 6891715"/>
                <a:gd name="connsiteY733" fmla="*/ 5446391 h 6367455"/>
                <a:gd name="connsiteX734" fmla="*/ 2531987 w 6891715"/>
                <a:gd name="connsiteY734" fmla="*/ 5444489 h 6367455"/>
                <a:gd name="connsiteX735" fmla="*/ 2531028 w 6891715"/>
                <a:gd name="connsiteY735" fmla="*/ 5439099 h 6367455"/>
                <a:gd name="connsiteX736" fmla="*/ 2521438 w 6891715"/>
                <a:gd name="connsiteY736" fmla="*/ 5434978 h 6367455"/>
                <a:gd name="connsiteX737" fmla="*/ 2510569 w 6891715"/>
                <a:gd name="connsiteY737" fmla="*/ 5426735 h 6367455"/>
                <a:gd name="connsiteX738" fmla="*/ 2518241 w 6891715"/>
                <a:gd name="connsiteY738" fmla="*/ 5408663 h 6367455"/>
                <a:gd name="connsiteX739" fmla="*/ 2511209 w 6891715"/>
                <a:gd name="connsiteY739" fmla="*/ 5405493 h 6367455"/>
                <a:gd name="connsiteX740" fmla="*/ 2499701 w 6891715"/>
                <a:gd name="connsiteY740" fmla="*/ 5400103 h 6367455"/>
                <a:gd name="connsiteX741" fmla="*/ 2503856 w 6891715"/>
                <a:gd name="connsiteY741" fmla="*/ 5393762 h 6367455"/>
                <a:gd name="connsiteX742" fmla="*/ 2504815 w 6891715"/>
                <a:gd name="connsiteY742" fmla="*/ 5384568 h 6367455"/>
                <a:gd name="connsiteX743" fmla="*/ 2501619 w 6891715"/>
                <a:gd name="connsiteY743" fmla="*/ 5381398 h 6367455"/>
                <a:gd name="connsiteX744" fmla="*/ 2501619 w 6891715"/>
                <a:gd name="connsiteY744" fmla="*/ 5366814 h 6367455"/>
                <a:gd name="connsiteX745" fmla="*/ 2497143 w 6891715"/>
                <a:gd name="connsiteY745" fmla="*/ 5356035 h 6367455"/>
                <a:gd name="connsiteX746" fmla="*/ 2490750 w 6891715"/>
                <a:gd name="connsiteY746" fmla="*/ 5342719 h 6367455"/>
                <a:gd name="connsiteX747" fmla="*/ 2491709 w 6891715"/>
                <a:gd name="connsiteY747" fmla="*/ 5330037 h 6367455"/>
                <a:gd name="connsiteX748" fmla="*/ 2501299 w 6891715"/>
                <a:gd name="connsiteY748" fmla="*/ 5327818 h 6367455"/>
                <a:gd name="connsiteX749" fmla="*/ 2500020 w 6891715"/>
                <a:gd name="connsiteY749" fmla="*/ 5305625 h 6367455"/>
                <a:gd name="connsiteX750" fmla="*/ 2520159 w 6891715"/>
                <a:gd name="connsiteY750" fmla="*/ 5294846 h 6367455"/>
                <a:gd name="connsiteX751" fmla="*/ 2524315 w 6891715"/>
                <a:gd name="connsiteY751" fmla="*/ 5283432 h 6367455"/>
                <a:gd name="connsiteX752" fmla="*/ 2538061 w 6891715"/>
                <a:gd name="connsiteY752" fmla="*/ 5272653 h 6367455"/>
                <a:gd name="connsiteX753" fmla="*/ 2550848 w 6891715"/>
                <a:gd name="connsiteY753" fmla="*/ 5278994 h 6367455"/>
                <a:gd name="connsiteX754" fmla="*/ 2558520 w 6891715"/>
                <a:gd name="connsiteY754" fmla="*/ 5271702 h 6367455"/>
                <a:gd name="connsiteX755" fmla="*/ 2554684 w 6891715"/>
                <a:gd name="connsiteY755" fmla="*/ 5255850 h 6367455"/>
                <a:gd name="connsiteX756" fmla="*/ 2562356 w 6891715"/>
                <a:gd name="connsiteY756" fmla="*/ 5235559 h 6367455"/>
                <a:gd name="connsiteX757" fmla="*/ 3216274 w 6891715"/>
                <a:gd name="connsiteY757" fmla="*/ 5219689 h 6367455"/>
                <a:gd name="connsiteX758" fmla="*/ 3221000 w 6891715"/>
                <a:gd name="connsiteY758" fmla="*/ 5221547 h 6367455"/>
                <a:gd name="connsiteX759" fmla="*/ 3210958 w 6891715"/>
                <a:gd name="connsiteY759" fmla="*/ 5232389 h 6367455"/>
                <a:gd name="connsiteX760" fmla="*/ 3210367 w 6891715"/>
                <a:gd name="connsiteY760" fmla="*/ 5228052 h 6367455"/>
                <a:gd name="connsiteX761" fmla="*/ 3208300 w 6891715"/>
                <a:gd name="connsiteY761" fmla="*/ 5222477 h 6367455"/>
                <a:gd name="connsiteX762" fmla="*/ 3236875 w 6891715"/>
                <a:gd name="connsiteY762" fmla="*/ 5199051 h 6367455"/>
                <a:gd name="connsiteX763" fmla="*/ 3266104 w 6891715"/>
                <a:gd name="connsiteY763" fmla="*/ 5206144 h 6367455"/>
                <a:gd name="connsiteX764" fmla="*/ 3297200 w 6891715"/>
                <a:gd name="connsiteY764" fmla="*/ 5210197 h 6367455"/>
                <a:gd name="connsiteX765" fmla="*/ 3297200 w 6891715"/>
                <a:gd name="connsiteY765" fmla="*/ 5214926 h 6367455"/>
                <a:gd name="connsiteX766" fmla="*/ 3266726 w 6891715"/>
                <a:gd name="connsiteY766" fmla="*/ 5213912 h 6367455"/>
                <a:gd name="connsiteX767" fmla="*/ 3239673 w 6891715"/>
                <a:gd name="connsiteY767" fmla="*/ 5206819 h 6367455"/>
                <a:gd name="connsiteX768" fmla="*/ 3261468 w 6891715"/>
                <a:gd name="connsiteY768" fmla="*/ 5180001 h 6367455"/>
                <a:gd name="connsiteX769" fmla="*/ 3278151 w 6891715"/>
                <a:gd name="connsiteY769" fmla="*/ 5188077 h 6367455"/>
                <a:gd name="connsiteX770" fmla="*/ 3274688 w 6891715"/>
                <a:gd name="connsiteY770" fmla="*/ 5194289 h 6367455"/>
                <a:gd name="connsiteX771" fmla="*/ 3257376 w 6891715"/>
                <a:gd name="connsiteY771" fmla="*/ 5193046 h 6367455"/>
                <a:gd name="connsiteX772" fmla="*/ 3245415 w 6891715"/>
                <a:gd name="connsiteY772" fmla="*/ 5189630 h 6367455"/>
                <a:gd name="connsiteX773" fmla="*/ 3241953 w 6891715"/>
                <a:gd name="connsiteY773" fmla="*/ 5184970 h 6367455"/>
                <a:gd name="connsiteX774" fmla="*/ 3241638 w 6891715"/>
                <a:gd name="connsiteY774" fmla="*/ 5180311 h 6367455"/>
                <a:gd name="connsiteX775" fmla="*/ 3220023 w 6891715"/>
                <a:gd name="connsiteY775" fmla="*/ 5175239 h 6367455"/>
                <a:gd name="connsiteX776" fmla="*/ 3235288 w 6891715"/>
                <a:gd name="connsiteY776" fmla="*/ 5184764 h 6367455"/>
                <a:gd name="connsiteX777" fmla="*/ 3225824 w 6891715"/>
                <a:gd name="connsiteY777" fmla="*/ 5183535 h 6367455"/>
                <a:gd name="connsiteX778" fmla="*/ 3211475 w 6891715"/>
                <a:gd name="connsiteY778" fmla="*/ 5175546 h 6367455"/>
                <a:gd name="connsiteX779" fmla="*/ 2421121 w 6891715"/>
                <a:gd name="connsiteY779" fmla="*/ 5104145 h 6367455"/>
                <a:gd name="connsiteX780" fmla="*/ 2412624 w 6891715"/>
                <a:gd name="connsiteY780" fmla="*/ 5112639 h 6367455"/>
                <a:gd name="connsiteX781" fmla="*/ 2412672 w 6891715"/>
                <a:gd name="connsiteY781" fmla="*/ 5112737 h 6367455"/>
                <a:gd name="connsiteX782" fmla="*/ 2421138 w 6891715"/>
                <a:gd name="connsiteY782" fmla="*/ 5104253 h 6367455"/>
                <a:gd name="connsiteX783" fmla="*/ 2421121 w 6891715"/>
                <a:gd name="connsiteY783" fmla="*/ 5104145 h 6367455"/>
                <a:gd name="connsiteX784" fmla="*/ 3071775 w 6891715"/>
                <a:gd name="connsiteY784" fmla="*/ 5056176 h 6367455"/>
                <a:gd name="connsiteX785" fmla="*/ 3095705 w 6891715"/>
                <a:gd name="connsiteY785" fmla="*/ 5079407 h 6367455"/>
                <a:gd name="connsiteX786" fmla="*/ 3109875 w 6891715"/>
                <a:gd name="connsiteY786" fmla="*/ 5094276 h 6367455"/>
                <a:gd name="connsiteX787" fmla="*/ 3092242 w 6891715"/>
                <a:gd name="connsiteY787" fmla="*/ 5084364 h 6367455"/>
                <a:gd name="connsiteX788" fmla="*/ 3080277 w 6891715"/>
                <a:gd name="connsiteY788" fmla="*/ 5069805 h 6367455"/>
                <a:gd name="connsiteX789" fmla="*/ 3087650 w 6891715"/>
                <a:gd name="connsiteY789" fmla="*/ 5051414 h 6367455"/>
                <a:gd name="connsiteX790" fmla="*/ 3115887 w 6891715"/>
                <a:gd name="connsiteY790" fmla="*/ 5070981 h 6367455"/>
                <a:gd name="connsiteX791" fmla="*/ 3117813 w 6891715"/>
                <a:gd name="connsiteY791" fmla="*/ 5079989 h 6367455"/>
                <a:gd name="connsiteX792" fmla="*/ 3100350 w 6891715"/>
                <a:gd name="connsiteY792" fmla="*/ 5049826 h 6367455"/>
                <a:gd name="connsiteX793" fmla="*/ 3114638 w 6891715"/>
                <a:gd name="connsiteY793" fmla="*/ 5056224 h 6367455"/>
                <a:gd name="connsiteX794" fmla="*/ 3110215 w 6891715"/>
                <a:gd name="connsiteY794" fmla="*/ 5060939 h 6367455"/>
                <a:gd name="connsiteX795" fmla="*/ 3085812 w 6891715"/>
                <a:gd name="connsiteY795" fmla="*/ 5013314 h 6367455"/>
                <a:gd name="connsiteX796" fmla="*/ 3107082 w 6891715"/>
                <a:gd name="connsiteY796" fmla="*/ 5026331 h 6367455"/>
                <a:gd name="connsiteX797" fmla="*/ 3109016 w 6891715"/>
                <a:gd name="connsiteY797" fmla="*/ 5031411 h 6367455"/>
                <a:gd name="connsiteX798" fmla="*/ 3102570 w 6891715"/>
                <a:gd name="connsiteY798" fmla="*/ 5029824 h 6367455"/>
                <a:gd name="connsiteX799" fmla="*/ 3115461 w 6891715"/>
                <a:gd name="connsiteY799" fmla="*/ 5041254 h 6367455"/>
                <a:gd name="connsiteX800" fmla="*/ 3124163 w 6891715"/>
                <a:gd name="connsiteY800" fmla="*/ 5047921 h 6367455"/>
                <a:gd name="connsiteX801" fmla="*/ 3122874 w 6891715"/>
                <a:gd name="connsiteY801" fmla="*/ 5051414 h 6367455"/>
                <a:gd name="connsiteX802" fmla="*/ 3104182 w 6891715"/>
                <a:gd name="connsiteY802" fmla="*/ 5037126 h 6367455"/>
                <a:gd name="connsiteX803" fmla="*/ 3105471 w 6891715"/>
                <a:gd name="connsiteY803" fmla="*/ 5045381 h 6367455"/>
                <a:gd name="connsiteX804" fmla="*/ 3093224 w 6891715"/>
                <a:gd name="connsiteY804" fmla="*/ 5033316 h 6367455"/>
                <a:gd name="connsiteX805" fmla="*/ 3084523 w 6891715"/>
                <a:gd name="connsiteY805" fmla="*/ 5021886 h 6367455"/>
                <a:gd name="connsiteX806" fmla="*/ 3081300 w 6891715"/>
                <a:gd name="connsiteY806" fmla="*/ 5013949 h 6367455"/>
                <a:gd name="connsiteX807" fmla="*/ 3043982 w 6891715"/>
                <a:gd name="connsiteY807" fmla="*/ 5011726 h 6367455"/>
                <a:gd name="connsiteX808" fmla="*/ 3058460 w 6891715"/>
                <a:gd name="connsiteY808" fmla="*/ 5028318 h 6367455"/>
                <a:gd name="connsiteX809" fmla="*/ 3059076 w 6891715"/>
                <a:gd name="connsiteY809" fmla="*/ 5039379 h 6367455"/>
                <a:gd name="connsiteX810" fmla="*/ 3055071 w 6891715"/>
                <a:gd name="connsiteY810" fmla="*/ 5040301 h 6367455"/>
                <a:gd name="connsiteX811" fmla="*/ 3052299 w 6891715"/>
                <a:gd name="connsiteY811" fmla="*/ 5032927 h 6367455"/>
                <a:gd name="connsiteX812" fmla="*/ 3046139 w 6891715"/>
                <a:gd name="connsiteY812" fmla="*/ 5030161 h 6367455"/>
                <a:gd name="connsiteX813" fmla="*/ 3039978 w 6891715"/>
                <a:gd name="connsiteY813" fmla="*/ 5022173 h 6367455"/>
                <a:gd name="connsiteX814" fmla="*/ 3038438 w 6891715"/>
                <a:gd name="connsiteY814" fmla="*/ 5013877 h 6367455"/>
                <a:gd name="connsiteX815" fmla="*/ 3081196 w 6891715"/>
                <a:gd name="connsiteY815" fmla="*/ 4995851 h 6367455"/>
                <a:gd name="connsiteX816" fmla="*/ 3089628 w 6891715"/>
                <a:gd name="connsiteY816" fmla="*/ 5007599 h 6367455"/>
                <a:gd name="connsiteX817" fmla="*/ 3094000 w 6891715"/>
                <a:gd name="connsiteY817" fmla="*/ 5013314 h 6367455"/>
                <a:gd name="connsiteX818" fmla="*/ 3077761 w 6891715"/>
                <a:gd name="connsiteY818" fmla="*/ 5004106 h 6367455"/>
                <a:gd name="connsiteX819" fmla="*/ 3074950 w 6891715"/>
                <a:gd name="connsiteY819" fmla="*/ 4998708 h 6367455"/>
                <a:gd name="connsiteX820" fmla="*/ 6495127 w 6891715"/>
                <a:gd name="connsiteY820" fmla="*/ 4986728 h 6367455"/>
                <a:gd name="connsiteX821" fmla="*/ 6506559 w 6891715"/>
                <a:gd name="connsiteY821" fmla="*/ 4995299 h 6367455"/>
                <a:gd name="connsiteX822" fmla="*/ 6517991 w 6891715"/>
                <a:gd name="connsiteY822" fmla="*/ 4992442 h 6367455"/>
                <a:gd name="connsiteX823" fmla="*/ 6525612 w 6891715"/>
                <a:gd name="connsiteY823" fmla="*/ 4997204 h 6367455"/>
                <a:gd name="connsiteX824" fmla="*/ 6540537 w 6891715"/>
                <a:gd name="connsiteY824" fmla="*/ 4999426 h 6367455"/>
                <a:gd name="connsiteX825" fmla="*/ 6557050 w 6891715"/>
                <a:gd name="connsiteY825" fmla="*/ 5002918 h 6367455"/>
                <a:gd name="connsiteX826" fmla="*/ 6561450 w 6891715"/>
                <a:gd name="connsiteY826" fmla="*/ 5001033 h 6367455"/>
                <a:gd name="connsiteX827" fmla="*/ 6527292 w 6891715"/>
                <a:gd name="connsiteY827" fmla="*/ 5071939 h 6367455"/>
                <a:gd name="connsiteX828" fmla="*/ 6524977 w 6891715"/>
                <a:gd name="connsiteY828" fmla="*/ 5069582 h 6367455"/>
                <a:gd name="connsiteX829" fmla="*/ 6514815 w 6891715"/>
                <a:gd name="connsiteY829" fmla="*/ 5041964 h 6367455"/>
                <a:gd name="connsiteX830" fmla="*/ 6504336 w 6891715"/>
                <a:gd name="connsiteY830" fmla="*/ 5039424 h 6367455"/>
                <a:gd name="connsiteX831" fmla="*/ 6495762 w 6891715"/>
                <a:gd name="connsiteY831" fmla="*/ 5044821 h 6367455"/>
                <a:gd name="connsiteX832" fmla="*/ 6487506 w 6891715"/>
                <a:gd name="connsiteY832" fmla="*/ 5041329 h 6367455"/>
                <a:gd name="connsiteX833" fmla="*/ 6486553 w 6891715"/>
                <a:gd name="connsiteY833" fmla="*/ 5030536 h 6367455"/>
                <a:gd name="connsiteX834" fmla="*/ 6470993 w 6891715"/>
                <a:gd name="connsiteY834" fmla="*/ 5017520 h 6367455"/>
                <a:gd name="connsiteX835" fmla="*/ 6473534 w 6891715"/>
                <a:gd name="connsiteY835" fmla="*/ 4998791 h 6367455"/>
                <a:gd name="connsiteX836" fmla="*/ 6484648 w 6891715"/>
                <a:gd name="connsiteY836" fmla="*/ 4994981 h 6367455"/>
                <a:gd name="connsiteX837" fmla="*/ 3034945 w 6891715"/>
                <a:gd name="connsiteY837" fmla="*/ 4948226 h 6367455"/>
                <a:gd name="connsiteX838" fmla="*/ 3042883 w 6891715"/>
                <a:gd name="connsiteY838" fmla="*/ 4949174 h 6367455"/>
                <a:gd name="connsiteX839" fmla="*/ 3044153 w 6891715"/>
                <a:gd name="connsiteY839" fmla="*/ 4962446 h 6367455"/>
                <a:gd name="connsiteX840" fmla="*/ 3048915 w 6891715"/>
                <a:gd name="connsiteY840" fmla="*/ 4968133 h 6367455"/>
                <a:gd name="connsiteX841" fmla="*/ 3055265 w 6891715"/>
                <a:gd name="connsiteY841" fmla="*/ 4979509 h 6367455"/>
                <a:gd name="connsiteX842" fmla="*/ 3060663 w 6891715"/>
                <a:gd name="connsiteY842" fmla="*/ 5014901 h 6367455"/>
                <a:gd name="connsiteX843" fmla="*/ 3054313 w 6891715"/>
                <a:gd name="connsiteY843" fmla="*/ 5014269 h 6367455"/>
                <a:gd name="connsiteX844" fmla="*/ 3049868 w 6891715"/>
                <a:gd name="connsiteY844" fmla="*/ 5008581 h 6367455"/>
                <a:gd name="connsiteX845" fmla="*/ 3040342 w 6891715"/>
                <a:gd name="connsiteY845" fmla="*/ 4999101 h 6367455"/>
                <a:gd name="connsiteX846" fmla="*/ 3036850 w 6891715"/>
                <a:gd name="connsiteY846" fmla="*/ 4987725 h 6367455"/>
                <a:gd name="connsiteX847" fmla="*/ 3039072 w 6891715"/>
                <a:gd name="connsiteY847" fmla="*/ 4981405 h 6367455"/>
                <a:gd name="connsiteX848" fmla="*/ 3044788 w 6891715"/>
                <a:gd name="connsiteY848" fmla="*/ 4985829 h 6367455"/>
                <a:gd name="connsiteX849" fmla="*/ 3046058 w 6891715"/>
                <a:gd name="connsiteY849" fmla="*/ 4981405 h 6367455"/>
                <a:gd name="connsiteX850" fmla="*/ 3046058 w 6891715"/>
                <a:gd name="connsiteY850" fmla="*/ 4972241 h 6367455"/>
                <a:gd name="connsiteX851" fmla="*/ 3033675 w 6891715"/>
                <a:gd name="connsiteY851" fmla="*/ 4958022 h 6367455"/>
                <a:gd name="connsiteX852" fmla="*/ 3060662 w 6891715"/>
                <a:gd name="connsiteY852" fmla="*/ 4941876 h 6367455"/>
                <a:gd name="connsiteX853" fmla="*/ 3066377 w 6891715"/>
                <a:gd name="connsiteY853" fmla="*/ 4941876 h 6367455"/>
                <a:gd name="connsiteX854" fmla="*/ 3081300 w 6891715"/>
                <a:gd name="connsiteY854" fmla="*/ 4964101 h 6367455"/>
                <a:gd name="connsiteX855" fmla="*/ 3086062 w 6891715"/>
                <a:gd name="connsiteY855" fmla="*/ 4968228 h 6367455"/>
                <a:gd name="connsiteX856" fmla="*/ 3081935 w 6891715"/>
                <a:gd name="connsiteY856" fmla="*/ 4974578 h 6367455"/>
                <a:gd name="connsiteX857" fmla="*/ 3089872 w 6891715"/>
                <a:gd name="connsiteY857" fmla="*/ 4983786 h 6367455"/>
                <a:gd name="connsiteX858" fmla="*/ 3097175 w 6891715"/>
                <a:gd name="connsiteY858" fmla="*/ 4999026 h 6367455"/>
                <a:gd name="connsiteX859" fmla="*/ 3094317 w 6891715"/>
                <a:gd name="connsiteY859" fmla="*/ 4994263 h 6367455"/>
                <a:gd name="connsiteX860" fmla="*/ 3087967 w 6891715"/>
                <a:gd name="connsiteY860" fmla="*/ 4991406 h 6367455"/>
                <a:gd name="connsiteX861" fmla="*/ 3075902 w 6891715"/>
                <a:gd name="connsiteY861" fmla="*/ 4984738 h 6367455"/>
                <a:gd name="connsiteX862" fmla="*/ 3072092 w 6891715"/>
                <a:gd name="connsiteY862" fmla="*/ 4972673 h 6367455"/>
                <a:gd name="connsiteX863" fmla="*/ 3068917 w 6891715"/>
                <a:gd name="connsiteY863" fmla="*/ 4972038 h 6367455"/>
                <a:gd name="connsiteX864" fmla="*/ 3054312 w 6891715"/>
                <a:gd name="connsiteY864" fmla="*/ 4962196 h 6367455"/>
                <a:gd name="connsiteX865" fmla="*/ 3052725 w 6891715"/>
                <a:gd name="connsiteY865" fmla="*/ 4951083 h 6367455"/>
                <a:gd name="connsiteX866" fmla="*/ 3060662 w 6891715"/>
                <a:gd name="connsiteY866" fmla="*/ 4950448 h 6367455"/>
                <a:gd name="connsiteX867" fmla="*/ 6600872 w 6891715"/>
                <a:gd name="connsiteY867" fmla="*/ 4906095 h 6367455"/>
                <a:gd name="connsiteX868" fmla="*/ 6598649 w 6891715"/>
                <a:gd name="connsiteY868" fmla="*/ 4911492 h 6367455"/>
                <a:gd name="connsiteX869" fmla="*/ 6602058 w 6891715"/>
                <a:gd name="connsiteY869" fmla="*/ 4916735 h 6367455"/>
                <a:gd name="connsiteX870" fmla="*/ 6570401 w 6891715"/>
                <a:gd name="connsiteY870" fmla="*/ 4982451 h 6367455"/>
                <a:gd name="connsiteX871" fmla="*/ 6569434 w 6891715"/>
                <a:gd name="connsiteY871" fmla="*/ 4982283 h 6367455"/>
                <a:gd name="connsiteX872" fmla="*/ 6564036 w 6891715"/>
                <a:gd name="connsiteY872" fmla="*/ 4977839 h 6367455"/>
                <a:gd name="connsiteX873" fmla="*/ 6564354 w 6891715"/>
                <a:gd name="connsiteY873" fmla="*/ 4967363 h 6367455"/>
                <a:gd name="connsiteX874" fmla="*/ 6569752 w 6891715"/>
                <a:gd name="connsiteY874" fmla="*/ 4961332 h 6367455"/>
                <a:gd name="connsiteX875" fmla="*/ 6573563 w 6891715"/>
                <a:gd name="connsiteY875" fmla="*/ 4943237 h 6367455"/>
                <a:gd name="connsiteX876" fmla="*/ 6567212 w 6891715"/>
                <a:gd name="connsiteY876" fmla="*/ 4935936 h 6367455"/>
                <a:gd name="connsiteX877" fmla="*/ 6568799 w 6891715"/>
                <a:gd name="connsiteY877" fmla="*/ 4924190 h 6367455"/>
                <a:gd name="connsiteX878" fmla="*/ 6582772 w 6891715"/>
                <a:gd name="connsiteY878" fmla="*/ 4909905 h 6367455"/>
                <a:gd name="connsiteX879" fmla="*/ 4951102 w 6891715"/>
                <a:gd name="connsiteY879" fmla="*/ 4806942 h 6367455"/>
                <a:gd name="connsiteX880" fmla="*/ 4954554 w 6891715"/>
                <a:gd name="connsiteY880" fmla="*/ 4813479 h 6367455"/>
                <a:gd name="connsiteX881" fmla="*/ 4953518 w 6891715"/>
                <a:gd name="connsiteY881" fmla="*/ 4818055 h 6367455"/>
                <a:gd name="connsiteX882" fmla="*/ 4946616 w 6891715"/>
                <a:gd name="connsiteY882" fmla="*/ 4810210 h 6367455"/>
                <a:gd name="connsiteX883" fmla="*/ 5054566 w 6891715"/>
                <a:gd name="connsiteY883" fmla="*/ 4779954 h 6367455"/>
                <a:gd name="connsiteX884" fmla="*/ 5046311 w 6891715"/>
                <a:gd name="connsiteY884" fmla="*/ 4792539 h 6367455"/>
                <a:gd name="connsiteX885" fmla="*/ 5039961 w 6891715"/>
                <a:gd name="connsiteY885" fmla="*/ 4814879 h 6367455"/>
                <a:gd name="connsiteX886" fmla="*/ 5029166 w 6891715"/>
                <a:gd name="connsiteY886" fmla="*/ 4805125 h 6367455"/>
                <a:gd name="connsiteX887" fmla="*/ 5032341 w 6891715"/>
                <a:gd name="connsiteY887" fmla="*/ 4797888 h 6367455"/>
                <a:gd name="connsiteX888" fmla="*/ 5048533 w 6891715"/>
                <a:gd name="connsiteY888" fmla="*/ 4785303 h 6367455"/>
                <a:gd name="connsiteX889" fmla="*/ 4546749 w 6891715"/>
                <a:gd name="connsiteY889" fmla="*/ 4760722 h 6367455"/>
                <a:gd name="connsiteX890" fmla="*/ 4546260 w 6891715"/>
                <a:gd name="connsiteY890" fmla="*/ 4761212 h 6367455"/>
                <a:gd name="connsiteX891" fmla="*/ 4546884 w 6891715"/>
                <a:gd name="connsiteY891" fmla="*/ 4760899 h 6367455"/>
                <a:gd name="connsiteX892" fmla="*/ 5140291 w 6891715"/>
                <a:gd name="connsiteY892" fmla="*/ 4749792 h 6367455"/>
                <a:gd name="connsiteX893" fmla="*/ 5127591 w 6891715"/>
                <a:gd name="connsiteY893" fmla="*/ 4759317 h 6367455"/>
                <a:gd name="connsiteX894" fmla="*/ 5130477 w 6891715"/>
                <a:gd name="connsiteY894" fmla="*/ 4751021 h 6367455"/>
                <a:gd name="connsiteX895" fmla="*/ 6342270 w 6891715"/>
                <a:gd name="connsiteY895" fmla="*/ 4710093 h 6367455"/>
                <a:gd name="connsiteX896" fmla="*/ 6339836 w 6891715"/>
                <a:gd name="connsiteY896" fmla="*/ 4714047 h 6367455"/>
                <a:gd name="connsiteX897" fmla="*/ 6301729 w 6891715"/>
                <a:gd name="connsiteY897" fmla="*/ 4718809 h 6367455"/>
                <a:gd name="connsiteX898" fmla="*/ 6300459 w 6891715"/>
                <a:gd name="connsiteY898" fmla="*/ 4737220 h 6367455"/>
                <a:gd name="connsiteX899" fmla="*/ 6300488 w 6891715"/>
                <a:gd name="connsiteY899" fmla="*/ 4737235 h 6367455"/>
                <a:gd name="connsiteX900" fmla="*/ 6301738 w 6891715"/>
                <a:gd name="connsiteY900" fmla="*/ 4719118 h 6367455"/>
                <a:gd name="connsiteX901" fmla="*/ 6339844 w 6891715"/>
                <a:gd name="connsiteY901" fmla="*/ 4714356 h 6367455"/>
                <a:gd name="connsiteX902" fmla="*/ 6342384 w 6891715"/>
                <a:gd name="connsiteY902" fmla="*/ 4710229 h 6367455"/>
                <a:gd name="connsiteX903" fmla="*/ 1472534 w 6891715"/>
                <a:gd name="connsiteY903" fmla="*/ 4375142 h 6367455"/>
                <a:gd name="connsiteX904" fmla="*/ 1482060 w 6891715"/>
                <a:gd name="connsiteY904" fmla="*/ 4376139 h 6367455"/>
                <a:gd name="connsiteX905" fmla="*/ 1487457 w 6891715"/>
                <a:gd name="connsiteY905" fmla="*/ 4385110 h 6367455"/>
                <a:gd name="connsiteX906" fmla="*/ 1484282 w 6891715"/>
                <a:gd name="connsiteY906" fmla="*/ 4388433 h 6367455"/>
                <a:gd name="connsiteX907" fmla="*/ 1476662 w 6891715"/>
                <a:gd name="connsiteY907" fmla="*/ 4385110 h 6367455"/>
                <a:gd name="connsiteX908" fmla="*/ 1467137 w 6891715"/>
                <a:gd name="connsiteY908" fmla="*/ 4389430 h 6367455"/>
                <a:gd name="connsiteX909" fmla="*/ 1465232 w 6891715"/>
                <a:gd name="connsiteY909" fmla="*/ 4381787 h 6367455"/>
                <a:gd name="connsiteX910" fmla="*/ 1435070 w 6891715"/>
                <a:gd name="connsiteY910" fmla="*/ 4357679 h 6367455"/>
                <a:gd name="connsiteX911" fmla="*/ 1446184 w 6891715"/>
                <a:gd name="connsiteY911" fmla="*/ 4359584 h 6367455"/>
                <a:gd name="connsiteX912" fmla="*/ 1443096 w 6891715"/>
                <a:gd name="connsiteY912" fmla="*/ 4363711 h 6367455"/>
                <a:gd name="connsiteX913" fmla="*/ 1435996 w 6891715"/>
                <a:gd name="connsiteY913" fmla="*/ 4364029 h 6367455"/>
                <a:gd name="connsiteX914" fmla="*/ 1538093 w 6891715"/>
                <a:gd name="connsiteY914" fmla="*/ 4154476 h 6367455"/>
                <a:gd name="connsiteX915" fmla="*/ 1543523 w 6891715"/>
                <a:gd name="connsiteY915" fmla="*/ 4158725 h 6367455"/>
                <a:gd name="connsiteX916" fmla="*/ 1561405 w 6891715"/>
                <a:gd name="connsiteY916" fmla="*/ 4162647 h 6367455"/>
                <a:gd name="connsiteX917" fmla="*/ 1566834 w 6891715"/>
                <a:gd name="connsiteY917" fmla="*/ 4170491 h 6367455"/>
                <a:gd name="connsiteX918" fmla="*/ 1564918 w 6891715"/>
                <a:gd name="connsiteY918" fmla="*/ 4178008 h 6367455"/>
                <a:gd name="connsiteX919" fmla="*/ 1557251 w 6891715"/>
                <a:gd name="connsiteY919" fmla="*/ 4185526 h 6367455"/>
                <a:gd name="connsiteX920" fmla="*/ 1549910 w 6891715"/>
                <a:gd name="connsiteY920" fmla="*/ 4187814 h 6367455"/>
                <a:gd name="connsiteX921" fmla="*/ 1525320 w 6891715"/>
                <a:gd name="connsiteY921" fmla="*/ 4175067 h 6367455"/>
                <a:gd name="connsiteX922" fmla="*/ 1511272 w 6891715"/>
                <a:gd name="connsiteY922" fmla="*/ 4175067 h 6367455"/>
                <a:gd name="connsiteX923" fmla="*/ 1515740 w 6891715"/>
                <a:gd name="connsiteY923" fmla="*/ 4171798 h 6367455"/>
                <a:gd name="connsiteX924" fmla="*/ 2133803 w 6891715"/>
                <a:gd name="connsiteY924" fmla="*/ 3771889 h 6367455"/>
                <a:gd name="connsiteX925" fmla="*/ 2135150 w 6891715"/>
                <a:gd name="connsiteY925" fmla="*/ 3783636 h 6367455"/>
                <a:gd name="connsiteX926" fmla="*/ 2131782 w 6891715"/>
                <a:gd name="connsiteY926" fmla="*/ 3794114 h 6367455"/>
                <a:gd name="connsiteX927" fmla="*/ 2129762 w 6891715"/>
                <a:gd name="connsiteY927" fmla="*/ 3813164 h 6367455"/>
                <a:gd name="connsiteX928" fmla="*/ 2112925 w 6891715"/>
                <a:gd name="connsiteY928" fmla="*/ 3813164 h 6367455"/>
                <a:gd name="connsiteX929" fmla="*/ 2114609 w 6891715"/>
                <a:gd name="connsiteY929" fmla="*/ 3788081 h 6367455"/>
                <a:gd name="connsiteX930" fmla="*/ 2124711 w 6891715"/>
                <a:gd name="connsiteY930" fmla="*/ 3775381 h 6367455"/>
                <a:gd name="connsiteX931" fmla="*/ 2166583 w 6891715"/>
                <a:gd name="connsiteY931" fmla="*/ 3746489 h 6367455"/>
                <a:gd name="connsiteX932" fmla="*/ 2171663 w 6891715"/>
                <a:gd name="connsiteY932" fmla="*/ 3748735 h 6367455"/>
                <a:gd name="connsiteX933" fmla="*/ 2153883 w 6891715"/>
                <a:gd name="connsiteY933" fmla="*/ 3759324 h 6367455"/>
                <a:gd name="connsiteX934" fmla="*/ 2146263 w 6891715"/>
                <a:gd name="connsiteY934" fmla="*/ 3767988 h 6367455"/>
                <a:gd name="connsiteX935" fmla="*/ 2140230 w 6891715"/>
                <a:gd name="connsiteY935" fmla="*/ 3776652 h 6367455"/>
                <a:gd name="connsiteX936" fmla="*/ 2136738 w 6891715"/>
                <a:gd name="connsiteY936" fmla="*/ 3766705 h 6367455"/>
                <a:gd name="connsiteX937" fmla="*/ 2146263 w 6891715"/>
                <a:gd name="connsiteY937" fmla="*/ 3757078 h 6367455"/>
                <a:gd name="connsiteX938" fmla="*/ 1246315 w 6891715"/>
                <a:gd name="connsiteY938" fmla="*/ 3744901 h 6367455"/>
                <a:gd name="connsiteX939" fmla="*/ 1253753 w 6891715"/>
                <a:gd name="connsiteY939" fmla="*/ 3753473 h 6367455"/>
                <a:gd name="connsiteX940" fmla="*/ 1263448 w 6891715"/>
                <a:gd name="connsiteY940" fmla="*/ 3760458 h 6367455"/>
                <a:gd name="connsiteX941" fmla="*/ 1273144 w 6891715"/>
                <a:gd name="connsiteY941" fmla="*/ 3759506 h 6367455"/>
                <a:gd name="connsiteX942" fmla="*/ 1263448 w 6891715"/>
                <a:gd name="connsiteY942" fmla="*/ 3772206 h 6367455"/>
                <a:gd name="connsiteX943" fmla="*/ 1258277 w 6891715"/>
                <a:gd name="connsiteY943" fmla="*/ 3783953 h 6367455"/>
                <a:gd name="connsiteX944" fmla="*/ 1250844 w 6891715"/>
                <a:gd name="connsiteY944" fmla="*/ 3789351 h 6367455"/>
                <a:gd name="connsiteX945" fmla="*/ 1222724 w 6891715"/>
                <a:gd name="connsiteY945" fmla="*/ 3780143 h 6367455"/>
                <a:gd name="connsiteX946" fmla="*/ 1219167 w 6891715"/>
                <a:gd name="connsiteY946" fmla="*/ 3767443 h 6367455"/>
                <a:gd name="connsiteX947" fmla="*/ 1225632 w 6891715"/>
                <a:gd name="connsiteY947" fmla="*/ 3765221 h 6367455"/>
                <a:gd name="connsiteX948" fmla="*/ 1222400 w 6891715"/>
                <a:gd name="connsiteY948" fmla="*/ 3762046 h 6367455"/>
                <a:gd name="connsiteX949" fmla="*/ 1220461 w 6891715"/>
                <a:gd name="connsiteY949" fmla="*/ 3748393 h 6367455"/>
                <a:gd name="connsiteX950" fmla="*/ 2215160 w 6891715"/>
                <a:gd name="connsiteY950" fmla="*/ 3730614 h 6367455"/>
                <a:gd name="connsiteX951" fmla="*/ 2216113 w 6891715"/>
                <a:gd name="connsiteY951" fmla="*/ 3734660 h 6367455"/>
                <a:gd name="connsiteX952" fmla="*/ 2207540 w 6891715"/>
                <a:gd name="connsiteY952" fmla="*/ 3735594 h 6367455"/>
                <a:gd name="connsiteX953" fmla="*/ 2194840 w 6891715"/>
                <a:gd name="connsiteY953" fmla="*/ 3739952 h 6367455"/>
                <a:gd name="connsiteX954" fmla="*/ 2188490 w 6891715"/>
                <a:gd name="connsiteY954" fmla="*/ 3744933 h 6367455"/>
                <a:gd name="connsiteX955" fmla="*/ 2178330 w 6891715"/>
                <a:gd name="connsiteY955" fmla="*/ 3746489 h 6367455"/>
                <a:gd name="connsiteX956" fmla="*/ 2171663 w 6891715"/>
                <a:gd name="connsiteY956" fmla="*/ 3739330 h 6367455"/>
                <a:gd name="connsiteX957" fmla="*/ 2200238 w 6891715"/>
                <a:gd name="connsiteY957" fmla="*/ 3732482 h 6367455"/>
                <a:gd name="connsiteX958" fmla="*/ 2265326 w 6891715"/>
                <a:gd name="connsiteY958" fmla="*/ 3727439 h 6367455"/>
                <a:gd name="connsiteX959" fmla="*/ 2248622 w 6891715"/>
                <a:gd name="connsiteY959" fmla="*/ 3736964 h 6367455"/>
                <a:gd name="connsiteX960" fmla="*/ 2235070 w 6891715"/>
                <a:gd name="connsiteY960" fmla="*/ 3735232 h 6367455"/>
                <a:gd name="connsiteX961" fmla="*/ 2222463 w 6891715"/>
                <a:gd name="connsiteY961" fmla="*/ 3736387 h 6367455"/>
                <a:gd name="connsiteX962" fmla="*/ 2227821 w 6891715"/>
                <a:gd name="connsiteY962" fmla="*/ 3730614 h 6367455"/>
                <a:gd name="connsiteX963" fmla="*/ 2243579 w 6891715"/>
                <a:gd name="connsiteY963" fmla="*/ 3730325 h 6367455"/>
                <a:gd name="connsiteX964" fmla="*/ 2256816 w 6891715"/>
                <a:gd name="connsiteY964" fmla="*/ 3729171 h 6367455"/>
                <a:gd name="connsiteX965" fmla="*/ 2293901 w 6891715"/>
                <a:gd name="connsiteY965" fmla="*/ 3721089 h 6367455"/>
                <a:gd name="connsiteX966" fmla="*/ 2284247 w 6891715"/>
                <a:gd name="connsiteY966" fmla="*/ 3726436 h 6367455"/>
                <a:gd name="connsiteX967" fmla="*/ 2270088 w 6891715"/>
                <a:gd name="connsiteY967" fmla="*/ 3733789 h 6367455"/>
                <a:gd name="connsiteX968" fmla="*/ 2275558 w 6891715"/>
                <a:gd name="connsiteY968" fmla="*/ 3723763 h 6367455"/>
                <a:gd name="connsiteX969" fmla="*/ 2314928 w 6891715"/>
                <a:gd name="connsiteY969" fmla="*/ 3706801 h 6367455"/>
                <a:gd name="connsiteX970" fmla="*/ 2327813 w 6891715"/>
                <a:gd name="connsiteY970" fmla="*/ 3706801 h 6367455"/>
                <a:gd name="connsiteX971" fmla="*/ 2332000 w 6891715"/>
                <a:gd name="connsiteY971" fmla="*/ 3711192 h 6367455"/>
                <a:gd name="connsiteX972" fmla="*/ 2322337 w 6891715"/>
                <a:gd name="connsiteY972" fmla="*/ 3713556 h 6367455"/>
                <a:gd name="connsiteX973" fmla="*/ 2315251 w 6891715"/>
                <a:gd name="connsiteY973" fmla="*/ 3722676 h 6367455"/>
                <a:gd name="connsiteX974" fmla="*/ 2309775 w 6891715"/>
                <a:gd name="connsiteY974" fmla="*/ 3715921 h 6367455"/>
                <a:gd name="connsiteX975" fmla="*/ 2362163 w 6891715"/>
                <a:gd name="connsiteY975" fmla="*/ 3689339 h 6367455"/>
                <a:gd name="connsiteX976" fmla="*/ 2358194 w 6891715"/>
                <a:gd name="connsiteY976" fmla="*/ 3694310 h 6367455"/>
                <a:gd name="connsiteX977" fmla="*/ 2338350 w 6891715"/>
                <a:gd name="connsiteY977" fmla="*/ 3700452 h 6367455"/>
                <a:gd name="connsiteX978" fmla="*/ 2351579 w 6891715"/>
                <a:gd name="connsiteY978" fmla="*/ 3693433 h 6367455"/>
                <a:gd name="connsiteX979" fmla="*/ 2392325 w 6891715"/>
                <a:gd name="connsiteY979" fmla="*/ 3682989 h 6367455"/>
                <a:gd name="connsiteX980" fmla="*/ 2388983 w 6891715"/>
                <a:gd name="connsiteY980" fmla="*/ 3687752 h 6367455"/>
                <a:gd name="connsiteX981" fmla="*/ 2373275 w 6891715"/>
                <a:gd name="connsiteY981" fmla="*/ 3685187 h 6367455"/>
                <a:gd name="connsiteX982" fmla="*/ 2415017 w 6891715"/>
                <a:gd name="connsiteY982" fmla="*/ 3681401 h 6367455"/>
                <a:gd name="connsiteX983" fmla="*/ 2422488 w 6891715"/>
                <a:gd name="connsiteY983" fmla="*/ 3682866 h 6367455"/>
                <a:gd name="connsiteX984" fmla="*/ 2406613 w 6891715"/>
                <a:gd name="connsiteY984" fmla="*/ 3684576 h 6367455"/>
                <a:gd name="connsiteX985" fmla="*/ 2985194 w 6891715"/>
                <a:gd name="connsiteY985" fmla="*/ 3619489 h 6367455"/>
                <a:gd name="connsiteX986" fmla="*/ 3001933 w 6891715"/>
                <a:gd name="connsiteY986" fmla="*/ 3643179 h 6367455"/>
                <a:gd name="connsiteX987" fmla="*/ 3012555 w 6891715"/>
                <a:gd name="connsiteY987" fmla="*/ 3653563 h 6367455"/>
                <a:gd name="connsiteX988" fmla="*/ 3031868 w 6891715"/>
                <a:gd name="connsiteY988" fmla="*/ 3655835 h 6367455"/>
                <a:gd name="connsiteX989" fmla="*/ 3043778 w 6891715"/>
                <a:gd name="connsiteY989" fmla="*/ 3654212 h 6367455"/>
                <a:gd name="connsiteX990" fmla="*/ 3041525 w 6891715"/>
                <a:gd name="connsiteY990" fmla="*/ 3658756 h 6367455"/>
                <a:gd name="connsiteX991" fmla="*/ 3047963 w 6891715"/>
                <a:gd name="connsiteY991" fmla="*/ 3678227 h 6367455"/>
                <a:gd name="connsiteX992" fmla="*/ 3036375 w 6891715"/>
                <a:gd name="connsiteY992" fmla="*/ 3670438 h 6367455"/>
                <a:gd name="connsiteX993" fmla="*/ 3022212 w 6891715"/>
                <a:gd name="connsiteY993" fmla="*/ 3667518 h 6367455"/>
                <a:gd name="connsiteX994" fmla="*/ 3011589 w 6891715"/>
                <a:gd name="connsiteY994" fmla="*/ 3675306 h 6367455"/>
                <a:gd name="connsiteX995" fmla="*/ 3000645 w 6891715"/>
                <a:gd name="connsiteY995" fmla="*/ 3667518 h 6367455"/>
                <a:gd name="connsiteX996" fmla="*/ 3000001 w 6891715"/>
                <a:gd name="connsiteY996" fmla="*/ 3667193 h 6367455"/>
                <a:gd name="connsiteX997" fmla="*/ 2997426 w 6891715"/>
                <a:gd name="connsiteY997" fmla="*/ 3665895 h 6367455"/>
                <a:gd name="connsiteX998" fmla="*/ 2995495 w 6891715"/>
                <a:gd name="connsiteY998" fmla="*/ 3663624 h 6367455"/>
                <a:gd name="connsiteX999" fmla="*/ 2994529 w 6891715"/>
                <a:gd name="connsiteY999" fmla="*/ 3662650 h 6367455"/>
                <a:gd name="connsiteX1000" fmla="*/ 2994207 w 6891715"/>
                <a:gd name="connsiteY1000" fmla="*/ 3661027 h 6367455"/>
                <a:gd name="connsiteX1001" fmla="*/ 2995173 w 6891715"/>
                <a:gd name="connsiteY1001" fmla="*/ 3651292 h 6367455"/>
                <a:gd name="connsiteX1002" fmla="*/ 2995495 w 6891715"/>
                <a:gd name="connsiteY1002" fmla="*/ 3644152 h 6367455"/>
                <a:gd name="connsiteX1003" fmla="*/ 2987770 w 6891715"/>
                <a:gd name="connsiteY1003" fmla="*/ 3639934 h 6367455"/>
                <a:gd name="connsiteX1004" fmla="*/ 2978113 w 6891715"/>
                <a:gd name="connsiteY1004" fmla="*/ 3632145 h 6367455"/>
                <a:gd name="connsiteX1005" fmla="*/ 720699 w 6891715"/>
                <a:gd name="connsiteY1005" fmla="*/ 3606789 h 6367455"/>
                <a:gd name="connsiteX1006" fmla="*/ 731812 w 6891715"/>
                <a:gd name="connsiteY1006" fmla="*/ 3609057 h 6367455"/>
                <a:gd name="connsiteX1007" fmla="*/ 730831 w 6891715"/>
                <a:gd name="connsiteY1007" fmla="*/ 3622664 h 6367455"/>
                <a:gd name="connsiteX1008" fmla="*/ 721027 w 6891715"/>
                <a:gd name="connsiteY1008" fmla="*/ 3617480 h 6367455"/>
                <a:gd name="connsiteX1009" fmla="*/ 720699 w 6891715"/>
                <a:gd name="connsiteY1009" fmla="*/ 3606789 h 6367455"/>
                <a:gd name="connsiteX1010" fmla="*/ 1246157 w 6891715"/>
                <a:gd name="connsiteY1010" fmla="*/ 3590917 h 6367455"/>
                <a:gd name="connsiteX1011" fmla="*/ 1252507 w 6891715"/>
                <a:gd name="connsiteY1011" fmla="*/ 3593139 h 6367455"/>
                <a:gd name="connsiteX1012" fmla="*/ 1244887 w 6891715"/>
                <a:gd name="connsiteY1012" fmla="*/ 3604569 h 6367455"/>
                <a:gd name="connsiteX1013" fmla="*/ 1247109 w 6891715"/>
                <a:gd name="connsiteY1013" fmla="*/ 3615999 h 6367455"/>
                <a:gd name="connsiteX1014" fmla="*/ 1242030 w 6891715"/>
                <a:gd name="connsiteY1014" fmla="*/ 3631874 h 6367455"/>
                <a:gd name="connsiteX1015" fmla="*/ 1231552 w 6891715"/>
                <a:gd name="connsiteY1015" fmla="*/ 3641399 h 6367455"/>
                <a:gd name="connsiteX1016" fmla="*/ 1216630 w 6891715"/>
                <a:gd name="connsiteY1016" fmla="*/ 3640764 h 6367455"/>
                <a:gd name="connsiteX1017" fmla="*/ 1208057 w 6891715"/>
                <a:gd name="connsiteY1017" fmla="*/ 3644892 h 6367455"/>
                <a:gd name="connsiteX1018" fmla="*/ 1208057 w 6891715"/>
                <a:gd name="connsiteY1018" fmla="*/ 3636637 h 6367455"/>
                <a:gd name="connsiteX1019" fmla="*/ 1218852 w 6891715"/>
                <a:gd name="connsiteY1019" fmla="*/ 3627112 h 6367455"/>
                <a:gd name="connsiteX1020" fmla="*/ 1229012 w 6891715"/>
                <a:gd name="connsiteY1020" fmla="*/ 3599489 h 6367455"/>
                <a:gd name="connsiteX1021" fmla="*/ 2722963 w 6891715"/>
                <a:gd name="connsiteY1021" fmla="*/ 3559164 h 6367455"/>
                <a:gd name="connsiteX1022" fmla="*/ 2736813 w 6891715"/>
                <a:gd name="connsiteY1022" fmla="*/ 3571070 h 6367455"/>
                <a:gd name="connsiteX1023" fmla="*/ 2734558 w 6891715"/>
                <a:gd name="connsiteY1023" fmla="*/ 3579759 h 6367455"/>
                <a:gd name="connsiteX1024" fmla="*/ 2724251 w 6891715"/>
                <a:gd name="connsiteY1024" fmla="*/ 3582977 h 6367455"/>
                <a:gd name="connsiteX1025" fmla="*/ 2714588 w 6891715"/>
                <a:gd name="connsiteY1025" fmla="*/ 3577506 h 6367455"/>
                <a:gd name="connsiteX1026" fmla="*/ 2715232 w 6891715"/>
                <a:gd name="connsiteY1026" fmla="*/ 3560773 h 6367455"/>
                <a:gd name="connsiteX1027" fmla="*/ 2492338 w 6891715"/>
                <a:gd name="connsiteY1027" fmla="*/ 3549639 h 6367455"/>
                <a:gd name="connsiteX1028" fmla="*/ 2485435 w 6891715"/>
                <a:gd name="connsiteY1028" fmla="*/ 3560752 h 6367455"/>
                <a:gd name="connsiteX1029" fmla="*/ 2484400 w 6891715"/>
                <a:gd name="connsiteY1029" fmla="*/ 3551741 h 6367455"/>
                <a:gd name="connsiteX1030" fmla="*/ 2463763 w 6891715"/>
                <a:gd name="connsiteY1030" fmla="*/ 3543289 h 6367455"/>
                <a:gd name="connsiteX1031" fmla="*/ 2473288 w 6891715"/>
                <a:gd name="connsiteY1031" fmla="*/ 3549484 h 6367455"/>
                <a:gd name="connsiteX1032" fmla="*/ 2469760 w 6891715"/>
                <a:gd name="connsiteY1032" fmla="*/ 3555989 h 6367455"/>
                <a:gd name="connsiteX1033" fmla="*/ 2922455 w 6891715"/>
                <a:gd name="connsiteY1033" fmla="*/ 3533764 h 6367455"/>
                <a:gd name="connsiteX1034" fmla="*/ 2937199 w 6891715"/>
                <a:gd name="connsiteY1034" fmla="*/ 3536647 h 6367455"/>
                <a:gd name="connsiteX1035" fmla="*/ 2937199 w 6891715"/>
                <a:gd name="connsiteY1035" fmla="*/ 3548500 h 6367455"/>
                <a:gd name="connsiteX1036" fmla="*/ 2943473 w 6891715"/>
                <a:gd name="connsiteY1036" fmla="*/ 3553946 h 6367455"/>
                <a:gd name="connsiteX1037" fmla="*/ 2956021 w 6891715"/>
                <a:gd name="connsiteY1037" fmla="*/ 3552665 h 6367455"/>
                <a:gd name="connsiteX1038" fmla="*/ 2961354 w 6891715"/>
                <a:gd name="connsiteY1038" fmla="*/ 3560033 h 6367455"/>
                <a:gd name="connsiteX1039" fmla="*/ 2959158 w 6891715"/>
                <a:gd name="connsiteY1039" fmla="*/ 3566440 h 6367455"/>
                <a:gd name="connsiteX1040" fmla="*/ 2953825 w 6891715"/>
                <a:gd name="connsiteY1040" fmla="*/ 3573808 h 6367455"/>
                <a:gd name="connsiteX1041" fmla="*/ 2960099 w 6891715"/>
                <a:gd name="connsiteY1041" fmla="*/ 3577011 h 6367455"/>
                <a:gd name="connsiteX1042" fmla="*/ 2967001 w 6891715"/>
                <a:gd name="connsiteY1042" fmla="*/ 3589825 h 6367455"/>
                <a:gd name="connsiteX1043" fmla="*/ 2960727 w 6891715"/>
                <a:gd name="connsiteY1043" fmla="*/ 3595271 h 6367455"/>
                <a:gd name="connsiteX1044" fmla="*/ 2952257 w 6891715"/>
                <a:gd name="connsiteY1044" fmla="*/ 3591106 h 6367455"/>
                <a:gd name="connsiteX1045" fmla="*/ 2943787 w 6891715"/>
                <a:gd name="connsiteY1045" fmla="*/ 3589825 h 6367455"/>
                <a:gd name="connsiteX1046" fmla="*/ 2939709 w 6891715"/>
                <a:gd name="connsiteY1046" fmla="*/ 3595591 h 6367455"/>
                <a:gd name="connsiteX1047" fmla="*/ 2936572 w 6891715"/>
                <a:gd name="connsiteY1047" fmla="*/ 3600397 h 6367455"/>
                <a:gd name="connsiteX1048" fmla="*/ 2933435 w 6891715"/>
                <a:gd name="connsiteY1048" fmla="*/ 3603920 h 6367455"/>
                <a:gd name="connsiteX1049" fmla="*/ 2932180 w 6891715"/>
                <a:gd name="connsiteY1049" fmla="*/ 3604882 h 6367455"/>
                <a:gd name="connsiteX1050" fmla="*/ 2931239 w 6891715"/>
                <a:gd name="connsiteY1050" fmla="*/ 3605202 h 6367455"/>
                <a:gd name="connsiteX1051" fmla="*/ 2930612 w 6891715"/>
                <a:gd name="connsiteY1051" fmla="*/ 3605202 h 6367455"/>
                <a:gd name="connsiteX1052" fmla="*/ 2929357 w 6891715"/>
                <a:gd name="connsiteY1052" fmla="*/ 3605202 h 6367455"/>
                <a:gd name="connsiteX1053" fmla="*/ 2928416 w 6891715"/>
                <a:gd name="connsiteY1053" fmla="*/ 3604561 h 6367455"/>
                <a:gd name="connsiteX1054" fmla="*/ 2928102 w 6891715"/>
                <a:gd name="connsiteY1054" fmla="*/ 3603920 h 6367455"/>
                <a:gd name="connsiteX1055" fmla="*/ 2914613 w 6891715"/>
                <a:gd name="connsiteY1055" fmla="*/ 3592388 h 6367455"/>
                <a:gd name="connsiteX1056" fmla="*/ 2918691 w 6891715"/>
                <a:gd name="connsiteY1056" fmla="*/ 3582777 h 6367455"/>
                <a:gd name="connsiteX1057" fmla="*/ 2924024 w 6891715"/>
                <a:gd name="connsiteY1057" fmla="*/ 3576370 h 6367455"/>
                <a:gd name="connsiteX1058" fmla="*/ 2919318 w 6891715"/>
                <a:gd name="connsiteY1058" fmla="*/ 3566760 h 6367455"/>
                <a:gd name="connsiteX1059" fmla="*/ 2925592 w 6891715"/>
                <a:gd name="connsiteY1059" fmla="*/ 3562595 h 6367455"/>
                <a:gd name="connsiteX1060" fmla="*/ 2936258 w 6891715"/>
                <a:gd name="connsiteY1060" fmla="*/ 3572206 h 6367455"/>
                <a:gd name="connsiteX1061" fmla="*/ 2945669 w 6891715"/>
                <a:gd name="connsiteY1061" fmla="*/ 3569002 h 6367455"/>
                <a:gd name="connsiteX1062" fmla="*/ 2946610 w 6891715"/>
                <a:gd name="connsiteY1062" fmla="*/ 3561314 h 6367455"/>
                <a:gd name="connsiteX1063" fmla="*/ 2931866 w 6891715"/>
                <a:gd name="connsiteY1063" fmla="*/ 3551703 h 6367455"/>
                <a:gd name="connsiteX1064" fmla="*/ 2918377 w 6891715"/>
                <a:gd name="connsiteY1064" fmla="*/ 3550102 h 6367455"/>
                <a:gd name="connsiteX1065" fmla="*/ 2917122 w 6891715"/>
                <a:gd name="connsiteY1065" fmla="*/ 3541452 h 6367455"/>
                <a:gd name="connsiteX1066" fmla="*/ 2474421 w 6891715"/>
                <a:gd name="connsiteY1066" fmla="*/ 3527414 h 6367455"/>
                <a:gd name="connsiteX1067" fmla="*/ 2483607 w 6891715"/>
                <a:gd name="connsiteY1067" fmla="*/ 3527414 h 6367455"/>
                <a:gd name="connsiteX1068" fmla="*/ 2485988 w 6891715"/>
                <a:gd name="connsiteY1068" fmla="*/ 3538409 h 6367455"/>
                <a:gd name="connsiteX1069" fmla="*/ 2479524 w 6891715"/>
                <a:gd name="connsiteY1069" fmla="*/ 3544877 h 6367455"/>
                <a:gd name="connsiteX1070" fmla="*/ 2471700 w 6891715"/>
                <a:gd name="connsiteY1070" fmla="*/ 3536145 h 6367455"/>
                <a:gd name="connsiteX1071" fmla="*/ 2643150 w 6891715"/>
                <a:gd name="connsiteY1071" fmla="*/ 3494076 h 6367455"/>
                <a:gd name="connsiteX1072" fmla="*/ 2665375 w 6891715"/>
                <a:gd name="connsiteY1072" fmla="*/ 3502206 h 6367455"/>
                <a:gd name="connsiteX1073" fmla="*/ 2662200 w 6891715"/>
                <a:gd name="connsiteY1073" fmla="*/ 3514714 h 6367455"/>
                <a:gd name="connsiteX1074" fmla="*/ 2649500 w 6891715"/>
                <a:gd name="connsiteY1074" fmla="*/ 3510649 h 6367455"/>
                <a:gd name="connsiteX1075" fmla="*/ 2724430 w 6891715"/>
                <a:gd name="connsiteY1075" fmla="*/ 3492489 h 6367455"/>
                <a:gd name="connsiteX1076" fmla="*/ 2735543 w 6891715"/>
                <a:gd name="connsiteY1076" fmla="*/ 3498204 h 6367455"/>
                <a:gd name="connsiteX1077" fmla="*/ 2744115 w 6891715"/>
                <a:gd name="connsiteY1077" fmla="*/ 3502331 h 6367455"/>
                <a:gd name="connsiteX1078" fmla="*/ 2748878 w 6891715"/>
                <a:gd name="connsiteY1078" fmla="*/ 3504871 h 6367455"/>
                <a:gd name="connsiteX1079" fmla="*/ 2751100 w 6891715"/>
                <a:gd name="connsiteY1079" fmla="*/ 3505189 h 6367455"/>
                <a:gd name="connsiteX1080" fmla="*/ 2753958 w 6891715"/>
                <a:gd name="connsiteY1080" fmla="*/ 3505189 h 6367455"/>
                <a:gd name="connsiteX1081" fmla="*/ 2761260 w 6891715"/>
                <a:gd name="connsiteY1081" fmla="*/ 3505189 h 6367455"/>
                <a:gd name="connsiteX1082" fmla="*/ 2768880 w 6891715"/>
                <a:gd name="connsiteY1082" fmla="*/ 3505506 h 6367455"/>
                <a:gd name="connsiteX1083" fmla="*/ 2771738 w 6891715"/>
                <a:gd name="connsiteY1083" fmla="*/ 3505824 h 6367455"/>
                <a:gd name="connsiteX1084" fmla="*/ 2773325 w 6891715"/>
                <a:gd name="connsiteY1084" fmla="*/ 3506776 h 6367455"/>
                <a:gd name="connsiteX1085" fmla="*/ 2774595 w 6891715"/>
                <a:gd name="connsiteY1085" fmla="*/ 3508046 h 6367455"/>
                <a:gd name="connsiteX1086" fmla="*/ 2775548 w 6891715"/>
                <a:gd name="connsiteY1086" fmla="*/ 3510269 h 6367455"/>
                <a:gd name="connsiteX1087" fmla="*/ 2776183 w 6891715"/>
                <a:gd name="connsiteY1087" fmla="*/ 3512809 h 6367455"/>
                <a:gd name="connsiteX1088" fmla="*/ 2776818 w 6891715"/>
                <a:gd name="connsiteY1088" fmla="*/ 3515349 h 6367455"/>
                <a:gd name="connsiteX1089" fmla="*/ 2777770 w 6891715"/>
                <a:gd name="connsiteY1089" fmla="*/ 3520429 h 6367455"/>
                <a:gd name="connsiteX1090" fmla="*/ 2778088 w 6891715"/>
                <a:gd name="connsiteY1090" fmla="*/ 3522651 h 6367455"/>
                <a:gd name="connsiteX1091" fmla="*/ 2784438 w 6891715"/>
                <a:gd name="connsiteY1091" fmla="*/ 3536939 h 6367455"/>
                <a:gd name="connsiteX1092" fmla="*/ 2762213 w 6891715"/>
                <a:gd name="connsiteY1092" fmla="*/ 3536304 h 6367455"/>
                <a:gd name="connsiteX1093" fmla="*/ 2744115 w 6891715"/>
                <a:gd name="connsiteY1093" fmla="*/ 3536304 h 6367455"/>
                <a:gd name="connsiteX1094" fmla="*/ 2737765 w 6891715"/>
                <a:gd name="connsiteY1094" fmla="*/ 3529319 h 6367455"/>
                <a:gd name="connsiteX1095" fmla="*/ 2713317 w 6891715"/>
                <a:gd name="connsiteY1095" fmla="*/ 3520746 h 6367455"/>
                <a:gd name="connsiteX1096" fmla="*/ 2713317 w 6891715"/>
                <a:gd name="connsiteY1096" fmla="*/ 3513761 h 6367455"/>
                <a:gd name="connsiteX1097" fmla="*/ 2728240 w 6891715"/>
                <a:gd name="connsiteY1097" fmla="*/ 3512174 h 6367455"/>
                <a:gd name="connsiteX1098" fmla="*/ 2713317 w 6891715"/>
                <a:gd name="connsiteY1098" fmla="*/ 3502014 h 6367455"/>
                <a:gd name="connsiteX1099" fmla="*/ 2713000 w 6891715"/>
                <a:gd name="connsiteY1099" fmla="*/ 3495664 h 6367455"/>
                <a:gd name="connsiteX1100" fmla="*/ 2782388 w 6891715"/>
                <a:gd name="connsiteY1100" fmla="*/ 3486139 h 6367455"/>
                <a:gd name="connsiteX1101" fmla="*/ 2791163 w 6891715"/>
                <a:gd name="connsiteY1101" fmla="*/ 3498169 h 6367455"/>
                <a:gd name="connsiteX1102" fmla="*/ 2801888 w 6891715"/>
                <a:gd name="connsiteY1102" fmla="*/ 3491666 h 6367455"/>
                <a:gd name="connsiteX1103" fmla="*/ 2816188 w 6891715"/>
                <a:gd name="connsiteY1103" fmla="*/ 3506623 h 6367455"/>
                <a:gd name="connsiteX1104" fmla="*/ 2806113 w 6891715"/>
                <a:gd name="connsiteY1104" fmla="*/ 3520605 h 6367455"/>
                <a:gd name="connsiteX1105" fmla="*/ 2798963 w 6891715"/>
                <a:gd name="connsiteY1105" fmla="*/ 3530359 h 6367455"/>
                <a:gd name="connsiteX1106" fmla="*/ 2791488 w 6891715"/>
                <a:gd name="connsiteY1106" fmla="*/ 3540114 h 6367455"/>
                <a:gd name="connsiteX1107" fmla="*/ 2784663 w 6891715"/>
                <a:gd name="connsiteY1107" fmla="*/ 3519955 h 6367455"/>
                <a:gd name="connsiteX1108" fmla="*/ 2787913 w 6891715"/>
                <a:gd name="connsiteY1108" fmla="*/ 3512151 h 6367455"/>
                <a:gd name="connsiteX1109" fmla="*/ 2774913 w 6891715"/>
                <a:gd name="connsiteY1109" fmla="*/ 3487765 h 6367455"/>
                <a:gd name="connsiteX1110" fmla="*/ 2829351 w 6891715"/>
                <a:gd name="connsiteY1110" fmla="*/ 3475026 h 6367455"/>
                <a:gd name="connsiteX1111" fmla="*/ 2856571 w 6891715"/>
                <a:gd name="connsiteY1111" fmla="*/ 3483401 h 6367455"/>
                <a:gd name="connsiteX1112" fmla="*/ 2860638 w 6891715"/>
                <a:gd name="connsiteY1112" fmla="*/ 3490226 h 6367455"/>
                <a:gd name="connsiteX1113" fmla="*/ 2848123 w 6891715"/>
                <a:gd name="connsiteY1113" fmla="*/ 3488675 h 6367455"/>
                <a:gd name="connsiteX1114" fmla="*/ 2837798 w 6891715"/>
                <a:gd name="connsiteY1114" fmla="*/ 3492708 h 6367455"/>
                <a:gd name="connsiteX1115" fmla="*/ 2828725 w 6891715"/>
                <a:gd name="connsiteY1115" fmla="*/ 3502014 h 6367455"/>
                <a:gd name="connsiteX1116" fmla="*/ 2817775 w 6891715"/>
                <a:gd name="connsiteY1116" fmla="*/ 3492708 h 6367455"/>
                <a:gd name="connsiteX1117" fmla="*/ 2834670 w 6891715"/>
                <a:gd name="connsiteY1117" fmla="*/ 3485573 h 6367455"/>
                <a:gd name="connsiteX1118" fmla="*/ 2682838 w 6891715"/>
                <a:gd name="connsiteY1118" fmla="*/ 3473439 h 6367455"/>
                <a:gd name="connsiteX1119" fmla="*/ 2673630 w 6891715"/>
                <a:gd name="connsiteY1119" fmla="*/ 3492489 h 6367455"/>
                <a:gd name="connsiteX1120" fmla="*/ 2670138 w 6891715"/>
                <a:gd name="connsiteY1120" fmla="*/ 3482964 h 6367455"/>
                <a:gd name="connsiteX1121" fmla="*/ 2591080 w 6891715"/>
                <a:gd name="connsiteY1121" fmla="*/ 3467089 h 6367455"/>
                <a:gd name="connsiteX1122" fmla="*/ 2613622 w 6891715"/>
                <a:gd name="connsiteY1122" fmla="*/ 3486353 h 6367455"/>
                <a:gd name="connsiteX1123" fmla="*/ 2614575 w 6891715"/>
                <a:gd name="connsiteY1123" fmla="*/ 3495822 h 6367455"/>
                <a:gd name="connsiteX1124" fmla="*/ 2607590 w 6891715"/>
                <a:gd name="connsiteY1124" fmla="*/ 3513127 h 6367455"/>
                <a:gd name="connsiteX1125" fmla="*/ 2592667 w 6891715"/>
                <a:gd name="connsiteY1125" fmla="*/ 3501699 h 6367455"/>
                <a:gd name="connsiteX1126" fmla="*/ 2593302 w 6891715"/>
                <a:gd name="connsiteY1126" fmla="*/ 3495169 h 6367455"/>
                <a:gd name="connsiteX1127" fmla="*/ 2589175 w 6891715"/>
                <a:gd name="connsiteY1127" fmla="*/ 3480802 h 6367455"/>
                <a:gd name="connsiteX1128" fmla="*/ 2594255 w 6891715"/>
                <a:gd name="connsiteY1128" fmla="*/ 3479823 h 6367455"/>
                <a:gd name="connsiteX1129" fmla="*/ 2706015 w 6891715"/>
                <a:gd name="connsiteY1129" fmla="*/ 3457564 h 6367455"/>
                <a:gd name="connsiteX1130" fmla="*/ 2706650 w 6891715"/>
                <a:gd name="connsiteY1130" fmla="*/ 3471153 h 6367455"/>
                <a:gd name="connsiteX1131" fmla="*/ 2699030 w 6891715"/>
                <a:gd name="connsiteY1131" fmla="*/ 3490747 h 6367455"/>
                <a:gd name="connsiteX1132" fmla="*/ 2687917 w 6891715"/>
                <a:gd name="connsiteY1132" fmla="*/ 3516346 h 6367455"/>
                <a:gd name="connsiteX1133" fmla="*/ 2680297 w 6891715"/>
                <a:gd name="connsiteY1133" fmla="*/ 3525827 h 6367455"/>
                <a:gd name="connsiteX1134" fmla="*/ 2678075 w 6891715"/>
                <a:gd name="connsiteY1134" fmla="*/ 3512237 h 6367455"/>
                <a:gd name="connsiteX1135" fmla="*/ 2680297 w 6891715"/>
                <a:gd name="connsiteY1135" fmla="*/ 3496436 h 6367455"/>
                <a:gd name="connsiteX1136" fmla="*/ 2688552 w 6891715"/>
                <a:gd name="connsiteY1136" fmla="*/ 3480634 h 6367455"/>
                <a:gd name="connsiteX1137" fmla="*/ 2475289 w 6891715"/>
                <a:gd name="connsiteY1137" fmla="*/ 3449626 h 6367455"/>
                <a:gd name="connsiteX1138" fmla="*/ 2478050 w 6891715"/>
                <a:gd name="connsiteY1138" fmla="*/ 3458932 h 6367455"/>
                <a:gd name="connsiteX1139" fmla="*/ 2477222 w 6891715"/>
                <a:gd name="connsiteY1139" fmla="*/ 3468238 h 6367455"/>
                <a:gd name="connsiteX1140" fmla="*/ 2471700 w 6891715"/>
                <a:gd name="connsiteY1140" fmla="*/ 3476614 h 6367455"/>
                <a:gd name="connsiteX1141" fmla="*/ 2471700 w 6891715"/>
                <a:gd name="connsiteY1141" fmla="*/ 3466377 h 6367455"/>
                <a:gd name="connsiteX1142" fmla="*/ 967714 w 6891715"/>
                <a:gd name="connsiteY1142" fmla="*/ 3435339 h 6367455"/>
                <a:gd name="connsiteX1143" fmla="*/ 989940 w 6891715"/>
                <a:gd name="connsiteY1143" fmla="*/ 3455054 h 6367455"/>
                <a:gd name="connsiteX1144" fmla="*/ 985812 w 6891715"/>
                <a:gd name="connsiteY1144" fmla="*/ 3462368 h 6367455"/>
                <a:gd name="connsiteX1145" fmla="*/ 968032 w 6891715"/>
                <a:gd name="connsiteY1145" fmla="*/ 3473180 h 6367455"/>
                <a:gd name="connsiteX1146" fmla="*/ 962634 w 6891715"/>
                <a:gd name="connsiteY1146" fmla="*/ 3489079 h 6367455"/>
                <a:gd name="connsiteX1147" fmla="*/ 967080 w 6891715"/>
                <a:gd name="connsiteY1147" fmla="*/ 3491305 h 6367455"/>
                <a:gd name="connsiteX1148" fmla="*/ 958824 w 6891715"/>
                <a:gd name="connsiteY1148" fmla="*/ 3496075 h 6367455"/>
                <a:gd name="connsiteX1149" fmla="*/ 959459 w 6891715"/>
                <a:gd name="connsiteY1149" fmla="*/ 3513883 h 6367455"/>
                <a:gd name="connsiteX1150" fmla="*/ 958921 w 6891715"/>
                <a:gd name="connsiteY1150" fmla="*/ 3514329 h 6367455"/>
                <a:gd name="connsiteX1151" fmla="*/ 960134 w 6891715"/>
                <a:gd name="connsiteY1151" fmla="*/ 3514827 h 6367455"/>
                <a:gd name="connsiteX1152" fmla="*/ 960018 w 6891715"/>
                <a:gd name="connsiteY1152" fmla="*/ 3496616 h 6367455"/>
                <a:gd name="connsiteX1153" fmla="*/ 968262 w 6891715"/>
                <a:gd name="connsiteY1153" fmla="*/ 3491854 h 6367455"/>
                <a:gd name="connsiteX1154" fmla="*/ 983166 w 6891715"/>
                <a:gd name="connsiteY1154" fmla="*/ 3482329 h 6367455"/>
                <a:gd name="connsiteX1155" fmla="*/ 991410 w 6891715"/>
                <a:gd name="connsiteY1155" fmla="*/ 3468359 h 6367455"/>
                <a:gd name="connsiteX1156" fmla="*/ 995838 w 6891715"/>
                <a:gd name="connsiteY1156" fmla="*/ 3472804 h 6367455"/>
                <a:gd name="connsiteX1157" fmla="*/ 1009154 w 6891715"/>
                <a:gd name="connsiteY1157" fmla="*/ 3465819 h 6367455"/>
                <a:gd name="connsiteX1158" fmla="*/ 1019621 w 6891715"/>
                <a:gd name="connsiteY1158" fmla="*/ 3457564 h 6367455"/>
                <a:gd name="connsiteX1159" fmla="*/ 1064328 w 6891715"/>
                <a:gd name="connsiteY1159" fmla="*/ 3458199 h 6367455"/>
                <a:gd name="connsiteX1160" fmla="*/ 1077011 w 6891715"/>
                <a:gd name="connsiteY1160" fmla="*/ 3466771 h 6367455"/>
                <a:gd name="connsiteX1161" fmla="*/ 1089060 w 6891715"/>
                <a:gd name="connsiteY1161" fmla="*/ 3499156 h 6367455"/>
                <a:gd name="connsiteX1162" fmla="*/ 1101744 w 6891715"/>
                <a:gd name="connsiteY1162" fmla="*/ 3523287 h 6367455"/>
                <a:gd name="connsiteX1163" fmla="*/ 1111257 w 6891715"/>
                <a:gd name="connsiteY1163" fmla="*/ 3532494 h 6367455"/>
                <a:gd name="connsiteX1164" fmla="*/ 1110306 w 6891715"/>
                <a:gd name="connsiteY1164" fmla="*/ 3537892 h 6367455"/>
                <a:gd name="connsiteX1165" fmla="*/ 1099842 w 6891715"/>
                <a:gd name="connsiteY1165" fmla="*/ 3546147 h 6367455"/>
                <a:gd name="connsiteX1166" fmla="*/ 1088427 w 6891715"/>
                <a:gd name="connsiteY1166" fmla="*/ 3560434 h 6367455"/>
                <a:gd name="connsiteX1167" fmla="*/ 1092549 w 6891715"/>
                <a:gd name="connsiteY1167" fmla="*/ 3570594 h 6367455"/>
                <a:gd name="connsiteX1168" fmla="*/ 1097939 w 6891715"/>
                <a:gd name="connsiteY1168" fmla="*/ 3561069 h 6367455"/>
                <a:gd name="connsiteX1169" fmla="*/ 1113794 w 6891715"/>
                <a:gd name="connsiteY1169" fmla="*/ 3549322 h 6367455"/>
                <a:gd name="connsiteX1170" fmla="*/ 1125526 w 6891715"/>
                <a:gd name="connsiteY1170" fmla="*/ 3549322 h 6367455"/>
                <a:gd name="connsiteX1171" fmla="*/ 1138210 w 6891715"/>
                <a:gd name="connsiteY1171" fmla="*/ 3559799 h 6367455"/>
                <a:gd name="connsiteX1172" fmla="*/ 1135990 w 6891715"/>
                <a:gd name="connsiteY1172" fmla="*/ 3569324 h 6367455"/>
                <a:gd name="connsiteX1173" fmla="*/ 1141381 w 6891715"/>
                <a:gd name="connsiteY1173" fmla="*/ 3587422 h 6367455"/>
                <a:gd name="connsiteX1174" fmla="*/ 1135356 w 6891715"/>
                <a:gd name="connsiteY1174" fmla="*/ 3594724 h 6367455"/>
                <a:gd name="connsiteX1175" fmla="*/ 1125843 w 6891715"/>
                <a:gd name="connsiteY1175" fmla="*/ 3590597 h 6367455"/>
                <a:gd name="connsiteX1176" fmla="*/ 1123306 w 6891715"/>
                <a:gd name="connsiteY1176" fmla="*/ 3571229 h 6367455"/>
                <a:gd name="connsiteX1177" fmla="*/ 1117916 w 6891715"/>
                <a:gd name="connsiteY1177" fmla="*/ 3574404 h 6367455"/>
                <a:gd name="connsiteX1178" fmla="*/ 1120453 w 6891715"/>
                <a:gd name="connsiteY1178" fmla="*/ 3597899 h 6367455"/>
                <a:gd name="connsiteX1179" fmla="*/ 1129014 w 6891715"/>
                <a:gd name="connsiteY1179" fmla="*/ 3601074 h 6367455"/>
                <a:gd name="connsiteX1180" fmla="*/ 1126794 w 6891715"/>
                <a:gd name="connsiteY1180" fmla="*/ 3611234 h 6367455"/>
                <a:gd name="connsiteX1181" fmla="*/ 1120453 w 6891715"/>
                <a:gd name="connsiteY1181" fmla="*/ 3622029 h 6367455"/>
                <a:gd name="connsiteX1182" fmla="*/ 1102696 w 6891715"/>
                <a:gd name="connsiteY1182" fmla="*/ 3624569 h 6367455"/>
                <a:gd name="connsiteX1183" fmla="*/ 1099525 w 6891715"/>
                <a:gd name="connsiteY1183" fmla="*/ 3629649 h 6367455"/>
                <a:gd name="connsiteX1184" fmla="*/ 1099525 w 6891715"/>
                <a:gd name="connsiteY1184" fmla="*/ 3643619 h 6367455"/>
                <a:gd name="connsiteX1185" fmla="*/ 1098252 w 6891715"/>
                <a:gd name="connsiteY1185" fmla="*/ 3643570 h 6367455"/>
                <a:gd name="connsiteX1186" fmla="*/ 1091214 w 6891715"/>
                <a:gd name="connsiteY1186" fmla="*/ 3650619 h 6367455"/>
                <a:gd name="connsiteX1187" fmla="*/ 1084229 w 6891715"/>
                <a:gd name="connsiteY1187" fmla="*/ 3656978 h 6367455"/>
                <a:gd name="connsiteX1188" fmla="*/ 1075656 w 6891715"/>
                <a:gd name="connsiteY1188" fmla="*/ 3662384 h 6367455"/>
                <a:gd name="connsiteX1189" fmla="*/ 1075339 w 6891715"/>
                <a:gd name="connsiteY1189" fmla="*/ 3663020 h 6367455"/>
                <a:gd name="connsiteX1190" fmla="*/ 1075022 w 6891715"/>
                <a:gd name="connsiteY1190" fmla="*/ 3663338 h 6367455"/>
                <a:gd name="connsiteX1191" fmla="*/ 1074069 w 6891715"/>
                <a:gd name="connsiteY1191" fmla="*/ 3663974 h 6367455"/>
                <a:gd name="connsiteX1192" fmla="*/ 1073116 w 6891715"/>
                <a:gd name="connsiteY1192" fmla="*/ 3664928 h 6367455"/>
                <a:gd name="connsiteX1193" fmla="*/ 1071846 w 6891715"/>
                <a:gd name="connsiteY1193" fmla="*/ 3664928 h 6367455"/>
                <a:gd name="connsiteX1194" fmla="*/ 1069624 w 6891715"/>
                <a:gd name="connsiteY1194" fmla="*/ 3664928 h 6367455"/>
                <a:gd name="connsiteX1195" fmla="*/ 1067084 w 6891715"/>
                <a:gd name="connsiteY1195" fmla="*/ 3664610 h 6367455"/>
                <a:gd name="connsiteX1196" fmla="*/ 1062322 w 6891715"/>
                <a:gd name="connsiteY1196" fmla="*/ 3663020 h 6367455"/>
                <a:gd name="connsiteX1197" fmla="*/ 1058829 w 6891715"/>
                <a:gd name="connsiteY1197" fmla="*/ 3661748 h 6367455"/>
                <a:gd name="connsiteX1198" fmla="*/ 1056608 w 6891715"/>
                <a:gd name="connsiteY1198" fmla="*/ 3660158 h 6367455"/>
                <a:gd name="connsiteX1199" fmla="*/ 1053430 w 6891715"/>
                <a:gd name="connsiteY1199" fmla="*/ 3671924 h 6367455"/>
                <a:gd name="connsiteX1200" fmla="*/ 1058829 w 6891715"/>
                <a:gd name="connsiteY1200" fmla="*/ 3705631 h 6367455"/>
                <a:gd name="connsiteX1201" fmla="*/ 1075339 w 6891715"/>
                <a:gd name="connsiteY1201" fmla="*/ 3726618 h 6367455"/>
                <a:gd name="connsiteX1202" fmla="*/ 1065813 w 6891715"/>
                <a:gd name="connsiteY1202" fmla="*/ 3745698 h 6367455"/>
                <a:gd name="connsiteX1203" fmla="*/ 1071211 w 6891715"/>
                <a:gd name="connsiteY1203" fmla="*/ 3771137 h 6367455"/>
                <a:gd name="connsiteX1204" fmla="*/ 1085499 w 6891715"/>
                <a:gd name="connsiteY1204" fmla="*/ 3832191 h 6367455"/>
                <a:gd name="connsiteX1205" fmla="*/ 1076291 w 6891715"/>
                <a:gd name="connsiteY1205" fmla="*/ 3856359 h 6367455"/>
                <a:gd name="connsiteX1206" fmla="*/ 1058512 w 6891715"/>
                <a:gd name="connsiteY1206" fmla="*/ 3904057 h 6367455"/>
                <a:gd name="connsiteX1207" fmla="*/ 1054703 w 6891715"/>
                <a:gd name="connsiteY1207" fmla="*/ 3919957 h 6367455"/>
                <a:gd name="connsiteX1208" fmla="*/ 1045176 w 6891715"/>
                <a:gd name="connsiteY1208" fmla="*/ 3919957 h 6367455"/>
                <a:gd name="connsiteX1209" fmla="*/ 1047398 w 6891715"/>
                <a:gd name="connsiteY1209" fmla="*/ 3927271 h 6367455"/>
                <a:gd name="connsiteX1210" fmla="*/ 1061051 w 6891715"/>
                <a:gd name="connsiteY1210" fmla="*/ 3946032 h 6367455"/>
                <a:gd name="connsiteX1211" fmla="*/ 1047398 w 6891715"/>
                <a:gd name="connsiteY1211" fmla="*/ 3948576 h 6367455"/>
                <a:gd name="connsiteX1212" fmla="*/ 1026443 w 6891715"/>
                <a:gd name="connsiteY1212" fmla="*/ 3943170 h 6367455"/>
                <a:gd name="connsiteX1213" fmla="*/ 1005171 w 6891715"/>
                <a:gd name="connsiteY1213" fmla="*/ 3951120 h 6367455"/>
                <a:gd name="connsiteX1214" fmla="*/ 1001043 w 6891715"/>
                <a:gd name="connsiteY1214" fmla="*/ 3935220 h 6367455"/>
                <a:gd name="connsiteX1215" fmla="*/ 993433 w 6891715"/>
                <a:gd name="connsiteY1215" fmla="*/ 3940308 h 6367455"/>
                <a:gd name="connsiteX1216" fmla="*/ 987082 w 6891715"/>
                <a:gd name="connsiteY1216" fmla="*/ 3954300 h 6367455"/>
                <a:gd name="connsiteX1217" fmla="*/ 955649 w 6891715"/>
                <a:gd name="connsiteY1217" fmla="*/ 3964157 h 6367455"/>
                <a:gd name="connsiteX1218" fmla="*/ 934376 w 6891715"/>
                <a:gd name="connsiteY1218" fmla="*/ 3975923 h 6367455"/>
                <a:gd name="connsiteX1219" fmla="*/ 925169 w 6891715"/>
                <a:gd name="connsiteY1219" fmla="*/ 3988643 h 6367455"/>
                <a:gd name="connsiteX1220" fmla="*/ 913738 w 6891715"/>
                <a:gd name="connsiteY1220" fmla="*/ 3985463 h 6367455"/>
                <a:gd name="connsiteX1221" fmla="*/ 907071 w 6891715"/>
                <a:gd name="connsiteY1221" fmla="*/ 3998182 h 6367455"/>
                <a:gd name="connsiteX1222" fmla="*/ 893418 w 6891715"/>
                <a:gd name="connsiteY1222" fmla="*/ 4000726 h 6367455"/>
                <a:gd name="connsiteX1223" fmla="*/ 882940 w 6891715"/>
                <a:gd name="connsiteY1223" fmla="*/ 4010266 h 6367455"/>
                <a:gd name="connsiteX1224" fmla="*/ 873098 w 6891715"/>
                <a:gd name="connsiteY1224" fmla="*/ 4001680 h 6367455"/>
                <a:gd name="connsiteX1225" fmla="*/ 877543 w 6891715"/>
                <a:gd name="connsiteY1225" fmla="*/ 3986735 h 6367455"/>
                <a:gd name="connsiteX1226" fmla="*/ 869922 w 6891715"/>
                <a:gd name="connsiteY1226" fmla="*/ 3993095 h 6367455"/>
                <a:gd name="connsiteX1227" fmla="*/ 862620 w 6891715"/>
                <a:gd name="connsiteY1227" fmla="*/ 3992459 h 6367455"/>
                <a:gd name="connsiteX1228" fmla="*/ 859762 w 6891715"/>
                <a:gd name="connsiteY1228" fmla="*/ 4004224 h 6367455"/>
                <a:gd name="connsiteX1229" fmla="*/ 865795 w 6891715"/>
                <a:gd name="connsiteY1229" fmla="*/ 4004860 h 6367455"/>
                <a:gd name="connsiteX1230" fmla="*/ 864208 w 6891715"/>
                <a:gd name="connsiteY1230" fmla="*/ 4013446 h 6367455"/>
                <a:gd name="connsiteX1231" fmla="*/ 867382 w 6891715"/>
                <a:gd name="connsiteY1231" fmla="*/ 4022986 h 6367455"/>
                <a:gd name="connsiteX1232" fmla="*/ 849285 w 6891715"/>
                <a:gd name="connsiteY1232" fmla="*/ 4022032 h 6367455"/>
                <a:gd name="connsiteX1233" fmla="*/ 843888 w 6891715"/>
                <a:gd name="connsiteY1233" fmla="*/ 4031571 h 6367455"/>
                <a:gd name="connsiteX1234" fmla="*/ 832140 w 6891715"/>
                <a:gd name="connsiteY1234" fmla="*/ 4031889 h 6367455"/>
                <a:gd name="connsiteX1235" fmla="*/ 825155 w 6891715"/>
                <a:gd name="connsiteY1235" fmla="*/ 4042383 h 6367455"/>
                <a:gd name="connsiteX1236" fmla="*/ 813407 w 6891715"/>
                <a:gd name="connsiteY1236" fmla="*/ 4045563 h 6367455"/>
                <a:gd name="connsiteX1237" fmla="*/ 799754 w 6891715"/>
                <a:gd name="connsiteY1237" fmla="*/ 4050015 h 6367455"/>
                <a:gd name="connsiteX1238" fmla="*/ 769909 w 6891715"/>
                <a:gd name="connsiteY1238" fmla="*/ 4045881 h 6367455"/>
                <a:gd name="connsiteX1239" fmla="*/ 762607 w 6891715"/>
                <a:gd name="connsiteY1239" fmla="*/ 4042701 h 6367455"/>
                <a:gd name="connsiteX1240" fmla="*/ 756575 w 6891715"/>
                <a:gd name="connsiteY1240" fmla="*/ 4048107 h 6367455"/>
                <a:gd name="connsiteX1241" fmla="*/ 737526 w 6891715"/>
                <a:gd name="connsiteY1241" fmla="*/ 4052877 h 6367455"/>
                <a:gd name="connsiteX1242" fmla="*/ 737526 w 6891715"/>
                <a:gd name="connsiteY1242" fmla="*/ 4045245 h 6367455"/>
                <a:gd name="connsiteX1243" fmla="*/ 725779 w 6891715"/>
                <a:gd name="connsiteY1243" fmla="*/ 4042065 h 6367455"/>
                <a:gd name="connsiteX1244" fmla="*/ 735938 w 6891715"/>
                <a:gd name="connsiteY1244" fmla="*/ 4033479 h 6367455"/>
                <a:gd name="connsiteX1245" fmla="*/ 743558 w 6891715"/>
                <a:gd name="connsiteY1245" fmla="*/ 4033479 h 6367455"/>
                <a:gd name="connsiteX1246" fmla="*/ 764512 w 6891715"/>
                <a:gd name="connsiteY1246" fmla="*/ 4022986 h 6367455"/>
                <a:gd name="connsiteX1247" fmla="*/ 750860 w 6891715"/>
                <a:gd name="connsiteY1247" fmla="*/ 4020760 h 6367455"/>
                <a:gd name="connsiteX1248" fmla="*/ 758162 w 6891715"/>
                <a:gd name="connsiteY1248" fmla="*/ 4013446 h 6367455"/>
                <a:gd name="connsiteX1249" fmla="*/ 735938 w 6891715"/>
                <a:gd name="connsiteY1249" fmla="*/ 4019806 h 6367455"/>
                <a:gd name="connsiteX1250" fmla="*/ 724191 w 6891715"/>
                <a:gd name="connsiteY1250" fmla="*/ 4021396 h 6367455"/>
                <a:gd name="connsiteX1251" fmla="*/ 714667 w 6891715"/>
                <a:gd name="connsiteY1251" fmla="*/ 4031889 h 6367455"/>
                <a:gd name="connsiteX1252" fmla="*/ 704507 w 6891715"/>
                <a:gd name="connsiteY1252" fmla="*/ 4040475 h 6367455"/>
                <a:gd name="connsiteX1253" fmla="*/ 691809 w 6891715"/>
                <a:gd name="connsiteY1253" fmla="*/ 4039203 h 6367455"/>
                <a:gd name="connsiteX1254" fmla="*/ 707683 w 6891715"/>
                <a:gd name="connsiteY1254" fmla="*/ 4032843 h 6367455"/>
                <a:gd name="connsiteX1255" fmla="*/ 716889 w 6891715"/>
                <a:gd name="connsiteY1255" fmla="*/ 4012810 h 6367455"/>
                <a:gd name="connsiteX1256" fmla="*/ 739113 w 6891715"/>
                <a:gd name="connsiteY1256" fmla="*/ 4005178 h 6367455"/>
                <a:gd name="connsiteX1257" fmla="*/ 744193 w 6891715"/>
                <a:gd name="connsiteY1257" fmla="*/ 4001044 h 6367455"/>
                <a:gd name="connsiteX1258" fmla="*/ 733399 w 6891715"/>
                <a:gd name="connsiteY1258" fmla="*/ 3994685 h 6367455"/>
                <a:gd name="connsiteX1259" fmla="*/ 710540 w 6891715"/>
                <a:gd name="connsiteY1259" fmla="*/ 4005178 h 6367455"/>
                <a:gd name="connsiteX1260" fmla="*/ 703238 w 6891715"/>
                <a:gd name="connsiteY1260" fmla="*/ 4010584 h 6367455"/>
                <a:gd name="connsiteX1261" fmla="*/ 693396 w 6891715"/>
                <a:gd name="connsiteY1261" fmla="*/ 3999136 h 6367455"/>
                <a:gd name="connsiteX1262" fmla="*/ 673394 w 6891715"/>
                <a:gd name="connsiteY1262" fmla="*/ 4000408 h 6367455"/>
                <a:gd name="connsiteX1263" fmla="*/ 686093 w 6891715"/>
                <a:gd name="connsiteY1263" fmla="*/ 3986417 h 6367455"/>
                <a:gd name="connsiteX1264" fmla="*/ 703873 w 6891715"/>
                <a:gd name="connsiteY1264" fmla="*/ 3973697 h 6367455"/>
                <a:gd name="connsiteX1265" fmla="*/ 712444 w 6891715"/>
                <a:gd name="connsiteY1265" fmla="*/ 3970517 h 6367455"/>
                <a:gd name="connsiteX1266" fmla="*/ 728319 w 6891715"/>
                <a:gd name="connsiteY1266" fmla="*/ 3965111 h 6367455"/>
                <a:gd name="connsiteX1267" fmla="*/ 726097 w 6891715"/>
                <a:gd name="connsiteY1267" fmla="*/ 3960978 h 6367455"/>
                <a:gd name="connsiteX1268" fmla="*/ 713397 w 6891715"/>
                <a:gd name="connsiteY1268" fmla="*/ 3960978 h 6367455"/>
                <a:gd name="connsiteX1269" fmla="*/ 697523 w 6891715"/>
                <a:gd name="connsiteY1269" fmla="*/ 3959388 h 6367455"/>
                <a:gd name="connsiteX1270" fmla="*/ 671807 w 6891715"/>
                <a:gd name="connsiteY1270" fmla="*/ 3958116 h 6367455"/>
                <a:gd name="connsiteX1271" fmla="*/ 666727 w 6891715"/>
                <a:gd name="connsiteY1271" fmla="*/ 3950166 h 6367455"/>
                <a:gd name="connsiteX1272" fmla="*/ 671489 w 6891715"/>
                <a:gd name="connsiteY1272" fmla="*/ 3936174 h 6367455"/>
                <a:gd name="connsiteX1273" fmla="*/ 679109 w 6891715"/>
                <a:gd name="connsiteY1273" fmla="*/ 3935220 h 6367455"/>
                <a:gd name="connsiteX1274" fmla="*/ 702286 w 6891715"/>
                <a:gd name="connsiteY1274" fmla="*/ 3929496 h 6367455"/>
                <a:gd name="connsiteX1275" fmla="*/ 695936 w 6891715"/>
                <a:gd name="connsiteY1275" fmla="*/ 3944442 h 6367455"/>
                <a:gd name="connsiteX1276" fmla="*/ 708635 w 6891715"/>
                <a:gd name="connsiteY1276" fmla="*/ 3933630 h 6367455"/>
                <a:gd name="connsiteX1277" fmla="*/ 714032 w 6891715"/>
                <a:gd name="connsiteY1277" fmla="*/ 3941898 h 6367455"/>
                <a:gd name="connsiteX1278" fmla="*/ 723556 w 6891715"/>
                <a:gd name="connsiteY1278" fmla="*/ 3945078 h 6367455"/>
                <a:gd name="connsiteX1279" fmla="*/ 744828 w 6891715"/>
                <a:gd name="connsiteY1279" fmla="*/ 3944124 h 6367455"/>
                <a:gd name="connsiteX1280" fmla="*/ 729906 w 6891715"/>
                <a:gd name="connsiteY1280" fmla="*/ 3937764 h 6367455"/>
                <a:gd name="connsiteX1281" fmla="*/ 721335 w 6891715"/>
                <a:gd name="connsiteY1281" fmla="*/ 3924091 h 6367455"/>
                <a:gd name="connsiteX1282" fmla="*/ 735938 w 6891715"/>
                <a:gd name="connsiteY1282" fmla="*/ 3917413 h 6367455"/>
                <a:gd name="connsiteX1283" fmla="*/ 738161 w 6891715"/>
                <a:gd name="connsiteY1283" fmla="*/ 3899605 h 6367455"/>
                <a:gd name="connsiteX1284" fmla="*/ 748638 w 6891715"/>
                <a:gd name="connsiteY1284" fmla="*/ 3896425 h 6367455"/>
                <a:gd name="connsiteX1285" fmla="*/ 772766 w 6891715"/>
                <a:gd name="connsiteY1285" fmla="*/ 3895153 h 6367455"/>
                <a:gd name="connsiteX1286" fmla="*/ 801341 w 6891715"/>
                <a:gd name="connsiteY1286" fmla="*/ 3884024 h 6367455"/>
                <a:gd name="connsiteX1287" fmla="*/ 818487 w 6891715"/>
                <a:gd name="connsiteY1287" fmla="*/ 3880844 h 6367455"/>
                <a:gd name="connsiteX1288" fmla="*/ 842936 w 6891715"/>
                <a:gd name="connsiteY1288" fmla="*/ 3884978 h 6367455"/>
                <a:gd name="connsiteX1289" fmla="*/ 838491 w 6891715"/>
                <a:gd name="connsiteY1289" fmla="*/ 3879890 h 6367455"/>
                <a:gd name="connsiteX1290" fmla="*/ 818487 w 6891715"/>
                <a:gd name="connsiteY1290" fmla="*/ 3875756 h 6367455"/>
                <a:gd name="connsiteX1291" fmla="*/ 806739 w 6891715"/>
                <a:gd name="connsiteY1291" fmla="*/ 3872576 h 6367455"/>
                <a:gd name="connsiteX1292" fmla="*/ 809597 w 6891715"/>
                <a:gd name="connsiteY1292" fmla="*/ 3861128 h 6367455"/>
                <a:gd name="connsiteX1293" fmla="*/ 815947 w 6891715"/>
                <a:gd name="connsiteY1293" fmla="*/ 3846183 h 6367455"/>
                <a:gd name="connsiteX1294" fmla="*/ 805469 w 6891715"/>
                <a:gd name="connsiteY1294" fmla="*/ 3851589 h 6367455"/>
                <a:gd name="connsiteX1295" fmla="*/ 790863 w 6891715"/>
                <a:gd name="connsiteY1295" fmla="*/ 3871622 h 6367455"/>
                <a:gd name="connsiteX1296" fmla="*/ 780068 w 6891715"/>
                <a:gd name="connsiteY1296" fmla="*/ 3876074 h 6367455"/>
                <a:gd name="connsiteX1297" fmla="*/ 761019 w 6891715"/>
                <a:gd name="connsiteY1297" fmla="*/ 3880526 h 6367455"/>
                <a:gd name="connsiteX1298" fmla="*/ 753717 w 6891715"/>
                <a:gd name="connsiteY1298" fmla="*/ 3881798 h 6367455"/>
                <a:gd name="connsiteX1299" fmla="*/ 755940 w 6891715"/>
                <a:gd name="connsiteY1299" fmla="*/ 3886568 h 6367455"/>
                <a:gd name="connsiteX1300" fmla="*/ 738161 w 6891715"/>
                <a:gd name="connsiteY1300" fmla="*/ 3886886 h 6367455"/>
                <a:gd name="connsiteX1301" fmla="*/ 719112 w 6891715"/>
                <a:gd name="connsiteY1301" fmla="*/ 3895471 h 6367455"/>
                <a:gd name="connsiteX1302" fmla="*/ 715937 w 6891715"/>
                <a:gd name="connsiteY1302" fmla="*/ 3888476 h 6367455"/>
                <a:gd name="connsiteX1303" fmla="*/ 752765 w 6891715"/>
                <a:gd name="connsiteY1303" fmla="*/ 3870032 h 6367455"/>
                <a:gd name="connsiteX1304" fmla="*/ 760702 w 6891715"/>
                <a:gd name="connsiteY1304" fmla="*/ 3848727 h 6367455"/>
                <a:gd name="connsiteX1305" fmla="*/ 776576 w 6891715"/>
                <a:gd name="connsiteY1305" fmla="*/ 3837915 h 6367455"/>
                <a:gd name="connsiteX1306" fmla="*/ 774672 w 6891715"/>
                <a:gd name="connsiteY1306" fmla="*/ 3832827 h 6367455"/>
                <a:gd name="connsiteX1307" fmla="*/ 762925 w 6891715"/>
                <a:gd name="connsiteY1307" fmla="*/ 3833781 h 6367455"/>
                <a:gd name="connsiteX1308" fmla="*/ 774037 w 6891715"/>
                <a:gd name="connsiteY1308" fmla="*/ 3807706 h 6367455"/>
                <a:gd name="connsiteX1309" fmla="*/ 792133 w 6891715"/>
                <a:gd name="connsiteY1309" fmla="*/ 3795622 h 6367455"/>
                <a:gd name="connsiteX1310" fmla="*/ 816582 w 6891715"/>
                <a:gd name="connsiteY1310" fmla="*/ 3799756 h 6367455"/>
                <a:gd name="connsiteX1311" fmla="*/ 808962 w 6891715"/>
                <a:gd name="connsiteY1311" fmla="*/ 3783857 h 6367455"/>
                <a:gd name="connsiteX1312" fmla="*/ 810867 w 6891715"/>
                <a:gd name="connsiteY1312" fmla="*/ 3772091 h 6367455"/>
                <a:gd name="connsiteX1313" fmla="*/ 796261 w 6891715"/>
                <a:gd name="connsiteY1313" fmla="*/ 3781949 h 6367455"/>
                <a:gd name="connsiteX1314" fmla="*/ 754035 w 6891715"/>
                <a:gd name="connsiteY1314" fmla="*/ 3782585 h 6367455"/>
                <a:gd name="connsiteX1315" fmla="*/ 746733 w 6891715"/>
                <a:gd name="connsiteY1315" fmla="*/ 3776225 h 6367455"/>
                <a:gd name="connsiteX1316" fmla="*/ 746098 w 6891715"/>
                <a:gd name="connsiteY1316" fmla="*/ 3760007 h 6367455"/>
                <a:gd name="connsiteX1317" fmla="*/ 733716 w 6891715"/>
                <a:gd name="connsiteY1317" fmla="*/ 3772727 h 6367455"/>
                <a:gd name="connsiteX1318" fmla="*/ 725462 w 6891715"/>
                <a:gd name="connsiteY1318" fmla="*/ 3773363 h 6367455"/>
                <a:gd name="connsiteX1319" fmla="*/ 722922 w 6891715"/>
                <a:gd name="connsiteY1319" fmla="*/ 3762551 h 6367455"/>
                <a:gd name="connsiteX1320" fmla="*/ 708317 w 6891715"/>
                <a:gd name="connsiteY1320" fmla="*/ 3761597 h 6367455"/>
                <a:gd name="connsiteX1321" fmla="*/ 703873 w 6891715"/>
                <a:gd name="connsiteY1321" fmla="*/ 3755238 h 6367455"/>
                <a:gd name="connsiteX1322" fmla="*/ 689903 w 6891715"/>
                <a:gd name="connsiteY1322" fmla="*/ 3743790 h 6367455"/>
                <a:gd name="connsiteX1323" fmla="*/ 702603 w 6891715"/>
                <a:gd name="connsiteY1323" fmla="*/ 3727890 h 6367455"/>
                <a:gd name="connsiteX1324" fmla="*/ 717207 w 6891715"/>
                <a:gd name="connsiteY1324" fmla="*/ 3722484 h 6367455"/>
                <a:gd name="connsiteX1325" fmla="*/ 723556 w 6891715"/>
                <a:gd name="connsiteY1325" fmla="*/ 3704359 h 6367455"/>
                <a:gd name="connsiteX1326" fmla="*/ 752130 w 6891715"/>
                <a:gd name="connsiteY1326" fmla="*/ 3696727 h 6367455"/>
                <a:gd name="connsiteX1327" fmla="*/ 745463 w 6891715"/>
                <a:gd name="connsiteY1327" fmla="*/ 3691639 h 6367455"/>
                <a:gd name="connsiteX1328" fmla="*/ 744511 w 6891715"/>
                <a:gd name="connsiteY1328" fmla="*/ 3682100 h 6367455"/>
                <a:gd name="connsiteX1329" fmla="*/ 727366 w 6891715"/>
                <a:gd name="connsiteY1329" fmla="*/ 3684326 h 6367455"/>
                <a:gd name="connsiteX1330" fmla="*/ 719429 w 6891715"/>
                <a:gd name="connsiteY1330" fmla="*/ 3690685 h 6367455"/>
                <a:gd name="connsiteX1331" fmla="*/ 711492 w 6891715"/>
                <a:gd name="connsiteY1331" fmla="*/ 3679238 h 6367455"/>
                <a:gd name="connsiteX1332" fmla="*/ 713137 w 6891715"/>
                <a:gd name="connsiteY1332" fmla="*/ 3667467 h 6367455"/>
                <a:gd name="connsiteX1333" fmla="*/ 709077 w 6891715"/>
                <a:gd name="connsiteY1333" fmla="*/ 3678226 h 6367455"/>
                <a:gd name="connsiteX1334" fmla="*/ 687363 w 6891715"/>
                <a:gd name="connsiteY1334" fmla="*/ 3666796 h 6367455"/>
                <a:gd name="connsiteX1335" fmla="*/ 708146 w 6891715"/>
                <a:gd name="connsiteY1335" fmla="*/ 3662351 h 6367455"/>
                <a:gd name="connsiteX1336" fmla="*/ 713618 w 6891715"/>
                <a:gd name="connsiteY1336" fmla="*/ 3664031 h 6367455"/>
                <a:gd name="connsiteX1337" fmla="*/ 713715 w 6891715"/>
                <a:gd name="connsiteY1337" fmla="*/ 3663338 h 6367455"/>
                <a:gd name="connsiteX1338" fmla="*/ 731811 w 6891715"/>
                <a:gd name="connsiteY1338" fmla="*/ 3667790 h 6367455"/>
                <a:gd name="connsiteX1339" fmla="*/ 728637 w 6891715"/>
                <a:gd name="connsiteY1339" fmla="*/ 3656978 h 6367455"/>
                <a:gd name="connsiteX1340" fmla="*/ 717842 w 6891715"/>
                <a:gd name="connsiteY1340" fmla="*/ 3653798 h 6367455"/>
                <a:gd name="connsiteX1341" fmla="*/ 713397 w 6891715"/>
                <a:gd name="connsiteY1341" fmla="*/ 3637263 h 6367455"/>
                <a:gd name="connsiteX1342" fmla="*/ 731493 w 6891715"/>
                <a:gd name="connsiteY1342" fmla="*/ 3629313 h 6367455"/>
                <a:gd name="connsiteX1343" fmla="*/ 734351 w 6891715"/>
                <a:gd name="connsiteY1343" fmla="*/ 3608644 h 6367455"/>
                <a:gd name="connsiteX1344" fmla="*/ 756575 w 6891715"/>
                <a:gd name="connsiteY1344" fmla="*/ 3612460 h 6367455"/>
                <a:gd name="connsiteX1345" fmla="*/ 769274 w 6891715"/>
                <a:gd name="connsiteY1345" fmla="*/ 3610234 h 6367455"/>
                <a:gd name="connsiteX1346" fmla="*/ 781974 w 6891715"/>
                <a:gd name="connsiteY1346" fmla="*/ 3619456 h 6367455"/>
                <a:gd name="connsiteX1347" fmla="*/ 783244 w 6891715"/>
                <a:gd name="connsiteY1347" fmla="*/ 3628995 h 6367455"/>
                <a:gd name="connsiteX1348" fmla="*/ 797214 w 6891715"/>
                <a:gd name="connsiteY1348" fmla="*/ 3634401 h 6367455"/>
                <a:gd name="connsiteX1349" fmla="*/ 792451 w 6891715"/>
                <a:gd name="connsiteY1349" fmla="*/ 3621681 h 6367455"/>
                <a:gd name="connsiteX1350" fmla="*/ 805469 w 6891715"/>
                <a:gd name="connsiteY1350" fmla="*/ 3610870 h 6367455"/>
                <a:gd name="connsiteX1351" fmla="*/ 823250 w 6891715"/>
                <a:gd name="connsiteY1351" fmla="*/ 3618184 h 6367455"/>
                <a:gd name="connsiteX1352" fmla="*/ 839443 w 6891715"/>
                <a:gd name="connsiteY1352" fmla="*/ 3627723 h 6367455"/>
                <a:gd name="connsiteX1353" fmla="*/ 845792 w 6891715"/>
                <a:gd name="connsiteY1353" fmla="*/ 3628359 h 6367455"/>
                <a:gd name="connsiteX1354" fmla="*/ 846428 w 6891715"/>
                <a:gd name="connsiteY1354" fmla="*/ 3609598 h 6367455"/>
                <a:gd name="connsiteX1355" fmla="*/ 837855 w 6891715"/>
                <a:gd name="connsiteY1355" fmla="*/ 3592426 h 6367455"/>
                <a:gd name="connsiteX1356" fmla="*/ 850555 w 6891715"/>
                <a:gd name="connsiteY1356" fmla="*/ 3578753 h 6367455"/>
                <a:gd name="connsiteX1357" fmla="*/ 867382 w 6891715"/>
                <a:gd name="connsiteY1357" fmla="*/ 3578753 h 6367455"/>
                <a:gd name="connsiteX1358" fmla="*/ 877860 w 6891715"/>
                <a:gd name="connsiteY1358" fmla="*/ 3557447 h 6367455"/>
                <a:gd name="connsiteX1359" fmla="*/ 861985 w 6891715"/>
                <a:gd name="connsiteY1359" fmla="*/ 3554267 h 6367455"/>
                <a:gd name="connsiteX1360" fmla="*/ 841666 w 6891715"/>
                <a:gd name="connsiteY1360" fmla="*/ 3559991 h 6367455"/>
                <a:gd name="connsiteX1361" fmla="*/ 823567 w 6891715"/>
                <a:gd name="connsiteY1361" fmla="*/ 3549180 h 6367455"/>
                <a:gd name="connsiteX1362" fmla="*/ 830235 w 6891715"/>
                <a:gd name="connsiteY1362" fmla="*/ 3539004 h 6367455"/>
                <a:gd name="connsiteX1363" fmla="*/ 840396 w 6891715"/>
                <a:gd name="connsiteY1363" fmla="*/ 3528192 h 6367455"/>
                <a:gd name="connsiteX1364" fmla="*/ 862620 w 6891715"/>
                <a:gd name="connsiteY1364" fmla="*/ 3519606 h 6367455"/>
                <a:gd name="connsiteX1365" fmla="*/ 858492 w 6891715"/>
                <a:gd name="connsiteY1365" fmla="*/ 3510067 h 6367455"/>
                <a:gd name="connsiteX1366" fmla="*/ 855318 w 6891715"/>
                <a:gd name="connsiteY1366" fmla="*/ 3497665 h 6367455"/>
                <a:gd name="connsiteX1367" fmla="*/ 870875 w 6891715"/>
                <a:gd name="connsiteY1367" fmla="*/ 3480494 h 6367455"/>
                <a:gd name="connsiteX1368" fmla="*/ 886750 w 6891715"/>
                <a:gd name="connsiteY1368" fmla="*/ 3474770 h 6367455"/>
                <a:gd name="connsiteX1369" fmla="*/ 892783 w 6891715"/>
                <a:gd name="connsiteY1369" fmla="*/ 3461096 h 6367455"/>
                <a:gd name="connsiteX1370" fmla="*/ 911833 w 6891715"/>
                <a:gd name="connsiteY1370" fmla="*/ 3464276 h 6367455"/>
                <a:gd name="connsiteX1371" fmla="*/ 908658 w 6891715"/>
                <a:gd name="connsiteY1371" fmla="*/ 3456962 h 6367455"/>
                <a:gd name="connsiteX1372" fmla="*/ 924533 w 6891715"/>
                <a:gd name="connsiteY1372" fmla="*/ 3451556 h 6367455"/>
                <a:gd name="connsiteX1373" fmla="*/ 941679 w 6891715"/>
                <a:gd name="connsiteY1373" fmla="*/ 3470318 h 6367455"/>
                <a:gd name="connsiteX1374" fmla="*/ 931201 w 6891715"/>
                <a:gd name="connsiteY1374" fmla="*/ 3495757 h 6367455"/>
                <a:gd name="connsiteX1375" fmla="*/ 943901 w 6891715"/>
                <a:gd name="connsiteY1375" fmla="*/ 3496393 h 6367455"/>
                <a:gd name="connsiteX1376" fmla="*/ 952157 w 6891715"/>
                <a:gd name="connsiteY1376" fmla="*/ 3479858 h 6367455"/>
                <a:gd name="connsiteX1377" fmla="*/ 948029 w 6891715"/>
                <a:gd name="connsiteY1377" fmla="*/ 3453464 h 6367455"/>
                <a:gd name="connsiteX1378" fmla="*/ 961364 w 6891715"/>
                <a:gd name="connsiteY1378" fmla="*/ 3453464 h 6367455"/>
                <a:gd name="connsiteX1379" fmla="*/ 3068524 w 6891715"/>
                <a:gd name="connsiteY1379" fmla="*/ 3432164 h 6367455"/>
                <a:gd name="connsiteX1380" fmla="*/ 3099111 w 6891715"/>
                <a:gd name="connsiteY1380" fmla="*/ 3458846 h 6367455"/>
                <a:gd name="connsiteX1381" fmla="*/ 3103526 w 6891715"/>
                <a:gd name="connsiteY1381" fmla="*/ 3464378 h 6367455"/>
                <a:gd name="connsiteX1382" fmla="*/ 3097535 w 6891715"/>
                <a:gd name="connsiteY1382" fmla="*/ 3484552 h 6367455"/>
                <a:gd name="connsiteX1383" fmla="*/ 3057488 w 6891715"/>
                <a:gd name="connsiteY1383" fmla="*/ 3462425 h 6367455"/>
                <a:gd name="connsiteX1384" fmla="*/ 3059065 w 6891715"/>
                <a:gd name="connsiteY1384" fmla="*/ 3441926 h 6367455"/>
                <a:gd name="connsiteX1385" fmla="*/ 2463763 w 6891715"/>
                <a:gd name="connsiteY1385" fmla="*/ 3408351 h 6367455"/>
                <a:gd name="connsiteX1386" fmla="*/ 2474876 w 6891715"/>
                <a:gd name="connsiteY1386" fmla="*/ 3421051 h 6367455"/>
                <a:gd name="connsiteX1387" fmla="*/ 2466303 w 6891715"/>
                <a:gd name="connsiteY1387" fmla="*/ 3420165 h 6367455"/>
                <a:gd name="connsiteX1388" fmla="*/ 2454238 w 6891715"/>
                <a:gd name="connsiteY1388" fmla="*/ 3410123 h 6367455"/>
                <a:gd name="connsiteX1389" fmla="*/ 2674737 w 6891715"/>
                <a:gd name="connsiteY1389" fmla="*/ 3390889 h 6367455"/>
                <a:gd name="connsiteX1390" fmla="*/ 2681250 w 6891715"/>
                <a:gd name="connsiteY1390" fmla="*/ 3409169 h 6367455"/>
                <a:gd name="connsiteX1391" fmla="*/ 2674086 w 6891715"/>
                <a:gd name="connsiteY1391" fmla="*/ 3422639 h 6367455"/>
                <a:gd name="connsiteX1392" fmla="*/ 2668550 w 6891715"/>
                <a:gd name="connsiteY1392" fmla="*/ 3409169 h 6367455"/>
                <a:gd name="connsiteX1393" fmla="*/ 2669201 w 6891715"/>
                <a:gd name="connsiteY1393" fmla="*/ 3392172 h 6367455"/>
                <a:gd name="connsiteX1394" fmla="*/ 2629274 w 6891715"/>
                <a:gd name="connsiteY1394" fmla="*/ 3381364 h 6367455"/>
                <a:gd name="connsiteX1395" fmla="*/ 2653567 w 6891715"/>
                <a:gd name="connsiteY1395" fmla="*/ 3390766 h 6367455"/>
                <a:gd name="connsiteX1396" fmla="*/ 2656722 w 6891715"/>
                <a:gd name="connsiteY1396" fmla="*/ 3399854 h 6367455"/>
                <a:gd name="connsiteX1397" fmla="*/ 2660193 w 6891715"/>
                <a:gd name="connsiteY1397" fmla="*/ 3406122 h 6367455"/>
                <a:gd name="connsiteX1398" fmla="*/ 2664610 w 6891715"/>
                <a:gd name="connsiteY1398" fmla="*/ 3411449 h 6367455"/>
                <a:gd name="connsiteX1399" fmla="*/ 2668711 w 6891715"/>
                <a:gd name="connsiteY1399" fmla="*/ 3422732 h 6367455"/>
                <a:gd name="connsiteX1400" fmla="*/ 2689849 w 6891715"/>
                <a:gd name="connsiteY1400" fmla="*/ 3430880 h 6367455"/>
                <a:gd name="connsiteX1401" fmla="*/ 2693951 w 6891715"/>
                <a:gd name="connsiteY1401" fmla="*/ 3446236 h 6367455"/>
                <a:gd name="connsiteX1402" fmla="*/ 2687956 w 6891715"/>
                <a:gd name="connsiteY1402" fmla="*/ 3460025 h 6367455"/>
                <a:gd name="connsiteX1403" fmla="*/ 2677545 w 6891715"/>
                <a:gd name="connsiteY1403" fmla="*/ 3468173 h 6367455"/>
                <a:gd name="connsiteX1404" fmla="*/ 2660508 w 6891715"/>
                <a:gd name="connsiteY1404" fmla="*/ 3478202 h 6367455"/>
                <a:gd name="connsiteX1405" fmla="*/ 2640001 w 6891715"/>
                <a:gd name="connsiteY1405" fmla="*/ 3476008 h 6367455"/>
                <a:gd name="connsiteX1406" fmla="*/ 2627065 w 6891715"/>
                <a:gd name="connsiteY1406" fmla="*/ 3461592 h 6367455"/>
                <a:gd name="connsiteX1407" fmla="*/ 2634322 w 6891715"/>
                <a:gd name="connsiteY1407" fmla="*/ 3455324 h 6367455"/>
                <a:gd name="connsiteX1408" fmla="*/ 2622648 w 6891715"/>
                <a:gd name="connsiteY1408" fmla="*/ 3453131 h 6367455"/>
                <a:gd name="connsiteX1409" fmla="*/ 2620440 w 6891715"/>
                <a:gd name="connsiteY1409" fmla="*/ 3436834 h 6367455"/>
                <a:gd name="connsiteX1410" fmla="*/ 2603718 w 6891715"/>
                <a:gd name="connsiteY1410" fmla="*/ 3425239 h 6367455"/>
                <a:gd name="connsiteX1411" fmla="*/ 2593938 w 6891715"/>
                <a:gd name="connsiteY1411" fmla="*/ 3412076 h 6367455"/>
                <a:gd name="connsiteX1412" fmla="*/ 2595831 w 6891715"/>
                <a:gd name="connsiteY1412" fmla="*/ 3394213 h 6367455"/>
                <a:gd name="connsiteX1413" fmla="*/ 2608766 w 6891715"/>
                <a:gd name="connsiteY1413" fmla="*/ 3400481 h 6367455"/>
                <a:gd name="connsiteX1414" fmla="*/ 2620124 w 6891715"/>
                <a:gd name="connsiteY1414" fmla="*/ 3397033 h 6367455"/>
                <a:gd name="connsiteX1415" fmla="*/ 1157482 w 6891715"/>
                <a:gd name="connsiteY1415" fmla="*/ 3378189 h 6367455"/>
                <a:gd name="connsiteX1416" fmla="*/ 1165647 w 6891715"/>
                <a:gd name="connsiteY1416" fmla="*/ 3378189 h 6367455"/>
                <a:gd name="connsiteX1417" fmla="*/ 1168671 w 6891715"/>
                <a:gd name="connsiteY1417" fmla="*/ 3387857 h 6367455"/>
                <a:gd name="connsiteX1418" fmla="*/ 1174719 w 6891715"/>
                <a:gd name="connsiteY1418" fmla="*/ 3404938 h 6367455"/>
                <a:gd name="connsiteX1419" fmla="*/ 1171090 w 6891715"/>
                <a:gd name="connsiteY1419" fmla="*/ 3417829 h 6367455"/>
                <a:gd name="connsiteX1420" fmla="*/ 1165949 w 6891715"/>
                <a:gd name="connsiteY1420" fmla="*/ 3421052 h 6367455"/>
                <a:gd name="connsiteX1421" fmla="*/ 1153854 w 6891715"/>
                <a:gd name="connsiteY1421" fmla="*/ 3413639 h 6367455"/>
                <a:gd name="connsiteX1422" fmla="*/ 1149318 w 6891715"/>
                <a:gd name="connsiteY1422" fmla="*/ 3400748 h 6367455"/>
                <a:gd name="connsiteX1423" fmla="*/ 1151435 w 6891715"/>
                <a:gd name="connsiteY1423" fmla="*/ 3387857 h 6367455"/>
                <a:gd name="connsiteX1424" fmla="*/ 1072072 w 6891715"/>
                <a:gd name="connsiteY1424" fmla="*/ 3340094 h 6367455"/>
                <a:gd name="connsiteX1425" fmla="*/ 1080383 w 6891715"/>
                <a:gd name="connsiteY1425" fmla="*/ 3351711 h 6367455"/>
                <a:gd name="connsiteX1426" fmla="*/ 1080383 w 6891715"/>
                <a:gd name="connsiteY1426" fmla="*/ 3364272 h 6367455"/>
                <a:gd name="connsiteX1427" fmla="*/ 1085817 w 6891715"/>
                <a:gd name="connsiteY1427" fmla="*/ 3378398 h 6367455"/>
                <a:gd name="connsiteX1428" fmla="*/ 1073351 w 6891715"/>
                <a:gd name="connsiteY1428" fmla="*/ 3387819 h 6367455"/>
                <a:gd name="connsiteX1429" fmla="*/ 1067917 w 6891715"/>
                <a:gd name="connsiteY1429" fmla="*/ 3397239 h 6367455"/>
                <a:gd name="connsiteX1430" fmla="*/ 1057373 w 6891715"/>
                <a:gd name="connsiteY1430" fmla="*/ 3394727 h 6367455"/>
                <a:gd name="connsiteX1431" fmla="*/ 1055132 w 6891715"/>
                <a:gd name="connsiteY1431" fmla="*/ 3384992 h 6367455"/>
                <a:gd name="connsiteX1432" fmla="*/ 1061206 w 6891715"/>
                <a:gd name="connsiteY1432" fmla="*/ 3368354 h 6367455"/>
                <a:gd name="connsiteX1433" fmla="*/ 1051616 w 6891715"/>
                <a:gd name="connsiteY1433" fmla="*/ 3368354 h 6367455"/>
                <a:gd name="connsiteX1434" fmla="*/ 1043305 w 6891715"/>
                <a:gd name="connsiteY1434" fmla="*/ 3377770 h 6367455"/>
                <a:gd name="connsiteX1435" fmla="*/ 1039151 w 6891715"/>
                <a:gd name="connsiteY1435" fmla="*/ 3384050 h 6367455"/>
                <a:gd name="connsiteX1436" fmla="*/ 1038191 w 6891715"/>
                <a:gd name="connsiteY1436" fmla="*/ 3371807 h 6367455"/>
                <a:gd name="connsiteX1437" fmla="*/ 1047461 w 6891715"/>
                <a:gd name="connsiteY1437" fmla="*/ 3350769 h 6367455"/>
                <a:gd name="connsiteX1438" fmla="*/ 1055772 w 6891715"/>
                <a:gd name="connsiteY1438" fmla="*/ 3356735 h 6367455"/>
                <a:gd name="connsiteX1439" fmla="*/ 1062484 w 6891715"/>
                <a:gd name="connsiteY1439" fmla="*/ 3348571 h 6367455"/>
                <a:gd name="connsiteX1440" fmla="*/ 2665169 w 6891715"/>
                <a:gd name="connsiteY1440" fmla="*/ 3319452 h 6367455"/>
                <a:gd name="connsiteX1441" fmla="*/ 2676488 w 6891715"/>
                <a:gd name="connsiteY1441" fmla="*/ 3339638 h 6367455"/>
                <a:gd name="connsiteX1442" fmla="*/ 2670990 w 6891715"/>
                <a:gd name="connsiteY1442" fmla="*/ 3354377 h 6367455"/>
                <a:gd name="connsiteX1443" fmla="*/ 2659025 w 6891715"/>
                <a:gd name="connsiteY1443" fmla="*/ 3347008 h 6367455"/>
                <a:gd name="connsiteX1444" fmla="*/ 2670990 w 6891715"/>
                <a:gd name="connsiteY1444" fmla="*/ 3338356 h 6367455"/>
                <a:gd name="connsiteX1445" fmla="*/ 1084228 w 6891715"/>
                <a:gd name="connsiteY1445" fmla="*/ 3309929 h 6367455"/>
                <a:gd name="connsiteX1446" fmla="*/ 1082061 w 6891715"/>
                <a:gd name="connsiteY1446" fmla="*/ 3317834 h 6367455"/>
                <a:gd name="connsiteX1447" fmla="*/ 1071529 w 6891715"/>
                <a:gd name="connsiteY1447" fmla="*/ 3324217 h 6367455"/>
                <a:gd name="connsiteX1448" fmla="*/ 1074936 w 6891715"/>
                <a:gd name="connsiteY1448" fmla="*/ 3316010 h 6367455"/>
                <a:gd name="connsiteX1449" fmla="*/ 1113472 w 6891715"/>
                <a:gd name="connsiteY1449" fmla="*/ 3303579 h 6367455"/>
                <a:gd name="connsiteX1450" fmla="*/ 1114392 w 6891715"/>
                <a:gd name="connsiteY1450" fmla="*/ 3311286 h 6367455"/>
                <a:gd name="connsiteX1451" fmla="*/ 1103653 w 6891715"/>
                <a:gd name="connsiteY1451" fmla="*/ 3330557 h 6367455"/>
                <a:gd name="connsiteX1452" fmla="*/ 1101505 w 6891715"/>
                <a:gd name="connsiteY1452" fmla="*/ 3345010 h 6367455"/>
                <a:gd name="connsiteX1453" fmla="*/ 1089538 w 6891715"/>
                <a:gd name="connsiteY1453" fmla="*/ 3359143 h 6367455"/>
                <a:gd name="connsiteX1454" fmla="*/ 1082481 w 6891715"/>
                <a:gd name="connsiteY1454" fmla="*/ 3355288 h 6367455"/>
                <a:gd name="connsiteX1455" fmla="*/ 1083095 w 6891715"/>
                <a:gd name="connsiteY1455" fmla="*/ 3352398 h 6367455"/>
                <a:gd name="connsiteX1456" fmla="*/ 1077879 w 6891715"/>
                <a:gd name="connsiteY1456" fmla="*/ 3344048 h 6367455"/>
                <a:gd name="connsiteX1457" fmla="*/ 1094448 w 6891715"/>
                <a:gd name="connsiteY1457" fmla="*/ 3331521 h 6367455"/>
                <a:gd name="connsiteX1458" fmla="*/ 1089232 w 6891715"/>
                <a:gd name="connsiteY1458" fmla="*/ 3330557 h 6367455"/>
                <a:gd name="connsiteX1459" fmla="*/ 1102425 w 6891715"/>
                <a:gd name="connsiteY1459" fmla="*/ 3314499 h 6367455"/>
                <a:gd name="connsiteX1460" fmla="*/ 2832915 w 6891715"/>
                <a:gd name="connsiteY1460" fmla="*/ 3290876 h 6367455"/>
                <a:gd name="connsiteX1461" fmla="*/ 2848659 w 6891715"/>
                <a:gd name="connsiteY1461" fmla="*/ 3298814 h 6367455"/>
                <a:gd name="connsiteX1462" fmla="*/ 2852437 w 6891715"/>
                <a:gd name="connsiteY1462" fmla="*/ 3323262 h 6367455"/>
                <a:gd name="connsiteX1463" fmla="*/ 2858735 w 6891715"/>
                <a:gd name="connsiteY1463" fmla="*/ 3340090 h 6367455"/>
                <a:gd name="connsiteX1464" fmla="*/ 2859050 w 6891715"/>
                <a:gd name="connsiteY1464" fmla="*/ 3355965 h 6367455"/>
                <a:gd name="connsiteX1465" fmla="*/ 2825673 w 6891715"/>
                <a:gd name="connsiteY1465" fmla="*/ 3386761 h 6367455"/>
                <a:gd name="connsiteX1466" fmla="*/ 2826618 w 6891715"/>
                <a:gd name="connsiteY1466" fmla="*/ 3404859 h 6367455"/>
                <a:gd name="connsiteX1467" fmla="*/ 2846770 w 6891715"/>
                <a:gd name="connsiteY1467" fmla="*/ 3426766 h 6367455"/>
                <a:gd name="connsiteX1468" fmla="*/ 2831341 w 6891715"/>
                <a:gd name="connsiteY1468" fmla="*/ 3449944 h 6367455"/>
                <a:gd name="connsiteX1469" fmla="*/ 2814337 w 6891715"/>
                <a:gd name="connsiteY1469" fmla="*/ 3447721 h 6367455"/>
                <a:gd name="connsiteX1470" fmla="*/ 2814652 w 6891715"/>
                <a:gd name="connsiteY1470" fmla="*/ 3457564 h 6367455"/>
                <a:gd name="connsiteX1471" fmla="*/ 2807095 w 6891715"/>
                <a:gd name="connsiteY1471" fmla="*/ 3449944 h 6367455"/>
                <a:gd name="connsiteX1472" fmla="*/ 2805206 w 6891715"/>
                <a:gd name="connsiteY1472" fmla="*/ 3460739 h 6367455"/>
                <a:gd name="connsiteX1473" fmla="*/ 2820005 w 6891715"/>
                <a:gd name="connsiteY1473" fmla="*/ 3480741 h 6367455"/>
                <a:gd name="connsiteX1474" fmla="*/ 2804261 w 6891715"/>
                <a:gd name="connsiteY1474" fmla="*/ 3482964 h 6367455"/>
                <a:gd name="connsiteX1475" fmla="*/ 2793871 w 6891715"/>
                <a:gd name="connsiteY1475" fmla="*/ 3473439 h 6367455"/>
                <a:gd name="connsiteX1476" fmla="*/ 2782220 w 6891715"/>
                <a:gd name="connsiteY1476" fmla="*/ 3471534 h 6367455"/>
                <a:gd name="connsiteX1477" fmla="*/ 2775923 w 6891715"/>
                <a:gd name="connsiteY1477" fmla="*/ 3459786 h 6367455"/>
                <a:gd name="connsiteX1478" fmla="*/ 2790722 w 6891715"/>
                <a:gd name="connsiteY1478" fmla="*/ 3456611 h 6367455"/>
                <a:gd name="connsiteX1479" fmla="*/ 2777497 w 6891715"/>
                <a:gd name="connsiteY1479" fmla="*/ 3440736 h 6367455"/>
                <a:gd name="connsiteX1480" fmla="*/ 2776237 w 6891715"/>
                <a:gd name="connsiteY1480" fmla="*/ 3442641 h 6367455"/>
                <a:gd name="connsiteX1481" fmla="*/ 2772774 w 6891715"/>
                <a:gd name="connsiteY1481" fmla="*/ 3445816 h 6367455"/>
                <a:gd name="connsiteX1482" fmla="*/ 2770570 w 6891715"/>
                <a:gd name="connsiteY1482" fmla="*/ 3447086 h 6367455"/>
                <a:gd name="connsiteX1483" fmla="*/ 2768366 w 6891715"/>
                <a:gd name="connsiteY1483" fmla="*/ 3448674 h 6367455"/>
                <a:gd name="connsiteX1484" fmla="*/ 2766791 w 6891715"/>
                <a:gd name="connsiteY1484" fmla="*/ 3449309 h 6367455"/>
                <a:gd name="connsiteX1485" fmla="*/ 2766161 w 6891715"/>
                <a:gd name="connsiteY1485" fmla="*/ 3449626 h 6367455"/>
                <a:gd name="connsiteX1486" fmla="*/ 2765217 w 6891715"/>
                <a:gd name="connsiteY1486" fmla="*/ 3449626 h 6367455"/>
                <a:gd name="connsiteX1487" fmla="*/ 2761438 w 6891715"/>
                <a:gd name="connsiteY1487" fmla="*/ 3447721 h 6367455"/>
                <a:gd name="connsiteX1488" fmla="*/ 2756400 w 6891715"/>
                <a:gd name="connsiteY1488" fmla="*/ 3445499 h 6367455"/>
                <a:gd name="connsiteX1489" fmla="*/ 2750733 w 6891715"/>
                <a:gd name="connsiteY1489" fmla="*/ 3442324 h 6367455"/>
                <a:gd name="connsiteX1490" fmla="*/ 2739082 w 6891715"/>
                <a:gd name="connsiteY1490" fmla="*/ 3445499 h 6367455"/>
                <a:gd name="connsiteX1491" fmla="*/ 2730580 w 6891715"/>
                <a:gd name="connsiteY1491" fmla="*/ 3434069 h 6367455"/>
                <a:gd name="connsiteX1492" fmla="*/ 2726172 w 6891715"/>
                <a:gd name="connsiteY1492" fmla="*/ 3419146 h 6367455"/>
                <a:gd name="connsiteX1493" fmla="*/ 2732470 w 6891715"/>
                <a:gd name="connsiteY1493" fmla="*/ 3410574 h 6367455"/>
                <a:gd name="connsiteX1494" fmla="*/ 2721764 w 6891715"/>
                <a:gd name="connsiteY1494" fmla="*/ 3395016 h 6367455"/>
                <a:gd name="connsiteX1495" fmla="*/ 2728691 w 6891715"/>
                <a:gd name="connsiteY1495" fmla="*/ 3382316 h 6367455"/>
                <a:gd name="connsiteX1496" fmla="*/ 2706650 w 6891715"/>
                <a:gd name="connsiteY1496" fmla="*/ 3359457 h 6367455"/>
                <a:gd name="connsiteX1497" fmla="*/ 2712003 w 6891715"/>
                <a:gd name="connsiteY1497" fmla="*/ 3352155 h 6367455"/>
                <a:gd name="connsiteX1498" fmla="*/ 2742546 w 6891715"/>
                <a:gd name="connsiteY1498" fmla="*/ 3359140 h 6367455"/>
                <a:gd name="connsiteX1499" fmla="*/ 2751677 w 6891715"/>
                <a:gd name="connsiteY1499" fmla="*/ 3348344 h 6367455"/>
                <a:gd name="connsiteX1500" fmla="*/ 2760179 w 6891715"/>
                <a:gd name="connsiteY1500" fmla="*/ 3334692 h 6367455"/>
                <a:gd name="connsiteX1501" fmla="*/ 2739082 w 6891715"/>
                <a:gd name="connsiteY1501" fmla="*/ 3323262 h 6367455"/>
                <a:gd name="connsiteX1502" fmla="*/ 2739082 w 6891715"/>
                <a:gd name="connsiteY1502" fmla="*/ 3315959 h 6367455"/>
                <a:gd name="connsiteX1503" fmla="*/ 2755771 w 6891715"/>
                <a:gd name="connsiteY1503" fmla="*/ 3325166 h 6367455"/>
                <a:gd name="connsiteX1504" fmla="*/ 2785054 w 6891715"/>
                <a:gd name="connsiteY1504" fmla="*/ 3317547 h 6367455"/>
                <a:gd name="connsiteX1505" fmla="*/ 2767421 w 6891715"/>
                <a:gd name="connsiteY1505" fmla="*/ 3335644 h 6367455"/>
                <a:gd name="connsiteX1506" fmla="*/ 2773718 w 6891715"/>
                <a:gd name="connsiteY1506" fmla="*/ 3341677 h 6367455"/>
                <a:gd name="connsiteX1507" fmla="*/ 2771514 w 6891715"/>
                <a:gd name="connsiteY1507" fmla="*/ 3351202 h 6367455"/>
                <a:gd name="connsiteX1508" fmla="*/ 2790722 w 6891715"/>
                <a:gd name="connsiteY1508" fmla="*/ 3363903 h 6367455"/>
                <a:gd name="connsiteX1509" fmla="*/ 2795760 w 6891715"/>
                <a:gd name="connsiteY1509" fmla="*/ 3341677 h 6367455"/>
                <a:gd name="connsiteX1510" fmla="*/ 2802057 w 6891715"/>
                <a:gd name="connsiteY1510" fmla="*/ 3337549 h 6367455"/>
                <a:gd name="connsiteX1511" fmla="*/ 2811504 w 6891715"/>
                <a:gd name="connsiteY1511" fmla="*/ 3346757 h 6367455"/>
                <a:gd name="connsiteX1512" fmla="*/ 2811189 w 6891715"/>
                <a:gd name="connsiteY1512" fmla="*/ 3334374 h 6367455"/>
                <a:gd name="connsiteX1513" fmla="*/ 2803002 w 6891715"/>
                <a:gd name="connsiteY1513" fmla="*/ 3321674 h 6367455"/>
                <a:gd name="connsiteX1514" fmla="*/ 1020731 w 6891715"/>
                <a:gd name="connsiteY1514" fmla="*/ 3233728 h 6367455"/>
                <a:gd name="connsiteX1515" fmla="*/ 1016076 w 6891715"/>
                <a:gd name="connsiteY1515" fmla="*/ 3241030 h 6367455"/>
                <a:gd name="connsiteX1516" fmla="*/ 1012090 w 6891715"/>
                <a:gd name="connsiteY1516" fmla="*/ 3246428 h 6367455"/>
                <a:gd name="connsiteX1517" fmla="*/ 1006440 w 6891715"/>
                <a:gd name="connsiteY1517" fmla="*/ 3243253 h 6367455"/>
                <a:gd name="connsiteX1518" fmla="*/ 1012755 w 6891715"/>
                <a:gd name="connsiteY1518" fmla="*/ 3234680 h 6367455"/>
                <a:gd name="connsiteX1519" fmla="*/ 1074260 w 6891715"/>
                <a:gd name="connsiteY1519" fmla="*/ 3214677 h 6367455"/>
                <a:gd name="connsiteX1520" fmla="*/ 1089658 w 6891715"/>
                <a:gd name="connsiteY1520" fmla="*/ 3239024 h 6367455"/>
                <a:gd name="connsiteX1521" fmla="*/ 1106981 w 6891715"/>
                <a:gd name="connsiteY1521" fmla="*/ 3246073 h 6367455"/>
                <a:gd name="connsiteX1522" fmla="*/ 1103774 w 6891715"/>
                <a:gd name="connsiteY1522" fmla="*/ 3257926 h 6367455"/>
                <a:gd name="connsiteX1523" fmla="*/ 1117568 w 6891715"/>
                <a:gd name="connsiteY1523" fmla="*/ 3267537 h 6367455"/>
                <a:gd name="connsiteX1524" fmla="*/ 1101849 w 6891715"/>
                <a:gd name="connsiteY1524" fmla="*/ 3281632 h 6367455"/>
                <a:gd name="connsiteX1525" fmla="*/ 1099603 w 6891715"/>
                <a:gd name="connsiteY1525" fmla="*/ 3275225 h 6367455"/>
                <a:gd name="connsiteX1526" fmla="*/ 1084526 w 6891715"/>
                <a:gd name="connsiteY1526" fmla="*/ 3280350 h 6367455"/>
                <a:gd name="connsiteX1527" fmla="*/ 1077147 w 6891715"/>
                <a:gd name="connsiteY1527" fmla="*/ 3285797 h 6367455"/>
                <a:gd name="connsiteX1528" fmla="*/ 1063353 w 6891715"/>
                <a:gd name="connsiteY1528" fmla="*/ 3286117 h 6367455"/>
                <a:gd name="connsiteX1529" fmla="*/ 1055655 w 6891715"/>
                <a:gd name="connsiteY1529" fmla="*/ 3277467 h 6367455"/>
                <a:gd name="connsiteX1530" fmla="*/ 1067523 w 6891715"/>
                <a:gd name="connsiteY1530" fmla="*/ 3266897 h 6367455"/>
                <a:gd name="connsiteX1531" fmla="*/ 1082601 w 6891715"/>
                <a:gd name="connsiteY1531" fmla="*/ 3267856 h 6367455"/>
                <a:gd name="connsiteX1532" fmla="*/ 1082280 w 6891715"/>
                <a:gd name="connsiteY1532" fmla="*/ 3262730 h 6367455"/>
                <a:gd name="connsiteX1533" fmla="*/ 1070732 w 6891715"/>
                <a:gd name="connsiteY1533" fmla="*/ 3261449 h 6367455"/>
                <a:gd name="connsiteX1534" fmla="*/ 1073618 w 6891715"/>
                <a:gd name="connsiteY1534" fmla="*/ 3254081 h 6367455"/>
                <a:gd name="connsiteX1535" fmla="*/ 1082280 w 6891715"/>
                <a:gd name="connsiteY1535" fmla="*/ 3253121 h 6367455"/>
                <a:gd name="connsiteX1536" fmla="*/ 1087412 w 6891715"/>
                <a:gd name="connsiteY1536" fmla="*/ 3242227 h 6367455"/>
                <a:gd name="connsiteX1537" fmla="*/ 1073618 w 6891715"/>
                <a:gd name="connsiteY1537" fmla="*/ 3243190 h 6367455"/>
                <a:gd name="connsiteX1538" fmla="*/ 1059505 w 6891715"/>
                <a:gd name="connsiteY1538" fmla="*/ 3236141 h 6367455"/>
                <a:gd name="connsiteX1539" fmla="*/ 1056296 w 6891715"/>
                <a:gd name="connsiteY1539" fmla="*/ 3224288 h 6367455"/>
                <a:gd name="connsiteX1540" fmla="*/ 1068165 w 6891715"/>
                <a:gd name="connsiteY1540" fmla="*/ 3226530 h 6367455"/>
                <a:gd name="connsiteX1541" fmla="*/ 1064636 w 6891715"/>
                <a:gd name="connsiteY1541" fmla="*/ 3217881 h 6367455"/>
                <a:gd name="connsiteX1542" fmla="*/ 1036556 w 6891715"/>
                <a:gd name="connsiteY1542" fmla="*/ 3211501 h 6367455"/>
                <a:gd name="connsiteX1543" fmla="*/ 1042954 w 6891715"/>
                <a:gd name="connsiteY1543" fmla="*/ 3212454 h 6367455"/>
                <a:gd name="connsiteX1544" fmla="*/ 1032178 w 6891715"/>
                <a:gd name="connsiteY1544" fmla="*/ 3225472 h 6367455"/>
                <a:gd name="connsiteX1545" fmla="*/ 1020731 w 6891715"/>
                <a:gd name="connsiteY1545" fmla="*/ 3227377 h 6367455"/>
                <a:gd name="connsiteX1546" fmla="*/ 1025442 w 6891715"/>
                <a:gd name="connsiteY1546" fmla="*/ 3219122 h 6367455"/>
                <a:gd name="connsiteX1547" fmla="*/ 1065497 w 6891715"/>
                <a:gd name="connsiteY1547" fmla="*/ 3170226 h 6367455"/>
                <a:gd name="connsiteX1548" fmla="*/ 1066766 w 6891715"/>
                <a:gd name="connsiteY1548" fmla="*/ 3176576 h 6367455"/>
                <a:gd name="connsiteX1549" fmla="*/ 1060416 w 6891715"/>
                <a:gd name="connsiteY1549" fmla="*/ 3174354 h 6367455"/>
                <a:gd name="connsiteX1550" fmla="*/ 2496621 w 6891715"/>
                <a:gd name="connsiteY1550" fmla="*/ 3159114 h 6367455"/>
                <a:gd name="connsiteX1551" fmla="*/ 2512976 w 6891715"/>
                <a:gd name="connsiteY1551" fmla="*/ 3161291 h 6367455"/>
                <a:gd name="connsiteX1552" fmla="*/ 2507000 w 6891715"/>
                <a:gd name="connsiteY1552" fmla="*/ 3179948 h 6367455"/>
                <a:gd name="connsiteX1553" fmla="*/ 2488130 w 6891715"/>
                <a:gd name="connsiteY1553" fmla="*/ 3189277 h 6367455"/>
                <a:gd name="connsiteX1554" fmla="*/ 2479638 w 6891715"/>
                <a:gd name="connsiteY1554" fmla="*/ 3174662 h 6367455"/>
                <a:gd name="connsiteX1555" fmla="*/ 2481839 w 6891715"/>
                <a:gd name="connsiteY1555" fmla="*/ 3166888 h 6367455"/>
                <a:gd name="connsiteX1556" fmla="*/ 2494420 w 6891715"/>
                <a:gd name="connsiteY1556" fmla="*/ 3169687 h 6367455"/>
                <a:gd name="connsiteX1557" fmla="*/ 949493 w 6891715"/>
                <a:gd name="connsiteY1557" fmla="*/ 3151177 h 6367455"/>
                <a:gd name="connsiteX1558" fmla="*/ 957238 w 6891715"/>
                <a:gd name="connsiteY1558" fmla="*/ 3156257 h 6367455"/>
                <a:gd name="connsiteX1559" fmla="*/ 946125 w 6891715"/>
                <a:gd name="connsiteY1559" fmla="*/ 3170226 h 6367455"/>
                <a:gd name="connsiteX1560" fmla="*/ 1053951 w 6891715"/>
                <a:gd name="connsiteY1560" fmla="*/ 3149590 h 6367455"/>
                <a:gd name="connsiteX1561" fmla="*/ 1060416 w 6891715"/>
                <a:gd name="connsiteY1561" fmla="*/ 3156763 h 6367455"/>
                <a:gd name="connsiteX1562" fmla="*/ 1060416 w 6891715"/>
                <a:gd name="connsiteY1562" fmla="*/ 3162999 h 6367455"/>
                <a:gd name="connsiteX1563" fmla="*/ 1052656 w 6891715"/>
                <a:gd name="connsiteY1563" fmla="*/ 3167053 h 6367455"/>
                <a:gd name="connsiteX1564" fmla="*/ 1043924 w 6891715"/>
                <a:gd name="connsiteY1564" fmla="*/ 3161127 h 6367455"/>
                <a:gd name="connsiteX1565" fmla="*/ 1042953 w 6891715"/>
                <a:gd name="connsiteY1565" fmla="*/ 3151773 h 6367455"/>
                <a:gd name="connsiteX1566" fmla="*/ 957696 w 6891715"/>
                <a:gd name="connsiteY1566" fmla="*/ 3089266 h 6367455"/>
                <a:gd name="connsiteX1567" fmla="*/ 969937 w 6891715"/>
                <a:gd name="connsiteY1567" fmla="*/ 3097932 h 6367455"/>
                <a:gd name="connsiteX1568" fmla="*/ 966877 w 6891715"/>
                <a:gd name="connsiteY1568" fmla="*/ 3107561 h 6367455"/>
                <a:gd name="connsiteX1569" fmla="*/ 958002 w 6891715"/>
                <a:gd name="connsiteY1569" fmla="*/ 3112696 h 6367455"/>
                <a:gd name="connsiteX1570" fmla="*/ 965041 w 6891715"/>
                <a:gd name="connsiteY1570" fmla="*/ 3133881 h 6367455"/>
                <a:gd name="connsiteX1571" fmla="*/ 960144 w 6891715"/>
                <a:gd name="connsiteY1571" fmla="*/ 3148003 h 6367455"/>
                <a:gd name="connsiteX1572" fmla="*/ 950657 w 6891715"/>
                <a:gd name="connsiteY1572" fmla="*/ 3139337 h 6367455"/>
                <a:gd name="connsiteX1573" fmla="*/ 946679 w 6891715"/>
                <a:gd name="connsiteY1573" fmla="*/ 3129066 h 6367455"/>
                <a:gd name="connsiteX1574" fmla="*/ 944536 w 6891715"/>
                <a:gd name="connsiteY1574" fmla="*/ 3110771 h 6367455"/>
                <a:gd name="connsiteX1575" fmla="*/ 945148 w 6891715"/>
                <a:gd name="connsiteY1575" fmla="*/ 3090550 h 6367455"/>
                <a:gd name="connsiteX1576" fmla="*/ 2717252 w 6891715"/>
                <a:gd name="connsiteY1576" fmla="*/ 3084501 h 6367455"/>
                <a:gd name="connsiteX1577" fmla="*/ 2722526 w 6891715"/>
                <a:gd name="connsiteY1577" fmla="*/ 3100947 h 6367455"/>
                <a:gd name="connsiteX1578" fmla="*/ 2711048 w 6891715"/>
                <a:gd name="connsiteY1578" fmla="*/ 3096433 h 6367455"/>
                <a:gd name="connsiteX1579" fmla="*/ 2700501 w 6891715"/>
                <a:gd name="connsiteY1579" fmla="*/ 3105139 h 6367455"/>
                <a:gd name="connsiteX1580" fmla="*/ 2695538 w 6891715"/>
                <a:gd name="connsiteY1580" fmla="*/ 3099658 h 6367455"/>
                <a:gd name="connsiteX1581" fmla="*/ 2702673 w 6891715"/>
                <a:gd name="connsiteY1581" fmla="*/ 3089016 h 6367455"/>
                <a:gd name="connsiteX1582" fmla="*/ 1081056 w 6891715"/>
                <a:gd name="connsiteY1582" fmla="*/ 3082917 h 6367455"/>
                <a:gd name="connsiteX1583" fmla="*/ 1085552 w 6891715"/>
                <a:gd name="connsiteY1583" fmla="*/ 3084822 h 6367455"/>
                <a:gd name="connsiteX1584" fmla="*/ 1087404 w 6891715"/>
                <a:gd name="connsiteY1584" fmla="*/ 3093394 h 6367455"/>
                <a:gd name="connsiteX1585" fmla="*/ 1083700 w 6891715"/>
                <a:gd name="connsiteY1585" fmla="*/ 3105141 h 6367455"/>
                <a:gd name="connsiteX1586" fmla="*/ 1081056 w 6891715"/>
                <a:gd name="connsiteY1586" fmla="*/ 3095617 h 6367455"/>
                <a:gd name="connsiteX1587" fmla="*/ 3278151 w 6891715"/>
                <a:gd name="connsiteY1587" fmla="*/ 3081329 h 6367455"/>
                <a:gd name="connsiteX1588" fmla="*/ 3281326 w 6891715"/>
                <a:gd name="connsiteY1588" fmla="*/ 3085759 h 6367455"/>
                <a:gd name="connsiteX1589" fmla="*/ 3275928 w 6891715"/>
                <a:gd name="connsiteY1589" fmla="*/ 3099048 h 6367455"/>
                <a:gd name="connsiteX1590" fmla="*/ 3272118 w 6891715"/>
                <a:gd name="connsiteY1590" fmla="*/ 3137019 h 6367455"/>
                <a:gd name="connsiteX1591" fmla="*/ 3272436 w 6891715"/>
                <a:gd name="connsiteY1591" fmla="*/ 3161067 h 6367455"/>
                <a:gd name="connsiteX1592" fmla="*/ 3256561 w 6891715"/>
                <a:gd name="connsiteY1592" fmla="*/ 3174673 h 6367455"/>
                <a:gd name="connsiteX1593" fmla="*/ 3251481 w 6891715"/>
                <a:gd name="connsiteY1593" fmla="*/ 3207581 h 6367455"/>
                <a:gd name="connsiteX1594" fmla="*/ 3245448 w 6891715"/>
                <a:gd name="connsiteY1594" fmla="*/ 3235745 h 6367455"/>
                <a:gd name="connsiteX1595" fmla="*/ 3232113 w 6891715"/>
                <a:gd name="connsiteY1595" fmla="*/ 3264226 h 6367455"/>
                <a:gd name="connsiteX1596" fmla="*/ 3220365 w 6891715"/>
                <a:gd name="connsiteY1596" fmla="*/ 3268655 h 6367455"/>
                <a:gd name="connsiteX1597" fmla="*/ 3219413 w 6891715"/>
                <a:gd name="connsiteY1597" fmla="*/ 3255048 h 6367455"/>
                <a:gd name="connsiteX1598" fmla="*/ 3232430 w 6891715"/>
                <a:gd name="connsiteY1598" fmla="*/ 3179419 h 6367455"/>
                <a:gd name="connsiteX1599" fmla="*/ 3249258 w 6891715"/>
                <a:gd name="connsiteY1599" fmla="*/ 3154106 h 6367455"/>
                <a:gd name="connsiteX1600" fmla="*/ 3259418 w 6891715"/>
                <a:gd name="connsiteY1600" fmla="*/ 3133854 h 6367455"/>
                <a:gd name="connsiteX1601" fmla="*/ 3265768 w 6891715"/>
                <a:gd name="connsiteY1601" fmla="*/ 3118034 h 6367455"/>
                <a:gd name="connsiteX1602" fmla="*/ 3264498 w 6891715"/>
                <a:gd name="connsiteY1602" fmla="*/ 3103479 h 6367455"/>
                <a:gd name="connsiteX1603" fmla="*/ 963890 w 6891715"/>
                <a:gd name="connsiteY1603" fmla="*/ 3071804 h 6367455"/>
                <a:gd name="connsiteX1604" fmla="*/ 974701 w 6891715"/>
                <a:gd name="connsiteY1604" fmla="*/ 3076971 h 6367455"/>
                <a:gd name="connsiteX1605" fmla="*/ 969132 w 6891715"/>
                <a:gd name="connsiteY1605" fmla="*/ 3086091 h 6367455"/>
                <a:gd name="connsiteX1606" fmla="*/ 961597 w 6891715"/>
                <a:gd name="connsiteY1606" fmla="*/ 3083963 h 6367455"/>
                <a:gd name="connsiteX1607" fmla="*/ 954063 w 6891715"/>
                <a:gd name="connsiteY1607" fmla="*/ 3080315 h 6367455"/>
                <a:gd name="connsiteX1608" fmla="*/ 955045 w 6891715"/>
                <a:gd name="connsiteY1608" fmla="*/ 3073020 h 6367455"/>
                <a:gd name="connsiteX1609" fmla="*/ 960350 w 6891715"/>
                <a:gd name="connsiteY1609" fmla="*/ 3040054 h 6367455"/>
                <a:gd name="connsiteX1610" fmla="*/ 976288 w 6891715"/>
                <a:gd name="connsiteY1610" fmla="*/ 3041016 h 6367455"/>
                <a:gd name="connsiteX1611" fmla="*/ 974100 w 6891715"/>
                <a:gd name="connsiteY1611" fmla="*/ 3051920 h 6367455"/>
                <a:gd name="connsiteX1612" fmla="*/ 968788 w 6891715"/>
                <a:gd name="connsiteY1612" fmla="*/ 3050637 h 6367455"/>
                <a:gd name="connsiteX1613" fmla="*/ 970975 w 6891715"/>
                <a:gd name="connsiteY1613" fmla="*/ 3059296 h 6367455"/>
                <a:gd name="connsiteX1614" fmla="*/ 974100 w 6891715"/>
                <a:gd name="connsiteY1614" fmla="*/ 3058975 h 6367455"/>
                <a:gd name="connsiteX1615" fmla="*/ 975038 w 6891715"/>
                <a:gd name="connsiteY1615" fmla="*/ 3071804 h 6367455"/>
                <a:gd name="connsiteX1616" fmla="*/ 960350 w 6891715"/>
                <a:gd name="connsiteY1616" fmla="*/ 3064748 h 6367455"/>
                <a:gd name="connsiteX1617" fmla="*/ 959412 w 6891715"/>
                <a:gd name="connsiteY1617" fmla="*/ 3056089 h 6367455"/>
                <a:gd name="connsiteX1618" fmla="*/ 941600 w 6891715"/>
                <a:gd name="connsiteY1618" fmla="*/ 3052882 h 6367455"/>
                <a:gd name="connsiteX1619" fmla="*/ 936599 w 6891715"/>
                <a:gd name="connsiteY1619" fmla="*/ 3043582 h 6367455"/>
                <a:gd name="connsiteX1620" fmla="*/ 1047716 w 6891715"/>
                <a:gd name="connsiteY1620" fmla="*/ 3033705 h 6367455"/>
                <a:gd name="connsiteX1621" fmla="*/ 1067084 w 6891715"/>
                <a:gd name="connsiteY1621" fmla="*/ 3048347 h 6367455"/>
                <a:gd name="connsiteX1622" fmla="*/ 1069307 w 6891715"/>
                <a:gd name="connsiteY1622" fmla="*/ 3077949 h 6367455"/>
                <a:gd name="connsiteX1623" fmla="*/ 1066132 w 6891715"/>
                <a:gd name="connsiteY1623" fmla="*/ 3087498 h 6367455"/>
                <a:gd name="connsiteX1624" fmla="*/ 1076926 w 6891715"/>
                <a:gd name="connsiteY1624" fmla="*/ 3092590 h 6367455"/>
                <a:gd name="connsiteX1625" fmla="*/ 1079466 w 6891715"/>
                <a:gd name="connsiteY1625" fmla="*/ 3109460 h 6367455"/>
                <a:gd name="connsiteX1626" fmla="*/ 1084229 w 6891715"/>
                <a:gd name="connsiteY1626" fmla="*/ 3109460 h 6367455"/>
                <a:gd name="connsiteX1627" fmla="*/ 1082642 w 6891715"/>
                <a:gd name="connsiteY1627" fmla="*/ 3121874 h 6367455"/>
                <a:gd name="connsiteX1628" fmla="*/ 1108678 w 6891715"/>
                <a:gd name="connsiteY1628" fmla="*/ 3115508 h 6367455"/>
                <a:gd name="connsiteX1629" fmla="*/ 1111218 w 6891715"/>
                <a:gd name="connsiteY1629" fmla="*/ 3125057 h 6367455"/>
                <a:gd name="connsiteX1630" fmla="*/ 1097247 w 6891715"/>
                <a:gd name="connsiteY1630" fmla="*/ 3135879 h 6367455"/>
                <a:gd name="connsiteX1631" fmla="*/ 1089310 w 6891715"/>
                <a:gd name="connsiteY1631" fmla="*/ 3154022 h 6367455"/>
                <a:gd name="connsiteX1632" fmla="*/ 1080737 w 6891715"/>
                <a:gd name="connsiteY1632" fmla="*/ 3159115 h 6367455"/>
                <a:gd name="connsiteX1633" fmla="*/ 1079784 w 6891715"/>
                <a:gd name="connsiteY1633" fmla="*/ 3152749 h 6367455"/>
                <a:gd name="connsiteX1634" fmla="*/ 1081372 w 6891715"/>
                <a:gd name="connsiteY1634" fmla="*/ 3135879 h 6367455"/>
                <a:gd name="connsiteX1635" fmla="*/ 1066766 w 6891715"/>
                <a:gd name="connsiteY1635" fmla="*/ 3136198 h 6367455"/>
                <a:gd name="connsiteX1636" fmla="*/ 1059148 w 6891715"/>
                <a:gd name="connsiteY1636" fmla="*/ 3139381 h 6367455"/>
                <a:gd name="connsiteX1637" fmla="*/ 1055971 w 6891715"/>
                <a:gd name="connsiteY1637" fmla="*/ 3132060 h 6367455"/>
                <a:gd name="connsiteX1638" fmla="*/ 1045494 w 6891715"/>
                <a:gd name="connsiteY1638" fmla="*/ 3119009 h 6367455"/>
                <a:gd name="connsiteX1639" fmla="*/ 1046446 w 6891715"/>
                <a:gd name="connsiteY1639" fmla="*/ 3112006 h 6367455"/>
                <a:gd name="connsiteX1640" fmla="*/ 1044224 w 6891715"/>
                <a:gd name="connsiteY1640" fmla="*/ 3098320 h 6367455"/>
                <a:gd name="connsiteX1641" fmla="*/ 1032158 w 6891715"/>
                <a:gd name="connsiteY1641" fmla="*/ 3089726 h 6367455"/>
                <a:gd name="connsiteX1642" fmla="*/ 1032793 w 6891715"/>
                <a:gd name="connsiteY1642" fmla="*/ 3102457 h 6367455"/>
                <a:gd name="connsiteX1643" fmla="*/ 1019777 w 6891715"/>
                <a:gd name="connsiteY1643" fmla="*/ 3099275 h 6367455"/>
                <a:gd name="connsiteX1644" fmla="*/ 1012474 w 6891715"/>
                <a:gd name="connsiteY1644" fmla="*/ 3087816 h 6367455"/>
                <a:gd name="connsiteX1645" fmla="*/ 1008027 w 6891715"/>
                <a:gd name="connsiteY1645" fmla="*/ 3077312 h 6367455"/>
                <a:gd name="connsiteX1646" fmla="*/ 1015331 w 6891715"/>
                <a:gd name="connsiteY1646" fmla="*/ 3068718 h 6367455"/>
                <a:gd name="connsiteX1647" fmla="*/ 1023904 w 6891715"/>
                <a:gd name="connsiteY1647" fmla="*/ 3075084 h 6367455"/>
                <a:gd name="connsiteX1648" fmla="*/ 1028031 w 6891715"/>
                <a:gd name="connsiteY1648" fmla="*/ 3071901 h 6367455"/>
                <a:gd name="connsiteX1649" fmla="*/ 1023904 w 6891715"/>
                <a:gd name="connsiteY1649" fmla="*/ 3055031 h 6367455"/>
                <a:gd name="connsiteX1650" fmla="*/ 1025491 w 6891715"/>
                <a:gd name="connsiteY1650" fmla="*/ 3045482 h 6367455"/>
                <a:gd name="connsiteX1651" fmla="*/ 1032158 w 6891715"/>
                <a:gd name="connsiteY1651" fmla="*/ 3060123 h 6367455"/>
                <a:gd name="connsiteX1652" fmla="*/ 1049304 w 6891715"/>
                <a:gd name="connsiteY1652" fmla="*/ 3065217 h 6367455"/>
                <a:gd name="connsiteX1653" fmla="*/ 1039462 w 6891715"/>
                <a:gd name="connsiteY1653" fmla="*/ 3043254 h 6367455"/>
                <a:gd name="connsiteX1654" fmla="*/ 2663477 w 6891715"/>
                <a:gd name="connsiteY1654" fmla="*/ 3014652 h 6367455"/>
                <a:gd name="connsiteX1655" fmla="*/ 2668550 w 6891715"/>
                <a:gd name="connsiteY1655" fmla="*/ 3015608 h 6367455"/>
                <a:gd name="connsiteX1656" fmla="*/ 2660624 w 6891715"/>
                <a:gd name="connsiteY1656" fmla="*/ 3025162 h 6367455"/>
                <a:gd name="connsiteX1657" fmla="*/ 2651113 w 6891715"/>
                <a:gd name="connsiteY1657" fmla="*/ 3049369 h 6367455"/>
                <a:gd name="connsiteX1658" fmla="*/ 2659673 w 6891715"/>
                <a:gd name="connsiteY1658" fmla="*/ 3062110 h 6367455"/>
                <a:gd name="connsiteX1659" fmla="*/ 2667282 w 6891715"/>
                <a:gd name="connsiteY1659" fmla="*/ 3079946 h 6367455"/>
                <a:gd name="connsiteX1660" fmla="*/ 2665379 w 6891715"/>
                <a:gd name="connsiteY1660" fmla="*/ 3098101 h 6367455"/>
                <a:gd name="connsiteX1661" fmla="*/ 2651747 w 6891715"/>
                <a:gd name="connsiteY1661" fmla="*/ 3118168 h 6367455"/>
                <a:gd name="connsiteX1662" fmla="*/ 2641284 w 6891715"/>
                <a:gd name="connsiteY1662" fmla="*/ 3138552 h 6367455"/>
                <a:gd name="connsiteX1663" fmla="*/ 2639382 w 6891715"/>
                <a:gd name="connsiteY1663" fmla="*/ 3148107 h 6367455"/>
                <a:gd name="connsiteX1664" fmla="*/ 2633992 w 6891715"/>
                <a:gd name="connsiteY1664" fmla="*/ 3144922 h 6367455"/>
                <a:gd name="connsiteX1665" fmla="*/ 2624481 w 6891715"/>
                <a:gd name="connsiteY1665" fmla="*/ 3135367 h 6367455"/>
                <a:gd name="connsiteX1666" fmla="*/ 2607361 w 6891715"/>
                <a:gd name="connsiteY1666" fmla="*/ 3133456 h 6367455"/>
                <a:gd name="connsiteX1667" fmla="*/ 2591509 w 6891715"/>
                <a:gd name="connsiteY1667" fmla="*/ 3129315 h 6367455"/>
                <a:gd name="connsiteX1668" fmla="*/ 2583266 w 6891715"/>
                <a:gd name="connsiteY1668" fmla="*/ 3137596 h 6367455"/>
                <a:gd name="connsiteX1669" fmla="*/ 2569316 w 6891715"/>
                <a:gd name="connsiteY1669" fmla="*/ 3133775 h 6367455"/>
                <a:gd name="connsiteX1670" fmla="*/ 2548392 w 6891715"/>
                <a:gd name="connsiteY1670" fmla="*/ 3148744 h 6367455"/>
                <a:gd name="connsiteX1671" fmla="*/ 2533808 w 6891715"/>
                <a:gd name="connsiteY1671" fmla="*/ 3141738 h 6367455"/>
                <a:gd name="connsiteX1672" fmla="*/ 2530003 w 6891715"/>
                <a:gd name="connsiteY1672" fmla="*/ 3127723 h 6367455"/>
                <a:gd name="connsiteX1673" fmla="*/ 2504006 w 6891715"/>
                <a:gd name="connsiteY1673" fmla="*/ 3142693 h 6367455"/>
                <a:gd name="connsiteX1674" fmla="*/ 2496714 w 6891715"/>
                <a:gd name="connsiteY1674" fmla="*/ 3155433 h 6367455"/>
                <a:gd name="connsiteX1675" fmla="*/ 2471351 w 6891715"/>
                <a:gd name="connsiteY1675" fmla="*/ 3164352 h 6367455"/>
                <a:gd name="connsiteX1676" fmla="*/ 2468180 w 6891715"/>
                <a:gd name="connsiteY1676" fmla="*/ 3181551 h 6367455"/>
                <a:gd name="connsiteX1677" fmla="*/ 2479277 w 6891715"/>
                <a:gd name="connsiteY1677" fmla="*/ 3189514 h 6367455"/>
                <a:gd name="connsiteX1678" fmla="*/ 2479277 w 6891715"/>
                <a:gd name="connsiteY1678" fmla="*/ 3193973 h 6367455"/>
                <a:gd name="connsiteX1679" fmla="*/ 2485617 w 6891715"/>
                <a:gd name="connsiteY1679" fmla="*/ 3200343 h 6367455"/>
                <a:gd name="connsiteX1680" fmla="*/ 2484666 w 6891715"/>
                <a:gd name="connsiteY1680" fmla="*/ 3214677 h 6367455"/>
                <a:gd name="connsiteX1681" fmla="*/ 2473887 w 6891715"/>
                <a:gd name="connsiteY1681" fmla="*/ 3211809 h 6367455"/>
                <a:gd name="connsiteX1682" fmla="*/ 2477057 w 6891715"/>
                <a:gd name="connsiteY1682" fmla="*/ 3200343 h 6367455"/>
                <a:gd name="connsiteX1683" fmla="*/ 2468814 w 6891715"/>
                <a:gd name="connsiteY1683" fmla="*/ 3205439 h 6367455"/>
                <a:gd name="connsiteX1684" fmla="*/ 2458986 w 6891715"/>
                <a:gd name="connsiteY1684" fmla="*/ 3192062 h 6367455"/>
                <a:gd name="connsiteX1685" fmla="*/ 2449475 w 6891715"/>
                <a:gd name="connsiteY1685" fmla="*/ 3187921 h 6367455"/>
                <a:gd name="connsiteX1686" fmla="*/ 2452328 w 6891715"/>
                <a:gd name="connsiteY1686" fmla="*/ 3178047 h 6367455"/>
                <a:gd name="connsiteX1687" fmla="*/ 2456767 w 6891715"/>
                <a:gd name="connsiteY1687" fmla="*/ 3149381 h 6367455"/>
                <a:gd name="connsiteX1688" fmla="*/ 2481813 w 6891715"/>
                <a:gd name="connsiteY1688" fmla="*/ 3128041 h 6367455"/>
                <a:gd name="connsiteX1689" fmla="*/ 2509396 w 6891715"/>
                <a:gd name="connsiteY1689" fmla="*/ 3122945 h 6367455"/>
                <a:gd name="connsiteX1690" fmla="*/ 2521760 w 6891715"/>
                <a:gd name="connsiteY1690" fmla="*/ 3114345 h 6367455"/>
                <a:gd name="connsiteX1691" fmla="*/ 2562024 w 6891715"/>
                <a:gd name="connsiteY1691" fmla="*/ 3109568 h 6367455"/>
                <a:gd name="connsiteX1692" fmla="*/ 2582632 w 6891715"/>
                <a:gd name="connsiteY1692" fmla="*/ 3077717 h 6367455"/>
                <a:gd name="connsiteX1693" fmla="*/ 2602605 w 6891715"/>
                <a:gd name="connsiteY1693" fmla="*/ 3055421 h 6367455"/>
                <a:gd name="connsiteX1694" fmla="*/ 2615287 w 6891715"/>
                <a:gd name="connsiteY1694" fmla="*/ 3047459 h 6367455"/>
                <a:gd name="connsiteX1695" fmla="*/ 2630188 w 6891715"/>
                <a:gd name="connsiteY1695" fmla="*/ 3047459 h 6367455"/>
                <a:gd name="connsiteX1696" fmla="*/ 2642553 w 6891715"/>
                <a:gd name="connsiteY1696" fmla="*/ 3036947 h 6367455"/>
                <a:gd name="connsiteX1697" fmla="*/ 3448413 w 6891715"/>
                <a:gd name="connsiteY1697" fmla="*/ 2979732 h 6367455"/>
                <a:gd name="connsiteX1698" fmla="*/ 3453791 w 6891715"/>
                <a:gd name="connsiteY1698" fmla="*/ 2990488 h 6367455"/>
                <a:gd name="connsiteX1699" fmla="*/ 3465498 w 6891715"/>
                <a:gd name="connsiteY1699" fmla="*/ 2979732 h 6367455"/>
                <a:gd name="connsiteX1700" fmla="*/ 3471826 w 6891715"/>
                <a:gd name="connsiteY1700" fmla="*/ 2991437 h 6367455"/>
                <a:gd name="connsiteX1701" fmla="*/ 3467396 w 6891715"/>
                <a:gd name="connsiteY1701" fmla="*/ 3010102 h 6367455"/>
                <a:gd name="connsiteX1702" fmla="*/ 3453159 w 6891715"/>
                <a:gd name="connsiteY1702" fmla="*/ 3013582 h 6367455"/>
                <a:gd name="connsiteX1703" fmla="*/ 3450311 w 6891715"/>
                <a:gd name="connsiteY1703" fmla="*/ 3061035 h 6367455"/>
                <a:gd name="connsiteX1704" fmla="*/ 3458537 w 6891715"/>
                <a:gd name="connsiteY1704" fmla="*/ 3074321 h 6367455"/>
                <a:gd name="connsiteX1705" fmla="*/ 3441769 w 6891715"/>
                <a:gd name="connsiteY1705" fmla="*/ 3080016 h 6367455"/>
                <a:gd name="connsiteX1706" fmla="*/ 3442085 w 6891715"/>
                <a:gd name="connsiteY1706" fmla="*/ 3097415 h 6367455"/>
                <a:gd name="connsiteX1707" fmla="*/ 3430378 w 6891715"/>
                <a:gd name="connsiteY1707" fmla="*/ 3099630 h 6367455"/>
                <a:gd name="connsiteX1708" fmla="*/ 3407598 w 6891715"/>
                <a:gd name="connsiteY1708" fmla="*/ 3133480 h 6367455"/>
                <a:gd name="connsiteX1709" fmla="*/ 3408547 w 6891715"/>
                <a:gd name="connsiteY1709" fmla="*/ 3149296 h 6367455"/>
                <a:gd name="connsiteX1710" fmla="*/ 3381338 w 6891715"/>
                <a:gd name="connsiteY1710" fmla="*/ 3155940 h 6367455"/>
                <a:gd name="connsiteX1711" fmla="*/ 3399056 w 6891715"/>
                <a:gd name="connsiteY1711" fmla="*/ 3131898 h 6367455"/>
                <a:gd name="connsiteX1712" fmla="*/ 3405384 w 6891715"/>
                <a:gd name="connsiteY1712" fmla="*/ 3121142 h 6367455"/>
                <a:gd name="connsiteX1713" fmla="*/ 3388615 w 6891715"/>
                <a:gd name="connsiteY1713" fmla="*/ 3129683 h 6367455"/>
                <a:gd name="connsiteX1714" fmla="*/ 3390197 w 6891715"/>
                <a:gd name="connsiteY1714" fmla="*/ 3106272 h 6367455"/>
                <a:gd name="connsiteX1715" fmla="*/ 3384818 w 6891715"/>
                <a:gd name="connsiteY1715" fmla="*/ 3092037 h 6367455"/>
                <a:gd name="connsiteX1716" fmla="*/ 3394626 w 6891715"/>
                <a:gd name="connsiteY1716" fmla="*/ 3078118 h 6367455"/>
                <a:gd name="connsiteX1717" fmla="*/ 3384502 w 6891715"/>
                <a:gd name="connsiteY1717" fmla="*/ 3050912 h 6367455"/>
                <a:gd name="connsiteX1718" fmla="*/ 3412977 w 6891715"/>
                <a:gd name="connsiteY1718" fmla="*/ 3012000 h 6367455"/>
                <a:gd name="connsiteX1719" fmla="*/ 3414559 w 6891715"/>
                <a:gd name="connsiteY1719" fmla="*/ 2994917 h 6367455"/>
                <a:gd name="connsiteX1720" fmla="*/ 3442085 w 6891715"/>
                <a:gd name="connsiteY1720" fmla="*/ 2991437 h 6367455"/>
                <a:gd name="connsiteX1721" fmla="*/ 3493415 w 6891715"/>
                <a:gd name="connsiteY1721" fmla="*/ 2962270 h 6367455"/>
                <a:gd name="connsiteX1722" fmla="*/ 3495638 w 6891715"/>
                <a:gd name="connsiteY1722" fmla="*/ 2975755 h 6367455"/>
                <a:gd name="connsiteX1723" fmla="*/ 3483890 w 6891715"/>
                <a:gd name="connsiteY1723" fmla="*/ 2974150 h 6367455"/>
                <a:gd name="connsiteX1724" fmla="*/ 3475318 w 6891715"/>
                <a:gd name="connsiteY1724" fmla="*/ 2990845 h 6367455"/>
                <a:gd name="connsiteX1725" fmla="*/ 3473413 w 6891715"/>
                <a:gd name="connsiteY1725" fmla="*/ 2976076 h 6367455"/>
                <a:gd name="connsiteX1726" fmla="*/ 2769847 w 6891715"/>
                <a:gd name="connsiteY1726" fmla="*/ 2960682 h 6367455"/>
                <a:gd name="connsiteX1727" fmla="*/ 2770150 w 6891715"/>
                <a:gd name="connsiteY1727" fmla="*/ 2978807 h 6367455"/>
                <a:gd name="connsiteX1728" fmla="*/ 2761986 w 6891715"/>
                <a:gd name="connsiteY1728" fmla="*/ 2994019 h 6367455"/>
                <a:gd name="connsiteX1729" fmla="*/ 2751100 w 6891715"/>
                <a:gd name="connsiteY1729" fmla="*/ 2971363 h 6367455"/>
                <a:gd name="connsiteX1730" fmla="*/ 2754728 w 6891715"/>
                <a:gd name="connsiteY1730" fmla="*/ 2961977 h 6367455"/>
                <a:gd name="connsiteX1731" fmla="*/ 1053114 w 6891715"/>
                <a:gd name="connsiteY1731" fmla="*/ 2895591 h 6367455"/>
                <a:gd name="connsiteX1732" fmla="*/ 1060733 w 6891715"/>
                <a:gd name="connsiteY1732" fmla="*/ 2896547 h 6367455"/>
                <a:gd name="connsiteX1733" fmla="*/ 1066448 w 6891715"/>
                <a:gd name="connsiteY1733" fmla="*/ 2921057 h 6367455"/>
                <a:gd name="connsiteX1734" fmla="*/ 1051527 w 6891715"/>
                <a:gd name="connsiteY1734" fmla="*/ 2933787 h 6367455"/>
                <a:gd name="connsiteX1735" fmla="*/ 1053749 w 6891715"/>
                <a:gd name="connsiteY1735" fmla="*/ 2941110 h 6367455"/>
                <a:gd name="connsiteX1736" fmla="*/ 1068353 w 6891715"/>
                <a:gd name="connsiteY1736" fmla="*/ 2926149 h 6367455"/>
                <a:gd name="connsiteX1737" fmla="*/ 1071528 w 6891715"/>
                <a:gd name="connsiteY1737" fmla="*/ 2931239 h 6367455"/>
                <a:gd name="connsiteX1738" fmla="*/ 1063274 w 6891715"/>
                <a:gd name="connsiteY1738" fmla="*/ 2946204 h 6367455"/>
                <a:gd name="connsiteX1739" fmla="*/ 1051844 w 6891715"/>
                <a:gd name="connsiteY1739" fmla="*/ 2947478 h 6367455"/>
                <a:gd name="connsiteX1740" fmla="*/ 1042318 w 6891715"/>
                <a:gd name="connsiteY1740" fmla="*/ 2957981 h 6367455"/>
                <a:gd name="connsiteX1741" fmla="*/ 1030571 w 6891715"/>
                <a:gd name="connsiteY1741" fmla="*/ 2965621 h 6367455"/>
                <a:gd name="connsiteX1742" fmla="*/ 1041365 w 6891715"/>
                <a:gd name="connsiteY1742" fmla="*/ 2967849 h 6367455"/>
                <a:gd name="connsiteX1743" fmla="*/ 1043271 w 6891715"/>
                <a:gd name="connsiteY1743" fmla="*/ 2977080 h 6367455"/>
                <a:gd name="connsiteX1744" fmla="*/ 1040413 w 6891715"/>
                <a:gd name="connsiteY1744" fmla="*/ 2983446 h 6367455"/>
                <a:gd name="connsiteX1745" fmla="*/ 1028983 w 6891715"/>
                <a:gd name="connsiteY1745" fmla="*/ 2991722 h 6367455"/>
                <a:gd name="connsiteX1746" fmla="*/ 1020413 w 6891715"/>
                <a:gd name="connsiteY1746" fmla="*/ 2991085 h 6367455"/>
                <a:gd name="connsiteX1747" fmla="*/ 1010885 w 6891715"/>
                <a:gd name="connsiteY1747" fmla="*/ 2990130 h 6367455"/>
                <a:gd name="connsiteX1748" fmla="*/ 1009614 w 6891715"/>
                <a:gd name="connsiteY1748" fmla="*/ 2997451 h 6367455"/>
                <a:gd name="connsiteX1749" fmla="*/ 1004853 w 6891715"/>
                <a:gd name="connsiteY1749" fmla="*/ 3013366 h 6367455"/>
                <a:gd name="connsiteX1750" fmla="*/ 987717 w 6891715"/>
                <a:gd name="connsiteY1750" fmla="*/ 3021006 h 6367455"/>
                <a:gd name="connsiteX1751" fmla="*/ 976287 w 6891715"/>
                <a:gd name="connsiteY1751" fmla="*/ 3013366 h 6367455"/>
                <a:gd name="connsiteX1752" fmla="*/ 986765 w 6891715"/>
                <a:gd name="connsiteY1752" fmla="*/ 3006045 h 6367455"/>
                <a:gd name="connsiteX1753" fmla="*/ 995010 w 6891715"/>
                <a:gd name="connsiteY1753" fmla="*/ 2991085 h 6367455"/>
                <a:gd name="connsiteX1754" fmla="*/ 986447 w 6891715"/>
                <a:gd name="connsiteY1754" fmla="*/ 2987266 h 6367455"/>
                <a:gd name="connsiteX1755" fmla="*/ 983272 w 6891715"/>
                <a:gd name="connsiteY1755" fmla="*/ 2980900 h 6367455"/>
                <a:gd name="connsiteX1756" fmla="*/ 991845 w 6891715"/>
                <a:gd name="connsiteY1756" fmla="*/ 2974534 h 6367455"/>
                <a:gd name="connsiteX1757" fmla="*/ 980097 w 6891715"/>
                <a:gd name="connsiteY1757" fmla="*/ 2974534 h 6367455"/>
                <a:gd name="connsiteX1758" fmla="*/ 976605 w 6891715"/>
                <a:gd name="connsiteY1758" fmla="*/ 2955434 h 6367455"/>
                <a:gd name="connsiteX1759" fmla="*/ 989305 w 6891715"/>
                <a:gd name="connsiteY1759" fmla="*/ 2938244 h 6367455"/>
                <a:gd name="connsiteX1760" fmla="*/ 995645 w 6891715"/>
                <a:gd name="connsiteY1760" fmla="*/ 2945568 h 6367455"/>
                <a:gd name="connsiteX1761" fmla="*/ 996597 w 6891715"/>
                <a:gd name="connsiteY1761" fmla="*/ 2940473 h 6367455"/>
                <a:gd name="connsiteX1762" fmla="*/ 1009297 w 6891715"/>
                <a:gd name="connsiteY1762" fmla="*/ 2942384 h 6367455"/>
                <a:gd name="connsiteX1763" fmla="*/ 1012473 w 6891715"/>
                <a:gd name="connsiteY1763" fmla="*/ 2950025 h 6367455"/>
                <a:gd name="connsiteX1764" fmla="*/ 1012473 w 6891715"/>
                <a:gd name="connsiteY1764" fmla="*/ 2939200 h 6367455"/>
                <a:gd name="connsiteX1765" fmla="*/ 1014377 w 6891715"/>
                <a:gd name="connsiteY1765" fmla="*/ 2930921 h 6367455"/>
                <a:gd name="connsiteX1766" fmla="*/ 1042000 w 6891715"/>
                <a:gd name="connsiteY1766" fmla="*/ 2909597 h 6367455"/>
                <a:gd name="connsiteX1767" fmla="*/ 1051209 w 6891715"/>
                <a:gd name="connsiteY1767" fmla="*/ 2904186 h 6367455"/>
                <a:gd name="connsiteX1768" fmla="*/ 1350059 w 6891715"/>
                <a:gd name="connsiteY1768" fmla="*/ 2857495 h 6367455"/>
                <a:gd name="connsiteX1769" fmla="*/ 1357674 w 6891715"/>
                <a:gd name="connsiteY1769" fmla="*/ 2864802 h 6367455"/>
                <a:gd name="connsiteX1770" fmla="*/ 1355452 w 6891715"/>
                <a:gd name="connsiteY1770" fmla="*/ 2876239 h 6367455"/>
                <a:gd name="connsiteX1771" fmla="*/ 1359577 w 6891715"/>
                <a:gd name="connsiteY1771" fmla="*/ 2883863 h 6367455"/>
                <a:gd name="connsiteX1772" fmla="*/ 1370365 w 6891715"/>
                <a:gd name="connsiteY1772" fmla="*/ 2885769 h 6367455"/>
                <a:gd name="connsiteX1773" fmla="*/ 1361164 w 6891715"/>
                <a:gd name="connsiteY1773" fmla="*/ 2908962 h 6367455"/>
                <a:gd name="connsiteX1774" fmla="*/ 1339906 w 6891715"/>
                <a:gd name="connsiteY1774" fmla="*/ 2921989 h 6367455"/>
                <a:gd name="connsiteX1775" fmla="*/ 1307551 w 6891715"/>
                <a:gd name="connsiteY1775" fmla="*/ 2950584 h 6367455"/>
                <a:gd name="connsiteX1776" fmla="*/ 1298350 w 6891715"/>
                <a:gd name="connsiteY1776" fmla="*/ 2965517 h 6367455"/>
                <a:gd name="connsiteX1777" fmla="*/ 1284393 w 6891715"/>
                <a:gd name="connsiteY1777" fmla="*/ 2971871 h 6367455"/>
                <a:gd name="connsiteX1778" fmla="*/ 1283441 w 6891715"/>
                <a:gd name="connsiteY1778" fmla="*/ 2979495 h 6367455"/>
                <a:gd name="connsiteX1779" fmla="*/ 1266628 w 6891715"/>
                <a:gd name="connsiteY1779" fmla="*/ 2996334 h 6367455"/>
                <a:gd name="connsiteX1780" fmla="*/ 1259332 w 6891715"/>
                <a:gd name="connsiteY1780" fmla="*/ 2995381 h 6367455"/>
                <a:gd name="connsiteX1781" fmla="*/ 1243469 w 6891715"/>
                <a:gd name="connsiteY1781" fmla="*/ 2999829 h 6367455"/>
                <a:gd name="connsiteX1782" fmla="*/ 1258381 w 6891715"/>
                <a:gd name="connsiteY1782" fmla="*/ 3002688 h 6367455"/>
                <a:gd name="connsiteX1783" fmla="*/ 1261553 w 6891715"/>
                <a:gd name="connsiteY1783" fmla="*/ 3008089 h 6367455"/>
                <a:gd name="connsiteX1784" fmla="*/ 1290103 w 6891715"/>
                <a:gd name="connsiteY1784" fmla="*/ 2999193 h 6367455"/>
                <a:gd name="connsiteX1785" fmla="*/ 1295496 w 6891715"/>
                <a:gd name="connsiteY1785" fmla="*/ 3001417 h 6367455"/>
                <a:gd name="connsiteX1786" fmla="*/ 1278683 w 6891715"/>
                <a:gd name="connsiteY1786" fmla="*/ 3023657 h 6367455"/>
                <a:gd name="connsiteX1787" fmla="*/ 1272973 w 6891715"/>
                <a:gd name="connsiteY1787" fmla="*/ 3016667 h 6367455"/>
                <a:gd name="connsiteX1788" fmla="*/ 1246006 w 6891715"/>
                <a:gd name="connsiteY1788" fmla="*/ 3027152 h 6367455"/>
                <a:gd name="connsiteX1789" fmla="*/ 1232366 w 6891715"/>
                <a:gd name="connsiteY1789" fmla="*/ 3043037 h 6367455"/>
                <a:gd name="connsiteX1790" fmla="*/ 1233635 w 6891715"/>
                <a:gd name="connsiteY1790" fmla="*/ 3047167 h 6367455"/>
                <a:gd name="connsiteX1791" fmla="*/ 1246006 w 6891715"/>
                <a:gd name="connsiteY1791" fmla="*/ 3037636 h 6367455"/>
                <a:gd name="connsiteX1792" fmla="*/ 1261870 w 6891715"/>
                <a:gd name="connsiteY1792" fmla="*/ 3031282 h 6367455"/>
                <a:gd name="connsiteX1793" fmla="*/ 1267262 w 6891715"/>
                <a:gd name="connsiteY1793" fmla="*/ 3030964 h 6367455"/>
                <a:gd name="connsiteX1794" fmla="*/ 1261870 w 6891715"/>
                <a:gd name="connsiteY1794" fmla="*/ 3052251 h 6367455"/>
                <a:gd name="connsiteX1795" fmla="*/ 1251719 w 6891715"/>
                <a:gd name="connsiteY1795" fmla="*/ 3057652 h 6367455"/>
                <a:gd name="connsiteX1796" fmla="*/ 1240931 w 6891715"/>
                <a:gd name="connsiteY1796" fmla="*/ 3060193 h 6367455"/>
                <a:gd name="connsiteX1797" fmla="*/ 1234586 w 6891715"/>
                <a:gd name="connsiteY1797" fmla="*/ 3058923 h 6367455"/>
                <a:gd name="connsiteX1798" fmla="*/ 1231415 w 6891715"/>
                <a:gd name="connsiteY1798" fmla="*/ 3062099 h 6367455"/>
                <a:gd name="connsiteX1799" fmla="*/ 1248227 w 6891715"/>
                <a:gd name="connsiteY1799" fmla="*/ 3072584 h 6367455"/>
                <a:gd name="connsiteX1800" fmla="*/ 1255844 w 6891715"/>
                <a:gd name="connsiteY1800" fmla="*/ 3071313 h 6367455"/>
                <a:gd name="connsiteX1801" fmla="*/ 1272656 w 6891715"/>
                <a:gd name="connsiteY1801" fmla="*/ 3057652 h 6367455"/>
                <a:gd name="connsiteX1802" fmla="*/ 1267262 w 6891715"/>
                <a:gd name="connsiteY1802" fmla="*/ 3051297 h 6367455"/>
                <a:gd name="connsiteX1803" fmla="*/ 1289468 w 6891715"/>
                <a:gd name="connsiteY1803" fmla="*/ 3046849 h 6367455"/>
                <a:gd name="connsiteX1804" fmla="*/ 1293592 w 6891715"/>
                <a:gd name="connsiteY1804" fmla="*/ 3042719 h 6367455"/>
                <a:gd name="connsiteX1805" fmla="*/ 1308502 w 6891715"/>
                <a:gd name="connsiteY1805" fmla="*/ 3041448 h 6367455"/>
                <a:gd name="connsiteX1806" fmla="*/ 1318970 w 6891715"/>
                <a:gd name="connsiteY1806" fmla="*/ 3038271 h 6367455"/>
                <a:gd name="connsiteX1807" fmla="*/ 1327217 w 6891715"/>
                <a:gd name="connsiteY1807" fmla="*/ 3031599 h 6367455"/>
                <a:gd name="connsiteX1808" fmla="*/ 1342126 w 6891715"/>
                <a:gd name="connsiteY1808" fmla="*/ 3025245 h 6367455"/>
                <a:gd name="connsiteX1809" fmla="*/ 1358942 w 6891715"/>
                <a:gd name="connsiteY1809" fmla="*/ 3031282 h 6367455"/>
                <a:gd name="connsiteX1810" fmla="*/ 1371634 w 6891715"/>
                <a:gd name="connsiteY1810" fmla="*/ 3035730 h 6367455"/>
                <a:gd name="connsiteX1811" fmla="*/ 1382421 w 6891715"/>
                <a:gd name="connsiteY1811" fmla="*/ 3030011 h 6367455"/>
                <a:gd name="connsiteX1812" fmla="*/ 1401459 w 6891715"/>
                <a:gd name="connsiteY1812" fmla="*/ 3024610 h 6367455"/>
                <a:gd name="connsiteX1813" fmla="*/ 1414150 w 6891715"/>
                <a:gd name="connsiteY1813" fmla="*/ 3030964 h 6367455"/>
                <a:gd name="connsiteX1814" fmla="*/ 1437305 w 6891715"/>
                <a:gd name="connsiteY1814" fmla="*/ 3028423 h 6367455"/>
                <a:gd name="connsiteX1815" fmla="*/ 1461412 w 6891715"/>
                <a:gd name="connsiteY1815" fmla="*/ 3029375 h 6367455"/>
                <a:gd name="connsiteX1816" fmla="*/ 1474101 w 6891715"/>
                <a:gd name="connsiteY1816" fmla="*/ 3033506 h 6367455"/>
                <a:gd name="connsiteX1817" fmla="*/ 1481080 w 6891715"/>
                <a:gd name="connsiteY1817" fmla="*/ 3052568 h 6367455"/>
                <a:gd name="connsiteX1818" fmla="*/ 1479176 w 6891715"/>
                <a:gd name="connsiteY1818" fmla="*/ 3086245 h 6367455"/>
                <a:gd name="connsiteX1819" fmla="*/ 1459192 w 6891715"/>
                <a:gd name="connsiteY1819" fmla="*/ 3112932 h 6367455"/>
                <a:gd name="connsiteX1820" fmla="*/ 1455069 w 6891715"/>
                <a:gd name="connsiteY1820" fmla="*/ 3142162 h 6367455"/>
                <a:gd name="connsiteX1821" fmla="*/ 1440795 w 6891715"/>
                <a:gd name="connsiteY1821" fmla="*/ 3172026 h 6367455"/>
                <a:gd name="connsiteX1822" fmla="*/ 1437940 w 6891715"/>
                <a:gd name="connsiteY1822" fmla="*/ 3193312 h 6367455"/>
                <a:gd name="connsiteX1823" fmla="*/ 1422080 w 6891715"/>
                <a:gd name="connsiteY1823" fmla="*/ 3203797 h 6367455"/>
                <a:gd name="connsiteX1824" fmla="*/ 1420812 w 6891715"/>
                <a:gd name="connsiteY1824" fmla="*/ 3217460 h 6367455"/>
                <a:gd name="connsiteX1825" fmla="*/ 1406535 w 6891715"/>
                <a:gd name="connsiteY1825" fmla="*/ 3226990 h 6367455"/>
                <a:gd name="connsiteX1826" fmla="*/ 1402092 w 6891715"/>
                <a:gd name="connsiteY1826" fmla="*/ 3238747 h 6367455"/>
                <a:gd name="connsiteX1827" fmla="*/ 1394161 w 6891715"/>
                <a:gd name="connsiteY1827" fmla="*/ 3252727 h 6367455"/>
                <a:gd name="connsiteX1828" fmla="*/ 1371634 w 6891715"/>
                <a:gd name="connsiteY1828" fmla="*/ 3245102 h 6367455"/>
                <a:gd name="connsiteX1829" fmla="*/ 1358942 w 6891715"/>
                <a:gd name="connsiteY1829" fmla="*/ 3257175 h 6367455"/>
                <a:gd name="connsiteX1830" fmla="*/ 1361164 w 6891715"/>
                <a:gd name="connsiteY1830" fmla="*/ 3262260 h 6367455"/>
                <a:gd name="connsiteX1831" fmla="*/ 1370682 w 6891715"/>
                <a:gd name="connsiteY1831" fmla="*/ 3255904 h 6367455"/>
                <a:gd name="connsiteX1832" fmla="*/ 1383373 w 6891715"/>
                <a:gd name="connsiteY1832" fmla="*/ 3254634 h 6367455"/>
                <a:gd name="connsiteX1833" fmla="*/ 1391940 w 6891715"/>
                <a:gd name="connsiteY1833" fmla="*/ 3260035 h 6367455"/>
                <a:gd name="connsiteX1834" fmla="*/ 1389718 w 6891715"/>
                <a:gd name="connsiteY1834" fmla="*/ 3266390 h 6367455"/>
                <a:gd name="connsiteX1835" fmla="*/ 1401459 w 6891715"/>
                <a:gd name="connsiteY1835" fmla="*/ 3270203 h 6367455"/>
                <a:gd name="connsiteX1836" fmla="*/ 1404631 w 6891715"/>
                <a:gd name="connsiteY1836" fmla="*/ 3277827 h 6367455"/>
                <a:gd name="connsiteX1837" fmla="*/ 1403679 w 6891715"/>
                <a:gd name="connsiteY1837" fmla="*/ 3283230 h 6367455"/>
                <a:gd name="connsiteX1838" fmla="*/ 1399237 w 6891715"/>
                <a:gd name="connsiteY1838" fmla="*/ 3289581 h 6367455"/>
                <a:gd name="connsiteX1839" fmla="*/ 1385911 w 6891715"/>
                <a:gd name="connsiteY1839" fmla="*/ 3289581 h 6367455"/>
                <a:gd name="connsiteX1840" fmla="*/ 1374172 w 6891715"/>
                <a:gd name="connsiteY1840" fmla="*/ 3288629 h 6367455"/>
                <a:gd name="connsiteX1841" fmla="*/ 1371000 w 6891715"/>
                <a:gd name="connsiteY1841" fmla="*/ 3297844 h 6367455"/>
                <a:gd name="connsiteX1842" fmla="*/ 1363702 w 6891715"/>
                <a:gd name="connsiteY1842" fmla="*/ 3307374 h 6367455"/>
                <a:gd name="connsiteX1843" fmla="*/ 1348790 w 6891715"/>
                <a:gd name="connsiteY1843" fmla="*/ 3314363 h 6367455"/>
                <a:gd name="connsiteX1844" fmla="*/ 1338636 w 6891715"/>
                <a:gd name="connsiteY1844" fmla="*/ 3312140 h 6367455"/>
                <a:gd name="connsiteX1845" fmla="*/ 1312944 w 6891715"/>
                <a:gd name="connsiteY1845" fmla="*/ 3312457 h 6367455"/>
                <a:gd name="connsiteX1846" fmla="*/ 1288834 w 6891715"/>
                <a:gd name="connsiteY1846" fmla="*/ 3314682 h 6367455"/>
                <a:gd name="connsiteX1847" fmla="*/ 1288834 w 6891715"/>
                <a:gd name="connsiteY1847" fmla="*/ 3319766 h 6367455"/>
                <a:gd name="connsiteX1848" fmla="*/ 1303426 w 6891715"/>
                <a:gd name="connsiteY1848" fmla="*/ 3317859 h 6367455"/>
                <a:gd name="connsiteX1849" fmla="*/ 1319287 w 6891715"/>
                <a:gd name="connsiteY1849" fmla="*/ 3319448 h 6367455"/>
                <a:gd name="connsiteX1850" fmla="*/ 1331022 w 6891715"/>
                <a:gd name="connsiteY1850" fmla="*/ 3323896 h 6367455"/>
                <a:gd name="connsiteX1851" fmla="*/ 1346886 w 6891715"/>
                <a:gd name="connsiteY1851" fmla="*/ 3328663 h 6367455"/>
                <a:gd name="connsiteX1852" fmla="*/ 1369412 w 6891715"/>
                <a:gd name="connsiteY1852" fmla="*/ 3330886 h 6367455"/>
                <a:gd name="connsiteX1853" fmla="*/ 1377662 w 6891715"/>
                <a:gd name="connsiteY1853" fmla="*/ 3328663 h 6367455"/>
                <a:gd name="connsiteX1854" fmla="*/ 1392257 w 6891715"/>
                <a:gd name="connsiteY1854" fmla="*/ 3315000 h 6367455"/>
                <a:gd name="connsiteX1855" fmla="*/ 1403996 w 6891715"/>
                <a:gd name="connsiteY1855" fmla="*/ 3315635 h 6367455"/>
                <a:gd name="connsiteX1856" fmla="*/ 1415736 w 6891715"/>
                <a:gd name="connsiteY1856" fmla="*/ 3321989 h 6367455"/>
                <a:gd name="connsiteX1857" fmla="*/ 1426204 w 6891715"/>
                <a:gd name="connsiteY1857" fmla="*/ 3333427 h 6367455"/>
                <a:gd name="connsiteX1858" fmla="*/ 1441112 w 6891715"/>
                <a:gd name="connsiteY1858" fmla="*/ 3338512 h 6367455"/>
                <a:gd name="connsiteX1859" fmla="*/ 1459192 w 6891715"/>
                <a:gd name="connsiteY1859" fmla="*/ 3345818 h 6367455"/>
                <a:gd name="connsiteX1860" fmla="*/ 1482666 w 6891715"/>
                <a:gd name="connsiteY1860" fmla="*/ 3379492 h 6367455"/>
                <a:gd name="connsiteX1861" fmla="*/ 1484252 w 6891715"/>
                <a:gd name="connsiteY1861" fmla="*/ 3380763 h 6367455"/>
                <a:gd name="connsiteX1862" fmla="*/ 1486474 w 6891715"/>
                <a:gd name="connsiteY1862" fmla="*/ 3382034 h 6367455"/>
                <a:gd name="connsiteX1863" fmla="*/ 1492503 w 6891715"/>
                <a:gd name="connsiteY1863" fmla="*/ 3385847 h 6367455"/>
                <a:gd name="connsiteX1864" fmla="*/ 1500748 w 6891715"/>
                <a:gd name="connsiteY1864" fmla="*/ 3389659 h 6367455"/>
                <a:gd name="connsiteX1865" fmla="*/ 1512809 w 6891715"/>
                <a:gd name="connsiteY1865" fmla="*/ 3414758 h 6367455"/>
                <a:gd name="connsiteX1866" fmla="*/ 1502335 w 6891715"/>
                <a:gd name="connsiteY1866" fmla="*/ 3420477 h 6367455"/>
                <a:gd name="connsiteX1867" fmla="*/ 1497895 w 6891715"/>
                <a:gd name="connsiteY1867" fmla="*/ 3429056 h 6367455"/>
                <a:gd name="connsiteX1868" fmla="*/ 1508679 w 6891715"/>
                <a:gd name="connsiteY1868" fmla="*/ 3433821 h 6367455"/>
                <a:gd name="connsiteX1869" fmla="*/ 1515344 w 6891715"/>
                <a:gd name="connsiteY1869" fmla="*/ 3449707 h 6367455"/>
                <a:gd name="connsiteX1870" fmla="*/ 1519468 w 6891715"/>
                <a:gd name="connsiteY1870" fmla="*/ 3486562 h 6367455"/>
                <a:gd name="connsiteX1871" fmla="*/ 1529300 w 6891715"/>
                <a:gd name="connsiteY1871" fmla="*/ 3508484 h 6367455"/>
                <a:gd name="connsiteX1872" fmla="*/ 1526130 w 6891715"/>
                <a:gd name="connsiteY1872" fmla="*/ 3514838 h 6367455"/>
                <a:gd name="connsiteX1873" fmla="*/ 1538820 w 6891715"/>
                <a:gd name="connsiteY1873" fmla="*/ 3520239 h 6367455"/>
                <a:gd name="connsiteX1874" fmla="*/ 1544213 w 6891715"/>
                <a:gd name="connsiteY1874" fmla="*/ 3527229 h 6367455"/>
                <a:gd name="connsiteX1875" fmla="*/ 1553094 w 6891715"/>
                <a:gd name="connsiteY1875" fmla="*/ 3538031 h 6367455"/>
                <a:gd name="connsiteX1876" fmla="*/ 1546752 w 6891715"/>
                <a:gd name="connsiteY1876" fmla="*/ 3549469 h 6367455"/>
                <a:gd name="connsiteX1877" fmla="*/ 1540406 w 6891715"/>
                <a:gd name="connsiteY1877" fmla="*/ 3565672 h 6367455"/>
                <a:gd name="connsiteX1878" fmla="*/ 1546752 w 6891715"/>
                <a:gd name="connsiteY1878" fmla="*/ 3559318 h 6367455"/>
                <a:gd name="connsiteX1879" fmla="*/ 1557220 w 6891715"/>
                <a:gd name="connsiteY1879" fmla="*/ 3557730 h 6367455"/>
                <a:gd name="connsiteX1880" fmla="*/ 1560393 w 6891715"/>
                <a:gd name="connsiteY1880" fmla="*/ 3552328 h 6367455"/>
                <a:gd name="connsiteX1881" fmla="*/ 1569910 w 6891715"/>
                <a:gd name="connsiteY1881" fmla="*/ 3552328 h 6367455"/>
                <a:gd name="connsiteX1882" fmla="*/ 1578475 w 6891715"/>
                <a:gd name="connsiteY1882" fmla="*/ 3560907 h 6367455"/>
                <a:gd name="connsiteX1883" fmla="*/ 1594337 w 6891715"/>
                <a:gd name="connsiteY1883" fmla="*/ 3572344 h 6367455"/>
                <a:gd name="connsiteX1884" fmla="*/ 1618764 w 6891715"/>
                <a:gd name="connsiteY1884" fmla="*/ 3594267 h 6367455"/>
                <a:gd name="connsiteX1885" fmla="*/ 1629867 w 6891715"/>
                <a:gd name="connsiteY1885" fmla="*/ 3618413 h 6367455"/>
                <a:gd name="connsiteX1886" fmla="*/ 1648901 w 6891715"/>
                <a:gd name="connsiteY1886" fmla="*/ 3631121 h 6367455"/>
                <a:gd name="connsiteX1887" fmla="*/ 1640335 w 6891715"/>
                <a:gd name="connsiteY1887" fmla="*/ 3642559 h 6367455"/>
                <a:gd name="connsiteX1888" fmla="*/ 1655563 w 6891715"/>
                <a:gd name="connsiteY1888" fmla="*/ 3681320 h 6367455"/>
                <a:gd name="connsiteX1889" fmla="*/ 1679355 w 6891715"/>
                <a:gd name="connsiteY1889" fmla="*/ 3704196 h 6367455"/>
                <a:gd name="connsiteX1890" fmla="*/ 1685700 w 6891715"/>
                <a:gd name="connsiteY1890" fmla="*/ 3721352 h 6367455"/>
                <a:gd name="connsiteX1891" fmla="*/ 1674914 w 6891715"/>
                <a:gd name="connsiteY1891" fmla="*/ 3709597 h 6367455"/>
                <a:gd name="connsiteX1892" fmla="*/ 1654928 w 6891715"/>
                <a:gd name="connsiteY1892" fmla="*/ 3713092 h 6367455"/>
                <a:gd name="connsiteX1893" fmla="*/ 1649535 w 6891715"/>
                <a:gd name="connsiteY1893" fmla="*/ 3708961 h 6367455"/>
                <a:gd name="connsiteX1894" fmla="*/ 1635894 w 6891715"/>
                <a:gd name="connsiteY1894" fmla="*/ 3708961 h 6367455"/>
                <a:gd name="connsiteX1895" fmla="*/ 1620032 w 6891715"/>
                <a:gd name="connsiteY1895" fmla="*/ 3699748 h 6367455"/>
                <a:gd name="connsiteX1896" fmla="*/ 1602902 w 6891715"/>
                <a:gd name="connsiteY1896" fmla="*/ 3700701 h 6367455"/>
                <a:gd name="connsiteX1897" fmla="*/ 1589261 w 6891715"/>
                <a:gd name="connsiteY1897" fmla="*/ 3700065 h 6367455"/>
                <a:gd name="connsiteX1898" fmla="*/ 1586406 w 6891715"/>
                <a:gd name="connsiteY1898" fmla="*/ 3706420 h 6367455"/>
                <a:gd name="connsiteX1899" fmla="*/ 1599730 w 6891715"/>
                <a:gd name="connsiteY1899" fmla="*/ 3705149 h 6367455"/>
                <a:gd name="connsiteX1900" fmla="*/ 1612419 w 6891715"/>
                <a:gd name="connsiteY1900" fmla="*/ 3705149 h 6367455"/>
                <a:gd name="connsiteX1901" fmla="*/ 1620984 w 6891715"/>
                <a:gd name="connsiteY1901" fmla="*/ 3712456 h 6367455"/>
                <a:gd name="connsiteX1902" fmla="*/ 1633674 w 6891715"/>
                <a:gd name="connsiteY1902" fmla="*/ 3713092 h 6367455"/>
                <a:gd name="connsiteX1903" fmla="*/ 1646363 w 6891715"/>
                <a:gd name="connsiteY1903" fmla="*/ 3712138 h 6367455"/>
                <a:gd name="connsiteX1904" fmla="*/ 1653976 w 6891715"/>
                <a:gd name="connsiteY1904" fmla="*/ 3722623 h 6367455"/>
                <a:gd name="connsiteX1905" fmla="*/ 1668569 w 6891715"/>
                <a:gd name="connsiteY1905" fmla="*/ 3729930 h 6367455"/>
                <a:gd name="connsiteX1906" fmla="*/ 1683796 w 6891715"/>
                <a:gd name="connsiteY1906" fmla="*/ 3745498 h 6367455"/>
                <a:gd name="connsiteX1907" fmla="*/ 1692361 w 6891715"/>
                <a:gd name="connsiteY1907" fmla="*/ 3760113 h 6367455"/>
                <a:gd name="connsiteX1908" fmla="*/ 1694899 w 6891715"/>
                <a:gd name="connsiteY1908" fmla="*/ 3787436 h 6367455"/>
                <a:gd name="connsiteX1909" fmla="*/ 1687286 w 6891715"/>
                <a:gd name="connsiteY1909" fmla="*/ 3799192 h 6367455"/>
                <a:gd name="connsiteX1910" fmla="*/ 1673962 w 6891715"/>
                <a:gd name="connsiteY1910" fmla="*/ 3811900 h 6367455"/>
                <a:gd name="connsiteX1911" fmla="*/ 1665397 w 6891715"/>
                <a:gd name="connsiteY1911" fmla="*/ 3830963 h 6367455"/>
                <a:gd name="connsiteX1912" fmla="*/ 1673962 w 6891715"/>
                <a:gd name="connsiteY1912" fmla="*/ 3841766 h 6367455"/>
                <a:gd name="connsiteX1913" fmla="*/ 1692044 w 6891715"/>
                <a:gd name="connsiteY1913" fmla="*/ 3848755 h 6367455"/>
                <a:gd name="connsiteX1914" fmla="*/ 1697437 w 6891715"/>
                <a:gd name="connsiteY1914" fmla="*/ 3846531 h 6367455"/>
                <a:gd name="connsiteX1915" fmla="*/ 1701561 w 6891715"/>
                <a:gd name="connsiteY1915" fmla="*/ 3831599 h 6367455"/>
                <a:gd name="connsiteX1916" fmla="*/ 1705368 w 6891715"/>
                <a:gd name="connsiteY1916" fmla="*/ 3820161 h 6367455"/>
                <a:gd name="connsiteX1917" fmla="*/ 1720278 w 6891715"/>
                <a:gd name="connsiteY1917" fmla="*/ 3816984 h 6367455"/>
                <a:gd name="connsiteX1918" fmla="*/ 1733918 w 6891715"/>
                <a:gd name="connsiteY1918" fmla="*/ 3814760 h 6367455"/>
                <a:gd name="connsiteX1919" fmla="*/ 1755173 w 6891715"/>
                <a:gd name="connsiteY1919" fmla="*/ 3818572 h 6367455"/>
                <a:gd name="connsiteX1920" fmla="*/ 1800854 w 6891715"/>
                <a:gd name="connsiteY1920" fmla="*/ 3826833 h 6367455"/>
                <a:gd name="connsiteX1921" fmla="*/ 1812592 w 6891715"/>
                <a:gd name="connsiteY1921" fmla="*/ 3845578 h 6367455"/>
                <a:gd name="connsiteX1922" fmla="*/ 1835115 w 6891715"/>
                <a:gd name="connsiteY1922" fmla="*/ 3887516 h 6367455"/>
                <a:gd name="connsiteX1923" fmla="*/ 1831308 w 6891715"/>
                <a:gd name="connsiteY1923" fmla="*/ 3910709 h 6367455"/>
                <a:gd name="connsiteX1924" fmla="*/ 1824964 w 6891715"/>
                <a:gd name="connsiteY1924" fmla="*/ 3936126 h 6367455"/>
                <a:gd name="connsiteX1925" fmla="*/ 1809419 w 6891715"/>
                <a:gd name="connsiteY1925" fmla="*/ 3962814 h 6367455"/>
                <a:gd name="connsiteX1926" fmla="*/ 1796730 w 6891715"/>
                <a:gd name="connsiteY1926" fmla="*/ 3960590 h 6367455"/>
                <a:gd name="connsiteX1927" fmla="*/ 1785310 w 6891715"/>
                <a:gd name="connsiteY1927" fmla="*/ 3966945 h 6367455"/>
                <a:gd name="connsiteX1928" fmla="*/ 1785310 w 6891715"/>
                <a:gd name="connsiteY1928" fmla="*/ 3980606 h 6367455"/>
                <a:gd name="connsiteX1929" fmla="*/ 1791655 w 6891715"/>
                <a:gd name="connsiteY1929" fmla="*/ 3986007 h 6367455"/>
                <a:gd name="connsiteX1930" fmla="*/ 1788482 w 6891715"/>
                <a:gd name="connsiteY1930" fmla="*/ 3996810 h 6367455"/>
                <a:gd name="connsiteX1931" fmla="*/ 1776745 w 6891715"/>
                <a:gd name="connsiteY1931" fmla="*/ 3999987 h 6367455"/>
                <a:gd name="connsiteX1932" fmla="*/ 1765642 w 6891715"/>
                <a:gd name="connsiteY1932" fmla="*/ 3998716 h 6367455"/>
                <a:gd name="connsiteX1933" fmla="*/ 1759297 w 6891715"/>
                <a:gd name="connsiteY1933" fmla="*/ 3994903 h 6367455"/>
                <a:gd name="connsiteX1934" fmla="*/ 1753904 w 6891715"/>
                <a:gd name="connsiteY1934" fmla="*/ 4003482 h 6367455"/>
                <a:gd name="connsiteX1935" fmla="*/ 1741215 w 6891715"/>
                <a:gd name="connsiteY1935" fmla="*/ 4002211 h 6367455"/>
                <a:gd name="connsiteX1936" fmla="*/ 1734870 w 6891715"/>
                <a:gd name="connsiteY1936" fmla="*/ 4005388 h 6367455"/>
                <a:gd name="connsiteX1937" fmla="*/ 1750732 w 6891715"/>
                <a:gd name="connsiteY1937" fmla="*/ 4014602 h 6367455"/>
                <a:gd name="connsiteX1938" fmla="*/ 1749780 w 6891715"/>
                <a:gd name="connsiteY1938" fmla="*/ 4023180 h 6367455"/>
                <a:gd name="connsiteX1939" fmla="*/ 1741532 w 6891715"/>
                <a:gd name="connsiteY1939" fmla="*/ 4031758 h 6367455"/>
                <a:gd name="connsiteX1940" fmla="*/ 1737408 w 6891715"/>
                <a:gd name="connsiteY1940" fmla="*/ 4046691 h 6367455"/>
                <a:gd name="connsiteX1941" fmla="*/ 1728843 w 6891715"/>
                <a:gd name="connsiteY1941" fmla="*/ 4053998 h 6367455"/>
                <a:gd name="connsiteX1942" fmla="*/ 1712981 w 6891715"/>
                <a:gd name="connsiteY1942" fmla="*/ 4047962 h 6367455"/>
                <a:gd name="connsiteX1943" fmla="*/ 1726622 w 6891715"/>
                <a:gd name="connsiteY1943" fmla="*/ 4058128 h 6367455"/>
                <a:gd name="connsiteX1944" fmla="*/ 1714250 w 6891715"/>
                <a:gd name="connsiteY1944" fmla="*/ 4069884 h 6367455"/>
                <a:gd name="connsiteX1945" fmla="*/ 1719643 w 6891715"/>
                <a:gd name="connsiteY1945" fmla="*/ 4075285 h 6367455"/>
                <a:gd name="connsiteX1946" fmla="*/ 1730112 w 6891715"/>
                <a:gd name="connsiteY1946" fmla="*/ 4063530 h 6367455"/>
                <a:gd name="connsiteX1947" fmla="*/ 1740898 w 6891715"/>
                <a:gd name="connsiteY1947" fmla="*/ 4072743 h 6367455"/>
                <a:gd name="connsiteX1948" fmla="*/ 1762152 w 6891715"/>
                <a:gd name="connsiteY1948" fmla="*/ 4075920 h 6367455"/>
                <a:gd name="connsiteX1949" fmla="*/ 1773255 w 6891715"/>
                <a:gd name="connsiteY1949" fmla="*/ 4070519 h 6367455"/>
                <a:gd name="connsiteX1950" fmla="*/ 1794510 w 6891715"/>
                <a:gd name="connsiteY1950" fmla="*/ 4063847 h 6367455"/>
                <a:gd name="connsiteX1951" fmla="*/ 1804027 w 6891715"/>
                <a:gd name="connsiteY1951" fmla="*/ 4065118 h 6367455"/>
                <a:gd name="connsiteX1952" fmla="*/ 1797682 w 6891715"/>
                <a:gd name="connsiteY1952" fmla="*/ 4074650 h 6367455"/>
                <a:gd name="connsiteX1953" fmla="*/ 1801171 w 6891715"/>
                <a:gd name="connsiteY1953" fmla="*/ 4096572 h 6367455"/>
                <a:gd name="connsiteX1954" fmla="*/ 1793875 w 6891715"/>
                <a:gd name="connsiteY1954" fmla="*/ 4105150 h 6367455"/>
                <a:gd name="connsiteX1955" fmla="*/ 1761200 w 6891715"/>
                <a:gd name="connsiteY1955" fmla="*/ 4113728 h 6367455"/>
                <a:gd name="connsiteX1956" fmla="*/ 1756125 w 6891715"/>
                <a:gd name="connsiteY1956" fmla="*/ 4134062 h 6367455"/>
                <a:gd name="connsiteX1957" fmla="*/ 1726622 w 6891715"/>
                <a:gd name="connsiteY1957" fmla="*/ 4139463 h 6367455"/>
                <a:gd name="connsiteX1958" fmla="*/ 1673010 w 6891715"/>
                <a:gd name="connsiteY1958" fmla="*/ 4158844 h 6367455"/>
                <a:gd name="connsiteX1959" fmla="*/ 1660956 w 6891715"/>
                <a:gd name="connsiteY1959" fmla="*/ 4150583 h 6367455"/>
                <a:gd name="connsiteX1960" fmla="*/ 1611468 w 6891715"/>
                <a:gd name="connsiteY1960" fmla="*/ 4149948 h 6367455"/>
                <a:gd name="connsiteX1961" fmla="*/ 1601950 w 6891715"/>
                <a:gd name="connsiteY1961" fmla="*/ 4165833 h 6367455"/>
                <a:gd name="connsiteX1962" fmla="*/ 1583868 w 6891715"/>
                <a:gd name="connsiteY1962" fmla="*/ 4158844 h 6367455"/>
                <a:gd name="connsiteX1963" fmla="*/ 1579744 w 6891715"/>
                <a:gd name="connsiteY1963" fmla="*/ 4148041 h 6367455"/>
                <a:gd name="connsiteX1964" fmla="*/ 1568958 w 6891715"/>
                <a:gd name="connsiteY1964" fmla="*/ 4147088 h 6367455"/>
                <a:gd name="connsiteX1965" fmla="*/ 1564834 w 6891715"/>
                <a:gd name="connsiteY1965" fmla="*/ 4144229 h 6367455"/>
                <a:gd name="connsiteX1966" fmla="*/ 1557220 w 6891715"/>
                <a:gd name="connsiteY1966" fmla="*/ 4153760 h 6367455"/>
                <a:gd name="connsiteX1967" fmla="*/ 1548972 w 6891715"/>
                <a:gd name="connsiteY1967" fmla="*/ 4149630 h 6367455"/>
                <a:gd name="connsiteX1968" fmla="*/ 1535013 w 6891715"/>
                <a:gd name="connsiteY1968" fmla="*/ 4131838 h 6367455"/>
                <a:gd name="connsiteX1969" fmla="*/ 1520103 w 6891715"/>
                <a:gd name="connsiteY1969" fmla="*/ 4131838 h 6367455"/>
                <a:gd name="connsiteX1970" fmla="*/ 1528668 w 6891715"/>
                <a:gd name="connsiteY1970" fmla="*/ 4139463 h 6367455"/>
                <a:gd name="connsiteX1971" fmla="*/ 1532792 w 6891715"/>
                <a:gd name="connsiteY1971" fmla="*/ 4145500 h 6367455"/>
                <a:gd name="connsiteX1972" fmla="*/ 1530254 w 6891715"/>
                <a:gd name="connsiteY1972" fmla="*/ 4151854 h 6367455"/>
                <a:gd name="connsiteX1973" fmla="*/ 1514075 w 6891715"/>
                <a:gd name="connsiteY1973" fmla="*/ 4162656 h 6367455"/>
                <a:gd name="connsiteX1974" fmla="*/ 1509948 w 6891715"/>
                <a:gd name="connsiteY1974" fmla="*/ 4168057 h 6367455"/>
                <a:gd name="connsiteX1975" fmla="*/ 1494090 w 6891715"/>
                <a:gd name="connsiteY1975" fmla="*/ 4165833 h 6367455"/>
                <a:gd name="connsiteX1976" fmla="*/ 1478224 w 6891715"/>
                <a:gd name="connsiteY1976" fmla="*/ 4159479 h 6367455"/>
                <a:gd name="connsiteX1977" fmla="*/ 1472832 w 6891715"/>
                <a:gd name="connsiteY1977" fmla="*/ 4168057 h 6367455"/>
                <a:gd name="connsiteX1978" fmla="*/ 1485838 w 6891715"/>
                <a:gd name="connsiteY1978" fmla="*/ 4176636 h 6367455"/>
                <a:gd name="connsiteX1979" fmla="*/ 1474101 w 6891715"/>
                <a:gd name="connsiteY1979" fmla="*/ 4191250 h 6367455"/>
                <a:gd name="connsiteX1980" fmla="*/ 1469977 w 6891715"/>
                <a:gd name="connsiteY1980" fmla="*/ 4187120 h 6367455"/>
                <a:gd name="connsiteX1981" fmla="*/ 1450946 w 6891715"/>
                <a:gd name="connsiteY1981" fmla="*/ 4184261 h 6367455"/>
                <a:gd name="connsiteX1982" fmla="*/ 1430645 w 6891715"/>
                <a:gd name="connsiteY1982" fmla="*/ 4191886 h 6367455"/>
                <a:gd name="connsiteX1983" fmla="*/ 1416053 w 6891715"/>
                <a:gd name="connsiteY1983" fmla="*/ 4168693 h 6367455"/>
                <a:gd name="connsiteX1984" fmla="*/ 1375758 w 6891715"/>
                <a:gd name="connsiteY1984" fmla="*/ 4165833 h 6367455"/>
                <a:gd name="connsiteX1985" fmla="*/ 1351645 w 6891715"/>
                <a:gd name="connsiteY1985" fmla="*/ 4183943 h 6367455"/>
                <a:gd name="connsiteX1986" fmla="*/ 1339906 w 6891715"/>
                <a:gd name="connsiteY1986" fmla="*/ 4182037 h 6367455"/>
                <a:gd name="connsiteX1987" fmla="*/ 1335781 w 6891715"/>
                <a:gd name="connsiteY1987" fmla="*/ 4172505 h 6367455"/>
                <a:gd name="connsiteX1988" fmla="*/ 1324997 w 6891715"/>
                <a:gd name="connsiteY1988" fmla="*/ 4196969 h 6367455"/>
                <a:gd name="connsiteX1989" fmla="*/ 1326582 w 6891715"/>
                <a:gd name="connsiteY1989" fmla="*/ 4231600 h 6367455"/>
                <a:gd name="connsiteX1990" fmla="*/ 1311992 w 6891715"/>
                <a:gd name="connsiteY1990" fmla="*/ 4234777 h 6367455"/>
                <a:gd name="connsiteX1991" fmla="*/ 1296130 w 6891715"/>
                <a:gd name="connsiteY1991" fmla="*/ 4227787 h 6367455"/>
                <a:gd name="connsiteX1992" fmla="*/ 1271704 w 6891715"/>
                <a:gd name="connsiteY1992" fmla="*/ 4224928 h 6367455"/>
                <a:gd name="connsiteX1993" fmla="*/ 1243152 w 6891715"/>
                <a:gd name="connsiteY1993" fmla="*/ 4215397 h 6367455"/>
                <a:gd name="connsiteX1994" fmla="*/ 1218725 w 6891715"/>
                <a:gd name="connsiteY1994" fmla="*/ 4217938 h 6367455"/>
                <a:gd name="connsiteX1995" fmla="*/ 1211112 w 6891715"/>
                <a:gd name="connsiteY1995" fmla="*/ 4233824 h 6367455"/>
                <a:gd name="connsiteX1996" fmla="*/ 1181926 w 6891715"/>
                <a:gd name="connsiteY1996" fmla="*/ 4251934 h 6367455"/>
                <a:gd name="connsiteX1997" fmla="*/ 1187319 w 6891715"/>
                <a:gd name="connsiteY1997" fmla="*/ 4266866 h 6367455"/>
                <a:gd name="connsiteX1998" fmla="*/ 1184464 w 6891715"/>
                <a:gd name="connsiteY1998" fmla="*/ 4275127 h 6367455"/>
                <a:gd name="connsiteX1999" fmla="*/ 1171774 w 6891715"/>
                <a:gd name="connsiteY1999" fmla="*/ 4270043 h 6367455"/>
                <a:gd name="connsiteX2000" fmla="*/ 1150519 w 6891715"/>
                <a:gd name="connsiteY2000" fmla="*/ 4257653 h 6367455"/>
                <a:gd name="connsiteX2001" fmla="*/ 1135608 w 6891715"/>
                <a:gd name="connsiteY2001" fmla="*/ 4262736 h 6367455"/>
                <a:gd name="connsiteX2002" fmla="*/ 1134657 w 6891715"/>
                <a:gd name="connsiteY2002" fmla="*/ 4274491 h 6367455"/>
                <a:gd name="connsiteX2003" fmla="*/ 1120698 w 6891715"/>
                <a:gd name="connsiteY2003" fmla="*/ 4263371 h 6367455"/>
                <a:gd name="connsiteX2004" fmla="*/ 1125139 w 6891715"/>
                <a:gd name="connsiteY2004" fmla="*/ 4249392 h 6367455"/>
                <a:gd name="connsiteX2005" fmla="*/ 1137512 w 6891715"/>
                <a:gd name="connsiteY2005" fmla="*/ 4250027 h 6367455"/>
                <a:gd name="connsiteX2006" fmla="*/ 1141636 w 6891715"/>
                <a:gd name="connsiteY2006" fmla="*/ 4243038 h 6367455"/>
                <a:gd name="connsiteX2007" fmla="*/ 1175264 w 6891715"/>
                <a:gd name="connsiteY2007" fmla="*/ 4223657 h 6367455"/>
                <a:gd name="connsiteX2008" fmla="*/ 1200326 w 6891715"/>
                <a:gd name="connsiteY2008" fmla="*/ 4180130 h 6367455"/>
                <a:gd name="connsiteX2009" fmla="*/ 1230146 w 6891715"/>
                <a:gd name="connsiteY2009" fmla="*/ 4169328 h 6367455"/>
                <a:gd name="connsiteX2010" fmla="*/ 1238711 w 6891715"/>
                <a:gd name="connsiteY2010" fmla="*/ 4117541 h 6367455"/>
                <a:gd name="connsiteX2011" fmla="*/ 1249498 w 6891715"/>
                <a:gd name="connsiteY2011" fmla="*/ 4116270 h 6367455"/>
                <a:gd name="connsiteX2012" fmla="*/ 1262187 w 6891715"/>
                <a:gd name="connsiteY2012" fmla="*/ 4123895 h 6367455"/>
                <a:gd name="connsiteX2013" fmla="*/ 1279000 w 6891715"/>
                <a:gd name="connsiteY2013" fmla="*/ 4109916 h 6367455"/>
                <a:gd name="connsiteX2014" fmla="*/ 1263138 w 6891715"/>
                <a:gd name="connsiteY2014" fmla="*/ 4114364 h 6367455"/>
                <a:gd name="connsiteX2015" fmla="*/ 1259967 w 6891715"/>
                <a:gd name="connsiteY2015" fmla="*/ 4107692 h 6367455"/>
                <a:gd name="connsiteX2016" fmla="*/ 1264090 w 6891715"/>
                <a:gd name="connsiteY2016" fmla="*/ 4094030 h 6367455"/>
                <a:gd name="connsiteX2017" fmla="*/ 1306282 w 6891715"/>
                <a:gd name="connsiteY2017" fmla="*/ 4087358 h 6367455"/>
                <a:gd name="connsiteX2018" fmla="*/ 1355135 w 6891715"/>
                <a:gd name="connsiteY2018" fmla="*/ 4095301 h 6367455"/>
                <a:gd name="connsiteX2019" fmla="*/ 1376076 w 6891715"/>
                <a:gd name="connsiteY2019" fmla="*/ 4093077 h 6367455"/>
                <a:gd name="connsiteX2020" fmla="*/ 1382421 w 6891715"/>
                <a:gd name="connsiteY2020" fmla="*/ 4064800 h 6367455"/>
                <a:gd name="connsiteX2021" fmla="*/ 1413832 w 6891715"/>
                <a:gd name="connsiteY2021" fmla="*/ 4045102 h 6367455"/>
                <a:gd name="connsiteX2022" fmla="*/ 1418908 w 6891715"/>
                <a:gd name="connsiteY2022" fmla="*/ 4026357 h 6367455"/>
                <a:gd name="connsiteX2023" fmla="*/ 1444918 w 6891715"/>
                <a:gd name="connsiteY2023" fmla="*/ 4000622 h 6367455"/>
                <a:gd name="connsiteX2024" fmla="*/ 1447139 w 6891715"/>
                <a:gd name="connsiteY2024" fmla="*/ 3991409 h 6367455"/>
                <a:gd name="connsiteX2025" fmla="*/ 1438574 w 6891715"/>
                <a:gd name="connsiteY2025" fmla="*/ 4001893 h 6367455"/>
                <a:gd name="connsiteX2026" fmla="*/ 1418908 w 6891715"/>
                <a:gd name="connsiteY2026" fmla="*/ 4017779 h 6367455"/>
                <a:gd name="connsiteX2027" fmla="*/ 1405900 w 6891715"/>
                <a:gd name="connsiteY2027" fmla="*/ 4024451 h 6367455"/>
                <a:gd name="connsiteX2028" fmla="*/ 1392575 w 6891715"/>
                <a:gd name="connsiteY2028" fmla="*/ 4039066 h 6367455"/>
                <a:gd name="connsiteX2029" fmla="*/ 1376711 w 6891715"/>
                <a:gd name="connsiteY2029" fmla="*/ 4041290 h 6367455"/>
                <a:gd name="connsiteX2030" fmla="*/ 1358942 w 6891715"/>
                <a:gd name="connsiteY2030" fmla="*/ 4059717 h 6367455"/>
                <a:gd name="connsiteX2031" fmla="*/ 1334512 w 6891715"/>
                <a:gd name="connsiteY2031" fmla="*/ 4065118 h 6367455"/>
                <a:gd name="connsiteX2032" fmla="*/ 1314530 w 6891715"/>
                <a:gd name="connsiteY2032" fmla="*/ 4043196 h 6367455"/>
                <a:gd name="connsiteX2033" fmla="*/ 1297082 w 6891715"/>
                <a:gd name="connsiteY2033" fmla="*/ 4025404 h 6367455"/>
                <a:gd name="connsiteX2034" fmla="*/ 1281538 w 6891715"/>
                <a:gd name="connsiteY2034" fmla="*/ 4039066 h 6367455"/>
                <a:gd name="connsiteX2035" fmla="*/ 1257112 w 6891715"/>
                <a:gd name="connsiteY2035" fmla="*/ 4038430 h 6367455"/>
                <a:gd name="connsiteX2036" fmla="*/ 1242517 w 6891715"/>
                <a:gd name="connsiteY2036" fmla="*/ 4032076 h 6367455"/>
                <a:gd name="connsiteX2037" fmla="*/ 1272656 w 6891715"/>
                <a:gd name="connsiteY2037" fmla="*/ 4013966 h 6367455"/>
                <a:gd name="connsiteX2038" fmla="*/ 1243152 w 6891715"/>
                <a:gd name="connsiteY2038" fmla="*/ 4013013 h 6367455"/>
                <a:gd name="connsiteX2039" fmla="*/ 1243152 w 6891715"/>
                <a:gd name="connsiteY2039" fmla="*/ 4002846 h 6367455"/>
                <a:gd name="connsiteX2040" fmla="*/ 1227608 w 6891715"/>
                <a:gd name="connsiteY2040" fmla="*/ 4016508 h 6367455"/>
                <a:gd name="connsiteX2041" fmla="*/ 1206353 w 6891715"/>
                <a:gd name="connsiteY2041" fmla="*/ 4023815 h 6367455"/>
                <a:gd name="connsiteX2042" fmla="*/ 1200008 w 6891715"/>
                <a:gd name="connsiteY2042" fmla="*/ 4034618 h 6367455"/>
                <a:gd name="connsiteX2043" fmla="*/ 1184464 w 6891715"/>
                <a:gd name="connsiteY2043" fmla="*/ 4034935 h 6367455"/>
                <a:gd name="connsiteX2044" fmla="*/ 1178754 w 6891715"/>
                <a:gd name="connsiteY2044" fmla="*/ 4020003 h 6367455"/>
                <a:gd name="connsiteX2045" fmla="*/ 1165112 w 6891715"/>
                <a:gd name="connsiteY2045" fmla="*/ 4013649 h 6367455"/>
                <a:gd name="connsiteX2046" fmla="*/ 1165112 w 6891715"/>
                <a:gd name="connsiteY2046" fmla="*/ 4005388 h 6367455"/>
                <a:gd name="connsiteX2047" fmla="*/ 1175580 w 6891715"/>
                <a:gd name="connsiteY2047" fmla="*/ 3994903 h 6367455"/>
                <a:gd name="connsiteX2048" fmla="*/ 1156546 w 6891715"/>
                <a:gd name="connsiteY2048" fmla="*/ 3991726 h 6367455"/>
                <a:gd name="connsiteX2049" fmla="*/ 1155277 w 6891715"/>
                <a:gd name="connsiteY2049" fmla="*/ 3988549 h 6367455"/>
                <a:gd name="connsiteX2050" fmla="*/ 1166064 w 6891715"/>
                <a:gd name="connsiteY2050" fmla="*/ 3989502 h 6367455"/>
                <a:gd name="connsiteX2051" fmla="*/ 1170823 w 6891715"/>
                <a:gd name="connsiteY2051" fmla="*/ 3982195 h 6367455"/>
                <a:gd name="connsiteX2052" fmla="*/ 1182560 w 6891715"/>
                <a:gd name="connsiteY2052" fmla="*/ 3972663 h 6367455"/>
                <a:gd name="connsiteX2053" fmla="*/ 1204767 w 6891715"/>
                <a:gd name="connsiteY2053" fmla="*/ 3971075 h 6367455"/>
                <a:gd name="connsiteX2054" fmla="*/ 1220312 w 6891715"/>
                <a:gd name="connsiteY2054" fmla="*/ 3958366 h 6367455"/>
                <a:gd name="connsiteX2055" fmla="*/ 1239663 w 6891715"/>
                <a:gd name="connsiteY2055" fmla="*/ 3944705 h 6367455"/>
                <a:gd name="connsiteX2056" fmla="*/ 1261553 w 6891715"/>
                <a:gd name="connsiteY2056" fmla="*/ 3933902 h 6367455"/>
                <a:gd name="connsiteX2057" fmla="*/ 1274242 w 6891715"/>
                <a:gd name="connsiteY2057" fmla="*/ 3911662 h 6367455"/>
                <a:gd name="connsiteX2058" fmla="*/ 1288834 w 6891715"/>
                <a:gd name="connsiteY2058" fmla="*/ 3879891 h 6367455"/>
                <a:gd name="connsiteX2059" fmla="*/ 1275828 w 6891715"/>
                <a:gd name="connsiteY2059" fmla="*/ 3878938 h 6367455"/>
                <a:gd name="connsiteX2060" fmla="*/ 1278683 w 6891715"/>
                <a:gd name="connsiteY2060" fmla="*/ 3858922 h 6367455"/>
                <a:gd name="connsiteX2061" fmla="*/ 1269166 w 6891715"/>
                <a:gd name="connsiteY2061" fmla="*/ 3851615 h 6367455"/>
                <a:gd name="connsiteX2062" fmla="*/ 1267262 w 6891715"/>
                <a:gd name="connsiteY2062" fmla="*/ 3837635 h 6367455"/>
                <a:gd name="connsiteX2063" fmla="*/ 1269801 w 6891715"/>
                <a:gd name="connsiteY2063" fmla="*/ 3828104 h 6367455"/>
                <a:gd name="connsiteX2064" fmla="*/ 1259650 w 6891715"/>
                <a:gd name="connsiteY2064" fmla="*/ 3833823 h 6367455"/>
                <a:gd name="connsiteX2065" fmla="*/ 1237441 w 6891715"/>
                <a:gd name="connsiteY2065" fmla="*/ 3837953 h 6367455"/>
                <a:gd name="connsiteX2066" fmla="*/ 1234269 w 6891715"/>
                <a:gd name="connsiteY2066" fmla="*/ 3848755 h 6367455"/>
                <a:gd name="connsiteX2067" fmla="*/ 1227925 w 6891715"/>
                <a:gd name="connsiteY2067" fmla="*/ 3852885 h 6367455"/>
                <a:gd name="connsiteX2068" fmla="*/ 1213967 w 6891715"/>
                <a:gd name="connsiteY2068" fmla="*/ 3846849 h 6367455"/>
                <a:gd name="connsiteX2069" fmla="*/ 1201594 w 6891715"/>
                <a:gd name="connsiteY2069" fmla="*/ 3857651 h 6367455"/>
                <a:gd name="connsiteX2070" fmla="*/ 1196519 w 6891715"/>
                <a:gd name="connsiteY2070" fmla="*/ 3853203 h 6367455"/>
                <a:gd name="connsiteX2071" fmla="*/ 1221580 w 6891715"/>
                <a:gd name="connsiteY2071" fmla="*/ 3825562 h 6367455"/>
                <a:gd name="connsiteX2072" fmla="*/ 1232049 w 6891715"/>
                <a:gd name="connsiteY2072" fmla="*/ 3823656 h 6367455"/>
                <a:gd name="connsiteX2073" fmla="*/ 1243469 w 6891715"/>
                <a:gd name="connsiteY2073" fmla="*/ 3817937 h 6367455"/>
                <a:gd name="connsiteX2074" fmla="*/ 1256160 w 6891715"/>
                <a:gd name="connsiteY2074" fmla="*/ 3805228 h 6367455"/>
                <a:gd name="connsiteX2075" fmla="*/ 1255210 w 6891715"/>
                <a:gd name="connsiteY2075" fmla="*/ 3788707 h 6367455"/>
                <a:gd name="connsiteX2076" fmla="*/ 1266312 w 6891715"/>
                <a:gd name="connsiteY2076" fmla="*/ 3780129 h 6367455"/>
                <a:gd name="connsiteX2077" fmla="*/ 1297082 w 6891715"/>
                <a:gd name="connsiteY2077" fmla="*/ 3762655 h 6367455"/>
                <a:gd name="connsiteX2078" fmla="*/ 1311992 w 6891715"/>
                <a:gd name="connsiteY2078" fmla="*/ 3769009 h 6367455"/>
                <a:gd name="connsiteX2079" fmla="*/ 1329120 w 6891715"/>
                <a:gd name="connsiteY2079" fmla="*/ 3774093 h 6367455"/>
                <a:gd name="connsiteX2080" fmla="*/ 1342444 w 6891715"/>
                <a:gd name="connsiteY2080" fmla="*/ 3764561 h 6367455"/>
                <a:gd name="connsiteX2081" fmla="*/ 1351962 w 6891715"/>
                <a:gd name="connsiteY2081" fmla="*/ 3769645 h 6367455"/>
                <a:gd name="connsiteX2082" fmla="*/ 1376393 w 6891715"/>
                <a:gd name="connsiteY2082" fmla="*/ 3774728 h 6367455"/>
                <a:gd name="connsiteX2083" fmla="*/ 1355135 w 6891715"/>
                <a:gd name="connsiteY2083" fmla="*/ 3762337 h 6367455"/>
                <a:gd name="connsiteX2084" fmla="*/ 1359260 w 6891715"/>
                <a:gd name="connsiteY2084" fmla="*/ 3755030 h 6367455"/>
                <a:gd name="connsiteX2085" fmla="*/ 1373855 w 6891715"/>
                <a:gd name="connsiteY2085" fmla="*/ 3742957 h 6367455"/>
                <a:gd name="connsiteX2086" fmla="*/ 1377345 w 6891715"/>
                <a:gd name="connsiteY2086" fmla="*/ 3759795 h 6367455"/>
                <a:gd name="connsiteX2087" fmla="*/ 1390036 w 6891715"/>
                <a:gd name="connsiteY2087" fmla="*/ 3766150 h 6367455"/>
                <a:gd name="connsiteX2088" fmla="*/ 1398602 w 6891715"/>
                <a:gd name="connsiteY2088" fmla="*/ 3760431 h 6367455"/>
                <a:gd name="connsiteX2089" fmla="*/ 1383691 w 6891715"/>
                <a:gd name="connsiteY2089" fmla="*/ 3752488 h 6367455"/>
                <a:gd name="connsiteX2090" fmla="*/ 1373855 w 6891715"/>
                <a:gd name="connsiteY2090" fmla="*/ 3737873 h 6367455"/>
                <a:gd name="connsiteX2091" fmla="*/ 1371634 w 6891715"/>
                <a:gd name="connsiteY2091" fmla="*/ 3718810 h 6367455"/>
                <a:gd name="connsiteX2092" fmla="*/ 1379883 w 6891715"/>
                <a:gd name="connsiteY2092" fmla="*/ 3698794 h 6367455"/>
                <a:gd name="connsiteX2093" fmla="*/ 1391622 w 6891715"/>
                <a:gd name="connsiteY2093" fmla="*/ 3694346 h 6367455"/>
                <a:gd name="connsiteX2094" fmla="*/ 1377662 w 6891715"/>
                <a:gd name="connsiteY2094" fmla="*/ 3693393 h 6367455"/>
                <a:gd name="connsiteX2095" fmla="*/ 1375758 w 6891715"/>
                <a:gd name="connsiteY2095" fmla="*/ 3673377 h 6367455"/>
                <a:gd name="connsiteX2096" fmla="*/ 1384960 w 6891715"/>
                <a:gd name="connsiteY2096" fmla="*/ 3665117 h 6367455"/>
                <a:gd name="connsiteX2097" fmla="*/ 1394478 w 6891715"/>
                <a:gd name="connsiteY2097" fmla="*/ 3663846 h 6367455"/>
                <a:gd name="connsiteX2098" fmla="*/ 1396382 w 6891715"/>
                <a:gd name="connsiteY2098" fmla="*/ 3656539 h 6367455"/>
                <a:gd name="connsiteX2099" fmla="*/ 1383691 w 6891715"/>
                <a:gd name="connsiteY2099" fmla="*/ 3640653 h 6367455"/>
                <a:gd name="connsiteX2100" fmla="*/ 1380201 w 6891715"/>
                <a:gd name="connsiteY2100" fmla="*/ 3632392 h 6367455"/>
                <a:gd name="connsiteX2101" fmla="*/ 1392891 w 6891715"/>
                <a:gd name="connsiteY2101" fmla="*/ 3621590 h 6367455"/>
                <a:gd name="connsiteX2102" fmla="*/ 1387815 w 6891715"/>
                <a:gd name="connsiteY2102" fmla="*/ 3614283 h 6367455"/>
                <a:gd name="connsiteX2103" fmla="*/ 1382421 w 6891715"/>
                <a:gd name="connsiteY2103" fmla="*/ 3623814 h 6367455"/>
                <a:gd name="connsiteX2104" fmla="*/ 1372902 w 6891715"/>
                <a:gd name="connsiteY2104" fmla="*/ 3629215 h 6367455"/>
                <a:gd name="connsiteX2105" fmla="*/ 1371634 w 6891715"/>
                <a:gd name="connsiteY2105" fmla="*/ 3623814 h 6367455"/>
                <a:gd name="connsiteX2106" fmla="*/ 1364653 w 6891715"/>
                <a:gd name="connsiteY2106" fmla="*/ 3633663 h 6367455"/>
                <a:gd name="connsiteX2107" fmla="*/ 1360529 w 6891715"/>
                <a:gd name="connsiteY2107" fmla="*/ 3640017 h 6367455"/>
                <a:gd name="connsiteX2108" fmla="*/ 1351645 w 6891715"/>
                <a:gd name="connsiteY2108" fmla="*/ 3622861 h 6367455"/>
                <a:gd name="connsiteX2109" fmla="*/ 1353866 w 6891715"/>
                <a:gd name="connsiteY2109" fmla="*/ 3611423 h 6367455"/>
                <a:gd name="connsiteX2110" fmla="*/ 1343079 w 6891715"/>
                <a:gd name="connsiteY2110" fmla="*/ 3620001 h 6367455"/>
                <a:gd name="connsiteX2111" fmla="*/ 1332609 w 6891715"/>
                <a:gd name="connsiteY2111" fmla="*/ 3615871 h 6367455"/>
                <a:gd name="connsiteX2112" fmla="*/ 1326265 w 6891715"/>
                <a:gd name="connsiteY2112" fmla="*/ 3603480 h 6367455"/>
                <a:gd name="connsiteX2113" fmla="*/ 1317384 w 6891715"/>
                <a:gd name="connsiteY2113" fmla="*/ 3570438 h 6367455"/>
                <a:gd name="connsiteX2114" fmla="*/ 1325948 w 6891715"/>
                <a:gd name="connsiteY2114" fmla="*/ 3541208 h 6367455"/>
                <a:gd name="connsiteX2115" fmla="*/ 1334830 w 6891715"/>
                <a:gd name="connsiteY2115" fmla="*/ 3527229 h 6367455"/>
                <a:gd name="connsiteX2116" fmla="*/ 1341492 w 6891715"/>
                <a:gd name="connsiteY2116" fmla="*/ 3513567 h 6367455"/>
                <a:gd name="connsiteX2117" fmla="*/ 1352597 w 6891715"/>
                <a:gd name="connsiteY2117" fmla="*/ 3504989 h 6367455"/>
                <a:gd name="connsiteX2118" fmla="*/ 1372902 w 6891715"/>
                <a:gd name="connsiteY2118" fmla="*/ 3506895 h 6367455"/>
                <a:gd name="connsiteX2119" fmla="*/ 1381152 w 6891715"/>
                <a:gd name="connsiteY2119" fmla="*/ 3499270 h 6367455"/>
                <a:gd name="connsiteX2120" fmla="*/ 1371634 w 6891715"/>
                <a:gd name="connsiteY2120" fmla="*/ 3502447 h 6367455"/>
                <a:gd name="connsiteX2121" fmla="*/ 1363385 w 6891715"/>
                <a:gd name="connsiteY2121" fmla="*/ 3497682 h 6367455"/>
                <a:gd name="connsiteX2122" fmla="*/ 1351645 w 6891715"/>
                <a:gd name="connsiteY2122" fmla="*/ 3495458 h 6367455"/>
                <a:gd name="connsiteX2123" fmla="*/ 1335781 w 6891715"/>
                <a:gd name="connsiteY2123" fmla="*/ 3492281 h 6367455"/>
                <a:gd name="connsiteX2124" fmla="*/ 1330388 w 6891715"/>
                <a:gd name="connsiteY2124" fmla="*/ 3484020 h 6367455"/>
                <a:gd name="connsiteX2125" fmla="*/ 1324045 w 6891715"/>
                <a:gd name="connsiteY2125" fmla="*/ 3498953 h 6367455"/>
                <a:gd name="connsiteX2126" fmla="*/ 1315799 w 6891715"/>
                <a:gd name="connsiteY2126" fmla="*/ 3512932 h 6367455"/>
                <a:gd name="connsiteX2127" fmla="*/ 1295812 w 6891715"/>
                <a:gd name="connsiteY2127" fmla="*/ 3513885 h 6367455"/>
                <a:gd name="connsiteX2128" fmla="*/ 1292640 w 6891715"/>
                <a:gd name="connsiteY2128" fmla="*/ 3508484 h 6367455"/>
                <a:gd name="connsiteX2129" fmla="*/ 1283124 w 6891715"/>
                <a:gd name="connsiteY2129" fmla="*/ 3520239 h 6367455"/>
                <a:gd name="connsiteX2130" fmla="*/ 1262187 w 6891715"/>
                <a:gd name="connsiteY2130" fmla="*/ 3526911 h 6367455"/>
                <a:gd name="connsiteX2131" fmla="*/ 1251719 w 6891715"/>
                <a:gd name="connsiteY2131" fmla="*/ 3515156 h 6367455"/>
                <a:gd name="connsiteX2132" fmla="*/ 1249180 w 6891715"/>
                <a:gd name="connsiteY2132" fmla="*/ 3506895 h 6367455"/>
                <a:gd name="connsiteX2133" fmla="*/ 1243152 w 6891715"/>
                <a:gd name="connsiteY2133" fmla="*/ 3514203 h 6367455"/>
                <a:gd name="connsiteX2134" fmla="*/ 1253623 w 6891715"/>
                <a:gd name="connsiteY2134" fmla="*/ 3533266 h 6367455"/>
                <a:gd name="connsiteX2135" fmla="*/ 1245054 w 6891715"/>
                <a:gd name="connsiteY2135" fmla="*/ 3545021 h 6367455"/>
                <a:gd name="connsiteX2136" fmla="*/ 1230463 w 6891715"/>
                <a:gd name="connsiteY2136" fmla="*/ 3544068 h 6367455"/>
                <a:gd name="connsiteX2137" fmla="*/ 1221898 w 6891715"/>
                <a:gd name="connsiteY2137" fmla="*/ 3539620 h 6367455"/>
                <a:gd name="connsiteX2138" fmla="*/ 1210160 w 6891715"/>
                <a:gd name="connsiteY2138" fmla="*/ 3515474 h 6367455"/>
                <a:gd name="connsiteX2139" fmla="*/ 1191125 w 6891715"/>
                <a:gd name="connsiteY2139" fmla="*/ 3522463 h 6367455"/>
                <a:gd name="connsiteX2140" fmla="*/ 1193663 w 6891715"/>
                <a:gd name="connsiteY2140" fmla="*/ 3538984 h 6367455"/>
                <a:gd name="connsiteX2141" fmla="*/ 1203181 w 6891715"/>
                <a:gd name="connsiteY2141" fmla="*/ 3547563 h 6367455"/>
                <a:gd name="connsiteX2142" fmla="*/ 1203181 w 6891715"/>
                <a:gd name="connsiteY2142" fmla="*/ 3554870 h 6367455"/>
                <a:gd name="connsiteX2143" fmla="*/ 1189222 w 6891715"/>
                <a:gd name="connsiteY2143" fmla="*/ 3547563 h 6367455"/>
                <a:gd name="connsiteX2144" fmla="*/ 1181609 w 6891715"/>
                <a:gd name="connsiteY2144" fmla="*/ 3526594 h 6367455"/>
                <a:gd name="connsiteX2145" fmla="*/ 1165747 w 6891715"/>
                <a:gd name="connsiteY2145" fmla="*/ 3516109 h 6367455"/>
                <a:gd name="connsiteX2146" fmla="*/ 1162574 w 6891715"/>
                <a:gd name="connsiteY2146" fmla="*/ 3505625 h 6367455"/>
                <a:gd name="connsiteX2147" fmla="*/ 1169871 w 6891715"/>
                <a:gd name="connsiteY2147" fmla="*/ 3495140 h 6367455"/>
                <a:gd name="connsiteX2148" fmla="*/ 1177485 w 6891715"/>
                <a:gd name="connsiteY2148" fmla="*/ 3496729 h 6367455"/>
                <a:gd name="connsiteX2149" fmla="*/ 1183830 w 6891715"/>
                <a:gd name="connsiteY2149" fmla="*/ 3510708 h 6367455"/>
                <a:gd name="connsiteX2150" fmla="*/ 1187002 w 6891715"/>
                <a:gd name="connsiteY2150" fmla="*/ 3507531 h 6367455"/>
                <a:gd name="connsiteX2151" fmla="*/ 1180022 w 6891715"/>
                <a:gd name="connsiteY2151" fmla="*/ 3484338 h 6367455"/>
                <a:gd name="connsiteX2152" fmla="*/ 1186367 w 6891715"/>
                <a:gd name="connsiteY2152" fmla="*/ 3466546 h 6367455"/>
                <a:gd name="connsiteX2153" fmla="*/ 1202229 w 6891715"/>
                <a:gd name="connsiteY2153" fmla="*/ 3426196 h 6367455"/>
                <a:gd name="connsiteX2154" fmla="*/ 1207939 w 6891715"/>
                <a:gd name="connsiteY2154" fmla="*/ 3419842 h 6367455"/>
                <a:gd name="connsiteX2155" fmla="*/ 1212381 w 6891715"/>
                <a:gd name="connsiteY2155" fmla="*/ 3402685 h 6367455"/>
                <a:gd name="connsiteX2156" fmla="*/ 1199691 w 6891715"/>
                <a:gd name="connsiteY2156" fmla="*/ 3396649 h 6367455"/>
                <a:gd name="connsiteX2157" fmla="*/ 1198422 w 6891715"/>
                <a:gd name="connsiteY2157" fmla="*/ 3388071 h 6367455"/>
                <a:gd name="connsiteX2158" fmla="*/ 1190809 w 6891715"/>
                <a:gd name="connsiteY2158" fmla="*/ 3370600 h 6367455"/>
                <a:gd name="connsiteX2159" fmla="*/ 1190809 w 6891715"/>
                <a:gd name="connsiteY2159" fmla="*/ 3354714 h 6367455"/>
                <a:gd name="connsiteX2160" fmla="*/ 1203181 w 6891715"/>
                <a:gd name="connsiteY2160" fmla="*/ 3331203 h 6367455"/>
                <a:gd name="connsiteX2161" fmla="*/ 1212698 w 6891715"/>
                <a:gd name="connsiteY2161" fmla="*/ 3335335 h 6367455"/>
                <a:gd name="connsiteX2162" fmla="*/ 1223166 w 6891715"/>
                <a:gd name="connsiteY2162" fmla="*/ 3330249 h 6367455"/>
                <a:gd name="connsiteX2163" fmla="*/ 1224436 w 6891715"/>
                <a:gd name="connsiteY2163" fmla="*/ 3327073 h 6367455"/>
                <a:gd name="connsiteX2164" fmla="*/ 1198739 w 6891715"/>
                <a:gd name="connsiteY2164" fmla="*/ 3324849 h 6367455"/>
                <a:gd name="connsiteX2165" fmla="*/ 1188905 w 6891715"/>
                <a:gd name="connsiteY2165" fmla="*/ 3297525 h 6367455"/>
                <a:gd name="connsiteX2166" fmla="*/ 1189222 w 6891715"/>
                <a:gd name="connsiteY2166" fmla="*/ 3321037 h 6367455"/>
                <a:gd name="connsiteX2167" fmla="*/ 1187319 w 6891715"/>
                <a:gd name="connsiteY2167" fmla="*/ 3331521 h 6367455"/>
                <a:gd name="connsiteX2168" fmla="*/ 1176850 w 6891715"/>
                <a:gd name="connsiteY2168" fmla="*/ 3334699 h 6367455"/>
                <a:gd name="connsiteX2169" fmla="*/ 1170506 w 6891715"/>
                <a:gd name="connsiteY2169" fmla="*/ 3332474 h 6367455"/>
                <a:gd name="connsiteX2170" fmla="*/ 1166381 w 6891715"/>
                <a:gd name="connsiteY2170" fmla="*/ 3340101 h 6367455"/>
                <a:gd name="connsiteX2171" fmla="*/ 1157816 w 6891715"/>
                <a:gd name="connsiteY2171" fmla="*/ 3331521 h 6367455"/>
                <a:gd name="connsiteX2172" fmla="*/ 1157498 w 6891715"/>
                <a:gd name="connsiteY2172" fmla="*/ 3321037 h 6367455"/>
                <a:gd name="connsiteX2173" fmla="*/ 1173995 w 6891715"/>
                <a:gd name="connsiteY2173" fmla="*/ 3287358 h 6367455"/>
                <a:gd name="connsiteX2174" fmla="*/ 1175264 w 6891715"/>
                <a:gd name="connsiteY2174" fmla="*/ 3277827 h 6367455"/>
                <a:gd name="connsiteX2175" fmla="*/ 1148933 w 6891715"/>
                <a:gd name="connsiteY2175" fmla="*/ 3315000 h 6367455"/>
                <a:gd name="connsiteX2176" fmla="*/ 1144808 w 6891715"/>
                <a:gd name="connsiteY2176" fmla="*/ 3311823 h 6367455"/>
                <a:gd name="connsiteX2177" fmla="*/ 1139733 w 6891715"/>
                <a:gd name="connsiteY2177" fmla="*/ 3326755 h 6367455"/>
                <a:gd name="connsiteX2178" fmla="*/ 1147346 w 6891715"/>
                <a:gd name="connsiteY2178" fmla="*/ 3336923 h 6367455"/>
                <a:gd name="connsiteX2179" fmla="*/ 1154643 w 6891715"/>
                <a:gd name="connsiteY2179" fmla="*/ 3346454 h 6367455"/>
                <a:gd name="connsiteX2180" fmla="*/ 1151471 w 6891715"/>
                <a:gd name="connsiteY2180" fmla="*/ 3362341 h 6367455"/>
                <a:gd name="connsiteX2181" fmla="*/ 1143540 w 6891715"/>
                <a:gd name="connsiteY2181" fmla="*/ 3374096 h 6367455"/>
                <a:gd name="connsiteX2182" fmla="*/ 1137512 w 6891715"/>
                <a:gd name="connsiteY2182" fmla="*/ 3404592 h 6367455"/>
                <a:gd name="connsiteX2183" fmla="*/ 1134340 w 6891715"/>
                <a:gd name="connsiteY2183" fmla="*/ 3421430 h 6367455"/>
                <a:gd name="connsiteX2184" fmla="*/ 1128312 w 6891715"/>
                <a:gd name="connsiteY2184" fmla="*/ 3441764 h 6367455"/>
                <a:gd name="connsiteX2185" fmla="*/ 1117526 w 6891715"/>
                <a:gd name="connsiteY2185" fmla="*/ 3446848 h 6367455"/>
                <a:gd name="connsiteX2186" fmla="*/ 1105787 w 6891715"/>
                <a:gd name="connsiteY2186" fmla="*/ 3446848 h 6367455"/>
                <a:gd name="connsiteX2187" fmla="*/ 1101663 w 6891715"/>
                <a:gd name="connsiteY2187" fmla="*/ 3432550 h 6367455"/>
                <a:gd name="connsiteX2188" fmla="*/ 1107691 w 6891715"/>
                <a:gd name="connsiteY2188" fmla="*/ 3416665 h 6367455"/>
                <a:gd name="connsiteX2189" fmla="*/ 1118160 w 6891715"/>
                <a:gd name="connsiteY2189" fmla="*/ 3395378 h 6367455"/>
                <a:gd name="connsiteX2190" fmla="*/ 1128629 w 6891715"/>
                <a:gd name="connsiteY2190" fmla="*/ 3369647 h 6367455"/>
                <a:gd name="connsiteX2191" fmla="*/ 1128629 w 6891715"/>
                <a:gd name="connsiteY2191" fmla="*/ 3362341 h 6367455"/>
                <a:gd name="connsiteX2192" fmla="*/ 1117842 w 6891715"/>
                <a:gd name="connsiteY2192" fmla="*/ 3365834 h 6367455"/>
                <a:gd name="connsiteX2193" fmla="*/ 1115939 w 6891715"/>
                <a:gd name="connsiteY2193" fmla="*/ 3358527 h 6367455"/>
                <a:gd name="connsiteX2194" fmla="*/ 1122919 w 6891715"/>
                <a:gd name="connsiteY2194" fmla="*/ 3348995 h 6367455"/>
                <a:gd name="connsiteX2195" fmla="*/ 1127043 w 6891715"/>
                <a:gd name="connsiteY2195" fmla="*/ 3328663 h 6367455"/>
                <a:gd name="connsiteX2196" fmla="*/ 1117526 w 6891715"/>
                <a:gd name="connsiteY2196" fmla="*/ 3330886 h 6367455"/>
                <a:gd name="connsiteX2197" fmla="*/ 1124505 w 6891715"/>
                <a:gd name="connsiteY2197" fmla="*/ 3315000 h 6367455"/>
                <a:gd name="connsiteX2198" fmla="*/ 1133070 w 6891715"/>
                <a:gd name="connsiteY2198" fmla="*/ 3302291 h 6367455"/>
                <a:gd name="connsiteX2199" fmla="*/ 1138463 w 6891715"/>
                <a:gd name="connsiteY2199" fmla="*/ 3290852 h 6367455"/>
                <a:gd name="connsiteX2200" fmla="*/ 1126409 w 6891715"/>
                <a:gd name="connsiteY2200" fmla="*/ 3277191 h 6367455"/>
                <a:gd name="connsiteX2201" fmla="*/ 1126409 w 6891715"/>
                <a:gd name="connsiteY2201" fmla="*/ 3265435 h 6367455"/>
                <a:gd name="connsiteX2202" fmla="*/ 1142270 w 6891715"/>
                <a:gd name="connsiteY2202" fmla="*/ 3262260 h 6367455"/>
                <a:gd name="connsiteX2203" fmla="*/ 1141319 w 6891715"/>
                <a:gd name="connsiteY2203" fmla="*/ 3252727 h 6367455"/>
                <a:gd name="connsiteX2204" fmla="*/ 1146712 w 6891715"/>
                <a:gd name="connsiteY2204" fmla="*/ 3254634 h 6367455"/>
                <a:gd name="connsiteX2205" fmla="*/ 1145126 w 6891715"/>
                <a:gd name="connsiteY2205" fmla="*/ 3241924 h 6367455"/>
                <a:gd name="connsiteX2206" fmla="*/ 1162257 w 6891715"/>
                <a:gd name="connsiteY2206" fmla="*/ 3228261 h 6367455"/>
                <a:gd name="connsiteX2207" fmla="*/ 1159085 w 6891715"/>
                <a:gd name="connsiteY2207" fmla="*/ 3221908 h 6367455"/>
                <a:gd name="connsiteX2208" fmla="*/ 1162891 w 6891715"/>
                <a:gd name="connsiteY2208" fmla="*/ 3213329 h 6367455"/>
                <a:gd name="connsiteX2209" fmla="*/ 1158450 w 6891715"/>
                <a:gd name="connsiteY2209" fmla="*/ 3202844 h 6367455"/>
                <a:gd name="connsiteX2210" fmla="*/ 1156546 w 6891715"/>
                <a:gd name="connsiteY2210" fmla="*/ 3201890 h 6367455"/>
                <a:gd name="connsiteX2211" fmla="*/ 1145126 w 6891715"/>
                <a:gd name="connsiteY2211" fmla="*/ 3210469 h 6367455"/>
                <a:gd name="connsiteX2212" fmla="*/ 1145126 w 6891715"/>
                <a:gd name="connsiteY2212" fmla="*/ 3224449 h 6367455"/>
                <a:gd name="connsiteX2213" fmla="*/ 1130215 w 6891715"/>
                <a:gd name="connsiteY2213" fmla="*/ 3234934 h 6367455"/>
                <a:gd name="connsiteX2214" fmla="*/ 1125457 w 6891715"/>
                <a:gd name="connsiteY2214" fmla="*/ 3243513 h 6367455"/>
                <a:gd name="connsiteX2215" fmla="*/ 1113719 w 6891715"/>
                <a:gd name="connsiteY2215" fmla="*/ 3242242 h 6367455"/>
                <a:gd name="connsiteX2216" fmla="*/ 1103884 w 6891715"/>
                <a:gd name="connsiteY2216" fmla="*/ 3231121 h 6367455"/>
                <a:gd name="connsiteX2217" fmla="*/ 1091194 w 6891715"/>
                <a:gd name="connsiteY2217" fmla="*/ 3223496 h 6367455"/>
                <a:gd name="connsiteX2218" fmla="*/ 1092463 w 6891715"/>
                <a:gd name="connsiteY2218" fmla="*/ 3210787 h 6367455"/>
                <a:gd name="connsiteX2219" fmla="*/ 1108008 w 6891715"/>
                <a:gd name="connsiteY2219" fmla="*/ 3205703 h 6367455"/>
                <a:gd name="connsiteX2220" fmla="*/ 1091511 w 6891715"/>
                <a:gd name="connsiteY2220" fmla="*/ 3203480 h 6367455"/>
                <a:gd name="connsiteX2221" fmla="*/ 1090877 w 6891715"/>
                <a:gd name="connsiteY2221" fmla="*/ 3209516 h 6367455"/>
                <a:gd name="connsiteX2222" fmla="*/ 1082628 w 6891715"/>
                <a:gd name="connsiteY2222" fmla="*/ 3212375 h 6367455"/>
                <a:gd name="connsiteX2223" fmla="*/ 1066766 w 6891715"/>
                <a:gd name="connsiteY2223" fmla="*/ 3204750 h 6367455"/>
                <a:gd name="connsiteX2224" fmla="*/ 1067718 w 6891715"/>
                <a:gd name="connsiteY2224" fmla="*/ 3197444 h 6367455"/>
                <a:gd name="connsiteX2225" fmla="*/ 1088022 w 6891715"/>
                <a:gd name="connsiteY2225" fmla="*/ 3193312 h 6367455"/>
                <a:gd name="connsiteX2226" fmla="*/ 1098491 w 6891715"/>
                <a:gd name="connsiteY2226" fmla="*/ 3195854 h 6367455"/>
                <a:gd name="connsiteX2227" fmla="*/ 1107057 w 6891715"/>
                <a:gd name="connsiteY2227" fmla="*/ 3194901 h 6367455"/>
                <a:gd name="connsiteX2228" fmla="*/ 1108643 w 6891715"/>
                <a:gd name="connsiteY2228" fmla="*/ 3183146 h 6367455"/>
                <a:gd name="connsiteX2229" fmla="*/ 1099126 w 6891715"/>
                <a:gd name="connsiteY2229" fmla="*/ 3170755 h 6367455"/>
                <a:gd name="connsiteX2230" fmla="*/ 1103249 w 6891715"/>
                <a:gd name="connsiteY2230" fmla="*/ 3157411 h 6367455"/>
                <a:gd name="connsiteX2231" fmla="*/ 1123236 w 6891715"/>
                <a:gd name="connsiteY2231" fmla="*/ 3154870 h 6367455"/>
                <a:gd name="connsiteX2232" fmla="*/ 1104201 w 6891715"/>
                <a:gd name="connsiteY2232" fmla="*/ 3145338 h 6367455"/>
                <a:gd name="connsiteX2233" fmla="*/ 1119112 w 6891715"/>
                <a:gd name="connsiteY2233" fmla="*/ 3135807 h 6367455"/>
                <a:gd name="connsiteX2234" fmla="*/ 1131802 w 6891715"/>
                <a:gd name="connsiteY2234" fmla="*/ 3142162 h 6367455"/>
                <a:gd name="connsiteX2235" fmla="*/ 1116891 w 6891715"/>
                <a:gd name="connsiteY2235" fmla="*/ 3125323 h 6367455"/>
                <a:gd name="connsiteX2236" fmla="*/ 1122919 w 6891715"/>
                <a:gd name="connsiteY2236" fmla="*/ 3116745 h 6367455"/>
                <a:gd name="connsiteX2237" fmla="*/ 1139733 w 6891715"/>
                <a:gd name="connsiteY2237" fmla="*/ 3113568 h 6367455"/>
                <a:gd name="connsiteX2238" fmla="*/ 1141002 w 6891715"/>
                <a:gd name="connsiteY2238" fmla="*/ 3108167 h 6367455"/>
                <a:gd name="connsiteX2239" fmla="*/ 1123870 w 6891715"/>
                <a:gd name="connsiteY2239" fmla="*/ 3102131 h 6367455"/>
                <a:gd name="connsiteX2240" fmla="*/ 1147981 w 6891715"/>
                <a:gd name="connsiteY2240" fmla="*/ 3086881 h 6367455"/>
                <a:gd name="connsiteX2241" fmla="*/ 1126091 w 6891715"/>
                <a:gd name="connsiteY2241" fmla="*/ 3094823 h 6367455"/>
                <a:gd name="connsiteX2242" fmla="*/ 1126091 w 6891715"/>
                <a:gd name="connsiteY2242" fmla="*/ 3086245 h 6367455"/>
                <a:gd name="connsiteX2243" fmla="*/ 1114353 w 6891715"/>
                <a:gd name="connsiteY2243" fmla="*/ 3102131 h 6367455"/>
                <a:gd name="connsiteX2244" fmla="*/ 1100711 w 6891715"/>
                <a:gd name="connsiteY2244" fmla="*/ 3083385 h 6367455"/>
                <a:gd name="connsiteX2245" fmla="*/ 1095953 w 6891715"/>
                <a:gd name="connsiteY2245" fmla="*/ 3062099 h 6367455"/>
                <a:gd name="connsiteX2246" fmla="*/ 1104518 w 6891715"/>
                <a:gd name="connsiteY2246" fmla="*/ 3057969 h 6367455"/>
                <a:gd name="connsiteX2247" fmla="*/ 1122601 w 6891715"/>
                <a:gd name="connsiteY2247" fmla="*/ 3068136 h 6367455"/>
                <a:gd name="connsiteX2248" fmla="*/ 1134340 w 6891715"/>
                <a:gd name="connsiteY2248" fmla="*/ 3067183 h 6367455"/>
                <a:gd name="connsiteX2249" fmla="*/ 1121332 w 6891715"/>
                <a:gd name="connsiteY2249" fmla="*/ 3062099 h 6367455"/>
                <a:gd name="connsiteX2250" fmla="*/ 1101981 w 6891715"/>
                <a:gd name="connsiteY2250" fmla="*/ 3038271 h 6367455"/>
                <a:gd name="connsiteX2251" fmla="*/ 1106422 w 6891715"/>
                <a:gd name="connsiteY2251" fmla="*/ 3031599 h 6367455"/>
                <a:gd name="connsiteX2252" fmla="*/ 1114670 w 6891715"/>
                <a:gd name="connsiteY2252" fmla="*/ 3030329 h 6367455"/>
                <a:gd name="connsiteX2253" fmla="*/ 1100077 w 6891715"/>
                <a:gd name="connsiteY2253" fmla="*/ 3010631 h 6367455"/>
                <a:gd name="connsiteX2254" fmla="*/ 1108960 w 6891715"/>
                <a:gd name="connsiteY2254" fmla="*/ 3001100 h 6367455"/>
                <a:gd name="connsiteX2255" fmla="*/ 1121967 w 6891715"/>
                <a:gd name="connsiteY2255" fmla="*/ 3001100 h 6367455"/>
                <a:gd name="connsiteX2256" fmla="*/ 1145126 w 6891715"/>
                <a:gd name="connsiteY2256" fmla="*/ 3001735 h 6367455"/>
                <a:gd name="connsiteX2257" fmla="*/ 1141002 w 6891715"/>
                <a:gd name="connsiteY2257" fmla="*/ 2996334 h 6367455"/>
                <a:gd name="connsiteX2258" fmla="*/ 1144174 w 6891715"/>
                <a:gd name="connsiteY2258" fmla="*/ 2992204 h 6367455"/>
                <a:gd name="connsiteX2259" fmla="*/ 1156864 w 6891715"/>
                <a:gd name="connsiteY2259" fmla="*/ 3000464 h 6367455"/>
                <a:gd name="connsiteX2260" fmla="*/ 1160988 w 6891715"/>
                <a:gd name="connsiteY2260" fmla="*/ 2996334 h 6367455"/>
                <a:gd name="connsiteX2261" fmla="*/ 1150519 w 6891715"/>
                <a:gd name="connsiteY2261" fmla="*/ 2978543 h 6367455"/>
                <a:gd name="connsiteX2262" fmla="*/ 1136243 w 6891715"/>
                <a:gd name="connsiteY2262" fmla="*/ 2967105 h 6367455"/>
                <a:gd name="connsiteX2263" fmla="*/ 1136243 w 6891715"/>
                <a:gd name="connsiteY2263" fmla="*/ 2960751 h 6367455"/>
                <a:gd name="connsiteX2264" fmla="*/ 1143857 w 6891715"/>
                <a:gd name="connsiteY2264" fmla="*/ 2958526 h 6367455"/>
                <a:gd name="connsiteX2265" fmla="*/ 1153374 w 6891715"/>
                <a:gd name="connsiteY2265" fmla="*/ 2963928 h 6367455"/>
                <a:gd name="connsiteX2266" fmla="*/ 1155277 w 6891715"/>
                <a:gd name="connsiteY2266" fmla="*/ 2958526 h 6367455"/>
                <a:gd name="connsiteX2267" fmla="*/ 1147029 w 6891715"/>
                <a:gd name="connsiteY2267" fmla="*/ 2943593 h 6367455"/>
                <a:gd name="connsiteX2268" fmla="*/ 1156229 w 6891715"/>
                <a:gd name="connsiteY2268" fmla="*/ 2935012 h 6367455"/>
                <a:gd name="connsiteX2269" fmla="*/ 1166699 w 6891715"/>
                <a:gd name="connsiteY2269" fmla="*/ 2928659 h 6367455"/>
                <a:gd name="connsiteX2270" fmla="*/ 1181609 w 6891715"/>
                <a:gd name="connsiteY2270" fmla="*/ 2937873 h 6367455"/>
                <a:gd name="connsiteX2271" fmla="*/ 1181609 w 6891715"/>
                <a:gd name="connsiteY2271" fmla="*/ 2931834 h 6367455"/>
                <a:gd name="connsiteX2272" fmla="*/ 1163526 w 6891715"/>
                <a:gd name="connsiteY2272" fmla="*/ 2922306 h 6367455"/>
                <a:gd name="connsiteX2273" fmla="*/ 1161305 w 6891715"/>
                <a:gd name="connsiteY2273" fmla="*/ 2911186 h 6367455"/>
                <a:gd name="connsiteX2274" fmla="*/ 1162257 w 6891715"/>
                <a:gd name="connsiteY2274" fmla="*/ 2899430 h 6367455"/>
                <a:gd name="connsiteX2275" fmla="*/ 1174947 w 6891715"/>
                <a:gd name="connsiteY2275" fmla="*/ 2882275 h 6367455"/>
                <a:gd name="connsiteX2276" fmla="*/ 1176850 w 6891715"/>
                <a:gd name="connsiteY2276" fmla="*/ 2869567 h 6367455"/>
                <a:gd name="connsiteX2277" fmla="*/ 1181926 w 6891715"/>
                <a:gd name="connsiteY2277" fmla="*/ 2869567 h 6367455"/>
                <a:gd name="connsiteX2278" fmla="*/ 1192395 w 6891715"/>
                <a:gd name="connsiteY2278" fmla="*/ 2865437 h 6367455"/>
                <a:gd name="connsiteX2279" fmla="*/ 1202229 w 6891715"/>
                <a:gd name="connsiteY2279" fmla="*/ 2871474 h 6367455"/>
                <a:gd name="connsiteX2280" fmla="*/ 1213649 w 6891715"/>
                <a:gd name="connsiteY2280" fmla="*/ 2881003 h 6367455"/>
                <a:gd name="connsiteX2281" fmla="*/ 1216822 w 6891715"/>
                <a:gd name="connsiteY2281" fmla="*/ 2874650 h 6367455"/>
                <a:gd name="connsiteX2282" fmla="*/ 1224436 w 6891715"/>
                <a:gd name="connsiteY2282" fmla="*/ 2874650 h 6367455"/>
                <a:gd name="connsiteX2283" fmla="*/ 1233952 w 6891715"/>
                <a:gd name="connsiteY2283" fmla="*/ 2881639 h 6367455"/>
                <a:gd name="connsiteX2284" fmla="*/ 1241249 w 6891715"/>
                <a:gd name="connsiteY2284" fmla="*/ 2885769 h 6367455"/>
                <a:gd name="connsiteX2285" fmla="*/ 1253941 w 6891715"/>
                <a:gd name="connsiteY2285" fmla="*/ 2879415 h 6367455"/>
                <a:gd name="connsiteX2286" fmla="*/ 1279635 w 6891715"/>
                <a:gd name="connsiteY2286" fmla="*/ 2869567 h 6367455"/>
                <a:gd name="connsiteX2287" fmla="*/ 1295496 w 6891715"/>
                <a:gd name="connsiteY2287" fmla="*/ 2879097 h 6367455"/>
                <a:gd name="connsiteX2288" fmla="*/ 1311040 w 6891715"/>
                <a:gd name="connsiteY2288" fmla="*/ 2868614 h 6367455"/>
                <a:gd name="connsiteX2289" fmla="*/ 3854360 w 6891715"/>
                <a:gd name="connsiteY2289" fmla="*/ 2852734 h 6367455"/>
                <a:gd name="connsiteX2290" fmla="*/ 3865180 w 6891715"/>
                <a:gd name="connsiteY2290" fmla="*/ 2862282 h 6367455"/>
                <a:gd name="connsiteX2291" fmla="*/ 3876638 w 6891715"/>
                <a:gd name="connsiteY2291" fmla="*/ 2875649 h 6367455"/>
                <a:gd name="connsiteX2292" fmla="*/ 3876001 w 6891715"/>
                <a:gd name="connsiteY2292" fmla="*/ 2885198 h 6367455"/>
                <a:gd name="connsiteX2293" fmla="*/ 3865499 w 6891715"/>
                <a:gd name="connsiteY2293" fmla="*/ 2882333 h 6367455"/>
                <a:gd name="connsiteX2294" fmla="*/ 3855951 w 6891715"/>
                <a:gd name="connsiteY2294" fmla="*/ 2890927 h 6367455"/>
                <a:gd name="connsiteX2295" fmla="*/ 3847358 w 6891715"/>
                <a:gd name="connsiteY2295" fmla="*/ 2901431 h 6367455"/>
                <a:gd name="connsiteX2296" fmla="*/ 3832718 w 6891715"/>
                <a:gd name="connsiteY2296" fmla="*/ 2908115 h 6367455"/>
                <a:gd name="connsiteX2297" fmla="*/ 3829536 w 6891715"/>
                <a:gd name="connsiteY2297" fmla="*/ 2924031 h 6367455"/>
                <a:gd name="connsiteX2298" fmla="*/ 3797710 w 6891715"/>
                <a:gd name="connsiteY2298" fmla="*/ 2916709 h 6367455"/>
                <a:gd name="connsiteX2299" fmla="*/ 3790390 w 6891715"/>
                <a:gd name="connsiteY2299" fmla="*/ 2923077 h 6367455"/>
                <a:gd name="connsiteX2300" fmla="*/ 3787526 w 6891715"/>
                <a:gd name="connsiteY2300" fmla="*/ 2947269 h 6367455"/>
                <a:gd name="connsiteX2301" fmla="*/ 3764293 w 6891715"/>
                <a:gd name="connsiteY2301" fmla="*/ 2978145 h 6367455"/>
                <a:gd name="connsiteX2302" fmla="*/ 3751562 w 6891715"/>
                <a:gd name="connsiteY2302" fmla="*/ 2960319 h 6367455"/>
                <a:gd name="connsiteX2303" fmla="*/ 3758564 w 6891715"/>
                <a:gd name="connsiteY2303" fmla="*/ 2947588 h 6367455"/>
                <a:gd name="connsiteX2304" fmla="*/ 3777978 w 6891715"/>
                <a:gd name="connsiteY2304" fmla="*/ 2940264 h 6367455"/>
                <a:gd name="connsiteX2305" fmla="*/ 3778933 w 6891715"/>
                <a:gd name="connsiteY2305" fmla="*/ 2933896 h 6367455"/>
                <a:gd name="connsiteX2306" fmla="*/ 3755063 w 6891715"/>
                <a:gd name="connsiteY2306" fmla="*/ 2912890 h 6367455"/>
                <a:gd name="connsiteX2307" fmla="*/ 3743288 w 6891715"/>
                <a:gd name="connsiteY2307" fmla="*/ 2896019 h 6367455"/>
                <a:gd name="connsiteX2308" fmla="*/ 3761428 w 6891715"/>
                <a:gd name="connsiteY2308" fmla="*/ 2894747 h 6367455"/>
                <a:gd name="connsiteX2309" fmla="*/ 3746152 w 6891715"/>
                <a:gd name="connsiteY2309" fmla="*/ 2870875 h 6367455"/>
                <a:gd name="connsiteX2310" fmla="*/ 3751562 w 6891715"/>
                <a:gd name="connsiteY2310" fmla="*/ 2865465 h 6367455"/>
                <a:gd name="connsiteX2311" fmla="*/ 3772886 w 6891715"/>
                <a:gd name="connsiteY2311" fmla="*/ 2879787 h 6367455"/>
                <a:gd name="connsiteX2312" fmla="*/ 3775114 w 6891715"/>
                <a:gd name="connsiteY2312" fmla="*/ 2869284 h 6367455"/>
                <a:gd name="connsiteX2313" fmla="*/ 3789753 w 6891715"/>
                <a:gd name="connsiteY2313" fmla="*/ 2876604 h 6367455"/>
                <a:gd name="connsiteX2314" fmla="*/ 3779251 w 6891715"/>
                <a:gd name="connsiteY2314" fmla="*/ 2869284 h 6367455"/>
                <a:gd name="connsiteX2315" fmla="*/ 3802165 w 6891715"/>
                <a:gd name="connsiteY2315" fmla="*/ 2853370 h 6367455"/>
                <a:gd name="connsiteX2316" fmla="*/ 3818397 w 6891715"/>
                <a:gd name="connsiteY2316" fmla="*/ 2857190 h 6367455"/>
                <a:gd name="connsiteX2317" fmla="*/ 3881509 w 6891715"/>
                <a:gd name="connsiteY2317" fmla="*/ 2838447 h 6367455"/>
                <a:gd name="connsiteX2318" fmla="*/ 3889338 w 6891715"/>
                <a:gd name="connsiteY2318" fmla="*/ 2856748 h 6367455"/>
                <a:gd name="connsiteX2319" fmla="*/ 3879552 w 6891715"/>
                <a:gd name="connsiteY2319" fmla="*/ 2865433 h 6367455"/>
                <a:gd name="connsiteX2320" fmla="*/ 3866503 w 6891715"/>
                <a:gd name="connsiteY2320" fmla="*/ 2857058 h 6367455"/>
                <a:gd name="connsiteX2321" fmla="*/ 3865525 w 6891715"/>
                <a:gd name="connsiteY2321" fmla="*/ 2845582 h 6367455"/>
                <a:gd name="connsiteX2322" fmla="*/ 1378190 w 6891715"/>
                <a:gd name="connsiteY2322" fmla="*/ 2819397 h 6367455"/>
                <a:gd name="connsiteX2323" fmla="*/ 1384271 w 6891715"/>
                <a:gd name="connsiteY2323" fmla="*/ 2826202 h 6367455"/>
                <a:gd name="connsiteX2324" fmla="*/ 1377514 w 6891715"/>
                <a:gd name="connsiteY2324" fmla="*/ 2838446 h 6367455"/>
                <a:gd name="connsiteX2325" fmla="*/ 1370758 w 6891715"/>
                <a:gd name="connsiteY2325" fmla="*/ 2834024 h 6367455"/>
                <a:gd name="connsiteX2326" fmla="*/ 1368393 w 6891715"/>
                <a:gd name="connsiteY2326" fmla="*/ 2823820 h 6367455"/>
                <a:gd name="connsiteX2327" fmla="*/ 1342224 w 6891715"/>
                <a:gd name="connsiteY2327" fmla="*/ 2803518 h 6367455"/>
                <a:gd name="connsiteX2328" fmla="*/ 1357279 w 6891715"/>
                <a:gd name="connsiteY2328" fmla="*/ 2821795 h 6367455"/>
                <a:gd name="connsiteX2329" fmla="*/ 1344734 w 6891715"/>
                <a:gd name="connsiteY2329" fmla="*/ 2828923 h 6367455"/>
                <a:gd name="connsiteX2330" fmla="*/ 1331875 w 6891715"/>
                <a:gd name="connsiteY2330" fmla="*/ 2819010 h 6367455"/>
                <a:gd name="connsiteX2331" fmla="*/ 1331875 w 6891715"/>
                <a:gd name="connsiteY2331" fmla="*/ 2809712 h 6367455"/>
                <a:gd name="connsiteX2332" fmla="*/ 3807906 w 6891715"/>
                <a:gd name="connsiteY2332" fmla="*/ 2778119 h 6367455"/>
                <a:gd name="connsiteX2333" fmla="*/ 3833399 w 6891715"/>
                <a:gd name="connsiteY2333" fmla="*/ 2780025 h 6367455"/>
                <a:gd name="connsiteX2334" fmla="*/ 3843278 w 6891715"/>
                <a:gd name="connsiteY2334" fmla="*/ 2793676 h 6367455"/>
                <a:gd name="connsiteX2335" fmla="*/ 3849651 w 6891715"/>
                <a:gd name="connsiteY2335" fmla="*/ 2810504 h 6367455"/>
                <a:gd name="connsiteX2336" fmla="*/ 3844552 w 6891715"/>
                <a:gd name="connsiteY2336" fmla="*/ 2813998 h 6367455"/>
                <a:gd name="connsiteX2337" fmla="*/ 3839135 w 6891715"/>
                <a:gd name="connsiteY2337" fmla="*/ 2808599 h 6367455"/>
                <a:gd name="connsiteX2338" fmla="*/ 3830531 w 6891715"/>
                <a:gd name="connsiteY2338" fmla="*/ 2814950 h 6367455"/>
                <a:gd name="connsiteX2339" fmla="*/ 3823521 w 6891715"/>
                <a:gd name="connsiteY2339" fmla="*/ 2827653 h 6367455"/>
                <a:gd name="connsiteX2340" fmla="*/ 3817147 w 6891715"/>
                <a:gd name="connsiteY2340" fmla="*/ 2838447 h 6367455"/>
                <a:gd name="connsiteX2341" fmla="*/ 3804401 w 6891715"/>
                <a:gd name="connsiteY2341" fmla="*/ 2838447 h 6367455"/>
                <a:gd name="connsiteX2342" fmla="*/ 3793566 w 6891715"/>
                <a:gd name="connsiteY2342" fmla="*/ 2829241 h 6367455"/>
                <a:gd name="connsiteX2343" fmla="*/ 3795478 w 6891715"/>
                <a:gd name="connsiteY2343" fmla="*/ 2813362 h 6367455"/>
                <a:gd name="connsiteX2344" fmla="*/ 3778908 w 6891715"/>
                <a:gd name="connsiteY2344" fmla="*/ 2810187 h 6367455"/>
                <a:gd name="connsiteX2345" fmla="*/ 3765843 w 6891715"/>
                <a:gd name="connsiteY2345" fmla="*/ 2808281 h 6367455"/>
                <a:gd name="connsiteX2346" fmla="*/ 3762338 w 6891715"/>
                <a:gd name="connsiteY2346" fmla="*/ 2800976 h 6367455"/>
                <a:gd name="connsiteX2347" fmla="*/ 3780501 w 6891715"/>
                <a:gd name="connsiteY2347" fmla="*/ 2795579 h 6367455"/>
                <a:gd name="connsiteX2348" fmla="*/ 3793248 w 6891715"/>
                <a:gd name="connsiteY2348" fmla="*/ 2795262 h 6367455"/>
                <a:gd name="connsiteX2349" fmla="*/ 3802808 w 6891715"/>
                <a:gd name="connsiteY2349" fmla="*/ 2786692 h 6367455"/>
                <a:gd name="connsiteX2350" fmla="*/ 1396971 w 6891715"/>
                <a:gd name="connsiteY2350" fmla="*/ 2773356 h 6367455"/>
                <a:gd name="connsiteX2351" fmla="*/ 1389329 w 6891715"/>
                <a:gd name="connsiteY2351" fmla="*/ 2781295 h 6367455"/>
                <a:gd name="connsiteX2352" fmla="*/ 1382682 w 6891715"/>
                <a:gd name="connsiteY2352" fmla="*/ 2776589 h 6367455"/>
                <a:gd name="connsiteX2353" fmla="*/ 2732096 w 6891715"/>
                <a:gd name="connsiteY2353" fmla="*/ 2773211 h 6367455"/>
                <a:gd name="connsiteX2354" fmla="*/ 2750156 w 6891715"/>
                <a:gd name="connsiteY2354" fmla="*/ 2804578 h 6367455"/>
                <a:gd name="connsiteX2355" fmla="*/ 2750581 w 6891715"/>
                <a:gd name="connsiteY2355" fmla="*/ 2804292 h 6367455"/>
                <a:gd name="connsiteX2356" fmla="*/ 2732780 w 6891715"/>
                <a:gd name="connsiteY2356" fmla="*/ 2773363 h 6367455"/>
                <a:gd name="connsiteX2357" fmla="*/ 3884258 w 6891715"/>
                <a:gd name="connsiteY2357" fmla="*/ 2770182 h 6367455"/>
                <a:gd name="connsiteX2358" fmla="*/ 3886163 w 6891715"/>
                <a:gd name="connsiteY2358" fmla="*/ 2783610 h 6367455"/>
                <a:gd name="connsiteX2359" fmla="*/ 3875685 w 6891715"/>
                <a:gd name="connsiteY2359" fmla="*/ 2782673 h 6367455"/>
                <a:gd name="connsiteX2360" fmla="*/ 3875368 w 6891715"/>
                <a:gd name="connsiteY2360" fmla="*/ 2783610 h 6367455"/>
                <a:gd name="connsiteX2361" fmla="*/ 3874098 w 6891715"/>
                <a:gd name="connsiteY2361" fmla="*/ 2785484 h 6367455"/>
                <a:gd name="connsiteX2362" fmla="*/ 3872510 w 6891715"/>
                <a:gd name="connsiteY2362" fmla="*/ 2787358 h 6367455"/>
                <a:gd name="connsiteX2363" fmla="*/ 3871240 w 6891715"/>
                <a:gd name="connsiteY2363" fmla="*/ 2788607 h 6367455"/>
                <a:gd name="connsiteX2364" fmla="*/ 3870288 w 6891715"/>
                <a:gd name="connsiteY2364" fmla="*/ 2788920 h 6367455"/>
                <a:gd name="connsiteX2365" fmla="*/ 3869653 w 6891715"/>
                <a:gd name="connsiteY2365" fmla="*/ 2789232 h 6367455"/>
                <a:gd name="connsiteX2366" fmla="*/ 3869335 w 6891715"/>
                <a:gd name="connsiteY2366" fmla="*/ 2788920 h 6367455"/>
                <a:gd name="connsiteX2367" fmla="*/ 3868065 w 6891715"/>
                <a:gd name="connsiteY2367" fmla="*/ 2787983 h 6367455"/>
                <a:gd name="connsiteX2368" fmla="*/ 3866795 w 6891715"/>
                <a:gd name="connsiteY2368" fmla="*/ 2786421 h 6367455"/>
                <a:gd name="connsiteX2369" fmla="*/ 3866160 w 6891715"/>
                <a:gd name="connsiteY2369" fmla="*/ 2784860 h 6367455"/>
                <a:gd name="connsiteX2370" fmla="*/ 3864573 w 6891715"/>
                <a:gd name="connsiteY2370" fmla="*/ 2781112 h 6367455"/>
                <a:gd name="connsiteX2371" fmla="*/ 3863938 w 6891715"/>
                <a:gd name="connsiteY2371" fmla="*/ 2779863 h 6367455"/>
                <a:gd name="connsiteX2372" fmla="*/ 3866160 w 6891715"/>
                <a:gd name="connsiteY2372" fmla="*/ 2771431 h 6367455"/>
                <a:gd name="connsiteX2373" fmla="*/ 1338644 w 6891715"/>
                <a:gd name="connsiteY2373" fmla="*/ 2765421 h 6367455"/>
                <a:gd name="connsiteX2374" fmla="*/ 1354715 w 6891715"/>
                <a:gd name="connsiteY2374" fmla="*/ 2768237 h 6367455"/>
                <a:gd name="connsiteX2375" fmla="*/ 1360499 w 6891715"/>
                <a:gd name="connsiteY2375" fmla="*/ 2776688 h 6367455"/>
                <a:gd name="connsiteX2376" fmla="*/ 1357286 w 6891715"/>
                <a:gd name="connsiteY2376" fmla="*/ 2788270 h 6367455"/>
                <a:gd name="connsiteX2377" fmla="*/ 1363714 w 6891715"/>
                <a:gd name="connsiteY2377" fmla="*/ 2796720 h 6367455"/>
                <a:gd name="connsiteX2378" fmla="*/ 1379783 w 6891715"/>
                <a:gd name="connsiteY2378" fmla="*/ 2783575 h 6367455"/>
                <a:gd name="connsiteX2379" fmla="*/ 1389426 w 6891715"/>
                <a:gd name="connsiteY2379" fmla="*/ 2792027 h 6367455"/>
                <a:gd name="connsiteX2380" fmla="*/ 1395855 w 6891715"/>
                <a:gd name="connsiteY2380" fmla="*/ 2797346 h 6367455"/>
                <a:gd name="connsiteX2381" fmla="*/ 1409674 w 6891715"/>
                <a:gd name="connsiteY2381" fmla="*/ 2792965 h 6367455"/>
                <a:gd name="connsiteX2382" fmla="*/ 1404532 w 6891715"/>
                <a:gd name="connsiteY2382" fmla="*/ 2806422 h 6367455"/>
                <a:gd name="connsiteX2383" fmla="*/ 1389426 w 6891715"/>
                <a:gd name="connsiteY2383" fmla="*/ 2809869 h 6367455"/>
                <a:gd name="connsiteX2384" fmla="*/ 1382998 w 6891715"/>
                <a:gd name="connsiteY2384" fmla="*/ 2792027 h 6367455"/>
                <a:gd name="connsiteX2385" fmla="*/ 1357286 w 6891715"/>
                <a:gd name="connsiteY2385" fmla="*/ 2807990 h 6367455"/>
                <a:gd name="connsiteX2386" fmla="*/ 1349572 w 6891715"/>
                <a:gd name="connsiteY2386" fmla="*/ 2801727 h 6367455"/>
                <a:gd name="connsiteX2387" fmla="*/ 1338965 w 6891715"/>
                <a:gd name="connsiteY2387" fmla="*/ 2800786 h 6367455"/>
                <a:gd name="connsiteX2388" fmla="*/ 1330289 w 6891715"/>
                <a:gd name="connsiteY2388" fmla="*/ 2789522 h 6367455"/>
                <a:gd name="connsiteX2389" fmla="*/ 4266528 w 6891715"/>
                <a:gd name="connsiteY2389" fmla="*/ 2764378 h 6367455"/>
                <a:gd name="connsiteX2390" fmla="*/ 4255416 w 6891715"/>
                <a:gd name="connsiteY2390" fmla="*/ 2776749 h 6367455"/>
                <a:gd name="connsiteX2391" fmla="*/ 4246843 w 6891715"/>
                <a:gd name="connsiteY2391" fmla="*/ 2786583 h 6367455"/>
                <a:gd name="connsiteX2392" fmla="*/ 4240493 w 6891715"/>
                <a:gd name="connsiteY2392" fmla="*/ 2794194 h 6367455"/>
                <a:gd name="connsiteX2393" fmla="*/ 4238588 w 6891715"/>
                <a:gd name="connsiteY2393" fmla="*/ 2797365 h 6367455"/>
                <a:gd name="connsiteX2394" fmla="*/ 4237001 w 6891715"/>
                <a:gd name="connsiteY2394" fmla="*/ 2801168 h 6367455"/>
                <a:gd name="connsiteX2395" fmla="*/ 4236048 w 6891715"/>
                <a:gd name="connsiteY2395" fmla="*/ 2805297 h 6367455"/>
                <a:gd name="connsiteX2396" fmla="*/ 4235413 w 6891715"/>
                <a:gd name="connsiteY2396" fmla="*/ 2809735 h 6367455"/>
                <a:gd name="connsiteX2397" fmla="*/ 4234778 w 6891715"/>
                <a:gd name="connsiteY2397" fmla="*/ 2816400 h 6367455"/>
                <a:gd name="connsiteX2398" fmla="*/ 4234461 w 6891715"/>
                <a:gd name="connsiteY2398" fmla="*/ 2819572 h 6367455"/>
                <a:gd name="connsiteX2399" fmla="*/ 4254146 w 6891715"/>
                <a:gd name="connsiteY2399" fmla="*/ 2828459 h 6367455"/>
                <a:gd name="connsiteX2400" fmla="*/ 4251606 w 6891715"/>
                <a:gd name="connsiteY2400" fmla="*/ 2849076 h 6367455"/>
                <a:gd name="connsiteX2401" fmla="*/ 4262401 w 6891715"/>
                <a:gd name="connsiteY2401" fmla="*/ 2891579 h 6367455"/>
                <a:gd name="connsiteX2402" fmla="*/ 4276371 w 6891715"/>
                <a:gd name="connsiteY2402" fmla="*/ 2915372 h 6367455"/>
                <a:gd name="connsiteX2403" fmla="*/ 4285578 w 6891715"/>
                <a:gd name="connsiteY2403" fmla="*/ 2923936 h 6367455"/>
                <a:gd name="connsiteX2404" fmla="*/ 4290658 w 6891715"/>
                <a:gd name="connsiteY2404" fmla="*/ 2940748 h 6367455"/>
                <a:gd name="connsiteX2405" fmla="*/ 4301453 w 6891715"/>
                <a:gd name="connsiteY2405" fmla="*/ 2941065 h 6367455"/>
                <a:gd name="connsiteX2406" fmla="*/ 4301578 w 6891715"/>
                <a:gd name="connsiteY2406" fmla="*/ 2941217 h 6367455"/>
                <a:gd name="connsiteX2407" fmla="*/ 4306221 w 6891715"/>
                <a:gd name="connsiteY2407" fmla="*/ 2941461 h 6367455"/>
                <a:gd name="connsiteX2408" fmla="*/ 4319241 w 6891715"/>
                <a:gd name="connsiteY2408" fmla="*/ 2956380 h 6367455"/>
                <a:gd name="connsiteX2409" fmla="*/ 4323369 w 6891715"/>
                <a:gd name="connsiteY2409" fmla="*/ 2975426 h 6367455"/>
                <a:gd name="connsiteX2410" fmla="*/ 4340199 w 6891715"/>
                <a:gd name="connsiteY2410" fmla="*/ 2977966 h 6367455"/>
                <a:gd name="connsiteX2411" fmla="*/ 4348773 w 6891715"/>
                <a:gd name="connsiteY2411" fmla="*/ 2967807 h 6367455"/>
                <a:gd name="connsiteX2412" fmla="*/ 4348456 w 6891715"/>
                <a:gd name="connsiteY2412" fmla="*/ 2950666 h 6367455"/>
                <a:gd name="connsiteX2413" fmla="*/ 4341787 w 6891715"/>
                <a:gd name="connsiteY2413" fmla="*/ 2924319 h 6367455"/>
                <a:gd name="connsiteX2414" fmla="*/ 4330990 w 6891715"/>
                <a:gd name="connsiteY2414" fmla="*/ 2916701 h 6367455"/>
                <a:gd name="connsiteX2415" fmla="*/ 4315112 w 6891715"/>
                <a:gd name="connsiteY2415" fmla="*/ 2924002 h 6367455"/>
                <a:gd name="connsiteX2416" fmla="*/ 4298282 w 6891715"/>
                <a:gd name="connsiteY2416" fmla="*/ 2924319 h 6367455"/>
                <a:gd name="connsiteX2417" fmla="*/ 4287803 w 6891715"/>
                <a:gd name="connsiteY2417" fmla="*/ 2904956 h 6367455"/>
                <a:gd name="connsiteX2418" fmla="*/ 4291296 w 6891715"/>
                <a:gd name="connsiteY2418" fmla="*/ 2892258 h 6367455"/>
                <a:gd name="connsiteX2419" fmla="*/ 4296059 w 6891715"/>
                <a:gd name="connsiteY2419" fmla="*/ 2881148 h 6367455"/>
                <a:gd name="connsiteX2420" fmla="*/ 4313525 w 6891715"/>
                <a:gd name="connsiteY2420" fmla="*/ 2869719 h 6367455"/>
                <a:gd name="connsiteX2421" fmla="*/ 4312890 w 6891715"/>
                <a:gd name="connsiteY2421" fmla="*/ 2841468 h 6367455"/>
                <a:gd name="connsiteX2422" fmla="*/ 4309396 w 6891715"/>
                <a:gd name="connsiteY2422" fmla="*/ 2811629 h 6367455"/>
                <a:gd name="connsiteX2423" fmla="*/ 4314477 w 6891715"/>
                <a:gd name="connsiteY2423" fmla="*/ 2787822 h 6367455"/>
                <a:gd name="connsiteX2424" fmla="*/ 4313842 w 6891715"/>
                <a:gd name="connsiteY2424" fmla="*/ 2784012 h 6367455"/>
                <a:gd name="connsiteX2425" fmla="*/ 4314747 w 6891715"/>
                <a:gd name="connsiteY2425" fmla="*/ 2782557 h 6367455"/>
                <a:gd name="connsiteX2426" fmla="*/ 4312883 w 6891715"/>
                <a:gd name="connsiteY2426" fmla="*/ 2774845 h 6367455"/>
                <a:gd name="connsiteX2427" fmla="*/ 4295421 w 6891715"/>
                <a:gd name="connsiteY2427" fmla="*/ 2783093 h 6367455"/>
                <a:gd name="connsiteX2428" fmla="*/ 4293833 w 6891715"/>
                <a:gd name="connsiteY2428" fmla="*/ 2772624 h 6367455"/>
                <a:gd name="connsiteX2429" fmla="*/ 1361090 w 6891715"/>
                <a:gd name="connsiteY2429" fmla="*/ 2755895 h 6367455"/>
                <a:gd name="connsiteX2430" fmla="*/ 1374745 w 6891715"/>
                <a:gd name="connsiteY2430" fmla="*/ 2758673 h 6367455"/>
                <a:gd name="connsiteX2431" fmla="*/ 1365217 w 6891715"/>
                <a:gd name="connsiteY2431" fmla="*/ 2767009 h 6367455"/>
                <a:gd name="connsiteX2432" fmla="*/ 1358867 w 6891715"/>
                <a:gd name="connsiteY2432" fmla="*/ 2760834 h 6367455"/>
                <a:gd name="connsiteX2433" fmla="*/ 1409438 w 6891715"/>
                <a:gd name="connsiteY2433" fmla="*/ 2754306 h 6367455"/>
                <a:gd name="connsiteX2434" fmla="*/ 1411262 w 6891715"/>
                <a:gd name="connsiteY2434" fmla="*/ 2765420 h 6367455"/>
                <a:gd name="connsiteX2435" fmla="*/ 1396971 w 6891715"/>
                <a:gd name="connsiteY2435" fmla="*/ 2761379 h 6367455"/>
                <a:gd name="connsiteX2436" fmla="*/ 1423961 w 6891715"/>
                <a:gd name="connsiteY2436" fmla="*/ 2730494 h 6367455"/>
                <a:gd name="connsiteX2437" fmla="*/ 1419616 w 6891715"/>
                <a:gd name="connsiteY2437" fmla="*/ 2737694 h 6367455"/>
                <a:gd name="connsiteX2438" fmla="*/ 1398559 w 6891715"/>
                <a:gd name="connsiteY2438" fmla="*/ 2752719 h 6367455"/>
                <a:gd name="connsiteX2439" fmla="*/ 1399227 w 6891715"/>
                <a:gd name="connsiteY2439" fmla="*/ 2740198 h 6367455"/>
                <a:gd name="connsiteX2440" fmla="*/ 1410592 w 6891715"/>
                <a:gd name="connsiteY2440" fmla="*/ 2730808 h 6367455"/>
                <a:gd name="connsiteX2441" fmla="*/ 1377050 w 6891715"/>
                <a:gd name="connsiteY2441" fmla="*/ 2728907 h 6367455"/>
                <a:gd name="connsiteX2442" fmla="*/ 1374767 w 6891715"/>
                <a:gd name="connsiteY2442" fmla="*/ 2734996 h 6367455"/>
                <a:gd name="connsiteX2443" fmla="*/ 1385859 w 6891715"/>
                <a:gd name="connsiteY2443" fmla="*/ 2743825 h 6367455"/>
                <a:gd name="connsiteX2444" fmla="*/ 1382923 w 6891715"/>
                <a:gd name="connsiteY2444" fmla="*/ 2751131 h 6367455"/>
                <a:gd name="connsiteX2445" fmla="*/ 1372483 w 6891715"/>
                <a:gd name="connsiteY2445" fmla="*/ 2741391 h 6367455"/>
                <a:gd name="connsiteX2446" fmla="*/ 1362043 w 6891715"/>
                <a:gd name="connsiteY2446" fmla="*/ 2739260 h 6367455"/>
                <a:gd name="connsiteX2447" fmla="*/ 1368241 w 6891715"/>
                <a:gd name="connsiteY2447" fmla="*/ 2731039 h 6367455"/>
                <a:gd name="connsiteX2448" fmla="*/ 2164892 w 6891715"/>
                <a:gd name="connsiteY2448" fmla="*/ 2724151 h 6367455"/>
                <a:gd name="connsiteX2449" fmla="*/ 2168495 w 6891715"/>
                <a:gd name="connsiteY2449" fmla="*/ 2736589 h 6367455"/>
                <a:gd name="connsiteX2450" fmla="*/ 2163389 w 6891715"/>
                <a:gd name="connsiteY2450" fmla="*/ 2754314 h 6367455"/>
                <a:gd name="connsiteX2451" fmla="*/ 2157383 w 6891715"/>
                <a:gd name="connsiteY2451" fmla="*/ 2749028 h 6367455"/>
                <a:gd name="connsiteX2452" fmla="*/ 2160986 w 6891715"/>
                <a:gd name="connsiteY2452" fmla="*/ 2729437 h 6367455"/>
                <a:gd name="connsiteX2453" fmla="*/ 4327488 w 6891715"/>
                <a:gd name="connsiteY2453" fmla="*/ 2719966 h 6367455"/>
                <a:gd name="connsiteX2454" fmla="*/ 4324631 w 6891715"/>
                <a:gd name="connsiteY2454" fmla="*/ 2731387 h 6367455"/>
                <a:gd name="connsiteX2455" fmla="*/ 4318281 w 6891715"/>
                <a:gd name="connsiteY2455" fmla="*/ 2738683 h 6367455"/>
                <a:gd name="connsiteX2456" fmla="*/ 4321773 w 6891715"/>
                <a:gd name="connsiteY2456" fmla="*/ 2741538 h 6367455"/>
                <a:gd name="connsiteX2457" fmla="*/ 4328442 w 6891715"/>
                <a:gd name="connsiteY2457" fmla="*/ 2741272 h 6367455"/>
                <a:gd name="connsiteX2458" fmla="*/ 4328450 w 6891715"/>
                <a:gd name="connsiteY2458" fmla="*/ 2741158 h 6367455"/>
                <a:gd name="connsiteX2459" fmla="*/ 4334483 w 6891715"/>
                <a:gd name="connsiteY2459" fmla="*/ 2740523 h 6367455"/>
                <a:gd name="connsiteX2460" fmla="*/ 4337341 w 6891715"/>
                <a:gd name="connsiteY2460" fmla="*/ 2744333 h 6367455"/>
                <a:gd name="connsiteX2461" fmla="*/ 4332578 w 6891715"/>
                <a:gd name="connsiteY2461" fmla="*/ 2758299 h 6367455"/>
                <a:gd name="connsiteX2462" fmla="*/ 4344962 w 6891715"/>
                <a:gd name="connsiteY2462" fmla="*/ 2741476 h 6367455"/>
                <a:gd name="connsiteX2463" fmla="*/ 4339564 w 6891715"/>
                <a:gd name="connsiteY2463" fmla="*/ 2735126 h 6367455"/>
                <a:gd name="connsiteX2464" fmla="*/ 4346233 w 6891715"/>
                <a:gd name="connsiteY2464" fmla="*/ 2732904 h 6367455"/>
                <a:gd name="connsiteX2465" fmla="*/ 4338929 w 6891715"/>
                <a:gd name="connsiteY2465" fmla="*/ 2726874 h 6367455"/>
                <a:gd name="connsiteX2466" fmla="*/ 4330355 w 6891715"/>
                <a:gd name="connsiteY2466" fmla="*/ 2721794 h 6367455"/>
                <a:gd name="connsiteX2467" fmla="*/ 4330404 w 6891715"/>
                <a:gd name="connsiteY2467" fmla="*/ 2721310 h 6367455"/>
                <a:gd name="connsiteX2468" fmla="*/ 3421026 w 6891715"/>
                <a:gd name="connsiteY2468" fmla="*/ 2717795 h 6367455"/>
                <a:gd name="connsiteX2469" fmla="*/ 3419502 w 6891715"/>
                <a:gd name="connsiteY2469" fmla="*/ 2733233 h 6367455"/>
                <a:gd name="connsiteX2470" fmla="*/ 3412190 w 6891715"/>
                <a:gd name="connsiteY2470" fmla="*/ 2746371 h 6367455"/>
                <a:gd name="connsiteX2471" fmla="*/ 3403050 w 6891715"/>
                <a:gd name="connsiteY2471" fmla="*/ 2734218 h 6367455"/>
                <a:gd name="connsiteX2472" fmla="*/ 3396042 w 6891715"/>
                <a:gd name="connsiteY2472" fmla="*/ 2735861 h 6367455"/>
                <a:gd name="connsiteX2473" fmla="*/ 3390863 w 6891715"/>
                <a:gd name="connsiteY2473" fmla="*/ 2722724 h 6367455"/>
                <a:gd name="connsiteX2474" fmla="*/ 3403050 w 6891715"/>
                <a:gd name="connsiteY2474" fmla="*/ 2724693 h 6367455"/>
                <a:gd name="connsiteX2475" fmla="*/ 3342285 w 6891715"/>
                <a:gd name="connsiteY2475" fmla="*/ 2709858 h 6367455"/>
                <a:gd name="connsiteX2476" fmla="*/ 3349588 w 6891715"/>
                <a:gd name="connsiteY2476" fmla="*/ 2718830 h 6367455"/>
                <a:gd name="connsiteX2477" fmla="*/ 3337840 w 6891715"/>
                <a:gd name="connsiteY2477" fmla="*/ 2725733 h 6367455"/>
                <a:gd name="connsiteX2478" fmla="*/ 3327363 w 6891715"/>
                <a:gd name="connsiteY2478" fmla="*/ 2714687 h 6367455"/>
                <a:gd name="connsiteX2479" fmla="*/ 3433725 w 6891715"/>
                <a:gd name="connsiteY2479" fmla="*/ 2679697 h 6367455"/>
                <a:gd name="connsiteX2480" fmla="*/ 3429527 w 6891715"/>
                <a:gd name="connsiteY2480" fmla="*/ 2689174 h 6367455"/>
                <a:gd name="connsiteX2481" fmla="*/ 3426298 w 6891715"/>
                <a:gd name="connsiteY2481" fmla="*/ 2696367 h 6367455"/>
                <a:gd name="connsiteX2482" fmla="*/ 3424361 w 6891715"/>
                <a:gd name="connsiteY2482" fmla="*/ 2701596 h 6367455"/>
                <a:gd name="connsiteX2483" fmla="*/ 3424038 w 6891715"/>
                <a:gd name="connsiteY2483" fmla="*/ 2701922 h 6367455"/>
                <a:gd name="connsiteX2484" fmla="*/ 3423715 w 6891715"/>
                <a:gd name="connsiteY2484" fmla="*/ 2701922 h 6367455"/>
                <a:gd name="connsiteX2485" fmla="*/ 3422101 w 6891715"/>
                <a:gd name="connsiteY2485" fmla="*/ 2701268 h 6367455"/>
                <a:gd name="connsiteX2486" fmla="*/ 3420809 w 6891715"/>
                <a:gd name="connsiteY2486" fmla="*/ 2699306 h 6367455"/>
                <a:gd name="connsiteX2487" fmla="*/ 3418872 w 6891715"/>
                <a:gd name="connsiteY2487" fmla="*/ 2697020 h 6367455"/>
                <a:gd name="connsiteX2488" fmla="*/ 3415643 w 6891715"/>
                <a:gd name="connsiteY2488" fmla="*/ 2692771 h 6367455"/>
                <a:gd name="connsiteX2489" fmla="*/ 3414675 w 6891715"/>
                <a:gd name="connsiteY2489" fmla="*/ 2690483 h 6367455"/>
                <a:gd name="connsiteX2490" fmla="*/ 2171036 w 6891715"/>
                <a:gd name="connsiteY2490" fmla="*/ 2678115 h 6367455"/>
                <a:gd name="connsiteX2491" fmla="*/ 2181830 w 6891715"/>
                <a:gd name="connsiteY2491" fmla="*/ 2678115 h 6367455"/>
                <a:gd name="connsiteX2492" fmla="*/ 2174210 w 6891715"/>
                <a:gd name="connsiteY2492" fmla="*/ 2694674 h 6367455"/>
                <a:gd name="connsiteX2493" fmla="*/ 2185958 w 6891715"/>
                <a:gd name="connsiteY2493" fmla="*/ 2700844 h 6367455"/>
                <a:gd name="connsiteX2494" fmla="*/ 2190720 w 6891715"/>
                <a:gd name="connsiteY2494" fmla="*/ 2708312 h 6367455"/>
                <a:gd name="connsiteX2495" fmla="*/ 2182149 w 6891715"/>
                <a:gd name="connsiteY2495" fmla="*/ 2715780 h 6367455"/>
                <a:gd name="connsiteX2496" fmla="*/ 2188498 w 6891715"/>
                <a:gd name="connsiteY2496" fmla="*/ 2735262 h 6367455"/>
                <a:gd name="connsiteX2497" fmla="*/ 2181194 w 6891715"/>
                <a:gd name="connsiteY2497" fmla="*/ 2732015 h 6367455"/>
                <a:gd name="connsiteX2498" fmla="*/ 2166272 w 6891715"/>
                <a:gd name="connsiteY2498" fmla="*/ 2715130 h 6367455"/>
                <a:gd name="connsiteX2499" fmla="*/ 2163733 w 6891715"/>
                <a:gd name="connsiteY2499" fmla="*/ 2692401 h 6367455"/>
                <a:gd name="connsiteX2500" fmla="*/ 2164568 w 6891715"/>
                <a:gd name="connsiteY2500" fmla="*/ 2619379 h 6367455"/>
                <a:gd name="connsiteX2501" fmla="*/ 2170249 w 6891715"/>
                <a:gd name="connsiteY2501" fmla="*/ 2620019 h 6367455"/>
                <a:gd name="connsiteX2502" fmla="*/ 2179607 w 6891715"/>
                <a:gd name="connsiteY2502" fmla="*/ 2637322 h 6367455"/>
                <a:gd name="connsiteX2503" fmla="*/ 2175263 w 6891715"/>
                <a:gd name="connsiteY2503" fmla="*/ 2654303 h 6367455"/>
                <a:gd name="connsiteX2504" fmla="*/ 2160558 w 6891715"/>
                <a:gd name="connsiteY2504" fmla="*/ 2630913 h 6367455"/>
                <a:gd name="connsiteX2505" fmla="*/ 2201425 w 6891715"/>
                <a:gd name="connsiteY2505" fmla="*/ 2586041 h 6367455"/>
                <a:gd name="connsiteX2506" fmla="*/ 2209771 w 6891715"/>
                <a:gd name="connsiteY2506" fmla="*/ 2586041 h 6367455"/>
                <a:gd name="connsiteX2507" fmla="*/ 2207915 w 6891715"/>
                <a:gd name="connsiteY2507" fmla="*/ 2605552 h 6367455"/>
                <a:gd name="connsiteX2508" fmla="*/ 2181644 w 6891715"/>
                <a:gd name="connsiteY2508" fmla="*/ 2628902 h 6367455"/>
                <a:gd name="connsiteX2509" fmla="*/ 2174844 w 6891715"/>
                <a:gd name="connsiteY2509" fmla="*/ 2611949 h 6367455"/>
                <a:gd name="connsiteX2510" fmla="*/ 2180100 w 6891715"/>
                <a:gd name="connsiteY2510" fmla="*/ 2596276 h 6367455"/>
                <a:gd name="connsiteX2511" fmla="*/ 2148426 w 6891715"/>
                <a:gd name="connsiteY2511" fmla="*/ 2586041 h 6367455"/>
                <a:gd name="connsiteX2512" fmla="*/ 2154587 w 6891715"/>
                <a:gd name="connsiteY2512" fmla="*/ 2587629 h 6367455"/>
                <a:gd name="connsiteX2513" fmla="*/ 2166908 w 6891715"/>
                <a:gd name="connsiteY2513" fmla="*/ 2597153 h 6367455"/>
                <a:gd name="connsiteX2514" fmla="*/ 2158593 w 6891715"/>
                <a:gd name="connsiteY2514" fmla="*/ 2609854 h 6367455"/>
                <a:gd name="connsiteX2515" fmla="*/ 2152430 w 6891715"/>
                <a:gd name="connsiteY2515" fmla="*/ 2613028 h 6367455"/>
                <a:gd name="connsiteX2516" fmla="*/ 2146270 w 6891715"/>
                <a:gd name="connsiteY2516" fmla="*/ 2598423 h 6367455"/>
                <a:gd name="connsiteX2517" fmla="*/ 3682894 w 6891715"/>
                <a:gd name="connsiteY2517" fmla="*/ 2570157 h 6367455"/>
                <a:gd name="connsiteX2518" fmla="*/ 3694076 w 6891715"/>
                <a:gd name="connsiteY2518" fmla="*/ 2582121 h 6367455"/>
                <a:gd name="connsiteX2519" fmla="*/ 3689417 w 6891715"/>
                <a:gd name="connsiteY2519" fmla="*/ 2587620 h 6367455"/>
                <a:gd name="connsiteX2520" fmla="*/ 3679788 w 6891715"/>
                <a:gd name="connsiteY2520" fmla="*/ 2582121 h 6367455"/>
                <a:gd name="connsiteX2521" fmla="*/ 3730905 w 6891715"/>
                <a:gd name="connsiteY2521" fmla="*/ 2559046 h 6367455"/>
                <a:gd name="connsiteX2522" fmla="*/ 3735350 w 6891715"/>
                <a:gd name="connsiteY2522" fmla="*/ 2566983 h 6367455"/>
                <a:gd name="connsiteX2523" fmla="*/ 3733445 w 6891715"/>
                <a:gd name="connsiteY2523" fmla="*/ 2579682 h 6367455"/>
                <a:gd name="connsiteX2524" fmla="*/ 3722650 w 6891715"/>
                <a:gd name="connsiteY2524" fmla="*/ 2562220 h 6367455"/>
                <a:gd name="connsiteX2525" fmla="*/ 3713237 w 6891715"/>
                <a:gd name="connsiteY2525" fmla="*/ 2559046 h 6367455"/>
                <a:gd name="connsiteX2526" fmla="*/ 3716301 w 6891715"/>
                <a:gd name="connsiteY2526" fmla="*/ 2571115 h 6367455"/>
                <a:gd name="connsiteX2527" fmla="*/ 3704965 w 6891715"/>
                <a:gd name="connsiteY2527" fmla="*/ 2582856 h 6367455"/>
                <a:gd name="connsiteX2528" fmla="*/ 3698838 w 6891715"/>
                <a:gd name="connsiteY2528" fmla="*/ 2569810 h 6367455"/>
                <a:gd name="connsiteX2529" fmla="*/ 3699757 w 6891715"/>
                <a:gd name="connsiteY2529" fmla="*/ 2564591 h 6367455"/>
                <a:gd name="connsiteX2530" fmla="*/ 3751833 w 6891715"/>
                <a:gd name="connsiteY2530" fmla="*/ 2544760 h 6367455"/>
                <a:gd name="connsiteX2531" fmla="*/ 3757575 w 6891715"/>
                <a:gd name="connsiteY2531" fmla="*/ 2551108 h 6367455"/>
                <a:gd name="connsiteX2532" fmla="*/ 3756224 w 6891715"/>
                <a:gd name="connsiteY2532" fmla="*/ 2566981 h 6367455"/>
                <a:gd name="connsiteX2533" fmla="*/ 3748793 w 6891715"/>
                <a:gd name="connsiteY2533" fmla="*/ 2573332 h 6367455"/>
                <a:gd name="connsiteX2534" fmla="*/ 3741700 w 6891715"/>
                <a:gd name="connsiteY2534" fmla="*/ 2562855 h 6367455"/>
                <a:gd name="connsiteX2535" fmla="*/ 3826834 w 6891715"/>
                <a:gd name="connsiteY2535" fmla="*/ 2541584 h 6367455"/>
                <a:gd name="connsiteX2536" fmla="*/ 3829013 w 6891715"/>
                <a:gd name="connsiteY2536" fmla="*/ 2550995 h 6367455"/>
                <a:gd name="connsiteX2537" fmla="*/ 3819052 w 6891715"/>
                <a:gd name="connsiteY2537" fmla="*/ 2563541 h 6367455"/>
                <a:gd name="connsiteX2538" fmla="*/ 3813760 w 6891715"/>
                <a:gd name="connsiteY2538" fmla="*/ 2568873 h 6367455"/>
                <a:gd name="connsiteX2539" fmla="*/ 3810648 w 6891715"/>
                <a:gd name="connsiteY2539" fmla="*/ 2582361 h 6367455"/>
                <a:gd name="connsiteX2540" fmla="*/ 3808780 w 6891715"/>
                <a:gd name="connsiteY2540" fmla="*/ 2593970 h 6367455"/>
                <a:gd name="connsiteX2541" fmla="*/ 3795395 w 6891715"/>
                <a:gd name="connsiteY2541" fmla="*/ 2588949 h 6367455"/>
                <a:gd name="connsiteX2542" fmla="*/ 3790103 w 6891715"/>
                <a:gd name="connsiteY2542" fmla="*/ 2582361 h 6367455"/>
                <a:gd name="connsiteX2543" fmla="*/ 3781388 w 6891715"/>
                <a:gd name="connsiteY2543" fmla="*/ 2570128 h 6367455"/>
                <a:gd name="connsiteX2544" fmla="*/ 3787925 w 6891715"/>
                <a:gd name="connsiteY2544" fmla="*/ 2563854 h 6367455"/>
                <a:gd name="connsiteX2545" fmla="*/ 3815939 w 6891715"/>
                <a:gd name="connsiteY2545" fmla="*/ 2550995 h 6367455"/>
                <a:gd name="connsiteX2546" fmla="*/ 2138139 w 6891715"/>
                <a:gd name="connsiteY2546" fmla="*/ 2532068 h 6367455"/>
                <a:gd name="connsiteX2547" fmla="*/ 2144896 w 6891715"/>
                <a:gd name="connsiteY2547" fmla="*/ 2548103 h 6367455"/>
                <a:gd name="connsiteX2548" fmla="*/ 2152621 w 6891715"/>
                <a:gd name="connsiteY2548" fmla="*/ 2563818 h 6367455"/>
                <a:gd name="connsiteX2549" fmla="*/ 2132025 w 6891715"/>
                <a:gd name="connsiteY2549" fmla="*/ 2553556 h 6367455"/>
                <a:gd name="connsiteX2550" fmla="*/ 2128806 w 6891715"/>
                <a:gd name="connsiteY2550" fmla="*/ 2539442 h 6367455"/>
                <a:gd name="connsiteX2551" fmla="*/ 3770127 w 6891715"/>
                <a:gd name="connsiteY2551" fmla="*/ 2525711 h 6367455"/>
                <a:gd name="connsiteX2552" fmla="*/ 3779801 w 6891715"/>
                <a:gd name="connsiteY2552" fmla="*/ 2530439 h 6367455"/>
                <a:gd name="connsiteX2553" fmla="*/ 3779801 w 6891715"/>
                <a:gd name="connsiteY2553" fmla="*/ 2539220 h 6367455"/>
                <a:gd name="connsiteX2554" fmla="*/ 3769482 w 6891715"/>
                <a:gd name="connsiteY2554" fmla="*/ 2541584 h 6367455"/>
                <a:gd name="connsiteX2555" fmla="*/ 3759163 w 6891715"/>
                <a:gd name="connsiteY2555" fmla="*/ 2530439 h 6367455"/>
                <a:gd name="connsiteX2556" fmla="*/ 1526042 w 6891715"/>
                <a:gd name="connsiteY2556" fmla="*/ 2514597 h 6367455"/>
                <a:gd name="connsiteX2557" fmla="*/ 1532424 w 6891715"/>
                <a:gd name="connsiteY2557" fmla="*/ 2520947 h 6367455"/>
                <a:gd name="connsiteX2558" fmla="*/ 1541994 w 6891715"/>
                <a:gd name="connsiteY2558" fmla="*/ 2516503 h 6367455"/>
                <a:gd name="connsiteX2559" fmla="*/ 1549652 w 6891715"/>
                <a:gd name="connsiteY2559" fmla="*/ 2522534 h 6367455"/>
                <a:gd name="connsiteX2560" fmla="*/ 1540399 w 6891715"/>
                <a:gd name="connsiteY2560" fmla="*/ 2528884 h 6367455"/>
                <a:gd name="connsiteX2561" fmla="*/ 1547738 w 6891715"/>
                <a:gd name="connsiteY2561" fmla="*/ 2543806 h 6367455"/>
                <a:gd name="connsiteX2562" fmla="*/ 1540399 w 6891715"/>
                <a:gd name="connsiteY2562" fmla="*/ 2547933 h 6367455"/>
                <a:gd name="connsiteX2563" fmla="*/ 1539123 w 6891715"/>
                <a:gd name="connsiteY2563" fmla="*/ 2555552 h 6367455"/>
                <a:gd name="connsiteX2564" fmla="*/ 1557308 w 6891715"/>
                <a:gd name="connsiteY2564" fmla="*/ 2564759 h 6367455"/>
                <a:gd name="connsiteX2565" fmla="*/ 1554436 w 6891715"/>
                <a:gd name="connsiteY2565" fmla="*/ 2573331 h 6367455"/>
                <a:gd name="connsiteX2566" fmla="*/ 1550289 w 6891715"/>
                <a:gd name="connsiteY2566" fmla="*/ 2567934 h 6367455"/>
                <a:gd name="connsiteX2567" fmla="*/ 1544866 w 6891715"/>
                <a:gd name="connsiteY2567" fmla="*/ 2576505 h 6367455"/>
                <a:gd name="connsiteX2568" fmla="*/ 1544866 w 6891715"/>
                <a:gd name="connsiteY2568" fmla="*/ 2598732 h 6367455"/>
                <a:gd name="connsiteX2569" fmla="*/ 1535614 w 6891715"/>
                <a:gd name="connsiteY2569" fmla="*/ 2612385 h 6367455"/>
                <a:gd name="connsiteX2570" fmla="*/ 1530190 w 6891715"/>
                <a:gd name="connsiteY2570" fmla="*/ 2627309 h 6367455"/>
                <a:gd name="connsiteX2571" fmla="*/ 1518705 w 6891715"/>
                <a:gd name="connsiteY2571" fmla="*/ 2620005 h 6367455"/>
                <a:gd name="connsiteX2572" fmla="*/ 1529870 w 6891715"/>
                <a:gd name="connsiteY2572" fmla="*/ 2595556 h 6367455"/>
                <a:gd name="connsiteX2573" fmla="*/ 1532104 w 6891715"/>
                <a:gd name="connsiteY2573" fmla="*/ 2571426 h 6367455"/>
                <a:gd name="connsiteX2574" fmla="*/ 1531147 w 6891715"/>
                <a:gd name="connsiteY2574" fmla="*/ 2564124 h 6367455"/>
                <a:gd name="connsiteX2575" fmla="*/ 1522534 w 6891715"/>
                <a:gd name="connsiteY2575" fmla="*/ 2562855 h 6367455"/>
                <a:gd name="connsiteX2576" fmla="*/ 1510728 w 6891715"/>
                <a:gd name="connsiteY2576" fmla="*/ 2578728 h 6367455"/>
                <a:gd name="connsiteX2577" fmla="*/ 1490631 w 6891715"/>
                <a:gd name="connsiteY2577" fmla="*/ 2561267 h 6367455"/>
                <a:gd name="connsiteX2578" fmla="*/ 1491587 w 6891715"/>
                <a:gd name="connsiteY2578" fmla="*/ 2550472 h 6367455"/>
                <a:gd name="connsiteX2579" fmla="*/ 1513604 w 6891715"/>
                <a:gd name="connsiteY2579" fmla="*/ 2544123 h 6367455"/>
                <a:gd name="connsiteX2580" fmla="*/ 1519023 w 6891715"/>
                <a:gd name="connsiteY2580" fmla="*/ 2550472 h 6367455"/>
                <a:gd name="connsiteX2581" fmla="*/ 1520938 w 6891715"/>
                <a:gd name="connsiteY2581" fmla="*/ 2544123 h 6367455"/>
                <a:gd name="connsiteX2582" fmla="*/ 1516791 w 6891715"/>
                <a:gd name="connsiteY2582" fmla="*/ 2536822 h 6367455"/>
                <a:gd name="connsiteX2583" fmla="*/ 1520938 w 6891715"/>
                <a:gd name="connsiteY2583" fmla="*/ 2521900 h 6367455"/>
                <a:gd name="connsiteX2584" fmla="*/ 3554357 w 6891715"/>
                <a:gd name="connsiteY2584" fmla="*/ 2513011 h 6367455"/>
                <a:gd name="connsiteX2585" fmla="*/ 3581363 w 6891715"/>
                <a:gd name="connsiteY2585" fmla="*/ 2544986 h 6367455"/>
                <a:gd name="connsiteX2586" fmla="*/ 3565842 w 6891715"/>
                <a:gd name="connsiteY2586" fmla="*/ 2543105 h 6367455"/>
                <a:gd name="connsiteX2587" fmla="*/ 3567084 w 6891715"/>
                <a:gd name="connsiteY2587" fmla="*/ 2558779 h 6367455"/>
                <a:gd name="connsiteX2588" fmla="*/ 3559013 w 6891715"/>
                <a:gd name="connsiteY2588" fmla="*/ 2560659 h 6367455"/>
                <a:gd name="connsiteX2589" fmla="*/ 3559945 w 6891715"/>
                <a:gd name="connsiteY2589" fmla="*/ 2570064 h 6367455"/>
                <a:gd name="connsiteX2590" fmla="*/ 3575465 w 6891715"/>
                <a:gd name="connsiteY2590" fmla="*/ 2578214 h 6367455"/>
                <a:gd name="connsiteX2591" fmla="*/ 3568636 w 6891715"/>
                <a:gd name="connsiteY2591" fmla="*/ 2587620 h 6367455"/>
                <a:gd name="connsiteX2592" fmla="*/ 3559945 w 6891715"/>
                <a:gd name="connsiteY2592" fmla="*/ 2574453 h 6367455"/>
                <a:gd name="connsiteX2593" fmla="*/ 3542562 w 6891715"/>
                <a:gd name="connsiteY2593" fmla="*/ 2576647 h 6367455"/>
                <a:gd name="connsiteX2594" fmla="*/ 3533870 w 6891715"/>
                <a:gd name="connsiteY2594" fmla="*/ 2561286 h 6367455"/>
                <a:gd name="connsiteX2595" fmla="*/ 3525800 w 6891715"/>
                <a:gd name="connsiteY2595" fmla="*/ 2545299 h 6367455"/>
                <a:gd name="connsiteX2596" fmla="*/ 3525800 w 6891715"/>
                <a:gd name="connsiteY2596" fmla="*/ 2535895 h 6367455"/>
                <a:gd name="connsiteX2597" fmla="*/ 3538216 w 6891715"/>
                <a:gd name="connsiteY2597" fmla="*/ 2547493 h 6367455"/>
                <a:gd name="connsiteX2598" fmla="*/ 3542251 w 6891715"/>
                <a:gd name="connsiteY2598" fmla="*/ 2538089 h 6367455"/>
                <a:gd name="connsiteX2599" fmla="*/ 3544114 w 6891715"/>
                <a:gd name="connsiteY2599" fmla="*/ 2526491 h 6367455"/>
                <a:gd name="connsiteX2600" fmla="*/ 3553426 w 6891715"/>
                <a:gd name="connsiteY2600" fmla="*/ 2531820 h 6367455"/>
                <a:gd name="connsiteX2601" fmla="*/ 3555599 w 6891715"/>
                <a:gd name="connsiteY2601" fmla="*/ 2521476 h 6367455"/>
                <a:gd name="connsiteX2602" fmla="*/ 3550322 w 6891715"/>
                <a:gd name="connsiteY2602" fmla="*/ 2514892 h 6367455"/>
                <a:gd name="connsiteX2603" fmla="*/ 3405150 w 6891715"/>
                <a:gd name="connsiteY2603" fmla="*/ 2508248 h 6367455"/>
                <a:gd name="connsiteX2604" fmla="*/ 3421025 w 6891715"/>
                <a:gd name="connsiteY2604" fmla="*/ 2526734 h 6367455"/>
                <a:gd name="connsiteX2605" fmla="*/ 3417850 w 6891715"/>
                <a:gd name="connsiteY2605" fmla="*/ 2532062 h 6367455"/>
                <a:gd name="connsiteX2606" fmla="*/ 3407372 w 6891715"/>
                <a:gd name="connsiteY2606" fmla="*/ 2523916 h 6367455"/>
                <a:gd name="connsiteX2607" fmla="*/ 3729877 w 6891715"/>
                <a:gd name="connsiteY2607" fmla="*/ 2501897 h 6367455"/>
                <a:gd name="connsiteX2608" fmla="*/ 3742150 w 6891715"/>
                <a:gd name="connsiteY2608" fmla="*/ 2505753 h 6367455"/>
                <a:gd name="connsiteX2609" fmla="*/ 3746463 w 6891715"/>
                <a:gd name="connsiteY2609" fmla="*/ 2525336 h 6367455"/>
                <a:gd name="connsiteX2610" fmla="*/ 3731204 w 6891715"/>
                <a:gd name="connsiteY2610" fmla="*/ 2530473 h 6367455"/>
                <a:gd name="connsiteX2611" fmla="*/ 3724569 w 6891715"/>
                <a:gd name="connsiteY2611" fmla="*/ 2524053 h 6367455"/>
                <a:gd name="connsiteX2612" fmla="*/ 3724238 w 6891715"/>
                <a:gd name="connsiteY2612" fmla="*/ 2506394 h 6367455"/>
                <a:gd name="connsiteX2613" fmla="*/ 1524271 w 6891715"/>
                <a:gd name="connsiteY2613" fmla="*/ 2489194 h 6367455"/>
                <a:gd name="connsiteX2614" fmla="*/ 1525556 w 6891715"/>
                <a:gd name="connsiteY2614" fmla="*/ 2509482 h 6367455"/>
                <a:gd name="connsiteX2615" fmla="*/ 1516234 w 6891715"/>
                <a:gd name="connsiteY2615" fmla="*/ 2518173 h 6367455"/>
                <a:gd name="connsiteX2616" fmla="*/ 1508511 w 6891715"/>
                <a:gd name="connsiteY2616" fmla="*/ 2535234 h 6367455"/>
                <a:gd name="connsiteX2617" fmla="*/ 1500155 w 6891715"/>
                <a:gd name="connsiteY2617" fmla="*/ 2531049 h 6367455"/>
                <a:gd name="connsiteX2618" fmla="*/ 1512699 w 6891715"/>
                <a:gd name="connsiteY2618" fmla="*/ 2514954 h 6367455"/>
                <a:gd name="connsiteX2619" fmla="*/ 1506262 w 6891715"/>
                <a:gd name="connsiteY2619" fmla="*/ 2504322 h 6367455"/>
                <a:gd name="connsiteX2620" fmla="*/ 1510444 w 6891715"/>
                <a:gd name="connsiteY2620" fmla="*/ 2490483 h 6367455"/>
                <a:gd name="connsiteX2621" fmla="*/ 1565246 w 6891715"/>
                <a:gd name="connsiteY2621" fmla="*/ 2471735 h 6367455"/>
                <a:gd name="connsiteX2622" fmla="*/ 1558483 w 6891715"/>
                <a:gd name="connsiteY2622" fmla="*/ 2484432 h 6367455"/>
                <a:gd name="connsiteX2623" fmla="*/ 1557308 w 6891715"/>
                <a:gd name="connsiteY2623" fmla="*/ 2473640 h 6367455"/>
                <a:gd name="connsiteX2624" fmla="*/ 2108170 w 6891715"/>
                <a:gd name="connsiteY2624" fmla="*/ 2470155 h 6367455"/>
                <a:gd name="connsiteX2625" fmla="*/ 2128143 w 6891715"/>
                <a:gd name="connsiteY2625" fmla="*/ 2489058 h 6367455"/>
                <a:gd name="connsiteX2626" fmla="*/ 2128807 w 6891715"/>
                <a:gd name="connsiteY2626" fmla="*/ 2505076 h 6367455"/>
                <a:gd name="connsiteX2627" fmla="*/ 2111832 w 6891715"/>
                <a:gd name="connsiteY2627" fmla="*/ 2493538 h 6367455"/>
                <a:gd name="connsiteX2628" fmla="*/ 1542198 w 6891715"/>
                <a:gd name="connsiteY2628" fmla="*/ 2470150 h 6367455"/>
                <a:gd name="connsiteX2629" fmla="*/ 1550929 w 6891715"/>
                <a:gd name="connsiteY2629" fmla="*/ 2477076 h 6367455"/>
                <a:gd name="connsiteX2630" fmla="*/ 1552544 w 6891715"/>
                <a:gd name="connsiteY2630" fmla="*/ 2495974 h 6367455"/>
                <a:gd name="connsiteX2631" fmla="*/ 1548020 w 6891715"/>
                <a:gd name="connsiteY2631" fmla="*/ 2504475 h 6367455"/>
                <a:gd name="connsiteX2632" fmla="*/ 1537345 w 6891715"/>
                <a:gd name="connsiteY2632" fmla="*/ 2509836 h 6367455"/>
                <a:gd name="connsiteX2633" fmla="*/ 1535082 w 6891715"/>
                <a:gd name="connsiteY2633" fmla="*/ 2498175 h 6367455"/>
                <a:gd name="connsiteX2634" fmla="*/ 1538963 w 6891715"/>
                <a:gd name="connsiteY2634" fmla="*/ 2477393 h 6367455"/>
                <a:gd name="connsiteX2635" fmla="*/ 2122457 w 6891715"/>
                <a:gd name="connsiteY2635" fmla="*/ 2457455 h 6367455"/>
                <a:gd name="connsiteX2636" fmla="*/ 2138153 w 6891715"/>
                <a:gd name="connsiteY2636" fmla="*/ 2465247 h 6367455"/>
                <a:gd name="connsiteX2637" fmla="*/ 2142234 w 6891715"/>
                <a:gd name="connsiteY2637" fmla="*/ 2459012 h 6367455"/>
                <a:gd name="connsiteX2638" fmla="*/ 2154791 w 6891715"/>
                <a:gd name="connsiteY2638" fmla="*/ 2472733 h 6367455"/>
                <a:gd name="connsiteX2639" fmla="*/ 2169545 w 6891715"/>
                <a:gd name="connsiteY2639" fmla="*/ 2474291 h 6367455"/>
                <a:gd name="connsiteX2640" fmla="*/ 2178021 w 6891715"/>
                <a:gd name="connsiteY2640" fmla="*/ 2481772 h 6367455"/>
                <a:gd name="connsiteX2641" fmla="*/ 2148512 w 6891715"/>
                <a:gd name="connsiteY2641" fmla="*/ 2492376 h 6367455"/>
                <a:gd name="connsiteX2642" fmla="*/ 2127481 w 6891715"/>
                <a:gd name="connsiteY2642" fmla="*/ 2475850 h 6367455"/>
                <a:gd name="connsiteX2643" fmla="*/ 1550604 w 6891715"/>
                <a:gd name="connsiteY2643" fmla="*/ 2444749 h 6367455"/>
                <a:gd name="connsiteX2644" fmla="*/ 1557308 w 6891715"/>
                <a:gd name="connsiteY2644" fmla="*/ 2453507 h 6367455"/>
                <a:gd name="connsiteX2645" fmla="*/ 1550019 w 6891715"/>
                <a:gd name="connsiteY2645" fmla="*/ 2466975 h 6367455"/>
                <a:gd name="connsiteX2646" fmla="*/ 1543021 w 6891715"/>
                <a:gd name="connsiteY2646" fmla="*/ 2460578 h 6367455"/>
                <a:gd name="connsiteX2647" fmla="*/ 2109853 w 6891715"/>
                <a:gd name="connsiteY2647" fmla="*/ 2386019 h 6367455"/>
                <a:gd name="connsiteX2648" fmla="*/ 2120870 w 6891715"/>
                <a:gd name="connsiteY2648" fmla="*/ 2400025 h 6367455"/>
                <a:gd name="connsiteX2649" fmla="*/ 2108936 w 6891715"/>
                <a:gd name="connsiteY2649" fmla="*/ 2417767 h 6367455"/>
                <a:gd name="connsiteX2650" fmla="*/ 2097918 w 6891715"/>
                <a:gd name="connsiteY2650" fmla="*/ 2409675 h 6367455"/>
                <a:gd name="connsiteX2651" fmla="*/ 2095470 w 6891715"/>
                <a:gd name="connsiteY2651" fmla="*/ 2397535 h 6367455"/>
                <a:gd name="connsiteX2652" fmla="*/ 2105570 w 6891715"/>
                <a:gd name="connsiteY2652" fmla="*/ 2395357 h 6367455"/>
                <a:gd name="connsiteX2653" fmla="*/ 2152737 w 6891715"/>
                <a:gd name="connsiteY2653" fmla="*/ 2320930 h 6367455"/>
                <a:gd name="connsiteX2654" fmla="*/ 2168495 w 6891715"/>
                <a:gd name="connsiteY2654" fmla="*/ 2326823 h 6367455"/>
                <a:gd name="connsiteX2655" fmla="*/ 2162192 w 6891715"/>
                <a:gd name="connsiteY2655" fmla="*/ 2336131 h 6367455"/>
                <a:gd name="connsiteX2656" fmla="*/ 2146118 w 6891715"/>
                <a:gd name="connsiteY2656" fmla="*/ 2334268 h 6367455"/>
                <a:gd name="connsiteX2657" fmla="*/ 2127524 w 6891715"/>
                <a:gd name="connsiteY2657" fmla="*/ 2347918 h 6367455"/>
                <a:gd name="connsiteX2658" fmla="*/ 2125633 w 6891715"/>
                <a:gd name="connsiteY2658" fmla="*/ 2341713 h 6367455"/>
                <a:gd name="connsiteX2659" fmla="*/ 2132312 w 6891715"/>
                <a:gd name="connsiteY2659" fmla="*/ 2239963 h 6367455"/>
                <a:gd name="connsiteX2660" fmla="*/ 2144684 w 6891715"/>
                <a:gd name="connsiteY2660" fmla="*/ 2252345 h 6367455"/>
                <a:gd name="connsiteX2661" fmla="*/ 2123344 w 6891715"/>
                <a:gd name="connsiteY2661" fmla="*/ 2265364 h 6367455"/>
                <a:gd name="connsiteX2662" fmla="*/ 2120870 w 6891715"/>
                <a:gd name="connsiteY2662" fmla="*/ 2251711 h 6367455"/>
                <a:gd name="connsiteX2663" fmla="*/ 2164060 w 6891715"/>
                <a:gd name="connsiteY2663" fmla="*/ 2190748 h 6367455"/>
                <a:gd name="connsiteX2664" fmla="*/ 2173257 w 6891715"/>
                <a:gd name="connsiteY2664" fmla="*/ 2205972 h 6367455"/>
                <a:gd name="connsiteX2665" fmla="*/ 2159135 w 6891715"/>
                <a:gd name="connsiteY2665" fmla="*/ 2212976 h 6367455"/>
                <a:gd name="connsiteX2666" fmla="*/ 2150266 w 6891715"/>
                <a:gd name="connsiteY2666" fmla="*/ 2203839 h 6367455"/>
                <a:gd name="connsiteX2667" fmla="*/ 2144683 w 6891715"/>
                <a:gd name="connsiteY2667" fmla="*/ 2191052 h 6367455"/>
                <a:gd name="connsiteX2668" fmla="*/ 2180785 w 6891715"/>
                <a:gd name="connsiteY2668" fmla="*/ 2185982 h 6367455"/>
                <a:gd name="connsiteX2669" fmla="*/ 2193581 w 6891715"/>
                <a:gd name="connsiteY2669" fmla="*/ 2195133 h 6367455"/>
                <a:gd name="connsiteX2670" fmla="*/ 2196141 w 6891715"/>
                <a:gd name="connsiteY2670" fmla="*/ 2205858 h 6367455"/>
                <a:gd name="connsiteX2671" fmla="*/ 2215976 w 6891715"/>
                <a:gd name="connsiteY2671" fmla="*/ 2190085 h 6367455"/>
                <a:gd name="connsiteX2672" fmla="*/ 2231972 w 6891715"/>
                <a:gd name="connsiteY2672" fmla="*/ 2195762 h 6367455"/>
                <a:gd name="connsiteX2673" fmla="*/ 2235170 w 6891715"/>
                <a:gd name="connsiteY2673" fmla="*/ 2202388 h 6367455"/>
                <a:gd name="connsiteX2674" fmla="*/ 2219175 w 6891715"/>
                <a:gd name="connsiteY2674" fmla="*/ 2206490 h 6367455"/>
                <a:gd name="connsiteX2675" fmla="*/ 2232931 w 6891715"/>
                <a:gd name="connsiteY2675" fmla="*/ 2212798 h 6367455"/>
                <a:gd name="connsiteX2676" fmla="*/ 2230372 w 6891715"/>
                <a:gd name="connsiteY2676" fmla="*/ 2220054 h 6367455"/>
                <a:gd name="connsiteX2677" fmla="*/ 2182064 w 6891715"/>
                <a:gd name="connsiteY2677" fmla="*/ 2224786 h 6367455"/>
                <a:gd name="connsiteX2678" fmla="*/ 2162230 w 6891715"/>
                <a:gd name="connsiteY2678" fmla="*/ 2235198 h 6367455"/>
                <a:gd name="connsiteX2679" fmla="*/ 2151032 w 6891715"/>
                <a:gd name="connsiteY2679" fmla="*/ 2219738 h 6367455"/>
                <a:gd name="connsiteX2680" fmla="*/ 2166069 w 6891715"/>
                <a:gd name="connsiteY2680" fmla="*/ 2217846 h 6367455"/>
                <a:gd name="connsiteX2681" fmla="*/ 2176626 w 6891715"/>
                <a:gd name="connsiteY2681" fmla="*/ 2207119 h 6367455"/>
                <a:gd name="connsiteX2682" fmla="*/ 2186223 w 6891715"/>
                <a:gd name="connsiteY2682" fmla="*/ 2207750 h 6367455"/>
                <a:gd name="connsiteX2683" fmla="*/ 2198341 w 6891715"/>
                <a:gd name="connsiteY2683" fmla="*/ 2157407 h 6367455"/>
                <a:gd name="connsiteX2684" fmla="*/ 2201832 w 6891715"/>
                <a:gd name="connsiteY2684" fmla="*/ 2171006 h 6367455"/>
                <a:gd name="connsiteX2685" fmla="*/ 2185958 w 6891715"/>
                <a:gd name="connsiteY2685" fmla="*/ 2179632 h 6367455"/>
                <a:gd name="connsiteX2686" fmla="*/ 2188815 w 6891715"/>
                <a:gd name="connsiteY2686" fmla="*/ 2160724 h 6367455"/>
                <a:gd name="connsiteX2687" fmla="*/ 5024403 w 6891715"/>
                <a:gd name="connsiteY2687" fmla="*/ 2154231 h 6367455"/>
                <a:gd name="connsiteX2688" fmla="*/ 5025991 w 6891715"/>
                <a:gd name="connsiteY2688" fmla="*/ 2172774 h 6367455"/>
                <a:gd name="connsiteX2689" fmla="*/ 5021228 w 6891715"/>
                <a:gd name="connsiteY2689" fmla="*/ 2190992 h 6367455"/>
                <a:gd name="connsiteX2690" fmla="*/ 5011703 w 6891715"/>
                <a:gd name="connsiteY2690" fmla="*/ 2193919 h 6367455"/>
                <a:gd name="connsiteX2691" fmla="*/ 5006941 w 6891715"/>
                <a:gd name="connsiteY2691" fmla="*/ 2170172 h 6367455"/>
                <a:gd name="connsiteX2692" fmla="*/ 5013608 w 6891715"/>
                <a:gd name="connsiteY2692" fmla="*/ 2158460 h 6367455"/>
                <a:gd name="connsiteX2693" fmla="*/ 2249459 w 6891715"/>
                <a:gd name="connsiteY2693" fmla="*/ 2125656 h 6367455"/>
                <a:gd name="connsiteX2694" fmla="*/ 2249459 w 6891715"/>
                <a:gd name="connsiteY2694" fmla="*/ 2130622 h 6367455"/>
                <a:gd name="connsiteX2695" fmla="*/ 2228670 w 6891715"/>
                <a:gd name="connsiteY2695" fmla="*/ 2146449 h 6367455"/>
                <a:gd name="connsiteX2696" fmla="*/ 2227725 w 6891715"/>
                <a:gd name="connsiteY2696" fmla="*/ 2156692 h 6367455"/>
                <a:gd name="connsiteX2697" fmla="*/ 2218275 w 6891715"/>
                <a:gd name="connsiteY2697" fmla="*/ 2166932 h 6367455"/>
                <a:gd name="connsiteX2698" fmla="*/ 2210715 w 6891715"/>
                <a:gd name="connsiteY2698" fmla="*/ 2153898 h 6367455"/>
                <a:gd name="connsiteX2699" fmla="*/ 2209771 w 6891715"/>
                <a:gd name="connsiteY2699" fmla="*/ 2135277 h 6367455"/>
                <a:gd name="connsiteX2700" fmla="*/ 2222370 w 6891715"/>
                <a:gd name="connsiteY2700" fmla="*/ 2136209 h 6367455"/>
                <a:gd name="connsiteX2701" fmla="*/ 2273905 w 6891715"/>
                <a:gd name="connsiteY2701" fmla="*/ 2119307 h 6367455"/>
                <a:gd name="connsiteX2702" fmla="*/ 2281208 w 6891715"/>
                <a:gd name="connsiteY2702" fmla="*/ 2129645 h 6367455"/>
                <a:gd name="connsiteX2703" fmla="*/ 2263110 w 6891715"/>
                <a:gd name="connsiteY2703" fmla="*/ 2132006 h 6367455"/>
                <a:gd name="connsiteX2704" fmla="*/ 2258983 w 6891715"/>
                <a:gd name="connsiteY2704" fmla="*/ 2121079 h 6367455"/>
                <a:gd name="connsiteX2705" fmla="*/ 2280256 w 6891715"/>
                <a:gd name="connsiteY2705" fmla="*/ 2095494 h 6367455"/>
                <a:gd name="connsiteX2706" fmla="*/ 2287559 w 6891715"/>
                <a:gd name="connsiteY2706" fmla="*/ 2097758 h 6367455"/>
                <a:gd name="connsiteX2707" fmla="*/ 2274858 w 6891715"/>
                <a:gd name="connsiteY2707" fmla="*/ 2112957 h 6367455"/>
                <a:gd name="connsiteX2708" fmla="*/ 2258983 w 6891715"/>
                <a:gd name="connsiteY2708" fmla="*/ 2108752 h 6367455"/>
                <a:gd name="connsiteX2709" fmla="*/ 2261205 w 6891715"/>
                <a:gd name="connsiteY2709" fmla="*/ 2097110 h 6367455"/>
                <a:gd name="connsiteX2710" fmla="*/ 2292002 w 6891715"/>
                <a:gd name="connsiteY2710" fmla="*/ 2065330 h 6367455"/>
                <a:gd name="connsiteX2711" fmla="*/ 2312959 w 6891715"/>
                <a:gd name="connsiteY2711" fmla="*/ 2076808 h 6367455"/>
                <a:gd name="connsiteX2712" fmla="*/ 2302798 w 6891715"/>
                <a:gd name="connsiteY2712" fmla="*/ 2092318 h 6367455"/>
                <a:gd name="connsiteX2713" fmla="*/ 2285972 w 6891715"/>
                <a:gd name="connsiteY2713" fmla="*/ 2083011 h 6367455"/>
                <a:gd name="connsiteX2714" fmla="*/ 3672802 w 6891715"/>
                <a:gd name="connsiteY2714" fmla="*/ 1939932 h 6367455"/>
                <a:gd name="connsiteX2715" fmla="*/ 3695345 w 6891715"/>
                <a:gd name="connsiteY2715" fmla="*/ 1940896 h 6367455"/>
                <a:gd name="connsiteX2716" fmla="*/ 3700425 w 6891715"/>
                <a:gd name="connsiteY2716" fmla="*/ 1952481 h 6367455"/>
                <a:gd name="connsiteX2717" fmla="*/ 3688995 w 6891715"/>
                <a:gd name="connsiteY2717" fmla="*/ 1950871 h 6367455"/>
                <a:gd name="connsiteX2718" fmla="*/ 3692170 w 6891715"/>
                <a:gd name="connsiteY2718" fmla="*/ 1959881 h 6367455"/>
                <a:gd name="connsiteX2719" fmla="*/ 3677247 w 6891715"/>
                <a:gd name="connsiteY2719" fmla="*/ 1963742 h 6367455"/>
                <a:gd name="connsiteX2720" fmla="*/ 3668675 w 6891715"/>
                <a:gd name="connsiteY2720" fmla="*/ 1946366 h 6367455"/>
                <a:gd name="connsiteX2721" fmla="*/ 2423473 w 6891715"/>
                <a:gd name="connsiteY2721" fmla="*/ 1893885 h 6367455"/>
                <a:gd name="connsiteX2722" fmla="*/ 2443134 w 6891715"/>
                <a:gd name="connsiteY2722" fmla="*/ 1915792 h 6367455"/>
                <a:gd name="connsiteX2723" fmla="*/ 2443134 w 6891715"/>
                <a:gd name="connsiteY2723" fmla="*/ 1924364 h 6367455"/>
                <a:gd name="connsiteX2724" fmla="*/ 2432836 w 6891715"/>
                <a:gd name="connsiteY2724" fmla="*/ 1928810 h 6367455"/>
                <a:gd name="connsiteX2725" fmla="*/ 2423473 w 6891715"/>
                <a:gd name="connsiteY2725" fmla="*/ 1914204 h 6367455"/>
                <a:gd name="connsiteX2726" fmla="*/ 2406622 w 6891715"/>
                <a:gd name="connsiteY2726" fmla="*/ 1904997 h 6367455"/>
                <a:gd name="connsiteX2727" fmla="*/ 2424410 w 6891715"/>
                <a:gd name="connsiteY2727" fmla="*/ 1904679 h 6367455"/>
                <a:gd name="connsiteX2728" fmla="*/ 2423473 w 6891715"/>
                <a:gd name="connsiteY2728" fmla="*/ 1893885 h 6367455"/>
                <a:gd name="connsiteX2729" fmla="*/ 2486201 w 6891715"/>
                <a:gd name="connsiteY2729" fmla="*/ 1830386 h 6367455"/>
                <a:gd name="connsiteX2730" fmla="*/ 2497270 w 6891715"/>
                <a:gd name="connsiteY2730" fmla="*/ 1855692 h 6367455"/>
                <a:gd name="connsiteX2731" fmla="*/ 2519408 w 6891715"/>
                <a:gd name="connsiteY2731" fmla="*/ 1854731 h 6367455"/>
                <a:gd name="connsiteX2732" fmla="*/ 2519408 w 6891715"/>
                <a:gd name="connsiteY2732" fmla="*/ 1862100 h 6367455"/>
                <a:gd name="connsiteX2733" fmla="*/ 2538384 w 6891715"/>
                <a:gd name="connsiteY2733" fmla="*/ 1871390 h 6367455"/>
                <a:gd name="connsiteX2734" fmla="*/ 2526683 w 6891715"/>
                <a:gd name="connsiteY2734" fmla="*/ 1872351 h 6367455"/>
                <a:gd name="connsiteX2735" fmla="*/ 2515613 w 6891715"/>
                <a:gd name="connsiteY2735" fmla="*/ 1886447 h 6367455"/>
                <a:gd name="connsiteX2736" fmla="*/ 2494424 w 6891715"/>
                <a:gd name="connsiteY2736" fmla="*/ 1884524 h 6367455"/>
                <a:gd name="connsiteX2737" fmla="*/ 2481773 w 6891715"/>
                <a:gd name="connsiteY2737" fmla="*/ 1899581 h 6367455"/>
                <a:gd name="connsiteX2738" fmla="*/ 2466909 w 6891715"/>
                <a:gd name="connsiteY2738" fmla="*/ 1901823 h 6367455"/>
                <a:gd name="connsiteX2739" fmla="*/ 2457421 w 6891715"/>
                <a:gd name="connsiteY2739" fmla="*/ 1886126 h 6367455"/>
                <a:gd name="connsiteX2740" fmla="*/ 2465643 w 6891715"/>
                <a:gd name="connsiteY2740" fmla="*/ 1873312 h 6367455"/>
                <a:gd name="connsiteX2741" fmla="*/ 2489996 w 6891715"/>
                <a:gd name="connsiteY2741" fmla="*/ 1878117 h 6367455"/>
                <a:gd name="connsiteX2742" fmla="*/ 2480192 w 6891715"/>
                <a:gd name="connsiteY2742" fmla="*/ 1861459 h 6367455"/>
                <a:gd name="connsiteX2743" fmla="*/ 2492842 w 6891715"/>
                <a:gd name="connsiteY2743" fmla="*/ 1857935 h 6367455"/>
                <a:gd name="connsiteX2744" fmla="*/ 2459002 w 6891715"/>
                <a:gd name="connsiteY2744" fmla="*/ 1847363 h 6367455"/>
                <a:gd name="connsiteX2745" fmla="*/ 2482407 w 6891715"/>
                <a:gd name="connsiteY2745" fmla="*/ 1843199 h 6367455"/>
                <a:gd name="connsiteX2746" fmla="*/ 3837960 w 6891715"/>
                <a:gd name="connsiteY2746" fmla="*/ 1809756 h 6367455"/>
                <a:gd name="connsiteX2747" fmla="*/ 3848063 w 6891715"/>
                <a:gd name="connsiteY2747" fmla="*/ 1824547 h 6367455"/>
                <a:gd name="connsiteX2748" fmla="*/ 3840654 w 6891715"/>
                <a:gd name="connsiteY2748" fmla="*/ 1835157 h 6367455"/>
                <a:gd name="connsiteX2749" fmla="*/ 3825838 w 6891715"/>
                <a:gd name="connsiteY2749" fmla="*/ 1826797 h 6367455"/>
                <a:gd name="connsiteX2750" fmla="*/ 4013480 w 6891715"/>
                <a:gd name="connsiteY2750" fmla="*/ 1541468 h 6367455"/>
                <a:gd name="connsiteX2751" fmla="*/ 4030625 w 6891715"/>
                <a:gd name="connsiteY2751" fmla="*/ 1544222 h 6367455"/>
                <a:gd name="connsiteX2752" fmla="*/ 4046500 w 6891715"/>
                <a:gd name="connsiteY2752" fmla="*/ 1546364 h 6367455"/>
                <a:gd name="connsiteX2753" fmla="*/ 4042372 w 6891715"/>
                <a:gd name="connsiteY2753" fmla="*/ 1550343 h 6367455"/>
                <a:gd name="connsiteX2754" fmla="*/ 4030625 w 6891715"/>
                <a:gd name="connsiteY2754" fmla="*/ 1554627 h 6367455"/>
                <a:gd name="connsiteX2755" fmla="*/ 4032847 w 6891715"/>
                <a:gd name="connsiteY2755" fmla="*/ 1564726 h 6367455"/>
                <a:gd name="connsiteX2756" fmla="*/ 4027450 w 6891715"/>
                <a:gd name="connsiteY2756" fmla="*/ 1566868 h 6367455"/>
                <a:gd name="connsiteX2757" fmla="*/ 4018877 w 6891715"/>
                <a:gd name="connsiteY2757" fmla="*/ 1554627 h 6367455"/>
                <a:gd name="connsiteX2758" fmla="*/ 4016655 w 6891715"/>
                <a:gd name="connsiteY2758" fmla="*/ 1563808 h 6367455"/>
                <a:gd name="connsiteX2759" fmla="*/ 4005225 w 6891715"/>
                <a:gd name="connsiteY2759" fmla="*/ 1557687 h 6367455"/>
                <a:gd name="connsiteX2760" fmla="*/ 4005225 w 6891715"/>
                <a:gd name="connsiteY2760" fmla="*/ 1546670 h 6367455"/>
                <a:gd name="connsiteX2761" fmla="*/ 5063053 w 6891715"/>
                <a:gd name="connsiteY2761" fmla="*/ 1519232 h 6367455"/>
                <a:gd name="connsiteX2762" fmla="*/ 5070842 w 6891715"/>
                <a:gd name="connsiteY2762" fmla="*/ 1527746 h 6367455"/>
                <a:gd name="connsiteX2763" fmla="*/ 5067414 w 6891715"/>
                <a:gd name="connsiteY2763" fmla="*/ 1537522 h 6367455"/>
                <a:gd name="connsiteX2764" fmla="*/ 5075204 w 6891715"/>
                <a:gd name="connsiteY2764" fmla="*/ 1546351 h 6367455"/>
                <a:gd name="connsiteX2765" fmla="*/ 5068349 w 6891715"/>
                <a:gd name="connsiteY2765" fmla="*/ 1565270 h 6367455"/>
                <a:gd name="connsiteX2766" fmla="*/ 5062741 w 6891715"/>
                <a:gd name="connsiteY2766" fmla="*/ 1548243 h 6367455"/>
                <a:gd name="connsiteX2767" fmla="*/ 5041866 w 6891715"/>
                <a:gd name="connsiteY2767" fmla="*/ 1538152 h 6367455"/>
                <a:gd name="connsiteX2768" fmla="*/ 5048720 w 6891715"/>
                <a:gd name="connsiteY2768" fmla="*/ 1523332 h 6367455"/>
                <a:gd name="connsiteX2769" fmla="*/ 5056198 w 6891715"/>
                <a:gd name="connsiteY2769" fmla="*/ 1530584 h 6367455"/>
                <a:gd name="connsiteX2770" fmla="*/ 5070441 w 6891715"/>
                <a:gd name="connsiteY2770" fmla="*/ 1517646 h 6367455"/>
                <a:gd name="connsiteX2771" fmla="*/ 5086316 w 6891715"/>
                <a:gd name="connsiteY2771" fmla="*/ 1521333 h 6367455"/>
                <a:gd name="connsiteX2772" fmla="*/ 5074652 w 6891715"/>
                <a:gd name="connsiteY2772" fmla="*/ 1527171 h 6367455"/>
                <a:gd name="connsiteX2773" fmla="*/ 2793654 w 6891715"/>
                <a:gd name="connsiteY2773" fmla="*/ 1403349 h 6367455"/>
                <a:gd name="connsiteX2774" fmla="*/ 2808259 w 6891715"/>
                <a:gd name="connsiteY2774" fmla="*/ 1420428 h 6367455"/>
                <a:gd name="connsiteX2775" fmla="*/ 2796829 w 6891715"/>
                <a:gd name="connsiteY2775" fmla="*/ 1431595 h 6367455"/>
                <a:gd name="connsiteX2776" fmla="*/ 2778096 w 6891715"/>
                <a:gd name="connsiteY2776" fmla="*/ 1431924 h 6367455"/>
                <a:gd name="connsiteX2777" fmla="*/ 2782859 w 6891715"/>
                <a:gd name="connsiteY2777" fmla="*/ 1409918 h 6367455"/>
                <a:gd name="connsiteX2778" fmla="*/ 303818 w 6891715"/>
                <a:gd name="connsiteY2778" fmla="*/ 1397948 h 6367455"/>
                <a:gd name="connsiteX2779" fmla="*/ 310168 w 6891715"/>
                <a:gd name="connsiteY2779" fmla="*/ 1402076 h 6367455"/>
                <a:gd name="connsiteX2780" fmla="*/ 305088 w 6891715"/>
                <a:gd name="connsiteY2780" fmla="*/ 1417633 h 6367455"/>
                <a:gd name="connsiteX2781" fmla="*/ 309215 w 6891715"/>
                <a:gd name="connsiteY2781" fmla="*/ 1431603 h 6367455"/>
                <a:gd name="connsiteX2782" fmla="*/ 316518 w 6891715"/>
                <a:gd name="connsiteY2782" fmla="*/ 1433826 h 6367455"/>
                <a:gd name="connsiteX2783" fmla="*/ 315882 w 6891715"/>
                <a:gd name="connsiteY2783" fmla="*/ 1449383 h 6367455"/>
                <a:gd name="connsiteX2784" fmla="*/ 327630 w 6891715"/>
                <a:gd name="connsiteY2784" fmla="*/ 1448113 h 6367455"/>
                <a:gd name="connsiteX2785" fmla="*/ 329218 w 6891715"/>
                <a:gd name="connsiteY2785" fmla="*/ 1426206 h 6367455"/>
                <a:gd name="connsiteX2786" fmla="*/ 336838 w 6891715"/>
                <a:gd name="connsiteY2786" fmla="*/ 1413506 h 6367455"/>
                <a:gd name="connsiteX2787" fmla="*/ 350490 w 6891715"/>
                <a:gd name="connsiteY2787" fmla="*/ 1432238 h 6367455"/>
                <a:gd name="connsiteX2788" fmla="*/ 349855 w 6891715"/>
                <a:gd name="connsiteY2788" fmla="*/ 1447161 h 6367455"/>
                <a:gd name="connsiteX2789" fmla="*/ 367635 w 6891715"/>
                <a:gd name="connsiteY2789" fmla="*/ 1441446 h 6367455"/>
                <a:gd name="connsiteX2790" fmla="*/ 357158 w 6891715"/>
                <a:gd name="connsiteY2790" fmla="*/ 1456368 h 6367455"/>
                <a:gd name="connsiteX2791" fmla="*/ 368905 w 6891715"/>
                <a:gd name="connsiteY2791" fmla="*/ 1466845 h 6367455"/>
                <a:gd name="connsiteX2792" fmla="*/ 365095 w 6891715"/>
                <a:gd name="connsiteY2792" fmla="*/ 1497326 h 6367455"/>
                <a:gd name="connsiteX2793" fmla="*/ 350173 w 6891715"/>
                <a:gd name="connsiteY2793" fmla="*/ 1511296 h 6367455"/>
                <a:gd name="connsiteX2794" fmla="*/ 365095 w 6891715"/>
                <a:gd name="connsiteY2794" fmla="*/ 1514471 h 6367455"/>
                <a:gd name="connsiteX2795" fmla="*/ 368587 w 6891715"/>
                <a:gd name="connsiteY2795" fmla="*/ 1537331 h 6367455"/>
                <a:gd name="connsiteX2796" fmla="*/ 372397 w 6891715"/>
                <a:gd name="connsiteY2796" fmla="*/ 1525583 h 6367455"/>
                <a:gd name="connsiteX2797" fmla="*/ 385098 w 6891715"/>
                <a:gd name="connsiteY2797" fmla="*/ 1524630 h 6367455"/>
                <a:gd name="connsiteX2798" fmla="*/ 390495 w 6891715"/>
                <a:gd name="connsiteY2798" fmla="*/ 1536378 h 6367455"/>
                <a:gd name="connsiteX2799" fmla="*/ 372715 w 6891715"/>
                <a:gd name="connsiteY2799" fmla="*/ 1545903 h 6367455"/>
                <a:gd name="connsiteX2800" fmla="*/ 383510 w 6891715"/>
                <a:gd name="connsiteY2800" fmla="*/ 1544633 h 6367455"/>
                <a:gd name="connsiteX2801" fmla="*/ 382558 w 6891715"/>
                <a:gd name="connsiteY2801" fmla="*/ 1564635 h 6367455"/>
                <a:gd name="connsiteX2802" fmla="*/ 365413 w 6891715"/>
                <a:gd name="connsiteY2802" fmla="*/ 1565905 h 6367455"/>
                <a:gd name="connsiteX2803" fmla="*/ 352078 w 6891715"/>
                <a:gd name="connsiteY2803" fmla="*/ 1579875 h 6367455"/>
                <a:gd name="connsiteX2804" fmla="*/ 361603 w 6891715"/>
                <a:gd name="connsiteY2804" fmla="*/ 1593210 h 6367455"/>
                <a:gd name="connsiteX2805" fmla="*/ 349220 w 6891715"/>
                <a:gd name="connsiteY2805" fmla="*/ 1608133 h 6367455"/>
                <a:gd name="connsiteX2806" fmla="*/ 347950 w 6891715"/>
                <a:gd name="connsiteY2806" fmla="*/ 1621785 h 6367455"/>
                <a:gd name="connsiteX2807" fmla="*/ 336520 w 6891715"/>
                <a:gd name="connsiteY2807" fmla="*/ 1623055 h 6367455"/>
                <a:gd name="connsiteX2808" fmla="*/ 327313 w 6891715"/>
                <a:gd name="connsiteY2808" fmla="*/ 1634485 h 6367455"/>
                <a:gd name="connsiteX2809" fmla="*/ 318740 w 6891715"/>
                <a:gd name="connsiteY2809" fmla="*/ 1639248 h 6367455"/>
                <a:gd name="connsiteX2810" fmla="*/ 313025 w 6891715"/>
                <a:gd name="connsiteY2810" fmla="*/ 1622103 h 6367455"/>
                <a:gd name="connsiteX2811" fmla="*/ 298103 w 6891715"/>
                <a:gd name="connsiteY2811" fmla="*/ 1602418 h 6367455"/>
                <a:gd name="connsiteX2812" fmla="*/ 291753 w 6891715"/>
                <a:gd name="connsiteY2812" fmla="*/ 1616388 h 6367455"/>
                <a:gd name="connsiteX2813" fmla="*/ 300643 w 6891715"/>
                <a:gd name="connsiteY2813" fmla="*/ 1628770 h 6367455"/>
                <a:gd name="connsiteX2814" fmla="*/ 301913 w 6891715"/>
                <a:gd name="connsiteY2814" fmla="*/ 1637025 h 6367455"/>
                <a:gd name="connsiteX2815" fmla="*/ 286990 w 6891715"/>
                <a:gd name="connsiteY2815" fmla="*/ 1645598 h 6367455"/>
                <a:gd name="connsiteX2816" fmla="*/ 285085 w 6891715"/>
                <a:gd name="connsiteY2816" fmla="*/ 1666870 h 6367455"/>
                <a:gd name="connsiteX2817" fmla="*/ 313343 w 6891715"/>
                <a:gd name="connsiteY2817" fmla="*/ 1651630 h 6367455"/>
                <a:gd name="connsiteX2818" fmla="*/ 317788 w 6891715"/>
                <a:gd name="connsiteY2818" fmla="*/ 1655758 h 6367455"/>
                <a:gd name="connsiteX2819" fmla="*/ 295880 w 6891715"/>
                <a:gd name="connsiteY2819" fmla="*/ 1676078 h 6367455"/>
                <a:gd name="connsiteX2820" fmla="*/ 279053 w 6891715"/>
                <a:gd name="connsiteY2820" fmla="*/ 1708781 h 6367455"/>
                <a:gd name="connsiteX2821" fmla="*/ 255875 w 6891715"/>
                <a:gd name="connsiteY2821" fmla="*/ 1711320 h 6367455"/>
                <a:gd name="connsiteX2822" fmla="*/ 242223 w 6891715"/>
                <a:gd name="connsiteY2822" fmla="*/ 1742753 h 6367455"/>
                <a:gd name="connsiteX2823" fmla="*/ 220950 w 6891715"/>
                <a:gd name="connsiteY2823" fmla="*/ 1748468 h 6367455"/>
                <a:gd name="connsiteX2824" fmla="*/ 217775 w 6891715"/>
                <a:gd name="connsiteY2824" fmla="*/ 1744340 h 6367455"/>
                <a:gd name="connsiteX2825" fmla="*/ 228570 w 6891715"/>
                <a:gd name="connsiteY2825" fmla="*/ 1739896 h 6367455"/>
                <a:gd name="connsiteX2826" fmla="*/ 231745 w 6891715"/>
                <a:gd name="connsiteY2826" fmla="*/ 1730370 h 6367455"/>
                <a:gd name="connsiteX2827" fmla="*/ 224125 w 6891715"/>
                <a:gd name="connsiteY2827" fmla="*/ 1722115 h 6367455"/>
                <a:gd name="connsiteX2828" fmla="*/ 222855 w 6891715"/>
                <a:gd name="connsiteY2828" fmla="*/ 1703383 h 6367455"/>
                <a:gd name="connsiteX2829" fmla="*/ 207933 w 6891715"/>
                <a:gd name="connsiteY2829" fmla="*/ 1701160 h 6367455"/>
                <a:gd name="connsiteX2830" fmla="*/ 204123 w 6891715"/>
                <a:gd name="connsiteY2830" fmla="*/ 1710685 h 6367455"/>
                <a:gd name="connsiteX2831" fmla="*/ 207298 w 6891715"/>
                <a:gd name="connsiteY2831" fmla="*/ 1720210 h 6367455"/>
                <a:gd name="connsiteX2832" fmla="*/ 199995 w 6891715"/>
                <a:gd name="connsiteY2832" fmla="*/ 1729736 h 6367455"/>
                <a:gd name="connsiteX2833" fmla="*/ 175865 w 6891715"/>
                <a:gd name="connsiteY2833" fmla="*/ 1737355 h 6367455"/>
                <a:gd name="connsiteX2834" fmla="*/ 163165 w 6891715"/>
                <a:gd name="connsiteY2834" fmla="*/ 1761486 h 6367455"/>
                <a:gd name="connsiteX2835" fmla="*/ 110778 w 6891715"/>
                <a:gd name="connsiteY2835" fmla="*/ 1815778 h 6367455"/>
                <a:gd name="connsiteX2836" fmla="*/ 87283 w 6891715"/>
                <a:gd name="connsiteY2836" fmla="*/ 1817048 h 6367455"/>
                <a:gd name="connsiteX2837" fmla="*/ 63470 w 6891715"/>
                <a:gd name="connsiteY2837" fmla="*/ 1831018 h 6367455"/>
                <a:gd name="connsiteX2838" fmla="*/ 35848 w 6891715"/>
                <a:gd name="connsiteY2838" fmla="*/ 1825938 h 6367455"/>
                <a:gd name="connsiteX2839" fmla="*/ 40293 w 6891715"/>
                <a:gd name="connsiteY2839" fmla="*/ 1849433 h 6367455"/>
                <a:gd name="connsiteX2840" fmla="*/ 0 w 6891715"/>
                <a:gd name="connsiteY2840" fmla="*/ 1865398 h 6367455"/>
                <a:gd name="connsiteX2841" fmla="*/ 51895 w 6891715"/>
                <a:gd name="connsiteY2841" fmla="*/ 1757672 h 6367455"/>
                <a:gd name="connsiteX2842" fmla="*/ 234199 w 6891715"/>
                <a:gd name="connsiteY2842" fmla="*/ 1457591 h 6367455"/>
                <a:gd name="connsiteX2843" fmla="*/ 269276 w 6891715"/>
                <a:gd name="connsiteY2843" fmla="*/ 1410682 h 6367455"/>
                <a:gd name="connsiteX2844" fmla="*/ 273020 w 6891715"/>
                <a:gd name="connsiteY2844" fmla="*/ 1407473 h 6367455"/>
                <a:gd name="connsiteX2845" fmla="*/ 3781388 w 6891715"/>
                <a:gd name="connsiteY2845" fmla="*/ 1397007 h 6367455"/>
                <a:gd name="connsiteX2846" fmla="*/ 3780753 w 6891715"/>
                <a:gd name="connsiteY2846" fmla="*/ 1419999 h 6367455"/>
                <a:gd name="connsiteX2847" fmla="*/ 3775672 w 6891715"/>
                <a:gd name="connsiteY2847" fmla="*/ 1425582 h 6367455"/>
                <a:gd name="connsiteX2848" fmla="*/ 3770275 w 6891715"/>
                <a:gd name="connsiteY2848" fmla="*/ 1413431 h 6367455"/>
                <a:gd name="connsiteX2849" fmla="*/ 3776308 w 6891715"/>
                <a:gd name="connsiteY2849" fmla="*/ 1403577 h 6367455"/>
                <a:gd name="connsiteX2850" fmla="*/ 2893984 w 6891715"/>
                <a:gd name="connsiteY2850" fmla="*/ 1212850 h 6367455"/>
                <a:gd name="connsiteX2851" fmla="*/ 2912798 w 6891715"/>
                <a:gd name="connsiteY2851" fmla="*/ 1234757 h 6367455"/>
                <a:gd name="connsiteX2852" fmla="*/ 2919384 w 6891715"/>
                <a:gd name="connsiteY2852" fmla="*/ 1260157 h 6367455"/>
                <a:gd name="connsiteX2853" fmla="*/ 2902763 w 6891715"/>
                <a:gd name="connsiteY2853" fmla="*/ 1260475 h 6367455"/>
                <a:gd name="connsiteX2854" fmla="*/ 2904646 w 6891715"/>
                <a:gd name="connsiteY2854" fmla="*/ 1246504 h 6367455"/>
                <a:gd name="connsiteX2855" fmla="*/ 2894924 w 6891715"/>
                <a:gd name="connsiteY2855" fmla="*/ 1231582 h 6367455"/>
                <a:gd name="connsiteX2856" fmla="*/ 2893984 w 6891715"/>
                <a:gd name="connsiteY2856" fmla="*/ 1212850 h 6367455"/>
                <a:gd name="connsiteX2857" fmla="*/ 5710203 w 6891715"/>
                <a:gd name="connsiteY2857" fmla="*/ 1139822 h 6367455"/>
                <a:gd name="connsiteX2858" fmla="*/ 5727666 w 6891715"/>
                <a:gd name="connsiteY2858" fmla="*/ 1152205 h 6367455"/>
                <a:gd name="connsiteX2859" fmla="*/ 5723382 w 6891715"/>
                <a:gd name="connsiteY2859" fmla="*/ 1173160 h 6367455"/>
                <a:gd name="connsiteX2860" fmla="*/ 5711521 w 6891715"/>
                <a:gd name="connsiteY2860" fmla="*/ 1162048 h 6367455"/>
                <a:gd name="connsiteX2861" fmla="*/ 5710203 w 6891715"/>
                <a:gd name="connsiteY2861" fmla="*/ 1139822 h 6367455"/>
                <a:gd name="connsiteX2862" fmla="*/ 3040668 w 6891715"/>
                <a:gd name="connsiteY2862" fmla="*/ 1009652 h 6367455"/>
                <a:gd name="connsiteX2863" fmla="*/ 3052733 w 6891715"/>
                <a:gd name="connsiteY2863" fmla="*/ 1019177 h 6367455"/>
                <a:gd name="connsiteX2864" fmla="*/ 3020983 w 6891715"/>
                <a:gd name="connsiteY2864" fmla="*/ 1028702 h 6367455"/>
                <a:gd name="connsiteX2865" fmla="*/ 3017808 w 6891715"/>
                <a:gd name="connsiteY2865" fmla="*/ 1020765 h 6367455"/>
                <a:gd name="connsiteX2866" fmla="*/ 3072139 w 6891715"/>
                <a:gd name="connsiteY2866" fmla="*/ 911226 h 6367455"/>
                <a:gd name="connsiteX2867" fmla="*/ 3073371 w 6891715"/>
                <a:gd name="connsiteY2867" fmla="*/ 926933 h 6367455"/>
                <a:gd name="connsiteX2868" fmla="*/ 3052733 w 6891715"/>
                <a:gd name="connsiteY2868" fmla="*/ 930276 h 6367455"/>
                <a:gd name="connsiteX2869" fmla="*/ 3107021 w 6891715"/>
                <a:gd name="connsiteY2869" fmla="*/ 901700 h 6367455"/>
                <a:gd name="connsiteX2870" fmla="*/ 3120991 w 6891715"/>
                <a:gd name="connsiteY2870" fmla="*/ 928449 h 6367455"/>
                <a:gd name="connsiteX2871" fmla="*/ 3105116 w 6891715"/>
                <a:gd name="connsiteY2871" fmla="*/ 944563 h 6367455"/>
                <a:gd name="connsiteX2872" fmla="*/ 3098766 w 6891715"/>
                <a:gd name="connsiteY2872" fmla="*/ 934895 h 6367455"/>
                <a:gd name="connsiteX2873" fmla="*/ 3098766 w 6891715"/>
                <a:gd name="connsiteY2873" fmla="*/ 925226 h 6367455"/>
                <a:gd name="connsiteX2874" fmla="*/ 3105751 w 6891715"/>
                <a:gd name="connsiteY2874" fmla="*/ 916525 h 6367455"/>
                <a:gd name="connsiteX2875" fmla="*/ 3099360 w 6891715"/>
                <a:gd name="connsiteY2875" fmla="*/ 876300 h 6367455"/>
                <a:gd name="connsiteX2876" fmla="*/ 3105116 w 6891715"/>
                <a:gd name="connsiteY2876" fmla="*/ 884929 h 6367455"/>
                <a:gd name="connsiteX2877" fmla="*/ 3093284 w 6891715"/>
                <a:gd name="connsiteY2877" fmla="*/ 896433 h 6367455"/>
                <a:gd name="connsiteX2878" fmla="*/ 3091365 w 6891715"/>
                <a:gd name="connsiteY2878" fmla="*/ 914648 h 6367455"/>
                <a:gd name="connsiteX2879" fmla="*/ 3079858 w 6891715"/>
                <a:gd name="connsiteY2879" fmla="*/ 925513 h 6367455"/>
                <a:gd name="connsiteX2880" fmla="*/ 3079538 w 6891715"/>
                <a:gd name="connsiteY2880" fmla="*/ 905061 h 6367455"/>
                <a:gd name="connsiteX2881" fmla="*/ 3060671 w 6891715"/>
                <a:gd name="connsiteY2881" fmla="*/ 906659 h 6367455"/>
                <a:gd name="connsiteX2882" fmla="*/ 3062270 w 6891715"/>
                <a:gd name="connsiteY2882" fmla="*/ 893877 h 6367455"/>
                <a:gd name="connsiteX2883" fmla="*/ 3082736 w 6891715"/>
                <a:gd name="connsiteY2883" fmla="*/ 885248 h 6367455"/>
                <a:gd name="connsiteX2884" fmla="*/ 2895676 w 6891715"/>
                <a:gd name="connsiteY2884" fmla="*/ 835022 h 6367455"/>
                <a:gd name="connsiteX2885" fmla="*/ 2900080 w 6891715"/>
                <a:gd name="connsiteY2885" fmla="*/ 843367 h 6367455"/>
                <a:gd name="connsiteX2886" fmla="*/ 2899450 w 6891715"/>
                <a:gd name="connsiteY2886" fmla="*/ 855243 h 6367455"/>
                <a:gd name="connsiteX2887" fmla="*/ 2906370 w 6891715"/>
                <a:gd name="connsiteY2887" fmla="*/ 852034 h 6367455"/>
                <a:gd name="connsiteX2888" fmla="*/ 2906684 w 6891715"/>
                <a:gd name="connsiteY2888" fmla="*/ 860700 h 6367455"/>
                <a:gd name="connsiteX2889" fmla="*/ 2893160 w 6891715"/>
                <a:gd name="connsiteY2889" fmla="*/ 863910 h 6367455"/>
                <a:gd name="connsiteX2890" fmla="*/ 2884040 w 6891715"/>
                <a:gd name="connsiteY2890" fmla="*/ 886378 h 6367455"/>
                <a:gd name="connsiteX2891" fmla="*/ 2873346 w 6891715"/>
                <a:gd name="connsiteY2891" fmla="*/ 893760 h 6367455"/>
                <a:gd name="connsiteX2892" fmla="*/ 2879321 w 6891715"/>
                <a:gd name="connsiteY2892" fmla="*/ 876748 h 6367455"/>
                <a:gd name="connsiteX2893" fmla="*/ 2877121 w 6891715"/>
                <a:gd name="connsiteY2893" fmla="*/ 857490 h 6367455"/>
                <a:gd name="connsiteX2894" fmla="*/ 2890959 w 6891715"/>
                <a:gd name="connsiteY2894" fmla="*/ 854280 h 6367455"/>
                <a:gd name="connsiteX2895" fmla="*/ 2912575 w 6891715"/>
                <a:gd name="connsiteY2895" fmla="*/ 822322 h 6367455"/>
                <a:gd name="connsiteX2896" fmla="*/ 2923896 w 6891715"/>
                <a:gd name="connsiteY2896" fmla="*/ 829854 h 6367455"/>
                <a:gd name="connsiteX2897" fmla="*/ 2925733 w 6891715"/>
                <a:gd name="connsiteY2897" fmla="*/ 836130 h 6367455"/>
                <a:gd name="connsiteX2898" fmla="*/ 2922673 w 6891715"/>
                <a:gd name="connsiteY2898" fmla="*/ 849310 h 6367455"/>
                <a:gd name="connsiteX2899" fmla="*/ 2912575 w 6891715"/>
                <a:gd name="connsiteY2899" fmla="*/ 848682 h 6367455"/>
                <a:gd name="connsiteX2900" fmla="*/ 2904312 w 6891715"/>
                <a:gd name="connsiteY2900" fmla="*/ 841465 h 6367455"/>
                <a:gd name="connsiteX2901" fmla="*/ 2900333 w 6891715"/>
                <a:gd name="connsiteY2901" fmla="*/ 830795 h 6367455"/>
                <a:gd name="connsiteX2902" fmla="*/ 2915634 w 6891715"/>
                <a:gd name="connsiteY2902" fmla="*/ 832050 h 6367455"/>
                <a:gd name="connsiteX2903" fmla="*/ 3115497 w 6891715"/>
                <a:gd name="connsiteY2903" fmla="*/ 820737 h 6367455"/>
                <a:gd name="connsiteX2904" fmla="*/ 3128970 w 6891715"/>
                <a:gd name="connsiteY2904" fmla="*/ 829700 h 6367455"/>
                <a:gd name="connsiteX2905" fmla="*/ 3132104 w 6891715"/>
                <a:gd name="connsiteY2905" fmla="*/ 840826 h 6367455"/>
                <a:gd name="connsiteX2906" fmla="*/ 3125211 w 6891715"/>
                <a:gd name="connsiteY2906" fmla="*/ 850098 h 6367455"/>
                <a:gd name="connsiteX2907" fmla="*/ 3108291 w 6891715"/>
                <a:gd name="connsiteY2907" fmla="*/ 855662 h 6367455"/>
                <a:gd name="connsiteX2908" fmla="*/ 3112364 w 6891715"/>
                <a:gd name="connsiteY2908" fmla="*/ 841135 h 6367455"/>
                <a:gd name="connsiteX2909" fmla="*/ 2986079 w 6891715"/>
                <a:gd name="connsiteY2909" fmla="*/ 784222 h 6367455"/>
                <a:gd name="connsiteX2910" fmla="*/ 2989234 w 6891715"/>
                <a:gd name="connsiteY2910" fmla="*/ 792794 h 6367455"/>
                <a:gd name="connsiteX2911" fmla="*/ 2950732 w 6891715"/>
                <a:gd name="connsiteY2911" fmla="*/ 835022 h 6367455"/>
                <a:gd name="connsiteX2912" fmla="*/ 2938108 w 6891715"/>
                <a:gd name="connsiteY2912" fmla="*/ 829942 h 6367455"/>
                <a:gd name="connsiteX2913" fmla="*/ 2936846 w 6891715"/>
                <a:gd name="connsiteY2913" fmla="*/ 815337 h 6367455"/>
                <a:gd name="connsiteX2914" fmla="*/ 2944104 w 6891715"/>
                <a:gd name="connsiteY2914" fmla="*/ 803589 h 6367455"/>
                <a:gd name="connsiteX2915" fmla="*/ 2956728 w 6891715"/>
                <a:gd name="connsiteY2915" fmla="*/ 805494 h 6367455"/>
                <a:gd name="connsiteX2916" fmla="*/ 2963040 w 6891715"/>
                <a:gd name="connsiteY2916" fmla="*/ 796922 h 6367455"/>
                <a:gd name="connsiteX2917" fmla="*/ 2969036 w 6891715"/>
                <a:gd name="connsiteY2917" fmla="*/ 784539 h 6367455"/>
                <a:gd name="connsiteX2918" fmla="*/ 3181826 w 6891715"/>
                <a:gd name="connsiteY2918" fmla="*/ 777876 h 6367455"/>
                <a:gd name="connsiteX2919" fmla="*/ 3189253 w 6891715"/>
                <a:gd name="connsiteY2919" fmla="*/ 786862 h 6367455"/>
                <a:gd name="connsiteX2920" fmla="*/ 3181181 w 6891715"/>
                <a:gd name="connsiteY2920" fmla="*/ 793751 h 6367455"/>
                <a:gd name="connsiteX2921" fmla="*/ 3170203 w 6891715"/>
                <a:gd name="connsiteY2921" fmla="*/ 787760 h 6367455"/>
                <a:gd name="connsiteX2922" fmla="*/ 2989234 w 6891715"/>
                <a:gd name="connsiteY2922" fmla="*/ 760410 h 6367455"/>
                <a:gd name="connsiteX2923" fmla="*/ 3000346 w 6891715"/>
                <a:gd name="connsiteY2923" fmla="*/ 771020 h 6367455"/>
                <a:gd name="connsiteX2924" fmla="*/ 2997078 w 6891715"/>
                <a:gd name="connsiteY2924" fmla="*/ 785810 h 6367455"/>
                <a:gd name="connsiteX2925" fmla="*/ 2989559 w 6891715"/>
                <a:gd name="connsiteY2925" fmla="*/ 779380 h 6367455"/>
                <a:gd name="connsiteX2926" fmla="*/ 2989234 w 6891715"/>
                <a:gd name="connsiteY2926" fmla="*/ 760410 h 6367455"/>
                <a:gd name="connsiteX2927" fmla="*/ 3084673 w 6891715"/>
                <a:gd name="connsiteY2927" fmla="*/ 733425 h 6367455"/>
                <a:gd name="connsiteX2928" fmla="*/ 3095591 w 6891715"/>
                <a:gd name="connsiteY2928" fmla="*/ 744629 h 6367455"/>
                <a:gd name="connsiteX2929" fmla="*/ 3089491 w 6891715"/>
                <a:gd name="connsiteY2929" fmla="*/ 761915 h 6367455"/>
                <a:gd name="connsiteX2930" fmla="*/ 3078568 w 6891715"/>
                <a:gd name="connsiteY2930" fmla="*/ 778881 h 6367455"/>
                <a:gd name="connsiteX2931" fmla="*/ 3073427 w 6891715"/>
                <a:gd name="connsiteY2931" fmla="*/ 784323 h 6367455"/>
                <a:gd name="connsiteX2932" fmla="*/ 3061541 w 6891715"/>
                <a:gd name="connsiteY2932" fmla="*/ 788805 h 6367455"/>
                <a:gd name="connsiteX2933" fmla="*/ 3062825 w 6891715"/>
                <a:gd name="connsiteY2933" fmla="*/ 799369 h 6367455"/>
                <a:gd name="connsiteX2934" fmla="*/ 3065074 w 6891715"/>
                <a:gd name="connsiteY2934" fmla="*/ 811213 h 6367455"/>
                <a:gd name="connsiteX2935" fmla="*/ 3056400 w 6891715"/>
                <a:gd name="connsiteY2935" fmla="*/ 808972 h 6367455"/>
                <a:gd name="connsiteX2936" fmla="*/ 3054472 w 6891715"/>
                <a:gd name="connsiteY2936" fmla="*/ 788805 h 6367455"/>
                <a:gd name="connsiteX2937" fmla="*/ 3063789 w 6891715"/>
                <a:gd name="connsiteY2937" fmla="*/ 766077 h 6367455"/>
                <a:gd name="connsiteX2938" fmla="*/ 3045477 w 6891715"/>
                <a:gd name="connsiteY2938" fmla="*/ 773119 h 6367455"/>
                <a:gd name="connsiteX2939" fmla="*/ 3028448 w 6891715"/>
                <a:gd name="connsiteY2939" fmla="*/ 802890 h 6367455"/>
                <a:gd name="connsiteX2940" fmla="*/ 3016882 w 6891715"/>
                <a:gd name="connsiteY2940" fmla="*/ 795527 h 6367455"/>
                <a:gd name="connsiteX2941" fmla="*/ 3014633 w 6891715"/>
                <a:gd name="connsiteY2941" fmla="*/ 784643 h 6367455"/>
                <a:gd name="connsiteX2942" fmla="*/ 3028127 w 6891715"/>
                <a:gd name="connsiteY2942" fmla="*/ 766397 h 6367455"/>
                <a:gd name="connsiteX2943" fmla="*/ 3045477 w 6891715"/>
                <a:gd name="connsiteY2943" fmla="*/ 749431 h 6367455"/>
                <a:gd name="connsiteX2944" fmla="*/ 3065396 w 6891715"/>
                <a:gd name="connsiteY2944" fmla="*/ 743989 h 6367455"/>
                <a:gd name="connsiteX2945" fmla="*/ 3205129 w 6891715"/>
                <a:gd name="connsiteY2945" fmla="*/ 719138 h 6367455"/>
                <a:gd name="connsiteX2946" fmla="*/ 3203253 w 6891715"/>
                <a:gd name="connsiteY2946" fmla="*/ 736387 h 6367455"/>
                <a:gd name="connsiteX2947" fmla="*/ 3189807 w 6891715"/>
                <a:gd name="connsiteY2947" fmla="*/ 739776 h 6367455"/>
                <a:gd name="connsiteX2948" fmla="*/ 3184491 w 6891715"/>
                <a:gd name="connsiteY2948" fmla="*/ 726222 h 6367455"/>
                <a:gd name="connsiteX2949" fmla="*/ 3048002 w 6891715"/>
                <a:gd name="connsiteY2949" fmla="*/ 700087 h 6367455"/>
                <a:gd name="connsiteX2950" fmla="*/ 3055726 w 6891715"/>
                <a:gd name="connsiteY2950" fmla="*/ 703262 h 6367455"/>
                <a:gd name="connsiteX2951" fmla="*/ 3059084 w 6891715"/>
                <a:gd name="connsiteY2951" fmla="*/ 711517 h 6367455"/>
                <a:gd name="connsiteX2952" fmla="*/ 3057069 w 6891715"/>
                <a:gd name="connsiteY2952" fmla="*/ 725170 h 6367455"/>
                <a:gd name="connsiteX2953" fmla="*/ 3044980 w 6891715"/>
                <a:gd name="connsiteY2953" fmla="*/ 725487 h 6367455"/>
                <a:gd name="connsiteX2954" fmla="*/ 3041621 w 6891715"/>
                <a:gd name="connsiteY2954" fmla="*/ 709612 h 6367455"/>
                <a:gd name="connsiteX2955" fmla="*/ 3147591 w 6891715"/>
                <a:gd name="connsiteY2955" fmla="*/ 608011 h 6367455"/>
                <a:gd name="connsiteX2956" fmla="*/ 3157047 w 6891715"/>
                <a:gd name="connsiteY2956" fmla="*/ 609291 h 6367455"/>
                <a:gd name="connsiteX2957" fmla="*/ 3163667 w 6891715"/>
                <a:gd name="connsiteY2957" fmla="*/ 632651 h 6367455"/>
                <a:gd name="connsiteX2958" fmla="*/ 3154210 w 6891715"/>
                <a:gd name="connsiteY2958" fmla="*/ 648332 h 6367455"/>
                <a:gd name="connsiteX2959" fmla="*/ 3165873 w 6891715"/>
                <a:gd name="connsiteY2959" fmla="*/ 659212 h 6367455"/>
                <a:gd name="connsiteX2960" fmla="*/ 3165873 w 6891715"/>
                <a:gd name="connsiteY2960" fmla="*/ 666572 h 6367455"/>
                <a:gd name="connsiteX2961" fmla="*/ 3150428 w 6891715"/>
                <a:gd name="connsiteY2961" fmla="*/ 687053 h 6367455"/>
                <a:gd name="connsiteX2962" fmla="*/ 3152319 w 6891715"/>
                <a:gd name="connsiteY2962" fmla="*/ 699533 h 6367455"/>
                <a:gd name="connsiteX2963" fmla="*/ 3167134 w 6891715"/>
                <a:gd name="connsiteY2963" fmla="*/ 696333 h 6367455"/>
                <a:gd name="connsiteX2964" fmla="*/ 3173439 w 6891715"/>
                <a:gd name="connsiteY2964" fmla="*/ 675853 h 6367455"/>
                <a:gd name="connsiteX2965" fmla="*/ 3178482 w 6891715"/>
                <a:gd name="connsiteY2965" fmla="*/ 657932 h 6367455"/>
                <a:gd name="connsiteX2966" fmla="*/ 3193298 w 6891715"/>
                <a:gd name="connsiteY2966" fmla="*/ 651212 h 6367455"/>
                <a:gd name="connsiteX2967" fmla="*/ 3183211 w 6891715"/>
                <a:gd name="connsiteY2967" fmla="*/ 634571 h 6367455"/>
                <a:gd name="connsiteX2968" fmla="*/ 3192983 w 6891715"/>
                <a:gd name="connsiteY2968" fmla="*/ 621771 h 6367455"/>
                <a:gd name="connsiteX2969" fmla="*/ 3196765 w 6891715"/>
                <a:gd name="connsiteY2969" fmla="*/ 625611 h 6367455"/>
                <a:gd name="connsiteX2970" fmla="*/ 3199602 w 6891715"/>
                <a:gd name="connsiteY2970" fmla="*/ 629131 h 6367455"/>
                <a:gd name="connsiteX2971" fmla="*/ 3200548 w 6891715"/>
                <a:gd name="connsiteY2971" fmla="*/ 631051 h 6367455"/>
                <a:gd name="connsiteX2972" fmla="*/ 3201178 w 6891715"/>
                <a:gd name="connsiteY2972" fmla="*/ 632331 h 6367455"/>
                <a:gd name="connsiteX2973" fmla="*/ 3202124 w 6891715"/>
                <a:gd name="connsiteY2973" fmla="*/ 632971 h 6367455"/>
                <a:gd name="connsiteX2974" fmla="*/ 3203070 w 6891715"/>
                <a:gd name="connsiteY2974" fmla="*/ 633611 h 6367455"/>
                <a:gd name="connsiteX2975" fmla="*/ 3204015 w 6891715"/>
                <a:gd name="connsiteY2975" fmla="*/ 632971 h 6367455"/>
                <a:gd name="connsiteX2976" fmla="*/ 3205592 w 6891715"/>
                <a:gd name="connsiteY2976" fmla="*/ 632651 h 6367455"/>
                <a:gd name="connsiteX2977" fmla="*/ 3207483 w 6891715"/>
                <a:gd name="connsiteY2977" fmla="*/ 631691 h 6367455"/>
                <a:gd name="connsiteX2978" fmla="*/ 3208744 w 6891715"/>
                <a:gd name="connsiteY2978" fmla="*/ 631051 h 6367455"/>
                <a:gd name="connsiteX2979" fmla="*/ 3220092 w 6891715"/>
                <a:gd name="connsiteY2979" fmla="*/ 642572 h 6367455"/>
                <a:gd name="connsiteX2980" fmla="*/ 3225766 w 6891715"/>
                <a:gd name="connsiteY2980" fmla="*/ 654092 h 6367455"/>
                <a:gd name="connsiteX2981" fmla="*/ 3206852 w 6891715"/>
                <a:gd name="connsiteY2981" fmla="*/ 678093 h 6367455"/>
                <a:gd name="connsiteX2982" fmla="*/ 3205276 w 6891715"/>
                <a:gd name="connsiteY2982" fmla="*/ 700173 h 6367455"/>
                <a:gd name="connsiteX2983" fmla="*/ 3185102 w 6891715"/>
                <a:gd name="connsiteY2983" fmla="*/ 698253 h 6367455"/>
                <a:gd name="connsiteX2984" fmla="*/ 3181319 w 6891715"/>
                <a:gd name="connsiteY2984" fmla="*/ 716174 h 6367455"/>
                <a:gd name="connsiteX2985" fmla="*/ 3173754 w 6891715"/>
                <a:gd name="connsiteY2985" fmla="*/ 726734 h 6367455"/>
                <a:gd name="connsiteX2986" fmla="*/ 3184472 w 6891715"/>
                <a:gd name="connsiteY2986" fmla="*/ 743055 h 6367455"/>
                <a:gd name="connsiteX2987" fmla="*/ 3173754 w 6891715"/>
                <a:gd name="connsiteY2987" fmla="*/ 746255 h 6367455"/>
                <a:gd name="connsiteX2988" fmla="*/ 3160199 w 6891715"/>
                <a:gd name="connsiteY2988" fmla="*/ 738895 h 6367455"/>
                <a:gd name="connsiteX2989" fmla="*/ 3157047 w 6891715"/>
                <a:gd name="connsiteY2989" fmla="*/ 722894 h 6367455"/>
                <a:gd name="connsiteX2990" fmla="*/ 3154525 w 6891715"/>
                <a:gd name="connsiteY2990" fmla="*/ 730894 h 6367455"/>
                <a:gd name="connsiteX2991" fmla="*/ 3152949 w 6891715"/>
                <a:gd name="connsiteY2991" fmla="*/ 736974 h 6367455"/>
                <a:gd name="connsiteX2992" fmla="*/ 3152004 w 6891715"/>
                <a:gd name="connsiteY2992" fmla="*/ 739215 h 6367455"/>
                <a:gd name="connsiteX2993" fmla="*/ 3151688 w 6891715"/>
                <a:gd name="connsiteY2993" fmla="*/ 741135 h 6367455"/>
                <a:gd name="connsiteX2994" fmla="*/ 3151373 w 6891715"/>
                <a:gd name="connsiteY2994" fmla="*/ 743375 h 6367455"/>
                <a:gd name="connsiteX2995" fmla="*/ 3149482 w 6891715"/>
                <a:gd name="connsiteY2995" fmla="*/ 746895 h 6367455"/>
                <a:gd name="connsiteX2996" fmla="*/ 3144123 w 6891715"/>
                <a:gd name="connsiteY2996" fmla="*/ 756495 h 6367455"/>
                <a:gd name="connsiteX2997" fmla="*/ 3136243 w 6891715"/>
                <a:gd name="connsiteY2997" fmla="*/ 769935 h 6367455"/>
                <a:gd name="connsiteX2998" fmla="*/ 3126786 w 6891715"/>
                <a:gd name="connsiteY2998" fmla="*/ 760335 h 6367455"/>
                <a:gd name="connsiteX2999" fmla="*/ 3129623 w 6891715"/>
                <a:gd name="connsiteY2999" fmla="*/ 727694 h 6367455"/>
                <a:gd name="connsiteX3000" fmla="*/ 3116384 w 6891715"/>
                <a:gd name="connsiteY3000" fmla="*/ 740495 h 6367455"/>
                <a:gd name="connsiteX3001" fmla="*/ 3105036 w 6891715"/>
                <a:gd name="connsiteY3001" fmla="*/ 768975 h 6367455"/>
                <a:gd name="connsiteX3002" fmla="*/ 3097785 w 6891715"/>
                <a:gd name="connsiteY3002" fmla="*/ 767055 h 6367455"/>
                <a:gd name="connsiteX3003" fmla="*/ 3107873 w 6891715"/>
                <a:gd name="connsiteY3003" fmla="*/ 742415 h 6367455"/>
                <a:gd name="connsiteX3004" fmla="*/ 3096209 w 6891715"/>
                <a:gd name="connsiteY3004" fmla="*/ 740495 h 6367455"/>
                <a:gd name="connsiteX3005" fmla="*/ 3094003 w 6891715"/>
                <a:gd name="connsiteY3005" fmla="*/ 734094 h 6367455"/>
                <a:gd name="connsiteX3006" fmla="*/ 3107557 w 6891715"/>
                <a:gd name="connsiteY3006" fmla="*/ 727694 h 6367455"/>
                <a:gd name="connsiteX3007" fmla="*/ 3099992 w 6891715"/>
                <a:gd name="connsiteY3007" fmla="*/ 717134 h 6367455"/>
                <a:gd name="connsiteX3008" fmla="*/ 3127101 w 6891715"/>
                <a:gd name="connsiteY3008" fmla="*/ 687053 h 6367455"/>
                <a:gd name="connsiteX3009" fmla="*/ 3127101 w 6891715"/>
                <a:gd name="connsiteY3009" fmla="*/ 668172 h 6367455"/>
                <a:gd name="connsiteX3010" fmla="*/ 3135297 w 6891715"/>
                <a:gd name="connsiteY3010" fmla="*/ 656332 h 6367455"/>
                <a:gd name="connsiteX3011" fmla="*/ 3128992 w 6891715"/>
                <a:gd name="connsiteY3011" fmla="*/ 646732 h 6367455"/>
                <a:gd name="connsiteX3012" fmla="*/ 3086809 w 6891715"/>
                <a:gd name="connsiteY3012" fmla="*/ 601662 h 6367455"/>
                <a:gd name="connsiteX3013" fmla="*/ 3100900 w 6891715"/>
                <a:gd name="connsiteY3013" fmla="*/ 618490 h 6367455"/>
                <a:gd name="connsiteX3014" fmla="*/ 3095575 w 6891715"/>
                <a:gd name="connsiteY3014" fmla="*/ 628967 h 6367455"/>
                <a:gd name="connsiteX3015" fmla="*/ 3100274 w 6891715"/>
                <a:gd name="connsiteY3015" fmla="*/ 649287 h 6367455"/>
                <a:gd name="connsiteX3016" fmla="*/ 3095888 w 6891715"/>
                <a:gd name="connsiteY3016" fmla="*/ 658812 h 6367455"/>
                <a:gd name="connsiteX3017" fmla="*/ 3117816 w 6891715"/>
                <a:gd name="connsiteY3017" fmla="*/ 663575 h 6367455"/>
                <a:gd name="connsiteX3018" fmla="*/ 3107478 w 6891715"/>
                <a:gd name="connsiteY3018" fmla="*/ 680720 h 6367455"/>
                <a:gd name="connsiteX3019" fmla="*/ 3092755 w 6891715"/>
                <a:gd name="connsiteY3019" fmla="*/ 682625 h 6367455"/>
                <a:gd name="connsiteX3020" fmla="*/ 3067073 w 6891715"/>
                <a:gd name="connsiteY3020" fmla="*/ 700087 h 6367455"/>
                <a:gd name="connsiteX3021" fmla="*/ 3054544 w 6891715"/>
                <a:gd name="connsiteY3021" fmla="*/ 696912 h 6367455"/>
                <a:gd name="connsiteX3022" fmla="*/ 3082423 w 6891715"/>
                <a:gd name="connsiteY3022" fmla="*/ 661987 h 6367455"/>
                <a:gd name="connsiteX3023" fmla="*/ 3052351 w 6891715"/>
                <a:gd name="connsiteY3023" fmla="*/ 679767 h 6367455"/>
                <a:gd name="connsiteX3024" fmla="*/ 3042953 w 6891715"/>
                <a:gd name="connsiteY3024" fmla="*/ 679132 h 6367455"/>
                <a:gd name="connsiteX3025" fmla="*/ 3029170 w 6891715"/>
                <a:gd name="connsiteY3025" fmla="*/ 697230 h 6367455"/>
                <a:gd name="connsiteX3026" fmla="*/ 3024158 w 6891715"/>
                <a:gd name="connsiteY3026" fmla="*/ 683577 h 6367455"/>
                <a:gd name="connsiteX3027" fmla="*/ 3034495 w 6891715"/>
                <a:gd name="connsiteY3027" fmla="*/ 675957 h 6367455"/>
                <a:gd name="connsiteX3028" fmla="*/ 3031050 w 6891715"/>
                <a:gd name="connsiteY3028" fmla="*/ 662305 h 6367455"/>
                <a:gd name="connsiteX3029" fmla="*/ 3042640 w 6891715"/>
                <a:gd name="connsiteY3029" fmla="*/ 652780 h 6367455"/>
                <a:gd name="connsiteX3030" fmla="*/ 3057363 w 6891715"/>
                <a:gd name="connsiteY3030" fmla="*/ 649605 h 6367455"/>
                <a:gd name="connsiteX3031" fmla="*/ 3071460 w 6891715"/>
                <a:gd name="connsiteY3031" fmla="*/ 629285 h 6367455"/>
                <a:gd name="connsiteX3032" fmla="*/ 3083990 w 6891715"/>
                <a:gd name="connsiteY3032" fmla="*/ 628332 h 6367455"/>
                <a:gd name="connsiteX3033" fmla="*/ 3079917 w 6891715"/>
                <a:gd name="connsiteY3033" fmla="*/ 611187 h 6367455"/>
                <a:gd name="connsiteX3034" fmla="*/ 3198778 w 6891715"/>
                <a:gd name="connsiteY3034" fmla="*/ 596901 h 6367455"/>
                <a:gd name="connsiteX3035" fmla="*/ 3208960 w 6891715"/>
                <a:gd name="connsiteY3035" fmla="*/ 597864 h 6367455"/>
                <a:gd name="connsiteX3036" fmla="*/ 3214215 w 6891715"/>
                <a:gd name="connsiteY3036" fmla="*/ 603322 h 6367455"/>
                <a:gd name="connsiteX3037" fmla="*/ 3219798 w 6891715"/>
                <a:gd name="connsiteY3037" fmla="*/ 601074 h 6367455"/>
                <a:gd name="connsiteX3038" fmla="*/ 3227353 w 6891715"/>
                <a:gd name="connsiteY3038" fmla="*/ 611349 h 6367455"/>
                <a:gd name="connsiteX3039" fmla="*/ 3217828 w 6891715"/>
                <a:gd name="connsiteY3039" fmla="*/ 625476 h 6367455"/>
                <a:gd name="connsiteX3040" fmla="*/ 3201405 w 6891715"/>
                <a:gd name="connsiteY3040" fmla="*/ 609743 h 6367455"/>
                <a:gd name="connsiteX3041" fmla="*/ 3164907 w 6891715"/>
                <a:gd name="connsiteY3041" fmla="*/ 504825 h 6367455"/>
                <a:gd name="connsiteX3042" fmla="*/ 3188311 w 6891715"/>
                <a:gd name="connsiteY3042" fmla="*/ 509905 h 6367455"/>
                <a:gd name="connsiteX3043" fmla="*/ 3190841 w 6891715"/>
                <a:gd name="connsiteY3043" fmla="*/ 523558 h 6367455"/>
                <a:gd name="connsiteX3044" fmla="*/ 3182302 w 6891715"/>
                <a:gd name="connsiteY3044" fmla="*/ 535305 h 6367455"/>
                <a:gd name="connsiteX3045" fmla="*/ 3184516 w 6891715"/>
                <a:gd name="connsiteY3045" fmla="*/ 554355 h 6367455"/>
                <a:gd name="connsiteX3046" fmla="*/ 3172181 w 6891715"/>
                <a:gd name="connsiteY3046" fmla="*/ 566103 h 6367455"/>
                <a:gd name="connsiteX3047" fmla="*/ 3164591 w 6891715"/>
                <a:gd name="connsiteY3047" fmla="*/ 582930 h 6367455"/>
                <a:gd name="connsiteX3048" fmla="*/ 3136444 w 6891715"/>
                <a:gd name="connsiteY3048" fmla="*/ 592455 h 6367455"/>
                <a:gd name="connsiteX3049" fmla="*/ 3124110 w 6891715"/>
                <a:gd name="connsiteY3049" fmla="*/ 622300 h 6367455"/>
                <a:gd name="connsiteX3050" fmla="*/ 3119998 w 6891715"/>
                <a:gd name="connsiteY3050" fmla="*/ 619125 h 6367455"/>
                <a:gd name="connsiteX3051" fmla="*/ 3120631 w 6891715"/>
                <a:gd name="connsiteY3051" fmla="*/ 611823 h 6367455"/>
                <a:gd name="connsiteX3052" fmla="*/ 3109878 w 6891715"/>
                <a:gd name="connsiteY3052" fmla="*/ 602615 h 6367455"/>
                <a:gd name="connsiteX3053" fmla="*/ 3132965 w 6891715"/>
                <a:gd name="connsiteY3053" fmla="*/ 578803 h 6367455"/>
                <a:gd name="connsiteX3054" fmla="*/ 3136127 w 6891715"/>
                <a:gd name="connsiteY3054" fmla="*/ 555943 h 6367455"/>
                <a:gd name="connsiteX3055" fmla="*/ 3151941 w 6891715"/>
                <a:gd name="connsiteY3055" fmla="*/ 553403 h 6367455"/>
                <a:gd name="connsiteX3056" fmla="*/ 3155736 w 6891715"/>
                <a:gd name="connsiteY3056" fmla="*/ 542925 h 6367455"/>
                <a:gd name="connsiteX3057" fmla="*/ 3151624 w 6891715"/>
                <a:gd name="connsiteY3057" fmla="*/ 531495 h 6367455"/>
                <a:gd name="connsiteX3058" fmla="*/ 3157950 w 6891715"/>
                <a:gd name="connsiteY3058" fmla="*/ 523875 h 6367455"/>
                <a:gd name="connsiteX3059" fmla="*/ 4364771 w 6891715"/>
                <a:gd name="connsiteY3059" fmla="*/ 471424 h 6367455"/>
                <a:gd name="connsiteX3060" fmla="*/ 4352063 w 6891715"/>
                <a:gd name="connsiteY3060" fmla="*/ 473328 h 6367455"/>
                <a:gd name="connsiteX3061" fmla="*/ 4349204 w 6891715"/>
                <a:gd name="connsiteY3061" fmla="*/ 492370 h 6367455"/>
                <a:gd name="connsiteX3062" fmla="*/ 4353334 w 6891715"/>
                <a:gd name="connsiteY3062" fmla="*/ 505065 h 6367455"/>
                <a:gd name="connsiteX3063" fmla="*/ 4345709 w 6891715"/>
                <a:gd name="connsiteY3063" fmla="*/ 514269 h 6367455"/>
                <a:gd name="connsiteX3064" fmla="*/ 4338402 w 6891715"/>
                <a:gd name="connsiteY3064" fmla="*/ 505383 h 6367455"/>
                <a:gd name="connsiteX3065" fmla="*/ 4341579 w 6891715"/>
                <a:gd name="connsiteY3065" fmla="*/ 493005 h 6367455"/>
                <a:gd name="connsiteX3066" fmla="*/ 4337131 w 6891715"/>
                <a:gd name="connsiteY3066" fmla="*/ 479358 h 6367455"/>
                <a:gd name="connsiteX3067" fmla="*/ 4322835 w 6891715"/>
                <a:gd name="connsiteY3067" fmla="*/ 489514 h 6367455"/>
                <a:gd name="connsiteX3068" fmla="*/ 4315210 w 6891715"/>
                <a:gd name="connsiteY3068" fmla="*/ 501892 h 6367455"/>
                <a:gd name="connsiteX3069" fmla="*/ 4319976 w 6891715"/>
                <a:gd name="connsiteY3069" fmla="*/ 515538 h 6367455"/>
                <a:gd name="connsiteX3070" fmla="*/ 4326647 w 6891715"/>
                <a:gd name="connsiteY3070" fmla="*/ 515538 h 6367455"/>
                <a:gd name="connsiteX3071" fmla="*/ 4334590 w 6891715"/>
                <a:gd name="connsiteY3071" fmla="*/ 522203 h 6367455"/>
                <a:gd name="connsiteX3072" fmla="*/ 4333319 w 6891715"/>
                <a:gd name="connsiteY3072" fmla="*/ 536167 h 6367455"/>
                <a:gd name="connsiteX3073" fmla="*/ 4321882 w 6891715"/>
                <a:gd name="connsiteY3073" fmla="*/ 530455 h 6367455"/>
                <a:gd name="connsiteX3074" fmla="*/ 4315210 w 6891715"/>
                <a:gd name="connsiteY3074" fmla="*/ 539658 h 6367455"/>
                <a:gd name="connsiteX3075" fmla="*/ 4297419 w 6891715"/>
                <a:gd name="connsiteY3075" fmla="*/ 537119 h 6367455"/>
                <a:gd name="connsiteX3076" fmla="*/ 4292971 w 6891715"/>
                <a:gd name="connsiteY3076" fmla="*/ 550766 h 6367455"/>
                <a:gd name="connsiteX3077" fmla="*/ 4282805 w 6891715"/>
                <a:gd name="connsiteY3077" fmla="*/ 553940 h 6367455"/>
                <a:gd name="connsiteX3078" fmla="*/ 4274862 w 6891715"/>
                <a:gd name="connsiteY3078" fmla="*/ 552353 h 6367455"/>
                <a:gd name="connsiteX3079" fmla="*/ 4260566 w 6891715"/>
                <a:gd name="connsiteY3079" fmla="*/ 563778 h 6367455"/>
                <a:gd name="connsiteX3080" fmla="*/ 4263425 w 6891715"/>
                <a:gd name="connsiteY3080" fmla="*/ 579647 h 6367455"/>
                <a:gd name="connsiteX3081" fmla="*/ 4256754 w 6891715"/>
                <a:gd name="connsiteY3081" fmla="*/ 585677 h 6367455"/>
                <a:gd name="connsiteX3082" fmla="*/ 4246270 w 6891715"/>
                <a:gd name="connsiteY3082" fmla="*/ 586312 h 6367455"/>
                <a:gd name="connsiteX3083" fmla="*/ 4233244 w 6891715"/>
                <a:gd name="connsiteY3083" fmla="*/ 586946 h 6367455"/>
                <a:gd name="connsiteX3084" fmla="*/ 4227843 w 6891715"/>
                <a:gd name="connsiteY3084" fmla="*/ 601863 h 6367455"/>
                <a:gd name="connsiteX3085" fmla="*/ 4232926 w 6891715"/>
                <a:gd name="connsiteY3085" fmla="*/ 608210 h 6367455"/>
                <a:gd name="connsiteX3086" fmla="*/ 4241504 w 6891715"/>
                <a:gd name="connsiteY3086" fmla="*/ 605036 h 6367455"/>
                <a:gd name="connsiteX3087" fmla="*/ 4247858 w 6891715"/>
                <a:gd name="connsiteY3087" fmla="*/ 609797 h 6367455"/>
                <a:gd name="connsiteX3088" fmla="*/ 4239280 w 6891715"/>
                <a:gd name="connsiteY3088" fmla="*/ 612653 h 6367455"/>
                <a:gd name="connsiteX3089" fmla="*/ 4244363 w 6891715"/>
                <a:gd name="connsiteY3089" fmla="*/ 622174 h 6367455"/>
                <a:gd name="connsiteX3090" fmla="*/ 4254530 w 6891715"/>
                <a:gd name="connsiteY3090" fmla="*/ 624396 h 6367455"/>
                <a:gd name="connsiteX3091" fmla="*/ 4259295 w 6891715"/>
                <a:gd name="connsiteY3091" fmla="*/ 613288 h 6367455"/>
                <a:gd name="connsiteX3092" fmla="*/ 4260248 w 6891715"/>
                <a:gd name="connsiteY3092" fmla="*/ 619635 h 6367455"/>
                <a:gd name="connsiteX3093" fmla="*/ 4269462 w 6891715"/>
                <a:gd name="connsiteY3093" fmla="*/ 628204 h 6367455"/>
                <a:gd name="connsiteX3094" fmla="*/ 4263108 w 6891715"/>
                <a:gd name="connsiteY3094" fmla="*/ 631378 h 6367455"/>
                <a:gd name="connsiteX3095" fmla="*/ 4252624 w 6891715"/>
                <a:gd name="connsiteY3095" fmla="*/ 629791 h 6367455"/>
                <a:gd name="connsiteX3096" fmla="*/ 4260566 w 6891715"/>
                <a:gd name="connsiteY3096" fmla="*/ 643755 h 6367455"/>
                <a:gd name="connsiteX3097" fmla="*/ 4275180 w 6891715"/>
                <a:gd name="connsiteY3097" fmla="*/ 653594 h 6367455"/>
                <a:gd name="connsiteX3098" fmla="*/ 4289477 w 6891715"/>
                <a:gd name="connsiteY3098" fmla="*/ 646612 h 6367455"/>
                <a:gd name="connsiteX3099" fmla="*/ 4287570 w 6891715"/>
                <a:gd name="connsiteY3099" fmla="*/ 633599 h 6367455"/>
                <a:gd name="connsiteX3100" fmla="*/ 4297101 w 6891715"/>
                <a:gd name="connsiteY3100" fmla="*/ 628839 h 6367455"/>
                <a:gd name="connsiteX3101" fmla="*/ 4302185 w 6891715"/>
                <a:gd name="connsiteY3101" fmla="*/ 638360 h 6367455"/>
                <a:gd name="connsiteX3102" fmla="*/ 4312669 w 6891715"/>
                <a:gd name="connsiteY3102" fmla="*/ 637725 h 6367455"/>
                <a:gd name="connsiteX3103" fmla="*/ 4312033 w 6891715"/>
                <a:gd name="connsiteY3103" fmla="*/ 628204 h 6367455"/>
                <a:gd name="connsiteX3104" fmla="*/ 4308221 w 6891715"/>
                <a:gd name="connsiteY3104" fmla="*/ 616462 h 6367455"/>
                <a:gd name="connsiteX3105" fmla="*/ 4317752 w 6891715"/>
                <a:gd name="connsiteY3105" fmla="*/ 615827 h 6367455"/>
                <a:gd name="connsiteX3106" fmla="*/ 4332048 w 6891715"/>
                <a:gd name="connsiteY3106" fmla="*/ 624396 h 6367455"/>
                <a:gd name="connsiteX3107" fmla="*/ 4339673 w 6891715"/>
                <a:gd name="connsiteY3107" fmla="*/ 624396 h 6367455"/>
                <a:gd name="connsiteX3108" fmla="*/ 4339547 w 6891715"/>
                <a:gd name="connsiteY3108" fmla="*/ 624461 h 6367455"/>
                <a:gd name="connsiteX3109" fmla="*/ 4339882 w 6891715"/>
                <a:gd name="connsiteY3109" fmla="*/ 624461 h 6367455"/>
                <a:gd name="connsiteX3110" fmla="*/ 4340199 w 6891715"/>
                <a:gd name="connsiteY3110" fmla="*/ 623826 h 6367455"/>
                <a:gd name="connsiteX3111" fmla="*/ 4341172 w 6891715"/>
                <a:gd name="connsiteY3111" fmla="*/ 623340 h 6367455"/>
                <a:gd name="connsiteX3112" fmla="*/ 4347298 w 6891715"/>
                <a:gd name="connsiteY3112" fmla="*/ 612018 h 6367455"/>
                <a:gd name="connsiteX3113" fmla="*/ 4332366 w 6891715"/>
                <a:gd name="connsiteY3113" fmla="*/ 604402 h 6367455"/>
                <a:gd name="connsiteX3114" fmla="*/ 4328236 w 6891715"/>
                <a:gd name="connsiteY3114" fmla="*/ 605354 h 6367455"/>
                <a:gd name="connsiteX3115" fmla="*/ 4317434 w 6891715"/>
                <a:gd name="connsiteY3115" fmla="*/ 588216 h 6367455"/>
                <a:gd name="connsiteX3116" fmla="*/ 4329189 w 6891715"/>
                <a:gd name="connsiteY3116" fmla="*/ 567587 h 6367455"/>
                <a:gd name="connsiteX3117" fmla="*/ 4344121 w 6891715"/>
                <a:gd name="connsiteY3117" fmla="*/ 564731 h 6367455"/>
                <a:gd name="connsiteX3118" fmla="*/ 4350793 w 6891715"/>
                <a:gd name="connsiteY3118" fmla="*/ 555210 h 6367455"/>
                <a:gd name="connsiteX3119" fmla="*/ 4348886 w 6891715"/>
                <a:gd name="connsiteY3119" fmla="*/ 549814 h 6367455"/>
                <a:gd name="connsiteX3120" fmla="*/ 4361912 w 6891715"/>
                <a:gd name="connsiteY3120" fmla="*/ 539976 h 6367455"/>
                <a:gd name="connsiteX3121" fmla="*/ 4359053 w 6891715"/>
                <a:gd name="connsiteY3121" fmla="*/ 525059 h 6367455"/>
                <a:gd name="connsiteX3122" fmla="*/ 4355876 w 6891715"/>
                <a:gd name="connsiteY3122" fmla="*/ 522838 h 6367455"/>
                <a:gd name="connsiteX3123" fmla="*/ 4355240 w 6891715"/>
                <a:gd name="connsiteY3123" fmla="*/ 513634 h 6367455"/>
                <a:gd name="connsiteX3124" fmla="*/ 4380021 w 6891715"/>
                <a:gd name="connsiteY3124" fmla="*/ 502526 h 6367455"/>
                <a:gd name="connsiteX3125" fmla="*/ 4384151 w 6891715"/>
                <a:gd name="connsiteY3125" fmla="*/ 488879 h 6367455"/>
                <a:gd name="connsiteX3126" fmla="*/ 4380339 w 6891715"/>
                <a:gd name="connsiteY3126" fmla="*/ 476185 h 6367455"/>
                <a:gd name="connsiteX3127" fmla="*/ 4369537 w 6891715"/>
                <a:gd name="connsiteY3127" fmla="*/ 489514 h 6367455"/>
                <a:gd name="connsiteX3128" fmla="*/ 4360959 w 6891715"/>
                <a:gd name="connsiteY3128" fmla="*/ 501892 h 6367455"/>
                <a:gd name="connsiteX3129" fmla="*/ 4359053 w 6891715"/>
                <a:gd name="connsiteY3129" fmla="*/ 486023 h 6367455"/>
                <a:gd name="connsiteX3130" fmla="*/ 4366360 w 6891715"/>
                <a:gd name="connsiteY3130" fmla="*/ 478724 h 6367455"/>
                <a:gd name="connsiteX3131" fmla="*/ 3304349 w 6891715"/>
                <a:gd name="connsiteY3131" fmla="*/ 431801 h 6367455"/>
                <a:gd name="connsiteX3132" fmla="*/ 3318916 w 6891715"/>
                <a:gd name="connsiteY3132" fmla="*/ 437795 h 6367455"/>
                <a:gd name="connsiteX3133" fmla="*/ 3327783 w 6891715"/>
                <a:gd name="connsiteY3133" fmla="*/ 453570 h 6367455"/>
                <a:gd name="connsiteX3134" fmla="*/ 3334751 w 6891715"/>
                <a:gd name="connsiteY3134" fmla="*/ 432432 h 6367455"/>
                <a:gd name="connsiteX3135" fmla="*/ 3344568 w 6891715"/>
                <a:gd name="connsiteY3135" fmla="*/ 440950 h 6367455"/>
                <a:gd name="connsiteX3136" fmla="*/ 3340451 w 6891715"/>
                <a:gd name="connsiteY3136" fmla="*/ 462719 h 6367455"/>
                <a:gd name="connsiteX3137" fmla="*/ 3344885 w 6891715"/>
                <a:gd name="connsiteY3137" fmla="*/ 472183 h 6367455"/>
                <a:gd name="connsiteX3138" fmla="*/ 3354069 w 6891715"/>
                <a:gd name="connsiteY3138" fmla="*/ 456409 h 6367455"/>
                <a:gd name="connsiteX3139" fmla="*/ 3367053 w 6891715"/>
                <a:gd name="connsiteY3139" fmla="*/ 470290 h 6367455"/>
                <a:gd name="connsiteX3140" fmla="*/ 3355335 w 6891715"/>
                <a:gd name="connsiteY3140" fmla="*/ 475338 h 6367455"/>
                <a:gd name="connsiteX3141" fmla="*/ 3360719 w 6891715"/>
                <a:gd name="connsiteY3141" fmla="*/ 488904 h 6367455"/>
                <a:gd name="connsiteX3142" fmla="*/ 3347101 w 6891715"/>
                <a:gd name="connsiteY3142" fmla="*/ 510988 h 6367455"/>
                <a:gd name="connsiteX3143" fmla="*/ 3346151 w 6891715"/>
                <a:gd name="connsiteY3143" fmla="*/ 529917 h 6367455"/>
                <a:gd name="connsiteX3144" fmla="*/ 3358185 w 6891715"/>
                <a:gd name="connsiteY3144" fmla="*/ 549477 h 6367455"/>
                <a:gd name="connsiteX3145" fmla="*/ 3320183 w 6891715"/>
                <a:gd name="connsiteY3145" fmla="*/ 551055 h 6367455"/>
                <a:gd name="connsiteX3146" fmla="*/ 3317016 w 6891715"/>
                <a:gd name="connsiteY3146" fmla="*/ 534649 h 6367455"/>
                <a:gd name="connsiteX3147" fmla="*/ 3296748 w 6891715"/>
                <a:gd name="connsiteY3147" fmla="*/ 556733 h 6367455"/>
                <a:gd name="connsiteX3148" fmla="*/ 3274897 w 6891715"/>
                <a:gd name="connsiteY3148" fmla="*/ 555471 h 6367455"/>
                <a:gd name="connsiteX3149" fmla="*/ 3256845 w 6891715"/>
                <a:gd name="connsiteY3149" fmla="*/ 581026 h 6367455"/>
                <a:gd name="connsiteX3150" fmla="*/ 3243228 w 6891715"/>
                <a:gd name="connsiteY3150" fmla="*/ 566513 h 6367455"/>
                <a:gd name="connsiteX3151" fmla="*/ 3249562 w 6891715"/>
                <a:gd name="connsiteY3151" fmla="*/ 556102 h 6367455"/>
                <a:gd name="connsiteX3152" fmla="*/ 3270780 w 6891715"/>
                <a:gd name="connsiteY3152" fmla="*/ 552317 h 6367455"/>
                <a:gd name="connsiteX3153" fmla="*/ 3271413 w 6891715"/>
                <a:gd name="connsiteY3153" fmla="*/ 539066 h 6367455"/>
                <a:gd name="connsiteX3154" fmla="*/ 3255579 w 6891715"/>
                <a:gd name="connsiteY3154" fmla="*/ 533703 h 6367455"/>
                <a:gd name="connsiteX3155" fmla="*/ 3252412 w 6891715"/>
                <a:gd name="connsiteY3155" fmla="*/ 523292 h 6367455"/>
                <a:gd name="connsiteX3156" fmla="*/ 3267296 w 6891715"/>
                <a:gd name="connsiteY3156" fmla="*/ 516036 h 6367455"/>
                <a:gd name="connsiteX3157" fmla="*/ 3250828 w 6891715"/>
                <a:gd name="connsiteY3157" fmla="*/ 500261 h 6367455"/>
                <a:gd name="connsiteX3158" fmla="*/ 3264763 w 6891715"/>
                <a:gd name="connsiteY3158" fmla="*/ 481332 h 6367455"/>
                <a:gd name="connsiteX3159" fmla="*/ 3300548 w 6891715"/>
                <a:gd name="connsiteY3159" fmla="*/ 488588 h 6367455"/>
                <a:gd name="connsiteX3160" fmla="*/ 3308782 w 6891715"/>
                <a:gd name="connsiteY3160" fmla="*/ 480070 h 6367455"/>
                <a:gd name="connsiteX3161" fmla="*/ 3286614 w 6891715"/>
                <a:gd name="connsiteY3161" fmla="*/ 469975 h 6367455"/>
                <a:gd name="connsiteX3162" fmla="*/ 3288831 w 6891715"/>
                <a:gd name="connsiteY3162" fmla="*/ 456093 h 6367455"/>
                <a:gd name="connsiteX3163" fmla="*/ 3310999 w 6891715"/>
                <a:gd name="connsiteY3163" fmla="*/ 462088 h 6367455"/>
                <a:gd name="connsiteX3164" fmla="*/ 3435951 w 6891715"/>
                <a:gd name="connsiteY3164" fmla="*/ 361951 h 6367455"/>
                <a:gd name="connsiteX3165" fmla="*/ 3459129 w 6891715"/>
                <a:gd name="connsiteY3165" fmla="*/ 379352 h 6367455"/>
                <a:gd name="connsiteX3166" fmla="*/ 3458494 w 6891715"/>
                <a:gd name="connsiteY3166" fmla="*/ 393274 h 6367455"/>
                <a:gd name="connsiteX3167" fmla="*/ 3438491 w 6891715"/>
                <a:gd name="connsiteY3167" fmla="*/ 404980 h 6367455"/>
                <a:gd name="connsiteX3168" fmla="*/ 3440714 w 6891715"/>
                <a:gd name="connsiteY3168" fmla="*/ 424913 h 6367455"/>
                <a:gd name="connsiteX3169" fmla="*/ 3394358 w 6891715"/>
                <a:gd name="connsiteY3169" fmla="*/ 452439 h 6367455"/>
                <a:gd name="connsiteX3170" fmla="*/ 3382928 w 6891715"/>
                <a:gd name="connsiteY3170" fmla="*/ 442314 h 6367455"/>
                <a:gd name="connsiteX3171" fmla="*/ 3371816 w 6891715"/>
                <a:gd name="connsiteY3171" fmla="*/ 427444 h 6367455"/>
                <a:gd name="connsiteX3172" fmla="*/ 3393088 w 6891715"/>
                <a:gd name="connsiteY3172" fmla="*/ 427444 h 6367455"/>
                <a:gd name="connsiteX3173" fmla="*/ 3385468 w 6891715"/>
                <a:gd name="connsiteY3173" fmla="*/ 404031 h 6367455"/>
                <a:gd name="connsiteX3174" fmla="*/ 3411821 w 6891715"/>
                <a:gd name="connsiteY3174" fmla="*/ 400867 h 6367455"/>
                <a:gd name="connsiteX3175" fmla="*/ 3418171 w 6891715"/>
                <a:gd name="connsiteY3175" fmla="*/ 384098 h 6367455"/>
                <a:gd name="connsiteX3176" fmla="*/ 3424521 w 6891715"/>
                <a:gd name="connsiteY3176" fmla="*/ 395805 h 6367455"/>
                <a:gd name="connsiteX3177" fmla="*/ 3429919 w 6891715"/>
                <a:gd name="connsiteY3177" fmla="*/ 395488 h 6367455"/>
                <a:gd name="connsiteX3178" fmla="*/ 3424521 w 6891715"/>
                <a:gd name="connsiteY3178" fmla="*/ 373657 h 6367455"/>
                <a:gd name="connsiteX3179" fmla="*/ 3528661 w 6891715"/>
                <a:gd name="connsiteY3179" fmla="*/ 334961 h 6367455"/>
                <a:gd name="connsiteX3180" fmla="*/ 3536916 w 6891715"/>
                <a:gd name="connsiteY3180" fmla="*/ 337252 h 6367455"/>
                <a:gd name="connsiteX3181" fmla="*/ 3529613 w 6891715"/>
                <a:gd name="connsiteY3181" fmla="*/ 364093 h 6367455"/>
                <a:gd name="connsiteX3182" fmla="*/ 3509928 w 6891715"/>
                <a:gd name="connsiteY3182" fmla="*/ 366711 h 6367455"/>
                <a:gd name="connsiteX3183" fmla="*/ 3505166 w 6891715"/>
                <a:gd name="connsiteY3183" fmla="*/ 354600 h 6367455"/>
                <a:gd name="connsiteX3184" fmla="*/ 3523263 w 6891715"/>
                <a:gd name="connsiteY3184" fmla="*/ 347072 h 6367455"/>
                <a:gd name="connsiteX3185" fmla="*/ 4276189 w 6891715"/>
                <a:gd name="connsiteY3185" fmla="*/ 308170 h 6367455"/>
                <a:gd name="connsiteX3186" fmla="*/ 4271925 w 6891715"/>
                <a:gd name="connsiteY3186" fmla="*/ 310848 h 6367455"/>
                <a:gd name="connsiteX3187" fmla="*/ 4272040 w 6891715"/>
                <a:gd name="connsiteY3187" fmla="*/ 311192 h 6367455"/>
                <a:gd name="connsiteX3188" fmla="*/ 3488655 w 6891715"/>
                <a:gd name="connsiteY3188" fmla="*/ 279400 h 6367455"/>
                <a:gd name="connsiteX3189" fmla="*/ 3501355 w 6891715"/>
                <a:gd name="connsiteY3189" fmla="*/ 287882 h 6367455"/>
                <a:gd name="connsiteX3190" fmla="*/ 3495958 w 6891715"/>
                <a:gd name="connsiteY3190" fmla="*/ 298248 h 6367455"/>
                <a:gd name="connsiteX3191" fmla="*/ 3498180 w 6891715"/>
                <a:gd name="connsiteY3191" fmla="*/ 309557 h 6367455"/>
                <a:gd name="connsiteX3192" fmla="*/ 3516278 w 6891715"/>
                <a:gd name="connsiteY3192" fmla="*/ 322123 h 6367455"/>
                <a:gd name="connsiteX3193" fmla="*/ 3497545 w 6891715"/>
                <a:gd name="connsiteY3193" fmla="*/ 345054 h 6367455"/>
                <a:gd name="connsiteX3194" fmla="*/ 3490560 w 6891715"/>
                <a:gd name="connsiteY3194" fmla="*/ 364845 h 6367455"/>
                <a:gd name="connsiteX3195" fmla="*/ 3473415 w 6891715"/>
                <a:gd name="connsiteY3195" fmla="*/ 368300 h 6367455"/>
                <a:gd name="connsiteX3196" fmla="*/ 3448015 w 6891715"/>
                <a:gd name="connsiteY3196" fmla="*/ 342541 h 6367455"/>
                <a:gd name="connsiteX3197" fmla="*/ 3445475 w 6891715"/>
                <a:gd name="connsiteY3197" fmla="*/ 316468 h 6367455"/>
                <a:gd name="connsiteX3198" fmla="*/ 3433728 w 6891715"/>
                <a:gd name="connsiteY3198" fmla="*/ 314269 h 6367455"/>
                <a:gd name="connsiteX3199" fmla="*/ 3433728 w 6891715"/>
                <a:gd name="connsiteY3199" fmla="*/ 302960 h 6367455"/>
                <a:gd name="connsiteX3200" fmla="*/ 3438808 w 6891715"/>
                <a:gd name="connsiteY3200" fmla="*/ 289138 h 6367455"/>
                <a:gd name="connsiteX3201" fmla="*/ 3454683 w 6891715"/>
                <a:gd name="connsiteY3201" fmla="*/ 296678 h 6367455"/>
                <a:gd name="connsiteX3202" fmla="*/ 3479130 w 6891715"/>
                <a:gd name="connsiteY3202" fmla="*/ 296364 h 6367455"/>
                <a:gd name="connsiteX3203" fmla="*/ 3466748 w 6891715"/>
                <a:gd name="connsiteY3203" fmla="*/ 317096 h 6367455"/>
                <a:gd name="connsiteX3204" fmla="*/ 3478495 w 6891715"/>
                <a:gd name="connsiteY3204" fmla="*/ 340028 h 6367455"/>
                <a:gd name="connsiteX3205" fmla="*/ 3478495 w 6891715"/>
                <a:gd name="connsiteY3205" fmla="*/ 328719 h 6367455"/>
                <a:gd name="connsiteX3206" fmla="*/ 3494053 w 6891715"/>
                <a:gd name="connsiteY3206" fmla="*/ 309557 h 6367455"/>
                <a:gd name="connsiteX3207" fmla="*/ 3621053 w 6891715"/>
                <a:gd name="connsiteY3207" fmla="*/ 250824 h 6367455"/>
                <a:gd name="connsiteX3208" fmla="*/ 3633753 w 6891715"/>
                <a:gd name="connsiteY3208" fmla="*/ 259353 h 6367455"/>
                <a:gd name="connsiteX3209" fmla="*/ 3618195 w 6891715"/>
                <a:gd name="connsiteY3209" fmla="*/ 280201 h 6367455"/>
                <a:gd name="connsiteX3210" fmla="*/ 3627720 w 6891715"/>
                <a:gd name="connsiteY3210" fmla="*/ 304208 h 6367455"/>
                <a:gd name="connsiteX3211" fmla="*/ 3615973 w 6891715"/>
                <a:gd name="connsiteY3211" fmla="*/ 312737 h 6367455"/>
                <a:gd name="connsiteX3212" fmla="*/ 3601050 w 6891715"/>
                <a:gd name="connsiteY3212" fmla="*/ 303577 h 6367455"/>
                <a:gd name="connsiteX3213" fmla="*/ 3603273 w 6891715"/>
                <a:gd name="connsiteY3213" fmla="*/ 292837 h 6367455"/>
                <a:gd name="connsiteX3214" fmla="*/ 3595653 w 6891715"/>
                <a:gd name="connsiteY3214" fmla="*/ 274199 h 6367455"/>
                <a:gd name="connsiteX3215" fmla="*/ 3604860 w 6891715"/>
                <a:gd name="connsiteY3215" fmla="*/ 268830 h 6367455"/>
                <a:gd name="connsiteX3216" fmla="*/ 3610258 w 6891715"/>
                <a:gd name="connsiteY3216" fmla="*/ 258405 h 6367455"/>
                <a:gd name="connsiteX3217" fmla="*/ 3463697 w 6891715"/>
                <a:gd name="connsiteY3217" fmla="*/ 247649 h 6367455"/>
                <a:gd name="connsiteX3218" fmla="*/ 3468654 w 6891715"/>
                <a:gd name="connsiteY3218" fmla="*/ 252812 h 6367455"/>
                <a:gd name="connsiteX3219" fmla="*/ 3466904 w 6891715"/>
                <a:gd name="connsiteY3219" fmla="*/ 273140 h 6367455"/>
                <a:gd name="connsiteX3220" fmla="*/ 3463988 w 6891715"/>
                <a:gd name="connsiteY3220" fmla="*/ 287337 h 6367455"/>
                <a:gd name="connsiteX3221" fmla="*/ 3454366 w 6891715"/>
                <a:gd name="connsiteY3221" fmla="*/ 273140 h 6367455"/>
                <a:gd name="connsiteX3222" fmla="*/ 3514243 w 6891715"/>
                <a:gd name="connsiteY3222" fmla="*/ 244475 h 6367455"/>
                <a:gd name="connsiteX3223" fmla="*/ 3523940 w 6891715"/>
                <a:gd name="connsiteY3223" fmla="*/ 256388 h 6367455"/>
                <a:gd name="connsiteX3224" fmla="*/ 3525232 w 6891715"/>
                <a:gd name="connsiteY3224" fmla="*/ 268946 h 6367455"/>
                <a:gd name="connsiteX3225" fmla="*/ 3543655 w 6891715"/>
                <a:gd name="connsiteY3225" fmla="*/ 271200 h 6367455"/>
                <a:gd name="connsiteX3226" fmla="*/ 3546887 w 6891715"/>
                <a:gd name="connsiteY3226" fmla="*/ 284080 h 6367455"/>
                <a:gd name="connsiteX3227" fmla="*/ 3557553 w 6891715"/>
                <a:gd name="connsiteY3227" fmla="*/ 287944 h 6367455"/>
                <a:gd name="connsiteX3228" fmla="*/ 3554644 w 6891715"/>
                <a:gd name="connsiteY3228" fmla="*/ 304044 h 6367455"/>
                <a:gd name="connsiteX3229" fmla="*/ 3540746 w 6891715"/>
                <a:gd name="connsiteY3229" fmla="*/ 312737 h 6367455"/>
                <a:gd name="connsiteX3230" fmla="*/ 3524586 w 6891715"/>
                <a:gd name="connsiteY3230" fmla="*/ 294706 h 6367455"/>
                <a:gd name="connsiteX3231" fmla="*/ 3514890 w 6891715"/>
                <a:gd name="connsiteY3231" fmla="*/ 285046 h 6367455"/>
                <a:gd name="connsiteX3232" fmla="*/ 3517476 w 6891715"/>
                <a:gd name="connsiteY3232" fmla="*/ 269268 h 6367455"/>
                <a:gd name="connsiteX3233" fmla="*/ 3503578 w 6891715"/>
                <a:gd name="connsiteY3233" fmla="*/ 253168 h 6367455"/>
                <a:gd name="connsiteX3234" fmla="*/ 3570253 w 6891715"/>
                <a:gd name="connsiteY3234" fmla="*/ 234949 h 6367455"/>
                <a:gd name="connsiteX3235" fmla="*/ 3579778 w 6891715"/>
                <a:gd name="connsiteY3235" fmla="*/ 251203 h 6367455"/>
                <a:gd name="connsiteX3236" fmla="*/ 3571205 w 6891715"/>
                <a:gd name="connsiteY3236" fmla="*/ 257174 h 6367455"/>
                <a:gd name="connsiteX3237" fmla="*/ 3563903 w 6891715"/>
                <a:gd name="connsiteY3237" fmla="*/ 249213 h 6367455"/>
                <a:gd name="connsiteX3238" fmla="*/ 3564855 w 6891715"/>
                <a:gd name="connsiteY3238" fmla="*/ 239261 h 6367455"/>
                <a:gd name="connsiteX3239" fmla="*/ 3805219 w 6891715"/>
                <a:gd name="connsiteY3239" fmla="*/ 211137 h 6367455"/>
                <a:gd name="connsiteX3240" fmla="*/ 3835518 w 6891715"/>
                <a:gd name="connsiteY3240" fmla="*/ 224790 h 6367455"/>
                <a:gd name="connsiteX3241" fmla="*/ 3846478 w 6891715"/>
                <a:gd name="connsiteY3241" fmla="*/ 244792 h 6367455"/>
                <a:gd name="connsiteX3242" fmla="*/ 3843254 w 6891715"/>
                <a:gd name="connsiteY3242" fmla="*/ 252412 h 6367455"/>
                <a:gd name="connsiteX3243" fmla="*/ 3818435 w 6891715"/>
                <a:gd name="connsiteY3243" fmla="*/ 250190 h 6367455"/>
                <a:gd name="connsiteX3244" fmla="*/ 3782978 w 6891715"/>
                <a:gd name="connsiteY3244" fmla="*/ 229552 h 6367455"/>
                <a:gd name="connsiteX3245" fmla="*/ 3716499 w 6891715"/>
                <a:gd name="connsiteY3245" fmla="*/ 206375 h 6367455"/>
                <a:gd name="connsiteX3246" fmla="*/ 3732178 w 6891715"/>
                <a:gd name="connsiteY3246" fmla="*/ 217487 h 6367455"/>
                <a:gd name="connsiteX3247" fmla="*/ 3721516 w 6891715"/>
                <a:gd name="connsiteY3247" fmla="*/ 233363 h 6367455"/>
                <a:gd name="connsiteX3248" fmla="*/ 3706778 w 6891715"/>
                <a:gd name="connsiteY3248" fmla="*/ 208280 h 6367455"/>
                <a:gd name="connsiteX3249" fmla="*/ 3892555 w 6891715"/>
                <a:gd name="connsiteY3249" fmla="*/ 152400 h 6367455"/>
                <a:gd name="connsiteX3250" fmla="*/ 3891607 w 6891715"/>
                <a:gd name="connsiteY3250" fmla="*/ 170764 h 6367455"/>
                <a:gd name="connsiteX3251" fmla="*/ 3900454 w 6891715"/>
                <a:gd name="connsiteY3251" fmla="*/ 183652 h 6367455"/>
                <a:gd name="connsiteX3252" fmla="*/ 3893187 w 6891715"/>
                <a:gd name="connsiteY3252" fmla="*/ 195573 h 6367455"/>
                <a:gd name="connsiteX3253" fmla="*/ 3880232 w 6891715"/>
                <a:gd name="connsiteY3253" fmla="*/ 211682 h 6367455"/>
                <a:gd name="connsiteX3254" fmla="*/ 3858431 w 6891715"/>
                <a:gd name="connsiteY3254" fmla="*/ 239713 h 6367455"/>
                <a:gd name="connsiteX3255" fmla="*/ 3847056 w 6891715"/>
                <a:gd name="connsiteY3255" fmla="*/ 236491 h 6367455"/>
                <a:gd name="connsiteX3256" fmla="*/ 3847056 w 6891715"/>
                <a:gd name="connsiteY3256" fmla="*/ 209749 h 6367455"/>
                <a:gd name="connsiteX3257" fmla="*/ 3835366 w 6891715"/>
                <a:gd name="connsiteY3257" fmla="*/ 197184 h 6367455"/>
                <a:gd name="connsiteX3258" fmla="*/ 3845477 w 6891715"/>
                <a:gd name="connsiteY3258" fmla="*/ 175597 h 6367455"/>
                <a:gd name="connsiteX3259" fmla="*/ 3859379 w 6891715"/>
                <a:gd name="connsiteY3259" fmla="*/ 186230 h 6367455"/>
                <a:gd name="connsiteX3260" fmla="*/ 3862538 w 6891715"/>
                <a:gd name="connsiteY3260" fmla="*/ 172376 h 6367455"/>
                <a:gd name="connsiteX3261" fmla="*/ 3883076 w 6891715"/>
                <a:gd name="connsiteY3261" fmla="*/ 158199 h 6367455"/>
                <a:gd name="connsiteX3262" fmla="*/ 3911566 w 6891715"/>
                <a:gd name="connsiteY3262" fmla="*/ 117476 h 6367455"/>
                <a:gd name="connsiteX3263" fmla="*/ 3927580 w 6891715"/>
                <a:gd name="connsiteY3263" fmla="*/ 122238 h 6367455"/>
                <a:gd name="connsiteX3264" fmla="*/ 3940141 w 6891715"/>
                <a:gd name="connsiteY3264" fmla="*/ 148591 h 6367455"/>
                <a:gd name="connsiteX3265" fmla="*/ 3932918 w 6891715"/>
                <a:gd name="connsiteY3265" fmla="*/ 162243 h 6367455"/>
                <a:gd name="connsiteX3266" fmla="*/ 3918474 w 6891715"/>
                <a:gd name="connsiteY3266" fmla="*/ 169864 h 6367455"/>
                <a:gd name="connsiteX3267" fmla="*/ 3912822 w 6891715"/>
                <a:gd name="connsiteY3267" fmla="*/ 142558 h 6367455"/>
                <a:gd name="connsiteX3268" fmla="*/ 3911566 w 6891715"/>
                <a:gd name="connsiteY3268" fmla="*/ 117476 h 6367455"/>
                <a:gd name="connsiteX3269" fmla="*/ 3882623 w 6891715"/>
                <a:gd name="connsiteY3269" fmla="*/ 82550 h 6367455"/>
                <a:gd name="connsiteX3270" fmla="*/ 3889341 w 6891715"/>
                <a:gd name="connsiteY3270" fmla="*/ 101343 h 6367455"/>
                <a:gd name="connsiteX3271" fmla="*/ 3872388 w 6891715"/>
                <a:gd name="connsiteY3271" fmla="*/ 111216 h 6367455"/>
                <a:gd name="connsiteX3272" fmla="*/ 3852236 w 6891715"/>
                <a:gd name="connsiteY3272" fmla="*/ 124912 h 6367455"/>
                <a:gd name="connsiteX3273" fmla="*/ 3842640 w 6891715"/>
                <a:gd name="connsiteY3273" fmla="*/ 147527 h 6367455"/>
                <a:gd name="connsiteX3274" fmla="*/ 3811932 w 6891715"/>
                <a:gd name="connsiteY3274" fmla="*/ 167593 h 6367455"/>
                <a:gd name="connsiteX3275" fmla="*/ 3800417 w 6891715"/>
                <a:gd name="connsiteY3275" fmla="*/ 182563 h 6367455"/>
                <a:gd name="connsiteX3276" fmla="*/ 3792740 w 6891715"/>
                <a:gd name="connsiteY3276" fmla="*/ 163771 h 6367455"/>
                <a:gd name="connsiteX3277" fmla="*/ 3782184 w 6891715"/>
                <a:gd name="connsiteY3277" fmla="*/ 174282 h 6367455"/>
                <a:gd name="connsiteX3278" fmla="*/ 3762352 w 6891715"/>
                <a:gd name="connsiteY3278" fmla="*/ 178741 h 6367455"/>
                <a:gd name="connsiteX3279" fmla="*/ 3763951 w 6891715"/>
                <a:gd name="connsiteY3279" fmla="*/ 163771 h 6367455"/>
                <a:gd name="connsiteX3280" fmla="*/ 3760753 w 6891715"/>
                <a:gd name="connsiteY3280" fmla="*/ 144979 h 6367455"/>
                <a:gd name="connsiteX3281" fmla="*/ 3783783 w 6891715"/>
                <a:gd name="connsiteY3281" fmla="*/ 138290 h 6367455"/>
                <a:gd name="connsiteX3282" fmla="*/ 3794659 w 6891715"/>
                <a:gd name="connsiteY3282" fmla="*/ 121409 h 6367455"/>
                <a:gd name="connsiteX3283" fmla="*/ 3808413 w 6891715"/>
                <a:gd name="connsiteY3283" fmla="*/ 128735 h 6367455"/>
                <a:gd name="connsiteX3284" fmla="*/ 3806494 w 6891715"/>
                <a:gd name="connsiteY3284" fmla="*/ 142431 h 6367455"/>
                <a:gd name="connsiteX3285" fmla="*/ 3826646 w 6891715"/>
                <a:gd name="connsiteY3285" fmla="*/ 134468 h 6367455"/>
                <a:gd name="connsiteX3286" fmla="*/ 3823447 w 6891715"/>
                <a:gd name="connsiteY3286" fmla="*/ 118861 h 6367455"/>
                <a:gd name="connsiteX3287" fmla="*/ 3858313 w 6891715"/>
                <a:gd name="connsiteY3287" fmla="*/ 100706 h 6367455"/>
                <a:gd name="connsiteX3288" fmla="*/ 3867909 w 6891715"/>
                <a:gd name="connsiteY3288" fmla="*/ 104846 h 6367455"/>
                <a:gd name="connsiteX3289" fmla="*/ 3873987 w 6891715"/>
                <a:gd name="connsiteY3289" fmla="*/ 88921 h 6367455"/>
                <a:gd name="connsiteX3290" fmla="*/ 3954178 w 6891715"/>
                <a:gd name="connsiteY3290" fmla="*/ 46037 h 6367455"/>
                <a:gd name="connsiteX3291" fmla="*/ 3965541 w 6891715"/>
                <a:gd name="connsiteY3291" fmla="*/ 53654 h 6367455"/>
                <a:gd name="connsiteX3292" fmla="*/ 3964204 w 6891715"/>
                <a:gd name="connsiteY3292" fmla="*/ 74067 h 6367455"/>
                <a:gd name="connsiteX3293" fmla="*/ 3953175 w 6891715"/>
                <a:gd name="connsiteY3293" fmla="*/ 76200 h 6367455"/>
                <a:gd name="connsiteX3294" fmla="*/ 3955514 w 6891715"/>
                <a:gd name="connsiteY3294" fmla="*/ 67974 h 6367455"/>
                <a:gd name="connsiteX3295" fmla="*/ 3946491 w 6891715"/>
                <a:gd name="connsiteY3295" fmla="*/ 64318 h 6367455"/>
                <a:gd name="connsiteX3296" fmla="*/ 4240178 w 6891715"/>
                <a:gd name="connsiteY3296" fmla="*/ 42862 h 6367455"/>
                <a:gd name="connsiteX3297" fmla="*/ 4253469 w 6891715"/>
                <a:gd name="connsiteY3297" fmla="*/ 43488 h 6367455"/>
                <a:gd name="connsiteX3298" fmla="*/ 4254466 w 6891715"/>
                <a:gd name="connsiteY3298" fmla="*/ 63500 h 6367455"/>
                <a:gd name="connsiteX3299" fmla="*/ 4283567 w 6891715"/>
                <a:gd name="connsiteY3299" fmla="*/ 2124 h 6367455"/>
                <a:gd name="connsiteX3300" fmla="*/ 4289750 w 6891715"/>
                <a:gd name="connsiteY3300" fmla="*/ 3880 h 6367455"/>
                <a:gd name="connsiteX3301" fmla="*/ 4307921 w 6891715"/>
                <a:gd name="connsiteY3301" fmla="*/ 26351 h 6367455"/>
                <a:gd name="connsiteX3302" fmla="*/ 4311095 w 6891715"/>
                <a:gd name="connsiteY3302" fmla="*/ 16826 h 6367455"/>
                <a:gd name="connsiteX3303" fmla="*/ 4314150 w 6891715"/>
                <a:gd name="connsiteY3303" fmla="*/ 10809 h 6367455"/>
                <a:gd name="connsiteX3304" fmla="*/ 4334458 w 6891715"/>
                <a:gd name="connsiteY3304" fmla="*/ 16576 h 6367455"/>
                <a:gd name="connsiteX3305" fmla="*/ 4344797 w 6891715"/>
                <a:gd name="connsiteY3305" fmla="*/ 20074 h 6367455"/>
                <a:gd name="connsiteX3306" fmla="*/ 4331090 w 6891715"/>
                <a:gd name="connsiteY3306" fmla="*/ 40956 h 6367455"/>
                <a:gd name="connsiteX3307" fmla="*/ 4363145 w 6891715"/>
                <a:gd name="connsiteY3307" fmla="*/ 29208 h 6367455"/>
                <a:gd name="connsiteX3308" fmla="*/ 4366319 w 6891715"/>
                <a:gd name="connsiteY3308" fmla="*/ 54291 h 6367455"/>
                <a:gd name="connsiteX3309" fmla="*/ 4331407 w 6891715"/>
                <a:gd name="connsiteY3309" fmla="*/ 89533 h 6367455"/>
                <a:gd name="connsiteX3310" fmla="*/ 4304430 w 6891715"/>
                <a:gd name="connsiteY3310" fmla="*/ 84453 h 6367455"/>
                <a:gd name="connsiteX3311" fmla="*/ 4322203 w 6891715"/>
                <a:gd name="connsiteY3311" fmla="*/ 103186 h 6367455"/>
                <a:gd name="connsiteX3312" fmla="*/ 4318077 w 6891715"/>
                <a:gd name="connsiteY3312" fmla="*/ 112711 h 6367455"/>
                <a:gd name="connsiteX3313" fmla="*/ 4296178 w 6891715"/>
                <a:gd name="connsiteY3313" fmla="*/ 128586 h 6367455"/>
                <a:gd name="connsiteX3314" fmla="*/ 4289830 w 6891715"/>
                <a:gd name="connsiteY3314" fmla="*/ 141603 h 6367455"/>
                <a:gd name="connsiteX3315" fmla="*/ 4330772 w 6891715"/>
                <a:gd name="connsiteY3315" fmla="*/ 120331 h 6367455"/>
                <a:gd name="connsiteX3316" fmla="*/ 4344737 w 6891715"/>
                <a:gd name="connsiteY3316" fmla="*/ 116838 h 6367455"/>
                <a:gd name="connsiteX3317" fmla="*/ 4334263 w 6891715"/>
                <a:gd name="connsiteY3317" fmla="*/ 162241 h 6367455"/>
                <a:gd name="connsiteX3318" fmla="*/ 4311412 w 6891715"/>
                <a:gd name="connsiteY3318" fmla="*/ 184466 h 6367455"/>
                <a:gd name="connsiteX3319" fmla="*/ 4315538 w 6891715"/>
                <a:gd name="connsiteY3319" fmla="*/ 192086 h 6367455"/>
                <a:gd name="connsiteX3320" fmla="*/ 4331407 w 6891715"/>
                <a:gd name="connsiteY3320" fmla="*/ 180338 h 6367455"/>
                <a:gd name="connsiteX3321" fmla="*/ 4337755 w 6891715"/>
                <a:gd name="connsiteY3321" fmla="*/ 183196 h 6367455"/>
                <a:gd name="connsiteX3322" fmla="*/ 4336168 w 6891715"/>
                <a:gd name="connsiteY3322" fmla="*/ 219391 h 6367455"/>
                <a:gd name="connsiteX3323" fmla="*/ 4318712 w 6891715"/>
                <a:gd name="connsiteY3323" fmla="*/ 285748 h 6367455"/>
                <a:gd name="connsiteX3324" fmla="*/ 4278405 w 6891715"/>
                <a:gd name="connsiteY3324" fmla="*/ 298766 h 6367455"/>
                <a:gd name="connsiteX3325" fmla="*/ 4304430 w 6891715"/>
                <a:gd name="connsiteY3325" fmla="*/ 295591 h 6367455"/>
                <a:gd name="connsiteX3326" fmla="*/ 4326329 w 6891715"/>
                <a:gd name="connsiteY3326" fmla="*/ 288606 h 6367455"/>
                <a:gd name="connsiteX3327" fmla="*/ 4333946 w 6891715"/>
                <a:gd name="connsiteY3327" fmla="*/ 251458 h 6367455"/>
                <a:gd name="connsiteX3328" fmla="*/ 4359654 w 6891715"/>
                <a:gd name="connsiteY3328" fmla="*/ 182561 h 6367455"/>
                <a:gd name="connsiteX3329" fmla="*/ 4377109 w 6891715"/>
                <a:gd name="connsiteY3329" fmla="*/ 186053 h 6367455"/>
                <a:gd name="connsiteX3330" fmla="*/ 4357749 w 6891715"/>
                <a:gd name="connsiteY3330" fmla="*/ 157796 h 6367455"/>
                <a:gd name="connsiteX3331" fmla="*/ 4379331 w 6891715"/>
                <a:gd name="connsiteY3331" fmla="*/ 98741 h 6367455"/>
                <a:gd name="connsiteX3332" fmla="*/ 4394248 w 6891715"/>
                <a:gd name="connsiteY3332" fmla="*/ 92391 h 6367455"/>
                <a:gd name="connsiteX3333" fmla="*/ 4394883 w 6891715"/>
                <a:gd name="connsiteY3333" fmla="*/ 62546 h 6367455"/>
                <a:gd name="connsiteX3334" fmla="*/ 4419321 w 6891715"/>
                <a:gd name="connsiteY3334" fmla="*/ 81278 h 6367455"/>
                <a:gd name="connsiteX3335" fmla="*/ 4435189 w 6891715"/>
                <a:gd name="connsiteY3335" fmla="*/ 79056 h 6367455"/>
                <a:gd name="connsiteX3336" fmla="*/ 4449154 w 6891715"/>
                <a:gd name="connsiteY3336" fmla="*/ 100011 h 6367455"/>
                <a:gd name="connsiteX3337" fmla="*/ 4437729 w 6891715"/>
                <a:gd name="connsiteY3337" fmla="*/ 117156 h 6367455"/>
                <a:gd name="connsiteX3338" fmla="*/ 4451376 w 6891715"/>
                <a:gd name="connsiteY3338" fmla="*/ 126681 h 6367455"/>
                <a:gd name="connsiteX3339" fmla="*/ 4458675 w 6891715"/>
                <a:gd name="connsiteY3339" fmla="*/ 120013 h 6367455"/>
                <a:gd name="connsiteX3340" fmla="*/ 4482161 w 6891715"/>
                <a:gd name="connsiteY3340" fmla="*/ 111441 h 6367455"/>
                <a:gd name="connsiteX3341" fmla="*/ 4488509 w 6891715"/>
                <a:gd name="connsiteY3341" fmla="*/ 142873 h 6367455"/>
                <a:gd name="connsiteX3342" fmla="*/ 4505647 w 6891715"/>
                <a:gd name="connsiteY3342" fmla="*/ 127951 h 6367455"/>
                <a:gd name="connsiteX3343" fmla="*/ 4506282 w 6891715"/>
                <a:gd name="connsiteY3343" fmla="*/ 111123 h 6367455"/>
                <a:gd name="connsiteX3344" fmla="*/ 4521516 w 6891715"/>
                <a:gd name="connsiteY3344" fmla="*/ 136523 h 6367455"/>
                <a:gd name="connsiteX3345" fmla="*/ 4540559 w 6891715"/>
                <a:gd name="connsiteY3345" fmla="*/ 139381 h 6367455"/>
                <a:gd name="connsiteX3346" fmla="*/ 4539607 w 6891715"/>
                <a:gd name="connsiteY3346" fmla="*/ 149858 h 6367455"/>
                <a:gd name="connsiteX3347" fmla="*/ 4514217 w 6891715"/>
                <a:gd name="connsiteY3347" fmla="*/ 161606 h 6367455"/>
                <a:gd name="connsiteX3348" fmla="*/ 4529133 w 6891715"/>
                <a:gd name="connsiteY3348" fmla="*/ 173353 h 6367455"/>
                <a:gd name="connsiteX3349" fmla="*/ 4551032 w 6891715"/>
                <a:gd name="connsiteY3349" fmla="*/ 160336 h 6367455"/>
                <a:gd name="connsiteX3350" fmla="*/ 4578644 w 6891715"/>
                <a:gd name="connsiteY3350" fmla="*/ 163511 h 6367455"/>
                <a:gd name="connsiteX3351" fmla="*/ 4584357 w 6891715"/>
                <a:gd name="connsiteY3351" fmla="*/ 186371 h 6367455"/>
                <a:gd name="connsiteX3352" fmla="*/ 4600226 w 6891715"/>
                <a:gd name="connsiteY3352" fmla="*/ 183196 h 6367455"/>
                <a:gd name="connsiteX3353" fmla="*/ 4606891 w 6891715"/>
                <a:gd name="connsiteY3353" fmla="*/ 226376 h 6367455"/>
                <a:gd name="connsiteX3354" fmla="*/ 4574201 w 6891715"/>
                <a:gd name="connsiteY3354" fmla="*/ 233678 h 6367455"/>
                <a:gd name="connsiteX3355" fmla="*/ 4536116 w 6891715"/>
                <a:gd name="connsiteY3355" fmla="*/ 270826 h 6367455"/>
                <a:gd name="connsiteX3356" fmla="*/ 4517390 w 6891715"/>
                <a:gd name="connsiteY3356" fmla="*/ 274318 h 6367455"/>
                <a:gd name="connsiteX3357" fmla="*/ 4494222 w 6891715"/>
                <a:gd name="connsiteY3357" fmla="*/ 287336 h 6367455"/>
                <a:gd name="connsiteX3358" fmla="*/ 4451693 w 6891715"/>
                <a:gd name="connsiteY3358" fmla="*/ 276223 h 6367455"/>
                <a:gd name="connsiteX3359" fmla="*/ 4412656 w 6891715"/>
                <a:gd name="connsiteY3359" fmla="*/ 272413 h 6367455"/>
                <a:gd name="connsiteX3360" fmla="*/ 4376475 w 6891715"/>
                <a:gd name="connsiteY3360" fmla="*/ 260031 h 6367455"/>
                <a:gd name="connsiteX3361" fmla="*/ 4383140 w 6891715"/>
                <a:gd name="connsiteY3361" fmla="*/ 276541 h 6367455"/>
                <a:gd name="connsiteX3362" fmla="*/ 4374570 w 6891715"/>
                <a:gd name="connsiteY3362" fmla="*/ 288288 h 6367455"/>
                <a:gd name="connsiteX3363" fmla="*/ 4402182 w 6891715"/>
                <a:gd name="connsiteY3363" fmla="*/ 287336 h 6367455"/>
                <a:gd name="connsiteX3364" fmla="*/ 4435189 w 6891715"/>
                <a:gd name="connsiteY3364" fmla="*/ 298131 h 6367455"/>
                <a:gd name="connsiteX3365" fmla="*/ 4464706 w 6891715"/>
                <a:gd name="connsiteY3365" fmla="*/ 321308 h 6367455"/>
                <a:gd name="connsiteX3366" fmla="*/ 4459945 w 6891715"/>
                <a:gd name="connsiteY3366" fmla="*/ 338135 h 6367455"/>
                <a:gd name="connsiteX3367" fmla="*/ 4498665 w 6891715"/>
                <a:gd name="connsiteY3367" fmla="*/ 340040 h 6367455"/>
                <a:gd name="connsiteX3368" fmla="*/ 4507552 w 6891715"/>
                <a:gd name="connsiteY3368" fmla="*/ 363853 h 6367455"/>
                <a:gd name="connsiteX3369" fmla="*/ 4491048 w 6891715"/>
                <a:gd name="connsiteY3369" fmla="*/ 379728 h 6367455"/>
                <a:gd name="connsiteX3370" fmla="*/ 4511043 w 6891715"/>
                <a:gd name="connsiteY3370" fmla="*/ 395920 h 6367455"/>
                <a:gd name="connsiteX3371" fmla="*/ 4513582 w 6891715"/>
                <a:gd name="connsiteY3371" fmla="*/ 424178 h 6367455"/>
                <a:gd name="connsiteX3372" fmla="*/ 4502474 w 6891715"/>
                <a:gd name="connsiteY3372" fmla="*/ 461325 h 6367455"/>
                <a:gd name="connsiteX3373" fmla="*/ 4444711 w 6891715"/>
                <a:gd name="connsiteY3373" fmla="*/ 494345 h 6367455"/>
                <a:gd name="connsiteX3374" fmla="*/ 4432650 w 6891715"/>
                <a:gd name="connsiteY3374" fmla="*/ 482915 h 6367455"/>
                <a:gd name="connsiteX3375" fmla="*/ 4441220 w 6891715"/>
                <a:gd name="connsiteY3375" fmla="*/ 501648 h 6367455"/>
                <a:gd name="connsiteX3376" fmla="*/ 4435824 w 6891715"/>
                <a:gd name="connsiteY3376" fmla="*/ 513078 h 6367455"/>
                <a:gd name="connsiteX3377" fmla="*/ 4445346 w 6891715"/>
                <a:gd name="connsiteY3377" fmla="*/ 501330 h 6367455"/>
                <a:gd name="connsiteX3378" fmla="*/ 4506917 w 6891715"/>
                <a:gd name="connsiteY3378" fmla="*/ 470533 h 6367455"/>
                <a:gd name="connsiteX3379" fmla="*/ 4524373 w 6891715"/>
                <a:gd name="connsiteY3379" fmla="*/ 436560 h 6367455"/>
                <a:gd name="connsiteX3380" fmla="*/ 4529133 w 6891715"/>
                <a:gd name="connsiteY3380" fmla="*/ 400683 h 6367455"/>
                <a:gd name="connsiteX3381" fmla="*/ 4549445 w 6891715"/>
                <a:gd name="connsiteY3381" fmla="*/ 412113 h 6367455"/>
                <a:gd name="connsiteX3382" fmla="*/ 4552302 w 6891715"/>
                <a:gd name="connsiteY3382" fmla="*/ 390205 h 6367455"/>
                <a:gd name="connsiteX3383" fmla="*/ 4541511 w 6891715"/>
                <a:gd name="connsiteY3383" fmla="*/ 379410 h 6367455"/>
                <a:gd name="connsiteX3384" fmla="*/ 4532942 w 6891715"/>
                <a:gd name="connsiteY3384" fmla="*/ 380680 h 6367455"/>
                <a:gd name="connsiteX3385" fmla="*/ 4534211 w 6891715"/>
                <a:gd name="connsiteY3385" fmla="*/ 355598 h 6367455"/>
                <a:gd name="connsiteX3386" fmla="*/ 4555476 w 6891715"/>
                <a:gd name="connsiteY3386" fmla="*/ 379410 h 6367455"/>
                <a:gd name="connsiteX3387" fmla="*/ 4577692 w 6891715"/>
                <a:gd name="connsiteY3387" fmla="*/ 375918 h 6367455"/>
                <a:gd name="connsiteX3388" fmla="*/ 4584992 w 6891715"/>
                <a:gd name="connsiteY3388" fmla="*/ 388618 h 6367455"/>
                <a:gd name="connsiteX3389" fmla="*/ 4585033 w 6891715"/>
                <a:gd name="connsiteY3389" fmla="*/ 388603 h 6367455"/>
                <a:gd name="connsiteX3390" fmla="*/ 4609485 w 6891715"/>
                <a:gd name="connsiteY3390" fmla="*/ 386381 h 6367455"/>
                <a:gd name="connsiteX3391" fmla="*/ 4641240 w 6891715"/>
                <a:gd name="connsiteY3391" fmla="*/ 393364 h 6367455"/>
                <a:gd name="connsiteX3392" fmla="*/ 4647591 w 6891715"/>
                <a:gd name="connsiteY3392" fmla="*/ 411458 h 6367455"/>
                <a:gd name="connsiteX3393" fmla="*/ 4631078 w 6891715"/>
                <a:gd name="connsiteY3393" fmla="*/ 429235 h 6367455"/>
                <a:gd name="connsiteX3394" fmla="*/ 4635207 w 6891715"/>
                <a:gd name="connsiteY3394" fmla="*/ 434631 h 6367455"/>
                <a:gd name="connsiteX3395" fmla="*/ 4660611 w 6891715"/>
                <a:gd name="connsiteY3395" fmla="*/ 409871 h 6367455"/>
                <a:gd name="connsiteX3396" fmla="*/ 4681570 w 6891715"/>
                <a:gd name="connsiteY3396" fmla="*/ 407649 h 6367455"/>
                <a:gd name="connsiteX3397" fmla="*/ 4669820 w 6891715"/>
                <a:gd name="connsiteY3397" fmla="*/ 397173 h 6367455"/>
                <a:gd name="connsiteX3398" fmla="*/ 4676171 w 6891715"/>
                <a:gd name="connsiteY3398" fmla="*/ 367969 h 6367455"/>
                <a:gd name="connsiteX3399" fmla="*/ 4692049 w 6891715"/>
                <a:gd name="connsiteY3399" fmla="*/ 374000 h 6367455"/>
                <a:gd name="connsiteX3400" fmla="*/ 4702211 w 6891715"/>
                <a:gd name="connsiteY3400" fmla="*/ 354002 h 6367455"/>
                <a:gd name="connsiteX3401" fmla="*/ 4694907 w 6891715"/>
                <a:gd name="connsiteY3401" fmla="*/ 338130 h 6367455"/>
                <a:gd name="connsiteX3402" fmla="*/ 4696495 w 6891715"/>
                <a:gd name="connsiteY3402" fmla="*/ 325432 h 6367455"/>
                <a:gd name="connsiteX3403" fmla="*/ 4741270 w 6891715"/>
                <a:gd name="connsiteY3403" fmla="*/ 344161 h 6367455"/>
                <a:gd name="connsiteX3404" fmla="*/ 4764769 w 6891715"/>
                <a:gd name="connsiteY3404" fmla="*/ 374318 h 6367455"/>
                <a:gd name="connsiteX3405" fmla="*/ 4780646 w 6891715"/>
                <a:gd name="connsiteY3405" fmla="*/ 374318 h 6367455"/>
                <a:gd name="connsiteX3406" fmla="*/ 4789220 w 6891715"/>
                <a:gd name="connsiteY3406" fmla="*/ 387968 h 6367455"/>
                <a:gd name="connsiteX3407" fmla="*/ 4804145 w 6891715"/>
                <a:gd name="connsiteY3407" fmla="*/ 387650 h 6367455"/>
                <a:gd name="connsiteX3408" fmla="*/ 4778106 w 6891715"/>
                <a:gd name="connsiteY3408" fmla="*/ 430187 h 6367455"/>
                <a:gd name="connsiteX3409" fmla="*/ 4739999 w 6891715"/>
                <a:gd name="connsiteY3409" fmla="*/ 424156 h 6367455"/>
                <a:gd name="connsiteX3410" fmla="*/ 4711102 w 6891715"/>
                <a:gd name="connsiteY3410" fmla="*/ 399078 h 6367455"/>
                <a:gd name="connsiteX3411" fmla="*/ 4693319 w 6891715"/>
                <a:gd name="connsiteY3411" fmla="*/ 422251 h 6367455"/>
                <a:gd name="connsiteX3412" fmla="*/ 4699670 w 6891715"/>
                <a:gd name="connsiteY3412" fmla="*/ 444472 h 6367455"/>
                <a:gd name="connsiteX3413" fmla="*/ 4717771 w 6891715"/>
                <a:gd name="connsiteY3413" fmla="*/ 429870 h 6367455"/>
                <a:gd name="connsiteX3414" fmla="*/ 4725392 w 6891715"/>
                <a:gd name="connsiteY3414" fmla="*/ 440028 h 6367455"/>
                <a:gd name="connsiteX3415" fmla="*/ 4739047 w 6891715"/>
                <a:gd name="connsiteY3415" fmla="*/ 444155 h 6367455"/>
                <a:gd name="connsiteX3416" fmla="*/ 4718088 w 6891715"/>
                <a:gd name="connsiteY3416" fmla="*/ 463201 h 6367455"/>
                <a:gd name="connsiteX3417" fmla="*/ 4727615 w 6891715"/>
                <a:gd name="connsiteY3417" fmla="*/ 474629 h 6367455"/>
                <a:gd name="connsiteX3418" fmla="*/ 4751749 w 6891715"/>
                <a:gd name="connsiteY3418" fmla="*/ 458757 h 6367455"/>
                <a:gd name="connsiteX3419" fmla="*/ 4799700 w 6891715"/>
                <a:gd name="connsiteY3419" fmla="*/ 462566 h 6367455"/>
                <a:gd name="connsiteX3420" fmla="*/ 4782869 w 6891715"/>
                <a:gd name="connsiteY3420" fmla="*/ 493358 h 6367455"/>
                <a:gd name="connsiteX3421" fmla="*/ 4787315 w 6891715"/>
                <a:gd name="connsiteY3421" fmla="*/ 502564 h 6367455"/>
                <a:gd name="connsiteX3422" fmla="*/ 4815577 w 6891715"/>
                <a:gd name="connsiteY3422" fmla="*/ 474946 h 6367455"/>
                <a:gd name="connsiteX3423" fmla="*/ 4817800 w 6891715"/>
                <a:gd name="connsiteY3423" fmla="*/ 502564 h 6367455"/>
                <a:gd name="connsiteX3424" fmla="*/ 4839076 w 6891715"/>
                <a:gd name="connsiteY3424" fmla="*/ 525420 h 6367455"/>
                <a:gd name="connsiteX3425" fmla="*/ 4829867 w 6891715"/>
                <a:gd name="connsiteY3425" fmla="*/ 551767 h 6367455"/>
                <a:gd name="connsiteX3426" fmla="*/ 4808591 w 6891715"/>
                <a:gd name="connsiteY3426" fmla="*/ 559386 h 6367455"/>
                <a:gd name="connsiteX3427" fmla="*/ 4796207 w 6891715"/>
                <a:gd name="connsiteY3427" fmla="*/ 572401 h 6367455"/>
                <a:gd name="connsiteX3428" fmla="*/ 4795571 w 6891715"/>
                <a:gd name="connsiteY3428" fmla="*/ 616525 h 6367455"/>
                <a:gd name="connsiteX3429" fmla="*/ 4770485 w 6891715"/>
                <a:gd name="connsiteY3429" fmla="*/ 639698 h 6367455"/>
                <a:gd name="connsiteX3430" fmla="*/ 4779059 w 6891715"/>
                <a:gd name="connsiteY3430" fmla="*/ 656523 h 6367455"/>
                <a:gd name="connsiteX3431" fmla="*/ 4802240 w 6891715"/>
                <a:gd name="connsiteY3431" fmla="*/ 643825 h 6367455"/>
                <a:gd name="connsiteX3432" fmla="*/ 4812402 w 6891715"/>
                <a:gd name="connsiteY3432" fmla="*/ 577162 h 6367455"/>
                <a:gd name="connsiteX3433" fmla="*/ 4848920 w 6891715"/>
                <a:gd name="connsiteY3433" fmla="*/ 563512 h 6367455"/>
                <a:gd name="connsiteX3434" fmla="*/ 4858130 w 6891715"/>
                <a:gd name="connsiteY3434" fmla="*/ 516849 h 6367455"/>
                <a:gd name="connsiteX3435" fmla="*/ 4876230 w 6891715"/>
                <a:gd name="connsiteY3435" fmla="*/ 514627 h 6367455"/>
                <a:gd name="connsiteX3436" fmla="*/ 4887662 w 6891715"/>
                <a:gd name="connsiteY3436" fmla="*/ 506056 h 6367455"/>
                <a:gd name="connsiteX3437" fmla="*/ 4939741 w 6891715"/>
                <a:gd name="connsiteY3437" fmla="*/ 519071 h 6367455"/>
                <a:gd name="connsiteX3438" fmla="*/ 4983246 w 6891715"/>
                <a:gd name="connsiteY3438" fmla="*/ 527324 h 6367455"/>
                <a:gd name="connsiteX3439" fmla="*/ 4993090 w 6891715"/>
                <a:gd name="connsiteY3439" fmla="*/ 547005 h 6367455"/>
                <a:gd name="connsiteX3440" fmla="*/ 5003252 w 6891715"/>
                <a:gd name="connsiteY3440" fmla="*/ 537482 h 6367455"/>
                <a:gd name="connsiteX3441" fmla="*/ 5007697 w 6891715"/>
                <a:gd name="connsiteY3441" fmla="*/ 519706 h 6367455"/>
                <a:gd name="connsiteX3442" fmla="*/ 5044851 w 6891715"/>
                <a:gd name="connsiteY3442" fmla="*/ 530816 h 6367455"/>
                <a:gd name="connsiteX3443" fmla="*/ 5063904 w 6891715"/>
                <a:gd name="connsiteY3443" fmla="*/ 545418 h 6367455"/>
                <a:gd name="connsiteX3444" fmla="*/ 5070256 w 6891715"/>
                <a:gd name="connsiteY3444" fmla="*/ 536847 h 6367455"/>
                <a:gd name="connsiteX3445" fmla="*/ 5077559 w 6891715"/>
                <a:gd name="connsiteY3445" fmla="*/ 557164 h 6367455"/>
                <a:gd name="connsiteX3446" fmla="*/ 5105186 w 6891715"/>
                <a:gd name="connsiteY3446" fmla="*/ 555576 h 6367455"/>
                <a:gd name="connsiteX3447" fmla="*/ 5125510 w 6891715"/>
                <a:gd name="connsiteY3447" fmla="*/ 567957 h 6367455"/>
                <a:gd name="connsiteX3448" fmla="*/ 5144563 w 6891715"/>
                <a:gd name="connsiteY3448" fmla="*/ 587955 h 6367455"/>
                <a:gd name="connsiteX3449" fmla="*/ 5164569 w 6891715"/>
                <a:gd name="connsiteY3449" fmla="*/ 596209 h 6367455"/>
                <a:gd name="connsiteX3450" fmla="*/ 5181082 w 6891715"/>
                <a:gd name="connsiteY3450" fmla="*/ 617160 h 6367455"/>
                <a:gd name="connsiteX3451" fmla="*/ 5206486 w 6891715"/>
                <a:gd name="connsiteY3451" fmla="*/ 626366 h 6367455"/>
                <a:gd name="connsiteX3452" fmla="*/ 5212837 w 6891715"/>
                <a:gd name="connsiteY3452" fmla="*/ 641285 h 6367455"/>
                <a:gd name="connsiteX3453" fmla="*/ 5241417 w 6891715"/>
                <a:gd name="connsiteY3453" fmla="*/ 661602 h 6367455"/>
                <a:gd name="connsiteX3454" fmla="*/ 5311279 w 6891715"/>
                <a:gd name="connsiteY3454" fmla="*/ 734930 h 6367455"/>
                <a:gd name="connsiteX3455" fmla="*/ 5318583 w 6891715"/>
                <a:gd name="connsiteY3455" fmla="*/ 756199 h 6367455"/>
                <a:gd name="connsiteX3456" fmla="*/ 5332555 w 6891715"/>
                <a:gd name="connsiteY3456" fmla="*/ 761278 h 6367455"/>
                <a:gd name="connsiteX3457" fmla="*/ 5346210 w 6891715"/>
                <a:gd name="connsiteY3457" fmla="*/ 775880 h 6367455"/>
                <a:gd name="connsiteX3458" fmla="*/ 5352561 w 6891715"/>
                <a:gd name="connsiteY3458" fmla="*/ 771436 h 6367455"/>
                <a:gd name="connsiteX3459" fmla="*/ 5337636 w 6891715"/>
                <a:gd name="connsiteY3459" fmla="*/ 755881 h 6367455"/>
                <a:gd name="connsiteX3460" fmla="*/ 5337636 w 6891715"/>
                <a:gd name="connsiteY3460" fmla="*/ 740009 h 6367455"/>
                <a:gd name="connsiteX3461" fmla="*/ 5366533 w 6891715"/>
                <a:gd name="connsiteY3461" fmla="*/ 765087 h 6367455"/>
                <a:gd name="connsiteX3462" fmla="*/ 5366533 w 6891715"/>
                <a:gd name="connsiteY3462" fmla="*/ 776832 h 6367455"/>
                <a:gd name="connsiteX3463" fmla="*/ 5379553 w 6891715"/>
                <a:gd name="connsiteY3463" fmla="*/ 795561 h 6367455"/>
                <a:gd name="connsiteX3464" fmla="*/ 5431632 w 6891715"/>
                <a:gd name="connsiteY3464" fmla="*/ 816195 h 6367455"/>
                <a:gd name="connsiteX3465" fmla="*/ 5448462 w 6891715"/>
                <a:gd name="connsiteY3465" fmla="*/ 830797 h 6367455"/>
                <a:gd name="connsiteX3466" fmla="*/ 5444969 w 6891715"/>
                <a:gd name="connsiteY3466" fmla="*/ 806354 h 6367455"/>
                <a:gd name="connsiteX3467" fmla="*/ 5491014 w 6891715"/>
                <a:gd name="connsiteY3467" fmla="*/ 852383 h 6367455"/>
                <a:gd name="connsiteX3468" fmla="*/ 5494190 w 6891715"/>
                <a:gd name="connsiteY3468" fmla="*/ 864129 h 6367455"/>
                <a:gd name="connsiteX3469" fmla="*/ 5506257 w 6891715"/>
                <a:gd name="connsiteY3469" fmla="*/ 873334 h 6367455"/>
                <a:gd name="connsiteX3470" fmla="*/ 5503081 w 6891715"/>
                <a:gd name="connsiteY3470" fmla="*/ 891429 h 6367455"/>
                <a:gd name="connsiteX3471" fmla="*/ 5514513 w 6891715"/>
                <a:gd name="connsiteY3471" fmla="*/ 906031 h 6367455"/>
                <a:gd name="connsiteX3472" fmla="*/ 5526263 w 6891715"/>
                <a:gd name="connsiteY3472" fmla="*/ 892381 h 6367455"/>
                <a:gd name="connsiteX3473" fmla="*/ 5547539 w 6891715"/>
                <a:gd name="connsiteY3473" fmla="*/ 910158 h 6367455"/>
                <a:gd name="connsiteX3474" fmla="*/ 5572943 w 6891715"/>
                <a:gd name="connsiteY3474" fmla="*/ 919363 h 6367455"/>
                <a:gd name="connsiteX3475" fmla="*/ 5563734 w 6891715"/>
                <a:gd name="connsiteY3475" fmla="*/ 963488 h 6367455"/>
                <a:gd name="connsiteX3476" fmla="*/ 5578977 w 6891715"/>
                <a:gd name="connsiteY3476" fmla="*/ 981264 h 6367455"/>
                <a:gd name="connsiteX3477" fmla="*/ 5575166 w 6891715"/>
                <a:gd name="connsiteY3477" fmla="*/ 1032056 h 6367455"/>
                <a:gd name="connsiteX3478" fmla="*/ 5580565 w 6891715"/>
                <a:gd name="connsiteY3478" fmla="*/ 1047610 h 6367455"/>
                <a:gd name="connsiteX3479" fmla="*/ 5598348 w 6891715"/>
                <a:gd name="connsiteY3479" fmla="*/ 1037135 h 6367455"/>
                <a:gd name="connsiteX3480" fmla="*/ 5602158 w 6891715"/>
                <a:gd name="connsiteY3480" fmla="*/ 1068561 h 6367455"/>
                <a:gd name="connsiteX3481" fmla="*/ 5560241 w 6891715"/>
                <a:gd name="connsiteY3481" fmla="*/ 1152366 h 6367455"/>
                <a:gd name="connsiteX3482" fmla="*/ 5498636 w 6891715"/>
                <a:gd name="connsiteY3482" fmla="*/ 1245376 h 6367455"/>
                <a:gd name="connsiteX3483" fmla="*/ 5427186 w 6891715"/>
                <a:gd name="connsiteY3483" fmla="*/ 1279660 h 6367455"/>
                <a:gd name="connsiteX3484" fmla="*/ 5357642 w 6891715"/>
                <a:gd name="connsiteY3484" fmla="*/ 1305690 h 6367455"/>
                <a:gd name="connsiteX3485" fmla="*/ 5268727 w 6891715"/>
                <a:gd name="connsiteY3485" fmla="*/ 1295849 h 6367455"/>
                <a:gd name="connsiteX3486" fmla="*/ 5197277 w 6891715"/>
                <a:gd name="connsiteY3486" fmla="*/ 1259661 h 6367455"/>
                <a:gd name="connsiteX3487" fmla="*/ 5135037 w 6891715"/>
                <a:gd name="connsiteY3487" fmla="*/ 1254900 h 6367455"/>
                <a:gd name="connsiteX3488" fmla="*/ 5093119 w 6891715"/>
                <a:gd name="connsiteY3488" fmla="*/ 1236488 h 6367455"/>
                <a:gd name="connsiteX3489" fmla="*/ 5080735 w 6891715"/>
                <a:gd name="connsiteY3489" fmla="*/ 1242837 h 6367455"/>
                <a:gd name="connsiteX3490" fmla="*/ 5045804 w 6891715"/>
                <a:gd name="connsiteY3490" fmla="*/ 1221886 h 6367455"/>
                <a:gd name="connsiteX3491" fmla="*/ 5036277 w 6891715"/>
                <a:gd name="connsiteY3491" fmla="*/ 1231409 h 6367455"/>
                <a:gd name="connsiteX3492" fmla="*/ 5026433 w 6891715"/>
                <a:gd name="connsiteY3492" fmla="*/ 1206331 h 6367455"/>
                <a:gd name="connsiteX3493" fmla="*/ 5001346 w 6891715"/>
                <a:gd name="connsiteY3493" fmla="*/ 1207918 h 6367455"/>
                <a:gd name="connsiteX3494" fmla="*/ 4972131 w 6891715"/>
                <a:gd name="connsiteY3494" fmla="*/ 1180618 h 6367455"/>
                <a:gd name="connsiteX3495" fmla="*/ 4954666 w 6891715"/>
                <a:gd name="connsiteY3495" fmla="*/ 1206966 h 6367455"/>
                <a:gd name="connsiteX3496" fmla="*/ 4930214 w 6891715"/>
                <a:gd name="connsiteY3496" fmla="*/ 1185063 h 6367455"/>
                <a:gd name="connsiteX3497" fmla="*/ 4939423 w 6891715"/>
                <a:gd name="connsiteY3497" fmla="*/ 1161889 h 6367455"/>
                <a:gd name="connsiteX3498" fmla="*/ 4920053 w 6891715"/>
                <a:gd name="connsiteY3498" fmla="*/ 1156810 h 6367455"/>
                <a:gd name="connsiteX3499" fmla="*/ 4915924 w 6891715"/>
                <a:gd name="connsiteY3499" fmla="*/ 1144113 h 6367455"/>
                <a:gd name="connsiteX3500" fmla="*/ 4900047 w 6891715"/>
                <a:gd name="connsiteY3500" fmla="*/ 1147604 h 6367455"/>
                <a:gd name="connsiteX3501" fmla="*/ 4886074 w 6891715"/>
                <a:gd name="connsiteY3501" fmla="*/ 1166651 h 6367455"/>
                <a:gd name="connsiteX3502" fmla="*/ 4856542 w 6891715"/>
                <a:gd name="connsiteY3502" fmla="*/ 1143795 h 6367455"/>
                <a:gd name="connsiteX3503" fmla="*/ 4852414 w 6891715"/>
                <a:gd name="connsiteY3503" fmla="*/ 1151096 h 6367455"/>
                <a:gd name="connsiteX3504" fmla="*/ 4820341 w 6891715"/>
                <a:gd name="connsiteY3504" fmla="*/ 1139986 h 6367455"/>
                <a:gd name="connsiteX3505" fmla="*/ 4815260 w 6891715"/>
                <a:gd name="connsiteY3505" fmla="*/ 1127288 h 6367455"/>
                <a:gd name="connsiteX3506" fmla="*/ 4794936 w 6891715"/>
                <a:gd name="connsiteY3506" fmla="*/ 1123161 h 6367455"/>
                <a:gd name="connsiteX3507" fmla="*/ 4782869 w 6891715"/>
                <a:gd name="connsiteY3507" fmla="*/ 1074910 h 6367455"/>
                <a:gd name="connsiteX3508" fmla="*/ 4758418 w 6891715"/>
                <a:gd name="connsiteY3508" fmla="*/ 1057134 h 6367455"/>
                <a:gd name="connsiteX3509" fmla="*/ 4710785 w 6891715"/>
                <a:gd name="connsiteY3509" fmla="*/ 1055229 h 6367455"/>
                <a:gd name="connsiteX3510" fmla="*/ 4706339 w 6891715"/>
                <a:gd name="connsiteY3510" fmla="*/ 1060626 h 6367455"/>
                <a:gd name="connsiteX3511" fmla="*/ 4718088 w 6891715"/>
                <a:gd name="connsiteY3511" fmla="*/ 1066022 h 6367455"/>
                <a:gd name="connsiteX3512" fmla="*/ 4736506 w 6891715"/>
                <a:gd name="connsiteY3512" fmla="*/ 1087926 h 6367455"/>
                <a:gd name="connsiteX3513" fmla="*/ 4752067 w 6891715"/>
                <a:gd name="connsiteY3513" fmla="*/ 1083799 h 6367455"/>
                <a:gd name="connsiteX3514" fmla="*/ 4746033 w 6891715"/>
                <a:gd name="connsiteY3514" fmla="*/ 1108877 h 6367455"/>
                <a:gd name="connsiteX3515" fmla="*/ 4759053 w 6891715"/>
                <a:gd name="connsiteY3515" fmla="*/ 1138081 h 6367455"/>
                <a:gd name="connsiteX3516" fmla="*/ 4770802 w 6891715"/>
                <a:gd name="connsiteY3516" fmla="*/ 1142526 h 6367455"/>
                <a:gd name="connsiteX3517" fmla="*/ 4787950 w 6891715"/>
                <a:gd name="connsiteY3517" fmla="*/ 1166334 h 6367455"/>
                <a:gd name="connsiteX3518" fmla="*/ 4812402 w 6891715"/>
                <a:gd name="connsiteY3518" fmla="*/ 1176809 h 6367455"/>
                <a:gd name="connsiteX3519" fmla="*/ 4798747 w 6891715"/>
                <a:gd name="connsiteY3519" fmla="*/ 1188237 h 6367455"/>
                <a:gd name="connsiteX3520" fmla="*/ 4800017 w 6891715"/>
                <a:gd name="connsiteY3520" fmla="*/ 1204427 h 6367455"/>
                <a:gd name="connsiteX3521" fmla="*/ 4820976 w 6891715"/>
                <a:gd name="connsiteY3521" fmla="*/ 1203157 h 6367455"/>
                <a:gd name="connsiteX3522" fmla="*/ 4861305 w 6891715"/>
                <a:gd name="connsiteY3522" fmla="*/ 1231092 h 6367455"/>
                <a:gd name="connsiteX3523" fmla="*/ 4857494 w 6891715"/>
                <a:gd name="connsiteY3523" fmla="*/ 1245059 h 6367455"/>
                <a:gd name="connsiteX3524" fmla="*/ 4829867 w 6891715"/>
                <a:gd name="connsiteY3524" fmla="*/ 1250138 h 6367455"/>
                <a:gd name="connsiteX3525" fmla="*/ 4842569 w 6891715"/>
                <a:gd name="connsiteY3525" fmla="*/ 1262836 h 6367455"/>
                <a:gd name="connsiteX3526" fmla="*/ 4866068 w 6891715"/>
                <a:gd name="connsiteY3526" fmla="*/ 1259344 h 6367455"/>
                <a:gd name="connsiteX3527" fmla="*/ 4900047 w 6891715"/>
                <a:gd name="connsiteY3527" fmla="*/ 1267597 h 6367455"/>
                <a:gd name="connsiteX3528" fmla="*/ 4911796 w 6891715"/>
                <a:gd name="connsiteY3528" fmla="*/ 1281247 h 6367455"/>
                <a:gd name="connsiteX3529" fmla="*/ 4907668 w 6891715"/>
                <a:gd name="connsiteY3529" fmla="*/ 1299976 h 6367455"/>
                <a:gd name="connsiteX3530" fmla="*/ 4925769 w 6891715"/>
                <a:gd name="connsiteY3530" fmla="*/ 1296802 h 6367455"/>
                <a:gd name="connsiteX3531" fmla="*/ 4955619 w 6891715"/>
                <a:gd name="connsiteY3531" fmla="*/ 1312356 h 6367455"/>
                <a:gd name="connsiteX3532" fmla="*/ 4965145 w 6891715"/>
                <a:gd name="connsiteY3532" fmla="*/ 1341878 h 6367455"/>
                <a:gd name="connsiteX3533" fmla="*/ 4974989 w 6891715"/>
                <a:gd name="connsiteY3533" fmla="*/ 1352354 h 6367455"/>
                <a:gd name="connsiteX3534" fmla="*/ 4953078 w 6891715"/>
                <a:gd name="connsiteY3534" fmla="*/ 1385050 h 6367455"/>
                <a:gd name="connsiteX3535" fmla="*/ 4964828 w 6891715"/>
                <a:gd name="connsiteY3535" fmla="*/ 1413620 h 6367455"/>
                <a:gd name="connsiteX3536" fmla="*/ 4955301 w 6891715"/>
                <a:gd name="connsiteY3536" fmla="*/ 1422191 h 6367455"/>
                <a:gd name="connsiteX3537" fmla="*/ 4953396 w 6891715"/>
                <a:gd name="connsiteY3537" fmla="*/ 1459966 h 6367455"/>
                <a:gd name="connsiteX3538" fmla="*/ 4928309 w 6891715"/>
                <a:gd name="connsiteY3538" fmla="*/ 1458061 h 6367455"/>
                <a:gd name="connsiteX3539" fmla="*/ 4919735 w 6891715"/>
                <a:gd name="connsiteY3539" fmla="*/ 1476155 h 6367455"/>
                <a:gd name="connsiteX3540" fmla="*/ 4937836 w 6891715"/>
                <a:gd name="connsiteY3540" fmla="*/ 1485361 h 6367455"/>
                <a:gd name="connsiteX3541" fmla="*/ 4938153 w 6891715"/>
                <a:gd name="connsiteY3541" fmla="*/ 1501233 h 6367455"/>
                <a:gd name="connsiteX3542" fmla="*/ 4949903 w 6891715"/>
                <a:gd name="connsiteY3542" fmla="*/ 1508534 h 6367455"/>
                <a:gd name="connsiteX3543" fmla="*/ 4966415 w 6891715"/>
                <a:gd name="connsiteY3543" fmla="*/ 1581863 h 6367455"/>
                <a:gd name="connsiteX3544" fmla="*/ 4984198 w 6891715"/>
                <a:gd name="connsiteY3544" fmla="*/ 1575514 h 6367455"/>
                <a:gd name="connsiteX3545" fmla="*/ 4987692 w 6891715"/>
                <a:gd name="connsiteY3545" fmla="*/ 1601862 h 6367455"/>
                <a:gd name="connsiteX3546" fmla="*/ 4976260 w 6891715"/>
                <a:gd name="connsiteY3546" fmla="*/ 1619956 h 6367455"/>
                <a:gd name="connsiteX3547" fmla="*/ 4996583 w 6891715"/>
                <a:gd name="connsiteY3547" fmla="*/ 1643764 h 6367455"/>
                <a:gd name="connsiteX3548" fmla="*/ 4983881 w 6891715"/>
                <a:gd name="connsiteY3548" fmla="*/ 1654557 h 6367455"/>
                <a:gd name="connsiteX3549" fmla="*/ 4949267 w 6891715"/>
                <a:gd name="connsiteY3549" fmla="*/ 1672968 h 6367455"/>
                <a:gd name="connsiteX3550" fmla="*/ 4924498 w 6891715"/>
                <a:gd name="connsiteY3550" fmla="*/ 1736139 h 6367455"/>
                <a:gd name="connsiteX3551" fmla="*/ 4927991 w 6891715"/>
                <a:gd name="connsiteY3551" fmla="*/ 1790104 h 6367455"/>
                <a:gd name="connsiteX3552" fmla="*/ 4928309 w 6891715"/>
                <a:gd name="connsiteY3552" fmla="*/ 1829785 h 6367455"/>
                <a:gd name="connsiteX3553" fmla="*/ 4920053 w 6891715"/>
                <a:gd name="connsiteY3553" fmla="*/ 1845973 h 6367455"/>
                <a:gd name="connsiteX3554" fmla="*/ 4939423 w 6891715"/>
                <a:gd name="connsiteY3554" fmla="*/ 1862481 h 6367455"/>
                <a:gd name="connsiteX3555" fmla="*/ 4939106 w 6891715"/>
                <a:gd name="connsiteY3555" fmla="*/ 1842800 h 6367455"/>
                <a:gd name="connsiteX3556" fmla="*/ 4946410 w 6891715"/>
                <a:gd name="connsiteY3556" fmla="*/ 1838354 h 6367455"/>
                <a:gd name="connsiteX3557" fmla="*/ 4965145 w 6891715"/>
                <a:gd name="connsiteY3557" fmla="*/ 1902478 h 6367455"/>
                <a:gd name="connsiteX3558" fmla="*/ 4980070 w 6891715"/>
                <a:gd name="connsiteY3558" fmla="*/ 1903113 h 6367455"/>
                <a:gd name="connsiteX3559" fmla="*/ 4985786 w 6891715"/>
                <a:gd name="connsiteY3559" fmla="*/ 1955808 h 6367455"/>
                <a:gd name="connsiteX3560" fmla="*/ 4994043 w 6891715"/>
                <a:gd name="connsiteY3560" fmla="*/ 1967553 h 6367455"/>
                <a:gd name="connsiteX3561" fmla="*/ 4985151 w 6891715"/>
                <a:gd name="connsiteY3561" fmla="*/ 1984060 h 6367455"/>
                <a:gd name="connsiteX3562" fmla="*/ 4988009 w 6891715"/>
                <a:gd name="connsiteY3562" fmla="*/ 1998028 h 6367455"/>
                <a:gd name="connsiteX3563" fmla="*/ 4976895 w 6891715"/>
                <a:gd name="connsiteY3563" fmla="*/ 1987870 h 6367455"/>
                <a:gd name="connsiteX3564" fmla="*/ 4965780 w 6891715"/>
                <a:gd name="connsiteY3564" fmla="*/ 1999297 h 6367455"/>
                <a:gd name="connsiteX3565" fmla="*/ 4957206 w 6891715"/>
                <a:gd name="connsiteY3565" fmla="*/ 1998028 h 6367455"/>
                <a:gd name="connsiteX3566" fmla="*/ 4946727 w 6891715"/>
                <a:gd name="connsiteY3566" fmla="*/ 1994853 h 6367455"/>
                <a:gd name="connsiteX3567" fmla="*/ 4939423 w 6891715"/>
                <a:gd name="connsiteY3567" fmla="*/ 2005011 h 6367455"/>
                <a:gd name="connsiteX3568" fmla="*/ 4955936 w 6891715"/>
                <a:gd name="connsiteY3568" fmla="*/ 2009455 h 6367455"/>
                <a:gd name="connsiteX3569" fmla="*/ 4958477 w 6891715"/>
                <a:gd name="connsiteY3569" fmla="*/ 2033898 h 6367455"/>
                <a:gd name="connsiteX3570" fmla="*/ 4972131 w 6891715"/>
                <a:gd name="connsiteY3570" fmla="*/ 2042785 h 6367455"/>
                <a:gd name="connsiteX3571" fmla="*/ 4983881 w 6891715"/>
                <a:gd name="connsiteY3571" fmla="*/ 2034851 h 6367455"/>
                <a:gd name="connsiteX3572" fmla="*/ 4997218 w 6891715"/>
                <a:gd name="connsiteY3572" fmla="*/ 2049452 h 6367455"/>
                <a:gd name="connsiteX3573" fmla="*/ 5015319 w 6891715"/>
                <a:gd name="connsiteY3573" fmla="*/ 2044054 h 6367455"/>
                <a:gd name="connsiteX3574" fmla="*/ 5030244 w 6891715"/>
                <a:gd name="connsiteY3574" fmla="*/ 2048499 h 6367455"/>
                <a:gd name="connsiteX3575" fmla="*/ 5025798 w 6891715"/>
                <a:gd name="connsiteY3575" fmla="*/ 2064052 h 6367455"/>
                <a:gd name="connsiteX3576" fmla="*/ 5043581 w 6891715"/>
                <a:gd name="connsiteY3576" fmla="*/ 2102463 h 6367455"/>
                <a:gd name="connsiteX3577" fmla="*/ 5045169 w 6891715"/>
                <a:gd name="connsiteY3577" fmla="*/ 2118018 h 6367455"/>
                <a:gd name="connsiteX3578" fmla="*/ 5040405 w 6891715"/>
                <a:gd name="connsiteY3578" fmla="*/ 2132937 h 6367455"/>
                <a:gd name="connsiteX3579" fmla="*/ 5028974 w 6891715"/>
                <a:gd name="connsiteY3579" fmla="*/ 2133890 h 6367455"/>
                <a:gd name="connsiteX3580" fmla="*/ 5026751 w 6891715"/>
                <a:gd name="connsiteY3580" fmla="*/ 2141191 h 6367455"/>
                <a:gd name="connsiteX3581" fmla="*/ 5018177 w 6891715"/>
                <a:gd name="connsiteY3581" fmla="*/ 2138652 h 6367455"/>
                <a:gd name="connsiteX3582" fmla="*/ 5012143 w 6891715"/>
                <a:gd name="connsiteY3582" fmla="*/ 2125955 h 6367455"/>
                <a:gd name="connsiteX3583" fmla="*/ 5004204 w 6891715"/>
                <a:gd name="connsiteY3583" fmla="*/ 2117065 h 6367455"/>
                <a:gd name="connsiteX3584" fmla="*/ 4996583 w 6891715"/>
                <a:gd name="connsiteY3584" fmla="*/ 2118018 h 6367455"/>
                <a:gd name="connsiteX3585" fmla="*/ 4998488 w 6891715"/>
                <a:gd name="connsiteY3585" fmla="*/ 2132937 h 6367455"/>
                <a:gd name="connsiteX3586" fmla="*/ 5006427 w 6891715"/>
                <a:gd name="connsiteY3586" fmla="*/ 2136113 h 6367455"/>
                <a:gd name="connsiteX3587" fmla="*/ 5004204 w 6891715"/>
                <a:gd name="connsiteY3587" fmla="*/ 2151032 h 6367455"/>
                <a:gd name="connsiteX3588" fmla="*/ 5001981 w 6891715"/>
                <a:gd name="connsiteY3588" fmla="*/ 2160238 h 6367455"/>
                <a:gd name="connsiteX3589" fmla="*/ 5005792 w 6891715"/>
                <a:gd name="connsiteY3589" fmla="*/ 2170080 h 6367455"/>
                <a:gd name="connsiteX3590" fmla="*/ 4995313 w 6891715"/>
                <a:gd name="connsiteY3590" fmla="*/ 2165635 h 6367455"/>
                <a:gd name="connsiteX3591" fmla="*/ 4988009 w 6891715"/>
                <a:gd name="connsiteY3591" fmla="*/ 2158969 h 6367455"/>
                <a:gd name="connsiteX3592" fmla="*/ 4981976 w 6891715"/>
                <a:gd name="connsiteY3592" fmla="*/ 2138652 h 6367455"/>
                <a:gd name="connsiteX3593" fmla="*/ 4976260 w 6891715"/>
                <a:gd name="connsiteY3593" fmla="*/ 2125002 h 6367455"/>
                <a:gd name="connsiteX3594" fmla="*/ 4967051 w 6891715"/>
                <a:gd name="connsiteY3594" fmla="*/ 2115479 h 6367455"/>
                <a:gd name="connsiteX3595" fmla="*/ 4967686 w 6891715"/>
                <a:gd name="connsiteY3595" fmla="*/ 2094209 h 6367455"/>
                <a:gd name="connsiteX3596" fmla="*/ 4958477 w 6891715"/>
                <a:gd name="connsiteY3596" fmla="*/ 2072941 h 6367455"/>
                <a:gd name="connsiteX3597" fmla="*/ 4947362 w 6891715"/>
                <a:gd name="connsiteY3597" fmla="*/ 2050720 h 6367455"/>
                <a:gd name="connsiteX3598" fmla="*/ 4944822 w 6891715"/>
                <a:gd name="connsiteY3598" fmla="*/ 2070402 h 6367455"/>
                <a:gd name="connsiteX3599" fmla="*/ 4943552 w 6891715"/>
                <a:gd name="connsiteY3599" fmla="*/ 2082147 h 6367455"/>
                <a:gd name="connsiteX3600" fmla="*/ 4965145 w 6891715"/>
                <a:gd name="connsiteY3600" fmla="*/ 2104685 h 6367455"/>
                <a:gd name="connsiteX3601" fmla="*/ 4967051 w 6891715"/>
                <a:gd name="connsiteY3601" fmla="*/ 2115479 h 6367455"/>
                <a:gd name="connsiteX3602" fmla="*/ 4967686 w 6891715"/>
                <a:gd name="connsiteY3602" fmla="*/ 2132303 h 6367455"/>
                <a:gd name="connsiteX3603" fmla="*/ 4957206 w 6891715"/>
                <a:gd name="connsiteY3603" fmla="*/ 2125637 h 6367455"/>
                <a:gd name="connsiteX3604" fmla="*/ 4952443 w 6891715"/>
                <a:gd name="connsiteY3604" fmla="*/ 2108495 h 6367455"/>
                <a:gd name="connsiteX3605" fmla="*/ 4940058 w 6891715"/>
                <a:gd name="connsiteY3605" fmla="*/ 2096748 h 6367455"/>
                <a:gd name="connsiteX3606" fmla="*/ 4937518 w 6891715"/>
                <a:gd name="connsiteY3606" fmla="*/ 2110399 h 6367455"/>
                <a:gd name="connsiteX3607" fmla="*/ 4956889 w 6891715"/>
                <a:gd name="connsiteY3607" fmla="*/ 2131033 h 6367455"/>
                <a:gd name="connsiteX3608" fmla="*/ 4965145 w 6891715"/>
                <a:gd name="connsiteY3608" fmla="*/ 2146905 h 6367455"/>
                <a:gd name="connsiteX3609" fmla="*/ 4949267 w 6891715"/>
                <a:gd name="connsiteY3609" fmla="*/ 2143413 h 6367455"/>
                <a:gd name="connsiteX3610" fmla="*/ 4949903 w 6891715"/>
                <a:gd name="connsiteY3610" fmla="*/ 2154842 h 6367455"/>
                <a:gd name="connsiteX3611" fmla="*/ 4963240 w 6891715"/>
                <a:gd name="connsiteY3611" fmla="*/ 2169127 h 6367455"/>
                <a:gd name="connsiteX3612" fmla="*/ 4973402 w 6891715"/>
                <a:gd name="connsiteY3612" fmla="*/ 2196745 h 6367455"/>
                <a:gd name="connsiteX3613" fmla="*/ 4967051 w 6891715"/>
                <a:gd name="connsiteY3613" fmla="*/ 2196428 h 6367455"/>
                <a:gd name="connsiteX3614" fmla="*/ 4953396 w 6891715"/>
                <a:gd name="connsiteY3614" fmla="*/ 2182460 h 6367455"/>
                <a:gd name="connsiteX3615" fmla="*/ 4945457 w 6891715"/>
                <a:gd name="connsiteY3615" fmla="*/ 2181190 h 6367455"/>
                <a:gd name="connsiteX3616" fmla="*/ 4938153 w 6891715"/>
                <a:gd name="connsiteY3616" fmla="*/ 2167222 h 6367455"/>
                <a:gd name="connsiteX3617" fmla="*/ 4928626 w 6891715"/>
                <a:gd name="connsiteY3617" fmla="*/ 2161826 h 6367455"/>
                <a:gd name="connsiteX3618" fmla="*/ 4927356 w 6891715"/>
                <a:gd name="connsiteY3618" fmla="*/ 2180872 h 6367455"/>
                <a:gd name="connsiteX3619" fmla="*/ 4943869 w 6891715"/>
                <a:gd name="connsiteY3619" fmla="*/ 2184364 h 6367455"/>
                <a:gd name="connsiteX3620" fmla="*/ 4950855 w 6891715"/>
                <a:gd name="connsiteY3620" fmla="*/ 2196110 h 6367455"/>
                <a:gd name="connsiteX3621" fmla="*/ 4953713 w 6891715"/>
                <a:gd name="connsiteY3621" fmla="*/ 2212935 h 6367455"/>
                <a:gd name="connsiteX3622" fmla="*/ 4942599 w 6891715"/>
                <a:gd name="connsiteY3622" fmla="*/ 2203094 h 6367455"/>
                <a:gd name="connsiteX3623" fmla="*/ 4937836 w 6891715"/>
                <a:gd name="connsiteY3623" fmla="*/ 2210394 h 6367455"/>
                <a:gd name="connsiteX3624" fmla="*/ 4943234 w 6891715"/>
                <a:gd name="connsiteY3624" fmla="*/ 2216745 h 6367455"/>
                <a:gd name="connsiteX3625" fmla="*/ 4929262 w 6891715"/>
                <a:gd name="connsiteY3625" fmla="*/ 2217696 h 6367455"/>
                <a:gd name="connsiteX3626" fmla="*/ 4928944 w 6891715"/>
                <a:gd name="connsiteY3626" fmla="*/ 2225950 h 6367455"/>
                <a:gd name="connsiteX3627" fmla="*/ 4964510 w 6891715"/>
                <a:gd name="connsiteY3627" fmla="*/ 2254202 h 6367455"/>
                <a:gd name="connsiteX3628" fmla="*/ 5023893 w 6891715"/>
                <a:gd name="connsiteY3628" fmla="*/ 2285313 h 6367455"/>
                <a:gd name="connsiteX3629" fmla="*/ 5039770 w 6891715"/>
                <a:gd name="connsiteY3629" fmla="*/ 2294200 h 6367455"/>
                <a:gd name="connsiteX3630" fmla="*/ 5049297 w 6891715"/>
                <a:gd name="connsiteY3630" fmla="*/ 2332612 h 6367455"/>
                <a:gd name="connsiteX3631" fmla="*/ 5048979 w 6891715"/>
                <a:gd name="connsiteY3631" fmla="*/ 2345945 h 6367455"/>
                <a:gd name="connsiteX3632" fmla="*/ 5039770 w 6891715"/>
                <a:gd name="connsiteY3632" fmla="*/ 2368801 h 6367455"/>
                <a:gd name="connsiteX3633" fmla="*/ 5044851 w 6891715"/>
                <a:gd name="connsiteY3633" fmla="*/ 2386896 h 6367455"/>
                <a:gd name="connsiteX3634" fmla="*/ 5065492 w 6891715"/>
                <a:gd name="connsiteY3634" fmla="*/ 2398325 h 6367455"/>
                <a:gd name="connsiteX3635" fmla="*/ 5096612 w 6891715"/>
                <a:gd name="connsiteY3635" fmla="*/ 2379912 h 6367455"/>
                <a:gd name="connsiteX3636" fmla="*/ 5105822 w 6891715"/>
                <a:gd name="connsiteY3636" fmla="*/ 2353882 h 6367455"/>
                <a:gd name="connsiteX3637" fmla="*/ 5123922 w 6891715"/>
                <a:gd name="connsiteY3637" fmla="*/ 2344994 h 6367455"/>
                <a:gd name="connsiteX3638" fmla="*/ 5134719 w 6891715"/>
                <a:gd name="connsiteY3638" fmla="*/ 2303725 h 6367455"/>
                <a:gd name="connsiteX3639" fmla="*/ 5125510 w 6891715"/>
                <a:gd name="connsiteY3639" fmla="*/ 2289122 h 6367455"/>
                <a:gd name="connsiteX3640" fmla="*/ 5135037 w 6891715"/>
                <a:gd name="connsiteY3640" fmla="*/ 2287218 h 6367455"/>
                <a:gd name="connsiteX3641" fmla="*/ 5136307 w 6891715"/>
                <a:gd name="connsiteY3641" fmla="*/ 2275472 h 6367455"/>
                <a:gd name="connsiteX3642" fmla="*/ 5108362 w 6891715"/>
                <a:gd name="connsiteY3642" fmla="*/ 2253568 h 6367455"/>
                <a:gd name="connsiteX3643" fmla="*/ 5102011 w 6891715"/>
                <a:gd name="connsiteY3643" fmla="*/ 2215792 h 6367455"/>
                <a:gd name="connsiteX3644" fmla="*/ 5089626 w 6891715"/>
                <a:gd name="connsiteY3644" fmla="*/ 2202777 h 6367455"/>
                <a:gd name="connsiteX3645" fmla="*/ 5053743 w 6891715"/>
                <a:gd name="connsiteY3645" fmla="*/ 2169127 h 6367455"/>
                <a:gd name="connsiteX3646" fmla="*/ 5050885 w 6891715"/>
                <a:gd name="connsiteY3646" fmla="*/ 2151985 h 6367455"/>
                <a:gd name="connsiteX3647" fmla="*/ 5054378 w 6891715"/>
                <a:gd name="connsiteY3647" fmla="*/ 2136430 h 6367455"/>
                <a:gd name="connsiteX3648" fmla="*/ 5063269 w 6891715"/>
                <a:gd name="connsiteY3648" fmla="*/ 2119922 h 6367455"/>
                <a:gd name="connsiteX3649" fmla="*/ 5062317 w 6891715"/>
                <a:gd name="connsiteY3649" fmla="*/ 2108177 h 6367455"/>
                <a:gd name="connsiteX3650" fmla="*/ 5053108 w 6891715"/>
                <a:gd name="connsiteY3650" fmla="*/ 2100558 h 6367455"/>
                <a:gd name="connsiteX3651" fmla="*/ 5054378 w 6891715"/>
                <a:gd name="connsiteY3651" fmla="*/ 2089131 h 6367455"/>
                <a:gd name="connsiteX3652" fmla="*/ 5061046 w 6891715"/>
                <a:gd name="connsiteY3652" fmla="*/ 2078655 h 6367455"/>
                <a:gd name="connsiteX3653" fmla="*/ 5058506 w 6891715"/>
                <a:gd name="connsiteY3653" fmla="*/ 2054530 h 6367455"/>
                <a:gd name="connsiteX3654" fmla="*/ 5041993 w 6891715"/>
                <a:gd name="connsiteY3654" fmla="*/ 2037070 h 6367455"/>
                <a:gd name="connsiteX3655" fmla="*/ 5029291 w 6891715"/>
                <a:gd name="connsiteY3655" fmla="*/ 2038023 h 6367455"/>
                <a:gd name="connsiteX3656" fmla="*/ 5023575 w 6891715"/>
                <a:gd name="connsiteY3656" fmla="*/ 2023105 h 6367455"/>
                <a:gd name="connsiteX3657" fmla="*/ 5007697 w 6891715"/>
                <a:gd name="connsiteY3657" fmla="*/ 2018344 h 6367455"/>
                <a:gd name="connsiteX3658" fmla="*/ 4999123 w 6891715"/>
                <a:gd name="connsiteY3658" fmla="*/ 2020248 h 6367455"/>
                <a:gd name="connsiteX3659" fmla="*/ 4983246 w 6891715"/>
                <a:gd name="connsiteY3659" fmla="*/ 2015487 h 6367455"/>
                <a:gd name="connsiteX3660" fmla="*/ 4982611 w 6891715"/>
                <a:gd name="connsiteY3660" fmla="*/ 2008186 h 6367455"/>
                <a:gd name="connsiteX3661" fmla="*/ 4988009 w 6891715"/>
                <a:gd name="connsiteY3661" fmla="*/ 1998028 h 6367455"/>
                <a:gd name="connsiteX3662" fmla="*/ 5000076 w 6891715"/>
                <a:gd name="connsiteY3662" fmla="*/ 1981203 h 6367455"/>
                <a:gd name="connsiteX3663" fmla="*/ 4994043 w 6891715"/>
                <a:gd name="connsiteY3663" fmla="*/ 1967553 h 6367455"/>
                <a:gd name="connsiteX3664" fmla="*/ 5002617 w 6891715"/>
                <a:gd name="connsiteY3664" fmla="*/ 1951682 h 6367455"/>
                <a:gd name="connsiteX3665" fmla="*/ 4999123 w 6891715"/>
                <a:gd name="connsiteY3665" fmla="*/ 1929461 h 6367455"/>
                <a:gd name="connsiteX3666" fmla="*/ 4995630 w 6891715"/>
                <a:gd name="connsiteY3666" fmla="*/ 1894542 h 6367455"/>
                <a:gd name="connsiteX3667" fmla="*/ 5009285 w 6891715"/>
                <a:gd name="connsiteY3667" fmla="*/ 1902161 h 6367455"/>
                <a:gd name="connsiteX3668" fmla="*/ 5047709 w 6891715"/>
                <a:gd name="connsiteY3668" fmla="*/ 1893273 h 6367455"/>
                <a:gd name="connsiteX3669" fmla="*/ 5039135 w 6891715"/>
                <a:gd name="connsiteY3669" fmla="*/ 1881527 h 6367455"/>
                <a:gd name="connsiteX3670" fmla="*/ 5005157 w 6891715"/>
                <a:gd name="connsiteY3670" fmla="*/ 1876766 h 6367455"/>
                <a:gd name="connsiteX3671" fmla="*/ 5002617 w 6891715"/>
                <a:gd name="connsiteY3671" fmla="*/ 1850418 h 6367455"/>
                <a:gd name="connsiteX3672" fmla="*/ 4992137 w 6891715"/>
                <a:gd name="connsiteY3672" fmla="*/ 1848195 h 6367455"/>
                <a:gd name="connsiteX3673" fmla="*/ 4983563 w 6891715"/>
                <a:gd name="connsiteY3673" fmla="*/ 1833911 h 6367455"/>
                <a:gd name="connsiteX3674" fmla="*/ 4946092 w 6891715"/>
                <a:gd name="connsiteY3674" fmla="*/ 1793913 h 6367455"/>
                <a:gd name="connsiteX3675" fmla="*/ 4935295 w 6891715"/>
                <a:gd name="connsiteY3675" fmla="*/ 1787882 h 6367455"/>
                <a:gd name="connsiteX3676" fmla="*/ 4931167 w 6891715"/>
                <a:gd name="connsiteY3676" fmla="*/ 1776771 h 6367455"/>
                <a:gd name="connsiteX3677" fmla="*/ 4927674 w 6891715"/>
                <a:gd name="connsiteY3677" fmla="*/ 1736774 h 6367455"/>
                <a:gd name="connsiteX3678" fmla="*/ 4952125 w 6891715"/>
                <a:gd name="connsiteY3678" fmla="*/ 1676460 h 6367455"/>
                <a:gd name="connsiteX3679" fmla="*/ 4991820 w 6891715"/>
                <a:gd name="connsiteY3679" fmla="*/ 1677730 h 6367455"/>
                <a:gd name="connsiteX3680" fmla="*/ 4996901 w 6891715"/>
                <a:gd name="connsiteY3680" fmla="*/ 1692332 h 6367455"/>
                <a:gd name="connsiteX3681" fmla="*/ 5009603 w 6891715"/>
                <a:gd name="connsiteY3681" fmla="*/ 1701855 h 6367455"/>
                <a:gd name="connsiteX3682" fmla="*/ 5029926 w 6891715"/>
                <a:gd name="connsiteY3682" fmla="*/ 1718680 h 6367455"/>
                <a:gd name="connsiteX3683" fmla="*/ 5046757 w 6891715"/>
                <a:gd name="connsiteY3683" fmla="*/ 1713283 h 6367455"/>
                <a:gd name="connsiteX3684" fmla="*/ 5056283 w 6891715"/>
                <a:gd name="connsiteY3684" fmla="*/ 1697411 h 6367455"/>
                <a:gd name="connsiteX3685" fmla="*/ 5071208 w 6891715"/>
                <a:gd name="connsiteY3685" fmla="*/ 1709791 h 6367455"/>
                <a:gd name="connsiteX3686" fmla="*/ 5083910 w 6891715"/>
                <a:gd name="connsiteY3686" fmla="*/ 1736774 h 6367455"/>
                <a:gd name="connsiteX3687" fmla="*/ 5105504 w 6891715"/>
                <a:gd name="connsiteY3687" fmla="*/ 1744075 h 6367455"/>
                <a:gd name="connsiteX3688" fmla="*/ 5111855 w 6891715"/>
                <a:gd name="connsiteY3688" fmla="*/ 1778041 h 6367455"/>
                <a:gd name="connsiteX3689" fmla="*/ 5136307 w 6891715"/>
                <a:gd name="connsiteY3689" fmla="*/ 1784072 h 6367455"/>
                <a:gd name="connsiteX3690" fmla="*/ 5148056 w 6891715"/>
                <a:gd name="connsiteY3690" fmla="*/ 1794230 h 6367455"/>
                <a:gd name="connsiteX3691" fmla="*/ 5180129 w 6891715"/>
                <a:gd name="connsiteY3691" fmla="*/ 1806611 h 6367455"/>
                <a:gd name="connsiteX3692" fmla="*/ 5208709 w 6891715"/>
                <a:gd name="connsiteY3692" fmla="*/ 1806293 h 6367455"/>
                <a:gd name="connsiteX3693" fmla="*/ 5222364 w 6891715"/>
                <a:gd name="connsiteY3693" fmla="*/ 1819944 h 6367455"/>
                <a:gd name="connsiteX3694" fmla="*/ 5236019 w 6891715"/>
                <a:gd name="connsiteY3694" fmla="*/ 1815817 h 6367455"/>
                <a:gd name="connsiteX3695" fmla="*/ 5246815 w 6891715"/>
                <a:gd name="connsiteY3695" fmla="*/ 1797723 h 6367455"/>
                <a:gd name="connsiteX3696" fmla="*/ 5282381 w 6891715"/>
                <a:gd name="connsiteY3696" fmla="*/ 1793278 h 6367455"/>
                <a:gd name="connsiteX3697" fmla="*/ 5296671 w 6891715"/>
                <a:gd name="connsiteY3697" fmla="*/ 1809785 h 6367455"/>
                <a:gd name="connsiteX3698" fmla="*/ 5313184 w 6891715"/>
                <a:gd name="connsiteY3698" fmla="*/ 1798040 h 6367455"/>
                <a:gd name="connsiteX3699" fmla="*/ 5292226 w 6891715"/>
                <a:gd name="connsiteY3699" fmla="*/ 1784707 h 6367455"/>
                <a:gd name="connsiteX3700" fmla="*/ 5274760 w 6891715"/>
                <a:gd name="connsiteY3700" fmla="*/ 1738361 h 6367455"/>
                <a:gd name="connsiteX3701" fmla="*/ 5283969 w 6891715"/>
                <a:gd name="connsiteY3701" fmla="*/ 1720267 h 6367455"/>
                <a:gd name="connsiteX3702" fmla="*/ 5266821 w 6891715"/>
                <a:gd name="connsiteY3702" fmla="*/ 1700585 h 6367455"/>
                <a:gd name="connsiteX3703" fmla="*/ 5264598 w 6891715"/>
                <a:gd name="connsiteY3703" fmla="*/ 1678682 h 6367455"/>
                <a:gd name="connsiteX3704" fmla="*/ 5249038 w 6891715"/>
                <a:gd name="connsiteY3704" fmla="*/ 1678682 h 6367455"/>
                <a:gd name="connsiteX3705" fmla="*/ 5216013 w 6891715"/>
                <a:gd name="connsiteY3705" fmla="*/ 1694871 h 6367455"/>
                <a:gd name="connsiteX3706" fmla="*/ 5195689 w 6891715"/>
                <a:gd name="connsiteY3706" fmla="*/ 1687253 h 6367455"/>
                <a:gd name="connsiteX3707" fmla="*/ 5162346 w 6891715"/>
                <a:gd name="connsiteY3707" fmla="*/ 1627892 h 6367455"/>
                <a:gd name="connsiteX3708" fmla="*/ 5139482 w 6891715"/>
                <a:gd name="connsiteY3708" fmla="*/ 1617734 h 6367455"/>
                <a:gd name="connsiteX3709" fmla="*/ 5136307 w 6891715"/>
                <a:gd name="connsiteY3709" fmla="*/ 1584085 h 6367455"/>
                <a:gd name="connsiteX3710" fmla="*/ 5167745 w 6891715"/>
                <a:gd name="connsiteY3710" fmla="*/ 1561229 h 6367455"/>
                <a:gd name="connsiteX3711" fmla="*/ 5170920 w 6891715"/>
                <a:gd name="connsiteY3711" fmla="*/ 1527581 h 6367455"/>
                <a:gd name="connsiteX3712" fmla="*/ 5189021 w 6891715"/>
                <a:gd name="connsiteY3712" fmla="*/ 1518057 h 6367455"/>
                <a:gd name="connsiteX3713" fmla="*/ 5249673 w 6891715"/>
                <a:gd name="connsiteY3713" fmla="*/ 1546944 h 6367455"/>
                <a:gd name="connsiteX3714" fmla="*/ 5252214 w 6891715"/>
                <a:gd name="connsiteY3714" fmla="*/ 1563769 h 6367455"/>
                <a:gd name="connsiteX3715" fmla="*/ 5266821 w 6891715"/>
                <a:gd name="connsiteY3715" fmla="*/ 1584402 h 6367455"/>
                <a:gd name="connsiteX3716" fmla="*/ 5281746 w 6891715"/>
                <a:gd name="connsiteY3716" fmla="*/ 1579323 h 6367455"/>
                <a:gd name="connsiteX3717" fmla="*/ 5310326 w 6891715"/>
                <a:gd name="connsiteY3717" fmla="*/ 1590434 h 6367455"/>
                <a:gd name="connsiteX3718" fmla="*/ 5314772 w 6891715"/>
                <a:gd name="connsiteY3718" fmla="*/ 1601227 h 6367455"/>
                <a:gd name="connsiteX3719" fmla="*/ 5280794 w 6891715"/>
                <a:gd name="connsiteY3719" fmla="*/ 1607893 h 6367455"/>
                <a:gd name="connsiteX3720" fmla="*/ 5286510 w 6891715"/>
                <a:gd name="connsiteY3720" fmla="*/ 1619003 h 6367455"/>
                <a:gd name="connsiteX3721" fmla="*/ 5284287 w 6891715"/>
                <a:gd name="connsiteY3721" fmla="*/ 1632971 h 6367455"/>
                <a:gd name="connsiteX3722" fmla="*/ 5296036 w 6891715"/>
                <a:gd name="connsiteY3722" fmla="*/ 1632971 h 6367455"/>
                <a:gd name="connsiteX3723" fmla="*/ 5308421 w 6891715"/>
                <a:gd name="connsiteY3723" fmla="*/ 1613924 h 6367455"/>
                <a:gd name="connsiteX3724" fmla="*/ 5325251 w 6891715"/>
                <a:gd name="connsiteY3724" fmla="*/ 1609163 h 6367455"/>
                <a:gd name="connsiteX3725" fmla="*/ 5326521 w 6891715"/>
                <a:gd name="connsiteY3725" fmla="*/ 1595830 h 6367455"/>
                <a:gd name="connsiteX3726" fmla="*/ 5336048 w 6891715"/>
                <a:gd name="connsiteY3726" fmla="*/ 1605988 h 6367455"/>
                <a:gd name="connsiteX3727" fmla="*/ 5363675 w 6891715"/>
                <a:gd name="connsiteY3727" fmla="*/ 1608845 h 6367455"/>
                <a:gd name="connsiteX3728" fmla="*/ 5398606 w 6891715"/>
                <a:gd name="connsiteY3728" fmla="*/ 1632971 h 6367455"/>
                <a:gd name="connsiteX3729" fmla="*/ 5415437 w 6891715"/>
                <a:gd name="connsiteY3729" fmla="*/ 1632971 h 6367455"/>
                <a:gd name="connsiteX3730" fmla="*/ 5434807 w 6891715"/>
                <a:gd name="connsiteY3730" fmla="*/ 1646303 h 6367455"/>
                <a:gd name="connsiteX3731" fmla="*/ 5449415 w 6891715"/>
                <a:gd name="connsiteY3731" fmla="*/ 1645351 h 6367455"/>
                <a:gd name="connsiteX3732" fmla="*/ 5457036 w 6891715"/>
                <a:gd name="connsiteY3732" fmla="*/ 1630431 h 6367455"/>
                <a:gd name="connsiteX3733" fmla="*/ 5479265 w 6891715"/>
                <a:gd name="connsiteY3733" fmla="*/ 1650112 h 6367455"/>
                <a:gd name="connsiteX3734" fmla="*/ 5532296 w 6891715"/>
                <a:gd name="connsiteY3734" fmla="*/ 1657096 h 6367455"/>
                <a:gd name="connsiteX3735" fmla="*/ 5561829 w 6891715"/>
                <a:gd name="connsiteY3735" fmla="*/ 1686618 h 6367455"/>
                <a:gd name="connsiteX3736" fmla="*/ 5580247 w 6891715"/>
                <a:gd name="connsiteY3736" fmla="*/ 1706299 h 6367455"/>
                <a:gd name="connsiteX3737" fmla="*/ 5605016 w 6891715"/>
                <a:gd name="connsiteY3737" fmla="*/ 1717410 h 6367455"/>
                <a:gd name="connsiteX3738" fmla="*/ 5625975 w 6891715"/>
                <a:gd name="connsiteY3738" fmla="*/ 1744710 h 6367455"/>
                <a:gd name="connsiteX3739" fmla="*/ 5623117 w 6891715"/>
                <a:gd name="connsiteY3739" fmla="*/ 1777089 h 6367455"/>
                <a:gd name="connsiteX3740" fmla="*/ 5640265 w 6891715"/>
                <a:gd name="connsiteY3740" fmla="*/ 1768836 h 6367455"/>
                <a:gd name="connsiteX3741" fmla="*/ 5644075 w 6891715"/>
                <a:gd name="connsiteY3741" fmla="*/ 1753915 h 6367455"/>
                <a:gd name="connsiteX3742" fmla="*/ 5659000 w 6891715"/>
                <a:gd name="connsiteY3742" fmla="*/ 1752963 h 6367455"/>
                <a:gd name="connsiteX3743" fmla="*/ 5658683 w 6891715"/>
                <a:gd name="connsiteY3743" fmla="*/ 1700268 h 6367455"/>
                <a:gd name="connsiteX3744" fmla="*/ 5642805 w 6891715"/>
                <a:gd name="connsiteY3744" fmla="*/ 1692967 h 6367455"/>
                <a:gd name="connsiteX3745" fmla="*/ 5625657 w 6891715"/>
                <a:gd name="connsiteY3745" fmla="*/ 1702490 h 6367455"/>
                <a:gd name="connsiteX3746" fmla="*/ 5612955 w 6891715"/>
                <a:gd name="connsiteY3746" fmla="*/ 1698364 h 6367455"/>
                <a:gd name="connsiteX3747" fmla="*/ 5586598 w 6891715"/>
                <a:gd name="connsiteY3747" fmla="*/ 1681856 h 6367455"/>
                <a:gd name="connsiteX3748" fmla="*/ 5563099 w 6891715"/>
                <a:gd name="connsiteY3748" fmla="*/ 1673603 h 6367455"/>
                <a:gd name="connsiteX3749" fmla="*/ 5536107 w 6891715"/>
                <a:gd name="connsiteY3749" fmla="*/ 1639954 h 6367455"/>
                <a:gd name="connsiteX3750" fmla="*/ 5533884 w 6891715"/>
                <a:gd name="connsiteY3750" fmla="*/ 1614877 h 6367455"/>
                <a:gd name="connsiteX3751" fmla="*/ 5525310 w 6891715"/>
                <a:gd name="connsiteY3751" fmla="*/ 1606306 h 6367455"/>
                <a:gd name="connsiteX3752" fmla="*/ 5520864 w 6891715"/>
                <a:gd name="connsiteY3752" fmla="*/ 1587577 h 6367455"/>
                <a:gd name="connsiteX3753" fmla="*/ 5506892 w 6891715"/>
                <a:gd name="connsiteY3753" fmla="*/ 1553928 h 6367455"/>
                <a:gd name="connsiteX3754" fmla="*/ 5487839 w 6891715"/>
                <a:gd name="connsiteY3754" fmla="*/ 1548849 h 6367455"/>
                <a:gd name="connsiteX3755" fmla="*/ 5479265 w 6891715"/>
                <a:gd name="connsiteY3755" fmla="*/ 1536469 h 6367455"/>
                <a:gd name="connsiteX3756" fmla="*/ 5447510 w 6891715"/>
                <a:gd name="connsiteY3756" fmla="*/ 1422825 h 6367455"/>
                <a:gd name="connsiteX3757" fmla="*/ 5517689 w 6891715"/>
                <a:gd name="connsiteY3757" fmla="*/ 1368543 h 6367455"/>
                <a:gd name="connsiteX3758" fmla="*/ 5523087 w 6891715"/>
                <a:gd name="connsiteY3758" fmla="*/ 1350766 h 6367455"/>
                <a:gd name="connsiteX3759" fmla="*/ 5550397 w 6891715"/>
                <a:gd name="connsiteY3759" fmla="*/ 1326958 h 6367455"/>
                <a:gd name="connsiteX3760" fmla="*/ 5594537 w 6891715"/>
                <a:gd name="connsiteY3760" fmla="*/ 1318070 h 6367455"/>
                <a:gd name="connsiteX3761" fmla="*/ 5668209 w 6891715"/>
                <a:gd name="connsiteY3761" fmla="*/ 1243789 h 6367455"/>
                <a:gd name="connsiteX3762" fmla="*/ 5664081 w 6891715"/>
                <a:gd name="connsiteY3762" fmla="*/ 1233314 h 6367455"/>
                <a:gd name="connsiteX3763" fmla="*/ 5682817 w 6891715"/>
                <a:gd name="connsiteY3763" fmla="*/ 1223790 h 6367455"/>
                <a:gd name="connsiteX3764" fmla="*/ 5685992 w 6891715"/>
                <a:gd name="connsiteY3764" fmla="*/ 1203474 h 6367455"/>
                <a:gd name="connsiteX3765" fmla="*/ 5706633 w 6891715"/>
                <a:gd name="connsiteY3765" fmla="*/ 1206649 h 6367455"/>
                <a:gd name="connsiteX3766" fmla="*/ 5719971 w 6891715"/>
                <a:gd name="connsiteY3766" fmla="*/ 1231726 h 6367455"/>
                <a:gd name="connsiteX3767" fmla="*/ 5752361 w 6891715"/>
                <a:gd name="connsiteY3767" fmla="*/ 1223156 h 6367455"/>
                <a:gd name="connsiteX3768" fmla="*/ 5769827 w 6891715"/>
                <a:gd name="connsiteY3768" fmla="*/ 1239662 h 6367455"/>
                <a:gd name="connsiteX3769" fmla="*/ 5782211 w 6891715"/>
                <a:gd name="connsiteY3769" fmla="*/ 1231092 h 6367455"/>
                <a:gd name="connsiteX3770" fmla="*/ 5791103 w 6891715"/>
                <a:gd name="connsiteY3770" fmla="*/ 1248233 h 6367455"/>
                <a:gd name="connsiteX3771" fmla="*/ 5821906 w 6891715"/>
                <a:gd name="connsiteY3771" fmla="*/ 1271724 h 6367455"/>
                <a:gd name="connsiteX3772" fmla="*/ 5786975 w 6891715"/>
                <a:gd name="connsiteY3772" fmla="*/ 1286961 h 6367455"/>
                <a:gd name="connsiteX3773" fmla="*/ 5791738 w 6891715"/>
                <a:gd name="connsiteY3773" fmla="*/ 1317435 h 6367455"/>
                <a:gd name="connsiteX3774" fmla="*/ 5799994 w 6891715"/>
                <a:gd name="connsiteY3774" fmla="*/ 1301563 h 6367455"/>
                <a:gd name="connsiteX3775" fmla="*/ 5830162 w 6891715"/>
                <a:gd name="connsiteY3775" fmla="*/ 1286644 h 6367455"/>
                <a:gd name="connsiteX3776" fmla="*/ 5851756 w 6891715"/>
                <a:gd name="connsiteY3776" fmla="*/ 1302198 h 6367455"/>
                <a:gd name="connsiteX3777" fmla="*/ 5844452 w 6891715"/>
                <a:gd name="connsiteY3777" fmla="*/ 1320292 h 6367455"/>
                <a:gd name="connsiteX3778" fmla="*/ 5862870 w 6891715"/>
                <a:gd name="connsiteY3778" fmla="*/ 1361242 h 6367455"/>
                <a:gd name="connsiteX3779" fmla="*/ 5894943 w 6891715"/>
                <a:gd name="connsiteY3779" fmla="*/ 1415842 h 6367455"/>
                <a:gd name="connsiteX3780" fmla="*/ 5903517 w 6891715"/>
                <a:gd name="connsiteY3780" fmla="*/ 1406319 h 6367455"/>
                <a:gd name="connsiteX3781" fmla="*/ 5872397 w 6891715"/>
                <a:gd name="connsiteY3781" fmla="*/ 1365051 h 6367455"/>
                <a:gd name="connsiteX3782" fmla="*/ 5876842 w 6891715"/>
                <a:gd name="connsiteY3782" fmla="*/ 1291723 h 6367455"/>
                <a:gd name="connsiteX3783" fmla="*/ 5860965 w 6891715"/>
                <a:gd name="connsiteY3783" fmla="*/ 1271406 h 6367455"/>
                <a:gd name="connsiteX3784" fmla="*/ 5870174 w 6891715"/>
                <a:gd name="connsiteY3784" fmla="*/ 1250455 h 6367455"/>
                <a:gd name="connsiteX3785" fmla="*/ 5882558 w 6891715"/>
                <a:gd name="connsiteY3785" fmla="*/ 1205061 h 6367455"/>
                <a:gd name="connsiteX3786" fmla="*/ 5897166 w 6891715"/>
                <a:gd name="connsiteY3786" fmla="*/ 1192364 h 6367455"/>
                <a:gd name="connsiteX3787" fmla="*/ 5902882 w 6891715"/>
                <a:gd name="connsiteY3787" fmla="*/ 1094274 h 6367455"/>
                <a:gd name="connsiteX3788" fmla="*/ 5870491 w 6891715"/>
                <a:gd name="connsiteY3788" fmla="*/ 1042849 h 6367455"/>
                <a:gd name="connsiteX3789" fmla="*/ 5859059 w 6891715"/>
                <a:gd name="connsiteY3789" fmla="*/ 1052689 h 6367455"/>
                <a:gd name="connsiteX3790" fmla="*/ 5833337 w 6891715"/>
                <a:gd name="connsiteY3790" fmla="*/ 1047610 h 6367455"/>
                <a:gd name="connsiteX3791" fmla="*/ 5835878 w 6891715"/>
                <a:gd name="connsiteY3791" fmla="*/ 979042 h 6367455"/>
                <a:gd name="connsiteX3792" fmla="*/ 5853067 w 6891715"/>
                <a:gd name="connsiteY3792" fmla="*/ 949041 h 6367455"/>
                <a:gd name="connsiteX3793" fmla="*/ 6060620 w 6891715"/>
                <a:gd name="connsiteY3793" fmla="*/ 1177406 h 6367455"/>
                <a:gd name="connsiteX3794" fmla="*/ 6891715 w 6891715"/>
                <a:gd name="connsiteY3794" fmla="*/ 3492496 h 6367455"/>
                <a:gd name="connsiteX3795" fmla="*/ 6728088 w 6891715"/>
                <a:gd name="connsiteY3795" fmla="*/ 4574786 h 6367455"/>
                <a:gd name="connsiteX3796" fmla="*/ 6699847 w 6891715"/>
                <a:gd name="connsiteY3796" fmla="*/ 4651948 h 6367455"/>
                <a:gd name="connsiteX3797" fmla="*/ 6676768 w 6891715"/>
                <a:gd name="connsiteY3797" fmla="*/ 4648009 h 6367455"/>
                <a:gd name="connsiteX3798" fmla="*/ 6661525 w 6891715"/>
                <a:gd name="connsiteY3798" fmla="*/ 4656897 h 6367455"/>
                <a:gd name="connsiteX3799" fmla="*/ 6642472 w 6891715"/>
                <a:gd name="connsiteY3799" fmla="*/ 4667056 h 6367455"/>
                <a:gd name="connsiteX3800" fmla="*/ 6630405 w 6891715"/>
                <a:gd name="connsiteY3800" fmla="*/ 4672135 h 6367455"/>
                <a:gd name="connsiteX3801" fmla="*/ 6623101 w 6891715"/>
                <a:gd name="connsiteY3801" fmla="*/ 4666421 h 6367455"/>
                <a:gd name="connsiteX3802" fmla="*/ 6612622 w 6891715"/>
                <a:gd name="connsiteY3802" fmla="*/ 4665151 h 6367455"/>
                <a:gd name="connsiteX3803" fmla="*/ 6615162 w 6891715"/>
                <a:gd name="connsiteY3803" fmla="*/ 4650548 h 6367455"/>
                <a:gd name="connsiteX3804" fmla="*/ 6607541 w 6891715"/>
                <a:gd name="connsiteY3804" fmla="*/ 4646104 h 6367455"/>
                <a:gd name="connsiteX3805" fmla="*/ 6593251 w 6891715"/>
                <a:gd name="connsiteY3805" fmla="*/ 4644517 h 6367455"/>
                <a:gd name="connsiteX3806" fmla="*/ 6562448 w 6891715"/>
                <a:gd name="connsiteY3806" fmla="*/ 4645787 h 6367455"/>
                <a:gd name="connsiteX3807" fmla="*/ 6541172 w 6891715"/>
                <a:gd name="connsiteY3807" fmla="*/ 4642295 h 6367455"/>
                <a:gd name="connsiteX3808" fmla="*/ 6527200 w 6891715"/>
                <a:gd name="connsiteY3808" fmla="*/ 4650548 h 6367455"/>
                <a:gd name="connsiteX3809" fmla="*/ 6501161 w 6891715"/>
                <a:gd name="connsiteY3809" fmla="*/ 4671818 h 6367455"/>
                <a:gd name="connsiteX3810" fmla="*/ 6482743 w 6891715"/>
                <a:gd name="connsiteY3810" fmla="*/ 4687373 h 6367455"/>
                <a:gd name="connsiteX3811" fmla="*/ 6482425 w 6891715"/>
                <a:gd name="connsiteY3811" fmla="*/ 4699753 h 6367455"/>
                <a:gd name="connsiteX3812" fmla="*/ 6465277 w 6891715"/>
                <a:gd name="connsiteY3812" fmla="*/ 4709912 h 6367455"/>
                <a:gd name="connsiteX3813" fmla="*/ 6458926 w 6891715"/>
                <a:gd name="connsiteY3813" fmla="*/ 4706737 h 6367455"/>
                <a:gd name="connsiteX3814" fmla="*/ 6448447 w 6891715"/>
                <a:gd name="connsiteY3814" fmla="*/ 4706420 h 6367455"/>
                <a:gd name="connsiteX3815" fmla="*/ 6438920 w 6891715"/>
                <a:gd name="connsiteY3815" fmla="*/ 4710229 h 6367455"/>
                <a:gd name="connsiteX3816" fmla="*/ 6430346 w 6891715"/>
                <a:gd name="connsiteY3816" fmla="*/ 4707689 h 6367455"/>
                <a:gd name="connsiteX3817" fmla="*/ 6405895 w 6891715"/>
                <a:gd name="connsiteY3817" fmla="*/ 4713403 h 6367455"/>
                <a:gd name="connsiteX3818" fmla="*/ 6398591 w 6891715"/>
                <a:gd name="connsiteY3818" fmla="*/ 4710229 h 6367455"/>
                <a:gd name="connsiteX3819" fmla="*/ 6382714 w 6891715"/>
                <a:gd name="connsiteY3819" fmla="*/ 4715308 h 6367455"/>
                <a:gd name="connsiteX3820" fmla="*/ 6364296 w 6891715"/>
                <a:gd name="connsiteY3820" fmla="*/ 4728324 h 6367455"/>
                <a:gd name="connsiteX3821" fmla="*/ 6358897 w 6891715"/>
                <a:gd name="connsiteY3821" fmla="*/ 4725149 h 6367455"/>
                <a:gd name="connsiteX3822" fmla="*/ 6348418 w 6891715"/>
                <a:gd name="connsiteY3822" fmla="*/ 4731181 h 6367455"/>
                <a:gd name="connsiteX3823" fmla="*/ 6361755 w 6891715"/>
                <a:gd name="connsiteY3823" fmla="*/ 4741022 h 6367455"/>
                <a:gd name="connsiteX3824" fmla="*/ 6358580 w 6891715"/>
                <a:gd name="connsiteY3824" fmla="*/ 4749275 h 6367455"/>
                <a:gd name="connsiteX3825" fmla="*/ 6347783 w 6891715"/>
                <a:gd name="connsiteY3825" fmla="*/ 4740704 h 6367455"/>
                <a:gd name="connsiteX3826" fmla="*/ 6342702 w 6891715"/>
                <a:gd name="connsiteY3826" fmla="*/ 4740387 h 6367455"/>
                <a:gd name="connsiteX3827" fmla="*/ 6347783 w 6891715"/>
                <a:gd name="connsiteY3827" fmla="*/ 4750863 h 6367455"/>
                <a:gd name="connsiteX3828" fmla="*/ 6348711 w 6891715"/>
                <a:gd name="connsiteY3828" fmla="*/ 4763242 h 6367455"/>
                <a:gd name="connsiteX3829" fmla="*/ 6348727 w 6891715"/>
                <a:gd name="connsiteY3829" fmla="*/ 4763250 h 6367455"/>
                <a:gd name="connsiteX3830" fmla="*/ 6348713 w 6891715"/>
                <a:gd name="connsiteY3830" fmla="*/ 4763266 h 6367455"/>
                <a:gd name="connsiteX3831" fmla="*/ 6348735 w 6891715"/>
                <a:gd name="connsiteY3831" fmla="*/ 4763561 h 6367455"/>
                <a:gd name="connsiteX3832" fmla="*/ 6348545 w 6891715"/>
                <a:gd name="connsiteY3832" fmla="*/ 4763458 h 6367455"/>
                <a:gd name="connsiteX3833" fmla="*/ 6342059 w 6891715"/>
                <a:gd name="connsiteY3833" fmla="*/ 4770869 h 6367455"/>
                <a:gd name="connsiteX3834" fmla="*/ 6330309 w 6891715"/>
                <a:gd name="connsiteY3834" fmla="*/ 4769282 h 6367455"/>
                <a:gd name="connsiteX3835" fmla="*/ 6323958 w 6891715"/>
                <a:gd name="connsiteY3835" fmla="*/ 4777535 h 6367455"/>
                <a:gd name="connsiteX3836" fmla="*/ 6316337 w 6891715"/>
                <a:gd name="connsiteY3836" fmla="*/ 4778488 h 6367455"/>
                <a:gd name="connsiteX3837" fmla="*/ 6317925 w 6891715"/>
                <a:gd name="connsiteY3837" fmla="*/ 4768964 h 6367455"/>
                <a:gd name="connsiteX3838" fmla="*/ 6305858 w 6891715"/>
                <a:gd name="connsiteY3838" fmla="*/ 4774043 h 6367455"/>
                <a:gd name="connsiteX3839" fmla="*/ 6301094 w 6891715"/>
                <a:gd name="connsiteY3839" fmla="*/ 4786424 h 6367455"/>
                <a:gd name="connsiteX3840" fmla="*/ 6296013 w 6891715"/>
                <a:gd name="connsiteY3840" fmla="*/ 4788328 h 6367455"/>
                <a:gd name="connsiteX3841" fmla="*/ 6299189 w 6891715"/>
                <a:gd name="connsiteY3841" fmla="*/ 4797852 h 6367455"/>
                <a:gd name="connsiteX3842" fmla="*/ 6295696 w 6891715"/>
                <a:gd name="connsiteY3842" fmla="*/ 4809597 h 6367455"/>
                <a:gd name="connsiteX3843" fmla="*/ 6283946 w 6891715"/>
                <a:gd name="connsiteY3843" fmla="*/ 4807057 h 6367455"/>
                <a:gd name="connsiteX3844" fmla="*/ 6280771 w 6891715"/>
                <a:gd name="connsiteY3844" fmla="*/ 4811184 h 6367455"/>
                <a:gd name="connsiteX3845" fmla="*/ 6283629 w 6891715"/>
                <a:gd name="connsiteY3845" fmla="*/ 4820707 h 6367455"/>
                <a:gd name="connsiteX3846" fmla="*/ 6276008 w 6891715"/>
                <a:gd name="connsiteY3846" fmla="*/ 4824834 h 6367455"/>
                <a:gd name="connsiteX3847" fmla="*/ 6262353 w 6891715"/>
                <a:gd name="connsiteY3847" fmla="*/ 4822294 h 6367455"/>
                <a:gd name="connsiteX3848" fmla="*/ 6252826 w 6891715"/>
                <a:gd name="connsiteY3848" fmla="*/ 4817850 h 6367455"/>
                <a:gd name="connsiteX3849" fmla="*/ 6238219 w 6891715"/>
                <a:gd name="connsiteY3849" fmla="*/ 4805788 h 6367455"/>
                <a:gd name="connsiteX3850" fmla="*/ 6229645 w 6891715"/>
                <a:gd name="connsiteY3850" fmla="*/ 4806740 h 6367455"/>
                <a:gd name="connsiteX3851" fmla="*/ 6234090 w 6891715"/>
                <a:gd name="connsiteY3851" fmla="*/ 4816263 h 6367455"/>
                <a:gd name="connsiteX3852" fmla="*/ 6241077 w 6891715"/>
                <a:gd name="connsiteY3852" fmla="*/ 4819437 h 6367455"/>
                <a:gd name="connsiteX3853" fmla="*/ 6235678 w 6891715"/>
                <a:gd name="connsiteY3853" fmla="*/ 4830230 h 6367455"/>
                <a:gd name="connsiteX3854" fmla="*/ 6222023 w 6891715"/>
                <a:gd name="connsiteY3854" fmla="*/ 4829913 h 6367455"/>
                <a:gd name="connsiteX3855" fmla="*/ 6214402 w 6891715"/>
                <a:gd name="connsiteY3855" fmla="*/ 4824199 h 6367455"/>
                <a:gd name="connsiteX3856" fmla="*/ 6210274 w 6891715"/>
                <a:gd name="connsiteY3856" fmla="*/ 4832770 h 6367455"/>
                <a:gd name="connsiteX3857" fmla="*/ 6222659 w 6891715"/>
                <a:gd name="connsiteY3857" fmla="*/ 4840389 h 6367455"/>
                <a:gd name="connsiteX3858" fmla="*/ 6215990 w 6891715"/>
                <a:gd name="connsiteY3858" fmla="*/ 4849594 h 6367455"/>
                <a:gd name="connsiteX3859" fmla="*/ 6210591 w 6891715"/>
                <a:gd name="connsiteY3859" fmla="*/ 4852769 h 6367455"/>
                <a:gd name="connsiteX3860" fmla="*/ 6213767 w 6891715"/>
                <a:gd name="connsiteY3860" fmla="*/ 4861340 h 6367455"/>
                <a:gd name="connsiteX3861" fmla="*/ 6204558 w 6891715"/>
                <a:gd name="connsiteY3861" fmla="*/ 4877847 h 6367455"/>
                <a:gd name="connsiteX3862" fmla="*/ 6200747 w 6891715"/>
                <a:gd name="connsiteY3862" fmla="*/ 4872133 h 6367455"/>
                <a:gd name="connsiteX3863" fmla="*/ 6195666 w 6891715"/>
                <a:gd name="connsiteY3863" fmla="*/ 4852134 h 6367455"/>
                <a:gd name="connsiteX3864" fmla="*/ 6187410 w 6891715"/>
                <a:gd name="connsiteY3864" fmla="*/ 4861657 h 6367455"/>
                <a:gd name="connsiteX3865" fmla="*/ 6179154 w 6891715"/>
                <a:gd name="connsiteY3865" fmla="*/ 4880386 h 6367455"/>
                <a:gd name="connsiteX3866" fmla="*/ 6191538 w 6891715"/>
                <a:gd name="connsiteY3866" fmla="*/ 4903877 h 6367455"/>
                <a:gd name="connsiteX3867" fmla="*/ 6190268 w 6891715"/>
                <a:gd name="connsiteY3867" fmla="*/ 4915305 h 6367455"/>
                <a:gd name="connsiteX3868" fmla="*/ 6178201 w 6891715"/>
                <a:gd name="connsiteY3868" fmla="*/ 4924510 h 6367455"/>
                <a:gd name="connsiteX3869" fmla="*/ 6178519 w 6891715"/>
                <a:gd name="connsiteY3869" fmla="*/ 4914035 h 6367455"/>
                <a:gd name="connsiteX3870" fmla="*/ 6176296 w 6891715"/>
                <a:gd name="connsiteY3870" fmla="*/ 4909591 h 6367455"/>
                <a:gd name="connsiteX3871" fmla="*/ 6160418 w 6891715"/>
                <a:gd name="connsiteY3871" fmla="*/ 4917844 h 6367455"/>
                <a:gd name="connsiteX3872" fmla="*/ 6158830 w 6891715"/>
                <a:gd name="connsiteY3872" fmla="*/ 4927050 h 6367455"/>
                <a:gd name="connsiteX3873" fmla="*/ 6158513 w 6891715"/>
                <a:gd name="connsiteY3873" fmla="*/ 4934034 h 6367455"/>
                <a:gd name="connsiteX3874" fmla="*/ 6158513 w 6891715"/>
                <a:gd name="connsiteY3874" fmla="*/ 4936891 h 6367455"/>
                <a:gd name="connsiteX3875" fmla="*/ 6158513 w 6891715"/>
                <a:gd name="connsiteY3875" fmla="*/ 4938795 h 6367455"/>
                <a:gd name="connsiteX3876" fmla="*/ 6161688 w 6891715"/>
                <a:gd name="connsiteY3876" fmla="*/ 4947366 h 6367455"/>
                <a:gd name="connsiteX3877" fmla="*/ 6154067 w 6891715"/>
                <a:gd name="connsiteY3877" fmla="*/ 4956572 h 6367455"/>
                <a:gd name="connsiteX3878" fmla="*/ 6141365 w 6891715"/>
                <a:gd name="connsiteY3878" fmla="*/ 4963556 h 6367455"/>
                <a:gd name="connsiteX3879" fmla="*/ 6135649 w 6891715"/>
                <a:gd name="connsiteY3879" fmla="*/ 4978475 h 6367455"/>
                <a:gd name="connsiteX3880" fmla="*/ 6122312 w 6891715"/>
                <a:gd name="connsiteY3880" fmla="*/ 4993712 h 6367455"/>
                <a:gd name="connsiteX3881" fmla="*/ 6129933 w 6891715"/>
                <a:gd name="connsiteY3881" fmla="*/ 5024187 h 6367455"/>
                <a:gd name="connsiteX3882" fmla="*/ 6136919 w 6891715"/>
                <a:gd name="connsiteY3882" fmla="*/ 5038472 h 6367455"/>
                <a:gd name="connsiteX3883" fmla="*/ 6148668 w 6891715"/>
                <a:gd name="connsiteY3883" fmla="*/ 5036250 h 6367455"/>
                <a:gd name="connsiteX3884" fmla="*/ 6154384 w 6891715"/>
                <a:gd name="connsiteY3884" fmla="*/ 5027044 h 6367455"/>
                <a:gd name="connsiteX3885" fmla="*/ 6170897 w 6891715"/>
                <a:gd name="connsiteY3885" fmla="*/ 5030853 h 6367455"/>
                <a:gd name="connsiteX3886" fmla="*/ 6175661 w 6891715"/>
                <a:gd name="connsiteY3886" fmla="*/ 5059423 h 6367455"/>
                <a:gd name="connsiteX3887" fmla="*/ 6177248 w 6891715"/>
                <a:gd name="connsiteY3887" fmla="*/ 5069898 h 6367455"/>
                <a:gd name="connsiteX3888" fmla="*/ 6190268 w 6891715"/>
                <a:gd name="connsiteY3888" fmla="*/ 5079739 h 6367455"/>
                <a:gd name="connsiteX3889" fmla="*/ 6194396 w 6891715"/>
                <a:gd name="connsiteY3889" fmla="*/ 5079739 h 6367455"/>
                <a:gd name="connsiteX3890" fmla="*/ 6197254 w 6891715"/>
                <a:gd name="connsiteY3890" fmla="*/ 5089262 h 6367455"/>
                <a:gd name="connsiteX3891" fmla="*/ 6190586 w 6891715"/>
                <a:gd name="connsiteY3891" fmla="*/ 5103864 h 6367455"/>
                <a:gd name="connsiteX3892" fmla="*/ 6188680 w 6891715"/>
                <a:gd name="connsiteY3892" fmla="*/ 5128307 h 6367455"/>
                <a:gd name="connsiteX3893" fmla="*/ 6195031 w 6891715"/>
                <a:gd name="connsiteY3893" fmla="*/ 5132434 h 6367455"/>
                <a:gd name="connsiteX3894" fmla="*/ 6206146 w 6891715"/>
                <a:gd name="connsiteY3894" fmla="*/ 5113705 h 6367455"/>
                <a:gd name="connsiteX3895" fmla="*/ 6212814 w 6891715"/>
                <a:gd name="connsiteY3895" fmla="*/ 5101325 h 6367455"/>
                <a:gd name="connsiteX3896" fmla="*/ 6214085 w 6891715"/>
                <a:gd name="connsiteY3896" fmla="*/ 5089897 h 6367455"/>
                <a:gd name="connsiteX3897" fmla="*/ 6218213 w 6891715"/>
                <a:gd name="connsiteY3897" fmla="*/ 5103547 h 6367455"/>
                <a:gd name="connsiteX3898" fmla="*/ 6212179 w 6891715"/>
                <a:gd name="connsiteY3898" fmla="*/ 5126403 h 6367455"/>
                <a:gd name="connsiteX3899" fmla="*/ 6204240 w 6891715"/>
                <a:gd name="connsiteY3899" fmla="*/ 5141957 h 6367455"/>
                <a:gd name="connsiteX3900" fmla="*/ 6206146 w 6891715"/>
                <a:gd name="connsiteY3900" fmla="*/ 5154972 h 6367455"/>
                <a:gd name="connsiteX3901" fmla="*/ 6212814 w 6891715"/>
                <a:gd name="connsiteY3901" fmla="*/ 5145767 h 6367455"/>
                <a:gd name="connsiteX3902" fmla="*/ 6213449 w 6891715"/>
                <a:gd name="connsiteY3902" fmla="*/ 5158464 h 6367455"/>
                <a:gd name="connsiteX3903" fmla="*/ 6203605 w 6891715"/>
                <a:gd name="connsiteY3903" fmla="*/ 5169575 h 6367455"/>
                <a:gd name="connsiteX3904" fmla="*/ 6197889 w 6891715"/>
                <a:gd name="connsiteY3904" fmla="*/ 5184177 h 6367455"/>
                <a:gd name="connsiteX3905" fmla="*/ 6202970 w 6891715"/>
                <a:gd name="connsiteY3905" fmla="*/ 5201319 h 6367455"/>
                <a:gd name="connsiteX3906" fmla="*/ 6235678 w 6891715"/>
                <a:gd name="connsiteY3906" fmla="*/ 5233698 h 6367455"/>
                <a:gd name="connsiteX3907" fmla="*/ 6249333 w 6891715"/>
                <a:gd name="connsiteY3907" fmla="*/ 5251157 h 6367455"/>
                <a:gd name="connsiteX3908" fmla="*/ 6260130 w 6891715"/>
                <a:gd name="connsiteY3908" fmla="*/ 5274330 h 6367455"/>
                <a:gd name="connsiteX3909" fmla="*/ 6275690 w 6891715"/>
                <a:gd name="connsiteY3909" fmla="*/ 5324168 h 6367455"/>
                <a:gd name="connsiteX3910" fmla="*/ 6291250 w 6891715"/>
                <a:gd name="connsiteY3910" fmla="*/ 5336232 h 6367455"/>
                <a:gd name="connsiteX3911" fmla="*/ 6303952 w 6891715"/>
                <a:gd name="connsiteY3911" fmla="*/ 5347977 h 6367455"/>
                <a:gd name="connsiteX3912" fmla="*/ 6297190 w 6891715"/>
                <a:gd name="connsiteY3912" fmla="*/ 5360853 h 6367455"/>
                <a:gd name="connsiteX3913" fmla="*/ 6297448 w 6891715"/>
                <a:gd name="connsiteY3913" fmla="*/ 5360940 h 6367455"/>
                <a:gd name="connsiteX3914" fmla="*/ 6303928 w 6891715"/>
                <a:gd name="connsiteY3914" fmla="*/ 5348597 h 6367455"/>
                <a:gd name="connsiteX3915" fmla="*/ 6326471 w 6891715"/>
                <a:gd name="connsiteY3915" fmla="*/ 5368282 h 6367455"/>
                <a:gd name="connsiteX3916" fmla="*/ 6343298 w 6891715"/>
                <a:gd name="connsiteY3916" fmla="*/ 5377172 h 6367455"/>
                <a:gd name="connsiteX3917" fmla="*/ 6352738 w 6891715"/>
                <a:gd name="connsiteY3917" fmla="*/ 5391437 h 6367455"/>
                <a:gd name="connsiteX3918" fmla="*/ 6270138 w 6891715"/>
                <a:gd name="connsiteY3918" fmla="*/ 5527402 h 6367455"/>
                <a:gd name="connsiteX3919" fmla="*/ 6157685 w 6891715"/>
                <a:gd name="connsiteY3919" fmla="*/ 5677783 h 6367455"/>
                <a:gd name="connsiteX3920" fmla="*/ 6151028 w 6891715"/>
                <a:gd name="connsiteY3920" fmla="*/ 5680333 h 6367455"/>
                <a:gd name="connsiteX3921" fmla="*/ 6151528 w 6891715"/>
                <a:gd name="connsiteY3921" fmla="*/ 5680898 h 6367455"/>
                <a:gd name="connsiteX3922" fmla="*/ 6124790 w 6891715"/>
                <a:gd name="connsiteY3922" fmla="*/ 5702235 h 6367455"/>
                <a:gd name="connsiteX3923" fmla="*/ 6108874 w 6891715"/>
                <a:gd name="connsiteY3923" fmla="*/ 5721342 h 6367455"/>
                <a:gd name="connsiteX3924" fmla="*/ 6108664 w 6891715"/>
                <a:gd name="connsiteY3924" fmla="*/ 5720387 h 6367455"/>
                <a:gd name="connsiteX3925" fmla="*/ 6071278 w 6891715"/>
                <a:gd name="connsiteY3925" fmla="*/ 5721342 h 6367455"/>
                <a:gd name="connsiteX3926" fmla="*/ 6010443 w 6891715"/>
                <a:gd name="connsiteY3926" fmla="*/ 5705105 h 6367455"/>
                <a:gd name="connsiteX3927" fmla="*/ 5965134 w 6891715"/>
                <a:gd name="connsiteY3927" fmla="*/ 5657668 h 6367455"/>
                <a:gd name="connsiteX3928" fmla="*/ 5954821 w 6891715"/>
                <a:gd name="connsiteY3928" fmla="*/ 5617474 h 6367455"/>
                <a:gd name="connsiteX3929" fmla="*/ 5954631 w 6891715"/>
                <a:gd name="connsiteY3929" fmla="*/ 5617583 h 6367455"/>
                <a:gd name="connsiteX3930" fmla="*/ 5954678 w 6891715"/>
                <a:gd name="connsiteY3930" fmla="*/ 5617604 h 6367455"/>
                <a:gd name="connsiteX3931" fmla="*/ 5954550 w 6891715"/>
                <a:gd name="connsiteY3931" fmla="*/ 5617629 h 6367455"/>
                <a:gd name="connsiteX3932" fmla="*/ 5954176 w 6891715"/>
                <a:gd name="connsiteY3932" fmla="*/ 5617843 h 6367455"/>
                <a:gd name="connsiteX3933" fmla="*/ 5953959 w 6891715"/>
                <a:gd name="connsiteY3933" fmla="*/ 5617746 h 6367455"/>
                <a:gd name="connsiteX3934" fmla="*/ 5903234 w 6891715"/>
                <a:gd name="connsiteY3934" fmla="*/ 5627755 h 6367455"/>
                <a:gd name="connsiteX3935" fmla="*/ 5903869 w 6891715"/>
                <a:gd name="connsiteY3935" fmla="*/ 5633783 h 6367455"/>
                <a:gd name="connsiteX3936" fmla="*/ 5906092 w 6891715"/>
                <a:gd name="connsiteY3936" fmla="*/ 5648375 h 6367455"/>
                <a:gd name="connsiteX3937" fmla="*/ 5907044 w 6891715"/>
                <a:gd name="connsiteY3937" fmla="*/ 5656623 h 6367455"/>
                <a:gd name="connsiteX3938" fmla="*/ 5908632 w 6891715"/>
                <a:gd name="connsiteY3938" fmla="*/ 5664871 h 6367455"/>
                <a:gd name="connsiteX3939" fmla="*/ 5910220 w 6891715"/>
                <a:gd name="connsiteY3939" fmla="*/ 5671850 h 6367455"/>
                <a:gd name="connsiteX3940" fmla="*/ 5911808 w 6891715"/>
                <a:gd name="connsiteY3940" fmla="*/ 5677243 h 6367455"/>
                <a:gd name="connsiteX3941" fmla="*/ 5914031 w 6891715"/>
                <a:gd name="connsiteY3941" fmla="*/ 5683270 h 6367455"/>
                <a:gd name="connsiteX3942" fmla="*/ 5916253 w 6891715"/>
                <a:gd name="connsiteY3942" fmla="*/ 5691835 h 6367455"/>
                <a:gd name="connsiteX3943" fmla="*/ 5919111 w 6891715"/>
                <a:gd name="connsiteY3943" fmla="*/ 5701987 h 6367455"/>
                <a:gd name="connsiteX3944" fmla="*/ 5921017 w 6891715"/>
                <a:gd name="connsiteY3944" fmla="*/ 5712772 h 6367455"/>
                <a:gd name="connsiteX3945" fmla="*/ 5923240 w 6891715"/>
                <a:gd name="connsiteY3945" fmla="*/ 5723558 h 6367455"/>
                <a:gd name="connsiteX3946" fmla="*/ 5925145 w 6891715"/>
                <a:gd name="connsiteY3946" fmla="*/ 5733075 h 6367455"/>
                <a:gd name="connsiteX3947" fmla="*/ 5925780 w 6891715"/>
                <a:gd name="connsiteY3947" fmla="*/ 5740371 h 6367455"/>
                <a:gd name="connsiteX3948" fmla="*/ 5925780 w 6891715"/>
                <a:gd name="connsiteY3948" fmla="*/ 5743226 h 6367455"/>
                <a:gd name="connsiteX3949" fmla="*/ 5925463 w 6891715"/>
                <a:gd name="connsiteY3949" fmla="*/ 5745130 h 6367455"/>
                <a:gd name="connsiteX3950" fmla="*/ 5924828 w 6891715"/>
                <a:gd name="connsiteY3950" fmla="*/ 5749888 h 6367455"/>
                <a:gd name="connsiteX3951" fmla="*/ 5923875 w 6891715"/>
                <a:gd name="connsiteY3951" fmla="*/ 5758453 h 6367455"/>
                <a:gd name="connsiteX3952" fmla="*/ 5923240 w 6891715"/>
                <a:gd name="connsiteY3952" fmla="*/ 5769874 h 6367455"/>
                <a:gd name="connsiteX3953" fmla="*/ 5922605 w 6891715"/>
                <a:gd name="connsiteY3953" fmla="*/ 5782563 h 6367455"/>
                <a:gd name="connsiteX3954" fmla="*/ 5922605 w 6891715"/>
                <a:gd name="connsiteY3954" fmla="*/ 5795252 h 6367455"/>
                <a:gd name="connsiteX3955" fmla="*/ 5922287 w 6891715"/>
                <a:gd name="connsiteY3955" fmla="*/ 5806989 h 6367455"/>
                <a:gd name="connsiteX3956" fmla="*/ 5922605 w 6891715"/>
                <a:gd name="connsiteY3956" fmla="*/ 5816189 h 6367455"/>
                <a:gd name="connsiteX3957" fmla="*/ 5922922 w 6891715"/>
                <a:gd name="connsiteY3957" fmla="*/ 5819361 h 6367455"/>
                <a:gd name="connsiteX3958" fmla="*/ 5923240 w 6891715"/>
                <a:gd name="connsiteY3958" fmla="*/ 5821899 h 6367455"/>
                <a:gd name="connsiteX3959" fmla="*/ 5924192 w 6891715"/>
                <a:gd name="connsiteY3959" fmla="*/ 5826975 h 6367455"/>
                <a:gd name="connsiteX3960" fmla="*/ 5925463 w 6891715"/>
                <a:gd name="connsiteY3960" fmla="*/ 5836175 h 6367455"/>
                <a:gd name="connsiteX3961" fmla="*/ 5928321 w 6891715"/>
                <a:gd name="connsiteY3961" fmla="*/ 5859015 h 6367455"/>
                <a:gd name="connsiteX3962" fmla="*/ 5931496 w 6891715"/>
                <a:gd name="connsiteY3962" fmla="*/ 5889786 h 6367455"/>
                <a:gd name="connsiteX3963" fmla="*/ 5891802 w 6891715"/>
                <a:gd name="connsiteY3963" fmla="*/ 5911675 h 6367455"/>
                <a:gd name="connsiteX3964" fmla="*/ 5867985 w 6891715"/>
                <a:gd name="connsiteY3964" fmla="*/ 5892007 h 6367455"/>
                <a:gd name="connsiteX3965" fmla="*/ 5834006 w 6891715"/>
                <a:gd name="connsiteY3965" fmla="*/ 5896131 h 6367455"/>
                <a:gd name="connsiteX3966" fmla="*/ 5807014 w 6891715"/>
                <a:gd name="connsiteY3966" fmla="*/ 5906282 h 6367455"/>
                <a:gd name="connsiteX3967" fmla="*/ 5779387 w 6891715"/>
                <a:gd name="connsiteY3967" fmla="*/ 5900572 h 6367455"/>
                <a:gd name="connsiteX3968" fmla="*/ 5720956 w 6891715"/>
                <a:gd name="connsiteY3968" fmla="*/ 5935467 h 6367455"/>
                <a:gd name="connsiteX3969" fmla="*/ 5698092 w 6891715"/>
                <a:gd name="connsiteY3969" fmla="*/ 5915164 h 6367455"/>
                <a:gd name="connsiteX3970" fmla="*/ 5652047 w 6891715"/>
                <a:gd name="connsiteY3970" fmla="*/ 5929440 h 6367455"/>
                <a:gd name="connsiteX3971" fmla="*/ 5585360 w 6891715"/>
                <a:gd name="connsiteY3971" fmla="*/ 5938322 h 6367455"/>
                <a:gd name="connsiteX3972" fmla="*/ 5474215 w 6891715"/>
                <a:gd name="connsiteY3972" fmla="*/ 5985272 h 6367455"/>
                <a:gd name="connsiteX3973" fmla="*/ 5431027 w 6891715"/>
                <a:gd name="connsiteY3973" fmla="*/ 5995741 h 6367455"/>
                <a:gd name="connsiteX3974" fmla="*/ 5379583 w 6891715"/>
                <a:gd name="connsiteY3974" fmla="*/ 5956721 h 6367455"/>
                <a:gd name="connsiteX3975" fmla="*/ 5337983 w 6891715"/>
                <a:gd name="connsiteY3975" fmla="*/ 5954818 h 6367455"/>
                <a:gd name="connsiteX3976" fmla="*/ 5261452 w 6891715"/>
                <a:gd name="connsiteY3976" fmla="*/ 5985907 h 6367455"/>
                <a:gd name="connsiteX3977" fmla="*/ 5234142 w 6891715"/>
                <a:gd name="connsiteY3977" fmla="*/ 5983369 h 6367455"/>
                <a:gd name="connsiteX3978" fmla="*/ 5210961 w 6891715"/>
                <a:gd name="connsiteY3978" fmla="*/ 5957356 h 6367455"/>
                <a:gd name="connsiteX3979" fmla="*/ 5197623 w 6891715"/>
                <a:gd name="connsiteY3979" fmla="*/ 5967824 h 6367455"/>
                <a:gd name="connsiteX3980" fmla="*/ 5173489 w 6891715"/>
                <a:gd name="connsiteY3980" fmla="*/ 5994154 h 6367455"/>
                <a:gd name="connsiteX3981" fmla="*/ 5174759 w 6891715"/>
                <a:gd name="connsiteY3981" fmla="*/ 6030953 h 6367455"/>
                <a:gd name="connsiteX3982" fmla="*/ 5150625 w 6891715"/>
                <a:gd name="connsiteY3982" fmla="*/ 6049987 h 6367455"/>
                <a:gd name="connsiteX3983" fmla="*/ 5148720 w 6891715"/>
                <a:gd name="connsiteY3983" fmla="*/ 6075682 h 6367455"/>
                <a:gd name="connsiteX3984" fmla="*/ 5130619 w 6891715"/>
                <a:gd name="connsiteY3984" fmla="*/ 6078855 h 6367455"/>
                <a:gd name="connsiteX3985" fmla="*/ 5123633 w 6891715"/>
                <a:gd name="connsiteY3985" fmla="*/ 6088054 h 6367455"/>
                <a:gd name="connsiteX3986" fmla="*/ 5108708 w 6891715"/>
                <a:gd name="connsiteY3986" fmla="*/ 6085834 h 6367455"/>
                <a:gd name="connsiteX3987" fmla="*/ 5112518 w 6891715"/>
                <a:gd name="connsiteY3987" fmla="*/ 6077903 h 6367455"/>
                <a:gd name="connsiteX3988" fmla="*/ 5105214 w 6891715"/>
                <a:gd name="connsiteY3988" fmla="*/ 6066483 h 6367455"/>
                <a:gd name="connsiteX3989" fmla="*/ 5097911 w 6891715"/>
                <a:gd name="connsiteY3989" fmla="*/ 6052842 h 6367455"/>
                <a:gd name="connsiteX3990" fmla="*/ 5104897 w 6891715"/>
                <a:gd name="connsiteY3990" fmla="*/ 6028415 h 6367455"/>
                <a:gd name="connsiteX3991" fmla="*/ 5133159 w 6891715"/>
                <a:gd name="connsiteY3991" fmla="*/ 6005257 h 6367455"/>
                <a:gd name="connsiteX3992" fmla="*/ 5134112 w 6891715"/>
                <a:gd name="connsiteY3992" fmla="*/ 5986224 h 6367455"/>
                <a:gd name="connsiteX3993" fmla="*/ 5116329 w 6891715"/>
                <a:gd name="connsiteY3993" fmla="*/ 5973852 h 6367455"/>
                <a:gd name="connsiteX3994" fmla="*/ 5093782 w 6891715"/>
                <a:gd name="connsiteY3994" fmla="*/ 5989713 h 6367455"/>
                <a:gd name="connsiteX3995" fmla="*/ 5084573 w 6891715"/>
                <a:gd name="connsiteY3995" fmla="*/ 6005575 h 6367455"/>
                <a:gd name="connsiteX3996" fmla="*/ 5073141 w 6891715"/>
                <a:gd name="connsiteY3996" fmla="*/ 6016043 h 6367455"/>
                <a:gd name="connsiteX3997" fmla="*/ 5035987 w 6891715"/>
                <a:gd name="connsiteY3997" fmla="*/ 6013505 h 6367455"/>
                <a:gd name="connsiteX3998" fmla="*/ 5021062 w 6891715"/>
                <a:gd name="connsiteY3998" fmla="*/ 5997644 h 6367455"/>
                <a:gd name="connsiteX3999" fmla="*/ 4988036 w 6891715"/>
                <a:gd name="connsiteY3999" fmla="*/ 5989713 h 6367455"/>
                <a:gd name="connsiteX4000" fmla="*/ 4966125 w 6891715"/>
                <a:gd name="connsiteY4000" fmla="*/ 6007795 h 6367455"/>
                <a:gd name="connsiteX4001" fmla="*/ 4944848 w 6891715"/>
                <a:gd name="connsiteY4001" fmla="*/ 6018264 h 6367455"/>
                <a:gd name="connsiteX4002" fmla="*/ 4934687 w 6891715"/>
                <a:gd name="connsiteY4002" fmla="*/ 6043642 h 6367455"/>
                <a:gd name="connsiteX4003" fmla="*/ 4913410 w 6891715"/>
                <a:gd name="connsiteY4003" fmla="*/ 6049035 h 6367455"/>
                <a:gd name="connsiteX4004" fmla="*/ 4903249 w 6891715"/>
                <a:gd name="connsiteY4004" fmla="*/ 6067117 h 6367455"/>
                <a:gd name="connsiteX4005" fmla="*/ 4857520 w 6891715"/>
                <a:gd name="connsiteY4005" fmla="*/ 6070607 h 6367455"/>
                <a:gd name="connsiteX4006" fmla="*/ 4836562 w 6891715"/>
                <a:gd name="connsiteY4006" fmla="*/ 6068703 h 6367455"/>
                <a:gd name="connsiteX4007" fmla="*/ 4823859 w 6891715"/>
                <a:gd name="connsiteY4007" fmla="*/ 6077268 h 6367455"/>
                <a:gd name="connsiteX4008" fmla="*/ 4801630 w 6891715"/>
                <a:gd name="connsiteY4008" fmla="*/ 6085199 h 6367455"/>
                <a:gd name="connsiteX4009" fmla="*/ 4774003 w 6891715"/>
                <a:gd name="connsiteY4009" fmla="*/ 6068386 h 6367455"/>
                <a:gd name="connsiteX4010" fmla="*/ 4750821 w 6891715"/>
                <a:gd name="connsiteY4010" fmla="*/ 6037932 h 6367455"/>
                <a:gd name="connsiteX4011" fmla="*/ 4727957 w 6891715"/>
                <a:gd name="connsiteY4011" fmla="*/ 6027781 h 6367455"/>
                <a:gd name="connsiteX4012" fmla="*/ 4707951 w 6891715"/>
                <a:gd name="connsiteY4012" fmla="*/ 6010968 h 6367455"/>
                <a:gd name="connsiteX4013" fmla="*/ 4689851 w 6891715"/>
                <a:gd name="connsiteY4013" fmla="*/ 6006844 h 6367455"/>
                <a:gd name="connsiteX4014" fmla="*/ 4665399 w 6891715"/>
                <a:gd name="connsiteY4014" fmla="*/ 5992568 h 6367455"/>
                <a:gd name="connsiteX4015" fmla="*/ 4627292 w 6891715"/>
                <a:gd name="connsiteY4015" fmla="*/ 5989713 h 6367455"/>
                <a:gd name="connsiteX4016" fmla="*/ 4610462 w 6891715"/>
                <a:gd name="connsiteY4016" fmla="*/ 6002402 h 6367455"/>
                <a:gd name="connsiteX4017" fmla="*/ 4606333 w 6891715"/>
                <a:gd name="connsiteY4017" fmla="*/ 6020484 h 6367455"/>
                <a:gd name="connsiteX4018" fmla="*/ 4605698 w 6891715"/>
                <a:gd name="connsiteY4018" fmla="*/ 6034125 h 6367455"/>
                <a:gd name="connsiteX4019" fmla="*/ 4582517 w 6891715"/>
                <a:gd name="connsiteY4019" fmla="*/ 6058552 h 6367455"/>
                <a:gd name="connsiteX4020" fmla="*/ 4568862 w 6891715"/>
                <a:gd name="connsiteY4020" fmla="*/ 6058552 h 6367455"/>
                <a:gd name="connsiteX4021" fmla="*/ 4569497 w 6891715"/>
                <a:gd name="connsiteY4021" fmla="*/ 6051256 h 6367455"/>
                <a:gd name="connsiteX4022" fmla="*/ 4563463 w 6891715"/>
                <a:gd name="connsiteY4022" fmla="*/ 6051256 h 6367455"/>
                <a:gd name="connsiteX4023" fmla="*/ 4557112 w 6891715"/>
                <a:gd name="connsiteY4023" fmla="*/ 6066165 h 6367455"/>
                <a:gd name="connsiteX4024" fmla="*/ 4544410 w 6891715"/>
                <a:gd name="connsiteY4024" fmla="*/ 6071241 h 6367455"/>
                <a:gd name="connsiteX4025" fmla="*/ 4526309 w 6891715"/>
                <a:gd name="connsiteY4025" fmla="*/ 6076951 h 6367455"/>
                <a:gd name="connsiteX4026" fmla="*/ 4501222 w 6891715"/>
                <a:gd name="connsiteY4026" fmla="*/ 6073144 h 6367455"/>
                <a:gd name="connsiteX4027" fmla="*/ 4480581 w 6891715"/>
                <a:gd name="connsiteY4027" fmla="*/ 6058235 h 6367455"/>
                <a:gd name="connsiteX4028" fmla="*/ 4455176 w 6891715"/>
                <a:gd name="connsiteY4028" fmla="*/ 6030319 h 6367455"/>
                <a:gd name="connsiteX4029" fmla="*/ 4452636 w 6891715"/>
                <a:gd name="connsiteY4029" fmla="*/ 6011285 h 6367455"/>
                <a:gd name="connsiteX4030" fmla="*/ 4435805 w 6891715"/>
                <a:gd name="connsiteY4030" fmla="*/ 6006209 h 6367455"/>
                <a:gd name="connsiteX4031" fmla="*/ 4440251 w 6891715"/>
                <a:gd name="connsiteY4031" fmla="*/ 6023974 h 6367455"/>
                <a:gd name="connsiteX4032" fmla="*/ 4422151 w 6891715"/>
                <a:gd name="connsiteY4032" fmla="*/ 6025243 h 6367455"/>
                <a:gd name="connsiteX4033" fmla="*/ 4409448 w 6891715"/>
                <a:gd name="connsiteY4033" fmla="*/ 6012554 h 6367455"/>
                <a:gd name="connsiteX4034" fmla="*/ 4402144 w 6891715"/>
                <a:gd name="connsiteY4034" fmla="*/ 5999230 h 6367455"/>
                <a:gd name="connsiteX4035" fmla="*/ 4394841 w 6891715"/>
                <a:gd name="connsiteY4035" fmla="*/ 6000182 h 6367455"/>
                <a:gd name="connsiteX4036" fmla="*/ 4383091 w 6891715"/>
                <a:gd name="connsiteY4036" fmla="*/ 5992886 h 6367455"/>
                <a:gd name="connsiteX4037" fmla="*/ 4374517 w 6891715"/>
                <a:gd name="connsiteY4037" fmla="*/ 6004623 h 6367455"/>
                <a:gd name="connsiteX4038" fmla="*/ 4377693 w 6891715"/>
                <a:gd name="connsiteY4038" fmla="*/ 6021436 h 6367455"/>
                <a:gd name="connsiteX4039" fmla="*/ 4365308 w 6891715"/>
                <a:gd name="connsiteY4039" fmla="*/ 6035394 h 6367455"/>
                <a:gd name="connsiteX4040" fmla="*/ 4358957 w 6891715"/>
                <a:gd name="connsiteY4040" fmla="*/ 6041739 h 6367455"/>
                <a:gd name="connsiteX4041" fmla="*/ 4352606 w 6891715"/>
                <a:gd name="connsiteY4041" fmla="*/ 6040470 h 6367455"/>
                <a:gd name="connsiteX4042" fmla="*/ 4361180 w 6891715"/>
                <a:gd name="connsiteY4042" fmla="*/ 6029050 h 6367455"/>
                <a:gd name="connsiteX4043" fmla="*/ 4355781 w 6891715"/>
                <a:gd name="connsiteY4043" fmla="*/ 6026829 h 6367455"/>
                <a:gd name="connsiteX4044" fmla="*/ 4347207 w 6891715"/>
                <a:gd name="connsiteY4044" fmla="*/ 6033174 h 6367455"/>
                <a:gd name="connsiteX4045" fmla="*/ 4347207 w 6891715"/>
                <a:gd name="connsiteY4045" fmla="*/ 6019850 h 6367455"/>
                <a:gd name="connsiteX4046" fmla="*/ 4356416 w 6891715"/>
                <a:gd name="connsiteY4046" fmla="*/ 6010016 h 6367455"/>
                <a:gd name="connsiteX4047" fmla="*/ 4353241 w 6891715"/>
                <a:gd name="connsiteY4047" fmla="*/ 6008113 h 6367455"/>
                <a:gd name="connsiteX4048" fmla="*/ 4334187 w 6891715"/>
                <a:gd name="connsiteY4048" fmla="*/ 6009064 h 6367455"/>
                <a:gd name="connsiteX4049" fmla="*/ 4319580 w 6891715"/>
                <a:gd name="connsiteY4049" fmla="*/ 6020802 h 6367455"/>
                <a:gd name="connsiteX4050" fmla="*/ 4303702 w 6891715"/>
                <a:gd name="connsiteY4050" fmla="*/ 6016995 h 6367455"/>
                <a:gd name="connsiteX4051" fmla="*/ 4298304 w 6891715"/>
                <a:gd name="connsiteY4051" fmla="*/ 6022071 h 6367455"/>
                <a:gd name="connsiteX4052" fmla="*/ 4293223 w 6891715"/>
                <a:gd name="connsiteY4052" fmla="*/ 6018898 h 6367455"/>
                <a:gd name="connsiteX4053" fmla="*/ 4293223 w 6891715"/>
                <a:gd name="connsiteY4053" fmla="*/ 6010650 h 6367455"/>
                <a:gd name="connsiteX4054" fmla="*/ 4303384 w 6891715"/>
                <a:gd name="connsiteY4054" fmla="*/ 6002085 h 6367455"/>
                <a:gd name="connsiteX4055" fmla="*/ 4318310 w 6891715"/>
                <a:gd name="connsiteY4055" fmla="*/ 6001134 h 6367455"/>
                <a:gd name="connsiteX4056" fmla="*/ 4331965 w 6891715"/>
                <a:gd name="connsiteY4056" fmla="*/ 6001768 h 6367455"/>
                <a:gd name="connsiteX4057" fmla="*/ 4349113 w 6891715"/>
                <a:gd name="connsiteY4057" fmla="*/ 6003671 h 6367455"/>
                <a:gd name="connsiteX4058" fmla="*/ 4354511 w 6891715"/>
                <a:gd name="connsiteY4058" fmla="*/ 5993203 h 6367455"/>
                <a:gd name="connsiteX4059" fmla="*/ 4349113 w 6891715"/>
                <a:gd name="connsiteY4059" fmla="*/ 5983686 h 6367455"/>
                <a:gd name="connsiteX4060" fmla="*/ 4356099 w 6891715"/>
                <a:gd name="connsiteY4060" fmla="*/ 5978293 h 6367455"/>
                <a:gd name="connsiteX4061" fmla="*/ 4363720 w 6891715"/>
                <a:gd name="connsiteY4061" fmla="*/ 5982734 h 6367455"/>
                <a:gd name="connsiteX4062" fmla="*/ 4371977 w 6891715"/>
                <a:gd name="connsiteY4062" fmla="*/ 5974169 h 6367455"/>
                <a:gd name="connsiteX4063" fmla="*/ 4387854 w 6891715"/>
                <a:gd name="connsiteY4063" fmla="*/ 5968776 h 6367455"/>
                <a:gd name="connsiteX4064" fmla="*/ 4386902 w 6891715"/>
                <a:gd name="connsiteY4064" fmla="*/ 5965604 h 6367455"/>
                <a:gd name="connsiteX4065" fmla="*/ 4356099 w 6891715"/>
                <a:gd name="connsiteY4065" fmla="*/ 5966556 h 6367455"/>
                <a:gd name="connsiteX4066" fmla="*/ 4343397 w 6891715"/>
                <a:gd name="connsiteY4066" fmla="*/ 5965921 h 6367455"/>
                <a:gd name="connsiteX4067" fmla="*/ 4334823 w 6891715"/>
                <a:gd name="connsiteY4067" fmla="*/ 5975438 h 6367455"/>
                <a:gd name="connsiteX4068" fmla="*/ 4331012 w 6891715"/>
                <a:gd name="connsiteY4068" fmla="*/ 5976707 h 6367455"/>
                <a:gd name="connsiteX4069" fmla="*/ 4322438 w 6891715"/>
                <a:gd name="connsiteY4069" fmla="*/ 5976707 h 6367455"/>
                <a:gd name="connsiteX4070" fmla="*/ 4312911 w 6891715"/>
                <a:gd name="connsiteY4070" fmla="*/ 5972266 h 6367455"/>
                <a:gd name="connsiteX4071" fmla="*/ 4303384 w 6891715"/>
                <a:gd name="connsiteY4071" fmla="*/ 5973852 h 6367455"/>
                <a:gd name="connsiteX4072" fmla="*/ 4292905 w 6891715"/>
                <a:gd name="connsiteY4072" fmla="*/ 5986541 h 6367455"/>
                <a:gd name="connsiteX4073" fmla="*/ 4285284 w 6891715"/>
                <a:gd name="connsiteY4073" fmla="*/ 5983369 h 6367455"/>
                <a:gd name="connsiteX4074" fmla="*/ 4281156 w 6891715"/>
                <a:gd name="connsiteY4074" fmla="*/ 5969411 h 6367455"/>
                <a:gd name="connsiteX4075" fmla="*/ 4285919 w 6891715"/>
                <a:gd name="connsiteY4075" fmla="*/ 5958942 h 6367455"/>
                <a:gd name="connsiteX4076" fmla="*/ 4303067 w 6891715"/>
                <a:gd name="connsiteY4076" fmla="*/ 5956721 h 6367455"/>
                <a:gd name="connsiteX4077" fmla="*/ 4308465 w 6891715"/>
                <a:gd name="connsiteY4077" fmla="*/ 5955770 h 6367455"/>
                <a:gd name="connsiteX4078" fmla="*/ 4308465 w 6891715"/>
                <a:gd name="connsiteY4078" fmla="*/ 5947205 h 6367455"/>
                <a:gd name="connsiteX4079" fmla="*/ 4309418 w 6891715"/>
                <a:gd name="connsiteY4079" fmla="*/ 5937688 h 6367455"/>
                <a:gd name="connsiteX4080" fmla="*/ 4298939 w 6891715"/>
                <a:gd name="connsiteY4080" fmla="*/ 5937688 h 6367455"/>
                <a:gd name="connsiteX4081" fmla="*/ 4293540 w 6891715"/>
                <a:gd name="connsiteY4081" fmla="*/ 5939274 h 6367455"/>
                <a:gd name="connsiteX4082" fmla="*/ 4281791 w 6891715"/>
                <a:gd name="connsiteY4082" fmla="*/ 5928488 h 6367455"/>
                <a:gd name="connsiteX4083" fmla="*/ 4280838 w 6891715"/>
                <a:gd name="connsiteY4083" fmla="*/ 5918971 h 6367455"/>
                <a:gd name="connsiteX4084" fmla="*/ 4277345 w 6891715"/>
                <a:gd name="connsiteY4084" fmla="*/ 5909772 h 6367455"/>
                <a:gd name="connsiteX4085" fmla="*/ 4262420 w 6891715"/>
                <a:gd name="connsiteY4085" fmla="*/ 5897082 h 6367455"/>
                <a:gd name="connsiteX4086" fmla="*/ 4267818 w 6891715"/>
                <a:gd name="connsiteY4086" fmla="*/ 5891690 h 6367455"/>
                <a:gd name="connsiteX4087" fmla="*/ 4276075 w 6891715"/>
                <a:gd name="connsiteY4087" fmla="*/ 5896131 h 6367455"/>
                <a:gd name="connsiteX4088" fmla="*/ 4281473 w 6891715"/>
                <a:gd name="connsiteY4088" fmla="*/ 5884393 h 6367455"/>
                <a:gd name="connsiteX4089" fmla="*/ 4277027 w 6891715"/>
                <a:gd name="connsiteY4089" fmla="*/ 5870435 h 6367455"/>
                <a:gd name="connsiteX4090" fmla="*/ 4270359 w 6891715"/>
                <a:gd name="connsiteY4090" fmla="*/ 5863456 h 6367455"/>
                <a:gd name="connsiteX4091" fmla="*/ 4253528 w 6891715"/>
                <a:gd name="connsiteY4091" fmla="*/ 5853939 h 6367455"/>
                <a:gd name="connsiteX4092" fmla="*/ 4236380 w 6891715"/>
                <a:gd name="connsiteY4092" fmla="*/ 5828878 h 6367455"/>
                <a:gd name="connsiteX4093" fmla="*/ 4223678 w 6891715"/>
                <a:gd name="connsiteY4093" fmla="*/ 5829195 h 6367455"/>
                <a:gd name="connsiteX4094" fmla="*/ 4219550 w 6891715"/>
                <a:gd name="connsiteY4094" fmla="*/ 5843788 h 6367455"/>
                <a:gd name="connsiteX4095" fmla="*/ 4212246 w 6891715"/>
                <a:gd name="connsiteY4095" fmla="*/ 5840933 h 6367455"/>
                <a:gd name="connsiteX4096" fmla="*/ 4197321 w 6891715"/>
                <a:gd name="connsiteY4096" fmla="*/ 5826975 h 6367455"/>
                <a:gd name="connsiteX4097" fmla="*/ 4182395 w 6891715"/>
                <a:gd name="connsiteY4097" fmla="*/ 5823168 h 6367455"/>
                <a:gd name="connsiteX4098" fmla="*/ 4187476 w 6891715"/>
                <a:gd name="connsiteY4098" fmla="*/ 5806355 h 6367455"/>
                <a:gd name="connsiteX4099" fmla="*/ 4195733 w 6891715"/>
                <a:gd name="connsiteY4099" fmla="*/ 5808258 h 6367455"/>
                <a:gd name="connsiteX4100" fmla="*/ 4194145 w 6891715"/>
                <a:gd name="connsiteY4100" fmla="*/ 5814603 h 6367455"/>
                <a:gd name="connsiteX4101" fmla="*/ 4199226 w 6891715"/>
                <a:gd name="connsiteY4101" fmla="*/ 5816506 h 6367455"/>
                <a:gd name="connsiteX4102" fmla="*/ 4208435 w 6891715"/>
                <a:gd name="connsiteY4102" fmla="*/ 5805721 h 6367455"/>
                <a:gd name="connsiteX4103" fmla="*/ 4203354 w 6891715"/>
                <a:gd name="connsiteY4103" fmla="*/ 5798742 h 6367455"/>
                <a:gd name="connsiteX4104" fmla="*/ 4194780 w 6891715"/>
                <a:gd name="connsiteY4104" fmla="*/ 5794618 h 6367455"/>
                <a:gd name="connsiteX4105" fmla="*/ 4190652 w 6891715"/>
                <a:gd name="connsiteY4105" fmla="*/ 5777487 h 6367455"/>
                <a:gd name="connsiteX4106" fmla="*/ 4197956 w 6891715"/>
                <a:gd name="connsiteY4106" fmla="*/ 5775584 h 6367455"/>
                <a:gd name="connsiteX4107" fmla="*/ 4209388 w 6891715"/>
                <a:gd name="connsiteY4107" fmla="*/ 5778756 h 6367455"/>
                <a:gd name="connsiteX4108" fmla="*/ 4212881 w 6891715"/>
                <a:gd name="connsiteY4108" fmla="*/ 5790176 h 6367455"/>
                <a:gd name="connsiteX4109" fmla="*/ 4211611 w 6891715"/>
                <a:gd name="connsiteY4109" fmla="*/ 5800645 h 6367455"/>
                <a:gd name="connsiteX4110" fmla="*/ 4216056 w 6891715"/>
                <a:gd name="connsiteY4110" fmla="*/ 5809210 h 6367455"/>
                <a:gd name="connsiteX4111" fmla="*/ 4226536 w 6891715"/>
                <a:gd name="connsiteY4111" fmla="*/ 5812382 h 6367455"/>
                <a:gd name="connsiteX4112" fmla="*/ 4223360 w 6891715"/>
                <a:gd name="connsiteY4112" fmla="*/ 5800645 h 6367455"/>
                <a:gd name="connsiteX4113" fmla="*/ 4225583 w 6891715"/>
                <a:gd name="connsiteY4113" fmla="*/ 5795252 h 6367455"/>
                <a:gd name="connsiteX4114" fmla="*/ 4229711 w 6891715"/>
                <a:gd name="connsiteY4114" fmla="*/ 5798424 h 6367455"/>
                <a:gd name="connsiteX4115" fmla="*/ 4230982 w 6891715"/>
                <a:gd name="connsiteY4115" fmla="*/ 5812382 h 6367455"/>
                <a:gd name="connsiteX4116" fmla="*/ 4242414 w 6891715"/>
                <a:gd name="connsiteY4116" fmla="*/ 5805403 h 6367455"/>
                <a:gd name="connsiteX4117" fmla="*/ 4256386 w 6891715"/>
                <a:gd name="connsiteY4117" fmla="*/ 5807624 h 6367455"/>
                <a:gd name="connsiteX4118" fmla="*/ 4273217 w 6891715"/>
                <a:gd name="connsiteY4118" fmla="*/ 5807624 h 6367455"/>
                <a:gd name="connsiteX4119" fmla="*/ 4266865 w 6891715"/>
                <a:gd name="connsiteY4119" fmla="*/ 5799059 h 6367455"/>
                <a:gd name="connsiteX4120" fmla="*/ 4252258 w 6891715"/>
                <a:gd name="connsiteY4120" fmla="*/ 5798107 h 6367455"/>
                <a:gd name="connsiteX4121" fmla="*/ 4244637 w 6891715"/>
                <a:gd name="connsiteY4121" fmla="*/ 5797473 h 6367455"/>
                <a:gd name="connsiteX4122" fmla="*/ 4238285 w 6891715"/>
                <a:gd name="connsiteY4122" fmla="*/ 5789859 h 6367455"/>
                <a:gd name="connsiteX4123" fmla="*/ 4227488 w 6891715"/>
                <a:gd name="connsiteY4123" fmla="*/ 5772412 h 6367455"/>
                <a:gd name="connsiteX4124" fmla="*/ 4233840 w 6891715"/>
                <a:gd name="connsiteY4124" fmla="*/ 5763846 h 6367455"/>
                <a:gd name="connsiteX4125" fmla="*/ 4241143 w 6891715"/>
                <a:gd name="connsiteY4125" fmla="*/ 5767653 h 6367455"/>
                <a:gd name="connsiteX4126" fmla="*/ 4251623 w 6891715"/>
                <a:gd name="connsiteY4126" fmla="*/ 5754964 h 6367455"/>
                <a:gd name="connsiteX4127" fmla="*/ 4255751 w 6891715"/>
                <a:gd name="connsiteY4127" fmla="*/ 5744495 h 6367455"/>
                <a:gd name="connsiteX4128" fmla="*/ 4252575 w 6891715"/>
                <a:gd name="connsiteY4128" fmla="*/ 5740371 h 6367455"/>
                <a:gd name="connsiteX4129" fmla="*/ 4238603 w 6891715"/>
                <a:gd name="connsiteY4129" fmla="*/ 5746716 h 6367455"/>
                <a:gd name="connsiteX4130" fmla="*/ 4234475 w 6891715"/>
                <a:gd name="connsiteY4130" fmla="*/ 5742592 h 6367455"/>
                <a:gd name="connsiteX4131" fmla="*/ 4233204 w 6891715"/>
                <a:gd name="connsiteY4131" fmla="*/ 5727682 h 6367455"/>
                <a:gd name="connsiteX4132" fmla="*/ 4239873 w 6891715"/>
                <a:gd name="connsiteY4132" fmla="*/ 5720386 h 6367455"/>
                <a:gd name="connsiteX4133" fmla="*/ 4233204 w 6891715"/>
                <a:gd name="connsiteY4133" fmla="*/ 5713407 h 6367455"/>
                <a:gd name="connsiteX4134" fmla="*/ 4222725 w 6891715"/>
                <a:gd name="connsiteY4134" fmla="*/ 5707062 h 6367455"/>
                <a:gd name="connsiteX4135" fmla="*/ 4219232 w 6891715"/>
                <a:gd name="connsiteY4135" fmla="*/ 5699449 h 6367455"/>
                <a:gd name="connsiteX4136" fmla="*/ 4212881 w 6891715"/>
                <a:gd name="connsiteY4136" fmla="*/ 5699449 h 6367455"/>
                <a:gd name="connsiteX4137" fmla="*/ 4212881 w 6891715"/>
                <a:gd name="connsiteY4137" fmla="*/ 5690249 h 6367455"/>
                <a:gd name="connsiteX4138" fmla="*/ 4220185 w 6891715"/>
                <a:gd name="connsiteY4138" fmla="*/ 5690884 h 6367455"/>
                <a:gd name="connsiteX4139" fmla="*/ 4235110 w 6891715"/>
                <a:gd name="connsiteY4139" fmla="*/ 5686760 h 6367455"/>
                <a:gd name="connsiteX4140" fmla="*/ 4235110 w 6891715"/>
                <a:gd name="connsiteY4140" fmla="*/ 5682636 h 6367455"/>
                <a:gd name="connsiteX4141" fmla="*/ 4246859 w 6891715"/>
                <a:gd name="connsiteY4141" fmla="*/ 5681367 h 6367455"/>
                <a:gd name="connsiteX4142" fmla="*/ 4251623 w 6891715"/>
                <a:gd name="connsiteY4142" fmla="*/ 5673119 h 6367455"/>
                <a:gd name="connsiteX4143" fmla="*/ 4248447 w 6891715"/>
                <a:gd name="connsiteY4143" fmla="*/ 5663285 h 6367455"/>
                <a:gd name="connsiteX4144" fmla="*/ 4221455 w 6891715"/>
                <a:gd name="connsiteY4144" fmla="*/ 5672167 h 6367455"/>
                <a:gd name="connsiteX4145" fmla="*/ 4208435 w 6891715"/>
                <a:gd name="connsiteY4145" fmla="*/ 5672167 h 6367455"/>
                <a:gd name="connsiteX4146" fmla="*/ 4193827 w 6891715"/>
                <a:gd name="connsiteY4146" fmla="*/ 5671216 h 6367455"/>
                <a:gd name="connsiteX4147" fmla="*/ 4182078 w 6891715"/>
                <a:gd name="connsiteY4147" fmla="*/ 5684856 h 6367455"/>
                <a:gd name="connsiteX4148" fmla="*/ 4167153 w 6891715"/>
                <a:gd name="connsiteY4148" fmla="*/ 5685491 h 6367455"/>
                <a:gd name="connsiteX4149" fmla="*/ 4168105 w 6891715"/>
                <a:gd name="connsiteY4149" fmla="*/ 5672484 h 6367455"/>
                <a:gd name="connsiteX4150" fmla="*/ 4172551 w 6891715"/>
                <a:gd name="connsiteY4150" fmla="*/ 5665188 h 6367455"/>
                <a:gd name="connsiteX4151" fmla="*/ 4173504 w 6891715"/>
                <a:gd name="connsiteY4151" fmla="*/ 5651547 h 6367455"/>
                <a:gd name="connsiteX4152" fmla="*/ 4169058 w 6891715"/>
                <a:gd name="connsiteY4152" fmla="*/ 5637906 h 6367455"/>
                <a:gd name="connsiteX4153" fmla="*/ 4176362 w 6891715"/>
                <a:gd name="connsiteY4153" fmla="*/ 5618873 h 6367455"/>
                <a:gd name="connsiteX4154" fmla="*/ 4195098 w 6891715"/>
                <a:gd name="connsiteY4154" fmla="*/ 5603011 h 6367455"/>
                <a:gd name="connsiteX4155" fmla="*/ 4196050 w 6891715"/>
                <a:gd name="connsiteY4155" fmla="*/ 5595715 h 6367455"/>
                <a:gd name="connsiteX4156" fmla="*/ 4205260 w 6891715"/>
                <a:gd name="connsiteY4156" fmla="*/ 5583978 h 6367455"/>
                <a:gd name="connsiteX4157" fmla="*/ 4219232 w 6891715"/>
                <a:gd name="connsiteY4157" fmla="*/ 5580805 h 6367455"/>
                <a:gd name="connsiteX4158" fmla="*/ 4230982 w 6891715"/>
                <a:gd name="connsiteY4158" fmla="*/ 5565896 h 6367455"/>
                <a:gd name="connsiteX4159" fmla="*/ 4244637 w 6891715"/>
                <a:gd name="connsiteY4159" fmla="*/ 5563358 h 6367455"/>
                <a:gd name="connsiteX4160" fmla="*/ 4257021 w 6891715"/>
                <a:gd name="connsiteY4160" fmla="*/ 5561454 h 6367455"/>
                <a:gd name="connsiteX4161" fmla="*/ 4264643 w 6891715"/>
                <a:gd name="connsiteY4161" fmla="*/ 5553841 h 6367455"/>
                <a:gd name="connsiteX4162" fmla="*/ 4280520 w 6891715"/>
                <a:gd name="connsiteY4162" fmla="*/ 5557013 h 6367455"/>
                <a:gd name="connsiteX4163" fmla="*/ 4286872 w 6891715"/>
                <a:gd name="connsiteY4163" fmla="*/ 5570337 h 6367455"/>
                <a:gd name="connsiteX4164" fmla="*/ 4295128 w 6891715"/>
                <a:gd name="connsiteY4164" fmla="*/ 5575730 h 6367455"/>
                <a:gd name="connsiteX4165" fmla="*/ 4318627 w 6891715"/>
                <a:gd name="connsiteY4165" fmla="*/ 5575412 h 6367455"/>
                <a:gd name="connsiteX4166" fmla="*/ 4327201 w 6891715"/>
                <a:gd name="connsiteY4166" fmla="*/ 5566847 h 6367455"/>
                <a:gd name="connsiteX4167" fmla="*/ 4310053 w 6891715"/>
                <a:gd name="connsiteY4167" fmla="*/ 5556696 h 6367455"/>
                <a:gd name="connsiteX4168" fmla="*/ 4311323 w 6891715"/>
                <a:gd name="connsiteY4168" fmla="*/ 5550351 h 6367455"/>
                <a:gd name="connsiteX4169" fmla="*/ 4326884 w 6891715"/>
                <a:gd name="connsiteY4169" fmla="*/ 5547813 h 6367455"/>
                <a:gd name="connsiteX4170" fmla="*/ 4345937 w 6891715"/>
                <a:gd name="connsiteY4170" fmla="*/ 5550034 h 6367455"/>
                <a:gd name="connsiteX4171" fmla="*/ 4345302 w 6891715"/>
                <a:gd name="connsiteY4171" fmla="*/ 5558599 h 6367455"/>
                <a:gd name="connsiteX4172" fmla="*/ 4334505 w 6891715"/>
                <a:gd name="connsiteY4172" fmla="*/ 5560503 h 6367455"/>
                <a:gd name="connsiteX4173" fmla="*/ 4358957 w 6891715"/>
                <a:gd name="connsiteY4173" fmla="*/ 5572875 h 6367455"/>
                <a:gd name="connsiteX4174" fmla="*/ 4384361 w 6891715"/>
                <a:gd name="connsiteY4174" fmla="*/ 5570971 h 6367455"/>
                <a:gd name="connsiteX4175" fmla="*/ 4414847 w 6891715"/>
                <a:gd name="connsiteY4175" fmla="*/ 5562089 h 6367455"/>
                <a:gd name="connsiteX4176" fmla="*/ 4437076 w 6891715"/>
                <a:gd name="connsiteY4176" fmla="*/ 5559551 h 6367455"/>
                <a:gd name="connsiteX4177" fmla="*/ 4446602 w 6891715"/>
                <a:gd name="connsiteY4177" fmla="*/ 5562723 h 6367455"/>
                <a:gd name="connsiteX4178" fmla="*/ 4458352 w 6891715"/>
                <a:gd name="connsiteY4178" fmla="*/ 5562723 h 6367455"/>
                <a:gd name="connsiteX4179" fmla="*/ 4458034 w 6891715"/>
                <a:gd name="connsiteY4179" fmla="*/ 5550034 h 6367455"/>
                <a:gd name="connsiteX4180" fmla="*/ 4452636 w 6891715"/>
                <a:gd name="connsiteY4180" fmla="*/ 5546862 h 6367455"/>
                <a:gd name="connsiteX4181" fmla="*/ 4438346 w 6891715"/>
                <a:gd name="connsiteY4181" fmla="*/ 5551303 h 6367455"/>
                <a:gd name="connsiteX4182" fmla="*/ 4430725 w 6891715"/>
                <a:gd name="connsiteY4182" fmla="*/ 5547179 h 6367455"/>
                <a:gd name="connsiteX4183" fmla="*/ 4421198 w 6891715"/>
                <a:gd name="connsiteY4183" fmla="*/ 5540834 h 6367455"/>
                <a:gd name="connsiteX4184" fmla="*/ 4438981 w 6891715"/>
                <a:gd name="connsiteY4184" fmla="*/ 5533221 h 6367455"/>
                <a:gd name="connsiteX4185" fmla="*/ 4442157 w 6891715"/>
                <a:gd name="connsiteY4185" fmla="*/ 5528145 h 6367455"/>
                <a:gd name="connsiteX4186" fmla="*/ 4469784 w 6891715"/>
                <a:gd name="connsiteY4186" fmla="*/ 5528780 h 6367455"/>
                <a:gd name="connsiteX4187" fmla="*/ 4481534 w 6891715"/>
                <a:gd name="connsiteY4187" fmla="*/ 5527828 h 6367455"/>
                <a:gd name="connsiteX4188" fmla="*/ 4484074 w 6891715"/>
                <a:gd name="connsiteY4188" fmla="*/ 5521483 h 6367455"/>
                <a:gd name="connsiteX4189" fmla="*/ 4503445 w 6891715"/>
                <a:gd name="connsiteY4189" fmla="*/ 5522118 h 6367455"/>
                <a:gd name="connsiteX4190" fmla="*/ 4525674 w 6891715"/>
                <a:gd name="connsiteY4190" fmla="*/ 5523070 h 6367455"/>
                <a:gd name="connsiteX4191" fmla="*/ 4518053 w 6891715"/>
                <a:gd name="connsiteY4191" fmla="*/ 5517677 h 6367455"/>
                <a:gd name="connsiteX4192" fmla="*/ 4503445 w 6891715"/>
                <a:gd name="connsiteY4192" fmla="*/ 5516091 h 6367455"/>
                <a:gd name="connsiteX4193" fmla="*/ 4489473 w 6891715"/>
                <a:gd name="connsiteY4193" fmla="*/ 5516091 h 6367455"/>
                <a:gd name="connsiteX4194" fmla="*/ 4484074 w 6891715"/>
                <a:gd name="connsiteY4194" fmla="*/ 5521483 h 6367455"/>
                <a:gd name="connsiteX4195" fmla="*/ 4471372 w 6891715"/>
                <a:gd name="connsiteY4195" fmla="*/ 5518311 h 6367455"/>
                <a:gd name="connsiteX4196" fmla="*/ 4466291 w 6891715"/>
                <a:gd name="connsiteY4196" fmla="*/ 5513236 h 6367455"/>
                <a:gd name="connsiteX4197" fmla="*/ 4467244 w 6891715"/>
                <a:gd name="connsiteY4197" fmla="*/ 5502767 h 6367455"/>
                <a:gd name="connsiteX4198" fmla="*/ 4457717 w 6891715"/>
                <a:gd name="connsiteY4198" fmla="*/ 5498326 h 6367455"/>
                <a:gd name="connsiteX4199" fmla="*/ 4449143 w 6891715"/>
                <a:gd name="connsiteY4199" fmla="*/ 5491030 h 6367455"/>
                <a:gd name="connsiteX4200" fmla="*/ 4451366 w 6891715"/>
                <a:gd name="connsiteY4200" fmla="*/ 5488174 h 6367455"/>
                <a:gd name="connsiteX4201" fmla="*/ 4445967 w 6891715"/>
                <a:gd name="connsiteY4201" fmla="*/ 5484050 h 6367455"/>
                <a:gd name="connsiteX4202" fmla="*/ 4450413 w 6891715"/>
                <a:gd name="connsiteY4202" fmla="*/ 5474216 h 6367455"/>
                <a:gd name="connsiteX4203" fmla="*/ 4454224 w 6891715"/>
                <a:gd name="connsiteY4203" fmla="*/ 5462796 h 6367455"/>
                <a:gd name="connsiteX4204" fmla="*/ 4471054 w 6891715"/>
                <a:gd name="connsiteY4204" fmla="*/ 5460576 h 6367455"/>
                <a:gd name="connsiteX4205" fmla="*/ 4485979 w 6891715"/>
                <a:gd name="connsiteY4205" fmla="*/ 5470727 h 6367455"/>
                <a:gd name="connsiteX4206" fmla="*/ 4497729 w 6891715"/>
                <a:gd name="connsiteY4206" fmla="*/ 5466603 h 6367455"/>
                <a:gd name="connsiteX4207" fmla="*/ 4519005 w 6891715"/>
                <a:gd name="connsiteY4207" fmla="*/ 5472630 h 6367455"/>
                <a:gd name="connsiteX4208" fmla="*/ 4540282 w 6891715"/>
                <a:gd name="connsiteY4208" fmla="*/ 5474216 h 6367455"/>
                <a:gd name="connsiteX4209" fmla="*/ 4576801 w 6891715"/>
                <a:gd name="connsiteY4209" fmla="*/ 5462796 h 6367455"/>
                <a:gd name="connsiteX4210" fmla="*/ 4615225 w 6891715"/>
                <a:gd name="connsiteY4210" fmla="*/ 5473899 h 6367455"/>
                <a:gd name="connsiteX4211" fmla="*/ 4632055 w 6891715"/>
                <a:gd name="connsiteY4211" fmla="*/ 5472630 h 6367455"/>
                <a:gd name="connsiteX4212" fmla="*/ 4660635 w 6891715"/>
                <a:gd name="connsiteY4212" fmla="*/ 5469141 h 6367455"/>
                <a:gd name="connsiteX4213" fmla="*/ 4667939 w 6891715"/>
                <a:gd name="connsiteY4213" fmla="*/ 5447252 h 6367455"/>
                <a:gd name="connsiteX4214" fmla="*/ 4721606 w 6891715"/>
                <a:gd name="connsiteY4214" fmla="*/ 5417115 h 6367455"/>
                <a:gd name="connsiteX4215" fmla="*/ 4777179 w 6891715"/>
                <a:gd name="connsiteY4215" fmla="*/ 5385075 h 6367455"/>
                <a:gd name="connsiteX4216" fmla="*/ 4808934 w 6891715"/>
                <a:gd name="connsiteY4216" fmla="*/ 5377144 h 6367455"/>
                <a:gd name="connsiteX4217" fmla="*/ 4837197 w 6891715"/>
                <a:gd name="connsiteY4217" fmla="*/ 5363504 h 6367455"/>
                <a:gd name="connsiteX4218" fmla="*/ 4847994 w 6891715"/>
                <a:gd name="connsiteY4218" fmla="*/ 5354938 h 6367455"/>
                <a:gd name="connsiteX4219" fmla="*/ 4929288 w 6891715"/>
                <a:gd name="connsiteY4219" fmla="*/ 5357476 h 6367455"/>
                <a:gd name="connsiteX4220" fmla="*/ 4984543 w 6891715"/>
                <a:gd name="connsiteY4220" fmla="*/ 5364138 h 6367455"/>
                <a:gd name="connsiteX4221" fmla="*/ 5002644 w 6891715"/>
                <a:gd name="connsiteY4221" fmla="*/ 5359697 h 6367455"/>
                <a:gd name="connsiteX4222" fmla="*/ 5014076 w 6891715"/>
                <a:gd name="connsiteY4222" fmla="*/ 5347008 h 6367455"/>
                <a:gd name="connsiteX4223" fmla="*/ 5026778 w 6891715"/>
                <a:gd name="connsiteY4223" fmla="*/ 5345104 h 6367455"/>
                <a:gd name="connsiteX4224" fmla="*/ 5042021 w 6891715"/>
                <a:gd name="connsiteY4224" fmla="*/ 5383489 h 6367455"/>
                <a:gd name="connsiteX4225" fmla="*/ 5058851 w 6891715"/>
                <a:gd name="connsiteY4225" fmla="*/ 5387613 h 6367455"/>
                <a:gd name="connsiteX4226" fmla="*/ 5071553 w 6891715"/>
                <a:gd name="connsiteY4226" fmla="*/ 5399033 h 6367455"/>
                <a:gd name="connsiteX4227" fmla="*/ 5089654 w 6891715"/>
                <a:gd name="connsiteY4227" fmla="*/ 5402205 h 6367455"/>
                <a:gd name="connsiteX4228" fmla="*/ 5111883 w 6891715"/>
                <a:gd name="connsiteY4228" fmla="*/ 5391420 h 6367455"/>
                <a:gd name="connsiteX4229" fmla="*/ 5119504 w 6891715"/>
                <a:gd name="connsiteY4229" fmla="*/ 5394592 h 6367455"/>
                <a:gd name="connsiteX4230" fmla="*/ 5129031 w 6891715"/>
                <a:gd name="connsiteY4230" fmla="*/ 5401888 h 6367455"/>
                <a:gd name="connsiteX4231" fmla="*/ 5145227 w 6891715"/>
                <a:gd name="connsiteY4231" fmla="*/ 5438687 h 6367455"/>
                <a:gd name="connsiteX4232" fmla="*/ 5162057 w 6891715"/>
                <a:gd name="connsiteY4232" fmla="*/ 5443445 h 6367455"/>
                <a:gd name="connsiteX4233" fmla="*/ 5170313 w 6891715"/>
                <a:gd name="connsiteY4233" fmla="*/ 5439321 h 6367455"/>
                <a:gd name="connsiteX4234" fmla="*/ 5178570 w 6891715"/>
                <a:gd name="connsiteY4234" fmla="*/ 5438687 h 6367455"/>
                <a:gd name="connsiteX4235" fmla="*/ 5189049 w 6891715"/>
                <a:gd name="connsiteY4235" fmla="*/ 5448204 h 6367455"/>
                <a:gd name="connsiteX4236" fmla="*/ 5199211 w 6891715"/>
                <a:gd name="connsiteY4236" fmla="*/ 5454548 h 6367455"/>
                <a:gd name="connsiteX4237" fmla="*/ 5223345 w 6891715"/>
                <a:gd name="connsiteY4237" fmla="*/ 5460576 h 6367455"/>
                <a:gd name="connsiteX4238" fmla="*/ 5241129 w 6891715"/>
                <a:gd name="connsiteY4238" fmla="*/ 5475168 h 6367455"/>
                <a:gd name="connsiteX4239" fmla="*/ 5251608 w 6891715"/>
                <a:gd name="connsiteY4239" fmla="*/ 5480561 h 6367455"/>
                <a:gd name="connsiteX4240" fmla="*/ 5253831 w 6891715"/>
                <a:gd name="connsiteY4240" fmla="*/ 5470727 h 6367455"/>
                <a:gd name="connsiteX4241" fmla="*/ 5262087 w 6891715"/>
                <a:gd name="connsiteY4241" fmla="*/ 5470727 h 6367455"/>
                <a:gd name="connsiteX4242" fmla="*/ 5290032 w 6891715"/>
                <a:gd name="connsiteY4242" fmla="*/ 5485954 h 6367455"/>
                <a:gd name="connsiteX4243" fmla="*/ 5318930 w 6891715"/>
                <a:gd name="connsiteY4243" fmla="*/ 5495471 h 6367455"/>
                <a:gd name="connsiteX4244" fmla="*/ 5356084 w 6891715"/>
                <a:gd name="connsiteY4244" fmla="*/ 5482464 h 6367455"/>
                <a:gd name="connsiteX4245" fmla="*/ 5421501 w 6891715"/>
                <a:gd name="connsiteY4245" fmla="*/ 5468824 h 6367455"/>
                <a:gd name="connsiteX4246" fmla="*/ 5495174 w 6891715"/>
                <a:gd name="connsiteY4246" fmla="*/ 5479927 h 6367455"/>
                <a:gd name="connsiteX4247" fmla="*/ 5517720 w 6891715"/>
                <a:gd name="connsiteY4247" fmla="*/ 5481830 h 6367455"/>
                <a:gd name="connsiteX4248" fmla="*/ 5564401 w 6891715"/>
                <a:gd name="connsiteY4248" fmla="*/ 5452645 h 6367455"/>
                <a:gd name="connsiteX4249" fmla="*/ 5579961 w 6891715"/>
                <a:gd name="connsiteY4249" fmla="*/ 5450424 h 6367455"/>
                <a:gd name="connsiteX4250" fmla="*/ 5598062 w 6891715"/>
                <a:gd name="connsiteY4250" fmla="*/ 5437735 h 6367455"/>
                <a:gd name="connsiteX4251" fmla="*/ 5650459 w 6891715"/>
                <a:gd name="connsiteY4251" fmla="*/ 5377144 h 6367455"/>
                <a:gd name="connsiteX4252" fmla="*/ 5660621 w 6891715"/>
                <a:gd name="connsiteY4252" fmla="*/ 5382854 h 6367455"/>
                <a:gd name="connsiteX4253" fmla="*/ 5660866 w 6891715"/>
                <a:gd name="connsiteY4253" fmla="*/ 5382796 h 6367455"/>
                <a:gd name="connsiteX4254" fmla="*/ 5650740 w 6891715"/>
                <a:gd name="connsiteY4254" fmla="*/ 5377092 h 6367455"/>
                <a:gd name="connsiteX4255" fmla="*/ 5651375 w 6891715"/>
                <a:gd name="connsiteY4255" fmla="*/ 5348489 h 6367455"/>
                <a:gd name="connsiteX4256" fmla="*/ 5636460 w 6891715"/>
                <a:gd name="connsiteY4256" fmla="*/ 5328467 h 6367455"/>
                <a:gd name="connsiteX4257" fmla="*/ 5629479 w 6891715"/>
                <a:gd name="connsiteY4257" fmla="*/ 5271897 h 6367455"/>
                <a:gd name="connsiteX4258" fmla="*/ 5604092 w 6891715"/>
                <a:gd name="connsiteY4258" fmla="*/ 5243611 h 6367455"/>
                <a:gd name="connsiteX4259" fmla="*/ 5598380 w 6891715"/>
                <a:gd name="connsiteY4259" fmla="*/ 5224543 h 6367455"/>
                <a:gd name="connsiteX4260" fmla="*/ 5585686 w 6891715"/>
                <a:gd name="connsiteY4260" fmla="*/ 5214373 h 6367455"/>
                <a:gd name="connsiteX4261" fmla="*/ 5545384 w 6891715"/>
                <a:gd name="connsiteY4261" fmla="*/ 5211513 h 6367455"/>
                <a:gd name="connsiteX4262" fmla="*/ 5520949 w 6891715"/>
                <a:gd name="connsiteY4262" fmla="*/ 5202296 h 6367455"/>
                <a:gd name="connsiteX4263" fmla="*/ 5511429 w 6891715"/>
                <a:gd name="connsiteY4263" fmla="*/ 5181956 h 6367455"/>
                <a:gd name="connsiteX4264" fmla="*/ 5512381 w 6891715"/>
                <a:gd name="connsiteY4264" fmla="*/ 5175600 h 6367455"/>
                <a:gd name="connsiteX4265" fmla="*/ 5502861 w 6891715"/>
                <a:gd name="connsiteY4265" fmla="*/ 5178142 h 6367455"/>
                <a:gd name="connsiteX4266" fmla="*/ 5482869 w 6891715"/>
                <a:gd name="connsiteY4266" fmla="*/ 5165430 h 6367455"/>
                <a:gd name="connsiteX4267" fmla="*/ 5475253 w 6891715"/>
                <a:gd name="connsiteY4267" fmla="*/ 5146997 h 6367455"/>
                <a:gd name="connsiteX4268" fmla="*/ 5474184 w 6891715"/>
                <a:gd name="connsiteY4268" fmla="*/ 5146401 h 6367455"/>
                <a:gd name="connsiteX4269" fmla="*/ 5451638 w 6891715"/>
                <a:gd name="connsiteY4269" fmla="*/ 5128307 h 6367455"/>
                <a:gd name="connsiteX4270" fmla="*/ 5417342 w 6891715"/>
                <a:gd name="connsiteY4270" fmla="*/ 5083548 h 6367455"/>
                <a:gd name="connsiteX4271" fmla="*/ 5373837 w 6891715"/>
                <a:gd name="connsiteY4271" fmla="*/ 5054026 h 6367455"/>
                <a:gd name="connsiteX4272" fmla="*/ 5345257 w 6891715"/>
                <a:gd name="connsiteY4272" fmla="*/ 5042598 h 6367455"/>
                <a:gd name="connsiteX4273" fmla="*/ 5320806 w 6891715"/>
                <a:gd name="connsiteY4273" fmla="*/ 5037837 h 6367455"/>
                <a:gd name="connsiteX4274" fmla="*/ 5300482 w 6891715"/>
                <a:gd name="connsiteY4274" fmla="*/ 5026409 h 6367455"/>
                <a:gd name="connsiteX4275" fmla="*/ 5300165 w 6891715"/>
                <a:gd name="connsiteY4275" fmla="*/ 5016886 h 6367455"/>
                <a:gd name="connsiteX4276" fmla="*/ 5286510 w 6891715"/>
                <a:gd name="connsiteY4276" fmla="*/ 5008632 h 6367455"/>
                <a:gd name="connsiteX4277" fmla="*/ 5282381 w 6891715"/>
                <a:gd name="connsiteY4277" fmla="*/ 5016886 h 6367455"/>
                <a:gd name="connsiteX4278" fmla="*/ 5270950 w 6891715"/>
                <a:gd name="connsiteY4278" fmla="*/ 5014029 h 6367455"/>
                <a:gd name="connsiteX4279" fmla="*/ 5255072 w 6891715"/>
                <a:gd name="connsiteY4279" fmla="*/ 5010854 h 6367455"/>
                <a:gd name="connsiteX4280" fmla="*/ 5245228 w 6891715"/>
                <a:gd name="connsiteY4280" fmla="*/ 5009267 h 6367455"/>
                <a:gd name="connsiteX4281" fmla="*/ 5229032 w 6891715"/>
                <a:gd name="connsiteY4281" fmla="*/ 4980697 h 6367455"/>
                <a:gd name="connsiteX4282" fmla="*/ 5211885 w 6891715"/>
                <a:gd name="connsiteY4282" fmla="*/ 4944192 h 6367455"/>
                <a:gd name="connsiteX4283" fmla="*/ 5193784 w 6891715"/>
                <a:gd name="connsiteY4283" fmla="*/ 4938795 h 6367455"/>
                <a:gd name="connsiteX4284" fmla="*/ 5176636 w 6891715"/>
                <a:gd name="connsiteY4284" fmla="*/ 4938160 h 6367455"/>
                <a:gd name="connsiteX4285" fmla="*/ 5171555 w 6891715"/>
                <a:gd name="connsiteY4285" fmla="*/ 4925145 h 6367455"/>
                <a:gd name="connsiteX4286" fmla="*/ 5202358 w 6891715"/>
                <a:gd name="connsiteY4286" fmla="*/ 4917844 h 6367455"/>
                <a:gd name="connsiteX4287" fmla="*/ 5199817 w 6891715"/>
                <a:gd name="connsiteY4287" fmla="*/ 4907369 h 6367455"/>
                <a:gd name="connsiteX4288" fmla="*/ 5190291 w 6891715"/>
                <a:gd name="connsiteY4288" fmla="*/ 4906099 h 6367455"/>
                <a:gd name="connsiteX4289" fmla="*/ 5185210 w 6891715"/>
                <a:gd name="connsiteY4289" fmla="*/ 4911495 h 6367455"/>
                <a:gd name="connsiteX4290" fmla="*/ 5188068 w 6891715"/>
                <a:gd name="connsiteY4290" fmla="*/ 4894671 h 6367455"/>
                <a:gd name="connsiteX4291" fmla="*/ 5207121 w 6891715"/>
                <a:gd name="connsiteY4291" fmla="*/ 4898798 h 6367455"/>
                <a:gd name="connsiteX4292" fmla="*/ 5217918 w 6891715"/>
                <a:gd name="connsiteY4292" fmla="*/ 4907051 h 6367455"/>
                <a:gd name="connsiteX4293" fmla="*/ 5216965 w 6891715"/>
                <a:gd name="connsiteY4293" fmla="*/ 4915305 h 6367455"/>
                <a:gd name="connsiteX4294" fmla="*/ 5234748 w 6891715"/>
                <a:gd name="connsiteY4294" fmla="*/ 4917527 h 6367455"/>
                <a:gd name="connsiteX4295" fmla="*/ 5225222 w 6891715"/>
                <a:gd name="connsiteY4295" fmla="*/ 4907051 h 6367455"/>
                <a:gd name="connsiteX4296" fmla="*/ 5243322 w 6891715"/>
                <a:gd name="connsiteY4296" fmla="*/ 4908956 h 6367455"/>
                <a:gd name="connsiteX4297" fmla="*/ 5249673 w 6891715"/>
                <a:gd name="connsiteY4297" fmla="*/ 4901655 h 6367455"/>
                <a:gd name="connsiteX4298" fmla="*/ 5252531 w 6891715"/>
                <a:gd name="connsiteY4298" fmla="*/ 4881338 h 6367455"/>
                <a:gd name="connsiteX4299" fmla="*/ 5262058 w 6891715"/>
                <a:gd name="connsiteY4299" fmla="*/ 4868641 h 6367455"/>
                <a:gd name="connsiteX4300" fmla="*/ 5276983 w 6891715"/>
                <a:gd name="connsiteY4300" fmla="*/ 4862292 h 6367455"/>
                <a:gd name="connsiteX4301" fmla="*/ 5279841 w 6891715"/>
                <a:gd name="connsiteY4301" fmla="*/ 4842293 h 6367455"/>
                <a:gd name="connsiteX4302" fmla="*/ 5300482 w 6891715"/>
                <a:gd name="connsiteY4302" fmla="*/ 4809279 h 6367455"/>
                <a:gd name="connsiteX4303" fmla="*/ 5309056 w 6891715"/>
                <a:gd name="connsiteY4303" fmla="*/ 4810232 h 6367455"/>
                <a:gd name="connsiteX4304" fmla="*/ 5302705 w 6891715"/>
                <a:gd name="connsiteY4304" fmla="*/ 4819755 h 6367455"/>
                <a:gd name="connsiteX4305" fmla="*/ 5305245 w 6891715"/>
                <a:gd name="connsiteY4305" fmla="*/ 4831500 h 6367455"/>
                <a:gd name="connsiteX4306" fmla="*/ 5318900 w 6891715"/>
                <a:gd name="connsiteY4306" fmla="*/ 4840706 h 6367455"/>
                <a:gd name="connsiteX4307" fmla="*/ 5328109 w 6891715"/>
                <a:gd name="connsiteY4307" fmla="*/ 4832135 h 6367455"/>
                <a:gd name="connsiteX4308" fmla="*/ 5327157 w 6891715"/>
                <a:gd name="connsiteY4308" fmla="*/ 4827056 h 6367455"/>
                <a:gd name="connsiteX4309" fmla="*/ 5322711 w 6891715"/>
                <a:gd name="connsiteY4309" fmla="*/ 4821660 h 6367455"/>
                <a:gd name="connsiteX4310" fmla="*/ 5323981 w 6891715"/>
                <a:gd name="connsiteY4310" fmla="*/ 4831183 h 6367455"/>
                <a:gd name="connsiteX4311" fmla="*/ 5316360 w 6891715"/>
                <a:gd name="connsiteY4311" fmla="*/ 4823882 h 6367455"/>
                <a:gd name="connsiteX4312" fmla="*/ 5314454 w 6891715"/>
                <a:gd name="connsiteY4312" fmla="*/ 4815628 h 6367455"/>
                <a:gd name="connsiteX4313" fmla="*/ 5317630 w 6891715"/>
                <a:gd name="connsiteY4313" fmla="*/ 4811501 h 6367455"/>
                <a:gd name="connsiteX4314" fmla="*/ 5327157 w 6891715"/>
                <a:gd name="connsiteY4314" fmla="*/ 4801978 h 6367455"/>
                <a:gd name="connsiteX4315" fmla="*/ 5333508 w 6891715"/>
                <a:gd name="connsiteY4315" fmla="*/ 4801661 h 6367455"/>
                <a:gd name="connsiteX4316" fmla="*/ 5342082 w 6891715"/>
                <a:gd name="connsiteY4316" fmla="*/ 4813089 h 6367455"/>
                <a:gd name="connsiteX4317" fmla="*/ 5351608 w 6891715"/>
                <a:gd name="connsiteY4317" fmla="*/ 4815311 h 6367455"/>
                <a:gd name="connsiteX4318" fmla="*/ 5359547 w 6891715"/>
                <a:gd name="connsiteY4318" fmla="*/ 4808010 h 6367455"/>
                <a:gd name="connsiteX4319" fmla="*/ 5342717 w 6891715"/>
                <a:gd name="connsiteY4319" fmla="*/ 4796264 h 6367455"/>
                <a:gd name="connsiteX4320" fmla="*/ 5340494 w 6891715"/>
                <a:gd name="connsiteY4320" fmla="*/ 4790868 h 6367455"/>
                <a:gd name="connsiteX4321" fmla="*/ 5309691 w 6891715"/>
                <a:gd name="connsiteY4321" fmla="*/ 4767060 h 6367455"/>
                <a:gd name="connsiteX4322" fmla="*/ 5305563 w 6891715"/>
                <a:gd name="connsiteY4322" fmla="*/ 4772456 h 6367455"/>
                <a:gd name="connsiteX4323" fmla="*/ 5292861 w 6891715"/>
                <a:gd name="connsiteY4323" fmla="*/ 4758806 h 6367455"/>
                <a:gd name="connsiteX4324" fmla="*/ 5283969 w 6891715"/>
                <a:gd name="connsiteY4324" fmla="*/ 4741030 h 6367455"/>
                <a:gd name="connsiteX4325" fmla="*/ 5280794 w 6891715"/>
                <a:gd name="connsiteY4325" fmla="*/ 4721983 h 6367455"/>
                <a:gd name="connsiteX4326" fmla="*/ 5298894 w 6891715"/>
                <a:gd name="connsiteY4326" fmla="*/ 4732459 h 6367455"/>
                <a:gd name="connsiteX4327" fmla="*/ 5315725 w 6891715"/>
                <a:gd name="connsiteY4327" fmla="*/ 4725792 h 6367455"/>
                <a:gd name="connsiteX4328" fmla="*/ 5318900 w 6891715"/>
                <a:gd name="connsiteY4328" fmla="*/ 4719444 h 6367455"/>
                <a:gd name="connsiteX4329" fmla="*/ 5328427 w 6891715"/>
                <a:gd name="connsiteY4329" fmla="*/ 4721666 h 6367455"/>
                <a:gd name="connsiteX4330" fmla="*/ 5336048 w 6891715"/>
                <a:gd name="connsiteY4330" fmla="*/ 4728967 h 6367455"/>
                <a:gd name="connsiteX4331" fmla="*/ 5356689 w 6891715"/>
                <a:gd name="connsiteY4331" fmla="*/ 4728649 h 6367455"/>
                <a:gd name="connsiteX4332" fmla="*/ 5356689 w 6891715"/>
                <a:gd name="connsiteY4332" fmla="*/ 4718491 h 6367455"/>
                <a:gd name="connsiteX4333" fmla="*/ 5343987 w 6891715"/>
                <a:gd name="connsiteY4333" fmla="*/ 4709920 h 6367455"/>
                <a:gd name="connsiteX4334" fmla="*/ 5337636 w 6891715"/>
                <a:gd name="connsiteY4334" fmla="*/ 4718491 h 6367455"/>
                <a:gd name="connsiteX4335" fmla="*/ 5331285 w 6891715"/>
                <a:gd name="connsiteY4335" fmla="*/ 4708968 h 6367455"/>
                <a:gd name="connsiteX4336" fmla="*/ 5334460 w 6891715"/>
                <a:gd name="connsiteY4336" fmla="*/ 4700397 h 6367455"/>
                <a:gd name="connsiteX4337" fmla="*/ 5339859 w 6891715"/>
                <a:gd name="connsiteY4337" fmla="*/ 4696270 h 6367455"/>
                <a:gd name="connsiteX4338" fmla="*/ 5363358 w 6891715"/>
                <a:gd name="connsiteY4338" fmla="*/ 4697223 h 6367455"/>
                <a:gd name="connsiteX4339" fmla="*/ 5375742 w 6891715"/>
                <a:gd name="connsiteY4339" fmla="*/ 4686430 h 6367455"/>
                <a:gd name="connsiteX4340" fmla="*/ 5386222 w 6891715"/>
                <a:gd name="connsiteY4340" fmla="*/ 4681986 h 6367455"/>
                <a:gd name="connsiteX4341" fmla="*/ 5430362 w 6891715"/>
                <a:gd name="connsiteY4341" fmla="*/ 4672462 h 6367455"/>
                <a:gd name="connsiteX4342" fmla="*/ 5430362 w 6891715"/>
                <a:gd name="connsiteY4342" fmla="*/ 4663892 h 6367455"/>
                <a:gd name="connsiteX4343" fmla="*/ 5418612 w 6891715"/>
                <a:gd name="connsiteY4343" fmla="*/ 4657543 h 6367455"/>
                <a:gd name="connsiteX4344" fmla="*/ 5420835 w 6891715"/>
                <a:gd name="connsiteY4344" fmla="*/ 4648019 h 6367455"/>
                <a:gd name="connsiteX4345" fmla="*/ 5416707 w 6891715"/>
                <a:gd name="connsiteY4345" fmla="*/ 4641036 h 6367455"/>
                <a:gd name="connsiteX4346" fmla="*/ 5393208 w 6891715"/>
                <a:gd name="connsiteY4346" fmla="*/ 4645163 h 6367455"/>
                <a:gd name="connsiteX4347" fmla="*/ 5379553 w 6891715"/>
                <a:gd name="connsiteY4347" fmla="*/ 4654686 h 6367455"/>
                <a:gd name="connsiteX4348" fmla="*/ 5352243 w 6891715"/>
                <a:gd name="connsiteY4348" fmla="*/ 4657225 h 6367455"/>
                <a:gd name="connsiteX4349" fmla="*/ 5331230 w 6891715"/>
                <a:gd name="connsiteY4349" fmla="*/ 4660361 h 6367455"/>
                <a:gd name="connsiteX4350" fmla="*/ 5331109 w 6891715"/>
                <a:gd name="connsiteY4350" fmla="*/ 4661094 h 6367455"/>
                <a:gd name="connsiteX4351" fmla="*/ 5315234 w 6891715"/>
                <a:gd name="connsiteY4351" fmla="*/ 4676033 h 6367455"/>
                <a:gd name="connsiteX4352" fmla="*/ 5309836 w 6891715"/>
                <a:gd name="connsiteY4352" fmla="*/ 4676351 h 6367455"/>
                <a:gd name="connsiteX4353" fmla="*/ 5314281 w 6891715"/>
                <a:gd name="connsiteY4353" fmla="*/ 4666816 h 6367455"/>
                <a:gd name="connsiteX4354" fmla="*/ 5285389 w 6891715"/>
                <a:gd name="connsiteY4354" fmla="*/ 4662366 h 6367455"/>
                <a:gd name="connsiteX4355" fmla="*/ 5258401 w 6891715"/>
                <a:gd name="connsiteY4355" fmla="*/ 4676669 h 6367455"/>
                <a:gd name="connsiteX4356" fmla="*/ 5249829 w 6891715"/>
                <a:gd name="connsiteY4356" fmla="*/ 4690337 h 6367455"/>
                <a:gd name="connsiteX4357" fmla="*/ 5242844 w 6891715"/>
                <a:gd name="connsiteY4357" fmla="*/ 4694787 h 6367455"/>
                <a:gd name="connsiteX4358" fmla="*/ 5238399 w 6891715"/>
                <a:gd name="connsiteY4358" fmla="*/ 4692562 h 6367455"/>
                <a:gd name="connsiteX4359" fmla="*/ 5206649 w 6891715"/>
                <a:gd name="connsiteY4359" fmla="*/ 4704640 h 6367455"/>
                <a:gd name="connsiteX4360" fmla="*/ 5195219 w 6891715"/>
                <a:gd name="connsiteY4360" fmla="*/ 4725936 h 6367455"/>
                <a:gd name="connsiteX4361" fmla="*/ 5184741 w 6891715"/>
                <a:gd name="connsiteY4361" fmla="*/ 4732293 h 6367455"/>
                <a:gd name="connsiteX4362" fmla="*/ 5178391 w 6891715"/>
                <a:gd name="connsiteY4362" fmla="*/ 4719579 h 6367455"/>
                <a:gd name="connsiteX4363" fmla="*/ 5164421 w 6891715"/>
                <a:gd name="connsiteY4363" fmla="*/ 4717672 h 6367455"/>
                <a:gd name="connsiteX4364" fmla="*/ 5151721 w 6891715"/>
                <a:gd name="connsiteY4364" fmla="*/ 4719897 h 6367455"/>
                <a:gd name="connsiteX4365" fmla="*/ 5147594 w 6891715"/>
                <a:gd name="connsiteY4365" fmla="*/ 4731657 h 6367455"/>
                <a:gd name="connsiteX4366" fmla="*/ 5144736 w 6891715"/>
                <a:gd name="connsiteY4366" fmla="*/ 4744053 h 6367455"/>
                <a:gd name="connsiteX4367" fmla="*/ 5132036 w 6891715"/>
                <a:gd name="connsiteY4367" fmla="*/ 4746596 h 6367455"/>
                <a:gd name="connsiteX4368" fmla="*/ 5132036 w 6891715"/>
                <a:gd name="connsiteY4368" fmla="*/ 4739921 h 6367455"/>
                <a:gd name="connsiteX4369" fmla="*/ 5116161 w 6891715"/>
                <a:gd name="connsiteY4369" fmla="*/ 4732611 h 6367455"/>
                <a:gd name="connsiteX4370" fmla="*/ 5101239 w 6891715"/>
                <a:gd name="connsiteY4370" fmla="*/ 4750728 h 6367455"/>
                <a:gd name="connsiteX4371" fmla="*/ 5080284 w 6891715"/>
                <a:gd name="connsiteY4371" fmla="*/ 4761535 h 6367455"/>
                <a:gd name="connsiteX4372" fmla="*/ 5055836 w 6891715"/>
                <a:gd name="connsiteY4372" fmla="*/ 4769164 h 6367455"/>
                <a:gd name="connsiteX4373" fmla="*/ 5050756 w 6891715"/>
                <a:gd name="connsiteY4373" fmla="*/ 4763124 h 6367455"/>
                <a:gd name="connsiteX4374" fmla="*/ 5045994 w 6891715"/>
                <a:gd name="connsiteY4374" fmla="*/ 4736425 h 6367455"/>
                <a:gd name="connsiteX4375" fmla="*/ 5040914 w 6891715"/>
                <a:gd name="connsiteY4375" fmla="*/ 4745960 h 6367455"/>
                <a:gd name="connsiteX4376" fmla="*/ 5045359 w 6891715"/>
                <a:gd name="connsiteY4376" fmla="*/ 4773296 h 6367455"/>
                <a:gd name="connsiteX4377" fmla="*/ 5051709 w 6891715"/>
                <a:gd name="connsiteY4377" fmla="*/ 4774567 h 6367455"/>
                <a:gd name="connsiteX4378" fmla="*/ 5042501 w 6891715"/>
                <a:gd name="connsiteY4378" fmla="*/ 4780924 h 6367455"/>
                <a:gd name="connsiteX4379" fmla="*/ 5039961 w 6891715"/>
                <a:gd name="connsiteY4379" fmla="*/ 4775838 h 6367455"/>
                <a:gd name="connsiteX4380" fmla="*/ 5039009 w 6891715"/>
                <a:gd name="connsiteY4380" fmla="*/ 4766303 h 6367455"/>
                <a:gd name="connsiteX4381" fmla="*/ 5033611 w 6891715"/>
                <a:gd name="connsiteY4381" fmla="*/ 4758992 h 6367455"/>
                <a:gd name="connsiteX4382" fmla="*/ 5028531 w 6891715"/>
                <a:gd name="connsiteY4382" fmla="*/ 4776792 h 6367455"/>
                <a:gd name="connsiteX4383" fmla="*/ 5032976 w 6891715"/>
                <a:gd name="connsiteY4383" fmla="*/ 4779017 h 6367455"/>
                <a:gd name="connsiteX4384" fmla="*/ 5019006 w 6891715"/>
                <a:gd name="connsiteY4384" fmla="*/ 4792684 h 6367455"/>
                <a:gd name="connsiteX4385" fmla="*/ 5004401 w 6891715"/>
                <a:gd name="connsiteY4385" fmla="*/ 4799359 h 6367455"/>
                <a:gd name="connsiteX4386" fmla="*/ 4999004 w 6891715"/>
                <a:gd name="connsiteY4386" fmla="*/ 4803491 h 6367455"/>
                <a:gd name="connsiteX4387" fmla="*/ 4987574 w 6891715"/>
                <a:gd name="connsiteY4387" fmla="*/ 4805716 h 6367455"/>
                <a:gd name="connsiteX4388" fmla="*/ 4983446 w 6891715"/>
                <a:gd name="connsiteY4388" fmla="*/ 4824787 h 6367455"/>
                <a:gd name="connsiteX4389" fmla="*/ 4974874 w 6891715"/>
                <a:gd name="connsiteY4389" fmla="*/ 4829873 h 6367455"/>
                <a:gd name="connsiteX4390" fmla="*/ 4968524 w 6891715"/>
                <a:gd name="connsiteY4390" fmla="*/ 4826694 h 6367455"/>
                <a:gd name="connsiteX4391" fmla="*/ 4965349 w 6891715"/>
                <a:gd name="connsiteY4391" fmla="*/ 4818748 h 6367455"/>
                <a:gd name="connsiteX4392" fmla="*/ 4974874 w 6891715"/>
                <a:gd name="connsiteY4392" fmla="*/ 4813980 h 6367455"/>
                <a:gd name="connsiteX4393" fmla="*/ 4974874 w 6891715"/>
                <a:gd name="connsiteY4393" fmla="*/ 4810166 h 6367455"/>
                <a:gd name="connsiteX4394" fmla="*/ 4965349 w 6891715"/>
                <a:gd name="connsiteY4394" fmla="*/ 4815570 h 6367455"/>
                <a:gd name="connsiteX4395" fmla="*/ 4952649 w 6891715"/>
                <a:gd name="connsiteY4395" fmla="*/ 4800631 h 6367455"/>
                <a:gd name="connsiteX4396" fmla="*/ 4941854 w 6891715"/>
                <a:gd name="connsiteY4396" fmla="*/ 4801902 h 6367455"/>
                <a:gd name="connsiteX4397" fmla="*/ 4938679 w 6891715"/>
                <a:gd name="connsiteY4397" fmla="*/ 4810166 h 6367455"/>
                <a:gd name="connsiteX4398" fmla="*/ 4930424 w 6891715"/>
                <a:gd name="connsiteY4398" fmla="*/ 4803173 h 6367455"/>
                <a:gd name="connsiteX4399" fmla="*/ 4922804 w 6891715"/>
                <a:gd name="connsiteY4399" fmla="*/ 4814934 h 6367455"/>
                <a:gd name="connsiteX4400" fmla="*/ 4917724 w 6891715"/>
                <a:gd name="connsiteY4400" fmla="*/ 4801902 h 6367455"/>
                <a:gd name="connsiteX4401" fmla="*/ 4910104 w 6891715"/>
                <a:gd name="connsiteY4401" fmla="*/ 4792684 h 6367455"/>
                <a:gd name="connsiteX4402" fmla="*/ 4896451 w 6891715"/>
                <a:gd name="connsiteY4402" fmla="*/ 4784420 h 6367455"/>
                <a:gd name="connsiteX4403" fmla="*/ 4893276 w 6891715"/>
                <a:gd name="connsiteY4403" fmla="*/ 4803491 h 6367455"/>
                <a:gd name="connsiteX4404" fmla="*/ 4900896 w 6891715"/>
                <a:gd name="connsiteY4404" fmla="*/ 4812709 h 6367455"/>
                <a:gd name="connsiteX4405" fmla="*/ 4907246 w 6891715"/>
                <a:gd name="connsiteY4405" fmla="*/ 4819066 h 6367455"/>
                <a:gd name="connsiteX4406" fmla="*/ 4916771 w 6891715"/>
                <a:gd name="connsiteY4406" fmla="*/ 4820020 h 6367455"/>
                <a:gd name="connsiteX4407" fmla="*/ 4929471 w 6891715"/>
                <a:gd name="connsiteY4407" fmla="*/ 4827330 h 6367455"/>
                <a:gd name="connsiteX4408" fmla="*/ 4932646 w 6891715"/>
                <a:gd name="connsiteY4408" fmla="*/ 4840044 h 6367455"/>
                <a:gd name="connsiteX4409" fmla="*/ 4939314 w 6891715"/>
                <a:gd name="connsiteY4409" fmla="*/ 4841951 h 6367455"/>
                <a:gd name="connsiteX4410" fmla="*/ 4937091 w 6891715"/>
                <a:gd name="connsiteY4410" fmla="*/ 4826059 h 6367455"/>
                <a:gd name="connsiteX4411" fmla="*/ 4938679 w 6891715"/>
                <a:gd name="connsiteY4411" fmla="*/ 4819702 h 6367455"/>
                <a:gd name="connsiteX4412" fmla="*/ 4960269 w 6891715"/>
                <a:gd name="connsiteY4412" fmla="*/ 4833051 h 6367455"/>
                <a:gd name="connsiteX4413" fmla="*/ 4969794 w 6891715"/>
                <a:gd name="connsiteY4413" fmla="*/ 4836548 h 6367455"/>
                <a:gd name="connsiteX4414" fmla="*/ 4977414 w 6891715"/>
                <a:gd name="connsiteY4414" fmla="*/ 4841633 h 6367455"/>
                <a:gd name="connsiteX4415" fmla="*/ 4964714 w 6891715"/>
                <a:gd name="connsiteY4415" fmla="*/ 4854347 h 6367455"/>
                <a:gd name="connsiteX4416" fmla="*/ 4963444 w 6891715"/>
                <a:gd name="connsiteY4416" fmla="*/ 4857526 h 6367455"/>
                <a:gd name="connsiteX4417" fmla="*/ 4982811 w 6891715"/>
                <a:gd name="connsiteY4417" fmla="*/ 4855301 h 6367455"/>
                <a:gd name="connsiteX4418" fmla="*/ 4990114 w 6891715"/>
                <a:gd name="connsiteY4418" fmla="*/ 4859433 h 6367455"/>
                <a:gd name="connsiteX4419" fmla="*/ 4983764 w 6891715"/>
                <a:gd name="connsiteY4419" fmla="*/ 4865790 h 6367455"/>
                <a:gd name="connsiteX4420" fmla="*/ 4999639 w 6891715"/>
                <a:gd name="connsiteY4420" fmla="*/ 4865790 h 6367455"/>
                <a:gd name="connsiteX4421" fmla="*/ 5011386 w 6891715"/>
                <a:gd name="connsiteY4421" fmla="*/ 4870876 h 6367455"/>
                <a:gd name="connsiteX4422" fmla="*/ 5021864 w 6891715"/>
                <a:gd name="connsiteY4422" fmla="*/ 4883590 h 6367455"/>
                <a:gd name="connsiteX4423" fmla="*/ 5015831 w 6891715"/>
                <a:gd name="connsiteY4423" fmla="*/ 4909653 h 6367455"/>
                <a:gd name="connsiteX4424" fmla="*/ 5036151 w 6891715"/>
                <a:gd name="connsiteY4424" fmla="*/ 4910607 h 6367455"/>
                <a:gd name="connsiteX4425" fmla="*/ 5076474 w 6891715"/>
                <a:gd name="connsiteY4425" fmla="*/ 4925228 h 6367455"/>
                <a:gd name="connsiteX4426" fmla="*/ 5079649 w 6891715"/>
                <a:gd name="connsiteY4426" fmla="*/ 4917917 h 6367455"/>
                <a:gd name="connsiteX4427" fmla="*/ 5052979 w 6891715"/>
                <a:gd name="connsiteY4427" fmla="*/ 4901071 h 6367455"/>
                <a:gd name="connsiteX4428" fmla="*/ 5031389 w 6891715"/>
                <a:gd name="connsiteY4428" fmla="*/ 4869604 h 6367455"/>
                <a:gd name="connsiteX4429" fmla="*/ 5012974 w 6891715"/>
                <a:gd name="connsiteY4429" fmla="*/ 4834005 h 6367455"/>
                <a:gd name="connsiteX4430" fmla="*/ 5004719 w 6891715"/>
                <a:gd name="connsiteY4430" fmla="*/ 4842269 h 6367455"/>
                <a:gd name="connsiteX4431" fmla="*/ 4999321 w 6891715"/>
                <a:gd name="connsiteY4431" fmla="*/ 4834005 h 6367455"/>
                <a:gd name="connsiteX4432" fmla="*/ 4995194 w 6891715"/>
                <a:gd name="connsiteY4432" fmla="*/ 4819384 h 6367455"/>
                <a:gd name="connsiteX4433" fmla="*/ 5002496 w 6891715"/>
                <a:gd name="connsiteY4433" fmla="*/ 4816205 h 6367455"/>
                <a:gd name="connsiteX4434" fmla="*/ 5001544 w 6891715"/>
                <a:gd name="connsiteY4434" fmla="*/ 4809848 h 6367455"/>
                <a:gd name="connsiteX4435" fmla="*/ 5004719 w 6891715"/>
                <a:gd name="connsiteY4435" fmla="*/ 4807623 h 6367455"/>
                <a:gd name="connsiteX4436" fmla="*/ 5036786 w 6891715"/>
                <a:gd name="connsiteY4436" fmla="*/ 4869604 h 6367455"/>
                <a:gd name="connsiteX4437" fmla="*/ 5057106 w 6891715"/>
                <a:gd name="connsiteY4437" fmla="*/ 4899164 h 6367455"/>
                <a:gd name="connsiteX4438" fmla="*/ 5078696 w 6891715"/>
                <a:gd name="connsiteY4438" fmla="*/ 4909335 h 6367455"/>
                <a:gd name="connsiteX4439" fmla="*/ 5085999 w 6891715"/>
                <a:gd name="connsiteY4439" fmla="*/ 4911560 h 6367455"/>
                <a:gd name="connsiteX4440" fmla="*/ 5094254 w 6891715"/>
                <a:gd name="connsiteY4440" fmla="*/ 4912196 h 6367455"/>
                <a:gd name="connsiteX4441" fmla="*/ 5098381 w 6891715"/>
                <a:gd name="connsiteY4441" fmla="*/ 4905839 h 6367455"/>
                <a:gd name="connsiteX4442" fmla="*/ 5106954 w 6891715"/>
                <a:gd name="connsiteY4442" fmla="*/ 4896304 h 6367455"/>
                <a:gd name="connsiteX4443" fmla="*/ 5116479 w 6891715"/>
                <a:gd name="connsiteY4443" fmla="*/ 4911243 h 6367455"/>
                <a:gd name="connsiteX4444" fmla="*/ 5126004 w 6891715"/>
                <a:gd name="connsiteY4444" fmla="*/ 4904886 h 6367455"/>
                <a:gd name="connsiteX4445" fmla="*/ 5130131 w 6891715"/>
                <a:gd name="connsiteY4445" fmla="*/ 4898211 h 6367455"/>
                <a:gd name="connsiteX4446" fmla="*/ 5148864 w 6891715"/>
                <a:gd name="connsiteY4446" fmla="*/ 4893761 h 6367455"/>
                <a:gd name="connsiteX4447" fmla="*/ 5162834 w 6891715"/>
                <a:gd name="connsiteY4447" fmla="*/ 4895986 h 6367455"/>
                <a:gd name="connsiteX4448" fmla="*/ 5181249 w 6891715"/>
                <a:gd name="connsiteY4448" fmla="*/ 4909335 h 6367455"/>
                <a:gd name="connsiteX4449" fmla="*/ 5175534 w 6891715"/>
                <a:gd name="connsiteY4449" fmla="*/ 4914739 h 6367455"/>
                <a:gd name="connsiteX4450" fmla="*/ 5160929 w 6891715"/>
                <a:gd name="connsiteY4450" fmla="*/ 4912832 h 6367455"/>
                <a:gd name="connsiteX4451" fmla="*/ 5156801 w 6891715"/>
                <a:gd name="connsiteY4451" fmla="*/ 4915057 h 6367455"/>
                <a:gd name="connsiteX4452" fmla="*/ 5156166 w 6891715"/>
                <a:gd name="connsiteY4452" fmla="*/ 4934763 h 6367455"/>
                <a:gd name="connsiteX4453" fmla="*/ 5151721 w 6891715"/>
                <a:gd name="connsiteY4453" fmla="*/ 4947477 h 6367455"/>
                <a:gd name="connsiteX4454" fmla="*/ 5144419 w 6891715"/>
                <a:gd name="connsiteY4454" fmla="*/ 4948749 h 6367455"/>
                <a:gd name="connsiteX4455" fmla="*/ 5131719 w 6891715"/>
                <a:gd name="connsiteY4455" fmla="*/ 4950974 h 6367455"/>
                <a:gd name="connsiteX4456" fmla="*/ 5117114 w 6891715"/>
                <a:gd name="connsiteY4456" fmla="*/ 4960827 h 6367455"/>
                <a:gd name="connsiteX4457" fmla="*/ 5094571 w 6891715"/>
                <a:gd name="connsiteY4457" fmla="*/ 4943028 h 6367455"/>
                <a:gd name="connsiteX4458" fmla="*/ 5071076 w 6891715"/>
                <a:gd name="connsiteY4458" fmla="*/ 4943981 h 6367455"/>
                <a:gd name="connsiteX4459" fmla="*/ 5061869 w 6891715"/>
                <a:gd name="connsiteY4459" fmla="*/ 4955742 h 6367455"/>
                <a:gd name="connsiteX4460" fmla="*/ 5055519 w 6891715"/>
                <a:gd name="connsiteY4460" fmla="*/ 4969409 h 6367455"/>
                <a:gd name="connsiteX4461" fmla="*/ 5033611 w 6891715"/>
                <a:gd name="connsiteY4461" fmla="*/ 4976402 h 6367455"/>
                <a:gd name="connsiteX4462" fmla="*/ 5025039 w 6891715"/>
                <a:gd name="connsiteY4462" fmla="*/ 4986891 h 6367455"/>
                <a:gd name="connsiteX4463" fmla="*/ 5012339 w 6891715"/>
                <a:gd name="connsiteY4463" fmla="*/ 4987845 h 6367455"/>
                <a:gd name="connsiteX4464" fmla="*/ 5002814 w 6891715"/>
                <a:gd name="connsiteY4464" fmla="*/ 4981488 h 6367455"/>
                <a:gd name="connsiteX4465" fmla="*/ 4994241 w 6891715"/>
                <a:gd name="connsiteY4465" fmla="*/ 4986255 h 6367455"/>
                <a:gd name="connsiteX4466" fmla="*/ 4972334 w 6891715"/>
                <a:gd name="connsiteY4466" fmla="*/ 5008505 h 6367455"/>
                <a:gd name="connsiteX4467" fmla="*/ 4941854 w 6891715"/>
                <a:gd name="connsiteY4467" fmla="*/ 5033933 h 6367455"/>
                <a:gd name="connsiteX4468" fmla="*/ 4914866 w 6891715"/>
                <a:gd name="connsiteY4468" fmla="*/ 5053004 h 6367455"/>
                <a:gd name="connsiteX4469" fmla="*/ 4887879 w 6891715"/>
                <a:gd name="connsiteY4469" fmla="*/ 5037429 h 6367455"/>
                <a:gd name="connsiteX4470" fmla="*/ 4861526 w 6891715"/>
                <a:gd name="connsiteY4470" fmla="*/ 5034568 h 6367455"/>
                <a:gd name="connsiteX4471" fmla="*/ 4859304 w 6891715"/>
                <a:gd name="connsiteY4471" fmla="*/ 5027258 h 6367455"/>
                <a:gd name="connsiteX4472" fmla="*/ 4877401 w 6891715"/>
                <a:gd name="connsiteY4472" fmla="*/ 5013590 h 6367455"/>
                <a:gd name="connsiteX4473" fmla="*/ 4873909 w 6891715"/>
                <a:gd name="connsiteY4473" fmla="*/ 4995473 h 6367455"/>
                <a:gd name="connsiteX4474" fmla="*/ 4881211 w 6891715"/>
                <a:gd name="connsiteY4474" fmla="*/ 4992294 h 6367455"/>
                <a:gd name="connsiteX4475" fmla="*/ 4885339 w 6891715"/>
                <a:gd name="connsiteY4475" fmla="*/ 4962734 h 6367455"/>
                <a:gd name="connsiteX4476" fmla="*/ 4870099 w 6891715"/>
                <a:gd name="connsiteY4476" fmla="*/ 4939849 h 6367455"/>
                <a:gd name="connsiteX4477" fmla="*/ 4854224 w 6891715"/>
                <a:gd name="connsiteY4477" fmla="*/ 4945253 h 6367455"/>
                <a:gd name="connsiteX4478" fmla="*/ 4851049 w 6891715"/>
                <a:gd name="connsiteY4478" fmla="*/ 4936671 h 6367455"/>
                <a:gd name="connsiteX4479" fmla="*/ 4831046 w 6891715"/>
                <a:gd name="connsiteY4479" fmla="*/ 4919825 h 6367455"/>
                <a:gd name="connsiteX4480" fmla="*/ 4818029 w 6891715"/>
                <a:gd name="connsiteY4480" fmla="*/ 4918871 h 6367455"/>
                <a:gd name="connsiteX4481" fmla="*/ 4810726 w 6891715"/>
                <a:gd name="connsiteY4481" fmla="*/ 4929678 h 6367455"/>
                <a:gd name="connsiteX4482" fmla="*/ 4797074 w 6891715"/>
                <a:gd name="connsiteY4482" fmla="*/ 4924592 h 6367455"/>
                <a:gd name="connsiteX4483" fmla="*/ 4784056 w 6891715"/>
                <a:gd name="connsiteY4483" fmla="*/ 4917282 h 6367455"/>
                <a:gd name="connsiteX4484" fmla="*/ 4780881 w 6891715"/>
                <a:gd name="connsiteY4484" fmla="*/ 4909018 h 6367455"/>
                <a:gd name="connsiteX4485" fmla="*/ 4787549 w 6891715"/>
                <a:gd name="connsiteY4485" fmla="*/ 4904250 h 6367455"/>
                <a:gd name="connsiteX4486" fmla="*/ 4808186 w 6891715"/>
                <a:gd name="connsiteY4486" fmla="*/ 4888357 h 6367455"/>
                <a:gd name="connsiteX4487" fmla="*/ 4836444 w 6891715"/>
                <a:gd name="connsiteY4487" fmla="*/ 4865154 h 6367455"/>
                <a:gd name="connsiteX4488" fmla="*/ 4839619 w 6891715"/>
                <a:gd name="connsiteY4488" fmla="*/ 4855619 h 6367455"/>
                <a:gd name="connsiteX4489" fmla="*/ 4844064 w 6891715"/>
                <a:gd name="connsiteY4489" fmla="*/ 4862929 h 6367455"/>
                <a:gd name="connsiteX4490" fmla="*/ 4866289 w 6891715"/>
                <a:gd name="connsiteY4490" fmla="*/ 4854030 h 6367455"/>
                <a:gd name="connsiteX4491" fmla="*/ 4894546 w 6891715"/>
                <a:gd name="connsiteY4491" fmla="*/ 4846719 h 6367455"/>
                <a:gd name="connsiteX4492" fmla="*/ 4905341 w 6891715"/>
                <a:gd name="connsiteY4492" fmla="*/ 4849897 h 6367455"/>
                <a:gd name="connsiteX4493" fmla="*/ 4899944 w 6891715"/>
                <a:gd name="connsiteY4493" fmla="*/ 4839091 h 6367455"/>
                <a:gd name="connsiteX4494" fmla="*/ 4909469 w 6891715"/>
                <a:gd name="connsiteY4494" fmla="*/ 4829555 h 6367455"/>
                <a:gd name="connsiteX4495" fmla="*/ 4891371 w 6891715"/>
                <a:gd name="connsiteY4495" fmla="*/ 4835912 h 6367455"/>
                <a:gd name="connsiteX4496" fmla="*/ 4890419 w 6891715"/>
                <a:gd name="connsiteY4496" fmla="*/ 4824469 h 6367455"/>
                <a:gd name="connsiteX4497" fmla="*/ 4885021 w 6891715"/>
                <a:gd name="connsiteY4497" fmla="*/ 4817159 h 6367455"/>
                <a:gd name="connsiteX4498" fmla="*/ 4882481 w 6891715"/>
                <a:gd name="connsiteY4498" fmla="*/ 4795863 h 6367455"/>
                <a:gd name="connsiteX4499" fmla="*/ 4877719 w 6891715"/>
                <a:gd name="connsiteY4499" fmla="*/ 4809848 h 6367455"/>
                <a:gd name="connsiteX4500" fmla="*/ 4870099 w 6891715"/>
                <a:gd name="connsiteY4500" fmla="*/ 4812073 h 6367455"/>
                <a:gd name="connsiteX4501" fmla="*/ 4875496 w 6891715"/>
                <a:gd name="connsiteY4501" fmla="*/ 4825741 h 6367455"/>
                <a:gd name="connsiteX4502" fmla="*/ 4871369 w 6891715"/>
                <a:gd name="connsiteY4502" fmla="*/ 4824787 h 6367455"/>
                <a:gd name="connsiteX4503" fmla="*/ 4861526 w 6891715"/>
                <a:gd name="connsiteY4503" fmla="*/ 4818430 h 6367455"/>
                <a:gd name="connsiteX4504" fmla="*/ 4855176 w 6891715"/>
                <a:gd name="connsiteY4504" fmla="*/ 4819384 h 6367455"/>
                <a:gd name="connsiteX4505" fmla="*/ 4847874 w 6891715"/>
                <a:gd name="connsiteY4505" fmla="*/ 4815570 h 6367455"/>
                <a:gd name="connsiteX4506" fmla="*/ 4846921 w 6891715"/>
                <a:gd name="connsiteY4506" fmla="*/ 4803809 h 6367455"/>
                <a:gd name="connsiteX4507" fmla="*/ 4839301 w 6891715"/>
                <a:gd name="connsiteY4507" fmla="*/ 4809213 h 6367455"/>
                <a:gd name="connsiteX4508" fmla="*/ 4829776 w 6891715"/>
                <a:gd name="connsiteY4508" fmla="*/ 4801584 h 6367455"/>
                <a:gd name="connsiteX4509" fmla="*/ 4826601 w 6891715"/>
                <a:gd name="connsiteY4509" fmla="*/ 4807941 h 6367455"/>
                <a:gd name="connsiteX4510" fmla="*/ 4821204 w 6891715"/>
                <a:gd name="connsiteY4510" fmla="*/ 4809213 h 6367455"/>
                <a:gd name="connsiteX4511" fmla="*/ 4808504 w 6891715"/>
                <a:gd name="connsiteY4511" fmla="*/ 4811755 h 6367455"/>
                <a:gd name="connsiteX4512" fmla="*/ 4795169 w 6891715"/>
                <a:gd name="connsiteY4512" fmla="*/ 4816841 h 6367455"/>
                <a:gd name="connsiteX4513" fmla="*/ 4794216 w 6891715"/>
                <a:gd name="connsiteY4513" fmla="*/ 4824469 h 6367455"/>
                <a:gd name="connsiteX4514" fmla="*/ 4816441 w 6891715"/>
                <a:gd name="connsiteY4514" fmla="*/ 4828284 h 6367455"/>
                <a:gd name="connsiteX4515" fmla="*/ 4808821 w 6891715"/>
                <a:gd name="connsiteY4515" fmla="*/ 4830509 h 6367455"/>
                <a:gd name="connsiteX4516" fmla="*/ 4785644 w 6891715"/>
                <a:gd name="connsiteY4516" fmla="*/ 4826377 h 6367455"/>
                <a:gd name="connsiteX4517" fmla="*/ 4775166 w 6891715"/>
                <a:gd name="connsiteY4517" fmla="*/ 4828602 h 6367455"/>
                <a:gd name="connsiteX4518" fmla="*/ 4701824 w 6891715"/>
                <a:gd name="connsiteY4518" fmla="*/ 4809530 h 6367455"/>
                <a:gd name="connsiteX4519" fmla="*/ 4699601 w 6891715"/>
                <a:gd name="connsiteY4519" fmla="*/ 4797770 h 6367455"/>
                <a:gd name="connsiteX4520" fmla="*/ 4704999 w 6891715"/>
                <a:gd name="connsiteY4520" fmla="*/ 4808259 h 6367455"/>
                <a:gd name="connsiteX4521" fmla="*/ 4765324 w 6891715"/>
                <a:gd name="connsiteY4521" fmla="*/ 4822562 h 6367455"/>
                <a:gd name="connsiteX4522" fmla="*/ 4776119 w 6891715"/>
                <a:gd name="connsiteY4522" fmla="*/ 4823198 h 6367455"/>
                <a:gd name="connsiteX4523" fmla="*/ 4746274 w 6891715"/>
                <a:gd name="connsiteY4523" fmla="*/ 4799677 h 6367455"/>
                <a:gd name="connsiteX4524" fmla="*/ 4729446 w 6891715"/>
                <a:gd name="connsiteY4524" fmla="*/ 4799677 h 6367455"/>
                <a:gd name="connsiteX4525" fmla="*/ 4726271 w 6891715"/>
                <a:gd name="connsiteY4525" fmla="*/ 4807941 h 6367455"/>
                <a:gd name="connsiteX4526" fmla="*/ 4713571 w 6891715"/>
                <a:gd name="connsiteY4526" fmla="*/ 4802856 h 6367455"/>
                <a:gd name="connsiteX4527" fmla="*/ 4712301 w 6891715"/>
                <a:gd name="connsiteY4527" fmla="*/ 4792367 h 6367455"/>
                <a:gd name="connsiteX4528" fmla="*/ 4740559 w 6891715"/>
                <a:gd name="connsiteY4528" fmla="*/ 4785692 h 6367455"/>
                <a:gd name="connsiteX4529" fmla="*/ 4746909 w 6891715"/>
                <a:gd name="connsiteY4529" fmla="*/ 4784738 h 6367455"/>
                <a:gd name="connsiteX4530" fmla="*/ 4737384 w 6891715"/>
                <a:gd name="connsiteY4530" fmla="*/ 4768846 h 6367455"/>
                <a:gd name="connsiteX4531" fmla="*/ 4717381 w 6891715"/>
                <a:gd name="connsiteY4531" fmla="*/ 4764714 h 6367455"/>
                <a:gd name="connsiteX4532" fmla="*/ 4706586 w 6891715"/>
                <a:gd name="connsiteY4532" fmla="*/ 4770117 h 6367455"/>
                <a:gd name="connsiteX4533" fmla="*/ 4689759 w 6891715"/>
                <a:gd name="connsiteY4533" fmla="*/ 4756767 h 6367455"/>
                <a:gd name="connsiteX4534" fmla="*/ 4687536 w 6891715"/>
                <a:gd name="connsiteY4534" fmla="*/ 4752317 h 6367455"/>
                <a:gd name="connsiteX4535" fmla="*/ 4704681 w 6891715"/>
                <a:gd name="connsiteY4535" fmla="*/ 4757721 h 6367455"/>
                <a:gd name="connsiteX4536" fmla="*/ 4709761 w 6891715"/>
                <a:gd name="connsiteY4536" fmla="*/ 4754225 h 6367455"/>
                <a:gd name="connsiteX4537" fmla="*/ 4729129 w 6891715"/>
                <a:gd name="connsiteY4537" fmla="*/ 4759628 h 6367455"/>
                <a:gd name="connsiteX4538" fmla="*/ 4748179 w 6891715"/>
                <a:gd name="connsiteY4538" fmla="*/ 4763442 h 6367455"/>
                <a:gd name="connsiteX4539" fmla="*/ 4764054 w 6891715"/>
                <a:gd name="connsiteY4539" fmla="*/ 4769799 h 6367455"/>
                <a:gd name="connsiteX4540" fmla="*/ 4808821 w 6891715"/>
                <a:gd name="connsiteY4540" fmla="*/ 4724982 h 6367455"/>
                <a:gd name="connsiteX4541" fmla="*/ 4767864 w 6891715"/>
                <a:gd name="connsiteY4541" fmla="*/ 4752953 h 6367455"/>
                <a:gd name="connsiteX4542" fmla="*/ 4745956 w 6891715"/>
                <a:gd name="connsiteY4542" fmla="*/ 4759310 h 6367455"/>
                <a:gd name="connsiteX4543" fmla="*/ 4735161 w 6891715"/>
                <a:gd name="connsiteY4543" fmla="*/ 4747868 h 6367455"/>
                <a:gd name="connsiteX4544" fmla="*/ 4727541 w 6891715"/>
                <a:gd name="connsiteY4544" fmla="*/ 4738332 h 6367455"/>
                <a:gd name="connsiteX4545" fmla="*/ 4725636 w 6891715"/>
                <a:gd name="connsiteY4545" fmla="*/ 4731339 h 6367455"/>
                <a:gd name="connsiteX4546" fmla="*/ 4723414 w 6891715"/>
                <a:gd name="connsiteY4546" fmla="*/ 4717354 h 6367455"/>
                <a:gd name="connsiteX4547" fmla="*/ 4731351 w 6891715"/>
                <a:gd name="connsiteY4547" fmla="*/ 4710043 h 6367455"/>
                <a:gd name="connsiteX4548" fmla="*/ 4726271 w 6891715"/>
                <a:gd name="connsiteY4548" fmla="*/ 4699236 h 6367455"/>
                <a:gd name="connsiteX4549" fmla="*/ 4725001 w 6891715"/>
                <a:gd name="connsiteY4549" fmla="*/ 4688747 h 6367455"/>
                <a:gd name="connsiteX4550" fmla="*/ 4720874 w 6891715"/>
                <a:gd name="connsiteY4550" fmla="*/ 4703686 h 6367455"/>
                <a:gd name="connsiteX4551" fmla="*/ 4725001 w 6891715"/>
                <a:gd name="connsiteY4551" fmla="*/ 4708772 h 6367455"/>
                <a:gd name="connsiteX4552" fmla="*/ 4714841 w 6891715"/>
                <a:gd name="connsiteY4552" fmla="*/ 4717354 h 6367455"/>
                <a:gd name="connsiteX4553" fmla="*/ 4717064 w 6891715"/>
                <a:gd name="connsiteY4553" fmla="*/ 4729114 h 6367455"/>
                <a:gd name="connsiteX4554" fmla="*/ 4722144 w 6891715"/>
                <a:gd name="connsiteY4554" fmla="*/ 4737378 h 6367455"/>
                <a:gd name="connsiteX4555" fmla="*/ 4720239 w 6891715"/>
                <a:gd name="connsiteY4555" fmla="*/ 4744689 h 6367455"/>
                <a:gd name="connsiteX4556" fmla="*/ 4708809 w 6891715"/>
                <a:gd name="connsiteY4556" fmla="*/ 4749139 h 6367455"/>
                <a:gd name="connsiteX4557" fmla="*/ 4701189 w 6891715"/>
                <a:gd name="connsiteY4557" fmla="*/ 4742782 h 6367455"/>
                <a:gd name="connsiteX4558" fmla="*/ 4696109 w 6891715"/>
                <a:gd name="connsiteY4558" fmla="*/ 4747232 h 6367455"/>
                <a:gd name="connsiteX4559" fmla="*/ 4683409 w 6891715"/>
                <a:gd name="connsiteY4559" fmla="*/ 4747232 h 6367455"/>
                <a:gd name="connsiteX4560" fmla="*/ 4695791 w 6891715"/>
                <a:gd name="connsiteY4560" fmla="*/ 4725936 h 6367455"/>
                <a:gd name="connsiteX4561" fmla="*/ 4684044 w 6891715"/>
                <a:gd name="connsiteY4561" fmla="*/ 4726254 h 6367455"/>
                <a:gd name="connsiteX4562" fmla="*/ 4679916 w 6891715"/>
                <a:gd name="connsiteY4562" fmla="*/ 4718943 h 6367455"/>
                <a:gd name="connsiteX4563" fmla="*/ 4682456 w 6891715"/>
                <a:gd name="connsiteY4563" fmla="*/ 4738650 h 6367455"/>
                <a:gd name="connsiteX4564" fmla="*/ 4676106 w 6891715"/>
                <a:gd name="connsiteY4564" fmla="*/ 4744371 h 6367455"/>
                <a:gd name="connsiteX4565" fmla="*/ 4659914 w 6891715"/>
                <a:gd name="connsiteY4565" fmla="*/ 4746596 h 6367455"/>
                <a:gd name="connsiteX4566" fmla="*/ 4649436 w 6891715"/>
                <a:gd name="connsiteY4566" fmla="*/ 4751682 h 6367455"/>
                <a:gd name="connsiteX4567" fmla="*/ 4619591 w 6891715"/>
                <a:gd name="connsiteY4567" fmla="*/ 4753271 h 6367455"/>
                <a:gd name="connsiteX4568" fmla="*/ 4614829 w 6891715"/>
                <a:gd name="connsiteY4568" fmla="*/ 4759628 h 6367455"/>
                <a:gd name="connsiteX4569" fmla="*/ 4618956 w 6891715"/>
                <a:gd name="connsiteY4569" fmla="*/ 4769799 h 6367455"/>
                <a:gd name="connsiteX4570" fmla="*/ 4611654 w 6891715"/>
                <a:gd name="connsiteY4570" fmla="*/ 4781560 h 6367455"/>
                <a:gd name="connsiteX4571" fmla="*/ 4609749 w 6891715"/>
                <a:gd name="connsiteY4571" fmla="*/ 4797452 h 6367455"/>
                <a:gd name="connsiteX4572" fmla="*/ 4597049 w 6891715"/>
                <a:gd name="connsiteY4572" fmla="*/ 4809213 h 6367455"/>
                <a:gd name="connsiteX4573" fmla="*/ 4587524 w 6891715"/>
                <a:gd name="connsiteY4573" fmla="*/ 4820655 h 6367455"/>
                <a:gd name="connsiteX4574" fmla="*/ 4587524 w 6891715"/>
                <a:gd name="connsiteY4574" fmla="*/ 4816523 h 6367455"/>
                <a:gd name="connsiteX4575" fmla="*/ 4592921 w 6891715"/>
                <a:gd name="connsiteY4575" fmla="*/ 4807941 h 6367455"/>
                <a:gd name="connsiteX4576" fmla="*/ 4583396 w 6891715"/>
                <a:gd name="connsiteY4576" fmla="*/ 4805081 h 6367455"/>
                <a:gd name="connsiteX4577" fmla="*/ 4575776 w 6891715"/>
                <a:gd name="connsiteY4577" fmla="*/ 4799995 h 6367455"/>
                <a:gd name="connsiteX4578" fmla="*/ 4572601 w 6891715"/>
                <a:gd name="connsiteY4578" fmla="*/ 4788235 h 6367455"/>
                <a:gd name="connsiteX4579" fmla="*/ 4568474 w 6891715"/>
                <a:gd name="connsiteY4579" fmla="*/ 4796816 h 6367455"/>
                <a:gd name="connsiteX4580" fmla="*/ 4565299 w 6891715"/>
                <a:gd name="connsiteY4580" fmla="*/ 4787599 h 6367455"/>
                <a:gd name="connsiteX4581" fmla="*/ 4556726 w 6891715"/>
                <a:gd name="connsiteY4581" fmla="*/ 4784420 h 6367455"/>
                <a:gd name="connsiteX4582" fmla="*/ 4553551 w 6891715"/>
                <a:gd name="connsiteY4582" fmla="*/ 4798088 h 6367455"/>
                <a:gd name="connsiteX4583" fmla="*/ 4566251 w 6891715"/>
                <a:gd name="connsiteY4583" fmla="*/ 4811755 h 6367455"/>
                <a:gd name="connsiteX4584" fmla="*/ 4574824 w 6891715"/>
                <a:gd name="connsiteY4584" fmla="*/ 4815887 h 6367455"/>
                <a:gd name="connsiteX4585" fmla="*/ 4580539 w 6891715"/>
                <a:gd name="connsiteY4585" fmla="*/ 4820020 h 6367455"/>
                <a:gd name="connsiteX4586" fmla="*/ 4581491 w 6891715"/>
                <a:gd name="connsiteY4586" fmla="*/ 4832416 h 6367455"/>
                <a:gd name="connsiteX4587" fmla="*/ 4576094 w 6891715"/>
                <a:gd name="connsiteY4587" fmla="*/ 4845130 h 6367455"/>
                <a:gd name="connsiteX4588" fmla="*/ 4564664 w 6891715"/>
                <a:gd name="connsiteY4588" fmla="*/ 4848308 h 6367455"/>
                <a:gd name="connsiteX4589" fmla="*/ 4557361 w 6891715"/>
                <a:gd name="connsiteY4589" fmla="*/ 4856890 h 6367455"/>
                <a:gd name="connsiteX4590" fmla="*/ 4552281 w 6891715"/>
                <a:gd name="connsiteY4590" fmla="*/ 4857844 h 6367455"/>
                <a:gd name="connsiteX4591" fmla="*/ 4539264 w 6891715"/>
                <a:gd name="connsiteY4591" fmla="*/ 4858479 h 6367455"/>
                <a:gd name="connsiteX4592" fmla="*/ 4523388 w 6891715"/>
                <a:gd name="connsiteY4592" fmla="*/ 4862611 h 6367455"/>
                <a:gd name="connsiteX4593" fmla="*/ 4531961 w 6891715"/>
                <a:gd name="connsiteY4593" fmla="*/ 4871193 h 6367455"/>
                <a:gd name="connsiteX4594" fmla="*/ 4513228 w 6891715"/>
                <a:gd name="connsiteY4594" fmla="*/ 4882636 h 6367455"/>
                <a:gd name="connsiteX4595" fmla="*/ 4507831 w 6891715"/>
                <a:gd name="connsiteY4595" fmla="*/ 4875325 h 6367455"/>
                <a:gd name="connsiteX4596" fmla="*/ 4504338 w 6891715"/>
                <a:gd name="connsiteY4596" fmla="*/ 4865154 h 6367455"/>
                <a:gd name="connsiteX4597" fmla="*/ 4508466 w 6891715"/>
                <a:gd name="connsiteY4597" fmla="*/ 4859751 h 6367455"/>
                <a:gd name="connsiteX4598" fmla="*/ 4508466 w 6891715"/>
                <a:gd name="connsiteY4598" fmla="*/ 4849262 h 6367455"/>
                <a:gd name="connsiteX4599" fmla="*/ 4502116 w 6891715"/>
                <a:gd name="connsiteY4599" fmla="*/ 4843858 h 6367455"/>
                <a:gd name="connsiteX4600" fmla="*/ 4493861 w 6891715"/>
                <a:gd name="connsiteY4600" fmla="*/ 4868333 h 6367455"/>
                <a:gd name="connsiteX4601" fmla="*/ 4492908 w 6891715"/>
                <a:gd name="connsiteY4601" fmla="*/ 4884861 h 6367455"/>
                <a:gd name="connsiteX4602" fmla="*/ 4503703 w 6891715"/>
                <a:gd name="connsiteY4602" fmla="*/ 4891218 h 6367455"/>
                <a:gd name="connsiteX4603" fmla="*/ 4505926 w 6891715"/>
                <a:gd name="connsiteY4603" fmla="*/ 4905203 h 6367455"/>
                <a:gd name="connsiteX4604" fmla="*/ 4497671 w 6891715"/>
                <a:gd name="connsiteY4604" fmla="*/ 4910289 h 6367455"/>
                <a:gd name="connsiteX4605" fmla="*/ 4499868 w 6891715"/>
                <a:gd name="connsiteY4605" fmla="*/ 4919360 h 6367455"/>
                <a:gd name="connsiteX4606" fmla="*/ 4500840 w 6891715"/>
                <a:gd name="connsiteY4606" fmla="*/ 4920286 h 6367455"/>
                <a:gd name="connsiteX4607" fmla="*/ 4506875 w 6891715"/>
                <a:gd name="connsiteY4607" fmla="*/ 4943464 h 6367455"/>
                <a:gd name="connsiteX4608" fmla="*/ 4505922 w 6891715"/>
                <a:gd name="connsiteY4608" fmla="*/ 4967594 h 6367455"/>
                <a:gd name="connsiteX4609" fmla="*/ 4499570 w 6891715"/>
                <a:gd name="connsiteY4609" fmla="*/ 4964736 h 6367455"/>
                <a:gd name="connsiteX4610" fmla="*/ 4505922 w 6891715"/>
                <a:gd name="connsiteY4610" fmla="*/ 4976166 h 6367455"/>
                <a:gd name="connsiteX4611" fmla="*/ 4504969 w 6891715"/>
                <a:gd name="connsiteY4611" fmla="*/ 4987596 h 6367455"/>
                <a:gd name="connsiteX4612" fmla="*/ 4487183 w 6891715"/>
                <a:gd name="connsiteY4612" fmla="*/ 4995216 h 6367455"/>
                <a:gd name="connsiteX4613" fmla="*/ 4475749 w 6891715"/>
                <a:gd name="connsiteY4613" fmla="*/ 5001884 h 6367455"/>
                <a:gd name="connsiteX4614" fmla="*/ 4460821 w 6891715"/>
                <a:gd name="connsiteY4614" fmla="*/ 5005059 h 6367455"/>
                <a:gd name="connsiteX4615" fmla="*/ 4447164 w 6891715"/>
                <a:gd name="connsiteY4615" fmla="*/ 5022204 h 6367455"/>
                <a:gd name="connsiteX4616" fmla="*/ 4430330 w 6891715"/>
                <a:gd name="connsiteY4616" fmla="*/ 5038079 h 6367455"/>
                <a:gd name="connsiteX4617" fmla="*/ 4433506 w 6891715"/>
                <a:gd name="connsiteY4617" fmla="*/ 5029506 h 6367455"/>
                <a:gd name="connsiteX4618" fmla="*/ 4443988 w 6891715"/>
                <a:gd name="connsiteY4618" fmla="*/ 5017759 h 6367455"/>
                <a:gd name="connsiteX4619" fmla="*/ 4443988 w 6891715"/>
                <a:gd name="connsiteY4619" fmla="*/ 5008234 h 6367455"/>
                <a:gd name="connsiteX4620" fmla="*/ 4454469 w 6891715"/>
                <a:gd name="connsiteY4620" fmla="*/ 5000931 h 6367455"/>
                <a:gd name="connsiteX4621" fmla="*/ 4464950 w 6891715"/>
                <a:gd name="connsiteY4621" fmla="*/ 4992359 h 6367455"/>
                <a:gd name="connsiteX4622" fmla="*/ 4463997 w 6891715"/>
                <a:gd name="connsiteY4622" fmla="*/ 4986961 h 6367455"/>
                <a:gd name="connsiteX4623" fmla="*/ 4449069 w 6891715"/>
                <a:gd name="connsiteY4623" fmla="*/ 4990136 h 6367455"/>
                <a:gd name="connsiteX4624" fmla="*/ 4452245 w 6891715"/>
                <a:gd name="connsiteY4624" fmla="*/ 4980929 h 6367455"/>
                <a:gd name="connsiteX4625" fmla="*/ 4449069 w 6891715"/>
                <a:gd name="connsiteY4625" fmla="*/ 4971404 h 6367455"/>
                <a:gd name="connsiteX4626" fmla="*/ 4439223 w 6891715"/>
                <a:gd name="connsiteY4626" fmla="*/ 4964101 h 6367455"/>
                <a:gd name="connsiteX4627" fmla="*/ 4429060 w 6891715"/>
                <a:gd name="connsiteY4627" fmla="*/ 4968229 h 6367455"/>
                <a:gd name="connsiteX4628" fmla="*/ 4424613 w 6891715"/>
                <a:gd name="connsiteY4628" fmla="*/ 4976801 h 6367455"/>
                <a:gd name="connsiteX4629" fmla="*/ 4411909 w 6891715"/>
                <a:gd name="connsiteY4629" fmla="*/ 4972991 h 6367455"/>
                <a:gd name="connsiteX4630" fmla="*/ 4410956 w 6891715"/>
                <a:gd name="connsiteY4630" fmla="*/ 4981246 h 6367455"/>
                <a:gd name="connsiteX4631" fmla="*/ 4432236 w 6891715"/>
                <a:gd name="connsiteY4631" fmla="*/ 4983151 h 6367455"/>
                <a:gd name="connsiteX4632" fmla="*/ 4435412 w 6891715"/>
                <a:gd name="connsiteY4632" fmla="*/ 4985374 h 6367455"/>
                <a:gd name="connsiteX4633" fmla="*/ 4438588 w 6891715"/>
                <a:gd name="connsiteY4633" fmla="*/ 4991724 h 6367455"/>
                <a:gd name="connsiteX4634" fmla="*/ 4428107 w 6891715"/>
                <a:gd name="connsiteY4634" fmla="*/ 5004424 h 6367455"/>
                <a:gd name="connsiteX4635" fmla="*/ 4426201 w 6891715"/>
                <a:gd name="connsiteY4635" fmla="*/ 5009821 h 6367455"/>
                <a:gd name="connsiteX4636" fmla="*/ 4420802 w 6891715"/>
                <a:gd name="connsiteY4636" fmla="*/ 5011726 h 6367455"/>
                <a:gd name="connsiteX4637" fmla="*/ 4417626 w 6891715"/>
                <a:gd name="connsiteY4637" fmla="*/ 5007599 h 6367455"/>
                <a:gd name="connsiteX4638" fmla="*/ 4413497 w 6891715"/>
                <a:gd name="connsiteY4638" fmla="*/ 5011726 h 6367455"/>
                <a:gd name="connsiteX4639" fmla="*/ 4420802 w 6891715"/>
                <a:gd name="connsiteY4639" fmla="*/ 5021251 h 6367455"/>
                <a:gd name="connsiteX4640" fmla="*/ 4420802 w 6891715"/>
                <a:gd name="connsiteY4640" fmla="*/ 5028554 h 6367455"/>
                <a:gd name="connsiteX4641" fmla="*/ 4410638 w 6891715"/>
                <a:gd name="connsiteY4641" fmla="*/ 5035221 h 6367455"/>
                <a:gd name="connsiteX4642" fmla="*/ 4411591 w 6891715"/>
                <a:gd name="connsiteY4642" fmla="*/ 5046334 h 6367455"/>
                <a:gd name="connsiteX4643" fmla="*/ 4416673 w 6891715"/>
                <a:gd name="connsiteY4643" fmla="*/ 5034904 h 6367455"/>
                <a:gd name="connsiteX4644" fmla="*/ 4430330 w 6891715"/>
                <a:gd name="connsiteY4644" fmla="*/ 5031729 h 6367455"/>
                <a:gd name="connsiteX4645" fmla="*/ 4430330 w 6891715"/>
                <a:gd name="connsiteY4645" fmla="*/ 5038079 h 6367455"/>
                <a:gd name="connsiteX4646" fmla="*/ 4408415 w 6891715"/>
                <a:gd name="connsiteY4646" fmla="*/ 5059351 h 6367455"/>
                <a:gd name="connsiteX4647" fmla="*/ 4409368 w 6891715"/>
                <a:gd name="connsiteY4647" fmla="*/ 5066654 h 6367455"/>
                <a:gd name="connsiteX4648" fmla="*/ 4410956 w 6891715"/>
                <a:gd name="connsiteY4648" fmla="*/ 5082529 h 6367455"/>
                <a:gd name="connsiteX4649" fmla="*/ 4409050 w 6891715"/>
                <a:gd name="connsiteY4649" fmla="*/ 5116184 h 6367455"/>
                <a:gd name="connsiteX4650" fmla="*/ 4416673 w 6891715"/>
                <a:gd name="connsiteY4650" fmla="*/ 5138091 h 6367455"/>
                <a:gd name="connsiteX4651" fmla="*/ 4416388 w 6891715"/>
                <a:gd name="connsiteY4651" fmla="*/ 5137963 h 6367455"/>
                <a:gd name="connsiteX4652" fmla="*/ 4413532 w 6891715"/>
                <a:gd name="connsiteY4652" fmla="*/ 5157060 h 6367455"/>
                <a:gd name="connsiteX4653" fmla="*/ 4399569 w 6891715"/>
                <a:gd name="connsiteY4653" fmla="*/ 5177430 h 6367455"/>
                <a:gd name="connsiteX4654" fmla="*/ 4398617 w 6891715"/>
                <a:gd name="connsiteY4654" fmla="*/ 5183796 h 6367455"/>
                <a:gd name="connsiteX4655" fmla="*/ 4376721 w 6891715"/>
                <a:gd name="connsiteY4655" fmla="*/ 5181886 h 6367455"/>
                <a:gd name="connsiteX4656" fmla="*/ 4365932 w 6891715"/>
                <a:gd name="connsiteY4656" fmla="*/ 5188252 h 6367455"/>
                <a:gd name="connsiteX4657" fmla="*/ 4345306 w 6891715"/>
                <a:gd name="connsiteY4657" fmla="*/ 5219125 h 6367455"/>
                <a:gd name="connsiteX4658" fmla="*/ 4332930 w 6891715"/>
                <a:gd name="connsiteY4658" fmla="*/ 5259229 h 6367455"/>
                <a:gd name="connsiteX4659" fmla="*/ 4330709 w 6891715"/>
                <a:gd name="connsiteY4659" fmla="*/ 5271960 h 6367455"/>
                <a:gd name="connsiteX4660" fmla="*/ 4323093 w 6891715"/>
                <a:gd name="connsiteY4660" fmla="*/ 5274188 h 6367455"/>
                <a:gd name="connsiteX4661" fmla="*/ 4314207 w 6891715"/>
                <a:gd name="connsiteY4661" fmla="*/ 5282782 h 6367455"/>
                <a:gd name="connsiteX4662" fmla="*/ 4314207 w 6891715"/>
                <a:gd name="connsiteY4662" fmla="*/ 5291057 h 6367455"/>
                <a:gd name="connsiteX4663" fmla="*/ 4306591 w 6891715"/>
                <a:gd name="connsiteY4663" fmla="*/ 5287874 h 6367455"/>
                <a:gd name="connsiteX4664" fmla="*/ 4298024 w 6891715"/>
                <a:gd name="connsiteY4664" fmla="*/ 5290102 h 6367455"/>
                <a:gd name="connsiteX4665" fmla="*/ 4297072 w 6891715"/>
                <a:gd name="connsiteY4665" fmla="*/ 5298696 h 6367455"/>
                <a:gd name="connsiteX4666" fmla="*/ 4290725 w 6891715"/>
                <a:gd name="connsiteY4666" fmla="*/ 5302834 h 6367455"/>
                <a:gd name="connsiteX4667" fmla="*/ 4296437 w 6891715"/>
                <a:gd name="connsiteY4667" fmla="*/ 5306016 h 6367455"/>
                <a:gd name="connsiteX4668" fmla="*/ 4304370 w 6891715"/>
                <a:gd name="connsiteY4668" fmla="*/ 5300606 h 6367455"/>
                <a:gd name="connsiteX4669" fmla="*/ 4317381 w 6891715"/>
                <a:gd name="connsiteY4669" fmla="*/ 5301879 h 6367455"/>
                <a:gd name="connsiteX4670" fmla="*/ 4324679 w 6891715"/>
                <a:gd name="connsiteY4670" fmla="*/ 5304743 h 6367455"/>
                <a:gd name="connsiteX4671" fmla="*/ 4327853 w 6891715"/>
                <a:gd name="connsiteY4671" fmla="*/ 5312064 h 6367455"/>
                <a:gd name="connsiteX4672" fmla="*/ 4329122 w 6891715"/>
                <a:gd name="connsiteY4672" fmla="*/ 5321612 h 6367455"/>
                <a:gd name="connsiteX4673" fmla="*/ 4331343 w 6891715"/>
                <a:gd name="connsiteY4673" fmla="*/ 5327023 h 6367455"/>
                <a:gd name="connsiteX4674" fmla="*/ 4343084 w 6891715"/>
                <a:gd name="connsiteY4674" fmla="*/ 5338163 h 6367455"/>
                <a:gd name="connsiteX4675" fmla="*/ 4348479 w 6891715"/>
                <a:gd name="connsiteY4675" fmla="*/ 5349939 h 6367455"/>
                <a:gd name="connsiteX4676" fmla="*/ 4347949 w 6891715"/>
                <a:gd name="connsiteY4676" fmla="*/ 5350022 h 6367455"/>
                <a:gd name="connsiteX4677" fmla="*/ 4354478 w 6891715"/>
                <a:gd name="connsiteY4677" fmla="*/ 5386173 h 6367455"/>
                <a:gd name="connsiteX4678" fmla="*/ 4367495 w 6891715"/>
                <a:gd name="connsiteY4678" fmla="*/ 5416728 h 6367455"/>
                <a:gd name="connsiteX4679" fmla="*/ 4394165 w 6891715"/>
                <a:gd name="connsiteY4679" fmla="*/ 5435506 h 6367455"/>
                <a:gd name="connsiteX4680" fmla="*/ 4426868 w 6891715"/>
                <a:gd name="connsiteY4680" fmla="*/ 5452056 h 6367455"/>
                <a:gd name="connsiteX4681" fmla="*/ 4440838 w 6891715"/>
                <a:gd name="connsiteY4681" fmla="*/ 5454920 h 6367455"/>
                <a:gd name="connsiteX4682" fmla="*/ 4447188 w 6891715"/>
                <a:gd name="connsiteY4682" fmla="*/ 5451738 h 6367455"/>
                <a:gd name="connsiteX4683" fmla="*/ 4452903 w 6891715"/>
                <a:gd name="connsiteY4683" fmla="*/ 5461604 h 6367455"/>
                <a:gd name="connsiteX4684" fmla="*/ 4450680 w 6891715"/>
                <a:gd name="connsiteY4684" fmla="*/ 5467969 h 6367455"/>
                <a:gd name="connsiteX4685" fmla="*/ 4447505 w 6891715"/>
                <a:gd name="connsiteY4685" fmla="*/ 5471470 h 6367455"/>
                <a:gd name="connsiteX4686" fmla="*/ 4449093 w 6891715"/>
                <a:gd name="connsiteY4686" fmla="*/ 5473380 h 6367455"/>
                <a:gd name="connsiteX4687" fmla="*/ 4444330 w 6891715"/>
                <a:gd name="connsiteY4687" fmla="*/ 5483883 h 6367455"/>
                <a:gd name="connsiteX4688" fmla="*/ 4442108 w 6891715"/>
                <a:gd name="connsiteY4688" fmla="*/ 5490248 h 6367455"/>
                <a:gd name="connsiteX4689" fmla="*/ 4426233 w 6891715"/>
                <a:gd name="connsiteY4689" fmla="*/ 5488021 h 6367455"/>
                <a:gd name="connsiteX4690" fmla="*/ 4416708 w 6891715"/>
                <a:gd name="connsiteY4690" fmla="*/ 5487066 h 6367455"/>
                <a:gd name="connsiteX4691" fmla="*/ 4398610 w 6891715"/>
                <a:gd name="connsiteY4691" fmla="*/ 5486111 h 6367455"/>
                <a:gd name="connsiteX4692" fmla="*/ 4374163 w 6891715"/>
                <a:gd name="connsiteY4692" fmla="*/ 5482292 h 6367455"/>
                <a:gd name="connsiteX4693" fmla="*/ 4361463 w 6891715"/>
                <a:gd name="connsiteY4693" fmla="*/ 5481337 h 6367455"/>
                <a:gd name="connsiteX4694" fmla="*/ 4336380 w 6891715"/>
                <a:gd name="connsiteY4694" fmla="*/ 5489612 h 6367455"/>
                <a:gd name="connsiteX4695" fmla="*/ 4311933 w 6891715"/>
                <a:gd name="connsiteY4695" fmla="*/ 5483883 h 6367455"/>
                <a:gd name="connsiteX4696" fmla="*/ 4298280 w 6891715"/>
                <a:gd name="connsiteY4696" fmla="*/ 5488021 h 6367455"/>
                <a:gd name="connsiteX4697" fmla="*/ 4289073 w 6891715"/>
                <a:gd name="connsiteY4697" fmla="*/ 5510300 h 6367455"/>
                <a:gd name="connsiteX4698" fmla="*/ 4278278 w 6891715"/>
                <a:gd name="connsiteY4698" fmla="*/ 5522076 h 6367455"/>
                <a:gd name="connsiteX4699" fmla="*/ 4253195 w 6891715"/>
                <a:gd name="connsiteY4699" fmla="*/ 5536080 h 6367455"/>
                <a:gd name="connsiteX4700" fmla="*/ 4224620 w 6891715"/>
                <a:gd name="connsiteY4700" fmla="*/ 5550084 h 6367455"/>
                <a:gd name="connsiteX4701" fmla="*/ 4209063 w 6891715"/>
                <a:gd name="connsiteY4701" fmla="*/ 5568225 h 6367455"/>
                <a:gd name="connsiteX4702" fmla="*/ 4191283 w 6891715"/>
                <a:gd name="connsiteY4702" fmla="*/ 5582866 h 6367455"/>
                <a:gd name="connsiteX4703" fmla="*/ 4191283 w 6891715"/>
                <a:gd name="connsiteY4703" fmla="*/ 5592732 h 6367455"/>
                <a:gd name="connsiteX4704" fmla="*/ 4172233 w 6891715"/>
                <a:gd name="connsiteY4704" fmla="*/ 5602280 h 6367455"/>
                <a:gd name="connsiteX4705" fmla="*/ 4169058 w 6891715"/>
                <a:gd name="connsiteY4705" fmla="*/ 5601007 h 6367455"/>
                <a:gd name="connsiteX4706" fmla="*/ 4173185 w 6891715"/>
                <a:gd name="connsiteY4706" fmla="*/ 5594642 h 6367455"/>
                <a:gd name="connsiteX4707" fmla="*/ 4175408 w 6891715"/>
                <a:gd name="connsiteY4707" fmla="*/ 5585412 h 6367455"/>
                <a:gd name="connsiteX4708" fmla="*/ 4168105 w 6891715"/>
                <a:gd name="connsiteY4708" fmla="*/ 5578092 h 6367455"/>
                <a:gd name="connsiteX4709" fmla="*/ 4173820 w 6891715"/>
                <a:gd name="connsiteY4709" fmla="*/ 5569498 h 6367455"/>
                <a:gd name="connsiteX4710" fmla="*/ 4185568 w 6891715"/>
                <a:gd name="connsiteY4710" fmla="*/ 5564088 h 6367455"/>
                <a:gd name="connsiteX4711" fmla="*/ 4204618 w 6891715"/>
                <a:gd name="connsiteY4711" fmla="*/ 5551357 h 6367455"/>
                <a:gd name="connsiteX4712" fmla="*/ 4226843 w 6891715"/>
                <a:gd name="connsiteY4712" fmla="*/ 5537353 h 6367455"/>
                <a:gd name="connsiteX4713" fmla="*/ 4235098 w 6891715"/>
                <a:gd name="connsiteY4713" fmla="*/ 5534170 h 6367455"/>
                <a:gd name="connsiteX4714" fmla="*/ 4235098 w 6891715"/>
                <a:gd name="connsiteY4714" fmla="*/ 5524622 h 6367455"/>
                <a:gd name="connsiteX4715" fmla="*/ 4224620 w 6891715"/>
                <a:gd name="connsiteY4715" fmla="*/ 5528123 h 6367455"/>
                <a:gd name="connsiteX4716" fmla="*/ 4202395 w 6891715"/>
                <a:gd name="connsiteY4716" fmla="*/ 5533215 h 6367455"/>
                <a:gd name="connsiteX4717" fmla="*/ 4184615 w 6891715"/>
                <a:gd name="connsiteY4717" fmla="*/ 5544036 h 6367455"/>
                <a:gd name="connsiteX4718" fmla="*/ 4167470 w 6891715"/>
                <a:gd name="connsiteY4718" fmla="*/ 5537989 h 6367455"/>
                <a:gd name="connsiteX4719" fmla="*/ 4163025 w 6891715"/>
                <a:gd name="connsiteY4719" fmla="*/ 5522076 h 6367455"/>
                <a:gd name="connsiteX4720" fmla="*/ 4160928 w 6891715"/>
                <a:gd name="connsiteY4720" fmla="*/ 5513064 h 6367455"/>
                <a:gd name="connsiteX4721" fmla="*/ 4150640 w 6891715"/>
                <a:gd name="connsiteY4721" fmla="*/ 5513376 h 6367455"/>
                <a:gd name="connsiteX4722" fmla="*/ 4135718 w 6891715"/>
                <a:gd name="connsiteY4722" fmla="*/ 5512423 h 6367455"/>
                <a:gd name="connsiteX4723" fmla="*/ 4123970 w 6891715"/>
                <a:gd name="connsiteY4723" fmla="*/ 5504168 h 6367455"/>
                <a:gd name="connsiteX4724" fmla="*/ 4098570 w 6891715"/>
                <a:gd name="connsiteY4724" fmla="*/ 5493373 h 6367455"/>
                <a:gd name="connsiteX4725" fmla="*/ 4080473 w 6891715"/>
                <a:gd name="connsiteY4725" fmla="*/ 5491786 h 6367455"/>
                <a:gd name="connsiteX4726" fmla="*/ 4071900 w 6891715"/>
                <a:gd name="connsiteY4726" fmla="*/ 5495913 h 6367455"/>
                <a:gd name="connsiteX4727" fmla="*/ 4066820 w 6891715"/>
                <a:gd name="connsiteY4727" fmla="*/ 5485436 h 6367455"/>
                <a:gd name="connsiteX4728" fmla="*/ 4073170 w 6891715"/>
                <a:gd name="connsiteY4728" fmla="*/ 5474641 h 6367455"/>
                <a:gd name="connsiteX4729" fmla="*/ 4059200 w 6891715"/>
                <a:gd name="connsiteY4729" fmla="*/ 5477181 h 6367455"/>
                <a:gd name="connsiteX4730" fmla="*/ 4060470 w 6891715"/>
                <a:gd name="connsiteY4730" fmla="*/ 5486706 h 6367455"/>
                <a:gd name="connsiteX4731" fmla="*/ 4055073 w 6891715"/>
                <a:gd name="connsiteY4731" fmla="*/ 5494326 h 6367455"/>
                <a:gd name="connsiteX4732" fmla="*/ 4044913 w 6891715"/>
                <a:gd name="connsiteY4732" fmla="*/ 5497501 h 6367455"/>
                <a:gd name="connsiteX4733" fmla="*/ 4033165 w 6891715"/>
                <a:gd name="connsiteY4733" fmla="*/ 5498453 h 6367455"/>
                <a:gd name="connsiteX4734" fmla="*/ 4027768 w 6891715"/>
                <a:gd name="connsiteY4734" fmla="*/ 5493056 h 6367455"/>
                <a:gd name="connsiteX4735" fmla="*/ 3999193 w 6891715"/>
                <a:gd name="connsiteY4735" fmla="*/ 5494643 h 6367455"/>
                <a:gd name="connsiteX4736" fmla="*/ 3999193 w 6891715"/>
                <a:gd name="connsiteY4736" fmla="*/ 5501946 h 6367455"/>
                <a:gd name="connsiteX4737" fmla="*/ 3989668 w 6891715"/>
                <a:gd name="connsiteY4737" fmla="*/ 5512741 h 6367455"/>
                <a:gd name="connsiteX4738" fmla="*/ 3974110 w 6891715"/>
                <a:gd name="connsiteY4738" fmla="*/ 5516868 h 6367455"/>
                <a:gd name="connsiteX4739" fmla="*/ 3968713 w 6891715"/>
                <a:gd name="connsiteY4739" fmla="*/ 5516868 h 6367455"/>
                <a:gd name="connsiteX4740" fmla="*/ 3951885 w 6891715"/>
                <a:gd name="connsiteY4740" fmla="*/ 5506708 h 6367455"/>
                <a:gd name="connsiteX4741" fmla="*/ 3940138 w 6891715"/>
                <a:gd name="connsiteY4741" fmla="*/ 5520361 h 6367455"/>
                <a:gd name="connsiteX4742" fmla="*/ 3941090 w 6891715"/>
                <a:gd name="connsiteY4742" fmla="*/ 5532108 h 6367455"/>
                <a:gd name="connsiteX4743" fmla="*/ 3953790 w 6891715"/>
                <a:gd name="connsiteY4743" fmla="*/ 5537188 h 6367455"/>
                <a:gd name="connsiteX4744" fmla="*/ 3946805 w 6891715"/>
                <a:gd name="connsiteY4744" fmla="*/ 5544491 h 6367455"/>
                <a:gd name="connsiteX4745" fmla="*/ 3950933 w 6891715"/>
                <a:gd name="connsiteY4745" fmla="*/ 5551793 h 6367455"/>
                <a:gd name="connsiteX4746" fmla="*/ 3963950 w 6891715"/>
                <a:gd name="connsiteY4746" fmla="*/ 5554016 h 6367455"/>
                <a:gd name="connsiteX4747" fmla="*/ 3964903 w 6891715"/>
                <a:gd name="connsiteY4747" fmla="*/ 5545443 h 6367455"/>
                <a:gd name="connsiteX4748" fmla="*/ 3976650 w 6891715"/>
                <a:gd name="connsiteY4748" fmla="*/ 5562271 h 6367455"/>
                <a:gd name="connsiteX4749" fmla="*/ 3991255 w 6891715"/>
                <a:gd name="connsiteY4749" fmla="*/ 5570526 h 6367455"/>
                <a:gd name="connsiteX4750" fmla="*/ 4001098 w 6891715"/>
                <a:gd name="connsiteY4750" fmla="*/ 5579733 h 6367455"/>
                <a:gd name="connsiteX4751" fmla="*/ 3989350 w 6891715"/>
                <a:gd name="connsiteY4751" fmla="*/ 5589258 h 6367455"/>
                <a:gd name="connsiteX4752" fmla="*/ 3971253 w 6891715"/>
                <a:gd name="connsiteY4752" fmla="*/ 5569573 h 6367455"/>
                <a:gd name="connsiteX4753" fmla="*/ 3963950 w 6891715"/>
                <a:gd name="connsiteY4753" fmla="*/ 5569573 h 6367455"/>
                <a:gd name="connsiteX4754" fmla="*/ 3955378 w 6891715"/>
                <a:gd name="connsiteY4754" fmla="*/ 5561318 h 6367455"/>
                <a:gd name="connsiteX4755" fmla="*/ 3934105 w 6891715"/>
                <a:gd name="connsiteY4755" fmla="*/ 5568938 h 6367455"/>
                <a:gd name="connsiteX4756" fmla="*/ 3935375 w 6891715"/>
                <a:gd name="connsiteY4756" fmla="*/ 5582591 h 6367455"/>
                <a:gd name="connsiteX4757" fmla="*/ 3962045 w 6891715"/>
                <a:gd name="connsiteY4757" fmla="*/ 5598148 h 6367455"/>
                <a:gd name="connsiteX4758" fmla="*/ 3962045 w 6891715"/>
                <a:gd name="connsiteY4758" fmla="*/ 5610848 h 6367455"/>
                <a:gd name="connsiteX4759" fmla="*/ 3947123 w 6891715"/>
                <a:gd name="connsiteY4759" fmla="*/ 5613071 h 6367455"/>
                <a:gd name="connsiteX4760" fmla="*/ 3932200 w 6891715"/>
                <a:gd name="connsiteY4760" fmla="*/ 5599736 h 6367455"/>
                <a:gd name="connsiteX4761" fmla="*/ 3931248 w 6891715"/>
                <a:gd name="connsiteY4761" fmla="*/ 5587036 h 6367455"/>
                <a:gd name="connsiteX4762" fmla="*/ 3920770 w 6891715"/>
                <a:gd name="connsiteY4762" fmla="*/ 5580686 h 6367455"/>
                <a:gd name="connsiteX4763" fmla="*/ 3910928 w 6891715"/>
                <a:gd name="connsiteY4763" fmla="*/ 5584813 h 6367455"/>
                <a:gd name="connsiteX4764" fmla="*/ 3907753 w 6891715"/>
                <a:gd name="connsiteY4764" fmla="*/ 5595291 h 6367455"/>
                <a:gd name="connsiteX4765" fmla="*/ 3939185 w 6891715"/>
                <a:gd name="connsiteY4765" fmla="*/ 5620373 h 6367455"/>
                <a:gd name="connsiteX4766" fmla="*/ 3926168 w 6891715"/>
                <a:gd name="connsiteY4766" fmla="*/ 5627041 h 6367455"/>
                <a:gd name="connsiteX4767" fmla="*/ 3911563 w 6891715"/>
                <a:gd name="connsiteY4767" fmla="*/ 5616563 h 6367455"/>
                <a:gd name="connsiteX4768" fmla="*/ 3908388 w 6891715"/>
                <a:gd name="connsiteY4768" fmla="*/ 5621961 h 6367455"/>
                <a:gd name="connsiteX4769" fmla="*/ 3899815 w 6891715"/>
                <a:gd name="connsiteY4769" fmla="*/ 5614658 h 6367455"/>
                <a:gd name="connsiteX4770" fmla="*/ 3903625 w 6891715"/>
                <a:gd name="connsiteY4770" fmla="*/ 5598466 h 6367455"/>
                <a:gd name="connsiteX4771" fmla="*/ 3899498 w 6891715"/>
                <a:gd name="connsiteY4771" fmla="*/ 5587353 h 6367455"/>
                <a:gd name="connsiteX4772" fmla="*/ 3880448 w 6891715"/>
                <a:gd name="connsiteY4772" fmla="*/ 5582908 h 6367455"/>
                <a:gd name="connsiteX4773" fmla="*/ 3876003 w 6891715"/>
                <a:gd name="connsiteY4773" fmla="*/ 5568621 h 6367455"/>
                <a:gd name="connsiteX4774" fmla="*/ 3863303 w 6891715"/>
                <a:gd name="connsiteY4774" fmla="*/ 5570526 h 6367455"/>
                <a:gd name="connsiteX4775" fmla="*/ 3860128 w 6891715"/>
                <a:gd name="connsiteY4775" fmla="*/ 5562271 h 6367455"/>
                <a:gd name="connsiteX4776" fmla="*/ 3856953 w 6891715"/>
                <a:gd name="connsiteY4776" fmla="*/ 5551793 h 6367455"/>
                <a:gd name="connsiteX4777" fmla="*/ 3862033 w 6891715"/>
                <a:gd name="connsiteY4777" fmla="*/ 5543538 h 6367455"/>
                <a:gd name="connsiteX4778" fmla="*/ 3865208 w 6891715"/>
                <a:gd name="connsiteY4778" fmla="*/ 5531791 h 6367455"/>
                <a:gd name="connsiteX4779" fmla="*/ 3849015 w 6891715"/>
                <a:gd name="connsiteY4779" fmla="*/ 5527346 h 6367455"/>
                <a:gd name="connsiteX4780" fmla="*/ 3847110 w 6891715"/>
                <a:gd name="connsiteY4780" fmla="*/ 5539093 h 6367455"/>
                <a:gd name="connsiteX4781" fmla="*/ 3836633 w 6891715"/>
                <a:gd name="connsiteY4781" fmla="*/ 5545443 h 6367455"/>
                <a:gd name="connsiteX4782" fmla="*/ 3827108 w 6891715"/>
                <a:gd name="connsiteY4782" fmla="*/ 5560366 h 6367455"/>
                <a:gd name="connsiteX4783" fmla="*/ 3832505 w 6891715"/>
                <a:gd name="connsiteY4783" fmla="*/ 5577511 h 6367455"/>
                <a:gd name="connsiteX4784" fmla="*/ 3827743 w 6891715"/>
                <a:gd name="connsiteY4784" fmla="*/ 5593068 h 6367455"/>
                <a:gd name="connsiteX4785" fmla="*/ 3834410 w 6891715"/>
                <a:gd name="connsiteY4785" fmla="*/ 5617198 h 6367455"/>
                <a:gd name="connsiteX4786" fmla="*/ 3857588 w 6891715"/>
                <a:gd name="connsiteY4786" fmla="*/ 5639423 h 6367455"/>
                <a:gd name="connsiteX4787" fmla="*/ 3861080 w 6891715"/>
                <a:gd name="connsiteY4787" fmla="*/ 5666411 h 6367455"/>
                <a:gd name="connsiteX4788" fmla="*/ 3875050 w 6891715"/>
                <a:gd name="connsiteY4788" fmla="*/ 5671808 h 6367455"/>
                <a:gd name="connsiteX4789" fmla="*/ 3903625 w 6891715"/>
                <a:gd name="connsiteY4789" fmla="*/ 5700701 h 6367455"/>
                <a:gd name="connsiteX4790" fmla="*/ 3900768 w 6891715"/>
                <a:gd name="connsiteY4790" fmla="*/ 5730546 h 6367455"/>
                <a:gd name="connsiteX4791" fmla="*/ 3881718 w 6891715"/>
                <a:gd name="connsiteY4791" fmla="*/ 5726418 h 6367455"/>
                <a:gd name="connsiteX4792" fmla="*/ 3881718 w 6891715"/>
                <a:gd name="connsiteY4792" fmla="*/ 5719116 h 6367455"/>
                <a:gd name="connsiteX4793" fmla="*/ 3893465 w 6891715"/>
                <a:gd name="connsiteY4793" fmla="*/ 5716893 h 6367455"/>
                <a:gd name="connsiteX4794" fmla="*/ 3884575 w 6891715"/>
                <a:gd name="connsiteY4794" fmla="*/ 5706416 h 6367455"/>
                <a:gd name="connsiteX4795" fmla="*/ 3868700 w 6891715"/>
                <a:gd name="connsiteY4795" fmla="*/ 5688318 h 6367455"/>
                <a:gd name="connsiteX4796" fmla="*/ 3856953 w 6891715"/>
                <a:gd name="connsiteY4796" fmla="*/ 5700383 h 6367455"/>
                <a:gd name="connsiteX4797" fmla="*/ 3862668 w 6891715"/>
                <a:gd name="connsiteY4797" fmla="*/ 5709591 h 6367455"/>
                <a:gd name="connsiteX4798" fmla="*/ 3858223 w 6891715"/>
                <a:gd name="connsiteY4798" fmla="*/ 5714988 h 6367455"/>
                <a:gd name="connsiteX4799" fmla="*/ 3863620 w 6891715"/>
                <a:gd name="connsiteY4799" fmla="*/ 5721338 h 6367455"/>
                <a:gd name="connsiteX4800" fmla="*/ 3877590 w 6891715"/>
                <a:gd name="connsiteY4800" fmla="*/ 5724513 h 6367455"/>
                <a:gd name="connsiteX4801" fmla="*/ 3866795 w 6891715"/>
                <a:gd name="connsiteY4801" fmla="*/ 5742293 h 6367455"/>
                <a:gd name="connsiteX4802" fmla="*/ 3856635 w 6891715"/>
                <a:gd name="connsiteY4802" fmla="*/ 5748008 h 6367455"/>
                <a:gd name="connsiteX4803" fmla="*/ 3842665 w 6891715"/>
                <a:gd name="connsiteY4803" fmla="*/ 5744833 h 6367455"/>
                <a:gd name="connsiteX4804" fmla="*/ 3826790 w 6891715"/>
                <a:gd name="connsiteY4804" fmla="*/ 5741341 h 6367455"/>
                <a:gd name="connsiteX4805" fmla="*/ 3824885 w 6891715"/>
                <a:gd name="connsiteY4805" fmla="*/ 5753088 h 6367455"/>
                <a:gd name="connsiteX4806" fmla="*/ 3843935 w 6891715"/>
                <a:gd name="connsiteY4806" fmla="*/ 5754358 h 6367455"/>
                <a:gd name="connsiteX4807" fmla="*/ 3859810 w 6891715"/>
                <a:gd name="connsiteY4807" fmla="*/ 5761343 h 6367455"/>
                <a:gd name="connsiteX4808" fmla="*/ 3859810 w 6891715"/>
                <a:gd name="connsiteY4808" fmla="*/ 5770868 h 6367455"/>
                <a:gd name="connsiteX4809" fmla="*/ 3873463 w 6891715"/>
                <a:gd name="connsiteY4809" fmla="*/ 5773091 h 6367455"/>
                <a:gd name="connsiteX4810" fmla="*/ 3873463 w 6891715"/>
                <a:gd name="connsiteY4810" fmla="*/ 5765471 h 6367455"/>
                <a:gd name="connsiteX4811" fmla="*/ 3896958 w 6891715"/>
                <a:gd name="connsiteY4811" fmla="*/ 5779123 h 6367455"/>
                <a:gd name="connsiteX4812" fmla="*/ 3902673 w 6891715"/>
                <a:gd name="connsiteY4812" fmla="*/ 5794681 h 6367455"/>
                <a:gd name="connsiteX4813" fmla="*/ 3910928 w 6891715"/>
                <a:gd name="connsiteY4813" fmla="*/ 5801031 h 6367455"/>
                <a:gd name="connsiteX4814" fmla="*/ 3926803 w 6891715"/>
                <a:gd name="connsiteY4814" fmla="*/ 5801983 h 6367455"/>
                <a:gd name="connsiteX4815" fmla="*/ 3934423 w 6891715"/>
                <a:gd name="connsiteY4815" fmla="*/ 5814366 h 6367455"/>
                <a:gd name="connsiteX4816" fmla="*/ 3958870 w 6891715"/>
                <a:gd name="connsiteY4816" fmla="*/ 5825796 h 6367455"/>
                <a:gd name="connsiteX4817" fmla="*/ 3967443 w 6891715"/>
                <a:gd name="connsiteY4817" fmla="*/ 5835321 h 6367455"/>
                <a:gd name="connsiteX4818" fmla="*/ 3962045 w 6891715"/>
                <a:gd name="connsiteY4818" fmla="*/ 5852148 h 6367455"/>
                <a:gd name="connsiteX4819" fmla="*/ 3965538 w 6891715"/>
                <a:gd name="connsiteY4819" fmla="*/ 5857546 h 6367455"/>
                <a:gd name="connsiteX4820" fmla="*/ 3961410 w 6891715"/>
                <a:gd name="connsiteY4820" fmla="*/ 5863896 h 6367455"/>
                <a:gd name="connsiteX4821" fmla="*/ 3971888 w 6891715"/>
                <a:gd name="connsiteY4821" fmla="*/ 5877231 h 6367455"/>
                <a:gd name="connsiteX4822" fmla="*/ 3979508 w 6891715"/>
                <a:gd name="connsiteY4822" fmla="*/ 5891201 h 6367455"/>
                <a:gd name="connsiteX4823" fmla="*/ 3962680 w 6891715"/>
                <a:gd name="connsiteY4823" fmla="*/ 5894376 h 6367455"/>
                <a:gd name="connsiteX4824" fmla="*/ 3953790 w 6891715"/>
                <a:gd name="connsiteY4824" fmla="*/ 5883581 h 6367455"/>
                <a:gd name="connsiteX4825" fmla="*/ 3943313 w 6891715"/>
                <a:gd name="connsiteY4825" fmla="*/ 5883898 h 6367455"/>
                <a:gd name="connsiteX4826" fmla="*/ 3931565 w 6891715"/>
                <a:gd name="connsiteY4826" fmla="*/ 5869293 h 6367455"/>
                <a:gd name="connsiteX4827" fmla="*/ 3922993 w 6891715"/>
                <a:gd name="connsiteY4827" fmla="*/ 5864213 h 6367455"/>
                <a:gd name="connsiteX4828" fmla="*/ 3926168 w 6891715"/>
                <a:gd name="connsiteY4828" fmla="*/ 5853736 h 6367455"/>
                <a:gd name="connsiteX4829" fmla="*/ 3912515 w 6891715"/>
                <a:gd name="connsiteY4829" fmla="*/ 5851513 h 6367455"/>
                <a:gd name="connsiteX4830" fmla="*/ 3896640 w 6891715"/>
                <a:gd name="connsiteY4830" fmla="*/ 5857863 h 6367455"/>
                <a:gd name="connsiteX4831" fmla="*/ 3902038 w 6891715"/>
                <a:gd name="connsiteY4831" fmla="*/ 5864213 h 6367455"/>
                <a:gd name="connsiteX4832" fmla="*/ 3876638 w 6891715"/>
                <a:gd name="connsiteY4832" fmla="*/ 5865801 h 6367455"/>
                <a:gd name="connsiteX4833" fmla="*/ 3869676 w 6891715"/>
                <a:gd name="connsiteY4833" fmla="*/ 5859999 h 6367455"/>
                <a:gd name="connsiteX4834" fmla="*/ 3872889 w 6891715"/>
                <a:gd name="connsiteY4834" fmla="*/ 5872612 h 6367455"/>
                <a:gd name="connsiteX4835" fmla="*/ 3882402 w 6891715"/>
                <a:gd name="connsiteY4835" fmla="*/ 5876432 h 6367455"/>
                <a:gd name="connsiteX4836" fmla="*/ 3876060 w 6891715"/>
                <a:gd name="connsiteY4836" fmla="*/ 5884073 h 6367455"/>
                <a:gd name="connsiteX4837" fmla="*/ 3885572 w 6891715"/>
                <a:gd name="connsiteY4837" fmla="*/ 5885983 h 6367455"/>
                <a:gd name="connsiteX4838" fmla="*/ 3890012 w 6891715"/>
                <a:gd name="connsiteY4838" fmla="*/ 5900946 h 6367455"/>
                <a:gd name="connsiteX4839" fmla="*/ 3899524 w 6891715"/>
                <a:gd name="connsiteY4839" fmla="*/ 5904766 h 6367455"/>
                <a:gd name="connsiteX4840" fmla="*/ 3904597 w 6891715"/>
                <a:gd name="connsiteY4840" fmla="*/ 5906039 h 6367455"/>
                <a:gd name="connsiteX4841" fmla="*/ 3900475 w 6891715"/>
                <a:gd name="connsiteY4841" fmla="*/ 5893623 h 6367455"/>
                <a:gd name="connsiteX4842" fmla="*/ 3905865 w 6891715"/>
                <a:gd name="connsiteY4842" fmla="*/ 5891076 h 6367455"/>
                <a:gd name="connsiteX4843" fmla="*/ 3914109 w 6891715"/>
                <a:gd name="connsiteY4843" fmla="*/ 5897444 h 6367455"/>
                <a:gd name="connsiteX4844" fmla="*/ 3915378 w 6891715"/>
                <a:gd name="connsiteY4844" fmla="*/ 5910178 h 6367455"/>
                <a:gd name="connsiteX4845" fmla="*/ 3919500 w 6891715"/>
                <a:gd name="connsiteY4845" fmla="*/ 5911133 h 6367455"/>
                <a:gd name="connsiteX4846" fmla="*/ 3917914 w 6891715"/>
                <a:gd name="connsiteY4846" fmla="*/ 5917500 h 6367455"/>
                <a:gd name="connsiteX4847" fmla="*/ 3909353 w 6891715"/>
                <a:gd name="connsiteY4847" fmla="*/ 5928325 h 6367455"/>
                <a:gd name="connsiteX4848" fmla="*/ 3900792 w 6891715"/>
                <a:gd name="connsiteY4848" fmla="*/ 5927370 h 6367455"/>
                <a:gd name="connsiteX4849" fmla="*/ 3896670 w 6891715"/>
                <a:gd name="connsiteY4849" fmla="*/ 5934692 h 6367455"/>
                <a:gd name="connsiteX4850" fmla="*/ 3888109 w 6891715"/>
                <a:gd name="connsiteY4850" fmla="*/ 5943288 h 6367455"/>
                <a:gd name="connsiteX4851" fmla="*/ 3885255 w 6891715"/>
                <a:gd name="connsiteY4851" fmla="*/ 5943288 h 6367455"/>
                <a:gd name="connsiteX4852" fmla="*/ 3877646 w 6891715"/>
                <a:gd name="connsiteY4852" fmla="*/ 5931508 h 6367455"/>
                <a:gd name="connsiteX4853" fmla="*/ 3885890 w 6891715"/>
                <a:gd name="connsiteY4853" fmla="*/ 5928325 h 6367455"/>
                <a:gd name="connsiteX4854" fmla="*/ 3869084 w 6891715"/>
                <a:gd name="connsiteY4854" fmla="*/ 5922276 h 6367455"/>
                <a:gd name="connsiteX4855" fmla="*/ 3867816 w 6891715"/>
                <a:gd name="connsiteY4855" fmla="*/ 5915909 h 6367455"/>
                <a:gd name="connsiteX4856" fmla="*/ 3855133 w 6891715"/>
                <a:gd name="connsiteY4856" fmla="*/ 5918137 h 6367455"/>
                <a:gd name="connsiteX4857" fmla="*/ 3854182 w 6891715"/>
                <a:gd name="connsiteY4857" fmla="*/ 5924504 h 6367455"/>
                <a:gd name="connsiteX4858" fmla="*/ 3863060 w 6891715"/>
                <a:gd name="connsiteY4858" fmla="*/ 5935010 h 6367455"/>
                <a:gd name="connsiteX4859" fmla="*/ 3860840 w 6891715"/>
                <a:gd name="connsiteY4859" fmla="*/ 5953794 h 6367455"/>
                <a:gd name="connsiteX4860" fmla="*/ 3870353 w 6891715"/>
                <a:gd name="connsiteY4860" fmla="*/ 5967801 h 6367455"/>
                <a:gd name="connsiteX4861" fmla="*/ 3875109 w 6891715"/>
                <a:gd name="connsiteY4861" fmla="*/ 5982128 h 6367455"/>
                <a:gd name="connsiteX4862" fmla="*/ 3877011 w 6891715"/>
                <a:gd name="connsiteY4862" fmla="*/ 6000274 h 6367455"/>
                <a:gd name="connsiteX4863" fmla="*/ 3872255 w 6891715"/>
                <a:gd name="connsiteY4863" fmla="*/ 6015237 h 6367455"/>
                <a:gd name="connsiteX4864" fmla="*/ 3882719 w 6891715"/>
                <a:gd name="connsiteY4864" fmla="*/ 6024470 h 6367455"/>
                <a:gd name="connsiteX4865" fmla="*/ 3879548 w 6891715"/>
                <a:gd name="connsiteY4865" fmla="*/ 6031792 h 6367455"/>
                <a:gd name="connsiteX4866" fmla="*/ 3895402 w 6891715"/>
                <a:gd name="connsiteY4866" fmla="*/ 6043571 h 6367455"/>
                <a:gd name="connsiteX4867" fmla="*/ 3883987 w 6891715"/>
                <a:gd name="connsiteY4867" fmla="*/ 6049938 h 6367455"/>
                <a:gd name="connsiteX4868" fmla="*/ 3876377 w 6891715"/>
                <a:gd name="connsiteY4868" fmla="*/ 6034975 h 6367455"/>
                <a:gd name="connsiteX4869" fmla="*/ 3869084 w 6891715"/>
                <a:gd name="connsiteY4869" fmla="*/ 6033384 h 6367455"/>
                <a:gd name="connsiteX4870" fmla="*/ 3870987 w 6891715"/>
                <a:gd name="connsiteY4870" fmla="*/ 6043571 h 6367455"/>
                <a:gd name="connsiteX4871" fmla="*/ 3861475 w 6891715"/>
                <a:gd name="connsiteY4871" fmla="*/ 6043890 h 6367455"/>
                <a:gd name="connsiteX4872" fmla="*/ 3862743 w 6891715"/>
                <a:gd name="connsiteY4872" fmla="*/ 6038477 h 6367455"/>
                <a:gd name="connsiteX4873" fmla="*/ 3855133 w 6891715"/>
                <a:gd name="connsiteY4873" fmla="*/ 6021604 h 6367455"/>
                <a:gd name="connsiteX4874" fmla="*/ 3844352 w 6891715"/>
                <a:gd name="connsiteY4874" fmla="*/ 6001866 h 6367455"/>
                <a:gd name="connsiteX4875" fmla="*/ 3829767 w 6891715"/>
                <a:gd name="connsiteY4875" fmla="*/ 6006960 h 6367455"/>
                <a:gd name="connsiteX4876" fmla="*/ 3819303 w 6891715"/>
                <a:gd name="connsiteY4876" fmla="*/ 6033702 h 6367455"/>
                <a:gd name="connsiteX4877" fmla="*/ 3822791 w 6891715"/>
                <a:gd name="connsiteY4877" fmla="*/ 6054714 h 6367455"/>
                <a:gd name="connsiteX4878" fmla="*/ 3818352 w 6891715"/>
                <a:gd name="connsiteY4878" fmla="*/ 6048665 h 6367455"/>
                <a:gd name="connsiteX4879" fmla="*/ 3813279 w 6891715"/>
                <a:gd name="connsiteY4879" fmla="*/ 6051849 h 6367455"/>
                <a:gd name="connsiteX4880" fmla="*/ 3807889 w 6891715"/>
                <a:gd name="connsiteY4880" fmla="*/ 6038796 h 6367455"/>
                <a:gd name="connsiteX4881" fmla="*/ 3800279 w 6891715"/>
                <a:gd name="connsiteY4881" fmla="*/ 5999956 h 6367455"/>
                <a:gd name="connsiteX4882" fmla="*/ 3792669 w 6891715"/>
                <a:gd name="connsiteY4882" fmla="*/ 5995817 h 6367455"/>
                <a:gd name="connsiteX4883" fmla="*/ 3790132 w 6891715"/>
                <a:gd name="connsiteY4883" fmla="*/ 5987540 h 6367455"/>
                <a:gd name="connsiteX4884" fmla="*/ 3779986 w 6891715"/>
                <a:gd name="connsiteY4884" fmla="*/ 5986585 h 6367455"/>
                <a:gd name="connsiteX4885" fmla="*/ 3777449 w 6891715"/>
                <a:gd name="connsiteY4885" fmla="*/ 5971622 h 6367455"/>
                <a:gd name="connsiteX4886" fmla="*/ 3764132 w 6891715"/>
                <a:gd name="connsiteY4886" fmla="*/ 5978944 h 6367455"/>
                <a:gd name="connsiteX4887" fmla="*/ 3758742 w 6891715"/>
                <a:gd name="connsiteY4887" fmla="*/ 6006641 h 6367455"/>
                <a:gd name="connsiteX4888" fmla="*/ 3753351 w 6891715"/>
                <a:gd name="connsiteY4888" fmla="*/ 5998046 h 6367455"/>
                <a:gd name="connsiteX4889" fmla="*/ 3745107 w 6891715"/>
                <a:gd name="connsiteY4889" fmla="*/ 6002503 h 6367455"/>
                <a:gd name="connsiteX4890" fmla="*/ 3734327 w 6891715"/>
                <a:gd name="connsiteY4890" fmla="*/ 5982446 h 6367455"/>
                <a:gd name="connsiteX4891" fmla="*/ 3733058 w 6891715"/>
                <a:gd name="connsiteY4891" fmla="*/ 5960479 h 6367455"/>
                <a:gd name="connsiteX4892" fmla="*/ 3742571 w 6891715"/>
                <a:gd name="connsiteY4892" fmla="*/ 5949973 h 6367455"/>
                <a:gd name="connsiteX4893" fmla="*/ 3737814 w 6891715"/>
                <a:gd name="connsiteY4893" fmla="*/ 5927688 h 6367455"/>
                <a:gd name="connsiteX4894" fmla="*/ 3721961 w 6891715"/>
                <a:gd name="connsiteY4894" fmla="*/ 5903493 h 6367455"/>
                <a:gd name="connsiteX4895" fmla="*/ 3708326 w 6891715"/>
                <a:gd name="connsiteY4895" fmla="*/ 5898080 h 6367455"/>
                <a:gd name="connsiteX4896" fmla="*/ 3701985 w 6891715"/>
                <a:gd name="connsiteY4896" fmla="*/ 5903493 h 6367455"/>
                <a:gd name="connsiteX4897" fmla="*/ 3694375 w 6891715"/>
                <a:gd name="connsiteY4897" fmla="*/ 5879297 h 6367455"/>
                <a:gd name="connsiteX4898" fmla="*/ 3681692 w 6891715"/>
                <a:gd name="connsiteY4898" fmla="*/ 5876432 h 6367455"/>
                <a:gd name="connsiteX4899" fmla="*/ 3681375 w 6891715"/>
                <a:gd name="connsiteY4899" fmla="*/ 5862742 h 6367455"/>
                <a:gd name="connsiteX4900" fmla="*/ 3690887 w 6891715"/>
                <a:gd name="connsiteY4900" fmla="*/ 5862742 h 6367455"/>
                <a:gd name="connsiteX4901" fmla="*/ 3711814 w 6891715"/>
                <a:gd name="connsiteY4901" fmla="*/ 5839820 h 6367455"/>
                <a:gd name="connsiteX4902" fmla="*/ 3709595 w 6891715"/>
                <a:gd name="connsiteY4902" fmla="*/ 5824221 h 6367455"/>
                <a:gd name="connsiteX4903" fmla="*/ 3710863 w 6891715"/>
                <a:gd name="connsiteY4903" fmla="*/ 5820082 h 6367455"/>
                <a:gd name="connsiteX4904" fmla="*/ 3725448 w 6891715"/>
                <a:gd name="connsiteY4904" fmla="*/ 5835682 h 6367455"/>
                <a:gd name="connsiteX4905" fmla="*/ 3740351 w 6891715"/>
                <a:gd name="connsiteY4905" fmla="*/ 5836637 h 6367455"/>
                <a:gd name="connsiteX4906" fmla="*/ 3746693 w 6891715"/>
                <a:gd name="connsiteY4906" fmla="*/ 5826131 h 6367455"/>
                <a:gd name="connsiteX4907" fmla="*/ 3762547 w 6891715"/>
                <a:gd name="connsiteY4907" fmla="*/ 5819764 h 6367455"/>
                <a:gd name="connsiteX4908" fmla="*/ 3788230 w 6891715"/>
                <a:gd name="connsiteY4908" fmla="*/ 5838547 h 6367455"/>
                <a:gd name="connsiteX4909" fmla="*/ 3812328 w 6891715"/>
                <a:gd name="connsiteY4909" fmla="*/ 5846824 h 6367455"/>
                <a:gd name="connsiteX4910" fmla="*/ 3836426 w 6891715"/>
                <a:gd name="connsiteY4910" fmla="*/ 5846506 h 6367455"/>
                <a:gd name="connsiteX4911" fmla="*/ 3849426 w 6891715"/>
                <a:gd name="connsiteY4911" fmla="*/ 5860196 h 6367455"/>
                <a:gd name="connsiteX4912" fmla="*/ 3857036 w 6891715"/>
                <a:gd name="connsiteY4912" fmla="*/ 5860832 h 6367455"/>
                <a:gd name="connsiteX4913" fmla="*/ 3868367 w 6891715"/>
                <a:gd name="connsiteY4913" fmla="*/ 5859082 h 6367455"/>
                <a:gd name="connsiteX4914" fmla="*/ 3859493 w 6891715"/>
                <a:gd name="connsiteY4914" fmla="*/ 5854053 h 6367455"/>
                <a:gd name="connsiteX4915" fmla="*/ 3872193 w 6891715"/>
                <a:gd name="connsiteY4915" fmla="*/ 5847703 h 6367455"/>
                <a:gd name="connsiteX4916" fmla="*/ 3883940 w 6891715"/>
                <a:gd name="connsiteY4916" fmla="*/ 5850878 h 6367455"/>
                <a:gd name="connsiteX4917" fmla="*/ 3893465 w 6891715"/>
                <a:gd name="connsiteY4917" fmla="*/ 5849608 h 6367455"/>
                <a:gd name="connsiteX4918" fmla="*/ 3889020 w 6891715"/>
                <a:gd name="connsiteY4918" fmla="*/ 5840083 h 6367455"/>
                <a:gd name="connsiteX4919" fmla="*/ 3876320 w 6891715"/>
                <a:gd name="connsiteY4919" fmla="*/ 5835003 h 6367455"/>
                <a:gd name="connsiteX4920" fmla="*/ 3868065 w 6891715"/>
                <a:gd name="connsiteY4920" fmla="*/ 5837226 h 6367455"/>
                <a:gd name="connsiteX4921" fmla="*/ 3859493 w 6891715"/>
                <a:gd name="connsiteY4921" fmla="*/ 5833098 h 6367455"/>
                <a:gd name="connsiteX4922" fmla="*/ 3843618 w 6891715"/>
                <a:gd name="connsiteY4922" fmla="*/ 5815318 h 6367455"/>
                <a:gd name="connsiteX4923" fmla="*/ 3845523 w 6891715"/>
                <a:gd name="connsiteY4923" fmla="*/ 5828971 h 6367455"/>
                <a:gd name="connsiteX4924" fmla="*/ 3830918 w 6891715"/>
                <a:gd name="connsiteY4924" fmla="*/ 5828018 h 6367455"/>
                <a:gd name="connsiteX4925" fmla="*/ 3827743 w 6891715"/>
                <a:gd name="connsiteY4925" fmla="*/ 5814366 h 6367455"/>
                <a:gd name="connsiteX4926" fmla="*/ 3823298 w 6891715"/>
                <a:gd name="connsiteY4926" fmla="*/ 5817541 h 6367455"/>
                <a:gd name="connsiteX4927" fmla="*/ 3811550 w 6891715"/>
                <a:gd name="connsiteY4927" fmla="*/ 5810556 h 6367455"/>
                <a:gd name="connsiteX4928" fmla="*/ 3797898 w 6891715"/>
                <a:gd name="connsiteY4928" fmla="*/ 5817858 h 6367455"/>
                <a:gd name="connsiteX4929" fmla="*/ 3787420 w 6891715"/>
                <a:gd name="connsiteY4929" fmla="*/ 5809286 h 6367455"/>
                <a:gd name="connsiteX4930" fmla="*/ 3761703 w 6891715"/>
                <a:gd name="connsiteY4930" fmla="*/ 5813096 h 6367455"/>
                <a:gd name="connsiteX4931" fmla="*/ 3753765 w 6891715"/>
                <a:gd name="connsiteY4931" fmla="*/ 5811826 h 6367455"/>
                <a:gd name="connsiteX4932" fmla="*/ 3747415 w 6891715"/>
                <a:gd name="connsiteY4932" fmla="*/ 5811191 h 6367455"/>
                <a:gd name="connsiteX4933" fmla="*/ 3742653 w 6891715"/>
                <a:gd name="connsiteY4933" fmla="*/ 5810873 h 6367455"/>
                <a:gd name="connsiteX4934" fmla="*/ 3741383 w 6891715"/>
                <a:gd name="connsiteY4934" fmla="*/ 5811191 h 6367455"/>
                <a:gd name="connsiteX4935" fmla="*/ 3739478 w 6891715"/>
                <a:gd name="connsiteY4935" fmla="*/ 5812461 h 6367455"/>
                <a:gd name="connsiteX4936" fmla="*/ 3735985 w 6891715"/>
                <a:gd name="connsiteY4936" fmla="*/ 5815636 h 6367455"/>
                <a:gd name="connsiteX4937" fmla="*/ 3732810 w 6891715"/>
                <a:gd name="connsiteY4937" fmla="*/ 5818811 h 6367455"/>
                <a:gd name="connsiteX4938" fmla="*/ 3731223 w 6891715"/>
                <a:gd name="connsiteY4938" fmla="*/ 5820398 h 6367455"/>
                <a:gd name="connsiteX4939" fmla="*/ 3715348 w 6891715"/>
                <a:gd name="connsiteY4939" fmla="*/ 5816588 h 6367455"/>
                <a:gd name="connsiteX4940" fmla="*/ 3704553 w 6891715"/>
                <a:gd name="connsiteY4940" fmla="*/ 5800713 h 6367455"/>
                <a:gd name="connsiteX4941" fmla="*/ 3697250 w 6891715"/>
                <a:gd name="connsiteY4941" fmla="*/ 5808968 h 6367455"/>
                <a:gd name="connsiteX4942" fmla="*/ 3695345 w 6891715"/>
                <a:gd name="connsiteY4942" fmla="*/ 5816588 h 6367455"/>
                <a:gd name="connsiteX4943" fmla="*/ 3687725 w 6891715"/>
                <a:gd name="connsiteY4943" fmla="*/ 5812461 h 6367455"/>
                <a:gd name="connsiteX4944" fmla="*/ 3684550 w 6891715"/>
                <a:gd name="connsiteY4944" fmla="*/ 5801031 h 6367455"/>
                <a:gd name="connsiteX4945" fmla="*/ 3675978 w 6891715"/>
                <a:gd name="connsiteY4945" fmla="*/ 5789283 h 6367455"/>
                <a:gd name="connsiteX4946" fmla="*/ 3676930 w 6891715"/>
                <a:gd name="connsiteY4946" fmla="*/ 5779123 h 6367455"/>
                <a:gd name="connsiteX4947" fmla="*/ 3668358 w 6891715"/>
                <a:gd name="connsiteY4947" fmla="*/ 5781028 h 6367455"/>
                <a:gd name="connsiteX4948" fmla="*/ 3665183 w 6891715"/>
                <a:gd name="connsiteY4948" fmla="*/ 5764201 h 6367455"/>
                <a:gd name="connsiteX4949" fmla="*/ 3650260 w 6891715"/>
                <a:gd name="connsiteY4949" fmla="*/ 5761343 h 6367455"/>
                <a:gd name="connsiteX4950" fmla="*/ 3646133 w 6891715"/>
                <a:gd name="connsiteY4950" fmla="*/ 5750548 h 6367455"/>
                <a:gd name="connsiteX4951" fmla="*/ 3652165 w 6891715"/>
                <a:gd name="connsiteY4951" fmla="*/ 5740071 h 6367455"/>
                <a:gd name="connsiteX4952" fmla="*/ 3667088 w 6891715"/>
                <a:gd name="connsiteY4952" fmla="*/ 5735943 h 6367455"/>
                <a:gd name="connsiteX4953" fmla="*/ 3675343 w 6891715"/>
                <a:gd name="connsiteY4953" fmla="*/ 5743881 h 6367455"/>
                <a:gd name="connsiteX4954" fmla="*/ 3683915 w 6891715"/>
                <a:gd name="connsiteY4954" fmla="*/ 5747056 h 6367455"/>
                <a:gd name="connsiteX4955" fmla="*/ 3681693 w 6891715"/>
                <a:gd name="connsiteY4955" fmla="*/ 5733403 h 6367455"/>
                <a:gd name="connsiteX4956" fmla="*/ 3676613 w 6891715"/>
                <a:gd name="connsiteY4956" fmla="*/ 5727371 h 6367455"/>
                <a:gd name="connsiteX4957" fmla="*/ 3660738 w 6891715"/>
                <a:gd name="connsiteY4957" fmla="*/ 5728323 h 6367455"/>
                <a:gd name="connsiteX4958" fmla="*/ 3654388 w 6891715"/>
                <a:gd name="connsiteY4958" fmla="*/ 5720068 h 6367455"/>
                <a:gd name="connsiteX4959" fmla="*/ 3648990 w 6891715"/>
                <a:gd name="connsiteY4959" fmla="*/ 5730546 h 6367455"/>
                <a:gd name="connsiteX4960" fmla="*/ 3645815 w 6891715"/>
                <a:gd name="connsiteY4960" fmla="*/ 5739118 h 6367455"/>
                <a:gd name="connsiteX4961" fmla="*/ 3641370 w 6891715"/>
                <a:gd name="connsiteY4961" fmla="*/ 5733721 h 6367455"/>
                <a:gd name="connsiteX4962" fmla="*/ 3639465 w 6891715"/>
                <a:gd name="connsiteY4962" fmla="*/ 5722291 h 6367455"/>
                <a:gd name="connsiteX4963" fmla="*/ 3631845 w 6891715"/>
                <a:gd name="connsiteY4963" fmla="*/ 5709591 h 6367455"/>
                <a:gd name="connsiteX4964" fmla="*/ 3615018 w 6891715"/>
                <a:gd name="connsiteY4964" fmla="*/ 5708956 h 6367455"/>
                <a:gd name="connsiteX4965" fmla="*/ 3602000 w 6891715"/>
                <a:gd name="connsiteY4965" fmla="*/ 5689906 h 6367455"/>
                <a:gd name="connsiteX4966" fmla="*/ 3606128 w 6891715"/>
                <a:gd name="connsiteY4966" fmla="*/ 5683556 h 6367455"/>
                <a:gd name="connsiteX4967" fmla="*/ 3595968 w 6891715"/>
                <a:gd name="connsiteY4967" fmla="*/ 5682286 h 6367455"/>
                <a:gd name="connsiteX4968" fmla="*/ 3595015 w 6891715"/>
                <a:gd name="connsiteY4968" fmla="*/ 5666093 h 6367455"/>
                <a:gd name="connsiteX4969" fmla="*/ 3588665 w 6891715"/>
                <a:gd name="connsiteY4969" fmla="*/ 5656886 h 6367455"/>
                <a:gd name="connsiteX4970" fmla="*/ 3589618 w 6891715"/>
                <a:gd name="connsiteY4970" fmla="*/ 5650536 h 6367455"/>
                <a:gd name="connsiteX4971" fmla="*/ 3582315 w 6891715"/>
                <a:gd name="connsiteY4971" fmla="*/ 5649583 h 6367455"/>
                <a:gd name="connsiteX4972" fmla="*/ 3578188 w 6891715"/>
                <a:gd name="connsiteY4972" fmla="*/ 5641963 h 6367455"/>
                <a:gd name="connsiteX4973" fmla="*/ 3578378 w 6891715"/>
                <a:gd name="connsiteY4973" fmla="*/ 5641929 h 6367455"/>
                <a:gd name="connsiteX4974" fmla="*/ 3574656 w 6891715"/>
                <a:gd name="connsiteY4974" fmla="*/ 5639745 h 6367455"/>
                <a:gd name="connsiteX4975" fmla="*/ 3577496 w 6891715"/>
                <a:gd name="connsiteY4975" fmla="*/ 5632442 h 6367455"/>
                <a:gd name="connsiteX4976" fmla="*/ 3571816 w 6891715"/>
                <a:gd name="connsiteY4976" fmla="*/ 5618155 h 6367455"/>
                <a:gd name="connsiteX4977" fmla="*/ 3557613 w 6891715"/>
                <a:gd name="connsiteY4977" fmla="*/ 5606090 h 6367455"/>
                <a:gd name="connsiteX4978" fmla="*/ 3537414 w 6891715"/>
                <a:gd name="connsiteY4978" fmla="*/ 5597200 h 6367455"/>
                <a:gd name="connsiteX4979" fmla="*/ 3526999 w 6891715"/>
                <a:gd name="connsiteY4979" fmla="*/ 5579420 h 6367455"/>
                <a:gd name="connsiteX4980" fmla="*/ 3525737 w 6891715"/>
                <a:gd name="connsiteY4980" fmla="*/ 5573387 h 6367455"/>
                <a:gd name="connsiteX4981" fmla="*/ 3515006 w 6891715"/>
                <a:gd name="connsiteY4981" fmla="*/ 5557830 h 6367455"/>
                <a:gd name="connsiteX4982" fmla="*/ 3517847 w 6891715"/>
                <a:gd name="connsiteY4982" fmla="*/ 5553067 h 6367455"/>
                <a:gd name="connsiteX4983" fmla="*/ 3527946 w 6891715"/>
                <a:gd name="connsiteY4983" fmla="*/ 5560052 h 6367455"/>
                <a:gd name="connsiteX4984" fmla="*/ 3526684 w 6891715"/>
                <a:gd name="connsiteY4984" fmla="*/ 5550845 h 6367455"/>
                <a:gd name="connsiteX4985" fmla="*/ 3527315 w 6891715"/>
                <a:gd name="connsiteY4985" fmla="*/ 5546717 h 6367455"/>
                <a:gd name="connsiteX4986" fmla="*/ 3520372 w 6891715"/>
                <a:gd name="connsiteY4986" fmla="*/ 5543860 h 6367455"/>
                <a:gd name="connsiteX4987" fmla="*/ 3514691 w 6891715"/>
                <a:gd name="connsiteY4987" fmla="*/ 5534970 h 6367455"/>
                <a:gd name="connsiteX4988" fmla="*/ 3514691 w 6891715"/>
                <a:gd name="connsiteY4988" fmla="*/ 5523540 h 6367455"/>
                <a:gd name="connsiteX4989" fmla="*/ 3522581 w 6891715"/>
                <a:gd name="connsiteY4989" fmla="*/ 5513062 h 6367455"/>
                <a:gd name="connsiteX4990" fmla="*/ 3527946 w 6891715"/>
                <a:gd name="connsiteY4990" fmla="*/ 5504490 h 6367455"/>
                <a:gd name="connsiteX4991" fmla="*/ 3529840 w 6891715"/>
                <a:gd name="connsiteY4991" fmla="*/ 5490202 h 6367455"/>
                <a:gd name="connsiteX4992" fmla="*/ 3531418 w 6891715"/>
                <a:gd name="connsiteY4992" fmla="*/ 5480995 h 6367455"/>
                <a:gd name="connsiteX4993" fmla="*/ 3523843 w 6891715"/>
                <a:gd name="connsiteY4993" fmla="*/ 5473057 h 6367455"/>
                <a:gd name="connsiteX4994" fmla="*/ 3532365 w 6891715"/>
                <a:gd name="connsiteY4994" fmla="*/ 5464485 h 6367455"/>
                <a:gd name="connsiteX4995" fmla="*/ 3526053 w 6891715"/>
                <a:gd name="connsiteY4995" fmla="*/ 5451784 h 6367455"/>
                <a:gd name="connsiteX4996" fmla="*/ 3523212 w 6891715"/>
                <a:gd name="connsiteY4996" fmla="*/ 5445434 h 6367455"/>
                <a:gd name="connsiteX4997" fmla="*/ 3529524 w 6891715"/>
                <a:gd name="connsiteY4997" fmla="*/ 5441307 h 6367455"/>
                <a:gd name="connsiteX4998" fmla="*/ 3524159 w 6891715"/>
                <a:gd name="connsiteY4998" fmla="*/ 5427337 h 6367455"/>
                <a:gd name="connsiteX4999" fmla="*/ 3527946 w 6891715"/>
                <a:gd name="connsiteY4999" fmla="*/ 5420352 h 6367455"/>
                <a:gd name="connsiteX5000" fmla="*/ 3540570 w 6891715"/>
                <a:gd name="connsiteY5000" fmla="*/ 5404794 h 6367455"/>
                <a:gd name="connsiteX5001" fmla="*/ 3535836 w 6891715"/>
                <a:gd name="connsiteY5001" fmla="*/ 5397809 h 6367455"/>
                <a:gd name="connsiteX5002" fmla="*/ 3526053 w 6891715"/>
                <a:gd name="connsiteY5002" fmla="*/ 5394952 h 6367455"/>
                <a:gd name="connsiteX5003" fmla="*/ 3525643 w 6891715"/>
                <a:gd name="connsiteY5003" fmla="*/ 5394317 h 6367455"/>
                <a:gd name="connsiteX5004" fmla="*/ 3516101 w 6891715"/>
                <a:gd name="connsiteY5004" fmla="*/ 5394317 h 6367455"/>
                <a:gd name="connsiteX5005" fmla="*/ 3512284 w 6891715"/>
                <a:gd name="connsiteY5005" fmla="*/ 5386716 h 6367455"/>
                <a:gd name="connsiteX5006" fmla="*/ 3510694 w 6891715"/>
                <a:gd name="connsiteY5006" fmla="*/ 5374048 h 6367455"/>
                <a:gd name="connsiteX5007" fmla="*/ 3492882 w 6891715"/>
                <a:gd name="connsiteY5007" fmla="*/ 5352511 h 6367455"/>
                <a:gd name="connsiteX5008" fmla="*/ 3469663 w 6891715"/>
                <a:gd name="connsiteY5008" fmla="*/ 5340159 h 6367455"/>
                <a:gd name="connsiteX5009" fmla="*/ 3460121 w 6891715"/>
                <a:gd name="connsiteY5009" fmla="*/ 5329707 h 6367455"/>
                <a:gd name="connsiteX5010" fmla="*/ 3445809 w 6891715"/>
                <a:gd name="connsiteY5010" fmla="*/ 5327807 h 6367455"/>
                <a:gd name="connsiteX5011" fmla="*/ 3441674 w 6891715"/>
                <a:gd name="connsiteY5011" fmla="*/ 5318622 h 6367455"/>
                <a:gd name="connsiteX5012" fmla="*/ 3448671 w 6891715"/>
                <a:gd name="connsiteY5012" fmla="*/ 5320839 h 6367455"/>
                <a:gd name="connsiteX5013" fmla="*/ 3454396 w 6891715"/>
                <a:gd name="connsiteY5013" fmla="*/ 5318939 h 6367455"/>
                <a:gd name="connsiteX5014" fmla="*/ 3455032 w 6891715"/>
                <a:gd name="connsiteY5014" fmla="*/ 5310071 h 6367455"/>
                <a:gd name="connsiteX5015" fmla="*/ 3445596 w 6891715"/>
                <a:gd name="connsiteY5015" fmla="*/ 5305079 h 6367455"/>
                <a:gd name="connsiteX5016" fmla="*/ 3448013 w 6891715"/>
                <a:gd name="connsiteY5016" fmla="*/ 5314939 h 6367455"/>
                <a:gd name="connsiteX5017" fmla="*/ 3441636 w 6891715"/>
                <a:gd name="connsiteY5017" fmla="*/ 5312732 h 6367455"/>
                <a:gd name="connsiteX5018" fmla="*/ 3436217 w 6891715"/>
                <a:gd name="connsiteY5018" fmla="*/ 5308949 h 6367455"/>
                <a:gd name="connsiteX5019" fmla="*/ 3431434 w 6891715"/>
                <a:gd name="connsiteY5019" fmla="*/ 5305166 h 6367455"/>
                <a:gd name="connsiteX5020" fmla="*/ 3427927 w 6891715"/>
                <a:gd name="connsiteY5020" fmla="*/ 5302014 h 6367455"/>
                <a:gd name="connsiteX5021" fmla="*/ 3425696 w 6891715"/>
                <a:gd name="connsiteY5021" fmla="*/ 5298861 h 6367455"/>
                <a:gd name="connsiteX5022" fmla="*/ 3423145 w 6891715"/>
                <a:gd name="connsiteY5022" fmla="*/ 5296654 h 6367455"/>
                <a:gd name="connsiteX5023" fmla="*/ 3420913 w 6891715"/>
                <a:gd name="connsiteY5023" fmla="*/ 5295078 h 6367455"/>
                <a:gd name="connsiteX5024" fmla="*/ 3393814 w 6891715"/>
                <a:gd name="connsiteY5024" fmla="*/ 5279000 h 6367455"/>
                <a:gd name="connsiteX5025" fmla="*/ 3380105 w 6891715"/>
                <a:gd name="connsiteY5025" fmla="*/ 5263238 h 6367455"/>
                <a:gd name="connsiteX5026" fmla="*/ 3365758 w 6891715"/>
                <a:gd name="connsiteY5026" fmla="*/ 5256303 h 6367455"/>
                <a:gd name="connsiteX5027" fmla="*/ 3371178 w 6891715"/>
                <a:gd name="connsiteY5027" fmla="*/ 5268913 h 6367455"/>
                <a:gd name="connsiteX5028" fmla="*/ 3355875 w 6891715"/>
                <a:gd name="connsiteY5028" fmla="*/ 5258509 h 6367455"/>
                <a:gd name="connsiteX5029" fmla="*/ 3332601 w 6891715"/>
                <a:gd name="connsiteY5029" fmla="*/ 5247476 h 6367455"/>
                <a:gd name="connsiteX5030" fmla="*/ 3320486 w 6891715"/>
                <a:gd name="connsiteY5030" fmla="*/ 5245269 h 6367455"/>
                <a:gd name="connsiteX5031" fmla="*/ 3301995 w 6891715"/>
                <a:gd name="connsiteY5031" fmla="*/ 5240855 h 6367455"/>
                <a:gd name="connsiteX5032" fmla="*/ 3294025 w 6891715"/>
                <a:gd name="connsiteY5032" fmla="*/ 5229506 h 6367455"/>
                <a:gd name="connsiteX5033" fmla="*/ 3321124 w 6891715"/>
                <a:gd name="connsiteY5033" fmla="*/ 5232974 h 6367455"/>
                <a:gd name="connsiteX5034" fmla="*/ 3333877 w 6891715"/>
                <a:gd name="connsiteY5034" fmla="*/ 5237072 h 6367455"/>
                <a:gd name="connsiteX5035" fmla="*/ 3352368 w 6891715"/>
                <a:gd name="connsiteY5035" fmla="*/ 5241171 h 6367455"/>
                <a:gd name="connsiteX5036" fmla="*/ 3357469 w 6891715"/>
                <a:gd name="connsiteY5036" fmla="*/ 5244954 h 6367455"/>
                <a:gd name="connsiteX5037" fmla="*/ 3355237 w 6891715"/>
                <a:gd name="connsiteY5037" fmla="*/ 5235496 h 6367455"/>
                <a:gd name="connsiteX5038" fmla="*/ 3357761 w 6891715"/>
                <a:gd name="connsiteY5038" fmla="*/ 5233854 h 6367455"/>
                <a:gd name="connsiteX5039" fmla="*/ 3374251 w 6891715"/>
                <a:gd name="connsiteY5039" fmla="*/ 5226890 h 6367455"/>
                <a:gd name="connsiteX5040" fmla="*/ 3376538 w 6891715"/>
                <a:gd name="connsiteY5040" fmla="*/ 5226649 h 6367455"/>
                <a:gd name="connsiteX5041" fmla="*/ 3376390 w 6891715"/>
                <a:gd name="connsiteY5041" fmla="*/ 5225986 h 6367455"/>
                <a:gd name="connsiteX5042" fmla="*/ 3374251 w 6891715"/>
                <a:gd name="connsiteY5042" fmla="*/ 5226890 h 6367455"/>
                <a:gd name="connsiteX5043" fmla="*/ 3367352 w 6891715"/>
                <a:gd name="connsiteY5043" fmla="*/ 5227615 h 6367455"/>
                <a:gd name="connsiteX5044" fmla="*/ 3357761 w 6891715"/>
                <a:gd name="connsiteY5044" fmla="*/ 5233854 h 6367455"/>
                <a:gd name="connsiteX5045" fmla="*/ 3355306 w 6891715"/>
                <a:gd name="connsiteY5045" fmla="*/ 5234891 h 6367455"/>
                <a:gd name="connsiteX5046" fmla="*/ 3346733 w 6891715"/>
                <a:gd name="connsiteY5046" fmla="*/ 5230124 h 6367455"/>
                <a:gd name="connsiteX5047" fmla="*/ 3354671 w 6891715"/>
                <a:gd name="connsiteY5047" fmla="*/ 5222815 h 6367455"/>
                <a:gd name="connsiteX5048" fmla="*/ 3358798 w 6891715"/>
                <a:gd name="connsiteY5048" fmla="*/ 5218366 h 6367455"/>
                <a:gd name="connsiteX5049" fmla="*/ 3358436 w 6891715"/>
                <a:gd name="connsiteY5049" fmla="*/ 5217784 h 6367455"/>
                <a:gd name="connsiteX5050" fmla="*/ 3354315 w 6891715"/>
                <a:gd name="connsiteY5050" fmla="*/ 5222229 h 6367455"/>
                <a:gd name="connsiteX5051" fmla="*/ 3340052 w 6891715"/>
                <a:gd name="connsiteY5051" fmla="*/ 5224452 h 6367455"/>
                <a:gd name="connsiteX5052" fmla="*/ 3327374 w 6891715"/>
                <a:gd name="connsiteY5052" fmla="*/ 5222547 h 6367455"/>
                <a:gd name="connsiteX5053" fmla="*/ 3291558 w 6891715"/>
                <a:gd name="connsiteY5053" fmla="*/ 5197464 h 6367455"/>
                <a:gd name="connsiteX5054" fmla="*/ 3284585 w 6891715"/>
                <a:gd name="connsiteY5054" fmla="*/ 5183177 h 6367455"/>
                <a:gd name="connsiteX5055" fmla="*/ 3262715 w 6891715"/>
                <a:gd name="connsiteY5055" fmla="*/ 5167619 h 6367455"/>
                <a:gd name="connsiteX5056" fmla="*/ 3236724 w 6891715"/>
                <a:gd name="connsiteY5056" fmla="*/ 5163492 h 6367455"/>
                <a:gd name="connsiteX5057" fmla="*/ 3223095 w 6891715"/>
                <a:gd name="connsiteY5057" fmla="*/ 5169842 h 6367455"/>
                <a:gd name="connsiteX5058" fmla="*/ 3197105 w 6891715"/>
                <a:gd name="connsiteY5058" fmla="*/ 5168889 h 6367455"/>
                <a:gd name="connsiteX5059" fmla="*/ 3185694 w 6891715"/>
                <a:gd name="connsiteY5059" fmla="*/ 5151744 h 6367455"/>
                <a:gd name="connsiteX5060" fmla="*/ 3187913 w 6891715"/>
                <a:gd name="connsiteY5060" fmla="*/ 5144442 h 6367455"/>
                <a:gd name="connsiteX5061" fmla="*/ 3160338 w 6891715"/>
                <a:gd name="connsiteY5061" fmla="*/ 5123804 h 6367455"/>
                <a:gd name="connsiteX5062" fmla="*/ 3116598 w 6891715"/>
                <a:gd name="connsiteY5062" fmla="*/ 5068242 h 6367455"/>
                <a:gd name="connsiteX5063" fmla="*/ 3116281 w 6891715"/>
                <a:gd name="connsiteY5063" fmla="*/ 5063797 h 6367455"/>
                <a:gd name="connsiteX5064" fmla="*/ 3125790 w 6891715"/>
                <a:gd name="connsiteY5064" fmla="*/ 5065067 h 6367455"/>
                <a:gd name="connsiteX5065" fmla="*/ 3132129 w 6891715"/>
                <a:gd name="connsiteY5065" fmla="*/ 5063797 h 6367455"/>
                <a:gd name="connsiteX5066" fmla="*/ 3125790 w 6891715"/>
                <a:gd name="connsiteY5066" fmla="*/ 5056494 h 6367455"/>
                <a:gd name="connsiteX5067" fmla="*/ 3125790 w 6891715"/>
                <a:gd name="connsiteY5067" fmla="*/ 5052049 h 6367455"/>
                <a:gd name="connsiteX5068" fmla="*/ 3141637 w 6891715"/>
                <a:gd name="connsiteY5068" fmla="*/ 5060622 h 6367455"/>
                <a:gd name="connsiteX5069" fmla="*/ 3152097 w 6891715"/>
                <a:gd name="connsiteY5069" fmla="*/ 5071099 h 6367455"/>
                <a:gd name="connsiteX5070" fmla="*/ 3154316 w 6891715"/>
                <a:gd name="connsiteY5070" fmla="*/ 5061257 h 6367455"/>
                <a:gd name="connsiteX5071" fmla="*/ 3144807 w 6891715"/>
                <a:gd name="connsiteY5071" fmla="*/ 5059669 h 6367455"/>
                <a:gd name="connsiteX5072" fmla="*/ 3123571 w 6891715"/>
                <a:gd name="connsiteY5072" fmla="*/ 5040937 h 6367455"/>
                <a:gd name="connsiteX5073" fmla="*/ 3111844 w 6891715"/>
                <a:gd name="connsiteY5073" fmla="*/ 5026014 h 6367455"/>
                <a:gd name="connsiteX5074" fmla="*/ 3105187 w 6891715"/>
                <a:gd name="connsiteY5074" fmla="*/ 5012679 h 6367455"/>
                <a:gd name="connsiteX5075" fmla="*/ 3100750 w 6891715"/>
                <a:gd name="connsiteY5075" fmla="*/ 4980612 h 6367455"/>
                <a:gd name="connsiteX5076" fmla="*/ 3093143 w 6891715"/>
                <a:gd name="connsiteY5076" fmla="*/ 4963149 h 6367455"/>
                <a:gd name="connsiteX5077" fmla="*/ 3070005 w 6891715"/>
                <a:gd name="connsiteY5077" fmla="*/ 4933621 h 6367455"/>
                <a:gd name="connsiteX5078" fmla="*/ 3053524 w 6891715"/>
                <a:gd name="connsiteY5078" fmla="*/ 4927589 h 6367455"/>
                <a:gd name="connsiteX5079" fmla="*/ 3045283 w 6891715"/>
                <a:gd name="connsiteY5079" fmla="*/ 4918064 h 6367455"/>
                <a:gd name="connsiteX5080" fmla="*/ 3030703 w 6891715"/>
                <a:gd name="connsiteY5080" fmla="*/ 4921239 h 6367455"/>
                <a:gd name="connsiteX5081" fmla="*/ 3025314 w 6891715"/>
                <a:gd name="connsiteY5081" fmla="*/ 4945686 h 6367455"/>
                <a:gd name="connsiteX5082" fmla="*/ 3027850 w 6891715"/>
                <a:gd name="connsiteY5082" fmla="*/ 4958386 h 6367455"/>
                <a:gd name="connsiteX5083" fmla="*/ 3018341 w 6891715"/>
                <a:gd name="connsiteY5083" fmla="*/ 4971086 h 6367455"/>
                <a:gd name="connsiteX5084" fmla="*/ 3016123 w 6891715"/>
                <a:gd name="connsiteY5084" fmla="*/ 4966006 h 6367455"/>
                <a:gd name="connsiteX5085" fmla="*/ 3012953 w 6891715"/>
                <a:gd name="connsiteY5085" fmla="*/ 4975531 h 6367455"/>
                <a:gd name="connsiteX5086" fmla="*/ 3006931 w 6891715"/>
                <a:gd name="connsiteY5086" fmla="*/ 4990137 h 6367455"/>
                <a:gd name="connsiteX5087" fmla="*/ 3005980 w 6891715"/>
                <a:gd name="connsiteY5087" fmla="*/ 4995217 h 6367455"/>
                <a:gd name="connsiteX5088" fmla="*/ 2992351 w 6891715"/>
                <a:gd name="connsiteY5088" fmla="*/ 4986962 h 6367455"/>
                <a:gd name="connsiteX5089" fmla="*/ 2988547 w 6891715"/>
                <a:gd name="connsiteY5089" fmla="*/ 4967276 h 6367455"/>
                <a:gd name="connsiteX5090" fmla="*/ 2977137 w 6891715"/>
                <a:gd name="connsiteY5090" fmla="*/ 4958704 h 6367455"/>
                <a:gd name="connsiteX5091" fmla="*/ 2971749 w 6891715"/>
                <a:gd name="connsiteY5091" fmla="*/ 4946004 h 6367455"/>
                <a:gd name="connsiteX5092" fmla="*/ 2974601 w 6891715"/>
                <a:gd name="connsiteY5092" fmla="*/ 4927271 h 6367455"/>
                <a:gd name="connsiteX5093" fmla="*/ 2963825 w 6891715"/>
                <a:gd name="connsiteY5093" fmla="*/ 4910444 h 6367455"/>
                <a:gd name="connsiteX5094" fmla="*/ 2963825 w 6891715"/>
                <a:gd name="connsiteY5094" fmla="*/ 4899649 h 6367455"/>
                <a:gd name="connsiteX5095" fmla="*/ 2976186 w 6891715"/>
                <a:gd name="connsiteY5095" fmla="*/ 4893299 h 6367455"/>
                <a:gd name="connsiteX5096" fmla="*/ 2976672 w 6891715"/>
                <a:gd name="connsiteY5096" fmla="*/ 4893377 h 6367455"/>
                <a:gd name="connsiteX5097" fmla="*/ 2981824 w 6891715"/>
                <a:gd name="connsiteY5097" fmla="*/ 4881196 h 6367455"/>
                <a:gd name="connsiteX5098" fmla="*/ 2977710 w 6891715"/>
                <a:gd name="connsiteY5098" fmla="*/ 4874199 h 6367455"/>
                <a:gd name="connsiteX5099" fmla="*/ 2986888 w 6891715"/>
                <a:gd name="connsiteY5099" fmla="*/ 4875471 h 6367455"/>
                <a:gd name="connsiteX5100" fmla="*/ 2990656 w 6891715"/>
                <a:gd name="connsiteY5100" fmla="*/ 4865568 h 6367455"/>
                <a:gd name="connsiteX5101" fmla="*/ 2977241 w 6891715"/>
                <a:gd name="connsiteY5101" fmla="*/ 4873821 h 6367455"/>
                <a:gd name="connsiteX5102" fmla="*/ 2960110 w 6891715"/>
                <a:gd name="connsiteY5102" fmla="*/ 4867464 h 6367455"/>
                <a:gd name="connsiteX5103" fmla="*/ 2943297 w 6891715"/>
                <a:gd name="connsiteY5103" fmla="*/ 4876364 h 6367455"/>
                <a:gd name="connsiteX5104" fmla="*/ 2927436 w 6891715"/>
                <a:gd name="connsiteY5104" fmla="*/ 4870960 h 6367455"/>
                <a:gd name="connsiteX5105" fmla="*/ 2894761 w 6891715"/>
                <a:gd name="connsiteY5105" fmla="*/ 4889077 h 6367455"/>
                <a:gd name="connsiteX5106" fmla="*/ 2863038 w 6891715"/>
                <a:gd name="connsiteY5106" fmla="*/ 4899884 h 6367455"/>
                <a:gd name="connsiteX5107" fmla="*/ 2852887 w 6891715"/>
                <a:gd name="connsiteY5107" fmla="*/ 4901155 h 6367455"/>
                <a:gd name="connsiteX5108" fmla="*/ 2843053 w 6891715"/>
                <a:gd name="connsiteY5108" fmla="*/ 4922132 h 6367455"/>
                <a:gd name="connsiteX5109" fmla="*/ 2844639 w 6891715"/>
                <a:gd name="connsiteY5109" fmla="*/ 4939296 h 6367455"/>
                <a:gd name="connsiteX5110" fmla="*/ 2862721 w 6891715"/>
                <a:gd name="connsiteY5110" fmla="*/ 4962180 h 6367455"/>
                <a:gd name="connsiteX5111" fmla="*/ 2862721 w 6891715"/>
                <a:gd name="connsiteY5111" fmla="*/ 4977118 h 6367455"/>
                <a:gd name="connsiteX5112" fmla="*/ 2850349 w 6891715"/>
                <a:gd name="connsiteY5112" fmla="*/ 4994282 h 6367455"/>
                <a:gd name="connsiteX5113" fmla="*/ 2849397 w 6891715"/>
                <a:gd name="connsiteY5113" fmla="*/ 5023523 h 6367455"/>
                <a:gd name="connsiteX5114" fmla="*/ 2857011 w 6891715"/>
                <a:gd name="connsiteY5114" fmla="*/ 5056260 h 6367455"/>
                <a:gd name="connsiteX5115" fmla="*/ 2892223 w 6891715"/>
                <a:gd name="connsiteY5115" fmla="*/ 5094718 h 6367455"/>
                <a:gd name="connsiteX5116" fmla="*/ 2944566 w 6891715"/>
                <a:gd name="connsiteY5116" fmla="*/ 5138580 h 6367455"/>
                <a:gd name="connsiteX5117" fmla="*/ 2977558 w 6891715"/>
                <a:gd name="connsiteY5117" fmla="*/ 5157332 h 6367455"/>
                <a:gd name="connsiteX5118" fmla="*/ 3003571 w 6891715"/>
                <a:gd name="connsiteY5118" fmla="*/ 5234249 h 6367455"/>
                <a:gd name="connsiteX5119" fmla="*/ 3036880 w 6891715"/>
                <a:gd name="connsiteY5119" fmla="*/ 5295274 h 6367455"/>
                <a:gd name="connsiteX5120" fmla="*/ 3070189 w 6891715"/>
                <a:gd name="connsiteY5120" fmla="*/ 5330554 h 6367455"/>
                <a:gd name="connsiteX5121" fmla="*/ 3108256 w 6891715"/>
                <a:gd name="connsiteY5121" fmla="*/ 5352485 h 6367455"/>
                <a:gd name="connsiteX5122" fmla="*/ 3135855 w 6891715"/>
                <a:gd name="connsiteY5122" fmla="*/ 5374416 h 6367455"/>
                <a:gd name="connsiteX5123" fmla="*/ 3163454 w 6891715"/>
                <a:gd name="connsiteY5123" fmla="*/ 5357252 h 6367455"/>
                <a:gd name="connsiteX5124" fmla="*/ 3164406 w 6891715"/>
                <a:gd name="connsiteY5124" fmla="*/ 5364563 h 6367455"/>
                <a:gd name="connsiteX5125" fmla="*/ 3172019 w 6891715"/>
                <a:gd name="connsiteY5125" fmla="*/ 5366787 h 6367455"/>
                <a:gd name="connsiteX5126" fmla="*/ 3176778 w 6891715"/>
                <a:gd name="connsiteY5126" fmla="*/ 5355981 h 6367455"/>
                <a:gd name="connsiteX5127" fmla="*/ 3188515 w 6891715"/>
                <a:gd name="connsiteY5127" fmla="*/ 5351849 h 6367455"/>
                <a:gd name="connsiteX5128" fmla="*/ 3200252 w 6891715"/>
                <a:gd name="connsiteY5128" fmla="*/ 5351531 h 6367455"/>
                <a:gd name="connsiteX5129" fmla="*/ 3213259 w 6891715"/>
                <a:gd name="connsiteY5129" fmla="*/ 5373780 h 6367455"/>
                <a:gd name="connsiteX5130" fmla="*/ 3204694 w 6891715"/>
                <a:gd name="connsiteY5130" fmla="*/ 5384269 h 6367455"/>
                <a:gd name="connsiteX5131" fmla="*/ 3194225 w 6891715"/>
                <a:gd name="connsiteY5131" fmla="*/ 5398253 h 6367455"/>
                <a:gd name="connsiteX5132" fmla="*/ 3192322 w 6891715"/>
                <a:gd name="connsiteY5132" fmla="*/ 5409696 h 6367455"/>
                <a:gd name="connsiteX5133" fmla="*/ 3203108 w 6891715"/>
                <a:gd name="connsiteY5133" fmla="*/ 5431944 h 6367455"/>
                <a:gd name="connsiteX5134" fmla="*/ 3222141 w 6891715"/>
                <a:gd name="connsiteY5134" fmla="*/ 5436712 h 6367455"/>
                <a:gd name="connsiteX5135" fmla="*/ 3271946 w 6891715"/>
                <a:gd name="connsiteY5135" fmla="*/ 5456418 h 6367455"/>
                <a:gd name="connsiteX5136" fmla="*/ 3322703 w 6891715"/>
                <a:gd name="connsiteY5136" fmla="*/ 5478349 h 6367455"/>
                <a:gd name="connsiteX5137" fmla="*/ 3357281 w 6891715"/>
                <a:gd name="connsiteY5137" fmla="*/ 5513629 h 6367455"/>
                <a:gd name="connsiteX5138" fmla="*/ 3391224 w 6891715"/>
                <a:gd name="connsiteY5138" fmla="*/ 5526024 h 6367455"/>
                <a:gd name="connsiteX5139" fmla="*/ 3404865 w 6891715"/>
                <a:gd name="connsiteY5139" fmla="*/ 5541598 h 6367455"/>
                <a:gd name="connsiteX5140" fmla="*/ 3429609 w 6891715"/>
                <a:gd name="connsiteY5140" fmla="*/ 5562576 h 6367455"/>
                <a:gd name="connsiteX5141" fmla="*/ 3443250 w 6891715"/>
                <a:gd name="connsiteY5141" fmla="*/ 5581646 h 6367455"/>
                <a:gd name="connsiteX5142" fmla="*/ 3435319 w 6891715"/>
                <a:gd name="connsiteY5142" fmla="*/ 5601352 h 6367455"/>
                <a:gd name="connsiteX5143" fmla="*/ 3429926 w 6891715"/>
                <a:gd name="connsiteY5143" fmla="*/ 5619469 h 6367455"/>
                <a:gd name="connsiteX5144" fmla="*/ 3396934 w 6891715"/>
                <a:gd name="connsiteY5144" fmla="*/ 5603894 h 6367455"/>
                <a:gd name="connsiteX5145" fmla="*/ 3382976 w 6891715"/>
                <a:gd name="connsiteY5145" fmla="*/ 5572429 h 6367455"/>
                <a:gd name="connsiteX5146" fmla="*/ 3329999 w 6891715"/>
                <a:gd name="connsiteY5146" fmla="*/ 5563529 h 6367455"/>
                <a:gd name="connsiteX5147" fmla="*/ 3328730 w 6891715"/>
                <a:gd name="connsiteY5147" fmla="*/ 5550816 h 6367455"/>
                <a:gd name="connsiteX5148" fmla="*/ 3336344 w 6891715"/>
                <a:gd name="connsiteY5148" fmla="*/ 5546684 h 6367455"/>
                <a:gd name="connsiteX5149" fmla="*/ 3325558 w 6891715"/>
                <a:gd name="connsiteY5149" fmla="*/ 5541280 h 6367455"/>
                <a:gd name="connsiteX5150" fmla="*/ 3285270 w 6891715"/>
                <a:gd name="connsiteY5150" fmla="*/ 5547955 h 6367455"/>
                <a:gd name="connsiteX5151" fmla="*/ 3262429 w 6891715"/>
                <a:gd name="connsiteY5151" fmla="*/ 5574653 h 6367455"/>
                <a:gd name="connsiteX5152" fmla="*/ 3270043 w 6891715"/>
                <a:gd name="connsiteY5152" fmla="*/ 5591499 h 6367455"/>
                <a:gd name="connsiteX5153" fmla="*/ 3249423 w 6891715"/>
                <a:gd name="connsiteY5153" fmla="*/ 5626779 h 6367455"/>
                <a:gd name="connsiteX5154" fmla="*/ 3268457 w 6891715"/>
                <a:gd name="connsiteY5154" fmla="*/ 5643306 h 6367455"/>
                <a:gd name="connsiteX5155" fmla="*/ 3299228 w 6891715"/>
                <a:gd name="connsiteY5155" fmla="*/ 5662059 h 6367455"/>
                <a:gd name="connsiteX5156" fmla="*/ 3308110 w 6891715"/>
                <a:gd name="connsiteY5156" fmla="*/ 5681765 h 6367455"/>
                <a:gd name="connsiteX5157" fmla="*/ 3314455 w 6891715"/>
                <a:gd name="connsiteY5157" fmla="*/ 5708145 h 6367455"/>
                <a:gd name="connsiteX5158" fmla="*/ 3313820 w 6891715"/>
                <a:gd name="connsiteY5158" fmla="*/ 5724991 h 6367455"/>
                <a:gd name="connsiteX5159" fmla="*/ 3292566 w 6891715"/>
                <a:gd name="connsiteY5159" fmla="*/ 5728487 h 6367455"/>
                <a:gd name="connsiteX5160" fmla="*/ 3262112 w 6891715"/>
                <a:gd name="connsiteY5160" fmla="*/ 5744697 h 6367455"/>
                <a:gd name="connsiteX5161" fmla="*/ 3263064 w 6891715"/>
                <a:gd name="connsiteY5161" fmla="*/ 5768534 h 6367455"/>
                <a:gd name="connsiteX5162" fmla="*/ 3262429 w 6891715"/>
                <a:gd name="connsiteY5162" fmla="*/ 5799365 h 6367455"/>
                <a:gd name="connsiteX5163" fmla="*/ 3221824 w 6891715"/>
                <a:gd name="connsiteY5163" fmla="*/ 5842909 h 6367455"/>
                <a:gd name="connsiteX5164" fmla="*/ 3205963 w 6891715"/>
                <a:gd name="connsiteY5164" fmla="*/ 5867382 h 6367455"/>
                <a:gd name="connsiteX5165" fmla="*/ 3189149 w 6891715"/>
                <a:gd name="connsiteY5165" fmla="*/ 5873739 h 6367455"/>
                <a:gd name="connsiteX5166" fmla="*/ 3175509 w 6891715"/>
                <a:gd name="connsiteY5166" fmla="*/ 5861343 h 6367455"/>
                <a:gd name="connsiteX5167" fmla="*/ 3164406 w 6891715"/>
                <a:gd name="connsiteY5167" fmla="*/ 5830831 h 6367455"/>
                <a:gd name="connsiteX5168" fmla="*/ 3164406 w 6891715"/>
                <a:gd name="connsiteY5168" fmla="*/ 5821296 h 6367455"/>
                <a:gd name="connsiteX5169" fmla="*/ 3185343 w 6891715"/>
                <a:gd name="connsiteY5169" fmla="*/ 5813985 h 6367455"/>
                <a:gd name="connsiteX5170" fmla="*/ 3192639 w 6891715"/>
                <a:gd name="connsiteY5170" fmla="*/ 5799047 h 6367455"/>
                <a:gd name="connsiteX5171" fmla="*/ 3182805 w 6891715"/>
                <a:gd name="connsiteY5171" fmla="*/ 5784109 h 6367455"/>
                <a:gd name="connsiteX5172" fmla="*/ 3187246 w 6891715"/>
                <a:gd name="connsiteY5172" fmla="*/ 5774573 h 6367455"/>
                <a:gd name="connsiteX5173" fmla="*/ 3204059 w 6891715"/>
                <a:gd name="connsiteY5173" fmla="*/ 5767263 h 6367455"/>
                <a:gd name="connsiteX5174" fmla="*/ 3218017 w 6891715"/>
                <a:gd name="connsiteY5174" fmla="*/ 5761860 h 6367455"/>
                <a:gd name="connsiteX5175" fmla="*/ 3220555 w 6891715"/>
                <a:gd name="connsiteY5175" fmla="*/ 5742790 h 6367455"/>
                <a:gd name="connsiteX5176" fmla="*/ 3219603 w 6891715"/>
                <a:gd name="connsiteY5176" fmla="*/ 5728805 h 6367455"/>
                <a:gd name="connsiteX5177" fmla="*/ 3207549 w 6891715"/>
                <a:gd name="connsiteY5177" fmla="*/ 5710052 h 6367455"/>
                <a:gd name="connsiteX5178" fmla="*/ 3188198 w 6891715"/>
                <a:gd name="connsiteY5178" fmla="*/ 5667144 h 6367455"/>
                <a:gd name="connsiteX5179" fmla="*/ 3177095 w 6891715"/>
                <a:gd name="connsiteY5179" fmla="*/ 5628050 h 6367455"/>
                <a:gd name="connsiteX5180" fmla="*/ 3159330 w 6891715"/>
                <a:gd name="connsiteY5180" fmla="*/ 5606119 h 6367455"/>
                <a:gd name="connsiteX5181" fmla="*/ 3131731 w 6891715"/>
                <a:gd name="connsiteY5181" fmla="*/ 5611840 h 6367455"/>
                <a:gd name="connsiteX5182" fmla="*/ 3108256 w 6891715"/>
                <a:gd name="connsiteY5182" fmla="*/ 5600398 h 6367455"/>
                <a:gd name="connsiteX5183" fmla="*/ 3096519 w 6891715"/>
                <a:gd name="connsiteY5183" fmla="*/ 5576243 h 6367455"/>
                <a:gd name="connsiteX5184" fmla="*/ 3097788 w 6891715"/>
                <a:gd name="connsiteY5184" fmla="*/ 5564800 h 6367455"/>
                <a:gd name="connsiteX5185" fmla="*/ 3079388 w 6891715"/>
                <a:gd name="connsiteY5185" fmla="*/ 5534288 h 6367455"/>
                <a:gd name="connsiteX5186" fmla="*/ 3052741 w 6891715"/>
                <a:gd name="connsiteY5186" fmla="*/ 5543823 h 6367455"/>
                <a:gd name="connsiteX5187" fmla="*/ 3044176 w 6891715"/>
                <a:gd name="connsiteY5187" fmla="*/ 5537784 h 6367455"/>
                <a:gd name="connsiteX5188" fmla="*/ 3052741 w 6891715"/>
                <a:gd name="connsiteY5188" fmla="*/ 5519667 h 6367455"/>
                <a:gd name="connsiteX5189" fmla="*/ 3034659 w 6891715"/>
                <a:gd name="connsiteY5189" fmla="*/ 5516489 h 6367455"/>
                <a:gd name="connsiteX5190" fmla="*/ 3010232 w 6891715"/>
                <a:gd name="connsiteY5190" fmla="*/ 5496783 h 6367455"/>
                <a:gd name="connsiteX5191" fmla="*/ 2983585 w 6891715"/>
                <a:gd name="connsiteY5191" fmla="*/ 5462457 h 6367455"/>
                <a:gd name="connsiteX5192" fmla="*/ 2953766 w 6891715"/>
                <a:gd name="connsiteY5192" fmla="*/ 5469767 h 6367455"/>
                <a:gd name="connsiteX5193" fmla="*/ 2933780 w 6891715"/>
                <a:gd name="connsiteY5193" fmla="*/ 5458325 h 6367455"/>
                <a:gd name="connsiteX5194" fmla="*/ 2913478 w 6891715"/>
                <a:gd name="connsiteY5194" fmla="*/ 5460867 h 6367455"/>
                <a:gd name="connsiteX5195" fmla="*/ 2861452 w 6891715"/>
                <a:gd name="connsiteY5195" fmla="*/ 5422409 h 6367455"/>
                <a:gd name="connsiteX5196" fmla="*/ 2823067 w 6891715"/>
                <a:gd name="connsiteY5196" fmla="*/ 5379501 h 6367455"/>
                <a:gd name="connsiteX5197" fmla="*/ 2802765 w 6891715"/>
                <a:gd name="connsiteY5197" fmla="*/ 5362338 h 6367455"/>
                <a:gd name="connsiteX5198" fmla="*/ 2789758 w 6891715"/>
                <a:gd name="connsiteY5198" fmla="*/ 5336275 h 6367455"/>
                <a:gd name="connsiteX5199" fmla="*/ 2765332 w 6891715"/>
                <a:gd name="connsiteY5199" fmla="*/ 5308941 h 6367455"/>
                <a:gd name="connsiteX5200" fmla="*/ 2739953 w 6891715"/>
                <a:gd name="connsiteY5200" fmla="*/ 5313709 h 6367455"/>
                <a:gd name="connsiteX5201" fmla="*/ 2730437 w 6891715"/>
                <a:gd name="connsiteY5201" fmla="*/ 5321972 h 6367455"/>
                <a:gd name="connsiteX5202" fmla="*/ 2725044 w 6891715"/>
                <a:gd name="connsiteY5202" fmla="*/ 5309259 h 6367455"/>
                <a:gd name="connsiteX5203" fmla="*/ 2736781 w 6891715"/>
                <a:gd name="connsiteY5203" fmla="*/ 5299724 h 6367455"/>
                <a:gd name="connsiteX5204" fmla="*/ 2719968 w 6891715"/>
                <a:gd name="connsiteY5204" fmla="*/ 5285103 h 6367455"/>
                <a:gd name="connsiteX5205" fmla="*/ 2702838 w 6891715"/>
                <a:gd name="connsiteY5205" fmla="*/ 5280336 h 6367455"/>
                <a:gd name="connsiteX5206" fmla="*/ 2707913 w 6891715"/>
                <a:gd name="connsiteY5206" fmla="*/ 5265397 h 6367455"/>
                <a:gd name="connsiteX5207" fmla="*/ 2688880 w 6891715"/>
                <a:gd name="connsiteY5207" fmla="*/ 5254909 h 6367455"/>
                <a:gd name="connsiteX5208" fmla="*/ 2675873 w 6891715"/>
                <a:gd name="connsiteY5208" fmla="*/ 5257133 h 6367455"/>
                <a:gd name="connsiteX5209" fmla="*/ 2673970 w 6891715"/>
                <a:gd name="connsiteY5209" fmla="*/ 5252048 h 6367455"/>
                <a:gd name="connsiteX5210" fmla="*/ 2681266 w 6891715"/>
                <a:gd name="connsiteY5210" fmla="*/ 5238063 h 6367455"/>
                <a:gd name="connsiteX5211" fmla="*/ 2675556 w 6891715"/>
                <a:gd name="connsiteY5211" fmla="*/ 5215179 h 6367455"/>
                <a:gd name="connsiteX5212" fmla="*/ 2658426 w 6891715"/>
                <a:gd name="connsiteY5212" fmla="*/ 5162418 h 6367455"/>
                <a:gd name="connsiteX5213" fmla="*/ 2652716 w 6891715"/>
                <a:gd name="connsiteY5213" fmla="*/ 5132859 h 6367455"/>
                <a:gd name="connsiteX5214" fmla="*/ 2649543 w 6891715"/>
                <a:gd name="connsiteY5214" fmla="*/ 5105207 h 6367455"/>
                <a:gd name="connsiteX5215" fmla="*/ 2626068 w 6891715"/>
                <a:gd name="connsiteY5215" fmla="*/ 5097261 h 6367455"/>
                <a:gd name="connsiteX5216" fmla="*/ 2593394 w 6891715"/>
                <a:gd name="connsiteY5216" fmla="*/ 5088997 h 6367455"/>
                <a:gd name="connsiteX5217" fmla="*/ 2560085 w 6891715"/>
                <a:gd name="connsiteY5217" fmla="*/ 5061027 h 6367455"/>
                <a:gd name="connsiteX5218" fmla="*/ 2538830 w 6891715"/>
                <a:gd name="connsiteY5218" fmla="*/ 5057849 h 6367455"/>
                <a:gd name="connsiteX5219" fmla="*/ 2522017 w 6891715"/>
                <a:gd name="connsiteY5219" fmla="*/ 5051810 h 6367455"/>
                <a:gd name="connsiteX5220" fmla="*/ 2489343 w 6891715"/>
                <a:gd name="connsiteY5220" fmla="*/ 5055306 h 6367455"/>
                <a:gd name="connsiteX5221" fmla="*/ 2475702 w 6891715"/>
                <a:gd name="connsiteY5221" fmla="*/ 5070245 h 6367455"/>
                <a:gd name="connsiteX5222" fmla="*/ 2452544 w 6891715"/>
                <a:gd name="connsiteY5222" fmla="*/ 5107432 h 6367455"/>
                <a:gd name="connsiteX5223" fmla="*/ 2438269 w 6891715"/>
                <a:gd name="connsiteY5223" fmla="*/ 5122370 h 6367455"/>
                <a:gd name="connsiteX5224" fmla="*/ 2419235 w 6891715"/>
                <a:gd name="connsiteY5224" fmla="*/ 5126502 h 6367455"/>
                <a:gd name="connsiteX5225" fmla="*/ 2419155 w 6891715"/>
                <a:gd name="connsiteY5225" fmla="*/ 5126339 h 6367455"/>
                <a:gd name="connsiteX5226" fmla="*/ 2414212 w 6891715"/>
                <a:gd name="connsiteY5226" fmla="*/ 5127883 h 6367455"/>
                <a:gd name="connsiteX5227" fmla="*/ 2409765 w 6891715"/>
                <a:gd name="connsiteY5227" fmla="*/ 5122167 h 6367455"/>
                <a:gd name="connsiteX5228" fmla="*/ 2400235 w 6891715"/>
                <a:gd name="connsiteY5228" fmla="*/ 5125343 h 6367455"/>
                <a:gd name="connsiteX5229" fmla="*/ 2400223 w 6891715"/>
                <a:gd name="connsiteY5229" fmla="*/ 5125369 h 6367455"/>
                <a:gd name="connsiteX5230" fmla="*/ 2408524 w 6891715"/>
                <a:gd name="connsiteY5230" fmla="*/ 5122854 h 6367455"/>
                <a:gd name="connsiteX5231" fmla="*/ 2412969 w 6891715"/>
                <a:gd name="connsiteY5231" fmla="*/ 5128049 h 6367455"/>
                <a:gd name="connsiteX5232" fmla="*/ 2397053 w 6891715"/>
                <a:gd name="connsiteY5232" fmla="*/ 5131996 h 6367455"/>
                <a:gd name="connsiteX5233" fmla="*/ 2396741 w 6891715"/>
                <a:gd name="connsiteY5233" fmla="*/ 5132647 h 6367455"/>
                <a:gd name="connsiteX5234" fmla="*/ 2385305 w 6891715"/>
                <a:gd name="connsiteY5234" fmla="*/ 5136458 h 6367455"/>
                <a:gd name="connsiteX5235" fmla="*/ 2383717 w 6891715"/>
                <a:gd name="connsiteY5235" fmla="*/ 5137411 h 6367455"/>
                <a:gd name="connsiteX5236" fmla="*/ 2384034 w 6891715"/>
                <a:gd name="connsiteY5236" fmla="*/ 5136458 h 6367455"/>
                <a:gd name="connsiteX5237" fmla="*/ 2380858 w 6891715"/>
                <a:gd name="connsiteY5237" fmla="*/ 5135823 h 6367455"/>
                <a:gd name="connsiteX5238" fmla="*/ 2379587 w 6891715"/>
                <a:gd name="connsiteY5238" fmla="*/ 5136458 h 6367455"/>
                <a:gd name="connsiteX5239" fmla="*/ 2377999 w 6891715"/>
                <a:gd name="connsiteY5239" fmla="*/ 5136458 h 6367455"/>
                <a:gd name="connsiteX5240" fmla="*/ 2377046 w 6891715"/>
                <a:gd name="connsiteY5240" fmla="*/ 5136776 h 6367455"/>
                <a:gd name="connsiteX5241" fmla="*/ 2375775 w 6891715"/>
                <a:gd name="connsiteY5241" fmla="*/ 5137411 h 6367455"/>
                <a:gd name="connsiteX5242" fmla="*/ 2375140 w 6891715"/>
                <a:gd name="connsiteY5242" fmla="*/ 5138046 h 6367455"/>
                <a:gd name="connsiteX5243" fmla="*/ 2374822 w 6891715"/>
                <a:gd name="connsiteY5243" fmla="*/ 5138999 h 6367455"/>
                <a:gd name="connsiteX5244" fmla="*/ 2374187 w 6891715"/>
                <a:gd name="connsiteY5244" fmla="*/ 5141857 h 6367455"/>
                <a:gd name="connsiteX5245" fmla="*/ 2374504 w 6891715"/>
                <a:gd name="connsiteY5245" fmla="*/ 5141857 h 6367455"/>
                <a:gd name="connsiteX5246" fmla="*/ 2375140 w 6891715"/>
                <a:gd name="connsiteY5246" fmla="*/ 5142175 h 6367455"/>
                <a:gd name="connsiteX5247" fmla="*/ 2377363 w 6891715"/>
                <a:gd name="connsiteY5247" fmla="*/ 5141540 h 6367455"/>
                <a:gd name="connsiteX5248" fmla="*/ 2351950 w 6891715"/>
                <a:gd name="connsiteY5248" fmla="*/ 5159642 h 6367455"/>
                <a:gd name="connsiteX5249" fmla="*/ 2327490 w 6891715"/>
                <a:gd name="connsiteY5249" fmla="*/ 5172345 h 6367455"/>
                <a:gd name="connsiteX5250" fmla="*/ 2305572 w 6891715"/>
                <a:gd name="connsiteY5250" fmla="*/ 5206327 h 6367455"/>
                <a:gd name="connsiteX5251" fmla="*/ 2275076 w 6891715"/>
                <a:gd name="connsiteY5251" fmla="*/ 5219348 h 6367455"/>
                <a:gd name="connsiteX5252" fmla="*/ 2232509 w 6891715"/>
                <a:gd name="connsiteY5252" fmla="*/ 5220936 h 6367455"/>
                <a:gd name="connsiteX5253" fmla="*/ 2188037 w 6891715"/>
                <a:gd name="connsiteY5253" fmla="*/ 5202198 h 6367455"/>
                <a:gd name="connsiteX5254" fmla="*/ 2180413 w 6891715"/>
                <a:gd name="connsiteY5254" fmla="*/ 5189812 h 6367455"/>
                <a:gd name="connsiteX5255" fmla="*/ 2143246 w 6891715"/>
                <a:gd name="connsiteY5255" fmla="*/ 5174251 h 6367455"/>
                <a:gd name="connsiteX5256" fmla="*/ 2120057 w 6891715"/>
                <a:gd name="connsiteY5256" fmla="*/ 5189177 h 6367455"/>
                <a:gd name="connsiteX5257" fmla="*/ 2104174 w 6891715"/>
                <a:gd name="connsiteY5257" fmla="*/ 5175521 h 6367455"/>
                <a:gd name="connsiteX5258" fmla="*/ 2082891 w 6891715"/>
                <a:gd name="connsiteY5258" fmla="*/ 5171710 h 6367455"/>
                <a:gd name="connsiteX5259" fmla="*/ 2058431 w 6891715"/>
                <a:gd name="connsiteY5259" fmla="*/ 5159324 h 6367455"/>
                <a:gd name="connsiteX5260" fmla="*/ 2040324 w 6891715"/>
                <a:gd name="connsiteY5260" fmla="*/ 5164723 h 6367455"/>
                <a:gd name="connsiteX5261" fmla="*/ 2022535 w 6891715"/>
                <a:gd name="connsiteY5261" fmla="*/ 5181555 h 6367455"/>
                <a:gd name="connsiteX5262" fmla="*/ 2004746 w 6891715"/>
                <a:gd name="connsiteY5262" fmla="*/ 5192353 h 6367455"/>
                <a:gd name="connsiteX5263" fmla="*/ 1967897 w 6891715"/>
                <a:gd name="connsiteY5263" fmla="*/ 5205374 h 6367455"/>
                <a:gd name="connsiteX5264" fmla="*/ 1959638 w 6891715"/>
                <a:gd name="connsiteY5264" fmla="*/ 5239356 h 6367455"/>
                <a:gd name="connsiteX5265" fmla="*/ 1951061 w 6891715"/>
                <a:gd name="connsiteY5265" fmla="*/ 5251106 h 6367455"/>
                <a:gd name="connsiteX5266" fmla="*/ 1959638 w 6891715"/>
                <a:gd name="connsiteY5266" fmla="*/ 5255870 h 6367455"/>
                <a:gd name="connsiteX5267" fmla="*/ 1960591 w 6891715"/>
                <a:gd name="connsiteY5267" fmla="*/ 5245390 h 6367455"/>
                <a:gd name="connsiteX5268" fmla="*/ 1963767 w 6891715"/>
                <a:gd name="connsiteY5268" fmla="*/ 5259046 h 6367455"/>
                <a:gd name="connsiteX5269" fmla="*/ 1959955 w 6891715"/>
                <a:gd name="connsiteY5269" fmla="*/ 5274925 h 6367455"/>
                <a:gd name="connsiteX5270" fmla="*/ 1964720 w 6891715"/>
                <a:gd name="connsiteY5270" fmla="*/ 5288899 h 6367455"/>
                <a:gd name="connsiteX5271" fmla="*/ 1963974 w 6891715"/>
                <a:gd name="connsiteY5271" fmla="*/ 5289811 h 6367455"/>
                <a:gd name="connsiteX5272" fmla="*/ 1973866 w 6891715"/>
                <a:gd name="connsiteY5272" fmla="*/ 5295679 h 6367455"/>
                <a:gd name="connsiteX5273" fmla="*/ 1970058 w 6891715"/>
                <a:gd name="connsiteY5273" fmla="*/ 5311533 h 6367455"/>
                <a:gd name="connsiteX5274" fmla="*/ 1985925 w 6891715"/>
                <a:gd name="connsiteY5274" fmla="*/ 5317557 h 6367455"/>
                <a:gd name="connsiteX5275" fmla="*/ 1980530 w 6891715"/>
                <a:gd name="connsiteY5275" fmla="*/ 5325801 h 6367455"/>
                <a:gd name="connsiteX5276" fmla="*/ 1973232 w 6891715"/>
                <a:gd name="connsiteY5276" fmla="*/ 5324216 h 6367455"/>
                <a:gd name="connsiteX5277" fmla="*/ 1965616 w 6891715"/>
                <a:gd name="connsiteY5277" fmla="*/ 5329606 h 6367455"/>
                <a:gd name="connsiteX5278" fmla="*/ 1962760 w 6891715"/>
                <a:gd name="connsiteY5278" fmla="*/ 5341972 h 6367455"/>
                <a:gd name="connsiteX5279" fmla="*/ 1975770 w 6891715"/>
                <a:gd name="connsiteY5279" fmla="*/ 5354655 h 6367455"/>
                <a:gd name="connsiteX5280" fmla="*/ 1971328 w 6891715"/>
                <a:gd name="connsiteY5280" fmla="*/ 5366070 h 6367455"/>
                <a:gd name="connsiteX5281" fmla="*/ 1965298 w 6891715"/>
                <a:gd name="connsiteY5281" fmla="*/ 5380022 h 6367455"/>
                <a:gd name="connsiteX5282" fmla="*/ 1926267 w 6891715"/>
                <a:gd name="connsiteY5282" fmla="*/ 5399046 h 6367455"/>
                <a:gd name="connsiteX5283" fmla="*/ 1896755 w 6891715"/>
                <a:gd name="connsiteY5283" fmla="*/ 5413315 h 6367455"/>
                <a:gd name="connsiteX5284" fmla="*/ 1868513 w 6891715"/>
                <a:gd name="connsiteY5284" fmla="*/ 5449144 h 6367455"/>
                <a:gd name="connsiteX5285" fmla="*/ 1823135 w 6891715"/>
                <a:gd name="connsiteY5285" fmla="*/ 5464364 h 6367455"/>
                <a:gd name="connsiteX5286" fmla="*/ 1755543 w 6891715"/>
                <a:gd name="connsiteY5286" fmla="*/ 5485925 h 6367455"/>
                <a:gd name="connsiteX5287" fmla="*/ 1738090 w 6891715"/>
                <a:gd name="connsiteY5287" fmla="*/ 5508121 h 6367455"/>
                <a:gd name="connsiteX5288" fmla="*/ 1753957 w 6891715"/>
                <a:gd name="connsiteY5288" fmla="*/ 5520487 h 6367455"/>
                <a:gd name="connsiteX5289" fmla="*/ 1746341 w 6891715"/>
                <a:gd name="connsiteY5289" fmla="*/ 5534438 h 6367455"/>
                <a:gd name="connsiteX5290" fmla="*/ 1742215 w 6891715"/>
                <a:gd name="connsiteY5290" fmla="*/ 5529048 h 6367455"/>
                <a:gd name="connsiteX5291" fmla="*/ 1744437 w 6891715"/>
                <a:gd name="connsiteY5291" fmla="*/ 5522706 h 6367455"/>
                <a:gd name="connsiteX5292" fmla="*/ 1726666 w 6891715"/>
                <a:gd name="connsiteY5292" fmla="*/ 5536975 h 6367455"/>
                <a:gd name="connsiteX5293" fmla="*/ 1643844 w 6891715"/>
                <a:gd name="connsiteY5293" fmla="*/ 5654293 h 6367455"/>
                <a:gd name="connsiteX5294" fmla="*/ 1644161 w 6891715"/>
                <a:gd name="connsiteY5294" fmla="*/ 5684733 h 6367455"/>
                <a:gd name="connsiteX5295" fmla="*/ 1633689 w 6891715"/>
                <a:gd name="connsiteY5295" fmla="*/ 5691391 h 6367455"/>
                <a:gd name="connsiteX5296" fmla="*/ 1645748 w 6891715"/>
                <a:gd name="connsiteY5296" fmla="*/ 5699318 h 6367455"/>
                <a:gd name="connsiteX5297" fmla="*/ 1664787 w 6891715"/>
                <a:gd name="connsiteY5297" fmla="*/ 5741490 h 6367455"/>
                <a:gd name="connsiteX5298" fmla="*/ 1679702 w 6891715"/>
                <a:gd name="connsiteY5298" fmla="*/ 5743392 h 6367455"/>
                <a:gd name="connsiteX5299" fmla="*/ 1685413 w 6891715"/>
                <a:gd name="connsiteY5299" fmla="*/ 5754807 h 6367455"/>
                <a:gd name="connsiteX5300" fmla="*/ 1692712 w 6891715"/>
                <a:gd name="connsiteY5300" fmla="*/ 5763368 h 6367455"/>
                <a:gd name="connsiteX5301" fmla="*/ 1677798 w 6891715"/>
                <a:gd name="connsiteY5301" fmla="*/ 5769709 h 6367455"/>
                <a:gd name="connsiteX5302" fmla="*/ 1658124 w 6891715"/>
                <a:gd name="connsiteY5302" fmla="*/ 5794124 h 6367455"/>
                <a:gd name="connsiteX5303" fmla="*/ 1636862 w 6891715"/>
                <a:gd name="connsiteY5303" fmla="*/ 5800783 h 6367455"/>
                <a:gd name="connsiteX5304" fmla="*/ 1631785 w 6891715"/>
                <a:gd name="connsiteY5304" fmla="*/ 5814100 h 6367455"/>
                <a:gd name="connsiteX5305" fmla="*/ 1617188 w 6891715"/>
                <a:gd name="connsiteY5305" fmla="*/ 5833125 h 6367455"/>
                <a:gd name="connsiteX5306" fmla="*/ 1613063 w 6891715"/>
                <a:gd name="connsiteY5306" fmla="*/ 5852467 h 6367455"/>
                <a:gd name="connsiteX5307" fmla="*/ 1596562 w 6891715"/>
                <a:gd name="connsiteY5307" fmla="*/ 5884174 h 6367455"/>
                <a:gd name="connsiteX5308" fmla="*/ 1605130 w 6891715"/>
                <a:gd name="connsiteY5308" fmla="*/ 5897809 h 6367455"/>
                <a:gd name="connsiteX5309" fmla="*/ 1600687 w 6891715"/>
                <a:gd name="connsiteY5309" fmla="*/ 5905101 h 6367455"/>
                <a:gd name="connsiteX5310" fmla="*/ 1584820 w 6891715"/>
                <a:gd name="connsiteY5310" fmla="*/ 5900979 h 6367455"/>
                <a:gd name="connsiteX5311" fmla="*/ 1557530 w 6891715"/>
                <a:gd name="connsiteY5311" fmla="*/ 5907638 h 6367455"/>
                <a:gd name="connsiteX5312" fmla="*/ 1535317 w 6891715"/>
                <a:gd name="connsiteY5312" fmla="*/ 5905736 h 6367455"/>
                <a:gd name="connsiteX5313" fmla="*/ 1530239 w 6891715"/>
                <a:gd name="connsiteY5313" fmla="*/ 5923809 h 6367455"/>
                <a:gd name="connsiteX5314" fmla="*/ 1507072 w 6891715"/>
                <a:gd name="connsiteY5314" fmla="*/ 5931102 h 6367455"/>
                <a:gd name="connsiteX5315" fmla="*/ 1506120 w 6891715"/>
                <a:gd name="connsiteY5315" fmla="*/ 5957736 h 6367455"/>
                <a:gd name="connsiteX5316" fmla="*/ 1494697 w 6891715"/>
                <a:gd name="connsiteY5316" fmla="*/ 5973590 h 6367455"/>
                <a:gd name="connsiteX5317" fmla="*/ 1485495 w 6891715"/>
                <a:gd name="connsiteY5317" fmla="*/ 5998956 h 6367455"/>
                <a:gd name="connsiteX5318" fmla="*/ 1475974 w 6891715"/>
                <a:gd name="connsiteY5318" fmla="*/ 6005298 h 6367455"/>
                <a:gd name="connsiteX5319" fmla="*/ 1453762 w 6891715"/>
                <a:gd name="connsiteY5319" fmla="*/ 5996737 h 6367455"/>
                <a:gd name="connsiteX5320" fmla="*/ 1414731 w 6891715"/>
                <a:gd name="connsiteY5320" fmla="*/ 6016396 h 6367455"/>
                <a:gd name="connsiteX5321" fmla="*/ 1392517 w 6891715"/>
                <a:gd name="connsiteY5321" fmla="*/ 6005932 h 6367455"/>
                <a:gd name="connsiteX5322" fmla="*/ 1351261 w 6891715"/>
                <a:gd name="connsiteY5322" fmla="*/ 6013859 h 6367455"/>
                <a:gd name="connsiteX5323" fmla="*/ 1318258 w 6891715"/>
                <a:gd name="connsiteY5323" fmla="*/ 6008786 h 6367455"/>
                <a:gd name="connsiteX5324" fmla="*/ 1261457 w 6891715"/>
                <a:gd name="connsiteY5324" fmla="*/ 6005932 h 6367455"/>
                <a:gd name="connsiteX5325" fmla="*/ 1248764 w 6891715"/>
                <a:gd name="connsiteY5325" fmla="*/ 6019883 h 6367455"/>
                <a:gd name="connsiteX5326" fmla="*/ 1228772 w 6891715"/>
                <a:gd name="connsiteY5326" fmla="*/ 6032884 h 6367455"/>
                <a:gd name="connsiteX5327" fmla="*/ 1189741 w 6891715"/>
                <a:gd name="connsiteY5327" fmla="*/ 6033835 h 6367455"/>
                <a:gd name="connsiteX5328" fmla="*/ 1159276 w 6891715"/>
                <a:gd name="connsiteY5328" fmla="*/ 6073152 h 6367455"/>
                <a:gd name="connsiteX5329" fmla="*/ 1151026 w 6891715"/>
                <a:gd name="connsiteY5329" fmla="*/ 6091226 h 6367455"/>
                <a:gd name="connsiteX5330" fmla="*/ 1140553 w 6891715"/>
                <a:gd name="connsiteY5330" fmla="*/ 6083933 h 6367455"/>
                <a:gd name="connsiteX5331" fmla="*/ 1124369 w 6891715"/>
                <a:gd name="connsiteY5331" fmla="*/ 6080762 h 6367455"/>
                <a:gd name="connsiteX5332" fmla="*/ 1118023 w 6891715"/>
                <a:gd name="connsiteY5332" fmla="*/ 6075689 h 6367455"/>
                <a:gd name="connsiteX5333" fmla="*/ 1104377 w 6891715"/>
                <a:gd name="connsiteY5333" fmla="*/ 6071567 h 6367455"/>
                <a:gd name="connsiteX5334" fmla="*/ 1095809 w 6891715"/>
                <a:gd name="connsiteY5334" fmla="*/ 6070616 h 6367455"/>
                <a:gd name="connsiteX5335" fmla="*/ 1074230 w 6891715"/>
                <a:gd name="connsiteY5335" fmla="*/ 6036054 h 6367455"/>
                <a:gd name="connsiteX5336" fmla="*/ 1076453 w 6891715"/>
                <a:gd name="connsiteY5336" fmla="*/ 6024640 h 6367455"/>
                <a:gd name="connsiteX5337" fmla="*/ 1067884 w 6891715"/>
                <a:gd name="connsiteY5337" fmla="*/ 6017347 h 6367455"/>
                <a:gd name="connsiteX5338" fmla="*/ 1072961 w 6891715"/>
                <a:gd name="connsiteY5338" fmla="*/ 5991981 h 6367455"/>
                <a:gd name="connsiteX5339" fmla="*/ 1032343 w 6891715"/>
                <a:gd name="connsiteY5339" fmla="*/ 5954565 h 6367455"/>
                <a:gd name="connsiteX5340" fmla="*/ 1005051 w 6891715"/>
                <a:gd name="connsiteY5340" fmla="*/ 5952663 h 6367455"/>
                <a:gd name="connsiteX5341" fmla="*/ 995213 w 6891715"/>
                <a:gd name="connsiteY5341" fmla="*/ 5944102 h 6367455"/>
                <a:gd name="connsiteX5342" fmla="*/ 987921 w 6891715"/>
                <a:gd name="connsiteY5342" fmla="*/ 5953614 h 6367455"/>
                <a:gd name="connsiteX5343" fmla="*/ 984747 w 6891715"/>
                <a:gd name="connsiteY5343" fmla="*/ 5946639 h 6367455"/>
                <a:gd name="connsiteX5344" fmla="*/ 967371 w 6891715"/>
                <a:gd name="connsiteY5344" fmla="*/ 5951909 h 6367455"/>
                <a:gd name="connsiteX5345" fmla="*/ 967494 w 6891715"/>
                <a:gd name="connsiteY5345" fmla="*/ 5953094 h 6367455"/>
                <a:gd name="connsiteX5346" fmla="*/ 945223 w 6891715"/>
                <a:gd name="connsiteY5346" fmla="*/ 5968032 h 6367455"/>
                <a:gd name="connsiteX5347" fmla="*/ 924225 w 6891715"/>
                <a:gd name="connsiteY5347" fmla="*/ 5969303 h 6367455"/>
                <a:gd name="connsiteX5348" fmla="*/ 909272 w 6891715"/>
                <a:gd name="connsiteY5348" fmla="*/ 5963900 h 6367455"/>
                <a:gd name="connsiteX5349" fmla="*/ 887955 w 6891715"/>
                <a:gd name="connsiteY5349" fmla="*/ 5962311 h 6367455"/>
                <a:gd name="connsiteX5350" fmla="*/ 866639 w 6891715"/>
                <a:gd name="connsiteY5350" fmla="*/ 5955955 h 6367455"/>
                <a:gd name="connsiteX5351" fmla="*/ 841188 w 6891715"/>
                <a:gd name="connsiteY5351" fmla="*/ 5968032 h 6367455"/>
                <a:gd name="connsiteX5352" fmla="*/ 822417 w 6891715"/>
                <a:gd name="connsiteY5352" fmla="*/ 5972164 h 6367455"/>
                <a:gd name="connsiteX5353" fmla="*/ 813826 w 6891715"/>
                <a:gd name="connsiteY5353" fmla="*/ 5968986 h 6367455"/>
                <a:gd name="connsiteX5354" fmla="*/ 822099 w 6891715"/>
                <a:gd name="connsiteY5354" fmla="*/ 5960404 h 6367455"/>
                <a:gd name="connsiteX5355" fmla="*/ 832598 w 6891715"/>
                <a:gd name="connsiteY5355" fmla="*/ 5933071 h 6367455"/>
                <a:gd name="connsiteX5356" fmla="*/ 836416 w 6891715"/>
                <a:gd name="connsiteY5356" fmla="*/ 5909870 h 6367455"/>
                <a:gd name="connsiteX5357" fmla="*/ 829735 w 6891715"/>
                <a:gd name="connsiteY5357" fmla="*/ 5863468 h 6367455"/>
                <a:gd name="connsiteX5358" fmla="*/ 838007 w 6891715"/>
                <a:gd name="connsiteY5358" fmla="*/ 5825647 h 6367455"/>
                <a:gd name="connsiteX5359" fmla="*/ 826871 w 6891715"/>
                <a:gd name="connsiteY5359" fmla="*/ 5806260 h 6367455"/>
                <a:gd name="connsiteX5360" fmla="*/ 839598 w 6891715"/>
                <a:gd name="connsiteY5360" fmla="*/ 5797996 h 6367455"/>
                <a:gd name="connsiteX5361" fmla="*/ 847232 w 6891715"/>
                <a:gd name="connsiteY5361" fmla="*/ 5804353 h 6367455"/>
                <a:gd name="connsiteX5362" fmla="*/ 840870 w 6891715"/>
                <a:gd name="connsiteY5362" fmla="*/ 5790369 h 6367455"/>
                <a:gd name="connsiteX5363" fmla="*/ 822735 w 6891715"/>
                <a:gd name="connsiteY5363" fmla="*/ 5790686 h 6367455"/>
                <a:gd name="connsiteX5364" fmla="*/ 806827 w 6891715"/>
                <a:gd name="connsiteY5364" fmla="*/ 5803717 h 6367455"/>
                <a:gd name="connsiteX5365" fmla="*/ 795372 w 6891715"/>
                <a:gd name="connsiteY5365" fmla="*/ 5810074 h 6367455"/>
                <a:gd name="connsiteX5366" fmla="*/ 797281 w 6891715"/>
                <a:gd name="connsiteY5366" fmla="*/ 5786873 h 6367455"/>
                <a:gd name="connsiteX5367" fmla="*/ 790918 w 6891715"/>
                <a:gd name="connsiteY5367" fmla="*/ 5777338 h 6367455"/>
                <a:gd name="connsiteX5368" fmla="*/ 800463 w 6891715"/>
                <a:gd name="connsiteY5368" fmla="*/ 5776384 h 6367455"/>
                <a:gd name="connsiteX5369" fmla="*/ 817326 w 6891715"/>
                <a:gd name="connsiteY5369" fmla="*/ 5773842 h 6367455"/>
                <a:gd name="connsiteX5370" fmla="*/ 826553 w 6891715"/>
                <a:gd name="connsiteY5370" fmla="*/ 5752548 h 6367455"/>
                <a:gd name="connsiteX5371" fmla="*/ 839280 w 6891715"/>
                <a:gd name="connsiteY5371" fmla="*/ 5740788 h 6367455"/>
                <a:gd name="connsiteX5372" fmla="*/ 840234 w 6891715"/>
                <a:gd name="connsiteY5372" fmla="*/ 5734432 h 6367455"/>
                <a:gd name="connsiteX5373" fmla="*/ 820189 w 6891715"/>
                <a:gd name="connsiteY5373" fmla="*/ 5748734 h 6367455"/>
                <a:gd name="connsiteX5374" fmla="*/ 807462 w 6891715"/>
                <a:gd name="connsiteY5374" fmla="*/ 5754137 h 6367455"/>
                <a:gd name="connsiteX5375" fmla="*/ 799190 w 6891715"/>
                <a:gd name="connsiteY5375" fmla="*/ 5764625 h 6367455"/>
                <a:gd name="connsiteX5376" fmla="*/ 801418 w 6891715"/>
                <a:gd name="connsiteY5376" fmla="*/ 5771935 h 6367455"/>
                <a:gd name="connsiteX5377" fmla="*/ 783283 w 6891715"/>
                <a:gd name="connsiteY5377" fmla="*/ 5770028 h 6367455"/>
                <a:gd name="connsiteX5378" fmla="*/ 776921 w 6891715"/>
                <a:gd name="connsiteY5378" fmla="*/ 5773206 h 6367455"/>
                <a:gd name="connsiteX5379" fmla="*/ 768331 w 6891715"/>
                <a:gd name="connsiteY5379" fmla="*/ 5770346 h 6367455"/>
                <a:gd name="connsiteX5380" fmla="*/ 765150 w 6891715"/>
                <a:gd name="connsiteY5380" fmla="*/ 5765896 h 6367455"/>
                <a:gd name="connsiteX5381" fmla="*/ 782010 w 6891715"/>
                <a:gd name="connsiteY5381" fmla="*/ 5735385 h 6367455"/>
                <a:gd name="connsiteX5382" fmla="*/ 781692 w 6891715"/>
                <a:gd name="connsiteY5382" fmla="*/ 5699471 h 6367455"/>
                <a:gd name="connsiteX5383" fmla="*/ 807781 w 6891715"/>
                <a:gd name="connsiteY5383" fmla="*/ 5671820 h 6367455"/>
                <a:gd name="connsiteX5384" fmla="*/ 810008 w 6891715"/>
                <a:gd name="connsiteY5384" fmla="*/ 5656883 h 6367455"/>
                <a:gd name="connsiteX5385" fmla="*/ 820189 w 6891715"/>
                <a:gd name="connsiteY5385" fmla="*/ 5642263 h 6367455"/>
                <a:gd name="connsiteX5386" fmla="*/ 838643 w 6891715"/>
                <a:gd name="connsiteY5386" fmla="*/ 5544691 h 6367455"/>
                <a:gd name="connsiteX5387" fmla="*/ 846597 w 6891715"/>
                <a:gd name="connsiteY5387" fmla="*/ 5489707 h 6367455"/>
                <a:gd name="connsiteX5388" fmla="*/ 828780 w 6891715"/>
                <a:gd name="connsiteY5388" fmla="*/ 5408662 h 6367455"/>
                <a:gd name="connsiteX5389" fmla="*/ 828147 w 6891715"/>
                <a:gd name="connsiteY5389" fmla="*/ 5385266 h 6367455"/>
                <a:gd name="connsiteX5390" fmla="*/ 827984 w 6891715"/>
                <a:gd name="connsiteY5390" fmla="*/ 5385412 h 6367455"/>
                <a:gd name="connsiteX5391" fmla="*/ 827032 w 6891715"/>
                <a:gd name="connsiteY5391" fmla="*/ 5365753 h 6367455"/>
                <a:gd name="connsiteX5392" fmla="*/ 829888 w 6891715"/>
                <a:gd name="connsiteY5392" fmla="*/ 5330240 h 6367455"/>
                <a:gd name="connsiteX5393" fmla="*/ 841630 w 6891715"/>
                <a:gd name="connsiteY5393" fmla="*/ 5324850 h 6367455"/>
                <a:gd name="connsiteX5394" fmla="*/ 831157 w 6891715"/>
                <a:gd name="connsiteY5394" fmla="*/ 5309947 h 6367455"/>
                <a:gd name="connsiteX5395" fmla="*/ 820051 w 6891715"/>
                <a:gd name="connsiteY5395" fmla="*/ 5303923 h 6367455"/>
                <a:gd name="connsiteX5396" fmla="*/ 826397 w 6891715"/>
                <a:gd name="connsiteY5396" fmla="*/ 5284898 h 6367455"/>
                <a:gd name="connsiteX5397" fmla="*/ 807357 w 6891715"/>
                <a:gd name="connsiteY5397" fmla="*/ 5286167 h 6367455"/>
                <a:gd name="connsiteX5398" fmla="*/ 812434 w 6891715"/>
                <a:gd name="connsiteY5398" fmla="*/ 5264288 h 6367455"/>
                <a:gd name="connsiteX5399" fmla="*/ 795615 w 6891715"/>
                <a:gd name="connsiteY5399" fmla="*/ 5265240 h 6367455"/>
                <a:gd name="connsiteX5400" fmla="*/ 796250 w 6891715"/>
                <a:gd name="connsiteY5400" fmla="*/ 5254459 h 6367455"/>
                <a:gd name="connsiteX5401" fmla="*/ 789903 w 6891715"/>
                <a:gd name="connsiteY5401" fmla="*/ 5247166 h 6367455"/>
                <a:gd name="connsiteX5402" fmla="*/ 782604 w 6891715"/>
                <a:gd name="connsiteY5402" fmla="*/ 5251922 h 6367455"/>
                <a:gd name="connsiteX5403" fmla="*/ 783556 w 6891715"/>
                <a:gd name="connsiteY5403" fmla="*/ 5237971 h 6367455"/>
                <a:gd name="connsiteX5404" fmla="*/ 800375 w 6891715"/>
                <a:gd name="connsiteY5404" fmla="*/ 5212605 h 6367455"/>
                <a:gd name="connsiteX5405" fmla="*/ 813069 w 6891715"/>
                <a:gd name="connsiteY5405" fmla="*/ 5212605 h 6367455"/>
                <a:gd name="connsiteX5406" fmla="*/ 815290 w 6891715"/>
                <a:gd name="connsiteY5406" fmla="*/ 5206263 h 6367455"/>
                <a:gd name="connsiteX5407" fmla="*/ 825763 w 6891715"/>
                <a:gd name="connsiteY5407" fmla="*/ 5193580 h 6367455"/>
                <a:gd name="connsiteX5408" fmla="*/ 843851 w 6891715"/>
                <a:gd name="connsiteY5408" fmla="*/ 5199605 h 6367455"/>
                <a:gd name="connsiteX5409" fmla="*/ 862573 w 6891715"/>
                <a:gd name="connsiteY5409" fmla="*/ 5188824 h 6367455"/>
                <a:gd name="connsiteX5410" fmla="*/ 876218 w 6891715"/>
                <a:gd name="connsiteY5410" fmla="*/ 5185653 h 6367455"/>
                <a:gd name="connsiteX5411" fmla="*/ 877488 w 6891715"/>
                <a:gd name="connsiteY5411" fmla="*/ 5192629 h 6367455"/>
                <a:gd name="connsiteX5412" fmla="*/ 891133 w 6891715"/>
                <a:gd name="connsiteY5412" fmla="*/ 5191678 h 6367455"/>
                <a:gd name="connsiteX5413" fmla="*/ 884786 w 6891715"/>
                <a:gd name="connsiteY5413" fmla="*/ 5183117 h 6367455"/>
                <a:gd name="connsiteX5414" fmla="*/ 891133 w 6891715"/>
                <a:gd name="connsiteY5414" fmla="*/ 5176775 h 6367455"/>
                <a:gd name="connsiteX5415" fmla="*/ 881613 w 6891715"/>
                <a:gd name="connsiteY5415" fmla="*/ 5179946 h 6367455"/>
                <a:gd name="connsiteX5416" fmla="*/ 878122 w 6891715"/>
                <a:gd name="connsiteY5416" fmla="*/ 5168848 h 6367455"/>
                <a:gd name="connsiteX5417" fmla="*/ 890816 w 6891715"/>
                <a:gd name="connsiteY5417" fmla="*/ 5159336 h 6367455"/>
                <a:gd name="connsiteX5418" fmla="*/ 910808 w 6891715"/>
                <a:gd name="connsiteY5418" fmla="*/ 5144116 h 6367455"/>
                <a:gd name="connsiteX5419" fmla="*/ 926675 w 6891715"/>
                <a:gd name="connsiteY5419" fmla="*/ 5140945 h 6367455"/>
                <a:gd name="connsiteX5420" fmla="*/ 933974 w 6891715"/>
                <a:gd name="connsiteY5420" fmla="*/ 5145067 h 6367455"/>
                <a:gd name="connsiteX5421" fmla="*/ 936195 w 6891715"/>
                <a:gd name="connsiteY5421" fmla="*/ 5138726 h 6367455"/>
                <a:gd name="connsiteX5422" fmla="*/ 949841 w 6891715"/>
                <a:gd name="connsiteY5422" fmla="*/ 5139677 h 6367455"/>
                <a:gd name="connsiteX5423" fmla="*/ 959361 w 6891715"/>
                <a:gd name="connsiteY5423" fmla="*/ 5151092 h 6367455"/>
                <a:gd name="connsiteX5424" fmla="*/ 989190 w 6891715"/>
                <a:gd name="connsiteY5424" fmla="*/ 5165677 h 6367455"/>
                <a:gd name="connsiteX5425" fmla="*/ 1095809 w 6891715"/>
                <a:gd name="connsiteY5425" fmla="*/ 5163458 h 6367455"/>
                <a:gd name="connsiteX5426" fmla="*/ 1111676 w 6891715"/>
                <a:gd name="connsiteY5426" fmla="*/ 5152994 h 6367455"/>
                <a:gd name="connsiteX5427" fmla="*/ 1121196 w 6891715"/>
                <a:gd name="connsiteY5427" fmla="*/ 5154897 h 6367455"/>
                <a:gd name="connsiteX5428" fmla="*/ 1124369 w 6891715"/>
                <a:gd name="connsiteY5428" fmla="*/ 5158067 h 6367455"/>
                <a:gd name="connsiteX5429" fmla="*/ 1140553 w 6891715"/>
                <a:gd name="connsiteY5429" fmla="*/ 5165360 h 6367455"/>
                <a:gd name="connsiteX5430" fmla="*/ 1168162 w 6891715"/>
                <a:gd name="connsiteY5430" fmla="*/ 5169165 h 6367455"/>
                <a:gd name="connsiteX5431" fmla="*/ 1217983 w 6891715"/>
                <a:gd name="connsiteY5431" fmla="*/ 5179312 h 6367455"/>
                <a:gd name="connsiteX5432" fmla="*/ 1264313 w 6891715"/>
                <a:gd name="connsiteY5432" fmla="*/ 5181214 h 6367455"/>
                <a:gd name="connsiteX5433" fmla="*/ 1293825 w 6891715"/>
                <a:gd name="connsiteY5433" fmla="*/ 5175507 h 6367455"/>
                <a:gd name="connsiteX5434" fmla="*/ 1307788 w 6891715"/>
                <a:gd name="connsiteY5434" fmla="*/ 5178677 h 6367455"/>
                <a:gd name="connsiteX5435" fmla="*/ 1323653 w 6891715"/>
                <a:gd name="connsiteY5435" fmla="*/ 5168848 h 6367455"/>
                <a:gd name="connsiteX5436" fmla="*/ 1329999 w 6891715"/>
                <a:gd name="connsiteY5436" fmla="*/ 5169799 h 6367455"/>
                <a:gd name="connsiteX5437" fmla="*/ 1339519 w 6891715"/>
                <a:gd name="connsiteY5437" fmla="*/ 5182482 h 6367455"/>
                <a:gd name="connsiteX5438" fmla="*/ 1351261 w 6891715"/>
                <a:gd name="connsiteY5438" fmla="*/ 5183117 h 6367455"/>
                <a:gd name="connsiteX5439" fmla="*/ 1367129 w 6891715"/>
                <a:gd name="connsiteY5439" fmla="*/ 5187556 h 6367455"/>
                <a:gd name="connsiteX5440" fmla="*/ 1385853 w 6891715"/>
                <a:gd name="connsiteY5440" fmla="*/ 5184068 h 6367455"/>
                <a:gd name="connsiteX5441" fmla="*/ 1405846 w 6891715"/>
                <a:gd name="connsiteY5441" fmla="*/ 5182799 h 6367455"/>
                <a:gd name="connsiteX5442" fmla="*/ 1422030 w 6891715"/>
                <a:gd name="connsiteY5442" fmla="*/ 5187873 h 6367455"/>
                <a:gd name="connsiteX5443" fmla="*/ 1439800 w 6891715"/>
                <a:gd name="connsiteY5443" fmla="*/ 5194214 h 6367455"/>
                <a:gd name="connsiteX5444" fmla="*/ 1449320 w 6891715"/>
                <a:gd name="connsiteY5444" fmla="*/ 5199288 h 6367455"/>
                <a:gd name="connsiteX5445" fmla="*/ 1476608 w 6891715"/>
                <a:gd name="connsiteY5445" fmla="*/ 5198336 h 6367455"/>
                <a:gd name="connsiteX5446" fmla="*/ 1488033 w 6891715"/>
                <a:gd name="connsiteY5446" fmla="*/ 5187873 h 6367455"/>
                <a:gd name="connsiteX5447" fmla="*/ 1493746 w 6891715"/>
                <a:gd name="connsiteY5447" fmla="*/ 5184702 h 6367455"/>
                <a:gd name="connsiteX5448" fmla="*/ 1492160 w 6891715"/>
                <a:gd name="connsiteY5448" fmla="*/ 5187556 h 6367455"/>
                <a:gd name="connsiteX5449" fmla="*/ 1498188 w 6891715"/>
                <a:gd name="connsiteY5449" fmla="*/ 5189141 h 6367455"/>
                <a:gd name="connsiteX5450" fmla="*/ 1499774 w 6891715"/>
                <a:gd name="connsiteY5450" fmla="*/ 5188190 h 6367455"/>
                <a:gd name="connsiteX5451" fmla="*/ 1505485 w 6891715"/>
                <a:gd name="connsiteY5451" fmla="*/ 5182165 h 6367455"/>
                <a:gd name="connsiteX5452" fmla="*/ 1506437 w 6891715"/>
                <a:gd name="connsiteY5452" fmla="*/ 5185019 h 6367455"/>
                <a:gd name="connsiteX5453" fmla="*/ 1509292 w 6891715"/>
                <a:gd name="connsiteY5453" fmla="*/ 5185336 h 6367455"/>
                <a:gd name="connsiteX5454" fmla="*/ 1509613 w 6891715"/>
                <a:gd name="connsiteY5454" fmla="*/ 5182165 h 6367455"/>
                <a:gd name="connsiteX5455" fmla="*/ 1513104 w 6891715"/>
                <a:gd name="connsiteY5455" fmla="*/ 5183117 h 6367455"/>
                <a:gd name="connsiteX5456" fmla="*/ 1513644 w 6891715"/>
                <a:gd name="connsiteY5456" fmla="*/ 5182190 h 6367455"/>
                <a:gd name="connsiteX5457" fmla="*/ 1521585 w 6891715"/>
                <a:gd name="connsiteY5457" fmla="*/ 5173933 h 6367455"/>
                <a:gd name="connsiteX5458" fmla="*/ 1536516 w 6891715"/>
                <a:gd name="connsiteY5458" fmla="*/ 5137729 h 6367455"/>
                <a:gd name="connsiteX5459" fmla="*/ 1551446 w 6891715"/>
                <a:gd name="connsiteY5459" fmla="*/ 5066590 h 6367455"/>
                <a:gd name="connsiteX5460" fmla="*/ 1559070 w 6891715"/>
                <a:gd name="connsiteY5460" fmla="*/ 5017364 h 6367455"/>
                <a:gd name="connsiteX5461" fmla="*/ 1564788 w 6891715"/>
                <a:gd name="connsiteY5461" fmla="*/ 5032291 h 6367455"/>
                <a:gd name="connsiteX5462" fmla="*/ 1571141 w 6891715"/>
                <a:gd name="connsiteY5462" fmla="*/ 5024351 h 6367455"/>
                <a:gd name="connsiteX5463" fmla="*/ 1567011 w 6891715"/>
                <a:gd name="connsiteY5463" fmla="*/ 5014506 h 6367455"/>
                <a:gd name="connsiteX5464" fmla="*/ 1560022 w 6891715"/>
                <a:gd name="connsiteY5464" fmla="*/ 5012600 h 6367455"/>
                <a:gd name="connsiteX5465" fmla="*/ 1570506 w 6891715"/>
                <a:gd name="connsiteY5465" fmla="*/ 4932569 h 6367455"/>
                <a:gd name="connsiteX5466" fmla="*/ 1570188 w 6891715"/>
                <a:gd name="connsiteY5466" fmla="*/ 4911609 h 6367455"/>
                <a:gd name="connsiteX5467" fmla="*/ 1572094 w 6891715"/>
                <a:gd name="connsiteY5467" fmla="*/ 4904939 h 6367455"/>
                <a:gd name="connsiteX5468" fmla="*/ 1577177 w 6891715"/>
                <a:gd name="connsiteY5468" fmla="*/ 4904939 h 6367455"/>
                <a:gd name="connsiteX5469" fmla="*/ 1579082 w 6891715"/>
                <a:gd name="connsiteY5469" fmla="*/ 4921136 h 6367455"/>
                <a:gd name="connsiteX5470" fmla="*/ 1600683 w 6891715"/>
                <a:gd name="connsiteY5470" fmla="*/ 4948448 h 6367455"/>
                <a:gd name="connsiteX5471" fmla="*/ 1607672 w 6891715"/>
                <a:gd name="connsiteY5471" fmla="*/ 4967186 h 6367455"/>
                <a:gd name="connsiteX5472" fmla="*/ 1616884 w 6891715"/>
                <a:gd name="connsiteY5472" fmla="*/ 4974173 h 6367455"/>
                <a:gd name="connsiteX5473" fmla="*/ 1609895 w 6891715"/>
                <a:gd name="connsiteY5473" fmla="*/ 4964963 h 6367455"/>
                <a:gd name="connsiteX5474" fmla="*/ 1606719 w 6891715"/>
                <a:gd name="connsiteY5474" fmla="*/ 4945908 h 6367455"/>
                <a:gd name="connsiteX5475" fmla="*/ 1598142 w 6891715"/>
                <a:gd name="connsiteY5475" fmla="*/ 4918595 h 6367455"/>
                <a:gd name="connsiteX5476" fmla="*/ 1586706 w 6891715"/>
                <a:gd name="connsiteY5476" fmla="*/ 4902081 h 6367455"/>
                <a:gd name="connsiteX5477" fmla="*/ 1583847 w 6891715"/>
                <a:gd name="connsiteY5477" fmla="*/ 4888425 h 6367455"/>
                <a:gd name="connsiteX5478" fmla="*/ 1561293 w 6891715"/>
                <a:gd name="connsiteY5478" fmla="*/ 4874769 h 6367455"/>
                <a:gd name="connsiteX5479" fmla="*/ 1560340 w 6891715"/>
                <a:gd name="connsiteY5479" fmla="*/ 4864288 h 6367455"/>
                <a:gd name="connsiteX5480" fmla="*/ 1569552 w 6891715"/>
                <a:gd name="connsiteY5480" fmla="*/ 4855714 h 6367455"/>
                <a:gd name="connsiteX5481" fmla="*/ 1574953 w 6891715"/>
                <a:gd name="connsiteY5481" fmla="*/ 4843963 h 6367455"/>
                <a:gd name="connsiteX5482" fmla="*/ 1584483 w 6891715"/>
                <a:gd name="connsiteY5482" fmla="*/ 4838882 h 6367455"/>
                <a:gd name="connsiteX5483" fmla="*/ 1568282 w 6891715"/>
                <a:gd name="connsiteY5483" fmla="*/ 4816651 h 6367455"/>
                <a:gd name="connsiteX5484" fmla="*/ 1556528 w 6891715"/>
                <a:gd name="connsiteY5484" fmla="*/ 4810299 h 6367455"/>
                <a:gd name="connsiteX5485" fmla="*/ 1561929 w 6891715"/>
                <a:gd name="connsiteY5485" fmla="*/ 4800136 h 6367455"/>
                <a:gd name="connsiteX5486" fmla="*/ 1546999 w 6891715"/>
                <a:gd name="connsiteY5486" fmla="*/ 4799184 h 6367455"/>
                <a:gd name="connsiteX5487" fmla="*/ 1503477 w 6891715"/>
                <a:gd name="connsiteY5487" fmla="*/ 4766790 h 6367455"/>
                <a:gd name="connsiteX5488" fmla="*/ 1501253 w 6891715"/>
                <a:gd name="connsiteY5488" fmla="*/ 4758533 h 6367455"/>
                <a:gd name="connsiteX5489" fmla="*/ 1482828 w 6891715"/>
                <a:gd name="connsiteY5489" fmla="*/ 4728998 h 6367455"/>
                <a:gd name="connsiteX5490" fmla="*/ 1470123 w 6891715"/>
                <a:gd name="connsiteY5490" fmla="*/ 4717565 h 6367455"/>
                <a:gd name="connsiteX5491" fmla="*/ 1482512 w 6891715"/>
                <a:gd name="connsiteY5491" fmla="*/ 4692158 h 6367455"/>
                <a:gd name="connsiteX5492" fmla="*/ 1466629 w 6891715"/>
                <a:gd name="connsiteY5492" fmla="*/ 4685806 h 6367455"/>
                <a:gd name="connsiteX5493" fmla="*/ 1479018 w 6891715"/>
                <a:gd name="connsiteY5493" fmla="*/ 4672150 h 6367455"/>
                <a:gd name="connsiteX5494" fmla="*/ 1491724 w 6891715"/>
                <a:gd name="connsiteY5494" fmla="*/ 4676279 h 6367455"/>
                <a:gd name="connsiteX5495" fmla="*/ 1500301 w 6891715"/>
                <a:gd name="connsiteY5495" fmla="*/ 4678502 h 6367455"/>
                <a:gd name="connsiteX5496" fmla="*/ 1494902 w 6891715"/>
                <a:gd name="connsiteY5496" fmla="*/ 4667704 h 6367455"/>
                <a:gd name="connsiteX5497" fmla="*/ 1478064 w 6891715"/>
                <a:gd name="connsiteY5497" fmla="*/ 4658494 h 6367455"/>
                <a:gd name="connsiteX5498" fmla="*/ 1458688 w 6891715"/>
                <a:gd name="connsiteY5498" fmla="*/ 4663893 h 6367455"/>
                <a:gd name="connsiteX5499" fmla="*/ 1434865 w 6891715"/>
                <a:gd name="connsiteY5499" fmla="*/ 4663258 h 6367455"/>
                <a:gd name="connsiteX5500" fmla="*/ 1431053 w 6891715"/>
                <a:gd name="connsiteY5500" fmla="*/ 4648331 h 6367455"/>
                <a:gd name="connsiteX5501" fmla="*/ 1447253 w 6891715"/>
                <a:gd name="connsiteY5501" fmla="*/ 4637851 h 6367455"/>
                <a:gd name="connsiteX5502" fmla="*/ 1430100 w 6891715"/>
                <a:gd name="connsiteY5502" fmla="*/ 4631499 h 6367455"/>
                <a:gd name="connsiteX5503" fmla="*/ 1413264 w 6891715"/>
                <a:gd name="connsiteY5503" fmla="*/ 4620066 h 6367455"/>
                <a:gd name="connsiteX5504" fmla="*/ 1405640 w 6891715"/>
                <a:gd name="connsiteY5504" fmla="*/ 4628641 h 6367455"/>
                <a:gd name="connsiteX5505" fmla="*/ 1402464 w 6891715"/>
                <a:gd name="connsiteY5505" fmla="*/ 4629594 h 6367455"/>
                <a:gd name="connsiteX5506" fmla="*/ 1396110 w 6891715"/>
                <a:gd name="connsiteY5506" fmla="*/ 4616890 h 6367455"/>
                <a:gd name="connsiteX5507" fmla="*/ 1387533 w 6891715"/>
                <a:gd name="connsiteY5507" fmla="*/ 4626735 h 6367455"/>
                <a:gd name="connsiteX5508" fmla="*/ 1376095 w 6891715"/>
                <a:gd name="connsiteY5508" fmla="*/ 4627688 h 6367455"/>
                <a:gd name="connsiteX5509" fmla="*/ 1354811 w 6891715"/>
                <a:gd name="connsiteY5509" fmla="*/ 4600694 h 6367455"/>
                <a:gd name="connsiteX5510" fmla="*/ 1342103 w 6891715"/>
                <a:gd name="connsiteY5510" fmla="*/ 4601646 h 6367455"/>
                <a:gd name="connsiteX5511" fmla="*/ 1327174 w 6891715"/>
                <a:gd name="connsiteY5511" fmla="*/ 4594659 h 6367455"/>
                <a:gd name="connsiteX5512" fmla="*/ 1309068 w 6891715"/>
                <a:gd name="connsiteY5512" fmla="*/ 4591484 h 6367455"/>
                <a:gd name="connsiteX5513" fmla="*/ 1300491 w 6891715"/>
                <a:gd name="connsiteY5513" fmla="*/ 4580051 h 6367455"/>
                <a:gd name="connsiteX5514" fmla="*/ 1287785 w 6891715"/>
                <a:gd name="connsiteY5514" fmla="*/ 4575922 h 6367455"/>
                <a:gd name="connsiteX5515" fmla="*/ 1268726 w 6891715"/>
                <a:gd name="connsiteY5515" fmla="*/ 4589578 h 6367455"/>
                <a:gd name="connsiteX5516" fmla="*/ 1251889 w 6891715"/>
                <a:gd name="connsiteY5516" fmla="*/ 4592119 h 6367455"/>
                <a:gd name="connsiteX5517" fmla="*/ 1247443 w 6891715"/>
                <a:gd name="connsiteY5517" fmla="*/ 4573064 h 6367455"/>
                <a:gd name="connsiteX5518" fmla="*/ 1240136 w 6891715"/>
                <a:gd name="connsiteY5518" fmla="*/ 4568618 h 6367455"/>
                <a:gd name="connsiteX5519" fmla="*/ 1221077 w 6891715"/>
                <a:gd name="connsiteY5519" fmla="*/ 4564807 h 6367455"/>
                <a:gd name="connsiteX5520" fmla="*/ 1217899 w 6891715"/>
                <a:gd name="connsiteY5520" fmla="*/ 4559408 h 6367455"/>
                <a:gd name="connsiteX5521" fmla="*/ 1233465 w 6891715"/>
                <a:gd name="connsiteY5521" fmla="*/ 4552103 h 6367455"/>
                <a:gd name="connsiteX5522" fmla="*/ 1251254 w 6891715"/>
                <a:gd name="connsiteY5522" fmla="*/ 4552103 h 6367455"/>
                <a:gd name="connsiteX5523" fmla="*/ 1257608 w 6891715"/>
                <a:gd name="connsiteY5523" fmla="*/ 4544481 h 6367455"/>
                <a:gd name="connsiteX5524" fmla="*/ 1242994 w 6891715"/>
                <a:gd name="connsiteY5524" fmla="*/ 4534001 h 6367455"/>
                <a:gd name="connsiteX5525" fmla="*/ 1232194 w 6891715"/>
                <a:gd name="connsiteY5525" fmla="*/ 4537177 h 6367455"/>
                <a:gd name="connsiteX5526" fmla="*/ 1225841 w 6891715"/>
                <a:gd name="connsiteY5526" fmla="*/ 4545751 h 6367455"/>
                <a:gd name="connsiteX5527" fmla="*/ 1223618 w 6891715"/>
                <a:gd name="connsiteY5527" fmla="*/ 4521615 h 6367455"/>
                <a:gd name="connsiteX5528" fmla="*/ 1230288 w 6891715"/>
                <a:gd name="connsiteY5528" fmla="*/ 4516534 h 6367455"/>
                <a:gd name="connsiteX5529" fmla="*/ 1236642 w 6891715"/>
                <a:gd name="connsiteY5529" fmla="*/ 4520345 h 6367455"/>
                <a:gd name="connsiteX5530" fmla="*/ 1251254 w 6891715"/>
                <a:gd name="connsiteY5530" fmla="*/ 4524473 h 6367455"/>
                <a:gd name="connsiteX5531" fmla="*/ 1260784 w 6891715"/>
                <a:gd name="connsiteY5531" fmla="*/ 4524473 h 6367455"/>
                <a:gd name="connsiteX5532" fmla="*/ 1246807 w 6891715"/>
                <a:gd name="connsiteY5532" fmla="*/ 4509547 h 6367455"/>
                <a:gd name="connsiteX5533" fmla="*/ 1235053 w 6891715"/>
                <a:gd name="connsiteY5533" fmla="*/ 4512088 h 6367455"/>
                <a:gd name="connsiteX5534" fmla="*/ 1228700 w 6891715"/>
                <a:gd name="connsiteY5534" fmla="*/ 4506689 h 6367455"/>
                <a:gd name="connsiteX5535" fmla="*/ 1219488 w 6891715"/>
                <a:gd name="connsiteY5535" fmla="*/ 4515263 h 6367455"/>
                <a:gd name="connsiteX5536" fmla="*/ 1210911 w 6891715"/>
                <a:gd name="connsiteY5536" fmla="*/ 4511135 h 6367455"/>
                <a:gd name="connsiteX5537" fmla="*/ 1209640 w 6891715"/>
                <a:gd name="connsiteY5537" fmla="*/ 4500972 h 6367455"/>
                <a:gd name="connsiteX5538" fmla="*/ 1215040 w 6891715"/>
                <a:gd name="connsiteY5538" fmla="*/ 4495573 h 6367455"/>
                <a:gd name="connsiteX5539" fmla="*/ 1224570 w 6891715"/>
                <a:gd name="connsiteY5539" fmla="*/ 4486681 h 6367455"/>
                <a:gd name="connsiteX5540" fmla="*/ 1245219 w 6891715"/>
                <a:gd name="connsiteY5540" fmla="*/ 4468578 h 6367455"/>
                <a:gd name="connsiteX5541" fmla="*/ 1268726 w 6891715"/>
                <a:gd name="connsiteY5541" fmla="*/ 4469531 h 6367455"/>
                <a:gd name="connsiteX5542" fmla="*/ 1283656 w 6891715"/>
                <a:gd name="connsiteY5542" fmla="*/ 4465085 h 6367455"/>
                <a:gd name="connsiteX5543" fmla="*/ 1299538 w 6891715"/>
                <a:gd name="connsiteY5543" fmla="*/ 4471437 h 6367455"/>
                <a:gd name="connsiteX5544" fmla="*/ 1299538 w 6891715"/>
                <a:gd name="connsiteY5544" fmla="*/ 4464132 h 6367455"/>
                <a:gd name="connsiteX5545" fmla="*/ 1310974 w 6891715"/>
                <a:gd name="connsiteY5545" fmla="*/ 4460956 h 6367455"/>
                <a:gd name="connsiteX5546" fmla="*/ 1324633 w 6891715"/>
                <a:gd name="connsiteY5546" fmla="*/ 4463815 h 6367455"/>
                <a:gd name="connsiteX5547" fmla="*/ 1327809 w 6891715"/>
                <a:gd name="connsiteY5547" fmla="*/ 4450159 h 6367455"/>
                <a:gd name="connsiteX5548" fmla="*/ 1331938 w 6891715"/>
                <a:gd name="connsiteY5548" fmla="*/ 4442854 h 6367455"/>
                <a:gd name="connsiteX5549" fmla="*/ 1346869 w 6891715"/>
                <a:gd name="connsiteY5549" fmla="*/ 4448888 h 6367455"/>
                <a:gd name="connsiteX5550" fmla="*/ 1379908 w 6891715"/>
                <a:gd name="connsiteY5550" fmla="*/ 4448571 h 6367455"/>
                <a:gd name="connsiteX5551" fmla="*/ 1388485 w 6891715"/>
                <a:gd name="connsiteY5551" fmla="*/ 4460004 h 6367455"/>
                <a:gd name="connsiteX5552" fmla="*/ 1411675 w 6891715"/>
                <a:gd name="connsiteY5552" fmla="*/ 4485093 h 6367455"/>
                <a:gd name="connsiteX5553" fmla="*/ 1430735 w 6891715"/>
                <a:gd name="connsiteY5553" fmla="*/ 4474295 h 6367455"/>
                <a:gd name="connsiteX5554" fmla="*/ 1447570 w 6891715"/>
                <a:gd name="connsiteY5554" fmla="*/ 4466991 h 6367455"/>
                <a:gd name="connsiteX5555" fmla="*/ 1462817 w 6891715"/>
                <a:gd name="connsiteY5555" fmla="*/ 4477471 h 6367455"/>
                <a:gd name="connsiteX5556" fmla="*/ 1481559 w 6891715"/>
                <a:gd name="connsiteY5556" fmla="*/ 4465403 h 6367455"/>
                <a:gd name="connsiteX5557" fmla="*/ 1497442 w 6891715"/>
                <a:gd name="connsiteY5557" fmla="*/ 4462227 h 6367455"/>
                <a:gd name="connsiteX5558" fmla="*/ 1506018 w 6891715"/>
                <a:gd name="connsiteY5558" fmla="*/ 4476836 h 6367455"/>
                <a:gd name="connsiteX5559" fmla="*/ 1522855 w 6891715"/>
                <a:gd name="connsiteY5559" fmla="*/ 4478741 h 6367455"/>
                <a:gd name="connsiteX5560" fmla="*/ 1532386 w 6891715"/>
                <a:gd name="connsiteY5560" fmla="*/ 4480964 h 6367455"/>
                <a:gd name="connsiteX5561" fmla="*/ 1536516 w 6891715"/>
                <a:gd name="connsiteY5561" fmla="*/ 4472389 h 6367455"/>
                <a:gd name="connsiteX5562" fmla="*/ 1529209 w 6891715"/>
                <a:gd name="connsiteY5562" fmla="*/ 4466038 h 6367455"/>
                <a:gd name="connsiteX5563" fmla="*/ 1519361 w 6891715"/>
                <a:gd name="connsiteY5563" fmla="*/ 4448571 h 6367455"/>
                <a:gd name="connsiteX5564" fmla="*/ 1512690 w 6891715"/>
                <a:gd name="connsiteY5564" fmla="*/ 4384101 h 6367455"/>
                <a:gd name="connsiteX5565" fmla="*/ 1511104 w 6891715"/>
                <a:gd name="connsiteY5565" fmla="*/ 4368222 h 6367455"/>
                <a:gd name="connsiteX5566" fmla="*/ 1498395 w 6891715"/>
                <a:gd name="connsiteY5566" fmla="*/ 4357742 h 6367455"/>
                <a:gd name="connsiteX5567" fmla="*/ 1492996 w 6891715"/>
                <a:gd name="connsiteY5567" fmla="*/ 4334875 h 6367455"/>
                <a:gd name="connsiteX5568" fmla="*/ 1478064 w 6891715"/>
                <a:gd name="connsiteY5568" fmla="*/ 4314550 h 6367455"/>
                <a:gd name="connsiteX5569" fmla="*/ 1478064 w 6891715"/>
                <a:gd name="connsiteY5569" fmla="*/ 4307563 h 6367455"/>
                <a:gd name="connsiteX5570" fmla="*/ 1484418 w 6891715"/>
                <a:gd name="connsiteY5570" fmla="*/ 4310422 h 6367455"/>
                <a:gd name="connsiteX5571" fmla="*/ 1497125 w 6891715"/>
                <a:gd name="connsiteY5571" fmla="*/ 4312645 h 6367455"/>
                <a:gd name="connsiteX5572" fmla="*/ 1513961 w 6891715"/>
                <a:gd name="connsiteY5572" fmla="*/ 4325030 h 6367455"/>
                <a:gd name="connsiteX5573" fmla="*/ 1526668 w 6891715"/>
                <a:gd name="connsiteY5573" fmla="*/ 4319631 h 6367455"/>
                <a:gd name="connsiteX5574" fmla="*/ 1545728 w 6891715"/>
                <a:gd name="connsiteY5574" fmla="*/ 4317408 h 6367455"/>
                <a:gd name="connsiteX5575" fmla="*/ 1550175 w 6891715"/>
                <a:gd name="connsiteY5575" fmla="*/ 4328841 h 6367455"/>
                <a:gd name="connsiteX5576" fmla="*/ 1542551 w 6891715"/>
                <a:gd name="connsiteY5576" fmla="*/ 4339322 h 6367455"/>
                <a:gd name="connsiteX5577" fmla="*/ 1555893 w 6891715"/>
                <a:gd name="connsiteY5577" fmla="*/ 4358694 h 6367455"/>
                <a:gd name="connsiteX5578" fmla="*/ 1569552 w 6891715"/>
                <a:gd name="connsiteY5578" fmla="*/ 4364728 h 6367455"/>
                <a:gd name="connsiteX5579" fmla="*/ 1589565 w 6891715"/>
                <a:gd name="connsiteY5579" fmla="*/ 4358377 h 6367455"/>
                <a:gd name="connsiteX5580" fmla="*/ 1610531 w 6891715"/>
                <a:gd name="connsiteY5580" fmla="*/ 4367269 h 6367455"/>
                <a:gd name="connsiteX5581" fmla="*/ 1625460 w 6891715"/>
                <a:gd name="connsiteY5581" fmla="*/ 4369492 h 6367455"/>
                <a:gd name="connsiteX5582" fmla="*/ 1659450 w 6891715"/>
                <a:gd name="connsiteY5582" fmla="*/ 4368222 h 6367455"/>
                <a:gd name="connsiteX5583" fmla="*/ 1677556 w 6891715"/>
                <a:gd name="connsiteY5583" fmla="*/ 4356154 h 6367455"/>
                <a:gd name="connsiteX5584" fmla="*/ 1690898 w 6891715"/>
                <a:gd name="connsiteY5584" fmla="*/ 4346626 h 6367455"/>
                <a:gd name="connsiteX5585" fmla="*/ 1720758 w 6891715"/>
                <a:gd name="connsiteY5585" fmla="*/ 4349484 h 6367455"/>
                <a:gd name="connsiteX5586" fmla="*/ 1694075 w 6891715"/>
                <a:gd name="connsiteY5586" fmla="*/ 4341227 h 6367455"/>
                <a:gd name="connsiteX5587" fmla="*/ 1679463 w 6891715"/>
                <a:gd name="connsiteY5587" fmla="*/ 4339322 h 6367455"/>
                <a:gd name="connsiteX5588" fmla="*/ 1680416 w 6891715"/>
                <a:gd name="connsiteY5588" fmla="*/ 4328841 h 6367455"/>
                <a:gd name="connsiteX5589" fmla="*/ 1688675 w 6891715"/>
                <a:gd name="connsiteY5589" fmla="*/ 4312009 h 6367455"/>
                <a:gd name="connsiteX5590" fmla="*/ 1722347 w 6891715"/>
                <a:gd name="connsiteY5590" fmla="*/ 4291684 h 6367455"/>
                <a:gd name="connsiteX5591" fmla="*/ 1748712 w 6891715"/>
                <a:gd name="connsiteY5591" fmla="*/ 4285015 h 6367455"/>
                <a:gd name="connsiteX5592" fmla="*/ 1771901 w 6891715"/>
                <a:gd name="connsiteY5592" fmla="*/ 4278663 h 6367455"/>
                <a:gd name="connsiteX5593" fmla="*/ 1801444 w 6891715"/>
                <a:gd name="connsiteY5593" fmla="*/ 4257067 h 6367455"/>
                <a:gd name="connsiteX5594" fmla="*/ 1820186 w 6891715"/>
                <a:gd name="connsiteY5594" fmla="*/ 4234836 h 6367455"/>
                <a:gd name="connsiteX5595" fmla="*/ 1828762 w 6891715"/>
                <a:gd name="connsiteY5595" fmla="*/ 4230390 h 6367455"/>
                <a:gd name="connsiteX5596" fmla="*/ 1817962 w 6891715"/>
                <a:gd name="connsiteY5596" fmla="*/ 4222451 h 6367455"/>
                <a:gd name="connsiteX5597" fmla="*/ 1816056 w 6891715"/>
                <a:gd name="connsiteY5597" fmla="*/ 4208477 h 6367455"/>
                <a:gd name="connsiteX5598" fmla="*/ 1820821 w 6891715"/>
                <a:gd name="connsiteY5598" fmla="*/ 4198949 h 6367455"/>
                <a:gd name="connsiteX5599" fmla="*/ 1818280 w 6891715"/>
                <a:gd name="connsiteY5599" fmla="*/ 4157981 h 6367455"/>
                <a:gd name="connsiteX5600" fmla="*/ 1815103 w 6891715"/>
                <a:gd name="connsiteY5600" fmla="*/ 4152582 h 6367455"/>
                <a:gd name="connsiteX5601" fmla="*/ 1832892 w 6891715"/>
                <a:gd name="connsiteY5601" fmla="*/ 4132574 h 6367455"/>
                <a:gd name="connsiteX5602" fmla="*/ 1847822 w 6891715"/>
                <a:gd name="connsiteY5602" fmla="*/ 4124952 h 6367455"/>
                <a:gd name="connsiteX5603" fmla="*/ 1866881 w 6891715"/>
                <a:gd name="connsiteY5603" fmla="*/ 4121459 h 6367455"/>
                <a:gd name="connsiteX5604" fmla="*/ 1901506 w 6891715"/>
                <a:gd name="connsiteY5604" fmla="*/ 4114790 h 6367455"/>
                <a:gd name="connsiteX5605" fmla="*/ 1920566 w 6891715"/>
                <a:gd name="connsiteY5605" fmla="*/ 4111614 h 6367455"/>
                <a:gd name="connsiteX5606" fmla="*/ 1920836 w 6891715"/>
                <a:gd name="connsiteY5606" fmla="*/ 4111854 h 6367455"/>
                <a:gd name="connsiteX5607" fmla="*/ 1949386 w 6891715"/>
                <a:gd name="connsiteY5607" fmla="*/ 4094630 h 6367455"/>
                <a:gd name="connsiteX5608" fmla="*/ 1978517 w 6891715"/>
                <a:gd name="connsiteY5608" fmla="*/ 4070064 h 6367455"/>
                <a:gd name="connsiteX5609" fmla="*/ 1977988 w 6891715"/>
                <a:gd name="connsiteY5609" fmla="*/ 4069704 h 6367455"/>
                <a:gd name="connsiteX5610" fmla="*/ 1995753 w 6891715"/>
                <a:gd name="connsiteY5610" fmla="*/ 4059226 h 6367455"/>
                <a:gd name="connsiteX5611" fmla="*/ 2007174 w 6891715"/>
                <a:gd name="connsiteY5611" fmla="*/ 4057321 h 6367455"/>
                <a:gd name="connsiteX5612" fmla="*/ 2015422 w 6891715"/>
                <a:gd name="connsiteY5612" fmla="*/ 4063036 h 6367455"/>
                <a:gd name="connsiteX5613" fmla="*/ 2018911 w 6891715"/>
                <a:gd name="connsiteY5613" fmla="*/ 4062084 h 6367455"/>
                <a:gd name="connsiteX5614" fmla="*/ 2024622 w 6891715"/>
                <a:gd name="connsiteY5614" fmla="*/ 4061449 h 6367455"/>
                <a:gd name="connsiteX5615" fmla="*/ 2022084 w 6891715"/>
                <a:gd name="connsiteY5615" fmla="*/ 4070339 h 6367455"/>
                <a:gd name="connsiteX5616" fmla="*/ 2031283 w 6891715"/>
                <a:gd name="connsiteY5616" fmla="*/ 4070339 h 6367455"/>
                <a:gd name="connsiteX5617" fmla="*/ 2036676 w 6891715"/>
                <a:gd name="connsiteY5617" fmla="*/ 4065894 h 6367455"/>
                <a:gd name="connsiteX5618" fmla="*/ 2025890 w 6891715"/>
                <a:gd name="connsiteY5618" fmla="*/ 4052876 h 6367455"/>
                <a:gd name="connsiteX5619" fmla="*/ 2022084 w 6891715"/>
                <a:gd name="connsiteY5619" fmla="*/ 4052876 h 6367455"/>
                <a:gd name="connsiteX5620" fmla="*/ 2012567 w 6891715"/>
                <a:gd name="connsiteY5620" fmla="*/ 4055099 h 6367455"/>
                <a:gd name="connsiteX5621" fmla="*/ 2003049 w 6891715"/>
                <a:gd name="connsiteY5621" fmla="*/ 4043351 h 6367455"/>
                <a:gd name="connsiteX5622" fmla="*/ 2004318 w 6891715"/>
                <a:gd name="connsiteY5622" fmla="*/ 4036049 h 6367455"/>
                <a:gd name="connsiteX5623" fmla="*/ 2013518 w 6891715"/>
                <a:gd name="connsiteY5623" fmla="*/ 4031604 h 6367455"/>
                <a:gd name="connsiteX5624" fmla="*/ 2023035 w 6891715"/>
                <a:gd name="connsiteY5624" fmla="*/ 4026206 h 6367455"/>
                <a:gd name="connsiteX5625" fmla="*/ 2023987 w 6891715"/>
                <a:gd name="connsiteY5625" fmla="*/ 4018904 h 6367455"/>
                <a:gd name="connsiteX5626" fmla="*/ 2023035 w 6891715"/>
                <a:gd name="connsiteY5626" fmla="*/ 4009379 h 6367455"/>
                <a:gd name="connsiteX5627" fmla="*/ 2032235 w 6891715"/>
                <a:gd name="connsiteY5627" fmla="*/ 4000806 h 6367455"/>
                <a:gd name="connsiteX5628" fmla="*/ 2048097 w 6891715"/>
                <a:gd name="connsiteY5628" fmla="*/ 3994456 h 6367455"/>
                <a:gd name="connsiteX5629" fmla="*/ 2058566 w 6891715"/>
                <a:gd name="connsiteY5629" fmla="*/ 4003029 h 6367455"/>
                <a:gd name="connsiteX5630" fmla="*/ 2064910 w 6891715"/>
                <a:gd name="connsiteY5630" fmla="*/ 3996679 h 6367455"/>
                <a:gd name="connsiteX5631" fmla="*/ 2067131 w 6891715"/>
                <a:gd name="connsiteY5631" fmla="*/ 3998266 h 6367455"/>
                <a:gd name="connsiteX5632" fmla="*/ 2061421 w 6891715"/>
                <a:gd name="connsiteY5632" fmla="*/ 4005569 h 6367455"/>
                <a:gd name="connsiteX5633" fmla="*/ 2062690 w 6891715"/>
                <a:gd name="connsiteY5633" fmla="*/ 4012554 h 6367455"/>
                <a:gd name="connsiteX5634" fmla="*/ 2060469 w 6891715"/>
                <a:gd name="connsiteY5634" fmla="*/ 4021761 h 6367455"/>
                <a:gd name="connsiteX5635" fmla="*/ 2056028 w 6891715"/>
                <a:gd name="connsiteY5635" fmla="*/ 4024619 h 6367455"/>
                <a:gd name="connsiteX5636" fmla="*/ 2053807 w 6891715"/>
                <a:gd name="connsiteY5636" fmla="*/ 4024619 h 6367455"/>
                <a:gd name="connsiteX5637" fmla="*/ 2046511 w 6891715"/>
                <a:gd name="connsiteY5637" fmla="*/ 4018269 h 6367455"/>
                <a:gd name="connsiteX5638" fmla="*/ 2041752 w 6891715"/>
                <a:gd name="connsiteY5638" fmla="*/ 4003346 h 6367455"/>
                <a:gd name="connsiteX5639" fmla="*/ 2029697 w 6891715"/>
                <a:gd name="connsiteY5639" fmla="*/ 4007474 h 6367455"/>
                <a:gd name="connsiteX5640" fmla="*/ 2026842 w 6891715"/>
                <a:gd name="connsiteY5640" fmla="*/ 4014776 h 6367455"/>
                <a:gd name="connsiteX5641" fmla="*/ 2040166 w 6891715"/>
                <a:gd name="connsiteY5641" fmla="*/ 4024619 h 6367455"/>
                <a:gd name="connsiteX5642" fmla="*/ 2046511 w 6891715"/>
                <a:gd name="connsiteY5642" fmla="*/ 4020491 h 6367455"/>
                <a:gd name="connsiteX5643" fmla="*/ 2041118 w 6891715"/>
                <a:gd name="connsiteY5643" fmla="*/ 4028111 h 6367455"/>
                <a:gd name="connsiteX5644" fmla="*/ 2040483 w 6891715"/>
                <a:gd name="connsiteY5644" fmla="*/ 4035414 h 6367455"/>
                <a:gd name="connsiteX5645" fmla="*/ 2036042 w 6891715"/>
                <a:gd name="connsiteY5645" fmla="*/ 4039859 h 6367455"/>
                <a:gd name="connsiteX5646" fmla="*/ 2037311 w 6891715"/>
                <a:gd name="connsiteY5646" fmla="*/ 4034144 h 6367455"/>
                <a:gd name="connsiteX5647" fmla="*/ 2024939 w 6891715"/>
                <a:gd name="connsiteY5647" fmla="*/ 4027159 h 6367455"/>
                <a:gd name="connsiteX5648" fmla="*/ 2017325 w 6891715"/>
                <a:gd name="connsiteY5648" fmla="*/ 4035414 h 6367455"/>
                <a:gd name="connsiteX5649" fmla="*/ 2033187 w 6891715"/>
                <a:gd name="connsiteY5649" fmla="*/ 4041764 h 6367455"/>
                <a:gd name="connsiteX5650" fmla="*/ 2034139 w 6891715"/>
                <a:gd name="connsiteY5650" fmla="*/ 4049066 h 6367455"/>
                <a:gd name="connsiteX5651" fmla="*/ 2039214 w 6891715"/>
                <a:gd name="connsiteY5651" fmla="*/ 4062084 h 6367455"/>
                <a:gd name="connsiteX5652" fmla="*/ 2042387 w 6891715"/>
                <a:gd name="connsiteY5652" fmla="*/ 4058909 h 6367455"/>
                <a:gd name="connsiteX5653" fmla="*/ 2047780 w 6891715"/>
                <a:gd name="connsiteY5653" fmla="*/ 4059861 h 6367455"/>
                <a:gd name="connsiteX5654" fmla="*/ 2064593 w 6891715"/>
                <a:gd name="connsiteY5654" fmla="*/ 4064941 h 6367455"/>
                <a:gd name="connsiteX5655" fmla="*/ 2067766 w 6891715"/>
                <a:gd name="connsiteY5655" fmla="*/ 4065894 h 6367455"/>
                <a:gd name="connsiteX5656" fmla="*/ 2066497 w 6891715"/>
                <a:gd name="connsiteY5656" fmla="*/ 4055416 h 6367455"/>
                <a:gd name="connsiteX5657" fmla="*/ 2038263 w 6891715"/>
                <a:gd name="connsiteY5657" fmla="*/ 4049384 h 6367455"/>
                <a:gd name="connsiteX5658" fmla="*/ 2042069 w 6891715"/>
                <a:gd name="connsiteY5658" fmla="*/ 4043034 h 6367455"/>
                <a:gd name="connsiteX5659" fmla="*/ 2052538 w 6891715"/>
                <a:gd name="connsiteY5659" fmla="*/ 4043034 h 6367455"/>
                <a:gd name="connsiteX5660" fmla="*/ 2062055 w 6891715"/>
                <a:gd name="connsiteY5660" fmla="*/ 4044939 h 6367455"/>
                <a:gd name="connsiteX5661" fmla="*/ 2063324 w 6891715"/>
                <a:gd name="connsiteY5661" fmla="*/ 4040811 h 6367455"/>
                <a:gd name="connsiteX5662" fmla="*/ 2047462 w 6891715"/>
                <a:gd name="connsiteY5662" fmla="*/ 4038589 h 6367455"/>
                <a:gd name="connsiteX5663" fmla="*/ 2043021 w 6891715"/>
                <a:gd name="connsiteY5663" fmla="*/ 4032239 h 6367455"/>
                <a:gd name="connsiteX5664" fmla="*/ 2050635 w 6891715"/>
                <a:gd name="connsiteY5664" fmla="*/ 4028111 h 6367455"/>
                <a:gd name="connsiteX5665" fmla="*/ 2062055 w 6891715"/>
                <a:gd name="connsiteY5665" fmla="*/ 4031286 h 6367455"/>
                <a:gd name="connsiteX5666" fmla="*/ 2066497 w 6891715"/>
                <a:gd name="connsiteY5666" fmla="*/ 4023984 h 6367455"/>
                <a:gd name="connsiteX5667" fmla="*/ 2076648 w 6891715"/>
                <a:gd name="connsiteY5667" fmla="*/ 4016364 h 6367455"/>
                <a:gd name="connsiteX5668" fmla="*/ 2083945 w 6891715"/>
                <a:gd name="connsiteY5668" fmla="*/ 4016364 h 6367455"/>
                <a:gd name="connsiteX5669" fmla="*/ 2102027 w 6891715"/>
                <a:gd name="connsiteY5669" fmla="*/ 4010649 h 6367455"/>
                <a:gd name="connsiteX5670" fmla="*/ 2114716 w 6891715"/>
                <a:gd name="connsiteY5670" fmla="*/ 4016999 h 6367455"/>
                <a:gd name="connsiteX5671" fmla="*/ 2129627 w 6891715"/>
                <a:gd name="connsiteY5671" fmla="*/ 4011919 h 6367455"/>
                <a:gd name="connsiteX5672" fmla="*/ 2117889 w 6891715"/>
                <a:gd name="connsiteY5672" fmla="*/ 4011919 h 6367455"/>
                <a:gd name="connsiteX5673" fmla="*/ 2126454 w 6891715"/>
                <a:gd name="connsiteY5673" fmla="*/ 4004299 h 6367455"/>
                <a:gd name="connsiteX5674" fmla="*/ 2108372 w 6891715"/>
                <a:gd name="connsiteY5674" fmla="*/ 4009696 h 6367455"/>
                <a:gd name="connsiteX5675" fmla="*/ 2113765 w 6891715"/>
                <a:gd name="connsiteY5675" fmla="*/ 3997949 h 6367455"/>
                <a:gd name="connsiteX5676" fmla="*/ 2103296 w 6891715"/>
                <a:gd name="connsiteY5676" fmla="*/ 4007474 h 6367455"/>
                <a:gd name="connsiteX5677" fmla="*/ 2096951 w 6891715"/>
                <a:gd name="connsiteY5677" fmla="*/ 4010014 h 6367455"/>
                <a:gd name="connsiteX5678" fmla="*/ 2087434 w 6891715"/>
                <a:gd name="connsiteY5678" fmla="*/ 4010014 h 6367455"/>
                <a:gd name="connsiteX5679" fmla="*/ 2076648 w 6891715"/>
                <a:gd name="connsiteY5679" fmla="*/ 4004616 h 6367455"/>
                <a:gd name="connsiteX5680" fmla="*/ 2064910 w 6891715"/>
                <a:gd name="connsiteY5680" fmla="*/ 3996679 h 6367455"/>
                <a:gd name="connsiteX5681" fmla="*/ 2050318 w 6891715"/>
                <a:gd name="connsiteY5681" fmla="*/ 3984931 h 6367455"/>
                <a:gd name="connsiteX5682" fmla="*/ 2061421 w 6891715"/>
                <a:gd name="connsiteY5682" fmla="*/ 3974454 h 6367455"/>
                <a:gd name="connsiteX5683" fmla="*/ 2077600 w 6891715"/>
                <a:gd name="connsiteY5683" fmla="*/ 3987154 h 6367455"/>
                <a:gd name="connsiteX5684" fmla="*/ 2099806 w 6891715"/>
                <a:gd name="connsiteY5684" fmla="*/ 3980486 h 6367455"/>
                <a:gd name="connsiteX5685" fmla="*/ 2076648 w 6891715"/>
                <a:gd name="connsiteY5685" fmla="*/ 3982709 h 6367455"/>
                <a:gd name="connsiteX5686" fmla="*/ 2062690 w 6891715"/>
                <a:gd name="connsiteY5686" fmla="*/ 3969056 h 6367455"/>
                <a:gd name="connsiteX5687" fmla="*/ 2073159 w 6891715"/>
                <a:gd name="connsiteY5687" fmla="*/ 3946831 h 6367455"/>
                <a:gd name="connsiteX5688" fmla="*/ 2103296 w 6891715"/>
                <a:gd name="connsiteY5688" fmla="*/ 3908414 h 6367455"/>
                <a:gd name="connsiteX5689" fmla="*/ 2110275 w 6891715"/>
                <a:gd name="connsiteY5689" fmla="*/ 3875076 h 6367455"/>
                <a:gd name="connsiteX5690" fmla="*/ 2107103 w 6891715"/>
                <a:gd name="connsiteY5690" fmla="*/ 3848406 h 6367455"/>
                <a:gd name="connsiteX5691" fmla="*/ 2114082 w 6891715"/>
                <a:gd name="connsiteY5691" fmla="*/ 3831896 h 6367455"/>
                <a:gd name="connsiteX5692" fmla="*/ 2119475 w 6891715"/>
                <a:gd name="connsiteY5692" fmla="*/ 3819196 h 6367455"/>
                <a:gd name="connsiteX5693" fmla="*/ 2129944 w 6891715"/>
                <a:gd name="connsiteY5693" fmla="*/ 3819196 h 6367455"/>
                <a:gd name="connsiteX5694" fmla="*/ 2131213 w 6891715"/>
                <a:gd name="connsiteY5694" fmla="*/ 3826181 h 6367455"/>
                <a:gd name="connsiteX5695" fmla="*/ 2138509 w 6891715"/>
                <a:gd name="connsiteY5695" fmla="*/ 3828403 h 6367455"/>
                <a:gd name="connsiteX5696" fmla="*/ 2151199 w 6891715"/>
                <a:gd name="connsiteY5696" fmla="*/ 3823958 h 6367455"/>
                <a:gd name="connsiteX5697" fmla="*/ 2153419 w 6891715"/>
                <a:gd name="connsiteY5697" fmla="*/ 3831578 h 6367455"/>
                <a:gd name="connsiteX5698" fmla="*/ 2155640 w 6891715"/>
                <a:gd name="connsiteY5698" fmla="*/ 3837293 h 6367455"/>
                <a:gd name="connsiteX5699" fmla="*/ 2171502 w 6891715"/>
                <a:gd name="connsiteY5699" fmla="*/ 3844913 h 6367455"/>
                <a:gd name="connsiteX5700" fmla="*/ 2166426 w 6891715"/>
                <a:gd name="connsiteY5700" fmla="*/ 3860789 h 6367455"/>
                <a:gd name="connsiteX5701" fmla="*/ 2156909 w 6891715"/>
                <a:gd name="connsiteY5701" fmla="*/ 3861741 h 6367455"/>
                <a:gd name="connsiteX5702" fmla="*/ 2146440 w 6891715"/>
                <a:gd name="connsiteY5702" fmla="*/ 3874441 h 6367455"/>
                <a:gd name="connsiteX5703" fmla="*/ 2156909 w 6891715"/>
                <a:gd name="connsiteY5703" fmla="*/ 3884284 h 6367455"/>
                <a:gd name="connsiteX5704" fmla="*/ 2154688 w 6891715"/>
                <a:gd name="connsiteY5704" fmla="*/ 3892221 h 6367455"/>
                <a:gd name="connsiteX5705" fmla="*/ 2159447 w 6891715"/>
                <a:gd name="connsiteY5705" fmla="*/ 3901746 h 6367455"/>
                <a:gd name="connsiteX5706" fmla="*/ 2178481 w 6891715"/>
                <a:gd name="connsiteY5706" fmla="*/ 3913176 h 6367455"/>
                <a:gd name="connsiteX5707" fmla="*/ 2196563 w 6891715"/>
                <a:gd name="connsiteY5707" fmla="*/ 3910954 h 6367455"/>
                <a:gd name="connsiteX5708" fmla="*/ 2208935 w 6891715"/>
                <a:gd name="connsiteY5708" fmla="*/ 3887776 h 6367455"/>
                <a:gd name="connsiteX5709" fmla="*/ 2194343 w 6891715"/>
                <a:gd name="connsiteY5709" fmla="*/ 3907779 h 6367455"/>
                <a:gd name="connsiteX5710" fmla="*/ 2185777 w 6891715"/>
                <a:gd name="connsiteY5710" fmla="*/ 3910954 h 6367455"/>
                <a:gd name="connsiteX5711" fmla="*/ 2174357 w 6891715"/>
                <a:gd name="connsiteY5711" fmla="*/ 3909366 h 6367455"/>
                <a:gd name="connsiteX5712" fmla="*/ 2168329 w 6891715"/>
                <a:gd name="connsiteY5712" fmla="*/ 3904921 h 6367455"/>
                <a:gd name="connsiteX5713" fmla="*/ 2162302 w 6891715"/>
                <a:gd name="connsiteY5713" fmla="*/ 3892221 h 6367455"/>
                <a:gd name="connsiteX5714" fmla="*/ 2178164 w 6891715"/>
                <a:gd name="connsiteY5714" fmla="*/ 3889046 h 6367455"/>
                <a:gd name="connsiteX5715" fmla="*/ 2184508 w 6891715"/>
                <a:gd name="connsiteY5715" fmla="*/ 3884919 h 6367455"/>
                <a:gd name="connsiteX5716" fmla="*/ 2193074 w 6891715"/>
                <a:gd name="connsiteY5716" fmla="*/ 3879521 h 6367455"/>
                <a:gd name="connsiteX5717" fmla="*/ 2208935 w 6891715"/>
                <a:gd name="connsiteY5717" fmla="*/ 3885871 h 6367455"/>
                <a:gd name="connsiteX5718" fmla="*/ 2205763 w 6891715"/>
                <a:gd name="connsiteY5718" fmla="*/ 3876981 h 6367455"/>
                <a:gd name="connsiteX5719" fmla="*/ 2213694 w 6891715"/>
                <a:gd name="connsiteY5719" fmla="*/ 3872854 h 6367455"/>
                <a:gd name="connsiteX5720" fmla="*/ 2202591 w 6891715"/>
                <a:gd name="connsiteY5720" fmla="*/ 3875394 h 6367455"/>
                <a:gd name="connsiteX5721" fmla="*/ 2194025 w 6891715"/>
                <a:gd name="connsiteY5721" fmla="*/ 3875394 h 6367455"/>
                <a:gd name="connsiteX5722" fmla="*/ 2187681 w 6891715"/>
                <a:gd name="connsiteY5722" fmla="*/ 3869044 h 6367455"/>
                <a:gd name="connsiteX5723" fmla="*/ 2189584 w 6891715"/>
                <a:gd name="connsiteY5723" fmla="*/ 3859519 h 6367455"/>
                <a:gd name="connsiteX5724" fmla="*/ 2196880 w 6891715"/>
                <a:gd name="connsiteY5724" fmla="*/ 3840151 h 6367455"/>
                <a:gd name="connsiteX5725" fmla="*/ 2209570 w 6891715"/>
                <a:gd name="connsiteY5725" fmla="*/ 3839198 h 6367455"/>
                <a:gd name="connsiteX5726" fmla="*/ 2202273 w 6891715"/>
                <a:gd name="connsiteY5726" fmla="*/ 3836023 h 6367455"/>
                <a:gd name="connsiteX5727" fmla="*/ 2181970 w 6891715"/>
                <a:gd name="connsiteY5727" fmla="*/ 3834118 h 6367455"/>
                <a:gd name="connsiteX5728" fmla="*/ 2175626 w 6891715"/>
                <a:gd name="connsiteY5728" fmla="*/ 3829038 h 6367455"/>
                <a:gd name="connsiteX5729" fmla="*/ 2178798 w 6891715"/>
                <a:gd name="connsiteY5729" fmla="*/ 3825863 h 6367455"/>
                <a:gd name="connsiteX5730" fmla="*/ 2182605 w 6891715"/>
                <a:gd name="connsiteY5730" fmla="*/ 3803638 h 6367455"/>
                <a:gd name="connsiteX5731" fmla="*/ 2194977 w 6891715"/>
                <a:gd name="connsiteY5731" fmla="*/ 3774111 h 6367455"/>
                <a:gd name="connsiteX5732" fmla="*/ 2216866 w 6891715"/>
                <a:gd name="connsiteY5732" fmla="*/ 3757918 h 6367455"/>
                <a:gd name="connsiteX5733" fmla="*/ 2247638 w 6891715"/>
                <a:gd name="connsiteY5733" fmla="*/ 3753473 h 6367455"/>
                <a:gd name="connsiteX5734" fmla="*/ 2265721 w 6891715"/>
                <a:gd name="connsiteY5734" fmla="*/ 3754426 h 6367455"/>
                <a:gd name="connsiteX5735" fmla="*/ 2278410 w 6891715"/>
                <a:gd name="connsiteY5735" fmla="*/ 3745853 h 6367455"/>
                <a:gd name="connsiteX5736" fmla="*/ 2300299 w 6891715"/>
                <a:gd name="connsiteY5736" fmla="*/ 3741726 h 6367455"/>
                <a:gd name="connsiteX5737" fmla="*/ 2314258 w 6891715"/>
                <a:gd name="connsiteY5737" fmla="*/ 3744266 h 6367455"/>
                <a:gd name="connsiteX5738" fmla="*/ 2323775 w 6891715"/>
                <a:gd name="connsiteY5738" fmla="*/ 3755061 h 6367455"/>
                <a:gd name="connsiteX5739" fmla="*/ 2335830 w 6891715"/>
                <a:gd name="connsiteY5739" fmla="*/ 3763316 h 6367455"/>
                <a:gd name="connsiteX5740" fmla="*/ 2350422 w 6891715"/>
                <a:gd name="connsiteY5740" fmla="*/ 3764268 h 6367455"/>
                <a:gd name="connsiteX5741" fmla="*/ 2346298 w 6891715"/>
                <a:gd name="connsiteY5741" fmla="*/ 3768396 h 6367455"/>
                <a:gd name="connsiteX5742" fmla="*/ 2350740 w 6891715"/>
                <a:gd name="connsiteY5742" fmla="*/ 3776016 h 6367455"/>
                <a:gd name="connsiteX5743" fmla="*/ 2358988 w 6891715"/>
                <a:gd name="connsiteY5743" fmla="*/ 3777603 h 6367455"/>
                <a:gd name="connsiteX5744" fmla="*/ 2356026 w 6891715"/>
                <a:gd name="connsiteY5744" fmla="*/ 3787144 h 6367455"/>
                <a:gd name="connsiteX5745" fmla="*/ 2357058 w 6891715"/>
                <a:gd name="connsiteY5745" fmla="*/ 3787213 h 6367455"/>
                <a:gd name="connsiteX5746" fmla="*/ 2359897 w 6891715"/>
                <a:gd name="connsiteY5746" fmla="*/ 3778078 h 6367455"/>
                <a:gd name="connsiteX5747" fmla="*/ 2359579 w 6891715"/>
                <a:gd name="connsiteY5747" fmla="*/ 3767923 h 6367455"/>
                <a:gd name="connsiteX5748" fmla="*/ 2364975 w 6891715"/>
                <a:gd name="connsiteY5748" fmla="*/ 3761577 h 6367455"/>
                <a:gd name="connsiteX5749" fmla="*/ 2373544 w 6891715"/>
                <a:gd name="connsiteY5749" fmla="*/ 3762211 h 6367455"/>
                <a:gd name="connsiteX5750" fmla="*/ 2381796 w 6891715"/>
                <a:gd name="connsiteY5750" fmla="*/ 3769510 h 6367455"/>
                <a:gd name="connsiteX5751" fmla="*/ 2390683 w 6891715"/>
                <a:gd name="connsiteY5751" fmla="*/ 3780299 h 6367455"/>
                <a:gd name="connsiteX5752" fmla="*/ 2383066 w 6891715"/>
                <a:gd name="connsiteY5752" fmla="*/ 3765384 h 6367455"/>
                <a:gd name="connsiteX5753" fmla="*/ 2374496 w 6891715"/>
                <a:gd name="connsiteY5753" fmla="*/ 3750787 h 6367455"/>
                <a:gd name="connsiteX5754" fmla="*/ 2361801 w 6891715"/>
                <a:gd name="connsiteY5754" fmla="*/ 3752057 h 6367455"/>
                <a:gd name="connsiteX5755" fmla="*/ 2347836 w 6891715"/>
                <a:gd name="connsiteY5755" fmla="*/ 3753961 h 6367455"/>
                <a:gd name="connsiteX5756" fmla="*/ 2338315 w 6891715"/>
                <a:gd name="connsiteY5756" fmla="*/ 3752374 h 6367455"/>
                <a:gd name="connsiteX5757" fmla="*/ 2337363 w 6891715"/>
                <a:gd name="connsiteY5757" fmla="*/ 3735239 h 6367455"/>
                <a:gd name="connsiteX5758" fmla="*/ 2344662 w 6891715"/>
                <a:gd name="connsiteY5758" fmla="*/ 3727940 h 6367455"/>
                <a:gd name="connsiteX5759" fmla="*/ 2352279 w 6891715"/>
                <a:gd name="connsiteY5759" fmla="*/ 3730161 h 6367455"/>
                <a:gd name="connsiteX5760" fmla="*/ 2349740 w 6891715"/>
                <a:gd name="connsiteY5760" fmla="*/ 3721593 h 6367455"/>
                <a:gd name="connsiteX5761" fmla="*/ 2365610 w 6891715"/>
                <a:gd name="connsiteY5761" fmla="*/ 3702554 h 6367455"/>
                <a:gd name="connsiteX5762" fmla="*/ 2440512 w 6891715"/>
                <a:gd name="connsiteY5762" fmla="*/ 3699698 h 6367455"/>
                <a:gd name="connsiteX5763" fmla="*/ 2436386 w 6891715"/>
                <a:gd name="connsiteY5763" fmla="*/ 3709218 h 6367455"/>
                <a:gd name="connsiteX5764" fmla="*/ 2444321 w 6891715"/>
                <a:gd name="connsiteY5764" fmla="*/ 3743806 h 6367455"/>
                <a:gd name="connsiteX5765" fmla="*/ 2460190 w 6891715"/>
                <a:gd name="connsiteY5765" fmla="*/ 3745710 h 6367455"/>
                <a:gd name="connsiteX5766" fmla="*/ 2466537 w 6891715"/>
                <a:gd name="connsiteY5766" fmla="*/ 3736508 h 6367455"/>
                <a:gd name="connsiteX5767" fmla="*/ 2452572 w 6891715"/>
                <a:gd name="connsiteY5767" fmla="*/ 3724767 h 6367455"/>
                <a:gd name="connsiteX5768" fmla="*/ 2453525 w 6891715"/>
                <a:gd name="connsiteY5768" fmla="*/ 3717468 h 6367455"/>
                <a:gd name="connsiteX5769" fmla="*/ 2470346 w 6891715"/>
                <a:gd name="connsiteY5769" fmla="*/ 3721593 h 6367455"/>
                <a:gd name="connsiteX5770" fmla="*/ 2480185 w 6891715"/>
                <a:gd name="connsiteY5770" fmla="*/ 3738094 h 6367455"/>
                <a:gd name="connsiteX5771" fmla="*/ 2479233 w 6891715"/>
                <a:gd name="connsiteY5771" fmla="*/ 3745710 h 6367455"/>
                <a:gd name="connsiteX5772" fmla="*/ 2487802 w 6891715"/>
                <a:gd name="connsiteY5772" fmla="*/ 3738094 h 6367455"/>
                <a:gd name="connsiteX5773" fmla="*/ 2478915 w 6891715"/>
                <a:gd name="connsiteY5773" fmla="*/ 3729844 h 6367455"/>
                <a:gd name="connsiteX5774" fmla="*/ 2472568 w 6891715"/>
                <a:gd name="connsiteY5774" fmla="*/ 3708900 h 6367455"/>
                <a:gd name="connsiteX5775" fmla="*/ 2476376 w 6891715"/>
                <a:gd name="connsiteY5775" fmla="*/ 3689861 h 6367455"/>
                <a:gd name="connsiteX5776" fmla="*/ 2492245 w 6891715"/>
                <a:gd name="connsiteY5776" fmla="*/ 3674947 h 6367455"/>
                <a:gd name="connsiteX5777" fmla="*/ 2527157 w 6891715"/>
                <a:gd name="connsiteY5777" fmla="*/ 3678754 h 6367455"/>
                <a:gd name="connsiteX5778" fmla="*/ 2553818 w 6891715"/>
                <a:gd name="connsiteY5778" fmla="*/ 3681610 h 6367455"/>
                <a:gd name="connsiteX5779" fmla="*/ 2572861 w 6891715"/>
                <a:gd name="connsiteY5779" fmla="*/ 3699698 h 6367455"/>
                <a:gd name="connsiteX5780" fmla="*/ 2597299 w 6891715"/>
                <a:gd name="connsiteY5780" fmla="*/ 3730161 h 6367455"/>
                <a:gd name="connsiteX5781" fmla="*/ 2620785 w 6891715"/>
                <a:gd name="connsiteY5781" fmla="*/ 3733017 h 6367455"/>
                <a:gd name="connsiteX5782" fmla="*/ 2598251 w 6891715"/>
                <a:gd name="connsiteY5782" fmla="*/ 3722228 h 6367455"/>
                <a:gd name="connsiteX5783" fmla="*/ 2585873 w 6891715"/>
                <a:gd name="connsiteY5783" fmla="*/ 3712391 h 6367455"/>
                <a:gd name="connsiteX5784" fmla="*/ 2585556 w 6891715"/>
                <a:gd name="connsiteY5784" fmla="*/ 3696207 h 6367455"/>
                <a:gd name="connsiteX5785" fmla="*/ 2573495 w 6891715"/>
                <a:gd name="connsiteY5785" fmla="*/ 3681610 h 6367455"/>
                <a:gd name="connsiteX5786" fmla="*/ 2558896 w 6891715"/>
                <a:gd name="connsiteY5786" fmla="*/ 3676216 h 6367455"/>
                <a:gd name="connsiteX5787" fmla="*/ 2536362 w 6891715"/>
                <a:gd name="connsiteY5787" fmla="*/ 3671456 h 6367455"/>
                <a:gd name="connsiteX5788" fmla="*/ 2510971 w 6891715"/>
                <a:gd name="connsiteY5788" fmla="*/ 3660032 h 6367455"/>
                <a:gd name="connsiteX5789" fmla="*/ 2511923 w 6891715"/>
                <a:gd name="connsiteY5789" fmla="*/ 3646387 h 6367455"/>
                <a:gd name="connsiteX5790" fmla="*/ 2514145 w 6891715"/>
                <a:gd name="connsiteY5790" fmla="*/ 3643214 h 6367455"/>
                <a:gd name="connsiteX5791" fmla="*/ 2525888 w 6891715"/>
                <a:gd name="connsiteY5791" fmla="*/ 3649560 h 6367455"/>
                <a:gd name="connsiteX5792" fmla="*/ 2529062 w 6891715"/>
                <a:gd name="connsiteY5792" fmla="*/ 3643214 h 6367455"/>
                <a:gd name="connsiteX5793" fmla="*/ 2531283 w 6891715"/>
                <a:gd name="connsiteY5793" fmla="*/ 3637819 h 6367455"/>
                <a:gd name="connsiteX5794" fmla="*/ 2508749 w 6891715"/>
                <a:gd name="connsiteY5794" fmla="*/ 3625444 h 6367455"/>
                <a:gd name="connsiteX5795" fmla="*/ 2505258 w 6891715"/>
                <a:gd name="connsiteY5795" fmla="*/ 3612751 h 6367455"/>
                <a:gd name="connsiteX5796" fmla="*/ 2520175 w 6891715"/>
                <a:gd name="connsiteY5796" fmla="*/ 3598788 h 6367455"/>
                <a:gd name="connsiteX5797" fmla="*/ 2511606 w 6891715"/>
                <a:gd name="connsiteY5797" fmla="*/ 3590538 h 6367455"/>
                <a:gd name="connsiteX5798" fmla="*/ 2508432 w 6891715"/>
                <a:gd name="connsiteY5798" fmla="*/ 3597836 h 6367455"/>
                <a:gd name="connsiteX5799" fmla="*/ 2497006 w 6891715"/>
                <a:gd name="connsiteY5799" fmla="*/ 3601010 h 6367455"/>
                <a:gd name="connsiteX5800" fmla="*/ 2493832 w 6891715"/>
                <a:gd name="connsiteY5800" fmla="*/ 3589586 h 6367455"/>
                <a:gd name="connsiteX5801" fmla="*/ 2500815 w 6891715"/>
                <a:gd name="connsiteY5801" fmla="*/ 3580066 h 6367455"/>
                <a:gd name="connsiteX5802" fmla="*/ 2511288 w 6891715"/>
                <a:gd name="connsiteY5802" fmla="*/ 3576893 h 6367455"/>
                <a:gd name="connsiteX5803" fmla="*/ 2523031 w 6891715"/>
                <a:gd name="connsiteY5803" fmla="*/ 3577527 h 6367455"/>
                <a:gd name="connsiteX5804" fmla="*/ 2529379 w 6891715"/>
                <a:gd name="connsiteY5804" fmla="*/ 3564834 h 6367455"/>
                <a:gd name="connsiteX5805" fmla="*/ 2518906 w 6891715"/>
                <a:gd name="connsiteY5805" fmla="*/ 3556901 h 6367455"/>
                <a:gd name="connsiteX5806" fmla="*/ 2506845 w 6891715"/>
                <a:gd name="connsiteY5806" fmla="*/ 3545160 h 6367455"/>
                <a:gd name="connsiteX5807" fmla="*/ 2505575 w 6891715"/>
                <a:gd name="connsiteY5807" fmla="*/ 3535958 h 6367455"/>
                <a:gd name="connsiteX5808" fmla="*/ 2500497 w 6891715"/>
                <a:gd name="connsiteY5808" fmla="*/ 3524217 h 6367455"/>
                <a:gd name="connsiteX5809" fmla="*/ 2492880 w 6891715"/>
                <a:gd name="connsiteY5809" fmla="*/ 3516918 h 6367455"/>
                <a:gd name="connsiteX5810" fmla="*/ 2480185 w 6891715"/>
                <a:gd name="connsiteY5810" fmla="*/ 3519457 h 6367455"/>
                <a:gd name="connsiteX5811" fmla="*/ 2466537 w 6891715"/>
                <a:gd name="connsiteY5811" fmla="*/ 3513110 h 6367455"/>
                <a:gd name="connsiteX5812" fmla="*/ 2464316 w 6891715"/>
                <a:gd name="connsiteY5812" fmla="*/ 3524534 h 6367455"/>
                <a:gd name="connsiteX5813" fmla="*/ 2462094 w 6891715"/>
                <a:gd name="connsiteY5813" fmla="*/ 3527707 h 6367455"/>
                <a:gd name="connsiteX5814" fmla="*/ 2458920 w 6891715"/>
                <a:gd name="connsiteY5814" fmla="*/ 3516283 h 6367455"/>
                <a:gd name="connsiteX5815" fmla="*/ 2458920 w 6891715"/>
                <a:gd name="connsiteY5815" fmla="*/ 3499148 h 6367455"/>
                <a:gd name="connsiteX5816" fmla="*/ 2463046 w 6891715"/>
                <a:gd name="connsiteY5816" fmla="*/ 3484551 h 6367455"/>
                <a:gd name="connsiteX5817" fmla="*/ 2469394 w 6891715"/>
                <a:gd name="connsiteY5817" fmla="*/ 3486455 h 6367455"/>
                <a:gd name="connsiteX5818" fmla="*/ 2469394 w 6891715"/>
                <a:gd name="connsiteY5818" fmla="*/ 3493753 h 6367455"/>
                <a:gd name="connsiteX5819" fmla="*/ 2471615 w 6891715"/>
                <a:gd name="connsiteY5819" fmla="*/ 3505494 h 6367455"/>
                <a:gd name="connsiteX5820" fmla="*/ 2482406 w 6891715"/>
                <a:gd name="connsiteY5820" fmla="*/ 3516283 h 6367455"/>
                <a:gd name="connsiteX5821" fmla="*/ 2489706 w 6891715"/>
                <a:gd name="connsiteY5821" fmla="*/ 3512476 h 6367455"/>
                <a:gd name="connsiteX5822" fmla="*/ 2501882 w 6891715"/>
                <a:gd name="connsiteY5822" fmla="*/ 3508519 h 6367455"/>
                <a:gd name="connsiteX5823" fmla="*/ 2502823 w 6891715"/>
                <a:gd name="connsiteY5823" fmla="*/ 3499157 h 6367455"/>
                <a:gd name="connsiteX5824" fmla="*/ 2495167 w 6891715"/>
                <a:gd name="connsiteY5824" fmla="*/ 3475027 h 6367455"/>
                <a:gd name="connsiteX5825" fmla="*/ 2497081 w 6891715"/>
                <a:gd name="connsiteY5825" fmla="*/ 3463279 h 6367455"/>
                <a:gd name="connsiteX5826" fmla="*/ 2493891 w 6891715"/>
                <a:gd name="connsiteY5826" fmla="*/ 3442642 h 6367455"/>
                <a:gd name="connsiteX5827" fmla="*/ 2491339 w 6891715"/>
                <a:gd name="connsiteY5827" fmla="*/ 3419147 h 6367455"/>
                <a:gd name="connsiteX5828" fmla="*/ 2484002 w 6891715"/>
                <a:gd name="connsiteY5828" fmla="*/ 3408034 h 6367455"/>
                <a:gd name="connsiteX5829" fmla="*/ 2470923 w 6891715"/>
                <a:gd name="connsiteY5829" fmla="*/ 3409939 h 6367455"/>
                <a:gd name="connsiteX5830" fmla="*/ 2464543 w 6891715"/>
                <a:gd name="connsiteY5830" fmla="*/ 3399462 h 6367455"/>
                <a:gd name="connsiteX5831" fmla="*/ 2464543 w 6891715"/>
                <a:gd name="connsiteY5831" fmla="*/ 3381682 h 6367455"/>
                <a:gd name="connsiteX5832" fmla="*/ 2453059 w 6891715"/>
                <a:gd name="connsiteY5832" fmla="*/ 3384857 h 6367455"/>
                <a:gd name="connsiteX5833" fmla="*/ 2457206 w 6891715"/>
                <a:gd name="connsiteY5833" fmla="*/ 3396604 h 6367455"/>
                <a:gd name="connsiteX5834" fmla="*/ 2447636 w 6891715"/>
                <a:gd name="connsiteY5834" fmla="*/ 3398827 h 6367455"/>
                <a:gd name="connsiteX5835" fmla="*/ 2433600 w 6891715"/>
                <a:gd name="connsiteY5835" fmla="*/ 3383904 h 6367455"/>
                <a:gd name="connsiteX5836" fmla="*/ 2437109 w 6891715"/>
                <a:gd name="connsiteY5836" fmla="*/ 3371523 h 6367455"/>
                <a:gd name="connsiteX5837" fmla="*/ 2438385 w 6891715"/>
                <a:gd name="connsiteY5837" fmla="*/ 3324850 h 6367455"/>
                <a:gd name="connsiteX5838" fmla="*/ 2441575 w 6891715"/>
                <a:gd name="connsiteY5838" fmla="*/ 3324850 h 6367455"/>
                <a:gd name="connsiteX5839" fmla="*/ 2439661 w 6891715"/>
                <a:gd name="connsiteY5839" fmla="*/ 3347075 h 6367455"/>
                <a:gd name="connsiteX5840" fmla="*/ 2450507 w 6891715"/>
                <a:gd name="connsiteY5840" fmla="*/ 3352472 h 6367455"/>
                <a:gd name="connsiteX5841" fmla="*/ 2456887 w 6891715"/>
                <a:gd name="connsiteY5841" fmla="*/ 3340725 h 6367455"/>
                <a:gd name="connsiteX5842" fmla="*/ 2455292 w 6891715"/>
                <a:gd name="connsiteY5842" fmla="*/ 3322627 h 6367455"/>
                <a:gd name="connsiteX5843" fmla="*/ 2450188 w 6891715"/>
                <a:gd name="connsiteY5843" fmla="*/ 3306117 h 6367455"/>
                <a:gd name="connsiteX5844" fmla="*/ 2440618 w 6891715"/>
                <a:gd name="connsiteY5844" fmla="*/ 3309292 h 6367455"/>
                <a:gd name="connsiteX5845" fmla="*/ 2439023 w 6891715"/>
                <a:gd name="connsiteY5845" fmla="*/ 3261667 h 6367455"/>
                <a:gd name="connsiteX5846" fmla="*/ 2444446 w 6891715"/>
                <a:gd name="connsiteY5846" fmla="*/ 3273097 h 6367455"/>
                <a:gd name="connsiteX5847" fmla="*/ 2445403 w 6891715"/>
                <a:gd name="connsiteY5847" fmla="*/ 3257540 h 6367455"/>
                <a:gd name="connsiteX5848" fmla="*/ 2440937 w 6891715"/>
                <a:gd name="connsiteY5848" fmla="*/ 3252143 h 6367455"/>
                <a:gd name="connsiteX5849" fmla="*/ 2436471 w 6891715"/>
                <a:gd name="connsiteY5849" fmla="*/ 3223884 h 6367455"/>
                <a:gd name="connsiteX5850" fmla="*/ 2445722 w 6891715"/>
                <a:gd name="connsiteY5850" fmla="*/ 3200706 h 6367455"/>
                <a:gd name="connsiteX5851" fmla="*/ 2451145 w 6891715"/>
                <a:gd name="connsiteY5851" fmla="*/ 3205469 h 6367455"/>
                <a:gd name="connsiteX5852" fmla="*/ 2451145 w 6891715"/>
                <a:gd name="connsiteY5852" fmla="*/ 3214042 h 6367455"/>
                <a:gd name="connsiteX5853" fmla="*/ 2462310 w 6891715"/>
                <a:gd name="connsiteY5853" fmla="*/ 3226742 h 6367455"/>
                <a:gd name="connsiteX5854" fmla="*/ 2471880 w 6891715"/>
                <a:gd name="connsiteY5854" fmla="*/ 3225789 h 6367455"/>
                <a:gd name="connsiteX5855" fmla="*/ 2486235 w 6891715"/>
                <a:gd name="connsiteY5855" fmla="*/ 3229599 h 6367455"/>
                <a:gd name="connsiteX5856" fmla="*/ 2495167 w 6891715"/>
                <a:gd name="connsiteY5856" fmla="*/ 3247697 h 6367455"/>
                <a:gd name="connsiteX5857" fmla="*/ 2495805 w 6891715"/>
                <a:gd name="connsiteY5857" fmla="*/ 3230552 h 6367455"/>
                <a:gd name="connsiteX5858" fmla="*/ 2503461 w 6891715"/>
                <a:gd name="connsiteY5858" fmla="*/ 3227377 h 6367455"/>
                <a:gd name="connsiteX5859" fmla="*/ 2498038 w 6891715"/>
                <a:gd name="connsiteY5859" fmla="*/ 3224202 h 6367455"/>
                <a:gd name="connsiteX5860" fmla="*/ 2497081 w 6891715"/>
                <a:gd name="connsiteY5860" fmla="*/ 3209597 h 6367455"/>
                <a:gd name="connsiteX5861" fmla="*/ 2510479 w 6891715"/>
                <a:gd name="connsiteY5861" fmla="*/ 3195626 h 6367455"/>
                <a:gd name="connsiteX5862" fmla="*/ 2524515 w 6891715"/>
                <a:gd name="connsiteY5862" fmla="*/ 3189277 h 6367455"/>
                <a:gd name="connsiteX5863" fmla="*/ 2530895 w 6891715"/>
                <a:gd name="connsiteY5863" fmla="*/ 3199754 h 6367455"/>
                <a:gd name="connsiteX5864" fmla="*/ 2531214 w 6891715"/>
                <a:gd name="connsiteY5864" fmla="*/ 3216582 h 6367455"/>
                <a:gd name="connsiteX5865" fmla="*/ 2549397 w 6891715"/>
                <a:gd name="connsiteY5865" fmla="*/ 3227059 h 6367455"/>
                <a:gd name="connsiteX5866" fmla="*/ 2554182 w 6891715"/>
                <a:gd name="connsiteY5866" fmla="*/ 3207056 h 6367455"/>
                <a:gd name="connsiteX5867" fmla="*/ 2545569 w 6891715"/>
                <a:gd name="connsiteY5867" fmla="*/ 3199436 h 6367455"/>
                <a:gd name="connsiteX5868" fmla="*/ 2539189 w 6891715"/>
                <a:gd name="connsiteY5868" fmla="*/ 3199436 h 6367455"/>
                <a:gd name="connsiteX5869" fmla="*/ 2544612 w 6891715"/>
                <a:gd name="connsiteY5869" fmla="*/ 3188959 h 6367455"/>
                <a:gd name="connsiteX5870" fmla="*/ 2540465 w 6891715"/>
                <a:gd name="connsiteY5870" fmla="*/ 3176577 h 6367455"/>
                <a:gd name="connsiteX5871" fmla="*/ 2545250 w 6891715"/>
                <a:gd name="connsiteY5871" fmla="*/ 3157527 h 6367455"/>
                <a:gd name="connsiteX5872" fmla="*/ 2561200 w 6891715"/>
                <a:gd name="connsiteY5872" fmla="*/ 3153082 h 6367455"/>
                <a:gd name="connsiteX5873" fmla="*/ 2580659 w 6891715"/>
                <a:gd name="connsiteY5873" fmla="*/ 3158162 h 6367455"/>
                <a:gd name="connsiteX5874" fmla="*/ 2591824 w 6891715"/>
                <a:gd name="connsiteY5874" fmla="*/ 3147684 h 6367455"/>
                <a:gd name="connsiteX5875" fmla="*/ 2614474 w 6891715"/>
                <a:gd name="connsiteY5875" fmla="*/ 3143239 h 6367455"/>
                <a:gd name="connsiteX5876" fmla="*/ 2634571 w 6891715"/>
                <a:gd name="connsiteY5876" fmla="*/ 3153399 h 6367455"/>
                <a:gd name="connsiteX5877" fmla="*/ 2636804 w 6891715"/>
                <a:gd name="connsiteY5877" fmla="*/ 3161972 h 6367455"/>
                <a:gd name="connsiteX5878" fmla="*/ 2637123 w 6891715"/>
                <a:gd name="connsiteY5878" fmla="*/ 3186102 h 6367455"/>
                <a:gd name="connsiteX5879" fmla="*/ 2642546 w 6891715"/>
                <a:gd name="connsiteY5879" fmla="*/ 3190229 h 6367455"/>
                <a:gd name="connsiteX5880" fmla="*/ 2643503 w 6891715"/>
                <a:gd name="connsiteY5880" fmla="*/ 3202929 h 6367455"/>
                <a:gd name="connsiteX5881" fmla="*/ 2633295 w 6891715"/>
                <a:gd name="connsiteY5881" fmla="*/ 3206421 h 6367455"/>
                <a:gd name="connsiteX5882" fmla="*/ 2625639 w 6891715"/>
                <a:gd name="connsiteY5882" fmla="*/ 3209597 h 6367455"/>
                <a:gd name="connsiteX5883" fmla="*/ 2625639 w 6891715"/>
                <a:gd name="connsiteY5883" fmla="*/ 3221027 h 6367455"/>
                <a:gd name="connsiteX5884" fmla="*/ 2643822 w 6891715"/>
                <a:gd name="connsiteY5884" fmla="*/ 3208326 h 6367455"/>
                <a:gd name="connsiteX5885" fmla="*/ 2646055 w 6891715"/>
                <a:gd name="connsiteY5885" fmla="*/ 3214359 h 6367455"/>
                <a:gd name="connsiteX5886" fmla="*/ 2637442 w 6891715"/>
                <a:gd name="connsiteY5886" fmla="*/ 3225154 h 6367455"/>
                <a:gd name="connsiteX5887" fmla="*/ 2633614 w 6891715"/>
                <a:gd name="connsiteY5887" fmla="*/ 3228329 h 6367455"/>
                <a:gd name="connsiteX5888" fmla="*/ 2630424 w 6891715"/>
                <a:gd name="connsiteY5888" fmla="*/ 3230870 h 6367455"/>
                <a:gd name="connsiteX5889" fmla="*/ 2627872 w 6891715"/>
                <a:gd name="connsiteY5889" fmla="*/ 3233410 h 6367455"/>
                <a:gd name="connsiteX5890" fmla="*/ 2626277 w 6891715"/>
                <a:gd name="connsiteY5890" fmla="*/ 3236584 h 6367455"/>
                <a:gd name="connsiteX5891" fmla="*/ 2625001 w 6891715"/>
                <a:gd name="connsiteY5891" fmla="*/ 3240712 h 6367455"/>
                <a:gd name="connsiteX5892" fmla="*/ 2624044 w 6891715"/>
                <a:gd name="connsiteY5892" fmla="*/ 3245157 h 6367455"/>
                <a:gd name="connsiteX5893" fmla="*/ 2634571 w 6891715"/>
                <a:gd name="connsiteY5893" fmla="*/ 3241029 h 6367455"/>
                <a:gd name="connsiteX5894" fmla="*/ 2644779 w 6891715"/>
                <a:gd name="connsiteY5894" fmla="*/ 3229282 h 6367455"/>
                <a:gd name="connsiteX5895" fmla="*/ 2660729 w 6891715"/>
                <a:gd name="connsiteY5895" fmla="*/ 3233410 h 6367455"/>
                <a:gd name="connsiteX5896" fmla="*/ 2673808 w 6891715"/>
                <a:gd name="connsiteY5896" fmla="*/ 3229917 h 6367455"/>
                <a:gd name="connsiteX5897" fmla="*/ 2689758 w 6891715"/>
                <a:gd name="connsiteY5897" fmla="*/ 3226742 h 6367455"/>
                <a:gd name="connsiteX5898" fmla="*/ 2703475 w 6891715"/>
                <a:gd name="connsiteY5898" fmla="*/ 3244522 h 6367455"/>
                <a:gd name="connsiteX5899" fmla="*/ 2699647 w 6891715"/>
                <a:gd name="connsiteY5899" fmla="*/ 3276273 h 6367455"/>
                <a:gd name="connsiteX5900" fmla="*/ 2684654 w 6891715"/>
                <a:gd name="connsiteY5900" fmla="*/ 3287068 h 6367455"/>
                <a:gd name="connsiteX5901" fmla="*/ 2683059 w 6891715"/>
                <a:gd name="connsiteY5901" fmla="*/ 3296592 h 6367455"/>
                <a:gd name="connsiteX5902" fmla="*/ 2678593 w 6891715"/>
                <a:gd name="connsiteY5902" fmla="*/ 3295322 h 6367455"/>
                <a:gd name="connsiteX5903" fmla="*/ 2677317 w 6891715"/>
                <a:gd name="connsiteY5903" fmla="*/ 3280400 h 6367455"/>
                <a:gd name="connsiteX5904" fmla="*/ 2665514 w 6891715"/>
                <a:gd name="connsiteY5904" fmla="*/ 3281669 h 6367455"/>
                <a:gd name="connsiteX5905" fmla="*/ 2650840 w 6891715"/>
                <a:gd name="connsiteY5905" fmla="*/ 3297862 h 6367455"/>
                <a:gd name="connsiteX5906" fmla="*/ 2653711 w 6891715"/>
                <a:gd name="connsiteY5906" fmla="*/ 3273415 h 6367455"/>
                <a:gd name="connsiteX5907" fmla="*/ 2643184 w 6891715"/>
                <a:gd name="connsiteY5907" fmla="*/ 3281035 h 6367455"/>
                <a:gd name="connsiteX5908" fmla="*/ 2637123 w 6891715"/>
                <a:gd name="connsiteY5908" fmla="*/ 3292465 h 6367455"/>
                <a:gd name="connsiteX5909" fmla="*/ 2631700 w 6891715"/>
                <a:gd name="connsiteY5909" fmla="*/ 3308340 h 6367455"/>
                <a:gd name="connsiteX5910" fmla="*/ 2642546 w 6891715"/>
                <a:gd name="connsiteY5910" fmla="*/ 3317547 h 6367455"/>
                <a:gd name="connsiteX5911" fmla="*/ 2641589 w 6891715"/>
                <a:gd name="connsiteY5911" fmla="*/ 3329295 h 6367455"/>
                <a:gd name="connsiteX5912" fmla="*/ 2633295 w 6891715"/>
                <a:gd name="connsiteY5912" fmla="*/ 3341995 h 6367455"/>
                <a:gd name="connsiteX5913" fmla="*/ 2611922 w 6891715"/>
                <a:gd name="connsiteY5913" fmla="*/ 3326437 h 6367455"/>
                <a:gd name="connsiteX5914" fmla="*/ 2610646 w 6891715"/>
                <a:gd name="connsiteY5914" fmla="*/ 3332788 h 6367455"/>
                <a:gd name="connsiteX5915" fmla="*/ 2600118 w 6891715"/>
                <a:gd name="connsiteY5915" fmla="*/ 3338185 h 6367455"/>
                <a:gd name="connsiteX5916" fmla="*/ 2613836 w 6891715"/>
                <a:gd name="connsiteY5916" fmla="*/ 3345487 h 6367455"/>
                <a:gd name="connsiteX5917" fmla="*/ 2623406 w 6891715"/>
                <a:gd name="connsiteY5917" fmla="*/ 3351521 h 6367455"/>
                <a:gd name="connsiteX5918" fmla="*/ 2619578 w 6891715"/>
                <a:gd name="connsiteY5918" fmla="*/ 3361362 h 6367455"/>
                <a:gd name="connsiteX5919" fmla="*/ 2601394 w 6891715"/>
                <a:gd name="connsiteY5919" fmla="*/ 3364538 h 6367455"/>
                <a:gd name="connsiteX5920" fmla="*/ 2589910 w 6891715"/>
                <a:gd name="connsiteY5920" fmla="*/ 3350885 h 6367455"/>
                <a:gd name="connsiteX5921" fmla="*/ 2585444 w 6891715"/>
                <a:gd name="connsiteY5921" fmla="*/ 3365808 h 6367455"/>
                <a:gd name="connsiteX5922" fmla="*/ 2574917 w 6891715"/>
                <a:gd name="connsiteY5922" fmla="*/ 3368983 h 6367455"/>
                <a:gd name="connsiteX5923" fmla="*/ 2595014 w 6891715"/>
                <a:gd name="connsiteY5923" fmla="*/ 3377237 h 6367455"/>
                <a:gd name="connsiteX5924" fmla="*/ 2582573 w 6891715"/>
                <a:gd name="connsiteY5924" fmla="*/ 3389937 h 6367455"/>
                <a:gd name="connsiteX5925" fmla="*/ 2569813 w 6891715"/>
                <a:gd name="connsiteY5925" fmla="*/ 3402954 h 6367455"/>
                <a:gd name="connsiteX5926" fmla="*/ 2585763 w 6891715"/>
                <a:gd name="connsiteY5926" fmla="*/ 3402637 h 6367455"/>
                <a:gd name="connsiteX5927" fmla="*/ 2588953 w 6891715"/>
                <a:gd name="connsiteY5927" fmla="*/ 3413114 h 6367455"/>
                <a:gd name="connsiteX5928" fmla="*/ 2577788 w 6891715"/>
                <a:gd name="connsiteY5928" fmla="*/ 3423909 h 6367455"/>
                <a:gd name="connsiteX5929" fmla="*/ 2575874 w 6891715"/>
                <a:gd name="connsiteY5929" fmla="*/ 3453119 h 6367455"/>
                <a:gd name="connsiteX5930" fmla="*/ 2562157 w 6891715"/>
                <a:gd name="connsiteY5930" fmla="*/ 3465819 h 6367455"/>
                <a:gd name="connsiteX5931" fmla="*/ 2563114 w 6891715"/>
                <a:gd name="connsiteY5931" fmla="*/ 3482964 h 6367455"/>
                <a:gd name="connsiteX5932" fmla="*/ 2585444 w 6891715"/>
                <a:gd name="connsiteY5932" fmla="*/ 3482964 h 6367455"/>
                <a:gd name="connsiteX5933" fmla="*/ 2587996 w 6891715"/>
                <a:gd name="connsiteY5933" fmla="*/ 3499474 h 6367455"/>
                <a:gd name="connsiteX5934" fmla="*/ 2580659 w 6891715"/>
                <a:gd name="connsiteY5934" fmla="*/ 3508999 h 6367455"/>
                <a:gd name="connsiteX5935" fmla="*/ 2566623 w 6891715"/>
                <a:gd name="connsiteY5935" fmla="*/ 3502967 h 6367455"/>
                <a:gd name="connsiteX5936" fmla="*/ 2560243 w 6891715"/>
                <a:gd name="connsiteY5936" fmla="*/ 3513762 h 6367455"/>
                <a:gd name="connsiteX5937" fmla="*/ 2567491 w 6891715"/>
                <a:gd name="connsiteY5937" fmla="*/ 3516467 h 6367455"/>
                <a:gd name="connsiteX5938" fmla="*/ 2568100 w 6891715"/>
                <a:gd name="connsiteY5938" fmla="*/ 3516283 h 6367455"/>
                <a:gd name="connsiteX5939" fmla="*/ 2562070 w 6891715"/>
                <a:gd name="connsiteY5939" fmla="*/ 3526755 h 6367455"/>
                <a:gd name="connsiteX5940" fmla="*/ 2582699 w 6891715"/>
                <a:gd name="connsiteY5940" fmla="*/ 3515014 h 6367455"/>
                <a:gd name="connsiteX5941" fmla="*/ 2599838 w 6891715"/>
                <a:gd name="connsiteY5941" fmla="*/ 3521043 h 6367455"/>
                <a:gd name="connsiteX5942" fmla="*/ 2608407 w 6891715"/>
                <a:gd name="connsiteY5942" fmla="*/ 3520091 h 6367455"/>
                <a:gd name="connsiteX5943" fmla="*/ 2614755 w 6891715"/>
                <a:gd name="connsiteY5943" fmla="*/ 3530563 h 6367455"/>
                <a:gd name="connsiteX5944" fmla="*/ 2615707 w 6891715"/>
                <a:gd name="connsiteY5944" fmla="*/ 3540083 h 6367455"/>
                <a:gd name="connsiteX5945" fmla="*/ 2613803 w 6891715"/>
                <a:gd name="connsiteY5945" fmla="*/ 3551507 h 6367455"/>
                <a:gd name="connsiteX5946" fmla="*/ 2601108 w 6891715"/>
                <a:gd name="connsiteY5946" fmla="*/ 3567373 h 6367455"/>
                <a:gd name="connsiteX5947" fmla="*/ 2625546 w 6891715"/>
                <a:gd name="connsiteY5947" fmla="*/ 3572768 h 6367455"/>
                <a:gd name="connsiteX5948" fmla="*/ 2632211 w 6891715"/>
                <a:gd name="connsiteY5948" fmla="*/ 3589268 h 6367455"/>
                <a:gd name="connsiteX5949" fmla="*/ 2641415 w 6891715"/>
                <a:gd name="connsiteY5949" fmla="*/ 3572450 h 6367455"/>
                <a:gd name="connsiteX5950" fmla="*/ 2656332 w 6891715"/>
                <a:gd name="connsiteY5950" fmla="*/ 3581970 h 6367455"/>
                <a:gd name="connsiteX5951" fmla="*/ 2676645 w 6891715"/>
                <a:gd name="connsiteY5951" fmla="*/ 3598471 h 6367455"/>
                <a:gd name="connsiteX5952" fmla="*/ 2687118 w 6891715"/>
                <a:gd name="connsiteY5952" fmla="*/ 3589903 h 6367455"/>
                <a:gd name="connsiteX5953" fmla="*/ 2716952 w 6891715"/>
                <a:gd name="connsiteY5953" fmla="*/ 3583239 h 6367455"/>
                <a:gd name="connsiteX5954" fmla="*/ 2718857 w 6891715"/>
                <a:gd name="connsiteY5954" fmla="*/ 3591807 h 6367455"/>
                <a:gd name="connsiteX5955" fmla="*/ 2705527 w 6891715"/>
                <a:gd name="connsiteY5955" fmla="*/ 3618462 h 6367455"/>
                <a:gd name="connsiteX5956" fmla="*/ 2698227 w 6891715"/>
                <a:gd name="connsiteY5956" fmla="*/ 3624809 h 6367455"/>
                <a:gd name="connsiteX5957" fmla="*/ 2683310 w 6891715"/>
                <a:gd name="connsiteY5957" fmla="*/ 3633059 h 6367455"/>
                <a:gd name="connsiteX5958" fmla="*/ 2687753 w 6891715"/>
                <a:gd name="connsiteY5958" fmla="*/ 3662571 h 6367455"/>
                <a:gd name="connsiteX5959" fmla="*/ 2695370 w 6891715"/>
                <a:gd name="connsiteY5959" fmla="*/ 3664792 h 6367455"/>
                <a:gd name="connsiteX5960" fmla="*/ 2708066 w 6891715"/>
                <a:gd name="connsiteY5960" fmla="*/ 3651782 h 6367455"/>
                <a:gd name="connsiteX5961" fmla="*/ 2732187 w 6891715"/>
                <a:gd name="connsiteY5961" fmla="*/ 3647339 h 6367455"/>
                <a:gd name="connsiteX5962" fmla="*/ 2758530 w 6891715"/>
                <a:gd name="connsiteY5962" fmla="*/ 3660032 h 6367455"/>
                <a:gd name="connsiteX5963" fmla="*/ 2754404 w 6891715"/>
                <a:gd name="connsiteY5963" fmla="*/ 3641945 h 6367455"/>
                <a:gd name="connsiteX5964" fmla="*/ 2768051 w 6891715"/>
                <a:gd name="connsiteY5964" fmla="*/ 3643214 h 6367455"/>
                <a:gd name="connsiteX5965" fmla="*/ 2768686 w 6891715"/>
                <a:gd name="connsiteY5965" fmla="*/ 3631473 h 6367455"/>
                <a:gd name="connsiteX5966" fmla="*/ 2805820 w 6891715"/>
                <a:gd name="connsiteY5966" fmla="*/ 3609895 h 6367455"/>
                <a:gd name="connsiteX5967" fmla="*/ 2817563 w 6891715"/>
                <a:gd name="connsiteY5967" fmla="*/ 3614020 h 6367455"/>
                <a:gd name="connsiteX5968" fmla="*/ 2814389 w 6891715"/>
                <a:gd name="connsiteY5968" fmla="*/ 3622588 h 6367455"/>
                <a:gd name="connsiteX5969" fmla="*/ 2828989 w 6891715"/>
                <a:gd name="connsiteY5969" fmla="*/ 3614020 h 6367455"/>
                <a:gd name="connsiteX5970" fmla="*/ 2832162 w 6891715"/>
                <a:gd name="connsiteY5970" fmla="*/ 3598154 h 6367455"/>
                <a:gd name="connsiteX5971" fmla="*/ 2850888 w 6891715"/>
                <a:gd name="connsiteY5971" fmla="*/ 3576893 h 6367455"/>
                <a:gd name="connsiteX5972" fmla="*/ 2881674 w 6891715"/>
                <a:gd name="connsiteY5972" fmla="*/ 3576575 h 6367455"/>
                <a:gd name="connsiteX5973" fmla="*/ 2881674 w 6891715"/>
                <a:gd name="connsiteY5973" fmla="*/ 3581970 h 6367455"/>
                <a:gd name="connsiteX5974" fmla="*/ 2859457 w 6891715"/>
                <a:gd name="connsiteY5974" fmla="*/ 3581335 h 6367455"/>
                <a:gd name="connsiteX5975" fmla="*/ 2855331 w 6891715"/>
                <a:gd name="connsiteY5975" fmla="*/ 3595615 h 6367455"/>
                <a:gd name="connsiteX5976" fmla="*/ 2845810 w 6891715"/>
                <a:gd name="connsiteY5976" fmla="*/ 3601010 h 6367455"/>
                <a:gd name="connsiteX5977" fmla="*/ 2847079 w 6891715"/>
                <a:gd name="connsiteY5977" fmla="*/ 3608308 h 6367455"/>
                <a:gd name="connsiteX5978" fmla="*/ 2854379 w 6891715"/>
                <a:gd name="connsiteY5978" fmla="*/ 3613703 h 6367455"/>
                <a:gd name="connsiteX5979" fmla="*/ 2871518 w 6891715"/>
                <a:gd name="connsiteY5979" fmla="*/ 3593711 h 6367455"/>
                <a:gd name="connsiteX5980" fmla="*/ 2890243 w 6891715"/>
                <a:gd name="connsiteY5980" fmla="*/ 3590538 h 6367455"/>
                <a:gd name="connsiteX5981" fmla="*/ 2893417 w 6891715"/>
                <a:gd name="connsiteY5981" fmla="*/ 3582922 h 6367455"/>
                <a:gd name="connsiteX5982" fmla="*/ 2899765 w 6891715"/>
                <a:gd name="connsiteY5982" fmla="*/ 3580383 h 6367455"/>
                <a:gd name="connsiteX5983" fmla="*/ 2913412 w 6891715"/>
                <a:gd name="connsiteY5983" fmla="*/ 3595298 h 6367455"/>
                <a:gd name="connsiteX5984" fmla="*/ 2926425 w 6891715"/>
                <a:gd name="connsiteY5984" fmla="*/ 3613068 h 6367455"/>
                <a:gd name="connsiteX5985" fmla="*/ 2931821 w 6891715"/>
                <a:gd name="connsiteY5985" fmla="*/ 3619414 h 6367455"/>
                <a:gd name="connsiteX5986" fmla="*/ 2941342 w 6891715"/>
                <a:gd name="connsiteY5986" fmla="*/ 3618462 h 6367455"/>
                <a:gd name="connsiteX5987" fmla="*/ 2949911 w 6891715"/>
                <a:gd name="connsiteY5987" fmla="*/ 3630838 h 6367455"/>
                <a:gd name="connsiteX5988" fmla="*/ 2953085 w 6891715"/>
                <a:gd name="connsiteY5988" fmla="*/ 3623222 h 6367455"/>
                <a:gd name="connsiteX5989" fmla="*/ 2964828 w 6891715"/>
                <a:gd name="connsiteY5989" fmla="*/ 3624492 h 6367455"/>
                <a:gd name="connsiteX5990" fmla="*/ 2968954 w 6891715"/>
                <a:gd name="connsiteY5990" fmla="*/ 3637185 h 6367455"/>
                <a:gd name="connsiteX5991" fmla="*/ 2976572 w 6891715"/>
                <a:gd name="connsiteY5991" fmla="*/ 3640041 h 6367455"/>
                <a:gd name="connsiteX5992" fmla="*/ 2969907 w 6891715"/>
                <a:gd name="connsiteY5992" fmla="*/ 3643214 h 6367455"/>
                <a:gd name="connsiteX5993" fmla="*/ 2980698 w 6891715"/>
                <a:gd name="connsiteY5993" fmla="*/ 3654638 h 6367455"/>
                <a:gd name="connsiteX5994" fmla="*/ 2976572 w 6891715"/>
                <a:gd name="connsiteY5994" fmla="*/ 3663205 h 6367455"/>
                <a:gd name="connsiteX5995" fmla="*/ 2967368 w 6891715"/>
                <a:gd name="connsiteY5995" fmla="*/ 3668600 h 6367455"/>
                <a:gd name="connsiteX5996" fmla="*/ 2996884 w 6891715"/>
                <a:gd name="connsiteY5996" fmla="*/ 3682880 h 6367455"/>
                <a:gd name="connsiteX5997" fmla="*/ 3010849 w 6891715"/>
                <a:gd name="connsiteY5997" fmla="*/ 3681928 h 6367455"/>
                <a:gd name="connsiteX5998" fmla="*/ 3020370 w 6891715"/>
                <a:gd name="connsiteY5998" fmla="*/ 3682562 h 6367455"/>
                <a:gd name="connsiteX5999" fmla="*/ 3025449 w 6891715"/>
                <a:gd name="connsiteY5999" fmla="*/ 3695255 h 6367455"/>
                <a:gd name="connsiteX6000" fmla="*/ 3034018 w 6891715"/>
                <a:gd name="connsiteY6000" fmla="*/ 3687957 h 6367455"/>
                <a:gd name="connsiteX6001" fmla="*/ 3042587 w 6891715"/>
                <a:gd name="connsiteY6001" fmla="*/ 3696525 h 6367455"/>
                <a:gd name="connsiteX6002" fmla="*/ 3047983 w 6891715"/>
                <a:gd name="connsiteY6002" fmla="*/ 3697477 h 6367455"/>
                <a:gd name="connsiteX6003" fmla="*/ 3048253 w 6891715"/>
                <a:gd name="connsiteY6003" fmla="*/ 3697418 h 6367455"/>
                <a:gd name="connsiteX6004" fmla="*/ 3053010 w 6891715"/>
                <a:gd name="connsiteY6004" fmla="*/ 3686615 h 6367455"/>
                <a:gd name="connsiteX6005" fmla="*/ 3058403 w 6891715"/>
                <a:gd name="connsiteY6005" fmla="*/ 3678990 h 6367455"/>
                <a:gd name="connsiteX6006" fmla="*/ 3051107 w 6891715"/>
                <a:gd name="connsiteY6006" fmla="*/ 3676130 h 6367455"/>
                <a:gd name="connsiteX6007" fmla="*/ 3044446 w 6891715"/>
                <a:gd name="connsiteY6007" fmla="*/ 3662468 h 6367455"/>
                <a:gd name="connsiteX6008" fmla="*/ 3053010 w 6891715"/>
                <a:gd name="connsiteY6008" fmla="*/ 3651665 h 6367455"/>
                <a:gd name="connsiteX6009" fmla="*/ 3065698 w 6891715"/>
                <a:gd name="connsiteY6009" fmla="*/ 3656113 h 6367455"/>
                <a:gd name="connsiteX6010" fmla="*/ 3076165 w 6891715"/>
                <a:gd name="connsiteY6010" fmla="*/ 3645310 h 6367455"/>
                <a:gd name="connsiteX6011" fmla="*/ 3086632 w 6891715"/>
                <a:gd name="connsiteY6011" fmla="*/ 3630695 h 6367455"/>
                <a:gd name="connsiteX6012" fmla="*/ 3141504 w 6891715"/>
                <a:gd name="connsiteY6012" fmla="*/ 3610996 h 6367455"/>
                <a:gd name="connsiteX6013" fmla="*/ 3188765 w 6891715"/>
                <a:gd name="connsiteY6013" fmla="*/ 3602099 h 6367455"/>
                <a:gd name="connsiteX6014" fmla="*/ 3213822 w 6891715"/>
                <a:gd name="connsiteY6014" fmla="*/ 3577316 h 6367455"/>
                <a:gd name="connsiteX6015" fmla="*/ 3238880 w 6891715"/>
                <a:gd name="connsiteY6015" fmla="*/ 3549991 h 6367455"/>
                <a:gd name="connsiteX6016" fmla="*/ 3272818 w 6891715"/>
                <a:gd name="connsiteY6016" fmla="*/ 3544590 h 6367455"/>
                <a:gd name="connsiteX6017" fmla="*/ 3302317 w 6891715"/>
                <a:gd name="connsiteY6017" fmla="*/ 3522031 h 6367455"/>
                <a:gd name="connsiteX6018" fmla="*/ 3339110 w 6891715"/>
                <a:gd name="connsiteY6018" fmla="*/ 3514088 h 6367455"/>
                <a:gd name="connsiteX6019" fmla="*/ 3386687 w 6891715"/>
                <a:gd name="connsiteY6019" fmla="*/ 3502014 h 6367455"/>
                <a:gd name="connsiteX6020" fmla="*/ 3430776 w 6891715"/>
                <a:gd name="connsiteY6020" fmla="*/ 3504873 h 6367455"/>
                <a:gd name="connsiteX6021" fmla="*/ 3456785 w 6891715"/>
                <a:gd name="connsiteY6021" fmla="*/ 3522666 h 6367455"/>
                <a:gd name="connsiteX6022" fmla="*/ 3463129 w 6891715"/>
                <a:gd name="connsiteY6022" fmla="*/ 3542683 h 6367455"/>
                <a:gd name="connsiteX6023" fmla="*/ 3461860 w 6891715"/>
                <a:gd name="connsiteY6023" fmla="*/ 3548085 h 6367455"/>
                <a:gd name="connsiteX6024" fmla="*/ 3456785 w 6891715"/>
                <a:gd name="connsiteY6024" fmla="*/ 3538553 h 6367455"/>
                <a:gd name="connsiteX6025" fmla="*/ 3446001 w 6891715"/>
                <a:gd name="connsiteY6025" fmla="*/ 3522031 h 6367455"/>
                <a:gd name="connsiteX6026" fmla="*/ 3437754 w 6891715"/>
                <a:gd name="connsiteY6026" fmla="*/ 3516629 h 6367455"/>
                <a:gd name="connsiteX6027" fmla="*/ 3427921 w 6891715"/>
                <a:gd name="connsiteY6027" fmla="*/ 3526161 h 6367455"/>
                <a:gd name="connsiteX6028" fmla="*/ 3431093 w 6891715"/>
                <a:gd name="connsiteY6028" fmla="*/ 3542048 h 6367455"/>
                <a:gd name="connsiteX6029" fmla="*/ 3434899 w 6891715"/>
                <a:gd name="connsiteY6029" fmla="*/ 3563971 h 6367455"/>
                <a:gd name="connsiteX6030" fmla="*/ 3458054 w 6891715"/>
                <a:gd name="connsiteY6030" fmla="*/ 3574139 h 6367455"/>
                <a:gd name="connsiteX6031" fmla="*/ 3465666 w 6891715"/>
                <a:gd name="connsiteY6031" fmla="*/ 3582718 h 6367455"/>
                <a:gd name="connsiteX6032" fmla="*/ 3486600 w 6891715"/>
                <a:gd name="connsiteY6032" fmla="*/ 3581447 h 6367455"/>
                <a:gd name="connsiteX6033" fmla="*/ 3509120 w 6891715"/>
                <a:gd name="connsiteY6033" fmla="*/ 3573821 h 6367455"/>
                <a:gd name="connsiteX6034" fmla="*/ 3545596 w 6891715"/>
                <a:gd name="connsiteY6034" fmla="*/ 3546178 h 6367455"/>
                <a:gd name="connsiteX6035" fmla="*/ 3551623 w 6891715"/>
                <a:gd name="connsiteY6035" fmla="*/ 3527115 h 6367455"/>
                <a:gd name="connsiteX6036" fmla="*/ 3556063 w 6891715"/>
                <a:gd name="connsiteY6036" fmla="*/ 3529339 h 6367455"/>
                <a:gd name="connsiteX6037" fmla="*/ 3553843 w 6891715"/>
                <a:gd name="connsiteY6037" fmla="*/ 3545861 h 6367455"/>
                <a:gd name="connsiteX6038" fmla="*/ 3537350 w 6891715"/>
                <a:gd name="connsiteY6038" fmla="*/ 3563018 h 6367455"/>
                <a:gd name="connsiteX6039" fmla="*/ 3512292 w 6891715"/>
                <a:gd name="connsiteY6039" fmla="*/ 3580176 h 6367455"/>
                <a:gd name="connsiteX6040" fmla="*/ 3500556 w 6891715"/>
                <a:gd name="connsiteY6040" fmla="*/ 3581447 h 6367455"/>
                <a:gd name="connsiteX6041" fmla="*/ 3506900 w 6891715"/>
                <a:gd name="connsiteY6041" fmla="*/ 3602099 h 6367455"/>
                <a:gd name="connsiteX6042" fmla="*/ 3515464 w 6891715"/>
                <a:gd name="connsiteY6042" fmla="*/ 3595744 h 6367455"/>
                <a:gd name="connsiteX6043" fmla="*/ 3533226 w 6891715"/>
                <a:gd name="connsiteY6043" fmla="*/ 3583035 h 6367455"/>
                <a:gd name="connsiteX6044" fmla="*/ 3547817 w 6891715"/>
                <a:gd name="connsiteY6044" fmla="*/ 3570008 h 6367455"/>
                <a:gd name="connsiteX6045" fmla="*/ 3548486 w 6891715"/>
                <a:gd name="connsiteY6045" fmla="*/ 3570035 h 6367455"/>
                <a:gd name="connsiteX6046" fmla="*/ 3560714 w 6891715"/>
                <a:gd name="connsiteY6046" fmla="*/ 3555040 h 6367455"/>
                <a:gd name="connsiteX6047" fmla="*/ 3566741 w 6891715"/>
                <a:gd name="connsiteY6047" fmla="*/ 3539165 h 6367455"/>
                <a:gd name="connsiteX6048" fmla="*/ 3585771 w 6891715"/>
                <a:gd name="connsiteY6048" fmla="*/ 3539165 h 6367455"/>
                <a:gd name="connsiteX6049" fmla="*/ 3609241 w 6891715"/>
                <a:gd name="connsiteY6049" fmla="*/ 3538847 h 6367455"/>
                <a:gd name="connsiteX6050" fmla="*/ 3606704 w 6891715"/>
                <a:gd name="connsiteY6050" fmla="*/ 3518845 h 6367455"/>
                <a:gd name="connsiteX6051" fmla="*/ 3596555 w 6891715"/>
                <a:gd name="connsiteY6051" fmla="*/ 3527417 h 6367455"/>
                <a:gd name="connsiteX6052" fmla="*/ 3585771 w 6891715"/>
                <a:gd name="connsiteY6052" fmla="*/ 3521067 h 6367455"/>
                <a:gd name="connsiteX6053" fmla="*/ 3578159 w 6891715"/>
                <a:gd name="connsiteY6053" fmla="*/ 3514717 h 6367455"/>
                <a:gd name="connsiteX6054" fmla="*/ 3562617 w 6891715"/>
                <a:gd name="connsiteY6054" fmla="*/ 3528370 h 6367455"/>
                <a:gd name="connsiteX6055" fmla="*/ 3556274 w 6891715"/>
                <a:gd name="connsiteY6055" fmla="*/ 3522655 h 6367455"/>
                <a:gd name="connsiteX6056" fmla="*/ 3566424 w 6891715"/>
                <a:gd name="connsiteY6056" fmla="*/ 3510907 h 6367455"/>
                <a:gd name="connsiteX6057" fmla="*/ 3567375 w 6891715"/>
                <a:gd name="connsiteY6057" fmla="*/ 3495032 h 6367455"/>
                <a:gd name="connsiteX6058" fmla="*/ 3567375 w 6891715"/>
                <a:gd name="connsiteY6058" fmla="*/ 3487412 h 6367455"/>
                <a:gd name="connsiteX6059" fmla="*/ 3575939 w 6891715"/>
                <a:gd name="connsiteY6059" fmla="*/ 3481062 h 6367455"/>
                <a:gd name="connsiteX6060" fmla="*/ 3586722 w 6891715"/>
                <a:gd name="connsiteY6060" fmla="*/ 3486460 h 6367455"/>
                <a:gd name="connsiteX6061" fmla="*/ 3611779 w 6891715"/>
                <a:gd name="connsiteY6061" fmla="*/ 3480745 h 6367455"/>
                <a:gd name="connsiteX6062" fmla="*/ 3634932 w 6891715"/>
                <a:gd name="connsiteY6062" fmla="*/ 3463917 h 6367455"/>
                <a:gd name="connsiteX6063" fmla="*/ 3654914 w 6891715"/>
                <a:gd name="connsiteY6063" fmla="*/ 3438200 h 6367455"/>
                <a:gd name="connsiteX6064" fmla="*/ 3667283 w 6891715"/>
                <a:gd name="connsiteY6064" fmla="*/ 3406449 h 6367455"/>
                <a:gd name="connsiteX6065" fmla="*/ 3670138 w 6891715"/>
                <a:gd name="connsiteY6065" fmla="*/ 3375969 h 6367455"/>
                <a:gd name="connsiteX6066" fmla="*/ 3668869 w 6891715"/>
                <a:gd name="connsiteY6066" fmla="*/ 3359142 h 6367455"/>
                <a:gd name="connsiteX6067" fmla="*/ 3678384 w 6891715"/>
                <a:gd name="connsiteY6067" fmla="*/ 3375969 h 6367455"/>
                <a:gd name="connsiteX6068" fmla="*/ 3674578 w 6891715"/>
                <a:gd name="connsiteY6068" fmla="*/ 3399147 h 6367455"/>
                <a:gd name="connsiteX6069" fmla="*/ 3669186 w 6891715"/>
                <a:gd name="connsiteY6069" fmla="*/ 3428675 h 6367455"/>
                <a:gd name="connsiteX6070" fmla="*/ 3653645 w 6891715"/>
                <a:gd name="connsiteY6070" fmla="*/ 3454392 h 6367455"/>
                <a:gd name="connsiteX6071" fmla="*/ 3630809 w 6891715"/>
                <a:gd name="connsiteY6071" fmla="*/ 3477570 h 6367455"/>
                <a:gd name="connsiteX6072" fmla="*/ 3645716 w 6891715"/>
                <a:gd name="connsiteY6072" fmla="*/ 3486777 h 6367455"/>
                <a:gd name="connsiteX6073" fmla="*/ 3655231 w 6891715"/>
                <a:gd name="connsiteY6073" fmla="*/ 3484555 h 6367455"/>
                <a:gd name="connsiteX6074" fmla="*/ 3666966 w 6891715"/>
                <a:gd name="connsiteY6074" fmla="*/ 3492810 h 6367455"/>
                <a:gd name="connsiteX6075" fmla="*/ 3674261 w 6891715"/>
                <a:gd name="connsiteY6075" fmla="*/ 3493762 h 6367455"/>
                <a:gd name="connsiteX6076" fmla="*/ 3685996 w 6891715"/>
                <a:gd name="connsiteY6076" fmla="*/ 3483285 h 6367455"/>
                <a:gd name="connsiteX6077" fmla="*/ 3685679 w 6891715"/>
                <a:gd name="connsiteY6077" fmla="*/ 3440105 h 6367455"/>
                <a:gd name="connsiteX6078" fmla="*/ 3704392 w 6891715"/>
                <a:gd name="connsiteY6078" fmla="*/ 3434707 h 6367455"/>
                <a:gd name="connsiteX6079" fmla="*/ 3704870 w 6891715"/>
                <a:gd name="connsiteY6079" fmla="*/ 3434453 h 6367455"/>
                <a:gd name="connsiteX6080" fmla="*/ 3687725 w 6891715"/>
                <a:gd name="connsiteY6080" fmla="*/ 3417674 h 6367455"/>
                <a:gd name="connsiteX6081" fmla="*/ 3695980 w 6891715"/>
                <a:gd name="connsiteY6081" fmla="*/ 3386333 h 6367455"/>
                <a:gd name="connsiteX6082" fmla="*/ 3693757 w 6891715"/>
                <a:gd name="connsiteY6082" fmla="*/ 3363862 h 6367455"/>
                <a:gd name="connsiteX6083" fmla="*/ 3677565 w 6891715"/>
                <a:gd name="connsiteY6083" fmla="*/ 3340116 h 6367455"/>
                <a:gd name="connsiteX6084" fmla="*/ 3675025 w 6891715"/>
                <a:gd name="connsiteY6084" fmla="*/ 3289461 h 6367455"/>
                <a:gd name="connsiteX6085" fmla="*/ 3674090 w 6891715"/>
                <a:gd name="connsiteY6085" fmla="*/ 3289477 h 6367455"/>
                <a:gd name="connsiteX6086" fmla="*/ 3655659 w 6891715"/>
                <a:gd name="connsiteY6086" fmla="*/ 3250015 h 6367455"/>
                <a:gd name="connsiteX6087" fmla="*/ 3654388 w 6891715"/>
                <a:gd name="connsiteY6087" fmla="*/ 3204505 h 6367455"/>
                <a:gd name="connsiteX6088" fmla="*/ 3668688 w 6891715"/>
                <a:gd name="connsiteY6088" fmla="*/ 3170454 h 6367455"/>
                <a:gd name="connsiteX6089" fmla="*/ 3696652 w 6891715"/>
                <a:gd name="connsiteY6089" fmla="*/ 3126857 h 6367455"/>
                <a:gd name="connsiteX6090" fmla="*/ 3697606 w 6891715"/>
                <a:gd name="connsiteY6090" fmla="*/ 3085805 h 6367455"/>
                <a:gd name="connsiteX6091" fmla="*/ 3709046 w 6891715"/>
                <a:gd name="connsiteY6091" fmla="*/ 3063529 h 6367455"/>
                <a:gd name="connsiteX6092" fmla="*/ 3745590 w 6891715"/>
                <a:gd name="connsiteY6092" fmla="*/ 3029479 h 6367455"/>
                <a:gd name="connsiteX6093" fmla="*/ 3771013 w 6891715"/>
                <a:gd name="connsiteY6093" fmla="*/ 3028842 h 6367455"/>
                <a:gd name="connsiteX6094" fmla="*/ 3796753 w 6891715"/>
                <a:gd name="connsiteY6094" fmla="*/ 3017386 h 6367455"/>
                <a:gd name="connsiteX6095" fmla="*/ 3810100 w 6891715"/>
                <a:gd name="connsiteY6095" fmla="*/ 3007203 h 6367455"/>
                <a:gd name="connsiteX6096" fmla="*/ 3815502 w 6891715"/>
                <a:gd name="connsiteY6096" fmla="*/ 3012612 h 6367455"/>
                <a:gd name="connsiteX6097" fmla="*/ 3816773 w 6891715"/>
                <a:gd name="connsiteY6097" fmla="*/ 3032979 h 6367455"/>
                <a:gd name="connsiteX6098" fmla="*/ 3826307 w 6891715"/>
                <a:gd name="connsiteY6098" fmla="*/ 3045390 h 6367455"/>
                <a:gd name="connsiteX6099" fmla="*/ 3859673 w 6891715"/>
                <a:gd name="connsiteY6099" fmla="*/ 3073712 h 6367455"/>
                <a:gd name="connsiteX6100" fmla="*/ 3854271 w 6891715"/>
                <a:gd name="connsiteY6100" fmla="*/ 3098216 h 6367455"/>
                <a:gd name="connsiteX6101" fmla="*/ 3863805 w 6891715"/>
                <a:gd name="connsiteY6101" fmla="*/ 3104262 h 6367455"/>
                <a:gd name="connsiteX6102" fmla="*/ 3860627 w 6891715"/>
                <a:gd name="connsiteY6102" fmla="*/ 3083260 h 6367455"/>
                <a:gd name="connsiteX6103" fmla="*/ 3862851 w 6891715"/>
                <a:gd name="connsiteY6103" fmla="*/ 3077850 h 6367455"/>
                <a:gd name="connsiteX6104" fmla="*/ 3872385 w 6891715"/>
                <a:gd name="connsiteY6104" fmla="*/ 3090261 h 6367455"/>
                <a:gd name="connsiteX6105" fmla="*/ 3874609 w 6891715"/>
                <a:gd name="connsiteY6105" fmla="*/ 3098853 h 6367455"/>
                <a:gd name="connsiteX6106" fmla="*/ 3877787 w 6891715"/>
                <a:gd name="connsiteY6106" fmla="*/ 3109354 h 6367455"/>
                <a:gd name="connsiteX6107" fmla="*/ 3882236 w 6891715"/>
                <a:gd name="connsiteY6107" fmla="*/ 3117628 h 6367455"/>
                <a:gd name="connsiteX6108" fmla="*/ 3891769 w 6891715"/>
                <a:gd name="connsiteY6108" fmla="*/ 3131312 h 6367455"/>
                <a:gd name="connsiteX6109" fmla="*/ 3922594 w 6891715"/>
                <a:gd name="connsiteY6109" fmla="*/ 3142768 h 6367455"/>
                <a:gd name="connsiteX6110" fmla="*/ 3948969 w 6891715"/>
                <a:gd name="connsiteY6110" fmla="*/ 3135131 h 6367455"/>
                <a:gd name="connsiteX6111" fmla="*/ 3957232 w 6891715"/>
                <a:gd name="connsiteY6111" fmla="*/ 3136085 h 6367455"/>
                <a:gd name="connsiteX6112" fmla="*/ 3960410 w 6891715"/>
                <a:gd name="connsiteY6112" fmla="*/ 3122083 h 6367455"/>
                <a:gd name="connsiteX6113" fmla="*/ 3982654 w 6891715"/>
                <a:gd name="connsiteY6113" fmla="*/ 3104262 h 6367455"/>
                <a:gd name="connsiteX6114" fmla="*/ 3985832 w 6891715"/>
                <a:gd name="connsiteY6114" fmla="*/ 3076895 h 6367455"/>
                <a:gd name="connsiteX6115" fmla="*/ 3981383 w 6891715"/>
                <a:gd name="connsiteY6115" fmla="*/ 2976653 h 6367455"/>
                <a:gd name="connsiteX6116" fmla="*/ 3982501 w 6891715"/>
                <a:gd name="connsiteY6116" fmla="*/ 2975985 h 6367455"/>
                <a:gd name="connsiteX6117" fmla="*/ 3991573 w 6891715"/>
                <a:gd name="connsiteY6117" fmla="*/ 2935037 h 6367455"/>
                <a:gd name="connsiteX6118" fmla="*/ 3999828 w 6891715"/>
                <a:gd name="connsiteY6118" fmla="*/ 2921399 h 6367455"/>
                <a:gd name="connsiteX6119" fmla="*/ 4005225 w 6891715"/>
                <a:gd name="connsiteY6119" fmla="*/ 2901414 h 6367455"/>
                <a:gd name="connsiteX6120" fmla="*/ 3997605 w 6891715"/>
                <a:gd name="connsiteY6120" fmla="*/ 2889994 h 6367455"/>
                <a:gd name="connsiteX6121" fmla="*/ 3978555 w 6891715"/>
                <a:gd name="connsiteY6121" fmla="*/ 2901414 h 6367455"/>
                <a:gd name="connsiteX6122" fmla="*/ 3973475 w 6891715"/>
                <a:gd name="connsiteY6122" fmla="*/ 2914104 h 6367455"/>
                <a:gd name="connsiteX6123" fmla="*/ 3963950 w 6891715"/>
                <a:gd name="connsiteY6123" fmla="*/ 2918545 h 6367455"/>
                <a:gd name="connsiteX6124" fmla="*/ 3940455 w 6891715"/>
                <a:gd name="connsiteY6124" fmla="*/ 2894434 h 6367455"/>
                <a:gd name="connsiteX6125" fmla="*/ 3928073 w 6891715"/>
                <a:gd name="connsiteY6125" fmla="*/ 2902364 h 6367455"/>
                <a:gd name="connsiteX6126" fmla="*/ 3921723 w 6891715"/>
                <a:gd name="connsiteY6126" fmla="*/ 2899193 h 6367455"/>
                <a:gd name="connsiteX6127" fmla="*/ 3919500 w 6891715"/>
                <a:gd name="connsiteY6127" fmla="*/ 2896020 h 6367455"/>
                <a:gd name="connsiteX6128" fmla="*/ 3916960 w 6891715"/>
                <a:gd name="connsiteY6128" fmla="*/ 2868741 h 6367455"/>
                <a:gd name="connsiteX6129" fmla="*/ 3900133 w 6891715"/>
                <a:gd name="connsiteY6129" fmla="*/ 2852882 h 6367455"/>
                <a:gd name="connsiteX6130" fmla="*/ 3898545 w 6891715"/>
                <a:gd name="connsiteY6130" fmla="*/ 2845269 h 6367455"/>
                <a:gd name="connsiteX6131" fmla="*/ 3912515 w 6891715"/>
                <a:gd name="connsiteY6131" fmla="*/ 2834801 h 6367455"/>
                <a:gd name="connsiteX6132" fmla="*/ 3932518 w 6891715"/>
                <a:gd name="connsiteY6132" fmla="*/ 2828459 h 6367455"/>
                <a:gd name="connsiteX6133" fmla="*/ 3930295 w 6891715"/>
                <a:gd name="connsiteY6133" fmla="*/ 2824018 h 6367455"/>
                <a:gd name="connsiteX6134" fmla="*/ 3908070 w 6891715"/>
                <a:gd name="connsiteY6134" fmla="*/ 2817036 h 6367455"/>
                <a:gd name="connsiteX6135" fmla="*/ 3901403 w 6891715"/>
                <a:gd name="connsiteY6135" fmla="*/ 2808469 h 6367455"/>
                <a:gd name="connsiteX6136" fmla="*/ 3902355 w 6891715"/>
                <a:gd name="connsiteY6136" fmla="*/ 2786583 h 6367455"/>
                <a:gd name="connsiteX6137" fmla="*/ 3911880 w 6891715"/>
                <a:gd name="connsiteY6137" fmla="*/ 2779921 h 6367455"/>
                <a:gd name="connsiteX6138" fmla="*/ 3895688 w 6891715"/>
                <a:gd name="connsiteY6138" fmla="*/ 2767550 h 6367455"/>
                <a:gd name="connsiteX6139" fmla="*/ 3898863 w 6891715"/>
                <a:gd name="connsiteY6139" fmla="*/ 2748515 h 6367455"/>
                <a:gd name="connsiteX6140" fmla="*/ 3935693 w 6891715"/>
                <a:gd name="connsiteY6140" fmla="*/ 2730435 h 6367455"/>
                <a:gd name="connsiteX6141" fmla="*/ 3953790 w 6891715"/>
                <a:gd name="connsiteY6141" fmla="*/ 2723772 h 6367455"/>
                <a:gd name="connsiteX6142" fmla="*/ 3954425 w 6891715"/>
                <a:gd name="connsiteY6142" fmla="*/ 2708229 h 6367455"/>
                <a:gd name="connsiteX6143" fmla="*/ 3974745 w 6891715"/>
                <a:gd name="connsiteY6143" fmla="*/ 2704740 h 6367455"/>
                <a:gd name="connsiteX6144" fmla="*/ 3988398 w 6891715"/>
                <a:gd name="connsiteY6144" fmla="*/ 2696176 h 6367455"/>
                <a:gd name="connsiteX6145" fmla="*/ 4018878 w 6891715"/>
                <a:gd name="connsiteY6145" fmla="*/ 2695858 h 6367455"/>
                <a:gd name="connsiteX6146" fmla="*/ 4031578 w 6891715"/>
                <a:gd name="connsiteY6146" fmla="*/ 2681900 h 6367455"/>
                <a:gd name="connsiteX6147" fmla="*/ 4043325 w 6891715"/>
                <a:gd name="connsiteY6147" fmla="*/ 2689514 h 6367455"/>
                <a:gd name="connsiteX6148" fmla="*/ 4051898 w 6891715"/>
                <a:gd name="connsiteY6148" fmla="*/ 2686343 h 6367455"/>
                <a:gd name="connsiteX6149" fmla="*/ 4094125 w 6891715"/>
                <a:gd name="connsiteY6149" fmla="*/ 2683804 h 6367455"/>
                <a:gd name="connsiteX6150" fmla="*/ 4084283 w 6891715"/>
                <a:gd name="connsiteY6150" fmla="*/ 2673338 h 6367455"/>
                <a:gd name="connsiteX6151" fmla="*/ 4090633 w 6891715"/>
                <a:gd name="connsiteY6151" fmla="*/ 2665722 h 6367455"/>
                <a:gd name="connsiteX6152" fmla="*/ 4100158 w 6891715"/>
                <a:gd name="connsiteY6152" fmla="*/ 2670164 h 6367455"/>
                <a:gd name="connsiteX6153" fmla="*/ 4106508 w 6891715"/>
                <a:gd name="connsiteY6153" fmla="*/ 2664770 h 6367455"/>
                <a:gd name="connsiteX6154" fmla="*/ 4121431 w 6891715"/>
                <a:gd name="connsiteY6154" fmla="*/ 2670800 h 6367455"/>
                <a:gd name="connsiteX6155" fmla="*/ 4137306 w 6891715"/>
                <a:gd name="connsiteY6155" fmla="*/ 2662232 h 6367455"/>
                <a:gd name="connsiteX6156" fmla="*/ 4172548 w 6891715"/>
                <a:gd name="connsiteY6156" fmla="*/ 2675557 h 6367455"/>
                <a:gd name="connsiteX6157" fmla="*/ 4198583 w 6891715"/>
                <a:gd name="connsiteY6157" fmla="*/ 2678411 h 6367455"/>
                <a:gd name="connsiteX6158" fmla="*/ 4233826 w 6891715"/>
                <a:gd name="connsiteY6158" fmla="*/ 2701568 h 6367455"/>
                <a:gd name="connsiteX6159" fmla="*/ 4281451 w 6891715"/>
                <a:gd name="connsiteY6159" fmla="*/ 2699030 h 6367455"/>
                <a:gd name="connsiteX6160" fmla="*/ 4298278 w 6891715"/>
                <a:gd name="connsiteY6160" fmla="*/ 2706010 h 6367455"/>
                <a:gd name="connsiteX6161" fmla="*/ 4304311 w 6891715"/>
                <a:gd name="connsiteY6161" fmla="*/ 2704740 h 6367455"/>
                <a:gd name="connsiteX6162" fmla="*/ 4319503 w 6891715"/>
                <a:gd name="connsiteY6162" fmla="*/ 2701170 h 6367455"/>
                <a:gd name="connsiteX6163" fmla="*/ 4319241 w 6891715"/>
                <a:gd name="connsiteY6163" fmla="*/ 2700844 h 6367455"/>
                <a:gd name="connsiteX6164" fmla="*/ 4330673 w 6891715"/>
                <a:gd name="connsiteY6164" fmla="*/ 2684654 h 6367455"/>
                <a:gd name="connsiteX6165" fmla="*/ 4340199 w 6891715"/>
                <a:gd name="connsiteY6165" fmla="*/ 2673226 h 6367455"/>
                <a:gd name="connsiteX6166" fmla="*/ 4327179 w 6891715"/>
                <a:gd name="connsiteY6166" fmla="*/ 2643387 h 6367455"/>
                <a:gd name="connsiteX6167" fmla="*/ 4338929 w 6891715"/>
                <a:gd name="connsiteY6167" fmla="*/ 2636086 h 6367455"/>
                <a:gd name="connsiteX6168" fmla="*/ 4358935 w 6891715"/>
                <a:gd name="connsiteY6168" fmla="*/ 2655767 h 6367455"/>
                <a:gd name="connsiteX6169" fmla="*/ 4370684 w 6891715"/>
                <a:gd name="connsiteY6169" fmla="*/ 2637673 h 6367455"/>
                <a:gd name="connsiteX6170" fmla="*/ 4385609 w 6891715"/>
                <a:gd name="connsiteY6170" fmla="*/ 2629102 h 6367455"/>
                <a:gd name="connsiteX6171" fmla="*/ 4403710 w 6891715"/>
                <a:gd name="connsiteY6171" fmla="*/ 2637673 h 6367455"/>
                <a:gd name="connsiteX6172" fmla="*/ 4434830 w 6891715"/>
                <a:gd name="connsiteY6172" fmla="*/ 2595137 h 6367455"/>
                <a:gd name="connsiteX6173" fmla="*/ 4447532 w 6891715"/>
                <a:gd name="connsiteY6173" fmla="*/ 2602438 h 6367455"/>
                <a:gd name="connsiteX6174" fmla="*/ 4488814 w 6891715"/>
                <a:gd name="connsiteY6174" fmla="*/ 2603073 h 6367455"/>
                <a:gd name="connsiteX6175" fmla="*/ 4533589 w 6891715"/>
                <a:gd name="connsiteY6175" fmla="*/ 2606882 h 6367455"/>
                <a:gd name="connsiteX6176" fmla="*/ 4546292 w 6891715"/>
                <a:gd name="connsiteY6176" fmla="*/ 2604978 h 6367455"/>
                <a:gd name="connsiteX6177" fmla="*/ 4545974 w 6891715"/>
                <a:gd name="connsiteY6177" fmla="*/ 2601803 h 6367455"/>
                <a:gd name="connsiteX6178" fmla="*/ 4542799 w 6891715"/>
                <a:gd name="connsiteY6178" fmla="*/ 2596406 h 6367455"/>
                <a:gd name="connsiteX6179" fmla="*/ 4551055 w 6891715"/>
                <a:gd name="connsiteY6179" fmla="*/ 2591010 h 6367455"/>
                <a:gd name="connsiteX6180" fmla="*/ 4552325 w 6891715"/>
                <a:gd name="connsiteY6180" fmla="*/ 2587835 h 6367455"/>
                <a:gd name="connsiteX6181" fmla="*/ 4513901 w 6891715"/>
                <a:gd name="connsiteY6181" fmla="*/ 2580852 h 6367455"/>
                <a:gd name="connsiteX6182" fmla="*/ 4525651 w 6891715"/>
                <a:gd name="connsiteY6182" fmla="*/ 2574503 h 6367455"/>
                <a:gd name="connsiteX6183" fmla="*/ 4517077 w 6891715"/>
                <a:gd name="connsiteY6183" fmla="*/ 2563711 h 6367455"/>
                <a:gd name="connsiteX6184" fmla="*/ 4471666 w 6891715"/>
                <a:gd name="connsiteY6184" fmla="*/ 2553870 h 6367455"/>
                <a:gd name="connsiteX6185" fmla="*/ 4444992 w 6891715"/>
                <a:gd name="connsiteY6185" fmla="*/ 2563393 h 6367455"/>
                <a:gd name="connsiteX6186" fmla="*/ 4436418 w 6891715"/>
                <a:gd name="connsiteY6186" fmla="*/ 2563393 h 6367455"/>
                <a:gd name="connsiteX6187" fmla="*/ 4401487 w 6891715"/>
                <a:gd name="connsiteY6187" fmla="*/ 2524983 h 6367455"/>
                <a:gd name="connsiteX6188" fmla="*/ 4387832 w 6891715"/>
                <a:gd name="connsiteY6188" fmla="*/ 2528158 h 6367455"/>
                <a:gd name="connsiteX6189" fmla="*/ 4373860 w 6891715"/>
                <a:gd name="connsiteY6189" fmla="*/ 2514506 h 6367455"/>
                <a:gd name="connsiteX6190" fmla="*/ 4379893 w 6891715"/>
                <a:gd name="connsiteY6190" fmla="*/ 2501808 h 6367455"/>
                <a:gd name="connsiteX6191" fmla="*/ 4369414 w 6891715"/>
                <a:gd name="connsiteY6191" fmla="*/ 2499904 h 6367455"/>
                <a:gd name="connsiteX6192" fmla="*/ 4375765 w 6891715"/>
                <a:gd name="connsiteY6192" fmla="*/ 2491335 h 6367455"/>
                <a:gd name="connsiteX6193" fmla="*/ 4396724 w 6891715"/>
                <a:gd name="connsiteY6193" fmla="*/ 2507842 h 6367455"/>
                <a:gd name="connsiteX6194" fmla="*/ 4403392 w 6891715"/>
                <a:gd name="connsiteY6194" fmla="*/ 2503713 h 6367455"/>
                <a:gd name="connsiteX6195" fmla="*/ 4391325 w 6891715"/>
                <a:gd name="connsiteY6195" fmla="*/ 2471016 h 6367455"/>
                <a:gd name="connsiteX6196" fmla="*/ 4401805 w 6891715"/>
                <a:gd name="connsiteY6196" fmla="*/ 2451021 h 6367455"/>
                <a:gd name="connsiteX6197" fmla="*/ 4397676 w 6891715"/>
                <a:gd name="connsiteY6197" fmla="*/ 2448164 h 6367455"/>
                <a:gd name="connsiteX6198" fmla="*/ 4380528 w 6891715"/>
                <a:gd name="connsiteY6198" fmla="*/ 2468480 h 6367455"/>
                <a:gd name="connsiteX6199" fmla="*/ 4359570 w 6891715"/>
                <a:gd name="connsiteY6199" fmla="*/ 2472606 h 6367455"/>
                <a:gd name="connsiteX6200" fmla="*/ 4349091 w 6891715"/>
                <a:gd name="connsiteY6200" fmla="*/ 2486252 h 6367455"/>
                <a:gd name="connsiteX6201" fmla="*/ 4327179 w 6891715"/>
                <a:gd name="connsiteY6201" fmla="*/ 2492603 h 6367455"/>
                <a:gd name="connsiteX6202" fmla="*/ 4309714 w 6891715"/>
                <a:gd name="connsiteY6202" fmla="*/ 2479268 h 6367455"/>
                <a:gd name="connsiteX6203" fmla="*/ 4297606 w 6891715"/>
                <a:gd name="connsiteY6203" fmla="*/ 2480204 h 6367455"/>
                <a:gd name="connsiteX6204" fmla="*/ 4286617 w 6891715"/>
                <a:gd name="connsiteY6204" fmla="*/ 2491790 h 6367455"/>
                <a:gd name="connsiteX6205" fmla="*/ 4260884 w 6891715"/>
                <a:gd name="connsiteY6205" fmla="*/ 2493060 h 6367455"/>
                <a:gd name="connsiteX6206" fmla="*/ 4248176 w 6891715"/>
                <a:gd name="connsiteY6206" fmla="*/ 2488934 h 6367455"/>
                <a:gd name="connsiteX6207" fmla="*/ 4217677 w 6891715"/>
                <a:gd name="connsiteY6207" fmla="*/ 2493380 h 6367455"/>
                <a:gd name="connsiteX6208" fmla="*/ 4197662 w 6891715"/>
                <a:gd name="connsiteY6208" fmla="*/ 2505443 h 6367455"/>
                <a:gd name="connsiteX6209" fmla="*/ 4175423 w 6891715"/>
                <a:gd name="connsiteY6209" fmla="*/ 2500996 h 6367455"/>
                <a:gd name="connsiteX6210" fmla="*/ 4168116 w 6891715"/>
                <a:gd name="connsiteY6210" fmla="*/ 2513693 h 6367455"/>
                <a:gd name="connsiteX6211" fmla="*/ 4140793 w 6891715"/>
                <a:gd name="connsiteY6211" fmla="*/ 2519406 h 6367455"/>
                <a:gd name="connsiteX6212" fmla="*/ 4136028 w 6891715"/>
                <a:gd name="connsiteY6212" fmla="*/ 2493060 h 6367455"/>
                <a:gd name="connsiteX6213" fmla="*/ 4129674 w 6891715"/>
                <a:gd name="connsiteY6213" fmla="*/ 2500363 h 6367455"/>
                <a:gd name="connsiteX6214" fmla="*/ 4135393 w 6891715"/>
                <a:gd name="connsiteY6214" fmla="*/ 2520675 h 6367455"/>
                <a:gd name="connsiteX6215" fmla="*/ 4122685 w 6891715"/>
                <a:gd name="connsiteY6215" fmla="*/ 2517183 h 6367455"/>
                <a:gd name="connsiteX6216" fmla="*/ 4110930 w 6891715"/>
                <a:gd name="connsiteY6216" fmla="*/ 2528926 h 6367455"/>
                <a:gd name="connsiteX6217" fmla="*/ 4100446 w 6891715"/>
                <a:gd name="connsiteY6217" fmla="*/ 2519722 h 6367455"/>
                <a:gd name="connsiteX6218" fmla="*/ 4091232 w 6891715"/>
                <a:gd name="connsiteY6218" fmla="*/ 2531465 h 6367455"/>
                <a:gd name="connsiteX6219" fmla="*/ 4071853 w 6891715"/>
                <a:gd name="connsiteY6219" fmla="*/ 2540033 h 6367455"/>
                <a:gd name="connsiteX6220" fmla="*/ 4057556 w 6891715"/>
                <a:gd name="connsiteY6220" fmla="*/ 2554947 h 6367455"/>
                <a:gd name="connsiteX6221" fmla="*/ 4033093 w 6891715"/>
                <a:gd name="connsiteY6221" fmla="*/ 2553995 h 6367455"/>
                <a:gd name="connsiteX6222" fmla="*/ 4005454 w 6891715"/>
                <a:gd name="connsiteY6222" fmla="*/ 2564786 h 6367455"/>
                <a:gd name="connsiteX6223" fmla="*/ 3997193 w 6891715"/>
                <a:gd name="connsiteY6223" fmla="*/ 2587000 h 6367455"/>
                <a:gd name="connsiteX6224" fmla="*/ 3968601 w 6891715"/>
                <a:gd name="connsiteY6224" fmla="*/ 2580018 h 6367455"/>
                <a:gd name="connsiteX6225" fmla="*/ 3940325 w 6891715"/>
                <a:gd name="connsiteY6225" fmla="*/ 2599060 h 6367455"/>
                <a:gd name="connsiteX6226" fmla="*/ 3921263 w 6891715"/>
                <a:gd name="connsiteY6226" fmla="*/ 2586682 h 6367455"/>
                <a:gd name="connsiteX6227" fmla="*/ 3913639 w 6891715"/>
                <a:gd name="connsiteY6227" fmla="*/ 2593030 h 6367455"/>
                <a:gd name="connsiteX6228" fmla="*/ 3908555 w 6891715"/>
                <a:gd name="connsiteY6228" fmla="*/ 2611121 h 6367455"/>
                <a:gd name="connsiteX6229" fmla="*/ 3893624 w 6891715"/>
                <a:gd name="connsiteY6229" fmla="*/ 2604774 h 6367455"/>
                <a:gd name="connsiteX6230" fmla="*/ 3904108 w 6891715"/>
                <a:gd name="connsiteY6230" fmla="*/ 2599378 h 6367455"/>
                <a:gd name="connsiteX6231" fmla="*/ 3907285 w 6891715"/>
                <a:gd name="connsiteY6231" fmla="*/ 2589856 h 6367455"/>
                <a:gd name="connsiteX6232" fmla="*/ 3896801 w 6891715"/>
                <a:gd name="connsiteY6232" fmla="*/ 2579699 h 6367455"/>
                <a:gd name="connsiteX6233" fmla="*/ 3872655 w 6891715"/>
                <a:gd name="connsiteY6233" fmla="*/ 2612391 h 6367455"/>
                <a:gd name="connsiteX6234" fmla="*/ 3866301 w 6891715"/>
                <a:gd name="connsiteY6234" fmla="*/ 2624133 h 6367455"/>
                <a:gd name="connsiteX6235" fmla="*/ 3845016 w 6891715"/>
                <a:gd name="connsiteY6235" fmla="*/ 2624133 h 6367455"/>
                <a:gd name="connsiteX6236" fmla="*/ 3854547 w 6891715"/>
                <a:gd name="connsiteY6236" fmla="*/ 2611439 h 6367455"/>
                <a:gd name="connsiteX6237" fmla="*/ 3867255 w 6891715"/>
                <a:gd name="connsiteY6237" fmla="*/ 2610486 h 6367455"/>
                <a:gd name="connsiteX6238" fmla="*/ 3865984 w 6891715"/>
                <a:gd name="connsiteY6238" fmla="*/ 2600647 h 6367455"/>
                <a:gd name="connsiteX6239" fmla="*/ 3858359 w 6891715"/>
                <a:gd name="connsiteY6239" fmla="*/ 2592712 h 6367455"/>
                <a:gd name="connsiteX6240" fmla="*/ 3845651 w 6891715"/>
                <a:gd name="connsiteY6240" fmla="*/ 2599060 h 6367455"/>
                <a:gd name="connsiteX6241" fmla="*/ 3830084 w 6891715"/>
                <a:gd name="connsiteY6241" fmla="*/ 2598109 h 6367455"/>
                <a:gd name="connsiteX6242" fmla="*/ 3819600 w 6891715"/>
                <a:gd name="connsiteY6242" fmla="*/ 2590809 h 6367455"/>
                <a:gd name="connsiteX6243" fmla="*/ 3814834 w 6891715"/>
                <a:gd name="connsiteY6243" fmla="*/ 2580335 h 6367455"/>
                <a:gd name="connsiteX6244" fmla="*/ 3824365 w 6891715"/>
                <a:gd name="connsiteY6244" fmla="*/ 2563198 h 6367455"/>
                <a:gd name="connsiteX6245" fmla="*/ 3836120 w 6891715"/>
                <a:gd name="connsiteY6245" fmla="*/ 2558122 h 6367455"/>
                <a:gd name="connsiteX6246" fmla="*/ 3845333 w 6891715"/>
                <a:gd name="connsiteY6246" fmla="*/ 2543206 h 6367455"/>
                <a:gd name="connsiteX6247" fmla="*/ 3856135 w 6891715"/>
                <a:gd name="connsiteY6247" fmla="*/ 2529243 h 6367455"/>
                <a:gd name="connsiteX6248" fmla="*/ 3858994 w 6891715"/>
                <a:gd name="connsiteY6248" fmla="*/ 2516550 h 6367455"/>
                <a:gd name="connsiteX6249" fmla="*/ 3840250 w 6891715"/>
                <a:gd name="connsiteY6249" fmla="*/ 2527339 h 6367455"/>
                <a:gd name="connsiteX6250" fmla="*/ 3817694 w 6891715"/>
                <a:gd name="connsiteY6250" fmla="*/ 2538129 h 6367455"/>
                <a:gd name="connsiteX6251" fmla="*/ 3803079 w 6891715"/>
                <a:gd name="connsiteY6251" fmla="*/ 2531782 h 6367455"/>
                <a:gd name="connsiteX6252" fmla="*/ 3806256 w 6891715"/>
                <a:gd name="connsiteY6252" fmla="*/ 2518136 h 6367455"/>
                <a:gd name="connsiteX6253" fmla="*/ 3760508 w 6891715"/>
                <a:gd name="connsiteY6253" fmla="*/ 2501630 h 6367455"/>
                <a:gd name="connsiteX6254" fmla="*/ 3730326 w 6891715"/>
                <a:gd name="connsiteY6254" fmla="*/ 2472435 h 6367455"/>
                <a:gd name="connsiteX6255" fmla="*/ 3696650 w 6891715"/>
                <a:gd name="connsiteY6255" fmla="*/ 2474972 h 6367455"/>
                <a:gd name="connsiteX6256" fmla="*/ 3686802 w 6891715"/>
                <a:gd name="connsiteY6256" fmla="*/ 2461331 h 6367455"/>
                <a:gd name="connsiteX6257" fmla="*/ 3699509 w 6891715"/>
                <a:gd name="connsiteY6257" fmla="*/ 2449589 h 6367455"/>
                <a:gd name="connsiteX6258" fmla="*/ 3689978 w 6891715"/>
                <a:gd name="connsiteY6258" fmla="*/ 2434032 h 6367455"/>
                <a:gd name="connsiteX6259" fmla="*/ 3693791 w 6891715"/>
                <a:gd name="connsiteY6259" fmla="*/ 2412762 h 6367455"/>
                <a:gd name="connsiteX6260" fmla="*/ 3683942 w 6891715"/>
                <a:gd name="connsiteY6260" fmla="*/ 2389600 h 6367455"/>
                <a:gd name="connsiteX6261" fmla="*/ 3698874 w 6891715"/>
                <a:gd name="connsiteY6261" fmla="*/ 2372780 h 6367455"/>
                <a:gd name="connsiteX6262" fmla="*/ 3700780 w 6891715"/>
                <a:gd name="connsiteY6262" fmla="*/ 2332789 h 6367455"/>
                <a:gd name="connsiteX6263" fmla="*/ 3695062 w 6891715"/>
                <a:gd name="connsiteY6263" fmla="*/ 2303276 h 6367455"/>
                <a:gd name="connsiteX6264" fmla="*/ 3708723 w 6891715"/>
                <a:gd name="connsiteY6264" fmla="*/ 2284230 h 6367455"/>
                <a:gd name="connsiteX6265" fmla="*/ 3720478 w 6891715"/>
                <a:gd name="connsiteY6265" fmla="*/ 2299784 h 6367455"/>
                <a:gd name="connsiteX6266" fmla="*/ 3723655 w 6891715"/>
                <a:gd name="connsiteY6266" fmla="*/ 2295656 h 6367455"/>
                <a:gd name="connsiteX6267" fmla="*/ 3702051 w 6891715"/>
                <a:gd name="connsiteY6267" fmla="*/ 2262014 h 6367455"/>
                <a:gd name="connsiteX6268" fmla="*/ 3703957 w 6891715"/>
                <a:gd name="connsiteY6268" fmla="*/ 2226471 h 6367455"/>
                <a:gd name="connsiteX6269" fmla="*/ 3675047 w 6891715"/>
                <a:gd name="connsiteY6269" fmla="*/ 2201079 h 6367455"/>
                <a:gd name="connsiteX6270" fmla="*/ 3674729 w 6891715"/>
                <a:gd name="connsiteY6270" fmla="*/ 2184258 h 6367455"/>
                <a:gd name="connsiteX6271" fmla="*/ 3688390 w 6891715"/>
                <a:gd name="connsiteY6271" fmla="*/ 2153791 h 6367455"/>
                <a:gd name="connsiteX6272" fmla="*/ 3681718 w 6891715"/>
                <a:gd name="connsiteY6272" fmla="*/ 2126176 h 6367455"/>
                <a:gd name="connsiteX6273" fmla="*/ 3675364 w 6891715"/>
                <a:gd name="connsiteY6273" fmla="*/ 2132525 h 6367455"/>
                <a:gd name="connsiteX6274" fmla="*/ 3665833 w 6891715"/>
                <a:gd name="connsiteY6274" fmla="*/ 2128717 h 6367455"/>
                <a:gd name="connsiteX6275" fmla="*/ 3668693 w 6891715"/>
                <a:gd name="connsiteY6275" fmla="*/ 2095708 h 6367455"/>
                <a:gd name="connsiteX6276" fmla="*/ 3661068 w 6891715"/>
                <a:gd name="connsiteY6276" fmla="*/ 2067465 h 6367455"/>
                <a:gd name="connsiteX6277" fmla="*/ 3670281 w 6891715"/>
                <a:gd name="connsiteY6277" fmla="*/ 2027488 h 6367455"/>
                <a:gd name="connsiteX6278" fmla="*/ 3687119 w 6891715"/>
                <a:gd name="connsiteY6278" fmla="*/ 2023045 h 6367455"/>
                <a:gd name="connsiteX6279" fmla="*/ 3701733 w 6891715"/>
                <a:gd name="connsiteY6279" fmla="*/ 1999556 h 6367455"/>
                <a:gd name="connsiteX6280" fmla="*/ 3716665 w 6891715"/>
                <a:gd name="connsiteY6280" fmla="*/ 1992256 h 6367455"/>
                <a:gd name="connsiteX6281" fmla="*/ 3702686 w 6891715"/>
                <a:gd name="connsiteY6281" fmla="*/ 1976706 h 6367455"/>
                <a:gd name="connsiteX6282" fmla="*/ 3709676 w 6891715"/>
                <a:gd name="connsiteY6282" fmla="*/ 1961792 h 6367455"/>
                <a:gd name="connsiteX6283" fmla="*/ 3723655 w 6891715"/>
                <a:gd name="connsiteY6283" fmla="*/ 1952272 h 6367455"/>
                <a:gd name="connsiteX6284" fmla="*/ 3740493 w 6891715"/>
                <a:gd name="connsiteY6284" fmla="*/ 1964647 h 6367455"/>
                <a:gd name="connsiteX6285" fmla="*/ 3732232 w 6891715"/>
                <a:gd name="connsiteY6285" fmla="*/ 1946877 h 6367455"/>
                <a:gd name="connsiteX6286" fmla="*/ 3752248 w 6891715"/>
                <a:gd name="connsiteY6286" fmla="*/ 1956080 h 6367455"/>
                <a:gd name="connsiteX6287" fmla="*/ 3750341 w 6891715"/>
                <a:gd name="connsiteY6287" fmla="*/ 1966869 h 6367455"/>
                <a:gd name="connsiteX6288" fmla="*/ 3767815 w 6891715"/>
                <a:gd name="connsiteY6288" fmla="*/ 1951955 h 6367455"/>
                <a:gd name="connsiteX6289" fmla="*/ 3779570 w 6891715"/>
                <a:gd name="connsiteY6289" fmla="*/ 1938309 h 6367455"/>
                <a:gd name="connsiteX6290" fmla="*/ 3793231 w 6891715"/>
                <a:gd name="connsiteY6290" fmla="*/ 1933549 h 6367455"/>
                <a:gd name="connsiteX6291" fmla="*/ 3783382 w 6891715"/>
                <a:gd name="connsiteY6291" fmla="*/ 1907526 h 6367455"/>
                <a:gd name="connsiteX6292" fmla="*/ 3783382 w 6891715"/>
                <a:gd name="connsiteY6292" fmla="*/ 1889437 h 6367455"/>
                <a:gd name="connsiteX6293" fmla="*/ 3800538 w 6891715"/>
                <a:gd name="connsiteY6293" fmla="*/ 1903083 h 6367455"/>
                <a:gd name="connsiteX6294" fmla="*/ 3800220 w 6891715"/>
                <a:gd name="connsiteY6294" fmla="*/ 1880866 h 6367455"/>
                <a:gd name="connsiteX6295" fmla="*/ 3824365 w 6891715"/>
                <a:gd name="connsiteY6295" fmla="*/ 1856429 h 6367455"/>
                <a:gd name="connsiteX6296" fmla="*/ 3834849 w 6891715"/>
                <a:gd name="connsiteY6296" fmla="*/ 1857380 h 6367455"/>
                <a:gd name="connsiteX6297" fmla="*/ 3844380 w 6891715"/>
                <a:gd name="connsiteY6297" fmla="*/ 1837386 h 6367455"/>
                <a:gd name="connsiteX6298" fmla="*/ 3852958 w 6891715"/>
                <a:gd name="connsiteY6298" fmla="*/ 1834212 h 6367455"/>
                <a:gd name="connsiteX6299" fmla="*/ 3860901 w 6891715"/>
                <a:gd name="connsiteY6299" fmla="*/ 1820246 h 6367455"/>
                <a:gd name="connsiteX6300" fmla="*/ 3871702 w 6891715"/>
                <a:gd name="connsiteY6300" fmla="*/ 1820246 h 6367455"/>
                <a:gd name="connsiteX6301" fmla="*/ 3885999 w 6891715"/>
                <a:gd name="connsiteY6301" fmla="*/ 1799300 h 6367455"/>
                <a:gd name="connsiteX6302" fmla="*/ 3890447 w 6891715"/>
                <a:gd name="connsiteY6302" fmla="*/ 1772641 h 6367455"/>
                <a:gd name="connsiteX6303" fmla="*/ 3900931 w 6891715"/>
                <a:gd name="connsiteY6303" fmla="*/ 1778037 h 6367455"/>
                <a:gd name="connsiteX6304" fmla="*/ 3911097 w 6891715"/>
                <a:gd name="connsiteY6304" fmla="*/ 1757726 h 6367455"/>
                <a:gd name="connsiteX6305" fmla="*/ 3930477 w 6891715"/>
                <a:gd name="connsiteY6305" fmla="*/ 1745031 h 6367455"/>
                <a:gd name="connsiteX6306" fmla="*/ 3934289 w 6891715"/>
                <a:gd name="connsiteY6306" fmla="*/ 1728211 h 6367455"/>
                <a:gd name="connsiteX6307" fmla="*/ 3947950 w 6891715"/>
                <a:gd name="connsiteY6307" fmla="*/ 1720594 h 6367455"/>
                <a:gd name="connsiteX6308" fmla="*/ 3944773 w 6891715"/>
                <a:gd name="connsiteY6308" fmla="*/ 1706947 h 6367455"/>
                <a:gd name="connsiteX6309" fmla="*/ 3964788 w 6891715"/>
                <a:gd name="connsiteY6309" fmla="*/ 1684730 h 6367455"/>
                <a:gd name="connsiteX6310" fmla="*/ 3993699 w 6891715"/>
                <a:gd name="connsiteY6310" fmla="*/ 1633635 h 6367455"/>
                <a:gd name="connsiteX6311" fmla="*/ 4000688 w 6891715"/>
                <a:gd name="connsiteY6311" fmla="*/ 1602214 h 6367455"/>
                <a:gd name="connsiteX6312" fmla="*/ 4016891 w 6891715"/>
                <a:gd name="connsiteY6312" fmla="*/ 1605070 h 6367455"/>
                <a:gd name="connsiteX6313" fmla="*/ 4030552 w 6891715"/>
                <a:gd name="connsiteY6313" fmla="*/ 1589202 h 6367455"/>
                <a:gd name="connsiteX6314" fmla="*/ 4050885 w 6891715"/>
                <a:gd name="connsiteY6314" fmla="*/ 1586029 h 6367455"/>
                <a:gd name="connsiteX6315" fmla="*/ 4057239 w 6891715"/>
                <a:gd name="connsiteY6315" fmla="*/ 1589837 h 6367455"/>
                <a:gd name="connsiteX6316" fmla="*/ 4067723 w 6891715"/>
                <a:gd name="connsiteY6316" fmla="*/ 1608878 h 6367455"/>
                <a:gd name="connsiteX6317" fmla="*/ 4073124 w 6891715"/>
                <a:gd name="connsiteY6317" fmla="*/ 1610149 h 6367455"/>
                <a:gd name="connsiteX6318" fmla="*/ 4070900 w 6891715"/>
                <a:gd name="connsiteY6318" fmla="*/ 1601579 h 6367455"/>
                <a:gd name="connsiteX6319" fmla="*/ 4071535 w 6891715"/>
                <a:gd name="connsiteY6319" fmla="*/ 1580315 h 6367455"/>
                <a:gd name="connsiteX6320" fmla="*/ 4056603 w 6891715"/>
                <a:gd name="connsiteY6320" fmla="*/ 1562543 h 6367455"/>
                <a:gd name="connsiteX6321" fmla="*/ 4055650 w 6891715"/>
                <a:gd name="connsiteY6321" fmla="*/ 1551117 h 6367455"/>
                <a:gd name="connsiteX6322" fmla="*/ 4061051 w 6891715"/>
                <a:gd name="connsiteY6322" fmla="*/ 1549848 h 6367455"/>
                <a:gd name="connsiteX6323" fmla="*/ 4071535 w 6891715"/>
                <a:gd name="connsiteY6323" fmla="*/ 1563813 h 6367455"/>
                <a:gd name="connsiteX6324" fmla="*/ 4083290 w 6891715"/>
                <a:gd name="connsiteY6324" fmla="*/ 1563495 h 6367455"/>
                <a:gd name="connsiteX6325" fmla="*/ 4086149 w 6891715"/>
                <a:gd name="connsiteY6325" fmla="*/ 1553656 h 6367455"/>
                <a:gd name="connsiteX6326" fmla="*/ 4071217 w 6891715"/>
                <a:gd name="connsiteY6326" fmla="*/ 1530806 h 6367455"/>
                <a:gd name="connsiteX6327" fmla="*/ 4070900 w 6891715"/>
                <a:gd name="connsiteY6327" fmla="*/ 1503512 h 6367455"/>
                <a:gd name="connsiteX6328" fmla="*/ 4082655 w 6891715"/>
                <a:gd name="connsiteY6328" fmla="*/ 1489865 h 6367455"/>
                <a:gd name="connsiteX6329" fmla="*/ 4076936 w 6891715"/>
                <a:gd name="connsiteY6329" fmla="*/ 1468601 h 6367455"/>
                <a:gd name="connsiteX6330" fmla="*/ 4048343 w 6891715"/>
                <a:gd name="connsiteY6330" fmla="*/ 1449877 h 6367455"/>
                <a:gd name="connsiteX6331" fmla="*/ 4045801 w 6891715"/>
                <a:gd name="connsiteY6331" fmla="*/ 1420361 h 6367455"/>
                <a:gd name="connsiteX6332" fmla="*/ 4029916 w 6891715"/>
                <a:gd name="connsiteY6332" fmla="*/ 1417505 h 6367455"/>
                <a:gd name="connsiteX6333" fmla="*/ 4012761 w 6891715"/>
                <a:gd name="connsiteY6333" fmla="*/ 1400684 h 6367455"/>
                <a:gd name="connsiteX6334" fmla="*/ 4003865 w 6891715"/>
                <a:gd name="connsiteY6334" fmla="*/ 1361648 h 6367455"/>
                <a:gd name="connsiteX6335" fmla="*/ 3991157 w 6891715"/>
                <a:gd name="connsiteY6335" fmla="*/ 1369582 h 6367455"/>
                <a:gd name="connsiteX6336" fmla="*/ 3980038 w 6891715"/>
                <a:gd name="connsiteY6336" fmla="*/ 1379104 h 6367455"/>
                <a:gd name="connsiteX6337" fmla="*/ 3962882 w 6891715"/>
                <a:gd name="connsiteY6337" fmla="*/ 1368630 h 6367455"/>
                <a:gd name="connsiteX6338" fmla="*/ 3959387 w 6891715"/>
                <a:gd name="connsiteY6338" fmla="*/ 1359427 h 6367455"/>
                <a:gd name="connsiteX6339" fmla="*/ 3959188 w 6891715"/>
                <a:gd name="connsiteY6339" fmla="*/ 1359168 h 6367455"/>
                <a:gd name="connsiteX6340" fmla="*/ 3952201 w 6891715"/>
                <a:gd name="connsiteY6340" fmla="*/ 1362344 h 6367455"/>
                <a:gd name="connsiteX6341" fmla="*/ 3941403 w 6891715"/>
                <a:gd name="connsiteY6341" fmla="*/ 1376002 h 6367455"/>
                <a:gd name="connsiteX6342" fmla="*/ 3915044 w 6891715"/>
                <a:gd name="connsiteY6342" fmla="*/ 1360439 h 6367455"/>
                <a:gd name="connsiteX6343" fmla="*/ 3881063 w 6891715"/>
                <a:gd name="connsiteY6343" fmla="*/ 1366791 h 6367455"/>
                <a:gd name="connsiteX6344" fmla="*/ 3869312 w 6891715"/>
                <a:gd name="connsiteY6344" fmla="*/ 1362979 h 6367455"/>
                <a:gd name="connsiteX6345" fmla="*/ 3854704 w 6891715"/>
                <a:gd name="connsiteY6345" fmla="*/ 1387435 h 6367455"/>
                <a:gd name="connsiteX6346" fmla="*/ 3828344 w 6891715"/>
                <a:gd name="connsiteY6346" fmla="*/ 1376954 h 6367455"/>
                <a:gd name="connsiteX6347" fmla="*/ 3828344 w 6891715"/>
                <a:gd name="connsiteY6347" fmla="*/ 1360121 h 6367455"/>
                <a:gd name="connsiteX6348" fmla="*/ 3818817 w 6891715"/>
                <a:gd name="connsiteY6348" fmla="*/ 1354721 h 6367455"/>
                <a:gd name="connsiteX6349" fmla="*/ 3804843 w 6891715"/>
                <a:gd name="connsiteY6349" fmla="*/ 1381400 h 6367455"/>
                <a:gd name="connsiteX6350" fmla="*/ 3788964 w 6891715"/>
                <a:gd name="connsiteY6350" fmla="*/ 1355040 h 6367455"/>
                <a:gd name="connsiteX6351" fmla="*/ 3780390 w 6891715"/>
                <a:gd name="connsiteY6351" fmla="*/ 1364568 h 6367455"/>
                <a:gd name="connsiteX6352" fmla="*/ 3782930 w 6891715"/>
                <a:gd name="connsiteY6352" fmla="*/ 1385847 h 6367455"/>
                <a:gd name="connsiteX6353" fmla="*/ 3774356 w 6891715"/>
                <a:gd name="connsiteY6353" fmla="*/ 1395375 h 6367455"/>
                <a:gd name="connsiteX6354" fmla="*/ 3763240 w 6891715"/>
                <a:gd name="connsiteY6354" fmla="*/ 1413479 h 6367455"/>
                <a:gd name="connsiteX6355" fmla="*/ 3727036 w 6891715"/>
                <a:gd name="connsiteY6355" fmla="*/ 1400138 h 6367455"/>
                <a:gd name="connsiteX6356" fmla="*/ 3760064 w 6891715"/>
                <a:gd name="connsiteY6356" fmla="*/ 1424912 h 6367455"/>
                <a:gd name="connsiteX6357" fmla="*/ 3753713 w 6891715"/>
                <a:gd name="connsiteY6357" fmla="*/ 1435393 h 6367455"/>
                <a:gd name="connsiteX6358" fmla="*/ 3735611 w 6891715"/>
                <a:gd name="connsiteY6358" fmla="*/ 1437934 h 6367455"/>
                <a:gd name="connsiteX6359" fmla="*/ 3746408 w 6891715"/>
                <a:gd name="connsiteY6359" fmla="*/ 1462072 h 6367455"/>
                <a:gd name="connsiteX6360" fmla="*/ 3731800 w 6891715"/>
                <a:gd name="connsiteY6360" fmla="*/ 1465249 h 6367455"/>
                <a:gd name="connsiteX6361" fmla="*/ 3714650 w 6891715"/>
                <a:gd name="connsiteY6361" fmla="*/ 1451909 h 6367455"/>
                <a:gd name="connsiteX6362" fmla="*/ 3708616 w 6891715"/>
                <a:gd name="connsiteY6362" fmla="*/ 1472871 h 6367455"/>
                <a:gd name="connsiteX6363" fmla="*/ 3682257 w 6891715"/>
                <a:gd name="connsiteY6363" fmla="*/ 1485893 h 6367455"/>
                <a:gd name="connsiteX6364" fmla="*/ 3708934 w 6891715"/>
                <a:gd name="connsiteY6364" fmla="*/ 1518288 h 6367455"/>
                <a:gd name="connsiteX6365" fmla="*/ 3705123 w 6891715"/>
                <a:gd name="connsiteY6365" fmla="*/ 1556084 h 6367455"/>
                <a:gd name="connsiteX6366" fmla="*/ 3694643 w 6891715"/>
                <a:gd name="connsiteY6366" fmla="*/ 1561483 h 6367455"/>
                <a:gd name="connsiteX6367" fmla="*/ 3684798 w 6891715"/>
                <a:gd name="connsiteY6367" fmla="*/ 1576411 h 6367455"/>
                <a:gd name="connsiteX6368" fmla="*/ 3671459 w 6891715"/>
                <a:gd name="connsiteY6368" fmla="*/ 1575775 h 6367455"/>
                <a:gd name="connsiteX6369" fmla="*/ 3657803 w 6891715"/>
                <a:gd name="connsiteY6369" fmla="*/ 1604995 h 6367455"/>
                <a:gd name="connsiteX6370" fmla="*/ 3676223 w 6891715"/>
                <a:gd name="connsiteY6370" fmla="*/ 1623099 h 6367455"/>
                <a:gd name="connsiteX6371" fmla="*/ 3670824 w 6891715"/>
                <a:gd name="connsiteY6371" fmla="*/ 1633580 h 6367455"/>
                <a:gd name="connsiteX6372" fmla="*/ 3659074 w 6891715"/>
                <a:gd name="connsiteY6372" fmla="*/ 1627227 h 6367455"/>
                <a:gd name="connsiteX6373" fmla="*/ 3678446 w 6891715"/>
                <a:gd name="connsiteY6373" fmla="*/ 1657718 h 6367455"/>
                <a:gd name="connsiteX6374" fmla="*/ 3698771 w 6891715"/>
                <a:gd name="connsiteY6374" fmla="*/ 1661529 h 6367455"/>
                <a:gd name="connsiteX6375" fmla="*/ 3700994 w 6891715"/>
                <a:gd name="connsiteY6375" fmla="*/ 1676457 h 6367455"/>
                <a:gd name="connsiteX6376" fmla="*/ 3693372 w 6891715"/>
                <a:gd name="connsiteY6376" fmla="*/ 1683761 h 6367455"/>
                <a:gd name="connsiteX6377" fmla="*/ 3693372 w 6891715"/>
                <a:gd name="connsiteY6377" fmla="*/ 1695513 h 6367455"/>
                <a:gd name="connsiteX6378" fmla="*/ 3710522 w 6891715"/>
                <a:gd name="connsiteY6378" fmla="*/ 1688843 h 6367455"/>
                <a:gd name="connsiteX6379" fmla="*/ 3714650 w 6891715"/>
                <a:gd name="connsiteY6379" fmla="*/ 1694243 h 6367455"/>
                <a:gd name="connsiteX6380" fmla="*/ 3704488 w 6891715"/>
                <a:gd name="connsiteY6380" fmla="*/ 1702501 h 6367455"/>
                <a:gd name="connsiteX6381" fmla="*/ 3694960 w 6891715"/>
                <a:gd name="connsiteY6381" fmla="*/ 1705995 h 6367455"/>
                <a:gd name="connsiteX6382" fmla="*/ 3682257 w 6891715"/>
                <a:gd name="connsiteY6382" fmla="*/ 1708218 h 6367455"/>
                <a:gd name="connsiteX6383" fmla="*/ 3671777 w 6891715"/>
                <a:gd name="connsiteY6383" fmla="*/ 1729497 h 6367455"/>
                <a:gd name="connsiteX6384" fmla="*/ 3652087 w 6891715"/>
                <a:gd name="connsiteY6384" fmla="*/ 1779996 h 6367455"/>
                <a:gd name="connsiteX6385" fmla="*/ 3576820 w 6891715"/>
                <a:gd name="connsiteY6385" fmla="*/ 1860986 h 6367455"/>
                <a:gd name="connsiteX6386" fmla="*/ 3567928 w 6891715"/>
                <a:gd name="connsiteY6386" fmla="*/ 1845105 h 6367455"/>
                <a:gd name="connsiteX6387" fmla="*/ 3546015 w 6891715"/>
                <a:gd name="connsiteY6387" fmla="*/ 1867657 h 6367455"/>
                <a:gd name="connsiteX6388" fmla="*/ 3545062 w 6891715"/>
                <a:gd name="connsiteY6388" fmla="*/ 1887668 h 6367455"/>
                <a:gd name="connsiteX6389" fmla="*/ 3531406 w 6891715"/>
                <a:gd name="connsiteY6389" fmla="*/ 1901641 h 6367455"/>
                <a:gd name="connsiteX6390" fmla="*/ 3510128 w 6891715"/>
                <a:gd name="connsiteY6390" fmla="*/ 1879726 h 6367455"/>
                <a:gd name="connsiteX6391" fmla="*/ 3503776 w 6891715"/>
                <a:gd name="connsiteY6391" fmla="*/ 1895608 h 6367455"/>
                <a:gd name="connsiteX6392" fmla="*/ 3498377 w 6891715"/>
                <a:gd name="connsiteY6392" fmla="*/ 1891162 h 6367455"/>
                <a:gd name="connsiteX6393" fmla="*/ 3488850 w 6891715"/>
                <a:gd name="connsiteY6393" fmla="*/ 1898783 h 6367455"/>
                <a:gd name="connsiteX6394" fmla="*/ 3484086 w 6891715"/>
                <a:gd name="connsiteY6394" fmla="*/ 1927049 h 6367455"/>
                <a:gd name="connsiteX6395" fmla="*/ 3467254 w 6891715"/>
                <a:gd name="connsiteY6395" fmla="*/ 1937846 h 6367455"/>
                <a:gd name="connsiteX6396" fmla="*/ 3438672 w 6891715"/>
                <a:gd name="connsiteY6396" fmla="*/ 1937846 h 6367455"/>
                <a:gd name="connsiteX6397" fmla="*/ 3429462 w 6891715"/>
                <a:gd name="connsiteY6397" fmla="*/ 1971827 h 6367455"/>
                <a:gd name="connsiteX6398" fmla="*/ 3416759 w 6891715"/>
                <a:gd name="connsiteY6398" fmla="*/ 1980402 h 6367455"/>
                <a:gd name="connsiteX6399" fmla="*/ 3401198 w 6891715"/>
                <a:gd name="connsiteY6399" fmla="*/ 2000727 h 6367455"/>
                <a:gd name="connsiteX6400" fmla="*/ 3407549 w 6891715"/>
                <a:gd name="connsiteY6400" fmla="*/ 2019785 h 6367455"/>
                <a:gd name="connsiteX6401" fmla="*/ 3399292 w 6891715"/>
                <a:gd name="connsiteY6401" fmla="*/ 2032491 h 6367455"/>
                <a:gd name="connsiteX6402" fmla="*/ 3382460 w 6891715"/>
                <a:gd name="connsiteY6402" fmla="*/ 2026138 h 6367455"/>
                <a:gd name="connsiteX6403" fmla="*/ 3379284 w 6891715"/>
                <a:gd name="connsiteY6403" fmla="*/ 2046137 h 6367455"/>
                <a:gd name="connsiteX6404" fmla="*/ 3369757 w 6891715"/>
                <a:gd name="connsiteY6404" fmla="*/ 2047409 h 6367455"/>
                <a:gd name="connsiteX6405" fmla="*/ 3368487 w 6891715"/>
                <a:gd name="connsiteY6405" fmla="*/ 2035657 h 6367455"/>
                <a:gd name="connsiteX6406" fmla="*/ 3358959 w 6891715"/>
                <a:gd name="connsiteY6406" fmla="*/ 2035031 h 6367455"/>
                <a:gd name="connsiteX6407" fmla="*/ 3346256 w 6891715"/>
                <a:gd name="connsiteY6407" fmla="*/ 2020103 h 6367455"/>
                <a:gd name="connsiteX6408" fmla="*/ 3350702 w 6891715"/>
                <a:gd name="connsiteY6408" fmla="*/ 2042326 h 6367455"/>
                <a:gd name="connsiteX6409" fmla="*/ 3359277 w 6891715"/>
                <a:gd name="connsiteY6409" fmla="*/ 2063286 h 6367455"/>
                <a:gd name="connsiteX6410" fmla="*/ 3352290 w 6891715"/>
                <a:gd name="connsiteY6410" fmla="*/ 2095679 h 6367455"/>
                <a:gd name="connsiteX6411" fmla="*/ 3334188 w 6891715"/>
                <a:gd name="connsiteY6411" fmla="*/ 2104571 h 6367455"/>
                <a:gd name="connsiteX6412" fmla="*/ 3326248 w 6891715"/>
                <a:gd name="connsiteY6412" fmla="*/ 2118549 h 6367455"/>
                <a:gd name="connsiteX6413" fmla="*/ 3308781 w 6891715"/>
                <a:gd name="connsiteY6413" fmla="*/ 2102349 h 6367455"/>
                <a:gd name="connsiteX6414" fmla="*/ 3299572 w 6891715"/>
                <a:gd name="connsiteY6414" fmla="*/ 2113148 h 6367455"/>
                <a:gd name="connsiteX6415" fmla="*/ 3301795 w 6891715"/>
                <a:gd name="connsiteY6415" fmla="*/ 2136336 h 6367455"/>
                <a:gd name="connsiteX6416" fmla="*/ 3327201 w 6891715"/>
                <a:gd name="connsiteY6416" fmla="*/ 2150945 h 6367455"/>
                <a:gd name="connsiteX6417" fmla="*/ 3326566 w 6891715"/>
                <a:gd name="connsiteY6417" fmla="*/ 2168096 h 6367455"/>
                <a:gd name="connsiteX6418" fmla="*/ 3313863 w 6891715"/>
                <a:gd name="connsiteY6418" fmla="*/ 2182708 h 6367455"/>
                <a:gd name="connsiteX6419" fmla="*/ 3304653 w 6891715"/>
                <a:gd name="connsiteY6419" fmla="*/ 2213199 h 6367455"/>
                <a:gd name="connsiteX6420" fmla="*/ 3297349 w 6891715"/>
                <a:gd name="connsiteY6420" fmla="*/ 2224950 h 6367455"/>
                <a:gd name="connsiteX6421" fmla="*/ 3303700 w 6891715"/>
                <a:gd name="connsiteY6421" fmla="*/ 2239878 h 6367455"/>
                <a:gd name="connsiteX6422" fmla="*/ 3303700 w 6891715"/>
                <a:gd name="connsiteY6422" fmla="*/ 2260838 h 6367455"/>
                <a:gd name="connsiteX6423" fmla="*/ 3315768 w 6891715"/>
                <a:gd name="connsiteY6423" fmla="*/ 2269099 h 6367455"/>
                <a:gd name="connsiteX6424" fmla="*/ 3311640 w 6891715"/>
                <a:gd name="connsiteY6424" fmla="*/ 2280851 h 6367455"/>
                <a:gd name="connsiteX6425" fmla="*/ 3304335 w 6891715"/>
                <a:gd name="connsiteY6425" fmla="*/ 2265921 h 6367455"/>
                <a:gd name="connsiteX6426" fmla="*/ 3280834 w 6891715"/>
                <a:gd name="connsiteY6426" fmla="*/ 2265288 h 6367455"/>
                <a:gd name="connsiteX6427" fmla="*/ 3282105 w 6891715"/>
                <a:gd name="connsiteY6427" fmla="*/ 2321187 h 6367455"/>
                <a:gd name="connsiteX6428" fmla="*/ 3290044 w 6891715"/>
                <a:gd name="connsiteY6428" fmla="*/ 2339928 h 6367455"/>
                <a:gd name="connsiteX6429" fmla="*/ 3280517 w 6891715"/>
                <a:gd name="connsiteY6429" fmla="*/ 2351672 h 6367455"/>
                <a:gd name="connsiteX6430" fmla="*/ 3293538 w 6891715"/>
                <a:gd name="connsiteY6430" fmla="*/ 2394871 h 6367455"/>
                <a:gd name="connsiteX6431" fmla="*/ 3286233 w 6891715"/>
                <a:gd name="connsiteY6431" fmla="*/ 2412969 h 6367455"/>
                <a:gd name="connsiteX6432" fmla="*/ 3305606 w 6891715"/>
                <a:gd name="connsiteY6432" fmla="*/ 2448552 h 6367455"/>
                <a:gd name="connsiteX6433" fmla="*/ 3306876 w 6891715"/>
                <a:gd name="connsiteY6433" fmla="*/ 2458715 h 6367455"/>
                <a:gd name="connsiteX6434" fmla="*/ 3290044 w 6891715"/>
                <a:gd name="connsiteY6434" fmla="*/ 2459350 h 6367455"/>
                <a:gd name="connsiteX6435" fmla="*/ 3285916 w 6891715"/>
                <a:gd name="connsiteY6435" fmla="*/ 2469829 h 6367455"/>
                <a:gd name="connsiteX6436" fmla="*/ 3305923 w 6891715"/>
                <a:gd name="connsiteY6436" fmla="*/ 2474908 h 6367455"/>
                <a:gd name="connsiteX6437" fmla="*/ 3300524 w 6891715"/>
                <a:gd name="connsiteY6437" fmla="*/ 2492694 h 6367455"/>
                <a:gd name="connsiteX6438" fmla="*/ 3306241 w 6891715"/>
                <a:gd name="connsiteY6438" fmla="*/ 2501270 h 6367455"/>
                <a:gd name="connsiteX6439" fmla="*/ 3317674 w 6891715"/>
                <a:gd name="connsiteY6439" fmla="*/ 2484436 h 6367455"/>
                <a:gd name="connsiteX6440" fmla="*/ 3328154 w 6891715"/>
                <a:gd name="connsiteY6440" fmla="*/ 2477450 h 6367455"/>
                <a:gd name="connsiteX6441" fmla="*/ 3340857 w 6891715"/>
                <a:gd name="connsiteY6441" fmla="*/ 2495552 h 6367455"/>
                <a:gd name="connsiteX6442" fmla="*/ 3355783 w 6891715"/>
                <a:gd name="connsiteY6442" fmla="*/ 2490468 h 6367455"/>
                <a:gd name="connsiteX6443" fmla="*/ 3365311 w 6891715"/>
                <a:gd name="connsiteY6443" fmla="*/ 2502854 h 6367455"/>
                <a:gd name="connsiteX6444" fmla="*/ 3383413 w 6891715"/>
                <a:gd name="connsiteY6444" fmla="*/ 2519375 h 6367455"/>
                <a:gd name="connsiteX6445" fmla="*/ 3390082 w 6891715"/>
                <a:gd name="connsiteY6445" fmla="*/ 2533030 h 6367455"/>
                <a:gd name="connsiteX6446" fmla="*/ 3401833 w 6891715"/>
                <a:gd name="connsiteY6446" fmla="*/ 2529855 h 6367455"/>
                <a:gd name="connsiteX6447" fmla="*/ 3408184 w 6891715"/>
                <a:gd name="connsiteY6447" fmla="*/ 2535889 h 6367455"/>
                <a:gd name="connsiteX6448" fmla="*/ 3414536 w 6891715"/>
                <a:gd name="connsiteY6448" fmla="*/ 2547640 h 6367455"/>
                <a:gd name="connsiteX6449" fmla="*/ 3404056 w 6891715"/>
                <a:gd name="connsiteY6449" fmla="*/ 2554944 h 6367455"/>
                <a:gd name="connsiteX6450" fmla="*/ 3411360 w 6891715"/>
                <a:gd name="connsiteY6450" fmla="*/ 2563519 h 6367455"/>
                <a:gd name="connsiteX6451" fmla="*/ 3432638 w 6891715"/>
                <a:gd name="connsiteY6451" fmla="*/ 2574950 h 6367455"/>
                <a:gd name="connsiteX6452" fmla="*/ 3442483 w 6891715"/>
                <a:gd name="connsiteY6452" fmla="*/ 2593690 h 6367455"/>
                <a:gd name="connsiteX6453" fmla="*/ 3448200 w 6891715"/>
                <a:gd name="connsiteY6453" fmla="*/ 2629264 h 6367455"/>
                <a:gd name="connsiteX6454" fmla="*/ 3440895 w 6891715"/>
                <a:gd name="connsiteY6454" fmla="*/ 2640062 h 6367455"/>
                <a:gd name="connsiteX6455" fmla="*/ 3445024 w 6891715"/>
                <a:gd name="connsiteY6455" fmla="*/ 2649591 h 6367455"/>
                <a:gd name="connsiteX6456" fmla="*/ 3433591 w 6891715"/>
                <a:gd name="connsiteY6456" fmla="*/ 2663247 h 6367455"/>
                <a:gd name="connsiteX6457" fmla="*/ 3429462 w 6891715"/>
                <a:gd name="connsiteY6457" fmla="*/ 2674998 h 6367455"/>
                <a:gd name="connsiteX6458" fmla="*/ 3405326 w 6891715"/>
                <a:gd name="connsiteY6458" fmla="*/ 2690880 h 6367455"/>
                <a:gd name="connsiteX6459" fmla="*/ 3380872 w 6891715"/>
                <a:gd name="connsiteY6459" fmla="*/ 2699772 h 6367455"/>
                <a:gd name="connsiteX6460" fmla="*/ 3372615 w 6891715"/>
                <a:gd name="connsiteY6460" fmla="*/ 2697548 h 6367455"/>
                <a:gd name="connsiteX6461" fmla="*/ 3361182 w 6891715"/>
                <a:gd name="connsiteY6461" fmla="*/ 2712475 h 6367455"/>
                <a:gd name="connsiteX6462" fmla="*/ 3352290 w 6891715"/>
                <a:gd name="connsiteY6462" fmla="*/ 2706124 h 6367455"/>
                <a:gd name="connsiteX6463" fmla="*/ 3351972 w 6891715"/>
                <a:gd name="connsiteY6463" fmla="*/ 2658801 h 6367455"/>
                <a:gd name="connsiteX6464" fmla="*/ 3336093 w 6891715"/>
                <a:gd name="connsiteY6464" fmla="*/ 2656896 h 6367455"/>
                <a:gd name="connsiteX6465" fmla="*/ 3317991 w 6891715"/>
                <a:gd name="connsiteY6465" fmla="*/ 2636251 h 6367455"/>
                <a:gd name="connsiteX6466" fmla="*/ 3311640 w 6891715"/>
                <a:gd name="connsiteY6466" fmla="*/ 2649591 h 6367455"/>
                <a:gd name="connsiteX6467" fmla="*/ 3338634 w 6891715"/>
                <a:gd name="connsiteY6467" fmla="*/ 2676905 h 6367455"/>
                <a:gd name="connsiteX6468" fmla="*/ 3342763 w 6891715"/>
                <a:gd name="connsiteY6468" fmla="*/ 2698183 h 6367455"/>
                <a:gd name="connsiteX6469" fmla="*/ 3334506 w 6891715"/>
                <a:gd name="connsiteY6469" fmla="*/ 2708664 h 6367455"/>
                <a:gd name="connsiteX6470" fmla="*/ 3330377 w 6891715"/>
                <a:gd name="connsiteY6470" fmla="*/ 2702315 h 6367455"/>
                <a:gd name="connsiteX6471" fmla="*/ 3303383 w 6891715"/>
                <a:gd name="connsiteY6471" fmla="*/ 2671824 h 6367455"/>
                <a:gd name="connsiteX6472" fmla="*/ 3311322 w 6891715"/>
                <a:gd name="connsiteY6472" fmla="*/ 2696279 h 6367455"/>
                <a:gd name="connsiteX6473" fmla="*/ 3300524 w 6891715"/>
                <a:gd name="connsiteY6473" fmla="*/ 2698501 h 6367455"/>
                <a:gd name="connsiteX6474" fmla="*/ 3272577 w 6891715"/>
                <a:gd name="connsiteY6474" fmla="*/ 2674366 h 6367455"/>
                <a:gd name="connsiteX6475" fmla="*/ 3251934 w 6891715"/>
                <a:gd name="connsiteY6475" fmla="*/ 2684845 h 6367455"/>
                <a:gd name="connsiteX6476" fmla="*/ 3231609 w 6891715"/>
                <a:gd name="connsiteY6476" fmla="*/ 2677858 h 6367455"/>
                <a:gd name="connsiteX6477" fmla="*/ 3228433 w 6891715"/>
                <a:gd name="connsiteY6477" fmla="*/ 2691833 h 6367455"/>
                <a:gd name="connsiteX6478" fmla="*/ 3195405 w 6891715"/>
                <a:gd name="connsiteY6478" fmla="*/ 2684527 h 6367455"/>
                <a:gd name="connsiteX6479" fmla="*/ 3179843 w 6891715"/>
                <a:gd name="connsiteY6479" fmla="*/ 2692150 h 6367455"/>
                <a:gd name="connsiteX6480" fmla="*/ 3196993 w 6891715"/>
                <a:gd name="connsiteY6480" fmla="*/ 2705488 h 6367455"/>
                <a:gd name="connsiteX6481" fmla="*/ 3237008 w 6891715"/>
                <a:gd name="connsiteY6481" fmla="*/ 2701043 h 6367455"/>
                <a:gd name="connsiteX6482" fmla="*/ 3247488 w 6891715"/>
                <a:gd name="connsiteY6482" fmla="*/ 2695643 h 6367455"/>
                <a:gd name="connsiteX6483" fmla="*/ 3257016 w 6891715"/>
                <a:gd name="connsiteY6483" fmla="*/ 2707394 h 6367455"/>
                <a:gd name="connsiteX6484" fmla="*/ 3280517 w 6891715"/>
                <a:gd name="connsiteY6484" fmla="*/ 2717556 h 6367455"/>
                <a:gd name="connsiteX6485" fmla="*/ 3284645 w 6891715"/>
                <a:gd name="connsiteY6485" fmla="*/ 2705806 h 6367455"/>
                <a:gd name="connsiteX6486" fmla="*/ 3293220 w 6891715"/>
                <a:gd name="connsiteY6486" fmla="*/ 2720734 h 6367455"/>
                <a:gd name="connsiteX6487" fmla="*/ 3289409 w 6891715"/>
                <a:gd name="connsiteY6487" fmla="*/ 2735344 h 6367455"/>
                <a:gd name="connsiteX6488" fmla="*/ 3297666 w 6891715"/>
                <a:gd name="connsiteY6488" fmla="*/ 2743602 h 6367455"/>
                <a:gd name="connsiteX6489" fmla="*/ 3308464 w 6891715"/>
                <a:gd name="connsiteY6489" fmla="*/ 2732167 h 6367455"/>
                <a:gd name="connsiteX6490" fmla="*/ 3338952 w 6891715"/>
                <a:gd name="connsiteY6490" fmla="*/ 2737884 h 6367455"/>
                <a:gd name="connsiteX6491" fmla="*/ 3361182 w 6891715"/>
                <a:gd name="connsiteY6491" fmla="*/ 2733755 h 6367455"/>
                <a:gd name="connsiteX6492" fmla="*/ 3380237 w 6891715"/>
                <a:gd name="connsiteY6492" fmla="*/ 2723910 h 6367455"/>
                <a:gd name="connsiteX6493" fmla="*/ 3392940 w 6891715"/>
                <a:gd name="connsiteY6493" fmla="*/ 2732485 h 6367455"/>
                <a:gd name="connsiteX6494" fmla="*/ 3391035 w 6891715"/>
                <a:gd name="connsiteY6494" fmla="*/ 2745190 h 6367455"/>
                <a:gd name="connsiteX6495" fmla="*/ 3398339 w 6891715"/>
                <a:gd name="connsiteY6495" fmla="*/ 2753129 h 6367455"/>
                <a:gd name="connsiteX6496" fmla="*/ 3411360 w 6891715"/>
                <a:gd name="connsiteY6496" fmla="*/ 2767104 h 6367455"/>
                <a:gd name="connsiteX6497" fmla="*/ 3411360 w 6891715"/>
                <a:gd name="connsiteY6497" fmla="*/ 2775043 h 6367455"/>
                <a:gd name="connsiteX6498" fmla="*/ 3405009 w 6891715"/>
                <a:gd name="connsiteY6498" fmla="*/ 2786794 h 6367455"/>
                <a:gd name="connsiteX6499" fmla="*/ 3396434 w 6891715"/>
                <a:gd name="connsiteY6499" fmla="*/ 2782031 h 6367455"/>
                <a:gd name="connsiteX6500" fmla="*/ 3385954 w 6891715"/>
                <a:gd name="connsiteY6500" fmla="*/ 2773455 h 6367455"/>
                <a:gd name="connsiteX6501" fmla="*/ 3390082 w 6891715"/>
                <a:gd name="connsiteY6501" fmla="*/ 2764880 h 6367455"/>
                <a:gd name="connsiteX6502" fmla="*/ 3384366 w 6891715"/>
                <a:gd name="connsiteY6502" fmla="*/ 2753764 h 6367455"/>
                <a:gd name="connsiteX6503" fmla="*/ 3380555 w 6891715"/>
                <a:gd name="connsiteY6503" fmla="*/ 2772502 h 6367455"/>
                <a:gd name="connsiteX6504" fmla="*/ 3370075 w 6891715"/>
                <a:gd name="connsiteY6504" fmla="*/ 2775678 h 6367455"/>
                <a:gd name="connsiteX6505" fmla="*/ 3363088 w 6891715"/>
                <a:gd name="connsiteY6505" fmla="*/ 2799814 h 6367455"/>
                <a:gd name="connsiteX6506" fmla="*/ 3346891 w 6891715"/>
                <a:gd name="connsiteY6506" fmla="*/ 2801402 h 6367455"/>
                <a:gd name="connsiteX6507" fmla="*/ 3344986 w 6891715"/>
                <a:gd name="connsiteY6507" fmla="*/ 2785525 h 6367455"/>
                <a:gd name="connsiteX6508" fmla="*/ 3337046 w 6891715"/>
                <a:gd name="connsiteY6508" fmla="*/ 2777904 h 6367455"/>
                <a:gd name="connsiteX6509" fmla="*/ 3329107 w 6891715"/>
                <a:gd name="connsiteY6509" fmla="*/ 2802355 h 6367455"/>
                <a:gd name="connsiteX6510" fmla="*/ 3309099 w 6891715"/>
                <a:gd name="connsiteY6510" fmla="*/ 2823640 h 6367455"/>
                <a:gd name="connsiteX6511" fmla="*/ 3280517 w 6891715"/>
                <a:gd name="connsiteY6511" fmla="*/ 2828405 h 6367455"/>
                <a:gd name="connsiteX6512" fmla="*/ 3279882 w 6891715"/>
                <a:gd name="connsiteY6512" fmla="*/ 2844917 h 6367455"/>
                <a:gd name="connsiteX6513" fmla="*/ 3262732 w 6891715"/>
                <a:gd name="connsiteY6513" fmla="*/ 2853812 h 6367455"/>
                <a:gd name="connsiteX6514" fmla="*/ 3207473 w 6891715"/>
                <a:gd name="connsiteY6514" fmla="*/ 2844601 h 6367455"/>
                <a:gd name="connsiteX6515" fmla="*/ 3193182 w 6891715"/>
                <a:gd name="connsiteY6515" fmla="*/ 2851905 h 6367455"/>
                <a:gd name="connsiteX6516" fmla="*/ 3204615 w 6891715"/>
                <a:gd name="connsiteY6516" fmla="*/ 2865880 h 6367455"/>
                <a:gd name="connsiteX6517" fmla="*/ 3250029 w 6891715"/>
                <a:gd name="connsiteY6517" fmla="*/ 2864292 h 6367455"/>
                <a:gd name="connsiteX6518" fmla="*/ 3257968 w 6891715"/>
                <a:gd name="connsiteY6518" fmla="*/ 2884298 h 6367455"/>
                <a:gd name="connsiteX6519" fmla="*/ 3247171 w 6891715"/>
                <a:gd name="connsiteY6519" fmla="*/ 2891602 h 6367455"/>
                <a:gd name="connsiteX6520" fmla="*/ 3222717 w 6891715"/>
                <a:gd name="connsiteY6520" fmla="*/ 2881440 h 6367455"/>
                <a:gd name="connsiteX6521" fmla="*/ 3221764 w 6891715"/>
                <a:gd name="connsiteY6521" fmla="*/ 2888744 h 6367455"/>
                <a:gd name="connsiteX6522" fmla="*/ 3210014 w 6891715"/>
                <a:gd name="connsiteY6522" fmla="*/ 2894461 h 6367455"/>
                <a:gd name="connsiteX6523" fmla="*/ 3195087 w 6891715"/>
                <a:gd name="connsiteY6523" fmla="*/ 2897319 h 6367455"/>
                <a:gd name="connsiteX6524" fmla="*/ 3184607 w 6891715"/>
                <a:gd name="connsiteY6524" fmla="*/ 2891602 h 6367455"/>
                <a:gd name="connsiteX6525" fmla="*/ 3176032 w 6891715"/>
                <a:gd name="connsiteY6525" fmla="*/ 2895731 h 6367455"/>
                <a:gd name="connsiteX6526" fmla="*/ 3178891 w 6891715"/>
                <a:gd name="connsiteY6526" fmla="*/ 2903354 h 6367455"/>
                <a:gd name="connsiteX6527" fmla="*/ 3189053 w 6891715"/>
                <a:gd name="connsiteY6527" fmla="*/ 2912884 h 6367455"/>
                <a:gd name="connsiteX6528" fmla="*/ 3200169 w 6891715"/>
                <a:gd name="connsiteY6528" fmla="*/ 2910024 h 6367455"/>
                <a:gd name="connsiteX6529" fmla="*/ 3207155 w 6891715"/>
                <a:gd name="connsiteY6529" fmla="*/ 2911295 h 6367455"/>
                <a:gd name="connsiteX6530" fmla="*/ 3213507 w 6891715"/>
                <a:gd name="connsiteY6530" fmla="*/ 2921142 h 6367455"/>
                <a:gd name="connsiteX6531" fmla="*/ 3219541 w 6891715"/>
                <a:gd name="connsiteY6531" fmla="*/ 2924316 h 6367455"/>
                <a:gd name="connsiteX6532" fmla="*/ 3223034 w 6891715"/>
                <a:gd name="connsiteY6532" fmla="*/ 2920189 h 6367455"/>
                <a:gd name="connsiteX6533" fmla="*/ 3219859 w 6891715"/>
                <a:gd name="connsiteY6533" fmla="*/ 2909707 h 6367455"/>
                <a:gd name="connsiteX6534" fmla="*/ 3216048 w 6891715"/>
                <a:gd name="connsiteY6534" fmla="*/ 2903038 h 6367455"/>
                <a:gd name="connsiteX6535" fmla="*/ 3221447 w 6891715"/>
                <a:gd name="connsiteY6535" fmla="*/ 2895731 h 6367455"/>
                <a:gd name="connsiteX6536" fmla="*/ 3221764 w 6891715"/>
                <a:gd name="connsiteY6536" fmla="*/ 2888744 h 6367455"/>
                <a:gd name="connsiteX6537" fmla="*/ 3253840 w 6891715"/>
                <a:gd name="connsiteY6537" fmla="*/ 2909707 h 6367455"/>
                <a:gd name="connsiteX6538" fmla="*/ 3257016 w 6891715"/>
                <a:gd name="connsiteY6538" fmla="*/ 2929395 h 6367455"/>
                <a:gd name="connsiteX6539" fmla="*/ 3243360 w 6891715"/>
                <a:gd name="connsiteY6539" fmla="*/ 2931935 h 6367455"/>
                <a:gd name="connsiteX6540" fmla="*/ 3250982 w 6891715"/>
                <a:gd name="connsiteY6540" fmla="*/ 2947504 h 6367455"/>
                <a:gd name="connsiteX6541" fmla="*/ 3239549 w 6891715"/>
                <a:gd name="connsiteY6541" fmla="*/ 2962430 h 6367455"/>
                <a:gd name="connsiteX6542" fmla="*/ 3252252 w 6891715"/>
                <a:gd name="connsiteY6542" fmla="*/ 2975770 h 6367455"/>
                <a:gd name="connsiteX6543" fmla="*/ 3240819 w 6891715"/>
                <a:gd name="connsiteY6543" fmla="*/ 2987839 h 6367455"/>
                <a:gd name="connsiteX6544" fmla="*/ 3227163 w 6891715"/>
                <a:gd name="connsiteY6544" fmla="*/ 2976087 h 6367455"/>
                <a:gd name="connsiteX6545" fmla="*/ 3220811 w 6891715"/>
                <a:gd name="connsiteY6545" fmla="*/ 2995144 h 6367455"/>
                <a:gd name="connsiteX6546" fmla="*/ 3241772 w 6891715"/>
                <a:gd name="connsiteY6546" fmla="*/ 3009753 h 6367455"/>
                <a:gd name="connsiteX6547" fmla="*/ 3246536 w 6891715"/>
                <a:gd name="connsiteY6547" fmla="*/ 3023727 h 6367455"/>
                <a:gd name="connsiteX6548" fmla="*/ 3232562 w 6891715"/>
                <a:gd name="connsiteY6548" fmla="*/ 3038337 h 6367455"/>
                <a:gd name="connsiteX6549" fmla="*/ 3243360 w 6891715"/>
                <a:gd name="connsiteY6549" fmla="*/ 3047547 h 6367455"/>
                <a:gd name="connsiteX6550" fmla="*/ 3242725 w 6891715"/>
                <a:gd name="connsiteY6550" fmla="*/ 3067873 h 6367455"/>
                <a:gd name="connsiteX6551" fmla="*/ 3223352 w 6891715"/>
                <a:gd name="connsiteY6551" fmla="*/ 3086930 h 6367455"/>
                <a:gd name="connsiteX6552" fmla="*/ 3222717 w 6891715"/>
                <a:gd name="connsiteY6552" fmla="*/ 3101857 h 6367455"/>
                <a:gd name="connsiteX6553" fmla="*/ 3229069 w 6891715"/>
                <a:gd name="connsiteY6553" fmla="*/ 3125994 h 6367455"/>
                <a:gd name="connsiteX6554" fmla="*/ 3217953 w 6891715"/>
                <a:gd name="connsiteY6554" fmla="*/ 3149179 h 6367455"/>
                <a:gd name="connsiteX6555" fmla="*/ 3218271 w 6891715"/>
                <a:gd name="connsiteY6555" fmla="*/ 3179668 h 6367455"/>
                <a:gd name="connsiteX6556" fmla="*/ 3203662 w 6891715"/>
                <a:gd name="connsiteY6556" fmla="*/ 3231756 h 6367455"/>
                <a:gd name="connsiteX6557" fmla="*/ 3173492 w 6891715"/>
                <a:gd name="connsiteY6557" fmla="*/ 3297185 h 6367455"/>
                <a:gd name="connsiteX6558" fmla="*/ 3148085 w 6891715"/>
                <a:gd name="connsiteY6558" fmla="*/ 3285752 h 6367455"/>
                <a:gd name="connsiteX6559" fmla="*/ 3114422 w 6891715"/>
                <a:gd name="connsiteY6559" fmla="*/ 3290515 h 6367455"/>
                <a:gd name="connsiteX6560" fmla="*/ 3104577 w 6891715"/>
                <a:gd name="connsiteY6560" fmla="*/ 3278763 h 6367455"/>
                <a:gd name="connsiteX6561" fmla="*/ 3065832 w 6891715"/>
                <a:gd name="connsiteY6561" fmla="*/ 3286386 h 6367455"/>
                <a:gd name="connsiteX6562" fmla="*/ 3055352 w 6891715"/>
                <a:gd name="connsiteY6562" fmla="*/ 3310842 h 6367455"/>
                <a:gd name="connsiteX6563" fmla="*/ 3036297 w 6891715"/>
                <a:gd name="connsiteY6563" fmla="*/ 3305761 h 6367455"/>
                <a:gd name="connsiteX6564" fmla="*/ 3032168 w 6891715"/>
                <a:gd name="connsiteY6564" fmla="*/ 3332122 h 6367455"/>
                <a:gd name="connsiteX6565" fmla="*/ 3008985 w 6891715"/>
                <a:gd name="connsiteY6565" fmla="*/ 3359754 h 6367455"/>
                <a:gd name="connsiteX6566" fmla="*/ 3025499 w 6891715"/>
                <a:gd name="connsiteY6566" fmla="*/ 3391193 h 6367455"/>
                <a:gd name="connsiteX6567" fmla="*/ 3022641 w 6891715"/>
                <a:gd name="connsiteY6567" fmla="*/ 3416601 h 6367455"/>
                <a:gd name="connsiteX6568" fmla="*/ 3009620 w 6891715"/>
                <a:gd name="connsiteY6568" fmla="*/ 3418824 h 6367455"/>
                <a:gd name="connsiteX6569" fmla="*/ 2977862 w 6891715"/>
                <a:gd name="connsiteY6569" fmla="*/ 3411837 h 6367455"/>
                <a:gd name="connsiteX6570" fmla="*/ 2930542 w 6891715"/>
                <a:gd name="connsiteY6570" fmla="*/ 3432164 h 6367455"/>
                <a:gd name="connsiteX6571" fmla="*/ 2918792 w 6891715"/>
                <a:gd name="connsiteY6571" fmla="*/ 3423906 h 6367455"/>
                <a:gd name="connsiteX6572" fmla="*/ 2882588 w 6891715"/>
                <a:gd name="connsiteY6572" fmla="*/ 3426447 h 6367455"/>
                <a:gd name="connsiteX6573" fmla="*/ 2883858 w 6891715"/>
                <a:gd name="connsiteY6573" fmla="*/ 3408344 h 6367455"/>
                <a:gd name="connsiteX6574" fmla="*/ 2899419 w 6891715"/>
                <a:gd name="connsiteY6574" fmla="*/ 3403897 h 6367455"/>
                <a:gd name="connsiteX6575" fmla="*/ 2893068 w 6891715"/>
                <a:gd name="connsiteY6575" fmla="*/ 3392463 h 6367455"/>
                <a:gd name="connsiteX6576" fmla="*/ 2903230 w 6891715"/>
                <a:gd name="connsiteY6576" fmla="*/ 3368330 h 6367455"/>
                <a:gd name="connsiteX6577" fmla="*/ 2852100 w 6891715"/>
                <a:gd name="connsiteY6577" fmla="*/ 3293691 h 6367455"/>
                <a:gd name="connsiteX6578" fmla="*/ 2857181 w 6891715"/>
                <a:gd name="connsiteY6578" fmla="*/ 3281306 h 6367455"/>
                <a:gd name="connsiteX6579" fmla="*/ 2867979 w 6891715"/>
                <a:gd name="connsiteY6579" fmla="*/ 3290515 h 6367455"/>
                <a:gd name="connsiteX6580" fmla="*/ 2875283 w 6891715"/>
                <a:gd name="connsiteY6580" fmla="*/ 3289244 h 6367455"/>
                <a:gd name="connsiteX6581" fmla="*/ 2882270 w 6891715"/>
                <a:gd name="connsiteY6581" fmla="*/ 3276541 h 6367455"/>
                <a:gd name="connsiteX6582" fmla="*/ 2867661 w 6891715"/>
                <a:gd name="connsiteY6582" fmla="*/ 3252402 h 6367455"/>
                <a:gd name="connsiteX6583" fmla="*/ 2867661 w 6891715"/>
                <a:gd name="connsiteY6583" fmla="*/ 3241921 h 6367455"/>
                <a:gd name="connsiteX6584" fmla="*/ 2890527 w 6891715"/>
                <a:gd name="connsiteY6584" fmla="*/ 3243826 h 6367455"/>
                <a:gd name="connsiteX6585" fmla="*/ 2892750 w 6891715"/>
                <a:gd name="connsiteY6585" fmla="*/ 3222863 h 6367455"/>
                <a:gd name="connsiteX6586" fmla="*/ 2821930 w 6891715"/>
                <a:gd name="connsiteY6586" fmla="*/ 3147590 h 6367455"/>
                <a:gd name="connsiteX6587" fmla="*/ 2812084 w 6891715"/>
                <a:gd name="connsiteY6587" fmla="*/ 3089788 h 6367455"/>
                <a:gd name="connsiteX6588" fmla="*/ 2795888 w 6891715"/>
                <a:gd name="connsiteY6588" fmla="*/ 3080260 h 6367455"/>
                <a:gd name="connsiteX6589" fmla="*/ 2787313 w 6891715"/>
                <a:gd name="connsiteY6589" fmla="*/ 3042465 h 6367455"/>
                <a:gd name="connsiteX6590" fmla="*/ 2772387 w 6891715"/>
                <a:gd name="connsiteY6590" fmla="*/ 3022457 h 6367455"/>
                <a:gd name="connsiteX6591" fmla="*/ 2790171 w 6891715"/>
                <a:gd name="connsiteY6591" fmla="*/ 3018328 h 6367455"/>
                <a:gd name="connsiteX6592" fmla="*/ 2793347 w 6891715"/>
                <a:gd name="connsiteY6592" fmla="*/ 3008801 h 6367455"/>
                <a:gd name="connsiteX6593" fmla="*/ 2779374 w 6891715"/>
                <a:gd name="connsiteY6593" fmla="*/ 2996097 h 6367455"/>
                <a:gd name="connsiteX6594" fmla="*/ 2775245 w 6891715"/>
                <a:gd name="connsiteY6594" fmla="*/ 2979263 h 6367455"/>
                <a:gd name="connsiteX6595" fmla="*/ 2779056 w 6891715"/>
                <a:gd name="connsiteY6595" fmla="*/ 2969736 h 6367455"/>
                <a:gd name="connsiteX6596" fmla="*/ 2779056 w 6891715"/>
                <a:gd name="connsiteY6596" fmla="*/ 2956077 h 6367455"/>
                <a:gd name="connsiteX6597" fmla="*/ 2768576 w 6891715"/>
                <a:gd name="connsiteY6597" fmla="*/ 2951632 h 6367455"/>
                <a:gd name="connsiteX6598" fmla="*/ 2756825 w 6891715"/>
                <a:gd name="connsiteY6598" fmla="*/ 2957348 h 6367455"/>
                <a:gd name="connsiteX6599" fmla="*/ 2739676 w 6891715"/>
                <a:gd name="connsiteY6599" fmla="*/ 2952267 h 6367455"/>
                <a:gd name="connsiteX6600" fmla="*/ 2741899 w 6891715"/>
                <a:gd name="connsiteY6600" fmla="*/ 2941467 h 6367455"/>
                <a:gd name="connsiteX6601" fmla="*/ 2779691 w 6891715"/>
                <a:gd name="connsiteY6601" fmla="*/ 2919236 h 6367455"/>
                <a:gd name="connsiteX6602" fmla="*/ 2763812 w 6891715"/>
                <a:gd name="connsiteY6602" fmla="*/ 2902720 h 6367455"/>
                <a:gd name="connsiteX6603" fmla="*/ 2759684 w 6891715"/>
                <a:gd name="connsiteY6603" fmla="*/ 2902720 h 6367455"/>
                <a:gd name="connsiteX6604" fmla="*/ 2756190 w 6891715"/>
                <a:gd name="connsiteY6604" fmla="*/ 2903038 h 6367455"/>
                <a:gd name="connsiteX6605" fmla="*/ 2753332 w 6891715"/>
                <a:gd name="connsiteY6605" fmla="*/ 2903672 h 6367455"/>
                <a:gd name="connsiteX6606" fmla="*/ 2752379 w 6891715"/>
                <a:gd name="connsiteY6606" fmla="*/ 2903989 h 6367455"/>
                <a:gd name="connsiteX6607" fmla="*/ 2752062 w 6891715"/>
                <a:gd name="connsiteY6607" fmla="*/ 2904623 h 6367455"/>
                <a:gd name="connsiteX6608" fmla="*/ 2751426 w 6891715"/>
                <a:gd name="connsiteY6608" fmla="*/ 2906529 h 6367455"/>
                <a:gd name="connsiteX6609" fmla="*/ 2751109 w 6891715"/>
                <a:gd name="connsiteY6609" fmla="*/ 2909072 h 6367455"/>
                <a:gd name="connsiteX6610" fmla="*/ 2751109 w 6891715"/>
                <a:gd name="connsiteY6610" fmla="*/ 2911930 h 6367455"/>
                <a:gd name="connsiteX6611" fmla="*/ 2751109 w 6891715"/>
                <a:gd name="connsiteY6611" fmla="*/ 2917011 h 6367455"/>
                <a:gd name="connsiteX6612" fmla="*/ 2751109 w 6891715"/>
                <a:gd name="connsiteY6612" fmla="*/ 2919236 h 6367455"/>
                <a:gd name="connsiteX6613" fmla="*/ 2745710 w 6891715"/>
                <a:gd name="connsiteY6613" fmla="*/ 2915423 h 6367455"/>
                <a:gd name="connsiteX6614" fmla="*/ 2746980 w 6891715"/>
                <a:gd name="connsiteY6614" fmla="*/ 2898272 h 6367455"/>
                <a:gd name="connsiteX6615" fmla="*/ 2733642 w 6891715"/>
                <a:gd name="connsiteY6615" fmla="*/ 2887156 h 6367455"/>
                <a:gd name="connsiteX6616" fmla="*/ 2729513 w 6891715"/>
                <a:gd name="connsiteY6616" fmla="*/ 2872231 h 6367455"/>
                <a:gd name="connsiteX6617" fmla="*/ 2720621 w 6891715"/>
                <a:gd name="connsiteY6617" fmla="*/ 2826815 h 6367455"/>
                <a:gd name="connsiteX6618" fmla="*/ 2717763 w 6891715"/>
                <a:gd name="connsiteY6618" fmla="*/ 2769962 h 6367455"/>
                <a:gd name="connsiteX6619" fmla="*/ 2718432 w 6891715"/>
                <a:gd name="connsiteY6619" fmla="*/ 2770111 h 6367455"/>
                <a:gd name="connsiteX6620" fmla="*/ 2705803 w 6891715"/>
                <a:gd name="connsiteY6620" fmla="*/ 2755583 h 6367455"/>
                <a:gd name="connsiteX6621" fmla="*/ 2681365 w 6891715"/>
                <a:gd name="connsiteY6621" fmla="*/ 2751773 h 6367455"/>
                <a:gd name="connsiteX6622" fmla="*/ 2680413 w 6891715"/>
                <a:gd name="connsiteY6622" fmla="*/ 2744153 h 6367455"/>
                <a:gd name="connsiteX6623" fmla="*/ 2666449 w 6891715"/>
                <a:gd name="connsiteY6623" fmla="*/ 2735898 h 6367455"/>
                <a:gd name="connsiteX6624" fmla="*/ 2677874 w 6891715"/>
                <a:gd name="connsiteY6624" fmla="*/ 2696847 h 6367455"/>
                <a:gd name="connsiteX6625" fmla="*/ 2668353 w 6891715"/>
                <a:gd name="connsiteY6625" fmla="*/ 2675893 h 6367455"/>
                <a:gd name="connsiteX6626" fmla="*/ 2668988 w 6891715"/>
                <a:gd name="connsiteY6626" fmla="*/ 2646365 h 6367455"/>
                <a:gd name="connsiteX6627" fmla="*/ 2675335 w 6891715"/>
                <a:gd name="connsiteY6627" fmla="*/ 2662240 h 6367455"/>
                <a:gd name="connsiteX6628" fmla="*/ 2678509 w 6891715"/>
                <a:gd name="connsiteY6628" fmla="*/ 2640968 h 6367455"/>
                <a:gd name="connsiteX6629" fmla="*/ 2676288 w 6891715"/>
                <a:gd name="connsiteY6629" fmla="*/ 2617791 h 6367455"/>
                <a:gd name="connsiteX6630" fmla="*/ 2655976 w 6891715"/>
                <a:gd name="connsiteY6630" fmla="*/ 2621282 h 6367455"/>
                <a:gd name="connsiteX6631" fmla="*/ 2646771 w 6891715"/>
                <a:gd name="connsiteY6631" fmla="*/ 2635889 h 6367455"/>
                <a:gd name="connsiteX6632" fmla="*/ 2659784 w 6891715"/>
                <a:gd name="connsiteY6632" fmla="*/ 2674939 h 6367455"/>
                <a:gd name="connsiteX6633" fmla="*/ 2657879 w 6891715"/>
                <a:gd name="connsiteY6633" fmla="*/ 2686687 h 6367455"/>
                <a:gd name="connsiteX6634" fmla="*/ 2649310 w 6891715"/>
                <a:gd name="connsiteY6634" fmla="*/ 2693036 h 6367455"/>
                <a:gd name="connsiteX6635" fmla="*/ 2646136 w 6891715"/>
                <a:gd name="connsiteY6635" fmla="*/ 2672717 h 6367455"/>
                <a:gd name="connsiteX6636" fmla="*/ 2642962 w 6891715"/>
                <a:gd name="connsiteY6636" fmla="*/ 2665414 h 6367455"/>
                <a:gd name="connsiteX6637" fmla="*/ 2643597 w 6891715"/>
                <a:gd name="connsiteY6637" fmla="*/ 2657159 h 6367455"/>
                <a:gd name="connsiteX6638" fmla="*/ 2631854 w 6891715"/>
                <a:gd name="connsiteY6638" fmla="*/ 2658430 h 6367455"/>
                <a:gd name="connsiteX6639" fmla="*/ 2637567 w 6891715"/>
                <a:gd name="connsiteY6639" fmla="*/ 2679067 h 6367455"/>
                <a:gd name="connsiteX6640" fmla="*/ 2632489 w 6891715"/>
                <a:gd name="connsiteY6640" fmla="*/ 2705737 h 6367455"/>
                <a:gd name="connsiteX6641" fmla="*/ 2650579 w 6891715"/>
                <a:gd name="connsiteY6641" fmla="*/ 2720341 h 6367455"/>
                <a:gd name="connsiteX6642" fmla="*/ 2647722 w 6891715"/>
                <a:gd name="connsiteY6642" fmla="*/ 2746693 h 6367455"/>
                <a:gd name="connsiteX6643" fmla="*/ 2636298 w 6891715"/>
                <a:gd name="connsiteY6643" fmla="*/ 2747963 h 6367455"/>
                <a:gd name="connsiteX6644" fmla="*/ 2633124 w 6891715"/>
                <a:gd name="connsiteY6644" fmla="*/ 2773998 h 6367455"/>
                <a:gd name="connsiteX6645" fmla="*/ 2623920 w 6891715"/>
                <a:gd name="connsiteY6645" fmla="*/ 2784475 h 6367455"/>
                <a:gd name="connsiteX6646" fmla="*/ 2600434 w 6891715"/>
                <a:gd name="connsiteY6646" fmla="*/ 2781934 h 6367455"/>
                <a:gd name="connsiteX6647" fmla="*/ 2586787 w 6891715"/>
                <a:gd name="connsiteY6647" fmla="*/ 2789236 h 6367455"/>
                <a:gd name="connsiteX6648" fmla="*/ 2571870 w 6891715"/>
                <a:gd name="connsiteY6648" fmla="*/ 2774633 h 6367455"/>
                <a:gd name="connsiteX6649" fmla="*/ 2577583 w 6891715"/>
                <a:gd name="connsiteY6649" fmla="*/ 2799714 h 6367455"/>
                <a:gd name="connsiteX6650" fmla="*/ 2549970 w 6891715"/>
                <a:gd name="connsiteY6650" fmla="*/ 2818130 h 6367455"/>
                <a:gd name="connsiteX6651" fmla="*/ 2544893 w 6891715"/>
                <a:gd name="connsiteY6651" fmla="*/ 2839084 h 6367455"/>
                <a:gd name="connsiteX6652" fmla="*/ 2529023 w 6891715"/>
                <a:gd name="connsiteY6652" fmla="*/ 2837179 h 6367455"/>
                <a:gd name="connsiteX6653" fmla="*/ 2524898 w 6891715"/>
                <a:gd name="connsiteY6653" fmla="*/ 2843846 h 6367455"/>
                <a:gd name="connsiteX6654" fmla="*/ 2536322 w 6891715"/>
                <a:gd name="connsiteY6654" fmla="*/ 2852736 h 6367455"/>
                <a:gd name="connsiteX6655" fmla="*/ 2528389 w 6891715"/>
                <a:gd name="connsiteY6655" fmla="*/ 2862578 h 6367455"/>
                <a:gd name="connsiteX6656" fmla="*/ 2517598 w 6891715"/>
                <a:gd name="connsiteY6656" fmla="*/ 2864483 h 6367455"/>
                <a:gd name="connsiteX6657" fmla="*/ 2509981 w 6891715"/>
                <a:gd name="connsiteY6657" fmla="*/ 2866389 h 6367455"/>
                <a:gd name="connsiteX6658" fmla="*/ 2506807 w 6891715"/>
                <a:gd name="connsiteY6658" fmla="*/ 2867023 h 6367455"/>
                <a:gd name="connsiteX6659" fmla="*/ 2504903 w 6891715"/>
                <a:gd name="connsiteY6659" fmla="*/ 2867975 h 6367455"/>
                <a:gd name="connsiteX6660" fmla="*/ 2504268 w 6891715"/>
                <a:gd name="connsiteY6660" fmla="*/ 2868928 h 6367455"/>
                <a:gd name="connsiteX6661" fmla="*/ 2503952 w 6891715"/>
                <a:gd name="connsiteY6661" fmla="*/ 2869563 h 6367455"/>
                <a:gd name="connsiteX6662" fmla="*/ 2502999 w 6891715"/>
                <a:gd name="connsiteY6662" fmla="*/ 2872103 h 6367455"/>
                <a:gd name="connsiteX6663" fmla="*/ 2501730 w 6891715"/>
                <a:gd name="connsiteY6663" fmla="*/ 2875277 h 6367455"/>
                <a:gd name="connsiteX6664" fmla="*/ 2500777 w 6891715"/>
                <a:gd name="connsiteY6664" fmla="*/ 2879088 h 6367455"/>
                <a:gd name="connsiteX6665" fmla="*/ 2499190 w 6891715"/>
                <a:gd name="connsiteY6665" fmla="*/ 2885437 h 6367455"/>
                <a:gd name="connsiteX6666" fmla="*/ 2498873 w 6891715"/>
                <a:gd name="connsiteY6666" fmla="*/ 2888295 h 6367455"/>
                <a:gd name="connsiteX6667" fmla="*/ 2479196 w 6891715"/>
                <a:gd name="connsiteY6667" fmla="*/ 2919092 h 6367455"/>
                <a:gd name="connsiteX6668" fmla="*/ 2452536 w 6891715"/>
                <a:gd name="connsiteY6668" fmla="*/ 2925442 h 6367455"/>
                <a:gd name="connsiteX6669" fmla="*/ 2434445 w 6891715"/>
                <a:gd name="connsiteY6669" fmla="*/ 2941316 h 6367455"/>
                <a:gd name="connsiteX6670" fmla="*/ 2412546 w 6891715"/>
                <a:gd name="connsiteY6670" fmla="*/ 2943856 h 6367455"/>
                <a:gd name="connsiteX6671" fmla="*/ 2406199 w 6891715"/>
                <a:gd name="connsiteY6671" fmla="*/ 2961954 h 6367455"/>
                <a:gd name="connsiteX6672" fmla="*/ 2358910 w 6891715"/>
                <a:gd name="connsiteY6672" fmla="*/ 2965446 h 6367455"/>
                <a:gd name="connsiteX6673" fmla="*/ 2325902 w 6891715"/>
                <a:gd name="connsiteY6673" fmla="*/ 2956239 h 6367455"/>
                <a:gd name="connsiteX6674" fmla="*/ 2291942 w 6891715"/>
                <a:gd name="connsiteY6674" fmla="*/ 2950206 h 6367455"/>
                <a:gd name="connsiteX6675" fmla="*/ 2297020 w 6891715"/>
                <a:gd name="connsiteY6675" fmla="*/ 2924807 h 6367455"/>
                <a:gd name="connsiteX6676" fmla="*/ 2267822 w 6891715"/>
                <a:gd name="connsiteY6676" fmla="*/ 2929252 h 6367455"/>
                <a:gd name="connsiteX6677" fmla="*/ 2226879 w 6891715"/>
                <a:gd name="connsiteY6677" fmla="*/ 2886389 h 6367455"/>
                <a:gd name="connsiteX6678" fmla="*/ 2197364 w 6891715"/>
                <a:gd name="connsiteY6678" fmla="*/ 2883216 h 6367455"/>
                <a:gd name="connsiteX6679" fmla="*/ 2191016 w 6891715"/>
                <a:gd name="connsiteY6679" fmla="*/ 2862578 h 6367455"/>
                <a:gd name="connsiteX6680" fmla="*/ 2178955 w 6891715"/>
                <a:gd name="connsiteY6680" fmla="*/ 2853371 h 6367455"/>
                <a:gd name="connsiteX6681" fmla="*/ 2188477 w 6891715"/>
                <a:gd name="connsiteY6681" fmla="*/ 2836226 h 6367455"/>
                <a:gd name="connsiteX6682" fmla="*/ 2197681 w 6891715"/>
                <a:gd name="connsiteY6682" fmla="*/ 2806700 h 6367455"/>
                <a:gd name="connsiteX6683" fmla="*/ 2216723 w 6891715"/>
                <a:gd name="connsiteY6683" fmla="*/ 2820034 h 6367455"/>
                <a:gd name="connsiteX6684" fmla="*/ 2224022 w 6891715"/>
                <a:gd name="connsiteY6684" fmla="*/ 2809240 h 6367455"/>
                <a:gd name="connsiteX6685" fmla="*/ 2253857 w 6891715"/>
                <a:gd name="connsiteY6685" fmla="*/ 2822891 h 6367455"/>
                <a:gd name="connsiteX6686" fmla="*/ 2244334 w 6891715"/>
                <a:gd name="connsiteY6686" fmla="*/ 2811462 h 6367455"/>
                <a:gd name="connsiteX6687" fmla="*/ 2243066 w 6891715"/>
                <a:gd name="connsiteY6687" fmla="*/ 2799714 h 6367455"/>
                <a:gd name="connsiteX6688" fmla="*/ 2283373 w 6891715"/>
                <a:gd name="connsiteY6688" fmla="*/ 2782569 h 6367455"/>
                <a:gd name="connsiteX6689" fmla="*/ 2235450 w 6891715"/>
                <a:gd name="connsiteY6689" fmla="*/ 2793365 h 6367455"/>
                <a:gd name="connsiteX6690" fmla="*/ 2224976 w 6891715"/>
                <a:gd name="connsiteY6690" fmla="*/ 2773679 h 6367455"/>
                <a:gd name="connsiteX6691" fmla="*/ 2235132 w 6891715"/>
                <a:gd name="connsiteY6691" fmla="*/ 2752408 h 6367455"/>
                <a:gd name="connsiteX6692" fmla="*/ 2251001 w 6891715"/>
                <a:gd name="connsiteY6692" fmla="*/ 2748280 h 6367455"/>
                <a:gd name="connsiteX6693" fmla="*/ 2258618 w 6891715"/>
                <a:gd name="connsiteY6693" fmla="*/ 2737486 h 6367455"/>
                <a:gd name="connsiteX6694" fmla="*/ 2242432 w 6891715"/>
                <a:gd name="connsiteY6694" fmla="*/ 2730184 h 6367455"/>
                <a:gd name="connsiteX6695" fmla="*/ 2245287 w 6891715"/>
                <a:gd name="connsiteY6695" fmla="*/ 2720658 h 6367455"/>
                <a:gd name="connsiteX6696" fmla="*/ 2261156 w 6891715"/>
                <a:gd name="connsiteY6696" fmla="*/ 2707958 h 6367455"/>
                <a:gd name="connsiteX6697" fmla="*/ 2261156 w 6891715"/>
                <a:gd name="connsiteY6697" fmla="*/ 2703514 h 6367455"/>
                <a:gd name="connsiteX6698" fmla="*/ 2245287 w 6891715"/>
                <a:gd name="connsiteY6698" fmla="*/ 2694307 h 6367455"/>
                <a:gd name="connsiteX6699" fmla="*/ 2232909 w 6891715"/>
                <a:gd name="connsiteY6699" fmla="*/ 2720024 h 6367455"/>
                <a:gd name="connsiteX6700" fmla="*/ 2214502 w 6891715"/>
                <a:gd name="connsiteY6700" fmla="*/ 2707641 h 6367455"/>
                <a:gd name="connsiteX6701" fmla="*/ 2211646 w 6891715"/>
                <a:gd name="connsiteY6701" fmla="*/ 2733675 h 6367455"/>
                <a:gd name="connsiteX6702" fmla="*/ 2197998 w 6891715"/>
                <a:gd name="connsiteY6702" fmla="*/ 2725421 h 6367455"/>
                <a:gd name="connsiteX6703" fmla="*/ 2197046 w 6891715"/>
                <a:gd name="connsiteY6703" fmla="*/ 2711768 h 6367455"/>
                <a:gd name="connsiteX6704" fmla="*/ 2191333 w 6891715"/>
                <a:gd name="connsiteY6704" fmla="*/ 2703196 h 6367455"/>
                <a:gd name="connsiteX6705" fmla="*/ 2204980 w 6891715"/>
                <a:gd name="connsiteY6705" fmla="*/ 2676845 h 6367455"/>
                <a:gd name="connsiteX6706" fmla="*/ 2223072 w 6891715"/>
                <a:gd name="connsiteY6706" fmla="*/ 2685099 h 6367455"/>
                <a:gd name="connsiteX6707" fmla="*/ 2224976 w 6891715"/>
                <a:gd name="connsiteY6707" fmla="*/ 2659700 h 6367455"/>
                <a:gd name="connsiteX6708" fmla="*/ 2227833 w 6891715"/>
                <a:gd name="connsiteY6708" fmla="*/ 2657478 h 6367455"/>
                <a:gd name="connsiteX6709" fmla="*/ 2233862 w 6891715"/>
                <a:gd name="connsiteY6709" fmla="*/ 2652715 h 6367455"/>
                <a:gd name="connsiteX6710" fmla="*/ 2237035 w 6891715"/>
                <a:gd name="connsiteY6710" fmla="*/ 2649540 h 6367455"/>
                <a:gd name="connsiteX6711" fmla="*/ 2239257 w 6891715"/>
                <a:gd name="connsiteY6711" fmla="*/ 2646683 h 6367455"/>
                <a:gd name="connsiteX6712" fmla="*/ 2241161 w 6891715"/>
                <a:gd name="connsiteY6712" fmla="*/ 2644460 h 6367455"/>
                <a:gd name="connsiteX6713" fmla="*/ 2241479 w 6891715"/>
                <a:gd name="connsiteY6713" fmla="*/ 2643508 h 6367455"/>
                <a:gd name="connsiteX6714" fmla="*/ 2241479 w 6891715"/>
                <a:gd name="connsiteY6714" fmla="*/ 2642873 h 6367455"/>
                <a:gd name="connsiteX6715" fmla="*/ 2241479 w 6891715"/>
                <a:gd name="connsiteY6715" fmla="*/ 2642555 h 6367455"/>
                <a:gd name="connsiteX6716" fmla="*/ 2241798 w 6891715"/>
                <a:gd name="connsiteY6716" fmla="*/ 2642555 h 6367455"/>
                <a:gd name="connsiteX6717" fmla="*/ 2243702 w 6891715"/>
                <a:gd name="connsiteY6717" fmla="*/ 2642873 h 6367455"/>
                <a:gd name="connsiteX6718" fmla="*/ 2248461 w 6891715"/>
                <a:gd name="connsiteY6718" fmla="*/ 2646048 h 6367455"/>
                <a:gd name="connsiteX6719" fmla="*/ 2256713 w 6891715"/>
                <a:gd name="connsiteY6719" fmla="*/ 2651127 h 6367455"/>
                <a:gd name="connsiteX6720" fmla="*/ 2264966 w 6891715"/>
                <a:gd name="connsiteY6720" fmla="*/ 2632078 h 6367455"/>
                <a:gd name="connsiteX6721" fmla="*/ 2259571 w 6891715"/>
                <a:gd name="connsiteY6721" fmla="*/ 2626999 h 6367455"/>
                <a:gd name="connsiteX6722" fmla="*/ 2242432 w 6891715"/>
                <a:gd name="connsiteY6722" fmla="*/ 2639698 h 6367455"/>
                <a:gd name="connsiteX6723" fmla="*/ 2232909 w 6891715"/>
                <a:gd name="connsiteY6723" fmla="*/ 2632395 h 6367455"/>
                <a:gd name="connsiteX6724" fmla="*/ 2216406 w 6891715"/>
                <a:gd name="connsiteY6724" fmla="*/ 2645095 h 6367455"/>
                <a:gd name="connsiteX6725" fmla="*/ 2211646 w 6891715"/>
                <a:gd name="connsiteY6725" fmla="*/ 2633665 h 6367455"/>
                <a:gd name="connsiteX6726" fmla="*/ 2225609 w 6891715"/>
                <a:gd name="connsiteY6726" fmla="*/ 2614615 h 6367455"/>
                <a:gd name="connsiteX6727" fmla="*/ 2237035 w 6891715"/>
                <a:gd name="connsiteY6727" fmla="*/ 2592073 h 6367455"/>
                <a:gd name="connsiteX6728" fmla="*/ 2260205 w 6891715"/>
                <a:gd name="connsiteY6728" fmla="*/ 2583819 h 6367455"/>
                <a:gd name="connsiteX6729" fmla="*/ 2263060 w 6891715"/>
                <a:gd name="connsiteY6729" fmla="*/ 2568896 h 6367455"/>
                <a:gd name="connsiteX6730" fmla="*/ 2245287 w 6891715"/>
                <a:gd name="connsiteY6730" fmla="*/ 2569214 h 6367455"/>
                <a:gd name="connsiteX6731" fmla="*/ 2264013 w 6891715"/>
                <a:gd name="connsiteY6731" fmla="*/ 2548576 h 6367455"/>
                <a:gd name="connsiteX6732" fmla="*/ 2274486 w 6891715"/>
                <a:gd name="connsiteY6732" fmla="*/ 2524764 h 6367455"/>
                <a:gd name="connsiteX6733" fmla="*/ 2276390 w 6891715"/>
                <a:gd name="connsiteY6733" fmla="*/ 2521589 h 6367455"/>
                <a:gd name="connsiteX6734" fmla="*/ 2288133 w 6891715"/>
                <a:gd name="connsiteY6734" fmla="*/ 2517779 h 6367455"/>
                <a:gd name="connsiteX6735" fmla="*/ 2285278 w 6891715"/>
                <a:gd name="connsiteY6735" fmla="*/ 2560324 h 6367455"/>
                <a:gd name="connsiteX6736" fmla="*/ 2292893 w 6891715"/>
                <a:gd name="connsiteY6736" fmla="*/ 2570485 h 6367455"/>
                <a:gd name="connsiteX6737" fmla="*/ 2297656 w 6891715"/>
                <a:gd name="connsiteY6737" fmla="*/ 2512700 h 6367455"/>
                <a:gd name="connsiteX6738" fmla="*/ 2328123 w 6891715"/>
                <a:gd name="connsiteY6738" fmla="*/ 2498726 h 6367455"/>
                <a:gd name="connsiteX6739" fmla="*/ 2315429 w 6891715"/>
                <a:gd name="connsiteY6739" fmla="*/ 2494594 h 6367455"/>
                <a:gd name="connsiteX6740" fmla="*/ 2290038 w 6891715"/>
                <a:gd name="connsiteY6740" fmla="*/ 2503489 h 6367455"/>
                <a:gd name="connsiteX6741" fmla="*/ 2293212 w 6891715"/>
                <a:gd name="connsiteY6741" fmla="*/ 2487610 h 6367455"/>
                <a:gd name="connsiteX6742" fmla="*/ 2278612 w 6891715"/>
                <a:gd name="connsiteY6742" fmla="*/ 2503489 h 6367455"/>
                <a:gd name="connsiteX6743" fmla="*/ 2250048 w 6891715"/>
                <a:gd name="connsiteY6743" fmla="*/ 2517144 h 6367455"/>
                <a:gd name="connsiteX6744" fmla="*/ 2241798 w 6891715"/>
                <a:gd name="connsiteY6744" fmla="*/ 2546990 h 6367455"/>
                <a:gd name="connsiteX6745" fmla="*/ 2213550 w 6891715"/>
                <a:gd name="connsiteY6745" fmla="*/ 2566039 h 6367455"/>
                <a:gd name="connsiteX6746" fmla="*/ 2206249 w 6891715"/>
                <a:gd name="connsiteY6746" fmla="*/ 2575564 h 6367455"/>
                <a:gd name="connsiteX6747" fmla="*/ 2183715 w 6891715"/>
                <a:gd name="connsiteY6747" fmla="*/ 2563182 h 6367455"/>
                <a:gd name="connsiteX6748" fmla="*/ 2169117 w 6891715"/>
                <a:gd name="connsiteY6748" fmla="*/ 2573658 h 6367455"/>
                <a:gd name="connsiteX6749" fmla="*/ 2149756 w 6891715"/>
                <a:gd name="connsiteY6749" fmla="*/ 2544449 h 6367455"/>
                <a:gd name="connsiteX6750" fmla="*/ 2149439 w 6891715"/>
                <a:gd name="connsiteY6750" fmla="*/ 2535242 h 6367455"/>
                <a:gd name="connsiteX6751" fmla="*/ 2166578 w 6891715"/>
                <a:gd name="connsiteY6751" fmla="*/ 2537146 h 6367455"/>
                <a:gd name="connsiteX6752" fmla="*/ 2168800 w 6891715"/>
                <a:gd name="connsiteY6752" fmla="*/ 2516191 h 6367455"/>
                <a:gd name="connsiteX6753" fmla="*/ 2183399 w 6891715"/>
                <a:gd name="connsiteY6753" fmla="*/ 2530480 h 6367455"/>
                <a:gd name="connsiteX6754" fmla="*/ 2216088 w 6891715"/>
                <a:gd name="connsiteY6754" fmla="*/ 2509202 h 6367455"/>
                <a:gd name="connsiteX6755" fmla="*/ 2187842 w 6891715"/>
                <a:gd name="connsiteY6755" fmla="*/ 2511428 h 6367455"/>
                <a:gd name="connsiteX6756" fmla="*/ 2178955 w 6891715"/>
                <a:gd name="connsiteY6756" fmla="*/ 2506347 h 6367455"/>
                <a:gd name="connsiteX6757" fmla="*/ 2176734 w 6891715"/>
                <a:gd name="connsiteY6757" fmla="*/ 2489517 h 6367455"/>
                <a:gd name="connsiteX6758" fmla="*/ 2203076 w 6891715"/>
                <a:gd name="connsiteY6758" fmla="*/ 2475554 h 6367455"/>
                <a:gd name="connsiteX6759" fmla="*/ 2181178 w 6891715"/>
                <a:gd name="connsiteY6759" fmla="*/ 2477773 h 6367455"/>
                <a:gd name="connsiteX6760" fmla="*/ 2181813 w 6891715"/>
                <a:gd name="connsiteY6760" fmla="*/ 2465073 h 6367455"/>
                <a:gd name="connsiteX6761" fmla="*/ 2169117 w 6891715"/>
                <a:gd name="connsiteY6761" fmla="*/ 2453962 h 6367455"/>
                <a:gd name="connsiteX6762" fmla="*/ 2180543 w 6891715"/>
                <a:gd name="connsiteY6762" fmla="*/ 2439040 h 6367455"/>
                <a:gd name="connsiteX6763" fmla="*/ 2172290 w 6891715"/>
                <a:gd name="connsiteY6763" fmla="*/ 2438087 h 6367455"/>
                <a:gd name="connsiteX6764" fmla="*/ 2159594 w 6891715"/>
                <a:gd name="connsiteY6764" fmla="*/ 2444438 h 6367455"/>
                <a:gd name="connsiteX6765" fmla="*/ 2141505 w 6891715"/>
                <a:gd name="connsiteY6765" fmla="*/ 2433007 h 6367455"/>
                <a:gd name="connsiteX6766" fmla="*/ 2149756 w 6891715"/>
                <a:gd name="connsiteY6766" fmla="*/ 2422530 h 6367455"/>
                <a:gd name="connsiteX6767" fmla="*/ 2138331 w 6891715"/>
                <a:gd name="connsiteY6767" fmla="*/ 2421258 h 6367455"/>
                <a:gd name="connsiteX6768" fmla="*/ 2143091 w 6891715"/>
                <a:gd name="connsiteY6768" fmla="*/ 2403163 h 6367455"/>
                <a:gd name="connsiteX6769" fmla="*/ 2158959 w 6891715"/>
                <a:gd name="connsiteY6769" fmla="*/ 2402208 h 6367455"/>
                <a:gd name="connsiteX6770" fmla="*/ 2184669 w 6891715"/>
                <a:gd name="connsiteY6770" fmla="*/ 2408243 h 6367455"/>
                <a:gd name="connsiteX6771" fmla="*/ 2209741 w 6891715"/>
                <a:gd name="connsiteY6771" fmla="*/ 2392366 h 6367455"/>
                <a:gd name="connsiteX6772" fmla="*/ 2253223 w 6891715"/>
                <a:gd name="connsiteY6772" fmla="*/ 2401575 h 6367455"/>
                <a:gd name="connsiteX6773" fmla="*/ 2274486 w 6891715"/>
                <a:gd name="connsiteY6773" fmla="*/ 2389510 h 6367455"/>
                <a:gd name="connsiteX6774" fmla="*/ 2317968 w 6891715"/>
                <a:gd name="connsiteY6774" fmla="*/ 2416815 h 6367455"/>
                <a:gd name="connsiteX6775" fmla="*/ 2312891 w 6891715"/>
                <a:gd name="connsiteY6775" fmla="*/ 2438722 h 6367455"/>
                <a:gd name="connsiteX6776" fmla="*/ 2328441 w 6891715"/>
                <a:gd name="connsiteY6776" fmla="*/ 2426022 h 6367455"/>
                <a:gd name="connsiteX6777" fmla="*/ 2341136 w 6891715"/>
                <a:gd name="connsiteY6777" fmla="*/ 2440627 h 6367455"/>
                <a:gd name="connsiteX6778" fmla="*/ 2347484 w 6891715"/>
                <a:gd name="connsiteY6778" fmla="*/ 2426022 h 6367455"/>
                <a:gd name="connsiteX6779" fmla="*/ 2329710 w 6891715"/>
                <a:gd name="connsiteY6779" fmla="*/ 2412053 h 6367455"/>
                <a:gd name="connsiteX6780" fmla="*/ 2325902 w 6891715"/>
                <a:gd name="connsiteY6780" fmla="*/ 2398716 h 6367455"/>
                <a:gd name="connsiteX6781" fmla="*/ 2386204 w 6891715"/>
                <a:gd name="connsiteY6781" fmla="*/ 2376172 h 6367455"/>
                <a:gd name="connsiteX6782" fmla="*/ 2384935 w 6891715"/>
                <a:gd name="connsiteY6782" fmla="*/ 2359030 h 6367455"/>
                <a:gd name="connsiteX6783" fmla="*/ 2353197 w 6891715"/>
                <a:gd name="connsiteY6783" fmla="*/ 2371094 h 6367455"/>
                <a:gd name="connsiteX6784" fmla="*/ 2361765 w 6891715"/>
                <a:gd name="connsiteY6784" fmla="*/ 2356172 h 6367455"/>
                <a:gd name="connsiteX6785" fmla="*/ 2361448 w 6891715"/>
                <a:gd name="connsiteY6785" fmla="*/ 2331725 h 6367455"/>
                <a:gd name="connsiteX6786" fmla="*/ 2383348 w 6891715"/>
                <a:gd name="connsiteY6786" fmla="*/ 2299021 h 6367455"/>
                <a:gd name="connsiteX6787" fmla="*/ 2345898 w 6891715"/>
                <a:gd name="connsiteY6787" fmla="*/ 2332040 h 6367455"/>
                <a:gd name="connsiteX6788" fmla="*/ 2345898 w 6891715"/>
                <a:gd name="connsiteY6788" fmla="*/ 2368872 h 6367455"/>
                <a:gd name="connsiteX6789" fmla="*/ 2330346 w 6891715"/>
                <a:gd name="connsiteY6789" fmla="*/ 2378397 h 6367455"/>
                <a:gd name="connsiteX6790" fmla="*/ 2320824 w 6891715"/>
                <a:gd name="connsiteY6790" fmla="*/ 2367285 h 6367455"/>
                <a:gd name="connsiteX6791" fmla="*/ 2313208 w 6891715"/>
                <a:gd name="connsiteY6791" fmla="*/ 2374587 h 6367455"/>
                <a:gd name="connsiteX6792" fmla="*/ 2271948 w 6891715"/>
                <a:gd name="connsiteY6792" fmla="*/ 2374904 h 6367455"/>
                <a:gd name="connsiteX6793" fmla="*/ 2271948 w 6891715"/>
                <a:gd name="connsiteY6793" fmla="*/ 2363157 h 6367455"/>
                <a:gd name="connsiteX6794" fmla="*/ 2287500 w 6891715"/>
                <a:gd name="connsiteY6794" fmla="*/ 2339979 h 6367455"/>
                <a:gd name="connsiteX6795" fmla="*/ 2263378 w 6891715"/>
                <a:gd name="connsiteY6795" fmla="*/ 2359030 h 6367455"/>
                <a:gd name="connsiteX6796" fmla="*/ 2263378 w 6891715"/>
                <a:gd name="connsiteY6796" fmla="*/ 2376172 h 6367455"/>
                <a:gd name="connsiteX6797" fmla="*/ 2245605 w 6891715"/>
                <a:gd name="connsiteY6797" fmla="*/ 2379350 h 6367455"/>
                <a:gd name="connsiteX6798" fmla="*/ 2210694 w 6891715"/>
                <a:gd name="connsiteY6798" fmla="*/ 2377443 h 6367455"/>
                <a:gd name="connsiteX6799" fmla="*/ 2176100 w 6891715"/>
                <a:gd name="connsiteY6799" fmla="*/ 2399987 h 6367455"/>
                <a:gd name="connsiteX6800" fmla="*/ 2153882 w 6891715"/>
                <a:gd name="connsiteY6800" fmla="*/ 2391732 h 6367455"/>
                <a:gd name="connsiteX6801" fmla="*/ 2145948 w 6891715"/>
                <a:gd name="connsiteY6801" fmla="*/ 2379350 h 6367455"/>
                <a:gd name="connsiteX6802" fmla="*/ 2160864 w 6891715"/>
                <a:gd name="connsiteY6802" fmla="*/ 2371729 h 6367455"/>
                <a:gd name="connsiteX6803" fmla="*/ 2136427 w 6891715"/>
                <a:gd name="connsiteY6803" fmla="*/ 2362204 h 6367455"/>
                <a:gd name="connsiteX6804" fmla="*/ 2178639 w 6891715"/>
                <a:gd name="connsiteY6804" fmla="*/ 2342201 h 6367455"/>
                <a:gd name="connsiteX6805" fmla="*/ 2167847 w 6891715"/>
                <a:gd name="connsiteY6805" fmla="*/ 2339979 h 6367455"/>
                <a:gd name="connsiteX6806" fmla="*/ 2173243 w 6891715"/>
                <a:gd name="connsiteY6806" fmla="*/ 2326326 h 6367455"/>
                <a:gd name="connsiteX6807" fmla="*/ 2188160 w 6891715"/>
                <a:gd name="connsiteY6807" fmla="*/ 2322834 h 6367455"/>
                <a:gd name="connsiteX6808" fmla="*/ 2158008 w 6891715"/>
                <a:gd name="connsiteY6808" fmla="*/ 2303150 h 6367455"/>
                <a:gd name="connsiteX6809" fmla="*/ 2166578 w 6891715"/>
                <a:gd name="connsiteY6809" fmla="*/ 2294574 h 6367455"/>
                <a:gd name="connsiteX6810" fmla="*/ 2133571 w 6891715"/>
                <a:gd name="connsiteY6810" fmla="*/ 2274889 h 6367455"/>
                <a:gd name="connsiteX6811" fmla="*/ 2157057 w 6891715"/>
                <a:gd name="connsiteY6811" fmla="*/ 2271715 h 6367455"/>
                <a:gd name="connsiteX6812" fmla="*/ 2154518 w 6891715"/>
                <a:gd name="connsiteY6812" fmla="*/ 2256790 h 6367455"/>
                <a:gd name="connsiteX6813" fmla="*/ 2160864 w 6891715"/>
                <a:gd name="connsiteY6813" fmla="*/ 2256790 h 6367455"/>
                <a:gd name="connsiteX6814" fmla="*/ 2173560 w 6891715"/>
                <a:gd name="connsiteY6814" fmla="*/ 2244090 h 6367455"/>
                <a:gd name="connsiteX6815" fmla="*/ 2187525 w 6891715"/>
                <a:gd name="connsiteY6815" fmla="*/ 2258697 h 6367455"/>
                <a:gd name="connsiteX6816" fmla="*/ 2200219 w 6891715"/>
                <a:gd name="connsiteY6816" fmla="*/ 2265998 h 6367455"/>
                <a:gd name="connsiteX6817" fmla="*/ 2203395 w 6891715"/>
                <a:gd name="connsiteY6817" fmla="*/ 2253298 h 6367455"/>
                <a:gd name="connsiteX6818" fmla="*/ 2226246 w 6891715"/>
                <a:gd name="connsiteY6818" fmla="*/ 2245361 h 6367455"/>
                <a:gd name="connsiteX6819" fmla="*/ 2252906 w 6891715"/>
                <a:gd name="connsiteY6819" fmla="*/ 2258377 h 6367455"/>
                <a:gd name="connsiteX6820" fmla="*/ 2266552 w 6891715"/>
                <a:gd name="connsiteY6820" fmla="*/ 2244090 h 6367455"/>
                <a:gd name="connsiteX6821" fmla="*/ 2266552 w 6891715"/>
                <a:gd name="connsiteY6821" fmla="*/ 2235835 h 6367455"/>
                <a:gd name="connsiteX6822" fmla="*/ 2213550 w 6891715"/>
                <a:gd name="connsiteY6822" fmla="*/ 2243773 h 6367455"/>
                <a:gd name="connsiteX6823" fmla="*/ 2197681 w 6891715"/>
                <a:gd name="connsiteY6823" fmla="*/ 2239644 h 6367455"/>
                <a:gd name="connsiteX6824" fmla="*/ 2204029 w 6891715"/>
                <a:gd name="connsiteY6824" fmla="*/ 2231072 h 6367455"/>
                <a:gd name="connsiteX6825" fmla="*/ 2233862 w 6891715"/>
                <a:gd name="connsiteY6825" fmla="*/ 2227898 h 6367455"/>
                <a:gd name="connsiteX6826" fmla="*/ 2254492 w 6891715"/>
                <a:gd name="connsiteY6826" fmla="*/ 2222181 h 6367455"/>
                <a:gd name="connsiteX6827" fmla="*/ 2236401 w 6891715"/>
                <a:gd name="connsiteY6827" fmla="*/ 2212020 h 6367455"/>
                <a:gd name="connsiteX6828" fmla="*/ 2249414 w 6891715"/>
                <a:gd name="connsiteY6828" fmla="*/ 2203448 h 6367455"/>
                <a:gd name="connsiteX6829" fmla="*/ 2244970 w 6891715"/>
                <a:gd name="connsiteY6829" fmla="*/ 2194876 h 6367455"/>
                <a:gd name="connsiteX6830" fmla="*/ 2230053 w 6891715"/>
                <a:gd name="connsiteY6830" fmla="*/ 2187889 h 6367455"/>
                <a:gd name="connsiteX6831" fmla="*/ 2238304 w 6891715"/>
                <a:gd name="connsiteY6831" fmla="*/ 2165664 h 6367455"/>
                <a:gd name="connsiteX6832" fmla="*/ 2261791 w 6891715"/>
                <a:gd name="connsiteY6832" fmla="*/ 2150423 h 6367455"/>
                <a:gd name="connsiteX6833" fmla="*/ 2278612 w 6891715"/>
                <a:gd name="connsiteY6833" fmla="*/ 2184079 h 6367455"/>
                <a:gd name="connsiteX6834" fmla="*/ 2285912 w 6891715"/>
                <a:gd name="connsiteY6834" fmla="*/ 2178682 h 6367455"/>
                <a:gd name="connsiteX6835" fmla="*/ 2279565 w 6891715"/>
                <a:gd name="connsiteY6835" fmla="*/ 2166298 h 6367455"/>
                <a:gd name="connsiteX6836" fmla="*/ 2281469 w 6891715"/>
                <a:gd name="connsiteY6836" fmla="*/ 2138677 h 6367455"/>
                <a:gd name="connsiteX6837" fmla="*/ 2300512 w 6891715"/>
                <a:gd name="connsiteY6837" fmla="*/ 2135500 h 6367455"/>
                <a:gd name="connsiteX6838" fmla="*/ 2314476 w 6891715"/>
                <a:gd name="connsiteY6838" fmla="*/ 2151058 h 6367455"/>
                <a:gd name="connsiteX6839" fmla="*/ 2307177 w 6891715"/>
                <a:gd name="connsiteY6839" fmla="*/ 2195194 h 6367455"/>
                <a:gd name="connsiteX6840" fmla="*/ 2318920 w 6891715"/>
                <a:gd name="connsiteY6840" fmla="*/ 2195194 h 6367455"/>
                <a:gd name="connsiteX6841" fmla="*/ 2329076 w 6891715"/>
                <a:gd name="connsiteY6841" fmla="*/ 2158361 h 6367455"/>
                <a:gd name="connsiteX6842" fmla="*/ 2356688 w 6891715"/>
                <a:gd name="connsiteY6842" fmla="*/ 2158044 h 6367455"/>
                <a:gd name="connsiteX6843" fmla="*/ 2361131 w 6891715"/>
                <a:gd name="connsiteY6843" fmla="*/ 2146612 h 6367455"/>
                <a:gd name="connsiteX6844" fmla="*/ 2321776 w 6891715"/>
                <a:gd name="connsiteY6844" fmla="*/ 2142486 h 6367455"/>
                <a:gd name="connsiteX6845" fmla="*/ 2319237 w 6891715"/>
                <a:gd name="connsiteY6845" fmla="*/ 2125021 h 6367455"/>
                <a:gd name="connsiteX6846" fmla="*/ 2297020 w 6891715"/>
                <a:gd name="connsiteY6846" fmla="*/ 2113274 h 6367455"/>
                <a:gd name="connsiteX6847" fmla="*/ 2285594 w 6891715"/>
                <a:gd name="connsiteY6847" fmla="*/ 2125021 h 6367455"/>
                <a:gd name="connsiteX6848" fmla="*/ 2278294 w 6891715"/>
                <a:gd name="connsiteY6848" fmla="*/ 2118988 h 6367455"/>
                <a:gd name="connsiteX6849" fmla="*/ 2283373 w 6891715"/>
                <a:gd name="connsiteY6849" fmla="*/ 2109465 h 6367455"/>
                <a:gd name="connsiteX6850" fmla="*/ 2297973 w 6891715"/>
                <a:gd name="connsiteY6850" fmla="*/ 2100891 h 6367455"/>
                <a:gd name="connsiteX6851" fmla="*/ 2310667 w 6891715"/>
                <a:gd name="connsiteY6851" fmla="*/ 2099304 h 6367455"/>
                <a:gd name="connsiteX6852" fmla="*/ 2326855 w 6891715"/>
                <a:gd name="connsiteY6852" fmla="*/ 2092953 h 6367455"/>
                <a:gd name="connsiteX6853" fmla="*/ 2344627 w 6891715"/>
                <a:gd name="connsiteY6853" fmla="*/ 2103432 h 6367455"/>
                <a:gd name="connsiteX6854" fmla="*/ 2352880 w 6891715"/>
                <a:gd name="connsiteY6854" fmla="*/ 2098033 h 6367455"/>
                <a:gd name="connsiteX6855" fmla="*/ 2373509 w 6891715"/>
                <a:gd name="connsiteY6855" fmla="*/ 2117719 h 6367455"/>
                <a:gd name="connsiteX6856" fmla="*/ 2388426 w 6891715"/>
                <a:gd name="connsiteY6856" fmla="*/ 2113591 h 6367455"/>
                <a:gd name="connsiteX6857" fmla="*/ 2390965 w 6891715"/>
                <a:gd name="connsiteY6857" fmla="*/ 2100891 h 6367455"/>
                <a:gd name="connsiteX6858" fmla="*/ 2364623 w 6891715"/>
                <a:gd name="connsiteY6858" fmla="*/ 2097082 h 6367455"/>
                <a:gd name="connsiteX6859" fmla="*/ 2364623 w 6891715"/>
                <a:gd name="connsiteY6859" fmla="*/ 2087237 h 6367455"/>
                <a:gd name="connsiteX6860" fmla="*/ 2392868 w 6891715"/>
                <a:gd name="connsiteY6860" fmla="*/ 2073585 h 6367455"/>
                <a:gd name="connsiteX6861" fmla="*/ 2361131 w 6891715"/>
                <a:gd name="connsiteY6861" fmla="*/ 2063426 h 6367455"/>
                <a:gd name="connsiteX6862" fmla="*/ 2344309 w 6891715"/>
                <a:gd name="connsiteY6862" fmla="*/ 2067553 h 6367455"/>
                <a:gd name="connsiteX6863" fmla="*/ 2321141 w 6891715"/>
                <a:gd name="connsiteY6863" fmla="*/ 2069141 h 6367455"/>
                <a:gd name="connsiteX6864" fmla="*/ 2338915 w 6891715"/>
                <a:gd name="connsiteY6864" fmla="*/ 2050726 h 6367455"/>
                <a:gd name="connsiteX6865" fmla="*/ 2320824 w 6891715"/>
                <a:gd name="connsiteY6865" fmla="*/ 2045646 h 6367455"/>
                <a:gd name="connsiteX6866" fmla="*/ 2318602 w 6891715"/>
                <a:gd name="connsiteY6866" fmla="*/ 2029776 h 6367455"/>
                <a:gd name="connsiteX6867" fmla="*/ 2346849 w 6891715"/>
                <a:gd name="connsiteY6867" fmla="*/ 2010726 h 6367455"/>
                <a:gd name="connsiteX6868" fmla="*/ 2363987 w 6891715"/>
                <a:gd name="connsiteY6868" fmla="*/ 2025013 h 6367455"/>
                <a:gd name="connsiteX6869" fmla="*/ 2377953 w 6891715"/>
                <a:gd name="connsiteY6869" fmla="*/ 2033586 h 6367455"/>
                <a:gd name="connsiteX6870" fmla="*/ 2390330 w 6891715"/>
                <a:gd name="connsiteY6870" fmla="*/ 2019933 h 6367455"/>
                <a:gd name="connsiteX6871" fmla="*/ 2395725 w 6891715"/>
                <a:gd name="connsiteY6871" fmla="*/ 2026918 h 6367455"/>
                <a:gd name="connsiteX6872" fmla="*/ 2422068 w 6891715"/>
                <a:gd name="connsiteY6872" fmla="*/ 2016441 h 6367455"/>
                <a:gd name="connsiteX6873" fmla="*/ 2401756 w 6891715"/>
                <a:gd name="connsiteY6873" fmla="*/ 1998661 h 6367455"/>
                <a:gd name="connsiteX6874" fmla="*/ 2384935 w 6891715"/>
                <a:gd name="connsiteY6874" fmla="*/ 2011360 h 6367455"/>
                <a:gd name="connsiteX6875" fmla="*/ 2370336 w 6891715"/>
                <a:gd name="connsiteY6875" fmla="*/ 2004376 h 6367455"/>
                <a:gd name="connsiteX6876" fmla="*/ 2373191 w 6891715"/>
                <a:gd name="connsiteY6876" fmla="*/ 1984056 h 6367455"/>
                <a:gd name="connsiteX6877" fmla="*/ 2394138 w 6891715"/>
                <a:gd name="connsiteY6877" fmla="*/ 1977706 h 6367455"/>
                <a:gd name="connsiteX6878" fmla="*/ 2409055 w 6891715"/>
                <a:gd name="connsiteY6878" fmla="*/ 1966911 h 6367455"/>
                <a:gd name="connsiteX6879" fmla="*/ 2423655 w 6891715"/>
                <a:gd name="connsiteY6879" fmla="*/ 1967864 h 6367455"/>
                <a:gd name="connsiteX6880" fmla="*/ 2424608 w 6891715"/>
                <a:gd name="connsiteY6880" fmla="*/ 1955164 h 6367455"/>
                <a:gd name="connsiteX6881" fmla="*/ 2438570 w 6891715"/>
                <a:gd name="connsiteY6881" fmla="*/ 1958338 h 6367455"/>
                <a:gd name="connsiteX6882" fmla="*/ 2445870 w 6891715"/>
                <a:gd name="connsiteY6882" fmla="*/ 1965324 h 6367455"/>
                <a:gd name="connsiteX6883" fmla="*/ 2460787 w 6891715"/>
                <a:gd name="connsiteY6883" fmla="*/ 1944051 h 6367455"/>
                <a:gd name="connsiteX6884" fmla="*/ 2480465 w 6891715"/>
                <a:gd name="connsiteY6884" fmla="*/ 1914841 h 6367455"/>
                <a:gd name="connsiteX6885" fmla="*/ 2502364 w 6891715"/>
                <a:gd name="connsiteY6885" fmla="*/ 1913254 h 6367455"/>
                <a:gd name="connsiteX6886" fmla="*/ 2520455 w 6891715"/>
                <a:gd name="connsiteY6886" fmla="*/ 1906904 h 6367455"/>
                <a:gd name="connsiteX6887" fmla="*/ 2529341 w 6891715"/>
                <a:gd name="connsiteY6887" fmla="*/ 1928811 h 6367455"/>
                <a:gd name="connsiteX6888" fmla="*/ 2553461 w 6891715"/>
                <a:gd name="connsiteY6888" fmla="*/ 1919286 h 6367455"/>
                <a:gd name="connsiteX6889" fmla="*/ 2543941 w 6891715"/>
                <a:gd name="connsiteY6889" fmla="*/ 1902459 h 6367455"/>
                <a:gd name="connsiteX6890" fmla="*/ 2538228 w 6891715"/>
                <a:gd name="connsiteY6890" fmla="*/ 1886901 h 6367455"/>
                <a:gd name="connsiteX6891" fmla="*/ 2585518 w 6891715"/>
                <a:gd name="connsiteY6891" fmla="*/ 1865312 h 6367455"/>
                <a:gd name="connsiteX6892" fmla="*/ 2609319 w 6891715"/>
                <a:gd name="connsiteY6892" fmla="*/ 1891347 h 6367455"/>
                <a:gd name="connsiteX6893" fmla="*/ 2603925 w 6891715"/>
                <a:gd name="connsiteY6893" fmla="*/ 1913254 h 6367455"/>
                <a:gd name="connsiteX6894" fmla="*/ 2607415 w 6891715"/>
                <a:gd name="connsiteY6894" fmla="*/ 1925954 h 6367455"/>
                <a:gd name="connsiteX6895" fmla="*/ 2630902 w 6891715"/>
                <a:gd name="connsiteY6895" fmla="*/ 1923731 h 6367455"/>
                <a:gd name="connsiteX6896" fmla="*/ 2619793 w 6891715"/>
                <a:gd name="connsiteY6896" fmla="*/ 1910079 h 6367455"/>
                <a:gd name="connsiteX6897" fmla="*/ 2626141 w 6891715"/>
                <a:gd name="connsiteY6897" fmla="*/ 1900554 h 6367455"/>
                <a:gd name="connsiteX6898" fmla="*/ 2665497 w 6891715"/>
                <a:gd name="connsiteY6898" fmla="*/ 1901189 h 6367455"/>
                <a:gd name="connsiteX6899" fmla="*/ 2678826 w 6891715"/>
                <a:gd name="connsiteY6899" fmla="*/ 1889759 h 6367455"/>
                <a:gd name="connsiteX6900" fmla="*/ 2665179 w 6891715"/>
                <a:gd name="connsiteY6900" fmla="*/ 1871979 h 6367455"/>
                <a:gd name="connsiteX6901" fmla="*/ 2684856 w 6891715"/>
                <a:gd name="connsiteY6901" fmla="*/ 1851658 h 6367455"/>
                <a:gd name="connsiteX6902" fmla="*/ 2739762 w 6891715"/>
                <a:gd name="connsiteY6902" fmla="*/ 1824989 h 6367455"/>
                <a:gd name="connsiteX6903" fmla="*/ 2727702 w 6891715"/>
                <a:gd name="connsiteY6903" fmla="*/ 1843086 h 6367455"/>
                <a:gd name="connsiteX6904" fmla="*/ 2755314 w 6891715"/>
                <a:gd name="connsiteY6904" fmla="*/ 1832928 h 6367455"/>
                <a:gd name="connsiteX6905" fmla="*/ 2757853 w 6891715"/>
                <a:gd name="connsiteY6905" fmla="*/ 1817369 h 6367455"/>
                <a:gd name="connsiteX6906" fmla="*/ 2733732 w 6891715"/>
                <a:gd name="connsiteY6906" fmla="*/ 1816734 h 6367455"/>
                <a:gd name="connsiteX6907" fmla="*/ 2743254 w 6891715"/>
                <a:gd name="connsiteY6907" fmla="*/ 1805304 h 6367455"/>
                <a:gd name="connsiteX6908" fmla="*/ 2743571 w 6891715"/>
                <a:gd name="connsiteY6908" fmla="*/ 1795779 h 6367455"/>
                <a:gd name="connsiteX6909" fmla="*/ 2735636 w 6891715"/>
                <a:gd name="connsiteY6909" fmla="*/ 1791334 h 6367455"/>
                <a:gd name="connsiteX6910" fmla="*/ 2750553 w 6891715"/>
                <a:gd name="connsiteY6910" fmla="*/ 1786571 h 6367455"/>
                <a:gd name="connsiteX6911" fmla="*/ 2749283 w 6891715"/>
                <a:gd name="connsiteY6911" fmla="*/ 1782443 h 6367455"/>
                <a:gd name="connsiteX6912" fmla="*/ 2732463 w 6891715"/>
                <a:gd name="connsiteY6912" fmla="*/ 1785936 h 6367455"/>
                <a:gd name="connsiteX6913" fmla="*/ 2723576 w 6891715"/>
                <a:gd name="connsiteY6913" fmla="*/ 1801494 h 6367455"/>
                <a:gd name="connsiteX6914" fmla="*/ 2655341 w 6891715"/>
                <a:gd name="connsiteY6914" fmla="*/ 1817686 h 6367455"/>
                <a:gd name="connsiteX6915" fmla="*/ 2652167 w 6891715"/>
                <a:gd name="connsiteY6915" fmla="*/ 1822131 h 6367455"/>
                <a:gd name="connsiteX6916" fmla="*/ 2724211 w 6891715"/>
                <a:gd name="connsiteY6916" fmla="*/ 1806891 h 6367455"/>
                <a:gd name="connsiteX6917" fmla="*/ 2726114 w 6891715"/>
                <a:gd name="connsiteY6917" fmla="*/ 1817369 h 6367455"/>
                <a:gd name="connsiteX6918" fmla="*/ 2673431 w 6891715"/>
                <a:gd name="connsiteY6918" fmla="*/ 1835784 h 6367455"/>
                <a:gd name="connsiteX6919" fmla="*/ 2648041 w 6891715"/>
                <a:gd name="connsiteY6919" fmla="*/ 1871979 h 6367455"/>
                <a:gd name="connsiteX6920" fmla="*/ 2615668 w 6891715"/>
                <a:gd name="connsiteY6920" fmla="*/ 1886267 h 6367455"/>
                <a:gd name="connsiteX6921" fmla="*/ 2597261 w 6891715"/>
                <a:gd name="connsiteY6921" fmla="*/ 1856739 h 6367455"/>
                <a:gd name="connsiteX6922" fmla="*/ 2607415 w 6891715"/>
                <a:gd name="connsiteY6922" fmla="*/ 1833245 h 6367455"/>
                <a:gd name="connsiteX6923" fmla="*/ 2587739 w 6891715"/>
                <a:gd name="connsiteY6923" fmla="*/ 1846261 h 6367455"/>
                <a:gd name="connsiteX6924" fmla="*/ 2578217 w 6891715"/>
                <a:gd name="connsiteY6924" fmla="*/ 1843086 h 6367455"/>
                <a:gd name="connsiteX6925" fmla="*/ 2577900 w 6891715"/>
                <a:gd name="connsiteY6925" fmla="*/ 1811336 h 6367455"/>
                <a:gd name="connsiteX6926" fmla="*/ 2599165 w 6891715"/>
                <a:gd name="connsiteY6926" fmla="*/ 1807209 h 6367455"/>
                <a:gd name="connsiteX6927" fmla="*/ 2622967 w 6891715"/>
                <a:gd name="connsiteY6927" fmla="*/ 1785619 h 6367455"/>
                <a:gd name="connsiteX6928" fmla="*/ 2598530 w 6891715"/>
                <a:gd name="connsiteY6928" fmla="*/ 1780538 h 6367455"/>
                <a:gd name="connsiteX6929" fmla="*/ 2596625 w 6891715"/>
                <a:gd name="connsiteY6929" fmla="*/ 1767839 h 6367455"/>
                <a:gd name="connsiteX6930" fmla="*/ 2627094 w 6891715"/>
                <a:gd name="connsiteY6930" fmla="*/ 1760536 h 6367455"/>
                <a:gd name="connsiteX6931" fmla="*/ 2619476 w 6891715"/>
                <a:gd name="connsiteY6931" fmla="*/ 1751963 h 6367455"/>
                <a:gd name="connsiteX6932" fmla="*/ 2625823 w 6891715"/>
                <a:gd name="connsiteY6932" fmla="*/ 1733866 h 6367455"/>
                <a:gd name="connsiteX6933" fmla="*/ 2644550 w 6891715"/>
                <a:gd name="connsiteY6933" fmla="*/ 1726564 h 6367455"/>
                <a:gd name="connsiteX6934" fmla="*/ 2656927 w 6891715"/>
                <a:gd name="connsiteY6934" fmla="*/ 1685606 h 6367455"/>
                <a:gd name="connsiteX6935" fmla="*/ 2672796 w 6891715"/>
                <a:gd name="connsiteY6935" fmla="*/ 1686241 h 6367455"/>
                <a:gd name="connsiteX6936" fmla="*/ 2677239 w 6891715"/>
                <a:gd name="connsiteY6936" fmla="*/ 1672588 h 6367455"/>
                <a:gd name="connsiteX6937" fmla="*/ 2695013 w 6891715"/>
                <a:gd name="connsiteY6937" fmla="*/ 1652269 h 6367455"/>
                <a:gd name="connsiteX6938" fmla="*/ 2703264 w 6891715"/>
                <a:gd name="connsiteY6938" fmla="*/ 1658619 h 6367455"/>
                <a:gd name="connsiteX6939" fmla="*/ 2721355 w 6891715"/>
                <a:gd name="connsiteY6939" fmla="*/ 1676398 h 6367455"/>
                <a:gd name="connsiteX6940" fmla="*/ 2735320 w 6891715"/>
                <a:gd name="connsiteY6940" fmla="*/ 1675128 h 6367455"/>
                <a:gd name="connsiteX6941" fmla="*/ 2719133 w 6891715"/>
                <a:gd name="connsiteY6941" fmla="*/ 1659253 h 6367455"/>
                <a:gd name="connsiteX6942" fmla="*/ 2721355 w 6891715"/>
                <a:gd name="connsiteY6942" fmla="*/ 1651316 h 6367455"/>
                <a:gd name="connsiteX6943" fmla="*/ 2745793 w 6891715"/>
                <a:gd name="connsiteY6943" fmla="*/ 1659253 h 6367455"/>
                <a:gd name="connsiteX6944" fmla="*/ 2749918 w 6891715"/>
                <a:gd name="connsiteY6944" fmla="*/ 1656079 h 6367455"/>
                <a:gd name="connsiteX6945" fmla="*/ 2743254 w 6891715"/>
                <a:gd name="connsiteY6945" fmla="*/ 1642426 h 6367455"/>
                <a:gd name="connsiteX6946" fmla="*/ 2741349 w 6891715"/>
                <a:gd name="connsiteY6946" fmla="*/ 1624646 h 6367455"/>
                <a:gd name="connsiteX6947" fmla="*/ 2750870 w 6891715"/>
                <a:gd name="connsiteY6947" fmla="*/ 1620201 h 6367455"/>
                <a:gd name="connsiteX6948" fmla="*/ 2771499 w 6891715"/>
                <a:gd name="connsiteY6948" fmla="*/ 1600833 h 6367455"/>
                <a:gd name="connsiteX6949" fmla="*/ 2763248 w 6891715"/>
                <a:gd name="connsiteY6949" fmla="*/ 1591944 h 6367455"/>
                <a:gd name="connsiteX6950" fmla="*/ 2742936 w 6891715"/>
                <a:gd name="connsiteY6950" fmla="*/ 1608771 h 6367455"/>
                <a:gd name="connsiteX6951" fmla="*/ 2733732 w 6891715"/>
                <a:gd name="connsiteY6951" fmla="*/ 1609723 h 6367455"/>
                <a:gd name="connsiteX6952" fmla="*/ 2730241 w 6891715"/>
                <a:gd name="connsiteY6952" fmla="*/ 1603374 h 6367455"/>
                <a:gd name="connsiteX6953" fmla="*/ 2741983 w 6891715"/>
                <a:gd name="connsiteY6953" fmla="*/ 1579561 h 6367455"/>
                <a:gd name="connsiteX6954" fmla="*/ 2752459 w 6891715"/>
                <a:gd name="connsiteY6954" fmla="*/ 1580196 h 6367455"/>
                <a:gd name="connsiteX6955" fmla="*/ 2769278 w 6891715"/>
                <a:gd name="connsiteY6955" fmla="*/ 1572576 h 6367455"/>
                <a:gd name="connsiteX6956" fmla="*/ 2766105 w 6891715"/>
                <a:gd name="connsiteY6956" fmla="*/ 1549399 h 6367455"/>
                <a:gd name="connsiteX6957" fmla="*/ 2779435 w 6891715"/>
                <a:gd name="connsiteY6957" fmla="*/ 1533524 h 6367455"/>
                <a:gd name="connsiteX6958" fmla="*/ 2799430 w 6891715"/>
                <a:gd name="connsiteY6958" fmla="*/ 1528127 h 6367455"/>
                <a:gd name="connsiteX6959" fmla="*/ 2804825 w 6891715"/>
                <a:gd name="connsiteY6959" fmla="*/ 1517649 h 6367455"/>
                <a:gd name="connsiteX6960" fmla="*/ 2813077 w 6891715"/>
                <a:gd name="connsiteY6960" fmla="*/ 1509077 h 6367455"/>
                <a:gd name="connsiteX6961" fmla="*/ 2818790 w 6891715"/>
                <a:gd name="connsiteY6961" fmla="*/ 1531937 h 6367455"/>
                <a:gd name="connsiteX6962" fmla="*/ 2830215 w 6891715"/>
                <a:gd name="connsiteY6962" fmla="*/ 1541461 h 6367455"/>
                <a:gd name="connsiteX6963" fmla="*/ 2842592 w 6891715"/>
                <a:gd name="connsiteY6963" fmla="*/ 1520189 h 6367455"/>
                <a:gd name="connsiteX6964" fmla="*/ 2837515 w 6891715"/>
                <a:gd name="connsiteY6964" fmla="*/ 1515109 h 6367455"/>
                <a:gd name="connsiteX6965" fmla="*/ 2855288 w 6891715"/>
                <a:gd name="connsiteY6965" fmla="*/ 1505584 h 6367455"/>
                <a:gd name="connsiteX6966" fmla="*/ 2863540 w 6891715"/>
                <a:gd name="connsiteY6966" fmla="*/ 1493836 h 6367455"/>
                <a:gd name="connsiteX6967" fmla="*/ 2859414 w 6891715"/>
                <a:gd name="connsiteY6967" fmla="*/ 1486534 h 6367455"/>
                <a:gd name="connsiteX6968" fmla="*/ 2845767 w 6891715"/>
                <a:gd name="connsiteY6968" fmla="*/ 1504314 h 6367455"/>
                <a:gd name="connsiteX6969" fmla="*/ 2832120 w 6891715"/>
                <a:gd name="connsiteY6969" fmla="*/ 1513204 h 6367455"/>
                <a:gd name="connsiteX6970" fmla="*/ 2828945 w 6891715"/>
                <a:gd name="connsiteY6970" fmla="*/ 1481137 h 6367455"/>
                <a:gd name="connsiteX6971" fmla="*/ 2828628 w 6891715"/>
                <a:gd name="connsiteY6971" fmla="*/ 1479232 h 6367455"/>
                <a:gd name="connsiteX6972" fmla="*/ 2825772 w 6891715"/>
                <a:gd name="connsiteY6972" fmla="*/ 1481137 h 6367455"/>
                <a:gd name="connsiteX6973" fmla="*/ 2819425 w 6891715"/>
                <a:gd name="connsiteY6973" fmla="*/ 1484629 h 6367455"/>
                <a:gd name="connsiteX6974" fmla="*/ 2806729 w 6891715"/>
                <a:gd name="connsiteY6974" fmla="*/ 1509077 h 6367455"/>
                <a:gd name="connsiteX6975" fmla="*/ 2794987 w 6891715"/>
                <a:gd name="connsiteY6975" fmla="*/ 1503996 h 6367455"/>
                <a:gd name="connsiteX6976" fmla="*/ 2801335 w 6891715"/>
                <a:gd name="connsiteY6976" fmla="*/ 1488122 h 6367455"/>
                <a:gd name="connsiteX6977" fmla="*/ 2807047 w 6891715"/>
                <a:gd name="connsiteY6977" fmla="*/ 1481137 h 6367455"/>
                <a:gd name="connsiteX6978" fmla="*/ 2815933 w 6891715"/>
                <a:gd name="connsiteY6978" fmla="*/ 1470024 h 6367455"/>
                <a:gd name="connsiteX6979" fmla="*/ 2827359 w 6891715"/>
                <a:gd name="connsiteY6979" fmla="*/ 1465897 h 6367455"/>
                <a:gd name="connsiteX6980" fmla="*/ 2821012 w 6891715"/>
                <a:gd name="connsiteY6980" fmla="*/ 1454149 h 6367455"/>
                <a:gd name="connsiteX6981" fmla="*/ 2825137 w 6891715"/>
                <a:gd name="connsiteY6981" fmla="*/ 1438274 h 6367455"/>
                <a:gd name="connsiteX6982" fmla="*/ 2832436 w 6891715"/>
                <a:gd name="connsiteY6982" fmla="*/ 1441449 h 6367455"/>
                <a:gd name="connsiteX6983" fmla="*/ 2833706 w 6891715"/>
                <a:gd name="connsiteY6983" fmla="*/ 1461134 h 6367455"/>
                <a:gd name="connsiteX6984" fmla="*/ 2840371 w 6891715"/>
                <a:gd name="connsiteY6984" fmla="*/ 1467484 h 6367455"/>
                <a:gd name="connsiteX6985" fmla="*/ 2859414 w 6891715"/>
                <a:gd name="connsiteY6985" fmla="*/ 1481137 h 6367455"/>
                <a:gd name="connsiteX6986" fmla="*/ 2862588 w 6891715"/>
                <a:gd name="connsiteY6986" fmla="*/ 1483042 h 6367455"/>
                <a:gd name="connsiteX6987" fmla="*/ 2862271 w 6891715"/>
                <a:gd name="connsiteY6987" fmla="*/ 1481137 h 6367455"/>
                <a:gd name="connsiteX6988" fmla="*/ 2860366 w 6891715"/>
                <a:gd name="connsiteY6988" fmla="*/ 1474152 h 6367455"/>
                <a:gd name="connsiteX6989" fmla="*/ 2854653 w 6891715"/>
                <a:gd name="connsiteY6989" fmla="*/ 1441132 h 6367455"/>
                <a:gd name="connsiteX6990" fmla="*/ 2836563 w 6891715"/>
                <a:gd name="connsiteY6990" fmla="*/ 1430972 h 6367455"/>
                <a:gd name="connsiteX6991" fmla="*/ 2833072 w 6891715"/>
                <a:gd name="connsiteY6991" fmla="*/ 1410017 h 6367455"/>
                <a:gd name="connsiteX6992" fmla="*/ 2847036 w 6891715"/>
                <a:gd name="connsiteY6992" fmla="*/ 1405255 h 6367455"/>
                <a:gd name="connsiteX6993" fmla="*/ 2852749 w 6891715"/>
                <a:gd name="connsiteY6993" fmla="*/ 1426527 h 6367455"/>
                <a:gd name="connsiteX6994" fmla="*/ 2864174 w 6891715"/>
                <a:gd name="connsiteY6994" fmla="*/ 1423987 h 6367455"/>
                <a:gd name="connsiteX6995" fmla="*/ 2868300 w 6891715"/>
                <a:gd name="connsiteY6995" fmla="*/ 1403350 h 6367455"/>
                <a:gd name="connsiteX6996" fmla="*/ 2848941 w 6891715"/>
                <a:gd name="connsiteY6996" fmla="*/ 1392554 h 6367455"/>
                <a:gd name="connsiteX6997" fmla="*/ 2854970 w 6891715"/>
                <a:gd name="connsiteY6997" fmla="*/ 1378267 h 6367455"/>
                <a:gd name="connsiteX6998" fmla="*/ 2874013 w 6891715"/>
                <a:gd name="connsiteY6998" fmla="*/ 1375727 h 6367455"/>
                <a:gd name="connsiteX6999" fmla="*/ 2865761 w 6891715"/>
                <a:gd name="connsiteY6999" fmla="*/ 1360170 h 6367455"/>
                <a:gd name="connsiteX7000" fmla="*/ 2872744 w 6891715"/>
                <a:gd name="connsiteY7000" fmla="*/ 1346200 h 6367455"/>
                <a:gd name="connsiteX7001" fmla="*/ 2899721 w 6891715"/>
                <a:gd name="connsiteY7001" fmla="*/ 1361757 h 6367455"/>
                <a:gd name="connsiteX7002" fmla="*/ 2904482 w 6891715"/>
                <a:gd name="connsiteY7002" fmla="*/ 1355407 h 6367455"/>
                <a:gd name="connsiteX7003" fmla="*/ 2886390 w 6891715"/>
                <a:gd name="connsiteY7003" fmla="*/ 1337945 h 6367455"/>
                <a:gd name="connsiteX7004" fmla="*/ 2887660 w 6891715"/>
                <a:gd name="connsiteY7004" fmla="*/ 1321752 h 6367455"/>
                <a:gd name="connsiteX7005" fmla="*/ 2864174 w 6891715"/>
                <a:gd name="connsiteY7005" fmla="*/ 1337945 h 6367455"/>
                <a:gd name="connsiteX7006" fmla="*/ 2844496 w 6891715"/>
                <a:gd name="connsiteY7006" fmla="*/ 1366519 h 6367455"/>
                <a:gd name="connsiteX7007" fmla="*/ 2834976 w 6891715"/>
                <a:gd name="connsiteY7007" fmla="*/ 1356360 h 6367455"/>
                <a:gd name="connsiteX7008" fmla="*/ 2854970 w 6891715"/>
                <a:gd name="connsiteY7008" fmla="*/ 1345247 h 6367455"/>
                <a:gd name="connsiteX7009" fmla="*/ 2850527 w 6891715"/>
                <a:gd name="connsiteY7009" fmla="*/ 1331912 h 6367455"/>
                <a:gd name="connsiteX7010" fmla="*/ 2827041 w 6891715"/>
                <a:gd name="connsiteY7010" fmla="*/ 1327467 h 6367455"/>
                <a:gd name="connsiteX7011" fmla="*/ 2834659 w 6891715"/>
                <a:gd name="connsiteY7011" fmla="*/ 1308735 h 6367455"/>
                <a:gd name="connsiteX7012" fmla="*/ 2850527 w 6891715"/>
                <a:gd name="connsiteY7012" fmla="*/ 1323340 h 6367455"/>
                <a:gd name="connsiteX7013" fmla="*/ 2888296 w 6891715"/>
                <a:gd name="connsiteY7013" fmla="*/ 1308100 h 6367455"/>
                <a:gd name="connsiteX7014" fmla="*/ 2890518 w 6891715"/>
                <a:gd name="connsiteY7014" fmla="*/ 1278890 h 6367455"/>
                <a:gd name="connsiteX7015" fmla="*/ 2898768 w 6891715"/>
                <a:gd name="connsiteY7015" fmla="*/ 1278255 h 6367455"/>
                <a:gd name="connsiteX7016" fmla="*/ 2925112 w 6891715"/>
                <a:gd name="connsiteY7016" fmla="*/ 1271905 h 6367455"/>
                <a:gd name="connsiteX7017" fmla="*/ 2936854 w 6891715"/>
                <a:gd name="connsiteY7017" fmla="*/ 1286510 h 6367455"/>
                <a:gd name="connsiteX7018" fmla="*/ 2945741 w 6891715"/>
                <a:gd name="connsiteY7018" fmla="*/ 1306830 h 6367455"/>
                <a:gd name="connsiteX7019" fmla="*/ 2953675 w 6891715"/>
                <a:gd name="connsiteY7019" fmla="*/ 1290637 h 6367455"/>
                <a:gd name="connsiteX7020" fmla="*/ 2975891 w 6891715"/>
                <a:gd name="connsiteY7020" fmla="*/ 1279843 h 6367455"/>
                <a:gd name="connsiteX7021" fmla="*/ 2984143 w 6891715"/>
                <a:gd name="connsiteY7021" fmla="*/ 1264285 h 6367455"/>
                <a:gd name="connsiteX7022" fmla="*/ 2954945 w 6891715"/>
                <a:gd name="connsiteY7022" fmla="*/ 1267460 h 6367455"/>
                <a:gd name="connsiteX7023" fmla="*/ 2946376 w 6891715"/>
                <a:gd name="connsiteY7023" fmla="*/ 1276033 h 6367455"/>
                <a:gd name="connsiteX7024" fmla="*/ 2925746 w 6891715"/>
                <a:gd name="connsiteY7024" fmla="*/ 1242377 h 6367455"/>
                <a:gd name="connsiteX7025" fmla="*/ 2918447 w 6891715"/>
                <a:gd name="connsiteY7025" fmla="*/ 1238250 h 6367455"/>
                <a:gd name="connsiteX7026" fmla="*/ 2920351 w 6891715"/>
                <a:gd name="connsiteY7026" fmla="*/ 1219200 h 6367455"/>
                <a:gd name="connsiteX7027" fmla="*/ 2935267 w 6891715"/>
                <a:gd name="connsiteY7027" fmla="*/ 1221423 h 6367455"/>
                <a:gd name="connsiteX7028" fmla="*/ 2941297 w 6891715"/>
                <a:gd name="connsiteY7028" fmla="*/ 1202373 h 6367455"/>
                <a:gd name="connsiteX7029" fmla="*/ 2907338 w 6891715"/>
                <a:gd name="connsiteY7029" fmla="*/ 1198563 h 6367455"/>
                <a:gd name="connsiteX7030" fmla="*/ 2908607 w 6891715"/>
                <a:gd name="connsiteY7030" fmla="*/ 1184593 h 6367455"/>
                <a:gd name="connsiteX7031" fmla="*/ 2939394 w 6891715"/>
                <a:gd name="connsiteY7031" fmla="*/ 1183323 h 6367455"/>
                <a:gd name="connsiteX7032" fmla="*/ 2919081 w 6891715"/>
                <a:gd name="connsiteY7032" fmla="*/ 1175068 h 6367455"/>
                <a:gd name="connsiteX7033" fmla="*/ 2926063 w 6891715"/>
                <a:gd name="connsiteY7033" fmla="*/ 1166495 h 6367455"/>
                <a:gd name="connsiteX7034" fmla="*/ 2943202 w 6891715"/>
                <a:gd name="connsiteY7034" fmla="*/ 1173798 h 6367455"/>
                <a:gd name="connsiteX7035" fmla="*/ 2948280 w 6891715"/>
                <a:gd name="connsiteY7035" fmla="*/ 1164273 h 6367455"/>
                <a:gd name="connsiteX7036" fmla="*/ 2940980 w 6891715"/>
                <a:gd name="connsiteY7036" fmla="*/ 1155065 h 6367455"/>
                <a:gd name="connsiteX7037" fmla="*/ 2943202 w 6891715"/>
                <a:gd name="connsiteY7037" fmla="*/ 1143318 h 6367455"/>
                <a:gd name="connsiteX7038" fmla="*/ 2968273 w 6891715"/>
                <a:gd name="connsiteY7038" fmla="*/ 1139825 h 6367455"/>
                <a:gd name="connsiteX7039" fmla="*/ 2953358 w 6891715"/>
                <a:gd name="connsiteY7039" fmla="*/ 1131570 h 6367455"/>
                <a:gd name="connsiteX7040" fmla="*/ 2942884 w 6891715"/>
                <a:gd name="connsiteY7040" fmla="*/ 1119187 h 6367455"/>
                <a:gd name="connsiteX7041" fmla="*/ 2946058 w 6891715"/>
                <a:gd name="connsiteY7041" fmla="*/ 1109662 h 6367455"/>
                <a:gd name="connsiteX7042" fmla="*/ 2965102 w 6891715"/>
                <a:gd name="connsiteY7042" fmla="*/ 1113473 h 6367455"/>
                <a:gd name="connsiteX7043" fmla="*/ 2969862 w 6891715"/>
                <a:gd name="connsiteY7043" fmla="*/ 1100772 h 6367455"/>
                <a:gd name="connsiteX7044" fmla="*/ 2984778 w 6891715"/>
                <a:gd name="connsiteY7044" fmla="*/ 1106170 h 6367455"/>
                <a:gd name="connsiteX7045" fmla="*/ 2996522 w 6891715"/>
                <a:gd name="connsiteY7045" fmla="*/ 1093470 h 6367455"/>
                <a:gd name="connsiteX7046" fmla="*/ 3010169 w 6891715"/>
                <a:gd name="connsiteY7046" fmla="*/ 1094105 h 6367455"/>
                <a:gd name="connsiteX7047" fmla="*/ 3014294 w 6891715"/>
                <a:gd name="connsiteY7047" fmla="*/ 1066800 h 6367455"/>
                <a:gd name="connsiteX7048" fmla="*/ 3027942 w 6891715"/>
                <a:gd name="connsiteY7048" fmla="*/ 1062355 h 6367455"/>
                <a:gd name="connsiteX7049" fmla="*/ 3034289 w 6891715"/>
                <a:gd name="connsiteY7049" fmla="*/ 1054735 h 6367455"/>
                <a:gd name="connsiteX7050" fmla="*/ 3062536 w 6891715"/>
                <a:gd name="connsiteY7050" fmla="*/ 1052830 h 6367455"/>
                <a:gd name="connsiteX7051" fmla="*/ 3082848 w 6891715"/>
                <a:gd name="connsiteY7051" fmla="*/ 1044892 h 6367455"/>
                <a:gd name="connsiteX7052" fmla="*/ 3104107 w 6891715"/>
                <a:gd name="connsiteY7052" fmla="*/ 1064577 h 6367455"/>
                <a:gd name="connsiteX7053" fmla="*/ 3119976 w 6891715"/>
                <a:gd name="connsiteY7053" fmla="*/ 1045527 h 6367455"/>
                <a:gd name="connsiteX7054" fmla="*/ 3102520 w 6891715"/>
                <a:gd name="connsiteY7054" fmla="*/ 1029017 h 6367455"/>
                <a:gd name="connsiteX7055" fmla="*/ 3083799 w 6891715"/>
                <a:gd name="connsiteY7055" fmla="*/ 1030287 h 6367455"/>
                <a:gd name="connsiteX7056" fmla="*/ 3074913 w 6891715"/>
                <a:gd name="connsiteY7056" fmla="*/ 1017587 h 6367455"/>
                <a:gd name="connsiteX7057" fmla="*/ 3058410 w 6891715"/>
                <a:gd name="connsiteY7057" fmla="*/ 1028382 h 6367455"/>
                <a:gd name="connsiteX7058" fmla="*/ 3052697 w 6891715"/>
                <a:gd name="connsiteY7058" fmla="*/ 1010602 h 6367455"/>
                <a:gd name="connsiteX7059" fmla="*/ 3043175 w 6891715"/>
                <a:gd name="connsiteY7059" fmla="*/ 1005204 h 6367455"/>
                <a:gd name="connsiteX7060" fmla="*/ 3049206 w 6891715"/>
                <a:gd name="connsiteY7060" fmla="*/ 973770 h 6367455"/>
                <a:gd name="connsiteX7061" fmla="*/ 3072057 w 6891715"/>
                <a:gd name="connsiteY7061" fmla="*/ 948370 h 6367455"/>
                <a:gd name="connsiteX7062" fmla="*/ 3079991 w 6891715"/>
                <a:gd name="connsiteY7062" fmla="*/ 969325 h 6367455"/>
                <a:gd name="connsiteX7063" fmla="*/ 3093634 w 6891715"/>
                <a:gd name="connsiteY7063" fmla="*/ 972500 h 6367455"/>
                <a:gd name="connsiteX7064" fmla="*/ 3099029 w 6891715"/>
                <a:gd name="connsiteY7064" fmla="*/ 980437 h 6367455"/>
                <a:gd name="connsiteX7065" fmla="*/ 3110772 w 6891715"/>
                <a:gd name="connsiteY7065" fmla="*/ 974087 h 6367455"/>
                <a:gd name="connsiteX7066" fmla="*/ 3125689 w 6891715"/>
                <a:gd name="connsiteY7066" fmla="*/ 985517 h 6367455"/>
                <a:gd name="connsiteX7067" fmla="*/ 3140605 w 6891715"/>
                <a:gd name="connsiteY7067" fmla="*/ 979167 h 6367455"/>
                <a:gd name="connsiteX7068" fmla="*/ 3133623 w 6891715"/>
                <a:gd name="connsiteY7068" fmla="*/ 967737 h 6367455"/>
                <a:gd name="connsiteX7069" fmla="*/ 3150762 w 6891715"/>
                <a:gd name="connsiteY7069" fmla="*/ 948687 h 6367455"/>
                <a:gd name="connsiteX7070" fmla="*/ 3128545 w 6891715"/>
                <a:gd name="connsiteY7070" fmla="*/ 959165 h 6367455"/>
                <a:gd name="connsiteX7071" fmla="*/ 3107598 w 6891715"/>
                <a:gd name="connsiteY7071" fmla="*/ 961387 h 6367455"/>
                <a:gd name="connsiteX7072" fmla="*/ 3100933 w 6891715"/>
                <a:gd name="connsiteY7072" fmla="*/ 952180 h 6367455"/>
                <a:gd name="connsiteX7073" fmla="*/ 3120928 w 6891715"/>
                <a:gd name="connsiteY7073" fmla="*/ 940432 h 6367455"/>
                <a:gd name="connsiteX7074" fmla="*/ 3136480 w 6891715"/>
                <a:gd name="connsiteY7074" fmla="*/ 921065 h 6367455"/>
                <a:gd name="connsiteX7075" fmla="*/ 3125054 w 6891715"/>
                <a:gd name="connsiteY7075" fmla="*/ 914080 h 6367455"/>
                <a:gd name="connsiteX7076" fmla="*/ 3137749 w 6891715"/>
                <a:gd name="connsiteY7076" fmla="*/ 903285 h 6367455"/>
                <a:gd name="connsiteX7077" fmla="*/ 3126006 w 6891715"/>
                <a:gd name="connsiteY7077" fmla="*/ 895982 h 6367455"/>
                <a:gd name="connsiteX7078" fmla="*/ 3117437 w 6891715"/>
                <a:gd name="connsiteY7078" fmla="*/ 886775 h 6367455"/>
                <a:gd name="connsiteX7079" fmla="*/ 3130767 w 6891715"/>
                <a:gd name="connsiteY7079" fmla="*/ 865502 h 6367455"/>
                <a:gd name="connsiteX7080" fmla="*/ 3139971 w 6891715"/>
                <a:gd name="connsiteY7080" fmla="*/ 846453 h 6367455"/>
                <a:gd name="connsiteX7081" fmla="*/ 3158061 w 6891715"/>
                <a:gd name="connsiteY7081" fmla="*/ 839150 h 6367455"/>
                <a:gd name="connsiteX7082" fmla="*/ 3169487 w 6891715"/>
                <a:gd name="connsiteY7082" fmla="*/ 806130 h 6367455"/>
                <a:gd name="connsiteX7083" fmla="*/ 3179008 w 6891715"/>
                <a:gd name="connsiteY7083" fmla="*/ 806130 h 6367455"/>
                <a:gd name="connsiteX7084" fmla="*/ 3174882 w 6891715"/>
                <a:gd name="connsiteY7084" fmla="*/ 816607 h 6367455"/>
                <a:gd name="connsiteX7085" fmla="*/ 3180278 w 6891715"/>
                <a:gd name="connsiteY7085" fmla="*/ 839785 h 6367455"/>
                <a:gd name="connsiteX7086" fmla="*/ 3190116 w 6891715"/>
                <a:gd name="connsiteY7086" fmla="*/ 854390 h 6367455"/>
                <a:gd name="connsiteX7087" fmla="*/ 3192021 w 6891715"/>
                <a:gd name="connsiteY7087" fmla="*/ 868995 h 6367455"/>
                <a:gd name="connsiteX7088" fmla="*/ 3200590 w 6891715"/>
                <a:gd name="connsiteY7088" fmla="*/ 852167 h 6367455"/>
                <a:gd name="connsiteX7089" fmla="*/ 3218680 w 6891715"/>
                <a:gd name="connsiteY7089" fmla="*/ 858518 h 6367455"/>
                <a:gd name="connsiteX7090" fmla="*/ 3225028 w 6891715"/>
                <a:gd name="connsiteY7090" fmla="*/ 849945 h 6367455"/>
                <a:gd name="connsiteX7091" fmla="*/ 3219315 w 6891715"/>
                <a:gd name="connsiteY7091" fmla="*/ 840420 h 6367455"/>
                <a:gd name="connsiteX7092" fmla="*/ 3191069 w 6891715"/>
                <a:gd name="connsiteY7092" fmla="*/ 848357 h 6367455"/>
                <a:gd name="connsiteX7093" fmla="*/ 3195194 w 6891715"/>
                <a:gd name="connsiteY7093" fmla="*/ 835340 h 6367455"/>
                <a:gd name="connsiteX7094" fmla="*/ 3209794 w 6891715"/>
                <a:gd name="connsiteY7094" fmla="*/ 835023 h 6367455"/>
                <a:gd name="connsiteX7095" fmla="*/ 3217094 w 6891715"/>
                <a:gd name="connsiteY7095" fmla="*/ 827720 h 6367455"/>
                <a:gd name="connsiteX7096" fmla="*/ 3204398 w 6891715"/>
                <a:gd name="connsiteY7096" fmla="*/ 809940 h 6367455"/>
                <a:gd name="connsiteX7097" fmla="*/ 3218046 w 6891715"/>
                <a:gd name="connsiteY7097" fmla="*/ 803590 h 6367455"/>
                <a:gd name="connsiteX7098" fmla="*/ 3208207 w 6891715"/>
                <a:gd name="connsiteY7098" fmla="*/ 786762 h 6367455"/>
                <a:gd name="connsiteX7099" fmla="*/ 3190434 w 6891715"/>
                <a:gd name="connsiteY7099" fmla="*/ 777555 h 6367455"/>
                <a:gd name="connsiteX7100" fmla="*/ 3204716 w 6891715"/>
                <a:gd name="connsiteY7100" fmla="*/ 760410 h 6367455"/>
                <a:gd name="connsiteX7101" fmla="*/ 3237723 w 6891715"/>
                <a:gd name="connsiteY7101" fmla="*/ 746440 h 6367455"/>
                <a:gd name="connsiteX7102" fmla="*/ 3256766 w 6891715"/>
                <a:gd name="connsiteY7102" fmla="*/ 757870 h 6367455"/>
                <a:gd name="connsiteX7103" fmla="*/ 3273904 w 6891715"/>
                <a:gd name="connsiteY7103" fmla="*/ 744853 h 6367455"/>
                <a:gd name="connsiteX7104" fmla="*/ 3287551 w 6891715"/>
                <a:gd name="connsiteY7104" fmla="*/ 776285 h 6367455"/>
                <a:gd name="connsiteX7105" fmla="*/ 3305642 w 6891715"/>
                <a:gd name="connsiteY7105" fmla="*/ 776285 h 6367455"/>
                <a:gd name="connsiteX7106" fmla="*/ 3294851 w 6891715"/>
                <a:gd name="connsiteY7106" fmla="*/ 757553 h 6367455"/>
                <a:gd name="connsiteX7107" fmla="*/ 3315798 w 6891715"/>
                <a:gd name="connsiteY7107" fmla="*/ 744535 h 6367455"/>
                <a:gd name="connsiteX7108" fmla="*/ 3326589 w 6891715"/>
                <a:gd name="connsiteY7108" fmla="*/ 729613 h 6367455"/>
                <a:gd name="connsiteX7109" fmla="*/ 3312624 w 6891715"/>
                <a:gd name="connsiteY7109" fmla="*/ 723580 h 6367455"/>
                <a:gd name="connsiteX7110" fmla="*/ 3320876 w 6891715"/>
                <a:gd name="connsiteY7110" fmla="*/ 705800 h 6367455"/>
                <a:gd name="connsiteX7111" fmla="*/ 3310085 w 6891715"/>
                <a:gd name="connsiteY7111" fmla="*/ 703578 h 6367455"/>
                <a:gd name="connsiteX7112" fmla="*/ 3281839 w 6891715"/>
                <a:gd name="connsiteY7112" fmla="*/ 732470 h 6367455"/>
                <a:gd name="connsiteX7113" fmla="*/ 3269143 w 6891715"/>
                <a:gd name="connsiteY7113" fmla="*/ 728343 h 6367455"/>
                <a:gd name="connsiteX7114" fmla="*/ 3263748 w 6891715"/>
                <a:gd name="connsiteY7114" fmla="*/ 710245 h 6367455"/>
                <a:gd name="connsiteX7115" fmla="*/ 3249149 w 6891715"/>
                <a:gd name="connsiteY7115" fmla="*/ 709610 h 6367455"/>
                <a:gd name="connsiteX7116" fmla="*/ 3244705 w 6891715"/>
                <a:gd name="connsiteY7116" fmla="*/ 728660 h 6367455"/>
                <a:gd name="connsiteX7117" fmla="*/ 3220267 w 6891715"/>
                <a:gd name="connsiteY7117" fmla="*/ 720088 h 6367455"/>
                <a:gd name="connsiteX7118" fmla="*/ 3219315 w 6891715"/>
                <a:gd name="connsiteY7118" fmla="*/ 706753 h 6367455"/>
                <a:gd name="connsiteX7119" fmla="*/ 3252005 w 6891715"/>
                <a:gd name="connsiteY7119" fmla="*/ 666430 h 6367455"/>
                <a:gd name="connsiteX7120" fmla="*/ 3262161 w 6891715"/>
                <a:gd name="connsiteY7120" fmla="*/ 634680 h 6367455"/>
                <a:gd name="connsiteX7121" fmla="*/ 3284060 w 6891715"/>
                <a:gd name="connsiteY7121" fmla="*/ 628330 h 6367455"/>
                <a:gd name="connsiteX7122" fmla="*/ 3281839 w 6891715"/>
                <a:gd name="connsiteY7122" fmla="*/ 615313 h 6367455"/>
                <a:gd name="connsiteX7123" fmla="*/ 3314529 w 6891715"/>
                <a:gd name="connsiteY7123" fmla="*/ 598168 h 6367455"/>
                <a:gd name="connsiteX7124" fmla="*/ 3322780 w 6891715"/>
                <a:gd name="connsiteY7124" fmla="*/ 579435 h 6367455"/>
                <a:gd name="connsiteX7125" fmla="*/ 3375782 w 6891715"/>
                <a:gd name="connsiteY7125" fmla="*/ 550225 h 6367455"/>
                <a:gd name="connsiteX7126" fmla="*/ 3368800 w 6891715"/>
                <a:gd name="connsiteY7126" fmla="*/ 538795 h 6367455"/>
                <a:gd name="connsiteX7127" fmla="*/ 3365626 w 6891715"/>
                <a:gd name="connsiteY7127" fmla="*/ 509268 h 6367455"/>
                <a:gd name="connsiteX7128" fmla="*/ 3383082 w 6891715"/>
                <a:gd name="connsiteY7128" fmla="*/ 459420 h 6367455"/>
                <a:gd name="connsiteX7129" fmla="*/ 3397999 w 6891715"/>
                <a:gd name="connsiteY7129" fmla="*/ 475295 h 6367455"/>
                <a:gd name="connsiteX7130" fmla="*/ 3382447 w 6891715"/>
                <a:gd name="connsiteY7130" fmla="*/ 500695 h 6367455"/>
                <a:gd name="connsiteX7131" fmla="*/ 3392921 w 6891715"/>
                <a:gd name="connsiteY7131" fmla="*/ 506728 h 6367455"/>
                <a:gd name="connsiteX7132" fmla="*/ 3396095 w 6891715"/>
                <a:gd name="connsiteY7132" fmla="*/ 496250 h 6367455"/>
                <a:gd name="connsiteX7133" fmla="*/ 3407838 w 6891715"/>
                <a:gd name="connsiteY7133" fmla="*/ 499425 h 6367455"/>
                <a:gd name="connsiteX7134" fmla="*/ 3415137 w 6891715"/>
                <a:gd name="connsiteY7134" fmla="*/ 518158 h 6367455"/>
                <a:gd name="connsiteX7135" fmla="*/ 3420533 w 6891715"/>
                <a:gd name="connsiteY7135" fmla="*/ 500378 h 6367455"/>
                <a:gd name="connsiteX7136" fmla="*/ 3437671 w 6891715"/>
                <a:gd name="connsiteY7136" fmla="*/ 512760 h 6367455"/>
                <a:gd name="connsiteX7137" fmla="*/ 3449097 w 6891715"/>
                <a:gd name="connsiteY7137" fmla="*/ 499108 h 6367455"/>
                <a:gd name="connsiteX7138" fmla="*/ 3423389 w 6891715"/>
                <a:gd name="connsiteY7138" fmla="*/ 483550 h 6367455"/>
                <a:gd name="connsiteX7139" fmla="*/ 3422437 w 6891715"/>
                <a:gd name="connsiteY7139" fmla="*/ 465453 h 6367455"/>
                <a:gd name="connsiteX7140" fmla="*/ 3417042 w 6891715"/>
                <a:gd name="connsiteY7140" fmla="*/ 452118 h 6367455"/>
                <a:gd name="connsiteX7141" fmla="*/ 3442114 w 6891715"/>
                <a:gd name="connsiteY7141" fmla="*/ 451800 h 6367455"/>
                <a:gd name="connsiteX7142" fmla="*/ 3461792 w 6891715"/>
                <a:gd name="connsiteY7142" fmla="*/ 498155 h 6367455"/>
                <a:gd name="connsiteX7143" fmla="*/ 3488452 w 6891715"/>
                <a:gd name="connsiteY7143" fmla="*/ 508315 h 6367455"/>
                <a:gd name="connsiteX7144" fmla="*/ 3491625 w 6891715"/>
                <a:gd name="connsiteY7144" fmla="*/ 528000 h 6367455"/>
                <a:gd name="connsiteX7145" fmla="*/ 3516063 w 6891715"/>
                <a:gd name="connsiteY7145" fmla="*/ 538478 h 6367455"/>
                <a:gd name="connsiteX7146" fmla="*/ 3518285 w 6891715"/>
                <a:gd name="connsiteY7146" fmla="*/ 524825 h 6367455"/>
                <a:gd name="connsiteX7147" fmla="*/ 3488134 w 6891715"/>
                <a:gd name="connsiteY7147" fmla="*/ 483868 h 6367455"/>
                <a:gd name="connsiteX7148" fmla="*/ 3477343 w 6891715"/>
                <a:gd name="connsiteY7148" fmla="*/ 482915 h 6367455"/>
                <a:gd name="connsiteX7149" fmla="*/ 3464648 w 6891715"/>
                <a:gd name="connsiteY7149" fmla="*/ 467358 h 6367455"/>
                <a:gd name="connsiteX7150" fmla="*/ 3469726 w 6891715"/>
                <a:gd name="connsiteY7150" fmla="*/ 443863 h 6367455"/>
                <a:gd name="connsiteX7151" fmla="*/ 3455762 w 6891715"/>
                <a:gd name="connsiteY7151" fmla="*/ 430528 h 6367455"/>
                <a:gd name="connsiteX7152" fmla="*/ 3478930 w 6891715"/>
                <a:gd name="connsiteY7152" fmla="*/ 391158 h 6367455"/>
                <a:gd name="connsiteX7153" fmla="*/ 3499877 w 6891715"/>
                <a:gd name="connsiteY7153" fmla="*/ 392110 h 6367455"/>
                <a:gd name="connsiteX7154" fmla="*/ 3504955 w 6891715"/>
                <a:gd name="connsiteY7154" fmla="*/ 382586 h 6367455"/>
                <a:gd name="connsiteX7155" fmla="*/ 3519872 w 6891715"/>
                <a:gd name="connsiteY7155" fmla="*/ 382268 h 6367455"/>
                <a:gd name="connsiteX7156" fmla="*/ 3513842 w 6891715"/>
                <a:gd name="connsiteY7156" fmla="*/ 401318 h 6367455"/>
                <a:gd name="connsiteX7157" fmla="*/ 3521459 w 6891715"/>
                <a:gd name="connsiteY7157" fmla="*/ 416240 h 6367455"/>
                <a:gd name="connsiteX7158" fmla="*/ 3521776 w 6891715"/>
                <a:gd name="connsiteY7158" fmla="*/ 474978 h 6367455"/>
                <a:gd name="connsiteX7159" fmla="*/ 3539232 w 6891715"/>
                <a:gd name="connsiteY7159" fmla="*/ 441323 h 6367455"/>
                <a:gd name="connsiteX7160" fmla="*/ 3545262 w 6891715"/>
                <a:gd name="connsiteY7160" fmla="*/ 385443 h 6367455"/>
                <a:gd name="connsiteX7161" fmla="*/ 3559862 w 6891715"/>
                <a:gd name="connsiteY7161" fmla="*/ 374013 h 6367455"/>
                <a:gd name="connsiteX7162" fmla="*/ 3560814 w 6891715"/>
                <a:gd name="connsiteY7162" fmla="*/ 355915 h 6367455"/>
                <a:gd name="connsiteX7163" fmla="*/ 3577000 w 6891715"/>
                <a:gd name="connsiteY7163" fmla="*/ 346390 h 6367455"/>
                <a:gd name="connsiteX7164" fmla="*/ 3584934 w 6891715"/>
                <a:gd name="connsiteY7164" fmla="*/ 337818 h 6367455"/>
                <a:gd name="connsiteX7165" fmla="*/ 3583347 w 6891715"/>
                <a:gd name="connsiteY7165" fmla="*/ 378775 h 6367455"/>
                <a:gd name="connsiteX7166" fmla="*/ 3572874 w 6891715"/>
                <a:gd name="connsiteY7166" fmla="*/ 405445 h 6367455"/>
                <a:gd name="connsiteX7167" fmla="*/ 3584934 w 6891715"/>
                <a:gd name="connsiteY7167" fmla="*/ 431480 h 6367455"/>
                <a:gd name="connsiteX7168" fmla="*/ 3584934 w 6891715"/>
                <a:gd name="connsiteY7168" fmla="*/ 456563 h 6367455"/>
                <a:gd name="connsiteX7169" fmla="*/ 3565574 w 6891715"/>
                <a:gd name="connsiteY7169" fmla="*/ 494980 h 6367455"/>
                <a:gd name="connsiteX7170" fmla="*/ 3565574 w 6891715"/>
                <a:gd name="connsiteY7170" fmla="*/ 505458 h 6367455"/>
                <a:gd name="connsiteX7171" fmla="*/ 3590647 w 6891715"/>
                <a:gd name="connsiteY7171" fmla="*/ 478788 h 6367455"/>
                <a:gd name="connsiteX7172" fmla="*/ 3597629 w 6891715"/>
                <a:gd name="connsiteY7172" fmla="*/ 443863 h 6367455"/>
                <a:gd name="connsiteX7173" fmla="*/ 3607151 w 6891715"/>
                <a:gd name="connsiteY7173" fmla="*/ 440688 h 6367455"/>
                <a:gd name="connsiteX7174" fmla="*/ 3619846 w 6891715"/>
                <a:gd name="connsiteY7174" fmla="*/ 457198 h 6367455"/>
                <a:gd name="connsiteX7175" fmla="*/ 3627463 w 6891715"/>
                <a:gd name="connsiteY7175" fmla="*/ 443545 h 6367455"/>
                <a:gd name="connsiteX7176" fmla="*/ 3610007 w 6891715"/>
                <a:gd name="connsiteY7176" fmla="*/ 428940 h 6367455"/>
                <a:gd name="connsiteX7177" fmla="*/ 3605881 w 6891715"/>
                <a:gd name="connsiteY7177" fmla="*/ 393380 h 6367455"/>
                <a:gd name="connsiteX7178" fmla="*/ 3626828 w 6891715"/>
                <a:gd name="connsiteY7178" fmla="*/ 379410 h 6367455"/>
                <a:gd name="connsiteX7179" fmla="*/ 3629685 w 6891715"/>
                <a:gd name="connsiteY7179" fmla="*/ 350835 h 6367455"/>
                <a:gd name="connsiteX7180" fmla="*/ 3642380 w 6891715"/>
                <a:gd name="connsiteY7180" fmla="*/ 337183 h 6367455"/>
                <a:gd name="connsiteX7181" fmla="*/ 3652853 w 6891715"/>
                <a:gd name="connsiteY7181" fmla="*/ 342263 h 6367455"/>
                <a:gd name="connsiteX7182" fmla="*/ 3641428 w 6891715"/>
                <a:gd name="connsiteY7182" fmla="*/ 366710 h 6367455"/>
                <a:gd name="connsiteX7183" fmla="*/ 3662692 w 6891715"/>
                <a:gd name="connsiteY7183" fmla="*/ 378140 h 6367455"/>
                <a:gd name="connsiteX7184" fmla="*/ 3668722 w 6891715"/>
                <a:gd name="connsiteY7184" fmla="*/ 349565 h 6367455"/>
                <a:gd name="connsiteX7185" fmla="*/ 3689986 w 6891715"/>
                <a:gd name="connsiteY7185" fmla="*/ 351471 h 6367455"/>
                <a:gd name="connsiteX7186" fmla="*/ 3669357 w 6891715"/>
                <a:gd name="connsiteY7186" fmla="*/ 331785 h 6367455"/>
                <a:gd name="connsiteX7187" fmla="*/ 3676974 w 6891715"/>
                <a:gd name="connsiteY7187" fmla="*/ 316863 h 6367455"/>
                <a:gd name="connsiteX7188" fmla="*/ 3692843 w 6891715"/>
                <a:gd name="connsiteY7188" fmla="*/ 327023 h 6367455"/>
                <a:gd name="connsiteX7189" fmla="*/ 3703951 w 6891715"/>
                <a:gd name="connsiteY7189" fmla="*/ 353375 h 6367455"/>
                <a:gd name="connsiteX7190" fmla="*/ 3718550 w 6891715"/>
                <a:gd name="connsiteY7190" fmla="*/ 355598 h 6367455"/>
                <a:gd name="connsiteX7191" fmla="*/ 3728072 w 6891715"/>
                <a:gd name="connsiteY7191" fmla="*/ 377505 h 6367455"/>
                <a:gd name="connsiteX7192" fmla="*/ 3747432 w 6891715"/>
                <a:gd name="connsiteY7192" fmla="*/ 396238 h 6367455"/>
                <a:gd name="connsiteX7193" fmla="*/ 3742671 w 6891715"/>
                <a:gd name="connsiteY7193" fmla="*/ 347660 h 6367455"/>
                <a:gd name="connsiteX7194" fmla="*/ 3755366 w 6891715"/>
                <a:gd name="connsiteY7194" fmla="*/ 329563 h 6367455"/>
                <a:gd name="connsiteX7195" fmla="*/ 3741402 w 6891715"/>
                <a:gd name="connsiteY7195" fmla="*/ 310831 h 6367455"/>
                <a:gd name="connsiteX7196" fmla="*/ 3754097 w 6891715"/>
                <a:gd name="connsiteY7196" fmla="*/ 299083 h 6367455"/>
                <a:gd name="connsiteX7197" fmla="*/ 3732832 w 6891715"/>
                <a:gd name="connsiteY7197" fmla="*/ 284796 h 6367455"/>
                <a:gd name="connsiteX7198" fmla="*/ 3722042 w 6891715"/>
                <a:gd name="connsiteY7198" fmla="*/ 307020 h 6367455"/>
                <a:gd name="connsiteX7199" fmla="*/ 3702047 w 6891715"/>
                <a:gd name="connsiteY7199" fmla="*/ 286066 h 6367455"/>
                <a:gd name="connsiteX7200" fmla="*/ 3702682 w 6891715"/>
                <a:gd name="connsiteY7200" fmla="*/ 262888 h 6367455"/>
                <a:gd name="connsiteX7201" fmla="*/ 3679830 w 6891715"/>
                <a:gd name="connsiteY7201" fmla="*/ 270191 h 6367455"/>
                <a:gd name="connsiteX7202" fmla="*/ 3669992 w 6891715"/>
                <a:gd name="connsiteY7202" fmla="*/ 254633 h 6367455"/>
                <a:gd name="connsiteX7203" fmla="*/ 3686813 w 6891715"/>
                <a:gd name="connsiteY7203" fmla="*/ 249236 h 6367455"/>
                <a:gd name="connsiteX7204" fmla="*/ 3699508 w 6891715"/>
                <a:gd name="connsiteY7204" fmla="*/ 257491 h 6367455"/>
                <a:gd name="connsiteX7205" fmla="*/ 3701729 w 6891715"/>
                <a:gd name="connsiteY7205" fmla="*/ 235583 h 6367455"/>
                <a:gd name="connsiteX7206" fmla="*/ 3716646 w 6891715"/>
                <a:gd name="connsiteY7206" fmla="*/ 253363 h 6367455"/>
                <a:gd name="connsiteX7207" fmla="*/ 3718550 w 6891715"/>
                <a:gd name="connsiteY7207" fmla="*/ 269238 h 6367455"/>
                <a:gd name="connsiteX7208" fmla="*/ 3734419 w 6891715"/>
                <a:gd name="connsiteY7208" fmla="*/ 275271 h 6367455"/>
                <a:gd name="connsiteX7209" fmla="*/ 3730293 w 6891715"/>
                <a:gd name="connsiteY7209" fmla="*/ 265746 h 6367455"/>
                <a:gd name="connsiteX7210" fmla="*/ 3744893 w 6891715"/>
                <a:gd name="connsiteY7210" fmla="*/ 235266 h 6367455"/>
                <a:gd name="connsiteX7211" fmla="*/ 3771235 w 6891715"/>
                <a:gd name="connsiteY7211" fmla="*/ 242251 h 6367455"/>
                <a:gd name="connsiteX7212" fmla="*/ 3769648 w 6891715"/>
                <a:gd name="connsiteY7212" fmla="*/ 285431 h 6367455"/>
                <a:gd name="connsiteX7213" fmla="*/ 3794086 w 6891715"/>
                <a:gd name="connsiteY7213" fmla="*/ 289241 h 6367455"/>
                <a:gd name="connsiteX7214" fmla="*/ 3783295 w 6891715"/>
                <a:gd name="connsiteY7214" fmla="*/ 269556 h 6367455"/>
                <a:gd name="connsiteX7215" fmla="*/ 3790913 w 6891715"/>
                <a:gd name="connsiteY7215" fmla="*/ 260031 h 6367455"/>
                <a:gd name="connsiteX7216" fmla="*/ 3798212 w 6891715"/>
                <a:gd name="connsiteY7216" fmla="*/ 266381 h 6367455"/>
                <a:gd name="connsiteX7217" fmla="*/ 3841376 w 6891715"/>
                <a:gd name="connsiteY7217" fmla="*/ 274001 h 6367455"/>
                <a:gd name="connsiteX7218" fmla="*/ 3828998 w 6891715"/>
                <a:gd name="connsiteY7218" fmla="*/ 295273 h 6367455"/>
                <a:gd name="connsiteX7219" fmla="*/ 3855658 w 6891715"/>
                <a:gd name="connsiteY7219" fmla="*/ 294321 h 6367455"/>
                <a:gd name="connsiteX7220" fmla="*/ 3838837 w 6891715"/>
                <a:gd name="connsiteY7220" fmla="*/ 314323 h 6367455"/>
                <a:gd name="connsiteX7221" fmla="*/ 3855975 w 6891715"/>
                <a:gd name="connsiteY7221" fmla="*/ 341628 h 6367455"/>
                <a:gd name="connsiteX7222" fmla="*/ 3871844 w 6891715"/>
                <a:gd name="connsiteY7222" fmla="*/ 335913 h 6367455"/>
                <a:gd name="connsiteX7223" fmla="*/ 3865179 w 6891715"/>
                <a:gd name="connsiteY7223" fmla="*/ 301306 h 6367455"/>
                <a:gd name="connsiteX7224" fmla="*/ 3879461 w 6891715"/>
                <a:gd name="connsiteY7224" fmla="*/ 284478 h 6367455"/>
                <a:gd name="connsiteX7225" fmla="*/ 3862640 w 6891715"/>
                <a:gd name="connsiteY7225" fmla="*/ 279398 h 6367455"/>
                <a:gd name="connsiteX7226" fmla="*/ 3866766 w 6891715"/>
                <a:gd name="connsiteY7226" fmla="*/ 252728 h 6367455"/>
                <a:gd name="connsiteX7227" fmla="*/ 3885809 w 6891715"/>
                <a:gd name="connsiteY7227" fmla="*/ 256856 h 6367455"/>
                <a:gd name="connsiteX7228" fmla="*/ 3891839 w 6891715"/>
                <a:gd name="connsiteY7228" fmla="*/ 239076 h 6367455"/>
                <a:gd name="connsiteX7229" fmla="*/ 3894060 w 6891715"/>
                <a:gd name="connsiteY7229" fmla="*/ 225423 h 6367455"/>
                <a:gd name="connsiteX7230" fmla="*/ 3904534 w 6891715"/>
                <a:gd name="connsiteY7230" fmla="*/ 220978 h 6367455"/>
                <a:gd name="connsiteX7231" fmla="*/ 3929289 w 6891715"/>
                <a:gd name="connsiteY7231" fmla="*/ 187006 h 6367455"/>
                <a:gd name="connsiteX7232" fmla="*/ 3943254 w 6891715"/>
                <a:gd name="connsiteY7232" fmla="*/ 185736 h 6367455"/>
                <a:gd name="connsiteX7233" fmla="*/ 3965470 w 6891715"/>
                <a:gd name="connsiteY7233" fmla="*/ 200658 h 6367455"/>
                <a:gd name="connsiteX7234" fmla="*/ 3976261 w 6891715"/>
                <a:gd name="connsiteY7234" fmla="*/ 187641 h 6367455"/>
                <a:gd name="connsiteX7235" fmla="*/ 3960075 w 6891715"/>
                <a:gd name="connsiteY7235" fmla="*/ 171766 h 6367455"/>
                <a:gd name="connsiteX7236" fmla="*/ 3972453 w 6891715"/>
                <a:gd name="connsiteY7236" fmla="*/ 131761 h 6367455"/>
                <a:gd name="connsiteX7237" fmla="*/ 3994986 w 6891715"/>
                <a:gd name="connsiteY7237" fmla="*/ 144143 h 6367455"/>
                <a:gd name="connsiteX7238" fmla="*/ 3999747 w 6891715"/>
                <a:gd name="connsiteY7238" fmla="*/ 129538 h 6367455"/>
                <a:gd name="connsiteX7239" fmla="*/ 3988004 w 6891715"/>
                <a:gd name="connsiteY7239" fmla="*/ 110806 h 6367455"/>
                <a:gd name="connsiteX7240" fmla="*/ 3959440 w 6891715"/>
                <a:gd name="connsiteY7240" fmla="*/ 105726 h 6367455"/>
                <a:gd name="connsiteX7241" fmla="*/ 3959440 w 6891715"/>
                <a:gd name="connsiteY7241" fmla="*/ 84453 h 6367455"/>
                <a:gd name="connsiteX7242" fmla="*/ 3967692 w 6891715"/>
                <a:gd name="connsiteY7242" fmla="*/ 78103 h 6367455"/>
                <a:gd name="connsiteX7243" fmla="*/ 3995621 w 6891715"/>
                <a:gd name="connsiteY7243" fmla="*/ 102233 h 6367455"/>
                <a:gd name="connsiteX7244" fmla="*/ 4004825 w 6891715"/>
                <a:gd name="connsiteY7244" fmla="*/ 96836 h 6367455"/>
                <a:gd name="connsiteX7245" fmla="*/ 3998478 w 6891715"/>
                <a:gd name="connsiteY7245" fmla="*/ 80008 h 6367455"/>
                <a:gd name="connsiteX7246" fmla="*/ 4002286 w 6891715"/>
                <a:gd name="connsiteY7246" fmla="*/ 45083 h 6367455"/>
                <a:gd name="connsiteX7247" fmla="*/ 4010855 w 6891715"/>
                <a:gd name="connsiteY7247" fmla="*/ 49211 h 6367455"/>
                <a:gd name="connsiteX7248" fmla="*/ 4021646 w 6891715"/>
                <a:gd name="connsiteY7248" fmla="*/ 71436 h 6367455"/>
                <a:gd name="connsiteX7249" fmla="*/ 4027676 w 6891715"/>
                <a:gd name="connsiteY7249" fmla="*/ 42861 h 6367455"/>
                <a:gd name="connsiteX7250" fmla="*/ 4035293 w 6891715"/>
                <a:gd name="connsiteY7250" fmla="*/ 40638 h 6367455"/>
                <a:gd name="connsiteX7251" fmla="*/ 4041641 w 6891715"/>
                <a:gd name="connsiteY7251" fmla="*/ 66673 h 6367455"/>
                <a:gd name="connsiteX7252" fmla="*/ 4054336 w 6891715"/>
                <a:gd name="connsiteY7252" fmla="*/ 69848 h 6367455"/>
                <a:gd name="connsiteX7253" fmla="*/ 4064175 w 6891715"/>
                <a:gd name="connsiteY7253" fmla="*/ 95248 h 6367455"/>
                <a:gd name="connsiteX7254" fmla="*/ 4079726 w 6891715"/>
                <a:gd name="connsiteY7254" fmla="*/ 78103 h 6367455"/>
                <a:gd name="connsiteX7255" fmla="*/ 4104164 w 6891715"/>
                <a:gd name="connsiteY7255" fmla="*/ 67626 h 6367455"/>
                <a:gd name="connsiteX7256" fmla="*/ 4108290 w 6891715"/>
                <a:gd name="connsiteY7256" fmla="*/ 85088 h 6367455"/>
                <a:gd name="connsiteX7257" fmla="*/ 4059097 w 6891715"/>
                <a:gd name="connsiteY7257" fmla="*/ 155256 h 6367455"/>
                <a:gd name="connsiteX7258" fmla="*/ 4042276 w 6891715"/>
                <a:gd name="connsiteY7258" fmla="*/ 238758 h 6367455"/>
                <a:gd name="connsiteX7259" fmla="*/ 4027676 w 6891715"/>
                <a:gd name="connsiteY7259" fmla="*/ 261936 h 6367455"/>
                <a:gd name="connsiteX7260" fmla="*/ 4034024 w 6891715"/>
                <a:gd name="connsiteY7260" fmla="*/ 290510 h 6367455"/>
                <a:gd name="connsiteX7261" fmla="*/ 4046719 w 6891715"/>
                <a:gd name="connsiteY7261" fmla="*/ 293685 h 6367455"/>
                <a:gd name="connsiteX7262" fmla="*/ 4057510 w 6891715"/>
                <a:gd name="connsiteY7262" fmla="*/ 275588 h 6367455"/>
                <a:gd name="connsiteX7263" fmla="*/ 4081631 w 6891715"/>
                <a:gd name="connsiteY7263" fmla="*/ 245743 h 6367455"/>
                <a:gd name="connsiteX7264" fmla="*/ 4063540 w 6891715"/>
                <a:gd name="connsiteY7264" fmla="*/ 247013 h 6367455"/>
                <a:gd name="connsiteX7265" fmla="*/ 4064175 w 6891715"/>
                <a:gd name="connsiteY7265" fmla="*/ 232091 h 6367455"/>
                <a:gd name="connsiteX7266" fmla="*/ 4126063 w 6891715"/>
                <a:gd name="connsiteY7266" fmla="*/ 154621 h 6367455"/>
                <a:gd name="connsiteX7267" fmla="*/ 4140663 w 6891715"/>
                <a:gd name="connsiteY7267" fmla="*/ 113663 h 6367455"/>
                <a:gd name="connsiteX7268" fmla="*/ 4166688 w 6891715"/>
                <a:gd name="connsiteY7268" fmla="*/ 90168 h 6367455"/>
                <a:gd name="connsiteX7269" fmla="*/ 4171766 w 6891715"/>
                <a:gd name="connsiteY7269" fmla="*/ 66673 h 6367455"/>
                <a:gd name="connsiteX7270" fmla="*/ 4189856 w 6891715"/>
                <a:gd name="connsiteY7270" fmla="*/ 50798 h 6367455"/>
                <a:gd name="connsiteX7271" fmla="*/ 4187635 w 6891715"/>
                <a:gd name="connsiteY7271" fmla="*/ 75881 h 6367455"/>
                <a:gd name="connsiteX7272" fmla="*/ 4197473 w 6891715"/>
                <a:gd name="connsiteY7272" fmla="*/ 93026 h 6367455"/>
                <a:gd name="connsiteX7273" fmla="*/ 4195252 w 6891715"/>
                <a:gd name="connsiteY7273" fmla="*/ 106678 h 6367455"/>
                <a:gd name="connsiteX7274" fmla="*/ 4179383 w 6891715"/>
                <a:gd name="connsiteY7274" fmla="*/ 116203 h 6367455"/>
                <a:gd name="connsiteX7275" fmla="*/ 4170179 w 6891715"/>
                <a:gd name="connsiteY7275" fmla="*/ 139381 h 6367455"/>
                <a:gd name="connsiteX7276" fmla="*/ 4197791 w 6891715"/>
                <a:gd name="connsiteY7276" fmla="*/ 131761 h 6367455"/>
                <a:gd name="connsiteX7277" fmla="*/ 4185731 w 6891715"/>
                <a:gd name="connsiteY7277" fmla="*/ 200658 h 6367455"/>
                <a:gd name="connsiteX7278" fmla="*/ 4200330 w 6891715"/>
                <a:gd name="connsiteY7278" fmla="*/ 201293 h 6367455"/>
                <a:gd name="connsiteX7279" fmla="*/ 4222546 w 6891715"/>
                <a:gd name="connsiteY7279" fmla="*/ 187323 h 6367455"/>
                <a:gd name="connsiteX7280" fmla="*/ 4238098 w 6891715"/>
                <a:gd name="connsiteY7280" fmla="*/ 143191 h 6367455"/>
                <a:gd name="connsiteX7281" fmla="*/ 4246667 w 6891715"/>
                <a:gd name="connsiteY7281" fmla="*/ 155573 h 6367455"/>
                <a:gd name="connsiteX7282" fmla="*/ 4250476 w 6891715"/>
                <a:gd name="connsiteY7282" fmla="*/ 141921 h 6367455"/>
                <a:gd name="connsiteX7283" fmla="*/ 4236828 w 6891715"/>
                <a:gd name="connsiteY7283" fmla="*/ 126363 h 6367455"/>
                <a:gd name="connsiteX7284" fmla="*/ 4240954 w 6891715"/>
                <a:gd name="connsiteY7284" fmla="*/ 106043 h 6367455"/>
                <a:gd name="connsiteX7285" fmla="*/ 4258727 w 6891715"/>
                <a:gd name="connsiteY7285" fmla="*/ 101916 h 6367455"/>
                <a:gd name="connsiteX7286" fmla="*/ 4264123 w 6891715"/>
                <a:gd name="connsiteY7286" fmla="*/ 93343 h 6367455"/>
                <a:gd name="connsiteX7287" fmla="*/ 4277770 w 6891715"/>
                <a:gd name="connsiteY7287" fmla="*/ 74293 h 6367455"/>
                <a:gd name="connsiteX7288" fmla="*/ 4268884 w 6891715"/>
                <a:gd name="connsiteY7288" fmla="*/ 63498 h 6367455"/>
                <a:gd name="connsiteX7289" fmla="*/ 4274279 w 6891715"/>
                <a:gd name="connsiteY7289" fmla="*/ 39686 h 6367455"/>
                <a:gd name="connsiteX7290" fmla="*/ 4286657 w 6891715"/>
                <a:gd name="connsiteY7290" fmla="*/ 33336 h 6367455"/>
                <a:gd name="connsiteX7291" fmla="*/ 4277135 w 6891715"/>
                <a:gd name="connsiteY7291" fmla="*/ 19366 h 6367455"/>
                <a:gd name="connsiteX7292" fmla="*/ 4105211 w 6891715"/>
                <a:gd name="connsiteY7292" fmla="*/ 0 h 6367455"/>
                <a:gd name="connsiteX7293" fmla="*/ 4132404 w 6891715"/>
                <a:gd name="connsiteY7293" fmla="*/ 29210 h 6367455"/>
                <a:gd name="connsiteX7294" fmla="*/ 4151279 w 6891715"/>
                <a:gd name="connsiteY7294" fmla="*/ 20320 h 6367455"/>
                <a:gd name="connsiteX7295" fmla="*/ 4142001 w 6891715"/>
                <a:gd name="connsiteY7295" fmla="*/ 37465 h 6367455"/>
                <a:gd name="connsiteX7296" fmla="*/ 4118327 w 6891715"/>
                <a:gd name="connsiteY7296" fmla="*/ 43180 h 6367455"/>
                <a:gd name="connsiteX7297" fmla="*/ 4092734 w 6891715"/>
                <a:gd name="connsiteY7297" fmla="*/ 44133 h 6367455"/>
                <a:gd name="connsiteX7298" fmla="*/ 4070660 w 6891715"/>
                <a:gd name="connsiteY7298" fmla="*/ 57150 h 6367455"/>
                <a:gd name="connsiteX7299" fmla="*/ 4067141 w 6891715"/>
                <a:gd name="connsiteY7299" fmla="*/ 41275 h 6367455"/>
                <a:gd name="connsiteX7300" fmla="*/ 4088575 w 6891715"/>
                <a:gd name="connsiteY7300" fmla="*/ 39370 h 6367455"/>
                <a:gd name="connsiteX7301" fmla="*/ 4087295 w 6891715"/>
                <a:gd name="connsiteY7301" fmla="*/ 29528 h 6367455"/>
                <a:gd name="connsiteX7302" fmla="*/ 4068100 w 6891715"/>
                <a:gd name="connsiteY7302" fmla="*/ 26353 h 6367455"/>
                <a:gd name="connsiteX7303" fmla="*/ 4072259 w 6891715"/>
                <a:gd name="connsiteY7303" fmla="*/ 12065 h 6367455"/>
                <a:gd name="connsiteX7304" fmla="*/ 4098812 w 6891715"/>
                <a:gd name="connsiteY7304" fmla="*/ 10478 h 6367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</a:cxnLst>
              <a:rect l="l" t="t" r="r" b="b"/>
              <a:pathLst>
                <a:path w="6891715" h="6367455">
                  <a:moveTo>
                    <a:pt x="2683163" y="6337292"/>
                  </a:moveTo>
                  <a:lnTo>
                    <a:pt x="2693958" y="6353978"/>
                  </a:lnTo>
                  <a:lnTo>
                    <a:pt x="2680624" y="6366813"/>
                  </a:lnTo>
                  <a:lnTo>
                    <a:pt x="2668876" y="6367455"/>
                  </a:lnTo>
                  <a:lnTo>
                    <a:pt x="2665383" y="6352695"/>
                  </a:lnTo>
                  <a:close/>
                  <a:moveTo>
                    <a:pt x="2700308" y="6256329"/>
                  </a:moveTo>
                  <a:lnTo>
                    <a:pt x="2695228" y="6265854"/>
                  </a:lnTo>
                  <a:lnTo>
                    <a:pt x="2687608" y="6263949"/>
                  </a:lnTo>
                  <a:lnTo>
                    <a:pt x="2690784" y="6256647"/>
                  </a:lnTo>
                  <a:close/>
                  <a:moveTo>
                    <a:pt x="2722533" y="6238867"/>
                  </a:moveTo>
                  <a:lnTo>
                    <a:pt x="2720891" y="6254742"/>
                  </a:lnTo>
                  <a:lnTo>
                    <a:pt x="2713008" y="6251567"/>
                  </a:lnTo>
                  <a:lnTo>
                    <a:pt x="2714322" y="6242360"/>
                  </a:lnTo>
                  <a:close/>
                  <a:moveTo>
                    <a:pt x="4255139" y="6154726"/>
                  </a:moveTo>
                  <a:lnTo>
                    <a:pt x="4256051" y="6161076"/>
                  </a:lnTo>
                  <a:lnTo>
                    <a:pt x="4243891" y="6173776"/>
                  </a:lnTo>
                  <a:lnTo>
                    <a:pt x="4241763" y="6166474"/>
                  </a:lnTo>
                  <a:lnTo>
                    <a:pt x="4245715" y="6156949"/>
                  </a:lnTo>
                  <a:lnTo>
                    <a:pt x="4249971" y="6160124"/>
                  </a:lnTo>
                  <a:close/>
                  <a:moveTo>
                    <a:pt x="3939210" y="6130914"/>
                  </a:moveTo>
                  <a:lnTo>
                    <a:pt x="3946521" y="6130914"/>
                  </a:lnTo>
                  <a:lnTo>
                    <a:pt x="3948746" y="6144521"/>
                  </a:lnTo>
                  <a:lnTo>
                    <a:pt x="3956057" y="6150849"/>
                  </a:lnTo>
                  <a:lnTo>
                    <a:pt x="3965594" y="6141356"/>
                  </a:lnTo>
                  <a:lnTo>
                    <a:pt x="3975130" y="6138192"/>
                  </a:lnTo>
                  <a:lnTo>
                    <a:pt x="3984666" y="6141989"/>
                  </a:lnTo>
                  <a:lnTo>
                    <a:pt x="3987845" y="6149267"/>
                  </a:lnTo>
                  <a:lnTo>
                    <a:pt x="3978309" y="6154646"/>
                  </a:lnTo>
                  <a:lnTo>
                    <a:pt x="3978309" y="6160026"/>
                  </a:lnTo>
                  <a:lnTo>
                    <a:pt x="3992295" y="6161924"/>
                  </a:lnTo>
                  <a:lnTo>
                    <a:pt x="3996427" y="6160975"/>
                  </a:lnTo>
                  <a:lnTo>
                    <a:pt x="4004056" y="6173316"/>
                  </a:lnTo>
                  <a:lnTo>
                    <a:pt x="4011367" y="6170151"/>
                  </a:lnTo>
                  <a:lnTo>
                    <a:pt x="4028214" y="6170151"/>
                  </a:lnTo>
                  <a:lnTo>
                    <a:pt x="4038069" y="6164772"/>
                  </a:lnTo>
                  <a:lnTo>
                    <a:pt x="4054916" y="6162557"/>
                  </a:lnTo>
                  <a:lnTo>
                    <a:pt x="4060320" y="6158127"/>
                  </a:lnTo>
                  <a:lnTo>
                    <a:pt x="4068584" y="6161291"/>
                  </a:lnTo>
                  <a:lnTo>
                    <a:pt x="4073988" y="6169835"/>
                  </a:lnTo>
                  <a:lnTo>
                    <a:pt x="4082571" y="6170468"/>
                  </a:lnTo>
                  <a:lnTo>
                    <a:pt x="4100371" y="6165089"/>
                  </a:lnTo>
                  <a:lnTo>
                    <a:pt x="4109908" y="6170468"/>
                  </a:lnTo>
                  <a:lnTo>
                    <a:pt x="4119444" y="6170151"/>
                  </a:lnTo>
                  <a:lnTo>
                    <a:pt x="4128980" y="6163823"/>
                  </a:lnTo>
                  <a:lnTo>
                    <a:pt x="4137563" y="6166038"/>
                  </a:lnTo>
                  <a:lnTo>
                    <a:pt x="4135337" y="6172366"/>
                  </a:lnTo>
                  <a:lnTo>
                    <a:pt x="4137563" y="6180594"/>
                  </a:lnTo>
                  <a:lnTo>
                    <a:pt x="4142013" y="6188821"/>
                  </a:lnTo>
                  <a:lnTo>
                    <a:pt x="4149324" y="6191985"/>
                  </a:lnTo>
                  <a:lnTo>
                    <a:pt x="4156635" y="6184707"/>
                  </a:lnTo>
                  <a:lnTo>
                    <a:pt x="4163946" y="6181543"/>
                  </a:lnTo>
                  <a:lnTo>
                    <a:pt x="4175707" y="6184707"/>
                  </a:lnTo>
                  <a:lnTo>
                    <a:pt x="4179840" y="6177113"/>
                  </a:lnTo>
                  <a:lnTo>
                    <a:pt x="4181111" y="6169835"/>
                  </a:lnTo>
                  <a:lnTo>
                    <a:pt x="4185243" y="6167620"/>
                  </a:lnTo>
                  <a:lnTo>
                    <a:pt x="4184290" y="6176164"/>
                  </a:lnTo>
                  <a:lnTo>
                    <a:pt x="4189376" y="6184391"/>
                  </a:lnTo>
                  <a:lnTo>
                    <a:pt x="4188422" y="6188504"/>
                  </a:lnTo>
                  <a:lnTo>
                    <a:pt x="4186197" y="6195782"/>
                  </a:lnTo>
                  <a:lnTo>
                    <a:pt x="4179204" y="6206541"/>
                  </a:lnTo>
                  <a:lnTo>
                    <a:pt x="4170621" y="6210654"/>
                  </a:lnTo>
                  <a:lnTo>
                    <a:pt x="4164264" y="6205908"/>
                  </a:lnTo>
                  <a:lnTo>
                    <a:pt x="4152820" y="6212237"/>
                  </a:lnTo>
                  <a:lnTo>
                    <a:pt x="4144238" y="6213186"/>
                  </a:lnTo>
                  <a:lnTo>
                    <a:pt x="4128344" y="6207807"/>
                  </a:lnTo>
                  <a:lnTo>
                    <a:pt x="4114358" y="6212553"/>
                  </a:lnTo>
                  <a:lnTo>
                    <a:pt x="4103232" y="6208123"/>
                  </a:lnTo>
                  <a:lnTo>
                    <a:pt x="4085114" y="6208756"/>
                  </a:lnTo>
                  <a:lnTo>
                    <a:pt x="4074306" y="6218249"/>
                  </a:lnTo>
                  <a:lnTo>
                    <a:pt x="4066995" y="6221413"/>
                  </a:lnTo>
                  <a:lnTo>
                    <a:pt x="4051101" y="6221413"/>
                  </a:lnTo>
                  <a:lnTo>
                    <a:pt x="4045697" y="6224577"/>
                  </a:lnTo>
                  <a:lnTo>
                    <a:pt x="4041565" y="6222362"/>
                  </a:lnTo>
                  <a:lnTo>
                    <a:pt x="4045697" y="6211920"/>
                  </a:lnTo>
                  <a:lnTo>
                    <a:pt x="4037115" y="6202744"/>
                  </a:lnTo>
                  <a:lnTo>
                    <a:pt x="4024400" y="6194200"/>
                  </a:lnTo>
                  <a:lnTo>
                    <a:pt x="4014864" y="6197681"/>
                  </a:lnTo>
                  <a:lnTo>
                    <a:pt x="4003103" y="6194516"/>
                  </a:lnTo>
                  <a:lnTo>
                    <a:pt x="3992613" y="6191352"/>
                  </a:lnTo>
                  <a:lnTo>
                    <a:pt x="3979898" y="6192618"/>
                  </a:lnTo>
                  <a:lnTo>
                    <a:pt x="3970362" y="6184391"/>
                  </a:lnTo>
                  <a:lnTo>
                    <a:pt x="3954468" y="6179961"/>
                  </a:lnTo>
                  <a:lnTo>
                    <a:pt x="3944614" y="6184707"/>
                  </a:lnTo>
                  <a:lnTo>
                    <a:pt x="3933171" y="6188821"/>
                  </a:lnTo>
                  <a:lnTo>
                    <a:pt x="3925542" y="6178379"/>
                  </a:lnTo>
                  <a:lnTo>
                    <a:pt x="3923634" y="6167620"/>
                  </a:lnTo>
                  <a:lnTo>
                    <a:pt x="3924588" y="6157494"/>
                  </a:lnTo>
                  <a:lnTo>
                    <a:pt x="3919184" y="6148951"/>
                  </a:lnTo>
                  <a:lnTo>
                    <a:pt x="3919820" y="6142622"/>
                  </a:lnTo>
                  <a:lnTo>
                    <a:pt x="3917913" y="6136294"/>
                  </a:lnTo>
                  <a:lnTo>
                    <a:pt x="3925224" y="6139458"/>
                  </a:lnTo>
                  <a:lnTo>
                    <a:pt x="3932853" y="6150216"/>
                  </a:lnTo>
                  <a:lnTo>
                    <a:pt x="3938257" y="6154014"/>
                  </a:lnTo>
                  <a:lnTo>
                    <a:pt x="3943343" y="6148634"/>
                  </a:lnTo>
                  <a:lnTo>
                    <a:pt x="3934760" y="6140407"/>
                  </a:lnTo>
                  <a:close/>
                  <a:moveTo>
                    <a:pt x="4979304" y="6116626"/>
                  </a:moveTo>
                  <a:lnTo>
                    <a:pt x="4987888" y="6116626"/>
                  </a:lnTo>
                  <a:lnTo>
                    <a:pt x="4983755" y="6126107"/>
                  </a:lnTo>
                  <a:lnTo>
                    <a:pt x="4969765" y="6130216"/>
                  </a:lnTo>
                  <a:lnTo>
                    <a:pt x="4970719" y="6138748"/>
                  </a:lnTo>
                  <a:lnTo>
                    <a:pt x="4955140" y="6149177"/>
                  </a:lnTo>
                  <a:lnTo>
                    <a:pt x="4944648" y="6155498"/>
                  </a:lnTo>
                  <a:lnTo>
                    <a:pt x="4934155" y="6168139"/>
                  </a:lnTo>
                  <a:lnTo>
                    <a:pt x="4919530" y="6180148"/>
                  </a:lnTo>
                  <a:lnTo>
                    <a:pt x="4919848" y="6181412"/>
                  </a:lnTo>
                  <a:lnTo>
                    <a:pt x="4922709" y="6190577"/>
                  </a:lnTo>
                  <a:lnTo>
                    <a:pt x="4925889" y="6194370"/>
                  </a:lnTo>
                  <a:lnTo>
                    <a:pt x="4932248" y="6201954"/>
                  </a:lnTo>
                  <a:lnTo>
                    <a:pt x="4934473" y="6211435"/>
                  </a:lnTo>
                  <a:lnTo>
                    <a:pt x="4927161" y="6212699"/>
                  </a:lnTo>
                  <a:lnTo>
                    <a:pt x="4924935" y="6206379"/>
                  </a:lnTo>
                  <a:lnTo>
                    <a:pt x="4916351" y="6206379"/>
                  </a:lnTo>
                  <a:lnTo>
                    <a:pt x="4909356" y="6208275"/>
                  </a:lnTo>
                  <a:lnTo>
                    <a:pt x="4902997" y="6214596"/>
                  </a:lnTo>
                  <a:lnTo>
                    <a:pt x="4892187" y="6226289"/>
                  </a:lnTo>
                  <a:lnTo>
                    <a:pt x="4871202" y="6238298"/>
                  </a:lnTo>
                  <a:lnTo>
                    <a:pt x="4851172" y="6240510"/>
                  </a:lnTo>
                  <a:lnTo>
                    <a:pt x="4835274" y="6238614"/>
                  </a:lnTo>
                  <a:lnTo>
                    <a:pt x="4826690" y="6246199"/>
                  </a:lnTo>
                  <a:lnTo>
                    <a:pt x="4828916" y="6253151"/>
                  </a:lnTo>
                  <a:lnTo>
                    <a:pt x="4821285" y="6251255"/>
                  </a:lnTo>
                  <a:lnTo>
                    <a:pt x="4806341" y="6248095"/>
                  </a:lnTo>
                  <a:lnTo>
                    <a:pt x="4781224" y="6246515"/>
                  </a:lnTo>
                  <a:lnTo>
                    <a:pt x="4776773" y="6237982"/>
                  </a:lnTo>
                  <a:lnTo>
                    <a:pt x="4773593" y="6228501"/>
                  </a:lnTo>
                  <a:lnTo>
                    <a:pt x="4764055" y="6220284"/>
                  </a:lnTo>
                  <a:lnTo>
                    <a:pt x="4762783" y="6209855"/>
                  </a:lnTo>
                  <a:lnTo>
                    <a:pt x="4760875" y="6201322"/>
                  </a:lnTo>
                  <a:lnTo>
                    <a:pt x="4772321" y="6203535"/>
                  </a:lnTo>
                  <a:lnTo>
                    <a:pt x="4778998" y="6206695"/>
                  </a:lnTo>
                  <a:lnTo>
                    <a:pt x="4789172" y="6189629"/>
                  </a:lnTo>
                  <a:lnTo>
                    <a:pt x="4796803" y="6186469"/>
                  </a:lnTo>
                  <a:lnTo>
                    <a:pt x="4806023" y="6182993"/>
                  </a:lnTo>
                  <a:lnTo>
                    <a:pt x="4826372" y="6185205"/>
                  </a:lnTo>
                  <a:lnTo>
                    <a:pt x="4827008" y="6177620"/>
                  </a:lnTo>
                  <a:lnTo>
                    <a:pt x="4827008" y="6175724"/>
                  </a:lnTo>
                  <a:lnTo>
                    <a:pt x="4826054" y="6164031"/>
                  </a:lnTo>
                  <a:lnTo>
                    <a:pt x="4837500" y="6164979"/>
                  </a:lnTo>
                  <a:lnTo>
                    <a:pt x="4845131" y="6171299"/>
                  </a:lnTo>
                  <a:lnTo>
                    <a:pt x="4864207" y="6173196"/>
                  </a:lnTo>
                  <a:lnTo>
                    <a:pt x="4882330" y="6165927"/>
                  </a:lnTo>
                  <a:lnTo>
                    <a:pt x="4914761" y="6154866"/>
                  </a:lnTo>
                  <a:lnTo>
                    <a:pt x="4939243" y="6145385"/>
                  </a:lnTo>
                  <a:lnTo>
                    <a:pt x="4957048" y="6130532"/>
                  </a:lnTo>
                  <a:lnTo>
                    <a:pt x="4970719" y="6126107"/>
                  </a:lnTo>
                  <a:close/>
                  <a:moveTo>
                    <a:pt x="4269809" y="6099164"/>
                  </a:moveTo>
                  <a:lnTo>
                    <a:pt x="4278081" y="6107690"/>
                  </a:lnTo>
                  <a:lnTo>
                    <a:pt x="4273179" y="6110848"/>
                  </a:lnTo>
                  <a:lnTo>
                    <a:pt x="4273179" y="6119059"/>
                  </a:lnTo>
                  <a:lnTo>
                    <a:pt x="4271341" y="6131691"/>
                  </a:lnTo>
                  <a:lnTo>
                    <a:pt x="4281451" y="6138955"/>
                  </a:lnTo>
                  <a:lnTo>
                    <a:pt x="4275630" y="6154744"/>
                  </a:lnTo>
                  <a:lnTo>
                    <a:pt x="4266439" y="6157902"/>
                  </a:lnTo>
                  <a:lnTo>
                    <a:pt x="4265520" y="6154744"/>
                  </a:lnTo>
                  <a:lnTo>
                    <a:pt x="4271341" y="6143376"/>
                  </a:lnTo>
                  <a:lnTo>
                    <a:pt x="4263988" y="6135797"/>
                  </a:lnTo>
                  <a:lnTo>
                    <a:pt x="4265213" y="6129481"/>
                  </a:lnTo>
                  <a:lnTo>
                    <a:pt x="4267051" y="6122533"/>
                  </a:lnTo>
                  <a:lnTo>
                    <a:pt x="4267051" y="6114954"/>
                  </a:lnTo>
                  <a:lnTo>
                    <a:pt x="4271953" y="6107690"/>
                  </a:lnTo>
                  <a:close/>
                  <a:moveTo>
                    <a:pt x="3049239" y="6092814"/>
                  </a:moveTo>
                  <a:lnTo>
                    <a:pt x="3061023" y="6092814"/>
                  </a:lnTo>
                  <a:lnTo>
                    <a:pt x="3070188" y="6099703"/>
                  </a:lnTo>
                  <a:lnTo>
                    <a:pt x="3064623" y="6107790"/>
                  </a:lnTo>
                  <a:lnTo>
                    <a:pt x="3052513" y="6108689"/>
                  </a:lnTo>
                  <a:lnTo>
                    <a:pt x="3048257" y="6107790"/>
                  </a:lnTo>
                  <a:lnTo>
                    <a:pt x="3038438" y="6097007"/>
                  </a:lnTo>
                  <a:close/>
                  <a:moveTo>
                    <a:pt x="3038243" y="6081701"/>
                  </a:moveTo>
                  <a:lnTo>
                    <a:pt x="3041613" y="6088628"/>
                  </a:lnTo>
                  <a:lnTo>
                    <a:pt x="3032422" y="6094401"/>
                  </a:lnTo>
                  <a:lnTo>
                    <a:pt x="3024150" y="6082855"/>
                  </a:lnTo>
                  <a:close/>
                  <a:moveTo>
                    <a:pt x="3863987" y="6053126"/>
                  </a:moveTo>
                  <a:lnTo>
                    <a:pt x="3875919" y="6056271"/>
                  </a:lnTo>
                  <a:lnTo>
                    <a:pt x="3881401" y="6066964"/>
                  </a:lnTo>
                  <a:lnTo>
                    <a:pt x="3875919" y="6067908"/>
                  </a:lnTo>
                  <a:lnTo>
                    <a:pt x="3880111" y="6079230"/>
                  </a:lnTo>
                  <a:lnTo>
                    <a:pt x="3876886" y="6086464"/>
                  </a:lnTo>
                  <a:lnTo>
                    <a:pt x="3865277" y="6084891"/>
                  </a:lnTo>
                  <a:lnTo>
                    <a:pt x="3860763" y="6066021"/>
                  </a:lnTo>
                  <a:close/>
                  <a:moveTo>
                    <a:pt x="4100970" y="6043601"/>
                  </a:moveTo>
                  <a:lnTo>
                    <a:pt x="4111588" y="6057374"/>
                  </a:lnTo>
                  <a:lnTo>
                    <a:pt x="4101282" y="6065826"/>
                  </a:lnTo>
                  <a:lnTo>
                    <a:pt x="4103156" y="6054244"/>
                  </a:lnTo>
                  <a:lnTo>
                    <a:pt x="4098784" y="6049861"/>
                  </a:lnTo>
                  <a:lnTo>
                    <a:pt x="4092850" y="6051113"/>
                  </a:lnTo>
                  <a:lnTo>
                    <a:pt x="4092538" y="6046105"/>
                  </a:lnTo>
                  <a:close/>
                  <a:moveTo>
                    <a:pt x="4379876" y="6040426"/>
                  </a:moveTo>
                  <a:lnTo>
                    <a:pt x="4379876" y="6051117"/>
                  </a:lnTo>
                  <a:lnTo>
                    <a:pt x="4366858" y="6060550"/>
                  </a:lnTo>
                  <a:lnTo>
                    <a:pt x="4364318" y="6075014"/>
                  </a:lnTo>
                  <a:lnTo>
                    <a:pt x="4352888" y="6098282"/>
                  </a:lnTo>
                  <a:lnTo>
                    <a:pt x="4333838" y="6105514"/>
                  </a:lnTo>
                  <a:lnTo>
                    <a:pt x="4335425" y="6088849"/>
                  </a:lnTo>
                  <a:lnTo>
                    <a:pt x="4324313" y="6089163"/>
                  </a:lnTo>
                  <a:lnTo>
                    <a:pt x="4328123" y="6083818"/>
                  </a:lnTo>
                  <a:lnTo>
                    <a:pt x="4333520" y="6070297"/>
                  </a:lnTo>
                  <a:lnTo>
                    <a:pt x="4345903" y="6053318"/>
                  </a:lnTo>
                  <a:lnTo>
                    <a:pt x="4360508" y="6048287"/>
                  </a:lnTo>
                  <a:close/>
                  <a:moveTo>
                    <a:pt x="4333108" y="6021376"/>
                  </a:moveTo>
                  <a:lnTo>
                    <a:pt x="4337013" y="6023281"/>
                  </a:lnTo>
                  <a:lnTo>
                    <a:pt x="4334610" y="6030266"/>
                  </a:lnTo>
                  <a:lnTo>
                    <a:pt x="4325900" y="6030901"/>
                  </a:lnTo>
                  <a:close/>
                  <a:moveTo>
                    <a:pt x="4191713" y="6019789"/>
                  </a:moveTo>
                  <a:lnTo>
                    <a:pt x="4195726" y="6021376"/>
                  </a:lnTo>
                  <a:lnTo>
                    <a:pt x="4187700" y="6034077"/>
                  </a:lnTo>
                  <a:lnTo>
                    <a:pt x="4184613" y="6029314"/>
                  </a:lnTo>
                  <a:close/>
                  <a:moveTo>
                    <a:pt x="3752636" y="6002326"/>
                  </a:moveTo>
                  <a:lnTo>
                    <a:pt x="3754400" y="6015026"/>
                  </a:lnTo>
                  <a:lnTo>
                    <a:pt x="3748050" y="6006165"/>
                  </a:lnTo>
                  <a:close/>
                  <a:moveTo>
                    <a:pt x="4012798" y="5995976"/>
                  </a:moveTo>
                  <a:lnTo>
                    <a:pt x="4024276" y="6005183"/>
                  </a:lnTo>
                  <a:lnTo>
                    <a:pt x="4014970" y="6022011"/>
                  </a:lnTo>
                  <a:lnTo>
                    <a:pt x="4008145" y="6026139"/>
                  </a:lnTo>
                  <a:lnTo>
                    <a:pt x="4001941" y="6024234"/>
                  </a:lnTo>
                  <a:lnTo>
                    <a:pt x="3997288" y="6018201"/>
                  </a:lnTo>
                  <a:lnTo>
                    <a:pt x="4005663" y="6015661"/>
                  </a:lnTo>
                  <a:lnTo>
                    <a:pt x="3998218" y="6010581"/>
                  </a:lnTo>
                  <a:lnTo>
                    <a:pt x="4001320" y="6007406"/>
                  </a:lnTo>
                  <a:lnTo>
                    <a:pt x="4011867" y="6008358"/>
                  </a:lnTo>
                  <a:lnTo>
                    <a:pt x="4015900" y="6008358"/>
                  </a:lnTo>
                  <a:lnTo>
                    <a:pt x="4011867" y="6001056"/>
                  </a:lnTo>
                  <a:close/>
                  <a:moveTo>
                    <a:pt x="4097132" y="5994389"/>
                  </a:moveTo>
                  <a:lnTo>
                    <a:pt x="4100476" y="6005330"/>
                  </a:lnTo>
                  <a:lnTo>
                    <a:pt x="4097740" y="6018202"/>
                  </a:lnTo>
                  <a:lnTo>
                    <a:pt x="4086188" y="6005652"/>
                  </a:lnTo>
                  <a:lnTo>
                    <a:pt x="4086188" y="5997929"/>
                  </a:lnTo>
                  <a:close/>
                  <a:moveTo>
                    <a:pt x="4278593" y="5988039"/>
                  </a:moveTo>
                  <a:lnTo>
                    <a:pt x="4284943" y="5988039"/>
                  </a:lnTo>
                  <a:lnTo>
                    <a:pt x="4292563" y="5991214"/>
                  </a:lnTo>
                  <a:lnTo>
                    <a:pt x="4286213" y="5994389"/>
                  </a:lnTo>
                  <a:lnTo>
                    <a:pt x="4282085" y="5999786"/>
                  </a:lnTo>
                  <a:lnTo>
                    <a:pt x="4270655" y="5997564"/>
                  </a:lnTo>
                  <a:lnTo>
                    <a:pt x="4256685" y="6003914"/>
                  </a:lnTo>
                  <a:lnTo>
                    <a:pt x="4258908" y="6019789"/>
                  </a:lnTo>
                  <a:lnTo>
                    <a:pt x="4251288" y="6013439"/>
                  </a:lnTo>
                  <a:lnTo>
                    <a:pt x="4253510" y="6000739"/>
                  </a:lnTo>
                  <a:lnTo>
                    <a:pt x="4262718" y="5989309"/>
                  </a:lnTo>
                  <a:close/>
                  <a:moveTo>
                    <a:pt x="4044769" y="5988039"/>
                  </a:moveTo>
                  <a:lnTo>
                    <a:pt x="4050157" y="5994389"/>
                  </a:lnTo>
                  <a:lnTo>
                    <a:pt x="4052851" y="6001691"/>
                  </a:lnTo>
                  <a:lnTo>
                    <a:pt x="4042748" y="6007089"/>
                  </a:lnTo>
                  <a:lnTo>
                    <a:pt x="4041738" y="6002009"/>
                  </a:lnTo>
                  <a:close/>
                  <a:moveTo>
                    <a:pt x="2784354" y="5988039"/>
                  </a:moveTo>
                  <a:lnTo>
                    <a:pt x="2798725" y="5999034"/>
                  </a:lnTo>
                  <a:lnTo>
                    <a:pt x="2788699" y="6005502"/>
                  </a:lnTo>
                  <a:lnTo>
                    <a:pt x="2779675" y="5992566"/>
                  </a:lnTo>
                  <a:close/>
                  <a:moveTo>
                    <a:pt x="4162388" y="5973751"/>
                  </a:moveTo>
                  <a:lnTo>
                    <a:pt x="4157943" y="5978006"/>
                  </a:lnTo>
                  <a:lnTo>
                    <a:pt x="4156038" y="5991099"/>
                  </a:lnTo>
                  <a:lnTo>
                    <a:pt x="4147783" y="6000918"/>
                  </a:lnTo>
                  <a:lnTo>
                    <a:pt x="4133813" y="6005501"/>
                  </a:lnTo>
                  <a:lnTo>
                    <a:pt x="4136035" y="5994372"/>
                  </a:lnTo>
                  <a:lnTo>
                    <a:pt x="4150640" y="5986844"/>
                  </a:lnTo>
                  <a:cubicBezTo>
                    <a:pt x="4150958" y="5982807"/>
                    <a:pt x="4151275" y="5978770"/>
                    <a:pt x="4151593" y="5974733"/>
                  </a:cubicBezTo>
                  <a:close/>
                  <a:moveTo>
                    <a:pt x="4248322" y="5964226"/>
                  </a:moveTo>
                  <a:lnTo>
                    <a:pt x="4257308" y="5967568"/>
                  </a:lnTo>
                  <a:lnTo>
                    <a:pt x="4262400" y="5977594"/>
                  </a:lnTo>
                  <a:lnTo>
                    <a:pt x="4250419" y="5983276"/>
                  </a:lnTo>
                  <a:lnTo>
                    <a:pt x="4248322" y="5979934"/>
                  </a:lnTo>
                  <a:lnTo>
                    <a:pt x="4252515" y="5971913"/>
                  </a:lnTo>
                  <a:lnTo>
                    <a:pt x="4246525" y="5970910"/>
                  </a:lnTo>
                  <a:close/>
                  <a:moveTo>
                    <a:pt x="4031293" y="5961051"/>
                  </a:moveTo>
                  <a:lnTo>
                    <a:pt x="4036975" y="5972352"/>
                  </a:lnTo>
                  <a:lnTo>
                    <a:pt x="4031293" y="5980101"/>
                  </a:lnTo>
                  <a:lnTo>
                    <a:pt x="4020264" y="5978163"/>
                  </a:lnTo>
                  <a:lnTo>
                    <a:pt x="4017925" y="5969446"/>
                  </a:lnTo>
                  <a:lnTo>
                    <a:pt x="4020264" y="5964280"/>
                  </a:lnTo>
                  <a:close/>
                  <a:moveTo>
                    <a:pt x="4088954" y="5956289"/>
                  </a:moveTo>
                  <a:lnTo>
                    <a:pt x="4090951" y="5968530"/>
                  </a:lnTo>
                  <a:lnTo>
                    <a:pt x="4086956" y="5976792"/>
                  </a:lnTo>
                  <a:lnTo>
                    <a:pt x="4079300" y="5981689"/>
                  </a:lnTo>
                  <a:lnTo>
                    <a:pt x="4070313" y="5972814"/>
                  </a:lnTo>
                  <a:lnTo>
                    <a:pt x="4074307" y="5961797"/>
                  </a:lnTo>
                  <a:close/>
                  <a:moveTo>
                    <a:pt x="4116516" y="5949939"/>
                  </a:moveTo>
                  <a:lnTo>
                    <a:pt x="4121773" y="5953928"/>
                  </a:lnTo>
                  <a:cubicBezTo>
                    <a:pt x="4122082" y="5958939"/>
                    <a:pt x="4122392" y="5963951"/>
                    <a:pt x="4122701" y="5968962"/>
                  </a:cubicBezTo>
                  <a:lnTo>
                    <a:pt x="4112804" y="5983383"/>
                  </a:lnTo>
                  <a:lnTo>
                    <a:pt x="4107547" y="5986452"/>
                  </a:lnTo>
                  <a:lnTo>
                    <a:pt x="4098888" y="5969269"/>
                  </a:lnTo>
                  <a:lnTo>
                    <a:pt x="4104145" y="5953928"/>
                  </a:lnTo>
                  <a:close/>
                  <a:moveTo>
                    <a:pt x="3879813" y="5943589"/>
                  </a:moveTo>
                  <a:lnTo>
                    <a:pt x="3887751" y="5947117"/>
                  </a:lnTo>
                  <a:lnTo>
                    <a:pt x="3881136" y="5953114"/>
                  </a:lnTo>
                  <a:close/>
                  <a:moveTo>
                    <a:pt x="4230772" y="5937239"/>
                  </a:moveTo>
                  <a:lnTo>
                    <a:pt x="4237000" y="5943884"/>
                  </a:lnTo>
                  <a:lnTo>
                    <a:pt x="4235901" y="5950530"/>
                  </a:lnTo>
                  <a:lnTo>
                    <a:pt x="4228574" y="5951527"/>
                  </a:lnTo>
                  <a:lnTo>
                    <a:pt x="4227475" y="5946210"/>
                  </a:lnTo>
                  <a:close/>
                  <a:moveTo>
                    <a:pt x="4015702" y="5929301"/>
                  </a:moveTo>
                  <a:lnTo>
                    <a:pt x="4021100" y="5932476"/>
                  </a:lnTo>
                  <a:cubicBezTo>
                    <a:pt x="4020782" y="5935651"/>
                    <a:pt x="4020465" y="5938826"/>
                    <a:pt x="4020147" y="5942001"/>
                  </a:cubicBezTo>
                  <a:lnTo>
                    <a:pt x="4015067" y="5948351"/>
                  </a:lnTo>
                  <a:lnTo>
                    <a:pt x="4011575" y="5945176"/>
                  </a:lnTo>
                  <a:lnTo>
                    <a:pt x="4011575" y="5932476"/>
                  </a:lnTo>
                  <a:close/>
                  <a:moveTo>
                    <a:pt x="3920838" y="5926126"/>
                  </a:moveTo>
                  <a:lnTo>
                    <a:pt x="3922676" y="5931232"/>
                  </a:lnTo>
                  <a:lnTo>
                    <a:pt x="3912566" y="5937239"/>
                  </a:lnTo>
                  <a:lnTo>
                    <a:pt x="3905213" y="5935437"/>
                  </a:lnTo>
                  <a:lnTo>
                    <a:pt x="3909502" y="5932433"/>
                  </a:lnTo>
                  <a:close/>
                  <a:moveTo>
                    <a:pt x="4101110" y="5921364"/>
                  </a:moveTo>
                  <a:lnTo>
                    <a:pt x="4111588" y="5922290"/>
                  </a:lnTo>
                  <a:lnTo>
                    <a:pt x="4111588" y="5927229"/>
                  </a:lnTo>
                  <a:lnTo>
                    <a:pt x="4102063" y="5932477"/>
                  </a:lnTo>
                  <a:lnTo>
                    <a:pt x="4092538" y="5930625"/>
                  </a:lnTo>
                  <a:close/>
                  <a:moveTo>
                    <a:pt x="4052850" y="5919776"/>
                  </a:moveTo>
                  <a:lnTo>
                    <a:pt x="4063963" y="5927797"/>
                  </a:lnTo>
                  <a:lnTo>
                    <a:pt x="4054952" y="5938826"/>
                  </a:lnTo>
                  <a:lnTo>
                    <a:pt x="4052850" y="5932142"/>
                  </a:lnTo>
                  <a:close/>
                  <a:moveTo>
                    <a:pt x="4071020" y="5907076"/>
                  </a:moveTo>
                  <a:lnTo>
                    <a:pt x="4081640" y="5907076"/>
                  </a:lnTo>
                  <a:lnTo>
                    <a:pt x="4089363" y="5911287"/>
                  </a:lnTo>
                  <a:lnTo>
                    <a:pt x="4088397" y="5919711"/>
                  </a:lnTo>
                  <a:lnTo>
                    <a:pt x="4079709" y="5922951"/>
                  </a:lnTo>
                  <a:lnTo>
                    <a:pt x="4065550" y="5910316"/>
                  </a:lnTo>
                  <a:close/>
                  <a:moveTo>
                    <a:pt x="4007267" y="5895964"/>
                  </a:moveTo>
                  <a:lnTo>
                    <a:pt x="4014411" y="5903050"/>
                  </a:lnTo>
                  <a:cubicBezTo>
                    <a:pt x="4014524" y="5905519"/>
                    <a:pt x="4014638" y="5907989"/>
                    <a:pt x="4014751" y="5910458"/>
                  </a:cubicBezTo>
                  <a:lnTo>
                    <a:pt x="4005566" y="5918189"/>
                  </a:lnTo>
                  <a:lnTo>
                    <a:pt x="4005566" y="5907559"/>
                  </a:lnTo>
                  <a:lnTo>
                    <a:pt x="4000463" y="5900151"/>
                  </a:lnTo>
                  <a:close/>
                  <a:moveTo>
                    <a:pt x="4201841" y="5892789"/>
                  </a:moveTo>
                  <a:lnTo>
                    <a:pt x="4210013" y="5899073"/>
                  </a:lnTo>
                  <a:lnTo>
                    <a:pt x="4198900" y="5900727"/>
                  </a:lnTo>
                  <a:close/>
                  <a:moveTo>
                    <a:pt x="4190963" y="5889614"/>
                  </a:moveTo>
                  <a:lnTo>
                    <a:pt x="4183660" y="5905999"/>
                  </a:lnTo>
                  <a:lnTo>
                    <a:pt x="4173818" y="5905999"/>
                  </a:lnTo>
                  <a:lnTo>
                    <a:pt x="4159213" y="5916602"/>
                  </a:lnTo>
                  <a:lnTo>
                    <a:pt x="4163340" y="5901823"/>
                  </a:lnTo>
                  <a:lnTo>
                    <a:pt x="4173818" y="5899574"/>
                  </a:lnTo>
                  <a:close/>
                  <a:moveTo>
                    <a:pt x="3983882" y="5889614"/>
                  </a:moveTo>
                  <a:lnTo>
                    <a:pt x="3990938" y="5892617"/>
                  </a:lnTo>
                  <a:lnTo>
                    <a:pt x="3980707" y="5900727"/>
                  </a:lnTo>
                  <a:lnTo>
                    <a:pt x="3978238" y="5897723"/>
                  </a:lnTo>
                  <a:close/>
                  <a:moveTo>
                    <a:pt x="4234460" y="5870564"/>
                  </a:moveTo>
                  <a:lnTo>
                    <a:pt x="4239858" y="5870564"/>
                  </a:lnTo>
                  <a:lnTo>
                    <a:pt x="4244938" y="5873567"/>
                  </a:lnTo>
                  <a:lnTo>
                    <a:pt x="4253510" y="5873567"/>
                  </a:lnTo>
                  <a:lnTo>
                    <a:pt x="4254463" y="5881676"/>
                  </a:lnTo>
                  <a:lnTo>
                    <a:pt x="4238588" y="5880775"/>
                  </a:lnTo>
                  <a:lnTo>
                    <a:pt x="4239858" y="5888584"/>
                  </a:lnTo>
                  <a:lnTo>
                    <a:pt x="4232238" y="5892789"/>
                  </a:lnTo>
                  <a:lnTo>
                    <a:pt x="4225888" y="5886782"/>
                  </a:lnTo>
                  <a:lnTo>
                    <a:pt x="4213188" y="5887082"/>
                  </a:lnTo>
                  <a:lnTo>
                    <a:pt x="4218585" y="5875069"/>
                  </a:lnTo>
                  <a:close/>
                  <a:moveTo>
                    <a:pt x="3641967" y="5862626"/>
                  </a:moveTo>
                  <a:lnTo>
                    <a:pt x="3650372" y="5864489"/>
                  </a:lnTo>
                  <a:lnTo>
                    <a:pt x="3649127" y="5869770"/>
                  </a:lnTo>
                  <a:lnTo>
                    <a:pt x="3663757" y="5872565"/>
                  </a:lnTo>
                  <a:lnTo>
                    <a:pt x="3671850" y="5887784"/>
                  </a:lnTo>
                  <a:lnTo>
                    <a:pt x="3659399" y="5883746"/>
                  </a:lnTo>
                  <a:lnTo>
                    <a:pt x="3656597" y="5891201"/>
                  </a:lnTo>
                  <a:lnTo>
                    <a:pt x="3647570" y="5884989"/>
                  </a:lnTo>
                  <a:lnTo>
                    <a:pt x="3640100" y="5873497"/>
                  </a:lnTo>
                  <a:close/>
                  <a:moveTo>
                    <a:pt x="4038979" y="5856276"/>
                  </a:moveTo>
                  <a:lnTo>
                    <a:pt x="4043930" y="5866368"/>
                  </a:lnTo>
                  <a:lnTo>
                    <a:pt x="4048262" y="5865422"/>
                  </a:lnTo>
                  <a:lnTo>
                    <a:pt x="4057545" y="5871730"/>
                  </a:lnTo>
                  <a:lnTo>
                    <a:pt x="4057545" y="5878038"/>
                  </a:lnTo>
                  <a:lnTo>
                    <a:pt x="4063734" y="5884346"/>
                  </a:lnTo>
                  <a:lnTo>
                    <a:pt x="4064972" y="5897593"/>
                  </a:lnTo>
                  <a:lnTo>
                    <a:pt x="4067138" y="5902955"/>
                  </a:lnTo>
                  <a:lnTo>
                    <a:pt x="4060949" y="5903901"/>
                  </a:lnTo>
                  <a:lnTo>
                    <a:pt x="4049500" y="5894754"/>
                  </a:lnTo>
                  <a:lnTo>
                    <a:pt x="4049500" y="5884346"/>
                  </a:lnTo>
                  <a:lnTo>
                    <a:pt x="4038051" y="5879931"/>
                  </a:lnTo>
                  <a:lnTo>
                    <a:pt x="4030625" y="5872046"/>
                  </a:lnTo>
                  <a:lnTo>
                    <a:pt x="4033719" y="5860376"/>
                  </a:lnTo>
                  <a:close/>
                  <a:moveTo>
                    <a:pt x="3149881" y="5826114"/>
                  </a:moveTo>
                  <a:lnTo>
                    <a:pt x="3157501" y="5826114"/>
                  </a:lnTo>
                  <a:lnTo>
                    <a:pt x="3153373" y="5832443"/>
                  </a:lnTo>
                  <a:lnTo>
                    <a:pt x="3156548" y="5844152"/>
                  </a:lnTo>
                  <a:lnTo>
                    <a:pt x="3139721" y="5873583"/>
                  </a:lnTo>
                  <a:lnTo>
                    <a:pt x="3130831" y="5891938"/>
                  </a:lnTo>
                  <a:lnTo>
                    <a:pt x="3124798" y="5905229"/>
                  </a:lnTo>
                  <a:lnTo>
                    <a:pt x="3122893" y="5909976"/>
                  </a:lnTo>
                  <a:lnTo>
                    <a:pt x="3121941" y="5912508"/>
                  </a:lnTo>
                  <a:lnTo>
                    <a:pt x="3123528" y="5936876"/>
                  </a:lnTo>
                  <a:lnTo>
                    <a:pt x="3137181" y="5954597"/>
                  </a:lnTo>
                  <a:lnTo>
                    <a:pt x="3133371" y="5977699"/>
                  </a:lnTo>
                  <a:lnTo>
                    <a:pt x="3117813" y="5997953"/>
                  </a:lnTo>
                  <a:lnTo>
                    <a:pt x="3124163" y="6015358"/>
                  </a:lnTo>
                  <a:lnTo>
                    <a:pt x="3115591" y="6019789"/>
                  </a:lnTo>
                  <a:lnTo>
                    <a:pt x="3102891" y="6012510"/>
                  </a:lnTo>
                  <a:lnTo>
                    <a:pt x="3079713" y="6004282"/>
                  </a:lnTo>
                  <a:lnTo>
                    <a:pt x="3056218" y="5995105"/>
                  </a:lnTo>
                  <a:lnTo>
                    <a:pt x="3026691" y="5965990"/>
                  </a:lnTo>
                  <a:lnTo>
                    <a:pt x="2989543" y="5965357"/>
                  </a:lnTo>
                  <a:lnTo>
                    <a:pt x="2947633" y="5933078"/>
                  </a:lnTo>
                  <a:lnTo>
                    <a:pt x="2912708" y="5916622"/>
                  </a:lnTo>
                  <a:lnTo>
                    <a:pt x="2905088" y="5909343"/>
                  </a:lnTo>
                  <a:lnTo>
                    <a:pt x="2869210" y="5903331"/>
                  </a:lnTo>
                  <a:lnTo>
                    <a:pt x="2860638" y="5874216"/>
                  </a:lnTo>
                  <a:lnTo>
                    <a:pt x="2873973" y="5853962"/>
                  </a:lnTo>
                  <a:lnTo>
                    <a:pt x="2885720" y="5848583"/>
                  </a:lnTo>
                  <a:cubicBezTo>
                    <a:pt x="2885614" y="5845102"/>
                    <a:pt x="2885509" y="5841620"/>
                    <a:pt x="2885403" y="5838139"/>
                  </a:cubicBezTo>
                  <a:lnTo>
                    <a:pt x="2894928" y="5839722"/>
                  </a:lnTo>
                  <a:lnTo>
                    <a:pt x="2898420" y="5846367"/>
                  </a:lnTo>
                  <a:lnTo>
                    <a:pt x="2907945" y="5857760"/>
                  </a:lnTo>
                  <a:lnTo>
                    <a:pt x="2917470" y="5854595"/>
                  </a:lnTo>
                  <a:lnTo>
                    <a:pt x="2933028" y="5839722"/>
                  </a:lnTo>
                  <a:lnTo>
                    <a:pt x="2946046" y="5847000"/>
                  </a:lnTo>
                  <a:lnTo>
                    <a:pt x="2958746" y="5847950"/>
                  </a:lnTo>
                  <a:lnTo>
                    <a:pt x="2968271" y="5862507"/>
                  </a:lnTo>
                  <a:lnTo>
                    <a:pt x="2990496" y="5860292"/>
                  </a:lnTo>
                  <a:lnTo>
                    <a:pt x="3014943" y="5851431"/>
                  </a:lnTo>
                  <a:lnTo>
                    <a:pt x="3037168" y="5857444"/>
                  </a:lnTo>
                  <a:lnTo>
                    <a:pt x="3064473" y="5851114"/>
                  </a:lnTo>
                  <a:lnTo>
                    <a:pt x="3086698" y="5839405"/>
                  </a:lnTo>
                  <a:lnTo>
                    <a:pt x="3113368" y="5842253"/>
                  </a:lnTo>
                  <a:lnTo>
                    <a:pt x="3123528" y="5834975"/>
                  </a:lnTo>
                  <a:lnTo>
                    <a:pt x="3141626" y="5833392"/>
                  </a:lnTo>
                  <a:close/>
                  <a:moveTo>
                    <a:pt x="3635338" y="5800714"/>
                  </a:moveTo>
                  <a:lnTo>
                    <a:pt x="3644716" y="5802964"/>
                  </a:lnTo>
                  <a:lnTo>
                    <a:pt x="3643422" y="5813575"/>
                  </a:lnTo>
                  <a:lnTo>
                    <a:pt x="3652801" y="5819040"/>
                  </a:lnTo>
                  <a:lnTo>
                    <a:pt x="3652477" y="5826114"/>
                  </a:lnTo>
                  <a:lnTo>
                    <a:pt x="3643422" y="5820648"/>
                  </a:lnTo>
                  <a:lnTo>
                    <a:pt x="3636308" y="5816468"/>
                  </a:lnTo>
                  <a:cubicBezTo>
                    <a:pt x="3635985" y="5811217"/>
                    <a:pt x="3635661" y="5805965"/>
                    <a:pt x="3635338" y="5800714"/>
                  </a:cubicBezTo>
                  <a:close/>
                  <a:moveTo>
                    <a:pt x="3630817" y="5799126"/>
                  </a:moveTo>
                  <a:lnTo>
                    <a:pt x="3632059" y="5810705"/>
                  </a:lnTo>
                  <a:cubicBezTo>
                    <a:pt x="3632163" y="5813600"/>
                    <a:pt x="3632266" y="5816495"/>
                    <a:pt x="3632370" y="5819390"/>
                  </a:cubicBezTo>
                  <a:lnTo>
                    <a:pt x="3635787" y="5830004"/>
                  </a:lnTo>
                  <a:lnTo>
                    <a:pt x="3639514" y="5825180"/>
                  </a:lnTo>
                  <a:lnTo>
                    <a:pt x="3655976" y="5833221"/>
                  </a:lnTo>
                  <a:lnTo>
                    <a:pt x="3655355" y="5847052"/>
                  </a:lnTo>
                  <a:lnTo>
                    <a:pt x="3644794" y="5844801"/>
                  </a:lnTo>
                  <a:lnTo>
                    <a:pt x="3642309" y="5848339"/>
                  </a:lnTo>
                  <a:lnTo>
                    <a:pt x="3630506" y="5843514"/>
                  </a:lnTo>
                  <a:lnTo>
                    <a:pt x="3629575" y="5835794"/>
                  </a:lnTo>
                  <a:lnTo>
                    <a:pt x="3624294" y="5825823"/>
                  </a:lnTo>
                  <a:lnTo>
                    <a:pt x="3622741" y="5836438"/>
                  </a:lnTo>
                  <a:lnTo>
                    <a:pt x="3613113" y="5827110"/>
                  </a:lnTo>
                  <a:lnTo>
                    <a:pt x="3616840" y="5811349"/>
                  </a:lnTo>
                  <a:lnTo>
                    <a:pt x="3624294" y="5817782"/>
                  </a:lnTo>
                  <a:close/>
                  <a:moveTo>
                    <a:pt x="3095553" y="5791189"/>
                  </a:moveTo>
                  <a:lnTo>
                    <a:pt x="3106700" y="5794813"/>
                  </a:lnTo>
                  <a:lnTo>
                    <a:pt x="3099944" y="5808652"/>
                  </a:lnTo>
                  <a:lnTo>
                    <a:pt x="3090825" y="5795472"/>
                  </a:lnTo>
                  <a:close/>
                  <a:moveTo>
                    <a:pt x="4154133" y="5781664"/>
                  </a:moveTo>
                  <a:lnTo>
                    <a:pt x="4166833" y="5782604"/>
                  </a:lnTo>
                  <a:lnTo>
                    <a:pt x="4171913" y="5800150"/>
                  </a:lnTo>
                  <a:lnTo>
                    <a:pt x="4173501" y="5810489"/>
                  </a:lnTo>
                  <a:lnTo>
                    <a:pt x="4166198" y="5815816"/>
                  </a:lnTo>
                  <a:lnTo>
                    <a:pt x="4161753" y="5829289"/>
                  </a:lnTo>
                  <a:lnTo>
                    <a:pt x="4149053" y="5818009"/>
                  </a:lnTo>
                  <a:lnTo>
                    <a:pt x="4157625" y="5803596"/>
                  </a:lnTo>
                  <a:lnTo>
                    <a:pt x="4143338" y="5794197"/>
                  </a:lnTo>
                  <a:lnTo>
                    <a:pt x="4144608" y="5783544"/>
                  </a:lnTo>
                  <a:close/>
                  <a:moveTo>
                    <a:pt x="3652252" y="5780076"/>
                  </a:moveTo>
                  <a:lnTo>
                    <a:pt x="3658821" y="5780076"/>
                  </a:lnTo>
                  <a:lnTo>
                    <a:pt x="3654223" y="5787061"/>
                  </a:lnTo>
                  <a:lnTo>
                    <a:pt x="3659150" y="5794364"/>
                  </a:lnTo>
                  <a:lnTo>
                    <a:pt x="3649625" y="5789919"/>
                  </a:lnTo>
                  <a:close/>
                  <a:moveTo>
                    <a:pt x="1810406" y="5757851"/>
                  </a:moveTo>
                  <a:lnTo>
                    <a:pt x="1816824" y="5766824"/>
                  </a:lnTo>
                  <a:lnTo>
                    <a:pt x="1832868" y="5767422"/>
                  </a:lnTo>
                  <a:lnTo>
                    <a:pt x="1835114" y="5778489"/>
                  </a:lnTo>
                  <a:lnTo>
                    <a:pt x="1829659" y="5772507"/>
                  </a:lnTo>
                  <a:lnTo>
                    <a:pt x="1816824" y="5771909"/>
                  </a:lnTo>
                  <a:lnTo>
                    <a:pt x="1809444" y="5775797"/>
                  </a:lnTo>
                  <a:lnTo>
                    <a:pt x="1804951" y="5768918"/>
                  </a:lnTo>
                  <a:close/>
                  <a:moveTo>
                    <a:pt x="3645223" y="5754676"/>
                  </a:moveTo>
                  <a:lnTo>
                    <a:pt x="3645223" y="5762230"/>
                  </a:lnTo>
                  <a:lnTo>
                    <a:pt x="3648038" y="5769470"/>
                  </a:lnTo>
                  <a:lnTo>
                    <a:pt x="3646162" y="5785838"/>
                  </a:lnTo>
                  <a:lnTo>
                    <a:pt x="3640533" y="5785838"/>
                  </a:lnTo>
                  <a:lnTo>
                    <a:pt x="3639595" y="5781746"/>
                  </a:lnTo>
                  <a:lnTo>
                    <a:pt x="3630839" y="5791189"/>
                  </a:lnTo>
                  <a:lnTo>
                    <a:pt x="3627400" y="5788356"/>
                  </a:lnTo>
                  <a:cubicBezTo>
                    <a:pt x="3627608" y="5785523"/>
                    <a:pt x="3627817" y="5782690"/>
                    <a:pt x="3628025" y="5779857"/>
                  </a:cubicBezTo>
                  <a:lnTo>
                    <a:pt x="3632716" y="5772303"/>
                  </a:lnTo>
                  <a:lnTo>
                    <a:pt x="3633966" y="5761601"/>
                  </a:lnTo>
                  <a:close/>
                  <a:moveTo>
                    <a:pt x="4003575" y="5735626"/>
                  </a:moveTo>
                  <a:lnTo>
                    <a:pt x="4014159" y="5735626"/>
                  </a:lnTo>
                  <a:lnTo>
                    <a:pt x="4019139" y="5746117"/>
                  </a:lnTo>
                  <a:lnTo>
                    <a:pt x="4029723" y="5752674"/>
                  </a:lnTo>
                  <a:lnTo>
                    <a:pt x="4032213" y="5759232"/>
                  </a:lnTo>
                  <a:lnTo>
                    <a:pt x="4021629" y="5765789"/>
                  </a:lnTo>
                  <a:lnTo>
                    <a:pt x="4014470" y="5761527"/>
                  </a:lnTo>
                  <a:lnTo>
                    <a:pt x="4017583" y="5753986"/>
                  </a:lnTo>
                  <a:lnTo>
                    <a:pt x="4002953" y="5749724"/>
                  </a:lnTo>
                  <a:lnTo>
                    <a:pt x="4000463" y="5742183"/>
                  </a:lnTo>
                  <a:close/>
                  <a:moveTo>
                    <a:pt x="3888209" y="5732451"/>
                  </a:moveTo>
                  <a:lnTo>
                    <a:pt x="3904177" y="5735657"/>
                  </a:lnTo>
                  <a:lnTo>
                    <a:pt x="3915036" y="5750404"/>
                  </a:lnTo>
                  <a:lnTo>
                    <a:pt x="3923658" y="5764189"/>
                  </a:lnTo>
                  <a:lnTo>
                    <a:pt x="3940904" y="5769319"/>
                  </a:lnTo>
                  <a:lnTo>
                    <a:pt x="3947291" y="5776692"/>
                  </a:lnTo>
                  <a:lnTo>
                    <a:pt x="3975714" y="5776372"/>
                  </a:lnTo>
                  <a:lnTo>
                    <a:pt x="3978269" y="5781822"/>
                  </a:lnTo>
                  <a:lnTo>
                    <a:pt x="3978269" y="5793684"/>
                  </a:lnTo>
                  <a:lnTo>
                    <a:pt x="3983698" y="5799454"/>
                  </a:lnTo>
                  <a:lnTo>
                    <a:pt x="3981463" y="5809393"/>
                  </a:lnTo>
                  <a:lnTo>
                    <a:pt x="3986892" y="5816766"/>
                  </a:lnTo>
                  <a:lnTo>
                    <a:pt x="3999986" y="5826063"/>
                  </a:lnTo>
                  <a:lnTo>
                    <a:pt x="4010205" y="5829269"/>
                  </a:lnTo>
                  <a:lnTo>
                    <a:pt x="4027451" y="5832475"/>
                  </a:lnTo>
                  <a:lnTo>
                    <a:pt x="4026812" y="5854596"/>
                  </a:lnTo>
                  <a:lnTo>
                    <a:pt x="4015954" y="5864214"/>
                  </a:lnTo>
                  <a:lnTo>
                    <a:pt x="4000944" y="5860367"/>
                  </a:lnTo>
                  <a:lnTo>
                    <a:pt x="3993598" y="5852672"/>
                  </a:lnTo>
                  <a:lnTo>
                    <a:pt x="3991363" y="5839849"/>
                  </a:lnTo>
                  <a:lnTo>
                    <a:pt x="3975395" y="5831834"/>
                  </a:lnTo>
                  <a:cubicBezTo>
                    <a:pt x="3975714" y="5828201"/>
                    <a:pt x="3976034" y="5824567"/>
                    <a:pt x="3976353" y="5820934"/>
                  </a:cubicBezTo>
                  <a:lnTo>
                    <a:pt x="3963259" y="5812919"/>
                  </a:lnTo>
                  <a:lnTo>
                    <a:pt x="3959107" y="5804263"/>
                  </a:lnTo>
                  <a:lnTo>
                    <a:pt x="3927171" y="5801378"/>
                  </a:lnTo>
                  <a:lnTo>
                    <a:pt x="3922700" y="5794004"/>
                  </a:lnTo>
                  <a:cubicBezTo>
                    <a:pt x="3923019" y="5790050"/>
                    <a:pt x="3923339" y="5786096"/>
                    <a:pt x="3923658" y="5782142"/>
                  </a:cubicBezTo>
                  <a:lnTo>
                    <a:pt x="3914077" y="5772845"/>
                  </a:lnTo>
                  <a:lnTo>
                    <a:pt x="3881183" y="5751686"/>
                  </a:lnTo>
                  <a:lnTo>
                    <a:pt x="3881183" y="5747519"/>
                  </a:lnTo>
                  <a:lnTo>
                    <a:pt x="3876712" y="5749442"/>
                  </a:lnTo>
                  <a:lnTo>
                    <a:pt x="3863938" y="5752648"/>
                  </a:lnTo>
                  <a:lnTo>
                    <a:pt x="3873199" y="5742068"/>
                  </a:lnTo>
                  <a:lnTo>
                    <a:pt x="3880864" y="5741107"/>
                  </a:lnTo>
                  <a:close/>
                  <a:moveTo>
                    <a:pt x="1831939" y="5713401"/>
                  </a:moveTo>
                  <a:cubicBezTo>
                    <a:pt x="1831617" y="5716218"/>
                    <a:pt x="1831294" y="5719034"/>
                    <a:pt x="1830972" y="5721851"/>
                  </a:cubicBezTo>
                  <a:lnTo>
                    <a:pt x="1812925" y="5752401"/>
                  </a:lnTo>
                  <a:lnTo>
                    <a:pt x="1808736" y="5754676"/>
                  </a:lnTo>
                  <a:lnTo>
                    <a:pt x="1805191" y="5748176"/>
                  </a:lnTo>
                  <a:lnTo>
                    <a:pt x="1794877" y="5751751"/>
                  </a:lnTo>
                  <a:lnTo>
                    <a:pt x="1789076" y="5743951"/>
                  </a:lnTo>
                  <a:lnTo>
                    <a:pt x="1796489" y="5727701"/>
                  </a:lnTo>
                  <a:lnTo>
                    <a:pt x="1813892" y="5714701"/>
                  </a:lnTo>
                  <a:close/>
                  <a:moveTo>
                    <a:pt x="3909022" y="5707051"/>
                  </a:moveTo>
                  <a:lnTo>
                    <a:pt x="3919500" y="5708956"/>
                  </a:lnTo>
                  <a:lnTo>
                    <a:pt x="3906800" y="5716576"/>
                  </a:lnTo>
                  <a:close/>
                  <a:moveTo>
                    <a:pt x="3933152" y="5702289"/>
                  </a:moveTo>
                  <a:lnTo>
                    <a:pt x="3938550" y="5710397"/>
                  </a:lnTo>
                  <a:lnTo>
                    <a:pt x="3943947" y="5710397"/>
                  </a:lnTo>
                  <a:lnTo>
                    <a:pt x="3944900" y="5717569"/>
                  </a:lnTo>
                  <a:lnTo>
                    <a:pt x="3936327" y="5719752"/>
                  </a:lnTo>
                  <a:lnTo>
                    <a:pt x="3929025" y="5713515"/>
                  </a:lnTo>
                  <a:lnTo>
                    <a:pt x="3925850" y="5706343"/>
                  </a:lnTo>
                  <a:close/>
                  <a:moveTo>
                    <a:pt x="3950898" y="5691176"/>
                  </a:moveTo>
                  <a:lnTo>
                    <a:pt x="3954426" y="5700557"/>
                  </a:lnTo>
                  <a:lnTo>
                    <a:pt x="3948252" y="5711814"/>
                  </a:lnTo>
                  <a:lnTo>
                    <a:pt x="3946488" y="5707749"/>
                  </a:lnTo>
                  <a:lnTo>
                    <a:pt x="3949428" y="5700557"/>
                  </a:lnTo>
                  <a:close/>
                  <a:moveTo>
                    <a:pt x="4188559" y="5689589"/>
                  </a:moveTo>
                  <a:lnTo>
                    <a:pt x="4200260" y="5693688"/>
                  </a:lnTo>
                  <a:lnTo>
                    <a:pt x="4201525" y="5703148"/>
                  </a:lnTo>
                  <a:lnTo>
                    <a:pt x="4222713" y="5713554"/>
                  </a:lnTo>
                  <a:lnTo>
                    <a:pt x="4207850" y="5720806"/>
                  </a:lnTo>
                  <a:lnTo>
                    <a:pt x="4198363" y="5712608"/>
                  </a:lnTo>
                  <a:lnTo>
                    <a:pt x="4203739" y="5728059"/>
                  </a:lnTo>
                  <a:lnTo>
                    <a:pt x="4197414" y="5735627"/>
                  </a:lnTo>
                  <a:lnTo>
                    <a:pt x="4179705" y="5734996"/>
                  </a:lnTo>
                  <a:lnTo>
                    <a:pt x="4168953" y="5725221"/>
                  </a:lnTo>
                  <a:lnTo>
                    <a:pt x="4186662" y="5713869"/>
                  </a:lnTo>
                  <a:lnTo>
                    <a:pt x="4173064" y="5710716"/>
                  </a:lnTo>
                  <a:lnTo>
                    <a:pt x="4164525" y="5723329"/>
                  </a:lnTo>
                  <a:lnTo>
                    <a:pt x="4144603" y="5715130"/>
                  </a:lnTo>
                  <a:lnTo>
                    <a:pt x="4143338" y="5702517"/>
                  </a:lnTo>
                  <a:lnTo>
                    <a:pt x="4165790" y="5703463"/>
                  </a:lnTo>
                  <a:lnTo>
                    <a:pt x="4167688" y="5696211"/>
                  </a:lnTo>
                  <a:lnTo>
                    <a:pt x="4181602" y="5695895"/>
                  </a:lnTo>
                  <a:close/>
                  <a:moveTo>
                    <a:pt x="3560407" y="5638789"/>
                  </a:moveTo>
                  <a:lnTo>
                    <a:pt x="3566757" y="5641629"/>
                  </a:lnTo>
                  <a:lnTo>
                    <a:pt x="3572790" y="5648572"/>
                  </a:lnTo>
                  <a:lnTo>
                    <a:pt x="3560725" y="5652675"/>
                  </a:lnTo>
                  <a:lnTo>
                    <a:pt x="3562312" y="5664667"/>
                  </a:lnTo>
                  <a:lnTo>
                    <a:pt x="3572155" y="5670663"/>
                  </a:lnTo>
                  <a:cubicBezTo>
                    <a:pt x="3571943" y="5673714"/>
                    <a:pt x="3571732" y="5676764"/>
                    <a:pt x="3571520" y="5679815"/>
                  </a:cubicBezTo>
                  <a:lnTo>
                    <a:pt x="3582950" y="5680447"/>
                  </a:lnTo>
                  <a:lnTo>
                    <a:pt x="3581680" y="5691177"/>
                  </a:lnTo>
                  <a:lnTo>
                    <a:pt x="3563265" y="5680447"/>
                  </a:lnTo>
                  <a:lnTo>
                    <a:pt x="3561677" y="5668770"/>
                  </a:lnTo>
                  <a:lnTo>
                    <a:pt x="3541675" y="5647310"/>
                  </a:lnTo>
                  <a:lnTo>
                    <a:pt x="3543262" y="5640367"/>
                  </a:lnTo>
                  <a:lnTo>
                    <a:pt x="3558185" y="5642891"/>
                  </a:lnTo>
                  <a:close/>
                  <a:moveTo>
                    <a:pt x="1988465" y="5605451"/>
                  </a:moveTo>
                  <a:lnTo>
                    <a:pt x="1990687" y="5609261"/>
                  </a:lnTo>
                  <a:lnTo>
                    <a:pt x="1976082" y="5621326"/>
                  </a:lnTo>
                  <a:lnTo>
                    <a:pt x="1975130" y="5626406"/>
                  </a:lnTo>
                  <a:lnTo>
                    <a:pt x="1985607" y="5621008"/>
                  </a:lnTo>
                  <a:lnTo>
                    <a:pt x="1979257" y="5631486"/>
                  </a:lnTo>
                  <a:lnTo>
                    <a:pt x="1981480" y="5638153"/>
                  </a:lnTo>
                  <a:lnTo>
                    <a:pt x="1998307" y="5636883"/>
                  </a:lnTo>
                  <a:lnTo>
                    <a:pt x="2005927" y="5638788"/>
                  </a:lnTo>
                  <a:lnTo>
                    <a:pt x="2008150" y="5651488"/>
                  </a:lnTo>
                  <a:lnTo>
                    <a:pt x="1999895" y="5666411"/>
                  </a:lnTo>
                  <a:lnTo>
                    <a:pt x="1993545" y="5677841"/>
                  </a:lnTo>
                  <a:lnTo>
                    <a:pt x="1987195" y="5690859"/>
                  </a:lnTo>
                  <a:lnTo>
                    <a:pt x="1965287" y="5699114"/>
                  </a:lnTo>
                  <a:lnTo>
                    <a:pt x="1965287" y="5694986"/>
                  </a:lnTo>
                  <a:lnTo>
                    <a:pt x="1954492" y="5688954"/>
                  </a:lnTo>
                  <a:lnTo>
                    <a:pt x="1937665" y="5683556"/>
                  </a:lnTo>
                  <a:cubicBezTo>
                    <a:pt x="1937877" y="5678370"/>
                    <a:pt x="1938088" y="5673185"/>
                    <a:pt x="1938300" y="5667999"/>
                  </a:cubicBezTo>
                  <a:lnTo>
                    <a:pt x="1928775" y="5660696"/>
                  </a:lnTo>
                  <a:lnTo>
                    <a:pt x="1912900" y="5662601"/>
                  </a:lnTo>
                  <a:cubicBezTo>
                    <a:pt x="1912688" y="5667258"/>
                    <a:pt x="1912477" y="5671914"/>
                    <a:pt x="1912265" y="5676571"/>
                  </a:cubicBezTo>
                  <a:lnTo>
                    <a:pt x="1902740" y="5674349"/>
                  </a:lnTo>
                  <a:lnTo>
                    <a:pt x="1900200" y="5650536"/>
                  </a:lnTo>
                  <a:lnTo>
                    <a:pt x="1917027" y="5641963"/>
                  </a:lnTo>
                  <a:lnTo>
                    <a:pt x="1937982" y="5626723"/>
                  </a:lnTo>
                  <a:lnTo>
                    <a:pt x="1952905" y="5619103"/>
                  </a:lnTo>
                  <a:close/>
                  <a:moveTo>
                    <a:pt x="4089680" y="5599101"/>
                  </a:moveTo>
                  <a:lnTo>
                    <a:pt x="4100475" y="5606038"/>
                  </a:lnTo>
                  <a:lnTo>
                    <a:pt x="4089045" y="5624958"/>
                  </a:lnTo>
                  <a:lnTo>
                    <a:pt x="4092220" y="5642931"/>
                  </a:lnTo>
                  <a:lnTo>
                    <a:pt x="4079520" y="5637571"/>
                  </a:lnTo>
                  <a:lnTo>
                    <a:pt x="4081742" y="5630318"/>
                  </a:lnTo>
                  <a:lnTo>
                    <a:pt x="4076345" y="5630318"/>
                  </a:lnTo>
                  <a:lnTo>
                    <a:pt x="4069042" y="5645139"/>
                  </a:lnTo>
                  <a:lnTo>
                    <a:pt x="4060470" y="5631580"/>
                  </a:lnTo>
                  <a:lnTo>
                    <a:pt x="4056025" y="5615813"/>
                  </a:lnTo>
                  <a:lnTo>
                    <a:pt x="4073805" y="5615813"/>
                  </a:lnTo>
                  <a:lnTo>
                    <a:pt x="4084600" y="5619597"/>
                  </a:lnTo>
                  <a:close/>
                  <a:moveTo>
                    <a:pt x="2070698" y="5599101"/>
                  </a:moveTo>
                  <a:lnTo>
                    <a:pt x="2091018" y="5613433"/>
                  </a:lnTo>
                  <a:lnTo>
                    <a:pt x="2092288" y="5624649"/>
                  </a:lnTo>
                  <a:lnTo>
                    <a:pt x="2079588" y="5632439"/>
                  </a:lnTo>
                  <a:lnTo>
                    <a:pt x="2067840" y="5622780"/>
                  </a:lnTo>
                  <a:lnTo>
                    <a:pt x="2041488" y="5624338"/>
                  </a:lnTo>
                  <a:lnTo>
                    <a:pt x="2040218" y="5614056"/>
                  </a:lnTo>
                  <a:lnTo>
                    <a:pt x="2033868" y="5614056"/>
                  </a:lnTo>
                  <a:lnTo>
                    <a:pt x="2031963" y="5604397"/>
                  </a:lnTo>
                  <a:close/>
                  <a:moveTo>
                    <a:pt x="4138765" y="5576879"/>
                  </a:moveTo>
                  <a:lnTo>
                    <a:pt x="4144990" y="5580100"/>
                  </a:lnTo>
                  <a:lnTo>
                    <a:pt x="4148103" y="5590408"/>
                  </a:lnTo>
                  <a:lnTo>
                    <a:pt x="4140943" y="5599104"/>
                  </a:lnTo>
                  <a:lnTo>
                    <a:pt x="4116353" y="5598138"/>
                  </a:lnTo>
                  <a:lnTo>
                    <a:pt x="4121956" y="5588475"/>
                  </a:lnTo>
                  <a:close/>
                  <a:moveTo>
                    <a:pt x="4302091" y="5553067"/>
                  </a:moveTo>
                  <a:lnTo>
                    <a:pt x="4302091" y="5561005"/>
                  </a:lnTo>
                  <a:lnTo>
                    <a:pt x="4297328" y="5558934"/>
                  </a:lnTo>
                  <a:close/>
                  <a:moveTo>
                    <a:pt x="4108553" y="5551476"/>
                  </a:moveTo>
                  <a:lnTo>
                    <a:pt x="4122700" y="5555898"/>
                  </a:lnTo>
                  <a:lnTo>
                    <a:pt x="4121735" y="5565764"/>
                  </a:lnTo>
                  <a:lnTo>
                    <a:pt x="4108874" y="5563723"/>
                  </a:lnTo>
                  <a:lnTo>
                    <a:pt x="4097300" y="5562702"/>
                  </a:lnTo>
                  <a:lnTo>
                    <a:pt x="4099229" y="5556919"/>
                  </a:lnTo>
                  <a:close/>
                  <a:moveTo>
                    <a:pt x="4289391" y="5540367"/>
                  </a:moveTo>
                  <a:lnTo>
                    <a:pt x="4308441" y="5541002"/>
                  </a:lnTo>
                  <a:lnTo>
                    <a:pt x="4301337" y="5548305"/>
                  </a:lnTo>
                  <a:lnTo>
                    <a:pt x="4292620" y="5551480"/>
                  </a:lnTo>
                  <a:lnTo>
                    <a:pt x="4289391" y="5548305"/>
                  </a:lnTo>
                  <a:close/>
                  <a:moveTo>
                    <a:pt x="4022925" y="5514964"/>
                  </a:moveTo>
                  <a:lnTo>
                    <a:pt x="4031881" y="5519920"/>
                  </a:lnTo>
                  <a:cubicBezTo>
                    <a:pt x="4031992" y="5524360"/>
                    <a:pt x="4032102" y="5528799"/>
                    <a:pt x="4032213" y="5533239"/>
                  </a:cubicBezTo>
                  <a:lnTo>
                    <a:pt x="4022261" y="5540364"/>
                  </a:lnTo>
                  <a:lnTo>
                    <a:pt x="4009988" y="5532310"/>
                  </a:lnTo>
                  <a:lnTo>
                    <a:pt x="4011315" y="5525186"/>
                  </a:lnTo>
                  <a:close/>
                  <a:moveTo>
                    <a:pt x="2542105" y="5470514"/>
                  </a:moveTo>
                  <a:lnTo>
                    <a:pt x="2547481" y="5470514"/>
                  </a:lnTo>
                  <a:lnTo>
                    <a:pt x="2566456" y="5478769"/>
                  </a:lnTo>
                  <a:lnTo>
                    <a:pt x="2578157" y="5478769"/>
                  </a:lnTo>
                  <a:lnTo>
                    <a:pt x="2586696" y="5503851"/>
                  </a:lnTo>
                  <a:cubicBezTo>
                    <a:pt x="2586380" y="5509460"/>
                    <a:pt x="2586063" y="5515070"/>
                    <a:pt x="2585747" y="5520679"/>
                  </a:cubicBezTo>
                  <a:lnTo>
                    <a:pt x="2601876" y="5547031"/>
                  </a:lnTo>
                  <a:cubicBezTo>
                    <a:pt x="2601560" y="5556450"/>
                    <a:pt x="2601243" y="5565870"/>
                    <a:pt x="2600927" y="5575289"/>
                  </a:cubicBezTo>
                  <a:lnTo>
                    <a:pt x="2590491" y="5584814"/>
                  </a:lnTo>
                  <a:lnTo>
                    <a:pt x="2586696" y="5599736"/>
                  </a:lnTo>
                  <a:lnTo>
                    <a:pt x="2600295" y="5611484"/>
                  </a:lnTo>
                  <a:lnTo>
                    <a:pt x="2592388" y="5641646"/>
                  </a:lnTo>
                  <a:lnTo>
                    <a:pt x="2584166" y="5676889"/>
                  </a:lnTo>
                  <a:cubicBezTo>
                    <a:pt x="2584271" y="5688425"/>
                    <a:pt x="2584377" y="5699960"/>
                    <a:pt x="2584482" y="5711496"/>
                  </a:cubicBezTo>
                  <a:lnTo>
                    <a:pt x="2570884" y="5732769"/>
                  </a:lnTo>
                  <a:lnTo>
                    <a:pt x="2561080" y="5721974"/>
                  </a:lnTo>
                  <a:lnTo>
                    <a:pt x="2550644" y="5711814"/>
                  </a:lnTo>
                  <a:lnTo>
                    <a:pt x="2532934" y="5723561"/>
                  </a:lnTo>
                  <a:cubicBezTo>
                    <a:pt x="2532618" y="5730229"/>
                    <a:pt x="2532301" y="5736896"/>
                    <a:pt x="2531985" y="5743564"/>
                  </a:cubicBezTo>
                  <a:lnTo>
                    <a:pt x="2523446" y="5752136"/>
                  </a:lnTo>
                  <a:lnTo>
                    <a:pt x="2510796" y="5753089"/>
                  </a:lnTo>
                  <a:lnTo>
                    <a:pt x="2496249" y="5756264"/>
                  </a:lnTo>
                  <a:lnTo>
                    <a:pt x="2484864" y="5748326"/>
                  </a:lnTo>
                  <a:lnTo>
                    <a:pt x="2476325" y="5751501"/>
                  </a:lnTo>
                  <a:lnTo>
                    <a:pt x="2472846" y="5740706"/>
                  </a:lnTo>
                  <a:lnTo>
                    <a:pt x="2481385" y="5740706"/>
                  </a:lnTo>
                  <a:lnTo>
                    <a:pt x="2474744" y="5735626"/>
                  </a:lnTo>
                  <a:cubicBezTo>
                    <a:pt x="2474428" y="5727265"/>
                    <a:pt x="2474111" y="5718905"/>
                    <a:pt x="2473795" y="5710544"/>
                  </a:cubicBezTo>
                  <a:lnTo>
                    <a:pt x="2460829" y="5693716"/>
                  </a:lnTo>
                  <a:lnTo>
                    <a:pt x="2477274" y="5644821"/>
                  </a:lnTo>
                  <a:lnTo>
                    <a:pt x="2481701" y="5631169"/>
                  </a:lnTo>
                  <a:lnTo>
                    <a:pt x="2467470" y="5619739"/>
                  </a:lnTo>
                  <a:lnTo>
                    <a:pt x="2476009" y="5598466"/>
                  </a:lnTo>
                  <a:lnTo>
                    <a:pt x="2469684" y="5588941"/>
                  </a:lnTo>
                  <a:lnTo>
                    <a:pt x="2475693" y="5575606"/>
                  </a:lnTo>
                  <a:lnTo>
                    <a:pt x="2466205" y="5557509"/>
                  </a:lnTo>
                  <a:lnTo>
                    <a:pt x="2450393" y="5547349"/>
                  </a:lnTo>
                  <a:lnTo>
                    <a:pt x="2445965" y="5556874"/>
                  </a:lnTo>
                  <a:lnTo>
                    <a:pt x="2441538" y="5535601"/>
                  </a:lnTo>
                  <a:lnTo>
                    <a:pt x="2447863" y="5521949"/>
                  </a:lnTo>
                  <a:lnTo>
                    <a:pt x="2442170" y="5497819"/>
                  </a:lnTo>
                  <a:lnTo>
                    <a:pt x="2450709" y="5492421"/>
                  </a:lnTo>
                  <a:lnTo>
                    <a:pt x="2454820" y="5477499"/>
                  </a:lnTo>
                  <a:lnTo>
                    <a:pt x="2461145" y="5482896"/>
                  </a:lnTo>
                  <a:lnTo>
                    <a:pt x="2451658" y="5497819"/>
                  </a:lnTo>
                  <a:lnTo>
                    <a:pt x="2459248" y="5509249"/>
                  </a:lnTo>
                  <a:lnTo>
                    <a:pt x="2476325" y="5517504"/>
                  </a:lnTo>
                  <a:lnTo>
                    <a:pt x="2496249" y="5519409"/>
                  </a:lnTo>
                  <a:lnTo>
                    <a:pt x="2503523" y="5503534"/>
                  </a:lnTo>
                  <a:lnTo>
                    <a:pt x="2524711" y="5490834"/>
                  </a:lnTo>
                  <a:lnTo>
                    <a:pt x="2537994" y="5481309"/>
                  </a:lnTo>
                  <a:close/>
                  <a:moveTo>
                    <a:pt x="3282913" y="5260964"/>
                  </a:moveTo>
                  <a:lnTo>
                    <a:pt x="3294026" y="5262084"/>
                  </a:lnTo>
                  <a:lnTo>
                    <a:pt x="3287964" y="5265727"/>
                  </a:lnTo>
                  <a:close/>
                  <a:moveTo>
                    <a:pt x="3328248" y="5257789"/>
                  </a:moveTo>
                  <a:lnTo>
                    <a:pt x="3340739" y="5264892"/>
                  </a:lnTo>
                  <a:lnTo>
                    <a:pt x="3362288" y="5271027"/>
                  </a:lnTo>
                  <a:lnTo>
                    <a:pt x="3361039" y="5276839"/>
                  </a:lnTo>
                  <a:lnTo>
                    <a:pt x="3336680" y="5270704"/>
                  </a:lnTo>
                  <a:lnTo>
                    <a:pt x="3324188" y="5259726"/>
                  </a:lnTo>
                  <a:close/>
                  <a:moveTo>
                    <a:pt x="2671407" y="5257789"/>
                  </a:moveTo>
                  <a:lnTo>
                    <a:pt x="2674900" y="5266657"/>
                  </a:lnTo>
                  <a:lnTo>
                    <a:pt x="2673947" y="5273226"/>
                  </a:lnTo>
                  <a:lnTo>
                    <a:pt x="2667597" y="5275197"/>
                  </a:lnTo>
                  <a:lnTo>
                    <a:pt x="2671725" y="5284722"/>
                  </a:lnTo>
                  <a:lnTo>
                    <a:pt x="2664422" y="5286364"/>
                  </a:lnTo>
                  <a:lnTo>
                    <a:pt x="2659977" y="5276510"/>
                  </a:lnTo>
                  <a:lnTo>
                    <a:pt x="2643150" y="5278481"/>
                  </a:lnTo>
                  <a:lnTo>
                    <a:pt x="2636800" y="5268956"/>
                  </a:lnTo>
                  <a:lnTo>
                    <a:pt x="2659977" y="5266657"/>
                  </a:lnTo>
                  <a:close/>
                  <a:moveTo>
                    <a:pt x="3264815" y="5237151"/>
                  </a:moveTo>
                  <a:lnTo>
                    <a:pt x="3282277" y="5247144"/>
                  </a:lnTo>
                  <a:lnTo>
                    <a:pt x="3295930" y="5244334"/>
                  </a:lnTo>
                  <a:lnTo>
                    <a:pt x="3316250" y="5251204"/>
                  </a:lnTo>
                  <a:lnTo>
                    <a:pt x="3295930" y="5249955"/>
                  </a:lnTo>
                  <a:lnTo>
                    <a:pt x="3283865" y="5256201"/>
                  </a:lnTo>
                  <a:lnTo>
                    <a:pt x="3252750" y="5239337"/>
                  </a:lnTo>
                  <a:close/>
                  <a:moveTo>
                    <a:pt x="2572585" y="5232389"/>
                  </a:moveTo>
                  <a:cubicBezTo>
                    <a:pt x="2573224" y="5246022"/>
                    <a:pt x="2573864" y="5259654"/>
                    <a:pt x="2574503" y="5273287"/>
                  </a:cubicBezTo>
                  <a:lnTo>
                    <a:pt x="2571306" y="5288188"/>
                  </a:lnTo>
                  <a:lnTo>
                    <a:pt x="2584413" y="5315453"/>
                  </a:lnTo>
                  <a:lnTo>
                    <a:pt x="2581536" y="5359522"/>
                  </a:lnTo>
                  <a:lnTo>
                    <a:pt x="2570028" y="5388373"/>
                  </a:lnTo>
                  <a:lnTo>
                    <a:pt x="2566831" y="5402957"/>
                  </a:lnTo>
                  <a:lnTo>
                    <a:pt x="2557561" y="5426101"/>
                  </a:lnTo>
                  <a:lnTo>
                    <a:pt x="2549249" y="5445123"/>
                  </a:lnTo>
                  <a:lnTo>
                    <a:pt x="2547971" y="5451464"/>
                  </a:lnTo>
                  <a:lnTo>
                    <a:pt x="2539659" y="5446391"/>
                  </a:lnTo>
                  <a:lnTo>
                    <a:pt x="2531987" y="5444489"/>
                  </a:lnTo>
                  <a:lnTo>
                    <a:pt x="2531028" y="5439099"/>
                  </a:lnTo>
                  <a:lnTo>
                    <a:pt x="2521438" y="5434978"/>
                  </a:lnTo>
                  <a:lnTo>
                    <a:pt x="2510569" y="5426735"/>
                  </a:lnTo>
                  <a:lnTo>
                    <a:pt x="2518241" y="5408663"/>
                  </a:lnTo>
                  <a:lnTo>
                    <a:pt x="2511209" y="5405493"/>
                  </a:lnTo>
                  <a:lnTo>
                    <a:pt x="2499701" y="5400103"/>
                  </a:lnTo>
                  <a:lnTo>
                    <a:pt x="2503856" y="5393762"/>
                  </a:lnTo>
                  <a:lnTo>
                    <a:pt x="2504815" y="5384568"/>
                  </a:lnTo>
                  <a:lnTo>
                    <a:pt x="2501619" y="5381398"/>
                  </a:lnTo>
                  <a:lnTo>
                    <a:pt x="2501619" y="5366814"/>
                  </a:lnTo>
                  <a:lnTo>
                    <a:pt x="2497143" y="5356035"/>
                  </a:lnTo>
                  <a:lnTo>
                    <a:pt x="2490750" y="5342719"/>
                  </a:lnTo>
                  <a:cubicBezTo>
                    <a:pt x="2491070" y="5338492"/>
                    <a:pt x="2491389" y="5334264"/>
                    <a:pt x="2491709" y="5330037"/>
                  </a:cubicBezTo>
                  <a:lnTo>
                    <a:pt x="2501299" y="5327818"/>
                  </a:lnTo>
                  <a:cubicBezTo>
                    <a:pt x="2500873" y="5320420"/>
                    <a:pt x="2500446" y="5313023"/>
                    <a:pt x="2500020" y="5305625"/>
                  </a:cubicBezTo>
                  <a:lnTo>
                    <a:pt x="2520159" y="5294846"/>
                  </a:lnTo>
                  <a:lnTo>
                    <a:pt x="2524315" y="5283432"/>
                  </a:lnTo>
                  <a:lnTo>
                    <a:pt x="2538061" y="5272653"/>
                  </a:lnTo>
                  <a:lnTo>
                    <a:pt x="2550848" y="5278994"/>
                  </a:lnTo>
                  <a:lnTo>
                    <a:pt x="2558520" y="5271702"/>
                  </a:lnTo>
                  <a:lnTo>
                    <a:pt x="2554684" y="5255850"/>
                  </a:lnTo>
                  <a:lnTo>
                    <a:pt x="2562356" y="5235559"/>
                  </a:lnTo>
                  <a:close/>
                  <a:moveTo>
                    <a:pt x="3216274" y="5219689"/>
                  </a:moveTo>
                  <a:lnTo>
                    <a:pt x="3221000" y="5221547"/>
                  </a:lnTo>
                  <a:lnTo>
                    <a:pt x="3210958" y="5232389"/>
                  </a:lnTo>
                  <a:lnTo>
                    <a:pt x="3210367" y="5228052"/>
                  </a:lnTo>
                  <a:lnTo>
                    <a:pt x="3208300" y="5222477"/>
                  </a:lnTo>
                  <a:close/>
                  <a:moveTo>
                    <a:pt x="3236875" y="5199051"/>
                  </a:moveTo>
                  <a:lnTo>
                    <a:pt x="3266104" y="5206144"/>
                  </a:lnTo>
                  <a:lnTo>
                    <a:pt x="3297200" y="5210197"/>
                  </a:lnTo>
                  <a:lnTo>
                    <a:pt x="3297200" y="5214926"/>
                  </a:lnTo>
                  <a:lnTo>
                    <a:pt x="3266726" y="5213912"/>
                  </a:lnTo>
                  <a:lnTo>
                    <a:pt x="3239673" y="5206819"/>
                  </a:lnTo>
                  <a:close/>
                  <a:moveTo>
                    <a:pt x="3261468" y="5180001"/>
                  </a:moveTo>
                  <a:lnTo>
                    <a:pt x="3278151" y="5188077"/>
                  </a:lnTo>
                  <a:lnTo>
                    <a:pt x="3274688" y="5194289"/>
                  </a:lnTo>
                  <a:lnTo>
                    <a:pt x="3257376" y="5193046"/>
                  </a:lnTo>
                  <a:lnTo>
                    <a:pt x="3245415" y="5189630"/>
                  </a:lnTo>
                  <a:lnTo>
                    <a:pt x="3241953" y="5184970"/>
                  </a:lnTo>
                  <a:lnTo>
                    <a:pt x="3241638" y="5180311"/>
                  </a:lnTo>
                  <a:close/>
                  <a:moveTo>
                    <a:pt x="3220023" y="5175239"/>
                  </a:moveTo>
                  <a:lnTo>
                    <a:pt x="3235288" y="5184764"/>
                  </a:lnTo>
                  <a:lnTo>
                    <a:pt x="3225824" y="5183535"/>
                  </a:lnTo>
                  <a:lnTo>
                    <a:pt x="3211475" y="5175546"/>
                  </a:lnTo>
                  <a:close/>
                  <a:moveTo>
                    <a:pt x="2421121" y="5104145"/>
                  </a:moveTo>
                  <a:lnTo>
                    <a:pt x="2412624" y="5112639"/>
                  </a:lnTo>
                  <a:cubicBezTo>
                    <a:pt x="2412640" y="5112672"/>
                    <a:pt x="2412656" y="5112704"/>
                    <a:pt x="2412672" y="5112737"/>
                  </a:cubicBezTo>
                  <a:lnTo>
                    <a:pt x="2421138" y="5104253"/>
                  </a:lnTo>
                  <a:cubicBezTo>
                    <a:pt x="2421132" y="5104217"/>
                    <a:pt x="2421127" y="5104181"/>
                    <a:pt x="2421121" y="5104145"/>
                  </a:cubicBezTo>
                  <a:close/>
                  <a:moveTo>
                    <a:pt x="3071775" y="5056176"/>
                  </a:moveTo>
                  <a:lnTo>
                    <a:pt x="3095705" y="5079407"/>
                  </a:lnTo>
                  <a:lnTo>
                    <a:pt x="3109875" y="5094276"/>
                  </a:lnTo>
                  <a:lnTo>
                    <a:pt x="3092242" y="5084364"/>
                  </a:lnTo>
                  <a:lnTo>
                    <a:pt x="3080277" y="5069805"/>
                  </a:lnTo>
                  <a:close/>
                  <a:moveTo>
                    <a:pt x="3087650" y="5051414"/>
                  </a:moveTo>
                  <a:lnTo>
                    <a:pt x="3115887" y="5070981"/>
                  </a:lnTo>
                  <a:lnTo>
                    <a:pt x="3117813" y="5079989"/>
                  </a:lnTo>
                  <a:close/>
                  <a:moveTo>
                    <a:pt x="3100350" y="5049826"/>
                  </a:moveTo>
                  <a:lnTo>
                    <a:pt x="3114638" y="5056224"/>
                  </a:lnTo>
                  <a:lnTo>
                    <a:pt x="3110215" y="5060939"/>
                  </a:lnTo>
                  <a:close/>
                  <a:moveTo>
                    <a:pt x="3085812" y="5013314"/>
                  </a:moveTo>
                  <a:lnTo>
                    <a:pt x="3107082" y="5026331"/>
                  </a:lnTo>
                  <a:lnTo>
                    <a:pt x="3109016" y="5031411"/>
                  </a:lnTo>
                  <a:lnTo>
                    <a:pt x="3102570" y="5029824"/>
                  </a:lnTo>
                  <a:lnTo>
                    <a:pt x="3115461" y="5041254"/>
                  </a:lnTo>
                  <a:lnTo>
                    <a:pt x="3124163" y="5047921"/>
                  </a:lnTo>
                  <a:lnTo>
                    <a:pt x="3122874" y="5051414"/>
                  </a:lnTo>
                  <a:lnTo>
                    <a:pt x="3104182" y="5037126"/>
                  </a:lnTo>
                  <a:lnTo>
                    <a:pt x="3105471" y="5045381"/>
                  </a:lnTo>
                  <a:lnTo>
                    <a:pt x="3093224" y="5033316"/>
                  </a:lnTo>
                  <a:lnTo>
                    <a:pt x="3084523" y="5021886"/>
                  </a:lnTo>
                  <a:lnTo>
                    <a:pt x="3081300" y="5013949"/>
                  </a:lnTo>
                  <a:close/>
                  <a:moveTo>
                    <a:pt x="3043982" y="5011726"/>
                  </a:moveTo>
                  <a:lnTo>
                    <a:pt x="3058460" y="5028318"/>
                  </a:lnTo>
                  <a:cubicBezTo>
                    <a:pt x="3058665" y="5032005"/>
                    <a:pt x="3058871" y="5035692"/>
                    <a:pt x="3059076" y="5039379"/>
                  </a:cubicBezTo>
                  <a:lnTo>
                    <a:pt x="3055071" y="5040301"/>
                  </a:lnTo>
                  <a:lnTo>
                    <a:pt x="3052299" y="5032927"/>
                  </a:lnTo>
                  <a:lnTo>
                    <a:pt x="3046139" y="5030161"/>
                  </a:lnTo>
                  <a:lnTo>
                    <a:pt x="3039978" y="5022173"/>
                  </a:lnTo>
                  <a:lnTo>
                    <a:pt x="3038438" y="5013877"/>
                  </a:lnTo>
                  <a:close/>
                  <a:moveTo>
                    <a:pt x="3081196" y="4995851"/>
                  </a:moveTo>
                  <a:lnTo>
                    <a:pt x="3089628" y="5007599"/>
                  </a:lnTo>
                  <a:lnTo>
                    <a:pt x="3094000" y="5013314"/>
                  </a:lnTo>
                  <a:lnTo>
                    <a:pt x="3077761" y="5004106"/>
                  </a:lnTo>
                  <a:lnTo>
                    <a:pt x="3074950" y="4998708"/>
                  </a:lnTo>
                  <a:close/>
                  <a:moveTo>
                    <a:pt x="6495127" y="4986728"/>
                  </a:moveTo>
                  <a:lnTo>
                    <a:pt x="6506559" y="4995299"/>
                  </a:lnTo>
                  <a:lnTo>
                    <a:pt x="6517991" y="4992442"/>
                  </a:lnTo>
                  <a:lnTo>
                    <a:pt x="6525612" y="4997204"/>
                  </a:lnTo>
                  <a:lnTo>
                    <a:pt x="6540537" y="4999426"/>
                  </a:lnTo>
                  <a:lnTo>
                    <a:pt x="6557050" y="5002918"/>
                  </a:lnTo>
                  <a:lnTo>
                    <a:pt x="6561450" y="5001033"/>
                  </a:lnTo>
                  <a:lnTo>
                    <a:pt x="6527292" y="5071939"/>
                  </a:lnTo>
                  <a:lnTo>
                    <a:pt x="6524977" y="5069582"/>
                  </a:lnTo>
                  <a:lnTo>
                    <a:pt x="6514815" y="5041964"/>
                  </a:lnTo>
                  <a:lnTo>
                    <a:pt x="6504336" y="5039424"/>
                  </a:lnTo>
                  <a:lnTo>
                    <a:pt x="6495762" y="5044821"/>
                  </a:lnTo>
                  <a:lnTo>
                    <a:pt x="6487506" y="5041329"/>
                  </a:lnTo>
                  <a:cubicBezTo>
                    <a:pt x="6487188" y="5037731"/>
                    <a:pt x="6486871" y="5034134"/>
                    <a:pt x="6486553" y="5030536"/>
                  </a:cubicBezTo>
                  <a:lnTo>
                    <a:pt x="6470993" y="5017520"/>
                  </a:lnTo>
                  <a:lnTo>
                    <a:pt x="6473534" y="4998791"/>
                  </a:lnTo>
                  <a:lnTo>
                    <a:pt x="6484648" y="4994981"/>
                  </a:lnTo>
                  <a:close/>
                  <a:moveTo>
                    <a:pt x="3034945" y="4948226"/>
                  </a:moveTo>
                  <a:lnTo>
                    <a:pt x="3042883" y="4949174"/>
                  </a:lnTo>
                  <a:lnTo>
                    <a:pt x="3044153" y="4962446"/>
                  </a:lnTo>
                  <a:lnTo>
                    <a:pt x="3048915" y="4968133"/>
                  </a:lnTo>
                  <a:lnTo>
                    <a:pt x="3055265" y="4979509"/>
                  </a:lnTo>
                  <a:lnTo>
                    <a:pt x="3060663" y="5014901"/>
                  </a:lnTo>
                  <a:lnTo>
                    <a:pt x="3054313" y="5014269"/>
                  </a:lnTo>
                  <a:lnTo>
                    <a:pt x="3049868" y="5008581"/>
                  </a:lnTo>
                  <a:lnTo>
                    <a:pt x="3040342" y="4999101"/>
                  </a:lnTo>
                  <a:lnTo>
                    <a:pt x="3036850" y="4987725"/>
                  </a:lnTo>
                  <a:lnTo>
                    <a:pt x="3039072" y="4981405"/>
                  </a:lnTo>
                  <a:lnTo>
                    <a:pt x="3044788" y="4985829"/>
                  </a:lnTo>
                  <a:lnTo>
                    <a:pt x="3046058" y="4981405"/>
                  </a:lnTo>
                  <a:lnTo>
                    <a:pt x="3046058" y="4972241"/>
                  </a:lnTo>
                  <a:lnTo>
                    <a:pt x="3033675" y="4958022"/>
                  </a:lnTo>
                  <a:close/>
                  <a:moveTo>
                    <a:pt x="3060662" y="4941876"/>
                  </a:moveTo>
                  <a:lnTo>
                    <a:pt x="3066377" y="4941876"/>
                  </a:lnTo>
                  <a:lnTo>
                    <a:pt x="3081300" y="4964101"/>
                  </a:lnTo>
                  <a:lnTo>
                    <a:pt x="3086062" y="4968228"/>
                  </a:lnTo>
                  <a:lnTo>
                    <a:pt x="3081935" y="4974578"/>
                  </a:lnTo>
                  <a:lnTo>
                    <a:pt x="3089872" y="4983786"/>
                  </a:lnTo>
                  <a:lnTo>
                    <a:pt x="3097175" y="4999026"/>
                  </a:lnTo>
                  <a:lnTo>
                    <a:pt x="3094317" y="4994263"/>
                  </a:lnTo>
                  <a:lnTo>
                    <a:pt x="3087967" y="4991406"/>
                  </a:lnTo>
                  <a:lnTo>
                    <a:pt x="3075902" y="4984738"/>
                  </a:lnTo>
                  <a:lnTo>
                    <a:pt x="3072092" y="4972673"/>
                  </a:lnTo>
                  <a:lnTo>
                    <a:pt x="3068917" y="4972038"/>
                  </a:lnTo>
                  <a:lnTo>
                    <a:pt x="3054312" y="4962196"/>
                  </a:lnTo>
                  <a:lnTo>
                    <a:pt x="3052725" y="4951083"/>
                  </a:lnTo>
                  <a:lnTo>
                    <a:pt x="3060662" y="4950448"/>
                  </a:lnTo>
                  <a:close/>
                  <a:moveTo>
                    <a:pt x="6600872" y="4906095"/>
                  </a:moveTo>
                  <a:lnTo>
                    <a:pt x="6598649" y="4911492"/>
                  </a:lnTo>
                  <a:lnTo>
                    <a:pt x="6602058" y="4916735"/>
                  </a:lnTo>
                  <a:lnTo>
                    <a:pt x="6570401" y="4982451"/>
                  </a:lnTo>
                  <a:lnTo>
                    <a:pt x="6569434" y="4982283"/>
                  </a:lnTo>
                  <a:lnTo>
                    <a:pt x="6564036" y="4977839"/>
                  </a:lnTo>
                  <a:lnTo>
                    <a:pt x="6564354" y="4967363"/>
                  </a:lnTo>
                  <a:lnTo>
                    <a:pt x="6569752" y="4961332"/>
                  </a:lnTo>
                  <a:lnTo>
                    <a:pt x="6573563" y="4943237"/>
                  </a:lnTo>
                  <a:lnTo>
                    <a:pt x="6567212" y="4935936"/>
                  </a:lnTo>
                  <a:lnTo>
                    <a:pt x="6568799" y="4924190"/>
                  </a:lnTo>
                  <a:lnTo>
                    <a:pt x="6582772" y="4909905"/>
                  </a:lnTo>
                  <a:close/>
                  <a:moveTo>
                    <a:pt x="4951102" y="4806942"/>
                  </a:moveTo>
                  <a:lnTo>
                    <a:pt x="4954554" y="4813479"/>
                  </a:lnTo>
                  <a:lnTo>
                    <a:pt x="4953518" y="4818055"/>
                  </a:lnTo>
                  <a:lnTo>
                    <a:pt x="4946616" y="4810210"/>
                  </a:lnTo>
                  <a:close/>
                  <a:moveTo>
                    <a:pt x="5054566" y="4779954"/>
                  </a:moveTo>
                  <a:lnTo>
                    <a:pt x="5046311" y="4792539"/>
                  </a:lnTo>
                  <a:lnTo>
                    <a:pt x="5039961" y="4814879"/>
                  </a:lnTo>
                  <a:lnTo>
                    <a:pt x="5029166" y="4805125"/>
                  </a:lnTo>
                  <a:lnTo>
                    <a:pt x="5032341" y="4797888"/>
                  </a:lnTo>
                  <a:lnTo>
                    <a:pt x="5048533" y="4785303"/>
                  </a:lnTo>
                  <a:close/>
                  <a:moveTo>
                    <a:pt x="4546749" y="4760722"/>
                  </a:moveTo>
                  <a:lnTo>
                    <a:pt x="4546260" y="4761212"/>
                  </a:lnTo>
                  <a:lnTo>
                    <a:pt x="4546884" y="4760899"/>
                  </a:lnTo>
                  <a:close/>
                  <a:moveTo>
                    <a:pt x="5140291" y="4749792"/>
                  </a:moveTo>
                  <a:lnTo>
                    <a:pt x="5127591" y="4759317"/>
                  </a:lnTo>
                  <a:lnTo>
                    <a:pt x="5130477" y="4751021"/>
                  </a:lnTo>
                  <a:close/>
                  <a:moveTo>
                    <a:pt x="6342270" y="4710093"/>
                  </a:moveTo>
                  <a:lnTo>
                    <a:pt x="6339836" y="4714047"/>
                  </a:lnTo>
                  <a:lnTo>
                    <a:pt x="6301729" y="4718809"/>
                  </a:lnTo>
                  <a:cubicBezTo>
                    <a:pt x="6301306" y="4724946"/>
                    <a:pt x="6300882" y="4731083"/>
                    <a:pt x="6300459" y="4737220"/>
                  </a:cubicBezTo>
                  <a:cubicBezTo>
                    <a:pt x="6300469" y="4737225"/>
                    <a:pt x="6300478" y="4737230"/>
                    <a:pt x="6300488" y="4737235"/>
                  </a:cubicBezTo>
                  <a:cubicBezTo>
                    <a:pt x="6300905" y="4731196"/>
                    <a:pt x="6301321" y="4725157"/>
                    <a:pt x="6301738" y="4719118"/>
                  </a:cubicBezTo>
                  <a:lnTo>
                    <a:pt x="6339844" y="4714356"/>
                  </a:lnTo>
                  <a:lnTo>
                    <a:pt x="6342384" y="4710229"/>
                  </a:lnTo>
                  <a:close/>
                  <a:moveTo>
                    <a:pt x="1472534" y="4375142"/>
                  </a:moveTo>
                  <a:lnTo>
                    <a:pt x="1482060" y="4376139"/>
                  </a:lnTo>
                  <a:lnTo>
                    <a:pt x="1487457" y="4385110"/>
                  </a:lnTo>
                  <a:lnTo>
                    <a:pt x="1484282" y="4388433"/>
                  </a:lnTo>
                  <a:lnTo>
                    <a:pt x="1476662" y="4385110"/>
                  </a:lnTo>
                  <a:lnTo>
                    <a:pt x="1467137" y="4389430"/>
                  </a:lnTo>
                  <a:lnTo>
                    <a:pt x="1465232" y="4381787"/>
                  </a:lnTo>
                  <a:close/>
                  <a:moveTo>
                    <a:pt x="1435070" y="4357679"/>
                  </a:moveTo>
                  <a:lnTo>
                    <a:pt x="1446184" y="4359584"/>
                  </a:lnTo>
                  <a:lnTo>
                    <a:pt x="1443096" y="4363711"/>
                  </a:lnTo>
                  <a:lnTo>
                    <a:pt x="1435996" y="4364029"/>
                  </a:lnTo>
                  <a:close/>
                  <a:moveTo>
                    <a:pt x="1538093" y="4154476"/>
                  </a:moveTo>
                  <a:lnTo>
                    <a:pt x="1543523" y="4158725"/>
                  </a:lnTo>
                  <a:lnTo>
                    <a:pt x="1561405" y="4162647"/>
                  </a:lnTo>
                  <a:lnTo>
                    <a:pt x="1566834" y="4170491"/>
                  </a:lnTo>
                  <a:lnTo>
                    <a:pt x="1564918" y="4178008"/>
                  </a:lnTo>
                  <a:lnTo>
                    <a:pt x="1557251" y="4185526"/>
                  </a:lnTo>
                  <a:lnTo>
                    <a:pt x="1549910" y="4187814"/>
                  </a:lnTo>
                  <a:lnTo>
                    <a:pt x="1525320" y="4175067"/>
                  </a:lnTo>
                  <a:lnTo>
                    <a:pt x="1511272" y="4175067"/>
                  </a:lnTo>
                  <a:lnTo>
                    <a:pt x="1515740" y="4171798"/>
                  </a:lnTo>
                  <a:close/>
                  <a:moveTo>
                    <a:pt x="2133803" y="3771889"/>
                  </a:moveTo>
                  <a:lnTo>
                    <a:pt x="2135150" y="3783636"/>
                  </a:lnTo>
                  <a:lnTo>
                    <a:pt x="2131782" y="3794114"/>
                  </a:lnTo>
                  <a:lnTo>
                    <a:pt x="2129762" y="3813164"/>
                  </a:lnTo>
                  <a:lnTo>
                    <a:pt x="2112925" y="3813164"/>
                  </a:lnTo>
                  <a:lnTo>
                    <a:pt x="2114609" y="3788081"/>
                  </a:lnTo>
                  <a:lnTo>
                    <a:pt x="2124711" y="3775381"/>
                  </a:lnTo>
                  <a:close/>
                  <a:moveTo>
                    <a:pt x="2166583" y="3746489"/>
                  </a:moveTo>
                  <a:lnTo>
                    <a:pt x="2171663" y="3748735"/>
                  </a:lnTo>
                  <a:lnTo>
                    <a:pt x="2153883" y="3759324"/>
                  </a:lnTo>
                  <a:lnTo>
                    <a:pt x="2146263" y="3767988"/>
                  </a:lnTo>
                  <a:lnTo>
                    <a:pt x="2140230" y="3776652"/>
                  </a:lnTo>
                  <a:lnTo>
                    <a:pt x="2136738" y="3766705"/>
                  </a:lnTo>
                  <a:lnTo>
                    <a:pt x="2146263" y="3757078"/>
                  </a:lnTo>
                  <a:close/>
                  <a:moveTo>
                    <a:pt x="1246315" y="3744901"/>
                  </a:moveTo>
                  <a:lnTo>
                    <a:pt x="1253753" y="3753473"/>
                  </a:lnTo>
                  <a:lnTo>
                    <a:pt x="1263448" y="3760458"/>
                  </a:lnTo>
                  <a:lnTo>
                    <a:pt x="1273144" y="3759506"/>
                  </a:lnTo>
                  <a:lnTo>
                    <a:pt x="1263448" y="3772206"/>
                  </a:lnTo>
                  <a:lnTo>
                    <a:pt x="1258277" y="3783953"/>
                  </a:lnTo>
                  <a:lnTo>
                    <a:pt x="1250844" y="3789351"/>
                  </a:lnTo>
                  <a:lnTo>
                    <a:pt x="1222724" y="3780143"/>
                  </a:lnTo>
                  <a:lnTo>
                    <a:pt x="1219167" y="3767443"/>
                  </a:lnTo>
                  <a:lnTo>
                    <a:pt x="1225632" y="3765221"/>
                  </a:lnTo>
                  <a:lnTo>
                    <a:pt x="1222400" y="3762046"/>
                  </a:lnTo>
                  <a:lnTo>
                    <a:pt x="1220461" y="3748393"/>
                  </a:lnTo>
                  <a:close/>
                  <a:moveTo>
                    <a:pt x="2215160" y="3730614"/>
                  </a:moveTo>
                  <a:lnTo>
                    <a:pt x="2216113" y="3734660"/>
                  </a:lnTo>
                  <a:lnTo>
                    <a:pt x="2207540" y="3735594"/>
                  </a:lnTo>
                  <a:lnTo>
                    <a:pt x="2194840" y="3739952"/>
                  </a:lnTo>
                  <a:lnTo>
                    <a:pt x="2188490" y="3744933"/>
                  </a:lnTo>
                  <a:lnTo>
                    <a:pt x="2178330" y="3746489"/>
                  </a:lnTo>
                  <a:lnTo>
                    <a:pt x="2171663" y="3739330"/>
                  </a:lnTo>
                  <a:lnTo>
                    <a:pt x="2200238" y="3732482"/>
                  </a:lnTo>
                  <a:close/>
                  <a:moveTo>
                    <a:pt x="2265326" y="3727439"/>
                  </a:moveTo>
                  <a:lnTo>
                    <a:pt x="2248622" y="3736964"/>
                  </a:lnTo>
                  <a:lnTo>
                    <a:pt x="2235070" y="3735232"/>
                  </a:lnTo>
                  <a:lnTo>
                    <a:pt x="2222463" y="3736387"/>
                  </a:lnTo>
                  <a:lnTo>
                    <a:pt x="2227821" y="3730614"/>
                  </a:lnTo>
                  <a:lnTo>
                    <a:pt x="2243579" y="3730325"/>
                  </a:lnTo>
                  <a:lnTo>
                    <a:pt x="2256816" y="3729171"/>
                  </a:lnTo>
                  <a:close/>
                  <a:moveTo>
                    <a:pt x="2293901" y="3721089"/>
                  </a:moveTo>
                  <a:lnTo>
                    <a:pt x="2284247" y="3726436"/>
                  </a:lnTo>
                  <a:lnTo>
                    <a:pt x="2270088" y="3733789"/>
                  </a:lnTo>
                  <a:lnTo>
                    <a:pt x="2275558" y="3723763"/>
                  </a:lnTo>
                  <a:close/>
                  <a:moveTo>
                    <a:pt x="2314928" y="3706801"/>
                  </a:moveTo>
                  <a:lnTo>
                    <a:pt x="2327813" y="3706801"/>
                  </a:lnTo>
                  <a:lnTo>
                    <a:pt x="2332000" y="3711192"/>
                  </a:lnTo>
                  <a:lnTo>
                    <a:pt x="2322337" y="3713556"/>
                  </a:lnTo>
                  <a:lnTo>
                    <a:pt x="2315251" y="3722676"/>
                  </a:lnTo>
                  <a:lnTo>
                    <a:pt x="2309775" y="3715921"/>
                  </a:lnTo>
                  <a:close/>
                  <a:moveTo>
                    <a:pt x="2362163" y="3689339"/>
                  </a:moveTo>
                  <a:lnTo>
                    <a:pt x="2358194" y="3694310"/>
                  </a:lnTo>
                  <a:lnTo>
                    <a:pt x="2338350" y="3700452"/>
                  </a:lnTo>
                  <a:lnTo>
                    <a:pt x="2351579" y="3693433"/>
                  </a:lnTo>
                  <a:close/>
                  <a:moveTo>
                    <a:pt x="2392325" y="3682989"/>
                  </a:moveTo>
                  <a:lnTo>
                    <a:pt x="2388983" y="3687752"/>
                  </a:lnTo>
                  <a:lnTo>
                    <a:pt x="2373275" y="3685187"/>
                  </a:lnTo>
                  <a:close/>
                  <a:moveTo>
                    <a:pt x="2415017" y="3681401"/>
                  </a:moveTo>
                  <a:lnTo>
                    <a:pt x="2422488" y="3682866"/>
                  </a:lnTo>
                  <a:lnTo>
                    <a:pt x="2406613" y="3684576"/>
                  </a:lnTo>
                  <a:close/>
                  <a:moveTo>
                    <a:pt x="2985194" y="3619489"/>
                  </a:moveTo>
                  <a:lnTo>
                    <a:pt x="3001933" y="3643179"/>
                  </a:lnTo>
                  <a:lnTo>
                    <a:pt x="3012555" y="3653563"/>
                  </a:lnTo>
                  <a:lnTo>
                    <a:pt x="3031868" y="3655835"/>
                  </a:lnTo>
                  <a:lnTo>
                    <a:pt x="3043778" y="3654212"/>
                  </a:lnTo>
                  <a:lnTo>
                    <a:pt x="3041525" y="3658756"/>
                  </a:lnTo>
                  <a:lnTo>
                    <a:pt x="3047963" y="3678227"/>
                  </a:lnTo>
                  <a:lnTo>
                    <a:pt x="3036375" y="3670438"/>
                  </a:lnTo>
                  <a:lnTo>
                    <a:pt x="3022212" y="3667518"/>
                  </a:lnTo>
                  <a:lnTo>
                    <a:pt x="3011589" y="3675306"/>
                  </a:lnTo>
                  <a:lnTo>
                    <a:pt x="3000645" y="3667518"/>
                  </a:lnTo>
                  <a:lnTo>
                    <a:pt x="3000001" y="3667193"/>
                  </a:lnTo>
                  <a:lnTo>
                    <a:pt x="2997426" y="3665895"/>
                  </a:lnTo>
                  <a:lnTo>
                    <a:pt x="2995495" y="3663624"/>
                  </a:lnTo>
                  <a:lnTo>
                    <a:pt x="2994529" y="3662650"/>
                  </a:lnTo>
                  <a:cubicBezTo>
                    <a:pt x="2994422" y="3662109"/>
                    <a:pt x="2994314" y="3661568"/>
                    <a:pt x="2994207" y="3661027"/>
                  </a:cubicBezTo>
                  <a:lnTo>
                    <a:pt x="2995173" y="3651292"/>
                  </a:lnTo>
                  <a:cubicBezTo>
                    <a:pt x="2995280" y="3648912"/>
                    <a:pt x="2995388" y="3646532"/>
                    <a:pt x="2995495" y="3644152"/>
                  </a:cubicBezTo>
                  <a:lnTo>
                    <a:pt x="2987770" y="3639934"/>
                  </a:lnTo>
                  <a:lnTo>
                    <a:pt x="2978113" y="3632145"/>
                  </a:lnTo>
                  <a:close/>
                  <a:moveTo>
                    <a:pt x="720699" y="3606789"/>
                  </a:moveTo>
                  <a:lnTo>
                    <a:pt x="731812" y="3609057"/>
                  </a:lnTo>
                  <a:lnTo>
                    <a:pt x="730831" y="3622664"/>
                  </a:lnTo>
                  <a:lnTo>
                    <a:pt x="721027" y="3617480"/>
                  </a:lnTo>
                  <a:cubicBezTo>
                    <a:pt x="720918" y="3613916"/>
                    <a:pt x="720808" y="3610353"/>
                    <a:pt x="720699" y="3606789"/>
                  </a:cubicBezTo>
                  <a:close/>
                  <a:moveTo>
                    <a:pt x="1246157" y="3590917"/>
                  </a:moveTo>
                  <a:lnTo>
                    <a:pt x="1252507" y="3593139"/>
                  </a:lnTo>
                  <a:lnTo>
                    <a:pt x="1244887" y="3604569"/>
                  </a:lnTo>
                  <a:lnTo>
                    <a:pt x="1247109" y="3615999"/>
                  </a:lnTo>
                  <a:lnTo>
                    <a:pt x="1242030" y="3631874"/>
                  </a:lnTo>
                  <a:lnTo>
                    <a:pt x="1231552" y="3641399"/>
                  </a:lnTo>
                  <a:lnTo>
                    <a:pt x="1216630" y="3640764"/>
                  </a:lnTo>
                  <a:lnTo>
                    <a:pt x="1208057" y="3644892"/>
                  </a:lnTo>
                  <a:lnTo>
                    <a:pt x="1208057" y="3636637"/>
                  </a:lnTo>
                  <a:lnTo>
                    <a:pt x="1218852" y="3627112"/>
                  </a:lnTo>
                  <a:lnTo>
                    <a:pt x="1229012" y="3599489"/>
                  </a:lnTo>
                  <a:close/>
                  <a:moveTo>
                    <a:pt x="2722963" y="3559164"/>
                  </a:moveTo>
                  <a:lnTo>
                    <a:pt x="2736813" y="3571070"/>
                  </a:lnTo>
                  <a:lnTo>
                    <a:pt x="2734558" y="3579759"/>
                  </a:lnTo>
                  <a:lnTo>
                    <a:pt x="2724251" y="3582977"/>
                  </a:lnTo>
                  <a:lnTo>
                    <a:pt x="2714588" y="3577506"/>
                  </a:lnTo>
                  <a:cubicBezTo>
                    <a:pt x="2714803" y="3571928"/>
                    <a:pt x="2715017" y="3566351"/>
                    <a:pt x="2715232" y="3560773"/>
                  </a:cubicBezTo>
                  <a:close/>
                  <a:moveTo>
                    <a:pt x="2492338" y="3549639"/>
                  </a:moveTo>
                  <a:lnTo>
                    <a:pt x="2485435" y="3560752"/>
                  </a:lnTo>
                  <a:lnTo>
                    <a:pt x="2484400" y="3551741"/>
                  </a:lnTo>
                  <a:close/>
                  <a:moveTo>
                    <a:pt x="2463763" y="3543289"/>
                  </a:moveTo>
                  <a:lnTo>
                    <a:pt x="2473288" y="3549484"/>
                  </a:lnTo>
                  <a:lnTo>
                    <a:pt x="2469760" y="3555989"/>
                  </a:lnTo>
                  <a:close/>
                  <a:moveTo>
                    <a:pt x="2922455" y="3533764"/>
                  </a:moveTo>
                  <a:lnTo>
                    <a:pt x="2937199" y="3536647"/>
                  </a:lnTo>
                  <a:lnTo>
                    <a:pt x="2937199" y="3548500"/>
                  </a:lnTo>
                  <a:lnTo>
                    <a:pt x="2943473" y="3553946"/>
                  </a:lnTo>
                  <a:lnTo>
                    <a:pt x="2956021" y="3552665"/>
                  </a:lnTo>
                  <a:lnTo>
                    <a:pt x="2961354" y="3560033"/>
                  </a:lnTo>
                  <a:lnTo>
                    <a:pt x="2959158" y="3566440"/>
                  </a:lnTo>
                  <a:lnTo>
                    <a:pt x="2953825" y="3573808"/>
                  </a:lnTo>
                  <a:lnTo>
                    <a:pt x="2960099" y="3577011"/>
                  </a:lnTo>
                  <a:lnTo>
                    <a:pt x="2967001" y="3589825"/>
                  </a:lnTo>
                  <a:lnTo>
                    <a:pt x="2960727" y="3595271"/>
                  </a:lnTo>
                  <a:lnTo>
                    <a:pt x="2952257" y="3591106"/>
                  </a:lnTo>
                  <a:lnTo>
                    <a:pt x="2943787" y="3589825"/>
                  </a:lnTo>
                  <a:lnTo>
                    <a:pt x="2939709" y="3595591"/>
                  </a:lnTo>
                  <a:lnTo>
                    <a:pt x="2936572" y="3600397"/>
                  </a:lnTo>
                  <a:lnTo>
                    <a:pt x="2933435" y="3603920"/>
                  </a:lnTo>
                  <a:lnTo>
                    <a:pt x="2932180" y="3604882"/>
                  </a:lnTo>
                  <a:lnTo>
                    <a:pt x="2931239" y="3605202"/>
                  </a:lnTo>
                  <a:lnTo>
                    <a:pt x="2930612" y="3605202"/>
                  </a:lnTo>
                  <a:lnTo>
                    <a:pt x="2929357" y="3605202"/>
                  </a:lnTo>
                  <a:lnTo>
                    <a:pt x="2928416" y="3604561"/>
                  </a:lnTo>
                  <a:lnTo>
                    <a:pt x="2928102" y="3603920"/>
                  </a:lnTo>
                  <a:lnTo>
                    <a:pt x="2914613" y="3592388"/>
                  </a:lnTo>
                  <a:lnTo>
                    <a:pt x="2918691" y="3582777"/>
                  </a:lnTo>
                  <a:lnTo>
                    <a:pt x="2924024" y="3576370"/>
                  </a:lnTo>
                  <a:lnTo>
                    <a:pt x="2919318" y="3566760"/>
                  </a:lnTo>
                  <a:lnTo>
                    <a:pt x="2925592" y="3562595"/>
                  </a:lnTo>
                  <a:lnTo>
                    <a:pt x="2936258" y="3572206"/>
                  </a:lnTo>
                  <a:lnTo>
                    <a:pt x="2945669" y="3569002"/>
                  </a:lnTo>
                  <a:lnTo>
                    <a:pt x="2946610" y="3561314"/>
                  </a:lnTo>
                  <a:lnTo>
                    <a:pt x="2931866" y="3551703"/>
                  </a:lnTo>
                  <a:lnTo>
                    <a:pt x="2918377" y="3550102"/>
                  </a:lnTo>
                  <a:lnTo>
                    <a:pt x="2917122" y="3541452"/>
                  </a:lnTo>
                  <a:close/>
                  <a:moveTo>
                    <a:pt x="2474421" y="3527414"/>
                  </a:moveTo>
                  <a:lnTo>
                    <a:pt x="2483607" y="3527414"/>
                  </a:lnTo>
                  <a:lnTo>
                    <a:pt x="2485988" y="3538409"/>
                  </a:lnTo>
                  <a:lnTo>
                    <a:pt x="2479524" y="3544877"/>
                  </a:lnTo>
                  <a:lnTo>
                    <a:pt x="2471700" y="3536145"/>
                  </a:lnTo>
                  <a:close/>
                  <a:moveTo>
                    <a:pt x="2643150" y="3494076"/>
                  </a:moveTo>
                  <a:lnTo>
                    <a:pt x="2665375" y="3502206"/>
                  </a:lnTo>
                  <a:lnTo>
                    <a:pt x="2662200" y="3514714"/>
                  </a:lnTo>
                  <a:lnTo>
                    <a:pt x="2649500" y="3510649"/>
                  </a:lnTo>
                  <a:close/>
                  <a:moveTo>
                    <a:pt x="2724430" y="3492489"/>
                  </a:moveTo>
                  <a:lnTo>
                    <a:pt x="2735543" y="3498204"/>
                  </a:lnTo>
                  <a:lnTo>
                    <a:pt x="2744115" y="3502331"/>
                  </a:lnTo>
                  <a:lnTo>
                    <a:pt x="2748878" y="3504871"/>
                  </a:lnTo>
                  <a:lnTo>
                    <a:pt x="2751100" y="3505189"/>
                  </a:lnTo>
                  <a:lnTo>
                    <a:pt x="2753958" y="3505189"/>
                  </a:lnTo>
                  <a:lnTo>
                    <a:pt x="2761260" y="3505189"/>
                  </a:lnTo>
                  <a:lnTo>
                    <a:pt x="2768880" y="3505506"/>
                  </a:lnTo>
                  <a:lnTo>
                    <a:pt x="2771738" y="3505824"/>
                  </a:lnTo>
                  <a:lnTo>
                    <a:pt x="2773325" y="3506776"/>
                  </a:lnTo>
                  <a:lnTo>
                    <a:pt x="2774595" y="3508046"/>
                  </a:lnTo>
                  <a:lnTo>
                    <a:pt x="2775548" y="3510269"/>
                  </a:lnTo>
                  <a:lnTo>
                    <a:pt x="2776183" y="3512809"/>
                  </a:lnTo>
                  <a:lnTo>
                    <a:pt x="2776818" y="3515349"/>
                  </a:lnTo>
                  <a:lnTo>
                    <a:pt x="2777770" y="3520429"/>
                  </a:lnTo>
                  <a:lnTo>
                    <a:pt x="2778088" y="3522651"/>
                  </a:lnTo>
                  <a:lnTo>
                    <a:pt x="2784438" y="3536939"/>
                  </a:lnTo>
                  <a:lnTo>
                    <a:pt x="2762213" y="3536304"/>
                  </a:lnTo>
                  <a:lnTo>
                    <a:pt x="2744115" y="3536304"/>
                  </a:lnTo>
                  <a:lnTo>
                    <a:pt x="2737765" y="3529319"/>
                  </a:lnTo>
                  <a:lnTo>
                    <a:pt x="2713317" y="3520746"/>
                  </a:lnTo>
                  <a:lnTo>
                    <a:pt x="2713317" y="3513761"/>
                  </a:lnTo>
                  <a:lnTo>
                    <a:pt x="2728240" y="3512174"/>
                  </a:lnTo>
                  <a:lnTo>
                    <a:pt x="2713317" y="3502014"/>
                  </a:lnTo>
                  <a:cubicBezTo>
                    <a:pt x="2713211" y="3499897"/>
                    <a:pt x="2713106" y="3497781"/>
                    <a:pt x="2713000" y="3495664"/>
                  </a:cubicBezTo>
                  <a:close/>
                  <a:moveTo>
                    <a:pt x="2782388" y="3486139"/>
                  </a:moveTo>
                  <a:lnTo>
                    <a:pt x="2791163" y="3498169"/>
                  </a:lnTo>
                  <a:lnTo>
                    <a:pt x="2801888" y="3491666"/>
                  </a:lnTo>
                  <a:lnTo>
                    <a:pt x="2816188" y="3506623"/>
                  </a:lnTo>
                  <a:lnTo>
                    <a:pt x="2806113" y="3520605"/>
                  </a:lnTo>
                  <a:lnTo>
                    <a:pt x="2798963" y="3530359"/>
                  </a:lnTo>
                  <a:lnTo>
                    <a:pt x="2791488" y="3540114"/>
                  </a:lnTo>
                  <a:lnTo>
                    <a:pt x="2784663" y="3519955"/>
                  </a:lnTo>
                  <a:lnTo>
                    <a:pt x="2787913" y="3512151"/>
                  </a:lnTo>
                  <a:lnTo>
                    <a:pt x="2774913" y="3487765"/>
                  </a:lnTo>
                  <a:close/>
                  <a:moveTo>
                    <a:pt x="2829351" y="3475026"/>
                  </a:moveTo>
                  <a:lnTo>
                    <a:pt x="2856571" y="3483401"/>
                  </a:lnTo>
                  <a:lnTo>
                    <a:pt x="2860638" y="3490226"/>
                  </a:lnTo>
                  <a:lnTo>
                    <a:pt x="2848123" y="3488675"/>
                  </a:lnTo>
                  <a:lnTo>
                    <a:pt x="2837798" y="3492708"/>
                  </a:lnTo>
                  <a:lnTo>
                    <a:pt x="2828725" y="3502014"/>
                  </a:lnTo>
                  <a:lnTo>
                    <a:pt x="2817775" y="3492708"/>
                  </a:lnTo>
                  <a:lnTo>
                    <a:pt x="2834670" y="3485573"/>
                  </a:lnTo>
                  <a:close/>
                  <a:moveTo>
                    <a:pt x="2682838" y="3473439"/>
                  </a:moveTo>
                  <a:lnTo>
                    <a:pt x="2673630" y="3492489"/>
                  </a:lnTo>
                  <a:lnTo>
                    <a:pt x="2670138" y="3482964"/>
                  </a:lnTo>
                  <a:close/>
                  <a:moveTo>
                    <a:pt x="2591080" y="3467089"/>
                  </a:moveTo>
                  <a:lnTo>
                    <a:pt x="2613622" y="3486353"/>
                  </a:lnTo>
                  <a:cubicBezTo>
                    <a:pt x="2613940" y="3489509"/>
                    <a:pt x="2614257" y="3492666"/>
                    <a:pt x="2614575" y="3495822"/>
                  </a:cubicBezTo>
                  <a:lnTo>
                    <a:pt x="2607590" y="3513127"/>
                  </a:lnTo>
                  <a:lnTo>
                    <a:pt x="2592667" y="3501699"/>
                  </a:lnTo>
                  <a:cubicBezTo>
                    <a:pt x="2592879" y="3499522"/>
                    <a:pt x="2593090" y="3497346"/>
                    <a:pt x="2593302" y="3495169"/>
                  </a:cubicBezTo>
                  <a:lnTo>
                    <a:pt x="2589175" y="3480802"/>
                  </a:lnTo>
                  <a:lnTo>
                    <a:pt x="2594255" y="3479823"/>
                  </a:lnTo>
                  <a:close/>
                  <a:moveTo>
                    <a:pt x="2706015" y="3457564"/>
                  </a:moveTo>
                  <a:cubicBezTo>
                    <a:pt x="2706227" y="3462094"/>
                    <a:pt x="2706438" y="3466623"/>
                    <a:pt x="2706650" y="3471153"/>
                  </a:cubicBezTo>
                  <a:lnTo>
                    <a:pt x="2699030" y="3490747"/>
                  </a:lnTo>
                  <a:lnTo>
                    <a:pt x="2687917" y="3516346"/>
                  </a:lnTo>
                  <a:lnTo>
                    <a:pt x="2680297" y="3525827"/>
                  </a:lnTo>
                  <a:lnTo>
                    <a:pt x="2678075" y="3512237"/>
                  </a:lnTo>
                  <a:lnTo>
                    <a:pt x="2680297" y="3496436"/>
                  </a:lnTo>
                  <a:lnTo>
                    <a:pt x="2688552" y="3480634"/>
                  </a:lnTo>
                  <a:close/>
                  <a:moveTo>
                    <a:pt x="2475289" y="3449626"/>
                  </a:moveTo>
                  <a:lnTo>
                    <a:pt x="2478050" y="3458932"/>
                  </a:lnTo>
                  <a:lnTo>
                    <a:pt x="2477222" y="3468238"/>
                  </a:lnTo>
                  <a:lnTo>
                    <a:pt x="2471700" y="3476614"/>
                  </a:lnTo>
                  <a:lnTo>
                    <a:pt x="2471700" y="3466377"/>
                  </a:lnTo>
                  <a:close/>
                  <a:moveTo>
                    <a:pt x="967714" y="3435339"/>
                  </a:moveTo>
                  <a:lnTo>
                    <a:pt x="989940" y="3455054"/>
                  </a:lnTo>
                  <a:lnTo>
                    <a:pt x="985812" y="3462368"/>
                  </a:lnTo>
                  <a:lnTo>
                    <a:pt x="968032" y="3473180"/>
                  </a:lnTo>
                  <a:lnTo>
                    <a:pt x="962634" y="3489079"/>
                  </a:lnTo>
                  <a:lnTo>
                    <a:pt x="967080" y="3491305"/>
                  </a:lnTo>
                  <a:lnTo>
                    <a:pt x="958824" y="3496075"/>
                  </a:lnTo>
                  <a:cubicBezTo>
                    <a:pt x="959036" y="3502011"/>
                    <a:pt x="959247" y="3507947"/>
                    <a:pt x="959459" y="3513883"/>
                  </a:cubicBezTo>
                  <a:lnTo>
                    <a:pt x="958921" y="3514329"/>
                  </a:lnTo>
                  <a:lnTo>
                    <a:pt x="960134" y="3514827"/>
                  </a:lnTo>
                  <a:cubicBezTo>
                    <a:pt x="960095" y="3508757"/>
                    <a:pt x="960057" y="3502686"/>
                    <a:pt x="960018" y="3496616"/>
                  </a:cubicBezTo>
                  <a:lnTo>
                    <a:pt x="968262" y="3491854"/>
                  </a:lnTo>
                  <a:lnTo>
                    <a:pt x="983166" y="3482329"/>
                  </a:lnTo>
                  <a:lnTo>
                    <a:pt x="991410" y="3468359"/>
                  </a:lnTo>
                  <a:lnTo>
                    <a:pt x="995838" y="3472804"/>
                  </a:lnTo>
                  <a:lnTo>
                    <a:pt x="1009154" y="3465819"/>
                  </a:lnTo>
                  <a:lnTo>
                    <a:pt x="1019621" y="3457564"/>
                  </a:lnTo>
                  <a:lnTo>
                    <a:pt x="1064328" y="3458199"/>
                  </a:lnTo>
                  <a:lnTo>
                    <a:pt x="1077011" y="3466771"/>
                  </a:lnTo>
                  <a:lnTo>
                    <a:pt x="1089060" y="3499156"/>
                  </a:lnTo>
                  <a:lnTo>
                    <a:pt x="1101744" y="3523287"/>
                  </a:lnTo>
                  <a:lnTo>
                    <a:pt x="1111257" y="3532494"/>
                  </a:lnTo>
                  <a:lnTo>
                    <a:pt x="1110306" y="3537892"/>
                  </a:lnTo>
                  <a:lnTo>
                    <a:pt x="1099842" y="3546147"/>
                  </a:lnTo>
                  <a:lnTo>
                    <a:pt x="1088427" y="3560434"/>
                  </a:lnTo>
                  <a:lnTo>
                    <a:pt x="1092549" y="3570594"/>
                  </a:lnTo>
                  <a:lnTo>
                    <a:pt x="1097939" y="3561069"/>
                  </a:lnTo>
                  <a:lnTo>
                    <a:pt x="1113794" y="3549322"/>
                  </a:lnTo>
                  <a:lnTo>
                    <a:pt x="1125526" y="3549322"/>
                  </a:lnTo>
                  <a:lnTo>
                    <a:pt x="1138210" y="3559799"/>
                  </a:lnTo>
                  <a:lnTo>
                    <a:pt x="1135990" y="3569324"/>
                  </a:lnTo>
                  <a:lnTo>
                    <a:pt x="1141381" y="3587422"/>
                  </a:lnTo>
                  <a:lnTo>
                    <a:pt x="1135356" y="3594724"/>
                  </a:lnTo>
                  <a:lnTo>
                    <a:pt x="1125843" y="3590597"/>
                  </a:lnTo>
                  <a:lnTo>
                    <a:pt x="1123306" y="3571229"/>
                  </a:lnTo>
                  <a:lnTo>
                    <a:pt x="1117916" y="3574404"/>
                  </a:lnTo>
                  <a:lnTo>
                    <a:pt x="1120453" y="3597899"/>
                  </a:lnTo>
                  <a:lnTo>
                    <a:pt x="1129014" y="3601074"/>
                  </a:lnTo>
                  <a:lnTo>
                    <a:pt x="1126794" y="3611234"/>
                  </a:lnTo>
                  <a:lnTo>
                    <a:pt x="1120453" y="3622029"/>
                  </a:lnTo>
                  <a:lnTo>
                    <a:pt x="1102696" y="3624569"/>
                  </a:lnTo>
                  <a:lnTo>
                    <a:pt x="1099525" y="3629649"/>
                  </a:lnTo>
                  <a:lnTo>
                    <a:pt x="1099525" y="3643619"/>
                  </a:lnTo>
                  <a:lnTo>
                    <a:pt x="1098252" y="3643570"/>
                  </a:lnTo>
                  <a:lnTo>
                    <a:pt x="1091214" y="3650619"/>
                  </a:lnTo>
                  <a:lnTo>
                    <a:pt x="1084229" y="3656978"/>
                  </a:lnTo>
                  <a:lnTo>
                    <a:pt x="1075656" y="3662384"/>
                  </a:lnTo>
                  <a:lnTo>
                    <a:pt x="1075339" y="3663020"/>
                  </a:lnTo>
                  <a:lnTo>
                    <a:pt x="1075022" y="3663338"/>
                  </a:lnTo>
                  <a:lnTo>
                    <a:pt x="1074069" y="3663974"/>
                  </a:lnTo>
                  <a:lnTo>
                    <a:pt x="1073116" y="3664928"/>
                  </a:lnTo>
                  <a:lnTo>
                    <a:pt x="1071846" y="3664928"/>
                  </a:lnTo>
                  <a:lnTo>
                    <a:pt x="1069624" y="3664928"/>
                  </a:lnTo>
                  <a:lnTo>
                    <a:pt x="1067084" y="3664610"/>
                  </a:lnTo>
                  <a:lnTo>
                    <a:pt x="1062322" y="3663020"/>
                  </a:lnTo>
                  <a:lnTo>
                    <a:pt x="1058829" y="3661748"/>
                  </a:lnTo>
                  <a:lnTo>
                    <a:pt x="1056608" y="3660158"/>
                  </a:lnTo>
                  <a:lnTo>
                    <a:pt x="1053430" y="3671924"/>
                  </a:lnTo>
                  <a:lnTo>
                    <a:pt x="1058829" y="3705631"/>
                  </a:lnTo>
                  <a:lnTo>
                    <a:pt x="1075339" y="3726618"/>
                  </a:lnTo>
                  <a:lnTo>
                    <a:pt x="1065813" y="3745698"/>
                  </a:lnTo>
                  <a:lnTo>
                    <a:pt x="1071211" y="3771137"/>
                  </a:lnTo>
                  <a:lnTo>
                    <a:pt x="1085499" y="3832191"/>
                  </a:lnTo>
                  <a:lnTo>
                    <a:pt x="1076291" y="3856359"/>
                  </a:lnTo>
                  <a:lnTo>
                    <a:pt x="1058512" y="3904057"/>
                  </a:lnTo>
                  <a:lnTo>
                    <a:pt x="1054703" y="3919957"/>
                  </a:lnTo>
                  <a:lnTo>
                    <a:pt x="1045176" y="3919957"/>
                  </a:lnTo>
                  <a:lnTo>
                    <a:pt x="1047398" y="3927271"/>
                  </a:lnTo>
                  <a:lnTo>
                    <a:pt x="1061051" y="3946032"/>
                  </a:lnTo>
                  <a:lnTo>
                    <a:pt x="1047398" y="3948576"/>
                  </a:lnTo>
                  <a:lnTo>
                    <a:pt x="1026443" y="3943170"/>
                  </a:lnTo>
                  <a:lnTo>
                    <a:pt x="1005171" y="3951120"/>
                  </a:lnTo>
                  <a:lnTo>
                    <a:pt x="1001043" y="3935220"/>
                  </a:lnTo>
                  <a:lnTo>
                    <a:pt x="993433" y="3940308"/>
                  </a:lnTo>
                  <a:lnTo>
                    <a:pt x="987082" y="3954300"/>
                  </a:lnTo>
                  <a:lnTo>
                    <a:pt x="955649" y="3964157"/>
                  </a:lnTo>
                  <a:lnTo>
                    <a:pt x="934376" y="3975923"/>
                  </a:lnTo>
                  <a:lnTo>
                    <a:pt x="925169" y="3988643"/>
                  </a:lnTo>
                  <a:lnTo>
                    <a:pt x="913738" y="3985463"/>
                  </a:lnTo>
                  <a:lnTo>
                    <a:pt x="907071" y="3998182"/>
                  </a:lnTo>
                  <a:lnTo>
                    <a:pt x="893418" y="4000726"/>
                  </a:lnTo>
                  <a:lnTo>
                    <a:pt x="882940" y="4010266"/>
                  </a:lnTo>
                  <a:lnTo>
                    <a:pt x="873098" y="4001680"/>
                  </a:lnTo>
                  <a:lnTo>
                    <a:pt x="877543" y="3986735"/>
                  </a:lnTo>
                  <a:lnTo>
                    <a:pt x="869922" y="3993095"/>
                  </a:lnTo>
                  <a:lnTo>
                    <a:pt x="862620" y="3992459"/>
                  </a:lnTo>
                  <a:lnTo>
                    <a:pt x="859762" y="4004224"/>
                  </a:lnTo>
                  <a:lnTo>
                    <a:pt x="865795" y="4004860"/>
                  </a:lnTo>
                  <a:lnTo>
                    <a:pt x="864208" y="4013446"/>
                  </a:lnTo>
                  <a:lnTo>
                    <a:pt x="867382" y="4022986"/>
                  </a:lnTo>
                  <a:lnTo>
                    <a:pt x="849285" y="4022032"/>
                  </a:lnTo>
                  <a:lnTo>
                    <a:pt x="843888" y="4031571"/>
                  </a:lnTo>
                  <a:lnTo>
                    <a:pt x="832140" y="4031889"/>
                  </a:lnTo>
                  <a:lnTo>
                    <a:pt x="825155" y="4042383"/>
                  </a:lnTo>
                  <a:lnTo>
                    <a:pt x="813407" y="4045563"/>
                  </a:lnTo>
                  <a:lnTo>
                    <a:pt x="799754" y="4050015"/>
                  </a:lnTo>
                  <a:lnTo>
                    <a:pt x="769909" y="4045881"/>
                  </a:lnTo>
                  <a:lnTo>
                    <a:pt x="762607" y="4042701"/>
                  </a:lnTo>
                  <a:lnTo>
                    <a:pt x="756575" y="4048107"/>
                  </a:lnTo>
                  <a:lnTo>
                    <a:pt x="737526" y="4052877"/>
                  </a:lnTo>
                  <a:lnTo>
                    <a:pt x="737526" y="4045245"/>
                  </a:lnTo>
                  <a:lnTo>
                    <a:pt x="725779" y="4042065"/>
                  </a:lnTo>
                  <a:lnTo>
                    <a:pt x="735938" y="4033479"/>
                  </a:lnTo>
                  <a:lnTo>
                    <a:pt x="743558" y="4033479"/>
                  </a:lnTo>
                  <a:lnTo>
                    <a:pt x="764512" y="4022986"/>
                  </a:lnTo>
                  <a:lnTo>
                    <a:pt x="750860" y="4020760"/>
                  </a:lnTo>
                  <a:lnTo>
                    <a:pt x="758162" y="4013446"/>
                  </a:lnTo>
                  <a:lnTo>
                    <a:pt x="735938" y="4019806"/>
                  </a:lnTo>
                  <a:lnTo>
                    <a:pt x="724191" y="4021396"/>
                  </a:lnTo>
                  <a:lnTo>
                    <a:pt x="714667" y="4031889"/>
                  </a:lnTo>
                  <a:lnTo>
                    <a:pt x="704507" y="4040475"/>
                  </a:lnTo>
                  <a:lnTo>
                    <a:pt x="691809" y="4039203"/>
                  </a:lnTo>
                  <a:lnTo>
                    <a:pt x="707683" y="4032843"/>
                  </a:lnTo>
                  <a:lnTo>
                    <a:pt x="716889" y="4012810"/>
                  </a:lnTo>
                  <a:lnTo>
                    <a:pt x="739113" y="4005178"/>
                  </a:lnTo>
                  <a:lnTo>
                    <a:pt x="744193" y="4001044"/>
                  </a:lnTo>
                  <a:lnTo>
                    <a:pt x="733399" y="3994685"/>
                  </a:lnTo>
                  <a:lnTo>
                    <a:pt x="710540" y="4005178"/>
                  </a:lnTo>
                  <a:lnTo>
                    <a:pt x="703238" y="4010584"/>
                  </a:lnTo>
                  <a:lnTo>
                    <a:pt x="693396" y="3999136"/>
                  </a:lnTo>
                  <a:lnTo>
                    <a:pt x="673394" y="4000408"/>
                  </a:lnTo>
                  <a:lnTo>
                    <a:pt x="686093" y="3986417"/>
                  </a:lnTo>
                  <a:lnTo>
                    <a:pt x="703873" y="3973697"/>
                  </a:lnTo>
                  <a:lnTo>
                    <a:pt x="712444" y="3970517"/>
                  </a:lnTo>
                  <a:lnTo>
                    <a:pt x="728319" y="3965111"/>
                  </a:lnTo>
                  <a:lnTo>
                    <a:pt x="726097" y="3960978"/>
                  </a:lnTo>
                  <a:lnTo>
                    <a:pt x="713397" y="3960978"/>
                  </a:lnTo>
                  <a:lnTo>
                    <a:pt x="697523" y="3959388"/>
                  </a:lnTo>
                  <a:lnTo>
                    <a:pt x="671807" y="3958116"/>
                  </a:lnTo>
                  <a:lnTo>
                    <a:pt x="666727" y="3950166"/>
                  </a:lnTo>
                  <a:lnTo>
                    <a:pt x="671489" y="3936174"/>
                  </a:lnTo>
                  <a:lnTo>
                    <a:pt x="679109" y="3935220"/>
                  </a:lnTo>
                  <a:lnTo>
                    <a:pt x="702286" y="3929496"/>
                  </a:lnTo>
                  <a:lnTo>
                    <a:pt x="695936" y="3944442"/>
                  </a:lnTo>
                  <a:lnTo>
                    <a:pt x="708635" y="3933630"/>
                  </a:lnTo>
                  <a:lnTo>
                    <a:pt x="714032" y="3941898"/>
                  </a:lnTo>
                  <a:lnTo>
                    <a:pt x="723556" y="3945078"/>
                  </a:lnTo>
                  <a:lnTo>
                    <a:pt x="744828" y="3944124"/>
                  </a:lnTo>
                  <a:lnTo>
                    <a:pt x="729906" y="3937764"/>
                  </a:lnTo>
                  <a:lnTo>
                    <a:pt x="721335" y="3924091"/>
                  </a:lnTo>
                  <a:lnTo>
                    <a:pt x="735938" y="3917413"/>
                  </a:lnTo>
                  <a:lnTo>
                    <a:pt x="738161" y="3899605"/>
                  </a:lnTo>
                  <a:lnTo>
                    <a:pt x="748638" y="3896425"/>
                  </a:lnTo>
                  <a:lnTo>
                    <a:pt x="772766" y="3895153"/>
                  </a:lnTo>
                  <a:lnTo>
                    <a:pt x="801341" y="3884024"/>
                  </a:lnTo>
                  <a:lnTo>
                    <a:pt x="818487" y="3880844"/>
                  </a:lnTo>
                  <a:lnTo>
                    <a:pt x="842936" y="3884978"/>
                  </a:lnTo>
                  <a:lnTo>
                    <a:pt x="838491" y="3879890"/>
                  </a:lnTo>
                  <a:lnTo>
                    <a:pt x="818487" y="3875756"/>
                  </a:lnTo>
                  <a:lnTo>
                    <a:pt x="806739" y="3872576"/>
                  </a:lnTo>
                  <a:lnTo>
                    <a:pt x="809597" y="3861128"/>
                  </a:lnTo>
                  <a:lnTo>
                    <a:pt x="815947" y="3846183"/>
                  </a:lnTo>
                  <a:lnTo>
                    <a:pt x="805469" y="3851589"/>
                  </a:lnTo>
                  <a:lnTo>
                    <a:pt x="790863" y="3871622"/>
                  </a:lnTo>
                  <a:lnTo>
                    <a:pt x="780068" y="3876074"/>
                  </a:lnTo>
                  <a:lnTo>
                    <a:pt x="761019" y="3880526"/>
                  </a:lnTo>
                  <a:lnTo>
                    <a:pt x="753717" y="3881798"/>
                  </a:lnTo>
                  <a:lnTo>
                    <a:pt x="755940" y="3886568"/>
                  </a:lnTo>
                  <a:lnTo>
                    <a:pt x="738161" y="3886886"/>
                  </a:lnTo>
                  <a:lnTo>
                    <a:pt x="719112" y="3895471"/>
                  </a:lnTo>
                  <a:lnTo>
                    <a:pt x="715937" y="3888476"/>
                  </a:lnTo>
                  <a:lnTo>
                    <a:pt x="752765" y="3870032"/>
                  </a:lnTo>
                  <a:lnTo>
                    <a:pt x="760702" y="3848727"/>
                  </a:lnTo>
                  <a:lnTo>
                    <a:pt x="776576" y="3837915"/>
                  </a:lnTo>
                  <a:lnTo>
                    <a:pt x="774672" y="3832827"/>
                  </a:lnTo>
                  <a:lnTo>
                    <a:pt x="762925" y="3833781"/>
                  </a:lnTo>
                  <a:lnTo>
                    <a:pt x="774037" y="3807706"/>
                  </a:lnTo>
                  <a:lnTo>
                    <a:pt x="792133" y="3795622"/>
                  </a:lnTo>
                  <a:lnTo>
                    <a:pt x="816582" y="3799756"/>
                  </a:lnTo>
                  <a:lnTo>
                    <a:pt x="808962" y="3783857"/>
                  </a:lnTo>
                  <a:lnTo>
                    <a:pt x="810867" y="3772091"/>
                  </a:lnTo>
                  <a:lnTo>
                    <a:pt x="796261" y="3781949"/>
                  </a:lnTo>
                  <a:lnTo>
                    <a:pt x="754035" y="3782585"/>
                  </a:lnTo>
                  <a:lnTo>
                    <a:pt x="746733" y="3776225"/>
                  </a:lnTo>
                  <a:cubicBezTo>
                    <a:pt x="746521" y="3770819"/>
                    <a:pt x="746310" y="3765413"/>
                    <a:pt x="746098" y="3760007"/>
                  </a:cubicBezTo>
                  <a:lnTo>
                    <a:pt x="733716" y="3772727"/>
                  </a:lnTo>
                  <a:lnTo>
                    <a:pt x="725462" y="3773363"/>
                  </a:lnTo>
                  <a:lnTo>
                    <a:pt x="722922" y="3762551"/>
                  </a:lnTo>
                  <a:lnTo>
                    <a:pt x="708317" y="3761597"/>
                  </a:lnTo>
                  <a:lnTo>
                    <a:pt x="703873" y="3755238"/>
                  </a:lnTo>
                  <a:lnTo>
                    <a:pt x="689903" y="3743790"/>
                  </a:lnTo>
                  <a:lnTo>
                    <a:pt x="702603" y="3727890"/>
                  </a:lnTo>
                  <a:lnTo>
                    <a:pt x="717207" y="3722484"/>
                  </a:lnTo>
                  <a:lnTo>
                    <a:pt x="723556" y="3704359"/>
                  </a:lnTo>
                  <a:lnTo>
                    <a:pt x="752130" y="3696727"/>
                  </a:lnTo>
                  <a:lnTo>
                    <a:pt x="745463" y="3691639"/>
                  </a:lnTo>
                  <a:cubicBezTo>
                    <a:pt x="745146" y="3688459"/>
                    <a:pt x="744828" y="3685280"/>
                    <a:pt x="744511" y="3682100"/>
                  </a:cubicBezTo>
                  <a:lnTo>
                    <a:pt x="727366" y="3684326"/>
                  </a:lnTo>
                  <a:lnTo>
                    <a:pt x="719429" y="3690685"/>
                  </a:lnTo>
                  <a:lnTo>
                    <a:pt x="711492" y="3679238"/>
                  </a:lnTo>
                  <a:lnTo>
                    <a:pt x="713137" y="3667467"/>
                  </a:lnTo>
                  <a:lnTo>
                    <a:pt x="709077" y="3678226"/>
                  </a:lnTo>
                  <a:lnTo>
                    <a:pt x="687363" y="3666796"/>
                  </a:lnTo>
                  <a:lnTo>
                    <a:pt x="708146" y="3662351"/>
                  </a:lnTo>
                  <a:lnTo>
                    <a:pt x="713618" y="3664031"/>
                  </a:lnTo>
                  <a:cubicBezTo>
                    <a:pt x="713650" y="3663800"/>
                    <a:pt x="713683" y="3663569"/>
                    <a:pt x="713715" y="3663338"/>
                  </a:cubicBezTo>
                  <a:lnTo>
                    <a:pt x="731811" y="3667790"/>
                  </a:lnTo>
                  <a:lnTo>
                    <a:pt x="728637" y="3656978"/>
                  </a:lnTo>
                  <a:lnTo>
                    <a:pt x="717842" y="3653798"/>
                  </a:lnTo>
                  <a:lnTo>
                    <a:pt x="713397" y="3637263"/>
                  </a:lnTo>
                  <a:lnTo>
                    <a:pt x="731493" y="3629313"/>
                  </a:lnTo>
                  <a:lnTo>
                    <a:pt x="734351" y="3608644"/>
                  </a:lnTo>
                  <a:lnTo>
                    <a:pt x="756575" y="3612460"/>
                  </a:lnTo>
                  <a:lnTo>
                    <a:pt x="769274" y="3610234"/>
                  </a:lnTo>
                  <a:lnTo>
                    <a:pt x="781974" y="3619456"/>
                  </a:lnTo>
                  <a:lnTo>
                    <a:pt x="783244" y="3628995"/>
                  </a:lnTo>
                  <a:lnTo>
                    <a:pt x="797214" y="3634401"/>
                  </a:lnTo>
                  <a:lnTo>
                    <a:pt x="792451" y="3621681"/>
                  </a:lnTo>
                  <a:lnTo>
                    <a:pt x="805469" y="3610870"/>
                  </a:lnTo>
                  <a:lnTo>
                    <a:pt x="823250" y="3618184"/>
                  </a:lnTo>
                  <a:lnTo>
                    <a:pt x="839443" y="3627723"/>
                  </a:lnTo>
                  <a:lnTo>
                    <a:pt x="845792" y="3628359"/>
                  </a:lnTo>
                  <a:lnTo>
                    <a:pt x="846428" y="3609598"/>
                  </a:lnTo>
                  <a:lnTo>
                    <a:pt x="837855" y="3592426"/>
                  </a:lnTo>
                  <a:lnTo>
                    <a:pt x="850555" y="3578753"/>
                  </a:lnTo>
                  <a:lnTo>
                    <a:pt x="867382" y="3578753"/>
                  </a:lnTo>
                  <a:lnTo>
                    <a:pt x="877860" y="3557447"/>
                  </a:lnTo>
                  <a:lnTo>
                    <a:pt x="861985" y="3554267"/>
                  </a:lnTo>
                  <a:lnTo>
                    <a:pt x="841666" y="3559991"/>
                  </a:lnTo>
                  <a:lnTo>
                    <a:pt x="823567" y="3549180"/>
                  </a:lnTo>
                  <a:lnTo>
                    <a:pt x="830235" y="3539004"/>
                  </a:lnTo>
                  <a:lnTo>
                    <a:pt x="840396" y="3528192"/>
                  </a:lnTo>
                  <a:lnTo>
                    <a:pt x="862620" y="3519606"/>
                  </a:lnTo>
                  <a:lnTo>
                    <a:pt x="858492" y="3510067"/>
                  </a:lnTo>
                  <a:lnTo>
                    <a:pt x="855318" y="3497665"/>
                  </a:lnTo>
                  <a:lnTo>
                    <a:pt x="870875" y="3480494"/>
                  </a:lnTo>
                  <a:lnTo>
                    <a:pt x="886750" y="3474770"/>
                  </a:lnTo>
                  <a:lnTo>
                    <a:pt x="892783" y="3461096"/>
                  </a:lnTo>
                  <a:lnTo>
                    <a:pt x="911833" y="3464276"/>
                  </a:lnTo>
                  <a:lnTo>
                    <a:pt x="908658" y="3456962"/>
                  </a:lnTo>
                  <a:lnTo>
                    <a:pt x="924533" y="3451556"/>
                  </a:lnTo>
                  <a:lnTo>
                    <a:pt x="941679" y="3470318"/>
                  </a:lnTo>
                  <a:lnTo>
                    <a:pt x="931201" y="3495757"/>
                  </a:lnTo>
                  <a:lnTo>
                    <a:pt x="943901" y="3496393"/>
                  </a:lnTo>
                  <a:lnTo>
                    <a:pt x="952157" y="3479858"/>
                  </a:lnTo>
                  <a:lnTo>
                    <a:pt x="948029" y="3453464"/>
                  </a:lnTo>
                  <a:lnTo>
                    <a:pt x="961364" y="3453464"/>
                  </a:lnTo>
                  <a:close/>
                  <a:moveTo>
                    <a:pt x="3068524" y="3432164"/>
                  </a:moveTo>
                  <a:lnTo>
                    <a:pt x="3099111" y="3458846"/>
                  </a:lnTo>
                  <a:lnTo>
                    <a:pt x="3103526" y="3464378"/>
                  </a:lnTo>
                  <a:lnTo>
                    <a:pt x="3097535" y="3484552"/>
                  </a:lnTo>
                  <a:lnTo>
                    <a:pt x="3057488" y="3462425"/>
                  </a:lnTo>
                  <a:lnTo>
                    <a:pt x="3059065" y="3441926"/>
                  </a:lnTo>
                  <a:close/>
                  <a:moveTo>
                    <a:pt x="2463763" y="3408351"/>
                  </a:moveTo>
                  <a:lnTo>
                    <a:pt x="2474876" y="3421051"/>
                  </a:lnTo>
                  <a:lnTo>
                    <a:pt x="2466303" y="3420165"/>
                  </a:lnTo>
                  <a:lnTo>
                    <a:pt x="2454238" y="3410123"/>
                  </a:lnTo>
                  <a:close/>
                  <a:moveTo>
                    <a:pt x="2674737" y="3390889"/>
                  </a:moveTo>
                  <a:lnTo>
                    <a:pt x="2681250" y="3409169"/>
                  </a:lnTo>
                  <a:lnTo>
                    <a:pt x="2674086" y="3422639"/>
                  </a:lnTo>
                  <a:lnTo>
                    <a:pt x="2668550" y="3409169"/>
                  </a:lnTo>
                  <a:lnTo>
                    <a:pt x="2669201" y="3392172"/>
                  </a:lnTo>
                  <a:close/>
                  <a:moveTo>
                    <a:pt x="2629274" y="3381364"/>
                  </a:moveTo>
                  <a:lnTo>
                    <a:pt x="2653567" y="3390766"/>
                  </a:lnTo>
                  <a:lnTo>
                    <a:pt x="2656722" y="3399854"/>
                  </a:lnTo>
                  <a:lnTo>
                    <a:pt x="2660193" y="3406122"/>
                  </a:lnTo>
                  <a:lnTo>
                    <a:pt x="2664610" y="3411449"/>
                  </a:lnTo>
                  <a:lnTo>
                    <a:pt x="2668711" y="3422732"/>
                  </a:lnTo>
                  <a:lnTo>
                    <a:pt x="2689849" y="3430880"/>
                  </a:lnTo>
                  <a:lnTo>
                    <a:pt x="2693951" y="3446236"/>
                  </a:lnTo>
                  <a:lnTo>
                    <a:pt x="2687956" y="3460025"/>
                  </a:lnTo>
                  <a:lnTo>
                    <a:pt x="2677545" y="3468173"/>
                  </a:lnTo>
                  <a:lnTo>
                    <a:pt x="2660508" y="3478202"/>
                  </a:lnTo>
                  <a:lnTo>
                    <a:pt x="2640001" y="3476008"/>
                  </a:lnTo>
                  <a:lnTo>
                    <a:pt x="2627065" y="3461592"/>
                  </a:lnTo>
                  <a:lnTo>
                    <a:pt x="2634322" y="3455324"/>
                  </a:lnTo>
                  <a:lnTo>
                    <a:pt x="2622648" y="3453131"/>
                  </a:lnTo>
                  <a:lnTo>
                    <a:pt x="2620440" y="3436834"/>
                  </a:lnTo>
                  <a:lnTo>
                    <a:pt x="2603718" y="3425239"/>
                  </a:lnTo>
                  <a:lnTo>
                    <a:pt x="2593938" y="3412076"/>
                  </a:lnTo>
                  <a:lnTo>
                    <a:pt x="2595831" y="3394213"/>
                  </a:lnTo>
                  <a:lnTo>
                    <a:pt x="2608766" y="3400481"/>
                  </a:lnTo>
                  <a:lnTo>
                    <a:pt x="2620124" y="3397033"/>
                  </a:lnTo>
                  <a:close/>
                  <a:moveTo>
                    <a:pt x="1157482" y="3378189"/>
                  </a:moveTo>
                  <a:lnTo>
                    <a:pt x="1165647" y="3378189"/>
                  </a:lnTo>
                  <a:lnTo>
                    <a:pt x="1168671" y="3387857"/>
                  </a:lnTo>
                  <a:lnTo>
                    <a:pt x="1174719" y="3404938"/>
                  </a:lnTo>
                  <a:lnTo>
                    <a:pt x="1171090" y="3417829"/>
                  </a:lnTo>
                  <a:lnTo>
                    <a:pt x="1165949" y="3421052"/>
                  </a:lnTo>
                  <a:lnTo>
                    <a:pt x="1153854" y="3413639"/>
                  </a:lnTo>
                  <a:lnTo>
                    <a:pt x="1149318" y="3400748"/>
                  </a:lnTo>
                  <a:lnTo>
                    <a:pt x="1151435" y="3387857"/>
                  </a:lnTo>
                  <a:close/>
                  <a:moveTo>
                    <a:pt x="1072072" y="3340094"/>
                  </a:moveTo>
                  <a:lnTo>
                    <a:pt x="1080383" y="3351711"/>
                  </a:lnTo>
                  <a:lnTo>
                    <a:pt x="1080383" y="3364272"/>
                  </a:lnTo>
                  <a:lnTo>
                    <a:pt x="1085817" y="3378398"/>
                  </a:lnTo>
                  <a:lnTo>
                    <a:pt x="1073351" y="3387819"/>
                  </a:lnTo>
                  <a:lnTo>
                    <a:pt x="1067917" y="3397239"/>
                  </a:lnTo>
                  <a:lnTo>
                    <a:pt x="1057373" y="3394727"/>
                  </a:lnTo>
                  <a:lnTo>
                    <a:pt x="1055132" y="3384992"/>
                  </a:lnTo>
                  <a:lnTo>
                    <a:pt x="1061206" y="3368354"/>
                  </a:lnTo>
                  <a:lnTo>
                    <a:pt x="1051616" y="3368354"/>
                  </a:lnTo>
                  <a:lnTo>
                    <a:pt x="1043305" y="3377770"/>
                  </a:lnTo>
                  <a:lnTo>
                    <a:pt x="1039151" y="3384050"/>
                  </a:lnTo>
                  <a:lnTo>
                    <a:pt x="1038191" y="3371807"/>
                  </a:lnTo>
                  <a:lnTo>
                    <a:pt x="1047461" y="3350769"/>
                  </a:lnTo>
                  <a:lnTo>
                    <a:pt x="1055772" y="3356735"/>
                  </a:lnTo>
                  <a:lnTo>
                    <a:pt x="1062484" y="3348571"/>
                  </a:lnTo>
                  <a:close/>
                  <a:moveTo>
                    <a:pt x="2665169" y="3319452"/>
                  </a:moveTo>
                  <a:lnTo>
                    <a:pt x="2676488" y="3339638"/>
                  </a:lnTo>
                  <a:lnTo>
                    <a:pt x="2670990" y="3354377"/>
                  </a:lnTo>
                  <a:lnTo>
                    <a:pt x="2659025" y="3347008"/>
                  </a:lnTo>
                  <a:lnTo>
                    <a:pt x="2670990" y="3338356"/>
                  </a:lnTo>
                  <a:close/>
                  <a:moveTo>
                    <a:pt x="1084228" y="3309929"/>
                  </a:moveTo>
                  <a:lnTo>
                    <a:pt x="1082061" y="3317834"/>
                  </a:lnTo>
                  <a:lnTo>
                    <a:pt x="1071529" y="3324217"/>
                  </a:lnTo>
                  <a:lnTo>
                    <a:pt x="1074936" y="3316010"/>
                  </a:lnTo>
                  <a:close/>
                  <a:moveTo>
                    <a:pt x="1113472" y="3303579"/>
                  </a:moveTo>
                  <a:lnTo>
                    <a:pt x="1114392" y="3311286"/>
                  </a:lnTo>
                  <a:lnTo>
                    <a:pt x="1103653" y="3330557"/>
                  </a:lnTo>
                  <a:lnTo>
                    <a:pt x="1101505" y="3345010"/>
                  </a:lnTo>
                  <a:lnTo>
                    <a:pt x="1089538" y="3359143"/>
                  </a:lnTo>
                  <a:lnTo>
                    <a:pt x="1082481" y="3355288"/>
                  </a:lnTo>
                  <a:lnTo>
                    <a:pt x="1083095" y="3352398"/>
                  </a:lnTo>
                  <a:lnTo>
                    <a:pt x="1077879" y="3344048"/>
                  </a:lnTo>
                  <a:lnTo>
                    <a:pt x="1094448" y="3331521"/>
                  </a:lnTo>
                  <a:lnTo>
                    <a:pt x="1089232" y="3330557"/>
                  </a:lnTo>
                  <a:lnTo>
                    <a:pt x="1102425" y="3314499"/>
                  </a:lnTo>
                  <a:close/>
                  <a:moveTo>
                    <a:pt x="2832915" y="3290876"/>
                  </a:moveTo>
                  <a:lnTo>
                    <a:pt x="2848659" y="3298814"/>
                  </a:lnTo>
                  <a:lnTo>
                    <a:pt x="2852437" y="3323262"/>
                  </a:lnTo>
                  <a:lnTo>
                    <a:pt x="2858735" y="3340090"/>
                  </a:lnTo>
                  <a:lnTo>
                    <a:pt x="2859050" y="3355965"/>
                  </a:lnTo>
                  <a:lnTo>
                    <a:pt x="2825673" y="3386761"/>
                  </a:lnTo>
                  <a:lnTo>
                    <a:pt x="2826618" y="3404859"/>
                  </a:lnTo>
                  <a:lnTo>
                    <a:pt x="2846770" y="3426766"/>
                  </a:lnTo>
                  <a:lnTo>
                    <a:pt x="2831341" y="3449944"/>
                  </a:lnTo>
                  <a:lnTo>
                    <a:pt x="2814337" y="3447721"/>
                  </a:lnTo>
                  <a:lnTo>
                    <a:pt x="2814652" y="3457564"/>
                  </a:lnTo>
                  <a:lnTo>
                    <a:pt x="2807095" y="3449944"/>
                  </a:lnTo>
                  <a:lnTo>
                    <a:pt x="2805206" y="3460739"/>
                  </a:lnTo>
                  <a:lnTo>
                    <a:pt x="2820005" y="3480741"/>
                  </a:lnTo>
                  <a:lnTo>
                    <a:pt x="2804261" y="3482964"/>
                  </a:lnTo>
                  <a:lnTo>
                    <a:pt x="2793871" y="3473439"/>
                  </a:lnTo>
                  <a:lnTo>
                    <a:pt x="2782220" y="3471534"/>
                  </a:lnTo>
                  <a:lnTo>
                    <a:pt x="2775923" y="3459786"/>
                  </a:lnTo>
                  <a:lnTo>
                    <a:pt x="2790722" y="3456611"/>
                  </a:lnTo>
                  <a:lnTo>
                    <a:pt x="2777497" y="3440736"/>
                  </a:lnTo>
                  <a:lnTo>
                    <a:pt x="2776237" y="3442641"/>
                  </a:lnTo>
                  <a:lnTo>
                    <a:pt x="2772774" y="3445816"/>
                  </a:lnTo>
                  <a:lnTo>
                    <a:pt x="2770570" y="3447086"/>
                  </a:lnTo>
                  <a:lnTo>
                    <a:pt x="2768366" y="3448674"/>
                  </a:lnTo>
                  <a:lnTo>
                    <a:pt x="2766791" y="3449309"/>
                  </a:lnTo>
                  <a:lnTo>
                    <a:pt x="2766161" y="3449626"/>
                  </a:lnTo>
                  <a:lnTo>
                    <a:pt x="2765217" y="3449626"/>
                  </a:lnTo>
                  <a:lnTo>
                    <a:pt x="2761438" y="3447721"/>
                  </a:lnTo>
                  <a:lnTo>
                    <a:pt x="2756400" y="3445499"/>
                  </a:lnTo>
                  <a:lnTo>
                    <a:pt x="2750733" y="3442324"/>
                  </a:lnTo>
                  <a:lnTo>
                    <a:pt x="2739082" y="3445499"/>
                  </a:lnTo>
                  <a:lnTo>
                    <a:pt x="2730580" y="3434069"/>
                  </a:lnTo>
                  <a:lnTo>
                    <a:pt x="2726172" y="3419146"/>
                  </a:lnTo>
                  <a:lnTo>
                    <a:pt x="2732470" y="3410574"/>
                  </a:lnTo>
                  <a:lnTo>
                    <a:pt x="2721764" y="3395016"/>
                  </a:lnTo>
                  <a:lnTo>
                    <a:pt x="2728691" y="3382316"/>
                  </a:lnTo>
                  <a:lnTo>
                    <a:pt x="2706650" y="3359457"/>
                  </a:lnTo>
                  <a:lnTo>
                    <a:pt x="2712003" y="3352155"/>
                  </a:lnTo>
                  <a:lnTo>
                    <a:pt x="2742546" y="3359140"/>
                  </a:lnTo>
                  <a:lnTo>
                    <a:pt x="2751677" y="3348344"/>
                  </a:lnTo>
                  <a:lnTo>
                    <a:pt x="2760179" y="3334692"/>
                  </a:lnTo>
                  <a:lnTo>
                    <a:pt x="2739082" y="3323262"/>
                  </a:lnTo>
                  <a:lnTo>
                    <a:pt x="2739082" y="3315959"/>
                  </a:lnTo>
                  <a:lnTo>
                    <a:pt x="2755771" y="3325166"/>
                  </a:lnTo>
                  <a:lnTo>
                    <a:pt x="2785054" y="3317547"/>
                  </a:lnTo>
                  <a:lnTo>
                    <a:pt x="2767421" y="3335644"/>
                  </a:lnTo>
                  <a:lnTo>
                    <a:pt x="2773718" y="3341677"/>
                  </a:lnTo>
                  <a:lnTo>
                    <a:pt x="2771514" y="3351202"/>
                  </a:lnTo>
                  <a:lnTo>
                    <a:pt x="2790722" y="3363903"/>
                  </a:lnTo>
                  <a:lnTo>
                    <a:pt x="2795760" y="3341677"/>
                  </a:lnTo>
                  <a:lnTo>
                    <a:pt x="2802057" y="3337549"/>
                  </a:lnTo>
                  <a:lnTo>
                    <a:pt x="2811504" y="3346757"/>
                  </a:lnTo>
                  <a:lnTo>
                    <a:pt x="2811189" y="3334374"/>
                  </a:lnTo>
                  <a:lnTo>
                    <a:pt x="2803002" y="3321674"/>
                  </a:lnTo>
                  <a:close/>
                  <a:moveTo>
                    <a:pt x="1020731" y="3233728"/>
                  </a:moveTo>
                  <a:lnTo>
                    <a:pt x="1016076" y="3241030"/>
                  </a:lnTo>
                  <a:lnTo>
                    <a:pt x="1012090" y="3246428"/>
                  </a:lnTo>
                  <a:lnTo>
                    <a:pt x="1006440" y="3243253"/>
                  </a:lnTo>
                  <a:lnTo>
                    <a:pt x="1012755" y="3234680"/>
                  </a:lnTo>
                  <a:close/>
                  <a:moveTo>
                    <a:pt x="1074260" y="3214677"/>
                  </a:moveTo>
                  <a:lnTo>
                    <a:pt x="1089658" y="3239024"/>
                  </a:lnTo>
                  <a:lnTo>
                    <a:pt x="1106981" y="3246073"/>
                  </a:lnTo>
                  <a:lnTo>
                    <a:pt x="1103774" y="3257926"/>
                  </a:lnTo>
                  <a:lnTo>
                    <a:pt x="1117568" y="3267537"/>
                  </a:lnTo>
                  <a:lnTo>
                    <a:pt x="1101849" y="3281632"/>
                  </a:lnTo>
                  <a:lnTo>
                    <a:pt x="1099603" y="3275225"/>
                  </a:lnTo>
                  <a:lnTo>
                    <a:pt x="1084526" y="3280350"/>
                  </a:lnTo>
                  <a:lnTo>
                    <a:pt x="1077147" y="3285797"/>
                  </a:lnTo>
                  <a:lnTo>
                    <a:pt x="1063353" y="3286117"/>
                  </a:lnTo>
                  <a:lnTo>
                    <a:pt x="1055655" y="3277467"/>
                  </a:lnTo>
                  <a:lnTo>
                    <a:pt x="1067523" y="3266897"/>
                  </a:lnTo>
                  <a:lnTo>
                    <a:pt x="1082601" y="3267856"/>
                  </a:lnTo>
                  <a:lnTo>
                    <a:pt x="1082280" y="3262730"/>
                  </a:lnTo>
                  <a:lnTo>
                    <a:pt x="1070732" y="3261449"/>
                  </a:lnTo>
                  <a:lnTo>
                    <a:pt x="1073618" y="3254081"/>
                  </a:lnTo>
                  <a:lnTo>
                    <a:pt x="1082280" y="3253121"/>
                  </a:lnTo>
                  <a:lnTo>
                    <a:pt x="1087412" y="3242227"/>
                  </a:lnTo>
                  <a:lnTo>
                    <a:pt x="1073618" y="3243190"/>
                  </a:lnTo>
                  <a:lnTo>
                    <a:pt x="1059505" y="3236141"/>
                  </a:lnTo>
                  <a:lnTo>
                    <a:pt x="1056296" y="3224288"/>
                  </a:lnTo>
                  <a:lnTo>
                    <a:pt x="1068165" y="3226530"/>
                  </a:lnTo>
                  <a:lnTo>
                    <a:pt x="1064636" y="3217881"/>
                  </a:lnTo>
                  <a:close/>
                  <a:moveTo>
                    <a:pt x="1036556" y="3211501"/>
                  </a:moveTo>
                  <a:lnTo>
                    <a:pt x="1042954" y="3212454"/>
                  </a:lnTo>
                  <a:lnTo>
                    <a:pt x="1032178" y="3225472"/>
                  </a:lnTo>
                  <a:lnTo>
                    <a:pt x="1020731" y="3227377"/>
                  </a:lnTo>
                  <a:lnTo>
                    <a:pt x="1025442" y="3219122"/>
                  </a:lnTo>
                  <a:close/>
                  <a:moveTo>
                    <a:pt x="1065497" y="3170226"/>
                  </a:moveTo>
                  <a:lnTo>
                    <a:pt x="1066766" y="3176576"/>
                  </a:lnTo>
                  <a:lnTo>
                    <a:pt x="1060416" y="3174354"/>
                  </a:lnTo>
                  <a:close/>
                  <a:moveTo>
                    <a:pt x="2496621" y="3159114"/>
                  </a:moveTo>
                  <a:lnTo>
                    <a:pt x="2512976" y="3161291"/>
                  </a:lnTo>
                  <a:lnTo>
                    <a:pt x="2507000" y="3179948"/>
                  </a:lnTo>
                  <a:lnTo>
                    <a:pt x="2488130" y="3189277"/>
                  </a:lnTo>
                  <a:lnTo>
                    <a:pt x="2479638" y="3174662"/>
                  </a:lnTo>
                  <a:lnTo>
                    <a:pt x="2481839" y="3166888"/>
                  </a:lnTo>
                  <a:lnTo>
                    <a:pt x="2494420" y="3169687"/>
                  </a:lnTo>
                  <a:close/>
                  <a:moveTo>
                    <a:pt x="949493" y="3151177"/>
                  </a:moveTo>
                  <a:lnTo>
                    <a:pt x="957238" y="3156257"/>
                  </a:lnTo>
                  <a:lnTo>
                    <a:pt x="946125" y="3170226"/>
                  </a:lnTo>
                  <a:close/>
                  <a:moveTo>
                    <a:pt x="1053951" y="3149590"/>
                  </a:moveTo>
                  <a:lnTo>
                    <a:pt x="1060416" y="3156763"/>
                  </a:lnTo>
                  <a:lnTo>
                    <a:pt x="1060416" y="3162999"/>
                  </a:lnTo>
                  <a:lnTo>
                    <a:pt x="1052656" y="3167053"/>
                  </a:lnTo>
                  <a:lnTo>
                    <a:pt x="1043924" y="3161127"/>
                  </a:lnTo>
                  <a:lnTo>
                    <a:pt x="1042953" y="3151773"/>
                  </a:lnTo>
                  <a:close/>
                  <a:moveTo>
                    <a:pt x="957696" y="3089266"/>
                  </a:moveTo>
                  <a:lnTo>
                    <a:pt x="969937" y="3097932"/>
                  </a:lnTo>
                  <a:lnTo>
                    <a:pt x="966877" y="3107561"/>
                  </a:lnTo>
                  <a:lnTo>
                    <a:pt x="958002" y="3112696"/>
                  </a:lnTo>
                  <a:lnTo>
                    <a:pt x="965041" y="3133881"/>
                  </a:lnTo>
                  <a:lnTo>
                    <a:pt x="960144" y="3148003"/>
                  </a:lnTo>
                  <a:lnTo>
                    <a:pt x="950657" y="3139337"/>
                  </a:lnTo>
                  <a:lnTo>
                    <a:pt x="946679" y="3129066"/>
                  </a:lnTo>
                  <a:lnTo>
                    <a:pt x="944536" y="3110771"/>
                  </a:lnTo>
                  <a:lnTo>
                    <a:pt x="945148" y="3090550"/>
                  </a:lnTo>
                  <a:close/>
                  <a:moveTo>
                    <a:pt x="2717252" y="3084501"/>
                  </a:moveTo>
                  <a:lnTo>
                    <a:pt x="2722526" y="3100947"/>
                  </a:lnTo>
                  <a:lnTo>
                    <a:pt x="2711048" y="3096433"/>
                  </a:lnTo>
                  <a:lnTo>
                    <a:pt x="2700501" y="3105139"/>
                  </a:lnTo>
                  <a:lnTo>
                    <a:pt x="2695538" y="3099658"/>
                  </a:lnTo>
                  <a:lnTo>
                    <a:pt x="2702673" y="3089016"/>
                  </a:lnTo>
                  <a:close/>
                  <a:moveTo>
                    <a:pt x="1081056" y="3082917"/>
                  </a:moveTo>
                  <a:lnTo>
                    <a:pt x="1085552" y="3084822"/>
                  </a:lnTo>
                  <a:lnTo>
                    <a:pt x="1087404" y="3093394"/>
                  </a:lnTo>
                  <a:lnTo>
                    <a:pt x="1083700" y="3105141"/>
                  </a:lnTo>
                  <a:lnTo>
                    <a:pt x="1081056" y="3095617"/>
                  </a:lnTo>
                  <a:close/>
                  <a:moveTo>
                    <a:pt x="3278151" y="3081329"/>
                  </a:moveTo>
                  <a:lnTo>
                    <a:pt x="3281326" y="3085759"/>
                  </a:lnTo>
                  <a:lnTo>
                    <a:pt x="3275928" y="3099048"/>
                  </a:lnTo>
                  <a:lnTo>
                    <a:pt x="3272118" y="3137019"/>
                  </a:lnTo>
                  <a:lnTo>
                    <a:pt x="3272436" y="3161067"/>
                  </a:lnTo>
                  <a:lnTo>
                    <a:pt x="3256561" y="3174673"/>
                  </a:lnTo>
                  <a:lnTo>
                    <a:pt x="3251481" y="3207581"/>
                  </a:lnTo>
                  <a:lnTo>
                    <a:pt x="3245448" y="3235745"/>
                  </a:lnTo>
                  <a:lnTo>
                    <a:pt x="3232113" y="3264226"/>
                  </a:lnTo>
                  <a:lnTo>
                    <a:pt x="3220365" y="3268655"/>
                  </a:lnTo>
                  <a:cubicBezTo>
                    <a:pt x="3220048" y="3264119"/>
                    <a:pt x="3219730" y="3259584"/>
                    <a:pt x="3219413" y="3255048"/>
                  </a:cubicBezTo>
                  <a:lnTo>
                    <a:pt x="3232430" y="3179419"/>
                  </a:lnTo>
                  <a:lnTo>
                    <a:pt x="3249258" y="3154106"/>
                  </a:lnTo>
                  <a:lnTo>
                    <a:pt x="3259418" y="3133854"/>
                  </a:lnTo>
                  <a:lnTo>
                    <a:pt x="3265768" y="3118034"/>
                  </a:lnTo>
                  <a:lnTo>
                    <a:pt x="3264498" y="3103479"/>
                  </a:lnTo>
                  <a:close/>
                  <a:moveTo>
                    <a:pt x="963890" y="3071804"/>
                  </a:moveTo>
                  <a:lnTo>
                    <a:pt x="974701" y="3076971"/>
                  </a:lnTo>
                  <a:lnTo>
                    <a:pt x="969132" y="3086091"/>
                  </a:lnTo>
                  <a:lnTo>
                    <a:pt x="961597" y="3083963"/>
                  </a:lnTo>
                  <a:lnTo>
                    <a:pt x="954063" y="3080315"/>
                  </a:lnTo>
                  <a:lnTo>
                    <a:pt x="955045" y="3073020"/>
                  </a:lnTo>
                  <a:close/>
                  <a:moveTo>
                    <a:pt x="960350" y="3040054"/>
                  </a:moveTo>
                  <a:lnTo>
                    <a:pt x="976288" y="3041016"/>
                  </a:lnTo>
                  <a:lnTo>
                    <a:pt x="974100" y="3051920"/>
                  </a:lnTo>
                  <a:lnTo>
                    <a:pt x="968788" y="3050637"/>
                  </a:lnTo>
                  <a:lnTo>
                    <a:pt x="970975" y="3059296"/>
                  </a:lnTo>
                  <a:lnTo>
                    <a:pt x="974100" y="3058975"/>
                  </a:lnTo>
                  <a:cubicBezTo>
                    <a:pt x="974413" y="3063251"/>
                    <a:pt x="974725" y="3067528"/>
                    <a:pt x="975038" y="3071804"/>
                  </a:cubicBezTo>
                  <a:lnTo>
                    <a:pt x="960350" y="3064748"/>
                  </a:lnTo>
                  <a:cubicBezTo>
                    <a:pt x="960037" y="3061862"/>
                    <a:pt x="959725" y="3058975"/>
                    <a:pt x="959412" y="3056089"/>
                  </a:cubicBezTo>
                  <a:lnTo>
                    <a:pt x="941600" y="3052882"/>
                  </a:lnTo>
                  <a:lnTo>
                    <a:pt x="936599" y="3043582"/>
                  </a:lnTo>
                  <a:close/>
                  <a:moveTo>
                    <a:pt x="1047716" y="3033705"/>
                  </a:moveTo>
                  <a:lnTo>
                    <a:pt x="1067084" y="3048347"/>
                  </a:lnTo>
                  <a:lnTo>
                    <a:pt x="1069307" y="3077949"/>
                  </a:lnTo>
                  <a:lnTo>
                    <a:pt x="1066132" y="3087498"/>
                  </a:lnTo>
                  <a:lnTo>
                    <a:pt x="1076926" y="3092590"/>
                  </a:lnTo>
                  <a:lnTo>
                    <a:pt x="1079466" y="3109460"/>
                  </a:lnTo>
                  <a:lnTo>
                    <a:pt x="1084229" y="3109460"/>
                  </a:lnTo>
                  <a:lnTo>
                    <a:pt x="1082642" y="3121874"/>
                  </a:lnTo>
                  <a:lnTo>
                    <a:pt x="1108678" y="3115508"/>
                  </a:lnTo>
                  <a:lnTo>
                    <a:pt x="1111218" y="3125057"/>
                  </a:lnTo>
                  <a:lnTo>
                    <a:pt x="1097247" y="3135879"/>
                  </a:lnTo>
                  <a:lnTo>
                    <a:pt x="1089310" y="3154022"/>
                  </a:lnTo>
                  <a:lnTo>
                    <a:pt x="1080737" y="3159115"/>
                  </a:lnTo>
                  <a:lnTo>
                    <a:pt x="1079784" y="3152749"/>
                  </a:lnTo>
                  <a:lnTo>
                    <a:pt x="1081372" y="3135879"/>
                  </a:lnTo>
                  <a:lnTo>
                    <a:pt x="1066766" y="3136198"/>
                  </a:lnTo>
                  <a:lnTo>
                    <a:pt x="1059148" y="3139381"/>
                  </a:lnTo>
                  <a:lnTo>
                    <a:pt x="1055971" y="3132060"/>
                  </a:lnTo>
                  <a:lnTo>
                    <a:pt x="1045494" y="3119009"/>
                  </a:lnTo>
                  <a:lnTo>
                    <a:pt x="1046446" y="3112006"/>
                  </a:lnTo>
                  <a:lnTo>
                    <a:pt x="1044224" y="3098320"/>
                  </a:lnTo>
                  <a:lnTo>
                    <a:pt x="1032158" y="3089726"/>
                  </a:lnTo>
                  <a:cubicBezTo>
                    <a:pt x="1032370" y="3093970"/>
                    <a:pt x="1032581" y="3098213"/>
                    <a:pt x="1032793" y="3102457"/>
                  </a:cubicBezTo>
                  <a:lnTo>
                    <a:pt x="1019777" y="3099275"/>
                  </a:lnTo>
                  <a:lnTo>
                    <a:pt x="1012474" y="3087816"/>
                  </a:lnTo>
                  <a:lnTo>
                    <a:pt x="1008027" y="3077312"/>
                  </a:lnTo>
                  <a:lnTo>
                    <a:pt x="1015331" y="3068718"/>
                  </a:lnTo>
                  <a:lnTo>
                    <a:pt x="1023904" y="3075084"/>
                  </a:lnTo>
                  <a:lnTo>
                    <a:pt x="1028031" y="3071901"/>
                  </a:lnTo>
                  <a:lnTo>
                    <a:pt x="1023904" y="3055031"/>
                  </a:lnTo>
                  <a:lnTo>
                    <a:pt x="1025491" y="3045482"/>
                  </a:lnTo>
                  <a:lnTo>
                    <a:pt x="1032158" y="3060123"/>
                  </a:lnTo>
                  <a:lnTo>
                    <a:pt x="1049304" y="3065217"/>
                  </a:lnTo>
                  <a:lnTo>
                    <a:pt x="1039462" y="3043254"/>
                  </a:lnTo>
                  <a:close/>
                  <a:moveTo>
                    <a:pt x="2663477" y="3014652"/>
                  </a:moveTo>
                  <a:lnTo>
                    <a:pt x="2668550" y="3015608"/>
                  </a:lnTo>
                  <a:lnTo>
                    <a:pt x="2660624" y="3025162"/>
                  </a:lnTo>
                  <a:lnTo>
                    <a:pt x="2651113" y="3049369"/>
                  </a:lnTo>
                  <a:lnTo>
                    <a:pt x="2659673" y="3062110"/>
                  </a:lnTo>
                  <a:lnTo>
                    <a:pt x="2667282" y="3079946"/>
                  </a:lnTo>
                  <a:lnTo>
                    <a:pt x="2665379" y="3098101"/>
                  </a:lnTo>
                  <a:lnTo>
                    <a:pt x="2651747" y="3118168"/>
                  </a:lnTo>
                  <a:lnTo>
                    <a:pt x="2641284" y="3138552"/>
                  </a:lnTo>
                  <a:lnTo>
                    <a:pt x="2639382" y="3148107"/>
                  </a:lnTo>
                  <a:lnTo>
                    <a:pt x="2633992" y="3144922"/>
                  </a:lnTo>
                  <a:lnTo>
                    <a:pt x="2624481" y="3135367"/>
                  </a:lnTo>
                  <a:lnTo>
                    <a:pt x="2607361" y="3133456"/>
                  </a:lnTo>
                  <a:lnTo>
                    <a:pt x="2591509" y="3129315"/>
                  </a:lnTo>
                  <a:lnTo>
                    <a:pt x="2583266" y="3137596"/>
                  </a:lnTo>
                  <a:lnTo>
                    <a:pt x="2569316" y="3133775"/>
                  </a:lnTo>
                  <a:lnTo>
                    <a:pt x="2548392" y="3148744"/>
                  </a:lnTo>
                  <a:lnTo>
                    <a:pt x="2533808" y="3141738"/>
                  </a:lnTo>
                  <a:lnTo>
                    <a:pt x="2530003" y="3127723"/>
                  </a:lnTo>
                  <a:lnTo>
                    <a:pt x="2504006" y="3142693"/>
                  </a:lnTo>
                  <a:lnTo>
                    <a:pt x="2496714" y="3155433"/>
                  </a:lnTo>
                  <a:lnTo>
                    <a:pt x="2471351" y="3164352"/>
                  </a:lnTo>
                  <a:lnTo>
                    <a:pt x="2468180" y="3181551"/>
                  </a:lnTo>
                  <a:lnTo>
                    <a:pt x="2479277" y="3189514"/>
                  </a:lnTo>
                  <a:lnTo>
                    <a:pt x="2479277" y="3193973"/>
                  </a:lnTo>
                  <a:lnTo>
                    <a:pt x="2485617" y="3200343"/>
                  </a:lnTo>
                  <a:lnTo>
                    <a:pt x="2484666" y="3214677"/>
                  </a:lnTo>
                  <a:lnTo>
                    <a:pt x="2473887" y="3211809"/>
                  </a:lnTo>
                  <a:lnTo>
                    <a:pt x="2477057" y="3200343"/>
                  </a:lnTo>
                  <a:lnTo>
                    <a:pt x="2468814" y="3205439"/>
                  </a:lnTo>
                  <a:lnTo>
                    <a:pt x="2458986" y="3192062"/>
                  </a:lnTo>
                  <a:lnTo>
                    <a:pt x="2449475" y="3187921"/>
                  </a:lnTo>
                  <a:lnTo>
                    <a:pt x="2452328" y="3178047"/>
                  </a:lnTo>
                  <a:lnTo>
                    <a:pt x="2456767" y="3149381"/>
                  </a:lnTo>
                  <a:lnTo>
                    <a:pt x="2481813" y="3128041"/>
                  </a:lnTo>
                  <a:lnTo>
                    <a:pt x="2509396" y="3122945"/>
                  </a:lnTo>
                  <a:lnTo>
                    <a:pt x="2521760" y="3114345"/>
                  </a:lnTo>
                  <a:lnTo>
                    <a:pt x="2562024" y="3109568"/>
                  </a:lnTo>
                  <a:lnTo>
                    <a:pt x="2582632" y="3077717"/>
                  </a:lnTo>
                  <a:lnTo>
                    <a:pt x="2602605" y="3055421"/>
                  </a:lnTo>
                  <a:lnTo>
                    <a:pt x="2615287" y="3047459"/>
                  </a:lnTo>
                  <a:lnTo>
                    <a:pt x="2630188" y="3047459"/>
                  </a:lnTo>
                  <a:lnTo>
                    <a:pt x="2642553" y="3036947"/>
                  </a:lnTo>
                  <a:close/>
                  <a:moveTo>
                    <a:pt x="3448413" y="2979732"/>
                  </a:moveTo>
                  <a:lnTo>
                    <a:pt x="3453791" y="2990488"/>
                  </a:lnTo>
                  <a:lnTo>
                    <a:pt x="3465498" y="2979732"/>
                  </a:lnTo>
                  <a:lnTo>
                    <a:pt x="3471826" y="2991437"/>
                  </a:lnTo>
                  <a:lnTo>
                    <a:pt x="3467396" y="3010102"/>
                  </a:lnTo>
                  <a:lnTo>
                    <a:pt x="3453159" y="3013582"/>
                  </a:lnTo>
                  <a:lnTo>
                    <a:pt x="3450311" y="3061035"/>
                  </a:lnTo>
                  <a:lnTo>
                    <a:pt x="3458537" y="3074321"/>
                  </a:lnTo>
                  <a:lnTo>
                    <a:pt x="3441769" y="3080016"/>
                  </a:lnTo>
                  <a:cubicBezTo>
                    <a:pt x="3441874" y="3085816"/>
                    <a:pt x="3441980" y="3091615"/>
                    <a:pt x="3442085" y="3097415"/>
                  </a:cubicBezTo>
                  <a:lnTo>
                    <a:pt x="3430378" y="3099630"/>
                  </a:lnTo>
                  <a:lnTo>
                    <a:pt x="3407598" y="3133480"/>
                  </a:lnTo>
                  <a:cubicBezTo>
                    <a:pt x="3407914" y="3138752"/>
                    <a:pt x="3408231" y="3144024"/>
                    <a:pt x="3408547" y="3149296"/>
                  </a:cubicBezTo>
                  <a:lnTo>
                    <a:pt x="3381338" y="3155940"/>
                  </a:lnTo>
                  <a:lnTo>
                    <a:pt x="3399056" y="3131898"/>
                  </a:lnTo>
                  <a:lnTo>
                    <a:pt x="3405384" y="3121142"/>
                  </a:lnTo>
                  <a:lnTo>
                    <a:pt x="3388615" y="3129683"/>
                  </a:lnTo>
                  <a:lnTo>
                    <a:pt x="3390197" y="3106272"/>
                  </a:lnTo>
                  <a:lnTo>
                    <a:pt x="3384818" y="3092037"/>
                  </a:lnTo>
                  <a:lnTo>
                    <a:pt x="3394626" y="3078118"/>
                  </a:lnTo>
                  <a:lnTo>
                    <a:pt x="3384502" y="3050912"/>
                  </a:lnTo>
                  <a:lnTo>
                    <a:pt x="3412977" y="3012000"/>
                  </a:lnTo>
                  <a:lnTo>
                    <a:pt x="3414559" y="2994917"/>
                  </a:lnTo>
                  <a:lnTo>
                    <a:pt x="3442085" y="2991437"/>
                  </a:lnTo>
                  <a:close/>
                  <a:moveTo>
                    <a:pt x="3493415" y="2962270"/>
                  </a:moveTo>
                  <a:lnTo>
                    <a:pt x="3495638" y="2975755"/>
                  </a:lnTo>
                  <a:lnTo>
                    <a:pt x="3483890" y="2974150"/>
                  </a:lnTo>
                  <a:lnTo>
                    <a:pt x="3475318" y="2990845"/>
                  </a:lnTo>
                  <a:lnTo>
                    <a:pt x="3473413" y="2976076"/>
                  </a:lnTo>
                  <a:close/>
                  <a:moveTo>
                    <a:pt x="2769847" y="2960682"/>
                  </a:moveTo>
                  <a:lnTo>
                    <a:pt x="2770150" y="2978807"/>
                  </a:lnTo>
                  <a:lnTo>
                    <a:pt x="2761986" y="2994019"/>
                  </a:lnTo>
                  <a:lnTo>
                    <a:pt x="2751100" y="2971363"/>
                  </a:lnTo>
                  <a:lnTo>
                    <a:pt x="2754728" y="2961977"/>
                  </a:lnTo>
                  <a:close/>
                  <a:moveTo>
                    <a:pt x="1053114" y="2895591"/>
                  </a:moveTo>
                  <a:lnTo>
                    <a:pt x="1060733" y="2896547"/>
                  </a:lnTo>
                  <a:lnTo>
                    <a:pt x="1066448" y="2921057"/>
                  </a:lnTo>
                  <a:lnTo>
                    <a:pt x="1051527" y="2933787"/>
                  </a:lnTo>
                  <a:lnTo>
                    <a:pt x="1053749" y="2941110"/>
                  </a:lnTo>
                  <a:lnTo>
                    <a:pt x="1068353" y="2926149"/>
                  </a:lnTo>
                  <a:lnTo>
                    <a:pt x="1071528" y="2931239"/>
                  </a:lnTo>
                  <a:lnTo>
                    <a:pt x="1063274" y="2946204"/>
                  </a:lnTo>
                  <a:lnTo>
                    <a:pt x="1051844" y="2947478"/>
                  </a:lnTo>
                  <a:lnTo>
                    <a:pt x="1042318" y="2957981"/>
                  </a:lnTo>
                  <a:lnTo>
                    <a:pt x="1030571" y="2965621"/>
                  </a:lnTo>
                  <a:lnTo>
                    <a:pt x="1041365" y="2967849"/>
                  </a:lnTo>
                  <a:lnTo>
                    <a:pt x="1043271" y="2977080"/>
                  </a:lnTo>
                  <a:lnTo>
                    <a:pt x="1040413" y="2983446"/>
                  </a:lnTo>
                  <a:lnTo>
                    <a:pt x="1028983" y="2991722"/>
                  </a:lnTo>
                  <a:lnTo>
                    <a:pt x="1020413" y="2991085"/>
                  </a:lnTo>
                  <a:lnTo>
                    <a:pt x="1010885" y="2990130"/>
                  </a:lnTo>
                  <a:lnTo>
                    <a:pt x="1009614" y="2997451"/>
                  </a:lnTo>
                  <a:lnTo>
                    <a:pt x="1004853" y="3013366"/>
                  </a:lnTo>
                  <a:lnTo>
                    <a:pt x="987717" y="3021006"/>
                  </a:lnTo>
                  <a:lnTo>
                    <a:pt x="976287" y="3013366"/>
                  </a:lnTo>
                  <a:lnTo>
                    <a:pt x="986765" y="3006045"/>
                  </a:lnTo>
                  <a:lnTo>
                    <a:pt x="995010" y="2991085"/>
                  </a:lnTo>
                  <a:lnTo>
                    <a:pt x="986447" y="2987266"/>
                  </a:lnTo>
                  <a:lnTo>
                    <a:pt x="983272" y="2980900"/>
                  </a:lnTo>
                  <a:lnTo>
                    <a:pt x="991845" y="2974534"/>
                  </a:lnTo>
                  <a:lnTo>
                    <a:pt x="980097" y="2974534"/>
                  </a:lnTo>
                  <a:lnTo>
                    <a:pt x="976605" y="2955434"/>
                  </a:lnTo>
                  <a:lnTo>
                    <a:pt x="989305" y="2938244"/>
                  </a:lnTo>
                  <a:lnTo>
                    <a:pt x="995645" y="2945568"/>
                  </a:lnTo>
                  <a:lnTo>
                    <a:pt x="996597" y="2940473"/>
                  </a:lnTo>
                  <a:lnTo>
                    <a:pt x="1009297" y="2942384"/>
                  </a:lnTo>
                  <a:lnTo>
                    <a:pt x="1012473" y="2950025"/>
                  </a:lnTo>
                  <a:lnTo>
                    <a:pt x="1012473" y="2939200"/>
                  </a:lnTo>
                  <a:lnTo>
                    <a:pt x="1014377" y="2930921"/>
                  </a:lnTo>
                  <a:lnTo>
                    <a:pt x="1042000" y="2909597"/>
                  </a:lnTo>
                  <a:lnTo>
                    <a:pt x="1051209" y="2904186"/>
                  </a:lnTo>
                  <a:close/>
                  <a:moveTo>
                    <a:pt x="1350059" y="2857495"/>
                  </a:moveTo>
                  <a:lnTo>
                    <a:pt x="1357674" y="2864802"/>
                  </a:lnTo>
                  <a:lnTo>
                    <a:pt x="1355452" y="2876239"/>
                  </a:lnTo>
                  <a:lnTo>
                    <a:pt x="1359577" y="2883863"/>
                  </a:lnTo>
                  <a:lnTo>
                    <a:pt x="1370365" y="2885769"/>
                  </a:lnTo>
                  <a:lnTo>
                    <a:pt x="1361164" y="2908962"/>
                  </a:lnTo>
                  <a:lnTo>
                    <a:pt x="1339906" y="2921989"/>
                  </a:lnTo>
                  <a:lnTo>
                    <a:pt x="1307551" y="2950584"/>
                  </a:lnTo>
                  <a:lnTo>
                    <a:pt x="1298350" y="2965517"/>
                  </a:lnTo>
                  <a:lnTo>
                    <a:pt x="1284393" y="2971871"/>
                  </a:lnTo>
                  <a:lnTo>
                    <a:pt x="1283441" y="2979495"/>
                  </a:lnTo>
                  <a:lnTo>
                    <a:pt x="1266628" y="2996334"/>
                  </a:lnTo>
                  <a:lnTo>
                    <a:pt x="1259332" y="2995381"/>
                  </a:lnTo>
                  <a:lnTo>
                    <a:pt x="1243469" y="2999829"/>
                  </a:lnTo>
                  <a:lnTo>
                    <a:pt x="1258381" y="3002688"/>
                  </a:lnTo>
                  <a:lnTo>
                    <a:pt x="1261553" y="3008089"/>
                  </a:lnTo>
                  <a:lnTo>
                    <a:pt x="1290103" y="2999193"/>
                  </a:lnTo>
                  <a:lnTo>
                    <a:pt x="1295496" y="3001417"/>
                  </a:lnTo>
                  <a:lnTo>
                    <a:pt x="1278683" y="3023657"/>
                  </a:lnTo>
                  <a:lnTo>
                    <a:pt x="1272973" y="3016667"/>
                  </a:lnTo>
                  <a:lnTo>
                    <a:pt x="1246006" y="3027152"/>
                  </a:lnTo>
                  <a:lnTo>
                    <a:pt x="1232366" y="3043037"/>
                  </a:lnTo>
                  <a:lnTo>
                    <a:pt x="1233635" y="3047167"/>
                  </a:lnTo>
                  <a:lnTo>
                    <a:pt x="1246006" y="3037636"/>
                  </a:lnTo>
                  <a:lnTo>
                    <a:pt x="1261870" y="3031282"/>
                  </a:lnTo>
                  <a:lnTo>
                    <a:pt x="1267262" y="3030964"/>
                  </a:lnTo>
                  <a:lnTo>
                    <a:pt x="1261870" y="3052251"/>
                  </a:lnTo>
                  <a:lnTo>
                    <a:pt x="1251719" y="3057652"/>
                  </a:lnTo>
                  <a:lnTo>
                    <a:pt x="1240931" y="3060193"/>
                  </a:lnTo>
                  <a:lnTo>
                    <a:pt x="1234586" y="3058923"/>
                  </a:lnTo>
                  <a:lnTo>
                    <a:pt x="1231415" y="3062099"/>
                  </a:lnTo>
                  <a:lnTo>
                    <a:pt x="1248227" y="3072584"/>
                  </a:lnTo>
                  <a:lnTo>
                    <a:pt x="1255844" y="3071313"/>
                  </a:lnTo>
                  <a:lnTo>
                    <a:pt x="1272656" y="3057652"/>
                  </a:lnTo>
                  <a:lnTo>
                    <a:pt x="1267262" y="3051297"/>
                  </a:lnTo>
                  <a:lnTo>
                    <a:pt x="1289468" y="3046849"/>
                  </a:lnTo>
                  <a:lnTo>
                    <a:pt x="1293592" y="3042719"/>
                  </a:lnTo>
                  <a:lnTo>
                    <a:pt x="1308502" y="3041448"/>
                  </a:lnTo>
                  <a:lnTo>
                    <a:pt x="1318970" y="3038271"/>
                  </a:lnTo>
                  <a:lnTo>
                    <a:pt x="1327217" y="3031599"/>
                  </a:lnTo>
                  <a:lnTo>
                    <a:pt x="1342126" y="3025245"/>
                  </a:lnTo>
                  <a:lnTo>
                    <a:pt x="1358942" y="3031282"/>
                  </a:lnTo>
                  <a:lnTo>
                    <a:pt x="1371634" y="3035730"/>
                  </a:lnTo>
                  <a:lnTo>
                    <a:pt x="1382421" y="3030011"/>
                  </a:lnTo>
                  <a:lnTo>
                    <a:pt x="1401459" y="3024610"/>
                  </a:lnTo>
                  <a:lnTo>
                    <a:pt x="1414150" y="3030964"/>
                  </a:lnTo>
                  <a:lnTo>
                    <a:pt x="1437305" y="3028423"/>
                  </a:lnTo>
                  <a:lnTo>
                    <a:pt x="1461412" y="3029375"/>
                  </a:lnTo>
                  <a:lnTo>
                    <a:pt x="1474101" y="3033506"/>
                  </a:lnTo>
                  <a:lnTo>
                    <a:pt x="1481080" y="3052568"/>
                  </a:lnTo>
                  <a:lnTo>
                    <a:pt x="1479176" y="3086245"/>
                  </a:lnTo>
                  <a:lnTo>
                    <a:pt x="1459192" y="3112932"/>
                  </a:lnTo>
                  <a:lnTo>
                    <a:pt x="1455069" y="3142162"/>
                  </a:lnTo>
                  <a:lnTo>
                    <a:pt x="1440795" y="3172026"/>
                  </a:lnTo>
                  <a:lnTo>
                    <a:pt x="1437940" y="3193312"/>
                  </a:lnTo>
                  <a:lnTo>
                    <a:pt x="1422080" y="3203797"/>
                  </a:lnTo>
                  <a:lnTo>
                    <a:pt x="1420812" y="3217460"/>
                  </a:lnTo>
                  <a:lnTo>
                    <a:pt x="1406535" y="3226990"/>
                  </a:lnTo>
                  <a:lnTo>
                    <a:pt x="1402092" y="3238747"/>
                  </a:lnTo>
                  <a:lnTo>
                    <a:pt x="1394161" y="3252727"/>
                  </a:lnTo>
                  <a:lnTo>
                    <a:pt x="1371634" y="3245102"/>
                  </a:lnTo>
                  <a:lnTo>
                    <a:pt x="1358942" y="3257175"/>
                  </a:lnTo>
                  <a:lnTo>
                    <a:pt x="1361164" y="3262260"/>
                  </a:lnTo>
                  <a:lnTo>
                    <a:pt x="1370682" y="3255904"/>
                  </a:lnTo>
                  <a:lnTo>
                    <a:pt x="1383373" y="3254634"/>
                  </a:lnTo>
                  <a:lnTo>
                    <a:pt x="1391940" y="3260035"/>
                  </a:lnTo>
                  <a:lnTo>
                    <a:pt x="1389718" y="3266390"/>
                  </a:lnTo>
                  <a:lnTo>
                    <a:pt x="1401459" y="3270203"/>
                  </a:lnTo>
                  <a:lnTo>
                    <a:pt x="1404631" y="3277827"/>
                  </a:lnTo>
                  <a:lnTo>
                    <a:pt x="1403679" y="3283230"/>
                  </a:lnTo>
                  <a:lnTo>
                    <a:pt x="1399237" y="3289581"/>
                  </a:lnTo>
                  <a:lnTo>
                    <a:pt x="1385911" y="3289581"/>
                  </a:lnTo>
                  <a:lnTo>
                    <a:pt x="1374172" y="3288629"/>
                  </a:lnTo>
                  <a:lnTo>
                    <a:pt x="1371000" y="3297844"/>
                  </a:lnTo>
                  <a:lnTo>
                    <a:pt x="1363702" y="3307374"/>
                  </a:lnTo>
                  <a:lnTo>
                    <a:pt x="1348790" y="3314363"/>
                  </a:lnTo>
                  <a:lnTo>
                    <a:pt x="1338636" y="3312140"/>
                  </a:lnTo>
                  <a:lnTo>
                    <a:pt x="1312944" y="3312457"/>
                  </a:lnTo>
                  <a:lnTo>
                    <a:pt x="1288834" y="3314682"/>
                  </a:lnTo>
                  <a:lnTo>
                    <a:pt x="1288834" y="3319766"/>
                  </a:lnTo>
                  <a:lnTo>
                    <a:pt x="1303426" y="3317859"/>
                  </a:lnTo>
                  <a:lnTo>
                    <a:pt x="1319287" y="3319448"/>
                  </a:lnTo>
                  <a:lnTo>
                    <a:pt x="1331022" y="3323896"/>
                  </a:lnTo>
                  <a:lnTo>
                    <a:pt x="1346886" y="3328663"/>
                  </a:lnTo>
                  <a:lnTo>
                    <a:pt x="1369412" y="3330886"/>
                  </a:lnTo>
                  <a:lnTo>
                    <a:pt x="1377662" y="3328663"/>
                  </a:lnTo>
                  <a:lnTo>
                    <a:pt x="1392257" y="3315000"/>
                  </a:lnTo>
                  <a:lnTo>
                    <a:pt x="1403996" y="3315635"/>
                  </a:lnTo>
                  <a:lnTo>
                    <a:pt x="1415736" y="3321989"/>
                  </a:lnTo>
                  <a:lnTo>
                    <a:pt x="1426204" y="3333427"/>
                  </a:lnTo>
                  <a:lnTo>
                    <a:pt x="1441112" y="3338512"/>
                  </a:lnTo>
                  <a:lnTo>
                    <a:pt x="1459192" y="3345818"/>
                  </a:lnTo>
                  <a:lnTo>
                    <a:pt x="1482666" y="3379492"/>
                  </a:lnTo>
                  <a:lnTo>
                    <a:pt x="1484252" y="3380763"/>
                  </a:lnTo>
                  <a:lnTo>
                    <a:pt x="1486474" y="3382034"/>
                  </a:lnTo>
                  <a:lnTo>
                    <a:pt x="1492503" y="3385847"/>
                  </a:lnTo>
                  <a:lnTo>
                    <a:pt x="1500748" y="3389659"/>
                  </a:lnTo>
                  <a:lnTo>
                    <a:pt x="1512809" y="3414758"/>
                  </a:lnTo>
                  <a:lnTo>
                    <a:pt x="1502335" y="3420477"/>
                  </a:lnTo>
                  <a:lnTo>
                    <a:pt x="1497895" y="3429056"/>
                  </a:lnTo>
                  <a:lnTo>
                    <a:pt x="1508679" y="3433821"/>
                  </a:lnTo>
                  <a:lnTo>
                    <a:pt x="1515344" y="3449707"/>
                  </a:lnTo>
                  <a:lnTo>
                    <a:pt x="1519468" y="3486562"/>
                  </a:lnTo>
                  <a:lnTo>
                    <a:pt x="1529300" y="3508484"/>
                  </a:lnTo>
                  <a:lnTo>
                    <a:pt x="1526130" y="3514838"/>
                  </a:lnTo>
                  <a:lnTo>
                    <a:pt x="1538820" y="3520239"/>
                  </a:lnTo>
                  <a:lnTo>
                    <a:pt x="1544213" y="3527229"/>
                  </a:lnTo>
                  <a:lnTo>
                    <a:pt x="1553094" y="3538031"/>
                  </a:lnTo>
                  <a:lnTo>
                    <a:pt x="1546752" y="3549469"/>
                  </a:lnTo>
                  <a:lnTo>
                    <a:pt x="1540406" y="3565672"/>
                  </a:lnTo>
                  <a:lnTo>
                    <a:pt x="1546752" y="3559318"/>
                  </a:lnTo>
                  <a:lnTo>
                    <a:pt x="1557220" y="3557730"/>
                  </a:lnTo>
                  <a:lnTo>
                    <a:pt x="1560393" y="3552328"/>
                  </a:lnTo>
                  <a:lnTo>
                    <a:pt x="1569910" y="3552328"/>
                  </a:lnTo>
                  <a:lnTo>
                    <a:pt x="1578475" y="3560907"/>
                  </a:lnTo>
                  <a:lnTo>
                    <a:pt x="1594337" y="3572344"/>
                  </a:lnTo>
                  <a:lnTo>
                    <a:pt x="1618764" y="3594267"/>
                  </a:lnTo>
                  <a:lnTo>
                    <a:pt x="1629867" y="3618413"/>
                  </a:lnTo>
                  <a:lnTo>
                    <a:pt x="1648901" y="3631121"/>
                  </a:lnTo>
                  <a:lnTo>
                    <a:pt x="1640335" y="3642559"/>
                  </a:lnTo>
                  <a:lnTo>
                    <a:pt x="1655563" y="3681320"/>
                  </a:lnTo>
                  <a:lnTo>
                    <a:pt x="1679355" y="3704196"/>
                  </a:lnTo>
                  <a:lnTo>
                    <a:pt x="1685700" y="3721352"/>
                  </a:lnTo>
                  <a:lnTo>
                    <a:pt x="1674914" y="3709597"/>
                  </a:lnTo>
                  <a:lnTo>
                    <a:pt x="1654928" y="3713092"/>
                  </a:lnTo>
                  <a:lnTo>
                    <a:pt x="1649535" y="3708961"/>
                  </a:lnTo>
                  <a:lnTo>
                    <a:pt x="1635894" y="3708961"/>
                  </a:lnTo>
                  <a:lnTo>
                    <a:pt x="1620032" y="3699748"/>
                  </a:lnTo>
                  <a:lnTo>
                    <a:pt x="1602902" y="3700701"/>
                  </a:lnTo>
                  <a:lnTo>
                    <a:pt x="1589261" y="3700065"/>
                  </a:lnTo>
                  <a:lnTo>
                    <a:pt x="1586406" y="3706420"/>
                  </a:lnTo>
                  <a:lnTo>
                    <a:pt x="1599730" y="3705149"/>
                  </a:lnTo>
                  <a:lnTo>
                    <a:pt x="1612419" y="3705149"/>
                  </a:lnTo>
                  <a:lnTo>
                    <a:pt x="1620984" y="3712456"/>
                  </a:lnTo>
                  <a:lnTo>
                    <a:pt x="1633674" y="3713092"/>
                  </a:lnTo>
                  <a:lnTo>
                    <a:pt x="1646363" y="3712138"/>
                  </a:lnTo>
                  <a:lnTo>
                    <a:pt x="1653976" y="3722623"/>
                  </a:lnTo>
                  <a:lnTo>
                    <a:pt x="1668569" y="3729930"/>
                  </a:lnTo>
                  <a:lnTo>
                    <a:pt x="1683796" y="3745498"/>
                  </a:lnTo>
                  <a:lnTo>
                    <a:pt x="1692361" y="3760113"/>
                  </a:lnTo>
                  <a:lnTo>
                    <a:pt x="1694899" y="3787436"/>
                  </a:lnTo>
                  <a:lnTo>
                    <a:pt x="1687286" y="3799192"/>
                  </a:lnTo>
                  <a:lnTo>
                    <a:pt x="1673962" y="3811900"/>
                  </a:lnTo>
                  <a:lnTo>
                    <a:pt x="1665397" y="3830963"/>
                  </a:lnTo>
                  <a:lnTo>
                    <a:pt x="1673962" y="3841766"/>
                  </a:lnTo>
                  <a:lnTo>
                    <a:pt x="1692044" y="3848755"/>
                  </a:lnTo>
                  <a:lnTo>
                    <a:pt x="1697437" y="3846531"/>
                  </a:lnTo>
                  <a:lnTo>
                    <a:pt x="1701561" y="3831599"/>
                  </a:lnTo>
                  <a:lnTo>
                    <a:pt x="1705368" y="3820161"/>
                  </a:lnTo>
                  <a:lnTo>
                    <a:pt x="1720278" y="3816984"/>
                  </a:lnTo>
                  <a:lnTo>
                    <a:pt x="1733918" y="3814760"/>
                  </a:lnTo>
                  <a:lnTo>
                    <a:pt x="1755173" y="3818572"/>
                  </a:lnTo>
                  <a:lnTo>
                    <a:pt x="1800854" y="3826833"/>
                  </a:lnTo>
                  <a:lnTo>
                    <a:pt x="1812592" y="3845578"/>
                  </a:lnTo>
                  <a:lnTo>
                    <a:pt x="1835115" y="3887516"/>
                  </a:lnTo>
                  <a:lnTo>
                    <a:pt x="1831308" y="3910709"/>
                  </a:lnTo>
                  <a:lnTo>
                    <a:pt x="1824964" y="3936126"/>
                  </a:lnTo>
                  <a:lnTo>
                    <a:pt x="1809419" y="3962814"/>
                  </a:lnTo>
                  <a:lnTo>
                    <a:pt x="1796730" y="3960590"/>
                  </a:lnTo>
                  <a:lnTo>
                    <a:pt x="1785310" y="3966945"/>
                  </a:lnTo>
                  <a:lnTo>
                    <a:pt x="1785310" y="3980606"/>
                  </a:lnTo>
                  <a:lnTo>
                    <a:pt x="1791655" y="3986007"/>
                  </a:lnTo>
                  <a:lnTo>
                    <a:pt x="1788482" y="3996810"/>
                  </a:lnTo>
                  <a:lnTo>
                    <a:pt x="1776745" y="3999987"/>
                  </a:lnTo>
                  <a:lnTo>
                    <a:pt x="1765642" y="3998716"/>
                  </a:lnTo>
                  <a:lnTo>
                    <a:pt x="1759297" y="3994903"/>
                  </a:lnTo>
                  <a:lnTo>
                    <a:pt x="1753904" y="4003482"/>
                  </a:lnTo>
                  <a:lnTo>
                    <a:pt x="1741215" y="4002211"/>
                  </a:lnTo>
                  <a:lnTo>
                    <a:pt x="1734870" y="4005388"/>
                  </a:lnTo>
                  <a:lnTo>
                    <a:pt x="1750732" y="4014602"/>
                  </a:lnTo>
                  <a:lnTo>
                    <a:pt x="1749780" y="4023180"/>
                  </a:lnTo>
                  <a:lnTo>
                    <a:pt x="1741532" y="4031758"/>
                  </a:lnTo>
                  <a:lnTo>
                    <a:pt x="1737408" y="4046691"/>
                  </a:lnTo>
                  <a:lnTo>
                    <a:pt x="1728843" y="4053998"/>
                  </a:lnTo>
                  <a:lnTo>
                    <a:pt x="1712981" y="4047962"/>
                  </a:lnTo>
                  <a:lnTo>
                    <a:pt x="1726622" y="4058128"/>
                  </a:lnTo>
                  <a:lnTo>
                    <a:pt x="1714250" y="4069884"/>
                  </a:lnTo>
                  <a:lnTo>
                    <a:pt x="1719643" y="4075285"/>
                  </a:lnTo>
                  <a:lnTo>
                    <a:pt x="1730112" y="4063530"/>
                  </a:lnTo>
                  <a:lnTo>
                    <a:pt x="1740898" y="4072743"/>
                  </a:lnTo>
                  <a:lnTo>
                    <a:pt x="1762152" y="4075920"/>
                  </a:lnTo>
                  <a:lnTo>
                    <a:pt x="1773255" y="4070519"/>
                  </a:lnTo>
                  <a:lnTo>
                    <a:pt x="1794510" y="4063847"/>
                  </a:lnTo>
                  <a:lnTo>
                    <a:pt x="1804027" y="4065118"/>
                  </a:lnTo>
                  <a:lnTo>
                    <a:pt x="1797682" y="4074650"/>
                  </a:lnTo>
                  <a:lnTo>
                    <a:pt x="1801171" y="4096572"/>
                  </a:lnTo>
                  <a:lnTo>
                    <a:pt x="1793875" y="4105150"/>
                  </a:lnTo>
                  <a:lnTo>
                    <a:pt x="1761200" y="4113728"/>
                  </a:lnTo>
                  <a:lnTo>
                    <a:pt x="1756125" y="4134062"/>
                  </a:lnTo>
                  <a:lnTo>
                    <a:pt x="1726622" y="4139463"/>
                  </a:lnTo>
                  <a:lnTo>
                    <a:pt x="1673010" y="4158844"/>
                  </a:lnTo>
                  <a:lnTo>
                    <a:pt x="1660956" y="4150583"/>
                  </a:lnTo>
                  <a:lnTo>
                    <a:pt x="1611468" y="4149948"/>
                  </a:lnTo>
                  <a:lnTo>
                    <a:pt x="1601950" y="4165833"/>
                  </a:lnTo>
                  <a:lnTo>
                    <a:pt x="1583868" y="4158844"/>
                  </a:lnTo>
                  <a:lnTo>
                    <a:pt x="1579744" y="4148041"/>
                  </a:lnTo>
                  <a:lnTo>
                    <a:pt x="1568958" y="4147088"/>
                  </a:lnTo>
                  <a:lnTo>
                    <a:pt x="1564834" y="4144229"/>
                  </a:lnTo>
                  <a:lnTo>
                    <a:pt x="1557220" y="4153760"/>
                  </a:lnTo>
                  <a:lnTo>
                    <a:pt x="1548972" y="4149630"/>
                  </a:lnTo>
                  <a:lnTo>
                    <a:pt x="1535013" y="4131838"/>
                  </a:lnTo>
                  <a:lnTo>
                    <a:pt x="1520103" y="4131838"/>
                  </a:lnTo>
                  <a:lnTo>
                    <a:pt x="1528668" y="4139463"/>
                  </a:lnTo>
                  <a:lnTo>
                    <a:pt x="1532792" y="4145500"/>
                  </a:lnTo>
                  <a:lnTo>
                    <a:pt x="1530254" y="4151854"/>
                  </a:lnTo>
                  <a:lnTo>
                    <a:pt x="1514075" y="4162656"/>
                  </a:lnTo>
                  <a:lnTo>
                    <a:pt x="1509948" y="4168057"/>
                  </a:lnTo>
                  <a:lnTo>
                    <a:pt x="1494090" y="4165833"/>
                  </a:lnTo>
                  <a:lnTo>
                    <a:pt x="1478224" y="4159479"/>
                  </a:lnTo>
                  <a:lnTo>
                    <a:pt x="1472832" y="4168057"/>
                  </a:lnTo>
                  <a:lnTo>
                    <a:pt x="1485838" y="4176636"/>
                  </a:lnTo>
                  <a:lnTo>
                    <a:pt x="1474101" y="4191250"/>
                  </a:lnTo>
                  <a:lnTo>
                    <a:pt x="1469977" y="4187120"/>
                  </a:lnTo>
                  <a:lnTo>
                    <a:pt x="1450946" y="4184261"/>
                  </a:lnTo>
                  <a:lnTo>
                    <a:pt x="1430645" y="4191886"/>
                  </a:lnTo>
                  <a:lnTo>
                    <a:pt x="1416053" y="4168693"/>
                  </a:lnTo>
                  <a:lnTo>
                    <a:pt x="1375758" y="4165833"/>
                  </a:lnTo>
                  <a:lnTo>
                    <a:pt x="1351645" y="4183943"/>
                  </a:lnTo>
                  <a:lnTo>
                    <a:pt x="1339906" y="4182037"/>
                  </a:lnTo>
                  <a:lnTo>
                    <a:pt x="1335781" y="4172505"/>
                  </a:lnTo>
                  <a:lnTo>
                    <a:pt x="1324997" y="4196969"/>
                  </a:lnTo>
                  <a:cubicBezTo>
                    <a:pt x="1325525" y="4208513"/>
                    <a:pt x="1326054" y="4220056"/>
                    <a:pt x="1326582" y="4231600"/>
                  </a:cubicBezTo>
                  <a:lnTo>
                    <a:pt x="1311992" y="4234777"/>
                  </a:lnTo>
                  <a:lnTo>
                    <a:pt x="1296130" y="4227787"/>
                  </a:lnTo>
                  <a:lnTo>
                    <a:pt x="1271704" y="4224928"/>
                  </a:lnTo>
                  <a:lnTo>
                    <a:pt x="1243152" y="4215397"/>
                  </a:lnTo>
                  <a:lnTo>
                    <a:pt x="1218725" y="4217938"/>
                  </a:lnTo>
                  <a:lnTo>
                    <a:pt x="1211112" y="4233824"/>
                  </a:lnTo>
                  <a:lnTo>
                    <a:pt x="1181926" y="4251934"/>
                  </a:lnTo>
                  <a:lnTo>
                    <a:pt x="1187319" y="4266866"/>
                  </a:lnTo>
                  <a:lnTo>
                    <a:pt x="1184464" y="4275127"/>
                  </a:lnTo>
                  <a:lnTo>
                    <a:pt x="1171774" y="4270043"/>
                  </a:lnTo>
                  <a:lnTo>
                    <a:pt x="1150519" y="4257653"/>
                  </a:lnTo>
                  <a:lnTo>
                    <a:pt x="1135608" y="4262736"/>
                  </a:lnTo>
                  <a:lnTo>
                    <a:pt x="1134657" y="4274491"/>
                  </a:lnTo>
                  <a:lnTo>
                    <a:pt x="1120698" y="4263371"/>
                  </a:lnTo>
                  <a:lnTo>
                    <a:pt x="1125139" y="4249392"/>
                  </a:lnTo>
                  <a:lnTo>
                    <a:pt x="1137512" y="4250027"/>
                  </a:lnTo>
                  <a:lnTo>
                    <a:pt x="1141636" y="4243038"/>
                  </a:lnTo>
                  <a:lnTo>
                    <a:pt x="1175264" y="4223657"/>
                  </a:lnTo>
                  <a:lnTo>
                    <a:pt x="1200326" y="4180130"/>
                  </a:lnTo>
                  <a:lnTo>
                    <a:pt x="1230146" y="4169328"/>
                  </a:lnTo>
                  <a:lnTo>
                    <a:pt x="1238711" y="4117541"/>
                  </a:lnTo>
                  <a:lnTo>
                    <a:pt x="1249498" y="4116270"/>
                  </a:lnTo>
                  <a:lnTo>
                    <a:pt x="1262187" y="4123895"/>
                  </a:lnTo>
                  <a:lnTo>
                    <a:pt x="1279000" y="4109916"/>
                  </a:lnTo>
                  <a:lnTo>
                    <a:pt x="1263138" y="4114364"/>
                  </a:lnTo>
                  <a:lnTo>
                    <a:pt x="1259967" y="4107692"/>
                  </a:lnTo>
                  <a:lnTo>
                    <a:pt x="1264090" y="4094030"/>
                  </a:lnTo>
                  <a:lnTo>
                    <a:pt x="1306282" y="4087358"/>
                  </a:lnTo>
                  <a:lnTo>
                    <a:pt x="1355135" y="4095301"/>
                  </a:lnTo>
                  <a:lnTo>
                    <a:pt x="1376076" y="4093077"/>
                  </a:lnTo>
                  <a:lnTo>
                    <a:pt x="1382421" y="4064800"/>
                  </a:lnTo>
                  <a:lnTo>
                    <a:pt x="1413832" y="4045102"/>
                  </a:lnTo>
                  <a:lnTo>
                    <a:pt x="1418908" y="4026357"/>
                  </a:lnTo>
                  <a:lnTo>
                    <a:pt x="1444918" y="4000622"/>
                  </a:lnTo>
                  <a:lnTo>
                    <a:pt x="1447139" y="3991409"/>
                  </a:lnTo>
                  <a:lnTo>
                    <a:pt x="1438574" y="4001893"/>
                  </a:lnTo>
                  <a:lnTo>
                    <a:pt x="1418908" y="4017779"/>
                  </a:lnTo>
                  <a:lnTo>
                    <a:pt x="1405900" y="4024451"/>
                  </a:lnTo>
                  <a:lnTo>
                    <a:pt x="1392575" y="4039066"/>
                  </a:lnTo>
                  <a:lnTo>
                    <a:pt x="1376711" y="4041290"/>
                  </a:lnTo>
                  <a:lnTo>
                    <a:pt x="1358942" y="4059717"/>
                  </a:lnTo>
                  <a:lnTo>
                    <a:pt x="1334512" y="4065118"/>
                  </a:lnTo>
                  <a:lnTo>
                    <a:pt x="1314530" y="4043196"/>
                  </a:lnTo>
                  <a:lnTo>
                    <a:pt x="1297082" y="4025404"/>
                  </a:lnTo>
                  <a:lnTo>
                    <a:pt x="1281538" y="4039066"/>
                  </a:lnTo>
                  <a:lnTo>
                    <a:pt x="1257112" y="4038430"/>
                  </a:lnTo>
                  <a:lnTo>
                    <a:pt x="1242517" y="4032076"/>
                  </a:lnTo>
                  <a:lnTo>
                    <a:pt x="1272656" y="4013966"/>
                  </a:lnTo>
                  <a:lnTo>
                    <a:pt x="1243152" y="4013013"/>
                  </a:lnTo>
                  <a:lnTo>
                    <a:pt x="1243152" y="4002846"/>
                  </a:lnTo>
                  <a:lnTo>
                    <a:pt x="1227608" y="4016508"/>
                  </a:lnTo>
                  <a:lnTo>
                    <a:pt x="1206353" y="4023815"/>
                  </a:lnTo>
                  <a:lnTo>
                    <a:pt x="1200008" y="4034618"/>
                  </a:lnTo>
                  <a:lnTo>
                    <a:pt x="1184464" y="4034935"/>
                  </a:lnTo>
                  <a:lnTo>
                    <a:pt x="1178754" y="4020003"/>
                  </a:lnTo>
                  <a:lnTo>
                    <a:pt x="1165112" y="4013649"/>
                  </a:lnTo>
                  <a:lnTo>
                    <a:pt x="1165112" y="4005388"/>
                  </a:lnTo>
                  <a:lnTo>
                    <a:pt x="1175580" y="3994903"/>
                  </a:lnTo>
                  <a:lnTo>
                    <a:pt x="1156546" y="3991726"/>
                  </a:lnTo>
                  <a:lnTo>
                    <a:pt x="1155277" y="3988549"/>
                  </a:lnTo>
                  <a:lnTo>
                    <a:pt x="1166064" y="3989502"/>
                  </a:lnTo>
                  <a:lnTo>
                    <a:pt x="1170823" y="3982195"/>
                  </a:lnTo>
                  <a:lnTo>
                    <a:pt x="1182560" y="3972663"/>
                  </a:lnTo>
                  <a:lnTo>
                    <a:pt x="1204767" y="3971075"/>
                  </a:lnTo>
                  <a:lnTo>
                    <a:pt x="1220312" y="3958366"/>
                  </a:lnTo>
                  <a:lnTo>
                    <a:pt x="1239663" y="3944705"/>
                  </a:lnTo>
                  <a:lnTo>
                    <a:pt x="1261553" y="3933902"/>
                  </a:lnTo>
                  <a:lnTo>
                    <a:pt x="1274242" y="3911662"/>
                  </a:lnTo>
                  <a:lnTo>
                    <a:pt x="1288834" y="3879891"/>
                  </a:lnTo>
                  <a:lnTo>
                    <a:pt x="1275828" y="3878938"/>
                  </a:lnTo>
                  <a:lnTo>
                    <a:pt x="1278683" y="3858922"/>
                  </a:lnTo>
                  <a:lnTo>
                    <a:pt x="1269166" y="3851615"/>
                  </a:lnTo>
                  <a:lnTo>
                    <a:pt x="1267262" y="3837635"/>
                  </a:lnTo>
                  <a:lnTo>
                    <a:pt x="1269801" y="3828104"/>
                  </a:lnTo>
                  <a:lnTo>
                    <a:pt x="1259650" y="3833823"/>
                  </a:lnTo>
                  <a:lnTo>
                    <a:pt x="1237441" y="3837953"/>
                  </a:lnTo>
                  <a:lnTo>
                    <a:pt x="1234269" y="3848755"/>
                  </a:lnTo>
                  <a:lnTo>
                    <a:pt x="1227925" y="3852885"/>
                  </a:lnTo>
                  <a:lnTo>
                    <a:pt x="1213967" y="3846849"/>
                  </a:lnTo>
                  <a:lnTo>
                    <a:pt x="1201594" y="3857651"/>
                  </a:lnTo>
                  <a:lnTo>
                    <a:pt x="1196519" y="3853203"/>
                  </a:lnTo>
                  <a:lnTo>
                    <a:pt x="1221580" y="3825562"/>
                  </a:lnTo>
                  <a:lnTo>
                    <a:pt x="1232049" y="3823656"/>
                  </a:lnTo>
                  <a:lnTo>
                    <a:pt x="1243469" y="3817937"/>
                  </a:lnTo>
                  <a:lnTo>
                    <a:pt x="1256160" y="3805228"/>
                  </a:lnTo>
                  <a:cubicBezTo>
                    <a:pt x="1255843" y="3799721"/>
                    <a:pt x="1255527" y="3794214"/>
                    <a:pt x="1255210" y="3788707"/>
                  </a:cubicBezTo>
                  <a:lnTo>
                    <a:pt x="1266312" y="3780129"/>
                  </a:lnTo>
                  <a:lnTo>
                    <a:pt x="1297082" y="3762655"/>
                  </a:lnTo>
                  <a:lnTo>
                    <a:pt x="1311992" y="3769009"/>
                  </a:lnTo>
                  <a:lnTo>
                    <a:pt x="1329120" y="3774093"/>
                  </a:lnTo>
                  <a:lnTo>
                    <a:pt x="1342444" y="3764561"/>
                  </a:lnTo>
                  <a:lnTo>
                    <a:pt x="1351962" y="3769645"/>
                  </a:lnTo>
                  <a:lnTo>
                    <a:pt x="1376393" y="3774728"/>
                  </a:lnTo>
                  <a:lnTo>
                    <a:pt x="1355135" y="3762337"/>
                  </a:lnTo>
                  <a:lnTo>
                    <a:pt x="1359260" y="3755030"/>
                  </a:lnTo>
                  <a:lnTo>
                    <a:pt x="1373855" y="3742957"/>
                  </a:lnTo>
                  <a:lnTo>
                    <a:pt x="1377345" y="3759795"/>
                  </a:lnTo>
                  <a:lnTo>
                    <a:pt x="1390036" y="3766150"/>
                  </a:lnTo>
                  <a:lnTo>
                    <a:pt x="1398602" y="3760431"/>
                  </a:lnTo>
                  <a:lnTo>
                    <a:pt x="1383691" y="3752488"/>
                  </a:lnTo>
                  <a:lnTo>
                    <a:pt x="1373855" y="3737873"/>
                  </a:lnTo>
                  <a:lnTo>
                    <a:pt x="1371634" y="3718810"/>
                  </a:lnTo>
                  <a:lnTo>
                    <a:pt x="1379883" y="3698794"/>
                  </a:lnTo>
                  <a:lnTo>
                    <a:pt x="1391622" y="3694346"/>
                  </a:lnTo>
                  <a:lnTo>
                    <a:pt x="1377662" y="3693393"/>
                  </a:lnTo>
                  <a:lnTo>
                    <a:pt x="1375758" y="3673377"/>
                  </a:lnTo>
                  <a:lnTo>
                    <a:pt x="1384960" y="3665117"/>
                  </a:lnTo>
                  <a:lnTo>
                    <a:pt x="1394478" y="3663846"/>
                  </a:lnTo>
                  <a:lnTo>
                    <a:pt x="1396382" y="3656539"/>
                  </a:lnTo>
                  <a:lnTo>
                    <a:pt x="1383691" y="3640653"/>
                  </a:lnTo>
                  <a:lnTo>
                    <a:pt x="1380201" y="3632392"/>
                  </a:lnTo>
                  <a:lnTo>
                    <a:pt x="1392891" y="3621590"/>
                  </a:lnTo>
                  <a:lnTo>
                    <a:pt x="1387815" y="3614283"/>
                  </a:lnTo>
                  <a:lnTo>
                    <a:pt x="1382421" y="3623814"/>
                  </a:lnTo>
                  <a:lnTo>
                    <a:pt x="1372902" y="3629215"/>
                  </a:lnTo>
                  <a:lnTo>
                    <a:pt x="1371634" y="3623814"/>
                  </a:lnTo>
                  <a:lnTo>
                    <a:pt x="1364653" y="3633663"/>
                  </a:lnTo>
                  <a:lnTo>
                    <a:pt x="1360529" y="3640017"/>
                  </a:lnTo>
                  <a:lnTo>
                    <a:pt x="1351645" y="3622861"/>
                  </a:lnTo>
                  <a:lnTo>
                    <a:pt x="1353866" y="3611423"/>
                  </a:lnTo>
                  <a:lnTo>
                    <a:pt x="1343079" y="3620001"/>
                  </a:lnTo>
                  <a:lnTo>
                    <a:pt x="1332609" y="3615871"/>
                  </a:lnTo>
                  <a:lnTo>
                    <a:pt x="1326265" y="3603480"/>
                  </a:lnTo>
                  <a:lnTo>
                    <a:pt x="1317384" y="3570438"/>
                  </a:lnTo>
                  <a:lnTo>
                    <a:pt x="1325948" y="3541208"/>
                  </a:lnTo>
                  <a:lnTo>
                    <a:pt x="1334830" y="3527229"/>
                  </a:lnTo>
                  <a:lnTo>
                    <a:pt x="1341492" y="3513567"/>
                  </a:lnTo>
                  <a:lnTo>
                    <a:pt x="1352597" y="3504989"/>
                  </a:lnTo>
                  <a:lnTo>
                    <a:pt x="1372902" y="3506895"/>
                  </a:lnTo>
                  <a:lnTo>
                    <a:pt x="1381152" y="3499270"/>
                  </a:lnTo>
                  <a:lnTo>
                    <a:pt x="1371634" y="3502447"/>
                  </a:lnTo>
                  <a:lnTo>
                    <a:pt x="1363385" y="3497682"/>
                  </a:lnTo>
                  <a:lnTo>
                    <a:pt x="1351645" y="3495458"/>
                  </a:lnTo>
                  <a:lnTo>
                    <a:pt x="1335781" y="3492281"/>
                  </a:lnTo>
                  <a:lnTo>
                    <a:pt x="1330388" y="3484020"/>
                  </a:lnTo>
                  <a:lnTo>
                    <a:pt x="1324045" y="3498953"/>
                  </a:lnTo>
                  <a:lnTo>
                    <a:pt x="1315799" y="3512932"/>
                  </a:lnTo>
                  <a:lnTo>
                    <a:pt x="1295812" y="3513885"/>
                  </a:lnTo>
                  <a:lnTo>
                    <a:pt x="1292640" y="3508484"/>
                  </a:lnTo>
                  <a:lnTo>
                    <a:pt x="1283124" y="3520239"/>
                  </a:lnTo>
                  <a:lnTo>
                    <a:pt x="1262187" y="3526911"/>
                  </a:lnTo>
                  <a:lnTo>
                    <a:pt x="1251719" y="3515156"/>
                  </a:lnTo>
                  <a:lnTo>
                    <a:pt x="1249180" y="3506895"/>
                  </a:lnTo>
                  <a:lnTo>
                    <a:pt x="1243152" y="3514203"/>
                  </a:lnTo>
                  <a:lnTo>
                    <a:pt x="1253623" y="3533266"/>
                  </a:lnTo>
                  <a:lnTo>
                    <a:pt x="1245054" y="3545021"/>
                  </a:lnTo>
                  <a:lnTo>
                    <a:pt x="1230463" y="3544068"/>
                  </a:lnTo>
                  <a:lnTo>
                    <a:pt x="1221898" y="3539620"/>
                  </a:lnTo>
                  <a:lnTo>
                    <a:pt x="1210160" y="3515474"/>
                  </a:lnTo>
                  <a:lnTo>
                    <a:pt x="1191125" y="3522463"/>
                  </a:lnTo>
                  <a:lnTo>
                    <a:pt x="1193663" y="3538984"/>
                  </a:lnTo>
                  <a:lnTo>
                    <a:pt x="1203181" y="3547563"/>
                  </a:lnTo>
                  <a:lnTo>
                    <a:pt x="1203181" y="3554870"/>
                  </a:lnTo>
                  <a:lnTo>
                    <a:pt x="1189222" y="3547563"/>
                  </a:lnTo>
                  <a:lnTo>
                    <a:pt x="1181609" y="3526594"/>
                  </a:lnTo>
                  <a:lnTo>
                    <a:pt x="1165747" y="3516109"/>
                  </a:lnTo>
                  <a:lnTo>
                    <a:pt x="1162574" y="3505625"/>
                  </a:lnTo>
                  <a:lnTo>
                    <a:pt x="1169871" y="3495140"/>
                  </a:lnTo>
                  <a:lnTo>
                    <a:pt x="1177485" y="3496729"/>
                  </a:lnTo>
                  <a:lnTo>
                    <a:pt x="1183830" y="3510708"/>
                  </a:lnTo>
                  <a:lnTo>
                    <a:pt x="1187002" y="3507531"/>
                  </a:lnTo>
                  <a:lnTo>
                    <a:pt x="1180022" y="3484338"/>
                  </a:lnTo>
                  <a:lnTo>
                    <a:pt x="1186367" y="3466546"/>
                  </a:lnTo>
                  <a:lnTo>
                    <a:pt x="1202229" y="3426196"/>
                  </a:lnTo>
                  <a:lnTo>
                    <a:pt x="1207939" y="3419842"/>
                  </a:lnTo>
                  <a:lnTo>
                    <a:pt x="1212381" y="3402685"/>
                  </a:lnTo>
                  <a:lnTo>
                    <a:pt x="1199691" y="3396649"/>
                  </a:lnTo>
                  <a:lnTo>
                    <a:pt x="1198422" y="3388071"/>
                  </a:lnTo>
                  <a:lnTo>
                    <a:pt x="1190809" y="3370600"/>
                  </a:lnTo>
                  <a:lnTo>
                    <a:pt x="1190809" y="3354714"/>
                  </a:lnTo>
                  <a:lnTo>
                    <a:pt x="1203181" y="3331203"/>
                  </a:lnTo>
                  <a:lnTo>
                    <a:pt x="1212698" y="3335335"/>
                  </a:lnTo>
                  <a:lnTo>
                    <a:pt x="1223166" y="3330249"/>
                  </a:lnTo>
                  <a:lnTo>
                    <a:pt x="1224436" y="3327073"/>
                  </a:lnTo>
                  <a:lnTo>
                    <a:pt x="1198739" y="3324849"/>
                  </a:lnTo>
                  <a:lnTo>
                    <a:pt x="1188905" y="3297525"/>
                  </a:lnTo>
                  <a:cubicBezTo>
                    <a:pt x="1189011" y="3305362"/>
                    <a:pt x="1189116" y="3313200"/>
                    <a:pt x="1189222" y="3321037"/>
                  </a:cubicBezTo>
                  <a:lnTo>
                    <a:pt x="1187319" y="3331521"/>
                  </a:lnTo>
                  <a:lnTo>
                    <a:pt x="1176850" y="3334699"/>
                  </a:lnTo>
                  <a:lnTo>
                    <a:pt x="1170506" y="3332474"/>
                  </a:lnTo>
                  <a:lnTo>
                    <a:pt x="1166381" y="3340101"/>
                  </a:lnTo>
                  <a:lnTo>
                    <a:pt x="1157816" y="3331521"/>
                  </a:lnTo>
                  <a:lnTo>
                    <a:pt x="1157498" y="3321037"/>
                  </a:lnTo>
                  <a:lnTo>
                    <a:pt x="1173995" y="3287358"/>
                  </a:lnTo>
                  <a:lnTo>
                    <a:pt x="1175264" y="3277827"/>
                  </a:lnTo>
                  <a:lnTo>
                    <a:pt x="1148933" y="3315000"/>
                  </a:lnTo>
                  <a:lnTo>
                    <a:pt x="1144808" y="3311823"/>
                  </a:lnTo>
                  <a:lnTo>
                    <a:pt x="1139733" y="3326755"/>
                  </a:lnTo>
                  <a:lnTo>
                    <a:pt x="1147346" y="3336923"/>
                  </a:lnTo>
                  <a:lnTo>
                    <a:pt x="1154643" y="3346454"/>
                  </a:lnTo>
                  <a:lnTo>
                    <a:pt x="1151471" y="3362341"/>
                  </a:lnTo>
                  <a:lnTo>
                    <a:pt x="1143540" y="3374096"/>
                  </a:lnTo>
                  <a:lnTo>
                    <a:pt x="1137512" y="3404592"/>
                  </a:lnTo>
                  <a:lnTo>
                    <a:pt x="1134340" y="3421430"/>
                  </a:lnTo>
                  <a:lnTo>
                    <a:pt x="1128312" y="3441764"/>
                  </a:lnTo>
                  <a:lnTo>
                    <a:pt x="1117526" y="3446848"/>
                  </a:lnTo>
                  <a:lnTo>
                    <a:pt x="1105787" y="3446848"/>
                  </a:lnTo>
                  <a:lnTo>
                    <a:pt x="1101663" y="3432550"/>
                  </a:lnTo>
                  <a:lnTo>
                    <a:pt x="1107691" y="3416665"/>
                  </a:lnTo>
                  <a:lnTo>
                    <a:pt x="1118160" y="3395378"/>
                  </a:lnTo>
                  <a:lnTo>
                    <a:pt x="1128629" y="3369647"/>
                  </a:lnTo>
                  <a:lnTo>
                    <a:pt x="1128629" y="3362341"/>
                  </a:lnTo>
                  <a:lnTo>
                    <a:pt x="1117842" y="3365834"/>
                  </a:lnTo>
                  <a:lnTo>
                    <a:pt x="1115939" y="3358527"/>
                  </a:lnTo>
                  <a:lnTo>
                    <a:pt x="1122919" y="3348995"/>
                  </a:lnTo>
                  <a:lnTo>
                    <a:pt x="1127043" y="3328663"/>
                  </a:lnTo>
                  <a:lnTo>
                    <a:pt x="1117526" y="3330886"/>
                  </a:lnTo>
                  <a:lnTo>
                    <a:pt x="1124505" y="3315000"/>
                  </a:lnTo>
                  <a:lnTo>
                    <a:pt x="1133070" y="3302291"/>
                  </a:lnTo>
                  <a:lnTo>
                    <a:pt x="1138463" y="3290852"/>
                  </a:lnTo>
                  <a:lnTo>
                    <a:pt x="1126409" y="3277191"/>
                  </a:lnTo>
                  <a:lnTo>
                    <a:pt x="1126409" y="3265435"/>
                  </a:lnTo>
                  <a:lnTo>
                    <a:pt x="1142270" y="3262260"/>
                  </a:lnTo>
                  <a:lnTo>
                    <a:pt x="1141319" y="3252727"/>
                  </a:lnTo>
                  <a:lnTo>
                    <a:pt x="1146712" y="3254634"/>
                  </a:lnTo>
                  <a:lnTo>
                    <a:pt x="1145126" y="3241924"/>
                  </a:lnTo>
                  <a:lnTo>
                    <a:pt x="1162257" y="3228261"/>
                  </a:lnTo>
                  <a:lnTo>
                    <a:pt x="1159085" y="3221908"/>
                  </a:lnTo>
                  <a:lnTo>
                    <a:pt x="1162891" y="3213329"/>
                  </a:lnTo>
                  <a:lnTo>
                    <a:pt x="1158450" y="3202844"/>
                  </a:lnTo>
                  <a:lnTo>
                    <a:pt x="1156546" y="3201890"/>
                  </a:lnTo>
                  <a:lnTo>
                    <a:pt x="1145126" y="3210469"/>
                  </a:lnTo>
                  <a:lnTo>
                    <a:pt x="1145126" y="3224449"/>
                  </a:lnTo>
                  <a:lnTo>
                    <a:pt x="1130215" y="3234934"/>
                  </a:lnTo>
                  <a:lnTo>
                    <a:pt x="1125457" y="3243513"/>
                  </a:lnTo>
                  <a:lnTo>
                    <a:pt x="1113719" y="3242242"/>
                  </a:lnTo>
                  <a:lnTo>
                    <a:pt x="1103884" y="3231121"/>
                  </a:lnTo>
                  <a:lnTo>
                    <a:pt x="1091194" y="3223496"/>
                  </a:lnTo>
                  <a:lnTo>
                    <a:pt x="1092463" y="3210787"/>
                  </a:lnTo>
                  <a:lnTo>
                    <a:pt x="1108008" y="3205703"/>
                  </a:lnTo>
                  <a:lnTo>
                    <a:pt x="1091511" y="3203480"/>
                  </a:lnTo>
                  <a:cubicBezTo>
                    <a:pt x="1091300" y="3205492"/>
                    <a:pt x="1091088" y="3207504"/>
                    <a:pt x="1090877" y="3209516"/>
                  </a:cubicBezTo>
                  <a:lnTo>
                    <a:pt x="1082628" y="3212375"/>
                  </a:lnTo>
                  <a:lnTo>
                    <a:pt x="1066766" y="3204750"/>
                  </a:lnTo>
                  <a:lnTo>
                    <a:pt x="1067718" y="3197444"/>
                  </a:lnTo>
                  <a:lnTo>
                    <a:pt x="1088022" y="3193312"/>
                  </a:lnTo>
                  <a:lnTo>
                    <a:pt x="1098491" y="3195854"/>
                  </a:lnTo>
                  <a:lnTo>
                    <a:pt x="1107057" y="3194901"/>
                  </a:lnTo>
                  <a:lnTo>
                    <a:pt x="1108643" y="3183146"/>
                  </a:lnTo>
                  <a:lnTo>
                    <a:pt x="1099126" y="3170755"/>
                  </a:lnTo>
                  <a:lnTo>
                    <a:pt x="1103249" y="3157411"/>
                  </a:lnTo>
                  <a:lnTo>
                    <a:pt x="1123236" y="3154870"/>
                  </a:lnTo>
                  <a:lnTo>
                    <a:pt x="1104201" y="3145338"/>
                  </a:lnTo>
                  <a:lnTo>
                    <a:pt x="1119112" y="3135807"/>
                  </a:lnTo>
                  <a:lnTo>
                    <a:pt x="1131802" y="3142162"/>
                  </a:lnTo>
                  <a:lnTo>
                    <a:pt x="1116891" y="3125323"/>
                  </a:lnTo>
                  <a:lnTo>
                    <a:pt x="1122919" y="3116745"/>
                  </a:lnTo>
                  <a:lnTo>
                    <a:pt x="1139733" y="3113568"/>
                  </a:lnTo>
                  <a:lnTo>
                    <a:pt x="1141002" y="3108167"/>
                  </a:lnTo>
                  <a:lnTo>
                    <a:pt x="1123870" y="3102131"/>
                  </a:lnTo>
                  <a:lnTo>
                    <a:pt x="1147981" y="3086881"/>
                  </a:lnTo>
                  <a:lnTo>
                    <a:pt x="1126091" y="3094823"/>
                  </a:lnTo>
                  <a:lnTo>
                    <a:pt x="1126091" y="3086245"/>
                  </a:lnTo>
                  <a:lnTo>
                    <a:pt x="1114353" y="3102131"/>
                  </a:lnTo>
                  <a:lnTo>
                    <a:pt x="1100711" y="3083385"/>
                  </a:lnTo>
                  <a:lnTo>
                    <a:pt x="1095953" y="3062099"/>
                  </a:lnTo>
                  <a:lnTo>
                    <a:pt x="1104518" y="3057969"/>
                  </a:lnTo>
                  <a:lnTo>
                    <a:pt x="1122601" y="3068136"/>
                  </a:lnTo>
                  <a:lnTo>
                    <a:pt x="1134340" y="3067183"/>
                  </a:lnTo>
                  <a:lnTo>
                    <a:pt x="1121332" y="3062099"/>
                  </a:lnTo>
                  <a:lnTo>
                    <a:pt x="1101981" y="3038271"/>
                  </a:lnTo>
                  <a:lnTo>
                    <a:pt x="1106422" y="3031599"/>
                  </a:lnTo>
                  <a:lnTo>
                    <a:pt x="1114670" y="3030329"/>
                  </a:lnTo>
                  <a:lnTo>
                    <a:pt x="1100077" y="3010631"/>
                  </a:lnTo>
                  <a:lnTo>
                    <a:pt x="1108960" y="3001100"/>
                  </a:lnTo>
                  <a:lnTo>
                    <a:pt x="1121967" y="3001100"/>
                  </a:lnTo>
                  <a:lnTo>
                    <a:pt x="1145126" y="3001735"/>
                  </a:lnTo>
                  <a:lnTo>
                    <a:pt x="1141002" y="2996334"/>
                  </a:lnTo>
                  <a:lnTo>
                    <a:pt x="1144174" y="2992204"/>
                  </a:lnTo>
                  <a:lnTo>
                    <a:pt x="1156864" y="3000464"/>
                  </a:lnTo>
                  <a:lnTo>
                    <a:pt x="1160988" y="2996334"/>
                  </a:lnTo>
                  <a:lnTo>
                    <a:pt x="1150519" y="2978543"/>
                  </a:lnTo>
                  <a:lnTo>
                    <a:pt x="1136243" y="2967105"/>
                  </a:lnTo>
                  <a:lnTo>
                    <a:pt x="1136243" y="2960751"/>
                  </a:lnTo>
                  <a:lnTo>
                    <a:pt x="1143857" y="2958526"/>
                  </a:lnTo>
                  <a:lnTo>
                    <a:pt x="1153374" y="2963928"/>
                  </a:lnTo>
                  <a:lnTo>
                    <a:pt x="1155277" y="2958526"/>
                  </a:lnTo>
                  <a:lnTo>
                    <a:pt x="1147029" y="2943593"/>
                  </a:lnTo>
                  <a:lnTo>
                    <a:pt x="1156229" y="2935012"/>
                  </a:lnTo>
                  <a:lnTo>
                    <a:pt x="1166699" y="2928659"/>
                  </a:lnTo>
                  <a:lnTo>
                    <a:pt x="1181609" y="2937873"/>
                  </a:lnTo>
                  <a:lnTo>
                    <a:pt x="1181609" y="2931834"/>
                  </a:lnTo>
                  <a:lnTo>
                    <a:pt x="1163526" y="2922306"/>
                  </a:lnTo>
                  <a:lnTo>
                    <a:pt x="1161305" y="2911186"/>
                  </a:lnTo>
                  <a:cubicBezTo>
                    <a:pt x="1161622" y="2907267"/>
                    <a:pt x="1161940" y="2903349"/>
                    <a:pt x="1162257" y="2899430"/>
                  </a:cubicBezTo>
                  <a:lnTo>
                    <a:pt x="1174947" y="2882275"/>
                  </a:lnTo>
                  <a:lnTo>
                    <a:pt x="1176850" y="2869567"/>
                  </a:lnTo>
                  <a:lnTo>
                    <a:pt x="1181926" y="2869567"/>
                  </a:lnTo>
                  <a:lnTo>
                    <a:pt x="1192395" y="2865437"/>
                  </a:lnTo>
                  <a:lnTo>
                    <a:pt x="1202229" y="2871474"/>
                  </a:lnTo>
                  <a:lnTo>
                    <a:pt x="1213649" y="2881003"/>
                  </a:lnTo>
                  <a:lnTo>
                    <a:pt x="1216822" y="2874650"/>
                  </a:lnTo>
                  <a:lnTo>
                    <a:pt x="1224436" y="2874650"/>
                  </a:lnTo>
                  <a:lnTo>
                    <a:pt x="1233952" y="2881639"/>
                  </a:lnTo>
                  <a:lnTo>
                    <a:pt x="1241249" y="2885769"/>
                  </a:lnTo>
                  <a:lnTo>
                    <a:pt x="1253941" y="2879415"/>
                  </a:lnTo>
                  <a:lnTo>
                    <a:pt x="1279635" y="2869567"/>
                  </a:lnTo>
                  <a:lnTo>
                    <a:pt x="1295496" y="2879097"/>
                  </a:lnTo>
                  <a:lnTo>
                    <a:pt x="1311040" y="2868614"/>
                  </a:lnTo>
                  <a:close/>
                  <a:moveTo>
                    <a:pt x="3854360" y="2852734"/>
                  </a:moveTo>
                  <a:lnTo>
                    <a:pt x="3865180" y="2862282"/>
                  </a:lnTo>
                  <a:lnTo>
                    <a:pt x="3876638" y="2875649"/>
                  </a:lnTo>
                  <a:cubicBezTo>
                    <a:pt x="3876426" y="2878832"/>
                    <a:pt x="3876213" y="2882015"/>
                    <a:pt x="3876001" y="2885198"/>
                  </a:cubicBezTo>
                  <a:lnTo>
                    <a:pt x="3865499" y="2882333"/>
                  </a:lnTo>
                  <a:lnTo>
                    <a:pt x="3855951" y="2890927"/>
                  </a:lnTo>
                  <a:lnTo>
                    <a:pt x="3847358" y="2901431"/>
                  </a:lnTo>
                  <a:lnTo>
                    <a:pt x="3832718" y="2908115"/>
                  </a:lnTo>
                  <a:lnTo>
                    <a:pt x="3829536" y="2924031"/>
                  </a:lnTo>
                  <a:lnTo>
                    <a:pt x="3797710" y="2916709"/>
                  </a:lnTo>
                  <a:lnTo>
                    <a:pt x="3790390" y="2923077"/>
                  </a:lnTo>
                  <a:lnTo>
                    <a:pt x="3787526" y="2947269"/>
                  </a:lnTo>
                  <a:lnTo>
                    <a:pt x="3764293" y="2978145"/>
                  </a:lnTo>
                  <a:lnTo>
                    <a:pt x="3751562" y="2960319"/>
                  </a:lnTo>
                  <a:lnTo>
                    <a:pt x="3758564" y="2947588"/>
                  </a:lnTo>
                  <a:lnTo>
                    <a:pt x="3777978" y="2940264"/>
                  </a:lnTo>
                  <a:lnTo>
                    <a:pt x="3778933" y="2933896"/>
                  </a:lnTo>
                  <a:lnTo>
                    <a:pt x="3755063" y="2912890"/>
                  </a:lnTo>
                  <a:lnTo>
                    <a:pt x="3743288" y="2896019"/>
                  </a:lnTo>
                  <a:lnTo>
                    <a:pt x="3761428" y="2894747"/>
                  </a:lnTo>
                  <a:lnTo>
                    <a:pt x="3746152" y="2870875"/>
                  </a:lnTo>
                  <a:lnTo>
                    <a:pt x="3751562" y="2865465"/>
                  </a:lnTo>
                  <a:lnTo>
                    <a:pt x="3772886" y="2879787"/>
                  </a:lnTo>
                  <a:lnTo>
                    <a:pt x="3775114" y="2869284"/>
                  </a:lnTo>
                  <a:lnTo>
                    <a:pt x="3789753" y="2876604"/>
                  </a:lnTo>
                  <a:lnTo>
                    <a:pt x="3779251" y="2869284"/>
                  </a:lnTo>
                  <a:lnTo>
                    <a:pt x="3802165" y="2853370"/>
                  </a:lnTo>
                  <a:lnTo>
                    <a:pt x="3818397" y="2857190"/>
                  </a:lnTo>
                  <a:close/>
                  <a:moveTo>
                    <a:pt x="3881509" y="2838447"/>
                  </a:moveTo>
                  <a:lnTo>
                    <a:pt x="3889338" y="2856748"/>
                  </a:lnTo>
                  <a:lnTo>
                    <a:pt x="3879552" y="2865433"/>
                  </a:lnTo>
                  <a:lnTo>
                    <a:pt x="3866503" y="2857058"/>
                  </a:lnTo>
                  <a:lnTo>
                    <a:pt x="3865525" y="2845582"/>
                  </a:lnTo>
                  <a:close/>
                  <a:moveTo>
                    <a:pt x="1378190" y="2819397"/>
                  </a:moveTo>
                  <a:lnTo>
                    <a:pt x="1384271" y="2826202"/>
                  </a:lnTo>
                  <a:lnTo>
                    <a:pt x="1377514" y="2838446"/>
                  </a:lnTo>
                  <a:lnTo>
                    <a:pt x="1370758" y="2834024"/>
                  </a:lnTo>
                  <a:lnTo>
                    <a:pt x="1368393" y="2823820"/>
                  </a:lnTo>
                  <a:close/>
                  <a:moveTo>
                    <a:pt x="1342224" y="2803518"/>
                  </a:moveTo>
                  <a:lnTo>
                    <a:pt x="1357279" y="2821795"/>
                  </a:lnTo>
                  <a:lnTo>
                    <a:pt x="1344734" y="2828923"/>
                  </a:lnTo>
                  <a:lnTo>
                    <a:pt x="1331875" y="2819010"/>
                  </a:lnTo>
                  <a:lnTo>
                    <a:pt x="1331875" y="2809712"/>
                  </a:lnTo>
                  <a:close/>
                  <a:moveTo>
                    <a:pt x="3807906" y="2778119"/>
                  </a:moveTo>
                  <a:lnTo>
                    <a:pt x="3833399" y="2780025"/>
                  </a:lnTo>
                  <a:lnTo>
                    <a:pt x="3843278" y="2793676"/>
                  </a:lnTo>
                  <a:lnTo>
                    <a:pt x="3849651" y="2810504"/>
                  </a:lnTo>
                  <a:lnTo>
                    <a:pt x="3844552" y="2813998"/>
                  </a:lnTo>
                  <a:lnTo>
                    <a:pt x="3839135" y="2808599"/>
                  </a:lnTo>
                  <a:lnTo>
                    <a:pt x="3830531" y="2814950"/>
                  </a:lnTo>
                  <a:lnTo>
                    <a:pt x="3823521" y="2827653"/>
                  </a:lnTo>
                  <a:lnTo>
                    <a:pt x="3817147" y="2838447"/>
                  </a:lnTo>
                  <a:lnTo>
                    <a:pt x="3804401" y="2838447"/>
                  </a:lnTo>
                  <a:lnTo>
                    <a:pt x="3793566" y="2829241"/>
                  </a:lnTo>
                  <a:lnTo>
                    <a:pt x="3795478" y="2813362"/>
                  </a:lnTo>
                  <a:lnTo>
                    <a:pt x="3778908" y="2810187"/>
                  </a:lnTo>
                  <a:lnTo>
                    <a:pt x="3765843" y="2808281"/>
                  </a:lnTo>
                  <a:lnTo>
                    <a:pt x="3762338" y="2800976"/>
                  </a:lnTo>
                  <a:lnTo>
                    <a:pt x="3780501" y="2795579"/>
                  </a:lnTo>
                  <a:lnTo>
                    <a:pt x="3793248" y="2795262"/>
                  </a:lnTo>
                  <a:lnTo>
                    <a:pt x="3802808" y="2786692"/>
                  </a:lnTo>
                  <a:close/>
                  <a:moveTo>
                    <a:pt x="1396971" y="2773356"/>
                  </a:moveTo>
                  <a:lnTo>
                    <a:pt x="1389329" y="2781295"/>
                  </a:lnTo>
                  <a:lnTo>
                    <a:pt x="1382682" y="2776589"/>
                  </a:lnTo>
                  <a:close/>
                  <a:moveTo>
                    <a:pt x="2732096" y="2773211"/>
                  </a:moveTo>
                  <a:lnTo>
                    <a:pt x="2750156" y="2804578"/>
                  </a:lnTo>
                  <a:lnTo>
                    <a:pt x="2750581" y="2804292"/>
                  </a:lnTo>
                  <a:lnTo>
                    <a:pt x="2732780" y="2773363"/>
                  </a:lnTo>
                  <a:close/>
                  <a:moveTo>
                    <a:pt x="3884258" y="2770182"/>
                  </a:moveTo>
                  <a:lnTo>
                    <a:pt x="3886163" y="2783610"/>
                  </a:lnTo>
                  <a:lnTo>
                    <a:pt x="3875685" y="2782673"/>
                  </a:lnTo>
                  <a:cubicBezTo>
                    <a:pt x="3875579" y="2782985"/>
                    <a:pt x="3875474" y="2783298"/>
                    <a:pt x="3875368" y="2783610"/>
                  </a:cubicBezTo>
                  <a:lnTo>
                    <a:pt x="3874098" y="2785484"/>
                  </a:lnTo>
                  <a:lnTo>
                    <a:pt x="3872510" y="2787358"/>
                  </a:lnTo>
                  <a:lnTo>
                    <a:pt x="3871240" y="2788607"/>
                  </a:lnTo>
                  <a:lnTo>
                    <a:pt x="3870288" y="2788920"/>
                  </a:lnTo>
                  <a:lnTo>
                    <a:pt x="3869653" y="2789232"/>
                  </a:lnTo>
                  <a:lnTo>
                    <a:pt x="3869335" y="2788920"/>
                  </a:lnTo>
                  <a:lnTo>
                    <a:pt x="3868065" y="2787983"/>
                  </a:lnTo>
                  <a:lnTo>
                    <a:pt x="3866795" y="2786421"/>
                  </a:lnTo>
                  <a:lnTo>
                    <a:pt x="3866160" y="2784860"/>
                  </a:lnTo>
                  <a:lnTo>
                    <a:pt x="3864573" y="2781112"/>
                  </a:lnTo>
                  <a:lnTo>
                    <a:pt x="3863938" y="2779863"/>
                  </a:lnTo>
                  <a:lnTo>
                    <a:pt x="3866160" y="2771431"/>
                  </a:lnTo>
                  <a:close/>
                  <a:moveTo>
                    <a:pt x="1338644" y="2765421"/>
                  </a:moveTo>
                  <a:lnTo>
                    <a:pt x="1354715" y="2768237"/>
                  </a:lnTo>
                  <a:lnTo>
                    <a:pt x="1360499" y="2776688"/>
                  </a:lnTo>
                  <a:lnTo>
                    <a:pt x="1357286" y="2788270"/>
                  </a:lnTo>
                  <a:lnTo>
                    <a:pt x="1363714" y="2796720"/>
                  </a:lnTo>
                  <a:lnTo>
                    <a:pt x="1379783" y="2783575"/>
                  </a:lnTo>
                  <a:lnTo>
                    <a:pt x="1389426" y="2792027"/>
                  </a:lnTo>
                  <a:lnTo>
                    <a:pt x="1395855" y="2797346"/>
                  </a:lnTo>
                  <a:lnTo>
                    <a:pt x="1409674" y="2792965"/>
                  </a:lnTo>
                  <a:lnTo>
                    <a:pt x="1404532" y="2806422"/>
                  </a:lnTo>
                  <a:lnTo>
                    <a:pt x="1389426" y="2809869"/>
                  </a:lnTo>
                  <a:lnTo>
                    <a:pt x="1382998" y="2792027"/>
                  </a:lnTo>
                  <a:lnTo>
                    <a:pt x="1357286" y="2807990"/>
                  </a:lnTo>
                  <a:lnTo>
                    <a:pt x="1349572" y="2801727"/>
                  </a:lnTo>
                  <a:lnTo>
                    <a:pt x="1338965" y="2800786"/>
                  </a:lnTo>
                  <a:lnTo>
                    <a:pt x="1330289" y="2789522"/>
                  </a:lnTo>
                  <a:close/>
                  <a:moveTo>
                    <a:pt x="4266528" y="2764378"/>
                  </a:moveTo>
                  <a:lnTo>
                    <a:pt x="4255416" y="2776749"/>
                  </a:lnTo>
                  <a:lnTo>
                    <a:pt x="4246843" y="2786583"/>
                  </a:lnTo>
                  <a:lnTo>
                    <a:pt x="4240493" y="2794194"/>
                  </a:lnTo>
                  <a:lnTo>
                    <a:pt x="4238588" y="2797365"/>
                  </a:lnTo>
                  <a:lnTo>
                    <a:pt x="4237001" y="2801168"/>
                  </a:lnTo>
                  <a:lnTo>
                    <a:pt x="4236048" y="2805297"/>
                  </a:lnTo>
                  <a:cubicBezTo>
                    <a:pt x="4235836" y="2806776"/>
                    <a:pt x="4235625" y="2808256"/>
                    <a:pt x="4235413" y="2809735"/>
                  </a:cubicBezTo>
                  <a:cubicBezTo>
                    <a:pt x="4235201" y="2811957"/>
                    <a:pt x="4234990" y="2814178"/>
                    <a:pt x="4234778" y="2816400"/>
                  </a:cubicBezTo>
                  <a:cubicBezTo>
                    <a:pt x="4234672" y="2817457"/>
                    <a:pt x="4234567" y="2818515"/>
                    <a:pt x="4234461" y="2819572"/>
                  </a:cubicBezTo>
                  <a:lnTo>
                    <a:pt x="4254146" y="2828459"/>
                  </a:lnTo>
                  <a:lnTo>
                    <a:pt x="4251606" y="2849076"/>
                  </a:lnTo>
                  <a:lnTo>
                    <a:pt x="4262401" y="2891579"/>
                  </a:lnTo>
                  <a:lnTo>
                    <a:pt x="4276371" y="2915372"/>
                  </a:lnTo>
                  <a:lnTo>
                    <a:pt x="4285578" y="2923936"/>
                  </a:lnTo>
                  <a:lnTo>
                    <a:pt x="4290658" y="2940748"/>
                  </a:lnTo>
                  <a:lnTo>
                    <a:pt x="4301453" y="2941065"/>
                  </a:lnTo>
                  <a:lnTo>
                    <a:pt x="4301578" y="2941217"/>
                  </a:lnTo>
                  <a:lnTo>
                    <a:pt x="4306221" y="2941461"/>
                  </a:lnTo>
                  <a:lnTo>
                    <a:pt x="4319241" y="2956380"/>
                  </a:lnTo>
                  <a:lnTo>
                    <a:pt x="4323369" y="2975426"/>
                  </a:lnTo>
                  <a:lnTo>
                    <a:pt x="4340199" y="2977966"/>
                  </a:lnTo>
                  <a:lnTo>
                    <a:pt x="4348773" y="2967807"/>
                  </a:lnTo>
                  <a:cubicBezTo>
                    <a:pt x="4348667" y="2962093"/>
                    <a:pt x="4348562" y="2956380"/>
                    <a:pt x="4348456" y="2950666"/>
                  </a:cubicBezTo>
                  <a:lnTo>
                    <a:pt x="4341787" y="2924319"/>
                  </a:lnTo>
                  <a:lnTo>
                    <a:pt x="4330990" y="2916701"/>
                  </a:lnTo>
                  <a:lnTo>
                    <a:pt x="4315112" y="2924002"/>
                  </a:lnTo>
                  <a:lnTo>
                    <a:pt x="4298282" y="2924319"/>
                  </a:lnTo>
                  <a:lnTo>
                    <a:pt x="4287803" y="2904956"/>
                  </a:lnTo>
                  <a:lnTo>
                    <a:pt x="4291296" y="2892258"/>
                  </a:lnTo>
                  <a:lnTo>
                    <a:pt x="4296059" y="2881148"/>
                  </a:lnTo>
                  <a:lnTo>
                    <a:pt x="4313525" y="2869719"/>
                  </a:lnTo>
                  <a:cubicBezTo>
                    <a:pt x="4313313" y="2860302"/>
                    <a:pt x="4313102" y="2850885"/>
                    <a:pt x="4312890" y="2841468"/>
                  </a:cubicBezTo>
                  <a:lnTo>
                    <a:pt x="4309396" y="2811629"/>
                  </a:lnTo>
                  <a:lnTo>
                    <a:pt x="4314477" y="2787822"/>
                  </a:lnTo>
                  <a:lnTo>
                    <a:pt x="4313842" y="2784012"/>
                  </a:lnTo>
                  <a:lnTo>
                    <a:pt x="4314747" y="2782557"/>
                  </a:lnTo>
                  <a:lnTo>
                    <a:pt x="4312883" y="2774845"/>
                  </a:lnTo>
                  <a:lnTo>
                    <a:pt x="4295421" y="2783093"/>
                  </a:lnTo>
                  <a:lnTo>
                    <a:pt x="4293833" y="2772624"/>
                  </a:lnTo>
                  <a:close/>
                  <a:moveTo>
                    <a:pt x="1361090" y="2755895"/>
                  </a:moveTo>
                  <a:lnTo>
                    <a:pt x="1374745" y="2758673"/>
                  </a:lnTo>
                  <a:lnTo>
                    <a:pt x="1365217" y="2767009"/>
                  </a:lnTo>
                  <a:lnTo>
                    <a:pt x="1358867" y="2760834"/>
                  </a:lnTo>
                  <a:close/>
                  <a:moveTo>
                    <a:pt x="1409438" y="2754306"/>
                  </a:moveTo>
                  <a:lnTo>
                    <a:pt x="1411262" y="2765420"/>
                  </a:lnTo>
                  <a:lnTo>
                    <a:pt x="1396971" y="2761379"/>
                  </a:lnTo>
                  <a:close/>
                  <a:moveTo>
                    <a:pt x="1423961" y="2730494"/>
                  </a:moveTo>
                  <a:lnTo>
                    <a:pt x="1419616" y="2737694"/>
                  </a:lnTo>
                  <a:lnTo>
                    <a:pt x="1398559" y="2752719"/>
                  </a:lnTo>
                  <a:cubicBezTo>
                    <a:pt x="1398782" y="2748545"/>
                    <a:pt x="1399004" y="2744372"/>
                    <a:pt x="1399227" y="2740198"/>
                  </a:cubicBezTo>
                  <a:lnTo>
                    <a:pt x="1410592" y="2730808"/>
                  </a:lnTo>
                  <a:close/>
                  <a:moveTo>
                    <a:pt x="1377050" y="2728907"/>
                  </a:moveTo>
                  <a:lnTo>
                    <a:pt x="1374767" y="2734996"/>
                  </a:lnTo>
                  <a:lnTo>
                    <a:pt x="1385859" y="2743825"/>
                  </a:lnTo>
                  <a:lnTo>
                    <a:pt x="1382923" y="2751131"/>
                  </a:lnTo>
                  <a:lnTo>
                    <a:pt x="1372483" y="2741391"/>
                  </a:lnTo>
                  <a:lnTo>
                    <a:pt x="1362043" y="2739260"/>
                  </a:lnTo>
                  <a:lnTo>
                    <a:pt x="1368241" y="2731039"/>
                  </a:lnTo>
                  <a:close/>
                  <a:moveTo>
                    <a:pt x="2164892" y="2724151"/>
                  </a:moveTo>
                  <a:lnTo>
                    <a:pt x="2168495" y="2736589"/>
                  </a:lnTo>
                  <a:lnTo>
                    <a:pt x="2163389" y="2754314"/>
                  </a:lnTo>
                  <a:lnTo>
                    <a:pt x="2157383" y="2749028"/>
                  </a:lnTo>
                  <a:lnTo>
                    <a:pt x="2160986" y="2729437"/>
                  </a:lnTo>
                  <a:close/>
                  <a:moveTo>
                    <a:pt x="4327488" y="2719966"/>
                  </a:moveTo>
                  <a:lnTo>
                    <a:pt x="4324631" y="2731387"/>
                  </a:lnTo>
                  <a:lnTo>
                    <a:pt x="4318281" y="2738683"/>
                  </a:lnTo>
                  <a:lnTo>
                    <a:pt x="4321773" y="2741538"/>
                  </a:lnTo>
                  <a:lnTo>
                    <a:pt x="4328442" y="2741272"/>
                  </a:lnTo>
                  <a:cubicBezTo>
                    <a:pt x="4328445" y="2741234"/>
                    <a:pt x="4328447" y="2741196"/>
                    <a:pt x="4328450" y="2741158"/>
                  </a:cubicBezTo>
                  <a:lnTo>
                    <a:pt x="4334483" y="2740523"/>
                  </a:lnTo>
                  <a:lnTo>
                    <a:pt x="4337341" y="2744333"/>
                  </a:lnTo>
                  <a:lnTo>
                    <a:pt x="4332578" y="2758299"/>
                  </a:lnTo>
                  <a:lnTo>
                    <a:pt x="4344962" y="2741476"/>
                  </a:lnTo>
                  <a:lnTo>
                    <a:pt x="4339564" y="2735126"/>
                  </a:lnTo>
                  <a:lnTo>
                    <a:pt x="4346233" y="2732904"/>
                  </a:lnTo>
                  <a:lnTo>
                    <a:pt x="4338929" y="2726874"/>
                  </a:lnTo>
                  <a:lnTo>
                    <a:pt x="4330355" y="2721794"/>
                  </a:lnTo>
                  <a:cubicBezTo>
                    <a:pt x="4330371" y="2721633"/>
                    <a:pt x="4330388" y="2721471"/>
                    <a:pt x="4330404" y="2721310"/>
                  </a:cubicBezTo>
                  <a:close/>
                  <a:moveTo>
                    <a:pt x="3421026" y="2717795"/>
                  </a:moveTo>
                  <a:lnTo>
                    <a:pt x="3419502" y="2733233"/>
                  </a:lnTo>
                  <a:lnTo>
                    <a:pt x="3412190" y="2746371"/>
                  </a:lnTo>
                  <a:lnTo>
                    <a:pt x="3403050" y="2734218"/>
                  </a:lnTo>
                  <a:lnTo>
                    <a:pt x="3396042" y="2735861"/>
                  </a:lnTo>
                  <a:lnTo>
                    <a:pt x="3390863" y="2722724"/>
                  </a:lnTo>
                  <a:lnTo>
                    <a:pt x="3403050" y="2724693"/>
                  </a:lnTo>
                  <a:close/>
                  <a:moveTo>
                    <a:pt x="3342285" y="2709858"/>
                  </a:moveTo>
                  <a:lnTo>
                    <a:pt x="3349588" y="2718830"/>
                  </a:lnTo>
                  <a:lnTo>
                    <a:pt x="3337840" y="2725733"/>
                  </a:lnTo>
                  <a:lnTo>
                    <a:pt x="3327363" y="2714687"/>
                  </a:lnTo>
                  <a:close/>
                  <a:moveTo>
                    <a:pt x="3433725" y="2679697"/>
                  </a:moveTo>
                  <a:lnTo>
                    <a:pt x="3429527" y="2689174"/>
                  </a:lnTo>
                  <a:lnTo>
                    <a:pt x="3426298" y="2696367"/>
                  </a:lnTo>
                  <a:lnTo>
                    <a:pt x="3424361" y="2701596"/>
                  </a:lnTo>
                  <a:lnTo>
                    <a:pt x="3424038" y="2701922"/>
                  </a:lnTo>
                  <a:lnTo>
                    <a:pt x="3423715" y="2701922"/>
                  </a:lnTo>
                  <a:lnTo>
                    <a:pt x="3422101" y="2701268"/>
                  </a:lnTo>
                  <a:lnTo>
                    <a:pt x="3420809" y="2699306"/>
                  </a:lnTo>
                  <a:lnTo>
                    <a:pt x="3418872" y="2697020"/>
                  </a:lnTo>
                  <a:lnTo>
                    <a:pt x="3415643" y="2692771"/>
                  </a:lnTo>
                  <a:lnTo>
                    <a:pt x="3414675" y="2690483"/>
                  </a:lnTo>
                  <a:close/>
                  <a:moveTo>
                    <a:pt x="2171036" y="2678115"/>
                  </a:moveTo>
                  <a:lnTo>
                    <a:pt x="2181830" y="2678115"/>
                  </a:lnTo>
                  <a:lnTo>
                    <a:pt x="2174210" y="2694674"/>
                  </a:lnTo>
                  <a:lnTo>
                    <a:pt x="2185958" y="2700844"/>
                  </a:lnTo>
                  <a:lnTo>
                    <a:pt x="2190720" y="2708312"/>
                  </a:lnTo>
                  <a:lnTo>
                    <a:pt x="2182149" y="2715780"/>
                  </a:lnTo>
                  <a:lnTo>
                    <a:pt x="2188498" y="2735262"/>
                  </a:lnTo>
                  <a:lnTo>
                    <a:pt x="2181194" y="2732015"/>
                  </a:lnTo>
                  <a:lnTo>
                    <a:pt x="2166272" y="2715130"/>
                  </a:lnTo>
                  <a:lnTo>
                    <a:pt x="2163733" y="2692401"/>
                  </a:lnTo>
                  <a:close/>
                  <a:moveTo>
                    <a:pt x="2164568" y="2619379"/>
                  </a:moveTo>
                  <a:lnTo>
                    <a:pt x="2170249" y="2620019"/>
                  </a:lnTo>
                  <a:lnTo>
                    <a:pt x="2179607" y="2637322"/>
                  </a:lnTo>
                  <a:lnTo>
                    <a:pt x="2175263" y="2654303"/>
                  </a:lnTo>
                  <a:lnTo>
                    <a:pt x="2160558" y="2630913"/>
                  </a:lnTo>
                  <a:close/>
                  <a:moveTo>
                    <a:pt x="2201425" y="2586041"/>
                  </a:moveTo>
                  <a:lnTo>
                    <a:pt x="2209771" y="2586041"/>
                  </a:lnTo>
                  <a:lnTo>
                    <a:pt x="2207915" y="2605552"/>
                  </a:lnTo>
                  <a:lnTo>
                    <a:pt x="2181644" y="2628902"/>
                  </a:lnTo>
                  <a:lnTo>
                    <a:pt x="2174844" y="2611949"/>
                  </a:lnTo>
                  <a:lnTo>
                    <a:pt x="2180100" y="2596276"/>
                  </a:lnTo>
                  <a:close/>
                  <a:moveTo>
                    <a:pt x="2148426" y="2586041"/>
                  </a:moveTo>
                  <a:lnTo>
                    <a:pt x="2154587" y="2587629"/>
                  </a:lnTo>
                  <a:lnTo>
                    <a:pt x="2166908" y="2597153"/>
                  </a:lnTo>
                  <a:lnTo>
                    <a:pt x="2158593" y="2609854"/>
                  </a:lnTo>
                  <a:lnTo>
                    <a:pt x="2152430" y="2613028"/>
                  </a:lnTo>
                  <a:lnTo>
                    <a:pt x="2146270" y="2598423"/>
                  </a:lnTo>
                  <a:close/>
                  <a:moveTo>
                    <a:pt x="3682894" y="2570157"/>
                  </a:moveTo>
                  <a:lnTo>
                    <a:pt x="3694076" y="2582121"/>
                  </a:lnTo>
                  <a:lnTo>
                    <a:pt x="3689417" y="2587620"/>
                  </a:lnTo>
                  <a:lnTo>
                    <a:pt x="3679788" y="2582121"/>
                  </a:lnTo>
                  <a:close/>
                  <a:moveTo>
                    <a:pt x="3730905" y="2559046"/>
                  </a:moveTo>
                  <a:lnTo>
                    <a:pt x="3735350" y="2566983"/>
                  </a:lnTo>
                  <a:lnTo>
                    <a:pt x="3733445" y="2579682"/>
                  </a:lnTo>
                  <a:lnTo>
                    <a:pt x="3722650" y="2562220"/>
                  </a:lnTo>
                  <a:close/>
                  <a:moveTo>
                    <a:pt x="3713237" y="2559046"/>
                  </a:moveTo>
                  <a:lnTo>
                    <a:pt x="3716301" y="2571115"/>
                  </a:lnTo>
                  <a:lnTo>
                    <a:pt x="3704965" y="2582856"/>
                  </a:lnTo>
                  <a:lnTo>
                    <a:pt x="3698838" y="2569810"/>
                  </a:lnTo>
                  <a:lnTo>
                    <a:pt x="3699757" y="2564591"/>
                  </a:lnTo>
                  <a:close/>
                  <a:moveTo>
                    <a:pt x="3751833" y="2544760"/>
                  </a:moveTo>
                  <a:lnTo>
                    <a:pt x="3757575" y="2551108"/>
                  </a:lnTo>
                  <a:lnTo>
                    <a:pt x="3756224" y="2566981"/>
                  </a:lnTo>
                  <a:lnTo>
                    <a:pt x="3748793" y="2573332"/>
                  </a:lnTo>
                  <a:lnTo>
                    <a:pt x="3741700" y="2562855"/>
                  </a:lnTo>
                  <a:close/>
                  <a:moveTo>
                    <a:pt x="3826834" y="2541584"/>
                  </a:moveTo>
                  <a:lnTo>
                    <a:pt x="3829013" y="2550995"/>
                  </a:lnTo>
                  <a:lnTo>
                    <a:pt x="3819052" y="2563541"/>
                  </a:lnTo>
                  <a:lnTo>
                    <a:pt x="3813760" y="2568873"/>
                  </a:lnTo>
                  <a:lnTo>
                    <a:pt x="3810648" y="2582361"/>
                  </a:lnTo>
                  <a:lnTo>
                    <a:pt x="3808780" y="2593970"/>
                  </a:lnTo>
                  <a:lnTo>
                    <a:pt x="3795395" y="2588949"/>
                  </a:lnTo>
                  <a:lnTo>
                    <a:pt x="3790103" y="2582361"/>
                  </a:lnTo>
                  <a:lnTo>
                    <a:pt x="3781388" y="2570128"/>
                  </a:lnTo>
                  <a:lnTo>
                    <a:pt x="3787925" y="2563854"/>
                  </a:lnTo>
                  <a:lnTo>
                    <a:pt x="3815939" y="2550995"/>
                  </a:lnTo>
                  <a:close/>
                  <a:moveTo>
                    <a:pt x="2138139" y="2532068"/>
                  </a:moveTo>
                  <a:lnTo>
                    <a:pt x="2144896" y="2548103"/>
                  </a:lnTo>
                  <a:lnTo>
                    <a:pt x="2152621" y="2563818"/>
                  </a:lnTo>
                  <a:lnTo>
                    <a:pt x="2132025" y="2553556"/>
                  </a:lnTo>
                  <a:lnTo>
                    <a:pt x="2128806" y="2539442"/>
                  </a:lnTo>
                  <a:close/>
                  <a:moveTo>
                    <a:pt x="3770127" y="2525711"/>
                  </a:moveTo>
                  <a:lnTo>
                    <a:pt x="3779801" y="2530439"/>
                  </a:lnTo>
                  <a:lnTo>
                    <a:pt x="3779801" y="2539220"/>
                  </a:lnTo>
                  <a:lnTo>
                    <a:pt x="3769482" y="2541584"/>
                  </a:lnTo>
                  <a:lnTo>
                    <a:pt x="3759163" y="2530439"/>
                  </a:lnTo>
                  <a:close/>
                  <a:moveTo>
                    <a:pt x="1526042" y="2514597"/>
                  </a:moveTo>
                  <a:lnTo>
                    <a:pt x="1532424" y="2520947"/>
                  </a:lnTo>
                  <a:lnTo>
                    <a:pt x="1541994" y="2516503"/>
                  </a:lnTo>
                  <a:lnTo>
                    <a:pt x="1549652" y="2522534"/>
                  </a:lnTo>
                  <a:lnTo>
                    <a:pt x="1540399" y="2528884"/>
                  </a:lnTo>
                  <a:lnTo>
                    <a:pt x="1547738" y="2543806"/>
                  </a:lnTo>
                  <a:lnTo>
                    <a:pt x="1540399" y="2547933"/>
                  </a:lnTo>
                  <a:lnTo>
                    <a:pt x="1539123" y="2555552"/>
                  </a:lnTo>
                  <a:lnTo>
                    <a:pt x="1557308" y="2564759"/>
                  </a:lnTo>
                  <a:lnTo>
                    <a:pt x="1554436" y="2573331"/>
                  </a:lnTo>
                  <a:lnTo>
                    <a:pt x="1550289" y="2567934"/>
                  </a:lnTo>
                  <a:lnTo>
                    <a:pt x="1544866" y="2576505"/>
                  </a:lnTo>
                  <a:lnTo>
                    <a:pt x="1544866" y="2598732"/>
                  </a:lnTo>
                  <a:lnTo>
                    <a:pt x="1535614" y="2612385"/>
                  </a:lnTo>
                  <a:lnTo>
                    <a:pt x="1530190" y="2627309"/>
                  </a:lnTo>
                  <a:lnTo>
                    <a:pt x="1518705" y="2620005"/>
                  </a:lnTo>
                  <a:lnTo>
                    <a:pt x="1529870" y="2595556"/>
                  </a:lnTo>
                  <a:lnTo>
                    <a:pt x="1532104" y="2571426"/>
                  </a:lnTo>
                  <a:lnTo>
                    <a:pt x="1531147" y="2564124"/>
                  </a:lnTo>
                  <a:lnTo>
                    <a:pt x="1522534" y="2562855"/>
                  </a:lnTo>
                  <a:lnTo>
                    <a:pt x="1510728" y="2578728"/>
                  </a:lnTo>
                  <a:lnTo>
                    <a:pt x="1490631" y="2561267"/>
                  </a:lnTo>
                  <a:cubicBezTo>
                    <a:pt x="1490950" y="2557669"/>
                    <a:pt x="1491268" y="2554070"/>
                    <a:pt x="1491587" y="2550472"/>
                  </a:cubicBezTo>
                  <a:lnTo>
                    <a:pt x="1513604" y="2544123"/>
                  </a:lnTo>
                  <a:lnTo>
                    <a:pt x="1519023" y="2550472"/>
                  </a:lnTo>
                  <a:lnTo>
                    <a:pt x="1520938" y="2544123"/>
                  </a:lnTo>
                  <a:lnTo>
                    <a:pt x="1516791" y="2536822"/>
                  </a:lnTo>
                  <a:lnTo>
                    <a:pt x="1520938" y="2521900"/>
                  </a:lnTo>
                  <a:close/>
                  <a:moveTo>
                    <a:pt x="3554357" y="2513011"/>
                  </a:moveTo>
                  <a:lnTo>
                    <a:pt x="3581363" y="2544986"/>
                  </a:lnTo>
                  <a:lnTo>
                    <a:pt x="3565842" y="2543105"/>
                  </a:lnTo>
                  <a:lnTo>
                    <a:pt x="3567084" y="2558779"/>
                  </a:lnTo>
                  <a:lnTo>
                    <a:pt x="3559013" y="2560659"/>
                  </a:lnTo>
                  <a:cubicBezTo>
                    <a:pt x="3559324" y="2563794"/>
                    <a:pt x="3559634" y="2566929"/>
                    <a:pt x="3559945" y="2570064"/>
                  </a:cubicBezTo>
                  <a:lnTo>
                    <a:pt x="3575465" y="2578214"/>
                  </a:lnTo>
                  <a:lnTo>
                    <a:pt x="3568636" y="2587620"/>
                  </a:lnTo>
                  <a:lnTo>
                    <a:pt x="3559945" y="2574453"/>
                  </a:lnTo>
                  <a:lnTo>
                    <a:pt x="3542562" y="2576647"/>
                  </a:lnTo>
                  <a:lnTo>
                    <a:pt x="3533870" y="2561286"/>
                  </a:lnTo>
                  <a:lnTo>
                    <a:pt x="3525800" y="2545299"/>
                  </a:lnTo>
                  <a:lnTo>
                    <a:pt x="3525800" y="2535895"/>
                  </a:lnTo>
                  <a:lnTo>
                    <a:pt x="3538216" y="2547493"/>
                  </a:lnTo>
                  <a:lnTo>
                    <a:pt x="3542251" y="2538089"/>
                  </a:lnTo>
                  <a:lnTo>
                    <a:pt x="3544114" y="2526491"/>
                  </a:lnTo>
                  <a:lnTo>
                    <a:pt x="3553426" y="2531820"/>
                  </a:lnTo>
                  <a:lnTo>
                    <a:pt x="3555599" y="2521476"/>
                  </a:lnTo>
                  <a:lnTo>
                    <a:pt x="3550322" y="2514892"/>
                  </a:lnTo>
                  <a:close/>
                  <a:moveTo>
                    <a:pt x="3405150" y="2508248"/>
                  </a:moveTo>
                  <a:lnTo>
                    <a:pt x="3421025" y="2526734"/>
                  </a:lnTo>
                  <a:lnTo>
                    <a:pt x="3417850" y="2532062"/>
                  </a:lnTo>
                  <a:lnTo>
                    <a:pt x="3407372" y="2523916"/>
                  </a:lnTo>
                  <a:close/>
                  <a:moveTo>
                    <a:pt x="3729877" y="2501897"/>
                  </a:moveTo>
                  <a:lnTo>
                    <a:pt x="3742150" y="2505753"/>
                  </a:lnTo>
                  <a:lnTo>
                    <a:pt x="3746463" y="2525336"/>
                  </a:lnTo>
                  <a:lnTo>
                    <a:pt x="3731204" y="2530473"/>
                  </a:lnTo>
                  <a:lnTo>
                    <a:pt x="3724569" y="2524053"/>
                  </a:lnTo>
                  <a:cubicBezTo>
                    <a:pt x="3724459" y="2518167"/>
                    <a:pt x="3724348" y="2512280"/>
                    <a:pt x="3724238" y="2506394"/>
                  </a:cubicBezTo>
                  <a:close/>
                  <a:moveTo>
                    <a:pt x="1524271" y="2489194"/>
                  </a:moveTo>
                  <a:cubicBezTo>
                    <a:pt x="1524699" y="2495957"/>
                    <a:pt x="1525128" y="2502719"/>
                    <a:pt x="1525556" y="2509482"/>
                  </a:cubicBezTo>
                  <a:lnTo>
                    <a:pt x="1516234" y="2518173"/>
                  </a:lnTo>
                  <a:lnTo>
                    <a:pt x="1508511" y="2535234"/>
                  </a:lnTo>
                  <a:lnTo>
                    <a:pt x="1500155" y="2531049"/>
                  </a:lnTo>
                  <a:lnTo>
                    <a:pt x="1512699" y="2514954"/>
                  </a:lnTo>
                  <a:lnTo>
                    <a:pt x="1506262" y="2504322"/>
                  </a:lnTo>
                  <a:lnTo>
                    <a:pt x="1510444" y="2490483"/>
                  </a:lnTo>
                  <a:close/>
                  <a:moveTo>
                    <a:pt x="1565246" y="2471735"/>
                  </a:moveTo>
                  <a:lnTo>
                    <a:pt x="1558483" y="2484432"/>
                  </a:lnTo>
                  <a:lnTo>
                    <a:pt x="1557308" y="2473640"/>
                  </a:lnTo>
                  <a:close/>
                  <a:moveTo>
                    <a:pt x="2108170" y="2470155"/>
                  </a:moveTo>
                  <a:lnTo>
                    <a:pt x="2128143" y="2489058"/>
                  </a:lnTo>
                  <a:cubicBezTo>
                    <a:pt x="2128364" y="2494397"/>
                    <a:pt x="2128586" y="2499737"/>
                    <a:pt x="2128807" y="2505076"/>
                  </a:cubicBezTo>
                  <a:lnTo>
                    <a:pt x="2111832" y="2493538"/>
                  </a:lnTo>
                  <a:close/>
                  <a:moveTo>
                    <a:pt x="1542198" y="2470150"/>
                  </a:moveTo>
                  <a:lnTo>
                    <a:pt x="1550929" y="2477076"/>
                  </a:lnTo>
                  <a:lnTo>
                    <a:pt x="1552544" y="2495974"/>
                  </a:lnTo>
                  <a:lnTo>
                    <a:pt x="1548020" y="2504475"/>
                  </a:lnTo>
                  <a:lnTo>
                    <a:pt x="1537345" y="2509836"/>
                  </a:lnTo>
                  <a:lnTo>
                    <a:pt x="1535082" y="2498175"/>
                  </a:lnTo>
                  <a:lnTo>
                    <a:pt x="1538963" y="2477393"/>
                  </a:lnTo>
                  <a:close/>
                  <a:moveTo>
                    <a:pt x="2122457" y="2457455"/>
                  </a:moveTo>
                  <a:lnTo>
                    <a:pt x="2138153" y="2465247"/>
                  </a:lnTo>
                  <a:lnTo>
                    <a:pt x="2142234" y="2459012"/>
                  </a:lnTo>
                  <a:lnTo>
                    <a:pt x="2154791" y="2472733"/>
                  </a:lnTo>
                  <a:lnTo>
                    <a:pt x="2169545" y="2474291"/>
                  </a:lnTo>
                  <a:lnTo>
                    <a:pt x="2178021" y="2481772"/>
                  </a:lnTo>
                  <a:lnTo>
                    <a:pt x="2148512" y="2492376"/>
                  </a:lnTo>
                  <a:lnTo>
                    <a:pt x="2127481" y="2475850"/>
                  </a:lnTo>
                  <a:close/>
                  <a:moveTo>
                    <a:pt x="1550604" y="2444749"/>
                  </a:moveTo>
                  <a:lnTo>
                    <a:pt x="1557308" y="2453507"/>
                  </a:lnTo>
                  <a:lnTo>
                    <a:pt x="1550019" y="2466975"/>
                  </a:lnTo>
                  <a:lnTo>
                    <a:pt x="1543021" y="2460578"/>
                  </a:lnTo>
                  <a:close/>
                  <a:moveTo>
                    <a:pt x="2109853" y="2386019"/>
                  </a:moveTo>
                  <a:lnTo>
                    <a:pt x="2120870" y="2400025"/>
                  </a:lnTo>
                  <a:lnTo>
                    <a:pt x="2108936" y="2417767"/>
                  </a:lnTo>
                  <a:lnTo>
                    <a:pt x="2097918" y="2409675"/>
                  </a:lnTo>
                  <a:lnTo>
                    <a:pt x="2095470" y="2397535"/>
                  </a:lnTo>
                  <a:lnTo>
                    <a:pt x="2105570" y="2395357"/>
                  </a:lnTo>
                  <a:close/>
                  <a:moveTo>
                    <a:pt x="2152737" y="2320930"/>
                  </a:moveTo>
                  <a:lnTo>
                    <a:pt x="2168495" y="2326823"/>
                  </a:lnTo>
                  <a:lnTo>
                    <a:pt x="2162192" y="2336131"/>
                  </a:lnTo>
                  <a:lnTo>
                    <a:pt x="2146118" y="2334268"/>
                  </a:lnTo>
                  <a:lnTo>
                    <a:pt x="2127524" y="2347918"/>
                  </a:lnTo>
                  <a:lnTo>
                    <a:pt x="2125633" y="2341713"/>
                  </a:lnTo>
                  <a:close/>
                  <a:moveTo>
                    <a:pt x="2132312" y="2239963"/>
                  </a:moveTo>
                  <a:lnTo>
                    <a:pt x="2144684" y="2252345"/>
                  </a:lnTo>
                  <a:lnTo>
                    <a:pt x="2123344" y="2265364"/>
                  </a:lnTo>
                  <a:lnTo>
                    <a:pt x="2120870" y="2251711"/>
                  </a:lnTo>
                  <a:close/>
                  <a:moveTo>
                    <a:pt x="2164060" y="2190748"/>
                  </a:moveTo>
                  <a:lnTo>
                    <a:pt x="2173257" y="2205972"/>
                  </a:lnTo>
                  <a:lnTo>
                    <a:pt x="2159135" y="2212976"/>
                  </a:lnTo>
                  <a:lnTo>
                    <a:pt x="2150266" y="2203839"/>
                  </a:lnTo>
                  <a:lnTo>
                    <a:pt x="2144683" y="2191052"/>
                  </a:lnTo>
                  <a:close/>
                  <a:moveTo>
                    <a:pt x="2180785" y="2185982"/>
                  </a:moveTo>
                  <a:lnTo>
                    <a:pt x="2193581" y="2195133"/>
                  </a:lnTo>
                  <a:lnTo>
                    <a:pt x="2196141" y="2205858"/>
                  </a:lnTo>
                  <a:lnTo>
                    <a:pt x="2215976" y="2190085"/>
                  </a:lnTo>
                  <a:lnTo>
                    <a:pt x="2231972" y="2195762"/>
                  </a:lnTo>
                  <a:lnTo>
                    <a:pt x="2235170" y="2202388"/>
                  </a:lnTo>
                  <a:lnTo>
                    <a:pt x="2219175" y="2206490"/>
                  </a:lnTo>
                  <a:lnTo>
                    <a:pt x="2232931" y="2212798"/>
                  </a:lnTo>
                  <a:lnTo>
                    <a:pt x="2230372" y="2220054"/>
                  </a:lnTo>
                  <a:lnTo>
                    <a:pt x="2182064" y="2224786"/>
                  </a:lnTo>
                  <a:lnTo>
                    <a:pt x="2162230" y="2235198"/>
                  </a:lnTo>
                  <a:lnTo>
                    <a:pt x="2151032" y="2219738"/>
                  </a:lnTo>
                  <a:lnTo>
                    <a:pt x="2166069" y="2217846"/>
                  </a:lnTo>
                  <a:lnTo>
                    <a:pt x="2176626" y="2207119"/>
                  </a:lnTo>
                  <a:lnTo>
                    <a:pt x="2186223" y="2207750"/>
                  </a:lnTo>
                  <a:close/>
                  <a:moveTo>
                    <a:pt x="2198341" y="2157407"/>
                  </a:moveTo>
                  <a:lnTo>
                    <a:pt x="2201832" y="2171006"/>
                  </a:lnTo>
                  <a:lnTo>
                    <a:pt x="2185958" y="2179632"/>
                  </a:lnTo>
                  <a:lnTo>
                    <a:pt x="2188815" y="2160724"/>
                  </a:lnTo>
                  <a:close/>
                  <a:moveTo>
                    <a:pt x="5024403" y="2154231"/>
                  </a:moveTo>
                  <a:lnTo>
                    <a:pt x="5025991" y="2172774"/>
                  </a:lnTo>
                  <a:lnTo>
                    <a:pt x="5021228" y="2190992"/>
                  </a:lnTo>
                  <a:lnTo>
                    <a:pt x="5011703" y="2193919"/>
                  </a:lnTo>
                  <a:lnTo>
                    <a:pt x="5006941" y="2170172"/>
                  </a:lnTo>
                  <a:lnTo>
                    <a:pt x="5013608" y="2158460"/>
                  </a:lnTo>
                  <a:close/>
                  <a:moveTo>
                    <a:pt x="2249459" y="2125656"/>
                  </a:moveTo>
                  <a:lnTo>
                    <a:pt x="2249459" y="2130622"/>
                  </a:lnTo>
                  <a:lnTo>
                    <a:pt x="2228670" y="2146449"/>
                  </a:lnTo>
                  <a:lnTo>
                    <a:pt x="2227725" y="2156692"/>
                  </a:lnTo>
                  <a:lnTo>
                    <a:pt x="2218275" y="2166932"/>
                  </a:lnTo>
                  <a:lnTo>
                    <a:pt x="2210715" y="2153898"/>
                  </a:lnTo>
                  <a:cubicBezTo>
                    <a:pt x="2210400" y="2147691"/>
                    <a:pt x="2210086" y="2141484"/>
                    <a:pt x="2209771" y="2135277"/>
                  </a:cubicBezTo>
                  <a:lnTo>
                    <a:pt x="2222370" y="2136209"/>
                  </a:lnTo>
                  <a:close/>
                  <a:moveTo>
                    <a:pt x="2273905" y="2119307"/>
                  </a:moveTo>
                  <a:lnTo>
                    <a:pt x="2281208" y="2129645"/>
                  </a:lnTo>
                  <a:lnTo>
                    <a:pt x="2263110" y="2132006"/>
                  </a:lnTo>
                  <a:lnTo>
                    <a:pt x="2258983" y="2121079"/>
                  </a:lnTo>
                  <a:close/>
                  <a:moveTo>
                    <a:pt x="2280256" y="2095494"/>
                  </a:moveTo>
                  <a:lnTo>
                    <a:pt x="2287559" y="2097758"/>
                  </a:lnTo>
                  <a:lnTo>
                    <a:pt x="2274858" y="2112957"/>
                  </a:lnTo>
                  <a:lnTo>
                    <a:pt x="2258983" y="2108752"/>
                  </a:lnTo>
                  <a:lnTo>
                    <a:pt x="2261205" y="2097110"/>
                  </a:lnTo>
                  <a:close/>
                  <a:moveTo>
                    <a:pt x="2292002" y="2065330"/>
                  </a:moveTo>
                  <a:lnTo>
                    <a:pt x="2312959" y="2076808"/>
                  </a:lnTo>
                  <a:lnTo>
                    <a:pt x="2302798" y="2092318"/>
                  </a:lnTo>
                  <a:lnTo>
                    <a:pt x="2285972" y="2083011"/>
                  </a:lnTo>
                  <a:close/>
                  <a:moveTo>
                    <a:pt x="3672802" y="1939932"/>
                  </a:moveTo>
                  <a:lnTo>
                    <a:pt x="3695345" y="1940896"/>
                  </a:lnTo>
                  <a:lnTo>
                    <a:pt x="3700425" y="1952481"/>
                  </a:lnTo>
                  <a:lnTo>
                    <a:pt x="3688995" y="1950871"/>
                  </a:lnTo>
                  <a:lnTo>
                    <a:pt x="3692170" y="1959881"/>
                  </a:lnTo>
                  <a:lnTo>
                    <a:pt x="3677247" y="1963742"/>
                  </a:lnTo>
                  <a:lnTo>
                    <a:pt x="3668675" y="1946366"/>
                  </a:lnTo>
                  <a:close/>
                  <a:moveTo>
                    <a:pt x="2423473" y="1893885"/>
                  </a:moveTo>
                  <a:lnTo>
                    <a:pt x="2443134" y="1915792"/>
                  </a:lnTo>
                  <a:lnTo>
                    <a:pt x="2443134" y="1924364"/>
                  </a:lnTo>
                  <a:lnTo>
                    <a:pt x="2432836" y="1928810"/>
                  </a:lnTo>
                  <a:lnTo>
                    <a:pt x="2423473" y="1914204"/>
                  </a:lnTo>
                  <a:lnTo>
                    <a:pt x="2406622" y="1904997"/>
                  </a:lnTo>
                  <a:lnTo>
                    <a:pt x="2424410" y="1904679"/>
                  </a:lnTo>
                  <a:cubicBezTo>
                    <a:pt x="2424098" y="1901081"/>
                    <a:pt x="2423785" y="1897483"/>
                    <a:pt x="2423473" y="1893885"/>
                  </a:cubicBezTo>
                  <a:close/>
                  <a:moveTo>
                    <a:pt x="2486201" y="1830386"/>
                  </a:moveTo>
                  <a:lnTo>
                    <a:pt x="2497270" y="1855692"/>
                  </a:lnTo>
                  <a:lnTo>
                    <a:pt x="2519408" y="1854731"/>
                  </a:lnTo>
                  <a:lnTo>
                    <a:pt x="2519408" y="1862100"/>
                  </a:lnTo>
                  <a:lnTo>
                    <a:pt x="2538384" y="1871390"/>
                  </a:lnTo>
                  <a:lnTo>
                    <a:pt x="2526683" y="1872351"/>
                  </a:lnTo>
                  <a:lnTo>
                    <a:pt x="2515613" y="1886447"/>
                  </a:lnTo>
                  <a:lnTo>
                    <a:pt x="2494424" y="1884524"/>
                  </a:lnTo>
                  <a:lnTo>
                    <a:pt x="2481773" y="1899581"/>
                  </a:lnTo>
                  <a:lnTo>
                    <a:pt x="2466909" y="1901823"/>
                  </a:lnTo>
                  <a:lnTo>
                    <a:pt x="2457421" y="1886126"/>
                  </a:lnTo>
                  <a:lnTo>
                    <a:pt x="2465643" y="1873312"/>
                  </a:lnTo>
                  <a:lnTo>
                    <a:pt x="2489996" y="1878117"/>
                  </a:lnTo>
                  <a:lnTo>
                    <a:pt x="2480192" y="1861459"/>
                  </a:lnTo>
                  <a:lnTo>
                    <a:pt x="2492842" y="1857935"/>
                  </a:lnTo>
                  <a:lnTo>
                    <a:pt x="2459002" y="1847363"/>
                  </a:lnTo>
                  <a:lnTo>
                    <a:pt x="2482407" y="1843199"/>
                  </a:lnTo>
                  <a:close/>
                  <a:moveTo>
                    <a:pt x="3837960" y="1809756"/>
                  </a:moveTo>
                  <a:lnTo>
                    <a:pt x="3848063" y="1824547"/>
                  </a:lnTo>
                  <a:lnTo>
                    <a:pt x="3840654" y="1835157"/>
                  </a:lnTo>
                  <a:lnTo>
                    <a:pt x="3825838" y="1826797"/>
                  </a:lnTo>
                  <a:close/>
                  <a:moveTo>
                    <a:pt x="4013480" y="1541468"/>
                  </a:moveTo>
                  <a:lnTo>
                    <a:pt x="4030625" y="1544222"/>
                  </a:lnTo>
                  <a:lnTo>
                    <a:pt x="4046500" y="1546364"/>
                  </a:lnTo>
                  <a:lnTo>
                    <a:pt x="4042372" y="1550343"/>
                  </a:lnTo>
                  <a:lnTo>
                    <a:pt x="4030625" y="1554627"/>
                  </a:lnTo>
                  <a:lnTo>
                    <a:pt x="4032847" y="1564726"/>
                  </a:lnTo>
                  <a:lnTo>
                    <a:pt x="4027450" y="1566868"/>
                  </a:lnTo>
                  <a:lnTo>
                    <a:pt x="4018877" y="1554627"/>
                  </a:lnTo>
                  <a:lnTo>
                    <a:pt x="4016655" y="1563808"/>
                  </a:lnTo>
                  <a:lnTo>
                    <a:pt x="4005225" y="1557687"/>
                  </a:lnTo>
                  <a:lnTo>
                    <a:pt x="4005225" y="1546670"/>
                  </a:lnTo>
                  <a:close/>
                  <a:moveTo>
                    <a:pt x="5063053" y="1519232"/>
                  </a:moveTo>
                  <a:lnTo>
                    <a:pt x="5070842" y="1527746"/>
                  </a:lnTo>
                  <a:lnTo>
                    <a:pt x="5067414" y="1537522"/>
                  </a:lnTo>
                  <a:lnTo>
                    <a:pt x="5075204" y="1546351"/>
                  </a:lnTo>
                  <a:lnTo>
                    <a:pt x="5068349" y="1565270"/>
                  </a:lnTo>
                  <a:lnTo>
                    <a:pt x="5062741" y="1548243"/>
                  </a:lnTo>
                  <a:lnTo>
                    <a:pt x="5041866" y="1538152"/>
                  </a:lnTo>
                  <a:lnTo>
                    <a:pt x="5048720" y="1523332"/>
                  </a:lnTo>
                  <a:lnTo>
                    <a:pt x="5056198" y="1530584"/>
                  </a:lnTo>
                  <a:close/>
                  <a:moveTo>
                    <a:pt x="5070441" y="1517646"/>
                  </a:moveTo>
                  <a:lnTo>
                    <a:pt x="5086316" y="1521333"/>
                  </a:lnTo>
                  <a:lnTo>
                    <a:pt x="5074652" y="1527171"/>
                  </a:lnTo>
                  <a:close/>
                  <a:moveTo>
                    <a:pt x="2793654" y="1403349"/>
                  </a:moveTo>
                  <a:lnTo>
                    <a:pt x="2808259" y="1420428"/>
                  </a:lnTo>
                  <a:lnTo>
                    <a:pt x="2796829" y="1431595"/>
                  </a:lnTo>
                  <a:lnTo>
                    <a:pt x="2778096" y="1431924"/>
                  </a:lnTo>
                  <a:lnTo>
                    <a:pt x="2782859" y="1409918"/>
                  </a:lnTo>
                  <a:close/>
                  <a:moveTo>
                    <a:pt x="303818" y="1397948"/>
                  </a:moveTo>
                  <a:lnTo>
                    <a:pt x="310168" y="1402076"/>
                  </a:lnTo>
                  <a:lnTo>
                    <a:pt x="305088" y="1417633"/>
                  </a:lnTo>
                  <a:lnTo>
                    <a:pt x="309215" y="1431603"/>
                  </a:lnTo>
                  <a:lnTo>
                    <a:pt x="316518" y="1433826"/>
                  </a:lnTo>
                  <a:lnTo>
                    <a:pt x="315882" y="1449383"/>
                  </a:lnTo>
                  <a:lnTo>
                    <a:pt x="327630" y="1448113"/>
                  </a:lnTo>
                  <a:lnTo>
                    <a:pt x="329218" y="1426206"/>
                  </a:lnTo>
                  <a:lnTo>
                    <a:pt x="336838" y="1413506"/>
                  </a:lnTo>
                  <a:lnTo>
                    <a:pt x="350490" y="1432238"/>
                  </a:lnTo>
                  <a:cubicBezTo>
                    <a:pt x="350278" y="1437212"/>
                    <a:pt x="350067" y="1442187"/>
                    <a:pt x="349855" y="1447161"/>
                  </a:cubicBezTo>
                  <a:lnTo>
                    <a:pt x="367635" y="1441446"/>
                  </a:lnTo>
                  <a:lnTo>
                    <a:pt x="357158" y="1456368"/>
                  </a:lnTo>
                  <a:lnTo>
                    <a:pt x="368905" y="1466845"/>
                  </a:lnTo>
                  <a:lnTo>
                    <a:pt x="365095" y="1497326"/>
                  </a:lnTo>
                  <a:lnTo>
                    <a:pt x="350173" y="1511296"/>
                  </a:lnTo>
                  <a:lnTo>
                    <a:pt x="365095" y="1514471"/>
                  </a:lnTo>
                  <a:lnTo>
                    <a:pt x="368587" y="1537331"/>
                  </a:lnTo>
                  <a:lnTo>
                    <a:pt x="372397" y="1525583"/>
                  </a:lnTo>
                  <a:lnTo>
                    <a:pt x="385098" y="1524630"/>
                  </a:lnTo>
                  <a:lnTo>
                    <a:pt x="390495" y="1536378"/>
                  </a:lnTo>
                  <a:lnTo>
                    <a:pt x="372715" y="1545903"/>
                  </a:lnTo>
                  <a:lnTo>
                    <a:pt x="383510" y="1544633"/>
                  </a:lnTo>
                  <a:cubicBezTo>
                    <a:pt x="383193" y="1551300"/>
                    <a:pt x="382875" y="1557968"/>
                    <a:pt x="382558" y="1564635"/>
                  </a:cubicBezTo>
                  <a:lnTo>
                    <a:pt x="365413" y="1565905"/>
                  </a:lnTo>
                  <a:lnTo>
                    <a:pt x="352078" y="1579875"/>
                  </a:lnTo>
                  <a:lnTo>
                    <a:pt x="361603" y="1593210"/>
                  </a:lnTo>
                  <a:lnTo>
                    <a:pt x="349220" y="1608133"/>
                  </a:lnTo>
                  <a:lnTo>
                    <a:pt x="347950" y="1621785"/>
                  </a:lnTo>
                  <a:lnTo>
                    <a:pt x="336520" y="1623055"/>
                  </a:lnTo>
                  <a:lnTo>
                    <a:pt x="327313" y="1634485"/>
                  </a:lnTo>
                  <a:lnTo>
                    <a:pt x="318740" y="1639248"/>
                  </a:lnTo>
                  <a:lnTo>
                    <a:pt x="313025" y="1622103"/>
                  </a:lnTo>
                  <a:lnTo>
                    <a:pt x="298103" y="1602418"/>
                  </a:lnTo>
                  <a:lnTo>
                    <a:pt x="291753" y="1616388"/>
                  </a:lnTo>
                  <a:lnTo>
                    <a:pt x="300643" y="1628770"/>
                  </a:lnTo>
                  <a:lnTo>
                    <a:pt x="301913" y="1637025"/>
                  </a:lnTo>
                  <a:lnTo>
                    <a:pt x="286990" y="1645598"/>
                  </a:lnTo>
                  <a:lnTo>
                    <a:pt x="285085" y="1666870"/>
                  </a:lnTo>
                  <a:lnTo>
                    <a:pt x="313343" y="1651630"/>
                  </a:lnTo>
                  <a:lnTo>
                    <a:pt x="317788" y="1655758"/>
                  </a:lnTo>
                  <a:lnTo>
                    <a:pt x="295880" y="1676078"/>
                  </a:lnTo>
                  <a:lnTo>
                    <a:pt x="279053" y="1708781"/>
                  </a:lnTo>
                  <a:lnTo>
                    <a:pt x="255875" y="1711320"/>
                  </a:lnTo>
                  <a:lnTo>
                    <a:pt x="242223" y="1742753"/>
                  </a:lnTo>
                  <a:lnTo>
                    <a:pt x="220950" y="1748468"/>
                  </a:lnTo>
                  <a:lnTo>
                    <a:pt x="217775" y="1744340"/>
                  </a:lnTo>
                  <a:lnTo>
                    <a:pt x="228570" y="1739896"/>
                  </a:lnTo>
                  <a:lnTo>
                    <a:pt x="231745" y="1730370"/>
                  </a:lnTo>
                  <a:lnTo>
                    <a:pt x="224125" y="1722115"/>
                  </a:lnTo>
                  <a:cubicBezTo>
                    <a:pt x="223702" y="1715871"/>
                    <a:pt x="223278" y="1709627"/>
                    <a:pt x="222855" y="1703383"/>
                  </a:cubicBezTo>
                  <a:lnTo>
                    <a:pt x="207933" y="1701160"/>
                  </a:lnTo>
                  <a:lnTo>
                    <a:pt x="204123" y="1710685"/>
                  </a:lnTo>
                  <a:lnTo>
                    <a:pt x="207298" y="1720210"/>
                  </a:lnTo>
                  <a:lnTo>
                    <a:pt x="199995" y="1729736"/>
                  </a:lnTo>
                  <a:lnTo>
                    <a:pt x="175865" y="1737355"/>
                  </a:lnTo>
                  <a:lnTo>
                    <a:pt x="163165" y="1761486"/>
                  </a:lnTo>
                  <a:lnTo>
                    <a:pt x="110778" y="1815778"/>
                  </a:lnTo>
                  <a:lnTo>
                    <a:pt x="87283" y="1817048"/>
                  </a:lnTo>
                  <a:lnTo>
                    <a:pt x="63470" y="1831018"/>
                  </a:lnTo>
                  <a:lnTo>
                    <a:pt x="35848" y="1825938"/>
                  </a:lnTo>
                  <a:lnTo>
                    <a:pt x="40293" y="1849433"/>
                  </a:lnTo>
                  <a:lnTo>
                    <a:pt x="0" y="1865398"/>
                  </a:lnTo>
                  <a:lnTo>
                    <a:pt x="51895" y="1757672"/>
                  </a:lnTo>
                  <a:cubicBezTo>
                    <a:pt x="107924" y="1654532"/>
                    <a:pt x="168793" y="1554404"/>
                    <a:pt x="234199" y="1457591"/>
                  </a:cubicBezTo>
                  <a:lnTo>
                    <a:pt x="269276" y="1410682"/>
                  </a:lnTo>
                  <a:lnTo>
                    <a:pt x="273020" y="1407473"/>
                  </a:lnTo>
                  <a:close/>
                  <a:moveTo>
                    <a:pt x="3781388" y="1397007"/>
                  </a:moveTo>
                  <a:cubicBezTo>
                    <a:pt x="3781176" y="1404671"/>
                    <a:pt x="3780965" y="1412335"/>
                    <a:pt x="3780753" y="1419999"/>
                  </a:cubicBezTo>
                  <a:lnTo>
                    <a:pt x="3775672" y="1425582"/>
                  </a:lnTo>
                  <a:lnTo>
                    <a:pt x="3770275" y="1413431"/>
                  </a:lnTo>
                  <a:lnTo>
                    <a:pt x="3776308" y="1403577"/>
                  </a:lnTo>
                  <a:close/>
                  <a:moveTo>
                    <a:pt x="2893984" y="1212850"/>
                  </a:moveTo>
                  <a:lnTo>
                    <a:pt x="2912798" y="1234757"/>
                  </a:lnTo>
                  <a:lnTo>
                    <a:pt x="2919384" y="1260157"/>
                  </a:lnTo>
                  <a:lnTo>
                    <a:pt x="2902763" y="1260475"/>
                  </a:lnTo>
                  <a:lnTo>
                    <a:pt x="2904646" y="1246504"/>
                  </a:lnTo>
                  <a:lnTo>
                    <a:pt x="2894924" y="1231582"/>
                  </a:lnTo>
                  <a:cubicBezTo>
                    <a:pt x="2894611" y="1225338"/>
                    <a:pt x="2894297" y="1219094"/>
                    <a:pt x="2893984" y="1212850"/>
                  </a:cubicBezTo>
                  <a:close/>
                  <a:moveTo>
                    <a:pt x="5710203" y="1139822"/>
                  </a:moveTo>
                  <a:lnTo>
                    <a:pt x="5727666" y="1152205"/>
                  </a:lnTo>
                  <a:lnTo>
                    <a:pt x="5723382" y="1173160"/>
                  </a:lnTo>
                  <a:lnTo>
                    <a:pt x="5711521" y="1162048"/>
                  </a:lnTo>
                  <a:cubicBezTo>
                    <a:pt x="5711082" y="1154639"/>
                    <a:pt x="5710642" y="1147231"/>
                    <a:pt x="5710203" y="1139822"/>
                  </a:cubicBezTo>
                  <a:close/>
                  <a:moveTo>
                    <a:pt x="3040668" y="1009652"/>
                  </a:moveTo>
                  <a:lnTo>
                    <a:pt x="3052733" y="1019177"/>
                  </a:lnTo>
                  <a:lnTo>
                    <a:pt x="3020983" y="1028702"/>
                  </a:lnTo>
                  <a:lnTo>
                    <a:pt x="3017808" y="1020765"/>
                  </a:lnTo>
                  <a:close/>
                  <a:moveTo>
                    <a:pt x="3072139" y="911226"/>
                  </a:moveTo>
                  <a:lnTo>
                    <a:pt x="3073371" y="926933"/>
                  </a:lnTo>
                  <a:lnTo>
                    <a:pt x="3052733" y="930276"/>
                  </a:lnTo>
                  <a:close/>
                  <a:moveTo>
                    <a:pt x="3107021" y="901700"/>
                  </a:moveTo>
                  <a:lnTo>
                    <a:pt x="3120991" y="928449"/>
                  </a:lnTo>
                  <a:lnTo>
                    <a:pt x="3105116" y="944563"/>
                  </a:lnTo>
                  <a:lnTo>
                    <a:pt x="3098766" y="934895"/>
                  </a:lnTo>
                  <a:lnTo>
                    <a:pt x="3098766" y="925226"/>
                  </a:lnTo>
                  <a:lnTo>
                    <a:pt x="3105751" y="916525"/>
                  </a:lnTo>
                  <a:close/>
                  <a:moveTo>
                    <a:pt x="3099360" y="876300"/>
                  </a:moveTo>
                  <a:lnTo>
                    <a:pt x="3105116" y="884929"/>
                  </a:lnTo>
                  <a:lnTo>
                    <a:pt x="3093284" y="896433"/>
                  </a:lnTo>
                  <a:lnTo>
                    <a:pt x="3091365" y="914648"/>
                  </a:lnTo>
                  <a:lnTo>
                    <a:pt x="3079858" y="925513"/>
                  </a:lnTo>
                  <a:cubicBezTo>
                    <a:pt x="3079751" y="918696"/>
                    <a:pt x="3079645" y="911878"/>
                    <a:pt x="3079538" y="905061"/>
                  </a:cubicBezTo>
                  <a:lnTo>
                    <a:pt x="3060671" y="906659"/>
                  </a:lnTo>
                  <a:lnTo>
                    <a:pt x="3062270" y="893877"/>
                  </a:lnTo>
                  <a:lnTo>
                    <a:pt x="3082736" y="885248"/>
                  </a:lnTo>
                  <a:close/>
                  <a:moveTo>
                    <a:pt x="2895676" y="835022"/>
                  </a:moveTo>
                  <a:lnTo>
                    <a:pt x="2900080" y="843367"/>
                  </a:lnTo>
                  <a:lnTo>
                    <a:pt x="2899450" y="855243"/>
                  </a:lnTo>
                  <a:lnTo>
                    <a:pt x="2906370" y="852034"/>
                  </a:lnTo>
                  <a:cubicBezTo>
                    <a:pt x="2906475" y="854923"/>
                    <a:pt x="2906579" y="857811"/>
                    <a:pt x="2906684" y="860700"/>
                  </a:cubicBezTo>
                  <a:lnTo>
                    <a:pt x="2893160" y="863910"/>
                  </a:lnTo>
                  <a:lnTo>
                    <a:pt x="2884040" y="886378"/>
                  </a:lnTo>
                  <a:lnTo>
                    <a:pt x="2873346" y="893760"/>
                  </a:lnTo>
                  <a:lnTo>
                    <a:pt x="2879321" y="876748"/>
                  </a:lnTo>
                  <a:lnTo>
                    <a:pt x="2877121" y="857490"/>
                  </a:lnTo>
                  <a:lnTo>
                    <a:pt x="2890959" y="854280"/>
                  </a:lnTo>
                  <a:close/>
                  <a:moveTo>
                    <a:pt x="2912575" y="822322"/>
                  </a:moveTo>
                  <a:lnTo>
                    <a:pt x="2923896" y="829854"/>
                  </a:lnTo>
                  <a:lnTo>
                    <a:pt x="2925733" y="836130"/>
                  </a:lnTo>
                  <a:lnTo>
                    <a:pt x="2922673" y="849310"/>
                  </a:lnTo>
                  <a:lnTo>
                    <a:pt x="2912575" y="848682"/>
                  </a:lnTo>
                  <a:lnTo>
                    <a:pt x="2904312" y="841465"/>
                  </a:lnTo>
                  <a:lnTo>
                    <a:pt x="2900333" y="830795"/>
                  </a:lnTo>
                  <a:lnTo>
                    <a:pt x="2915634" y="832050"/>
                  </a:lnTo>
                  <a:close/>
                  <a:moveTo>
                    <a:pt x="3115497" y="820737"/>
                  </a:moveTo>
                  <a:lnTo>
                    <a:pt x="3128970" y="829700"/>
                  </a:lnTo>
                  <a:lnTo>
                    <a:pt x="3132104" y="840826"/>
                  </a:lnTo>
                  <a:lnTo>
                    <a:pt x="3125211" y="850098"/>
                  </a:lnTo>
                  <a:lnTo>
                    <a:pt x="3108291" y="855662"/>
                  </a:lnTo>
                  <a:lnTo>
                    <a:pt x="3112364" y="841135"/>
                  </a:lnTo>
                  <a:close/>
                  <a:moveTo>
                    <a:pt x="2986079" y="784222"/>
                  </a:moveTo>
                  <a:lnTo>
                    <a:pt x="2989234" y="792794"/>
                  </a:lnTo>
                  <a:lnTo>
                    <a:pt x="2950732" y="835022"/>
                  </a:lnTo>
                  <a:lnTo>
                    <a:pt x="2938108" y="829942"/>
                  </a:lnTo>
                  <a:lnTo>
                    <a:pt x="2936846" y="815337"/>
                  </a:lnTo>
                  <a:lnTo>
                    <a:pt x="2944104" y="803589"/>
                  </a:lnTo>
                  <a:lnTo>
                    <a:pt x="2956728" y="805494"/>
                  </a:lnTo>
                  <a:lnTo>
                    <a:pt x="2963040" y="796922"/>
                  </a:lnTo>
                  <a:lnTo>
                    <a:pt x="2969036" y="784539"/>
                  </a:lnTo>
                  <a:close/>
                  <a:moveTo>
                    <a:pt x="3181826" y="777876"/>
                  </a:moveTo>
                  <a:lnTo>
                    <a:pt x="3189253" y="786862"/>
                  </a:lnTo>
                  <a:lnTo>
                    <a:pt x="3181181" y="793751"/>
                  </a:lnTo>
                  <a:lnTo>
                    <a:pt x="3170203" y="787760"/>
                  </a:lnTo>
                  <a:close/>
                  <a:moveTo>
                    <a:pt x="2989234" y="760410"/>
                  </a:moveTo>
                  <a:lnTo>
                    <a:pt x="3000346" y="771020"/>
                  </a:lnTo>
                  <a:lnTo>
                    <a:pt x="2997078" y="785810"/>
                  </a:lnTo>
                  <a:lnTo>
                    <a:pt x="2989559" y="779380"/>
                  </a:lnTo>
                  <a:cubicBezTo>
                    <a:pt x="2989451" y="773057"/>
                    <a:pt x="2989342" y="766733"/>
                    <a:pt x="2989234" y="760410"/>
                  </a:cubicBezTo>
                  <a:close/>
                  <a:moveTo>
                    <a:pt x="3084673" y="733425"/>
                  </a:moveTo>
                  <a:lnTo>
                    <a:pt x="3095591" y="744629"/>
                  </a:lnTo>
                  <a:lnTo>
                    <a:pt x="3089491" y="761915"/>
                  </a:lnTo>
                  <a:lnTo>
                    <a:pt x="3078568" y="778881"/>
                  </a:lnTo>
                  <a:lnTo>
                    <a:pt x="3073427" y="784323"/>
                  </a:lnTo>
                  <a:lnTo>
                    <a:pt x="3061541" y="788805"/>
                  </a:lnTo>
                  <a:lnTo>
                    <a:pt x="3062825" y="799369"/>
                  </a:lnTo>
                  <a:lnTo>
                    <a:pt x="3065074" y="811213"/>
                  </a:lnTo>
                  <a:lnTo>
                    <a:pt x="3056400" y="808972"/>
                  </a:lnTo>
                  <a:lnTo>
                    <a:pt x="3054472" y="788805"/>
                  </a:lnTo>
                  <a:lnTo>
                    <a:pt x="3063789" y="766077"/>
                  </a:lnTo>
                  <a:lnTo>
                    <a:pt x="3045477" y="773119"/>
                  </a:lnTo>
                  <a:lnTo>
                    <a:pt x="3028448" y="802890"/>
                  </a:lnTo>
                  <a:lnTo>
                    <a:pt x="3016882" y="795527"/>
                  </a:lnTo>
                  <a:lnTo>
                    <a:pt x="3014633" y="784643"/>
                  </a:lnTo>
                  <a:lnTo>
                    <a:pt x="3028127" y="766397"/>
                  </a:lnTo>
                  <a:lnTo>
                    <a:pt x="3045477" y="749431"/>
                  </a:lnTo>
                  <a:lnTo>
                    <a:pt x="3065396" y="743989"/>
                  </a:lnTo>
                  <a:close/>
                  <a:moveTo>
                    <a:pt x="3205129" y="719138"/>
                  </a:moveTo>
                  <a:lnTo>
                    <a:pt x="3203253" y="736387"/>
                  </a:lnTo>
                  <a:lnTo>
                    <a:pt x="3189807" y="739776"/>
                  </a:lnTo>
                  <a:lnTo>
                    <a:pt x="3184491" y="726222"/>
                  </a:lnTo>
                  <a:close/>
                  <a:moveTo>
                    <a:pt x="3048002" y="700087"/>
                  </a:moveTo>
                  <a:lnTo>
                    <a:pt x="3055726" y="703262"/>
                  </a:lnTo>
                  <a:lnTo>
                    <a:pt x="3059084" y="711517"/>
                  </a:lnTo>
                  <a:lnTo>
                    <a:pt x="3057069" y="725170"/>
                  </a:lnTo>
                  <a:lnTo>
                    <a:pt x="3044980" y="725487"/>
                  </a:lnTo>
                  <a:lnTo>
                    <a:pt x="3041621" y="709612"/>
                  </a:lnTo>
                  <a:close/>
                  <a:moveTo>
                    <a:pt x="3147591" y="608011"/>
                  </a:moveTo>
                  <a:lnTo>
                    <a:pt x="3157047" y="609291"/>
                  </a:lnTo>
                  <a:lnTo>
                    <a:pt x="3163667" y="632651"/>
                  </a:lnTo>
                  <a:lnTo>
                    <a:pt x="3154210" y="648332"/>
                  </a:lnTo>
                  <a:lnTo>
                    <a:pt x="3165873" y="659212"/>
                  </a:lnTo>
                  <a:lnTo>
                    <a:pt x="3165873" y="666572"/>
                  </a:lnTo>
                  <a:lnTo>
                    <a:pt x="3150428" y="687053"/>
                  </a:lnTo>
                  <a:lnTo>
                    <a:pt x="3152319" y="699533"/>
                  </a:lnTo>
                  <a:lnTo>
                    <a:pt x="3167134" y="696333"/>
                  </a:lnTo>
                  <a:lnTo>
                    <a:pt x="3173439" y="675853"/>
                  </a:lnTo>
                  <a:lnTo>
                    <a:pt x="3178482" y="657932"/>
                  </a:lnTo>
                  <a:lnTo>
                    <a:pt x="3193298" y="651212"/>
                  </a:lnTo>
                  <a:lnTo>
                    <a:pt x="3183211" y="634571"/>
                  </a:lnTo>
                  <a:lnTo>
                    <a:pt x="3192983" y="621771"/>
                  </a:lnTo>
                  <a:lnTo>
                    <a:pt x="3196765" y="625611"/>
                  </a:lnTo>
                  <a:lnTo>
                    <a:pt x="3199602" y="629131"/>
                  </a:lnTo>
                  <a:lnTo>
                    <a:pt x="3200548" y="631051"/>
                  </a:lnTo>
                  <a:lnTo>
                    <a:pt x="3201178" y="632331"/>
                  </a:lnTo>
                  <a:lnTo>
                    <a:pt x="3202124" y="632971"/>
                  </a:lnTo>
                  <a:lnTo>
                    <a:pt x="3203070" y="633611"/>
                  </a:lnTo>
                  <a:lnTo>
                    <a:pt x="3204015" y="632971"/>
                  </a:lnTo>
                  <a:lnTo>
                    <a:pt x="3205592" y="632651"/>
                  </a:lnTo>
                  <a:lnTo>
                    <a:pt x="3207483" y="631691"/>
                  </a:lnTo>
                  <a:lnTo>
                    <a:pt x="3208744" y="631051"/>
                  </a:lnTo>
                  <a:lnTo>
                    <a:pt x="3220092" y="642572"/>
                  </a:lnTo>
                  <a:lnTo>
                    <a:pt x="3225766" y="654092"/>
                  </a:lnTo>
                  <a:lnTo>
                    <a:pt x="3206852" y="678093"/>
                  </a:lnTo>
                  <a:lnTo>
                    <a:pt x="3205276" y="700173"/>
                  </a:lnTo>
                  <a:lnTo>
                    <a:pt x="3185102" y="698253"/>
                  </a:lnTo>
                  <a:lnTo>
                    <a:pt x="3181319" y="716174"/>
                  </a:lnTo>
                  <a:lnTo>
                    <a:pt x="3173754" y="726734"/>
                  </a:lnTo>
                  <a:lnTo>
                    <a:pt x="3184472" y="743055"/>
                  </a:lnTo>
                  <a:lnTo>
                    <a:pt x="3173754" y="746255"/>
                  </a:lnTo>
                  <a:lnTo>
                    <a:pt x="3160199" y="738895"/>
                  </a:lnTo>
                  <a:lnTo>
                    <a:pt x="3157047" y="722894"/>
                  </a:lnTo>
                  <a:lnTo>
                    <a:pt x="3154525" y="730894"/>
                  </a:lnTo>
                  <a:lnTo>
                    <a:pt x="3152949" y="736974"/>
                  </a:lnTo>
                  <a:lnTo>
                    <a:pt x="3152004" y="739215"/>
                  </a:lnTo>
                  <a:cubicBezTo>
                    <a:pt x="3151899" y="739855"/>
                    <a:pt x="3151793" y="740495"/>
                    <a:pt x="3151688" y="741135"/>
                  </a:cubicBezTo>
                  <a:lnTo>
                    <a:pt x="3151373" y="743375"/>
                  </a:lnTo>
                  <a:lnTo>
                    <a:pt x="3149482" y="746895"/>
                  </a:lnTo>
                  <a:lnTo>
                    <a:pt x="3144123" y="756495"/>
                  </a:lnTo>
                  <a:lnTo>
                    <a:pt x="3136243" y="769935"/>
                  </a:lnTo>
                  <a:lnTo>
                    <a:pt x="3126786" y="760335"/>
                  </a:lnTo>
                  <a:lnTo>
                    <a:pt x="3129623" y="727694"/>
                  </a:lnTo>
                  <a:lnTo>
                    <a:pt x="3116384" y="740495"/>
                  </a:lnTo>
                  <a:lnTo>
                    <a:pt x="3105036" y="768975"/>
                  </a:lnTo>
                  <a:lnTo>
                    <a:pt x="3097785" y="767055"/>
                  </a:lnTo>
                  <a:lnTo>
                    <a:pt x="3107873" y="742415"/>
                  </a:lnTo>
                  <a:lnTo>
                    <a:pt x="3096209" y="740495"/>
                  </a:lnTo>
                  <a:lnTo>
                    <a:pt x="3094003" y="734094"/>
                  </a:lnTo>
                  <a:lnTo>
                    <a:pt x="3107557" y="727694"/>
                  </a:lnTo>
                  <a:lnTo>
                    <a:pt x="3099992" y="717134"/>
                  </a:lnTo>
                  <a:lnTo>
                    <a:pt x="3127101" y="687053"/>
                  </a:lnTo>
                  <a:lnTo>
                    <a:pt x="3127101" y="668172"/>
                  </a:lnTo>
                  <a:lnTo>
                    <a:pt x="3135297" y="656332"/>
                  </a:lnTo>
                  <a:lnTo>
                    <a:pt x="3128992" y="646732"/>
                  </a:lnTo>
                  <a:close/>
                  <a:moveTo>
                    <a:pt x="3086809" y="601662"/>
                  </a:moveTo>
                  <a:lnTo>
                    <a:pt x="3100900" y="618490"/>
                  </a:lnTo>
                  <a:lnTo>
                    <a:pt x="3095575" y="628967"/>
                  </a:lnTo>
                  <a:lnTo>
                    <a:pt x="3100274" y="649287"/>
                  </a:lnTo>
                  <a:lnTo>
                    <a:pt x="3095888" y="658812"/>
                  </a:lnTo>
                  <a:lnTo>
                    <a:pt x="3117816" y="663575"/>
                  </a:lnTo>
                  <a:lnTo>
                    <a:pt x="3107478" y="680720"/>
                  </a:lnTo>
                  <a:lnTo>
                    <a:pt x="3092755" y="682625"/>
                  </a:lnTo>
                  <a:lnTo>
                    <a:pt x="3067073" y="700087"/>
                  </a:lnTo>
                  <a:lnTo>
                    <a:pt x="3054544" y="696912"/>
                  </a:lnTo>
                  <a:lnTo>
                    <a:pt x="3082423" y="661987"/>
                  </a:lnTo>
                  <a:lnTo>
                    <a:pt x="3052351" y="679767"/>
                  </a:lnTo>
                  <a:lnTo>
                    <a:pt x="3042953" y="679132"/>
                  </a:lnTo>
                  <a:lnTo>
                    <a:pt x="3029170" y="697230"/>
                  </a:lnTo>
                  <a:lnTo>
                    <a:pt x="3024158" y="683577"/>
                  </a:lnTo>
                  <a:lnTo>
                    <a:pt x="3034495" y="675957"/>
                  </a:lnTo>
                  <a:lnTo>
                    <a:pt x="3031050" y="662305"/>
                  </a:lnTo>
                  <a:lnTo>
                    <a:pt x="3042640" y="652780"/>
                  </a:lnTo>
                  <a:lnTo>
                    <a:pt x="3057363" y="649605"/>
                  </a:lnTo>
                  <a:lnTo>
                    <a:pt x="3071460" y="629285"/>
                  </a:lnTo>
                  <a:lnTo>
                    <a:pt x="3083990" y="628332"/>
                  </a:lnTo>
                  <a:lnTo>
                    <a:pt x="3079917" y="611187"/>
                  </a:lnTo>
                  <a:close/>
                  <a:moveTo>
                    <a:pt x="3198778" y="596901"/>
                  </a:moveTo>
                  <a:lnTo>
                    <a:pt x="3208960" y="597864"/>
                  </a:lnTo>
                  <a:lnTo>
                    <a:pt x="3214215" y="603322"/>
                  </a:lnTo>
                  <a:lnTo>
                    <a:pt x="3219798" y="601074"/>
                  </a:lnTo>
                  <a:lnTo>
                    <a:pt x="3227353" y="611349"/>
                  </a:lnTo>
                  <a:lnTo>
                    <a:pt x="3217828" y="625476"/>
                  </a:lnTo>
                  <a:lnTo>
                    <a:pt x="3201405" y="609743"/>
                  </a:lnTo>
                  <a:close/>
                  <a:moveTo>
                    <a:pt x="3164907" y="504825"/>
                  </a:moveTo>
                  <a:lnTo>
                    <a:pt x="3188311" y="509905"/>
                  </a:lnTo>
                  <a:lnTo>
                    <a:pt x="3190841" y="523558"/>
                  </a:lnTo>
                  <a:lnTo>
                    <a:pt x="3182302" y="535305"/>
                  </a:lnTo>
                  <a:lnTo>
                    <a:pt x="3184516" y="554355"/>
                  </a:lnTo>
                  <a:lnTo>
                    <a:pt x="3172181" y="566103"/>
                  </a:lnTo>
                  <a:lnTo>
                    <a:pt x="3164591" y="582930"/>
                  </a:lnTo>
                  <a:lnTo>
                    <a:pt x="3136444" y="592455"/>
                  </a:lnTo>
                  <a:lnTo>
                    <a:pt x="3124110" y="622300"/>
                  </a:lnTo>
                  <a:lnTo>
                    <a:pt x="3119998" y="619125"/>
                  </a:lnTo>
                  <a:lnTo>
                    <a:pt x="3120631" y="611823"/>
                  </a:lnTo>
                  <a:lnTo>
                    <a:pt x="3109878" y="602615"/>
                  </a:lnTo>
                  <a:lnTo>
                    <a:pt x="3132965" y="578803"/>
                  </a:lnTo>
                  <a:lnTo>
                    <a:pt x="3136127" y="555943"/>
                  </a:lnTo>
                  <a:lnTo>
                    <a:pt x="3151941" y="553403"/>
                  </a:lnTo>
                  <a:lnTo>
                    <a:pt x="3155736" y="542925"/>
                  </a:lnTo>
                  <a:lnTo>
                    <a:pt x="3151624" y="531495"/>
                  </a:lnTo>
                  <a:lnTo>
                    <a:pt x="3157950" y="523875"/>
                  </a:lnTo>
                  <a:close/>
                  <a:moveTo>
                    <a:pt x="4364771" y="471424"/>
                  </a:moveTo>
                  <a:lnTo>
                    <a:pt x="4352063" y="473328"/>
                  </a:lnTo>
                  <a:lnTo>
                    <a:pt x="4349204" y="492370"/>
                  </a:lnTo>
                  <a:lnTo>
                    <a:pt x="4353334" y="505065"/>
                  </a:lnTo>
                  <a:lnTo>
                    <a:pt x="4345709" y="514269"/>
                  </a:lnTo>
                  <a:lnTo>
                    <a:pt x="4338402" y="505383"/>
                  </a:lnTo>
                  <a:lnTo>
                    <a:pt x="4341579" y="493005"/>
                  </a:lnTo>
                  <a:lnTo>
                    <a:pt x="4337131" y="479358"/>
                  </a:lnTo>
                  <a:lnTo>
                    <a:pt x="4322835" y="489514"/>
                  </a:lnTo>
                  <a:lnTo>
                    <a:pt x="4315210" y="501892"/>
                  </a:lnTo>
                  <a:lnTo>
                    <a:pt x="4319976" y="515538"/>
                  </a:lnTo>
                  <a:lnTo>
                    <a:pt x="4326647" y="515538"/>
                  </a:lnTo>
                  <a:lnTo>
                    <a:pt x="4334590" y="522203"/>
                  </a:lnTo>
                  <a:lnTo>
                    <a:pt x="4333319" y="536167"/>
                  </a:lnTo>
                  <a:lnTo>
                    <a:pt x="4321882" y="530455"/>
                  </a:lnTo>
                  <a:lnTo>
                    <a:pt x="4315210" y="539658"/>
                  </a:lnTo>
                  <a:lnTo>
                    <a:pt x="4297419" y="537119"/>
                  </a:lnTo>
                  <a:lnTo>
                    <a:pt x="4292971" y="550766"/>
                  </a:lnTo>
                  <a:lnTo>
                    <a:pt x="4282805" y="553940"/>
                  </a:lnTo>
                  <a:lnTo>
                    <a:pt x="4274862" y="552353"/>
                  </a:lnTo>
                  <a:lnTo>
                    <a:pt x="4260566" y="563778"/>
                  </a:lnTo>
                  <a:lnTo>
                    <a:pt x="4263425" y="579647"/>
                  </a:lnTo>
                  <a:lnTo>
                    <a:pt x="4256754" y="585677"/>
                  </a:lnTo>
                  <a:lnTo>
                    <a:pt x="4246270" y="586312"/>
                  </a:lnTo>
                  <a:lnTo>
                    <a:pt x="4233244" y="586946"/>
                  </a:lnTo>
                  <a:lnTo>
                    <a:pt x="4227843" y="601863"/>
                  </a:lnTo>
                  <a:lnTo>
                    <a:pt x="4232926" y="608210"/>
                  </a:lnTo>
                  <a:lnTo>
                    <a:pt x="4241504" y="605036"/>
                  </a:lnTo>
                  <a:lnTo>
                    <a:pt x="4247858" y="609797"/>
                  </a:lnTo>
                  <a:lnTo>
                    <a:pt x="4239280" y="612653"/>
                  </a:lnTo>
                  <a:lnTo>
                    <a:pt x="4244363" y="622174"/>
                  </a:lnTo>
                  <a:lnTo>
                    <a:pt x="4254530" y="624396"/>
                  </a:lnTo>
                  <a:lnTo>
                    <a:pt x="4259295" y="613288"/>
                  </a:lnTo>
                  <a:lnTo>
                    <a:pt x="4260248" y="619635"/>
                  </a:lnTo>
                  <a:lnTo>
                    <a:pt x="4269462" y="628204"/>
                  </a:lnTo>
                  <a:lnTo>
                    <a:pt x="4263108" y="631378"/>
                  </a:lnTo>
                  <a:lnTo>
                    <a:pt x="4252624" y="629791"/>
                  </a:lnTo>
                  <a:lnTo>
                    <a:pt x="4260566" y="643755"/>
                  </a:lnTo>
                  <a:lnTo>
                    <a:pt x="4275180" y="653594"/>
                  </a:lnTo>
                  <a:lnTo>
                    <a:pt x="4289477" y="646612"/>
                  </a:lnTo>
                  <a:lnTo>
                    <a:pt x="4287570" y="633599"/>
                  </a:lnTo>
                  <a:lnTo>
                    <a:pt x="4297101" y="628839"/>
                  </a:lnTo>
                  <a:lnTo>
                    <a:pt x="4302185" y="638360"/>
                  </a:lnTo>
                  <a:lnTo>
                    <a:pt x="4312669" y="637725"/>
                  </a:lnTo>
                  <a:lnTo>
                    <a:pt x="4312033" y="628204"/>
                  </a:lnTo>
                  <a:lnTo>
                    <a:pt x="4308221" y="616462"/>
                  </a:lnTo>
                  <a:lnTo>
                    <a:pt x="4317752" y="615827"/>
                  </a:lnTo>
                  <a:lnTo>
                    <a:pt x="4332048" y="624396"/>
                  </a:lnTo>
                  <a:lnTo>
                    <a:pt x="4339673" y="624396"/>
                  </a:lnTo>
                  <a:lnTo>
                    <a:pt x="4339547" y="624461"/>
                  </a:lnTo>
                  <a:lnTo>
                    <a:pt x="4339882" y="624461"/>
                  </a:lnTo>
                  <a:lnTo>
                    <a:pt x="4340199" y="623826"/>
                  </a:lnTo>
                  <a:lnTo>
                    <a:pt x="4341172" y="623340"/>
                  </a:lnTo>
                  <a:lnTo>
                    <a:pt x="4347298" y="612018"/>
                  </a:lnTo>
                  <a:lnTo>
                    <a:pt x="4332366" y="604402"/>
                  </a:lnTo>
                  <a:lnTo>
                    <a:pt x="4328236" y="605354"/>
                  </a:lnTo>
                  <a:lnTo>
                    <a:pt x="4317434" y="588216"/>
                  </a:lnTo>
                  <a:lnTo>
                    <a:pt x="4329189" y="567587"/>
                  </a:lnTo>
                  <a:lnTo>
                    <a:pt x="4344121" y="564731"/>
                  </a:lnTo>
                  <a:lnTo>
                    <a:pt x="4350793" y="555210"/>
                  </a:lnTo>
                  <a:lnTo>
                    <a:pt x="4348886" y="549814"/>
                  </a:lnTo>
                  <a:lnTo>
                    <a:pt x="4361912" y="539976"/>
                  </a:lnTo>
                  <a:lnTo>
                    <a:pt x="4359053" y="525059"/>
                  </a:lnTo>
                  <a:lnTo>
                    <a:pt x="4355876" y="522838"/>
                  </a:lnTo>
                  <a:lnTo>
                    <a:pt x="4355240" y="513634"/>
                  </a:lnTo>
                  <a:lnTo>
                    <a:pt x="4380021" y="502526"/>
                  </a:lnTo>
                  <a:lnTo>
                    <a:pt x="4384151" y="488879"/>
                  </a:lnTo>
                  <a:lnTo>
                    <a:pt x="4380339" y="476185"/>
                  </a:lnTo>
                  <a:lnTo>
                    <a:pt x="4369537" y="489514"/>
                  </a:lnTo>
                  <a:lnTo>
                    <a:pt x="4360959" y="501892"/>
                  </a:lnTo>
                  <a:lnTo>
                    <a:pt x="4359053" y="486023"/>
                  </a:lnTo>
                  <a:lnTo>
                    <a:pt x="4366360" y="478724"/>
                  </a:lnTo>
                  <a:close/>
                  <a:moveTo>
                    <a:pt x="3304349" y="431801"/>
                  </a:moveTo>
                  <a:lnTo>
                    <a:pt x="3318916" y="437795"/>
                  </a:lnTo>
                  <a:lnTo>
                    <a:pt x="3327783" y="453570"/>
                  </a:lnTo>
                  <a:lnTo>
                    <a:pt x="3334751" y="432432"/>
                  </a:lnTo>
                  <a:lnTo>
                    <a:pt x="3344568" y="440950"/>
                  </a:lnTo>
                  <a:lnTo>
                    <a:pt x="3340451" y="462719"/>
                  </a:lnTo>
                  <a:lnTo>
                    <a:pt x="3344885" y="472183"/>
                  </a:lnTo>
                  <a:lnTo>
                    <a:pt x="3354069" y="456409"/>
                  </a:lnTo>
                  <a:lnTo>
                    <a:pt x="3367053" y="470290"/>
                  </a:lnTo>
                  <a:lnTo>
                    <a:pt x="3355335" y="475338"/>
                  </a:lnTo>
                  <a:lnTo>
                    <a:pt x="3360719" y="488904"/>
                  </a:lnTo>
                  <a:lnTo>
                    <a:pt x="3347101" y="510988"/>
                  </a:lnTo>
                  <a:cubicBezTo>
                    <a:pt x="3346784" y="517298"/>
                    <a:pt x="3346468" y="523607"/>
                    <a:pt x="3346151" y="529917"/>
                  </a:cubicBezTo>
                  <a:lnTo>
                    <a:pt x="3358185" y="549477"/>
                  </a:lnTo>
                  <a:lnTo>
                    <a:pt x="3320183" y="551055"/>
                  </a:lnTo>
                  <a:lnTo>
                    <a:pt x="3317016" y="534649"/>
                  </a:lnTo>
                  <a:lnTo>
                    <a:pt x="3296748" y="556733"/>
                  </a:lnTo>
                  <a:lnTo>
                    <a:pt x="3274897" y="555471"/>
                  </a:lnTo>
                  <a:lnTo>
                    <a:pt x="3256845" y="581026"/>
                  </a:lnTo>
                  <a:lnTo>
                    <a:pt x="3243228" y="566513"/>
                  </a:lnTo>
                  <a:lnTo>
                    <a:pt x="3249562" y="556102"/>
                  </a:lnTo>
                  <a:lnTo>
                    <a:pt x="3270780" y="552317"/>
                  </a:lnTo>
                  <a:lnTo>
                    <a:pt x="3271413" y="539066"/>
                  </a:lnTo>
                  <a:lnTo>
                    <a:pt x="3255579" y="533703"/>
                  </a:lnTo>
                  <a:lnTo>
                    <a:pt x="3252412" y="523292"/>
                  </a:lnTo>
                  <a:lnTo>
                    <a:pt x="3267296" y="516036"/>
                  </a:lnTo>
                  <a:lnTo>
                    <a:pt x="3250828" y="500261"/>
                  </a:lnTo>
                  <a:lnTo>
                    <a:pt x="3264763" y="481332"/>
                  </a:lnTo>
                  <a:lnTo>
                    <a:pt x="3300548" y="488588"/>
                  </a:lnTo>
                  <a:lnTo>
                    <a:pt x="3308782" y="480070"/>
                  </a:lnTo>
                  <a:lnTo>
                    <a:pt x="3286614" y="469975"/>
                  </a:lnTo>
                  <a:lnTo>
                    <a:pt x="3288831" y="456093"/>
                  </a:lnTo>
                  <a:lnTo>
                    <a:pt x="3310999" y="462088"/>
                  </a:lnTo>
                  <a:close/>
                  <a:moveTo>
                    <a:pt x="3435951" y="361951"/>
                  </a:moveTo>
                  <a:lnTo>
                    <a:pt x="3459129" y="379352"/>
                  </a:lnTo>
                  <a:cubicBezTo>
                    <a:pt x="3458917" y="383993"/>
                    <a:pt x="3458706" y="388633"/>
                    <a:pt x="3458494" y="393274"/>
                  </a:cubicBezTo>
                  <a:lnTo>
                    <a:pt x="3438491" y="404980"/>
                  </a:lnTo>
                  <a:lnTo>
                    <a:pt x="3440714" y="424913"/>
                  </a:lnTo>
                  <a:lnTo>
                    <a:pt x="3394358" y="452439"/>
                  </a:lnTo>
                  <a:lnTo>
                    <a:pt x="3382928" y="442314"/>
                  </a:lnTo>
                  <a:lnTo>
                    <a:pt x="3371816" y="427444"/>
                  </a:lnTo>
                  <a:lnTo>
                    <a:pt x="3393088" y="427444"/>
                  </a:lnTo>
                  <a:lnTo>
                    <a:pt x="3385468" y="404031"/>
                  </a:lnTo>
                  <a:lnTo>
                    <a:pt x="3411821" y="400867"/>
                  </a:lnTo>
                  <a:lnTo>
                    <a:pt x="3418171" y="384098"/>
                  </a:lnTo>
                  <a:lnTo>
                    <a:pt x="3424521" y="395805"/>
                  </a:lnTo>
                  <a:lnTo>
                    <a:pt x="3429919" y="395488"/>
                  </a:lnTo>
                  <a:lnTo>
                    <a:pt x="3424521" y="373657"/>
                  </a:lnTo>
                  <a:close/>
                  <a:moveTo>
                    <a:pt x="3528661" y="334961"/>
                  </a:moveTo>
                  <a:lnTo>
                    <a:pt x="3536916" y="337252"/>
                  </a:lnTo>
                  <a:lnTo>
                    <a:pt x="3529613" y="364093"/>
                  </a:lnTo>
                  <a:lnTo>
                    <a:pt x="3509928" y="366711"/>
                  </a:lnTo>
                  <a:lnTo>
                    <a:pt x="3505166" y="354600"/>
                  </a:lnTo>
                  <a:lnTo>
                    <a:pt x="3523263" y="347072"/>
                  </a:lnTo>
                  <a:close/>
                  <a:moveTo>
                    <a:pt x="4276189" y="308170"/>
                  </a:moveTo>
                  <a:lnTo>
                    <a:pt x="4271925" y="310848"/>
                  </a:lnTo>
                  <a:cubicBezTo>
                    <a:pt x="4271963" y="310963"/>
                    <a:pt x="4272002" y="311077"/>
                    <a:pt x="4272040" y="311192"/>
                  </a:cubicBezTo>
                  <a:close/>
                  <a:moveTo>
                    <a:pt x="3488655" y="279400"/>
                  </a:moveTo>
                  <a:lnTo>
                    <a:pt x="3501355" y="287882"/>
                  </a:lnTo>
                  <a:lnTo>
                    <a:pt x="3495958" y="298248"/>
                  </a:lnTo>
                  <a:lnTo>
                    <a:pt x="3498180" y="309557"/>
                  </a:lnTo>
                  <a:lnTo>
                    <a:pt x="3516278" y="322123"/>
                  </a:lnTo>
                  <a:lnTo>
                    <a:pt x="3497545" y="345054"/>
                  </a:lnTo>
                  <a:lnTo>
                    <a:pt x="3490560" y="364845"/>
                  </a:lnTo>
                  <a:lnTo>
                    <a:pt x="3473415" y="368300"/>
                  </a:lnTo>
                  <a:lnTo>
                    <a:pt x="3448015" y="342541"/>
                  </a:lnTo>
                  <a:lnTo>
                    <a:pt x="3445475" y="316468"/>
                  </a:lnTo>
                  <a:lnTo>
                    <a:pt x="3433728" y="314269"/>
                  </a:lnTo>
                  <a:lnTo>
                    <a:pt x="3433728" y="302960"/>
                  </a:lnTo>
                  <a:lnTo>
                    <a:pt x="3438808" y="289138"/>
                  </a:lnTo>
                  <a:lnTo>
                    <a:pt x="3454683" y="296678"/>
                  </a:lnTo>
                  <a:lnTo>
                    <a:pt x="3479130" y="296364"/>
                  </a:lnTo>
                  <a:lnTo>
                    <a:pt x="3466748" y="317096"/>
                  </a:lnTo>
                  <a:lnTo>
                    <a:pt x="3478495" y="340028"/>
                  </a:lnTo>
                  <a:lnTo>
                    <a:pt x="3478495" y="328719"/>
                  </a:lnTo>
                  <a:lnTo>
                    <a:pt x="3494053" y="309557"/>
                  </a:lnTo>
                  <a:close/>
                  <a:moveTo>
                    <a:pt x="3621053" y="250824"/>
                  </a:moveTo>
                  <a:lnTo>
                    <a:pt x="3633753" y="259353"/>
                  </a:lnTo>
                  <a:lnTo>
                    <a:pt x="3618195" y="280201"/>
                  </a:lnTo>
                  <a:lnTo>
                    <a:pt x="3627720" y="304208"/>
                  </a:lnTo>
                  <a:lnTo>
                    <a:pt x="3615973" y="312737"/>
                  </a:lnTo>
                  <a:lnTo>
                    <a:pt x="3601050" y="303577"/>
                  </a:lnTo>
                  <a:lnTo>
                    <a:pt x="3603273" y="292837"/>
                  </a:lnTo>
                  <a:lnTo>
                    <a:pt x="3595653" y="274199"/>
                  </a:lnTo>
                  <a:lnTo>
                    <a:pt x="3604860" y="268830"/>
                  </a:lnTo>
                  <a:lnTo>
                    <a:pt x="3610258" y="258405"/>
                  </a:lnTo>
                  <a:close/>
                  <a:moveTo>
                    <a:pt x="3463697" y="247649"/>
                  </a:moveTo>
                  <a:lnTo>
                    <a:pt x="3468654" y="252812"/>
                  </a:lnTo>
                  <a:lnTo>
                    <a:pt x="3466904" y="273140"/>
                  </a:lnTo>
                  <a:lnTo>
                    <a:pt x="3463988" y="287337"/>
                  </a:lnTo>
                  <a:lnTo>
                    <a:pt x="3454366" y="273140"/>
                  </a:lnTo>
                  <a:close/>
                  <a:moveTo>
                    <a:pt x="3514243" y="244475"/>
                  </a:moveTo>
                  <a:lnTo>
                    <a:pt x="3523940" y="256388"/>
                  </a:lnTo>
                  <a:lnTo>
                    <a:pt x="3525232" y="268946"/>
                  </a:lnTo>
                  <a:lnTo>
                    <a:pt x="3543655" y="271200"/>
                  </a:lnTo>
                  <a:lnTo>
                    <a:pt x="3546887" y="284080"/>
                  </a:lnTo>
                  <a:lnTo>
                    <a:pt x="3557553" y="287944"/>
                  </a:lnTo>
                  <a:lnTo>
                    <a:pt x="3554644" y="304044"/>
                  </a:lnTo>
                  <a:lnTo>
                    <a:pt x="3540746" y="312737"/>
                  </a:lnTo>
                  <a:lnTo>
                    <a:pt x="3524586" y="294706"/>
                  </a:lnTo>
                  <a:lnTo>
                    <a:pt x="3514890" y="285046"/>
                  </a:lnTo>
                  <a:lnTo>
                    <a:pt x="3517476" y="269268"/>
                  </a:lnTo>
                  <a:lnTo>
                    <a:pt x="3503578" y="253168"/>
                  </a:lnTo>
                  <a:close/>
                  <a:moveTo>
                    <a:pt x="3570253" y="234949"/>
                  </a:moveTo>
                  <a:lnTo>
                    <a:pt x="3579778" y="251203"/>
                  </a:lnTo>
                  <a:lnTo>
                    <a:pt x="3571205" y="257174"/>
                  </a:lnTo>
                  <a:lnTo>
                    <a:pt x="3563903" y="249213"/>
                  </a:lnTo>
                  <a:lnTo>
                    <a:pt x="3564855" y="239261"/>
                  </a:lnTo>
                  <a:close/>
                  <a:moveTo>
                    <a:pt x="3805219" y="211137"/>
                  </a:moveTo>
                  <a:lnTo>
                    <a:pt x="3835518" y="224790"/>
                  </a:lnTo>
                  <a:lnTo>
                    <a:pt x="3846478" y="244792"/>
                  </a:lnTo>
                  <a:lnTo>
                    <a:pt x="3843254" y="252412"/>
                  </a:lnTo>
                  <a:lnTo>
                    <a:pt x="3818435" y="250190"/>
                  </a:lnTo>
                  <a:lnTo>
                    <a:pt x="3782978" y="229552"/>
                  </a:lnTo>
                  <a:close/>
                  <a:moveTo>
                    <a:pt x="3716499" y="206375"/>
                  </a:moveTo>
                  <a:lnTo>
                    <a:pt x="3732178" y="217487"/>
                  </a:lnTo>
                  <a:lnTo>
                    <a:pt x="3721516" y="233363"/>
                  </a:lnTo>
                  <a:lnTo>
                    <a:pt x="3706778" y="208280"/>
                  </a:lnTo>
                  <a:close/>
                  <a:moveTo>
                    <a:pt x="3892555" y="152400"/>
                  </a:moveTo>
                  <a:lnTo>
                    <a:pt x="3891607" y="170764"/>
                  </a:lnTo>
                  <a:lnTo>
                    <a:pt x="3900454" y="183652"/>
                  </a:lnTo>
                  <a:lnTo>
                    <a:pt x="3893187" y="195573"/>
                  </a:lnTo>
                  <a:lnTo>
                    <a:pt x="3880232" y="211682"/>
                  </a:lnTo>
                  <a:lnTo>
                    <a:pt x="3858431" y="239713"/>
                  </a:lnTo>
                  <a:lnTo>
                    <a:pt x="3847056" y="236491"/>
                  </a:lnTo>
                  <a:lnTo>
                    <a:pt x="3847056" y="209749"/>
                  </a:lnTo>
                  <a:lnTo>
                    <a:pt x="3835366" y="197184"/>
                  </a:lnTo>
                  <a:lnTo>
                    <a:pt x="3845477" y="175597"/>
                  </a:lnTo>
                  <a:lnTo>
                    <a:pt x="3859379" y="186230"/>
                  </a:lnTo>
                  <a:lnTo>
                    <a:pt x="3862538" y="172376"/>
                  </a:lnTo>
                  <a:lnTo>
                    <a:pt x="3883076" y="158199"/>
                  </a:lnTo>
                  <a:close/>
                  <a:moveTo>
                    <a:pt x="3911566" y="117476"/>
                  </a:moveTo>
                  <a:lnTo>
                    <a:pt x="3927580" y="122238"/>
                  </a:lnTo>
                  <a:lnTo>
                    <a:pt x="3940141" y="148591"/>
                  </a:lnTo>
                  <a:lnTo>
                    <a:pt x="3932918" y="162243"/>
                  </a:lnTo>
                  <a:lnTo>
                    <a:pt x="3918474" y="169864"/>
                  </a:lnTo>
                  <a:lnTo>
                    <a:pt x="3912822" y="142558"/>
                  </a:lnTo>
                  <a:cubicBezTo>
                    <a:pt x="3912403" y="134197"/>
                    <a:pt x="3911985" y="125837"/>
                    <a:pt x="3911566" y="117476"/>
                  </a:cubicBezTo>
                  <a:close/>
                  <a:moveTo>
                    <a:pt x="3882623" y="82550"/>
                  </a:moveTo>
                  <a:lnTo>
                    <a:pt x="3889341" y="101343"/>
                  </a:lnTo>
                  <a:lnTo>
                    <a:pt x="3872388" y="111216"/>
                  </a:lnTo>
                  <a:lnTo>
                    <a:pt x="3852236" y="124912"/>
                  </a:lnTo>
                  <a:lnTo>
                    <a:pt x="3842640" y="147527"/>
                  </a:lnTo>
                  <a:lnTo>
                    <a:pt x="3811932" y="167593"/>
                  </a:lnTo>
                  <a:lnTo>
                    <a:pt x="3800417" y="182563"/>
                  </a:lnTo>
                  <a:lnTo>
                    <a:pt x="3792740" y="163771"/>
                  </a:lnTo>
                  <a:lnTo>
                    <a:pt x="3782184" y="174282"/>
                  </a:lnTo>
                  <a:lnTo>
                    <a:pt x="3762352" y="178741"/>
                  </a:lnTo>
                  <a:lnTo>
                    <a:pt x="3763951" y="163771"/>
                  </a:lnTo>
                  <a:lnTo>
                    <a:pt x="3760753" y="144979"/>
                  </a:lnTo>
                  <a:lnTo>
                    <a:pt x="3783783" y="138290"/>
                  </a:lnTo>
                  <a:lnTo>
                    <a:pt x="3794659" y="121409"/>
                  </a:lnTo>
                  <a:lnTo>
                    <a:pt x="3808413" y="128735"/>
                  </a:lnTo>
                  <a:lnTo>
                    <a:pt x="3806494" y="142431"/>
                  </a:lnTo>
                  <a:lnTo>
                    <a:pt x="3826646" y="134468"/>
                  </a:lnTo>
                  <a:lnTo>
                    <a:pt x="3823447" y="118861"/>
                  </a:lnTo>
                  <a:lnTo>
                    <a:pt x="3858313" y="100706"/>
                  </a:lnTo>
                  <a:lnTo>
                    <a:pt x="3867909" y="104846"/>
                  </a:lnTo>
                  <a:lnTo>
                    <a:pt x="3873987" y="88921"/>
                  </a:lnTo>
                  <a:close/>
                  <a:moveTo>
                    <a:pt x="3954178" y="46037"/>
                  </a:moveTo>
                  <a:lnTo>
                    <a:pt x="3965541" y="53654"/>
                  </a:lnTo>
                  <a:cubicBezTo>
                    <a:pt x="3965095" y="60458"/>
                    <a:pt x="3964650" y="67263"/>
                    <a:pt x="3964204" y="74067"/>
                  </a:cubicBezTo>
                  <a:lnTo>
                    <a:pt x="3953175" y="76200"/>
                  </a:lnTo>
                  <a:lnTo>
                    <a:pt x="3955514" y="67974"/>
                  </a:lnTo>
                  <a:lnTo>
                    <a:pt x="3946491" y="64318"/>
                  </a:lnTo>
                  <a:close/>
                  <a:moveTo>
                    <a:pt x="4240178" y="42862"/>
                  </a:moveTo>
                  <a:lnTo>
                    <a:pt x="4253469" y="43488"/>
                  </a:lnTo>
                  <a:cubicBezTo>
                    <a:pt x="4253801" y="50159"/>
                    <a:pt x="4254134" y="56829"/>
                    <a:pt x="4254466" y="63500"/>
                  </a:cubicBezTo>
                  <a:close/>
                  <a:moveTo>
                    <a:pt x="4283567" y="2124"/>
                  </a:moveTo>
                  <a:lnTo>
                    <a:pt x="4289750" y="3880"/>
                  </a:lnTo>
                  <a:lnTo>
                    <a:pt x="4307921" y="26351"/>
                  </a:lnTo>
                  <a:lnTo>
                    <a:pt x="4311095" y="16826"/>
                  </a:lnTo>
                  <a:lnTo>
                    <a:pt x="4314150" y="10809"/>
                  </a:lnTo>
                  <a:lnTo>
                    <a:pt x="4334458" y="16576"/>
                  </a:lnTo>
                  <a:lnTo>
                    <a:pt x="4344797" y="20074"/>
                  </a:lnTo>
                  <a:lnTo>
                    <a:pt x="4331090" y="40956"/>
                  </a:lnTo>
                  <a:lnTo>
                    <a:pt x="4363145" y="29208"/>
                  </a:lnTo>
                  <a:lnTo>
                    <a:pt x="4366319" y="54291"/>
                  </a:lnTo>
                  <a:lnTo>
                    <a:pt x="4331407" y="89533"/>
                  </a:lnTo>
                  <a:lnTo>
                    <a:pt x="4304430" y="84453"/>
                  </a:lnTo>
                  <a:lnTo>
                    <a:pt x="4322203" y="103186"/>
                  </a:lnTo>
                  <a:lnTo>
                    <a:pt x="4318077" y="112711"/>
                  </a:lnTo>
                  <a:lnTo>
                    <a:pt x="4296178" y="128586"/>
                  </a:lnTo>
                  <a:lnTo>
                    <a:pt x="4289830" y="141603"/>
                  </a:lnTo>
                  <a:lnTo>
                    <a:pt x="4330772" y="120331"/>
                  </a:lnTo>
                  <a:lnTo>
                    <a:pt x="4344737" y="116838"/>
                  </a:lnTo>
                  <a:lnTo>
                    <a:pt x="4334263" y="162241"/>
                  </a:lnTo>
                  <a:lnTo>
                    <a:pt x="4311412" y="184466"/>
                  </a:lnTo>
                  <a:lnTo>
                    <a:pt x="4315538" y="192086"/>
                  </a:lnTo>
                  <a:lnTo>
                    <a:pt x="4331407" y="180338"/>
                  </a:lnTo>
                  <a:lnTo>
                    <a:pt x="4337755" y="183196"/>
                  </a:lnTo>
                  <a:lnTo>
                    <a:pt x="4336168" y="219391"/>
                  </a:lnTo>
                  <a:lnTo>
                    <a:pt x="4318712" y="285748"/>
                  </a:lnTo>
                  <a:lnTo>
                    <a:pt x="4278405" y="298766"/>
                  </a:lnTo>
                  <a:lnTo>
                    <a:pt x="4304430" y="295591"/>
                  </a:lnTo>
                  <a:lnTo>
                    <a:pt x="4326329" y="288606"/>
                  </a:lnTo>
                  <a:lnTo>
                    <a:pt x="4333946" y="251458"/>
                  </a:lnTo>
                  <a:lnTo>
                    <a:pt x="4359654" y="182561"/>
                  </a:lnTo>
                  <a:lnTo>
                    <a:pt x="4377109" y="186053"/>
                  </a:lnTo>
                  <a:lnTo>
                    <a:pt x="4357749" y="157796"/>
                  </a:lnTo>
                  <a:lnTo>
                    <a:pt x="4379331" y="98741"/>
                  </a:lnTo>
                  <a:lnTo>
                    <a:pt x="4394248" y="92391"/>
                  </a:lnTo>
                  <a:cubicBezTo>
                    <a:pt x="4394460" y="82443"/>
                    <a:pt x="4394671" y="72494"/>
                    <a:pt x="4394883" y="62546"/>
                  </a:cubicBezTo>
                  <a:lnTo>
                    <a:pt x="4419321" y="81278"/>
                  </a:lnTo>
                  <a:lnTo>
                    <a:pt x="4435189" y="79056"/>
                  </a:lnTo>
                  <a:lnTo>
                    <a:pt x="4449154" y="100011"/>
                  </a:lnTo>
                  <a:lnTo>
                    <a:pt x="4437729" y="117156"/>
                  </a:lnTo>
                  <a:lnTo>
                    <a:pt x="4451376" y="126681"/>
                  </a:lnTo>
                  <a:lnTo>
                    <a:pt x="4458675" y="120013"/>
                  </a:lnTo>
                  <a:lnTo>
                    <a:pt x="4482161" y="111441"/>
                  </a:lnTo>
                  <a:lnTo>
                    <a:pt x="4488509" y="142873"/>
                  </a:lnTo>
                  <a:lnTo>
                    <a:pt x="4505647" y="127951"/>
                  </a:lnTo>
                  <a:cubicBezTo>
                    <a:pt x="4505859" y="122342"/>
                    <a:pt x="4506070" y="116732"/>
                    <a:pt x="4506282" y="111123"/>
                  </a:cubicBezTo>
                  <a:lnTo>
                    <a:pt x="4521516" y="136523"/>
                  </a:lnTo>
                  <a:lnTo>
                    <a:pt x="4540559" y="139381"/>
                  </a:lnTo>
                  <a:cubicBezTo>
                    <a:pt x="4540242" y="142873"/>
                    <a:pt x="4539924" y="146366"/>
                    <a:pt x="4539607" y="149858"/>
                  </a:cubicBezTo>
                  <a:lnTo>
                    <a:pt x="4514217" y="161606"/>
                  </a:lnTo>
                  <a:lnTo>
                    <a:pt x="4529133" y="173353"/>
                  </a:lnTo>
                  <a:lnTo>
                    <a:pt x="4551032" y="160336"/>
                  </a:lnTo>
                  <a:lnTo>
                    <a:pt x="4578644" y="163511"/>
                  </a:lnTo>
                  <a:lnTo>
                    <a:pt x="4584357" y="186371"/>
                  </a:lnTo>
                  <a:lnTo>
                    <a:pt x="4600226" y="183196"/>
                  </a:lnTo>
                  <a:lnTo>
                    <a:pt x="4606891" y="226376"/>
                  </a:lnTo>
                  <a:lnTo>
                    <a:pt x="4574201" y="233678"/>
                  </a:lnTo>
                  <a:lnTo>
                    <a:pt x="4536116" y="270826"/>
                  </a:lnTo>
                  <a:lnTo>
                    <a:pt x="4517390" y="274318"/>
                  </a:lnTo>
                  <a:lnTo>
                    <a:pt x="4494222" y="287336"/>
                  </a:lnTo>
                  <a:lnTo>
                    <a:pt x="4451693" y="276223"/>
                  </a:lnTo>
                  <a:lnTo>
                    <a:pt x="4412656" y="272413"/>
                  </a:lnTo>
                  <a:lnTo>
                    <a:pt x="4376475" y="260031"/>
                  </a:lnTo>
                  <a:lnTo>
                    <a:pt x="4383140" y="276541"/>
                  </a:lnTo>
                  <a:lnTo>
                    <a:pt x="4374570" y="288288"/>
                  </a:lnTo>
                  <a:lnTo>
                    <a:pt x="4402182" y="287336"/>
                  </a:lnTo>
                  <a:lnTo>
                    <a:pt x="4435189" y="298131"/>
                  </a:lnTo>
                  <a:lnTo>
                    <a:pt x="4464706" y="321308"/>
                  </a:lnTo>
                  <a:lnTo>
                    <a:pt x="4459945" y="338135"/>
                  </a:lnTo>
                  <a:lnTo>
                    <a:pt x="4498665" y="340040"/>
                  </a:lnTo>
                  <a:lnTo>
                    <a:pt x="4507552" y="363853"/>
                  </a:lnTo>
                  <a:lnTo>
                    <a:pt x="4491048" y="379728"/>
                  </a:lnTo>
                  <a:lnTo>
                    <a:pt x="4511043" y="395920"/>
                  </a:lnTo>
                  <a:lnTo>
                    <a:pt x="4513582" y="424178"/>
                  </a:lnTo>
                  <a:lnTo>
                    <a:pt x="4502474" y="461325"/>
                  </a:lnTo>
                  <a:lnTo>
                    <a:pt x="4444711" y="494345"/>
                  </a:lnTo>
                  <a:lnTo>
                    <a:pt x="4432650" y="482915"/>
                  </a:lnTo>
                  <a:lnTo>
                    <a:pt x="4441220" y="501648"/>
                  </a:lnTo>
                  <a:lnTo>
                    <a:pt x="4435824" y="513078"/>
                  </a:lnTo>
                  <a:lnTo>
                    <a:pt x="4445346" y="501330"/>
                  </a:lnTo>
                  <a:lnTo>
                    <a:pt x="4506917" y="470533"/>
                  </a:lnTo>
                  <a:lnTo>
                    <a:pt x="4524373" y="436560"/>
                  </a:lnTo>
                  <a:lnTo>
                    <a:pt x="4529133" y="400683"/>
                  </a:lnTo>
                  <a:lnTo>
                    <a:pt x="4549445" y="412113"/>
                  </a:lnTo>
                  <a:lnTo>
                    <a:pt x="4552302" y="390205"/>
                  </a:lnTo>
                  <a:lnTo>
                    <a:pt x="4541511" y="379410"/>
                  </a:lnTo>
                  <a:lnTo>
                    <a:pt x="4532942" y="380680"/>
                  </a:lnTo>
                  <a:lnTo>
                    <a:pt x="4534211" y="355598"/>
                  </a:lnTo>
                  <a:lnTo>
                    <a:pt x="4555476" y="379410"/>
                  </a:lnTo>
                  <a:lnTo>
                    <a:pt x="4577692" y="375918"/>
                  </a:lnTo>
                  <a:lnTo>
                    <a:pt x="4584992" y="388618"/>
                  </a:lnTo>
                  <a:cubicBezTo>
                    <a:pt x="4586215" y="390732"/>
                    <a:pt x="4580951" y="388976"/>
                    <a:pt x="4585033" y="388603"/>
                  </a:cubicBezTo>
                  <a:lnTo>
                    <a:pt x="4609485" y="386381"/>
                  </a:lnTo>
                  <a:lnTo>
                    <a:pt x="4641240" y="393364"/>
                  </a:lnTo>
                  <a:lnTo>
                    <a:pt x="4647591" y="411458"/>
                  </a:lnTo>
                  <a:lnTo>
                    <a:pt x="4631078" y="429235"/>
                  </a:lnTo>
                  <a:lnTo>
                    <a:pt x="4635207" y="434631"/>
                  </a:lnTo>
                  <a:lnTo>
                    <a:pt x="4660611" y="409871"/>
                  </a:lnTo>
                  <a:lnTo>
                    <a:pt x="4681570" y="407649"/>
                  </a:lnTo>
                  <a:lnTo>
                    <a:pt x="4669820" y="397173"/>
                  </a:lnTo>
                  <a:lnTo>
                    <a:pt x="4676171" y="367969"/>
                  </a:lnTo>
                  <a:lnTo>
                    <a:pt x="4692049" y="374000"/>
                  </a:lnTo>
                  <a:lnTo>
                    <a:pt x="4702211" y="354002"/>
                  </a:lnTo>
                  <a:lnTo>
                    <a:pt x="4694907" y="338130"/>
                  </a:lnTo>
                  <a:lnTo>
                    <a:pt x="4696495" y="325432"/>
                  </a:lnTo>
                  <a:lnTo>
                    <a:pt x="4741270" y="344161"/>
                  </a:lnTo>
                  <a:lnTo>
                    <a:pt x="4764769" y="374318"/>
                  </a:lnTo>
                  <a:lnTo>
                    <a:pt x="4780646" y="374318"/>
                  </a:lnTo>
                  <a:lnTo>
                    <a:pt x="4789220" y="387968"/>
                  </a:lnTo>
                  <a:lnTo>
                    <a:pt x="4804145" y="387650"/>
                  </a:lnTo>
                  <a:lnTo>
                    <a:pt x="4778106" y="430187"/>
                  </a:lnTo>
                  <a:lnTo>
                    <a:pt x="4739999" y="424156"/>
                  </a:lnTo>
                  <a:lnTo>
                    <a:pt x="4711102" y="399078"/>
                  </a:lnTo>
                  <a:lnTo>
                    <a:pt x="4693319" y="422251"/>
                  </a:lnTo>
                  <a:lnTo>
                    <a:pt x="4699670" y="444472"/>
                  </a:lnTo>
                  <a:lnTo>
                    <a:pt x="4717771" y="429870"/>
                  </a:lnTo>
                  <a:lnTo>
                    <a:pt x="4725392" y="440028"/>
                  </a:lnTo>
                  <a:lnTo>
                    <a:pt x="4739047" y="444155"/>
                  </a:lnTo>
                  <a:lnTo>
                    <a:pt x="4718088" y="463201"/>
                  </a:lnTo>
                  <a:lnTo>
                    <a:pt x="4727615" y="474629"/>
                  </a:lnTo>
                  <a:lnTo>
                    <a:pt x="4751749" y="458757"/>
                  </a:lnTo>
                  <a:lnTo>
                    <a:pt x="4799700" y="462566"/>
                  </a:lnTo>
                  <a:lnTo>
                    <a:pt x="4782869" y="493358"/>
                  </a:lnTo>
                  <a:lnTo>
                    <a:pt x="4787315" y="502564"/>
                  </a:lnTo>
                  <a:lnTo>
                    <a:pt x="4815577" y="474946"/>
                  </a:lnTo>
                  <a:lnTo>
                    <a:pt x="4817800" y="502564"/>
                  </a:lnTo>
                  <a:lnTo>
                    <a:pt x="4839076" y="525420"/>
                  </a:lnTo>
                  <a:lnTo>
                    <a:pt x="4829867" y="551767"/>
                  </a:lnTo>
                  <a:lnTo>
                    <a:pt x="4808591" y="559386"/>
                  </a:lnTo>
                  <a:lnTo>
                    <a:pt x="4796207" y="572401"/>
                  </a:lnTo>
                  <a:lnTo>
                    <a:pt x="4795571" y="616525"/>
                  </a:lnTo>
                  <a:lnTo>
                    <a:pt x="4770485" y="639698"/>
                  </a:lnTo>
                  <a:lnTo>
                    <a:pt x="4779059" y="656523"/>
                  </a:lnTo>
                  <a:lnTo>
                    <a:pt x="4802240" y="643825"/>
                  </a:lnTo>
                  <a:lnTo>
                    <a:pt x="4812402" y="577162"/>
                  </a:lnTo>
                  <a:lnTo>
                    <a:pt x="4848920" y="563512"/>
                  </a:lnTo>
                  <a:lnTo>
                    <a:pt x="4858130" y="516849"/>
                  </a:lnTo>
                  <a:lnTo>
                    <a:pt x="4876230" y="514627"/>
                  </a:lnTo>
                  <a:lnTo>
                    <a:pt x="4887662" y="506056"/>
                  </a:lnTo>
                  <a:lnTo>
                    <a:pt x="4939741" y="519071"/>
                  </a:lnTo>
                  <a:lnTo>
                    <a:pt x="4983246" y="527324"/>
                  </a:lnTo>
                  <a:lnTo>
                    <a:pt x="4993090" y="547005"/>
                  </a:lnTo>
                  <a:lnTo>
                    <a:pt x="5003252" y="537482"/>
                  </a:lnTo>
                  <a:lnTo>
                    <a:pt x="5007697" y="519706"/>
                  </a:lnTo>
                  <a:lnTo>
                    <a:pt x="5044851" y="530816"/>
                  </a:lnTo>
                  <a:lnTo>
                    <a:pt x="5063904" y="545418"/>
                  </a:lnTo>
                  <a:lnTo>
                    <a:pt x="5070256" y="536847"/>
                  </a:lnTo>
                  <a:lnTo>
                    <a:pt x="5077559" y="557164"/>
                  </a:lnTo>
                  <a:lnTo>
                    <a:pt x="5105186" y="555576"/>
                  </a:lnTo>
                  <a:lnTo>
                    <a:pt x="5125510" y="567957"/>
                  </a:lnTo>
                  <a:lnTo>
                    <a:pt x="5144563" y="587955"/>
                  </a:lnTo>
                  <a:lnTo>
                    <a:pt x="5164569" y="596209"/>
                  </a:lnTo>
                  <a:lnTo>
                    <a:pt x="5181082" y="617160"/>
                  </a:lnTo>
                  <a:lnTo>
                    <a:pt x="5206486" y="626366"/>
                  </a:lnTo>
                  <a:lnTo>
                    <a:pt x="5212837" y="641285"/>
                  </a:lnTo>
                  <a:lnTo>
                    <a:pt x="5241417" y="661602"/>
                  </a:lnTo>
                  <a:lnTo>
                    <a:pt x="5311279" y="734930"/>
                  </a:lnTo>
                  <a:lnTo>
                    <a:pt x="5318583" y="756199"/>
                  </a:lnTo>
                  <a:lnTo>
                    <a:pt x="5332555" y="761278"/>
                  </a:lnTo>
                  <a:lnTo>
                    <a:pt x="5346210" y="775880"/>
                  </a:lnTo>
                  <a:lnTo>
                    <a:pt x="5352561" y="771436"/>
                  </a:lnTo>
                  <a:lnTo>
                    <a:pt x="5337636" y="755881"/>
                  </a:lnTo>
                  <a:lnTo>
                    <a:pt x="5337636" y="740009"/>
                  </a:lnTo>
                  <a:lnTo>
                    <a:pt x="5366533" y="765087"/>
                  </a:lnTo>
                  <a:lnTo>
                    <a:pt x="5366533" y="776832"/>
                  </a:lnTo>
                  <a:lnTo>
                    <a:pt x="5379553" y="795561"/>
                  </a:lnTo>
                  <a:lnTo>
                    <a:pt x="5431632" y="816195"/>
                  </a:lnTo>
                  <a:lnTo>
                    <a:pt x="5448462" y="830797"/>
                  </a:lnTo>
                  <a:lnTo>
                    <a:pt x="5444969" y="806354"/>
                  </a:lnTo>
                  <a:lnTo>
                    <a:pt x="5491014" y="852383"/>
                  </a:lnTo>
                  <a:lnTo>
                    <a:pt x="5494190" y="864129"/>
                  </a:lnTo>
                  <a:lnTo>
                    <a:pt x="5506257" y="873334"/>
                  </a:lnTo>
                  <a:lnTo>
                    <a:pt x="5503081" y="891429"/>
                  </a:lnTo>
                  <a:lnTo>
                    <a:pt x="5514513" y="906031"/>
                  </a:lnTo>
                  <a:lnTo>
                    <a:pt x="5526263" y="892381"/>
                  </a:lnTo>
                  <a:lnTo>
                    <a:pt x="5547539" y="910158"/>
                  </a:lnTo>
                  <a:lnTo>
                    <a:pt x="5572943" y="919363"/>
                  </a:lnTo>
                  <a:lnTo>
                    <a:pt x="5563734" y="963488"/>
                  </a:lnTo>
                  <a:lnTo>
                    <a:pt x="5578977" y="981264"/>
                  </a:lnTo>
                  <a:lnTo>
                    <a:pt x="5575166" y="1032056"/>
                  </a:lnTo>
                  <a:lnTo>
                    <a:pt x="5580565" y="1047610"/>
                  </a:lnTo>
                  <a:lnTo>
                    <a:pt x="5598348" y="1037135"/>
                  </a:lnTo>
                  <a:lnTo>
                    <a:pt x="5602158" y="1068561"/>
                  </a:lnTo>
                  <a:lnTo>
                    <a:pt x="5560241" y="1152366"/>
                  </a:lnTo>
                  <a:lnTo>
                    <a:pt x="5498636" y="1245376"/>
                  </a:lnTo>
                  <a:lnTo>
                    <a:pt x="5427186" y="1279660"/>
                  </a:lnTo>
                  <a:lnTo>
                    <a:pt x="5357642" y="1305690"/>
                  </a:lnTo>
                  <a:lnTo>
                    <a:pt x="5268727" y="1295849"/>
                  </a:lnTo>
                  <a:lnTo>
                    <a:pt x="5197277" y="1259661"/>
                  </a:lnTo>
                  <a:lnTo>
                    <a:pt x="5135037" y="1254900"/>
                  </a:lnTo>
                  <a:lnTo>
                    <a:pt x="5093119" y="1236488"/>
                  </a:lnTo>
                  <a:lnTo>
                    <a:pt x="5080735" y="1242837"/>
                  </a:lnTo>
                  <a:lnTo>
                    <a:pt x="5045804" y="1221886"/>
                  </a:lnTo>
                  <a:lnTo>
                    <a:pt x="5036277" y="1231409"/>
                  </a:lnTo>
                  <a:lnTo>
                    <a:pt x="5026433" y="1206331"/>
                  </a:lnTo>
                  <a:lnTo>
                    <a:pt x="5001346" y="1207918"/>
                  </a:lnTo>
                  <a:lnTo>
                    <a:pt x="4972131" y="1180618"/>
                  </a:lnTo>
                  <a:lnTo>
                    <a:pt x="4954666" y="1206966"/>
                  </a:lnTo>
                  <a:lnTo>
                    <a:pt x="4930214" y="1185063"/>
                  </a:lnTo>
                  <a:lnTo>
                    <a:pt x="4939423" y="1161889"/>
                  </a:lnTo>
                  <a:lnTo>
                    <a:pt x="4920053" y="1156810"/>
                  </a:lnTo>
                  <a:lnTo>
                    <a:pt x="4915924" y="1144113"/>
                  </a:lnTo>
                  <a:lnTo>
                    <a:pt x="4900047" y="1147604"/>
                  </a:lnTo>
                  <a:lnTo>
                    <a:pt x="4886074" y="1166651"/>
                  </a:lnTo>
                  <a:lnTo>
                    <a:pt x="4856542" y="1143795"/>
                  </a:lnTo>
                  <a:lnTo>
                    <a:pt x="4852414" y="1151096"/>
                  </a:lnTo>
                  <a:lnTo>
                    <a:pt x="4820341" y="1139986"/>
                  </a:lnTo>
                  <a:lnTo>
                    <a:pt x="4815260" y="1127288"/>
                  </a:lnTo>
                  <a:lnTo>
                    <a:pt x="4794936" y="1123161"/>
                  </a:lnTo>
                  <a:lnTo>
                    <a:pt x="4782869" y="1074910"/>
                  </a:lnTo>
                  <a:lnTo>
                    <a:pt x="4758418" y="1057134"/>
                  </a:lnTo>
                  <a:lnTo>
                    <a:pt x="4710785" y="1055229"/>
                  </a:lnTo>
                  <a:lnTo>
                    <a:pt x="4706339" y="1060626"/>
                  </a:lnTo>
                  <a:lnTo>
                    <a:pt x="4718088" y="1066022"/>
                  </a:lnTo>
                  <a:lnTo>
                    <a:pt x="4736506" y="1087926"/>
                  </a:lnTo>
                  <a:lnTo>
                    <a:pt x="4752067" y="1083799"/>
                  </a:lnTo>
                  <a:lnTo>
                    <a:pt x="4746033" y="1108877"/>
                  </a:lnTo>
                  <a:lnTo>
                    <a:pt x="4759053" y="1138081"/>
                  </a:lnTo>
                  <a:lnTo>
                    <a:pt x="4770802" y="1142526"/>
                  </a:lnTo>
                  <a:lnTo>
                    <a:pt x="4787950" y="1166334"/>
                  </a:lnTo>
                  <a:lnTo>
                    <a:pt x="4812402" y="1176809"/>
                  </a:lnTo>
                  <a:lnTo>
                    <a:pt x="4798747" y="1188237"/>
                  </a:lnTo>
                  <a:cubicBezTo>
                    <a:pt x="4799170" y="1193634"/>
                    <a:pt x="4799594" y="1199030"/>
                    <a:pt x="4800017" y="1204427"/>
                  </a:cubicBezTo>
                  <a:lnTo>
                    <a:pt x="4820976" y="1203157"/>
                  </a:lnTo>
                  <a:lnTo>
                    <a:pt x="4861305" y="1231092"/>
                  </a:lnTo>
                  <a:lnTo>
                    <a:pt x="4857494" y="1245059"/>
                  </a:lnTo>
                  <a:lnTo>
                    <a:pt x="4829867" y="1250138"/>
                  </a:lnTo>
                  <a:lnTo>
                    <a:pt x="4842569" y="1262836"/>
                  </a:lnTo>
                  <a:lnTo>
                    <a:pt x="4866068" y="1259344"/>
                  </a:lnTo>
                  <a:lnTo>
                    <a:pt x="4900047" y="1267597"/>
                  </a:lnTo>
                  <a:lnTo>
                    <a:pt x="4911796" y="1281247"/>
                  </a:lnTo>
                  <a:lnTo>
                    <a:pt x="4907668" y="1299976"/>
                  </a:lnTo>
                  <a:lnTo>
                    <a:pt x="4925769" y="1296802"/>
                  </a:lnTo>
                  <a:lnTo>
                    <a:pt x="4955619" y="1312356"/>
                  </a:lnTo>
                  <a:lnTo>
                    <a:pt x="4965145" y="1341878"/>
                  </a:lnTo>
                  <a:lnTo>
                    <a:pt x="4974989" y="1352354"/>
                  </a:lnTo>
                  <a:lnTo>
                    <a:pt x="4953078" y="1385050"/>
                  </a:lnTo>
                  <a:lnTo>
                    <a:pt x="4964828" y="1413620"/>
                  </a:lnTo>
                  <a:lnTo>
                    <a:pt x="4955301" y="1422191"/>
                  </a:lnTo>
                  <a:lnTo>
                    <a:pt x="4953396" y="1459966"/>
                  </a:lnTo>
                  <a:lnTo>
                    <a:pt x="4928309" y="1458061"/>
                  </a:lnTo>
                  <a:lnTo>
                    <a:pt x="4919735" y="1476155"/>
                  </a:lnTo>
                  <a:lnTo>
                    <a:pt x="4937836" y="1485361"/>
                  </a:lnTo>
                  <a:cubicBezTo>
                    <a:pt x="4937942" y="1490652"/>
                    <a:pt x="4938047" y="1495942"/>
                    <a:pt x="4938153" y="1501233"/>
                  </a:cubicBezTo>
                  <a:lnTo>
                    <a:pt x="4949903" y="1508534"/>
                  </a:lnTo>
                  <a:lnTo>
                    <a:pt x="4966415" y="1581863"/>
                  </a:lnTo>
                  <a:lnTo>
                    <a:pt x="4984198" y="1575514"/>
                  </a:lnTo>
                  <a:lnTo>
                    <a:pt x="4987692" y="1601862"/>
                  </a:lnTo>
                  <a:lnTo>
                    <a:pt x="4976260" y="1619956"/>
                  </a:lnTo>
                  <a:lnTo>
                    <a:pt x="4996583" y="1643764"/>
                  </a:lnTo>
                  <a:lnTo>
                    <a:pt x="4983881" y="1654557"/>
                  </a:lnTo>
                  <a:lnTo>
                    <a:pt x="4949267" y="1672968"/>
                  </a:lnTo>
                  <a:lnTo>
                    <a:pt x="4924498" y="1736139"/>
                  </a:lnTo>
                  <a:lnTo>
                    <a:pt x="4927991" y="1790104"/>
                  </a:lnTo>
                  <a:lnTo>
                    <a:pt x="4928309" y="1829785"/>
                  </a:lnTo>
                  <a:lnTo>
                    <a:pt x="4920053" y="1845973"/>
                  </a:lnTo>
                  <a:lnTo>
                    <a:pt x="4939423" y="1862481"/>
                  </a:lnTo>
                  <a:cubicBezTo>
                    <a:pt x="4939317" y="1855921"/>
                    <a:pt x="4939212" y="1849360"/>
                    <a:pt x="4939106" y="1842800"/>
                  </a:cubicBezTo>
                  <a:lnTo>
                    <a:pt x="4946410" y="1838354"/>
                  </a:lnTo>
                  <a:lnTo>
                    <a:pt x="4965145" y="1902478"/>
                  </a:lnTo>
                  <a:lnTo>
                    <a:pt x="4980070" y="1903113"/>
                  </a:lnTo>
                  <a:lnTo>
                    <a:pt x="4985786" y="1955808"/>
                  </a:lnTo>
                  <a:lnTo>
                    <a:pt x="4994043" y="1967553"/>
                  </a:lnTo>
                  <a:lnTo>
                    <a:pt x="4985151" y="1984060"/>
                  </a:lnTo>
                  <a:lnTo>
                    <a:pt x="4988009" y="1998028"/>
                  </a:lnTo>
                  <a:lnTo>
                    <a:pt x="4976895" y="1987870"/>
                  </a:lnTo>
                  <a:lnTo>
                    <a:pt x="4965780" y="1999297"/>
                  </a:lnTo>
                  <a:lnTo>
                    <a:pt x="4957206" y="1998028"/>
                  </a:lnTo>
                  <a:lnTo>
                    <a:pt x="4946727" y="1994853"/>
                  </a:lnTo>
                  <a:lnTo>
                    <a:pt x="4939423" y="2005011"/>
                  </a:lnTo>
                  <a:lnTo>
                    <a:pt x="4955936" y="2009455"/>
                  </a:lnTo>
                  <a:lnTo>
                    <a:pt x="4958477" y="2033898"/>
                  </a:lnTo>
                  <a:lnTo>
                    <a:pt x="4972131" y="2042785"/>
                  </a:lnTo>
                  <a:lnTo>
                    <a:pt x="4983881" y="2034851"/>
                  </a:lnTo>
                  <a:lnTo>
                    <a:pt x="4997218" y="2049452"/>
                  </a:lnTo>
                  <a:lnTo>
                    <a:pt x="5015319" y="2044054"/>
                  </a:lnTo>
                  <a:lnTo>
                    <a:pt x="5030244" y="2048499"/>
                  </a:lnTo>
                  <a:lnTo>
                    <a:pt x="5025798" y="2064052"/>
                  </a:lnTo>
                  <a:lnTo>
                    <a:pt x="5043581" y="2102463"/>
                  </a:lnTo>
                  <a:lnTo>
                    <a:pt x="5045169" y="2118018"/>
                  </a:lnTo>
                  <a:lnTo>
                    <a:pt x="5040405" y="2132937"/>
                  </a:lnTo>
                  <a:lnTo>
                    <a:pt x="5028974" y="2133890"/>
                  </a:lnTo>
                  <a:lnTo>
                    <a:pt x="5026751" y="2141191"/>
                  </a:lnTo>
                  <a:lnTo>
                    <a:pt x="5018177" y="2138652"/>
                  </a:lnTo>
                  <a:lnTo>
                    <a:pt x="5012143" y="2125955"/>
                  </a:lnTo>
                  <a:lnTo>
                    <a:pt x="5004204" y="2117065"/>
                  </a:lnTo>
                  <a:lnTo>
                    <a:pt x="4996583" y="2118018"/>
                  </a:lnTo>
                  <a:lnTo>
                    <a:pt x="4998488" y="2132937"/>
                  </a:lnTo>
                  <a:lnTo>
                    <a:pt x="5006427" y="2136113"/>
                  </a:lnTo>
                  <a:lnTo>
                    <a:pt x="5004204" y="2151032"/>
                  </a:lnTo>
                  <a:lnTo>
                    <a:pt x="5001981" y="2160238"/>
                  </a:lnTo>
                  <a:lnTo>
                    <a:pt x="5005792" y="2170080"/>
                  </a:lnTo>
                  <a:lnTo>
                    <a:pt x="4995313" y="2165635"/>
                  </a:lnTo>
                  <a:lnTo>
                    <a:pt x="4988009" y="2158969"/>
                  </a:lnTo>
                  <a:lnTo>
                    <a:pt x="4981976" y="2138652"/>
                  </a:lnTo>
                  <a:lnTo>
                    <a:pt x="4976260" y="2125002"/>
                  </a:lnTo>
                  <a:lnTo>
                    <a:pt x="4967051" y="2115479"/>
                  </a:lnTo>
                  <a:cubicBezTo>
                    <a:pt x="4967263" y="2108389"/>
                    <a:pt x="4967474" y="2101299"/>
                    <a:pt x="4967686" y="2094209"/>
                  </a:cubicBezTo>
                  <a:lnTo>
                    <a:pt x="4958477" y="2072941"/>
                  </a:lnTo>
                  <a:lnTo>
                    <a:pt x="4947362" y="2050720"/>
                  </a:lnTo>
                  <a:lnTo>
                    <a:pt x="4944822" y="2070402"/>
                  </a:lnTo>
                  <a:lnTo>
                    <a:pt x="4943552" y="2082147"/>
                  </a:lnTo>
                  <a:lnTo>
                    <a:pt x="4965145" y="2104685"/>
                  </a:lnTo>
                  <a:lnTo>
                    <a:pt x="4967051" y="2115479"/>
                  </a:lnTo>
                  <a:cubicBezTo>
                    <a:pt x="4967263" y="2121087"/>
                    <a:pt x="4967474" y="2126695"/>
                    <a:pt x="4967686" y="2132303"/>
                  </a:cubicBezTo>
                  <a:lnTo>
                    <a:pt x="4957206" y="2125637"/>
                  </a:lnTo>
                  <a:lnTo>
                    <a:pt x="4952443" y="2108495"/>
                  </a:lnTo>
                  <a:lnTo>
                    <a:pt x="4940058" y="2096748"/>
                  </a:lnTo>
                  <a:lnTo>
                    <a:pt x="4937518" y="2110399"/>
                  </a:lnTo>
                  <a:lnTo>
                    <a:pt x="4956889" y="2131033"/>
                  </a:lnTo>
                  <a:lnTo>
                    <a:pt x="4965145" y="2146905"/>
                  </a:lnTo>
                  <a:lnTo>
                    <a:pt x="4949267" y="2143413"/>
                  </a:lnTo>
                  <a:lnTo>
                    <a:pt x="4949903" y="2154842"/>
                  </a:lnTo>
                  <a:lnTo>
                    <a:pt x="4963240" y="2169127"/>
                  </a:lnTo>
                  <a:lnTo>
                    <a:pt x="4973402" y="2196745"/>
                  </a:lnTo>
                  <a:lnTo>
                    <a:pt x="4967051" y="2196428"/>
                  </a:lnTo>
                  <a:lnTo>
                    <a:pt x="4953396" y="2182460"/>
                  </a:lnTo>
                  <a:lnTo>
                    <a:pt x="4945457" y="2181190"/>
                  </a:lnTo>
                  <a:lnTo>
                    <a:pt x="4938153" y="2167222"/>
                  </a:lnTo>
                  <a:lnTo>
                    <a:pt x="4928626" y="2161826"/>
                  </a:lnTo>
                  <a:cubicBezTo>
                    <a:pt x="4928203" y="2168175"/>
                    <a:pt x="4927779" y="2174523"/>
                    <a:pt x="4927356" y="2180872"/>
                  </a:cubicBezTo>
                  <a:lnTo>
                    <a:pt x="4943869" y="2184364"/>
                  </a:lnTo>
                  <a:lnTo>
                    <a:pt x="4950855" y="2196110"/>
                  </a:lnTo>
                  <a:lnTo>
                    <a:pt x="4953713" y="2212935"/>
                  </a:lnTo>
                  <a:lnTo>
                    <a:pt x="4942599" y="2203094"/>
                  </a:lnTo>
                  <a:lnTo>
                    <a:pt x="4937836" y="2210394"/>
                  </a:lnTo>
                  <a:lnTo>
                    <a:pt x="4943234" y="2216745"/>
                  </a:lnTo>
                  <a:lnTo>
                    <a:pt x="4929262" y="2217696"/>
                  </a:lnTo>
                  <a:lnTo>
                    <a:pt x="4928944" y="2225950"/>
                  </a:lnTo>
                  <a:lnTo>
                    <a:pt x="4964510" y="2254202"/>
                  </a:lnTo>
                  <a:lnTo>
                    <a:pt x="5023893" y="2285313"/>
                  </a:lnTo>
                  <a:lnTo>
                    <a:pt x="5039770" y="2294200"/>
                  </a:lnTo>
                  <a:lnTo>
                    <a:pt x="5049297" y="2332612"/>
                  </a:lnTo>
                  <a:lnTo>
                    <a:pt x="5048979" y="2345945"/>
                  </a:lnTo>
                  <a:lnTo>
                    <a:pt x="5039770" y="2368801"/>
                  </a:lnTo>
                  <a:lnTo>
                    <a:pt x="5044851" y="2386896"/>
                  </a:lnTo>
                  <a:lnTo>
                    <a:pt x="5065492" y="2398325"/>
                  </a:lnTo>
                  <a:lnTo>
                    <a:pt x="5096612" y="2379912"/>
                  </a:lnTo>
                  <a:lnTo>
                    <a:pt x="5105822" y="2353882"/>
                  </a:lnTo>
                  <a:lnTo>
                    <a:pt x="5123922" y="2344994"/>
                  </a:lnTo>
                  <a:lnTo>
                    <a:pt x="5134719" y="2303725"/>
                  </a:lnTo>
                  <a:lnTo>
                    <a:pt x="5125510" y="2289122"/>
                  </a:lnTo>
                  <a:lnTo>
                    <a:pt x="5135037" y="2287218"/>
                  </a:lnTo>
                  <a:lnTo>
                    <a:pt x="5136307" y="2275472"/>
                  </a:lnTo>
                  <a:lnTo>
                    <a:pt x="5108362" y="2253568"/>
                  </a:lnTo>
                  <a:lnTo>
                    <a:pt x="5102011" y="2215792"/>
                  </a:lnTo>
                  <a:lnTo>
                    <a:pt x="5089626" y="2202777"/>
                  </a:lnTo>
                  <a:lnTo>
                    <a:pt x="5053743" y="2169127"/>
                  </a:lnTo>
                  <a:lnTo>
                    <a:pt x="5050885" y="2151985"/>
                  </a:lnTo>
                  <a:lnTo>
                    <a:pt x="5054378" y="2136430"/>
                  </a:lnTo>
                  <a:lnTo>
                    <a:pt x="5063269" y="2119922"/>
                  </a:lnTo>
                  <a:cubicBezTo>
                    <a:pt x="5062952" y="2116007"/>
                    <a:pt x="5062634" y="2112092"/>
                    <a:pt x="5062317" y="2108177"/>
                  </a:cubicBezTo>
                  <a:lnTo>
                    <a:pt x="5053108" y="2100558"/>
                  </a:lnTo>
                  <a:lnTo>
                    <a:pt x="5054378" y="2089131"/>
                  </a:lnTo>
                  <a:lnTo>
                    <a:pt x="5061046" y="2078655"/>
                  </a:lnTo>
                  <a:lnTo>
                    <a:pt x="5058506" y="2054530"/>
                  </a:lnTo>
                  <a:lnTo>
                    <a:pt x="5041993" y="2037070"/>
                  </a:lnTo>
                  <a:lnTo>
                    <a:pt x="5029291" y="2038023"/>
                  </a:lnTo>
                  <a:lnTo>
                    <a:pt x="5023575" y="2023105"/>
                  </a:lnTo>
                  <a:lnTo>
                    <a:pt x="5007697" y="2018344"/>
                  </a:lnTo>
                  <a:lnTo>
                    <a:pt x="4999123" y="2020248"/>
                  </a:lnTo>
                  <a:lnTo>
                    <a:pt x="4983246" y="2015487"/>
                  </a:lnTo>
                  <a:cubicBezTo>
                    <a:pt x="4983034" y="2013053"/>
                    <a:pt x="4982823" y="2010620"/>
                    <a:pt x="4982611" y="2008186"/>
                  </a:cubicBezTo>
                  <a:lnTo>
                    <a:pt x="4988009" y="1998028"/>
                  </a:lnTo>
                  <a:lnTo>
                    <a:pt x="5000076" y="1981203"/>
                  </a:lnTo>
                  <a:lnTo>
                    <a:pt x="4994043" y="1967553"/>
                  </a:lnTo>
                  <a:lnTo>
                    <a:pt x="5002617" y="1951682"/>
                  </a:lnTo>
                  <a:lnTo>
                    <a:pt x="4999123" y="1929461"/>
                  </a:lnTo>
                  <a:lnTo>
                    <a:pt x="4995630" y="1894542"/>
                  </a:lnTo>
                  <a:lnTo>
                    <a:pt x="5009285" y="1902161"/>
                  </a:lnTo>
                  <a:lnTo>
                    <a:pt x="5047709" y="1893273"/>
                  </a:lnTo>
                  <a:lnTo>
                    <a:pt x="5039135" y="1881527"/>
                  </a:lnTo>
                  <a:lnTo>
                    <a:pt x="5005157" y="1876766"/>
                  </a:lnTo>
                  <a:lnTo>
                    <a:pt x="5002617" y="1850418"/>
                  </a:lnTo>
                  <a:lnTo>
                    <a:pt x="4992137" y="1848195"/>
                  </a:lnTo>
                  <a:lnTo>
                    <a:pt x="4983563" y="1833911"/>
                  </a:lnTo>
                  <a:lnTo>
                    <a:pt x="4946092" y="1793913"/>
                  </a:lnTo>
                  <a:lnTo>
                    <a:pt x="4935295" y="1787882"/>
                  </a:lnTo>
                  <a:lnTo>
                    <a:pt x="4931167" y="1776771"/>
                  </a:lnTo>
                  <a:lnTo>
                    <a:pt x="4927674" y="1736774"/>
                  </a:lnTo>
                  <a:lnTo>
                    <a:pt x="4952125" y="1676460"/>
                  </a:lnTo>
                  <a:lnTo>
                    <a:pt x="4991820" y="1677730"/>
                  </a:lnTo>
                  <a:lnTo>
                    <a:pt x="4996901" y="1692332"/>
                  </a:lnTo>
                  <a:lnTo>
                    <a:pt x="5009603" y="1701855"/>
                  </a:lnTo>
                  <a:lnTo>
                    <a:pt x="5029926" y="1718680"/>
                  </a:lnTo>
                  <a:lnTo>
                    <a:pt x="5046757" y="1713283"/>
                  </a:lnTo>
                  <a:lnTo>
                    <a:pt x="5056283" y="1697411"/>
                  </a:lnTo>
                  <a:lnTo>
                    <a:pt x="5071208" y="1709791"/>
                  </a:lnTo>
                  <a:lnTo>
                    <a:pt x="5083910" y="1736774"/>
                  </a:lnTo>
                  <a:lnTo>
                    <a:pt x="5105504" y="1744075"/>
                  </a:lnTo>
                  <a:lnTo>
                    <a:pt x="5111855" y="1778041"/>
                  </a:lnTo>
                  <a:lnTo>
                    <a:pt x="5136307" y="1784072"/>
                  </a:lnTo>
                  <a:lnTo>
                    <a:pt x="5148056" y="1794230"/>
                  </a:lnTo>
                  <a:lnTo>
                    <a:pt x="5180129" y="1806611"/>
                  </a:lnTo>
                  <a:lnTo>
                    <a:pt x="5208709" y="1806293"/>
                  </a:lnTo>
                  <a:lnTo>
                    <a:pt x="5222364" y="1819944"/>
                  </a:lnTo>
                  <a:lnTo>
                    <a:pt x="5236019" y="1815817"/>
                  </a:lnTo>
                  <a:lnTo>
                    <a:pt x="5246815" y="1797723"/>
                  </a:lnTo>
                  <a:lnTo>
                    <a:pt x="5282381" y="1793278"/>
                  </a:lnTo>
                  <a:lnTo>
                    <a:pt x="5296671" y="1809785"/>
                  </a:lnTo>
                  <a:lnTo>
                    <a:pt x="5313184" y="1798040"/>
                  </a:lnTo>
                  <a:lnTo>
                    <a:pt x="5292226" y="1784707"/>
                  </a:lnTo>
                  <a:lnTo>
                    <a:pt x="5274760" y="1738361"/>
                  </a:lnTo>
                  <a:lnTo>
                    <a:pt x="5283969" y="1720267"/>
                  </a:lnTo>
                  <a:lnTo>
                    <a:pt x="5266821" y="1700585"/>
                  </a:lnTo>
                  <a:lnTo>
                    <a:pt x="5264598" y="1678682"/>
                  </a:lnTo>
                  <a:lnTo>
                    <a:pt x="5249038" y="1678682"/>
                  </a:lnTo>
                  <a:lnTo>
                    <a:pt x="5216013" y="1694871"/>
                  </a:lnTo>
                  <a:lnTo>
                    <a:pt x="5195689" y="1687253"/>
                  </a:lnTo>
                  <a:lnTo>
                    <a:pt x="5162346" y="1627892"/>
                  </a:lnTo>
                  <a:lnTo>
                    <a:pt x="5139482" y="1617734"/>
                  </a:lnTo>
                  <a:lnTo>
                    <a:pt x="5136307" y="1584085"/>
                  </a:lnTo>
                  <a:lnTo>
                    <a:pt x="5167745" y="1561229"/>
                  </a:lnTo>
                  <a:lnTo>
                    <a:pt x="5170920" y="1527581"/>
                  </a:lnTo>
                  <a:lnTo>
                    <a:pt x="5189021" y="1518057"/>
                  </a:lnTo>
                  <a:lnTo>
                    <a:pt x="5249673" y="1546944"/>
                  </a:lnTo>
                  <a:lnTo>
                    <a:pt x="5252214" y="1563769"/>
                  </a:lnTo>
                  <a:lnTo>
                    <a:pt x="5266821" y="1584402"/>
                  </a:lnTo>
                  <a:lnTo>
                    <a:pt x="5281746" y="1579323"/>
                  </a:lnTo>
                  <a:lnTo>
                    <a:pt x="5310326" y="1590434"/>
                  </a:lnTo>
                  <a:lnTo>
                    <a:pt x="5314772" y="1601227"/>
                  </a:lnTo>
                  <a:lnTo>
                    <a:pt x="5280794" y="1607893"/>
                  </a:lnTo>
                  <a:lnTo>
                    <a:pt x="5286510" y="1619003"/>
                  </a:lnTo>
                  <a:lnTo>
                    <a:pt x="5284287" y="1632971"/>
                  </a:lnTo>
                  <a:lnTo>
                    <a:pt x="5296036" y="1632971"/>
                  </a:lnTo>
                  <a:lnTo>
                    <a:pt x="5308421" y="1613924"/>
                  </a:lnTo>
                  <a:lnTo>
                    <a:pt x="5325251" y="1609163"/>
                  </a:lnTo>
                  <a:lnTo>
                    <a:pt x="5326521" y="1595830"/>
                  </a:lnTo>
                  <a:lnTo>
                    <a:pt x="5336048" y="1605988"/>
                  </a:lnTo>
                  <a:lnTo>
                    <a:pt x="5363675" y="1608845"/>
                  </a:lnTo>
                  <a:lnTo>
                    <a:pt x="5398606" y="1632971"/>
                  </a:lnTo>
                  <a:lnTo>
                    <a:pt x="5415437" y="1632971"/>
                  </a:lnTo>
                  <a:lnTo>
                    <a:pt x="5434807" y="1646303"/>
                  </a:lnTo>
                  <a:lnTo>
                    <a:pt x="5449415" y="1645351"/>
                  </a:lnTo>
                  <a:lnTo>
                    <a:pt x="5457036" y="1630431"/>
                  </a:lnTo>
                  <a:lnTo>
                    <a:pt x="5479265" y="1650112"/>
                  </a:lnTo>
                  <a:lnTo>
                    <a:pt x="5532296" y="1657096"/>
                  </a:lnTo>
                  <a:lnTo>
                    <a:pt x="5561829" y="1686618"/>
                  </a:lnTo>
                  <a:lnTo>
                    <a:pt x="5580247" y="1706299"/>
                  </a:lnTo>
                  <a:lnTo>
                    <a:pt x="5605016" y="1717410"/>
                  </a:lnTo>
                  <a:lnTo>
                    <a:pt x="5625975" y="1744710"/>
                  </a:lnTo>
                  <a:lnTo>
                    <a:pt x="5623117" y="1777089"/>
                  </a:lnTo>
                  <a:lnTo>
                    <a:pt x="5640265" y="1768836"/>
                  </a:lnTo>
                  <a:lnTo>
                    <a:pt x="5644075" y="1753915"/>
                  </a:lnTo>
                  <a:lnTo>
                    <a:pt x="5659000" y="1752963"/>
                  </a:lnTo>
                  <a:cubicBezTo>
                    <a:pt x="5658894" y="1735398"/>
                    <a:pt x="5658789" y="1717833"/>
                    <a:pt x="5658683" y="1700268"/>
                  </a:cubicBezTo>
                  <a:lnTo>
                    <a:pt x="5642805" y="1692967"/>
                  </a:lnTo>
                  <a:lnTo>
                    <a:pt x="5625657" y="1702490"/>
                  </a:lnTo>
                  <a:lnTo>
                    <a:pt x="5612955" y="1698364"/>
                  </a:lnTo>
                  <a:lnTo>
                    <a:pt x="5586598" y="1681856"/>
                  </a:lnTo>
                  <a:lnTo>
                    <a:pt x="5563099" y="1673603"/>
                  </a:lnTo>
                  <a:lnTo>
                    <a:pt x="5536107" y="1639954"/>
                  </a:lnTo>
                  <a:lnTo>
                    <a:pt x="5533884" y="1614877"/>
                  </a:lnTo>
                  <a:lnTo>
                    <a:pt x="5525310" y="1606306"/>
                  </a:lnTo>
                  <a:lnTo>
                    <a:pt x="5520864" y="1587577"/>
                  </a:lnTo>
                  <a:lnTo>
                    <a:pt x="5506892" y="1553928"/>
                  </a:lnTo>
                  <a:lnTo>
                    <a:pt x="5487839" y="1548849"/>
                  </a:lnTo>
                  <a:lnTo>
                    <a:pt x="5479265" y="1536469"/>
                  </a:lnTo>
                  <a:lnTo>
                    <a:pt x="5447510" y="1422825"/>
                  </a:lnTo>
                  <a:lnTo>
                    <a:pt x="5517689" y="1368543"/>
                  </a:lnTo>
                  <a:lnTo>
                    <a:pt x="5523087" y="1350766"/>
                  </a:lnTo>
                  <a:lnTo>
                    <a:pt x="5550397" y="1326958"/>
                  </a:lnTo>
                  <a:lnTo>
                    <a:pt x="5594537" y="1318070"/>
                  </a:lnTo>
                  <a:lnTo>
                    <a:pt x="5668209" y="1243789"/>
                  </a:lnTo>
                  <a:lnTo>
                    <a:pt x="5664081" y="1233314"/>
                  </a:lnTo>
                  <a:lnTo>
                    <a:pt x="5682817" y="1223790"/>
                  </a:lnTo>
                  <a:lnTo>
                    <a:pt x="5685992" y="1203474"/>
                  </a:lnTo>
                  <a:lnTo>
                    <a:pt x="5706633" y="1206649"/>
                  </a:lnTo>
                  <a:lnTo>
                    <a:pt x="5719971" y="1231726"/>
                  </a:lnTo>
                  <a:lnTo>
                    <a:pt x="5752361" y="1223156"/>
                  </a:lnTo>
                  <a:lnTo>
                    <a:pt x="5769827" y="1239662"/>
                  </a:lnTo>
                  <a:lnTo>
                    <a:pt x="5782211" y="1231092"/>
                  </a:lnTo>
                  <a:lnTo>
                    <a:pt x="5791103" y="1248233"/>
                  </a:lnTo>
                  <a:lnTo>
                    <a:pt x="5821906" y="1271724"/>
                  </a:lnTo>
                  <a:lnTo>
                    <a:pt x="5786975" y="1286961"/>
                  </a:lnTo>
                  <a:lnTo>
                    <a:pt x="5791738" y="1317435"/>
                  </a:lnTo>
                  <a:lnTo>
                    <a:pt x="5799994" y="1301563"/>
                  </a:lnTo>
                  <a:lnTo>
                    <a:pt x="5830162" y="1286644"/>
                  </a:lnTo>
                  <a:lnTo>
                    <a:pt x="5851756" y="1302198"/>
                  </a:lnTo>
                  <a:lnTo>
                    <a:pt x="5844452" y="1320292"/>
                  </a:lnTo>
                  <a:lnTo>
                    <a:pt x="5862870" y="1361242"/>
                  </a:lnTo>
                  <a:lnTo>
                    <a:pt x="5894943" y="1415842"/>
                  </a:lnTo>
                  <a:lnTo>
                    <a:pt x="5903517" y="1406319"/>
                  </a:lnTo>
                  <a:lnTo>
                    <a:pt x="5872397" y="1365051"/>
                  </a:lnTo>
                  <a:lnTo>
                    <a:pt x="5876842" y="1291723"/>
                  </a:lnTo>
                  <a:lnTo>
                    <a:pt x="5860965" y="1271406"/>
                  </a:lnTo>
                  <a:lnTo>
                    <a:pt x="5870174" y="1250455"/>
                  </a:lnTo>
                  <a:lnTo>
                    <a:pt x="5882558" y="1205061"/>
                  </a:lnTo>
                  <a:lnTo>
                    <a:pt x="5897166" y="1192364"/>
                  </a:lnTo>
                  <a:lnTo>
                    <a:pt x="5902882" y="1094274"/>
                  </a:lnTo>
                  <a:lnTo>
                    <a:pt x="5870491" y="1042849"/>
                  </a:lnTo>
                  <a:lnTo>
                    <a:pt x="5859059" y="1052689"/>
                  </a:lnTo>
                  <a:lnTo>
                    <a:pt x="5833337" y="1047610"/>
                  </a:lnTo>
                  <a:lnTo>
                    <a:pt x="5835878" y="979042"/>
                  </a:lnTo>
                  <a:lnTo>
                    <a:pt x="5853067" y="949041"/>
                  </a:lnTo>
                  <a:lnTo>
                    <a:pt x="6060620" y="1177406"/>
                  </a:lnTo>
                  <a:cubicBezTo>
                    <a:pt x="6579822" y="1806535"/>
                    <a:pt x="6891715" y="2613092"/>
                    <a:pt x="6891715" y="3492496"/>
                  </a:cubicBezTo>
                  <a:cubicBezTo>
                    <a:pt x="6891715" y="3869384"/>
                    <a:pt x="6834429" y="4232891"/>
                    <a:pt x="6728088" y="4574786"/>
                  </a:cubicBezTo>
                  <a:lnTo>
                    <a:pt x="6699847" y="4651948"/>
                  </a:lnTo>
                  <a:lnTo>
                    <a:pt x="6676768" y="4648009"/>
                  </a:lnTo>
                  <a:lnTo>
                    <a:pt x="6661525" y="4656897"/>
                  </a:lnTo>
                  <a:lnTo>
                    <a:pt x="6642472" y="4667056"/>
                  </a:lnTo>
                  <a:lnTo>
                    <a:pt x="6630405" y="4672135"/>
                  </a:lnTo>
                  <a:lnTo>
                    <a:pt x="6623101" y="4666421"/>
                  </a:lnTo>
                  <a:lnTo>
                    <a:pt x="6612622" y="4665151"/>
                  </a:lnTo>
                  <a:lnTo>
                    <a:pt x="6615162" y="4650548"/>
                  </a:lnTo>
                  <a:lnTo>
                    <a:pt x="6607541" y="4646104"/>
                  </a:lnTo>
                  <a:lnTo>
                    <a:pt x="6593251" y="4644517"/>
                  </a:lnTo>
                  <a:lnTo>
                    <a:pt x="6562448" y="4645787"/>
                  </a:lnTo>
                  <a:lnTo>
                    <a:pt x="6541172" y="4642295"/>
                  </a:lnTo>
                  <a:lnTo>
                    <a:pt x="6527200" y="4650548"/>
                  </a:lnTo>
                  <a:lnTo>
                    <a:pt x="6501161" y="4671818"/>
                  </a:lnTo>
                  <a:lnTo>
                    <a:pt x="6482743" y="4687373"/>
                  </a:lnTo>
                  <a:lnTo>
                    <a:pt x="6482425" y="4699753"/>
                  </a:lnTo>
                  <a:lnTo>
                    <a:pt x="6465277" y="4709912"/>
                  </a:lnTo>
                  <a:lnTo>
                    <a:pt x="6458926" y="4706737"/>
                  </a:lnTo>
                  <a:lnTo>
                    <a:pt x="6448447" y="4706420"/>
                  </a:lnTo>
                  <a:lnTo>
                    <a:pt x="6438920" y="4710229"/>
                  </a:lnTo>
                  <a:lnTo>
                    <a:pt x="6430346" y="4707689"/>
                  </a:lnTo>
                  <a:lnTo>
                    <a:pt x="6405895" y="4713403"/>
                  </a:lnTo>
                  <a:lnTo>
                    <a:pt x="6398591" y="4710229"/>
                  </a:lnTo>
                  <a:lnTo>
                    <a:pt x="6382714" y="4715308"/>
                  </a:lnTo>
                  <a:lnTo>
                    <a:pt x="6364296" y="4728324"/>
                  </a:lnTo>
                  <a:lnTo>
                    <a:pt x="6358897" y="4725149"/>
                  </a:lnTo>
                  <a:lnTo>
                    <a:pt x="6348418" y="4731181"/>
                  </a:lnTo>
                  <a:lnTo>
                    <a:pt x="6361755" y="4741022"/>
                  </a:lnTo>
                  <a:lnTo>
                    <a:pt x="6358580" y="4749275"/>
                  </a:lnTo>
                  <a:lnTo>
                    <a:pt x="6347783" y="4740704"/>
                  </a:lnTo>
                  <a:lnTo>
                    <a:pt x="6342702" y="4740387"/>
                  </a:lnTo>
                  <a:lnTo>
                    <a:pt x="6347783" y="4750863"/>
                  </a:lnTo>
                  <a:cubicBezTo>
                    <a:pt x="6348092" y="4754989"/>
                    <a:pt x="6348402" y="4759116"/>
                    <a:pt x="6348711" y="4763242"/>
                  </a:cubicBezTo>
                  <a:cubicBezTo>
                    <a:pt x="6348716" y="4763245"/>
                    <a:pt x="6348722" y="4763247"/>
                    <a:pt x="6348727" y="4763250"/>
                  </a:cubicBezTo>
                  <a:cubicBezTo>
                    <a:pt x="6348722" y="4763255"/>
                    <a:pt x="6348718" y="4763261"/>
                    <a:pt x="6348713" y="4763266"/>
                  </a:cubicBezTo>
                  <a:cubicBezTo>
                    <a:pt x="6348720" y="4763364"/>
                    <a:pt x="6348728" y="4763463"/>
                    <a:pt x="6348735" y="4763561"/>
                  </a:cubicBezTo>
                  <a:lnTo>
                    <a:pt x="6348545" y="4763458"/>
                  </a:lnTo>
                  <a:lnTo>
                    <a:pt x="6342059" y="4770869"/>
                  </a:lnTo>
                  <a:lnTo>
                    <a:pt x="6330309" y="4769282"/>
                  </a:lnTo>
                  <a:lnTo>
                    <a:pt x="6323958" y="4777535"/>
                  </a:lnTo>
                  <a:lnTo>
                    <a:pt x="6316337" y="4778488"/>
                  </a:lnTo>
                  <a:lnTo>
                    <a:pt x="6317925" y="4768964"/>
                  </a:lnTo>
                  <a:lnTo>
                    <a:pt x="6305858" y="4774043"/>
                  </a:lnTo>
                  <a:lnTo>
                    <a:pt x="6301094" y="4786424"/>
                  </a:lnTo>
                  <a:lnTo>
                    <a:pt x="6296013" y="4788328"/>
                  </a:lnTo>
                  <a:lnTo>
                    <a:pt x="6299189" y="4797852"/>
                  </a:lnTo>
                  <a:lnTo>
                    <a:pt x="6295696" y="4809597"/>
                  </a:lnTo>
                  <a:lnTo>
                    <a:pt x="6283946" y="4807057"/>
                  </a:lnTo>
                  <a:lnTo>
                    <a:pt x="6280771" y="4811184"/>
                  </a:lnTo>
                  <a:lnTo>
                    <a:pt x="6283629" y="4820707"/>
                  </a:lnTo>
                  <a:lnTo>
                    <a:pt x="6276008" y="4824834"/>
                  </a:lnTo>
                  <a:lnTo>
                    <a:pt x="6262353" y="4822294"/>
                  </a:lnTo>
                  <a:lnTo>
                    <a:pt x="6252826" y="4817850"/>
                  </a:lnTo>
                  <a:lnTo>
                    <a:pt x="6238219" y="4805788"/>
                  </a:lnTo>
                  <a:lnTo>
                    <a:pt x="6229645" y="4806740"/>
                  </a:lnTo>
                  <a:lnTo>
                    <a:pt x="6234090" y="4816263"/>
                  </a:lnTo>
                  <a:lnTo>
                    <a:pt x="6241077" y="4819437"/>
                  </a:lnTo>
                  <a:lnTo>
                    <a:pt x="6235678" y="4830230"/>
                  </a:lnTo>
                  <a:lnTo>
                    <a:pt x="6222023" y="4829913"/>
                  </a:lnTo>
                  <a:lnTo>
                    <a:pt x="6214402" y="4824199"/>
                  </a:lnTo>
                  <a:lnTo>
                    <a:pt x="6210274" y="4832770"/>
                  </a:lnTo>
                  <a:lnTo>
                    <a:pt x="6222659" y="4840389"/>
                  </a:lnTo>
                  <a:lnTo>
                    <a:pt x="6215990" y="4849594"/>
                  </a:lnTo>
                  <a:lnTo>
                    <a:pt x="6210591" y="4852769"/>
                  </a:lnTo>
                  <a:lnTo>
                    <a:pt x="6213767" y="4861340"/>
                  </a:lnTo>
                  <a:lnTo>
                    <a:pt x="6204558" y="4877847"/>
                  </a:lnTo>
                  <a:lnTo>
                    <a:pt x="6200747" y="4872133"/>
                  </a:lnTo>
                  <a:lnTo>
                    <a:pt x="6195666" y="4852134"/>
                  </a:lnTo>
                  <a:lnTo>
                    <a:pt x="6187410" y="4861657"/>
                  </a:lnTo>
                  <a:lnTo>
                    <a:pt x="6179154" y="4880386"/>
                  </a:lnTo>
                  <a:lnTo>
                    <a:pt x="6191538" y="4903877"/>
                  </a:lnTo>
                  <a:lnTo>
                    <a:pt x="6190268" y="4915305"/>
                  </a:lnTo>
                  <a:lnTo>
                    <a:pt x="6178201" y="4924510"/>
                  </a:lnTo>
                  <a:lnTo>
                    <a:pt x="6178519" y="4914035"/>
                  </a:lnTo>
                  <a:lnTo>
                    <a:pt x="6176296" y="4909591"/>
                  </a:lnTo>
                  <a:lnTo>
                    <a:pt x="6160418" y="4917844"/>
                  </a:lnTo>
                  <a:lnTo>
                    <a:pt x="6158830" y="4927050"/>
                  </a:lnTo>
                  <a:cubicBezTo>
                    <a:pt x="6158724" y="4929378"/>
                    <a:pt x="6158619" y="4931706"/>
                    <a:pt x="6158513" y="4934034"/>
                  </a:cubicBezTo>
                  <a:lnTo>
                    <a:pt x="6158513" y="4936891"/>
                  </a:lnTo>
                  <a:lnTo>
                    <a:pt x="6158513" y="4938795"/>
                  </a:lnTo>
                  <a:lnTo>
                    <a:pt x="6161688" y="4947366"/>
                  </a:lnTo>
                  <a:lnTo>
                    <a:pt x="6154067" y="4956572"/>
                  </a:lnTo>
                  <a:lnTo>
                    <a:pt x="6141365" y="4963556"/>
                  </a:lnTo>
                  <a:lnTo>
                    <a:pt x="6135649" y="4978475"/>
                  </a:lnTo>
                  <a:lnTo>
                    <a:pt x="6122312" y="4993712"/>
                  </a:lnTo>
                  <a:lnTo>
                    <a:pt x="6129933" y="5024187"/>
                  </a:lnTo>
                  <a:lnTo>
                    <a:pt x="6136919" y="5038472"/>
                  </a:lnTo>
                  <a:lnTo>
                    <a:pt x="6148668" y="5036250"/>
                  </a:lnTo>
                  <a:lnTo>
                    <a:pt x="6154384" y="5027044"/>
                  </a:lnTo>
                  <a:lnTo>
                    <a:pt x="6170897" y="5030853"/>
                  </a:lnTo>
                  <a:lnTo>
                    <a:pt x="6175661" y="5059423"/>
                  </a:lnTo>
                  <a:lnTo>
                    <a:pt x="6177248" y="5069898"/>
                  </a:lnTo>
                  <a:lnTo>
                    <a:pt x="6190268" y="5079739"/>
                  </a:lnTo>
                  <a:lnTo>
                    <a:pt x="6194396" y="5079739"/>
                  </a:lnTo>
                  <a:lnTo>
                    <a:pt x="6197254" y="5089262"/>
                  </a:lnTo>
                  <a:lnTo>
                    <a:pt x="6190586" y="5103864"/>
                  </a:lnTo>
                  <a:lnTo>
                    <a:pt x="6188680" y="5128307"/>
                  </a:lnTo>
                  <a:lnTo>
                    <a:pt x="6195031" y="5132434"/>
                  </a:lnTo>
                  <a:lnTo>
                    <a:pt x="6206146" y="5113705"/>
                  </a:lnTo>
                  <a:lnTo>
                    <a:pt x="6212814" y="5101325"/>
                  </a:lnTo>
                  <a:lnTo>
                    <a:pt x="6214085" y="5089897"/>
                  </a:lnTo>
                  <a:lnTo>
                    <a:pt x="6218213" y="5103547"/>
                  </a:lnTo>
                  <a:lnTo>
                    <a:pt x="6212179" y="5126403"/>
                  </a:lnTo>
                  <a:lnTo>
                    <a:pt x="6204240" y="5141957"/>
                  </a:lnTo>
                  <a:lnTo>
                    <a:pt x="6206146" y="5154972"/>
                  </a:lnTo>
                  <a:lnTo>
                    <a:pt x="6212814" y="5145767"/>
                  </a:lnTo>
                  <a:cubicBezTo>
                    <a:pt x="6213026" y="5149999"/>
                    <a:pt x="6213237" y="5154232"/>
                    <a:pt x="6213449" y="5158464"/>
                  </a:cubicBezTo>
                  <a:lnTo>
                    <a:pt x="6203605" y="5169575"/>
                  </a:lnTo>
                  <a:lnTo>
                    <a:pt x="6197889" y="5184177"/>
                  </a:lnTo>
                  <a:lnTo>
                    <a:pt x="6202970" y="5201319"/>
                  </a:lnTo>
                  <a:lnTo>
                    <a:pt x="6235678" y="5233698"/>
                  </a:lnTo>
                  <a:lnTo>
                    <a:pt x="6249333" y="5251157"/>
                  </a:lnTo>
                  <a:lnTo>
                    <a:pt x="6260130" y="5274330"/>
                  </a:lnTo>
                  <a:lnTo>
                    <a:pt x="6275690" y="5324168"/>
                  </a:lnTo>
                  <a:lnTo>
                    <a:pt x="6291250" y="5336232"/>
                  </a:lnTo>
                  <a:lnTo>
                    <a:pt x="6303952" y="5347977"/>
                  </a:lnTo>
                  <a:lnTo>
                    <a:pt x="6297190" y="5360853"/>
                  </a:lnTo>
                  <a:lnTo>
                    <a:pt x="6297448" y="5360940"/>
                  </a:lnTo>
                  <a:lnTo>
                    <a:pt x="6303928" y="5348597"/>
                  </a:lnTo>
                  <a:lnTo>
                    <a:pt x="6326471" y="5368282"/>
                  </a:lnTo>
                  <a:lnTo>
                    <a:pt x="6343298" y="5377172"/>
                  </a:lnTo>
                  <a:lnTo>
                    <a:pt x="6352738" y="5391437"/>
                  </a:lnTo>
                  <a:lnTo>
                    <a:pt x="6270138" y="5527402"/>
                  </a:lnTo>
                  <a:lnTo>
                    <a:pt x="6157685" y="5677783"/>
                  </a:lnTo>
                  <a:lnTo>
                    <a:pt x="6151028" y="5680333"/>
                  </a:lnTo>
                  <a:lnTo>
                    <a:pt x="6151528" y="5680898"/>
                  </a:lnTo>
                  <a:lnTo>
                    <a:pt x="6124790" y="5702235"/>
                  </a:lnTo>
                  <a:lnTo>
                    <a:pt x="6108874" y="5721342"/>
                  </a:lnTo>
                  <a:lnTo>
                    <a:pt x="6108664" y="5720387"/>
                  </a:lnTo>
                  <a:lnTo>
                    <a:pt x="6071278" y="5721342"/>
                  </a:lnTo>
                  <a:lnTo>
                    <a:pt x="6010443" y="5705105"/>
                  </a:lnTo>
                  <a:lnTo>
                    <a:pt x="5965134" y="5657668"/>
                  </a:lnTo>
                  <a:lnTo>
                    <a:pt x="5954821" y="5617474"/>
                  </a:lnTo>
                  <a:lnTo>
                    <a:pt x="5954631" y="5617583"/>
                  </a:lnTo>
                  <a:lnTo>
                    <a:pt x="5954678" y="5617604"/>
                  </a:lnTo>
                  <a:lnTo>
                    <a:pt x="5954550" y="5617629"/>
                  </a:lnTo>
                  <a:lnTo>
                    <a:pt x="5954176" y="5617843"/>
                  </a:lnTo>
                  <a:lnTo>
                    <a:pt x="5953959" y="5617746"/>
                  </a:lnTo>
                  <a:lnTo>
                    <a:pt x="5903234" y="5627755"/>
                  </a:lnTo>
                  <a:cubicBezTo>
                    <a:pt x="5903446" y="5629764"/>
                    <a:pt x="5903657" y="5631774"/>
                    <a:pt x="5903869" y="5633783"/>
                  </a:cubicBezTo>
                  <a:lnTo>
                    <a:pt x="5906092" y="5648375"/>
                  </a:lnTo>
                  <a:lnTo>
                    <a:pt x="5907044" y="5656623"/>
                  </a:lnTo>
                  <a:lnTo>
                    <a:pt x="5908632" y="5664871"/>
                  </a:lnTo>
                  <a:lnTo>
                    <a:pt x="5910220" y="5671850"/>
                  </a:lnTo>
                  <a:lnTo>
                    <a:pt x="5911808" y="5677243"/>
                  </a:lnTo>
                  <a:lnTo>
                    <a:pt x="5914031" y="5683270"/>
                  </a:lnTo>
                  <a:lnTo>
                    <a:pt x="5916253" y="5691835"/>
                  </a:lnTo>
                  <a:lnTo>
                    <a:pt x="5919111" y="5701987"/>
                  </a:lnTo>
                  <a:lnTo>
                    <a:pt x="5921017" y="5712772"/>
                  </a:lnTo>
                  <a:lnTo>
                    <a:pt x="5923240" y="5723558"/>
                  </a:lnTo>
                  <a:lnTo>
                    <a:pt x="5925145" y="5733075"/>
                  </a:lnTo>
                  <a:cubicBezTo>
                    <a:pt x="5925357" y="5735507"/>
                    <a:pt x="5925568" y="5737939"/>
                    <a:pt x="5925780" y="5740371"/>
                  </a:cubicBezTo>
                  <a:lnTo>
                    <a:pt x="5925780" y="5743226"/>
                  </a:lnTo>
                  <a:cubicBezTo>
                    <a:pt x="5925674" y="5743861"/>
                    <a:pt x="5925569" y="5744495"/>
                    <a:pt x="5925463" y="5745130"/>
                  </a:cubicBezTo>
                  <a:cubicBezTo>
                    <a:pt x="5925251" y="5746716"/>
                    <a:pt x="5925040" y="5748302"/>
                    <a:pt x="5924828" y="5749888"/>
                  </a:cubicBezTo>
                  <a:lnTo>
                    <a:pt x="5923875" y="5758453"/>
                  </a:lnTo>
                  <a:cubicBezTo>
                    <a:pt x="5923663" y="5762260"/>
                    <a:pt x="5923452" y="5766067"/>
                    <a:pt x="5923240" y="5769874"/>
                  </a:cubicBezTo>
                  <a:cubicBezTo>
                    <a:pt x="5923028" y="5774104"/>
                    <a:pt x="5922817" y="5778333"/>
                    <a:pt x="5922605" y="5782563"/>
                  </a:cubicBezTo>
                  <a:lnTo>
                    <a:pt x="5922605" y="5795252"/>
                  </a:lnTo>
                  <a:lnTo>
                    <a:pt x="5922287" y="5806989"/>
                  </a:lnTo>
                  <a:lnTo>
                    <a:pt x="5922605" y="5816189"/>
                  </a:lnTo>
                  <a:cubicBezTo>
                    <a:pt x="5922711" y="5817246"/>
                    <a:pt x="5922816" y="5818304"/>
                    <a:pt x="5922922" y="5819361"/>
                  </a:cubicBezTo>
                  <a:lnTo>
                    <a:pt x="5923240" y="5821899"/>
                  </a:lnTo>
                  <a:lnTo>
                    <a:pt x="5924192" y="5826975"/>
                  </a:lnTo>
                  <a:lnTo>
                    <a:pt x="5925463" y="5836175"/>
                  </a:lnTo>
                  <a:lnTo>
                    <a:pt x="5928321" y="5859015"/>
                  </a:lnTo>
                  <a:lnTo>
                    <a:pt x="5931496" y="5889786"/>
                  </a:lnTo>
                  <a:lnTo>
                    <a:pt x="5891802" y="5911675"/>
                  </a:lnTo>
                  <a:lnTo>
                    <a:pt x="5867985" y="5892007"/>
                  </a:lnTo>
                  <a:lnTo>
                    <a:pt x="5834006" y="5896131"/>
                  </a:lnTo>
                  <a:lnTo>
                    <a:pt x="5807014" y="5906282"/>
                  </a:lnTo>
                  <a:lnTo>
                    <a:pt x="5779387" y="5900572"/>
                  </a:lnTo>
                  <a:lnTo>
                    <a:pt x="5720956" y="5935467"/>
                  </a:lnTo>
                  <a:lnTo>
                    <a:pt x="5698092" y="5915164"/>
                  </a:lnTo>
                  <a:lnTo>
                    <a:pt x="5652047" y="5929440"/>
                  </a:lnTo>
                  <a:lnTo>
                    <a:pt x="5585360" y="5938322"/>
                  </a:lnTo>
                  <a:lnTo>
                    <a:pt x="5474215" y="5985272"/>
                  </a:lnTo>
                  <a:lnTo>
                    <a:pt x="5431027" y="5995741"/>
                  </a:lnTo>
                  <a:lnTo>
                    <a:pt x="5379583" y="5956721"/>
                  </a:lnTo>
                  <a:lnTo>
                    <a:pt x="5337983" y="5954818"/>
                  </a:lnTo>
                  <a:lnTo>
                    <a:pt x="5261452" y="5985907"/>
                  </a:lnTo>
                  <a:lnTo>
                    <a:pt x="5234142" y="5983369"/>
                  </a:lnTo>
                  <a:lnTo>
                    <a:pt x="5210961" y="5957356"/>
                  </a:lnTo>
                  <a:lnTo>
                    <a:pt x="5197623" y="5967824"/>
                  </a:lnTo>
                  <a:lnTo>
                    <a:pt x="5173489" y="5994154"/>
                  </a:lnTo>
                  <a:cubicBezTo>
                    <a:pt x="5173912" y="6006420"/>
                    <a:pt x="5174336" y="6018687"/>
                    <a:pt x="5174759" y="6030953"/>
                  </a:cubicBezTo>
                  <a:lnTo>
                    <a:pt x="5150625" y="6049987"/>
                  </a:lnTo>
                  <a:lnTo>
                    <a:pt x="5148720" y="6075682"/>
                  </a:lnTo>
                  <a:lnTo>
                    <a:pt x="5130619" y="6078855"/>
                  </a:lnTo>
                  <a:lnTo>
                    <a:pt x="5123633" y="6088054"/>
                  </a:lnTo>
                  <a:lnTo>
                    <a:pt x="5108708" y="6085834"/>
                  </a:lnTo>
                  <a:lnTo>
                    <a:pt x="5112518" y="6077903"/>
                  </a:lnTo>
                  <a:lnTo>
                    <a:pt x="5105214" y="6066483"/>
                  </a:lnTo>
                  <a:lnTo>
                    <a:pt x="5097911" y="6052842"/>
                  </a:lnTo>
                  <a:lnTo>
                    <a:pt x="5104897" y="6028415"/>
                  </a:lnTo>
                  <a:lnTo>
                    <a:pt x="5133159" y="6005257"/>
                  </a:lnTo>
                  <a:cubicBezTo>
                    <a:pt x="5133477" y="5998913"/>
                    <a:pt x="5133794" y="5992568"/>
                    <a:pt x="5134112" y="5986224"/>
                  </a:cubicBezTo>
                  <a:lnTo>
                    <a:pt x="5116329" y="5973852"/>
                  </a:lnTo>
                  <a:lnTo>
                    <a:pt x="5093782" y="5989713"/>
                  </a:lnTo>
                  <a:lnTo>
                    <a:pt x="5084573" y="6005575"/>
                  </a:lnTo>
                  <a:lnTo>
                    <a:pt x="5073141" y="6016043"/>
                  </a:lnTo>
                  <a:lnTo>
                    <a:pt x="5035987" y="6013505"/>
                  </a:lnTo>
                  <a:lnTo>
                    <a:pt x="5021062" y="5997644"/>
                  </a:lnTo>
                  <a:lnTo>
                    <a:pt x="4988036" y="5989713"/>
                  </a:lnTo>
                  <a:lnTo>
                    <a:pt x="4966125" y="6007795"/>
                  </a:lnTo>
                  <a:lnTo>
                    <a:pt x="4944848" y="6018264"/>
                  </a:lnTo>
                  <a:lnTo>
                    <a:pt x="4934687" y="6043642"/>
                  </a:lnTo>
                  <a:lnTo>
                    <a:pt x="4913410" y="6049035"/>
                  </a:lnTo>
                  <a:lnTo>
                    <a:pt x="4903249" y="6067117"/>
                  </a:lnTo>
                  <a:lnTo>
                    <a:pt x="4857520" y="6070607"/>
                  </a:lnTo>
                  <a:lnTo>
                    <a:pt x="4836562" y="6068703"/>
                  </a:lnTo>
                  <a:lnTo>
                    <a:pt x="4823859" y="6077268"/>
                  </a:lnTo>
                  <a:lnTo>
                    <a:pt x="4801630" y="6085199"/>
                  </a:lnTo>
                  <a:lnTo>
                    <a:pt x="4774003" y="6068386"/>
                  </a:lnTo>
                  <a:lnTo>
                    <a:pt x="4750821" y="6037932"/>
                  </a:lnTo>
                  <a:lnTo>
                    <a:pt x="4727957" y="6027781"/>
                  </a:lnTo>
                  <a:lnTo>
                    <a:pt x="4707951" y="6010968"/>
                  </a:lnTo>
                  <a:lnTo>
                    <a:pt x="4689851" y="6006844"/>
                  </a:lnTo>
                  <a:lnTo>
                    <a:pt x="4665399" y="5992568"/>
                  </a:lnTo>
                  <a:lnTo>
                    <a:pt x="4627292" y="5989713"/>
                  </a:lnTo>
                  <a:lnTo>
                    <a:pt x="4610462" y="6002402"/>
                  </a:lnTo>
                  <a:lnTo>
                    <a:pt x="4606333" y="6020484"/>
                  </a:lnTo>
                  <a:cubicBezTo>
                    <a:pt x="4606121" y="6025031"/>
                    <a:pt x="4605910" y="6029578"/>
                    <a:pt x="4605698" y="6034125"/>
                  </a:cubicBezTo>
                  <a:lnTo>
                    <a:pt x="4582517" y="6058552"/>
                  </a:lnTo>
                  <a:lnTo>
                    <a:pt x="4568862" y="6058552"/>
                  </a:lnTo>
                  <a:cubicBezTo>
                    <a:pt x="4569074" y="6056120"/>
                    <a:pt x="4569285" y="6053688"/>
                    <a:pt x="4569497" y="6051256"/>
                  </a:cubicBezTo>
                  <a:lnTo>
                    <a:pt x="4563463" y="6051256"/>
                  </a:lnTo>
                  <a:lnTo>
                    <a:pt x="4557112" y="6066165"/>
                  </a:lnTo>
                  <a:lnTo>
                    <a:pt x="4544410" y="6071241"/>
                  </a:lnTo>
                  <a:lnTo>
                    <a:pt x="4526309" y="6076951"/>
                  </a:lnTo>
                  <a:lnTo>
                    <a:pt x="4501222" y="6073144"/>
                  </a:lnTo>
                  <a:lnTo>
                    <a:pt x="4480581" y="6058235"/>
                  </a:lnTo>
                  <a:lnTo>
                    <a:pt x="4455176" y="6030319"/>
                  </a:lnTo>
                  <a:lnTo>
                    <a:pt x="4452636" y="6011285"/>
                  </a:lnTo>
                  <a:lnTo>
                    <a:pt x="4435805" y="6006209"/>
                  </a:lnTo>
                  <a:lnTo>
                    <a:pt x="4440251" y="6023974"/>
                  </a:lnTo>
                  <a:lnTo>
                    <a:pt x="4422151" y="6025243"/>
                  </a:lnTo>
                  <a:lnTo>
                    <a:pt x="4409448" y="6012554"/>
                  </a:lnTo>
                  <a:lnTo>
                    <a:pt x="4402144" y="5999230"/>
                  </a:lnTo>
                  <a:lnTo>
                    <a:pt x="4394841" y="6000182"/>
                  </a:lnTo>
                  <a:lnTo>
                    <a:pt x="4383091" y="5992886"/>
                  </a:lnTo>
                  <a:lnTo>
                    <a:pt x="4374517" y="6004623"/>
                  </a:lnTo>
                  <a:lnTo>
                    <a:pt x="4377693" y="6021436"/>
                  </a:lnTo>
                  <a:lnTo>
                    <a:pt x="4365308" y="6035394"/>
                  </a:lnTo>
                  <a:lnTo>
                    <a:pt x="4358957" y="6041739"/>
                  </a:lnTo>
                  <a:lnTo>
                    <a:pt x="4352606" y="6040470"/>
                  </a:lnTo>
                  <a:lnTo>
                    <a:pt x="4361180" y="6029050"/>
                  </a:lnTo>
                  <a:lnTo>
                    <a:pt x="4355781" y="6026829"/>
                  </a:lnTo>
                  <a:lnTo>
                    <a:pt x="4347207" y="6033174"/>
                  </a:lnTo>
                  <a:lnTo>
                    <a:pt x="4347207" y="6019850"/>
                  </a:lnTo>
                  <a:lnTo>
                    <a:pt x="4356416" y="6010016"/>
                  </a:lnTo>
                  <a:lnTo>
                    <a:pt x="4353241" y="6008113"/>
                  </a:lnTo>
                  <a:lnTo>
                    <a:pt x="4334187" y="6009064"/>
                  </a:lnTo>
                  <a:lnTo>
                    <a:pt x="4319580" y="6020802"/>
                  </a:lnTo>
                  <a:lnTo>
                    <a:pt x="4303702" y="6016995"/>
                  </a:lnTo>
                  <a:lnTo>
                    <a:pt x="4298304" y="6022071"/>
                  </a:lnTo>
                  <a:lnTo>
                    <a:pt x="4293223" y="6018898"/>
                  </a:lnTo>
                  <a:lnTo>
                    <a:pt x="4293223" y="6010650"/>
                  </a:lnTo>
                  <a:lnTo>
                    <a:pt x="4303384" y="6002085"/>
                  </a:lnTo>
                  <a:lnTo>
                    <a:pt x="4318310" y="6001134"/>
                  </a:lnTo>
                  <a:lnTo>
                    <a:pt x="4331965" y="6001768"/>
                  </a:lnTo>
                  <a:lnTo>
                    <a:pt x="4349113" y="6003671"/>
                  </a:lnTo>
                  <a:lnTo>
                    <a:pt x="4354511" y="5993203"/>
                  </a:lnTo>
                  <a:lnTo>
                    <a:pt x="4349113" y="5983686"/>
                  </a:lnTo>
                  <a:lnTo>
                    <a:pt x="4356099" y="5978293"/>
                  </a:lnTo>
                  <a:lnTo>
                    <a:pt x="4363720" y="5982734"/>
                  </a:lnTo>
                  <a:lnTo>
                    <a:pt x="4371977" y="5974169"/>
                  </a:lnTo>
                  <a:lnTo>
                    <a:pt x="4387854" y="5968776"/>
                  </a:lnTo>
                  <a:lnTo>
                    <a:pt x="4386902" y="5965604"/>
                  </a:lnTo>
                  <a:lnTo>
                    <a:pt x="4356099" y="5966556"/>
                  </a:lnTo>
                  <a:lnTo>
                    <a:pt x="4343397" y="5965921"/>
                  </a:lnTo>
                  <a:lnTo>
                    <a:pt x="4334823" y="5975438"/>
                  </a:lnTo>
                  <a:lnTo>
                    <a:pt x="4331012" y="5976707"/>
                  </a:lnTo>
                  <a:lnTo>
                    <a:pt x="4322438" y="5976707"/>
                  </a:lnTo>
                  <a:lnTo>
                    <a:pt x="4312911" y="5972266"/>
                  </a:lnTo>
                  <a:lnTo>
                    <a:pt x="4303384" y="5973852"/>
                  </a:lnTo>
                  <a:lnTo>
                    <a:pt x="4292905" y="5986541"/>
                  </a:lnTo>
                  <a:lnTo>
                    <a:pt x="4285284" y="5983369"/>
                  </a:lnTo>
                  <a:lnTo>
                    <a:pt x="4281156" y="5969411"/>
                  </a:lnTo>
                  <a:lnTo>
                    <a:pt x="4285919" y="5958942"/>
                  </a:lnTo>
                  <a:lnTo>
                    <a:pt x="4303067" y="5956721"/>
                  </a:lnTo>
                  <a:lnTo>
                    <a:pt x="4308465" y="5955770"/>
                  </a:lnTo>
                  <a:lnTo>
                    <a:pt x="4308465" y="5947205"/>
                  </a:lnTo>
                  <a:cubicBezTo>
                    <a:pt x="4308783" y="5944033"/>
                    <a:pt x="4309100" y="5940860"/>
                    <a:pt x="4309418" y="5937688"/>
                  </a:cubicBezTo>
                  <a:lnTo>
                    <a:pt x="4298939" y="5937688"/>
                  </a:lnTo>
                  <a:lnTo>
                    <a:pt x="4293540" y="5939274"/>
                  </a:lnTo>
                  <a:lnTo>
                    <a:pt x="4281791" y="5928488"/>
                  </a:lnTo>
                  <a:cubicBezTo>
                    <a:pt x="4281473" y="5925316"/>
                    <a:pt x="4281156" y="5922143"/>
                    <a:pt x="4280838" y="5918971"/>
                  </a:cubicBezTo>
                  <a:lnTo>
                    <a:pt x="4277345" y="5909772"/>
                  </a:lnTo>
                  <a:lnTo>
                    <a:pt x="4262420" y="5897082"/>
                  </a:lnTo>
                  <a:lnTo>
                    <a:pt x="4267818" y="5891690"/>
                  </a:lnTo>
                  <a:lnTo>
                    <a:pt x="4276075" y="5896131"/>
                  </a:lnTo>
                  <a:lnTo>
                    <a:pt x="4281473" y="5884393"/>
                  </a:lnTo>
                  <a:lnTo>
                    <a:pt x="4277027" y="5870435"/>
                  </a:lnTo>
                  <a:lnTo>
                    <a:pt x="4270359" y="5863456"/>
                  </a:lnTo>
                  <a:lnTo>
                    <a:pt x="4253528" y="5853939"/>
                  </a:lnTo>
                  <a:lnTo>
                    <a:pt x="4236380" y="5828878"/>
                  </a:lnTo>
                  <a:lnTo>
                    <a:pt x="4223678" y="5829195"/>
                  </a:lnTo>
                  <a:lnTo>
                    <a:pt x="4219550" y="5843788"/>
                  </a:lnTo>
                  <a:lnTo>
                    <a:pt x="4212246" y="5840933"/>
                  </a:lnTo>
                  <a:lnTo>
                    <a:pt x="4197321" y="5826975"/>
                  </a:lnTo>
                  <a:lnTo>
                    <a:pt x="4182395" y="5823168"/>
                  </a:lnTo>
                  <a:lnTo>
                    <a:pt x="4187476" y="5806355"/>
                  </a:lnTo>
                  <a:lnTo>
                    <a:pt x="4195733" y="5808258"/>
                  </a:lnTo>
                  <a:lnTo>
                    <a:pt x="4194145" y="5814603"/>
                  </a:lnTo>
                  <a:lnTo>
                    <a:pt x="4199226" y="5816506"/>
                  </a:lnTo>
                  <a:lnTo>
                    <a:pt x="4208435" y="5805721"/>
                  </a:lnTo>
                  <a:lnTo>
                    <a:pt x="4203354" y="5798742"/>
                  </a:lnTo>
                  <a:lnTo>
                    <a:pt x="4194780" y="5794618"/>
                  </a:lnTo>
                  <a:lnTo>
                    <a:pt x="4190652" y="5777487"/>
                  </a:lnTo>
                  <a:lnTo>
                    <a:pt x="4197956" y="5775584"/>
                  </a:lnTo>
                  <a:lnTo>
                    <a:pt x="4209388" y="5778756"/>
                  </a:lnTo>
                  <a:lnTo>
                    <a:pt x="4212881" y="5790176"/>
                  </a:lnTo>
                  <a:lnTo>
                    <a:pt x="4211611" y="5800645"/>
                  </a:lnTo>
                  <a:lnTo>
                    <a:pt x="4216056" y="5809210"/>
                  </a:lnTo>
                  <a:lnTo>
                    <a:pt x="4226536" y="5812382"/>
                  </a:lnTo>
                  <a:lnTo>
                    <a:pt x="4223360" y="5800645"/>
                  </a:lnTo>
                  <a:lnTo>
                    <a:pt x="4225583" y="5795252"/>
                  </a:lnTo>
                  <a:lnTo>
                    <a:pt x="4229711" y="5798424"/>
                  </a:lnTo>
                  <a:lnTo>
                    <a:pt x="4230982" y="5812382"/>
                  </a:lnTo>
                  <a:lnTo>
                    <a:pt x="4242414" y="5805403"/>
                  </a:lnTo>
                  <a:lnTo>
                    <a:pt x="4256386" y="5807624"/>
                  </a:lnTo>
                  <a:lnTo>
                    <a:pt x="4273217" y="5807624"/>
                  </a:lnTo>
                  <a:lnTo>
                    <a:pt x="4266865" y="5799059"/>
                  </a:lnTo>
                  <a:lnTo>
                    <a:pt x="4252258" y="5798107"/>
                  </a:lnTo>
                  <a:lnTo>
                    <a:pt x="4244637" y="5797473"/>
                  </a:lnTo>
                  <a:lnTo>
                    <a:pt x="4238285" y="5789859"/>
                  </a:lnTo>
                  <a:lnTo>
                    <a:pt x="4227488" y="5772412"/>
                  </a:lnTo>
                  <a:lnTo>
                    <a:pt x="4233840" y="5763846"/>
                  </a:lnTo>
                  <a:lnTo>
                    <a:pt x="4241143" y="5767653"/>
                  </a:lnTo>
                  <a:lnTo>
                    <a:pt x="4251623" y="5754964"/>
                  </a:lnTo>
                  <a:lnTo>
                    <a:pt x="4255751" y="5744495"/>
                  </a:lnTo>
                  <a:lnTo>
                    <a:pt x="4252575" y="5740371"/>
                  </a:lnTo>
                  <a:lnTo>
                    <a:pt x="4238603" y="5746716"/>
                  </a:lnTo>
                  <a:lnTo>
                    <a:pt x="4234475" y="5742592"/>
                  </a:lnTo>
                  <a:lnTo>
                    <a:pt x="4233204" y="5727682"/>
                  </a:lnTo>
                  <a:lnTo>
                    <a:pt x="4239873" y="5720386"/>
                  </a:lnTo>
                  <a:lnTo>
                    <a:pt x="4233204" y="5713407"/>
                  </a:lnTo>
                  <a:lnTo>
                    <a:pt x="4222725" y="5707062"/>
                  </a:lnTo>
                  <a:lnTo>
                    <a:pt x="4219232" y="5699449"/>
                  </a:lnTo>
                  <a:lnTo>
                    <a:pt x="4212881" y="5699449"/>
                  </a:lnTo>
                  <a:lnTo>
                    <a:pt x="4212881" y="5690249"/>
                  </a:lnTo>
                  <a:lnTo>
                    <a:pt x="4220185" y="5690884"/>
                  </a:lnTo>
                  <a:lnTo>
                    <a:pt x="4235110" y="5686760"/>
                  </a:lnTo>
                  <a:lnTo>
                    <a:pt x="4235110" y="5682636"/>
                  </a:lnTo>
                  <a:lnTo>
                    <a:pt x="4246859" y="5681367"/>
                  </a:lnTo>
                  <a:lnTo>
                    <a:pt x="4251623" y="5673119"/>
                  </a:lnTo>
                  <a:lnTo>
                    <a:pt x="4248447" y="5663285"/>
                  </a:lnTo>
                  <a:lnTo>
                    <a:pt x="4221455" y="5672167"/>
                  </a:lnTo>
                  <a:lnTo>
                    <a:pt x="4208435" y="5672167"/>
                  </a:lnTo>
                  <a:lnTo>
                    <a:pt x="4193827" y="5671216"/>
                  </a:lnTo>
                  <a:lnTo>
                    <a:pt x="4182078" y="5684856"/>
                  </a:lnTo>
                  <a:lnTo>
                    <a:pt x="4167153" y="5685491"/>
                  </a:lnTo>
                  <a:cubicBezTo>
                    <a:pt x="4167470" y="5681155"/>
                    <a:pt x="4167788" y="5676820"/>
                    <a:pt x="4168105" y="5672484"/>
                  </a:cubicBezTo>
                  <a:lnTo>
                    <a:pt x="4172551" y="5665188"/>
                  </a:lnTo>
                  <a:cubicBezTo>
                    <a:pt x="4172869" y="5660641"/>
                    <a:pt x="4173186" y="5656094"/>
                    <a:pt x="4173504" y="5651547"/>
                  </a:cubicBezTo>
                  <a:lnTo>
                    <a:pt x="4169058" y="5637906"/>
                  </a:lnTo>
                  <a:lnTo>
                    <a:pt x="4176362" y="5618873"/>
                  </a:lnTo>
                  <a:lnTo>
                    <a:pt x="4195098" y="5603011"/>
                  </a:lnTo>
                  <a:lnTo>
                    <a:pt x="4196050" y="5595715"/>
                  </a:lnTo>
                  <a:lnTo>
                    <a:pt x="4205260" y="5583978"/>
                  </a:lnTo>
                  <a:lnTo>
                    <a:pt x="4219232" y="5580805"/>
                  </a:lnTo>
                  <a:lnTo>
                    <a:pt x="4230982" y="5565896"/>
                  </a:lnTo>
                  <a:lnTo>
                    <a:pt x="4244637" y="5563358"/>
                  </a:lnTo>
                  <a:lnTo>
                    <a:pt x="4257021" y="5561454"/>
                  </a:lnTo>
                  <a:lnTo>
                    <a:pt x="4264643" y="5553841"/>
                  </a:lnTo>
                  <a:lnTo>
                    <a:pt x="4280520" y="5557013"/>
                  </a:lnTo>
                  <a:lnTo>
                    <a:pt x="4286872" y="5570337"/>
                  </a:lnTo>
                  <a:lnTo>
                    <a:pt x="4295128" y="5575730"/>
                  </a:lnTo>
                  <a:lnTo>
                    <a:pt x="4318627" y="5575412"/>
                  </a:lnTo>
                  <a:lnTo>
                    <a:pt x="4327201" y="5566847"/>
                  </a:lnTo>
                  <a:lnTo>
                    <a:pt x="4310053" y="5556696"/>
                  </a:lnTo>
                  <a:lnTo>
                    <a:pt x="4311323" y="5550351"/>
                  </a:lnTo>
                  <a:lnTo>
                    <a:pt x="4326884" y="5547813"/>
                  </a:lnTo>
                  <a:lnTo>
                    <a:pt x="4345937" y="5550034"/>
                  </a:lnTo>
                  <a:cubicBezTo>
                    <a:pt x="4345725" y="5552889"/>
                    <a:pt x="4345514" y="5555744"/>
                    <a:pt x="4345302" y="5558599"/>
                  </a:cubicBezTo>
                  <a:lnTo>
                    <a:pt x="4334505" y="5560503"/>
                  </a:lnTo>
                  <a:lnTo>
                    <a:pt x="4358957" y="5572875"/>
                  </a:lnTo>
                  <a:lnTo>
                    <a:pt x="4384361" y="5570971"/>
                  </a:lnTo>
                  <a:lnTo>
                    <a:pt x="4414847" y="5562089"/>
                  </a:lnTo>
                  <a:lnTo>
                    <a:pt x="4437076" y="5559551"/>
                  </a:lnTo>
                  <a:lnTo>
                    <a:pt x="4446602" y="5562723"/>
                  </a:lnTo>
                  <a:lnTo>
                    <a:pt x="4458352" y="5562723"/>
                  </a:lnTo>
                  <a:lnTo>
                    <a:pt x="4458034" y="5550034"/>
                  </a:lnTo>
                  <a:lnTo>
                    <a:pt x="4452636" y="5546862"/>
                  </a:lnTo>
                  <a:lnTo>
                    <a:pt x="4438346" y="5551303"/>
                  </a:lnTo>
                  <a:lnTo>
                    <a:pt x="4430725" y="5547179"/>
                  </a:lnTo>
                  <a:lnTo>
                    <a:pt x="4421198" y="5540834"/>
                  </a:lnTo>
                  <a:lnTo>
                    <a:pt x="4438981" y="5533221"/>
                  </a:lnTo>
                  <a:lnTo>
                    <a:pt x="4442157" y="5528145"/>
                  </a:lnTo>
                  <a:lnTo>
                    <a:pt x="4469784" y="5528780"/>
                  </a:lnTo>
                  <a:lnTo>
                    <a:pt x="4481534" y="5527828"/>
                  </a:lnTo>
                  <a:lnTo>
                    <a:pt x="4484074" y="5521483"/>
                  </a:lnTo>
                  <a:lnTo>
                    <a:pt x="4503445" y="5522118"/>
                  </a:lnTo>
                  <a:lnTo>
                    <a:pt x="4525674" y="5523070"/>
                  </a:lnTo>
                  <a:lnTo>
                    <a:pt x="4518053" y="5517677"/>
                  </a:lnTo>
                  <a:lnTo>
                    <a:pt x="4503445" y="5516091"/>
                  </a:lnTo>
                  <a:lnTo>
                    <a:pt x="4489473" y="5516091"/>
                  </a:lnTo>
                  <a:lnTo>
                    <a:pt x="4484074" y="5521483"/>
                  </a:lnTo>
                  <a:lnTo>
                    <a:pt x="4471372" y="5518311"/>
                  </a:lnTo>
                  <a:lnTo>
                    <a:pt x="4466291" y="5513236"/>
                  </a:lnTo>
                  <a:cubicBezTo>
                    <a:pt x="4466609" y="5509746"/>
                    <a:pt x="4466926" y="5506257"/>
                    <a:pt x="4467244" y="5502767"/>
                  </a:cubicBezTo>
                  <a:lnTo>
                    <a:pt x="4457717" y="5498326"/>
                  </a:lnTo>
                  <a:lnTo>
                    <a:pt x="4449143" y="5491030"/>
                  </a:lnTo>
                  <a:lnTo>
                    <a:pt x="4451366" y="5488174"/>
                  </a:lnTo>
                  <a:lnTo>
                    <a:pt x="4445967" y="5484050"/>
                  </a:lnTo>
                  <a:lnTo>
                    <a:pt x="4450413" y="5474216"/>
                  </a:lnTo>
                  <a:lnTo>
                    <a:pt x="4454224" y="5462796"/>
                  </a:lnTo>
                  <a:lnTo>
                    <a:pt x="4471054" y="5460576"/>
                  </a:lnTo>
                  <a:lnTo>
                    <a:pt x="4485979" y="5470727"/>
                  </a:lnTo>
                  <a:lnTo>
                    <a:pt x="4497729" y="5466603"/>
                  </a:lnTo>
                  <a:lnTo>
                    <a:pt x="4519005" y="5472630"/>
                  </a:lnTo>
                  <a:lnTo>
                    <a:pt x="4540282" y="5474216"/>
                  </a:lnTo>
                  <a:lnTo>
                    <a:pt x="4576801" y="5462796"/>
                  </a:lnTo>
                  <a:lnTo>
                    <a:pt x="4615225" y="5473899"/>
                  </a:lnTo>
                  <a:lnTo>
                    <a:pt x="4632055" y="5472630"/>
                  </a:lnTo>
                  <a:lnTo>
                    <a:pt x="4660635" y="5469141"/>
                  </a:lnTo>
                  <a:lnTo>
                    <a:pt x="4667939" y="5447252"/>
                  </a:lnTo>
                  <a:lnTo>
                    <a:pt x="4721606" y="5417115"/>
                  </a:lnTo>
                  <a:lnTo>
                    <a:pt x="4777179" y="5385075"/>
                  </a:lnTo>
                  <a:lnTo>
                    <a:pt x="4808934" y="5377144"/>
                  </a:lnTo>
                  <a:lnTo>
                    <a:pt x="4837197" y="5363504"/>
                  </a:lnTo>
                  <a:lnTo>
                    <a:pt x="4847994" y="5354938"/>
                  </a:lnTo>
                  <a:lnTo>
                    <a:pt x="4929288" y="5357476"/>
                  </a:lnTo>
                  <a:lnTo>
                    <a:pt x="4984543" y="5364138"/>
                  </a:lnTo>
                  <a:lnTo>
                    <a:pt x="5002644" y="5359697"/>
                  </a:lnTo>
                  <a:lnTo>
                    <a:pt x="5014076" y="5347008"/>
                  </a:lnTo>
                  <a:lnTo>
                    <a:pt x="5026778" y="5345104"/>
                  </a:lnTo>
                  <a:lnTo>
                    <a:pt x="5042021" y="5383489"/>
                  </a:lnTo>
                  <a:lnTo>
                    <a:pt x="5058851" y="5387613"/>
                  </a:lnTo>
                  <a:lnTo>
                    <a:pt x="5071553" y="5399033"/>
                  </a:lnTo>
                  <a:lnTo>
                    <a:pt x="5089654" y="5402205"/>
                  </a:lnTo>
                  <a:lnTo>
                    <a:pt x="5111883" y="5391420"/>
                  </a:lnTo>
                  <a:lnTo>
                    <a:pt x="5119504" y="5394592"/>
                  </a:lnTo>
                  <a:lnTo>
                    <a:pt x="5129031" y="5401888"/>
                  </a:lnTo>
                  <a:lnTo>
                    <a:pt x="5145227" y="5438687"/>
                  </a:lnTo>
                  <a:lnTo>
                    <a:pt x="5162057" y="5443445"/>
                  </a:lnTo>
                  <a:lnTo>
                    <a:pt x="5170313" y="5439321"/>
                  </a:lnTo>
                  <a:lnTo>
                    <a:pt x="5178570" y="5438687"/>
                  </a:lnTo>
                  <a:lnTo>
                    <a:pt x="5189049" y="5448204"/>
                  </a:lnTo>
                  <a:lnTo>
                    <a:pt x="5199211" y="5454548"/>
                  </a:lnTo>
                  <a:lnTo>
                    <a:pt x="5223345" y="5460576"/>
                  </a:lnTo>
                  <a:lnTo>
                    <a:pt x="5241129" y="5475168"/>
                  </a:lnTo>
                  <a:lnTo>
                    <a:pt x="5251608" y="5480561"/>
                  </a:lnTo>
                  <a:lnTo>
                    <a:pt x="5253831" y="5470727"/>
                  </a:lnTo>
                  <a:lnTo>
                    <a:pt x="5262087" y="5470727"/>
                  </a:lnTo>
                  <a:lnTo>
                    <a:pt x="5290032" y="5485954"/>
                  </a:lnTo>
                  <a:lnTo>
                    <a:pt x="5318930" y="5495471"/>
                  </a:lnTo>
                  <a:lnTo>
                    <a:pt x="5356084" y="5482464"/>
                  </a:lnTo>
                  <a:lnTo>
                    <a:pt x="5421501" y="5468824"/>
                  </a:lnTo>
                  <a:lnTo>
                    <a:pt x="5495174" y="5479927"/>
                  </a:lnTo>
                  <a:lnTo>
                    <a:pt x="5517720" y="5481830"/>
                  </a:lnTo>
                  <a:lnTo>
                    <a:pt x="5564401" y="5452645"/>
                  </a:lnTo>
                  <a:lnTo>
                    <a:pt x="5579961" y="5450424"/>
                  </a:lnTo>
                  <a:lnTo>
                    <a:pt x="5598062" y="5437735"/>
                  </a:lnTo>
                  <a:lnTo>
                    <a:pt x="5650459" y="5377144"/>
                  </a:lnTo>
                  <a:lnTo>
                    <a:pt x="5660621" y="5382854"/>
                  </a:lnTo>
                  <a:lnTo>
                    <a:pt x="5660866" y="5382796"/>
                  </a:lnTo>
                  <a:lnTo>
                    <a:pt x="5650740" y="5377092"/>
                  </a:lnTo>
                  <a:cubicBezTo>
                    <a:pt x="5650952" y="5367558"/>
                    <a:pt x="5651163" y="5358023"/>
                    <a:pt x="5651375" y="5348489"/>
                  </a:cubicBezTo>
                  <a:lnTo>
                    <a:pt x="5636460" y="5328467"/>
                  </a:lnTo>
                  <a:lnTo>
                    <a:pt x="5629479" y="5271897"/>
                  </a:lnTo>
                  <a:lnTo>
                    <a:pt x="5604092" y="5243611"/>
                  </a:lnTo>
                  <a:lnTo>
                    <a:pt x="5598380" y="5224543"/>
                  </a:lnTo>
                  <a:lnTo>
                    <a:pt x="5585686" y="5214373"/>
                  </a:lnTo>
                  <a:lnTo>
                    <a:pt x="5545384" y="5211513"/>
                  </a:lnTo>
                  <a:lnTo>
                    <a:pt x="5520949" y="5202296"/>
                  </a:lnTo>
                  <a:lnTo>
                    <a:pt x="5511429" y="5181956"/>
                  </a:lnTo>
                  <a:lnTo>
                    <a:pt x="5512381" y="5175600"/>
                  </a:lnTo>
                  <a:lnTo>
                    <a:pt x="5502861" y="5178142"/>
                  </a:lnTo>
                  <a:lnTo>
                    <a:pt x="5482869" y="5165430"/>
                  </a:lnTo>
                  <a:lnTo>
                    <a:pt x="5475253" y="5146997"/>
                  </a:lnTo>
                  <a:lnTo>
                    <a:pt x="5474184" y="5146401"/>
                  </a:lnTo>
                  <a:lnTo>
                    <a:pt x="5451638" y="5128307"/>
                  </a:lnTo>
                  <a:lnTo>
                    <a:pt x="5417342" y="5083548"/>
                  </a:lnTo>
                  <a:lnTo>
                    <a:pt x="5373837" y="5054026"/>
                  </a:lnTo>
                  <a:lnTo>
                    <a:pt x="5345257" y="5042598"/>
                  </a:lnTo>
                  <a:lnTo>
                    <a:pt x="5320806" y="5037837"/>
                  </a:lnTo>
                  <a:lnTo>
                    <a:pt x="5300482" y="5026409"/>
                  </a:lnTo>
                  <a:cubicBezTo>
                    <a:pt x="5300376" y="5023235"/>
                    <a:pt x="5300271" y="5020060"/>
                    <a:pt x="5300165" y="5016886"/>
                  </a:cubicBezTo>
                  <a:lnTo>
                    <a:pt x="5286510" y="5008632"/>
                  </a:lnTo>
                  <a:lnTo>
                    <a:pt x="5282381" y="5016886"/>
                  </a:lnTo>
                  <a:lnTo>
                    <a:pt x="5270950" y="5014029"/>
                  </a:lnTo>
                  <a:lnTo>
                    <a:pt x="5255072" y="5010854"/>
                  </a:lnTo>
                  <a:lnTo>
                    <a:pt x="5245228" y="5009267"/>
                  </a:lnTo>
                  <a:lnTo>
                    <a:pt x="5229032" y="4980697"/>
                  </a:lnTo>
                  <a:lnTo>
                    <a:pt x="5211885" y="4944192"/>
                  </a:lnTo>
                  <a:lnTo>
                    <a:pt x="5193784" y="4938795"/>
                  </a:lnTo>
                  <a:lnTo>
                    <a:pt x="5176636" y="4938160"/>
                  </a:lnTo>
                  <a:lnTo>
                    <a:pt x="5171555" y="4925145"/>
                  </a:lnTo>
                  <a:lnTo>
                    <a:pt x="5202358" y="4917844"/>
                  </a:lnTo>
                  <a:lnTo>
                    <a:pt x="5199817" y="4907369"/>
                  </a:lnTo>
                  <a:lnTo>
                    <a:pt x="5190291" y="4906099"/>
                  </a:lnTo>
                  <a:lnTo>
                    <a:pt x="5185210" y="4911495"/>
                  </a:lnTo>
                  <a:lnTo>
                    <a:pt x="5188068" y="4894671"/>
                  </a:lnTo>
                  <a:lnTo>
                    <a:pt x="5207121" y="4898798"/>
                  </a:lnTo>
                  <a:lnTo>
                    <a:pt x="5217918" y="4907051"/>
                  </a:lnTo>
                  <a:cubicBezTo>
                    <a:pt x="5217600" y="4909802"/>
                    <a:pt x="5217283" y="4912554"/>
                    <a:pt x="5216965" y="4915305"/>
                  </a:cubicBezTo>
                  <a:lnTo>
                    <a:pt x="5234748" y="4917527"/>
                  </a:lnTo>
                  <a:lnTo>
                    <a:pt x="5225222" y="4907051"/>
                  </a:lnTo>
                  <a:lnTo>
                    <a:pt x="5243322" y="4908956"/>
                  </a:lnTo>
                  <a:lnTo>
                    <a:pt x="5249673" y="4901655"/>
                  </a:lnTo>
                  <a:lnTo>
                    <a:pt x="5252531" y="4881338"/>
                  </a:lnTo>
                  <a:lnTo>
                    <a:pt x="5262058" y="4868641"/>
                  </a:lnTo>
                  <a:lnTo>
                    <a:pt x="5276983" y="4862292"/>
                  </a:lnTo>
                  <a:lnTo>
                    <a:pt x="5279841" y="4842293"/>
                  </a:lnTo>
                  <a:lnTo>
                    <a:pt x="5300482" y="4809279"/>
                  </a:lnTo>
                  <a:lnTo>
                    <a:pt x="5309056" y="4810232"/>
                  </a:lnTo>
                  <a:lnTo>
                    <a:pt x="5302705" y="4819755"/>
                  </a:lnTo>
                  <a:lnTo>
                    <a:pt x="5305245" y="4831500"/>
                  </a:lnTo>
                  <a:lnTo>
                    <a:pt x="5318900" y="4840706"/>
                  </a:lnTo>
                  <a:lnTo>
                    <a:pt x="5328109" y="4832135"/>
                  </a:lnTo>
                  <a:lnTo>
                    <a:pt x="5327157" y="4827056"/>
                  </a:lnTo>
                  <a:lnTo>
                    <a:pt x="5322711" y="4821660"/>
                  </a:lnTo>
                  <a:lnTo>
                    <a:pt x="5323981" y="4831183"/>
                  </a:lnTo>
                  <a:lnTo>
                    <a:pt x="5316360" y="4823882"/>
                  </a:lnTo>
                  <a:lnTo>
                    <a:pt x="5314454" y="4815628"/>
                  </a:lnTo>
                  <a:lnTo>
                    <a:pt x="5317630" y="4811501"/>
                  </a:lnTo>
                  <a:lnTo>
                    <a:pt x="5327157" y="4801978"/>
                  </a:lnTo>
                  <a:lnTo>
                    <a:pt x="5333508" y="4801661"/>
                  </a:lnTo>
                  <a:lnTo>
                    <a:pt x="5342082" y="4813089"/>
                  </a:lnTo>
                  <a:lnTo>
                    <a:pt x="5351608" y="4815311"/>
                  </a:lnTo>
                  <a:lnTo>
                    <a:pt x="5359547" y="4808010"/>
                  </a:lnTo>
                  <a:lnTo>
                    <a:pt x="5342717" y="4796264"/>
                  </a:lnTo>
                  <a:lnTo>
                    <a:pt x="5340494" y="4790868"/>
                  </a:lnTo>
                  <a:lnTo>
                    <a:pt x="5309691" y="4767060"/>
                  </a:lnTo>
                  <a:lnTo>
                    <a:pt x="5305563" y="4772456"/>
                  </a:lnTo>
                  <a:lnTo>
                    <a:pt x="5292861" y="4758806"/>
                  </a:lnTo>
                  <a:lnTo>
                    <a:pt x="5283969" y="4741030"/>
                  </a:lnTo>
                  <a:lnTo>
                    <a:pt x="5280794" y="4721983"/>
                  </a:lnTo>
                  <a:lnTo>
                    <a:pt x="5298894" y="4732459"/>
                  </a:lnTo>
                  <a:lnTo>
                    <a:pt x="5315725" y="4725792"/>
                  </a:lnTo>
                  <a:lnTo>
                    <a:pt x="5318900" y="4719444"/>
                  </a:lnTo>
                  <a:lnTo>
                    <a:pt x="5328427" y="4721666"/>
                  </a:lnTo>
                  <a:lnTo>
                    <a:pt x="5336048" y="4728967"/>
                  </a:lnTo>
                  <a:lnTo>
                    <a:pt x="5356689" y="4728649"/>
                  </a:lnTo>
                  <a:lnTo>
                    <a:pt x="5356689" y="4718491"/>
                  </a:lnTo>
                  <a:lnTo>
                    <a:pt x="5343987" y="4709920"/>
                  </a:lnTo>
                  <a:lnTo>
                    <a:pt x="5337636" y="4718491"/>
                  </a:lnTo>
                  <a:lnTo>
                    <a:pt x="5331285" y="4708968"/>
                  </a:lnTo>
                  <a:lnTo>
                    <a:pt x="5334460" y="4700397"/>
                  </a:lnTo>
                  <a:lnTo>
                    <a:pt x="5339859" y="4696270"/>
                  </a:lnTo>
                  <a:lnTo>
                    <a:pt x="5363358" y="4697223"/>
                  </a:lnTo>
                  <a:lnTo>
                    <a:pt x="5375742" y="4686430"/>
                  </a:lnTo>
                  <a:lnTo>
                    <a:pt x="5386222" y="4681986"/>
                  </a:lnTo>
                  <a:lnTo>
                    <a:pt x="5430362" y="4672462"/>
                  </a:lnTo>
                  <a:lnTo>
                    <a:pt x="5430362" y="4663892"/>
                  </a:lnTo>
                  <a:lnTo>
                    <a:pt x="5418612" y="4657543"/>
                  </a:lnTo>
                  <a:lnTo>
                    <a:pt x="5420835" y="4648019"/>
                  </a:lnTo>
                  <a:lnTo>
                    <a:pt x="5416707" y="4641036"/>
                  </a:lnTo>
                  <a:lnTo>
                    <a:pt x="5393208" y="4645163"/>
                  </a:lnTo>
                  <a:lnTo>
                    <a:pt x="5379553" y="4654686"/>
                  </a:lnTo>
                  <a:lnTo>
                    <a:pt x="5352243" y="4657225"/>
                  </a:lnTo>
                  <a:lnTo>
                    <a:pt x="5331230" y="4660361"/>
                  </a:lnTo>
                  <a:cubicBezTo>
                    <a:pt x="5331190" y="4660605"/>
                    <a:pt x="5331149" y="4660850"/>
                    <a:pt x="5331109" y="4661094"/>
                  </a:cubicBezTo>
                  <a:lnTo>
                    <a:pt x="5315234" y="4676033"/>
                  </a:lnTo>
                  <a:lnTo>
                    <a:pt x="5309836" y="4676351"/>
                  </a:lnTo>
                  <a:lnTo>
                    <a:pt x="5314281" y="4666816"/>
                  </a:lnTo>
                  <a:lnTo>
                    <a:pt x="5285389" y="4662366"/>
                  </a:lnTo>
                  <a:lnTo>
                    <a:pt x="5258401" y="4676669"/>
                  </a:lnTo>
                  <a:lnTo>
                    <a:pt x="5249829" y="4690337"/>
                  </a:lnTo>
                  <a:lnTo>
                    <a:pt x="5242844" y="4694787"/>
                  </a:lnTo>
                  <a:lnTo>
                    <a:pt x="5238399" y="4692562"/>
                  </a:lnTo>
                  <a:lnTo>
                    <a:pt x="5206649" y="4704640"/>
                  </a:lnTo>
                  <a:lnTo>
                    <a:pt x="5195219" y="4725936"/>
                  </a:lnTo>
                  <a:lnTo>
                    <a:pt x="5184741" y="4732293"/>
                  </a:lnTo>
                  <a:lnTo>
                    <a:pt x="5178391" y="4719579"/>
                  </a:lnTo>
                  <a:lnTo>
                    <a:pt x="5164421" y="4717672"/>
                  </a:lnTo>
                  <a:lnTo>
                    <a:pt x="5151721" y="4719897"/>
                  </a:lnTo>
                  <a:lnTo>
                    <a:pt x="5147594" y="4731657"/>
                  </a:lnTo>
                  <a:lnTo>
                    <a:pt x="5144736" y="4744053"/>
                  </a:lnTo>
                  <a:lnTo>
                    <a:pt x="5132036" y="4746596"/>
                  </a:lnTo>
                  <a:lnTo>
                    <a:pt x="5132036" y="4739921"/>
                  </a:lnTo>
                  <a:lnTo>
                    <a:pt x="5116161" y="4732611"/>
                  </a:lnTo>
                  <a:lnTo>
                    <a:pt x="5101239" y="4750728"/>
                  </a:lnTo>
                  <a:lnTo>
                    <a:pt x="5080284" y="4761535"/>
                  </a:lnTo>
                  <a:lnTo>
                    <a:pt x="5055836" y="4769164"/>
                  </a:lnTo>
                  <a:lnTo>
                    <a:pt x="5050756" y="4763124"/>
                  </a:lnTo>
                  <a:lnTo>
                    <a:pt x="5045994" y="4736425"/>
                  </a:lnTo>
                  <a:lnTo>
                    <a:pt x="5040914" y="4745960"/>
                  </a:lnTo>
                  <a:lnTo>
                    <a:pt x="5045359" y="4773296"/>
                  </a:lnTo>
                  <a:lnTo>
                    <a:pt x="5051709" y="4774567"/>
                  </a:lnTo>
                  <a:lnTo>
                    <a:pt x="5042501" y="4780924"/>
                  </a:lnTo>
                  <a:lnTo>
                    <a:pt x="5039961" y="4775838"/>
                  </a:lnTo>
                  <a:lnTo>
                    <a:pt x="5039009" y="4766303"/>
                  </a:lnTo>
                  <a:lnTo>
                    <a:pt x="5033611" y="4758992"/>
                  </a:lnTo>
                  <a:lnTo>
                    <a:pt x="5028531" y="4776792"/>
                  </a:lnTo>
                  <a:lnTo>
                    <a:pt x="5032976" y="4779017"/>
                  </a:lnTo>
                  <a:lnTo>
                    <a:pt x="5019006" y="4792684"/>
                  </a:lnTo>
                  <a:lnTo>
                    <a:pt x="5004401" y="4799359"/>
                  </a:lnTo>
                  <a:lnTo>
                    <a:pt x="4999004" y="4803491"/>
                  </a:lnTo>
                  <a:lnTo>
                    <a:pt x="4987574" y="4805716"/>
                  </a:lnTo>
                  <a:lnTo>
                    <a:pt x="4983446" y="4824787"/>
                  </a:lnTo>
                  <a:lnTo>
                    <a:pt x="4974874" y="4829873"/>
                  </a:lnTo>
                  <a:lnTo>
                    <a:pt x="4968524" y="4826694"/>
                  </a:lnTo>
                  <a:lnTo>
                    <a:pt x="4965349" y="4818748"/>
                  </a:lnTo>
                  <a:lnTo>
                    <a:pt x="4974874" y="4813980"/>
                  </a:lnTo>
                  <a:lnTo>
                    <a:pt x="4974874" y="4810166"/>
                  </a:lnTo>
                  <a:lnTo>
                    <a:pt x="4965349" y="4815570"/>
                  </a:lnTo>
                  <a:lnTo>
                    <a:pt x="4952649" y="4800631"/>
                  </a:lnTo>
                  <a:lnTo>
                    <a:pt x="4941854" y="4801902"/>
                  </a:lnTo>
                  <a:lnTo>
                    <a:pt x="4938679" y="4810166"/>
                  </a:lnTo>
                  <a:lnTo>
                    <a:pt x="4930424" y="4803173"/>
                  </a:lnTo>
                  <a:lnTo>
                    <a:pt x="4922804" y="4814934"/>
                  </a:lnTo>
                  <a:lnTo>
                    <a:pt x="4917724" y="4801902"/>
                  </a:lnTo>
                  <a:lnTo>
                    <a:pt x="4910104" y="4792684"/>
                  </a:lnTo>
                  <a:lnTo>
                    <a:pt x="4896451" y="4784420"/>
                  </a:lnTo>
                  <a:lnTo>
                    <a:pt x="4893276" y="4803491"/>
                  </a:lnTo>
                  <a:lnTo>
                    <a:pt x="4900896" y="4812709"/>
                  </a:lnTo>
                  <a:lnTo>
                    <a:pt x="4907246" y="4819066"/>
                  </a:lnTo>
                  <a:lnTo>
                    <a:pt x="4916771" y="4820020"/>
                  </a:lnTo>
                  <a:lnTo>
                    <a:pt x="4929471" y="4827330"/>
                  </a:lnTo>
                  <a:lnTo>
                    <a:pt x="4932646" y="4840044"/>
                  </a:lnTo>
                  <a:lnTo>
                    <a:pt x="4939314" y="4841951"/>
                  </a:lnTo>
                  <a:lnTo>
                    <a:pt x="4937091" y="4826059"/>
                  </a:lnTo>
                  <a:lnTo>
                    <a:pt x="4938679" y="4819702"/>
                  </a:lnTo>
                  <a:lnTo>
                    <a:pt x="4960269" y="4833051"/>
                  </a:lnTo>
                  <a:lnTo>
                    <a:pt x="4969794" y="4836548"/>
                  </a:lnTo>
                  <a:lnTo>
                    <a:pt x="4977414" y="4841633"/>
                  </a:lnTo>
                  <a:lnTo>
                    <a:pt x="4964714" y="4854347"/>
                  </a:lnTo>
                  <a:lnTo>
                    <a:pt x="4963444" y="4857526"/>
                  </a:lnTo>
                  <a:lnTo>
                    <a:pt x="4982811" y="4855301"/>
                  </a:lnTo>
                  <a:lnTo>
                    <a:pt x="4990114" y="4859433"/>
                  </a:lnTo>
                  <a:lnTo>
                    <a:pt x="4983764" y="4865790"/>
                  </a:lnTo>
                  <a:lnTo>
                    <a:pt x="4999639" y="4865790"/>
                  </a:lnTo>
                  <a:lnTo>
                    <a:pt x="5011386" y="4870876"/>
                  </a:lnTo>
                  <a:lnTo>
                    <a:pt x="5021864" y="4883590"/>
                  </a:lnTo>
                  <a:lnTo>
                    <a:pt x="5015831" y="4909653"/>
                  </a:lnTo>
                  <a:lnTo>
                    <a:pt x="5036151" y="4910607"/>
                  </a:lnTo>
                  <a:lnTo>
                    <a:pt x="5076474" y="4925228"/>
                  </a:lnTo>
                  <a:lnTo>
                    <a:pt x="5079649" y="4917917"/>
                  </a:lnTo>
                  <a:lnTo>
                    <a:pt x="5052979" y="4901071"/>
                  </a:lnTo>
                  <a:lnTo>
                    <a:pt x="5031389" y="4869604"/>
                  </a:lnTo>
                  <a:lnTo>
                    <a:pt x="5012974" y="4834005"/>
                  </a:lnTo>
                  <a:lnTo>
                    <a:pt x="5004719" y="4842269"/>
                  </a:lnTo>
                  <a:lnTo>
                    <a:pt x="4999321" y="4834005"/>
                  </a:lnTo>
                  <a:lnTo>
                    <a:pt x="4995194" y="4819384"/>
                  </a:lnTo>
                  <a:lnTo>
                    <a:pt x="5002496" y="4816205"/>
                  </a:lnTo>
                  <a:lnTo>
                    <a:pt x="5001544" y="4809848"/>
                  </a:lnTo>
                  <a:lnTo>
                    <a:pt x="5004719" y="4807623"/>
                  </a:lnTo>
                  <a:lnTo>
                    <a:pt x="5036786" y="4869604"/>
                  </a:lnTo>
                  <a:lnTo>
                    <a:pt x="5057106" y="4899164"/>
                  </a:lnTo>
                  <a:lnTo>
                    <a:pt x="5078696" y="4909335"/>
                  </a:lnTo>
                  <a:lnTo>
                    <a:pt x="5085999" y="4911560"/>
                  </a:lnTo>
                  <a:lnTo>
                    <a:pt x="5094254" y="4912196"/>
                  </a:lnTo>
                  <a:lnTo>
                    <a:pt x="5098381" y="4905839"/>
                  </a:lnTo>
                  <a:lnTo>
                    <a:pt x="5106954" y="4896304"/>
                  </a:lnTo>
                  <a:lnTo>
                    <a:pt x="5116479" y="4911243"/>
                  </a:lnTo>
                  <a:lnTo>
                    <a:pt x="5126004" y="4904886"/>
                  </a:lnTo>
                  <a:lnTo>
                    <a:pt x="5130131" y="4898211"/>
                  </a:lnTo>
                  <a:lnTo>
                    <a:pt x="5148864" y="4893761"/>
                  </a:lnTo>
                  <a:lnTo>
                    <a:pt x="5162834" y="4895986"/>
                  </a:lnTo>
                  <a:lnTo>
                    <a:pt x="5181249" y="4909335"/>
                  </a:lnTo>
                  <a:lnTo>
                    <a:pt x="5175534" y="4914739"/>
                  </a:lnTo>
                  <a:lnTo>
                    <a:pt x="5160929" y="4912832"/>
                  </a:lnTo>
                  <a:lnTo>
                    <a:pt x="5156801" y="4915057"/>
                  </a:lnTo>
                  <a:cubicBezTo>
                    <a:pt x="5156589" y="4921626"/>
                    <a:pt x="5156378" y="4928194"/>
                    <a:pt x="5156166" y="4934763"/>
                  </a:cubicBezTo>
                  <a:lnTo>
                    <a:pt x="5151721" y="4947477"/>
                  </a:lnTo>
                  <a:lnTo>
                    <a:pt x="5144419" y="4948749"/>
                  </a:lnTo>
                  <a:lnTo>
                    <a:pt x="5131719" y="4950974"/>
                  </a:lnTo>
                  <a:lnTo>
                    <a:pt x="5117114" y="4960827"/>
                  </a:lnTo>
                  <a:lnTo>
                    <a:pt x="5094571" y="4943028"/>
                  </a:lnTo>
                  <a:lnTo>
                    <a:pt x="5071076" y="4943981"/>
                  </a:lnTo>
                  <a:lnTo>
                    <a:pt x="5061869" y="4955742"/>
                  </a:lnTo>
                  <a:lnTo>
                    <a:pt x="5055519" y="4969409"/>
                  </a:lnTo>
                  <a:lnTo>
                    <a:pt x="5033611" y="4976402"/>
                  </a:lnTo>
                  <a:lnTo>
                    <a:pt x="5025039" y="4986891"/>
                  </a:lnTo>
                  <a:lnTo>
                    <a:pt x="5012339" y="4987845"/>
                  </a:lnTo>
                  <a:lnTo>
                    <a:pt x="5002814" y="4981488"/>
                  </a:lnTo>
                  <a:lnTo>
                    <a:pt x="4994241" y="4986255"/>
                  </a:lnTo>
                  <a:lnTo>
                    <a:pt x="4972334" y="5008505"/>
                  </a:lnTo>
                  <a:lnTo>
                    <a:pt x="4941854" y="5033933"/>
                  </a:lnTo>
                  <a:lnTo>
                    <a:pt x="4914866" y="5053004"/>
                  </a:lnTo>
                  <a:lnTo>
                    <a:pt x="4887879" y="5037429"/>
                  </a:lnTo>
                  <a:lnTo>
                    <a:pt x="4861526" y="5034568"/>
                  </a:lnTo>
                  <a:lnTo>
                    <a:pt x="4859304" y="5027258"/>
                  </a:lnTo>
                  <a:lnTo>
                    <a:pt x="4877401" y="5013590"/>
                  </a:lnTo>
                  <a:lnTo>
                    <a:pt x="4873909" y="4995473"/>
                  </a:lnTo>
                  <a:lnTo>
                    <a:pt x="4881211" y="4992294"/>
                  </a:lnTo>
                  <a:lnTo>
                    <a:pt x="4885339" y="4962734"/>
                  </a:lnTo>
                  <a:lnTo>
                    <a:pt x="4870099" y="4939849"/>
                  </a:lnTo>
                  <a:lnTo>
                    <a:pt x="4854224" y="4945253"/>
                  </a:lnTo>
                  <a:lnTo>
                    <a:pt x="4851049" y="4936671"/>
                  </a:lnTo>
                  <a:lnTo>
                    <a:pt x="4831046" y="4919825"/>
                  </a:lnTo>
                  <a:lnTo>
                    <a:pt x="4818029" y="4918871"/>
                  </a:lnTo>
                  <a:lnTo>
                    <a:pt x="4810726" y="4929678"/>
                  </a:lnTo>
                  <a:lnTo>
                    <a:pt x="4797074" y="4924592"/>
                  </a:lnTo>
                  <a:lnTo>
                    <a:pt x="4784056" y="4917282"/>
                  </a:lnTo>
                  <a:lnTo>
                    <a:pt x="4780881" y="4909018"/>
                  </a:lnTo>
                  <a:lnTo>
                    <a:pt x="4787549" y="4904250"/>
                  </a:lnTo>
                  <a:lnTo>
                    <a:pt x="4808186" y="4888357"/>
                  </a:lnTo>
                  <a:lnTo>
                    <a:pt x="4836444" y="4865154"/>
                  </a:lnTo>
                  <a:lnTo>
                    <a:pt x="4839619" y="4855619"/>
                  </a:lnTo>
                  <a:lnTo>
                    <a:pt x="4844064" y="4862929"/>
                  </a:lnTo>
                  <a:lnTo>
                    <a:pt x="4866289" y="4854030"/>
                  </a:lnTo>
                  <a:lnTo>
                    <a:pt x="4894546" y="4846719"/>
                  </a:lnTo>
                  <a:lnTo>
                    <a:pt x="4905341" y="4849897"/>
                  </a:lnTo>
                  <a:lnTo>
                    <a:pt x="4899944" y="4839091"/>
                  </a:lnTo>
                  <a:lnTo>
                    <a:pt x="4909469" y="4829555"/>
                  </a:lnTo>
                  <a:lnTo>
                    <a:pt x="4891371" y="4835912"/>
                  </a:lnTo>
                  <a:cubicBezTo>
                    <a:pt x="4891054" y="4832098"/>
                    <a:pt x="4890736" y="4828283"/>
                    <a:pt x="4890419" y="4824469"/>
                  </a:cubicBezTo>
                  <a:lnTo>
                    <a:pt x="4885021" y="4817159"/>
                  </a:lnTo>
                  <a:lnTo>
                    <a:pt x="4882481" y="4795863"/>
                  </a:lnTo>
                  <a:lnTo>
                    <a:pt x="4877719" y="4809848"/>
                  </a:lnTo>
                  <a:lnTo>
                    <a:pt x="4870099" y="4812073"/>
                  </a:lnTo>
                  <a:lnTo>
                    <a:pt x="4875496" y="4825741"/>
                  </a:lnTo>
                  <a:lnTo>
                    <a:pt x="4871369" y="4824787"/>
                  </a:lnTo>
                  <a:lnTo>
                    <a:pt x="4861526" y="4818430"/>
                  </a:lnTo>
                  <a:lnTo>
                    <a:pt x="4855176" y="4819384"/>
                  </a:lnTo>
                  <a:lnTo>
                    <a:pt x="4847874" y="4815570"/>
                  </a:lnTo>
                  <a:cubicBezTo>
                    <a:pt x="4847556" y="4811650"/>
                    <a:pt x="4847239" y="4807729"/>
                    <a:pt x="4846921" y="4803809"/>
                  </a:cubicBezTo>
                  <a:lnTo>
                    <a:pt x="4839301" y="4809213"/>
                  </a:lnTo>
                  <a:lnTo>
                    <a:pt x="4829776" y="4801584"/>
                  </a:lnTo>
                  <a:lnTo>
                    <a:pt x="4826601" y="4807941"/>
                  </a:lnTo>
                  <a:lnTo>
                    <a:pt x="4821204" y="4809213"/>
                  </a:lnTo>
                  <a:lnTo>
                    <a:pt x="4808504" y="4811755"/>
                  </a:lnTo>
                  <a:lnTo>
                    <a:pt x="4795169" y="4816841"/>
                  </a:lnTo>
                  <a:lnTo>
                    <a:pt x="4794216" y="4824469"/>
                  </a:lnTo>
                  <a:lnTo>
                    <a:pt x="4816441" y="4828284"/>
                  </a:lnTo>
                  <a:lnTo>
                    <a:pt x="4808821" y="4830509"/>
                  </a:lnTo>
                  <a:lnTo>
                    <a:pt x="4785644" y="4826377"/>
                  </a:lnTo>
                  <a:lnTo>
                    <a:pt x="4775166" y="4828602"/>
                  </a:lnTo>
                  <a:lnTo>
                    <a:pt x="4701824" y="4809530"/>
                  </a:lnTo>
                  <a:lnTo>
                    <a:pt x="4699601" y="4797770"/>
                  </a:lnTo>
                  <a:lnTo>
                    <a:pt x="4704999" y="4808259"/>
                  </a:lnTo>
                  <a:lnTo>
                    <a:pt x="4765324" y="4822562"/>
                  </a:lnTo>
                  <a:lnTo>
                    <a:pt x="4776119" y="4823198"/>
                  </a:lnTo>
                  <a:lnTo>
                    <a:pt x="4746274" y="4799677"/>
                  </a:lnTo>
                  <a:lnTo>
                    <a:pt x="4729446" y="4799677"/>
                  </a:lnTo>
                  <a:lnTo>
                    <a:pt x="4726271" y="4807941"/>
                  </a:lnTo>
                  <a:lnTo>
                    <a:pt x="4713571" y="4802856"/>
                  </a:lnTo>
                  <a:lnTo>
                    <a:pt x="4712301" y="4792367"/>
                  </a:lnTo>
                  <a:lnTo>
                    <a:pt x="4740559" y="4785692"/>
                  </a:lnTo>
                  <a:lnTo>
                    <a:pt x="4746909" y="4784738"/>
                  </a:lnTo>
                  <a:lnTo>
                    <a:pt x="4737384" y="4768846"/>
                  </a:lnTo>
                  <a:lnTo>
                    <a:pt x="4717381" y="4764714"/>
                  </a:lnTo>
                  <a:lnTo>
                    <a:pt x="4706586" y="4770117"/>
                  </a:lnTo>
                  <a:lnTo>
                    <a:pt x="4689759" y="4756767"/>
                  </a:lnTo>
                  <a:lnTo>
                    <a:pt x="4687536" y="4752317"/>
                  </a:lnTo>
                  <a:lnTo>
                    <a:pt x="4704681" y="4757721"/>
                  </a:lnTo>
                  <a:lnTo>
                    <a:pt x="4709761" y="4754225"/>
                  </a:lnTo>
                  <a:lnTo>
                    <a:pt x="4729129" y="4759628"/>
                  </a:lnTo>
                  <a:lnTo>
                    <a:pt x="4748179" y="4763442"/>
                  </a:lnTo>
                  <a:lnTo>
                    <a:pt x="4764054" y="4769799"/>
                  </a:lnTo>
                  <a:lnTo>
                    <a:pt x="4808821" y="4724982"/>
                  </a:lnTo>
                  <a:lnTo>
                    <a:pt x="4767864" y="4752953"/>
                  </a:lnTo>
                  <a:lnTo>
                    <a:pt x="4745956" y="4759310"/>
                  </a:lnTo>
                  <a:lnTo>
                    <a:pt x="4735161" y="4747868"/>
                  </a:lnTo>
                  <a:lnTo>
                    <a:pt x="4727541" y="4738332"/>
                  </a:lnTo>
                  <a:lnTo>
                    <a:pt x="4725636" y="4731339"/>
                  </a:lnTo>
                  <a:lnTo>
                    <a:pt x="4723414" y="4717354"/>
                  </a:lnTo>
                  <a:lnTo>
                    <a:pt x="4731351" y="4710043"/>
                  </a:lnTo>
                  <a:lnTo>
                    <a:pt x="4726271" y="4699236"/>
                  </a:lnTo>
                  <a:lnTo>
                    <a:pt x="4725001" y="4688747"/>
                  </a:lnTo>
                  <a:lnTo>
                    <a:pt x="4720874" y="4703686"/>
                  </a:lnTo>
                  <a:lnTo>
                    <a:pt x="4725001" y="4708772"/>
                  </a:lnTo>
                  <a:lnTo>
                    <a:pt x="4714841" y="4717354"/>
                  </a:lnTo>
                  <a:lnTo>
                    <a:pt x="4717064" y="4729114"/>
                  </a:lnTo>
                  <a:lnTo>
                    <a:pt x="4722144" y="4737378"/>
                  </a:lnTo>
                  <a:lnTo>
                    <a:pt x="4720239" y="4744689"/>
                  </a:lnTo>
                  <a:lnTo>
                    <a:pt x="4708809" y="4749139"/>
                  </a:lnTo>
                  <a:lnTo>
                    <a:pt x="4701189" y="4742782"/>
                  </a:lnTo>
                  <a:lnTo>
                    <a:pt x="4696109" y="4747232"/>
                  </a:lnTo>
                  <a:lnTo>
                    <a:pt x="4683409" y="4747232"/>
                  </a:lnTo>
                  <a:lnTo>
                    <a:pt x="4695791" y="4725936"/>
                  </a:lnTo>
                  <a:lnTo>
                    <a:pt x="4684044" y="4726254"/>
                  </a:lnTo>
                  <a:lnTo>
                    <a:pt x="4679916" y="4718943"/>
                  </a:lnTo>
                  <a:lnTo>
                    <a:pt x="4682456" y="4738650"/>
                  </a:lnTo>
                  <a:lnTo>
                    <a:pt x="4676106" y="4744371"/>
                  </a:lnTo>
                  <a:lnTo>
                    <a:pt x="4659914" y="4746596"/>
                  </a:lnTo>
                  <a:lnTo>
                    <a:pt x="4649436" y="4751682"/>
                  </a:lnTo>
                  <a:lnTo>
                    <a:pt x="4619591" y="4753271"/>
                  </a:lnTo>
                  <a:lnTo>
                    <a:pt x="4614829" y="4759628"/>
                  </a:lnTo>
                  <a:lnTo>
                    <a:pt x="4618956" y="4769799"/>
                  </a:lnTo>
                  <a:lnTo>
                    <a:pt x="4611654" y="4781560"/>
                  </a:lnTo>
                  <a:lnTo>
                    <a:pt x="4609749" y="4797452"/>
                  </a:lnTo>
                  <a:lnTo>
                    <a:pt x="4597049" y="4809213"/>
                  </a:lnTo>
                  <a:lnTo>
                    <a:pt x="4587524" y="4820655"/>
                  </a:lnTo>
                  <a:lnTo>
                    <a:pt x="4587524" y="4816523"/>
                  </a:lnTo>
                  <a:lnTo>
                    <a:pt x="4592921" y="4807941"/>
                  </a:lnTo>
                  <a:lnTo>
                    <a:pt x="4583396" y="4805081"/>
                  </a:lnTo>
                  <a:lnTo>
                    <a:pt x="4575776" y="4799995"/>
                  </a:lnTo>
                  <a:lnTo>
                    <a:pt x="4572601" y="4788235"/>
                  </a:lnTo>
                  <a:lnTo>
                    <a:pt x="4568474" y="4796816"/>
                  </a:lnTo>
                  <a:lnTo>
                    <a:pt x="4565299" y="4787599"/>
                  </a:lnTo>
                  <a:lnTo>
                    <a:pt x="4556726" y="4784420"/>
                  </a:lnTo>
                  <a:lnTo>
                    <a:pt x="4553551" y="4798088"/>
                  </a:lnTo>
                  <a:lnTo>
                    <a:pt x="4566251" y="4811755"/>
                  </a:lnTo>
                  <a:lnTo>
                    <a:pt x="4574824" y="4815887"/>
                  </a:lnTo>
                  <a:lnTo>
                    <a:pt x="4580539" y="4820020"/>
                  </a:lnTo>
                  <a:cubicBezTo>
                    <a:pt x="4580856" y="4824152"/>
                    <a:pt x="4581174" y="4828284"/>
                    <a:pt x="4581491" y="4832416"/>
                  </a:cubicBezTo>
                  <a:lnTo>
                    <a:pt x="4576094" y="4845130"/>
                  </a:lnTo>
                  <a:lnTo>
                    <a:pt x="4564664" y="4848308"/>
                  </a:lnTo>
                  <a:lnTo>
                    <a:pt x="4557361" y="4856890"/>
                  </a:lnTo>
                  <a:lnTo>
                    <a:pt x="4552281" y="4857844"/>
                  </a:lnTo>
                  <a:lnTo>
                    <a:pt x="4539264" y="4858479"/>
                  </a:lnTo>
                  <a:lnTo>
                    <a:pt x="4523388" y="4862611"/>
                  </a:lnTo>
                  <a:lnTo>
                    <a:pt x="4531961" y="4871193"/>
                  </a:lnTo>
                  <a:lnTo>
                    <a:pt x="4513228" y="4882636"/>
                  </a:lnTo>
                  <a:lnTo>
                    <a:pt x="4507831" y="4875325"/>
                  </a:lnTo>
                  <a:lnTo>
                    <a:pt x="4504338" y="4865154"/>
                  </a:lnTo>
                  <a:lnTo>
                    <a:pt x="4508466" y="4859751"/>
                  </a:lnTo>
                  <a:lnTo>
                    <a:pt x="4508466" y="4849262"/>
                  </a:lnTo>
                  <a:lnTo>
                    <a:pt x="4502116" y="4843858"/>
                  </a:lnTo>
                  <a:lnTo>
                    <a:pt x="4493861" y="4868333"/>
                  </a:lnTo>
                  <a:cubicBezTo>
                    <a:pt x="4493543" y="4873842"/>
                    <a:pt x="4493226" y="4879352"/>
                    <a:pt x="4492908" y="4884861"/>
                  </a:cubicBezTo>
                  <a:lnTo>
                    <a:pt x="4503703" y="4891218"/>
                  </a:lnTo>
                  <a:lnTo>
                    <a:pt x="4505926" y="4905203"/>
                  </a:lnTo>
                  <a:lnTo>
                    <a:pt x="4497671" y="4910289"/>
                  </a:lnTo>
                  <a:lnTo>
                    <a:pt x="4499868" y="4919360"/>
                  </a:lnTo>
                  <a:lnTo>
                    <a:pt x="4500840" y="4920286"/>
                  </a:lnTo>
                  <a:lnTo>
                    <a:pt x="4506875" y="4943464"/>
                  </a:lnTo>
                  <a:cubicBezTo>
                    <a:pt x="4506557" y="4951507"/>
                    <a:pt x="4506240" y="4959551"/>
                    <a:pt x="4505922" y="4967594"/>
                  </a:cubicBezTo>
                  <a:lnTo>
                    <a:pt x="4499570" y="4964736"/>
                  </a:lnTo>
                  <a:lnTo>
                    <a:pt x="4505922" y="4976166"/>
                  </a:lnTo>
                  <a:cubicBezTo>
                    <a:pt x="4505604" y="4979976"/>
                    <a:pt x="4505287" y="4983786"/>
                    <a:pt x="4504969" y="4987596"/>
                  </a:cubicBezTo>
                  <a:lnTo>
                    <a:pt x="4487183" y="4995216"/>
                  </a:lnTo>
                  <a:lnTo>
                    <a:pt x="4475749" y="5001884"/>
                  </a:lnTo>
                  <a:lnTo>
                    <a:pt x="4460821" y="5005059"/>
                  </a:lnTo>
                  <a:lnTo>
                    <a:pt x="4447164" y="5022204"/>
                  </a:lnTo>
                  <a:lnTo>
                    <a:pt x="4430330" y="5038079"/>
                  </a:lnTo>
                  <a:lnTo>
                    <a:pt x="4433506" y="5029506"/>
                  </a:lnTo>
                  <a:lnTo>
                    <a:pt x="4443988" y="5017759"/>
                  </a:lnTo>
                  <a:lnTo>
                    <a:pt x="4443988" y="5008234"/>
                  </a:lnTo>
                  <a:lnTo>
                    <a:pt x="4454469" y="5000931"/>
                  </a:lnTo>
                  <a:lnTo>
                    <a:pt x="4464950" y="4992359"/>
                  </a:lnTo>
                  <a:lnTo>
                    <a:pt x="4463997" y="4986961"/>
                  </a:lnTo>
                  <a:lnTo>
                    <a:pt x="4449069" y="4990136"/>
                  </a:lnTo>
                  <a:lnTo>
                    <a:pt x="4452245" y="4980929"/>
                  </a:lnTo>
                  <a:lnTo>
                    <a:pt x="4449069" y="4971404"/>
                  </a:lnTo>
                  <a:lnTo>
                    <a:pt x="4439223" y="4964101"/>
                  </a:lnTo>
                  <a:lnTo>
                    <a:pt x="4429060" y="4968229"/>
                  </a:lnTo>
                  <a:lnTo>
                    <a:pt x="4424613" y="4976801"/>
                  </a:lnTo>
                  <a:lnTo>
                    <a:pt x="4411909" y="4972991"/>
                  </a:lnTo>
                  <a:lnTo>
                    <a:pt x="4410956" y="4981246"/>
                  </a:lnTo>
                  <a:lnTo>
                    <a:pt x="4432236" y="4983151"/>
                  </a:lnTo>
                  <a:lnTo>
                    <a:pt x="4435412" y="4985374"/>
                  </a:lnTo>
                  <a:lnTo>
                    <a:pt x="4438588" y="4991724"/>
                  </a:lnTo>
                  <a:lnTo>
                    <a:pt x="4428107" y="5004424"/>
                  </a:lnTo>
                  <a:lnTo>
                    <a:pt x="4426201" y="5009821"/>
                  </a:lnTo>
                  <a:lnTo>
                    <a:pt x="4420802" y="5011726"/>
                  </a:lnTo>
                  <a:lnTo>
                    <a:pt x="4417626" y="5007599"/>
                  </a:lnTo>
                  <a:lnTo>
                    <a:pt x="4413497" y="5011726"/>
                  </a:lnTo>
                  <a:lnTo>
                    <a:pt x="4420802" y="5021251"/>
                  </a:lnTo>
                  <a:lnTo>
                    <a:pt x="4420802" y="5028554"/>
                  </a:lnTo>
                  <a:lnTo>
                    <a:pt x="4410638" y="5035221"/>
                  </a:lnTo>
                  <a:cubicBezTo>
                    <a:pt x="4410956" y="5038925"/>
                    <a:pt x="4411273" y="5042630"/>
                    <a:pt x="4411591" y="5046334"/>
                  </a:cubicBezTo>
                  <a:lnTo>
                    <a:pt x="4416673" y="5034904"/>
                  </a:lnTo>
                  <a:lnTo>
                    <a:pt x="4430330" y="5031729"/>
                  </a:lnTo>
                  <a:lnTo>
                    <a:pt x="4430330" y="5038079"/>
                  </a:lnTo>
                  <a:lnTo>
                    <a:pt x="4408415" y="5059351"/>
                  </a:lnTo>
                  <a:lnTo>
                    <a:pt x="4409368" y="5066654"/>
                  </a:lnTo>
                  <a:lnTo>
                    <a:pt x="4410956" y="5082529"/>
                  </a:lnTo>
                  <a:lnTo>
                    <a:pt x="4409050" y="5116184"/>
                  </a:lnTo>
                  <a:lnTo>
                    <a:pt x="4416673" y="5138091"/>
                  </a:lnTo>
                  <a:lnTo>
                    <a:pt x="4416388" y="5137963"/>
                  </a:lnTo>
                  <a:lnTo>
                    <a:pt x="4413532" y="5157060"/>
                  </a:lnTo>
                  <a:lnTo>
                    <a:pt x="4399569" y="5177430"/>
                  </a:lnTo>
                  <a:lnTo>
                    <a:pt x="4398617" y="5183796"/>
                  </a:lnTo>
                  <a:lnTo>
                    <a:pt x="4376721" y="5181886"/>
                  </a:lnTo>
                  <a:lnTo>
                    <a:pt x="4365932" y="5188252"/>
                  </a:lnTo>
                  <a:lnTo>
                    <a:pt x="4345306" y="5219125"/>
                  </a:lnTo>
                  <a:lnTo>
                    <a:pt x="4332930" y="5259229"/>
                  </a:lnTo>
                  <a:lnTo>
                    <a:pt x="4330709" y="5271960"/>
                  </a:lnTo>
                  <a:lnTo>
                    <a:pt x="4323093" y="5274188"/>
                  </a:lnTo>
                  <a:lnTo>
                    <a:pt x="4314207" y="5282782"/>
                  </a:lnTo>
                  <a:lnTo>
                    <a:pt x="4314207" y="5291057"/>
                  </a:lnTo>
                  <a:lnTo>
                    <a:pt x="4306591" y="5287874"/>
                  </a:lnTo>
                  <a:lnTo>
                    <a:pt x="4298024" y="5290102"/>
                  </a:lnTo>
                  <a:cubicBezTo>
                    <a:pt x="4297707" y="5292967"/>
                    <a:pt x="4297389" y="5295831"/>
                    <a:pt x="4297072" y="5298696"/>
                  </a:cubicBezTo>
                  <a:lnTo>
                    <a:pt x="4290725" y="5302834"/>
                  </a:lnTo>
                  <a:lnTo>
                    <a:pt x="4296437" y="5306016"/>
                  </a:lnTo>
                  <a:lnTo>
                    <a:pt x="4304370" y="5300606"/>
                  </a:lnTo>
                  <a:lnTo>
                    <a:pt x="4317381" y="5301879"/>
                  </a:lnTo>
                  <a:lnTo>
                    <a:pt x="4324679" y="5304743"/>
                  </a:lnTo>
                  <a:lnTo>
                    <a:pt x="4327853" y="5312064"/>
                  </a:lnTo>
                  <a:lnTo>
                    <a:pt x="4329122" y="5321612"/>
                  </a:lnTo>
                  <a:lnTo>
                    <a:pt x="4331343" y="5327023"/>
                  </a:lnTo>
                  <a:lnTo>
                    <a:pt x="4343084" y="5338163"/>
                  </a:lnTo>
                  <a:lnTo>
                    <a:pt x="4348479" y="5349939"/>
                  </a:lnTo>
                  <a:lnTo>
                    <a:pt x="4347949" y="5350022"/>
                  </a:lnTo>
                  <a:lnTo>
                    <a:pt x="4354478" y="5386173"/>
                  </a:lnTo>
                  <a:lnTo>
                    <a:pt x="4367495" y="5416728"/>
                  </a:lnTo>
                  <a:lnTo>
                    <a:pt x="4394165" y="5435506"/>
                  </a:lnTo>
                  <a:lnTo>
                    <a:pt x="4426868" y="5452056"/>
                  </a:lnTo>
                  <a:lnTo>
                    <a:pt x="4440838" y="5454920"/>
                  </a:lnTo>
                  <a:lnTo>
                    <a:pt x="4447188" y="5451738"/>
                  </a:lnTo>
                  <a:lnTo>
                    <a:pt x="4452903" y="5461604"/>
                  </a:lnTo>
                  <a:lnTo>
                    <a:pt x="4450680" y="5467969"/>
                  </a:lnTo>
                  <a:lnTo>
                    <a:pt x="4447505" y="5471470"/>
                  </a:lnTo>
                  <a:lnTo>
                    <a:pt x="4449093" y="5473380"/>
                  </a:lnTo>
                  <a:lnTo>
                    <a:pt x="4444330" y="5483883"/>
                  </a:lnTo>
                  <a:lnTo>
                    <a:pt x="4442108" y="5490248"/>
                  </a:lnTo>
                  <a:lnTo>
                    <a:pt x="4426233" y="5488021"/>
                  </a:lnTo>
                  <a:lnTo>
                    <a:pt x="4416708" y="5487066"/>
                  </a:lnTo>
                  <a:lnTo>
                    <a:pt x="4398610" y="5486111"/>
                  </a:lnTo>
                  <a:lnTo>
                    <a:pt x="4374163" y="5482292"/>
                  </a:lnTo>
                  <a:lnTo>
                    <a:pt x="4361463" y="5481337"/>
                  </a:lnTo>
                  <a:lnTo>
                    <a:pt x="4336380" y="5489612"/>
                  </a:lnTo>
                  <a:lnTo>
                    <a:pt x="4311933" y="5483883"/>
                  </a:lnTo>
                  <a:lnTo>
                    <a:pt x="4298280" y="5488021"/>
                  </a:lnTo>
                  <a:lnTo>
                    <a:pt x="4289073" y="5510300"/>
                  </a:lnTo>
                  <a:lnTo>
                    <a:pt x="4278278" y="5522076"/>
                  </a:lnTo>
                  <a:lnTo>
                    <a:pt x="4253195" y="5536080"/>
                  </a:lnTo>
                  <a:lnTo>
                    <a:pt x="4224620" y="5550084"/>
                  </a:lnTo>
                  <a:lnTo>
                    <a:pt x="4209063" y="5568225"/>
                  </a:lnTo>
                  <a:lnTo>
                    <a:pt x="4191283" y="5582866"/>
                  </a:lnTo>
                  <a:lnTo>
                    <a:pt x="4191283" y="5592732"/>
                  </a:lnTo>
                  <a:lnTo>
                    <a:pt x="4172233" y="5602280"/>
                  </a:lnTo>
                  <a:lnTo>
                    <a:pt x="4169058" y="5601007"/>
                  </a:lnTo>
                  <a:lnTo>
                    <a:pt x="4173185" y="5594642"/>
                  </a:lnTo>
                  <a:lnTo>
                    <a:pt x="4175408" y="5585412"/>
                  </a:lnTo>
                  <a:lnTo>
                    <a:pt x="4168105" y="5578092"/>
                  </a:lnTo>
                  <a:lnTo>
                    <a:pt x="4173820" y="5569498"/>
                  </a:lnTo>
                  <a:lnTo>
                    <a:pt x="4185568" y="5564088"/>
                  </a:lnTo>
                  <a:lnTo>
                    <a:pt x="4204618" y="5551357"/>
                  </a:lnTo>
                  <a:lnTo>
                    <a:pt x="4226843" y="5537353"/>
                  </a:lnTo>
                  <a:lnTo>
                    <a:pt x="4235098" y="5534170"/>
                  </a:lnTo>
                  <a:lnTo>
                    <a:pt x="4235098" y="5524622"/>
                  </a:lnTo>
                  <a:lnTo>
                    <a:pt x="4224620" y="5528123"/>
                  </a:lnTo>
                  <a:lnTo>
                    <a:pt x="4202395" y="5533215"/>
                  </a:lnTo>
                  <a:lnTo>
                    <a:pt x="4184615" y="5544036"/>
                  </a:lnTo>
                  <a:lnTo>
                    <a:pt x="4167470" y="5537989"/>
                  </a:lnTo>
                  <a:lnTo>
                    <a:pt x="4163025" y="5522076"/>
                  </a:lnTo>
                  <a:lnTo>
                    <a:pt x="4160928" y="5513064"/>
                  </a:lnTo>
                  <a:lnTo>
                    <a:pt x="4150640" y="5513376"/>
                  </a:lnTo>
                  <a:lnTo>
                    <a:pt x="4135718" y="5512423"/>
                  </a:lnTo>
                  <a:lnTo>
                    <a:pt x="4123970" y="5504168"/>
                  </a:lnTo>
                  <a:lnTo>
                    <a:pt x="4098570" y="5493373"/>
                  </a:lnTo>
                  <a:lnTo>
                    <a:pt x="4080473" y="5491786"/>
                  </a:lnTo>
                  <a:lnTo>
                    <a:pt x="4071900" y="5495913"/>
                  </a:lnTo>
                  <a:lnTo>
                    <a:pt x="4066820" y="5485436"/>
                  </a:lnTo>
                  <a:lnTo>
                    <a:pt x="4073170" y="5474641"/>
                  </a:lnTo>
                  <a:lnTo>
                    <a:pt x="4059200" y="5477181"/>
                  </a:lnTo>
                  <a:lnTo>
                    <a:pt x="4060470" y="5486706"/>
                  </a:lnTo>
                  <a:lnTo>
                    <a:pt x="4055073" y="5494326"/>
                  </a:lnTo>
                  <a:lnTo>
                    <a:pt x="4044913" y="5497501"/>
                  </a:lnTo>
                  <a:lnTo>
                    <a:pt x="4033165" y="5498453"/>
                  </a:lnTo>
                  <a:lnTo>
                    <a:pt x="4027768" y="5493056"/>
                  </a:lnTo>
                  <a:lnTo>
                    <a:pt x="3999193" y="5494643"/>
                  </a:lnTo>
                  <a:lnTo>
                    <a:pt x="3999193" y="5501946"/>
                  </a:lnTo>
                  <a:lnTo>
                    <a:pt x="3989668" y="5512741"/>
                  </a:lnTo>
                  <a:lnTo>
                    <a:pt x="3974110" y="5516868"/>
                  </a:lnTo>
                  <a:lnTo>
                    <a:pt x="3968713" y="5516868"/>
                  </a:lnTo>
                  <a:lnTo>
                    <a:pt x="3951885" y="5506708"/>
                  </a:lnTo>
                  <a:lnTo>
                    <a:pt x="3940138" y="5520361"/>
                  </a:lnTo>
                  <a:cubicBezTo>
                    <a:pt x="3940455" y="5524277"/>
                    <a:pt x="3940773" y="5528192"/>
                    <a:pt x="3941090" y="5532108"/>
                  </a:cubicBezTo>
                  <a:lnTo>
                    <a:pt x="3953790" y="5537188"/>
                  </a:lnTo>
                  <a:lnTo>
                    <a:pt x="3946805" y="5544491"/>
                  </a:lnTo>
                  <a:lnTo>
                    <a:pt x="3950933" y="5551793"/>
                  </a:lnTo>
                  <a:lnTo>
                    <a:pt x="3963950" y="5554016"/>
                  </a:lnTo>
                  <a:lnTo>
                    <a:pt x="3964903" y="5545443"/>
                  </a:lnTo>
                  <a:lnTo>
                    <a:pt x="3976650" y="5562271"/>
                  </a:lnTo>
                  <a:lnTo>
                    <a:pt x="3991255" y="5570526"/>
                  </a:lnTo>
                  <a:lnTo>
                    <a:pt x="4001098" y="5579733"/>
                  </a:lnTo>
                  <a:lnTo>
                    <a:pt x="3989350" y="5589258"/>
                  </a:lnTo>
                  <a:lnTo>
                    <a:pt x="3971253" y="5569573"/>
                  </a:lnTo>
                  <a:lnTo>
                    <a:pt x="3963950" y="5569573"/>
                  </a:lnTo>
                  <a:lnTo>
                    <a:pt x="3955378" y="5561318"/>
                  </a:lnTo>
                  <a:lnTo>
                    <a:pt x="3934105" y="5568938"/>
                  </a:lnTo>
                  <a:lnTo>
                    <a:pt x="3935375" y="5582591"/>
                  </a:lnTo>
                  <a:lnTo>
                    <a:pt x="3962045" y="5598148"/>
                  </a:lnTo>
                  <a:lnTo>
                    <a:pt x="3962045" y="5610848"/>
                  </a:lnTo>
                  <a:lnTo>
                    <a:pt x="3947123" y="5613071"/>
                  </a:lnTo>
                  <a:lnTo>
                    <a:pt x="3932200" y="5599736"/>
                  </a:lnTo>
                  <a:cubicBezTo>
                    <a:pt x="3931883" y="5595503"/>
                    <a:pt x="3931565" y="5591269"/>
                    <a:pt x="3931248" y="5587036"/>
                  </a:cubicBezTo>
                  <a:lnTo>
                    <a:pt x="3920770" y="5580686"/>
                  </a:lnTo>
                  <a:lnTo>
                    <a:pt x="3910928" y="5584813"/>
                  </a:lnTo>
                  <a:lnTo>
                    <a:pt x="3907753" y="5595291"/>
                  </a:lnTo>
                  <a:lnTo>
                    <a:pt x="3939185" y="5620373"/>
                  </a:lnTo>
                  <a:lnTo>
                    <a:pt x="3926168" y="5627041"/>
                  </a:lnTo>
                  <a:lnTo>
                    <a:pt x="3911563" y="5616563"/>
                  </a:lnTo>
                  <a:lnTo>
                    <a:pt x="3908388" y="5621961"/>
                  </a:lnTo>
                  <a:lnTo>
                    <a:pt x="3899815" y="5614658"/>
                  </a:lnTo>
                  <a:lnTo>
                    <a:pt x="3903625" y="5598466"/>
                  </a:lnTo>
                  <a:lnTo>
                    <a:pt x="3899498" y="5587353"/>
                  </a:lnTo>
                  <a:lnTo>
                    <a:pt x="3880448" y="5582908"/>
                  </a:lnTo>
                  <a:lnTo>
                    <a:pt x="3876003" y="5568621"/>
                  </a:lnTo>
                  <a:lnTo>
                    <a:pt x="3863303" y="5570526"/>
                  </a:lnTo>
                  <a:lnTo>
                    <a:pt x="3860128" y="5562271"/>
                  </a:lnTo>
                  <a:lnTo>
                    <a:pt x="3856953" y="5551793"/>
                  </a:lnTo>
                  <a:lnTo>
                    <a:pt x="3862033" y="5543538"/>
                  </a:lnTo>
                  <a:lnTo>
                    <a:pt x="3865208" y="5531791"/>
                  </a:lnTo>
                  <a:lnTo>
                    <a:pt x="3849015" y="5527346"/>
                  </a:lnTo>
                  <a:lnTo>
                    <a:pt x="3847110" y="5539093"/>
                  </a:lnTo>
                  <a:lnTo>
                    <a:pt x="3836633" y="5545443"/>
                  </a:lnTo>
                  <a:lnTo>
                    <a:pt x="3827108" y="5560366"/>
                  </a:lnTo>
                  <a:lnTo>
                    <a:pt x="3832505" y="5577511"/>
                  </a:lnTo>
                  <a:lnTo>
                    <a:pt x="3827743" y="5593068"/>
                  </a:lnTo>
                  <a:lnTo>
                    <a:pt x="3834410" y="5617198"/>
                  </a:lnTo>
                  <a:lnTo>
                    <a:pt x="3857588" y="5639423"/>
                  </a:lnTo>
                  <a:lnTo>
                    <a:pt x="3861080" y="5666411"/>
                  </a:lnTo>
                  <a:lnTo>
                    <a:pt x="3875050" y="5671808"/>
                  </a:lnTo>
                  <a:lnTo>
                    <a:pt x="3903625" y="5700701"/>
                  </a:lnTo>
                  <a:lnTo>
                    <a:pt x="3900768" y="5730546"/>
                  </a:lnTo>
                  <a:lnTo>
                    <a:pt x="3881718" y="5726418"/>
                  </a:lnTo>
                  <a:lnTo>
                    <a:pt x="3881718" y="5719116"/>
                  </a:lnTo>
                  <a:lnTo>
                    <a:pt x="3893465" y="5716893"/>
                  </a:lnTo>
                  <a:lnTo>
                    <a:pt x="3884575" y="5706416"/>
                  </a:lnTo>
                  <a:lnTo>
                    <a:pt x="3868700" y="5688318"/>
                  </a:lnTo>
                  <a:lnTo>
                    <a:pt x="3856953" y="5700383"/>
                  </a:lnTo>
                  <a:lnTo>
                    <a:pt x="3862668" y="5709591"/>
                  </a:lnTo>
                  <a:lnTo>
                    <a:pt x="3858223" y="5714988"/>
                  </a:lnTo>
                  <a:lnTo>
                    <a:pt x="3863620" y="5721338"/>
                  </a:lnTo>
                  <a:lnTo>
                    <a:pt x="3877590" y="5724513"/>
                  </a:lnTo>
                  <a:lnTo>
                    <a:pt x="3866795" y="5742293"/>
                  </a:lnTo>
                  <a:lnTo>
                    <a:pt x="3856635" y="5748008"/>
                  </a:lnTo>
                  <a:lnTo>
                    <a:pt x="3842665" y="5744833"/>
                  </a:lnTo>
                  <a:lnTo>
                    <a:pt x="3826790" y="5741341"/>
                  </a:lnTo>
                  <a:lnTo>
                    <a:pt x="3824885" y="5753088"/>
                  </a:lnTo>
                  <a:lnTo>
                    <a:pt x="3843935" y="5754358"/>
                  </a:lnTo>
                  <a:lnTo>
                    <a:pt x="3859810" y="5761343"/>
                  </a:lnTo>
                  <a:lnTo>
                    <a:pt x="3859810" y="5770868"/>
                  </a:lnTo>
                  <a:lnTo>
                    <a:pt x="3873463" y="5773091"/>
                  </a:lnTo>
                  <a:lnTo>
                    <a:pt x="3873463" y="5765471"/>
                  </a:lnTo>
                  <a:lnTo>
                    <a:pt x="3896958" y="5779123"/>
                  </a:lnTo>
                  <a:lnTo>
                    <a:pt x="3902673" y="5794681"/>
                  </a:lnTo>
                  <a:lnTo>
                    <a:pt x="3910928" y="5801031"/>
                  </a:lnTo>
                  <a:lnTo>
                    <a:pt x="3926803" y="5801983"/>
                  </a:lnTo>
                  <a:lnTo>
                    <a:pt x="3934423" y="5814366"/>
                  </a:lnTo>
                  <a:lnTo>
                    <a:pt x="3958870" y="5825796"/>
                  </a:lnTo>
                  <a:lnTo>
                    <a:pt x="3967443" y="5835321"/>
                  </a:lnTo>
                  <a:lnTo>
                    <a:pt x="3962045" y="5852148"/>
                  </a:lnTo>
                  <a:lnTo>
                    <a:pt x="3965538" y="5857546"/>
                  </a:lnTo>
                  <a:lnTo>
                    <a:pt x="3961410" y="5863896"/>
                  </a:lnTo>
                  <a:lnTo>
                    <a:pt x="3971888" y="5877231"/>
                  </a:lnTo>
                  <a:lnTo>
                    <a:pt x="3979508" y="5891201"/>
                  </a:lnTo>
                  <a:lnTo>
                    <a:pt x="3962680" y="5894376"/>
                  </a:lnTo>
                  <a:lnTo>
                    <a:pt x="3953790" y="5883581"/>
                  </a:lnTo>
                  <a:lnTo>
                    <a:pt x="3943313" y="5883898"/>
                  </a:lnTo>
                  <a:lnTo>
                    <a:pt x="3931565" y="5869293"/>
                  </a:lnTo>
                  <a:lnTo>
                    <a:pt x="3922993" y="5864213"/>
                  </a:lnTo>
                  <a:lnTo>
                    <a:pt x="3926168" y="5853736"/>
                  </a:lnTo>
                  <a:lnTo>
                    <a:pt x="3912515" y="5851513"/>
                  </a:lnTo>
                  <a:lnTo>
                    <a:pt x="3896640" y="5857863"/>
                  </a:lnTo>
                  <a:lnTo>
                    <a:pt x="3902038" y="5864213"/>
                  </a:lnTo>
                  <a:lnTo>
                    <a:pt x="3876638" y="5865801"/>
                  </a:lnTo>
                  <a:lnTo>
                    <a:pt x="3869676" y="5859999"/>
                  </a:lnTo>
                  <a:lnTo>
                    <a:pt x="3872889" y="5872612"/>
                  </a:lnTo>
                  <a:lnTo>
                    <a:pt x="3882402" y="5876432"/>
                  </a:lnTo>
                  <a:lnTo>
                    <a:pt x="3876060" y="5884073"/>
                  </a:lnTo>
                  <a:lnTo>
                    <a:pt x="3885572" y="5885983"/>
                  </a:lnTo>
                  <a:lnTo>
                    <a:pt x="3890012" y="5900946"/>
                  </a:lnTo>
                  <a:lnTo>
                    <a:pt x="3899524" y="5904766"/>
                  </a:lnTo>
                  <a:lnTo>
                    <a:pt x="3904597" y="5906039"/>
                  </a:lnTo>
                  <a:lnTo>
                    <a:pt x="3900475" y="5893623"/>
                  </a:lnTo>
                  <a:lnTo>
                    <a:pt x="3905865" y="5891076"/>
                  </a:lnTo>
                  <a:lnTo>
                    <a:pt x="3914109" y="5897444"/>
                  </a:lnTo>
                  <a:lnTo>
                    <a:pt x="3915378" y="5910178"/>
                  </a:lnTo>
                  <a:lnTo>
                    <a:pt x="3919500" y="5911133"/>
                  </a:lnTo>
                  <a:lnTo>
                    <a:pt x="3917914" y="5917500"/>
                  </a:lnTo>
                  <a:lnTo>
                    <a:pt x="3909353" y="5928325"/>
                  </a:lnTo>
                  <a:lnTo>
                    <a:pt x="3900792" y="5927370"/>
                  </a:lnTo>
                  <a:lnTo>
                    <a:pt x="3896670" y="5934692"/>
                  </a:lnTo>
                  <a:lnTo>
                    <a:pt x="3888109" y="5943288"/>
                  </a:lnTo>
                  <a:lnTo>
                    <a:pt x="3885255" y="5943288"/>
                  </a:lnTo>
                  <a:lnTo>
                    <a:pt x="3877646" y="5931508"/>
                  </a:lnTo>
                  <a:lnTo>
                    <a:pt x="3885890" y="5928325"/>
                  </a:lnTo>
                  <a:lnTo>
                    <a:pt x="3869084" y="5922276"/>
                  </a:lnTo>
                  <a:lnTo>
                    <a:pt x="3867816" y="5915909"/>
                  </a:lnTo>
                  <a:lnTo>
                    <a:pt x="3855133" y="5918137"/>
                  </a:lnTo>
                  <a:lnTo>
                    <a:pt x="3854182" y="5924504"/>
                  </a:lnTo>
                  <a:lnTo>
                    <a:pt x="3863060" y="5935010"/>
                  </a:lnTo>
                  <a:lnTo>
                    <a:pt x="3860840" y="5953794"/>
                  </a:lnTo>
                  <a:lnTo>
                    <a:pt x="3870353" y="5967801"/>
                  </a:lnTo>
                  <a:lnTo>
                    <a:pt x="3875109" y="5982128"/>
                  </a:lnTo>
                  <a:lnTo>
                    <a:pt x="3877011" y="6000274"/>
                  </a:lnTo>
                  <a:lnTo>
                    <a:pt x="3872255" y="6015237"/>
                  </a:lnTo>
                  <a:lnTo>
                    <a:pt x="3882719" y="6024470"/>
                  </a:lnTo>
                  <a:lnTo>
                    <a:pt x="3879548" y="6031792"/>
                  </a:lnTo>
                  <a:lnTo>
                    <a:pt x="3895402" y="6043571"/>
                  </a:lnTo>
                  <a:lnTo>
                    <a:pt x="3883987" y="6049938"/>
                  </a:lnTo>
                  <a:lnTo>
                    <a:pt x="3876377" y="6034975"/>
                  </a:lnTo>
                  <a:lnTo>
                    <a:pt x="3869084" y="6033384"/>
                  </a:lnTo>
                  <a:lnTo>
                    <a:pt x="3870987" y="6043571"/>
                  </a:lnTo>
                  <a:lnTo>
                    <a:pt x="3861475" y="6043890"/>
                  </a:lnTo>
                  <a:lnTo>
                    <a:pt x="3862743" y="6038477"/>
                  </a:lnTo>
                  <a:lnTo>
                    <a:pt x="3855133" y="6021604"/>
                  </a:lnTo>
                  <a:lnTo>
                    <a:pt x="3844352" y="6001866"/>
                  </a:lnTo>
                  <a:lnTo>
                    <a:pt x="3829767" y="6006960"/>
                  </a:lnTo>
                  <a:lnTo>
                    <a:pt x="3819303" y="6033702"/>
                  </a:lnTo>
                  <a:lnTo>
                    <a:pt x="3822791" y="6054714"/>
                  </a:lnTo>
                  <a:lnTo>
                    <a:pt x="3818352" y="6048665"/>
                  </a:lnTo>
                  <a:lnTo>
                    <a:pt x="3813279" y="6051849"/>
                  </a:lnTo>
                  <a:lnTo>
                    <a:pt x="3807889" y="6038796"/>
                  </a:lnTo>
                  <a:lnTo>
                    <a:pt x="3800279" y="5999956"/>
                  </a:lnTo>
                  <a:lnTo>
                    <a:pt x="3792669" y="5995817"/>
                  </a:lnTo>
                  <a:lnTo>
                    <a:pt x="3790132" y="5987540"/>
                  </a:lnTo>
                  <a:lnTo>
                    <a:pt x="3779986" y="5986585"/>
                  </a:lnTo>
                  <a:lnTo>
                    <a:pt x="3777449" y="5971622"/>
                  </a:lnTo>
                  <a:lnTo>
                    <a:pt x="3764132" y="5978944"/>
                  </a:lnTo>
                  <a:lnTo>
                    <a:pt x="3758742" y="6006641"/>
                  </a:lnTo>
                  <a:lnTo>
                    <a:pt x="3753351" y="5998046"/>
                  </a:lnTo>
                  <a:lnTo>
                    <a:pt x="3745107" y="6002503"/>
                  </a:lnTo>
                  <a:lnTo>
                    <a:pt x="3734327" y="5982446"/>
                  </a:lnTo>
                  <a:lnTo>
                    <a:pt x="3733058" y="5960479"/>
                  </a:lnTo>
                  <a:lnTo>
                    <a:pt x="3742571" y="5949973"/>
                  </a:lnTo>
                  <a:lnTo>
                    <a:pt x="3737814" y="5927688"/>
                  </a:lnTo>
                  <a:lnTo>
                    <a:pt x="3721961" y="5903493"/>
                  </a:lnTo>
                  <a:lnTo>
                    <a:pt x="3708326" y="5898080"/>
                  </a:lnTo>
                  <a:lnTo>
                    <a:pt x="3701985" y="5903493"/>
                  </a:lnTo>
                  <a:lnTo>
                    <a:pt x="3694375" y="5879297"/>
                  </a:lnTo>
                  <a:lnTo>
                    <a:pt x="3681692" y="5876432"/>
                  </a:lnTo>
                  <a:cubicBezTo>
                    <a:pt x="3681586" y="5871869"/>
                    <a:pt x="3681481" y="5867305"/>
                    <a:pt x="3681375" y="5862742"/>
                  </a:cubicBezTo>
                  <a:lnTo>
                    <a:pt x="3690887" y="5862742"/>
                  </a:lnTo>
                  <a:lnTo>
                    <a:pt x="3711814" y="5839820"/>
                  </a:lnTo>
                  <a:lnTo>
                    <a:pt x="3709595" y="5824221"/>
                  </a:lnTo>
                  <a:lnTo>
                    <a:pt x="3710863" y="5820082"/>
                  </a:lnTo>
                  <a:lnTo>
                    <a:pt x="3725448" y="5835682"/>
                  </a:lnTo>
                  <a:lnTo>
                    <a:pt x="3740351" y="5836637"/>
                  </a:lnTo>
                  <a:lnTo>
                    <a:pt x="3746693" y="5826131"/>
                  </a:lnTo>
                  <a:lnTo>
                    <a:pt x="3762547" y="5819764"/>
                  </a:lnTo>
                  <a:lnTo>
                    <a:pt x="3788230" y="5838547"/>
                  </a:lnTo>
                  <a:lnTo>
                    <a:pt x="3812328" y="5846824"/>
                  </a:lnTo>
                  <a:lnTo>
                    <a:pt x="3836426" y="5846506"/>
                  </a:lnTo>
                  <a:lnTo>
                    <a:pt x="3849426" y="5860196"/>
                  </a:lnTo>
                  <a:lnTo>
                    <a:pt x="3857036" y="5860832"/>
                  </a:lnTo>
                  <a:lnTo>
                    <a:pt x="3868367" y="5859082"/>
                  </a:lnTo>
                  <a:lnTo>
                    <a:pt x="3859493" y="5854053"/>
                  </a:lnTo>
                  <a:lnTo>
                    <a:pt x="3872193" y="5847703"/>
                  </a:lnTo>
                  <a:lnTo>
                    <a:pt x="3883940" y="5850878"/>
                  </a:lnTo>
                  <a:lnTo>
                    <a:pt x="3893465" y="5849608"/>
                  </a:lnTo>
                  <a:lnTo>
                    <a:pt x="3889020" y="5840083"/>
                  </a:lnTo>
                  <a:lnTo>
                    <a:pt x="3876320" y="5835003"/>
                  </a:lnTo>
                  <a:lnTo>
                    <a:pt x="3868065" y="5837226"/>
                  </a:lnTo>
                  <a:lnTo>
                    <a:pt x="3859493" y="5833098"/>
                  </a:lnTo>
                  <a:lnTo>
                    <a:pt x="3843618" y="5815318"/>
                  </a:lnTo>
                  <a:lnTo>
                    <a:pt x="3845523" y="5828971"/>
                  </a:lnTo>
                  <a:lnTo>
                    <a:pt x="3830918" y="5828018"/>
                  </a:lnTo>
                  <a:lnTo>
                    <a:pt x="3827743" y="5814366"/>
                  </a:lnTo>
                  <a:lnTo>
                    <a:pt x="3823298" y="5817541"/>
                  </a:lnTo>
                  <a:lnTo>
                    <a:pt x="3811550" y="5810556"/>
                  </a:lnTo>
                  <a:lnTo>
                    <a:pt x="3797898" y="5817858"/>
                  </a:lnTo>
                  <a:lnTo>
                    <a:pt x="3787420" y="5809286"/>
                  </a:lnTo>
                  <a:lnTo>
                    <a:pt x="3761703" y="5813096"/>
                  </a:lnTo>
                  <a:lnTo>
                    <a:pt x="3753765" y="5811826"/>
                  </a:lnTo>
                  <a:lnTo>
                    <a:pt x="3747415" y="5811191"/>
                  </a:lnTo>
                  <a:lnTo>
                    <a:pt x="3742653" y="5810873"/>
                  </a:lnTo>
                  <a:lnTo>
                    <a:pt x="3741383" y="5811191"/>
                  </a:lnTo>
                  <a:lnTo>
                    <a:pt x="3739478" y="5812461"/>
                  </a:lnTo>
                  <a:lnTo>
                    <a:pt x="3735985" y="5815636"/>
                  </a:lnTo>
                  <a:lnTo>
                    <a:pt x="3732810" y="5818811"/>
                  </a:lnTo>
                  <a:lnTo>
                    <a:pt x="3731223" y="5820398"/>
                  </a:lnTo>
                  <a:lnTo>
                    <a:pt x="3715348" y="5816588"/>
                  </a:lnTo>
                  <a:lnTo>
                    <a:pt x="3704553" y="5800713"/>
                  </a:lnTo>
                  <a:lnTo>
                    <a:pt x="3697250" y="5808968"/>
                  </a:lnTo>
                  <a:lnTo>
                    <a:pt x="3695345" y="5816588"/>
                  </a:lnTo>
                  <a:lnTo>
                    <a:pt x="3687725" y="5812461"/>
                  </a:lnTo>
                  <a:lnTo>
                    <a:pt x="3684550" y="5801031"/>
                  </a:lnTo>
                  <a:lnTo>
                    <a:pt x="3675978" y="5789283"/>
                  </a:lnTo>
                  <a:cubicBezTo>
                    <a:pt x="3676295" y="5785896"/>
                    <a:pt x="3676613" y="5782510"/>
                    <a:pt x="3676930" y="5779123"/>
                  </a:cubicBezTo>
                  <a:lnTo>
                    <a:pt x="3668358" y="5781028"/>
                  </a:lnTo>
                  <a:lnTo>
                    <a:pt x="3665183" y="5764201"/>
                  </a:lnTo>
                  <a:lnTo>
                    <a:pt x="3650260" y="5761343"/>
                  </a:lnTo>
                  <a:lnTo>
                    <a:pt x="3646133" y="5750548"/>
                  </a:lnTo>
                  <a:lnTo>
                    <a:pt x="3652165" y="5740071"/>
                  </a:lnTo>
                  <a:lnTo>
                    <a:pt x="3667088" y="5735943"/>
                  </a:lnTo>
                  <a:lnTo>
                    <a:pt x="3675343" y="5743881"/>
                  </a:lnTo>
                  <a:lnTo>
                    <a:pt x="3683915" y="5747056"/>
                  </a:lnTo>
                  <a:lnTo>
                    <a:pt x="3681693" y="5733403"/>
                  </a:lnTo>
                  <a:lnTo>
                    <a:pt x="3676613" y="5727371"/>
                  </a:lnTo>
                  <a:lnTo>
                    <a:pt x="3660738" y="5728323"/>
                  </a:lnTo>
                  <a:lnTo>
                    <a:pt x="3654388" y="5720068"/>
                  </a:lnTo>
                  <a:lnTo>
                    <a:pt x="3648990" y="5730546"/>
                  </a:lnTo>
                  <a:lnTo>
                    <a:pt x="3645815" y="5739118"/>
                  </a:lnTo>
                  <a:lnTo>
                    <a:pt x="3641370" y="5733721"/>
                  </a:lnTo>
                  <a:lnTo>
                    <a:pt x="3639465" y="5722291"/>
                  </a:lnTo>
                  <a:lnTo>
                    <a:pt x="3631845" y="5709591"/>
                  </a:lnTo>
                  <a:lnTo>
                    <a:pt x="3615018" y="5708956"/>
                  </a:lnTo>
                  <a:lnTo>
                    <a:pt x="3602000" y="5689906"/>
                  </a:lnTo>
                  <a:lnTo>
                    <a:pt x="3606128" y="5683556"/>
                  </a:lnTo>
                  <a:lnTo>
                    <a:pt x="3595968" y="5682286"/>
                  </a:lnTo>
                  <a:cubicBezTo>
                    <a:pt x="3595650" y="5676888"/>
                    <a:pt x="3595333" y="5671491"/>
                    <a:pt x="3595015" y="5666093"/>
                  </a:cubicBezTo>
                  <a:lnTo>
                    <a:pt x="3588665" y="5656886"/>
                  </a:lnTo>
                  <a:lnTo>
                    <a:pt x="3589618" y="5650536"/>
                  </a:lnTo>
                  <a:lnTo>
                    <a:pt x="3582315" y="5649583"/>
                  </a:lnTo>
                  <a:lnTo>
                    <a:pt x="3578188" y="5641963"/>
                  </a:lnTo>
                  <a:lnTo>
                    <a:pt x="3578378" y="5641929"/>
                  </a:lnTo>
                  <a:lnTo>
                    <a:pt x="3574656" y="5639745"/>
                  </a:lnTo>
                  <a:lnTo>
                    <a:pt x="3577496" y="5632442"/>
                  </a:lnTo>
                  <a:lnTo>
                    <a:pt x="3571816" y="5618155"/>
                  </a:lnTo>
                  <a:lnTo>
                    <a:pt x="3557613" y="5606090"/>
                  </a:lnTo>
                  <a:lnTo>
                    <a:pt x="3537414" y="5597200"/>
                  </a:lnTo>
                  <a:lnTo>
                    <a:pt x="3526999" y="5579420"/>
                  </a:lnTo>
                  <a:lnTo>
                    <a:pt x="3525737" y="5573387"/>
                  </a:lnTo>
                  <a:lnTo>
                    <a:pt x="3515006" y="5557830"/>
                  </a:lnTo>
                  <a:lnTo>
                    <a:pt x="3517847" y="5553067"/>
                  </a:lnTo>
                  <a:lnTo>
                    <a:pt x="3527946" y="5560052"/>
                  </a:lnTo>
                  <a:lnTo>
                    <a:pt x="3526684" y="5550845"/>
                  </a:lnTo>
                  <a:cubicBezTo>
                    <a:pt x="3526894" y="5549469"/>
                    <a:pt x="3527105" y="5548093"/>
                    <a:pt x="3527315" y="5546717"/>
                  </a:cubicBezTo>
                  <a:lnTo>
                    <a:pt x="3520372" y="5543860"/>
                  </a:lnTo>
                  <a:lnTo>
                    <a:pt x="3514691" y="5534970"/>
                  </a:lnTo>
                  <a:lnTo>
                    <a:pt x="3514691" y="5523540"/>
                  </a:lnTo>
                  <a:lnTo>
                    <a:pt x="3522581" y="5513062"/>
                  </a:lnTo>
                  <a:lnTo>
                    <a:pt x="3527946" y="5504490"/>
                  </a:lnTo>
                  <a:lnTo>
                    <a:pt x="3529840" y="5490202"/>
                  </a:lnTo>
                  <a:lnTo>
                    <a:pt x="3531418" y="5480995"/>
                  </a:lnTo>
                  <a:lnTo>
                    <a:pt x="3523843" y="5473057"/>
                  </a:lnTo>
                  <a:lnTo>
                    <a:pt x="3532365" y="5464485"/>
                  </a:lnTo>
                  <a:lnTo>
                    <a:pt x="3526053" y="5451784"/>
                  </a:lnTo>
                  <a:lnTo>
                    <a:pt x="3523212" y="5445434"/>
                  </a:lnTo>
                  <a:lnTo>
                    <a:pt x="3529524" y="5441307"/>
                  </a:lnTo>
                  <a:lnTo>
                    <a:pt x="3524159" y="5427337"/>
                  </a:lnTo>
                  <a:lnTo>
                    <a:pt x="3527946" y="5420352"/>
                  </a:lnTo>
                  <a:lnTo>
                    <a:pt x="3540570" y="5404794"/>
                  </a:lnTo>
                  <a:lnTo>
                    <a:pt x="3535836" y="5397809"/>
                  </a:lnTo>
                  <a:lnTo>
                    <a:pt x="3526053" y="5394952"/>
                  </a:lnTo>
                  <a:lnTo>
                    <a:pt x="3525643" y="5394317"/>
                  </a:lnTo>
                  <a:lnTo>
                    <a:pt x="3516101" y="5394317"/>
                  </a:lnTo>
                  <a:lnTo>
                    <a:pt x="3512284" y="5386716"/>
                  </a:lnTo>
                  <a:lnTo>
                    <a:pt x="3510694" y="5374048"/>
                  </a:lnTo>
                  <a:lnTo>
                    <a:pt x="3492882" y="5352511"/>
                  </a:lnTo>
                  <a:lnTo>
                    <a:pt x="3469663" y="5340159"/>
                  </a:lnTo>
                  <a:lnTo>
                    <a:pt x="3460121" y="5329707"/>
                  </a:lnTo>
                  <a:lnTo>
                    <a:pt x="3445809" y="5327807"/>
                  </a:lnTo>
                  <a:lnTo>
                    <a:pt x="3441674" y="5318622"/>
                  </a:lnTo>
                  <a:lnTo>
                    <a:pt x="3448671" y="5320839"/>
                  </a:lnTo>
                  <a:lnTo>
                    <a:pt x="3454396" y="5318939"/>
                  </a:lnTo>
                  <a:lnTo>
                    <a:pt x="3455032" y="5310071"/>
                  </a:lnTo>
                  <a:lnTo>
                    <a:pt x="3445596" y="5305079"/>
                  </a:lnTo>
                  <a:lnTo>
                    <a:pt x="3448013" y="5314939"/>
                  </a:lnTo>
                  <a:lnTo>
                    <a:pt x="3441636" y="5312732"/>
                  </a:lnTo>
                  <a:lnTo>
                    <a:pt x="3436217" y="5308949"/>
                  </a:lnTo>
                  <a:lnTo>
                    <a:pt x="3431434" y="5305166"/>
                  </a:lnTo>
                  <a:lnTo>
                    <a:pt x="3427927" y="5302014"/>
                  </a:lnTo>
                  <a:lnTo>
                    <a:pt x="3425696" y="5298861"/>
                  </a:lnTo>
                  <a:lnTo>
                    <a:pt x="3423145" y="5296654"/>
                  </a:lnTo>
                  <a:lnTo>
                    <a:pt x="3420913" y="5295078"/>
                  </a:lnTo>
                  <a:lnTo>
                    <a:pt x="3393814" y="5279000"/>
                  </a:lnTo>
                  <a:lnTo>
                    <a:pt x="3380105" y="5263238"/>
                  </a:lnTo>
                  <a:lnTo>
                    <a:pt x="3365758" y="5256303"/>
                  </a:lnTo>
                  <a:lnTo>
                    <a:pt x="3371178" y="5268913"/>
                  </a:lnTo>
                  <a:lnTo>
                    <a:pt x="3355875" y="5258509"/>
                  </a:lnTo>
                  <a:lnTo>
                    <a:pt x="3332601" y="5247476"/>
                  </a:lnTo>
                  <a:lnTo>
                    <a:pt x="3320486" y="5245269"/>
                  </a:lnTo>
                  <a:lnTo>
                    <a:pt x="3301995" y="5240855"/>
                  </a:lnTo>
                  <a:lnTo>
                    <a:pt x="3294025" y="5229506"/>
                  </a:lnTo>
                  <a:lnTo>
                    <a:pt x="3321124" y="5232974"/>
                  </a:lnTo>
                  <a:lnTo>
                    <a:pt x="3333877" y="5237072"/>
                  </a:lnTo>
                  <a:lnTo>
                    <a:pt x="3352368" y="5241171"/>
                  </a:lnTo>
                  <a:lnTo>
                    <a:pt x="3357469" y="5244954"/>
                  </a:lnTo>
                  <a:lnTo>
                    <a:pt x="3355237" y="5235496"/>
                  </a:lnTo>
                  <a:lnTo>
                    <a:pt x="3357761" y="5233854"/>
                  </a:lnTo>
                  <a:lnTo>
                    <a:pt x="3374251" y="5226890"/>
                  </a:lnTo>
                  <a:lnTo>
                    <a:pt x="3376538" y="5226649"/>
                  </a:lnTo>
                  <a:cubicBezTo>
                    <a:pt x="3376489" y="5226428"/>
                    <a:pt x="3376439" y="5226207"/>
                    <a:pt x="3376390" y="5225986"/>
                  </a:cubicBezTo>
                  <a:lnTo>
                    <a:pt x="3374251" y="5226890"/>
                  </a:lnTo>
                  <a:lnTo>
                    <a:pt x="3367352" y="5227615"/>
                  </a:lnTo>
                  <a:lnTo>
                    <a:pt x="3357761" y="5233854"/>
                  </a:lnTo>
                  <a:lnTo>
                    <a:pt x="3355306" y="5234891"/>
                  </a:lnTo>
                  <a:lnTo>
                    <a:pt x="3346733" y="5230124"/>
                  </a:lnTo>
                  <a:lnTo>
                    <a:pt x="3354671" y="5222815"/>
                  </a:lnTo>
                  <a:lnTo>
                    <a:pt x="3358798" y="5218366"/>
                  </a:lnTo>
                  <a:cubicBezTo>
                    <a:pt x="3359425" y="5217528"/>
                    <a:pt x="3359183" y="5217140"/>
                    <a:pt x="3358436" y="5217784"/>
                  </a:cubicBezTo>
                  <a:lnTo>
                    <a:pt x="3354315" y="5222229"/>
                  </a:lnTo>
                  <a:lnTo>
                    <a:pt x="3340052" y="5224452"/>
                  </a:lnTo>
                  <a:lnTo>
                    <a:pt x="3327374" y="5222547"/>
                  </a:lnTo>
                  <a:lnTo>
                    <a:pt x="3291558" y="5197464"/>
                  </a:lnTo>
                  <a:lnTo>
                    <a:pt x="3284585" y="5183177"/>
                  </a:lnTo>
                  <a:lnTo>
                    <a:pt x="3262715" y="5167619"/>
                  </a:lnTo>
                  <a:lnTo>
                    <a:pt x="3236724" y="5163492"/>
                  </a:lnTo>
                  <a:lnTo>
                    <a:pt x="3223095" y="5169842"/>
                  </a:lnTo>
                  <a:lnTo>
                    <a:pt x="3197105" y="5168889"/>
                  </a:lnTo>
                  <a:lnTo>
                    <a:pt x="3185694" y="5151744"/>
                  </a:lnTo>
                  <a:lnTo>
                    <a:pt x="3187913" y="5144442"/>
                  </a:lnTo>
                  <a:lnTo>
                    <a:pt x="3160338" y="5123804"/>
                  </a:lnTo>
                  <a:lnTo>
                    <a:pt x="3116598" y="5068242"/>
                  </a:lnTo>
                  <a:cubicBezTo>
                    <a:pt x="3116492" y="5066760"/>
                    <a:pt x="3116387" y="5065279"/>
                    <a:pt x="3116281" y="5063797"/>
                  </a:cubicBezTo>
                  <a:lnTo>
                    <a:pt x="3125790" y="5065067"/>
                  </a:lnTo>
                  <a:lnTo>
                    <a:pt x="3132129" y="5063797"/>
                  </a:lnTo>
                  <a:lnTo>
                    <a:pt x="3125790" y="5056494"/>
                  </a:lnTo>
                  <a:lnTo>
                    <a:pt x="3125790" y="5052049"/>
                  </a:lnTo>
                  <a:lnTo>
                    <a:pt x="3141637" y="5060622"/>
                  </a:lnTo>
                  <a:lnTo>
                    <a:pt x="3152097" y="5071099"/>
                  </a:lnTo>
                  <a:lnTo>
                    <a:pt x="3154316" y="5061257"/>
                  </a:lnTo>
                  <a:lnTo>
                    <a:pt x="3144807" y="5059669"/>
                  </a:lnTo>
                  <a:lnTo>
                    <a:pt x="3123571" y="5040937"/>
                  </a:lnTo>
                  <a:lnTo>
                    <a:pt x="3111844" y="5026014"/>
                  </a:lnTo>
                  <a:lnTo>
                    <a:pt x="3105187" y="5012679"/>
                  </a:lnTo>
                  <a:lnTo>
                    <a:pt x="3100750" y="4980612"/>
                  </a:lnTo>
                  <a:lnTo>
                    <a:pt x="3093143" y="4963149"/>
                  </a:lnTo>
                  <a:lnTo>
                    <a:pt x="3070005" y="4933621"/>
                  </a:lnTo>
                  <a:lnTo>
                    <a:pt x="3053524" y="4927589"/>
                  </a:lnTo>
                  <a:lnTo>
                    <a:pt x="3045283" y="4918064"/>
                  </a:lnTo>
                  <a:lnTo>
                    <a:pt x="3030703" y="4921239"/>
                  </a:lnTo>
                  <a:lnTo>
                    <a:pt x="3025314" y="4945686"/>
                  </a:lnTo>
                  <a:lnTo>
                    <a:pt x="3027850" y="4958386"/>
                  </a:lnTo>
                  <a:lnTo>
                    <a:pt x="3018341" y="4971086"/>
                  </a:lnTo>
                  <a:lnTo>
                    <a:pt x="3016123" y="4966006"/>
                  </a:lnTo>
                  <a:lnTo>
                    <a:pt x="3012953" y="4975531"/>
                  </a:lnTo>
                  <a:lnTo>
                    <a:pt x="3006931" y="4990137"/>
                  </a:lnTo>
                  <a:lnTo>
                    <a:pt x="3005980" y="4995217"/>
                  </a:lnTo>
                  <a:lnTo>
                    <a:pt x="2992351" y="4986962"/>
                  </a:lnTo>
                  <a:lnTo>
                    <a:pt x="2988547" y="4967276"/>
                  </a:lnTo>
                  <a:lnTo>
                    <a:pt x="2977137" y="4958704"/>
                  </a:lnTo>
                  <a:lnTo>
                    <a:pt x="2971749" y="4946004"/>
                  </a:lnTo>
                  <a:lnTo>
                    <a:pt x="2974601" y="4927271"/>
                  </a:lnTo>
                  <a:lnTo>
                    <a:pt x="2963825" y="4910444"/>
                  </a:lnTo>
                  <a:lnTo>
                    <a:pt x="2963825" y="4899649"/>
                  </a:lnTo>
                  <a:lnTo>
                    <a:pt x="2976186" y="4893299"/>
                  </a:lnTo>
                  <a:lnTo>
                    <a:pt x="2976672" y="4893377"/>
                  </a:lnTo>
                  <a:lnTo>
                    <a:pt x="2981824" y="4881196"/>
                  </a:lnTo>
                  <a:lnTo>
                    <a:pt x="2977710" y="4874199"/>
                  </a:lnTo>
                  <a:lnTo>
                    <a:pt x="2986888" y="4875471"/>
                  </a:lnTo>
                  <a:lnTo>
                    <a:pt x="2990656" y="4865568"/>
                  </a:lnTo>
                  <a:lnTo>
                    <a:pt x="2977241" y="4873821"/>
                  </a:lnTo>
                  <a:lnTo>
                    <a:pt x="2960110" y="4867464"/>
                  </a:lnTo>
                  <a:lnTo>
                    <a:pt x="2943297" y="4876364"/>
                  </a:lnTo>
                  <a:lnTo>
                    <a:pt x="2927436" y="4870960"/>
                  </a:lnTo>
                  <a:lnTo>
                    <a:pt x="2894761" y="4889077"/>
                  </a:lnTo>
                  <a:lnTo>
                    <a:pt x="2863038" y="4899884"/>
                  </a:lnTo>
                  <a:lnTo>
                    <a:pt x="2852887" y="4901155"/>
                  </a:lnTo>
                  <a:lnTo>
                    <a:pt x="2843053" y="4922132"/>
                  </a:lnTo>
                  <a:lnTo>
                    <a:pt x="2844639" y="4939296"/>
                  </a:lnTo>
                  <a:lnTo>
                    <a:pt x="2862721" y="4962180"/>
                  </a:lnTo>
                  <a:lnTo>
                    <a:pt x="2862721" y="4977118"/>
                  </a:lnTo>
                  <a:lnTo>
                    <a:pt x="2850349" y="4994282"/>
                  </a:lnTo>
                  <a:cubicBezTo>
                    <a:pt x="2850032" y="5004029"/>
                    <a:pt x="2849714" y="5013776"/>
                    <a:pt x="2849397" y="5023523"/>
                  </a:cubicBezTo>
                  <a:lnTo>
                    <a:pt x="2857011" y="5056260"/>
                  </a:lnTo>
                  <a:lnTo>
                    <a:pt x="2892223" y="5094718"/>
                  </a:lnTo>
                  <a:lnTo>
                    <a:pt x="2944566" y="5138580"/>
                  </a:lnTo>
                  <a:lnTo>
                    <a:pt x="2977558" y="5157332"/>
                  </a:lnTo>
                  <a:lnTo>
                    <a:pt x="3003571" y="5234249"/>
                  </a:lnTo>
                  <a:lnTo>
                    <a:pt x="3036880" y="5295274"/>
                  </a:lnTo>
                  <a:lnTo>
                    <a:pt x="3070189" y="5330554"/>
                  </a:lnTo>
                  <a:lnTo>
                    <a:pt x="3108256" y="5352485"/>
                  </a:lnTo>
                  <a:lnTo>
                    <a:pt x="3135855" y="5374416"/>
                  </a:lnTo>
                  <a:lnTo>
                    <a:pt x="3163454" y="5357252"/>
                  </a:lnTo>
                  <a:lnTo>
                    <a:pt x="3164406" y="5364563"/>
                  </a:lnTo>
                  <a:lnTo>
                    <a:pt x="3172019" y="5366787"/>
                  </a:lnTo>
                  <a:lnTo>
                    <a:pt x="3176778" y="5355981"/>
                  </a:lnTo>
                  <a:lnTo>
                    <a:pt x="3188515" y="5351849"/>
                  </a:lnTo>
                  <a:lnTo>
                    <a:pt x="3200252" y="5351531"/>
                  </a:lnTo>
                  <a:lnTo>
                    <a:pt x="3213259" y="5373780"/>
                  </a:lnTo>
                  <a:lnTo>
                    <a:pt x="3204694" y="5384269"/>
                  </a:lnTo>
                  <a:lnTo>
                    <a:pt x="3194225" y="5398253"/>
                  </a:lnTo>
                  <a:lnTo>
                    <a:pt x="3192322" y="5409696"/>
                  </a:lnTo>
                  <a:lnTo>
                    <a:pt x="3203108" y="5431944"/>
                  </a:lnTo>
                  <a:lnTo>
                    <a:pt x="3222141" y="5436712"/>
                  </a:lnTo>
                  <a:lnTo>
                    <a:pt x="3271946" y="5456418"/>
                  </a:lnTo>
                  <a:lnTo>
                    <a:pt x="3322703" y="5478349"/>
                  </a:lnTo>
                  <a:lnTo>
                    <a:pt x="3357281" y="5513629"/>
                  </a:lnTo>
                  <a:lnTo>
                    <a:pt x="3391224" y="5526024"/>
                  </a:lnTo>
                  <a:lnTo>
                    <a:pt x="3404865" y="5541598"/>
                  </a:lnTo>
                  <a:lnTo>
                    <a:pt x="3429609" y="5562576"/>
                  </a:lnTo>
                  <a:lnTo>
                    <a:pt x="3443250" y="5581646"/>
                  </a:lnTo>
                  <a:lnTo>
                    <a:pt x="3435319" y="5601352"/>
                  </a:lnTo>
                  <a:lnTo>
                    <a:pt x="3429926" y="5619469"/>
                  </a:lnTo>
                  <a:lnTo>
                    <a:pt x="3396934" y="5603894"/>
                  </a:lnTo>
                  <a:lnTo>
                    <a:pt x="3382976" y="5572429"/>
                  </a:lnTo>
                  <a:lnTo>
                    <a:pt x="3329999" y="5563529"/>
                  </a:lnTo>
                  <a:lnTo>
                    <a:pt x="3328730" y="5550816"/>
                  </a:lnTo>
                  <a:lnTo>
                    <a:pt x="3336344" y="5546684"/>
                  </a:lnTo>
                  <a:lnTo>
                    <a:pt x="3325558" y="5541280"/>
                  </a:lnTo>
                  <a:lnTo>
                    <a:pt x="3285270" y="5547955"/>
                  </a:lnTo>
                  <a:lnTo>
                    <a:pt x="3262429" y="5574653"/>
                  </a:lnTo>
                  <a:lnTo>
                    <a:pt x="3270043" y="5591499"/>
                  </a:lnTo>
                  <a:lnTo>
                    <a:pt x="3249423" y="5626779"/>
                  </a:lnTo>
                  <a:lnTo>
                    <a:pt x="3268457" y="5643306"/>
                  </a:lnTo>
                  <a:lnTo>
                    <a:pt x="3299228" y="5662059"/>
                  </a:lnTo>
                  <a:lnTo>
                    <a:pt x="3308110" y="5681765"/>
                  </a:lnTo>
                  <a:lnTo>
                    <a:pt x="3314455" y="5708145"/>
                  </a:lnTo>
                  <a:cubicBezTo>
                    <a:pt x="3314243" y="5713760"/>
                    <a:pt x="3314032" y="5719376"/>
                    <a:pt x="3313820" y="5724991"/>
                  </a:cubicBezTo>
                  <a:lnTo>
                    <a:pt x="3292566" y="5728487"/>
                  </a:lnTo>
                  <a:lnTo>
                    <a:pt x="3262112" y="5744697"/>
                  </a:lnTo>
                  <a:cubicBezTo>
                    <a:pt x="3262429" y="5752643"/>
                    <a:pt x="3262747" y="5760588"/>
                    <a:pt x="3263064" y="5768534"/>
                  </a:cubicBezTo>
                  <a:cubicBezTo>
                    <a:pt x="3262852" y="5778811"/>
                    <a:pt x="3262641" y="5789088"/>
                    <a:pt x="3262429" y="5799365"/>
                  </a:cubicBezTo>
                  <a:lnTo>
                    <a:pt x="3221824" y="5842909"/>
                  </a:lnTo>
                  <a:lnTo>
                    <a:pt x="3205963" y="5867382"/>
                  </a:lnTo>
                  <a:lnTo>
                    <a:pt x="3189149" y="5873739"/>
                  </a:lnTo>
                  <a:lnTo>
                    <a:pt x="3175509" y="5861343"/>
                  </a:lnTo>
                  <a:lnTo>
                    <a:pt x="3164406" y="5830831"/>
                  </a:lnTo>
                  <a:lnTo>
                    <a:pt x="3164406" y="5821296"/>
                  </a:lnTo>
                  <a:lnTo>
                    <a:pt x="3185343" y="5813985"/>
                  </a:lnTo>
                  <a:lnTo>
                    <a:pt x="3192639" y="5799047"/>
                  </a:lnTo>
                  <a:lnTo>
                    <a:pt x="3182805" y="5784109"/>
                  </a:lnTo>
                  <a:lnTo>
                    <a:pt x="3187246" y="5774573"/>
                  </a:lnTo>
                  <a:lnTo>
                    <a:pt x="3204059" y="5767263"/>
                  </a:lnTo>
                  <a:lnTo>
                    <a:pt x="3218017" y="5761860"/>
                  </a:lnTo>
                  <a:lnTo>
                    <a:pt x="3220555" y="5742790"/>
                  </a:lnTo>
                  <a:cubicBezTo>
                    <a:pt x="3220238" y="5738128"/>
                    <a:pt x="3219920" y="5733467"/>
                    <a:pt x="3219603" y="5728805"/>
                  </a:cubicBezTo>
                  <a:lnTo>
                    <a:pt x="3207549" y="5710052"/>
                  </a:lnTo>
                  <a:lnTo>
                    <a:pt x="3188198" y="5667144"/>
                  </a:lnTo>
                  <a:lnTo>
                    <a:pt x="3177095" y="5628050"/>
                  </a:lnTo>
                  <a:lnTo>
                    <a:pt x="3159330" y="5606119"/>
                  </a:lnTo>
                  <a:lnTo>
                    <a:pt x="3131731" y="5611840"/>
                  </a:lnTo>
                  <a:lnTo>
                    <a:pt x="3108256" y="5600398"/>
                  </a:lnTo>
                  <a:lnTo>
                    <a:pt x="3096519" y="5576243"/>
                  </a:lnTo>
                  <a:lnTo>
                    <a:pt x="3097788" y="5564800"/>
                  </a:lnTo>
                  <a:lnTo>
                    <a:pt x="3079388" y="5534288"/>
                  </a:lnTo>
                  <a:lnTo>
                    <a:pt x="3052741" y="5543823"/>
                  </a:lnTo>
                  <a:lnTo>
                    <a:pt x="3044176" y="5537784"/>
                  </a:lnTo>
                  <a:lnTo>
                    <a:pt x="3052741" y="5519667"/>
                  </a:lnTo>
                  <a:lnTo>
                    <a:pt x="3034659" y="5516489"/>
                  </a:lnTo>
                  <a:lnTo>
                    <a:pt x="3010232" y="5496783"/>
                  </a:lnTo>
                  <a:lnTo>
                    <a:pt x="2983585" y="5462457"/>
                  </a:lnTo>
                  <a:lnTo>
                    <a:pt x="2953766" y="5469767"/>
                  </a:lnTo>
                  <a:lnTo>
                    <a:pt x="2933780" y="5458325"/>
                  </a:lnTo>
                  <a:lnTo>
                    <a:pt x="2913478" y="5460867"/>
                  </a:lnTo>
                  <a:lnTo>
                    <a:pt x="2861452" y="5422409"/>
                  </a:lnTo>
                  <a:lnTo>
                    <a:pt x="2823067" y="5379501"/>
                  </a:lnTo>
                  <a:lnTo>
                    <a:pt x="2802765" y="5362338"/>
                  </a:lnTo>
                  <a:lnTo>
                    <a:pt x="2789758" y="5336275"/>
                  </a:lnTo>
                  <a:lnTo>
                    <a:pt x="2765332" y="5308941"/>
                  </a:lnTo>
                  <a:lnTo>
                    <a:pt x="2739953" y="5313709"/>
                  </a:lnTo>
                  <a:lnTo>
                    <a:pt x="2730437" y="5321972"/>
                  </a:lnTo>
                  <a:lnTo>
                    <a:pt x="2725044" y="5309259"/>
                  </a:lnTo>
                  <a:lnTo>
                    <a:pt x="2736781" y="5299724"/>
                  </a:lnTo>
                  <a:lnTo>
                    <a:pt x="2719968" y="5285103"/>
                  </a:lnTo>
                  <a:lnTo>
                    <a:pt x="2702838" y="5280336"/>
                  </a:lnTo>
                  <a:lnTo>
                    <a:pt x="2707913" y="5265397"/>
                  </a:lnTo>
                  <a:lnTo>
                    <a:pt x="2688880" y="5254909"/>
                  </a:lnTo>
                  <a:lnTo>
                    <a:pt x="2675873" y="5257133"/>
                  </a:lnTo>
                  <a:lnTo>
                    <a:pt x="2673970" y="5252048"/>
                  </a:lnTo>
                  <a:lnTo>
                    <a:pt x="2681266" y="5238063"/>
                  </a:lnTo>
                  <a:lnTo>
                    <a:pt x="2675556" y="5215179"/>
                  </a:lnTo>
                  <a:lnTo>
                    <a:pt x="2658426" y="5162418"/>
                  </a:lnTo>
                  <a:lnTo>
                    <a:pt x="2652716" y="5132859"/>
                  </a:lnTo>
                  <a:lnTo>
                    <a:pt x="2649543" y="5105207"/>
                  </a:lnTo>
                  <a:lnTo>
                    <a:pt x="2626068" y="5097261"/>
                  </a:lnTo>
                  <a:lnTo>
                    <a:pt x="2593394" y="5088997"/>
                  </a:lnTo>
                  <a:lnTo>
                    <a:pt x="2560085" y="5061027"/>
                  </a:lnTo>
                  <a:lnTo>
                    <a:pt x="2538830" y="5057849"/>
                  </a:lnTo>
                  <a:lnTo>
                    <a:pt x="2522017" y="5051810"/>
                  </a:lnTo>
                  <a:lnTo>
                    <a:pt x="2489343" y="5055306"/>
                  </a:lnTo>
                  <a:lnTo>
                    <a:pt x="2475702" y="5070245"/>
                  </a:lnTo>
                  <a:lnTo>
                    <a:pt x="2452544" y="5107432"/>
                  </a:lnTo>
                  <a:lnTo>
                    <a:pt x="2438269" y="5122370"/>
                  </a:lnTo>
                  <a:lnTo>
                    <a:pt x="2419235" y="5126502"/>
                  </a:lnTo>
                  <a:cubicBezTo>
                    <a:pt x="2419208" y="5126448"/>
                    <a:pt x="2419182" y="5126393"/>
                    <a:pt x="2419155" y="5126339"/>
                  </a:cubicBezTo>
                  <a:lnTo>
                    <a:pt x="2414212" y="5127883"/>
                  </a:lnTo>
                  <a:lnTo>
                    <a:pt x="2409765" y="5122167"/>
                  </a:lnTo>
                  <a:lnTo>
                    <a:pt x="2400235" y="5125343"/>
                  </a:lnTo>
                  <a:cubicBezTo>
                    <a:pt x="2400231" y="5125352"/>
                    <a:pt x="2400227" y="5125360"/>
                    <a:pt x="2400223" y="5125369"/>
                  </a:cubicBezTo>
                  <a:lnTo>
                    <a:pt x="2408524" y="5122854"/>
                  </a:lnTo>
                  <a:lnTo>
                    <a:pt x="2412969" y="5128049"/>
                  </a:lnTo>
                  <a:lnTo>
                    <a:pt x="2397053" y="5131996"/>
                  </a:lnTo>
                  <a:lnTo>
                    <a:pt x="2396741" y="5132647"/>
                  </a:lnTo>
                  <a:lnTo>
                    <a:pt x="2385305" y="5136458"/>
                  </a:lnTo>
                  <a:lnTo>
                    <a:pt x="2383717" y="5137411"/>
                  </a:lnTo>
                  <a:lnTo>
                    <a:pt x="2384034" y="5136458"/>
                  </a:lnTo>
                  <a:lnTo>
                    <a:pt x="2380858" y="5135823"/>
                  </a:lnTo>
                  <a:lnTo>
                    <a:pt x="2379587" y="5136458"/>
                  </a:lnTo>
                  <a:lnTo>
                    <a:pt x="2377999" y="5136458"/>
                  </a:lnTo>
                  <a:lnTo>
                    <a:pt x="2377046" y="5136776"/>
                  </a:lnTo>
                  <a:lnTo>
                    <a:pt x="2375775" y="5137411"/>
                  </a:lnTo>
                  <a:lnTo>
                    <a:pt x="2375140" y="5138046"/>
                  </a:lnTo>
                  <a:lnTo>
                    <a:pt x="2374822" y="5138999"/>
                  </a:lnTo>
                  <a:lnTo>
                    <a:pt x="2374187" y="5141857"/>
                  </a:lnTo>
                  <a:lnTo>
                    <a:pt x="2374504" y="5141857"/>
                  </a:lnTo>
                  <a:lnTo>
                    <a:pt x="2375140" y="5142175"/>
                  </a:lnTo>
                  <a:lnTo>
                    <a:pt x="2377363" y="5141540"/>
                  </a:lnTo>
                  <a:lnTo>
                    <a:pt x="2351950" y="5159642"/>
                  </a:lnTo>
                  <a:lnTo>
                    <a:pt x="2327490" y="5172345"/>
                  </a:lnTo>
                  <a:lnTo>
                    <a:pt x="2305572" y="5206327"/>
                  </a:lnTo>
                  <a:lnTo>
                    <a:pt x="2275076" y="5219348"/>
                  </a:lnTo>
                  <a:lnTo>
                    <a:pt x="2232509" y="5220936"/>
                  </a:lnTo>
                  <a:lnTo>
                    <a:pt x="2188037" y="5202198"/>
                  </a:lnTo>
                  <a:lnTo>
                    <a:pt x="2180413" y="5189812"/>
                  </a:lnTo>
                  <a:lnTo>
                    <a:pt x="2143246" y="5174251"/>
                  </a:lnTo>
                  <a:lnTo>
                    <a:pt x="2120057" y="5189177"/>
                  </a:lnTo>
                  <a:lnTo>
                    <a:pt x="2104174" y="5175521"/>
                  </a:lnTo>
                  <a:lnTo>
                    <a:pt x="2082891" y="5171710"/>
                  </a:lnTo>
                  <a:lnTo>
                    <a:pt x="2058431" y="5159324"/>
                  </a:lnTo>
                  <a:lnTo>
                    <a:pt x="2040324" y="5164723"/>
                  </a:lnTo>
                  <a:lnTo>
                    <a:pt x="2022535" y="5181555"/>
                  </a:lnTo>
                  <a:lnTo>
                    <a:pt x="2004746" y="5192353"/>
                  </a:lnTo>
                  <a:lnTo>
                    <a:pt x="1967897" y="5205374"/>
                  </a:lnTo>
                  <a:lnTo>
                    <a:pt x="1959638" y="5239356"/>
                  </a:lnTo>
                  <a:lnTo>
                    <a:pt x="1951061" y="5251106"/>
                  </a:lnTo>
                  <a:lnTo>
                    <a:pt x="1959638" y="5255870"/>
                  </a:lnTo>
                  <a:cubicBezTo>
                    <a:pt x="1959956" y="5252377"/>
                    <a:pt x="1960273" y="5248883"/>
                    <a:pt x="1960591" y="5245390"/>
                  </a:cubicBezTo>
                  <a:lnTo>
                    <a:pt x="1963767" y="5259046"/>
                  </a:lnTo>
                  <a:lnTo>
                    <a:pt x="1959955" y="5274925"/>
                  </a:lnTo>
                  <a:lnTo>
                    <a:pt x="1964720" y="5288899"/>
                  </a:lnTo>
                  <a:lnTo>
                    <a:pt x="1963974" y="5289811"/>
                  </a:lnTo>
                  <a:lnTo>
                    <a:pt x="1973866" y="5295679"/>
                  </a:lnTo>
                  <a:lnTo>
                    <a:pt x="1970058" y="5311533"/>
                  </a:lnTo>
                  <a:lnTo>
                    <a:pt x="1985925" y="5317557"/>
                  </a:lnTo>
                  <a:lnTo>
                    <a:pt x="1980530" y="5325801"/>
                  </a:lnTo>
                  <a:lnTo>
                    <a:pt x="1973232" y="5324216"/>
                  </a:lnTo>
                  <a:lnTo>
                    <a:pt x="1965616" y="5329606"/>
                  </a:lnTo>
                  <a:lnTo>
                    <a:pt x="1962760" y="5341972"/>
                  </a:lnTo>
                  <a:lnTo>
                    <a:pt x="1975770" y="5354655"/>
                  </a:lnTo>
                  <a:lnTo>
                    <a:pt x="1971328" y="5366070"/>
                  </a:lnTo>
                  <a:lnTo>
                    <a:pt x="1965298" y="5380022"/>
                  </a:lnTo>
                  <a:lnTo>
                    <a:pt x="1926267" y="5399046"/>
                  </a:lnTo>
                  <a:lnTo>
                    <a:pt x="1896755" y="5413315"/>
                  </a:lnTo>
                  <a:lnTo>
                    <a:pt x="1868513" y="5449144"/>
                  </a:lnTo>
                  <a:lnTo>
                    <a:pt x="1823135" y="5464364"/>
                  </a:lnTo>
                  <a:lnTo>
                    <a:pt x="1755543" y="5485925"/>
                  </a:lnTo>
                  <a:lnTo>
                    <a:pt x="1738090" y="5508121"/>
                  </a:lnTo>
                  <a:lnTo>
                    <a:pt x="1753957" y="5520487"/>
                  </a:lnTo>
                  <a:lnTo>
                    <a:pt x="1746341" y="5534438"/>
                  </a:lnTo>
                  <a:lnTo>
                    <a:pt x="1742215" y="5529048"/>
                  </a:lnTo>
                  <a:lnTo>
                    <a:pt x="1744437" y="5522706"/>
                  </a:lnTo>
                  <a:lnTo>
                    <a:pt x="1726666" y="5536975"/>
                  </a:lnTo>
                  <a:lnTo>
                    <a:pt x="1643844" y="5654293"/>
                  </a:lnTo>
                  <a:cubicBezTo>
                    <a:pt x="1643950" y="5664440"/>
                    <a:pt x="1644055" y="5674586"/>
                    <a:pt x="1644161" y="5684733"/>
                  </a:cubicBezTo>
                  <a:lnTo>
                    <a:pt x="1633689" y="5691391"/>
                  </a:lnTo>
                  <a:lnTo>
                    <a:pt x="1645748" y="5699318"/>
                  </a:lnTo>
                  <a:lnTo>
                    <a:pt x="1664787" y="5741490"/>
                  </a:lnTo>
                  <a:lnTo>
                    <a:pt x="1679702" y="5743392"/>
                  </a:lnTo>
                  <a:lnTo>
                    <a:pt x="1685413" y="5754807"/>
                  </a:lnTo>
                  <a:lnTo>
                    <a:pt x="1692712" y="5763368"/>
                  </a:lnTo>
                  <a:lnTo>
                    <a:pt x="1677798" y="5769709"/>
                  </a:lnTo>
                  <a:lnTo>
                    <a:pt x="1658124" y="5794124"/>
                  </a:lnTo>
                  <a:lnTo>
                    <a:pt x="1636862" y="5800783"/>
                  </a:lnTo>
                  <a:lnTo>
                    <a:pt x="1631785" y="5814100"/>
                  </a:lnTo>
                  <a:lnTo>
                    <a:pt x="1617188" y="5833125"/>
                  </a:lnTo>
                  <a:lnTo>
                    <a:pt x="1613063" y="5852467"/>
                  </a:lnTo>
                  <a:lnTo>
                    <a:pt x="1596562" y="5884174"/>
                  </a:lnTo>
                  <a:lnTo>
                    <a:pt x="1605130" y="5897809"/>
                  </a:lnTo>
                  <a:lnTo>
                    <a:pt x="1600687" y="5905101"/>
                  </a:lnTo>
                  <a:lnTo>
                    <a:pt x="1584820" y="5900979"/>
                  </a:lnTo>
                  <a:lnTo>
                    <a:pt x="1557530" y="5907638"/>
                  </a:lnTo>
                  <a:lnTo>
                    <a:pt x="1535317" y="5905736"/>
                  </a:lnTo>
                  <a:lnTo>
                    <a:pt x="1530239" y="5923809"/>
                  </a:lnTo>
                  <a:lnTo>
                    <a:pt x="1507072" y="5931102"/>
                  </a:lnTo>
                  <a:cubicBezTo>
                    <a:pt x="1506755" y="5939980"/>
                    <a:pt x="1506437" y="5948858"/>
                    <a:pt x="1506120" y="5957736"/>
                  </a:cubicBezTo>
                  <a:lnTo>
                    <a:pt x="1494697" y="5973590"/>
                  </a:lnTo>
                  <a:lnTo>
                    <a:pt x="1485495" y="5998956"/>
                  </a:lnTo>
                  <a:lnTo>
                    <a:pt x="1475974" y="6005298"/>
                  </a:lnTo>
                  <a:lnTo>
                    <a:pt x="1453762" y="5996737"/>
                  </a:lnTo>
                  <a:lnTo>
                    <a:pt x="1414731" y="6016396"/>
                  </a:lnTo>
                  <a:lnTo>
                    <a:pt x="1392517" y="6005932"/>
                  </a:lnTo>
                  <a:lnTo>
                    <a:pt x="1351261" y="6013859"/>
                  </a:lnTo>
                  <a:lnTo>
                    <a:pt x="1318258" y="6008786"/>
                  </a:lnTo>
                  <a:lnTo>
                    <a:pt x="1261457" y="6005932"/>
                  </a:lnTo>
                  <a:lnTo>
                    <a:pt x="1248764" y="6019883"/>
                  </a:lnTo>
                  <a:lnTo>
                    <a:pt x="1228772" y="6032884"/>
                  </a:lnTo>
                  <a:lnTo>
                    <a:pt x="1189741" y="6033835"/>
                  </a:lnTo>
                  <a:lnTo>
                    <a:pt x="1159276" y="6073152"/>
                  </a:lnTo>
                  <a:lnTo>
                    <a:pt x="1151026" y="6091226"/>
                  </a:lnTo>
                  <a:lnTo>
                    <a:pt x="1140553" y="6083933"/>
                  </a:lnTo>
                  <a:lnTo>
                    <a:pt x="1124369" y="6080762"/>
                  </a:lnTo>
                  <a:lnTo>
                    <a:pt x="1118023" y="6075689"/>
                  </a:lnTo>
                  <a:lnTo>
                    <a:pt x="1104377" y="6071567"/>
                  </a:lnTo>
                  <a:lnTo>
                    <a:pt x="1095809" y="6070616"/>
                  </a:lnTo>
                  <a:lnTo>
                    <a:pt x="1074230" y="6036054"/>
                  </a:lnTo>
                  <a:lnTo>
                    <a:pt x="1076453" y="6024640"/>
                  </a:lnTo>
                  <a:lnTo>
                    <a:pt x="1067884" y="6017347"/>
                  </a:lnTo>
                  <a:lnTo>
                    <a:pt x="1072961" y="5991981"/>
                  </a:lnTo>
                  <a:lnTo>
                    <a:pt x="1032343" y="5954565"/>
                  </a:lnTo>
                  <a:lnTo>
                    <a:pt x="1005051" y="5952663"/>
                  </a:lnTo>
                  <a:lnTo>
                    <a:pt x="995213" y="5944102"/>
                  </a:lnTo>
                  <a:lnTo>
                    <a:pt x="987921" y="5953614"/>
                  </a:lnTo>
                  <a:lnTo>
                    <a:pt x="984747" y="5946639"/>
                  </a:lnTo>
                  <a:lnTo>
                    <a:pt x="967371" y="5951909"/>
                  </a:lnTo>
                  <a:lnTo>
                    <a:pt x="967494" y="5953094"/>
                  </a:lnTo>
                  <a:lnTo>
                    <a:pt x="945223" y="5968032"/>
                  </a:lnTo>
                  <a:lnTo>
                    <a:pt x="924225" y="5969303"/>
                  </a:lnTo>
                  <a:lnTo>
                    <a:pt x="909272" y="5963900"/>
                  </a:lnTo>
                  <a:lnTo>
                    <a:pt x="887955" y="5962311"/>
                  </a:lnTo>
                  <a:lnTo>
                    <a:pt x="866639" y="5955955"/>
                  </a:lnTo>
                  <a:lnTo>
                    <a:pt x="841188" y="5968032"/>
                  </a:lnTo>
                  <a:lnTo>
                    <a:pt x="822417" y="5972164"/>
                  </a:lnTo>
                  <a:lnTo>
                    <a:pt x="813826" y="5968986"/>
                  </a:lnTo>
                  <a:lnTo>
                    <a:pt x="822099" y="5960404"/>
                  </a:lnTo>
                  <a:lnTo>
                    <a:pt x="832598" y="5933071"/>
                  </a:lnTo>
                  <a:lnTo>
                    <a:pt x="836416" y="5909870"/>
                  </a:lnTo>
                  <a:lnTo>
                    <a:pt x="829735" y="5863468"/>
                  </a:lnTo>
                  <a:lnTo>
                    <a:pt x="838007" y="5825647"/>
                  </a:lnTo>
                  <a:lnTo>
                    <a:pt x="826871" y="5806260"/>
                  </a:lnTo>
                  <a:lnTo>
                    <a:pt x="839598" y="5797996"/>
                  </a:lnTo>
                  <a:lnTo>
                    <a:pt x="847232" y="5804353"/>
                  </a:lnTo>
                  <a:lnTo>
                    <a:pt x="840870" y="5790369"/>
                  </a:lnTo>
                  <a:lnTo>
                    <a:pt x="822735" y="5790686"/>
                  </a:lnTo>
                  <a:lnTo>
                    <a:pt x="806827" y="5803717"/>
                  </a:lnTo>
                  <a:lnTo>
                    <a:pt x="795372" y="5810074"/>
                  </a:lnTo>
                  <a:lnTo>
                    <a:pt x="797281" y="5786873"/>
                  </a:lnTo>
                  <a:lnTo>
                    <a:pt x="790918" y="5777338"/>
                  </a:lnTo>
                  <a:lnTo>
                    <a:pt x="800463" y="5776384"/>
                  </a:lnTo>
                  <a:lnTo>
                    <a:pt x="817326" y="5773842"/>
                  </a:lnTo>
                  <a:lnTo>
                    <a:pt x="826553" y="5752548"/>
                  </a:lnTo>
                  <a:lnTo>
                    <a:pt x="839280" y="5740788"/>
                  </a:lnTo>
                  <a:lnTo>
                    <a:pt x="840234" y="5734432"/>
                  </a:lnTo>
                  <a:lnTo>
                    <a:pt x="820189" y="5748734"/>
                  </a:lnTo>
                  <a:lnTo>
                    <a:pt x="807462" y="5754137"/>
                  </a:lnTo>
                  <a:lnTo>
                    <a:pt x="799190" y="5764625"/>
                  </a:lnTo>
                  <a:lnTo>
                    <a:pt x="801418" y="5771935"/>
                  </a:lnTo>
                  <a:lnTo>
                    <a:pt x="783283" y="5770028"/>
                  </a:lnTo>
                  <a:lnTo>
                    <a:pt x="776921" y="5773206"/>
                  </a:lnTo>
                  <a:lnTo>
                    <a:pt x="768331" y="5770346"/>
                  </a:lnTo>
                  <a:lnTo>
                    <a:pt x="765150" y="5765896"/>
                  </a:lnTo>
                  <a:lnTo>
                    <a:pt x="782010" y="5735385"/>
                  </a:lnTo>
                  <a:lnTo>
                    <a:pt x="781692" y="5699471"/>
                  </a:lnTo>
                  <a:lnTo>
                    <a:pt x="807781" y="5671820"/>
                  </a:lnTo>
                  <a:lnTo>
                    <a:pt x="810008" y="5656883"/>
                  </a:lnTo>
                  <a:lnTo>
                    <a:pt x="820189" y="5642263"/>
                  </a:lnTo>
                  <a:lnTo>
                    <a:pt x="838643" y="5544691"/>
                  </a:lnTo>
                  <a:lnTo>
                    <a:pt x="846597" y="5489707"/>
                  </a:lnTo>
                  <a:lnTo>
                    <a:pt x="828780" y="5408662"/>
                  </a:lnTo>
                  <a:lnTo>
                    <a:pt x="828147" y="5385266"/>
                  </a:lnTo>
                  <a:cubicBezTo>
                    <a:pt x="828093" y="5385315"/>
                    <a:pt x="828038" y="5385363"/>
                    <a:pt x="827984" y="5385412"/>
                  </a:cubicBezTo>
                  <a:cubicBezTo>
                    <a:pt x="827667" y="5378859"/>
                    <a:pt x="827349" y="5372306"/>
                    <a:pt x="827032" y="5365753"/>
                  </a:cubicBezTo>
                  <a:lnTo>
                    <a:pt x="829888" y="5330240"/>
                  </a:lnTo>
                  <a:lnTo>
                    <a:pt x="841630" y="5324850"/>
                  </a:lnTo>
                  <a:lnTo>
                    <a:pt x="831157" y="5309947"/>
                  </a:lnTo>
                  <a:lnTo>
                    <a:pt x="820051" y="5303923"/>
                  </a:lnTo>
                  <a:lnTo>
                    <a:pt x="826397" y="5284898"/>
                  </a:lnTo>
                  <a:lnTo>
                    <a:pt x="807357" y="5286167"/>
                  </a:lnTo>
                  <a:lnTo>
                    <a:pt x="812434" y="5264288"/>
                  </a:lnTo>
                  <a:lnTo>
                    <a:pt x="795615" y="5265240"/>
                  </a:lnTo>
                  <a:cubicBezTo>
                    <a:pt x="795827" y="5261646"/>
                    <a:pt x="796038" y="5258053"/>
                    <a:pt x="796250" y="5254459"/>
                  </a:cubicBezTo>
                  <a:lnTo>
                    <a:pt x="789903" y="5247166"/>
                  </a:lnTo>
                  <a:lnTo>
                    <a:pt x="782604" y="5251922"/>
                  </a:lnTo>
                  <a:cubicBezTo>
                    <a:pt x="782921" y="5247272"/>
                    <a:pt x="783239" y="5242621"/>
                    <a:pt x="783556" y="5237971"/>
                  </a:cubicBezTo>
                  <a:lnTo>
                    <a:pt x="800375" y="5212605"/>
                  </a:lnTo>
                  <a:lnTo>
                    <a:pt x="813069" y="5212605"/>
                  </a:lnTo>
                  <a:lnTo>
                    <a:pt x="815290" y="5206263"/>
                  </a:lnTo>
                  <a:lnTo>
                    <a:pt x="825763" y="5193580"/>
                  </a:lnTo>
                  <a:lnTo>
                    <a:pt x="843851" y="5199605"/>
                  </a:lnTo>
                  <a:lnTo>
                    <a:pt x="862573" y="5188824"/>
                  </a:lnTo>
                  <a:lnTo>
                    <a:pt x="876218" y="5185653"/>
                  </a:lnTo>
                  <a:lnTo>
                    <a:pt x="877488" y="5192629"/>
                  </a:lnTo>
                  <a:lnTo>
                    <a:pt x="891133" y="5191678"/>
                  </a:lnTo>
                  <a:lnTo>
                    <a:pt x="884786" y="5183117"/>
                  </a:lnTo>
                  <a:lnTo>
                    <a:pt x="891133" y="5176775"/>
                  </a:lnTo>
                  <a:lnTo>
                    <a:pt x="881613" y="5179946"/>
                  </a:lnTo>
                  <a:lnTo>
                    <a:pt x="878122" y="5168848"/>
                  </a:lnTo>
                  <a:lnTo>
                    <a:pt x="890816" y="5159336"/>
                  </a:lnTo>
                  <a:lnTo>
                    <a:pt x="910808" y="5144116"/>
                  </a:lnTo>
                  <a:lnTo>
                    <a:pt x="926675" y="5140945"/>
                  </a:lnTo>
                  <a:lnTo>
                    <a:pt x="933974" y="5145067"/>
                  </a:lnTo>
                  <a:lnTo>
                    <a:pt x="936195" y="5138726"/>
                  </a:lnTo>
                  <a:lnTo>
                    <a:pt x="949841" y="5139677"/>
                  </a:lnTo>
                  <a:lnTo>
                    <a:pt x="959361" y="5151092"/>
                  </a:lnTo>
                  <a:lnTo>
                    <a:pt x="989190" y="5165677"/>
                  </a:lnTo>
                  <a:lnTo>
                    <a:pt x="1095809" y="5163458"/>
                  </a:lnTo>
                  <a:lnTo>
                    <a:pt x="1111676" y="5152994"/>
                  </a:lnTo>
                  <a:lnTo>
                    <a:pt x="1121196" y="5154897"/>
                  </a:lnTo>
                  <a:lnTo>
                    <a:pt x="1124369" y="5158067"/>
                  </a:lnTo>
                  <a:lnTo>
                    <a:pt x="1140553" y="5165360"/>
                  </a:lnTo>
                  <a:lnTo>
                    <a:pt x="1168162" y="5169165"/>
                  </a:lnTo>
                  <a:lnTo>
                    <a:pt x="1217983" y="5179312"/>
                  </a:lnTo>
                  <a:lnTo>
                    <a:pt x="1264313" y="5181214"/>
                  </a:lnTo>
                  <a:lnTo>
                    <a:pt x="1293825" y="5175507"/>
                  </a:lnTo>
                  <a:lnTo>
                    <a:pt x="1307788" y="5178677"/>
                  </a:lnTo>
                  <a:lnTo>
                    <a:pt x="1323653" y="5168848"/>
                  </a:lnTo>
                  <a:lnTo>
                    <a:pt x="1329999" y="5169799"/>
                  </a:lnTo>
                  <a:lnTo>
                    <a:pt x="1339519" y="5182482"/>
                  </a:lnTo>
                  <a:lnTo>
                    <a:pt x="1351261" y="5183117"/>
                  </a:lnTo>
                  <a:lnTo>
                    <a:pt x="1367129" y="5187556"/>
                  </a:lnTo>
                  <a:lnTo>
                    <a:pt x="1385853" y="5184068"/>
                  </a:lnTo>
                  <a:lnTo>
                    <a:pt x="1405846" y="5182799"/>
                  </a:lnTo>
                  <a:lnTo>
                    <a:pt x="1422030" y="5187873"/>
                  </a:lnTo>
                  <a:lnTo>
                    <a:pt x="1439800" y="5194214"/>
                  </a:lnTo>
                  <a:lnTo>
                    <a:pt x="1449320" y="5199288"/>
                  </a:lnTo>
                  <a:lnTo>
                    <a:pt x="1476608" y="5198336"/>
                  </a:lnTo>
                  <a:lnTo>
                    <a:pt x="1488033" y="5187873"/>
                  </a:lnTo>
                  <a:lnTo>
                    <a:pt x="1493746" y="5184702"/>
                  </a:lnTo>
                  <a:lnTo>
                    <a:pt x="1492160" y="5187556"/>
                  </a:lnTo>
                  <a:lnTo>
                    <a:pt x="1498188" y="5189141"/>
                  </a:lnTo>
                  <a:lnTo>
                    <a:pt x="1499774" y="5188190"/>
                  </a:lnTo>
                  <a:lnTo>
                    <a:pt x="1505485" y="5182165"/>
                  </a:lnTo>
                  <a:lnTo>
                    <a:pt x="1506437" y="5185019"/>
                  </a:lnTo>
                  <a:lnTo>
                    <a:pt x="1509292" y="5185336"/>
                  </a:lnTo>
                  <a:lnTo>
                    <a:pt x="1509613" y="5182165"/>
                  </a:lnTo>
                  <a:lnTo>
                    <a:pt x="1513104" y="5183117"/>
                  </a:lnTo>
                  <a:lnTo>
                    <a:pt x="1513644" y="5182190"/>
                  </a:lnTo>
                  <a:lnTo>
                    <a:pt x="1521585" y="5173933"/>
                  </a:lnTo>
                  <a:lnTo>
                    <a:pt x="1536516" y="5137729"/>
                  </a:lnTo>
                  <a:lnTo>
                    <a:pt x="1551446" y="5066590"/>
                  </a:lnTo>
                  <a:lnTo>
                    <a:pt x="1559070" y="5017364"/>
                  </a:lnTo>
                  <a:lnTo>
                    <a:pt x="1564788" y="5032291"/>
                  </a:lnTo>
                  <a:lnTo>
                    <a:pt x="1571141" y="5024351"/>
                  </a:lnTo>
                  <a:lnTo>
                    <a:pt x="1567011" y="5014506"/>
                  </a:lnTo>
                  <a:lnTo>
                    <a:pt x="1560022" y="5012600"/>
                  </a:lnTo>
                  <a:lnTo>
                    <a:pt x="1570506" y="4932569"/>
                  </a:lnTo>
                  <a:lnTo>
                    <a:pt x="1570188" y="4911609"/>
                  </a:lnTo>
                  <a:lnTo>
                    <a:pt x="1572094" y="4904939"/>
                  </a:lnTo>
                  <a:lnTo>
                    <a:pt x="1577177" y="4904939"/>
                  </a:lnTo>
                  <a:lnTo>
                    <a:pt x="1579082" y="4921136"/>
                  </a:lnTo>
                  <a:lnTo>
                    <a:pt x="1600683" y="4948448"/>
                  </a:lnTo>
                  <a:lnTo>
                    <a:pt x="1607672" y="4967186"/>
                  </a:lnTo>
                  <a:lnTo>
                    <a:pt x="1616884" y="4974173"/>
                  </a:lnTo>
                  <a:lnTo>
                    <a:pt x="1609895" y="4964963"/>
                  </a:lnTo>
                  <a:lnTo>
                    <a:pt x="1606719" y="4945908"/>
                  </a:lnTo>
                  <a:lnTo>
                    <a:pt x="1598142" y="4918595"/>
                  </a:lnTo>
                  <a:lnTo>
                    <a:pt x="1586706" y="4902081"/>
                  </a:lnTo>
                  <a:lnTo>
                    <a:pt x="1583847" y="4888425"/>
                  </a:lnTo>
                  <a:lnTo>
                    <a:pt x="1561293" y="4874769"/>
                  </a:lnTo>
                  <a:cubicBezTo>
                    <a:pt x="1560975" y="4871275"/>
                    <a:pt x="1560658" y="4867782"/>
                    <a:pt x="1560340" y="4864288"/>
                  </a:cubicBezTo>
                  <a:lnTo>
                    <a:pt x="1569552" y="4855714"/>
                  </a:lnTo>
                  <a:lnTo>
                    <a:pt x="1574953" y="4843963"/>
                  </a:lnTo>
                  <a:lnTo>
                    <a:pt x="1584483" y="4838882"/>
                  </a:lnTo>
                  <a:lnTo>
                    <a:pt x="1568282" y="4816651"/>
                  </a:lnTo>
                  <a:lnTo>
                    <a:pt x="1556528" y="4810299"/>
                  </a:lnTo>
                  <a:lnTo>
                    <a:pt x="1561929" y="4800136"/>
                  </a:lnTo>
                  <a:lnTo>
                    <a:pt x="1546999" y="4799184"/>
                  </a:lnTo>
                  <a:lnTo>
                    <a:pt x="1503477" y="4766790"/>
                  </a:lnTo>
                  <a:lnTo>
                    <a:pt x="1501253" y="4758533"/>
                  </a:lnTo>
                  <a:lnTo>
                    <a:pt x="1482828" y="4728998"/>
                  </a:lnTo>
                  <a:lnTo>
                    <a:pt x="1470123" y="4717565"/>
                  </a:lnTo>
                  <a:lnTo>
                    <a:pt x="1482512" y="4692158"/>
                  </a:lnTo>
                  <a:lnTo>
                    <a:pt x="1466629" y="4685806"/>
                  </a:lnTo>
                  <a:lnTo>
                    <a:pt x="1479018" y="4672150"/>
                  </a:lnTo>
                  <a:lnTo>
                    <a:pt x="1491724" y="4676279"/>
                  </a:lnTo>
                  <a:lnTo>
                    <a:pt x="1500301" y="4678502"/>
                  </a:lnTo>
                  <a:lnTo>
                    <a:pt x="1494902" y="4667704"/>
                  </a:lnTo>
                  <a:lnTo>
                    <a:pt x="1478064" y="4658494"/>
                  </a:lnTo>
                  <a:lnTo>
                    <a:pt x="1458688" y="4663893"/>
                  </a:lnTo>
                  <a:lnTo>
                    <a:pt x="1434865" y="4663258"/>
                  </a:lnTo>
                  <a:lnTo>
                    <a:pt x="1431053" y="4648331"/>
                  </a:lnTo>
                  <a:lnTo>
                    <a:pt x="1447253" y="4637851"/>
                  </a:lnTo>
                  <a:lnTo>
                    <a:pt x="1430100" y="4631499"/>
                  </a:lnTo>
                  <a:lnTo>
                    <a:pt x="1413264" y="4620066"/>
                  </a:lnTo>
                  <a:lnTo>
                    <a:pt x="1405640" y="4628641"/>
                  </a:lnTo>
                  <a:lnTo>
                    <a:pt x="1402464" y="4629594"/>
                  </a:lnTo>
                  <a:lnTo>
                    <a:pt x="1396110" y="4616890"/>
                  </a:lnTo>
                  <a:lnTo>
                    <a:pt x="1387533" y="4626735"/>
                  </a:lnTo>
                  <a:lnTo>
                    <a:pt x="1376095" y="4627688"/>
                  </a:lnTo>
                  <a:lnTo>
                    <a:pt x="1354811" y="4600694"/>
                  </a:lnTo>
                  <a:lnTo>
                    <a:pt x="1342103" y="4601646"/>
                  </a:lnTo>
                  <a:lnTo>
                    <a:pt x="1327174" y="4594659"/>
                  </a:lnTo>
                  <a:lnTo>
                    <a:pt x="1309068" y="4591484"/>
                  </a:lnTo>
                  <a:lnTo>
                    <a:pt x="1300491" y="4580051"/>
                  </a:lnTo>
                  <a:lnTo>
                    <a:pt x="1287785" y="4575922"/>
                  </a:lnTo>
                  <a:lnTo>
                    <a:pt x="1268726" y="4589578"/>
                  </a:lnTo>
                  <a:lnTo>
                    <a:pt x="1251889" y="4592119"/>
                  </a:lnTo>
                  <a:lnTo>
                    <a:pt x="1247443" y="4573064"/>
                  </a:lnTo>
                  <a:lnTo>
                    <a:pt x="1240136" y="4568618"/>
                  </a:lnTo>
                  <a:lnTo>
                    <a:pt x="1221077" y="4564807"/>
                  </a:lnTo>
                  <a:lnTo>
                    <a:pt x="1217899" y="4559408"/>
                  </a:lnTo>
                  <a:lnTo>
                    <a:pt x="1233465" y="4552103"/>
                  </a:lnTo>
                  <a:lnTo>
                    <a:pt x="1251254" y="4552103"/>
                  </a:lnTo>
                  <a:lnTo>
                    <a:pt x="1257608" y="4544481"/>
                  </a:lnTo>
                  <a:lnTo>
                    <a:pt x="1242994" y="4534001"/>
                  </a:lnTo>
                  <a:lnTo>
                    <a:pt x="1232194" y="4537177"/>
                  </a:lnTo>
                  <a:lnTo>
                    <a:pt x="1225841" y="4545751"/>
                  </a:lnTo>
                  <a:lnTo>
                    <a:pt x="1223618" y="4521615"/>
                  </a:lnTo>
                  <a:lnTo>
                    <a:pt x="1230288" y="4516534"/>
                  </a:lnTo>
                  <a:lnTo>
                    <a:pt x="1236642" y="4520345"/>
                  </a:lnTo>
                  <a:lnTo>
                    <a:pt x="1251254" y="4524473"/>
                  </a:lnTo>
                  <a:lnTo>
                    <a:pt x="1260784" y="4524473"/>
                  </a:lnTo>
                  <a:lnTo>
                    <a:pt x="1246807" y="4509547"/>
                  </a:lnTo>
                  <a:lnTo>
                    <a:pt x="1235053" y="4512088"/>
                  </a:lnTo>
                  <a:lnTo>
                    <a:pt x="1228700" y="4506689"/>
                  </a:lnTo>
                  <a:lnTo>
                    <a:pt x="1219488" y="4515263"/>
                  </a:lnTo>
                  <a:lnTo>
                    <a:pt x="1210911" y="4511135"/>
                  </a:lnTo>
                  <a:lnTo>
                    <a:pt x="1209640" y="4500972"/>
                  </a:lnTo>
                  <a:lnTo>
                    <a:pt x="1215040" y="4495573"/>
                  </a:lnTo>
                  <a:lnTo>
                    <a:pt x="1224570" y="4486681"/>
                  </a:lnTo>
                  <a:lnTo>
                    <a:pt x="1245219" y="4468578"/>
                  </a:lnTo>
                  <a:lnTo>
                    <a:pt x="1268726" y="4469531"/>
                  </a:lnTo>
                  <a:lnTo>
                    <a:pt x="1283656" y="4465085"/>
                  </a:lnTo>
                  <a:lnTo>
                    <a:pt x="1299538" y="4471437"/>
                  </a:lnTo>
                  <a:lnTo>
                    <a:pt x="1299538" y="4464132"/>
                  </a:lnTo>
                  <a:lnTo>
                    <a:pt x="1310974" y="4460956"/>
                  </a:lnTo>
                  <a:lnTo>
                    <a:pt x="1324633" y="4463815"/>
                  </a:lnTo>
                  <a:lnTo>
                    <a:pt x="1327809" y="4450159"/>
                  </a:lnTo>
                  <a:lnTo>
                    <a:pt x="1331938" y="4442854"/>
                  </a:lnTo>
                  <a:lnTo>
                    <a:pt x="1346869" y="4448888"/>
                  </a:lnTo>
                  <a:lnTo>
                    <a:pt x="1379908" y="4448571"/>
                  </a:lnTo>
                  <a:lnTo>
                    <a:pt x="1388485" y="4460004"/>
                  </a:lnTo>
                  <a:lnTo>
                    <a:pt x="1411675" y="4485093"/>
                  </a:lnTo>
                  <a:lnTo>
                    <a:pt x="1430735" y="4474295"/>
                  </a:lnTo>
                  <a:lnTo>
                    <a:pt x="1447570" y="4466991"/>
                  </a:lnTo>
                  <a:lnTo>
                    <a:pt x="1462817" y="4477471"/>
                  </a:lnTo>
                  <a:lnTo>
                    <a:pt x="1481559" y="4465403"/>
                  </a:lnTo>
                  <a:lnTo>
                    <a:pt x="1497442" y="4462227"/>
                  </a:lnTo>
                  <a:lnTo>
                    <a:pt x="1506018" y="4476836"/>
                  </a:lnTo>
                  <a:lnTo>
                    <a:pt x="1522855" y="4478741"/>
                  </a:lnTo>
                  <a:lnTo>
                    <a:pt x="1532386" y="4480964"/>
                  </a:lnTo>
                  <a:lnTo>
                    <a:pt x="1536516" y="4472389"/>
                  </a:lnTo>
                  <a:lnTo>
                    <a:pt x="1529209" y="4466038"/>
                  </a:lnTo>
                  <a:lnTo>
                    <a:pt x="1519361" y="4448571"/>
                  </a:lnTo>
                  <a:lnTo>
                    <a:pt x="1512690" y="4384101"/>
                  </a:lnTo>
                  <a:lnTo>
                    <a:pt x="1511104" y="4368222"/>
                  </a:lnTo>
                  <a:lnTo>
                    <a:pt x="1498395" y="4357742"/>
                  </a:lnTo>
                  <a:lnTo>
                    <a:pt x="1492996" y="4334875"/>
                  </a:lnTo>
                  <a:lnTo>
                    <a:pt x="1478064" y="4314550"/>
                  </a:lnTo>
                  <a:lnTo>
                    <a:pt x="1478064" y="4307563"/>
                  </a:lnTo>
                  <a:lnTo>
                    <a:pt x="1484418" y="4310422"/>
                  </a:lnTo>
                  <a:lnTo>
                    <a:pt x="1497125" y="4312645"/>
                  </a:lnTo>
                  <a:lnTo>
                    <a:pt x="1513961" y="4325030"/>
                  </a:lnTo>
                  <a:lnTo>
                    <a:pt x="1526668" y="4319631"/>
                  </a:lnTo>
                  <a:lnTo>
                    <a:pt x="1545728" y="4317408"/>
                  </a:lnTo>
                  <a:lnTo>
                    <a:pt x="1550175" y="4328841"/>
                  </a:lnTo>
                  <a:lnTo>
                    <a:pt x="1542551" y="4339322"/>
                  </a:lnTo>
                  <a:lnTo>
                    <a:pt x="1555893" y="4358694"/>
                  </a:lnTo>
                  <a:lnTo>
                    <a:pt x="1569552" y="4364728"/>
                  </a:lnTo>
                  <a:lnTo>
                    <a:pt x="1589565" y="4358377"/>
                  </a:lnTo>
                  <a:lnTo>
                    <a:pt x="1610531" y="4367269"/>
                  </a:lnTo>
                  <a:lnTo>
                    <a:pt x="1625460" y="4369492"/>
                  </a:lnTo>
                  <a:lnTo>
                    <a:pt x="1659450" y="4368222"/>
                  </a:lnTo>
                  <a:lnTo>
                    <a:pt x="1677556" y="4356154"/>
                  </a:lnTo>
                  <a:lnTo>
                    <a:pt x="1690898" y="4346626"/>
                  </a:lnTo>
                  <a:lnTo>
                    <a:pt x="1720758" y="4349484"/>
                  </a:lnTo>
                  <a:lnTo>
                    <a:pt x="1694075" y="4341227"/>
                  </a:lnTo>
                  <a:lnTo>
                    <a:pt x="1679463" y="4339322"/>
                  </a:lnTo>
                  <a:cubicBezTo>
                    <a:pt x="1679781" y="4335828"/>
                    <a:pt x="1680098" y="4332335"/>
                    <a:pt x="1680416" y="4328841"/>
                  </a:cubicBezTo>
                  <a:lnTo>
                    <a:pt x="1688675" y="4312009"/>
                  </a:lnTo>
                  <a:lnTo>
                    <a:pt x="1722347" y="4291684"/>
                  </a:lnTo>
                  <a:lnTo>
                    <a:pt x="1748712" y="4285015"/>
                  </a:lnTo>
                  <a:lnTo>
                    <a:pt x="1771901" y="4278663"/>
                  </a:lnTo>
                  <a:lnTo>
                    <a:pt x="1801444" y="4257067"/>
                  </a:lnTo>
                  <a:lnTo>
                    <a:pt x="1820186" y="4234836"/>
                  </a:lnTo>
                  <a:lnTo>
                    <a:pt x="1828762" y="4230390"/>
                  </a:lnTo>
                  <a:lnTo>
                    <a:pt x="1817962" y="4222451"/>
                  </a:lnTo>
                  <a:lnTo>
                    <a:pt x="1816056" y="4208477"/>
                  </a:lnTo>
                  <a:lnTo>
                    <a:pt x="1820821" y="4198949"/>
                  </a:lnTo>
                  <a:lnTo>
                    <a:pt x="1818280" y="4157981"/>
                  </a:lnTo>
                  <a:lnTo>
                    <a:pt x="1815103" y="4152582"/>
                  </a:lnTo>
                  <a:lnTo>
                    <a:pt x="1832892" y="4132574"/>
                  </a:lnTo>
                  <a:lnTo>
                    <a:pt x="1847822" y="4124952"/>
                  </a:lnTo>
                  <a:lnTo>
                    <a:pt x="1866881" y="4121459"/>
                  </a:lnTo>
                  <a:lnTo>
                    <a:pt x="1901506" y="4114790"/>
                  </a:lnTo>
                  <a:lnTo>
                    <a:pt x="1920566" y="4111614"/>
                  </a:lnTo>
                  <a:lnTo>
                    <a:pt x="1920836" y="4111854"/>
                  </a:lnTo>
                  <a:lnTo>
                    <a:pt x="1949386" y="4094630"/>
                  </a:lnTo>
                  <a:lnTo>
                    <a:pt x="1978517" y="4070064"/>
                  </a:lnTo>
                  <a:lnTo>
                    <a:pt x="1977988" y="4069704"/>
                  </a:lnTo>
                  <a:lnTo>
                    <a:pt x="1995753" y="4059226"/>
                  </a:lnTo>
                  <a:lnTo>
                    <a:pt x="2007174" y="4057321"/>
                  </a:lnTo>
                  <a:lnTo>
                    <a:pt x="2015422" y="4063036"/>
                  </a:lnTo>
                  <a:lnTo>
                    <a:pt x="2018911" y="4062084"/>
                  </a:lnTo>
                  <a:lnTo>
                    <a:pt x="2024622" y="4061449"/>
                  </a:lnTo>
                  <a:lnTo>
                    <a:pt x="2022084" y="4070339"/>
                  </a:lnTo>
                  <a:lnTo>
                    <a:pt x="2031283" y="4070339"/>
                  </a:lnTo>
                  <a:lnTo>
                    <a:pt x="2036676" y="4065894"/>
                  </a:lnTo>
                  <a:lnTo>
                    <a:pt x="2025890" y="4052876"/>
                  </a:lnTo>
                  <a:lnTo>
                    <a:pt x="2022084" y="4052876"/>
                  </a:lnTo>
                  <a:lnTo>
                    <a:pt x="2012567" y="4055099"/>
                  </a:lnTo>
                  <a:lnTo>
                    <a:pt x="2003049" y="4043351"/>
                  </a:lnTo>
                  <a:lnTo>
                    <a:pt x="2004318" y="4036049"/>
                  </a:lnTo>
                  <a:lnTo>
                    <a:pt x="2013518" y="4031604"/>
                  </a:lnTo>
                  <a:lnTo>
                    <a:pt x="2023035" y="4026206"/>
                  </a:lnTo>
                  <a:lnTo>
                    <a:pt x="2023987" y="4018904"/>
                  </a:lnTo>
                  <a:cubicBezTo>
                    <a:pt x="2023670" y="4015729"/>
                    <a:pt x="2023352" y="4012554"/>
                    <a:pt x="2023035" y="4009379"/>
                  </a:cubicBezTo>
                  <a:lnTo>
                    <a:pt x="2032235" y="4000806"/>
                  </a:lnTo>
                  <a:lnTo>
                    <a:pt x="2048097" y="3994456"/>
                  </a:lnTo>
                  <a:lnTo>
                    <a:pt x="2058566" y="4003029"/>
                  </a:lnTo>
                  <a:lnTo>
                    <a:pt x="2064910" y="3996679"/>
                  </a:lnTo>
                  <a:lnTo>
                    <a:pt x="2067131" y="3998266"/>
                  </a:lnTo>
                  <a:lnTo>
                    <a:pt x="2061421" y="4005569"/>
                  </a:lnTo>
                  <a:lnTo>
                    <a:pt x="2062690" y="4012554"/>
                  </a:lnTo>
                  <a:lnTo>
                    <a:pt x="2060469" y="4021761"/>
                  </a:lnTo>
                  <a:lnTo>
                    <a:pt x="2056028" y="4024619"/>
                  </a:lnTo>
                  <a:lnTo>
                    <a:pt x="2053807" y="4024619"/>
                  </a:lnTo>
                  <a:lnTo>
                    <a:pt x="2046511" y="4018269"/>
                  </a:lnTo>
                  <a:lnTo>
                    <a:pt x="2041752" y="4003346"/>
                  </a:lnTo>
                  <a:lnTo>
                    <a:pt x="2029697" y="4007474"/>
                  </a:lnTo>
                  <a:lnTo>
                    <a:pt x="2026842" y="4014776"/>
                  </a:lnTo>
                  <a:lnTo>
                    <a:pt x="2040166" y="4024619"/>
                  </a:lnTo>
                  <a:lnTo>
                    <a:pt x="2046511" y="4020491"/>
                  </a:lnTo>
                  <a:lnTo>
                    <a:pt x="2041118" y="4028111"/>
                  </a:lnTo>
                  <a:cubicBezTo>
                    <a:pt x="2040906" y="4030545"/>
                    <a:pt x="2040695" y="4032980"/>
                    <a:pt x="2040483" y="4035414"/>
                  </a:cubicBezTo>
                  <a:lnTo>
                    <a:pt x="2036042" y="4039859"/>
                  </a:lnTo>
                  <a:lnTo>
                    <a:pt x="2037311" y="4034144"/>
                  </a:lnTo>
                  <a:lnTo>
                    <a:pt x="2024939" y="4027159"/>
                  </a:lnTo>
                  <a:lnTo>
                    <a:pt x="2017325" y="4035414"/>
                  </a:lnTo>
                  <a:lnTo>
                    <a:pt x="2033187" y="4041764"/>
                  </a:lnTo>
                  <a:lnTo>
                    <a:pt x="2034139" y="4049066"/>
                  </a:lnTo>
                  <a:lnTo>
                    <a:pt x="2039214" y="4062084"/>
                  </a:lnTo>
                  <a:lnTo>
                    <a:pt x="2042387" y="4058909"/>
                  </a:lnTo>
                  <a:lnTo>
                    <a:pt x="2047780" y="4059861"/>
                  </a:lnTo>
                  <a:lnTo>
                    <a:pt x="2064593" y="4064941"/>
                  </a:lnTo>
                  <a:lnTo>
                    <a:pt x="2067766" y="4065894"/>
                  </a:lnTo>
                  <a:lnTo>
                    <a:pt x="2066497" y="4055416"/>
                  </a:lnTo>
                  <a:lnTo>
                    <a:pt x="2038263" y="4049384"/>
                  </a:lnTo>
                  <a:lnTo>
                    <a:pt x="2042069" y="4043034"/>
                  </a:lnTo>
                  <a:lnTo>
                    <a:pt x="2052538" y="4043034"/>
                  </a:lnTo>
                  <a:lnTo>
                    <a:pt x="2062055" y="4044939"/>
                  </a:lnTo>
                  <a:lnTo>
                    <a:pt x="2063324" y="4040811"/>
                  </a:lnTo>
                  <a:lnTo>
                    <a:pt x="2047462" y="4038589"/>
                  </a:lnTo>
                  <a:lnTo>
                    <a:pt x="2043021" y="4032239"/>
                  </a:lnTo>
                  <a:lnTo>
                    <a:pt x="2050635" y="4028111"/>
                  </a:lnTo>
                  <a:lnTo>
                    <a:pt x="2062055" y="4031286"/>
                  </a:lnTo>
                  <a:lnTo>
                    <a:pt x="2066497" y="4023984"/>
                  </a:lnTo>
                  <a:lnTo>
                    <a:pt x="2076648" y="4016364"/>
                  </a:lnTo>
                  <a:lnTo>
                    <a:pt x="2083945" y="4016364"/>
                  </a:lnTo>
                  <a:lnTo>
                    <a:pt x="2102027" y="4010649"/>
                  </a:lnTo>
                  <a:lnTo>
                    <a:pt x="2114716" y="4016999"/>
                  </a:lnTo>
                  <a:lnTo>
                    <a:pt x="2129627" y="4011919"/>
                  </a:lnTo>
                  <a:lnTo>
                    <a:pt x="2117889" y="4011919"/>
                  </a:lnTo>
                  <a:lnTo>
                    <a:pt x="2126454" y="4004299"/>
                  </a:lnTo>
                  <a:lnTo>
                    <a:pt x="2108372" y="4009696"/>
                  </a:lnTo>
                  <a:lnTo>
                    <a:pt x="2113765" y="3997949"/>
                  </a:lnTo>
                  <a:lnTo>
                    <a:pt x="2103296" y="4007474"/>
                  </a:lnTo>
                  <a:lnTo>
                    <a:pt x="2096951" y="4010014"/>
                  </a:lnTo>
                  <a:lnTo>
                    <a:pt x="2087434" y="4010014"/>
                  </a:lnTo>
                  <a:lnTo>
                    <a:pt x="2076648" y="4004616"/>
                  </a:lnTo>
                  <a:lnTo>
                    <a:pt x="2064910" y="3996679"/>
                  </a:lnTo>
                  <a:lnTo>
                    <a:pt x="2050318" y="3984931"/>
                  </a:lnTo>
                  <a:lnTo>
                    <a:pt x="2061421" y="3974454"/>
                  </a:lnTo>
                  <a:lnTo>
                    <a:pt x="2077600" y="3987154"/>
                  </a:lnTo>
                  <a:lnTo>
                    <a:pt x="2099806" y="3980486"/>
                  </a:lnTo>
                  <a:lnTo>
                    <a:pt x="2076648" y="3982709"/>
                  </a:lnTo>
                  <a:lnTo>
                    <a:pt x="2062690" y="3969056"/>
                  </a:lnTo>
                  <a:lnTo>
                    <a:pt x="2073159" y="3946831"/>
                  </a:lnTo>
                  <a:lnTo>
                    <a:pt x="2103296" y="3908414"/>
                  </a:lnTo>
                  <a:lnTo>
                    <a:pt x="2110275" y="3875076"/>
                  </a:lnTo>
                  <a:lnTo>
                    <a:pt x="2107103" y="3848406"/>
                  </a:lnTo>
                  <a:lnTo>
                    <a:pt x="2114082" y="3831896"/>
                  </a:lnTo>
                  <a:lnTo>
                    <a:pt x="2119475" y="3819196"/>
                  </a:lnTo>
                  <a:lnTo>
                    <a:pt x="2129944" y="3819196"/>
                  </a:lnTo>
                  <a:lnTo>
                    <a:pt x="2131213" y="3826181"/>
                  </a:lnTo>
                  <a:lnTo>
                    <a:pt x="2138509" y="3828403"/>
                  </a:lnTo>
                  <a:lnTo>
                    <a:pt x="2151199" y="3823958"/>
                  </a:lnTo>
                  <a:lnTo>
                    <a:pt x="2153419" y="3831578"/>
                  </a:lnTo>
                  <a:lnTo>
                    <a:pt x="2155640" y="3837293"/>
                  </a:lnTo>
                  <a:lnTo>
                    <a:pt x="2171502" y="3844913"/>
                  </a:lnTo>
                  <a:lnTo>
                    <a:pt x="2166426" y="3860789"/>
                  </a:lnTo>
                  <a:lnTo>
                    <a:pt x="2156909" y="3861741"/>
                  </a:lnTo>
                  <a:lnTo>
                    <a:pt x="2146440" y="3874441"/>
                  </a:lnTo>
                  <a:lnTo>
                    <a:pt x="2156909" y="3884284"/>
                  </a:lnTo>
                  <a:lnTo>
                    <a:pt x="2154688" y="3892221"/>
                  </a:lnTo>
                  <a:lnTo>
                    <a:pt x="2159447" y="3901746"/>
                  </a:lnTo>
                  <a:lnTo>
                    <a:pt x="2178481" y="3913176"/>
                  </a:lnTo>
                  <a:lnTo>
                    <a:pt x="2196563" y="3910954"/>
                  </a:lnTo>
                  <a:lnTo>
                    <a:pt x="2208935" y="3887776"/>
                  </a:lnTo>
                  <a:lnTo>
                    <a:pt x="2194343" y="3907779"/>
                  </a:lnTo>
                  <a:lnTo>
                    <a:pt x="2185777" y="3910954"/>
                  </a:lnTo>
                  <a:lnTo>
                    <a:pt x="2174357" y="3909366"/>
                  </a:lnTo>
                  <a:lnTo>
                    <a:pt x="2168329" y="3904921"/>
                  </a:lnTo>
                  <a:lnTo>
                    <a:pt x="2162302" y="3892221"/>
                  </a:lnTo>
                  <a:lnTo>
                    <a:pt x="2178164" y="3889046"/>
                  </a:lnTo>
                  <a:lnTo>
                    <a:pt x="2184508" y="3884919"/>
                  </a:lnTo>
                  <a:lnTo>
                    <a:pt x="2193074" y="3879521"/>
                  </a:lnTo>
                  <a:lnTo>
                    <a:pt x="2208935" y="3885871"/>
                  </a:lnTo>
                  <a:lnTo>
                    <a:pt x="2205763" y="3876981"/>
                  </a:lnTo>
                  <a:lnTo>
                    <a:pt x="2213694" y="3872854"/>
                  </a:lnTo>
                  <a:lnTo>
                    <a:pt x="2202591" y="3875394"/>
                  </a:lnTo>
                  <a:lnTo>
                    <a:pt x="2194025" y="3875394"/>
                  </a:lnTo>
                  <a:lnTo>
                    <a:pt x="2187681" y="3869044"/>
                  </a:lnTo>
                  <a:lnTo>
                    <a:pt x="2189584" y="3859519"/>
                  </a:lnTo>
                  <a:lnTo>
                    <a:pt x="2196880" y="3840151"/>
                  </a:lnTo>
                  <a:lnTo>
                    <a:pt x="2209570" y="3839198"/>
                  </a:lnTo>
                  <a:lnTo>
                    <a:pt x="2202273" y="3836023"/>
                  </a:lnTo>
                  <a:lnTo>
                    <a:pt x="2181970" y="3834118"/>
                  </a:lnTo>
                  <a:lnTo>
                    <a:pt x="2175626" y="3829038"/>
                  </a:lnTo>
                  <a:lnTo>
                    <a:pt x="2178798" y="3825863"/>
                  </a:lnTo>
                  <a:lnTo>
                    <a:pt x="2182605" y="3803638"/>
                  </a:lnTo>
                  <a:lnTo>
                    <a:pt x="2194977" y="3774111"/>
                  </a:lnTo>
                  <a:lnTo>
                    <a:pt x="2216866" y="3757918"/>
                  </a:lnTo>
                  <a:lnTo>
                    <a:pt x="2247638" y="3753473"/>
                  </a:lnTo>
                  <a:lnTo>
                    <a:pt x="2265721" y="3754426"/>
                  </a:lnTo>
                  <a:lnTo>
                    <a:pt x="2278410" y="3745853"/>
                  </a:lnTo>
                  <a:lnTo>
                    <a:pt x="2300299" y="3741726"/>
                  </a:lnTo>
                  <a:lnTo>
                    <a:pt x="2314258" y="3744266"/>
                  </a:lnTo>
                  <a:lnTo>
                    <a:pt x="2323775" y="3755061"/>
                  </a:lnTo>
                  <a:lnTo>
                    <a:pt x="2335830" y="3763316"/>
                  </a:lnTo>
                  <a:lnTo>
                    <a:pt x="2350422" y="3764268"/>
                  </a:lnTo>
                  <a:lnTo>
                    <a:pt x="2346298" y="3768396"/>
                  </a:lnTo>
                  <a:lnTo>
                    <a:pt x="2350740" y="3776016"/>
                  </a:lnTo>
                  <a:lnTo>
                    <a:pt x="2358988" y="3777603"/>
                  </a:lnTo>
                  <a:lnTo>
                    <a:pt x="2356026" y="3787144"/>
                  </a:lnTo>
                  <a:lnTo>
                    <a:pt x="2357058" y="3787213"/>
                  </a:lnTo>
                  <a:lnTo>
                    <a:pt x="2359897" y="3778078"/>
                  </a:lnTo>
                  <a:lnTo>
                    <a:pt x="2359579" y="3767923"/>
                  </a:lnTo>
                  <a:lnTo>
                    <a:pt x="2364975" y="3761577"/>
                  </a:lnTo>
                  <a:lnTo>
                    <a:pt x="2373544" y="3762211"/>
                  </a:lnTo>
                  <a:lnTo>
                    <a:pt x="2381796" y="3769510"/>
                  </a:lnTo>
                  <a:lnTo>
                    <a:pt x="2390683" y="3780299"/>
                  </a:lnTo>
                  <a:lnTo>
                    <a:pt x="2383066" y="3765384"/>
                  </a:lnTo>
                  <a:lnTo>
                    <a:pt x="2374496" y="3750787"/>
                  </a:lnTo>
                  <a:lnTo>
                    <a:pt x="2361801" y="3752057"/>
                  </a:lnTo>
                  <a:lnTo>
                    <a:pt x="2347836" y="3753961"/>
                  </a:lnTo>
                  <a:lnTo>
                    <a:pt x="2338315" y="3752374"/>
                  </a:lnTo>
                  <a:cubicBezTo>
                    <a:pt x="2337998" y="3746662"/>
                    <a:pt x="2337680" y="3740951"/>
                    <a:pt x="2337363" y="3735239"/>
                  </a:cubicBezTo>
                  <a:lnTo>
                    <a:pt x="2344662" y="3727940"/>
                  </a:lnTo>
                  <a:lnTo>
                    <a:pt x="2352279" y="3730161"/>
                  </a:lnTo>
                  <a:lnTo>
                    <a:pt x="2349740" y="3721593"/>
                  </a:lnTo>
                  <a:lnTo>
                    <a:pt x="2365610" y="3702554"/>
                  </a:lnTo>
                  <a:lnTo>
                    <a:pt x="2440512" y="3699698"/>
                  </a:lnTo>
                  <a:lnTo>
                    <a:pt x="2436386" y="3709218"/>
                  </a:lnTo>
                  <a:lnTo>
                    <a:pt x="2444321" y="3743806"/>
                  </a:lnTo>
                  <a:lnTo>
                    <a:pt x="2460190" y="3745710"/>
                  </a:lnTo>
                  <a:lnTo>
                    <a:pt x="2466537" y="3736508"/>
                  </a:lnTo>
                  <a:lnTo>
                    <a:pt x="2452572" y="3724767"/>
                  </a:lnTo>
                  <a:lnTo>
                    <a:pt x="2453525" y="3717468"/>
                  </a:lnTo>
                  <a:lnTo>
                    <a:pt x="2470346" y="3721593"/>
                  </a:lnTo>
                  <a:lnTo>
                    <a:pt x="2480185" y="3738094"/>
                  </a:lnTo>
                  <a:lnTo>
                    <a:pt x="2479233" y="3745710"/>
                  </a:lnTo>
                  <a:lnTo>
                    <a:pt x="2487802" y="3738094"/>
                  </a:lnTo>
                  <a:lnTo>
                    <a:pt x="2478915" y="3729844"/>
                  </a:lnTo>
                  <a:lnTo>
                    <a:pt x="2472568" y="3708900"/>
                  </a:lnTo>
                  <a:lnTo>
                    <a:pt x="2476376" y="3689861"/>
                  </a:lnTo>
                  <a:lnTo>
                    <a:pt x="2492245" y="3674947"/>
                  </a:lnTo>
                  <a:lnTo>
                    <a:pt x="2527157" y="3678754"/>
                  </a:lnTo>
                  <a:lnTo>
                    <a:pt x="2553818" y="3681610"/>
                  </a:lnTo>
                  <a:lnTo>
                    <a:pt x="2572861" y="3699698"/>
                  </a:lnTo>
                  <a:lnTo>
                    <a:pt x="2597299" y="3730161"/>
                  </a:lnTo>
                  <a:lnTo>
                    <a:pt x="2620785" y="3733017"/>
                  </a:lnTo>
                  <a:lnTo>
                    <a:pt x="2598251" y="3722228"/>
                  </a:lnTo>
                  <a:lnTo>
                    <a:pt x="2585873" y="3712391"/>
                  </a:lnTo>
                  <a:cubicBezTo>
                    <a:pt x="2585767" y="3706996"/>
                    <a:pt x="2585662" y="3701602"/>
                    <a:pt x="2585556" y="3696207"/>
                  </a:cubicBezTo>
                  <a:lnTo>
                    <a:pt x="2573495" y="3681610"/>
                  </a:lnTo>
                  <a:lnTo>
                    <a:pt x="2558896" y="3676216"/>
                  </a:lnTo>
                  <a:lnTo>
                    <a:pt x="2536362" y="3671456"/>
                  </a:lnTo>
                  <a:lnTo>
                    <a:pt x="2510971" y="3660032"/>
                  </a:lnTo>
                  <a:cubicBezTo>
                    <a:pt x="2511288" y="3655484"/>
                    <a:pt x="2511606" y="3650935"/>
                    <a:pt x="2511923" y="3646387"/>
                  </a:cubicBezTo>
                  <a:lnTo>
                    <a:pt x="2514145" y="3643214"/>
                  </a:lnTo>
                  <a:lnTo>
                    <a:pt x="2525888" y="3649560"/>
                  </a:lnTo>
                  <a:lnTo>
                    <a:pt x="2529062" y="3643214"/>
                  </a:lnTo>
                  <a:lnTo>
                    <a:pt x="2531283" y="3637819"/>
                  </a:lnTo>
                  <a:lnTo>
                    <a:pt x="2508749" y="3625444"/>
                  </a:lnTo>
                  <a:lnTo>
                    <a:pt x="2505258" y="3612751"/>
                  </a:lnTo>
                  <a:lnTo>
                    <a:pt x="2520175" y="3598788"/>
                  </a:lnTo>
                  <a:lnTo>
                    <a:pt x="2511606" y="3590538"/>
                  </a:lnTo>
                  <a:lnTo>
                    <a:pt x="2508432" y="3597836"/>
                  </a:lnTo>
                  <a:lnTo>
                    <a:pt x="2497006" y="3601010"/>
                  </a:lnTo>
                  <a:lnTo>
                    <a:pt x="2493832" y="3589586"/>
                  </a:lnTo>
                  <a:lnTo>
                    <a:pt x="2500815" y="3580066"/>
                  </a:lnTo>
                  <a:lnTo>
                    <a:pt x="2511288" y="3576893"/>
                  </a:lnTo>
                  <a:lnTo>
                    <a:pt x="2523031" y="3577527"/>
                  </a:lnTo>
                  <a:lnTo>
                    <a:pt x="2529379" y="3564834"/>
                  </a:lnTo>
                  <a:lnTo>
                    <a:pt x="2518906" y="3556901"/>
                  </a:lnTo>
                  <a:lnTo>
                    <a:pt x="2506845" y="3545160"/>
                  </a:lnTo>
                  <a:lnTo>
                    <a:pt x="2505575" y="3535958"/>
                  </a:lnTo>
                  <a:lnTo>
                    <a:pt x="2500497" y="3524217"/>
                  </a:lnTo>
                  <a:lnTo>
                    <a:pt x="2492880" y="3516918"/>
                  </a:lnTo>
                  <a:lnTo>
                    <a:pt x="2480185" y="3519457"/>
                  </a:lnTo>
                  <a:lnTo>
                    <a:pt x="2466537" y="3513110"/>
                  </a:lnTo>
                  <a:lnTo>
                    <a:pt x="2464316" y="3524534"/>
                  </a:lnTo>
                  <a:lnTo>
                    <a:pt x="2462094" y="3527707"/>
                  </a:lnTo>
                  <a:lnTo>
                    <a:pt x="2458920" y="3516283"/>
                  </a:lnTo>
                  <a:lnTo>
                    <a:pt x="2458920" y="3499148"/>
                  </a:lnTo>
                  <a:lnTo>
                    <a:pt x="2463046" y="3484551"/>
                  </a:lnTo>
                  <a:lnTo>
                    <a:pt x="2469394" y="3486455"/>
                  </a:lnTo>
                  <a:lnTo>
                    <a:pt x="2469394" y="3493753"/>
                  </a:lnTo>
                  <a:lnTo>
                    <a:pt x="2471615" y="3505494"/>
                  </a:lnTo>
                  <a:lnTo>
                    <a:pt x="2482406" y="3516283"/>
                  </a:lnTo>
                  <a:lnTo>
                    <a:pt x="2489706" y="3512476"/>
                  </a:lnTo>
                  <a:lnTo>
                    <a:pt x="2501882" y="3508519"/>
                  </a:lnTo>
                  <a:lnTo>
                    <a:pt x="2502823" y="3499157"/>
                  </a:lnTo>
                  <a:lnTo>
                    <a:pt x="2495167" y="3475027"/>
                  </a:lnTo>
                  <a:lnTo>
                    <a:pt x="2497081" y="3463279"/>
                  </a:lnTo>
                  <a:lnTo>
                    <a:pt x="2493891" y="3442642"/>
                  </a:lnTo>
                  <a:lnTo>
                    <a:pt x="2491339" y="3419147"/>
                  </a:lnTo>
                  <a:lnTo>
                    <a:pt x="2484002" y="3408034"/>
                  </a:lnTo>
                  <a:lnTo>
                    <a:pt x="2470923" y="3409939"/>
                  </a:lnTo>
                  <a:lnTo>
                    <a:pt x="2464543" y="3399462"/>
                  </a:lnTo>
                  <a:lnTo>
                    <a:pt x="2464543" y="3381682"/>
                  </a:lnTo>
                  <a:lnTo>
                    <a:pt x="2453059" y="3384857"/>
                  </a:lnTo>
                  <a:lnTo>
                    <a:pt x="2457206" y="3396604"/>
                  </a:lnTo>
                  <a:lnTo>
                    <a:pt x="2447636" y="3398827"/>
                  </a:lnTo>
                  <a:lnTo>
                    <a:pt x="2433600" y="3383904"/>
                  </a:lnTo>
                  <a:lnTo>
                    <a:pt x="2437109" y="3371523"/>
                  </a:lnTo>
                  <a:cubicBezTo>
                    <a:pt x="2437534" y="3355965"/>
                    <a:pt x="2437960" y="3340408"/>
                    <a:pt x="2438385" y="3324850"/>
                  </a:cubicBezTo>
                  <a:lnTo>
                    <a:pt x="2441575" y="3324850"/>
                  </a:lnTo>
                  <a:lnTo>
                    <a:pt x="2439661" y="3347075"/>
                  </a:lnTo>
                  <a:lnTo>
                    <a:pt x="2450507" y="3352472"/>
                  </a:lnTo>
                  <a:lnTo>
                    <a:pt x="2456887" y="3340725"/>
                  </a:lnTo>
                  <a:lnTo>
                    <a:pt x="2455292" y="3322627"/>
                  </a:lnTo>
                  <a:lnTo>
                    <a:pt x="2450188" y="3306117"/>
                  </a:lnTo>
                  <a:lnTo>
                    <a:pt x="2440618" y="3309292"/>
                  </a:lnTo>
                  <a:cubicBezTo>
                    <a:pt x="2440086" y="3293417"/>
                    <a:pt x="2439555" y="3277542"/>
                    <a:pt x="2439023" y="3261667"/>
                  </a:cubicBezTo>
                  <a:lnTo>
                    <a:pt x="2444446" y="3273097"/>
                  </a:lnTo>
                  <a:lnTo>
                    <a:pt x="2445403" y="3257540"/>
                  </a:lnTo>
                  <a:lnTo>
                    <a:pt x="2440937" y="3252143"/>
                  </a:lnTo>
                  <a:lnTo>
                    <a:pt x="2436471" y="3223884"/>
                  </a:lnTo>
                  <a:lnTo>
                    <a:pt x="2445722" y="3200706"/>
                  </a:lnTo>
                  <a:lnTo>
                    <a:pt x="2451145" y="3205469"/>
                  </a:lnTo>
                  <a:lnTo>
                    <a:pt x="2451145" y="3214042"/>
                  </a:lnTo>
                  <a:lnTo>
                    <a:pt x="2462310" y="3226742"/>
                  </a:lnTo>
                  <a:lnTo>
                    <a:pt x="2471880" y="3225789"/>
                  </a:lnTo>
                  <a:lnTo>
                    <a:pt x="2486235" y="3229599"/>
                  </a:lnTo>
                  <a:lnTo>
                    <a:pt x="2495167" y="3247697"/>
                  </a:lnTo>
                  <a:cubicBezTo>
                    <a:pt x="2495380" y="3241982"/>
                    <a:pt x="2495592" y="3236267"/>
                    <a:pt x="2495805" y="3230552"/>
                  </a:cubicBezTo>
                  <a:lnTo>
                    <a:pt x="2503461" y="3227377"/>
                  </a:lnTo>
                  <a:lnTo>
                    <a:pt x="2498038" y="3224202"/>
                  </a:lnTo>
                  <a:lnTo>
                    <a:pt x="2497081" y="3209597"/>
                  </a:lnTo>
                  <a:lnTo>
                    <a:pt x="2510479" y="3195626"/>
                  </a:lnTo>
                  <a:lnTo>
                    <a:pt x="2524515" y="3189277"/>
                  </a:lnTo>
                  <a:lnTo>
                    <a:pt x="2530895" y="3199754"/>
                  </a:lnTo>
                  <a:cubicBezTo>
                    <a:pt x="2531001" y="3205363"/>
                    <a:pt x="2531108" y="3210973"/>
                    <a:pt x="2531214" y="3216582"/>
                  </a:cubicBezTo>
                  <a:lnTo>
                    <a:pt x="2549397" y="3227059"/>
                  </a:lnTo>
                  <a:lnTo>
                    <a:pt x="2554182" y="3207056"/>
                  </a:lnTo>
                  <a:lnTo>
                    <a:pt x="2545569" y="3199436"/>
                  </a:lnTo>
                  <a:lnTo>
                    <a:pt x="2539189" y="3199436"/>
                  </a:lnTo>
                  <a:lnTo>
                    <a:pt x="2544612" y="3188959"/>
                  </a:lnTo>
                  <a:lnTo>
                    <a:pt x="2540465" y="3176577"/>
                  </a:lnTo>
                  <a:lnTo>
                    <a:pt x="2545250" y="3157527"/>
                  </a:lnTo>
                  <a:lnTo>
                    <a:pt x="2561200" y="3153082"/>
                  </a:lnTo>
                  <a:lnTo>
                    <a:pt x="2580659" y="3158162"/>
                  </a:lnTo>
                  <a:lnTo>
                    <a:pt x="2591824" y="3147684"/>
                  </a:lnTo>
                  <a:lnTo>
                    <a:pt x="2614474" y="3143239"/>
                  </a:lnTo>
                  <a:lnTo>
                    <a:pt x="2634571" y="3153399"/>
                  </a:lnTo>
                  <a:lnTo>
                    <a:pt x="2636804" y="3161972"/>
                  </a:lnTo>
                  <a:cubicBezTo>
                    <a:pt x="2636910" y="3170015"/>
                    <a:pt x="2637017" y="3178059"/>
                    <a:pt x="2637123" y="3186102"/>
                  </a:cubicBezTo>
                  <a:lnTo>
                    <a:pt x="2642546" y="3190229"/>
                  </a:lnTo>
                  <a:lnTo>
                    <a:pt x="2643503" y="3202929"/>
                  </a:lnTo>
                  <a:lnTo>
                    <a:pt x="2633295" y="3206421"/>
                  </a:lnTo>
                  <a:lnTo>
                    <a:pt x="2625639" y="3209597"/>
                  </a:lnTo>
                  <a:lnTo>
                    <a:pt x="2625639" y="3221027"/>
                  </a:lnTo>
                  <a:lnTo>
                    <a:pt x="2643822" y="3208326"/>
                  </a:lnTo>
                  <a:lnTo>
                    <a:pt x="2646055" y="3214359"/>
                  </a:lnTo>
                  <a:lnTo>
                    <a:pt x="2637442" y="3225154"/>
                  </a:lnTo>
                  <a:lnTo>
                    <a:pt x="2633614" y="3228329"/>
                  </a:lnTo>
                  <a:lnTo>
                    <a:pt x="2630424" y="3230870"/>
                  </a:lnTo>
                  <a:lnTo>
                    <a:pt x="2627872" y="3233410"/>
                  </a:lnTo>
                  <a:lnTo>
                    <a:pt x="2626277" y="3236584"/>
                  </a:lnTo>
                  <a:lnTo>
                    <a:pt x="2625001" y="3240712"/>
                  </a:lnTo>
                  <a:lnTo>
                    <a:pt x="2624044" y="3245157"/>
                  </a:lnTo>
                  <a:lnTo>
                    <a:pt x="2634571" y="3241029"/>
                  </a:lnTo>
                  <a:lnTo>
                    <a:pt x="2644779" y="3229282"/>
                  </a:lnTo>
                  <a:lnTo>
                    <a:pt x="2660729" y="3233410"/>
                  </a:lnTo>
                  <a:lnTo>
                    <a:pt x="2673808" y="3229917"/>
                  </a:lnTo>
                  <a:lnTo>
                    <a:pt x="2689758" y="3226742"/>
                  </a:lnTo>
                  <a:lnTo>
                    <a:pt x="2703475" y="3244522"/>
                  </a:lnTo>
                  <a:lnTo>
                    <a:pt x="2699647" y="3276273"/>
                  </a:lnTo>
                  <a:lnTo>
                    <a:pt x="2684654" y="3287068"/>
                  </a:lnTo>
                  <a:lnTo>
                    <a:pt x="2683059" y="3296592"/>
                  </a:lnTo>
                  <a:lnTo>
                    <a:pt x="2678593" y="3295322"/>
                  </a:lnTo>
                  <a:lnTo>
                    <a:pt x="2677317" y="3280400"/>
                  </a:lnTo>
                  <a:lnTo>
                    <a:pt x="2665514" y="3281669"/>
                  </a:lnTo>
                  <a:lnTo>
                    <a:pt x="2650840" y="3297862"/>
                  </a:lnTo>
                  <a:lnTo>
                    <a:pt x="2653711" y="3273415"/>
                  </a:lnTo>
                  <a:lnTo>
                    <a:pt x="2643184" y="3281035"/>
                  </a:lnTo>
                  <a:lnTo>
                    <a:pt x="2637123" y="3292465"/>
                  </a:lnTo>
                  <a:lnTo>
                    <a:pt x="2631700" y="3308340"/>
                  </a:lnTo>
                  <a:lnTo>
                    <a:pt x="2642546" y="3317547"/>
                  </a:lnTo>
                  <a:lnTo>
                    <a:pt x="2641589" y="3329295"/>
                  </a:lnTo>
                  <a:lnTo>
                    <a:pt x="2633295" y="3341995"/>
                  </a:lnTo>
                  <a:lnTo>
                    <a:pt x="2611922" y="3326437"/>
                  </a:lnTo>
                  <a:lnTo>
                    <a:pt x="2610646" y="3332788"/>
                  </a:lnTo>
                  <a:lnTo>
                    <a:pt x="2600118" y="3338185"/>
                  </a:lnTo>
                  <a:lnTo>
                    <a:pt x="2613836" y="3345487"/>
                  </a:lnTo>
                  <a:lnTo>
                    <a:pt x="2623406" y="3351521"/>
                  </a:lnTo>
                  <a:lnTo>
                    <a:pt x="2619578" y="3361362"/>
                  </a:lnTo>
                  <a:lnTo>
                    <a:pt x="2601394" y="3364538"/>
                  </a:lnTo>
                  <a:lnTo>
                    <a:pt x="2589910" y="3350885"/>
                  </a:lnTo>
                  <a:lnTo>
                    <a:pt x="2585444" y="3365808"/>
                  </a:lnTo>
                  <a:lnTo>
                    <a:pt x="2574917" y="3368983"/>
                  </a:lnTo>
                  <a:lnTo>
                    <a:pt x="2595014" y="3377237"/>
                  </a:lnTo>
                  <a:lnTo>
                    <a:pt x="2582573" y="3389937"/>
                  </a:lnTo>
                  <a:lnTo>
                    <a:pt x="2569813" y="3402954"/>
                  </a:lnTo>
                  <a:lnTo>
                    <a:pt x="2585763" y="3402637"/>
                  </a:lnTo>
                  <a:lnTo>
                    <a:pt x="2588953" y="3413114"/>
                  </a:lnTo>
                  <a:lnTo>
                    <a:pt x="2577788" y="3423909"/>
                  </a:lnTo>
                  <a:lnTo>
                    <a:pt x="2575874" y="3453119"/>
                  </a:lnTo>
                  <a:lnTo>
                    <a:pt x="2562157" y="3465819"/>
                  </a:lnTo>
                  <a:lnTo>
                    <a:pt x="2563114" y="3482964"/>
                  </a:lnTo>
                  <a:lnTo>
                    <a:pt x="2585444" y="3482964"/>
                  </a:lnTo>
                  <a:lnTo>
                    <a:pt x="2587996" y="3499474"/>
                  </a:lnTo>
                  <a:lnTo>
                    <a:pt x="2580659" y="3508999"/>
                  </a:lnTo>
                  <a:lnTo>
                    <a:pt x="2566623" y="3502967"/>
                  </a:lnTo>
                  <a:lnTo>
                    <a:pt x="2560243" y="3513762"/>
                  </a:lnTo>
                  <a:lnTo>
                    <a:pt x="2567491" y="3516467"/>
                  </a:lnTo>
                  <a:lnTo>
                    <a:pt x="2568100" y="3516283"/>
                  </a:lnTo>
                  <a:lnTo>
                    <a:pt x="2562070" y="3526755"/>
                  </a:lnTo>
                  <a:lnTo>
                    <a:pt x="2582699" y="3515014"/>
                  </a:lnTo>
                  <a:lnTo>
                    <a:pt x="2599838" y="3521043"/>
                  </a:lnTo>
                  <a:lnTo>
                    <a:pt x="2608407" y="3520091"/>
                  </a:lnTo>
                  <a:lnTo>
                    <a:pt x="2614755" y="3530563"/>
                  </a:lnTo>
                  <a:lnTo>
                    <a:pt x="2615707" y="3540083"/>
                  </a:lnTo>
                  <a:lnTo>
                    <a:pt x="2613803" y="3551507"/>
                  </a:lnTo>
                  <a:lnTo>
                    <a:pt x="2601108" y="3567373"/>
                  </a:lnTo>
                  <a:lnTo>
                    <a:pt x="2625546" y="3572768"/>
                  </a:lnTo>
                  <a:lnTo>
                    <a:pt x="2632211" y="3589268"/>
                  </a:lnTo>
                  <a:lnTo>
                    <a:pt x="2641415" y="3572450"/>
                  </a:lnTo>
                  <a:lnTo>
                    <a:pt x="2656332" y="3581970"/>
                  </a:lnTo>
                  <a:lnTo>
                    <a:pt x="2676645" y="3598471"/>
                  </a:lnTo>
                  <a:lnTo>
                    <a:pt x="2687118" y="3589903"/>
                  </a:lnTo>
                  <a:lnTo>
                    <a:pt x="2716952" y="3583239"/>
                  </a:lnTo>
                  <a:lnTo>
                    <a:pt x="2718857" y="3591807"/>
                  </a:lnTo>
                  <a:lnTo>
                    <a:pt x="2705527" y="3618462"/>
                  </a:lnTo>
                  <a:lnTo>
                    <a:pt x="2698227" y="3624809"/>
                  </a:lnTo>
                  <a:lnTo>
                    <a:pt x="2683310" y="3633059"/>
                  </a:lnTo>
                  <a:lnTo>
                    <a:pt x="2687753" y="3662571"/>
                  </a:lnTo>
                  <a:lnTo>
                    <a:pt x="2695370" y="3664792"/>
                  </a:lnTo>
                  <a:lnTo>
                    <a:pt x="2708066" y="3651782"/>
                  </a:lnTo>
                  <a:lnTo>
                    <a:pt x="2732187" y="3647339"/>
                  </a:lnTo>
                  <a:lnTo>
                    <a:pt x="2758530" y="3660032"/>
                  </a:lnTo>
                  <a:lnTo>
                    <a:pt x="2754404" y="3641945"/>
                  </a:lnTo>
                  <a:lnTo>
                    <a:pt x="2768051" y="3643214"/>
                  </a:lnTo>
                  <a:cubicBezTo>
                    <a:pt x="2768263" y="3639300"/>
                    <a:pt x="2768474" y="3635387"/>
                    <a:pt x="2768686" y="3631473"/>
                  </a:cubicBezTo>
                  <a:lnTo>
                    <a:pt x="2805820" y="3609895"/>
                  </a:lnTo>
                  <a:lnTo>
                    <a:pt x="2817563" y="3614020"/>
                  </a:lnTo>
                  <a:lnTo>
                    <a:pt x="2814389" y="3622588"/>
                  </a:lnTo>
                  <a:lnTo>
                    <a:pt x="2828989" y="3614020"/>
                  </a:lnTo>
                  <a:lnTo>
                    <a:pt x="2832162" y="3598154"/>
                  </a:lnTo>
                  <a:lnTo>
                    <a:pt x="2850888" y="3576893"/>
                  </a:lnTo>
                  <a:lnTo>
                    <a:pt x="2881674" y="3576575"/>
                  </a:lnTo>
                  <a:lnTo>
                    <a:pt x="2881674" y="3581970"/>
                  </a:lnTo>
                  <a:lnTo>
                    <a:pt x="2859457" y="3581335"/>
                  </a:lnTo>
                  <a:lnTo>
                    <a:pt x="2855331" y="3595615"/>
                  </a:lnTo>
                  <a:lnTo>
                    <a:pt x="2845810" y="3601010"/>
                  </a:lnTo>
                  <a:lnTo>
                    <a:pt x="2847079" y="3608308"/>
                  </a:lnTo>
                  <a:lnTo>
                    <a:pt x="2854379" y="3613703"/>
                  </a:lnTo>
                  <a:lnTo>
                    <a:pt x="2871518" y="3593711"/>
                  </a:lnTo>
                  <a:lnTo>
                    <a:pt x="2890243" y="3590538"/>
                  </a:lnTo>
                  <a:lnTo>
                    <a:pt x="2893417" y="3582922"/>
                  </a:lnTo>
                  <a:lnTo>
                    <a:pt x="2899765" y="3580383"/>
                  </a:lnTo>
                  <a:lnTo>
                    <a:pt x="2913412" y="3595298"/>
                  </a:lnTo>
                  <a:lnTo>
                    <a:pt x="2926425" y="3613068"/>
                  </a:lnTo>
                  <a:lnTo>
                    <a:pt x="2931821" y="3619414"/>
                  </a:lnTo>
                  <a:lnTo>
                    <a:pt x="2941342" y="3618462"/>
                  </a:lnTo>
                  <a:lnTo>
                    <a:pt x="2949911" y="3630838"/>
                  </a:lnTo>
                  <a:lnTo>
                    <a:pt x="2953085" y="3623222"/>
                  </a:lnTo>
                  <a:lnTo>
                    <a:pt x="2964828" y="3624492"/>
                  </a:lnTo>
                  <a:lnTo>
                    <a:pt x="2968954" y="3637185"/>
                  </a:lnTo>
                  <a:lnTo>
                    <a:pt x="2976572" y="3640041"/>
                  </a:lnTo>
                  <a:lnTo>
                    <a:pt x="2969907" y="3643214"/>
                  </a:lnTo>
                  <a:lnTo>
                    <a:pt x="2980698" y="3654638"/>
                  </a:lnTo>
                  <a:lnTo>
                    <a:pt x="2976572" y="3663205"/>
                  </a:lnTo>
                  <a:lnTo>
                    <a:pt x="2967368" y="3668600"/>
                  </a:lnTo>
                  <a:lnTo>
                    <a:pt x="2996884" y="3682880"/>
                  </a:lnTo>
                  <a:lnTo>
                    <a:pt x="3010849" y="3681928"/>
                  </a:lnTo>
                  <a:lnTo>
                    <a:pt x="3020370" y="3682562"/>
                  </a:lnTo>
                  <a:lnTo>
                    <a:pt x="3025449" y="3695255"/>
                  </a:lnTo>
                  <a:lnTo>
                    <a:pt x="3034018" y="3687957"/>
                  </a:lnTo>
                  <a:lnTo>
                    <a:pt x="3042587" y="3696525"/>
                  </a:lnTo>
                  <a:lnTo>
                    <a:pt x="3047983" y="3697477"/>
                  </a:lnTo>
                  <a:cubicBezTo>
                    <a:pt x="3048927" y="3697626"/>
                    <a:pt x="3047415" y="3699228"/>
                    <a:pt x="3048253" y="3697418"/>
                  </a:cubicBezTo>
                  <a:lnTo>
                    <a:pt x="3053010" y="3686615"/>
                  </a:lnTo>
                  <a:lnTo>
                    <a:pt x="3058403" y="3678990"/>
                  </a:lnTo>
                  <a:lnTo>
                    <a:pt x="3051107" y="3676130"/>
                  </a:lnTo>
                  <a:lnTo>
                    <a:pt x="3044446" y="3662468"/>
                  </a:lnTo>
                  <a:lnTo>
                    <a:pt x="3053010" y="3651665"/>
                  </a:lnTo>
                  <a:lnTo>
                    <a:pt x="3065698" y="3656113"/>
                  </a:lnTo>
                  <a:lnTo>
                    <a:pt x="3076165" y="3645310"/>
                  </a:lnTo>
                  <a:lnTo>
                    <a:pt x="3086632" y="3630695"/>
                  </a:lnTo>
                  <a:lnTo>
                    <a:pt x="3141504" y="3610996"/>
                  </a:lnTo>
                  <a:lnTo>
                    <a:pt x="3188765" y="3602099"/>
                  </a:lnTo>
                  <a:lnTo>
                    <a:pt x="3213822" y="3577316"/>
                  </a:lnTo>
                  <a:lnTo>
                    <a:pt x="3238880" y="3549991"/>
                  </a:lnTo>
                  <a:lnTo>
                    <a:pt x="3272818" y="3544590"/>
                  </a:lnTo>
                  <a:lnTo>
                    <a:pt x="3302317" y="3522031"/>
                  </a:lnTo>
                  <a:lnTo>
                    <a:pt x="3339110" y="3514088"/>
                  </a:lnTo>
                  <a:lnTo>
                    <a:pt x="3386687" y="3502014"/>
                  </a:lnTo>
                  <a:lnTo>
                    <a:pt x="3430776" y="3504873"/>
                  </a:lnTo>
                  <a:lnTo>
                    <a:pt x="3456785" y="3522666"/>
                  </a:lnTo>
                  <a:lnTo>
                    <a:pt x="3463129" y="3542683"/>
                  </a:lnTo>
                  <a:lnTo>
                    <a:pt x="3461860" y="3548085"/>
                  </a:lnTo>
                  <a:lnTo>
                    <a:pt x="3456785" y="3538553"/>
                  </a:lnTo>
                  <a:lnTo>
                    <a:pt x="3446001" y="3522031"/>
                  </a:lnTo>
                  <a:lnTo>
                    <a:pt x="3437754" y="3516629"/>
                  </a:lnTo>
                  <a:lnTo>
                    <a:pt x="3427921" y="3526161"/>
                  </a:lnTo>
                  <a:lnTo>
                    <a:pt x="3431093" y="3542048"/>
                  </a:lnTo>
                  <a:lnTo>
                    <a:pt x="3434899" y="3563971"/>
                  </a:lnTo>
                  <a:lnTo>
                    <a:pt x="3458054" y="3574139"/>
                  </a:lnTo>
                  <a:lnTo>
                    <a:pt x="3465666" y="3582718"/>
                  </a:lnTo>
                  <a:lnTo>
                    <a:pt x="3486600" y="3581447"/>
                  </a:lnTo>
                  <a:lnTo>
                    <a:pt x="3509120" y="3573821"/>
                  </a:lnTo>
                  <a:lnTo>
                    <a:pt x="3545596" y="3546178"/>
                  </a:lnTo>
                  <a:lnTo>
                    <a:pt x="3551623" y="3527115"/>
                  </a:lnTo>
                  <a:lnTo>
                    <a:pt x="3556063" y="3529339"/>
                  </a:lnTo>
                  <a:lnTo>
                    <a:pt x="3553843" y="3545861"/>
                  </a:lnTo>
                  <a:lnTo>
                    <a:pt x="3537350" y="3563018"/>
                  </a:lnTo>
                  <a:lnTo>
                    <a:pt x="3512292" y="3580176"/>
                  </a:lnTo>
                  <a:lnTo>
                    <a:pt x="3500556" y="3581447"/>
                  </a:lnTo>
                  <a:lnTo>
                    <a:pt x="3506900" y="3602099"/>
                  </a:lnTo>
                  <a:lnTo>
                    <a:pt x="3515464" y="3595744"/>
                  </a:lnTo>
                  <a:lnTo>
                    <a:pt x="3533226" y="3583035"/>
                  </a:lnTo>
                  <a:lnTo>
                    <a:pt x="3547817" y="3570008"/>
                  </a:lnTo>
                  <a:lnTo>
                    <a:pt x="3548486" y="3570035"/>
                  </a:lnTo>
                  <a:lnTo>
                    <a:pt x="3560714" y="3555040"/>
                  </a:lnTo>
                  <a:lnTo>
                    <a:pt x="3566741" y="3539165"/>
                  </a:lnTo>
                  <a:lnTo>
                    <a:pt x="3585771" y="3539165"/>
                  </a:lnTo>
                  <a:lnTo>
                    <a:pt x="3609241" y="3538847"/>
                  </a:lnTo>
                  <a:lnTo>
                    <a:pt x="3606704" y="3518845"/>
                  </a:lnTo>
                  <a:lnTo>
                    <a:pt x="3596555" y="3527417"/>
                  </a:lnTo>
                  <a:lnTo>
                    <a:pt x="3585771" y="3521067"/>
                  </a:lnTo>
                  <a:lnTo>
                    <a:pt x="3578159" y="3514717"/>
                  </a:lnTo>
                  <a:lnTo>
                    <a:pt x="3562617" y="3528370"/>
                  </a:lnTo>
                  <a:lnTo>
                    <a:pt x="3556274" y="3522655"/>
                  </a:lnTo>
                  <a:lnTo>
                    <a:pt x="3566424" y="3510907"/>
                  </a:lnTo>
                  <a:lnTo>
                    <a:pt x="3567375" y="3495032"/>
                  </a:lnTo>
                  <a:lnTo>
                    <a:pt x="3567375" y="3487412"/>
                  </a:lnTo>
                  <a:lnTo>
                    <a:pt x="3575939" y="3481062"/>
                  </a:lnTo>
                  <a:lnTo>
                    <a:pt x="3586722" y="3486460"/>
                  </a:lnTo>
                  <a:lnTo>
                    <a:pt x="3611779" y="3480745"/>
                  </a:lnTo>
                  <a:lnTo>
                    <a:pt x="3634932" y="3463917"/>
                  </a:lnTo>
                  <a:lnTo>
                    <a:pt x="3654914" y="3438200"/>
                  </a:lnTo>
                  <a:lnTo>
                    <a:pt x="3667283" y="3406449"/>
                  </a:lnTo>
                  <a:lnTo>
                    <a:pt x="3670138" y="3375969"/>
                  </a:lnTo>
                  <a:lnTo>
                    <a:pt x="3668869" y="3359142"/>
                  </a:lnTo>
                  <a:lnTo>
                    <a:pt x="3678384" y="3375969"/>
                  </a:lnTo>
                  <a:lnTo>
                    <a:pt x="3674578" y="3399147"/>
                  </a:lnTo>
                  <a:lnTo>
                    <a:pt x="3669186" y="3428675"/>
                  </a:lnTo>
                  <a:lnTo>
                    <a:pt x="3653645" y="3454392"/>
                  </a:lnTo>
                  <a:lnTo>
                    <a:pt x="3630809" y="3477570"/>
                  </a:lnTo>
                  <a:lnTo>
                    <a:pt x="3645716" y="3486777"/>
                  </a:lnTo>
                  <a:lnTo>
                    <a:pt x="3655231" y="3484555"/>
                  </a:lnTo>
                  <a:lnTo>
                    <a:pt x="3666966" y="3492810"/>
                  </a:lnTo>
                  <a:lnTo>
                    <a:pt x="3674261" y="3493762"/>
                  </a:lnTo>
                  <a:lnTo>
                    <a:pt x="3685996" y="3483285"/>
                  </a:lnTo>
                  <a:cubicBezTo>
                    <a:pt x="3685890" y="3468892"/>
                    <a:pt x="3685785" y="3454498"/>
                    <a:pt x="3685679" y="3440105"/>
                  </a:cubicBezTo>
                  <a:lnTo>
                    <a:pt x="3704392" y="3434707"/>
                  </a:lnTo>
                  <a:lnTo>
                    <a:pt x="3704870" y="3434453"/>
                  </a:lnTo>
                  <a:lnTo>
                    <a:pt x="3687725" y="3417674"/>
                  </a:lnTo>
                  <a:lnTo>
                    <a:pt x="3695980" y="3386333"/>
                  </a:lnTo>
                  <a:lnTo>
                    <a:pt x="3693757" y="3363862"/>
                  </a:lnTo>
                  <a:lnTo>
                    <a:pt x="3677565" y="3340116"/>
                  </a:lnTo>
                  <a:lnTo>
                    <a:pt x="3675025" y="3289461"/>
                  </a:lnTo>
                  <a:lnTo>
                    <a:pt x="3674090" y="3289477"/>
                  </a:lnTo>
                  <a:lnTo>
                    <a:pt x="3655659" y="3250015"/>
                  </a:lnTo>
                  <a:cubicBezTo>
                    <a:pt x="3655235" y="3234845"/>
                    <a:pt x="3654812" y="3219675"/>
                    <a:pt x="3654388" y="3204505"/>
                  </a:cubicBezTo>
                  <a:lnTo>
                    <a:pt x="3668688" y="3170454"/>
                  </a:lnTo>
                  <a:lnTo>
                    <a:pt x="3696652" y="3126857"/>
                  </a:lnTo>
                  <a:lnTo>
                    <a:pt x="3697606" y="3085805"/>
                  </a:lnTo>
                  <a:lnTo>
                    <a:pt x="3709046" y="3063529"/>
                  </a:lnTo>
                  <a:lnTo>
                    <a:pt x="3745590" y="3029479"/>
                  </a:lnTo>
                  <a:lnTo>
                    <a:pt x="3771013" y="3028842"/>
                  </a:lnTo>
                  <a:lnTo>
                    <a:pt x="3796753" y="3017386"/>
                  </a:lnTo>
                  <a:lnTo>
                    <a:pt x="3810100" y="3007203"/>
                  </a:lnTo>
                  <a:lnTo>
                    <a:pt x="3815502" y="3012612"/>
                  </a:lnTo>
                  <a:cubicBezTo>
                    <a:pt x="3815926" y="3019401"/>
                    <a:pt x="3816349" y="3026190"/>
                    <a:pt x="3816773" y="3032979"/>
                  </a:cubicBezTo>
                  <a:lnTo>
                    <a:pt x="3826307" y="3045390"/>
                  </a:lnTo>
                  <a:lnTo>
                    <a:pt x="3859673" y="3073712"/>
                  </a:lnTo>
                  <a:lnTo>
                    <a:pt x="3854271" y="3098216"/>
                  </a:lnTo>
                  <a:lnTo>
                    <a:pt x="3863805" y="3104262"/>
                  </a:lnTo>
                  <a:lnTo>
                    <a:pt x="3860627" y="3083260"/>
                  </a:lnTo>
                  <a:lnTo>
                    <a:pt x="3862851" y="3077850"/>
                  </a:lnTo>
                  <a:lnTo>
                    <a:pt x="3872385" y="3090261"/>
                  </a:lnTo>
                  <a:lnTo>
                    <a:pt x="3874609" y="3098853"/>
                  </a:lnTo>
                  <a:lnTo>
                    <a:pt x="3877787" y="3109354"/>
                  </a:lnTo>
                  <a:lnTo>
                    <a:pt x="3882236" y="3117628"/>
                  </a:lnTo>
                  <a:lnTo>
                    <a:pt x="3891769" y="3131312"/>
                  </a:lnTo>
                  <a:lnTo>
                    <a:pt x="3922594" y="3142768"/>
                  </a:lnTo>
                  <a:lnTo>
                    <a:pt x="3948969" y="3135131"/>
                  </a:lnTo>
                  <a:lnTo>
                    <a:pt x="3957232" y="3136085"/>
                  </a:lnTo>
                  <a:lnTo>
                    <a:pt x="3960410" y="3122083"/>
                  </a:lnTo>
                  <a:lnTo>
                    <a:pt x="3982654" y="3104262"/>
                  </a:lnTo>
                  <a:lnTo>
                    <a:pt x="3985832" y="3076895"/>
                  </a:lnTo>
                  <a:lnTo>
                    <a:pt x="3981383" y="2976653"/>
                  </a:lnTo>
                  <a:lnTo>
                    <a:pt x="3982501" y="2975985"/>
                  </a:lnTo>
                  <a:lnTo>
                    <a:pt x="3991573" y="2935037"/>
                  </a:lnTo>
                  <a:lnTo>
                    <a:pt x="3999828" y="2921399"/>
                  </a:lnTo>
                  <a:lnTo>
                    <a:pt x="4005225" y="2901414"/>
                  </a:lnTo>
                  <a:lnTo>
                    <a:pt x="3997605" y="2889994"/>
                  </a:lnTo>
                  <a:lnTo>
                    <a:pt x="3978555" y="2901414"/>
                  </a:lnTo>
                  <a:lnTo>
                    <a:pt x="3973475" y="2914104"/>
                  </a:lnTo>
                  <a:lnTo>
                    <a:pt x="3963950" y="2918545"/>
                  </a:lnTo>
                  <a:lnTo>
                    <a:pt x="3940455" y="2894434"/>
                  </a:lnTo>
                  <a:lnTo>
                    <a:pt x="3928073" y="2902364"/>
                  </a:lnTo>
                  <a:lnTo>
                    <a:pt x="3921723" y="2899193"/>
                  </a:lnTo>
                  <a:lnTo>
                    <a:pt x="3919500" y="2896020"/>
                  </a:lnTo>
                  <a:lnTo>
                    <a:pt x="3916960" y="2868741"/>
                  </a:lnTo>
                  <a:lnTo>
                    <a:pt x="3900133" y="2852882"/>
                  </a:lnTo>
                  <a:lnTo>
                    <a:pt x="3898545" y="2845269"/>
                  </a:lnTo>
                  <a:lnTo>
                    <a:pt x="3912515" y="2834801"/>
                  </a:lnTo>
                  <a:lnTo>
                    <a:pt x="3932518" y="2828459"/>
                  </a:lnTo>
                  <a:lnTo>
                    <a:pt x="3930295" y="2824018"/>
                  </a:lnTo>
                  <a:lnTo>
                    <a:pt x="3908070" y="2817036"/>
                  </a:lnTo>
                  <a:lnTo>
                    <a:pt x="3901403" y="2808469"/>
                  </a:lnTo>
                  <a:cubicBezTo>
                    <a:pt x="3901720" y="2801174"/>
                    <a:pt x="3902038" y="2793878"/>
                    <a:pt x="3902355" y="2786583"/>
                  </a:cubicBezTo>
                  <a:lnTo>
                    <a:pt x="3911880" y="2779921"/>
                  </a:lnTo>
                  <a:lnTo>
                    <a:pt x="3895688" y="2767550"/>
                  </a:lnTo>
                  <a:lnTo>
                    <a:pt x="3898863" y="2748515"/>
                  </a:lnTo>
                  <a:lnTo>
                    <a:pt x="3935693" y="2730435"/>
                  </a:lnTo>
                  <a:lnTo>
                    <a:pt x="3953790" y="2723772"/>
                  </a:lnTo>
                  <a:cubicBezTo>
                    <a:pt x="3954002" y="2718591"/>
                    <a:pt x="3954213" y="2713410"/>
                    <a:pt x="3954425" y="2708229"/>
                  </a:cubicBezTo>
                  <a:lnTo>
                    <a:pt x="3974745" y="2704740"/>
                  </a:lnTo>
                  <a:lnTo>
                    <a:pt x="3988398" y="2696176"/>
                  </a:lnTo>
                  <a:lnTo>
                    <a:pt x="4018878" y="2695858"/>
                  </a:lnTo>
                  <a:lnTo>
                    <a:pt x="4031578" y="2681900"/>
                  </a:lnTo>
                  <a:lnTo>
                    <a:pt x="4043325" y="2689514"/>
                  </a:lnTo>
                  <a:lnTo>
                    <a:pt x="4051898" y="2686343"/>
                  </a:lnTo>
                  <a:lnTo>
                    <a:pt x="4094125" y="2683804"/>
                  </a:lnTo>
                  <a:lnTo>
                    <a:pt x="4084283" y="2673338"/>
                  </a:lnTo>
                  <a:lnTo>
                    <a:pt x="4090633" y="2665722"/>
                  </a:lnTo>
                  <a:lnTo>
                    <a:pt x="4100158" y="2670164"/>
                  </a:lnTo>
                  <a:lnTo>
                    <a:pt x="4106508" y="2664770"/>
                  </a:lnTo>
                  <a:lnTo>
                    <a:pt x="4121431" y="2670800"/>
                  </a:lnTo>
                  <a:lnTo>
                    <a:pt x="4137306" y="2662232"/>
                  </a:lnTo>
                  <a:lnTo>
                    <a:pt x="4172548" y="2675557"/>
                  </a:lnTo>
                  <a:lnTo>
                    <a:pt x="4198583" y="2678411"/>
                  </a:lnTo>
                  <a:lnTo>
                    <a:pt x="4233826" y="2701568"/>
                  </a:lnTo>
                  <a:lnTo>
                    <a:pt x="4281451" y="2699030"/>
                  </a:lnTo>
                  <a:lnTo>
                    <a:pt x="4298278" y="2706010"/>
                  </a:lnTo>
                  <a:lnTo>
                    <a:pt x="4304311" y="2704740"/>
                  </a:lnTo>
                  <a:lnTo>
                    <a:pt x="4319503" y="2701170"/>
                  </a:lnTo>
                  <a:lnTo>
                    <a:pt x="4319241" y="2700844"/>
                  </a:lnTo>
                  <a:lnTo>
                    <a:pt x="4330673" y="2684654"/>
                  </a:lnTo>
                  <a:lnTo>
                    <a:pt x="4340199" y="2673226"/>
                  </a:lnTo>
                  <a:lnTo>
                    <a:pt x="4327179" y="2643387"/>
                  </a:lnTo>
                  <a:lnTo>
                    <a:pt x="4338929" y="2636086"/>
                  </a:lnTo>
                  <a:lnTo>
                    <a:pt x="4358935" y="2655767"/>
                  </a:lnTo>
                  <a:lnTo>
                    <a:pt x="4370684" y="2637673"/>
                  </a:lnTo>
                  <a:lnTo>
                    <a:pt x="4385609" y="2629102"/>
                  </a:lnTo>
                  <a:lnTo>
                    <a:pt x="4403710" y="2637673"/>
                  </a:lnTo>
                  <a:lnTo>
                    <a:pt x="4434830" y="2595137"/>
                  </a:lnTo>
                  <a:lnTo>
                    <a:pt x="4447532" y="2602438"/>
                  </a:lnTo>
                  <a:lnTo>
                    <a:pt x="4488814" y="2603073"/>
                  </a:lnTo>
                  <a:lnTo>
                    <a:pt x="4533589" y="2606882"/>
                  </a:lnTo>
                  <a:lnTo>
                    <a:pt x="4546292" y="2604978"/>
                  </a:lnTo>
                  <a:lnTo>
                    <a:pt x="4545974" y="2601803"/>
                  </a:lnTo>
                  <a:lnTo>
                    <a:pt x="4542799" y="2596406"/>
                  </a:lnTo>
                  <a:lnTo>
                    <a:pt x="4551055" y="2591010"/>
                  </a:lnTo>
                  <a:lnTo>
                    <a:pt x="4552325" y="2587835"/>
                  </a:lnTo>
                  <a:lnTo>
                    <a:pt x="4513901" y="2580852"/>
                  </a:lnTo>
                  <a:lnTo>
                    <a:pt x="4525651" y="2574503"/>
                  </a:lnTo>
                  <a:lnTo>
                    <a:pt x="4517077" y="2563711"/>
                  </a:lnTo>
                  <a:lnTo>
                    <a:pt x="4471666" y="2553870"/>
                  </a:lnTo>
                  <a:lnTo>
                    <a:pt x="4444992" y="2563393"/>
                  </a:lnTo>
                  <a:lnTo>
                    <a:pt x="4436418" y="2563393"/>
                  </a:lnTo>
                  <a:lnTo>
                    <a:pt x="4401487" y="2524983"/>
                  </a:lnTo>
                  <a:lnTo>
                    <a:pt x="4387832" y="2528158"/>
                  </a:lnTo>
                  <a:lnTo>
                    <a:pt x="4373860" y="2514506"/>
                  </a:lnTo>
                  <a:lnTo>
                    <a:pt x="4379893" y="2501808"/>
                  </a:lnTo>
                  <a:lnTo>
                    <a:pt x="4369414" y="2499904"/>
                  </a:lnTo>
                  <a:lnTo>
                    <a:pt x="4375765" y="2491335"/>
                  </a:lnTo>
                  <a:lnTo>
                    <a:pt x="4396724" y="2507842"/>
                  </a:lnTo>
                  <a:lnTo>
                    <a:pt x="4403392" y="2503713"/>
                  </a:lnTo>
                  <a:lnTo>
                    <a:pt x="4391325" y="2471016"/>
                  </a:lnTo>
                  <a:lnTo>
                    <a:pt x="4401805" y="2451021"/>
                  </a:lnTo>
                  <a:lnTo>
                    <a:pt x="4397676" y="2448164"/>
                  </a:lnTo>
                  <a:lnTo>
                    <a:pt x="4380528" y="2468480"/>
                  </a:lnTo>
                  <a:lnTo>
                    <a:pt x="4359570" y="2472606"/>
                  </a:lnTo>
                  <a:lnTo>
                    <a:pt x="4349091" y="2486252"/>
                  </a:lnTo>
                  <a:lnTo>
                    <a:pt x="4327179" y="2492603"/>
                  </a:lnTo>
                  <a:lnTo>
                    <a:pt x="4309714" y="2479268"/>
                  </a:lnTo>
                  <a:lnTo>
                    <a:pt x="4297606" y="2480204"/>
                  </a:lnTo>
                  <a:lnTo>
                    <a:pt x="4286617" y="2491790"/>
                  </a:lnTo>
                  <a:lnTo>
                    <a:pt x="4260884" y="2493060"/>
                  </a:lnTo>
                  <a:lnTo>
                    <a:pt x="4248176" y="2488934"/>
                  </a:lnTo>
                  <a:lnTo>
                    <a:pt x="4217677" y="2493380"/>
                  </a:lnTo>
                  <a:lnTo>
                    <a:pt x="4197662" y="2505443"/>
                  </a:lnTo>
                  <a:lnTo>
                    <a:pt x="4175423" y="2500996"/>
                  </a:lnTo>
                  <a:lnTo>
                    <a:pt x="4168116" y="2513693"/>
                  </a:lnTo>
                  <a:lnTo>
                    <a:pt x="4140793" y="2519406"/>
                  </a:lnTo>
                  <a:lnTo>
                    <a:pt x="4136028" y="2493060"/>
                  </a:lnTo>
                  <a:lnTo>
                    <a:pt x="4129674" y="2500363"/>
                  </a:lnTo>
                  <a:lnTo>
                    <a:pt x="4135393" y="2520675"/>
                  </a:lnTo>
                  <a:lnTo>
                    <a:pt x="4122685" y="2517183"/>
                  </a:lnTo>
                  <a:lnTo>
                    <a:pt x="4110930" y="2528926"/>
                  </a:lnTo>
                  <a:lnTo>
                    <a:pt x="4100446" y="2519722"/>
                  </a:lnTo>
                  <a:lnTo>
                    <a:pt x="4091232" y="2531465"/>
                  </a:lnTo>
                  <a:lnTo>
                    <a:pt x="4071853" y="2540033"/>
                  </a:lnTo>
                  <a:lnTo>
                    <a:pt x="4057556" y="2554947"/>
                  </a:lnTo>
                  <a:lnTo>
                    <a:pt x="4033093" y="2553995"/>
                  </a:lnTo>
                  <a:lnTo>
                    <a:pt x="4005454" y="2564786"/>
                  </a:lnTo>
                  <a:lnTo>
                    <a:pt x="3997193" y="2587000"/>
                  </a:lnTo>
                  <a:lnTo>
                    <a:pt x="3968601" y="2580018"/>
                  </a:lnTo>
                  <a:lnTo>
                    <a:pt x="3940325" y="2599060"/>
                  </a:lnTo>
                  <a:lnTo>
                    <a:pt x="3921263" y="2586682"/>
                  </a:lnTo>
                  <a:lnTo>
                    <a:pt x="3913639" y="2593030"/>
                  </a:lnTo>
                  <a:lnTo>
                    <a:pt x="3908555" y="2611121"/>
                  </a:lnTo>
                  <a:lnTo>
                    <a:pt x="3893624" y="2604774"/>
                  </a:lnTo>
                  <a:lnTo>
                    <a:pt x="3904108" y="2599378"/>
                  </a:lnTo>
                  <a:lnTo>
                    <a:pt x="3907285" y="2589856"/>
                  </a:lnTo>
                  <a:lnTo>
                    <a:pt x="3896801" y="2579699"/>
                  </a:lnTo>
                  <a:lnTo>
                    <a:pt x="3872655" y="2612391"/>
                  </a:lnTo>
                  <a:lnTo>
                    <a:pt x="3866301" y="2624133"/>
                  </a:lnTo>
                  <a:lnTo>
                    <a:pt x="3845016" y="2624133"/>
                  </a:lnTo>
                  <a:lnTo>
                    <a:pt x="3854547" y="2611439"/>
                  </a:lnTo>
                  <a:lnTo>
                    <a:pt x="3867255" y="2610486"/>
                  </a:lnTo>
                  <a:lnTo>
                    <a:pt x="3865984" y="2600647"/>
                  </a:lnTo>
                  <a:lnTo>
                    <a:pt x="3858359" y="2592712"/>
                  </a:lnTo>
                  <a:lnTo>
                    <a:pt x="3845651" y="2599060"/>
                  </a:lnTo>
                  <a:lnTo>
                    <a:pt x="3830084" y="2598109"/>
                  </a:lnTo>
                  <a:lnTo>
                    <a:pt x="3819600" y="2590809"/>
                  </a:lnTo>
                  <a:lnTo>
                    <a:pt x="3814834" y="2580335"/>
                  </a:lnTo>
                  <a:lnTo>
                    <a:pt x="3824365" y="2563198"/>
                  </a:lnTo>
                  <a:lnTo>
                    <a:pt x="3836120" y="2558122"/>
                  </a:lnTo>
                  <a:lnTo>
                    <a:pt x="3845333" y="2543206"/>
                  </a:lnTo>
                  <a:lnTo>
                    <a:pt x="3856135" y="2529243"/>
                  </a:lnTo>
                  <a:lnTo>
                    <a:pt x="3858994" y="2516550"/>
                  </a:lnTo>
                  <a:lnTo>
                    <a:pt x="3840250" y="2527339"/>
                  </a:lnTo>
                  <a:lnTo>
                    <a:pt x="3817694" y="2538129"/>
                  </a:lnTo>
                  <a:lnTo>
                    <a:pt x="3803079" y="2531782"/>
                  </a:lnTo>
                  <a:lnTo>
                    <a:pt x="3806256" y="2518136"/>
                  </a:lnTo>
                  <a:lnTo>
                    <a:pt x="3760508" y="2501630"/>
                  </a:lnTo>
                  <a:lnTo>
                    <a:pt x="3730326" y="2472435"/>
                  </a:lnTo>
                  <a:lnTo>
                    <a:pt x="3696650" y="2474972"/>
                  </a:lnTo>
                  <a:lnTo>
                    <a:pt x="3686802" y="2461331"/>
                  </a:lnTo>
                  <a:lnTo>
                    <a:pt x="3699509" y="2449589"/>
                  </a:lnTo>
                  <a:lnTo>
                    <a:pt x="3689978" y="2434032"/>
                  </a:lnTo>
                  <a:lnTo>
                    <a:pt x="3693791" y="2412762"/>
                  </a:lnTo>
                  <a:lnTo>
                    <a:pt x="3683942" y="2389600"/>
                  </a:lnTo>
                  <a:lnTo>
                    <a:pt x="3698874" y="2372780"/>
                  </a:lnTo>
                  <a:cubicBezTo>
                    <a:pt x="3699509" y="2359450"/>
                    <a:pt x="3700145" y="2346119"/>
                    <a:pt x="3700780" y="2332789"/>
                  </a:cubicBezTo>
                  <a:lnTo>
                    <a:pt x="3695062" y="2303276"/>
                  </a:lnTo>
                  <a:lnTo>
                    <a:pt x="3708723" y="2284230"/>
                  </a:lnTo>
                  <a:lnTo>
                    <a:pt x="3720478" y="2299784"/>
                  </a:lnTo>
                  <a:lnTo>
                    <a:pt x="3723655" y="2295656"/>
                  </a:lnTo>
                  <a:lnTo>
                    <a:pt x="3702051" y="2262014"/>
                  </a:lnTo>
                  <a:cubicBezTo>
                    <a:pt x="3702686" y="2250166"/>
                    <a:pt x="3703322" y="2238319"/>
                    <a:pt x="3703957" y="2226471"/>
                  </a:cubicBezTo>
                  <a:lnTo>
                    <a:pt x="3675047" y="2201079"/>
                  </a:lnTo>
                  <a:lnTo>
                    <a:pt x="3674729" y="2184258"/>
                  </a:lnTo>
                  <a:lnTo>
                    <a:pt x="3688390" y="2153791"/>
                  </a:lnTo>
                  <a:lnTo>
                    <a:pt x="3681718" y="2126176"/>
                  </a:lnTo>
                  <a:lnTo>
                    <a:pt x="3675364" y="2132525"/>
                  </a:lnTo>
                  <a:lnTo>
                    <a:pt x="3665833" y="2128717"/>
                  </a:lnTo>
                  <a:lnTo>
                    <a:pt x="3668693" y="2095708"/>
                  </a:lnTo>
                  <a:lnTo>
                    <a:pt x="3661068" y="2067465"/>
                  </a:lnTo>
                  <a:lnTo>
                    <a:pt x="3670281" y="2027488"/>
                  </a:lnTo>
                  <a:lnTo>
                    <a:pt x="3687119" y="2023045"/>
                  </a:lnTo>
                  <a:lnTo>
                    <a:pt x="3701733" y="1999556"/>
                  </a:lnTo>
                  <a:lnTo>
                    <a:pt x="3716665" y="1992256"/>
                  </a:lnTo>
                  <a:lnTo>
                    <a:pt x="3702686" y="1976706"/>
                  </a:lnTo>
                  <a:lnTo>
                    <a:pt x="3709676" y="1961792"/>
                  </a:lnTo>
                  <a:lnTo>
                    <a:pt x="3723655" y="1952272"/>
                  </a:lnTo>
                  <a:lnTo>
                    <a:pt x="3740493" y="1964647"/>
                  </a:lnTo>
                  <a:lnTo>
                    <a:pt x="3732232" y="1946877"/>
                  </a:lnTo>
                  <a:lnTo>
                    <a:pt x="3752248" y="1956080"/>
                  </a:lnTo>
                  <a:lnTo>
                    <a:pt x="3750341" y="1966869"/>
                  </a:lnTo>
                  <a:lnTo>
                    <a:pt x="3767815" y="1951955"/>
                  </a:lnTo>
                  <a:lnTo>
                    <a:pt x="3779570" y="1938309"/>
                  </a:lnTo>
                  <a:lnTo>
                    <a:pt x="3793231" y="1933549"/>
                  </a:lnTo>
                  <a:lnTo>
                    <a:pt x="3783382" y="1907526"/>
                  </a:lnTo>
                  <a:lnTo>
                    <a:pt x="3783382" y="1889437"/>
                  </a:lnTo>
                  <a:lnTo>
                    <a:pt x="3800538" y="1903083"/>
                  </a:lnTo>
                  <a:lnTo>
                    <a:pt x="3800220" y="1880866"/>
                  </a:lnTo>
                  <a:lnTo>
                    <a:pt x="3824365" y="1856429"/>
                  </a:lnTo>
                  <a:lnTo>
                    <a:pt x="3834849" y="1857380"/>
                  </a:lnTo>
                  <a:lnTo>
                    <a:pt x="3844380" y="1837386"/>
                  </a:lnTo>
                  <a:lnTo>
                    <a:pt x="3852958" y="1834212"/>
                  </a:lnTo>
                  <a:lnTo>
                    <a:pt x="3860901" y="1820246"/>
                  </a:lnTo>
                  <a:lnTo>
                    <a:pt x="3871702" y="1820246"/>
                  </a:lnTo>
                  <a:lnTo>
                    <a:pt x="3885999" y="1799300"/>
                  </a:lnTo>
                  <a:lnTo>
                    <a:pt x="3890447" y="1772641"/>
                  </a:lnTo>
                  <a:lnTo>
                    <a:pt x="3900931" y="1778037"/>
                  </a:lnTo>
                  <a:lnTo>
                    <a:pt x="3911097" y="1757726"/>
                  </a:lnTo>
                  <a:lnTo>
                    <a:pt x="3930477" y="1745031"/>
                  </a:lnTo>
                  <a:lnTo>
                    <a:pt x="3934289" y="1728211"/>
                  </a:lnTo>
                  <a:lnTo>
                    <a:pt x="3947950" y="1720594"/>
                  </a:lnTo>
                  <a:lnTo>
                    <a:pt x="3944773" y="1706947"/>
                  </a:lnTo>
                  <a:lnTo>
                    <a:pt x="3964788" y="1684730"/>
                  </a:lnTo>
                  <a:lnTo>
                    <a:pt x="3993699" y="1633635"/>
                  </a:lnTo>
                  <a:lnTo>
                    <a:pt x="4000688" y="1602214"/>
                  </a:lnTo>
                  <a:lnTo>
                    <a:pt x="4016891" y="1605070"/>
                  </a:lnTo>
                  <a:lnTo>
                    <a:pt x="4030552" y="1589202"/>
                  </a:lnTo>
                  <a:lnTo>
                    <a:pt x="4050885" y="1586029"/>
                  </a:lnTo>
                  <a:lnTo>
                    <a:pt x="4057239" y="1589837"/>
                  </a:lnTo>
                  <a:lnTo>
                    <a:pt x="4067723" y="1608878"/>
                  </a:lnTo>
                  <a:lnTo>
                    <a:pt x="4073124" y="1610149"/>
                  </a:lnTo>
                  <a:lnTo>
                    <a:pt x="4070900" y="1601579"/>
                  </a:lnTo>
                  <a:cubicBezTo>
                    <a:pt x="4071112" y="1594491"/>
                    <a:pt x="4071323" y="1587403"/>
                    <a:pt x="4071535" y="1580315"/>
                  </a:cubicBezTo>
                  <a:lnTo>
                    <a:pt x="4056603" y="1562543"/>
                  </a:lnTo>
                  <a:cubicBezTo>
                    <a:pt x="4056285" y="1558734"/>
                    <a:pt x="4055968" y="1554926"/>
                    <a:pt x="4055650" y="1551117"/>
                  </a:cubicBezTo>
                  <a:lnTo>
                    <a:pt x="4061051" y="1549848"/>
                  </a:lnTo>
                  <a:lnTo>
                    <a:pt x="4071535" y="1563813"/>
                  </a:lnTo>
                  <a:lnTo>
                    <a:pt x="4083290" y="1563495"/>
                  </a:lnTo>
                  <a:lnTo>
                    <a:pt x="4086149" y="1553656"/>
                  </a:lnTo>
                  <a:lnTo>
                    <a:pt x="4071217" y="1530806"/>
                  </a:lnTo>
                  <a:cubicBezTo>
                    <a:pt x="4071111" y="1521708"/>
                    <a:pt x="4071006" y="1512610"/>
                    <a:pt x="4070900" y="1503512"/>
                  </a:cubicBezTo>
                  <a:lnTo>
                    <a:pt x="4082655" y="1489865"/>
                  </a:lnTo>
                  <a:lnTo>
                    <a:pt x="4076936" y="1468601"/>
                  </a:lnTo>
                  <a:lnTo>
                    <a:pt x="4048343" y="1449877"/>
                  </a:lnTo>
                  <a:lnTo>
                    <a:pt x="4045801" y="1420361"/>
                  </a:lnTo>
                  <a:lnTo>
                    <a:pt x="4029916" y="1417505"/>
                  </a:lnTo>
                  <a:lnTo>
                    <a:pt x="4012761" y="1400684"/>
                  </a:lnTo>
                  <a:lnTo>
                    <a:pt x="4003865" y="1361648"/>
                  </a:lnTo>
                  <a:lnTo>
                    <a:pt x="3991157" y="1369582"/>
                  </a:lnTo>
                  <a:lnTo>
                    <a:pt x="3980038" y="1379104"/>
                  </a:lnTo>
                  <a:lnTo>
                    <a:pt x="3962882" y="1368630"/>
                  </a:lnTo>
                  <a:lnTo>
                    <a:pt x="3959387" y="1359427"/>
                  </a:lnTo>
                  <a:lnTo>
                    <a:pt x="3959188" y="1359168"/>
                  </a:lnTo>
                  <a:lnTo>
                    <a:pt x="3952201" y="1362344"/>
                  </a:lnTo>
                  <a:lnTo>
                    <a:pt x="3941403" y="1376002"/>
                  </a:lnTo>
                  <a:lnTo>
                    <a:pt x="3915044" y="1360439"/>
                  </a:lnTo>
                  <a:lnTo>
                    <a:pt x="3881063" y="1366791"/>
                  </a:lnTo>
                  <a:lnTo>
                    <a:pt x="3869312" y="1362979"/>
                  </a:lnTo>
                  <a:lnTo>
                    <a:pt x="3854704" y="1387435"/>
                  </a:lnTo>
                  <a:lnTo>
                    <a:pt x="3828344" y="1376954"/>
                  </a:lnTo>
                  <a:lnTo>
                    <a:pt x="3828344" y="1360121"/>
                  </a:lnTo>
                  <a:lnTo>
                    <a:pt x="3818817" y="1354721"/>
                  </a:lnTo>
                  <a:lnTo>
                    <a:pt x="3804843" y="1381400"/>
                  </a:lnTo>
                  <a:lnTo>
                    <a:pt x="3788964" y="1355040"/>
                  </a:lnTo>
                  <a:lnTo>
                    <a:pt x="3780390" y="1364568"/>
                  </a:lnTo>
                  <a:lnTo>
                    <a:pt x="3782930" y="1385847"/>
                  </a:lnTo>
                  <a:lnTo>
                    <a:pt x="3774356" y="1395375"/>
                  </a:lnTo>
                  <a:lnTo>
                    <a:pt x="3763240" y="1413479"/>
                  </a:lnTo>
                  <a:lnTo>
                    <a:pt x="3727036" y="1400138"/>
                  </a:lnTo>
                  <a:lnTo>
                    <a:pt x="3760064" y="1424912"/>
                  </a:lnTo>
                  <a:lnTo>
                    <a:pt x="3753713" y="1435393"/>
                  </a:lnTo>
                  <a:lnTo>
                    <a:pt x="3735611" y="1437934"/>
                  </a:lnTo>
                  <a:lnTo>
                    <a:pt x="3746408" y="1462072"/>
                  </a:lnTo>
                  <a:lnTo>
                    <a:pt x="3731800" y="1465249"/>
                  </a:lnTo>
                  <a:lnTo>
                    <a:pt x="3714650" y="1451909"/>
                  </a:lnTo>
                  <a:lnTo>
                    <a:pt x="3708616" y="1472871"/>
                  </a:lnTo>
                  <a:lnTo>
                    <a:pt x="3682257" y="1485893"/>
                  </a:lnTo>
                  <a:lnTo>
                    <a:pt x="3708934" y="1518288"/>
                  </a:lnTo>
                  <a:lnTo>
                    <a:pt x="3705123" y="1556084"/>
                  </a:lnTo>
                  <a:lnTo>
                    <a:pt x="3694643" y="1561483"/>
                  </a:lnTo>
                  <a:lnTo>
                    <a:pt x="3684798" y="1576411"/>
                  </a:lnTo>
                  <a:lnTo>
                    <a:pt x="3671459" y="1575775"/>
                  </a:lnTo>
                  <a:lnTo>
                    <a:pt x="3657803" y="1604995"/>
                  </a:lnTo>
                  <a:lnTo>
                    <a:pt x="3676223" y="1623099"/>
                  </a:lnTo>
                  <a:lnTo>
                    <a:pt x="3670824" y="1633580"/>
                  </a:lnTo>
                  <a:lnTo>
                    <a:pt x="3659074" y="1627227"/>
                  </a:lnTo>
                  <a:lnTo>
                    <a:pt x="3678446" y="1657718"/>
                  </a:lnTo>
                  <a:lnTo>
                    <a:pt x="3698771" y="1661529"/>
                  </a:lnTo>
                  <a:lnTo>
                    <a:pt x="3700994" y="1676457"/>
                  </a:lnTo>
                  <a:lnTo>
                    <a:pt x="3693372" y="1683761"/>
                  </a:lnTo>
                  <a:lnTo>
                    <a:pt x="3693372" y="1695513"/>
                  </a:lnTo>
                  <a:lnTo>
                    <a:pt x="3710522" y="1688843"/>
                  </a:lnTo>
                  <a:lnTo>
                    <a:pt x="3714650" y="1694243"/>
                  </a:lnTo>
                  <a:lnTo>
                    <a:pt x="3704488" y="1702501"/>
                  </a:lnTo>
                  <a:lnTo>
                    <a:pt x="3694960" y="1705995"/>
                  </a:lnTo>
                  <a:lnTo>
                    <a:pt x="3682257" y="1708218"/>
                  </a:lnTo>
                  <a:lnTo>
                    <a:pt x="3671777" y="1729497"/>
                  </a:lnTo>
                  <a:lnTo>
                    <a:pt x="3652087" y="1779996"/>
                  </a:lnTo>
                  <a:lnTo>
                    <a:pt x="3576820" y="1860986"/>
                  </a:lnTo>
                  <a:lnTo>
                    <a:pt x="3567928" y="1845105"/>
                  </a:lnTo>
                  <a:lnTo>
                    <a:pt x="3546015" y="1867657"/>
                  </a:lnTo>
                  <a:cubicBezTo>
                    <a:pt x="3545697" y="1874327"/>
                    <a:pt x="3545380" y="1880998"/>
                    <a:pt x="3545062" y="1887668"/>
                  </a:cubicBezTo>
                  <a:lnTo>
                    <a:pt x="3531406" y="1901641"/>
                  </a:lnTo>
                  <a:lnTo>
                    <a:pt x="3510128" y="1879726"/>
                  </a:lnTo>
                  <a:lnTo>
                    <a:pt x="3503776" y="1895608"/>
                  </a:lnTo>
                  <a:lnTo>
                    <a:pt x="3498377" y="1891162"/>
                  </a:lnTo>
                  <a:lnTo>
                    <a:pt x="3488850" y="1898783"/>
                  </a:lnTo>
                  <a:lnTo>
                    <a:pt x="3484086" y="1927049"/>
                  </a:lnTo>
                  <a:lnTo>
                    <a:pt x="3467254" y="1937846"/>
                  </a:lnTo>
                  <a:lnTo>
                    <a:pt x="3438672" y="1937846"/>
                  </a:lnTo>
                  <a:lnTo>
                    <a:pt x="3429462" y="1971827"/>
                  </a:lnTo>
                  <a:lnTo>
                    <a:pt x="3416759" y="1980402"/>
                  </a:lnTo>
                  <a:lnTo>
                    <a:pt x="3401198" y="2000727"/>
                  </a:lnTo>
                  <a:lnTo>
                    <a:pt x="3407549" y="2019785"/>
                  </a:lnTo>
                  <a:lnTo>
                    <a:pt x="3399292" y="2032491"/>
                  </a:lnTo>
                  <a:lnTo>
                    <a:pt x="3382460" y="2026138"/>
                  </a:lnTo>
                  <a:lnTo>
                    <a:pt x="3379284" y="2046137"/>
                  </a:lnTo>
                  <a:lnTo>
                    <a:pt x="3369757" y="2047409"/>
                  </a:lnTo>
                  <a:lnTo>
                    <a:pt x="3368487" y="2035657"/>
                  </a:lnTo>
                  <a:lnTo>
                    <a:pt x="3358959" y="2035031"/>
                  </a:lnTo>
                  <a:lnTo>
                    <a:pt x="3346256" y="2020103"/>
                  </a:lnTo>
                  <a:lnTo>
                    <a:pt x="3350702" y="2042326"/>
                  </a:lnTo>
                  <a:lnTo>
                    <a:pt x="3359277" y="2063286"/>
                  </a:lnTo>
                  <a:lnTo>
                    <a:pt x="3352290" y="2095679"/>
                  </a:lnTo>
                  <a:lnTo>
                    <a:pt x="3334188" y="2104571"/>
                  </a:lnTo>
                  <a:lnTo>
                    <a:pt x="3326248" y="2118549"/>
                  </a:lnTo>
                  <a:lnTo>
                    <a:pt x="3308781" y="2102349"/>
                  </a:lnTo>
                  <a:lnTo>
                    <a:pt x="3299572" y="2113148"/>
                  </a:lnTo>
                  <a:lnTo>
                    <a:pt x="3301795" y="2136336"/>
                  </a:lnTo>
                  <a:lnTo>
                    <a:pt x="3327201" y="2150945"/>
                  </a:lnTo>
                  <a:cubicBezTo>
                    <a:pt x="3326989" y="2156662"/>
                    <a:pt x="3326778" y="2162379"/>
                    <a:pt x="3326566" y="2168096"/>
                  </a:cubicBezTo>
                  <a:lnTo>
                    <a:pt x="3313863" y="2182708"/>
                  </a:lnTo>
                  <a:lnTo>
                    <a:pt x="3304653" y="2213199"/>
                  </a:lnTo>
                  <a:lnTo>
                    <a:pt x="3297349" y="2224950"/>
                  </a:lnTo>
                  <a:lnTo>
                    <a:pt x="3303700" y="2239878"/>
                  </a:lnTo>
                  <a:lnTo>
                    <a:pt x="3303700" y="2260838"/>
                  </a:lnTo>
                  <a:lnTo>
                    <a:pt x="3315768" y="2269099"/>
                  </a:lnTo>
                  <a:lnTo>
                    <a:pt x="3311640" y="2280851"/>
                  </a:lnTo>
                  <a:lnTo>
                    <a:pt x="3304335" y="2265921"/>
                  </a:lnTo>
                  <a:lnTo>
                    <a:pt x="3280834" y="2265288"/>
                  </a:lnTo>
                  <a:cubicBezTo>
                    <a:pt x="3281258" y="2283921"/>
                    <a:pt x="3281681" y="2302554"/>
                    <a:pt x="3282105" y="2321187"/>
                  </a:cubicBezTo>
                  <a:lnTo>
                    <a:pt x="3290044" y="2339928"/>
                  </a:lnTo>
                  <a:lnTo>
                    <a:pt x="3280517" y="2351672"/>
                  </a:lnTo>
                  <a:lnTo>
                    <a:pt x="3293538" y="2394871"/>
                  </a:lnTo>
                  <a:lnTo>
                    <a:pt x="3286233" y="2412969"/>
                  </a:lnTo>
                  <a:lnTo>
                    <a:pt x="3305606" y="2448552"/>
                  </a:lnTo>
                  <a:lnTo>
                    <a:pt x="3306876" y="2458715"/>
                  </a:lnTo>
                  <a:lnTo>
                    <a:pt x="3290044" y="2459350"/>
                  </a:lnTo>
                  <a:lnTo>
                    <a:pt x="3285916" y="2469829"/>
                  </a:lnTo>
                  <a:lnTo>
                    <a:pt x="3305923" y="2474908"/>
                  </a:lnTo>
                  <a:lnTo>
                    <a:pt x="3300524" y="2492694"/>
                  </a:lnTo>
                  <a:lnTo>
                    <a:pt x="3306241" y="2501270"/>
                  </a:lnTo>
                  <a:lnTo>
                    <a:pt x="3317674" y="2484436"/>
                  </a:lnTo>
                  <a:lnTo>
                    <a:pt x="3328154" y="2477450"/>
                  </a:lnTo>
                  <a:lnTo>
                    <a:pt x="3340857" y="2495552"/>
                  </a:lnTo>
                  <a:lnTo>
                    <a:pt x="3355783" y="2490468"/>
                  </a:lnTo>
                  <a:lnTo>
                    <a:pt x="3365311" y="2502854"/>
                  </a:lnTo>
                  <a:lnTo>
                    <a:pt x="3383413" y="2519375"/>
                  </a:lnTo>
                  <a:lnTo>
                    <a:pt x="3390082" y="2533030"/>
                  </a:lnTo>
                  <a:lnTo>
                    <a:pt x="3401833" y="2529855"/>
                  </a:lnTo>
                  <a:lnTo>
                    <a:pt x="3408184" y="2535889"/>
                  </a:lnTo>
                  <a:lnTo>
                    <a:pt x="3414536" y="2547640"/>
                  </a:lnTo>
                  <a:lnTo>
                    <a:pt x="3404056" y="2554944"/>
                  </a:lnTo>
                  <a:lnTo>
                    <a:pt x="3411360" y="2563519"/>
                  </a:lnTo>
                  <a:lnTo>
                    <a:pt x="3432638" y="2574950"/>
                  </a:lnTo>
                  <a:lnTo>
                    <a:pt x="3442483" y="2593690"/>
                  </a:lnTo>
                  <a:lnTo>
                    <a:pt x="3448200" y="2629264"/>
                  </a:lnTo>
                  <a:lnTo>
                    <a:pt x="3440895" y="2640062"/>
                  </a:lnTo>
                  <a:lnTo>
                    <a:pt x="3445024" y="2649591"/>
                  </a:lnTo>
                  <a:lnTo>
                    <a:pt x="3433591" y="2663247"/>
                  </a:lnTo>
                  <a:lnTo>
                    <a:pt x="3429462" y="2674998"/>
                  </a:lnTo>
                  <a:lnTo>
                    <a:pt x="3405326" y="2690880"/>
                  </a:lnTo>
                  <a:lnTo>
                    <a:pt x="3380872" y="2699772"/>
                  </a:lnTo>
                  <a:lnTo>
                    <a:pt x="3372615" y="2697548"/>
                  </a:lnTo>
                  <a:lnTo>
                    <a:pt x="3361182" y="2712475"/>
                  </a:lnTo>
                  <a:lnTo>
                    <a:pt x="3352290" y="2706124"/>
                  </a:lnTo>
                  <a:lnTo>
                    <a:pt x="3351972" y="2658801"/>
                  </a:lnTo>
                  <a:lnTo>
                    <a:pt x="3336093" y="2656896"/>
                  </a:lnTo>
                  <a:lnTo>
                    <a:pt x="3317991" y="2636251"/>
                  </a:lnTo>
                  <a:lnTo>
                    <a:pt x="3311640" y="2649591"/>
                  </a:lnTo>
                  <a:lnTo>
                    <a:pt x="3338634" y="2676905"/>
                  </a:lnTo>
                  <a:lnTo>
                    <a:pt x="3342763" y="2698183"/>
                  </a:lnTo>
                  <a:lnTo>
                    <a:pt x="3334506" y="2708664"/>
                  </a:lnTo>
                  <a:lnTo>
                    <a:pt x="3330377" y="2702315"/>
                  </a:lnTo>
                  <a:lnTo>
                    <a:pt x="3303383" y="2671824"/>
                  </a:lnTo>
                  <a:lnTo>
                    <a:pt x="3311322" y="2696279"/>
                  </a:lnTo>
                  <a:lnTo>
                    <a:pt x="3300524" y="2698501"/>
                  </a:lnTo>
                  <a:lnTo>
                    <a:pt x="3272577" y="2674366"/>
                  </a:lnTo>
                  <a:lnTo>
                    <a:pt x="3251934" y="2684845"/>
                  </a:lnTo>
                  <a:lnTo>
                    <a:pt x="3231609" y="2677858"/>
                  </a:lnTo>
                  <a:lnTo>
                    <a:pt x="3228433" y="2691833"/>
                  </a:lnTo>
                  <a:lnTo>
                    <a:pt x="3195405" y="2684527"/>
                  </a:lnTo>
                  <a:lnTo>
                    <a:pt x="3179843" y="2692150"/>
                  </a:lnTo>
                  <a:lnTo>
                    <a:pt x="3196993" y="2705488"/>
                  </a:lnTo>
                  <a:lnTo>
                    <a:pt x="3237008" y="2701043"/>
                  </a:lnTo>
                  <a:lnTo>
                    <a:pt x="3247488" y="2695643"/>
                  </a:lnTo>
                  <a:lnTo>
                    <a:pt x="3257016" y="2707394"/>
                  </a:lnTo>
                  <a:lnTo>
                    <a:pt x="3280517" y="2717556"/>
                  </a:lnTo>
                  <a:lnTo>
                    <a:pt x="3284645" y="2705806"/>
                  </a:lnTo>
                  <a:lnTo>
                    <a:pt x="3293220" y="2720734"/>
                  </a:lnTo>
                  <a:lnTo>
                    <a:pt x="3289409" y="2735344"/>
                  </a:lnTo>
                  <a:lnTo>
                    <a:pt x="3297666" y="2743602"/>
                  </a:lnTo>
                  <a:lnTo>
                    <a:pt x="3308464" y="2732167"/>
                  </a:lnTo>
                  <a:lnTo>
                    <a:pt x="3338952" y="2737884"/>
                  </a:lnTo>
                  <a:lnTo>
                    <a:pt x="3361182" y="2733755"/>
                  </a:lnTo>
                  <a:lnTo>
                    <a:pt x="3380237" y="2723910"/>
                  </a:lnTo>
                  <a:lnTo>
                    <a:pt x="3392940" y="2732485"/>
                  </a:lnTo>
                  <a:lnTo>
                    <a:pt x="3391035" y="2745190"/>
                  </a:lnTo>
                  <a:lnTo>
                    <a:pt x="3398339" y="2753129"/>
                  </a:lnTo>
                  <a:lnTo>
                    <a:pt x="3411360" y="2767104"/>
                  </a:lnTo>
                  <a:lnTo>
                    <a:pt x="3411360" y="2775043"/>
                  </a:lnTo>
                  <a:lnTo>
                    <a:pt x="3405009" y="2786794"/>
                  </a:lnTo>
                  <a:lnTo>
                    <a:pt x="3396434" y="2782031"/>
                  </a:lnTo>
                  <a:lnTo>
                    <a:pt x="3385954" y="2773455"/>
                  </a:lnTo>
                  <a:lnTo>
                    <a:pt x="3390082" y="2764880"/>
                  </a:lnTo>
                  <a:lnTo>
                    <a:pt x="3384366" y="2753764"/>
                  </a:lnTo>
                  <a:lnTo>
                    <a:pt x="3380555" y="2772502"/>
                  </a:lnTo>
                  <a:lnTo>
                    <a:pt x="3370075" y="2775678"/>
                  </a:lnTo>
                  <a:lnTo>
                    <a:pt x="3363088" y="2799814"/>
                  </a:lnTo>
                  <a:lnTo>
                    <a:pt x="3346891" y="2801402"/>
                  </a:lnTo>
                  <a:lnTo>
                    <a:pt x="3344986" y="2785525"/>
                  </a:lnTo>
                  <a:lnTo>
                    <a:pt x="3337046" y="2777904"/>
                  </a:lnTo>
                  <a:lnTo>
                    <a:pt x="3329107" y="2802355"/>
                  </a:lnTo>
                  <a:lnTo>
                    <a:pt x="3309099" y="2823640"/>
                  </a:lnTo>
                  <a:lnTo>
                    <a:pt x="3280517" y="2828405"/>
                  </a:lnTo>
                  <a:cubicBezTo>
                    <a:pt x="3280305" y="2833909"/>
                    <a:pt x="3280094" y="2839413"/>
                    <a:pt x="3279882" y="2844917"/>
                  </a:cubicBezTo>
                  <a:lnTo>
                    <a:pt x="3262732" y="2853812"/>
                  </a:lnTo>
                  <a:lnTo>
                    <a:pt x="3207473" y="2844601"/>
                  </a:lnTo>
                  <a:lnTo>
                    <a:pt x="3193182" y="2851905"/>
                  </a:lnTo>
                  <a:lnTo>
                    <a:pt x="3204615" y="2865880"/>
                  </a:lnTo>
                  <a:lnTo>
                    <a:pt x="3250029" y="2864292"/>
                  </a:lnTo>
                  <a:lnTo>
                    <a:pt x="3257968" y="2884298"/>
                  </a:lnTo>
                  <a:lnTo>
                    <a:pt x="3247171" y="2891602"/>
                  </a:lnTo>
                  <a:lnTo>
                    <a:pt x="3222717" y="2881440"/>
                  </a:lnTo>
                  <a:lnTo>
                    <a:pt x="3221764" y="2888744"/>
                  </a:lnTo>
                  <a:lnTo>
                    <a:pt x="3210014" y="2894461"/>
                  </a:lnTo>
                  <a:lnTo>
                    <a:pt x="3195087" y="2897319"/>
                  </a:lnTo>
                  <a:lnTo>
                    <a:pt x="3184607" y="2891602"/>
                  </a:lnTo>
                  <a:lnTo>
                    <a:pt x="3176032" y="2895731"/>
                  </a:lnTo>
                  <a:lnTo>
                    <a:pt x="3178891" y="2903354"/>
                  </a:lnTo>
                  <a:lnTo>
                    <a:pt x="3189053" y="2912884"/>
                  </a:lnTo>
                  <a:lnTo>
                    <a:pt x="3200169" y="2910024"/>
                  </a:lnTo>
                  <a:lnTo>
                    <a:pt x="3207155" y="2911295"/>
                  </a:lnTo>
                  <a:lnTo>
                    <a:pt x="3213507" y="2921142"/>
                  </a:lnTo>
                  <a:lnTo>
                    <a:pt x="3219541" y="2924316"/>
                  </a:lnTo>
                  <a:lnTo>
                    <a:pt x="3223034" y="2920189"/>
                  </a:lnTo>
                  <a:lnTo>
                    <a:pt x="3219859" y="2909707"/>
                  </a:lnTo>
                  <a:lnTo>
                    <a:pt x="3216048" y="2903038"/>
                  </a:lnTo>
                  <a:lnTo>
                    <a:pt x="3221447" y="2895731"/>
                  </a:lnTo>
                  <a:cubicBezTo>
                    <a:pt x="3221553" y="2893402"/>
                    <a:pt x="3221658" y="2891073"/>
                    <a:pt x="3221764" y="2888744"/>
                  </a:cubicBezTo>
                  <a:lnTo>
                    <a:pt x="3253840" y="2909707"/>
                  </a:lnTo>
                  <a:lnTo>
                    <a:pt x="3257016" y="2929395"/>
                  </a:lnTo>
                  <a:lnTo>
                    <a:pt x="3243360" y="2931935"/>
                  </a:lnTo>
                  <a:lnTo>
                    <a:pt x="3250982" y="2947504"/>
                  </a:lnTo>
                  <a:lnTo>
                    <a:pt x="3239549" y="2962430"/>
                  </a:lnTo>
                  <a:lnTo>
                    <a:pt x="3252252" y="2975770"/>
                  </a:lnTo>
                  <a:lnTo>
                    <a:pt x="3240819" y="2987839"/>
                  </a:lnTo>
                  <a:lnTo>
                    <a:pt x="3227163" y="2976087"/>
                  </a:lnTo>
                  <a:lnTo>
                    <a:pt x="3220811" y="2995144"/>
                  </a:lnTo>
                  <a:lnTo>
                    <a:pt x="3241772" y="3009753"/>
                  </a:lnTo>
                  <a:lnTo>
                    <a:pt x="3246536" y="3023727"/>
                  </a:lnTo>
                  <a:lnTo>
                    <a:pt x="3232562" y="3038337"/>
                  </a:lnTo>
                  <a:lnTo>
                    <a:pt x="3243360" y="3047547"/>
                  </a:lnTo>
                  <a:cubicBezTo>
                    <a:pt x="3243148" y="3054322"/>
                    <a:pt x="3242937" y="3061098"/>
                    <a:pt x="3242725" y="3067873"/>
                  </a:cubicBezTo>
                  <a:lnTo>
                    <a:pt x="3223352" y="3086930"/>
                  </a:lnTo>
                  <a:cubicBezTo>
                    <a:pt x="3223140" y="3091906"/>
                    <a:pt x="3222929" y="3096881"/>
                    <a:pt x="3222717" y="3101857"/>
                  </a:cubicBezTo>
                  <a:lnTo>
                    <a:pt x="3229069" y="3125994"/>
                  </a:lnTo>
                  <a:lnTo>
                    <a:pt x="3217953" y="3149179"/>
                  </a:lnTo>
                  <a:lnTo>
                    <a:pt x="3218271" y="3179668"/>
                  </a:lnTo>
                  <a:lnTo>
                    <a:pt x="3203662" y="3231756"/>
                  </a:lnTo>
                  <a:lnTo>
                    <a:pt x="3173492" y="3297185"/>
                  </a:lnTo>
                  <a:lnTo>
                    <a:pt x="3148085" y="3285752"/>
                  </a:lnTo>
                  <a:lnTo>
                    <a:pt x="3114422" y="3290515"/>
                  </a:lnTo>
                  <a:lnTo>
                    <a:pt x="3104577" y="3278763"/>
                  </a:lnTo>
                  <a:lnTo>
                    <a:pt x="3065832" y="3286386"/>
                  </a:lnTo>
                  <a:lnTo>
                    <a:pt x="3055352" y="3310842"/>
                  </a:lnTo>
                  <a:lnTo>
                    <a:pt x="3036297" y="3305761"/>
                  </a:lnTo>
                  <a:lnTo>
                    <a:pt x="3032168" y="3332122"/>
                  </a:lnTo>
                  <a:lnTo>
                    <a:pt x="3008985" y="3359754"/>
                  </a:lnTo>
                  <a:lnTo>
                    <a:pt x="3025499" y="3391193"/>
                  </a:lnTo>
                  <a:lnTo>
                    <a:pt x="3022641" y="3416601"/>
                  </a:lnTo>
                  <a:lnTo>
                    <a:pt x="3009620" y="3418824"/>
                  </a:lnTo>
                  <a:lnTo>
                    <a:pt x="2977862" y="3411837"/>
                  </a:lnTo>
                  <a:lnTo>
                    <a:pt x="2930542" y="3432164"/>
                  </a:lnTo>
                  <a:lnTo>
                    <a:pt x="2918792" y="3423906"/>
                  </a:lnTo>
                  <a:lnTo>
                    <a:pt x="2882588" y="3426447"/>
                  </a:lnTo>
                  <a:cubicBezTo>
                    <a:pt x="2883011" y="3420413"/>
                    <a:pt x="2883435" y="3414378"/>
                    <a:pt x="2883858" y="3408344"/>
                  </a:cubicBezTo>
                  <a:lnTo>
                    <a:pt x="2899419" y="3403897"/>
                  </a:lnTo>
                  <a:lnTo>
                    <a:pt x="2893068" y="3392463"/>
                  </a:lnTo>
                  <a:lnTo>
                    <a:pt x="2903230" y="3368330"/>
                  </a:lnTo>
                  <a:lnTo>
                    <a:pt x="2852100" y="3293691"/>
                  </a:lnTo>
                  <a:lnTo>
                    <a:pt x="2857181" y="3281306"/>
                  </a:lnTo>
                  <a:lnTo>
                    <a:pt x="2867979" y="3290515"/>
                  </a:lnTo>
                  <a:lnTo>
                    <a:pt x="2875283" y="3289244"/>
                  </a:lnTo>
                  <a:lnTo>
                    <a:pt x="2882270" y="3276541"/>
                  </a:lnTo>
                  <a:lnTo>
                    <a:pt x="2867661" y="3252402"/>
                  </a:lnTo>
                  <a:lnTo>
                    <a:pt x="2867661" y="3241921"/>
                  </a:lnTo>
                  <a:lnTo>
                    <a:pt x="2890527" y="3243826"/>
                  </a:lnTo>
                  <a:lnTo>
                    <a:pt x="2892750" y="3222863"/>
                  </a:lnTo>
                  <a:lnTo>
                    <a:pt x="2821930" y="3147590"/>
                  </a:lnTo>
                  <a:lnTo>
                    <a:pt x="2812084" y="3089788"/>
                  </a:lnTo>
                  <a:lnTo>
                    <a:pt x="2795888" y="3080260"/>
                  </a:lnTo>
                  <a:lnTo>
                    <a:pt x="2787313" y="3042465"/>
                  </a:lnTo>
                  <a:lnTo>
                    <a:pt x="2772387" y="3022457"/>
                  </a:lnTo>
                  <a:lnTo>
                    <a:pt x="2790171" y="3018328"/>
                  </a:lnTo>
                  <a:lnTo>
                    <a:pt x="2793347" y="3008801"/>
                  </a:lnTo>
                  <a:lnTo>
                    <a:pt x="2779374" y="2996097"/>
                  </a:lnTo>
                  <a:lnTo>
                    <a:pt x="2775245" y="2979263"/>
                  </a:lnTo>
                  <a:lnTo>
                    <a:pt x="2779056" y="2969736"/>
                  </a:lnTo>
                  <a:lnTo>
                    <a:pt x="2779056" y="2956077"/>
                  </a:lnTo>
                  <a:lnTo>
                    <a:pt x="2768576" y="2951632"/>
                  </a:lnTo>
                  <a:lnTo>
                    <a:pt x="2756825" y="2957348"/>
                  </a:lnTo>
                  <a:lnTo>
                    <a:pt x="2739676" y="2952267"/>
                  </a:lnTo>
                  <a:lnTo>
                    <a:pt x="2741899" y="2941467"/>
                  </a:lnTo>
                  <a:lnTo>
                    <a:pt x="2779691" y="2919236"/>
                  </a:lnTo>
                  <a:lnTo>
                    <a:pt x="2763812" y="2902720"/>
                  </a:lnTo>
                  <a:lnTo>
                    <a:pt x="2759684" y="2902720"/>
                  </a:lnTo>
                  <a:lnTo>
                    <a:pt x="2756190" y="2903038"/>
                  </a:lnTo>
                  <a:lnTo>
                    <a:pt x="2753332" y="2903672"/>
                  </a:lnTo>
                  <a:lnTo>
                    <a:pt x="2752379" y="2903989"/>
                  </a:lnTo>
                  <a:lnTo>
                    <a:pt x="2752062" y="2904623"/>
                  </a:lnTo>
                  <a:lnTo>
                    <a:pt x="2751426" y="2906529"/>
                  </a:lnTo>
                  <a:cubicBezTo>
                    <a:pt x="2751320" y="2907377"/>
                    <a:pt x="2751215" y="2908224"/>
                    <a:pt x="2751109" y="2909072"/>
                  </a:cubicBezTo>
                  <a:lnTo>
                    <a:pt x="2751109" y="2911930"/>
                  </a:lnTo>
                  <a:lnTo>
                    <a:pt x="2751109" y="2917011"/>
                  </a:lnTo>
                  <a:lnTo>
                    <a:pt x="2751109" y="2919236"/>
                  </a:lnTo>
                  <a:lnTo>
                    <a:pt x="2745710" y="2915423"/>
                  </a:lnTo>
                  <a:cubicBezTo>
                    <a:pt x="2746133" y="2909706"/>
                    <a:pt x="2746557" y="2903989"/>
                    <a:pt x="2746980" y="2898272"/>
                  </a:cubicBezTo>
                  <a:lnTo>
                    <a:pt x="2733642" y="2887156"/>
                  </a:lnTo>
                  <a:lnTo>
                    <a:pt x="2729513" y="2872231"/>
                  </a:lnTo>
                  <a:lnTo>
                    <a:pt x="2720621" y="2826815"/>
                  </a:lnTo>
                  <a:lnTo>
                    <a:pt x="2717763" y="2769962"/>
                  </a:lnTo>
                  <a:lnTo>
                    <a:pt x="2718432" y="2770111"/>
                  </a:lnTo>
                  <a:lnTo>
                    <a:pt x="2705803" y="2755583"/>
                  </a:lnTo>
                  <a:lnTo>
                    <a:pt x="2681365" y="2751773"/>
                  </a:lnTo>
                  <a:lnTo>
                    <a:pt x="2680413" y="2744153"/>
                  </a:lnTo>
                  <a:lnTo>
                    <a:pt x="2666449" y="2735898"/>
                  </a:lnTo>
                  <a:lnTo>
                    <a:pt x="2677874" y="2696847"/>
                  </a:lnTo>
                  <a:lnTo>
                    <a:pt x="2668353" y="2675893"/>
                  </a:lnTo>
                  <a:cubicBezTo>
                    <a:pt x="2668565" y="2666050"/>
                    <a:pt x="2668776" y="2656208"/>
                    <a:pt x="2668988" y="2646365"/>
                  </a:cubicBezTo>
                  <a:lnTo>
                    <a:pt x="2675335" y="2662240"/>
                  </a:lnTo>
                  <a:lnTo>
                    <a:pt x="2678509" y="2640968"/>
                  </a:lnTo>
                  <a:lnTo>
                    <a:pt x="2676288" y="2617791"/>
                  </a:lnTo>
                  <a:lnTo>
                    <a:pt x="2655976" y="2621282"/>
                  </a:lnTo>
                  <a:lnTo>
                    <a:pt x="2646771" y="2635889"/>
                  </a:lnTo>
                  <a:lnTo>
                    <a:pt x="2659784" y="2674939"/>
                  </a:lnTo>
                  <a:lnTo>
                    <a:pt x="2657879" y="2686687"/>
                  </a:lnTo>
                  <a:lnTo>
                    <a:pt x="2649310" y="2693036"/>
                  </a:lnTo>
                  <a:lnTo>
                    <a:pt x="2646136" y="2672717"/>
                  </a:lnTo>
                  <a:lnTo>
                    <a:pt x="2642962" y="2665414"/>
                  </a:lnTo>
                  <a:cubicBezTo>
                    <a:pt x="2643174" y="2662662"/>
                    <a:pt x="2643385" y="2659911"/>
                    <a:pt x="2643597" y="2657159"/>
                  </a:cubicBezTo>
                  <a:lnTo>
                    <a:pt x="2631854" y="2658430"/>
                  </a:lnTo>
                  <a:lnTo>
                    <a:pt x="2637567" y="2679067"/>
                  </a:lnTo>
                  <a:lnTo>
                    <a:pt x="2632489" y="2705737"/>
                  </a:lnTo>
                  <a:lnTo>
                    <a:pt x="2650579" y="2720341"/>
                  </a:lnTo>
                  <a:lnTo>
                    <a:pt x="2647722" y="2746693"/>
                  </a:lnTo>
                  <a:lnTo>
                    <a:pt x="2636298" y="2747963"/>
                  </a:lnTo>
                  <a:lnTo>
                    <a:pt x="2633124" y="2773998"/>
                  </a:lnTo>
                  <a:lnTo>
                    <a:pt x="2623920" y="2784475"/>
                  </a:lnTo>
                  <a:lnTo>
                    <a:pt x="2600434" y="2781934"/>
                  </a:lnTo>
                  <a:lnTo>
                    <a:pt x="2586787" y="2789236"/>
                  </a:lnTo>
                  <a:lnTo>
                    <a:pt x="2571870" y="2774633"/>
                  </a:lnTo>
                  <a:lnTo>
                    <a:pt x="2577583" y="2799714"/>
                  </a:lnTo>
                  <a:lnTo>
                    <a:pt x="2549970" y="2818130"/>
                  </a:lnTo>
                  <a:lnTo>
                    <a:pt x="2544893" y="2839084"/>
                  </a:lnTo>
                  <a:lnTo>
                    <a:pt x="2529023" y="2837179"/>
                  </a:lnTo>
                  <a:lnTo>
                    <a:pt x="2524898" y="2843846"/>
                  </a:lnTo>
                  <a:lnTo>
                    <a:pt x="2536322" y="2852736"/>
                  </a:lnTo>
                  <a:lnTo>
                    <a:pt x="2528389" y="2862578"/>
                  </a:lnTo>
                  <a:lnTo>
                    <a:pt x="2517598" y="2864483"/>
                  </a:lnTo>
                  <a:lnTo>
                    <a:pt x="2509981" y="2866389"/>
                  </a:lnTo>
                  <a:lnTo>
                    <a:pt x="2506807" y="2867023"/>
                  </a:lnTo>
                  <a:lnTo>
                    <a:pt x="2504903" y="2867975"/>
                  </a:lnTo>
                  <a:lnTo>
                    <a:pt x="2504268" y="2868928"/>
                  </a:lnTo>
                  <a:lnTo>
                    <a:pt x="2503952" y="2869563"/>
                  </a:lnTo>
                  <a:lnTo>
                    <a:pt x="2502999" y="2872103"/>
                  </a:lnTo>
                  <a:lnTo>
                    <a:pt x="2501730" y="2875277"/>
                  </a:lnTo>
                  <a:lnTo>
                    <a:pt x="2500777" y="2879088"/>
                  </a:lnTo>
                  <a:lnTo>
                    <a:pt x="2499190" y="2885437"/>
                  </a:lnTo>
                  <a:cubicBezTo>
                    <a:pt x="2499084" y="2886390"/>
                    <a:pt x="2498979" y="2887342"/>
                    <a:pt x="2498873" y="2888295"/>
                  </a:cubicBezTo>
                  <a:lnTo>
                    <a:pt x="2479196" y="2919092"/>
                  </a:lnTo>
                  <a:lnTo>
                    <a:pt x="2452536" y="2925442"/>
                  </a:lnTo>
                  <a:lnTo>
                    <a:pt x="2434445" y="2941316"/>
                  </a:lnTo>
                  <a:lnTo>
                    <a:pt x="2412546" y="2943856"/>
                  </a:lnTo>
                  <a:lnTo>
                    <a:pt x="2406199" y="2961954"/>
                  </a:lnTo>
                  <a:lnTo>
                    <a:pt x="2358910" y="2965446"/>
                  </a:lnTo>
                  <a:lnTo>
                    <a:pt x="2325902" y="2956239"/>
                  </a:lnTo>
                  <a:lnTo>
                    <a:pt x="2291942" y="2950206"/>
                  </a:lnTo>
                  <a:lnTo>
                    <a:pt x="2297020" y="2924807"/>
                  </a:lnTo>
                  <a:lnTo>
                    <a:pt x="2267822" y="2929252"/>
                  </a:lnTo>
                  <a:lnTo>
                    <a:pt x="2226879" y="2886389"/>
                  </a:lnTo>
                  <a:lnTo>
                    <a:pt x="2197364" y="2883216"/>
                  </a:lnTo>
                  <a:lnTo>
                    <a:pt x="2191016" y="2862578"/>
                  </a:lnTo>
                  <a:lnTo>
                    <a:pt x="2178955" y="2853371"/>
                  </a:lnTo>
                  <a:lnTo>
                    <a:pt x="2188477" y="2836226"/>
                  </a:lnTo>
                  <a:lnTo>
                    <a:pt x="2197681" y="2806700"/>
                  </a:lnTo>
                  <a:lnTo>
                    <a:pt x="2216723" y="2820034"/>
                  </a:lnTo>
                  <a:lnTo>
                    <a:pt x="2224022" y="2809240"/>
                  </a:lnTo>
                  <a:lnTo>
                    <a:pt x="2253857" y="2822891"/>
                  </a:lnTo>
                  <a:lnTo>
                    <a:pt x="2244334" y="2811462"/>
                  </a:lnTo>
                  <a:lnTo>
                    <a:pt x="2243066" y="2799714"/>
                  </a:lnTo>
                  <a:lnTo>
                    <a:pt x="2283373" y="2782569"/>
                  </a:lnTo>
                  <a:lnTo>
                    <a:pt x="2235450" y="2793365"/>
                  </a:lnTo>
                  <a:lnTo>
                    <a:pt x="2224976" y="2773679"/>
                  </a:lnTo>
                  <a:lnTo>
                    <a:pt x="2235132" y="2752408"/>
                  </a:lnTo>
                  <a:lnTo>
                    <a:pt x="2251001" y="2748280"/>
                  </a:lnTo>
                  <a:lnTo>
                    <a:pt x="2258618" y="2737486"/>
                  </a:lnTo>
                  <a:lnTo>
                    <a:pt x="2242432" y="2730184"/>
                  </a:lnTo>
                  <a:lnTo>
                    <a:pt x="2245287" y="2720658"/>
                  </a:lnTo>
                  <a:lnTo>
                    <a:pt x="2261156" y="2707958"/>
                  </a:lnTo>
                  <a:lnTo>
                    <a:pt x="2261156" y="2703514"/>
                  </a:lnTo>
                  <a:lnTo>
                    <a:pt x="2245287" y="2694307"/>
                  </a:lnTo>
                  <a:lnTo>
                    <a:pt x="2232909" y="2720024"/>
                  </a:lnTo>
                  <a:lnTo>
                    <a:pt x="2214502" y="2707641"/>
                  </a:lnTo>
                  <a:lnTo>
                    <a:pt x="2211646" y="2733675"/>
                  </a:lnTo>
                  <a:lnTo>
                    <a:pt x="2197998" y="2725421"/>
                  </a:lnTo>
                  <a:cubicBezTo>
                    <a:pt x="2197681" y="2720870"/>
                    <a:pt x="2197363" y="2716319"/>
                    <a:pt x="2197046" y="2711768"/>
                  </a:cubicBezTo>
                  <a:lnTo>
                    <a:pt x="2191333" y="2703196"/>
                  </a:lnTo>
                  <a:lnTo>
                    <a:pt x="2204980" y="2676845"/>
                  </a:lnTo>
                  <a:lnTo>
                    <a:pt x="2223072" y="2685099"/>
                  </a:lnTo>
                  <a:lnTo>
                    <a:pt x="2224976" y="2659700"/>
                  </a:lnTo>
                  <a:lnTo>
                    <a:pt x="2227833" y="2657478"/>
                  </a:lnTo>
                  <a:lnTo>
                    <a:pt x="2233862" y="2652715"/>
                  </a:lnTo>
                  <a:lnTo>
                    <a:pt x="2237035" y="2649540"/>
                  </a:lnTo>
                  <a:lnTo>
                    <a:pt x="2239257" y="2646683"/>
                  </a:lnTo>
                  <a:lnTo>
                    <a:pt x="2241161" y="2644460"/>
                  </a:lnTo>
                  <a:lnTo>
                    <a:pt x="2241479" y="2643508"/>
                  </a:lnTo>
                  <a:lnTo>
                    <a:pt x="2241479" y="2642873"/>
                  </a:lnTo>
                  <a:lnTo>
                    <a:pt x="2241479" y="2642555"/>
                  </a:lnTo>
                  <a:lnTo>
                    <a:pt x="2241798" y="2642555"/>
                  </a:lnTo>
                  <a:lnTo>
                    <a:pt x="2243702" y="2642873"/>
                  </a:lnTo>
                  <a:lnTo>
                    <a:pt x="2248461" y="2646048"/>
                  </a:lnTo>
                  <a:lnTo>
                    <a:pt x="2256713" y="2651127"/>
                  </a:lnTo>
                  <a:lnTo>
                    <a:pt x="2264966" y="2632078"/>
                  </a:lnTo>
                  <a:lnTo>
                    <a:pt x="2259571" y="2626999"/>
                  </a:lnTo>
                  <a:lnTo>
                    <a:pt x="2242432" y="2639698"/>
                  </a:lnTo>
                  <a:lnTo>
                    <a:pt x="2232909" y="2632395"/>
                  </a:lnTo>
                  <a:lnTo>
                    <a:pt x="2216406" y="2645095"/>
                  </a:lnTo>
                  <a:lnTo>
                    <a:pt x="2211646" y="2633665"/>
                  </a:lnTo>
                  <a:lnTo>
                    <a:pt x="2225609" y="2614615"/>
                  </a:lnTo>
                  <a:lnTo>
                    <a:pt x="2237035" y="2592073"/>
                  </a:lnTo>
                  <a:lnTo>
                    <a:pt x="2260205" y="2583819"/>
                  </a:lnTo>
                  <a:lnTo>
                    <a:pt x="2263060" y="2568896"/>
                  </a:lnTo>
                  <a:lnTo>
                    <a:pt x="2245287" y="2569214"/>
                  </a:lnTo>
                  <a:lnTo>
                    <a:pt x="2264013" y="2548576"/>
                  </a:lnTo>
                  <a:lnTo>
                    <a:pt x="2274486" y="2524764"/>
                  </a:lnTo>
                  <a:lnTo>
                    <a:pt x="2276390" y="2521589"/>
                  </a:lnTo>
                  <a:lnTo>
                    <a:pt x="2288133" y="2517779"/>
                  </a:lnTo>
                  <a:lnTo>
                    <a:pt x="2285278" y="2560324"/>
                  </a:lnTo>
                  <a:lnTo>
                    <a:pt x="2292893" y="2570485"/>
                  </a:lnTo>
                  <a:lnTo>
                    <a:pt x="2297656" y="2512700"/>
                  </a:lnTo>
                  <a:lnTo>
                    <a:pt x="2328123" y="2498726"/>
                  </a:lnTo>
                  <a:lnTo>
                    <a:pt x="2315429" y="2494594"/>
                  </a:lnTo>
                  <a:lnTo>
                    <a:pt x="2290038" y="2503489"/>
                  </a:lnTo>
                  <a:lnTo>
                    <a:pt x="2293212" y="2487610"/>
                  </a:lnTo>
                  <a:lnTo>
                    <a:pt x="2278612" y="2503489"/>
                  </a:lnTo>
                  <a:lnTo>
                    <a:pt x="2250048" y="2517144"/>
                  </a:lnTo>
                  <a:lnTo>
                    <a:pt x="2241798" y="2546990"/>
                  </a:lnTo>
                  <a:lnTo>
                    <a:pt x="2213550" y="2566039"/>
                  </a:lnTo>
                  <a:lnTo>
                    <a:pt x="2206249" y="2575564"/>
                  </a:lnTo>
                  <a:lnTo>
                    <a:pt x="2183715" y="2563182"/>
                  </a:lnTo>
                  <a:lnTo>
                    <a:pt x="2169117" y="2573658"/>
                  </a:lnTo>
                  <a:lnTo>
                    <a:pt x="2149756" y="2544449"/>
                  </a:lnTo>
                  <a:cubicBezTo>
                    <a:pt x="2149650" y="2541380"/>
                    <a:pt x="2149545" y="2538311"/>
                    <a:pt x="2149439" y="2535242"/>
                  </a:cubicBezTo>
                  <a:lnTo>
                    <a:pt x="2166578" y="2537146"/>
                  </a:lnTo>
                  <a:lnTo>
                    <a:pt x="2168800" y="2516191"/>
                  </a:lnTo>
                  <a:lnTo>
                    <a:pt x="2183399" y="2530480"/>
                  </a:lnTo>
                  <a:lnTo>
                    <a:pt x="2216088" y="2509202"/>
                  </a:lnTo>
                  <a:lnTo>
                    <a:pt x="2187842" y="2511428"/>
                  </a:lnTo>
                  <a:lnTo>
                    <a:pt x="2178955" y="2506347"/>
                  </a:lnTo>
                  <a:lnTo>
                    <a:pt x="2176734" y="2489517"/>
                  </a:lnTo>
                  <a:lnTo>
                    <a:pt x="2203076" y="2475554"/>
                  </a:lnTo>
                  <a:lnTo>
                    <a:pt x="2181178" y="2477773"/>
                  </a:lnTo>
                  <a:cubicBezTo>
                    <a:pt x="2181390" y="2473540"/>
                    <a:pt x="2181601" y="2469306"/>
                    <a:pt x="2181813" y="2465073"/>
                  </a:cubicBezTo>
                  <a:lnTo>
                    <a:pt x="2169117" y="2453962"/>
                  </a:lnTo>
                  <a:lnTo>
                    <a:pt x="2180543" y="2439040"/>
                  </a:lnTo>
                  <a:lnTo>
                    <a:pt x="2172290" y="2438087"/>
                  </a:lnTo>
                  <a:lnTo>
                    <a:pt x="2159594" y="2444438"/>
                  </a:lnTo>
                  <a:lnTo>
                    <a:pt x="2141505" y="2433007"/>
                  </a:lnTo>
                  <a:lnTo>
                    <a:pt x="2149756" y="2422530"/>
                  </a:lnTo>
                  <a:lnTo>
                    <a:pt x="2138331" y="2421258"/>
                  </a:lnTo>
                  <a:lnTo>
                    <a:pt x="2143091" y="2403163"/>
                  </a:lnTo>
                  <a:lnTo>
                    <a:pt x="2158959" y="2402208"/>
                  </a:lnTo>
                  <a:lnTo>
                    <a:pt x="2184669" y="2408243"/>
                  </a:lnTo>
                  <a:lnTo>
                    <a:pt x="2209741" y="2392366"/>
                  </a:lnTo>
                  <a:lnTo>
                    <a:pt x="2253223" y="2401575"/>
                  </a:lnTo>
                  <a:lnTo>
                    <a:pt x="2274486" y="2389510"/>
                  </a:lnTo>
                  <a:lnTo>
                    <a:pt x="2317968" y="2416815"/>
                  </a:lnTo>
                  <a:lnTo>
                    <a:pt x="2312891" y="2438722"/>
                  </a:lnTo>
                  <a:lnTo>
                    <a:pt x="2328441" y="2426022"/>
                  </a:lnTo>
                  <a:lnTo>
                    <a:pt x="2341136" y="2440627"/>
                  </a:lnTo>
                  <a:lnTo>
                    <a:pt x="2347484" y="2426022"/>
                  </a:lnTo>
                  <a:lnTo>
                    <a:pt x="2329710" y="2412053"/>
                  </a:lnTo>
                  <a:lnTo>
                    <a:pt x="2325902" y="2398716"/>
                  </a:lnTo>
                  <a:lnTo>
                    <a:pt x="2386204" y="2376172"/>
                  </a:lnTo>
                  <a:lnTo>
                    <a:pt x="2384935" y="2359030"/>
                  </a:lnTo>
                  <a:lnTo>
                    <a:pt x="2353197" y="2371094"/>
                  </a:lnTo>
                  <a:lnTo>
                    <a:pt x="2361765" y="2356172"/>
                  </a:lnTo>
                  <a:cubicBezTo>
                    <a:pt x="2361659" y="2348023"/>
                    <a:pt x="2361554" y="2339874"/>
                    <a:pt x="2361448" y="2331725"/>
                  </a:cubicBezTo>
                  <a:lnTo>
                    <a:pt x="2383348" y="2299021"/>
                  </a:lnTo>
                  <a:lnTo>
                    <a:pt x="2345898" y="2332040"/>
                  </a:lnTo>
                  <a:lnTo>
                    <a:pt x="2345898" y="2368872"/>
                  </a:lnTo>
                  <a:lnTo>
                    <a:pt x="2330346" y="2378397"/>
                  </a:lnTo>
                  <a:lnTo>
                    <a:pt x="2320824" y="2367285"/>
                  </a:lnTo>
                  <a:lnTo>
                    <a:pt x="2313208" y="2374587"/>
                  </a:lnTo>
                  <a:lnTo>
                    <a:pt x="2271948" y="2374904"/>
                  </a:lnTo>
                  <a:lnTo>
                    <a:pt x="2271948" y="2363157"/>
                  </a:lnTo>
                  <a:lnTo>
                    <a:pt x="2287500" y="2339979"/>
                  </a:lnTo>
                  <a:lnTo>
                    <a:pt x="2263378" y="2359030"/>
                  </a:lnTo>
                  <a:lnTo>
                    <a:pt x="2263378" y="2376172"/>
                  </a:lnTo>
                  <a:lnTo>
                    <a:pt x="2245605" y="2379350"/>
                  </a:lnTo>
                  <a:lnTo>
                    <a:pt x="2210694" y="2377443"/>
                  </a:lnTo>
                  <a:lnTo>
                    <a:pt x="2176100" y="2399987"/>
                  </a:lnTo>
                  <a:lnTo>
                    <a:pt x="2153882" y="2391732"/>
                  </a:lnTo>
                  <a:lnTo>
                    <a:pt x="2145948" y="2379350"/>
                  </a:lnTo>
                  <a:lnTo>
                    <a:pt x="2160864" y="2371729"/>
                  </a:lnTo>
                  <a:lnTo>
                    <a:pt x="2136427" y="2362204"/>
                  </a:lnTo>
                  <a:lnTo>
                    <a:pt x="2178639" y="2342201"/>
                  </a:lnTo>
                  <a:lnTo>
                    <a:pt x="2167847" y="2339979"/>
                  </a:lnTo>
                  <a:lnTo>
                    <a:pt x="2173243" y="2326326"/>
                  </a:lnTo>
                  <a:lnTo>
                    <a:pt x="2188160" y="2322834"/>
                  </a:lnTo>
                  <a:lnTo>
                    <a:pt x="2158008" y="2303150"/>
                  </a:lnTo>
                  <a:lnTo>
                    <a:pt x="2166578" y="2294574"/>
                  </a:lnTo>
                  <a:lnTo>
                    <a:pt x="2133571" y="2274889"/>
                  </a:lnTo>
                  <a:lnTo>
                    <a:pt x="2157057" y="2271715"/>
                  </a:lnTo>
                  <a:lnTo>
                    <a:pt x="2154518" y="2256790"/>
                  </a:lnTo>
                  <a:lnTo>
                    <a:pt x="2160864" y="2256790"/>
                  </a:lnTo>
                  <a:lnTo>
                    <a:pt x="2173560" y="2244090"/>
                  </a:lnTo>
                  <a:lnTo>
                    <a:pt x="2187525" y="2258697"/>
                  </a:lnTo>
                  <a:lnTo>
                    <a:pt x="2200219" y="2265998"/>
                  </a:lnTo>
                  <a:lnTo>
                    <a:pt x="2203395" y="2253298"/>
                  </a:lnTo>
                  <a:lnTo>
                    <a:pt x="2226246" y="2245361"/>
                  </a:lnTo>
                  <a:lnTo>
                    <a:pt x="2252906" y="2258377"/>
                  </a:lnTo>
                  <a:lnTo>
                    <a:pt x="2266552" y="2244090"/>
                  </a:lnTo>
                  <a:lnTo>
                    <a:pt x="2266552" y="2235835"/>
                  </a:lnTo>
                  <a:lnTo>
                    <a:pt x="2213550" y="2243773"/>
                  </a:lnTo>
                  <a:lnTo>
                    <a:pt x="2197681" y="2239644"/>
                  </a:lnTo>
                  <a:lnTo>
                    <a:pt x="2204029" y="2231072"/>
                  </a:lnTo>
                  <a:lnTo>
                    <a:pt x="2233862" y="2227898"/>
                  </a:lnTo>
                  <a:lnTo>
                    <a:pt x="2254492" y="2222181"/>
                  </a:lnTo>
                  <a:lnTo>
                    <a:pt x="2236401" y="2212020"/>
                  </a:lnTo>
                  <a:lnTo>
                    <a:pt x="2249414" y="2203448"/>
                  </a:lnTo>
                  <a:lnTo>
                    <a:pt x="2244970" y="2194876"/>
                  </a:lnTo>
                  <a:lnTo>
                    <a:pt x="2230053" y="2187889"/>
                  </a:lnTo>
                  <a:lnTo>
                    <a:pt x="2238304" y="2165664"/>
                  </a:lnTo>
                  <a:lnTo>
                    <a:pt x="2261791" y="2150423"/>
                  </a:lnTo>
                  <a:lnTo>
                    <a:pt x="2278612" y="2184079"/>
                  </a:lnTo>
                  <a:lnTo>
                    <a:pt x="2285912" y="2178682"/>
                  </a:lnTo>
                  <a:lnTo>
                    <a:pt x="2279565" y="2166298"/>
                  </a:lnTo>
                  <a:lnTo>
                    <a:pt x="2281469" y="2138677"/>
                  </a:lnTo>
                  <a:lnTo>
                    <a:pt x="2300512" y="2135500"/>
                  </a:lnTo>
                  <a:lnTo>
                    <a:pt x="2314476" y="2151058"/>
                  </a:lnTo>
                  <a:lnTo>
                    <a:pt x="2307177" y="2195194"/>
                  </a:lnTo>
                  <a:lnTo>
                    <a:pt x="2318920" y="2195194"/>
                  </a:lnTo>
                  <a:lnTo>
                    <a:pt x="2329076" y="2158361"/>
                  </a:lnTo>
                  <a:lnTo>
                    <a:pt x="2356688" y="2158044"/>
                  </a:lnTo>
                  <a:lnTo>
                    <a:pt x="2361131" y="2146612"/>
                  </a:lnTo>
                  <a:lnTo>
                    <a:pt x="2321776" y="2142486"/>
                  </a:lnTo>
                  <a:lnTo>
                    <a:pt x="2319237" y="2125021"/>
                  </a:lnTo>
                  <a:lnTo>
                    <a:pt x="2297020" y="2113274"/>
                  </a:lnTo>
                  <a:lnTo>
                    <a:pt x="2285594" y="2125021"/>
                  </a:lnTo>
                  <a:lnTo>
                    <a:pt x="2278294" y="2118988"/>
                  </a:lnTo>
                  <a:lnTo>
                    <a:pt x="2283373" y="2109465"/>
                  </a:lnTo>
                  <a:lnTo>
                    <a:pt x="2297973" y="2100891"/>
                  </a:lnTo>
                  <a:lnTo>
                    <a:pt x="2310667" y="2099304"/>
                  </a:lnTo>
                  <a:lnTo>
                    <a:pt x="2326855" y="2092953"/>
                  </a:lnTo>
                  <a:lnTo>
                    <a:pt x="2344627" y="2103432"/>
                  </a:lnTo>
                  <a:lnTo>
                    <a:pt x="2352880" y="2098033"/>
                  </a:lnTo>
                  <a:lnTo>
                    <a:pt x="2373509" y="2117719"/>
                  </a:lnTo>
                  <a:lnTo>
                    <a:pt x="2388426" y="2113591"/>
                  </a:lnTo>
                  <a:lnTo>
                    <a:pt x="2390965" y="2100891"/>
                  </a:lnTo>
                  <a:lnTo>
                    <a:pt x="2364623" y="2097082"/>
                  </a:lnTo>
                  <a:lnTo>
                    <a:pt x="2364623" y="2087237"/>
                  </a:lnTo>
                  <a:lnTo>
                    <a:pt x="2392868" y="2073585"/>
                  </a:lnTo>
                  <a:lnTo>
                    <a:pt x="2361131" y="2063426"/>
                  </a:lnTo>
                  <a:lnTo>
                    <a:pt x="2344309" y="2067553"/>
                  </a:lnTo>
                  <a:lnTo>
                    <a:pt x="2321141" y="2069141"/>
                  </a:lnTo>
                  <a:lnTo>
                    <a:pt x="2338915" y="2050726"/>
                  </a:lnTo>
                  <a:lnTo>
                    <a:pt x="2320824" y="2045646"/>
                  </a:lnTo>
                  <a:lnTo>
                    <a:pt x="2318602" y="2029776"/>
                  </a:lnTo>
                  <a:lnTo>
                    <a:pt x="2346849" y="2010726"/>
                  </a:lnTo>
                  <a:lnTo>
                    <a:pt x="2363987" y="2025013"/>
                  </a:lnTo>
                  <a:lnTo>
                    <a:pt x="2377953" y="2033586"/>
                  </a:lnTo>
                  <a:lnTo>
                    <a:pt x="2390330" y="2019933"/>
                  </a:lnTo>
                  <a:lnTo>
                    <a:pt x="2395725" y="2026918"/>
                  </a:lnTo>
                  <a:lnTo>
                    <a:pt x="2422068" y="2016441"/>
                  </a:lnTo>
                  <a:lnTo>
                    <a:pt x="2401756" y="1998661"/>
                  </a:lnTo>
                  <a:lnTo>
                    <a:pt x="2384935" y="2011360"/>
                  </a:lnTo>
                  <a:lnTo>
                    <a:pt x="2370336" y="2004376"/>
                  </a:lnTo>
                  <a:lnTo>
                    <a:pt x="2373191" y="1984056"/>
                  </a:lnTo>
                  <a:lnTo>
                    <a:pt x="2394138" y="1977706"/>
                  </a:lnTo>
                  <a:lnTo>
                    <a:pt x="2409055" y="1966911"/>
                  </a:lnTo>
                  <a:lnTo>
                    <a:pt x="2423655" y="1967864"/>
                  </a:lnTo>
                  <a:cubicBezTo>
                    <a:pt x="2423973" y="1963631"/>
                    <a:pt x="2424290" y="1959397"/>
                    <a:pt x="2424608" y="1955164"/>
                  </a:cubicBezTo>
                  <a:lnTo>
                    <a:pt x="2438570" y="1958338"/>
                  </a:lnTo>
                  <a:lnTo>
                    <a:pt x="2445870" y="1965324"/>
                  </a:lnTo>
                  <a:lnTo>
                    <a:pt x="2460787" y="1944051"/>
                  </a:lnTo>
                  <a:lnTo>
                    <a:pt x="2480465" y="1914841"/>
                  </a:lnTo>
                  <a:lnTo>
                    <a:pt x="2502364" y="1913254"/>
                  </a:lnTo>
                  <a:lnTo>
                    <a:pt x="2520455" y="1906904"/>
                  </a:lnTo>
                  <a:lnTo>
                    <a:pt x="2529341" y="1928811"/>
                  </a:lnTo>
                  <a:lnTo>
                    <a:pt x="2553461" y="1919286"/>
                  </a:lnTo>
                  <a:lnTo>
                    <a:pt x="2543941" y="1902459"/>
                  </a:lnTo>
                  <a:lnTo>
                    <a:pt x="2538228" y="1886901"/>
                  </a:lnTo>
                  <a:lnTo>
                    <a:pt x="2585518" y="1865312"/>
                  </a:lnTo>
                  <a:lnTo>
                    <a:pt x="2609319" y="1891347"/>
                  </a:lnTo>
                  <a:lnTo>
                    <a:pt x="2603925" y="1913254"/>
                  </a:lnTo>
                  <a:lnTo>
                    <a:pt x="2607415" y="1925954"/>
                  </a:lnTo>
                  <a:lnTo>
                    <a:pt x="2630902" y="1923731"/>
                  </a:lnTo>
                  <a:lnTo>
                    <a:pt x="2619793" y="1910079"/>
                  </a:lnTo>
                  <a:lnTo>
                    <a:pt x="2626141" y="1900554"/>
                  </a:lnTo>
                  <a:lnTo>
                    <a:pt x="2665497" y="1901189"/>
                  </a:lnTo>
                  <a:lnTo>
                    <a:pt x="2678826" y="1889759"/>
                  </a:lnTo>
                  <a:lnTo>
                    <a:pt x="2665179" y="1871979"/>
                  </a:lnTo>
                  <a:lnTo>
                    <a:pt x="2684856" y="1851658"/>
                  </a:lnTo>
                  <a:lnTo>
                    <a:pt x="2739762" y="1824989"/>
                  </a:lnTo>
                  <a:lnTo>
                    <a:pt x="2727702" y="1843086"/>
                  </a:lnTo>
                  <a:lnTo>
                    <a:pt x="2755314" y="1832928"/>
                  </a:lnTo>
                  <a:lnTo>
                    <a:pt x="2757853" y="1817369"/>
                  </a:lnTo>
                  <a:lnTo>
                    <a:pt x="2733732" y="1816734"/>
                  </a:lnTo>
                  <a:lnTo>
                    <a:pt x="2743254" y="1805304"/>
                  </a:lnTo>
                  <a:cubicBezTo>
                    <a:pt x="2743360" y="1802129"/>
                    <a:pt x="2743465" y="1798954"/>
                    <a:pt x="2743571" y="1795779"/>
                  </a:cubicBezTo>
                  <a:lnTo>
                    <a:pt x="2735636" y="1791334"/>
                  </a:lnTo>
                  <a:lnTo>
                    <a:pt x="2750553" y="1786571"/>
                  </a:lnTo>
                  <a:lnTo>
                    <a:pt x="2749283" y="1782443"/>
                  </a:lnTo>
                  <a:lnTo>
                    <a:pt x="2732463" y="1785936"/>
                  </a:lnTo>
                  <a:lnTo>
                    <a:pt x="2723576" y="1801494"/>
                  </a:lnTo>
                  <a:lnTo>
                    <a:pt x="2655341" y="1817686"/>
                  </a:lnTo>
                  <a:lnTo>
                    <a:pt x="2652167" y="1822131"/>
                  </a:lnTo>
                  <a:lnTo>
                    <a:pt x="2724211" y="1806891"/>
                  </a:lnTo>
                  <a:lnTo>
                    <a:pt x="2726114" y="1817369"/>
                  </a:lnTo>
                  <a:lnTo>
                    <a:pt x="2673431" y="1835784"/>
                  </a:lnTo>
                  <a:lnTo>
                    <a:pt x="2648041" y="1871979"/>
                  </a:lnTo>
                  <a:lnTo>
                    <a:pt x="2615668" y="1886267"/>
                  </a:lnTo>
                  <a:lnTo>
                    <a:pt x="2597261" y="1856739"/>
                  </a:lnTo>
                  <a:lnTo>
                    <a:pt x="2607415" y="1833245"/>
                  </a:lnTo>
                  <a:lnTo>
                    <a:pt x="2587739" y="1846261"/>
                  </a:lnTo>
                  <a:lnTo>
                    <a:pt x="2578217" y="1843086"/>
                  </a:lnTo>
                  <a:cubicBezTo>
                    <a:pt x="2578111" y="1832503"/>
                    <a:pt x="2578006" y="1821919"/>
                    <a:pt x="2577900" y="1811336"/>
                  </a:cubicBezTo>
                  <a:lnTo>
                    <a:pt x="2599165" y="1807209"/>
                  </a:lnTo>
                  <a:lnTo>
                    <a:pt x="2622967" y="1785619"/>
                  </a:lnTo>
                  <a:lnTo>
                    <a:pt x="2598530" y="1780538"/>
                  </a:lnTo>
                  <a:lnTo>
                    <a:pt x="2596625" y="1767839"/>
                  </a:lnTo>
                  <a:lnTo>
                    <a:pt x="2627094" y="1760536"/>
                  </a:lnTo>
                  <a:lnTo>
                    <a:pt x="2619476" y="1751963"/>
                  </a:lnTo>
                  <a:lnTo>
                    <a:pt x="2625823" y="1733866"/>
                  </a:lnTo>
                  <a:lnTo>
                    <a:pt x="2644550" y="1726564"/>
                  </a:lnTo>
                  <a:lnTo>
                    <a:pt x="2656927" y="1685606"/>
                  </a:lnTo>
                  <a:lnTo>
                    <a:pt x="2672796" y="1686241"/>
                  </a:lnTo>
                  <a:lnTo>
                    <a:pt x="2677239" y="1672588"/>
                  </a:lnTo>
                  <a:lnTo>
                    <a:pt x="2695013" y="1652269"/>
                  </a:lnTo>
                  <a:lnTo>
                    <a:pt x="2703264" y="1658619"/>
                  </a:lnTo>
                  <a:lnTo>
                    <a:pt x="2721355" y="1676398"/>
                  </a:lnTo>
                  <a:lnTo>
                    <a:pt x="2735320" y="1675128"/>
                  </a:lnTo>
                  <a:lnTo>
                    <a:pt x="2719133" y="1659253"/>
                  </a:lnTo>
                  <a:lnTo>
                    <a:pt x="2721355" y="1651316"/>
                  </a:lnTo>
                  <a:lnTo>
                    <a:pt x="2745793" y="1659253"/>
                  </a:lnTo>
                  <a:lnTo>
                    <a:pt x="2749918" y="1656079"/>
                  </a:lnTo>
                  <a:lnTo>
                    <a:pt x="2743254" y="1642426"/>
                  </a:lnTo>
                  <a:lnTo>
                    <a:pt x="2741349" y="1624646"/>
                  </a:lnTo>
                  <a:lnTo>
                    <a:pt x="2750870" y="1620201"/>
                  </a:lnTo>
                  <a:lnTo>
                    <a:pt x="2771499" y="1600833"/>
                  </a:lnTo>
                  <a:lnTo>
                    <a:pt x="2763248" y="1591944"/>
                  </a:lnTo>
                  <a:lnTo>
                    <a:pt x="2742936" y="1608771"/>
                  </a:lnTo>
                  <a:lnTo>
                    <a:pt x="2733732" y="1609723"/>
                  </a:lnTo>
                  <a:lnTo>
                    <a:pt x="2730241" y="1603374"/>
                  </a:lnTo>
                  <a:lnTo>
                    <a:pt x="2741983" y="1579561"/>
                  </a:lnTo>
                  <a:lnTo>
                    <a:pt x="2752459" y="1580196"/>
                  </a:lnTo>
                  <a:lnTo>
                    <a:pt x="2769278" y="1572576"/>
                  </a:lnTo>
                  <a:lnTo>
                    <a:pt x="2766105" y="1549399"/>
                  </a:lnTo>
                  <a:lnTo>
                    <a:pt x="2779435" y="1533524"/>
                  </a:lnTo>
                  <a:lnTo>
                    <a:pt x="2799430" y="1528127"/>
                  </a:lnTo>
                  <a:lnTo>
                    <a:pt x="2804825" y="1517649"/>
                  </a:lnTo>
                  <a:lnTo>
                    <a:pt x="2813077" y="1509077"/>
                  </a:lnTo>
                  <a:lnTo>
                    <a:pt x="2818790" y="1531937"/>
                  </a:lnTo>
                  <a:lnTo>
                    <a:pt x="2830215" y="1541461"/>
                  </a:lnTo>
                  <a:lnTo>
                    <a:pt x="2842592" y="1520189"/>
                  </a:lnTo>
                  <a:lnTo>
                    <a:pt x="2837515" y="1515109"/>
                  </a:lnTo>
                  <a:lnTo>
                    <a:pt x="2855288" y="1505584"/>
                  </a:lnTo>
                  <a:lnTo>
                    <a:pt x="2863540" y="1493836"/>
                  </a:lnTo>
                  <a:lnTo>
                    <a:pt x="2859414" y="1486534"/>
                  </a:lnTo>
                  <a:lnTo>
                    <a:pt x="2845767" y="1504314"/>
                  </a:lnTo>
                  <a:lnTo>
                    <a:pt x="2832120" y="1513204"/>
                  </a:lnTo>
                  <a:lnTo>
                    <a:pt x="2828945" y="1481137"/>
                  </a:lnTo>
                  <a:cubicBezTo>
                    <a:pt x="2828839" y="1480502"/>
                    <a:pt x="2828734" y="1479867"/>
                    <a:pt x="2828628" y="1479232"/>
                  </a:cubicBezTo>
                  <a:lnTo>
                    <a:pt x="2825772" y="1481137"/>
                  </a:lnTo>
                  <a:lnTo>
                    <a:pt x="2819425" y="1484629"/>
                  </a:lnTo>
                  <a:lnTo>
                    <a:pt x="2806729" y="1509077"/>
                  </a:lnTo>
                  <a:lnTo>
                    <a:pt x="2794987" y="1503996"/>
                  </a:lnTo>
                  <a:lnTo>
                    <a:pt x="2801335" y="1488122"/>
                  </a:lnTo>
                  <a:lnTo>
                    <a:pt x="2807047" y="1481137"/>
                  </a:lnTo>
                  <a:lnTo>
                    <a:pt x="2815933" y="1470024"/>
                  </a:lnTo>
                  <a:lnTo>
                    <a:pt x="2827359" y="1465897"/>
                  </a:lnTo>
                  <a:lnTo>
                    <a:pt x="2821012" y="1454149"/>
                  </a:lnTo>
                  <a:lnTo>
                    <a:pt x="2825137" y="1438274"/>
                  </a:lnTo>
                  <a:lnTo>
                    <a:pt x="2832436" y="1441449"/>
                  </a:lnTo>
                  <a:cubicBezTo>
                    <a:pt x="2832859" y="1448011"/>
                    <a:pt x="2833283" y="1454572"/>
                    <a:pt x="2833706" y="1461134"/>
                  </a:cubicBezTo>
                  <a:lnTo>
                    <a:pt x="2840371" y="1467484"/>
                  </a:lnTo>
                  <a:lnTo>
                    <a:pt x="2859414" y="1481137"/>
                  </a:lnTo>
                  <a:lnTo>
                    <a:pt x="2862588" y="1483042"/>
                  </a:lnTo>
                  <a:cubicBezTo>
                    <a:pt x="2862482" y="1482407"/>
                    <a:pt x="2862377" y="1481772"/>
                    <a:pt x="2862271" y="1481137"/>
                  </a:cubicBezTo>
                  <a:lnTo>
                    <a:pt x="2860366" y="1474152"/>
                  </a:lnTo>
                  <a:lnTo>
                    <a:pt x="2854653" y="1441132"/>
                  </a:lnTo>
                  <a:lnTo>
                    <a:pt x="2836563" y="1430972"/>
                  </a:lnTo>
                  <a:lnTo>
                    <a:pt x="2833072" y="1410017"/>
                  </a:lnTo>
                  <a:lnTo>
                    <a:pt x="2847036" y="1405255"/>
                  </a:lnTo>
                  <a:lnTo>
                    <a:pt x="2852749" y="1426527"/>
                  </a:lnTo>
                  <a:lnTo>
                    <a:pt x="2864174" y="1423987"/>
                  </a:lnTo>
                  <a:lnTo>
                    <a:pt x="2868300" y="1403350"/>
                  </a:lnTo>
                  <a:lnTo>
                    <a:pt x="2848941" y="1392554"/>
                  </a:lnTo>
                  <a:lnTo>
                    <a:pt x="2854970" y="1378267"/>
                  </a:lnTo>
                  <a:lnTo>
                    <a:pt x="2874013" y="1375727"/>
                  </a:lnTo>
                  <a:lnTo>
                    <a:pt x="2865761" y="1360170"/>
                  </a:lnTo>
                  <a:lnTo>
                    <a:pt x="2872744" y="1346200"/>
                  </a:lnTo>
                  <a:lnTo>
                    <a:pt x="2899721" y="1361757"/>
                  </a:lnTo>
                  <a:lnTo>
                    <a:pt x="2904482" y="1355407"/>
                  </a:lnTo>
                  <a:lnTo>
                    <a:pt x="2886390" y="1337945"/>
                  </a:lnTo>
                  <a:cubicBezTo>
                    <a:pt x="2886813" y="1332547"/>
                    <a:pt x="2887237" y="1327150"/>
                    <a:pt x="2887660" y="1321752"/>
                  </a:cubicBezTo>
                  <a:lnTo>
                    <a:pt x="2864174" y="1337945"/>
                  </a:lnTo>
                  <a:lnTo>
                    <a:pt x="2844496" y="1366519"/>
                  </a:lnTo>
                  <a:lnTo>
                    <a:pt x="2834976" y="1356360"/>
                  </a:lnTo>
                  <a:lnTo>
                    <a:pt x="2854970" y="1345247"/>
                  </a:lnTo>
                  <a:lnTo>
                    <a:pt x="2850527" y="1331912"/>
                  </a:lnTo>
                  <a:lnTo>
                    <a:pt x="2827041" y="1327467"/>
                  </a:lnTo>
                  <a:lnTo>
                    <a:pt x="2834659" y="1308735"/>
                  </a:lnTo>
                  <a:lnTo>
                    <a:pt x="2850527" y="1323340"/>
                  </a:lnTo>
                  <a:lnTo>
                    <a:pt x="2888296" y="1308100"/>
                  </a:lnTo>
                  <a:lnTo>
                    <a:pt x="2890518" y="1278890"/>
                  </a:lnTo>
                  <a:lnTo>
                    <a:pt x="2898768" y="1278255"/>
                  </a:lnTo>
                  <a:lnTo>
                    <a:pt x="2925112" y="1271905"/>
                  </a:lnTo>
                  <a:lnTo>
                    <a:pt x="2936854" y="1286510"/>
                  </a:lnTo>
                  <a:lnTo>
                    <a:pt x="2945741" y="1306830"/>
                  </a:lnTo>
                  <a:lnTo>
                    <a:pt x="2953675" y="1290637"/>
                  </a:lnTo>
                  <a:lnTo>
                    <a:pt x="2975891" y="1279843"/>
                  </a:lnTo>
                  <a:lnTo>
                    <a:pt x="2984143" y="1264285"/>
                  </a:lnTo>
                  <a:lnTo>
                    <a:pt x="2954945" y="1267460"/>
                  </a:lnTo>
                  <a:lnTo>
                    <a:pt x="2946376" y="1276033"/>
                  </a:lnTo>
                  <a:lnTo>
                    <a:pt x="2925746" y="1242377"/>
                  </a:lnTo>
                  <a:lnTo>
                    <a:pt x="2918447" y="1238250"/>
                  </a:lnTo>
                  <a:lnTo>
                    <a:pt x="2920351" y="1219200"/>
                  </a:lnTo>
                  <a:lnTo>
                    <a:pt x="2935267" y="1221423"/>
                  </a:lnTo>
                  <a:lnTo>
                    <a:pt x="2941297" y="1202373"/>
                  </a:lnTo>
                  <a:lnTo>
                    <a:pt x="2907338" y="1198563"/>
                  </a:lnTo>
                  <a:lnTo>
                    <a:pt x="2908607" y="1184593"/>
                  </a:lnTo>
                  <a:lnTo>
                    <a:pt x="2939394" y="1183323"/>
                  </a:lnTo>
                  <a:lnTo>
                    <a:pt x="2919081" y="1175068"/>
                  </a:lnTo>
                  <a:lnTo>
                    <a:pt x="2926063" y="1166495"/>
                  </a:lnTo>
                  <a:lnTo>
                    <a:pt x="2943202" y="1173798"/>
                  </a:lnTo>
                  <a:lnTo>
                    <a:pt x="2948280" y="1164273"/>
                  </a:lnTo>
                  <a:lnTo>
                    <a:pt x="2940980" y="1155065"/>
                  </a:lnTo>
                  <a:lnTo>
                    <a:pt x="2943202" y="1143318"/>
                  </a:lnTo>
                  <a:lnTo>
                    <a:pt x="2968273" y="1139825"/>
                  </a:lnTo>
                  <a:lnTo>
                    <a:pt x="2953358" y="1131570"/>
                  </a:lnTo>
                  <a:lnTo>
                    <a:pt x="2942884" y="1119187"/>
                  </a:lnTo>
                  <a:lnTo>
                    <a:pt x="2946058" y="1109662"/>
                  </a:lnTo>
                  <a:lnTo>
                    <a:pt x="2965102" y="1113473"/>
                  </a:lnTo>
                  <a:lnTo>
                    <a:pt x="2969862" y="1100772"/>
                  </a:lnTo>
                  <a:lnTo>
                    <a:pt x="2984778" y="1106170"/>
                  </a:lnTo>
                  <a:lnTo>
                    <a:pt x="2996522" y="1093470"/>
                  </a:lnTo>
                  <a:lnTo>
                    <a:pt x="3010169" y="1094105"/>
                  </a:lnTo>
                  <a:lnTo>
                    <a:pt x="3014294" y="1066800"/>
                  </a:lnTo>
                  <a:lnTo>
                    <a:pt x="3027942" y="1062355"/>
                  </a:lnTo>
                  <a:lnTo>
                    <a:pt x="3034289" y="1054735"/>
                  </a:lnTo>
                  <a:lnTo>
                    <a:pt x="3062536" y="1052830"/>
                  </a:lnTo>
                  <a:lnTo>
                    <a:pt x="3082848" y="1044892"/>
                  </a:lnTo>
                  <a:lnTo>
                    <a:pt x="3104107" y="1064577"/>
                  </a:lnTo>
                  <a:lnTo>
                    <a:pt x="3119976" y="1045527"/>
                  </a:lnTo>
                  <a:lnTo>
                    <a:pt x="3102520" y="1029017"/>
                  </a:lnTo>
                  <a:lnTo>
                    <a:pt x="3083799" y="1030287"/>
                  </a:lnTo>
                  <a:lnTo>
                    <a:pt x="3074913" y="1017587"/>
                  </a:lnTo>
                  <a:lnTo>
                    <a:pt x="3058410" y="1028382"/>
                  </a:lnTo>
                  <a:lnTo>
                    <a:pt x="3052697" y="1010602"/>
                  </a:lnTo>
                  <a:lnTo>
                    <a:pt x="3043175" y="1005204"/>
                  </a:lnTo>
                  <a:lnTo>
                    <a:pt x="3049206" y="973770"/>
                  </a:lnTo>
                  <a:lnTo>
                    <a:pt x="3072057" y="948370"/>
                  </a:lnTo>
                  <a:lnTo>
                    <a:pt x="3079991" y="969325"/>
                  </a:lnTo>
                  <a:lnTo>
                    <a:pt x="3093634" y="972500"/>
                  </a:lnTo>
                  <a:lnTo>
                    <a:pt x="3099029" y="980437"/>
                  </a:lnTo>
                  <a:lnTo>
                    <a:pt x="3110772" y="974087"/>
                  </a:lnTo>
                  <a:lnTo>
                    <a:pt x="3125689" y="985517"/>
                  </a:lnTo>
                  <a:lnTo>
                    <a:pt x="3140605" y="979167"/>
                  </a:lnTo>
                  <a:lnTo>
                    <a:pt x="3133623" y="967737"/>
                  </a:lnTo>
                  <a:lnTo>
                    <a:pt x="3150762" y="948687"/>
                  </a:lnTo>
                  <a:lnTo>
                    <a:pt x="3128545" y="959165"/>
                  </a:lnTo>
                  <a:lnTo>
                    <a:pt x="3107598" y="961387"/>
                  </a:lnTo>
                  <a:lnTo>
                    <a:pt x="3100933" y="952180"/>
                  </a:lnTo>
                  <a:lnTo>
                    <a:pt x="3120928" y="940432"/>
                  </a:lnTo>
                  <a:lnTo>
                    <a:pt x="3136480" y="921065"/>
                  </a:lnTo>
                  <a:lnTo>
                    <a:pt x="3125054" y="914080"/>
                  </a:lnTo>
                  <a:lnTo>
                    <a:pt x="3137749" y="903285"/>
                  </a:lnTo>
                  <a:lnTo>
                    <a:pt x="3126006" y="895982"/>
                  </a:lnTo>
                  <a:lnTo>
                    <a:pt x="3117437" y="886775"/>
                  </a:lnTo>
                  <a:lnTo>
                    <a:pt x="3130767" y="865502"/>
                  </a:lnTo>
                  <a:lnTo>
                    <a:pt x="3139971" y="846453"/>
                  </a:lnTo>
                  <a:lnTo>
                    <a:pt x="3158061" y="839150"/>
                  </a:lnTo>
                  <a:lnTo>
                    <a:pt x="3169487" y="806130"/>
                  </a:lnTo>
                  <a:lnTo>
                    <a:pt x="3179008" y="806130"/>
                  </a:lnTo>
                  <a:lnTo>
                    <a:pt x="3174882" y="816607"/>
                  </a:lnTo>
                  <a:lnTo>
                    <a:pt x="3180278" y="839785"/>
                  </a:lnTo>
                  <a:lnTo>
                    <a:pt x="3190116" y="854390"/>
                  </a:lnTo>
                  <a:lnTo>
                    <a:pt x="3192021" y="868995"/>
                  </a:lnTo>
                  <a:lnTo>
                    <a:pt x="3200590" y="852167"/>
                  </a:lnTo>
                  <a:lnTo>
                    <a:pt x="3218680" y="858518"/>
                  </a:lnTo>
                  <a:lnTo>
                    <a:pt x="3225028" y="849945"/>
                  </a:lnTo>
                  <a:lnTo>
                    <a:pt x="3219315" y="840420"/>
                  </a:lnTo>
                  <a:lnTo>
                    <a:pt x="3191069" y="848357"/>
                  </a:lnTo>
                  <a:lnTo>
                    <a:pt x="3195194" y="835340"/>
                  </a:lnTo>
                  <a:lnTo>
                    <a:pt x="3209794" y="835023"/>
                  </a:lnTo>
                  <a:lnTo>
                    <a:pt x="3217094" y="827720"/>
                  </a:lnTo>
                  <a:lnTo>
                    <a:pt x="3204398" y="809940"/>
                  </a:lnTo>
                  <a:lnTo>
                    <a:pt x="3218046" y="803590"/>
                  </a:lnTo>
                  <a:lnTo>
                    <a:pt x="3208207" y="786762"/>
                  </a:lnTo>
                  <a:lnTo>
                    <a:pt x="3190434" y="777555"/>
                  </a:lnTo>
                  <a:lnTo>
                    <a:pt x="3204716" y="760410"/>
                  </a:lnTo>
                  <a:lnTo>
                    <a:pt x="3237723" y="746440"/>
                  </a:lnTo>
                  <a:lnTo>
                    <a:pt x="3256766" y="757870"/>
                  </a:lnTo>
                  <a:lnTo>
                    <a:pt x="3273904" y="744853"/>
                  </a:lnTo>
                  <a:lnTo>
                    <a:pt x="3287551" y="776285"/>
                  </a:lnTo>
                  <a:lnTo>
                    <a:pt x="3305642" y="776285"/>
                  </a:lnTo>
                  <a:lnTo>
                    <a:pt x="3294851" y="757553"/>
                  </a:lnTo>
                  <a:lnTo>
                    <a:pt x="3315798" y="744535"/>
                  </a:lnTo>
                  <a:lnTo>
                    <a:pt x="3326589" y="729613"/>
                  </a:lnTo>
                  <a:lnTo>
                    <a:pt x="3312624" y="723580"/>
                  </a:lnTo>
                  <a:lnTo>
                    <a:pt x="3320876" y="705800"/>
                  </a:lnTo>
                  <a:lnTo>
                    <a:pt x="3310085" y="703578"/>
                  </a:lnTo>
                  <a:lnTo>
                    <a:pt x="3281839" y="732470"/>
                  </a:lnTo>
                  <a:lnTo>
                    <a:pt x="3269143" y="728343"/>
                  </a:lnTo>
                  <a:lnTo>
                    <a:pt x="3263748" y="710245"/>
                  </a:lnTo>
                  <a:lnTo>
                    <a:pt x="3249149" y="709610"/>
                  </a:lnTo>
                  <a:lnTo>
                    <a:pt x="3244705" y="728660"/>
                  </a:lnTo>
                  <a:lnTo>
                    <a:pt x="3220267" y="720088"/>
                  </a:lnTo>
                  <a:cubicBezTo>
                    <a:pt x="3219950" y="715643"/>
                    <a:pt x="3219632" y="711198"/>
                    <a:pt x="3219315" y="706753"/>
                  </a:cubicBezTo>
                  <a:lnTo>
                    <a:pt x="3252005" y="666430"/>
                  </a:lnTo>
                  <a:lnTo>
                    <a:pt x="3262161" y="634680"/>
                  </a:lnTo>
                  <a:lnTo>
                    <a:pt x="3284060" y="628330"/>
                  </a:lnTo>
                  <a:lnTo>
                    <a:pt x="3281839" y="615313"/>
                  </a:lnTo>
                  <a:lnTo>
                    <a:pt x="3314529" y="598168"/>
                  </a:lnTo>
                  <a:lnTo>
                    <a:pt x="3322780" y="579435"/>
                  </a:lnTo>
                  <a:lnTo>
                    <a:pt x="3375782" y="550225"/>
                  </a:lnTo>
                  <a:lnTo>
                    <a:pt x="3368800" y="538795"/>
                  </a:lnTo>
                  <a:lnTo>
                    <a:pt x="3365626" y="509268"/>
                  </a:lnTo>
                  <a:lnTo>
                    <a:pt x="3383082" y="459420"/>
                  </a:lnTo>
                  <a:lnTo>
                    <a:pt x="3397999" y="475295"/>
                  </a:lnTo>
                  <a:lnTo>
                    <a:pt x="3382447" y="500695"/>
                  </a:lnTo>
                  <a:lnTo>
                    <a:pt x="3392921" y="506728"/>
                  </a:lnTo>
                  <a:lnTo>
                    <a:pt x="3396095" y="496250"/>
                  </a:lnTo>
                  <a:lnTo>
                    <a:pt x="3407838" y="499425"/>
                  </a:lnTo>
                  <a:lnTo>
                    <a:pt x="3415137" y="518158"/>
                  </a:lnTo>
                  <a:lnTo>
                    <a:pt x="3420533" y="500378"/>
                  </a:lnTo>
                  <a:lnTo>
                    <a:pt x="3437671" y="512760"/>
                  </a:lnTo>
                  <a:lnTo>
                    <a:pt x="3449097" y="499108"/>
                  </a:lnTo>
                  <a:lnTo>
                    <a:pt x="3423389" y="483550"/>
                  </a:lnTo>
                  <a:cubicBezTo>
                    <a:pt x="3423072" y="477518"/>
                    <a:pt x="3422754" y="471485"/>
                    <a:pt x="3422437" y="465453"/>
                  </a:cubicBezTo>
                  <a:lnTo>
                    <a:pt x="3417042" y="452118"/>
                  </a:lnTo>
                  <a:lnTo>
                    <a:pt x="3442114" y="451800"/>
                  </a:lnTo>
                  <a:lnTo>
                    <a:pt x="3461792" y="498155"/>
                  </a:lnTo>
                  <a:lnTo>
                    <a:pt x="3488452" y="508315"/>
                  </a:lnTo>
                  <a:lnTo>
                    <a:pt x="3491625" y="528000"/>
                  </a:lnTo>
                  <a:lnTo>
                    <a:pt x="3516063" y="538478"/>
                  </a:lnTo>
                  <a:lnTo>
                    <a:pt x="3518285" y="524825"/>
                  </a:lnTo>
                  <a:lnTo>
                    <a:pt x="3488134" y="483868"/>
                  </a:lnTo>
                  <a:lnTo>
                    <a:pt x="3477343" y="482915"/>
                  </a:lnTo>
                  <a:lnTo>
                    <a:pt x="3464648" y="467358"/>
                  </a:lnTo>
                  <a:lnTo>
                    <a:pt x="3469726" y="443863"/>
                  </a:lnTo>
                  <a:lnTo>
                    <a:pt x="3455762" y="430528"/>
                  </a:lnTo>
                  <a:lnTo>
                    <a:pt x="3478930" y="391158"/>
                  </a:lnTo>
                  <a:lnTo>
                    <a:pt x="3499877" y="392110"/>
                  </a:lnTo>
                  <a:lnTo>
                    <a:pt x="3504955" y="382586"/>
                  </a:lnTo>
                  <a:lnTo>
                    <a:pt x="3519872" y="382268"/>
                  </a:lnTo>
                  <a:lnTo>
                    <a:pt x="3513842" y="401318"/>
                  </a:lnTo>
                  <a:lnTo>
                    <a:pt x="3521459" y="416240"/>
                  </a:lnTo>
                  <a:cubicBezTo>
                    <a:pt x="3521565" y="435819"/>
                    <a:pt x="3521670" y="455399"/>
                    <a:pt x="3521776" y="474978"/>
                  </a:cubicBezTo>
                  <a:lnTo>
                    <a:pt x="3539232" y="441323"/>
                  </a:lnTo>
                  <a:lnTo>
                    <a:pt x="3545262" y="385443"/>
                  </a:lnTo>
                  <a:lnTo>
                    <a:pt x="3559862" y="374013"/>
                  </a:lnTo>
                  <a:cubicBezTo>
                    <a:pt x="3560179" y="367980"/>
                    <a:pt x="3560497" y="361948"/>
                    <a:pt x="3560814" y="355915"/>
                  </a:cubicBezTo>
                  <a:lnTo>
                    <a:pt x="3577000" y="346390"/>
                  </a:lnTo>
                  <a:lnTo>
                    <a:pt x="3584934" y="337818"/>
                  </a:lnTo>
                  <a:lnTo>
                    <a:pt x="3583347" y="378775"/>
                  </a:lnTo>
                  <a:lnTo>
                    <a:pt x="3572874" y="405445"/>
                  </a:lnTo>
                  <a:lnTo>
                    <a:pt x="3584934" y="431480"/>
                  </a:lnTo>
                  <a:lnTo>
                    <a:pt x="3584934" y="456563"/>
                  </a:lnTo>
                  <a:lnTo>
                    <a:pt x="3565574" y="494980"/>
                  </a:lnTo>
                  <a:lnTo>
                    <a:pt x="3565574" y="505458"/>
                  </a:lnTo>
                  <a:lnTo>
                    <a:pt x="3590647" y="478788"/>
                  </a:lnTo>
                  <a:lnTo>
                    <a:pt x="3597629" y="443863"/>
                  </a:lnTo>
                  <a:lnTo>
                    <a:pt x="3607151" y="440688"/>
                  </a:lnTo>
                  <a:lnTo>
                    <a:pt x="3619846" y="457198"/>
                  </a:lnTo>
                  <a:lnTo>
                    <a:pt x="3627463" y="443545"/>
                  </a:lnTo>
                  <a:lnTo>
                    <a:pt x="3610007" y="428940"/>
                  </a:lnTo>
                  <a:lnTo>
                    <a:pt x="3605881" y="393380"/>
                  </a:lnTo>
                  <a:lnTo>
                    <a:pt x="3626828" y="379410"/>
                  </a:lnTo>
                  <a:lnTo>
                    <a:pt x="3629685" y="350835"/>
                  </a:lnTo>
                  <a:lnTo>
                    <a:pt x="3642380" y="337183"/>
                  </a:lnTo>
                  <a:lnTo>
                    <a:pt x="3652853" y="342263"/>
                  </a:lnTo>
                  <a:lnTo>
                    <a:pt x="3641428" y="366710"/>
                  </a:lnTo>
                  <a:lnTo>
                    <a:pt x="3662692" y="378140"/>
                  </a:lnTo>
                  <a:lnTo>
                    <a:pt x="3668722" y="349565"/>
                  </a:lnTo>
                  <a:lnTo>
                    <a:pt x="3689986" y="351471"/>
                  </a:lnTo>
                  <a:lnTo>
                    <a:pt x="3669357" y="331785"/>
                  </a:lnTo>
                  <a:lnTo>
                    <a:pt x="3676974" y="316863"/>
                  </a:lnTo>
                  <a:lnTo>
                    <a:pt x="3692843" y="327023"/>
                  </a:lnTo>
                  <a:lnTo>
                    <a:pt x="3703951" y="353375"/>
                  </a:lnTo>
                  <a:lnTo>
                    <a:pt x="3718550" y="355598"/>
                  </a:lnTo>
                  <a:lnTo>
                    <a:pt x="3728072" y="377505"/>
                  </a:lnTo>
                  <a:lnTo>
                    <a:pt x="3747432" y="396238"/>
                  </a:lnTo>
                  <a:lnTo>
                    <a:pt x="3742671" y="347660"/>
                  </a:lnTo>
                  <a:lnTo>
                    <a:pt x="3755366" y="329563"/>
                  </a:lnTo>
                  <a:lnTo>
                    <a:pt x="3741402" y="310831"/>
                  </a:lnTo>
                  <a:lnTo>
                    <a:pt x="3754097" y="299083"/>
                  </a:lnTo>
                  <a:lnTo>
                    <a:pt x="3732832" y="284796"/>
                  </a:lnTo>
                  <a:lnTo>
                    <a:pt x="3722042" y="307020"/>
                  </a:lnTo>
                  <a:lnTo>
                    <a:pt x="3702047" y="286066"/>
                  </a:lnTo>
                  <a:cubicBezTo>
                    <a:pt x="3702259" y="278340"/>
                    <a:pt x="3702470" y="270614"/>
                    <a:pt x="3702682" y="262888"/>
                  </a:cubicBezTo>
                  <a:lnTo>
                    <a:pt x="3679830" y="270191"/>
                  </a:lnTo>
                  <a:lnTo>
                    <a:pt x="3669992" y="254633"/>
                  </a:lnTo>
                  <a:lnTo>
                    <a:pt x="3686813" y="249236"/>
                  </a:lnTo>
                  <a:lnTo>
                    <a:pt x="3699508" y="257491"/>
                  </a:lnTo>
                  <a:lnTo>
                    <a:pt x="3701729" y="235583"/>
                  </a:lnTo>
                  <a:lnTo>
                    <a:pt x="3716646" y="253363"/>
                  </a:lnTo>
                  <a:lnTo>
                    <a:pt x="3718550" y="269238"/>
                  </a:lnTo>
                  <a:lnTo>
                    <a:pt x="3734419" y="275271"/>
                  </a:lnTo>
                  <a:lnTo>
                    <a:pt x="3730293" y="265746"/>
                  </a:lnTo>
                  <a:lnTo>
                    <a:pt x="3744893" y="235266"/>
                  </a:lnTo>
                  <a:lnTo>
                    <a:pt x="3771235" y="242251"/>
                  </a:lnTo>
                  <a:lnTo>
                    <a:pt x="3769648" y="285431"/>
                  </a:lnTo>
                  <a:lnTo>
                    <a:pt x="3794086" y="289241"/>
                  </a:lnTo>
                  <a:lnTo>
                    <a:pt x="3783295" y="269556"/>
                  </a:lnTo>
                  <a:lnTo>
                    <a:pt x="3790913" y="260031"/>
                  </a:lnTo>
                  <a:lnTo>
                    <a:pt x="3798212" y="266381"/>
                  </a:lnTo>
                  <a:lnTo>
                    <a:pt x="3841376" y="274001"/>
                  </a:lnTo>
                  <a:lnTo>
                    <a:pt x="3828998" y="295273"/>
                  </a:lnTo>
                  <a:lnTo>
                    <a:pt x="3855658" y="294321"/>
                  </a:lnTo>
                  <a:lnTo>
                    <a:pt x="3838837" y="314323"/>
                  </a:lnTo>
                  <a:lnTo>
                    <a:pt x="3855975" y="341628"/>
                  </a:lnTo>
                  <a:lnTo>
                    <a:pt x="3871844" y="335913"/>
                  </a:lnTo>
                  <a:lnTo>
                    <a:pt x="3865179" y="301306"/>
                  </a:lnTo>
                  <a:lnTo>
                    <a:pt x="3879461" y="284478"/>
                  </a:lnTo>
                  <a:lnTo>
                    <a:pt x="3862640" y="279398"/>
                  </a:lnTo>
                  <a:lnTo>
                    <a:pt x="3866766" y="252728"/>
                  </a:lnTo>
                  <a:lnTo>
                    <a:pt x="3885809" y="256856"/>
                  </a:lnTo>
                  <a:lnTo>
                    <a:pt x="3891839" y="239076"/>
                  </a:lnTo>
                  <a:lnTo>
                    <a:pt x="3894060" y="225423"/>
                  </a:lnTo>
                  <a:lnTo>
                    <a:pt x="3904534" y="220978"/>
                  </a:lnTo>
                  <a:lnTo>
                    <a:pt x="3929289" y="187006"/>
                  </a:lnTo>
                  <a:lnTo>
                    <a:pt x="3943254" y="185736"/>
                  </a:lnTo>
                  <a:lnTo>
                    <a:pt x="3965470" y="200658"/>
                  </a:lnTo>
                  <a:lnTo>
                    <a:pt x="3976261" y="187641"/>
                  </a:lnTo>
                  <a:lnTo>
                    <a:pt x="3960075" y="171766"/>
                  </a:lnTo>
                  <a:lnTo>
                    <a:pt x="3972453" y="131761"/>
                  </a:lnTo>
                  <a:lnTo>
                    <a:pt x="3994986" y="144143"/>
                  </a:lnTo>
                  <a:lnTo>
                    <a:pt x="3999747" y="129538"/>
                  </a:lnTo>
                  <a:lnTo>
                    <a:pt x="3988004" y="110806"/>
                  </a:lnTo>
                  <a:lnTo>
                    <a:pt x="3959440" y="105726"/>
                  </a:lnTo>
                  <a:lnTo>
                    <a:pt x="3959440" y="84453"/>
                  </a:lnTo>
                  <a:lnTo>
                    <a:pt x="3967692" y="78103"/>
                  </a:lnTo>
                  <a:lnTo>
                    <a:pt x="3995621" y="102233"/>
                  </a:lnTo>
                  <a:lnTo>
                    <a:pt x="4004825" y="96836"/>
                  </a:lnTo>
                  <a:lnTo>
                    <a:pt x="3998478" y="80008"/>
                  </a:lnTo>
                  <a:lnTo>
                    <a:pt x="4002286" y="45083"/>
                  </a:lnTo>
                  <a:lnTo>
                    <a:pt x="4010855" y="49211"/>
                  </a:lnTo>
                  <a:lnTo>
                    <a:pt x="4021646" y="71436"/>
                  </a:lnTo>
                  <a:lnTo>
                    <a:pt x="4027676" y="42861"/>
                  </a:lnTo>
                  <a:lnTo>
                    <a:pt x="4035293" y="40638"/>
                  </a:lnTo>
                  <a:lnTo>
                    <a:pt x="4041641" y="66673"/>
                  </a:lnTo>
                  <a:lnTo>
                    <a:pt x="4054336" y="69848"/>
                  </a:lnTo>
                  <a:lnTo>
                    <a:pt x="4064175" y="95248"/>
                  </a:lnTo>
                  <a:lnTo>
                    <a:pt x="4079726" y="78103"/>
                  </a:lnTo>
                  <a:lnTo>
                    <a:pt x="4104164" y="67626"/>
                  </a:lnTo>
                  <a:lnTo>
                    <a:pt x="4108290" y="85088"/>
                  </a:lnTo>
                  <a:lnTo>
                    <a:pt x="4059097" y="155256"/>
                  </a:lnTo>
                  <a:lnTo>
                    <a:pt x="4042276" y="238758"/>
                  </a:lnTo>
                  <a:lnTo>
                    <a:pt x="4027676" y="261936"/>
                  </a:lnTo>
                  <a:lnTo>
                    <a:pt x="4034024" y="290510"/>
                  </a:lnTo>
                  <a:lnTo>
                    <a:pt x="4046719" y="293685"/>
                  </a:lnTo>
                  <a:lnTo>
                    <a:pt x="4057510" y="275588"/>
                  </a:lnTo>
                  <a:lnTo>
                    <a:pt x="4081631" y="245743"/>
                  </a:lnTo>
                  <a:lnTo>
                    <a:pt x="4063540" y="247013"/>
                  </a:lnTo>
                  <a:cubicBezTo>
                    <a:pt x="4063752" y="242039"/>
                    <a:pt x="4063963" y="237065"/>
                    <a:pt x="4064175" y="232091"/>
                  </a:cubicBezTo>
                  <a:lnTo>
                    <a:pt x="4126063" y="154621"/>
                  </a:lnTo>
                  <a:lnTo>
                    <a:pt x="4140663" y="113663"/>
                  </a:lnTo>
                  <a:lnTo>
                    <a:pt x="4166688" y="90168"/>
                  </a:lnTo>
                  <a:lnTo>
                    <a:pt x="4171766" y="66673"/>
                  </a:lnTo>
                  <a:lnTo>
                    <a:pt x="4189856" y="50798"/>
                  </a:lnTo>
                  <a:lnTo>
                    <a:pt x="4187635" y="75881"/>
                  </a:lnTo>
                  <a:lnTo>
                    <a:pt x="4197473" y="93026"/>
                  </a:lnTo>
                  <a:lnTo>
                    <a:pt x="4195252" y="106678"/>
                  </a:lnTo>
                  <a:lnTo>
                    <a:pt x="4179383" y="116203"/>
                  </a:lnTo>
                  <a:lnTo>
                    <a:pt x="4170179" y="139381"/>
                  </a:lnTo>
                  <a:lnTo>
                    <a:pt x="4197791" y="131761"/>
                  </a:lnTo>
                  <a:lnTo>
                    <a:pt x="4185731" y="200658"/>
                  </a:lnTo>
                  <a:lnTo>
                    <a:pt x="4200330" y="201293"/>
                  </a:lnTo>
                  <a:lnTo>
                    <a:pt x="4222546" y="187323"/>
                  </a:lnTo>
                  <a:lnTo>
                    <a:pt x="4238098" y="143191"/>
                  </a:lnTo>
                  <a:lnTo>
                    <a:pt x="4246667" y="155573"/>
                  </a:lnTo>
                  <a:lnTo>
                    <a:pt x="4250476" y="141921"/>
                  </a:lnTo>
                  <a:lnTo>
                    <a:pt x="4236828" y="126363"/>
                  </a:lnTo>
                  <a:lnTo>
                    <a:pt x="4240954" y="106043"/>
                  </a:lnTo>
                  <a:lnTo>
                    <a:pt x="4258727" y="101916"/>
                  </a:lnTo>
                  <a:lnTo>
                    <a:pt x="4264123" y="93343"/>
                  </a:lnTo>
                  <a:lnTo>
                    <a:pt x="4277770" y="74293"/>
                  </a:lnTo>
                  <a:lnTo>
                    <a:pt x="4268884" y="63498"/>
                  </a:lnTo>
                  <a:lnTo>
                    <a:pt x="4274279" y="39686"/>
                  </a:lnTo>
                  <a:lnTo>
                    <a:pt x="4286657" y="33336"/>
                  </a:lnTo>
                  <a:lnTo>
                    <a:pt x="4277135" y="19366"/>
                  </a:lnTo>
                  <a:close/>
                  <a:moveTo>
                    <a:pt x="4105211" y="0"/>
                  </a:moveTo>
                  <a:lnTo>
                    <a:pt x="4132404" y="29210"/>
                  </a:lnTo>
                  <a:lnTo>
                    <a:pt x="4151279" y="20320"/>
                  </a:lnTo>
                  <a:lnTo>
                    <a:pt x="4142001" y="37465"/>
                  </a:lnTo>
                  <a:lnTo>
                    <a:pt x="4118327" y="43180"/>
                  </a:lnTo>
                  <a:lnTo>
                    <a:pt x="4092734" y="44133"/>
                  </a:lnTo>
                  <a:lnTo>
                    <a:pt x="4070660" y="57150"/>
                  </a:lnTo>
                  <a:lnTo>
                    <a:pt x="4067141" y="41275"/>
                  </a:lnTo>
                  <a:lnTo>
                    <a:pt x="4088575" y="39370"/>
                  </a:lnTo>
                  <a:lnTo>
                    <a:pt x="4087295" y="29528"/>
                  </a:lnTo>
                  <a:lnTo>
                    <a:pt x="4068100" y="26353"/>
                  </a:lnTo>
                  <a:lnTo>
                    <a:pt x="4072259" y="12065"/>
                  </a:lnTo>
                  <a:lnTo>
                    <a:pt x="4098812" y="10478"/>
                  </a:lnTo>
                  <a:close/>
                </a:path>
              </a:pathLst>
            </a:custGeom>
            <a:solidFill>
              <a:srgbClr val="D2D2D4"/>
            </a:solidFill>
            <a:ln w="19050"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22" name="Oval 21"/>
            <p:cNvSpPr/>
            <p:nvPr/>
          </p:nvSpPr>
          <p:spPr>
            <a:xfrm>
              <a:off x="733869" y="-85134"/>
              <a:ext cx="7279094" cy="7279094"/>
            </a:xfrm>
            <a:prstGeom prst="ellipse">
              <a:avLst/>
            </a:prstGeom>
            <a:noFill/>
            <a:ln w="285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Freeform 113"/>
            <p:cNvSpPr>
              <a:spLocks/>
            </p:cNvSpPr>
            <p:nvPr/>
          </p:nvSpPr>
          <p:spPr bwMode="auto">
            <a:xfrm>
              <a:off x="4775645" y="2997200"/>
              <a:ext cx="722313" cy="411163"/>
            </a:xfrm>
            <a:custGeom>
              <a:avLst/>
              <a:gdLst>
                <a:gd name="T0" fmla="*/ 545 w 2273"/>
                <a:gd name="T1" fmla="*/ 975 h 1292"/>
                <a:gd name="T2" fmla="*/ 869 w 2273"/>
                <a:gd name="T3" fmla="*/ 973 h 1292"/>
                <a:gd name="T4" fmla="*/ 1184 w 2273"/>
                <a:gd name="T5" fmla="*/ 952 h 1292"/>
                <a:gd name="T6" fmla="*/ 1453 w 2273"/>
                <a:gd name="T7" fmla="*/ 1096 h 1292"/>
                <a:gd name="T8" fmla="*/ 1752 w 2273"/>
                <a:gd name="T9" fmla="*/ 1292 h 1292"/>
                <a:gd name="T10" fmla="*/ 1992 w 2273"/>
                <a:gd name="T11" fmla="*/ 1277 h 1292"/>
                <a:gd name="T12" fmla="*/ 2111 w 2273"/>
                <a:gd name="T13" fmla="*/ 1165 h 1292"/>
                <a:gd name="T14" fmla="*/ 2229 w 2273"/>
                <a:gd name="T15" fmla="*/ 974 h 1292"/>
                <a:gd name="T16" fmla="*/ 2138 w 2273"/>
                <a:gd name="T17" fmla="*/ 718 h 1292"/>
                <a:gd name="T18" fmla="*/ 2266 w 2273"/>
                <a:gd name="T19" fmla="*/ 650 h 1292"/>
                <a:gd name="T20" fmla="*/ 2215 w 2273"/>
                <a:gd name="T21" fmla="*/ 425 h 1292"/>
                <a:gd name="T22" fmla="*/ 2111 w 2273"/>
                <a:gd name="T23" fmla="*/ 204 h 1292"/>
                <a:gd name="T24" fmla="*/ 2018 w 2273"/>
                <a:gd name="T25" fmla="*/ 259 h 1292"/>
                <a:gd name="T26" fmla="*/ 1782 w 2273"/>
                <a:gd name="T27" fmla="*/ 225 h 1292"/>
                <a:gd name="T28" fmla="*/ 1430 w 2273"/>
                <a:gd name="T29" fmla="*/ 105 h 1292"/>
                <a:gd name="T30" fmla="*/ 1301 w 2273"/>
                <a:gd name="T31" fmla="*/ 44 h 1292"/>
                <a:gd name="T32" fmla="*/ 1029 w 2273"/>
                <a:gd name="T33" fmla="*/ 130 h 1292"/>
                <a:gd name="T34" fmla="*/ 1033 w 2273"/>
                <a:gd name="T35" fmla="*/ 531 h 1292"/>
                <a:gd name="T36" fmla="*/ 953 w 2273"/>
                <a:gd name="T37" fmla="*/ 631 h 1292"/>
                <a:gd name="T38" fmla="*/ 844 w 2273"/>
                <a:gd name="T39" fmla="*/ 652 h 1292"/>
                <a:gd name="T40" fmla="*/ 717 w 2273"/>
                <a:gd name="T41" fmla="*/ 573 h 1292"/>
                <a:gd name="T42" fmla="*/ 693 w 2273"/>
                <a:gd name="T43" fmla="*/ 514 h 1292"/>
                <a:gd name="T44" fmla="*/ 656 w 2273"/>
                <a:gd name="T45" fmla="*/ 448 h 1292"/>
                <a:gd name="T46" fmla="*/ 659 w 2273"/>
                <a:gd name="T47" fmla="*/ 531 h 1292"/>
                <a:gd name="T48" fmla="*/ 646 w 2273"/>
                <a:gd name="T49" fmla="*/ 435 h 1292"/>
                <a:gd name="T50" fmla="*/ 511 w 2273"/>
                <a:gd name="T51" fmla="*/ 307 h 1292"/>
                <a:gd name="T52" fmla="*/ 490 w 2273"/>
                <a:gd name="T53" fmla="*/ 226 h 1292"/>
                <a:gd name="T54" fmla="*/ 367 w 2273"/>
                <a:gd name="T55" fmla="*/ 294 h 1292"/>
                <a:gd name="T56" fmla="*/ 172 w 2273"/>
                <a:gd name="T57" fmla="*/ 403 h 1292"/>
                <a:gd name="T58" fmla="*/ 133 w 2273"/>
                <a:gd name="T59" fmla="*/ 602 h 1292"/>
                <a:gd name="T60" fmla="*/ 0 w 2273"/>
                <a:gd name="T61" fmla="*/ 846 h 1292"/>
                <a:gd name="T62" fmla="*/ 62 w 2273"/>
                <a:gd name="T63" fmla="*/ 1113 h 1292"/>
                <a:gd name="T64" fmla="*/ 407 w 2273"/>
                <a:gd name="T65" fmla="*/ 994 h 1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273" h="1292">
                  <a:moveTo>
                    <a:pt x="407" y="994"/>
                  </a:moveTo>
                  <a:lnTo>
                    <a:pt x="545" y="975"/>
                  </a:lnTo>
                  <a:lnTo>
                    <a:pt x="665" y="996"/>
                  </a:lnTo>
                  <a:lnTo>
                    <a:pt x="869" y="973"/>
                  </a:lnTo>
                  <a:lnTo>
                    <a:pt x="1069" y="1002"/>
                  </a:lnTo>
                  <a:lnTo>
                    <a:pt x="1184" y="952"/>
                  </a:lnTo>
                  <a:lnTo>
                    <a:pt x="1292" y="1071"/>
                  </a:lnTo>
                  <a:lnTo>
                    <a:pt x="1453" y="1096"/>
                  </a:lnTo>
                  <a:lnTo>
                    <a:pt x="1632" y="1245"/>
                  </a:lnTo>
                  <a:lnTo>
                    <a:pt x="1752" y="1292"/>
                  </a:lnTo>
                  <a:lnTo>
                    <a:pt x="1885" y="1220"/>
                  </a:lnTo>
                  <a:lnTo>
                    <a:pt x="1992" y="1277"/>
                  </a:lnTo>
                  <a:lnTo>
                    <a:pt x="2067" y="1254"/>
                  </a:lnTo>
                  <a:lnTo>
                    <a:pt x="2111" y="1165"/>
                  </a:lnTo>
                  <a:lnTo>
                    <a:pt x="2208" y="1098"/>
                  </a:lnTo>
                  <a:lnTo>
                    <a:pt x="2229" y="974"/>
                  </a:lnTo>
                  <a:lnTo>
                    <a:pt x="2166" y="868"/>
                  </a:lnTo>
                  <a:lnTo>
                    <a:pt x="2138" y="718"/>
                  </a:lnTo>
                  <a:lnTo>
                    <a:pt x="2177" y="678"/>
                  </a:lnTo>
                  <a:lnTo>
                    <a:pt x="2266" y="650"/>
                  </a:lnTo>
                  <a:lnTo>
                    <a:pt x="2273" y="468"/>
                  </a:lnTo>
                  <a:lnTo>
                    <a:pt x="2215" y="425"/>
                  </a:lnTo>
                  <a:lnTo>
                    <a:pt x="2223" y="225"/>
                  </a:lnTo>
                  <a:lnTo>
                    <a:pt x="2111" y="204"/>
                  </a:lnTo>
                  <a:lnTo>
                    <a:pt x="2074" y="161"/>
                  </a:lnTo>
                  <a:lnTo>
                    <a:pt x="2018" y="259"/>
                  </a:lnTo>
                  <a:lnTo>
                    <a:pt x="1938" y="268"/>
                  </a:lnTo>
                  <a:lnTo>
                    <a:pt x="1782" y="225"/>
                  </a:lnTo>
                  <a:lnTo>
                    <a:pt x="1716" y="270"/>
                  </a:lnTo>
                  <a:lnTo>
                    <a:pt x="1430" y="105"/>
                  </a:lnTo>
                  <a:lnTo>
                    <a:pt x="1398" y="60"/>
                  </a:lnTo>
                  <a:lnTo>
                    <a:pt x="1301" y="44"/>
                  </a:lnTo>
                  <a:lnTo>
                    <a:pt x="1247" y="0"/>
                  </a:lnTo>
                  <a:lnTo>
                    <a:pt x="1029" y="130"/>
                  </a:lnTo>
                  <a:lnTo>
                    <a:pt x="1043" y="445"/>
                  </a:lnTo>
                  <a:lnTo>
                    <a:pt x="1033" y="531"/>
                  </a:lnTo>
                  <a:lnTo>
                    <a:pt x="963" y="587"/>
                  </a:lnTo>
                  <a:lnTo>
                    <a:pt x="953" y="631"/>
                  </a:lnTo>
                  <a:lnTo>
                    <a:pt x="927" y="628"/>
                  </a:lnTo>
                  <a:lnTo>
                    <a:pt x="844" y="652"/>
                  </a:lnTo>
                  <a:lnTo>
                    <a:pt x="747" y="616"/>
                  </a:lnTo>
                  <a:lnTo>
                    <a:pt x="717" y="573"/>
                  </a:lnTo>
                  <a:lnTo>
                    <a:pt x="703" y="547"/>
                  </a:lnTo>
                  <a:lnTo>
                    <a:pt x="693" y="514"/>
                  </a:lnTo>
                  <a:lnTo>
                    <a:pt x="686" y="487"/>
                  </a:lnTo>
                  <a:lnTo>
                    <a:pt x="656" y="448"/>
                  </a:lnTo>
                  <a:lnTo>
                    <a:pt x="649" y="465"/>
                  </a:lnTo>
                  <a:lnTo>
                    <a:pt x="659" y="531"/>
                  </a:lnTo>
                  <a:lnTo>
                    <a:pt x="629" y="512"/>
                  </a:lnTo>
                  <a:lnTo>
                    <a:pt x="646" y="435"/>
                  </a:lnTo>
                  <a:lnTo>
                    <a:pt x="541" y="346"/>
                  </a:lnTo>
                  <a:lnTo>
                    <a:pt x="511" y="307"/>
                  </a:lnTo>
                  <a:lnTo>
                    <a:pt x="507" y="243"/>
                  </a:lnTo>
                  <a:lnTo>
                    <a:pt x="490" y="226"/>
                  </a:lnTo>
                  <a:lnTo>
                    <a:pt x="448" y="258"/>
                  </a:lnTo>
                  <a:lnTo>
                    <a:pt x="367" y="294"/>
                  </a:lnTo>
                  <a:lnTo>
                    <a:pt x="287" y="296"/>
                  </a:lnTo>
                  <a:lnTo>
                    <a:pt x="172" y="403"/>
                  </a:lnTo>
                  <a:lnTo>
                    <a:pt x="136" y="473"/>
                  </a:lnTo>
                  <a:lnTo>
                    <a:pt x="133" y="602"/>
                  </a:lnTo>
                  <a:lnTo>
                    <a:pt x="45" y="739"/>
                  </a:lnTo>
                  <a:lnTo>
                    <a:pt x="0" y="846"/>
                  </a:lnTo>
                  <a:lnTo>
                    <a:pt x="4" y="989"/>
                  </a:lnTo>
                  <a:lnTo>
                    <a:pt x="62" y="1113"/>
                  </a:lnTo>
                  <a:lnTo>
                    <a:pt x="296" y="977"/>
                  </a:lnTo>
                  <a:lnTo>
                    <a:pt x="407" y="994"/>
                  </a:lnTo>
                  <a:close/>
                </a:path>
              </a:pathLst>
            </a:custGeom>
            <a:solidFill>
              <a:srgbClr val="9FD55B"/>
            </a:solidFill>
            <a:ln w="3175">
              <a:solidFill>
                <a:srgbClr val="80AB49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4" name="Group 23"/>
          <p:cNvGrpSpPr/>
          <p:nvPr/>
        </p:nvGrpSpPr>
        <p:grpSpPr>
          <a:xfrm>
            <a:off x="1751134" y="5753353"/>
            <a:ext cx="1510026" cy="336307"/>
            <a:chOff x="227134" y="5683432"/>
            <a:chExt cx="1510026" cy="336307"/>
          </a:xfrm>
        </p:grpSpPr>
        <p:sp>
          <p:nvSpPr>
            <p:cNvPr id="25" name="Oval 24"/>
            <p:cNvSpPr/>
            <p:nvPr/>
          </p:nvSpPr>
          <p:spPr>
            <a:xfrm>
              <a:off x="227134" y="5683432"/>
              <a:ext cx="336307" cy="336307"/>
            </a:xfrm>
            <a:prstGeom prst="ellipse">
              <a:avLst/>
            </a:prstGeom>
            <a:blipFill>
              <a:blip r:embed="rId4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" name="Rectangle 25"/>
            <p:cNvSpPr/>
            <p:nvPr/>
          </p:nvSpPr>
          <p:spPr>
            <a:xfrm>
              <a:off x="563441" y="5720779"/>
              <a:ext cx="1173719" cy="261610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lang="en-US" sz="1100" i="1" dirty="0">
                  <a:solidFill>
                    <a:schemeClr val="accent1"/>
                  </a:solidFill>
                </a:rPr>
                <a:t>EU member state</a:t>
              </a:r>
              <a:endParaRPr lang="en-US" sz="1100" i="1" dirty="0">
                <a:solidFill>
                  <a:schemeClr val="accent1"/>
                </a:solidFill>
              </a:endParaRPr>
            </a:p>
          </p:txBody>
        </p:sp>
      </p:grp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54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7157466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Liechtenstein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Editable Pins for Maps</a:t>
            </a:r>
            <a:endParaRPr lang="en-US" dirty="0"/>
          </a:p>
        </p:txBody>
      </p:sp>
      <p:grpSp>
        <p:nvGrpSpPr>
          <p:cNvPr id="35" name="Group 34"/>
          <p:cNvGrpSpPr/>
          <p:nvPr/>
        </p:nvGrpSpPr>
        <p:grpSpPr>
          <a:xfrm>
            <a:off x="2628801" y="1628801"/>
            <a:ext cx="1316895" cy="2235991"/>
            <a:chOff x="4381388" y="1557338"/>
            <a:chExt cx="1676624" cy="2846784"/>
          </a:xfrm>
        </p:grpSpPr>
        <p:sp>
          <p:nvSpPr>
            <p:cNvPr id="56" name="Freeform 5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Oval 5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Oval 5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r="-23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Freeform 5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4033721" y="1628801"/>
            <a:ext cx="1316895" cy="2235991"/>
            <a:chOff x="4381388" y="1557338"/>
            <a:chExt cx="1676624" cy="2846784"/>
          </a:xfrm>
        </p:grpSpPr>
        <p:sp>
          <p:nvSpPr>
            <p:cNvPr id="52" name="Freeform 5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Oval 5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Oval 5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r="-23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Freeform 5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5438641" y="1628801"/>
            <a:ext cx="1316895" cy="2235991"/>
            <a:chOff x="4381388" y="1557338"/>
            <a:chExt cx="1676624" cy="2846784"/>
          </a:xfrm>
        </p:grpSpPr>
        <p:sp>
          <p:nvSpPr>
            <p:cNvPr id="48" name="Freeform 4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Oval 4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Oval 4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r="-23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Freeform 5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6843561" y="1628801"/>
            <a:ext cx="1316895" cy="2235991"/>
            <a:chOff x="4381388" y="1557338"/>
            <a:chExt cx="1676624" cy="2846784"/>
          </a:xfrm>
        </p:grpSpPr>
        <p:sp>
          <p:nvSpPr>
            <p:cNvPr id="44" name="Freeform 4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Oval 4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Oval 4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r="-23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Freeform 4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8248482" y="1628801"/>
            <a:ext cx="1316895" cy="2235991"/>
            <a:chOff x="4381388" y="1557338"/>
            <a:chExt cx="1676624" cy="2846784"/>
          </a:xfrm>
        </p:grpSpPr>
        <p:sp>
          <p:nvSpPr>
            <p:cNvPr id="40" name="Freeform 3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Oval 4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Oval 4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r="-23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Freeform 4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6" name="Group 65"/>
          <p:cNvGrpSpPr/>
          <p:nvPr/>
        </p:nvGrpSpPr>
        <p:grpSpPr>
          <a:xfrm>
            <a:off x="2628800" y="3999733"/>
            <a:ext cx="1987436" cy="2281887"/>
            <a:chOff x="4381388" y="1557338"/>
            <a:chExt cx="2528210" cy="2902781"/>
          </a:xfrm>
        </p:grpSpPr>
        <p:pic>
          <p:nvPicPr>
            <p:cNvPr id="67" name="Picture 66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68" name="Freeform 6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rgbClr val="3F4855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69" name="Oval 6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0" name="Oval 6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r="-23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1" name="Freeform 7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90" name="Group 89"/>
          <p:cNvGrpSpPr/>
          <p:nvPr/>
        </p:nvGrpSpPr>
        <p:grpSpPr>
          <a:xfrm>
            <a:off x="4032209" y="3999733"/>
            <a:ext cx="1987436" cy="2281887"/>
            <a:chOff x="4381388" y="1557338"/>
            <a:chExt cx="2528210" cy="2902781"/>
          </a:xfrm>
        </p:grpSpPr>
        <p:pic>
          <p:nvPicPr>
            <p:cNvPr id="91" name="Picture 90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92" name="Freeform 9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3" name="Oval 9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4" name="Oval 9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r="-23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5" name="Freeform 9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5435618" y="3999733"/>
            <a:ext cx="1987436" cy="2281887"/>
            <a:chOff x="4381388" y="1557338"/>
            <a:chExt cx="2528210" cy="2902781"/>
          </a:xfrm>
        </p:grpSpPr>
        <p:pic>
          <p:nvPicPr>
            <p:cNvPr id="85" name="Picture 84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6" name="Freeform 8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7" name="Oval 8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8" name="Oval 8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r="-23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9" name="Freeform 8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8" name="Group 77"/>
          <p:cNvGrpSpPr/>
          <p:nvPr/>
        </p:nvGrpSpPr>
        <p:grpSpPr>
          <a:xfrm>
            <a:off x="6839027" y="3999733"/>
            <a:ext cx="1987436" cy="2281887"/>
            <a:chOff x="4381388" y="1557338"/>
            <a:chExt cx="2528210" cy="2902781"/>
          </a:xfrm>
        </p:grpSpPr>
        <p:pic>
          <p:nvPicPr>
            <p:cNvPr id="79" name="Picture 78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0" name="Freeform 7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1" name="Oval 8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2" name="Oval 8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r="-23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3" name="Freeform 8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8242434" y="3999733"/>
            <a:ext cx="1987436" cy="2281887"/>
            <a:chOff x="4381388" y="1557338"/>
            <a:chExt cx="2528210" cy="2902781"/>
          </a:xfrm>
        </p:grpSpPr>
        <p:pic>
          <p:nvPicPr>
            <p:cNvPr id="73" name="Picture 72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74" name="Freeform 7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5" name="Oval 7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6" name="Oval 7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r="-23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7" name="Freeform 7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sp>
        <p:nvSpPr>
          <p:cNvPr id="60" name="TextBox 59"/>
          <p:cNvSpPr txBox="1"/>
          <p:nvPr/>
        </p:nvSpPr>
        <p:spPr>
          <a:xfrm>
            <a:off x="1539465" y="3893286"/>
            <a:ext cx="110117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With shadow:</a:t>
            </a:r>
            <a:endParaRPr lang="en-US" dirty="0"/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55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695834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ubtitle 4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Your Subtitle Here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Liechtenstein</a:t>
            </a:r>
          </a:p>
        </p:txBody>
      </p:sp>
      <p:grpSp>
        <p:nvGrpSpPr>
          <p:cNvPr id="9" name="Group 8"/>
          <p:cNvGrpSpPr/>
          <p:nvPr/>
        </p:nvGrpSpPr>
        <p:grpSpPr>
          <a:xfrm>
            <a:off x="1711854" y="1236927"/>
            <a:ext cx="4389120" cy="4389120"/>
            <a:chOff x="187854" y="1236927"/>
            <a:chExt cx="4389120" cy="4389120"/>
          </a:xfrm>
        </p:grpSpPr>
        <p:sp>
          <p:nvSpPr>
            <p:cNvPr id="710" name="Oval 709"/>
            <p:cNvSpPr/>
            <p:nvPr/>
          </p:nvSpPr>
          <p:spPr>
            <a:xfrm>
              <a:off x="187854" y="1236927"/>
              <a:ext cx="4384145" cy="4384145"/>
            </a:xfrm>
            <a:prstGeom prst="ellipse">
              <a:avLst/>
            </a:prstGeom>
            <a:noFill/>
            <a:ln w="285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" name="Freeform 16"/>
            <p:cNvSpPr/>
            <p:nvPr/>
          </p:nvSpPr>
          <p:spPr>
            <a:xfrm>
              <a:off x="421434" y="1325596"/>
              <a:ext cx="4155540" cy="3839423"/>
            </a:xfrm>
            <a:custGeom>
              <a:avLst/>
              <a:gdLst>
                <a:gd name="connsiteX0" fmla="*/ 2683163 w 6891715"/>
                <a:gd name="connsiteY0" fmla="*/ 6337292 h 6367455"/>
                <a:gd name="connsiteX1" fmla="*/ 2693958 w 6891715"/>
                <a:gd name="connsiteY1" fmla="*/ 6353978 h 6367455"/>
                <a:gd name="connsiteX2" fmla="*/ 2680624 w 6891715"/>
                <a:gd name="connsiteY2" fmla="*/ 6366813 h 6367455"/>
                <a:gd name="connsiteX3" fmla="*/ 2668876 w 6891715"/>
                <a:gd name="connsiteY3" fmla="*/ 6367455 h 6367455"/>
                <a:gd name="connsiteX4" fmla="*/ 2665383 w 6891715"/>
                <a:gd name="connsiteY4" fmla="*/ 6352695 h 6367455"/>
                <a:gd name="connsiteX5" fmla="*/ 2700308 w 6891715"/>
                <a:gd name="connsiteY5" fmla="*/ 6256329 h 6367455"/>
                <a:gd name="connsiteX6" fmla="*/ 2695228 w 6891715"/>
                <a:gd name="connsiteY6" fmla="*/ 6265854 h 6367455"/>
                <a:gd name="connsiteX7" fmla="*/ 2687608 w 6891715"/>
                <a:gd name="connsiteY7" fmla="*/ 6263949 h 6367455"/>
                <a:gd name="connsiteX8" fmla="*/ 2690784 w 6891715"/>
                <a:gd name="connsiteY8" fmla="*/ 6256647 h 6367455"/>
                <a:gd name="connsiteX9" fmla="*/ 2722533 w 6891715"/>
                <a:gd name="connsiteY9" fmla="*/ 6238867 h 6367455"/>
                <a:gd name="connsiteX10" fmla="*/ 2720891 w 6891715"/>
                <a:gd name="connsiteY10" fmla="*/ 6254742 h 6367455"/>
                <a:gd name="connsiteX11" fmla="*/ 2713008 w 6891715"/>
                <a:gd name="connsiteY11" fmla="*/ 6251567 h 6367455"/>
                <a:gd name="connsiteX12" fmla="*/ 2714322 w 6891715"/>
                <a:gd name="connsiteY12" fmla="*/ 6242360 h 6367455"/>
                <a:gd name="connsiteX13" fmla="*/ 4255139 w 6891715"/>
                <a:gd name="connsiteY13" fmla="*/ 6154726 h 6367455"/>
                <a:gd name="connsiteX14" fmla="*/ 4256051 w 6891715"/>
                <a:gd name="connsiteY14" fmla="*/ 6161076 h 6367455"/>
                <a:gd name="connsiteX15" fmla="*/ 4243891 w 6891715"/>
                <a:gd name="connsiteY15" fmla="*/ 6173776 h 6367455"/>
                <a:gd name="connsiteX16" fmla="*/ 4241763 w 6891715"/>
                <a:gd name="connsiteY16" fmla="*/ 6166474 h 6367455"/>
                <a:gd name="connsiteX17" fmla="*/ 4245715 w 6891715"/>
                <a:gd name="connsiteY17" fmla="*/ 6156949 h 6367455"/>
                <a:gd name="connsiteX18" fmla="*/ 4249971 w 6891715"/>
                <a:gd name="connsiteY18" fmla="*/ 6160124 h 6367455"/>
                <a:gd name="connsiteX19" fmla="*/ 3939210 w 6891715"/>
                <a:gd name="connsiteY19" fmla="*/ 6130914 h 6367455"/>
                <a:gd name="connsiteX20" fmla="*/ 3946521 w 6891715"/>
                <a:gd name="connsiteY20" fmla="*/ 6130914 h 6367455"/>
                <a:gd name="connsiteX21" fmla="*/ 3948746 w 6891715"/>
                <a:gd name="connsiteY21" fmla="*/ 6144521 h 6367455"/>
                <a:gd name="connsiteX22" fmla="*/ 3956057 w 6891715"/>
                <a:gd name="connsiteY22" fmla="*/ 6150849 h 6367455"/>
                <a:gd name="connsiteX23" fmla="*/ 3965594 w 6891715"/>
                <a:gd name="connsiteY23" fmla="*/ 6141356 h 6367455"/>
                <a:gd name="connsiteX24" fmla="*/ 3975130 w 6891715"/>
                <a:gd name="connsiteY24" fmla="*/ 6138192 h 6367455"/>
                <a:gd name="connsiteX25" fmla="*/ 3984666 w 6891715"/>
                <a:gd name="connsiteY25" fmla="*/ 6141989 h 6367455"/>
                <a:gd name="connsiteX26" fmla="*/ 3987845 w 6891715"/>
                <a:gd name="connsiteY26" fmla="*/ 6149267 h 6367455"/>
                <a:gd name="connsiteX27" fmla="*/ 3978309 w 6891715"/>
                <a:gd name="connsiteY27" fmla="*/ 6154646 h 6367455"/>
                <a:gd name="connsiteX28" fmla="*/ 3978309 w 6891715"/>
                <a:gd name="connsiteY28" fmla="*/ 6160026 h 6367455"/>
                <a:gd name="connsiteX29" fmla="*/ 3992295 w 6891715"/>
                <a:gd name="connsiteY29" fmla="*/ 6161924 h 6367455"/>
                <a:gd name="connsiteX30" fmla="*/ 3996427 w 6891715"/>
                <a:gd name="connsiteY30" fmla="*/ 6160975 h 6367455"/>
                <a:gd name="connsiteX31" fmla="*/ 4004056 w 6891715"/>
                <a:gd name="connsiteY31" fmla="*/ 6173316 h 6367455"/>
                <a:gd name="connsiteX32" fmla="*/ 4011367 w 6891715"/>
                <a:gd name="connsiteY32" fmla="*/ 6170151 h 6367455"/>
                <a:gd name="connsiteX33" fmla="*/ 4028214 w 6891715"/>
                <a:gd name="connsiteY33" fmla="*/ 6170151 h 6367455"/>
                <a:gd name="connsiteX34" fmla="*/ 4038069 w 6891715"/>
                <a:gd name="connsiteY34" fmla="*/ 6164772 h 6367455"/>
                <a:gd name="connsiteX35" fmla="*/ 4054916 w 6891715"/>
                <a:gd name="connsiteY35" fmla="*/ 6162557 h 6367455"/>
                <a:gd name="connsiteX36" fmla="*/ 4060320 w 6891715"/>
                <a:gd name="connsiteY36" fmla="*/ 6158127 h 6367455"/>
                <a:gd name="connsiteX37" fmla="*/ 4068584 w 6891715"/>
                <a:gd name="connsiteY37" fmla="*/ 6161291 h 6367455"/>
                <a:gd name="connsiteX38" fmla="*/ 4073988 w 6891715"/>
                <a:gd name="connsiteY38" fmla="*/ 6169835 h 6367455"/>
                <a:gd name="connsiteX39" fmla="*/ 4082571 w 6891715"/>
                <a:gd name="connsiteY39" fmla="*/ 6170468 h 6367455"/>
                <a:gd name="connsiteX40" fmla="*/ 4100371 w 6891715"/>
                <a:gd name="connsiteY40" fmla="*/ 6165089 h 6367455"/>
                <a:gd name="connsiteX41" fmla="*/ 4109908 w 6891715"/>
                <a:gd name="connsiteY41" fmla="*/ 6170468 h 6367455"/>
                <a:gd name="connsiteX42" fmla="*/ 4119444 w 6891715"/>
                <a:gd name="connsiteY42" fmla="*/ 6170151 h 6367455"/>
                <a:gd name="connsiteX43" fmla="*/ 4128980 w 6891715"/>
                <a:gd name="connsiteY43" fmla="*/ 6163823 h 6367455"/>
                <a:gd name="connsiteX44" fmla="*/ 4137563 w 6891715"/>
                <a:gd name="connsiteY44" fmla="*/ 6166038 h 6367455"/>
                <a:gd name="connsiteX45" fmla="*/ 4135337 w 6891715"/>
                <a:gd name="connsiteY45" fmla="*/ 6172366 h 6367455"/>
                <a:gd name="connsiteX46" fmla="*/ 4137563 w 6891715"/>
                <a:gd name="connsiteY46" fmla="*/ 6180594 h 6367455"/>
                <a:gd name="connsiteX47" fmla="*/ 4142013 w 6891715"/>
                <a:gd name="connsiteY47" fmla="*/ 6188821 h 6367455"/>
                <a:gd name="connsiteX48" fmla="*/ 4149324 w 6891715"/>
                <a:gd name="connsiteY48" fmla="*/ 6191985 h 6367455"/>
                <a:gd name="connsiteX49" fmla="*/ 4156635 w 6891715"/>
                <a:gd name="connsiteY49" fmla="*/ 6184707 h 6367455"/>
                <a:gd name="connsiteX50" fmla="*/ 4163946 w 6891715"/>
                <a:gd name="connsiteY50" fmla="*/ 6181543 h 6367455"/>
                <a:gd name="connsiteX51" fmla="*/ 4175707 w 6891715"/>
                <a:gd name="connsiteY51" fmla="*/ 6184707 h 6367455"/>
                <a:gd name="connsiteX52" fmla="*/ 4179840 w 6891715"/>
                <a:gd name="connsiteY52" fmla="*/ 6177113 h 6367455"/>
                <a:gd name="connsiteX53" fmla="*/ 4181111 w 6891715"/>
                <a:gd name="connsiteY53" fmla="*/ 6169835 h 6367455"/>
                <a:gd name="connsiteX54" fmla="*/ 4185243 w 6891715"/>
                <a:gd name="connsiteY54" fmla="*/ 6167620 h 6367455"/>
                <a:gd name="connsiteX55" fmla="*/ 4184290 w 6891715"/>
                <a:gd name="connsiteY55" fmla="*/ 6176164 h 6367455"/>
                <a:gd name="connsiteX56" fmla="*/ 4189376 w 6891715"/>
                <a:gd name="connsiteY56" fmla="*/ 6184391 h 6367455"/>
                <a:gd name="connsiteX57" fmla="*/ 4188422 w 6891715"/>
                <a:gd name="connsiteY57" fmla="*/ 6188504 h 6367455"/>
                <a:gd name="connsiteX58" fmla="*/ 4186197 w 6891715"/>
                <a:gd name="connsiteY58" fmla="*/ 6195782 h 6367455"/>
                <a:gd name="connsiteX59" fmla="*/ 4179204 w 6891715"/>
                <a:gd name="connsiteY59" fmla="*/ 6206541 h 6367455"/>
                <a:gd name="connsiteX60" fmla="*/ 4170621 w 6891715"/>
                <a:gd name="connsiteY60" fmla="*/ 6210654 h 6367455"/>
                <a:gd name="connsiteX61" fmla="*/ 4164264 w 6891715"/>
                <a:gd name="connsiteY61" fmla="*/ 6205908 h 6367455"/>
                <a:gd name="connsiteX62" fmla="*/ 4152820 w 6891715"/>
                <a:gd name="connsiteY62" fmla="*/ 6212237 h 6367455"/>
                <a:gd name="connsiteX63" fmla="*/ 4144238 w 6891715"/>
                <a:gd name="connsiteY63" fmla="*/ 6213186 h 6367455"/>
                <a:gd name="connsiteX64" fmla="*/ 4128344 w 6891715"/>
                <a:gd name="connsiteY64" fmla="*/ 6207807 h 6367455"/>
                <a:gd name="connsiteX65" fmla="*/ 4114358 w 6891715"/>
                <a:gd name="connsiteY65" fmla="*/ 6212553 h 6367455"/>
                <a:gd name="connsiteX66" fmla="*/ 4103232 w 6891715"/>
                <a:gd name="connsiteY66" fmla="*/ 6208123 h 6367455"/>
                <a:gd name="connsiteX67" fmla="*/ 4085114 w 6891715"/>
                <a:gd name="connsiteY67" fmla="*/ 6208756 h 6367455"/>
                <a:gd name="connsiteX68" fmla="*/ 4074306 w 6891715"/>
                <a:gd name="connsiteY68" fmla="*/ 6218249 h 6367455"/>
                <a:gd name="connsiteX69" fmla="*/ 4066995 w 6891715"/>
                <a:gd name="connsiteY69" fmla="*/ 6221413 h 6367455"/>
                <a:gd name="connsiteX70" fmla="*/ 4051101 w 6891715"/>
                <a:gd name="connsiteY70" fmla="*/ 6221413 h 6367455"/>
                <a:gd name="connsiteX71" fmla="*/ 4045697 w 6891715"/>
                <a:gd name="connsiteY71" fmla="*/ 6224577 h 6367455"/>
                <a:gd name="connsiteX72" fmla="*/ 4041565 w 6891715"/>
                <a:gd name="connsiteY72" fmla="*/ 6222362 h 6367455"/>
                <a:gd name="connsiteX73" fmla="*/ 4045697 w 6891715"/>
                <a:gd name="connsiteY73" fmla="*/ 6211920 h 6367455"/>
                <a:gd name="connsiteX74" fmla="*/ 4037115 w 6891715"/>
                <a:gd name="connsiteY74" fmla="*/ 6202744 h 6367455"/>
                <a:gd name="connsiteX75" fmla="*/ 4024400 w 6891715"/>
                <a:gd name="connsiteY75" fmla="*/ 6194200 h 6367455"/>
                <a:gd name="connsiteX76" fmla="*/ 4014864 w 6891715"/>
                <a:gd name="connsiteY76" fmla="*/ 6197681 h 6367455"/>
                <a:gd name="connsiteX77" fmla="*/ 4003103 w 6891715"/>
                <a:gd name="connsiteY77" fmla="*/ 6194516 h 6367455"/>
                <a:gd name="connsiteX78" fmla="*/ 3992613 w 6891715"/>
                <a:gd name="connsiteY78" fmla="*/ 6191352 h 6367455"/>
                <a:gd name="connsiteX79" fmla="*/ 3979898 w 6891715"/>
                <a:gd name="connsiteY79" fmla="*/ 6192618 h 6367455"/>
                <a:gd name="connsiteX80" fmla="*/ 3970362 w 6891715"/>
                <a:gd name="connsiteY80" fmla="*/ 6184391 h 6367455"/>
                <a:gd name="connsiteX81" fmla="*/ 3954468 w 6891715"/>
                <a:gd name="connsiteY81" fmla="*/ 6179961 h 6367455"/>
                <a:gd name="connsiteX82" fmla="*/ 3944614 w 6891715"/>
                <a:gd name="connsiteY82" fmla="*/ 6184707 h 6367455"/>
                <a:gd name="connsiteX83" fmla="*/ 3933171 w 6891715"/>
                <a:gd name="connsiteY83" fmla="*/ 6188821 h 6367455"/>
                <a:gd name="connsiteX84" fmla="*/ 3925542 w 6891715"/>
                <a:gd name="connsiteY84" fmla="*/ 6178379 h 6367455"/>
                <a:gd name="connsiteX85" fmla="*/ 3923634 w 6891715"/>
                <a:gd name="connsiteY85" fmla="*/ 6167620 h 6367455"/>
                <a:gd name="connsiteX86" fmla="*/ 3924588 w 6891715"/>
                <a:gd name="connsiteY86" fmla="*/ 6157494 h 6367455"/>
                <a:gd name="connsiteX87" fmla="*/ 3919184 w 6891715"/>
                <a:gd name="connsiteY87" fmla="*/ 6148951 h 6367455"/>
                <a:gd name="connsiteX88" fmla="*/ 3919820 w 6891715"/>
                <a:gd name="connsiteY88" fmla="*/ 6142622 h 6367455"/>
                <a:gd name="connsiteX89" fmla="*/ 3917913 w 6891715"/>
                <a:gd name="connsiteY89" fmla="*/ 6136294 h 6367455"/>
                <a:gd name="connsiteX90" fmla="*/ 3925224 w 6891715"/>
                <a:gd name="connsiteY90" fmla="*/ 6139458 h 6367455"/>
                <a:gd name="connsiteX91" fmla="*/ 3932853 w 6891715"/>
                <a:gd name="connsiteY91" fmla="*/ 6150216 h 6367455"/>
                <a:gd name="connsiteX92" fmla="*/ 3938257 w 6891715"/>
                <a:gd name="connsiteY92" fmla="*/ 6154014 h 6367455"/>
                <a:gd name="connsiteX93" fmla="*/ 3943343 w 6891715"/>
                <a:gd name="connsiteY93" fmla="*/ 6148634 h 6367455"/>
                <a:gd name="connsiteX94" fmla="*/ 3934760 w 6891715"/>
                <a:gd name="connsiteY94" fmla="*/ 6140407 h 6367455"/>
                <a:gd name="connsiteX95" fmla="*/ 4979304 w 6891715"/>
                <a:gd name="connsiteY95" fmla="*/ 6116626 h 6367455"/>
                <a:gd name="connsiteX96" fmla="*/ 4987888 w 6891715"/>
                <a:gd name="connsiteY96" fmla="*/ 6116626 h 6367455"/>
                <a:gd name="connsiteX97" fmla="*/ 4983755 w 6891715"/>
                <a:gd name="connsiteY97" fmla="*/ 6126107 h 6367455"/>
                <a:gd name="connsiteX98" fmla="*/ 4969765 w 6891715"/>
                <a:gd name="connsiteY98" fmla="*/ 6130216 h 6367455"/>
                <a:gd name="connsiteX99" fmla="*/ 4970719 w 6891715"/>
                <a:gd name="connsiteY99" fmla="*/ 6138748 h 6367455"/>
                <a:gd name="connsiteX100" fmla="*/ 4955140 w 6891715"/>
                <a:gd name="connsiteY100" fmla="*/ 6149177 h 6367455"/>
                <a:gd name="connsiteX101" fmla="*/ 4944648 w 6891715"/>
                <a:gd name="connsiteY101" fmla="*/ 6155498 h 6367455"/>
                <a:gd name="connsiteX102" fmla="*/ 4934155 w 6891715"/>
                <a:gd name="connsiteY102" fmla="*/ 6168139 h 6367455"/>
                <a:gd name="connsiteX103" fmla="*/ 4919530 w 6891715"/>
                <a:gd name="connsiteY103" fmla="*/ 6180148 h 6367455"/>
                <a:gd name="connsiteX104" fmla="*/ 4919848 w 6891715"/>
                <a:gd name="connsiteY104" fmla="*/ 6181412 h 6367455"/>
                <a:gd name="connsiteX105" fmla="*/ 4922709 w 6891715"/>
                <a:gd name="connsiteY105" fmla="*/ 6190577 h 6367455"/>
                <a:gd name="connsiteX106" fmla="*/ 4925889 w 6891715"/>
                <a:gd name="connsiteY106" fmla="*/ 6194370 h 6367455"/>
                <a:gd name="connsiteX107" fmla="*/ 4932248 w 6891715"/>
                <a:gd name="connsiteY107" fmla="*/ 6201954 h 6367455"/>
                <a:gd name="connsiteX108" fmla="*/ 4934473 w 6891715"/>
                <a:gd name="connsiteY108" fmla="*/ 6211435 h 6367455"/>
                <a:gd name="connsiteX109" fmla="*/ 4927161 w 6891715"/>
                <a:gd name="connsiteY109" fmla="*/ 6212699 h 6367455"/>
                <a:gd name="connsiteX110" fmla="*/ 4924935 w 6891715"/>
                <a:gd name="connsiteY110" fmla="*/ 6206379 h 6367455"/>
                <a:gd name="connsiteX111" fmla="*/ 4916351 w 6891715"/>
                <a:gd name="connsiteY111" fmla="*/ 6206379 h 6367455"/>
                <a:gd name="connsiteX112" fmla="*/ 4909356 w 6891715"/>
                <a:gd name="connsiteY112" fmla="*/ 6208275 h 6367455"/>
                <a:gd name="connsiteX113" fmla="*/ 4902997 w 6891715"/>
                <a:gd name="connsiteY113" fmla="*/ 6214596 h 6367455"/>
                <a:gd name="connsiteX114" fmla="*/ 4892187 w 6891715"/>
                <a:gd name="connsiteY114" fmla="*/ 6226289 h 6367455"/>
                <a:gd name="connsiteX115" fmla="*/ 4871202 w 6891715"/>
                <a:gd name="connsiteY115" fmla="*/ 6238298 h 6367455"/>
                <a:gd name="connsiteX116" fmla="*/ 4851172 w 6891715"/>
                <a:gd name="connsiteY116" fmla="*/ 6240510 h 6367455"/>
                <a:gd name="connsiteX117" fmla="*/ 4835274 w 6891715"/>
                <a:gd name="connsiteY117" fmla="*/ 6238614 h 6367455"/>
                <a:gd name="connsiteX118" fmla="*/ 4826690 w 6891715"/>
                <a:gd name="connsiteY118" fmla="*/ 6246199 h 6367455"/>
                <a:gd name="connsiteX119" fmla="*/ 4828916 w 6891715"/>
                <a:gd name="connsiteY119" fmla="*/ 6253151 h 6367455"/>
                <a:gd name="connsiteX120" fmla="*/ 4821285 w 6891715"/>
                <a:gd name="connsiteY120" fmla="*/ 6251255 h 6367455"/>
                <a:gd name="connsiteX121" fmla="*/ 4806341 w 6891715"/>
                <a:gd name="connsiteY121" fmla="*/ 6248095 h 6367455"/>
                <a:gd name="connsiteX122" fmla="*/ 4781224 w 6891715"/>
                <a:gd name="connsiteY122" fmla="*/ 6246515 h 6367455"/>
                <a:gd name="connsiteX123" fmla="*/ 4776773 w 6891715"/>
                <a:gd name="connsiteY123" fmla="*/ 6237982 h 6367455"/>
                <a:gd name="connsiteX124" fmla="*/ 4773593 w 6891715"/>
                <a:gd name="connsiteY124" fmla="*/ 6228501 h 6367455"/>
                <a:gd name="connsiteX125" fmla="*/ 4764055 w 6891715"/>
                <a:gd name="connsiteY125" fmla="*/ 6220284 h 6367455"/>
                <a:gd name="connsiteX126" fmla="*/ 4762783 w 6891715"/>
                <a:gd name="connsiteY126" fmla="*/ 6209855 h 6367455"/>
                <a:gd name="connsiteX127" fmla="*/ 4760875 w 6891715"/>
                <a:gd name="connsiteY127" fmla="*/ 6201322 h 6367455"/>
                <a:gd name="connsiteX128" fmla="*/ 4772321 w 6891715"/>
                <a:gd name="connsiteY128" fmla="*/ 6203535 h 6367455"/>
                <a:gd name="connsiteX129" fmla="*/ 4778998 w 6891715"/>
                <a:gd name="connsiteY129" fmla="*/ 6206695 h 6367455"/>
                <a:gd name="connsiteX130" fmla="*/ 4789172 w 6891715"/>
                <a:gd name="connsiteY130" fmla="*/ 6189629 h 6367455"/>
                <a:gd name="connsiteX131" fmla="*/ 4796803 w 6891715"/>
                <a:gd name="connsiteY131" fmla="*/ 6186469 h 6367455"/>
                <a:gd name="connsiteX132" fmla="*/ 4806023 w 6891715"/>
                <a:gd name="connsiteY132" fmla="*/ 6182993 h 6367455"/>
                <a:gd name="connsiteX133" fmla="*/ 4826372 w 6891715"/>
                <a:gd name="connsiteY133" fmla="*/ 6185205 h 6367455"/>
                <a:gd name="connsiteX134" fmla="*/ 4827008 w 6891715"/>
                <a:gd name="connsiteY134" fmla="*/ 6177620 h 6367455"/>
                <a:gd name="connsiteX135" fmla="*/ 4827008 w 6891715"/>
                <a:gd name="connsiteY135" fmla="*/ 6175724 h 6367455"/>
                <a:gd name="connsiteX136" fmla="*/ 4826054 w 6891715"/>
                <a:gd name="connsiteY136" fmla="*/ 6164031 h 6367455"/>
                <a:gd name="connsiteX137" fmla="*/ 4837500 w 6891715"/>
                <a:gd name="connsiteY137" fmla="*/ 6164979 h 6367455"/>
                <a:gd name="connsiteX138" fmla="*/ 4845131 w 6891715"/>
                <a:gd name="connsiteY138" fmla="*/ 6171299 h 6367455"/>
                <a:gd name="connsiteX139" fmla="*/ 4864207 w 6891715"/>
                <a:gd name="connsiteY139" fmla="*/ 6173196 h 6367455"/>
                <a:gd name="connsiteX140" fmla="*/ 4882330 w 6891715"/>
                <a:gd name="connsiteY140" fmla="*/ 6165927 h 6367455"/>
                <a:gd name="connsiteX141" fmla="*/ 4914761 w 6891715"/>
                <a:gd name="connsiteY141" fmla="*/ 6154866 h 6367455"/>
                <a:gd name="connsiteX142" fmla="*/ 4939243 w 6891715"/>
                <a:gd name="connsiteY142" fmla="*/ 6145385 h 6367455"/>
                <a:gd name="connsiteX143" fmla="*/ 4957048 w 6891715"/>
                <a:gd name="connsiteY143" fmla="*/ 6130532 h 6367455"/>
                <a:gd name="connsiteX144" fmla="*/ 4970719 w 6891715"/>
                <a:gd name="connsiteY144" fmla="*/ 6126107 h 6367455"/>
                <a:gd name="connsiteX145" fmla="*/ 4269809 w 6891715"/>
                <a:gd name="connsiteY145" fmla="*/ 6099164 h 6367455"/>
                <a:gd name="connsiteX146" fmla="*/ 4278081 w 6891715"/>
                <a:gd name="connsiteY146" fmla="*/ 6107690 h 6367455"/>
                <a:gd name="connsiteX147" fmla="*/ 4273179 w 6891715"/>
                <a:gd name="connsiteY147" fmla="*/ 6110848 h 6367455"/>
                <a:gd name="connsiteX148" fmla="*/ 4273179 w 6891715"/>
                <a:gd name="connsiteY148" fmla="*/ 6119059 h 6367455"/>
                <a:gd name="connsiteX149" fmla="*/ 4271341 w 6891715"/>
                <a:gd name="connsiteY149" fmla="*/ 6131691 h 6367455"/>
                <a:gd name="connsiteX150" fmla="*/ 4281451 w 6891715"/>
                <a:gd name="connsiteY150" fmla="*/ 6138955 h 6367455"/>
                <a:gd name="connsiteX151" fmla="*/ 4275630 w 6891715"/>
                <a:gd name="connsiteY151" fmla="*/ 6154744 h 6367455"/>
                <a:gd name="connsiteX152" fmla="*/ 4266439 w 6891715"/>
                <a:gd name="connsiteY152" fmla="*/ 6157902 h 6367455"/>
                <a:gd name="connsiteX153" fmla="*/ 4265520 w 6891715"/>
                <a:gd name="connsiteY153" fmla="*/ 6154744 h 6367455"/>
                <a:gd name="connsiteX154" fmla="*/ 4271341 w 6891715"/>
                <a:gd name="connsiteY154" fmla="*/ 6143376 h 6367455"/>
                <a:gd name="connsiteX155" fmla="*/ 4263988 w 6891715"/>
                <a:gd name="connsiteY155" fmla="*/ 6135797 h 6367455"/>
                <a:gd name="connsiteX156" fmla="*/ 4265213 w 6891715"/>
                <a:gd name="connsiteY156" fmla="*/ 6129481 h 6367455"/>
                <a:gd name="connsiteX157" fmla="*/ 4267051 w 6891715"/>
                <a:gd name="connsiteY157" fmla="*/ 6122533 h 6367455"/>
                <a:gd name="connsiteX158" fmla="*/ 4267051 w 6891715"/>
                <a:gd name="connsiteY158" fmla="*/ 6114954 h 6367455"/>
                <a:gd name="connsiteX159" fmla="*/ 4271953 w 6891715"/>
                <a:gd name="connsiteY159" fmla="*/ 6107690 h 6367455"/>
                <a:gd name="connsiteX160" fmla="*/ 3049239 w 6891715"/>
                <a:gd name="connsiteY160" fmla="*/ 6092814 h 6367455"/>
                <a:gd name="connsiteX161" fmla="*/ 3061023 w 6891715"/>
                <a:gd name="connsiteY161" fmla="*/ 6092814 h 6367455"/>
                <a:gd name="connsiteX162" fmla="*/ 3070188 w 6891715"/>
                <a:gd name="connsiteY162" fmla="*/ 6099703 h 6367455"/>
                <a:gd name="connsiteX163" fmla="*/ 3064623 w 6891715"/>
                <a:gd name="connsiteY163" fmla="*/ 6107790 h 6367455"/>
                <a:gd name="connsiteX164" fmla="*/ 3052513 w 6891715"/>
                <a:gd name="connsiteY164" fmla="*/ 6108689 h 6367455"/>
                <a:gd name="connsiteX165" fmla="*/ 3048257 w 6891715"/>
                <a:gd name="connsiteY165" fmla="*/ 6107790 h 6367455"/>
                <a:gd name="connsiteX166" fmla="*/ 3038438 w 6891715"/>
                <a:gd name="connsiteY166" fmla="*/ 6097007 h 6367455"/>
                <a:gd name="connsiteX167" fmla="*/ 3038243 w 6891715"/>
                <a:gd name="connsiteY167" fmla="*/ 6081701 h 6367455"/>
                <a:gd name="connsiteX168" fmla="*/ 3041613 w 6891715"/>
                <a:gd name="connsiteY168" fmla="*/ 6088628 h 6367455"/>
                <a:gd name="connsiteX169" fmla="*/ 3032422 w 6891715"/>
                <a:gd name="connsiteY169" fmla="*/ 6094401 h 6367455"/>
                <a:gd name="connsiteX170" fmla="*/ 3024150 w 6891715"/>
                <a:gd name="connsiteY170" fmla="*/ 6082855 h 6367455"/>
                <a:gd name="connsiteX171" fmla="*/ 3863987 w 6891715"/>
                <a:gd name="connsiteY171" fmla="*/ 6053126 h 6367455"/>
                <a:gd name="connsiteX172" fmla="*/ 3875919 w 6891715"/>
                <a:gd name="connsiteY172" fmla="*/ 6056271 h 6367455"/>
                <a:gd name="connsiteX173" fmla="*/ 3881401 w 6891715"/>
                <a:gd name="connsiteY173" fmla="*/ 6066964 h 6367455"/>
                <a:gd name="connsiteX174" fmla="*/ 3875919 w 6891715"/>
                <a:gd name="connsiteY174" fmla="*/ 6067908 h 6367455"/>
                <a:gd name="connsiteX175" fmla="*/ 3880111 w 6891715"/>
                <a:gd name="connsiteY175" fmla="*/ 6079230 h 6367455"/>
                <a:gd name="connsiteX176" fmla="*/ 3876886 w 6891715"/>
                <a:gd name="connsiteY176" fmla="*/ 6086464 h 6367455"/>
                <a:gd name="connsiteX177" fmla="*/ 3865277 w 6891715"/>
                <a:gd name="connsiteY177" fmla="*/ 6084891 h 6367455"/>
                <a:gd name="connsiteX178" fmla="*/ 3860763 w 6891715"/>
                <a:gd name="connsiteY178" fmla="*/ 6066021 h 6367455"/>
                <a:gd name="connsiteX179" fmla="*/ 4100970 w 6891715"/>
                <a:gd name="connsiteY179" fmla="*/ 6043601 h 6367455"/>
                <a:gd name="connsiteX180" fmla="*/ 4111588 w 6891715"/>
                <a:gd name="connsiteY180" fmla="*/ 6057374 h 6367455"/>
                <a:gd name="connsiteX181" fmla="*/ 4101282 w 6891715"/>
                <a:gd name="connsiteY181" fmla="*/ 6065826 h 6367455"/>
                <a:gd name="connsiteX182" fmla="*/ 4103156 w 6891715"/>
                <a:gd name="connsiteY182" fmla="*/ 6054244 h 6367455"/>
                <a:gd name="connsiteX183" fmla="*/ 4098784 w 6891715"/>
                <a:gd name="connsiteY183" fmla="*/ 6049861 h 6367455"/>
                <a:gd name="connsiteX184" fmla="*/ 4092850 w 6891715"/>
                <a:gd name="connsiteY184" fmla="*/ 6051113 h 6367455"/>
                <a:gd name="connsiteX185" fmla="*/ 4092538 w 6891715"/>
                <a:gd name="connsiteY185" fmla="*/ 6046105 h 6367455"/>
                <a:gd name="connsiteX186" fmla="*/ 4379876 w 6891715"/>
                <a:gd name="connsiteY186" fmla="*/ 6040426 h 6367455"/>
                <a:gd name="connsiteX187" fmla="*/ 4379876 w 6891715"/>
                <a:gd name="connsiteY187" fmla="*/ 6051117 h 6367455"/>
                <a:gd name="connsiteX188" fmla="*/ 4366858 w 6891715"/>
                <a:gd name="connsiteY188" fmla="*/ 6060550 h 6367455"/>
                <a:gd name="connsiteX189" fmla="*/ 4364318 w 6891715"/>
                <a:gd name="connsiteY189" fmla="*/ 6075014 h 6367455"/>
                <a:gd name="connsiteX190" fmla="*/ 4352888 w 6891715"/>
                <a:gd name="connsiteY190" fmla="*/ 6098282 h 6367455"/>
                <a:gd name="connsiteX191" fmla="*/ 4333838 w 6891715"/>
                <a:gd name="connsiteY191" fmla="*/ 6105514 h 6367455"/>
                <a:gd name="connsiteX192" fmla="*/ 4335425 w 6891715"/>
                <a:gd name="connsiteY192" fmla="*/ 6088849 h 6367455"/>
                <a:gd name="connsiteX193" fmla="*/ 4324313 w 6891715"/>
                <a:gd name="connsiteY193" fmla="*/ 6089163 h 6367455"/>
                <a:gd name="connsiteX194" fmla="*/ 4328123 w 6891715"/>
                <a:gd name="connsiteY194" fmla="*/ 6083818 h 6367455"/>
                <a:gd name="connsiteX195" fmla="*/ 4333520 w 6891715"/>
                <a:gd name="connsiteY195" fmla="*/ 6070297 h 6367455"/>
                <a:gd name="connsiteX196" fmla="*/ 4345903 w 6891715"/>
                <a:gd name="connsiteY196" fmla="*/ 6053318 h 6367455"/>
                <a:gd name="connsiteX197" fmla="*/ 4360508 w 6891715"/>
                <a:gd name="connsiteY197" fmla="*/ 6048287 h 6367455"/>
                <a:gd name="connsiteX198" fmla="*/ 4333108 w 6891715"/>
                <a:gd name="connsiteY198" fmla="*/ 6021376 h 6367455"/>
                <a:gd name="connsiteX199" fmla="*/ 4337013 w 6891715"/>
                <a:gd name="connsiteY199" fmla="*/ 6023281 h 6367455"/>
                <a:gd name="connsiteX200" fmla="*/ 4334610 w 6891715"/>
                <a:gd name="connsiteY200" fmla="*/ 6030266 h 6367455"/>
                <a:gd name="connsiteX201" fmla="*/ 4325900 w 6891715"/>
                <a:gd name="connsiteY201" fmla="*/ 6030901 h 6367455"/>
                <a:gd name="connsiteX202" fmla="*/ 4191713 w 6891715"/>
                <a:gd name="connsiteY202" fmla="*/ 6019789 h 6367455"/>
                <a:gd name="connsiteX203" fmla="*/ 4195726 w 6891715"/>
                <a:gd name="connsiteY203" fmla="*/ 6021376 h 6367455"/>
                <a:gd name="connsiteX204" fmla="*/ 4187700 w 6891715"/>
                <a:gd name="connsiteY204" fmla="*/ 6034077 h 6367455"/>
                <a:gd name="connsiteX205" fmla="*/ 4184613 w 6891715"/>
                <a:gd name="connsiteY205" fmla="*/ 6029314 h 6367455"/>
                <a:gd name="connsiteX206" fmla="*/ 3752636 w 6891715"/>
                <a:gd name="connsiteY206" fmla="*/ 6002326 h 6367455"/>
                <a:gd name="connsiteX207" fmla="*/ 3754400 w 6891715"/>
                <a:gd name="connsiteY207" fmla="*/ 6015026 h 6367455"/>
                <a:gd name="connsiteX208" fmla="*/ 3748050 w 6891715"/>
                <a:gd name="connsiteY208" fmla="*/ 6006165 h 6367455"/>
                <a:gd name="connsiteX209" fmla="*/ 4012798 w 6891715"/>
                <a:gd name="connsiteY209" fmla="*/ 5995976 h 6367455"/>
                <a:gd name="connsiteX210" fmla="*/ 4024276 w 6891715"/>
                <a:gd name="connsiteY210" fmla="*/ 6005183 h 6367455"/>
                <a:gd name="connsiteX211" fmla="*/ 4014970 w 6891715"/>
                <a:gd name="connsiteY211" fmla="*/ 6022011 h 6367455"/>
                <a:gd name="connsiteX212" fmla="*/ 4008145 w 6891715"/>
                <a:gd name="connsiteY212" fmla="*/ 6026139 h 6367455"/>
                <a:gd name="connsiteX213" fmla="*/ 4001941 w 6891715"/>
                <a:gd name="connsiteY213" fmla="*/ 6024234 h 6367455"/>
                <a:gd name="connsiteX214" fmla="*/ 3997288 w 6891715"/>
                <a:gd name="connsiteY214" fmla="*/ 6018201 h 6367455"/>
                <a:gd name="connsiteX215" fmla="*/ 4005663 w 6891715"/>
                <a:gd name="connsiteY215" fmla="*/ 6015661 h 6367455"/>
                <a:gd name="connsiteX216" fmla="*/ 3998218 w 6891715"/>
                <a:gd name="connsiteY216" fmla="*/ 6010581 h 6367455"/>
                <a:gd name="connsiteX217" fmla="*/ 4001320 w 6891715"/>
                <a:gd name="connsiteY217" fmla="*/ 6007406 h 6367455"/>
                <a:gd name="connsiteX218" fmla="*/ 4011867 w 6891715"/>
                <a:gd name="connsiteY218" fmla="*/ 6008358 h 6367455"/>
                <a:gd name="connsiteX219" fmla="*/ 4015900 w 6891715"/>
                <a:gd name="connsiteY219" fmla="*/ 6008358 h 6367455"/>
                <a:gd name="connsiteX220" fmla="*/ 4011867 w 6891715"/>
                <a:gd name="connsiteY220" fmla="*/ 6001056 h 6367455"/>
                <a:gd name="connsiteX221" fmla="*/ 4097132 w 6891715"/>
                <a:gd name="connsiteY221" fmla="*/ 5994389 h 6367455"/>
                <a:gd name="connsiteX222" fmla="*/ 4100476 w 6891715"/>
                <a:gd name="connsiteY222" fmla="*/ 6005330 h 6367455"/>
                <a:gd name="connsiteX223" fmla="*/ 4097740 w 6891715"/>
                <a:gd name="connsiteY223" fmla="*/ 6018202 h 6367455"/>
                <a:gd name="connsiteX224" fmla="*/ 4086188 w 6891715"/>
                <a:gd name="connsiteY224" fmla="*/ 6005652 h 6367455"/>
                <a:gd name="connsiteX225" fmla="*/ 4086188 w 6891715"/>
                <a:gd name="connsiteY225" fmla="*/ 5997929 h 6367455"/>
                <a:gd name="connsiteX226" fmla="*/ 4278593 w 6891715"/>
                <a:gd name="connsiteY226" fmla="*/ 5988039 h 6367455"/>
                <a:gd name="connsiteX227" fmla="*/ 4284943 w 6891715"/>
                <a:gd name="connsiteY227" fmla="*/ 5988039 h 6367455"/>
                <a:gd name="connsiteX228" fmla="*/ 4292563 w 6891715"/>
                <a:gd name="connsiteY228" fmla="*/ 5991214 h 6367455"/>
                <a:gd name="connsiteX229" fmla="*/ 4286213 w 6891715"/>
                <a:gd name="connsiteY229" fmla="*/ 5994389 h 6367455"/>
                <a:gd name="connsiteX230" fmla="*/ 4282085 w 6891715"/>
                <a:gd name="connsiteY230" fmla="*/ 5999786 h 6367455"/>
                <a:gd name="connsiteX231" fmla="*/ 4270655 w 6891715"/>
                <a:gd name="connsiteY231" fmla="*/ 5997564 h 6367455"/>
                <a:gd name="connsiteX232" fmla="*/ 4256685 w 6891715"/>
                <a:gd name="connsiteY232" fmla="*/ 6003914 h 6367455"/>
                <a:gd name="connsiteX233" fmla="*/ 4258908 w 6891715"/>
                <a:gd name="connsiteY233" fmla="*/ 6019789 h 6367455"/>
                <a:gd name="connsiteX234" fmla="*/ 4251288 w 6891715"/>
                <a:gd name="connsiteY234" fmla="*/ 6013439 h 6367455"/>
                <a:gd name="connsiteX235" fmla="*/ 4253510 w 6891715"/>
                <a:gd name="connsiteY235" fmla="*/ 6000739 h 6367455"/>
                <a:gd name="connsiteX236" fmla="*/ 4262718 w 6891715"/>
                <a:gd name="connsiteY236" fmla="*/ 5989309 h 6367455"/>
                <a:gd name="connsiteX237" fmla="*/ 4044769 w 6891715"/>
                <a:gd name="connsiteY237" fmla="*/ 5988039 h 6367455"/>
                <a:gd name="connsiteX238" fmla="*/ 4050157 w 6891715"/>
                <a:gd name="connsiteY238" fmla="*/ 5994389 h 6367455"/>
                <a:gd name="connsiteX239" fmla="*/ 4052851 w 6891715"/>
                <a:gd name="connsiteY239" fmla="*/ 6001691 h 6367455"/>
                <a:gd name="connsiteX240" fmla="*/ 4042748 w 6891715"/>
                <a:gd name="connsiteY240" fmla="*/ 6007089 h 6367455"/>
                <a:gd name="connsiteX241" fmla="*/ 4041738 w 6891715"/>
                <a:gd name="connsiteY241" fmla="*/ 6002009 h 6367455"/>
                <a:gd name="connsiteX242" fmla="*/ 2784354 w 6891715"/>
                <a:gd name="connsiteY242" fmla="*/ 5988039 h 6367455"/>
                <a:gd name="connsiteX243" fmla="*/ 2798725 w 6891715"/>
                <a:gd name="connsiteY243" fmla="*/ 5999034 h 6367455"/>
                <a:gd name="connsiteX244" fmla="*/ 2788699 w 6891715"/>
                <a:gd name="connsiteY244" fmla="*/ 6005502 h 6367455"/>
                <a:gd name="connsiteX245" fmla="*/ 2779675 w 6891715"/>
                <a:gd name="connsiteY245" fmla="*/ 5992566 h 6367455"/>
                <a:gd name="connsiteX246" fmla="*/ 4162388 w 6891715"/>
                <a:gd name="connsiteY246" fmla="*/ 5973751 h 6367455"/>
                <a:gd name="connsiteX247" fmla="*/ 4157943 w 6891715"/>
                <a:gd name="connsiteY247" fmla="*/ 5978006 h 6367455"/>
                <a:gd name="connsiteX248" fmla="*/ 4156038 w 6891715"/>
                <a:gd name="connsiteY248" fmla="*/ 5991099 h 6367455"/>
                <a:gd name="connsiteX249" fmla="*/ 4147783 w 6891715"/>
                <a:gd name="connsiteY249" fmla="*/ 6000918 h 6367455"/>
                <a:gd name="connsiteX250" fmla="*/ 4133813 w 6891715"/>
                <a:gd name="connsiteY250" fmla="*/ 6005501 h 6367455"/>
                <a:gd name="connsiteX251" fmla="*/ 4136035 w 6891715"/>
                <a:gd name="connsiteY251" fmla="*/ 5994372 h 6367455"/>
                <a:gd name="connsiteX252" fmla="*/ 4150640 w 6891715"/>
                <a:gd name="connsiteY252" fmla="*/ 5986844 h 6367455"/>
                <a:gd name="connsiteX253" fmla="*/ 4151593 w 6891715"/>
                <a:gd name="connsiteY253" fmla="*/ 5974733 h 6367455"/>
                <a:gd name="connsiteX254" fmla="*/ 4248322 w 6891715"/>
                <a:gd name="connsiteY254" fmla="*/ 5964226 h 6367455"/>
                <a:gd name="connsiteX255" fmla="*/ 4257308 w 6891715"/>
                <a:gd name="connsiteY255" fmla="*/ 5967568 h 6367455"/>
                <a:gd name="connsiteX256" fmla="*/ 4262400 w 6891715"/>
                <a:gd name="connsiteY256" fmla="*/ 5977594 h 6367455"/>
                <a:gd name="connsiteX257" fmla="*/ 4250419 w 6891715"/>
                <a:gd name="connsiteY257" fmla="*/ 5983276 h 6367455"/>
                <a:gd name="connsiteX258" fmla="*/ 4248322 w 6891715"/>
                <a:gd name="connsiteY258" fmla="*/ 5979934 h 6367455"/>
                <a:gd name="connsiteX259" fmla="*/ 4252515 w 6891715"/>
                <a:gd name="connsiteY259" fmla="*/ 5971913 h 6367455"/>
                <a:gd name="connsiteX260" fmla="*/ 4246525 w 6891715"/>
                <a:gd name="connsiteY260" fmla="*/ 5970910 h 6367455"/>
                <a:gd name="connsiteX261" fmla="*/ 4031293 w 6891715"/>
                <a:gd name="connsiteY261" fmla="*/ 5961051 h 6367455"/>
                <a:gd name="connsiteX262" fmla="*/ 4036975 w 6891715"/>
                <a:gd name="connsiteY262" fmla="*/ 5972352 h 6367455"/>
                <a:gd name="connsiteX263" fmla="*/ 4031293 w 6891715"/>
                <a:gd name="connsiteY263" fmla="*/ 5980101 h 6367455"/>
                <a:gd name="connsiteX264" fmla="*/ 4020264 w 6891715"/>
                <a:gd name="connsiteY264" fmla="*/ 5978163 h 6367455"/>
                <a:gd name="connsiteX265" fmla="*/ 4017925 w 6891715"/>
                <a:gd name="connsiteY265" fmla="*/ 5969446 h 6367455"/>
                <a:gd name="connsiteX266" fmla="*/ 4020264 w 6891715"/>
                <a:gd name="connsiteY266" fmla="*/ 5964280 h 6367455"/>
                <a:gd name="connsiteX267" fmla="*/ 4088954 w 6891715"/>
                <a:gd name="connsiteY267" fmla="*/ 5956289 h 6367455"/>
                <a:gd name="connsiteX268" fmla="*/ 4090951 w 6891715"/>
                <a:gd name="connsiteY268" fmla="*/ 5968530 h 6367455"/>
                <a:gd name="connsiteX269" fmla="*/ 4086956 w 6891715"/>
                <a:gd name="connsiteY269" fmla="*/ 5976792 h 6367455"/>
                <a:gd name="connsiteX270" fmla="*/ 4079300 w 6891715"/>
                <a:gd name="connsiteY270" fmla="*/ 5981689 h 6367455"/>
                <a:gd name="connsiteX271" fmla="*/ 4070313 w 6891715"/>
                <a:gd name="connsiteY271" fmla="*/ 5972814 h 6367455"/>
                <a:gd name="connsiteX272" fmla="*/ 4074307 w 6891715"/>
                <a:gd name="connsiteY272" fmla="*/ 5961797 h 6367455"/>
                <a:gd name="connsiteX273" fmla="*/ 4116516 w 6891715"/>
                <a:gd name="connsiteY273" fmla="*/ 5949939 h 6367455"/>
                <a:gd name="connsiteX274" fmla="*/ 4121773 w 6891715"/>
                <a:gd name="connsiteY274" fmla="*/ 5953928 h 6367455"/>
                <a:gd name="connsiteX275" fmla="*/ 4122701 w 6891715"/>
                <a:gd name="connsiteY275" fmla="*/ 5968962 h 6367455"/>
                <a:gd name="connsiteX276" fmla="*/ 4112804 w 6891715"/>
                <a:gd name="connsiteY276" fmla="*/ 5983383 h 6367455"/>
                <a:gd name="connsiteX277" fmla="*/ 4107547 w 6891715"/>
                <a:gd name="connsiteY277" fmla="*/ 5986452 h 6367455"/>
                <a:gd name="connsiteX278" fmla="*/ 4098888 w 6891715"/>
                <a:gd name="connsiteY278" fmla="*/ 5969269 h 6367455"/>
                <a:gd name="connsiteX279" fmla="*/ 4104145 w 6891715"/>
                <a:gd name="connsiteY279" fmla="*/ 5953928 h 6367455"/>
                <a:gd name="connsiteX280" fmla="*/ 3879813 w 6891715"/>
                <a:gd name="connsiteY280" fmla="*/ 5943589 h 6367455"/>
                <a:gd name="connsiteX281" fmla="*/ 3887751 w 6891715"/>
                <a:gd name="connsiteY281" fmla="*/ 5947117 h 6367455"/>
                <a:gd name="connsiteX282" fmla="*/ 3881136 w 6891715"/>
                <a:gd name="connsiteY282" fmla="*/ 5953114 h 6367455"/>
                <a:gd name="connsiteX283" fmla="*/ 4230772 w 6891715"/>
                <a:gd name="connsiteY283" fmla="*/ 5937239 h 6367455"/>
                <a:gd name="connsiteX284" fmla="*/ 4237000 w 6891715"/>
                <a:gd name="connsiteY284" fmla="*/ 5943884 h 6367455"/>
                <a:gd name="connsiteX285" fmla="*/ 4235901 w 6891715"/>
                <a:gd name="connsiteY285" fmla="*/ 5950530 h 6367455"/>
                <a:gd name="connsiteX286" fmla="*/ 4228574 w 6891715"/>
                <a:gd name="connsiteY286" fmla="*/ 5951527 h 6367455"/>
                <a:gd name="connsiteX287" fmla="*/ 4227475 w 6891715"/>
                <a:gd name="connsiteY287" fmla="*/ 5946210 h 6367455"/>
                <a:gd name="connsiteX288" fmla="*/ 4015702 w 6891715"/>
                <a:gd name="connsiteY288" fmla="*/ 5929301 h 6367455"/>
                <a:gd name="connsiteX289" fmla="*/ 4021100 w 6891715"/>
                <a:gd name="connsiteY289" fmla="*/ 5932476 h 6367455"/>
                <a:gd name="connsiteX290" fmla="*/ 4020147 w 6891715"/>
                <a:gd name="connsiteY290" fmla="*/ 5942001 h 6367455"/>
                <a:gd name="connsiteX291" fmla="*/ 4015067 w 6891715"/>
                <a:gd name="connsiteY291" fmla="*/ 5948351 h 6367455"/>
                <a:gd name="connsiteX292" fmla="*/ 4011575 w 6891715"/>
                <a:gd name="connsiteY292" fmla="*/ 5945176 h 6367455"/>
                <a:gd name="connsiteX293" fmla="*/ 4011575 w 6891715"/>
                <a:gd name="connsiteY293" fmla="*/ 5932476 h 6367455"/>
                <a:gd name="connsiteX294" fmla="*/ 3920838 w 6891715"/>
                <a:gd name="connsiteY294" fmla="*/ 5926126 h 6367455"/>
                <a:gd name="connsiteX295" fmla="*/ 3922676 w 6891715"/>
                <a:gd name="connsiteY295" fmla="*/ 5931232 h 6367455"/>
                <a:gd name="connsiteX296" fmla="*/ 3912566 w 6891715"/>
                <a:gd name="connsiteY296" fmla="*/ 5937239 h 6367455"/>
                <a:gd name="connsiteX297" fmla="*/ 3905213 w 6891715"/>
                <a:gd name="connsiteY297" fmla="*/ 5935437 h 6367455"/>
                <a:gd name="connsiteX298" fmla="*/ 3909502 w 6891715"/>
                <a:gd name="connsiteY298" fmla="*/ 5932433 h 6367455"/>
                <a:gd name="connsiteX299" fmla="*/ 4101110 w 6891715"/>
                <a:gd name="connsiteY299" fmla="*/ 5921364 h 6367455"/>
                <a:gd name="connsiteX300" fmla="*/ 4111588 w 6891715"/>
                <a:gd name="connsiteY300" fmla="*/ 5922290 h 6367455"/>
                <a:gd name="connsiteX301" fmla="*/ 4111588 w 6891715"/>
                <a:gd name="connsiteY301" fmla="*/ 5927229 h 6367455"/>
                <a:gd name="connsiteX302" fmla="*/ 4102063 w 6891715"/>
                <a:gd name="connsiteY302" fmla="*/ 5932477 h 6367455"/>
                <a:gd name="connsiteX303" fmla="*/ 4092538 w 6891715"/>
                <a:gd name="connsiteY303" fmla="*/ 5930625 h 6367455"/>
                <a:gd name="connsiteX304" fmla="*/ 4052850 w 6891715"/>
                <a:gd name="connsiteY304" fmla="*/ 5919776 h 6367455"/>
                <a:gd name="connsiteX305" fmla="*/ 4063963 w 6891715"/>
                <a:gd name="connsiteY305" fmla="*/ 5927797 h 6367455"/>
                <a:gd name="connsiteX306" fmla="*/ 4054952 w 6891715"/>
                <a:gd name="connsiteY306" fmla="*/ 5938826 h 6367455"/>
                <a:gd name="connsiteX307" fmla="*/ 4052850 w 6891715"/>
                <a:gd name="connsiteY307" fmla="*/ 5932142 h 6367455"/>
                <a:gd name="connsiteX308" fmla="*/ 4071020 w 6891715"/>
                <a:gd name="connsiteY308" fmla="*/ 5907076 h 6367455"/>
                <a:gd name="connsiteX309" fmla="*/ 4081640 w 6891715"/>
                <a:gd name="connsiteY309" fmla="*/ 5907076 h 6367455"/>
                <a:gd name="connsiteX310" fmla="*/ 4089363 w 6891715"/>
                <a:gd name="connsiteY310" fmla="*/ 5911287 h 6367455"/>
                <a:gd name="connsiteX311" fmla="*/ 4088397 w 6891715"/>
                <a:gd name="connsiteY311" fmla="*/ 5919711 h 6367455"/>
                <a:gd name="connsiteX312" fmla="*/ 4079709 w 6891715"/>
                <a:gd name="connsiteY312" fmla="*/ 5922951 h 6367455"/>
                <a:gd name="connsiteX313" fmla="*/ 4065550 w 6891715"/>
                <a:gd name="connsiteY313" fmla="*/ 5910316 h 6367455"/>
                <a:gd name="connsiteX314" fmla="*/ 4007267 w 6891715"/>
                <a:gd name="connsiteY314" fmla="*/ 5895964 h 6367455"/>
                <a:gd name="connsiteX315" fmla="*/ 4014411 w 6891715"/>
                <a:gd name="connsiteY315" fmla="*/ 5903050 h 6367455"/>
                <a:gd name="connsiteX316" fmla="*/ 4014751 w 6891715"/>
                <a:gd name="connsiteY316" fmla="*/ 5910458 h 6367455"/>
                <a:gd name="connsiteX317" fmla="*/ 4005566 w 6891715"/>
                <a:gd name="connsiteY317" fmla="*/ 5918189 h 6367455"/>
                <a:gd name="connsiteX318" fmla="*/ 4005566 w 6891715"/>
                <a:gd name="connsiteY318" fmla="*/ 5907559 h 6367455"/>
                <a:gd name="connsiteX319" fmla="*/ 4000463 w 6891715"/>
                <a:gd name="connsiteY319" fmla="*/ 5900151 h 6367455"/>
                <a:gd name="connsiteX320" fmla="*/ 4201841 w 6891715"/>
                <a:gd name="connsiteY320" fmla="*/ 5892789 h 6367455"/>
                <a:gd name="connsiteX321" fmla="*/ 4210013 w 6891715"/>
                <a:gd name="connsiteY321" fmla="*/ 5899073 h 6367455"/>
                <a:gd name="connsiteX322" fmla="*/ 4198900 w 6891715"/>
                <a:gd name="connsiteY322" fmla="*/ 5900727 h 6367455"/>
                <a:gd name="connsiteX323" fmla="*/ 4190963 w 6891715"/>
                <a:gd name="connsiteY323" fmla="*/ 5889614 h 6367455"/>
                <a:gd name="connsiteX324" fmla="*/ 4183660 w 6891715"/>
                <a:gd name="connsiteY324" fmla="*/ 5905999 h 6367455"/>
                <a:gd name="connsiteX325" fmla="*/ 4173818 w 6891715"/>
                <a:gd name="connsiteY325" fmla="*/ 5905999 h 6367455"/>
                <a:gd name="connsiteX326" fmla="*/ 4159213 w 6891715"/>
                <a:gd name="connsiteY326" fmla="*/ 5916602 h 6367455"/>
                <a:gd name="connsiteX327" fmla="*/ 4163340 w 6891715"/>
                <a:gd name="connsiteY327" fmla="*/ 5901823 h 6367455"/>
                <a:gd name="connsiteX328" fmla="*/ 4173818 w 6891715"/>
                <a:gd name="connsiteY328" fmla="*/ 5899574 h 6367455"/>
                <a:gd name="connsiteX329" fmla="*/ 3983882 w 6891715"/>
                <a:gd name="connsiteY329" fmla="*/ 5889614 h 6367455"/>
                <a:gd name="connsiteX330" fmla="*/ 3990938 w 6891715"/>
                <a:gd name="connsiteY330" fmla="*/ 5892617 h 6367455"/>
                <a:gd name="connsiteX331" fmla="*/ 3980707 w 6891715"/>
                <a:gd name="connsiteY331" fmla="*/ 5900727 h 6367455"/>
                <a:gd name="connsiteX332" fmla="*/ 3978238 w 6891715"/>
                <a:gd name="connsiteY332" fmla="*/ 5897723 h 6367455"/>
                <a:gd name="connsiteX333" fmla="*/ 4234460 w 6891715"/>
                <a:gd name="connsiteY333" fmla="*/ 5870564 h 6367455"/>
                <a:gd name="connsiteX334" fmla="*/ 4239858 w 6891715"/>
                <a:gd name="connsiteY334" fmla="*/ 5870564 h 6367455"/>
                <a:gd name="connsiteX335" fmla="*/ 4244938 w 6891715"/>
                <a:gd name="connsiteY335" fmla="*/ 5873567 h 6367455"/>
                <a:gd name="connsiteX336" fmla="*/ 4253510 w 6891715"/>
                <a:gd name="connsiteY336" fmla="*/ 5873567 h 6367455"/>
                <a:gd name="connsiteX337" fmla="*/ 4254463 w 6891715"/>
                <a:gd name="connsiteY337" fmla="*/ 5881676 h 6367455"/>
                <a:gd name="connsiteX338" fmla="*/ 4238588 w 6891715"/>
                <a:gd name="connsiteY338" fmla="*/ 5880775 h 6367455"/>
                <a:gd name="connsiteX339" fmla="*/ 4239858 w 6891715"/>
                <a:gd name="connsiteY339" fmla="*/ 5888584 h 6367455"/>
                <a:gd name="connsiteX340" fmla="*/ 4232238 w 6891715"/>
                <a:gd name="connsiteY340" fmla="*/ 5892789 h 6367455"/>
                <a:gd name="connsiteX341" fmla="*/ 4225888 w 6891715"/>
                <a:gd name="connsiteY341" fmla="*/ 5886782 h 6367455"/>
                <a:gd name="connsiteX342" fmla="*/ 4213188 w 6891715"/>
                <a:gd name="connsiteY342" fmla="*/ 5887082 h 6367455"/>
                <a:gd name="connsiteX343" fmla="*/ 4218585 w 6891715"/>
                <a:gd name="connsiteY343" fmla="*/ 5875069 h 6367455"/>
                <a:gd name="connsiteX344" fmla="*/ 3641967 w 6891715"/>
                <a:gd name="connsiteY344" fmla="*/ 5862626 h 6367455"/>
                <a:gd name="connsiteX345" fmla="*/ 3650372 w 6891715"/>
                <a:gd name="connsiteY345" fmla="*/ 5864489 h 6367455"/>
                <a:gd name="connsiteX346" fmla="*/ 3649127 w 6891715"/>
                <a:gd name="connsiteY346" fmla="*/ 5869770 h 6367455"/>
                <a:gd name="connsiteX347" fmla="*/ 3663757 w 6891715"/>
                <a:gd name="connsiteY347" fmla="*/ 5872565 h 6367455"/>
                <a:gd name="connsiteX348" fmla="*/ 3671850 w 6891715"/>
                <a:gd name="connsiteY348" fmla="*/ 5887784 h 6367455"/>
                <a:gd name="connsiteX349" fmla="*/ 3659399 w 6891715"/>
                <a:gd name="connsiteY349" fmla="*/ 5883746 h 6367455"/>
                <a:gd name="connsiteX350" fmla="*/ 3656597 w 6891715"/>
                <a:gd name="connsiteY350" fmla="*/ 5891201 h 6367455"/>
                <a:gd name="connsiteX351" fmla="*/ 3647570 w 6891715"/>
                <a:gd name="connsiteY351" fmla="*/ 5884989 h 6367455"/>
                <a:gd name="connsiteX352" fmla="*/ 3640100 w 6891715"/>
                <a:gd name="connsiteY352" fmla="*/ 5873497 h 6367455"/>
                <a:gd name="connsiteX353" fmla="*/ 4038979 w 6891715"/>
                <a:gd name="connsiteY353" fmla="*/ 5856276 h 6367455"/>
                <a:gd name="connsiteX354" fmla="*/ 4043930 w 6891715"/>
                <a:gd name="connsiteY354" fmla="*/ 5866368 h 6367455"/>
                <a:gd name="connsiteX355" fmla="*/ 4048262 w 6891715"/>
                <a:gd name="connsiteY355" fmla="*/ 5865422 h 6367455"/>
                <a:gd name="connsiteX356" fmla="*/ 4057545 w 6891715"/>
                <a:gd name="connsiteY356" fmla="*/ 5871730 h 6367455"/>
                <a:gd name="connsiteX357" fmla="*/ 4057545 w 6891715"/>
                <a:gd name="connsiteY357" fmla="*/ 5878038 h 6367455"/>
                <a:gd name="connsiteX358" fmla="*/ 4063734 w 6891715"/>
                <a:gd name="connsiteY358" fmla="*/ 5884346 h 6367455"/>
                <a:gd name="connsiteX359" fmla="*/ 4064972 w 6891715"/>
                <a:gd name="connsiteY359" fmla="*/ 5897593 h 6367455"/>
                <a:gd name="connsiteX360" fmla="*/ 4067138 w 6891715"/>
                <a:gd name="connsiteY360" fmla="*/ 5902955 h 6367455"/>
                <a:gd name="connsiteX361" fmla="*/ 4060949 w 6891715"/>
                <a:gd name="connsiteY361" fmla="*/ 5903901 h 6367455"/>
                <a:gd name="connsiteX362" fmla="*/ 4049500 w 6891715"/>
                <a:gd name="connsiteY362" fmla="*/ 5894754 h 6367455"/>
                <a:gd name="connsiteX363" fmla="*/ 4049500 w 6891715"/>
                <a:gd name="connsiteY363" fmla="*/ 5884346 h 6367455"/>
                <a:gd name="connsiteX364" fmla="*/ 4038051 w 6891715"/>
                <a:gd name="connsiteY364" fmla="*/ 5879931 h 6367455"/>
                <a:gd name="connsiteX365" fmla="*/ 4030625 w 6891715"/>
                <a:gd name="connsiteY365" fmla="*/ 5872046 h 6367455"/>
                <a:gd name="connsiteX366" fmla="*/ 4033719 w 6891715"/>
                <a:gd name="connsiteY366" fmla="*/ 5860376 h 6367455"/>
                <a:gd name="connsiteX367" fmla="*/ 3149881 w 6891715"/>
                <a:gd name="connsiteY367" fmla="*/ 5826114 h 6367455"/>
                <a:gd name="connsiteX368" fmla="*/ 3157501 w 6891715"/>
                <a:gd name="connsiteY368" fmla="*/ 5826114 h 6367455"/>
                <a:gd name="connsiteX369" fmla="*/ 3153373 w 6891715"/>
                <a:gd name="connsiteY369" fmla="*/ 5832443 h 6367455"/>
                <a:gd name="connsiteX370" fmla="*/ 3156548 w 6891715"/>
                <a:gd name="connsiteY370" fmla="*/ 5844152 h 6367455"/>
                <a:gd name="connsiteX371" fmla="*/ 3139721 w 6891715"/>
                <a:gd name="connsiteY371" fmla="*/ 5873583 h 6367455"/>
                <a:gd name="connsiteX372" fmla="*/ 3130831 w 6891715"/>
                <a:gd name="connsiteY372" fmla="*/ 5891938 h 6367455"/>
                <a:gd name="connsiteX373" fmla="*/ 3124798 w 6891715"/>
                <a:gd name="connsiteY373" fmla="*/ 5905229 h 6367455"/>
                <a:gd name="connsiteX374" fmla="*/ 3122893 w 6891715"/>
                <a:gd name="connsiteY374" fmla="*/ 5909976 h 6367455"/>
                <a:gd name="connsiteX375" fmla="*/ 3121941 w 6891715"/>
                <a:gd name="connsiteY375" fmla="*/ 5912508 h 6367455"/>
                <a:gd name="connsiteX376" fmla="*/ 3123528 w 6891715"/>
                <a:gd name="connsiteY376" fmla="*/ 5936876 h 6367455"/>
                <a:gd name="connsiteX377" fmla="*/ 3137181 w 6891715"/>
                <a:gd name="connsiteY377" fmla="*/ 5954597 h 6367455"/>
                <a:gd name="connsiteX378" fmla="*/ 3133371 w 6891715"/>
                <a:gd name="connsiteY378" fmla="*/ 5977699 h 6367455"/>
                <a:gd name="connsiteX379" fmla="*/ 3117813 w 6891715"/>
                <a:gd name="connsiteY379" fmla="*/ 5997953 h 6367455"/>
                <a:gd name="connsiteX380" fmla="*/ 3124163 w 6891715"/>
                <a:gd name="connsiteY380" fmla="*/ 6015358 h 6367455"/>
                <a:gd name="connsiteX381" fmla="*/ 3115591 w 6891715"/>
                <a:gd name="connsiteY381" fmla="*/ 6019789 h 6367455"/>
                <a:gd name="connsiteX382" fmla="*/ 3102891 w 6891715"/>
                <a:gd name="connsiteY382" fmla="*/ 6012510 h 6367455"/>
                <a:gd name="connsiteX383" fmla="*/ 3079713 w 6891715"/>
                <a:gd name="connsiteY383" fmla="*/ 6004282 h 6367455"/>
                <a:gd name="connsiteX384" fmla="*/ 3056218 w 6891715"/>
                <a:gd name="connsiteY384" fmla="*/ 5995105 h 6367455"/>
                <a:gd name="connsiteX385" fmla="*/ 3026691 w 6891715"/>
                <a:gd name="connsiteY385" fmla="*/ 5965990 h 6367455"/>
                <a:gd name="connsiteX386" fmla="*/ 2989543 w 6891715"/>
                <a:gd name="connsiteY386" fmla="*/ 5965357 h 6367455"/>
                <a:gd name="connsiteX387" fmla="*/ 2947633 w 6891715"/>
                <a:gd name="connsiteY387" fmla="*/ 5933078 h 6367455"/>
                <a:gd name="connsiteX388" fmla="*/ 2912708 w 6891715"/>
                <a:gd name="connsiteY388" fmla="*/ 5916622 h 6367455"/>
                <a:gd name="connsiteX389" fmla="*/ 2905088 w 6891715"/>
                <a:gd name="connsiteY389" fmla="*/ 5909343 h 6367455"/>
                <a:gd name="connsiteX390" fmla="*/ 2869210 w 6891715"/>
                <a:gd name="connsiteY390" fmla="*/ 5903331 h 6367455"/>
                <a:gd name="connsiteX391" fmla="*/ 2860638 w 6891715"/>
                <a:gd name="connsiteY391" fmla="*/ 5874216 h 6367455"/>
                <a:gd name="connsiteX392" fmla="*/ 2873973 w 6891715"/>
                <a:gd name="connsiteY392" fmla="*/ 5853962 h 6367455"/>
                <a:gd name="connsiteX393" fmla="*/ 2885720 w 6891715"/>
                <a:gd name="connsiteY393" fmla="*/ 5848583 h 6367455"/>
                <a:gd name="connsiteX394" fmla="*/ 2885403 w 6891715"/>
                <a:gd name="connsiteY394" fmla="*/ 5838139 h 6367455"/>
                <a:gd name="connsiteX395" fmla="*/ 2894928 w 6891715"/>
                <a:gd name="connsiteY395" fmla="*/ 5839722 h 6367455"/>
                <a:gd name="connsiteX396" fmla="*/ 2898420 w 6891715"/>
                <a:gd name="connsiteY396" fmla="*/ 5846367 h 6367455"/>
                <a:gd name="connsiteX397" fmla="*/ 2907945 w 6891715"/>
                <a:gd name="connsiteY397" fmla="*/ 5857760 h 6367455"/>
                <a:gd name="connsiteX398" fmla="*/ 2917470 w 6891715"/>
                <a:gd name="connsiteY398" fmla="*/ 5854595 h 6367455"/>
                <a:gd name="connsiteX399" fmla="*/ 2933028 w 6891715"/>
                <a:gd name="connsiteY399" fmla="*/ 5839722 h 6367455"/>
                <a:gd name="connsiteX400" fmla="*/ 2946046 w 6891715"/>
                <a:gd name="connsiteY400" fmla="*/ 5847000 h 6367455"/>
                <a:gd name="connsiteX401" fmla="*/ 2958746 w 6891715"/>
                <a:gd name="connsiteY401" fmla="*/ 5847950 h 6367455"/>
                <a:gd name="connsiteX402" fmla="*/ 2968271 w 6891715"/>
                <a:gd name="connsiteY402" fmla="*/ 5862507 h 6367455"/>
                <a:gd name="connsiteX403" fmla="*/ 2990496 w 6891715"/>
                <a:gd name="connsiteY403" fmla="*/ 5860292 h 6367455"/>
                <a:gd name="connsiteX404" fmla="*/ 3014943 w 6891715"/>
                <a:gd name="connsiteY404" fmla="*/ 5851431 h 6367455"/>
                <a:gd name="connsiteX405" fmla="*/ 3037168 w 6891715"/>
                <a:gd name="connsiteY405" fmla="*/ 5857444 h 6367455"/>
                <a:gd name="connsiteX406" fmla="*/ 3064473 w 6891715"/>
                <a:gd name="connsiteY406" fmla="*/ 5851114 h 6367455"/>
                <a:gd name="connsiteX407" fmla="*/ 3086698 w 6891715"/>
                <a:gd name="connsiteY407" fmla="*/ 5839405 h 6367455"/>
                <a:gd name="connsiteX408" fmla="*/ 3113368 w 6891715"/>
                <a:gd name="connsiteY408" fmla="*/ 5842253 h 6367455"/>
                <a:gd name="connsiteX409" fmla="*/ 3123528 w 6891715"/>
                <a:gd name="connsiteY409" fmla="*/ 5834975 h 6367455"/>
                <a:gd name="connsiteX410" fmla="*/ 3141626 w 6891715"/>
                <a:gd name="connsiteY410" fmla="*/ 5833392 h 6367455"/>
                <a:gd name="connsiteX411" fmla="*/ 3635338 w 6891715"/>
                <a:gd name="connsiteY411" fmla="*/ 5800714 h 6367455"/>
                <a:gd name="connsiteX412" fmla="*/ 3644716 w 6891715"/>
                <a:gd name="connsiteY412" fmla="*/ 5802964 h 6367455"/>
                <a:gd name="connsiteX413" fmla="*/ 3643422 w 6891715"/>
                <a:gd name="connsiteY413" fmla="*/ 5813575 h 6367455"/>
                <a:gd name="connsiteX414" fmla="*/ 3652801 w 6891715"/>
                <a:gd name="connsiteY414" fmla="*/ 5819040 h 6367455"/>
                <a:gd name="connsiteX415" fmla="*/ 3652477 w 6891715"/>
                <a:gd name="connsiteY415" fmla="*/ 5826114 h 6367455"/>
                <a:gd name="connsiteX416" fmla="*/ 3643422 w 6891715"/>
                <a:gd name="connsiteY416" fmla="*/ 5820648 h 6367455"/>
                <a:gd name="connsiteX417" fmla="*/ 3636308 w 6891715"/>
                <a:gd name="connsiteY417" fmla="*/ 5816468 h 6367455"/>
                <a:gd name="connsiteX418" fmla="*/ 3635338 w 6891715"/>
                <a:gd name="connsiteY418" fmla="*/ 5800714 h 6367455"/>
                <a:gd name="connsiteX419" fmla="*/ 3630817 w 6891715"/>
                <a:gd name="connsiteY419" fmla="*/ 5799126 h 6367455"/>
                <a:gd name="connsiteX420" fmla="*/ 3632059 w 6891715"/>
                <a:gd name="connsiteY420" fmla="*/ 5810705 h 6367455"/>
                <a:gd name="connsiteX421" fmla="*/ 3632370 w 6891715"/>
                <a:gd name="connsiteY421" fmla="*/ 5819390 h 6367455"/>
                <a:gd name="connsiteX422" fmla="*/ 3635787 w 6891715"/>
                <a:gd name="connsiteY422" fmla="*/ 5830004 h 6367455"/>
                <a:gd name="connsiteX423" fmla="*/ 3639514 w 6891715"/>
                <a:gd name="connsiteY423" fmla="*/ 5825180 h 6367455"/>
                <a:gd name="connsiteX424" fmla="*/ 3655976 w 6891715"/>
                <a:gd name="connsiteY424" fmla="*/ 5833221 h 6367455"/>
                <a:gd name="connsiteX425" fmla="*/ 3655355 w 6891715"/>
                <a:gd name="connsiteY425" fmla="*/ 5847052 h 6367455"/>
                <a:gd name="connsiteX426" fmla="*/ 3644794 w 6891715"/>
                <a:gd name="connsiteY426" fmla="*/ 5844801 h 6367455"/>
                <a:gd name="connsiteX427" fmla="*/ 3642309 w 6891715"/>
                <a:gd name="connsiteY427" fmla="*/ 5848339 h 6367455"/>
                <a:gd name="connsiteX428" fmla="*/ 3630506 w 6891715"/>
                <a:gd name="connsiteY428" fmla="*/ 5843514 h 6367455"/>
                <a:gd name="connsiteX429" fmla="*/ 3629575 w 6891715"/>
                <a:gd name="connsiteY429" fmla="*/ 5835794 h 6367455"/>
                <a:gd name="connsiteX430" fmla="*/ 3624294 w 6891715"/>
                <a:gd name="connsiteY430" fmla="*/ 5825823 h 6367455"/>
                <a:gd name="connsiteX431" fmla="*/ 3622741 w 6891715"/>
                <a:gd name="connsiteY431" fmla="*/ 5836438 h 6367455"/>
                <a:gd name="connsiteX432" fmla="*/ 3613113 w 6891715"/>
                <a:gd name="connsiteY432" fmla="*/ 5827110 h 6367455"/>
                <a:gd name="connsiteX433" fmla="*/ 3616840 w 6891715"/>
                <a:gd name="connsiteY433" fmla="*/ 5811349 h 6367455"/>
                <a:gd name="connsiteX434" fmla="*/ 3624294 w 6891715"/>
                <a:gd name="connsiteY434" fmla="*/ 5817782 h 6367455"/>
                <a:gd name="connsiteX435" fmla="*/ 3095553 w 6891715"/>
                <a:gd name="connsiteY435" fmla="*/ 5791189 h 6367455"/>
                <a:gd name="connsiteX436" fmla="*/ 3106700 w 6891715"/>
                <a:gd name="connsiteY436" fmla="*/ 5794813 h 6367455"/>
                <a:gd name="connsiteX437" fmla="*/ 3099944 w 6891715"/>
                <a:gd name="connsiteY437" fmla="*/ 5808652 h 6367455"/>
                <a:gd name="connsiteX438" fmla="*/ 3090825 w 6891715"/>
                <a:gd name="connsiteY438" fmla="*/ 5795472 h 6367455"/>
                <a:gd name="connsiteX439" fmla="*/ 4154133 w 6891715"/>
                <a:gd name="connsiteY439" fmla="*/ 5781664 h 6367455"/>
                <a:gd name="connsiteX440" fmla="*/ 4166833 w 6891715"/>
                <a:gd name="connsiteY440" fmla="*/ 5782604 h 6367455"/>
                <a:gd name="connsiteX441" fmla="*/ 4171913 w 6891715"/>
                <a:gd name="connsiteY441" fmla="*/ 5800150 h 6367455"/>
                <a:gd name="connsiteX442" fmla="*/ 4173501 w 6891715"/>
                <a:gd name="connsiteY442" fmla="*/ 5810489 h 6367455"/>
                <a:gd name="connsiteX443" fmla="*/ 4166198 w 6891715"/>
                <a:gd name="connsiteY443" fmla="*/ 5815816 h 6367455"/>
                <a:gd name="connsiteX444" fmla="*/ 4161753 w 6891715"/>
                <a:gd name="connsiteY444" fmla="*/ 5829289 h 6367455"/>
                <a:gd name="connsiteX445" fmla="*/ 4149053 w 6891715"/>
                <a:gd name="connsiteY445" fmla="*/ 5818009 h 6367455"/>
                <a:gd name="connsiteX446" fmla="*/ 4157625 w 6891715"/>
                <a:gd name="connsiteY446" fmla="*/ 5803596 h 6367455"/>
                <a:gd name="connsiteX447" fmla="*/ 4143338 w 6891715"/>
                <a:gd name="connsiteY447" fmla="*/ 5794197 h 6367455"/>
                <a:gd name="connsiteX448" fmla="*/ 4144608 w 6891715"/>
                <a:gd name="connsiteY448" fmla="*/ 5783544 h 6367455"/>
                <a:gd name="connsiteX449" fmla="*/ 3652252 w 6891715"/>
                <a:gd name="connsiteY449" fmla="*/ 5780076 h 6367455"/>
                <a:gd name="connsiteX450" fmla="*/ 3658821 w 6891715"/>
                <a:gd name="connsiteY450" fmla="*/ 5780076 h 6367455"/>
                <a:gd name="connsiteX451" fmla="*/ 3654223 w 6891715"/>
                <a:gd name="connsiteY451" fmla="*/ 5787061 h 6367455"/>
                <a:gd name="connsiteX452" fmla="*/ 3659150 w 6891715"/>
                <a:gd name="connsiteY452" fmla="*/ 5794364 h 6367455"/>
                <a:gd name="connsiteX453" fmla="*/ 3649625 w 6891715"/>
                <a:gd name="connsiteY453" fmla="*/ 5789919 h 6367455"/>
                <a:gd name="connsiteX454" fmla="*/ 1810406 w 6891715"/>
                <a:gd name="connsiteY454" fmla="*/ 5757851 h 6367455"/>
                <a:gd name="connsiteX455" fmla="*/ 1816824 w 6891715"/>
                <a:gd name="connsiteY455" fmla="*/ 5766824 h 6367455"/>
                <a:gd name="connsiteX456" fmla="*/ 1832868 w 6891715"/>
                <a:gd name="connsiteY456" fmla="*/ 5767422 h 6367455"/>
                <a:gd name="connsiteX457" fmla="*/ 1835114 w 6891715"/>
                <a:gd name="connsiteY457" fmla="*/ 5778489 h 6367455"/>
                <a:gd name="connsiteX458" fmla="*/ 1829659 w 6891715"/>
                <a:gd name="connsiteY458" fmla="*/ 5772507 h 6367455"/>
                <a:gd name="connsiteX459" fmla="*/ 1816824 w 6891715"/>
                <a:gd name="connsiteY459" fmla="*/ 5771909 h 6367455"/>
                <a:gd name="connsiteX460" fmla="*/ 1809444 w 6891715"/>
                <a:gd name="connsiteY460" fmla="*/ 5775797 h 6367455"/>
                <a:gd name="connsiteX461" fmla="*/ 1804951 w 6891715"/>
                <a:gd name="connsiteY461" fmla="*/ 5768918 h 6367455"/>
                <a:gd name="connsiteX462" fmla="*/ 3645223 w 6891715"/>
                <a:gd name="connsiteY462" fmla="*/ 5754676 h 6367455"/>
                <a:gd name="connsiteX463" fmla="*/ 3645223 w 6891715"/>
                <a:gd name="connsiteY463" fmla="*/ 5762230 h 6367455"/>
                <a:gd name="connsiteX464" fmla="*/ 3648038 w 6891715"/>
                <a:gd name="connsiteY464" fmla="*/ 5769470 h 6367455"/>
                <a:gd name="connsiteX465" fmla="*/ 3646162 w 6891715"/>
                <a:gd name="connsiteY465" fmla="*/ 5785838 h 6367455"/>
                <a:gd name="connsiteX466" fmla="*/ 3640533 w 6891715"/>
                <a:gd name="connsiteY466" fmla="*/ 5785838 h 6367455"/>
                <a:gd name="connsiteX467" fmla="*/ 3639595 w 6891715"/>
                <a:gd name="connsiteY467" fmla="*/ 5781746 h 6367455"/>
                <a:gd name="connsiteX468" fmla="*/ 3630839 w 6891715"/>
                <a:gd name="connsiteY468" fmla="*/ 5791189 h 6367455"/>
                <a:gd name="connsiteX469" fmla="*/ 3627400 w 6891715"/>
                <a:gd name="connsiteY469" fmla="*/ 5788356 h 6367455"/>
                <a:gd name="connsiteX470" fmla="*/ 3628025 w 6891715"/>
                <a:gd name="connsiteY470" fmla="*/ 5779857 h 6367455"/>
                <a:gd name="connsiteX471" fmla="*/ 3632716 w 6891715"/>
                <a:gd name="connsiteY471" fmla="*/ 5772303 h 6367455"/>
                <a:gd name="connsiteX472" fmla="*/ 3633966 w 6891715"/>
                <a:gd name="connsiteY472" fmla="*/ 5761601 h 6367455"/>
                <a:gd name="connsiteX473" fmla="*/ 4003575 w 6891715"/>
                <a:gd name="connsiteY473" fmla="*/ 5735626 h 6367455"/>
                <a:gd name="connsiteX474" fmla="*/ 4014159 w 6891715"/>
                <a:gd name="connsiteY474" fmla="*/ 5735626 h 6367455"/>
                <a:gd name="connsiteX475" fmla="*/ 4019139 w 6891715"/>
                <a:gd name="connsiteY475" fmla="*/ 5746117 h 6367455"/>
                <a:gd name="connsiteX476" fmla="*/ 4029723 w 6891715"/>
                <a:gd name="connsiteY476" fmla="*/ 5752674 h 6367455"/>
                <a:gd name="connsiteX477" fmla="*/ 4032213 w 6891715"/>
                <a:gd name="connsiteY477" fmla="*/ 5759232 h 6367455"/>
                <a:gd name="connsiteX478" fmla="*/ 4021629 w 6891715"/>
                <a:gd name="connsiteY478" fmla="*/ 5765789 h 6367455"/>
                <a:gd name="connsiteX479" fmla="*/ 4014470 w 6891715"/>
                <a:gd name="connsiteY479" fmla="*/ 5761527 h 6367455"/>
                <a:gd name="connsiteX480" fmla="*/ 4017583 w 6891715"/>
                <a:gd name="connsiteY480" fmla="*/ 5753986 h 6367455"/>
                <a:gd name="connsiteX481" fmla="*/ 4002953 w 6891715"/>
                <a:gd name="connsiteY481" fmla="*/ 5749724 h 6367455"/>
                <a:gd name="connsiteX482" fmla="*/ 4000463 w 6891715"/>
                <a:gd name="connsiteY482" fmla="*/ 5742183 h 6367455"/>
                <a:gd name="connsiteX483" fmla="*/ 3888209 w 6891715"/>
                <a:gd name="connsiteY483" fmla="*/ 5732451 h 6367455"/>
                <a:gd name="connsiteX484" fmla="*/ 3904177 w 6891715"/>
                <a:gd name="connsiteY484" fmla="*/ 5735657 h 6367455"/>
                <a:gd name="connsiteX485" fmla="*/ 3915036 w 6891715"/>
                <a:gd name="connsiteY485" fmla="*/ 5750404 h 6367455"/>
                <a:gd name="connsiteX486" fmla="*/ 3923658 w 6891715"/>
                <a:gd name="connsiteY486" fmla="*/ 5764189 h 6367455"/>
                <a:gd name="connsiteX487" fmla="*/ 3940904 w 6891715"/>
                <a:gd name="connsiteY487" fmla="*/ 5769319 h 6367455"/>
                <a:gd name="connsiteX488" fmla="*/ 3947291 w 6891715"/>
                <a:gd name="connsiteY488" fmla="*/ 5776692 h 6367455"/>
                <a:gd name="connsiteX489" fmla="*/ 3975714 w 6891715"/>
                <a:gd name="connsiteY489" fmla="*/ 5776372 h 6367455"/>
                <a:gd name="connsiteX490" fmla="*/ 3978269 w 6891715"/>
                <a:gd name="connsiteY490" fmla="*/ 5781822 h 6367455"/>
                <a:gd name="connsiteX491" fmla="*/ 3978269 w 6891715"/>
                <a:gd name="connsiteY491" fmla="*/ 5793684 h 6367455"/>
                <a:gd name="connsiteX492" fmla="*/ 3983698 w 6891715"/>
                <a:gd name="connsiteY492" fmla="*/ 5799454 h 6367455"/>
                <a:gd name="connsiteX493" fmla="*/ 3981463 w 6891715"/>
                <a:gd name="connsiteY493" fmla="*/ 5809393 h 6367455"/>
                <a:gd name="connsiteX494" fmla="*/ 3986892 w 6891715"/>
                <a:gd name="connsiteY494" fmla="*/ 5816766 h 6367455"/>
                <a:gd name="connsiteX495" fmla="*/ 3999986 w 6891715"/>
                <a:gd name="connsiteY495" fmla="*/ 5826063 h 6367455"/>
                <a:gd name="connsiteX496" fmla="*/ 4010205 w 6891715"/>
                <a:gd name="connsiteY496" fmla="*/ 5829269 h 6367455"/>
                <a:gd name="connsiteX497" fmla="*/ 4027451 w 6891715"/>
                <a:gd name="connsiteY497" fmla="*/ 5832475 h 6367455"/>
                <a:gd name="connsiteX498" fmla="*/ 4026812 w 6891715"/>
                <a:gd name="connsiteY498" fmla="*/ 5854596 h 6367455"/>
                <a:gd name="connsiteX499" fmla="*/ 4015954 w 6891715"/>
                <a:gd name="connsiteY499" fmla="*/ 5864214 h 6367455"/>
                <a:gd name="connsiteX500" fmla="*/ 4000944 w 6891715"/>
                <a:gd name="connsiteY500" fmla="*/ 5860367 h 6367455"/>
                <a:gd name="connsiteX501" fmla="*/ 3993598 w 6891715"/>
                <a:gd name="connsiteY501" fmla="*/ 5852672 h 6367455"/>
                <a:gd name="connsiteX502" fmla="*/ 3991363 w 6891715"/>
                <a:gd name="connsiteY502" fmla="*/ 5839849 h 6367455"/>
                <a:gd name="connsiteX503" fmla="*/ 3975395 w 6891715"/>
                <a:gd name="connsiteY503" fmla="*/ 5831834 h 6367455"/>
                <a:gd name="connsiteX504" fmla="*/ 3976353 w 6891715"/>
                <a:gd name="connsiteY504" fmla="*/ 5820934 h 6367455"/>
                <a:gd name="connsiteX505" fmla="*/ 3963259 w 6891715"/>
                <a:gd name="connsiteY505" fmla="*/ 5812919 h 6367455"/>
                <a:gd name="connsiteX506" fmla="*/ 3959107 w 6891715"/>
                <a:gd name="connsiteY506" fmla="*/ 5804263 h 6367455"/>
                <a:gd name="connsiteX507" fmla="*/ 3927171 w 6891715"/>
                <a:gd name="connsiteY507" fmla="*/ 5801378 h 6367455"/>
                <a:gd name="connsiteX508" fmla="*/ 3922700 w 6891715"/>
                <a:gd name="connsiteY508" fmla="*/ 5794004 h 6367455"/>
                <a:gd name="connsiteX509" fmla="*/ 3923658 w 6891715"/>
                <a:gd name="connsiteY509" fmla="*/ 5782142 h 6367455"/>
                <a:gd name="connsiteX510" fmla="*/ 3914077 w 6891715"/>
                <a:gd name="connsiteY510" fmla="*/ 5772845 h 6367455"/>
                <a:gd name="connsiteX511" fmla="*/ 3881183 w 6891715"/>
                <a:gd name="connsiteY511" fmla="*/ 5751686 h 6367455"/>
                <a:gd name="connsiteX512" fmla="*/ 3881183 w 6891715"/>
                <a:gd name="connsiteY512" fmla="*/ 5747519 h 6367455"/>
                <a:gd name="connsiteX513" fmla="*/ 3876712 w 6891715"/>
                <a:gd name="connsiteY513" fmla="*/ 5749442 h 6367455"/>
                <a:gd name="connsiteX514" fmla="*/ 3863938 w 6891715"/>
                <a:gd name="connsiteY514" fmla="*/ 5752648 h 6367455"/>
                <a:gd name="connsiteX515" fmla="*/ 3873199 w 6891715"/>
                <a:gd name="connsiteY515" fmla="*/ 5742068 h 6367455"/>
                <a:gd name="connsiteX516" fmla="*/ 3880864 w 6891715"/>
                <a:gd name="connsiteY516" fmla="*/ 5741107 h 6367455"/>
                <a:gd name="connsiteX517" fmla="*/ 1831939 w 6891715"/>
                <a:gd name="connsiteY517" fmla="*/ 5713401 h 6367455"/>
                <a:gd name="connsiteX518" fmla="*/ 1830972 w 6891715"/>
                <a:gd name="connsiteY518" fmla="*/ 5721851 h 6367455"/>
                <a:gd name="connsiteX519" fmla="*/ 1812925 w 6891715"/>
                <a:gd name="connsiteY519" fmla="*/ 5752401 h 6367455"/>
                <a:gd name="connsiteX520" fmla="*/ 1808736 w 6891715"/>
                <a:gd name="connsiteY520" fmla="*/ 5754676 h 6367455"/>
                <a:gd name="connsiteX521" fmla="*/ 1805191 w 6891715"/>
                <a:gd name="connsiteY521" fmla="*/ 5748176 h 6367455"/>
                <a:gd name="connsiteX522" fmla="*/ 1794877 w 6891715"/>
                <a:gd name="connsiteY522" fmla="*/ 5751751 h 6367455"/>
                <a:gd name="connsiteX523" fmla="*/ 1789076 w 6891715"/>
                <a:gd name="connsiteY523" fmla="*/ 5743951 h 6367455"/>
                <a:gd name="connsiteX524" fmla="*/ 1796489 w 6891715"/>
                <a:gd name="connsiteY524" fmla="*/ 5727701 h 6367455"/>
                <a:gd name="connsiteX525" fmla="*/ 1813892 w 6891715"/>
                <a:gd name="connsiteY525" fmla="*/ 5714701 h 6367455"/>
                <a:gd name="connsiteX526" fmla="*/ 3909022 w 6891715"/>
                <a:gd name="connsiteY526" fmla="*/ 5707051 h 6367455"/>
                <a:gd name="connsiteX527" fmla="*/ 3919500 w 6891715"/>
                <a:gd name="connsiteY527" fmla="*/ 5708956 h 6367455"/>
                <a:gd name="connsiteX528" fmla="*/ 3906800 w 6891715"/>
                <a:gd name="connsiteY528" fmla="*/ 5716576 h 6367455"/>
                <a:gd name="connsiteX529" fmla="*/ 3933152 w 6891715"/>
                <a:gd name="connsiteY529" fmla="*/ 5702289 h 6367455"/>
                <a:gd name="connsiteX530" fmla="*/ 3938550 w 6891715"/>
                <a:gd name="connsiteY530" fmla="*/ 5710397 h 6367455"/>
                <a:gd name="connsiteX531" fmla="*/ 3943947 w 6891715"/>
                <a:gd name="connsiteY531" fmla="*/ 5710397 h 6367455"/>
                <a:gd name="connsiteX532" fmla="*/ 3944900 w 6891715"/>
                <a:gd name="connsiteY532" fmla="*/ 5717569 h 6367455"/>
                <a:gd name="connsiteX533" fmla="*/ 3936327 w 6891715"/>
                <a:gd name="connsiteY533" fmla="*/ 5719752 h 6367455"/>
                <a:gd name="connsiteX534" fmla="*/ 3929025 w 6891715"/>
                <a:gd name="connsiteY534" fmla="*/ 5713515 h 6367455"/>
                <a:gd name="connsiteX535" fmla="*/ 3925850 w 6891715"/>
                <a:gd name="connsiteY535" fmla="*/ 5706343 h 6367455"/>
                <a:gd name="connsiteX536" fmla="*/ 3950898 w 6891715"/>
                <a:gd name="connsiteY536" fmla="*/ 5691176 h 6367455"/>
                <a:gd name="connsiteX537" fmla="*/ 3954426 w 6891715"/>
                <a:gd name="connsiteY537" fmla="*/ 5700557 h 6367455"/>
                <a:gd name="connsiteX538" fmla="*/ 3948252 w 6891715"/>
                <a:gd name="connsiteY538" fmla="*/ 5711814 h 6367455"/>
                <a:gd name="connsiteX539" fmla="*/ 3946488 w 6891715"/>
                <a:gd name="connsiteY539" fmla="*/ 5707749 h 6367455"/>
                <a:gd name="connsiteX540" fmla="*/ 3949428 w 6891715"/>
                <a:gd name="connsiteY540" fmla="*/ 5700557 h 6367455"/>
                <a:gd name="connsiteX541" fmla="*/ 4188559 w 6891715"/>
                <a:gd name="connsiteY541" fmla="*/ 5689589 h 6367455"/>
                <a:gd name="connsiteX542" fmla="*/ 4200260 w 6891715"/>
                <a:gd name="connsiteY542" fmla="*/ 5693688 h 6367455"/>
                <a:gd name="connsiteX543" fmla="*/ 4201525 w 6891715"/>
                <a:gd name="connsiteY543" fmla="*/ 5703148 h 6367455"/>
                <a:gd name="connsiteX544" fmla="*/ 4222713 w 6891715"/>
                <a:gd name="connsiteY544" fmla="*/ 5713554 h 6367455"/>
                <a:gd name="connsiteX545" fmla="*/ 4207850 w 6891715"/>
                <a:gd name="connsiteY545" fmla="*/ 5720806 h 6367455"/>
                <a:gd name="connsiteX546" fmla="*/ 4198363 w 6891715"/>
                <a:gd name="connsiteY546" fmla="*/ 5712608 h 6367455"/>
                <a:gd name="connsiteX547" fmla="*/ 4203739 w 6891715"/>
                <a:gd name="connsiteY547" fmla="*/ 5728059 h 6367455"/>
                <a:gd name="connsiteX548" fmla="*/ 4197414 w 6891715"/>
                <a:gd name="connsiteY548" fmla="*/ 5735627 h 6367455"/>
                <a:gd name="connsiteX549" fmla="*/ 4179705 w 6891715"/>
                <a:gd name="connsiteY549" fmla="*/ 5734996 h 6367455"/>
                <a:gd name="connsiteX550" fmla="*/ 4168953 w 6891715"/>
                <a:gd name="connsiteY550" fmla="*/ 5725221 h 6367455"/>
                <a:gd name="connsiteX551" fmla="*/ 4186662 w 6891715"/>
                <a:gd name="connsiteY551" fmla="*/ 5713869 h 6367455"/>
                <a:gd name="connsiteX552" fmla="*/ 4173064 w 6891715"/>
                <a:gd name="connsiteY552" fmla="*/ 5710716 h 6367455"/>
                <a:gd name="connsiteX553" fmla="*/ 4164525 w 6891715"/>
                <a:gd name="connsiteY553" fmla="*/ 5723329 h 6367455"/>
                <a:gd name="connsiteX554" fmla="*/ 4144603 w 6891715"/>
                <a:gd name="connsiteY554" fmla="*/ 5715130 h 6367455"/>
                <a:gd name="connsiteX555" fmla="*/ 4143338 w 6891715"/>
                <a:gd name="connsiteY555" fmla="*/ 5702517 h 6367455"/>
                <a:gd name="connsiteX556" fmla="*/ 4165790 w 6891715"/>
                <a:gd name="connsiteY556" fmla="*/ 5703463 h 6367455"/>
                <a:gd name="connsiteX557" fmla="*/ 4167688 w 6891715"/>
                <a:gd name="connsiteY557" fmla="*/ 5696211 h 6367455"/>
                <a:gd name="connsiteX558" fmla="*/ 4181602 w 6891715"/>
                <a:gd name="connsiteY558" fmla="*/ 5695895 h 6367455"/>
                <a:gd name="connsiteX559" fmla="*/ 3560407 w 6891715"/>
                <a:gd name="connsiteY559" fmla="*/ 5638789 h 6367455"/>
                <a:gd name="connsiteX560" fmla="*/ 3566757 w 6891715"/>
                <a:gd name="connsiteY560" fmla="*/ 5641629 h 6367455"/>
                <a:gd name="connsiteX561" fmla="*/ 3572790 w 6891715"/>
                <a:gd name="connsiteY561" fmla="*/ 5648572 h 6367455"/>
                <a:gd name="connsiteX562" fmla="*/ 3560725 w 6891715"/>
                <a:gd name="connsiteY562" fmla="*/ 5652675 h 6367455"/>
                <a:gd name="connsiteX563" fmla="*/ 3562312 w 6891715"/>
                <a:gd name="connsiteY563" fmla="*/ 5664667 h 6367455"/>
                <a:gd name="connsiteX564" fmla="*/ 3572155 w 6891715"/>
                <a:gd name="connsiteY564" fmla="*/ 5670663 h 6367455"/>
                <a:gd name="connsiteX565" fmla="*/ 3571520 w 6891715"/>
                <a:gd name="connsiteY565" fmla="*/ 5679815 h 6367455"/>
                <a:gd name="connsiteX566" fmla="*/ 3582950 w 6891715"/>
                <a:gd name="connsiteY566" fmla="*/ 5680447 h 6367455"/>
                <a:gd name="connsiteX567" fmla="*/ 3581680 w 6891715"/>
                <a:gd name="connsiteY567" fmla="*/ 5691177 h 6367455"/>
                <a:gd name="connsiteX568" fmla="*/ 3563265 w 6891715"/>
                <a:gd name="connsiteY568" fmla="*/ 5680447 h 6367455"/>
                <a:gd name="connsiteX569" fmla="*/ 3561677 w 6891715"/>
                <a:gd name="connsiteY569" fmla="*/ 5668770 h 6367455"/>
                <a:gd name="connsiteX570" fmla="*/ 3541675 w 6891715"/>
                <a:gd name="connsiteY570" fmla="*/ 5647310 h 6367455"/>
                <a:gd name="connsiteX571" fmla="*/ 3543262 w 6891715"/>
                <a:gd name="connsiteY571" fmla="*/ 5640367 h 6367455"/>
                <a:gd name="connsiteX572" fmla="*/ 3558185 w 6891715"/>
                <a:gd name="connsiteY572" fmla="*/ 5642891 h 6367455"/>
                <a:gd name="connsiteX573" fmla="*/ 1988465 w 6891715"/>
                <a:gd name="connsiteY573" fmla="*/ 5605451 h 6367455"/>
                <a:gd name="connsiteX574" fmla="*/ 1990687 w 6891715"/>
                <a:gd name="connsiteY574" fmla="*/ 5609261 h 6367455"/>
                <a:gd name="connsiteX575" fmla="*/ 1976082 w 6891715"/>
                <a:gd name="connsiteY575" fmla="*/ 5621326 h 6367455"/>
                <a:gd name="connsiteX576" fmla="*/ 1975130 w 6891715"/>
                <a:gd name="connsiteY576" fmla="*/ 5626406 h 6367455"/>
                <a:gd name="connsiteX577" fmla="*/ 1985607 w 6891715"/>
                <a:gd name="connsiteY577" fmla="*/ 5621008 h 6367455"/>
                <a:gd name="connsiteX578" fmla="*/ 1979257 w 6891715"/>
                <a:gd name="connsiteY578" fmla="*/ 5631486 h 6367455"/>
                <a:gd name="connsiteX579" fmla="*/ 1981480 w 6891715"/>
                <a:gd name="connsiteY579" fmla="*/ 5638153 h 6367455"/>
                <a:gd name="connsiteX580" fmla="*/ 1998307 w 6891715"/>
                <a:gd name="connsiteY580" fmla="*/ 5636883 h 6367455"/>
                <a:gd name="connsiteX581" fmla="*/ 2005927 w 6891715"/>
                <a:gd name="connsiteY581" fmla="*/ 5638788 h 6367455"/>
                <a:gd name="connsiteX582" fmla="*/ 2008150 w 6891715"/>
                <a:gd name="connsiteY582" fmla="*/ 5651488 h 6367455"/>
                <a:gd name="connsiteX583" fmla="*/ 1999895 w 6891715"/>
                <a:gd name="connsiteY583" fmla="*/ 5666411 h 6367455"/>
                <a:gd name="connsiteX584" fmla="*/ 1993545 w 6891715"/>
                <a:gd name="connsiteY584" fmla="*/ 5677841 h 6367455"/>
                <a:gd name="connsiteX585" fmla="*/ 1987195 w 6891715"/>
                <a:gd name="connsiteY585" fmla="*/ 5690859 h 6367455"/>
                <a:gd name="connsiteX586" fmla="*/ 1965287 w 6891715"/>
                <a:gd name="connsiteY586" fmla="*/ 5699114 h 6367455"/>
                <a:gd name="connsiteX587" fmla="*/ 1965287 w 6891715"/>
                <a:gd name="connsiteY587" fmla="*/ 5694986 h 6367455"/>
                <a:gd name="connsiteX588" fmla="*/ 1954492 w 6891715"/>
                <a:gd name="connsiteY588" fmla="*/ 5688954 h 6367455"/>
                <a:gd name="connsiteX589" fmla="*/ 1937665 w 6891715"/>
                <a:gd name="connsiteY589" fmla="*/ 5683556 h 6367455"/>
                <a:gd name="connsiteX590" fmla="*/ 1938300 w 6891715"/>
                <a:gd name="connsiteY590" fmla="*/ 5667999 h 6367455"/>
                <a:gd name="connsiteX591" fmla="*/ 1928775 w 6891715"/>
                <a:gd name="connsiteY591" fmla="*/ 5660696 h 6367455"/>
                <a:gd name="connsiteX592" fmla="*/ 1912900 w 6891715"/>
                <a:gd name="connsiteY592" fmla="*/ 5662601 h 6367455"/>
                <a:gd name="connsiteX593" fmla="*/ 1912265 w 6891715"/>
                <a:gd name="connsiteY593" fmla="*/ 5676571 h 6367455"/>
                <a:gd name="connsiteX594" fmla="*/ 1902740 w 6891715"/>
                <a:gd name="connsiteY594" fmla="*/ 5674349 h 6367455"/>
                <a:gd name="connsiteX595" fmla="*/ 1900200 w 6891715"/>
                <a:gd name="connsiteY595" fmla="*/ 5650536 h 6367455"/>
                <a:gd name="connsiteX596" fmla="*/ 1917027 w 6891715"/>
                <a:gd name="connsiteY596" fmla="*/ 5641963 h 6367455"/>
                <a:gd name="connsiteX597" fmla="*/ 1937982 w 6891715"/>
                <a:gd name="connsiteY597" fmla="*/ 5626723 h 6367455"/>
                <a:gd name="connsiteX598" fmla="*/ 1952905 w 6891715"/>
                <a:gd name="connsiteY598" fmla="*/ 5619103 h 6367455"/>
                <a:gd name="connsiteX599" fmla="*/ 4089680 w 6891715"/>
                <a:gd name="connsiteY599" fmla="*/ 5599101 h 6367455"/>
                <a:gd name="connsiteX600" fmla="*/ 4100475 w 6891715"/>
                <a:gd name="connsiteY600" fmla="*/ 5606038 h 6367455"/>
                <a:gd name="connsiteX601" fmla="*/ 4089045 w 6891715"/>
                <a:gd name="connsiteY601" fmla="*/ 5624958 h 6367455"/>
                <a:gd name="connsiteX602" fmla="*/ 4092220 w 6891715"/>
                <a:gd name="connsiteY602" fmla="*/ 5642931 h 6367455"/>
                <a:gd name="connsiteX603" fmla="*/ 4079520 w 6891715"/>
                <a:gd name="connsiteY603" fmla="*/ 5637571 h 6367455"/>
                <a:gd name="connsiteX604" fmla="*/ 4081742 w 6891715"/>
                <a:gd name="connsiteY604" fmla="*/ 5630318 h 6367455"/>
                <a:gd name="connsiteX605" fmla="*/ 4076345 w 6891715"/>
                <a:gd name="connsiteY605" fmla="*/ 5630318 h 6367455"/>
                <a:gd name="connsiteX606" fmla="*/ 4069042 w 6891715"/>
                <a:gd name="connsiteY606" fmla="*/ 5645139 h 6367455"/>
                <a:gd name="connsiteX607" fmla="*/ 4060470 w 6891715"/>
                <a:gd name="connsiteY607" fmla="*/ 5631580 h 6367455"/>
                <a:gd name="connsiteX608" fmla="*/ 4056025 w 6891715"/>
                <a:gd name="connsiteY608" fmla="*/ 5615813 h 6367455"/>
                <a:gd name="connsiteX609" fmla="*/ 4073805 w 6891715"/>
                <a:gd name="connsiteY609" fmla="*/ 5615813 h 6367455"/>
                <a:gd name="connsiteX610" fmla="*/ 4084600 w 6891715"/>
                <a:gd name="connsiteY610" fmla="*/ 5619597 h 6367455"/>
                <a:gd name="connsiteX611" fmla="*/ 2070698 w 6891715"/>
                <a:gd name="connsiteY611" fmla="*/ 5599101 h 6367455"/>
                <a:gd name="connsiteX612" fmla="*/ 2091018 w 6891715"/>
                <a:gd name="connsiteY612" fmla="*/ 5613433 h 6367455"/>
                <a:gd name="connsiteX613" fmla="*/ 2092288 w 6891715"/>
                <a:gd name="connsiteY613" fmla="*/ 5624649 h 6367455"/>
                <a:gd name="connsiteX614" fmla="*/ 2079588 w 6891715"/>
                <a:gd name="connsiteY614" fmla="*/ 5632439 h 6367455"/>
                <a:gd name="connsiteX615" fmla="*/ 2067840 w 6891715"/>
                <a:gd name="connsiteY615" fmla="*/ 5622780 h 6367455"/>
                <a:gd name="connsiteX616" fmla="*/ 2041488 w 6891715"/>
                <a:gd name="connsiteY616" fmla="*/ 5624338 h 6367455"/>
                <a:gd name="connsiteX617" fmla="*/ 2040218 w 6891715"/>
                <a:gd name="connsiteY617" fmla="*/ 5614056 h 6367455"/>
                <a:gd name="connsiteX618" fmla="*/ 2033868 w 6891715"/>
                <a:gd name="connsiteY618" fmla="*/ 5614056 h 6367455"/>
                <a:gd name="connsiteX619" fmla="*/ 2031963 w 6891715"/>
                <a:gd name="connsiteY619" fmla="*/ 5604397 h 6367455"/>
                <a:gd name="connsiteX620" fmla="*/ 4138765 w 6891715"/>
                <a:gd name="connsiteY620" fmla="*/ 5576879 h 6367455"/>
                <a:gd name="connsiteX621" fmla="*/ 4144990 w 6891715"/>
                <a:gd name="connsiteY621" fmla="*/ 5580100 h 6367455"/>
                <a:gd name="connsiteX622" fmla="*/ 4148103 w 6891715"/>
                <a:gd name="connsiteY622" fmla="*/ 5590408 h 6367455"/>
                <a:gd name="connsiteX623" fmla="*/ 4140943 w 6891715"/>
                <a:gd name="connsiteY623" fmla="*/ 5599104 h 6367455"/>
                <a:gd name="connsiteX624" fmla="*/ 4116353 w 6891715"/>
                <a:gd name="connsiteY624" fmla="*/ 5598138 h 6367455"/>
                <a:gd name="connsiteX625" fmla="*/ 4121956 w 6891715"/>
                <a:gd name="connsiteY625" fmla="*/ 5588475 h 6367455"/>
                <a:gd name="connsiteX626" fmla="*/ 4302091 w 6891715"/>
                <a:gd name="connsiteY626" fmla="*/ 5553067 h 6367455"/>
                <a:gd name="connsiteX627" fmla="*/ 4302091 w 6891715"/>
                <a:gd name="connsiteY627" fmla="*/ 5561005 h 6367455"/>
                <a:gd name="connsiteX628" fmla="*/ 4297328 w 6891715"/>
                <a:gd name="connsiteY628" fmla="*/ 5558934 h 6367455"/>
                <a:gd name="connsiteX629" fmla="*/ 4108553 w 6891715"/>
                <a:gd name="connsiteY629" fmla="*/ 5551476 h 6367455"/>
                <a:gd name="connsiteX630" fmla="*/ 4122700 w 6891715"/>
                <a:gd name="connsiteY630" fmla="*/ 5555898 h 6367455"/>
                <a:gd name="connsiteX631" fmla="*/ 4121735 w 6891715"/>
                <a:gd name="connsiteY631" fmla="*/ 5565764 h 6367455"/>
                <a:gd name="connsiteX632" fmla="*/ 4108874 w 6891715"/>
                <a:gd name="connsiteY632" fmla="*/ 5563723 h 6367455"/>
                <a:gd name="connsiteX633" fmla="*/ 4097300 w 6891715"/>
                <a:gd name="connsiteY633" fmla="*/ 5562702 h 6367455"/>
                <a:gd name="connsiteX634" fmla="*/ 4099229 w 6891715"/>
                <a:gd name="connsiteY634" fmla="*/ 5556919 h 6367455"/>
                <a:gd name="connsiteX635" fmla="*/ 4289391 w 6891715"/>
                <a:gd name="connsiteY635" fmla="*/ 5540367 h 6367455"/>
                <a:gd name="connsiteX636" fmla="*/ 4308441 w 6891715"/>
                <a:gd name="connsiteY636" fmla="*/ 5541002 h 6367455"/>
                <a:gd name="connsiteX637" fmla="*/ 4301337 w 6891715"/>
                <a:gd name="connsiteY637" fmla="*/ 5548305 h 6367455"/>
                <a:gd name="connsiteX638" fmla="*/ 4292620 w 6891715"/>
                <a:gd name="connsiteY638" fmla="*/ 5551480 h 6367455"/>
                <a:gd name="connsiteX639" fmla="*/ 4289391 w 6891715"/>
                <a:gd name="connsiteY639" fmla="*/ 5548305 h 6367455"/>
                <a:gd name="connsiteX640" fmla="*/ 4022925 w 6891715"/>
                <a:gd name="connsiteY640" fmla="*/ 5514964 h 6367455"/>
                <a:gd name="connsiteX641" fmla="*/ 4031881 w 6891715"/>
                <a:gd name="connsiteY641" fmla="*/ 5519920 h 6367455"/>
                <a:gd name="connsiteX642" fmla="*/ 4032213 w 6891715"/>
                <a:gd name="connsiteY642" fmla="*/ 5533239 h 6367455"/>
                <a:gd name="connsiteX643" fmla="*/ 4022261 w 6891715"/>
                <a:gd name="connsiteY643" fmla="*/ 5540364 h 6367455"/>
                <a:gd name="connsiteX644" fmla="*/ 4009988 w 6891715"/>
                <a:gd name="connsiteY644" fmla="*/ 5532310 h 6367455"/>
                <a:gd name="connsiteX645" fmla="*/ 4011315 w 6891715"/>
                <a:gd name="connsiteY645" fmla="*/ 5525186 h 6367455"/>
                <a:gd name="connsiteX646" fmla="*/ 2542105 w 6891715"/>
                <a:gd name="connsiteY646" fmla="*/ 5470514 h 6367455"/>
                <a:gd name="connsiteX647" fmla="*/ 2547481 w 6891715"/>
                <a:gd name="connsiteY647" fmla="*/ 5470514 h 6367455"/>
                <a:gd name="connsiteX648" fmla="*/ 2566456 w 6891715"/>
                <a:gd name="connsiteY648" fmla="*/ 5478769 h 6367455"/>
                <a:gd name="connsiteX649" fmla="*/ 2578157 w 6891715"/>
                <a:gd name="connsiteY649" fmla="*/ 5478769 h 6367455"/>
                <a:gd name="connsiteX650" fmla="*/ 2586696 w 6891715"/>
                <a:gd name="connsiteY650" fmla="*/ 5503851 h 6367455"/>
                <a:gd name="connsiteX651" fmla="*/ 2585747 w 6891715"/>
                <a:gd name="connsiteY651" fmla="*/ 5520679 h 6367455"/>
                <a:gd name="connsiteX652" fmla="*/ 2601876 w 6891715"/>
                <a:gd name="connsiteY652" fmla="*/ 5547031 h 6367455"/>
                <a:gd name="connsiteX653" fmla="*/ 2600927 w 6891715"/>
                <a:gd name="connsiteY653" fmla="*/ 5575289 h 6367455"/>
                <a:gd name="connsiteX654" fmla="*/ 2590491 w 6891715"/>
                <a:gd name="connsiteY654" fmla="*/ 5584814 h 6367455"/>
                <a:gd name="connsiteX655" fmla="*/ 2586696 w 6891715"/>
                <a:gd name="connsiteY655" fmla="*/ 5599736 h 6367455"/>
                <a:gd name="connsiteX656" fmla="*/ 2600295 w 6891715"/>
                <a:gd name="connsiteY656" fmla="*/ 5611484 h 6367455"/>
                <a:gd name="connsiteX657" fmla="*/ 2592388 w 6891715"/>
                <a:gd name="connsiteY657" fmla="*/ 5641646 h 6367455"/>
                <a:gd name="connsiteX658" fmla="*/ 2584166 w 6891715"/>
                <a:gd name="connsiteY658" fmla="*/ 5676889 h 6367455"/>
                <a:gd name="connsiteX659" fmla="*/ 2584482 w 6891715"/>
                <a:gd name="connsiteY659" fmla="*/ 5711496 h 6367455"/>
                <a:gd name="connsiteX660" fmla="*/ 2570884 w 6891715"/>
                <a:gd name="connsiteY660" fmla="*/ 5732769 h 6367455"/>
                <a:gd name="connsiteX661" fmla="*/ 2561080 w 6891715"/>
                <a:gd name="connsiteY661" fmla="*/ 5721974 h 6367455"/>
                <a:gd name="connsiteX662" fmla="*/ 2550644 w 6891715"/>
                <a:gd name="connsiteY662" fmla="*/ 5711814 h 6367455"/>
                <a:gd name="connsiteX663" fmla="*/ 2532934 w 6891715"/>
                <a:gd name="connsiteY663" fmla="*/ 5723561 h 6367455"/>
                <a:gd name="connsiteX664" fmla="*/ 2531985 w 6891715"/>
                <a:gd name="connsiteY664" fmla="*/ 5743564 h 6367455"/>
                <a:gd name="connsiteX665" fmla="*/ 2523446 w 6891715"/>
                <a:gd name="connsiteY665" fmla="*/ 5752136 h 6367455"/>
                <a:gd name="connsiteX666" fmla="*/ 2510796 w 6891715"/>
                <a:gd name="connsiteY666" fmla="*/ 5753089 h 6367455"/>
                <a:gd name="connsiteX667" fmla="*/ 2496249 w 6891715"/>
                <a:gd name="connsiteY667" fmla="*/ 5756264 h 6367455"/>
                <a:gd name="connsiteX668" fmla="*/ 2484864 w 6891715"/>
                <a:gd name="connsiteY668" fmla="*/ 5748326 h 6367455"/>
                <a:gd name="connsiteX669" fmla="*/ 2476325 w 6891715"/>
                <a:gd name="connsiteY669" fmla="*/ 5751501 h 6367455"/>
                <a:gd name="connsiteX670" fmla="*/ 2472846 w 6891715"/>
                <a:gd name="connsiteY670" fmla="*/ 5740706 h 6367455"/>
                <a:gd name="connsiteX671" fmla="*/ 2481385 w 6891715"/>
                <a:gd name="connsiteY671" fmla="*/ 5740706 h 6367455"/>
                <a:gd name="connsiteX672" fmla="*/ 2474744 w 6891715"/>
                <a:gd name="connsiteY672" fmla="*/ 5735626 h 6367455"/>
                <a:gd name="connsiteX673" fmla="*/ 2473795 w 6891715"/>
                <a:gd name="connsiteY673" fmla="*/ 5710544 h 6367455"/>
                <a:gd name="connsiteX674" fmla="*/ 2460829 w 6891715"/>
                <a:gd name="connsiteY674" fmla="*/ 5693716 h 6367455"/>
                <a:gd name="connsiteX675" fmla="*/ 2477274 w 6891715"/>
                <a:gd name="connsiteY675" fmla="*/ 5644821 h 6367455"/>
                <a:gd name="connsiteX676" fmla="*/ 2481701 w 6891715"/>
                <a:gd name="connsiteY676" fmla="*/ 5631169 h 6367455"/>
                <a:gd name="connsiteX677" fmla="*/ 2467470 w 6891715"/>
                <a:gd name="connsiteY677" fmla="*/ 5619739 h 6367455"/>
                <a:gd name="connsiteX678" fmla="*/ 2476009 w 6891715"/>
                <a:gd name="connsiteY678" fmla="*/ 5598466 h 6367455"/>
                <a:gd name="connsiteX679" fmla="*/ 2469684 w 6891715"/>
                <a:gd name="connsiteY679" fmla="*/ 5588941 h 6367455"/>
                <a:gd name="connsiteX680" fmla="*/ 2475693 w 6891715"/>
                <a:gd name="connsiteY680" fmla="*/ 5575606 h 6367455"/>
                <a:gd name="connsiteX681" fmla="*/ 2466205 w 6891715"/>
                <a:gd name="connsiteY681" fmla="*/ 5557509 h 6367455"/>
                <a:gd name="connsiteX682" fmla="*/ 2450393 w 6891715"/>
                <a:gd name="connsiteY682" fmla="*/ 5547349 h 6367455"/>
                <a:gd name="connsiteX683" fmla="*/ 2445965 w 6891715"/>
                <a:gd name="connsiteY683" fmla="*/ 5556874 h 6367455"/>
                <a:gd name="connsiteX684" fmla="*/ 2441538 w 6891715"/>
                <a:gd name="connsiteY684" fmla="*/ 5535601 h 6367455"/>
                <a:gd name="connsiteX685" fmla="*/ 2447863 w 6891715"/>
                <a:gd name="connsiteY685" fmla="*/ 5521949 h 6367455"/>
                <a:gd name="connsiteX686" fmla="*/ 2442170 w 6891715"/>
                <a:gd name="connsiteY686" fmla="*/ 5497819 h 6367455"/>
                <a:gd name="connsiteX687" fmla="*/ 2450709 w 6891715"/>
                <a:gd name="connsiteY687" fmla="*/ 5492421 h 6367455"/>
                <a:gd name="connsiteX688" fmla="*/ 2454820 w 6891715"/>
                <a:gd name="connsiteY688" fmla="*/ 5477499 h 6367455"/>
                <a:gd name="connsiteX689" fmla="*/ 2461145 w 6891715"/>
                <a:gd name="connsiteY689" fmla="*/ 5482896 h 6367455"/>
                <a:gd name="connsiteX690" fmla="*/ 2451658 w 6891715"/>
                <a:gd name="connsiteY690" fmla="*/ 5497819 h 6367455"/>
                <a:gd name="connsiteX691" fmla="*/ 2459248 w 6891715"/>
                <a:gd name="connsiteY691" fmla="*/ 5509249 h 6367455"/>
                <a:gd name="connsiteX692" fmla="*/ 2476325 w 6891715"/>
                <a:gd name="connsiteY692" fmla="*/ 5517504 h 6367455"/>
                <a:gd name="connsiteX693" fmla="*/ 2496249 w 6891715"/>
                <a:gd name="connsiteY693" fmla="*/ 5519409 h 6367455"/>
                <a:gd name="connsiteX694" fmla="*/ 2503523 w 6891715"/>
                <a:gd name="connsiteY694" fmla="*/ 5503534 h 6367455"/>
                <a:gd name="connsiteX695" fmla="*/ 2524711 w 6891715"/>
                <a:gd name="connsiteY695" fmla="*/ 5490834 h 6367455"/>
                <a:gd name="connsiteX696" fmla="*/ 2537994 w 6891715"/>
                <a:gd name="connsiteY696" fmla="*/ 5481309 h 6367455"/>
                <a:gd name="connsiteX697" fmla="*/ 3282913 w 6891715"/>
                <a:gd name="connsiteY697" fmla="*/ 5260964 h 6367455"/>
                <a:gd name="connsiteX698" fmla="*/ 3294026 w 6891715"/>
                <a:gd name="connsiteY698" fmla="*/ 5262084 h 6367455"/>
                <a:gd name="connsiteX699" fmla="*/ 3287964 w 6891715"/>
                <a:gd name="connsiteY699" fmla="*/ 5265727 h 6367455"/>
                <a:gd name="connsiteX700" fmla="*/ 3328248 w 6891715"/>
                <a:gd name="connsiteY700" fmla="*/ 5257789 h 6367455"/>
                <a:gd name="connsiteX701" fmla="*/ 3340739 w 6891715"/>
                <a:gd name="connsiteY701" fmla="*/ 5264892 h 6367455"/>
                <a:gd name="connsiteX702" fmla="*/ 3362288 w 6891715"/>
                <a:gd name="connsiteY702" fmla="*/ 5271027 h 6367455"/>
                <a:gd name="connsiteX703" fmla="*/ 3361039 w 6891715"/>
                <a:gd name="connsiteY703" fmla="*/ 5276839 h 6367455"/>
                <a:gd name="connsiteX704" fmla="*/ 3336680 w 6891715"/>
                <a:gd name="connsiteY704" fmla="*/ 5270704 h 6367455"/>
                <a:gd name="connsiteX705" fmla="*/ 3324188 w 6891715"/>
                <a:gd name="connsiteY705" fmla="*/ 5259726 h 6367455"/>
                <a:gd name="connsiteX706" fmla="*/ 2671407 w 6891715"/>
                <a:gd name="connsiteY706" fmla="*/ 5257789 h 6367455"/>
                <a:gd name="connsiteX707" fmla="*/ 2674900 w 6891715"/>
                <a:gd name="connsiteY707" fmla="*/ 5266657 h 6367455"/>
                <a:gd name="connsiteX708" fmla="*/ 2673947 w 6891715"/>
                <a:gd name="connsiteY708" fmla="*/ 5273226 h 6367455"/>
                <a:gd name="connsiteX709" fmla="*/ 2667597 w 6891715"/>
                <a:gd name="connsiteY709" fmla="*/ 5275197 h 6367455"/>
                <a:gd name="connsiteX710" fmla="*/ 2671725 w 6891715"/>
                <a:gd name="connsiteY710" fmla="*/ 5284722 h 6367455"/>
                <a:gd name="connsiteX711" fmla="*/ 2664422 w 6891715"/>
                <a:gd name="connsiteY711" fmla="*/ 5286364 h 6367455"/>
                <a:gd name="connsiteX712" fmla="*/ 2659977 w 6891715"/>
                <a:gd name="connsiteY712" fmla="*/ 5276510 h 6367455"/>
                <a:gd name="connsiteX713" fmla="*/ 2643150 w 6891715"/>
                <a:gd name="connsiteY713" fmla="*/ 5278481 h 6367455"/>
                <a:gd name="connsiteX714" fmla="*/ 2636800 w 6891715"/>
                <a:gd name="connsiteY714" fmla="*/ 5268956 h 6367455"/>
                <a:gd name="connsiteX715" fmla="*/ 2659977 w 6891715"/>
                <a:gd name="connsiteY715" fmla="*/ 5266657 h 6367455"/>
                <a:gd name="connsiteX716" fmla="*/ 3264815 w 6891715"/>
                <a:gd name="connsiteY716" fmla="*/ 5237151 h 6367455"/>
                <a:gd name="connsiteX717" fmla="*/ 3282277 w 6891715"/>
                <a:gd name="connsiteY717" fmla="*/ 5247144 h 6367455"/>
                <a:gd name="connsiteX718" fmla="*/ 3295930 w 6891715"/>
                <a:gd name="connsiteY718" fmla="*/ 5244334 h 6367455"/>
                <a:gd name="connsiteX719" fmla="*/ 3316250 w 6891715"/>
                <a:gd name="connsiteY719" fmla="*/ 5251204 h 6367455"/>
                <a:gd name="connsiteX720" fmla="*/ 3295930 w 6891715"/>
                <a:gd name="connsiteY720" fmla="*/ 5249955 h 6367455"/>
                <a:gd name="connsiteX721" fmla="*/ 3283865 w 6891715"/>
                <a:gd name="connsiteY721" fmla="*/ 5256201 h 6367455"/>
                <a:gd name="connsiteX722" fmla="*/ 3252750 w 6891715"/>
                <a:gd name="connsiteY722" fmla="*/ 5239337 h 6367455"/>
                <a:gd name="connsiteX723" fmla="*/ 2572585 w 6891715"/>
                <a:gd name="connsiteY723" fmla="*/ 5232389 h 6367455"/>
                <a:gd name="connsiteX724" fmla="*/ 2574503 w 6891715"/>
                <a:gd name="connsiteY724" fmla="*/ 5273287 h 6367455"/>
                <a:gd name="connsiteX725" fmla="*/ 2571306 w 6891715"/>
                <a:gd name="connsiteY725" fmla="*/ 5288188 h 6367455"/>
                <a:gd name="connsiteX726" fmla="*/ 2584413 w 6891715"/>
                <a:gd name="connsiteY726" fmla="*/ 5315453 h 6367455"/>
                <a:gd name="connsiteX727" fmla="*/ 2581536 w 6891715"/>
                <a:gd name="connsiteY727" fmla="*/ 5359522 h 6367455"/>
                <a:gd name="connsiteX728" fmla="*/ 2570028 w 6891715"/>
                <a:gd name="connsiteY728" fmla="*/ 5388373 h 6367455"/>
                <a:gd name="connsiteX729" fmla="*/ 2566831 w 6891715"/>
                <a:gd name="connsiteY729" fmla="*/ 5402957 h 6367455"/>
                <a:gd name="connsiteX730" fmla="*/ 2557561 w 6891715"/>
                <a:gd name="connsiteY730" fmla="*/ 5426101 h 6367455"/>
                <a:gd name="connsiteX731" fmla="*/ 2549249 w 6891715"/>
                <a:gd name="connsiteY731" fmla="*/ 5445123 h 6367455"/>
                <a:gd name="connsiteX732" fmla="*/ 2547971 w 6891715"/>
                <a:gd name="connsiteY732" fmla="*/ 5451464 h 6367455"/>
                <a:gd name="connsiteX733" fmla="*/ 2539659 w 6891715"/>
                <a:gd name="connsiteY733" fmla="*/ 5446391 h 6367455"/>
                <a:gd name="connsiteX734" fmla="*/ 2531987 w 6891715"/>
                <a:gd name="connsiteY734" fmla="*/ 5444489 h 6367455"/>
                <a:gd name="connsiteX735" fmla="*/ 2531028 w 6891715"/>
                <a:gd name="connsiteY735" fmla="*/ 5439099 h 6367455"/>
                <a:gd name="connsiteX736" fmla="*/ 2521438 w 6891715"/>
                <a:gd name="connsiteY736" fmla="*/ 5434978 h 6367455"/>
                <a:gd name="connsiteX737" fmla="*/ 2510569 w 6891715"/>
                <a:gd name="connsiteY737" fmla="*/ 5426735 h 6367455"/>
                <a:gd name="connsiteX738" fmla="*/ 2518241 w 6891715"/>
                <a:gd name="connsiteY738" fmla="*/ 5408663 h 6367455"/>
                <a:gd name="connsiteX739" fmla="*/ 2511209 w 6891715"/>
                <a:gd name="connsiteY739" fmla="*/ 5405493 h 6367455"/>
                <a:gd name="connsiteX740" fmla="*/ 2499701 w 6891715"/>
                <a:gd name="connsiteY740" fmla="*/ 5400103 h 6367455"/>
                <a:gd name="connsiteX741" fmla="*/ 2503856 w 6891715"/>
                <a:gd name="connsiteY741" fmla="*/ 5393762 h 6367455"/>
                <a:gd name="connsiteX742" fmla="*/ 2504815 w 6891715"/>
                <a:gd name="connsiteY742" fmla="*/ 5384568 h 6367455"/>
                <a:gd name="connsiteX743" fmla="*/ 2501619 w 6891715"/>
                <a:gd name="connsiteY743" fmla="*/ 5381398 h 6367455"/>
                <a:gd name="connsiteX744" fmla="*/ 2501619 w 6891715"/>
                <a:gd name="connsiteY744" fmla="*/ 5366814 h 6367455"/>
                <a:gd name="connsiteX745" fmla="*/ 2497143 w 6891715"/>
                <a:gd name="connsiteY745" fmla="*/ 5356035 h 6367455"/>
                <a:gd name="connsiteX746" fmla="*/ 2490750 w 6891715"/>
                <a:gd name="connsiteY746" fmla="*/ 5342719 h 6367455"/>
                <a:gd name="connsiteX747" fmla="*/ 2491709 w 6891715"/>
                <a:gd name="connsiteY747" fmla="*/ 5330037 h 6367455"/>
                <a:gd name="connsiteX748" fmla="*/ 2501299 w 6891715"/>
                <a:gd name="connsiteY748" fmla="*/ 5327818 h 6367455"/>
                <a:gd name="connsiteX749" fmla="*/ 2500020 w 6891715"/>
                <a:gd name="connsiteY749" fmla="*/ 5305625 h 6367455"/>
                <a:gd name="connsiteX750" fmla="*/ 2520159 w 6891715"/>
                <a:gd name="connsiteY750" fmla="*/ 5294846 h 6367455"/>
                <a:gd name="connsiteX751" fmla="*/ 2524315 w 6891715"/>
                <a:gd name="connsiteY751" fmla="*/ 5283432 h 6367455"/>
                <a:gd name="connsiteX752" fmla="*/ 2538061 w 6891715"/>
                <a:gd name="connsiteY752" fmla="*/ 5272653 h 6367455"/>
                <a:gd name="connsiteX753" fmla="*/ 2550848 w 6891715"/>
                <a:gd name="connsiteY753" fmla="*/ 5278994 h 6367455"/>
                <a:gd name="connsiteX754" fmla="*/ 2558520 w 6891715"/>
                <a:gd name="connsiteY754" fmla="*/ 5271702 h 6367455"/>
                <a:gd name="connsiteX755" fmla="*/ 2554684 w 6891715"/>
                <a:gd name="connsiteY755" fmla="*/ 5255850 h 6367455"/>
                <a:gd name="connsiteX756" fmla="*/ 2562356 w 6891715"/>
                <a:gd name="connsiteY756" fmla="*/ 5235559 h 6367455"/>
                <a:gd name="connsiteX757" fmla="*/ 3216274 w 6891715"/>
                <a:gd name="connsiteY757" fmla="*/ 5219689 h 6367455"/>
                <a:gd name="connsiteX758" fmla="*/ 3221000 w 6891715"/>
                <a:gd name="connsiteY758" fmla="*/ 5221547 h 6367455"/>
                <a:gd name="connsiteX759" fmla="*/ 3210958 w 6891715"/>
                <a:gd name="connsiteY759" fmla="*/ 5232389 h 6367455"/>
                <a:gd name="connsiteX760" fmla="*/ 3210367 w 6891715"/>
                <a:gd name="connsiteY760" fmla="*/ 5228052 h 6367455"/>
                <a:gd name="connsiteX761" fmla="*/ 3208300 w 6891715"/>
                <a:gd name="connsiteY761" fmla="*/ 5222477 h 6367455"/>
                <a:gd name="connsiteX762" fmla="*/ 3236875 w 6891715"/>
                <a:gd name="connsiteY762" fmla="*/ 5199051 h 6367455"/>
                <a:gd name="connsiteX763" fmla="*/ 3266104 w 6891715"/>
                <a:gd name="connsiteY763" fmla="*/ 5206144 h 6367455"/>
                <a:gd name="connsiteX764" fmla="*/ 3297200 w 6891715"/>
                <a:gd name="connsiteY764" fmla="*/ 5210197 h 6367455"/>
                <a:gd name="connsiteX765" fmla="*/ 3297200 w 6891715"/>
                <a:gd name="connsiteY765" fmla="*/ 5214926 h 6367455"/>
                <a:gd name="connsiteX766" fmla="*/ 3266726 w 6891715"/>
                <a:gd name="connsiteY766" fmla="*/ 5213912 h 6367455"/>
                <a:gd name="connsiteX767" fmla="*/ 3239673 w 6891715"/>
                <a:gd name="connsiteY767" fmla="*/ 5206819 h 6367455"/>
                <a:gd name="connsiteX768" fmla="*/ 3261468 w 6891715"/>
                <a:gd name="connsiteY768" fmla="*/ 5180001 h 6367455"/>
                <a:gd name="connsiteX769" fmla="*/ 3278151 w 6891715"/>
                <a:gd name="connsiteY769" fmla="*/ 5188077 h 6367455"/>
                <a:gd name="connsiteX770" fmla="*/ 3274688 w 6891715"/>
                <a:gd name="connsiteY770" fmla="*/ 5194289 h 6367455"/>
                <a:gd name="connsiteX771" fmla="*/ 3257376 w 6891715"/>
                <a:gd name="connsiteY771" fmla="*/ 5193046 h 6367455"/>
                <a:gd name="connsiteX772" fmla="*/ 3245415 w 6891715"/>
                <a:gd name="connsiteY772" fmla="*/ 5189630 h 6367455"/>
                <a:gd name="connsiteX773" fmla="*/ 3241953 w 6891715"/>
                <a:gd name="connsiteY773" fmla="*/ 5184970 h 6367455"/>
                <a:gd name="connsiteX774" fmla="*/ 3241638 w 6891715"/>
                <a:gd name="connsiteY774" fmla="*/ 5180311 h 6367455"/>
                <a:gd name="connsiteX775" fmla="*/ 3220023 w 6891715"/>
                <a:gd name="connsiteY775" fmla="*/ 5175239 h 6367455"/>
                <a:gd name="connsiteX776" fmla="*/ 3235288 w 6891715"/>
                <a:gd name="connsiteY776" fmla="*/ 5184764 h 6367455"/>
                <a:gd name="connsiteX777" fmla="*/ 3225824 w 6891715"/>
                <a:gd name="connsiteY777" fmla="*/ 5183535 h 6367455"/>
                <a:gd name="connsiteX778" fmla="*/ 3211475 w 6891715"/>
                <a:gd name="connsiteY778" fmla="*/ 5175546 h 6367455"/>
                <a:gd name="connsiteX779" fmla="*/ 2421121 w 6891715"/>
                <a:gd name="connsiteY779" fmla="*/ 5104145 h 6367455"/>
                <a:gd name="connsiteX780" fmla="*/ 2412624 w 6891715"/>
                <a:gd name="connsiteY780" fmla="*/ 5112639 h 6367455"/>
                <a:gd name="connsiteX781" fmla="*/ 2412672 w 6891715"/>
                <a:gd name="connsiteY781" fmla="*/ 5112737 h 6367455"/>
                <a:gd name="connsiteX782" fmla="*/ 2421138 w 6891715"/>
                <a:gd name="connsiteY782" fmla="*/ 5104253 h 6367455"/>
                <a:gd name="connsiteX783" fmla="*/ 2421121 w 6891715"/>
                <a:gd name="connsiteY783" fmla="*/ 5104145 h 6367455"/>
                <a:gd name="connsiteX784" fmla="*/ 3071775 w 6891715"/>
                <a:gd name="connsiteY784" fmla="*/ 5056176 h 6367455"/>
                <a:gd name="connsiteX785" fmla="*/ 3095705 w 6891715"/>
                <a:gd name="connsiteY785" fmla="*/ 5079407 h 6367455"/>
                <a:gd name="connsiteX786" fmla="*/ 3109875 w 6891715"/>
                <a:gd name="connsiteY786" fmla="*/ 5094276 h 6367455"/>
                <a:gd name="connsiteX787" fmla="*/ 3092242 w 6891715"/>
                <a:gd name="connsiteY787" fmla="*/ 5084364 h 6367455"/>
                <a:gd name="connsiteX788" fmla="*/ 3080277 w 6891715"/>
                <a:gd name="connsiteY788" fmla="*/ 5069805 h 6367455"/>
                <a:gd name="connsiteX789" fmla="*/ 3087650 w 6891715"/>
                <a:gd name="connsiteY789" fmla="*/ 5051414 h 6367455"/>
                <a:gd name="connsiteX790" fmla="*/ 3115887 w 6891715"/>
                <a:gd name="connsiteY790" fmla="*/ 5070981 h 6367455"/>
                <a:gd name="connsiteX791" fmla="*/ 3117813 w 6891715"/>
                <a:gd name="connsiteY791" fmla="*/ 5079989 h 6367455"/>
                <a:gd name="connsiteX792" fmla="*/ 3100350 w 6891715"/>
                <a:gd name="connsiteY792" fmla="*/ 5049826 h 6367455"/>
                <a:gd name="connsiteX793" fmla="*/ 3114638 w 6891715"/>
                <a:gd name="connsiteY793" fmla="*/ 5056224 h 6367455"/>
                <a:gd name="connsiteX794" fmla="*/ 3110215 w 6891715"/>
                <a:gd name="connsiteY794" fmla="*/ 5060939 h 6367455"/>
                <a:gd name="connsiteX795" fmla="*/ 3085812 w 6891715"/>
                <a:gd name="connsiteY795" fmla="*/ 5013314 h 6367455"/>
                <a:gd name="connsiteX796" fmla="*/ 3107082 w 6891715"/>
                <a:gd name="connsiteY796" fmla="*/ 5026331 h 6367455"/>
                <a:gd name="connsiteX797" fmla="*/ 3109016 w 6891715"/>
                <a:gd name="connsiteY797" fmla="*/ 5031411 h 6367455"/>
                <a:gd name="connsiteX798" fmla="*/ 3102570 w 6891715"/>
                <a:gd name="connsiteY798" fmla="*/ 5029824 h 6367455"/>
                <a:gd name="connsiteX799" fmla="*/ 3115461 w 6891715"/>
                <a:gd name="connsiteY799" fmla="*/ 5041254 h 6367455"/>
                <a:gd name="connsiteX800" fmla="*/ 3124163 w 6891715"/>
                <a:gd name="connsiteY800" fmla="*/ 5047921 h 6367455"/>
                <a:gd name="connsiteX801" fmla="*/ 3122874 w 6891715"/>
                <a:gd name="connsiteY801" fmla="*/ 5051414 h 6367455"/>
                <a:gd name="connsiteX802" fmla="*/ 3104182 w 6891715"/>
                <a:gd name="connsiteY802" fmla="*/ 5037126 h 6367455"/>
                <a:gd name="connsiteX803" fmla="*/ 3105471 w 6891715"/>
                <a:gd name="connsiteY803" fmla="*/ 5045381 h 6367455"/>
                <a:gd name="connsiteX804" fmla="*/ 3093224 w 6891715"/>
                <a:gd name="connsiteY804" fmla="*/ 5033316 h 6367455"/>
                <a:gd name="connsiteX805" fmla="*/ 3084523 w 6891715"/>
                <a:gd name="connsiteY805" fmla="*/ 5021886 h 6367455"/>
                <a:gd name="connsiteX806" fmla="*/ 3081300 w 6891715"/>
                <a:gd name="connsiteY806" fmla="*/ 5013949 h 6367455"/>
                <a:gd name="connsiteX807" fmla="*/ 3043982 w 6891715"/>
                <a:gd name="connsiteY807" fmla="*/ 5011726 h 6367455"/>
                <a:gd name="connsiteX808" fmla="*/ 3058460 w 6891715"/>
                <a:gd name="connsiteY808" fmla="*/ 5028318 h 6367455"/>
                <a:gd name="connsiteX809" fmla="*/ 3059076 w 6891715"/>
                <a:gd name="connsiteY809" fmla="*/ 5039379 h 6367455"/>
                <a:gd name="connsiteX810" fmla="*/ 3055071 w 6891715"/>
                <a:gd name="connsiteY810" fmla="*/ 5040301 h 6367455"/>
                <a:gd name="connsiteX811" fmla="*/ 3052299 w 6891715"/>
                <a:gd name="connsiteY811" fmla="*/ 5032927 h 6367455"/>
                <a:gd name="connsiteX812" fmla="*/ 3046139 w 6891715"/>
                <a:gd name="connsiteY812" fmla="*/ 5030161 h 6367455"/>
                <a:gd name="connsiteX813" fmla="*/ 3039978 w 6891715"/>
                <a:gd name="connsiteY813" fmla="*/ 5022173 h 6367455"/>
                <a:gd name="connsiteX814" fmla="*/ 3038438 w 6891715"/>
                <a:gd name="connsiteY814" fmla="*/ 5013877 h 6367455"/>
                <a:gd name="connsiteX815" fmla="*/ 3081196 w 6891715"/>
                <a:gd name="connsiteY815" fmla="*/ 4995851 h 6367455"/>
                <a:gd name="connsiteX816" fmla="*/ 3089628 w 6891715"/>
                <a:gd name="connsiteY816" fmla="*/ 5007599 h 6367455"/>
                <a:gd name="connsiteX817" fmla="*/ 3094000 w 6891715"/>
                <a:gd name="connsiteY817" fmla="*/ 5013314 h 6367455"/>
                <a:gd name="connsiteX818" fmla="*/ 3077761 w 6891715"/>
                <a:gd name="connsiteY818" fmla="*/ 5004106 h 6367455"/>
                <a:gd name="connsiteX819" fmla="*/ 3074950 w 6891715"/>
                <a:gd name="connsiteY819" fmla="*/ 4998708 h 6367455"/>
                <a:gd name="connsiteX820" fmla="*/ 6495127 w 6891715"/>
                <a:gd name="connsiteY820" fmla="*/ 4986728 h 6367455"/>
                <a:gd name="connsiteX821" fmla="*/ 6506559 w 6891715"/>
                <a:gd name="connsiteY821" fmla="*/ 4995299 h 6367455"/>
                <a:gd name="connsiteX822" fmla="*/ 6517991 w 6891715"/>
                <a:gd name="connsiteY822" fmla="*/ 4992442 h 6367455"/>
                <a:gd name="connsiteX823" fmla="*/ 6525612 w 6891715"/>
                <a:gd name="connsiteY823" fmla="*/ 4997204 h 6367455"/>
                <a:gd name="connsiteX824" fmla="*/ 6540537 w 6891715"/>
                <a:gd name="connsiteY824" fmla="*/ 4999426 h 6367455"/>
                <a:gd name="connsiteX825" fmla="*/ 6557050 w 6891715"/>
                <a:gd name="connsiteY825" fmla="*/ 5002918 h 6367455"/>
                <a:gd name="connsiteX826" fmla="*/ 6561450 w 6891715"/>
                <a:gd name="connsiteY826" fmla="*/ 5001033 h 6367455"/>
                <a:gd name="connsiteX827" fmla="*/ 6527292 w 6891715"/>
                <a:gd name="connsiteY827" fmla="*/ 5071939 h 6367455"/>
                <a:gd name="connsiteX828" fmla="*/ 6524977 w 6891715"/>
                <a:gd name="connsiteY828" fmla="*/ 5069582 h 6367455"/>
                <a:gd name="connsiteX829" fmla="*/ 6514815 w 6891715"/>
                <a:gd name="connsiteY829" fmla="*/ 5041964 h 6367455"/>
                <a:gd name="connsiteX830" fmla="*/ 6504336 w 6891715"/>
                <a:gd name="connsiteY830" fmla="*/ 5039424 h 6367455"/>
                <a:gd name="connsiteX831" fmla="*/ 6495762 w 6891715"/>
                <a:gd name="connsiteY831" fmla="*/ 5044821 h 6367455"/>
                <a:gd name="connsiteX832" fmla="*/ 6487506 w 6891715"/>
                <a:gd name="connsiteY832" fmla="*/ 5041329 h 6367455"/>
                <a:gd name="connsiteX833" fmla="*/ 6486553 w 6891715"/>
                <a:gd name="connsiteY833" fmla="*/ 5030536 h 6367455"/>
                <a:gd name="connsiteX834" fmla="*/ 6470993 w 6891715"/>
                <a:gd name="connsiteY834" fmla="*/ 5017520 h 6367455"/>
                <a:gd name="connsiteX835" fmla="*/ 6473534 w 6891715"/>
                <a:gd name="connsiteY835" fmla="*/ 4998791 h 6367455"/>
                <a:gd name="connsiteX836" fmla="*/ 6484648 w 6891715"/>
                <a:gd name="connsiteY836" fmla="*/ 4994981 h 6367455"/>
                <a:gd name="connsiteX837" fmla="*/ 3034945 w 6891715"/>
                <a:gd name="connsiteY837" fmla="*/ 4948226 h 6367455"/>
                <a:gd name="connsiteX838" fmla="*/ 3042883 w 6891715"/>
                <a:gd name="connsiteY838" fmla="*/ 4949174 h 6367455"/>
                <a:gd name="connsiteX839" fmla="*/ 3044153 w 6891715"/>
                <a:gd name="connsiteY839" fmla="*/ 4962446 h 6367455"/>
                <a:gd name="connsiteX840" fmla="*/ 3048915 w 6891715"/>
                <a:gd name="connsiteY840" fmla="*/ 4968133 h 6367455"/>
                <a:gd name="connsiteX841" fmla="*/ 3055265 w 6891715"/>
                <a:gd name="connsiteY841" fmla="*/ 4979509 h 6367455"/>
                <a:gd name="connsiteX842" fmla="*/ 3060663 w 6891715"/>
                <a:gd name="connsiteY842" fmla="*/ 5014901 h 6367455"/>
                <a:gd name="connsiteX843" fmla="*/ 3054313 w 6891715"/>
                <a:gd name="connsiteY843" fmla="*/ 5014269 h 6367455"/>
                <a:gd name="connsiteX844" fmla="*/ 3049868 w 6891715"/>
                <a:gd name="connsiteY844" fmla="*/ 5008581 h 6367455"/>
                <a:gd name="connsiteX845" fmla="*/ 3040342 w 6891715"/>
                <a:gd name="connsiteY845" fmla="*/ 4999101 h 6367455"/>
                <a:gd name="connsiteX846" fmla="*/ 3036850 w 6891715"/>
                <a:gd name="connsiteY846" fmla="*/ 4987725 h 6367455"/>
                <a:gd name="connsiteX847" fmla="*/ 3039072 w 6891715"/>
                <a:gd name="connsiteY847" fmla="*/ 4981405 h 6367455"/>
                <a:gd name="connsiteX848" fmla="*/ 3044788 w 6891715"/>
                <a:gd name="connsiteY848" fmla="*/ 4985829 h 6367455"/>
                <a:gd name="connsiteX849" fmla="*/ 3046058 w 6891715"/>
                <a:gd name="connsiteY849" fmla="*/ 4981405 h 6367455"/>
                <a:gd name="connsiteX850" fmla="*/ 3046058 w 6891715"/>
                <a:gd name="connsiteY850" fmla="*/ 4972241 h 6367455"/>
                <a:gd name="connsiteX851" fmla="*/ 3033675 w 6891715"/>
                <a:gd name="connsiteY851" fmla="*/ 4958022 h 6367455"/>
                <a:gd name="connsiteX852" fmla="*/ 3060662 w 6891715"/>
                <a:gd name="connsiteY852" fmla="*/ 4941876 h 6367455"/>
                <a:gd name="connsiteX853" fmla="*/ 3066377 w 6891715"/>
                <a:gd name="connsiteY853" fmla="*/ 4941876 h 6367455"/>
                <a:gd name="connsiteX854" fmla="*/ 3081300 w 6891715"/>
                <a:gd name="connsiteY854" fmla="*/ 4964101 h 6367455"/>
                <a:gd name="connsiteX855" fmla="*/ 3086062 w 6891715"/>
                <a:gd name="connsiteY855" fmla="*/ 4968228 h 6367455"/>
                <a:gd name="connsiteX856" fmla="*/ 3081935 w 6891715"/>
                <a:gd name="connsiteY856" fmla="*/ 4974578 h 6367455"/>
                <a:gd name="connsiteX857" fmla="*/ 3089872 w 6891715"/>
                <a:gd name="connsiteY857" fmla="*/ 4983786 h 6367455"/>
                <a:gd name="connsiteX858" fmla="*/ 3097175 w 6891715"/>
                <a:gd name="connsiteY858" fmla="*/ 4999026 h 6367455"/>
                <a:gd name="connsiteX859" fmla="*/ 3094317 w 6891715"/>
                <a:gd name="connsiteY859" fmla="*/ 4994263 h 6367455"/>
                <a:gd name="connsiteX860" fmla="*/ 3087967 w 6891715"/>
                <a:gd name="connsiteY860" fmla="*/ 4991406 h 6367455"/>
                <a:gd name="connsiteX861" fmla="*/ 3075902 w 6891715"/>
                <a:gd name="connsiteY861" fmla="*/ 4984738 h 6367455"/>
                <a:gd name="connsiteX862" fmla="*/ 3072092 w 6891715"/>
                <a:gd name="connsiteY862" fmla="*/ 4972673 h 6367455"/>
                <a:gd name="connsiteX863" fmla="*/ 3068917 w 6891715"/>
                <a:gd name="connsiteY863" fmla="*/ 4972038 h 6367455"/>
                <a:gd name="connsiteX864" fmla="*/ 3054312 w 6891715"/>
                <a:gd name="connsiteY864" fmla="*/ 4962196 h 6367455"/>
                <a:gd name="connsiteX865" fmla="*/ 3052725 w 6891715"/>
                <a:gd name="connsiteY865" fmla="*/ 4951083 h 6367455"/>
                <a:gd name="connsiteX866" fmla="*/ 3060662 w 6891715"/>
                <a:gd name="connsiteY866" fmla="*/ 4950448 h 6367455"/>
                <a:gd name="connsiteX867" fmla="*/ 6600872 w 6891715"/>
                <a:gd name="connsiteY867" fmla="*/ 4906095 h 6367455"/>
                <a:gd name="connsiteX868" fmla="*/ 6598649 w 6891715"/>
                <a:gd name="connsiteY868" fmla="*/ 4911492 h 6367455"/>
                <a:gd name="connsiteX869" fmla="*/ 6602058 w 6891715"/>
                <a:gd name="connsiteY869" fmla="*/ 4916735 h 6367455"/>
                <a:gd name="connsiteX870" fmla="*/ 6570401 w 6891715"/>
                <a:gd name="connsiteY870" fmla="*/ 4982451 h 6367455"/>
                <a:gd name="connsiteX871" fmla="*/ 6569434 w 6891715"/>
                <a:gd name="connsiteY871" fmla="*/ 4982283 h 6367455"/>
                <a:gd name="connsiteX872" fmla="*/ 6564036 w 6891715"/>
                <a:gd name="connsiteY872" fmla="*/ 4977839 h 6367455"/>
                <a:gd name="connsiteX873" fmla="*/ 6564354 w 6891715"/>
                <a:gd name="connsiteY873" fmla="*/ 4967363 h 6367455"/>
                <a:gd name="connsiteX874" fmla="*/ 6569752 w 6891715"/>
                <a:gd name="connsiteY874" fmla="*/ 4961332 h 6367455"/>
                <a:gd name="connsiteX875" fmla="*/ 6573563 w 6891715"/>
                <a:gd name="connsiteY875" fmla="*/ 4943237 h 6367455"/>
                <a:gd name="connsiteX876" fmla="*/ 6567212 w 6891715"/>
                <a:gd name="connsiteY876" fmla="*/ 4935936 h 6367455"/>
                <a:gd name="connsiteX877" fmla="*/ 6568799 w 6891715"/>
                <a:gd name="connsiteY877" fmla="*/ 4924190 h 6367455"/>
                <a:gd name="connsiteX878" fmla="*/ 6582772 w 6891715"/>
                <a:gd name="connsiteY878" fmla="*/ 4909905 h 6367455"/>
                <a:gd name="connsiteX879" fmla="*/ 4951102 w 6891715"/>
                <a:gd name="connsiteY879" fmla="*/ 4806942 h 6367455"/>
                <a:gd name="connsiteX880" fmla="*/ 4954554 w 6891715"/>
                <a:gd name="connsiteY880" fmla="*/ 4813479 h 6367455"/>
                <a:gd name="connsiteX881" fmla="*/ 4953518 w 6891715"/>
                <a:gd name="connsiteY881" fmla="*/ 4818055 h 6367455"/>
                <a:gd name="connsiteX882" fmla="*/ 4946616 w 6891715"/>
                <a:gd name="connsiteY882" fmla="*/ 4810210 h 6367455"/>
                <a:gd name="connsiteX883" fmla="*/ 5054566 w 6891715"/>
                <a:gd name="connsiteY883" fmla="*/ 4779954 h 6367455"/>
                <a:gd name="connsiteX884" fmla="*/ 5046311 w 6891715"/>
                <a:gd name="connsiteY884" fmla="*/ 4792539 h 6367455"/>
                <a:gd name="connsiteX885" fmla="*/ 5039961 w 6891715"/>
                <a:gd name="connsiteY885" fmla="*/ 4814879 h 6367455"/>
                <a:gd name="connsiteX886" fmla="*/ 5029166 w 6891715"/>
                <a:gd name="connsiteY886" fmla="*/ 4805125 h 6367455"/>
                <a:gd name="connsiteX887" fmla="*/ 5032341 w 6891715"/>
                <a:gd name="connsiteY887" fmla="*/ 4797888 h 6367455"/>
                <a:gd name="connsiteX888" fmla="*/ 5048533 w 6891715"/>
                <a:gd name="connsiteY888" fmla="*/ 4785303 h 6367455"/>
                <a:gd name="connsiteX889" fmla="*/ 4546749 w 6891715"/>
                <a:gd name="connsiteY889" fmla="*/ 4760722 h 6367455"/>
                <a:gd name="connsiteX890" fmla="*/ 4546260 w 6891715"/>
                <a:gd name="connsiteY890" fmla="*/ 4761212 h 6367455"/>
                <a:gd name="connsiteX891" fmla="*/ 4546884 w 6891715"/>
                <a:gd name="connsiteY891" fmla="*/ 4760899 h 6367455"/>
                <a:gd name="connsiteX892" fmla="*/ 5140291 w 6891715"/>
                <a:gd name="connsiteY892" fmla="*/ 4749792 h 6367455"/>
                <a:gd name="connsiteX893" fmla="*/ 5127591 w 6891715"/>
                <a:gd name="connsiteY893" fmla="*/ 4759317 h 6367455"/>
                <a:gd name="connsiteX894" fmla="*/ 5130477 w 6891715"/>
                <a:gd name="connsiteY894" fmla="*/ 4751021 h 6367455"/>
                <a:gd name="connsiteX895" fmla="*/ 6342270 w 6891715"/>
                <a:gd name="connsiteY895" fmla="*/ 4710093 h 6367455"/>
                <a:gd name="connsiteX896" fmla="*/ 6339836 w 6891715"/>
                <a:gd name="connsiteY896" fmla="*/ 4714047 h 6367455"/>
                <a:gd name="connsiteX897" fmla="*/ 6301729 w 6891715"/>
                <a:gd name="connsiteY897" fmla="*/ 4718809 h 6367455"/>
                <a:gd name="connsiteX898" fmla="*/ 6300459 w 6891715"/>
                <a:gd name="connsiteY898" fmla="*/ 4737220 h 6367455"/>
                <a:gd name="connsiteX899" fmla="*/ 6300488 w 6891715"/>
                <a:gd name="connsiteY899" fmla="*/ 4737235 h 6367455"/>
                <a:gd name="connsiteX900" fmla="*/ 6301738 w 6891715"/>
                <a:gd name="connsiteY900" fmla="*/ 4719118 h 6367455"/>
                <a:gd name="connsiteX901" fmla="*/ 6339844 w 6891715"/>
                <a:gd name="connsiteY901" fmla="*/ 4714356 h 6367455"/>
                <a:gd name="connsiteX902" fmla="*/ 6342384 w 6891715"/>
                <a:gd name="connsiteY902" fmla="*/ 4710229 h 6367455"/>
                <a:gd name="connsiteX903" fmla="*/ 1472534 w 6891715"/>
                <a:gd name="connsiteY903" fmla="*/ 4375142 h 6367455"/>
                <a:gd name="connsiteX904" fmla="*/ 1482060 w 6891715"/>
                <a:gd name="connsiteY904" fmla="*/ 4376139 h 6367455"/>
                <a:gd name="connsiteX905" fmla="*/ 1487457 w 6891715"/>
                <a:gd name="connsiteY905" fmla="*/ 4385110 h 6367455"/>
                <a:gd name="connsiteX906" fmla="*/ 1484282 w 6891715"/>
                <a:gd name="connsiteY906" fmla="*/ 4388433 h 6367455"/>
                <a:gd name="connsiteX907" fmla="*/ 1476662 w 6891715"/>
                <a:gd name="connsiteY907" fmla="*/ 4385110 h 6367455"/>
                <a:gd name="connsiteX908" fmla="*/ 1467137 w 6891715"/>
                <a:gd name="connsiteY908" fmla="*/ 4389430 h 6367455"/>
                <a:gd name="connsiteX909" fmla="*/ 1465232 w 6891715"/>
                <a:gd name="connsiteY909" fmla="*/ 4381787 h 6367455"/>
                <a:gd name="connsiteX910" fmla="*/ 1435070 w 6891715"/>
                <a:gd name="connsiteY910" fmla="*/ 4357679 h 6367455"/>
                <a:gd name="connsiteX911" fmla="*/ 1446184 w 6891715"/>
                <a:gd name="connsiteY911" fmla="*/ 4359584 h 6367455"/>
                <a:gd name="connsiteX912" fmla="*/ 1443096 w 6891715"/>
                <a:gd name="connsiteY912" fmla="*/ 4363711 h 6367455"/>
                <a:gd name="connsiteX913" fmla="*/ 1435996 w 6891715"/>
                <a:gd name="connsiteY913" fmla="*/ 4364029 h 6367455"/>
                <a:gd name="connsiteX914" fmla="*/ 1538093 w 6891715"/>
                <a:gd name="connsiteY914" fmla="*/ 4154476 h 6367455"/>
                <a:gd name="connsiteX915" fmla="*/ 1543523 w 6891715"/>
                <a:gd name="connsiteY915" fmla="*/ 4158725 h 6367455"/>
                <a:gd name="connsiteX916" fmla="*/ 1561405 w 6891715"/>
                <a:gd name="connsiteY916" fmla="*/ 4162647 h 6367455"/>
                <a:gd name="connsiteX917" fmla="*/ 1566834 w 6891715"/>
                <a:gd name="connsiteY917" fmla="*/ 4170491 h 6367455"/>
                <a:gd name="connsiteX918" fmla="*/ 1564918 w 6891715"/>
                <a:gd name="connsiteY918" fmla="*/ 4178008 h 6367455"/>
                <a:gd name="connsiteX919" fmla="*/ 1557251 w 6891715"/>
                <a:gd name="connsiteY919" fmla="*/ 4185526 h 6367455"/>
                <a:gd name="connsiteX920" fmla="*/ 1549910 w 6891715"/>
                <a:gd name="connsiteY920" fmla="*/ 4187814 h 6367455"/>
                <a:gd name="connsiteX921" fmla="*/ 1525320 w 6891715"/>
                <a:gd name="connsiteY921" fmla="*/ 4175067 h 6367455"/>
                <a:gd name="connsiteX922" fmla="*/ 1511272 w 6891715"/>
                <a:gd name="connsiteY922" fmla="*/ 4175067 h 6367455"/>
                <a:gd name="connsiteX923" fmla="*/ 1515740 w 6891715"/>
                <a:gd name="connsiteY923" fmla="*/ 4171798 h 6367455"/>
                <a:gd name="connsiteX924" fmla="*/ 2133803 w 6891715"/>
                <a:gd name="connsiteY924" fmla="*/ 3771889 h 6367455"/>
                <a:gd name="connsiteX925" fmla="*/ 2135150 w 6891715"/>
                <a:gd name="connsiteY925" fmla="*/ 3783636 h 6367455"/>
                <a:gd name="connsiteX926" fmla="*/ 2131782 w 6891715"/>
                <a:gd name="connsiteY926" fmla="*/ 3794114 h 6367455"/>
                <a:gd name="connsiteX927" fmla="*/ 2129762 w 6891715"/>
                <a:gd name="connsiteY927" fmla="*/ 3813164 h 6367455"/>
                <a:gd name="connsiteX928" fmla="*/ 2112925 w 6891715"/>
                <a:gd name="connsiteY928" fmla="*/ 3813164 h 6367455"/>
                <a:gd name="connsiteX929" fmla="*/ 2114609 w 6891715"/>
                <a:gd name="connsiteY929" fmla="*/ 3788081 h 6367455"/>
                <a:gd name="connsiteX930" fmla="*/ 2124711 w 6891715"/>
                <a:gd name="connsiteY930" fmla="*/ 3775381 h 6367455"/>
                <a:gd name="connsiteX931" fmla="*/ 2166583 w 6891715"/>
                <a:gd name="connsiteY931" fmla="*/ 3746489 h 6367455"/>
                <a:gd name="connsiteX932" fmla="*/ 2171663 w 6891715"/>
                <a:gd name="connsiteY932" fmla="*/ 3748735 h 6367455"/>
                <a:gd name="connsiteX933" fmla="*/ 2153883 w 6891715"/>
                <a:gd name="connsiteY933" fmla="*/ 3759324 h 6367455"/>
                <a:gd name="connsiteX934" fmla="*/ 2146263 w 6891715"/>
                <a:gd name="connsiteY934" fmla="*/ 3767988 h 6367455"/>
                <a:gd name="connsiteX935" fmla="*/ 2140230 w 6891715"/>
                <a:gd name="connsiteY935" fmla="*/ 3776652 h 6367455"/>
                <a:gd name="connsiteX936" fmla="*/ 2136738 w 6891715"/>
                <a:gd name="connsiteY936" fmla="*/ 3766705 h 6367455"/>
                <a:gd name="connsiteX937" fmla="*/ 2146263 w 6891715"/>
                <a:gd name="connsiteY937" fmla="*/ 3757078 h 6367455"/>
                <a:gd name="connsiteX938" fmla="*/ 1246315 w 6891715"/>
                <a:gd name="connsiteY938" fmla="*/ 3744901 h 6367455"/>
                <a:gd name="connsiteX939" fmla="*/ 1253753 w 6891715"/>
                <a:gd name="connsiteY939" fmla="*/ 3753473 h 6367455"/>
                <a:gd name="connsiteX940" fmla="*/ 1263448 w 6891715"/>
                <a:gd name="connsiteY940" fmla="*/ 3760458 h 6367455"/>
                <a:gd name="connsiteX941" fmla="*/ 1273144 w 6891715"/>
                <a:gd name="connsiteY941" fmla="*/ 3759506 h 6367455"/>
                <a:gd name="connsiteX942" fmla="*/ 1263448 w 6891715"/>
                <a:gd name="connsiteY942" fmla="*/ 3772206 h 6367455"/>
                <a:gd name="connsiteX943" fmla="*/ 1258277 w 6891715"/>
                <a:gd name="connsiteY943" fmla="*/ 3783953 h 6367455"/>
                <a:gd name="connsiteX944" fmla="*/ 1250844 w 6891715"/>
                <a:gd name="connsiteY944" fmla="*/ 3789351 h 6367455"/>
                <a:gd name="connsiteX945" fmla="*/ 1222724 w 6891715"/>
                <a:gd name="connsiteY945" fmla="*/ 3780143 h 6367455"/>
                <a:gd name="connsiteX946" fmla="*/ 1219167 w 6891715"/>
                <a:gd name="connsiteY946" fmla="*/ 3767443 h 6367455"/>
                <a:gd name="connsiteX947" fmla="*/ 1225632 w 6891715"/>
                <a:gd name="connsiteY947" fmla="*/ 3765221 h 6367455"/>
                <a:gd name="connsiteX948" fmla="*/ 1222400 w 6891715"/>
                <a:gd name="connsiteY948" fmla="*/ 3762046 h 6367455"/>
                <a:gd name="connsiteX949" fmla="*/ 1220461 w 6891715"/>
                <a:gd name="connsiteY949" fmla="*/ 3748393 h 6367455"/>
                <a:gd name="connsiteX950" fmla="*/ 2215160 w 6891715"/>
                <a:gd name="connsiteY950" fmla="*/ 3730614 h 6367455"/>
                <a:gd name="connsiteX951" fmla="*/ 2216113 w 6891715"/>
                <a:gd name="connsiteY951" fmla="*/ 3734660 h 6367455"/>
                <a:gd name="connsiteX952" fmla="*/ 2207540 w 6891715"/>
                <a:gd name="connsiteY952" fmla="*/ 3735594 h 6367455"/>
                <a:gd name="connsiteX953" fmla="*/ 2194840 w 6891715"/>
                <a:gd name="connsiteY953" fmla="*/ 3739952 h 6367455"/>
                <a:gd name="connsiteX954" fmla="*/ 2188490 w 6891715"/>
                <a:gd name="connsiteY954" fmla="*/ 3744933 h 6367455"/>
                <a:gd name="connsiteX955" fmla="*/ 2178330 w 6891715"/>
                <a:gd name="connsiteY955" fmla="*/ 3746489 h 6367455"/>
                <a:gd name="connsiteX956" fmla="*/ 2171663 w 6891715"/>
                <a:gd name="connsiteY956" fmla="*/ 3739330 h 6367455"/>
                <a:gd name="connsiteX957" fmla="*/ 2200238 w 6891715"/>
                <a:gd name="connsiteY957" fmla="*/ 3732482 h 6367455"/>
                <a:gd name="connsiteX958" fmla="*/ 2265326 w 6891715"/>
                <a:gd name="connsiteY958" fmla="*/ 3727439 h 6367455"/>
                <a:gd name="connsiteX959" fmla="*/ 2248622 w 6891715"/>
                <a:gd name="connsiteY959" fmla="*/ 3736964 h 6367455"/>
                <a:gd name="connsiteX960" fmla="*/ 2235070 w 6891715"/>
                <a:gd name="connsiteY960" fmla="*/ 3735232 h 6367455"/>
                <a:gd name="connsiteX961" fmla="*/ 2222463 w 6891715"/>
                <a:gd name="connsiteY961" fmla="*/ 3736387 h 6367455"/>
                <a:gd name="connsiteX962" fmla="*/ 2227821 w 6891715"/>
                <a:gd name="connsiteY962" fmla="*/ 3730614 h 6367455"/>
                <a:gd name="connsiteX963" fmla="*/ 2243579 w 6891715"/>
                <a:gd name="connsiteY963" fmla="*/ 3730325 h 6367455"/>
                <a:gd name="connsiteX964" fmla="*/ 2256816 w 6891715"/>
                <a:gd name="connsiteY964" fmla="*/ 3729171 h 6367455"/>
                <a:gd name="connsiteX965" fmla="*/ 2293901 w 6891715"/>
                <a:gd name="connsiteY965" fmla="*/ 3721089 h 6367455"/>
                <a:gd name="connsiteX966" fmla="*/ 2284247 w 6891715"/>
                <a:gd name="connsiteY966" fmla="*/ 3726436 h 6367455"/>
                <a:gd name="connsiteX967" fmla="*/ 2270088 w 6891715"/>
                <a:gd name="connsiteY967" fmla="*/ 3733789 h 6367455"/>
                <a:gd name="connsiteX968" fmla="*/ 2275558 w 6891715"/>
                <a:gd name="connsiteY968" fmla="*/ 3723763 h 6367455"/>
                <a:gd name="connsiteX969" fmla="*/ 2314928 w 6891715"/>
                <a:gd name="connsiteY969" fmla="*/ 3706801 h 6367455"/>
                <a:gd name="connsiteX970" fmla="*/ 2327813 w 6891715"/>
                <a:gd name="connsiteY970" fmla="*/ 3706801 h 6367455"/>
                <a:gd name="connsiteX971" fmla="*/ 2332000 w 6891715"/>
                <a:gd name="connsiteY971" fmla="*/ 3711192 h 6367455"/>
                <a:gd name="connsiteX972" fmla="*/ 2322337 w 6891715"/>
                <a:gd name="connsiteY972" fmla="*/ 3713556 h 6367455"/>
                <a:gd name="connsiteX973" fmla="*/ 2315251 w 6891715"/>
                <a:gd name="connsiteY973" fmla="*/ 3722676 h 6367455"/>
                <a:gd name="connsiteX974" fmla="*/ 2309775 w 6891715"/>
                <a:gd name="connsiteY974" fmla="*/ 3715921 h 6367455"/>
                <a:gd name="connsiteX975" fmla="*/ 2362163 w 6891715"/>
                <a:gd name="connsiteY975" fmla="*/ 3689339 h 6367455"/>
                <a:gd name="connsiteX976" fmla="*/ 2358194 w 6891715"/>
                <a:gd name="connsiteY976" fmla="*/ 3694310 h 6367455"/>
                <a:gd name="connsiteX977" fmla="*/ 2338350 w 6891715"/>
                <a:gd name="connsiteY977" fmla="*/ 3700452 h 6367455"/>
                <a:gd name="connsiteX978" fmla="*/ 2351579 w 6891715"/>
                <a:gd name="connsiteY978" fmla="*/ 3693433 h 6367455"/>
                <a:gd name="connsiteX979" fmla="*/ 2392325 w 6891715"/>
                <a:gd name="connsiteY979" fmla="*/ 3682989 h 6367455"/>
                <a:gd name="connsiteX980" fmla="*/ 2388983 w 6891715"/>
                <a:gd name="connsiteY980" fmla="*/ 3687752 h 6367455"/>
                <a:gd name="connsiteX981" fmla="*/ 2373275 w 6891715"/>
                <a:gd name="connsiteY981" fmla="*/ 3685187 h 6367455"/>
                <a:gd name="connsiteX982" fmla="*/ 2415017 w 6891715"/>
                <a:gd name="connsiteY982" fmla="*/ 3681401 h 6367455"/>
                <a:gd name="connsiteX983" fmla="*/ 2422488 w 6891715"/>
                <a:gd name="connsiteY983" fmla="*/ 3682866 h 6367455"/>
                <a:gd name="connsiteX984" fmla="*/ 2406613 w 6891715"/>
                <a:gd name="connsiteY984" fmla="*/ 3684576 h 6367455"/>
                <a:gd name="connsiteX985" fmla="*/ 2985194 w 6891715"/>
                <a:gd name="connsiteY985" fmla="*/ 3619489 h 6367455"/>
                <a:gd name="connsiteX986" fmla="*/ 3001933 w 6891715"/>
                <a:gd name="connsiteY986" fmla="*/ 3643179 h 6367455"/>
                <a:gd name="connsiteX987" fmla="*/ 3012555 w 6891715"/>
                <a:gd name="connsiteY987" fmla="*/ 3653563 h 6367455"/>
                <a:gd name="connsiteX988" fmla="*/ 3031868 w 6891715"/>
                <a:gd name="connsiteY988" fmla="*/ 3655835 h 6367455"/>
                <a:gd name="connsiteX989" fmla="*/ 3043778 w 6891715"/>
                <a:gd name="connsiteY989" fmla="*/ 3654212 h 6367455"/>
                <a:gd name="connsiteX990" fmla="*/ 3041525 w 6891715"/>
                <a:gd name="connsiteY990" fmla="*/ 3658756 h 6367455"/>
                <a:gd name="connsiteX991" fmla="*/ 3047963 w 6891715"/>
                <a:gd name="connsiteY991" fmla="*/ 3678227 h 6367455"/>
                <a:gd name="connsiteX992" fmla="*/ 3036375 w 6891715"/>
                <a:gd name="connsiteY992" fmla="*/ 3670438 h 6367455"/>
                <a:gd name="connsiteX993" fmla="*/ 3022212 w 6891715"/>
                <a:gd name="connsiteY993" fmla="*/ 3667518 h 6367455"/>
                <a:gd name="connsiteX994" fmla="*/ 3011589 w 6891715"/>
                <a:gd name="connsiteY994" fmla="*/ 3675306 h 6367455"/>
                <a:gd name="connsiteX995" fmla="*/ 3000645 w 6891715"/>
                <a:gd name="connsiteY995" fmla="*/ 3667518 h 6367455"/>
                <a:gd name="connsiteX996" fmla="*/ 3000001 w 6891715"/>
                <a:gd name="connsiteY996" fmla="*/ 3667193 h 6367455"/>
                <a:gd name="connsiteX997" fmla="*/ 2997426 w 6891715"/>
                <a:gd name="connsiteY997" fmla="*/ 3665895 h 6367455"/>
                <a:gd name="connsiteX998" fmla="*/ 2995495 w 6891715"/>
                <a:gd name="connsiteY998" fmla="*/ 3663624 h 6367455"/>
                <a:gd name="connsiteX999" fmla="*/ 2994529 w 6891715"/>
                <a:gd name="connsiteY999" fmla="*/ 3662650 h 6367455"/>
                <a:gd name="connsiteX1000" fmla="*/ 2994207 w 6891715"/>
                <a:gd name="connsiteY1000" fmla="*/ 3661027 h 6367455"/>
                <a:gd name="connsiteX1001" fmla="*/ 2995173 w 6891715"/>
                <a:gd name="connsiteY1001" fmla="*/ 3651292 h 6367455"/>
                <a:gd name="connsiteX1002" fmla="*/ 2995495 w 6891715"/>
                <a:gd name="connsiteY1002" fmla="*/ 3644152 h 6367455"/>
                <a:gd name="connsiteX1003" fmla="*/ 2987770 w 6891715"/>
                <a:gd name="connsiteY1003" fmla="*/ 3639934 h 6367455"/>
                <a:gd name="connsiteX1004" fmla="*/ 2978113 w 6891715"/>
                <a:gd name="connsiteY1004" fmla="*/ 3632145 h 6367455"/>
                <a:gd name="connsiteX1005" fmla="*/ 720699 w 6891715"/>
                <a:gd name="connsiteY1005" fmla="*/ 3606789 h 6367455"/>
                <a:gd name="connsiteX1006" fmla="*/ 731812 w 6891715"/>
                <a:gd name="connsiteY1006" fmla="*/ 3609057 h 6367455"/>
                <a:gd name="connsiteX1007" fmla="*/ 730831 w 6891715"/>
                <a:gd name="connsiteY1007" fmla="*/ 3622664 h 6367455"/>
                <a:gd name="connsiteX1008" fmla="*/ 721027 w 6891715"/>
                <a:gd name="connsiteY1008" fmla="*/ 3617480 h 6367455"/>
                <a:gd name="connsiteX1009" fmla="*/ 720699 w 6891715"/>
                <a:gd name="connsiteY1009" fmla="*/ 3606789 h 6367455"/>
                <a:gd name="connsiteX1010" fmla="*/ 1246157 w 6891715"/>
                <a:gd name="connsiteY1010" fmla="*/ 3590917 h 6367455"/>
                <a:gd name="connsiteX1011" fmla="*/ 1252507 w 6891715"/>
                <a:gd name="connsiteY1011" fmla="*/ 3593139 h 6367455"/>
                <a:gd name="connsiteX1012" fmla="*/ 1244887 w 6891715"/>
                <a:gd name="connsiteY1012" fmla="*/ 3604569 h 6367455"/>
                <a:gd name="connsiteX1013" fmla="*/ 1247109 w 6891715"/>
                <a:gd name="connsiteY1013" fmla="*/ 3615999 h 6367455"/>
                <a:gd name="connsiteX1014" fmla="*/ 1242030 w 6891715"/>
                <a:gd name="connsiteY1014" fmla="*/ 3631874 h 6367455"/>
                <a:gd name="connsiteX1015" fmla="*/ 1231552 w 6891715"/>
                <a:gd name="connsiteY1015" fmla="*/ 3641399 h 6367455"/>
                <a:gd name="connsiteX1016" fmla="*/ 1216630 w 6891715"/>
                <a:gd name="connsiteY1016" fmla="*/ 3640764 h 6367455"/>
                <a:gd name="connsiteX1017" fmla="*/ 1208057 w 6891715"/>
                <a:gd name="connsiteY1017" fmla="*/ 3644892 h 6367455"/>
                <a:gd name="connsiteX1018" fmla="*/ 1208057 w 6891715"/>
                <a:gd name="connsiteY1018" fmla="*/ 3636637 h 6367455"/>
                <a:gd name="connsiteX1019" fmla="*/ 1218852 w 6891715"/>
                <a:gd name="connsiteY1019" fmla="*/ 3627112 h 6367455"/>
                <a:gd name="connsiteX1020" fmla="*/ 1229012 w 6891715"/>
                <a:gd name="connsiteY1020" fmla="*/ 3599489 h 6367455"/>
                <a:gd name="connsiteX1021" fmla="*/ 2722963 w 6891715"/>
                <a:gd name="connsiteY1021" fmla="*/ 3559164 h 6367455"/>
                <a:gd name="connsiteX1022" fmla="*/ 2736813 w 6891715"/>
                <a:gd name="connsiteY1022" fmla="*/ 3571070 h 6367455"/>
                <a:gd name="connsiteX1023" fmla="*/ 2734558 w 6891715"/>
                <a:gd name="connsiteY1023" fmla="*/ 3579759 h 6367455"/>
                <a:gd name="connsiteX1024" fmla="*/ 2724251 w 6891715"/>
                <a:gd name="connsiteY1024" fmla="*/ 3582977 h 6367455"/>
                <a:gd name="connsiteX1025" fmla="*/ 2714588 w 6891715"/>
                <a:gd name="connsiteY1025" fmla="*/ 3577506 h 6367455"/>
                <a:gd name="connsiteX1026" fmla="*/ 2715232 w 6891715"/>
                <a:gd name="connsiteY1026" fmla="*/ 3560773 h 6367455"/>
                <a:gd name="connsiteX1027" fmla="*/ 2492338 w 6891715"/>
                <a:gd name="connsiteY1027" fmla="*/ 3549639 h 6367455"/>
                <a:gd name="connsiteX1028" fmla="*/ 2485435 w 6891715"/>
                <a:gd name="connsiteY1028" fmla="*/ 3560752 h 6367455"/>
                <a:gd name="connsiteX1029" fmla="*/ 2484400 w 6891715"/>
                <a:gd name="connsiteY1029" fmla="*/ 3551741 h 6367455"/>
                <a:gd name="connsiteX1030" fmla="*/ 2463763 w 6891715"/>
                <a:gd name="connsiteY1030" fmla="*/ 3543289 h 6367455"/>
                <a:gd name="connsiteX1031" fmla="*/ 2473288 w 6891715"/>
                <a:gd name="connsiteY1031" fmla="*/ 3549484 h 6367455"/>
                <a:gd name="connsiteX1032" fmla="*/ 2469760 w 6891715"/>
                <a:gd name="connsiteY1032" fmla="*/ 3555989 h 6367455"/>
                <a:gd name="connsiteX1033" fmla="*/ 2922455 w 6891715"/>
                <a:gd name="connsiteY1033" fmla="*/ 3533764 h 6367455"/>
                <a:gd name="connsiteX1034" fmla="*/ 2937199 w 6891715"/>
                <a:gd name="connsiteY1034" fmla="*/ 3536647 h 6367455"/>
                <a:gd name="connsiteX1035" fmla="*/ 2937199 w 6891715"/>
                <a:gd name="connsiteY1035" fmla="*/ 3548500 h 6367455"/>
                <a:gd name="connsiteX1036" fmla="*/ 2943473 w 6891715"/>
                <a:gd name="connsiteY1036" fmla="*/ 3553946 h 6367455"/>
                <a:gd name="connsiteX1037" fmla="*/ 2956021 w 6891715"/>
                <a:gd name="connsiteY1037" fmla="*/ 3552665 h 6367455"/>
                <a:gd name="connsiteX1038" fmla="*/ 2961354 w 6891715"/>
                <a:gd name="connsiteY1038" fmla="*/ 3560033 h 6367455"/>
                <a:gd name="connsiteX1039" fmla="*/ 2959158 w 6891715"/>
                <a:gd name="connsiteY1039" fmla="*/ 3566440 h 6367455"/>
                <a:gd name="connsiteX1040" fmla="*/ 2953825 w 6891715"/>
                <a:gd name="connsiteY1040" fmla="*/ 3573808 h 6367455"/>
                <a:gd name="connsiteX1041" fmla="*/ 2960099 w 6891715"/>
                <a:gd name="connsiteY1041" fmla="*/ 3577011 h 6367455"/>
                <a:gd name="connsiteX1042" fmla="*/ 2967001 w 6891715"/>
                <a:gd name="connsiteY1042" fmla="*/ 3589825 h 6367455"/>
                <a:gd name="connsiteX1043" fmla="*/ 2960727 w 6891715"/>
                <a:gd name="connsiteY1043" fmla="*/ 3595271 h 6367455"/>
                <a:gd name="connsiteX1044" fmla="*/ 2952257 w 6891715"/>
                <a:gd name="connsiteY1044" fmla="*/ 3591106 h 6367455"/>
                <a:gd name="connsiteX1045" fmla="*/ 2943787 w 6891715"/>
                <a:gd name="connsiteY1045" fmla="*/ 3589825 h 6367455"/>
                <a:gd name="connsiteX1046" fmla="*/ 2939709 w 6891715"/>
                <a:gd name="connsiteY1046" fmla="*/ 3595591 h 6367455"/>
                <a:gd name="connsiteX1047" fmla="*/ 2936572 w 6891715"/>
                <a:gd name="connsiteY1047" fmla="*/ 3600397 h 6367455"/>
                <a:gd name="connsiteX1048" fmla="*/ 2933435 w 6891715"/>
                <a:gd name="connsiteY1048" fmla="*/ 3603920 h 6367455"/>
                <a:gd name="connsiteX1049" fmla="*/ 2932180 w 6891715"/>
                <a:gd name="connsiteY1049" fmla="*/ 3604882 h 6367455"/>
                <a:gd name="connsiteX1050" fmla="*/ 2931239 w 6891715"/>
                <a:gd name="connsiteY1050" fmla="*/ 3605202 h 6367455"/>
                <a:gd name="connsiteX1051" fmla="*/ 2930612 w 6891715"/>
                <a:gd name="connsiteY1051" fmla="*/ 3605202 h 6367455"/>
                <a:gd name="connsiteX1052" fmla="*/ 2929357 w 6891715"/>
                <a:gd name="connsiteY1052" fmla="*/ 3605202 h 6367455"/>
                <a:gd name="connsiteX1053" fmla="*/ 2928416 w 6891715"/>
                <a:gd name="connsiteY1053" fmla="*/ 3604561 h 6367455"/>
                <a:gd name="connsiteX1054" fmla="*/ 2928102 w 6891715"/>
                <a:gd name="connsiteY1054" fmla="*/ 3603920 h 6367455"/>
                <a:gd name="connsiteX1055" fmla="*/ 2914613 w 6891715"/>
                <a:gd name="connsiteY1055" fmla="*/ 3592388 h 6367455"/>
                <a:gd name="connsiteX1056" fmla="*/ 2918691 w 6891715"/>
                <a:gd name="connsiteY1056" fmla="*/ 3582777 h 6367455"/>
                <a:gd name="connsiteX1057" fmla="*/ 2924024 w 6891715"/>
                <a:gd name="connsiteY1057" fmla="*/ 3576370 h 6367455"/>
                <a:gd name="connsiteX1058" fmla="*/ 2919318 w 6891715"/>
                <a:gd name="connsiteY1058" fmla="*/ 3566760 h 6367455"/>
                <a:gd name="connsiteX1059" fmla="*/ 2925592 w 6891715"/>
                <a:gd name="connsiteY1059" fmla="*/ 3562595 h 6367455"/>
                <a:gd name="connsiteX1060" fmla="*/ 2936258 w 6891715"/>
                <a:gd name="connsiteY1060" fmla="*/ 3572206 h 6367455"/>
                <a:gd name="connsiteX1061" fmla="*/ 2945669 w 6891715"/>
                <a:gd name="connsiteY1061" fmla="*/ 3569002 h 6367455"/>
                <a:gd name="connsiteX1062" fmla="*/ 2946610 w 6891715"/>
                <a:gd name="connsiteY1062" fmla="*/ 3561314 h 6367455"/>
                <a:gd name="connsiteX1063" fmla="*/ 2931866 w 6891715"/>
                <a:gd name="connsiteY1063" fmla="*/ 3551703 h 6367455"/>
                <a:gd name="connsiteX1064" fmla="*/ 2918377 w 6891715"/>
                <a:gd name="connsiteY1064" fmla="*/ 3550102 h 6367455"/>
                <a:gd name="connsiteX1065" fmla="*/ 2917122 w 6891715"/>
                <a:gd name="connsiteY1065" fmla="*/ 3541452 h 6367455"/>
                <a:gd name="connsiteX1066" fmla="*/ 2474421 w 6891715"/>
                <a:gd name="connsiteY1066" fmla="*/ 3527414 h 6367455"/>
                <a:gd name="connsiteX1067" fmla="*/ 2483607 w 6891715"/>
                <a:gd name="connsiteY1067" fmla="*/ 3527414 h 6367455"/>
                <a:gd name="connsiteX1068" fmla="*/ 2485988 w 6891715"/>
                <a:gd name="connsiteY1068" fmla="*/ 3538409 h 6367455"/>
                <a:gd name="connsiteX1069" fmla="*/ 2479524 w 6891715"/>
                <a:gd name="connsiteY1069" fmla="*/ 3544877 h 6367455"/>
                <a:gd name="connsiteX1070" fmla="*/ 2471700 w 6891715"/>
                <a:gd name="connsiteY1070" fmla="*/ 3536145 h 6367455"/>
                <a:gd name="connsiteX1071" fmla="*/ 2643150 w 6891715"/>
                <a:gd name="connsiteY1071" fmla="*/ 3494076 h 6367455"/>
                <a:gd name="connsiteX1072" fmla="*/ 2665375 w 6891715"/>
                <a:gd name="connsiteY1072" fmla="*/ 3502206 h 6367455"/>
                <a:gd name="connsiteX1073" fmla="*/ 2662200 w 6891715"/>
                <a:gd name="connsiteY1073" fmla="*/ 3514714 h 6367455"/>
                <a:gd name="connsiteX1074" fmla="*/ 2649500 w 6891715"/>
                <a:gd name="connsiteY1074" fmla="*/ 3510649 h 6367455"/>
                <a:gd name="connsiteX1075" fmla="*/ 2724430 w 6891715"/>
                <a:gd name="connsiteY1075" fmla="*/ 3492489 h 6367455"/>
                <a:gd name="connsiteX1076" fmla="*/ 2735543 w 6891715"/>
                <a:gd name="connsiteY1076" fmla="*/ 3498204 h 6367455"/>
                <a:gd name="connsiteX1077" fmla="*/ 2744115 w 6891715"/>
                <a:gd name="connsiteY1077" fmla="*/ 3502331 h 6367455"/>
                <a:gd name="connsiteX1078" fmla="*/ 2748878 w 6891715"/>
                <a:gd name="connsiteY1078" fmla="*/ 3504871 h 6367455"/>
                <a:gd name="connsiteX1079" fmla="*/ 2751100 w 6891715"/>
                <a:gd name="connsiteY1079" fmla="*/ 3505189 h 6367455"/>
                <a:gd name="connsiteX1080" fmla="*/ 2753958 w 6891715"/>
                <a:gd name="connsiteY1080" fmla="*/ 3505189 h 6367455"/>
                <a:gd name="connsiteX1081" fmla="*/ 2761260 w 6891715"/>
                <a:gd name="connsiteY1081" fmla="*/ 3505189 h 6367455"/>
                <a:gd name="connsiteX1082" fmla="*/ 2768880 w 6891715"/>
                <a:gd name="connsiteY1082" fmla="*/ 3505506 h 6367455"/>
                <a:gd name="connsiteX1083" fmla="*/ 2771738 w 6891715"/>
                <a:gd name="connsiteY1083" fmla="*/ 3505824 h 6367455"/>
                <a:gd name="connsiteX1084" fmla="*/ 2773325 w 6891715"/>
                <a:gd name="connsiteY1084" fmla="*/ 3506776 h 6367455"/>
                <a:gd name="connsiteX1085" fmla="*/ 2774595 w 6891715"/>
                <a:gd name="connsiteY1085" fmla="*/ 3508046 h 6367455"/>
                <a:gd name="connsiteX1086" fmla="*/ 2775548 w 6891715"/>
                <a:gd name="connsiteY1086" fmla="*/ 3510269 h 6367455"/>
                <a:gd name="connsiteX1087" fmla="*/ 2776183 w 6891715"/>
                <a:gd name="connsiteY1087" fmla="*/ 3512809 h 6367455"/>
                <a:gd name="connsiteX1088" fmla="*/ 2776818 w 6891715"/>
                <a:gd name="connsiteY1088" fmla="*/ 3515349 h 6367455"/>
                <a:gd name="connsiteX1089" fmla="*/ 2777770 w 6891715"/>
                <a:gd name="connsiteY1089" fmla="*/ 3520429 h 6367455"/>
                <a:gd name="connsiteX1090" fmla="*/ 2778088 w 6891715"/>
                <a:gd name="connsiteY1090" fmla="*/ 3522651 h 6367455"/>
                <a:gd name="connsiteX1091" fmla="*/ 2784438 w 6891715"/>
                <a:gd name="connsiteY1091" fmla="*/ 3536939 h 6367455"/>
                <a:gd name="connsiteX1092" fmla="*/ 2762213 w 6891715"/>
                <a:gd name="connsiteY1092" fmla="*/ 3536304 h 6367455"/>
                <a:gd name="connsiteX1093" fmla="*/ 2744115 w 6891715"/>
                <a:gd name="connsiteY1093" fmla="*/ 3536304 h 6367455"/>
                <a:gd name="connsiteX1094" fmla="*/ 2737765 w 6891715"/>
                <a:gd name="connsiteY1094" fmla="*/ 3529319 h 6367455"/>
                <a:gd name="connsiteX1095" fmla="*/ 2713317 w 6891715"/>
                <a:gd name="connsiteY1095" fmla="*/ 3520746 h 6367455"/>
                <a:gd name="connsiteX1096" fmla="*/ 2713317 w 6891715"/>
                <a:gd name="connsiteY1096" fmla="*/ 3513761 h 6367455"/>
                <a:gd name="connsiteX1097" fmla="*/ 2728240 w 6891715"/>
                <a:gd name="connsiteY1097" fmla="*/ 3512174 h 6367455"/>
                <a:gd name="connsiteX1098" fmla="*/ 2713317 w 6891715"/>
                <a:gd name="connsiteY1098" fmla="*/ 3502014 h 6367455"/>
                <a:gd name="connsiteX1099" fmla="*/ 2713000 w 6891715"/>
                <a:gd name="connsiteY1099" fmla="*/ 3495664 h 6367455"/>
                <a:gd name="connsiteX1100" fmla="*/ 2782388 w 6891715"/>
                <a:gd name="connsiteY1100" fmla="*/ 3486139 h 6367455"/>
                <a:gd name="connsiteX1101" fmla="*/ 2791163 w 6891715"/>
                <a:gd name="connsiteY1101" fmla="*/ 3498169 h 6367455"/>
                <a:gd name="connsiteX1102" fmla="*/ 2801888 w 6891715"/>
                <a:gd name="connsiteY1102" fmla="*/ 3491666 h 6367455"/>
                <a:gd name="connsiteX1103" fmla="*/ 2816188 w 6891715"/>
                <a:gd name="connsiteY1103" fmla="*/ 3506623 h 6367455"/>
                <a:gd name="connsiteX1104" fmla="*/ 2806113 w 6891715"/>
                <a:gd name="connsiteY1104" fmla="*/ 3520605 h 6367455"/>
                <a:gd name="connsiteX1105" fmla="*/ 2798963 w 6891715"/>
                <a:gd name="connsiteY1105" fmla="*/ 3530359 h 6367455"/>
                <a:gd name="connsiteX1106" fmla="*/ 2791488 w 6891715"/>
                <a:gd name="connsiteY1106" fmla="*/ 3540114 h 6367455"/>
                <a:gd name="connsiteX1107" fmla="*/ 2784663 w 6891715"/>
                <a:gd name="connsiteY1107" fmla="*/ 3519955 h 6367455"/>
                <a:gd name="connsiteX1108" fmla="*/ 2787913 w 6891715"/>
                <a:gd name="connsiteY1108" fmla="*/ 3512151 h 6367455"/>
                <a:gd name="connsiteX1109" fmla="*/ 2774913 w 6891715"/>
                <a:gd name="connsiteY1109" fmla="*/ 3487765 h 6367455"/>
                <a:gd name="connsiteX1110" fmla="*/ 2829351 w 6891715"/>
                <a:gd name="connsiteY1110" fmla="*/ 3475026 h 6367455"/>
                <a:gd name="connsiteX1111" fmla="*/ 2856571 w 6891715"/>
                <a:gd name="connsiteY1111" fmla="*/ 3483401 h 6367455"/>
                <a:gd name="connsiteX1112" fmla="*/ 2860638 w 6891715"/>
                <a:gd name="connsiteY1112" fmla="*/ 3490226 h 6367455"/>
                <a:gd name="connsiteX1113" fmla="*/ 2848123 w 6891715"/>
                <a:gd name="connsiteY1113" fmla="*/ 3488675 h 6367455"/>
                <a:gd name="connsiteX1114" fmla="*/ 2837798 w 6891715"/>
                <a:gd name="connsiteY1114" fmla="*/ 3492708 h 6367455"/>
                <a:gd name="connsiteX1115" fmla="*/ 2828725 w 6891715"/>
                <a:gd name="connsiteY1115" fmla="*/ 3502014 h 6367455"/>
                <a:gd name="connsiteX1116" fmla="*/ 2817775 w 6891715"/>
                <a:gd name="connsiteY1116" fmla="*/ 3492708 h 6367455"/>
                <a:gd name="connsiteX1117" fmla="*/ 2834670 w 6891715"/>
                <a:gd name="connsiteY1117" fmla="*/ 3485573 h 6367455"/>
                <a:gd name="connsiteX1118" fmla="*/ 2682838 w 6891715"/>
                <a:gd name="connsiteY1118" fmla="*/ 3473439 h 6367455"/>
                <a:gd name="connsiteX1119" fmla="*/ 2673630 w 6891715"/>
                <a:gd name="connsiteY1119" fmla="*/ 3492489 h 6367455"/>
                <a:gd name="connsiteX1120" fmla="*/ 2670138 w 6891715"/>
                <a:gd name="connsiteY1120" fmla="*/ 3482964 h 6367455"/>
                <a:gd name="connsiteX1121" fmla="*/ 2591080 w 6891715"/>
                <a:gd name="connsiteY1121" fmla="*/ 3467089 h 6367455"/>
                <a:gd name="connsiteX1122" fmla="*/ 2613622 w 6891715"/>
                <a:gd name="connsiteY1122" fmla="*/ 3486353 h 6367455"/>
                <a:gd name="connsiteX1123" fmla="*/ 2614575 w 6891715"/>
                <a:gd name="connsiteY1123" fmla="*/ 3495822 h 6367455"/>
                <a:gd name="connsiteX1124" fmla="*/ 2607590 w 6891715"/>
                <a:gd name="connsiteY1124" fmla="*/ 3513127 h 6367455"/>
                <a:gd name="connsiteX1125" fmla="*/ 2592667 w 6891715"/>
                <a:gd name="connsiteY1125" fmla="*/ 3501699 h 6367455"/>
                <a:gd name="connsiteX1126" fmla="*/ 2593302 w 6891715"/>
                <a:gd name="connsiteY1126" fmla="*/ 3495169 h 6367455"/>
                <a:gd name="connsiteX1127" fmla="*/ 2589175 w 6891715"/>
                <a:gd name="connsiteY1127" fmla="*/ 3480802 h 6367455"/>
                <a:gd name="connsiteX1128" fmla="*/ 2594255 w 6891715"/>
                <a:gd name="connsiteY1128" fmla="*/ 3479823 h 6367455"/>
                <a:gd name="connsiteX1129" fmla="*/ 2706015 w 6891715"/>
                <a:gd name="connsiteY1129" fmla="*/ 3457564 h 6367455"/>
                <a:gd name="connsiteX1130" fmla="*/ 2706650 w 6891715"/>
                <a:gd name="connsiteY1130" fmla="*/ 3471153 h 6367455"/>
                <a:gd name="connsiteX1131" fmla="*/ 2699030 w 6891715"/>
                <a:gd name="connsiteY1131" fmla="*/ 3490747 h 6367455"/>
                <a:gd name="connsiteX1132" fmla="*/ 2687917 w 6891715"/>
                <a:gd name="connsiteY1132" fmla="*/ 3516346 h 6367455"/>
                <a:gd name="connsiteX1133" fmla="*/ 2680297 w 6891715"/>
                <a:gd name="connsiteY1133" fmla="*/ 3525827 h 6367455"/>
                <a:gd name="connsiteX1134" fmla="*/ 2678075 w 6891715"/>
                <a:gd name="connsiteY1134" fmla="*/ 3512237 h 6367455"/>
                <a:gd name="connsiteX1135" fmla="*/ 2680297 w 6891715"/>
                <a:gd name="connsiteY1135" fmla="*/ 3496436 h 6367455"/>
                <a:gd name="connsiteX1136" fmla="*/ 2688552 w 6891715"/>
                <a:gd name="connsiteY1136" fmla="*/ 3480634 h 6367455"/>
                <a:gd name="connsiteX1137" fmla="*/ 2475289 w 6891715"/>
                <a:gd name="connsiteY1137" fmla="*/ 3449626 h 6367455"/>
                <a:gd name="connsiteX1138" fmla="*/ 2478050 w 6891715"/>
                <a:gd name="connsiteY1138" fmla="*/ 3458932 h 6367455"/>
                <a:gd name="connsiteX1139" fmla="*/ 2477222 w 6891715"/>
                <a:gd name="connsiteY1139" fmla="*/ 3468238 h 6367455"/>
                <a:gd name="connsiteX1140" fmla="*/ 2471700 w 6891715"/>
                <a:gd name="connsiteY1140" fmla="*/ 3476614 h 6367455"/>
                <a:gd name="connsiteX1141" fmla="*/ 2471700 w 6891715"/>
                <a:gd name="connsiteY1141" fmla="*/ 3466377 h 6367455"/>
                <a:gd name="connsiteX1142" fmla="*/ 967714 w 6891715"/>
                <a:gd name="connsiteY1142" fmla="*/ 3435339 h 6367455"/>
                <a:gd name="connsiteX1143" fmla="*/ 989940 w 6891715"/>
                <a:gd name="connsiteY1143" fmla="*/ 3455054 h 6367455"/>
                <a:gd name="connsiteX1144" fmla="*/ 985812 w 6891715"/>
                <a:gd name="connsiteY1144" fmla="*/ 3462368 h 6367455"/>
                <a:gd name="connsiteX1145" fmla="*/ 968032 w 6891715"/>
                <a:gd name="connsiteY1145" fmla="*/ 3473180 h 6367455"/>
                <a:gd name="connsiteX1146" fmla="*/ 962634 w 6891715"/>
                <a:gd name="connsiteY1146" fmla="*/ 3489079 h 6367455"/>
                <a:gd name="connsiteX1147" fmla="*/ 967080 w 6891715"/>
                <a:gd name="connsiteY1147" fmla="*/ 3491305 h 6367455"/>
                <a:gd name="connsiteX1148" fmla="*/ 958824 w 6891715"/>
                <a:gd name="connsiteY1148" fmla="*/ 3496075 h 6367455"/>
                <a:gd name="connsiteX1149" fmla="*/ 959459 w 6891715"/>
                <a:gd name="connsiteY1149" fmla="*/ 3513883 h 6367455"/>
                <a:gd name="connsiteX1150" fmla="*/ 958921 w 6891715"/>
                <a:gd name="connsiteY1150" fmla="*/ 3514329 h 6367455"/>
                <a:gd name="connsiteX1151" fmla="*/ 960134 w 6891715"/>
                <a:gd name="connsiteY1151" fmla="*/ 3514827 h 6367455"/>
                <a:gd name="connsiteX1152" fmla="*/ 960018 w 6891715"/>
                <a:gd name="connsiteY1152" fmla="*/ 3496616 h 6367455"/>
                <a:gd name="connsiteX1153" fmla="*/ 968262 w 6891715"/>
                <a:gd name="connsiteY1153" fmla="*/ 3491854 h 6367455"/>
                <a:gd name="connsiteX1154" fmla="*/ 983166 w 6891715"/>
                <a:gd name="connsiteY1154" fmla="*/ 3482329 h 6367455"/>
                <a:gd name="connsiteX1155" fmla="*/ 991410 w 6891715"/>
                <a:gd name="connsiteY1155" fmla="*/ 3468359 h 6367455"/>
                <a:gd name="connsiteX1156" fmla="*/ 995838 w 6891715"/>
                <a:gd name="connsiteY1156" fmla="*/ 3472804 h 6367455"/>
                <a:gd name="connsiteX1157" fmla="*/ 1009154 w 6891715"/>
                <a:gd name="connsiteY1157" fmla="*/ 3465819 h 6367455"/>
                <a:gd name="connsiteX1158" fmla="*/ 1019621 w 6891715"/>
                <a:gd name="connsiteY1158" fmla="*/ 3457564 h 6367455"/>
                <a:gd name="connsiteX1159" fmla="*/ 1064328 w 6891715"/>
                <a:gd name="connsiteY1159" fmla="*/ 3458199 h 6367455"/>
                <a:gd name="connsiteX1160" fmla="*/ 1077011 w 6891715"/>
                <a:gd name="connsiteY1160" fmla="*/ 3466771 h 6367455"/>
                <a:gd name="connsiteX1161" fmla="*/ 1089060 w 6891715"/>
                <a:gd name="connsiteY1161" fmla="*/ 3499156 h 6367455"/>
                <a:gd name="connsiteX1162" fmla="*/ 1101744 w 6891715"/>
                <a:gd name="connsiteY1162" fmla="*/ 3523287 h 6367455"/>
                <a:gd name="connsiteX1163" fmla="*/ 1111257 w 6891715"/>
                <a:gd name="connsiteY1163" fmla="*/ 3532494 h 6367455"/>
                <a:gd name="connsiteX1164" fmla="*/ 1110306 w 6891715"/>
                <a:gd name="connsiteY1164" fmla="*/ 3537892 h 6367455"/>
                <a:gd name="connsiteX1165" fmla="*/ 1099842 w 6891715"/>
                <a:gd name="connsiteY1165" fmla="*/ 3546147 h 6367455"/>
                <a:gd name="connsiteX1166" fmla="*/ 1088427 w 6891715"/>
                <a:gd name="connsiteY1166" fmla="*/ 3560434 h 6367455"/>
                <a:gd name="connsiteX1167" fmla="*/ 1092549 w 6891715"/>
                <a:gd name="connsiteY1167" fmla="*/ 3570594 h 6367455"/>
                <a:gd name="connsiteX1168" fmla="*/ 1097939 w 6891715"/>
                <a:gd name="connsiteY1168" fmla="*/ 3561069 h 6367455"/>
                <a:gd name="connsiteX1169" fmla="*/ 1113794 w 6891715"/>
                <a:gd name="connsiteY1169" fmla="*/ 3549322 h 6367455"/>
                <a:gd name="connsiteX1170" fmla="*/ 1125526 w 6891715"/>
                <a:gd name="connsiteY1170" fmla="*/ 3549322 h 6367455"/>
                <a:gd name="connsiteX1171" fmla="*/ 1138210 w 6891715"/>
                <a:gd name="connsiteY1171" fmla="*/ 3559799 h 6367455"/>
                <a:gd name="connsiteX1172" fmla="*/ 1135990 w 6891715"/>
                <a:gd name="connsiteY1172" fmla="*/ 3569324 h 6367455"/>
                <a:gd name="connsiteX1173" fmla="*/ 1141381 w 6891715"/>
                <a:gd name="connsiteY1173" fmla="*/ 3587422 h 6367455"/>
                <a:gd name="connsiteX1174" fmla="*/ 1135356 w 6891715"/>
                <a:gd name="connsiteY1174" fmla="*/ 3594724 h 6367455"/>
                <a:gd name="connsiteX1175" fmla="*/ 1125843 w 6891715"/>
                <a:gd name="connsiteY1175" fmla="*/ 3590597 h 6367455"/>
                <a:gd name="connsiteX1176" fmla="*/ 1123306 w 6891715"/>
                <a:gd name="connsiteY1176" fmla="*/ 3571229 h 6367455"/>
                <a:gd name="connsiteX1177" fmla="*/ 1117916 w 6891715"/>
                <a:gd name="connsiteY1177" fmla="*/ 3574404 h 6367455"/>
                <a:gd name="connsiteX1178" fmla="*/ 1120453 w 6891715"/>
                <a:gd name="connsiteY1178" fmla="*/ 3597899 h 6367455"/>
                <a:gd name="connsiteX1179" fmla="*/ 1129014 w 6891715"/>
                <a:gd name="connsiteY1179" fmla="*/ 3601074 h 6367455"/>
                <a:gd name="connsiteX1180" fmla="*/ 1126794 w 6891715"/>
                <a:gd name="connsiteY1180" fmla="*/ 3611234 h 6367455"/>
                <a:gd name="connsiteX1181" fmla="*/ 1120453 w 6891715"/>
                <a:gd name="connsiteY1181" fmla="*/ 3622029 h 6367455"/>
                <a:gd name="connsiteX1182" fmla="*/ 1102696 w 6891715"/>
                <a:gd name="connsiteY1182" fmla="*/ 3624569 h 6367455"/>
                <a:gd name="connsiteX1183" fmla="*/ 1099525 w 6891715"/>
                <a:gd name="connsiteY1183" fmla="*/ 3629649 h 6367455"/>
                <a:gd name="connsiteX1184" fmla="*/ 1099525 w 6891715"/>
                <a:gd name="connsiteY1184" fmla="*/ 3643619 h 6367455"/>
                <a:gd name="connsiteX1185" fmla="*/ 1098252 w 6891715"/>
                <a:gd name="connsiteY1185" fmla="*/ 3643570 h 6367455"/>
                <a:gd name="connsiteX1186" fmla="*/ 1091214 w 6891715"/>
                <a:gd name="connsiteY1186" fmla="*/ 3650619 h 6367455"/>
                <a:gd name="connsiteX1187" fmla="*/ 1084229 w 6891715"/>
                <a:gd name="connsiteY1187" fmla="*/ 3656978 h 6367455"/>
                <a:gd name="connsiteX1188" fmla="*/ 1075656 w 6891715"/>
                <a:gd name="connsiteY1188" fmla="*/ 3662384 h 6367455"/>
                <a:gd name="connsiteX1189" fmla="*/ 1075339 w 6891715"/>
                <a:gd name="connsiteY1189" fmla="*/ 3663020 h 6367455"/>
                <a:gd name="connsiteX1190" fmla="*/ 1075022 w 6891715"/>
                <a:gd name="connsiteY1190" fmla="*/ 3663338 h 6367455"/>
                <a:gd name="connsiteX1191" fmla="*/ 1074069 w 6891715"/>
                <a:gd name="connsiteY1191" fmla="*/ 3663974 h 6367455"/>
                <a:gd name="connsiteX1192" fmla="*/ 1073116 w 6891715"/>
                <a:gd name="connsiteY1192" fmla="*/ 3664928 h 6367455"/>
                <a:gd name="connsiteX1193" fmla="*/ 1071846 w 6891715"/>
                <a:gd name="connsiteY1193" fmla="*/ 3664928 h 6367455"/>
                <a:gd name="connsiteX1194" fmla="*/ 1069624 w 6891715"/>
                <a:gd name="connsiteY1194" fmla="*/ 3664928 h 6367455"/>
                <a:gd name="connsiteX1195" fmla="*/ 1067084 w 6891715"/>
                <a:gd name="connsiteY1195" fmla="*/ 3664610 h 6367455"/>
                <a:gd name="connsiteX1196" fmla="*/ 1062322 w 6891715"/>
                <a:gd name="connsiteY1196" fmla="*/ 3663020 h 6367455"/>
                <a:gd name="connsiteX1197" fmla="*/ 1058829 w 6891715"/>
                <a:gd name="connsiteY1197" fmla="*/ 3661748 h 6367455"/>
                <a:gd name="connsiteX1198" fmla="*/ 1056608 w 6891715"/>
                <a:gd name="connsiteY1198" fmla="*/ 3660158 h 6367455"/>
                <a:gd name="connsiteX1199" fmla="*/ 1053430 w 6891715"/>
                <a:gd name="connsiteY1199" fmla="*/ 3671924 h 6367455"/>
                <a:gd name="connsiteX1200" fmla="*/ 1058829 w 6891715"/>
                <a:gd name="connsiteY1200" fmla="*/ 3705631 h 6367455"/>
                <a:gd name="connsiteX1201" fmla="*/ 1075339 w 6891715"/>
                <a:gd name="connsiteY1201" fmla="*/ 3726618 h 6367455"/>
                <a:gd name="connsiteX1202" fmla="*/ 1065813 w 6891715"/>
                <a:gd name="connsiteY1202" fmla="*/ 3745698 h 6367455"/>
                <a:gd name="connsiteX1203" fmla="*/ 1071211 w 6891715"/>
                <a:gd name="connsiteY1203" fmla="*/ 3771137 h 6367455"/>
                <a:gd name="connsiteX1204" fmla="*/ 1085499 w 6891715"/>
                <a:gd name="connsiteY1204" fmla="*/ 3832191 h 6367455"/>
                <a:gd name="connsiteX1205" fmla="*/ 1076291 w 6891715"/>
                <a:gd name="connsiteY1205" fmla="*/ 3856359 h 6367455"/>
                <a:gd name="connsiteX1206" fmla="*/ 1058512 w 6891715"/>
                <a:gd name="connsiteY1206" fmla="*/ 3904057 h 6367455"/>
                <a:gd name="connsiteX1207" fmla="*/ 1054703 w 6891715"/>
                <a:gd name="connsiteY1207" fmla="*/ 3919957 h 6367455"/>
                <a:gd name="connsiteX1208" fmla="*/ 1045176 w 6891715"/>
                <a:gd name="connsiteY1208" fmla="*/ 3919957 h 6367455"/>
                <a:gd name="connsiteX1209" fmla="*/ 1047398 w 6891715"/>
                <a:gd name="connsiteY1209" fmla="*/ 3927271 h 6367455"/>
                <a:gd name="connsiteX1210" fmla="*/ 1061051 w 6891715"/>
                <a:gd name="connsiteY1210" fmla="*/ 3946032 h 6367455"/>
                <a:gd name="connsiteX1211" fmla="*/ 1047398 w 6891715"/>
                <a:gd name="connsiteY1211" fmla="*/ 3948576 h 6367455"/>
                <a:gd name="connsiteX1212" fmla="*/ 1026443 w 6891715"/>
                <a:gd name="connsiteY1212" fmla="*/ 3943170 h 6367455"/>
                <a:gd name="connsiteX1213" fmla="*/ 1005171 w 6891715"/>
                <a:gd name="connsiteY1213" fmla="*/ 3951120 h 6367455"/>
                <a:gd name="connsiteX1214" fmla="*/ 1001043 w 6891715"/>
                <a:gd name="connsiteY1214" fmla="*/ 3935220 h 6367455"/>
                <a:gd name="connsiteX1215" fmla="*/ 993433 w 6891715"/>
                <a:gd name="connsiteY1215" fmla="*/ 3940308 h 6367455"/>
                <a:gd name="connsiteX1216" fmla="*/ 987082 w 6891715"/>
                <a:gd name="connsiteY1216" fmla="*/ 3954300 h 6367455"/>
                <a:gd name="connsiteX1217" fmla="*/ 955649 w 6891715"/>
                <a:gd name="connsiteY1217" fmla="*/ 3964157 h 6367455"/>
                <a:gd name="connsiteX1218" fmla="*/ 934376 w 6891715"/>
                <a:gd name="connsiteY1218" fmla="*/ 3975923 h 6367455"/>
                <a:gd name="connsiteX1219" fmla="*/ 925169 w 6891715"/>
                <a:gd name="connsiteY1219" fmla="*/ 3988643 h 6367455"/>
                <a:gd name="connsiteX1220" fmla="*/ 913738 w 6891715"/>
                <a:gd name="connsiteY1220" fmla="*/ 3985463 h 6367455"/>
                <a:gd name="connsiteX1221" fmla="*/ 907071 w 6891715"/>
                <a:gd name="connsiteY1221" fmla="*/ 3998182 h 6367455"/>
                <a:gd name="connsiteX1222" fmla="*/ 893418 w 6891715"/>
                <a:gd name="connsiteY1222" fmla="*/ 4000726 h 6367455"/>
                <a:gd name="connsiteX1223" fmla="*/ 882940 w 6891715"/>
                <a:gd name="connsiteY1223" fmla="*/ 4010266 h 6367455"/>
                <a:gd name="connsiteX1224" fmla="*/ 873098 w 6891715"/>
                <a:gd name="connsiteY1224" fmla="*/ 4001680 h 6367455"/>
                <a:gd name="connsiteX1225" fmla="*/ 877543 w 6891715"/>
                <a:gd name="connsiteY1225" fmla="*/ 3986735 h 6367455"/>
                <a:gd name="connsiteX1226" fmla="*/ 869922 w 6891715"/>
                <a:gd name="connsiteY1226" fmla="*/ 3993095 h 6367455"/>
                <a:gd name="connsiteX1227" fmla="*/ 862620 w 6891715"/>
                <a:gd name="connsiteY1227" fmla="*/ 3992459 h 6367455"/>
                <a:gd name="connsiteX1228" fmla="*/ 859762 w 6891715"/>
                <a:gd name="connsiteY1228" fmla="*/ 4004224 h 6367455"/>
                <a:gd name="connsiteX1229" fmla="*/ 865795 w 6891715"/>
                <a:gd name="connsiteY1229" fmla="*/ 4004860 h 6367455"/>
                <a:gd name="connsiteX1230" fmla="*/ 864208 w 6891715"/>
                <a:gd name="connsiteY1230" fmla="*/ 4013446 h 6367455"/>
                <a:gd name="connsiteX1231" fmla="*/ 867382 w 6891715"/>
                <a:gd name="connsiteY1231" fmla="*/ 4022986 h 6367455"/>
                <a:gd name="connsiteX1232" fmla="*/ 849285 w 6891715"/>
                <a:gd name="connsiteY1232" fmla="*/ 4022032 h 6367455"/>
                <a:gd name="connsiteX1233" fmla="*/ 843888 w 6891715"/>
                <a:gd name="connsiteY1233" fmla="*/ 4031571 h 6367455"/>
                <a:gd name="connsiteX1234" fmla="*/ 832140 w 6891715"/>
                <a:gd name="connsiteY1234" fmla="*/ 4031889 h 6367455"/>
                <a:gd name="connsiteX1235" fmla="*/ 825155 w 6891715"/>
                <a:gd name="connsiteY1235" fmla="*/ 4042383 h 6367455"/>
                <a:gd name="connsiteX1236" fmla="*/ 813407 w 6891715"/>
                <a:gd name="connsiteY1236" fmla="*/ 4045563 h 6367455"/>
                <a:gd name="connsiteX1237" fmla="*/ 799754 w 6891715"/>
                <a:gd name="connsiteY1237" fmla="*/ 4050015 h 6367455"/>
                <a:gd name="connsiteX1238" fmla="*/ 769909 w 6891715"/>
                <a:gd name="connsiteY1238" fmla="*/ 4045881 h 6367455"/>
                <a:gd name="connsiteX1239" fmla="*/ 762607 w 6891715"/>
                <a:gd name="connsiteY1239" fmla="*/ 4042701 h 6367455"/>
                <a:gd name="connsiteX1240" fmla="*/ 756575 w 6891715"/>
                <a:gd name="connsiteY1240" fmla="*/ 4048107 h 6367455"/>
                <a:gd name="connsiteX1241" fmla="*/ 737526 w 6891715"/>
                <a:gd name="connsiteY1241" fmla="*/ 4052877 h 6367455"/>
                <a:gd name="connsiteX1242" fmla="*/ 737526 w 6891715"/>
                <a:gd name="connsiteY1242" fmla="*/ 4045245 h 6367455"/>
                <a:gd name="connsiteX1243" fmla="*/ 725779 w 6891715"/>
                <a:gd name="connsiteY1243" fmla="*/ 4042065 h 6367455"/>
                <a:gd name="connsiteX1244" fmla="*/ 735938 w 6891715"/>
                <a:gd name="connsiteY1244" fmla="*/ 4033479 h 6367455"/>
                <a:gd name="connsiteX1245" fmla="*/ 743558 w 6891715"/>
                <a:gd name="connsiteY1245" fmla="*/ 4033479 h 6367455"/>
                <a:gd name="connsiteX1246" fmla="*/ 764512 w 6891715"/>
                <a:gd name="connsiteY1246" fmla="*/ 4022986 h 6367455"/>
                <a:gd name="connsiteX1247" fmla="*/ 750860 w 6891715"/>
                <a:gd name="connsiteY1247" fmla="*/ 4020760 h 6367455"/>
                <a:gd name="connsiteX1248" fmla="*/ 758162 w 6891715"/>
                <a:gd name="connsiteY1248" fmla="*/ 4013446 h 6367455"/>
                <a:gd name="connsiteX1249" fmla="*/ 735938 w 6891715"/>
                <a:gd name="connsiteY1249" fmla="*/ 4019806 h 6367455"/>
                <a:gd name="connsiteX1250" fmla="*/ 724191 w 6891715"/>
                <a:gd name="connsiteY1250" fmla="*/ 4021396 h 6367455"/>
                <a:gd name="connsiteX1251" fmla="*/ 714667 w 6891715"/>
                <a:gd name="connsiteY1251" fmla="*/ 4031889 h 6367455"/>
                <a:gd name="connsiteX1252" fmla="*/ 704507 w 6891715"/>
                <a:gd name="connsiteY1252" fmla="*/ 4040475 h 6367455"/>
                <a:gd name="connsiteX1253" fmla="*/ 691809 w 6891715"/>
                <a:gd name="connsiteY1253" fmla="*/ 4039203 h 6367455"/>
                <a:gd name="connsiteX1254" fmla="*/ 707683 w 6891715"/>
                <a:gd name="connsiteY1254" fmla="*/ 4032843 h 6367455"/>
                <a:gd name="connsiteX1255" fmla="*/ 716889 w 6891715"/>
                <a:gd name="connsiteY1255" fmla="*/ 4012810 h 6367455"/>
                <a:gd name="connsiteX1256" fmla="*/ 739113 w 6891715"/>
                <a:gd name="connsiteY1256" fmla="*/ 4005178 h 6367455"/>
                <a:gd name="connsiteX1257" fmla="*/ 744193 w 6891715"/>
                <a:gd name="connsiteY1257" fmla="*/ 4001044 h 6367455"/>
                <a:gd name="connsiteX1258" fmla="*/ 733399 w 6891715"/>
                <a:gd name="connsiteY1258" fmla="*/ 3994685 h 6367455"/>
                <a:gd name="connsiteX1259" fmla="*/ 710540 w 6891715"/>
                <a:gd name="connsiteY1259" fmla="*/ 4005178 h 6367455"/>
                <a:gd name="connsiteX1260" fmla="*/ 703238 w 6891715"/>
                <a:gd name="connsiteY1260" fmla="*/ 4010584 h 6367455"/>
                <a:gd name="connsiteX1261" fmla="*/ 693396 w 6891715"/>
                <a:gd name="connsiteY1261" fmla="*/ 3999136 h 6367455"/>
                <a:gd name="connsiteX1262" fmla="*/ 673394 w 6891715"/>
                <a:gd name="connsiteY1262" fmla="*/ 4000408 h 6367455"/>
                <a:gd name="connsiteX1263" fmla="*/ 686093 w 6891715"/>
                <a:gd name="connsiteY1263" fmla="*/ 3986417 h 6367455"/>
                <a:gd name="connsiteX1264" fmla="*/ 703873 w 6891715"/>
                <a:gd name="connsiteY1264" fmla="*/ 3973697 h 6367455"/>
                <a:gd name="connsiteX1265" fmla="*/ 712444 w 6891715"/>
                <a:gd name="connsiteY1265" fmla="*/ 3970517 h 6367455"/>
                <a:gd name="connsiteX1266" fmla="*/ 728319 w 6891715"/>
                <a:gd name="connsiteY1266" fmla="*/ 3965111 h 6367455"/>
                <a:gd name="connsiteX1267" fmla="*/ 726097 w 6891715"/>
                <a:gd name="connsiteY1267" fmla="*/ 3960978 h 6367455"/>
                <a:gd name="connsiteX1268" fmla="*/ 713397 w 6891715"/>
                <a:gd name="connsiteY1268" fmla="*/ 3960978 h 6367455"/>
                <a:gd name="connsiteX1269" fmla="*/ 697523 w 6891715"/>
                <a:gd name="connsiteY1269" fmla="*/ 3959388 h 6367455"/>
                <a:gd name="connsiteX1270" fmla="*/ 671807 w 6891715"/>
                <a:gd name="connsiteY1270" fmla="*/ 3958116 h 6367455"/>
                <a:gd name="connsiteX1271" fmla="*/ 666727 w 6891715"/>
                <a:gd name="connsiteY1271" fmla="*/ 3950166 h 6367455"/>
                <a:gd name="connsiteX1272" fmla="*/ 671489 w 6891715"/>
                <a:gd name="connsiteY1272" fmla="*/ 3936174 h 6367455"/>
                <a:gd name="connsiteX1273" fmla="*/ 679109 w 6891715"/>
                <a:gd name="connsiteY1273" fmla="*/ 3935220 h 6367455"/>
                <a:gd name="connsiteX1274" fmla="*/ 702286 w 6891715"/>
                <a:gd name="connsiteY1274" fmla="*/ 3929496 h 6367455"/>
                <a:gd name="connsiteX1275" fmla="*/ 695936 w 6891715"/>
                <a:gd name="connsiteY1275" fmla="*/ 3944442 h 6367455"/>
                <a:gd name="connsiteX1276" fmla="*/ 708635 w 6891715"/>
                <a:gd name="connsiteY1276" fmla="*/ 3933630 h 6367455"/>
                <a:gd name="connsiteX1277" fmla="*/ 714032 w 6891715"/>
                <a:gd name="connsiteY1277" fmla="*/ 3941898 h 6367455"/>
                <a:gd name="connsiteX1278" fmla="*/ 723556 w 6891715"/>
                <a:gd name="connsiteY1278" fmla="*/ 3945078 h 6367455"/>
                <a:gd name="connsiteX1279" fmla="*/ 744828 w 6891715"/>
                <a:gd name="connsiteY1279" fmla="*/ 3944124 h 6367455"/>
                <a:gd name="connsiteX1280" fmla="*/ 729906 w 6891715"/>
                <a:gd name="connsiteY1280" fmla="*/ 3937764 h 6367455"/>
                <a:gd name="connsiteX1281" fmla="*/ 721335 w 6891715"/>
                <a:gd name="connsiteY1281" fmla="*/ 3924091 h 6367455"/>
                <a:gd name="connsiteX1282" fmla="*/ 735938 w 6891715"/>
                <a:gd name="connsiteY1282" fmla="*/ 3917413 h 6367455"/>
                <a:gd name="connsiteX1283" fmla="*/ 738161 w 6891715"/>
                <a:gd name="connsiteY1283" fmla="*/ 3899605 h 6367455"/>
                <a:gd name="connsiteX1284" fmla="*/ 748638 w 6891715"/>
                <a:gd name="connsiteY1284" fmla="*/ 3896425 h 6367455"/>
                <a:gd name="connsiteX1285" fmla="*/ 772766 w 6891715"/>
                <a:gd name="connsiteY1285" fmla="*/ 3895153 h 6367455"/>
                <a:gd name="connsiteX1286" fmla="*/ 801341 w 6891715"/>
                <a:gd name="connsiteY1286" fmla="*/ 3884024 h 6367455"/>
                <a:gd name="connsiteX1287" fmla="*/ 818487 w 6891715"/>
                <a:gd name="connsiteY1287" fmla="*/ 3880844 h 6367455"/>
                <a:gd name="connsiteX1288" fmla="*/ 842936 w 6891715"/>
                <a:gd name="connsiteY1288" fmla="*/ 3884978 h 6367455"/>
                <a:gd name="connsiteX1289" fmla="*/ 838491 w 6891715"/>
                <a:gd name="connsiteY1289" fmla="*/ 3879890 h 6367455"/>
                <a:gd name="connsiteX1290" fmla="*/ 818487 w 6891715"/>
                <a:gd name="connsiteY1290" fmla="*/ 3875756 h 6367455"/>
                <a:gd name="connsiteX1291" fmla="*/ 806739 w 6891715"/>
                <a:gd name="connsiteY1291" fmla="*/ 3872576 h 6367455"/>
                <a:gd name="connsiteX1292" fmla="*/ 809597 w 6891715"/>
                <a:gd name="connsiteY1292" fmla="*/ 3861128 h 6367455"/>
                <a:gd name="connsiteX1293" fmla="*/ 815947 w 6891715"/>
                <a:gd name="connsiteY1293" fmla="*/ 3846183 h 6367455"/>
                <a:gd name="connsiteX1294" fmla="*/ 805469 w 6891715"/>
                <a:gd name="connsiteY1294" fmla="*/ 3851589 h 6367455"/>
                <a:gd name="connsiteX1295" fmla="*/ 790863 w 6891715"/>
                <a:gd name="connsiteY1295" fmla="*/ 3871622 h 6367455"/>
                <a:gd name="connsiteX1296" fmla="*/ 780068 w 6891715"/>
                <a:gd name="connsiteY1296" fmla="*/ 3876074 h 6367455"/>
                <a:gd name="connsiteX1297" fmla="*/ 761019 w 6891715"/>
                <a:gd name="connsiteY1297" fmla="*/ 3880526 h 6367455"/>
                <a:gd name="connsiteX1298" fmla="*/ 753717 w 6891715"/>
                <a:gd name="connsiteY1298" fmla="*/ 3881798 h 6367455"/>
                <a:gd name="connsiteX1299" fmla="*/ 755940 w 6891715"/>
                <a:gd name="connsiteY1299" fmla="*/ 3886568 h 6367455"/>
                <a:gd name="connsiteX1300" fmla="*/ 738161 w 6891715"/>
                <a:gd name="connsiteY1300" fmla="*/ 3886886 h 6367455"/>
                <a:gd name="connsiteX1301" fmla="*/ 719112 w 6891715"/>
                <a:gd name="connsiteY1301" fmla="*/ 3895471 h 6367455"/>
                <a:gd name="connsiteX1302" fmla="*/ 715937 w 6891715"/>
                <a:gd name="connsiteY1302" fmla="*/ 3888476 h 6367455"/>
                <a:gd name="connsiteX1303" fmla="*/ 752765 w 6891715"/>
                <a:gd name="connsiteY1303" fmla="*/ 3870032 h 6367455"/>
                <a:gd name="connsiteX1304" fmla="*/ 760702 w 6891715"/>
                <a:gd name="connsiteY1304" fmla="*/ 3848727 h 6367455"/>
                <a:gd name="connsiteX1305" fmla="*/ 776576 w 6891715"/>
                <a:gd name="connsiteY1305" fmla="*/ 3837915 h 6367455"/>
                <a:gd name="connsiteX1306" fmla="*/ 774672 w 6891715"/>
                <a:gd name="connsiteY1306" fmla="*/ 3832827 h 6367455"/>
                <a:gd name="connsiteX1307" fmla="*/ 762925 w 6891715"/>
                <a:gd name="connsiteY1307" fmla="*/ 3833781 h 6367455"/>
                <a:gd name="connsiteX1308" fmla="*/ 774037 w 6891715"/>
                <a:gd name="connsiteY1308" fmla="*/ 3807706 h 6367455"/>
                <a:gd name="connsiteX1309" fmla="*/ 792133 w 6891715"/>
                <a:gd name="connsiteY1309" fmla="*/ 3795622 h 6367455"/>
                <a:gd name="connsiteX1310" fmla="*/ 816582 w 6891715"/>
                <a:gd name="connsiteY1310" fmla="*/ 3799756 h 6367455"/>
                <a:gd name="connsiteX1311" fmla="*/ 808962 w 6891715"/>
                <a:gd name="connsiteY1311" fmla="*/ 3783857 h 6367455"/>
                <a:gd name="connsiteX1312" fmla="*/ 810867 w 6891715"/>
                <a:gd name="connsiteY1312" fmla="*/ 3772091 h 6367455"/>
                <a:gd name="connsiteX1313" fmla="*/ 796261 w 6891715"/>
                <a:gd name="connsiteY1313" fmla="*/ 3781949 h 6367455"/>
                <a:gd name="connsiteX1314" fmla="*/ 754035 w 6891715"/>
                <a:gd name="connsiteY1314" fmla="*/ 3782585 h 6367455"/>
                <a:gd name="connsiteX1315" fmla="*/ 746733 w 6891715"/>
                <a:gd name="connsiteY1315" fmla="*/ 3776225 h 6367455"/>
                <a:gd name="connsiteX1316" fmla="*/ 746098 w 6891715"/>
                <a:gd name="connsiteY1316" fmla="*/ 3760007 h 6367455"/>
                <a:gd name="connsiteX1317" fmla="*/ 733716 w 6891715"/>
                <a:gd name="connsiteY1317" fmla="*/ 3772727 h 6367455"/>
                <a:gd name="connsiteX1318" fmla="*/ 725462 w 6891715"/>
                <a:gd name="connsiteY1318" fmla="*/ 3773363 h 6367455"/>
                <a:gd name="connsiteX1319" fmla="*/ 722922 w 6891715"/>
                <a:gd name="connsiteY1319" fmla="*/ 3762551 h 6367455"/>
                <a:gd name="connsiteX1320" fmla="*/ 708317 w 6891715"/>
                <a:gd name="connsiteY1320" fmla="*/ 3761597 h 6367455"/>
                <a:gd name="connsiteX1321" fmla="*/ 703873 w 6891715"/>
                <a:gd name="connsiteY1321" fmla="*/ 3755238 h 6367455"/>
                <a:gd name="connsiteX1322" fmla="*/ 689903 w 6891715"/>
                <a:gd name="connsiteY1322" fmla="*/ 3743790 h 6367455"/>
                <a:gd name="connsiteX1323" fmla="*/ 702603 w 6891715"/>
                <a:gd name="connsiteY1323" fmla="*/ 3727890 h 6367455"/>
                <a:gd name="connsiteX1324" fmla="*/ 717207 w 6891715"/>
                <a:gd name="connsiteY1324" fmla="*/ 3722484 h 6367455"/>
                <a:gd name="connsiteX1325" fmla="*/ 723556 w 6891715"/>
                <a:gd name="connsiteY1325" fmla="*/ 3704359 h 6367455"/>
                <a:gd name="connsiteX1326" fmla="*/ 752130 w 6891715"/>
                <a:gd name="connsiteY1326" fmla="*/ 3696727 h 6367455"/>
                <a:gd name="connsiteX1327" fmla="*/ 745463 w 6891715"/>
                <a:gd name="connsiteY1327" fmla="*/ 3691639 h 6367455"/>
                <a:gd name="connsiteX1328" fmla="*/ 744511 w 6891715"/>
                <a:gd name="connsiteY1328" fmla="*/ 3682100 h 6367455"/>
                <a:gd name="connsiteX1329" fmla="*/ 727366 w 6891715"/>
                <a:gd name="connsiteY1329" fmla="*/ 3684326 h 6367455"/>
                <a:gd name="connsiteX1330" fmla="*/ 719429 w 6891715"/>
                <a:gd name="connsiteY1330" fmla="*/ 3690685 h 6367455"/>
                <a:gd name="connsiteX1331" fmla="*/ 711492 w 6891715"/>
                <a:gd name="connsiteY1331" fmla="*/ 3679238 h 6367455"/>
                <a:gd name="connsiteX1332" fmla="*/ 713137 w 6891715"/>
                <a:gd name="connsiteY1332" fmla="*/ 3667467 h 6367455"/>
                <a:gd name="connsiteX1333" fmla="*/ 709077 w 6891715"/>
                <a:gd name="connsiteY1333" fmla="*/ 3678226 h 6367455"/>
                <a:gd name="connsiteX1334" fmla="*/ 687363 w 6891715"/>
                <a:gd name="connsiteY1334" fmla="*/ 3666796 h 6367455"/>
                <a:gd name="connsiteX1335" fmla="*/ 708146 w 6891715"/>
                <a:gd name="connsiteY1335" fmla="*/ 3662351 h 6367455"/>
                <a:gd name="connsiteX1336" fmla="*/ 713618 w 6891715"/>
                <a:gd name="connsiteY1336" fmla="*/ 3664031 h 6367455"/>
                <a:gd name="connsiteX1337" fmla="*/ 713715 w 6891715"/>
                <a:gd name="connsiteY1337" fmla="*/ 3663338 h 6367455"/>
                <a:gd name="connsiteX1338" fmla="*/ 731811 w 6891715"/>
                <a:gd name="connsiteY1338" fmla="*/ 3667790 h 6367455"/>
                <a:gd name="connsiteX1339" fmla="*/ 728637 w 6891715"/>
                <a:gd name="connsiteY1339" fmla="*/ 3656978 h 6367455"/>
                <a:gd name="connsiteX1340" fmla="*/ 717842 w 6891715"/>
                <a:gd name="connsiteY1340" fmla="*/ 3653798 h 6367455"/>
                <a:gd name="connsiteX1341" fmla="*/ 713397 w 6891715"/>
                <a:gd name="connsiteY1341" fmla="*/ 3637263 h 6367455"/>
                <a:gd name="connsiteX1342" fmla="*/ 731493 w 6891715"/>
                <a:gd name="connsiteY1342" fmla="*/ 3629313 h 6367455"/>
                <a:gd name="connsiteX1343" fmla="*/ 734351 w 6891715"/>
                <a:gd name="connsiteY1343" fmla="*/ 3608644 h 6367455"/>
                <a:gd name="connsiteX1344" fmla="*/ 756575 w 6891715"/>
                <a:gd name="connsiteY1344" fmla="*/ 3612460 h 6367455"/>
                <a:gd name="connsiteX1345" fmla="*/ 769274 w 6891715"/>
                <a:gd name="connsiteY1345" fmla="*/ 3610234 h 6367455"/>
                <a:gd name="connsiteX1346" fmla="*/ 781974 w 6891715"/>
                <a:gd name="connsiteY1346" fmla="*/ 3619456 h 6367455"/>
                <a:gd name="connsiteX1347" fmla="*/ 783244 w 6891715"/>
                <a:gd name="connsiteY1347" fmla="*/ 3628995 h 6367455"/>
                <a:gd name="connsiteX1348" fmla="*/ 797214 w 6891715"/>
                <a:gd name="connsiteY1348" fmla="*/ 3634401 h 6367455"/>
                <a:gd name="connsiteX1349" fmla="*/ 792451 w 6891715"/>
                <a:gd name="connsiteY1349" fmla="*/ 3621681 h 6367455"/>
                <a:gd name="connsiteX1350" fmla="*/ 805469 w 6891715"/>
                <a:gd name="connsiteY1350" fmla="*/ 3610870 h 6367455"/>
                <a:gd name="connsiteX1351" fmla="*/ 823250 w 6891715"/>
                <a:gd name="connsiteY1351" fmla="*/ 3618184 h 6367455"/>
                <a:gd name="connsiteX1352" fmla="*/ 839443 w 6891715"/>
                <a:gd name="connsiteY1352" fmla="*/ 3627723 h 6367455"/>
                <a:gd name="connsiteX1353" fmla="*/ 845792 w 6891715"/>
                <a:gd name="connsiteY1353" fmla="*/ 3628359 h 6367455"/>
                <a:gd name="connsiteX1354" fmla="*/ 846428 w 6891715"/>
                <a:gd name="connsiteY1354" fmla="*/ 3609598 h 6367455"/>
                <a:gd name="connsiteX1355" fmla="*/ 837855 w 6891715"/>
                <a:gd name="connsiteY1355" fmla="*/ 3592426 h 6367455"/>
                <a:gd name="connsiteX1356" fmla="*/ 850555 w 6891715"/>
                <a:gd name="connsiteY1356" fmla="*/ 3578753 h 6367455"/>
                <a:gd name="connsiteX1357" fmla="*/ 867382 w 6891715"/>
                <a:gd name="connsiteY1357" fmla="*/ 3578753 h 6367455"/>
                <a:gd name="connsiteX1358" fmla="*/ 877860 w 6891715"/>
                <a:gd name="connsiteY1358" fmla="*/ 3557447 h 6367455"/>
                <a:gd name="connsiteX1359" fmla="*/ 861985 w 6891715"/>
                <a:gd name="connsiteY1359" fmla="*/ 3554267 h 6367455"/>
                <a:gd name="connsiteX1360" fmla="*/ 841666 w 6891715"/>
                <a:gd name="connsiteY1360" fmla="*/ 3559991 h 6367455"/>
                <a:gd name="connsiteX1361" fmla="*/ 823567 w 6891715"/>
                <a:gd name="connsiteY1361" fmla="*/ 3549180 h 6367455"/>
                <a:gd name="connsiteX1362" fmla="*/ 830235 w 6891715"/>
                <a:gd name="connsiteY1362" fmla="*/ 3539004 h 6367455"/>
                <a:gd name="connsiteX1363" fmla="*/ 840396 w 6891715"/>
                <a:gd name="connsiteY1363" fmla="*/ 3528192 h 6367455"/>
                <a:gd name="connsiteX1364" fmla="*/ 862620 w 6891715"/>
                <a:gd name="connsiteY1364" fmla="*/ 3519606 h 6367455"/>
                <a:gd name="connsiteX1365" fmla="*/ 858492 w 6891715"/>
                <a:gd name="connsiteY1365" fmla="*/ 3510067 h 6367455"/>
                <a:gd name="connsiteX1366" fmla="*/ 855318 w 6891715"/>
                <a:gd name="connsiteY1366" fmla="*/ 3497665 h 6367455"/>
                <a:gd name="connsiteX1367" fmla="*/ 870875 w 6891715"/>
                <a:gd name="connsiteY1367" fmla="*/ 3480494 h 6367455"/>
                <a:gd name="connsiteX1368" fmla="*/ 886750 w 6891715"/>
                <a:gd name="connsiteY1368" fmla="*/ 3474770 h 6367455"/>
                <a:gd name="connsiteX1369" fmla="*/ 892783 w 6891715"/>
                <a:gd name="connsiteY1369" fmla="*/ 3461096 h 6367455"/>
                <a:gd name="connsiteX1370" fmla="*/ 911833 w 6891715"/>
                <a:gd name="connsiteY1370" fmla="*/ 3464276 h 6367455"/>
                <a:gd name="connsiteX1371" fmla="*/ 908658 w 6891715"/>
                <a:gd name="connsiteY1371" fmla="*/ 3456962 h 6367455"/>
                <a:gd name="connsiteX1372" fmla="*/ 924533 w 6891715"/>
                <a:gd name="connsiteY1372" fmla="*/ 3451556 h 6367455"/>
                <a:gd name="connsiteX1373" fmla="*/ 941679 w 6891715"/>
                <a:gd name="connsiteY1373" fmla="*/ 3470318 h 6367455"/>
                <a:gd name="connsiteX1374" fmla="*/ 931201 w 6891715"/>
                <a:gd name="connsiteY1374" fmla="*/ 3495757 h 6367455"/>
                <a:gd name="connsiteX1375" fmla="*/ 943901 w 6891715"/>
                <a:gd name="connsiteY1375" fmla="*/ 3496393 h 6367455"/>
                <a:gd name="connsiteX1376" fmla="*/ 952157 w 6891715"/>
                <a:gd name="connsiteY1376" fmla="*/ 3479858 h 6367455"/>
                <a:gd name="connsiteX1377" fmla="*/ 948029 w 6891715"/>
                <a:gd name="connsiteY1377" fmla="*/ 3453464 h 6367455"/>
                <a:gd name="connsiteX1378" fmla="*/ 961364 w 6891715"/>
                <a:gd name="connsiteY1378" fmla="*/ 3453464 h 6367455"/>
                <a:gd name="connsiteX1379" fmla="*/ 3068524 w 6891715"/>
                <a:gd name="connsiteY1379" fmla="*/ 3432164 h 6367455"/>
                <a:gd name="connsiteX1380" fmla="*/ 3099111 w 6891715"/>
                <a:gd name="connsiteY1380" fmla="*/ 3458846 h 6367455"/>
                <a:gd name="connsiteX1381" fmla="*/ 3103526 w 6891715"/>
                <a:gd name="connsiteY1381" fmla="*/ 3464378 h 6367455"/>
                <a:gd name="connsiteX1382" fmla="*/ 3097535 w 6891715"/>
                <a:gd name="connsiteY1382" fmla="*/ 3484552 h 6367455"/>
                <a:gd name="connsiteX1383" fmla="*/ 3057488 w 6891715"/>
                <a:gd name="connsiteY1383" fmla="*/ 3462425 h 6367455"/>
                <a:gd name="connsiteX1384" fmla="*/ 3059065 w 6891715"/>
                <a:gd name="connsiteY1384" fmla="*/ 3441926 h 6367455"/>
                <a:gd name="connsiteX1385" fmla="*/ 2463763 w 6891715"/>
                <a:gd name="connsiteY1385" fmla="*/ 3408351 h 6367455"/>
                <a:gd name="connsiteX1386" fmla="*/ 2474876 w 6891715"/>
                <a:gd name="connsiteY1386" fmla="*/ 3421051 h 6367455"/>
                <a:gd name="connsiteX1387" fmla="*/ 2466303 w 6891715"/>
                <a:gd name="connsiteY1387" fmla="*/ 3420165 h 6367455"/>
                <a:gd name="connsiteX1388" fmla="*/ 2454238 w 6891715"/>
                <a:gd name="connsiteY1388" fmla="*/ 3410123 h 6367455"/>
                <a:gd name="connsiteX1389" fmla="*/ 2674737 w 6891715"/>
                <a:gd name="connsiteY1389" fmla="*/ 3390889 h 6367455"/>
                <a:gd name="connsiteX1390" fmla="*/ 2681250 w 6891715"/>
                <a:gd name="connsiteY1390" fmla="*/ 3409169 h 6367455"/>
                <a:gd name="connsiteX1391" fmla="*/ 2674086 w 6891715"/>
                <a:gd name="connsiteY1391" fmla="*/ 3422639 h 6367455"/>
                <a:gd name="connsiteX1392" fmla="*/ 2668550 w 6891715"/>
                <a:gd name="connsiteY1392" fmla="*/ 3409169 h 6367455"/>
                <a:gd name="connsiteX1393" fmla="*/ 2669201 w 6891715"/>
                <a:gd name="connsiteY1393" fmla="*/ 3392172 h 6367455"/>
                <a:gd name="connsiteX1394" fmla="*/ 2629274 w 6891715"/>
                <a:gd name="connsiteY1394" fmla="*/ 3381364 h 6367455"/>
                <a:gd name="connsiteX1395" fmla="*/ 2653567 w 6891715"/>
                <a:gd name="connsiteY1395" fmla="*/ 3390766 h 6367455"/>
                <a:gd name="connsiteX1396" fmla="*/ 2656722 w 6891715"/>
                <a:gd name="connsiteY1396" fmla="*/ 3399854 h 6367455"/>
                <a:gd name="connsiteX1397" fmla="*/ 2660193 w 6891715"/>
                <a:gd name="connsiteY1397" fmla="*/ 3406122 h 6367455"/>
                <a:gd name="connsiteX1398" fmla="*/ 2664610 w 6891715"/>
                <a:gd name="connsiteY1398" fmla="*/ 3411449 h 6367455"/>
                <a:gd name="connsiteX1399" fmla="*/ 2668711 w 6891715"/>
                <a:gd name="connsiteY1399" fmla="*/ 3422732 h 6367455"/>
                <a:gd name="connsiteX1400" fmla="*/ 2689849 w 6891715"/>
                <a:gd name="connsiteY1400" fmla="*/ 3430880 h 6367455"/>
                <a:gd name="connsiteX1401" fmla="*/ 2693951 w 6891715"/>
                <a:gd name="connsiteY1401" fmla="*/ 3446236 h 6367455"/>
                <a:gd name="connsiteX1402" fmla="*/ 2687956 w 6891715"/>
                <a:gd name="connsiteY1402" fmla="*/ 3460025 h 6367455"/>
                <a:gd name="connsiteX1403" fmla="*/ 2677545 w 6891715"/>
                <a:gd name="connsiteY1403" fmla="*/ 3468173 h 6367455"/>
                <a:gd name="connsiteX1404" fmla="*/ 2660508 w 6891715"/>
                <a:gd name="connsiteY1404" fmla="*/ 3478202 h 6367455"/>
                <a:gd name="connsiteX1405" fmla="*/ 2640001 w 6891715"/>
                <a:gd name="connsiteY1405" fmla="*/ 3476008 h 6367455"/>
                <a:gd name="connsiteX1406" fmla="*/ 2627065 w 6891715"/>
                <a:gd name="connsiteY1406" fmla="*/ 3461592 h 6367455"/>
                <a:gd name="connsiteX1407" fmla="*/ 2634322 w 6891715"/>
                <a:gd name="connsiteY1407" fmla="*/ 3455324 h 6367455"/>
                <a:gd name="connsiteX1408" fmla="*/ 2622648 w 6891715"/>
                <a:gd name="connsiteY1408" fmla="*/ 3453131 h 6367455"/>
                <a:gd name="connsiteX1409" fmla="*/ 2620440 w 6891715"/>
                <a:gd name="connsiteY1409" fmla="*/ 3436834 h 6367455"/>
                <a:gd name="connsiteX1410" fmla="*/ 2603718 w 6891715"/>
                <a:gd name="connsiteY1410" fmla="*/ 3425239 h 6367455"/>
                <a:gd name="connsiteX1411" fmla="*/ 2593938 w 6891715"/>
                <a:gd name="connsiteY1411" fmla="*/ 3412076 h 6367455"/>
                <a:gd name="connsiteX1412" fmla="*/ 2595831 w 6891715"/>
                <a:gd name="connsiteY1412" fmla="*/ 3394213 h 6367455"/>
                <a:gd name="connsiteX1413" fmla="*/ 2608766 w 6891715"/>
                <a:gd name="connsiteY1413" fmla="*/ 3400481 h 6367455"/>
                <a:gd name="connsiteX1414" fmla="*/ 2620124 w 6891715"/>
                <a:gd name="connsiteY1414" fmla="*/ 3397033 h 6367455"/>
                <a:gd name="connsiteX1415" fmla="*/ 1157482 w 6891715"/>
                <a:gd name="connsiteY1415" fmla="*/ 3378189 h 6367455"/>
                <a:gd name="connsiteX1416" fmla="*/ 1165647 w 6891715"/>
                <a:gd name="connsiteY1416" fmla="*/ 3378189 h 6367455"/>
                <a:gd name="connsiteX1417" fmla="*/ 1168671 w 6891715"/>
                <a:gd name="connsiteY1417" fmla="*/ 3387857 h 6367455"/>
                <a:gd name="connsiteX1418" fmla="*/ 1174719 w 6891715"/>
                <a:gd name="connsiteY1418" fmla="*/ 3404938 h 6367455"/>
                <a:gd name="connsiteX1419" fmla="*/ 1171090 w 6891715"/>
                <a:gd name="connsiteY1419" fmla="*/ 3417829 h 6367455"/>
                <a:gd name="connsiteX1420" fmla="*/ 1165949 w 6891715"/>
                <a:gd name="connsiteY1420" fmla="*/ 3421052 h 6367455"/>
                <a:gd name="connsiteX1421" fmla="*/ 1153854 w 6891715"/>
                <a:gd name="connsiteY1421" fmla="*/ 3413639 h 6367455"/>
                <a:gd name="connsiteX1422" fmla="*/ 1149318 w 6891715"/>
                <a:gd name="connsiteY1422" fmla="*/ 3400748 h 6367455"/>
                <a:gd name="connsiteX1423" fmla="*/ 1151435 w 6891715"/>
                <a:gd name="connsiteY1423" fmla="*/ 3387857 h 6367455"/>
                <a:gd name="connsiteX1424" fmla="*/ 1072072 w 6891715"/>
                <a:gd name="connsiteY1424" fmla="*/ 3340094 h 6367455"/>
                <a:gd name="connsiteX1425" fmla="*/ 1080383 w 6891715"/>
                <a:gd name="connsiteY1425" fmla="*/ 3351711 h 6367455"/>
                <a:gd name="connsiteX1426" fmla="*/ 1080383 w 6891715"/>
                <a:gd name="connsiteY1426" fmla="*/ 3364272 h 6367455"/>
                <a:gd name="connsiteX1427" fmla="*/ 1085817 w 6891715"/>
                <a:gd name="connsiteY1427" fmla="*/ 3378398 h 6367455"/>
                <a:gd name="connsiteX1428" fmla="*/ 1073351 w 6891715"/>
                <a:gd name="connsiteY1428" fmla="*/ 3387819 h 6367455"/>
                <a:gd name="connsiteX1429" fmla="*/ 1067917 w 6891715"/>
                <a:gd name="connsiteY1429" fmla="*/ 3397239 h 6367455"/>
                <a:gd name="connsiteX1430" fmla="*/ 1057373 w 6891715"/>
                <a:gd name="connsiteY1430" fmla="*/ 3394727 h 6367455"/>
                <a:gd name="connsiteX1431" fmla="*/ 1055132 w 6891715"/>
                <a:gd name="connsiteY1431" fmla="*/ 3384992 h 6367455"/>
                <a:gd name="connsiteX1432" fmla="*/ 1061206 w 6891715"/>
                <a:gd name="connsiteY1432" fmla="*/ 3368354 h 6367455"/>
                <a:gd name="connsiteX1433" fmla="*/ 1051616 w 6891715"/>
                <a:gd name="connsiteY1433" fmla="*/ 3368354 h 6367455"/>
                <a:gd name="connsiteX1434" fmla="*/ 1043305 w 6891715"/>
                <a:gd name="connsiteY1434" fmla="*/ 3377770 h 6367455"/>
                <a:gd name="connsiteX1435" fmla="*/ 1039151 w 6891715"/>
                <a:gd name="connsiteY1435" fmla="*/ 3384050 h 6367455"/>
                <a:gd name="connsiteX1436" fmla="*/ 1038191 w 6891715"/>
                <a:gd name="connsiteY1436" fmla="*/ 3371807 h 6367455"/>
                <a:gd name="connsiteX1437" fmla="*/ 1047461 w 6891715"/>
                <a:gd name="connsiteY1437" fmla="*/ 3350769 h 6367455"/>
                <a:gd name="connsiteX1438" fmla="*/ 1055772 w 6891715"/>
                <a:gd name="connsiteY1438" fmla="*/ 3356735 h 6367455"/>
                <a:gd name="connsiteX1439" fmla="*/ 1062484 w 6891715"/>
                <a:gd name="connsiteY1439" fmla="*/ 3348571 h 6367455"/>
                <a:gd name="connsiteX1440" fmla="*/ 2665169 w 6891715"/>
                <a:gd name="connsiteY1440" fmla="*/ 3319452 h 6367455"/>
                <a:gd name="connsiteX1441" fmla="*/ 2676488 w 6891715"/>
                <a:gd name="connsiteY1441" fmla="*/ 3339638 h 6367455"/>
                <a:gd name="connsiteX1442" fmla="*/ 2670990 w 6891715"/>
                <a:gd name="connsiteY1442" fmla="*/ 3354377 h 6367455"/>
                <a:gd name="connsiteX1443" fmla="*/ 2659025 w 6891715"/>
                <a:gd name="connsiteY1443" fmla="*/ 3347008 h 6367455"/>
                <a:gd name="connsiteX1444" fmla="*/ 2670990 w 6891715"/>
                <a:gd name="connsiteY1444" fmla="*/ 3338356 h 6367455"/>
                <a:gd name="connsiteX1445" fmla="*/ 1084228 w 6891715"/>
                <a:gd name="connsiteY1445" fmla="*/ 3309929 h 6367455"/>
                <a:gd name="connsiteX1446" fmla="*/ 1082061 w 6891715"/>
                <a:gd name="connsiteY1446" fmla="*/ 3317834 h 6367455"/>
                <a:gd name="connsiteX1447" fmla="*/ 1071529 w 6891715"/>
                <a:gd name="connsiteY1447" fmla="*/ 3324217 h 6367455"/>
                <a:gd name="connsiteX1448" fmla="*/ 1074936 w 6891715"/>
                <a:gd name="connsiteY1448" fmla="*/ 3316010 h 6367455"/>
                <a:gd name="connsiteX1449" fmla="*/ 1113472 w 6891715"/>
                <a:gd name="connsiteY1449" fmla="*/ 3303579 h 6367455"/>
                <a:gd name="connsiteX1450" fmla="*/ 1114392 w 6891715"/>
                <a:gd name="connsiteY1450" fmla="*/ 3311286 h 6367455"/>
                <a:gd name="connsiteX1451" fmla="*/ 1103653 w 6891715"/>
                <a:gd name="connsiteY1451" fmla="*/ 3330557 h 6367455"/>
                <a:gd name="connsiteX1452" fmla="*/ 1101505 w 6891715"/>
                <a:gd name="connsiteY1452" fmla="*/ 3345010 h 6367455"/>
                <a:gd name="connsiteX1453" fmla="*/ 1089538 w 6891715"/>
                <a:gd name="connsiteY1453" fmla="*/ 3359143 h 6367455"/>
                <a:gd name="connsiteX1454" fmla="*/ 1082481 w 6891715"/>
                <a:gd name="connsiteY1454" fmla="*/ 3355288 h 6367455"/>
                <a:gd name="connsiteX1455" fmla="*/ 1083095 w 6891715"/>
                <a:gd name="connsiteY1455" fmla="*/ 3352398 h 6367455"/>
                <a:gd name="connsiteX1456" fmla="*/ 1077879 w 6891715"/>
                <a:gd name="connsiteY1456" fmla="*/ 3344048 h 6367455"/>
                <a:gd name="connsiteX1457" fmla="*/ 1094448 w 6891715"/>
                <a:gd name="connsiteY1457" fmla="*/ 3331521 h 6367455"/>
                <a:gd name="connsiteX1458" fmla="*/ 1089232 w 6891715"/>
                <a:gd name="connsiteY1458" fmla="*/ 3330557 h 6367455"/>
                <a:gd name="connsiteX1459" fmla="*/ 1102425 w 6891715"/>
                <a:gd name="connsiteY1459" fmla="*/ 3314499 h 6367455"/>
                <a:gd name="connsiteX1460" fmla="*/ 2832915 w 6891715"/>
                <a:gd name="connsiteY1460" fmla="*/ 3290876 h 6367455"/>
                <a:gd name="connsiteX1461" fmla="*/ 2848659 w 6891715"/>
                <a:gd name="connsiteY1461" fmla="*/ 3298814 h 6367455"/>
                <a:gd name="connsiteX1462" fmla="*/ 2852437 w 6891715"/>
                <a:gd name="connsiteY1462" fmla="*/ 3323262 h 6367455"/>
                <a:gd name="connsiteX1463" fmla="*/ 2858735 w 6891715"/>
                <a:gd name="connsiteY1463" fmla="*/ 3340090 h 6367455"/>
                <a:gd name="connsiteX1464" fmla="*/ 2859050 w 6891715"/>
                <a:gd name="connsiteY1464" fmla="*/ 3355965 h 6367455"/>
                <a:gd name="connsiteX1465" fmla="*/ 2825673 w 6891715"/>
                <a:gd name="connsiteY1465" fmla="*/ 3386761 h 6367455"/>
                <a:gd name="connsiteX1466" fmla="*/ 2826618 w 6891715"/>
                <a:gd name="connsiteY1466" fmla="*/ 3404859 h 6367455"/>
                <a:gd name="connsiteX1467" fmla="*/ 2846770 w 6891715"/>
                <a:gd name="connsiteY1467" fmla="*/ 3426766 h 6367455"/>
                <a:gd name="connsiteX1468" fmla="*/ 2831341 w 6891715"/>
                <a:gd name="connsiteY1468" fmla="*/ 3449944 h 6367455"/>
                <a:gd name="connsiteX1469" fmla="*/ 2814337 w 6891715"/>
                <a:gd name="connsiteY1469" fmla="*/ 3447721 h 6367455"/>
                <a:gd name="connsiteX1470" fmla="*/ 2814652 w 6891715"/>
                <a:gd name="connsiteY1470" fmla="*/ 3457564 h 6367455"/>
                <a:gd name="connsiteX1471" fmla="*/ 2807095 w 6891715"/>
                <a:gd name="connsiteY1471" fmla="*/ 3449944 h 6367455"/>
                <a:gd name="connsiteX1472" fmla="*/ 2805206 w 6891715"/>
                <a:gd name="connsiteY1472" fmla="*/ 3460739 h 6367455"/>
                <a:gd name="connsiteX1473" fmla="*/ 2820005 w 6891715"/>
                <a:gd name="connsiteY1473" fmla="*/ 3480741 h 6367455"/>
                <a:gd name="connsiteX1474" fmla="*/ 2804261 w 6891715"/>
                <a:gd name="connsiteY1474" fmla="*/ 3482964 h 6367455"/>
                <a:gd name="connsiteX1475" fmla="*/ 2793871 w 6891715"/>
                <a:gd name="connsiteY1475" fmla="*/ 3473439 h 6367455"/>
                <a:gd name="connsiteX1476" fmla="*/ 2782220 w 6891715"/>
                <a:gd name="connsiteY1476" fmla="*/ 3471534 h 6367455"/>
                <a:gd name="connsiteX1477" fmla="*/ 2775923 w 6891715"/>
                <a:gd name="connsiteY1477" fmla="*/ 3459786 h 6367455"/>
                <a:gd name="connsiteX1478" fmla="*/ 2790722 w 6891715"/>
                <a:gd name="connsiteY1478" fmla="*/ 3456611 h 6367455"/>
                <a:gd name="connsiteX1479" fmla="*/ 2777497 w 6891715"/>
                <a:gd name="connsiteY1479" fmla="*/ 3440736 h 6367455"/>
                <a:gd name="connsiteX1480" fmla="*/ 2776237 w 6891715"/>
                <a:gd name="connsiteY1480" fmla="*/ 3442641 h 6367455"/>
                <a:gd name="connsiteX1481" fmla="*/ 2772774 w 6891715"/>
                <a:gd name="connsiteY1481" fmla="*/ 3445816 h 6367455"/>
                <a:gd name="connsiteX1482" fmla="*/ 2770570 w 6891715"/>
                <a:gd name="connsiteY1482" fmla="*/ 3447086 h 6367455"/>
                <a:gd name="connsiteX1483" fmla="*/ 2768366 w 6891715"/>
                <a:gd name="connsiteY1483" fmla="*/ 3448674 h 6367455"/>
                <a:gd name="connsiteX1484" fmla="*/ 2766791 w 6891715"/>
                <a:gd name="connsiteY1484" fmla="*/ 3449309 h 6367455"/>
                <a:gd name="connsiteX1485" fmla="*/ 2766161 w 6891715"/>
                <a:gd name="connsiteY1485" fmla="*/ 3449626 h 6367455"/>
                <a:gd name="connsiteX1486" fmla="*/ 2765217 w 6891715"/>
                <a:gd name="connsiteY1486" fmla="*/ 3449626 h 6367455"/>
                <a:gd name="connsiteX1487" fmla="*/ 2761438 w 6891715"/>
                <a:gd name="connsiteY1487" fmla="*/ 3447721 h 6367455"/>
                <a:gd name="connsiteX1488" fmla="*/ 2756400 w 6891715"/>
                <a:gd name="connsiteY1488" fmla="*/ 3445499 h 6367455"/>
                <a:gd name="connsiteX1489" fmla="*/ 2750733 w 6891715"/>
                <a:gd name="connsiteY1489" fmla="*/ 3442324 h 6367455"/>
                <a:gd name="connsiteX1490" fmla="*/ 2739082 w 6891715"/>
                <a:gd name="connsiteY1490" fmla="*/ 3445499 h 6367455"/>
                <a:gd name="connsiteX1491" fmla="*/ 2730580 w 6891715"/>
                <a:gd name="connsiteY1491" fmla="*/ 3434069 h 6367455"/>
                <a:gd name="connsiteX1492" fmla="*/ 2726172 w 6891715"/>
                <a:gd name="connsiteY1492" fmla="*/ 3419146 h 6367455"/>
                <a:gd name="connsiteX1493" fmla="*/ 2732470 w 6891715"/>
                <a:gd name="connsiteY1493" fmla="*/ 3410574 h 6367455"/>
                <a:gd name="connsiteX1494" fmla="*/ 2721764 w 6891715"/>
                <a:gd name="connsiteY1494" fmla="*/ 3395016 h 6367455"/>
                <a:gd name="connsiteX1495" fmla="*/ 2728691 w 6891715"/>
                <a:gd name="connsiteY1495" fmla="*/ 3382316 h 6367455"/>
                <a:gd name="connsiteX1496" fmla="*/ 2706650 w 6891715"/>
                <a:gd name="connsiteY1496" fmla="*/ 3359457 h 6367455"/>
                <a:gd name="connsiteX1497" fmla="*/ 2712003 w 6891715"/>
                <a:gd name="connsiteY1497" fmla="*/ 3352155 h 6367455"/>
                <a:gd name="connsiteX1498" fmla="*/ 2742546 w 6891715"/>
                <a:gd name="connsiteY1498" fmla="*/ 3359140 h 6367455"/>
                <a:gd name="connsiteX1499" fmla="*/ 2751677 w 6891715"/>
                <a:gd name="connsiteY1499" fmla="*/ 3348344 h 6367455"/>
                <a:gd name="connsiteX1500" fmla="*/ 2760179 w 6891715"/>
                <a:gd name="connsiteY1500" fmla="*/ 3334692 h 6367455"/>
                <a:gd name="connsiteX1501" fmla="*/ 2739082 w 6891715"/>
                <a:gd name="connsiteY1501" fmla="*/ 3323262 h 6367455"/>
                <a:gd name="connsiteX1502" fmla="*/ 2739082 w 6891715"/>
                <a:gd name="connsiteY1502" fmla="*/ 3315959 h 6367455"/>
                <a:gd name="connsiteX1503" fmla="*/ 2755771 w 6891715"/>
                <a:gd name="connsiteY1503" fmla="*/ 3325166 h 6367455"/>
                <a:gd name="connsiteX1504" fmla="*/ 2785054 w 6891715"/>
                <a:gd name="connsiteY1504" fmla="*/ 3317547 h 6367455"/>
                <a:gd name="connsiteX1505" fmla="*/ 2767421 w 6891715"/>
                <a:gd name="connsiteY1505" fmla="*/ 3335644 h 6367455"/>
                <a:gd name="connsiteX1506" fmla="*/ 2773718 w 6891715"/>
                <a:gd name="connsiteY1506" fmla="*/ 3341677 h 6367455"/>
                <a:gd name="connsiteX1507" fmla="*/ 2771514 w 6891715"/>
                <a:gd name="connsiteY1507" fmla="*/ 3351202 h 6367455"/>
                <a:gd name="connsiteX1508" fmla="*/ 2790722 w 6891715"/>
                <a:gd name="connsiteY1508" fmla="*/ 3363903 h 6367455"/>
                <a:gd name="connsiteX1509" fmla="*/ 2795760 w 6891715"/>
                <a:gd name="connsiteY1509" fmla="*/ 3341677 h 6367455"/>
                <a:gd name="connsiteX1510" fmla="*/ 2802057 w 6891715"/>
                <a:gd name="connsiteY1510" fmla="*/ 3337549 h 6367455"/>
                <a:gd name="connsiteX1511" fmla="*/ 2811504 w 6891715"/>
                <a:gd name="connsiteY1511" fmla="*/ 3346757 h 6367455"/>
                <a:gd name="connsiteX1512" fmla="*/ 2811189 w 6891715"/>
                <a:gd name="connsiteY1512" fmla="*/ 3334374 h 6367455"/>
                <a:gd name="connsiteX1513" fmla="*/ 2803002 w 6891715"/>
                <a:gd name="connsiteY1513" fmla="*/ 3321674 h 6367455"/>
                <a:gd name="connsiteX1514" fmla="*/ 1020731 w 6891715"/>
                <a:gd name="connsiteY1514" fmla="*/ 3233728 h 6367455"/>
                <a:gd name="connsiteX1515" fmla="*/ 1016076 w 6891715"/>
                <a:gd name="connsiteY1515" fmla="*/ 3241030 h 6367455"/>
                <a:gd name="connsiteX1516" fmla="*/ 1012090 w 6891715"/>
                <a:gd name="connsiteY1516" fmla="*/ 3246428 h 6367455"/>
                <a:gd name="connsiteX1517" fmla="*/ 1006440 w 6891715"/>
                <a:gd name="connsiteY1517" fmla="*/ 3243253 h 6367455"/>
                <a:gd name="connsiteX1518" fmla="*/ 1012755 w 6891715"/>
                <a:gd name="connsiteY1518" fmla="*/ 3234680 h 6367455"/>
                <a:gd name="connsiteX1519" fmla="*/ 1074260 w 6891715"/>
                <a:gd name="connsiteY1519" fmla="*/ 3214677 h 6367455"/>
                <a:gd name="connsiteX1520" fmla="*/ 1089658 w 6891715"/>
                <a:gd name="connsiteY1520" fmla="*/ 3239024 h 6367455"/>
                <a:gd name="connsiteX1521" fmla="*/ 1106981 w 6891715"/>
                <a:gd name="connsiteY1521" fmla="*/ 3246073 h 6367455"/>
                <a:gd name="connsiteX1522" fmla="*/ 1103774 w 6891715"/>
                <a:gd name="connsiteY1522" fmla="*/ 3257926 h 6367455"/>
                <a:gd name="connsiteX1523" fmla="*/ 1117568 w 6891715"/>
                <a:gd name="connsiteY1523" fmla="*/ 3267537 h 6367455"/>
                <a:gd name="connsiteX1524" fmla="*/ 1101849 w 6891715"/>
                <a:gd name="connsiteY1524" fmla="*/ 3281632 h 6367455"/>
                <a:gd name="connsiteX1525" fmla="*/ 1099603 w 6891715"/>
                <a:gd name="connsiteY1525" fmla="*/ 3275225 h 6367455"/>
                <a:gd name="connsiteX1526" fmla="*/ 1084526 w 6891715"/>
                <a:gd name="connsiteY1526" fmla="*/ 3280350 h 6367455"/>
                <a:gd name="connsiteX1527" fmla="*/ 1077147 w 6891715"/>
                <a:gd name="connsiteY1527" fmla="*/ 3285797 h 6367455"/>
                <a:gd name="connsiteX1528" fmla="*/ 1063353 w 6891715"/>
                <a:gd name="connsiteY1528" fmla="*/ 3286117 h 6367455"/>
                <a:gd name="connsiteX1529" fmla="*/ 1055655 w 6891715"/>
                <a:gd name="connsiteY1529" fmla="*/ 3277467 h 6367455"/>
                <a:gd name="connsiteX1530" fmla="*/ 1067523 w 6891715"/>
                <a:gd name="connsiteY1530" fmla="*/ 3266897 h 6367455"/>
                <a:gd name="connsiteX1531" fmla="*/ 1082601 w 6891715"/>
                <a:gd name="connsiteY1531" fmla="*/ 3267856 h 6367455"/>
                <a:gd name="connsiteX1532" fmla="*/ 1082280 w 6891715"/>
                <a:gd name="connsiteY1532" fmla="*/ 3262730 h 6367455"/>
                <a:gd name="connsiteX1533" fmla="*/ 1070732 w 6891715"/>
                <a:gd name="connsiteY1533" fmla="*/ 3261449 h 6367455"/>
                <a:gd name="connsiteX1534" fmla="*/ 1073618 w 6891715"/>
                <a:gd name="connsiteY1534" fmla="*/ 3254081 h 6367455"/>
                <a:gd name="connsiteX1535" fmla="*/ 1082280 w 6891715"/>
                <a:gd name="connsiteY1535" fmla="*/ 3253121 h 6367455"/>
                <a:gd name="connsiteX1536" fmla="*/ 1087412 w 6891715"/>
                <a:gd name="connsiteY1536" fmla="*/ 3242227 h 6367455"/>
                <a:gd name="connsiteX1537" fmla="*/ 1073618 w 6891715"/>
                <a:gd name="connsiteY1537" fmla="*/ 3243190 h 6367455"/>
                <a:gd name="connsiteX1538" fmla="*/ 1059505 w 6891715"/>
                <a:gd name="connsiteY1538" fmla="*/ 3236141 h 6367455"/>
                <a:gd name="connsiteX1539" fmla="*/ 1056296 w 6891715"/>
                <a:gd name="connsiteY1539" fmla="*/ 3224288 h 6367455"/>
                <a:gd name="connsiteX1540" fmla="*/ 1068165 w 6891715"/>
                <a:gd name="connsiteY1540" fmla="*/ 3226530 h 6367455"/>
                <a:gd name="connsiteX1541" fmla="*/ 1064636 w 6891715"/>
                <a:gd name="connsiteY1541" fmla="*/ 3217881 h 6367455"/>
                <a:gd name="connsiteX1542" fmla="*/ 1036556 w 6891715"/>
                <a:gd name="connsiteY1542" fmla="*/ 3211501 h 6367455"/>
                <a:gd name="connsiteX1543" fmla="*/ 1042954 w 6891715"/>
                <a:gd name="connsiteY1543" fmla="*/ 3212454 h 6367455"/>
                <a:gd name="connsiteX1544" fmla="*/ 1032178 w 6891715"/>
                <a:gd name="connsiteY1544" fmla="*/ 3225472 h 6367455"/>
                <a:gd name="connsiteX1545" fmla="*/ 1020731 w 6891715"/>
                <a:gd name="connsiteY1545" fmla="*/ 3227377 h 6367455"/>
                <a:gd name="connsiteX1546" fmla="*/ 1025442 w 6891715"/>
                <a:gd name="connsiteY1546" fmla="*/ 3219122 h 6367455"/>
                <a:gd name="connsiteX1547" fmla="*/ 1065497 w 6891715"/>
                <a:gd name="connsiteY1547" fmla="*/ 3170226 h 6367455"/>
                <a:gd name="connsiteX1548" fmla="*/ 1066766 w 6891715"/>
                <a:gd name="connsiteY1548" fmla="*/ 3176576 h 6367455"/>
                <a:gd name="connsiteX1549" fmla="*/ 1060416 w 6891715"/>
                <a:gd name="connsiteY1549" fmla="*/ 3174354 h 6367455"/>
                <a:gd name="connsiteX1550" fmla="*/ 2496621 w 6891715"/>
                <a:gd name="connsiteY1550" fmla="*/ 3159114 h 6367455"/>
                <a:gd name="connsiteX1551" fmla="*/ 2512976 w 6891715"/>
                <a:gd name="connsiteY1551" fmla="*/ 3161291 h 6367455"/>
                <a:gd name="connsiteX1552" fmla="*/ 2507000 w 6891715"/>
                <a:gd name="connsiteY1552" fmla="*/ 3179948 h 6367455"/>
                <a:gd name="connsiteX1553" fmla="*/ 2488130 w 6891715"/>
                <a:gd name="connsiteY1553" fmla="*/ 3189277 h 6367455"/>
                <a:gd name="connsiteX1554" fmla="*/ 2479638 w 6891715"/>
                <a:gd name="connsiteY1554" fmla="*/ 3174662 h 6367455"/>
                <a:gd name="connsiteX1555" fmla="*/ 2481839 w 6891715"/>
                <a:gd name="connsiteY1555" fmla="*/ 3166888 h 6367455"/>
                <a:gd name="connsiteX1556" fmla="*/ 2494420 w 6891715"/>
                <a:gd name="connsiteY1556" fmla="*/ 3169687 h 6367455"/>
                <a:gd name="connsiteX1557" fmla="*/ 949493 w 6891715"/>
                <a:gd name="connsiteY1557" fmla="*/ 3151177 h 6367455"/>
                <a:gd name="connsiteX1558" fmla="*/ 957238 w 6891715"/>
                <a:gd name="connsiteY1558" fmla="*/ 3156257 h 6367455"/>
                <a:gd name="connsiteX1559" fmla="*/ 946125 w 6891715"/>
                <a:gd name="connsiteY1559" fmla="*/ 3170226 h 6367455"/>
                <a:gd name="connsiteX1560" fmla="*/ 1053951 w 6891715"/>
                <a:gd name="connsiteY1560" fmla="*/ 3149590 h 6367455"/>
                <a:gd name="connsiteX1561" fmla="*/ 1060416 w 6891715"/>
                <a:gd name="connsiteY1561" fmla="*/ 3156763 h 6367455"/>
                <a:gd name="connsiteX1562" fmla="*/ 1060416 w 6891715"/>
                <a:gd name="connsiteY1562" fmla="*/ 3162999 h 6367455"/>
                <a:gd name="connsiteX1563" fmla="*/ 1052656 w 6891715"/>
                <a:gd name="connsiteY1563" fmla="*/ 3167053 h 6367455"/>
                <a:gd name="connsiteX1564" fmla="*/ 1043924 w 6891715"/>
                <a:gd name="connsiteY1564" fmla="*/ 3161127 h 6367455"/>
                <a:gd name="connsiteX1565" fmla="*/ 1042953 w 6891715"/>
                <a:gd name="connsiteY1565" fmla="*/ 3151773 h 6367455"/>
                <a:gd name="connsiteX1566" fmla="*/ 957696 w 6891715"/>
                <a:gd name="connsiteY1566" fmla="*/ 3089266 h 6367455"/>
                <a:gd name="connsiteX1567" fmla="*/ 969937 w 6891715"/>
                <a:gd name="connsiteY1567" fmla="*/ 3097932 h 6367455"/>
                <a:gd name="connsiteX1568" fmla="*/ 966877 w 6891715"/>
                <a:gd name="connsiteY1568" fmla="*/ 3107561 h 6367455"/>
                <a:gd name="connsiteX1569" fmla="*/ 958002 w 6891715"/>
                <a:gd name="connsiteY1569" fmla="*/ 3112696 h 6367455"/>
                <a:gd name="connsiteX1570" fmla="*/ 965041 w 6891715"/>
                <a:gd name="connsiteY1570" fmla="*/ 3133881 h 6367455"/>
                <a:gd name="connsiteX1571" fmla="*/ 960144 w 6891715"/>
                <a:gd name="connsiteY1571" fmla="*/ 3148003 h 6367455"/>
                <a:gd name="connsiteX1572" fmla="*/ 950657 w 6891715"/>
                <a:gd name="connsiteY1572" fmla="*/ 3139337 h 6367455"/>
                <a:gd name="connsiteX1573" fmla="*/ 946679 w 6891715"/>
                <a:gd name="connsiteY1573" fmla="*/ 3129066 h 6367455"/>
                <a:gd name="connsiteX1574" fmla="*/ 944536 w 6891715"/>
                <a:gd name="connsiteY1574" fmla="*/ 3110771 h 6367455"/>
                <a:gd name="connsiteX1575" fmla="*/ 945148 w 6891715"/>
                <a:gd name="connsiteY1575" fmla="*/ 3090550 h 6367455"/>
                <a:gd name="connsiteX1576" fmla="*/ 2717252 w 6891715"/>
                <a:gd name="connsiteY1576" fmla="*/ 3084501 h 6367455"/>
                <a:gd name="connsiteX1577" fmla="*/ 2722526 w 6891715"/>
                <a:gd name="connsiteY1577" fmla="*/ 3100947 h 6367455"/>
                <a:gd name="connsiteX1578" fmla="*/ 2711048 w 6891715"/>
                <a:gd name="connsiteY1578" fmla="*/ 3096433 h 6367455"/>
                <a:gd name="connsiteX1579" fmla="*/ 2700501 w 6891715"/>
                <a:gd name="connsiteY1579" fmla="*/ 3105139 h 6367455"/>
                <a:gd name="connsiteX1580" fmla="*/ 2695538 w 6891715"/>
                <a:gd name="connsiteY1580" fmla="*/ 3099658 h 6367455"/>
                <a:gd name="connsiteX1581" fmla="*/ 2702673 w 6891715"/>
                <a:gd name="connsiteY1581" fmla="*/ 3089016 h 6367455"/>
                <a:gd name="connsiteX1582" fmla="*/ 1081056 w 6891715"/>
                <a:gd name="connsiteY1582" fmla="*/ 3082917 h 6367455"/>
                <a:gd name="connsiteX1583" fmla="*/ 1085552 w 6891715"/>
                <a:gd name="connsiteY1583" fmla="*/ 3084822 h 6367455"/>
                <a:gd name="connsiteX1584" fmla="*/ 1087404 w 6891715"/>
                <a:gd name="connsiteY1584" fmla="*/ 3093394 h 6367455"/>
                <a:gd name="connsiteX1585" fmla="*/ 1083700 w 6891715"/>
                <a:gd name="connsiteY1585" fmla="*/ 3105141 h 6367455"/>
                <a:gd name="connsiteX1586" fmla="*/ 1081056 w 6891715"/>
                <a:gd name="connsiteY1586" fmla="*/ 3095617 h 6367455"/>
                <a:gd name="connsiteX1587" fmla="*/ 3278151 w 6891715"/>
                <a:gd name="connsiteY1587" fmla="*/ 3081329 h 6367455"/>
                <a:gd name="connsiteX1588" fmla="*/ 3281326 w 6891715"/>
                <a:gd name="connsiteY1588" fmla="*/ 3085759 h 6367455"/>
                <a:gd name="connsiteX1589" fmla="*/ 3275928 w 6891715"/>
                <a:gd name="connsiteY1589" fmla="*/ 3099048 h 6367455"/>
                <a:gd name="connsiteX1590" fmla="*/ 3272118 w 6891715"/>
                <a:gd name="connsiteY1590" fmla="*/ 3137019 h 6367455"/>
                <a:gd name="connsiteX1591" fmla="*/ 3272436 w 6891715"/>
                <a:gd name="connsiteY1591" fmla="*/ 3161067 h 6367455"/>
                <a:gd name="connsiteX1592" fmla="*/ 3256561 w 6891715"/>
                <a:gd name="connsiteY1592" fmla="*/ 3174673 h 6367455"/>
                <a:gd name="connsiteX1593" fmla="*/ 3251481 w 6891715"/>
                <a:gd name="connsiteY1593" fmla="*/ 3207581 h 6367455"/>
                <a:gd name="connsiteX1594" fmla="*/ 3245448 w 6891715"/>
                <a:gd name="connsiteY1594" fmla="*/ 3235745 h 6367455"/>
                <a:gd name="connsiteX1595" fmla="*/ 3232113 w 6891715"/>
                <a:gd name="connsiteY1595" fmla="*/ 3264226 h 6367455"/>
                <a:gd name="connsiteX1596" fmla="*/ 3220365 w 6891715"/>
                <a:gd name="connsiteY1596" fmla="*/ 3268655 h 6367455"/>
                <a:gd name="connsiteX1597" fmla="*/ 3219413 w 6891715"/>
                <a:gd name="connsiteY1597" fmla="*/ 3255048 h 6367455"/>
                <a:gd name="connsiteX1598" fmla="*/ 3232430 w 6891715"/>
                <a:gd name="connsiteY1598" fmla="*/ 3179419 h 6367455"/>
                <a:gd name="connsiteX1599" fmla="*/ 3249258 w 6891715"/>
                <a:gd name="connsiteY1599" fmla="*/ 3154106 h 6367455"/>
                <a:gd name="connsiteX1600" fmla="*/ 3259418 w 6891715"/>
                <a:gd name="connsiteY1600" fmla="*/ 3133854 h 6367455"/>
                <a:gd name="connsiteX1601" fmla="*/ 3265768 w 6891715"/>
                <a:gd name="connsiteY1601" fmla="*/ 3118034 h 6367455"/>
                <a:gd name="connsiteX1602" fmla="*/ 3264498 w 6891715"/>
                <a:gd name="connsiteY1602" fmla="*/ 3103479 h 6367455"/>
                <a:gd name="connsiteX1603" fmla="*/ 963890 w 6891715"/>
                <a:gd name="connsiteY1603" fmla="*/ 3071804 h 6367455"/>
                <a:gd name="connsiteX1604" fmla="*/ 974701 w 6891715"/>
                <a:gd name="connsiteY1604" fmla="*/ 3076971 h 6367455"/>
                <a:gd name="connsiteX1605" fmla="*/ 969132 w 6891715"/>
                <a:gd name="connsiteY1605" fmla="*/ 3086091 h 6367455"/>
                <a:gd name="connsiteX1606" fmla="*/ 961597 w 6891715"/>
                <a:gd name="connsiteY1606" fmla="*/ 3083963 h 6367455"/>
                <a:gd name="connsiteX1607" fmla="*/ 954063 w 6891715"/>
                <a:gd name="connsiteY1607" fmla="*/ 3080315 h 6367455"/>
                <a:gd name="connsiteX1608" fmla="*/ 955045 w 6891715"/>
                <a:gd name="connsiteY1608" fmla="*/ 3073020 h 6367455"/>
                <a:gd name="connsiteX1609" fmla="*/ 960350 w 6891715"/>
                <a:gd name="connsiteY1609" fmla="*/ 3040054 h 6367455"/>
                <a:gd name="connsiteX1610" fmla="*/ 976288 w 6891715"/>
                <a:gd name="connsiteY1610" fmla="*/ 3041016 h 6367455"/>
                <a:gd name="connsiteX1611" fmla="*/ 974100 w 6891715"/>
                <a:gd name="connsiteY1611" fmla="*/ 3051920 h 6367455"/>
                <a:gd name="connsiteX1612" fmla="*/ 968788 w 6891715"/>
                <a:gd name="connsiteY1612" fmla="*/ 3050637 h 6367455"/>
                <a:gd name="connsiteX1613" fmla="*/ 970975 w 6891715"/>
                <a:gd name="connsiteY1613" fmla="*/ 3059296 h 6367455"/>
                <a:gd name="connsiteX1614" fmla="*/ 974100 w 6891715"/>
                <a:gd name="connsiteY1614" fmla="*/ 3058975 h 6367455"/>
                <a:gd name="connsiteX1615" fmla="*/ 975038 w 6891715"/>
                <a:gd name="connsiteY1615" fmla="*/ 3071804 h 6367455"/>
                <a:gd name="connsiteX1616" fmla="*/ 960350 w 6891715"/>
                <a:gd name="connsiteY1616" fmla="*/ 3064748 h 6367455"/>
                <a:gd name="connsiteX1617" fmla="*/ 959412 w 6891715"/>
                <a:gd name="connsiteY1617" fmla="*/ 3056089 h 6367455"/>
                <a:gd name="connsiteX1618" fmla="*/ 941600 w 6891715"/>
                <a:gd name="connsiteY1618" fmla="*/ 3052882 h 6367455"/>
                <a:gd name="connsiteX1619" fmla="*/ 936599 w 6891715"/>
                <a:gd name="connsiteY1619" fmla="*/ 3043582 h 6367455"/>
                <a:gd name="connsiteX1620" fmla="*/ 1047716 w 6891715"/>
                <a:gd name="connsiteY1620" fmla="*/ 3033705 h 6367455"/>
                <a:gd name="connsiteX1621" fmla="*/ 1067084 w 6891715"/>
                <a:gd name="connsiteY1621" fmla="*/ 3048347 h 6367455"/>
                <a:gd name="connsiteX1622" fmla="*/ 1069307 w 6891715"/>
                <a:gd name="connsiteY1622" fmla="*/ 3077949 h 6367455"/>
                <a:gd name="connsiteX1623" fmla="*/ 1066132 w 6891715"/>
                <a:gd name="connsiteY1623" fmla="*/ 3087498 h 6367455"/>
                <a:gd name="connsiteX1624" fmla="*/ 1076926 w 6891715"/>
                <a:gd name="connsiteY1624" fmla="*/ 3092590 h 6367455"/>
                <a:gd name="connsiteX1625" fmla="*/ 1079466 w 6891715"/>
                <a:gd name="connsiteY1625" fmla="*/ 3109460 h 6367455"/>
                <a:gd name="connsiteX1626" fmla="*/ 1084229 w 6891715"/>
                <a:gd name="connsiteY1626" fmla="*/ 3109460 h 6367455"/>
                <a:gd name="connsiteX1627" fmla="*/ 1082642 w 6891715"/>
                <a:gd name="connsiteY1627" fmla="*/ 3121874 h 6367455"/>
                <a:gd name="connsiteX1628" fmla="*/ 1108678 w 6891715"/>
                <a:gd name="connsiteY1628" fmla="*/ 3115508 h 6367455"/>
                <a:gd name="connsiteX1629" fmla="*/ 1111218 w 6891715"/>
                <a:gd name="connsiteY1629" fmla="*/ 3125057 h 6367455"/>
                <a:gd name="connsiteX1630" fmla="*/ 1097247 w 6891715"/>
                <a:gd name="connsiteY1630" fmla="*/ 3135879 h 6367455"/>
                <a:gd name="connsiteX1631" fmla="*/ 1089310 w 6891715"/>
                <a:gd name="connsiteY1631" fmla="*/ 3154022 h 6367455"/>
                <a:gd name="connsiteX1632" fmla="*/ 1080737 w 6891715"/>
                <a:gd name="connsiteY1632" fmla="*/ 3159115 h 6367455"/>
                <a:gd name="connsiteX1633" fmla="*/ 1079784 w 6891715"/>
                <a:gd name="connsiteY1633" fmla="*/ 3152749 h 6367455"/>
                <a:gd name="connsiteX1634" fmla="*/ 1081372 w 6891715"/>
                <a:gd name="connsiteY1634" fmla="*/ 3135879 h 6367455"/>
                <a:gd name="connsiteX1635" fmla="*/ 1066766 w 6891715"/>
                <a:gd name="connsiteY1635" fmla="*/ 3136198 h 6367455"/>
                <a:gd name="connsiteX1636" fmla="*/ 1059148 w 6891715"/>
                <a:gd name="connsiteY1636" fmla="*/ 3139381 h 6367455"/>
                <a:gd name="connsiteX1637" fmla="*/ 1055971 w 6891715"/>
                <a:gd name="connsiteY1637" fmla="*/ 3132060 h 6367455"/>
                <a:gd name="connsiteX1638" fmla="*/ 1045494 w 6891715"/>
                <a:gd name="connsiteY1638" fmla="*/ 3119009 h 6367455"/>
                <a:gd name="connsiteX1639" fmla="*/ 1046446 w 6891715"/>
                <a:gd name="connsiteY1639" fmla="*/ 3112006 h 6367455"/>
                <a:gd name="connsiteX1640" fmla="*/ 1044224 w 6891715"/>
                <a:gd name="connsiteY1640" fmla="*/ 3098320 h 6367455"/>
                <a:gd name="connsiteX1641" fmla="*/ 1032158 w 6891715"/>
                <a:gd name="connsiteY1641" fmla="*/ 3089726 h 6367455"/>
                <a:gd name="connsiteX1642" fmla="*/ 1032793 w 6891715"/>
                <a:gd name="connsiteY1642" fmla="*/ 3102457 h 6367455"/>
                <a:gd name="connsiteX1643" fmla="*/ 1019777 w 6891715"/>
                <a:gd name="connsiteY1643" fmla="*/ 3099275 h 6367455"/>
                <a:gd name="connsiteX1644" fmla="*/ 1012474 w 6891715"/>
                <a:gd name="connsiteY1644" fmla="*/ 3087816 h 6367455"/>
                <a:gd name="connsiteX1645" fmla="*/ 1008027 w 6891715"/>
                <a:gd name="connsiteY1645" fmla="*/ 3077312 h 6367455"/>
                <a:gd name="connsiteX1646" fmla="*/ 1015331 w 6891715"/>
                <a:gd name="connsiteY1646" fmla="*/ 3068718 h 6367455"/>
                <a:gd name="connsiteX1647" fmla="*/ 1023904 w 6891715"/>
                <a:gd name="connsiteY1647" fmla="*/ 3075084 h 6367455"/>
                <a:gd name="connsiteX1648" fmla="*/ 1028031 w 6891715"/>
                <a:gd name="connsiteY1648" fmla="*/ 3071901 h 6367455"/>
                <a:gd name="connsiteX1649" fmla="*/ 1023904 w 6891715"/>
                <a:gd name="connsiteY1649" fmla="*/ 3055031 h 6367455"/>
                <a:gd name="connsiteX1650" fmla="*/ 1025491 w 6891715"/>
                <a:gd name="connsiteY1650" fmla="*/ 3045482 h 6367455"/>
                <a:gd name="connsiteX1651" fmla="*/ 1032158 w 6891715"/>
                <a:gd name="connsiteY1651" fmla="*/ 3060123 h 6367455"/>
                <a:gd name="connsiteX1652" fmla="*/ 1049304 w 6891715"/>
                <a:gd name="connsiteY1652" fmla="*/ 3065217 h 6367455"/>
                <a:gd name="connsiteX1653" fmla="*/ 1039462 w 6891715"/>
                <a:gd name="connsiteY1653" fmla="*/ 3043254 h 6367455"/>
                <a:gd name="connsiteX1654" fmla="*/ 2663477 w 6891715"/>
                <a:gd name="connsiteY1654" fmla="*/ 3014652 h 6367455"/>
                <a:gd name="connsiteX1655" fmla="*/ 2668550 w 6891715"/>
                <a:gd name="connsiteY1655" fmla="*/ 3015608 h 6367455"/>
                <a:gd name="connsiteX1656" fmla="*/ 2660624 w 6891715"/>
                <a:gd name="connsiteY1656" fmla="*/ 3025162 h 6367455"/>
                <a:gd name="connsiteX1657" fmla="*/ 2651113 w 6891715"/>
                <a:gd name="connsiteY1657" fmla="*/ 3049369 h 6367455"/>
                <a:gd name="connsiteX1658" fmla="*/ 2659673 w 6891715"/>
                <a:gd name="connsiteY1658" fmla="*/ 3062110 h 6367455"/>
                <a:gd name="connsiteX1659" fmla="*/ 2667282 w 6891715"/>
                <a:gd name="connsiteY1659" fmla="*/ 3079946 h 6367455"/>
                <a:gd name="connsiteX1660" fmla="*/ 2665379 w 6891715"/>
                <a:gd name="connsiteY1660" fmla="*/ 3098101 h 6367455"/>
                <a:gd name="connsiteX1661" fmla="*/ 2651747 w 6891715"/>
                <a:gd name="connsiteY1661" fmla="*/ 3118168 h 6367455"/>
                <a:gd name="connsiteX1662" fmla="*/ 2641284 w 6891715"/>
                <a:gd name="connsiteY1662" fmla="*/ 3138552 h 6367455"/>
                <a:gd name="connsiteX1663" fmla="*/ 2639382 w 6891715"/>
                <a:gd name="connsiteY1663" fmla="*/ 3148107 h 6367455"/>
                <a:gd name="connsiteX1664" fmla="*/ 2633992 w 6891715"/>
                <a:gd name="connsiteY1664" fmla="*/ 3144922 h 6367455"/>
                <a:gd name="connsiteX1665" fmla="*/ 2624481 w 6891715"/>
                <a:gd name="connsiteY1665" fmla="*/ 3135367 h 6367455"/>
                <a:gd name="connsiteX1666" fmla="*/ 2607361 w 6891715"/>
                <a:gd name="connsiteY1666" fmla="*/ 3133456 h 6367455"/>
                <a:gd name="connsiteX1667" fmla="*/ 2591509 w 6891715"/>
                <a:gd name="connsiteY1667" fmla="*/ 3129315 h 6367455"/>
                <a:gd name="connsiteX1668" fmla="*/ 2583266 w 6891715"/>
                <a:gd name="connsiteY1668" fmla="*/ 3137596 h 6367455"/>
                <a:gd name="connsiteX1669" fmla="*/ 2569316 w 6891715"/>
                <a:gd name="connsiteY1669" fmla="*/ 3133775 h 6367455"/>
                <a:gd name="connsiteX1670" fmla="*/ 2548392 w 6891715"/>
                <a:gd name="connsiteY1670" fmla="*/ 3148744 h 6367455"/>
                <a:gd name="connsiteX1671" fmla="*/ 2533808 w 6891715"/>
                <a:gd name="connsiteY1671" fmla="*/ 3141738 h 6367455"/>
                <a:gd name="connsiteX1672" fmla="*/ 2530003 w 6891715"/>
                <a:gd name="connsiteY1672" fmla="*/ 3127723 h 6367455"/>
                <a:gd name="connsiteX1673" fmla="*/ 2504006 w 6891715"/>
                <a:gd name="connsiteY1673" fmla="*/ 3142693 h 6367455"/>
                <a:gd name="connsiteX1674" fmla="*/ 2496714 w 6891715"/>
                <a:gd name="connsiteY1674" fmla="*/ 3155433 h 6367455"/>
                <a:gd name="connsiteX1675" fmla="*/ 2471351 w 6891715"/>
                <a:gd name="connsiteY1675" fmla="*/ 3164352 h 6367455"/>
                <a:gd name="connsiteX1676" fmla="*/ 2468180 w 6891715"/>
                <a:gd name="connsiteY1676" fmla="*/ 3181551 h 6367455"/>
                <a:gd name="connsiteX1677" fmla="*/ 2479277 w 6891715"/>
                <a:gd name="connsiteY1677" fmla="*/ 3189514 h 6367455"/>
                <a:gd name="connsiteX1678" fmla="*/ 2479277 w 6891715"/>
                <a:gd name="connsiteY1678" fmla="*/ 3193973 h 6367455"/>
                <a:gd name="connsiteX1679" fmla="*/ 2485617 w 6891715"/>
                <a:gd name="connsiteY1679" fmla="*/ 3200343 h 6367455"/>
                <a:gd name="connsiteX1680" fmla="*/ 2484666 w 6891715"/>
                <a:gd name="connsiteY1680" fmla="*/ 3214677 h 6367455"/>
                <a:gd name="connsiteX1681" fmla="*/ 2473887 w 6891715"/>
                <a:gd name="connsiteY1681" fmla="*/ 3211809 h 6367455"/>
                <a:gd name="connsiteX1682" fmla="*/ 2477057 w 6891715"/>
                <a:gd name="connsiteY1682" fmla="*/ 3200343 h 6367455"/>
                <a:gd name="connsiteX1683" fmla="*/ 2468814 w 6891715"/>
                <a:gd name="connsiteY1683" fmla="*/ 3205439 h 6367455"/>
                <a:gd name="connsiteX1684" fmla="*/ 2458986 w 6891715"/>
                <a:gd name="connsiteY1684" fmla="*/ 3192062 h 6367455"/>
                <a:gd name="connsiteX1685" fmla="*/ 2449475 w 6891715"/>
                <a:gd name="connsiteY1685" fmla="*/ 3187921 h 6367455"/>
                <a:gd name="connsiteX1686" fmla="*/ 2452328 w 6891715"/>
                <a:gd name="connsiteY1686" fmla="*/ 3178047 h 6367455"/>
                <a:gd name="connsiteX1687" fmla="*/ 2456767 w 6891715"/>
                <a:gd name="connsiteY1687" fmla="*/ 3149381 h 6367455"/>
                <a:gd name="connsiteX1688" fmla="*/ 2481813 w 6891715"/>
                <a:gd name="connsiteY1688" fmla="*/ 3128041 h 6367455"/>
                <a:gd name="connsiteX1689" fmla="*/ 2509396 w 6891715"/>
                <a:gd name="connsiteY1689" fmla="*/ 3122945 h 6367455"/>
                <a:gd name="connsiteX1690" fmla="*/ 2521760 w 6891715"/>
                <a:gd name="connsiteY1690" fmla="*/ 3114345 h 6367455"/>
                <a:gd name="connsiteX1691" fmla="*/ 2562024 w 6891715"/>
                <a:gd name="connsiteY1691" fmla="*/ 3109568 h 6367455"/>
                <a:gd name="connsiteX1692" fmla="*/ 2582632 w 6891715"/>
                <a:gd name="connsiteY1692" fmla="*/ 3077717 h 6367455"/>
                <a:gd name="connsiteX1693" fmla="*/ 2602605 w 6891715"/>
                <a:gd name="connsiteY1693" fmla="*/ 3055421 h 6367455"/>
                <a:gd name="connsiteX1694" fmla="*/ 2615287 w 6891715"/>
                <a:gd name="connsiteY1694" fmla="*/ 3047459 h 6367455"/>
                <a:gd name="connsiteX1695" fmla="*/ 2630188 w 6891715"/>
                <a:gd name="connsiteY1695" fmla="*/ 3047459 h 6367455"/>
                <a:gd name="connsiteX1696" fmla="*/ 2642553 w 6891715"/>
                <a:gd name="connsiteY1696" fmla="*/ 3036947 h 6367455"/>
                <a:gd name="connsiteX1697" fmla="*/ 3448413 w 6891715"/>
                <a:gd name="connsiteY1697" fmla="*/ 2979732 h 6367455"/>
                <a:gd name="connsiteX1698" fmla="*/ 3453791 w 6891715"/>
                <a:gd name="connsiteY1698" fmla="*/ 2990488 h 6367455"/>
                <a:gd name="connsiteX1699" fmla="*/ 3465498 w 6891715"/>
                <a:gd name="connsiteY1699" fmla="*/ 2979732 h 6367455"/>
                <a:gd name="connsiteX1700" fmla="*/ 3471826 w 6891715"/>
                <a:gd name="connsiteY1700" fmla="*/ 2991437 h 6367455"/>
                <a:gd name="connsiteX1701" fmla="*/ 3467396 w 6891715"/>
                <a:gd name="connsiteY1701" fmla="*/ 3010102 h 6367455"/>
                <a:gd name="connsiteX1702" fmla="*/ 3453159 w 6891715"/>
                <a:gd name="connsiteY1702" fmla="*/ 3013582 h 6367455"/>
                <a:gd name="connsiteX1703" fmla="*/ 3450311 w 6891715"/>
                <a:gd name="connsiteY1703" fmla="*/ 3061035 h 6367455"/>
                <a:gd name="connsiteX1704" fmla="*/ 3458537 w 6891715"/>
                <a:gd name="connsiteY1704" fmla="*/ 3074321 h 6367455"/>
                <a:gd name="connsiteX1705" fmla="*/ 3441769 w 6891715"/>
                <a:gd name="connsiteY1705" fmla="*/ 3080016 h 6367455"/>
                <a:gd name="connsiteX1706" fmla="*/ 3442085 w 6891715"/>
                <a:gd name="connsiteY1706" fmla="*/ 3097415 h 6367455"/>
                <a:gd name="connsiteX1707" fmla="*/ 3430378 w 6891715"/>
                <a:gd name="connsiteY1707" fmla="*/ 3099630 h 6367455"/>
                <a:gd name="connsiteX1708" fmla="*/ 3407598 w 6891715"/>
                <a:gd name="connsiteY1708" fmla="*/ 3133480 h 6367455"/>
                <a:gd name="connsiteX1709" fmla="*/ 3408547 w 6891715"/>
                <a:gd name="connsiteY1709" fmla="*/ 3149296 h 6367455"/>
                <a:gd name="connsiteX1710" fmla="*/ 3381338 w 6891715"/>
                <a:gd name="connsiteY1710" fmla="*/ 3155940 h 6367455"/>
                <a:gd name="connsiteX1711" fmla="*/ 3399056 w 6891715"/>
                <a:gd name="connsiteY1711" fmla="*/ 3131898 h 6367455"/>
                <a:gd name="connsiteX1712" fmla="*/ 3405384 w 6891715"/>
                <a:gd name="connsiteY1712" fmla="*/ 3121142 h 6367455"/>
                <a:gd name="connsiteX1713" fmla="*/ 3388615 w 6891715"/>
                <a:gd name="connsiteY1713" fmla="*/ 3129683 h 6367455"/>
                <a:gd name="connsiteX1714" fmla="*/ 3390197 w 6891715"/>
                <a:gd name="connsiteY1714" fmla="*/ 3106272 h 6367455"/>
                <a:gd name="connsiteX1715" fmla="*/ 3384818 w 6891715"/>
                <a:gd name="connsiteY1715" fmla="*/ 3092037 h 6367455"/>
                <a:gd name="connsiteX1716" fmla="*/ 3394626 w 6891715"/>
                <a:gd name="connsiteY1716" fmla="*/ 3078118 h 6367455"/>
                <a:gd name="connsiteX1717" fmla="*/ 3384502 w 6891715"/>
                <a:gd name="connsiteY1717" fmla="*/ 3050912 h 6367455"/>
                <a:gd name="connsiteX1718" fmla="*/ 3412977 w 6891715"/>
                <a:gd name="connsiteY1718" fmla="*/ 3012000 h 6367455"/>
                <a:gd name="connsiteX1719" fmla="*/ 3414559 w 6891715"/>
                <a:gd name="connsiteY1719" fmla="*/ 2994917 h 6367455"/>
                <a:gd name="connsiteX1720" fmla="*/ 3442085 w 6891715"/>
                <a:gd name="connsiteY1720" fmla="*/ 2991437 h 6367455"/>
                <a:gd name="connsiteX1721" fmla="*/ 3493415 w 6891715"/>
                <a:gd name="connsiteY1721" fmla="*/ 2962270 h 6367455"/>
                <a:gd name="connsiteX1722" fmla="*/ 3495638 w 6891715"/>
                <a:gd name="connsiteY1722" fmla="*/ 2975755 h 6367455"/>
                <a:gd name="connsiteX1723" fmla="*/ 3483890 w 6891715"/>
                <a:gd name="connsiteY1723" fmla="*/ 2974150 h 6367455"/>
                <a:gd name="connsiteX1724" fmla="*/ 3475318 w 6891715"/>
                <a:gd name="connsiteY1724" fmla="*/ 2990845 h 6367455"/>
                <a:gd name="connsiteX1725" fmla="*/ 3473413 w 6891715"/>
                <a:gd name="connsiteY1725" fmla="*/ 2976076 h 6367455"/>
                <a:gd name="connsiteX1726" fmla="*/ 2769847 w 6891715"/>
                <a:gd name="connsiteY1726" fmla="*/ 2960682 h 6367455"/>
                <a:gd name="connsiteX1727" fmla="*/ 2770150 w 6891715"/>
                <a:gd name="connsiteY1727" fmla="*/ 2978807 h 6367455"/>
                <a:gd name="connsiteX1728" fmla="*/ 2761986 w 6891715"/>
                <a:gd name="connsiteY1728" fmla="*/ 2994019 h 6367455"/>
                <a:gd name="connsiteX1729" fmla="*/ 2751100 w 6891715"/>
                <a:gd name="connsiteY1729" fmla="*/ 2971363 h 6367455"/>
                <a:gd name="connsiteX1730" fmla="*/ 2754728 w 6891715"/>
                <a:gd name="connsiteY1730" fmla="*/ 2961977 h 6367455"/>
                <a:gd name="connsiteX1731" fmla="*/ 1053114 w 6891715"/>
                <a:gd name="connsiteY1731" fmla="*/ 2895591 h 6367455"/>
                <a:gd name="connsiteX1732" fmla="*/ 1060733 w 6891715"/>
                <a:gd name="connsiteY1732" fmla="*/ 2896547 h 6367455"/>
                <a:gd name="connsiteX1733" fmla="*/ 1066448 w 6891715"/>
                <a:gd name="connsiteY1733" fmla="*/ 2921057 h 6367455"/>
                <a:gd name="connsiteX1734" fmla="*/ 1051527 w 6891715"/>
                <a:gd name="connsiteY1734" fmla="*/ 2933787 h 6367455"/>
                <a:gd name="connsiteX1735" fmla="*/ 1053749 w 6891715"/>
                <a:gd name="connsiteY1735" fmla="*/ 2941110 h 6367455"/>
                <a:gd name="connsiteX1736" fmla="*/ 1068353 w 6891715"/>
                <a:gd name="connsiteY1736" fmla="*/ 2926149 h 6367455"/>
                <a:gd name="connsiteX1737" fmla="*/ 1071528 w 6891715"/>
                <a:gd name="connsiteY1737" fmla="*/ 2931239 h 6367455"/>
                <a:gd name="connsiteX1738" fmla="*/ 1063274 w 6891715"/>
                <a:gd name="connsiteY1738" fmla="*/ 2946204 h 6367455"/>
                <a:gd name="connsiteX1739" fmla="*/ 1051844 w 6891715"/>
                <a:gd name="connsiteY1739" fmla="*/ 2947478 h 6367455"/>
                <a:gd name="connsiteX1740" fmla="*/ 1042318 w 6891715"/>
                <a:gd name="connsiteY1740" fmla="*/ 2957981 h 6367455"/>
                <a:gd name="connsiteX1741" fmla="*/ 1030571 w 6891715"/>
                <a:gd name="connsiteY1741" fmla="*/ 2965621 h 6367455"/>
                <a:gd name="connsiteX1742" fmla="*/ 1041365 w 6891715"/>
                <a:gd name="connsiteY1742" fmla="*/ 2967849 h 6367455"/>
                <a:gd name="connsiteX1743" fmla="*/ 1043271 w 6891715"/>
                <a:gd name="connsiteY1743" fmla="*/ 2977080 h 6367455"/>
                <a:gd name="connsiteX1744" fmla="*/ 1040413 w 6891715"/>
                <a:gd name="connsiteY1744" fmla="*/ 2983446 h 6367455"/>
                <a:gd name="connsiteX1745" fmla="*/ 1028983 w 6891715"/>
                <a:gd name="connsiteY1745" fmla="*/ 2991722 h 6367455"/>
                <a:gd name="connsiteX1746" fmla="*/ 1020413 w 6891715"/>
                <a:gd name="connsiteY1746" fmla="*/ 2991085 h 6367455"/>
                <a:gd name="connsiteX1747" fmla="*/ 1010885 w 6891715"/>
                <a:gd name="connsiteY1747" fmla="*/ 2990130 h 6367455"/>
                <a:gd name="connsiteX1748" fmla="*/ 1009614 w 6891715"/>
                <a:gd name="connsiteY1748" fmla="*/ 2997451 h 6367455"/>
                <a:gd name="connsiteX1749" fmla="*/ 1004853 w 6891715"/>
                <a:gd name="connsiteY1749" fmla="*/ 3013366 h 6367455"/>
                <a:gd name="connsiteX1750" fmla="*/ 987717 w 6891715"/>
                <a:gd name="connsiteY1750" fmla="*/ 3021006 h 6367455"/>
                <a:gd name="connsiteX1751" fmla="*/ 976287 w 6891715"/>
                <a:gd name="connsiteY1751" fmla="*/ 3013366 h 6367455"/>
                <a:gd name="connsiteX1752" fmla="*/ 986765 w 6891715"/>
                <a:gd name="connsiteY1752" fmla="*/ 3006045 h 6367455"/>
                <a:gd name="connsiteX1753" fmla="*/ 995010 w 6891715"/>
                <a:gd name="connsiteY1753" fmla="*/ 2991085 h 6367455"/>
                <a:gd name="connsiteX1754" fmla="*/ 986447 w 6891715"/>
                <a:gd name="connsiteY1754" fmla="*/ 2987266 h 6367455"/>
                <a:gd name="connsiteX1755" fmla="*/ 983272 w 6891715"/>
                <a:gd name="connsiteY1755" fmla="*/ 2980900 h 6367455"/>
                <a:gd name="connsiteX1756" fmla="*/ 991845 w 6891715"/>
                <a:gd name="connsiteY1756" fmla="*/ 2974534 h 6367455"/>
                <a:gd name="connsiteX1757" fmla="*/ 980097 w 6891715"/>
                <a:gd name="connsiteY1757" fmla="*/ 2974534 h 6367455"/>
                <a:gd name="connsiteX1758" fmla="*/ 976605 w 6891715"/>
                <a:gd name="connsiteY1758" fmla="*/ 2955434 h 6367455"/>
                <a:gd name="connsiteX1759" fmla="*/ 989305 w 6891715"/>
                <a:gd name="connsiteY1759" fmla="*/ 2938244 h 6367455"/>
                <a:gd name="connsiteX1760" fmla="*/ 995645 w 6891715"/>
                <a:gd name="connsiteY1760" fmla="*/ 2945568 h 6367455"/>
                <a:gd name="connsiteX1761" fmla="*/ 996597 w 6891715"/>
                <a:gd name="connsiteY1761" fmla="*/ 2940473 h 6367455"/>
                <a:gd name="connsiteX1762" fmla="*/ 1009297 w 6891715"/>
                <a:gd name="connsiteY1762" fmla="*/ 2942384 h 6367455"/>
                <a:gd name="connsiteX1763" fmla="*/ 1012473 w 6891715"/>
                <a:gd name="connsiteY1763" fmla="*/ 2950025 h 6367455"/>
                <a:gd name="connsiteX1764" fmla="*/ 1012473 w 6891715"/>
                <a:gd name="connsiteY1764" fmla="*/ 2939200 h 6367455"/>
                <a:gd name="connsiteX1765" fmla="*/ 1014377 w 6891715"/>
                <a:gd name="connsiteY1765" fmla="*/ 2930921 h 6367455"/>
                <a:gd name="connsiteX1766" fmla="*/ 1042000 w 6891715"/>
                <a:gd name="connsiteY1766" fmla="*/ 2909597 h 6367455"/>
                <a:gd name="connsiteX1767" fmla="*/ 1051209 w 6891715"/>
                <a:gd name="connsiteY1767" fmla="*/ 2904186 h 6367455"/>
                <a:gd name="connsiteX1768" fmla="*/ 1350059 w 6891715"/>
                <a:gd name="connsiteY1768" fmla="*/ 2857495 h 6367455"/>
                <a:gd name="connsiteX1769" fmla="*/ 1357674 w 6891715"/>
                <a:gd name="connsiteY1769" fmla="*/ 2864802 h 6367455"/>
                <a:gd name="connsiteX1770" fmla="*/ 1355452 w 6891715"/>
                <a:gd name="connsiteY1770" fmla="*/ 2876239 h 6367455"/>
                <a:gd name="connsiteX1771" fmla="*/ 1359577 w 6891715"/>
                <a:gd name="connsiteY1771" fmla="*/ 2883863 h 6367455"/>
                <a:gd name="connsiteX1772" fmla="*/ 1370365 w 6891715"/>
                <a:gd name="connsiteY1772" fmla="*/ 2885769 h 6367455"/>
                <a:gd name="connsiteX1773" fmla="*/ 1361164 w 6891715"/>
                <a:gd name="connsiteY1773" fmla="*/ 2908962 h 6367455"/>
                <a:gd name="connsiteX1774" fmla="*/ 1339906 w 6891715"/>
                <a:gd name="connsiteY1774" fmla="*/ 2921989 h 6367455"/>
                <a:gd name="connsiteX1775" fmla="*/ 1307551 w 6891715"/>
                <a:gd name="connsiteY1775" fmla="*/ 2950584 h 6367455"/>
                <a:gd name="connsiteX1776" fmla="*/ 1298350 w 6891715"/>
                <a:gd name="connsiteY1776" fmla="*/ 2965517 h 6367455"/>
                <a:gd name="connsiteX1777" fmla="*/ 1284393 w 6891715"/>
                <a:gd name="connsiteY1777" fmla="*/ 2971871 h 6367455"/>
                <a:gd name="connsiteX1778" fmla="*/ 1283441 w 6891715"/>
                <a:gd name="connsiteY1778" fmla="*/ 2979495 h 6367455"/>
                <a:gd name="connsiteX1779" fmla="*/ 1266628 w 6891715"/>
                <a:gd name="connsiteY1779" fmla="*/ 2996334 h 6367455"/>
                <a:gd name="connsiteX1780" fmla="*/ 1259332 w 6891715"/>
                <a:gd name="connsiteY1780" fmla="*/ 2995381 h 6367455"/>
                <a:gd name="connsiteX1781" fmla="*/ 1243469 w 6891715"/>
                <a:gd name="connsiteY1781" fmla="*/ 2999829 h 6367455"/>
                <a:gd name="connsiteX1782" fmla="*/ 1258381 w 6891715"/>
                <a:gd name="connsiteY1782" fmla="*/ 3002688 h 6367455"/>
                <a:gd name="connsiteX1783" fmla="*/ 1261553 w 6891715"/>
                <a:gd name="connsiteY1783" fmla="*/ 3008089 h 6367455"/>
                <a:gd name="connsiteX1784" fmla="*/ 1290103 w 6891715"/>
                <a:gd name="connsiteY1784" fmla="*/ 2999193 h 6367455"/>
                <a:gd name="connsiteX1785" fmla="*/ 1295496 w 6891715"/>
                <a:gd name="connsiteY1785" fmla="*/ 3001417 h 6367455"/>
                <a:gd name="connsiteX1786" fmla="*/ 1278683 w 6891715"/>
                <a:gd name="connsiteY1786" fmla="*/ 3023657 h 6367455"/>
                <a:gd name="connsiteX1787" fmla="*/ 1272973 w 6891715"/>
                <a:gd name="connsiteY1787" fmla="*/ 3016667 h 6367455"/>
                <a:gd name="connsiteX1788" fmla="*/ 1246006 w 6891715"/>
                <a:gd name="connsiteY1788" fmla="*/ 3027152 h 6367455"/>
                <a:gd name="connsiteX1789" fmla="*/ 1232366 w 6891715"/>
                <a:gd name="connsiteY1789" fmla="*/ 3043037 h 6367455"/>
                <a:gd name="connsiteX1790" fmla="*/ 1233635 w 6891715"/>
                <a:gd name="connsiteY1790" fmla="*/ 3047167 h 6367455"/>
                <a:gd name="connsiteX1791" fmla="*/ 1246006 w 6891715"/>
                <a:gd name="connsiteY1791" fmla="*/ 3037636 h 6367455"/>
                <a:gd name="connsiteX1792" fmla="*/ 1261870 w 6891715"/>
                <a:gd name="connsiteY1792" fmla="*/ 3031282 h 6367455"/>
                <a:gd name="connsiteX1793" fmla="*/ 1267262 w 6891715"/>
                <a:gd name="connsiteY1793" fmla="*/ 3030964 h 6367455"/>
                <a:gd name="connsiteX1794" fmla="*/ 1261870 w 6891715"/>
                <a:gd name="connsiteY1794" fmla="*/ 3052251 h 6367455"/>
                <a:gd name="connsiteX1795" fmla="*/ 1251719 w 6891715"/>
                <a:gd name="connsiteY1795" fmla="*/ 3057652 h 6367455"/>
                <a:gd name="connsiteX1796" fmla="*/ 1240931 w 6891715"/>
                <a:gd name="connsiteY1796" fmla="*/ 3060193 h 6367455"/>
                <a:gd name="connsiteX1797" fmla="*/ 1234586 w 6891715"/>
                <a:gd name="connsiteY1797" fmla="*/ 3058923 h 6367455"/>
                <a:gd name="connsiteX1798" fmla="*/ 1231415 w 6891715"/>
                <a:gd name="connsiteY1798" fmla="*/ 3062099 h 6367455"/>
                <a:gd name="connsiteX1799" fmla="*/ 1248227 w 6891715"/>
                <a:gd name="connsiteY1799" fmla="*/ 3072584 h 6367455"/>
                <a:gd name="connsiteX1800" fmla="*/ 1255844 w 6891715"/>
                <a:gd name="connsiteY1800" fmla="*/ 3071313 h 6367455"/>
                <a:gd name="connsiteX1801" fmla="*/ 1272656 w 6891715"/>
                <a:gd name="connsiteY1801" fmla="*/ 3057652 h 6367455"/>
                <a:gd name="connsiteX1802" fmla="*/ 1267262 w 6891715"/>
                <a:gd name="connsiteY1802" fmla="*/ 3051297 h 6367455"/>
                <a:gd name="connsiteX1803" fmla="*/ 1289468 w 6891715"/>
                <a:gd name="connsiteY1803" fmla="*/ 3046849 h 6367455"/>
                <a:gd name="connsiteX1804" fmla="*/ 1293592 w 6891715"/>
                <a:gd name="connsiteY1804" fmla="*/ 3042719 h 6367455"/>
                <a:gd name="connsiteX1805" fmla="*/ 1308502 w 6891715"/>
                <a:gd name="connsiteY1805" fmla="*/ 3041448 h 6367455"/>
                <a:gd name="connsiteX1806" fmla="*/ 1318970 w 6891715"/>
                <a:gd name="connsiteY1806" fmla="*/ 3038271 h 6367455"/>
                <a:gd name="connsiteX1807" fmla="*/ 1327217 w 6891715"/>
                <a:gd name="connsiteY1807" fmla="*/ 3031599 h 6367455"/>
                <a:gd name="connsiteX1808" fmla="*/ 1342126 w 6891715"/>
                <a:gd name="connsiteY1808" fmla="*/ 3025245 h 6367455"/>
                <a:gd name="connsiteX1809" fmla="*/ 1358942 w 6891715"/>
                <a:gd name="connsiteY1809" fmla="*/ 3031282 h 6367455"/>
                <a:gd name="connsiteX1810" fmla="*/ 1371634 w 6891715"/>
                <a:gd name="connsiteY1810" fmla="*/ 3035730 h 6367455"/>
                <a:gd name="connsiteX1811" fmla="*/ 1382421 w 6891715"/>
                <a:gd name="connsiteY1811" fmla="*/ 3030011 h 6367455"/>
                <a:gd name="connsiteX1812" fmla="*/ 1401459 w 6891715"/>
                <a:gd name="connsiteY1812" fmla="*/ 3024610 h 6367455"/>
                <a:gd name="connsiteX1813" fmla="*/ 1414150 w 6891715"/>
                <a:gd name="connsiteY1813" fmla="*/ 3030964 h 6367455"/>
                <a:gd name="connsiteX1814" fmla="*/ 1437305 w 6891715"/>
                <a:gd name="connsiteY1814" fmla="*/ 3028423 h 6367455"/>
                <a:gd name="connsiteX1815" fmla="*/ 1461412 w 6891715"/>
                <a:gd name="connsiteY1815" fmla="*/ 3029375 h 6367455"/>
                <a:gd name="connsiteX1816" fmla="*/ 1474101 w 6891715"/>
                <a:gd name="connsiteY1816" fmla="*/ 3033506 h 6367455"/>
                <a:gd name="connsiteX1817" fmla="*/ 1481080 w 6891715"/>
                <a:gd name="connsiteY1817" fmla="*/ 3052568 h 6367455"/>
                <a:gd name="connsiteX1818" fmla="*/ 1479176 w 6891715"/>
                <a:gd name="connsiteY1818" fmla="*/ 3086245 h 6367455"/>
                <a:gd name="connsiteX1819" fmla="*/ 1459192 w 6891715"/>
                <a:gd name="connsiteY1819" fmla="*/ 3112932 h 6367455"/>
                <a:gd name="connsiteX1820" fmla="*/ 1455069 w 6891715"/>
                <a:gd name="connsiteY1820" fmla="*/ 3142162 h 6367455"/>
                <a:gd name="connsiteX1821" fmla="*/ 1440795 w 6891715"/>
                <a:gd name="connsiteY1821" fmla="*/ 3172026 h 6367455"/>
                <a:gd name="connsiteX1822" fmla="*/ 1437940 w 6891715"/>
                <a:gd name="connsiteY1822" fmla="*/ 3193312 h 6367455"/>
                <a:gd name="connsiteX1823" fmla="*/ 1422080 w 6891715"/>
                <a:gd name="connsiteY1823" fmla="*/ 3203797 h 6367455"/>
                <a:gd name="connsiteX1824" fmla="*/ 1420812 w 6891715"/>
                <a:gd name="connsiteY1824" fmla="*/ 3217460 h 6367455"/>
                <a:gd name="connsiteX1825" fmla="*/ 1406535 w 6891715"/>
                <a:gd name="connsiteY1825" fmla="*/ 3226990 h 6367455"/>
                <a:gd name="connsiteX1826" fmla="*/ 1402092 w 6891715"/>
                <a:gd name="connsiteY1826" fmla="*/ 3238747 h 6367455"/>
                <a:gd name="connsiteX1827" fmla="*/ 1394161 w 6891715"/>
                <a:gd name="connsiteY1827" fmla="*/ 3252727 h 6367455"/>
                <a:gd name="connsiteX1828" fmla="*/ 1371634 w 6891715"/>
                <a:gd name="connsiteY1828" fmla="*/ 3245102 h 6367455"/>
                <a:gd name="connsiteX1829" fmla="*/ 1358942 w 6891715"/>
                <a:gd name="connsiteY1829" fmla="*/ 3257175 h 6367455"/>
                <a:gd name="connsiteX1830" fmla="*/ 1361164 w 6891715"/>
                <a:gd name="connsiteY1830" fmla="*/ 3262260 h 6367455"/>
                <a:gd name="connsiteX1831" fmla="*/ 1370682 w 6891715"/>
                <a:gd name="connsiteY1831" fmla="*/ 3255904 h 6367455"/>
                <a:gd name="connsiteX1832" fmla="*/ 1383373 w 6891715"/>
                <a:gd name="connsiteY1832" fmla="*/ 3254634 h 6367455"/>
                <a:gd name="connsiteX1833" fmla="*/ 1391940 w 6891715"/>
                <a:gd name="connsiteY1833" fmla="*/ 3260035 h 6367455"/>
                <a:gd name="connsiteX1834" fmla="*/ 1389718 w 6891715"/>
                <a:gd name="connsiteY1834" fmla="*/ 3266390 h 6367455"/>
                <a:gd name="connsiteX1835" fmla="*/ 1401459 w 6891715"/>
                <a:gd name="connsiteY1835" fmla="*/ 3270203 h 6367455"/>
                <a:gd name="connsiteX1836" fmla="*/ 1404631 w 6891715"/>
                <a:gd name="connsiteY1836" fmla="*/ 3277827 h 6367455"/>
                <a:gd name="connsiteX1837" fmla="*/ 1403679 w 6891715"/>
                <a:gd name="connsiteY1837" fmla="*/ 3283230 h 6367455"/>
                <a:gd name="connsiteX1838" fmla="*/ 1399237 w 6891715"/>
                <a:gd name="connsiteY1838" fmla="*/ 3289581 h 6367455"/>
                <a:gd name="connsiteX1839" fmla="*/ 1385911 w 6891715"/>
                <a:gd name="connsiteY1839" fmla="*/ 3289581 h 6367455"/>
                <a:gd name="connsiteX1840" fmla="*/ 1374172 w 6891715"/>
                <a:gd name="connsiteY1840" fmla="*/ 3288629 h 6367455"/>
                <a:gd name="connsiteX1841" fmla="*/ 1371000 w 6891715"/>
                <a:gd name="connsiteY1841" fmla="*/ 3297844 h 6367455"/>
                <a:gd name="connsiteX1842" fmla="*/ 1363702 w 6891715"/>
                <a:gd name="connsiteY1842" fmla="*/ 3307374 h 6367455"/>
                <a:gd name="connsiteX1843" fmla="*/ 1348790 w 6891715"/>
                <a:gd name="connsiteY1843" fmla="*/ 3314363 h 6367455"/>
                <a:gd name="connsiteX1844" fmla="*/ 1338636 w 6891715"/>
                <a:gd name="connsiteY1844" fmla="*/ 3312140 h 6367455"/>
                <a:gd name="connsiteX1845" fmla="*/ 1312944 w 6891715"/>
                <a:gd name="connsiteY1845" fmla="*/ 3312457 h 6367455"/>
                <a:gd name="connsiteX1846" fmla="*/ 1288834 w 6891715"/>
                <a:gd name="connsiteY1846" fmla="*/ 3314682 h 6367455"/>
                <a:gd name="connsiteX1847" fmla="*/ 1288834 w 6891715"/>
                <a:gd name="connsiteY1847" fmla="*/ 3319766 h 6367455"/>
                <a:gd name="connsiteX1848" fmla="*/ 1303426 w 6891715"/>
                <a:gd name="connsiteY1848" fmla="*/ 3317859 h 6367455"/>
                <a:gd name="connsiteX1849" fmla="*/ 1319287 w 6891715"/>
                <a:gd name="connsiteY1849" fmla="*/ 3319448 h 6367455"/>
                <a:gd name="connsiteX1850" fmla="*/ 1331022 w 6891715"/>
                <a:gd name="connsiteY1850" fmla="*/ 3323896 h 6367455"/>
                <a:gd name="connsiteX1851" fmla="*/ 1346886 w 6891715"/>
                <a:gd name="connsiteY1851" fmla="*/ 3328663 h 6367455"/>
                <a:gd name="connsiteX1852" fmla="*/ 1369412 w 6891715"/>
                <a:gd name="connsiteY1852" fmla="*/ 3330886 h 6367455"/>
                <a:gd name="connsiteX1853" fmla="*/ 1377662 w 6891715"/>
                <a:gd name="connsiteY1853" fmla="*/ 3328663 h 6367455"/>
                <a:gd name="connsiteX1854" fmla="*/ 1392257 w 6891715"/>
                <a:gd name="connsiteY1854" fmla="*/ 3315000 h 6367455"/>
                <a:gd name="connsiteX1855" fmla="*/ 1403996 w 6891715"/>
                <a:gd name="connsiteY1855" fmla="*/ 3315635 h 6367455"/>
                <a:gd name="connsiteX1856" fmla="*/ 1415736 w 6891715"/>
                <a:gd name="connsiteY1856" fmla="*/ 3321989 h 6367455"/>
                <a:gd name="connsiteX1857" fmla="*/ 1426204 w 6891715"/>
                <a:gd name="connsiteY1857" fmla="*/ 3333427 h 6367455"/>
                <a:gd name="connsiteX1858" fmla="*/ 1441112 w 6891715"/>
                <a:gd name="connsiteY1858" fmla="*/ 3338512 h 6367455"/>
                <a:gd name="connsiteX1859" fmla="*/ 1459192 w 6891715"/>
                <a:gd name="connsiteY1859" fmla="*/ 3345818 h 6367455"/>
                <a:gd name="connsiteX1860" fmla="*/ 1482666 w 6891715"/>
                <a:gd name="connsiteY1860" fmla="*/ 3379492 h 6367455"/>
                <a:gd name="connsiteX1861" fmla="*/ 1484252 w 6891715"/>
                <a:gd name="connsiteY1861" fmla="*/ 3380763 h 6367455"/>
                <a:gd name="connsiteX1862" fmla="*/ 1486474 w 6891715"/>
                <a:gd name="connsiteY1862" fmla="*/ 3382034 h 6367455"/>
                <a:gd name="connsiteX1863" fmla="*/ 1492503 w 6891715"/>
                <a:gd name="connsiteY1863" fmla="*/ 3385847 h 6367455"/>
                <a:gd name="connsiteX1864" fmla="*/ 1500748 w 6891715"/>
                <a:gd name="connsiteY1864" fmla="*/ 3389659 h 6367455"/>
                <a:gd name="connsiteX1865" fmla="*/ 1512809 w 6891715"/>
                <a:gd name="connsiteY1865" fmla="*/ 3414758 h 6367455"/>
                <a:gd name="connsiteX1866" fmla="*/ 1502335 w 6891715"/>
                <a:gd name="connsiteY1866" fmla="*/ 3420477 h 6367455"/>
                <a:gd name="connsiteX1867" fmla="*/ 1497895 w 6891715"/>
                <a:gd name="connsiteY1867" fmla="*/ 3429056 h 6367455"/>
                <a:gd name="connsiteX1868" fmla="*/ 1508679 w 6891715"/>
                <a:gd name="connsiteY1868" fmla="*/ 3433821 h 6367455"/>
                <a:gd name="connsiteX1869" fmla="*/ 1515344 w 6891715"/>
                <a:gd name="connsiteY1869" fmla="*/ 3449707 h 6367455"/>
                <a:gd name="connsiteX1870" fmla="*/ 1519468 w 6891715"/>
                <a:gd name="connsiteY1870" fmla="*/ 3486562 h 6367455"/>
                <a:gd name="connsiteX1871" fmla="*/ 1529300 w 6891715"/>
                <a:gd name="connsiteY1871" fmla="*/ 3508484 h 6367455"/>
                <a:gd name="connsiteX1872" fmla="*/ 1526130 w 6891715"/>
                <a:gd name="connsiteY1872" fmla="*/ 3514838 h 6367455"/>
                <a:gd name="connsiteX1873" fmla="*/ 1538820 w 6891715"/>
                <a:gd name="connsiteY1873" fmla="*/ 3520239 h 6367455"/>
                <a:gd name="connsiteX1874" fmla="*/ 1544213 w 6891715"/>
                <a:gd name="connsiteY1874" fmla="*/ 3527229 h 6367455"/>
                <a:gd name="connsiteX1875" fmla="*/ 1553094 w 6891715"/>
                <a:gd name="connsiteY1875" fmla="*/ 3538031 h 6367455"/>
                <a:gd name="connsiteX1876" fmla="*/ 1546752 w 6891715"/>
                <a:gd name="connsiteY1876" fmla="*/ 3549469 h 6367455"/>
                <a:gd name="connsiteX1877" fmla="*/ 1540406 w 6891715"/>
                <a:gd name="connsiteY1877" fmla="*/ 3565672 h 6367455"/>
                <a:gd name="connsiteX1878" fmla="*/ 1546752 w 6891715"/>
                <a:gd name="connsiteY1878" fmla="*/ 3559318 h 6367455"/>
                <a:gd name="connsiteX1879" fmla="*/ 1557220 w 6891715"/>
                <a:gd name="connsiteY1879" fmla="*/ 3557730 h 6367455"/>
                <a:gd name="connsiteX1880" fmla="*/ 1560393 w 6891715"/>
                <a:gd name="connsiteY1880" fmla="*/ 3552328 h 6367455"/>
                <a:gd name="connsiteX1881" fmla="*/ 1569910 w 6891715"/>
                <a:gd name="connsiteY1881" fmla="*/ 3552328 h 6367455"/>
                <a:gd name="connsiteX1882" fmla="*/ 1578475 w 6891715"/>
                <a:gd name="connsiteY1882" fmla="*/ 3560907 h 6367455"/>
                <a:gd name="connsiteX1883" fmla="*/ 1594337 w 6891715"/>
                <a:gd name="connsiteY1883" fmla="*/ 3572344 h 6367455"/>
                <a:gd name="connsiteX1884" fmla="*/ 1618764 w 6891715"/>
                <a:gd name="connsiteY1884" fmla="*/ 3594267 h 6367455"/>
                <a:gd name="connsiteX1885" fmla="*/ 1629867 w 6891715"/>
                <a:gd name="connsiteY1885" fmla="*/ 3618413 h 6367455"/>
                <a:gd name="connsiteX1886" fmla="*/ 1648901 w 6891715"/>
                <a:gd name="connsiteY1886" fmla="*/ 3631121 h 6367455"/>
                <a:gd name="connsiteX1887" fmla="*/ 1640335 w 6891715"/>
                <a:gd name="connsiteY1887" fmla="*/ 3642559 h 6367455"/>
                <a:gd name="connsiteX1888" fmla="*/ 1655563 w 6891715"/>
                <a:gd name="connsiteY1888" fmla="*/ 3681320 h 6367455"/>
                <a:gd name="connsiteX1889" fmla="*/ 1679355 w 6891715"/>
                <a:gd name="connsiteY1889" fmla="*/ 3704196 h 6367455"/>
                <a:gd name="connsiteX1890" fmla="*/ 1685700 w 6891715"/>
                <a:gd name="connsiteY1890" fmla="*/ 3721352 h 6367455"/>
                <a:gd name="connsiteX1891" fmla="*/ 1674914 w 6891715"/>
                <a:gd name="connsiteY1891" fmla="*/ 3709597 h 6367455"/>
                <a:gd name="connsiteX1892" fmla="*/ 1654928 w 6891715"/>
                <a:gd name="connsiteY1892" fmla="*/ 3713092 h 6367455"/>
                <a:gd name="connsiteX1893" fmla="*/ 1649535 w 6891715"/>
                <a:gd name="connsiteY1893" fmla="*/ 3708961 h 6367455"/>
                <a:gd name="connsiteX1894" fmla="*/ 1635894 w 6891715"/>
                <a:gd name="connsiteY1894" fmla="*/ 3708961 h 6367455"/>
                <a:gd name="connsiteX1895" fmla="*/ 1620032 w 6891715"/>
                <a:gd name="connsiteY1895" fmla="*/ 3699748 h 6367455"/>
                <a:gd name="connsiteX1896" fmla="*/ 1602902 w 6891715"/>
                <a:gd name="connsiteY1896" fmla="*/ 3700701 h 6367455"/>
                <a:gd name="connsiteX1897" fmla="*/ 1589261 w 6891715"/>
                <a:gd name="connsiteY1897" fmla="*/ 3700065 h 6367455"/>
                <a:gd name="connsiteX1898" fmla="*/ 1586406 w 6891715"/>
                <a:gd name="connsiteY1898" fmla="*/ 3706420 h 6367455"/>
                <a:gd name="connsiteX1899" fmla="*/ 1599730 w 6891715"/>
                <a:gd name="connsiteY1899" fmla="*/ 3705149 h 6367455"/>
                <a:gd name="connsiteX1900" fmla="*/ 1612419 w 6891715"/>
                <a:gd name="connsiteY1900" fmla="*/ 3705149 h 6367455"/>
                <a:gd name="connsiteX1901" fmla="*/ 1620984 w 6891715"/>
                <a:gd name="connsiteY1901" fmla="*/ 3712456 h 6367455"/>
                <a:gd name="connsiteX1902" fmla="*/ 1633674 w 6891715"/>
                <a:gd name="connsiteY1902" fmla="*/ 3713092 h 6367455"/>
                <a:gd name="connsiteX1903" fmla="*/ 1646363 w 6891715"/>
                <a:gd name="connsiteY1903" fmla="*/ 3712138 h 6367455"/>
                <a:gd name="connsiteX1904" fmla="*/ 1653976 w 6891715"/>
                <a:gd name="connsiteY1904" fmla="*/ 3722623 h 6367455"/>
                <a:gd name="connsiteX1905" fmla="*/ 1668569 w 6891715"/>
                <a:gd name="connsiteY1905" fmla="*/ 3729930 h 6367455"/>
                <a:gd name="connsiteX1906" fmla="*/ 1683796 w 6891715"/>
                <a:gd name="connsiteY1906" fmla="*/ 3745498 h 6367455"/>
                <a:gd name="connsiteX1907" fmla="*/ 1692361 w 6891715"/>
                <a:gd name="connsiteY1907" fmla="*/ 3760113 h 6367455"/>
                <a:gd name="connsiteX1908" fmla="*/ 1694899 w 6891715"/>
                <a:gd name="connsiteY1908" fmla="*/ 3787436 h 6367455"/>
                <a:gd name="connsiteX1909" fmla="*/ 1687286 w 6891715"/>
                <a:gd name="connsiteY1909" fmla="*/ 3799192 h 6367455"/>
                <a:gd name="connsiteX1910" fmla="*/ 1673962 w 6891715"/>
                <a:gd name="connsiteY1910" fmla="*/ 3811900 h 6367455"/>
                <a:gd name="connsiteX1911" fmla="*/ 1665397 w 6891715"/>
                <a:gd name="connsiteY1911" fmla="*/ 3830963 h 6367455"/>
                <a:gd name="connsiteX1912" fmla="*/ 1673962 w 6891715"/>
                <a:gd name="connsiteY1912" fmla="*/ 3841766 h 6367455"/>
                <a:gd name="connsiteX1913" fmla="*/ 1692044 w 6891715"/>
                <a:gd name="connsiteY1913" fmla="*/ 3848755 h 6367455"/>
                <a:gd name="connsiteX1914" fmla="*/ 1697437 w 6891715"/>
                <a:gd name="connsiteY1914" fmla="*/ 3846531 h 6367455"/>
                <a:gd name="connsiteX1915" fmla="*/ 1701561 w 6891715"/>
                <a:gd name="connsiteY1915" fmla="*/ 3831599 h 6367455"/>
                <a:gd name="connsiteX1916" fmla="*/ 1705368 w 6891715"/>
                <a:gd name="connsiteY1916" fmla="*/ 3820161 h 6367455"/>
                <a:gd name="connsiteX1917" fmla="*/ 1720278 w 6891715"/>
                <a:gd name="connsiteY1917" fmla="*/ 3816984 h 6367455"/>
                <a:gd name="connsiteX1918" fmla="*/ 1733918 w 6891715"/>
                <a:gd name="connsiteY1918" fmla="*/ 3814760 h 6367455"/>
                <a:gd name="connsiteX1919" fmla="*/ 1755173 w 6891715"/>
                <a:gd name="connsiteY1919" fmla="*/ 3818572 h 6367455"/>
                <a:gd name="connsiteX1920" fmla="*/ 1800854 w 6891715"/>
                <a:gd name="connsiteY1920" fmla="*/ 3826833 h 6367455"/>
                <a:gd name="connsiteX1921" fmla="*/ 1812592 w 6891715"/>
                <a:gd name="connsiteY1921" fmla="*/ 3845578 h 6367455"/>
                <a:gd name="connsiteX1922" fmla="*/ 1835115 w 6891715"/>
                <a:gd name="connsiteY1922" fmla="*/ 3887516 h 6367455"/>
                <a:gd name="connsiteX1923" fmla="*/ 1831308 w 6891715"/>
                <a:gd name="connsiteY1923" fmla="*/ 3910709 h 6367455"/>
                <a:gd name="connsiteX1924" fmla="*/ 1824964 w 6891715"/>
                <a:gd name="connsiteY1924" fmla="*/ 3936126 h 6367455"/>
                <a:gd name="connsiteX1925" fmla="*/ 1809419 w 6891715"/>
                <a:gd name="connsiteY1925" fmla="*/ 3962814 h 6367455"/>
                <a:gd name="connsiteX1926" fmla="*/ 1796730 w 6891715"/>
                <a:gd name="connsiteY1926" fmla="*/ 3960590 h 6367455"/>
                <a:gd name="connsiteX1927" fmla="*/ 1785310 w 6891715"/>
                <a:gd name="connsiteY1927" fmla="*/ 3966945 h 6367455"/>
                <a:gd name="connsiteX1928" fmla="*/ 1785310 w 6891715"/>
                <a:gd name="connsiteY1928" fmla="*/ 3980606 h 6367455"/>
                <a:gd name="connsiteX1929" fmla="*/ 1791655 w 6891715"/>
                <a:gd name="connsiteY1929" fmla="*/ 3986007 h 6367455"/>
                <a:gd name="connsiteX1930" fmla="*/ 1788482 w 6891715"/>
                <a:gd name="connsiteY1930" fmla="*/ 3996810 h 6367455"/>
                <a:gd name="connsiteX1931" fmla="*/ 1776745 w 6891715"/>
                <a:gd name="connsiteY1931" fmla="*/ 3999987 h 6367455"/>
                <a:gd name="connsiteX1932" fmla="*/ 1765642 w 6891715"/>
                <a:gd name="connsiteY1932" fmla="*/ 3998716 h 6367455"/>
                <a:gd name="connsiteX1933" fmla="*/ 1759297 w 6891715"/>
                <a:gd name="connsiteY1933" fmla="*/ 3994903 h 6367455"/>
                <a:gd name="connsiteX1934" fmla="*/ 1753904 w 6891715"/>
                <a:gd name="connsiteY1934" fmla="*/ 4003482 h 6367455"/>
                <a:gd name="connsiteX1935" fmla="*/ 1741215 w 6891715"/>
                <a:gd name="connsiteY1935" fmla="*/ 4002211 h 6367455"/>
                <a:gd name="connsiteX1936" fmla="*/ 1734870 w 6891715"/>
                <a:gd name="connsiteY1936" fmla="*/ 4005388 h 6367455"/>
                <a:gd name="connsiteX1937" fmla="*/ 1750732 w 6891715"/>
                <a:gd name="connsiteY1937" fmla="*/ 4014602 h 6367455"/>
                <a:gd name="connsiteX1938" fmla="*/ 1749780 w 6891715"/>
                <a:gd name="connsiteY1938" fmla="*/ 4023180 h 6367455"/>
                <a:gd name="connsiteX1939" fmla="*/ 1741532 w 6891715"/>
                <a:gd name="connsiteY1939" fmla="*/ 4031758 h 6367455"/>
                <a:gd name="connsiteX1940" fmla="*/ 1737408 w 6891715"/>
                <a:gd name="connsiteY1940" fmla="*/ 4046691 h 6367455"/>
                <a:gd name="connsiteX1941" fmla="*/ 1728843 w 6891715"/>
                <a:gd name="connsiteY1941" fmla="*/ 4053998 h 6367455"/>
                <a:gd name="connsiteX1942" fmla="*/ 1712981 w 6891715"/>
                <a:gd name="connsiteY1942" fmla="*/ 4047962 h 6367455"/>
                <a:gd name="connsiteX1943" fmla="*/ 1726622 w 6891715"/>
                <a:gd name="connsiteY1943" fmla="*/ 4058128 h 6367455"/>
                <a:gd name="connsiteX1944" fmla="*/ 1714250 w 6891715"/>
                <a:gd name="connsiteY1944" fmla="*/ 4069884 h 6367455"/>
                <a:gd name="connsiteX1945" fmla="*/ 1719643 w 6891715"/>
                <a:gd name="connsiteY1945" fmla="*/ 4075285 h 6367455"/>
                <a:gd name="connsiteX1946" fmla="*/ 1730112 w 6891715"/>
                <a:gd name="connsiteY1946" fmla="*/ 4063530 h 6367455"/>
                <a:gd name="connsiteX1947" fmla="*/ 1740898 w 6891715"/>
                <a:gd name="connsiteY1947" fmla="*/ 4072743 h 6367455"/>
                <a:gd name="connsiteX1948" fmla="*/ 1762152 w 6891715"/>
                <a:gd name="connsiteY1948" fmla="*/ 4075920 h 6367455"/>
                <a:gd name="connsiteX1949" fmla="*/ 1773255 w 6891715"/>
                <a:gd name="connsiteY1949" fmla="*/ 4070519 h 6367455"/>
                <a:gd name="connsiteX1950" fmla="*/ 1794510 w 6891715"/>
                <a:gd name="connsiteY1950" fmla="*/ 4063847 h 6367455"/>
                <a:gd name="connsiteX1951" fmla="*/ 1804027 w 6891715"/>
                <a:gd name="connsiteY1951" fmla="*/ 4065118 h 6367455"/>
                <a:gd name="connsiteX1952" fmla="*/ 1797682 w 6891715"/>
                <a:gd name="connsiteY1952" fmla="*/ 4074650 h 6367455"/>
                <a:gd name="connsiteX1953" fmla="*/ 1801171 w 6891715"/>
                <a:gd name="connsiteY1953" fmla="*/ 4096572 h 6367455"/>
                <a:gd name="connsiteX1954" fmla="*/ 1793875 w 6891715"/>
                <a:gd name="connsiteY1954" fmla="*/ 4105150 h 6367455"/>
                <a:gd name="connsiteX1955" fmla="*/ 1761200 w 6891715"/>
                <a:gd name="connsiteY1955" fmla="*/ 4113728 h 6367455"/>
                <a:gd name="connsiteX1956" fmla="*/ 1756125 w 6891715"/>
                <a:gd name="connsiteY1956" fmla="*/ 4134062 h 6367455"/>
                <a:gd name="connsiteX1957" fmla="*/ 1726622 w 6891715"/>
                <a:gd name="connsiteY1957" fmla="*/ 4139463 h 6367455"/>
                <a:gd name="connsiteX1958" fmla="*/ 1673010 w 6891715"/>
                <a:gd name="connsiteY1958" fmla="*/ 4158844 h 6367455"/>
                <a:gd name="connsiteX1959" fmla="*/ 1660956 w 6891715"/>
                <a:gd name="connsiteY1959" fmla="*/ 4150583 h 6367455"/>
                <a:gd name="connsiteX1960" fmla="*/ 1611468 w 6891715"/>
                <a:gd name="connsiteY1960" fmla="*/ 4149948 h 6367455"/>
                <a:gd name="connsiteX1961" fmla="*/ 1601950 w 6891715"/>
                <a:gd name="connsiteY1961" fmla="*/ 4165833 h 6367455"/>
                <a:gd name="connsiteX1962" fmla="*/ 1583868 w 6891715"/>
                <a:gd name="connsiteY1962" fmla="*/ 4158844 h 6367455"/>
                <a:gd name="connsiteX1963" fmla="*/ 1579744 w 6891715"/>
                <a:gd name="connsiteY1963" fmla="*/ 4148041 h 6367455"/>
                <a:gd name="connsiteX1964" fmla="*/ 1568958 w 6891715"/>
                <a:gd name="connsiteY1964" fmla="*/ 4147088 h 6367455"/>
                <a:gd name="connsiteX1965" fmla="*/ 1564834 w 6891715"/>
                <a:gd name="connsiteY1965" fmla="*/ 4144229 h 6367455"/>
                <a:gd name="connsiteX1966" fmla="*/ 1557220 w 6891715"/>
                <a:gd name="connsiteY1966" fmla="*/ 4153760 h 6367455"/>
                <a:gd name="connsiteX1967" fmla="*/ 1548972 w 6891715"/>
                <a:gd name="connsiteY1967" fmla="*/ 4149630 h 6367455"/>
                <a:gd name="connsiteX1968" fmla="*/ 1535013 w 6891715"/>
                <a:gd name="connsiteY1968" fmla="*/ 4131838 h 6367455"/>
                <a:gd name="connsiteX1969" fmla="*/ 1520103 w 6891715"/>
                <a:gd name="connsiteY1969" fmla="*/ 4131838 h 6367455"/>
                <a:gd name="connsiteX1970" fmla="*/ 1528668 w 6891715"/>
                <a:gd name="connsiteY1970" fmla="*/ 4139463 h 6367455"/>
                <a:gd name="connsiteX1971" fmla="*/ 1532792 w 6891715"/>
                <a:gd name="connsiteY1971" fmla="*/ 4145500 h 6367455"/>
                <a:gd name="connsiteX1972" fmla="*/ 1530254 w 6891715"/>
                <a:gd name="connsiteY1972" fmla="*/ 4151854 h 6367455"/>
                <a:gd name="connsiteX1973" fmla="*/ 1514075 w 6891715"/>
                <a:gd name="connsiteY1973" fmla="*/ 4162656 h 6367455"/>
                <a:gd name="connsiteX1974" fmla="*/ 1509948 w 6891715"/>
                <a:gd name="connsiteY1974" fmla="*/ 4168057 h 6367455"/>
                <a:gd name="connsiteX1975" fmla="*/ 1494090 w 6891715"/>
                <a:gd name="connsiteY1975" fmla="*/ 4165833 h 6367455"/>
                <a:gd name="connsiteX1976" fmla="*/ 1478224 w 6891715"/>
                <a:gd name="connsiteY1976" fmla="*/ 4159479 h 6367455"/>
                <a:gd name="connsiteX1977" fmla="*/ 1472832 w 6891715"/>
                <a:gd name="connsiteY1977" fmla="*/ 4168057 h 6367455"/>
                <a:gd name="connsiteX1978" fmla="*/ 1485838 w 6891715"/>
                <a:gd name="connsiteY1978" fmla="*/ 4176636 h 6367455"/>
                <a:gd name="connsiteX1979" fmla="*/ 1474101 w 6891715"/>
                <a:gd name="connsiteY1979" fmla="*/ 4191250 h 6367455"/>
                <a:gd name="connsiteX1980" fmla="*/ 1469977 w 6891715"/>
                <a:gd name="connsiteY1980" fmla="*/ 4187120 h 6367455"/>
                <a:gd name="connsiteX1981" fmla="*/ 1450946 w 6891715"/>
                <a:gd name="connsiteY1981" fmla="*/ 4184261 h 6367455"/>
                <a:gd name="connsiteX1982" fmla="*/ 1430645 w 6891715"/>
                <a:gd name="connsiteY1982" fmla="*/ 4191886 h 6367455"/>
                <a:gd name="connsiteX1983" fmla="*/ 1416053 w 6891715"/>
                <a:gd name="connsiteY1983" fmla="*/ 4168693 h 6367455"/>
                <a:gd name="connsiteX1984" fmla="*/ 1375758 w 6891715"/>
                <a:gd name="connsiteY1984" fmla="*/ 4165833 h 6367455"/>
                <a:gd name="connsiteX1985" fmla="*/ 1351645 w 6891715"/>
                <a:gd name="connsiteY1985" fmla="*/ 4183943 h 6367455"/>
                <a:gd name="connsiteX1986" fmla="*/ 1339906 w 6891715"/>
                <a:gd name="connsiteY1986" fmla="*/ 4182037 h 6367455"/>
                <a:gd name="connsiteX1987" fmla="*/ 1335781 w 6891715"/>
                <a:gd name="connsiteY1987" fmla="*/ 4172505 h 6367455"/>
                <a:gd name="connsiteX1988" fmla="*/ 1324997 w 6891715"/>
                <a:gd name="connsiteY1988" fmla="*/ 4196969 h 6367455"/>
                <a:gd name="connsiteX1989" fmla="*/ 1326582 w 6891715"/>
                <a:gd name="connsiteY1989" fmla="*/ 4231600 h 6367455"/>
                <a:gd name="connsiteX1990" fmla="*/ 1311992 w 6891715"/>
                <a:gd name="connsiteY1990" fmla="*/ 4234777 h 6367455"/>
                <a:gd name="connsiteX1991" fmla="*/ 1296130 w 6891715"/>
                <a:gd name="connsiteY1991" fmla="*/ 4227787 h 6367455"/>
                <a:gd name="connsiteX1992" fmla="*/ 1271704 w 6891715"/>
                <a:gd name="connsiteY1992" fmla="*/ 4224928 h 6367455"/>
                <a:gd name="connsiteX1993" fmla="*/ 1243152 w 6891715"/>
                <a:gd name="connsiteY1993" fmla="*/ 4215397 h 6367455"/>
                <a:gd name="connsiteX1994" fmla="*/ 1218725 w 6891715"/>
                <a:gd name="connsiteY1994" fmla="*/ 4217938 h 6367455"/>
                <a:gd name="connsiteX1995" fmla="*/ 1211112 w 6891715"/>
                <a:gd name="connsiteY1995" fmla="*/ 4233824 h 6367455"/>
                <a:gd name="connsiteX1996" fmla="*/ 1181926 w 6891715"/>
                <a:gd name="connsiteY1996" fmla="*/ 4251934 h 6367455"/>
                <a:gd name="connsiteX1997" fmla="*/ 1187319 w 6891715"/>
                <a:gd name="connsiteY1997" fmla="*/ 4266866 h 6367455"/>
                <a:gd name="connsiteX1998" fmla="*/ 1184464 w 6891715"/>
                <a:gd name="connsiteY1998" fmla="*/ 4275127 h 6367455"/>
                <a:gd name="connsiteX1999" fmla="*/ 1171774 w 6891715"/>
                <a:gd name="connsiteY1999" fmla="*/ 4270043 h 6367455"/>
                <a:gd name="connsiteX2000" fmla="*/ 1150519 w 6891715"/>
                <a:gd name="connsiteY2000" fmla="*/ 4257653 h 6367455"/>
                <a:gd name="connsiteX2001" fmla="*/ 1135608 w 6891715"/>
                <a:gd name="connsiteY2001" fmla="*/ 4262736 h 6367455"/>
                <a:gd name="connsiteX2002" fmla="*/ 1134657 w 6891715"/>
                <a:gd name="connsiteY2002" fmla="*/ 4274491 h 6367455"/>
                <a:gd name="connsiteX2003" fmla="*/ 1120698 w 6891715"/>
                <a:gd name="connsiteY2003" fmla="*/ 4263371 h 6367455"/>
                <a:gd name="connsiteX2004" fmla="*/ 1125139 w 6891715"/>
                <a:gd name="connsiteY2004" fmla="*/ 4249392 h 6367455"/>
                <a:gd name="connsiteX2005" fmla="*/ 1137512 w 6891715"/>
                <a:gd name="connsiteY2005" fmla="*/ 4250027 h 6367455"/>
                <a:gd name="connsiteX2006" fmla="*/ 1141636 w 6891715"/>
                <a:gd name="connsiteY2006" fmla="*/ 4243038 h 6367455"/>
                <a:gd name="connsiteX2007" fmla="*/ 1175264 w 6891715"/>
                <a:gd name="connsiteY2007" fmla="*/ 4223657 h 6367455"/>
                <a:gd name="connsiteX2008" fmla="*/ 1200326 w 6891715"/>
                <a:gd name="connsiteY2008" fmla="*/ 4180130 h 6367455"/>
                <a:gd name="connsiteX2009" fmla="*/ 1230146 w 6891715"/>
                <a:gd name="connsiteY2009" fmla="*/ 4169328 h 6367455"/>
                <a:gd name="connsiteX2010" fmla="*/ 1238711 w 6891715"/>
                <a:gd name="connsiteY2010" fmla="*/ 4117541 h 6367455"/>
                <a:gd name="connsiteX2011" fmla="*/ 1249498 w 6891715"/>
                <a:gd name="connsiteY2011" fmla="*/ 4116270 h 6367455"/>
                <a:gd name="connsiteX2012" fmla="*/ 1262187 w 6891715"/>
                <a:gd name="connsiteY2012" fmla="*/ 4123895 h 6367455"/>
                <a:gd name="connsiteX2013" fmla="*/ 1279000 w 6891715"/>
                <a:gd name="connsiteY2013" fmla="*/ 4109916 h 6367455"/>
                <a:gd name="connsiteX2014" fmla="*/ 1263138 w 6891715"/>
                <a:gd name="connsiteY2014" fmla="*/ 4114364 h 6367455"/>
                <a:gd name="connsiteX2015" fmla="*/ 1259967 w 6891715"/>
                <a:gd name="connsiteY2015" fmla="*/ 4107692 h 6367455"/>
                <a:gd name="connsiteX2016" fmla="*/ 1264090 w 6891715"/>
                <a:gd name="connsiteY2016" fmla="*/ 4094030 h 6367455"/>
                <a:gd name="connsiteX2017" fmla="*/ 1306282 w 6891715"/>
                <a:gd name="connsiteY2017" fmla="*/ 4087358 h 6367455"/>
                <a:gd name="connsiteX2018" fmla="*/ 1355135 w 6891715"/>
                <a:gd name="connsiteY2018" fmla="*/ 4095301 h 6367455"/>
                <a:gd name="connsiteX2019" fmla="*/ 1376076 w 6891715"/>
                <a:gd name="connsiteY2019" fmla="*/ 4093077 h 6367455"/>
                <a:gd name="connsiteX2020" fmla="*/ 1382421 w 6891715"/>
                <a:gd name="connsiteY2020" fmla="*/ 4064800 h 6367455"/>
                <a:gd name="connsiteX2021" fmla="*/ 1413832 w 6891715"/>
                <a:gd name="connsiteY2021" fmla="*/ 4045102 h 6367455"/>
                <a:gd name="connsiteX2022" fmla="*/ 1418908 w 6891715"/>
                <a:gd name="connsiteY2022" fmla="*/ 4026357 h 6367455"/>
                <a:gd name="connsiteX2023" fmla="*/ 1444918 w 6891715"/>
                <a:gd name="connsiteY2023" fmla="*/ 4000622 h 6367455"/>
                <a:gd name="connsiteX2024" fmla="*/ 1447139 w 6891715"/>
                <a:gd name="connsiteY2024" fmla="*/ 3991409 h 6367455"/>
                <a:gd name="connsiteX2025" fmla="*/ 1438574 w 6891715"/>
                <a:gd name="connsiteY2025" fmla="*/ 4001893 h 6367455"/>
                <a:gd name="connsiteX2026" fmla="*/ 1418908 w 6891715"/>
                <a:gd name="connsiteY2026" fmla="*/ 4017779 h 6367455"/>
                <a:gd name="connsiteX2027" fmla="*/ 1405900 w 6891715"/>
                <a:gd name="connsiteY2027" fmla="*/ 4024451 h 6367455"/>
                <a:gd name="connsiteX2028" fmla="*/ 1392575 w 6891715"/>
                <a:gd name="connsiteY2028" fmla="*/ 4039066 h 6367455"/>
                <a:gd name="connsiteX2029" fmla="*/ 1376711 w 6891715"/>
                <a:gd name="connsiteY2029" fmla="*/ 4041290 h 6367455"/>
                <a:gd name="connsiteX2030" fmla="*/ 1358942 w 6891715"/>
                <a:gd name="connsiteY2030" fmla="*/ 4059717 h 6367455"/>
                <a:gd name="connsiteX2031" fmla="*/ 1334512 w 6891715"/>
                <a:gd name="connsiteY2031" fmla="*/ 4065118 h 6367455"/>
                <a:gd name="connsiteX2032" fmla="*/ 1314530 w 6891715"/>
                <a:gd name="connsiteY2032" fmla="*/ 4043196 h 6367455"/>
                <a:gd name="connsiteX2033" fmla="*/ 1297082 w 6891715"/>
                <a:gd name="connsiteY2033" fmla="*/ 4025404 h 6367455"/>
                <a:gd name="connsiteX2034" fmla="*/ 1281538 w 6891715"/>
                <a:gd name="connsiteY2034" fmla="*/ 4039066 h 6367455"/>
                <a:gd name="connsiteX2035" fmla="*/ 1257112 w 6891715"/>
                <a:gd name="connsiteY2035" fmla="*/ 4038430 h 6367455"/>
                <a:gd name="connsiteX2036" fmla="*/ 1242517 w 6891715"/>
                <a:gd name="connsiteY2036" fmla="*/ 4032076 h 6367455"/>
                <a:gd name="connsiteX2037" fmla="*/ 1272656 w 6891715"/>
                <a:gd name="connsiteY2037" fmla="*/ 4013966 h 6367455"/>
                <a:gd name="connsiteX2038" fmla="*/ 1243152 w 6891715"/>
                <a:gd name="connsiteY2038" fmla="*/ 4013013 h 6367455"/>
                <a:gd name="connsiteX2039" fmla="*/ 1243152 w 6891715"/>
                <a:gd name="connsiteY2039" fmla="*/ 4002846 h 6367455"/>
                <a:gd name="connsiteX2040" fmla="*/ 1227608 w 6891715"/>
                <a:gd name="connsiteY2040" fmla="*/ 4016508 h 6367455"/>
                <a:gd name="connsiteX2041" fmla="*/ 1206353 w 6891715"/>
                <a:gd name="connsiteY2041" fmla="*/ 4023815 h 6367455"/>
                <a:gd name="connsiteX2042" fmla="*/ 1200008 w 6891715"/>
                <a:gd name="connsiteY2042" fmla="*/ 4034618 h 6367455"/>
                <a:gd name="connsiteX2043" fmla="*/ 1184464 w 6891715"/>
                <a:gd name="connsiteY2043" fmla="*/ 4034935 h 6367455"/>
                <a:gd name="connsiteX2044" fmla="*/ 1178754 w 6891715"/>
                <a:gd name="connsiteY2044" fmla="*/ 4020003 h 6367455"/>
                <a:gd name="connsiteX2045" fmla="*/ 1165112 w 6891715"/>
                <a:gd name="connsiteY2045" fmla="*/ 4013649 h 6367455"/>
                <a:gd name="connsiteX2046" fmla="*/ 1165112 w 6891715"/>
                <a:gd name="connsiteY2046" fmla="*/ 4005388 h 6367455"/>
                <a:gd name="connsiteX2047" fmla="*/ 1175580 w 6891715"/>
                <a:gd name="connsiteY2047" fmla="*/ 3994903 h 6367455"/>
                <a:gd name="connsiteX2048" fmla="*/ 1156546 w 6891715"/>
                <a:gd name="connsiteY2048" fmla="*/ 3991726 h 6367455"/>
                <a:gd name="connsiteX2049" fmla="*/ 1155277 w 6891715"/>
                <a:gd name="connsiteY2049" fmla="*/ 3988549 h 6367455"/>
                <a:gd name="connsiteX2050" fmla="*/ 1166064 w 6891715"/>
                <a:gd name="connsiteY2050" fmla="*/ 3989502 h 6367455"/>
                <a:gd name="connsiteX2051" fmla="*/ 1170823 w 6891715"/>
                <a:gd name="connsiteY2051" fmla="*/ 3982195 h 6367455"/>
                <a:gd name="connsiteX2052" fmla="*/ 1182560 w 6891715"/>
                <a:gd name="connsiteY2052" fmla="*/ 3972663 h 6367455"/>
                <a:gd name="connsiteX2053" fmla="*/ 1204767 w 6891715"/>
                <a:gd name="connsiteY2053" fmla="*/ 3971075 h 6367455"/>
                <a:gd name="connsiteX2054" fmla="*/ 1220312 w 6891715"/>
                <a:gd name="connsiteY2054" fmla="*/ 3958366 h 6367455"/>
                <a:gd name="connsiteX2055" fmla="*/ 1239663 w 6891715"/>
                <a:gd name="connsiteY2055" fmla="*/ 3944705 h 6367455"/>
                <a:gd name="connsiteX2056" fmla="*/ 1261553 w 6891715"/>
                <a:gd name="connsiteY2056" fmla="*/ 3933902 h 6367455"/>
                <a:gd name="connsiteX2057" fmla="*/ 1274242 w 6891715"/>
                <a:gd name="connsiteY2057" fmla="*/ 3911662 h 6367455"/>
                <a:gd name="connsiteX2058" fmla="*/ 1288834 w 6891715"/>
                <a:gd name="connsiteY2058" fmla="*/ 3879891 h 6367455"/>
                <a:gd name="connsiteX2059" fmla="*/ 1275828 w 6891715"/>
                <a:gd name="connsiteY2059" fmla="*/ 3878938 h 6367455"/>
                <a:gd name="connsiteX2060" fmla="*/ 1278683 w 6891715"/>
                <a:gd name="connsiteY2060" fmla="*/ 3858922 h 6367455"/>
                <a:gd name="connsiteX2061" fmla="*/ 1269166 w 6891715"/>
                <a:gd name="connsiteY2061" fmla="*/ 3851615 h 6367455"/>
                <a:gd name="connsiteX2062" fmla="*/ 1267262 w 6891715"/>
                <a:gd name="connsiteY2062" fmla="*/ 3837635 h 6367455"/>
                <a:gd name="connsiteX2063" fmla="*/ 1269801 w 6891715"/>
                <a:gd name="connsiteY2063" fmla="*/ 3828104 h 6367455"/>
                <a:gd name="connsiteX2064" fmla="*/ 1259650 w 6891715"/>
                <a:gd name="connsiteY2064" fmla="*/ 3833823 h 6367455"/>
                <a:gd name="connsiteX2065" fmla="*/ 1237441 w 6891715"/>
                <a:gd name="connsiteY2065" fmla="*/ 3837953 h 6367455"/>
                <a:gd name="connsiteX2066" fmla="*/ 1234269 w 6891715"/>
                <a:gd name="connsiteY2066" fmla="*/ 3848755 h 6367455"/>
                <a:gd name="connsiteX2067" fmla="*/ 1227925 w 6891715"/>
                <a:gd name="connsiteY2067" fmla="*/ 3852885 h 6367455"/>
                <a:gd name="connsiteX2068" fmla="*/ 1213967 w 6891715"/>
                <a:gd name="connsiteY2068" fmla="*/ 3846849 h 6367455"/>
                <a:gd name="connsiteX2069" fmla="*/ 1201594 w 6891715"/>
                <a:gd name="connsiteY2069" fmla="*/ 3857651 h 6367455"/>
                <a:gd name="connsiteX2070" fmla="*/ 1196519 w 6891715"/>
                <a:gd name="connsiteY2070" fmla="*/ 3853203 h 6367455"/>
                <a:gd name="connsiteX2071" fmla="*/ 1221580 w 6891715"/>
                <a:gd name="connsiteY2071" fmla="*/ 3825562 h 6367455"/>
                <a:gd name="connsiteX2072" fmla="*/ 1232049 w 6891715"/>
                <a:gd name="connsiteY2072" fmla="*/ 3823656 h 6367455"/>
                <a:gd name="connsiteX2073" fmla="*/ 1243469 w 6891715"/>
                <a:gd name="connsiteY2073" fmla="*/ 3817937 h 6367455"/>
                <a:gd name="connsiteX2074" fmla="*/ 1256160 w 6891715"/>
                <a:gd name="connsiteY2074" fmla="*/ 3805228 h 6367455"/>
                <a:gd name="connsiteX2075" fmla="*/ 1255210 w 6891715"/>
                <a:gd name="connsiteY2075" fmla="*/ 3788707 h 6367455"/>
                <a:gd name="connsiteX2076" fmla="*/ 1266312 w 6891715"/>
                <a:gd name="connsiteY2076" fmla="*/ 3780129 h 6367455"/>
                <a:gd name="connsiteX2077" fmla="*/ 1297082 w 6891715"/>
                <a:gd name="connsiteY2077" fmla="*/ 3762655 h 6367455"/>
                <a:gd name="connsiteX2078" fmla="*/ 1311992 w 6891715"/>
                <a:gd name="connsiteY2078" fmla="*/ 3769009 h 6367455"/>
                <a:gd name="connsiteX2079" fmla="*/ 1329120 w 6891715"/>
                <a:gd name="connsiteY2079" fmla="*/ 3774093 h 6367455"/>
                <a:gd name="connsiteX2080" fmla="*/ 1342444 w 6891715"/>
                <a:gd name="connsiteY2080" fmla="*/ 3764561 h 6367455"/>
                <a:gd name="connsiteX2081" fmla="*/ 1351962 w 6891715"/>
                <a:gd name="connsiteY2081" fmla="*/ 3769645 h 6367455"/>
                <a:gd name="connsiteX2082" fmla="*/ 1376393 w 6891715"/>
                <a:gd name="connsiteY2082" fmla="*/ 3774728 h 6367455"/>
                <a:gd name="connsiteX2083" fmla="*/ 1355135 w 6891715"/>
                <a:gd name="connsiteY2083" fmla="*/ 3762337 h 6367455"/>
                <a:gd name="connsiteX2084" fmla="*/ 1359260 w 6891715"/>
                <a:gd name="connsiteY2084" fmla="*/ 3755030 h 6367455"/>
                <a:gd name="connsiteX2085" fmla="*/ 1373855 w 6891715"/>
                <a:gd name="connsiteY2085" fmla="*/ 3742957 h 6367455"/>
                <a:gd name="connsiteX2086" fmla="*/ 1377345 w 6891715"/>
                <a:gd name="connsiteY2086" fmla="*/ 3759795 h 6367455"/>
                <a:gd name="connsiteX2087" fmla="*/ 1390036 w 6891715"/>
                <a:gd name="connsiteY2087" fmla="*/ 3766150 h 6367455"/>
                <a:gd name="connsiteX2088" fmla="*/ 1398602 w 6891715"/>
                <a:gd name="connsiteY2088" fmla="*/ 3760431 h 6367455"/>
                <a:gd name="connsiteX2089" fmla="*/ 1383691 w 6891715"/>
                <a:gd name="connsiteY2089" fmla="*/ 3752488 h 6367455"/>
                <a:gd name="connsiteX2090" fmla="*/ 1373855 w 6891715"/>
                <a:gd name="connsiteY2090" fmla="*/ 3737873 h 6367455"/>
                <a:gd name="connsiteX2091" fmla="*/ 1371634 w 6891715"/>
                <a:gd name="connsiteY2091" fmla="*/ 3718810 h 6367455"/>
                <a:gd name="connsiteX2092" fmla="*/ 1379883 w 6891715"/>
                <a:gd name="connsiteY2092" fmla="*/ 3698794 h 6367455"/>
                <a:gd name="connsiteX2093" fmla="*/ 1391622 w 6891715"/>
                <a:gd name="connsiteY2093" fmla="*/ 3694346 h 6367455"/>
                <a:gd name="connsiteX2094" fmla="*/ 1377662 w 6891715"/>
                <a:gd name="connsiteY2094" fmla="*/ 3693393 h 6367455"/>
                <a:gd name="connsiteX2095" fmla="*/ 1375758 w 6891715"/>
                <a:gd name="connsiteY2095" fmla="*/ 3673377 h 6367455"/>
                <a:gd name="connsiteX2096" fmla="*/ 1384960 w 6891715"/>
                <a:gd name="connsiteY2096" fmla="*/ 3665117 h 6367455"/>
                <a:gd name="connsiteX2097" fmla="*/ 1394478 w 6891715"/>
                <a:gd name="connsiteY2097" fmla="*/ 3663846 h 6367455"/>
                <a:gd name="connsiteX2098" fmla="*/ 1396382 w 6891715"/>
                <a:gd name="connsiteY2098" fmla="*/ 3656539 h 6367455"/>
                <a:gd name="connsiteX2099" fmla="*/ 1383691 w 6891715"/>
                <a:gd name="connsiteY2099" fmla="*/ 3640653 h 6367455"/>
                <a:gd name="connsiteX2100" fmla="*/ 1380201 w 6891715"/>
                <a:gd name="connsiteY2100" fmla="*/ 3632392 h 6367455"/>
                <a:gd name="connsiteX2101" fmla="*/ 1392891 w 6891715"/>
                <a:gd name="connsiteY2101" fmla="*/ 3621590 h 6367455"/>
                <a:gd name="connsiteX2102" fmla="*/ 1387815 w 6891715"/>
                <a:gd name="connsiteY2102" fmla="*/ 3614283 h 6367455"/>
                <a:gd name="connsiteX2103" fmla="*/ 1382421 w 6891715"/>
                <a:gd name="connsiteY2103" fmla="*/ 3623814 h 6367455"/>
                <a:gd name="connsiteX2104" fmla="*/ 1372902 w 6891715"/>
                <a:gd name="connsiteY2104" fmla="*/ 3629215 h 6367455"/>
                <a:gd name="connsiteX2105" fmla="*/ 1371634 w 6891715"/>
                <a:gd name="connsiteY2105" fmla="*/ 3623814 h 6367455"/>
                <a:gd name="connsiteX2106" fmla="*/ 1364653 w 6891715"/>
                <a:gd name="connsiteY2106" fmla="*/ 3633663 h 6367455"/>
                <a:gd name="connsiteX2107" fmla="*/ 1360529 w 6891715"/>
                <a:gd name="connsiteY2107" fmla="*/ 3640017 h 6367455"/>
                <a:gd name="connsiteX2108" fmla="*/ 1351645 w 6891715"/>
                <a:gd name="connsiteY2108" fmla="*/ 3622861 h 6367455"/>
                <a:gd name="connsiteX2109" fmla="*/ 1353866 w 6891715"/>
                <a:gd name="connsiteY2109" fmla="*/ 3611423 h 6367455"/>
                <a:gd name="connsiteX2110" fmla="*/ 1343079 w 6891715"/>
                <a:gd name="connsiteY2110" fmla="*/ 3620001 h 6367455"/>
                <a:gd name="connsiteX2111" fmla="*/ 1332609 w 6891715"/>
                <a:gd name="connsiteY2111" fmla="*/ 3615871 h 6367455"/>
                <a:gd name="connsiteX2112" fmla="*/ 1326265 w 6891715"/>
                <a:gd name="connsiteY2112" fmla="*/ 3603480 h 6367455"/>
                <a:gd name="connsiteX2113" fmla="*/ 1317384 w 6891715"/>
                <a:gd name="connsiteY2113" fmla="*/ 3570438 h 6367455"/>
                <a:gd name="connsiteX2114" fmla="*/ 1325948 w 6891715"/>
                <a:gd name="connsiteY2114" fmla="*/ 3541208 h 6367455"/>
                <a:gd name="connsiteX2115" fmla="*/ 1334830 w 6891715"/>
                <a:gd name="connsiteY2115" fmla="*/ 3527229 h 6367455"/>
                <a:gd name="connsiteX2116" fmla="*/ 1341492 w 6891715"/>
                <a:gd name="connsiteY2116" fmla="*/ 3513567 h 6367455"/>
                <a:gd name="connsiteX2117" fmla="*/ 1352597 w 6891715"/>
                <a:gd name="connsiteY2117" fmla="*/ 3504989 h 6367455"/>
                <a:gd name="connsiteX2118" fmla="*/ 1372902 w 6891715"/>
                <a:gd name="connsiteY2118" fmla="*/ 3506895 h 6367455"/>
                <a:gd name="connsiteX2119" fmla="*/ 1381152 w 6891715"/>
                <a:gd name="connsiteY2119" fmla="*/ 3499270 h 6367455"/>
                <a:gd name="connsiteX2120" fmla="*/ 1371634 w 6891715"/>
                <a:gd name="connsiteY2120" fmla="*/ 3502447 h 6367455"/>
                <a:gd name="connsiteX2121" fmla="*/ 1363385 w 6891715"/>
                <a:gd name="connsiteY2121" fmla="*/ 3497682 h 6367455"/>
                <a:gd name="connsiteX2122" fmla="*/ 1351645 w 6891715"/>
                <a:gd name="connsiteY2122" fmla="*/ 3495458 h 6367455"/>
                <a:gd name="connsiteX2123" fmla="*/ 1335781 w 6891715"/>
                <a:gd name="connsiteY2123" fmla="*/ 3492281 h 6367455"/>
                <a:gd name="connsiteX2124" fmla="*/ 1330388 w 6891715"/>
                <a:gd name="connsiteY2124" fmla="*/ 3484020 h 6367455"/>
                <a:gd name="connsiteX2125" fmla="*/ 1324045 w 6891715"/>
                <a:gd name="connsiteY2125" fmla="*/ 3498953 h 6367455"/>
                <a:gd name="connsiteX2126" fmla="*/ 1315799 w 6891715"/>
                <a:gd name="connsiteY2126" fmla="*/ 3512932 h 6367455"/>
                <a:gd name="connsiteX2127" fmla="*/ 1295812 w 6891715"/>
                <a:gd name="connsiteY2127" fmla="*/ 3513885 h 6367455"/>
                <a:gd name="connsiteX2128" fmla="*/ 1292640 w 6891715"/>
                <a:gd name="connsiteY2128" fmla="*/ 3508484 h 6367455"/>
                <a:gd name="connsiteX2129" fmla="*/ 1283124 w 6891715"/>
                <a:gd name="connsiteY2129" fmla="*/ 3520239 h 6367455"/>
                <a:gd name="connsiteX2130" fmla="*/ 1262187 w 6891715"/>
                <a:gd name="connsiteY2130" fmla="*/ 3526911 h 6367455"/>
                <a:gd name="connsiteX2131" fmla="*/ 1251719 w 6891715"/>
                <a:gd name="connsiteY2131" fmla="*/ 3515156 h 6367455"/>
                <a:gd name="connsiteX2132" fmla="*/ 1249180 w 6891715"/>
                <a:gd name="connsiteY2132" fmla="*/ 3506895 h 6367455"/>
                <a:gd name="connsiteX2133" fmla="*/ 1243152 w 6891715"/>
                <a:gd name="connsiteY2133" fmla="*/ 3514203 h 6367455"/>
                <a:gd name="connsiteX2134" fmla="*/ 1253623 w 6891715"/>
                <a:gd name="connsiteY2134" fmla="*/ 3533266 h 6367455"/>
                <a:gd name="connsiteX2135" fmla="*/ 1245054 w 6891715"/>
                <a:gd name="connsiteY2135" fmla="*/ 3545021 h 6367455"/>
                <a:gd name="connsiteX2136" fmla="*/ 1230463 w 6891715"/>
                <a:gd name="connsiteY2136" fmla="*/ 3544068 h 6367455"/>
                <a:gd name="connsiteX2137" fmla="*/ 1221898 w 6891715"/>
                <a:gd name="connsiteY2137" fmla="*/ 3539620 h 6367455"/>
                <a:gd name="connsiteX2138" fmla="*/ 1210160 w 6891715"/>
                <a:gd name="connsiteY2138" fmla="*/ 3515474 h 6367455"/>
                <a:gd name="connsiteX2139" fmla="*/ 1191125 w 6891715"/>
                <a:gd name="connsiteY2139" fmla="*/ 3522463 h 6367455"/>
                <a:gd name="connsiteX2140" fmla="*/ 1193663 w 6891715"/>
                <a:gd name="connsiteY2140" fmla="*/ 3538984 h 6367455"/>
                <a:gd name="connsiteX2141" fmla="*/ 1203181 w 6891715"/>
                <a:gd name="connsiteY2141" fmla="*/ 3547563 h 6367455"/>
                <a:gd name="connsiteX2142" fmla="*/ 1203181 w 6891715"/>
                <a:gd name="connsiteY2142" fmla="*/ 3554870 h 6367455"/>
                <a:gd name="connsiteX2143" fmla="*/ 1189222 w 6891715"/>
                <a:gd name="connsiteY2143" fmla="*/ 3547563 h 6367455"/>
                <a:gd name="connsiteX2144" fmla="*/ 1181609 w 6891715"/>
                <a:gd name="connsiteY2144" fmla="*/ 3526594 h 6367455"/>
                <a:gd name="connsiteX2145" fmla="*/ 1165747 w 6891715"/>
                <a:gd name="connsiteY2145" fmla="*/ 3516109 h 6367455"/>
                <a:gd name="connsiteX2146" fmla="*/ 1162574 w 6891715"/>
                <a:gd name="connsiteY2146" fmla="*/ 3505625 h 6367455"/>
                <a:gd name="connsiteX2147" fmla="*/ 1169871 w 6891715"/>
                <a:gd name="connsiteY2147" fmla="*/ 3495140 h 6367455"/>
                <a:gd name="connsiteX2148" fmla="*/ 1177485 w 6891715"/>
                <a:gd name="connsiteY2148" fmla="*/ 3496729 h 6367455"/>
                <a:gd name="connsiteX2149" fmla="*/ 1183830 w 6891715"/>
                <a:gd name="connsiteY2149" fmla="*/ 3510708 h 6367455"/>
                <a:gd name="connsiteX2150" fmla="*/ 1187002 w 6891715"/>
                <a:gd name="connsiteY2150" fmla="*/ 3507531 h 6367455"/>
                <a:gd name="connsiteX2151" fmla="*/ 1180022 w 6891715"/>
                <a:gd name="connsiteY2151" fmla="*/ 3484338 h 6367455"/>
                <a:gd name="connsiteX2152" fmla="*/ 1186367 w 6891715"/>
                <a:gd name="connsiteY2152" fmla="*/ 3466546 h 6367455"/>
                <a:gd name="connsiteX2153" fmla="*/ 1202229 w 6891715"/>
                <a:gd name="connsiteY2153" fmla="*/ 3426196 h 6367455"/>
                <a:gd name="connsiteX2154" fmla="*/ 1207939 w 6891715"/>
                <a:gd name="connsiteY2154" fmla="*/ 3419842 h 6367455"/>
                <a:gd name="connsiteX2155" fmla="*/ 1212381 w 6891715"/>
                <a:gd name="connsiteY2155" fmla="*/ 3402685 h 6367455"/>
                <a:gd name="connsiteX2156" fmla="*/ 1199691 w 6891715"/>
                <a:gd name="connsiteY2156" fmla="*/ 3396649 h 6367455"/>
                <a:gd name="connsiteX2157" fmla="*/ 1198422 w 6891715"/>
                <a:gd name="connsiteY2157" fmla="*/ 3388071 h 6367455"/>
                <a:gd name="connsiteX2158" fmla="*/ 1190809 w 6891715"/>
                <a:gd name="connsiteY2158" fmla="*/ 3370600 h 6367455"/>
                <a:gd name="connsiteX2159" fmla="*/ 1190809 w 6891715"/>
                <a:gd name="connsiteY2159" fmla="*/ 3354714 h 6367455"/>
                <a:gd name="connsiteX2160" fmla="*/ 1203181 w 6891715"/>
                <a:gd name="connsiteY2160" fmla="*/ 3331203 h 6367455"/>
                <a:gd name="connsiteX2161" fmla="*/ 1212698 w 6891715"/>
                <a:gd name="connsiteY2161" fmla="*/ 3335335 h 6367455"/>
                <a:gd name="connsiteX2162" fmla="*/ 1223166 w 6891715"/>
                <a:gd name="connsiteY2162" fmla="*/ 3330249 h 6367455"/>
                <a:gd name="connsiteX2163" fmla="*/ 1224436 w 6891715"/>
                <a:gd name="connsiteY2163" fmla="*/ 3327073 h 6367455"/>
                <a:gd name="connsiteX2164" fmla="*/ 1198739 w 6891715"/>
                <a:gd name="connsiteY2164" fmla="*/ 3324849 h 6367455"/>
                <a:gd name="connsiteX2165" fmla="*/ 1188905 w 6891715"/>
                <a:gd name="connsiteY2165" fmla="*/ 3297525 h 6367455"/>
                <a:gd name="connsiteX2166" fmla="*/ 1189222 w 6891715"/>
                <a:gd name="connsiteY2166" fmla="*/ 3321037 h 6367455"/>
                <a:gd name="connsiteX2167" fmla="*/ 1187319 w 6891715"/>
                <a:gd name="connsiteY2167" fmla="*/ 3331521 h 6367455"/>
                <a:gd name="connsiteX2168" fmla="*/ 1176850 w 6891715"/>
                <a:gd name="connsiteY2168" fmla="*/ 3334699 h 6367455"/>
                <a:gd name="connsiteX2169" fmla="*/ 1170506 w 6891715"/>
                <a:gd name="connsiteY2169" fmla="*/ 3332474 h 6367455"/>
                <a:gd name="connsiteX2170" fmla="*/ 1166381 w 6891715"/>
                <a:gd name="connsiteY2170" fmla="*/ 3340101 h 6367455"/>
                <a:gd name="connsiteX2171" fmla="*/ 1157816 w 6891715"/>
                <a:gd name="connsiteY2171" fmla="*/ 3331521 h 6367455"/>
                <a:gd name="connsiteX2172" fmla="*/ 1157498 w 6891715"/>
                <a:gd name="connsiteY2172" fmla="*/ 3321037 h 6367455"/>
                <a:gd name="connsiteX2173" fmla="*/ 1173995 w 6891715"/>
                <a:gd name="connsiteY2173" fmla="*/ 3287358 h 6367455"/>
                <a:gd name="connsiteX2174" fmla="*/ 1175264 w 6891715"/>
                <a:gd name="connsiteY2174" fmla="*/ 3277827 h 6367455"/>
                <a:gd name="connsiteX2175" fmla="*/ 1148933 w 6891715"/>
                <a:gd name="connsiteY2175" fmla="*/ 3315000 h 6367455"/>
                <a:gd name="connsiteX2176" fmla="*/ 1144808 w 6891715"/>
                <a:gd name="connsiteY2176" fmla="*/ 3311823 h 6367455"/>
                <a:gd name="connsiteX2177" fmla="*/ 1139733 w 6891715"/>
                <a:gd name="connsiteY2177" fmla="*/ 3326755 h 6367455"/>
                <a:gd name="connsiteX2178" fmla="*/ 1147346 w 6891715"/>
                <a:gd name="connsiteY2178" fmla="*/ 3336923 h 6367455"/>
                <a:gd name="connsiteX2179" fmla="*/ 1154643 w 6891715"/>
                <a:gd name="connsiteY2179" fmla="*/ 3346454 h 6367455"/>
                <a:gd name="connsiteX2180" fmla="*/ 1151471 w 6891715"/>
                <a:gd name="connsiteY2180" fmla="*/ 3362341 h 6367455"/>
                <a:gd name="connsiteX2181" fmla="*/ 1143540 w 6891715"/>
                <a:gd name="connsiteY2181" fmla="*/ 3374096 h 6367455"/>
                <a:gd name="connsiteX2182" fmla="*/ 1137512 w 6891715"/>
                <a:gd name="connsiteY2182" fmla="*/ 3404592 h 6367455"/>
                <a:gd name="connsiteX2183" fmla="*/ 1134340 w 6891715"/>
                <a:gd name="connsiteY2183" fmla="*/ 3421430 h 6367455"/>
                <a:gd name="connsiteX2184" fmla="*/ 1128312 w 6891715"/>
                <a:gd name="connsiteY2184" fmla="*/ 3441764 h 6367455"/>
                <a:gd name="connsiteX2185" fmla="*/ 1117526 w 6891715"/>
                <a:gd name="connsiteY2185" fmla="*/ 3446848 h 6367455"/>
                <a:gd name="connsiteX2186" fmla="*/ 1105787 w 6891715"/>
                <a:gd name="connsiteY2186" fmla="*/ 3446848 h 6367455"/>
                <a:gd name="connsiteX2187" fmla="*/ 1101663 w 6891715"/>
                <a:gd name="connsiteY2187" fmla="*/ 3432550 h 6367455"/>
                <a:gd name="connsiteX2188" fmla="*/ 1107691 w 6891715"/>
                <a:gd name="connsiteY2188" fmla="*/ 3416665 h 6367455"/>
                <a:gd name="connsiteX2189" fmla="*/ 1118160 w 6891715"/>
                <a:gd name="connsiteY2189" fmla="*/ 3395378 h 6367455"/>
                <a:gd name="connsiteX2190" fmla="*/ 1128629 w 6891715"/>
                <a:gd name="connsiteY2190" fmla="*/ 3369647 h 6367455"/>
                <a:gd name="connsiteX2191" fmla="*/ 1128629 w 6891715"/>
                <a:gd name="connsiteY2191" fmla="*/ 3362341 h 6367455"/>
                <a:gd name="connsiteX2192" fmla="*/ 1117842 w 6891715"/>
                <a:gd name="connsiteY2192" fmla="*/ 3365834 h 6367455"/>
                <a:gd name="connsiteX2193" fmla="*/ 1115939 w 6891715"/>
                <a:gd name="connsiteY2193" fmla="*/ 3358527 h 6367455"/>
                <a:gd name="connsiteX2194" fmla="*/ 1122919 w 6891715"/>
                <a:gd name="connsiteY2194" fmla="*/ 3348995 h 6367455"/>
                <a:gd name="connsiteX2195" fmla="*/ 1127043 w 6891715"/>
                <a:gd name="connsiteY2195" fmla="*/ 3328663 h 6367455"/>
                <a:gd name="connsiteX2196" fmla="*/ 1117526 w 6891715"/>
                <a:gd name="connsiteY2196" fmla="*/ 3330886 h 6367455"/>
                <a:gd name="connsiteX2197" fmla="*/ 1124505 w 6891715"/>
                <a:gd name="connsiteY2197" fmla="*/ 3315000 h 6367455"/>
                <a:gd name="connsiteX2198" fmla="*/ 1133070 w 6891715"/>
                <a:gd name="connsiteY2198" fmla="*/ 3302291 h 6367455"/>
                <a:gd name="connsiteX2199" fmla="*/ 1138463 w 6891715"/>
                <a:gd name="connsiteY2199" fmla="*/ 3290852 h 6367455"/>
                <a:gd name="connsiteX2200" fmla="*/ 1126409 w 6891715"/>
                <a:gd name="connsiteY2200" fmla="*/ 3277191 h 6367455"/>
                <a:gd name="connsiteX2201" fmla="*/ 1126409 w 6891715"/>
                <a:gd name="connsiteY2201" fmla="*/ 3265435 h 6367455"/>
                <a:gd name="connsiteX2202" fmla="*/ 1142270 w 6891715"/>
                <a:gd name="connsiteY2202" fmla="*/ 3262260 h 6367455"/>
                <a:gd name="connsiteX2203" fmla="*/ 1141319 w 6891715"/>
                <a:gd name="connsiteY2203" fmla="*/ 3252727 h 6367455"/>
                <a:gd name="connsiteX2204" fmla="*/ 1146712 w 6891715"/>
                <a:gd name="connsiteY2204" fmla="*/ 3254634 h 6367455"/>
                <a:gd name="connsiteX2205" fmla="*/ 1145126 w 6891715"/>
                <a:gd name="connsiteY2205" fmla="*/ 3241924 h 6367455"/>
                <a:gd name="connsiteX2206" fmla="*/ 1162257 w 6891715"/>
                <a:gd name="connsiteY2206" fmla="*/ 3228261 h 6367455"/>
                <a:gd name="connsiteX2207" fmla="*/ 1159085 w 6891715"/>
                <a:gd name="connsiteY2207" fmla="*/ 3221908 h 6367455"/>
                <a:gd name="connsiteX2208" fmla="*/ 1162891 w 6891715"/>
                <a:gd name="connsiteY2208" fmla="*/ 3213329 h 6367455"/>
                <a:gd name="connsiteX2209" fmla="*/ 1158450 w 6891715"/>
                <a:gd name="connsiteY2209" fmla="*/ 3202844 h 6367455"/>
                <a:gd name="connsiteX2210" fmla="*/ 1156546 w 6891715"/>
                <a:gd name="connsiteY2210" fmla="*/ 3201890 h 6367455"/>
                <a:gd name="connsiteX2211" fmla="*/ 1145126 w 6891715"/>
                <a:gd name="connsiteY2211" fmla="*/ 3210469 h 6367455"/>
                <a:gd name="connsiteX2212" fmla="*/ 1145126 w 6891715"/>
                <a:gd name="connsiteY2212" fmla="*/ 3224449 h 6367455"/>
                <a:gd name="connsiteX2213" fmla="*/ 1130215 w 6891715"/>
                <a:gd name="connsiteY2213" fmla="*/ 3234934 h 6367455"/>
                <a:gd name="connsiteX2214" fmla="*/ 1125457 w 6891715"/>
                <a:gd name="connsiteY2214" fmla="*/ 3243513 h 6367455"/>
                <a:gd name="connsiteX2215" fmla="*/ 1113719 w 6891715"/>
                <a:gd name="connsiteY2215" fmla="*/ 3242242 h 6367455"/>
                <a:gd name="connsiteX2216" fmla="*/ 1103884 w 6891715"/>
                <a:gd name="connsiteY2216" fmla="*/ 3231121 h 6367455"/>
                <a:gd name="connsiteX2217" fmla="*/ 1091194 w 6891715"/>
                <a:gd name="connsiteY2217" fmla="*/ 3223496 h 6367455"/>
                <a:gd name="connsiteX2218" fmla="*/ 1092463 w 6891715"/>
                <a:gd name="connsiteY2218" fmla="*/ 3210787 h 6367455"/>
                <a:gd name="connsiteX2219" fmla="*/ 1108008 w 6891715"/>
                <a:gd name="connsiteY2219" fmla="*/ 3205703 h 6367455"/>
                <a:gd name="connsiteX2220" fmla="*/ 1091511 w 6891715"/>
                <a:gd name="connsiteY2220" fmla="*/ 3203480 h 6367455"/>
                <a:gd name="connsiteX2221" fmla="*/ 1090877 w 6891715"/>
                <a:gd name="connsiteY2221" fmla="*/ 3209516 h 6367455"/>
                <a:gd name="connsiteX2222" fmla="*/ 1082628 w 6891715"/>
                <a:gd name="connsiteY2222" fmla="*/ 3212375 h 6367455"/>
                <a:gd name="connsiteX2223" fmla="*/ 1066766 w 6891715"/>
                <a:gd name="connsiteY2223" fmla="*/ 3204750 h 6367455"/>
                <a:gd name="connsiteX2224" fmla="*/ 1067718 w 6891715"/>
                <a:gd name="connsiteY2224" fmla="*/ 3197444 h 6367455"/>
                <a:gd name="connsiteX2225" fmla="*/ 1088022 w 6891715"/>
                <a:gd name="connsiteY2225" fmla="*/ 3193312 h 6367455"/>
                <a:gd name="connsiteX2226" fmla="*/ 1098491 w 6891715"/>
                <a:gd name="connsiteY2226" fmla="*/ 3195854 h 6367455"/>
                <a:gd name="connsiteX2227" fmla="*/ 1107057 w 6891715"/>
                <a:gd name="connsiteY2227" fmla="*/ 3194901 h 6367455"/>
                <a:gd name="connsiteX2228" fmla="*/ 1108643 w 6891715"/>
                <a:gd name="connsiteY2228" fmla="*/ 3183146 h 6367455"/>
                <a:gd name="connsiteX2229" fmla="*/ 1099126 w 6891715"/>
                <a:gd name="connsiteY2229" fmla="*/ 3170755 h 6367455"/>
                <a:gd name="connsiteX2230" fmla="*/ 1103249 w 6891715"/>
                <a:gd name="connsiteY2230" fmla="*/ 3157411 h 6367455"/>
                <a:gd name="connsiteX2231" fmla="*/ 1123236 w 6891715"/>
                <a:gd name="connsiteY2231" fmla="*/ 3154870 h 6367455"/>
                <a:gd name="connsiteX2232" fmla="*/ 1104201 w 6891715"/>
                <a:gd name="connsiteY2232" fmla="*/ 3145338 h 6367455"/>
                <a:gd name="connsiteX2233" fmla="*/ 1119112 w 6891715"/>
                <a:gd name="connsiteY2233" fmla="*/ 3135807 h 6367455"/>
                <a:gd name="connsiteX2234" fmla="*/ 1131802 w 6891715"/>
                <a:gd name="connsiteY2234" fmla="*/ 3142162 h 6367455"/>
                <a:gd name="connsiteX2235" fmla="*/ 1116891 w 6891715"/>
                <a:gd name="connsiteY2235" fmla="*/ 3125323 h 6367455"/>
                <a:gd name="connsiteX2236" fmla="*/ 1122919 w 6891715"/>
                <a:gd name="connsiteY2236" fmla="*/ 3116745 h 6367455"/>
                <a:gd name="connsiteX2237" fmla="*/ 1139733 w 6891715"/>
                <a:gd name="connsiteY2237" fmla="*/ 3113568 h 6367455"/>
                <a:gd name="connsiteX2238" fmla="*/ 1141002 w 6891715"/>
                <a:gd name="connsiteY2238" fmla="*/ 3108167 h 6367455"/>
                <a:gd name="connsiteX2239" fmla="*/ 1123870 w 6891715"/>
                <a:gd name="connsiteY2239" fmla="*/ 3102131 h 6367455"/>
                <a:gd name="connsiteX2240" fmla="*/ 1147981 w 6891715"/>
                <a:gd name="connsiteY2240" fmla="*/ 3086881 h 6367455"/>
                <a:gd name="connsiteX2241" fmla="*/ 1126091 w 6891715"/>
                <a:gd name="connsiteY2241" fmla="*/ 3094823 h 6367455"/>
                <a:gd name="connsiteX2242" fmla="*/ 1126091 w 6891715"/>
                <a:gd name="connsiteY2242" fmla="*/ 3086245 h 6367455"/>
                <a:gd name="connsiteX2243" fmla="*/ 1114353 w 6891715"/>
                <a:gd name="connsiteY2243" fmla="*/ 3102131 h 6367455"/>
                <a:gd name="connsiteX2244" fmla="*/ 1100711 w 6891715"/>
                <a:gd name="connsiteY2244" fmla="*/ 3083385 h 6367455"/>
                <a:gd name="connsiteX2245" fmla="*/ 1095953 w 6891715"/>
                <a:gd name="connsiteY2245" fmla="*/ 3062099 h 6367455"/>
                <a:gd name="connsiteX2246" fmla="*/ 1104518 w 6891715"/>
                <a:gd name="connsiteY2246" fmla="*/ 3057969 h 6367455"/>
                <a:gd name="connsiteX2247" fmla="*/ 1122601 w 6891715"/>
                <a:gd name="connsiteY2247" fmla="*/ 3068136 h 6367455"/>
                <a:gd name="connsiteX2248" fmla="*/ 1134340 w 6891715"/>
                <a:gd name="connsiteY2248" fmla="*/ 3067183 h 6367455"/>
                <a:gd name="connsiteX2249" fmla="*/ 1121332 w 6891715"/>
                <a:gd name="connsiteY2249" fmla="*/ 3062099 h 6367455"/>
                <a:gd name="connsiteX2250" fmla="*/ 1101981 w 6891715"/>
                <a:gd name="connsiteY2250" fmla="*/ 3038271 h 6367455"/>
                <a:gd name="connsiteX2251" fmla="*/ 1106422 w 6891715"/>
                <a:gd name="connsiteY2251" fmla="*/ 3031599 h 6367455"/>
                <a:gd name="connsiteX2252" fmla="*/ 1114670 w 6891715"/>
                <a:gd name="connsiteY2252" fmla="*/ 3030329 h 6367455"/>
                <a:gd name="connsiteX2253" fmla="*/ 1100077 w 6891715"/>
                <a:gd name="connsiteY2253" fmla="*/ 3010631 h 6367455"/>
                <a:gd name="connsiteX2254" fmla="*/ 1108960 w 6891715"/>
                <a:gd name="connsiteY2254" fmla="*/ 3001100 h 6367455"/>
                <a:gd name="connsiteX2255" fmla="*/ 1121967 w 6891715"/>
                <a:gd name="connsiteY2255" fmla="*/ 3001100 h 6367455"/>
                <a:gd name="connsiteX2256" fmla="*/ 1145126 w 6891715"/>
                <a:gd name="connsiteY2256" fmla="*/ 3001735 h 6367455"/>
                <a:gd name="connsiteX2257" fmla="*/ 1141002 w 6891715"/>
                <a:gd name="connsiteY2257" fmla="*/ 2996334 h 6367455"/>
                <a:gd name="connsiteX2258" fmla="*/ 1144174 w 6891715"/>
                <a:gd name="connsiteY2258" fmla="*/ 2992204 h 6367455"/>
                <a:gd name="connsiteX2259" fmla="*/ 1156864 w 6891715"/>
                <a:gd name="connsiteY2259" fmla="*/ 3000464 h 6367455"/>
                <a:gd name="connsiteX2260" fmla="*/ 1160988 w 6891715"/>
                <a:gd name="connsiteY2260" fmla="*/ 2996334 h 6367455"/>
                <a:gd name="connsiteX2261" fmla="*/ 1150519 w 6891715"/>
                <a:gd name="connsiteY2261" fmla="*/ 2978543 h 6367455"/>
                <a:gd name="connsiteX2262" fmla="*/ 1136243 w 6891715"/>
                <a:gd name="connsiteY2262" fmla="*/ 2967105 h 6367455"/>
                <a:gd name="connsiteX2263" fmla="*/ 1136243 w 6891715"/>
                <a:gd name="connsiteY2263" fmla="*/ 2960751 h 6367455"/>
                <a:gd name="connsiteX2264" fmla="*/ 1143857 w 6891715"/>
                <a:gd name="connsiteY2264" fmla="*/ 2958526 h 6367455"/>
                <a:gd name="connsiteX2265" fmla="*/ 1153374 w 6891715"/>
                <a:gd name="connsiteY2265" fmla="*/ 2963928 h 6367455"/>
                <a:gd name="connsiteX2266" fmla="*/ 1155277 w 6891715"/>
                <a:gd name="connsiteY2266" fmla="*/ 2958526 h 6367455"/>
                <a:gd name="connsiteX2267" fmla="*/ 1147029 w 6891715"/>
                <a:gd name="connsiteY2267" fmla="*/ 2943593 h 6367455"/>
                <a:gd name="connsiteX2268" fmla="*/ 1156229 w 6891715"/>
                <a:gd name="connsiteY2268" fmla="*/ 2935012 h 6367455"/>
                <a:gd name="connsiteX2269" fmla="*/ 1166699 w 6891715"/>
                <a:gd name="connsiteY2269" fmla="*/ 2928659 h 6367455"/>
                <a:gd name="connsiteX2270" fmla="*/ 1181609 w 6891715"/>
                <a:gd name="connsiteY2270" fmla="*/ 2937873 h 6367455"/>
                <a:gd name="connsiteX2271" fmla="*/ 1181609 w 6891715"/>
                <a:gd name="connsiteY2271" fmla="*/ 2931834 h 6367455"/>
                <a:gd name="connsiteX2272" fmla="*/ 1163526 w 6891715"/>
                <a:gd name="connsiteY2272" fmla="*/ 2922306 h 6367455"/>
                <a:gd name="connsiteX2273" fmla="*/ 1161305 w 6891715"/>
                <a:gd name="connsiteY2273" fmla="*/ 2911186 h 6367455"/>
                <a:gd name="connsiteX2274" fmla="*/ 1162257 w 6891715"/>
                <a:gd name="connsiteY2274" fmla="*/ 2899430 h 6367455"/>
                <a:gd name="connsiteX2275" fmla="*/ 1174947 w 6891715"/>
                <a:gd name="connsiteY2275" fmla="*/ 2882275 h 6367455"/>
                <a:gd name="connsiteX2276" fmla="*/ 1176850 w 6891715"/>
                <a:gd name="connsiteY2276" fmla="*/ 2869567 h 6367455"/>
                <a:gd name="connsiteX2277" fmla="*/ 1181926 w 6891715"/>
                <a:gd name="connsiteY2277" fmla="*/ 2869567 h 6367455"/>
                <a:gd name="connsiteX2278" fmla="*/ 1192395 w 6891715"/>
                <a:gd name="connsiteY2278" fmla="*/ 2865437 h 6367455"/>
                <a:gd name="connsiteX2279" fmla="*/ 1202229 w 6891715"/>
                <a:gd name="connsiteY2279" fmla="*/ 2871474 h 6367455"/>
                <a:gd name="connsiteX2280" fmla="*/ 1213649 w 6891715"/>
                <a:gd name="connsiteY2280" fmla="*/ 2881003 h 6367455"/>
                <a:gd name="connsiteX2281" fmla="*/ 1216822 w 6891715"/>
                <a:gd name="connsiteY2281" fmla="*/ 2874650 h 6367455"/>
                <a:gd name="connsiteX2282" fmla="*/ 1224436 w 6891715"/>
                <a:gd name="connsiteY2282" fmla="*/ 2874650 h 6367455"/>
                <a:gd name="connsiteX2283" fmla="*/ 1233952 w 6891715"/>
                <a:gd name="connsiteY2283" fmla="*/ 2881639 h 6367455"/>
                <a:gd name="connsiteX2284" fmla="*/ 1241249 w 6891715"/>
                <a:gd name="connsiteY2284" fmla="*/ 2885769 h 6367455"/>
                <a:gd name="connsiteX2285" fmla="*/ 1253941 w 6891715"/>
                <a:gd name="connsiteY2285" fmla="*/ 2879415 h 6367455"/>
                <a:gd name="connsiteX2286" fmla="*/ 1279635 w 6891715"/>
                <a:gd name="connsiteY2286" fmla="*/ 2869567 h 6367455"/>
                <a:gd name="connsiteX2287" fmla="*/ 1295496 w 6891715"/>
                <a:gd name="connsiteY2287" fmla="*/ 2879097 h 6367455"/>
                <a:gd name="connsiteX2288" fmla="*/ 1311040 w 6891715"/>
                <a:gd name="connsiteY2288" fmla="*/ 2868614 h 6367455"/>
                <a:gd name="connsiteX2289" fmla="*/ 3854360 w 6891715"/>
                <a:gd name="connsiteY2289" fmla="*/ 2852734 h 6367455"/>
                <a:gd name="connsiteX2290" fmla="*/ 3865180 w 6891715"/>
                <a:gd name="connsiteY2290" fmla="*/ 2862282 h 6367455"/>
                <a:gd name="connsiteX2291" fmla="*/ 3876638 w 6891715"/>
                <a:gd name="connsiteY2291" fmla="*/ 2875649 h 6367455"/>
                <a:gd name="connsiteX2292" fmla="*/ 3876001 w 6891715"/>
                <a:gd name="connsiteY2292" fmla="*/ 2885198 h 6367455"/>
                <a:gd name="connsiteX2293" fmla="*/ 3865499 w 6891715"/>
                <a:gd name="connsiteY2293" fmla="*/ 2882333 h 6367455"/>
                <a:gd name="connsiteX2294" fmla="*/ 3855951 w 6891715"/>
                <a:gd name="connsiteY2294" fmla="*/ 2890927 h 6367455"/>
                <a:gd name="connsiteX2295" fmla="*/ 3847358 w 6891715"/>
                <a:gd name="connsiteY2295" fmla="*/ 2901431 h 6367455"/>
                <a:gd name="connsiteX2296" fmla="*/ 3832718 w 6891715"/>
                <a:gd name="connsiteY2296" fmla="*/ 2908115 h 6367455"/>
                <a:gd name="connsiteX2297" fmla="*/ 3829536 w 6891715"/>
                <a:gd name="connsiteY2297" fmla="*/ 2924031 h 6367455"/>
                <a:gd name="connsiteX2298" fmla="*/ 3797710 w 6891715"/>
                <a:gd name="connsiteY2298" fmla="*/ 2916709 h 6367455"/>
                <a:gd name="connsiteX2299" fmla="*/ 3790390 w 6891715"/>
                <a:gd name="connsiteY2299" fmla="*/ 2923077 h 6367455"/>
                <a:gd name="connsiteX2300" fmla="*/ 3787526 w 6891715"/>
                <a:gd name="connsiteY2300" fmla="*/ 2947269 h 6367455"/>
                <a:gd name="connsiteX2301" fmla="*/ 3764293 w 6891715"/>
                <a:gd name="connsiteY2301" fmla="*/ 2978145 h 6367455"/>
                <a:gd name="connsiteX2302" fmla="*/ 3751562 w 6891715"/>
                <a:gd name="connsiteY2302" fmla="*/ 2960319 h 6367455"/>
                <a:gd name="connsiteX2303" fmla="*/ 3758564 w 6891715"/>
                <a:gd name="connsiteY2303" fmla="*/ 2947588 h 6367455"/>
                <a:gd name="connsiteX2304" fmla="*/ 3777978 w 6891715"/>
                <a:gd name="connsiteY2304" fmla="*/ 2940264 h 6367455"/>
                <a:gd name="connsiteX2305" fmla="*/ 3778933 w 6891715"/>
                <a:gd name="connsiteY2305" fmla="*/ 2933896 h 6367455"/>
                <a:gd name="connsiteX2306" fmla="*/ 3755063 w 6891715"/>
                <a:gd name="connsiteY2306" fmla="*/ 2912890 h 6367455"/>
                <a:gd name="connsiteX2307" fmla="*/ 3743288 w 6891715"/>
                <a:gd name="connsiteY2307" fmla="*/ 2896019 h 6367455"/>
                <a:gd name="connsiteX2308" fmla="*/ 3761428 w 6891715"/>
                <a:gd name="connsiteY2308" fmla="*/ 2894747 h 6367455"/>
                <a:gd name="connsiteX2309" fmla="*/ 3746152 w 6891715"/>
                <a:gd name="connsiteY2309" fmla="*/ 2870875 h 6367455"/>
                <a:gd name="connsiteX2310" fmla="*/ 3751562 w 6891715"/>
                <a:gd name="connsiteY2310" fmla="*/ 2865465 h 6367455"/>
                <a:gd name="connsiteX2311" fmla="*/ 3772886 w 6891715"/>
                <a:gd name="connsiteY2311" fmla="*/ 2879787 h 6367455"/>
                <a:gd name="connsiteX2312" fmla="*/ 3775114 w 6891715"/>
                <a:gd name="connsiteY2312" fmla="*/ 2869284 h 6367455"/>
                <a:gd name="connsiteX2313" fmla="*/ 3789753 w 6891715"/>
                <a:gd name="connsiteY2313" fmla="*/ 2876604 h 6367455"/>
                <a:gd name="connsiteX2314" fmla="*/ 3779251 w 6891715"/>
                <a:gd name="connsiteY2314" fmla="*/ 2869284 h 6367455"/>
                <a:gd name="connsiteX2315" fmla="*/ 3802165 w 6891715"/>
                <a:gd name="connsiteY2315" fmla="*/ 2853370 h 6367455"/>
                <a:gd name="connsiteX2316" fmla="*/ 3818397 w 6891715"/>
                <a:gd name="connsiteY2316" fmla="*/ 2857190 h 6367455"/>
                <a:gd name="connsiteX2317" fmla="*/ 3881509 w 6891715"/>
                <a:gd name="connsiteY2317" fmla="*/ 2838447 h 6367455"/>
                <a:gd name="connsiteX2318" fmla="*/ 3889338 w 6891715"/>
                <a:gd name="connsiteY2318" fmla="*/ 2856748 h 6367455"/>
                <a:gd name="connsiteX2319" fmla="*/ 3879552 w 6891715"/>
                <a:gd name="connsiteY2319" fmla="*/ 2865433 h 6367455"/>
                <a:gd name="connsiteX2320" fmla="*/ 3866503 w 6891715"/>
                <a:gd name="connsiteY2320" fmla="*/ 2857058 h 6367455"/>
                <a:gd name="connsiteX2321" fmla="*/ 3865525 w 6891715"/>
                <a:gd name="connsiteY2321" fmla="*/ 2845582 h 6367455"/>
                <a:gd name="connsiteX2322" fmla="*/ 1378190 w 6891715"/>
                <a:gd name="connsiteY2322" fmla="*/ 2819397 h 6367455"/>
                <a:gd name="connsiteX2323" fmla="*/ 1384271 w 6891715"/>
                <a:gd name="connsiteY2323" fmla="*/ 2826202 h 6367455"/>
                <a:gd name="connsiteX2324" fmla="*/ 1377514 w 6891715"/>
                <a:gd name="connsiteY2324" fmla="*/ 2838446 h 6367455"/>
                <a:gd name="connsiteX2325" fmla="*/ 1370758 w 6891715"/>
                <a:gd name="connsiteY2325" fmla="*/ 2834024 h 6367455"/>
                <a:gd name="connsiteX2326" fmla="*/ 1368393 w 6891715"/>
                <a:gd name="connsiteY2326" fmla="*/ 2823820 h 6367455"/>
                <a:gd name="connsiteX2327" fmla="*/ 1342224 w 6891715"/>
                <a:gd name="connsiteY2327" fmla="*/ 2803518 h 6367455"/>
                <a:gd name="connsiteX2328" fmla="*/ 1357279 w 6891715"/>
                <a:gd name="connsiteY2328" fmla="*/ 2821795 h 6367455"/>
                <a:gd name="connsiteX2329" fmla="*/ 1344734 w 6891715"/>
                <a:gd name="connsiteY2329" fmla="*/ 2828923 h 6367455"/>
                <a:gd name="connsiteX2330" fmla="*/ 1331875 w 6891715"/>
                <a:gd name="connsiteY2330" fmla="*/ 2819010 h 6367455"/>
                <a:gd name="connsiteX2331" fmla="*/ 1331875 w 6891715"/>
                <a:gd name="connsiteY2331" fmla="*/ 2809712 h 6367455"/>
                <a:gd name="connsiteX2332" fmla="*/ 3807906 w 6891715"/>
                <a:gd name="connsiteY2332" fmla="*/ 2778119 h 6367455"/>
                <a:gd name="connsiteX2333" fmla="*/ 3833399 w 6891715"/>
                <a:gd name="connsiteY2333" fmla="*/ 2780025 h 6367455"/>
                <a:gd name="connsiteX2334" fmla="*/ 3843278 w 6891715"/>
                <a:gd name="connsiteY2334" fmla="*/ 2793676 h 6367455"/>
                <a:gd name="connsiteX2335" fmla="*/ 3849651 w 6891715"/>
                <a:gd name="connsiteY2335" fmla="*/ 2810504 h 6367455"/>
                <a:gd name="connsiteX2336" fmla="*/ 3844552 w 6891715"/>
                <a:gd name="connsiteY2336" fmla="*/ 2813998 h 6367455"/>
                <a:gd name="connsiteX2337" fmla="*/ 3839135 w 6891715"/>
                <a:gd name="connsiteY2337" fmla="*/ 2808599 h 6367455"/>
                <a:gd name="connsiteX2338" fmla="*/ 3830531 w 6891715"/>
                <a:gd name="connsiteY2338" fmla="*/ 2814950 h 6367455"/>
                <a:gd name="connsiteX2339" fmla="*/ 3823521 w 6891715"/>
                <a:gd name="connsiteY2339" fmla="*/ 2827653 h 6367455"/>
                <a:gd name="connsiteX2340" fmla="*/ 3817147 w 6891715"/>
                <a:gd name="connsiteY2340" fmla="*/ 2838447 h 6367455"/>
                <a:gd name="connsiteX2341" fmla="*/ 3804401 w 6891715"/>
                <a:gd name="connsiteY2341" fmla="*/ 2838447 h 6367455"/>
                <a:gd name="connsiteX2342" fmla="*/ 3793566 w 6891715"/>
                <a:gd name="connsiteY2342" fmla="*/ 2829241 h 6367455"/>
                <a:gd name="connsiteX2343" fmla="*/ 3795478 w 6891715"/>
                <a:gd name="connsiteY2343" fmla="*/ 2813362 h 6367455"/>
                <a:gd name="connsiteX2344" fmla="*/ 3778908 w 6891715"/>
                <a:gd name="connsiteY2344" fmla="*/ 2810187 h 6367455"/>
                <a:gd name="connsiteX2345" fmla="*/ 3765843 w 6891715"/>
                <a:gd name="connsiteY2345" fmla="*/ 2808281 h 6367455"/>
                <a:gd name="connsiteX2346" fmla="*/ 3762338 w 6891715"/>
                <a:gd name="connsiteY2346" fmla="*/ 2800976 h 6367455"/>
                <a:gd name="connsiteX2347" fmla="*/ 3780501 w 6891715"/>
                <a:gd name="connsiteY2347" fmla="*/ 2795579 h 6367455"/>
                <a:gd name="connsiteX2348" fmla="*/ 3793248 w 6891715"/>
                <a:gd name="connsiteY2348" fmla="*/ 2795262 h 6367455"/>
                <a:gd name="connsiteX2349" fmla="*/ 3802808 w 6891715"/>
                <a:gd name="connsiteY2349" fmla="*/ 2786692 h 6367455"/>
                <a:gd name="connsiteX2350" fmla="*/ 1396971 w 6891715"/>
                <a:gd name="connsiteY2350" fmla="*/ 2773356 h 6367455"/>
                <a:gd name="connsiteX2351" fmla="*/ 1389329 w 6891715"/>
                <a:gd name="connsiteY2351" fmla="*/ 2781295 h 6367455"/>
                <a:gd name="connsiteX2352" fmla="*/ 1382682 w 6891715"/>
                <a:gd name="connsiteY2352" fmla="*/ 2776589 h 6367455"/>
                <a:gd name="connsiteX2353" fmla="*/ 2732096 w 6891715"/>
                <a:gd name="connsiteY2353" fmla="*/ 2773211 h 6367455"/>
                <a:gd name="connsiteX2354" fmla="*/ 2750156 w 6891715"/>
                <a:gd name="connsiteY2354" fmla="*/ 2804578 h 6367455"/>
                <a:gd name="connsiteX2355" fmla="*/ 2750581 w 6891715"/>
                <a:gd name="connsiteY2355" fmla="*/ 2804292 h 6367455"/>
                <a:gd name="connsiteX2356" fmla="*/ 2732780 w 6891715"/>
                <a:gd name="connsiteY2356" fmla="*/ 2773363 h 6367455"/>
                <a:gd name="connsiteX2357" fmla="*/ 3884258 w 6891715"/>
                <a:gd name="connsiteY2357" fmla="*/ 2770182 h 6367455"/>
                <a:gd name="connsiteX2358" fmla="*/ 3886163 w 6891715"/>
                <a:gd name="connsiteY2358" fmla="*/ 2783610 h 6367455"/>
                <a:gd name="connsiteX2359" fmla="*/ 3875685 w 6891715"/>
                <a:gd name="connsiteY2359" fmla="*/ 2782673 h 6367455"/>
                <a:gd name="connsiteX2360" fmla="*/ 3875368 w 6891715"/>
                <a:gd name="connsiteY2360" fmla="*/ 2783610 h 6367455"/>
                <a:gd name="connsiteX2361" fmla="*/ 3874098 w 6891715"/>
                <a:gd name="connsiteY2361" fmla="*/ 2785484 h 6367455"/>
                <a:gd name="connsiteX2362" fmla="*/ 3872510 w 6891715"/>
                <a:gd name="connsiteY2362" fmla="*/ 2787358 h 6367455"/>
                <a:gd name="connsiteX2363" fmla="*/ 3871240 w 6891715"/>
                <a:gd name="connsiteY2363" fmla="*/ 2788607 h 6367455"/>
                <a:gd name="connsiteX2364" fmla="*/ 3870288 w 6891715"/>
                <a:gd name="connsiteY2364" fmla="*/ 2788920 h 6367455"/>
                <a:gd name="connsiteX2365" fmla="*/ 3869653 w 6891715"/>
                <a:gd name="connsiteY2365" fmla="*/ 2789232 h 6367455"/>
                <a:gd name="connsiteX2366" fmla="*/ 3869335 w 6891715"/>
                <a:gd name="connsiteY2366" fmla="*/ 2788920 h 6367455"/>
                <a:gd name="connsiteX2367" fmla="*/ 3868065 w 6891715"/>
                <a:gd name="connsiteY2367" fmla="*/ 2787983 h 6367455"/>
                <a:gd name="connsiteX2368" fmla="*/ 3866795 w 6891715"/>
                <a:gd name="connsiteY2368" fmla="*/ 2786421 h 6367455"/>
                <a:gd name="connsiteX2369" fmla="*/ 3866160 w 6891715"/>
                <a:gd name="connsiteY2369" fmla="*/ 2784860 h 6367455"/>
                <a:gd name="connsiteX2370" fmla="*/ 3864573 w 6891715"/>
                <a:gd name="connsiteY2370" fmla="*/ 2781112 h 6367455"/>
                <a:gd name="connsiteX2371" fmla="*/ 3863938 w 6891715"/>
                <a:gd name="connsiteY2371" fmla="*/ 2779863 h 6367455"/>
                <a:gd name="connsiteX2372" fmla="*/ 3866160 w 6891715"/>
                <a:gd name="connsiteY2372" fmla="*/ 2771431 h 6367455"/>
                <a:gd name="connsiteX2373" fmla="*/ 1338644 w 6891715"/>
                <a:gd name="connsiteY2373" fmla="*/ 2765421 h 6367455"/>
                <a:gd name="connsiteX2374" fmla="*/ 1354715 w 6891715"/>
                <a:gd name="connsiteY2374" fmla="*/ 2768237 h 6367455"/>
                <a:gd name="connsiteX2375" fmla="*/ 1360499 w 6891715"/>
                <a:gd name="connsiteY2375" fmla="*/ 2776688 h 6367455"/>
                <a:gd name="connsiteX2376" fmla="*/ 1357286 w 6891715"/>
                <a:gd name="connsiteY2376" fmla="*/ 2788270 h 6367455"/>
                <a:gd name="connsiteX2377" fmla="*/ 1363714 w 6891715"/>
                <a:gd name="connsiteY2377" fmla="*/ 2796720 h 6367455"/>
                <a:gd name="connsiteX2378" fmla="*/ 1379783 w 6891715"/>
                <a:gd name="connsiteY2378" fmla="*/ 2783575 h 6367455"/>
                <a:gd name="connsiteX2379" fmla="*/ 1389426 w 6891715"/>
                <a:gd name="connsiteY2379" fmla="*/ 2792027 h 6367455"/>
                <a:gd name="connsiteX2380" fmla="*/ 1395855 w 6891715"/>
                <a:gd name="connsiteY2380" fmla="*/ 2797346 h 6367455"/>
                <a:gd name="connsiteX2381" fmla="*/ 1409674 w 6891715"/>
                <a:gd name="connsiteY2381" fmla="*/ 2792965 h 6367455"/>
                <a:gd name="connsiteX2382" fmla="*/ 1404532 w 6891715"/>
                <a:gd name="connsiteY2382" fmla="*/ 2806422 h 6367455"/>
                <a:gd name="connsiteX2383" fmla="*/ 1389426 w 6891715"/>
                <a:gd name="connsiteY2383" fmla="*/ 2809869 h 6367455"/>
                <a:gd name="connsiteX2384" fmla="*/ 1382998 w 6891715"/>
                <a:gd name="connsiteY2384" fmla="*/ 2792027 h 6367455"/>
                <a:gd name="connsiteX2385" fmla="*/ 1357286 w 6891715"/>
                <a:gd name="connsiteY2385" fmla="*/ 2807990 h 6367455"/>
                <a:gd name="connsiteX2386" fmla="*/ 1349572 w 6891715"/>
                <a:gd name="connsiteY2386" fmla="*/ 2801727 h 6367455"/>
                <a:gd name="connsiteX2387" fmla="*/ 1338965 w 6891715"/>
                <a:gd name="connsiteY2387" fmla="*/ 2800786 h 6367455"/>
                <a:gd name="connsiteX2388" fmla="*/ 1330289 w 6891715"/>
                <a:gd name="connsiteY2388" fmla="*/ 2789522 h 6367455"/>
                <a:gd name="connsiteX2389" fmla="*/ 4266528 w 6891715"/>
                <a:gd name="connsiteY2389" fmla="*/ 2764378 h 6367455"/>
                <a:gd name="connsiteX2390" fmla="*/ 4255416 w 6891715"/>
                <a:gd name="connsiteY2390" fmla="*/ 2776749 h 6367455"/>
                <a:gd name="connsiteX2391" fmla="*/ 4246843 w 6891715"/>
                <a:gd name="connsiteY2391" fmla="*/ 2786583 h 6367455"/>
                <a:gd name="connsiteX2392" fmla="*/ 4240493 w 6891715"/>
                <a:gd name="connsiteY2392" fmla="*/ 2794194 h 6367455"/>
                <a:gd name="connsiteX2393" fmla="*/ 4238588 w 6891715"/>
                <a:gd name="connsiteY2393" fmla="*/ 2797365 h 6367455"/>
                <a:gd name="connsiteX2394" fmla="*/ 4237001 w 6891715"/>
                <a:gd name="connsiteY2394" fmla="*/ 2801168 h 6367455"/>
                <a:gd name="connsiteX2395" fmla="*/ 4236048 w 6891715"/>
                <a:gd name="connsiteY2395" fmla="*/ 2805297 h 6367455"/>
                <a:gd name="connsiteX2396" fmla="*/ 4235413 w 6891715"/>
                <a:gd name="connsiteY2396" fmla="*/ 2809735 h 6367455"/>
                <a:gd name="connsiteX2397" fmla="*/ 4234778 w 6891715"/>
                <a:gd name="connsiteY2397" fmla="*/ 2816400 h 6367455"/>
                <a:gd name="connsiteX2398" fmla="*/ 4234461 w 6891715"/>
                <a:gd name="connsiteY2398" fmla="*/ 2819572 h 6367455"/>
                <a:gd name="connsiteX2399" fmla="*/ 4254146 w 6891715"/>
                <a:gd name="connsiteY2399" fmla="*/ 2828459 h 6367455"/>
                <a:gd name="connsiteX2400" fmla="*/ 4251606 w 6891715"/>
                <a:gd name="connsiteY2400" fmla="*/ 2849076 h 6367455"/>
                <a:gd name="connsiteX2401" fmla="*/ 4262401 w 6891715"/>
                <a:gd name="connsiteY2401" fmla="*/ 2891579 h 6367455"/>
                <a:gd name="connsiteX2402" fmla="*/ 4276371 w 6891715"/>
                <a:gd name="connsiteY2402" fmla="*/ 2915372 h 6367455"/>
                <a:gd name="connsiteX2403" fmla="*/ 4285578 w 6891715"/>
                <a:gd name="connsiteY2403" fmla="*/ 2923936 h 6367455"/>
                <a:gd name="connsiteX2404" fmla="*/ 4290658 w 6891715"/>
                <a:gd name="connsiteY2404" fmla="*/ 2940748 h 6367455"/>
                <a:gd name="connsiteX2405" fmla="*/ 4301453 w 6891715"/>
                <a:gd name="connsiteY2405" fmla="*/ 2941065 h 6367455"/>
                <a:gd name="connsiteX2406" fmla="*/ 4301578 w 6891715"/>
                <a:gd name="connsiteY2406" fmla="*/ 2941217 h 6367455"/>
                <a:gd name="connsiteX2407" fmla="*/ 4306221 w 6891715"/>
                <a:gd name="connsiteY2407" fmla="*/ 2941461 h 6367455"/>
                <a:gd name="connsiteX2408" fmla="*/ 4319241 w 6891715"/>
                <a:gd name="connsiteY2408" fmla="*/ 2956380 h 6367455"/>
                <a:gd name="connsiteX2409" fmla="*/ 4323369 w 6891715"/>
                <a:gd name="connsiteY2409" fmla="*/ 2975426 h 6367455"/>
                <a:gd name="connsiteX2410" fmla="*/ 4340199 w 6891715"/>
                <a:gd name="connsiteY2410" fmla="*/ 2977966 h 6367455"/>
                <a:gd name="connsiteX2411" fmla="*/ 4348773 w 6891715"/>
                <a:gd name="connsiteY2411" fmla="*/ 2967807 h 6367455"/>
                <a:gd name="connsiteX2412" fmla="*/ 4348456 w 6891715"/>
                <a:gd name="connsiteY2412" fmla="*/ 2950666 h 6367455"/>
                <a:gd name="connsiteX2413" fmla="*/ 4341787 w 6891715"/>
                <a:gd name="connsiteY2413" fmla="*/ 2924319 h 6367455"/>
                <a:gd name="connsiteX2414" fmla="*/ 4330990 w 6891715"/>
                <a:gd name="connsiteY2414" fmla="*/ 2916701 h 6367455"/>
                <a:gd name="connsiteX2415" fmla="*/ 4315112 w 6891715"/>
                <a:gd name="connsiteY2415" fmla="*/ 2924002 h 6367455"/>
                <a:gd name="connsiteX2416" fmla="*/ 4298282 w 6891715"/>
                <a:gd name="connsiteY2416" fmla="*/ 2924319 h 6367455"/>
                <a:gd name="connsiteX2417" fmla="*/ 4287803 w 6891715"/>
                <a:gd name="connsiteY2417" fmla="*/ 2904956 h 6367455"/>
                <a:gd name="connsiteX2418" fmla="*/ 4291296 w 6891715"/>
                <a:gd name="connsiteY2418" fmla="*/ 2892258 h 6367455"/>
                <a:gd name="connsiteX2419" fmla="*/ 4296059 w 6891715"/>
                <a:gd name="connsiteY2419" fmla="*/ 2881148 h 6367455"/>
                <a:gd name="connsiteX2420" fmla="*/ 4313525 w 6891715"/>
                <a:gd name="connsiteY2420" fmla="*/ 2869719 h 6367455"/>
                <a:gd name="connsiteX2421" fmla="*/ 4312890 w 6891715"/>
                <a:gd name="connsiteY2421" fmla="*/ 2841468 h 6367455"/>
                <a:gd name="connsiteX2422" fmla="*/ 4309396 w 6891715"/>
                <a:gd name="connsiteY2422" fmla="*/ 2811629 h 6367455"/>
                <a:gd name="connsiteX2423" fmla="*/ 4314477 w 6891715"/>
                <a:gd name="connsiteY2423" fmla="*/ 2787822 h 6367455"/>
                <a:gd name="connsiteX2424" fmla="*/ 4313842 w 6891715"/>
                <a:gd name="connsiteY2424" fmla="*/ 2784012 h 6367455"/>
                <a:gd name="connsiteX2425" fmla="*/ 4314747 w 6891715"/>
                <a:gd name="connsiteY2425" fmla="*/ 2782557 h 6367455"/>
                <a:gd name="connsiteX2426" fmla="*/ 4312883 w 6891715"/>
                <a:gd name="connsiteY2426" fmla="*/ 2774845 h 6367455"/>
                <a:gd name="connsiteX2427" fmla="*/ 4295421 w 6891715"/>
                <a:gd name="connsiteY2427" fmla="*/ 2783093 h 6367455"/>
                <a:gd name="connsiteX2428" fmla="*/ 4293833 w 6891715"/>
                <a:gd name="connsiteY2428" fmla="*/ 2772624 h 6367455"/>
                <a:gd name="connsiteX2429" fmla="*/ 1361090 w 6891715"/>
                <a:gd name="connsiteY2429" fmla="*/ 2755895 h 6367455"/>
                <a:gd name="connsiteX2430" fmla="*/ 1374745 w 6891715"/>
                <a:gd name="connsiteY2430" fmla="*/ 2758673 h 6367455"/>
                <a:gd name="connsiteX2431" fmla="*/ 1365217 w 6891715"/>
                <a:gd name="connsiteY2431" fmla="*/ 2767009 h 6367455"/>
                <a:gd name="connsiteX2432" fmla="*/ 1358867 w 6891715"/>
                <a:gd name="connsiteY2432" fmla="*/ 2760834 h 6367455"/>
                <a:gd name="connsiteX2433" fmla="*/ 1409438 w 6891715"/>
                <a:gd name="connsiteY2433" fmla="*/ 2754306 h 6367455"/>
                <a:gd name="connsiteX2434" fmla="*/ 1411262 w 6891715"/>
                <a:gd name="connsiteY2434" fmla="*/ 2765420 h 6367455"/>
                <a:gd name="connsiteX2435" fmla="*/ 1396971 w 6891715"/>
                <a:gd name="connsiteY2435" fmla="*/ 2761379 h 6367455"/>
                <a:gd name="connsiteX2436" fmla="*/ 1423961 w 6891715"/>
                <a:gd name="connsiteY2436" fmla="*/ 2730494 h 6367455"/>
                <a:gd name="connsiteX2437" fmla="*/ 1419616 w 6891715"/>
                <a:gd name="connsiteY2437" fmla="*/ 2737694 h 6367455"/>
                <a:gd name="connsiteX2438" fmla="*/ 1398559 w 6891715"/>
                <a:gd name="connsiteY2438" fmla="*/ 2752719 h 6367455"/>
                <a:gd name="connsiteX2439" fmla="*/ 1399227 w 6891715"/>
                <a:gd name="connsiteY2439" fmla="*/ 2740198 h 6367455"/>
                <a:gd name="connsiteX2440" fmla="*/ 1410592 w 6891715"/>
                <a:gd name="connsiteY2440" fmla="*/ 2730808 h 6367455"/>
                <a:gd name="connsiteX2441" fmla="*/ 1377050 w 6891715"/>
                <a:gd name="connsiteY2441" fmla="*/ 2728907 h 6367455"/>
                <a:gd name="connsiteX2442" fmla="*/ 1374767 w 6891715"/>
                <a:gd name="connsiteY2442" fmla="*/ 2734996 h 6367455"/>
                <a:gd name="connsiteX2443" fmla="*/ 1385859 w 6891715"/>
                <a:gd name="connsiteY2443" fmla="*/ 2743825 h 6367455"/>
                <a:gd name="connsiteX2444" fmla="*/ 1382923 w 6891715"/>
                <a:gd name="connsiteY2444" fmla="*/ 2751131 h 6367455"/>
                <a:gd name="connsiteX2445" fmla="*/ 1372483 w 6891715"/>
                <a:gd name="connsiteY2445" fmla="*/ 2741391 h 6367455"/>
                <a:gd name="connsiteX2446" fmla="*/ 1362043 w 6891715"/>
                <a:gd name="connsiteY2446" fmla="*/ 2739260 h 6367455"/>
                <a:gd name="connsiteX2447" fmla="*/ 1368241 w 6891715"/>
                <a:gd name="connsiteY2447" fmla="*/ 2731039 h 6367455"/>
                <a:gd name="connsiteX2448" fmla="*/ 2164892 w 6891715"/>
                <a:gd name="connsiteY2448" fmla="*/ 2724151 h 6367455"/>
                <a:gd name="connsiteX2449" fmla="*/ 2168495 w 6891715"/>
                <a:gd name="connsiteY2449" fmla="*/ 2736589 h 6367455"/>
                <a:gd name="connsiteX2450" fmla="*/ 2163389 w 6891715"/>
                <a:gd name="connsiteY2450" fmla="*/ 2754314 h 6367455"/>
                <a:gd name="connsiteX2451" fmla="*/ 2157383 w 6891715"/>
                <a:gd name="connsiteY2451" fmla="*/ 2749028 h 6367455"/>
                <a:gd name="connsiteX2452" fmla="*/ 2160986 w 6891715"/>
                <a:gd name="connsiteY2452" fmla="*/ 2729437 h 6367455"/>
                <a:gd name="connsiteX2453" fmla="*/ 4327488 w 6891715"/>
                <a:gd name="connsiteY2453" fmla="*/ 2719966 h 6367455"/>
                <a:gd name="connsiteX2454" fmla="*/ 4324631 w 6891715"/>
                <a:gd name="connsiteY2454" fmla="*/ 2731387 h 6367455"/>
                <a:gd name="connsiteX2455" fmla="*/ 4318281 w 6891715"/>
                <a:gd name="connsiteY2455" fmla="*/ 2738683 h 6367455"/>
                <a:gd name="connsiteX2456" fmla="*/ 4321773 w 6891715"/>
                <a:gd name="connsiteY2456" fmla="*/ 2741538 h 6367455"/>
                <a:gd name="connsiteX2457" fmla="*/ 4328442 w 6891715"/>
                <a:gd name="connsiteY2457" fmla="*/ 2741272 h 6367455"/>
                <a:gd name="connsiteX2458" fmla="*/ 4328450 w 6891715"/>
                <a:gd name="connsiteY2458" fmla="*/ 2741158 h 6367455"/>
                <a:gd name="connsiteX2459" fmla="*/ 4334483 w 6891715"/>
                <a:gd name="connsiteY2459" fmla="*/ 2740523 h 6367455"/>
                <a:gd name="connsiteX2460" fmla="*/ 4337341 w 6891715"/>
                <a:gd name="connsiteY2460" fmla="*/ 2744333 h 6367455"/>
                <a:gd name="connsiteX2461" fmla="*/ 4332578 w 6891715"/>
                <a:gd name="connsiteY2461" fmla="*/ 2758299 h 6367455"/>
                <a:gd name="connsiteX2462" fmla="*/ 4344962 w 6891715"/>
                <a:gd name="connsiteY2462" fmla="*/ 2741476 h 6367455"/>
                <a:gd name="connsiteX2463" fmla="*/ 4339564 w 6891715"/>
                <a:gd name="connsiteY2463" fmla="*/ 2735126 h 6367455"/>
                <a:gd name="connsiteX2464" fmla="*/ 4346233 w 6891715"/>
                <a:gd name="connsiteY2464" fmla="*/ 2732904 h 6367455"/>
                <a:gd name="connsiteX2465" fmla="*/ 4338929 w 6891715"/>
                <a:gd name="connsiteY2465" fmla="*/ 2726874 h 6367455"/>
                <a:gd name="connsiteX2466" fmla="*/ 4330355 w 6891715"/>
                <a:gd name="connsiteY2466" fmla="*/ 2721794 h 6367455"/>
                <a:gd name="connsiteX2467" fmla="*/ 4330404 w 6891715"/>
                <a:gd name="connsiteY2467" fmla="*/ 2721310 h 6367455"/>
                <a:gd name="connsiteX2468" fmla="*/ 3421026 w 6891715"/>
                <a:gd name="connsiteY2468" fmla="*/ 2717795 h 6367455"/>
                <a:gd name="connsiteX2469" fmla="*/ 3419502 w 6891715"/>
                <a:gd name="connsiteY2469" fmla="*/ 2733233 h 6367455"/>
                <a:gd name="connsiteX2470" fmla="*/ 3412190 w 6891715"/>
                <a:gd name="connsiteY2470" fmla="*/ 2746371 h 6367455"/>
                <a:gd name="connsiteX2471" fmla="*/ 3403050 w 6891715"/>
                <a:gd name="connsiteY2471" fmla="*/ 2734218 h 6367455"/>
                <a:gd name="connsiteX2472" fmla="*/ 3396042 w 6891715"/>
                <a:gd name="connsiteY2472" fmla="*/ 2735861 h 6367455"/>
                <a:gd name="connsiteX2473" fmla="*/ 3390863 w 6891715"/>
                <a:gd name="connsiteY2473" fmla="*/ 2722724 h 6367455"/>
                <a:gd name="connsiteX2474" fmla="*/ 3403050 w 6891715"/>
                <a:gd name="connsiteY2474" fmla="*/ 2724693 h 6367455"/>
                <a:gd name="connsiteX2475" fmla="*/ 3342285 w 6891715"/>
                <a:gd name="connsiteY2475" fmla="*/ 2709858 h 6367455"/>
                <a:gd name="connsiteX2476" fmla="*/ 3349588 w 6891715"/>
                <a:gd name="connsiteY2476" fmla="*/ 2718830 h 6367455"/>
                <a:gd name="connsiteX2477" fmla="*/ 3337840 w 6891715"/>
                <a:gd name="connsiteY2477" fmla="*/ 2725733 h 6367455"/>
                <a:gd name="connsiteX2478" fmla="*/ 3327363 w 6891715"/>
                <a:gd name="connsiteY2478" fmla="*/ 2714687 h 6367455"/>
                <a:gd name="connsiteX2479" fmla="*/ 3433725 w 6891715"/>
                <a:gd name="connsiteY2479" fmla="*/ 2679697 h 6367455"/>
                <a:gd name="connsiteX2480" fmla="*/ 3429527 w 6891715"/>
                <a:gd name="connsiteY2480" fmla="*/ 2689174 h 6367455"/>
                <a:gd name="connsiteX2481" fmla="*/ 3426298 w 6891715"/>
                <a:gd name="connsiteY2481" fmla="*/ 2696367 h 6367455"/>
                <a:gd name="connsiteX2482" fmla="*/ 3424361 w 6891715"/>
                <a:gd name="connsiteY2482" fmla="*/ 2701596 h 6367455"/>
                <a:gd name="connsiteX2483" fmla="*/ 3424038 w 6891715"/>
                <a:gd name="connsiteY2483" fmla="*/ 2701922 h 6367455"/>
                <a:gd name="connsiteX2484" fmla="*/ 3423715 w 6891715"/>
                <a:gd name="connsiteY2484" fmla="*/ 2701922 h 6367455"/>
                <a:gd name="connsiteX2485" fmla="*/ 3422101 w 6891715"/>
                <a:gd name="connsiteY2485" fmla="*/ 2701268 h 6367455"/>
                <a:gd name="connsiteX2486" fmla="*/ 3420809 w 6891715"/>
                <a:gd name="connsiteY2486" fmla="*/ 2699306 h 6367455"/>
                <a:gd name="connsiteX2487" fmla="*/ 3418872 w 6891715"/>
                <a:gd name="connsiteY2487" fmla="*/ 2697020 h 6367455"/>
                <a:gd name="connsiteX2488" fmla="*/ 3415643 w 6891715"/>
                <a:gd name="connsiteY2488" fmla="*/ 2692771 h 6367455"/>
                <a:gd name="connsiteX2489" fmla="*/ 3414675 w 6891715"/>
                <a:gd name="connsiteY2489" fmla="*/ 2690483 h 6367455"/>
                <a:gd name="connsiteX2490" fmla="*/ 2171036 w 6891715"/>
                <a:gd name="connsiteY2490" fmla="*/ 2678115 h 6367455"/>
                <a:gd name="connsiteX2491" fmla="*/ 2181830 w 6891715"/>
                <a:gd name="connsiteY2491" fmla="*/ 2678115 h 6367455"/>
                <a:gd name="connsiteX2492" fmla="*/ 2174210 w 6891715"/>
                <a:gd name="connsiteY2492" fmla="*/ 2694674 h 6367455"/>
                <a:gd name="connsiteX2493" fmla="*/ 2185958 w 6891715"/>
                <a:gd name="connsiteY2493" fmla="*/ 2700844 h 6367455"/>
                <a:gd name="connsiteX2494" fmla="*/ 2190720 w 6891715"/>
                <a:gd name="connsiteY2494" fmla="*/ 2708312 h 6367455"/>
                <a:gd name="connsiteX2495" fmla="*/ 2182149 w 6891715"/>
                <a:gd name="connsiteY2495" fmla="*/ 2715780 h 6367455"/>
                <a:gd name="connsiteX2496" fmla="*/ 2188498 w 6891715"/>
                <a:gd name="connsiteY2496" fmla="*/ 2735262 h 6367455"/>
                <a:gd name="connsiteX2497" fmla="*/ 2181194 w 6891715"/>
                <a:gd name="connsiteY2497" fmla="*/ 2732015 h 6367455"/>
                <a:gd name="connsiteX2498" fmla="*/ 2166272 w 6891715"/>
                <a:gd name="connsiteY2498" fmla="*/ 2715130 h 6367455"/>
                <a:gd name="connsiteX2499" fmla="*/ 2163733 w 6891715"/>
                <a:gd name="connsiteY2499" fmla="*/ 2692401 h 6367455"/>
                <a:gd name="connsiteX2500" fmla="*/ 2164568 w 6891715"/>
                <a:gd name="connsiteY2500" fmla="*/ 2619379 h 6367455"/>
                <a:gd name="connsiteX2501" fmla="*/ 2170249 w 6891715"/>
                <a:gd name="connsiteY2501" fmla="*/ 2620019 h 6367455"/>
                <a:gd name="connsiteX2502" fmla="*/ 2179607 w 6891715"/>
                <a:gd name="connsiteY2502" fmla="*/ 2637322 h 6367455"/>
                <a:gd name="connsiteX2503" fmla="*/ 2175263 w 6891715"/>
                <a:gd name="connsiteY2503" fmla="*/ 2654303 h 6367455"/>
                <a:gd name="connsiteX2504" fmla="*/ 2160558 w 6891715"/>
                <a:gd name="connsiteY2504" fmla="*/ 2630913 h 6367455"/>
                <a:gd name="connsiteX2505" fmla="*/ 2201425 w 6891715"/>
                <a:gd name="connsiteY2505" fmla="*/ 2586041 h 6367455"/>
                <a:gd name="connsiteX2506" fmla="*/ 2209771 w 6891715"/>
                <a:gd name="connsiteY2506" fmla="*/ 2586041 h 6367455"/>
                <a:gd name="connsiteX2507" fmla="*/ 2207915 w 6891715"/>
                <a:gd name="connsiteY2507" fmla="*/ 2605552 h 6367455"/>
                <a:gd name="connsiteX2508" fmla="*/ 2181644 w 6891715"/>
                <a:gd name="connsiteY2508" fmla="*/ 2628902 h 6367455"/>
                <a:gd name="connsiteX2509" fmla="*/ 2174844 w 6891715"/>
                <a:gd name="connsiteY2509" fmla="*/ 2611949 h 6367455"/>
                <a:gd name="connsiteX2510" fmla="*/ 2180100 w 6891715"/>
                <a:gd name="connsiteY2510" fmla="*/ 2596276 h 6367455"/>
                <a:gd name="connsiteX2511" fmla="*/ 2148426 w 6891715"/>
                <a:gd name="connsiteY2511" fmla="*/ 2586041 h 6367455"/>
                <a:gd name="connsiteX2512" fmla="*/ 2154587 w 6891715"/>
                <a:gd name="connsiteY2512" fmla="*/ 2587629 h 6367455"/>
                <a:gd name="connsiteX2513" fmla="*/ 2166908 w 6891715"/>
                <a:gd name="connsiteY2513" fmla="*/ 2597153 h 6367455"/>
                <a:gd name="connsiteX2514" fmla="*/ 2158593 w 6891715"/>
                <a:gd name="connsiteY2514" fmla="*/ 2609854 h 6367455"/>
                <a:gd name="connsiteX2515" fmla="*/ 2152430 w 6891715"/>
                <a:gd name="connsiteY2515" fmla="*/ 2613028 h 6367455"/>
                <a:gd name="connsiteX2516" fmla="*/ 2146270 w 6891715"/>
                <a:gd name="connsiteY2516" fmla="*/ 2598423 h 6367455"/>
                <a:gd name="connsiteX2517" fmla="*/ 3682894 w 6891715"/>
                <a:gd name="connsiteY2517" fmla="*/ 2570157 h 6367455"/>
                <a:gd name="connsiteX2518" fmla="*/ 3694076 w 6891715"/>
                <a:gd name="connsiteY2518" fmla="*/ 2582121 h 6367455"/>
                <a:gd name="connsiteX2519" fmla="*/ 3689417 w 6891715"/>
                <a:gd name="connsiteY2519" fmla="*/ 2587620 h 6367455"/>
                <a:gd name="connsiteX2520" fmla="*/ 3679788 w 6891715"/>
                <a:gd name="connsiteY2520" fmla="*/ 2582121 h 6367455"/>
                <a:gd name="connsiteX2521" fmla="*/ 3730905 w 6891715"/>
                <a:gd name="connsiteY2521" fmla="*/ 2559046 h 6367455"/>
                <a:gd name="connsiteX2522" fmla="*/ 3735350 w 6891715"/>
                <a:gd name="connsiteY2522" fmla="*/ 2566983 h 6367455"/>
                <a:gd name="connsiteX2523" fmla="*/ 3733445 w 6891715"/>
                <a:gd name="connsiteY2523" fmla="*/ 2579682 h 6367455"/>
                <a:gd name="connsiteX2524" fmla="*/ 3722650 w 6891715"/>
                <a:gd name="connsiteY2524" fmla="*/ 2562220 h 6367455"/>
                <a:gd name="connsiteX2525" fmla="*/ 3713237 w 6891715"/>
                <a:gd name="connsiteY2525" fmla="*/ 2559046 h 6367455"/>
                <a:gd name="connsiteX2526" fmla="*/ 3716301 w 6891715"/>
                <a:gd name="connsiteY2526" fmla="*/ 2571115 h 6367455"/>
                <a:gd name="connsiteX2527" fmla="*/ 3704965 w 6891715"/>
                <a:gd name="connsiteY2527" fmla="*/ 2582856 h 6367455"/>
                <a:gd name="connsiteX2528" fmla="*/ 3698838 w 6891715"/>
                <a:gd name="connsiteY2528" fmla="*/ 2569810 h 6367455"/>
                <a:gd name="connsiteX2529" fmla="*/ 3699757 w 6891715"/>
                <a:gd name="connsiteY2529" fmla="*/ 2564591 h 6367455"/>
                <a:gd name="connsiteX2530" fmla="*/ 3751833 w 6891715"/>
                <a:gd name="connsiteY2530" fmla="*/ 2544760 h 6367455"/>
                <a:gd name="connsiteX2531" fmla="*/ 3757575 w 6891715"/>
                <a:gd name="connsiteY2531" fmla="*/ 2551108 h 6367455"/>
                <a:gd name="connsiteX2532" fmla="*/ 3756224 w 6891715"/>
                <a:gd name="connsiteY2532" fmla="*/ 2566981 h 6367455"/>
                <a:gd name="connsiteX2533" fmla="*/ 3748793 w 6891715"/>
                <a:gd name="connsiteY2533" fmla="*/ 2573332 h 6367455"/>
                <a:gd name="connsiteX2534" fmla="*/ 3741700 w 6891715"/>
                <a:gd name="connsiteY2534" fmla="*/ 2562855 h 6367455"/>
                <a:gd name="connsiteX2535" fmla="*/ 3826834 w 6891715"/>
                <a:gd name="connsiteY2535" fmla="*/ 2541584 h 6367455"/>
                <a:gd name="connsiteX2536" fmla="*/ 3829013 w 6891715"/>
                <a:gd name="connsiteY2536" fmla="*/ 2550995 h 6367455"/>
                <a:gd name="connsiteX2537" fmla="*/ 3819052 w 6891715"/>
                <a:gd name="connsiteY2537" fmla="*/ 2563541 h 6367455"/>
                <a:gd name="connsiteX2538" fmla="*/ 3813760 w 6891715"/>
                <a:gd name="connsiteY2538" fmla="*/ 2568873 h 6367455"/>
                <a:gd name="connsiteX2539" fmla="*/ 3810648 w 6891715"/>
                <a:gd name="connsiteY2539" fmla="*/ 2582361 h 6367455"/>
                <a:gd name="connsiteX2540" fmla="*/ 3808780 w 6891715"/>
                <a:gd name="connsiteY2540" fmla="*/ 2593970 h 6367455"/>
                <a:gd name="connsiteX2541" fmla="*/ 3795395 w 6891715"/>
                <a:gd name="connsiteY2541" fmla="*/ 2588949 h 6367455"/>
                <a:gd name="connsiteX2542" fmla="*/ 3790103 w 6891715"/>
                <a:gd name="connsiteY2542" fmla="*/ 2582361 h 6367455"/>
                <a:gd name="connsiteX2543" fmla="*/ 3781388 w 6891715"/>
                <a:gd name="connsiteY2543" fmla="*/ 2570128 h 6367455"/>
                <a:gd name="connsiteX2544" fmla="*/ 3787925 w 6891715"/>
                <a:gd name="connsiteY2544" fmla="*/ 2563854 h 6367455"/>
                <a:gd name="connsiteX2545" fmla="*/ 3815939 w 6891715"/>
                <a:gd name="connsiteY2545" fmla="*/ 2550995 h 6367455"/>
                <a:gd name="connsiteX2546" fmla="*/ 2138139 w 6891715"/>
                <a:gd name="connsiteY2546" fmla="*/ 2532068 h 6367455"/>
                <a:gd name="connsiteX2547" fmla="*/ 2144896 w 6891715"/>
                <a:gd name="connsiteY2547" fmla="*/ 2548103 h 6367455"/>
                <a:gd name="connsiteX2548" fmla="*/ 2152621 w 6891715"/>
                <a:gd name="connsiteY2548" fmla="*/ 2563818 h 6367455"/>
                <a:gd name="connsiteX2549" fmla="*/ 2132025 w 6891715"/>
                <a:gd name="connsiteY2549" fmla="*/ 2553556 h 6367455"/>
                <a:gd name="connsiteX2550" fmla="*/ 2128806 w 6891715"/>
                <a:gd name="connsiteY2550" fmla="*/ 2539442 h 6367455"/>
                <a:gd name="connsiteX2551" fmla="*/ 3770127 w 6891715"/>
                <a:gd name="connsiteY2551" fmla="*/ 2525711 h 6367455"/>
                <a:gd name="connsiteX2552" fmla="*/ 3779801 w 6891715"/>
                <a:gd name="connsiteY2552" fmla="*/ 2530439 h 6367455"/>
                <a:gd name="connsiteX2553" fmla="*/ 3779801 w 6891715"/>
                <a:gd name="connsiteY2553" fmla="*/ 2539220 h 6367455"/>
                <a:gd name="connsiteX2554" fmla="*/ 3769482 w 6891715"/>
                <a:gd name="connsiteY2554" fmla="*/ 2541584 h 6367455"/>
                <a:gd name="connsiteX2555" fmla="*/ 3759163 w 6891715"/>
                <a:gd name="connsiteY2555" fmla="*/ 2530439 h 6367455"/>
                <a:gd name="connsiteX2556" fmla="*/ 1526042 w 6891715"/>
                <a:gd name="connsiteY2556" fmla="*/ 2514597 h 6367455"/>
                <a:gd name="connsiteX2557" fmla="*/ 1532424 w 6891715"/>
                <a:gd name="connsiteY2557" fmla="*/ 2520947 h 6367455"/>
                <a:gd name="connsiteX2558" fmla="*/ 1541994 w 6891715"/>
                <a:gd name="connsiteY2558" fmla="*/ 2516503 h 6367455"/>
                <a:gd name="connsiteX2559" fmla="*/ 1549652 w 6891715"/>
                <a:gd name="connsiteY2559" fmla="*/ 2522534 h 6367455"/>
                <a:gd name="connsiteX2560" fmla="*/ 1540399 w 6891715"/>
                <a:gd name="connsiteY2560" fmla="*/ 2528884 h 6367455"/>
                <a:gd name="connsiteX2561" fmla="*/ 1547738 w 6891715"/>
                <a:gd name="connsiteY2561" fmla="*/ 2543806 h 6367455"/>
                <a:gd name="connsiteX2562" fmla="*/ 1540399 w 6891715"/>
                <a:gd name="connsiteY2562" fmla="*/ 2547933 h 6367455"/>
                <a:gd name="connsiteX2563" fmla="*/ 1539123 w 6891715"/>
                <a:gd name="connsiteY2563" fmla="*/ 2555552 h 6367455"/>
                <a:gd name="connsiteX2564" fmla="*/ 1557308 w 6891715"/>
                <a:gd name="connsiteY2564" fmla="*/ 2564759 h 6367455"/>
                <a:gd name="connsiteX2565" fmla="*/ 1554436 w 6891715"/>
                <a:gd name="connsiteY2565" fmla="*/ 2573331 h 6367455"/>
                <a:gd name="connsiteX2566" fmla="*/ 1550289 w 6891715"/>
                <a:gd name="connsiteY2566" fmla="*/ 2567934 h 6367455"/>
                <a:gd name="connsiteX2567" fmla="*/ 1544866 w 6891715"/>
                <a:gd name="connsiteY2567" fmla="*/ 2576505 h 6367455"/>
                <a:gd name="connsiteX2568" fmla="*/ 1544866 w 6891715"/>
                <a:gd name="connsiteY2568" fmla="*/ 2598732 h 6367455"/>
                <a:gd name="connsiteX2569" fmla="*/ 1535614 w 6891715"/>
                <a:gd name="connsiteY2569" fmla="*/ 2612385 h 6367455"/>
                <a:gd name="connsiteX2570" fmla="*/ 1530190 w 6891715"/>
                <a:gd name="connsiteY2570" fmla="*/ 2627309 h 6367455"/>
                <a:gd name="connsiteX2571" fmla="*/ 1518705 w 6891715"/>
                <a:gd name="connsiteY2571" fmla="*/ 2620005 h 6367455"/>
                <a:gd name="connsiteX2572" fmla="*/ 1529870 w 6891715"/>
                <a:gd name="connsiteY2572" fmla="*/ 2595556 h 6367455"/>
                <a:gd name="connsiteX2573" fmla="*/ 1532104 w 6891715"/>
                <a:gd name="connsiteY2573" fmla="*/ 2571426 h 6367455"/>
                <a:gd name="connsiteX2574" fmla="*/ 1531147 w 6891715"/>
                <a:gd name="connsiteY2574" fmla="*/ 2564124 h 6367455"/>
                <a:gd name="connsiteX2575" fmla="*/ 1522534 w 6891715"/>
                <a:gd name="connsiteY2575" fmla="*/ 2562855 h 6367455"/>
                <a:gd name="connsiteX2576" fmla="*/ 1510728 w 6891715"/>
                <a:gd name="connsiteY2576" fmla="*/ 2578728 h 6367455"/>
                <a:gd name="connsiteX2577" fmla="*/ 1490631 w 6891715"/>
                <a:gd name="connsiteY2577" fmla="*/ 2561267 h 6367455"/>
                <a:gd name="connsiteX2578" fmla="*/ 1491587 w 6891715"/>
                <a:gd name="connsiteY2578" fmla="*/ 2550472 h 6367455"/>
                <a:gd name="connsiteX2579" fmla="*/ 1513604 w 6891715"/>
                <a:gd name="connsiteY2579" fmla="*/ 2544123 h 6367455"/>
                <a:gd name="connsiteX2580" fmla="*/ 1519023 w 6891715"/>
                <a:gd name="connsiteY2580" fmla="*/ 2550472 h 6367455"/>
                <a:gd name="connsiteX2581" fmla="*/ 1520938 w 6891715"/>
                <a:gd name="connsiteY2581" fmla="*/ 2544123 h 6367455"/>
                <a:gd name="connsiteX2582" fmla="*/ 1516791 w 6891715"/>
                <a:gd name="connsiteY2582" fmla="*/ 2536822 h 6367455"/>
                <a:gd name="connsiteX2583" fmla="*/ 1520938 w 6891715"/>
                <a:gd name="connsiteY2583" fmla="*/ 2521900 h 6367455"/>
                <a:gd name="connsiteX2584" fmla="*/ 3554357 w 6891715"/>
                <a:gd name="connsiteY2584" fmla="*/ 2513011 h 6367455"/>
                <a:gd name="connsiteX2585" fmla="*/ 3581363 w 6891715"/>
                <a:gd name="connsiteY2585" fmla="*/ 2544986 h 6367455"/>
                <a:gd name="connsiteX2586" fmla="*/ 3565842 w 6891715"/>
                <a:gd name="connsiteY2586" fmla="*/ 2543105 h 6367455"/>
                <a:gd name="connsiteX2587" fmla="*/ 3567084 w 6891715"/>
                <a:gd name="connsiteY2587" fmla="*/ 2558779 h 6367455"/>
                <a:gd name="connsiteX2588" fmla="*/ 3559013 w 6891715"/>
                <a:gd name="connsiteY2588" fmla="*/ 2560659 h 6367455"/>
                <a:gd name="connsiteX2589" fmla="*/ 3559945 w 6891715"/>
                <a:gd name="connsiteY2589" fmla="*/ 2570064 h 6367455"/>
                <a:gd name="connsiteX2590" fmla="*/ 3575465 w 6891715"/>
                <a:gd name="connsiteY2590" fmla="*/ 2578214 h 6367455"/>
                <a:gd name="connsiteX2591" fmla="*/ 3568636 w 6891715"/>
                <a:gd name="connsiteY2591" fmla="*/ 2587620 h 6367455"/>
                <a:gd name="connsiteX2592" fmla="*/ 3559945 w 6891715"/>
                <a:gd name="connsiteY2592" fmla="*/ 2574453 h 6367455"/>
                <a:gd name="connsiteX2593" fmla="*/ 3542562 w 6891715"/>
                <a:gd name="connsiteY2593" fmla="*/ 2576647 h 6367455"/>
                <a:gd name="connsiteX2594" fmla="*/ 3533870 w 6891715"/>
                <a:gd name="connsiteY2594" fmla="*/ 2561286 h 6367455"/>
                <a:gd name="connsiteX2595" fmla="*/ 3525800 w 6891715"/>
                <a:gd name="connsiteY2595" fmla="*/ 2545299 h 6367455"/>
                <a:gd name="connsiteX2596" fmla="*/ 3525800 w 6891715"/>
                <a:gd name="connsiteY2596" fmla="*/ 2535895 h 6367455"/>
                <a:gd name="connsiteX2597" fmla="*/ 3538216 w 6891715"/>
                <a:gd name="connsiteY2597" fmla="*/ 2547493 h 6367455"/>
                <a:gd name="connsiteX2598" fmla="*/ 3542251 w 6891715"/>
                <a:gd name="connsiteY2598" fmla="*/ 2538089 h 6367455"/>
                <a:gd name="connsiteX2599" fmla="*/ 3544114 w 6891715"/>
                <a:gd name="connsiteY2599" fmla="*/ 2526491 h 6367455"/>
                <a:gd name="connsiteX2600" fmla="*/ 3553426 w 6891715"/>
                <a:gd name="connsiteY2600" fmla="*/ 2531820 h 6367455"/>
                <a:gd name="connsiteX2601" fmla="*/ 3555599 w 6891715"/>
                <a:gd name="connsiteY2601" fmla="*/ 2521476 h 6367455"/>
                <a:gd name="connsiteX2602" fmla="*/ 3550322 w 6891715"/>
                <a:gd name="connsiteY2602" fmla="*/ 2514892 h 6367455"/>
                <a:gd name="connsiteX2603" fmla="*/ 3405150 w 6891715"/>
                <a:gd name="connsiteY2603" fmla="*/ 2508248 h 6367455"/>
                <a:gd name="connsiteX2604" fmla="*/ 3421025 w 6891715"/>
                <a:gd name="connsiteY2604" fmla="*/ 2526734 h 6367455"/>
                <a:gd name="connsiteX2605" fmla="*/ 3417850 w 6891715"/>
                <a:gd name="connsiteY2605" fmla="*/ 2532062 h 6367455"/>
                <a:gd name="connsiteX2606" fmla="*/ 3407372 w 6891715"/>
                <a:gd name="connsiteY2606" fmla="*/ 2523916 h 6367455"/>
                <a:gd name="connsiteX2607" fmla="*/ 3729877 w 6891715"/>
                <a:gd name="connsiteY2607" fmla="*/ 2501897 h 6367455"/>
                <a:gd name="connsiteX2608" fmla="*/ 3742150 w 6891715"/>
                <a:gd name="connsiteY2608" fmla="*/ 2505753 h 6367455"/>
                <a:gd name="connsiteX2609" fmla="*/ 3746463 w 6891715"/>
                <a:gd name="connsiteY2609" fmla="*/ 2525336 h 6367455"/>
                <a:gd name="connsiteX2610" fmla="*/ 3731204 w 6891715"/>
                <a:gd name="connsiteY2610" fmla="*/ 2530473 h 6367455"/>
                <a:gd name="connsiteX2611" fmla="*/ 3724569 w 6891715"/>
                <a:gd name="connsiteY2611" fmla="*/ 2524053 h 6367455"/>
                <a:gd name="connsiteX2612" fmla="*/ 3724238 w 6891715"/>
                <a:gd name="connsiteY2612" fmla="*/ 2506394 h 6367455"/>
                <a:gd name="connsiteX2613" fmla="*/ 1524271 w 6891715"/>
                <a:gd name="connsiteY2613" fmla="*/ 2489194 h 6367455"/>
                <a:gd name="connsiteX2614" fmla="*/ 1525556 w 6891715"/>
                <a:gd name="connsiteY2614" fmla="*/ 2509482 h 6367455"/>
                <a:gd name="connsiteX2615" fmla="*/ 1516234 w 6891715"/>
                <a:gd name="connsiteY2615" fmla="*/ 2518173 h 6367455"/>
                <a:gd name="connsiteX2616" fmla="*/ 1508511 w 6891715"/>
                <a:gd name="connsiteY2616" fmla="*/ 2535234 h 6367455"/>
                <a:gd name="connsiteX2617" fmla="*/ 1500155 w 6891715"/>
                <a:gd name="connsiteY2617" fmla="*/ 2531049 h 6367455"/>
                <a:gd name="connsiteX2618" fmla="*/ 1512699 w 6891715"/>
                <a:gd name="connsiteY2618" fmla="*/ 2514954 h 6367455"/>
                <a:gd name="connsiteX2619" fmla="*/ 1506262 w 6891715"/>
                <a:gd name="connsiteY2619" fmla="*/ 2504322 h 6367455"/>
                <a:gd name="connsiteX2620" fmla="*/ 1510444 w 6891715"/>
                <a:gd name="connsiteY2620" fmla="*/ 2490483 h 6367455"/>
                <a:gd name="connsiteX2621" fmla="*/ 1565246 w 6891715"/>
                <a:gd name="connsiteY2621" fmla="*/ 2471735 h 6367455"/>
                <a:gd name="connsiteX2622" fmla="*/ 1558483 w 6891715"/>
                <a:gd name="connsiteY2622" fmla="*/ 2484432 h 6367455"/>
                <a:gd name="connsiteX2623" fmla="*/ 1557308 w 6891715"/>
                <a:gd name="connsiteY2623" fmla="*/ 2473640 h 6367455"/>
                <a:gd name="connsiteX2624" fmla="*/ 2108170 w 6891715"/>
                <a:gd name="connsiteY2624" fmla="*/ 2470155 h 6367455"/>
                <a:gd name="connsiteX2625" fmla="*/ 2128143 w 6891715"/>
                <a:gd name="connsiteY2625" fmla="*/ 2489058 h 6367455"/>
                <a:gd name="connsiteX2626" fmla="*/ 2128807 w 6891715"/>
                <a:gd name="connsiteY2626" fmla="*/ 2505076 h 6367455"/>
                <a:gd name="connsiteX2627" fmla="*/ 2111832 w 6891715"/>
                <a:gd name="connsiteY2627" fmla="*/ 2493538 h 6367455"/>
                <a:gd name="connsiteX2628" fmla="*/ 1542198 w 6891715"/>
                <a:gd name="connsiteY2628" fmla="*/ 2470150 h 6367455"/>
                <a:gd name="connsiteX2629" fmla="*/ 1550929 w 6891715"/>
                <a:gd name="connsiteY2629" fmla="*/ 2477076 h 6367455"/>
                <a:gd name="connsiteX2630" fmla="*/ 1552544 w 6891715"/>
                <a:gd name="connsiteY2630" fmla="*/ 2495974 h 6367455"/>
                <a:gd name="connsiteX2631" fmla="*/ 1548020 w 6891715"/>
                <a:gd name="connsiteY2631" fmla="*/ 2504475 h 6367455"/>
                <a:gd name="connsiteX2632" fmla="*/ 1537345 w 6891715"/>
                <a:gd name="connsiteY2632" fmla="*/ 2509836 h 6367455"/>
                <a:gd name="connsiteX2633" fmla="*/ 1535082 w 6891715"/>
                <a:gd name="connsiteY2633" fmla="*/ 2498175 h 6367455"/>
                <a:gd name="connsiteX2634" fmla="*/ 1538963 w 6891715"/>
                <a:gd name="connsiteY2634" fmla="*/ 2477393 h 6367455"/>
                <a:gd name="connsiteX2635" fmla="*/ 2122457 w 6891715"/>
                <a:gd name="connsiteY2635" fmla="*/ 2457455 h 6367455"/>
                <a:gd name="connsiteX2636" fmla="*/ 2138153 w 6891715"/>
                <a:gd name="connsiteY2636" fmla="*/ 2465247 h 6367455"/>
                <a:gd name="connsiteX2637" fmla="*/ 2142234 w 6891715"/>
                <a:gd name="connsiteY2637" fmla="*/ 2459012 h 6367455"/>
                <a:gd name="connsiteX2638" fmla="*/ 2154791 w 6891715"/>
                <a:gd name="connsiteY2638" fmla="*/ 2472733 h 6367455"/>
                <a:gd name="connsiteX2639" fmla="*/ 2169545 w 6891715"/>
                <a:gd name="connsiteY2639" fmla="*/ 2474291 h 6367455"/>
                <a:gd name="connsiteX2640" fmla="*/ 2178021 w 6891715"/>
                <a:gd name="connsiteY2640" fmla="*/ 2481772 h 6367455"/>
                <a:gd name="connsiteX2641" fmla="*/ 2148512 w 6891715"/>
                <a:gd name="connsiteY2641" fmla="*/ 2492376 h 6367455"/>
                <a:gd name="connsiteX2642" fmla="*/ 2127481 w 6891715"/>
                <a:gd name="connsiteY2642" fmla="*/ 2475850 h 6367455"/>
                <a:gd name="connsiteX2643" fmla="*/ 1550604 w 6891715"/>
                <a:gd name="connsiteY2643" fmla="*/ 2444749 h 6367455"/>
                <a:gd name="connsiteX2644" fmla="*/ 1557308 w 6891715"/>
                <a:gd name="connsiteY2644" fmla="*/ 2453507 h 6367455"/>
                <a:gd name="connsiteX2645" fmla="*/ 1550019 w 6891715"/>
                <a:gd name="connsiteY2645" fmla="*/ 2466975 h 6367455"/>
                <a:gd name="connsiteX2646" fmla="*/ 1543021 w 6891715"/>
                <a:gd name="connsiteY2646" fmla="*/ 2460578 h 6367455"/>
                <a:gd name="connsiteX2647" fmla="*/ 2109853 w 6891715"/>
                <a:gd name="connsiteY2647" fmla="*/ 2386019 h 6367455"/>
                <a:gd name="connsiteX2648" fmla="*/ 2120870 w 6891715"/>
                <a:gd name="connsiteY2648" fmla="*/ 2400025 h 6367455"/>
                <a:gd name="connsiteX2649" fmla="*/ 2108936 w 6891715"/>
                <a:gd name="connsiteY2649" fmla="*/ 2417767 h 6367455"/>
                <a:gd name="connsiteX2650" fmla="*/ 2097918 w 6891715"/>
                <a:gd name="connsiteY2650" fmla="*/ 2409675 h 6367455"/>
                <a:gd name="connsiteX2651" fmla="*/ 2095470 w 6891715"/>
                <a:gd name="connsiteY2651" fmla="*/ 2397535 h 6367455"/>
                <a:gd name="connsiteX2652" fmla="*/ 2105570 w 6891715"/>
                <a:gd name="connsiteY2652" fmla="*/ 2395357 h 6367455"/>
                <a:gd name="connsiteX2653" fmla="*/ 2152737 w 6891715"/>
                <a:gd name="connsiteY2653" fmla="*/ 2320930 h 6367455"/>
                <a:gd name="connsiteX2654" fmla="*/ 2168495 w 6891715"/>
                <a:gd name="connsiteY2654" fmla="*/ 2326823 h 6367455"/>
                <a:gd name="connsiteX2655" fmla="*/ 2162192 w 6891715"/>
                <a:gd name="connsiteY2655" fmla="*/ 2336131 h 6367455"/>
                <a:gd name="connsiteX2656" fmla="*/ 2146118 w 6891715"/>
                <a:gd name="connsiteY2656" fmla="*/ 2334268 h 6367455"/>
                <a:gd name="connsiteX2657" fmla="*/ 2127524 w 6891715"/>
                <a:gd name="connsiteY2657" fmla="*/ 2347918 h 6367455"/>
                <a:gd name="connsiteX2658" fmla="*/ 2125633 w 6891715"/>
                <a:gd name="connsiteY2658" fmla="*/ 2341713 h 6367455"/>
                <a:gd name="connsiteX2659" fmla="*/ 2132312 w 6891715"/>
                <a:gd name="connsiteY2659" fmla="*/ 2239963 h 6367455"/>
                <a:gd name="connsiteX2660" fmla="*/ 2144684 w 6891715"/>
                <a:gd name="connsiteY2660" fmla="*/ 2252345 h 6367455"/>
                <a:gd name="connsiteX2661" fmla="*/ 2123344 w 6891715"/>
                <a:gd name="connsiteY2661" fmla="*/ 2265364 h 6367455"/>
                <a:gd name="connsiteX2662" fmla="*/ 2120870 w 6891715"/>
                <a:gd name="connsiteY2662" fmla="*/ 2251711 h 6367455"/>
                <a:gd name="connsiteX2663" fmla="*/ 2164060 w 6891715"/>
                <a:gd name="connsiteY2663" fmla="*/ 2190748 h 6367455"/>
                <a:gd name="connsiteX2664" fmla="*/ 2173257 w 6891715"/>
                <a:gd name="connsiteY2664" fmla="*/ 2205972 h 6367455"/>
                <a:gd name="connsiteX2665" fmla="*/ 2159135 w 6891715"/>
                <a:gd name="connsiteY2665" fmla="*/ 2212976 h 6367455"/>
                <a:gd name="connsiteX2666" fmla="*/ 2150266 w 6891715"/>
                <a:gd name="connsiteY2666" fmla="*/ 2203839 h 6367455"/>
                <a:gd name="connsiteX2667" fmla="*/ 2144683 w 6891715"/>
                <a:gd name="connsiteY2667" fmla="*/ 2191052 h 6367455"/>
                <a:gd name="connsiteX2668" fmla="*/ 2180785 w 6891715"/>
                <a:gd name="connsiteY2668" fmla="*/ 2185982 h 6367455"/>
                <a:gd name="connsiteX2669" fmla="*/ 2193581 w 6891715"/>
                <a:gd name="connsiteY2669" fmla="*/ 2195133 h 6367455"/>
                <a:gd name="connsiteX2670" fmla="*/ 2196141 w 6891715"/>
                <a:gd name="connsiteY2670" fmla="*/ 2205858 h 6367455"/>
                <a:gd name="connsiteX2671" fmla="*/ 2215976 w 6891715"/>
                <a:gd name="connsiteY2671" fmla="*/ 2190085 h 6367455"/>
                <a:gd name="connsiteX2672" fmla="*/ 2231972 w 6891715"/>
                <a:gd name="connsiteY2672" fmla="*/ 2195762 h 6367455"/>
                <a:gd name="connsiteX2673" fmla="*/ 2235170 w 6891715"/>
                <a:gd name="connsiteY2673" fmla="*/ 2202388 h 6367455"/>
                <a:gd name="connsiteX2674" fmla="*/ 2219175 w 6891715"/>
                <a:gd name="connsiteY2674" fmla="*/ 2206490 h 6367455"/>
                <a:gd name="connsiteX2675" fmla="*/ 2232931 w 6891715"/>
                <a:gd name="connsiteY2675" fmla="*/ 2212798 h 6367455"/>
                <a:gd name="connsiteX2676" fmla="*/ 2230372 w 6891715"/>
                <a:gd name="connsiteY2676" fmla="*/ 2220054 h 6367455"/>
                <a:gd name="connsiteX2677" fmla="*/ 2182064 w 6891715"/>
                <a:gd name="connsiteY2677" fmla="*/ 2224786 h 6367455"/>
                <a:gd name="connsiteX2678" fmla="*/ 2162230 w 6891715"/>
                <a:gd name="connsiteY2678" fmla="*/ 2235198 h 6367455"/>
                <a:gd name="connsiteX2679" fmla="*/ 2151032 w 6891715"/>
                <a:gd name="connsiteY2679" fmla="*/ 2219738 h 6367455"/>
                <a:gd name="connsiteX2680" fmla="*/ 2166069 w 6891715"/>
                <a:gd name="connsiteY2680" fmla="*/ 2217846 h 6367455"/>
                <a:gd name="connsiteX2681" fmla="*/ 2176626 w 6891715"/>
                <a:gd name="connsiteY2681" fmla="*/ 2207119 h 6367455"/>
                <a:gd name="connsiteX2682" fmla="*/ 2186223 w 6891715"/>
                <a:gd name="connsiteY2682" fmla="*/ 2207750 h 6367455"/>
                <a:gd name="connsiteX2683" fmla="*/ 2198341 w 6891715"/>
                <a:gd name="connsiteY2683" fmla="*/ 2157407 h 6367455"/>
                <a:gd name="connsiteX2684" fmla="*/ 2201832 w 6891715"/>
                <a:gd name="connsiteY2684" fmla="*/ 2171006 h 6367455"/>
                <a:gd name="connsiteX2685" fmla="*/ 2185958 w 6891715"/>
                <a:gd name="connsiteY2685" fmla="*/ 2179632 h 6367455"/>
                <a:gd name="connsiteX2686" fmla="*/ 2188815 w 6891715"/>
                <a:gd name="connsiteY2686" fmla="*/ 2160724 h 6367455"/>
                <a:gd name="connsiteX2687" fmla="*/ 5024403 w 6891715"/>
                <a:gd name="connsiteY2687" fmla="*/ 2154231 h 6367455"/>
                <a:gd name="connsiteX2688" fmla="*/ 5025991 w 6891715"/>
                <a:gd name="connsiteY2688" fmla="*/ 2172774 h 6367455"/>
                <a:gd name="connsiteX2689" fmla="*/ 5021228 w 6891715"/>
                <a:gd name="connsiteY2689" fmla="*/ 2190992 h 6367455"/>
                <a:gd name="connsiteX2690" fmla="*/ 5011703 w 6891715"/>
                <a:gd name="connsiteY2690" fmla="*/ 2193919 h 6367455"/>
                <a:gd name="connsiteX2691" fmla="*/ 5006941 w 6891715"/>
                <a:gd name="connsiteY2691" fmla="*/ 2170172 h 6367455"/>
                <a:gd name="connsiteX2692" fmla="*/ 5013608 w 6891715"/>
                <a:gd name="connsiteY2692" fmla="*/ 2158460 h 6367455"/>
                <a:gd name="connsiteX2693" fmla="*/ 2249459 w 6891715"/>
                <a:gd name="connsiteY2693" fmla="*/ 2125656 h 6367455"/>
                <a:gd name="connsiteX2694" fmla="*/ 2249459 w 6891715"/>
                <a:gd name="connsiteY2694" fmla="*/ 2130622 h 6367455"/>
                <a:gd name="connsiteX2695" fmla="*/ 2228670 w 6891715"/>
                <a:gd name="connsiteY2695" fmla="*/ 2146449 h 6367455"/>
                <a:gd name="connsiteX2696" fmla="*/ 2227725 w 6891715"/>
                <a:gd name="connsiteY2696" fmla="*/ 2156692 h 6367455"/>
                <a:gd name="connsiteX2697" fmla="*/ 2218275 w 6891715"/>
                <a:gd name="connsiteY2697" fmla="*/ 2166932 h 6367455"/>
                <a:gd name="connsiteX2698" fmla="*/ 2210715 w 6891715"/>
                <a:gd name="connsiteY2698" fmla="*/ 2153898 h 6367455"/>
                <a:gd name="connsiteX2699" fmla="*/ 2209771 w 6891715"/>
                <a:gd name="connsiteY2699" fmla="*/ 2135277 h 6367455"/>
                <a:gd name="connsiteX2700" fmla="*/ 2222370 w 6891715"/>
                <a:gd name="connsiteY2700" fmla="*/ 2136209 h 6367455"/>
                <a:gd name="connsiteX2701" fmla="*/ 2273905 w 6891715"/>
                <a:gd name="connsiteY2701" fmla="*/ 2119307 h 6367455"/>
                <a:gd name="connsiteX2702" fmla="*/ 2281208 w 6891715"/>
                <a:gd name="connsiteY2702" fmla="*/ 2129645 h 6367455"/>
                <a:gd name="connsiteX2703" fmla="*/ 2263110 w 6891715"/>
                <a:gd name="connsiteY2703" fmla="*/ 2132006 h 6367455"/>
                <a:gd name="connsiteX2704" fmla="*/ 2258983 w 6891715"/>
                <a:gd name="connsiteY2704" fmla="*/ 2121079 h 6367455"/>
                <a:gd name="connsiteX2705" fmla="*/ 2280256 w 6891715"/>
                <a:gd name="connsiteY2705" fmla="*/ 2095494 h 6367455"/>
                <a:gd name="connsiteX2706" fmla="*/ 2287559 w 6891715"/>
                <a:gd name="connsiteY2706" fmla="*/ 2097758 h 6367455"/>
                <a:gd name="connsiteX2707" fmla="*/ 2274858 w 6891715"/>
                <a:gd name="connsiteY2707" fmla="*/ 2112957 h 6367455"/>
                <a:gd name="connsiteX2708" fmla="*/ 2258983 w 6891715"/>
                <a:gd name="connsiteY2708" fmla="*/ 2108752 h 6367455"/>
                <a:gd name="connsiteX2709" fmla="*/ 2261205 w 6891715"/>
                <a:gd name="connsiteY2709" fmla="*/ 2097110 h 6367455"/>
                <a:gd name="connsiteX2710" fmla="*/ 2292002 w 6891715"/>
                <a:gd name="connsiteY2710" fmla="*/ 2065330 h 6367455"/>
                <a:gd name="connsiteX2711" fmla="*/ 2312959 w 6891715"/>
                <a:gd name="connsiteY2711" fmla="*/ 2076808 h 6367455"/>
                <a:gd name="connsiteX2712" fmla="*/ 2302798 w 6891715"/>
                <a:gd name="connsiteY2712" fmla="*/ 2092318 h 6367455"/>
                <a:gd name="connsiteX2713" fmla="*/ 2285972 w 6891715"/>
                <a:gd name="connsiteY2713" fmla="*/ 2083011 h 6367455"/>
                <a:gd name="connsiteX2714" fmla="*/ 3672802 w 6891715"/>
                <a:gd name="connsiteY2714" fmla="*/ 1939932 h 6367455"/>
                <a:gd name="connsiteX2715" fmla="*/ 3695345 w 6891715"/>
                <a:gd name="connsiteY2715" fmla="*/ 1940896 h 6367455"/>
                <a:gd name="connsiteX2716" fmla="*/ 3700425 w 6891715"/>
                <a:gd name="connsiteY2716" fmla="*/ 1952481 h 6367455"/>
                <a:gd name="connsiteX2717" fmla="*/ 3688995 w 6891715"/>
                <a:gd name="connsiteY2717" fmla="*/ 1950871 h 6367455"/>
                <a:gd name="connsiteX2718" fmla="*/ 3692170 w 6891715"/>
                <a:gd name="connsiteY2718" fmla="*/ 1959881 h 6367455"/>
                <a:gd name="connsiteX2719" fmla="*/ 3677247 w 6891715"/>
                <a:gd name="connsiteY2719" fmla="*/ 1963742 h 6367455"/>
                <a:gd name="connsiteX2720" fmla="*/ 3668675 w 6891715"/>
                <a:gd name="connsiteY2720" fmla="*/ 1946366 h 6367455"/>
                <a:gd name="connsiteX2721" fmla="*/ 2423473 w 6891715"/>
                <a:gd name="connsiteY2721" fmla="*/ 1893885 h 6367455"/>
                <a:gd name="connsiteX2722" fmla="*/ 2443134 w 6891715"/>
                <a:gd name="connsiteY2722" fmla="*/ 1915792 h 6367455"/>
                <a:gd name="connsiteX2723" fmla="*/ 2443134 w 6891715"/>
                <a:gd name="connsiteY2723" fmla="*/ 1924364 h 6367455"/>
                <a:gd name="connsiteX2724" fmla="*/ 2432836 w 6891715"/>
                <a:gd name="connsiteY2724" fmla="*/ 1928810 h 6367455"/>
                <a:gd name="connsiteX2725" fmla="*/ 2423473 w 6891715"/>
                <a:gd name="connsiteY2725" fmla="*/ 1914204 h 6367455"/>
                <a:gd name="connsiteX2726" fmla="*/ 2406622 w 6891715"/>
                <a:gd name="connsiteY2726" fmla="*/ 1904997 h 6367455"/>
                <a:gd name="connsiteX2727" fmla="*/ 2424410 w 6891715"/>
                <a:gd name="connsiteY2727" fmla="*/ 1904679 h 6367455"/>
                <a:gd name="connsiteX2728" fmla="*/ 2423473 w 6891715"/>
                <a:gd name="connsiteY2728" fmla="*/ 1893885 h 6367455"/>
                <a:gd name="connsiteX2729" fmla="*/ 2486201 w 6891715"/>
                <a:gd name="connsiteY2729" fmla="*/ 1830386 h 6367455"/>
                <a:gd name="connsiteX2730" fmla="*/ 2497270 w 6891715"/>
                <a:gd name="connsiteY2730" fmla="*/ 1855692 h 6367455"/>
                <a:gd name="connsiteX2731" fmla="*/ 2519408 w 6891715"/>
                <a:gd name="connsiteY2731" fmla="*/ 1854731 h 6367455"/>
                <a:gd name="connsiteX2732" fmla="*/ 2519408 w 6891715"/>
                <a:gd name="connsiteY2732" fmla="*/ 1862100 h 6367455"/>
                <a:gd name="connsiteX2733" fmla="*/ 2538384 w 6891715"/>
                <a:gd name="connsiteY2733" fmla="*/ 1871390 h 6367455"/>
                <a:gd name="connsiteX2734" fmla="*/ 2526683 w 6891715"/>
                <a:gd name="connsiteY2734" fmla="*/ 1872351 h 6367455"/>
                <a:gd name="connsiteX2735" fmla="*/ 2515613 w 6891715"/>
                <a:gd name="connsiteY2735" fmla="*/ 1886447 h 6367455"/>
                <a:gd name="connsiteX2736" fmla="*/ 2494424 w 6891715"/>
                <a:gd name="connsiteY2736" fmla="*/ 1884524 h 6367455"/>
                <a:gd name="connsiteX2737" fmla="*/ 2481773 w 6891715"/>
                <a:gd name="connsiteY2737" fmla="*/ 1899581 h 6367455"/>
                <a:gd name="connsiteX2738" fmla="*/ 2466909 w 6891715"/>
                <a:gd name="connsiteY2738" fmla="*/ 1901823 h 6367455"/>
                <a:gd name="connsiteX2739" fmla="*/ 2457421 w 6891715"/>
                <a:gd name="connsiteY2739" fmla="*/ 1886126 h 6367455"/>
                <a:gd name="connsiteX2740" fmla="*/ 2465643 w 6891715"/>
                <a:gd name="connsiteY2740" fmla="*/ 1873312 h 6367455"/>
                <a:gd name="connsiteX2741" fmla="*/ 2489996 w 6891715"/>
                <a:gd name="connsiteY2741" fmla="*/ 1878117 h 6367455"/>
                <a:gd name="connsiteX2742" fmla="*/ 2480192 w 6891715"/>
                <a:gd name="connsiteY2742" fmla="*/ 1861459 h 6367455"/>
                <a:gd name="connsiteX2743" fmla="*/ 2492842 w 6891715"/>
                <a:gd name="connsiteY2743" fmla="*/ 1857935 h 6367455"/>
                <a:gd name="connsiteX2744" fmla="*/ 2459002 w 6891715"/>
                <a:gd name="connsiteY2744" fmla="*/ 1847363 h 6367455"/>
                <a:gd name="connsiteX2745" fmla="*/ 2482407 w 6891715"/>
                <a:gd name="connsiteY2745" fmla="*/ 1843199 h 6367455"/>
                <a:gd name="connsiteX2746" fmla="*/ 3837960 w 6891715"/>
                <a:gd name="connsiteY2746" fmla="*/ 1809756 h 6367455"/>
                <a:gd name="connsiteX2747" fmla="*/ 3848063 w 6891715"/>
                <a:gd name="connsiteY2747" fmla="*/ 1824547 h 6367455"/>
                <a:gd name="connsiteX2748" fmla="*/ 3840654 w 6891715"/>
                <a:gd name="connsiteY2748" fmla="*/ 1835157 h 6367455"/>
                <a:gd name="connsiteX2749" fmla="*/ 3825838 w 6891715"/>
                <a:gd name="connsiteY2749" fmla="*/ 1826797 h 6367455"/>
                <a:gd name="connsiteX2750" fmla="*/ 4013480 w 6891715"/>
                <a:gd name="connsiteY2750" fmla="*/ 1541468 h 6367455"/>
                <a:gd name="connsiteX2751" fmla="*/ 4030625 w 6891715"/>
                <a:gd name="connsiteY2751" fmla="*/ 1544222 h 6367455"/>
                <a:gd name="connsiteX2752" fmla="*/ 4046500 w 6891715"/>
                <a:gd name="connsiteY2752" fmla="*/ 1546364 h 6367455"/>
                <a:gd name="connsiteX2753" fmla="*/ 4042372 w 6891715"/>
                <a:gd name="connsiteY2753" fmla="*/ 1550343 h 6367455"/>
                <a:gd name="connsiteX2754" fmla="*/ 4030625 w 6891715"/>
                <a:gd name="connsiteY2754" fmla="*/ 1554627 h 6367455"/>
                <a:gd name="connsiteX2755" fmla="*/ 4032847 w 6891715"/>
                <a:gd name="connsiteY2755" fmla="*/ 1564726 h 6367455"/>
                <a:gd name="connsiteX2756" fmla="*/ 4027450 w 6891715"/>
                <a:gd name="connsiteY2756" fmla="*/ 1566868 h 6367455"/>
                <a:gd name="connsiteX2757" fmla="*/ 4018877 w 6891715"/>
                <a:gd name="connsiteY2757" fmla="*/ 1554627 h 6367455"/>
                <a:gd name="connsiteX2758" fmla="*/ 4016655 w 6891715"/>
                <a:gd name="connsiteY2758" fmla="*/ 1563808 h 6367455"/>
                <a:gd name="connsiteX2759" fmla="*/ 4005225 w 6891715"/>
                <a:gd name="connsiteY2759" fmla="*/ 1557687 h 6367455"/>
                <a:gd name="connsiteX2760" fmla="*/ 4005225 w 6891715"/>
                <a:gd name="connsiteY2760" fmla="*/ 1546670 h 6367455"/>
                <a:gd name="connsiteX2761" fmla="*/ 5063053 w 6891715"/>
                <a:gd name="connsiteY2761" fmla="*/ 1519232 h 6367455"/>
                <a:gd name="connsiteX2762" fmla="*/ 5070842 w 6891715"/>
                <a:gd name="connsiteY2762" fmla="*/ 1527746 h 6367455"/>
                <a:gd name="connsiteX2763" fmla="*/ 5067414 w 6891715"/>
                <a:gd name="connsiteY2763" fmla="*/ 1537522 h 6367455"/>
                <a:gd name="connsiteX2764" fmla="*/ 5075204 w 6891715"/>
                <a:gd name="connsiteY2764" fmla="*/ 1546351 h 6367455"/>
                <a:gd name="connsiteX2765" fmla="*/ 5068349 w 6891715"/>
                <a:gd name="connsiteY2765" fmla="*/ 1565270 h 6367455"/>
                <a:gd name="connsiteX2766" fmla="*/ 5062741 w 6891715"/>
                <a:gd name="connsiteY2766" fmla="*/ 1548243 h 6367455"/>
                <a:gd name="connsiteX2767" fmla="*/ 5041866 w 6891715"/>
                <a:gd name="connsiteY2767" fmla="*/ 1538152 h 6367455"/>
                <a:gd name="connsiteX2768" fmla="*/ 5048720 w 6891715"/>
                <a:gd name="connsiteY2768" fmla="*/ 1523332 h 6367455"/>
                <a:gd name="connsiteX2769" fmla="*/ 5056198 w 6891715"/>
                <a:gd name="connsiteY2769" fmla="*/ 1530584 h 6367455"/>
                <a:gd name="connsiteX2770" fmla="*/ 5070441 w 6891715"/>
                <a:gd name="connsiteY2770" fmla="*/ 1517646 h 6367455"/>
                <a:gd name="connsiteX2771" fmla="*/ 5086316 w 6891715"/>
                <a:gd name="connsiteY2771" fmla="*/ 1521333 h 6367455"/>
                <a:gd name="connsiteX2772" fmla="*/ 5074652 w 6891715"/>
                <a:gd name="connsiteY2772" fmla="*/ 1527171 h 6367455"/>
                <a:gd name="connsiteX2773" fmla="*/ 2793654 w 6891715"/>
                <a:gd name="connsiteY2773" fmla="*/ 1403349 h 6367455"/>
                <a:gd name="connsiteX2774" fmla="*/ 2808259 w 6891715"/>
                <a:gd name="connsiteY2774" fmla="*/ 1420428 h 6367455"/>
                <a:gd name="connsiteX2775" fmla="*/ 2796829 w 6891715"/>
                <a:gd name="connsiteY2775" fmla="*/ 1431595 h 6367455"/>
                <a:gd name="connsiteX2776" fmla="*/ 2778096 w 6891715"/>
                <a:gd name="connsiteY2776" fmla="*/ 1431924 h 6367455"/>
                <a:gd name="connsiteX2777" fmla="*/ 2782859 w 6891715"/>
                <a:gd name="connsiteY2777" fmla="*/ 1409918 h 6367455"/>
                <a:gd name="connsiteX2778" fmla="*/ 303818 w 6891715"/>
                <a:gd name="connsiteY2778" fmla="*/ 1397948 h 6367455"/>
                <a:gd name="connsiteX2779" fmla="*/ 310168 w 6891715"/>
                <a:gd name="connsiteY2779" fmla="*/ 1402076 h 6367455"/>
                <a:gd name="connsiteX2780" fmla="*/ 305088 w 6891715"/>
                <a:gd name="connsiteY2780" fmla="*/ 1417633 h 6367455"/>
                <a:gd name="connsiteX2781" fmla="*/ 309215 w 6891715"/>
                <a:gd name="connsiteY2781" fmla="*/ 1431603 h 6367455"/>
                <a:gd name="connsiteX2782" fmla="*/ 316518 w 6891715"/>
                <a:gd name="connsiteY2782" fmla="*/ 1433826 h 6367455"/>
                <a:gd name="connsiteX2783" fmla="*/ 315882 w 6891715"/>
                <a:gd name="connsiteY2783" fmla="*/ 1449383 h 6367455"/>
                <a:gd name="connsiteX2784" fmla="*/ 327630 w 6891715"/>
                <a:gd name="connsiteY2784" fmla="*/ 1448113 h 6367455"/>
                <a:gd name="connsiteX2785" fmla="*/ 329218 w 6891715"/>
                <a:gd name="connsiteY2785" fmla="*/ 1426206 h 6367455"/>
                <a:gd name="connsiteX2786" fmla="*/ 336838 w 6891715"/>
                <a:gd name="connsiteY2786" fmla="*/ 1413506 h 6367455"/>
                <a:gd name="connsiteX2787" fmla="*/ 350490 w 6891715"/>
                <a:gd name="connsiteY2787" fmla="*/ 1432238 h 6367455"/>
                <a:gd name="connsiteX2788" fmla="*/ 349855 w 6891715"/>
                <a:gd name="connsiteY2788" fmla="*/ 1447161 h 6367455"/>
                <a:gd name="connsiteX2789" fmla="*/ 367635 w 6891715"/>
                <a:gd name="connsiteY2789" fmla="*/ 1441446 h 6367455"/>
                <a:gd name="connsiteX2790" fmla="*/ 357158 w 6891715"/>
                <a:gd name="connsiteY2790" fmla="*/ 1456368 h 6367455"/>
                <a:gd name="connsiteX2791" fmla="*/ 368905 w 6891715"/>
                <a:gd name="connsiteY2791" fmla="*/ 1466845 h 6367455"/>
                <a:gd name="connsiteX2792" fmla="*/ 365095 w 6891715"/>
                <a:gd name="connsiteY2792" fmla="*/ 1497326 h 6367455"/>
                <a:gd name="connsiteX2793" fmla="*/ 350173 w 6891715"/>
                <a:gd name="connsiteY2793" fmla="*/ 1511296 h 6367455"/>
                <a:gd name="connsiteX2794" fmla="*/ 365095 w 6891715"/>
                <a:gd name="connsiteY2794" fmla="*/ 1514471 h 6367455"/>
                <a:gd name="connsiteX2795" fmla="*/ 368587 w 6891715"/>
                <a:gd name="connsiteY2795" fmla="*/ 1537331 h 6367455"/>
                <a:gd name="connsiteX2796" fmla="*/ 372397 w 6891715"/>
                <a:gd name="connsiteY2796" fmla="*/ 1525583 h 6367455"/>
                <a:gd name="connsiteX2797" fmla="*/ 385098 w 6891715"/>
                <a:gd name="connsiteY2797" fmla="*/ 1524630 h 6367455"/>
                <a:gd name="connsiteX2798" fmla="*/ 390495 w 6891715"/>
                <a:gd name="connsiteY2798" fmla="*/ 1536378 h 6367455"/>
                <a:gd name="connsiteX2799" fmla="*/ 372715 w 6891715"/>
                <a:gd name="connsiteY2799" fmla="*/ 1545903 h 6367455"/>
                <a:gd name="connsiteX2800" fmla="*/ 383510 w 6891715"/>
                <a:gd name="connsiteY2800" fmla="*/ 1544633 h 6367455"/>
                <a:gd name="connsiteX2801" fmla="*/ 382558 w 6891715"/>
                <a:gd name="connsiteY2801" fmla="*/ 1564635 h 6367455"/>
                <a:gd name="connsiteX2802" fmla="*/ 365413 w 6891715"/>
                <a:gd name="connsiteY2802" fmla="*/ 1565905 h 6367455"/>
                <a:gd name="connsiteX2803" fmla="*/ 352078 w 6891715"/>
                <a:gd name="connsiteY2803" fmla="*/ 1579875 h 6367455"/>
                <a:gd name="connsiteX2804" fmla="*/ 361603 w 6891715"/>
                <a:gd name="connsiteY2804" fmla="*/ 1593210 h 6367455"/>
                <a:gd name="connsiteX2805" fmla="*/ 349220 w 6891715"/>
                <a:gd name="connsiteY2805" fmla="*/ 1608133 h 6367455"/>
                <a:gd name="connsiteX2806" fmla="*/ 347950 w 6891715"/>
                <a:gd name="connsiteY2806" fmla="*/ 1621785 h 6367455"/>
                <a:gd name="connsiteX2807" fmla="*/ 336520 w 6891715"/>
                <a:gd name="connsiteY2807" fmla="*/ 1623055 h 6367455"/>
                <a:gd name="connsiteX2808" fmla="*/ 327313 w 6891715"/>
                <a:gd name="connsiteY2808" fmla="*/ 1634485 h 6367455"/>
                <a:gd name="connsiteX2809" fmla="*/ 318740 w 6891715"/>
                <a:gd name="connsiteY2809" fmla="*/ 1639248 h 6367455"/>
                <a:gd name="connsiteX2810" fmla="*/ 313025 w 6891715"/>
                <a:gd name="connsiteY2810" fmla="*/ 1622103 h 6367455"/>
                <a:gd name="connsiteX2811" fmla="*/ 298103 w 6891715"/>
                <a:gd name="connsiteY2811" fmla="*/ 1602418 h 6367455"/>
                <a:gd name="connsiteX2812" fmla="*/ 291753 w 6891715"/>
                <a:gd name="connsiteY2812" fmla="*/ 1616388 h 6367455"/>
                <a:gd name="connsiteX2813" fmla="*/ 300643 w 6891715"/>
                <a:gd name="connsiteY2813" fmla="*/ 1628770 h 6367455"/>
                <a:gd name="connsiteX2814" fmla="*/ 301913 w 6891715"/>
                <a:gd name="connsiteY2814" fmla="*/ 1637025 h 6367455"/>
                <a:gd name="connsiteX2815" fmla="*/ 286990 w 6891715"/>
                <a:gd name="connsiteY2815" fmla="*/ 1645598 h 6367455"/>
                <a:gd name="connsiteX2816" fmla="*/ 285085 w 6891715"/>
                <a:gd name="connsiteY2816" fmla="*/ 1666870 h 6367455"/>
                <a:gd name="connsiteX2817" fmla="*/ 313343 w 6891715"/>
                <a:gd name="connsiteY2817" fmla="*/ 1651630 h 6367455"/>
                <a:gd name="connsiteX2818" fmla="*/ 317788 w 6891715"/>
                <a:gd name="connsiteY2818" fmla="*/ 1655758 h 6367455"/>
                <a:gd name="connsiteX2819" fmla="*/ 295880 w 6891715"/>
                <a:gd name="connsiteY2819" fmla="*/ 1676078 h 6367455"/>
                <a:gd name="connsiteX2820" fmla="*/ 279053 w 6891715"/>
                <a:gd name="connsiteY2820" fmla="*/ 1708781 h 6367455"/>
                <a:gd name="connsiteX2821" fmla="*/ 255875 w 6891715"/>
                <a:gd name="connsiteY2821" fmla="*/ 1711320 h 6367455"/>
                <a:gd name="connsiteX2822" fmla="*/ 242223 w 6891715"/>
                <a:gd name="connsiteY2822" fmla="*/ 1742753 h 6367455"/>
                <a:gd name="connsiteX2823" fmla="*/ 220950 w 6891715"/>
                <a:gd name="connsiteY2823" fmla="*/ 1748468 h 6367455"/>
                <a:gd name="connsiteX2824" fmla="*/ 217775 w 6891715"/>
                <a:gd name="connsiteY2824" fmla="*/ 1744340 h 6367455"/>
                <a:gd name="connsiteX2825" fmla="*/ 228570 w 6891715"/>
                <a:gd name="connsiteY2825" fmla="*/ 1739896 h 6367455"/>
                <a:gd name="connsiteX2826" fmla="*/ 231745 w 6891715"/>
                <a:gd name="connsiteY2826" fmla="*/ 1730370 h 6367455"/>
                <a:gd name="connsiteX2827" fmla="*/ 224125 w 6891715"/>
                <a:gd name="connsiteY2827" fmla="*/ 1722115 h 6367455"/>
                <a:gd name="connsiteX2828" fmla="*/ 222855 w 6891715"/>
                <a:gd name="connsiteY2828" fmla="*/ 1703383 h 6367455"/>
                <a:gd name="connsiteX2829" fmla="*/ 207933 w 6891715"/>
                <a:gd name="connsiteY2829" fmla="*/ 1701160 h 6367455"/>
                <a:gd name="connsiteX2830" fmla="*/ 204123 w 6891715"/>
                <a:gd name="connsiteY2830" fmla="*/ 1710685 h 6367455"/>
                <a:gd name="connsiteX2831" fmla="*/ 207298 w 6891715"/>
                <a:gd name="connsiteY2831" fmla="*/ 1720210 h 6367455"/>
                <a:gd name="connsiteX2832" fmla="*/ 199995 w 6891715"/>
                <a:gd name="connsiteY2832" fmla="*/ 1729736 h 6367455"/>
                <a:gd name="connsiteX2833" fmla="*/ 175865 w 6891715"/>
                <a:gd name="connsiteY2833" fmla="*/ 1737355 h 6367455"/>
                <a:gd name="connsiteX2834" fmla="*/ 163165 w 6891715"/>
                <a:gd name="connsiteY2834" fmla="*/ 1761486 h 6367455"/>
                <a:gd name="connsiteX2835" fmla="*/ 110778 w 6891715"/>
                <a:gd name="connsiteY2835" fmla="*/ 1815778 h 6367455"/>
                <a:gd name="connsiteX2836" fmla="*/ 87283 w 6891715"/>
                <a:gd name="connsiteY2836" fmla="*/ 1817048 h 6367455"/>
                <a:gd name="connsiteX2837" fmla="*/ 63470 w 6891715"/>
                <a:gd name="connsiteY2837" fmla="*/ 1831018 h 6367455"/>
                <a:gd name="connsiteX2838" fmla="*/ 35848 w 6891715"/>
                <a:gd name="connsiteY2838" fmla="*/ 1825938 h 6367455"/>
                <a:gd name="connsiteX2839" fmla="*/ 40293 w 6891715"/>
                <a:gd name="connsiteY2839" fmla="*/ 1849433 h 6367455"/>
                <a:gd name="connsiteX2840" fmla="*/ 0 w 6891715"/>
                <a:gd name="connsiteY2840" fmla="*/ 1865398 h 6367455"/>
                <a:gd name="connsiteX2841" fmla="*/ 51895 w 6891715"/>
                <a:gd name="connsiteY2841" fmla="*/ 1757672 h 6367455"/>
                <a:gd name="connsiteX2842" fmla="*/ 234199 w 6891715"/>
                <a:gd name="connsiteY2842" fmla="*/ 1457591 h 6367455"/>
                <a:gd name="connsiteX2843" fmla="*/ 269276 w 6891715"/>
                <a:gd name="connsiteY2843" fmla="*/ 1410682 h 6367455"/>
                <a:gd name="connsiteX2844" fmla="*/ 273020 w 6891715"/>
                <a:gd name="connsiteY2844" fmla="*/ 1407473 h 6367455"/>
                <a:gd name="connsiteX2845" fmla="*/ 3781388 w 6891715"/>
                <a:gd name="connsiteY2845" fmla="*/ 1397007 h 6367455"/>
                <a:gd name="connsiteX2846" fmla="*/ 3780753 w 6891715"/>
                <a:gd name="connsiteY2846" fmla="*/ 1419999 h 6367455"/>
                <a:gd name="connsiteX2847" fmla="*/ 3775672 w 6891715"/>
                <a:gd name="connsiteY2847" fmla="*/ 1425582 h 6367455"/>
                <a:gd name="connsiteX2848" fmla="*/ 3770275 w 6891715"/>
                <a:gd name="connsiteY2848" fmla="*/ 1413431 h 6367455"/>
                <a:gd name="connsiteX2849" fmla="*/ 3776308 w 6891715"/>
                <a:gd name="connsiteY2849" fmla="*/ 1403577 h 6367455"/>
                <a:gd name="connsiteX2850" fmla="*/ 2893984 w 6891715"/>
                <a:gd name="connsiteY2850" fmla="*/ 1212850 h 6367455"/>
                <a:gd name="connsiteX2851" fmla="*/ 2912798 w 6891715"/>
                <a:gd name="connsiteY2851" fmla="*/ 1234757 h 6367455"/>
                <a:gd name="connsiteX2852" fmla="*/ 2919384 w 6891715"/>
                <a:gd name="connsiteY2852" fmla="*/ 1260157 h 6367455"/>
                <a:gd name="connsiteX2853" fmla="*/ 2902763 w 6891715"/>
                <a:gd name="connsiteY2853" fmla="*/ 1260475 h 6367455"/>
                <a:gd name="connsiteX2854" fmla="*/ 2904646 w 6891715"/>
                <a:gd name="connsiteY2854" fmla="*/ 1246504 h 6367455"/>
                <a:gd name="connsiteX2855" fmla="*/ 2894924 w 6891715"/>
                <a:gd name="connsiteY2855" fmla="*/ 1231582 h 6367455"/>
                <a:gd name="connsiteX2856" fmla="*/ 2893984 w 6891715"/>
                <a:gd name="connsiteY2856" fmla="*/ 1212850 h 6367455"/>
                <a:gd name="connsiteX2857" fmla="*/ 5710203 w 6891715"/>
                <a:gd name="connsiteY2857" fmla="*/ 1139822 h 6367455"/>
                <a:gd name="connsiteX2858" fmla="*/ 5727666 w 6891715"/>
                <a:gd name="connsiteY2858" fmla="*/ 1152205 h 6367455"/>
                <a:gd name="connsiteX2859" fmla="*/ 5723382 w 6891715"/>
                <a:gd name="connsiteY2859" fmla="*/ 1173160 h 6367455"/>
                <a:gd name="connsiteX2860" fmla="*/ 5711521 w 6891715"/>
                <a:gd name="connsiteY2860" fmla="*/ 1162048 h 6367455"/>
                <a:gd name="connsiteX2861" fmla="*/ 5710203 w 6891715"/>
                <a:gd name="connsiteY2861" fmla="*/ 1139822 h 6367455"/>
                <a:gd name="connsiteX2862" fmla="*/ 3040668 w 6891715"/>
                <a:gd name="connsiteY2862" fmla="*/ 1009652 h 6367455"/>
                <a:gd name="connsiteX2863" fmla="*/ 3052733 w 6891715"/>
                <a:gd name="connsiteY2863" fmla="*/ 1019177 h 6367455"/>
                <a:gd name="connsiteX2864" fmla="*/ 3020983 w 6891715"/>
                <a:gd name="connsiteY2864" fmla="*/ 1028702 h 6367455"/>
                <a:gd name="connsiteX2865" fmla="*/ 3017808 w 6891715"/>
                <a:gd name="connsiteY2865" fmla="*/ 1020765 h 6367455"/>
                <a:gd name="connsiteX2866" fmla="*/ 3072139 w 6891715"/>
                <a:gd name="connsiteY2866" fmla="*/ 911226 h 6367455"/>
                <a:gd name="connsiteX2867" fmla="*/ 3073371 w 6891715"/>
                <a:gd name="connsiteY2867" fmla="*/ 926933 h 6367455"/>
                <a:gd name="connsiteX2868" fmla="*/ 3052733 w 6891715"/>
                <a:gd name="connsiteY2868" fmla="*/ 930276 h 6367455"/>
                <a:gd name="connsiteX2869" fmla="*/ 3107021 w 6891715"/>
                <a:gd name="connsiteY2869" fmla="*/ 901700 h 6367455"/>
                <a:gd name="connsiteX2870" fmla="*/ 3120991 w 6891715"/>
                <a:gd name="connsiteY2870" fmla="*/ 928449 h 6367455"/>
                <a:gd name="connsiteX2871" fmla="*/ 3105116 w 6891715"/>
                <a:gd name="connsiteY2871" fmla="*/ 944563 h 6367455"/>
                <a:gd name="connsiteX2872" fmla="*/ 3098766 w 6891715"/>
                <a:gd name="connsiteY2872" fmla="*/ 934895 h 6367455"/>
                <a:gd name="connsiteX2873" fmla="*/ 3098766 w 6891715"/>
                <a:gd name="connsiteY2873" fmla="*/ 925226 h 6367455"/>
                <a:gd name="connsiteX2874" fmla="*/ 3105751 w 6891715"/>
                <a:gd name="connsiteY2874" fmla="*/ 916525 h 6367455"/>
                <a:gd name="connsiteX2875" fmla="*/ 3099360 w 6891715"/>
                <a:gd name="connsiteY2875" fmla="*/ 876300 h 6367455"/>
                <a:gd name="connsiteX2876" fmla="*/ 3105116 w 6891715"/>
                <a:gd name="connsiteY2876" fmla="*/ 884929 h 6367455"/>
                <a:gd name="connsiteX2877" fmla="*/ 3093284 w 6891715"/>
                <a:gd name="connsiteY2877" fmla="*/ 896433 h 6367455"/>
                <a:gd name="connsiteX2878" fmla="*/ 3091365 w 6891715"/>
                <a:gd name="connsiteY2878" fmla="*/ 914648 h 6367455"/>
                <a:gd name="connsiteX2879" fmla="*/ 3079858 w 6891715"/>
                <a:gd name="connsiteY2879" fmla="*/ 925513 h 6367455"/>
                <a:gd name="connsiteX2880" fmla="*/ 3079538 w 6891715"/>
                <a:gd name="connsiteY2880" fmla="*/ 905061 h 6367455"/>
                <a:gd name="connsiteX2881" fmla="*/ 3060671 w 6891715"/>
                <a:gd name="connsiteY2881" fmla="*/ 906659 h 6367455"/>
                <a:gd name="connsiteX2882" fmla="*/ 3062270 w 6891715"/>
                <a:gd name="connsiteY2882" fmla="*/ 893877 h 6367455"/>
                <a:gd name="connsiteX2883" fmla="*/ 3082736 w 6891715"/>
                <a:gd name="connsiteY2883" fmla="*/ 885248 h 6367455"/>
                <a:gd name="connsiteX2884" fmla="*/ 2895676 w 6891715"/>
                <a:gd name="connsiteY2884" fmla="*/ 835022 h 6367455"/>
                <a:gd name="connsiteX2885" fmla="*/ 2900080 w 6891715"/>
                <a:gd name="connsiteY2885" fmla="*/ 843367 h 6367455"/>
                <a:gd name="connsiteX2886" fmla="*/ 2899450 w 6891715"/>
                <a:gd name="connsiteY2886" fmla="*/ 855243 h 6367455"/>
                <a:gd name="connsiteX2887" fmla="*/ 2906370 w 6891715"/>
                <a:gd name="connsiteY2887" fmla="*/ 852034 h 6367455"/>
                <a:gd name="connsiteX2888" fmla="*/ 2906684 w 6891715"/>
                <a:gd name="connsiteY2888" fmla="*/ 860700 h 6367455"/>
                <a:gd name="connsiteX2889" fmla="*/ 2893160 w 6891715"/>
                <a:gd name="connsiteY2889" fmla="*/ 863910 h 6367455"/>
                <a:gd name="connsiteX2890" fmla="*/ 2884040 w 6891715"/>
                <a:gd name="connsiteY2890" fmla="*/ 886378 h 6367455"/>
                <a:gd name="connsiteX2891" fmla="*/ 2873346 w 6891715"/>
                <a:gd name="connsiteY2891" fmla="*/ 893760 h 6367455"/>
                <a:gd name="connsiteX2892" fmla="*/ 2879321 w 6891715"/>
                <a:gd name="connsiteY2892" fmla="*/ 876748 h 6367455"/>
                <a:gd name="connsiteX2893" fmla="*/ 2877121 w 6891715"/>
                <a:gd name="connsiteY2893" fmla="*/ 857490 h 6367455"/>
                <a:gd name="connsiteX2894" fmla="*/ 2890959 w 6891715"/>
                <a:gd name="connsiteY2894" fmla="*/ 854280 h 6367455"/>
                <a:gd name="connsiteX2895" fmla="*/ 2912575 w 6891715"/>
                <a:gd name="connsiteY2895" fmla="*/ 822322 h 6367455"/>
                <a:gd name="connsiteX2896" fmla="*/ 2923896 w 6891715"/>
                <a:gd name="connsiteY2896" fmla="*/ 829854 h 6367455"/>
                <a:gd name="connsiteX2897" fmla="*/ 2925733 w 6891715"/>
                <a:gd name="connsiteY2897" fmla="*/ 836130 h 6367455"/>
                <a:gd name="connsiteX2898" fmla="*/ 2922673 w 6891715"/>
                <a:gd name="connsiteY2898" fmla="*/ 849310 h 6367455"/>
                <a:gd name="connsiteX2899" fmla="*/ 2912575 w 6891715"/>
                <a:gd name="connsiteY2899" fmla="*/ 848682 h 6367455"/>
                <a:gd name="connsiteX2900" fmla="*/ 2904312 w 6891715"/>
                <a:gd name="connsiteY2900" fmla="*/ 841465 h 6367455"/>
                <a:gd name="connsiteX2901" fmla="*/ 2900333 w 6891715"/>
                <a:gd name="connsiteY2901" fmla="*/ 830795 h 6367455"/>
                <a:gd name="connsiteX2902" fmla="*/ 2915634 w 6891715"/>
                <a:gd name="connsiteY2902" fmla="*/ 832050 h 6367455"/>
                <a:gd name="connsiteX2903" fmla="*/ 3115497 w 6891715"/>
                <a:gd name="connsiteY2903" fmla="*/ 820737 h 6367455"/>
                <a:gd name="connsiteX2904" fmla="*/ 3128970 w 6891715"/>
                <a:gd name="connsiteY2904" fmla="*/ 829700 h 6367455"/>
                <a:gd name="connsiteX2905" fmla="*/ 3132104 w 6891715"/>
                <a:gd name="connsiteY2905" fmla="*/ 840826 h 6367455"/>
                <a:gd name="connsiteX2906" fmla="*/ 3125211 w 6891715"/>
                <a:gd name="connsiteY2906" fmla="*/ 850098 h 6367455"/>
                <a:gd name="connsiteX2907" fmla="*/ 3108291 w 6891715"/>
                <a:gd name="connsiteY2907" fmla="*/ 855662 h 6367455"/>
                <a:gd name="connsiteX2908" fmla="*/ 3112364 w 6891715"/>
                <a:gd name="connsiteY2908" fmla="*/ 841135 h 6367455"/>
                <a:gd name="connsiteX2909" fmla="*/ 2986079 w 6891715"/>
                <a:gd name="connsiteY2909" fmla="*/ 784222 h 6367455"/>
                <a:gd name="connsiteX2910" fmla="*/ 2989234 w 6891715"/>
                <a:gd name="connsiteY2910" fmla="*/ 792794 h 6367455"/>
                <a:gd name="connsiteX2911" fmla="*/ 2950732 w 6891715"/>
                <a:gd name="connsiteY2911" fmla="*/ 835022 h 6367455"/>
                <a:gd name="connsiteX2912" fmla="*/ 2938108 w 6891715"/>
                <a:gd name="connsiteY2912" fmla="*/ 829942 h 6367455"/>
                <a:gd name="connsiteX2913" fmla="*/ 2936846 w 6891715"/>
                <a:gd name="connsiteY2913" fmla="*/ 815337 h 6367455"/>
                <a:gd name="connsiteX2914" fmla="*/ 2944104 w 6891715"/>
                <a:gd name="connsiteY2914" fmla="*/ 803589 h 6367455"/>
                <a:gd name="connsiteX2915" fmla="*/ 2956728 w 6891715"/>
                <a:gd name="connsiteY2915" fmla="*/ 805494 h 6367455"/>
                <a:gd name="connsiteX2916" fmla="*/ 2963040 w 6891715"/>
                <a:gd name="connsiteY2916" fmla="*/ 796922 h 6367455"/>
                <a:gd name="connsiteX2917" fmla="*/ 2969036 w 6891715"/>
                <a:gd name="connsiteY2917" fmla="*/ 784539 h 6367455"/>
                <a:gd name="connsiteX2918" fmla="*/ 3181826 w 6891715"/>
                <a:gd name="connsiteY2918" fmla="*/ 777876 h 6367455"/>
                <a:gd name="connsiteX2919" fmla="*/ 3189253 w 6891715"/>
                <a:gd name="connsiteY2919" fmla="*/ 786862 h 6367455"/>
                <a:gd name="connsiteX2920" fmla="*/ 3181181 w 6891715"/>
                <a:gd name="connsiteY2920" fmla="*/ 793751 h 6367455"/>
                <a:gd name="connsiteX2921" fmla="*/ 3170203 w 6891715"/>
                <a:gd name="connsiteY2921" fmla="*/ 787760 h 6367455"/>
                <a:gd name="connsiteX2922" fmla="*/ 2989234 w 6891715"/>
                <a:gd name="connsiteY2922" fmla="*/ 760410 h 6367455"/>
                <a:gd name="connsiteX2923" fmla="*/ 3000346 w 6891715"/>
                <a:gd name="connsiteY2923" fmla="*/ 771020 h 6367455"/>
                <a:gd name="connsiteX2924" fmla="*/ 2997078 w 6891715"/>
                <a:gd name="connsiteY2924" fmla="*/ 785810 h 6367455"/>
                <a:gd name="connsiteX2925" fmla="*/ 2989559 w 6891715"/>
                <a:gd name="connsiteY2925" fmla="*/ 779380 h 6367455"/>
                <a:gd name="connsiteX2926" fmla="*/ 2989234 w 6891715"/>
                <a:gd name="connsiteY2926" fmla="*/ 760410 h 6367455"/>
                <a:gd name="connsiteX2927" fmla="*/ 3084673 w 6891715"/>
                <a:gd name="connsiteY2927" fmla="*/ 733425 h 6367455"/>
                <a:gd name="connsiteX2928" fmla="*/ 3095591 w 6891715"/>
                <a:gd name="connsiteY2928" fmla="*/ 744629 h 6367455"/>
                <a:gd name="connsiteX2929" fmla="*/ 3089491 w 6891715"/>
                <a:gd name="connsiteY2929" fmla="*/ 761915 h 6367455"/>
                <a:gd name="connsiteX2930" fmla="*/ 3078568 w 6891715"/>
                <a:gd name="connsiteY2930" fmla="*/ 778881 h 6367455"/>
                <a:gd name="connsiteX2931" fmla="*/ 3073427 w 6891715"/>
                <a:gd name="connsiteY2931" fmla="*/ 784323 h 6367455"/>
                <a:gd name="connsiteX2932" fmla="*/ 3061541 w 6891715"/>
                <a:gd name="connsiteY2932" fmla="*/ 788805 h 6367455"/>
                <a:gd name="connsiteX2933" fmla="*/ 3062825 w 6891715"/>
                <a:gd name="connsiteY2933" fmla="*/ 799369 h 6367455"/>
                <a:gd name="connsiteX2934" fmla="*/ 3065074 w 6891715"/>
                <a:gd name="connsiteY2934" fmla="*/ 811213 h 6367455"/>
                <a:gd name="connsiteX2935" fmla="*/ 3056400 w 6891715"/>
                <a:gd name="connsiteY2935" fmla="*/ 808972 h 6367455"/>
                <a:gd name="connsiteX2936" fmla="*/ 3054472 w 6891715"/>
                <a:gd name="connsiteY2936" fmla="*/ 788805 h 6367455"/>
                <a:gd name="connsiteX2937" fmla="*/ 3063789 w 6891715"/>
                <a:gd name="connsiteY2937" fmla="*/ 766077 h 6367455"/>
                <a:gd name="connsiteX2938" fmla="*/ 3045477 w 6891715"/>
                <a:gd name="connsiteY2938" fmla="*/ 773119 h 6367455"/>
                <a:gd name="connsiteX2939" fmla="*/ 3028448 w 6891715"/>
                <a:gd name="connsiteY2939" fmla="*/ 802890 h 6367455"/>
                <a:gd name="connsiteX2940" fmla="*/ 3016882 w 6891715"/>
                <a:gd name="connsiteY2940" fmla="*/ 795527 h 6367455"/>
                <a:gd name="connsiteX2941" fmla="*/ 3014633 w 6891715"/>
                <a:gd name="connsiteY2941" fmla="*/ 784643 h 6367455"/>
                <a:gd name="connsiteX2942" fmla="*/ 3028127 w 6891715"/>
                <a:gd name="connsiteY2942" fmla="*/ 766397 h 6367455"/>
                <a:gd name="connsiteX2943" fmla="*/ 3045477 w 6891715"/>
                <a:gd name="connsiteY2943" fmla="*/ 749431 h 6367455"/>
                <a:gd name="connsiteX2944" fmla="*/ 3065396 w 6891715"/>
                <a:gd name="connsiteY2944" fmla="*/ 743989 h 6367455"/>
                <a:gd name="connsiteX2945" fmla="*/ 3205129 w 6891715"/>
                <a:gd name="connsiteY2945" fmla="*/ 719138 h 6367455"/>
                <a:gd name="connsiteX2946" fmla="*/ 3203253 w 6891715"/>
                <a:gd name="connsiteY2946" fmla="*/ 736387 h 6367455"/>
                <a:gd name="connsiteX2947" fmla="*/ 3189807 w 6891715"/>
                <a:gd name="connsiteY2947" fmla="*/ 739776 h 6367455"/>
                <a:gd name="connsiteX2948" fmla="*/ 3184491 w 6891715"/>
                <a:gd name="connsiteY2948" fmla="*/ 726222 h 6367455"/>
                <a:gd name="connsiteX2949" fmla="*/ 3048002 w 6891715"/>
                <a:gd name="connsiteY2949" fmla="*/ 700087 h 6367455"/>
                <a:gd name="connsiteX2950" fmla="*/ 3055726 w 6891715"/>
                <a:gd name="connsiteY2950" fmla="*/ 703262 h 6367455"/>
                <a:gd name="connsiteX2951" fmla="*/ 3059084 w 6891715"/>
                <a:gd name="connsiteY2951" fmla="*/ 711517 h 6367455"/>
                <a:gd name="connsiteX2952" fmla="*/ 3057069 w 6891715"/>
                <a:gd name="connsiteY2952" fmla="*/ 725170 h 6367455"/>
                <a:gd name="connsiteX2953" fmla="*/ 3044980 w 6891715"/>
                <a:gd name="connsiteY2953" fmla="*/ 725487 h 6367455"/>
                <a:gd name="connsiteX2954" fmla="*/ 3041621 w 6891715"/>
                <a:gd name="connsiteY2954" fmla="*/ 709612 h 6367455"/>
                <a:gd name="connsiteX2955" fmla="*/ 3147591 w 6891715"/>
                <a:gd name="connsiteY2955" fmla="*/ 608011 h 6367455"/>
                <a:gd name="connsiteX2956" fmla="*/ 3157047 w 6891715"/>
                <a:gd name="connsiteY2956" fmla="*/ 609291 h 6367455"/>
                <a:gd name="connsiteX2957" fmla="*/ 3163667 w 6891715"/>
                <a:gd name="connsiteY2957" fmla="*/ 632651 h 6367455"/>
                <a:gd name="connsiteX2958" fmla="*/ 3154210 w 6891715"/>
                <a:gd name="connsiteY2958" fmla="*/ 648332 h 6367455"/>
                <a:gd name="connsiteX2959" fmla="*/ 3165873 w 6891715"/>
                <a:gd name="connsiteY2959" fmla="*/ 659212 h 6367455"/>
                <a:gd name="connsiteX2960" fmla="*/ 3165873 w 6891715"/>
                <a:gd name="connsiteY2960" fmla="*/ 666572 h 6367455"/>
                <a:gd name="connsiteX2961" fmla="*/ 3150428 w 6891715"/>
                <a:gd name="connsiteY2961" fmla="*/ 687053 h 6367455"/>
                <a:gd name="connsiteX2962" fmla="*/ 3152319 w 6891715"/>
                <a:gd name="connsiteY2962" fmla="*/ 699533 h 6367455"/>
                <a:gd name="connsiteX2963" fmla="*/ 3167134 w 6891715"/>
                <a:gd name="connsiteY2963" fmla="*/ 696333 h 6367455"/>
                <a:gd name="connsiteX2964" fmla="*/ 3173439 w 6891715"/>
                <a:gd name="connsiteY2964" fmla="*/ 675853 h 6367455"/>
                <a:gd name="connsiteX2965" fmla="*/ 3178482 w 6891715"/>
                <a:gd name="connsiteY2965" fmla="*/ 657932 h 6367455"/>
                <a:gd name="connsiteX2966" fmla="*/ 3193298 w 6891715"/>
                <a:gd name="connsiteY2966" fmla="*/ 651212 h 6367455"/>
                <a:gd name="connsiteX2967" fmla="*/ 3183211 w 6891715"/>
                <a:gd name="connsiteY2967" fmla="*/ 634571 h 6367455"/>
                <a:gd name="connsiteX2968" fmla="*/ 3192983 w 6891715"/>
                <a:gd name="connsiteY2968" fmla="*/ 621771 h 6367455"/>
                <a:gd name="connsiteX2969" fmla="*/ 3196765 w 6891715"/>
                <a:gd name="connsiteY2969" fmla="*/ 625611 h 6367455"/>
                <a:gd name="connsiteX2970" fmla="*/ 3199602 w 6891715"/>
                <a:gd name="connsiteY2970" fmla="*/ 629131 h 6367455"/>
                <a:gd name="connsiteX2971" fmla="*/ 3200548 w 6891715"/>
                <a:gd name="connsiteY2971" fmla="*/ 631051 h 6367455"/>
                <a:gd name="connsiteX2972" fmla="*/ 3201178 w 6891715"/>
                <a:gd name="connsiteY2972" fmla="*/ 632331 h 6367455"/>
                <a:gd name="connsiteX2973" fmla="*/ 3202124 w 6891715"/>
                <a:gd name="connsiteY2973" fmla="*/ 632971 h 6367455"/>
                <a:gd name="connsiteX2974" fmla="*/ 3203070 w 6891715"/>
                <a:gd name="connsiteY2974" fmla="*/ 633611 h 6367455"/>
                <a:gd name="connsiteX2975" fmla="*/ 3204015 w 6891715"/>
                <a:gd name="connsiteY2975" fmla="*/ 632971 h 6367455"/>
                <a:gd name="connsiteX2976" fmla="*/ 3205592 w 6891715"/>
                <a:gd name="connsiteY2976" fmla="*/ 632651 h 6367455"/>
                <a:gd name="connsiteX2977" fmla="*/ 3207483 w 6891715"/>
                <a:gd name="connsiteY2977" fmla="*/ 631691 h 6367455"/>
                <a:gd name="connsiteX2978" fmla="*/ 3208744 w 6891715"/>
                <a:gd name="connsiteY2978" fmla="*/ 631051 h 6367455"/>
                <a:gd name="connsiteX2979" fmla="*/ 3220092 w 6891715"/>
                <a:gd name="connsiteY2979" fmla="*/ 642572 h 6367455"/>
                <a:gd name="connsiteX2980" fmla="*/ 3225766 w 6891715"/>
                <a:gd name="connsiteY2980" fmla="*/ 654092 h 6367455"/>
                <a:gd name="connsiteX2981" fmla="*/ 3206852 w 6891715"/>
                <a:gd name="connsiteY2981" fmla="*/ 678093 h 6367455"/>
                <a:gd name="connsiteX2982" fmla="*/ 3205276 w 6891715"/>
                <a:gd name="connsiteY2982" fmla="*/ 700173 h 6367455"/>
                <a:gd name="connsiteX2983" fmla="*/ 3185102 w 6891715"/>
                <a:gd name="connsiteY2983" fmla="*/ 698253 h 6367455"/>
                <a:gd name="connsiteX2984" fmla="*/ 3181319 w 6891715"/>
                <a:gd name="connsiteY2984" fmla="*/ 716174 h 6367455"/>
                <a:gd name="connsiteX2985" fmla="*/ 3173754 w 6891715"/>
                <a:gd name="connsiteY2985" fmla="*/ 726734 h 6367455"/>
                <a:gd name="connsiteX2986" fmla="*/ 3184472 w 6891715"/>
                <a:gd name="connsiteY2986" fmla="*/ 743055 h 6367455"/>
                <a:gd name="connsiteX2987" fmla="*/ 3173754 w 6891715"/>
                <a:gd name="connsiteY2987" fmla="*/ 746255 h 6367455"/>
                <a:gd name="connsiteX2988" fmla="*/ 3160199 w 6891715"/>
                <a:gd name="connsiteY2988" fmla="*/ 738895 h 6367455"/>
                <a:gd name="connsiteX2989" fmla="*/ 3157047 w 6891715"/>
                <a:gd name="connsiteY2989" fmla="*/ 722894 h 6367455"/>
                <a:gd name="connsiteX2990" fmla="*/ 3154525 w 6891715"/>
                <a:gd name="connsiteY2990" fmla="*/ 730894 h 6367455"/>
                <a:gd name="connsiteX2991" fmla="*/ 3152949 w 6891715"/>
                <a:gd name="connsiteY2991" fmla="*/ 736974 h 6367455"/>
                <a:gd name="connsiteX2992" fmla="*/ 3152004 w 6891715"/>
                <a:gd name="connsiteY2992" fmla="*/ 739215 h 6367455"/>
                <a:gd name="connsiteX2993" fmla="*/ 3151688 w 6891715"/>
                <a:gd name="connsiteY2993" fmla="*/ 741135 h 6367455"/>
                <a:gd name="connsiteX2994" fmla="*/ 3151373 w 6891715"/>
                <a:gd name="connsiteY2994" fmla="*/ 743375 h 6367455"/>
                <a:gd name="connsiteX2995" fmla="*/ 3149482 w 6891715"/>
                <a:gd name="connsiteY2995" fmla="*/ 746895 h 6367455"/>
                <a:gd name="connsiteX2996" fmla="*/ 3144123 w 6891715"/>
                <a:gd name="connsiteY2996" fmla="*/ 756495 h 6367455"/>
                <a:gd name="connsiteX2997" fmla="*/ 3136243 w 6891715"/>
                <a:gd name="connsiteY2997" fmla="*/ 769935 h 6367455"/>
                <a:gd name="connsiteX2998" fmla="*/ 3126786 w 6891715"/>
                <a:gd name="connsiteY2998" fmla="*/ 760335 h 6367455"/>
                <a:gd name="connsiteX2999" fmla="*/ 3129623 w 6891715"/>
                <a:gd name="connsiteY2999" fmla="*/ 727694 h 6367455"/>
                <a:gd name="connsiteX3000" fmla="*/ 3116384 w 6891715"/>
                <a:gd name="connsiteY3000" fmla="*/ 740495 h 6367455"/>
                <a:gd name="connsiteX3001" fmla="*/ 3105036 w 6891715"/>
                <a:gd name="connsiteY3001" fmla="*/ 768975 h 6367455"/>
                <a:gd name="connsiteX3002" fmla="*/ 3097785 w 6891715"/>
                <a:gd name="connsiteY3002" fmla="*/ 767055 h 6367455"/>
                <a:gd name="connsiteX3003" fmla="*/ 3107873 w 6891715"/>
                <a:gd name="connsiteY3003" fmla="*/ 742415 h 6367455"/>
                <a:gd name="connsiteX3004" fmla="*/ 3096209 w 6891715"/>
                <a:gd name="connsiteY3004" fmla="*/ 740495 h 6367455"/>
                <a:gd name="connsiteX3005" fmla="*/ 3094003 w 6891715"/>
                <a:gd name="connsiteY3005" fmla="*/ 734094 h 6367455"/>
                <a:gd name="connsiteX3006" fmla="*/ 3107557 w 6891715"/>
                <a:gd name="connsiteY3006" fmla="*/ 727694 h 6367455"/>
                <a:gd name="connsiteX3007" fmla="*/ 3099992 w 6891715"/>
                <a:gd name="connsiteY3007" fmla="*/ 717134 h 6367455"/>
                <a:gd name="connsiteX3008" fmla="*/ 3127101 w 6891715"/>
                <a:gd name="connsiteY3008" fmla="*/ 687053 h 6367455"/>
                <a:gd name="connsiteX3009" fmla="*/ 3127101 w 6891715"/>
                <a:gd name="connsiteY3009" fmla="*/ 668172 h 6367455"/>
                <a:gd name="connsiteX3010" fmla="*/ 3135297 w 6891715"/>
                <a:gd name="connsiteY3010" fmla="*/ 656332 h 6367455"/>
                <a:gd name="connsiteX3011" fmla="*/ 3128992 w 6891715"/>
                <a:gd name="connsiteY3011" fmla="*/ 646732 h 6367455"/>
                <a:gd name="connsiteX3012" fmla="*/ 3086809 w 6891715"/>
                <a:gd name="connsiteY3012" fmla="*/ 601662 h 6367455"/>
                <a:gd name="connsiteX3013" fmla="*/ 3100900 w 6891715"/>
                <a:gd name="connsiteY3013" fmla="*/ 618490 h 6367455"/>
                <a:gd name="connsiteX3014" fmla="*/ 3095575 w 6891715"/>
                <a:gd name="connsiteY3014" fmla="*/ 628967 h 6367455"/>
                <a:gd name="connsiteX3015" fmla="*/ 3100274 w 6891715"/>
                <a:gd name="connsiteY3015" fmla="*/ 649287 h 6367455"/>
                <a:gd name="connsiteX3016" fmla="*/ 3095888 w 6891715"/>
                <a:gd name="connsiteY3016" fmla="*/ 658812 h 6367455"/>
                <a:gd name="connsiteX3017" fmla="*/ 3117816 w 6891715"/>
                <a:gd name="connsiteY3017" fmla="*/ 663575 h 6367455"/>
                <a:gd name="connsiteX3018" fmla="*/ 3107478 w 6891715"/>
                <a:gd name="connsiteY3018" fmla="*/ 680720 h 6367455"/>
                <a:gd name="connsiteX3019" fmla="*/ 3092755 w 6891715"/>
                <a:gd name="connsiteY3019" fmla="*/ 682625 h 6367455"/>
                <a:gd name="connsiteX3020" fmla="*/ 3067073 w 6891715"/>
                <a:gd name="connsiteY3020" fmla="*/ 700087 h 6367455"/>
                <a:gd name="connsiteX3021" fmla="*/ 3054544 w 6891715"/>
                <a:gd name="connsiteY3021" fmla="*/ 696912 h 6367455"/>
                <a:gd name="connsiteX3022" fmla="*/ 3082423 w 6891715"/>
                <a:gd name="connsiteY3022" fmla="*/ 661987 h 6367455"/>
                <a:gd name="connsiteX3023" fmla="*/ 3052351 w 6891715"/>
                <a:gd name="connsiteY3023" fmla="*/ 679767 h 6367455"/>
                <a:gd name="connsiteX3024" fmla="*/ 3042953 w 6891715"/>
                <a:gd name="connsiteY3024" fmla="*/ 679132 h 6367455"/>
                <a:gd name="connsiteX3025" fmla="*/ 3029170 w 6891715"/>
                <a:gd name="connsiteY3025" fmla="*/ 697230 h 6367455"/>
                <a:gd name="connsiteX3026" fmla="*/ 3024158 w 6891715"/>
                <a:gd name="connsiteY3026" fmla="*/ 683577 h 6367455"/>
                <a:gd name="connsiteX3027" fmla="*/ 3034495 w 6891715"/>
                <a:gd name="connsiteY3027" fmla="*/ 675957 h 6367455"/>
                <a:gd name="connsiteX3028" fmla="*/ 3031050 w 6891715"/>
                <a:gd name="connsiteY3028" fmla="*/ 662305 h 6367455"/>
                <a:gd name="connsiteX3029" fmla="*/ 3042640 w 6891715"/>
                <a:gd name="connsiteY3029" fmla="*/ 652780 h 6367455"/>
                <a:gd name="connsiteX3030" fmla="*/ 3057363 w 6891715"/>
                <a:gd name="connsiteY3030" fmla="*/ 649605 h 6367455"/>
                <a:gd name="connsiteX3031" fmla="*/ 3071460 w 6891715"/>
                <a:gd name="connsiteY3031" fmla="*/ 629285 h 6367455"/>
                <a:gd name="connsiteX3032" fmla="*/ 3083990 w 6891715"/>
                <a:gd name="connsiteY3032" fmla="*/ 628332 h 6367455"/>
                <a:gd name="connsiteX3033" fmla="*/ 3079917 w 6891715"/>
                <a:gd name="connsiteY3033" fmla="*/ 611187 h 6367455"/>
                <a:gd name="connsiteX3034" fmla="*/ 3198778 w 6891715"/>
                <a:gd name="connsiteY3034" fmla="*/ 596901 h 6367455"/>
                <a:gd name="connsiteX3035" fmla="*/ 3208960 w 6891715"/>
                <a:gd name="connsiteY3035" fmla="*/ 597864 h 6367455"/>
                <a:gd name="connsiteX3036" fmla="*/ 3214215 w 6891715"/>
                <a:gd name="connsiteY3036" fmla="*/ 603322 h 6367455"/>
                <a:gd name="connsiteX3037" fmla="*/ 3219798 w 6891715"/>
                <a:gd name="connsiteY3037" fmla="*/ 601074 h 6367455"/>
                <a:gd name="connsiteX3038" fmla="*/ 3227353 w 6891715"/>
                <a:gd name="connsiteY3038" fmla="*/ 611349 h 6367455"/>
                <a:gd name="connsiteX3039" fmla="*/ 3217828 w 6891715"/>
                <a:gd name="connsiteY3039" fmla="*/ 625476 h 6367455"/>
                <a:gd name="connsiteX3040" fmla="*/ 3201405 w 6891715"/>
                <a:gd name="connsiteY3040" fmla="*/ 609743 h 6367455"/>
                <a:gd name="connsiteX3041" fmla="*/ 3164907 w 6891715"/>
                <a:gd name="connsiteY3041" fmla="*/ 504825 h 6367455"/>
                <a:gd name="connsiteX3042" fmla="*/ 3188311 w 6891715"/>
                <a:gd name="connsiteY3042" fmla="*/ 509905 h 6367455"/>
                <a:gd name="connsiteX3043" fmla="*/ 3190841 w 6891715"/>
                <a:gd name="connsiteY3043" fmla="*/ 523558 h 6367455"/>
                <a:gd name="connsiteX3044" fmla="*/ 3182302 w 6891715"/>
                <a:gd name="connsiteY3044" fmla="*/ 535305 h 6367455"/>
                <a:gd name="connsiteX3045" fmla="*/ 3184516 w 6891715"/>
                <a:gd name="connsiteY3045" fmla="*/ 554355 h 6367455"/>
                <a:gd name="connsiteX3046" fmla="*/ 3172181 w 6891715"/>
                <a:gd name="connsiteY3046" fmla="*/ 566103 h 6367455"/>
                <a:gd name="connsiteX3047" fmla="*/ 3164591 w 6891715"/>
                <a:gd name="connsiteY3047" fmla="*/ 582930 h 6367455"/>
                <a:gd name="connsiteX3048" fmla="*/ 3136444 w 6891715"/>
                <a:gd name="connsiteY3048" fmla="*/ 592455 h 6367455"/>
                <a:gd name="connsiteX3049" fmla="*/ 3124110 w 6891715"/>
                <a:gd name="connsiteY3049" fmla="*/ 622300 h 6367455"/>
                <a:gd name="connsiteX3050" fmla="*/ 3119998 w 6891715"/>
                <a:gd name="connsiteY3050" fmla="*/ 619125 h 6367455"/>
                <a:gd name="connsiteX3051" fmla="*/ 3120631 w 6891715"/>
                <a:gd name="connsiteY3051" fmla="*/ 611823 h 6367455"/>
                <a:gd name="connsiteX3052" fmla="*/ 3109878 w 6891715"/>
                <a:gd name="connsiteY3052" fmla="*/ 602615 h 6367455"/>
                <a:gd name="connsiteX3053" fmla="*/ 3132965 w 6891715"/>
                <a:gd name="connsiteY3053" fmla="*/ 578803 h 6367455"/>
                <a:gd name="connsiteX3054" fmla="*/ 3136127 w 6891715"/>
                <a:gd name="connsiteY3054" fmla="*/ 555943 h 6367455"/>
                <a:gd name="connsiteX3055" fmla="*/ 3151941 w 6891715"/>
                <a:gd name="connsiteY3055" fmla="*/ 553403 h 6367455"/>
                <a:gd name="connsiteX3056" fmla="*/ 3155736 w 6891715"/>
                <a:gd name="connsiteY3056" fmla="*/ 542925 h 6367455"/>
                <a:gd name="connsiteX3057" fmla="*/ 3151624 w 6891715"/>
                <a:gd name="connsiteY3057" fmla="*/ 531495 h 6367455"/>
                <a:gd name="connsiteX3058" fmla="*/ 3157950 w 6891715"/>
                <a:gd name="connsiteY3058" fmla="*/ 523875 h 6367455"/>
                <a:gd name="connsiteX3059" fmla="*/ 4364771 w 6891715"/>
                <a:gd name="connsiteY3059" fmla="*/ 471424 h 6367455"/>
                <a:gd name="connsiteX3060" fmla="*/ 4352063 w 6891715"/>
                <a:gd name="connsiteY3060" fmla="*/ 473328 h 6367455"/>
                <a:gd name="connsiteX3061" fmla="*/ 4349204 w 6891715"/>
                <a:gd name="connsiteY3061" fmla="*/ 492370 h 6367455"/>
                <a:gd name="connsiteX3062" fmla="*/ 4353334 w 6891715"/>
                <a:gd name="connsiteY3062" fmla="*/ 505065 h 6367455"/>
                <a:gd name="connsiteX3063" fmla="*/ 4345709 w 6891715"/>
                <a:gd name="connsiteY3063" fmla="*/ 514269 h 6367455"/>
                <a:gd name="connsiteX3064" fmla="*/ 4338402 w 6891715"/>
                <a:gd name="connsiteY3064" fmla="*/ 505383 h 6367455"/>
                <a:gd name="connsiteX3065" fmla="*/ 4341579 w 6891715"/>
                <a:gd name="connsiteY3065" fmla="*/ 493005 h 6367455"/>
                <a:gd name="connsiteX3066" fmla="*/ 4337131 w 6891715"/>
                <a:gd name="connsiteY3066" fmla="*/ 479358 h 6367455"/>
                <a:gd name="connsiteX3067" fmla="*/ 4322835 w 6891715"/>
                <a:gd name="connsiteY3067" fmla="*/ 489514 h 6367455"/>
                <a:gd name="connsiteX3068" fmla="*/ 4315210 w 6891715"/>
                <a:gd name="connsiteY3068" fmla="*/ 501892 h 6367455"/>
                <a:gd name="connsiteX3069" fmla="*/ 4319976 w 6891715"/>
                <a:gd name="connsiteY3069" fmla="*/ 515538 h 6367455"/>
                <a:gd name="connsiteX3070" fmla="*/ 4326647 w 6891715"/>
                <a:gd name="connsiteY3070" fmla="*/ 515538 h 6367455"/>
                <a:gd name="connsiteX3071" fmla="*/ 4334590 w 6891715"/>
                <a:gd name="connsiteY3071" fmla="*/ 522203 h 6367455"/>
                <a:gd name="connsiteX3072" fmla="*/ 4333319 w 6891715"/>
                <a:gd name="connsiteY3072" fmla="*/ 536167 h 6367455"/>
                <a:gd name="connsiteX3073" fmla="*/ 4321882 w 6891715"/>
                <a:gd name="connsiteY3073" fmla="*/ 530455 h 6367455"/>
                <a:gd name="connsiteX3074" fmla="*/ 4315210 w 6891715"/>
                <a:gd name="connsiteY3074" fmla="*/ 539658 h 6367455"/>
                <a:gd name="connsiteX3075" fmla="*/ 4297419 w 6891715"/>
                <a:gd name="connsiteY3075" fmla="*/ 537119 h 6367455"/>
                <a:gd name="connsiteX3076" fmla="*/ 4292971 w 6891715"/>
                <a:gd name="connsiteY3076" fmla="*/ 550766 h 6367455"/>
                <a:gd name="connsiteX3077" fmla="*/ 4282805 w 6891715"/>
                <a:gd name="connsiteY3077" fmla="*/ 553940 h 6367455"/>
                <a:gd name="connsiteX3078" fmla="*/ 4274862 w 6891715"/>
                <a:gd name="connsiteY3078" fmla="*/ 552353 h 6367455"/>
                <a:gd name="connsiteX3079" fmla="*/ 4260566 w 6891715"/>
                <a:gd name="connsiteY3079" fmla="*/ 563778 h 6367455"/>
                <a:gd name="connsiteX3080" fmla="*/ 4263425 w 6891715"/>
                <a:gd name="connsiteY3080" fmla="*/ 579647 h 6367455"/>
                <a:gd name="connsiteX3081" fmla="*/ 4256754 w 6891715"/>
                <a:gd name="connsiteY3081" fmla="*/ 585677 h 6367455"/>
                <a:gd name="connsiteX3082" fmla="*/ 4246270 w 6891715"/>
                <a:gd name="connsiteY3082" fmla="*/ 586312 h 6367455"/>
                <a:gd name="connsiteX3083" fmla="*/ 4233244 w 6891715"/>
                <a:gd name="connsiteY3083" fmla="*/ 586946 h 6367455"/>
                <a:gd name="connsiteX3084" fmla="*/ 4227843 w 6891715"/>
                <a:gd name="connsiteY3084" fmla="*/ 601863 h 6367455"/>
                <a:gd name="connsiteX3085" fmla="*/ 4232926 w 6891715"/>
                <a:gd name="connsiteY3085" fmla="*/ 608210 h 6367455"/>
                <a:gd name="connsiteX3086" fmla="*/ 4241504 w 6891715"/>
                <a:gd name="connsiteY3086" fmla="*/ 605036 h 6367455"/>
                <a:gd name="connsiteX3087" fmla="*/ 4247858 w 6891715"/>
                <a:gd name="connsiteY3087" fmla="*/ 609797 h 6367455"/>
                <a:gd name="connsiteX3088" fmla="*/ 4239280 w 6891715"/>
                <a:gd name="connsiteY3088" fmla="*/ 612653 h 6367455"/>
                <a:gd name="connsiteX3089" fmla="*/ 4244363 w 6891715"/>
                <a:gd name="connsiteY3089" fmla="*/ 622174 h 6367455"/>
                <a:gd name="connsiteX3090" fmla="*/ 4254530 w 6891715"/>
                <a:gd name="connsiteY3090" fmla="*/ 624396 h 6367455"/>
                <a:gd name="connsiteX3091" fmla="*/ 4259295 w 6891715"/>
                <a:gd name="connsiteY3091" fmla="*/ 613288 h 6367455"/>
                <a:gd name="connsiteX3092" fmla="*/ 4260248 w 6891715"/>
                <a:gd name="connsiteY3092" fmla="*/ 619635 h 6367455"/>
                <a:gd name="connsiteX3093" fmla="*/ 4269462 w 6891715"/>
                <a:gd name="connsiteY3093" fmla="*/ 628204 h 6367455"/>
                <a:gd name="connsiteX3094" fmla="*/ 4263108 w 6891715"/>
                <a:gd name="connsiteY3094" fmla="*/ 631378 h 6367455"/>
                <a:gd name="connsiteX3095" fmla="*/ 4252624 w 6891715"/>
                <a:gd name="connsiteY3095" fmla="*/ 629791 h 6367455"/>
                <a:gd name="connsiteX3096" fmla="*/ 4260566 w 6891715"/>
                <a:gd name="connsiteY3096" fmla="*/ 643755 h 6367455"/>
                <a:gd name="connsiteX3097" fmla="*/ 4275180 w 6891715"/>
                <a:gd name="connsiteY3097" fmla="*/ 653594 h 6367455"/>
                <a:gd name="connsiteX3098" fmla="*/ 4289477 w 6891715"/>
                <a:gd name="connsiteY3098" fmla="*/ 646612 h 6367455"/>
                <a:gd name="connsiteX3099" fmla="*/ 4287570 w 6891715"/>
                <a:gd name="connsiteY3099" fmla="*/ 633599 h 6367455"/>
                <a:gd name="connsiteX3100" fmla="*/ 4297101 w 6891715"/>
                <a:gd name="connsiteY3100" fmla="*/ 628839 h 6367455"/>
                <a:gd name="connsiteX3101" fmla="*/ 4302185 w 6891715"/>
                <a:gd name="connsiteY3101" fmla="*/ 638360 h 6367455"/>
                <a:gd name="connsiteX3102" fmla="*/ 4312669 w 6891715"/>
                <a:gd name="connsiteY3102" fmla="*/ 637725 h 6367455"/>
                <a:gd name="connsiteX3103" fmla="*/ 4312033 w 6891715"/>
                <a:gd name="connsiteY3103" fmla="*/ 628204 h 6367455"/>
                <a:gd name="connsiteX3104" fmla="*/ 4308221 w 6891715"/>
                <a:gd name="connsiteY3104" fmla="*/ 616462 h 6367455"/>
                <a:gd name="connsiteX3105" fmla="*/ 4317752 w 6891715"/>
                <a:gd name="connsiteY3105" fmla="*/ 615827 h 6367455"/>
                <a:gd name="connsiteX3106" fmla="*/ 4332048 w 6891715"/>
                <a:gd name="connsiteY3106" fmla="*/ 624396 h 6367455"/>
                <a:gd name="connsiteX3107" fmla="*/ 4339673 w 6891715"/>
                <a:gd name="connsiteY3107" fmla="*/ 624396 h 6367455"/>
                <a:gd name="connsiteX3108" fmla="*/ 4339547 w 6891715"/>
                <a:gd name="connsiteY3108" fmla="*/ 624461 h 6367455"/>
                <a:gd name="connsiteX3109" fmla="*/ 4339882 w 6891715"/>
                <a:gd name="connsiteY3109" fmla="*/ 624461 h 6367455"/>
                <a:gd name="connsiteX3110" fmla="*/ 4340199 w 6891715"/>
                <a:gd name="connsiteY3110" fmla="*/ 623826 h 6367455"/>
                <a:gd name="connsiteX3111" fmla="*/ 4341172 w 6891715"/>
                <a:gd name="connsiteY3111" fmla="*/ 623340 h 6367455"/>
                <a:gd name="connsiteX3112" fmla="*/ 4347298 w 6891715"/>
                <a:gd name="connsiteY3112" fmla="*/ 612018 h 6367455"/>
                <a:gd name="connsiteX3113" fmla="*/ 4332366 w 6891715"/>
                <a:gd name="connsiteY3113" fmla="*/ 604402 h 6367455"/>
                <a:gd name="connsiteX3114" fmla="*/ 4328236 w 6891715"/>
                <a:gd name="connsiteY3114" fmla="*/ 605354 h 6367455"/>
                <a:gd name="connsiteX3115" fmla="*/ 4317434 w 6891715"/>
                <a:gd name="connsiteY3115" fmla="*/ 588216 h 6367455"/>
                <a:gd name="connsiteX3116" fmla="*/ 4329189 w 6891715"/>
                <a:gd name="connsiteY3116" fmla="*/ 567587 h 6367455"/>
                <a:gd name="connsiteX3117" fmla="*/ 4344121 w 6891715"/>
                <a:gd name="connsiteY3117" fmla="*/ 564731 h 6367455"/>
                <a:gd name="connsiteX3118" fmla="*/ 4350793 w 6891715"/>
                <a:gd name="connsiteY3118" fmla="*/ 555210 h 6367455"/>
                <a:gd name="connsiteX3119" fmla="*/ 4348886 w 6891715"/>
                <a:gd name="connsiteY3119" fmla="*/ 549814 h 6367455"/>
                <a:gd name="connsiteX3120" fmla="*/ 4361912 w 6891715"/>
                <a:gd name="connsiteY3120" fmla="*/ 539976 h 6367455"/>
                <a:gd name="connsiteX3121" fmla="*/ 4359053 w 6891715"/>
                <a:gd name="connsiteY3121" fmla="*/ 525059 h 6367455"/>
                <a:gd name="connsiteX3122" fmla="*/ 4355876 w 6891715"/>
                <a:gd name="connsiteY3122" fmla="*/ 522838 h 6367455"/>
                <a:gd name="connsiteX3123" fmla="*/ 4355240 w 6891715"/>
                <a:gd name="connsiteY3123" fmla="*/ 513634 h 6367455"/>
                <a:gd name="connsiteX3124" fmla="*/ 4380021 w 6891715"/>
                <a:gd name="connsiteY3124" fmla="*/ 502526 h 6367455"/>
                <a:gd name="connsiteX3125" fmla="*/ 4384151 w 6891715"/>
                <a:gd name="connsiteY3125" fmla="*/ 488879 h 6367455"/>
                <a:gd name="connsiteX3126" fmla="*/ 4380339 w 6891715"/>
                <a:gd name="connsiteY3126" fmla="*/ 476185 h 6367455"/>
                <a:gd name="connsiteX3127" fmla="*/ 4369537 w 6891715"/>
                <a:gd name="connsiteY3127" fmla="*/ 489514 h 6367455"/>
                <a:gd name="connsiteX3128" fmla="*/ 4360959 w 6891715"/>
                <a:gd name="connsiteY3128" fmla="*/ 501892 h 6367455"/>
                <a:gd name="connsiteX3129" fmla="*/ 4359053 w 6891715"/>
                <a:gd name="connsiteY3129" fmla="*/ 486023 h 6367455"/>
                <a:gd name="connsiteX3130" fmla="*/ 4366360 w 6891715"/>
                <a:gd name="connsiteY3130" fmla="*/ 478724 h 6367455"/>
                <a:gd name="connsiteX3131" fmla="*/ 3304349 w 6891715"/>
                <a:gd name="connsiteY3131" fmla="*/ 431801 h 6367455"/>
                <a:gd name="connsiteX3132" fmla="*/ 3318916 w 6891715"/>
                <a:gd name="connsiteY3132" fmla="*/ 437795 h 6367455"/>
                <a:gd name="connsiteX3133" fmla="*/ 3327783 w 6891715"/>
                <a:gd name="connsiteY3133" fmla="*/ 453570 h 6367455"/>
                <a:gd name="connsiteX3134" fmla="*/ 3334751 w 6891715"/>
                <a:gd name="connsiteY3134" fmla="*/ 432432 h 6367455"/>
                <a:gd name="connsiteX3135" fmla="*/ 3344568 w 6891715"/>
                <a:gd name="connsiteY3135" fmla="*/ 440950 h 6367455"/>
                <a:gd name="connsiteX3136" fmla="*/ 3340451 w 6891715"/>
                <a:gd name="connsiteY3136" fmla="*/ 462719 h 6367455"/>
                <a:gd name="connsiteX3137" fmla="*/ 3344885 w 6891715"/>
                <a:gd name="connsiteY3137" fmla="*/ 472183 h 6367455"/>
                <a:gd name="connsiteX3138" fmla="*/ 3354069 w 6891715"/>
                <a:gd name="connsiteY3138" fmla="*/ 456409 h 6367455"/>
                <a:gd name="connsiteX3139" fmla="*/ 3367053 w 6891715"/>
                <a:gd name="connsiteY3139" fmla="*/ 470290 h 6367455"/>
                <a:gd name="connsiteX3140" fmla="*/ 3355335 w 6891715"/>
                <a:gd name="connsiteY3140" fmla="*/ 475338 h 6367455"/>
                <a:gd name="connsiteX3141" fmla="*/ 3360719 w 6891715"/>
                <a:gd name="connsiteY3141" fmla="*/ 488904 h 6367455"/>
                <a:gd name="connsiteX3142" fmla="*/ 3347101 w 6891715"/>
                <a:gd name="connsiteY3142" fmla="*/ 510988 h 6367455"/>
                <a:gd name="connsiteX3143" fmla="*/ 3346151 w 6891715"/>
                <a:gd name="connsiteY3143" fmla="*/ 529917 h 6367455"/>
                <a:gd name="connsiteX3144" fmla="*/ 3358185 w 6891715"/>
                <a:gd name="connsiteY3144" fmla="*/ 549477 h 6367455"/>
                <a:gd name="connsiteX3145" fmla="*/ 3320183 w 6891715"/>
                <a:gd name="connsiteY3145" fmla="*/ 551055 h 6367455"/>
                <a:gd name="connsiteX3146" fmla="*/ 3317016 w 6891715"/>
                <a:gd name="connsiteY3146" fmla="*/ 534649 h 6367455"/>
                <a:gd name="connsiteX3147" fmla="*/ 3296748 w 6891715"/>
                <a:gd name="connsiteY3147" fmla="*/ 556733 h 6367455"/>
                <a:gd name="connsiteX3148" fmla="*/ 3274897 w 6891715"/>
                <a:gd name="connsiteY3148" fmla="*/ 555471 h 6367455"/>
                <a:gd name="connsiteX3149" fmla="*/ 3256845 w 6891715"/>
                <a:gd name="connsiteY3149" fmla="*/ 581026 h 6367455"/>
                <a:gd name="connsiteX3150" fmla="*/ 3243228 w 6891715"/>
                <a:gd name="connsiteY3150" fmla="*/ 566513 h 6367455"/>
                <a:gd name="connsiteX3151" fmla="*/ 3249562 w 6891715"/>
                <a:gd name="connsiteY3151" fmla="*/ 556102 h 6367455"/>
                <a:gd name="connsiteX3152" fmla="*/ 3270780 w 6891715"/>
                <a:gd name="connsiteY3152" fmla="*/ 552317 h 6367455"/>
                <a:gd name="connsiteX3153" fmla="*/ 3271413 w 6891715"/>
                <a:gd name="connsiteY3153" fmla="*/ 539066 h 6367455"/>
                <a:gd name="connsiteX3154" fmla="*/ 3255579 w 6891715"/>
                <a:gd name="connsiteY3154" fmla="*/ 533703 h 6367455"/>
                <a:gd name="connsiteX3155" fmla="*/ 3252412 w 6891715"/>
                <a:gd name="connsiteY3155" fmla="*/ 523292 h 6367455"/>
                <a:gd name="connsiteX3156" fmla="*/ 3267296 w 6891715"/>
                <a:gd name="connsiteY3156" fmla="*/ 516036 h 6367455"/>
                <a:gd name="connsiteX3157" fmla="*/ 3250828 w 6891715"/>
                <a:gd name="connsiteY3157" fmla="*/ 500261 h 6367455"/>
                <a:gd name="connsiteX3158" fmla="*/ 3264763 w 6891715"/>
                <a:gd name="connsiteY3158" fmla="*/ 481332 h 6367455"/>
                <a:gd name="connsiteX3159" fmla="*/ 3300548 w 6891715"/>
                <a:gd name="connsiteY3159" fmla="*/ 488588 h 6367455"/>
                <a:gd name="connsiteX3160" fmla="*/ 3308782 w 6891715"/>
                <a:gd name="connsiteY3160" fmla="*/ 480070 h 6367455"/>
                <a:gd name="connsiteX3161" fmla="*/ 3286614 w 6891715"/>
                <a:gd name="connsiteY3161" fmla="*/ 469975 h 6367455"/>
                <a:gd name="connsiteX3162" fmla="*/ 3288831 w 6891715"/>
                <a:gd name="connsiteY3162" fmla="*/ 456093 h 6367455"/>
                <a:gd name="connsiteX3163" fmla="*/ 3310999 w 6891715"/>
                <a:gd name="connsiteY3163" fmla="*/ 462088 h 6367455"/>
                <a:gd name="connsiteX3164" fmla="*/ 3435951 w 6891715"/>
                <a:gd name="connsiteY3164" fmla="*/ 361951 h 6367455"/>
                <a:gd name="connsiteX3165" fmla="*/ 3459129 w 6891715"/>
                <a:gd name="connsiteY3165" fmla="*/ 379352 h 6367455"/>
                <a:gd name="connsiteX3166" fmla="*/ 3458494 w 6891715"/>
                <a:gd name="connsiteY3166" fmla="*/ 393274 h 6367455"/>
                <a:gd name="connsiteX3167" fmla="*/ 3438491 w 6891715"/>
                <a:gd name="connsiteY3167" fmla="*/ 404980 h 6367455"/>
                <a:gd name="connsiteX3168" fmla="*/ 3440714 w 6891715"/>
                <a:gd name="connsiteY3168" fmla="*/ 424913 h 6367455"/>
                <a:gd name="connsiteX3169" fmla="*/ 3394358 w 6891715"/>
                <a:gd name="connsiteY3169" fmla="*/ 452439 h 6367455"/>
                <a:gd name="connsiteX3170" fmla="*/ 3382928 w 6891715"/>
                <a:gd name="connsiteY3170" fmla="*/ 442314 h 6367455"/>
                <a:gd name="connsiteX3171" fmla="*/ 3371816 w 6891715"/>
                <a:gd name="connsiteY3171" fmla="*/ 427444 h 6367455"/>
                <a:gd name="connsiteX3172" fmla="*/ 3393088 w 6891715"/>
                <a:gd name="connsiteY3172" fmla="*/ 427444 h 6367455"/>
                <a:gd name="connsiteX3173" fmla="*/ 3385468 w 6891715"/>
                <a:gd name="connsiteY3173" fmla="*/ 404031 h 6367455"/>
                <a:gd name="connsiteX3174" fmla="*/ 3411821 w 6891715"/>
                <a:gd name="connsiteY3174" fmla="*/ 400867 h 6367455"/>
                <a:gd name="connsiteX3175" fmla="*/ 3418171 w 6891715"/>
                <a:gd name="connsiteY3175" fmla="*/ 384098 h 6367455"/>
                <a:gd name="connsiteX3176" fmla="*/ 3424521 w 6891715"/>
                <a:gd name="connsiteY3176" fmla="*/ 395805 h 6367455"/>
                <a:gd name="connsiteX3177" fmla="*/ 3429919 w 6891715"/>
                <a:gd name="connsiteY3177" fmla="*/ 395488 h 6367455"/>
                <a:gd name="connsiteX3178" fmla="*/ 3424521 w 6891715"/>
                <a:gd name="connsiteY3178" fmla="*/ 373657 h 6367455"/>
                <a:gd name="connsiteX3179" fmla="*/ 3528661 w 6891715"/>
                <a:gd name="connsiteY3179" fmla="*/ 334961 h 6367455"/>
                <a:gd name="connsiteX3180" fmla="*/ 3536916 w 6891715"/>
                <a:gd name="connsiteY3180" fmla="*/ 337252 h 6367455"/>
                <a:gd name="connsiteX3181" fmla="*/ 3529613 w 6891715"/>
                <a:gd name="connsiteY3181" fmla="*/ 364093 h 6367455"/>
                <a:gd name="connsiteX3182" fmla="*/ 3509928 w 6891715"/>
                <a:gd name="connsiteY3182" fmla="*/ 366711 h 6367455"/>
                <a:gd name="connsiteX3183" fmla="*/ 3505166 w 6891715"/>
                <a:gd name="connsiteY3183" fmla="*/ 354600 h 6367455"/>
                <a:gd name="connsiteX3184" fmla="*/ 3523263 w 6891715"/>
                <a:gd name="connsiteY3184" fmla="*/ 347072 h 6367455"/>
                <a:gd name="connsiteX3185" fmla="*/ 4276189 w 6891715"/>
                <a:gd name="connsiteY3185" fmla="*/ 308170 h 6367455"/>
                <a:gd name="connsiteX3186" fmla="*/ 4271925 w 6891715"/>
                <a:gd name="connsiteY3186" fmla="*/ 310848 h 6367455"/>
                <a:gd name="connsiteX3187" fmla="*/ 4272040 w 6891715"/>
                <a:gd name="connsiteY3187" fmla="*/ 311192 h 6367455"/>
                <a:gd name="connsiteX3188" fmla="*/ 3488655 w 6891715"/>
                <a:gd name="connsiteY3188" fmla="*/ 279400 h 6367455"/>
                <a:gd name="connsiteX3189" fmla="*/ 3501355 w 6891715"/>
                <a:gd name="connsiteY3189" fmla="*/ 287882 h 6367455"/>
                <a:gd name="connsiteX3190" fmla="*/ 3495958 w 6891715"/>
                <a:gd name="connsiteY3190" fmla="*/ 298248 h 6367455"/>
                <a:gd name="connsiteX3191" fmla="*/ 3498180 w 6891715"/>
                <a:gd name="connsiteY3191" fmla="*/ 309557 h 6367455"/>
                <a:gd name="connsiteX3192" fmla="*/ 3516278 w 6891715"/>
                <a:gd name="connsiteY3192" fmla="*/ 322123 h 6367455"/>
                <a:gd name="connsiteX3193" fmla="*/ 3497545 w 6891715"/>
                <a:gd name="connsiteY3193" fmla="*/ 345054 h 6367455"/>
                <a:gd name="connsiteX3194" fmla="*/ 3490560 w 6891715"/>
                <a:gd name="connsiteY3194" fmla="*/ 364845 h 6367455"/>
                <a:gd name="connsiteX3195" fmla="*/ 3473415 w 6891715"/>
                <a:gd name="connsiteY3195" fmla="*/ 368300 h 6367455"/>
                <a:gd name="connsiteX3196" fmla="*/ 3448015 w 6891715"/>
                <a:gd name="connsiteY3196" fmla="*/ 342541 h 6367455"/>
                <a:gd name="connsiteX3197" fmla="*/ 3445475 w 6891715"/>
                <a:gd name="connsiteY3197" fmla="*/ 316468 h 6367455"/>
                <a:gd name="connsiteX3198" fmla="*/ 3433728 w 6891715"/>
                <a:gd name="connsiteY3198" fmla="*/ 314269 h 6367455"/>
                <a:gd name="connsiteX3199" fmla="*/ 3433728 w 6891715"/>
                <a:gd name="connsiteY3199" fmla="*/ 302960 h 6367455"/>
                <a:gd name="connsiteX3200" fmla="*/ 3438808 w 6891715"/>
                <a:gd name="connsiteY3200" fmla="*/ 289138 h 6367455"/>
                <a:gd name="connsiteX3201" fmla="*/ 3454683 w 6891715"/>
                <a:gd name="connsiteY3201" fmla="*/ 296678 h 6367455"/>
                <a:gd name="connsiteX3202" fmla="*/ 3479130 w 6891715"/>
                <a:gd name="connsiteY3202" fmla="*/ 296364 h 6367455"/>
                <a:gd name="connsiteX3203" fmla="*/ 3466748 w 6891715"/>
                <a:gd name="connsiteY3203" fmla="*/ 317096 h 6367455"/>
                <a:gd name="connsiteX3204" fmla="*/ 3478495 w 6891715"/>
                <a:gd name="connsiteY3204" fmla="*/ 340028 h 6367455"/>
                <a:gd name="connsiteX3205" fmla="*/ 3478495 w 6891715"/>
                <a:gd name="connsiteY3205" fmla="*/ 328719 h 6367455"/>
                <a:gd name="connsiteX3206" fmla="*/ 3494053 w 6891715"/>
                <a:gd name="connsiteY3206" fmla="*/ 309557 h 6367455"/>
                <a:gd name="connsiteX3207" fmla="*/ 3621053 w 6891715"/>
                <a:gd name="connsiteY3207" fmla="*/ 250824 h 6367455"/>
                <a:gd name="connsiteX3208" fmla="*/ 3633753 w 6891715"/>
                <a:gd name="connsiteY3208" fmla="*/ 259353 h 6367455"/>
                <a:gd name="connsiteX3209" fmla="*/ 3618195 w 6891715"/>
                <a:gd name="connsiteY3209" fmla="*/ 280201 h 6367455"/>
                <a:gd name="connsiteX3210" fmla="*/ 3627720 w 6891715"/>
                <a:gd name="connsiteY3210" fmla="*/ 304208 h 6367455"/>
                <a:gd name="connsiteX3211" fmla="*/ 3615973 w 6891715"/>
                <a:gd name="connsiteY3211" fmla="*/ 312737 h 6367455"/>
                <a:gd name="connsiteX3212" fmla="*/ 3601050 w 6891715"/>
                <a:gd name="connsiteY3212" fmla="*/ 303577 h 6367455"/>
                <a:gd name="connsiteX3213" fmla="*/ 3603273 w 6891715"/>
                <a:gd name="connsiteY3213" fmla="*/ 292837 h 6367455"/>
                <a:gd name="connsiteX3214" fmla="*/ 3595653 w 6891715"/>
                <a:gd name="connsiteY3214" fmla="*/ 274199 h 6367455"/>
                <a:gd name="connsiteX3215" fmla="*/ 3604860 w 6891715"/>
                <a:gd name="connsiteY3215" fmla="*/ 268830 h 6367455"/>
                <a:gd name="connsiteX3216" fmla="*/ 3610258 w 6891715"/>
                <a:gd name="connsiteY3216" fmla="*/ 258405 h 6367455"/>
                <a:gd name="connsiteX3217" fmla="*/ 3463697 w 6891715"/>
                <a:gd name="connsiteY3217" fmla="*/ 247649 h 6367455"/>
                <a:gd name="connsiteX3218" fmla="*/ 3468654 w 6891715"/>
                <a:gd name="connsiteY3218" fmla="*/ 252812 h 6367455"/>
                <a:gd name="connsiteX3219" fmla="*/ 3466904 w 6891715"/>
                <a:gd name="connsiteY3219" fmla="*/ 273140 h 6367455"/>
                <a:gd name="connsiteX3220" fmla="*/ 3463988 w 6891715"/>
                <a:gd name="connsiteY3220" fmla="*/ 287337 h 6367455"/>
                <a:gd name="connsiteX3221" fmla="*/ 3454366 w 6891715"/>
                <a:gd name="connsiteY3221" fmla="*/ 273140 h 6367455"/>
                <a:gd name="connsiteX3222" fmla="*/ 3514243 w 6891715"/>
                <a:gd name="connsiteY3222" fmla="*/ 244475 h 6367455"/>
                <a:gd name="connsiteX3223" fmla="*/ 3523940 w 6891715"/>
                <a:gd name="connsiteY3223" fmla="*/ 256388 h 6367455"/>
                <a:gd name="connsiteX3224" fmla="*/ 3525232 w 6891715"/>
                <a:gd name="connsiteY3224" fmla="*/ 268946 h 6367455"/>
                <a:gd name="connsiteX3225" fmla="*/ 3543655 w 6891715"/>
                <a:gd name="connsiteY3225" fmla="*/ 271200 h 6367455"/>
                <a:gd name="connsiteX3226" fmla="*/ 3546887 w 6891715"/>
                <a:gd name="connsiteY3226" fmla="*/ 284080 h 6367455"/>
                <a:gd name="connsiteX3227" fmla="*/ 3557553 w 6891715"/>
                <a:gd name="connsiteY3227" fmla="*/ 287944 h 6367455"/>
                <a:gd name="connsiteX3228" fmla="*/ 3554644 w 6891715"/>
                <a:gd name="connsiteY3228" fmla="*/ 304044 h 6367455"/>
                <a:gd name="connsiteX3229" fmla="*/ 3540746 w 6891715"/>
                <a:gd name="connsiteY3229" fmla="*/ 312737 h 6367455"/>
                <a:gd name="connsiteX3230" fmla="*/ 3524586 w 6891715"/>
                <a:gd name="connsiteY3230" fmla="*/ 294706 h 6367455"/>
                <a:gd name="connsiteX3231" fmla="*/ 3514890 w 6891715"/>
                <a:gd name="connsiteY3231" fmla="*/ 285046 h 6367455"/>
                <a:gd name="connsiteX3232" fmla="*/ 3517476 w 6891715"/>
                <a:gd name="connsiteY3232" fmla="*/ 269268 h 6367455"/>
                <a:gd name="connsiteX3233" fmla="*/ 3503578 w 6891715"/>
                <a:gd name="connsiteY3233" fmla="*/ 253168 h 6367455"/>
                <a:gd name="connsiteX3234" fmla="*/ 3570253 w 6891715"/>
                <a:gd name="connsiteY3234" fmla="*/ 234949 h 6367455"/>
                <a:gd name="connsiteX3235" fmla="*/ 3579778 w 6891715"/>
                <a:gd name="connsiteY3235" fmla="*/ 251203 h 6367455"/>
                <a:gd name="connsiteX3236" fmla="*/ 3571205 w 6891715"/>
                <a:gd name="connsiteY3236" fmla="*/ 257174 h 6367455"/>
                <a:gd name="connsiteX3237" fmla="*/ 3563903 w 6891715"/>
                <a:gd name="connsiteY3237" fmla="*/ 249213 h 6367455"/>
                <a:gd name="connsiteX3238" fmla="*/ 3564855 w 6891715"/>
                <a:gd name="connsiteY3238" fmla="*/ 239261 h 6367455"/>
                <a:gd name="connsiteX3239" fmla="*/ 3805219 w 6891715"/>
                <a:gd name="connsiteY3239" fmla="*/ 211137 h 6367455"/>
                <a:gd name="connsiteX3240" fmla="*/ 3835518 w 6891715"/>
                <a:gd name="connsiteY3240" fmla="*/ 224790 h 6367455"/>
                <a:gd name="connsiteX3241" fmla="*/ 3846478 w 6891715"/>
                <a:gd name="connsiteY3241" fmla="*/ 244792 h 6367455"/>
                <a:gd name="connsiteX3242" fmla="*/ 3843254 w 6891715"/>
                <a:gd name="connsiteY3242" fmla="*/ 252412 h 6367455"/>
                <a:gd name="connsiteX3243" fmla="*/ 3818435 w 6891715"/>
                <a:gd name="connsiteY3243" fmla="*/ 250190 h 6367455"/>
                <a:gd name="connsiteX3244" fmla="*/ 3782978 w 6891715"/>
                <a:gd name="connsiteY3244" fmla="*/ 229552 h 6367455"/>
                <a:gd name="connsiteX3245" fmla="*/ 3716499 w 6891715"/>
                <a:gd name="connsiteY3245" fmla="*/ 206375 h 6367455"/>
                <a:gd name="connsiteX3246" fmla="*/ 3732178 w 6891715"/>
                <a:gd name="connsiteY3246" fmla="*/ 217487 h 6367455"/>
                <a:gd name="connsiteX3247" fmla="*/ 3721516 w 6891715"/>
                <a:gd name="connsiteY3247" fmla="*/ 233363 h 6367455"/>
                <a:gd name="connsiteX3248" fmla="*/ 3706778 w 6891715"/>
                <a:gd name="connsiteY3248" fmla="*/ 208280 h 6367455"/>
                <a:gd name="connsiteX3249" fmla="*/ 3892555 w 6891715"/>
                <a:gd name="connsiteY3249" fmla="*/ 152400 h 6367455"/>
                <a:gd name="connsiteX3250" fmla="*/ 3891607 w 6891715"/>
                <a:gd name="connsiteY3250" fmla="*/ 170764 h 6367455"/>
                <a:gd name="connsiteX3251" fmla="*/ 3900454 w 6891715"/>
                <a:gd name="connsiteY3251" fmla="*/ 183652 h 6367455"/>
                <a:gd name="connsiteX3252" fmla="*/ 3893187 w 6891715"/>
                <a:gd name="connsiteY3252" fmla="*/ 195573 h 6367455"/>
                <a:gd name="connsiteX3253" fmla="*/ 3880232 w 6891715"/>
                <a:gd name="connsiteY3253" fmla="*/ 211682 h 6367455"/>
                <a:gd name="connsiteX3254" fmla="*/ 3858431 w 6891715"/>
                <a:gd name="connsiteY3254" fmla="*/ 239713 h 6367455"/>
                <a:gd name="connsiteX3255" fmla="*/ 3847056 w 6891715"/>
                <a:gd name="connsiteY3255" fmla="*/ 236491 h 6367455"/>
                <a:gd name="connsiteX3256" fmla="*/ 3847056 w 6891715"/>
                <a:gd name="connsiteY3256" fmla="*/ 209749 h 6367455"/>
                <a:gd name="connsiteX3257" fmla="*/ 3835366 w 6891715"/>
                <a:gd name="connsiteY3257" fmla="*/ 197184 h 6367455"/>
                <a:gd name="connsiteX3258" fmla="*/ 3845477 w 6891715"/>
                <a:gd name="connsiteY3258" fmla="*/ 175597 h 6367455"/>
                <a:gd name="connsiteX3259" fmla="*/ 3859379 w 6891715"/>
                <a:gd name="connsiteY3259" fmla="*/ 186230 h 6367455"/>
                <a:gd name="connsiteX3260" fmla="*/ 3862538 w 6891715"/>
                <a:gd name="connsiteY3260" fmla="*/ 172376 h 6367455"/>
                <a:gd name="connsiteX3261" fmla="*/ 3883076 w 6891715"/>
                <a:gd name="connsiteY3261" fmla="*/ 158199 h 6367455"/>
                <a:gd name="connsiteX3262" fmla="*/ 3911566 w 6891715"/>
                <a:gd name="connsiteY3262" fmla="*/ 117476 h 6367455"/>
                <a:gd name="connsiteX3263" fmla="*/ 3927580 w 6891715"/>
                <a:gd name="connsiteY3263" fmla="*/ 122238 h 6367455"/>
                <a:gd name="connsiteX3264" fmla="*/ 3940141 w 6891715"/>
                <a:gd name="connsiteY3264" fmla="*/ 148591 h 6367455"/>
                <a:gd name="connsiteX3265" fmla="*/ 3932918 w 6891715"/>
                <a:gd name="connsiteY3265" fmla="*/ 162243 h 6367455"/>
                <a:gd name="connsiteX3266" fmla="*/ 3918474 w 6891715"/>
                <a:gd name="connsiteY3266" fmla="*/ 169864 h 6367455"/>
                <a:gd name="connsiteX3267" fmla="*/ 3912822 w 6891715"/>
                <a:gd name="connsiteY3267" fmla="*/ 142558 h 6367455"/>
                <a:gd name="connsiteX3268" fmla="*/ 3911566 w 6891715"/>
                <a:gd name="connsiteY3268" fmla="*/ 117476 h 6367455"/>
                <a:gd name="connsiteX3269" fmla="*/ 3882623 w 6891715"/>
                <a:gd name="connsiteY3269" fmla="*/ 82550 h 6367455"/>
                <a:gd name="connsiteX3270" fmla="*/ 3889341 w 6891715"/>
                <a:gd name="connsiteY3270" fmla="*/ 101343 h 6367455"/>
                <a:gd name="connsiteX3271" fmla="*/ 3872388 w 6891715"/>
                <a:gd name="connsiteY3271" fmla="*/ 111216 h 6367455"/>
                <a:gd name="connsiteX3272" fmla="*/ 3852236 w 6891715"/>
                <a:gd name="connsiteY3272" fmla="*/ 124912 h 6367455"/>
                <a:gd name="connsiteX3273" fmla="*/ 3842640 w 6891715"/>
                <a:gd name="connsiteY3273" fmla="*/ 147527 h 6367455"/>
                <a:gd name="connsiteX3274" fmla="*/ 3811932 w 6891715"/>
                <a:gd name="connsiteY3274" fmla="*/ 167593 h 6367455"/>
                <a:gd name="connsiteX3275" fmla="*/ 3800417 w 6891715"/>
                <a:gd name="connsiteY3275" fmla="*/ 182563 h 6367455"/>
                <a:gd name="connsiteX3276" fmla="*/ 3792740 w 6891715"/>
                <a:gd name="connsiteY3276" fmla="*/ 163771 h 6367455"/>
                <a:gd name="connsiteX3277" fmla="*/ 3782184 w 6891715"/>
                <a:gd name="connsiteY3277" fmla="*/ 174282 h 6367455"/>
                <a:gd name="connsiteX3278" fmla="*/ 3762352 w 6891715"/>
                <a:gd name="connsiteY3278" fmla="*/ 178741 h 6367455"/>
                <a:gd name="connsiteX3279" fmla="*/ 3763951 w 6891715"/>
                <a:gd name="connsiteY3279" fmla="*/ 163771 h 6367455"/>
                <a:gd name="connsiteX3280" fmla="*/ 3760753 w 6891715"/>
                <a:gd name="connsiteY3280" fmla="*/ 144979 h 6367455"/>
                <a:gd name="connsiteX3281" fmla="*/ 3783783 w 6891715"/>
                <a:gd name="connsiteY3281" fmla="*/ 138290 h 6367455"/>
                <a:gd name="connsiteX3282" fmla="*/ 3794659 w 6891715"/>
                <a:gd name="connsiteY3282" fmla="*/ 121409 h 6367455"/>
                <a:gd name="connsiteX3283" fmla="*/ 3808413 w 6891715"/>
                <a:gd name="connsiteY3283" fmla="*/ 128735 h 6367455"/>
                <a:gd name="connsiteX3284" fmla="*/ 3806494 w 6891715"/>
                <a:gd name="connsiteY3284" fmla="*/ 142431 h 6367455"/>
                <a:gd name="connsiteX3285" fmla="*/ 3826646 w 6891715"/>
                <a:gd name="connsiteY3285" fmla="*/ 134468 h 6367455"/>
                <a:gd name="connsiteX3286" fmla="*/ 3823447 w 6891715"/>
                <a:gd name="connsiteY3286" fmla="*/ 118861 h 6367455"/>
                <a:gd name="connsiteX3287" fmla="*/ 3858313 w 6891715"/>
                <a:gd name="connsiteY3287" fmla="*/ 100706 h 6367455"/>
                <a:gd name="connsiteX3288" fmla="*/ 3867909 w 6891715"/>
                <a:gd name="connsiteY3288" fmla="*/ 104846 h 6367455"/>
                <a:gd name="connsiteX3289" fmla="*/ 3873987 w 6891715"/>
                <a:gd name="connsiteY3289" fmla="*/ 88921 h 6367455"/>
                <a:gd name="connsiteX3290" fmla="*/ 3954178 w 6891715"/>
                <a:gd name="connsiteY3290" fmla="*/ 46037 h 6367455"/>
                <a:gd name="connsiteX3291" fmla="*/ 3965541 w 6891715"/>
                <a:gd name="connsiteY3291" fmla="*/ 53654 h 6367455"/>
                <a:gd name="connsiteX3292" fmla="*/ 3964204 w 6891715"/>
                <a:gd name="connsiteY3292" fmla="*/ 74067 h 6367455"/>
                <a:gd name="connsiteX3293" fmla="*/ 3953175 w 6891715"/>
                <a:gd name="connsiteY3293" fmla="*/ 76200 h 6367455"/>
                <a:gd name="connsiteX3294" fmla="*/ 3955514 w 6891715"/>
                <a:gd name="connsiteY3294" fmla="*/ 67974 h 6367455"/>
                <a:gd name="connsiteX3295" fmla="*/ 3946491 w 6891715"/>
                <a:gd name="connsiteY3295" fmla="*/ 64318 h 6367455"/>
                <a:gd name="connsiteX3296" fmla="*/ 4240178 w 6891715"/>
                <a:gd name="connsiteY3296" fmla="*/ 42862 h 6367455"/>
                <a:gd name="connsiteX3297" fmla="*/ 4253469 w 6891715"/>
                <a:gd name="connsiteY3297" fmla="*/ 43488 h 6367455"/>
                <a:gd name="connsiteX3298" fmla="*/ 4254466 w 6891715"/>
                <a:gd name="connsiteY3298" fmla="*/ 63500 h 6367455"/>
                <a:gd name="connsiteX3299" fmla="*/ 4283567 w 6891715"/>
                <a:gd name="connsiteY3299" fmla="*/ 2124 h 6367455"/>
                <a:gd name="connsiteX3300" fmla="*/ 4289750 w 6891715"/>
                <a:gd name="connsiteY3300" fmla="*/ 3880 h 6367455"/>
                <a:gd name="connsiteX3301" fmla="*/ 4307921 w 6891715"/>
                <a:gd name="connsiteY3301" fmla="*/ 26351 h 6367455"/>
                <a:gd name="connsiteX3302" fmla="*/ 4311095 w 6891715"/>
                <a:gd name="connsiteY3302" fmla="*/ 16826 h 6367455"/>
                <a:gd name="connsiteX3303" fmla="*/ 4314150 w 6891715"/>
                <a:gd name="connsiteY3303" fmla="*/ 10809 h 6367455"/>
                <a:gd name="connsiteX3304" fmla="*/ 4334458 w 6891715"/>
                <a:gd name="connsiteY3304" fmla="*/ 16576 h 6367455"/>
                <a:gd name="connsiteX3305" fmla="*/ 4344797 w 6891715"/>
                <a:gd name="connsiteY3305" fmla="*/ 20074 h 6367455"/>
                <a:gd name="connsiteX3306" fmla="*/ 4331090 w 6891715"/>
                <a:gd name="connsiteY3306" fmla="*/ 40956 h 6367455"/>
                <a:gd name="connsiteX3307" fmla="*/ 4363145 w 6891715"/>
                <a:gd name="connsiteY3307" fmla="*/ 29208 h 6367455"/>
                <a:gd name="connsiteX3308" fmla="*/ 4366319 w 6891715"/>
                <a:gd name="connsiteY3308" fmla="*/ 54291 h 6367455"/>
                <a:gd name="connsiteX3309" fmla="*/ 4331407 w 6891715"/>
                <a:gd name="connsiteY3309" fmla="*/ 89533 h 6367455"/>
                <a:gd name="connsiteX3310" fmla="*/ 4304430 w 6891715"/>
                <a:gd name="connsiteY3310" fmla="*/ 84453 h 6367455"/>
                <a:gd name="connsiteX3311" fmla="*/ 4322203 w 6891715"/>
                <a:gd name="connsiteY3311" fmla="*/ 103186 h 6367455"/>
                <a:gd name="connsiteX3312" fmla="*/ 4318077 w 6891715"/>
                <a:gd name="connsiteY3312" fmla="*/ 112711 h 6367455"/>
                <a:gd name="connsiteX3313" fmla="*/ 4296178 w 6891715"/>
                <a:gd name="connsiteY3313" fmla="*/ 128586 h 6367455"/>
                <a:gd name="connsiteX3314" fmla="*/ 4289830 w 6891715"/>
                <a:gd name="connsiteY3314" fmla="*/ 141603 h 6367455"/>
                <a:gd name="connsiteX3315" fmla="*/ 4330772 w 6891715"/>
                <a:gd name="connsiteY3315" fmla="*/ 120331 h 6367455"/>
                <a:gd name="connsiteX3316" fmla="*/ 4344737 w 6891715"/>
                <a:gd name="connsiteY3316" fmla="*/ 116838 h 6367455"/>
                <a:gd name="connsiteX3317" fmla="*/ 4334263 w 6891715"/>
                <a:gd name="connsiteY3317" fmla="*/ 162241 h 6367455"/>
                <a:gd name="connsiteX3318" fmla="*/ 4311412 w 6891715"/>
                <a:gd name="connsiteY3318" fmla="*/ 184466 h 6367455"/>
                <a:gd name="connsiteX3319" fmla="*/ 4315538 w 6891715"/>
                <a:gd name="connsiteY3319" fmla="*/ 192086 h 6367455"/>
                <a:gd name="connsiteX3320" fmla="*/ 4331407 w 6891715"/>
                <a:gd name="connsiteY3320" fmla="*/ 180338 h 6367455"/>
                <a:gd name="connsiteX3321" fmla="*/ 4337755 w 6891715"/>
                <a:gd name="connsiteY3321" fmla="*/ 183196 h 6367455"/>
                <a:gd name="connsiteX3322" fmla="*/ 4336168 w 6891715"/>
                <a:gd name="connsiteY3322" fmla="*/ 219391 h 6367455"/>
                <a:gd name="connsiteX3323" fmla="*/ 4318712 w 6891715"/>
                <a:gd name="connsiteY3323" fmla="*/ 285748 h 6367455"/>
                <a:gd name="connsiteX3324" fmla="*/ 4278405 w 6891715"/>
                <a:gd name="connsiteY3324" fmla="*/ 298766 h 6367455"/>
                <a:gd name="connsiteX3325" fmla="*/ 4304430 w 6891715"/>
                <a:gd name="connsiteY3325" fmla="*/ 295591 h 6367455"/>
                <a:gd name="connsiteX3326" fmla="*/ 4326329 w 6891715"/>
                <a:gd name="connsiteY3326" fmla="*/ 288606 h 6367455"/>
                <a:gd name="connsiteX3327" fmla="*/ 4333946 w 6891715"/>
                <a:gd name="connsiteY3327" fmla="*/ 251458 h 6367455"/>
                <a:gd name="connsiteX3328" fmla="*/ 4359654 w 6891715"/>
                <a:gd name="connsiteY3328" fmla="*/ 182561 h 6367455"/>
                <a:gd name="connsiteX3329" fmla="*/ 4377109 w 6891715"/>
                <a:gd name="connsiteY3329" fmla="*/ 186053 h 6367455"/>
                <a:gd name="connsiteX3330" fmla="*/ 4357749 w 6891715"/>
                <a:gd name="connsiteY3330" fmla="*/ 157796 h 6367455"/>
                <a:gd name="connsiteX3331" fmla="*/ 4379331 w 6891715"/>
                <a:gd name="connsiteY3331" fmla="*/ 98741 h 6367455"/>
                <a:gd name="connsiteX3332" fmla="*/ 4394248 w 6891715"/>
                <a:gd name="connsiteY3332" fmla="*/ 92391 h 6367455"/>
                <a:gd name="connsiteX3333" fmla="*/ 4394883 w 6891715"/>
                <a:gd name="connsiteY3333" fmla="*/ 62546 h 6367455"/>
                <a:gd name="connsiteX3334" fmla="*/ 4419321 w 6891715"/>
                <a:gd name="connsiteY3334" fmla="*/ 81278 h 6367455"/>
                <a:gd name="connsiteX3335" fmla="*/ 4435189 w 6891715"/>
                <a:gd name="connsiteY3335" fmla="*/ 79056 h 6367455"/>
                <a:gd name="connsiteX3336" fmla="*/ 4449154 w 6891715"/>
                <a:gd name="connsiteY3336" fmla="*/ 100011 h 6367455"/>
                <a:gd name="connsiteX3337" fmla="*/ 4437729 w 6891715"/>
                <a:gd name="connsiteY3337" fmla="*/ 117156 h 6367455"/>
                <a:gd name="connsiteX3338" fmla="*/ 4451376 w 6891715"/>
                <a:gd name="connsiteY3338" fmla="*/ 126681 h 6367455"/>
                <a:gd name="connsiteX3339" fmla="*/ 4458675 w 6891715"/>
                <a:gd name="connsiteY3339" fmla="*/ 120013 h 6367455"/>
                <a:gd name="connsiteX3340" fmla="*/ 4482161 w 6891715"/>
                <a:gd name="connsiteY3340" fmla="*/ 111441 h 6367455"/>
                <a:gd name="connsiteX3341" fmla="*/ 4488509 w 6891715"/>
                <a:gd name="connsiteY3341" fmla="*/ 142873 h 6367455"/>
                <a:gd name="connsiteX3342" fmla="*/ 4505647 w 6891715"/>
                <a:gd name="connsiteY3342" fmla="*/ 127951 h 6367455"/>
                <a:gd name="connsiteX3343" fmla="*/ 4506282 w 6891715"/>
                <a:gd name="connsiteY3343" fmla="*/ 111123 h 6367455"/>
                <a:gd name="connsiteX3344" fmla="*/ 4521516 w 6891715"/>
                <a:gd name="connsiteY3344" fmla="*/ 136523 h 6367455"/>
                <a:gd name="connsiteX3345" fmla="*/ 4540559 w 6891715"/>
                <a:gd name="connsiteY3345" fmla="*/ 139381 h 6367455"/>
                <a:gd name="connsiteX3346" fmla="*/ 4539607 w 6891715"/>
                <a:gd name="connsiteY3346" fmla="*/ 149858 h 6367455"/>
                <a:gd name="connsiteX3347" fmla="*/ 4514217 w 6891715"/>
                <a:gd name="connsiteY3347" fmla="*/ 161606 h 6367455"/>
                <a:gd name="connsiteX3348" fmla="*/ 4529133 w 6891715"/>
                <a:gd name="connsiteY3348" fmla="*/ 173353 h 6367455"/>
                <a:gd name="connsiteX3349" fmla="*/ 4551032 w 6891715"/>
                <a:gd name="connsiteY3349" fmla="*/ 160336 h 6367455"/>
                <a:gd name="connsiteX3350" fmla="*/ 4578644 w 6891715"/>
                <a:gd name="connsiteY3350" fmla="*/ 163511 h 6367455"/>
                <a:gd name="connsiteX3351" fmla="*/ 4584357 w 6891715"/>
                <a:gd name="connsiteY3351" fmla="*/ 186371 h 6367455"/>
                <a:gd name="connsiteX3352" fmla="*/ 4600226 w 6891715"/>
                <a:gd name="connsiteY3352" fmla="*/ 183196 h 6367455"/>
                <a:gd name="connsiteX3353" fmla="*/ 4606891 w 6891715"/>
                <a:gd name="connsiteY3353" fmla="*/ 226376 h 6367455"/>
                <a:gd name="connsiteX3354" fmla="*/ 4574201 w 6891715"/>
                <a:gd name="connsiteY3354" fmla="*/ 233678 h 6367455"/>
                <a:gd name="connsiteX3355" fmla="*/ 4536116 w 6891715"/>
                <a:gd name="connsiteY3355" fmla="*/ 270826 h 6367455"/>
                <a:gd name="connsiteX3356" fmla="*/ 4517390 w 6891715"/>
                <a:gd name="connsiteY3356" fmla="*/ 274318 h 6367455"/>
                <a:gd name="connsiteX3357" fmla="*/ 4494222 w 6891715"/>
                <a:gd name="connsiteY3357" fmla="*/ 287336 h 6367455"/>
                <a:gd name="connsiteX3358" fmla="*/ 4451693 w 6891715"/>
                <a:gd name="connsiteY3358" fmla="*/ 276223 h 6367455"/>
                <a:gd name="connsiteX3359" fmla="*/ 4412656 w 6891715"/>
                <a:gd name="connsiteY3359" fmla="*/ 272413 h 6367455"/>
                <a:gd name="connsiteX3360" fmla="*/ 4376475 w 6891715"/>
                <a:gd name="connsiteY3360" fmla="*/ 260031 h 6367455"/>
                <a:gd name="connsiteX3361" fmla="*/ 4383140 w 6891715"/>
                <a:gd name="connsiteY3361" fmla="*/ 276541 h 6367455"/>
                <a:gd name="connsiteX3362" fmla="*/ 4374570 w 6891715"/>
                <a:gd name="connsiteY3362" fmla="*/ 288288 h 6367455"/>
                <a:gd name="connsiteX3363" fmla="*/ 4402182 w 6891715"/>
                <a:gd name="connsiteY3363" fmla="*/ 287336 h 6367455"/>
                <a:gd name="connsiteX3364" fmla="*/ 4435189 w 6891715"/>
                <a:gd name="connsiteY3364" fmla="*/ 298131 h 6367455"/>
                <a:gd name="connsiteX3365" fmla="*/ 4464706 w 6891715"/>
                <a:gd name="connsiteY3365" fmla="*/ 321308 h 6367455"/>
                <a:gd name="connsiteX3366" fmla="*/ 4459945 w 6891715"/>
                <a:gd name="connsiteY3366" fmla="*/ 338135 h 6367455"/>
                <a:gd name="connsiteX3367" fmla="*/ 4498665 w 6891715"/>
                <a:gd name="connsiteY3367" fmla="*/ 340040 h 6367455"/>
                <a:gd name="connsiteX3368" fmla="*/ 4507552 w 6891715"/>
                <a:gd name="connsiteY3368" fmla="*/ 363853 h 6367455"/>
                <a:gd name="connsiteX3369" fmla="*/ 4491048 w 6891715"/>
                <a:gd name="connsiteY3369" fmla="*/ 379728 h 6367455"/>
                <a:gd name="connsiteX3370" fmla="*/ 4511043 w 6891715"/>
                <a:gd name="connsiteY3370" fmla="*/ 395920 h 6367455"/>
                <a:gd name="connsiteX3371" fmla="*/ 4513582 w 6891715"/>
                <a:gd name="connsiteY3371" fmla="*/ 424178 h 6367455"/>
                <a:gd name="connsiteX3372" fmla="*/ 4502474 w 6891715"/>
                <a:gd name="connsiteY3372" fmla="*/ 461325 h 6367455"/>
                <a:gd name="connsiteX3373" fmla="*/ 4444711 w 6891715"/>
                <a:gd name="connsiteY3373" fmla="*/ 494345 h 6367455"/>
                <a:gd name="connsiteX3374" fmla="*/ 4432650 w 6891715"/>
                <a:gd name="connsiteY3374" fmla="*/ 482915 h 6367455"/>
                <a:gd name="connsiteX3375" fmla="*/ 4441220 w 6891715"/>
                <a:gd name="connsiteY3375" fmla="*/ 501648 h 6367455"/>
                <a:gd name="connsiteX3376" fmla="*/ 4435824 w 6891715"/>
                <a:gd name="connsiteY3376" fmla="*/ 513078 h 6367455"/>
                <a:gd name="connsiteX3377" fmla="*/ 4445346 w 6891715"/>
                <a:gd name="connsiteY3377" fmla="*/ 501330 h 6367455"/>
                <a:gd name="connsiteX3378" fmla="*/ 4506917 w 6891715"/>
                <a:gd name="connsiteY3378" fmla="*/ 470533 h 6367455"/>
                <a:gd name="connsiteX3379" fmla="*/ 4524373 w 6891715"/>
                <a:gd name="connsiteY3379" fmla="*/ 436560 h 6367455"/>
                <a:gd name="connsiteX3380" fmla="*/ 4529133 w 6891715"/>
                <a:gd name="connsiteY3380" fmla="*/ 400683 h 6367455"/>
                <a:gd name="connsiteX3381" fmla="*/ 4549445 w 6891715"/>
                <a:gd name="connsiteY3381" fmla="*/ 412113 h 6367455"/>
                <a:gd name="connsiteX3382" fmla="*/ 4552302 w 6891715"/>
                <a:gd name="connsiteY3382" fmla="*/ 390205 h 6367455"/>
                <a:gd name="connsiteX3383" fmla="*/ 4541511 w 6891715"/>
                <a:gd name="connsiteY3383" fmla="*/ 379410 h 6367455"/>
                <a:gd name="connsiteX3384" fmla="*/ 4532942 w 6891715"/>
                <a:gd name="connsiteY3384" fmla="*/ 380680 h 6367455"/>
                <a:gd name="connsiteX3385" fmla="*/ 4534211 w 6891715"/>
                <a:gd name="connsiteY3385" fmla="*/ 355598 h 6367455"/>
                <a:gd name="connsiteX3386" fmla="*/ 4555476 w 6891715"/>
                <a:gd name="connsiteY3386" fmla="*/ 379410 h 6367455"/>
                <a:gd name="connsiteX3387" fmla="*/ 4577692 w 6891715"/>
                <a:gd name="connsiteY3387" fmla="*/ 375918 h 6367455"/>
                <a:gd name="connsiteX3388" fmla="*/ 4584992 w 6891715"/>
                <a:gd name="connsiteY3388" fmla="*/ 388618 h 6367455"/>
                <a:gd name="connsiteX3389" fmla="*/ 4585033 w 6891715"/>
                <a:gd name="connsiteY3389" fmla="*/ 388603 h 6367455"/>
                <a:gd name="connsiteX3390" fmla="*/ 4609485 w 6891715"/>
                <a:gd name="connsiteY3390" fmla="*/ 386381 h 6367455"/>
                <a:gd name="connsiteX3391" fmla="*/ 4641240 w 6891715"/>
                <a:gd name="connsiteY3391" fmla="*/ 393364 h 6367455"/>
                <a:gd name="connsiteX3392" fmla="*/ 4647591 w 6891715"/>
                <a:gd name="connsiteY3392" fmla="*/ 411458 h 6367455"/>
                <a:gd name="connsiteX3393" fmla="*/ 4631078 w 6891715"/>
                <a:gd name="connsiteY3393" fmla="*/ 429235 h 6367455"/>
                <a:gd name="connsiteX3394" fmla="*/ 4635207 w 6891715"/>
                <a:gd name="connsiteY3394" fmla="*/ 434631 h 6367455"/>
                <a:gd name="connsiteX3395" fmla="*/ 4660611 w 6891715"/>
                <a:gd name="connsiteY3395" fmla="*/ 409871 h 6367455"/>
                <a:gd name="connsiteX3396" fmla="*/ 4681570 w 6891715"/>
                <a:gd name="connsiteY3396" fmla="*/ 407649 h 6367455"/>
                <a:gd name="connsiteX3397" fmla="*/ 4669820 w 6891715"/>
                <a:gd name="connsiteY3397" fmla="*/ 397173 h 6367455"/>
                <a:gd name="connsiteX3398" fmla="*/ 4676171 w 6891715"/>
                <a:gd name="connsiteY3398" fmla="*/ 367969 h 6367455"/>
                <a:gd name="connsiteX3399" fmla="*/ 4692049 w 6891715"/>
                <a:gd name="connsiteY3399" fmla="*/ 374000 h 6367455"/>
                <a:gd name="connsiteX3400" fmla="*/ 4702211 w 6891715"/>
                <a:gd name="connsiteY3400" fmla="*/ 354002 h 6367455"/>
                <a:gd name="connsiteX3401" fmla="*/ 4694907 w 6891715"/>
                <a:gd name="connsiteY3401" fmla="*/ 338130 h 6367455"/>
                <a:gd name="connsiteX3402" fmla="*/ 4696495 w 6891715"/>
                <a:gd name="connsiteY3402" fmla="*/ 325432 h 6367455"/>
                <a:gd name="connsiteX3403" fmla="*/ 4741270 w 6891715"/>
                <a:gd name="connsiteY3403" fmla="*/ 344161 h 6367455"/>
                <a:gd name="connsiteX3404" fmla="*/ 4764769 w 6891715"/>
                <a:gd name="connsiteY3404" fmla="*/ 374318 h 6367455"/>
                <a:gd name="connsiteX3405" fmla="*/ 4780646 w 6891715"/>
                <a:gd name="connsiteY3405" fmla="*/ 374318 h 6367455"/>
                <a:gd name="connsiteX3406" fmla="*/ 4789220 w 6891715"/>
                <a:gd name="connsiteY3406" fmla="*/ 387968 h 6367455"/>
                <a:gd name="connsiteX3407" fmla="*/ 4804145 w 6891715"/>
                <a:gd name="connsiteY3407" fmla="*/ 387650 h 6367455"/>
                <a:gd name="connsiteX3408" fmla="*/ 4778106 w 6891715"/>
                <a:gd name="connsiteY3408" fmla="*/ 430187 h 6367455"/>
                <a:gd name="connsiteX3409" fmla="*/ 4739999 w 6891715"/>
                <a:gd name="connsiteY3409" fmla="*/ 424156 h 6367455"/>
                <a:gd name="connsiteX3410" fmla="*/ 4711102 w 6891715"/>
                <a:gd name="connsiteY3410" fmla="*/ 399078 h 6367455"/>
                <a:gd name="connsiteX3411" fmla="*/ 4693319 w 6891715"/>
                <a:gd name="connsiteY3411" fmla="*/ 422251 h 6367455"/>
                <a:gd name="connsiteX3412" fmla="*/ 4699670 w 6891715"/>
                <a:gd name="connsiteY3412" fmla="*/ 444472 h 6367455"/>
                <a:gd name="connsiteX3413" fmla="*/ 4717771 w 6891715"/>
                <a:gd name="connsiteY3413" fmla="*/ 429870 h 6367455"/>
                <a:gd name="connsiteX3414" fmla="*/ 4725392 w 6891715"/>
                <a:gd name="connsiteY3414" fmla="*/ 440028 h 6367455"/>
                <a:gd name="connsiteX3415" fmla="*/ 4739047 w 6891715"/>
                <a:gd name="connsiteY3415" fmla="*/ 444155 h 6367455"/>
                <a:gd name="connsiteX3416" fmla="*/ 4718088 w 6891715"/>
                <a:gd name="connsiteY3416" fmla="*/ 463201 h 6367455"/>
                <a:gd name="connsiteX3417" fmla="*/ 4727615 w 6891715"/>
                <a:gd name="connsiteY3417" fmla="*/ 474629 h 6367455"/>
                <a:gd name="connsiteX3418" fmla="*/ 4751749 w 6891715"/>
                <a:gd name="connsiteY3418" fmla="*/ 458757 h 6367455"/>
                <a:gd name="connsiteX3419" fmla="*/ 4799700 w 6891715"/>
                <a:gd name="connsiteY3419" fmla="*/ 462566 h 6367455"/>
                <a:gd name="connsiteX3420" fmla="*/ 4782869 w 6891715"/>
                <a:gd name="connsiteY3420" fmla="*/ 493358 h 6367455"/>
                <a:gd name="connsiteX3421" fmla="*/ 4787315 w 6891715"/>
                <a:gd name="connsiteY3421" fmla="*/ 502564 h 6367455"/>
                <a:gd name="connsiteX3422" fmla="*/ 4815577 w 6891715"/>
                <a:gd name="connsiteY3422" fmla="*/ 474946 h 6367455"/>
                <a:gd name="connsiteX3423" fmla="*/ 4817800 w 6891715"/>
                <a:gd name="connsiteY3423" fmla="*/ 502564 h 6367455"/>
                <a:gd name="connsiteX3424" fmla="*/ 4839076 w 6891715"/>
                <a:gd name="connsiteY3424" fmla="*/ 525420 h 6367455"/>
                <a:gd name="connsiteX3425" fmla="*/ 4829867 w 6891715"/>
                <a:gd name="connsiteY3425" fmla="*/ 551767 h 6367455"/>
                <a:gd name="connsiteX3426" fmla="*/ 4808591 w 6891715"/>
                <a:gd name="connsiteY3426" fmla="*/ 559386 h 6367455"/>
                <a:gd name="connsiteX3427" fmla="*/ 4796207 w 6891715"/>
                <a:gd name="connsiteY3427" fmla="*/ 572401 h 6367455"/>
                <a:gd name="connsiteX3428" fmla="*/ 4795571 w 6891715"/>
                <a:gd name="connsiteY3428" fmla="*/ 616525 h 6367455"/>
                <a:gd name="connsiteX3429" fmla="*/ 4770485 w 6891715"/>
                <a:gd name="connsiteY3429" fmla="*/ 639698 h 6367455"/>
                <a:gd name="connsiteX3430" fmla="*/ 4779059 w 6891715"/>
                <a:gd name="connsiteY3430" fmla="*/ 656523 h 6367455"/>
                <a:gd name="connsiteX3431" fmla="*/ 4802240 w 6891715"/>
                <a:gd name="connsiteY3431" fmla="*/ 643825 h 6367455"/>
                <a:gd name="connsiteX3432" fmla="*/ 4812402 w 6891715"/>
                <a:gd name="connsiteY3432" fmla="*/ 577162 h 6367455"/>
                <a:gd name="connsiteX3433" fmla="*/ 4848920 w 6891715"/>
                <a:gd name="connsiteY3433" fmla="*/ 563512 h 6367455"/>
                <a:gd name="connsiteX3434" fmla="*/ 4858130 w 6891715"/>
                <a:gd name="connsiteY3434" fmla="*/ 516849 h 6367455"/>
                <a:gd name="connsiteX3435" fmla="*/ 4876230 w 6891715"/>
                <a:gd name="connsiteY3435" fmla="*/ 514627 h 6367455"/>
                <a:gd name="connsiteX3436" fmla="*/ 4887662 w 6891715"/>
                <a:gd name="connsiteY3436" fmla="*/ 506056 h 6367455"/>
                <a:gd name="connsiteX3437" fmla="*/ 4939741 w 6891715"/>
                <a:gd name="connsiteY3437" fmla="*/ 519071 h 6367455"/>
                <a:gd name="connsiteX3438" fmla="*/ 4983246 w 6891715"/>
                <a:gd name="connsiteY3438" fmla="*/ 527324 h 6367455"/>
                <a:gd name="connsiteX3439" fmla="*/ 4993090 w 6891715"/>
                <a:gd name="connsiteY3439" fmla="*/ 547005 h 6367455"/>
                <a:gd name="connsiteX3440" fmla="*/ 5003252 w 6891715"/>
                <a:gd name="connsiteY3440" fmla="*/ 537482 h 6367455"/>
                <a:gd name="connsiteX3441" fmla="*/ 5007697 w 6891715"/>
                <a:gd name="connsiteY3441" fmla="*/ 519706 h 6367455"/>
                <a:gd name="connsiteX3442" fmla="*/ 5044851 w 6891715"/>
                <a:gd name="connsiteY3442" fmla="*/ 530816 h 6367455"/>
                <a:gd name="connsiteX3443" fmla="*/ 5063904 w 6891715"/>
                <a:gd name="connsiteY3443" fmla="*/ 545418 h 6367455"/>
                <a:gd name="connsiteX3444" fmla="*/ 5070256 w 6891715"/>
                <a:gd name="connsiteY3444" fmla="*/ 536847 h 6367455"/>
                <a:gd name="connsiteX3445" fmla="*/ 5077559 w 6891715"/>
                <a:gd name="connsiteY3445" fmla="*/ 557164 h 6367455"/>
                <a:gd name="connsiteX3446" fmla="*/ 5105186 w 6891715"/>
                <a:gd name="connsiteY3446" fmla="*/ 555576 h 6367455"/>
                <a:gd name="connsiteX3447" fmla="*/ 5125510 w 6891715"/>
                <a:gd name="connsiteY3447" fmla="*/ 567957 h 6367455"/>
                <a:gd name="connsiteX3448" fmla="*/ 5144563 w 6891715"/>
                <a:gd name="connsiteY3448" fmla="*/ 587955 h 6367455"/>
                <a:gd name="connsiteX3449" fmla="*/ 5164569 w 6891715"/>
                <a:gd name="connsiteY3449" fmla="*/ 596209 h 6367455"/>
                <a:gd name="connsiteX3450" fmla="*/ 5181082 w 6891715"/>
                <a:gd name="connsiteY3450" fmla="*/ 617160 h 6367455"/>
                <a:gd name="connsiteX3451" fmla="*/ 5206486 w 6891715"/>
                <a:gd name="connsiteY3451" fmla="*/ 626366 h 6367455"/>
                <a:gd name="connsiteX3452" fmla="*/ 5212837 w 6891715"/>
                <a:gd name="connsiteY3452" fmla="*/ 641285 h 6367455"/>
                <a:gd name="connsiteX3453" fmla="*/ 5241417 w 6891715"/>
                <a:gd name="connsiteY3453" fmla="*/ 661602 h 6367455"/>
                <a:gd name="connsiteX3454" fmla="*/ 5311279 w 6891715"/>
                <a:gd name="connsiteY3454" fmla="*/ 734930 h 6367455"/>
                <a:gd name="connsiteX3455" fmla="*/ 5318583 w 6891715"/>
                <a:gd name="connsiteY3455" fmla="*/ 756199 h 6367455"/>
                <a:gd name="connsiteX3456" fmla="*/ 5332555 w 6891715"/>
                <a:gd name="connsiteY3456" fmla="*/ 761278 h 6367455"/>
                <a:gd name="connsiteX3457" fmla="*/ 5346210 w 6891715"/>
                <a:gd name="connsiteY3457" fmla="*/ 775880 h 6367455"/>
                <a:gd name="connsiteX3458" fmla="*/ 5352561 w 6891715"/>
                <a:gd name="connsiteY3458" fmla="*/ 771436 h 6367455"/>
                <a:gd name="connsiteX3459" fmla="*/ 5337636 w 6891715"/>
                <a:gd name="connsiteY3459" fmla="*/ 755881 h 6367455"/>
                <a:gd name="connsiteX3460" fmla="*/ 5337636 w 6891715"/>
                <a:gd name="connsiteY3460" fmla="*/ 740009 h 6367455"/>
                <a:gd name="connsiteX3461" fmla="*/ 5366533 w 6891715"/>
                <a:gd name="connsiteY3461" fmla="*/ 765087 h 6367455"/>
                <a:gd name="connsiteX3462" fmla="*/ 5366533 w 6891715"/>
                <a:gd name="connsiteY3462" fmla="*/ 776832 h 6367455"/>
                <a:gd name="connsiteX3463" fmla="*/ 5379553 w 6891715"/>
                <a:gd name="connsiteY3463" fmla="*/ 795561 h 6367455"/>
                <a:gd name="connsiteX3464" fmla="*/ 5431632 w 6891715"/>
                <a:gd name="connsiteY3464" fmla="*/ 816195 h 6367455"/>
                <a:gd name="connsiteX3465" fmla="*/ 5448462 w 6891715"/>
                <a:gd name="connsiteY3465" fmla="*/ 830797 h 6367455"/>
                <a:gd name="connsiteX3466" fmla="*/ 5444969 w 6891715"/>
                <a:gd name="connsiteY3466" fmla="*/ 806354 h 6367455"/>
                <a:gd name="connsiteX3467" fmla="*/ 5491014 w 6891715"/>
                <a:gd name="connsiteY3467" fmla="*/ 852383 h 6367455"/>
                <a:gd name="connsiteX3468" fmla="*/ 5494190 w 6891715"/>
                <a:gd name="connsiteY3468" fmla="*/ 864129 h 6367455"/>
                <a:gd name="connsiteX3469" fmla="*/ 5506257 w 6891715"/>
                <a:gd name="connsiteY3469" fmla="*/ 873334 h 6367455"/>
                <a:gd name="connsiteX3470" fmla="*/ 5503081 w 6891715"/>
                <a:gd name="connsiteY3470" fmla="*/ 891429 h 6367455"/>
                <a:gd name="connsiteX3471" fmla="*/ 5514513 w 6891715"/>
                <a:gd name="connsiteY3471" fmla="*/ 906031 h 6367455"/>
                <a:gd name="connsiteX3472" fmla="*/ 5526263 w 6891715"/>
                <a:gd name="connsiteY3472" fmla="*/ 892381 h 6367455"/>
                <a:gd name="connsiteX3473" fmla="*/ 5547539 w 6891715"/>
                <a:gd name="connsiteY3473" fmla="*/ 910158 h 6367455"/>
                <a:gd name="connsiteX3474" fmla="*/ 5572943 w 6891715"/>
                <a:gd name="connsiteY3474" fmla="*/ 919363 h 6367455"/>
                <a:gd name="connsiteX3475" fmla="*/ 5563734 w 6891715"/>
                <a:gd name="connsiteY3475" fmla="*/ 963488 h 6367455"/>
                <a:gd name="connsiteX3476" fmla="*/ 5578977 w 6891715"/>
                <a:gd name="connsiteY3476" fmla="*/ 981264 h 6367455"/>
                <a:gd name="connsiteX3477" fmla="*/ 5575166 w 6891715"/>
                <a:gd name="connsiteY3477" fmla="*/ 1032056 h 6367455"/>
                <a:gd name="connsiteX3478" fmla="*/ 5580565 w 6891715"/>
                <a:gd name="connsiteY3478" fmla="*/ 1047610 h 6367455"/>
                <a:gd name="connsiteX3479" fmla="*/ 5598348 w 6891715"/>
                <a:gd name="connsiteY3479" fmla="*/ 1037135 h 6367455"/>
                <a:gd name="connsiteX3480" fmla="*/ 5602158 w 6891715"/>
                <a:gd name="connsiteY3480" fmla="*/ 1068561 h 6367455"/>
                <a:gd name="connsiteX3481" fmla="*/ 5560241 w 6891715"/>
                <a:gd name="connsiteY3481" fmla="*/ 1152366 h 6367455"/>
                <a:gd name="connsiteX3482" fmla="*/ 5498636 w 6891715"/>
                <a:gd name="connsiteY3482" fmla="*/ 1245376 h 6367455"/>
                <a:gd name="connsiteX3483" fmla="*/ 5427186 w 6891715"/>
                <a:gd name="connsiteY3483" fmla="*/ 1279660 h 6367455"/>
                <a:gd name="connsiteX3484" fmla="*/ 5357642 w 6891715"/>
                <a:gd name="connsiteY3484" fmla="*/ 1305690 h 6367455"/>
                <a:gd name="connsiteX3485" fmla="*/ 5268727 w 6891715"/>
                <a:gd name="connsiteY3485" fmla="*/ 1295849 h 6367455"/>
                <a:gd name="connsiteX3486" fmla="*/ 5197277 w 6891715"/>
                <a:gd name="connsiteY3486" fmla="*/ 1259661 h 6367455"/>
                <a:gd name="connsiteX3487" fmla="*/ 5135037 w 6891715"/>
                <a:gd name="connsiteY3487" fmla="*/ 1254900 h 6367455"/>
                <a:gd name="connsiteX3488" fmla="*/ 5093119 w 6891715"/>
                <a:gd name="connsiteY3488" fmla="*/ 1236488 h 6367455"/>
                <a:gd name="connsiteX3489" fmla="*/ 5080735 w 6891715"/>
                <a:gd name="connsiteY3489" fmla="*/ 1242837 h 6367455"/>
                <a:gd name="connsiteX3490" fmla="*/ 5045804 w 6891715"/>
                <a:gd name="connsiteY3490" fmla="*/ 1221886 h 6367455"/>
                <a:gd name="connsiteX3491" fmla="*/ 5036277 w 6891715"/>
                <a:gd name="connsiteY3491" fmla="*/ 1231409 h 6367455"/>
                <a:gd name="connsiteX3492" fmla="*/ 5026433 w 6891715"/>
                <a:gd name="connsiteY3492" fmla="*/ 1206331 h 6367455"/>
                <a:gd name="connsiteX3493" fmla="*/ 5001346 w 6891715"/>
                <a:gd name="connsiteY3493" fmla="*/ 1207918 h 6367455"/>
                <a:gd name="connsiteX3494" fmla="*/ 4972131 w 6891715"/>
                <a:gd name="connsiteY3494" fmla="*/ 1180618 h 6367455"/>
                <a:gd name="connsiteX3495" fmla="*/ 4954666 w 6891715"/>
                <a:gd name="connsiteY3495" fmla="*/ 1206966 h 6367455"/>
                <a:gd name="connsiteX3496" fmla="*/ 4930214 w 6891715"/>
                <a:gd name="connsiteY3496" fmla="*/ 1185063 h 6367455"/>
                <a:gd name="connsiteX3497" fmla="*/ 4939423 w 6891715"/>
                <a:gd name="connsiteY3497" fmla="*/ 1161889 h 6367455"/>
                <a:gd name="connsiteX3498" fmla="*/ 4920053 w 6891715"/>
                <a:gd name="connsiteY3498" fmla="*/ 1156810 h 6367455"/>
                <a:gd name="connsiteX3499" fmla="*/ 4915924 w 6891715"/>
                <a:gd name="connsiteY3499" fmla="*/ 1144113 h 6367455"/>
                <a:gd name="connsiteX3500" fmla="*/ 4900047 w 6891715"/>
                <a:gd name="connsiteY3500" fmla="*/ 1147604 h 6367455"/>
                <a:gd name="connsiteX3501" fmla="*/ 4886074 w 6891715"/>
                <a:gd name="connsiteY3501" fmla="*/ 1166651 h 6367455"/>
                <a:gd name="connsiteX3502" fmla="*/ 4856542 w 6891715"/>
                <a:gd name="connsiteY3502" fmla="*/ 1143795 h 6367455"/>
                <a:gd name="connsiteX3503" fmla="*/ 4852414 w 6891715"/>
                <a:gd name="connsiteY3503" fmla="*/ 1151096 h 6367455"/>
                <a:gd name="connsiteX3504" fmla="*/ 4820341 w 6891715"/>
                <a:gd name="connsiteY3504" fmla="*/ 1139986 h 6367455"/>
                <a:gd name="connsiteX3505" fmla="*/ 4815260 w 6891715"/>
                <a:gd name="connsiteY3505" fmla="*/ 1127288 h 6367455"/>
                <a:gd name="connsiteX3506" fmla="*/ 4794936 w 6891715"/>
                <a:gd name="connsiteY3506" fmla="*/ 1123161 h 6367455"/>
                <a:gd name="connsiteX3507" fmla="*/ 4782869 w 6891715"/>
                <a:gd name="connsiteY3507" fmla="*/ 1074910 h 6367455"/>
                <a:gd name="connsiteX3508" fmla="*/ 4758418 w 6891715"/>
                <a:gd name="connsiteY3508" fmla="*/ 1057134 h 6367455"/>
                <a:gd name="connsiteX3509" fmla="*/ 4710785 w 6891715"/>
                <a:gd name="connsiteY3509" fmla="*/ 1055229 h 6367455"/>
                <a:gd name="connsiteX3510" fmla="*/ 4706339 w 6891715"/>
                <a:gd name="connsiteY3510" fmla="*/ 1060626 h 6367455"/>
                <a:gd name="connsiteX3511" fmla="*/ 4718088 w 6891715"/>
                <a:gd name="connsiteY3511" fmla="*/ 1066022 h 6367455"/>
                <a:gd name="connsiteX3512" fmla="*/ 4736506 w 6891715"/>
                <a:gd name="connsiteY3512" fmla="*/ 1087926 h 6367455"/>
                <a:gd name="connsiteX3513" fmla="*/ 4752067 w 6891715"/>
                <a:gd name="connsiteY3513" fmla="*/ 1083799 h 6367455"/>
                <a:gd name="connsiteX3514" fmla="*/ 4746033 w 6891715"/>
                <a:gd name="connsiteY3514" fmla="*/ 1108877 h 6367455"/>
                <a:gd name="connsiteX3515" fmla="*/ 4759053 w 6891715"/>
                <a:gd name="connsiteY3515" fmla="*/ 1138081 h 6367455"/>
                <a:gd name="connsiteX3516" fmla="*/ 4770802 w 6891715"/>
                <a:gd name="connsiteY3516" fmla="*/ 1142526 h 6367455"/>
                <a:gd name="connsiteX3517" fmla="*/ 4787950 w 6891715"/>
                <a:gd name="connsiteY3517" fmla="*/ 1166334 h 6367455"/>
                <a:gd name="connsiteX3518" fmla="*/ 4812402 w 6891715"/>
                <a:gd name="connsiteY3518" fmla="*/ 1176809 h 6367455"/>
                <a:gd name="connsiteX3519" fmla="*/ 4798747 w 6891715"/>
                <a:gd name="connsiteY3519" fmla="*/ 1188237 h 6367455"/>
                <a:gd name="connsiteX3520" fmla="*/ 4800017 w 6891715"/>
                <a:gd name="connsiteY3520" fmla="*/ 1204427 h 6367455"/>
                <a:gd name="connsiteX3521" fmla="*/ 4820976 w 6891715"/>
                <a:gd name="connsiteY3521" fmla="*/ 1203157 h 6367455"/>
                <a:gd name="connsiteX3522" fmla="*/ 4861305 w 6891715"/>
                <a:gd name="connsiteY3522" fmla="*/ 1231092 h 6367455"/>
                <a:gd name="connsiteX3523" fmla="*/ 4857494 w 6891715"/>
                <a:gd name="connsiteY3523" fmla="*/ 1245059 h 6367455"/>
                <a:gd name="connsiteX3524" fmla="*/ 4829867 w 6891715"/>
                <a:gd name="connsiteY3524" fmla="*/ 1250138 h 6367455"/>
                <a:gd name="connsiteX3525" fmla="*/ 4842569 w 6891715"/>
                <a:gd name="connsiteY3525" fmla="*/ 1262836 h 6367455"/>
                <a:gd name="connsiteX3526" fmla="*/ 4866068 w 6891715"/>
                <a:gd name="connsiteY3526" fmla="*/ 1259344 h 6367455"/>
                <a:gd name="connsiteX3527" fmla="*/ 4900047 w 6891715"/>
                <a:gd name="connsiteY3527" fmla="*/ 1267597 h 6367455"/>
                <a:gd name="connsiteX3528" fmla="*/ 4911796 w 6891715"/>
                <a:gd name="connsiteY3528" fmla="*/ 1281247 h 6367455"/>
                <a:gd name="connsiteX3529" fmla="*/ 4907668 w 6891715"/>
                <a:gd name="connsiteY3529" fmla="*/ 1299976 h 6367455"/>
                <a:gd name="connsiteX3530" fmla="*/ 4925769 w 6891715"/>
                <a:gd name="connsiteY3530" fmla="*/ 1296802 h 6367455"/>
                <a:gd name="connsiteX3531" fmla="*/ 4955619 w 6891715"/>
                <a:gd name="connsiteY3531" fmla="*/ 1312356 h 6367455"/>
                <a:gd name="connsiteX3532" fmla="*/ 4965145 w 6891715"/>
                <a:gd name="connsiteY3532" fmla="*/ 1341878 h 6367455"/>
                <a:gd name="connsiteX3533" fmla="*/ 4974989 w 6891715"/>
                <a:gd name="connsiteY3533" fmla="*/ 1352354 h 6367455"/>
                <a:gd name="connsiteX3534" fmla="*/ 4953078 w 6891715"/>
                <a:gd name="connsiteY3534" fmla="*/ 1385050 h 6367455"/>
                <a:gd name="connsiteX3535" fmla="*/ 4964828 w 6891715"/>
                <a:gd name="connsiteY3535" fmla="*/ 1413620 h 6367455"/>
                <a:gd name="connsiteX3536" fmla="*/ 4955301 w 6891715"/>
                <a:gd name="connsiteY3536" fmla="*/ 1422191 h 6367455"/>
                <a:gd name="connsiteX3537" fmla="*/ 4953396 w 6891715"/>
                <a:gd name="connsiteY3537" fmla="*/ 1459966 h 6367455"/>
                <a:gd name="connsiteX3538" fmla="*/ 4928309 w 6891715"/>
                <a:gd name="connsiteY3538" fmla="*/ 1458061 h 6367455"/>
                <a:gd name="connsiteX3539" fmla="*/ 4919735 w 6891715"/>
                <a:gd name="connsiteY3539" fmla="*/ 1476155 h 6367455"/>
                <a:gd name="connsiteX3540" fmla="*/ 4937836 w 6891715"/>
                <a:gd name="connsiteY3540" fmla="*/ 1485361 h 6367455"/>
                <a:gd name="connsiteX3541" fmla="*/ 4938153 w 6891715"/>
                <a:gd name="connsiteY3541" fmla="*/ 1501233 h 6367455"/>
                <a:gd name="connsiteX3542" fmla="*/ 4949903 w 6891715"/>
                <a:gd name="connsiteY3542" fmla="*/ 1508534 h 6367455"/>
                <a:gd name="connsiteX3543" fmla="*/ 4966415 w 6891715"/>
                <a:gd name="connsiteY3543" fmla="*/ 1581863 h 6367455"/>
                <a:gd name="connsiteX3544" fmla="*/ 4984198 w 6891715"/>
                <a:gd name="connsiteY3544" fmla="*/ 1575514 h 6367455"/>
                <a:gd name="connsiteX3545" fmla="*/ 4987692 w 6891715"/>
                <a:gd name="connsiteY3545" fmla="*/ 1601862 h 6367455"/>
                <a:gd name="connsiteX3546" fmla="*/ 4976260 w 6891715"/>
                <a:gd name="connsiteY3546" fmla="*/ 1619956 h 6367455"/>
                <a:gd name="connsiteX3547" fmla="*/ 4996583 w 6891715"/>
                <a:gd name="connsiteY3547" fmla="*/ 1643764 h 6367455"/>
                <a:gd name="connsiteX3548" fmla="*/ 4983881 w 6891715"/>
                <a:gd name="connsiteY3548" fmla="*/ 1654557 h 6367455"/>
                <a:gd name="connsiteX3549" fmla="*/ 4949267 w 6891715"/>
                <a:gd name="connsiteY3549" fmla="*/ 1672968 h 6367455"/>
                <a:gd name="connsiteX3550" fmla="*/ 4924498 w 6891715"/>
                <a:gd name="connsiteY3550" fmla="*/ 1736139 h 6367455"/>
                <a:gd name="connsiteX3551" fmla="*/ 4927991 w 6891715"/>
                <a:gd name="connsiteY3551" fmla="*/ 1790104 h 6367455"/>
                <a:gd name="connsiteX3552" fmla="*/ 4928309 w 6891715"/>
                <a:gd name="connsiteY3552" fmla="*/ 1829785 h 6367455"/>
                <a:gd name="connsiteX3553" fmla="*/ 4920053 w 6891715"/>
                <a:gd name="connsiteY3553" fmla="*/ 1845973 h 6367455"/>
                <a:gd name="connsiteX3554" fmla="*/ 4939423 w 6891715"/>
                <a:gd name="connsiteY3554" fmla="*/ 1862481 h 6367455"/>
                <a:gd name="connsiteX3555" fmla="*/ 4939106 w 6891715"/>
                <a:gd name="connsiteY3555" fmla="*/ 1842800 h 6367455"/>
                <a:gd name="connsiteX3556" fmla="*/ 4946410 w 6891715"/>
                <a:gd name="connsiteY3556" fmla="*/ 1838354 h 6367455"/>
                <a:gd name="connsiteX3557" fmla="*/ 4965145 w 6891715"/>
                <a:gd name="connsiteY3557" fmla="*/ 1902478 h 6367455"/>
                <a:gd name="connsiteX3558" fmla="*/ 4980070 w 6891715"/>
                <a:gd name="connsiteY3558" fmla="*/ 1903113 h 6367455"/>
                <a:gd name="connsiteX3559" fmla="*/ 4985786 w 6891715"/>
                <a:gd name="connsiteY3559" fmla="*/ 1955808 h 6367455"/>
                <a:gd name="connsiteX3560" fmla="*/ 4994043 w 6891715"/>
                <a:gd name="connsiteY3560" fmla="*/ 1967553 h 6367455"/>
                <a:gd name="connsiteX3561" fmla="*/ 4985151 w 6891715"/>
                <a:gd name="connsiteY3561" fmla="*/ 1984060 h 6367455"/>
                <a:gd name="connsiteX3562" fmla="*/ 4988009 w 6891715"/>
                <a:gd name="connsiteY3562" fmla="*/ 1998028 h 6367455"/>
                <a:gd name="connsiteX3563" fmla="*/ 4976895 w 6891715"/>
                <a:gd name="connsiteY3563" fmla="*/ 1987870 h 6367455"/>
                <a:gd name="connsiteX3564" fmla="*/ 4965780 w 6891715"/>
                <a:gd name="connsiteY3564" fmla="*/ 1999297 h 6367455"/>
                <a:gd name="connsiteX3565" fmla="*/ 4957206 w 6891715"/>
                <a:gd name="connsiteY3565" fmla="*/ 1998028 h 6367455"/>
                <a:gd name="connsiteX3566" fmla="*/ 4946727 w 6891715"/>
                <a:gd name="connsiteY3566" fmla="*/ 1994853 h 6367455"/>
                <a:gd name="connsiteX3567" fmla="*/ 4939423 w 6891715"/>
                <a:gd name="connsiteY3567" fmla="*/ 2005011 h 6367455"/>
                <a:gd name="connsiteX3568" fmla="*/ 4955936 w 6891715"/>
                <a:gd name="connsiteY3568" fmla="*/ 2009455 h 6367455"/>
                <a:gd name="connsiteX3569" fmla="*/ 4958477 w 6891715"/>
                <a:gd name="connsiteY3569" fmla="*/ 2033898 h 6367455"/>
                <a:gd name="connsiteX3570" fmla="*/ 4972131 w 6891715"/>
                <a:gd name="connsiteY3570" fmla="*/ 2042785 h 6367455"/>
                <a:gd name="connsiteX3571" fmla="*/ 4983881 w 6891715"/>
                <a:gd name="connsiteY3571" fmla="*/ 2034851 h 6367455"/>
                <a:gd name="connsiteX3572" fmla="*/ 4997218 w 6891715"/>
                <a:gd name="connsiteY3572" fmla="*/ 2049452 h 6367455"/>
                <a:gd name="connsiteX3573" fmla="*/ 5015319 w 6891715"/>
                <a:gd name="connsiteY3573" fmla="*/ 2044054 h 6367455"/>
                <a:gd name="connsiteX3574" fmla="*/ 5030244 w 6891715"/>
                <a:gd name="connsiteY3574" fmla="*/ 2048499 h 6367455"/>
                <a:gd name="connsiteX3575" fmla="*/ 5025798 w 6891715"/>
                <a:gd name="connsiteY3575" fmla="*/ 2064052 h 6367455"/>
                <a:gd name="connsiteX3576" fmla="*/ 5043581 w 6891715"/>
                <a:gd name="connsiteY3576" fmla="*/ 2102463 h 6367455"/>
                <a:gd name="connsiteX3577" fmla="*/ 5045169 w 6891715"/>
                <a:gd name="connsiteY3577" fmla="*/ 2118018 h 6367455"/>
                <a:gd name="connsiteX3578" fmla="*/ 5040405 w 6891715"/>
                <a:gd name="connsiteY3578" fmla="*/ 2132937 h 6367455"/>
                <a:gd name="connsiteX3579" fmla="*/ 5028974 w 6891715"/>
                <a:gd name="connsiteY3579" fmla="*/ 2133890 h 6367455"/>
                <a:gd name="connsiteX3580" fmla="*/ 5026751 w 6891715"/>
                <a:gd name="connsiteY3580" fmla="*/ 2141191 h 6367455"/>
                <a:gd name="connsiteX3581" fmla="*/ 5018177 w 6891715"/>
                <a:gd name="connsiteY3581" fmla="*/ 2138652 h 6367455"/>
                <a:gd name="connsiteX3582" fmla="*/ 5012143 w 6891715"/>
                <a:gd name="connsiteY3582" fmla="*/ 2125955 h 6367455"/>
                <a:gd name="connsiteX3583" fmla="*/ 5004204 w 6891715"/>
                <a:gd name="connsiteY3583" fmla="*/ 2117065 h 6367455"/>
                <a:gd name="connsiteX3584" fmla="*/ 4996583 w 6891715"/>
                <a:gd name="connsiteY3584" fmla="*/ 2118018 h 6367455"/>
                <a:gd name="connsiteX3585" fmla="*/ 4998488 w 6891715"/>
                <a:gd name="connsiteY3585" fmla="*/ 2132937 h 6367455"/>
                <a:gd name="connsiteX3586" fmla="*/ 5006427 w 6891715"/>
                <a:gd name="connsiteY3586" fmla="*/ 2136113 h 6367455"/>
                <a:gd name="connsiteX3587" fmla="*/ 5004204 w 6891715"/>
                <a:gd name="connsiteY3587" fmla="*/ 2151032 h 6367455"/>
                <a:gd name="connsiteX3588" fmla="*/ 5001981 w 6891715"/>
                <a:gd name="connsiteY3588" fmla="*/ 2160238 h 6367455"/>
                <a:gd name="connsiteX3589" fmla="*/ 5005792 w 6891715"/>
                <a:gd name="connsiteY3589" fmla="*/ 2170080 h 6367455"/>
                <a:gd name="connsiteX3590" fmla="*/ 4995313 w 6891715"/>
                <a:gd name="connsiteY3590" fmla="*/ 2165635 h 6367455"/>
                <a:gd name="connsiteX3591" fmla="*/ 4988009 w 6891715"/>
                <a:gd name="connsiteY3591" fmla="*/ 2158969 h 6367455"/>
                <a:gd name="connsiteX3592" fmla="*/ 4981976 w 6891715"/>
                <a:gd name="connsiteY3592" fmla="*/ 2138652 h 6367455"/>
                <a:gd name="connsiteX3593" fmla="*/ 4976260 w 6891715"/>
                <a:gd name="connsiteY3593" fmla="*/ 2125002 h 6367455"/>
                <a:gd name="connsiteX3594" fmla="*/ 4967051 w 6891715"/>
                <a:gd name="connsiteY3594" fmla="*/ 2115479 h 6367455"/>
                <a:gd name="connsiteX3595" fmla="*/ 4967686 w 6891715"/>
                <a:gd name="connsiteY3595" fmla="*/ 2094209 h 6367455"/>
                <a:gd name="connsiteX3596" fmla="*/ 4958477 w 6891715"/>
                <a:gd name="connsiteY3596" fmla="*/ 2072941 h 6367455"/>
                <a:gd name="connsiteX3597" fmla="*/ 4947362 w 6891715"/>
                <a:gd name="connsiteY3597" fmla="*/ 2050720 h 6367455"/>
                <a:gd name="connsiteX3598" fmla="*/ 4944822 w 6891715"/>
                <a:gd name="connsiteY3598" fmla="*/ 2070402 h 6367455"/>
                <a:gd name="connsiteX3599" fmla="*/ 4943552 w 6891715"/>
                <a:gd name="connsiteY3599" fmla="*/ 2082147 h 6367455"/>
                <a:gd name="connsiteX3600" fmla="*/ 4965145 w 6891715"/>
                <a:gd name="connsiteY3600" fmla="*/ 2104685 h 6367455"/>
                <a:gd name="connsiteX3601" fmla="*/ 4967051 w 6891715"/>
                <a:gd name="connsiteY3601" fmla="*/ 2115479 h 6367455"/>
                <a:gd name="connsiteX3602" fmla="*/ 4967686 w 6891715"/>
                <a:gd name="connsiteY3602" fmla="*/ 2132303 h 6367455"/>
                <a:gd name="connsiteX3603" fmla="*/ 4957206 w 6891715"/>
                <a:gd name="connsiteY3603" fmla="*/ 2125637 h 6367455"/>
                <a:gd name="connsiteX3604" fmla="*/ 4952443 w 6891715"/>
                <a:gd name="connsiteY3604" fmla="*/ 2108495 h 6367455"/>
                <a:gd name="connsiteX3605" fmla="*/ 4940058 w 6891715"/>
                <a:gd name="connsiteY3605" fmla="*/ 2096748 h 6367455"/>
                <a:gd name="connsiteX3606" fmla="*/ 4937518 w 6891715"/>
                <a:gd name="connsiteY3606" fmla="*/ 2110399 h 6367455"/>
                <a:gd name="connsiteX3607" fmla="*/ 4956889 w 6891715"/>
                <a:gd name="connsiteY3607" fmla="*/ 2131033 h 6367455"/>
                <a:gd name="connsiteX3608" fmla="*/ 4965145 w 6891715"/>
                <a:gd name="connsiteY3608" fmla="*/ 2146905 h 6367455"/>
                <a:gd name="connsiteX3609" fmla="*/ 4949267 w 6891715"/>
                <a:gd name="connsiteY3609" fmla="*/ 2143413 h 6367455"/>
                <a:gd name="connsiteX3610" fmla="*/ 4949903 w 6891715"/>
                <a:gd name="connsiteY3610" fmla="*/ 2154842 h 6367455"/>
                <a:gd name="connsiteX3611" fmla="*/ 4963240 w 6891715"/>
                <a:gd name="connsiteY3611" fmla="*/ 2169127 h 6367455"/>
                <a:gd name="connsiteX3612" fmla="*/ 4973402 w 6891715"/>
                <a:gd name="connsiteY3612" fmla="*/ 2196745 h 6367455"/>
                <a:gd name="connsiteX3613" fmla="*/ 4967051 w 6891715"/>
                <a:gd name="connsiteY3613" fmla="*/ 2196428 h 6367455"/>
                <a:gd name="connsiteX3614" fmla="*/ 4953396 w 6891715"/>
                <a:gd name="connsiteY3614" fmla="*/ 2182460 h 6367455"/>
                <a:gd name="connsiteX3615" fmla="*/ 4945457 w 6891715"/>
                <a:gd name="connsiteY3615" fmla="*/ 2181190 h 6367455"/>
                <a:gd name="connsiteX3616" fmla="*/ 4938153 w 6891715"/>
                <a:gd name="connsiteY3616" fmla="*/ 2167222 h 6367455"/>
                <a:gd name="connsiteX3617" fmla="*/ 4928626 w 6891715"/>
                <a:gd name="connsiteY3617" fmla="*/ 2161826 h 6367455"/>
                <a:gd name="connsiteX3618" fmla="*/ 4927356 w 6891715"/>
                <a:gd name="connsiteY3618" fmla="*/ 2180872 h 6367455"/>
                <a:gd name="connsiteX3619" fmla="*/ 4943869 w 6891715"/>
                <a:gd name="connsiteY3619" fmla="*/ 2184364 h 6367455"/>
                <a:gd name="connsiteX3620" fmla="*/ 4950855 w 6891715"/>
                <a:gd name="connsiteY3620" fmla="*/ 2196110 h 6367455"/>
                <a:gd name="connsiteX3621" fmla="*/ 4953713 w 6891715"/>
                <a:gd name="connsiteY3621" fmla="*/ 2212935 h 6367455"/>
                <a:gd name="connsiteX3622" fmla="*/ 4942599 w 6891715"/>
                <a:gd name="connsiteY3622" fmla="*/ 2203094 h 6367455"/>
                <a:gd name="connsiteX3623" fmla="*/ 4937836 w 6891715"/>
                <a:gd name="connsiteY3623" fmla="*/ 2210394 h 6367455"/>
                <a:gd name="connsiteX3624" fmla="*/ 4943234 w 6891715"/>
                <a:gd name="connsiteY3624" fmla="*/ 2216745 h 6367455"/>
                <a:gd name="connsiteX3625" fmla="*/ 4929262 w 6891715"/>
                <a:gd name="connsiteY3625" fmla="*/ 2217696 h 6367455"/>
                <a:gd name="connsiteX3626" fmla="*/ 4928944 w 6891715"/>
                <a:gd name="connsiteY3626" fmla="*/ 2225950 h 6367455"/>
                <a:gd name="connsiteX3627" fmla="*/ 4964510 w 6891715"/>
                <a:gd name="connsiteY3627" fmla="*/ 2254202 h 6367455"/>
                <a:gd name="connsiteX3628" fmla="*/ 5023893 w 6891715"/>
                <a:gd name="connsiteY3628" fmla="*/ 2285313 h 6367455"/>
                <a:gd name="connsiteX3629" fmla="*/ 5039770 w 6891715"/>
                <a:gd name="connsiteY3629" fmla="*/ 2294200 h 6367455"/>
                <a:gd name="connsiteX3630" fmla="*/ 5049297 w 6891715"/>
                <a:gd name="connsiteY3630" fmla="*/ 2332612 h 6367455"/>
                <a:gd name="connsiteX3631" fmla="*/ 5048979 w 6891715"/>
                <a:gd name="connsiteY3631" fmla="*/ 2345945 h 6367455"/>
                <a:gd name="connsiteX3632" fmla="*/ 5039770 w 6891715"/>
                <a:gd name="connsiteY3632" fmla="*/ 2368801 h 6367455"/>
                <a:gd name="connsiteX3633" fmla="*/ 5044851 w 6891715"/>
                <a:gd name="connsiteY3633" fmla="*/ 2386896 h 6367455"/>
                <a:gd name="connsiteX3634" fmla="*/ 5065492 w 6891715"/>
                <a:gd name="connsiteY3634" fmla="*/ 2398325 h 6367455"/>
                <a:gd name="connsiteX3635" fmla="*/ 5096612 w 6891715"/>
                <a:gd name="connsiteY3635" fmla="*/ 2379912 h 6367455"/>
                <a:gd name="connsiteX3636" fmla="*/ 5105822 w 6891715"/>
                <a:gd name="connsiteY3636" fmla="*/ 2353882 h 6367455"/>
                <a:gd name="connsiteX3637" fmla="*/ 5123922 w 6891715"/>
                <a:gd name="connsiteY3637" fmla="*/ 2344994 h 6367455"/>
                <a:gd name="connsiteX3638" fmla="*/ 5134719 w 6891715"/>
                <a:gd name="connsiteY3638" fmla="*/ 2303725 h 6367455"/>
                <a:gd name="connsiteX3639" fmla="*/ 5125510 w 6891715"/>
                <a:gd name="connsiteY3639" fmla="*/ 2289122 h 6367455"/>
                <a:gd name="connsiteX3640" fmla="*/ 5135037 w 6891715"/>
                <a:gd name="connsiteY3640" fmla="*/ 2287218 h 6367455"/>
                <a:gd name="connsiteX3641" fmla="*/ 5136307 w 6891715"/>
                <a:gd name="connsiteY3641" fmla="*/ 2275472 h 6367455"/>
                <a:gd name="connsiteX3642" fmla="*/ 5108362 w 6891715"/>
                <a:gd name="connsiteY3642" fmla="*/ 2253568 h 6367455"/>
                <a:gd name="connsiteX3643" fmla="*/ 5102011 w 6891715"/>
                <a:gd name="connsiteY3643" fmla="*/ 2215792 h 6367455"/>
                <a:gd name="connsiteX3644" fmla="*/ 5089626 w 6891715"/>
                <a:gd name="connsiteY3644" fmla="*/ 2202777 h 6367455"/>
                <a:gd name="connsiteX3645" fmla="*/ 5053743 w 6891715"/>
                <a:gd name="connsiteY3645" fmla="*/ 2169127 h 6367455"/>
                <a:gd name="connsiteX3646" fmla="*/ 5050885 w 6891715"/>
                <a:gd name="connsiteY3646" fmla="*/ 2151985 h 6367455"/>
                <a:gd name="connsiteX3647" fmla="*/ 5054378 w 6891715"/>
                <a:gd name="connsiteY3647" fmla="*/ 2136430 h 6367455"/>
                <a:gd name="connsiteX3648" fmla="*/ 5063269 w 6891715"/>
                <a:gd name="connsiteY3648" fmla="*/ 2119922 h 6367455"/>
                <a:gd name="connsiteX3649" fmla="*/ 5062317 w 6891715"/>
                <a:gd name="connsiteY3649" fmla="*/ 2108177 h 6367455"/>
                <a:gd name="connsiteX3650" fmla="*/ 5053108 w 6891715"/>
                <a:gd name="connsiteY3650" fmla="*/ 2100558 h 6367455"/>
                <a:gd name="connsiteX3651" fmla="*/ 5054378 w 6891715"/>
                <a:gd name="connsiteY3651" fmla="*/ 2089131 h 6367455"/>
                <a:gd name="connsiteX3652" fmla="*/ 5061046 w 6891715"/>
                <a:gd name="connsiteY3652" fmla="*/ 2078655 h 6367455"/>
                <a:gd name="connsiteX3653" fmla="*/ 5058506 w 6891715"/>
                <a:gd name="connsiteY3653" fmla="*/ 2054530 h 6367455"/>
                <a:gd name="connsiteX3654" fmla="*/ 5041993 w 6891715"/>
                <a:gd name="connsiteY3654" fmla="*/ 2037070 h 6367455"/>
                <a:gd name="connsiteX3655" fmla="*/ 5029291 w 6891715"/>
                <a:gd name="connsiteY3655" fmla="*/ 2038023 h 6367455"/>
                <a:gd name="connsiteX3656" fmla="*/ 5023575 w 6891715"/>
                <a:gd name="connsiteY3656" fmla="*/ 2023105 h 6367455"/>
                <a:gd name="connsiteX3657" fmla="*/ 5007697 w 6891715"/>
                <a:gd name="connsiteY3657" fmla="*/ 2018344 h 6367455"/>
                <a:gd name="connsiteX3658" fmla="*/ 4999123 w 6891715"/>
                <a:gd name="connsiteY3658" fmla="*/ 2020248 h 6367455"/>
                <a:gd name="connsiteX3659" fmla="*/ 4983246 w 6891715"/>
                <a:gd name="connsiteY3659" fmla="*/ 2015487 h 6367455"/>
                <a:gd name="connsiteX3660" fmla="*/ 4982611 w 6891715"/>
                <a:gd name="connsiteY3660" fmla="*/ 2008186 h 6367455"/>
                <a:gd name="connsiteX3661" fmla="*/ 4988009 w 6891715"/>
                <a:gd name="connsiteY3661" fmla="*/ 1998028 h 6367455"/>
                <a:gd name="connsiteX3662" fmla="*/ 5000076 w 6891715"/>
                <a:gd name="connsiteY3662" fmla="*/ 1981203 h 6367455"/>
                <a:gd name="connsiteX3663" fmla="*/ 4994043 w 6891715"/>
                <a:gd name="connsiteY3663" fmla="*/ 1967553 h 6367455"/>
                <a:gd name="connsiteX3664" fmla="*/ 5002617 w 6891715"/>
                <a:gd name="connsiteY3664" fmla="*/ 1951682 h 6367455"/>
                <a:gd name="connsiteX3665" fmla="*/ 4999123 w 6891715"/>
                <a:gd name="connsiteY3665" fmla="*/ 1929461 h 6367455"/>
                <a:gd name="connsiteX3666" fmla="*/ 4995630 w 6891715"/>
                <a:gd name="connsiteY3666" fmla="*/ 1894542 h 6367455"/>
                <a:gd name="connsiteX3667" fmla="*/ 5009285 w 6891715"/>
                <a:gd name="connsiteY3667" fmla="*/ 1902161 h 6367455"/>
                <a:gd name="connsiteX3668" fmla="*/ 5047709 w 6891715"/>
                <a:gd name="connsiteY3668" fmla="*/ 1893273 h 6367455"/>
                <a:gd name="connsiteX3669" fmla="*/ 5039135 w 6891715"/>
                <a:gd name="connsiteY3669" fmla="*/ 1881527 h 6367455"/>
                <a:gd name="connsiteX3670" fmla="*/ 5005157 w 6891715"/>
                <a:gd name="connsiteY3670" fmla="*/ 1876766 h 6367455"/>
                <a:gd name="connsiteX3671" fmla="*/ 5002617 w 6891715"/>
                <a:gd name="connsiteY3671" fmla="*/ 1850418 h 6367455"/>
                <a:gd name="connsiteX3672" fmla="*/ 4992137 w 6891715"/>
                <a:gd name="connsiteY3672" fmla="*/ 1848195 h 6367455"/>
                <a:gd name="connsiteX3673" fmla="*/ 4983563 w 6891715"/>
                <a:gd name="connsiteY3673" fmla="*/ 1833911 h 6367455"/>
                <a:gd name="connsiteX3674" fmla="*/ 4946092 w 6891715"/>
                <a:gd name="connsiteY3674" fmla="*/ 1793913 h 6367455"/>
                <a:gd name="connsiteX3675" fmla="*/ 4935295 w 6891715"/>
                <a:gd name="connsiteY3675" fmla="*/ 1787882 h 6367455"/>
                <a:gd name="connsiteX3676" fmla="*/ 4931167 w 6891715"/>
                <a:gd name="connsiteY3676" fmla="*/ 1776771 h 6367455"/>
                <a:gd name="connsiteX3677" fmla="*/ 4927674 w 6891715"/>
                <a:gd name="connsiteY3677" fmla="*/ 1736774 h 6367455"/>
                <a:gd name="connsiteX3678" fmla="*/ 4952125 w 6891715"/>
                <a:gd name="connsiteY3678" fmla="*/ 1676460 h 6367455"/>
                <a:gd name="connsiteX3679" fmla="*/ 4991820 w 6891715"/>
                <a:gd name="connsiteY3679" fmla="*/ 1677730 h 6367455"/>
                <a:gd name="connsiteX3680" fmla="*/ 4996901 w 6891715"/>
                <a:gd name="connsiteY3680" fmla="*/ 1692332 h 6367455"/>
                <a:gd name="connsiteX3681" fmla="*/ 5009603 w 6891715"/>
                <a:gd name="connsiteY3681" fmla="*/ 1701855 h 6367455"/>
                <a:gd name="connsiteX3682" fmla="*/ 5029926 w 6891715"/>
                <a:gd name="connsiteY3682" fmla="*/ 1718680 h 6367455"/>
                <a:gd name="connsiteX3683" fmla="*/ 5046757 w 6891715"/>
                <a:gd name="connsiteY3683" fmla="*/ 1713283 h 6367455"/>
                <a:gd name="connsiteX3684" fmla="*/ 5056283 w 6891715"/>
                <a:gd name="connsiteY3684" fmla="*/ 1697411 h 6367455"/>
                <a:gd name="connsiteX3685" fmla="*/ 5071208 w 6891715"/>
                <a:gd name="connsiteY3685" fmla="*/ 1709791 h 6367455"/>
                <a:gd name="connsiteX3686" fmla="*/ 5083910 w 6891715"/>
                <a:gd name="connsiteY3686" fmla="*/ 1736774 h 6367455"/>
                <a:gd name="connsiteX3687" fmla="*/ 5105504 w 6891715"/>
                <a:gd name="connsiteY3687" fmla="*/ 1744075 h 6367455"/>
                <a:gd name="connsiteX3688" fmla="*/ 5111855 w 6891715"/>
                <a:gd name="connsiteY3688" fmla="*/ 1778041 h 6367455"/>
                <a:gd name="connsiteX3689" fmla="*/ 5136307 w 6891715"/>
                <a:gd name="connsiteY3689" fmla="*/ 1784072 h 6367455"/>
                <a:gd name="connsiteX3690" fmla="*/ 5148056 w 6891715"/>
                <a:gd name="connsiteY3690" fmla="*/ 1794230 h 6367455"/>
                <a:gd name="connsiteX3691" fmla="*/ 5180129 w 6891715"/>
                <a:gd name="connsiteY3691" fmla="*/ 1806611 h 6367455"/>
                <a:gd name="connsiteX3692" fmla="*/ 5208709 w 6891715"/>
                <a:gd name="connsiteY3692" fmla="*/ 1806293 h 6367455"/>
                <a:gd name="connsiteX3693" fmla="*/ 5222364 w 6891715"/>
                <a:gd name="connsiteY3693" fmla="*/ 1819944 h 6367455"/>
                <a:gd name="connsiteX3694" fmla="*/ 5236019 w 6891715"/>
                <a:gd name="connsiteY3694" fmla="*/ 1815817 h 6367455"/>
                <a:gd name="connsiteX3695" fmla="*/ 5246815 w 6891715"/>
                <a:gd name="connsiteY3695" fmla="*/ 1797723 h 6367455"/>
                <a:gd name="connsiteX3696" fmla="*/ 5282381 w 6891715"/>
                <a:gd name="connsiteY3696" fmla="*/ 1793278 h 6367455"/>
                <a:gd name="connsiteX3697" fmla="*/ 5296671 w 6891715"/>
                <a:gd name="connsiteY3697" fmla="*/ 1809785 h 6367455"/>
                <a:gd name="connsiteX3698" fmla="*/ 5313184 w 6891715"/>
                <a:gd name="connsiteY3698" fmla="*/ 1798040 h 6367455"/>
                <a:gd name="connsiteX3699" fmla="*/ 5292226 w 6891715"/>
                <a:gd name="connsiteY3699" fmla="*/ 1784707 h 6367455"/>
                <a:gd name="connsiteX3700" fmla="*/ 5274760 w 6891715"/>
                <a:gd name="connsiteY3700" fmla="*/ 1738361 h 6367455"/>
                <a:gd name="connsiteX3701" fmla="*/ 5283969 w 6891715"/>
                <a:gd name="connsiteY3701" fmla="*/ 1720267 h 6367455"/>
                <a:gd name="connsiteX3702" fmla="*/ 5266821 w 6891715"/>
                <a:gd name="connsiteY3702" fmla="*/ 1700585 h 6367455"/>
                <a:gd name="connsiteX3703" fmla="*/ 5264598 w 6891715"/>
                <a:gd name="connsiteY3703" fmla="*/ 1678682 h 6367455"/>
                <a:gd name="connsiteX3704" fmla="*/ 5249038 w 6891715"/>
                <a:gd name="connsiteY3704" fmla="*/ 1678682 h 6367455"/>
                <a:gd name="connsiteX3705" fmla="*/ 5216013 w 6891715"/>
                <a:gd name="connsiteY3705" fmla="*/ 1694871 h 6367455"/>
                <a:gd name="connsiteX3706" fmla="*/ 5195689 w 6891715"/>
                <a:gd name="connsiteY3706" fmla="*/ 1687253 h 6367455"/>
                <a:gd name="connsiteX3707" fmla="*/ 5162346 w 6891715"/>
                <a:gd name="connsiteY3707" fmla="*/ 1627892 h 6367455"/>
                <a:gd name="connsiteX3708" fmla="*/ 5139482 w 6891715"/>
                <a:gd name="connsiteY3708" fmla="*/ 1617734 h 6367455"/>
                <a:gd name="connsiteX3709" fmla="*/ 5136307 w 6891715"/>
                <a:gd name="connsiteY3709" fmla="*/ 1584085 h 6367455"/>
                <a:gd name="connsiteX3710" fmla="*/ 5167745 w 6891715"/>
                <a:gd name="connsiteY3710" fmla="*/ 1561229 h 6367455"/>
                <a:gd name="connsiteX3711" fmla="*/ 5170920 w 6891715"/>
                <a:gd name="connsiteY3711" fmla="*/ 1527581 h 6367455"/>
                <a:gd name="connsiteX3712" fmla="*/ 5189021 w 6891715"/>
                <a:gd name="connsiteY3712" fmla="*/ 1518057 h 6367455"/>
                <a:gd name="connsiteX3713" fmla="*/ 5249673 w 6891715"/>
                <a:gd name="connsiteY3713" fmla="*/ 1546944 h 6367455"/>
                <a:gd name="connsiteX3714" fmla="*/ 5252214 w 6891715"/>
                <a:gd name="connsiteY3714" fmla="*/ 1563769 h 6367455"/>
                <a:gd name="connsiteX3715" fmla="*/ 5266821 w 6891715"/>
                <a:gd name="connsiteY3715" fmla="*/ 1584402 h 6367455"/>
                <a:gd name="connsiteX3716" fmla="*/ 5281746 w 6891715"/>
                <a:gd name="connsiteY3716" fmla="*/ 1579323 h 6367455"/>
                <a:gd name="connsiteX3717" fmla="*/ 5310326 w 6891715"/>
                <a:gd name="connsiteY3717" fmla="*/ 1590434 h 6367455"/>
                <a:gd name="connsiteX3718" fmla="*/ 5314772 w 6891715"/>
                <a:gd name="connsiteY3718" fmla="*/ 1601227 h 6367455"/>
                <a:gd name="connsiteX3719" fmla="*/ 5280794 w 6891715"/>
                <a:gd name="connsiteY3719" fmla="*/ 1607893 h 6367455"/>
                <a:gd name="connsiteX3720" fmla="*/ 5286510 w 6891715"/>
                <a:gd name="connsiteY3720" fmla="*/ 1619003 h 6367455"/>
                <a:gd name="connsiteX3721" fmla="*/ 5284287 w 6891715"/>
                <a:gd name="connsiteY3721" fmla="*/ 1632971 h 6367455"/>
                <a:gd name="connsiteX3722" fmla="*/ 5296036 w 6891715"/>
                <a:gd name="connsiteY3722" fmla="*/ 1632971 h 6367455"/>
                <a:gd name="connsiteX3723" fmla="*/ 5308421 w 6891715"/>
                <a:gd name="connsiteY3723" fmla="*/ 1613924 h 6367455"/>
                <a:gd name="connsiteX3724" fmla="*/ 5325251 w 6891715"/>
                <a:gd name="connsiteY3724" fmla="*/ 1609163 h 6367455"/>
                <a:gd name="connsiteX3725" fmla="*/ 5326521 w 6891715"/>
                <a:gd name="connsiteY3725" fmla="*/ 1595830 h 6367455"/>
                <a:gd name="connsiteX3726" fmla="*/ 5336048 w 6891715"/>
                <a:gd name="connsiteY3726" fmla="*/ 1605988 h 6367455"/>
                <a:gd name="connsiteX3727" fmla="*/ 5363675 w 6891715"/>
                <a:gd name="connsiteY3727" fmla="*/ 1608845 h 6367455"/>
                <a:gd name="connsiteX3728" fmla="*/ 5398606 w 6891715"/>
                <a:gd name="connsiteY3728" fmla="*/ 1632971 h 6367455"/>
                <a:gd name="connsiteX3729" fmla="*/ 5415437 w 6891715"/>
                <a:gd name="connsiteY3729" fmla="*/ 1632971 h 6367455"/>
                <a:gd name="connsiteX3730" fmla="*/ 5434807 w 6891715"/>
                <a:gd name="connsiteY3730" fmla="*/ 1646303 h 6367455"/>
                <a:gd name="connsiteX3731" fmla="*/ 5449415 w 6891715"/>
                <a:gd name="connsiteY3731" fmla="*/ 1645351 h 6367455"/>
                <a:gd name="connsiteX3732" fmla="*/ 5457036 w 6891715"/>
                <a:gd name="connsiteY3732" fmla="*/ 1630431 h 6367455"/>
                <a:gd name="connsiteX3733" fmla="*/ 5479265 w 6891715"/>
                <a:gd name="connsiteY3733" fmla="*/ 1650112 h 6367455"/>
                <a:gd name="connsiteX3734" fmla="*/ 5532296 w 6891715"/>
                <a:gd name="connsiteY3734" fmla="*/ 1657096 h 6367455"/>
                <a:gd name="connsiteX3735" fmla="*/ 5561829 w 6891715"/>
                <a:gd name="connsiteY3735" fmla="*/ 1686618 h 6367455"/>
                <a:gd name="connsiteX3736" fmla="*/ 5580247 w 6891715"/>
                <a:gd name="connsiteY3736" fmla="*/ 1706299 h 6367455"/>
                <a:gd name="connsiteX3737" fmla="*/ 5605016 w 6891715"/>
                <a:gd name="connsiteY3737" fmla="*/ 1717410 h 6367455"/>
                <a:gd name="connsiteX3738" fmla="*/ 5625975 w 6891715"/>
                <a:gd name="connsiteY3738" fmla="*/ 1744710 h 6367455"/>
                <a:gd name="connsiteX3739" fmla="*/ 5623117 w 6891715"/>
                <a:gd name="connsiteY3739" fmla="*/ 1777089 h 6367455"/>
                <a:gd name="connsiteX3740" fmla="*/ 5640265 w 6891715"/>
                <a:gd name="connsiteY3740" fmla="*/ 1768836 h 6367455"/>
                <a:gd name="connsiteX3741" fmla="*/ 5644075 w 6891715"/>
                <a:gd name="connsiteY3741" fmla="*/ 1753915 h 6367455"/>
                <a:gd name="connsiteX3742" fmla="*/ 5659000 w 6891715"/>
                <a:gd name="connsiteY3742" fmla="*/ 1752963 h 6367455"/>
                <a:gd name="connsiteX3743" fmla="*/ 5658683 w 6891715"/>
                <a:gd name="connsiteY3743" fmla="*/ 1700268 h 6367455"/>
                <a:gd name="connsiteX3744" fmla="*/ 5642805 w 6891715"/>
                <a:gd name="connsiteY3744" fmla="*/ 1692967 h 6367455"/>
                <a:gd name="connsiteX3745" fmla="*/ 5625657 w 6891715"/>
                <a:gd name="connsiteY3745" fmla="*/ 1702490 h 6367455"/>
                <a:gd name="connsiteX3746" fmla="*/ 5612955 w 6891715"/>
                <a:gd name="connsiteY3746" fmla="*/ 1698364 h 6367455"/>
                <a:gd name="connsiteX3747" fmla="*/ 5586598 w 6891715"/>
                <a:gd name="connsiteY3747" fmla="*/ 1681856 h 6367455"/>
                <a:gd name="connsiteX3748" fmla="*/ 5563099 w 6891715"/>
                <a:gd name="connsiteY3748" fmla="*/ 1673603 h 6367455"/>
                <a:gd name="connsiteX3749" fmla="*/ 5536107 w 6891715"/>
                <a:gd name="connsiteY3749" fmla="*/ 1639954 h 6367455"/>
                <a:gd name="connsiteX3750" fmla="*/ 5533884 w 6891715"/>
                <a:gd name="connsiteY3750" fmla="*/ 1614877 h 6367455"/>
                <a:gd name="connsiteX3751" fmla="*/ 5525310 w 6891715"/>
                <a:gd name="connsiteY3751" fmla="*/ 1606306 h 6367455"/>
                <a:gd name="connsiteX3752" fmla="*/ 5520864 w 6891715"/>
                <a:gd name="connsiteY3752" fmla="*/ 1587577 h 6367455"/>
                <a:gd name="connsiteX3753" fmla="*/ 5506892 w 6891715"/>
                <a:gd name="connsiteY3753" fmla="*/ 1553928 h 6367455"/>
                <a:gd name="connsiteX3754" fmla="*/ 5487839 w 6891715"/>
                <a:gd name="connsiteY3754" fmla="*/ 1548849 h 6367455"/>
                <a:gd name="connsiteX3755" fmla="*/ 5479265 w 6891715"/>
                <a:gd name="connsiteY3755" fmla="*/ 1536469 h 6367455"/>
                <a:gd name="connsiteX3756" fmla="*/ 5447510 w 6891715"/>
                <a:gd name="connsiteY3756" fmla="*/ 1422825 h 6367455"/>
                <a:gd name="connsiteX3757" fmla="*/ 5517689 w 6891715"/>
                <a:gd name="connsiteY3757" fmla="*/ 1368543 h 6367455"/>
                <a:gd name="connsiteX3758" fmla="*/ 5523087 w 6891715"/>
                <a:gd name="connsiteY3758" fmla="*/ 1350766 h 6367455"/>
                <a:gd name="connsiteX3759" fmla="*/ 5550397 w 6891715"/>
                <a:gd name="connsiteY3759" fmla="*/ 1326958 h 6367455"/>
                <a:gd name="connsiteX3760" fmla="*/ 5594537 w 6891715"/>
                <a:gd name="connsiteY3760" fmla="*/ 1318070 h 6367455"/>
                <a:gd name="connsiteX3761" fmla="*/ 5668209 w 6891715"/>
                <a:gd name="connsiteY3761" fmla="*/ 1243789 h 6367455"/>
                <a:gd name="connsiteX3762" fmla="*/ 5664081 w 6891715"/>
                <a:gd name="connsiteY3762" fmla="*/ 1233314 h 6367455"/>
                <a:gd name="connsiteX3763" fmla="*/ 5682817 w 6891715"/>
                <a:gd name="connsiteY3763" fmla="*/ 1223790 h 6367455"/>
                <a:gd name="connsiteX3764" fmla="*/ 5685992 w 6891715"/>
                <a:gd name="connsiteY3764" fmla="*/ 1203474 h 6367455"/>
                <a:gd name="connsiteX3765" fmla="*/ 5706633 w 6891715"/>
                <a:gd name="connsiteY3765" fmla="*/ 1206649 h 6367455"/>
                <a:gd name="connsiteX3766" fmla="*/ 5719971 w 6891715"/>
                <a:gd name="connsiteY3766" fmla="*/ 1231726 h 6367455"/>
                <a:gd name="connsiteX3767" fmla="*/ 5752361 w 6891715"/>
                <a:gd name="connsiteY3767" fmla="*/ 1223156 h 6367455"/>
                <a:gd name="connsiteX3768" fmla="*/ 5769827 w 6891715"/>
                <a:gd name="connsiteY3768" fmla="*/ 1239662 h 6367455"/>
                <a:gd name="connsiteX3769" fmla="*/ 5782211 w 6891715"/>
                <a:gd name="connsiteY3769" fmla="*/ 1231092 h 6367455"/>
                <a:gd name="connsiteX3770" fmla="*/ 5791103 w 6891715"/>
                <a:gd name="connsiteY3770" fmla="*/ 1248233 h 6367455"/>
                <a:gd name="connsiteX3771" fmla="*/ 5821906 w 6891715"/>
                <a:gd name="connsiteY3771" fmla="*/ 1271724 h 6367455"/>
                <a:gd name="connsiteX3772" fmla="*/ 5786975 w 6891715"/>
                <a:gd name="connsiteY3772" fmla="*/ 1286961 h 6367455"/>
                <a:gd name="connsiteX3773" fmla="*/ 5791738 w 6891715"/>
                <a:gd name="connsiteY3773" fmla="*/ 1317435 h 6367455"/>
                <a:gd name="connsiteX3774" fmla="*/ 5799994 w 6891715"/>
                <a:gd name="connsiteY3774" fmla="*/ 1301563 h 6367455"/>
                <a:gd name="connsiteX3775" fmla="*/ 5830162 w 6891715"/>
                <a:gd name="connsiteY3775" fmla="*/ 1286644 h 6367455"/>
                <a:gd name="connsiteX3776" fmla="*/ 5851756 w 6891715"/>
                <a:gd name="connsiteY3776" fmla="*/ 1302198 h 6367455"/>
                <a:gd name="connsiteX3777" fmla="*/ 5844452 w 6891715"/>
                <a:gd name="connsiteY3777" fmla="*/ 1320292 h 6367455"/>
                <a:gd name="connsiteX3778" fmla="*/ 5862870 w 6891715"/>
                <a:gd name="connsiteY3778" fmla="*/ 1361242 h 6367455"/>
                <a:gd name="connsiteX3779" fmla="*/ 5894943 w 6891715"/>
                <a:gd name="connsiteY3779" fmla="*/ 1415842 h 6367455"/>
                <a:gd name="connsiteX3780" fmla="*/ 5903517 w 6891715"/>
                <a:gd name="connsiteY3780" fmla="*/ 1406319 h 6367455"/>
                <a:gd name="connsiteX3781" fmla="*/ 5872397 w 6891715"/>
                <a:gd name="connsiteY3781" fmla="*/ 1365051 h 6367455"/>
                <a:gd name="connsiteX3782" fmla="*/ 5876842 w 6891715"/>
                <a:gd name="connsiteY3782" fmla="*/ 1291723 h 6367455"/>
                <a:gd name="connsiteX3783" fmla="*/ 5860965 w 6891715"/>
                <a:gd name="connsiteY3783" fmla="*/ 1271406 h 6367455"/>
                <a:gd name="connsiteX3784" fmla="*/ 5870174 w 6891715"/>
                <a:gd name="connsiteY3784" fmla="*/ 1250455 h 6367455"/>
                <a:gd name="connsiteX3785" fmla="*/ 5882558 w 6891715"/>
                <a:gd name="connsiteY3785" fmla="*/ 1205061 h 6367455"/>
                <a:gd name="connsiteX3786" fmla="*/ 5897166 w 6891715"/>
                <a:gd name="connsiteY3786" fmla="*/ 1192364 h 6367455"/>
                <a:gd name="connsiteX3787" fmla="*/ 5902882 w 6891715"/>
                <a:gd name="connsiteY3787" fmla="*/ 1094274 h 6367455"/>
                <a:gd name="connsiteX3788" fmla="*/ 5870491 w 6891715"/>
                <a:gd name="connsiteY3788" fmla="*/ 1042849 h 6367455"/>
                <a:gd name="connsiteX3789" fmla="*/ 5859059 w 6891715"/>
                <a:gd name="connsiteY3789" fmla="*/ 1052689 h 6367455"/>
                <a:gd name="connsiteX3790" fmla="*/ 5833337 w 6891715"/>
                <a:gd name="connsiteY3790" fmla="*/ 1047610 h 6367455"/>
                <a:gd name="connsiteX3791" fmla="*/ 5835878 w 6891715"/>
                <a:gd name="connsiteY3791" fmla="*/ 979042 h 6367455"/>
                <a:gd name="connsiteX3792" fmla="*/ 5853067 w 6891715"/>
                <a:gd name="connsiteY3792" fmla="*/ 949041 h 6367455"/>
                <a:gd name="connsiteX3793" fmla="*/ 6060620 w 6891715"/>
                <a:gd name="connsiteY3793" fmla="*/ 1177406 h 6367455"/>
                <a:gd name="connsiteX3794" fmla="*/ 6891715 w 6891715"/>
                <a:gd name="connsiteY3794" fmla="*/ 3492496 h 6367455"/>
                <a:gd name="connsiteX3795" fmla="*/ 6728088 w 6891715"/>
                <a:gd name="connsiteY3795" fmla="*/ 4574786 h 6367455"/>
                <a:gd name="connsiteX3796" fmla="*/ 6699847 w 6891715"/>
                <a:gd name="connsiteY3796" fmla="*/ 4651948 h 6367455"/>
                <a:gd name="connsiteX3797" fmla="*/ 6676768 w 6891715"/>
                <a:gd name="connsiteY3797" fmla="*/ 4648009 h 6367455"/>
                <a:gd name="connsiteX3798" fmla="*/ 6661525 w 6891715"/>
                <a:gd name="connsiteY3798" fmla="*/ 4656897 h 6367455"/>
                <a:gd name="connsiteX3799" fmla="*/ 6642472 w 6891715"/>
                <a:gd name="connsiteY3799" fmla="*/ 4667056 h 6367455"/>
                <a:gd name="connsiteX3800" fmla="*/ 6630405 w 6891715"/>
                <a:gd name="connsiteY3800" fmla="*/ 4672135 h 6367455"/>
                <a:gd name="connsiteX3801" fmla="*/ 6623101 w 6891715"/>
                <a:gd name="connsiteY3801" fmla="*/ 4666421 h 6367455"/>
                <a:gd name="connsiteX3802" fmla="*/ 6612622 w 6891715"/>
                <a:gd name="connsiteY3802" fmla="*/ 4665151 h 6367455"/>
                <a:gd name="connsiteX3803" fmla="*/ 6615162 w 6891715"/>
                <a:gd name="connsiteY3803" fmla="*/ 4650548 h 6367455"/>
                <a:gd name="connsiteX3804" fmla="*/ 6607541 w 6891715"/>
                <a:gd name="connsiteY3804" fmla="*/ 4646104 h 6367455"/>
                <a:gd name="connsiteX3805" fmla="*/ 6593251 w 6891715"/>
                <a:gd name="connsiteY3805" fmla="*/ 4644517 h 6367455"/>
                <a:gd name="connsiteX3806" fmla="*/ 6562448 w 6891715"/>
                <a:gd name="connsiteY3806" fmla="*/ 4645787 h 6367455"/>
                <a:gd name="connsiteX3807" fmla="*/ 6541172 w 6891715"/>
                <a:gd name="connsiteY3807" fmla="*/ 4642295 h 6367455"/>
                <a:gd name="connsiteX3808" fmla="*/ 6527200 w 6891715"/>
                <a:gd name="connsiteY3808" fmla="*/ 4650548 h 6367455"/>
                <a:gd name="connsiteX3809" fmla="*/ 6501161 w 6891715"/>
                <a:gd name="connsiteY3809" fmla="*/ 4671818 h 6367455"/>
                <a:gd name="connsiteX3810" fmla="*/ 6482743 w 6891715"/>
                <a:gd name="connsiteY3810" fmla="*/ 4687373 h 6367455"/>
                <a:gd name="connsiteX3811" fmla="*/ 6482425 w 6891715"/>
                <a:gd name="connsiteY3811" fmla="*/ 4699753 h 6367455"/>
                <a:gd name="connsiteX3812" fmla="*/ 6465277 w 6891715"/>
                <a:gd name="connsiteY3812" fmla="*/ 4709912 h 6367455"/>
                <a:gd name="connsiteX3813" fmla="*/ 6458926 w 6891715"/>
                <a:gd name="connsiteY3813" fmla="*/ 4706737 h 6367455"/>
                <a:gd name="connsiteX3814" fmla="*/ 6448447 w 6891715"/>
                <a:gd name="connsiteY3814" fmla="*/ 4706420 h 6367455"/>
                <a:gd name="connsiteX3815" fmla="*/ 6438920 w 6891715"/>
                <a:gd name="connsiteY3815" fmla="*/ 4710229 h 6367455"/>
                <a:gd name="connsiteX3816" fmla="*/ 6430346 w 6891715"/>
                <a:gd name="connsiteY3816" fmla="*/ 4707689 h 6367455"/>
                <a:gd name="connsiteX3817" fmla="*/ 6405895 w 6891715"/>
                <a:gd name="connsiteY3817" fmla="*/ 4713403 h 6367455"/>
                <a:gd name="connsiteX3818" fmla="*/ 6398591 w 6891715"/>
                <a:gd name="connsiteY3818" fmla="*/ 4710229 h 6367455"/>
                <a:gd name="connsiteX3819" fmla="*/ 6382714 w 6891715"/>
                <a:gd name="connsiteY3819" fmla="*/ 4715308 h 6367455"/>
                <a:gd name="connsiteX3820" fmla="*/ 6364296 w 6891715"/>
                <a:gd name="connsiteY3820" fmla="*/ 4728324 h 6367455"/>
                <a:gd name="connsiteX3821" fmla="*/ 6358897 w 6891715"/>
                <a:gd name="connsiteY3821" fmla="*/ 4725149 h 6367455"/>
                <a:gd name="connsiteX3822" fmla="*/ 6348418 w 6891715"/>
                <a:gd name="connsiteY3822" fmla="*/ 4731181 h 6367455"/>
                <a:gd name="connsiteX3823" fmla="*/ 6361755 w 6891715"/>
                <a:gd name="connsiteY3823" fmla="*/ 4741022 h 6367455"/>
                <a:gd name="connsiteX3824" fmla="*/ 6358580 w 6891715"/>
                <a:gd name="connsiteY3824" fmla="*/ 4749275 h 6367455"/>
                <a:gd name="connsiteX3825" fmla="*/ 6347783 w 6891715"/>
                <a:gd name="connsiteY3825" fmla="*/ 4740704 h 6367455"/>
                <a:gd name="connsiteX3826" fmla="*/ 6342702 w 6891715"/>
                <a:gd name="connsiteY3826" fmla="*/ 4740387 h 6367455"/>
                <a:gd name="connsiteX3827" fmla="*/ 6347783 w 6891715"/>
                <a:gd name="connsiteY3827" fmla="*/ 4750863 h 6367455"/>
                <a:gd name="connsiteX3828" fmla="*/ 6348711 w 6891715"/>
                <a:gd name="connsiteY3828" fmla="*/ 4763242 h 6367455"/>
                <a:gd name="connsiteX3829" fmla="*/ 6348727 w 6891715"/>
                <a:gd name="connsiteY3829" fmla="*/ 4763250 h 6367455"/>
                <a:gd name="connsiteX3830" fmla="*/ 6348713 w 6891715"/>
                <a:gd name="connsiteY3830" fmla="*/ 4763266 h 6367455"/>
                <a:gd name="connsiteX3831" fmla="*/ 6348735 w 6891715"/>
                <a:gd name="connsiteY3831" fmla="*/ 4763561 h 6367455"/>
                <a:gd name="connsiteX3832" fmla="*/ 6348545 w 6891715"/>
                <a:gd name="connsiteY3832" fmla="*/ 4763458 h 6367455"/>
                <a:gd name="connsiteX3833" fmla="*/ 6342059 w 6891715"/>
                <a:gd name="connsiteY3833" fmla="*/ 4770869 h 6367455"/>
                <a:gd name="connsiteX3834" fmla="*/ 6330309 w 6891715"/>
                <a:gd name="connsiteY3834" fmla="*/ 4769282 h 6367455"/>
                <a:gd name="connsiteX3835" fmla="*/ 6323958 w 6891715"/>
                <a:gd name="connsiteY3835" fmla="*/ 4777535 h 6367455"/>
                <a:gd name="connsiteX3836" fmla="*/ 6316337 w 6891715"/>
                <a:gd name="connsiteY3836" fmla="*/ 4778488 h 6367455"/>
                <a:gd name="connsiteX3837" fmla="*/ 6317925 w 6891715"/>
                <a:gd name="connsiteY3837" fmla="*/ 4768964 h 6367455"/>
                <a:gd name="connsiteX3838" fmla="*/ 6305858 w 6891715"/>
                <a:gd name="connsiteY3838" fmla="*/ 4774043 h 6367455"/>
                <a:gd name="connsiteX3839" fmla="*/ 6301094 w 6891715"/>
                <a:gd name="connsiteY3839" fmla="*/ 4786424 h 6367455"/>
                <a:gd name="connsiteX3840" fmla="*/ 6296013 w 6891715"/>
                <a:gd name="connsiteY3840" fmla="*/ 4788328 h 6367455"/>
                <a:gd name="connsiteX3841" fmla="*/ 6299189 w 6891715"/>
                <a:gd name="connsiteY3841" fmla="*/ 4797852 h 6367455"/>
                <a:gd name="connsiteX3842" fmla="*/ 6295696 w 6891715"/>
                <a:gd name="connsiteY3842" fmla="*/ 4809597 h 6367455"/>
                <a:gd name="connsiteX3843" fmla="*/ 6283946 w 6891715"/>
                <a:gd name="connsiteY3843" fmla="*/ 4807057 h 6367455"/>
                <a:gd name="connsiteX3844" fmla="*/ 6280771 w 6891715"/>
                <a:gd name="connsiteY3844" fmla="*/ 4811184 h 6367455"/>
                <a:gd name="connsiteX3845" fmla="*/ 6283629 w 6891715"/>
                <a:gd name="connsiteY3845" fmla="*/ 4820707 h 6367455"/>
                <a:gd name="connsiteX3846" fmla="*/ 6276008 w 6891715"/>
                <a:gd name="connsiteY3846" fmla="*/ 4824834 h 6367455"/>
                <a:gd name="connsiteX3847" fmla="*/ 6262353 w 6891715"/>
                <a:gd name="connsiteY3847" fmla="*/ 4822294 h 6367455"/>
                <a:gd name="connsiteX3848" fmla="*/ 6252826 w 6891715"/>
                <a:gd name="connsiteY3848" fmla="*/ 4817850 h 6367455"/>
                <a:gd name="connsiteX3849" fmla="*/ 6238219 w 6891715"/>
                <a:gd name="connsiteY3849" fmla="*/ 4805788 h 6367455"/>
                <a:gd name="connsiteX3850" fmla="*/ 6229645 w 6891715"/>
                <a:gd name="connsiteY3850" fmla="*/ 4806740 h 6367455"/>
                <a:gd name="connsiteX3851" fmla="*/ 6234090 w 6891715"/>
                <a:gd name="connsiteY3851" fmla="*/ 4816263 h 6367455"/>
                <a:gd name="connsiteX3852" fmla="*/ 6241077 w 6891715"/>
                <a:gd name="connsiteY3852" fmla="*/ 4819437 h 6367455"/>
                <a:gd name="connsiteX3853" fmla="*/ 6235678 w 6891715"/>
                <a:gd name="connsiteY3853" fmla="*/ 4830230 h 6367455"/>
                <a:gd name="connsiteX3854" fmla="*/ 6222023 w 6891715"/>
                <a:gd name="connsiteY3854" fmla="*/ 4829913 h 6367455"/>
                <a:gd name="connsiteX3855" fmla="*/ 6214402 w 6891715"/>
                <a:gd name="connsiteY3855" fmla="*/ 4824199 h 6367455"/>
                <a:gd name="connsiteX3856" fmla="*/ 6210274 w 6891715"/>
                <a:gd name="connsiteY3856" fmla="*/ 4832770 h 6367455"/>
                <a:gd name="connsiteX3857" fmla="*/ 6222659 w 6891715"/>
                <a:gd name="connsiteY3857" fmla="*/ 4840389 h 6367455"/>
                <a:gd name="connsiteX3858" fmla="*/ 6215990 w 6891715"/>
                <a:gd name="connsiteY3858" fmla="*/ 4849594 h 6367455"/>
                <a:gd name="connsiteX3859" fmla="*/ 6210591 w 6891715"/>
                <a:gd name="connsiteY3859" fmla="*/ 4852769 h 6367455"/>
                <a:gd name="connsiteX3860" fmla="*/ 6213767 w 6891715"/>
                <a:gd name="connsiteY3860" fmla="*/ 4861340 h 6367455"/>
                <a:gd name="connsiteX3861" fmla="*/ 6204558 w 6891715"/>
                <a:gd name="connsiteY3861" fmla="*/ 4877847 h 6367455"/>
                <a:gd name="connsiteX3862" fmla="*/ 6200747 w 6891715"/>
                <a:gd name="connsiteY3862" fmla="*/ 4872133 h 6367455"/>
                <a:gd name="connsiteX3863" fmla="*/ 6195666 w 6891715"/>
                <a:gd name="connsiteY3863" fmla="*/ 4852134 h 6367455"/>
                <a:gd name="connsiteX3864" fmla="*/ 6187410 w 6891715"/>
                <a:gd name="connsiteY3864" fmla="*/ 4861657 h 6367455"/>
                <a:gd name="connsiteX3865" fmla="*/ 6179154 w 6891715"/>
                <a:gd name="connsiteY3865" fmla="*/ 4880386 h 6367455"/>
                <a:gd name="connsiteX3866" fmla="*/ 6191538 w 6891715"/>
                <a:gd name="connsiteY3866" fmla="*/ 4903877 h 6367455"/>
                <a:gd name="connsiteX3867" fmla="*/ 6190268 w 6891715"/>
                <a:gd name="connsiteY3867" fmla="*/ 4915305 h 6367455"/>
                <a:gd name="connsiteX3868" fmla="*/ 6178201 w 6891715"/>
                <a:gd name="connsiteY3868" fmla="*/ 4924510 h 6367455"/>
                <a:gd name="connsiteX3869" fmla="*/ 6178519 w 6891715"/>
                <a:gd name="connsiteY3869" fmla="*/ 4914035 h 6367455"/>
                <a:gd name="connsiteX3870" fmla="*/ 6176296 w 6891715"/>
                <a:gd name="connsiteY3870" fmla="*/ 4909591 h 6367455"/>
                <a:gd name="connsiteX3871" fmla="*/ 6160418 w 6891715"/>
                <a:gd name="connsiteY3871" fmla="*/ 4917844 h 6367455"/>
                <a:gd name="connsiteX3872" fmla="*/ 6158830 w 6891715"/>
                <a:gd name="connsiteY3872" fmla="*/ 4927050 h 6367455"/>
                <a:gd name="connsiteX3873" fmla="*/ 6158513 w 6891715"/>
                <a:gd name="connsiteY3873" fmla="*/ 4934034 h 6367455"/>
                <a:gd name="connsiteX3874" fmla="*/ 6158513 w 6891715"/>
                <a:gd name="connsiteY3874" fmla="*/ 4936891 h 6367455"/>
                <a:gd name="connsiteX3875" fmla="*/ 6158513 w 6891715"/>
                <a:gd name="connsiteY3875" fmla="*/ 4938795 h 6367455"/>
                <a:gd name="connsiteX3876" fmla="*/ 6161688 w 6891715"/>
                <a:gd name="connsiteY3876" fmla="*/ 4947366 h 6367455"/>
                <a:gd name="connsiteX3877" fmla="*/ 6154067 w 6891715"/>
                <a:gd name="connsiteY3877" fmla="*/ 4956572 h 6367455"/>
                <a:gd name="connsiteX3878" fmla="*/ 6141365 w 6891715"/>
                <a:gd name="connsiteY3878" fmla="*/ 4963556 h 6367455"/>
                <a:gd name="connsiteX3879" fmla="*/ 6135649 w 6891715"/>
                <a:gd name="connsiteY3879" fmla="*/ 4978475 h 6367455"/>
                <a:gd name="connsiteX3880" fmla="*/ 6122312 w 6891715"/>
                <a:gd name="connsiteY3880" fmla="*/ 4993712 h 6367455"/>
                <a:gd name="connsiteX3881" fmla="*/ 6129933 w 6891715"/>
                <a:gd name="connsiteY3881" fmla="*/ 5024187 h 6367455"/>
                <a:gd name="connsiteX3882" fmla="*/ 6136919 w 6891715"/>
                <a:gd name="connsiteY3882" fmla="*/ 5038472 h 6367455"/>
                <a:gd name="connsiteX3883" fmla="*/ 6148668 w 6891715"/>
                <a:gd name="connsiteY3883" fmla="*/ 5036250 h 6367455"/>
                <a:gd name="connsiteX3884" fmla="*/ 6154384 w 6891715"/>
                <a:gd name="connsiteY3884" fmla="*/ 5027044 h 6367455"/>
                <a:gd name="connsiteX3885" fmla="*/ 6170897 w 6891715"/>
                <a:gd name="connsiteY3885" fmla="*/ 5030853 h 6367455"/>
                <a:gd name="connsiteX3886" fmla="*/ 6175661 w 6891715"/>
                <a:gd name="connsiteY3886" fmla="*/ 5059423 h 6367455"/>
                <a:gd name="connsiteX3887" fmla="*/ 6177248 w 6891715"/>
                <a:gd name="connsiteY3887" fmla="*/ 5069898 h 6367455"/>
                <a:gd name="connsiteX3888" fmla="*/ 6190268 w 6891715"/>
                <a:gd name="connsiteY3888" fmla="*/ 5079739 h 6367455"/>
                <a:gd name="connsiteX3889" fmla="*/ 6194396 w 6891715"/>
                <a:gd name="connsiteY3889" fmla="*/ 5079739 h 6367455"/>
                <a:gd name="connsiteX3890" fmla="*/ 6197254 w 6891715"/>
                <a:gd name="connsiteY3890" fmla="*/ 5089262 h 6367455"/>
                <a:gd name="connsiteX3891" fmla="*/ 6190586 w 6891715"/>
                <a:gd name="connsiteY3891" fmla="*/ 5103864 h 6367455"/>
                <a:gd name="connsiteX3892" fmla="*/ 6188680 w 6891715"/>
                <a:gd name="connsiteY3892" fmla="*/ 5128307 h 6367455"/>
                <a:gd name="connsiteX3893" fmla="*/ 6195031 w 6891715"/>
                <a:gd name="connsiteY3893" fmla="*/ 5132434 h 6367455"/>
                <a:gd name="connsiteX3894" fmla="*/ 6206146 w 6891715"/>
                <a:gd name="connsiteY3894" fmla="*/ 5113705 h 6367455"/>
                <a:gd name="connsiteX3895" fmla="*/ 6212814 w 6891715"/>
                <a:gd name="connsiteY3895" fmla="*/ 5101325 h 6367455"/>
                <a:gd name="connsiteX3896" fmla="*/ 6214085 w 6891715"/>
                <a:gd name="connsiteY3896" fmla="*/ 5089897 h 6367455"/>
                <a:gd name="connsiteX3897" fmla="*/ 6218213 w 6891715"/>
                <a:gd name="connsiteY3897" fmla="*/ 5103547 h 6367455"/>
                <a:gd name="connsiteX3898" fmla="*/ 6212179 w 6891715"/>
                <a:gd name="connsiteY3898" fmla="*/ 5126403 h 6367455"/>
                <a:gd name="connsiteX3899" fmla="*/ 6204240 w 6891715"/>
                <a:gd name="connsiteY3899" fmla="*/ 5141957 h 6367455"/>
                <a:gd name="connsiteX3900" fmla="*/ 6206146 w 6891715"/>
                <a:gd name="connsiteY3900" fmla="*/ 5154972 h 6367455"/>
                <a:gd name="connsiteX3901" fmla="*/ 6212814 w 6891715"/>
                <a:gd name="connsiteY3901" fmla="*/ 5145767 h 6367455"/>
                <a:gd name="connsiteX3902" fmla="*/ 6213449 w 6891715"/>
                <a:gd name="connsiteY3902" fmla="*/ 5158464 h 6367455"/>
                <a:gd name="connsiteX3903" fmla="*/ 6203605 w 6891715"/>
                <a:gd name="connsiteY3903" fmla="*/ 5169575 h 6367455"/>
                <a:gd name="connsiteX3904" fmla="*/ 6197889 w 6891715"/>
                <a:gd name="connsiteY3904" fmla="*/ 5184177 h 6367455"/>
                <a:gd name="connsiteX3905" fmla="*/ 6202970 w 6891715"/>
                <a:gd name="connsiteY3905" fmla="*/ 5201319 h 6367455"/>
                <a:gd name="connsiteX3906" fmla="*/ 6235678 w 6891715"/>
                <a:gd name="connsiteY3906" fmla="*/ 5233698 h 6367455"/>
                <a:gd name="connsiteX3907" fmla="*/ 6249333 w 6891715"/>
                <a:gd name="connsiteY3907" fmla="*/ 5251157 h 6367455"/>
                <a:gd name="connsiteX3908" fmla="*/ 6260130 w 6891715"/>
                <a:gd name="connsiteY3908" fmla="*/ 5274330 h 6367455"/>
                <a:gd name="connsiteX3909" fmla="*/ 6275690 w 6891715"/>
                <a:gd name="connsiteY3909" fmla="*/ 5324168 h 6367455"/>
                <a:gd name="connsiteX3910" fmla="*/ 6291250 w 6891715"/>
                <a:gd name="connsiteY3910" fmla="*/ 5336232 h 6367455"/>
                <a:gd name="connsiteX3911" fmla="*/ 6303952 w 6891715"/>
                <a:gd name="connsiteY3911" fmla="*/ 5347977 h 6367455"/>
                <a:gd name="connsiteX3912" fmla="*/ 6297190 w 6891715"/>
                <a:gd name="connsiteY3912" fmla="*/ 5360853 h 6367455"/>
                <a:gd name="connsiteX3913" fmla="*/ 6297448 w 6891715"/>
                <a:gd name="connsiteY3913" fmla="*/ 5360940 h 6367455"/>
                <a:gd name="connsiteX3914" fmla="*/ 6303928 w 6891715"/>
                <a:gd name="connsiteY3914" fmla="*/ 5348597 h 6367455"/>
                <a:gd name="connsiteX3915" fmla="*/ 6326471 w 6891715"/>
                <a:gd name="connsiteY3915" fmla="*/ 5368282 h 6367455"/>
                <a:gd name="connsiteX3916" fmla="*/ 6343298 w 6891715"/>
                <a:gd name="connsiteY3916" fmla="*/ 5377172 h 6367455"/>
                <a:gd name="connsiteX3917" fmla="*/ 6352738 w 6891715"/>
                <a:gd name="connsiteY3917" fmla="*/ 5391437 h 6367455"/>
                <a:gd name="connsiteX3918" fmla="*/ 6270138 w 6891715"/>
                <a:gd name="connsiteY3918" fmla="*/ 5527402 h 6367455"/>
                <a:gd name="connsiteX3919" fmla="*/ 6157685 w 6891715"/>
                <a:gd name="connsiteY3919" fmla="*/ 5677783 h 6367455"/>
                <a:gd name="connsiteX3920" fmla="*/ 6151028 w 6891715"/>
                <a:gd name="connsiteY3920" fmla="*/ 5680333 h 6367455"/>
                <a:gd name="connsiteX3921" fmla="*/ 6151528 w 6891715"/>
                <a:gd name="connsiteY3921" fmla="*/ 5680898 h 6367455"/>
                <a:gd name="connsiteX3922" fmla="*/ 6124790 w 6891715"/>
                <a:gd name="connsiteY3922" fmla="*/ 5702235 h 6367455"/>
                <a:gd name="connsiteX3923" fmla="*/ 6108874 w 6891715"/>
                <a:gd name="connsiteY3923" fmla="*/ 5721342 h 6367455"/>
                <a:gd name="connsiteX3924" fmla="*/ 6108664 w 6891715"/>
                <a:gd name="connsiteY3924" fmla="*/ 5720387 h 6367455"/>
                <a:gd name="connsiteX3925" fmla="*/ 6071278 w 6891715"/>
                <a:gd name="connsiteY3925" fmla="*/ 5721342 h 6367455"/>
                <a:gd name="connsiteX3926" fmla="*/ 6010443 w 6891715"/>
                <a:gd name="connsiteY3926" fmla="*/ 5705105 h 6367455"/>
                <a:gd name="connsiteX3927" fmla="*/ 5965134 w 6891715"/>
                <a:gd name="connsiteY3927" fmla="*/ 5657668 h 6367455"/>
                <a:gd name="connsiteX3928" fmla="*/ 5954821 w 6891715"/>
                <a:gd name="connsiteY3928" fmla="*/ 5617474 h 6367455"/>
                <a:gd name="connsiteX3929" fmla="*/ 5954631 w 6891715"/>
                <a:gd name="connsiteY3929" fmla="*/ 5617583 h 6367455"/>
                <a:gd name="connsiteX3930" fmla="*/ 5954678 w 6891715"/>
                <a:gd name="connsiteY3930" fmla="*/ 5617604 h 6367455"/>
                <a:gd name="connsiteX3931" fmla="*/ 5954550 w 6891715"/>
                <a:gd name="connsiteY3931" fmla="*/ 5617629 h 6367455"/>
                <a:gd name="connsiteX3932" fmla="*/ 5954176 w 6891715"/>
                <a:gd name="connsiteY3932" fmla="*/ 5617843 h 6367455"/>
                <a:gd name="connsiteX3933" fmla="*/ 5953959 w 6891715"/>
                <a:gd name="connsiteY3933" fmla="*/ 5617746 h 6367455"/>
                <a:gd name="connsiteX3934" fmla="*/ 5903234 w 6891715"/>
                <a:gd name="connsiteY3934" fmla="*/ 5627755 h 6367455"/>
                <a:gd name="connsiteX3935" fmla="*/ 5903869 w 6891715"/>
                <a:gd name="connsiteY3935" fmla="*/ 5633783 h 6367455"/>
                <a:gd name="connsiteX3936" fmla="*/ 5906092 w 6891715"/>
                <a:gd name="connsiteY3936" fmla="*/ 5648375 h 6367455"/>
                <a:gd name="connsiteX3937" fmla="*/ 5907044 w 6891715"/>
                <a:gd name="connsiteY3937" fmla="*/ 5656623 h 6367455"/>
                <a:gd name="connsiteX3938" fmla="*/ 5908632 w 6891715"/>
                <a:gd name="connsiteY3938" fmla="*/ 5664871 h 6367455"/>
                <a:gd name="connsiteX3939" fmla="*/ 5910220 w 6891715"/>
                <a:gd name="connsiteY3939" fmla="*/ 5671850 h 6367455"/>
                <a:gd name="connsiteX3940" fmla="*/ 5911808 w 6891715"/>
                <a:gd name="connsiteY3940" fmla="*/ 5677243 h 6367455"/>
                <a:gd name="connsiteX3941" fmla="*/ 5914031 w 6891715"/>
                <a:gd name="connsiteY3941" fmla="*/ 5683270 h 6367455"/>
                <a:gd name="connsiteX3942" fmla="*/ 5916253 w 6891715"/>
                <a:gd name="connsiteY3942" fmla="*/ 5691835 h 6367455"/>
                <a:gd name="connsiteX3943" fmla="*/ 5919111 w 6891715"/>
                <a:gd name="connsiteY3943" fmla="*/ 5701987 h 6367455"/>
                <a:gd name="connsiteX3944" fmla="*/ 5921017 w 6891715"/>
                <a:gd name="connsiteY3944" fmla="*/ 5712772 h 6367455"/>
                <a:gd name="connsiteX3945" fmla="*/ 5923240 w 6891715"/>
                <a:gd name="connsiteY3945" fmla="*/ 5723558 h 6367455"/>
                <a:gd name="connsiteX3946" fmla="*/ 5925145 w 6891715"/>
                <a:gd name="connsiteY3946" fmla="*/ 5733075 h 6367455"/>
                <a:gd name="connsiteX3947" fmla="*/ 5925780 w 6891715"/>
                <a:gd name="connsiteY3947" fmla="*/ 5740371 h 6367455"/>
                <a:gd name="connsiteX3948" fmla="*/ 5925780 w 6891715"/>
                <a:gd name="connsiteY3948" fmla="*/ 5743226 h 6367455"/>
                <a:gd name="connsiteX3949" fmla="*/ 5925463 w 6891715"/>
                <a:gd name="connsiteY3949" fmla="*/ 5745130 h 6367455"/>
                <a:gd name="connsiteX3950" fmla="*/ 5924828 w 6891715"/>
                <a:gd name="connsiteY3950" fmla="*/ 5749888 h 6367455"/>
                <a:gd name="connsiteX3951" fmla="*/ 5923875 w 6891715"/>
                <a:gd name="connsiteY3951" fmla="*/ 5758453 h 6367455"/>
                <a:gd name="connsiteX3952" fmla="*/ 5923240 w 6891715"/>
                <a:gd name="connsiteY3952" fmla="*/ 5769874 h 6367455"/>
                <a:gd name="connsiteX3953" fmla="*/ 5922605 w 6891715"/>
                <a:gd name="connsiteY3953" fmla="*/ 5782563 h 6367455"/>
                <a:gd name="connsiteX3954" fmla="*/ 5922605 w 6891715"/>
                <a:gd name="connsiteY3954" fmla="*/ 5795252 h 6367455"/>
                <a:gd name="connsiteX3955" fmla="*/ 5922287 w 6891715"/>
                <a:gd name="connsiteY3955" fmla="*/ 5806989 h 6367455"/>
                <a:gd name="connsiteX3956" fmla="*/ 5922605 w 6891715"/>
                <a:gd name="connsiteY3956" fmla="*/ 5816189 h 6367455"/>
                <a:gd name="connsiteX3957" fmla="*/ 5922922 w 6891715"/>
                <a:gd name="connsiteY3957" fmla="*/ 5819361 h 6367455"/>
                <a:gd name="connsiteX3958" fmla="*/ 5923240 w 6891715"/>
                <a:gd name="connsiteY3958" fmla="*/ 5821899 h 6367455"/>
                <a:gd name="connsiteX3959" fmla="*/ 5924192 w 6891715"/>
                <a:gd name="connsiteY3959" fmla="*/ 5826975 h 6367455"/>
                <a:gd name="connsiteX3960" fmla="*/ 5925463 w 6891715"/>
                <a:gd name="connsiteY3960" fmla="*/ 5836175 h 6367455"/>
                <a:gd name="connsiteX3961" fmla="*/ 5928321 w 6891715"/>
                <a:gd name="connsiteY3961" fmla="*/ 5859015 h 6367455"/>
                <a:gd name="connsiteX3962" fmla="*/ 5931496 w 6891715"/>
                <a:gd name="connsiteY3962" fmla="*/ 5889786 h 6367455"/>
                <a:gd name="connsiteX3963" fmla="*/ 5891802 w 6891715"/>
                <a:gd name="connsiteY3963" fmla="*/ 5911675 h 6367455"/>
                <a:gd name="connsiteX3964" fmla="*/ 5867985 w 6891715"/>
                <a:gd name="connsiteY3964" fmla="*/ 5892007 h 6367455"/>
                <a:gd name="connsiteX3965" fmla="*/ 5834006 w 6891715"/>
                <a:gd name="connsiteY3965" fmla="*/ 5896131 h 6367455"/>
                <a:gd name="connsiteX3966" fmla="*/ 5807014 w 6891715"/>
                <a:gd name="connsiteY3966" fmla="*/ 5906282 h 6367455"/>
                <a:gd name="connsiteX3967" fmla="*/ 5779387 w 6891715"/>
                <a:gd name="connsiteY3967" fmla="*/ 5900572 h 6367455"/>
                <a:gd name="connsiteX3968" fmla="*/ 5720956 w 6891715"/>
                <a:gd name="connsiteY3968" fmla="*/ 5935467 h 6367455"/>
                <a:gd name="connsiteX3969" fmla="*/ 5698092 w 6891715"/>
                <a:gd name="connsiteY3969" fmla="*/ 5915164 h 6367455"/>
                <a:gd name="connsiteX3970" fmla="*/ 5652047 w 6891715"/>
                <a:gd name="connsiteY3970" fmla="*/ 5929440 h 6367455"/>
                <a:gd name="connsiteX3971" fmla="*/ 5585360 w 6891715"/>
                <a:gd name="connsiteY3971" fmla="*/ 5938322 h 6367455"/>
                <a:gd name="connsiteX3972" fmla="*/ 5474215 w 6891715"/>
                <a:gd name="connsiteY3972" fmla="*/ 5985272 h 6367455"/>
                <a:gd name="connsiteX3973" fmla="*/ 5431027 w 6891715"/>
                <a:gd name="connsiteY3973" fmla="*/ 5995741 h 6367455"/>
                <a:gd name="connsiteX3974" fmla="*/ 5379583 w 6891715"/>
                <a:gd name="connsiteY3974" fmla="*/ 5956721 h 6367455"/>
                <a:gd name="connsiteX3975" fmla="*/ 5337983 w 6891715"/>
                <a:gd name="connsiteY3975" fmla="*/ 5954818 h 6367455"/>
                <a:gd name="connsiteX3976" fmla="*/ 5261452 w 6891715"/>
                <a:gd name="connsiteY3976" fmla="*/ 5985907 h 6367455"/>
                <a:gd name="connsiteX3977" fmla="*/ 5234142 w 6891715"/>
                <a:gd name="connsiteY3977" fmla="*/ 5983369 h 6367455"/>
                <a:gd name="connsiteX3978" fmla="*/ 5210961 w 6891715"/>
                <a:gd name="connsiteY3978" fmla="*/ 5957356 h 6367455"/>
                <a:gd name="connsiteX3979" fmla="*/ 5197623 w 6891715"/>
                <a:gd name="connsiteY3979" fmla="*/ 5967824 h 6367455"/>
                <a:gd name="connsiteX3980" fmla="*/ 5173489 w 6891715"/>
                <a:gd name="connsiteY3980" fmla="*/ 5994154 h 6367455"/>
                <a:gd name="connsiteX3981" fmla="*/ 5174759 w 6891715"/>
                <a:gd name="connsiteY3981" fmla="*/ 6030953 h 6367455"/>
                <a:gd name="connsiteX3982" fmla="*/ 5150625 w 6891715"/>
                <a:gd name="connsiteY3982" fmla="*/ 6049987 h 6367455"/>
                <a:gd name="connsiteX3983" fmla="*/ 5148720 w 6891715"/>
                <a:gd name="connsiteY3983" fmla="*/ 6075682 h 6367455"/>
                <a:gd name="connsiteX3984" fmla="*/ 5130619 w 6891715"/>
                <a:gd name="connsiteY3984" fmla="*/ 6078855 h 6367455"/>
                <a:gd name="connsiteX3985" fmla="*/ 5123633 w 6891715"/>
                <a:gd name="connsiteY3985" fmla="*/ 6088054 h 6367455"/>
                <a:gd name="connsiteX3986" fmla="*/ 5108708 w 6891715"/>
                <a:gd name="connsiteY3986" fmla="*/ 6085834 h 6367455"/>
                <a:gd name="connsiteX3987" fmla="*/ 5112518 w 6891715"/>
                <a:gd name="connsiteY3987" fmla="*/ 6077903 h 6367455"/>
                <a:gd name="connsiteX3988" fmla="*/ 5105214 w 6891715"/>
                <a:gd name="connsiteY3988" fmla="*/ 6066483 h 6367455"/>
                <a:gd name="connsiteX3989" fmla="*/ 5097911 w 6891715"/>
                <a:gd name="connsiteY3989" fmla="*/ 6052842 h 6367455"/>
                <a:gd name="connsiteX3990" fmla="*/ 5104897 w 6891715"/>
                <a:gd name="connsiteY3990" fmla="*/ 6028415 h 6367455"/>
                <a:gd name="connsiteX3991" fmla="*/ 5133159 w 6891715"/>
                <a:gd name="connsiteY3991" fmla="*/ 6005257 h 6367455"/>
                <a:gd name="connsiteX3992" fmla="*/ 5134112 w 6891715"/>
                <a:gd name="connsiteY3992" fmla="*/ 5986224 h 6367455"/>
                <a:gd name="connsiteX3993" fmla="*/ 5116329 w 6891715"/>
                <a:gd name="connsiteY3993" fmla="*/ 5973852 h 6367455"/>
                <a:gd name="connsiteX3994" fmla="*/ 5093782 w 6891715"/>
                <a:gd name="connsiteY3994" fmla="*/ 5989713 h 6367455"/>
                <a:gd name="connsiteX3995" fmla="*/ 5084573 w 6891715"/>
                <a:gd name="connsiteY3995" fmla="*/ 6005575 h 6367455"/>
                <a:gd name="connsiteX3996" fmla="*/ 5073141 w 6891715"/>
                <a:gd name="connsiteY3996" fmla="*/ 6016043 h 6367455"/>
                <a:gd name="connsiteX3997" fmla="*/ 5035987 w 6891715"/>
                <a:gd name="connsiteY3997" fmla="*/ 6013505 h 6367455"/>
                <a:gd name="connsiteX3998" fmla="*/ 5021062 w 6891715"/>
                <a:gd name="connsiteY3998" fmla="*/ 5997644 h 6367455"/>
                <a:gd name="connsiteX3999" fmla="*/ 4988036 w 6891715"/>
                <a:gd name="connsiteY3999" fmla="*/ 5989713 h 6367455"/>
                <a:gd name="connsiteX4000" fmla="*/ 4966125 w 6891715"/>
                <a:gd name="connsiteY4000" fmla="*/ 6007795 h 6367455"/>
                <a:gd name="connsiteX4001" fmla="*/ 4944848 w 6891715"/>
                <a:gd name="connsiteY4001" fmla="*/ 6018264 h 6367455"/>
                <a:gd name="connsiteX4002" fmla="*/ 4934687 w 6891715"/>
                <a:gd name="connsiteY4002" fmla="*/ 6043642 h 6367455"/>
                <a:gd name="connsiteX4003" fmla="*/ 4913410 w 6891715"/>
                <a:gd name="connsiteY4003" fmla="*/ 6049035 h 6367455"/>
                <a:gd name="connsiteX4004" fmla="*/ 4903249 w 6891715"/>
                <a:gd name="connsiteY4004" fmla="*/ 6067117 h 6367455"/>
                <a:gd name="connsiteX4005" fmla="*/ 4857520 w 6891715"/>
                <a:gd name="connsiteY4005" fmla="*/ 6070607 h 6367455"/>
                <a:gd name="connsiteX4006" fmla="*/ 4836562 w 6891715"/>
                <a:gd name="connsiteY4006" fmla="*/ 6068703 h 6367455"/>
                <a:gd name="connsiteX4007" fmla="*/ 4823859 w 6891715"/>
                <a:gd name="connsiteY4007" fmla="*/ 6077268 h 6367455"/>
                <a:gd name="connsiteX4008" fmla="*/ 4801630 w 6891715"/>
                <a:gd name="connsiteY4008" fmla="*/ 6085199 h 6367455"/>
                <a:gd name="connsiteX4009" fmla="*/ 4774003 w 6891715"/>
                <a:gd name="connsiteY4009" fmla="*/ 6068386 h 6367455"/>
                <a:gd name="connsiteX4010" fmla="*/ 4750821 w 6891715"/>
                <a:gd name="connsiteY4010" fmla="*/ 6037932 h 6367455"/>
                <a:gd name="connsiteX4011" fmla="*/ 4727957 w 6891715"/>
                <a:gd name="connsiteY4011" fmla="*/ 6027781 h 6367455"/>
                <a:gd name="connsiteX4012" fmla="*/ 4707951 w 6891715"/>
                <a:gd name="connsiteY4012" fmla="*/ 6010968 h 6367455"/>
                <a:gd name="connsiteX4013" fmla="*/ 4689851 w 6891715"/>
                <a:gd name="connsiteY4013" fmla="*/ 6006844 h 6367455"/>
                <a:gd name="connsiteX4014" fmla="*/ 4665399 w 6891715"/>
                <a:gd name="connsiteY4014" fmla="*/ 5992568 h 6367455"/>
                <a:gd name="connsiteX4015" fmla="*/ 4627292 w 6891715"/>
                <a:gd name="connsiteY4015" fmla="*/ 5989713 h 6367455"/>
                <a:gd name="connsiteX4016" fmla="*/ 4610462 w 6891715"/>
                <a:gd name="connsiteY4016" fmla="*/ 6002402 h 6367455"/>
                <a:gd name="connsiteX4017" fmla="*/ 4606333 w 6891715"/>
                <a:gd name="connsiteY4017" fmla="*/ 6020484 h 6367455"/>
                <a:gd name="connsiteX4018" fmla="*/ 4605698 w 6891715"/>
                <a:gd name="connsiteY4018" fmla="*/ 6034125 h 6367455"/>
                <a:gd name="connsiteX4019" fmla="*/ 4582517 w 6891715"/>
                <a:gd name="connsiteY4019" fmla="*/ 6058552 h 6367455"/>
                <a:gd name="connsiteX4020" fmla="*/ 4568862 w 6891715"/>
                <a:gd name="connsiteY4020" fmla="*/ 6058552 h 6367455"/>
                <a:gd name="connsiteX4021" fmla="*/ 4569497 w 6891715"/>
                <a:gd name="connsiteY4021" fmla="*/ 6051256 h 6367455"/>
                <a:gd name="connsiteX4022" fmla="*/ 4563463 w 6891715"/>
                <a:gd name="connsiteY4022" fmla="*/ 6051256 h 6367455"/>
                <a:gd name="connsiteX4023" fmla="*/ 4557112 w 6891715"/>
                <a:gd name="connsiteY4023" fmla="*/ 6066165 h 6367455"/>
                <a:gd name="connsiteX4024" fmla="*/ 4544410 w 6891715"/>
                <a:gd name="connsiteY4024" fmla="*/ 6071241 h 6367455"/>
                <a:gd name="connsiteX4025" fmla="*/ 4526309 w 6891715"/>
                <a:gd name="connsiteY4025" fmla="*/ 6076951 h 6367455"/>
                <a:gd name="connsiteX4026" fmla="*/ 4501222 w 6891715"/>
                <a:gd name="connsiteY4026" fmla="*/ 6073144 h 6367455"/>
                <a:gd name="connsiteX4027" fmla="*/ 4480581 w 6891715"/>
                <a:gd name="connsiteY4027" fmla="*/ 6058235 h 6367455"/>
                <a:gd name="connsiteX4028" fmla="*/ 4455176 w 6891715"/>
                <a:gd name="connsiteY4028" fmla="*/ 6030319 h 6367455"/>
                <a:gd name="connsiteX4029" fmla="*/ 4452636 w 6891715"/>
                <a:gd name="connsiteY4029" fmla="*/ 6011285 h 6367455"/>
                <a:gd name="connsiteX4030" fmla="*/ 4435805 w 6891715"/>
                <a:gd name="connsiteY4030" fmla="*/ 6006209 h 6367455"/>
                <a:gd name="connsiteX4031" fmla="*/ 4440251 w 6891715"/>
                <a:gd name="connsiteY4031" fmla="*/ 6023974 h 6367455"/>
                <a:gd name="connsiteX4032" fmla="*/ 4422151 w 6891715"/>
                <a:gd name="connsiteY4032" fmla="*/ 6025243 h 6367455"/>
                <a:gd name="connsiteX4033" fmla="*/ 4409448 w 6891715"/>
                <a:gd name="connsiteY4033" fmla="*/ 6012554 h 6367455"/>
                <a:gd name="connsiteX4034" fmla="*/ 4402144 w 6891715"/>
                <a:gd name="connsiteY4034" fmla="*/ 5999230 h 6367455"/>
                <a:gd name="connsiteX4035" fmla="*/ 4394841 w 6891715"/>
                <a:gd name="connsiteY4035" fmla="*/ 6000182 h 6367455"/>
                <a:gd name="connsiteX4036" fmla="*/ 4383091 w 6891715"/>
                <a:gd name="connsiteY4036" fmla="*/ 5992886 h 6367455"/>
                <a:gd name="connsiteX4037" fmla="*/ 4374517 w 6891715"/>
                <a:gd name="connsiteY4037" fmla="*/ 6004623 h 6367455"/>
                <a:gd name="connsiteX4038" fmla="*/ 4377693 w 6891715"/>
                <a:gd name="connsiteY4038" fmla="*/ 6021436 h 6367455"/>
                <a:gd name="connsiteX4039" fmla="*/ 4365308 w 6891715"/>
                <a:gd name="connsiteY4039" fmla="*/ 6035394 h 6367455"/>
                <a:gd name="connsiteX4040" fmla="*/ 4358957 w 6891715"/>
                <a:gd name="connsiteY4040" fmla="*/ 6041739 h 6367455"/>
                <a:gd name="connsiteX4041" fmla="*/ 4352606 w 6891715"/>
                <a:gd name="connsiteY4041" fmla="*/ 6040470 h 6367455"/>
                <a:gd name="connsiteX4042" fmla="*/ 4361180 w 6891715"/>
                <a:gd name="connsiteY4042" fmla="*/ 6029050 h 6367455"/>
                <a:gd name="connsiteX4043" fmla="*/ 4355781 w 6891715"/>
                <a:gd name="connsiteY4043" fmla="*/ 6026829 h 6367455"/>
                <a:gd name="connsiteX4044" fmla="*/ 4347207 w 6891715"/>
                <a:gd name="connsiteY4044" fmla="*/ 6033174 h 6367455"/>
                <a:gd name="connsiteX4045" fmla="*/ 4347207 w 6891715"/>
                <a:gd name="connsiteY4045" fmla="*/ 6019850 h 6367455"/>
                <a:gd name="connsiteX4046" fmla="*/ 4356416 w 6891715"/>
                <a:gd name="connsiteY4046" fmla="*/ 6010016 h 6367455"/>
                <a:gd name="connsiteX4047" fmla="*/ 4353241 w 6891715"/>
                <a:gd name="connsiteY4047" fmla="*/ 6008113 h 6367455"/>
                <a:gd name="connsiteX4048" fmla="*/ 4334187 w 6891715"/>
                <a:gd name="connsiteY4048" fmla="*/ 6009064 h 6367455"/>
                <a:gd name="connsiteX4049" fmla="*/ 4319580 w 6891715"/>
                <a:gd name="connsiteY4049" fmla="*/ 6020802 h 6367455"/>
                <a:gd name="connsiteX4050" fmla="*/ 4303702 w 6891715"/>
                <a:gd name="connsiteY4050" fmla="*/ 6016995 h 6367455"/>
                <a:gd name="connsiteX4051" fmla="*/ 4298304 w 6891715"/>
                <a:gd name="connsiteY4051" fmla="*/ 6022071 h 6367455"/>
                <a:gd name="connsiteX4052" fmla="*/ 4293223 w 6891715"/>
                <a:gd name="connsiteY4052" fmla="*/ 6018898 h 6367455"/>
                <a:gd name="connsiteX4053" fmla="*/ 4293223 w 6891715"/>
                <a:gd name="connsiteY4053" fmla="*/ 6010650 h 6367455"/>
                <a:gd name="connsiteX4054" fmla="*/ 4303384 w 6891715"/>
                <a:gd name="connsiteY4054" fmla="*/ 6002085 h 6367455"/>
                <a:gd name="connsiteX4055" fmla="*/ 4318310 w 6891715"/>
                <a:gd name="connsiteY4055" fmla="*/ 6001134 h 6367455"/>
                <a:gd name="connsiteX4056" fmla="*/ 4331965 w 6891715"/>
                <a:gd name="connsiteY4056" fmla="*/ 6001768 h 6367455"/>
                <a:gd name="connsiteX4057" fmla="*/ 4349113 w 6891715"/>
                <a:gd name="connsiteY4057" fmla="*/ 6003671 h 6367455"/>
                <a:gd name="connsiteX4058" fmla="*/ 4354511 w 6891715"/>
                <a:gd name="connsiteY4058" fmla="*/ 5993203 h 6367455"/>
                <a:gd name="connsiteX4059" fmla="*/ 4349113 w 6891715"/>
                <a:gd name="connsiteY4059" fmla="*/ 5983686 h 6367455"/>
                <a:gd name="connsiteX4060" fmla="*/ 4356099 w 6891715"/>
                <a:gd name="connsiteY4060" fmla="*/ 5978293 h 6367455"/>
                <a:gd name="connsiteX4061" fmla="*/ 4363720 w 6891715"/>
                <a:gd name="connsiteY4061" fmla="*/ 5982734 h 6367455"/>
                <a:gd name="connsiteX4062" fmla="*/ 4371977 w 6891715"/>
                <a:gd name="connsiteY4062" fmla="*/ 5974169 h 6367455"/>
                <a:gd name="connsiteX4063" fmla="*/ 4387854 w 6891715"/>
                <a:gd name="connsiteY4063" fmla="*/ 5968776 h 6367455"/>
                <a:gd name="connsiteX4064" fmla="*/ 4386902 w 6891715"/>
                <a:gd name="connsiteY4064" fmla="*/ 5965604 h 6367455"/>
                <a:gd name="connsiteX4065" fmla="*/ 4356099 w 6891715"/>
                <a:gd name="connsiteY4065" fmla="*/ 5966556 h 6367455"/>
                <a:gd name="connsiteX4066" fmla="*/ 4343397 w 6891715"/>
                <a:gd name="connsiteY4066" fmla="*/ 5965921 h 6367455"/>
                <a:gd name="connsiteX4067" fmla="*/ 4334823 w 6891715"/>
                <a:gd name="connsiteY4067" fmla="*/ 5975438 h 6367455"/>
                <a:gd name="connsiteX4068" fmla="*/ 4331012 w 6891715"/>
                <a:gd name="connsiteY4068" fmla="*/ 5976707 h 6367455"/>
                <a:gd name="connsiteX4069" fmla="*/ 4322438 w 6891715"/>
                <a:gd name="connsiteY4069" fmla="*/ 5976707 h 6367455"/>
                <a:gd name="connsiteX4070" fmla="*/ 4312911 w 6891715"/>
                <a:gd name="connsiteY4070" fmla="*/ 5972266 h 6367455"/>
                <a:gd name="connsiteX4071" fmla="*/ 4303384 w 6891715"/>
                <a:gd name="connsiteY4071" fmla="*/ 5973852 h 6367455"/>
                <a:gd name="connsiteX4072" fmla="*/ 4292905 w 6891715"/>
                <a:gd name="connsiteY4072" fmla="*/ 5986541 h 6367455"/>
                <a:gd name="connsiteX4073" fmla="*/ 4285284 w 6891715"/>
                <a:gd name="connsiteY4073" fmla="*/ 5983369 h 6367455"/>
                <a:gd name="connsiteX4074" fmla="*/ 4281156 w 6891715"/>
                <a:gd name="connsiteY4074" fmla="*/ 5969411 h 6367455"/>
                <a:gd name="connsiteX4075" fmla="*/ 4285919 w 6891715"/>
                <a:gd name="connsiteY4075" fmla="*/ 5958942 h 6367455"/>
                <a:gd name="connsiteX4076" fmla="*/ 4303067 w 6891715"/>
                <a:gd name="connsiteY4076" fmla="*/ 5956721 h 6367455"/>
                <a:gd name="connsiteX4077" fmla="*/ 4308465 w 6891715"/>
                <a:gd name="connsiteY4077" fmla="*/ 5955770 h 6367455"/>
                <a:gd name="connsiteX4078" fmla="*/ 4308465 w 6891715"/>
                <a:gd name="connsiteY4078" fmla="*/ 5947205 h 6367455"/>
                <a:gd name="connsiteX4079" fmla="*/ 4309418 w 6891715"/>
                <a:gd name="connsiteY4079" fmla="*/ 5937688 h 6367455"/>
                <a:gd name="connsiteX4080" fmla="*/ 4298939 w 6891715"/>
                <a:gd name="connsiteY4080" fmla="*/ 5937688 h 6367455"/>
                <a:gd name="connsiteX4081" fmla="*/ 4293540 w 6891715"/>
                <a:gd name="connsiteY4081" fmla="*/ 5939274 h 6367455"/>
                <a:gd name="connsiteX4082" fmla="*/ 4281791 w 6891715"/>
                <a:gd name="connsiteY4082" fmla="*/ 5928488 h 6367455"/>
                <a:gd name="connsiteX4083" fmla="*/ 4280838 w 6891715"/>
                <a:gd name="connsiteY4083" fmla="*/ 5918971 h 6367455"/>
                <a:gd name="connsiteX4084" fmla="*/ 4277345 w 6891715"/>
                <a:gd name="connsiteY4084" fmla="*/ 5909772 h 6367455"/>
                <a:gd name="connsiteX4085" fmla="*/ 4262420 w 6891715"/>
                <a:gd name="connsiteY4085" fmla="*/ 5897082 h 6367455"/>
                <a:gd name="connsiteX4086" fmla="*/ 4267818 w 6891715"/>
                <a:gd name="connsiteY4086" fmla="*/ 5891690 h 6367455"/>
                <a:gd name="connsiteX4087" fmla="*/ 4276075 w 6891715"/>
                <a:gd name="connsiteY4087" fmla="*/ 5896131 h 6367455"/>
                <a:gd name="connsiteX4088" fmla="*/ 4281473 w 6891715"/>
                <a:gd name="connsiteY4088" fmla="*/ 5884393 h 6367455"/>
                <a:gd name="connsiteX4089" fmla="*/ 4277027 w 6891715"/>
                <a:gd name="connsiteY4089" fmla="*/ 5870435 h 6367455"/>
                <a:gd name="connsiteX4090" fmla="*/ 4270359 w 6891715"/>
                <a:gd name="connsiteY4090" fmla="*/ 5863456 h 6367455"/>
                <a:gd name="connsiteX4091" fmla="*/ 4253528 w 6891715"/>
                <a:gd name="connsiteY4091" fmla="*/ 5853939 h 6367455"/>
                <a:gd name="connsiteX4092" fmla="*/ 4236380 w 6891715"/>
                <a:gd name="connsiteY4092" fmla="*/ 5828878 h 6367455"/>
                <a:gd name="connsiteX4093" fmla="*/ 4223678 w 6891715"/>
                <a:gd name="connsiteY4093" fmla="*/ 5829195 h 6367455"/>
                <a:gd name="connsiteX4094" fmla="*/ 4219550 w 6891715"/>
                <a:gd name="connsiteY4094" fmla="*/ 5843788 h 6367455"/>
                <a:gd name="connsiteX4095" fmla="*/ 4212246 w 6891715"/>
                <a:gd name="connsiteY4095" fmla="*/ 5840933 h 6367455"/>
                <a:gd name="connsiteX4096" fmla="*/ 4197321 w 6891715"/>
                <a:gd name="connsiteY4096" fmla="*/ 5826975 h 6367455"/>
                <a:gd name="connsiteX4097" fmla="*/ 4182395 w 6891715"/>
                <a:gd name="connsiteY4097" fmla="*/ 5823168 h 6367455"/>
                <a:gd name="connsiteX4098" fmla="*/ 4187476 w 6891715"/>
                <a:gd name="connsiteY4098" fmla="*/ 5806355 h 6367455"/>
                <a:gd name="connsiteX4099" fmla="*/ 4195733 w 6891715"/>
                <a:gd name="connsiteY4099" fmla="*/ 5808258 h 6367455"/>
                <a:gd name="connsiteX4100" fmla="*/ 4194145 w 6891715"/>
                <a:gd name="connsiteY4100" fmla="*/ 5814603 h 6367455"/>
                <a:gd name="connsiteX4101" fmla="*/ 4199226 w 6891715"/>
                <a:gd name="connsiteY4101" fmla="*/ 5816506 h 6367455"/>
                <a:gd name="connsiteX4102" fmla="*/ 4208435 w 6891715"/>
                <a:gd name="connsiteY4102" fmla="*/ 5805721 h 6367455"/>
                <a:gd name="connsiteX4103" fmla="*/ 4203354 w 6891715"/>
                <a:gd name="connsiteY4103" fmla="*/ 5798742 h 6367455"/>
                <a:gd name="connsiteX4104" fmla="*/ 4194780 w 6891715"/>
                <a:gd name="connsiteY4104" fmla="*/ 5794618 h 6367455"/>
                <a:gd name="connsiteX4105" fmla="*/ 4190652 w 6891715"/>
                <a:gd name="connsiteY4105" fmla="*/ 5777487 h 6367455"/>
                <a:gd name="connsiteX4106" fmla="*/ 4197956 w 6891715"/>
                <a:gd name="connsiteY4106" fmla="*/ 5775584 h 6367455"/>
                <a:gd name="connsiteX4107" fmla="*/ 4209388 w 6891715"/>
                <a:gd name="connsiteY4107" fmla="*/ 5778756 h 6367455"/>
                <a:gd name="connsiteX4108" fmla="*/ 4212881 w 6891715"/>
                <a:gd name="connsiteY4108" fmla="*/ 5790176 h 6367455"/>
                <a:gd name="connsiteX4109" fmla="*/ 4211611 w 6891715"/>
                <a:gd name="connsiteY4109" fmla="*/ 5800645 h 6367455"/>
                <a:gd name="connsiteX4110" fmla="*/ 4216056 w 6891715"/>
                <a:gd name="connsiteY4110" fmla="*/ 5809210 h 6367455"/>
                <a:gd name="connsiteX4111" fmla="*/ 4226536 w 6891715"/>
                <a:gd name="connsiteY4111" fmla="*/ 5812382 h 6367455"/>
                <a:gd name="connsiteX4112" fmla="*/ 4223360 w 6891715"/>
                <a:gd name="connsiteY4112" fmla="*/ 5800645 h 6367455"/>
                <a:gd name="connsiteX4113" fmla="*/ 4225583 w 6891715"/>
                <a:gd name="connsiteY4113" fmla="*/ 5795252 h 6367455"/>
                <a:gd name="connsiteX4114" fmla="*/ 4229711 w 6891715"/>
                <a:gd name="connsiteY4114" fmla="*/ 5798424 h 6367455"/>
                <a:gd name="connsiteX4115" fmla="*/ 4230982 w 6891715"/>
                <a:gd name="connsiteY4115" fmla="*/ 5812382 h 6367455"/>
                <a:gd name="connsiteX4116" fmla="*/ 4242414 w 6891715"/>
                <a:gd name="connsiteY4116" fmla="*/ 5805403 h 6367455"/>
                <a:gd name="connsiteX4117" fmla="*/ 4256386 w 6891715"/>
                <a:gd name="connsiteY4117" fmla="*/ 5807624 h 6367455"/>
                <a:gd name="connsiteX4118" fmla="*/ 4273217 w 6891715"/>
                <a:gd name="connsiteY4118" fmla="*/ 5807624 h 6367455"/>
                <a:gd name="connsiteX4119" fmla="*/ 4266865 w 6891715"/>
                <a:gd name="connsiteY4119" fmla="*/ 5799059 h 6367455"/>
                <a:gd name="connsiteX4120" fmla="*/ 4252258 w 6891715"/>
                <a:gd name="connsiteY4120" fmla="*/ 5798107 h 6367455"/>
                <a:gd name="connsiteX4121" fmla="*/ 4244637 w 6891715"/>
                <a:gd name="connsiteY4121" fmla="*/ 5797473 h 6367455"/>
                <a:gd name="connsiteX4122" fmla="*/ 4238285 w 6891715"/>
                <a:gd name="connsiteY4122" fmla="*/ 5789859 h 6367455"/>
                <a:gd name="connsiteX4123" fmla="*/ 4227488 w 6891715"/>
                <a:gd name="connsiteY4123" fmla="*/ 5772412 h 6367455"/>
                <a:gd name="connsiteX4124" fmla="*/ 4233840 w 6891715"/>
                <a:gd name="connsiteY4124" fmla="*/ 5763846 h 6367455"/>
                <a:gd name="connsiteX4125" fmla="*/ 4241143 w 6891715"/>
                <a:gd name="connsiteY4125" fmla="*/ 5767653 h 6367455"/>
                <a:gd name="connsiteX4126" fmla="*/ 4251623 w 6891715"/>
                <a:gd name="connsiteY4126" fmla="*/ 5754964 h 6367455"/>
                <a:gd name="connsiteX4127" fmla="*/ 4255751 w 6891715"/>
                <a:gd name="connsiteY4127" fmla="*/ 5744495 h 6367455"/>
                <a:gd name="connsiteX4128" fmla="*/ 4252575 w 6891715"/>
                <a:gd name="connsiteY4128" fmla="*/ 5740371 h 6367455"/>
                <a:gd name="connsiteX4129" fmla="*/ 4238603 w 6891715"/>
                <a:gd name="connsiteY4129" fmla="*/ 5746716 h 6367455"/>
                <a:gd name="connsiteX4130" fmla="*/ 4234475 w 6891715"/>
                <a:gd name="connsiteY4130" fmla="*/ 5742592 h 6367455"/>
                <a:gd name="connsiteX4131" fmla="*/ 4233204 w 6891715"/>
                <a:gd name="connsiteY4131" fmla="*/ 5727682 h 6367455"/>
                <a:gd name="connsiteX4132" fmla="*/ 4239873 w 6891715"/>
                <a:gd name="connsiteY4132" fmla="*/ 5720386 h 6367455"/>
                <a:gd name="connsiteX4133" fmla="*/ 4233204 w 6891715"/>
                <a:gd name="connsiteY4133" fmla="*/ 5713407 h 6367455"/>
                <a:gd name="connsiteX4134" fmla="*/ 4222725 w 6891715"/>
                <a:gd name="connsiteY4134" fmla="*/ 5707062 h 6367455"/>
                <a:gd name="connsiteX4135" fmla="*/ 4219232 w 6891715"/>
                <a:gd name="connsiteY4135" fmla="*/ 5699449 h 6367455"/>
                <a:gd name="connsiteX4136" fmla="*/ 4212881 w 6891715"/>
                <a:gd name="connsiteY4136" fmla="*/ 5699449 h 6367455"/>
                <a:gd name="connsiteX4137" fmla="*/ 4212881 w 6891715"/>
                <a:gd name="connsiteY4137" fmla="*/ 5690249 h 6367455"/>
                <a:gd name="connsiteX4138" fmla="*/ 4220185 w 6891715"/>
                <a:gd name="connsiteY4138" fmla="*/ 5690884 h 6367455"/>
                <a:gd name="connsiteX4139" fmla="*/ 4235110 w 6891715"/>
                <a:gd name="connsiteY4139" fmla="*/ 5686760 h 6367455"/>
                <a:gd name="connsiteX4140" fmla="*/ 4235110 w 6891715"/>
                <a:gd name="connsiteY4140" fmla="*/ 5682636 h 6367455"/>
                <a:gd name="connsiteX4141" fmla="*/ 4246859 w 6891715"/>
                <a:gd name="connsiteY4141" fmla="*/ 5681367 h 6367455"/>
                <a:gd name="connsiteX4142" fmla="*/ 4251623 w 6891715"/>
                <a:gd name="connsiteY4142" fmla="*/ 5673119 h 6367455"/>
                <a:gd name="connsiteX4143" fmla="*/ 4248447 w 6891715"/>
                <a:gd name="connsiteY4143" fmla="*/ 5663285 h 6367455"/>
                <a:gd name="connsiteX4144" fmla="*/ 4221455 w 6891715"/>
                <a:gd name="connsiteY4144" fmla="*/ 5672167 h 6367455"/>
                <a:gd name="connsiteX4145" fmla="*/ 4208435 w 6891715"/>
                <a:gd name="connsiteY4145" fmla="*/ 5672167 h 6367455"/>
                <a:gd name="connsiteX4146" fmla="*/ 4193827 w 6891715"/>
                <a:gd name="connsiteY4146" fmla="*/ 5671216 h 6367455"/>
                <a:gd name="connsiteX4147" fmla="*/ 4182078 w 6891715"/>
                <a:gd name="connsiteY4147" fmla="*/ 5684856 h 6367455"/>
                <a:gd name="connsiteX4148" fmla="*/ 4167153 w 6891715"/>
                <a:gd name="connsiteY4148" fmla="*/ 5685491 h 6367455"/>
                <a:gd name="connsiteX4149" fmla="*/ 4168105 w 6891715"/>
                <a:gd name="connsiteY4149" fmla="*/ 5672484 h 6367455"/>
                <a:gd name="connsiteX4150" fmla="*/ 4172551 w 6891715"/>
                <a:gd name="connsiteY4150" fmla="*/ 5665188 h 6367455"/>
                <a:gd name="connsiteX4151" fmla="*/ 4173504 w 6891715"/>
                <a:gd name="connsiteY4151" fmla="*/ 5651547 h 6367455"/>
                <a:gd name="connsiteX4152" fmla="*/ 4169058 w 6891715"/>
                <a:gd name="connsiteY4152" fmla="*/ 5637906 h 6367455"/>
                <a:gd name="connsiteX4153" fmla="*/ 4176362 w 6891715"/>
                <a:gd name="connsiteY4153" fmla="*/ 5618873 h 6367455"/>
                <a:gd name="connsiteX4154" fmla="*/ 4195098 w 6891715"/>
                <a:gd name="connsiteY4154" fmla="*/ 5603011 h 6367455"/>
                <a:gd name="connsiteX4155" fmla="*/ 4196050 w 6891715"/>
                <a:gd name="connsiteY4155" fmla="*/ 5595715 h 6367455"/>
                <a:gd name="connsiteX4156" fmla="*/ 4205260 w 6891715"/>
                <a:gd name="connsiteY4156" fmla="*/ 5583978 h 6367455"/>
                <a:gd name="connsiteX4157" fmla="*/ 4219232 w 6891715"/>
                <a:gd name="connsiteY4157" fmla="*/ 5580805 h 6367455"/>
                <a:gd name="connsiteX4158" fmla="*/ 4230982 w 6891715"/>
                <a:gd name="connsiteY4158" fmla="*/ 5565896 h 6367455"/>
                <a:gd name="connsiteX4159" fmla="*/ 4244637 w 6891715"/>
                <a:gd name="connsiteY4159" fmla="*/ 5563358 h 6367455"/>
                <a:gd name="connsiteX4160" fmla="*/ 4257021 w 6891715"/>
                <a:gd name="connsiteY4160" fmla="*/ 5561454 h 6367455"/>
                <a:gd name="connsiteX4161" fmla="*/ 4264643 w 6891715"/>
                <a:gd name="connsiteY4161" fmla="*/ 5553841 h 6367455"/>
                <a:gd name="connsiteX4162" fmla="*/ 4280520 w 6891715"/>
                <a:gd name="connsiteY4162" fmla="*/ 5557013 h 6367455"/>
                <a:gd name="connsiteX4163" fmla="*/ 4286872 w 6891715"/>
                <a:gd name="connsiteY4163" fmla="*/ 5570337 h 6367455"/>
                <a:gd name="connsiteX4164" fmla="*/ 4295128 w 6891715"/>
                <a:gd name="connsiteY4164" fmla="*/ 5575730 h 6367455"/>
                <a:gd name="connsiteX4165" fmla="*/ 4318627 w 6891715"/>
                <a:gd name="connsiteY4165" fmla="*/ 5575412 h 6367455"/>
                <a:gd name="connsiteX4166" fmla="*/ 4327201 w 6891715"/>
                <a:gd name="connsiteY4166" fmla="*/ 5566847 h 6367455"/>
                <a:gd name="connsiteX4167" fmla="*/ 4310053 w 6891715"/>
                <a:gd name="connsiteY4167" fmla="*/ 5556696 h 6367455"/>
                <a:gd name="connsiteX4168" fmla="*/ 4311323 w 6891715"/>
                <a:gd name="connsiteY4168" fmla="*/ 5550351 h 6367455"/>
                <a:gd name="connsiteX4169" fmla="*/ 4326884 w 6891715"/>
                <a:gd name="connsiteY4169" fmla="*/ 5547813 h 6367455"/>
                <a:gd name="connsiteX4170" fmla="*/ 4345937 w 6891715"/>
                <a:gd name="connsiteY4170" fmla="*/ 5550034 h 6367455"/>
                <a:gd name="connsiteX4171" fmla="*/ 4345302 w 6891715"/>
                <a:gd name="connsiteY4171" fmla="*/ 5558599 h 6367455"/>
                <a:gd name="connsiteX4172" fmla="*/ 4334505 w 6891715"/>
                <a:gd name="connsiteY4172" fmla="*/ 5560503 h 6367455"/>
                <a:gd name="connsiteX4173" fmla="*/ 4358957 w 6891715"/>
                <a:gd name="connsiteY4173" fmla="*/ 5572875 h 6367455"/>
                <a:gd name="connsiteX4174" fmla="*/ 4384361 w 6891715"/>
                <a:gd name="connsiteY4174" fmla="*/ 5570971 h 6367455"/>
                <a:gd name="connsiteX4175" fmla="*/ 4414847 w 6891715"/>
                <a:gd name="connsiteY4175" fmla="*/ 5562089 h 6367455"/>
                <a:gd name="connsiteX4176" fmla="*/ 4437076 w 6891715"/>
                <a:gd name="connsiteY4176" fmla="*/ 5559551 h 6367455"/>
                <a:gd name="connsiteX4177" fmla="*/ 4446602 w 6891715"/>
                <a:gd name="connsiteY4177" fmla="*/ 5562723 h 6367455"/>
                <a:gd name="connsiteX4178" fmla="*/ 4458352 w 6891715"/>
                <a:gd name="connsiteY4178" fmla="*/ 5562723 h 6367455"/>
                <a:gd name="connsiteX4179" fmla="*/ 4458034 w 6891715"/>
                <a:gd name="connsiteY4179" fmla="*/ 5550034 h 6367455"/>
                <a:gd name="connsiteX4180" fmla="*/ 4452636 w 6891715"/>
                <a:gd name="connsiteY4180" fmla="*/ 5546862 h 6367455"/>
                <a:gd name="connsiteX4181" fmla="*/ 4438346 w 6891715"/>
                <a:gd name="connsiteY4181" fmla="*/ 5551303 h 6367455"/>
                <a:gd name="connsiteX4182" fmla="*/ 4430725 w 6891715"/>
                <a:gd name="connsiteY4182" fmla="*/ 5547179 h 6367455"/>
                <a:gd name="connsiteX4183" fmla="*/ 4421198 w 6891715"/>
                <a:gd name="connsiteY4183" fmla="*/ 5540834 h 6367455"/>
                <a:gd name="connsiteX4184" fmla="*/ 4438981 w 6891715"/>
                <a:gd name="connsiteY4184" fmla="*/ 5533221 h 6367455"/>
                <a:gd name="connsiteX4185" fmla="*/ 4442157 w 6891715"/>
                <a:gd name="connsiteY4185" fmla="*/ 5528145 h 6367455"/>
                <a:gd name="connsiteX4186" fmla="*/ 4469784 w 6891715"/>
                <a:gd name="connsiteY4186" fmla="*/ 5528780 h 6367455"/>
                <a:gd name="connsiteX4187" fmla="*/ 4481534 w 6891715"/>
                <a:gd name="connsiteY4187" fmla="*/ 5527828 h 6367455"/>
                <a:gd name="connsiteX4188" fmla="*/ 4484074 w 6891715"/>
                <a:gd name="connsiteY4188" fmla="*/ 5521483 h 6367455"/>
                <a:gd name="connsiteX4189" fmla="*/ 4503445 w 6891715"/>
                <a:gd name="connsiteY4189" fmla="*/ 5522118 h 6367455"/>
                <a:gd name="connsiteX4190" fmla="*/ 4525674 w 6891715"/>
                <a:gd name="connsiteY4190" fmla="*/ 5523070 h 6367455"/>
                <a:gd name="connsiteX4191" fmla="*/ 4518053 w 6891715"/>
                <a:gd name="connsiteY4191" fmla="*/ 5517677 h 6367455"/>
                <a:gd name="connsiteX4192" fmla="*/ 4503445 w 6891715"/>
                <a:gd name="connsiteY4192" fmla="*/ 5516091 h 6367455"/>
                <a:gd name="connsiteX4193" fmla="*/ 4489473 w 6891715"/>
                <a:gd name="connsiteY4193" fmla="*/ 5516091 h 6367455"/>
                <a:gd name="connsiteX4194" fmla="*/ 4484074 w 6891715"/>
                <a:gd name="connsiteY4194" fmla="*/ 5521483 h 6367455"/>
                <a:gd name="connsiteX4195" fmla="*/ 4471372 w 6891715"/>
                <a:gd name="connsiteY4195" fmla="*/ 5518311 h 6367455"/>
                <a:gd name="connsiteX4196" fmla="*/ 4466291 w 6891715"/>
                <a:gd name="connsiteY4196" fmla="*/ 5513236 h 6367455"/>
                <a:gd name="connsiteX4197" fmla="*/ 4467244 w 6891715"/>
                <a:gd name="connsiteY4197" fmla="*/ 5502767 h 6367455"/>
                <a:gd name="connsiteX4198" fmla="*/ 4457717 w 6891715"/>
                <a:gd name="connsiteY4198" fmla="*/ 5498326 h 6367455"/>
                <a:gd name="connsiteX4199" fmla="*/ 4449143 w 6891715"/>
                <a:gd name="connsiteY4199" fmla="*/ 5491030 h 6367455"/>
                <a:gd name="connsiteX4200" fmla="*/ 4451366 w 6891715"/>
                <a:gd name="connsiteY4200" fmla="*/ 5488174 h 6367455"/>
                <a:gd name="connsiteX4201" fmla="*/ 4445967 w 6891715"/>
                <a:gd name="connsiteY4201" fmla="*/ 5484050 h 6367455"/>
                <a:gd name="connsiteX4202" fmla="*/ 4450413 w 6891715"/>
                <a:gd name="connsiteY4202" fmla="*/ 5474216 h 6367455"/>
                <a:gd name="connsiteX4203" fmla="*/ 4454224 w 6891715"/>
                <a:gd name="connsiteY4203" fmla="*/ 5462796 h 6367455"/>
                <a:gd name="connsiteX4204" fmla="*/ 4471054 w 6891715"/>
                <a:gd name="connsiteY4204" fmla="*/ 5460576 h 6367455"/>
                <a:gd name="connsiteX4205" fmla="*/ 4485979 w 6891715"/>
                <a:gd name="connsiteY4205" fmla="*/ 5470727 h 6367455"/>
                <a:gd name="connsiteX4206" fmla="*/ 4497729 w 6891715"/>
                <a:gd name="connsiteY4206" fmla="*/ 5466603 h 6367455"/>
                <a:gd name="connsiteX4207" fmla="*/ 4519005 w 6891715"/>
                <a:gd name="connsiteY4207" fmla="*/ 5472630 h 6367455"/>
                <a:gd name="connsiteX4208" fmla="*/ 4540282 w 6891715"/>
                <a:gd name="connsiteY4208" fmla="*/ 5474216 h 6367455"/>
                <a:gd name="connsiteX4209" fmla="*/ 4576801 w 6891715"/>
                <a:gd name="connsiteY4209" fmla="*/ 5462796 h 6367455"/>
                <a:gd name="connsiteX4210" fmla="*/ 4615225 w 6891715"/>
                <a:gd name="connsiteY4210" fmla="*/ 5473899 h 6367455"/>
                <a:gd name="connsiteX4211" fmla="*/ 4632055 w 6891715"/>
                <a:gd name="connsiteY4211" fmla="*/ 5472630 h 6367455"/>
                <a:gd name="connsiteX4212" fmla="*/ 4660635 w 6891715"/>
                <a:gd name="connsiteY4212" fmla="*/ 5469141 h 6367455"/>
                <a:gd name="connsiteX4213" fmla="*/ 4667939 w 6891715"/>
                <a:gd name="connsiteY4213" fmla="*/ 5447252 h 6367455"/>
                <a:gd name="connsiteX4214" fmla="*/ 4721606 w 6891715"/>
                <a:gd name="connsiteY4214" fmla="*/ 5417115 h 6367455"/>
                <a:gd name="connsiteX4215" fmla="*/ 4777179 w 6891715"/>
                <a:gd name="connsiteY4215" fmla="*/ 5385075 h 6367455"/>
                <a:gd name="connsiteX4216" fmla="*/ 4808934 w 6891715"/>
                <a:gd name="connsiteY4216" fmla="*/ 5377144 h 6367455"/>
                <a:gd name="connsiteX4217" fmla="*/ 4837197 w 6891715"/>
                <a:gd name="connsiteY4217" fmla="*/ 5363504 h 6367455"/>
                <a:gd name="connsiteX4218" fmla="*/ 4847994 w 6891715"/>
                <a:gd name="connsiteY4218" fmla="*/ 5354938 h 6367455"/>
                <a:gd name="connsiteX4219" fmla="*/ 4929288 w 6891715"/>
                <a:gd name="connsiteY4219" fmla="*/ 5357476 h 6367455"/>
                <a:gd name="connsiteX4220" fmla="*/ 4984543 w 6891715"/>
                <a:gd name="connsiteY4220" fmla="*/ 5364138 h 6367455"/>
                <a:gd name="connsiteX4221" fmla="*/ 5002644 w 6891715"/>
                <a:gd name="connsiteY4221" fmla="*/ 5359697 h 6367455"/>
                <a:gd name="connsiteX4222" fmla="*/ 5014076 w 6891715"/>
                <a:gd name="connsiteY4222" fmla="*/ 5347008 h 6367455"/>
                <a:gd name="connsiteX4223" fmla="*/ 5026778 w 6891715"/>
                <a:gd name="connsiteY4223" fmla="*/ 5345104 h 6367455"/>
                <a:gd name="connsiteX4224" fmla="*/ 5042021 w 6891715"/>
                <a:gd name="connsiteY4224" fmla="*/ 5383489 h 6367455"/>
                <a:gd name="connsiteX4225" fmla="*/ 5058851 w 6891715"/>
                <a:gd name="connsiteY4225" fmla="*/ 5387613 h 6367455"/>
                <a:gd name="connsiteX4226" fmla="*/ 5071553 w 6891715"/>
                <a:gd name="connsiteY4226" fmla="*/ 5399033 h 6367455"/>
                <a:gd name="connsiteX4227" fmla="*/ 5089654 w 6891715"/>
                <a:gd name="connsiteY4227" fmla="*/ 5402205 h 6367455"/>
                <a:gd name="connsiteX4228" fmla="*/ 5111883 w 6891715"/>
                <a:gd name="connsiteY4228" fmla="*/ 5391420 h 6367455"/>
                <a:gd name="connsiteX4229" fmla="*/ 5119504 w 6891715"/>
                <a:gd name="connsiteY4229" fmla="*/ 5394592 h 6367455"/>
                <a:gd name="connsiteX4230" fmla="*/ 5129031 w 6891715"/>
                <a:gd name="connsiteY4230" fmla="*/ 5401888 h 6367455"/>
                <a:gd name="connsiteX4231" fmla="*/ 5145227 w 6891715"/>
                <a:gd name="connsiteY4231" fmla="*/ 5438687 h 6367455"/>
                <a:gd name="connsiteX4232" fmla="*/ 5162057 w 6891715"/>
                <a:gd name="connsiteY4232" fmla="*/ 5443445 h 6367455"/>
                <a:gd name="connsiteX4233" fmla="*/ 5170313 w 6891715"/>
                <a:gd name="connsiteY4233" fmla="*/ 5439321 h 6367455"/>
                <a:gd name="connsiteX4234" fmla="*/ 5178570 w 6891715"/>
                <a:gd name="connsiteY4234" fmla="*/ 5438687 h 6367455"/>
                <a:gd name="connsiteX4235" fmla="*/ 5189049 w 6891715"/>
                <a:gd name="connsiteY4235" fmla="*/ 5448204 h 6367455"/>
                <a:gd name="connsiteX4236" fmla="*/ 5199211 w 6891715"/>
                <a:gd name="connsiteY4236" fmla="*/ 5454548 h 6367455"/>
                <a:gd name="connsiteX4237" fmla="*/ 5223345 w 6891715"/>
                <a:gd name="connsiteY4237" fmla="*/ 5460576 h 6367455"/>
                <a:gd name="connsiteX4238" fmla="*/ 5241129 w 6891715"/>
                <a:gd name="connsiteY4238" fmla="*/ 5475168 h 6367455"/>
                <a:gd name="connsiteX4239" fmla="*/ 5251608 w 6891715"/>
                <a:gd name="connsiteY4239" fmla="*/ 5480561 h 6367455"/>
                <a:gd name="connsiteX4240" fmla="*/ 5253831 w 6891715"/>
                <a:gd name="connsiteY4240" fmla="*/ 5470727 h 6367455"/>
                <a:gd name="connsiteX4241" fmla="*/ 5262087 w 6891715"/>
                <a:gd name="connsiteY4241" fmla="*/ 5470727 h 6367455"/>
                <a:gd name="connsiteX4242" fmla="*/ 5290032 w 6891715"/>
                <a:gd name="connsiteY4242" fmla="*/ 5485954 h 6367455"/>
                <a:gd name="connsiteX4243" fmla="*/ 5318930 w 6891715"/>
                <a:gd name="connsiteY4243" fmla="*/ 5495471 h 6367455"/>
                <a:gd name="connsiteX4244" fmla="*/ 5356084 w 6891715"/>
                <a:gd name="connsiteY4244" fmla="*/ 5482464 h 6367455"/>
                <a:gd name="connsiteX4245" fmla="*/ 5421501 w 6891715"/>
                <a:gd name="connsiteY4245" fmla="*/ 5468824 h 6367455"/>
                <a:gd name="connsiteX4246" fmla="*/ 5495174 w 6891715"/>
                <a:gd name="connsiteY4246" fmla="*/ 5479927 h 6367455"/>
                <a:gd name="connsiteX4247" fmla="*/ 5517720 w 6891715"/>
                <a:gd name="connsiteY4247" fmla="*/ 5481830 h 6367455"/>
                <a:gd name="connsiteX4248" fmla="*/ 5564401 w 6891715"/>
                <a:gd name="connsiteY4248" fmla="*/ 5452645 h 6367455"/>
                <a:gd name="connsiteX4249" fmla="*/ 5579961 w 6891715"/>
                <a:gd name="connsiteY4249" fmla="*/ 5450424 h 6367455"/>
                <a:gd name="connsiteX4250" fmla="*/ 5598062 w 6891715"/>
                <a:gd name="connsiteY4250" fmla="*/ 5437735 h 6367455"/>
                <a:gd name="connsiteX4251" fmla="*/ 5650459 w 6891715"/>
                <a:gd name="connsiteY4251" fmla="*/ 5377144 h 6367455"/>
                <a:gd name="connsiteX4252" fmla="*/ 5660621 w 6891715"/>
                <a:gd name="connsiteY4252" fmla="*/ 5382854 h 6367455"/>
                <a:gd name="connsiteX4253" fmla="*/ 5660866 w 6891715"/>
                <a:gd name="connsiteY4253" fmla="*/ 5382796 h 6367455"/>
                <a:gd name="connsiteX4254" fmla="*/ 5650740 w 6891715"/>
                <a:gd name="connsiteY4254" fmla="*/ 5377092 h 6367455"/>
                <a:gd name="connsiteX4255" fmla="*/ 5651375 w 6891715"/>
                <a:gd name="connsiteY4255" fmla="*/ 5348489 h 6367455"/>
                <a:gd name="connsiteX4256" fmla="*/ 5636460 w 6891715"/>
                <a:gd name="connsiteY4256" fmla="*/ 5328467 h 6367455"/>
                <a:gd name="connsiteX4257" fmla="*/ 5629479 w 6891715"/>
                <a:gd name="connsiteY4257" fmla="*/ 5271897 h 6367455"/>
                <a:gd name="connsiteX4258" fmla="*/ 5604092 w 6891715"/>
                <a:gd name="connsiteY4258" fmla="*/ 5243611 h 6367455"/>
                <a:gd name="connsiteX4259" fmla="*/ 5598380 w 6891715"/>
                <a:gd name="connsiteY4259" fmla="*/ 5224543 h 6367455"/>
                <a:gd name="connsiteX4260" fmla="*/ 5585686 w 6891715"/>
                <a:gd name="connsiteY4260" fmla="*/ 5214373 h 6367455"/>
                <a:gd name="connsiteX4261" fmla="*/ 5545384 w 6891715"/>
                <a:gd name="connsiteY4261" fmla="*/ 5211513 h 6367455"/>
                <a:gd name="connsiteX4262" fmla="*/ 5520949 w 6891715"/>
                <a:gd name="connsiteY4262" fmla="*/ 5202296 h 6367455"/>
                <a:gd name="connsiteX4263" fmla="*/ 5511429 w 6891715"/>
                <a:gd name="connsiteY4263" fmla="*/ 5181956 h 6367455"/>
                <a:gd name="connsiteX4264" fmla="*/ 5512381 w 6891715"/>
                <a:gd name="connsiteY4264" fmla="*/ 5175600 h 6367455"/>
                <a:gd name="connsiteX4265" fmla="*/ 5502861 w 6891715"/>
                <a:gd name="connsiteY4265" fmla="*/ 5178142 h 6367455"/>
                <a:gd name="connsiteX4266" fmla="*/ 5482869 w 6891715"/>
                <a:gd name="connsiteY4266" fmla="*/ 5165430 h 6367455"/>
                <a:gd name="connsiteX4267" fmla="*/ 5475253 w 6891715"/>
                <a:gd name="connsiteY4267" fmla="*/ 5146997 h 6367455"/>
                <a:gd name="connsiteX4268" fmla="*/ 5474184 w 6891715"/>
                <a:gd name="connsiteY4268" fmla="*/ 5146401 h 6367455"/>
                <a:gd name="connsiteX4269" fmla="*/ 5451638 w 6891715"/>
                <a:gd name="connsiteY4269" fmla="*/ 5128307 h 6367455"/>
                <a:gd name="connsiteX4270" fmla="*/ 5417342 w 6891715"/>
                <a:gd name="connsiteY4270" fmla="*/ 5083548 h 6367455"/>
                <a:gd name="connsiteX4271" fmla="*/ 5373837 w 6891715"/>
                <a:gd name="connsiteY4271" fmla="*/ 5054026 h 6367455"/>
                <a:gd name="connsiteX4272" fmla="*/ 5345257 w 6891715"/>
                <a:gd name="connsiteY4272" fmla="*/ 5042598 h 6367455"/>
                <a:gd name="connsiteX4273" fmla="*/ 5320806 w 6891715"/>
                <a:gd name="connsiteY4273" fmla="*/ 5037837 h 6367455"/>
                <a:gd name="connsiteX4274" fmla="*/ 5300482 w 6891715"/>
                <a:gd name="connsiteY4274" fmla="*/ 5026409 h 6367455"/>
                <a:gd name="connsiteX4275" fmla="*/ 5300165 w 6891715"/>
                <a:gd name="connsiteY4275" fmla="*/ 5016886 h 6367455"/>
                <a:gd name="connsiteX4276" fmla="*/ 5286510 w 6891715"/>
                <a:gd name="connsiteY4276" fmla="*/ 5008632 h 6367455"/>
                <a:gd name="connsiteX4277" fmla="*/ 5282381 w 6891715"/>
                <a:gd name="connsiteY4277" fmla="*/ 5016886 h 6367455"/>
                <a:gd name="connsiteX4278" fmla="*/ 5270950 w 6891715"/>
                <a:gd name="connsiteY4278" fmla="*/ 5014029 h 6367455"/>
                <a:gd name="connsiteX4279" fmla="*/ 5255072 w 6891715"/>
                <a:gd name="connsiteY4279" fmla="*/ 5010854 h 6367455"/>
                <a:gd name="connsiteX4280" fmla="*/ 5245228 w 6891715"/>
                <a:gd name="connsiteY4280" fmla="*/ 5009267 h 6367455"/>
                <a:gd name="connsiteX4281" fmla="*/ 5229032 w 6891715"/>
                <a:gd name="connsiteY4281" fmla="*/ 4980697 h 6367455"/>
                <a:gd name="connsiteX4282" fmla="*/ 5211885 w 6891715"/>
                <a:gd name="connsiteY4282" fmla="*/ 4944192 h 6367455"/>
                <a:gd name="connsiteX4283" fmla="*/ 5193784 w 6891715"/>
                <a:gd name="connsiteY4283" fmla="*/ 4938795 h 6367455"/>
                <a:gd name="connsiteX4284" fmla="*/ 5176636 w 6891715"/>
                <a:gd name="connsiteY4284" fmla="*/ 4938160 h 6367455"/>
                <a:gd name="connsiteX4285" fmla="*/ 5171555 w 6891715"/>
                <a:gd name="connsiteY4285" fmla="*/ 4925145 h 6367455"/>
                <a:gd name="connsiteX4286" fmla="*/ 5202358 w 6891715"/>
                <a:gd name="connsiteY4286" fmla="*/ 4917844 h 6367455"/>
                <a:gd name="connsiteX4287" fmla="*/ 5199817 w 6891715"/>
                <a:gd name="connsiteY4287" fmla="*/ 4907369 h 6367455"/>
                <a:gd name="connsiteX4288" fmla="*/ 5190291 w 6891715"/>
                <a:gd name="connsiteY4288" fmla="*/ 4906099 h 6367455"/>
                <a:gd name="connsiteX4289" fmla="*/ 5185210 w 6891715"/>
                <a:gd name="connsiteY4289" fmla="*/ 4911495 h 6367455"/>
                <a:gd name="connsiteX4290" fmla="*/ 5188068 w 6891715"/>
                <a:gd name="connsiteY4290" fmla="*/ 4894671 h 6367455"/>
                <a:gd name="connsiteX4291" fmla="*/ 5207121 w 6891715"/>
                <a:gd name="connsiteY4291" fmla="*/ 4898798 h 6367455"/>
                <a:gd name="connsiteX4292" fmla="*/ 5217918 w 6891715"/>
                <a:gd name="connsiteY4292" fmla="*/ 4907051 h 6367455"/>
                <a:gd name="connsiteX4293" fmla="*/ 5216965 w 6891715"/>
                <a:gd name="connsiteY4293" fmla="*/ 4915305 h 6367455"/>
                <a:gd name="connsiteX4294" fmla="*/ 5234748 w 6891715"/>
                <a:gd name="connsiteY4294" fmla="*/ 4917527 h 6367455"/>
                <a:gd name="connsiteX4295" fmla="*/ 5225222 w 6891715"/>
                <a:gd name="connsiteY4295" fmla="*/ 4907051 h 6367455"/>
                <a:gd name="connsiteX4296" fmla="*/ 5243322 w 6891715"/>
                <a:gd name="connsiteY4296" fmla="*/ 4908956 h 6367455"/>
                <a:gd name="connsiteX4297" fmla="*/ 5249673 w 6891715"/>
                <a:gd name="connsiteY4297" fmla="*/ 4901655 h 6367455"/>
                <a:gd name="connsiteX4298" fmla="*/ 5252531 w 6891715"/>
                <a:gd name="connsiteY4298" fmla="*/ 4881338 h 6367455"/>
                <a:gd name="connsiteX4299" fmla="*/ 5262058 w 6891715"/>
                <a:gd name="connsiteY4299" fmla="*/ 4868641 h 6367455"/>
                <a:gd name="connsiteX4300" fmla="*/ 5276983 w 6891715"/>
                <a:gd name="connsiteY4300" fmla="*/ 4862292 h 6367455"/>
                <a:gd name="connsiteX4301" fmla="*/ 5279841 w 6891715"/>
                <a:gd name="connsiteY4301" fmla="*/ 4842293 h 6367455"/>
                <a:gd name="connsiteX4302" fmla="*/ 5300482 w 6891715"/>
                <a:gd name="connsiteY4302" fmla="*/ 4809279 h 6367455"/>
                <a:gd name="connsiteX4303" fmla="*/ 5309056 w 6891715"/>
                <a:gd name="connsiteY4303" fmla="*/ 4810232 h 6367455"/>
                <a:gd name="connsiteX4304" fmla="*/ 5302705 w 6891715"/>
                <a:gd name="connsiteY4304" fmla="*/ 4819755 h 6367455"/>
                <a:gd name="connsiteX4305" fmla="*/ 5305245 w 6891715"/>
                <a:gd name="connsiteY4305" fmla="*/ 4831500 h 6367455"/>
                <a:gd name="connsiteX4306" fmla="*/ 5318900 w 6891715"/>
                <a:gd name="connsiteY4306" fmla="*/ 4840706 h 6367455"/>
                <a:gd name="connsiteX4307" fmla="*/ 5328109 w 6891715"/>
                <a:gd name="connsiteY4307" fmla="*/ 4832135 h 6367455"/>
                <a:gd name="connsiteX4308" fmla="*/ 5327157 w 6891715"/>
                <a:gd name="connsiteY4308" fmla="*/ 4827056 h 6367455"/>
                <a:gd name="connsiteX4309" fmla="*/ 5322711 w 6891715"/>
                <a:gd name="connsiteY4309" fmla="*/ 4821660 h 6367455"/>
                <a:gd name="connsiteX4310" fmla="*/ 5323981 w 6891715"/>
                <a:gd name="connsiteY4310" fmla="*/ 4831183 h 6367455"/>
                <a:gd name="connsiteX4311" fmla="*/ 5316360 w 6891715"/>
                <a:gd name="connsiteY4311" fmla="*/ 4823882 h 6367455"/>
                <a:gd name="connsiteX4312" fmla="*/ 5314454 w 6891715"/>
                <a:gd name="connsiteY4312" fmla="*/ 4815628 h 6367455"/>
                <a:gd name="connsiteX4313" fmla="*/ 5317630 w 6891715"/>
                <a:gd name="connsiteY4313" fmla="*/ 4811501 h 6367455"/>
                <a:gd name="connsiteX4314" fmla="*/ 5327157 w 6891715"/>
                <a:gd name="connsiteY4314" fmla="*/ 4801978 h 6367455"/>
                <a:gd name="connsiteX4315" fmla="*/ 5333508 w 6891715"/>
                <a:gd name="connsiteY4315" fmla="*/ 4801661 h 6367455"/>
                <a:gd name="connsiteX4316" fmla="*/ 5342082 w 6891715"/>
                <a:gd name="connsiteY4316" fmla="*/ 4813089 h 6367455"/>
                <a:gd name="connsiteX4317" fmla="*/ 5351608 w 6891715"/>
                <a:gd name="connsiteY4317" fmla="*/ 4815311 h 6367455"/>
                <a:gd name="connsiteX4318" fmla="*/ 5359547 w 6891715"/>
                <a:gd name="connsiteY4318" fmla="*/ 4808010 h 6367455"/>
                <a:gd name="connsiteX4319" fmla="*/ 5342717 w 6891715"/>
                <a:gd name="connsiteY4319" fmla="*/ 4796264 h 6367455"/>
                <a:gd name="connsiteX4320" fmla="*/ 5340494 w 6891715"/>
                <a:gd name="connsiteY4320" fmla="*/ 4790868 h 6367455"/>
                <a:gd name="connsiteX4321" fmla="*/ 5309691 w 6891715"/>
                <a:gd name="connsiteY4321" fmla="*/ 4767060 h 6367455"/>
                <a:gd name="connsiteX4322" fmla="*/ 5305563 w 6891715"/>
                <a:gd name="connsiteY4322" fmla="*/ 4772456 h 6367455"/>
                <a:gd name="connsiteX4323" fmla="*/ 5292861 w 6891715"/>
                <a:gd name="connsiteY4323" fmla="*/ 4758806 h 6367455"/>
                <a:gd name="connsiteX4324" fmla="*/ 5283969 w 6891715"/>
                <a:gd name="connsiteY4324" fmla="*/ 4741030 h 6367455"/>
                <a:gd name="connsiteX4325" fmla="*/ 5280794 w 6891715"/>
                <a:gd name="connsiteY4325" fmla="*/ 4721983 h 6367455"/>
                <a:gd name="connsiteX4326" fmla="*/ 5298894 w 6891715"/>
                <a:gd name="connsiteY4326" fmla="*/ 4732459 h 6367455"/>
                <a:gd name="connsiteX4327" fmla="*/ 5315725 w 6891715"/>
                <a:gd name="connsiteY4327" fmla="*/ 4725792 h 6367455"/>
                <a:gd name="connsiteX4328" fmla="*/ 5318900 w 6891715"/>
                <a:gd name="connsiteY4328" fmla="*/ 4719444 h 6367455"/>
                <a:gd name="connsiteX4329" fmla="*/ 5328427 w 6891715"/>
                <a:gd name="connsiteY4329" fmla="*/ 4721666 h 6367455"/>
                <a:gd name="connsiteX4330" fmla="*/ 5336048 w 6891715"/>
                <a:gd name="connsiteY4330" fmla="*/ 4728967 h 6367455"/>
                <a:gd name="connsiteX4331" fmla="*/ 5356689 w 6891715"/>
                <a:gd name="connsiteY4331" fmla="*/ 4728649 h 6367455"/>
                <a:gd name="connsiteX4332" fmla="*/ 5356689 w 6891715"/>
                <a:gd name="connsiteY4332" fmla="*/ 4718491 h 6367455"/>
                <a:gd name="connsiteX4333" fmla="*/ 5343987 w 6891715"/>
                <a:gd name="connsiteY4333" fmla="*/ 4709920 h 6367455"/>
                <a:gd name="connsiteX4334" fmla="*/ 5337636 w 6891715"/>
                <a:gd name="connsiteY4334" fmla="*/ 4718491 h 6367455"/>
                <a:gd name="connsiteX4335" fmla="*/ 5331285 w 6891715"/>
                <a:gd name="connsiteY4335" fmla="*/ 4708968 h 6367455"/>
                <a:gd name="connsiteX4336" fmla="*/ 5334460 w 6891715"/>
                <a:gd name="connsiteY4336" fmla="*/ 4700397 h 6367455"/>
                <a:gd name="connsiteX4337" fmla="*/ 5339859 w 6891715"/>
                <a:gd name="connsiteY4337" fmla="*/ 4696270 h 6367455"/>
                <a:gd name="connsiteX4338" fmla="*/ 5363358 w 6891715"/>
                <a:gd name="connsiteY4338" fmla="*/ 4697223 h 6367455"/>
                <a:gd name="connsiteX4339" fmla="*/ 5375742 w 6891715"/>
                <a:gd name="connsiteY4339" fmla="*/ 4686430 h 6367455"/>
                <a:gd name="connsiteX4340" fmla="*/ 5386222 w 6891715"/>
                <a:gd name="connsiteY4340" fmla="*/ 4681986 h 6367455"/>
                <a:gd name="connsiteX4341" fmla="*/ 5430362 w 6891715"/>
                <a:gd name="connsiteY4341" fmla="*/ 4672462 h 6367455"/>
                <a:gd name="connsiteX4342" fmla="*/ 5430362 w 6891715"/>
                <a:gd name="connsiteY4342" fmla="*/ 4663892 h 6367455"/>
                <a:gd name="connsiteX4343" fmla="*/ 5418612 w 6891715"/>
                <a:gd name="connsiteY4343" fmla="*/ 4657543 h 6367455"/>
                <a:gd name="connsiteX4344" fmla="*/ 5420835 w 6891715"/>
                <a:gd name="connsiteY4344" fmla="*/ 4648019 h 6367455"/>
                <a:gd name="connsiteX4345" fmla="*/ 5416707 w 6891715"/>
                <a:gd name="connsiteY4345" fmla="*/ 4641036 h 6367455"/>
                <a:gd name="connsiteX4346" fmla="*/ 5393208 w 6891715"/>
                <a:gd name="connsiteY4346" fmla="*/ 4645163 h 6367455"/>
                <a:gd name="connsiteX4347" fmla="*/ 5379553 w 6891715"/>
                <a:gd name="connsiteY4347" fmla="*/ 4654686 h 6367455"/>
                <a:gd name="connsiteX4348" fmla="*/ 5352243 w 6891715"/>
                <a:gd name="connsiteY4348" fmla="*/ 4657225 h 6367455"/>
                <a:gd name="connsiteX4349" fmla="*/ 5331230 w 6891715"/>
                <a:gd name="connsiteY4349" fmla="*/ 4660361 h 6367455"/>
                <a:gd name="connsiteX4350" fmla="*/ 5331109 w 6891715"/>
                <a:gd name="connsiteY4350" fmla="*/ 4661094 h 6367455"/>
                <a:gd name="connsiteX4351" fmla="*/ 5315234 w 6891715"/>
                <a:gd name="connsiteY4351" fmla="*/ 4676033 h 6367455"/>
                <a:gd name="connsiteX4352" fmla="*/ 5309836 w 6891715"/>
                <a:gd name="connsiteY4352" fmla="*/ 4676351 h 6367455"/>
                <a:gd name="connsiteX4353" fmla="*/ 5314281 w 6891715"/>
                <a:gd name="connsiteY4353" fmla="*/ 4666816 h 6367455"/>
                <a:gd name="connsiteX4354" fmla="*/ 5285389 w 6891715"/>
                <a:gd name="connsiteY4354" fmla="*/ 4662366 h 6367455"/>
                <a:gd name="connsiteX4355" fmla="*/ 5258401 w 6891715"/>
                <a:gd name="connsiteY4355" fmla="*/ 4676669 h 6367455"/>
                <a:gd name="connsiteX4356" fmla="*/ 5249829 w 6891715"/>
                <a:gd name="connsiteY4356" fmla="*/ 4690337 h 6367455"/>
                <a:gd name="connsiteX4357" fmla="*/ 5242844 w 6891715"/>
                <a:gd name="connsiteY4357" fmla="*/ 4694787 h 6367455"/>
                <a:gd name="connsiteX4358" fmla="*/ 5238399 w 6891715"/>
                <a:gd name="connsiteY4358" fmla="*/ 4692562 h 6367455"/>
                <a:gd name="connsiteX4359" fmla="*/ 5206649 w 6891715"/>
                <a:gd name="connsiteY4359" fmla="*/ 4704640 h 6367455"/>
                <a:gd name="connsiteX4360" fmla="*/ 5195219 w 6891715"/>
                <a:gd name="connsiteY4360" fmla="*/ 4725936 h 6367455"/>
                <a:gd name="connsiteX4361" fmla="*/ 5184741 w 6891715"/>
                <a:gd name="connsiteY4361" fmla="*/ 4732293 h 6367455"/>
                <a:gd name="connsiteX4362" fmla="*/ 5178391 w 6891715"/>
                <a:gd name="connsiteY4362" fmla="*/ 4719579 h 6367455"/>
                <a:gd name="connsiteX4363" fmla="*/ 5164421 w 6891715"/>
                <a:gd name="connsiteY4363" fmla="*/ 4717672 h 6367455"/>
                <a:gd name="connsiteX4364" fmla="*/ 5151721 w 6891715"/>
                <a:gd name="connsiteY4364" fmla="*/ 4719897 h 6367455"/>
                <a:gd name="connsiteX4365" fmla="*/ 5147594 w 6891715"/>
                <a:gd name="connsiteY4365" fmla="*/ 4731657 h 6367455"/>
                <a:gd name="connsiteX4366" fmla="*/ 5144736 w 6891715"/>
                <a:gd name="connsiteY4366" fmla="*/ 4744053 h 6367455"/>
                <a:gd name="connsiteX4367" fmla="*/ 5132036 w 6891715"/>
                <a:gd name="connsiteY4367" fmla="*/ 4746596 h 6367455"/>
                <a:gd name="connsiteX4368" fmla="*/ 5132036 w 6891715"/>
                <a:gd name="connsiteY4368" fmla="*/ 4739921 h 6367455"/>
                <a:gd name="connsiteX4369" fmla="*/ 5116161 w 6891715"/>
                <a:gd name="connsiteY4369" fmla="*/ 4732611 h 6367455"/>
                <a:gd name="connsiteX4370" fmla="*/ 5101239 w 6891715"/>
                <a:gd name="connsiteY4370" fmla="*/ 4750728 h 6367455"/>
                <a:gd name="connsiteX4371" fmla="*/ 5080284 w 6891715"/>
                <a:gd name="connsiteY4371" fmla="*/ 4761535 h 6367455"/>
                <a:gd name="connsiteX4372" fmla="*/ 5055836 w 6891715"/>
                <a:gd name="connsiteY4372" fmla="*/ 4769164 h 6367455"/>
                <a:gd name="connsiteX4373" fmla="*/ 5050756 w 6891715"/>
                <a:gd name="connsiteY4373" fmla="*/ 4763124 h 6367455"/>
                <a:gd name="connsiteX4374" fmla="*/ 5045994 w 6891715"/>
                <a:gd name="connsiteY4374" fmla="*/ 4736425 h 6367455"/>
                <a:gd name="connsiteX4375" fmla="*/ 5040914 w 6891715"/>
                <a:gd name="connsiteY4375" fmla="*/ 4745960 h 6367455"/>
                <a:gd name="connsiteX4376" fmla="*/ 5045359 w 6891715"/>
                <a:gd name="connsiteY4376" fmla="*/ 4773296 h 6367455"/>
                <a:gd name="connsiteX4377" fmla="*/ 5051709 w 6891715"/>
                <a:gd name="connsiteY4377" fmla="*/ 4774567 h 6367455"/>
                <a:gd name="connsiteX4378" fmla="*/ 5042501 w 6891715"/>
                <a:gd name="connsiteY4378" fmla="*/ 4780924 h 6367455"/>
                <a:gd name="connsiteX4379" fmla="*/ 5039961 w 6891715"/>
                <a:gd name="connsiteY4379" fmla="*/ 4775838 h 6367455"/>
                <a:gd name="connsiteX4380" fmla="*/ 5039009 w 6891715"/>
                <a:gd name="connsiteY4380" fmla="*/ 4766303 h 6367455"/>
                <a:gd name="connsiteX4381" fmla="*/ 5033611 w 6891715"/>
                <a:gd name="connsiteY4381" fmla="*/ 4758992 h 6367455"/>
                <a:gd name="connsiteX4382" fmla="*/ 5028531 w 6891715"/>
                <a:gd name="connsiteY4382" fmla="*/ 4776792 h 6367455"/>
                <a:gd name="connsiteX4383" fmla="*/ 5032976 w 6891715"/>
                <a:gd name="connsiteY4383" fmla="*/ 4779017 h 6367455"/>
                <a:gd name="connsiteX4384" fmla="*/ 5019006 w 6891715"/>
                <a:gd name="connsiteY4384" fmla="*/ 4792684 h 6367455"/>
                <a:gd name="connsiteX4385" fmla="*/ 5004401 w 6891715"/>
                <a:gd name="connsiteY4385" fmla="*/ 4799359 h 6367455"/>
                <a:gd name="connsiteX4386" fmla="*/ 4999004 w 6891715"/>
                <a:gd name="connsiteY4386" fmla="*/ 4803491 h 6367455"/>
                <a:gd name="connsiteX4387" fmla="*/ 4987574 w 6891715"/>
                <a:gd name="connsiteY4387" fmla="*/ 4805716 h 6367455"/>
                <a:gd name="connsiteX4388" fmla="*/ 4983446 w 6891715"/>
                <a:gd name="connsiteY4388" fmla="*/ 4824787 h 6367455"/>
                <a:gd name="connsiteX4389" fmla="*/ 4974874 w 6891715"/>
                <a:gd name="connsiteY4389" fmla="*/ 4829873 h 6367455"/>
                <a:gd name="connsiteX4390" fmla="*/ 4968524 w 6891715"/>
                <a:gd name="connsiteY4390" fmla="*/ 4826694 h 6367455"/>
                <a:gd name="connsiteX4391" fmla="*/ 4965349 w 6891715"/>
                <a:gd name="connsiteY4391" fmla="*/ 4818748 h 6367455"/>
                <a:gd name="connsiteX4392" fmla="*/ 4974874 w 6891715"/>
                <a:gd name="connsiteY4392" fmla="*/ 4813980 h 6367455"/>
                <a:gd name="connsiteX4393" fmla="*/ 4974874 w 6891715"/>
                <a:gd name="connsiteY4393" fmla="*/ 4810166 h 6367455"/>
                <a:gd name="connsiteX4394" fmla="*/ 4965349 w 6891715"/>
                <a:gd name="connsiteY4394" fmla="*/ 4815570 h 6367455"/>
                <a:gd name="connsiteX4395" fmla="*/ 4952649 w 6891715"/>
                <a:gd name="connsiteY4395" fmla="*/ 4800631 h 6367455"/>
                <a:gd name="connsiteX4396" fmla="*/ 4941854 w 6891715"/>
                <a:gd name="connsiteY4396" fmla="*/ 4801902 h 6367455"/>
                <a:gd name="connsiteX4397" fmla="*/ 4938679 w 6891715"/>
                <a:gd name="connsiteY4397" fmla="*/ 4810166 h 6367455"/>
                <a:gd name="connsiteX4398" fmla="*/ 4930424 w 6891715"/>
                <a:gd name="connsiteY4398" fmla="*/ 4803173 h 6367455"/>
                <a:gd name="connsiteX4399" fmla="*/ 4922804 w 6891715"/>
                <a:gd name="connsiteY4399" fmla="*/ 4814934 h 6367455"/>
                <a:gd name="connsiteX4400" fmla="*/ 4917724 w 6891715"/>
                <a:gd name="connsiteY4400" fmla="*/ 4801902 h 6367455"/>
                <a:gd name="connsiteX4401" fmla="*/ 4910104 w 6891715"/>
                <a:gd name="connsiteY4401" fmla="*/ 4792684 h 6367455"/>
                <a:gd name="connsiteX4402" fmla="*/ 4896451 w 6891715"/>
                <a:gd name="connsiteY4402" fmla="*/ 4784420 h 6367455"/>
                <a:gd name="connsiteX4403" fmla="*/ 4893276 w 6891715"/>
                <a:gd name="connsiteY4403" fmla="*/ 4803491 h 6367455"/>
                <a:gd name="connsiteX4404" fmla="*/ 4900896 w 6891715"/>
                <a:gd name="connsiteY4404" fmla="*/ 4812709 h 6367455"/>
                <a:gd name="connsiteX4405" fmla="*/ 4907246 w 6891715"/>
                <a:gd name="connsiteY4405" fmla="*/ 4819066 h 6367455"/>
                <a:gd name="connsiteX4406" fmla="*/ 4916771 w 6891715"/>
                <a:gd name="connsiteY4406" fmla="*/ 4820020 h 6367455"/>
                <a:gd name="connsiteX4407" fmla="*/ 4929471 w 6891715"/>
                <a:gd name="connsiteY4407" fmla="*/ 4827330 h 6367455"/>
                <a:gd name="connsiteX4408" fmla="*/ 4932646 w 6891715"/>
                <a:gd name="connsiteY4408" fmla="*/ 4840044 h 6367455"/>
                <a:gd name="connsiteX4409" fmla="*/ 4939314 w 6891715"/>
                <a:gd name="connsiteY4409" fmla="*/ 4841951 h 6367455"/>
                <a:gd name="connsiteX4410" fmla="*/ 4937091 w 6891715"/>
                <a:gd name="connsiteY4410" fmla="*/ 4826059 h 6367455"/>
                <a:gd name="connsiteX4411" fmla="*/ 4938679 w 6891715"/>
                <a:gd name="connsiteY4411" fmla="*/ 4819702 h 6367455"/>
                <a:gd name="connsiteX4412" fmla="*/ 4960269 w 6891715"/>
                <a:gd name="connsiteY4412" fmla="*/ 4833051 h 6367455"/>
                <a:gd name="connsiteX4413" fmla="*/ 4969794 w 6891715"/>
                <a:gd name="connsiteY4413" fmla="*/ 4836548 h 6367455"/>
                <a:gd name="connsiteX4414" fmla="*/ 4977414 w 6891715"/>
                <a:gd name="connsiteY4414" fmla="*/ 4841633 h 6367455"/>
                <a:gd name="connsiteX4415" fmla="*/ 4964714 w 6891715"/>
                <a:gd name="connsiteY4415" fmla="*/ 4854347 h 6367455"/>
                <a:gd name="connsiteX4416" fmla="*/ 4963444 w 6891715"/>
                <a:gd name="connsiteY4416" fmla="*/ 4857526 h 6367455"/>
                <a:gd name="connsiteX4417" fmla="*/ 4982811 w 6891715"/>
                <a:gd name="connsiteY4417" fmla="*/ 4855301 h 6367455"/>
                <a:gd name="connsiteX4418" fmla="*/ 4990114 w 6891715"/>
                <a:gd name="connsiteY4418" fmla="*/ 4859433 h 6367455"/>
                <a:gd name="connsiteX4419" fmla="*/ 4983764 w 6891715"/>
                <a:gd name="connsiteY4419" fmla="*/ 4865790 h 6367455"/>
                <a:gd name="connsiteX4420" fmla="*/ 4999639 w 6891715"/>
                <a:gd name="connsiteY4420" fmla="*/ 4865790 h 6367455"/>
                <a:gd name="connsiteX4421" fmla="*/ 5011386 w 6891715"/>
                <a:gd name="connsiteY4421" fmla="*/ 4870876 h 6367455"/>
                <a:gd name="connsiteX4422" fmla="*/ 5021864 w 6891715"/>
                <a:gd name="connsiteY4422" fmla="*/ 4883590 h 6367455"/>
                <a:gd name="connsiteX4423" fmla="*/ 5015831 w 6891715"/>
                <a:gd name="connsiteY4423" fmla="*/ 4909653 h 6367455"/>
                <a:gd name="connsiteX4424" fmla="*/ 5036151 w 6891715"/>
                <a:gd name="connsiteY4424" fmla="*/ 4910607 h 6367455"/>
                <a:gd name="connsiteX4425" fmla="*/ 5076474 w 6891715"/>
                <a:gd name="connsiteY4425" fmla="*/ 4925228 h 6367455"/>
                <a:gd name="connsiteX4426" fmla="*/ 5079649 w 6891715"/>
                <a:gd name="connsiteY4426" fmla="*/ 4917917 h 6367455"/>
                <a:gd name="connsiteX4427" fmla="*/ 5052979 w 6891715"/>
                <a:gd name="connsiteY4427" fmla="*/ 4901071 h 6367455"/>
                <a:gd name="connsiteX4428" fmla="*/ 5031389 w 6891715"/>
                <a:gd name="connsiteY4428" fmla="*/ 4869604 h 6367455"/>
                <a:gd name="connsiteX4429" fmla="*/ 5012974 w 6891715"/>
                <a:gd name="connsiteY4429" fmla="*/ 4834005 h 6367455"/>
                <a:gd name="connsiteX4430" fmla="*/ 5004719 w 6891715"/>
                <a:gd name="connsiteY4430" fmla="*/ 4842269 h 6367455"/>
                <a:gd name="connsiteX4431" fmla="*/ 4999321 w 6891715"/>
                <a:gd name="connsiteY4431" fmla="*/ 4834005 h 6367455"/>
                <a:gd name="connsiteX4432" fmla="*/ 4995194 w 6891715"/>
                <a:gd name="connsiteY4432" fmla="*/ 4819384 h 6367455"/>
                <a:gd name="connsiteX4433" fmla="*/ 5002496 w 6891715"/>
                <a:gd name="connsiteY4433" fmla="*/ 4816205 h 6367455"/>
                <a:gd name="connsiteX4434" fmla="*/ 5001544 w 6891715"/>
                <a:gd name="connsiteY4434" fmla="*/ 4809848 h 6367455"/>
                <a:gd name="connsiteX4435" fmla="*/ 5004719 w 6891715"/>
                <a:gd name="connsiteY4435" fmla="*/ 4807623 h 6367455"/>
                <a:gd name="connsiteX4436" fmla="*/ 5036786 w 6891715"/>
                <a:gd name="connsiteY4436" fmla="*/ 4869604 h 6367455"/>
                <a:gd name="connsiteX4437" fmla="*/ 5057106 w 6891715"/>
                <a:gd name="connsiteY4437" fmla="*/ 4899164 h 6367455"/>
                <a:gd name="connsiteX4438" fmla="*/ 5078696 w 6891715"/>
                <a:gd name="connsiteY4438" fmla="*/ 4909335 h 6367455"/>
                <a:gd name="connsiteX4439" fmla="*/ 5085999 w 6891715"/>
                <a:gd name="connsiteY4439" fmla="*/ 4911560 h 6367455"/>
                <a:gd name="connsiteX4440" fmla="*/ 5094254 w 6891715"/>
                <a:gd name="connsiteY4440" fmla="*/ 4912196 h 6367455"/>
                <a:gd name="connsiteX4441" fmla="*/ 5098381 w 6891715"/>
                <a:gd name="connsiteY4441" fmla="*/ 4905839 h 6367455"/>
                <a:gd name="connsiteX4442" fmla="*/ 5106954 w 6891715"/>
                <a:gd name="connsiteY4442" fmla="*/ 4896304 h 6367455"/>
                <a:gd name="connsiteX4443" fmla="*/ 5116479 w 6891715"/>
                <a:gd name="connsiteY4443" fmla="*/ 4911243 h 6367455"/>
                <a:gd name="connsiteX4444" fmla="*/ 5126004 w 6891715"/>
                <a:gd name="connsiteY4444" fmla="*/ 4904886 h 6367455"/>
                <a:gd name="connsiteX4445" fmla="*/ 5130131 w 6891715"/>
                <a:gd name="connsiteY4445" fmla="*/ 4898211 h 6367455"/>
                <a:gd name="connsiteX4446" fmla="*/ 5148864 w 6891715"/>
                <a:gd name="connsiteY4446" fmla="*/ 4893761 h 6367455"/>
                <a:gd name="connsiteX4447" fmla="*/ 5162834 w 6891715"/>
                <a:gd name="connsiteY4447" fmla="*/ 4895986 h 6367455"/>
                <a:gd name="connsiteX4448" fmla="*/ 5181249 w 6891715"/>
                <a:gd name="connsiteY4448" fmla="*/ 4909335 h 6367455"/>
                <a:gd name="connsiteX4449" fmla="*/ 5175534 w 6891715"/>
                <a:gd name="connsiteY4449" fmla="*/ 4914739 h 6367455"/>
                <a:gd name="connsiteX4450" fmla="*/ 5160929 w 6891715"/>
                <a:gd name="connsiteY4450" fmla="*/ 4912832 h 6367455"/>
                <a:gd name="connsiteX4451" fmla="*/ 5156801 w 6891715"/>
                <a:gd name="connsiteY4451" fmla="*/ 4915057 h 6367455"/>
                <a:gd name="connsiteX4452" fmla="*/ 5156166 w 6891715"/>
                <a:gd name="connsiteY4452" fmla="*/ 4934763 h 6367455"/>
                <a:gd name="connsiteX4453" fmla="*/ 5151721 w 6891715"/>
                <a:gd name="connsiteY4453" fmla="*/ 4947477 h 6367455"/>
                <a:gd name="connsiteX4454" fmla="*/ 5144419 w 6891715"/>
                <a:gd name="connsiteY4454" fmla="*/ 4948749 h 6367455"/>
                <a:gd name="connsiteX4455" fmla="*/ 5131719 w 6891715"/>
                <a:gd name="connsiteY4455" fmla="*/ 4950974 h 6367455"/>
                <a:gd name="connsiteX4456" fmla="*/ 5117114 w 6891715"/>
                <a:gd name="connsiteY4456" fmla="*/ 4960827 h 6367455"/>
                <a:gd name="connsiteX4457" fmla="*/ 5094571 w 6891715"/>
                <a:gd name="connsiteY4457" fmla="*/ 4943028 h 6367455"/>
                <a:gd name="connsiteX4458" fmla="*/ 5071076 w 6891715"/>
                <a:gd name="connsiteY4458" fmla="*/ 4943981 h 6367455"/>
                <a:gd name="connsiteX4459" fmla="*/ 5061869 w 6891715"/>
                <a:gd name="connsiteY4459" fmla="*/ 4955742 h 6367455"/>
                <a:gd name="connsiteX4460" fmla="*/ 5055519 w 6891715"/>
                <a:gd name="connsiteY4460" fmla="*/ 4969409 h 6367455"/>
                <a:gd name="connsiteX4461" fmla="*/ 5033611 w 6891715"/>
                <a:gd name="connsiteY4461" fmla="*/ 4976402 h 6367455"/>
                <a:gd name="connsiteX4462" fmla="*/ 5025039 w 6891715"/>
                <a:gd name="connsiteY4462" fmla="*/ 4986891 h 6367455"/>
                <a:gd name="connsiteX4463" fmla="*/ 5012339 w 6891715"/>
                <a:gd name="connsiteY4463" fmla="*/ 4987845 h 6367455"/>
                <a:gd name="connsiteX4464" fmla="*/ 5002814 w 6891715"/>
                <a:gd name="connsiteY4464" fmla="*/ 4981488 h 6367455"/>
                <a:gd name="connsiteX4465" fmla="*/ 4994241 w 6891715"/>
                <a:gd name="connsiteY4465" fmla="*/ 4986255 h 6367455"/>
                <a:gd name="connsiteX4466" fmla="*/ 4972334 w 6891715"/>
                <a:gd name="connsiteY4466" fmla="*/ 5008505 h 6367455"/>
                <a:gd name="connsiteX4467" fmla="*/ 4941854 w 6891715"/>
                <a:gd name="connsiteY4467" fmla="*/ 5033933 h 6367455"/>
                <a:gd name="connsiteX4468" fmla="*/ 4914866 w 6891715"/>
                <a:gd name="connsiteY4468" fmla="*/ 5053004 h 6367455"/>
                <a:gd name="connsiteX4469" fmla="*/ 4887879 w 6891715"/>
                <a:gd name="connsiteY4469" fmla="*/ 5037429 h 6367455"/>
                <a:gd name="connsiteX4470" fmla="*/ 4861526 w 6891715"/>
                <a:gd name="connsiteY4470" fmla="*/ 5034568 h 6367455"/>
                <a:gd name="connsiteX4471" fmla="*/ 4859304 w 6891715"/>
                <a:gd name="connsiteY4471" fmla="*/ 5027258 h 6367455"/>
                <a:gd name="connsiteX4472" fmla="*/ 4877401 w 6891715"/>
                <a:gd name="connsiteY4472" fmla="*/ 5013590 h 6367455"/>
                <a:gd name="connsiteX4473" fmla="*/ 4873909 w 6891715"/>
                <a:gd name="connsiteY4473" fmla="*/ 4995473 h 6367455"/>
                <a:gd name="connsiteX4474" fmla="*/ 4881211 w 6891715"/>
                <a:gd name="connsiteY4474" fmla="*/ 4992294 h 6367455"/>
                <a:gd name="connsiteX4475" fmla="*/ 4885339 w 6891715"/>
                <a:gd name="connsiteY4475" fmla="*/ 4962734 h 6367455"/>
                <a:gd name="connsiteX4476" fmla="*/ 4870099 w 6891715"/>
                <a:gd name="connsiteY4476" fmla="*/ 4939849 h 6367455"/>
                <a:gd name="connsiteX4477" fmla="*/ 4854224 w 6891715"/>
                <a:gd name="connsiteY4477" fmla="*/ 4945253 h 6367455"/>
                <a:gd name="connsiteX4478" fmla="*/ 4851049 w 6891715"/>
                <a:gd name="connsiteY4478" fmla="*/ 4936671 h 6367455"/>
                <a:gd name="connsiteX4479" fmla="*/ 4831046 w 6891715"/>
                <a:gd name="connsiteY4479" fmla="*/ 4919825 h 6367455"/>
                <a:gd name="connsiteX4480" fmla="*/ 4818029 w 6891715"/>
                <a:gd name="connsiteY4480" fmla="*/ 4918871 h 6367455"/>
                <a:gd name="connsiteX4481" fmla="*/ 4810726 w 6891715"/>
                <a:gd name="connsiteY4481" fmla="*/ 4929678 h 6367455"/>
                <a:gd name="connsiteX4482" fmla="*/ 4797074 w 6891715"/>
                <a:gd name="connsiteY4482" fmla="*/ 4924592 h 6367455"/>
                <a:gd name="connsiteX4483" fmla="*/ 4784056 w 6891715"/>
                <a:gd name="connsiteY4483" fmla="*/ 4917282 h 6367455"/>
                <a:gd name="connsiteX4484" fmla="*/ 4780881 w 6891715"/>
                <a:gd name="connsiteY4484" fmla="*/ 4909018 h 6367455"/>
                <a:gd name="connsiteX4485" fmla="*/ 4787549 w 6891715"/>
                <a:gd name="connsiteY4485" fmla="*/ 4904250 h 6367455"/>
                <a:gd name="connsiteX4486" fmla="*/ 4808186 w 6891715"/>
                <a:gd name="connsiteY4486" fmla="*/ 4888357 h 6367455"/>
                <a:gd name="connsiteX4487" fmla="*/ 4836444 w 6891715"/>
                <a:gd name="connsiteY4487" fmla="*/ 4865154 h 6367455"/>
                <a:gd name="connsiteX4488" fmla="*/ 4839619 w 6891715"/>
                <a:gd name="connsiteY4488" fmla="*/ 4855619 h 6367455"/>
                <a:gd name="connsiteX4489" fmla="*/ 4844064 w 6891715"/>
                <a:gd name="connsiteY4489" fmla="*/ 4862929 h 6367455"/>
                <a:gd name="connsiteX4490" fmla="*/ 4866289 w 6891715"/>
                <a:gd name="connsiteY4490" fmla="*/ 4854030 h 6367455"/>
                <a:gd name="connsiteX4491" fmla="*/ 4894546 w 6891715"/>
                <a:gd name="connsiteY4491" fmla="*/ 4846719 h 6367455"/>
                <a:gd name="connsiteX4492" fmla="*/ 4905341 w 6891715"/>
                <a:gd name="connsiteY4492" fmla="*/ 4849897 h 6367455"/>
                <a:gd name="connsiteX4493" fmla="*/ 4899944 w 6891715"/>
                <a:gd name="connsiteY4493" fmla="*/ 4839091 h 6367455"/>
                <a:gd name="connsiteX4494" fmla="*/ 4909469 w 6891715"/>
                <a:gd name="connsiteY4494" fmla="*/ 4829555 h 6367455"/>
                <a:gd name="connsiteX4495" fmla="*/ 4891371 w 6891715"/>
                <a:gd name="connsiteY4495" fmla="*/ 4835912 h 6367455"/>
                <a:gd name="connsiteX4496" fmla="*/ 4890419 w 6891715"/>
                <a:gd name="connsiteY4496" fmla="*/ 4824469 h 6367455"/>
                <a:gd name="connsiteX4497" fmla="*/ 4885021 w 6891715"/>
                <a:gd name="connsiteY4497" fmla="*/ 4817159 h 6367455"/>
                <a:gd name="connsiteX4498" fmla="*/ 4882481 w 6891715"/>
                <a:gd name="connsiteY4498" fmla="*/ 4795863 h 6367455"/>
                <a:gd name="connsiteX4499" fmla="*/ 4877719 w 6891715"/>
                <a:gd name="connsiteY4499" fmla="*/ 4809848 h 6367455"/>
                <a:gd name="connsiteX4500" fmla="*/ 4870099 w 6891715"/>
                <a:gd name="connsiteY4500" fmla="*/ 4812073 h 6367455"/>
                <a:gd name="connsiteX4501" fmla="*/ 4875496 w 6891715"/>
                <a:gd name="connsiteY4501" fmla="*/ 4825741 h 6367455"/>
                <a:gd name="connsiteX4502" fmla="*/ 4871369 w 6891715"/>
                <a:gd name="connsiteY4502" fmla="*/ 4824787 h 6367455"/>
                <a:gd name="connsiteX4503" fmla="*/ 4861526 w 6891715"/>
                <a:gd name="connsiteY4503" fmla="*/ 4818430 h 6367455"/>
                <a:gd name="connsiteX4504" fmla="*/ 4855176 w 6891715"/>
                <a:gd name="connsiteY4504" fmla="*/ 4819384 h 6367455"/>
                <a:gd name="connsiteX4505" fmla="*/ 4847874 w 6891715"/>
                <a:gd name="connsiteY4505" fmla="*/ 4815570 h 6367455"/>
                <a:gd name="connsiteX4506" fmla="*/ 4846921 w 6891715"/>
                <a:gd name="connsiteY4506" fmla="*/ 4803809 h 6367455"/>
                <a:gd name="connsiteX4507" fmla="*/ 4839301 w 6891715"/>
                <a:gd name="connsiteY4507" fmla="*/ 4809213 h 6367455"/>
                <a:gd name="connsiteX4508" fmla="*/ 4829776 w 6891715"/>
                <a:gd name="connsiteY4508" fmla="*/ 4801584 h 6367455"/>
                <a:gd name="connsiteX4509" fmla="*/ 4826601 w 6891715"/>
                <a:gd name="connsiteY4509" fmla="*/ 4807941 h 6367455"/>
                <a:gd name="connsiteX4510" fmla="*/ 4821204 w 6891715"/>
                <a:gd name="connsiteY4510" fmla="*/ 4809213 h 6367455"/>
                <a:gd name="connsiteX4511" fmla="*/ 4808504 w 6891715"/>
                <a:gd name="connsiteY4511" fmla="*/ 4811755 h 6367455"/>
                <a:gd name="connsiteX4512" fmla="*/ 4795169 w 6891715"/>
                <a:gd name="connsiteY4512" fmla="*/ 4816841 h 6367455"/>
                <a:gd name="connsiteX4513" fmla="*/ 4794216 w 6891715"/>
                <a:gd name="connsiteY4513" fmla="*/ 4824469 h 6367455"/>
                <a:gd name="connsiteX4514" fmla="*/ 4816441 w 6891715"/>
                <a:gd name="connsiteY4514" fmla="*/ 4828284 h 6367455"/>
                <a:gd name="connsiteX4515" fmla="*/ 4808821 w 6891715"/>
                <a:gd name="connsiteY4515" fmla="*/ 4830509 h 6367455"/>
                <a:gd name="connsiteX4516" fmla="*/ 4785644 w 6891715"/>
                <a:gd name="connsiteY4516" fmla="*/ 4826377 h 6367455"/>
                <a:gd name="connsiteX4517" fmla="*/ 4775166 w 6891715"/>
                <a:gd name="connsiteY4517" fmla="*/ 4828602 h 6367455"/>
                <a:gd name="connsiteX4518" fmla="*/ 4701824 w 6891715"/>
                <a:gd name="connsiteY4518" fmla="*/ 4809530 h 6367455"/>
                <a:gd name="connsiteX4519" fmla="*/ 4699601 w 6891715"/>
                <a:gd name="connsiteY4519" fmla="*/ 4797770 h 6367455"/>
                <a:gd name="connsiteX4520" fmla="*/ 4704999 w 6891715"/>
                <a:gd name="connsiteY4520" fmla="*/ 4808259 h 6367455"/>
                <a:gd name="connsiteX4521" fmla="*/ 4765324 w 6891715"/>
                <a:gd name="connsiteY4521" fmla="*/ 4822562 h 6367455"/>
                <a:gd name="connsiteX4522" fmla="*/ 4776119 w 6891715"/>
                <a:gd name="connsiteY4522" fmla="*/ 4823198 h 6367455"/>
                <a:gd name="connsiteX4523" fmla="*/ 4746274 w 6891715"/>
                <a:gd name="connsiteY4523" fmla="*/ 4799677 h 6367455"/>
                <a:gd name="connsiteX4524" fmla="*/ 4729446 w 6891715"/>
                <a:gd name="connsiteY4524" fmla="*/ 4799677 h 6367455"/>
                <a:gd name="connsiteX4525" fmla="*/ 4726271 w 6891715"/>
                <a:gd name="connsiteY4525" fmla="*/ 4807941 h 6367455"/>
                <a:gd name="connsiteX4526" fmla="*/ 4713571 w 6891715"/>
                <a:gd name="connsiteY4526" fmla="*/ 4802856 h 6367455"/>
                <a:gd name="connsiteX4527" fmla="*/ 4712301 w 6891715"/>
                <a:gd name="connsiteY4527" fmla="*/ 4792367 h 6367455"/>
                <a:gd name="connsiteX4528" fmla="*/ 4740559 w 6891715"/>
                <a:gd name="connsiteY4528" fmla="*/ 4785692 h 6367455"/>
                <a:gd name="connsiteX4529" fmla="*/ 4746909 w 6891715"/>
                <a:gd name="connsiteY4529" fmla="*/ 4784738 h 6367455"/>
                <a:gd name="connsiteX4530" fmla="*/ 4737384 w 6891715"/>
                <a:gd name="connsiteY4530" fmla="*/ 4768846 h 6367455"/>
                <a:gd name="connsiteX4531" fmla="*/ 4717381 w 6891715"/>
                <a:gd name="connsiteY4531" fmla="*/ 4764714 h 6367455"/>
                <a:gd name="connsiteX4532" fmla="*/ 4706586 w 6891715"/>
                <a:gd name="connsiteY4532" fmla="*/ 4770117 h 6367455"/>
                <a:gd name="connsiteX4533" fmla="*/ 4689759 w 6891715"/>
                <a:gd name="connsiteY4533" fmla="*/ 4756767 h 6367455"/>
                <a:gd name="connsiteX4534" fmla="*/ 4687536 w 6891715"/>
                <a:gd name="connsiteY4534" fmla="*/ 4752317 h 6367455"/>
                <a:gd name="connsiteX4535" fmla="*/ 4704681 w 6891715"/>
                <a:gd name="connsiteY4535" fmla="*/ 4757721 h 6367455"/>
                <a:gd name="connsiteX4536" fmla="*/ 4709761 w 6891715"/>
                <a:gd name="connsiteY4536" fmla="*/ 4754225 h 6367455"/>
                <a:gd name="connsiteX4537" fmla="*/ 4729129 w 6891715"/>
                <a:gd name="connsiteY4537" fmla="*/ 4759628 h 6367455"/>
                <a:gd name="connsiteX4538" fmla="*/ 4748179 w 6891715"/>
                <a:gd name="connsiteY4538" fmla="*/ 4763442 h 6367455"/>
                <a:gd name="connsiteX4539" fmla="*/ 4764054 w 6891715"/>
                <a:gd name="connsiteY4539" fmla="*/ 4769799 h 6367455"/>
                <a:gd name="connsiteX4540" fmla="*/ 4808821 w 6891715"/>
                <a:gd name="connsiteY4540" fmla="*/ 4724982 h 6367455"/>
                <a:gd name="connsiteX4541" fmla="*/ 4767864 w 6891715"/>
                <a:gd name="connsiteY4541" fmla="*/ 4752953 h 6367455"/>
                <a:gd name="connsiteX4542" fmla="*/ 4745956 w 6891715"/>
                <a:gd name="connsiteY4542" fmla="*/ 4759310 h 6367455"/>
                <a:gd name="connsiteX4543" fmla="*/ 4735161 w 6891715"/>
                <a:gd name="connsiteY4543" fmla="*/ 4747868 h 6367455"/>
                <a:gd name="connsiteX4544" fmla="*/ 4727541 w 6891715"/>
                <a:gd name="connsiteY4544" fmla="*/ 4738332 h 6367455"/>
                <a:gd name="connsiteX4545" fmla="*/ 4725636 w 6891715"/>
                <a:gd name="connsiteY4545" fmla="*/ 4731339 h 6367455"/>
                <a:gd name="connsiteX4546" fmla="*/ 4723414 w 6891715"/>
                <a:gd name="connsiteY4546" fmla="*/ 4717354 h 6367455"/>
                <a:gd name="connsiteX4547" fmla="*/ 4731351 w 6891715"/>
                <a:gd name="connsiteY4547" fmla="*/ 4710043 h 6367455"/>
                <a:gd name="connsiteX4548" fmla="*/ 4726271 w 6891715"/>
                <a:gd name="connsiteY4548" fmla="*/ 4699236 h 6367455"/>
                <a:gd name="connsiteX4549" fmla="*/ 4725001 w 6891715"/>
                <a:gd name="connsiteY4549" fmla="*/ 4688747 h 6367455"/>
                <a:gd name="connsiteX4550" fmla="*/ 4720874 w 6891715"/>
                <a:gd name="connsiteY4550" fmla="*/ 4703686 h 6367455"/>
                <a:gd name="connsiteX4551" fmla="*/ 4725001 w 6891715"/>
                <a:gd name="connsiteY4551" fmla="*/ 4708772 h 6367455"/>
                <a:gd name="connsiteX4552" fmla="*/ 4714841 w 6891715"/>
                <a:gd name="connsiteY4552" fmla="*/ 4717354 h 6367455"/>
                <a:gd name="connsiteX4553" fmla="*/ 4717064 w 6891715"/>
                <a:gd name="connsiteY4553" fmla="*/ 4729114 h 6367455"/>
                <a:gd name="connsiteX4554" fmla="*/ 4722144 w 6891715"/>
                <a:gd name="connsiteY4554" fmla="*/ 4737378 h 6367455"/>
                <a:gd name="connsiteX4555" fmla="*/ 4720239 w 6891715"/>
                <a:gd name="connsiteY4555" fmla="*/ 4744689 h 6367455"/>
                <a:gd name="connsiteX4556" fmla="*/ 4708809 w 6891715"/>
                <a:gd name="connsiteY4556" fmla="*/ 4749139 h 6367455"/>
                <a:gd name="connsiteX4557" fmla="*/ 4701189 w 6891715"/>
                <a:gd name="connsiteY4557" fmla="*/ 4742782 h 6367455"/>
                <a:gd name="connsiteX4558" fmla="*/ 4696109 w 6891715"/>
                <a:gd name="connsiteY4558" fmla="*/ 4747232 h 6367455"/>
                <a:gd name="connsiteX4559" fmla="*/ 4683409 w 6891715"/>
                <a:gd name="connsiteY4559" fmla="*/ 4747232 h 6367455"/>
                <a:gd name="connsiteX4560" fmla="*/ 4695791 w 6891715"/>
                <a:gd name="connsiteY4560" fmla="*/ 4725936 h 6367455"/>
                <a:gd name="connsiteX4561" fmla="*/ 4684044 w 6891715"/>
                <a:gd name="connsiteY4561" fmla="*/ 4726254 h 6367455"/>
                <a:gd name="connsiteX4562" fmla="*/ 4679916 w 6891715"/>
                <a:gd name="connsiteY4562" fmla="*/ 4718943 h 6367455"/>
                <a:gd name="connsiteX4563" fmla="*/ 4682456 w 6891715"/>
                <a:gd name="connsiteY4563" fmla="*/ 4738650 h 6367455"/>
                <a:gd name="connsiteX4564" fmla="*/ 4676106 w 6891715"/>
                <a:gd name="connsiteY4564" fmla="*/ 4744371 h 6367455"/>
                <a:gd name="connsiteX4565" fmla="*/ 4659914 w 6891715"/>
                <a:gd name="connsiteY4565" fmla="*/ 4746596 h 6367455"/>
                <a:gd name="connsiteX4566" fmla="*/ 4649436 w 6891715"/>
                <a:gd name="connsiteY4566" fmla="*/ 4751682 h 6367455"/>
                <a:gd name="connsiteX4567" fmla="*/ 4619591 w 6891715"/>
                <a:gd name="connsiteY4567" fmla="*/ 4753271 h 6367455"/>
                <a:gd name="connsiteX4568" fmla="*/ 4614829 w 6891715"/>
                <a:gd name="connsiteY4568" fmla="*/ 4759628 h 6367455"/>
                <a:gd name="connsiteX4569" fmla="*/ 4618956 w 6891715"/>
                <a:gd name="connsiteY4569" fmla="*/ 4769799 h 6367455"/>
                <a:gd name="connsiteX4570" fmla="*/ 4611654 w 6891715"/>
                <a:gd name="connsiteY4570" fmla="*/ 4781560 h 6367455"/>
                <a:gd name="connsiteX4571" fmla="*/ 4609749 w 6891715"/>
                <a:gd name="connsiteY4571" fmla="*/ 4797452 h 6367455"/>
                <a:gd name="connsiteX4572" fmla="*/ 4597049 w 6891715"/>
                <a:gd name="connsiteY4572" fmla="*/ 4809213 h 6367455"/>
                <a:gd name="connsiteX4573" fmla="*/ 4587524 w 6891715"/>
                <a:gd name="connsiteY4573" fmla="*/ 4820655 h 6367455"/>
                <a:gd name="connsiteX4574" fmla="*/ 4587524 w 6891715"/>
                <a:gd name="connsiteY4574" fmla="*/ 4816523 h 6367455"/>
                <a:gd name="connsiteX4575" fmla="*/ 4592921 w 6891715"/>
                <a:gd name="connsiteY4575" fmla="*/ 4807941 h 6367455"/>
                <a:gd name="connsiteX4576" fmla="*/ 4583396 w 6891715"/>
                <a:gd name="connsiteY4576" fmla="*/ 4805081 h 6367455"/>
                <a:gd name="connsiteX4577" fmla="*/ 4575776 w 6891715"/>
                <a:gd name="connsiteY4577" fmla="*/ 4799995 h 6367455"/>
                <a:gd name="connsiteX4578" fmla="*/ 4572601 w 6891715"/>
                <a:gd name="connsiteY4578" fmla="*/ 4788235 h 6367455"/>
                <a:gd name="connsiteX4579" fmla="*/ 4568474 w 6891715"/>
                <a:gd name="connsiteY4579" fmla="*/ 4796816 h 6367455"/>
                <a:gd name="connsiteX4580" fmla="*/ 4565299 w 6891715"/>
                <a:gd name="connsiteY4580" fmla="*/ 4787599 h 6367455"/>
                <a:gd name="connsiteX4581" fmla="*/ 4556726 w 6891715"/>
                <a:gd name="connsiteY4581" fmla="*/ 4784420 h 6367455"/>
                <a:gd name="connsiteX4582" fmla="*/ 4553551 w 6891715"/>
                <a:gd name="connsiteY4582" fmla="*/ 4798088 h 6367455"/>
                <a:gd name="connsiteX4583" fmla="*/ 4566251 w 6891715"/>
                <a:gd name="connsiteY4583" fmla="*/ 4811755 h 6367455"/>
                <a:gd name="connsiteX4584" fmla="*/ 4574824 w 6891715"/>
                <a:gd name="connsiteY4584" fmla="*/ 4815887 h 6367455"/>
                <a:gd name="connsiteX4585" fmla="*/ 4580539 w 6891715"/>
                <a:gd name="connsiteY4585" fmla="*/ 4820020 h 6367455"/>
                <a:gd name="connsiteX4586" fmla="*/ 4581491 w 6891715"/>
                <a:gd name="connsiteY4586" fmla="*/ 4832416 h 6367455"/>
                <a:gd name="connsiteX4587" fmla="*/ 4576094 w 6891715"/>
                <a:gd name="connsiteY4587" fmla="*/ 4845130 h 6367455"/>
                <a:gd name="connsiteX4588" fmla="*/ 4564664 w 6891715"/>
                <a:gd name="connsiteY4588" fmla="*/ 4848308 h 6367455"/>
                <a:gd name="connsiteX4589" fmla="*/ 4557361 w 6891715"/>
                <a:gd name="connsiteY4589" fmla="*/ 4856890 h 6367455"/>
                <a:gd name="connsiteX4590" fmla="*/ 4552281 w 6891715"/>
                <a:gd name="connsiteY4590" fmla="*/ 4857844 h 6367455"/>
                <a:gd name="connsiteX4591" fmla="*/ 4539264 w 6891715"/>
                <a:gd name="connsiteY4591" fmla="*/ 4858479 h 6367455"/>
                <a:gd name="connsiteX4592" fmla="*/ 4523388 w 6891715"/>
                <a:gd name="connsiteY4592" fmla="*/ 4862611 h 6367455"/>
                <a:gd name="connsiteX4593" fmla="*/ 4531961 w 6891715"/>
                <a:gd name="connsiteY4593" fmla="*/ 4871193 h 6367455"/>
                <a:gd name="connsiteX4594" fmla="*/ 4513228 w 6891715"/>
                <a:gd name="connsiteY4594" fmla="*/ 4882636 h 6367455"/>
                <a:gd name="connsiteX4595" fmla="*/ 4507831 w 6891715"/>
                <a:gd name="connsiteY4595" fmla="*/ 4875325 h 6367455"/>
                <a:gd name="connsiteX4596" fmla="*/ 4504338 w 6891715"/>
                <a:gd name="connsiteY4596" fmla="*/ 4865154 h 6367455"/>
                <a:gd name="connsiteX4597" fmla="*/ 4508466 w 6891715"/>
                <a:gd name="connsiteY4597" fmla="*/ 4859751 h 6367455"/>
                <a:gd name="connsiteX4598" fmla="*/ 4508466 w 6891715"/>
                <a:gd name="connsiteY4598" fmla="*/ 4849262 h 6367455"/>
                <a:gd name="connsiteX4599" fmla="*/ 4502116 w 6891715"/>
                <a:gd name="connsiteY4599" fmla="*/ 4843858 h 6367455"/>
                <a:gd name="connsiteX4600" fmla="*/ 4493861 w 6891715"/>
                <a:gd name="connsiteY4600" fmla="*/ 4868333 h 6367455"/>
                <a:gd name="connsiteX4601" fmla="*/ 4492908 w 6891715"/>
                <a:gd name="connsiteY4601" fmla="*/ 4884861 h 6367455"/>
                <a:gd name="connsiteX4602" fmla="*/ 4503703 w 6891715"/>
                <a:gd name="connsiteY4602" fmla="*/ 4891218 h 6367455"/>
                <a:gd name="connsiteX4603" fmla="*/ 4505926 w 6891715"/>
                <a:gd name="connsiteY4603" fmla="*/ 4905203 h 6367455"/>
                <a:gd name="connsiteX4604" fmla="*/ 4497671 w 6891715"/>
                <a:gd name="connsiteY4604" fmla="*/ 4910289 h 6367455"/>
                <a:gd name="connsiteX4605" fmla="*/ 4499868 w 6891715"/>
                <a:gd name="connsiteY4605" fmla="*/ 4919360 h 6367455"/>
                <a:gd name="connsiteX4606" fmla="*/ 4500840 w 6891715"/>
                <a:gd name="connsiteY4606" fmla="*/ 4920286 h 6367455"/>
                <a:gd name="connsiteX4607" fmla="*/ 4506875 w 6891715"/>
                <a:gd name="connsiteY4607" fmla="*/ 4943464 h 6367455"/>
                <a:gd name="connsiteX4608" fmla="*/ 4505922 w 6891715"/>
                <a:gd name="connsiteY4608" fmla="*/ 4967594 h 6367455"/>
                <a:gd name="connsiteX4609" fmla="*/ 4499570 w 6891715"/>
                <a:gd name="connsiteY4609" fmla="*/ 4964736 h 6367455"/>
                <a:gd name="connsiteX4610" fmla="*/ 4505922 w 6891715"/>
                <a:gd name="connsiteY4610" fmla="*/ 4976166 h 6367455"/>
                <a:gd name="connsiteX4611" fmla="*/ 4504969 w 6891715"/>
                <a:gd name="connsiteY4611" fmla="*/ 4987596 h 6367455"/>
                <a:gd name="connsiteX4612" fmla="*/ 4487183 w 6891715"/>
                <a:gd name="connsiteY4612" fmla="*/ 4995216 h 6367455"/>
                <a:gd name="connsiteX4613" fmla="*/ 4475749 w 6891715"/>
                <a:gd name="connsiteY4613" fmla="*/ 5001884 h 6367455"/>
                <a:gd name="connsiteX4614" fmla="*/ 4460821 w 6891715"/>
                <a:gd name="connsiteY4614" fmla="*/ 5005059 h 6367455"/>
                <a:gd name="connsiteX4615" fmla="*/ 4447164 w 6891715"/>
                <a:gd name="connsiteY4615" fmla="*/ 5022204 h 6367455"/>
                <a:gd name="connsiteX4616" fmla="*/ 4430330 w 6891715"/>
                <a:gd name="connsiteY4616" fmla="*/ 5038079 h 6367455"/>
                <a:gd name="connsiteX4617" fmla="*/ 4433506 w 6891715"/>
                <a:gd name="connsiteY4617" fmla="*/ 5029506 h 6367455"/>
                <a:gd name="connsiteX4618" fmla="*/ 4443988 w 6891715"/>
                <a:gd name="connsiteY4618" fmla="*/ 5017759 h 6367455"/>
                <a:gd name="connsiteX4619" fmla="*/ 4443988 w 6891715"/>
                <a:gd name="connsiteY4619" fmla="*/ 5008234 h 6367455"/>
                <a:gd name="connsiteX4620" fmla="*/ 4454469 w 6891715"/>
                <a:gd name="connsiteY4620" fmla="*/ 5000931 h 6367455"/>
                <a:gd name="connsiteX4621" fmla="*/ 4464950 w 6891715"/>
                <a:gd name="connsiteY4621" fmla="*/ 4992359 h 6367455"/>
                <a:gd name="connsiteX4622" fmla="*/ 4463997 w 6891715"/>
                <a:gd name="connsiteY4622" fmla="*/ 4986961 h 6367455"/>
                <a:gd name="connsiteX4623" fmla="*/ 4449069 w 6891715"/>
                <a:gd name="connsiteY4623" fmla="*/ 4990136 h 6367455"/>
                <a:gd name="connsiteX4624" fmla="*/ 4452245 w 6891715"/>
                <a:gd name="connsiteY4624" fmla="*/ 4980929 h 6367455"/>
                <a:gd name="connsiteX4625" fmla="*/ 4449069 w 6891715"/>
                <a:gd name="connsiteY4625" fmla="*/ 4971404 h 6367455"/>
                <a:gd name="connsiteX4626" fmla="*/ 4439223 w 6891715"/>
                <a:gd name="connsiteY4626" fmla="*/ 4964101 h 6367455"/>
                <a:gd name="connsiteX4627" fmla="*/ 4429060 w 6891715"/>
                <a:gd name="connsiteY4627" fmla="*/ 4968229 h 6367455"/>
                <a:gd name="connsiteX4628" fmla="*/ 4424613 w 6891715"/>
                <a:gd name="connsiteY4628" fmla="*/ 4976801 h 6367455"/>
                <a:gd name="connsiteX4629" fmla="*/ 4411909 w 6891715"/>
                <a:gd name="connsiteY4629" fmla="*/ 4972991 h 6367455"/>
                <a:gd name="connsiteX4630" fmla="*/ 4410956 w 6891715"/>
                <a:gd name="connsiteY4630" fmla="*/ 4981246 h 6367455"/>
                <a:gd name="connsiteX4631" fmla="*/ 4432236 w 6891715"/>
                <a:gd name="connsiteY4631" fmla="*/ 4983151 h 6367455"/>
                <a:gd name="connsiteX4632" fmla="*/ 4435412 w 6891715"/>
                <a:gd name="connsiteY4632" fmla="*/ 4985374 h 6367455"/>
                <a:gd name="connsiteX4633" fmla="*/ 4438588 w 6891715"/>
                <a:gd name="connsiteY4633" fmla="*/ 4991724 h 6367455"/>
                <a:gd name="connsiteX4634" fmla="*/ 4428107 w 6891715"/>
                <a:gd name="connsiteY4634" fmla="*/ 5004424 h 6367455"/>
                <a:gd name="connsiteX4635" fmla="*/ 4426201 w 6891715"/>
                <a:gd name="connsiteY4635" fmla="*/ 5009821 h 6367455"/>
                <a:gd name="connsiteX4636" fmla="*/ 4420802 w 6891715"/>
                <a:gd name="connsiteY4636" fmla="*/ 5011726 h 6367455"/>
                <a:gd name="connsiteX4637" fmla="*/ 4417626 w 6891715"/>
                <a:gd name="connsiteY4637" fmla="*/ 5007599 h 6367455"/>
                <a:gd name="connsiteX4638" fmla="*/ 4413497 w 6891715"/>
                <a:gd name="connsiteY4638" fmla="*/ 5011726 h 6367455"/>
                <a:gd name="connsiteX4639" fmla="*/ 4420802 w 6891715"/>
                <a:gd name="connsiteY4639" fmla="*/ 5021251 h 6367455"/>
                <a:gd name="connsiteX4640" fmla="*/ 4420802 w 6891715"/>
                <a:gd name="connsiteY4640" fmla="*/ 5028554 h 6367455"/>
                <a:gd name="connsiteX4641" fmla="*/ 4410638 w 6891715"/>
                <a:gd name="connsiteY4641" fmla="*/ 5035221 h 6367455"/>
                <a:gd name="connsiteX4642" fmla="*/ 4411591 w 6891715"/>
                <a:gd name="connsiteY4642" fmla="*/ 5046334 h 6367455"/>
                <a:gd name="connsiteX4643" fmla="*/ 4416673 w 6891715"/>
                <a:gd name="connsiteY4643" fmla="*/ 5034904 h 6367455"/>
                <a:gd name="connsiteX4644" fmla="*/ 4430330 w 6891715"/>
                <a:gd name="connsiteY4644" fmla="*/ 5031729 h 6367455"/>
                <a:gd name="connsiteX4645" fmla="*/ 4430330 w 6891715"/>
                <a:gd name="connsiteY4645" fmla="*/ 5038079 h 6367455"/>
                <a:gd name="connsiteX4646" fmla="*/ 4408415 w 6891715"/>
                <a:gd name="connsiteY4646" fmla="*/ 5059351 h 6367455"/>
                <a:gd name="connsiteX4647" fmla="*/ 4409368 w 6891715"/>
                <a:gd name="connsiteY4647" fmla="*/ 5066654 h 6367455"/>
                <a:gd name="connsiteX4648" fmla="*/ 4410956 w 6891715"/>
                <a:gd name="connsiteY4648" fmla="*/ 5082529 h 6367455"/>
                <a:gd name="connsiteX4649" fmla="*/ 4409050 w 6891715"/>
                <a:gd name="connsiteY4649" fmla="*/ 5116184 h 6367455"/>
                <a:gd name="connsiteX4650" fmla="*/ 4416673 w 6891715"/>
                <a:gd name="connsiteY4650" fmla="*/ 5138091 h 6367455"/>
                <a:gd name="connsiteX4651" fmla="*/ 4416388 w 6891715"/>
                <a:gd name="connsiteY4651" fmla="*/ 5137963 h 6367455"/>
                <a:gd name="connsiteX4652" fmla="*/ 4413532 w 6891715"/>
                <a:gd name="connsiteY4652" fmla="*/ 5157060 h 6367455"/>
                <a:gd name="connsiteX4653" fmla="*/ 4399569 w 6891715"/>
                <a:gd name="connsiteY4653" fmla="*/ 5177430 h 6367455"/>
                <a:gd name="connsiteX4654" fmla="*/ 4398617 w 6891715"/>
                <a:gd name="connsiteY4654" fmla="*/ 5183796 h 6367455"/>
                <a:gd name="connsiteX4655" fmla="*/ 4376721 w 6891715"/>
                <a:gd name="connsiteY4655" fmla="*/ 5181886 h 6367455"/>
                <a:gd name="connsiteX4656" fmla="*/ 4365932 w 6891715"/>
                <a:gd name="connsiteY4656" fmla="*/ 5188252 h 6367455"/>
                <a:gd name="connsiteX4657" fmla="*/ 4345306 w 6891715"/>
                <a:gd name="connsiteY4657" fmla="*/ 5219125 h 6367455"/>
                <a:gd name="connsiteX4658" fmla="*/ 4332930 w 6891715"/>
                <a:gd name="connsiteY4658" fmla="*/ 5259229 h 6367455"/>
                <a:gd name="connsiteX4659" fmla="*/ 4330709 w 6891715"/>
                <a:gd name="connsiteY4659" fmla="*/ 5271960 h 6367455"/>
                <a:gd name="connsiteX4660" fmla="*/ 4323093 w 6891715"/>
                <a:gd name="connsiteY4660" fmla="*/ 5274188 h 6367455"/>
                <a:gd name="connsiteX4661" fmla="*/ 4314207 w 6891715"/>
                <a:gd name="connsiteY4661" fmla="*/ 5282782 h 6367455"/>
                <a:gd name="connsiteX4662" fmla="*/ 4314207 w 6891715"/>
                <a:gd name="connsiteY4662" fmla="*/ 5291057 h 6367455"/>
                <a:gd name="connsiteX4663" fmla="*/ 4306591 w 6891715"/>
                <a:gd name="connsiteY4663" fmla="*/ 5287874 h 6367455"/>
                <a:gd name="connsiteX4664" fmla="*/ 4298024 w 6891715"/>
                <a:gd name="connsiteY4664" fmla="*/ 5290102 h 6367455"/>
                <a:gd name="connsiteX4665" fmla="*/ 4297072 w 6891715"/>
                <a:gd name="connsiteY4665" fmla="*/ 5298696 h 6367455"/>
                <a:gd name="connsiteX4666" fmla="*/ 4290725 w 6891715"/>
                <a:gd name="connsiteY4666" fmla="*/ 5302834 h 6367455"/>
                <a:gd name="connsiteX4667" fmla="*/ 4296437 w 6891715"/>
                <a:gd name="connsiteY4667" fmla="*/ 5306016 h 6367455"/>
                <a:gd name="connsiteX4668" fmla="*/ 4304370 w 6891715"/>
                <a:gd name="connsiteY4668" fmla="*/ 5300606 h 6367455"/>
                <a:gd name="connsiteX4669" fmla="*/ 4317381 w 6891715"/>
                <a:gd name="connsiteY4669" fmla="*/ 5301879 h 6367455"/>
                <a:gd name="connsiteX4670" fmla="*/ 4324679 w 6891715"/>
                <a:gd name="connsiteY4670" fmla="*/ 5304743 h 6367455"/>
                <a:gd name="connsiteX4671" fmla="*/ 4327853 w 6891715"/>
                <a:gd name="connsiteY4671" fmla="*/ 5312064 h 6367455"/>
                <a:gd name="connsiteX4672" fmla="*/ 4329122 w 6891715"/>
                <a:gd name="connsiteY4672" fmla="*/ 5321612 h 6367455"/>
                <a:gd name="connsiteX4673" fmla="*/ 4331343 w 6891715"/>
                <a:gd name="connsiteY4673" fmla="*/ 5327023 h 6367455"/>
                <a:gd name="connsiteX4674" fmla="*/ 4343084 w 6891715"/>
                <a:gd name="connsiteY4674" fmla="*/ 5338163 h 6367455"/>
                <a:gd name="connsiteX4675" fmla="*/ 4348479 w 6891715"/>
                <a:gd name="connsiteY4675" fmla="*/ 5349939 h 6367455"/>
                <a:gd name="connsiteX4676" fmla="*/ 4347949 w 6891715"/>
                <a:gd name="connsiteY4676" fmla="*/ 5350022 h 6367455"/>
                <a:gd name="connsiteX4677" fmla="*/ 4354478 w 6891715"/>
                <a:gd name="connsiteY4677" fmla="*/ 5386173 h 6367455"/>
                <a:gd name="connsiteX4678" fmla="*/ 4367495 w 6891715"/>
                <a:gd name="connsiteY4678" fmla="*/ 5416728 h 6367455"/>
                <a:gd name="connsiteX4679" fmla="*/ 4394165 w 6891715"/>
                <a:gd name="connsiteY4679" fmla="*/ 5435506 h 6367455"/>
                <a:gd name="connsiteX4680" fmla="*/ 4426868 w 6891715"/>
                <a:gd name="connsiteY4680" fmla="*/ 5452056 h 6367455"/>
                <a:gd name="connsiteX4681" fmla="*/ 4440838 w 6891715"/>
                <a:gd name="connsiteY4681" fmla="*/ 5454920 h 6367455"/>
                <a:gd name="connsiteX4682" fmla="*/ 4447188 w 6891715"/>
                <a:gd name="connsiteY4682" fmla="*/ 5451738 h 6367455"/>
                <a:gd name="connsiteX4683" fmla="*/ 4452903 w 6891715"/>
                <a:gd name="connsiteY4683" fmla="*/ 5461604 h 6367455"/>
                <a:gd name="connsiteX4684" fmla="*/ 4450680 w 6891715"/>
                <a:gd name="connsiteY4684" fmla="*/ 5467969 h 6367455"/>
                <a:gd name="connsiteX4685" fmla="*/ 4447505 w 6891715"/>
                <a:gd name="connsiteY4685" fmla="*/ 5471470 h 6367455"/>
                <a:gd name="connsiteX4686" fmla="*/ 4449093 w 6891715"/>
                <a:gd name="connsiteY4686" fmla="*/ 5473380 h 6367455"/>
                <a:gd name="connsiteX4687" fmla="*/ 4444330 w 6891715"/>
                <a:gd name="connsiteY4687" fmla="*/ 5483883 h 6367455"/>
                <a:gd name="connsiteX4688" fmla="*/ 4442108 w 6891715"/>
                <a:gd name="connsiteY4688" fmla="*/ 5490248 h 6367455"/>
                <a:gd name="connsiteX4689" fmla="*/ 4426233 w 6891715"/>
                <a:gd name="connsiteY4689" fmla="*/ 5488021 h 6367455"/>
                <a:gd name="connsiteX4690" fmla="*/ 4416708 w 6891715"/>
                <a:gd name="connsiteY4690" fmla="*/ 5487066 h 6367455"/>
                <a:gd name="connsiteX4691" fmla="*/ 4398610 w 6891715"/>
                <a:gd name="connsiteY4691" fmla="*/ 5486111 h 6367455"/>
                <a:gd name="connsiteX4692" fmla="*/ 4374163 w 6891715"/>
                <a:gd name="connsiteY4692" fmla="*/ 5482292 h 6367455"/>
                <a:gd name="connsiteX4693" fmla="*/ 4361463 w 6891715"/>
                <a:gd name="connsiteY4693" fmla="*/ 5481337 h 6367455"/>
                <a:gd name="connsiteX4694" fmla="*/ 4336380 w 6891715"/>
                <a:gd name="connsiteY4694" fmla="*/ 5489612 h 6367455"/>
                <a:gd name="connsiteX4695" fmla="*/ 4311933 w 6891715"/>
                <a:gd name="connsiteY4695" fmla="*/ 5483883 h 6367455"/>
                <a:gd name="connsiteX4696" fmla="*/ 4298280 w 6891715"/>
                <a:gd name="connsiteY4696" fmla="*/ 5488021 h 6367455"/>
                <a:gd name="connsiteX4697" fmla="*/ 4289073 w 6891715"/>
                <a:gd name="connsiteY4697" fmla="*/ 5510300 h 6367455"/>
                <a:gd name="connsiteX4698" fmla="*/ 4278278 w 6891715"/>
                <a:gd name="connsiteY4698" fmla="*/ 5522076 h 6367455"/>
                <a:gd name="connsiteX4699" fmla="*/ 4253195 w 6891715"/>
                <a:gd name="connsiteY4699" fmla="*/ 5536080 h 6367455"/>
                <a:gd name="connsiteX4700" fmla="*/ 4224620 w 6891715"/>
                <a:gd name="connsiteY4700" fmla="*/ 5550084 h 6367455"/>
                <a:gd name="connsiteX4701" fmla="*/ 4209063 w 6891715"/>
                <a:gd name="connsiteY4701" fmla="*/ 5568225 h 6367455"/>
                <a:gd name="connsiteX4702" fmla="*/ 4191283 w 6891715"/>
                <a:gd name="connsiteY4702" fmla="*/ 5582866 h 6367455"/>
                <a:gd name="connsiteX4703" fmla="*/ 4191283 w 6891715"/>
                <a:gd name="connsiteY4703" fmla="*/ 5592732 h 6367455"/>
                <a:gd name="connsiteX4704" fmla="*/ 4172233 w 6891715"/>
                <a:gd name="connsiteY4704" fmla="*/ 5602280 h 6367455"/>
                <a:gd name="connsiteX4705" fmla="*/ 4169058 w 6891715"/>
                <a:gd name="connsiteY4705" fmla="*/ 5601007 h 6367455"/>
                <a:gd name="connsiteX4706" fmla="*/ 4173185 w 6891715"/>
                <a:gd name="connsiteY4706" fmla="*/ 5594642 h 6367455"/>
                <a:gd name="connsiteX4707" fmla="*/ 4175408 w 6891715"/>
                <a:gd name="connsiteY4707" fmla="*/ 5585412 h 6367455"/>
                <a:gd name="connsiteX4708" fmla="*/ 4168105 w 6891715"/>
                <a:gd name="connsiteY4708" fmla="*/ 5578092 h 6367455"/>
                <a:gd name="connsiteX4709" fmla="*/ 4173820 w 6891715"/>
                <a:gd name="connsiteY4709" fmla="*/ 5569498 h 6367455"/>
                <a:gd name="connsiteX4710" fmla="*/ 4185568 w 6891715"/>
                <a:gd name="connsiteY4710" fmla="*/ 5564088 h 6367455"/>
                <a:gd name="connsiteX4711" fmla="*/ 4204618 w 6891715"/>
                <a:gd name="connsiteY4711" fmla="*/ 5551357 h 6367455"/>
                <a:gd name="connsiteX4712" fmla="*/ 4226843 w 6891715"/>
                <a:gd name="connsiteY4712" fmla="*/ 5537353 h 6367455"/>
                <a:gd name="connsiteX4713" fmla="*/ 4235098 w 6891715"/>
                <a:gd name="connsiteY4713" fmla="*/ 5534170 h 6367455"/>
                <a:gd name="connsiteX4714" fmla="*/ 4235098 w 6891715"/>
                <a:gd name="connsiteY4714" fmla="*/ 5524622 h 6367455"/>
                <a:gd name="connsiteX4715" fmla="*/ 4224620 w 6891715"/>
                <a:gd name="connsiteY4715" fmla="*/ 5528123 h 6367455"/>
                <a:gd name="connsiteX4716" fmla="*/ 4202395 w 6891715"/>
                <a:gd name="connsiteY4716" fmla="*/ 5533215 h 6367455"/>
                <a:gd name="connsiteX4717" fmla="*/ 4184615 w 6891715"/>
                <a:gd name="connsiteY4717" fmla="*/ 5544036 h 6367455"/>
                <a:gd name="connsiteX4718" fmla="*/ 4167470 w 6891715"/>
                <a:gd name="connsiteY4718" fmla="*/ 5537989 h 6367455"/>
                <a:gd name="connsiteX4719" fmla="*/ 4163025 w 6891715"/>
                <a:gd name="connsiteY4719" fmla="*/ 5522076 h 6367455"/>
                <a:gd name="connsiteX4720" fmla="*/ 4160928 w 6891715"/>
                <a:gd name="connsiteY4720" fmla="*/ 5513064 h 6367455"/>
                <a:gd name="connsiteX4721" fmla="*/ 4150640 w 6891715"/>
                <a:gd name="connsiteY4721" fmla="*/ 5513376 h 6367455"/>
                <a:gd name="connsiteX4722" fmla="*/ 4135718 w 6891715"/>
                <a:gd name="connsiteY4722" fmla="*/ 5512423 h 6367455"/>
                <a:gd name="connsiteX4723" fmla="*/ 4123970 w 6891715"/>
                <a:gd name="connsiteY4723" fmla="*/ 5504168 h 6367455"/>
                <a:gd name="connsiteX4724" fmla="*/ 4098570 w 6891715"/>
                <a:gd name="connsiteY4724" fmla="*/ 5493373 h 6367455"/>
                <a:gd name="connsiteX4725" fmla="*/ 4080473 w 6891715"/>
                <a:gd name="connsiteY4725" fmla="*/ 5491786 h 6367455"/>
                <a:gd name="connsiteX4726" fmla="*/ 4071900 w 6891715"/>
                <a:gd name="connsiteY4726" fmla="*/ 5495913 h 6367455"/>
                <a:gd name="connsiteX4727" fmla="*/ 4066820 w 6891715"/>
                <a:gd name="connsiteY4727" fmla="*/ 5485436 h 6367455"/>
                <a:gd name="connsiteX4728" fmla="*/ 4073170 w 6891715"/>
                <a:gd name="connsiteY4728" fmla="*/ 5474641 h 6367455"/>
                <a:gd name="connsiteX4729" fmla="*/ 4059200 w 6891715"/>
                <a:gd name="connsiteY4729" fmla="*/ 5477181 h 6367455"/>
                <a:gd name="connsiteX4730" fmla="*/ 4060470 w 6891715"/>
                <a:gd name="connsiteY4730" fmla="*/ 5486706 h 6367455"/>
                <a:gd name="connsiteX4731" fmla="*/ 4055073 w 6891715"/>
                <a:gd name="connsiteY4731" fmla="*/ 5494326 h 6367455"/>
                <a:gd name="connsiteX4732" fmla="*/ 4044913 w 6891715"/>
                <a:gd name="connsiteY4732" fmla="*/ 5497501 h 6367455"/>
                <a:gd name="connsiteX4733" fmla="*/ 4033165 w 6891715"/>
                <a:gd name="connsiteY4733" fmla="*/ 5498453 h 6367455"/>
                <a:gd name="connsiteX4734" fmla="*/ 4027768 w 6891715"/>
                <a:gd name="connsiteY4734" fmla="*/ 5493056 h 6367455"/>
                <a:gd name="connsiteX4735" fmla="*/ 3999193 w 6891715"/>
                <a:gd name="connsiteY4735" fmla="*/ 5494643 h 6367455"/>
                <a:gd name="connsiteX4736" fmla="*/ 3999193 w 6891715"/>
                <a:gd name="connsiteY4736" fmla="*/ 5501946 h 6367455"/>
                <a:gd name="connsiteX4737" fmla="*/ 3989668 w 6891715"/>
                <a:gd name="connsiteY4737" fmla="*/ 5512741 h 6367455"/>
                <a:gd name="connsiteX4738" fmla="*/ 3974110 w 6891715"/>
                <a:gd name="connsiteY4738" fmla="*/ 5516868 h 6367455"/>
                <a:gd name="connsiteX4739" fmla="*/ 3968713 w 6891715"/>
                <a:gd name="connsiteY4739" fmla="*/ 5516868 h 6367455"/>
                <a:gd name="connsiteX4740" fmla="*/ 3951885 w 6891715"/>
                <a:gd name="connsiteY4740" fmla="*/ 5506708 h 6367455"/>
                <a:gd name="connsiteX4741" fmla="*/ 3940138 w 6891715"/>
                <a:gd name="connsiteY4741" fmla="*/ 5520361 h 6367455"/>
                <a:gd name="connsiteX4742" fmla="*/ 3941090 w 6891715"/>
                <a:gd name="connsiteY4742" fmla="*/ 5532108 h 6367455"/>
                <a:gd name="connsiteX4743" fmla="*/ 3953790 w 6891715"/>
                <a:gd name="connsiteY4743" fmla="*/ 5537188 h 6367455"/>
                <a:gd name="connsiteX4744" fmla="*/ 3946805 w 6891715"/>
                <a:gd name="connsiteY4744" fmla="*/ 5544491 h 6367455"/>
                <a:gd name="connsiteX4745" fmla="*/ 3950933 w 6891715"/>
                <a:gd name="connsiteY4745" fmla="*/ 5551793 h 6367455"/>
                <a:gd name="connsiteX4746" fmla="*/ 3963950 w 6891715"/>
                <a:gd name="connsiteY4746" fmla="*/ 5554016 h 6367455"/>
                <a:gd name="connsiteX4747" fmla="*/ 3964903 w 6891715"/>
                <a:gd name="connsiteY4747" fmla="*/ 5545443 h 6367455"/>
                <a:gd name="connsiteX4748" fmla="*/ 3976650 w 6891715"/>
                <a:gd name="connsiteY4748" fmla="*/ 5562271 h 6367455"/>
                <a:gd name="connsiteX4749" fmla="*/ 3991255 w 6891715"/>
                <a:gd name="connsiteY4749" fmla="*/ 5570526 h 6367455"/>
                <a:gd name="connsiteX4750" fmla="*/ 4001098 w 6891715"/>
                <a:gd name="connsiteY4750" fmla="*/ 5579733 h 6367455"/>
                <a:gd name="connsiteX4751" fmla="*/ 3989350 w 6891715"/>
                <a:gd name="connsiteY4751" fmla="*/ 5589258 h 6367455"/>
                <a:gd name="connsiteX4752" fmla="*/ 3971253 w 6891715"/>
                <a:gd name="connsiteY4752" fmla="*/ 5569573 h 6367455"/>
                <a:gd name="connsiteX4753" fmla="*/ 3963950 w 6891715"/>
                <a:gd name="connsiteY4753" fmla="*/ 5569573 h 6367455"/>
                <a:gd name="connsiteX4754" fmla="*/ 3955378 w 6891715"/>
                <a:gd name="connsiteY4754" fmla="*/ 5561318 h 6367455"/>
                <a:gd name="connsiteX4755" fmla="*/ 3934105 w 6891715"/>
                <a:gd name="connsiteY4755" fmla="*/ 5568938 h 6367455"/>
                <a:gd name="connsiteX4756" fmla="*/ 3935375 w 6891715"/>
                <a:gd name="connsiteY4756" fmla="*/ 5582591 h 6367455"/>
                <a:gd name="connsiteX4757" fmla="*/ 3962045 w 6891715"/>
                <a:gd name="connsiteY4757" fmla="*/ 5598148 h 6367455"/>
                <a:gd name="connsiteX4758" fmla="*/ 3962045 w 6891715"/>
                <a:gd name="connsiteY4758" fmla="*/ 5610848 h 6367455"/>
                <a:gd name="connsiteX4759" fmla="*/ 3947123 w 6891715"/>
                <a:gd name="connsiteY4759" fmla="*/ 5613071 h 6367455"/>
                <a:gd name="connsiteX4760" fmla="*/ 3932200 w 6891715"/>
                <a:gd name="connsiteY4760" fmla="*/ 5599736 h 6367455"/>
                <a:gd name="connsiteX4761" fmla="*/ 3931248 w 6891715"/>
                <a:gd name="connsiteY4761" fmla="*/ 5587036 h 6367455"/>
                <a:gd name="connsiteX4762" fmla="*/ 3920770 w 6891715"/>
                <a:gd name="connsiteY4762" fmla="*/ 5580686 h 6367455"/>
                <a:gd name="connsiteX4763" fmla="*/ 3910928 w 6891715"/>
                <a:gd name="connsiteY4763" fmla="*/ 5584813 h 6367455"/>
                <a:gd name="connsiteX4764" fmla="*/ 3907753 w 6891715"/>
                <a:gd name="connsiteY4764" fmla="*/ 5595291 h 6367455"/>
                <a:gd name="connsiteX4765" fmla="*/ 3939185 w 6891715"/>
                <a:gd name="connsiteY4765" fmla="*/ 5620373 h 6367455"/>
                <a:gd name="connsiteX4766" fmla="*/ 3926168 w 6891715"/>
                <a:gd name="connsiteY4766" fmla="*/ 5627041 h 6367455"/>
                <a:gd name="connsiteX4767" fmla="*/ 3911563 w 6891715"/>
                <a:gd name="connsiteY4767" fmla="*/ 5616563 h 6367455"/>
                <a:gd name="connsiteX4768" fmla="*/ 3908388 w 6891715"/>
                <a:gd name="connsiteY4768" fmla="*/ 5621961 h 6367455"/>
                <a:gd name="connsiteX4769" fmla="*/ 3899815 w 6891715"/>
                <a:gd name="connsiteY4769" fmla="*/ 5614658 h 6367455"/>
                <a:gd name="connsiteX4770" fmla="*/ 3903625 w 6891715"/>
                <a:gd name="connsiteY4770" fmla="*/ 5598466 h 6367455"/>
                <a:gd name="connsiteX4771" fmla="*/ 3899498 w 6891715"/>
                <a:gd name="connsiteY4771" fmla="*/ 5587353 h 6367455"/>
                <a:gd name="connsiteX4772" fmla="*/ 3880448 w 6891715"/>
                <a:gd name="connsiteY4772" fmla="*/ 5582908 h 6367455"/>
                <a:gd name="connsiteX4773" fmla="*/ 3876003 w 6891715"/>
                <a:gd name="connsiteY4773" fmla="*/ 5568621 h 6367455"/>
                <a:gd name="connsiteX4774" fmla="*/ 3863303 w 6891715"/>
                <a:gd name="connsiteY4774" fmla="*/ 5570526 h 6367455"/>
                <a:gd name="connsiteX4775" fmla="*/ 3860128 w 6891715"/>
                <a:gd name="connsiteY4775" fmla="*/ 5562271 h 6367455"/>
                <a:gd name="connsiteX4776" fmla="*/ 3856953 w 6891715"/>
                <a:gd name="connsiteY4776" fmla="*/ 5551793 h 6367455"/>
                <a:gd name="connsiteX4777" fmla="*/ 3862033 w 6891715"/>
                <a:gd name="connsiteY4777" fmla="*/ 5543538 h 6367455"/>
                <a:gd name="connsiteX4778" fmla="*/ 3865208 w 6891715"/>
                <a:gd name="connsiteY4778" fmla="*/ 5531791 h 6367455"/>
                <a:gd name="connsiteX4779" fmla="*/ 3849015 w 6891715"/>
                <a:gd name="connsiteY4779" fmla="*/ 5527346 h 6367455"/>
                <a:gd name="connsiteX4780" fmla="*/ 3847110 w 6891715"/>
                <a:gd name="connsiteY4780" fmla="*/ 5539093 h 6367455"/>
                <a:gd name="connsiteX4781" fmla="*/ 3836633 w 6891715"/>
                <a:gd name="connsiteY4781" fmla="*/ 5545443 h 6367455"/>
                <a:gd name="connsiteX4782" fmla="*/ 3827108 w 6891715"/>
                <a:gd name="connsiteY4782" fmla="*/ 5560366 h 6367455"/>
                <a:gd name="connsiteX4783" fmla="*/ 3832505 w 6891715"/>
                <a:gd name="connsiteY4783" fmla="*/ 5577511 h 6367455"/>
                <a:gd name="connsiteX4784" fmla="*/ 3827743 w 6891715"/>
                <a:gd name="connsiteY4784" fmla="*/ 5593068 h 6367455"/>
                <a:gd name="connsiteX4785" fmla="*/ 3834410 w 6891715"/>
                <a:gd name="connsiteY4785" fmla="*/ 5617198 h 6367455"/>
                <a:gd name="connsiteX4786" fmla="*/ 3857588 w 6891715"/>
                <a:gd name="connsiteY4786" fmla="*/ 5639423 h 6367455"/>
                <a:gd name="connsiteX4787" fmla="*/ 3861080 w 6891715"/>
                <a:gd name="connsiteY4787" fmla="*/ 5666411 h 6367455"/>
                <a:gd name="connsiteX4788" fmla="*/ 3875050 w 6891715"/>
                <a:gd name="connsiteY4788" fmla="*/ 5671808 h 6367455"/>
                <a:gd name="connsiteX4789" fmla="*/ 3903625 w 6891715"/>
                <a:gd name="connsiteY4789" fmla="*/ 5700701 h 6367455"/>
                <a:gd name="connsiteX4790" fmla="*/ 3900768 w 6891715"/>
                <a:gd name="connsiteY4790" fmla="*/ 5730546 h 6367455"/>
                <a:gd name="connsiteX4791" fmla="*/ 3881718 w 6891715"/>
                <a:gd name="connsiteY4791" fmla="*/ 5726418 h 6367455"/>
                <a:gd name="connsiteX4792" fmla="*/ 3881718 w 6891715"/>
                <a:gd name="connsiteY4792" fmla="*/ 5719116 h 6367455"/>
                <a:gd name="connsiteX4793" fmla="*/ 3893465 w 6891715"/>
                <a:gd name="connsiteY4793" fmla="*/ 5716893 h 6367455"/>
                <a:gd name="connsiteX4794" fmla="*/ 3884575 w 6891715"/>
                <a:gd name="connsiteY4794" fmla="*/ 5706416 h 6367455"/>
                <a:gd name="connsiteX4795" fmla="*/ 3868700 w 6891715"/>
                <a:gd name="connsiteY4795" fmla="*/ 5688318 h 6367455"/>
                <a:gd name="connsiteX4796" fmla="*/ 3856953 w 6891715"/>
                <a:gd name="connsiteY4796" fmla="*/ 5700383 h 6367455"/>
                <a:gd name="connsiteX4797" fmla="*/ 3862668 w 6891715"/>
                <a:gd name="connsiteY4797" fmla="*/ 5709591 h 6367455"/>
                <a:gd name="connsiteX4798" fmla="*/ 3858223 w 6891715"/>
                <a:gd name="connsiteY4798" fmla="*/ 5714988 h 6367455"/>
                <a:gd name="connsiteX4799" fmla="*/ 3863620 w 6891715"/>
                <a:gd name="connsiteY4799" fmla="*/ 5721338 h 6367455"/>
                <a:gd name="connsiteX4800" fmla="*/ 3877590 w 6891715"/>
                <a:gd name="connsiteY4800" fmla="*/ 5724513 h 6367455"/>
                <a:gd name="connsiteX4801" fmla="*/ 3866795 w 6891715"/>
                <a:gd name="connsiteY4801" fmla="*/ 5742293 h 6367455"/>
                <a:gd name="connsiteX4802" fmla="*/ 3856635 w 6891715"/>
                <a:gd name="connsiteY4802" fmla="*/ 5748008 h 6367455"/>
                <a:gd name="connsiteX4803" fmla="*/ 3842665 w 6891715"/>
                <a:gd name="connsiteY4803" fmla="*/ 5744833 h 6367455"/>
                <a:gd name="connsiteX4804" fmla="*/ 3826790 w 6891715"/>
                <a:gd name="connsiteY4804" fmla="*/ 5741341 h 6367455"/>
                <a:gd name="connsiteX4805" fmla="*/ 3824885 w 6891715"/>
                <a:gd name="connsiteY4805" fmla="*/ 5753088 h 6367455"/>
                <a:gd name="connsiteX4806" fmla="*/ 3843935 w 6891715"/>
                <a:gd name="connsiteY4806" fmla="*/ 5754358 h 6367455"/>
                <a:gd name="connsiteX4807" fmla="*/ 3859810 w 6891715"/>
                <a:gd name="connsiteY4807" fmla="*/ 5761343 h 6367455"/>
                <a:gd name="connsiteX4808" fmla="*/ 3859810 w 6891715"/>
                <a:gd name="connsiteY4808" fmla="*/ 5770868 h 6367455"/>
                <a:gd name="connsiteX4809" fmla="*/ 3873463 w 6891715"/>
                <a:gd name="connsiteY4809" fmla="*/ 5773091 h 6367455"/>
                <a:gd name="connsiteX4810" fmla="*/ 3873463 w 6891715"/>
                <a:gd name="connsiteY4810" fmla="*/ 5765471 h 6367455"/>
                <a:gd name="connsiteX4811" fmla="*/ 3896958 w 6891715"/>
                <a:gd name="connsiteY4811" fmla="*/ 5779123 h 6367455"/>
                <a:gd name="connsiteX4812" fmla="*/ 3902673 w 6891715"/>
                <a:gd name="connsiteY4812" fmla="*/ 5794681 h 6367455"/>
                <a:gd name="connsiteX4813" fmla="*/ 3910928 w 6891715"/>
                <a:gd name="connsiteY4813" fmla="*/ 5801031 h 6367455"/>
                <a:gd name="connsiteX4814" fmla="*/ 3926803 w 6891715"/>
                <a:gd name="connsiteY4814" fmla="*/ 5801983 h 6367455"/>
                <a:gd name="connsiteX4815" fmla="*/ 3934423 w 6891715"/>
                <a:gd name="connsiteY4815" fmla="*/ 5814366 h 6367455"/>
                <a:gd name="connsiteX4816" fmla="*/ 3958870 w 6891715"/>
                <a:gd name="connsiteY4816" fmla="*/ 5825796 h 6367455"/>
                <a:gd name="connsiteX4817" fmla="*/ 3967443 w 6891715"/>
                <a:gd name="connsiteY4817" fmla="*/ 5835321 h 6367455"/>
                <a:gd name="connsiteX4818" fmla="*/ 3962045 w 6891715"/>
                <a:gd name="connsiteY4818" fmla="*/ 5852148 h 6367455"/>
                <a:gd name="connsiteX4819" fmla="*/ 3965538 w 6891715"/>
                <a:gd name="connsiteY4819" fmla="*/ 5857546 h 6367455"/>
                <a:gd name="connsiteX4820" fmla="*/ 3961410 w 6891715"/>
                <a:gd name="connsiteY4820" fmla="*/ 5863896 h 6367455"/>
                <a:gd name="connsiteX4821" fmla="*/ 3971888 w 6891715"/>
                <a:gd name="connsiteY4821" fmla="*/ 5877231 h 6367455"/>
                <a:gd name="connsiteX4822" fmla="*/ 3979508 w 6891715"/>
                <a:gd name="connsiteY4822" fmla="*/ 5891201 h 6367455"/>
                <a:gd name="connsiteX4823" fmla="*/ 3962680 w 6891715"/>
                <a:gd name="connsiteY4823" fmla="*/ 5894376 h 6367455"/>
                <a:gd name="connsiteX4824" fmla="*/ 3953790 w 6891715"/>
                <a:gd name="connsiteY4824" fmla="*/ 5883581 h 6367455"/>
                <a:gd name="connsiteX4825" fmla="*/ 3943313 w 6891715"/>
                <a:gd name="connsiteY4825" fmla="*/ 5883898 h 6367455"/>
                <a:gd name="connsiteX4826" fmla="*/ 3931565 w 6891715"/>
                <a:gd name="connsiteY4826" fmla="*/ 5869293 h 6367455"/>
                <a:gd name="connsiteX4827" fmla="*/ 3922993 w 6891715"/>
                <a:gd name="connsiteY4827" fmla="*/ 5864213 h 6367455"/>
                <a:gd name="connsiteX4828" fmla="*/ 3926168 w 6891715"/>
                <a:gd name="connsiteY4828" fmla="*/ 5853736 h 6367455"/>
                <a:gd name="connsiteX4829" fmla="*/ 3912515 w 6891715"/>
                <a:gd name="connsiteY4829" fmla="*/ 5851513 h 6367455"/>
                <a:gd name="connsiteX4830" fmla="*/ 3896640 w 6891715"/>
                <a:gd name="connsiteY4830" fmla="*/ 5857863 h 6367455"/>
                <a:gd name="connsiteX4831" fmla="*/ 3902038 w 6891715"/>
                <a:gd name="connsiteY4831" fmla="*/ 5864213 h 6367455"/>
                <a:gd name="connsiteX4832" fmla="*/ 3876638 w 6891715"/>
                <a:gd name="connsiteY4832" fmla="*/ 5865801 h 6367455"/>
                <a:gd name="connsiteX4833" fmla="*/ 3869676 w 6891715"/>
                <a:gd name="connsiteY4833" fmla="*/ 5859999 h 6367455"/>
                <a:gd name="connsiteX4834" fmla="*/ 3872889 w 6891715"/>
                <a:gd name="connsiteY4834" fmla="*/ 5872612 h 6367455"/>
                <a:gd name="connsiteX4835" fmla="*/ 3882402 w 6891715"/>
                <a:gd name="connsiteY4835" fmla="*/ 5876432 h 6367455"/>
                <a:gd name="connsiteX4836" fmla="*/ 3876060 w 6891715"/>
                <a:gd name="connsiteY4836" fmla="*/ 5884073 h 6367455"/>
                <a:gd name="connsiteX4837" fmla="*/ 3885572 w 6891715"/>
                <a:gd name="connsiteY4837" fmla="*/ 5885983 h 6367455"/>
                <a:gd name="connsiteX4838" fmla="*/ 3890012 w 6891715"/>
                <a:gd name="connsiteY4838" fmla="*/ 5900946 h 6367455"/>
                <a:gd name="connsiteX4839" fmla="*/ 3899524 w 6891715"/>
                <a:gd name="connsiteY4839" fmla="*/ 5904766 h 6367455"/>
                <a:gd name="connsiteX4840" fmla="*/ 3904597 w 6891715"/>
                <a:gd name="connsiteY4840" fmla="*/ 5906039 h 6367455"/>
                <a:gd name="connsiteX4841" fmla="*/ 3900475 w 6891715"/>
                <a:gd name="connsiteY4841" fmla="*/ 5893623 h 6367455"/>
                <a:gd name="connsiteX4842" fmla="*/ 3905865 w 6891715"/>
                <a:gd name="connsiteY4842" fmla="*/ 5891076 h 6367455"/>
                <a:gd name="connsiteX4843" fmla="*/ 3914109 w 6891715"/>
                <a:gd name="connsiteY4843" fmla="*/ 5897444 h 6367455"/>
                <a:gd name="connsiteX4844" fmla="*/ 3915378 w 6891715"/>
                <a:gd name="connsiteY4844" fmla="*/ 5910178 h 6367455"/>
                <a:gd name="connsiteX4845" fmla="*/ 3919500 w 6891715"/>
                <a:gd name="connsiteY4845" fmla="*/ 5911133 h 6367455"/>
                <a:gd name="connsiteX4846" fmla="*/ 3917914 w 6891715"/>
                <a:gd name="connsiteY4846" fmla="*/ 5917500 h 6367455"/>
                <a:gd name="connsiteX4847" fmla="*/ 3909353 w 6891715"/>
                <a:gd name="connsiteY4847" fmla="*/ 5928325 h 6367455"/>
                <a:gd name="connsiteX4848" fmla="*/ 3900792 w 6891715"/>
                <a:gd name="connsiteY4848" fmla="*/ 5927370 h 6367455"/>
                <a:gd name="connsiteX4849" fmla="*/ 3896670 w 6891715"/>
                <a:gd name="connsiteY4849" fmla="*/ 5934692 h 6367455"/>
                <a:gd name="connsiteX4850" fmla="*/ 3888109 w 6891715"/>
                <a:gd name="connsiteY4850" fmla="*/ 5943288 h 6367455"/>
                <a:gd name="connsiteX4851" fmla="*/ 3885255 w 6891715"/>
                <a:gd name="connsiteY4851" fmla="*/ 5943288 h 6367455"/>
                <a:gd name="connsiteX4852" fmla="*/ 3877646 w 6891715"/>
                <a:gd name="connsiteY4852" fmla="*/ 5931508 h 6367455"/>
                <a:gd name="connsiteX4853" fmla="*/ 3885890 w 6891715"/>
                <a:gd name="connsiteY4853" fmla="*/ 5928325 h 6367455"/>
                <a:gd name="connsiteX4854" fmla="*/ 3869084 w 6891715"/>
                <a:gd name="connsiteY4854" fmla="*/ 5922276 h 6367455"/>
                <a:gd name="connsiteX4855" fmla="*/ 3867816 w 6891715"/>
                <a:gd name="connsiteY4855" fmla="*/ 5915909 h 6367455"/>
                <a:gd name="connsiteX4856" fmla="*/ 3855133 w 6891715"/>
                <a:gd name="connsiteY4856" fmla="*/ 5918137 h 6367455"/>
                <a:gd name="connsiteX4857" fmla="*/ 3854182 w 6891715"/>
                <a:gd name="connsiteY4857" fmla="*/ 5924504 h 6367455"/>
                <a:gd name="connsiteX4858" fmla="*/ 3863060 w 6891715"/>
                <a:gd name="connsiteY4858" fmla="*/ 5935010 h 6367455"/>
                <a:gd name="connsiteX4859" fmla="*/ 3860840 w 6891715"/>
                <a:gd name="connsiteY4859" fmla="*/ 5953794 h 6367455"/>
                <a:gd name="connsiteX4860" fmla="*/ 3870353 w 6891715"/>
                <a:gd name="connsiteY4860" fmla="*/ 5967801 h 6367455"/>
                <a:gd name="connsiteX4861" fmla="*/ 3875109 w 6891715"/>
                <a:gd name="connsiteY4861" fmla="*/ 5982128 h 6367455"/>
                <a:gd name="connsiteX4862" fmla="*/ 3877011 w 6891715"/>
                <a:gd name="connsiteY4862" fmla="*/ 6000274 h 6367455"/>
                <a:gd name="connsiteX4863" fmla="*/ 3872255 w 6891715"/>
                <a:gd name="connsiteY4863" fmla="*/ 6015237 h 6367455"/>
                <a:gd name="connsiteX4864" fmla="*/ 3882719 w 6891715"/>
                <a:gd name="connsiteY4864" fmla="*/ 6024470 h 6367455"/>
                <a:gd name="connsiteX4865" fmla="*/ 3879548 w 6891715"/>
                <a:gd name="connsiteY4865" fmla="*/ 6031792 h 6367455"/>
                <a:gd name="connsiteX4866" fmla="*/ 3895402 w 6891715"/>
                <a:gd name="connsiteY4866" fmla="*/ 6043571 h 6367455"/>
                <a:gd name="connsiteX4867" fmla="*/ 3883987 w 6891715"/>
                <a:gd name="connsiteY4867" fmla="*/ 6049938 h 6367455"/>
                <a:gd name="connsiteX4868" fmla="*/ 3876377 w 6891715"/>
                <a:gd name="connsiteY4868" fmla="*/ 6034975 h 6367455"/>
                <a:gd name="connsiteX4869" fmla="*/ 3869084 w 6891715"/>
                <a:gd name="connsiteY4869" fmla="*/ 6033384 h 6367455"/>
                <a:gd name="connsiteX4870" fmla="*/ 3870987 w 6891715"/>
                <a:gd name="connsiteY4870" fmla="*/ 6043571 h 6367455"/>
                <a:gd name="connsiteX4871" fmla="*/ 3861475 w 6891715"/>
                <a:gd name="connsiteY4871" fmla="*/ 6043890 h 6367455"/>
                <a:gd name="connsiteX4872" fmla="*/ 3862743 w 6891715"/>
                <a:gd name="connsiteY4872" fmla="*/ 6038477 h 6367455"/>
                <a:gd name="connsiteX4873" fmla="*/ 3855133 w 6891715"/>
                <a:gd name="connsiteY4873" fmla="*/ 6021604 h 6367455"/>
                <a:gd name="connsiteX4874" fmla="*/ 3844352 w 6891715"/>
                <a:gd name="connsiteY4874" fmla="*/ 6001866 h 6367455"/>
                <a:gd name="connsiteX4875" fmla="*/ 3829767 w 6891715"/>
                <a:gd name="connsiteY4875" fmla="*/ 6006960 h 6367455"/>
                <a:gd name="connsiteX4876" fmla="*/ 3819303 w 6891715"/>
                <a:gd name="connsiteY4876" fmla="*/ 6033702 h 6367455"/>
                <a:gd name="connsiteX4877" fmla="*/ 3822791 w 6891715"/>
                <a:gd name="connsiteY4877" fmla="*/ 6054714 h 6367455"/>
                <a:gd name="connsiteX4878" fmla="*/ 3818352 w 6891715"/>
                <a:gd name="connsiteY4878" fmla="*/ 6048665 h 6367455"/>
                <a:gd name="connsiteX4879" fmla="*/ 3813279 w 6891715"/>
                <a:gd name="connsiteY4879" fmla="*/ 6051849 h 6367455"/>
                <a:gd name="connsiteX4880" fmla="*/ 3807889 w 6891715"/>
                <a:gd name="connsiteY4880" fmla="*/ 6038796 h 6367455"/>
                <a:gd name="connsiteX4881" fmla="*/ 3800279 w 6891715"/>
                <a:gd name="connsiteY4881" fmla="*/ 5999956 h 6367455"/>
                <a:gd name="connsiteX4882" fmla="*/ 3792669 w 6891715"/>
                <a:gd name="connsiteY4882" fmla="*/ 5995817 h 6367455"/>
                <a:gd name="connsiteX4883" fmla="*/ 3790132 w 6891715"/>
                <a:gd name="connsiteY4883" fmla="*/ 5987540 h 6367455"/>
                <a:gd name="connsiteX4884" fmla="*/ 3779986 w 6891715"/>
                <a:gd name="connsiteY4884" fmla="*/ 5986585 h 6367455"/>
                <a:gd name="connsiteX4885" fmla="*/ 3777449 w 6891715"/>
                <a:gd name="connsiteY4885" fmla="*/ 5971622 h 6367455"/>
                <a:gd name="connsiteX4886" fmla="*/ 3764132 w 6891715"/>
                <a:gd name="connsiteY4886" fmla="*/ 5978944 h 6367455"/>
                <a:gd name="connsiteX4887" fmla="*/ 3758742 w 6891715"/>
                <a:gd name="connsiteY4887" fmla="*/ 6006641 h 6367455"/>
                <a:gd name="connsiteX4888" fmla="*/ 3753351 w 6891715"/>
                <a:gd name="connsiteY4888" fmla="*/ 5998046 h 6367455"/>
                <a:gd name="connsiteX4889" fmla="*/ 3745107 w 6891715"/>
                <a:gd name="connsiteY4889" fmla="*/ 6002503 h 6367455"/>
                <a:gd name="connsiteX4890" fmla="*/ 3734327 w 6891715"/>
                <a:gd name="connsiteY4890" fmla="*/ 5982446 h 6367455"/>
                <a:gd name="connsiteX4891" fmla="*/ 3733058 w 6891715"/>
                <a:gd name="connsiteY4891" fmla="*/ 5960479 h 6367455"/>
                <a:gd name="connsiteX4892" fmla="*/ 3742571 w 6891715"/>
                <a:gd name="connsiteY4892" fmla="*/ 5949973 h 6367455"/>
                <a:gd name="connsiteX4893" fmla="*/ 3737814 w 6891715"/>
                <a:gd name="connsiteY4893" fmla="*/ 5927688 h 6367455"/>
                <a:gd name="connsiteX4894" fmla="*/ 3721961 w 6891715"/>
                <a:gd name="connsiteY4894" fmla="*/ 5903493 h 6367455"/>
                <a:gd name="connsiteX4895" fmla="*/ 3708326 w 6891715"/>
                <a:gd name="connsiteY4895" fmla="*/ 5898080 h 6367455"/>
                <a:gd name="connsiteX4896" fmla="*/ 3701985 w 6891715"/>
                <a:gd name="connsiteY4896" fmla="*/ 5903493 h 6367455"/>
                <a:gd name="connsiteX4897" fmla="*/ 3694375 w 6891715"/>
                <a:gd name="connsiteY4897" fmla="*/ 5879297 h 6367455"/>
                <a:gd name="connsiteX4898" fmla="*/ 3681692 w 6891715"/>
                <a:gd name="connsiteY4898" fmla="*/ 5876432 h 6367455"/>
                <a:gd name="connsiteX4899" fmla="*/ 3681375 w 6891715"/>
                <a:gd name="connsiteY4899" fmla="*/ 5862742 h 6367455"/>
                <a:gd name="connsiteX4900" fmla="*/ 3690887 w 6891715"/>
                <a:gd name="connsiteY4900" fmla="*/ 5862742 h 6367455"/>
                <a:gd name="connsiteX4901" fmla="*/ 3711814 w 6891715"/>
                <a:gd name="connsiteY4901" fmla="*/ 5839820 h 6367455"/>
                <a:gd name="connsiteX4902" fmla="*/ 3709595 w 6891715"/>
                <a:gd name="connsiteY4902" fmla="*/ 5824221 h 6367455"/>
                <a:gd name="connsiteX4903" fmla="*/ 3710863 w 6891715"/>
                <a:gd name="connsiteY4903" fmla="*/ 5820082 h 6367455"/>
                <a:gd name="connsiteX4904" fmla="*/ 3725448 w 6891715"/>
                <a:gd name="connsiteY4904" fmla="*/ 5835682 h 6367455"/>
                <a:gd name="connsiteX4905" fmla="*/ 3740351 w 6891715"/>
                <a:gd name="connsiteY4905" fmla="*/ 5836637 h 6367455"/>
                <a:gd name="connsiteX4906" fmla="*/ 3746693 w 6891715"/>
                <a:gd name="connsiteY4906" fmla="*/ 5826131 h 6367455"/>
                <a:gd name="connsiteX4907" fmla="*/ 3762547 w 6891715"/>
                <a:gd name="connsiteY4907" fmla="*/ 5819764 h 6367455"/>
                <a:gd name="connsiteX4908" fmla="*/ 3788230 w 6891715"/>
                <a:gd name="connsiteY4908" fmla="*/ 5838547 h 6367455"/>
                <a:gd name="connsiteX4909" fmla="*/ 3812328 w 6891715"/>
                <a:gd name="connsiteY4909" fmla="*/ 5846824 h 6367455"/>
                <a:gd name="connsiteX4910" fmla="*/ 3836426 w 6891715"/>
                <a:gd name="connsiteY4910" fmla="*/ 5846506 h 6367455"/>
                <a:gd name="connsiteX4911" fmla="*/ 3849426 w 6891715"/>
                <a:gd name="connsiteY4911" fmla="*/ 5860196 h 6367455"/>
                <a:gd name="connsiteX4912" fmla="*/ 3857036 w 6891715"/>
                <a:gd name="connsiteY4912" fmla="*/ 5860832 h 6367455"/>
                <a:gd name="connsiteX4913" fmla="*/ 3868367 w 6891715"/>
                <a:gd name="connsiteY4913" fmla="*/ 5859082 h 6367455"/>
                <a:gd name="connsiteX4914" fmla="*/ 3859493 w 6891715"/>
                <a:gd name="connsiteY4914" fmla="*/ 5854053 h 6367455"/>
                <a:gd name="connsiteX4915" fmla="*/ 3872193 w 6891715"/>
                <a:gd name="connsiteY4915" fmla="*/ 5847703 h 6367455"/>
                <a:gd name="connsiteX4916" fmla="*/ 3883940 w 6891715"/>
                <a:gd name="connsiteY4916" fmla="*/ 5850878 h 6367455"/>
                <a:gd name="connsiteX4917" fmla="*/ 3893465 w 6891715"/>
                <a:gd name="connsiteY4917" fmla="*/ 5849608 h 6367455"/>
                <a:gd name="connsiteX4918" fmla="*/ 3889020 w 6891715"/>
                <a:gd name="connsiteY4918" fmla="*/ 5840083 h 6367455"/>
                <a:gd name="connsiteX4919" fmla="*/ 3876320 w 6891715"/>
                <a:gd name="connsiteY4919" fmla="*/ 5835003 h 6367455"/>
                <a:gd name="connsiteX4920" fmla="*/ 3868065 w 6891715"/>
                <a:gd name="connsiteY4920" fmla="*/ 5837226 h 6367455"/>
                <a:gd name="connsiteX4921" fmla="*/ 3859493 w 6891715"/>
                <a:gd name="connsiteY4921" fmla="*/ 5833098 h 6367455"/>
                <a:gd name="connsiteX4922" fmla="*/ 3843618 w 6891715"/>
                <a:gd name="connsiteY4922" fmla="*/ 5815318 h 6367455"/>
                <a:gd name="connsiteX4923" fmla="*/ 3845523 w 6891715"/>
                <a:gd name="connsiteY4923" fmla="*/ 5828971 h 6367455"/>
                <a:gd name="connsiteX4924" fmla="*/ 3830918 w 6891715"/>
                <a:gd name="connsiteY4924" fmla="*/ 5828018 h 6367455"/>
                <a:gd name="connsiteX4925" fmla="*/ 3827743 w 6891715"/>
                <a:gd name="connsiteY4925" fmla="*/ 5814366 h 6367455"/>
                <a:gd name="connsiteX4926" fmla="*/ 3823298 w 6891715"/>
                <a:gd name="connsiteY4926" fmla="*/ 5817541 h 6367455"/>
                <a:gd name="connsiteX4927" fmla="*/ 3811550 w 6891715"/>
                <a:gd name="connsiteY4927" fmla="*/ 5810556 h 6367455"/>
                <a:gd name="connsiteX4928" fmla="*/ 3797898 w 6891715"/>
                <a:gd name="connsiteY4928" fmla="*/ 5817858 h 6367455"/>
                <a:gd name="connsiteX4929" fmla="*/ 3787420 w 6891715"/>
                <a:gd name="connsiteY4929" fmla="*/ 5809286 h 6367455"/>
                <a:gd name="connsiteX4930" fmla="*/ 3761703 w 6891715"/>
                <a:gd name="connsiteY4930" fmla="*/ 5813096 h 6367455"/>
                <a:gd name="connsiteX4931" fmla="*/ 3753765 w 6891715"/>
                <a:gd name="connsiteY4931" fmla="*/ 5811826 h 6367455"/>
                <a:gd name="connsiteX4932" fmla="*/ 3747415 w 6891715"/>
                <a:gd name="connsiteY4932" fmla="*/ 5811191 h 6367455"/>
                <a:gd name="connsiteX4933" fmla="*/ 3742653 w 6891715"/>
                <a:gd name="connsiteY4933" fmla="*/ 5810873 h 6367455"/>
                <a:gd name="connsiteX4934" fmla="*/ 3741383 w 6891715"/>
                <a:gd name="connsiteY4934" fmla="*/ 5811191 h 6367455"/>
                <a:gd name="connsiteX4935" fmla="*/ 3739478 w 6891715"/>
                <a:gd name="connsiteY4935" fmla="*/ 5812461 h 6367455"/>
                <a:gd name="connsiteX4936" fmla="*/ 3735985 w 6891715"/>
                <a:gd name="connsiteY4936" fmla="*/ 5815636 h 6367455"/>
                <a:gd name="connsiteX4937" fmla="*/ 3732810 w 6891715"/>
                <a:gd name="connsiteY4937" fmla="*/ 5818811 h 6367455"/>
                <a:gd name="connsiteX4938" fmla="*/ 3731223 w 6891715"/>
                <a:gd name="connsiteY4938" fmla="*/ 5820398 h 6367455"/>
                <a:gd name="connsiteX4939" fmla="*/ 3715348 w 6891715"/>
                <a:gd name="connsiteY4939" fmla="*/ 5816588 h 6367455"/>
                <a:gd name="connsiteX4940" fmla="*/ 3704553 w 6891715"/>
                <a:gd name="connsiteY4940" fmla="*/ 5800713 h 6367455"/>
                <a:gd name="connsiteX4941" fmla="*/ 3697250 w 6891715"/>
                <a:gd name="connsiteY4941" fmla="*/ 5808968 h 6367455"/>
                <a:gd name="connsiteX4942" fmla="*/ 3695345 w 6891715"/>
                <a:gd name="connsiteY4942" fmla="*/ 5816588 h 6367455"/>
                <a:gd name="connsiteX4943" fmla="*/ 3687725 w 6891715"/>
                <a:gd name="connsiteY4943" fmla="*/ 5812461 h 6367455"/>
                <a:gd name="connsiteX4944" fmla="*/ 3684550 w 6891715"/>
                <a:gd name="connsiteY4944" fmla="*/ 5801031 h 6367455"/>
                <a:gd name="connsiteX4945" fmla="*/ 3675978 w 6891715"/>
                <a:gd name="connsiteY4945" fmla="*/ 5789283 h 6367455"/>
                <a:gd name="connsiteX4946" fmla="*/ 3676930 w 6891715"/>
                <a:gd name="connsiteY4946" fmla="*/ 5779123 h 6367455"/>
                <a:gd name="connsiteX4947" fmla="*/ 3668358 w 6891715"/>
                <a:gd name="connsiteY4947" fmla="*/ 5781028 h 6367455"/>
                <a:gd name="connsiteX4948" fmla="*/ 3665183 w 6891715"/>
                <a:gd name="connsiteY4948" fmla="*/ 5764201 h 6367455"/>
                <a:gd name="connsiteX4949" fmla="*/ 3650260 w 6891715"/>
                <a:gd name="connsiteY4949" fmla="*/ 5761343 h 6367455"/>
                <a:gd name="connsiteX4950" fmla="*/ 3646133 w 6891715"/>
                <a:gd name="connsiteY4950" fmla="*/ 5750548 h 6367455"/>
                <a:gd name="connsiteX4951" fmla="*/ 3652165 w 6891715"/>
                <a:gd name="connsiteY4951" fmla="*/ 5740071 h 6367455"/>
                <a:gd name="connsiteX4952" fmla="*/ 3667088 w 6891715"/>
                <a:gd name="connsiteY4952" fmla="*/ 5735943 h 6367455"/>
                <a:gd name="connsiteX4953" fmla="*/ 3675343 w 6891715"/>
                <a:gd name="connsiteY4953" fmla="*/ 5743881 h 6367455"/>
                <a:gd name="connsiteX4954" fmla="*/ 3683915 w 6891715"/>
                <a:gd name="connsiteY4954" fmla="*/ 5747056 h 6367455"/>
                <a:gd name="connsiteX4955" fmla="*/ 3681693 w 6891715"/>
                <a:gd name="connsiteY4955" fmla="*/ 5733403 h 6367455"/>
                <a:gd name="connsiteX4956" fmla="*/ 3676613 w 6891715"/>
                <a:gd name="connsiteY4956" fmla="*/ 5727371 h 6367455"/>
                <a:gd name="connsiteX4957" fmla="*/ 3660738 w 6891715"/>
                <a:gd name="connsiteY4957" fmla="*/ 5728323 h 6367455"/>
                <a:gd name="connsiteX4958" fmla="*/ 3654388 w 6891715"/>
                <a:gd name="connsiteY4958" fmla="*/ 5720068 h 6367455"/>
                <a:gd name="connsiteX4959" fmla="*/ 3648990 w 6891715"/>
                <a:gd name="connsiteY4959" fmla="*/ 5730546 h 6367455"/>
                <a:gd name="connsiteX4960" fmla="*/ 3645815 w 6891715"/>
                <a:gd name="connsiteY4960" fmla="*/ 5739118 h 6367455"/>
                <a:gd name="connsiteX4961" fmla="*/ 3641370 w 6891715"/>
                <a:gd name="connsiteY4961" fmla="*/ 5733721 h 6367455"/>
                <a:gd name="connsiteX4962" fmla="*/ 3639465 w 6891715"/>
                <a:gd name="connsiteY4962" fmla="*/ 5722291 h 6367455"/>
                <a:gd name="connsiteX4963" fmla="*/ 3631845 w 6891715"/>
                <a:gd name="connsiteY4963" fmla="*/ 5709591 h 6367455"/>
                <a:gd name="connsiteX4964" fmla="*/ 3615018 w 6891715"/>
                <a:gd name="connsiteY4964" fmla="*/ 5708956 h 6367455"/>
                <a:gd name="connsiteX4965" fmla="*/ 3602000 w 6891715"/>
                <a:gd name="connsiteY4965" fmla="*/ 5689906 h 6367455"/>
                <a:gd name="connsiteX4966" fmla="*/ 3606128 w 6891715"/>
                <a:gd name="connsiteY4966" fmla="*/ 5683556 h 6367455"/>
                <a:gd name="connsiteX4967" fmla="*/ 3595968 w 6891715"/>
                <a:gd name="connsiteY4967" fmla="*/ 5682286 h 6367455"/>
                <a:gd name="connsiteX4968" fmla="*/ 3595015 w 6891715"/>
                <a:gd name="connsiteY4968" fmla="*/ 5666093 h 6367455"/>
                <a:gd name="connsiteX4969" fmla="*/ 3588665 w 6891715"/>
                <a:gd name="connsiteY4969" fmla="*/ 5656886 h 6367455"/>
                <a:gd name="connsiteX4970" fmla="*/ 3589618 w 6891715"/>
                <a:gd name="connsiteY4970" fmla="*/ 5650536 h 6367455"/>
                <a:gd name="connsiteX4971" fmla="*/ 3582315 w 6891715"/>
                <a:gd name="connsiteY4971" fmla="*/ 5649583 h 6367455"/>
                <a:gd name="connsiteX4972" fmla="*/ 3578188 w 6891715"/>
                <a:gd name="connsiteY4972" fmla="*/ 5641963 h 6367455"/>
                <a:gd name="connsiteX4973" fmla="*/ 3578378 w 6891715"/>
                <a:gd name="connsiteY4973" fmla="*/ 5641929 h 6367455"/>
                <a:gd name="connsiteX4974" fmla="*/ 3574656 w 6891715"/>
                <a:gd name="connsiteY4974" fmla="*/ 5639745 h 6367455"/>
                <a:gd name="connsiteX4975" fmla="*/ 3577496 w 6891715"/>
                <a:gd name="connsiteY4975" fmla="*/ 5632442 h 6367455"/>
                <a:gd name="connsiteX4976" fmla="*/ 3571816 w 6891715"/>
                <a:gd name="connsiteY4976" fmla="*/ 5618155 h 6367455"/>
                <a:gd name="connsiteX4977" fmla="*/ 3557613 w 6891715"/>
                <a:gd name="connsiteY4977" fmla="*/ 5606090 h 6367455"/>
                <a:gd name="connsiteX4978" fmla="*/ 3537414 w 6891715"/>
                <a:gd name="connsiteY4978" fmla="*/ 5597200 h 6367455"/>
                <a:gd name="connsiteX4979" fmla="*/ 3526999 w 6891715"/>
                <a:gd name="connsiteY4979" fmla="*/ 5579420 h 6367455"/>
                <a:gd name="connsiteX4980" fmla="*/ 3525737 w 6891715"/>
                <a:gd name="connsiteY4980" fmla="*/ 5573387 h 6367455"/>
                <a:gd name="connsiteX4981" fmla="*/ 3515006 w 6891715"/>
                <a:gd name="connsiteY4981" fmla="*/ 5557830 h 6367455"/>
                <a:gd name="connsiteX4982" fmla="*/ 3517847 w 6891715"/>
                <a:gd name="connsiteY4982" fmla="*/ 5553067 h 6367455"/>
                <a:gd name="connsiteX4983" fmla="*/ 3527946 w 6891715"/>
                <a:gd name="connsiteY4983" fmla="*/ 5560052 h 6367455"/>
                <a:gd name="connsiteX4984" fmla="*/ 3526684 w 6891715"/>
                <a:gd name="connsiteY4984" fmla="*/ 5550845 h 6367455"/>
                <a:gd name="connsiteX4985" fmla="*/ 3527315 w 6891715"/>
                <a:gd name="connsiteY4985" fmla="*/ 5546717 h 6367455"/>
                <a:gd name="connsiteX4986" fmla="*/ 3520372 w 6891715"/>
                <a:gd name="connsiteY4986" fmla="*/ 5543860 h 6367455"/>
                <a:gd name="connsiteX4987" fmla="*/ 3514691 w 6891715"/>
                <a:gd name="connsiteY4987" fmla="*/ 5534970 h 6367455"/>
                <a:gd name="connsiteX4988" fmla="*/ 3514691 w 6891715"/>
                <a:gd name="connsiteY4988" fmla="*/ 5523540 h 6367455"/>
                <a:gd name="connsiteX4989" fmla="*/ 3522581 w 6891715"/>
                <a:gd name="connsiteY4989" fmla="*/ 5513062 h 6367455"/>
                <a:gd name="connsiteX4990" fmla="*/ 3527946 w 6891715"/>
                <a:gd name="connsiteY4990" fmla="*/ 5504490 h 6367455"/>
                <a:gd name="connsiteX4991" fmla="*/ 3529840 w 6891715"/>
                <a:gd name="connsiteY4991" fmla="*/ 5490202 h 6367455"/>
                <a:gd name="connsiteX4992" fmla="*/ 3531418 w 6891715"/>
                <a:gd name="connsiteY4992" fmla="*/ 5480995 h 6367455"/>
                <a:gd name="connsiteX4993" fmla="*/ 3523843 w 6891715"/>
                <a:gd name="connsiteY4993" fmla="*/ 5473057 h 6367455"/>
                <a:gd name="connsiteX4994" fmla="*/ 3532365 w 6891715"/>
                <a:gd name="connsiteY4994" fmla="*/ 5464485 h 6367455"/>
                <a:gd name="connsiteX4995" fmla="*/ 3526053 w 6891715"/>
                <a:gd name="connsiteY4995" fmla="*/ 5451784 h 6367455"/>
                <a:gd name="connsiteX4996" fmla="*/ 3523212 w 6891715"/>
                <a:gd name="connsiteY4996" fmla="*/ 5445434 h 6367455"/>
                <a:gd name="connsiteX4997" fmla="*/ 3529524 w 6891715"/>
                <a:gd name="connsiteY4997" fmla="*/ 5441307 h 6367455"/>
                <a:gd name="connsiteX4998" fmla="*/ 3524159 w 6891715"/>
                <a:gd name="connsiteY4998" fmla="*/ 5427337 h 6367455"/>
                <a:gd name="connsiteX4999" fmla="*/ 3527946 w 6891715"/>
                <a:gd name="connsiteY4999" fmla="*/ 5420352 h 6367455"/>
                <a:gd name="connsiteX5000" fmla="*/ 3540570 w 6891715"/>
                <a:gd name="connsiteY5000" fmla="*/ 5404794 h 6367455"/>
                <a:gd name="connsiteX5001" fmla="*/ 3535836 w 6891715"/>
                <a:gd name="connsiteY5001" fmla="*/ 5397809 h 6367455"/>
                <a:gd name="connsiteX5002" fmla="*/ 3526053 w 6891715"/>
                <a:gd name="connsiteY5002" fmla="*/ 5394952 h 6367455"/>
                <a:gd name="connsiteX5003" fmla="*/ 3525643 w 6891715"/>
                <a:gd name="connsiteY5003" fmla="*/ 5394317 h 6367455"/>
                <a:gd name="connsiteX5004" fmla="*/ 3516101 w 6891715"/>
                <a:gd name="connsiteY5004" fmla="*/ 5394317 h 6367455"/>
                <a:gd name="connsiteX5005" fmla="*/ 3512284 w 6891715"/>
                <a:gd name="connsiteY5005" fmla="*/ 5386716 h 6367455"/>
                <a:gd name="connsiteX5006" fmla="*/ 3510694 w 6891715"/>
                <a:gd name="connsiteY5006" fmla="*/ 5374048 h 6367455"/>
                <a:gd name="connsiteX5007" fmla="*/ 3492882 w 6891715"/>
                <a:gd name="connsiteY5007" fmla="*/ 5352511 h 6367455"/>
                <a:gd name="connsiteX5008" fmla="*/ 3469663 w 6891715"/>
                <a:gd name="connsiteY5008" fmla="*/ 5340159 h 6367455"/>
                <a:gd name="connsiteX5009" fmla="*/ 3460121 w 6891715"/>
                <a:gd name="connsiteY5009" fmla="*/ 5329707 h 6367455"/>
                <a:gd name="connsiteX5010" fmla="*/ 3445809 w 6891715"/>
                <a:gd name="connsiteY5010" fmla="*/ 5327807 h 6367455"/>
                <a:gd name="connsiteX5011" fmla="*/ 3441674 w 6891715"/>
                <a:gd name="connsiteY5011" fmla="*/ 5318622 h 6367455"/>
                <a:gd name="connsiteX5012" fmla="*/ 3448671 w 6891715"/>
                <a:gd name="connsiteY5012" fmla="*/ 5320839 h 6367455"/>
                <a:gd name="connsiteX5013" fmla="*/ 3454396 w 6891715"/>
                <a:gd name="connsiteY5013" fmla="*/ 5318939 h 6367455"/>
                <a:gd name="connsiteX5014" fmla="*/ 3455032 w 6891715"/>
                <a:gd name="connsiteY5014" fmla="*/ 5310071 h 6367455"/>
                <a:gd name="connsiteX5015" fmla="*/ 3445596 w 6891715"/>
                <a:gd name="connsiteY5015" fmla="*/ 5305079 h 6367455"/>
                <a:gd name="connsiteX5016" fmla="*/ 3448013 w 6891715"/>
                <a:gd name="connsiteY5016" fmla="*/ 5314939 h 6367455"/>
                <a:gd name="connsiteX5017" fmla="*/ 3441636 w 6891715"/>
                <a:gd name="connsiteY5017" fmla="*/ 5312732 h 6367455"/>
                <a:gd name="connsiteX5018" fmla="*/ 3436217 w 6891715"/>
                <a:gd name="connsiteY5018" fmla="*/ 5308949 h 6367455"/>
                <a:gd name="connsiteX5019" fmla="*/ 3431434 w 6891715"/>
                <a:gd name="connsiteY5019" fmla="*/ 5305166 h 6367455"/>
                <a:gd name="connsiteX5020" fmla="*/ 3427927 w 6891715"/>
                <a:gd name="connsiteY5020" fmla="*/ 5302014 h 6367455"/>
                <a:gd name="connsiteX5021" fmla="*/ 3425696 w 6891715"/>
                <a:gd name="connsiteY5021" fmla="*/ 5298861 h 6367455"/>
                <a:gd name="connsiteX5022" fmla="*/ 3423145 w 6891715"/>
                <a:gd name="connsiteY5022" fmla="*/ 5296654 h 6367455"/>
                <a:gd name="connsiteX5023" fmla="*/ 3420913 w 6891715"/>
                <a:gd name="connsiteY5023" fmla="*/ 5295078 h 6367455"/>
                <a:gd name="connsiteX5024" fmla="*/ 3393814 w 6891715"/>
                <a:gd name="connsiteY5024" fmla="*/ 5279000 h 6367455"/>
                <a:gd name="connsiteX5025" fmla="*/ 3380105 w 6891715"/>
                <a:gd name="connsiteY5025" fmla="*/ 5263238 h 6367455"/>
                <a:gd name="connsiteX5026" fmla="*/ 3365758 w 6891715"/>
                <a:gd name="connsiteY5026" fmla="*/ 5256303 h 6367455"/>
                <a:gd name="connsiteX5027" fmla="*/ 3371178 w 6891715"/>
                <a:gd name="connsiteY5027" fmla="*/ 5268913 h 6367455"/>
                <a:gd name="connsiteX5028" fmla="*/ 3355875 w 6891715"/>
                <a:gd name="connsiteY5028" fmla="*/ 5258509 h 6367455"/>
                <a:gd name="connsiteX5029" fmla="*/ 3332601 w 6891715"/>
                <a:gd name="connsiteY5029" fmla="*/ 5247476 h 6367455"/>
                <a:gd name="connsiteX5030" fmla="*/ 3320486 w 6891715"/>
                <a:gd name="connsiteY5030" fmla="*/ 5245269 h 6367455"/>
                <a:gd name="connsiteX5031" fmla="*/ 3301995 w 6891715"/>
                <a:gd name="connsiteY5031" fmla="*/ 5240855 h 6367455"/>
                <a:gd name="connsiteX5032" fmla="*/ 3294025 w 6891715"/>
                <a:gd name="connsiteY5032" fmla="*/ 5229506 h 6367455"/>
                <a:gd name="connsiteX5033" fmla="*/ 3321124 w 6891715"/>
                <a:gd name="connsiteY5033" fmla="*/ 5232974 h 6367455"/>
                <a:gd name="connsiteX5034" fmla="*/ 3333877 w 6891715"/>
                <a:gd name="connsiteY5034" fmla="*/ 5237072 h 6367455"/>
                <a:gd name="connsiteX5035" fmla="*/ 3352368 w 6891715"/>
                <a:gd name="connsiteY5035" fmla="*/ 5241171 h 6367455"/>
                <a:gd name="connsiteX5036" fmla="*/ 3357469 w 6891715"/>
                <a:gd name="connsiteY5036" fmla="*/ 5244954 h 6367455"/>
                <a:gd name="connsiteX5037" fmla="*/ 3355237 w 6891715"/>
                <a:gd name="connsiteY5037" fmla="*/ 5235496 h 6367455"/>
                <a:gd name="connsiteX5038" fmla="*/ 3357761 w 6891715"/>
                <a:gd name="connsiteY5038" fmla="*/ 5233854 h 6367455"/>
                <a:gd name="connsiteX5039" fmla="*/ 3374251 w 6891715"/>
                <a:gd name="connsiteY5039" fmla="*/ 5226890 h 6367455"/>
                <a:gd name="connsiteX5040" fmla="*/ 3376538 w 6891715"/>
                <a:gd name="connsiteY5040" fmla="*/ 5226649 h 6367455"/>
                <a:gd name="connsiteX5041" fmla="*/ 3376390 w 6891715"/>
                <a:gd name="connsiteY5041" fmla="*/ 5225986 h 6367455"/>
                <a:gd name="connsiteX5042" fmla="*/ 3374251 w 6891715"/>
                <a:gd name="connsiteY5042" fmla="*/ 5226890 h 6367455"/>
                <a:gd name="connsiteX5043" fmla="*/ 3367352 w 6891715"/>
                <a:gd name="connsiteY5043" fmla="*/ 5227615 h 6367455"/>
                <a:gd name="connsiteX5044" fmla="*/ 3357761 w 6891715"/>
                <a:gd name="connsiteY5044" fmla="*/ 5233854 h 6367455"/>
                <a:gd name="connsiteX5045" fmla="*/ 3355306 w 6891715"/>
                <a:gd name="connsiteY5045" fmla="*/ 5234891 h 6367455"/>
                <a:gd name="connsiteX5046" fmla="*/ 3346733 w 6891715"/>
                <a:gd name="connsiteY5046" fmla="*/ 5230124 h 6367455"/>
                <a:gd name="connsiteX5047" fmla="*/ 3354671 w 6891715"/>
                <a:gd name="connsiteY5047" fmla="*/ 5222815 h 6367455"/>
                <a:gd name="connsiteX5048" fmla="*/ 3358798 w 6891715"/>
                <a:gd name="connsiteY5048" fmla="*/ 5218366 h 6367455"/>
                <a:gd name="connsiteX5049" fmla="*/ 3358436 w 6891715"/>
                <a:gd name="connsiteY5049" fmla="*/ 5217784 h 6367455"/>
                <a:gd name="connsiteX5050" fmla="*/ 3354315 w 6891715"/>
                <a:gd name="connsiteY5050" fmla="*/ 5222229 h 6367455"/>
                <a:gd name="connsiteX5051" fmla="*/ 3340052 w 6891715"/>
                <a:gd name="connsiteY5051" fmla="*/ 5224452 h 6367455"/>
                <a:gd name="connsiteX5052" fmla="*/ 3327374 w 6891715"/>
                <a:gd name="connsiteY5052" fmla="*/ 5222547 h 6367455"/>
                <a:gd name="connsiteX5053" fmla="*/ 3291558 w 6891715"/>
                <a:gd name="connsiteY5053" fmla="*/ 5197464 h 6367455"/>
                <a:gd name="connsiteX5054" fmla="*/ 3284585 w 6891715"/>
                <a:gd name="connsiteY5054" fmla="*/ 5183177 h 6367455"/>
                <a:gd name="connsiteX5055" fmla="*/ 3262715 w 6891715"/>
                <a:gd name="connsiteY5055" fmla="*/ 5167619 h 6367455"/>
                <a:gd name="connsiteX5056" fmla="*/ 3236724 w 6891715"/>
                <a:gd name="connsiteY5056" fmla="*/ 5163492 h 6367455"/>
                <a:gd name="connsiteX5057" fmla="*/ 3223095 w 6891715"/>
                <a:gd name="connsiteY5057" fmla="*/ 5169842 h 6367455"/>
                <a:gd name="connsiteX5058" fmla="*/ 3197105 w 6891715"/>
                <a:gd name="connsiteY5058" fmla="*/ 5168889 h 6367455"/>
                <a:gd name="connsiteX5059" fmla="*/ 3185694 w 6891715"/>
                <a:gd name="connsiteY5059" fmla="*/ 5151744 h 6367455"/>
                <a:gd name="connsiteX5060" fmla="*/ 3187913 w 6891715"/>
                <a:gd name="connsiteY5060" fmla="*/ 5144442 h 6367455"/>
                <a:gd name="connsiteX5061" fmla="*/ 3160338 w 6891715"/>
                <a:gd name="connsiteY5061" fmla="*/ 5123804 h 6367455"/>
                <a:gd name="connsiteX5062" fmla="*/ 3116598 w 6891715"/>
                <a:gd name="connsiteY5062" fmla="*/ 5068242 h 6367455"/>
                <a:gd name="connsiteX5063" fmla="*/ 3116281 w 6891715"/>
                <a:gd name="connsiteY5063" fmla="*/ 5063797 h 6367455"/>
                <a:gd name="connsiteX5064" fmla="*/ 3125790 w 6891715"/>
                <a:gd name="connsiteY5064" fmla="*/ 5065067 h 6367455"/>
                <a:gd name="connsiteX5065" fmla="*/ 3132129 w 6891715"/>
                <a:gd name="connsiteY5065" fmla="*/ 5063797 h 6367455"/>
                <a:gd name="connsiteX5066" fmla="*/ 3125790 w 6891715"/>
                <a:gd name="connsiteY5066" fmla="*/ 5056494 h 6367455"/>
                <a:gd name="connsiteX5067" fmla="*/ 3125790 w 6891715"/>
                <a:gd name="connsiteY5067" fmla="*/ 5052049 h 6367455"/>
                <a:gd name="connsiteX5068" fmla="*/ 3141637 w 6891715"/>
                <a:gd name="connsiteY5068" fmla="*/ 5060622 h 6367455"/>
                <a:gd name="connsiteX5069" fmla="*/ 3152097 w 6891715"/>
                <a:gd name="connsiteY5069" fmla="*/ 5071099 h 6367455"/>
                <a:gd name="connsiteX5070" fmla="*/ 3154316 w 6891715"/>
                <a:gd name="connsiteY5070" fmla="*/ 5061257 h 6367455"/>
                <a:gd name="connsiteX5071" fmla="*/ 3144807 w 6891715"/>
                <a:gd name="connsiteY5071" fmla="*/ 5059669 h 6367455"/>
                <a:gd name="connsiteX5072" fmla="*/ 3123571 w 6891715"/>
                <a:gd name="connsiteY5072" fmla="*/ 5040937 h 6367455"/>
                <a:gd name="connsiteX5073" fmla="*/ 3111844 w 6891715"/>
                <a:gd name="connsiteY5073" fmla="*/ 5026014 h 6367455"/>
                <a:gd name="connsiteX5074" fmla="*/ 3105187 w 6891715"/>
                <a:gd name="connsiteY5074" fmla="*/ 5012679 h 6367455"/>
                <a:gd name="connsiteX5075" fmla="*/ 3100750 w 6891715"/>
                <a:gd name="connsiteY5075" fmla="*/ 4980612 h 6367455"/>
                <a:gd name="connsiteX5076" fmla="*/ 3093143 w 6891715"/>
                <a:gd name="connsiteY5076" fmla="*/ 4963149 h 6367455"/>
                <a:gd name="connsiteX5077" fmla="*/ 3070005 w 6891715"/>
                <a:gd name="connsiteY5077" fmla="*/ 4933621 h 6367455"/>
                <a:gd name="connsiteX5078" fmla="*/ 3053524 w 6891715"/>
                <a:gd name="connsiteY5078" fmla="*/ 4927589 h 6367455"/>
                <a:gd name="connsiteX5079" fmla="*/ 3045283 w 6891715"/>
                <a:gd name="connsiteY5079" fmla="*/ 4918064 h 6367455"/>
                <a:gd name="connsiteX5080" fmla="*/ 3030703 w 6891715"/>
                <a:gd name="connsiteY5080" fmla="*/ 4921239 h 6367455"/>
                <a:gd name="connsiteX5081" fmla="*/ 3025314 w 6891715"/>
                <a:gd name="connsiteY5081" fmla="*/ 4945686 h 6367455"/>
                <a:gd name="connsiteX5082" fmla="*/ 3027850 w 6891715"/>
                <a:gd name="connsiteY5082" fmla="*/ 4958386 h 6367455"/>
                <a:gd name="connsiteX5083" fmla="*/ 3018341 w 6891715"/>
                <a:gd name="connsiteY5083" fmla="*/ 4971086 h 6367455"/>
                <a:gd name="connsiteX5084" fmla="*/ 3016123 w 6891715"/>
                <a:gd name="connsiteY5084" fmla="*/ 4966006 h 6367455"/>
                <a:gd name="connsiteX5085" fmla="*/ 3012953 w 6891715"/>
                <a:gd name="connsiteY5085" fmla="*/ 4975531 h 6367455"/>
                <a:gd name="connsiteX5086" fmla="*/ 3006931 w 6891715"/>
                <a:gd name="connsiteY5086" fmla="*/ 4990137 h 6367455"/>
                <a:gd name="connsiteX5087" fmla="*/ 3005980 w 6891715"/>
                <a:gd name="connsiteY5087" fmla="*/ 4995217 h 6367455"/>
                <a:gd name="connsiteX5088" fmla="*/ 2992351 w 6891715"/>
                <a:gd name="connsiteY5088" fmla="*/ 4986962 h 6367455"/>
                <a:gd name="connsiteX5089" fmla="*/ 2988547 w 6891715"/>
                <a:gd name="connsiteY5089" fmla="*/ 4967276 h 6367455"/>
                <a:gd name="connsiteX5090" fmla="*/ 2977137 w 6891715"/>
                <a:gd name="connsiteY5090" fmla="*/ 4958704 h 6367455"/>
                <a:gd name="connsiteX5091" fmla="*/ 2971749 w 6891715"/>
                <a:gd name="connsiteY5091" fmla="*/ 4946004 h 6367455"/>
                <a:gd name="connsiteX5092" fmla="*/ 2974601 w 6891715"/>
                <a:gd name="connsiteY5092" fmla="*/ 4927271 h 6367455"/>
                <a:gd name="connsiteX5093" fmla="*/ 2963825 w 6891715"/>
                <a:gd name="connsiteY5093" fmla="*/ 4910444 h 6367455"/>
                <a:gd name="connsiteX5094" fmla="*/ 2963825 w 6891715"/>
                <a:gd name="connsiteY5094" fmla="*/ 4899649 h 6367455"/>
                <a:gd name="connsiteX5095" fmla="*/ 2976186 w 6891715"/>
                <a:gd name="connsiteY5095" fmla="*/ 4893299 h 6367455"/>
                <a:gd name="connsiteX5096" fmla="*/ 2976672 w 6891715"/>
                <a:gd name="connsiteY5096" fmla="*/ 4893377 h 6367455"/>
                <a:gd name="connsiteX5097" fmla="*/ 2981824 w 6891715"/>
                <a:gd name="connsiteY5097" fmla="*/ 4881196 h 6367455"/>
                <a:gd name="connsiteX5098" fmla="*/ 2977710 w 6891715"/>
                <a:gd name="connsiteY5098" fmla="*/ 4874199 h 6367455"/>
                <a:gd name="connsiteX5099" fmla="*/ 2986888 w 6891715"/>
                <a:gd name="connsiteY5099" fmla="*/ 4875471 h 6367455"/>
                <a:gd name="connsiteX5100" fmla="*/ 2990656 w 6891715"/>
                <a:gd name="connsiteY5100" fmla="*/ 4865568 h 6367455"/>
                <a:gd name="connsiteX5101" fmla="*/ 2977241 w 6891715"/>
                <a:gd name="connsiteY5101" fmla="*/ 4873821 h 6367455"/>
                <a:gd name="connsiteX5102" fmla="*/ 2960110 w 6891715"/>
                <a:gd name="connsiteY5102" fmla="*/ 4867464 h 6367455"/>
                <a:gd name="connsiteX5103" fmla="*/ 2943297 w 6891715"/>
                <a:gd name="connsiteY5103" fmla="*/ 4876364 h 6367455"/>
                <a:gd name="connsiteX5104" fmla="*/ 2927436 w 6891715"/>
                <a:gd name="connsiteY5104" fmla="*/ 4870960 h 6367455"/>
                <a:gd name="connsiteX5105" fmla="*/ 2894761 w 6891715"/>
                <a:gd name="connsiteY5105" fmla="*/ 4889077 h 6367455"/>
                <a:gd name="connsiteX5106" fmla="*/ 2863038 w 6891715"/>
                <a:gd name="connsiteY5106" fmla="*/ 4899884 h 6367455"/>
                <a:gd name="connsiteX5107" fmla="*/ 2852887 w 6891715"/>
                <a:gd name="connsiteY5107" fmla="*/ 4901155 h 6367455"/>
                <a:gd name="connsiteX5108" fmla="*/ 2843053 w 6891715"/>
                <a:gd name="connsiteY5108" fmla="*/ 4922132 h 6367455"/>
                <a:gd name="connsiteX5109" fmla="*/ 2844639 w 6891715"/>
                <a:gd name="connsiteY5109" fmla="*/ 4939296 h 6367455"/>
                <a:gd name="connsiteX5110" fmla="*/ 2862721 w 6891715"/>
                <a:gd name="connsiteY5110" fmla="*/ 4962180 h 6367455"/>
                <a:gd name="connsiteX5111" fmla="*/ 2862721 w 6891715"/>
                <a:gd name="connsiteY5111" fmla="*/ 4977118 h 6367455"/>
                <a:gd name="connsiteX5112" fmla="*/ 2850349 w 6891715"/>
                <a:gd name="connsiteY5112" fmla="*/ 4994282 h 6367455"/>
                <a:gd name="connsiteX5113" fmla="*/ 2849397 w 6891715"/>
                <a:gd name="connsiteY5113" fmla="*/ 5023523 h 6367455"/>
                <a:gd name="connsiteX5114" fmla="*/ 2857011 w 6891715"/>
                <a:gd name="connsiteY5114" fmla="*/ 5056260 h 6367455"/>
                <a:gd name="connsiteX5115" fmla="*/ 2892223 w 6891715"/>
                <a:gd name="connsiteY5115" fmla="*/ 5094718 h 6367455"/>
                <a:gd name="connsiteX5116" fmla="*/ 2944566 w 6891715"/>
                <a:gd name="connsiteY5116" fmla="*/ 5138580 h 6367455"/>
                <a:gd name="connsiteX5117" fmla="*/ 2977558 w 6891715"/>
                <a:gd name="connsiteY5117" fmla="*/ 5157332 h 6367455"/>
                <a:gd name="connsiteX5118" fmla="*/ 3003571 w 6891715"/>
                <a:gd name="connsiteY5118" fmla="*/ 5234249 h 6367455"/>
                <a:gd name="connsiteX5119" fmla="*/ 3036880 w 6891715"/>
                <a:gd name="connsiteY5119" fmla="*/ 5295274 h 6367455"/>
                <a:gd name="connsiteX5120" fmla="*/ 3070189 w 6891715"/>
                <a:gd name="connsiteY5120" fmla="*/ 5330554 h 6367455"/>
                <a:gd name="connsiteX5121" fmla="*/ 3108256 w 6891715"/>
                <a:gd name="connsiteY5121" fmla="*/ 5352485 h 6367455"/>
                <a:gd name="connsiteX5122" fmla="*/ 3135855 w 6891715"/>
                <a:gd name="connsiteY5122" fmla="*/ 5374416 h 6367455"/>
                <a:gd name="connsiteX5123" fmla="*/ 3163454 w 6891715"/>
                <a:gd name="connsiteY5123" fmla="*/ 5357252 h 6367455"/>
                <a:gd name="connsiteX5124" fmla="*/ 3164406 w 6891715"/>
                <a:gd name="connsiteY5124" fmla="*/ 5364563 h 6367455"/>
                <a:gd name="connsiteX5125" fmla="*/ 3172019 w 6891715"/>
                <a:gd name="connsiteY5125" fmla="*/ 5366787 h 6367455"/>
                <a:gd name="connsiteX5126" fmla="*/ 3176778 w 6891715"/>
                <a:gd name="connsiteY5126" fmla="*/ 5355981 h 6367455"/>
                <a:gd name="connsiteX5127" fmla="*/ 3188515 w 6891715"/>
                <a:gd name="connsiteY5127" fmla="*/ 5351849 h 6367455"/>
                <a:gd name="connsiteX5128" fmla="*/ 3200252 w 6891715"/>
                <a:gd name="connsiteY5128" fmla="*/ 5351531 h 6367455"/>
                <a:gd name="connsiteX5129" fmla="*/ 3213259 w 6891715"/>
                <a:gd name="connsiteY5129" fmla="*/ 5373780 h 6367455"/>
                <a:gd name="connsiteX5130" fmla="*/ 3204694 w 6891715"/>
                <a:gd name="connsiteY5130" fmla="*/ 5384269 h 6367455"/>
                <a:gd name="connsiteX5131" fmla="*/ 3194225 w 6891715"/>
                <a:gd name="connsiteY5131" fmla="*/ 5398253 h 6367455"/>
                <a:gd name="connsiteX5132" fmla="*/ 3192322 w 6891715"/>
                <a:gd name="connsiteY5132" fmla="*/ 5409696 h 6367455"/>
                <a:gd name="connsiteX5133" fmla="*/ 3203108 w 6891715"/>
                <a:gd name="connsiteY5133" fmla="*/ 5431944 h 6367455"/>
                <a:gd name="connsiteX5134" fmla="*/ 3222141 w 6891715"/>
                <a:gd name="connsiteY5134" fmla="*/ 5436712 h 6367455"/>
                <a:gd name="connsiteX5135" fmla="*/ 3271946 w 6891715"/>
                <a:gd name="connsiteY5135" fmla="*/ 5456418 h 6367455"/>
                <a:gd name="connsiteX5136" fmla="*/ 3322703 w 6891715"/>
                <a:gd name="connsiteY5136" fmla="*/ 5478349 h 6367455"/>
                <a:gd name="connsiteX5137" fmla="*/ 3357281 w 6891715"/>
                <a:gd name="connsiteY5137" fmla="*/ 5513629 h 6367455"/>
                <a:gd name="connsiteX5138" fmla="*/ 3391224 w 6891715"/>
                <a:gd name="connsiteY5138" fmla="*/ 5526024 h 6367455"/>
                <a:gd name="connsiteX5139" fmla="*/ 3404865 w 6891715"/>
                <a:gd name="connsiteY5139" fmla="*/ 5541598 h 6367455"/>
                <a:gd name="connsiteX5140" fmla="*/ 3429609 w 6891715"/>
                <a:gd name="connsiteY5140" fmla="*/ 5562576 h 6367455"/>
                <a:gd name="connsiteX5141" fmla="*/ 3443250 w 6891715"/>
                <a:gd name="connsiteY5141" fmla="*/ 5581646 h 6367455"/>
                <a:gd name="connsiteX5142" fmla="*/ 3435319 w 6891715"/>
                <a:gd name="connsiteY5142" fmla="*/ 5601352 h 6367455"/>
                <a:gd name="connsiteX5143" fmla="*/ 3429926 w 6891715"/>
                <a:gd name="connsiteY5143" fmla="*/ 5619469 h 6367455"/>
                <a:gd name="connsiteX5144" fmla="*/ 3396934 w 6891715"/>
                <a:gd name="connsiteY5144" fmla="*/ 5603894 h 6367455"/>
                <a:gd name="connsiteX5145" fmla="*/ 3382976 w 6891715"/>
                <a:gd name="connsiteY5145" fmla="*/ 5572429 h 6367455"/>
                <a:gd name="connsiteX5146" fmla="*/ 3329999 w 6891715"/>
                <a:gd name="connsiteY5146" fmla="*/ 5563529 h 6367455"/>
                <a:gd name="connsiteX5147" fmla="*/ 3328730 w 6891715"/>
                <a:gd name="connsiteY5147" fmla="*/ 5550816 h 6367455"/>
                <a:gd name="connsiteX5148" fmla="*/ 3336344 w 6891715"/>
                <a:gd name="connsiteY5148" fmla="*/ 5546684 h 6367455"/>
                <a:gd name="connsiteX5149" fmla="*/ 3325558 w 6891715"/>
                <a:gd name="connsiteY5149" fmla="*/ 5541280 h 6367455"/>
                <a:gd name="connsiteX5150" fmla="*/ 3285270 w 6891715"/>
                <a:gd name="connsiteY5150" fmla="*/ 5547955 h 6367455"/>
                <a:gd name="connsiteX5151" fmla="*/ 3262429 w 6891715"/>
                <a:gd name="connsiteY5151" fmla="*/ 5574653 h 6367455"/>
                <a:gd name="connsiteX5152" fmla="*/ 3270043 w 6891715"/>
                <a:gd name="connsiteY5152" fmla="*/ 5591499 h 6367455"/>
                <a:gd name="connsiteX5153" fmla="*/ 3249423 w 6891715"/>
                <a:gd name="connsiteY5153" fmla="*/ 5626779 h 6367455"/>
                <a:gd name="connsiteX5154" fmla="*/ 3268457 w 6891715"/>
                <a:gd name="connsiteY5154" fmla="*/ 5643306 h 6367455"/>
                <a:gd name="connsiteX5155" fmla="*/ 3299228 w 6891715"/>
                <a:gd name="connsiteY5155" fmla="*/ 5662059 h 6367455"/>
                <a:gd name="connsiteX5156" fmla="*/ 3308110 w 6891715"/>
                <a:gd name="connsiteY5156" fmla="*/ 5681765 h 6367455"/>
                <a:gd name="connsiteX5157" fmla="*/ 3314455 w 6891715"/>
                <a:gd name="connsiteY5157" fmla="*/ 5708145 h 6367455"/>
                <a:gd name="connsiteX5158" fmla="*/ 3313820 w 6891715"/>
                <a:gd name="connsiteY5158" fmla="*/ 5724991 h 6367455"/>
                <a:gd name="connsiteX5159" fmla="*/ 3292566 w 6891715"/>
                <a:gd name="connsiteY5159" fmla="*/ 5728487 h 6367455"/>
                <a:gd name="connsiteX5160" fmla="*/ 3262112 w 6891715"/>
                <a:gd name="connsiteY5160" fmla="*/ 5744697 h 6367455"/>
                <a:gd name="connsiteX5161" fmla="*/ 3263064 w 6891715"/>
                <a:gd name="connsiteY5161" fmla="*/ 5768534 h 6367455"/>
                <a:gd name="connsiteX5162" fmla="*/ 3262429 w 6891715"/>
                <a:gd name="connsiteY5162" fmla="*/ 5799365 h 6367455"/>
                <a:gd name="connsiteX5163" fmla="*/ 3221824 w 6891715"/>
                <a:gd name="connsiteY5163" fmla="*/ 5842909 h 6367455"/>
                <a:gd name="connsiteX5164" fmla="*/ 3205963 w 6891715"/>
                <a:gd name="connsiteY5164" fmla="*/ 5867382 h 6367455"/>
                <a:gd name="connsiteX5165" fmla="*/ 3189149 w 6891715"/>
                <a:gd name="connsiteY5165" fmla="*/ 5873739 h 6367455"/>
                <a:gd name="connsiteX5166" fmla="*/ 3175509 w 6891715"/>
                <a:gd name="connsiteY5166" fmla="*/ 5861343 h 6367455"/>
                <a:gd name="connsiteX5167" fmla="*/ 3164406 w 6891715"/>
                <a:gd name="connsiteY5167" fmla="*/ 5830831 h 6367455"/>
                <a:gd name="connsiteX5168" fmla="*/ 3164406 w 6891715"/>
                <a:gd name="connsiteY5168" fmla="*/ 5821296 h 6367455"/>
                <a:gd name="connsiteX5169" fmla="*/ 3185343 w 6891715"/>
                <a:gd name="connsiteY5169" fmla="*/ 5813985 h 6367455"/>
                <a:gd name="connsiteX5170" fmla="*/ 3192639 w 6891715"/>
                <a:gd name="connsiteY5170" fmla="*/ 5799047 h 6367455"/>
                <a:gd name="connsiteX5171" fmla="*/ 3182805 w 6891715"/>
                <a:gd name="connsiteY5171" fmla="*/ 5784109 h 6367455"/>
                <a:gd name="connsiteX5172" fmla="*/ 3187246 w 6891715"/>
                <a:gd name="connsiteY5172" fmla="*/ 5774573 h 6367455"/>
                <a:gd name="connsiteX5173" fmla="*/ 3204059 w 6891715"/>
                <a:gd name="connsiteY5173" fmla="*/ 5767263 h 6367455"/>
                <a:gd name="connsiteX5174" fmla="*/ 3218017 w 6891715"/>
                <a:gd name="connsiteY5174" fmla="*/ 5761860 h 6367455"/>
                <a:gd name="connsiteX5175" fmla="*/ 3220555 w 6891715"/>
                <a:gd name="connsiteY5175" fmla="*/ 5742790 h 6367455"/>
                <a:gd name="connsiteX5176" fmla="*/ 3219603 w 6891715"/>
                <a:gd name="connsiteY5176" fmla="*/ 5728805 h 6367455"/>
                <a:gd name="connsiteX5177" fmla="*/ 3207549 w 6891715"/>
                <a:gd name="connsiteY5177" fmla="*/ 5710052 h 6367455"/>
                <a:gd name="connsiteX5178" fmla="*/ 3188198 w 6891715"/>
                <a:gd name="connsiteY5178" fmla="*/ 5667144 h 6367455"/>
                <a:gd name="connsiteX5179" fmla="*/ 3177095 w 6891715"/>
                <a:gd name="connsiteY5179" fmla="*/ 5628050 h 6367455"/>
                <a:gd name="connsiteX5180" fmla="*/ 3159330 w 6891715"/>
                <a:gd name="connsiteY5180" fmla="*/ 5606119 h 6367455"/>
                <a:gd name="connsiteX5181" fmla="*/ 3131731 w 6891715"/>
                <a:gd name="connsiteY5181" fmla="*/ 5611840 h 6367455"/>
                <a:gd name="connsiteX5182" fmla="*/ 3108256 w 6891715"/>
                <a:gd name="connsiteY5182" fmla="*/ 5600398 h 6367455"/>
                <a:gd name="connsiteX5183" fmla="*/ 3096519 w 6891715"/>
                <a:gd name="connsiteY5183" fmla="*/ 5576243 h 6367455"/>
                <a:gd name="connsiteX5184" fmla="*/ 3097788 w 6891715"/>
                <a:gd name="connsiteY5184" fmla="*/ 5564800 h 6367455"/>
                <a:gd name="connsiteX5185" fmla="*/ 3079388 w 6891715"/>
                <a:gd name="connsiteY5185" fmla="*/ 5534288 h 6367455"/>
                <a:gd name="connsiteX5186" fmla="*/ 3052741 w 6891715"/>
                <a:gd name="connsiteY5186" fmla="*/ 5543823 h 6367455"/>
                <a:gd name="connsiteX5187" fmla="*/ 3044176 w 6891715"/>
                <a:gd name="connsiteY5187" fmla="*/ 5537784 h 6367455"/>
                <a:gd name="connsiteX5188" fmla="*/ 3052741 w 6891715"/>
                <a:gd name="connsiteY5188" fmla="*/ 5519667 h 6367455"/>
                <a:gd name="connsiteX5189" fmla="*/ 3034659 w 6891715"/>
                <a:gd name="connsiteY5189" fmla="*/ 5516489 h 6367455"/>
                <a:gd name="connsiteX5190" fmla="*/ 3010232 w 6891715"/>
                <a:gd name="connsiteY5190" fmla="*/ 5496783 h 6367455"/>
                <a:gd name="connsiteX5191" fmla="*/ 2983585 w 6891715"/>
                <a:gd name="connsiteY5191" fmla="*/ 5462457 h 6367455"/>
                <a:gd name="connsiteX5192" fmla="*/ 2953766 w 6891715"/>
                <a:gd name="connsiteY5192" fmla="*/ 5469767 h 6367455"/>
                <a:gd name="connsiteX5193" fmla="*/ 2933780 w 6891715"/>
                <a:gd name="connsiteY5193" fmla="*/ 5458325 h 6367455"/>
                <a:gd name="connsiteX5194" fmla="*/ 2913478 w 6891715"/>
                <a:gd name="connsiteY5194" fmla="*/ 5460867 h 6367455"/>
                <a:gd name="connsiteX5195" fmla="*/ 2861452 w 6891715"/>
                <a:gd name="connsiteY5195" fmla="*/ 5422409 h 6367455"/>
                <a:gd name="connsiteX5196" fmla="*/ 2823067 w 6891715"/>
                <a:gd name="connsiteY5196" fmla="*/ 5379501 h 6367455"/>
                <a:gd name="connsiteX5197" fmla="*/ 2802765 w 6891715"/>
                <a:gd name="connsiteY5197" fmla="*/ 5362338 h 6367455"/>
                <a:gd name="connsiteX5198" fmla="*/ 2789758 w 6891715"/>
                <a:gd name="connsiteY5198" fmla="*/ 5336275 h 6367455"/>
                <a:gd name="connsiteX5199" fmla="*/ 2765332 w 6891715"/>
                <a:gd name="connsiteY5199" fmla="*/ 5308941 h 6367455"/>
                <a:gd name="connsiteX5200" fmla="*/ 2739953 w 6891715"/>
                <a:gd name="connsiteY5200" fmla="*/ 5313709 h 6367455"/>
                <a:gd name="connsiteX5201" fmla="*/ 2730437 w 6891715"/>
                <a:gd name="connsiteY5201" fmla="*/ 5321972 h 6367455"/>
                <a:gd name="connsiteX5202" fmla="*/ 2725044 w 6891715"/>
                <a:gd name="connsiteY5202" fmla="*/ 5309259 h 6367455"/>
                <a:gd name="connsiteX5203" fmla="*/ 2736781 w 6891715"/>
                <a:gd name="connsiteY5203" fmla="*/ 5299724 h 6367455"/>
                <a:gd name="connsiteX5204" fmla="*/ 2719968 w 6891715"/>
                <a:gd name="connsiteY5204" fmla="*/ 5285103 h 6367455"/>
                <a:gd name="connsiteX5205" fmla="*/ 2702838 w 6891715"/>
                <a:gd name="connsiteY5205" fmla="*/ 5280336 h 6367455"/>
                <a:gd name="connsiteX5206" fmla="*/ 2707913 w 6891715"/>
                <a:gd name="connsiteY5206" fmla="*/ 5265397 h 6367455"/>
                <a:gd name="connsiteX5207" fmla="*/ 2688880 w 6891715"/>
                <a:gd name="connsiteY5207" fmla="*/ 5254909 h 6367455"/>
                <a:gd name="connsiteX5208" fmla="*/ 2675873 w 6891715"/>
                <a:gd name="connsiteY5208" fmla="*/ 5257133 h 6367455"/>
                <a:gd name="connsiteX5209" fmla="*/ 2673970 w 6891715"/>
                <a:gd name="connsiteY5209" fmla="*/ 5252048 h 6367455"/>
                <a:gd name="connsiteX5210" fmla="*/ 2681266 w 6891715"/>
                <a:gd name="connsiteY5210" fmla="*/ 5238063 h 6367455"/>
                <a:gd name="connsiteX5211" fmla="*/ 2675556 w 6891715"/>
                <a:gd name="connsiteY5211" fmla="*/ 5215179 h 6367455"/>
                <a:gd name="connsiteX5212" fmla="*/ 2658426 w 6891715"/>
                <a:gd name="connsiteY5212" fmla="*/ 5162418 h 6367455"/>
                <a:gd name="connsiteX5213" fmla="*/ 2652716 w 6891715"/>
                <a:gd name="connsiteY5213" fmla="*/ 5132859 h 6367455"/>
                <a:gd name="connsiteX5214" fmla="*/ 2649543 w 6891715"/>
                <a:gd name="connsiteY5214" fmla="*/ 5105207 h 6367455"/>
                <a:gd name="connsiteX5215" fmla="*/ 2626068 w 6891715"/>
                <a:gd name="connsiteY5215" fmla="*/ 5097261 h 6367455"/>
                <a:gd name="connsiteX5216" fmla="*/ 2593394 w 6891715"/>
                <a:gd name="connsiteY5216" fmla="*/ 5088997 h 6367455"/>
                <a:gd name="connsiteX5217" fmla="*/ 2560085 w 6891715"/>
                <a:gd name="connsiteY5217" fmla="*/ 5061027 h 6367455"/>
                <a:gd name="connsiteX5218" fmla="*/ 2538830 w 6891715"/>
                <a:gd name="connsiteY5218" fmla="*/ 5057849 h 6367455"/>
                <a:gd name="connsiteX5219" fmla="*/ 2522017 w 6891715"/>
                <a:gd name="connsiteY5219" fmla="*/ 5051810 h 6367455"/>
                <a:gd name="connsiteX5220" fmla="*/ 2489343 w 6891715"/>
                <a:gd name="connsiteY5220" fmla="*/ 5055306 h 6367455"/>
                <a:gd name="connsiteX5221" fmla="*/ 2475702 w 6891715"/>
                <a:gd name="connsiteY5221" fmla="*/ 5070245 h 6367455"/>
                <a:gd name="connsiteX5222" fmla="*/ 2452544 w 6891715"/>
                <a:gd name="connsiteY5222" fmla="*/ 5107432 h 6367455"/>
                <a:gd name="connsiteX5223" fmla="*/ 2438269 w 6891715"/>
                <a:gd name="connsiteY5223" fmla="*/ 5122370 h 6367455"/>
                <a:gd name="connsiteX5224" fmla="*/ 2419235 w 6891715"/>
                <a:gd name="connsiteY5224" fmla="*/ 5126502 h 6367455"/>
                <a:gd name="connsiteX5225" fmla="*/ 2419155 w 6891715"/>
                <a:gd name="connsiteY5225" fmla="*/ 5126339 h 6367455"/>
                <a:gd name="connsiteX5226" fmla="*/ 2414212 w 6891715"/>
                <a:gd name="connsiteY5226" fmla="*/ 5127883 h 6367455"/>
                <a:gd name="connsiteX5227" fmla="*/ 2409765 w 6891715"/>
                <a:gd name="connsiteY5227" fmla="*/ 5122167 h 6367455"/>
                <a:gd name="connsiteX5228" fmla="*/ 2400235 w 6891715"/>
                <a:gd name="connsiteY5228" fmla="*/ 5125343 h 6367455"/>
                <a:gd name="connsiteX5229" fmla="*/ 2400223 w 6891715"/>
                <a:gd name="connsiteY5229" fmla="*/ 5125369 h 6367455"/>
                <a:gd name="connsiteX5230" fmla="*/ 2408524 w 6891715"/>
                <a:gd name="connsiteY5230" fmla="*/ 5122854 h 6367455"/>
                <a:gd name="connsiteX5231" fmla="*/ 2412969 w 6891715"/>
                <a:gd name="connsiteY5231" fmla="*/ 5128049 h 6367455"/>
                <a:gd name="connsiteX5232" fmla="*/ 2397053 w 6891715"/>
                <a:gd name="connsiteY5232" fmla="*/ 5131996 h 6367455"/>
                <a:gd name="connsiteX5233" fmla="*/ 2396741 w 6891715"/>
                <a:gd name="connsiteY5233" fmla="*/ 5132647 h 6367455"/>
                <a:gd name="connsiteX5234" fmla="*/ 2385305 w 6891715"/>
                <a:gd name="connsiteY5234" fmla="*/ 5136458 h 6367455"/>
                <a:gd name="connsiteX5235" fmla="*/ 2383717 w 6891715"/>
                <a:gd name="connsiteY5235" fmla="*/ 5137411 h 6367455"/>
                <a:gd name="connsiteX5236" fmla="*/ 2384034 w 6891715"/>
                <a:gd name="connsiteY5236" fmla="*/ 5136458 h 6367455"/>
                <a:gd name="connsiteX5237" fmla="*/ 2380858 w 6891715"/>
                <a:gd name="connsiteY5237" fmla="*/ 5135823 h 6367455"/>
                <a:gd name="connsiteX5238" fmla="*/ 2379587 w 6891715"/>
                <a:gd name="connsiteY5238" fmla="*/ 5136458 h 6367455"/>
                <a:gd name="connsiteX5239" fmla="*/ 2377999 w 6891715"/>
                <a:gd name="connsiteY5239" fmla="*/ 5136458 h 6367455"/>
                <a:gd name="connsiteX5240" fmla="*/ 2377046 w 6891715"/>
                <a:gd name="connsiteY5240" fmla="*/ 5136776 h 6367455"/>
                <a:gd name="connsiteX5241" fmla="*/ 2375775 w 6891715"/>
                <a:gd name="connsiteY5241" fmla="*/ 5137411 h 6367455"/>
                <a:gd name="connsiteX5242" fmla="*/ 2375140 w 6891715"/>
                <a:gd name="connsiteY5242" fmla="*/ 5138046 h 6367455"/>
                <a:gd name="connsiteX5243" fmla="*/ 2374822 w 6891715"/>
                <a:gd name="connsiteY5243" fmla="*/ 5138999 h 6367455"/>
                <a:gd name="connsiteX5244" fmla="*/ 2374187 w 6891715"/>
                <a:gd name="connsiteY5244" fmla="*/ 5141857 h 6367455"/>
                <a:gd name="connsiteX5245" fmla="*/ 2374504 w 6891715"/>
                <a:gd name="connsiteY5245" fmla="*/ 5141857 h 6367455"/>
                <a:gd name="connsiteX5246" fmla="*/ 2375140 w 6891715"/>
                <a:gd name="connsiteY5246" fmla="*/ 5142175 h 6367455"/>
                <a:gd name="connsiteX5247" fmla="*/ 2377363 w 6891715"/>
                <a:gd name="connsiteY5247" fmla="*/ 5141540 h 6367455"/>
                <a:gd name="connsiteX5248" fmla="*/ 2351950 w 6891715"/>
                <a:gd name="connsiteY5248" fmla="*/ 5159642 h 6367455"/>
                <a:gd name="connsiteX5249" fmla="*/ 2327490 w 6891715"/>
                <a:gd name="connsiteY5249" fmla="*/ 5172345 h 6367455"/>
                <a:gd name="connsiteX5250" fmla="*/ 2305572 w 6891715"/>
                <a:gd name="connsiteY5250" fmla="*/ 5206327 h 6367455"/>
                <a:gd name="connsiteX5251" fmla="*/ 2275076 w 6891715"/>
                <a:gd name="connsiteY5251" fmla="*/ 5219348 h 6367455"/>
                <a:gd name="connsiteX5252" fmla="*/ 2232509 w 6891715"/>
                <a:gd name="connsiteY5252" fmla="*/ 5220936 h 6367455"/>
                <a:gd name="connsiteX5253" fmla="*/ 2188037 w 6891715"/>
                <a:gd name="connsiteY5253" fmla="*/ 5202198 h 6367455"/>
                <a:gd name="connsiteX5254" fmla="*/ 2180413 w 6891715"/>
                <a:gd name="connsiteY5254" fmla="*/ 5189812 h 6367455"/>
                <a:gd name="connsiteX5255" fmla="*/ 2143246 w 6891715"/>
                <a:gd name="connsiteY5255" fmla="*/ 5174251 h 6367455"/>
                <a:gd name="connsiteX5256" fmla="*/ 2120057 w 6891715"/>
                <a:gd name="connsiteY5256" fmla="*/ 5189177 h 6367455"/>
                <a:gd name="connsiteX5257" fmla="*/ 2104174 w 6891715"/>
                <a:gd name="connsiteY5257" fmla="*/ 5175521 h 6367455"/>
                <a:gd name="connsiteX5258" fmla="*/ 2082891 w 6891715"/>
                <a:gd name="connsiteY5258" fmla="*/ 5171710 h 6367455"/>
                <a:gd name="connsiteX5259" fmla="*/ 2058431 w 6891715"/>
                <a:gd name="connsiteY5259" fmla="*/ 5159324 h 6367455"/>
                <a:gd name="connsiteX5260" fmla="*/ 2040324 w 6891715"/>
                <a:gd name="connsiteY5260" fmla="*/ 5164723 h 6367455"/>
                <a:gd name="connsiteX5261" fmla="*/ 2022535 w 6891715"/>
                <a:gd name="connsiteY5261" fmla="*/ 5181555 h 6367455"/>
                <a:gd name="connsiteX5262" fmla="*/ 2004746 w 6891715"/>
                <a:gd name="connsiteY5262" fmla="*/ 5192353 h 6367455"/>
                <a:gd name="connsiteX5263" fmla="*/ 1967897 w 6891715"/>
                <a:gd name="connsiteY5263" fmla="*/ 5205374 h 6367455"/>
                <a:gd name="connsiteX5264" fmla="*/ 1959638 w 6891715"/>
                <a:gd name="connsiteY5264" fmla="*/ 5239356 h 6367455"/>
                <a:gd name="connsiteX5265" fmla="*/ 1951061 w 6891715"/>
                <a:gd name="connsiteY5265" fmla="*/ 5251106 h 6367455"/>
                <a:gd name="connsiteX5266" fmla="*/ 1959638 w 6891715"/>
                <a:gd name="connsiteY5266" fmla="*/ 5255870 h 6367455"/>
                <a:gd name="connsiteX5267" fmla="*/ 1960591 w 6891715"/>
                <a:gd name="connsiteY5267" fmla="*/ 5245390 h 6367455"/>
                <a:gd name="connsiteX5268" fmla="*/ 1963767 w 6891715"/>
                <a:gd name="connsiteY5268" fmla="*/ 5259046 h 6367455"/>
                <a:gd name="connsiteX5269" fmla="*/ 1959955 w 6891715"/>
                <a:gd name="connsiteY5269" fmla="*/ 5274925 h 6367455"/>
                <a:gd name="connsiteX5270" fmla="*/ 1964720 w 6891715"/>
                <a:gd name="connsiteY5270" fmla="*/ 5288899 h 6367455"/>
                <a:gd name="connsiteX5271" fmla="*/ 1963974 w 6891715"/>
                <a:gd name="connsiteY5271" fmla="*/ 5289811 h 6367455"/>
                <a:gd name="connsiteX5272" fmla="*/ 1973866 w 6891715"/>
                <a:gd name="connsiteY5272" fmla="*/ 5295679 h 6367455"/>
                <a:gd name="connsiteX5273" fmla="*/ 1970058 w 6891715"/>
                <a:gd name="connsiteY5273" fmla="*/ 5311533 h 6367455"/>
                <a:gd name="connsiteX5274" fmla="*/ 1985925 w 6891715"/>
                <a:gd name="connsiteY5274" fmla="*/ 5317557 h 6367455"/>
                <a:gd name="connsiteX5275" fmla="*/ 1980530 w 6891715"/>
                <a:gd name="connsiteY5275" fmla="*/ 5325801 h 6367455"/>
                <a:gd name="connsiteX5276" fmla="*/ 1973232 w 6891715"/>
                <a:gd name="connsiteY5276" fmla="*/ 5324216 h 6367455"/>
                <a:gd name="connsiteX5277" fmla="*/ 1965616 w 6891715"/>
                <a:gd name="connsiteY5277" fmla="*/ 5329606 h 6367455"/>
                <a:gd name="connsiteX5278" fmla="*/ 1962760 w 6891715"/>
                <a:gd name="connsiteY5278" fmla="*/ 5341972 h 6367455"/>
                <a:gd name="connsiteX5279" fmla="*/ 1975770 w 6891715"/>
                <a:gd name="connsiteY5279" fmla="*/ 5354655 h 6367455"/>
                <a:gd name="connsiteX5280" fmla="*/ 1971328 w 6891715"/>
                <a:gd name="connsiteY5280" fmla="*/ 5366070 h 6367455"/>
                <a:gd name="connsiteX5281" fmla="*/ 1965298 w 6891715"/>
                <a:gd name="connsiteY5281" fmla="*/ 5380022 h 6367455"/>
                <a:gd name="connsiteX5282" fmla="*/ 1926267 w 6891715"/>
                <a:gd name="connsiteY5282" fmla="*/ 5399046 h 6367455"/>
                <a:gd name="connsiteX5283" fmla="*/ 1896755 w 6891715"/>
                <a:gd name="connsiteY5283" fmla="*/ 5413315 h 6367455"/>
                <a:gd name="connsiteX5284" fmla="*/ 1868513 w 6891715"/>
                <a:gd name="connsiteY5284" fmla="*/ 5449144 h 6367455"/>
                <a:gd name="connsiteX5285" fmla="*/ 1823135 w 6891715"/>
                <a:gd name="connsiteY5285" fmla="*/ 5464364 h 6367455"/>
                <a:gd name="connsiteX5286" fmla="*/ 1755543 w 6891715"/>
                <a:gd name="connsiteY5286" fmla="*/ 5485925 h 6367455"/>
                <a:gd name="connsiteX5287" fmla="*/ 1738090 w 6891715"/>
                <a:gd name="connsiteY5287" fmla="*/ 5508121 h 6367455"/>
                <a:gd name="connsiteX5288" fmla="*/ 1753957 w 6891715"/>
                <a:gd name="connsiteY5288" fmla="*/ 5520487 h 6367455"/>
                <a:gd name="connsiteX5289" fmla="*/ 1746341 w 6891715"/>
                <a:gd name="connsiteY5289" fmla="*/ 5534438 h 6367455"/>
                <a:gd name="connsiteX5290" fmla="*/ 1742215 w 6891715"/>
                <a:gd name="connsiteY5290" fmla="*/ 5529048 h 6367455"/>
                <a:gd name="connsiteX5291" fmla="*/ 1744437 w 6891715"/>
                <a:gd name="connsiteY5291" fmla="*/ 5522706 h 6367455"/>
                <a:gd name="connsiteX5292" fmla="*/ 1726666 w 6891715"/>
                <a:gd name="connsiteY5292" fmla="*/ 5536975 h 6367455"/>
                <a:gd name="connsiteX5293" fmla="*/ 1643844 w 6891715"/>
                <a:gd name="connsiteY5293" fmla="*/ 5654293 h 6367455"/>
                <a:gd name="connsiteX5294" fmla="*/ 1644161 w 6891715"/>
                <a:gd name="connsiteY5294" fmla="*/ 5684733 h 6367455"/>
                <a:gd name="connsiteX5295" fmla="*/ 1633689 w 6891715"/>
                <a:gd name="connsiteY5295" fmla="*/ 5691391 h 6367455"/>
                <a:gd name="connsiteX5296" fmla="*/ 1645748 w 6891715"/>
                <a:gd name="connsiteY5296" fmla="*/ 5699318 h 6367455"/>
                <a:gd name="connsiteX5297" fmla="*/ 1664787 w 6891715"/>
                <a:gd name="connsiteY5297" fmla="*/ 5741490 h 6367455"/>
                <a:gd name="connsiteX5298" fmla="*/ 1679702 w 6891715"/>
                <a:gd name="connsiteY5298" fmla="*/ 5743392 h 6367455"/>
                <a:gd name="connsiteX5299" fmla="*/ 1685413 w 6891715"/>
                <a:gd name="connsiteY5299" fmla="*/ 5754807 h 6367455"/>
                <a:gd name="connsiteX5300" fmla="*/ 1692712 w 6891715"/>
                <a:gd name="connsiteY5300" fmla="*/ 5763368 h 6367455"/>
                <a:gd name="connsiteX5301" fmla="*/ 1677798 w 6891715"/>
                <a:gd name="connsiteY5301" fmla="*/ 5769709 h 6367455"/>
                <a:gd name="connsiteX5302" fmla="*/ 1658124 w 6891715"/>
                <a:gd name="connsiteY5302" fmla="*/ 5794124 h 6367455"/>
                <a:gd name="connsiteX5303" fmla="*/ 1636862 w 6891715"/>
                <a:gd name="connsiteY5303" fmla="*/ 5800783 h 6367455"/>
                <a:gd name="connsiteX5304" fmla="*/ 1631785 w 6891715"/>
                <a:gd name="connsiteY5304" fmla="*/ 5814100 h 6367455"/>
                <a:gd name="connsiteX5305" fmla="*/ 1617188 w 6891715"/>
                <a:gd name="connsiteY5305" fmla="*/ 5833125 h 6367455"/>
                <a:gd name="connsiteX5306" fmla="*/ 1613063 w 6891715"/>
                <a:gd name="connsiteY5306" fmla="*/ 5852467 h 6367455"/>
                <a:gd name="connsiteX5307" fmla="*/ 1596562 w 6891715"/>
                <a:gd name="connsiteY5307" fmla="*/ 5884174 h 6367455"/>
                <a:gd name="connsiteX5308" fmla="*/ 1605130 w 6891715"/>
                <a:gd name="connsiteY5308" fmla="*/ 5897809 h 6367455"/>
                <a:gd name="connsiteX5309" fmla="*/ 1600687 w 6891715"/>
                <a:gd name="connsiteY5309" fmla="*/ 5905101 h 6367455"/>
                <a:gd name="connsiteX5310" fmla="*/ 1584820 w 6891715"/>
                <a:gd name="connsiteY5310" fmla="*/ 5900979 h 6367455"/>
                <a:gd name="connsiteX5311" fmla="*/ 1557530 w 6891715"/>
                <a:gd name="connsiteY5311" fmla="*/ 5907638 h 6367455"/>
                <a:gd name="connsiteX5312" fmla="*/ 1535317 w 6891715"/>
                <a:gd name="connsiteY5312" fmla="*/ 5905736 h 6367455"/>
                <a:gd name="connsiteX5313" fmla="*/ 1530239 w 6891715"/>
                <a:gd name="connsiteY5313" fmla="*/ 5923809 h 6367455"/>
                <a:gd name="connsiteX5314" fmla="*/ 1507072 w 6891715"/>
                <a:gd name="connsiteY5314" fmla="*/ 5931102 h 6367455"/>
                <a:gd name="connsiteX5315" fmla="*/ 1506120 w 6891715"/>
                <a:gd name="connsiteY5315" fmla="*/ 5957736 h 6367455"/>
                <a:gd name="connsiteX5316" fmla="*/ 1494697 w 6891715"/>
                <a:gd name="connsiteY5316" fmla="*/ 5973590 h 6367455"/>
                <a:gd name="connsiteX5317" fmla="*/ 1485495 w 6891715"/>
                <a:gd name="connsiteY5317" fmla="*/ 5998956 h 6367455"/>
                <a:gd name="connsiteX5318" fmla="*/ 1475974 w 6891715"/>
                <a:gd name="connsiteY5318" fmla="*/ 6005298 h 6367455"/>
                <a:gd name="connsiteX5319" fmla="*/ 1453762 w 6891715"/>
                <a:gd name="connsiteY5319" fmla="*/ 5996737 h 6367455"/>
                <a:gd name="connsiteX5320" fmla="*/ 1414731 w 6891715"/>
                <a:gd name="connsiteY5320" fmla="*/ 6016396 h 6367455"/>
                <a:gd name="connsiteX5321" fmla="*/ 1392517 w 6891715"/>
                <a:gd name="connsiteY5321" fmla="*/ 6005932 h 6367455"/>
                <a:gd name="connsiteX5322" fmla="*/ 1351261 w 6891715"/>
                <a:gd name="connsiteY5322" fmla="*/ 6013859 h 6367455"/>
                <a:gd name="connsiteX5323" fmla="*/ 1318258 w 6891715"/>
                <a:gd name="connsiteY5323" fmla="*/ 6008786 h 6367455"/>
                <a:gd name="connsiteX5324" fmla="*/ 1261457 w 6891715"/>
                <a:gd name="connsiteY5324" fmla="*/ 6005932 h 6367455"/>
                <a:gd name="connsiteX5325" fmla="*/ 1248764 w 6891715"/>
                <a:gd name="connsiteY5325" fmla="*/ 6019883 h 6367455"/>
                <a:gd name="connsiteX5326" fmla="*/ 1228772 w 6891715"/>
                <a:gd name="connsiteY5326" fmla="*/ 6032884 h 6367455"/>
                <a:gd name="connsiteX5327" fmla="*/ 1189741 w 6891715"/>
                <a:gd name="connsiteY5327" fmla="*/ 6033835 h 6367455"/>
                <a:gd name="connsiteX5328" fmla="*/ 1159276 w 6891715"/>
                <a:gd name="connsiteY5328" fmla="*/ 6073152 h 6367455"/>
                <a:gd name="connsiteX5329" fmla="*/ 1151026 w 6891715"/>
                <a:gd name="connsiteY5329" fmla="*/ 6091226 h 6367455"/>
                <a:gd name="connsiteX5330" fmla="*/ 1140553 w 6891715"/>
                <a:gd name="connsiteY5330" fmla="*/ 6083933 h 6367455"/>
                <a:gd name="connsiteX5331" fmla="*/ 1124369 w 6891715"/>
                <a:gd name="connsiteY5331" fmla="*/ 6080762 h 6367455"/>
                <a:gd name="connsiteX5332" fmla="*/ 1118023 w 6891715"/>
                <a:gd name="connsiteY5332" fmla="*/ 6075689 h 6367455"/>
                <a:gd name="connsiteX5333" fmla="*/ 1104377 w 6891715"/>
                <a:gd name="connsiteY5333" fmla="*/ 6071567 h 6367455"/>
                <a:gd name="connsiteX5334" fmla="*/ 1095809 w 6891715"/>
                <a:gd name="connsiteY5334" fmla="*/ 6070616 h 6367455"/>
                <a:gd name="connsiteX5335" fmla="*/ 1074230 w 6891715"/>
                <a:gd name="connsiteY5335" fmla="*/ 6036054 h 6367455"/>
                <a:gd name="connsiteX5336" fmla="*/ 1076453 w 6891715"/>
                <a:gd name="connsiteY5336" fmla="*/ 6024640 h 6367455"/>
                <a:gd name="connsiteX5337" fmla="*/ 1067884 w 6891715"/>
                <a:gd name="connsiteY5337" fmla="*/ 6017347 h 6367455"/>
                <a:gd name="connsiteX5338" fmla="*/ 1072961 w 6891715"/>
                <a:gd name="connsiteY5338" fmla="*/ 5991981 h 6367455"/>
                <a:gd name="connsiteX5339" fmla="*/ 1032343 w 6891715"/>
                <a:gd name="connsiteY5339" fmla="*/ 5954565 h 6367455"/>
                <a:gd name="connsiteX5340" fmla="*/ 1005051 w 6891715"/>
                <a:gd name="connsiteY5340" fmla="*/ 5952663 h 6367455"/>
                <a:gd name="connsiteX5341" fmla="*/ 995213 w 6891715"/>
                <a:gd name="connsiteY5341" fmla="*/ 5944102 h 6367455"/>
                <a:gd name="connsiteX5342" fmla="*/ 987921 w 6891715"/>
                <a:gd name="connsiteY5342" fmla="*/ 5953614 h 6367455"/>
                <a:gd name="connsiteX5343" fmla="*/ 984747 w 6891715"/>
                <a:gd name="connsiteY5343" fmla="*/ 5946639 h 6367455"/>
                <a:gd name="connsiteX5344" fmla="*/ 967371 w 6891715"/>
                <a:gd name="connsiteY5344" fmla="*/ 5951909 h 6367455"/>
                <a:gd name="connsiteX5345" fmla="*/ 967494 w 6891715"/>
                <a:gd name="connsiteY5345" fmla="*/ 5953094 h 6367455"/>
                <a:gd name="connsiteX5346" fmla="*/ 945223 w 6891715"/>
                <a:gd name="connsiteY5346" fmla="*/ 5968032 h 6367455"/>
                <a:gd name="connsiteX5347" fmla="*/ 924225 w 6891715"/>
                <a:gd name="connsiteY5347" fmla="*/ 5969303 h 6367455"/>
                <a:gd name="connsiteX5348" fmla="*/ 909272 w 6891715"/>
                <a:gd name="connsiteY5348" fmla="*/ 5963900 h 6367455"/>
                <a:gd name="connsiteX5349" fmla="*/ 887955 w 6891715"/>
                <a:gd name="connsiteY5349" fmla="*/ 5962311 h 6367455"/>
                <a:gd name="connsiteX5350" fmla="*/ 866639 w 6891715"/>
                <a:gd name="connsiteY5350" fmla="*/ 5955955 h 6367455"/>
                <a:gd name="connsiteX5351" fmla="*/ 841188 w 6891715"/>
                <a:gd name="connsiteY5351" fmla="*/ 5968032 h 6367455"/>
                <a:gd name="connsiteX5352" fmla="*/ 822417 w 6891715"/>
                <a:gd name="connsiteY5352" fmla="*/ 5972164 h 6367455"/>
                <a:gd name="connsiteX5353" fmla="*/ 813826 w 6891715"/>
                <a:gd name="connsiteY5353" fmla="*/ 5968986 h 6367455"/>
                <a:gd name="connsiteX5354" fmla="*/ 822099 w 6891715"/>
                <a:gd name="connsiteY5354" fmla="*/ 5960404 h 6367455"/>
                <a:gd name="connsiteX5355" fmla="*/ 832598 w 6891715"/>
                <a:gd name="connsiteY5355" fmla="*/ 5933071 h 6367455"/>
                <a:gd name="connsiteX5356" fmla="*/ 836416 w 6891715"/>
                <a:gd name="connsiteY5356" fmla="*/ 5909870 h 6367455"/>
                <a:gd name="connsiteX5357" fmla="*/ 829735 w 6891715"/>
                <a:gd name="connsiteY5357" fmla="*/ 5863468 h 6367455"/>
                <a:gd name="connsiteX5358" fmla="*/ 838007 w 6891715"/>
                <a:gd name="connsiteY5358" fmla="*/ 5825647 h 6367455"/>
                <a:gd name="connsiteX5359" fmla="*/ 826871 w 6891715"/>
                <a:gd name="connsiteY5359" fmla="*/ 5806260 h 6367455"/>
                <a:gd name="connsiteX5360" fmla="*/ 839598 w 6891715"/>
                <a:gd name="connsiteY5360" fmla="*/ 5797996 h 6367455"/>
                <a:gd name="connsiteX5361" fmla="*/ 847232 w 6891715"/>
                <a:gd name="connsiteY5361" fmla="*/ 5804353 h 6367455"/>
                <a:gd name="connsiteX5362" fmla="*/ 840870 w 6891715"/>
                <a:gd name="connsiteY5362" fmla="*/ 5790369 h 6367455"/>
                <a:gd name="connsiteX5363" fmla="*/ 822735 w 6891715"/>
                <a:gd name="connsiteY5363" fmla="*/ 5790686 h 6367455"/>
                <a:gd name="connsiteX5364" fmla="*/ 806827 w 6891715"/>
                <a:gd name="connsiteY5364" fmla="*/ 5803717 h 6367455"/>
                <a:gd name="connsiteX5365" fmla="*/ 795372 w 6891715"/>
                <a:gd name="connsiteY5365" fmla="*/ 5810074 h 6367455"/>
                <a:gd name="connsiteX5366" fmla="*/ 797281 w 6891715"/>
                <a:gd name="connsiteY5366" fmla="*/ 5786873 h 6367455"/>
                <a:gd name="connsiteX5367" fmla="*/ 790918 w 6891715"/>
                <a:gd name="connsiteY5367" fmla="*/ 5777338 h 6367455"/>
                <a:gd name="connsiteX5368" fmla="*/ 800463 w 6891715"/>
                <a:gd name="connsiteY5368" fmla="*/ 5776384 h 6367455"/>
                <a:gd name="connsiteX5369" fmla="*/ 817326 w 6891715"/>
                <a:gd name="connsiteY5369" fmla="*/ 5773842 h 6367455"/>
                <a:gd name="connsiteX5370" fmla="*/ 826553 w 6891715"/>
                <a:gd name="connsiteY5370" fmla="*/ 5752548 h 6367455"/>
                <a:gd name="connsiteX5371" fmla="*/ 839280 w 6891715"/>
                <a:gd name="connsiteY5371" fmla="*/ 5740788 h 6367455"/>
                <a:gd name="connsiteX5372" fmla="*/ 840234 w 6891715"/>
                <a:gd name="connsiteY5372" fmla="*/ 5734432 h 6367455"/>
                <a:gd name="connsiteX5373" fmla="*/ 820189 w 6891715"/>
                <a:gd name="connsiteY5373" fmla="*/ 5748734 h 6367455"/>
                <a:gd name="connsiteX5374" fmla="*/ 807462 w 6891715"/>
                <a:gd name="connsiteY5374" fmla="*/ 5754137 h 6367455"/>
                <a:gd name="connsiteX5375" fmla="*/ 799190 w 6891715"/>
                <a:gd name="connsiteY5375" fmla="*/ 5764625 h 6367455"/>
                <a:gd name="connsiteX5376" fmla="*/ 801418 w 6891715"/>
                <a:gd name="connsiteY5376" fmla="*/ 5771935 h 6367455"/>
                <a:gd name="connsiteX5377" fmla="*/ 783283 w 6891715"/>
                <a:gd name="connsiteY5377" fmla="*/ 5770028 h 6367455"/>
                <a:gd name="connsiteX5378" fmla="*/ 776921 w 6891715"/>
                <a:gd name="connsiteY5378" fmla="*/ 5773206 h 6367455"/>
                <a:gd name="connsiteX5379" fmla="*/ 768331 w 6891715"/>
                <a:gd name="connsiteY5379" fmla="*/ 5770346 h 6367455"/>
                <a:gd name="connsiteX5380" fmla="*/ 765150 w 6891715"/>
                <a:gd name="connsiteY5380" fmla="*/ 5765896 h 6367455"/>
                <a:gd name="connsiteX5381" fmla="*/ 782010 w 6891715"/>
                <a:gd name="connsiteY5381" fmla="*/ 5735385 h 6367455"/>
                <a:gd name="connsiteX5382" fmla="*/ 781692 w 6891715"/>
                <a:gd name="connsiteY5382" fmla="*/ 5699471 h 6367455"/>
                <a:gd name="connsiteX5383" fmla="*/ 807781 w 6891715"/>
                <a:gd name="connsiteY5383" fmla="*/ 5671820 h 6367455"/>
                <a:gd name="connsiteX5384" fmla="*/ 810008 w 6891715"/>
                <a:gd name="connsiteY5384" fmla="*/ 5656883 h 6367455"/>
                <a:gd name="connsiteX5385" fmla="*/ 820189 w 6891715"/>
                <a:gd name="connsiteY5385" fmla="*/ 5642263 h 6367455"/>
                <a:gd name="connsiteX5386" fmla="*/ 838643 w 6891715"/>
                <a:gd name="connsiteY5386" fmla="*/ 5544691 h 6367455"/>
                <a:gd name="connsiteX5387" fmla="*/ 846597 w 6891715"/>
                <a:gd name="connsiteY5387" fmla="*/ 5489707 h 6367455"/>
                <a:gd name="connsiteX5388" fmla="*/ 828780 w 6891715"/>
                <a:gd name="connsiteY5388" fmla="*/ 5408662 h 6367455"/>
                <a:gd name="connsiteX5389" fmla="*/ 828147 w 6891715"/>
                <a:gd name="connsiteY5389" fmla="*/ 5385266 h 6367455"/>
                <a:gd name="connsiteX5390" fmla="*/ 827984 w 6891715"/>
                <a:gd name="connsiteY5390" fmla="*/ 5385412 h 6367455"/>
                <a:gd name="connsiteX5391" fmla="*/ 827032 w 6891715"/>
                <a:gd name="connsiteY5391" fmla="*/ 5365753 h 6367455"/>
                <a:gd name="connsiteX5392" fmla="*/ 829888 w 6891715"/>
                <a:gd name="connsiteY5392" fmla="*/ 5330240 h 6367455"/>
                <a:gd name="connsiteX5393" fmla="*/ 841630 w 6891715"/>
                <a:gd name="connsiteY5393" fmla="*/ 5324850 h 6367455"/>
                <a:gd name="connsiteX5394" fmla="*/ 831157 w 6891715"/>
                <a:gd name="connsiteY5394" fmla="*/ 5309947 h 6367455"/>
                <a:gd name="connsiteX5395" fmla="*/ 820051 w 6891715"/>
                <a:gd name="connsiteY5395" fmla="*/ 5303923 h 6367455"/>
                <a:gd name="connsiteX5396" fmla="*/ 826397 w 6891715"/>
                <a:gd name="connsiteY5396" fmla="*/ 5284898 h 6367455"/>
                <a:gd name="connsiteX5397" fmla="*/ 807357 w 6891715"/>
                <a:gd name="connsiteY5397" fmla="*/ 5286167 h 6367455"/>
                <a:gd name="connsiteX5398" fmla="*/ 812434 w 6891715"/>
                <a:gd name="connsiteY5398" fmla="*/ 5264288 h 6367455"/>
                <a:gd name="connsiteX5399" fmla="*/ 795615 w 6891715"/>
                <a:gd name="connsiteY5399" fmla="*/ 5265240 h 6367455"/>
                <a:gd name="connsiteX5400" fmla="*/ 796250 w 6891715"/>
                <a:gd name="connsiteY5400" fmla="*/ 5254459 h 6367455"/>
                <a:gd name="connsiteX5401" fmla="*/ 789903 w 6891715"/>
                <a:gd name="connsiteY5401" fmla="*/ 5247166 h 6367455"/>
                <a:gd name="connsiteX5402" fmla="*/ 782604 w 6891715"/>
                <a:gd name="connsiteY5402" fmla="*/ 5251922 h 6367455"/>
                <a:gd name="connsiteX5403" fmla="*/ 783556 w 6891715"/>
                <a:gd name="connsiteY5403" fmla="*/ 5237971 h 6367455"/>
                <a:gd name="connsiteX5404" fmla="*/ 800375 w 6891715"/>
                <a:gd name="connsiteY5404" fmla="*/ 5212605 h 6367455"/>
                <a:gd name="connsiteX5405" fmla="*/ 813069 w 6891715"/>
                <a:gd name="connsiteY5405" fmla="*/ 5212605 h 6367455"/>
                <a:gd name="connsiteX5406" fmla="*/ 815290 w 6891715"/>
                <a:gd name="connsiteY5406" fmla="*/ 5206263 h 6367455"/>
                <a:gd name="connsiteX5407" fmla="*/ 825763 w 6891715"/>
                <a:gd name="connsiteY5407" fmla="*/ 5193580 h 6367455"/>
                <a:gd name="connsiteX5408" fmla="*/ 843851 w 6891715"/>
                <a:gd name="connsiteY5408" fmla="*/ 5199605 h 6367455"/>
                <a:gd name="connsiteX5409" fmla="*/ 862573 w 6891715"/>
                <a:gd name="connsiteY5409" fmla="*/ 5188824 h 6367455"/>
                <a:gd name="connsiteX5410" fmla="*/ 876218 w 6891715"/>
                <a:gd name="connsiteY5410" fmla="*/ 5185653 h 6367455"/>
                <a:gd name="connsiteX5411" fmla="*/ 877488 w 6891715"/>
                <a:gd name="connsiteY5411" fmla="*/ 5192629 h 6367455"/>
                <a:gd name="connsiteX5412" fmla="*/ 891133 w 6891715"/>
                <a:gd name="connsiteY5412" fmla="*/ 5191678 h 6367455"/>
                <a:gd name="connsiteX5413" fmla="*/ 884786 w 6891715"/>
                <a:gd name="connsiteY5413" fmla="*/ 5183117 h 6367455"/>
                <a:gd name="connsiteX5414" fmla="*/ 891133 w 6891715"/>
                <a:gd name="connsiteY5414" fmla="*/ 5176775 h 6367455"/>
                <a:gd name="connsiteX5415" fmla="*/ 881613 w 6891715"/>
                <a:gd name="connsiteY5415" fmla="*/ 5179946 h 6367455"/>
                <a:gd name="connsiteX5416" fmla="*/ 878122 w 6891715"/>
                <a:gd name="connsiteY5416" fmla="*/ 5168848 h 6367455"/>
                <a:gd name="connsiteX5417" fmla="*/ 890816 w 6891715"/>
                <a:gd name="connsiteY5417" fmla="*/ 5159336 h 6367455"/>
                <a:gd name="connsiteX5418" fmla="*/ 910808 w 6891715"/>
                <a:gd name="connsiteY5418" fmla="*/ 5144116 h 6367455"/>
                <a:gd name="connsiteX5419" fmla="*/ 926675 w 6891715"/>
                <a:gd name="connsiteY5419" fmla="*/ 5140945 h 6367455"/>
                <a:gd name="connsiteX5420" fmla="*/ 933974 w 6891715"/>
                <a:gd name="connsiteY5420" fmla="*/ 5145067 h 6367455"/>
                <a:gd name="connsiteX5421" fmla="*/ 936195 w 6891715"/>
                <a:gd name="connsiteY5421" fmla="*/ 5138726 h 6367455"/>
                <a:gd name="connsiteX5422" fmla="*/ 949841 w 6891715"/>
                <a:gd name="connsiteY5422" fmla="*/ 5139677 h 6367455"/>
                <a:gd name="connsiteX5423" fmla="*/ 959361 w 6891715"/>
                <a:gd name="connsiteY5423" fmla="*/ 5151092 h 6367455"/>
                <a:gd name="connsiteX5424" fmla="*/ 989190 w 6891715"/>
                <a:gd name="connsiteY5424" fmla="*/ 5165677 h 6367455"/>
                <a:gd name="connsiteX5425" fmla="*/ 1095809 w 6891715"/>
                <a:gd name="connsiteY5425" fmla="*/ 5163458 h 6367455"/>
                <a:gd name="connsiteX5426" fmla="*/ 1111676 w 6891715"/>
                <a:gd name="connsiteY5426" fmla="*/ 5152994 h 6367455"/>
                <a:gd name="connsiteX5427" fmla="*/ 1121196 w 6891715"/>
                <a:gd name="connsiteY5427" fmla="*/ 5154897 h 6367455"/>
                <a:gd name="connsiteX5428" fmla="*/ 1124369 w 6891715"/>
                <a:gd name="connsiteY5428" fmla="*/ 5158067 h 6367455"/>
                <a:gd name="connsiteX5429" fmla="*/ 1140553 w 6891715"/>
                <a:gd name="connsiteY5429" fmla="*/ 5165360 h 6367455"/>
                <a:gd name="connsiteX5430" fmla="*/ 1168162 w 6891715"/>
                <a:gd name="connsiteY5430" fmla="*/ 5169165 h 6367455"/>
                <a:gd name="connsiteX5431" fmla="*/ 1217983 w 6891715"/>
                <a:gd name="connsiteY5431" fmla="*/ 5179312 h 6367455"/>
                <a:gd name="connsiteX5432" fmla="*/ 1264313 w 6891715"/>
                <a:gd name="connsiteY5432" fmla="*/ 5181214 h 6367455"/>
                <a:gd name="connsiteX5433" fmla="*/ 1293825 w 6891715"/>
                <a:gd name="connsiteY5433" fmla="*/ 5175507 h 6367455"/>
                <a:gd name="connsiteX5434" fmla="*/ 1307788 w 6891715"/>
                <a:gd name="connsiteY5434" fmla="*/ 5178677 h 6367455"/>
                <a:gd name="connsiteX5435" fmla="*/ 1323653 w 6891715"/>
                <a:gd name="connsiteY5435" fmla="*/ 5168848 h 6367455"/>
                <a:gd name="connsiteX5436" fmla="*/ 1329999 w 6891715"/>
                <a:gd name="connsiteY5436" fmla="*/ 5169799 h 6367455"/>
                <a:gd name="connsiteX5437" fmla="*/ 1339519 w 6891715"/>
                <a:gd name="connsiteY5437" fmla="*/ 5182482 h 6367455"/>
                <a:gd name="connsiteX5438" fmla="*/ 1351261 w 6891715"/>
                <a:gd name="connsiteY5438" fmla="*/ 5183117 h 6367455"/>
                <a:gd name="connsiteX5439" fmla="*/ 1367129 w 6891715"/>
                <a:gd name="connsiteY5439" fmla="*/ 5187556 h 6367455"/>
                <a:gd name="connsiteX5440" fmla="*/ 1385853 w 6891715"/>
                <a:gd name="connsiteY5440" fmla="*/ 5184068 h 6367455"/>
                <a:gd name="connsiteX5441" fmla="*/ 1405846 w 6891715"/>
                <a:gd name="connsiteY5441" fmla="*/ 5182799 h 6367455"/>
                <a:gd name="connsiteX5442" fmla="*/ 1422030 w 6891715"/>
                <a:gd name="connsiteY5442" fmla="*/ 5187873 h 6367455"/>
                <a:gd name="connsiteX5443" fmla="*/ 1439800 w 6891715"/>
                <a:gd name="connsiteY5443" fmla="*/ 5194214 h 6367455"/>
                <a:gd name="connsiteX5444" fmla="*/ 1449320 w 6891715"/>
                <a:gd name="connsiteY5444" fmla="*/ 5199288 h 6367455"/>
                <a:gd name="connsiteX5445" fmla="*/ 1476608 w 6891715"/>
                <a:gd name="connsiteY5445" fmla="*/ 5198336 h 6367455"/>
                <a:gd name="connsiteX5446" fmla="*/ 1488033 w 6891715"/>
                <a:gd name="connsiteY5446" fmla="*/ 5187873 h 6367455"/>
                <a:gd name="connsiteX5447" fmla="*/ 1493746 w 6891715"/>
                <a:gd name="connsiteY5447" fmla="*/ 5184702 h 6367455"/>
                <a:gd name="connsiteX5448" fmla="*/ 1492160 w 6891715"/>
                <a:gd name="connsiteY5448" fmla="*/ 5187556 h 6367455"/>
                <a:gd name="connsiteX5449" fmla="*/ 1498188 w 6891715"/>
                <a:gd name="connsiteY5449" fmla="*/ 5189141 h 6367455"/>
                <a:gd name="connsiteX5450" fmla="*/ 1499774 w 6891715"/>
                <a:gd name="connsiteY5450" fmla="*/ 5188190 h 6367455"/>
                <a:gd name="connsiteX5451" fmla="*/ 1505485 w 6891715"/>
                <a:gd name="connsiteY5451" fmla="*/ 5182165 h 6367455"/>
                <a:gd name="connsiteX5452" fmla="*/ 1506437 w 6891715"/>
                <a:gd name="connsiteY5452" fmla="*/ 5185019 h 6367455"/>
                <a:gd name="connsiteX5453" fmla="*/ 1509292 w 6891715"/>
                <a:gd name="connsiteY5453" fmla="*/ 5185336 h 6367455"/>
                <a:gd name="connsiteX5454" fmla="*/ 1509613 w 6891715"/>
                <a:gd name="connsiteY5454" fmla="*/ 5182165 h 6367455"/>
                <a:gd name="connsiteX5455" fmla="*/ 1513104 w 6891715"/>
                <a:gd name="connsiteY5455" fmla="*/ 5183117 h 6367455"/>
                <a:gd name="connsiteX5456" fmla="*/ 1513644 w 6891715"/>
                <a:gd name="connsiteY5456" fmla="*/ 5182190 h 6367455"/>
                <a:gd name="connsiteX5457" fmla="*/ 1521585 w 6891715"/>
                <a:gd name="connsiteY5457" fmla="*/ 5173933 h 6367455"/>
                <a:gd name="connsiteX5458" fmla="*/ 1536516 w 6891715"/>
                <a:gd name="connsiteY5458" fmla="*/ 5137729 h 6367455"/>
                <a:gd name="connsiteX5459" fmla="*/ 1551446 w 6891715"/>
                <a:gd name="connsiteY5459" fmla="*/ 5066590 h 6367455"/>
                <a:gd name="connsiteX5460" fmla="*/ 1559070 w 6891715"/>
                <a:gd name="connsiteY5460" fmla="*/ 5017364 h 6367455"/>
                <a:gd name="connsiteX5461" fmla="*/ 1564788 w 6891715"/>
                <a:gd name="connsiteY5461" fmla="*/ 5032291 h 6367455"/>
                <a:gd name="connsiteX5462" fmla="*/ 1571141 w 6891715"/>
                <a:gd name="connsiteY5462" fmla="*/ 5024351 h 6367455"/>
                <a:gd name="connsiteX5463" fmla="*/ 1567011 w 6891715"/>
                <a:gd name="connsiteY5463" fmla="*/ 5014506 h 6367455"/>
                <a:gd name="connsiteX5464" fmla="*/ 1560022 w 6891715"/>
                <a:gd name="connsiteY5464" fmla="*/ 5012600 h 6367455"/>
                <a:gd name="connsiteX5465" fmla="*/ 1570506 w 6891715"/>
                <a:gd name="connsiteY5465" fmla="*/ 4932569 h 6367455"/>
                <a:gd name="connsiteX5466" fmla="*/ 1570188 w 6891715"/>
                <a:gd name="connsiteY5466" fmla="*/ 4911609 h 6367455"/>
                <a:gd name="connsiteX5467" fmla="*/ 1572094 w 6891715"/>
                <a:gd name="connsiteY5467" fmla="*/ 4904939 h 6367455"/>
                <a:gd name="connsiteX5468" fmla="*/ 1577177 w 6891715"/>
                <a:gd name="connsiteY5468" fmla="*/ 4904939 h 6367455"/>
                <a:gd name="connsiteX5469" fmla="*/ 1579082 w 6891715"/>
                <a:gd name="connsiteY5469" fmla="*/ 4921136 h 6367455"/>
                <a:gd name="connsiteX5470" fmla="*/ 1600683 w 6891715"/>
                <a:gd name="connsiteY5470" fmla="*/ 4948448 h 6367455"/>
                <a:gd name="connsiteX5471" fmla="*/ 1607672 w 6891715"/>
                <a:gd name="connsiteY5471" fmla="*/ 4967186 h 6367455"/>
                <a:gd name="connsiteX5472" fmla="*/ 1616884 w 6891715"/>
                <a:gd name="connsiteY5472" fmla="*/ 4974173 h 6367455"/>
                <a:gd name="connsiteX5473" fmla="*/ 1609895 w 6891715"/>
                <a:gd name="connsiteY5473" fmla="*/ 4964963 h 6367455"/>
                <a:gd name="connsiteX5474" fmla="*/ 1606719 w 6891715"/>
                <a:gd name="connsiteY5474" fmla="*/ 4945908 h 6367455"/>
                <a:gd name="connsiteX5475" fmla="*/ 1598142 w 6891715"/>
                <a:gd name="connsiteY5475" fmla="*/ 4918595 h 6367455"/>
                <a:gd name="connsiteX5476" fmla="*/ 1586706 w 6891715"/>
                <a:gd name="connsiteY5476" fmla="*/ 4902081 h 6367455"/>
                <a:gd name="connsiteX5477" fmla="*/ 1583847 w 6891715"/>
                <a:gd name="connsiteY5477" fmla="*/ 4888425 h 6367455"/>
                <a:gd name="connsiteX5478" fmla="*/ 1561293 w 6891715"/>
                <a:gd name="connsiteY5478" fmla="*/ 4874769 h 6367455"/>
                <a:gd name="connsiteX5479" fmla="*/ 1560340 w 6891715"/>
                <a:gd name="connsiteY5479" fmla="*/ 4864288 h 6367455"/>
                <a:gd name="connsiteX5480" fmla="*/ 1569552 w 6891715"/>
                <a:gd name="connsiteY5480" fmla="*/ 4855714 h 6367455"/>
                <a:gd name="connsiteX5481" fmla="*/ 1574953 w 6891715"/>
                <a:gd name="connsiteY5481" fmla="*/ 4843963 h 6367455"/>
                <a:gd name="connsiteX5482" fmla="*/ 1584483 w 6891715"/>
                <a:gd name="connsiteY5482" fmla="*/ 4838882 h 6367455"/>
                <a:gd name="connsiteX5483" fmla="*/ 1568282 w 6891715"/>
                <a:gd name="connsiteY5483" fmla="*/ 4816651 h 6367455"/>
                <a:gd name="connsiteX5484" fmla="*/ 1556528 w 6891715"/>
                <a:gd name="connsiteY5484" fmla="*/ 4810299 h 6367455"/>
                <a:gd name="connsiteX5485" fmla="*/ 1561929 w 6891715"/>
                <a:gd name="connsiteY5485" fmla="*/ 4800136 h 6367455"/>
                <a:gd name="connsiteX5486" fmla="*/ 1546999 w 6891715"/>
                <a:gd name="connsiteY5486" fmla="*/ 4799184 h 6367455"/>
                <a:gd name="connsiteX5487" fmla="*/ 1503477 w 6891715"/>
                <a:gd name="connsiteY5487" fmla="*/ 4766790 h 6367455"/>
                <a:gd name="connsiteX5488" fmla="*/ 1501253 w 6891715"/>
                <a:gd name="connsiteY5488" fmla="*/ 4758533 h 6367455"/>
                <a:gd name="connsiteX5489" fmla="*/ 1482828 w 6891715"/>
                <a:gd name="connsiteY5489" fmla="*/ 4728998 h 6367455"/>
                <a:gd name="connsiteX5490" fmla="*/ 1470123 w 6891715"/>
                <a:gd name="connsiteY5490" fmla="*/ 4717565 h 6367455"/>
                <a:gd name="connsiteX5491" fmla="*/ 1482512 w 6891715"/>
                <a:gd name="connsiteY5491" fmla="*/ 4692158 h 6367455"/>
                <a:gd name="connsiteX5492" fmla="*/ 1466629 w 6891715"/>
                <a:gd name="connsiteY5492" fmla="*/ 4685806 h 6367455"/>
                <a:gd name="connsiteX5493" fmla="*/ 1479018 w 6891715"/>
                <a:gd name="connsiteY5493" fmla="*/ 4672150 h 6367455"/>
                <a:gd name="connsiteX5494" fmla="*/ 1491724 w 6891715"/>
                <a:gd name="connsiteY5494" fmla="*/ 4676279 h 6367455"/>
                <a:gd name="connsiteX5495" fmla="*/ 1500301 w 6891715"/>
                <a:gd name="connsiteY5495" fmla="*/ 4678502 h 6367455"/>
                <a:gd name="connsiteX5496" fmla="*/ 1494902 w 6891715"/>
                <a:gd name="connsiteY5496" fmla="*/ 4667704 h 6367455"/>
                <a:gd name="connsiteX5497" fmla="*/ 1478064 w 6891715"/>
                <a:gd name="connsiteY5497" fmla="*/ 4658494 h 6367455"/>
                <a:gd name="connsiteX5498" fmla="*/ 1458688 w 6891715"/>
                <a:gd name="connsiteY5498" fmla="*/ 4663893 h 6367455"/>
                <a:gd name="connsiteX5499" fmla="*/ 1434865 w 6891715"/>
                <a:gd name="connsiteY5499" fmla="*/ 4663258 h 6367455"/>
                <a:gd name="connsiteX5500" fmla="*/ 1431053 w 6891715"/>
                <a:gd name="connsiteY5500" fmla="*/ 4648331 h 6367455"/>
                <a:gd name="connsiteX5501" fmla="*/ 1447253 w 6891715"/>
                <a:gd name="connsiteY5501" fmla="*/ 4637851 h 6367455"/>
                <a:gd name="connsiteX5502" fmla="*/ 1430100 w 6891715"/>
                <a:gd name="connsiteY5502" fmla="*/ 4631499 h 6367455"/>
                <a:gd name="connsiteX5503" fmla="*/ 1413264 w 6891715"/>
                <a:gd name="connsiteY5503" fmla="*/ 4620066 h 6367455"/>
                <a:gd name="connsiteX5504" fmla="*/ 1405640 w 6891715"/>
                <a:gd name="connsiteY5504" fmla="*/ 4628641 h 6367455"/>
                <a:gd name="connsiteX5505" fmla="*/ 1402464 w 6891715"/>
                <a:gd name="connsiteY5505" fmla="*/ 4629594 h 6367455"/>
                <a:gd name="connsiteX5506" fmla="*/ 1396110 w 6891715"/>
                <a:gd name="connsiteY5506" fmla="*/ 4616890 h 6367455"/>
                <a:gd name="connsiteX5507" fmla="*/ 1387533 w 6891715"/>
                <a:gd name="connsiteY5507" fmla="*/ 4626735 h 6367455"/>
                <a:gd name="connsiteX5508" fmla="*/ 1376095 w 6891715"/>
                <a:gd name="connsiteY5508" fmla="*/ 4627688 h 6367455"/>
                <a:gd name="connsiteX5509" fmla="*/ 1354811 w 6891715"/>
                <a:gd name="connsiteY5509" fmla="*/ 4600694 h 6367455"/>
                <a:gd name="connsiteX5510" fmla="*/ 1342103 w 6891715"/>
                <a:gd name="connsiteY5510" fmla="*/ 4601646 h 6367455"/>
                <a:gd name="connsiteX5511" fmla="*/ 1327174 w 6891715"/>
                <a:gd name="connsiteY5511" fmla="*/ 4594659 h 6367455"/>
                <a:gd name="connsiteX5512" fmla="*/ 1309068 w 6891715"/>
                <a:gd name="connsiteY5512" fmla="*/ 4591484 h 6367455"/>
                <a:gd name="connsiteX5513" fmla="*/ 1300491 w 6891715"/>
                <a:gd name="connsiteY5513" fmla="*/ 4580051 h 6367455"/>
                <a:gd name="connsiteX5514" fmla="*/ 1287785 w 6891715"/>
                <a:gd name="connsiteY5514" fmla="*/ 4575922 h 6367455"/>
                <a:gd name="connsiteX5515" fmla="*/ 1268726 w 6891715"/>
                <a:gd name="connsiteY5515" fmla="*/ 4589578 h 6367455"/>
                <a:gd name="connsiteX5516" fmla="*/ 1251889 w 6891715"/>
                <a:gd name="connsiteY5516" fmla="*/ 4592119 h 6367455"/>
                <a:gd name="connsiteX5517" fmla="*/ 1247443 w 6891715"/>
                <a:gd name="connsiteY5517" fmla="*/ 4573064 h 6367455"/>
                <a:gd name="connsiteX5518" fmla="*/ 1240136 w 6891715"/>
                <a:gd name="connsiteY5518" fmla="*/ 4568618 h 6367455"/>
                <a:gd name="connsiteX5519" fmla="*/ 1221077 w 6891715"/>
                <a:gd name="connsiteY5519" fmla="*/ 4564807 h 6367455"/>
                <a:gd name="connsiteX5520" fmla="*/ 1217899 w 6891715"/>
                <a:gd name="connsiteY5520" fmla="*/ 4559408 h 6367455"/>
                <a:gd name="connsiteX5521" fmla="*/ 1233465 w 6891715"/>
                <a:gd name="connsiteY5521" fmla="*/ 4552103 h 6367455"/>
                <a:gd name="connsiteX5522" fmla="*/ 1251254 w 6891715"/>
                <a:gd name="connsiteY5522" fmla="*/ 4552103 h 6367455"/>
                <a:gd name="connsiteX5523" fmla="*/ 1257608 w 6891715"/>
                <a:gd name="connsiteY5523" fmla="*/ 4544481 h 6367455"/>
                <a:gd name="connsiteX5524" fmla="*/ 1242994 w 6891715"/>
                <a:gd name="connsiteY5524" fmla="*/ 4534001 h 6367455"/>
                <a:gd name="connsiteX5525" fmla="*/ 1232194 w 6891715"/>
                <a:gd name="connsiteY5525" fmla="*/ 4537177 h 6367455"/>
                <a:gd name="connsiteX5526" fmla="*/ 1225841 w 6891715"/>
                <a:gd name="connsiteY5526" fmla="*/ 4545751 h 6367455"/>
                <a:gd name="connsiteX5527" fmla="*/ 1223618 w 6891715"/>
                <a:gd name="connsiteY5527" fmla="*/ 4521615 h 6367455"/>
                <a:gd name="connsiteX5528" fmla="*/ 1230288 w 6891715"/>
                <a:gd name="connsiteY5528" fmla="*/ 4516534 h 6367455"/>
                <a:gd name="connsiteX5529" fmla="*/ 1236642 w 6891715"/>
                <a:gd name="connsiteY5529" fmla="*/ 4520345 h 6367455"/>
                <a:gd name="connsiteX5530" fmla="*/ 1251254 w 6891715"/>
                <a:gd name="connsiteY5530" fmla="*/ 4524473 h 6367455"/>
                <a:gd name="connsiteX5531" fmla="*/ 1260784 w 6891715"/>
                <a:gd name="connsiteY5531" fmla="*/ 4524473 h 6367455"/>
                <a:gd name="connsiteX5532" fmla="*/ 1246807 w 6891715"/>
                <a:gd name="connsiteY5532" fmla="*/ 4509547 h 6367455"/>
                <a:gd name="connsiteX5533" fmla="*/ 1235053 w 6891715"/>
                <a:gd name="connsiteY5533" fmla="*/ 4512088 h 6367455"/>
                <a:gd name="connsiteX5534" fmla="*/ 1228700 w 6891715"/>
                <a:gd name="connsiteY5534" fmla="*/ 4506689 h 6367455"/>
                <a:gd name="connsiteX5535" fmla="*/ 1219488 w 6891715"/>
                <a:gd name="connsiteY5535" fmla="*/ 4515263 h 6367455"/>
                <a:gd name="connsiteX5536" fmla="*/ 1210911 w 6891715"/>
                <a:gd name="connsiteY5536" fmla="*/ 4511135 h 6367455"/>
                <a:gd name="connsiteX5537" fmla="*/ 1209640 w 6891715"/>
                <a:gd name="connsiteY5537" fmla="*/ 4500972 h 6367455"/>
                <a:gd name="connsiteX5538" fmla="*/ 1215040 w 6891715"/>
                <a:gd name="connsiteY5538" fmla="*/ 4495573 h 6367455"/>
                <a:gd name="connsiteX5539" fmla="*/ 1224570 w 6891715"/>
                <a:gd name="connsiteY5539" fmla="*/ 4486681 h 6367455"/>
                <a:gd name="connsiteX5540" fmla="*/ 1245219 w 6891715"/>
                <a:gd name="connsiteY5540" fmla="*/ 4468578 h 6367455"/>
                <a:gd name="connsiteX5541" fmla="*/ 1268726 w 6891715"/>
                <a:gd name="connsiteY5541" fmla="*/ 4469531 h 6367455"/>
                <a:gd name="connsiteX5542" fmla="*/ 1283656 w 6891715"/>
                <a:gd name="connsiteY5542" fmla="*/ 4465085 h 6367455"/>
                <a:gd name="connsiteX5543" fmla="*/ 1299538 w 6891715"/>
                <a:gd name="connsiteY5543" fmla="*/ 4471437 h 6367455"/>
                <a:gd name="connsiteX5544" fmla="*/ 1299538 w 6891715"/>
                <a:gd name="connsiteY5544" fmla="*/ 4464132 h 6367455"/>
                <a:gd name="connsiteX5545" fmla="*/ 1310974 w 6891715"/>
                <a:gd name="connsiteY5545" fmla="*/ 4460956 h 6367455"/>
                <a:gd name="connsiteX5546" fmla="*/ 1324633 w 6891715"/>
                <a:gd name="connsiteY5546" fmla="*/ 4463815 h 6367455"/>
                <a:gd name="connsiteX5547" fmla="*/ 1327809 w 6891715"/>
                <a:gd name="connsiteY5547" fmla="*/ 4450159 h 6367455"/>
                <a:gd name="connsiteX5548" fmla="*/ 1331938 w 6891715"/>
                <a:gd name="connsiteY5548" fmla="*/ 4442854 h 6367455"/>
                <a:gd name="connsiteX5549" fmla="*/ 1346869 w 6891715"/>
                <a:gd name="connsiteY5549" fmla="*/ 4448888 h 6367455"/>
                <a:gd name="connsiteX5550" fmla="*/ 1379908 w 6891715"/>
                <a:gd name="connsiteY5550" fmla="*/ 4448571 h 6367455"/>
                <a:gd name="connsiteX5551" fmla="*/ 1388485 w 6891715"/>
                <a:gd name="connsiteY5551" fmla="*/ 4460004 h 6367455"/>
                <a:gd name="connsiteX5552" fmla="*/ 1411675 w 6891715"/>
                <a:gd name="connsiteY5552" fmla="*/ 4485093 h 6367455"/>
                <a:gd name="connsiteX5553" fmla="*/ 1430735 w 6891715"/>
                <a:gd name="connsiteY5553" fmla="*/ 4474295 h 6367455"/>
                <a:gd name="connsiteX5554" fmla="*/ 1447570 w 6891715"/>
                <a:gd name="connsiteY5554" fmla="*/ 4466991 h 6367455"/>
                <a:gd name="connsiteX5555" fmla="*/ 1462817 w 6891715"/>
                <a:gd name="connsiteY5555" fmla="*/ 4477471 h 6367455"/>
                <a:gd name="connsiteX5556" fmla="*/ 1481559 w 6891715"/>
                <a:gd name="connsiteY5556" fmla="*/ 4465403 h 6367455"/>
                <a:gd name="connsiteX5557" fmla="*/ 1497442 w 6891715"/>
                <a:gd name="connsiteY5557" fmla="*/ 4462227 h 6367455"/>
                <a:gd name="connsiteX5558" fmla="*/ 1506018 w 6891715"/>
                <a:gd name="connsiteY5558" fmla="*/ 4476836 h 6367455"/>
                <a:gd name="connsiteX5559" fmla="*/ 1522855 w 6891715"/>
                <a:gd name="connsiteY5559" fmla="*/ 4478741 h 6367455"/>
                <a:gd name="connsiteX5560" fmla="*/ 1532386 w 6891715"/>
                <a:gd name="connsiteY5560" fmla="*/ 4480964 h 6367455"/>
                <a:gd name="connsiteX5561" fmla="*/ 1536516 w 6891715"/>
                <a:gd name="connsiteY5561" fmla="*/ 4472389 h 6367455"/>
                <a:gd name="connsiteX5562" fmla="*/ 1529209 w 6891715"/>
                <a:gd name="connsiteY5562" fmla="*/ 4466038 h 6367455"/>
                <a:gd name="connsiteX5563" fmla="*/ 1519361 w 6891715"/>
                <a:gd name="connsiteY5563" fmla="*/ 4448571 h 6367455"/>
                <a:gd name="connsiteX5564" fmla="*/ 1512690 w 6891715"/>
                <a:gd name="connsiteY5564" fmla="*/ 4384101 h 6367455"/>
                <a:gd name="connsiteX5565" fmla="*/ 1511104 w 6891715"/>
                <a:gd name="connsiteY5565" fmla="*/ 4368222 h 6367455"/>
                <a:gd name="connsiteX5566" fmla="*/ 1498395 w 6891715"/>
                <a:gd name="connsiteY5566" fmla="*/ 4357742 h 6367455"/>
                <a:gd name="connsiteX5567" fmla="*/ 1492996 w 6891715"/>
                <a:gd name="connsiteY5567" fmla="*/ 4334875 h 6367455"/>
                <a:gd name="connsiteX5568" fmla="*/ 1478064 w 6891715"/>
                <a:gd name="connsiteY5568" fmla="*/ 4314550 h 6367455"/>
                <a:gd name="connsiteX5569" fmla="*/ 1478064 w 6891715"/>
                <a:gd name="connsiteY5569" fmla="*/ 4307563 h 6367455"/>
                <a:gd name="connsiteX5570" fmla="*/ 1484418 w 6891715"/>
                <a:gd name="connsiteY5570" fmla="*/ 4310422 h 6367455"/>
                <a:gd name="connsiteX5571" fmla="*/ 1497125 w 6891715"/>
                <a:gd name="connsiteY5571" fmla="*/ 4312645 h 6367455"/>
                <a:gd name="connsiteX5572" fmla="*/ 1513961 w 6891715"/>
                <a:gd name="connsiteY5572" fmla="*/ 4325030 h 6367455"/>
                <a:gd name="connsiteX5573" fmla="*/ 1526668 w 6891715"/>
                <a:gd name="connsiteY5573" fmla="*/ 4319631 h 6367455"/>
                <a:gd name="connsiteX5574" fmla="*/ 1545728 w 6891715"/>
                <a:gd name="connsiteY5574" fmla="*/ 4317408 h 6367455"/>
                <a:gd name="connsiteX5575" fmla="*/ 1550175 w 6891715"/>
                <a:gd name="connsiteY5575" fmla="*/ 4328841 h 6367455"/>
                <a:gd name="connsiteX5576" fmla="*/ 1542551 w 6891715"/>
                <a:gd name="connsiteY5576" fmla="*/ 4339322 h 6367455"/>
                <a:gd name="connsiteX5577" fmla="*/ 1555893 w 6891715"/>
                <a:gd name="connsiteY5577" fmla="*/ 4358694 h 6367455"/>
                <a:gd name="connsiteX5578" fmla="*/ 1569552 w 6891715"/>
                <a:gd name="connsiteY5578" fmla="*/ 4364728 h 6367455"/>
                <a:gd name="connsiteX5579" fmla="*/ 1589565 w 6891715"/>
                <a:gd name="connsiteY5579" fmla="*/ 4358377 h 6367455"/>
                <a:gd name="connsiteX5580" fmla="*/ 1610531 w 6891715"/>
                <a:gd name="connsiteY5580" fmla="*/ 4367269 h 6367455"/>
                <a:gd name="connsiteX5581" fmla="*/ 1625460 w 6891715"/>
                <a:gd name="connsiteY5581" fmla="*/ 4369492 h 6367455"/>
                <a:gd name="connsiteX5582" fmla="*/ 1659450 w 6891715"/>
                <a:gd name="connsiteY5582" fmla="*/ 4368222 h 6367455"/>
                <a:gd name="connsiteX5583" fmla="*/ 1677556 w 6891715"/>
                <a:gd name="connsiteY5583" fmla="*/ 4356154 h 6367455"/>
                <a:gd name="connsiteX5584" fmla="*/ 1690898 w 6891715"/>
                <a:gd name="connsiteY5584" fmla="*/ 4346626 h 6367455"/>
                <a:gd name="connsiteX5585" fmla="*/ 1720758 w 6891715"/>
                <a:gd name="connsiteY5585" fmla="*/ 4349484 h 6367455"/>
                <a:gd name="connsiteX5586" fmla="*/ 1694075 w 6891715"/>
                <a:gd name="connsiteY5586" fmla="*/ 4341227 h 6367455"/>
                <a:gd name="connsiteX5587" fmla="*/ 1679463 w 6891715"/>
                <a:gd name="connsiteY5587" fmla="*/ 4339322 h 6367455"/>
                <a:gd name="connsiteX5588" fmla="*/ 1680416 w 6891715"/>
                <a:gd name="connsiteY5588" fmla="*/ 4328841 h 6367455"/>
                <a:gd name="connsiteX5589" fmla="*/ 1688675 w 6891715"/>
                <a:gd name="connsiteY5589" fmla="*/ 4312009 h 6367455"/>
                <a:gd name="connsiteX5590" fmla="*/ 1722347 w 6891715"/>
                <a:gd name="connsiteY5590" fmla="*/ 4291684 h 6367455"/>
                <a:gd name="connsiteX5591" fmla="*/ 1748712 w 6891715"/>
                <a:gd name="connsiteY5591" fmla="*/ 4285015 h 6367455"/>
                <a:gd name="connsiteX5592" fmla="*/ 1771901 w 6891715"/>
                <a:gd name="connsiteY5592" fmla="*/ 4278663 h 6367455"/>
                <a:gd name="connsiteX5593" fmla="*/ 1801444 w 6891715"/>
                <a:gd name="connsiteY5593" fmla="*/ 4257067 h 6367455"/>
                <a:gd name="connsiteX5594" fmla="*/ 1820186 w 6891715"/>
                <a:gd name="connsiteY5594" fmla="*/ 4234836 h 6367455"/>
                <a:gd name="connsiteX5595" fmla="*/ 1828762 w 6891715"/>
                <a:gd name="connsiteY5595" fmla="*/ 4230390 h 6367455"/>
                <a:gd name="connsiteX5596" fmla="*/ 1817962 w 6891715"/>
                <a:gd name="connsiteY5596" fmla="*/ 4222451 h 6367455"/>
                <a:gd name="connsiteX5597" fmla="*/ 1816056 w 6891715"/>
                <a:gd name="connsiteY5597" fmla="*/ 4208477 h 6367455"/>
                <a:gd name="connsiteX5598" fmla="*/ 1820821 w 6891715"/>
                <a:gd name="connsiteY5598" fmla="*/ 4198949 h 6367455"/>
                <a:gd name="connsiteX5599" fmla="*/ 1818280 w 6891715"/>
                <a:gd name="connsiteY5599" fmla="*/ 4157981 h 6367455"/>
                <a:gd name="connsiteX5600" fmla="*/ 1815103 w 6891715"/>
                <a:gd name="connsiteY5600" fmla="*/ 4152582 h 6367455"/>
                <a:gd name="connsiteX5601" fmla="*/ 1832892 w 6891715"/>
                <a:gd name="connsiteY5601" fmla="*/ 4132574 h 6367455"/>
                <a:gd name="connsiteX5602" fmla="*/ 1847822 w 6891715"/>
                <a:gd name="connsiteY5602" fmla="*/ 4124952 h 6367455"/>
                <a:gd name="connsiteX5603" fmla="*/ 1866881 w 6891715"/>
                <a:gd name="connsiteY5603" fmla="*/ 4121459 h 6367455"/>
                <a:gd name="connsiteX5604" fmla="*/ 1901506 w 6891715"/>
                <a:gd name="connsiteY5604" fmla="*/ 4114790 h 6367455"/>
                <a:gd name="connsiteX5605" fmla="*/ 1920566 w 6891715"/>
                <a:gd name="connsiteY5605" fmla="*/ 4111614 h 6367455"/>
                <a:gd name="connsiteX5606" fmla="*/ 1920836 w 6891715"/>
                <a:gd name="connsiteY5606" fmla="*/ 4111854 h 6367455"/>
                <a:gd name="connsiteX5607" fmla="*/ 1949386 w 6891715"/>
                <a:gd name="connsiteY5607" fmla="*/ 4094630 h 6367455"/>
                <a:gd name="connsiteX5608" fmla="*/ 1978517 w 6891715"/>
                <a:gd name="connsiteY5608" fmla="*/ 4070064 h 6367455"/>
                <a:gd name="connsiteX5609" fmla="*/ 1977988 w 6891715"/>
                <a:gd name="connsiteY5609" fmla="*/ 4069704 h 6367455"/>
                <a:gd name="connsiteX5610" fmla="*/ 1995753 w 6891715"/>
                <a:gd name="connsiteY5610" fmla="*/ 4059226 h 6367455"/>
                <a:gd name="connsiteX5611" fmla="*/ 2007174 w 6891715"/>
                <a:gd name="connsiteY5611" fmla="*/ 4057321 h 6367455"/>
                <a:gd name="connsiteX5612" fmla="*/ 2015422 w 6891715"/>
                <a:gd name="connsiteY5612" fmla="*/ 4063036 h 6367455"/>
                <a:gd name="connsiteX5613" fmla="*/ 2018911 w 6891715"/>
                <a:gd name="connsiteY5613" fmla="*/ 4062084 h 6367455"/>
                <a:gd name="connsiteX5614" fmla="*/ 2024622 w 6891715"/>
                <a:gd name="connsiteY5614" fmla="*/ 4061449 h 6367455"/>
                <a:gd name="connsiteX5615" fmla="*/ 2022084 w 6891715"/>
                <a:gd name="connsiteY5615" fmla="*/ 4070339 h 6367455"/>
                <a:gd name="connsiteX5616" fmla="*/ 2031283 w 6891715"/>
                <a:gd name="connsiteY5616" fmla="*/ 4070339 h 6367455"/>
                <a:gd name="connsiteX5617" fmla="*/ 2036676 w 6891715"/>
                <a:gd name="connsiteY5617" fmla="*/ 4065894 h 6367455"/>
                <a:gd name="connsiteX5618" fmla="*/ 2025890 w 6891715"/>
                <a:gd name="connsiteY5618" fmla="*/ 4052876 h 6367455"/>
                <a:gd name="connsiteX5619" fmla="*/ 2022084 w 6891715"/>
                <a:gd name="connsiteY5619" fmla="*/ 4052876 h 6367455"/>
                <a:gd name="connsiteX5620" fmla="*/ 2012567 w 6891715"/>
                <a:gd name="connsiteY5620" fmla="*/ 4055099 h 6367455"/>
                <a:gd name="connsiteX5621" fmla="*/ 2003049 w 6891715"/>
                <a:gd name="connsiteY5621" fmla="*/ 4043351 h 6367455"/>
                <a:gd name="connsiteX5622" fmla="*/ 2004318 w 6891715"/>
                <a:gd name="connsiteY5622" fmla="*/ 4036049 h 6367455"/>
                <a:gd name="connsiteX5623" fmla="*/ 2013518 w 6891715"/>
                <a:gd name="connsiteY5623" fmla="*/ 4031604 h 6367455"/>
                <a:gd name="connsiteX5624" fmla="*/ 2023035 w 6891715"/>
                <a:gd name="connsiteY5624" fmla="*/ 4026206 h 6367455"/>
                <a:gd name="connsiteX5625" fmla="*/ 2023987 w 6891715"/>
                <a:gd name="connsiteY5625" fmla="*/ 4018904 h 6367455"/>
                <a:gd name="connsiteX5626" fmla="*/ 2023035 w 6891715"/>
                <a:gd name="connsiteY5626" fmla="*/ 4009379 h 6367455"/>
                <a:gd name="connsiteX5627" fmla="*/ 2032235 w 6891715"/>
                <a:gd name="connsiteY5627" fmla="*/ 4000806 h 6367455"/>
                <a:gd name="connsiteX5628" fmla="*/ 2048097 w 6891715"/>
                <a:gd name="connsiteY5628" fmla="*/ 3994456 h 6367455"/>
                <a:gd name="connsiteX5629" fmla="*/ 2058566 w 6891715"/>
                <a:gd name="connsiteY5629" fmla="*/ 4003029 h 6367455"/>
                <a:gd name="connsiteX5630" fmla="*/ 2064910 w 6891715"/>
                <a:gd name="connsiteY5630" fmla="*/ 3996679 h 6367455"/>
                <a:gd name="connsiteX5631" fmla="*/ 2067131 w 6891715"/>
                <a:gd name="connsiteY5631" fmla="*/ 3998266 h 6367455"/>
                <a:gd name="connsiteX5632" fmla="*/ 2061421 w 6891715"/>
                <a:gd name="connsiteY5632" fmla="*/ 4005569 h 6367455"/>
                <a:gd name="connsiteX5633" fmla="*/ 2062690 w 6891715"/>
                <a:gd name="connsiteY5633" fmla="*/ 4012554 h 6367455"/>
                <a:gd name="connsiteX5634" fmla="*/ 2060469 w 6891715"/>
                <a:gd name="connsiteY5634" fmla="*/ 4021761 h 6367455"/>
                <a:gd name="connsiteX5635" fmla="*/ 2056028 w 6891715"/>
                <a:gd name="connsiteY5635" fmla="*/ 4024619 h 6367455"/>
                <a:gd name="connsiteX5636" fmla="*/ 2053807 w 6891715"/>
                <a:gd name="connsiteY5636" fmla="*/ 4024619 h 6367455"/>
                <a:gd name="connsiteX5637" fmla="*/ 2046511 w 6891715"/>
                <a:gd name="connsiteY5637" fmla="*/ 4018269 h 6367455"/>
                <a:gd name="connsiteX5638" fmla="*/ 2041752 w 6891715"/>
                <a:gd name="connsiteY5638" fmla="*/ 4003346 h 6367455"/>
                <a:gd name="connsiteX5639" fmla="*/ 2029697 w 6891715"/>
                <a:gd name="connsiteY5639" fmla="*/ 4007474 h 6367455"/>
                <a:gd name="connsiteX5640" fmla="*/ 2026842 w 6891715"/>
                <a:gd name="connsiteY5640" fmla="*/ 4014776 h 6367455"/>
                <a:gd name="connsiteX5641" fmla="*/ 2040166 w 6891715"/>
                <a:gd name="connsiteY5641" fmla="*/ 4024619 h 6367455"/>
                <a:gd name="connsiteX5642" fmla="*/ 2046511 w 6891715"/>
                <a:gd name="connsiteY5642" fmla="*/ 4020491 h 6367455"/>
                <a:gd name="connsiteX5643" fmla="*/ 2041118 w 6891715"/>
                <a:gd name="connsiteY5643" fmla="*/ 4028111 h 6367455"/>
                <a:gd name="connsiteX5644" fmla="*/ 2040483 w 6891715"/>
                <a:gd name="connsiteY5644" fmla="*/ 4035414 h 6367455"/>
                <a:gd name="connsiteX5645" fmla="*/ 2036042 w 6891715"/>
                <a:gd name="connsiteY5645" fmla="*/ 4039859 h 6367455"/>
                <a:gd name="connsiteX5646" fmla="*/ 2037311 w 6891715"/>
                <a:gd name="connsiteY5646" fmla="*/ 4034144 h 6367455"/>
                <a:gd name="connsiteX5647" fmla="*/ 2024939 w 6891715"/>
                <a:gd name="connsiteY5647" fmla="*/ 4027159 h 6367455"/>
                <a:gd name="connsiteX5648" fmla="*/ 2017325 w 6891715"/>
                <a:gd name="connsiteY5648" fmla="*/ 4035414 h 6367455"/>
                <a:gd name="connsiteX5649" fmla="*/ 2033187 w 6891715"/>
                <a:gd name="connsiteY5649" fmla="*/ 4041764 h 6367455"/>
                <a:gd name="connsiteX5650" fmla="*/ 2034139 w 6891715"/>
                <a:gd name="connsiteY5650" fmla="*/ 4049066 h 6367455"/>
                <a:gd name="connsiteX5651" fmla="*/ 2039214 w 6891715"/>
                <a:gd name="connsiteY5651" fmla="*/ 4062084 h 6367455"/>
                <a:gd name="connsiteX5652" fmla="*/ 2042387 w 6891715"/>
                <a:gd name="connsiteY5652" fmla="*/ 4058909 h 6367455"/>
                <a:gd name="connsiteX5653" fmla="*/ 2047780 w 6891715"/>
                <a:gd name="connsiteY5653" fmla="*/ 4059861 h 6367455"/>
                <a:gd name="connsiteX5654" fmla="*/ 2064593 w 6891715"/>
                <a:gd name="connsiteY5654" fmla="*/ 4064941 h 6367455"/>
                <a:gd name="connsiteX5655" fmla="*/ 2067766 w 6891715"/>
                <a:gd name="connsiteY5655" fmla="*/ 4065894 h 6367455"/>
                <a:gd name="connsiteX5656" fmla="*/ 2066497 w 6891715"/>
                <a:gd name="connsiteY5656" fmla="*/ 4055416 h 6367455"/>
                <a:gd name="connsiteX5657" fmla="*/ 2038263 w 6891715"/>
                <a:gd name="connsiteY5657" fmla="*/ 4049384 h 6367455"/>
                <a:gd name="connsiteX5658" fmla="*/ 2042069 w 6891715"/>
                <a:gd name="connsiteY5658" fmla="*/ 4043034 h 6367455"/>
                <a:gd name="connsiteX5659" fmla="*/ 2052538 w 6891715"/>
                <a:gd name="connsiteY5659" fmla="*/ 4043034 h 6367455"/>
                <a:gd name="connsiteX5660" fmla="*/ 2062055 w 6891715"/>
                <a:gd name="connsiteY5660" fmla="*/ 4044939 h 6367455"/>
                <a:gd name="connsiteX5661" fmla="*/ 2063324 w 6891715"/>
                <a:gd name="connsiteY5661" fmla="*/ 4040811 h 6367455"/>
                <a:gd name="connsiteX5662" fmla="*/ 2047462 w 6891715"/>
                <a:gd name="connsiteY5662" fmla="*/ 4038589 h 6367455"/>
                <a:gd name="connsiteX5663" fmla="*/ 2043021 w 6891715"/>
                <a:gd name="connsiteY5663" fmla="*/ 4032239 h 6367455"/>
                <a:gd name="connsiteX5664" fmla="*/ 2050635 w 6891715"/>
                <a:gd name="connsiteY5664" fmla="*/ 4028111 h 6367455"/>
                <a:gd name="connsiteX5665" fmla="*/ 2062055 w 6891715"/>
                <a:gd name="connsiteY5665" fmla="*/ 4031286 h 6367455"/>
                <a:gd name="connsiteX5666" fmla="*/ 2066497 w 6891715"/>
                <a:gd name="connsiteY5666" fmla="*/ 4023984 h 6367455"/>
                <a:gd name="connsiteX5667" fmla="*/ 2076648 w 6891715"/>
                <a:gd name="connsiteY5667" fmla="*/ 4016364 h 6367455"/>
                <a:gd name="connsiteX5668" fmla="*/ 2083945 w 6891715"/>
                <a:gd name="connsiteY5668" fmla="*/ 4016364 h 6367455"/>
                <a:gd name="connsiteX5669" fmla="*/ 2102027 w 6891715"/>
                <a:gd name="connsiteY5669" fmla="*/ 4010649 h 6367455"/>
                <a:gd name="connsiteX5670" fmla="*/ 2114716 w 6891715"/>
                <a:gd name="connsiteY5670" fmla="*/ 4016999 h 6367455"/>
                <a:gd name="connsiteX5671" fmla="*/ 2129627 w 6891715"/>
                <a:gd name="connsiteY5671" fmla="*/ 4011919 h 6367455"/>
                <a:gd name="connsiteX5672" fmla="*/ 2117889 w 6891715"/>
                <a:gd name="connsiteY5672" fmla="*/ 4011919 h 6367455"/>
                <a:gd name="connsiteX5673" fmla="*/ 2126454 w 6891715"/>
                <a:gd name="connsiteY5673" fmla="*/ 4004299 h 6367455"/>
                <a:gd name="connsiteX5674" fmla="*/ 2108372 w 6891715"/>
                <a:gd name="connsiteY5674" fmla="*/ 4009696 h 6367455"/>
                <a:gd name="connsiteX5675" fmla="*/ 2113765 w 6891715"/>
                <a:gd name="connsiteY5675" fmla="*/ 3997949 h 6367455"/>
                <a:gd name="connsiteX5676" fmla="*/ 2103296 w 6891715"/>
                <a:gd name="connsiteY5676" fmla="*/ 4007474 h 6367455"/>
                <a:gd name="connsiteX5677" fmla="*/ 2096951 w 6891715"/>
                <a:gd name="connsiteY5677" fmla="*/ 4010014 h 6367455"/>
                <a:gd name="connsiteX5678" fmla="*/ 2087434 w 6891715"/>
                <a:gd name="connsiteY5678" fmla="*/ 4010014 h 6367455"/>
                <a:gd name="connsiteX5679" fmla="*/ 2076648 w 6891715"/>
                <a:gd name="connsiteY5679" fmla="*/ 4004616 h 6367455"/>
                <a:gd name="connsiteX5680" fmla="*/ 2064910 w 6891715"/>
                <a:gd name="connsiteY5680" fmla="*/ 3996679 h 6367455"/>
                <a:gd name="connsiteX5681" fmla="*/ 2050318 w 6891715"/>
                <a:gd name="connsiteY5681" fmla="*/ 3984931 h 6367455"/>
                <a:gd name="connsiteX5682" fmla="*/ 2061421 w 6891715"/>
                <a:gd name="connsiteY5682" fmla="*/ 3974454 h 6367455"/>
                <a:gd name="connsiteX5683" fmla="*/ 2077600 w 6891715"/>
                <a:gd name="connsiteY5683" fmla="*/ 3987154 h 6367455"/>
                <a:gd name="connsiteX5684" fmla="*/ 2099806 w 6891715"/>
                <a:gd name="connsiteY5684" fmla="*/ 3980486 h 6367455"/>
                <a:gd name="connsiteX5685" fmla="*/ 2076648 w 6891715"/>
                <a:gd name="connsiteY5685" fmla="*/ 3982709 h 6367455"/>
                <a:gd name="connsiteX5686" fmla="*/ 2062690 w 6891715"/>
                <a:gd name="connsiteY5686" fmla="*/ 3969056 h 6367455"/>
                <a:gd name="connsiteX5687" fmla="*/ 2073159 w 6891715"/>
                <a:gd name="connsiteY5687" fmla="*/ 3946831 h 6367455"/>
                <a:gd name="connsiteX5688" fmla="*/ 2103296 w 6891715"/>
                <a:gd name="connsiteY5688" fmla="*/ 3908414 h 6367455"/>
                <a:gd name="connsiteX5689" fmla="*/ 2110275 w 6891715"/>
                <a:gd name="connsiteY5689" fmla="*/ 3875076 h 6367455"/>
                <a:gd name="connsiteX5690" fmla="*/ 2107103 w 6891715"/>
                <a:gd name="connsiteY5690" fmla="*/ 3848406 h 6367455"/>
                <a:gd name="connsiteX5691" fmla="*/ 2114082 w 6891715"/>
                <a:gd name="connsiteY5691" fmla="*/ 3831896 h 6367455"/>
                <a:gd name="connsiteX5692" fmla="*/ 2119475 w 6891715"/>
                <a:gd name="connsiteY5692" fmla="*/ 3819196 h 6367455"/>
                <a:gd name="connsiteX5693" fmla="*/ 2129944 w 6891715"/>
                <a:gd name="connsiteY5693" fmla="*/ 3819196 h 6367455"/>
                <a:gd name="connsiteX5694" fmla="*/ 2131213 w 6891715"/>
                <a:gd name="connsiteY5694" fmla="*/ 3826181 h 6367455"/>
                <a:gd name="connsiteX5695" fmla="*/ 2138509 w 6891715"/>
                <a:gd name="connsiteY5695" fmla="*/ 3828403 h 6367455"/>
                <a:gd name="connsiteX5696" fmla="*/ 2151199 w 6891715"/>
                <a:gd name="connsiteY5696" fmla="*/ 3823958 h 6367455"/>
                <a:gd name="connsiteX5697" fmla="*/ 2153419 w 6891715"/>
                <a:gd name="connsiteY5697" fmla="*/ 3831578 h 6367455"/>
                <a:gd name="connsiteX5698" fmla="*/ 2155640 w 6891715"/>
                <a:gd name="connsiteY5698" fmla="*/ 3837293 h 6367455"/>
                <a:gd name="connsiteX5699" fmla="*/ 2171502 w 6891715"/>
                <a:gd name="connsiteY5699" fmla="*/ 3844913 h 6367455"/>
                <a:gd name="connsiteX5700" fmla="*/ 2166426 w 6891715"/>
                <a:gd name="connsiteY5700" fmla="*/ 3860789 h 6367455"/>
                <a:gd name="connsiteX5701" fmla="*/ 2156909 w 6891715"/>
                <a:gd name="connsiteY5701" fmla="*/ 3861741 h 6367455"/>
                <a:gd name="connsiteX5702" fmla="*/ 2146440 w 6891715"/>
                <a:gd name="connsiteY5702" fmla="*/ 3874441 h 6367455"/>
                <a:gd name="connsiteX5703" fmla="*/ 2156909 w 6891715"/>
                <a:gd name="connsiteY5703" fmla="*/ 3884284 h 6367455"/>
                <a:gd name="connsiteX5704" fmla="*/ 2154688 w 6891715"/>
                <a:gd name="connsiteY5704" fmla="*/ 3892221 h 6367455"/>
                <a:gd name="connsiteX5705" fmla="*/ 2159447 w 6891715"/>
                <a:gd name="connsiteY5705" fmla="*/ 3901746 h 6367455"/>
                <a:gd name="connsiteX5706" fmla="*/ 2178481 w 6891715"/>
                <a:gd name="connsiteY5706" fmla="*/ 3913176 h 6367455"/>
                <a:gd name="connsiteX5707" fmla="*/ 2196563 w 6891715"/>
                <a:gd name="connsiteY5707" fmla="*/ 3910954 h 6367455"/>
                <a:gd name="connsiteX5708" fmla="*/ 2208935 w 6891715"/>
                <a:gd name="connsiteY5708" fmla="*/ 3887776 h 6367455"/>
                <a:gd name="connsiteX5709" fmla="*/ 2194343 w 6891715"/>
                <a:gd name="connsiteY5709" fmla="*/ 3907779 h 6367455"/>
                <a:gd name="connsiteX5710" fmla="*/ 2185777 w 6891715"/>
                <a:gd name="connsiteY5710" fmla="*/ 3910954 h 6367455"/>
                <a:gd name="connsiteX5711" fmla="*/ 2174357 w 6891715"/>
                <a:gd name="connsiteY5711" fmla="*/ 3909366 h 6367455"/>
                <a:gd name="connsiteX5712" fmla="*/ 2168329 w 6891715"/>
                <a:gd name="connsiteY5712" fmla="*/ 3904921 h 6367455"/>
                <a:gd name="connsiteX5713" fmla="*/ 2162302 w 6891715"/>
                <a:gd name="connsiteY5713" fmla="*/ 3892221 h 6367455"/>
                <a:gd name="connsiteX5714" fmla="*/ 2178164 w 6891715"/>
                <a:gd name="connsiteY5714" fmla="*/ 3889046 h 6367455"/>
                <a:gd name="connsiteX5715" fmla="*/ 2184508 w 6891715"/>
                <a:gd name="connsiteY5715" fmla="*/ 3884919 h 6367455"/>
                <a:gd name="connsiteX5716" fmla="*/ 2193074 w 6891715"/>
                <a:gd name="connsiteY5716" fmla="*/ 3879521 h 6367455"/>
                <a:gd name="connsiteX5717" fmla="*/ 2208935 w 6891715"/>
                <a:gd name="connsiteY5717" fmla="*/ 3885871 h 6367455"/>
                <a:gd name="connsiteX5718" fmla="*/ 2205763 w 6891715"/>
                <a:gd name="connsiteY5718" fmla="*/ 3876981 h 6367455"/>
                <a:gd name="connsiteX5719" fmla="*/ 2213694 w 6891715"/>
                <a:gd name="connsiteY5719" fmla="*/ 3872854 h 6367455"/>
                <a:gd name="connsiteX5720" fmla="*/ 2202591 w 6891715"/>
                <a:gd name="connsiteY5720" fmla="*/ 3875394 h 6367455"/>
                <a:gd name="connsiteX5721" fmla="*/ 2194025 w 6891715"/>
                <a:gd name="connsiteY5721" fmla="*/ 3875394 h 6367455"/>
                <a:gd name="connsiteX5722" fmla="*/ 2187681 w 6891715"/>
                <a:gd name="connsiteY5722" fmla="*/ 3869044 h 6367455"/>
                <a:gd name="connsiteX5723" fmla="*/ 2189584 w 6891715"/>
                <a:gd name="connsiteY5723" fmla="*/ 3859519 h 6367455"/>
                <a:gd name="connsiteX5724" fmla="*/ 2196880 w 6891715"/>
                <a:gd name="connsiteY5724" fmla="*/ 3840151 h 6367455"/>
                <a:gd name="connsiteX5725" fmla="*/ 2209570 w 6891715"/>
                <a:gd name="connsiteY5725" fmla="*/ 3839198 h 6367455"/>
                <a:gd name="connsiteX5726" fmla="*/ 2202273 w 6891715"/>
                <a:gd name="connsiteY5726" fmla="*/ 3836023 h 6367455"/>
                <a:gd name="connsiteX5727" fmla="*/ 2181970 w 6891715"/>
                <a:gd name="connsiteY5727" fmla="*/ 3834118 h 6367455"/>
                <a:gd name="connsiteX5728" fmla="*/ 2175626 w 6891715"/>
                <a:gd name="connsiteY5728" fmla="*/ 3829038 h 6367455"/>
                <a:gd name="connsiteX5729" fmla="*/ 2178798 w 6891715"/>
                <a:gd name="connsiteY5729" fmla="*/ 3825863 h 6367455"/>
                <a:gd name="connsiteX5730" fmla="*/ 2182605 w 6891715"/>
                <a:gd name="connsiteY5730" fmla="*/ 3803638 h 6367455"/>
                <a:gd name="connsiteX5731" fmla="*/ 2194977 w 6891715"/>
                <a:gd name="connsiteY5731" fmla="*/ 3774111 h 6367455"/>
                <a:gd name="connsiteX5732" fmla="*/ 2216866 w 6891715"/>
                <a:gd name="connsiteY5732" fmla="*/ 3757918 h 6367455"/>
                <a:gd name="connsiteX5733" fmla="*/ 2247638 w 6891715"/>
                <a:gd name="connsiteY5733" fmla="*/ 3753473 h 6367455"/>
                <a:gd name="connsiteX5734" fmla="*/ 2265721 w 6891715"/>
                <a:gd name="connsiteY5734" fmla="*/ 3754426 h 6367455"/>
                <a:gd name="connsiteX5735" fmla="*/ 2278410 w 6891715"/>
                <a:gd name="connsiteY5735" fmla="*/ 3745853 h 6367455"/>
                <a:gd name="connsiteX5736" fmla="*/ 2300299 w 6891715"/>
                <a:gd name="connsiteY5736" fmla="*/ 3741726 h 6367455"/>
                <a:gd name="connsiteX5737" fmla="*/ 2314258 w 6891715"/>
                <a:gd name="connsiteY5737" fmla="*/ 3744266 h 6367455"/>
                <a:gd name="connsiteX5738" fmla="*/ 2323775 w 6891715"/>
                <a:gd name="connsiteY5738" fmla="*/ 3755061 h 6367455"/>
                <a:gd name="connsiteX5739" fmla="*/ 2335830 w 6891715"/>
                <a:gd name="connsiteY5739" fmla="*/ 3763316 h 6367455"/>
                <a:gd name="connsiteX5740" fmla="*/ 2350422 w 6891715"/>
                <a:gd name="connsiteY5740" fmla="*/ 3764268 h 6367455"/>
                <a:gd name="connsiteX5741" fmla="*/ 2346298 w 6891715"/>
                <a:gd name="connsiteY5741" fmla="*/ 3768396 h 6367455"/>
                <a:gd name="connsiteX5742" fmla="*/ 2350740 w 6891715"/>
                <a:gd name="connsiteY5742" fmla="*/ 3776016 h 6367455"/>
                <a:gd name="connsiteX5743" fmla="*/ 2358988 w 6891715"/>
                <a:gd name="connsiteY5743" fmla="*/ 3777603 h 6367455"/>
                <a:gd name="connsiteX5744" fmla="*/ 2356026 w 6891715"/>
                <a:gd name="connsiteY5744" fmla="*/ 3787144 h 6367455"/>
                <a:gd name="connsiteX5745" fmla="*/ 2357058 w 6891715"/>
                <a:gd name="connsiteY5745" fmla="*/ 3787213 h 6367455"/>
                <a:gd name="connsiteX5746" fmla="*/ 2359897 w 6891715"/>
                <a:gd name="connsiteY5746" fmla="*/ 3778078 h 6367455"/>
                <a:gd name="connsiteX5747" fmla="*/ 2359579 w 6891715"/>
                <a:gd name="connsiteY5747" fmla="*/ 3767923 h 6367455"/>
                <a:gd name="connsiteX5748" fmla="*/ 2364975 w 6891715"/>
                <a:gd name="connsiteY5748" fmla="*/ 3761577 h 6367455"/>
                <a:gd name="connsiteX5749" fmla="*/ 2373544 w 6891715"/>
                <a:gd name="connsiteY5749" fmla="*/ 3762211 h 6367455"/>
                <a:gd name="connsiteX5750" fmla="*/ 2381796 w 6891715"/>
                <a:gd name="connsiteY5750" fmla="*/ 3769510 h 6367455"/>
                <a:gd name="connsiteX5751" fmla="*/ 2390683 w 6891715"/>
                <a:gd name="connsiteY5751" fmla="*/ 3780299 h 6367455"/>
                <a:gd name="connsiteX5752" fmla="*/ 2383066 w 6891715"/>
                <a:gd name="connsiteY5752" fmla="*/ 3765384 h 6367455"/>
                <a:gd name="connsiteX5753" fmla="*/ 2374496 w 6891715"/>
                <a:gd name="connsiteY5753" fmla="*/ 3750787 h 6367455"/>
                <a:gd name="connsiteX5754" fmla="*/ 2361801 w 6891715"/>
                <a:gd name="connsiteY5754" fmla="*/ 3752057 h 6367455"/>
                <a:gd name="connsiteX5755" fmla="*/ 2347836 w 6891715"/>
                <a:gd name="connsiteY5755" fmla="*/ 3753961 h 6367455"/>
                <a:gd name="connsiteX5756" fmla="*/ 2338315 w 6891715"/>
                <a:gd name="connsiteY5756" fmla="*/ 3752374 h 6367455"/>
                <a:gd name="connsiteX5757" fmla="*/ 2337363 w 6891715"/>
                <a:gd name="connsiteY5757" fmla="*/ 3735239 h 6367455"/>
                <a:gd name="connsiteX5758" fmla="*/ 2344662 w 6891715"/>
                <a:gd name="connsiteY5758" fmla="*/ 3727940 h 6367455"/>
                <a:gd name="connsiteX5759" fmla="*/ 2352279 w 6891715"/>
                <a:gd name="connsiteY5759" fmla="*/ 3730161 h 6367455"/>
                <a:gd name="connsiteX5760" fmla="*/ 2349740 w 6891715"/>
                <a:gd name="connsiteY5760" fmla="*/ 3721593 h 6367455"/>
                <a:gd name="connsiteX5761" fmla="*/ 2365610 w 6891715"/>
                <a:gd name="connsiteY5761" fmla="*/ 3702554 h 6367455"/>
                <a:gd name="connsiteX5762" fmla="*/ 2440512 w 6891715"/>
                <a:gd name="connsiteY5762" fmla="*/ 3699698 h 6367455"/>
                <a:gd name="connsiteX5763" fmla="*/ 2436386 w 6891715"/>
                <a:gd name="connsiteY5763" fmla="*/ 3709218 h 6367455"/>
                <a:gd name="connsiteX5764" fmla="*/ 2444321 w 6891715"/>
                <a:gd name="connsiteY5764" fmla="*/ 3743806 h 6367455"/>
                <a:gd name="connsiteX5765" fmla="*/ 2460190 w 6891715"/>
                <a:gd name="connsiteY5765" fmla="*/ 3745710 h 6367455"/>
                <a:gd name="connsiteX5766" fmla="*/ 2466537 w 6891715"/>
                <a:gd name="connsiteY5766" fmla="*/ 3736508 h 6367455"/>
                <a:gd name="connsiteX5767" fmla="*/ 2452572 w 6891715"/>
                <a:gd name="connsiteY5767" fmla="*/ 3724767 h 6367455"/>
                <a:gd name="connsiteX5768" fmla="*/ 2453525 w 6891715"/>
                <a:gd name="connsiteY5768" fmla="*/ 3717468 h 6367455"/>
                <a:gd name="connsiteX5769" fmla="*/ 2470346 w 6891715"/>
                <a:gd name="connsiteY5769" fmla="*/ 3721593 h 6367455"/>
                <a:gd name="connsiteX5770" fmla="*/ 2480185 w 6891715"/>
                <a:gd name="connsiteY5770" fmla="*/ 3738094 h 6367455"/>
                <a:gd name="connsiteX5771" fmla="*/ 2479233 w 6891715"/>
                <a:gd name="connsiteY5771" fmla="*/ 3745710 h 6367455"/>
                <a:gd name="connsiteX5772" fmla="*/ 2487802 w 6891715"/>
                <a:gd name="connsiteY5772" fmla="*/ 3738094 h 6367455"/>
                <a:gd name="connsiteX5773" fmla="*/ 2478915 w 6891715"/>
                <a:gd name="connsiteY5773" fmla="*/ 3729844 h 6367455"/>
                <a:gd name="connsiteX5774" fmla="*/ 2472568 w 6891715"/>
                <a:gd name="connsiteY5774" fmla="*/ 3708900 h 6367455"/>
                <a:gd name="connsiteX5775" fmla="*/ 2476376 w 6891715"/>
                <a:gd name="connsiteY5775" fmla="*/ 3689861 h 6367455"/>
                <a:gd name="connsiteX5776" fmla="*/ 2492245 w 6891715"/>
                <a:gd name="connsiteY5776" fmla="*/ 3674947 h 6367455"/>
                <a:gd name="connsiteX5777" fmla="*/ 2527157 w 6891715"/>
                <a:gd name="connsiteY5777" fmla="*/ 3678754 h 6367455"/>
                <a:gd name="connsiteX5778" fmla="*/ 2553818 w 6891715"/>
                <a:gd name="connsiteY5778" fmla="*/ 3681610 h 6367455"/>
                <a:gd name="connsiteX5779" fmla="*/ 2572861 w 6891715"/>
                <a:gd name="connsiteY5779" fmla="*/ 3699698 h 6367455"/>
                <a:gd name="connsiteX5780" fmla="*/ 2597299 w 6891715"/>
                <a:gd name="connsiteY5780" fmla="*/ 3730161 h 6367455"/>
                <a:gd name="connsiteX5781" fmla="*/ 2620785 w 6891715"/>
                <a:gd name="connsiteY5781" fmla="*/ 3733017 h 6367455"/>
                <a:gd name="connsiteX5782" fmla="*/ 2598251 w 6891715"/>
                <a:gd name="connsiteY5782" fmla="*/ 3722228 h 6367455"/>
                <a:gd name="connsiteX5783" fmla="*/ 2585873 w 6891715"/>
                <a:gd name="connsiteY5783" fmla="*/ 3712391 h 6367455"/>
                <a:gd name="connsiteX5784" fmla="*/ 2585556 w 6891715"/>
                <a:gd name="connsiteY5784" fmla="*/ 3696207 h 6367455"/>
                <a:gd name="connsiteX5785" fmla="*/ 2573495 w 6891715"/>
                <a:gd name="connsiteY5785" fmla="*/ 3681610 h 6367455"/>
                <a:gd name="connsiteX5786" fmla="*/ 2558896 w 6891715"/>
                <a:gd name="connsiteY5786" fmla="*/ 3676216 h 6367455"/>
                <a:gd name="connsiteX5787" fmla="*/ 2536362 w 6891715"/>
                <a:gd name="connsiteY5787" fmla="*/ 3671456 h 6367455"/>
                <a:gd name="connsiteX5788" fmla="*/ 2510971 w 6891715"/>
                <a:gd name="connsiteY5788" fmla="*/ 3660032 h 6367455"/>
                <a:gd name="connsiteX5789" fmla="*/ 2511923 w 6891715"/>
                <a:gd name="connsiteY5789" fmla="*/ 3646387 h 6367455"/>
                <a:gd name="connsiteX5790" fmla="*/ 2514145 w 6891715"/>
                <a:gd name="connsiteY5790" fmla="*/ 3643214 h 6367455"/>
                <a:gd name="connsiteX5791" fmla="*/ 2525888 w 6891715"/>
                <a:gd name="connsiteY5791" fmla="*/ 3649560 h 6367455"/>
                <a:gd name="connsiteX5792" fmla="*/ 2529062 w 6891715"/>
                <a:gd name="connsiteY5792" fmla="*/ 3643214 h 6367455"/>
                <a:gd name="connsiteX5793" fmla="*/ 2531283 w 6891715"/>
                <a:gd name="connsiteY5793" fmla="*/ 3637819 h 6367455"/>
                <a:gd name="connsiteX5794" fmla="*/ 2508749 w 6891715"/>
                <a:gd name="connsiteY5794" fmla="*/ 3625444 h 6367455"/>
                <a:gd name="connsiteX5795" fmla="*/ 2505258 w 6891715"/>
                <a:gd name="connsiteY5795" fmla="*/ 3612751 h 6367455"/>
                <a:gd name="connsiteX5796" fmla="*/ 2520175 w 6891715"/>
                <a:gd name="connsiteY5796" fmla="*/ 3598788 h 6367455"/>
                <a:gd name="connsiteX5797" fmla="*/ 2511606 w 6891715"/>
                <a:gd name="connsiteY5797" fmla="*/ 3590538 h 6367455"/>
                <a:gd name="connsiteX5798" fmla="*/ 2508432 w 6891715"/>
                <a:gd name="connsiteY5798" fmla="*/ 3597836 h 6367455"/>
                <a:gd name="connsiteX5799" fmla="*/ 2497006 w 6891715"/>
                <a:gd name="connsiteY5799" fmla="*/ 3601010 h 6367455"/>
                <a:gd name="connsiteX5800" fmla="*/ 2493832 w 6891715"/>
                <a:gd name="connsiteY5800" fmla="*/ 3589586 h 6367455"/>
                <a:gd name="connsiteX5801" fmla="*/ 2500815 w 6891715"/>
                <a:gd name="connsiteY5801" fmla="*/ 3580066 h 6367455"/>
                <a:gd name="connsiteX5802" fmla="*/ 2511288 w 6891715"/>
                <a:gd name="connsiteY5802" fmla="*/ 3576893 h 6367455"/>
                <a:gd name="connsiteX5803" fmla="*/ 2523031 w 6891715"/>
                <a:gd name="connsiteY5803" fmla="*/ 3577527 h 6367455"/>
                <a:gd name="connsiteX5804" fmla="*/ 2529379 w 6891715"/>
                <a:gd name="connsiteY5804" fmla="*/ 3564834 h 6367455"/>
                <a:gd name="connsiteX5805" fmla="*/ 2518906 w 6891715"/>
                <a:gd name="connsiteY5805" fmla="*/ 3556901 h 6367455"/>
                <a:gd name="connsiteX5806" fmla="*/ 2506845 w 6891715"/>
                <a:gd name="connsiteY5806" fmla="*/ 3545160 h 6367455"/>
                <a:gd name="connsiteX5807" fmla="*/ 2505575 w 6891715"/>
                <a:gd name="connsiteY5807" fmla="*/ 3535958 h 6367455"/>
                <a:gd name="connsiteX5808" fmla="*/ 2500497 w 6891715"/>
                <a:gd name="connsiteY5808" fmla="*/ 3524217 h 6367455"/>
                <a:gd name="connsiteX5809" fmla="*/ 2492880 w 6891715"/>
                <a:gd name="connsiteY5809" fmla="*/ 3516918 h 6367455"/>
                <a:gd name="connsiteX5810" fmla="*/ 2480185 w 6891715"/>
                <a:gd name="connsiteY5810" fmla="*/ 3519457 h 6367455"/>
                <a:gd name="connsiteX5811" fmla="*/ 2466537 w 6891715"/>
                <a:gd name="connsiteY5811" fmla="*/ 3513110 h 6367455"/>
                <a:gd name="connsiteX5812" fmla="*/ 2464316 w 6891715"/>
                <a:gd name="connsiteY5812" fmla="*/ 3524534 h 6367455"/>
                <a:gd name="connsiteX5813" fmla="*/ 2462094 w 6891715"/>
                <a:gd name="connsiteY5813" fmla="*/ 3527707 h 6367455"/>
                <a:gd name="connsiteX5814" fmla="*/ 2458920 w 6891715"/>
                <a:gd name="connsiteY5814" fmla="*/ 3516283 h 6367455"/>
                <a:gd name="connsiteX5815" fmla="*/ 2458920 w 6891715"/>
                <a:gd name="connsiteY5815" fmla="*/ 3499148 h 6367455"/>
                <a:gd name="connsiteX5816" fmla="*/ 2463046 w 6891715"/>
                <a:gd name="connsiteY5816" fmla="*/ 3484551 h 6367455"/>
                <a:gd name="connsiteX5817" fmla="*/ 2469394 w 6891715"/>
                <a:gd name="connsiteY5817" fmla="*/ 3486455 h 6367455"/>
                <a:gd name="connsiteX5818" fmla="*/ 2469394 w 6891715"/>
                <a:gd name="connsiteY5818" fmla="*/ 3493753 h 6367455"/>
                <a:gd name="connsiteX5819" fmla="*/ 2471615 w 6891715"/>
                <a:gd name="connsiteY5819" fmla="*/ 3505494 h 6367455"/>
                <a:gd name="connsiteX5820" fmla="*/ 2482406 w 6891715"/>
                <a:gd name="connsiteY5820" fmla="*/ 3516283 h 6367455"/>
                <a:gd name="connsiteX5821" fmla="*/ 2489706 w 6891715"/>
                <a:gd name="connsiteY5821" fmla="*/ 3512476 h 6367455"/>
                <a:gd name="connsiteX5822" fmla="*/ 2501882 w 6891715"/>
                <a:gd name="connsiteY5822" fmla="*/ 3508519 h 6367455"/>
                <a:gd name="connsiteX5823" fmla="*/ 2502823 w 6891715"/>
                <a:gd name="connsiteY5823" fmla="*/ 3499157 h 6367455"/>
                <a:gd name="connsiteX5824" fmla="*/ 2495167 w 6891715"/>
                <a:gd name="connsiteY5824" fmla="*/ 3475027 h 6367455"/>
                <a:gd name="connsiteX5825" fmla="*/ 2497081 w 6891715"/>
                <a:gd name="connsiteY5825" fmla="*/ 3463279 h 6367455"/>
                <a:gd name="connsiteX5826" fmla="*/ 2493891 w 6891715"/>
                <a:gd name="connsiteY5826" fmla="*/ 3442642 h 6367455"/>
                <a:gd name="connsiteX5827" fmla="*/ 2491339 w 6891715"/>
                <a:gd name="connsiteY5827" fmla="*/ 3419147 h 6367455"/>
                <a:gd name="connsiteX5828" fmla="*/ 2484002 w 6891715"/>
                <a:gd name="connsiteY5828" fmla="*/ 3408034 h 6367455"/>
                <a:gd name="connsiteX5829" fmla="*/ 2470923 w 6891715"/>
                <a:gd name="connsiteY5829" fmla="*/ 3409939 h 6367455"/>
                <a:gd name="connsiteX5830" fmla="*/ 2464543 w 6891715"/>
                <a:gd name="connsiteY5830" fmla="*/ 3399462 h 6367455"/>
                <a:gd name="connsiteX5831" fmla="*/ 2464543 w 6891715"/>
                <a:gd name="connsiteY5831" fmla="*/ 3381682 h 6367455"/>
                <a:gd name="connsiteX5832" fmla="*/ 2453059 w 6891715"/>
                <a:gd name="connsiteY5832" fmla="*/ 3384857 h 6367455"/>
                <a:gd name="connsiteX5833" fmla="*/ 2457206 w 6891715"/>
                <a:gd name="connsiteY5833" fmla="*/ 3396604 h 6367455"/>
                <a:gd name="connsiteX5834" fmla="*/ 2447636 w 6891715"/>
                <a:gd name="connsiteY5834" fmla="*/ 3398827 h 6367455"/>
                <a:gd name="connsiteX5835" fmla="*/ 2433600 w 6891715"/>
                <a:gd name="connsiteY5835" fmla="*/ 3383904 h 6367455"/>
                <a:gd name="connsiteX5836" fmla="*/ 2437109 w 6891715"/>
                <a:gd name="connsiteY5836" fmla="*/ 3371523 h 6367455"/>
                <a:gd name="connsiteX5837" fmla="*/ 2438385 w 6891715"/>
                <a:gd name="connsiteY5837" fmla="*/ 3324850 h 6367455"/>
                <a:gd name="connsiteX5838" fmla="*/ 2441575 w 6891715"/>
                <a:gd name="connsiteY5838" fmla="*/ 3324850 h 6367455"/>
                <a:gd name="connsiteX5839" fmla="*/ 2439661 w 6891715"/>
                <a:gd name="connsiteY5839" fmla="*/ 3347075 h 6367455"/>
                <a:gd name="connsiteX5840" fmla="*/ 2450507 w 6891715"/>
                <a:gd name="connsiteY5840" fmla="*/ 3352472 h 6367455"/>
                <a:gd name="connsiteX5841" fmla="*/ 2456887 w 6891715"/>
                <a:gd name="connsiteY5841" fmla="*/ 3340725 h 6367455"/>
                <a:gd name="connsiteX5842" fmla="*/ 2455292 w 6891715"/>
                <a:gd name="connsiteY5842" fmla="*/ 3322627 h 6367455"/>
                <a:gd name="connsiteX5843" fmla="*/ 2450188 w 6891715"/>
                <a:gd name="connsiteY5843" fmla="*/ 3306117 h 6367455"/>
                <a:gd name="connsiteX5844" fmla="*/ 2440618 w 6891715"/>
                <a:gd name="connsiteY5844" fmla="*/ 3309292 h 6367455"/>
                <a:gd name="connsiteX5845" fmla="*/ 2439023 w 6891715"/>
                <a:gd name="connsiteY5845" fmla="*/ 3261667 h 6367455"/>
                <a:gd name="connsiteX5846" fmla="*/ 2444446 w 6891715"/>
                <a:gd name="connsiteY5846" fmla="*/ 3273097 h 6367455"/>
                <a:gd name="connsiteX5847" fmla="*/ 2445403 w 6891715"/>
                <a:gd name="connsiteY5847" fmla="*/ 3257540 h 6367455"/>
                <a:gd name="connsiteX5848" fmla="*/ 2440937 w 6891715"/>
                <a:gd name="connsiteY5848" fmla="*/ 3252143 h 6367455"/>
                <a:gd name="connsiteX5849" fmla="*/ 2436471 w 6891715"/>
                <a:gd name="connsiteY5849" fmla="*/ 3223884 h 6367455"/>
                <a:gd name="connsiteX5850" fmla="*/ 2445722 w 6891715"/>
                <a:gd name="connsiteY5850" fmla="*/ 3200706 h 6367455"/>
                <a:gd name="connsiteX5851" fmla="*/ 2451145 w 6891715"/>
                <a:gd name="connsiteY5851" fmla="*/ 3205469 h 6367455"/>
                <a:gd name="connsiteX5852" fmla="*/ 2451145 w 6891715"/>
                <a:gd name="connsiteY5852" fmla="*/ 3214042 h 6367455"/>
                <a:gd name="connsiteX5853" fmla="*/ 2462310 w 6891715"/>
                <a:gd name="connsiteY5853" fmla="*/ 3226742 h 6367455"/>
                <a:gd name="connsiteX5854" fmla="*/ 2471880 w 6891715"/>
                <a:gd name="connsiteY5854" fmla="*/ 3225789 h 6367455"/>
                <a:gd name="connsiteX5855" fmla="*/ 2486235 w 6891715"/>
                <a:gd name="connsiteY5855" fmla="*/ 3229599 h 6367455"/>
                <a:gd name="connsiteX5856" fmla="*/ 2495167 w 6891715"/>
                <a:gd name="connsiteY5856" fmla="*/ 3247697 h 6367455"/>
                <a:gd name="connsiteX5857" fmla="*/ 2495805 w 6891715"/>
                <a:gd name="connsiteY5857" fmla="*/ 3230552 h 6367455"/>
                <a:gd name="connsiteX5858" fmla="*/ 2503461 w 6891715"/>
                <a:gd name="connsiteY5858" fmla="*/ 3227377 h 6367455"/>
                <a:gd name="connsiteX5859" fmla="*/ 2498038 w 6891715"/>
                <a:gd name="connsiteY5859" fmla="*/ 3224202 h 6367455"/>
                <a:gd name="connsiteX5860" fmla="*/ 2497081 w 6891715"/>
                <a:gd name="connsiteY5860" fmla="*/ 3209597 h 6367455"/>
                <a:gd name="connsiteX5861" fmla="*/ 2510479 w 6891715"/>
                <a:gd name="connsiteY5861" fmla="*/ 3195626 h 6367455"/>
                <a:gd name="connsiteX5862" fmla="*/ 2524515 w 6891715"/>
                <a:gd name="connsiteY5862" fmla="*/ 3189277 h 6367455"/>
                <a:gd name="connsiteX5863" fmla="*/ 2530895 w 6891715"/>
                <a:gd name="connsiteY5863" fmla="*/ 3199754 h 6367455"/>
                <a:gd name="connsiteX5864" fmla="*/ 2531214 w 6891715"/>
                <a:gd name="connsiteY5864" fmla="*/ 3216582 h 6367455"/>
                <a:gd name="connsiteX5865" fmla="*/ 2549397 w 6891715"/>
                <a:gd name="connsiteY5865" fmla="*/ 3227059 h 6367455"/>
                <a:gd name="connsiteX5866" fmla="*/ 2554182 w 6891715"/>
                <a:gd name="connsiteY5866" fmla="*/ 3207056 h 6367455"/>
                <a:gd name="connsiteX5867" fmla="*/ 2545569 w 6891715"/>
                <a:gd name="connsiteY5867" fmla="*/ 3199436 h 6367455"/>
                <a:gd name="connsiteX5868" fmla="*/ 2539189 w 6891715"/>
                <a:gd name="connsiteY5868" fmla="*/ 3199436 h 6367455"/>
                <a:gd name="connsiteX5869" fmla="*/ 2544612 w 6891715"/>
                <a:gd name="connsiteY5869" fmla="*/ 3188959 h 6367455"/>
                <a:gd name="connsiteX5870" fmla="*/ 2540465 w 6891715"/>
                <a:gd name="connsiteY5870" fmla="*/ 3176577 h 6367455"/>
                <a:gd name="connsiteX5871" fmla="*/ 2545250 w 6891715"/>
                <a:gd name="connsiteY5871" fmla="*/ 3157527 h 6367455"/>
                <a:gd name="connsiteX5872" fmla="*/ 2561200 w 6891715"/>
                <a:gd name="connsiteY5872" fmla="*/ 3153082 h 6367455"/>
                <a:gd name="connsiteX5873" fmla="*/ 2580659 w 6891715"/>
                <a:gd name="connsiteY5873" fmla="*/ 3158162 h 6367455"/>
                <a:gd name="connsiteX5874" fmla="*/ 2591824 w 6891715"/>
                <a:gd name="connsiteY5874" fmla="*/ 3147684 h 6367455"/>
                <a:gd name="connsiteX5875" fmla="*/ 2614474 w 6891715"/>
                <a:gd name="connsiteY5875" fmla="*/ 3143239 h 6367455"/>
                <a:gd name="connsiteX5876" fmla="*/ 2634571 w 6891715"/>
                <a:gd name="connsiteY5876" fmla="*/ 3153399 h 6367455"/>
                <a:gd name="connsiteX5877" fmla="*/ 2636804 w 6891715"/>
                <a:gd name="connsiteY5877" fmla="*/ 3161972 h 6367455"/>
                <a:gd name="connsiteX5878" fmla="*/ 2637123 w 6891715"/>
                <a:gd name="connsiteY5878" fmla="*/ 3186102 h 6367455"/>
                <a:gd name="connsiteX5879" fmla="*/ 2642546 w 6891715"/>
                <a:gd name="connsiteY5879" fmla="*/ 3190229 h 6367455"/>
                <a:gd name="connsiteX5880" fmla="*/ 2643503 w 6891715"/>
                <a:gd name="connsiteY5880" fmla="*/ 3202929 h 6367455"/>
                <a:gd name="connsiteX5881" fmla="*/ 2633295 w 6891715"/>
                <a:gd name="connsiteY5881" fmla="*/ 3206421 h 6367455"/>
                <a:gd name="connsiteX5882" fmla="*/ 2625639 w 6891715"/>
                <a:gd name="connsiteY5882" fmla="*/ 3209597 h 6367455"/>
                <a:gd name="connsiteX5883" fmla="*/ 2625639 w 6891715"/>
                <a:gd name="connsiteY5883" fmla="*/ 3221027 h 6367455"/>
                <a:gd name="connsiteX5884" fmla="*/ 2643822 w 6891715"/>
                <a:gd name="connsiteY5884" fmla="*/ 3208326 h 6367455"/>
                <a:gd name="connsiteX5885" fmla="*/ 2646055 w 6891715"/>
                <a:gd name="connsiteY5885" fmla="*/ 3214359 h 6367455"/>
                <a:gd name="connsiteX5886" fmla="*/ 2637442 w 6891715"/>
                <a:gd name="connsiteY5886" fmla="*/ 3225154 h 6367455"/>
                <a:gd name="connsiteX5887" fmla="*/ 2633614 w 6891715"/>
                <a:gd name="connsiteY5887" fmla="*/ 3228329 h 6367455"/>
                <a:gd name="connsiteX5888" fmla="*/ 2630424 w 6891715"/>
                <a:gd name="connsiteY5888" fmla="*/ 3230870 h 6367455"/>
                <a:gd name="connsiteX5889" fmla="*/ 2627872 w 6891715"/>
                <a:gd name="connsiteY5889" fmla="*/ 3233410 h 6367455"/>
                <a:gd name="connsiteX5890" fmla="*/ 2626277 w 6891715"/>
                <a:gd name="connsiteY5890" fmla="*/ 3236584 h 6367455"/>
                <a:gd name="connsiteX5891" fmla="*/ 2625001 w 6891715"/>
                <a:gd name="connsiteY5891" fmla="*/ 3240712 h 6367455"/>
                <a:gd name="connsiteX5892" fmla="*/ 2624044 w 6891715"/>
                <a:gd name="connsiteY5892" fmla="*/ 3245157 h 6367455"/>
                <a:gd name="connsiteX5893" fmla="*/ 2634571 w 6891715"/>
                <a:gd name="connsiteY5893" fmla="*/ 3241029 h 6367455"/>
                <a:gd name="connsiteX5894" fmla="*/ 2644779 w 6891715"/>
                <a:gd name="connsiteY5894" fmla="*/ 3229282 h 6367455"/>
                <a:gd name="connsiteX5895" fmla="*/ 2660729 w 6891715"/>
                <a:gd name="connsiteY5895" fmla="*/ 3233410 h 6367455"/>
                <a:gd name="connsiteX5896" fmla="*/ 2673808 w 6891715"/>
                <a:gd name="connsiteY5896" fmla="*/ 3229917 h 6367455"/>
                <a:gd name="connsiteX5897" fmla="*/ 2689758 w 6891715"/>
                <a:gd name="connsiteY5897" fmla="*/ 3226742 h 6367455"/>
                <a:gd name="connsiteX5898" fmla="*/ 2703475 w 6891715"/>
                <a:gd name="connsiteY5898" fmla="*/ 3244522 h 6367455"/>
                <a:gd name="connsiteX5899" fmla="*/ 2699647 w 6891715"/>
                <a:gd name="connsiteY5899" fmla="*/ 3276273 h 6367455"/>
                <a:gd name="connsiteX5900" fmla="*/ 2684654 w 6891715"/>
                <a:gd name="connsiteY5900" fmla="*/ 3287068 h 6367455"/>
                <a:gd name="connsiteX5901" fmla="*/ 2683059 w 6891715"/>
                <a:gd name="connsiteY5901" fmla="*/ 3296592 h 6367455"/>
                <a:gd name="connsiteX5902" fmla="*/ 2678593 w 6891715"/>
                <a:gd name="connsiteY5902" fmla="*/ 3295322 h 6367455"/>
                <a:gd name="connsiteX5903" fmla="*/ 2677317 w 6891715"/>
                <a:gd name="connsiteY5903" fmla="*/ 3280400 h 6367455"/>
                <a:gd name="connsiteX5904" fmla="*/ 2665514 w 6891715"/>
                <a:gd name="connsiteY5904" fmla="*/ 3281669 h 6367455"/>
                <a:gd name="connsiteX5905" fmla="*/ 2650840 w 6891715"/>
                <a:gd name="connsiteY5905" fmla="*/ 3297862 h 6367455"/>
                <a:gd name="connsiteX5906" fmla="*/ 2653711 w 6891715"/>
                <a:gd name="connsiteY5906" fmla="*/ 3273415 h 6367455"/>
                <a:gd name="connsiteX5907" fmla="*/ 2643184 w 6891715"/>
                <a:gd name="connsiteY5907" fmla="*/ 3281035 h 6367455"/>
                <a:gd name="connsiteX5908" fmla="*/ 2637123 w 6891715"/>
                <a:gd name="connsiteY5908" fmla="*/ 3292465 h 6367455"/>
                <a:gd name="connsiteX5909" fmla="*/ 2631700 w 6891715"/>
                <a:gd name="connsiteY5909" fmla="*/ 3308340 h 6367455"/>
                <a:gd name="connsiteX5910" fmla="*/ 2642546 w 6891715"/>
                <a:gd name="connsiteY5910" fmla="*/ 3317547 h 6367455"/>
                <a:gd name="connsiteX5911" fmla="*/ 2641589 w 6891715"/>
                <a:gd name="connsiteY5911" fmla="*/ 3329295 h 6367455"/>
                <a:gd name="connsiteX5912" fmla="*/ 2633295 w 6891715"/>
                <a:gd name="connsiteY5912" fmla="*/ 3341995 h 6367455"/>
                <a:gd name="connsiteX5913" fmla="*/ 2611922 w 6891715"/>
                <a:gd name="connsiteY5913" fmla="*/ 3326437 h 6367455"/>
                <a:gd name="connsiteX5914" fmla="*/ 2610646 w 6891715"/>
                <a:gd name="connsiteY5914" fmla="*/ 3332788 h 6367455"/>
                <a:gd name="connsiteX5915" fmla="*/ 2600118 w 6891715"/>
                <a:gd name="connsiteY5915" fmla="*/ 3338185 h 6367455"/>
                <a:gd name="connsiteX5916" fmla="*/ 2613836 w 6891715"/>
                <a:gd name="connsiteY5916" fmla="*/ 3345487 h 6367455"/>
                <a:gd name="connsiteX5917" fmla="*/ 2623406 w 6891715"/>
                <a:gd name="connsiteY5917" fmla="*/ 3351521 h 6367455"/>
                <a:gd name="connsiteX5918" fmla="*/ 2619578 w 6891715"/>
                <a:gd name="connsiteY5918" fmla="*/ 3361362 h 6367455"/>
                <a:gd name="connsiteX5919" fmla="*/ 2601394 w 6891715"/>
                <a:gd name="connsiteY5919" fmla="*/ 3364538 h 6367455"/>
                <a:gd name="connsiteX5920" fmla="*/ 2589910 w 6891715"/>
                <a:gd name="connsiteY5920" fmla="*/ 3350885 h 6367455"/>
                <a:gd name="connsiteX5921" fmla="*/ 2585444 w 6891715"/>
                <a:gd name="connsiteY5921" fmla="*/ 3365808 h 6367455"/>
                <a:gd name="connsiteX5922" fmla="*/ 2574917 w 6891715"/>
                <a:gd name="connsiteY5922" fmla="*/ 3368983 h 6367455"/>
                <a:gd name="connsiteX5923" fmla="*/ 2595014 w 6891715"/>
                <a:gd name="connsiteY5923" fmla="*/ 3377237 h 6367455"/>
                <a:gd name="connsiteX5924" fmla="*/ 2582573 w 6891715"/>
                <a:gd name="connsiteY5924" fmla="*/ 3389937 h 6367455"/>
                <a:gd name="connsiteX5925" fmla="*/ 2569813 w 6891715"/>
                <a:gd name="connsiteY5925" fmla="*/ 3402954 h 6367455"/>
                <a:gd name="connsiteX5926" fmla="*/ 2585763 w 6891715"/>
                <a:gd name="connsiteY5926" fmla="*/ 3402637 h 6367455"/>
                <a:gd name="connsiteX5927" fmla="*/ 2588953 w 6891715"/>
                <a:gd name="connsiteY5927" fmla="*/ 3413114 h 6367455"/>
                <a:gd name="connsiteX5928" fmla="*/ 2577788 w 6891715"/>
                <a:gd name="connsiteY5928" fmla="*/ 3423909 h 6367455"/>
                <a:gd name="connsiteX5929" fmla="*/ 2575874 w 6891715"/>
                <a:gd name="connsiteY5929" fmla="*/ 3453119 h 6367455"/>
                <a:gd name="connsiteX5930" fmla="*/ 2562157 w 6891715"/>
                <a:gd name="connsiteY5930" fmla="*/ 3465819 h 6367455"/>
                <a:gd name="connsiteX5931" fmla="*/ 2563114 w 6891715"/>
                <a:gd name="connsiteY5931" fmla="*/ 3482964 h 6367455"/>
                <a:gd name="connsiteX5932" fmla="*/ 2585444 w 6891715"/>
                <a:gd name="connsiteY5932" fmla="*/ 3482964 h 6367455"/>
                <a:gd name="connsiteX5933" fmla="*/ 2587996 w 6891715"/>
                <a:gd name="connsiteY5933" fmla="*/ 3499474 h 6367455"/>
                <a:gd name="connsiteX5934" fmla="*/ 2580659 w 6891715"/>
                <a:gd name="connsiteY5934" fmla="*/ 3508999 h 6367455"/>
                <a:gd name="connsiteX5935" fmla="*/ 2566623 w 6891715"/>
                <a:gd name="connsiteY5935" fmla="*/ 3502967 h 6367455"/>
                <a:gd name="connsiteX5936" fmla="*/ 2560243 w 6891715"/>
                <a:gd name="connsiteY5936" fmla="*/ 3513762 h 6367455"/>
                <a:gd name="connsiteX5937" fmla="*/ 2567491 w 6891715"/>
                <a:gd name="connsiteY5937" fmla="*/ 3516467 h 6367455"/>
                <a:gd name="connsiteX5938" fmla="*/ 2568100 w 6891715"/>
                <a:gd name="connsiteY5938" fmla="*/ 3516283 h 6367455"/>
                <a:gd name="connsiteX5939" fmla="*/ 2562070 w 6891715"/>
                <a:gd name="connsiteY5939" fmla="*/ 3526755 h 6367455"/>
                <a:gd name="connsiteX5940" fmla="*/ 2582699 w 6891715"/>
                <a:gd name="connsiteY5940" fmla="*/ 3515014 h 6367455"/>
                <a:gd name="connsiteX5941" fmla="*/ 2599838 w 6891715"/>
                <a:gd name="connsiteY5941" fmla="*/ 3521043 h 6367455"/>
                <a:gd name="connsiteX5942" fmla="*/ 2608407 w 6891715"/>
                <a:gd name="connsiteY5942" fmla="*/ 3520091 h 6367455"/>
                <a:gd name="connsiteX5943" fmla="*/ 2614755 w 6891715"/>
                <a:gd name="connsiteY5943" fmla="*/ 3530563 h 6367455"/>
                <a:gd name="connsiteX5944" fmla="*/ 2615707 w 6891715"/>
                <a:gd name="connsiteY5944" fmla="*/ 3540083 h 6367455"/>
                <a:gd name="connsiteX5945" fmla="*/ 2613803 w 6891715"/>
                <a:gd name="connsiteY5945" fmla="*/ 3551507 h 6367455"/>
                <a:gd name="connsiteX5946" fmla="*/ 2601108 w 6891715"/>
                <a:gd name="connsiteY5946" fmla="*/ 3567373 h 6367455"/>
                <a:gd name="connsiteX5947" fmla="*/ 2625546 w 6891715"/>
                <a:gd name="connsiteY5947" fmla="*/ 3572768 h 6367455"/>
                <a:gd name="connsiteX5948" fmla="*/ 2632211 w 6891715"/>
                <a:gd name="connsiteY5948" fmla="*/ 3589268 h 6367455"/>
                <a:gd name="connsiteX5949" fmla="*/ 2641415 w 6891715"/>
                <a:gd name="connsiteY5949" fmla="*/ 3572450 h 6367455"/>
                <a:gd name="connsiteX5950" fmla="*/ 2656332 w 6891715"/>
                <a:gd name="connsiteY5950" fmla="*/ 3581970 h 6367455"/>
                <a:gd name="connsiteX5951" fmla="*/ 2676645 w 6891715"/>
                <a:gd name="connsiteY5951" fmla="*/ 3598471 h 6367455"/>
                <a:gd name="connsiteX5952" fmla="*/ 2687118 w 6891715"/>
                <a:gd name="connsiteY5952" fmla="*/ 3589903 h 6367455"/>
                <a:gd name="connsiteX5953" fmla="*/ 2716952 w 6891715"/>
                <a:gd name="connsiteY5953" fmla="*/ 3583239 h 6367455"/>
                <a:gd name="connsiteX5954" fmla="*/ 2718857 w 6891715"/>
                <a:gd name="connsiteY5954" fmla="*/ 3591807 h 6367455"/>
                <a:gd name="connsiteX5955" fmla="*/ 2705527 w 6891715"/>
                <a:gd name="connsiteY5955" fmla="*/ 3618462 h 6367455"/>
                <a:gd name="connsiteX5956" fmla="*/ 2698227 w 6891715"/>
                <a:gd name="connsiteY5956" fmla="*/ 3624809 h 6367455"/>
                <a:gd name="connsiteX5957" fmla="*/ 2683310 w 6891715"/>
                <a:gd name="connsiteY5957" fmla="*/ 3633059 h 6367455"/>
                <a:gd name="connsiteX5958" fmla="*/ 2687753 w 6891715"/>
                <a:gd name="connsiteY5958" fmla="*/ 3662571 h 6367455"/>
                <a:gd name="connsiteX5959" fmla="*/ 2695370 w 6891715"/>
                <a:gd name="connsiteY5959" fmla="*/ 3664792 h 6367455"/>
                <a:gd name="connsiteX5960" fmla="*/ 2708066 w 6891715"/>
                <a:gd name="connsiteY5960" fmla="*/ 3651782 h 6367455"/>
                <a:gd name="connsiteX5961" fmla="*/ 2732187 w 6891715"/>
                <a:gd name="connsiteY5961" fmla="*/ 3647339 h 6367455"/>
                <a:gd name="connsiteX5962" fmla="*/ 2758530 w 6891715"/>
                <a:gd name="connsiteY5962" fmla="*/ 3660032 h 6367455"/>
                <a:gd name="connsiteX5963" fmla="*/ 2754404 w 6891715"/>
                <a:gd name="connsiteY5963" fmla="*/ 3641945 h 6367455"/>
                <a:gd name="connsiteX5964" fmla="*/ 2768051 w 6891715"/>
                <a:gd name="connsiteY5964" fmla="*/ 3643214 h 6367455"/>
                <a:gd name="connsiteX5965" fmla="*/ 2768686 w 6891715"/>
                <a:gd name="connsiteY5965" fmla="*/ 3631473 h 6367455"/>
                <a:gd name="connsiteX5966" fmla="*/ 2805820 w 6891715"/>
                <a:gd name="connsiteY5966" fmla="*/ 3609895 h 6367455"/>
                <a:gd name="connsiteX5967" fmla="*/ 2817563 w 6891715"/>
                <a:gd name="connsiteY5967" fmla="*/ 3614020 h 6367455"/>
                <a:gd name="connsiteX5968" fmla="*/ 2814389 w 6891715"/>
                <a:gd name="connsiteY5968" fmla="*/ 3622588 h 6367455"/>
                <a:gd name="connsiteX5969" fmla="*/ 2828989 w 6891715"/>
                <a:gd name="connsiteY5969" fmla="*/ 3614020 h 6367455"/>
                <a:gd name="connsiteX5970" fmla="*/ 2832162 w 6891715"/>
                <a:gd name="connsiteY5970" fmla="*/ 3598154 h 6367455"/>
                <a:gd name="connsiteX5971" fmla="*/ 2850888 w 6891715"/>
                <a:gd name="connsiteY5971" fmla="*/ 3576893 h 6367455"/>
                <a:gd name="connsiteX5972" fmla="*/ 2881674 w 6891715"/>
                <a:gd name="connsiteY5972" fmla="*/ 3576575 h 6367455"/>
                <a:gd name="connsiteX5973" fmla="*/ 2881674 w 6891715"/>
                <a:gd name="connsiteY5973" fmla="*/ 3581970 h 6367455"/>
                <a:gd name="connsiteX5974" fmla="*/ 2859457 w 6891715"/>
                <a:gd name="connsiteY5974" fmla="*/ 3581335 h 6367455"/>
                <a:gd name="connsiteX5975" fmla="*/ 2855331 w 6891715"/>
                <a:gd name="connsiteY5975" fmla="*/ 3595615 h 6367455"/>
                <a:gd name="connsiteX5976" fmla="*/ 2845810 w 6891715"/>
                <a:gd name="connsiteY5976" fmla="*/ 3601010 h 6367455"/>
                <a:gd name="connsiteX5977" fmla="*/ 2847079 w 6891715"/>
                <a:gd name="connsiteY5977" fmla="*/ 3608308 h 6367455"/>
                <a:gd name="connsiteX5978" fmla="*/ 2854379 w 6891715"/>
                <a:gd name="connsiteY5978" fmla="*/ 3613703 h 6367455"/>
                <a:gd name="connsiteX5979" fmla="*/ 2871518 w 6891715"/>
                <a:gd name="connsiteY5979" fmla="*/ 3593711 h 6367455"/>
                <a:gd name="connsiteX5980" fmla="*/ 2890243 w 6891715"/>
                <a:gd name="connsiteY5980" fmla="*/ 3590538 h 6367455"/>
                <a:gd name="connsiteX5981" fmla="*/ 2893417 w 6891715"/>
                <a:gd name="connsiteY5981" fmla="*/ 3582922 h 6367455"/>
                <a:gd name="connsiteX5982" fmla="*/ 2899765 w 6891715"/>
                <a:gd name="connsiteY5982" fmla="*/ 3580383 h 6367455"/>
                <a:gd name="connsiteX5983" fmla="*/ 2913412 w 6891715"/>
                <a:gd name="connsiteY5983" fmla="*/ 3595298 h 6367455"/>
                <a:gd name="connsiteX5984" fmla="*/ 2926425 w 6891715"/>
                <a:gd name="connsiteY5984" fmla="*/ 3613068 h 6367455"/>
                <a:gd name="connsiteX5985" fmla="*/ 2931821 w 6891715"/>
                <a:gd name="connsiteY5985" fmla="*/ 3619414 h 6367455"/>
                <a:gd name="connsiteX5986" fmla="*/ 2941342 w 6891715"/>
                <a:gd name="connsiteY5986" fmla="*/ 3618462 h 6367455"/>
                <a:gd name="connsiteX5987" fmla="*/ 2949911 w 6891715"/>
                <a:gd name="connsiteY5987" fmla="*/ 3630838 h 6367455"/>
                <a:gd name="connsiteX5988" fmla="*/ 2953085 w 6891715"/>
                <a:gd name="connsiteY5988" fmla="*/ 3623222 h 6367455"/>
                <a:gd name="connsiteX5989" fmla="*/ 2964828 w 6891715"/>
                <a:gd name="connsiteY5989" fmla="*/ 3624492 h 6367455"/>
                <a:gd name="connsiteX5990" fmla="*/ 2968954 w 6891715"/>
                <a:gd name="connsiteY5990" fmla="*/ 3637185 h 6367455"/>
                <a:gd name="connsiteX5991" fmla="*/ 2976572 w 6891715"/>
                <a:gd name="connsiteY5991" fmla="*/ 3640041 h 6367455"/>
                <a:gd name="connsiteX5992" fmla="*/ 2969907 w 6891715"/>
                <a:gd name="connsiteY5992" fmla="*/ 3643214 h 6367455"/>
                <a:gd name="connsiteX5993" fmla="*/ 2980698 w 6891715"/>
                <a:gd name="connsiteY5993" fmla="*/ 3654638 h 6367455"/>
                <a:gd name="connsiteX5994" fmla="*/ 2976572 w 6891715"/>
                <a:gd name="connsiteY5994" fmla="*/ 3663205 h 6367455"/>
                <a:gd name="connsiteX5995" fmla="*/ 2967368 w 6891715"/>
                <a:gd name="connsiteY5995" fmla="*/ 3668600 h 6367455"/>
                <a:gd name="connsiteX5996" fmla="*/ 2996884 w 6891715"/>
                <a:gd name="connsiteY5996" fmla="*/ 3682880 h 6367455"/>
                <a:gd name="connsiteX5997" fmla="*/ 3010849 w 6891715"/>
                <a:gd name="connsiteY5997" fmla="*/ 3681928 h 6367455"/>
                <a:gd name="connsiteX5998" fmla="*/ 3020370 w 6891715"/>
                <a:gd name="connsiteY5998" fmla="*/ 3682562 h 6367455"/>
                <a:gd name="connsiteX5999" fmla="*/ 3025449 w 6891715"/>
                <a:gd name="connsiteY5999" fmla="*/ 3695255 h 6367455"/>
                <a:gd name="connsiteX6000" fmla="*/ 3034018 w 6891715"/>
                <a:gd name="connsiteY6000" fmla="*/ 3687957 h 6367455"/>
                <a:gd name="connsiteX6001" fmla="*/ 3042587 w 6891715"/>
                <a:gd name="connsiteY6001" fmla="*/ 3696525 h 6367455"/>
                <a:gd name="connsiteX6002" fmla="*/ 3047983 w 6891715"/>
                <a:gd name="connsiteY6002" fmla="*/ 3697477 h 6367455"/>
                <a:gd name="connsiteX6003" fmla="*/ 3048253 w 6891715"/>
                <a:gd name="connsiteY6003" fmla="*/ 3697418 h 6367455"/>
                <a:gd name="connsiteX6004" fmla="*/ 3053010 w 6891715"/>
                <a:gd name="connsiteY6004" fmla="*/ 3686615 h 6367455"/>
                <a:gd name="connsiteX6005" fmla="*/ 3058403 w 6891715"/>
                <a:gd name="connsiteY6005" fmla="*/ 3678990 h 6367455"/>
                <a:gd name="connsiteX6006" fmla="*/ 3051107 w 6891715"/>
                <a:gd name="connsiteY6006" fmla="*/ 3676130 h 6367455"/>
                <a:gd name="connsiteX6007" fmla="*/ 3044446 w 6891715"/>
                <a:gd name="connsiteY6007" fmla="*/ 3662468 h 6367455"/>
                <a:gd name="connsiteX6008" fmla="*/ 3053010 w 6891715"/>
                <a:gd name="connsiteY6008" fmla="*/ 3651665 h 6367455"/>
                <a:gd name="connsiteX6009" fmla="*/ 3065698 w 6891715"/>
                <a:gd name="connsiteY6009" fmla="*/ 3656113 h 6367455"/>
                <a:gd name="connsiteX6010" fmla="*/ 3076165 w 6891715"/>
                <a:gd name="connsiteY6010" fmla="*/ 3645310 h 6367455"/>
                <a:gd name="connsiteX6011" fmla="*/ 3086632 w 6891715"/>
                <a:gd name="connsiteY6011" fmla="*/ 3630695 h 6367455"/>
                <a:gd name="connsiteX6012" fmla="*/ 3141504 w 6891715"/>
                <a:gd name="connsiteY6012" fmla="*/ 3610996 h 6367455"/>
                <a:gd name="connsiteX6013" fmla="*/ 3188765 w 6891715"/>
                <a:gd name="connsiteY6013" fmla="*/ 3602099 h 6367455"/>
                <a:gd name="connsiteX6014" fmla="*/ 3213822 w 6891715"/>
                <a:gd name="connsiteY6014" fmla="*/ 3577316 h 6367455"/>
                <a:gd name="connsiteX6015" fmla="*/ 3238880 w 6891715"/>
                <a:gd name="connsiteY6015" fmla="*/ 3549991 h 6367455"/>
                <a:gd name="connsiteX6016" fmla="*/ 3272818 w 6891715"/>
                <a:gd name="connsiteY6016" fmla="*/ 3544590 h 6367455"/>
                <a:gd name="connsiteX6017" fmla="*/ 3302317 w 6891715"/>
                <a:gd name="connsiteY6017" fmla="*/ 3522031 h 6367455"/>
                <a:gd name="connsiteX6018" fmla="*/ 3339110 w 6891715"/>
                <a:gd name="connsiteY6018" fmla="*/ 3514088 h 6367455"/>
                <a:gd name="connsiteX6019" fmla="*/ 3386687 w 6891715"/>
                <a:gd name="connsiteY6019" fmla="*/ 3502014 h 6367455"/>
                <a:gd name="connsiteX6020" fmla="*/ 3430776 w 6891715"/>
                <a:gd name="connsiteY6020" fmla="*/ 3504873 h 6367455"/>
                <a:gd name="connsiteX6021" fmla="*/ 3456785 w 6891715"/>
                <a:gd name="connsiteY6021" fmla="*/ 3522666 h 6367455"/>
                <a:gd name="connsiteX6022" fmla="*/ 3463129 w 6891715"/>
                <a:gd name="connsiteY6022" fmla="*/ 3542683 h 6367455"/>
                <a:gd name="connsiteX6023" fmla="*/ 3461860 w 6891715"/>
                <a:gd name="connsiteY6023" fmla="*/ 3548085 h 6367455"/>
                <a:gd name="connsiteX6024" fmla="*/ 3456785 w 6891715"/>
                <a:gd name="connsiteY6024" fmla="*/ 3538553 h 6367455"/>
                <a:gd name="connsiteX6025" fmla="*/ 3446001 w 6891715"/>
                <a:gd name="connsiteY6025" fmla="*/ 3522031 h 6367455"/>
                <a:gd name="connsiteX6026" fmla="*/ 3437754 w 6891715"/>
                <a:gd name="connsiteY6026" fmla="*/ 3516629 h 6367455"/>
                <a:gd name="connsiteX6027" fmla="*/ 3427921 w 6891715"/>
                <a:gd name="connsiteY6027" fmla="*/ 3526161 h 6367455"/>
                <a:gd name="connsiteX6028" fmla="*/ 3431093 w 6891715"/>
                <a:gd name="connsiteY6028" fmla="*/ 3542048 h 6367455"/>
                <a:gd name="connsiteX6029" fmla="*/ 3434899 w 6891715"/>
                <a:gd name="connsiteY6029" fmla="*/ 3563971 h 6367455"/>
                <a:gd name="connsiteX6030" fmla="*/ 3458054 w 6891715"/>
                <a:gd name="connsiteY6030" fmla="*/ 3574139 h 6367455"/>
                <a:gd name="connsiteX6031" fmla="*/ 3465666 w 6891715"/>
                <a:gd name="connsiteY6031" fmla="*/ 3582718 h 6367455"/>
                <a:gd name="connsiteX6032" fmla="*/ 3486600 w 6891715"/>
                <a:gd name="connsiteY6032" fmla="*/ 3581447 h 6367455"/>
                <a:gd name="connsiteX6033" fmla="*/ 3509120 w 6891715"/>
                <a:gd name="connsiteY6033" fmla="*/ 3573821 h 6367455"/>
                <a:gd name="connsiteX6034" fmla="*/ 3545596 w 6891715"/>
                <a:gd name="connsiteY6034" fmla="*/ 3546178 h 6367455"/>
                <a:gd name="connsiteX6035" fmla="*/ 3551623 w 6891715"/>
                <a:gd name="connsiteY6035" fmla="*/ 3527115 h 6367455"/>
                <a:gd name="connsiteX6036" fmla="*/ 3556063 w 6891715"/>
                <a:gd name="connsiteY6036" fmla="*/ 3529339 h 6367455"/>
                <a:gd name="connsiteX6037" fmla="*/ 3553843 w 6891715"/>
                <a:gd name="connsiteY6037" fmla="*/ 3545861 h 6367455"/>
                <a:gd name="connsiteX6038" fmla="*/ 3537350 w 6891715"/>
                <a:gd name="connsiteY6038" fmla="*/ 3563018 h 6367455"/>
                <a:gd name="connsiteX6039" fmla="*/ 3512292 w 6891715"/>
                <a:gd name="connsiteY6039" fmla="*/ 3580176 h 6367455"/>
                <a:gd name="connsiteX6040" fmla="*/ 3500556 w 6891715"/>
                <a:gd name="connsiteY6040" fmla="*/ 3581447 h 6367455"/>
                <a:gd name="connsiteX6041" fmla="*/ 3506900 w 6891715"/>
                <a:gd name="connsiteY6041" fmla="*/ 3602099 h 6367455"/>
                <a:gd name="connsiteX6042" fmla="*/ 3515464 w 6891715"/>
                <a:gd name="connsiteY6042" fmla="*/ 3595744 h 6367455"/>
                <a:gd name="connsiteX6043" fmla="*/ 3533226 w 6891715"/>
                <a:gd name="connsiteY6043" fmla="*/ 3583035 h 6367455"/>
                <a:gd name="connsiteX6044" fmla="*/ 3547817 w 6891715"/>
                <a:gd name="connsiteY6044" fmla="*/ 3570008 h 6367455"/>
                <a:gd name="connsiteX6045" fmla="*/ 3548486 w 6891715"/>
                <a:gd name="connsiteY6045" fmla="*/ 3570035 h 6367455"/>
                <a:gd name="connsiteX6046" fmla="*/ 3560714 w 6891715"/>
                <a:gd name="connsiteY6046" fmla="*/ 3555040 h 6367455"/>
                <a:gd name="connsiteX6047" fmla="*/ 3566741 w 6891715"/>
                <a:gd name="connsiteY6047" fmla="*/ 3539165 h 6367455"/>
                <a:gd name="connsiteX6048" fmla="*/ 3585771 w 6891715"/>
                <a:gd name="connsiteY6048" fmla="*/ 3539165 h 6367455"/>
                <a:gd name="connsiteX6049" fmla="*/ 3609241 w 6891715"/>
                <a:gd name="connsiteY6049" fmla="*/ 3538847 h 6367455"/>
                <a:gd name="connsiteX6050" fmla="*/ 3606704 w 6891715"/>
                <a:gd name="connsiteY6050" fmla="*/ 3518845 h 6367455"/>
                <a:gd name="connsiteX6051" fmla="*/ 3596555 w 6891715"/>
                <a:gd name="connsiteY6051" fmla="*/ 3527417 h 6367455"/>
                <a:gd name="connsiteX6052" fmla="*/ 3585771 w 6891715"/>
                <a:gd name="connsiteY6052" fmla="*/ 3521067 h 6367455"/>
                <a:gd name="connsiteX6053" fmla="*/ 3578159 w 6891715"/>
                <a:gd name="connsiteY6053" fmla="*/ 3514717 h 6367455"/>
                <a:gd name="connsiteX6054" fmla="*/ 3562617 w 6891715"/>
                <a:gd name="connsiteY6054" fmla="*/ 3528370 h 6367455"/>
                <a:gd name="connsiteX6055" fmla="*/ 3556274 w 6891715"/>
                <a:gd name="connsiteY6055" fmla="*/ 3522655 h 6367455"/>
                <a:gd name="connsiteX6056" fmla="*/ 3566424 w 6891715"/>
                <a:gd name="connsiteY6056" fmla="*/ 3510907 h 6367455"/>
                <a:gd name="connsiteX6057" fmla="*/ 3567375 w 6891715"/>
                <a:gd name="connsiteY6057" fmla="*/ 3495032 h 6367455"/>
                <a:gd name="connsiteX6058" fmla="*/ 3567375 w 6891715"/>
                <a:gd name="connsiteY6058" fmla="*/ 3487412 h 6367455"/>
                <a:gd name="connsiteX6059" fmla="*/ 3575939 w 6891715"/>
                <a:gd name="connsiteY6059" fmla="*/ 3481062 h 6367455"/>
                <a:gd name="connsiteX6060" fmla="*/ 3586722 w 6891715"/>
                <a:gd name="connsiteY6060" fmla="*/ 3486460 h 6367455"/>
                <a:gd name="connsiteX6061" fmla="*/ 3611779 w 6891715"/>
                <a:gd name="connsiteY6061" fmla="*/ 3480745 h 6367455"/>
                <a:gd name="connsiteX6062" fmla="*/ 3634932 w 6891715"/>
                <a:gd name="connsiteY6062" fmla="*/ 3463917 h 6367455"/>
                <a:gd name="connsiteX6063" fmla="*/ 3654914 w 6891715"/>
                <a:gd name="connsiteY6063" fmla="*/ 3438200 h 6367455"/>
                <a:gd name="connsiteX6064" fmla="*/ 3667283 w 6891715"/>
                <a:gd name="connsiteY6064" fmla="*/ 3406449 h 6367455"/>
                <a:gd name="connsiteX6065" fmla="*/ 3670138 w 6891715"/>
                <a:gd name="connsiteY6065" fmla="*/ 3375969 h 6367455"/>
                <a:gd name="connsiteX6066" fmla="*/ 3668869 w 6891715"/>
                <a:gd name="connsiteY6066" fmla="*/ 3359142 h 6367455"/>
                <a:gd name="connsiteX6067" fmla="*/ 3678384 w 6891715"/>
                <a:gd name="connsiteY6067" fmla="*/ 3375969 h 6367455"/>
                <a:gd name="connsiteX6068" fmla="*/ 3674578 w 6891715"/>
                <a:gd name="connsiteY6068" fmla="*/ 3399147 h 6367455"/>
                <a:gd name="connsiteX6069" fmla="*/ 3669186 w 6891715"/>
                <a:gd name="connsiteY6069" fmla="*/ 3428675 h 6367455"/>
                <a:gd name="connsiteX6070" fmla="*/ 3653645 w 6891715"/>
                <a:gd name="connsiteY6070" fmla="*/ 3454392 h 6367455"/>
                <a:gd name="connsiteX6071" fmla="*/ 3630809 w 6891715"/>
                <a:gd name="connsiteY6071" fmla="*/ 3477570 h 6367455"/>
                <a:gd name="connsiteX6072" fmla="*/ 3645716 w 6891715"/>
                <a:gd name="connsiteY6072" fmla="*/ 3486777 h 6367455"/>
                <a:gd name="connsiteX6073" fmla="*/ 3655231 w 6891715"/>
                <a:gd name="connsiteY6073" fmla="*/ 3484555 h 6367455"/>
                <a:gd name="connsiteX6074" fmla="*/ 3666966 w 6891715"/>
                <a:gd name="connsiteY6074" fmla="*/ 3492810 h 6367455"/>
                <a:gd name="connsiteX6075" fmla="*/ 3674261 w 6891715"/>
                <a:gd name="connsiteY6075" fmla="*/ 3493762 h 6367455"/>
                <a:gd name="connsiteX6076" fmla="*/ 3685996 w 6891715"/>
                <a:gd name="connsiteY6076" fmla="*/ 3483285 h 6367455"/>
                <a:gd name="connsiteX6077" fmla="*/ 3685679 w 6891715"/>
                <a:gd name="connsiteY6077" fmla="*/ 3440105 h 6367455"/>
                <a:gd name="connsiteX6078" fmla="*/ 3704392 w 6891715"/>
                <a:gd name="connsiteY6078" fmla="*/ 3434707 h 6367455"/>
                <a:gd name="connsiteX6079" fmla="*/ 3704870 w 6891715"/>
                <a:gd name="connsiteY6079" fmla="*/ 3434453 h 6367455"/>
                <a:gd name="connsiteX6080" fmla="*/ 3687725 w 6891715"/>
                <a:gd name="connsiteY6080" fmla="*/ 3417674 h 6367455"/>
                <a:gd name="connsiteX6081" fmla="*/ 3695980 w 6891715"/>
                <a:gd name="connsiteY6081" fmla="*/ 3386333 h 6367455"/>
                <a:gd name="connsiteX6082" fmla="*/ 3693757 w 6891715"/>
                <a:gd name="connsiteY6082" fmla="*/ 3363862 h 6367455"/>
                <a:gd name="connsiteX6083" fmla="*/ 3677565 w 6891715"/>
                <a:gd name="connsiteY6083" fmla="*/ 3340116 h 6367455"/>
                <a:gd name="connsiteX6084" fmla="*/ 3675025 w 6891715"/>
                <a:gd name="connsiteY6084" fmla="*/ 3289461 h 6367455"/>
                <a:gd name="connsiteX6085" fmla="*/ 3674090 w 6891715"/>
                <a:gd name="connsiteY6085" fmla="*/ 3289477 h 6367455"/>
                <a:gd name="connsiteX6086" fmla="*/ 3655659 w 6891715"/>
                <a:gd name="connsiteY6086" fmla="*/ 3250015 h 6367455"/>
                <a:gd name="connsiteX6087" fmla="*/ 3654388 w 6891715"/>
                <a:gd name="connsiteY6087" fmla="*/ 3204505 h 6367455"/>
                <a:gd name="connsiteX6088" fmla="*/ 3668688 w 6891715"/>
                <a:gd name="connsiteY6088" fmla="*/ 3170454 h 6367455"/>
                <a:gd name="connsiteX6089" fmla="*/ 3696652 w 6891715"/>
                <a:gd name="connsiteY6089" fmla="*/ 3126857 h 6367455"/>
                <a:gd name="connsiteX6090" fmla="*/ 3697606 w 6891715"/>
                <a:gd name="connsiteY6090" fmla="*/ 3085805 h 6367455"/>
                <a:gd name="connsiteX6091" fmla="*/ 3709046 w 6891715"/>
                <a:gd name="connsiteY6091" fmla="*/ 3063529 h 6367455"/>
                <a:gd name="connsiteX6092" fmla="*/ 3745590 w 6891715"/>
                <a:gd name="connsiteY6092" fmla="*/ 3029479 h 6367455"/>
                <a:gd name="connsiteX6093" fmla="*/ 3771013 w 6891715"/>
                <a:gd name="connsiteY6093" fmla="*/ 3028842 h 6367455"/>
                <a:gd name="connsiteX6094" fmla="*/ 3796753 w 6891715"/>
                <a:gd name="connsiteY6094" fmla="*/ 3017386 h 6367455"/>
                <a:gd name="connsiteX6095" fmla="*/ 3810100 w 6891715"/>
                <a:gd name="connsiteY6095" fmla="*/ 3007203 h 6367455"/>
                <a:gd name="connsiteX6096" fmla="*/ 3815502 w 6891715"/>
                <a:gd name="connsiteY6096" fmla="*/ 3012612 h 6367455"/>
                <a:gd name="connsiteX6097" fmla="*/ 3816773 w 6891715"/>
                <a:gd name="connsiteY6097" fmla="*/ 3032979 h 6367455"/>
                <a:gd name="connsiteX6098" fmla="*/ 3826307 w 6891715"/>
                <a:gd name="connsiteY6098" fmla="*/ 3045390 h 6367455"/>
                <a:gd name="connsiteX6099" fmla="*/ 3859673 w 6891715"/>
                <a:gd name="connsiteY6099" fmla="*/ 3073712 h 6367455"/>
                <a:gd name="connsiteX6100" fmla="*/ 3854271 w 6891715"/>
                <a:gd name="connsiteY6100" fmla="*/ 3098216 h 6367455"/>
                <a:gd name="connsiteX6101" fmla="*/ 3863805 w 6891715"/>
                <a:gd name="connsiteY6101" fmla="*/ 3104262 h 6367455"/>
                <a:gd name="connsiteX6102" fmla="*/ 3860627 w 6891715"/>
                <a:gd name="connsiteY6102" fmla="*/ 3083260 h 6367455"/>
                <a:gd name="connsiteX6103" fmla="*/ 3862851 w 6891715"/>
                <a:gd name="connsiteY6103" fmla="*/ 3077850 h 6367455"/>
                <a:gd name="connsiteX6104" fmla="*/ 3872385 w 6891715"/>
                <a:gd name="connsiteY6104" fmla="*/ 3090261 h 6367455"/>
                <a:gd name="connsiteX6105" fmla="*/ 3874609 w 6891715"/>
                <a:gd name="connsiteY6105" fmla="*/ 3098853 h 6367455"/>
                <a:gd name="connsiteX6106" fmla="*/ 3877787 w 6891715"/>
                <a:gd name="connsiteY6106" fmla="*/ 3109354 h 6367455"/>
                <a:gd name="connsiteX6107" fmla="*/ 3882236 w 6891715"/>
                <a:gd name="connsiteY6107" fmla="*/ 3117628 h 6367455"/>
                <a:gd name="connsiteX6108" fmla="*/ 3891769 w 6891715"/>
                <a:gd name="connsiteY6108" fmla="*/ 3131312 h 6367455"/>
                <a:gd name="connsiteX6109" fmla="*/ 3922594 w 6891715"/>
                <a:gd name="connsiteY6109" fmla="*/ 3142768 h 6367455"/>
                <a:gd name="connsiteX6110" fmla="*/ 3948969 w 6891715"/>
                <a:gd name="connsiteY6110" fmla="*/ 3135131 h 6367455"/>
                <a:gd name="connsiteX6111" fmla="*/ 3957232 w 6891715"/>
                <a:gd name="connsiteY6111" fmla="*/ 3136085 h 6367455"/>
                <a:gd name="connsiteX6112" fmla="*/ 3960410 w 6891715"/>
                <a:gd name="connsiteY6112" fmla="*/ 3122083 h 6367455"/>
                <a:gd name="connsiteX6113" fmla="*/ 3982654 w 6891715"/>
                <a:gd name="connsiteY6113" fmla="*/ 3104262 h 6367455"/>
                <a:gd name="connsiteX6114" fmla="*/ 3985832 w 6891715"/>
                <a:gd name="connsiteY6114" fmla="*/ 3076895 h 6367455"/>
                <a:gd name="connsiteX6115" fmla="*/ 3981383 w 6891715"/>
                <a:gd name="connsiteY6115" fmla="*/ 2976653 h 6367455"/>
                <a:gd name="connsiteX6116" fmla="*/ 3982501 w 6891715"/>
                <a:gd name="connsiteY6116" fmla="*/ 2975985 h 6367455"/>
                <a:gd name="connsiteX6117" fmla="*/ 3991573 w 6891715"/>
                <a:gd name="connsiteY6117" fmla="*/ 2935037 h 6367455"/>
                <a:gd name="connsiteX6118" fmla="*/ 3999828 w 6891715"/>
                <a:gd name="connsiteY6118" fmla="*/ 2921399 h 6367455"/>
                <a:gd name="connsiteX6119" fmla="*/ 4005225 w 6891715"/>
                <a:gd name="connsiteY6119" fmla="*/ 2901414 h 6367455"/>
                <a:gd name="connsiteX6120" fmla="*/ 3997605 w 6891715"/>
                <a:gd name="connsiteY6120" fmla="*/ 2889994 h 6367455"/>
                <a:gd name="connsiteX6121" fmla="*/ 3978555 w 6891715"/>
                <a:gd name="connsiteY6121" fmla="*/ 2901414 h 6367455"/>
                <a:gd name="connsiteX6122" fmla="*/ 3973475 w 6891715"/>
                <a:gd name="connsiteY6122" fmla="*/ 2914104 h 6367455"/>
                <a:gd name="connsiteX6123" fmla="*/ 3963950 w 6891715"/>
                <a:gd name="connsiteY6123" fmla="*/ 2918545 h 6367455"/>
                <a:gd name="connsiteX6124" fmla="*/ 3940455 w 6891715"/>
                <a:gd name="connsiteY6124" fmla="*/ 2894434 h 6367455"/>
                <a:gd name="connsiteX6125" fmla="*/ 3928073 w 6891715"/>
                <a:gd name="connsiteY6125" fmla="*/ 2902364 h 6367455"/>
                <a:gd name="connsiteX6126" fmla="*/ 3921723 w 6891715"/>
                <a:gd name="connsiteY6126" fmla="*/ 2899193 h 6367455"/>
                <a:gd name="connsiteX6127" fmla="*/ 3919500 w 6891715"/>
                <a:gd name="connsiteY6127" fmla="*/ 2896020 h 6367455"/>
                <a:gd name="connsiteX6128" fmla="*/ 3916960 w 6891715"/>
                <a:gd name="connsiteY6128" fmla="*/ 2868741 h 6367455"/>
                <a:gd name="connsiteX6129" fmla="*/ 3900133 w 6891715"/>
                <a:gd name="connsiteY6129" fmla="*/ 2852882 h 6367455"/>
                <a:gd name="connsiteX6130" fmla="*/ 3898545 w 6891715"/>
                <a:gd name="connsiteY6130" fmla="*/ 2845269 h 6367455"/>
                <a:gd name="connsiteX6131" fmla="*/ 3912515 w 6891715"/>
                <a:gd name="connsiteY6131" fmla="*/ 2834801 h 6367455"/>
                <a:gd name="connsiteX6132" fmla="*/ 3932518 w 6891715"/>
                <a:gd name="connsiteY6132" fmla="*/ 2828459 h 6367455"/>
                <a:gd name="connsiteX6133" fmla="*/ 3930295 w 6891715"/>
                <a:gd name="connsiteY6133" fmla="*/ 2824018 h 6367455"/>
                <a:gd name="connsiteX6134" fmla="*/ 3908070 w 6891715"/>
                <a:gd name="connsiteY6134" fmla="*/ 2817036 h 6367455"/>
                <a:gd name="connsiteX6135" fmla="*/ 3901403 w 6891715"/>
                <a:gd name="connsiteY6135" fmla="*/ 2808469 h 6367455"/>
                <a:gd name="connsiteX6136" fmla="*/ 3902355 w 6891715"/>
                <a:gd name="connsiteY6136" fmla="*/ 2786583 h 6367455"/>
                <a:gd name="connsiteX6137" fmla="*/ 3911880 w 6891715"/>
                <a:gd name="connsiteY6137" fmla="*/ 2779921 h 6367455"/>
                <a:gd name="connsiteX6138" fmla="*/ 3895688 w 6891715"/>
                <a:gd name="connsiteY6138" fmla="*/ 2767550 h 6367455"/>
                <a:gd name="connsiteX6139" fmla="*/ 3898863 w 6891715"/>
                <a:gd name="connsiteY6139" fmla="*/ 2748515 h 6367455"/>
                <a:gd name="connsiteX6140" fmla="*/ 3935693 w 6891715"/>
                <a:gd name="connsiteY6140" fmla="*/ 2730435 h 6367455"/>
                <a:gd name="connsiteX6141" fmla="*/ 3953790 w 6891715"/>
                <a:gd name="connsiteY6141" fmla="*/ 2723772 h 6367455"/>
                <a:gd name="connsiteX6142" fmla="*/ 3954425 w 6891715"/>
                <a:gd name="connsiteY6142" fmla="*/ 2708229 h 6367455"/>
                <a:gd name="connsiteX6143" fmla="*/ 3974745 w 6891715"/>
                <a:gd name="connsiteY6143" fmla="*/ 2704740 h 6367455"/>
                <a:gd name="connsiteX6144" fmla="*/ 3988398 w 6891715"/>
                <a:gd name="connsiteY6144" fmla="*/ 2696176 h 6367455"/>
                <a:gd name="connsiteX6145" fmla="*/ 4018878 w 6891715"/>
                <a:gd name="connsiteY6145" fmla="*/ 2695858 h 6367455"/>
                <a:gd name="connsiteX6146" fmla="*/ 4031578 w 6891715"/>
                <a:gd name="connsiteY6146" fmla="*/ 2681900 h 6367455"/>
                <a:gd name="connsiteX6147" fmla="*/ 4043325 w 6891715"/>
                <a:gd name="connsiteY6147" fmla="*/ 2689514 h 6367455"/>
                <a:gd name="connsiteX6148" fmla="*/ 4051898 w 6891715"/>
                <a:gd name="connsiteY6148" fmla="*/ 2686343 h 6367455"/>
                <a:gd name="connsiteX6149" fmla="*/ 4094125 w 6891715"/>
                <a:gd name="connsiteY6149" fmla="*/ 2683804 h 6367455"/>
                <a:gd name="connsiteX6150" fmla="*/ 4084283 w 6891715"/>
                <a:gd name="connsiteY6150" fmla="*/ 2673338 h 6367455"/>
                <a:gd name="connsiteX6151" fmla="*/ 4090633 w 6891715"/>
                <a:gd name="connsiteY6151" fmla="*/ 2665722 h 6367455"/>
                <a:gd name="connsiteX6152" fmla="*/ 4100158 w 6891715"/>
                <a:gd name="connsiteY6152" fmla="*/ 2670164 h 6367455"/>
                <a:gd name="connsiteX6153" fmla="*/ 4106508 w 6891715"/>
                <a:gd name="connsiteY6153" fmla="*/ 2664770 h 6367455"/>
                <a:gd name="connsiteX6154" fmla="*/ 4121431 w 6891715"/>
                <a:gd name="connsiteY6154" fmla="*/ 2670800 h 6367455"/>
                <a:gd name="connsiteX6155" fmla="*/ 4137306 w 6891715"/>
                <a:gd name="connsiteY6155" fmla="*/ 2662232 h 6367455"/>
                <a:gd name="connsiteX6156" fmla="*/ 4172548 w 6891715"/>
                <a:gd name="connsiteY6156" fmla="*/ 2675557 h 6367455"/>
                <a:gd name="connsiteX6157" fmla="*/ 4198583 w 6891715"/>
                <a:gd name="connsiteY6157" fmla="*/ 2678411 h 6367455"/>
                <a:gd name="connsiteX6158" fmla="*/ 4233826 w 6891715"/>
                <a:gd name="connsiteY6158" fmla="*/ 2701568 h 6367455"/>
                <a:gd name="connsiteX6159" fmla="*/ 4281451 w 6891715"/>
                <a:gd name="connsiteY6159" fmla="*/ 2699030 h 6367455"/>
                <a:gd name="connsiteX6160" fmla="*/ 4298278 w 6891715"/>
                <a:gd name="connsiteY6160" fmla="*/ 2706010 h 6367455"/>
                <a:gd name="connsiteX6161" fmla="*/ 4304311 w 6891715"/>
                <a:gd name="connsiteY6161" fmla="*/ 2704740 h 6367455"/>
                <a:gd name="connsiteX6162" fmla="*/ 4319503 w 6891715"/>
                <a:gd name="connsiteY6162" fmla="*/ 2701170 h 6367455"/>
                <a:gd name="connsiteX6163" fmla="*/ 4319241 w 6891715"/>
                <a:gd name="connsiteY6163" fmla="*/ 2700844 h 6367455"/>
                <a:gd name="connsiteX6164" fmla="*/ 4330673 w 6891715"/>
                <a:gd name="connsiteY6164" fmla="*/ 2684654 h 6367455"/>
                <a:gd name="connsiteX6165" fmla="*/ 4340199 w 6891715"/>
                <a:gd name="connsiteY6165" fmla="*/ 2673226 h 6367455"/>
                <a:gd name="connsiteX6166" fmla="*/ 4327179 w 6891715"/>
                <a:gd name="connsiteY6166" fmla="*/ 2643387 h 6367455"/>
                <a:gd name="connsiteX6167" fmla="*/ 4338929 w 6891715"/>
                <a:gd name="connsiteY6167" fmla="*/ 2636086 h 6367455"/>
                <a:gd name="connsiteX6168" fmla="*/ 4358935 w 6891715"/>
                <a:gd name="connsiteY6168" fmla="*/ 2655767 h 6367455"/>
                <a:gd name="connsiteX6169" fmla="*/ 4370684 w 6891715"/>
                <a:gd name="connsiteY6169" fmla="*/ 2637673 h 6367455"/>
                <a:gd name="connsiteX6170" fmla="*/ 4385609 w 6891715"/>
                <a:gd name="connsiteY6170" fmla="*/ 2629102 h 6367455"/>
                <a:gd name="connsiteX6171" fmla="*/ 4403710 w 6891715"/>
                <a:gd name="connsiteY6171" fmla="*/ 2637673 h 6367455"/>
                <a:gd name="connsiteX6172" fmla="*/ 4434830 w 6891715"/>
                <a:gd name="connsiteY6172" fmla="*/ 2595137 h 6367455"/>
                <a:gd name="connsiteX6173" fmla="*/ 4447532 w 6891715"/>
                <a:gd name="connsiteY6173" fmla="*/ 2602438 h 6367455"/>
                <a:gd name="connsiteX6174" fmla="*/ 4488814 w 6891715"/>
                <a:gd name="connsiteY6174" fmla="*/ 2603073 h 6367455"/>
                <a:gd name="connsiteX6175" fmla="*/ 4533589 w 6891715"/>
                <a:gd name="connsiteY6175" fmla="*/ 2606882 h 6367455"/>
                <a:gd name="connsiteX6176" fmla="*/ 4546292 w 6891715"/>
                <a:gd name="connsiteY6176" fmla="*/ 2604978 h 6367455"/>
                <a:gd name="connsiteX6177" fmla="*/ 4545974 w 6891715"/>
                <a:gd name="connsiteY6177" fmla="*/ 2601803 h 6367455"/>
                <a:gd name="connsiteX6178" fmla="*/ 4542799 w 6891715"/>
                <a:gd name="connsiteY6178" fmla="*/ 2596406 h 6367455"/>
                <a:gd name="connsiteX6179" fmla="*/ 4551055 w 6891715"/>
                <a:gd name="connsiteY6179" fmla="*/ 2591010 h 6367455"/>
                <a:gd name="connsiteX6180" fmla="*/ 4552325 w 6891715"/>
                <a:gd name="connsiteY6180" fmla="*/ 2587835 h 6367455"/>
                <a:gd name="connsiteX6181" fmla="*/ 4513901 w 6891715"/>
                <a:gd name="connsiteY6181" fmla="*/ 2580852 h 6367455"/>
                <a:gd name="connsiteX6182" fmla="*/ 4525651 w 6891715"/>
                <a:gd name="connsiteY6182" fmla="*/ 2574503 h 6367455"/>
                <a:gd name="connsiteX6183" fmla="*/ 4517077 w 6891715"/>
                <a:gd name="connsiteY6183" fmla="*/ 2563711 h 6367455"/>
                <a:gd name="connsiteX6184" fmla="*/ 4471666 w 6891715"/>
                <a:gd name="connsiteY6184" fmla="*/ 2553870 h 6367455"/>
                <a:gd name="connsiteX6185" fmla="*/ 4444992 w 6891715"/>
                <a:gd name="connsiteY6185" fmla="*/ 2563393 h 6367455"/>
                <a:gd name="connsiteX6186" fmla="*/ 4436418 w 6891715"/>
                <a:gd name="connsiteY6186" fmla="*/ 2563393 h 6367455"/>
                <a:gd name="connsiteX6187" fmla="*/ 4401487 w 6891715"/>
                <a:gd name="connsiteY6187" fmla="*/ 2524983 h 6367455"/>
                <a:gd name="connsiteX6188" fmla="*/ 4387832 w 6891715"/>
                <a:gd name="connsiteY6188" fmla="*/ 2528158 h 6367455"/>
                <a:gd name="connsiteX6189" fmla="*/ 4373860 w 6891715"/>
                <a:gd name="connsiteY6189" fmla="*/ 2514506 h 6367455"/>
                <a:gd name="connsiteX6190" fmla="*/ 4379893 w 6891715"/>
                <a:gd name="connsiteY6190" fmla="*/ 2501808 h 6367455"/>
                <a:gd name="connsiteX6191" fmla="*/ 4369414 w 6891715"/>
                <a:gd name="connsiteY6191" fmla="*/ 2499904 h 6367455"/>
                <a:gd name="connsiteX6192" fmla="*/ 4375765 w 6891715"/>
                <a:gd name="connsiteY6192" fmla="*/ 2491335 h 6367455"/>
                <a:gd name="connsiteX6193" fmla="*/ 4396724 w 6891715"/>
                <a:gd name="connsiteY6193" fmla="*/ 2507842 h 6367455"/>
                <a:gd name="connsiteX6194" fmla="*/ 4403392 w 6891715"/>
                <a:gd name="connsiteY6194" fmla="*/ 2503713 h 6367455"/>
                <a:gd name="connsiteX6195" fmla="*/ 4391325 w 6891715"/>
                <a:gd name="connsiteY6195" fmla="*/ 2471016 h 6367455"/>
                <a:gd name="connsiteX6196" fmla="*/ 4401805 w 6891715"/>
                <a:gd name="connsiteY6196" fmla="*/ 2451021 h 6367455"/>
                <a:gd name="connsiteX6197" fmla="*/ 4397676 w 6891715"/>
                <a:gd name="connsiteY6197" fmla="*/ 2448164 h 6367455"/>
                <a:gd name="connsiteX6198" fmla="*/ 4380528 w 6891715"/>
                <a:gd name="connsiteY6198" fmla="*/ 2468480 h 6367455"/>
                <a:gd name="connsiteX6199" fmla="*/ 4359570 w 6891715"/>
                <a:gd name="connsiteY6199" fmla="*/ 2472606 h 6367455"/>
                <a:gd name="connsiteX6200" fmla="*/ 4349091 w 6891715"/>
                <a:gd name="connsiteY6200" fmla="*/ 2486252 h 6367455"/>
                <a:gd name="connsiteX6201" fmla="*/ 4327179 w 6891715"/>
                <a:gd name="connsiteY6201" fmla="*/ 2492603 h 6367455"/>
                <a:gd name="connsiteX6202" fmla="*/ 4309714 w 6891715"/>
                <a:gd name="connsiteY6202" fmla="*/ 2479268 h 6367455"/>
                <a:gd name="connsiteX6203" fmla="*/ 4297606 w 6891715"/>
                <a:gd name="connsiteY6203" fmla="*/ 2480204 h 6367455"/>
                <a:gd name="connsiteX6204" fmla="*/ 4286617 w 6891715"/>
                <a:gd name="connsiteY6204" fmla="*/ 2491790 h 6367455"/>
                <a:gd name="connsiteX6205" fmla="*/ 4260884 w 6891715"/>
                <a:gd name="connsiteY6205" fmla="*/ 2493060 h 6367455"/>
                <a:gd name="connsiteX6206" fmla="*/ 4248176 w 6891715"/>
                <a:gd name="connsiteY6206" fmla="*/ 2488934 h 6367455"/>
                <a:gd name="connsiteX6207" fmla="*/ 4217677 w 6891715"/>
                <a:gd name="connsiteY6207" fmla="*/ 2493380 h 6367455"/>
                <a:gd name="connsiteX6208" fmla="*/ 4197662 w 6891715"/>
                <a:gd name="connsiteY6208" fmla="*/ 2505443 h 6367455"/>
                <a:gd name="connsiteX6209" fmla="*/ 4175423 w 6891715"/>
                <a:gd name="connsiteY6209" fmla="*/ 2500996 h 6367455"/>
                <a:gd name="connsiteX6210" fmla="*/ 4168116 w 6891715"/>
                <a:gd name="connsiteY6210" fmla="*/ 2513693 h 6367455"/>
                <a:gd name="connsiteX6211" fmla="*/ 4140793 w 6891715"/>
                <a:gd name="connsiteY6211" fmla="*/ 2519406 h 6367455"/>
                <a:gd name="connsiteX6212" fmla="*/ 4136028 w 6891715"/>
                <a:gd name="connsiteY6212" fmla="*/ 2493060 h 6367455"/>
                <a:gd name="connsiteX6213" fmla="*/ 4129674 w 6891715"/>
                <a:gd name="connsiteY6213" fmla="*/ 2500363 h 6367455"/>
                <a:gd name="connsiteX6214" fmla="*/ 4135393 w 6891715"/>
                <a:gd name="connsiteY6214" fmla="*/ 2520675 h 6367455"/>
                <a:gd name="connsiteX6215" fmla="*/ 4122685 w 6891715"/>
                <a:gd name="connsiteY6215" fmla="*/ 2517183 h 6367455"/>
                <a:gd name="connsiteX6216" fmla="*/ 4110930 w 6891715"/>
                <a:gd name="connsiteY6216" fmla="*/ 2528926 h 6367455"/>
                <a:gd name="connsiteX6217" fmla="*/ 4100446 w 6891715"/>
                <a:gd name="connsiteY6217" fmla="*/ 2519722 h 6367455"/>
                <a:gd name="connsiteX6218" fmla="*/ 4091232 w 6891715"/>
                <a:gd name="connsiteY6218" fmla="*/ 2531465 h 6367455"/>
                <a:gd name="connsiteX6219" fmla="*/ 4071853 w 6891715"/>
                <a:gd name="connsiteY6219" fmla="*/ 2540033 h 6367455"/>
                <a:gd name="connsiteX6220" fmla="*/ 4057556 w 6891715"/>
                <a:gd name="connsiteY6220" fmla="*/ 2554947 h 6367455"/>
                <a:gd name="connsiteX6221" fmla="*/ 4033093 w 6891715"/>
                <a:gd name="connsiteY6221" fmla="*/ 2553995 h 6367455"/>
                <a:gd name="connsiteX6222" fmla="*/ 4005454 w 6891715"/>
                <a:gd name="connsiteY6222" fmla="*/ 2564786 h 6367455"/>
                <a:gd name="connsiteX6223" fmla="*/ 3997193 w 6891715"/>
                <a:gd name="connsiteY6223" fmla="*/ 2587000 h 6367455"/>
                <a:gd name="connsiteX6224" fmla="*/ 3968601 w 6891715"/>
                <a:gd name="connsiteY6224" fmla="*/ 2580018 h 6367455"/>
                <a:gd name="connsiteX6225" fmla="*/ 3940325 w 6891715"/>
                <a:gd name="connsiteY6225" fmla="*/ 2599060 h 6367455"/>
                <a:gd name="connsiteX6226" fmla="*/ 3921263 w 6891715"/>
                <a:gd name="connsiteY6226" fmla="*/ 2586682 h 6367455"/>
                <a:gd name="connsiteX6227" fmla="*/ 3913639 w 6891715"/>
                <a:gd name="connsiteY6227" fmla="*/ 2593030 h 6367455"/>
                <a:gd name="connsiteX6228" fmla="*/ 3908555 w 6891715"/>
                <a:gd name="connsiteY6228" fmla="*/ 2611121 h 6367455"/>
                <a:gd name="connsiteX6229" fmla="*/ 3893624 w 6891715"/>
                <a:gd name="connsiteY6229" fmla="*/ 2604774 h 6367455"/>
                <a:gd name="connsiteX6230" fmla="*/ 3904108 w 6891715"/>
                <a:gd name="connsiteY6230" fmla="*/ 2599378 h 6367455"/>
                <a:gd name="connsiteX6231" fmla="*/ 3907285 w 6891715"/>
                <a:gd name="connsiteY6231" fmla="*/ 2589856 h 6367455"/>
                <a:gd name="connsiteX6232" fmla="*/ 3896801 w 6891715"/>
                <a:gd name="connsiteY6232" fmla="*/ 2579699 h 6367455"/>
                <a:gd name="connsiteX6233" fmla="*/ 3872655 w 6891715"/>
                <a:gd name="connsiteY6233" fmla="*/ 2612391 h 6367455"/>
                <a:gd name="connsiteX6234" fmla="*/ 3866301 w 6891715"/>
                <a:gd name="connsiteY6234" fmla="*/ 2624133 h 6367455"/>
                <a:gd name="connsiteX6235" fmla="*/ 3845016 w 6891715"/>
                <a:gd name="connsiteY6235" fmla="*/ 2624133 h 6367455"/>
                <a:gd name="connsiteX6236" fmla="*/ 3854547 w 6891715"/>
                <a:gd name="connsiteY6236" fmla="*/ 2611439 h 6367455"/>
                <a:gd name="connsiteX6237" fmla="*/ 3867255 w 6891715"/>
                <a:gd name="connsiteY6237" fmla="*/ 2610486 h 6367455"/>
                <a:gd name="connsiteX6238" fmla="*/ 3865984 w 6891715"/>
                <a:gd name="connsiteY6238" fmla="*/ 2600647 h 6367455"/>
                <a:gd name="connsiteX6239" fmla="*/ 3858359 w 6891715"/>
                <a:gd name="connsiteY6239" fmla="*/ 2592712 h 6367455"/>
                <a:gd name="connsiteX6240" fmla="*/ 3845651 w 6891715"/>
                <a:gd name="connsiteY6240" fmla="*/ 2599060 h 6367455"/>
                <a:gd name="connsiteX6241" fmla="*/ 3830084 w 6891715"/>
                <a:gd name="connsiteY6241" fmla="*/ 2598109 h 6367455"/>
                <a:gd name="connsiteX6242" fmla="*/ 3819600 w 6891715"/>
                <a:gd name="connsiteY6242" fmla="*/ 2590809 h 6367455"/>
                <a:gd name="connsiteX6243" fmla="*/ 3814834 w 6891715"/>
                <a:gd name="connsiteY6243" fmla="*/ 2580335 h 6367455"/>
                <a:gd name="connsiteX6244" fmla="*/ 3824365 w 6891715"/>
                <a:gd name="connsiteY6244" fmla="*/ 2563198 h 6367455"/>
                <a:gd name="connsiteX6245" fmla="*/ 3836120 w 6891715"/>
                <a:gd name="connsiteY6245" fmla="*/ 2558122 h 6367455"/>
                <a:gd name="connsiteX6246" fmla="*/ 3845333 w 6891715"/>
                <a:gd name="connsiteY6246" fmla="*/ 2543206 h 6367455"/>
                <a:gd name="connsiteX6247" fmla="*/ 3856135 w 6891715"/>
                <a:gd name="connsiteY6247" fmla="*/ 2529243 h 6367455"/>
                <a:gd name="connsiteX6248" fmla="*/ 3858994 w 6891715"/>
                <a:gd name="connsiteY6248" fmla="*/ 2516550 h 6367455"/>
                <a:gd name="connsiteX6249" fmla="*/ 3840250 w 6891715"/>
                <a:gd name="connsiteY6249" fmla="*/ 2527339 h 6367455"/>
                <a:gd name="connsiteX6250" fmla="*/ 3817694 w 6891715"/>
                <a:gd name="connsiteY6250" fmla="*/ 2538129 h 6367455"/>
                <a:gd name="connsiteX6251" fmla="*/ 3803079 w 6891715"/>
                <a:gd name="connsiteY6251" fmla="*/ 2531782 h 6367455"/>
                <a:gd name="connsiteX6252" fmla="*/ 3806256 w 6891715"/>
                <a:gd name="connsiteY6252" fmla="*/ 2518136 h 6367455"/>
                <a:gd name="connsiteX6253" fmla="*/ 3760508 w 6891715"/>
                <a:gd name="connsiteY6253" fmla="*/ 2501630 h 6367455"/>
                <a:gd name="connsiteX6254" fmla="*/ 3730326 w 6891715"/>
                <a:gd name="connsiteY6254" fmla="*/ 2472435 h 6367455"/>
                <a:gd name="connsiteX6255" fmla="*/ 3696650 w 6891715"/>
                <a:gd name="connsiteY6255" fmla="*/ 2474972 h 6367455"/>
                <a:gd name="connsiteX6256" fmla="*/ 3686802 w 6891715"/>
                <a:gd name="connsiteY6256" fmla="*/ 2461331 h 6367455"/>
                <a:gd name="connsiteX6257" fmla="*/ 3699509 w 6891715"/>
                <a:gd name="connsiteY6257" fmla="*/ 2449589 h 6367455"/>
                <a:gd name="connsiteX6258" fmla="*/ 3689978 w 6891715"/>
                <a:gd name="connsiteY6258" fmla="*/ 2434032 h 6367455"/>
                <a:gd name="connsiteX6259" fmla="*/ 3693791 w 6891715"/>
                <a:gd name="connsiteY6259" fmla="*/ 2412762 h 6367455"/>
                <a:gd name="connsiteX6260" fmla="*/ 3683942 w 6891715"/>
                <a:gd name="connsiteY6260" fmla="*/ 2389600 h 6367455"/>
                <a:gd name="connsiteX6261" fmla="*/ 3698874 w 6891715"/>
                <a:gd name="connsiteY6261" fmla="*/ 2372780 h 6367455"/>
                <a:gd name="connsiteX6262" fmla="*/ 3700780 w 6891715"/>
                <a:gd name="connsiteY6262" fmla="*/ 2332789 h 6367455"/>
                <a:gd name="connsiteX6263" fmla="*/ 3695062 w 6891715"/>
                <a:gd name="connsiteY6263" fmla="*/ 2303276 h 6367455"/>
                <a:gd name="connsiteX6264" fmla="*/ 3708723 w 6891715"/>
                <a:gd name="connsiteY6264" fmla="*/ 2284230 h 6367455"/>
                <a:gd name="connsiteX6265" fmla="*/ 3720478 w 6891715"/>
                <a:gd name="connsiteY6265" fmla="*/ 2299784 h 6367455"/>
                <a:gd name="connsiteX6266" fmla="*/ 3723655 w 6891715"/>
                <a:gd name="connsiteY6266" fmla="*/ 2295656 h 6367455"/>
                <a:gd name="connsiteX6267" fmla="*/ 3702051 w 6891715"/>
                <a:gd name="connsiteY6267" fmla="*/ 2262014 h 6367455"/>
                <a:gd name="connsiteX6268" fmla="*/ 3703957 w 6891715"/>
                <a:gd name="connsiteY6268" fmla="*/ 2226471 h 6367455"/>
                <a:gd name="connsiteX6269" fmla="*/ 3675047 w 6891715"/>
                <a:gd name="connsiteY6269" fmla="*/ 2201079 h 6367455"/>
                <a:gd name="connsiteX6270" fmla="*/ 3674729 w 6891715"/>
                <a:gd name="connsiteY6270" fmla="*/ 2184258 h 6367455"/>
                <a:gd name="connsiteX6271" fmla="*/ 3688390 w 6891715"/>
                <a:gd name="connsiteY6271" fmla="*/ 2153791 h 6367455"/>
                <a:gd name="connsiteX6272" fmla="*/ 3681718 w 6891715"/>
                <a:gd name="connsiteY6272" fmla="*/ 2126176 h 6367455"/>
                <a:gd name="connsiteX6273" fmla="*/ 3675364 w 6891715"/>
                <a:gd name="connsiteY6273" fmla="*/ 2132525 h 6367455"/>
                <a:gd name="connsiteX6274" fmla="*/ 3665833 w 6891715"/>
                <a:gd name="connsiteY6274" fmla="*/ 2128717 h 6367455"/>
                <a:gd name="connsiteX6275" fmla="*/ 3668693 w 6891715"/>
                <a:gd name="connsiteY6275" fmla="*/ 2095708 h 6367455"/>
                <a:gd name="connsiteX6276" fmla="*/ 3661068 w 6891715"/>
                <a:gd name="connsiteY6276" fmla="*/ 2067465 h 6367455"/>
                <a:gd name="connsiteX6277" fmla="*/ 3670281 w 6891715"/>
                <a:gd name="connsiteY6277" fmla="*/ 2027488 h 6367455"/>
                <a:gd name="connsiteX6278" fmla="*/ 3687119 w 6891715"/>
                <a:gd name="connsiteY6278" fmla="*/ 2023045 h 6367455"/>
                <a:gd name="connsiteX6279" fmla="*/ 3701733 w 6891715"/>
                <a:gd name="connsiteY6279" fmla="*/ 1999556 h 6367455"/>
                <a:gd name="connsiteX6280" fmla="*/ 3716665 w 6891715"/>
                <a:gd name="connsiteY6280" fmla="*/ 1992256 h 6367455"/>
                <a:gd name="connsiteX6281" fmla="*/ 3702686 w 6891715"/>
                <a:gd name="connsiteY6281" fmla="*/ 1976706 h 6367455"/>
                <a:gd name="connsiteX6282" fmla="*/ 3709676 w 6891715"/>
                <a:gd name="connsiteY6282" fmla="*/ 1961792 h 6367455"/>
                <a:gd name="connsiteX6283" fmla="*/ 3723655 w 6891715"/>
                <a:gd name="connsiteY6283" fmla="*/ 1952272 h 6367455"/>
                <a:gd name="connsiteX6284" fmla="*/ 3740493 w 6891715"/>
                <a:gd name="connsiteY6284" fmla="*/ 1964647 h 6367455"/>
                <a:gd name="connsiteX6285" fmla="*/ 3732232 w 6891715"/>
                <a:gd name="connsiteY6285" fmla="*/ 1946877 h 6367455"/>
                <a:gd name="connsiteX6286" fmla="*/ 3752248 w 6891715"/>
                <a:gd name="connsiteY6286" fmla="*/ 1956080 h 6367455"/>
                <a:gd name="connsiteX6287" fmla="*/ 3750341 w 6891715"/>
                <a:gd name="connsiteY6287" fmla="*/ 1966869 h 6367455"/>
                <a:gd name="connsiteX6288" fmla="*/ 3767815 w 6891715"/>
                <a:gd name="connsiteY6288" fmla="*/ 1951955 h 6367455"/>
                <a:gd name="connsiteX6289" fmla="*/ 3779570 w 6891715"/>
                <a:gd name="connsiteY6289" fmla="*/ 1938309 h 6367455"/>
                <a:gd name="connsiteX6290" fmla="*/ 3793231 w 6891715"/>
                <a:gd name="connsiteY6290" fmla="*/ 1933549 h 6367455"/>
                <a:gd name="connsiteX6291" fmla="*/ 3783382 w 6891715"/>
                <a:gd name="connsiteY6291" fmla="*/ 1907526 h 6367455"/>
                <a:gd name="connsiteX6292" fmla="*/ 3783382 w 6891715"/>
                <a:gd name="connsiteY6292" fmla="*/ 1889437 h 6367455"/>
                <a:gd name="connsiteX6293" fmla="*/ 3800538 w 6891715"/>
                <a:gd name="connsiteY6293" fmla="*/ 1903083 h 6367455"/>
                <a:gd name="connsiteX6294" fmla="*/ 3800220 w 6891715"/>
                <a:gd name="connsiteY6294" fmla="*/ 1880866 h 6367455"/>
                <a:gd name="connsiteX6295" fmla="*/ 3824365 w 6891715"/>
                <a:gd name="connsiteY6295" fmla="*/ 1856429 h 6367455"/>
                <a:gd name="connsiteX6296" fmla="*/ 3834849 w 6891715"/>
                <a:gd name="connsiteY6296" fmla="*/ 1857380 h 6367455"/>
                <a:gd name="connsiteX6297" fmla="*/ 3844380 w 6891715"/>
                <a:gd name="connsiteY6297" fmla="*/ 1837386 h 6367455"/>
                <a:gd name="connsiteX6298" fmla="*/ 3852958 w 6891715"/>
                <a:gd name="connsiteY6298" fmla="*/ 1834212 h 6367455"/>
                <a:gd name="connsiteX6299" fmla="*/ 3860901 w 6891715"/>
                <a:gd name="connsiteY6299" fmla="*/ 1820246 h 6367455"/>
                <a:gd name="connsiteX6300" fmla="*/ 3871702 w 6891715"/>
                <a:gd name="connsiteY6300" fmla="*/ 1820246 h 6367455"/>
                <a:gd name="connsiteX6301" fmla="*/ 3885999 w 6891715"/>
                <a:gd name="connsiteY6301" fmla="*/ 1799300 h 6367455"/>
                <a:gd name="connsiteX6302" fmla="*/ 3890447 w 6891715"/>
                <a:gd name="connsiteY6302" fmla="*/ 1772641 h 6367455"/>
                <a:gd name="connsiteX6303" fmla="*/ 3900931 w 6891715"/>
                <a:gd name="connsiteY6303" fmla="*/ 1778037 h 6367455"/>
                <a:gd name="connsiteX6304" fmla="*/ 3911097 w 6891715"/>
                <a:gd name="connsiteY6304" fmla="*/ 1757726 h 6367455"/>
                <a:gd name="connsiteX6305" fmla="*/ 3930477 w 6891715"/>
                <a:gd name="connsiteY6305" fmla="*/ 1745031 h 6367455"/>
                <a:gd name="connsiteX6306" fmla="*/ 3934289 w 6891715"/>
                <a:gd name="connsiteY6306" fmla="*/ 1728211 h 6367455"/>
                <a:gd name="connsiteX6307" fmla="*/ 3947950 w 6891715"/>
                <a:gd name="connsiteY6307" fmla="*/ 1720594 h 6367455"/>
                <a:gd name="connsiteX6308" fmla="*/ 3944773 w 6891715"/>
                <a:gd name="connsiteY6308" fmla="*/ 1706947 h 6367455"/>
                <a:gd name="connsiteX6309" fmla="*/ 3964788 w 6891715"/>
                <a:gd name="connsiteY6309" fmla="*/ 1684730 h 6367455"/>
                <a:gd name="connsiteX6310" fmla="*/ 3993699 w 6891715"/>
                <a:gd name="connsiteY6310" fmla="*/ 1633635 h 6367455"/>
                <a:gd name="connsiteX6311" fmla="*/ 4000688 w 6891715"/>
                <a:gd name="connsiteY6311" fmla="*/ 1602214 h 6367455"/>
                <a:gd name="connsiteX6312" fmla="*/ 4016891 w 6891715"/>
                <a:gd name="connsiteY6312" fmla="*/ 1605070 h 6367455"/>
                <a:gd name="connsiteX6313" fmla="*/ 4030552 w 6891715"/>
                <a:gd name="connsiteY6313" fmla="*/ 1589202 h 6367455"/>
                <a:gd name="connsiteX6314" fmla="*/ 4050885 w 6891715"/>
                <a:gd name="connsiteY6314" fmla="*/ 1586029 h 6367455"/>
                <a:gd name="connsiteX6315" fmla="*/ 4057239 w 6891715"/>
                <a:gd name="connsiteY6315" fmla="*/ 1589837 h 6367455"/>
                <a:gd name="connsiteX6316" fmla="*/ 4067723 w 6891715"/>
                <a:gd name="connsiteY6316" fmla="*/ 1608878 h 6367455"/>
                <a:gd name="connsiteX6317" fmla="*/ 4073124 w 6891715"/>
                <a:gd name="connsiteY6317" fmla="*/ 1610149 h 6367455"/>
                <a:gd name="connsiteX6318" fmla="*/ 4070900 w 6891715"/>
                <a:gd name="connsiteY6318" fmla="*/ 1601579 h 6367455"/>
                <a:gd name="connsiteX6319" fmla="*/ 4071535 w 6891715"/>
                <a:gd name="connsiteY6319" fmla="*/ 1580315 h 6367455"/>
                <a:gd name="connsiteX6320" fmla="*/ 4056603 w 6891715"/>
                <a:gd name="connsiteY6320" fmla="*/ 1562543 h 6367455"/>
                <a:gd name="connsiteX6321" fmla="*/ 4055650 w 6891715"/>
                <a:gd name="connsiteY6321" fmla="*/ 1551117 h 6367455"/>
                <a:gd name="connsiteX6322" fmla="*/ 4061051 w 6891715"/>
                <a:gd name="connsiteY6322" fmla="*/ 1549848 h 6367455"/>
                <a:gd name="connsiteX6323" fmla="*/ 4071535 w 6891715"/>
                <a:gd name="connsiteY6323" fmla="*/ 1563813 h 6367455"/>
                <a:gd name="connsiteX6324" fmla="*/ 4083290 w 6891715"/>
                <a:gd name="connsiteY6324" fmla="*/ 1563495 h 6367455"/>
                <a:gd name="connsiteX6325" fmla="*/ 4086149 w 6891715"/>
                <a:gd name="connsiteY6325" fmla="*/ 1553656 h 6367455"/>
                <a:gd name="connsiteX6326" fmla="*/ 4071217 w 6891715"/>
                <a:gd name="connsiteY6326" fmla="*/ 1530806 h 6367455"/>
                <a:gd name="connsiteX6327" fmla="*/ 4070900 w 6891715"/>
                <a:gd name="connsiteY6327" fmla="*/ 1503512 h 6367455"/>
                <a:gd name="connsiteX6328" fmla="*/ 4082655 w 6891715"/>
                <a:gd name="connsiteY6328" fmla="*/ 1489865 h 6367455"/>
                <a:gd name="connsiteX6329" fmla="*/ 4076936 w 6891715"/>
                <a:gd name="connsiteY6329" fmla="*/ 1468601 h 6367455"/>
                <a:gd name="connsiteX6330" fmla="*/ 4048343 w 6891715"/>
                <a:gd name="connsiteY6330" fmla="*/ 1449877 h 6367455"/>
                <a:gd name="connsiteX6331" fmla="*/ 4045801 w 6891715"/>
                <a:gd name="connsiteY6331" fmla="*/ 1420361 h 6367455"/>
                <a:gd name="connsiteX6332" fmla="*/ 4029916 w 6891715"/>
                <a:gd name="connsiteY6332" fmla="*/ 1417505 h 6367455"/>
                <a:gd name="connsiteX6333" fmla="*/ 4012761 w 6891715"/>
                <a:gd name="connsiteY6333" fmla="*/ 1400684 h 6367455"/>
                <a:gd name="connsiteX6334" fmla="*/ 4003865 w 6891715"/>
                <a:gd name="connsiteY6334" fmla="*/ 1361648 h 6367455"/>
                <a:gd name="connsiteX6335" fmla="*/ 3991157 w 6891715"/>
                <a:gd name="connsiteY6335" fmla="*/ 1369582 h 6367455"/>
                <a:gd name="connsiteX6336" fmla="*/ 3980038 w 6891715"/>
                <a:gd name="connsiteY6336" fmla="*/ 1379104 h 6367455"/>
                <a:gd name="connsiteX6337" fmla="*/ 3962882 w 6891715"/>
                <a:gd name="connsiteY6337" fmla="*/ 1368630 h 6367455"/>
                <a:gd name="connsiteX6338" fmla="*/ 3959387 w 6891715"/>
                <a:gd name="connsiteY6338" fmla="*/ 1359427 h 6367455"/>
                <a:gd name="connsiteX6339" fmla="*/ 3959188 w 6891715"/>
                <a:gd name="connsiteY6339" fmla="*/ 1359168 h 6367455"/>
                <a:gd name="connsiteX6340" fmla="*/ 3952201 w 6891715"/>
                <a:gd name="connsiteY6340" fmla="*/ 1362344 h 6367455"/>
                <a:gd name="connsiteX6341" fmla="*/ 3941403 w 6891715"/>
                <a:gd name="connsiteY6341" fmla="*/ 1376002 h 6367455"/>
                <a:gd name="connsiteX6342" fmla="*/ 3915044 w 6891715"/>
                <a:gd name="connsiteY6342" fmla="*/ 1360439 h 6367455"/>
                <a:gd name="connsiteX6343" fmla="*/ 3881063 w 6891715"/>
                <a:gd name="connsiteY6343" fmla="*/ 1366791 h 6367455"/>
                <a:gd name="connsiteX6344" fmla="*/ 3869312 w 6891715"/>
                <a:gd name="connsiteY6344" fmla="*/ 1362979 h 6367455"/>
                <a:gd name="connsiteX6345" fmla="*/ 3854704 w 6891715"/>
                <a:gd name="connsiteY6345" fmla="*/ 1387435 h 6367455"/>
                <a:gd name="connsiteX6346" fmla="*/ 3828344 w 6891715"/>
                <a:gd name="connsiteY6346" fmla="*/ 1376954 h 6367455"/>
                <a:gd name="connsiteX6347" fmla="*/ 3828344 w 6891715"/>
                <a:gd name="connsiteY6347" fmla="*/ 1360121 h 6367455"/>
                <a:gd name="connsiteX6348" fmla="*/ 3818817 w 6891715"/>
                <a:gd name="connsiteY6348" fmla="*/ 1354721 h 6367455"/>
                <a:gd name="connsiteX6349" fmla="*/ 3804843 w 6891715"/>
                <a:gd name="connsiteY6349" fmla="*/ 1381400 h 6367455"/>
                <a:gd name="connsiteX6350" fmla="*/ 3788964 w 6891715"/>
                <a:gd name="connsiteY6350" fmla="*/ 1355040 h 6367455"/>
                <a:gd name="connsiteX6351" fmla="*/ 3780390 w 6891715"/>
                <a:gd name="connsiteY6351" fmla="*/ 1364568 h 6367455"/>
                <a:gd name="connsiteX6352" fmla="*/ 3782930 w 6891715"/>
                <a:gd name="connsiteY6352" fmla="*/ 1385847 h 6367455"/>
                <a:gd name="connsiteX6353" fmla="*/ 3774356 w 6891715"/>
                <a:gd name="connsiteY6353" fmla="*/ 1395375 h 6367455"/>
                <a:gd name="connsiteX6354" fmla="*/ 3763240 w 6891715"/>
                <a:gd name="connsiteY6354" fmla="*/ 1413479 h 6367455"/>
                <a:gd name="connsiteX6355" fmla="*/ 3727036 w 6891715"/>
                <a:gd name="connsiteY6355" fmla="*/ 1400138 h 6367455"/>
                <a:gd name="connsiteX6356" fmla="*/ 3760064 w 6891715"/>
                <a:gd name="connsiteY6356" fmla="*/ 1424912 h 6367455"/>
                <a:gd name="connsiteX6357" fmla="*/ 3753713 w 6891715"/>
                <a:gd name="connsiteY6357" fmla="*/ 1435393 h 6367455"/>
                <a:gd name="connsiteX6358" fmla="*/ 3735611 w 6891715"/>
                <a:gd name="connsiteY6358" fmla="*/ 1437934 h 6367455"/>
                <a:gd name="connsiteX6359" fmla="*/ 3746408 w 6891715"/>
                <a:gd name="connsiteY6359" fmla="*/ 1462072 h 6367455"/>
                <a:gd name="connsiteX6360" fmla="*/ 3731800 w 6891715"/>
                <a:gd name="connsiteY6360" fmla="*/ 1465249 h 6367455"/>
                <a:gd name="connsiteX6361" fmla="*/ 3714650 w 6891715"/>
                <a:gd name="connsiteY6361" fmla="*/ 1451909 h 6367455"/>
                <a:gd name="connsiteX6362" fmla="*/ 3708616 w 6891715"/>
                <a:gd name="connsiteY6362" fmla="*/ 1472871 h 6367455"/>
                <a:gd name="connsiteX6363" fmla="*/ 3682257 w 6891715"/>
                <a:gd name="connsiteY6363" fmla="*/ 1485893 h 6367455"/>
                <a:gd name="connsiteX6364" fmla="*/ 3708934 w 6891715"/>
                <a:gd name="connsiteY6364" fmla="*/ 1518288 h 6367455"/>
                <a:gd name="connsiteX6365" fmla="*/ 3705123 w 6891715"/>
                <a:gd name="connsiteY6365" fmla="*/ 1556084 h 6367455"/>
                <a:gd name="connsiteX6366" fmla="*/ 3694643 w 6891715"/>
                <a:gd name="connsiteY6366" fmla="*/ 1561483 h 6367455"/>
                <a:gd name="connsiteX6367" fmla="*/ 3684798 w 6891715"/>
                <a:gd name="connsiteY6367" fmla="*/ 1576411 h 6367455"/>
                <a:gd name="connsiteX6368" fmla="*/ 3671459 w 6891715"/>
                <a:gd name="connsiteY6368" fmla="*/ 1575775 h 6367455"/>
                <a:gd name="connsiteX6369" fmla="*/ 3657803 w 6891715"/>
                <a:gd name="connsiteY6369" fmla="*/ 1604995 h 6367455"/>
                <a:gd name="connsiteX6370" fmla="*/ 3676223 w 6891715"/>
                <a:gd name="connsiteY6370" fmla="*/ 1623099 h 6367455"/>
                <a:gd name="connsiteX6371" fmla="*/ 3670824 w 6891715"/>
                <a:gd name="connsiteY6371" fmla="*/ 1633580 h 6367455"/>
                <a:gd name="connsiteX6372" fmla="*/ 3659074 w 6891715"/>
                <a:gd name="connsiteY6372" fmla="*/ 1627227 h 6367455"/>
                <a:gd name="connsiteX6373" fmla="*/ 3678446 w 6891715"/>
                <a:gd name="connsiteY6373" fmla="*/ 1657718 h 6367455"/>
                <a:gd name="connsiteX6374" fmla="*/ 3698771 w 6891715"/>
                <a:gd name="connsiteY6374" fmla="*/ 1661529 h 6367455"/>
                <a:gd name="connsiteX6375" fmla="*/ 3700994 w 6891715"/>
                <a:gd name="connsiteY6375" fmla="*/ 1676457 h 6367455"/>
                <a:gd name="connsiteX6376" fmla="*/ 3693372 w 6891715"/>
                <a:gd name="connsiteY6376" fmla="*/ 1683761 h 6367455"/>
                <a:gd name="connsiteX6377" fmla="*/ 3693372 w 6891715"/>
                <a:gd name="connsiteY6377" fmla="*/ 1695513 h 6367455"/>
                <a:gd name="connsiteX6378" fmla="*/ 3710522 w 6891715"/>
                <a:gd name="connsiteY6378" fmla="*/ 1688843 h 6367455"/>
                <a:gd name="connsiteX6379" fmla="*/ 3714650 w 6891715"/>
                <a:gd name="connsiteY6379" fmla="*/ 1694243 h 6367455"/>
                <a:gd name="connsiteX6380" fmla="*/ 3704488 w 6891715"/>
                <a:gd name="connsiteY6380" fmla="*/ 1702501 h 6367455"/>
                <a:gd name="connsiteX6381" fmla="*/ 3694960 w 6891715"/>
                <a:gd name="connsiteY6381" fmla="*/ 1705995 h 6367455"/>
                <a:gd name="connsiteX6382" fmla="*/ 3682257 w 6891715"/>
                <a:gd name="connsiteY6382" fmla="*/ 1708218 h 6367455"/>
                <a:gd name="connsiteX6383" fmla="*/ 3671777 w 6891715"/>
                <a:gd name="connsiteY6383" fmla="*/ 1729497 h 6367455"/>
                <a:gd name="connsiteX6384" fmla="*/ 3652087 w 6891715"/>
                <a:gd name="connsiteY6384" fmla="*/ 1779996 h 6367455"/>
                <a:gd name="connsiteX6385" fmla="*/ 3576820 w 6891715"/>
                <a:gd name="connsiteY6385" fmla="*/ 1860986 h 6367455"/>
                <a:gd name="connsiteX6386" fmla="*/ 3567928 w 6891715"/>
                <a:gd name="connsiteY6386" fmla="*/ 1845105 h 6367455"/>
                <a:gd name="connsiteX6387" fmla="*/ 3546015 w 6891715"/>
                <a:gd name="connsiteY6387" fmla="*/ 1867657 h 6367455"/>
                <a:gd name="connsiteX6388" fmla="*/ 3545062 w 6891715"/>
                <a:gd name="connsiteY6388" fmla="*/ 1887668 h 6367455"/>
                <a:gd name="connsiteX6389" fmla="*/ 3531406 w 6891715"/>
                <a:gd name="connsiteY6389" fmla="*/ 1901641 h 6367455"/>
                <a:gd name="connsiteX6390" fmla="*/ 3510128 w 6891715"/>
                <a:gd name="connsiteY6390" fmla="*/ 1879726 h 6367455"/>
                <a:gd name="connsiteX6391" fmla="*/ 3503776 w 6891715"/>
                <a:gd name="connsiteY6391" fmla="*/ 1895608 h 6367455"/>
                <a:gd name="connsiteX6392" fmla="*/ 3498377 w 6891715"/>
                <a:gd name="connsiteY6392" fmla="*/ 1891162 h 6367455"/>
                <a:gd name="connsiteX6393" fmla="*/ 3488850 w 6891715"/>
                <a:gd name="connsiteY6393" fmla="*/ 1898783 h 6367455"/>
                <a:gd name="connsiteX6394" fmla="*/ 3484086 w 6891715"/>
                <a:gd name="connsiteY6394" fmla="*/ 1927049 h 6367455"/>
                <a:gd name="connsiteX6395" fmla="*/ 3467254 w 6891715"/>
                <a:gd name="connsiteY6395" fmla="*/ 1937846 h 6367455"/>
                <a:gd name="connsiteX6396" fmla="*/ 3438672 w 6891715"/>
                <a:gd name="connsiteY6396" fmla="*/ 1937846 h 6367455"/>
                <a:gd name="connsiteX6397" fmla="*/ 3429462 w 6891715"/>
                <a:gd name="connsiteY6397" fmla="*/ 1971827 h 6367455"/>
                <a:gd name="connsiteX6398" fmla="*/ 3416759 w 6891715"/>
                <a:gd name="connsiteY6398" fmla="*/ 1980402 h 6367455"/>
                <a:gd name="connsiteX6399" fmla="*/ 3401198 w 6891715"/>
                <a:gd name="connsiteY6399" fmla="*/ 2000727 h 6367455"/>
                <a:gd name="connsiteX6400" fmla="*/ 3407549 w 6891715"/>
                <a:gd name="connsiteY6400" fmla="*/ 2019785 h 6367455"/>
                <a:gd name="connsiteX6401" fmla="*/ 3399292 w 6891715"/>
                <a:gd name="connsiteY6401" fmla="*/ 2032491 h 6367455"/>
                <a:gd name="connsiteX6402" fmla="*/ 3382460 w 6891715"/>
                <a:gd name="connsiteY6402" fmla="*/ 2026138 h 6367455"/>
                <a:gd name="connsiteX6403" fmla="*/ 3379284 w 6891715"/>
                <a:gd name="connsiteY6403" fmla="*/ 2046137 h 6367455"/>
                <a:gd name="connsiteX6404" fmla="*/ 3369757 w 6891715"/>
                <a:gd name="connsiteY6404" fmla="*/ 2047409 h 6367455"/>
                <a:gd name="connsiteX6405" fmla="*/ 3368487 w 6891715"/>
                <a:gd name="connsiteY6405" fmla="*/ 2035657 h 6367455"/>
                <a:gd name="connsiteX6406" fmla="*/ 3358959 w 6891715"/>
                <a:gd name="connsiteY6406" fmla="*/ 2035031 h 6367455"/>
                <a:gd name="connsiteX6407" fmla="*/ 3346256 w 6891715"/>
                <a:gd name="connsiteY6407" fmla="*/ 2020103 h 6367455"/>
                <a:gd name="connsiteX6408" fmla="*/ 3350702 w 6891715"/>
                <a:gd name="connsiteY6408" fmla="*/ 2042326 h 6367455"/>
                <a:gd name="connsiteX6409" fmla="*/ 3359277 w 6891715"/>
                <a:gd name="connsiteY6409" fmla="*/ 2063286 h 6367455"/>
                <a:gd name="connsiteX6410" fmla="*/ 3352290 w 6891715"/>
                <a:gd name="connsiteY6410" fmla="*/ 2095679 h 6367455"/>
                <a:gd name="connsiteX6411" fmla="*/ 3334188 w 6891715"/>
                <a:gd name="connsiteY6411" fmla="*/ 2104571 h 6367455"/>
                <a:gd name="connsiteX6412" fmla="*/ 3326248 w 6891715"/>
                <a:gd name="connsiteY6412" fmla="*/ 2118549 h 6367455"/>
                <a:gd name="connsiteX6413" fmla="*/ 3308781 w 6891715"/>
                <a:gd name="connsiteY6413" fmla="*/ 2102349 h 6367455"/>
                <a:gd name="connsiteX6414" fmla="*/ 3299572 w 6891715"/>
                <a:gd name="connsiteY6414" fmla="*/ 2113148 h 6367455"/>
                <a:gd name="connsiteX6415" fmla="*/ 3301795 w 6891715"/>
                <a:gd name="connsiteY6415" fmla="*/ 2136336 h 6367455"/>
                <a:gd name="connsiteX6416" fmla="*/ 3327201 w 6891715"/>
                <a:gd name="connsiteY6416" fmla="*/ 2150945 h 6367455"/>
                <a:gd name="connsiteX6417" fmla="*/ 3326566 w 6891715"/>
                <a:gd name="connsiteY6417" fmla="*/ 2168096 h 6367455"/>
                <a:gd name="connsiteX6418" fmla="*/ 3313863 w 6891715"/>
                <a:gd name="connsiteY6418" fmla="*/ 2182708 h 6367455"/>
                <a:gd name="connsiteX6419" fmla="*/ 3304653 w 6891715"/>
                <a:gd name="connsiteY6419" fmla="*/ 2213199 h 6367455"/>
                <a:gd name="connsiteX6420" fmla="*/ 3297349 w 6891715"/>
                <a:gd name="connsiteY6420" fmla="*/ 2224950 h 6367455"/>
                <a:gd name="connsiteX6421" fmla="*/ 3303700 w 6891715"/>
                <a:gd name="connsiteY6421" fmla="*/ 2239878 h 6367455"/>
                <a:gd name="connsiteX6422" fmla="*/ 3303700 w 6891715"/>
                <a:gd name="connsiteY6422" fmla="*/ 2260838 h 6367455"/>
                <a:gd name="connsiteX6423" fmla="*/ 3315768 w 6891715"/>
                <a:gd name="connsiteY6423" fmla="*/ 2269099 h 6367455"/>
                <a:gd name="connsiteX6424" fmla="*/ 3311640 w 6891715"/>
                <a:gd name="connsiteY6424" fmla="*/ 2280851 h 6367455"/>
                <a:gd name="connsiteX6425" fmla="*/ 3304335 w 6891715"/>
                <a:gd name="connsiteY6425" fmla="*/ 2265921 h 6367455"/>
                <a:gd name="connsiteX6426" fmla="*/ 3280834 w 6891715"/>
                <a:gd name="connsiteY6426" fmla="*/ 2265288 h 6367455"/>
                <a:gd name="connsiteX6427" fmla="*/ 3282105 w 6891715"/>
                <a:gd name="connsiteY6427" fmla="*/ 2321187 h 6367455"/>
                <a:gd name="connsiteX6428" fmla="*/ 3290044 w 6891715"/>
                <a:gd name="connsiteY6428" fmla="*/ 2339928 h 6367455"/>
                <a:gd name="connsiteX6429" fmla="*/ 3280517 w 6891715"/>
                <a:gd name="connsiteY6429" fmla="*/ 2351672 h 6367455"/>
                <a:gd name="connsiteX6430" fmla="*/ 3293538 w 6891715"/>
                <a:gd name="connsiteY6430" fmla="*/ 2394871 h 6367455"/>
                <a:gd name="connsiteX6431" fmla="*/ 3286233 w 6891715"/>
                <a:gd name="connsiteY6431" fmla="*/ 2412969 h 6367455"/>
                <a:gd name="connsiteX6432" fmla="*/ 3305606 w 6891715"/>
                <a:gd name="connsiteY6432" fmla="*/ 2448552 h 6367455"/>
                <a:gd name="connsiteX6433" fmla="*/ 3306876 w 6891715"/>
                <a:gd name="connsiteY6433" fmla="*/ 2458715 h 6367455"/>
                <a:gd name="connsiteX6434" fmla="*/ 3290044 w 6891715"/>
                <a:gd name="connsiteY6434" fmla="*/ 2459350 h 6367455"/>
                <a:gd name="connsiteX6435" fmla="*/ 3285916 w 6891715"/>
                <a:gd name="connsiteY6435" fmla="*/ 2469829 h 6367455"/>
                <a:gd name="connsiteX6436" fmla="*/ 3305923 w 6891715"/>
                <a:gd name="connsiteY6436" fmla="*/ 2474908 h 6367455"/>
                <a:gd name="connsiteX6437" fmla="*/ 3300524 w 6891715"/>
                <a:gd name="connsiteY6437" fmla="*/ 2492694 h 6367455"/>
                <a:gd name="connsiteX6438" fmla="*/ 3306241 w 6891715"/>
                <a:gd name="connsiteY6438" fmla="*/ 2501270 h 6367455"/>
                <a:gd name="connsiteX6439" fmla="*/ 3317674 w 6891715"/>
                <a:gd name="connsiteY6439" fmla="*/ 2484436 h 6367455"/>
                <a:gd name="connsiteX6440" fmla="*/ 3328154 w 6891715"/>
                <a:gd name="connsiteY6440" fmla="*/ 2477450 h 6367455"/>
                <a:gd name="connsiteX6441" fmla="*/ 3340857 w 6891715"/>
                <a:gd name="connsiteY6441" fmla="*/ 2495552 h 6367455"/>
                <a:gd name="connsiteX6442" fmla="*/ 3355783 w 6891715"/>
                <a:gd name="connsiteY6442" fmla="*/ 2490468 h 6367455"/>
                <a:gd name="connsiteX6443" fmla="*/ 3365311 w 6891715"/>
                <a:gd name="connsiteY6443" fmla="*/ 2502854 h 6367455"/>
                <a:gd name="connsiteX6444" fmla="*/ 3383413 w 6891715"/>
                <a:gd name="connsiteY6444" fmla="*/ 2519375 h 6367455"/>
                <a:gd name="connsiteX6445" fmla="*/ 3390082 w 6891715"/>
                <a:gd name="connsiteY6445" fmla="*/ 2533030 h 6367455"/>
                <a:gd name="connsiteX6446" fmla="*/ 3401833 w 6891715"/>
                <a:gd name="connsiteY6446" fmla="*/ 2529855 h 6367455"/>
                <a:gd name="connsiteX6447" fmla="*/ 3408184 w 6891715"/>
                <a:gd name="connsiteY6447" fmla="*/ 2535889 h 6367455"/>
                <a:gd name="connsiteX6448" fmla="*/ 3414536 w 6891715"/>
                <a:gd name="connsiteY6448" fmla="*/ 2547640 h 6367455"/>
                <a:gd name="connsiteX6449" fmla="*/ 3404056 w 6891715"/>
                <a:gd name="connsiteY6449" fmla="*/ 2554944 h 6367455"/>
                <a:gd name="connsiteX6450" fmla="*/ 3411360 w 6891715"/>
                <a:gd name="connsiteY6450" fmla="*/ 2563519 h 6367455"/>
                <a:gd name="connsiteX6451" fmla="*/ 3432638 w 6891715"/>
                <a:gd name="connsiteY6451" fmla="*/ 2574950 h 6367455"/>
                <a:gd name="connsiteX6452" fmla="*/ 3442483 w 6891715"/>
                <a:gd name="connsiteY6452" fmla="*/ 2593690 h 6367455"/>
                <a:gd name="connsiteX6453" fmla="*/ 3448200 w 6891715"/>
                <a:gd name="connsiteY6453" fmla="*/ 2629264 h 6367455"/>
                <a:gd name="connsiteX6454" fmla="*/ 3440895 w 6891715"/>
                <a:gd name="connsiteY6454" fmla="*/ 2640062 h 6367455"/>
                <a:gd name="connsiteX6455" fmla="*/ 3445024 w 6891715"/>
                <a:gd name="connsiteY6455" fmla="*/ 2649591 h 6367455"/>
                <a:gd name="connsiteX6456" fmla="*/ 3433591 w 6891715"/>
                <a:gd name="connsiteY6456" fmla="*/ 2663247 h 6367455"/>
                <a:gd name="connsiteX6457" fmla="*/ 3429462 w 6891715"/>
                <a:gd name="connsiteY6457" fmla="*/ 2674998 h 6367455"/>
                <a:gd name="connsiteX6458" fmla="*/ 3405326 w 6891715"/>
                <a:gd name="connsiteY6458" fmla="*/ 2690880 h 6367455"/>
                <a:gd name="connsiteX6459" fmla="*/ 3380872 w 6891715"/>
                <a:gd name="connsiteY6459" fmla="*/ 2699772 h 6367455"/>
                <a:gd name="connsiteX6460" fmla="*/ 3372615 w 6891715"/>
                <a:gd name="connsiteY6460" fmla="*/ 2697548 h 6367455"/>
                <a:gd name="connsiteX6461" fmla="*/ 3361182 w 6891715"/>
                <a:gd name="connsiteY6461" fmla="*/ 2712475 h 6367455"/>
                <a:gd name="connsiteX6462" fmla="*/ 3352290 w 6891715"/>
                <a:gd name="connsiteY6462" fmla="*/ 2706124 h 6367455"/>
                <a:gd name="connsiteX6463" fmla="*/ 3351972 w 6891715"/>
                <a:gd name="connsiteY6463" fmla="*/ 2658801 h 6367455"/>
                <a:gd name="connsiteX6464" fmla="*/ 3336093 w 6891715"/>
                <a:gd name="connsiteY6464" fmla="*/ 2656896 h 6367455"/>
                <a:gd name="connsiteX6465" fmla="*/ 3317991 w 6891715"/>
                <a:gd name="connsiteY6465" fmla="*/ 2636251 h 6367455"/>
                <a:gd name="connsiteX6466" fmla="*/ 3311640 w 6891715"/>
                <a:gd name="connsiteY6466" fmla="*/ 2649591 h 6367455"/>
                <a:gd name="connsiteX6467" fmla="*/ 3338634 w 6891715"/>
                <a:gd name="connsiteY6467" fmla="*/ 2676905 h 6367455"/>
                <a:gd name="connsiteX6468" fmla="*/ 3342763 w 6891715"/>
                <a:gd name="connsiteY6468" fmla="*/ 2698183 h 6367455"/>
                <a:gd name="connsiteX6469" fmla="*/ 3334506 w 6891715"/>
                <a:gd name="connsiteY6469" fmla="*/ 2708664 h 6367455"/>
                <a:gd name="connsiteX6470" fmla="*/ 3330377 w 6891715"/>
                <a:gd name="connsiteY6470" fmla="*/ 2702315 h 6367455"/>
                <a:gd name="connsiteX6471" fmla="*/ 3303383 w 6891715"/>
                <a:gd name="connsiteY6471" fmla="*/ 2671824 h 6367455"/>
                <a:gd name="connsiteX6472" fmla="*/ 3311322 w 6891715"/>
                <a:gd name="connsiteY6472" fmla="*/ 2696279 h 6367455"/>
                <a:gd name="connsiteX6473" fmla="*/ 3300524 w 6891715"/>
                <a:gd name="connsiteY6473" fmla="*/ 2698501 h 6367455"/>
                <a:gd name="connsiteX6474" fmla="*/ 3272577 w 6891715"/>
                <a:gd name="connsiteY6474" fmla="*/ 2674366 h 6367455"/>
                <a:gd name="connsiteX6475" fmla="*/ 3251934 w 6891715"/>
                <a:gd name="connsiteY6475" fmla="*/ 2684845 h 6367455"/>
                <a:gd name="connsiteX6476" fmla="*/ 3231609 w 6891715"/>
                <a:gd name="connsiteY6476" fmla="*/ 2677858 h 6367455"/>
                <a:gd name="connsiteX6477" fmla="*/ 3228433 w 6891715"/>
                <a:gd name="connsiteY6477" fmla="*/ 2691833 h 6367455"/>
                <a:gd name="connsiteX6478" fmla="*/ 3195405 w 6891715"/>
                <a:gd name="connsiteY6478" fmla="*/ 2684527 h 6367455"/>
                <a:gd name="connsiteX6479" fmla="*/ 3179843 w 6891715"/>
                <a:gd name="connsiteY6479" fmla="*/ 2692150 h 6367455"/>
                <a:gd name="connsiteX6480" fmla="*/ 3196993 w 6891715"/>
                <a:gd name="connsiteY6480" fmla="*/ 2705488 h 6367455"/>
                <a:gd name="connsiteX6481" fmla="*/ 3237008 w 6891715"/>
                <a:gd name="connsiteY6481" fmla="*/ 2701043 h 6367455"/>
                <a:gd name="connsiteX6482" fmla="*/ 3247488 w 6891715"/>
                <a:gd name="connsiteY6482" fmla="*/ 2695643 h 6367455"/>
                <a:gd name="connsiteX6483" fmla="*/ 3257016 w 6891715"/>
                <a:gd name="connsiteY6483" fmla="*/ 2707394 h 6367455"/>
                <a:gd name="connsiteX6484" fmla="*/ 3280517 w 6891715"/>
                <a:gd name="connsiteY6484" fmla="*/ 2717556 h 6367455"/>
                <a:gd name="connsiteX6485" fmla="*/ 3284645 w 6891715"/>
                <a:gd name="connsiteY6485" fmla="*/ 2705806 h 6367455"/>
                <a:gd name="connsiteX6486" fmla="*/ 3293220 w 6891715"/>
                <a:gd name="connsiteY6486" fmla="*/ 2720734 h 6367455"/>
                <a:gd name="connsiteX6487" fmla="*/ 3289409 w 6891715"/>
                <a:gd name="connsiteY6487" fmla="*/ 2735344 h 6367455"/>
                <a:gd name="connsiteX6488" fmla="*/ 3297666 w 6891715"/>
                <a:gd name="connsiteY6488" fmla="*/ 2743602 h 6367455"/>
                <a:gd name="connsiteX6489" fmla="*/ 3308464 w 6891715"/>
                <a:gd name="connsiteY6489" fmla="*/ 2732167 h 6367455"/>
                <a:gd name="connsiteX6490" fmla="*/ 3338952 w 6891715"/>
                <a:gd name="connsiteY6490" fmla="*/ 2737884 h 6367455"/>
                <a:gd name="connsiteX6491" fmla="*/ 3361182 w 6891715"/>
                <a:gd name="connsiteY6491" fmla="*/ 2733755 h 6367455"/>
                <a:gd name="connsiteX6492" fmla="*/ 3380237 w 6891715"/>
                <a:gd name="connsiteY6492" fmla="*/ 2723910 h 6367455"/>
                <a:gd name="connsiteX6493" fmla="*/ 3392940 w 6891715"/>
                <a:gd name="connsiteY6493" fmla="*/ 2732485 h 6367455"/>
                <a:gd name="connsiteX6494" fmla="*/ 3391035 w 6891715"/>
                <a:gd name="connsiteY6494" fmla="*/ 2745190 h 6367455"/>
                <a:gd name="connsiteX6495" fmla="*/ 3398339 w 6891715"/>
                <a:gd name="connsiteY6495" fmla="*/ 2753129 h 6367455"/>
                <a:gd name="connsiteX6496" fmla="*/ 3411360 w 6891715"/>
                <a:gd name="connsiteY6496" fmla="*/ 2767104 h 6367455"/>
                <a:gd name="connsiteX6497" fmla="*/ 3411360 w 6891715"/>
                <a:gd name="connsiteY6497" fmla="*/ 2775043 h 6367455"/>
                <a:gd name="connsiteX6498" fmla="*/ 3405009 w 6891715"/>
                <a:gd name="connsiteY6498" fmla="*/ 2786794 h 6367455"/>
                <a:gd name="connsiteX6499" fmla="*/ 3396434 w 6891715"/>
                <a:gd name="connsiteY6499" fmla="*/ 2782031 h 6367455"/>
                <a:gd name="connsiteX6500" fmla="*/ 3385954 w 6891715"/>
                <a:gd name="connsiteY6500" fmla="*/ 2773455 h 6367455"/>
                <a:gd name="connsiteX6501" fmla="*/ 3390082 w 6891715"/>
                <a:gd name="connsiteY6501" fmla="*/ 2764880 h 6367455"/>
                <a:gd name="connsiteX6502" fmla="*/ 3384366 w 6891715"/>
                <a:gd name="connsiteY6502" fmla="*/ 2753764 h 6367455"/>
                <a:gd name="connsiteX6503" fmla="*/ 3380555 w 6891715"/>
                <a:gd name="connsiteY6503" fmla="*/ 2772502 h 6367455"/>
                <a:gd name="connsiteX6504" fmla="*/ 3370075 w 6891715"/>
                <a:gd name="connsiteY6504" fmla="*/ 2775678 h 6367455"/>
                <a:gd name="connsiteX6505" fmla="*/ 3363088 w 6891715"/>
                <a:gd name="connsiteY6505" fmla="*/ 2799814 h 6367455"/>
                <a:gd name="connsiteX6506" fmla="*/ 3346891 w 6891715"/>
                <a:gd name="connsiteY6506" fmla="*/ 2801402 h 6367455"/>
                <a:gd name="connsiteX6507" fmla="*/ 3344986 w 6891715"/>
                <a:gd name="connsiteY6507" fmla="*/ 2785525 h 6367455"/>
                <a:gd name="connsiteX6508" fmla="*/ 3337046 w 6891715"/>
                <a:gd name="connsiteY6508" fmla="*/ 2777904 h 6367455"/>
                <a:gd name="connsiteX6509" fmla="*/ 3329107 w 6891715"/>
                <a:gd name="connsiteY6509" fmla="*/ 2802355 h 6367455"/>
                <a:gd name="connsiteX6510" fmla="*/ 3309099 w 6891715"/>
                <a:gd name="connsiteY6510" fmla="*/ 2823640 h 6367455"/>
                <a:gd name="connsiteX6511" fmla="*/ 3280517 w 6891715"/>
                <a:gd name="connsiteY6511" fmla="*/ 2828405 h 6367455"/>
                <a:gd name="connsiteX6512" fmla="*/ 3279882 w 6891715"/>
                <a:gd name="connsiteY6512" fmla="*/ 2844917 h 6367455"/>
                <a:gd name="connsiteX6513" fmla="*/ 3262732 w 6891715"/>
                <a:gd name="connsiteY6513" fmla="*/ 2853812 h 6367455"/>
                <a:gd name="connsiteX6514" fmla="*/ 3207473 w 6891715"/>
                <a:gd name="connsiteY6514" fmla="*/ 2844601 h 6367455"/>
                <a:gd name="connsiteX6515" fmla="*/ 3193182 w 6891715"/>
                <a:gd name="connsiteY6515" fmla="*/ 2851905 h 6367455"/>
                <a:gd name="connsiteX6516" fmla="*/ 3204615 w 6891715"/>
                <a:gd name="connsiteY6516" fmla="*/ 2865880 h 6367455"/>
                <a:gd name="connsiteX6517" fmla="*/ 3250029 w 6891715"/>
                <a:gd name="connsiteY6517" fmla="*/ 2864292 h 6367455"/>
                <a:gd name="connsiteX6518" fmla="*/ 3257968 w 6891715"/>
                <a:gd name="connsiteY6518" fmla="*/ 2884298 h 6367455"/>
                <a:gd name="connsiteX6519" fmla="*/ 3247171 w 6891715"/>
                <a:gd name="connsiteY6519" fmla="*/ 2891602 h 6367455"/>
                <a:gd name="connsiteX6520" fmla="*/ 3222717 w 6891715"/>
                <a:gd name="connsiteY6520" fmla="*/ 2881440 h 6367455"/>
                <a:gd name="connsiteX6521" fmla="*/ 3221764 w 6891715"/>
                <a:gd name="connsiteY6521" fmla="*/ 2888744 h 6367455"/>
                <a:gd name="connsiteX6522" fmla="*/ 3210014 w 6891715"/>
                <a:gd name="connsiteY6522" fmla="*/ 2894461 h 6367455"/>
                <a:gd name="connsiteX6523" fmla="*/ 3195087 w 6891715"/>
                <a:gd name="connsiteY6523" fmla="*/ 2897319 h 6367455"/>
                <a:gd name="connsiteX6524" fmla="*/ 3184607 w 6891715"/>
                <a:gd name="connsiteY6524" fmla="*/ 2891602 h 6367455"/>
                <a:gd name="connsiteX6525" fmla="*/ 3176032 w 6891715"/>
                <a:gd name="connsiteY6525" fmla="*/ 2895731 h 6367455"/>
                <a:gd name="connsiteX6526" fmla="*/ 3178891 w 6891715"/>
                <a:gd name="connsiteY6526" fmla="*/ 2903354 h 6367455"/>
                <a:gd name="connsiteX6527" fmla="*/ 3189053 w 6891715"/>
                <a:gd name="connsiteY6527" fmla="*/ 2912884 h 6367455"/>
                <a:gd name="connsiteX6528" fmla="*/ 3200169 w 6891715"/>
                <a:gd name="connsiteY6528" fmla="*/ 2910024 h 6367455"/>
                <a:gd name="connsiteX6529" fmla="*/ 3207155 w 6891715"/>
                <a:gd name="connsiteY6529" fmla="*/ 2911295 h 6367455"/>
                <a:gd name="connsiteX6530" fmla="*/ 3213507 w 6891715"/>
                <a:gd name="connsiteY6530" fmla="*/ 2921142 h 6367455"/>
                <a:gd name="connsiteX6531" fmla="*/ 3219541 w 6891715"/>
                <a:gd name="connsiteY6531" fmla="*/ 2924316 h 6367455"/>
                <a:gd name="connsiteX6532" fmla="*/ 3223034 w 6891715"/>
                <a:gd name="connsiteY6532" fmla="*/ 2920189 h 6367455"/>
                <a:gd name="connsiteX6533" fmla="*/ 3219859 w 6891715"/>
                <a:gd name="connsiteY6533" fmla="*/ 2909707 h 6367455"/>
                <a:gd name="connsiteX6534" fmla="*/ 3216048 w 6891715"/>
                <a:gd name="connsiteY6534" fmla="*/ 2903038 h 6367455"/>
                <a:gd name="connsiteX6535" fmla="*/ 3221447 w 6891715"/>
                <a:gd name="connsiteY6535" fmla="*/ 2895731 h 6367455"/>
                <a:gd name="connsiteX6536" fmla="*/ 3221764 w 6891715"/>
                <a:gd name="connsiteY6536" fmla="*/ 2888744 h 6367455"/>
                <a:gd name="connsiteX6537" fmla="*/ 3253840 w 6891715"/>
                <a:gd name="connsiteY6537" fmla="*/ 2909707 h 6367455"/>
                <a:gd name="connsiteX6538" fmla="*/ 3257016 w 6891715"/>
                <a:gd name="connsiteY6538" fmla="*/ 2929395 h 6367455"/>
                <a:gd name="connsiteX6539" fmla="*/ 3243360 w 6891715"/>
                <a:gd name="connsiteY6539" fmla="*/ 2931935 h 6367455"/>
                <a:gd name="connsiteX6540" fmla="*/ 3250982 w 6891715"/>
                <a:gd name="connsiteY6540" fmla="*/ 2947504 h 6367455"/>
                <a:gd name="connsiteX6541" fmla="*/ 3239549 w 6891715"/>
                <a:gd name="connsiteY6541" fmla="*/ 2962430 h 6367455"/>
                <a:gd name="connsiteX6542" fmla="*/ 3252252 w 6891715"/>
                <a:gd name="connsiteY6542" fmla="*/ 2975770 h 6367455"/>
                <a:gd name="connsiteX6543" fmla="*/ 3240819 w 6891715"/>
                <a:gd name="connsiteY6543" fmla="*/ 2987839 h 6367455"/>
                <a:gd name="connsiteX6544" fmla="*/ 3227163 w 6891715"/>
                <a:gd name="connsiteY6544" fmla="*/ 2976087 h 6367455"/>
                <a:gd name="connsiteX6545" fmla="*/ 3220811 w 6891715"/>
                <a:gd name="connsiteY6545" fmla="*/ 2995144 h 6367455"/>
                <a:gd name="connsiteX6546" fmla="*/ 3241772 w 6891715"/>
                <a:gd name="connsiteY6546" fmla="*/ 3009753 h 6367455"/>
                <a:gd name="connsiteX6547" fmla="*/ 3246536 w 6891715"/>
                <a:gd name="connsiteY6547" fmla="*/ 3023727 h 6367455"/>
                <a:gd name="connsiteX6548" fmla="*/ 3232562 w 6891715"/>
                <a:gd name="connsiteY6548" fmla="*/ 3038337 h 6367455"/>
                <a:gd name="connsiteX6549" fmla="*/ 3243360 w 6891715"/>
                <a:gd name="connsiteY6549" fmla="*/ 3047547 h 6367455"/>
                <a:gd name="connsiteX6550" fmla="*/ 3242725 w 6891715"/>
                <a:gd name="connsiteY6550" fmla="*/ 3067873 h 6367455"/>
                <a:gd name="connsiteX6551" fmla="*/ 3223352 w 6891715"/>
                <a:gd name="connsiteY6551" fmla="*/ 3086930 h 6367455"/>
                <a:gd name="connsiteX6552" fmla="*/ 3222717 w 6891715"/>
                <a:gd name="connsiteY6552" fmla="*/ 3101857 h 6367455"/>
                <a:gd name="connsiteX6553" fmla="*/ 3229069 w 6891715"/>
                <a:gd name="connsiteY6553" fmla="*/ 3125994 h 6367455"/>
                <a:gd name="connsiteX6554" fmla="*/ 3217953 w 6891715"/>
                <a:gd name="connsiteY6554" fmla="*/ 3149179 h 6367455"/>
                <a:gd name="connsiteX6555" fmla="*/ 3218271 w 6891715"/>
                <a:gd name="connsiteY6555" fmla="*/ 3179668 h 6367455"/>
                <a:gd name="connsiteX6556" fmla="*/ 3203662 w 6891715"/>
                <a:gd name="connsiteY6556" fmla="*/ 3231756 h 6367455"/>
                <a:gd name="connsiteX6557" fmla="*/ 3173492 w 6891715"/>
                <a:gd name="connsiteY6557" fmla="*/ 3297185 h 6367455"/>
                <a:gd name="connsiteX6558" fmla="*/ 3148085 w 6891715"/>
                <a:gd name="connsiteY6558" fmla="*/ 3285752 h 6367455"/>
                <a:gd name="connsiteX6559" fmla="*/ 3114422 w 6891715"/>
                <a:gd name="connsiteY6559" fmla="*/ 3290515 h 6367455"/>
                <a:gd name="connsiteX6560" fmla="*/ 3104577 w 6891715"/>
                <a:gd name="connsiteY6560" fmla="*/ 3278763 h 6367455"/>
                <a:gd name="connsiteX6561" fmla="*/ 3065832 w 6891715"/>
                <a:gd name="connsiteY6561" fmla="*/ 3286386 h 6367455"/>
                <a:gd name="connsiteX6562" fmla="*/ 3055352 w 6891715"/>
                <a:gd name="connsiteY6562" fmla="*/ 3310842 h 6367455"/>
                <a:gd name="connsiteX6563" fmla="*/ 3036297 w 6891715"/>
                <a:gd name="connsiteY6563" fmla="*/ 3305761 h 6367455"/>
                <a:gd name="connsiteX6564" fmla="*/ 3032168 w 6891715"/>
                <a:gd name="connsiteY6564" fmla="*/ 3332122 h 6367455"/>
                <a:gd name="connsiteX6565" fmla="*/ 3008985 w 6891715"/>
                <a:gd name="connsiteY6565" fmla="*/ 3359754 h 6367455"/>
                <a:gd name="connsiteX6566" fmla="*/ 3025499 w 6891715"/>
                <a:gd name="connsiteY6566" fmla="*/ 3391193 h 6367455"/>
                <a:gd name="connsiteX6567" fmla="*/ 3022641 w 6891715"/>
                <a:gd name="connsiteY6567" fmla="*/ 3416601 h 6367455"/>
                <a:gd name="connsiteX6568" fmla="*/ 3009620 w 6891715"/>
                <a:gd name="connsiteY6568" fmla="*/ 3418824 h 6367455"/>
                <a:gd name="connsiteX6569" fmla="*/ 2977862 w 6891715"/>
                <a:gd name="connsiteY6569" fmla="*/ 3411837 h 6367455"/>
                <a:gd name="connsiteX6570" fmla="*/ 2930542 w 6891715"/>
                <a:gd name="connsiteY6570" fmla="*/ 3432164 h 6367455"/>
                <a:gd name="connsiteX6571" fmla="*/ 2918792 w 6891715"/>
                <a:gd name="connsiteY6571" fmla="*/ 3423906 h 6367455"/>
                <a:gd name="connsiteX6572" fmla="*/ 2882588 w 6891715"/>
                <a:gd name="connsiteY6572" fmla="*/ 3426447 h 6367455"/>
                <a:gd name="connsiteX6573" fmla="*/ 2883858 w 6891715"/>
                <a:gd name="connsiteY6573" fmla="*/ 3408344 h 6367455"/>
                <a:gd name="connsiteX6574" fmla="*/ 2899419 w 6891715"/>
                <a:gd name="connsiteY6574" fmla="*/ 3403897 h 6367455"/>
                <a:gd name="connsiteX6575" fmla="*/ 2893068 w 6891715"/>
                <a:gd name="connsiteY6575" fmla="*/ 3392463 h 6367455"/>
                <a:gd name="connsiteX6576" fmla="*/ 2903230 w 6891715"/>
                <a:gd name="connsiteY6576" fmla="*/ 3368330 h 6367455"/>
                <a:gd name="connsiteX6577" fmla="*/ 2852100 w 6891715"/>
                <a:gd name="connsiteY6577" fmla="*/ 3293691 h 6367455"/>
                <a:gd name="connsiteX6578" fmla="*/ 2857181 w 6891715"/>
                <a:gd name="connsiteY6578" fmla="*/ 3281306 h 6367455"/>
                <a:gd name="connsiteX6579" fmla="*/ 2867979 w 6891715"/>
                <a:gd name="connsiteY6579" fmla="*/ 3290515 h 6367455"/>
                <a:gd name="connsiteX6580" fmla="*/ 2875283 w 6891715"/>
                <a:gd name="connsiteY6580" fmla="*/ 3289244 h 6367455"/>
                <a:gd name="connsiteX6581" fmla="*/ 2882270 w 6891715"/>
                <a:gd name="connsiteY6581" fmla="*/ 3276541 h 6367455"/>
                <a:gd name="connsiteX6582" fmla="*/ 2867661 w 6891715"/>
                <a:gd name="connsiteY6582" fmla="*/ 3252402 h 6367455"/>
                <a:gd name="connsiteX6583" fmla="*/ 2867661 w 6891715"/>
                <a:gd name="connsiteY6583" fmla="*/ 3241921 h 6367455"/>
                <a:gd name="connsiteX6584" fmla="*/ 2890527 w 6891715"/>
                <a:gd name="connsiteY6584" fmla="*/ 3243826 h 6367455"/>
                <a:gd name="connsiteX6585" fmla="*/ 2892750 w 6891715"/>
                <a:gd name="connsiteY6585" fmla="*/ 3222863 h 6367455"/>
                <a:gd name="connsiteX6586" fmla="*/ 2821930 w 6891715"/>
                <a:gd name="connsiteY6586" fmla="*/ 3147590 h 6367455"/>
                <a:gd name="connsiteX6587" fmla="*/ 2812084 w 6891715"/>
                <a:gd name="connsiteY6587" fmla="*/ 3089788 h 6367455"/>
                <a:gd name="connsiteX6588" fmla="*/ 2795888 w 6891715"/>
                <a:gd name="connsiteY6588" fmla="*/ 3080260 h 6367455"/>
                <a:gd name="connsiteX6589" fmla="*/ 2787313 w 6891715"/>
                <a:gd name="connsiteY6589" fmla="*/ 3042465 h 6367455"/>
                <a:gd name="connsiteX6590" fmla="*/ 2772387 w 6891715"/>
                <a:gd name="connsiteY6590" fmla="*/ 3022457 h 6367455"/>
                <a:gd name="connsiteX6591" fmla="*/ 2790171 w 6891715"/>
                <a:gd name="connsiteY6591" fmla="*/ 3018328 h 6367455"/>
                <a:gd name="connsiteX6592" fmla="*/ 2793347 w 6891715"/>
                <a:gd name="connsiteY6592" fmla="*/ 3008801 h 6367455"/>
                <a:gd name="connsiteX6593" fmla="*/ 2779374 w 6891715"/>
                <a:gd name="connsiteY6593" fmla="*/ 2996097 h 6367455"/>
                <a:gd name="connsiteX6594" fmla="*/ 2775245 w 6891715"/>
                <a:gd name="connsiteY6594" fmla="*/ 2979263 h 6367455"/>
                <a:gd name="connsiteX6595" fmla="*/ 2779056 w 6891715"/>
                <a:gd name="connsiteY6595" fmla="*/ 2969736 h 6367455"/>
                <a:gd name="connsiteX6596" fmla="*/ 2779056 w 6891715"/>
                <a:gd name="connsiteY6596" fmla="*/ 2956077 h 6367455"/>
                <a:gd name="connsiteX6597" fmla="*/ 2768576 w 6891715"/>
                <a:gd name="connsiteY6597" fmla="*/ 2951632 h 6367455"/>
                <a:gd name="connsiteX6598" fmla="*/ 2756825 w 6891715"/>
                <a:gd name="connsiteY6598" fmla="*/ 2957348 h 6367455"/>
                <a:gd name="connsiteX6599" fmla="*/ 2739676 w 6891715"/>
                <a:gd name="connsiteY6599" fmla="*/ 2952267 h 6367455"/>
                <a:gd name="connsiteX6600" fmla="*/ 2741899 w 6891715"/>
                <a:gd name="connsiteY6600" fmla="*/ 2941467 h 6367455"/>
                <a:gd name="connsiteX6601" fmla="*/ 2779691 w 6891715"/>
                <a:gd name="connsiteY6601" fmla="*/ 2919236 h 6367455"/>
                <a:gd name="connsiteX6602" fmla="*/ 2763812 w 6891715"/>
                <a:gd name="connsiteY6602" fmla="*/ 2902720 h 6367455"/>
                <a:gd name="connsiteX6603" fmla="*/ 2759684 w 6891715"/>
                <a:gd name="connsiteY6603" fmla="*/ 2902720 h 6367455"/>
                <a:gd name="connsiteX6604" fmla="*/ 2756190 w 6891715"/>
                <a:gd name="connsiteY6604" fmla="*/ 2903038 h 6367455"/>
                <a:gd name="connsiteX6605" fmla="*/ 2753332 w 6891715"/>
                <a:gd name="connsiteY6605" fmla="*/ 2903672 h 6367455"/>
                <a:gd name="connsiteX6606" fmla="*/ 2752379 w 6891715"/>
                <a:gd name="connsiteY6606" fmla="*/ 2903989 h 6367455"/>
                <a:gd name="connsiteX6607" fmla="*/ 2752062 w 6891715"/>
                <a:gd name="connsiteY6607" fmla="*/ 2904623 h 6367455"/>
                <a:gd name="connsiteX6608" fmla="*/ 2751426 w 6891715"/>
                <a:gd name="connsiteY6608" fmla="*/ 2906529 h 6367455"/>
                <a:gd name="connsiteX6609" fmla="*/ 2751109 w 6891715"/>
                <a:gd name="connsiteY6609" fmla="*/ 2909072 h 6367455"/>
                <a:gd name="connsiteX6610" fmla="*/ 2751109 w 6891715"/>
                <a:gd name="connsiteY6610" fmla="*/ 2911930 h 6367455"/>
                <a:gd name="connsiteX6611" fmla="*/ 2751109 w 6891715"/>
                <a:gd name="connsiteY6611" fmla="*/ 2917011 h 6367455"/>
                <a:gd name="connsiteX6612" fmla="*/ 2751109 w 6891715"/>
                <a:gd name="connsiteY6612" fmla="*/ 2919236 h 6367455"/>
                <a:gd name="connsiteX6613" fmla="*/ 2745710 w 6891715"/>
                <a:gd name="connsiteY6613" fmla="*/ 2915423 h 6367455"/>
                <a:gd name="connsiteX6614" fmla="*/ 2746980 w 6891715"/>
                <a:gd name="connsiteY6614" fmla="*/ 2898272 h 6367455"/>
                <a:gd name="connsiteX6615" fmla="*/ 2733642 w 6891715"/>
                <a:gd name="connsiteY6615" fmla="*/ 2887156 h 6367455"/>
                <a:gd name="connsiteX6616" fmla="*/ 2729513 w 6891715"/>
                <a:gd name="connsiteY6616" fmla="*/ 2872231 h 6367455"/>
                <a:gd name="connsiteX6617" fmla="*/ 2720621 w 6891715"/>
                <a:gd name="connsiteY6617" fmla="*/ 2826815 h 6367455"/>
                <a:gd name="connsiteX6618" fmla="*/ 2717763 w 6891715"/>
                <a:gd name="connsiteY6618" fmla="*/ 2769962 h 6367455"/>
                <a:gd name="connsiteX6619" fmla="*/ 2718432 w 6891715"/>
                <a:gd name="connsiteY6619" fmla="*/ 2770111 h 6367455"/>
                <a:gd name="connsiteX6620" fmla="*/ 2705803 w 6891715"/>
                <a:gd name="connsiteY6620" fmla="*/ 2755583 h 6367455"/>
                <a:gd name="connsiteX6621" fmla="*/ 2681365 w 6891715"/>
                <a:gd name="connsiteY6621" fmla="*/ 2751773 h 6367455"/>
                <a:gd name="connsiteX6622" fmla="*/ 2680413 w 6891715"/>
                <a:gd name="connsiteY6622" fmla="*/ 2744153 h 6367455"/>
                <a:gd name="connsiteX6623" fmla="*/ 2666449 w 6891715"/>
                <a:gd name="connsiteY6623" fmla="*/ 2735898 h 6367455"/>
                <a:gd name="connsiteX6624" fmla="*/ 2677874 w 6891715"/>
                <a:gd name="connsiteY6624" fmla="*/ 2696847 h 6367455"/>
                <a:gd name="connsiteX6625" fmla="*/ 2668353 w 6891715"/>
                <a:gd name="connsiteY6625" fmla="*/ 2675893 h 6367455"/>
                <a:gd name="connsiteX6626" fmla="*/ 2668988 w 6891715"/>
                <a:gd name="connsiteY6626" fmla="*/ 2646365 h 6367455"/>
                <a:gd name="connsiteX6627" fmla="*/ 2675335 w 6891715"/>
                <a:gd name="connsiteY6627" fmla="*/ 2662240 h 6367455"/>
                <a:gd name="connsiteX6628" fmla="*/ 2678509 w 6891715"/>
                <a:gd name="connsiteY6628" fmla="*/ 2640968 h 6367455"/>
                <a:gd name="connsiteX6629" fmla="*/ 2676288 w 6891715"/>
                <a:gd name="connsiteY6629" fmla="*/ 2617791 h 6367455"/>
                <a:gd name="connsiteX6630" fmla="*/ 2655976 w 6891715"/>
                <a:gd name="connsiteY6630" fmla="*/ 2621282 h 6367455"/>
                <a:gd name="connsiteX6631" fmla="*/ 2646771 w 6891715"/>
                <a:gd name="connsiteY6631" fmla="*/ 2635889 h 6367455"/>
                <a:gd name="connsiteX6632" fmla="*/ 2659784 w 6891715"/>
                <a:gd name="connsiteY6632" fmla="*/ 2674939 h 6367455"/>
                <a:gd name="connsiteX6633" fmla="*/ 2657879 w 6891715"/>
                <a:gd name="connsiteY6633" fmla="*/ 2686687 h 6367455"/>
                <a:gd name="connsiteX6634" fmla="*/ 2649310 w 6891715"/>
                <a:gd name="connsiteY6634" fmla="*/ 2693036 h 6367455"/>
                <a:gd name="connsiteX6635" fmla="*/ 2646136 w 6891715"/>
                <a:gd name="connsiteY6635" fmla="*/ 2672717 h 6367455"/>
                <a:gd name="connsiteX6636" fmla="*/ 2642962 w 6891715"/>
                <a:gd name="connsiteY6636" fmla="*/ 2665414 h 6367455"/>
                <a:gd name="connsiteX6637" fmla="*/ 2643597 w 6891715"/>
                <a:gd name="connsiteY6637" fmla="*/ 2657159 h 6367455"/>
                <a:gd name="connsiteX6638" fmla="*/ 2631854 w 6891715"/>
                <a:gd name="connsiteY6638" fmla="*/ 2658430 h 6367455"/>
                <a:gd name="connsiteX6639" fmla="*/ 2637567 w 6891715"/>
                <a:gd name="connsiteY6639" fmla="*/ 2679067 h 6367455"/>
                <a:gd name="connsiteX6640" fmla="*/ 2632489 w 6891715"/>
                <a:gd name="connsiteY6640" fmla="*/ 2705737 h 6367455"/>
                <a:gd name="connsiteX6641" fmla="*/ 2650579 w 6891715"/>
                <a:gd name="connsiteY6641" fmla="*/ 2720341 h 6367455"/>
                <a:gd name="connsiteX6642" fmla="*/ 2647722 w 6891715"/>
                <a:gd name="connsiteY6642" fmla="*/ 2746693 h 6367455"/>
                <a:gd name="connsiteX6643" fmla="*/ 2636298 w 6891715"/>
                <a:gd name="connsiteY6643" fmla="*/ 2747963 h 6367455"/>
                <a:gd name="connsiteX6644" fmla="*/ 2633124 w 6891715"/>
                <a:gd name="connsiteY6644" fmla="*/ 2773998 h 6367455"/>
                <a:gd name="connsiteX6645" fmla="*/ 2623920 w 6891715"/>
                <a:gd name="connsiteY6645" fmla="*/ 2784475 h 6367455"/>
                <a:gd name="connsiteX6646" fmla="*/ 2600434 w 6891715"/>
                <a:gd name="connsiteY6646" fmla="*/ 2781934 h 6367455"/>
                <a:gd name="connsiteX6647" fmla="*/ 2586787 w 6891715"/>
                <a:gd name="connsiteY6647" fmla="*/ 2789236 h 6367455"/>
                <a:gd name="connsiteX6648" fmla="*/ 2571870 w 6891715"/>
                <a:gd name="connsiteY6648" fmla="*/ 2774633 h 6367455"/>
                <a:gd name="connsiteX6649" fmla="*/ 2577583 w 6891715"/>
                <a:gd name="connsiteY6649" fmla="*/ 2799714 h 6367455"/>
                <a:gd name="connsiteX6650" fmla="*/ 2549970 w 6891715"/>
                <a:gd name="connsiteY6650" fmla="*/ 2818130 h 6367455"/>
                <a:gd name="connsiteX6651" fmla="*/ 2544893 w 6891715"/>
                <a:gd name="connsiteY6651" fmla="*/ 2839084 h 6367455"/>
                <a:gd name="connsiteX6652" fmla="*/ 2529023 w 6891715"/>
                <a:gd name="connsiteY6652" fmla="*/ 2837179 h 6367455"/>
                <a:gd name="connsiteX6653" fmla="*/ 2524898 w 6891715"/>
                <a:gd name="connsiteY6653" fmla="*/ 2843846 h 6367455"/>
                <a:gd name="connsiteX6654" fmla="*/ 2536322 w 6891715"/>
                <a:gd name="connsiteY6654" fmla="*/ 2852736 h 6367455"/>
                <a:gd name="connsiteX6655" fmla="*/ 2528389 w 6891715"/>
                <a:gd name="connsiteY6655" fmla="*/ 2862578 h 6367455"/>
                <a:gd name="connsiteX6656" fmla="*/ 2517598 w 6891715"/>
                <a:gd name="connsiteY6656" fmla="*/ 2864483 h 6367455"/>
                <a:gd name="connsiteX6657" fmla="*/ 2509981 w 6891715"/>
                <a:gd name="connsiteY6657" fmla="*/ 2866389 h 6367455"/>
                <a:gd name="connsiteX6658" fmla="*/ 2506807 w 6891715"/>
                <a:gd name="connsiteY6658" fmla="*/ 2867023 h 6367455"/>
                <a:gd name="connsiteX6659" fmla="*/ 2504903 w 6891715"/>
                <a:gd name="connsiteY6659" fmla="*/ 2867975 h 6367455"/>
                <a:gd name="connsiteX6660" fmla="*/ 2504268 w 6891715"/>
                <a:gd name="connsiteY6660" fmla="*/ 2868928 h 6367455"/>
                <a:gd name="connsiteX6661" fmla="*/ 2503952 w 6891715"/>
                <a:gd name="connsiteY6661" fmla="*/ 2869563 h 6367455"/>
                <a:gd name="connsiteX6662" fmla="*/ 2502999 w 6891715"/>
                <a:gd name="connsiteY6662" fmla="*/ 2872103 h 6367455"/>
                <a:gd name="connsiteX6663" fmla="*/ 2501730 w 6891715"/>
                <a:gd name="connsiteY6663" fmla="*/ 2875277 h 6367455"/>
                <a:gd name="connsiteX6664" fmla="*/ 2500777 w 6891715"/>
                <a:gd name="connsiteY6664" fmla="*/ 2879088 h 6367455"/>
                <a:gd name="connsiteX6665" fmla="*/ 2499190 w 6891715"/>
                <a:gd name="connsiteY6665" fmla="*/ 2885437 h 6367455"/>
                <a:gd name="connsiteX6666" fmla="*/ 2498873 w 6891715"/>
                <a:gd name="connsiteY6666" fmla="*/ 2888295 h 6367455"/>
                <a:gd name="connsiteX6667" fmla="*/ 2479196 w 6891715"/>
                <a:gd name="connsiteY6667" fmla="*/ 2919092 h 6367455"/>
                <a:gd name="connsiteX6668" fmla="*/ 2452536 w 6891715"/>
                <a:gd name="connsiteY6668" fmla="*/ 2925442 h 6367455"/>
                <a:gd name="connsiteX6669" fmla="*/ 2434445 w 6891715"/>
                <a:gd name="connsiteY6669" fmla="*/ 2941316 h 6367455"/>
                <a:gd name="connsiteX6670" fmla="*/ 2412546 w 6891715"/>
                <a:gd name="connsiteY6670" fmla="*/ 2943856 h 6367455"/>
                <a:gd name="connsiteX6671" fmla="*/ 2406199 w 6891715"/>
                <a:gd name="connsiteY6671" fmla="*/ 2961954 h 6367455"/>
                <a:gd name="connsiteX6672" fmla="*/ 2358910 w 6891715"/>
                <a:gd name="connsiteY6672" fmla="*/ 2965446 h 6367455"/>
                <a:gd name="connsiteX6673" fmla="*/ 2325902 w 6891715"/>
                <a:gd name="connsiteY6673" fmla="*/ 2956239 h 6367455"/>
                <a:gd name="connsiteX6674" fmla="*/ 2291942 w 6891715"/>
                <a:gd name="connsiteY6674" fmla="*/ 2950206 h 6367455"/>
                <a:gd name="connsiteX6675" fmla="*/ 2297020 w 6891715"/>
                <a:gd name="connsiteY6675" fmla="*/ 2924807 h 6367455"/>
                <a:gd name="connsiteX6676" fmla="*/ 2267822 w 6891715"/>
                <a:gd name="connsiteY6676" fmla="*/ 2929252 h 6367455"/>
                <a:gd name="connsiteX6677" fmla="*/ 2226879 w 6891715"/>
                <a:gd name="connsiteY6677" fmla="*/ 2886389 h 6367455"/>
                <a:gd name="connsiteX6678" fmla="*/ 2197364 w 6891715"/>
                <a:gd name="connsiteY6678" fmla="*/ 2883216 h 6367455"/>
                <a:gd name="connsiteX6679" fmla="*/ 2191016 w 6891715"/>
                <a:gd name="connsiteY6679" fmla="*/ 2862578 h 6367455"/>
                <a:gd name="connsiteX6680" fmla="*/ 2178955 w 6891715"/>
                <a:gd name="connsiteY6680" fmla="*/ 2853371 h 6367455"/>
                <a:gd name="connsiteX6681" fmla="*/ 2188477 w 6891715"/>
                <a:gd name="connsiteY6681" fmla="*/ 2836226 h 6367455"/>
                <a:gd name="connsiteX6682" fmla="*/ 2197681 w 6891715"/>
                <a:gd name="connsiteY6682" fmla="*/ 2806700 h 6367455"/>
                <a:gd name="connsiteX6683" fmla="*/ 2216723 w 6891715"/>
                <a:gd name="connsiteY6683" fmla="*/ 2820034 h 6367455"/>
                <a:gd name="connsiteX6684" fmla="*/ 2224022 w 6891715"/>
                <a:gd name="connsiteY6684" fmla="*/ 2809240 h 6367455"/>
                <a:gd name="connsiteX6685" fmla="*/ 2253857 w 6891715"/>
                <a:gd name="connsiteY6685" fmla="*/ 2822891 h 6367455"/>
                <a:gd name="connsiteX6686" fmla="*/ 2244334 w 6891715"/>
                <a:gd name="connsiteY6686" fmla="*/ 2811462 h 6367455"/>
                <a:gd name="connsiteX6687" fmla="*/ 2243066 w 6891715"/>
                <a:gd name="connsiteY6687" fmla="*/ 2799714 h 6367455"/>
                <a:gd name="connsiteX6688" fmla="*/ 2283373 w 6891715"/>
                <a:gd name="connsiteY6688" fmla="*/ 2782569 h 6367455"/>
                <a:gd name="connsiteX6689" fmla="*/ 2235450 w 6891715"/>
                <a:gd name="connsiteY6689" fmla="*/ 2793365 h 6367455"/>
                <a:gd name="connsiteX6690" fmla="*/ 2224976 w 6891715"/>
                <a:gd name="connsiteY6690" fmla="*/ 2773679 h 6367455"/>
                <a:gd name="connsiteX6691" fmla="*/ 2235132 w 6891715"/>
                <a:gd name="connsiteY6691" fmla="*/ 2752408 h 6367455"/>
                <a:gd name="connsiteX6692" fmla="*/ 2251001 w 6891715"/>
                <a:gd name="connsiteY6692" fmla="*/ 2748280 h 6367455"/>
                <a:gd name="connsiteX6693" fmla="*/ 2258618 w 6891715"/>
                <a:gd name="connsiteY6693" fmla="*/ 2737486 h 6367455"/>
                <a:gd name="connsiteX6694" fmla="*/ 2242432 w 6891715"/>
                <a:gd name="connsiteY6694" fmla="*/ 2730184 h 6367455"/>
                <a:gd name="connsiteX6695" fmla="*/ 2245287 w 6891715"/>
                <a:gd name="connsiteY6695" fmla="*/ 2720658 h 6367455"/>
                <a:gd name="connsiteX6696" fmla="*/ 2261156 w 6891715"/>
                <a:gd name="connsiteY6696" fmla="*/ 2707958 h 6367455"/>
                <a:gd name="connsiteX6697" fmla="*/ 2261156 w 6891715"/>
                <a:gd name="connsiteY6697" fmla="*/ 2703514 h 6367455"/>
                <a:gd name="connsiteX6698" fmla="*/ 2245287 w 6891715"/>
                <a:gd name="connsiteY6698" fmla="*/ 2694307 h 6367455"/>
                <a:gd name="connsiteX6699" fmla="*/ 2232909 w 6891715"/>
                <a:gd name="connsiteY6699" fmla="*/ 2720024 h 6367455"/>
                <a:gd name="connsiteX6700" fmla="*/ 2214502 w 6891715"/>
                <a:gd name="connsiteY6700" fmla="*/ 2707641 h 6367455"/>
                <a:gd name="connsiteX6701" fmla="*/ 2211646 w 6891715"/>
                <a:gd name="connsiteY6701" fmla="*/ 2733675 h 6367455"/>
                <a:gd name="connsiteX6702" fmla="*/ 2197998 w 6891715"/>
                <a:gd name="connsiteY6702" fmla="*/ 2725421 h 6367455"/>
                <a:gd name="connsiteX6703" fmla="*/ 2197046 w 6891715"/>
                <a:gd name="connsiteY6703" fmla="*/ 2711768 h 6367455"/>
                <a:gd name="connsiteX6704" fmla="*/ 2191333 w 6891715"/>
                <a:gd name="connsiteY6704" fmla="*/ 2703196 h 6367455"/>
                <a:gd name="connsiteX6705" fmla="*/ 2204980 w 6891715"/>
                <a:gd name="connsiteY6705" fmla="*/ 2676845 h 6367455"/>
                <a:gd name="connsiteX6706" fmla="*/ 2223072 w 6891715"/>
                <a:gd name="connsiteY6706" fmla="*/ 2685099 h 6367455"/>
                <a:gd name="connsiteX6707" fmla="*/ 2224976 w 6891715"/>
                <a:gd name="connsiteY6707" fmla="*/ 2659700 h 6367455"/>
                <a:gd name="connsiteX6708" fmla="*/ 2227833 w 6891715"/>
                <a:gd name="connsiteY6708" fmla="*/ 2657478 h 6367455"/>
                <a:gd name="connsiteX6709" fmla="*/ 2233862 w 6891715"/>
                <a:gd name="connsiteY6709" fmla="*/ 2652715 h 6367455"/>
                <a:gd name="connsiteX6710" fmla="*/ 2237035 w 6891715"/>
                <a:gd name="connsiteY6710" fmla="*/ 2649540 h 6367455"/>
                <a:gd name="connsiteX6711" fmla="*/ 2239257 w 6891715"/>
                <a:gd name="connsiteY6711" fmla="*/ 2646683 h 6367455"/>
                <a:gd name="connsiteX6712" fmla="*/ 2241161 w 6891715"/>
                <a:gd name="connsiteY6712" fmla="*/ 2644460 h 6367455"/>
                <a:gd name="connsiteX6713" fmla="*/ 2241479 w 6891715"/>
                <a:gd name="connsiteY6713" fmla="*/ 2643508 h 6367455"/>
                <a:gd name="connsiteX6714" fmla="*/ 2241479 w 6891715"/>
                <a:gd name="connsiteY6714" fmla="*/ 2642873 h 6367455"/>
                <a:gd name="connsiteX6715" fmla="*/ 2241479 w 6891715"/>
                <a:gd name="connsiteY6715" fmla="*/ 2642555 h 6367455"/>
                <a:gd name="connsiteX6716" fmla="*/ 2241798 w 6891715"/>
                <a:gd name="connsiteY6716" fmla="*/ 2642555 h 6367455"/>
                <a:gd name="connsiteX6717" fmla="*/ 2243702 w 6891715"/>
                <a:gd name="connsiteY6717" fmla="*/ 2642873 h 6367455"/>
                <a:gd name="connsiteX6718" fmla="*/ 2248461 w 6891715"/>
                <a:gd name="connsiteY6718" fmla="*/ 2646048 h 6367455"/>
                <a:gd name="connsiteX6719" fmla="*/ 2256713 w 6891715"/>
                <a:gd name="connsiteY6719" fmla="*/ 2651127 h 6367455"/>
                <a:gd name="connsiteX6720" fmla="*/ 2264966 w 6891715"/>
                <a:gd name="connsiteY6720" fmla="*/ 2632078 h 6367455"/>
                <a:gd name="connsiteX6721" fmla="*/ 2259571 w 6891715"/>
                <a:gd name="connsiteY6721" fmla="*/ 2626999 h 6367455"/>
                <a:gd name="connsiteX6722" fmla="*/ 2242432 w 6891715"/>
                <a:gd name="connsiteY6722" fmla="*/ 2639698 h 6367455"/>
                <a:gd name="connsiteX6723" fmla="*/ 2232909 w 6891715"/>
                <a:gd name="connsiteY6723" fmla="*/ 2632395 h 6367455"/>
                <a:gd name="connsiteX6724" fmla="*/ 2216406 w 6891715"/>
                <a:gd name="connsiteY6724" fmla="*/ 2645095 h 6367455"/>
                <a:gd name="connsiteX6725" fmla="*/ 2211646 w 6891715"/>
                <a:gd name="connsiteY6725" fmla="*/ 2633665 h 6367455"/>
                <a:gd name="connsiteX6726" fmla="*/ 2225609 w 6891715"/>
                <a:gd name="connsiteY6726" fmla="*/ 2614615 h 6367455"/>
                <a:gd name="connsiteX6727" fmla="*/ 2237035 w 6891715"/>
                <a:gd name="connsiteY6727" fmla="*/ 2592073 h 6367455"/>
                <a:gd name="connsiteX6728" fmla="*/ 2260205 w 6891715"/>
                <a:gd name="connsiteY6728" fmla="*/ 2583819 h 6367455"/>
                <a:gd name="connsiteX6729" fmla="*/ 2263060 w 6891715"/>
                <a:gd name="connsiteY6729" fmla="*/ 2568896 h 6367455"/>
                <a:gd name="connsiteX6730" fmla="*/ 2245287 w 6891715"/>
                <a:gd name="connsiteY6730" fmla="*/ 2569214 h 6367455"/>
                <a:gd name="connsiteX6731" fmla="*/ 2264013 w 6891715"/>
                <a:gd name="connsiteY6731" fmla="*/ 2548576 h 6367455"/>
                <a:gd name="connsiteX6732" fmla="*/ 2274486 w 6891715"/>
                <a:gd name="connsiteY6732" fmla="*/ 2524764 h 6367455"/>
                <a:gd name="connsiteX6733" fmla="*/ 2276390 w 6891715"/>
                <a:gd name="connsiteY6733" fmla="*/ 2521589 h 6367455"/>
                <a:gd name="connsiteX6734" fmla="*/ 2288133 w 6891715"/>
                <a:gd name="connsiteY6734" fmla="*/ 2517779 h 6367455"/>
                <a:gd name="connsiteX6735" fmla="*/ 2285278 w 6891715"/>
                <a:gd name="connsiteY6735" fmla="*/ 2560324 h 6367455"/>
                <a:gd name="connsiteX6736" fmla="*/ 2292893 w 6891715"/>
                <a:gd name="connsiteY6736" fmla="*/ 2570485 h 6367455"/>
                <a:gd name="connsiteX6737" fmla="*/ 2297656 w 6891715"/>
                <a:gd name="connsiteY6737" fmla="*/ 2512700 h 6367455"/>
                <a:gd name="connsiteX6738" fmla="*/ 2328123 w 6891715"/>
                <a:gd name="connsiteY6738" fmla="*/ 2498726 h 6367455"/>
                <a:gd name="connsiteX6739" fmla="*/ 2315429 w 6891715"/>
                <a:gd name="connsiteY6739" fmla="*/ 2494594 h 6367455"/>
                <a:gd name="connsiteX6740" fmla="*/ 2290038 w 6891715"/>
                <a:gd name="connsiteY6740" fmla="*/ 2503489 h 6367455"/>
                <a:gd name="connsiteX6741" fmla="*/ 2293212 w 6891715"/>
                <a:gd name="connsiteY6741" fmla="*/ 2487610 h 6367455"/>
                <a:gd name="connsiteX6742" fmla="*/ 2278612 w 6891715"/>
                <a:gd name="connsiteY6742" fmla="*/ 2503489 h 6367455"/>
                <a:gd name="connsiteX6743" fmla="*/ 2250048 w 6891715"/>
                <a:gd name="connsiteY6743" fmla="*/ 2517144 h 6367455"/>
                <a:gd name="connsiteX6744" fmla="*/ 2241798 w 6891715"/>
                <a:gd name="connsiteY6744" fmla="*/ 2546990 h 6367455"/>
                <a:gd name="connsiteX6745" fmla="*/ 2213550 w 6891715"/>
                <a:gd name="connsiteY6745" fmla="*/ 2566039 h 6367455"/>
                <a:gd name="connsiteX6746" fmla="*/ 2206249 w 6891715"/>
                <a:gd name="connsiteY6746" fmla="*/ 2575564 h 6367455"/>
                <a:gd name="connsiteX6747" fmla="*/ 2183715 w 6891715"/>
                <a:gd name="connsiteY6747" fmla="*/ 2563182 h 6367455"/>
                <a:gd name="connsiteX6748" fmla="*/ 2169117 w 6891715"/>
                <a:gd name="connsiteY6748" fmla="*/ 2573658 h 6367455"/>
                <a:gd name="connsiteX6749" fmla="*/ 2149756 w 6891715"/>
                <a:gd name="connsiteY6749" fmla="*/ 2544449 h 6367455"/>
                <a:gd name="connsiteX6750" fmla="*/ 2149439 w 6891715"/>
                <a:gd name="connsiteY6750" fmla="*/ 2535242 h 6367455"/>
                <a:gd name="connsiteX6751" fmla="*/ 2166578 w 6891715"/>
                <a:gd name="connsiteY6751" fmla="*/ 2537146 h 6367455"/>
                <a:gd name="connsiteX6752" fmla="*/ 2168800 w 6891715"/>
                <a:gd name="connsiteY6752" fmla="*/ 2516191 h 6367455"/>
                <a:gd name="connsiteX6753" fmla="*/ 2183399 w 6891715"/>
                <a:gd name="connsiteY6753" fmla="*/ 2530480 h 6367455"/>
                <a:gd name="connsiteX6754" fmla="*/ 2216088 w 6891715"/>
                <a:gd name="connsiteY6754" fmla="*/ 2509202 h 6367455"/>
                <a:gd name="connsiteX6755" fmla="*/ 2187842 w 6891715"/>
                <a:gd name="connsiteY6755" fmla="*/ 2511428 h 6367455"/>
                <a:gd name="connsiteX6756" fmla="*/ 2178955 w 6891715"/>
                <a:gd name="connsiteY6756" fmla="*/ 2506347 h 6367455"/>
                <a:gd name="connsiteX6757" fmla="*/ 2176734 w 6891715"/>
                <a:gd name="connsiteY6757" fmla="*/ 2489517 h 6367455"/>
                <a:gd name="connsiteX6758" fmla="*/ 2203076 w 6891715"/>
                <a:gd name="connsiteY6758" fmla="*/ 2475554 h 6367455"/>
                <a:gd name="connsiteX6759" fmla="*/ 2181178 w 6891715"/>
                <a:gd name="connsiteY6759" fmla="*/ 2477773 h 6367455"/>
                <a:gd name="connsiteX6760" fmla="*/ 2181813 w 6891715"/>
                <a:gd name="connsiteY6760" fmla="*/ 2465073 h 6367455"/>
                <a:gd name="connsiteX6761" fmla="*/ 2169117 w 6891715"/>
                <a:gd name="connsiteY6761" fmla="*/ 2453962 h 6367455"/>
                <a:gd name="connsiteX6762" fmla="*/ 2180543 w 6891715"/>
                <a:gd name="connsiteY6762" fmla="*/ 2439040 h 6367455"/>
                <a:gd name="connsiteX6763" fmla="*/ 2172290 w 6891715"/>
                <a:gd name="connsiteY6763" fmla="*/ 2438087 h 6367455"/>
                <a:gd name="connsiteX6764" fmla="*/ 2159594 w 6891715"/>
                <a:gd name="connsiteY6764" fmla="*/ 2444438 h 6367455"/>
                <a:gd name="connsiteX6765" fmla="*/ 2141505 w 6891715"/>
                <a:gd name="connsiteY6765" fmla="*/ 2433007 h 6367455"/>
                <a:gd name="connsiteX6766" fmla="*/ 2149756 w 6891715"/>
                <a:gd name="connsiteY6766" fmla="*/ 2422530 h 6367455"/>
                <a:gd name="connsiteX6767" fmla="*/ 2138331 w 6891715"/>
                <a:gd name="connsiteY6767" fmla="*/ 2421258 h 6367455"/>
                <a:gd name="connsiteX6768" fmla="*/ 2143091 w 6891715"/>
                <a:gd name="connsiteY6768" fmla="*/ 2403163 h 6367455"/>
                <a:gd name="connsiteX6769" fmla="*/ 2158959 w 6891715"/>
                <a:gd name="connsiteY6769" fmla="*/ 2402208 h 6367455"/>
                <a:gd name="connsiteX6770" fmla="*/ 2184669 w 6891715"/>
                <a:gd name="connsiteY6770" fmla="*/ 2408243 h 6367455"/>
                <a:gd name="connsiteX6771" fmla="*/ 2209741 w 6891715"/>
                <a:gd name="connsiteY6771" fmla="*/ 2392366 h 6367455"/>
                <a:gd name="connsiteX6772" fmla="*/ 2253223 w 6891715"/>
                <a:gd name="connsiteY6772" fmla="*/ 2401575 h 6367455"/>
                <a:gd name="connsiteX6773" fmla="*/ 2274486 w 6891715"/>
                <a:gd name="connsiteY6773" fmla="*/ 2389510 h 6367455"/>
                <a:gd name="connsiteX6774" fmla="*/ 2317968 w 6891715"/>
                <a:gd name="connsiteY6774" fmla="*/ 2416815 h 6367455"/>
                <a:gd name="connsiteX6775" fmla="*/ 2312891 w 6891715"/>
                <a:gd name="connsiteY6775" fmla="*/ 2438722 h 6367455"/>
                <a:gd name="connsiteX6776" fmla="*/ 2328441 w 6891715"/>
                <a:gd name="connsiteY6776" fmla="*/ 2426022 h 6367455"/>
                <a:gd name="connsiteX6777" fmla="*/ 2341136 w 6891715"/>
                <a:gd name="connsiteY6777" fmla="*/ 2440627 h 6367455"/>
                <a:gd name="connsiteX6778" fmla="*/ 2347484 w 6891715"/>
                <a:gd name="connsiteY6778" fmla="*/ 2426022 h 6367455"/>
                <a:gd name="connsiteX6779" fmla="*/ 2329710 w 6891715"/>
                <a:gd name="connsiteY6779" fmla="*/ 2412053 h 6367455"/>
                <a:gd name="connsiteX6780" fmla="*/ 2325902 w 6891715"/>
                <a:gd name="connsiteY6780" fmla="*/ 2398716 h 6367455"/>
                <a:gd name="connsiteX6781" fmla="*/ 2386204 w 6891715"/>
                <a:gd name="connsiteY6781" fmla="*/ 2376172 h 6367455"/>
                <a:gd name="connsiteX6782" fmla="*/ 2384935 w 6891715"/>
                <a:gd name="connsiteY6782" fmla="*/ 2359030 h 6367455"/>
                <a:gd name="connsiteX6783" fmla="*/ 2353197 w 6891715"/>
                <a:gd name="connsiteY6783" fmla="*/ 2371094 h 6367455"/>
                <a:gd name="connsiteX6784" fmla="*/ 2361765 w 6891715"/>
                <a:gd name="connsiteY6784" fmla="*/ 2356172 h 6367455"/>
                <a:gd name="connsiteX6785" fmla="*/ 2361448 w 6891715"/>
                <a:gd name="connsiteY6785" fmla="*/ 2331725 h 6367455"/>
                <a:gd name="connsiteX6786" fmla="*/ 2383348 w 6891715"/>
                <a:gd name="connsiteY6786" fmla="*/ 2299021 h 6367455"/>
                <a:gd name="connsiteX6787" fmla="*/ 2345898 w 6891715"/>
                <a:gd name="connsiteY6787" fmla="*/ 2332040 h 6367455"/>
                <a:gd name="connsiteX6788" fmla="*/ 2345898 w 6891715"/>
                <a:gd name="connsiteY6788" fmla="*/ 2368872 h 6367455"/>
                <a:gd name="connsiteX6789" fmla="*/ 2330346 w 6891715"/>
                <a:gd name="connsiteY6789" fmla="*/ 2378397 h 6367455"/>
                <a:gd name="connsiteX6790" fmla="*/ 2320824 w 6891715"/>
                <a:gd name="connsiteY6790" fmla="*/ 2367285 h 6367455"/>
                <a:gd name="connsiteX6791" fmla="*/ 2313208 w 6891715"/>
                <a:gd name="connsiteY6791" fmla="*/ 2374587 h 6367455"/>
                <a:gd name="connsiteX6792" fmla="*/ 2271948 w 6891715"/>
                <a:gd name="connsiteY6792" fmla="*/ 2374904 h 6367455"/>
                <a:gd name="connsiteX6793" fmla="*/ 2271948 w 6891715"/>
                <a:gd name="connsiteY6793" fmla="*/ 2363157 h 6367455"/>
                <a:gd name="connsiteX6794" fmla="*/ 2287500 w 6891715"/>
                <a:gd name="connsiteY6794" fmla="*/ 2339979 h 6367455"/>
                <a:gd name="connsiteX6795" fmla="*/ 2263378 w 6891715"/>
                <a:gd name="connsiteY6795" fmla="*/ 2359030 h 6367455"/>
                <a:gd name="connsiteX6796" fmla="*/ 2263378 w 6891715"/>
                <a:gd name="connsiteY6796" fmla="*/ 2376172 h 6367455"/>
                <a:gd name="connsiteX6797" fmla="*/ 2245605 w 6891715"/>
                <a:gd name="connsiteY6797" fmla="*/ 2379350 h 6367455"/>
                <a:gd name="connsiteX6798" fmla="*/ 2210694 w 6891715"/>
                <a:gd name="connsiteY6798" fmla="*/ 2377443 h 6367455"/>
                <a:gd name="connsiteX6799" fmla="*/ 2176100 w 6891715"/>
                <a:gd name="connsiteY6799" fmla="*/ 2399987 h 6367455"/>
                <a:gd name="connsiteX6800" fmla="*/ 2153882 w 6891715"/>
                <a:gd name="connsiteY6800" fmla="*/ 2391732 h 6367455"/>
                <a:gd name="connsiteX6801" fmla="*/ 2145948 w 6891715"/>
                <a:gd name="connsiteY6801" fmla="*/ 2379350 h 6367455"/>
                <a:gd name="connsiteX6802" fmla="*/ 2160864 w 6891715"/>
                <a:gd name="connsiteY6802" fmla="*/ 2371729 h 6367455"/>
                <a:gd name="connsiteX6803" fmla="*/ 2136427 w 6891715"/>
                <a:gd name="connsiteY6803" fmla="*/ 2362204 h 6367455"/>
                <a:gd name="connsiteX6804" fmla="*/ 2178639 w 6891715"/>
                <a:gd name="connsiteY6804" fmla="*/ 2342201 h 6367455"/>
                <a:gd name="connsiteX6805" fmla="*/ 2167847 w 6891715"/>
                <a:gd name="connsiteY6805" fmla="*/ 2339979 h 6367455"/>
                <a:gd name="connsiteX6806" fmla="*/ 2173243 w 6891715"/>
                <a:gd name="connsiteY6806" fmla="*/ 2326326 h 6367455"/>
                <a:gd name="connsiteX6807" fmla="*/ 2188160 w 6891715"/>
                <a:gd name="connsiteY6807" fmla="*/ 2322834 h 6367455"/>
                <a:gd name="connsiteX6808" fmla="*/ 2158008 w 6891715"/>
                <a:gd name="connsiteY6808" fmla="*/ 2303150 h 6367455"/>
                <a:gd name="connsiteX6809" fmla="*/ 2166578 w 6891715"/>
                <a:gd name="connsiteY6809" fmla="*/ 2294574 h 6367455"/>
                <a:gd name="connsiteX6810" fmla="*/ 2133571 w 6891715"/>
                <a:gd name="connsiteY6810" fmla="*/ 2274889 h 6367455"/>
                <a:gd name="connsiteX6811" fmla="*/ 2157057 w 6891715"/>
                <a:gd name="connsiteY6811" fmla="*/ 2271715 h 6367455"/>
                <a:gd name="connsiteX6812" fmla="*/ 2154518 w 6891715"/>
                <a:gd name="connsiteY6812" fmla="*/ 2256790 h 6367455"/>
                <a:gd name="connsiteX6813" fmla="*/ 2160864 w 6891715"/>
                <a:gd name="connsiteY6813" fmla="*/ 2256790 h 6367455"/>
                <a:gd name="connsiteX6814" fmla="*/ 2173560 w 6891715"/>
                <a:gd name="connsiteY6814" fmla="*/ 2244090 h 6367455"/>
                <a:gd name="connsiteX6815" fmla="*/ 2187525 w 6891715"/>
                <a:gd name="connsiteY6815" fmla="*/ 2258697 h 6367455"/>
                <a:gd name="connsiteX6816" fmla="*/ 2200219 w 6891715"/>
                <a:gd name="connsiteY6816" fmla="*/ 2265998 h 6367455"/>
                <a:gd name="connsiteX6817" fmla="*/ 2203395 w 6891715"/>
                <a:gd name="connsiteY6817" fmla="*/ 2253298 h 6367455"/>
                <a:gd name="connsiteX6818" fmla="*/ 2226246 w 6891715"/>
                <a:gd name="connsiteY6818" fmla="*/ 2245361 h 6367455"/>
                <a:gd name="connsiteX6819" fmla="*/ 2252906 w 6891715"/>
                <a:gd name="connsiteY6819" fmla="*/ 2258377 h 6367455"/>
                <a:gd name="connsiteX6820" fmla="*/ 2266552 w 6891715"/>
                <a:gd name="connsiteY6820" fmla="*/ 2244090 h 6367455"/>
                <a:gd name="connsiteX6821" fmla="*/ 2266552 w 6891715"/>
                <a:gd name="connsiteY6821" fmla="*/ 2235835 h 6367455"/>
                <a:gd name="connsiteX6822" fmla="*/ 2213550 w 6891715"/>
                <a:gd name="connsiteY6822" fmla="*/ 2243773 h 6367455"/>
                <a:gd name="connsiteX6823" fmla="*/ 2197681 w 6891715"/>
                <a:gd name="connsiteY6823" fmla="*/ 2239644 h 6367455"/>
                <a:gd name="connsiteX6824" fmla="*/ 2204029 w 6891715"/>
                <a:gd name="connsiteY6824" fmla="*/ 2231072 h 6367455"/>
                <a:gd name="connsiteX6825" fmla="*/ 2233862 w 6891715"/>
                <a:gd name="connsiteY6825" fmla="*/ 2227898 h 6367455"/>
                <a:gd name="connsiteX6826" fmla="*/ 2254492 w 6891715"/>
                <a:gd name="connsiteY6826" fmla="*/ 2222181 h 6367455"/>
                <a:gd name="connsiteX6827" fmla="*/ 2236401 w 6891715"/>
                <a:gd name="connsiteY6827" fmla="*/ 2212020 h 6367455"/>
                <a:gd name="connsiteX6828" fmla="*/ 2249414 w 6891715"/>
                <a:gd name="connsiteY6828" fmla="*/ 2203448 h 6367455"/>
                <a:gd name="connsiteX6829" fmla="*/ 2244970 w 6891715"/>
                <a:gd name="connsiteY6829" fmla="*/ 2194876 h 6367455"/>
                <a:gd name="connsiteX6830" fmla="*/ 2230053 w 6891715"/>
                <a:gd name="connsiteY6830" fmla="*/ 2187889 h 6367455"/>
                <a:gd name="connsiteX6831" fmla="*/ 2238304 w 6891715"/>
                <a:gd name="connsiteY6831" fmla="*/ 2165664 h 6367455"/>
                <a:gd name="connsiteX6832" fmla="*/ 2261791 w 6891715"/>
                <a:gd name="connsiteY6832" fmla="*/ 2150423 h 6367455"/>
                <a:gd name="connsiteX6833" fmla="*/ 2278612 w 6891715"/>
                <a:gd name="connsiteY6833" fmla="*/ 2184079 h 6367455"/>
                <a:gd name="connsiteX6834" fmla="*/ 2285912 w 6891715"/>
                <a:gd name="connsiteY6834" fmla="*/ 2178682 h 6367455"/>
                <a:gd name="connsiteX6835" fmla="*/ 2279565 w 6891715"/>
                <a:gd name="connsiteY6835" fmla="*/ 2166298 h 6367455"/>
                <a:gd name="connsiteX6836" fmla="*/ 2281469 w 6891715"/>
                <a:gd name="connsiteY6836" fmla="*/ 2138677 h 6367455"/>
                <a:gd name="connsiteX6837" fmla="*/ 2300512 w 6891715"/>
                <a:gd name="connsiteY6837" fmla="*/ 2135500 h 6367455"/>
                <a:gd name="connsiteX6838" fmla="*/ 2314476 w 6891715"/>
                <a:gd name="connsiteY6838" fmla="*/ 2151058 h 6367455"/>
                <a:gd name="connsiteX6839" fmla="*/ 2307177 w 6891715"/>
                <a:gd name="connsiteY6839" fmla="*/ 2195194 h 6367455"/>
                <a:gd name="connsiteX6840" fmla="*/ 2318920 w 6891715"/>
                <a:gd name="connsiteY6840" fmla="*/ 2195194 h 6367455"/>
                <a:gd name="connsiteX6841" fmla="*/ 2329076 w 6891715"/>
                <a:gd name="connsiteY6841" fmla="*/ 2158361 h 6367455"/>
                <a:gd name="connsiteX6842" fmla="*/ 2356688 w 6891715"/>
                <a:gd name="connsiteY6842" fmla="*/ 2158044 h 6367455"/>
                <a:gd name="connsiteX6843" fmla="*/ 2361131 w 6891715"/>
                <a:gd name="connsiteY6843" fmla="*/ 2146612 h 6367455"/>
                <a:gd name="connsiteX6844" fmla="*/ 2321776 w 6891715"/>
                <a:gd name="connsiteY6844" fmla="*/ 2142486 h 6367455"/>
                <a:gd name="connsiteX6845" fmla="*/ 2319237 w 6891715"/>
                <a:gd name="connsiteY6845" fmla="*/ 2125021 h 6367455"/>
                <a:gd name="connsiteX6846" fmla="*/ 2297020 w 6891715"/>
                <a:gd name="connsiteY6846" fmla="*/ 2113274 h 6367455"/>
                <a:gd name="connsiteX6847" fmla="*/ 2285594 w 6891715"/>
                <a:gd name="connsiteY6847" fmla="*/ 2125021 h 6367455"/>
                <a:gd name="connsiteX6848" fmla="*/ 2278294 w 6891715"/>
                <a:gd name="connsiteY6848" fmla="*/ 2118988 h 6367455"/>
                <a:gd name="connsiteX6849" fmla="*/ 2283373 w 6891715"/>
                <a:gd name="connsiteY6849" fmla="*/ 2109465 h 6367455"/>
                <a:gd name="connsiteX6850" fmla="*/ 2297973 w 6891715"/>
                <a:gd name="connsiteY6850" fmla="*/ 2100891 h 6367455"/>
                <a:gd name="connsiteX6851" fmla="*/ 2310667 w 6891715"/>
                <a:gd name="connsiteY6851" fmla="*/ 2099304 h 6367455"/>
                <a:gd name="connsiteX6852" fmla="*/ 2326855 w 6891715"/>
                <a:gd name="connsiteY6852" fmla="*/ 2092953 h 6367455"/>
                <a:gd name="connsiteX6853" fmla="*/ 2344627 w 6891715"/>
                <a:gd name="connsiteY6853" fmla="*/ 2103432 h 6367455"/>
                <a:gd name="connsiteX6854" fmla="*/ 2352880 w 6891715"/>
                <a:gd name="connsiteY6854" fmla="*/ 2098033 h 6367455"/>
                <a:gd name="connsiteX6855" fmla="*/ 2373509 w 6891715"/>
                <a:gd name="connsiteY6855" fmla="*/ 2117719 h 6367455"/>
                <a:gd name="connsiteX6856" fmla="*/ 2388426 w 6891715"/>
                <a:gd name="connsiteY6856" fmla="*/ 2113591 h 6367455"/>
                <a:gd name="connsiteX6857" fmla="*/ 2390965 w 6891715"/>
                <a:gd name="connsiteY6857" fmla="*/ 2100891 h 6367455"/>
                <a:gd name="connsiteX6858" fmla="*/ 2364623 w 6891715"/>
                <a:gd name="connsiteY6858" fmla="*/ 2097082 h 6367455"/>
                <a:gd name="connsiteX6859" fmla="*/ 2364623 w 6891715"/>
                <a:gd name="connsiteY6859" fmla="*/ 2087237 h 6367455"/>
                <a:gd name="connsiteX6860" fmla="*/ 2392868 w 6891715"/>
                <a:gd name="connsiteY6860" fmla="*/ 2073585 h 6367455"/>
                <a:gd name="connsiteX6861" fmla="*/ 2361131 w 6891715"/>
                <a:gd name="connsiteY6861" fmla="*/ 2063426 h 6367455"/>
                <a:gd name="connsiteX6862" fmla="*/ 2344309 w 6891715"/>
                <a:gd name="connsiteY6862" fmla="*/ 2067553 h 6367455"/>
                <a:gd name="connsiteX6863" fmla="*/ 2321141 w 6891715"/>
                <a:gd name="connsiteY6863" fmla="*/ 2069141 h 6367455"/>
                <a:gd name="connsiteX6864" fmla="*/ 2338915 w 6891715"/>
                <a:gd name="connsiteY6864" fmla="*/ 2050726 h 6367455"/>
                <a:gd name="connsiteX6865" fmla="*/ 2320824 w 6891715"/>
                <a:gd name="connsiteY6865" fmla="*/ 2045646 h 6367455"/>
                <a:gd name="connsiteX6866" fmla="*/ 2318602 w 6891715"/>
                <a:gd name="connsiteY6866" fmla="*/ 2029776 h 6367455"/>
                <a:gd name="connsiteX6867" fmla="*/ 2346849 w 6891715"/>
                <a:gd name="connsiteY6867" fmla="*/ 2010726 h 6367455"/>
                <a:gd name="connsiteX6868" fmla="*/ 2363987 w 6891715"/>
                <a:gd name="connsiteY6868" fmla="*/ 2025013 h 6367455"/>
                <a:gd name="connsiteX6869" fmla="*/ 2377953 w 6891715"/>
                <a:gd name="connsiteY6869" fmla="*/ 2033586 h 6367455"/>
                <a:gd name="connsiteX6870" fmla="*/ 2390330 w 6891715"/>
                <a:gd name="connsiteY6870" fmla="*/ 2019933 h 6367455"/>
                <a:gd name="connsiteX6871" fmla="*/ 2395725 w 6891715"/>
                <a:gd name="connsiteY6871" fmla="*/ 2026918 h 6367455"/>
                <a:gd name="connsiteX6872" fmla="*/ 2422068 w 6891715"/>
                <a:gd name="connsiteY6872" fmla="*/ 2016441 h 6367455"/>
                <a:gd name="connsiteX6873" fmla="*/ 2401756 w 6891715"/>
                <a:gd name="connsiteY6873" fmla="*/ 1998661 h 6367455"/>
                <a:gd name="connsiteX6874" fmla="*/ 2384935 w 6891715"/>
                <a:gd name="connsiteY6874" fmla="*/ 2011360 h 6367455"/>
                <a:gd name="connsiteX6875" fmla="*/ 2370336 w 6891715"/>
                <a:gd name="connsiteY6875" fmla="*/ 2004376 h 6367455"/>
                <a:gd name="connsiteX6876" fmla="*/ 2373191 w 6891715"/>
                <a:gd name="connsiteY6876" fmla="*/ 1984056 h 6367455"/>
                <a:gd name="connsiteX6877" fmla="*/ 2394138 w 6891715"/>
                <a:gd name="connsiteY6877" fmla="*/ 1977706 h 6367455"/>
                <a:gd name="connsiteX6878" fmla="*/ 2409055 w 6891715"/>
                <a:gd name="connsiteY6878" fmla="*/ 1966911 h 6367455"/>
                <a:gd name="connsiteX6879" fmla="*/ 2423655 w 6891715"/>
                <a:gd name="connsiteY6879" fmla="*/ 1967864 h 6367455"/>
                <a:gd name="connsiteX6880" fmla="*/ 2424608 w 6891715"/>
                <a:gd name="connsiteY6880" fmla="*/ 1955164 h 6367455"/>
                <a:gd name="connsiteX6881" fmla="*/ 2438570 w 6891715"/>
                <a:gd name="connsiteY6881" fmla="*/ 1958338 h 6367455"/>
                <a:gd name="connsiteX6882" fmla="*/ 2445870 w 6891715"/>
                <a:gd name="connsiteY6882" fmla="*/ 1965324 h 6367455"/>
                <a:gd name="connsiteX6883" fmla="*/ 2460787 w 6891715"/>
                <a:gd name="connsiteY6883" fmla="*/ 1944051 h 6367455"/>
                <a:gd name="connsiteX6884" fmla="*/ 2480465 w 6891715"/>
                <a:gd name="connsiteY6884" fmla="*/ 1914841 h 6367455"/>
                <a:gd name="connsiteX6885" fmla="*/ 2502364 w 6891715"/>
                <a:gd name="connsiteY6885" fmla="*/ 1913254 h 6367455"/>
                <a:gd name="connsiteX6886" fmla="*/ 2520455 w 6891715"/>
                <a:gd name="connsiteY6886" fmla="*/ 1906904 h 6367455"/>
                <a:gd name="connsiteX6887" fmla="*/ 2529341 w 6891715"/>
                <a:gd name="connsiteY6887" fmla="*/ 1928811 h 6367455"/>
                <a:gd name="connsiteX6888" fmla="*/ 2553461 w 6891715"/>
                <a:gd name="connsiteY6888" fmla="*/ 1919286 h 6367455"/>
                <a:gd name="connsiteX6889" fmla="*/ 2543941 w 6891715"/>
                <a:gd name="connsiteY6889" fmla="*/ 1902459 h 6367455"/>
                <a:gd name="connsiteX6890" fmla="*/ 2538228 w 6891715"/>
                <a:gd name="connsiteY6890" fmla="*/ 1886901 h 6367455"/>
                <a:gd name="connsiteX6891" fmla="*/ 2585518 w 6891715"/>
                <a:gd name="connsiteY6891" fmla="*/ 1865312 h 6367455"/>
                <a:gd name="connsiteX6892" fmla="*/ 2609319 w 6891715"/>
                <a:gd name="connsiteY6892" fmla="*/ 1891347 h 6367455"/>
                <a:gd name="connsiteX6893" fmla="*/ 2603925 w 6891715"/>
                <a:gd name="connsiteY6893" fmla="*/ 1913254 h 6367455"/>
                <a:gd name="connsiteX6894" fmla="*/ 2607415 w 6891715"/>
                <a:gd name="connsiteY6894" fmla="*/ 1925954 h 6367455"/>
                <a:gd name="connsiteX6895" fmla="*/ 2630902 w 6891715"/>
                <a:gd name="connsiteY6895" fmla="*/ 1923731 h 6367455"/>
                <a:gd name="connsiteX6896" fmla="*/ 2619793 w 6891715"/>
                <a:gd name="connsiteY6896" fmla="*/ 1910079 h 6367455"/>
                <a:gd name="connsiteX6897" fmla="*/ 2626141 w 6891715"/>
                <a:gd name="connsiteY6897" fmla="*/ 1900554 h 6367455"/>
                <a:gd name="connsiteX6898" fmla="*/ 2665497 w 6891715"/>
                <a:gd name="connsiteY6898" fmla="*/ 1901189 h 6367455"/>
                <a:gd name="connsiteX6899" fmla="*/ 2678826 w 6891715"/>
                <a:gd name="connsiteY6899" fmla="*/ 1889759 h 6367455"/>
                <a:gd name="connsiteX6900" fmla="*/ 2665179 w 6891715"/>
                <a:gd name="connsiteY6900" fmla="*/ 1871979 h 6367455"/>
                <a:gd name="connsiteX6901" fmla="*/ 2684856 w 6891715"/>
                <a:gd name="connsiteY6901" fmla="*/ 1851658 h 6367455"/>
                <a:gd name="connsiteX6902" fmla="*/ 2739762 w 6891715"/>
                <a:gd name="connsiteY6902" fmla="*/ 1824989 h 6367455"/>
                <a:gd name="connsiteX6903" fmla="*/ 2727702 w 6891715"/>
                <a:gd name="connsiteY6903" fmla="*/ 1843086 h 6367455"/>
                <a:gd name="connsiteX6904" fmla="*/ 2755314 w 6891715"/>
                <a:gd name="connsiteY6904" fmla="*/ 1832928 h 6367455"/>
                <a:gd name="connsiteX6905" fmla="*/ 2757853 w 6891715"/>
                <a:gd name="connsiteY6905" fmla="*/ 1817369 h 6367455"/>
                <a:gd name="connsiteX6906" fmla="*/ 2733732 w 6891715"/>
                <a:gd name="connsiteY6906" fmla="*/ 1816734 h 6367455"/>
                <a:gd name="connsiteX6907" fmla="*/ 2743254 w 6891715"/>
                <a:gd name="connsiteY6907" fmla="*/ 1805304 h 6367455"/>
                <a:gd name="connsiteX6908" fmla="*/ 2743571 w 6891715"/>
                <a:gd name="connsiteY6908" fmla="*/ 1795779 h 6367455"/>
                <a:gd name="connsiteX6909" fmla="*/ 2735636 w 6891715"/>
                <a:gd name="connsiteY6909" fmla="*/ 1791334 h 6367455"/>
                <a:gd name="connsiteX6910" fmla="*/ 2750553 w 6891715"/>
                <a:gd name="connsiteY6910" fmla="*/ 1786571 h 6367455"/>
                <a:gd name="connsiteX6911" fmla="*/ 2749283 w 6891715"/>
                <a:gd name="connsiteY6911" fmla="*/ 1782443 h 6367455"/>
                <a:gd name="connsiteX6912" fmla="*/ 2732463 w 6891715"/>
                <a:gd name="connsiteY6912" fmla="*/ 1785936 h 6367455"/>
                <a:gd name="connsiteX6913" fmla="*/ 2723576 w 6891715"/>
                <a:gd name="connsiteY6913" fmla="*/ 1801494 h 6367455"/>
                <a:gd name="connsiteX6914" fmla="*/ 2655341 w 6891715"/>
                <a:gd name="connsiteY6914" fmla="*/ 1817686 h 6367455"/>
                <a:gd name="connsiteX6915" fmla="*/ 2652167 w 6891715"/>
                <a:gd name="connsiteY6915" fmla="*/ 1822131 h 6367455"/>
                <a:gd name="connsiteX6916" fmla="*/ 2724211 w 6891715"/>
                <a:gd name="connsiteY6916" fmla="*/ 1806891 h 6367455"/>
                <a:gd name="connsiteX6917" fmla="*/ 2726114 w 6891715"/>
                <a:gd name="connsiteY6917" fmla="*/ 1817369 h 6367455"/>
                <a:gd name="connsiteX6918" fmla="*/ 2673431 w 6891715"/>
                <a:gd name="connsiteY6918" fmla="*/ 1835784 h 6367455"/>
                <a:gd name="connsiteX6919" fmla="*/ 2648041 w 6891715"/>
                <a:gd name="connsiteY6919" fmla="*/ 1871979 h 6367455"/>
                <a:gd name="connsiteX6920" fmla="*/ 2615668 w 6891715"/>
                <a:gd name="connsiteY6920" fmla="*/ 1886267 h 6367455"/>
                <a:gd name="connsiteX6921" fmla="*/ 2597261 w 6891715"/>
                <a:gd name="connsiteY6921" fmla="*/ 1856739 h 6367455"/>
                <a:gd name="connsiteX6922" fmla="*/ 2607415 w 6891715"/>
                <a:gd name="connsiteY6922" fmla="*/ 1833245 h 6367455"/>
                <a:gd name="connsiteX6923" fmla="*/ 2587739 w 6891715"/>
                <a:gd name="connsiteY6923" fmla="*/ 1846261 h 6367455"/>
                <a:gd name="connsiteX6924" fmla="*/ 2578217 w 6891715"/>
                <a:gd name="connsiteY6924" fmla="*/ 1843086 h 6367455"/>
                <a:gd name="connsiteX6925" fmla="*/ 2577900 w 6891715"/>
                <a:gd name="connsiteY6925" fmla="*/ 1811336 h 6367455"/>
                <a:gd name="connsiteX6926" fmla="*/ 2599165 w 6891715"/>
                <a:gd name="connsiteY6926" fmla="*/ 1807209 h 6367455"/>
                <a:gd name="connsiteX6927" fmla="*/ 2622967 w 6891715"/>
                <a:gd name="connsiteY6927" fmla="*/ 1785619 h 6367455"/>
                <a:gd name="connsiteX6928" fmla="*/ 2598530 w 6891715"/>
                <a:gd name="connsiteY6928" fmla="*/ 1780538 h 6367455"/>
                <a:gd name="connsiteX6929" fmla="*/ 2596625 w 6891715"/>
                <a:gd name="connsiteY6929" fmla="*/ 1767839 h 6367455"/>
                <a:gd name="connsiteX6930" fmla="*/ 2627094 w 6891715"/>
                <a:gd name="connsiteY6930" fmla="*/ 1760536 h 6367455"/>
                <a:gd name="connsiteX6931" fmla="*/ 2619476 w 6891715"/>
                <a:gd name="connsiteY6931" fmla="*/ 1751963 h 6367455"/>
                <a:gd name="connsiteX6932" fmla="*/ 2625823 w 6891715"/>
                <a:gd name="connsiteY6932" fmla="*/ 1733866 h 6367455"/>
                <a:gd name="connsiteX6933" fmla="*/ 2644550 w 6891715"/>
                <a:gd name="connsiteY6933" fmla="*/ 1726564 h 6367455"/>
                <a:gd name="connsiteX6934" fmla="*/ 2656927 w 6891715"/>
                <a:gd name="connsiteY6934" fmla="*/ 1685606 h 6367455"/>
                <a:gd name="connsiteX6935" fmla="*/ 2672796 w 6891715"/>
                <a:gd name="connsiteY6935" fmla="*/ 1686241 h 6367455"/>
                <a:gd name="connsiteX6936" fmla="*/ 2677239 w 6891715"/>
                <a:gd name="connsiteY6936" fmla="*/ 1672588 h 6367455"/>
                <a:gd name="connsiteX6937" fmla="*/ 2695013 w 6891715"/>
                <a:gd name="connsiteY6937" fmla="*/ 1652269 h 6367455"/>
                <a:gd name="connsiteX6938" fmla="*/ 2703264 w 6891715"/>
                <a:gd name="connsiteY6938" fmla="*/ 1658619 h 6367455"/>
                <a:gd name="connsiteX6939" fmla="*/ 2721355 w 6891715"/>
                <a:gd name="connsiteY6939" fmla="*/ 1676398 h 6367455"/>
                <a:gd name="connsiteX6940" fmla="*/ 2735320 w 6891715"/>
                <a:gd name="connsiteY6940" fmla="*/ 1675128 h 6367455"/>
                <a:gd name="connsiteX6941" fmla="*/ 2719133 w 6891715"/>
                <a:gd name="connsiteY6941" fmla="*/ 1659253 h 6367455"/>
                <a:gd name="connsiteX6942" fmla="*/ 2721355 w 6891715"/>
                <a:gd name="connsiteY6942" fmla="*/ 1651316 h 6367455"/>
                <a:gd name="connsiteX6943" fmla="*/ 2745793 w 6891715"/>
                <a:gd name="connsiteY6943" fmla="*/ 1659253 h 6367455"/>
                <a:gd name="connsiteX6944" fmla="*/ 2749918 w 6891715"/>
                <a:gd name="connsiteY6944" fmla="*/ 1656079 h 6367455"/>
                <a:gd name="connsiteX6945" fmla="*/ 2743254 w 6891715"/>
                <a:gd name="connsiteY6945" fmla="*/ 1642426 h 6367455"/>
                <a:gd name="connsiteX6946" fmla="*/ 2741349 w 6891715"/>
                <a:gd name="connsiteY6946" fmla="*/ 1624646 h 6367455"/>
                <a:gd name="connsiteX6947" fmla="*/ 2750870 w 6891715"/>
                <a:gd name="connsiteY6947" fmla="*/ 1620201 h 6367455"/>
                <a:gd name="connsiteX6948" fmla="*/ 2771499 w 6891715"/>
                <a:gd name="connsiteY6948" fmla="*/ 1600833 h 6367455"/>
                <a:gd name="connsiteX6949" fmla="*/ 2763248 w 6891715"/>
                <a:gd name="connsiteY6949" fmla="*/ 1591944 h 6367455"/>
                <a:gd name="connsiteX6950" fmla="*/ 2742936 w 6891715"/>
                <a:gd name="connsiteY6950" fmla="*/ 1608771 h 6367455"/>
                <a:gd name="connsiteX6951" fmla="*/ 2733732 w 6891715"/>
                <a:gd name="connsiteY6951" fmla="*/ 1609723 h 6367455"/>
                <a:gd name="connsiteX6952" fmla="*/ 2730241 w 6891715"/>
                <a:gd name="connsiteY6952" fmla="*/ 1603374 h 6367455"/>
                <a:gd name="connsiteX6953" fmla="*/ 2741983 w 6891715"/>
                <a:gd name="connsiteY6953" fmla="*/ 1579561 h 6367455"/>
                <a:gd name="connsiteX6954" fmla="*/ 2752459 w 6891715"/>
                <a:gd name="connsiteY6954" fmla="*/ 1580196 h 6367455"/>
                <a:gd name="connsiteX6955" fmla="*/ 2769278 w 6891715"/>
                <a:gd name="connsiteY6955" fmla="*/ 1572576 h 6367455"/>
                <a:gd name="connsiteX6956" fmla="*/ 2766105 w 6891715"/>
                <a:gd name="connsiteY6956" fmla="*/ 1549399 h 6367455"/>
                <a:gd name="connsiteX6957" fmla="*/ 2779435 w 6891715"/>
                <a:gd name="connsiteY6957" fmla="*/ 1533524 h 6367455"/>
                <a:gd name="connsiteX6958" fmla="*/ 2799430 w 6891715"/>
                <a:gd name="connsiteY6958" fmla="*/ 1528127 h 6367455"/>
                <a:gd name="connsiteX6959" fmla="*/ 2804825 w 6891715"/>
                <a:gd name="connsiteY6959" fmla="*/ 1517649 h 6367455"/>
                <a:gd name="connsiteX6960" fmla="*/ 2813077 w 6891715"/>
                <a:gd name="connsiteY6960" fmla="*/ 1509077 h 6367455"/>
                <a:gd name="connsiteX6961" fmla="*/ 2818790 w 6891715"/>
                <a:gd name="connsiteY6961" fmla="*/ 1531937 h 6367455"/>
                <a:gd name="connsiteX6962" fmla="*/ 2830215 w 6891715"/>
                <a:gd name="connsiteY6962" fmla="*/ 1541461 h 6367455"/>
                <a:gd name="connsiteX6963" fmla="*/ 2842592 w 6891715"/>
                <a:gd name="connsiteY6963" fmla="*/ 1520189 h 6367455"/>
                <a:gd name="connsiteX6964" fmla="*/ 2837515 w 6891715"/>
                <a:gd name="connsiteY6964" fmla="*/ 1515109 h 6367455"/>
                <a:gd name="connsiteX6965" fmla="*/ 2855288 w 6891715"/>
                <a:gd name="connsiteY6965" fmla="*/ 1505584 h 6367455"/>
                <a:gd name="connsiteX6966" fmla="*/ 2863540 w 6891715"/>
                <a:gd name="connsiteY6966" fmla="*/ 1493836 h 6367455"/>
                <a:gd name="connsiteX6967" fmla="*/ 2859414 w 6891715"/>
                <a:gd name="connsiteY6967" fmla="*/ 1486534 h 6367455"/>
                <a:gd name="connsiteX6968" fmla="*/ 2845767 w 6891715"/>
                <a:gd name="connsiteY6968" fmla="*/ 1504314 h 6367455"/>
                <a:gd name="connsiteX6969" fmla="*/ 2832120 w 6891715"/>
                <a:gd name="connsiteY6969" fmla="*/ 1513204 h 6367455"/>
                <a:gd name="connsiteX6970" fmla="*/ 2828945 w 6891715"/>
                <a:gd name="connsiteY6970" fmla="*/ 1481137 h 6367455"/>
                <a:gd name="connsiteX6971" fmla="*/ 2828628 w 6891715"/>
                <a:gd name="connsiteY6971" fmla="*/ 1479232 h 6367455"/>
                <a:gd name="connsiteX6972" fmla="*/ 2825772 w 6891715"/>
                <a:gd name="connsiteY6972" fmla="*/ 1481137 h 6367455"/>
                <a:gd name="connsiteX6973" fmla="*/ 2819425 w 6891715"/>
                <a:gd name="connsiteY6973" fmla="*/ 1484629 h 6367455"/>
                <a:gd name="connsiteX6974" fmla="*/ 2806729 w 6891715"/>
                <a:gd name="connsiteY6974" fmla="*/ 1509077 h 6367455"/>
                <a:gd name="connsiteX6975" fmla="*/ 2794987 w 6891715"/>
                <a:gd name="connsiteY6975" fmla="*/ 1503996 h 6367455"/>
                <a:gd name="connsiteX6976" fmla="*/ 2801335 w 6891715"/>
                <a:gd name="connsiteY6976" fmla="*/ 1488122 h 6367455"/>
                <a:gd name="connsiteX6977" fmla="*/ 2807047 w 6891715"/>
                <a:gd name="connsiteY6977" fmla="*/ 1481137 h 6367455"/>
                <a:gd name="connsiteX6978" fmla="*/ 2815933 w 6891715"/>
                <a:gd name="connsiteY6978" fmla="*/ 1470024 h 6367455"/>
                <a:gd name="connsiteX6979" fmla="*/ 2827359 w 6891715"/>
                <a:gd name="connsiteY6979" fmla="*/ 1465897 h 6367455"/>
                <a:gd name="connsiteX6980" fmla="*/ 2821012 w 6891715"/>
                <a:gd name="connsiteY6980" fmla="*/ 1454149 h 6367455"/>
                <a:gd name="connsiteX6981" fmla="*/ 2825137 w 6891715"/>
                <a:gd name="connsiteY6981" fmla="*/ 1438274 h 6367455"/>
                <a:gd name="connsiteX6982" fmla="*/ 2832436 w 6891715"/>
                <a:gd name="connsiteY6982" fmla="*/ 1441449 h 6367455"/>
                <a:gd name="connsiteX6983" fmla="*/ 2833706 w 6891715"/>
                <a:gd name="connsiteY6983" fmla="*/ 1461134 h 6367455"/>
                <a:gd name="connsiteX6984" fmla="*/ 2840371 w 6891715"/>
                <a:gd name="connsiteY6984" fmla="*/ 1467484 h 6367455"/>
                <a:gd name="connsiteX6985" fmla="*/ 2859414 w 6891715"/>
                <a:gd name="connsiteY6985" fmla="*/ 1481137 h 6367455"/>
                <a:gd name="connsiteX6986" fmla="*/ 2862588 w 6891715"/>
                <a:gd name="connsiteY6986" fmla="*/ 1483042 h 6367455"/>
                <a:gd name="connsiteX6987" fmla="*/ 2862271 w 6891715"/>
                <a:gd name="connsiteY6987" fmla="*/ 1481137 h 6367455"/>
                <a:gd name="connsiteX6988" fmla="*/ 2860366 w 6891715"/>
                <a:gd name="connsiteY6988" fmla="*/ 1474152 h 6367455"/>
                <a:gd name="connsiteX6989" fmla="*/ 2854653 w 6891715"/>
                <a:gd name="connsiteY6989" fmla="*/ 1441132 h 6367455"/>
                <a:gd name="connsiteX6990" fmla="*/ 2836563 w 6891715"/>
                <a:gd name="connsiteY6990" fmla="*/ 1430972 h 6367455"/>
                <a:gd name="connsiteX6991" fmla="*/ 2833072 w 6891715"/>
                <a:gd name="connsiteY6991" fmla="*/ 1410017 h 6367455"/>
                <a:gd name="connsiteX6992" fmla="*/ 2847036 w 6891715"/>
                <a:gd name="connsiteY6992" fmla="*/ 1405255 h 6367455"/>
                <a:gd name="connsiteX6993" fmla="*/ 2852749 w 6891715"/>
                <a:gd name="connsiteY6993" fmla="*/ 1426527 h 6367455"/>
                <a:gd name="connsiteX6994" fmla="*/ 2864174 w 6891715"/>
                <a:gd name="connsiteY6994" fmla="*/ 1423987 h 6367455"/>
                <a:gd name="connsiteX6995" fmla="*/ 2868300 w 6891715"/>
                <a:gd name="connsiteY6995" fmla="*/ 1403350 h 6367455"/>
                <a:gd name="connsiteX6996" fmla="*/ 2848941 w 6891715"/>
                <a:gd name="connsiteY6996" fmla="*/ 1392554 h 6367455"/>
                <a:gd name="connsiteX6997" fmla="*/ 2854970 w 6891715"/>
                <a:gd name="connsiteY6997" fmla="*/ 1378267 h 6367455"/>
                <a:gd name="connsiteX6998" fmla="*/ 2874013 w 6891715"/>
                <a:gd name="connsiteY6998" fmla="*/ 1375727 h 6367455"/>
                <a:gd name="connsiteX6999" fmla="*/ 2865761 w 6891715"/>
                <a:gd name="connsiteY6999" fmla="*/ 1360170 h 6367455"/>
                <a:gd name="connsiteX7000" fmla="*/ 2872744 w 6891715"/>
                <a:gd name="connsiteY7000" fmla="*/ 1346200 h 6367455"/>
                <a:gd name="connsiteX7001" fmla="*/ 2899721 w 6891715"/>
                <a:gd name="connsiteY7001" fmla="*/ 1361757 h 6367455"/>
                <a:gd name="connsiteX7002" fmla="*/ 2904482 w 6891715"/>
                <a:gd name="connsiteY7002" fmla="*/ 1355407 h 6367455"/>
                <a:gd name="connsiteX7003" fmla="*/ 2886390 w 6891715"/>
                <a:gd name="connsiteY7003" fmla="*/ 1337945 h 6367455"/>
                <a:gd name="connsiteX7004" fmla="*/ 2887660 w 6891715"/>
                <a:gd name="connsiteY7004" fmla="*/ 1321752 h 6367455"/>
                <a:gd name="connsiteX7005" fmla="*/ 2864174 w 6891715"/>
                <a:gd name="connsiteY7005" fmla="*/ 1337945 h 6367455"/>
                <a:gd name="connsiteX7006" fmla="*/ 2844496 w 6891715"/>
                <a:gd name="connsiteY7006" fmla="*/ 1366519 h 6367455"/>
                <a:gd name="connsiteX7007" fmla="*/ 2834976 w 6891715"/>
                <a:gd name="connsiteY7007" fmla="*/ 1356360 h 6367455"/>
                <a:gd name="connsiteX7008" fmla="*/ 2854970 w 6891715"/>
                <a:gd name="connsiteY7008" fmla="*/ 1345247 h 6367455"/>
                <a:gd name="connsiteX7009" fmla="*/ 2850527 w 6891715"/>
                <a:gd name="connsiteY7009" fmla="*/ 1331912 h 6367455"/>
                <a:gd name="connsiteX7010" fmla="*/ 2827041 w 6891715"/>
                <a:gd name="connsiteY7010" fmla="*/ 1327467 h 6367455"/>
                <a:gd name="connsiteX7011" fmla="*/ 2834659 w 6891715"/>
                <a:gd name="connsiteY7011" fmla="*/ 1308735 h 6367455"/>
                <a:gd name="connsiteX7012" fmla="*/ 2850527 w 6891715"/>
                <a:gd name="connsiteY7012" fmla="*/ 1323340 h 6367455"/>
                <a:gd name="connsiteX7013" fmla="*/ 2888296 w 6891715"/>
                <a:gd name="connsiteY7013" fmla="*/ 1308100 h 6367455"/>
                <a:gd name="connsiteX7014" fmla="*/ 2890518 w 6891715"/>
                <a:gd name="connsiteY7014" fmla="*/ 1278890 h 6367455"/>
                <a:gd name="connsiteX7015" fmla="*/ 2898768 w 6891715"/>
                <a:gd name="connsiteY7015" fmla="*/ 1278255 h 6367455"/>
                <a:gd name="connsiteX7016" fmla="*/ 2925112 w 6891715"/>
                <a:gd name="connsiteY7016" fmla="*/ 1271905 h 6367455"/>
                <a:gd name="connsiteX7017" fmla="*/ 2936854 w 6891715"/>
                <a:gd name="connsiteY7017" fmla="*/ 1286510 h 6367455"/>
                <a:gd name="connsiteX7018" fmla="*/ 2945741 w 6891715"/>
                <a:gd name="connsiteY7018" fmla="*/ 1306830 h 6367455"/>
                <a:gd name="connsiteX7019" fmla="*/ 2953675 w 6891715"/>
                <a:gd name="connsiteY7019" fmla="*/ 1290637 h 6367455"/>
                <a:gd name="connsiteX7020" fmla="*/ 2975891 w 6891715"/>
                <a:gd name="connsiteY7020" fmla="*/ 1279843 h 6367455"/>
                <a:gd name="connsiteX7021" fmla="*/ 2984143 w 6891715"/>
                <a:gd name="connsiteY7021" fmla="*/ 1264285 h 6367455"/>
                <a:gd name="connsiteX7022" fmla="*/ 2954945 w 6891715"/>
                <a:gd name="connsiteY7022" fmla="*/ 1267460 h 6367455"/>
                <a:gd name="connsiteX7023" fmla="*/ 2946376 w 6891715"/>
                <a:gd name="connsiteY7023" fmla="*/ 1276033 h 6367455"/>
                <a:gd name="connsiteX7024" fmla="*/ 2925746 w 6891715"/>
                <a:gd name="connsiteY7024" fmla="*/ 1242377 h 6367455"/>
                <a:gd name="connsiteX7025" fmla="*/ 2918447 w 6891715"/>
                <a:gd name="connsiteY7025" fmla="*/ 1238250 h 6367455"/>
                <a:gd name="connsiteX7026" fmla="*/ 2920351 w 6891715"/>
                <a:gd name="connsiteY7026" fmla="*/ 1219200 h 6367455"/>
                <a:gd name="connsiteX7027" fmla="*/ 2935267 w 6891715"/>
                <a:gd name="connsiteY7027" fmla="*/ 1221423 h 6367455"/>
                <a:gd name="connsiteX7028" fmla="*/ 2941297 w 6891715"/>
                <a:gd name="connsiteY7028" fmla="*/ 1202373 h 6367455"/>
                <a:gd name="connsiteX7029" fmla="*/ 2907338 w 6891715"/>
                <a:gd name="connsiteY7029" fmla="*/ 1198563 h 6367455"/>
                <a:gd name="connsiteX7030" fmla="*/ 2908607 w 6891715"/>
                <a:gd name="connsiteY7030" fmla="*/ 1184593 h 6367455"/>
                <a:gd name="connsiteX7031" fmla="*/ 2939394 w 6891715"/>
                <a:gd name="connsiteY7031" fmla="*/ 1183323 h 6367455"/>
                <a:gd name="connsiteX7032" fmla="*/ 2919081 w 6891715"/>
                <a:gd name="connsiteY7032" fmla="*/ 1175068 h 6367455"/>
                <a:gd name="connsiteX7033" fmla="*/ 2926063 w 6891715"/>
                <a:gd name="connsiteY7033" fmla="*/ 1166495 h 6367455"/>
                <a:gd name="connsiteX7034" fmla="*/ 2943202 w 6891715"/>
                <a:gd name="connsiteY7034" fmla="*/ 1173798 h 6367455"/>
                <a:gd name="connsiteX7035" fmla="*/ 2948280 w 6891715"/>
                <a:gd name="connsiteY7035" fmla="*/ 1164273 h 6367455"/>
                <a:gd name="connsiteX7036" fmla="*/ 2940980 w 6891715"/>
                <a:gd name="connsiteY7036" fmla="*/ 1155065 h 6367455"/>
                <a:gd name="connsiteX7037" fmla="*/ 2943202 w 6891715"/>
                <a:gd name="connsiteY7037" fmla="*/ 1143318 h 6367455"/>
                <a:gd name="connsiteX7038" fmla="*/ 2968273 w 6891715"/>
                <a:gd name="connsiteY7038" fmla="*/ 1139825 h 6367455"/>
                <a:gd name="connsiteX7039" fmla="*/ 2953358 w 6891715"/>
                <a:gd name="connsiteY7039" fmla="*/ 1131570 h 6367455"/>
                <a:gd name="connsiteX7040" fmla="*/ 2942884 w 6891715"/>
                <a:gd name="connsiteY7040" fmla="*/ 1119187 h 6367455"/>
                <a:gd name="connsiteX7041" fmla="*/ 2946058 w 6891715"/>
                <a:gd name="connsiteY7041" fmla="*/ 1109662 h 6367455"/>
                <a:gd name="connsiteX7042" fmla="*/ 2965102 w 6891715"/>
                <a:gd name="connsiteY7042" fmla="*/ 1113473 h 6367455"/>
                <a:gd name="connsiteX7043" fmla="*/ 2969862 w 6891715"/>
                <a:gd name="connsiteY7043" fmla="*/ 1100772 h 6367455"/>
                <a:gd name="connsiteX7044" fmla="*/ 2984778 w 6891715"/>
                <a:gd name="connsiteY7044" fmla="*/ 1106170 h 6367455"/>
                <a:gd name="connsiteX7045" fmla="*/ 2996522 w 6891715"/>
                <a:gd name="connsiteY7045" fmla="*/ 1093470 h 6367455"/>
                <a:gd name="connsiteX7046" fmla="*/ 3010169 w 6891715"/>
                <a:gd name="connsiteY7046" fmla="*/ 1094105 h 6367455"/>
                <a:gd name="connsiteX7047" fmla="*/ 3014294 w 6891715"/>
                <a:gd name="connsiteY7047" fmla="*/ 1066800 h 6367455"/>
                <a:gd name="connsiteX7048" fmla="*/ 3027942 w 6891715"/>
                <a:gd name="connsiteY7048" fmla="*/ 1062355 h 6367455"/>
                <a:gd name="connsiteX7049" fmla="*/ 3034289 w 6891715"/>
                <a:gd name="connsiteY7049" fmla="*/ 1054735 h 6367455"/>
                <a:gd name="connsiteX7050" fmla="*/ 3062536 w 6891715"/>
                <a:gd name="connsiteY7050" fmla="*/ 1052830 h 6367455"/>
                <a:gd name="connsiteX7051" fmla="*/ 3082848 w 6891715"/>
                <a:gd name="connsiteY7051" fmla="*/ 1044892 h 6367455"/>
                <a:gd name="connsiteX7052" fmla="*/ 3104107 w 6891715"/>
                <a:gd name="connsiteY7052" fmla="*/ 1064577 h 6367455"/>
                <a:gd name="connsiteX7053" fmla="*/ 3119976 w 6891715"/>
                <a:gd name="connsiteY7053" fmla="*/ 1045527 h 6367455"/>
                <a:gd name="connsiteX7054" fmla="*/ 3102520 w 6891715"/>
                <a:gd name="connsiteY7054" fmla="*/ 1029017 h 6367455"/>
                <a:gd name="connsiteX7055" fmla="*/ 3083799 w 6891715"/>
                <a:gd name="connsiteY7055" fmla="*/ 1030287 h 6367455"/>
                <a:gd name="connsiteX7056" fmla="*/ 3074913 w 6891715"/>
                <a:gd name="connsiteY7056" fmla="*/ 1017587 h 6367455"/>
                <a:gd name="connsiteX7057" fmla="*/ 3058410 w 6891715"/>
                <a:gd name="connsiteY7057" fmla="*/ 1028382 h 6367455"/>
                <a:gd name="connsiteX7058" fmla="*/ 3052697 w 6891715"/>
                <a:gd name="connsiteY7058" fmla="*/ 1010602 h 6367455"/>
                <a:gd name="connsiteX7059" fmla="*/ 3043175 w 6891715"/>
                <a:gd name="connsiteY7059" fmla="*/ 1005204 h 6367455"/>
                <a:gd name="connsiteX7060" fmla="*/ 3049206 w 6891715"/>
                <a:gd name="connsiteY7060" fmla="*/ 973770 h 6367455"/>
                <a:gd name="connsiteX7061" fmla="*/ 3072057 w 6891715"/>
                <a:gd name="connsiteY7061" fmla="*/ 948370 h 6367455"/>
                <a:gd name="connsiteX7062" fmla="*/ 3079991 w 6891715"/>
                <a:gd name="connsiteY7062" fmla="*/ 969325 h 6367455"/>
                <a:gd name="connsiteX7063" fmla="*/ 3093634 w 6891715"/>
                <a:gd name="connsiteY7063" fmla="*/ 972500 h 6367455"/>
                <a:gd name="connsiteX7064" fmla="*/ 3099029 w 6891715"/>
                <a:gd name="connsiteY7064" fmla="*/ 980437 h 6367455"/>
                <a:gd name="connsiteX7065" fmla="*/ 3110772 w 6891715"/>
                <a:gd name="connsiteY7065" fmla="*/ 974087 h 6367455"/>
                <a:gd name="connsiteX7066" fmla="*/ 3125689 w 6891715"/>
                <a:gd name="connsiteY7066" fmla="*/ 985517 h 6367455"/>
                <a:gd name="connsiteX7067" fmla="*/ 3140605 w 6891715"/>
                <a:gd name="connsiteY7067" fmla="*/ 979167 h 6367455"/>
                <a:gd name="connsiteX7068" fmla="*/ 3133623 w 6891715"/>
                <a:gd name="connsiteY7068" fmla="*/ 967737 h 6367455"/>
                <a:gd name="connsiteX7069" fmla="*/ 3150762 w 6891715"/>
                <a:gd name="connsiteY7069" fmla="*/ 948687 h 6367455"/>
                <a:gd name="connsiteX7070" fmla="*/ 3128545 w 6891715"/>
                <a:gd name="connsiteY7070" fmla="*/ 959165 h 6367455"/>
                <a:gd name="connsiteX7071" fmla="*/ 3107598 w 6891715"/>
                <a:gd name="connsiteY7071" fmla="*/ 961387 h 6367455"/>
                <a:gd name="connsiteX7072" fmla="*/ 3100933 w 6891715"/>
                <a:gd name="connsiteY7072" fmla="*/ 952180 h 6367455"/>
                <a:gd name="connsiteX7073" fmla="*/ 3120928 w 6891715"/>
                <a:gd name="connsiteY7073" fmla="*/ 940432 h 6367455"/>
                <a:gd name="connsiteX7074" fmla="*/ 3136480 w 6891715"/>
                <a:gd name="connsiteY7074" fmla="*/ 921065 h 6367455"/>
                <a:gd name="connsiteX7075" fmla="*/ 3125054 w 6891715"/>
                <a:gd name="connsiteY7075" fmla="*/ 914080 h 6367455"/>
                <a:gd name="connsiteX7076" fmla="*/ 3137749 w 6891715"/>
                <a:gd name="connsiteY7076" fmla="*/ 903285 h 6367455"/>
                <a:gd name="connsiteX7077" fmla="*/ 3126006 w 6891715"/>
                <a:gd name="connsiteY7077" fmla="*/ 895982 h 6367455"/>
                <a:gd name="connsiteX7078" fmla="*/ 3117437 w 6891715"/>
                <a:gd name="connsiteY7078" fmla="*/ 886775 h 6367455"/>
                <a:gd name="connsiteX7079" fmla="*/ 3130767 w 6891715"/>
                <a:gd name="connsiteY7079" fmla="*/ 865502 h 6367455"/>
                <a:gd name="connsiteX7080" fmla="*/ 3139971 w 6891715"/>
                <a:gd name="connsiteY7080" fmla="*/ 846453 h 6367455"/>
                <a:gd name="connsiteX7081" fmla="*/ 3158061 w 6891715"/>
                <a:gd name="connsiteY7081" fmla="*/ 839150 h 6367455"/>
                <a:gd name="connsiteX7082" fmla="*/ 3169487 w 6891715"/>
                <a:gd name="connsiteY7082" fmla="*/ 806130 h 6367455"/>
                <a:gd name="connsiteX7083" fmla="*/ 3179008 w 6891715"/>
                <a:gd name="connsiteY7083" fmla="*/ 806130 h 6367455"/>
                <a:gd name="connsiteX7084" fmla="*/ 3174882 w 6891715"/>
                <a:gd name="connsiteY7084" fmla="*/ 816607 h 6367455"/>
                <a:gd name="connsiteX7085" fmla="*/ 3180278 w 6891715"/>
                <a:gd name="connsiteY7085" fmla="*/ 839785 h 6367455"/>
                <a:gd name="connsiteX7086" fmla="*/ 3190116 w 6891715"/>
                <a:gd name="connsiteY7086" fmla="*/ 854390 h 6367455"/>
                <a:gd name="connsiteX7087" fmla="*/ 3192021 w 6891715"/>
                <a:gd name="connsiteY7087" fmla="*/ 868995 h 6367455"/>
                <a:gd name="connsiteX7088" fmla="*/ 3200590 w 6891715"/>
                <a:gd name="connsiteY7088" fmla="*/ 852167 h 6367455"/>
                <a:gd name="connsiteX7089" fmla="*/ 3218680 w 6891715"/>
                <a:gd name="connsiteY7089" fmla="*/ 858518 h 6367455"/>
                <a:gd name="connsiteX7090" fmla="*/ 3225028 w 6891715"/>
                <a:gd name="connsiteY7090" fmla="*/ 849945 h 6367455"/>
                <a:gd name="connsiteX7091" fmla="*/ 3219315 w 6891715"/>
                <a:gd name="connsiteY7091" fmla="*/ 840420 h 6367455"/>
                <a:gd name="connsiteX7092" fmla="*/ 3191069 w 6891715"/>
                <a:gd name="connsiteY7092" fmla="*/ 848357 h 6367455"/>
                <a:gd name="connsiteX7093" fmla="*/ 3195194 w 6891715"/>
                <a:gd name="connsiteY7093" fmla="*/ 835340 h 6367455"/>
                <a:gd name="connsiteX7094" fmla="*/ 3209794 w 6891715"/>
                <a:gd name="connsiteY7094" fmla="*/ 835023 h 6367455"/>
                <a:gd name="connsiteX7095" fmla="*/ 3217094 w 6891715"/>
                <a:gd name="connsiteY7095" fmla="*/ 827720 h 6367455"/>
                <a:gd name="connsiteX7096" fmla="*/ 3204398 w 6891715"/>
                <a:gd name="connsiteY7096" fmla="*/ 809940 h 6367455"/>
                <a:gd name="connsiteX7097" fmla="*/ 3218046 w 6891715"/>
                <a:gd name="connsiteY7097" fmla="*/ 803590 h 6367455"/>
                <a:gd name="connsiteX7098" fmla="*/ 3208207 w 6891715"/>
                <a:gd name="connsiteY7098" fmla="*/ 786762 h 6367455"/>
                <a:gd name="connsiteX7099" fmla="*/ 3190434 w 6891715"/>
                <a:gd name="connsiteY7099" fmla="*/ 777555 h 6367455"/>
                <a:gd name="connsiteX7100" fmla="*/ 3204716 w 6891715"/>
                <a:gd name="connsiteY7100" fmla="*/ 760410 h 6367455"/>
                <a:gd name="connsiteX7101" fmla="*/ 3237723 w 6891715"/>
                <a:gd name="connsiteY7101" fmla="*/ 746440 h 6367455"/>
                <a:gd name="connsiteX7102" fmla="*/ 3256766 w 6891715"/>
                <a:gd name="connsiteY7102" fmla="*/ 757870 h 6367455"/>
                <a:gd name="connsiteX7103" fmla="*/ 3273904 w 6891715"/>
                <a:gd name="connsiteY7103" fmla="*/ 744853 h 6367455"/>
                <a:gd name="connsiteX7104" fmla="*/ 3287551 w 6891715"/>
                <a:gd name="connsiteY7104" fmla="*/ 776285 h 6367455"/>
                <a:gd name="connsiteX7105" fmla="*/ 3305642 w 6891715"/>
                <a:gd name="connsiteY7105" fmla="*/ 776285 h 6367455"/>
                <a:gd name="connsiteX7106" fmla="*/ 3294851 w 6891715"/>
                <a:gd name="connsiteY7106" fmla="*/ 757553 h 6367455"/>
                <a:gd name="connsiteX7107" fmla="*/ 3315798 w 6891715"/>
                <a:gd name="connsiteY7107" fmla="*/ 744535 h 6367455"/>
                <a:gd name="connsiteX7108" fmla="*/ 3326589 w 6891715"/>
                <a:gd name="connsiteY7108" fmla="*/ 729613 h 6367455"/>
                <a:gd name="connsiteX7109" fmla="*/ 3312624 w 6891715"/>
                <a:gd name="connsiteY7109" fmla="*/ 723580 h 6367455"/>
                <a:gd name="connsiteX7110" fmla="*/ 3320876 w 6891715"/>
                <a:gd name="connsiteY7110" fmla="*/ 705800 h 6367455"/>
                <a:gd name="connsiteX7111" fmla="*/ 3310085 w 6891715"/>
                <a:gd name="connsiteY7111" fmla="*/ 703578 h 6367455"/>
                <a:gd name="connsiteX7112" fmla="*/ 3281839 w 6891715"/>
                <a:gd name="connsiteY7112" fmla="*/ 732470 h 6367455"/>
                <a:gd name="connsiteX7113" fmla="*/ 3269143 w 6891715"/>
                <a:gd name="connsiteY7113" fmla="*/ 728343 h 6367455"/>
                <a:gd name="connsiteX7114" fmla="*/ 3263748 w 6891715"/>
                <a:gd name="connsiteY7114" fmla="*/ 710245 h 6367455"/>
                <a:gd name="connsiteX7115" fmla="*/ 3249149 w 6891715"/>
                <a:gd name="connsiteY7115" fmla="*/ 709610 h 6367455"/>
                <a:gd name="connsiteX7116" fmla="*/ 3244705 w 6891715"/>
                <a:gd name="connsiteY7116" fmla="*/ 728660 h 6367455"/>
                <a:gd name="connsiteX7117" fmla="*/ 3220267 w 6891715"/>
                <a:gd name="connsiteY7117" fmla="*/ 720088 h 6367455"/>
                <a:gd name="connsiteX7118" fmla="*/ 3219315 w 6891715"/>
                <a:gd name="connsiteY7118" fmla="*/ 706753 h 6367455"/>
                <a:gd name="connsiteX7119" fmla="*/ 3252005 w 6891715"/>
                <a:gd name="connsiteY7119" fmla="*/ 666430 h 6367455"/>
                <a:gd name="connsiteX7120" fmla="*/ 3262161 w 6891715"/>
                <a:gd name="connsiteY7120" fmla="*/ 634680 h 6367455"/>
                <a:gd name="connsiteX7121" fmla="*/ 3284060 w 6891715"/>
                <a:gd name="connsiteY7121" fmla="*/ 628330 h 6367455"/>
                <a:gd name="connsiteX7122" fmla="*/ 3281839 w 6891715"/>
                <a:gd name="connsiteY7122" fmla="*/ 615313 h 6367455"/>
                <a:gd name="connsiteX7123" fmla="*/ 3314529 w 6891715"/>
                <a:gd name="connsiteY7123" fmla="*/ 598168 h 6367455"/>
                <a:gd name="connsiteX7124" fmla="*/ 3322780 w 6891715"/>
                <a:gd name="connsiteY7124" fmla="*/ 579435 h 6367455"/>
                <a:gd name="connsiteX7125" fmla="*/ 3375782 w 6891715"/>
                <a:gd name="connsiteY7125" fmla="*/ 550225 h 6367455"/>
                <a:gd name="connsiteX7126" fmla="*/ 3368800 w 6891715"/>
                <a:gd name="connsiteY7126" fmla="*/ 538795 h 6367455"/>
                <a:gd name="connsiteX7127" fmla="*/ 3365626 w 6891715"/>
                <a:gd name="connsiteY7127" fmla="*/ 509268 h 6367455"/>
                <a:gd name="connsiteX7128" fmla="*/ 3383082 w 6891715"/>
                <a:gd name="connsiteY7128" fmla="*/ 459420 h 6367455"/>
                <a:gd name="connsiteX7129" fmla="*/ 3397999 w 6891715"/>
                <a:gd name="connsiteY7129" fmla="*/ 475295 h 6367455"/>
                <a:gd name="connsiteX7130" fmla="*/ 3382447 w 6891715"/>
                <a:gd name="connsiteY7130" fmla="*/ 500695 h 6367455"/>
                <a:gd name="connsiteX7131" fmla="*/ 3392921 w 6891715"/>
                <a:gd name="connsiteY7131" fmla="*/ 506728 h 6367455"/>
                <a:gd name="connsiteX7132" fmla="*/ 3396095 w 6891715"/>
                <a:gd name="connsiteY7132" fmla="*/ 496250 h 6367455"/>
                <a:gd name="connsiteX7133" fmla="*/ 3407838 w 6891715"/>
                <a:gd name="connsiteY7133" fmla="*/ 499425 h 6367455"/>
                <a:gd name="connsiteX7134" fmla="*/ 3415137 w 6891715"/>
                <a:gd name="connsiteY7134" fmla="*/ 518158 h 6367455"/>
                <a:gd name="connsiteX7135" fmla="*/ 3420533 w 6891715"/>
                <a:gd name="connsiteY7135" fmla="*/ 500378 h 6367455"/>
                <a:gd name="connsiteX7136" fmla="*/ 3437671 w 6891715"/>
                <a:gd name="connsiteY7136" fmla="*/ 512760 h 6367455"/>
                <a:gd name="connsiteX7137" fmla="*/ 3449097 w 6891715"/>
                <a:gd name="connsiteY7137" fmla="*/ 499108 h 6367455"/>
                <a:gd name="connsiteX7138" fmla="*/ 3423389 w 6891715"/>
                <a:gd name="connsiteY7138" fmla="*/ 483550 h 6367455"/>
                <a:gd name="connsiteX7139" fmla="*/ 3422437 w 6891715"/>
                <a:gd name="connsiteY7139" fmla="*/ 465453 h 6367455"/>
                <a:gd name="connsiteX7140" fmla="*/ 3417042 w 6891715"/>
                <a:gd name="connsiteY7140" fmla="*/ 452118 h 6367455"/>
                <a:gd name="connsiteX7141" fmla="*/ 3442114 w 6891715"/>
                <a:gd name="connsiteY7141" fmla="*/ 451800 h 6367455"/>
                <a:gd name="connsiteX7142" fmla="*/ 3461792 w 6891715"/>
                <a:gd name="connsiteY7142" fmla="*/ 498155 h 6367455"/>
                <a:gd name="connsiteX7143" fmla="*/ 3488452 w 6891715"/>
                <a:gd name="connsiteY7143" fmla="*/ 508315 h 6367455"/>
                <a:gd name="connsiteX7144" fmla="*/ 3491625 w 6891715"/>
                <a:gd name="connsiteY7144" fmla="*/ 528000 h 6367455"/>
                <a:gd name="connsiteX7145" fmla="*/ 3516063 w 6891715"/>
                <a:gd name="connsiteY7145" fmla="*/ 538478 h 6367455"/>
                <a:gd name="connsiteX7146" fmla="*/ 3518285 w 6891715"/>
                <a:gd name="connsiteY7146" fmla="*/ 524825 h 6367455"/>
                <a:gd name="connsiteX7147" fmla="*/ 3488134 w 6891715"/>
                <a:gd name="connsiteY7147" fmla="*/ 483868 h 6367455"/>
                <a:gd name="connsiteX7148" fmla="*/ 3477343 w 6891715"/>
                <a:gd name="connsiteY7148" fmla="*/ 482915 h 6367455"/>
                <a:gd name="connsiteX7149" fmla="*/ 3464648 w 6891715"/>
                <a:gd name="connsiteY7149" fmla="*/ 467358 h 6367455"/>
                <a:gd name="connsiteX7150" fmla="*/ 3469726 w 6891715"/>
                <a:gd name="connsiteY7150" fmla="*/ 443863 h 6367455"/>
                <a:gd name="connsiteX7151" fmla="*/ 3455762 w 6891715"/>
                <a:gd name="connsiteY7151" fmla="*/ 430528 h 6367455"/>
                <a:gd name="connsiteX7152" fmla="*/ 3478930 w 6891715"/>
                <a:gd name="connsiteY7152" fmla="*/ 391158 h 6367455"/>
                <a:gd name="connsiteX7153" fmla="*/ 3499877 w 6891715"/>
                <a:gd name="connsiteY7153" fmla="*/ 392110 h 6367455"/>
                <a:gd name="connsiteX7154" fmla="*/ 3504955 w 6891715"/>
                <a:gd name="connsiteY7154" fmla="*/ 382586 h 6367455"/>
                <a:gd name="connsiteX7155" fmla="*/ 3519872 w 6891715"/>
                <a:gd name="connsiteY7155" fmla="*/ 382268 h 6367455"/>
                <a:gd name="connsiteX7156" fmla="*/ 3513842 w 6891715"/>
                <a:gd name="connsiteY7156" fmla="*/ 401318 h 6367455"/>
                <a:gd name="connsiteX7157" fmla="*/ 3521459 w 6891715"/>
                <a:gd name="connsiteY7157" fmla="*/ 416240 h 6367455"/>
                <a:gd name="connsiteX7158" fmla="*/ 3521776 w 6891715"/>
                <a:gd name="connsiteY7158" fmla="*/ 474978 h 6367455"/>
                <a:gd name="connsiteX7159" fmla="*/ 3539232 w 6891715"/>
                <a:gd name="connsiteY7159" fmla="*/ 441323 h 6367455"/>
                <a:gd name="connsiteX7160" fmla="*/ 3545262 w 6891715"/>
                <a:gd name="connsiteY7160" fmla="*/ 385443 h 6367455"/>
                <a:gd name="connsiteX7161" fmla="*/ 3559862 w 6891715"/>
                <a:gd name="connsiteY7161" fmla="*/ 374013 h 6367455"/>
                <a:gd name="connsiteX7162" fmla="*/ 3560814 w 6891715"/>
                <a:gd name="connsiteY7162" fmla="*/ 355915 h 6367455"/>
                <a:gd name="connsiteX7163" fmla="*/ 3577000 w 6891715"/>
                <a:gd name="connsiteY7163" fmla="*/ 346390 h 6367455"/>
                <a:gd name="connsiteX7164" fmla="*/ 3584934 w 6891715"/>
                <a:gd name="connsiteY7164" fmla="*/ 337818 h 6367455"/>
                <a:gd name="connsiteX7165" fmla="*/ 3583347 w 6891715"/>
                <a:gd name="connsiteY7165" fmla="*/ 378775 h 6367455"/>
                <a:gd name="connsiteX7166" fmla="*/ 3572874 w 6891715"/>
                <a:gd name="connsiteY7166" fmla="*/ 405445 h 6367455"/>
                <a:gd name="connsiteX7167" fmla="*/ 3584934 w 6891715"/>
                <a:gd name="connsiteY7167" fmla="*/ 431480 h 6367455"/>
                <a:gd name="connsiteX7168" fmla="*/ 3584934 w 6891715"/>
                <a:gd name="connsiteY7168" fmla="*/ 456563 h 6367455"/>
                <a:gd name="connsiteX7169" fmla="*/ 3565574 w 6891715"/>
                <a:gd name="connsiteY7169" fmla="*/ 494980 h 6367455"/>
                <a:gd name="connsiteX7170" fmla="*/ 3565574 w 6891715"/>
                <a:gd name="connsiteY7170" fmla="*/ 505458 h 6367455"/>
                <a:gd name="connsiteX7171" fmla="*/ 3590647 w 6891715"/>
                <a:gd name="connsiteY7171" fmla="*/ 478788 h 6367455"/>
                <a:gd name="connsiteX7172" fmla="*/ 3597629 w 6891715"/>
                <a:gd name="connsiteY7172" fmla="*/ 443863 h 6367455"/>
                <a:gd name="connsiteX7173" fmla="*/ 3607151 w 6891715"/>
                <a:gd name="connsiteY7173" fmla="*/ 440688 h 6367455"/>
                <a:gd name="connsiteX7174" fmla="*/ 3619846 w 6891715"/>
                <a:gd name="connsiteY7174" fmla="*/ 457198 h 6367455"/>
                <a:gd name="connsiteX7175" fmla="*/ 3627463 w 6891715"/>
                <a:gd name="connsiteY7175" fmla="*/ 443545 h 6367455"/>
                <a:gd name="connsiteX7176" fmla="*/ 3610007 w 6891715"/>
                <a:gd name="connsiteY7176" fmla="*/ 428940 h 6367455"/>
                <a:gd name="connsiteX7177" fmla="*/ 3605881 w 6891715"/>
                <a:gd name="connsiteY7177" fmla="*/ 393380 h 6367455"/>
                <a:gd name="connsiteX7178" fmla="*/ 3626828 w 6891715"/>
                <a:gd name="connsiteY7178" fmla="*/ 379410 h 6367455"/>
                <a:gd name="connsiteX7179" fmla="*/ 3629685 w 6891715"/>
                <a:gd name="connsiteY7179" fmla="*/ 350835 h 6367455"/>
                <a:gd name="connsiteX7180" fmla="*/ 3642380 w 6891715"/>
                <a:gd name="connsiteY7180" fmla="*/ 337183 h 6367455"/>
                <a:gd name="connsiteX7181" fmla="*/ 3652853 w 6891715"/>
                <a:gd name="connsiteY7181" fmla="*/ 342263 h 6367455"/>
                <a:gd name="connsiteX7182" fmla="*/ 3641428 w 6891715"/>
                <a:gd name="connsiteY7182" fmla="*/ 366710 h 6367455"/>
                <a:gd name="connsiteX7183" fmla="*/ 3662692 w 6891715"/>
                <a:gd name="connsiteY7183" fmla="*/ 378140 h 6367455"/>
                <a:gd name="connsiteX7184" fmla="*/ 3668722 w 6891715"/>
                <a:gd name="connsiteY7184" fmla="*/ 349565 h 6367455"/>
                <a:gd name="connsiteX7185" fmla="*/ 3689986 w 6891715"/>
                <a:gd name="connsiteY7185" fmla="*/ 351471 h 6367455"/>
                <a:gd name="connsiteX7186" fmla="*/ 3669357 w 6891715"/>
                <a:gd name="connsiteY7186" fmla="*/ 331785 h 6367455"/>
                <a:gd name="connsiteX7187" fmla="*/ 3676974 w 6891715"/>
                <a:gd name="connsiteY7187" fmla="*/ 316863 h 6367455"/>
                <a:gd name="connsiteX7188" fmla="*/ 3692843 w 6891715"/>
                <a:gd name="connsiteY7188" fmla="*/ 327023 h 6367455"/>
                <a:gd name="connsiteX7189" fmla="*/ 3703951 w 6891715"/>
                <a:gd name="connsiteY7189" fmla="*/ 353375 h 6367455"/>
                <a:gd name="connsiteX7190" fmla="*/ 3718550 w 6891715"/>
                <a:gd name="connsiteY7190" fmla="*/ 355598 h 6367455"/>
                <a:gd name="connsiteX7191" fmla="*/ 3728072 w 6891715"/>
                <a:gd name="connsiteY7191" fmla="*/ 377505 h 6367455"/>
                <a:gd name="connsiteX7192" fmla="*/ 3747432 w 6891715"/>
                <a:gd name="connsiteY7192" fmla="*/ 396238 h 6367455"/>
                <a:gd name="connsiteX7193" fmla="*/ 3742671 w 6891715"/>
                <a:gd name="connsiteY7193" fmla="*/ 347660 h 6367455"/>
                <a:gd name="connsiteX7194" fmla="*/ 3755366 w 6891715"/>
                <a:gd name="connsiteY7194" fmla="*/ 329563 h 6367455"/>
                <a:gd name="connsiteX7195" fmla="*/ 3741402 w 6891715"/>
                <a:gd name="connsiteY7195" fmla="*/ 310831 h 6367455"/>
                <a:gd name="connsiteX7196" fmla="*/ 3754097 w 6891715"/>
                <a:gd name="connsiteY7196" fmla="*/ 299083 h 6367455"/>
                <a:gd name="connsiteX7197" fmla="*/ 3732832 w 6891715"/>
                <a:gd name="connsiteY7197" fmla="*/ 284796 h 6367455"/>
                <a:gd name="connsiteX7198" fmla="*/ 3722042 w 6891715"/>
                <a:gd name="connsiteY7198" fmla="*/ 307020 h 6367455"/>
                <a:gd name="connsiteX7199" fmla="*/ 3702047 w 6891715"/>
                <a:gd name="connsiteY7199" fmla="*/ 286066 h 6367455"/>
                <a:gd name="connsiteX7200" fmla="*/ 3702682 w 6891715"/>
                <a:gd name="connsiteY7200" fmla="*/ 262888 h 6367455"/>
                <a:gd name="connsiteX7201" fmla="*/ 3679830 w 6891715"/>
                <a:gd name="connsiteY7201" fmla="*/ 270191 h 6367455"/>
                <a:gd name="connsiteX7202" fmla="*/ 3669992 w 6891715"/>
                <a:gd name="connsiteY7202" fmla="*/ 254633 h 6367455"/>
                <a:gd name="connsiteX7203" fmla="*/ 3686813 w 6891715"/>
                <a:gd name="connsiteY7203" fmla="*/ 249236 h 6367455"/>
                <a:gd name="connsiteX7204" fmla="*/ 3699508 w 6891715"/>
                <a:gd name="connsiteY7204" fmla="*/ 257491 h 6367455"/>
                <a:gd name="connsiteX7205" fmla="*/ 3701729 w 6891715"/>
                <a:gd name="connsiteY7205" fmla="*/ 235583 h 6367455"/>
                <a:gd name="connsiteX7206" fmla="*/ 3716646 w 6891715"/>
                <a:gd name="connsiteY7206" fmla="*/ 253363 h 6367455"/>
                <a:gd name="connsiteX7207" fmla="*/ 3718550 w 6891715"/>
                <a:gd name="connsiteY7207" fmla="*/ 269238 h 6367455"/>
                <a:gd name="connsiteX7208" fmla="*/ 3734419 w 6891715"/>
                <a:gd name="connsiteY7208" fmla="*/ 275271 h 6367455"/>
                <a:gd name="connsiteX7209" fmla="*/ 3730293 w 6891715"/>
                <a:gd name="connsiteY7209" fmla="*/ 265746 h 6367455"/>
                <a:gd name="connsiteX7210" fmla="*/ 3744893 w 6891715"/>
                <a:gd name="connsiteY7210" fmla="*/ 235266 h 6367455"/>
                <a:gd name="connsiteX7211" fmla="*/ 3771235 w 6891715"/>
                <a:gd name="connsiteY7211" fmla="*/ 242251 h 6367455"/>
                <a:gd name="connsiteX7212" fmla="*/ 3769648 w 6891715"/>
                <a:gd name="connsiteY7212" fmla="*/ 285431 h 6367455"/>
                <a:gd name="connsiteX7213" fmla="*/ 3794086 w 6891715"/>
                <a:gd name="connsiteY7213" fmla="*/ 289241 h 6367455"/>
                <a:gd name="connsiteX7214" fmla="*/ 3783295 w 6891715"/>
                <a:gd name="connsiteY7214" fmla="*/ 269556 h 6367455"/>
                <a:gd name="connsiteX7215" fmla="*/ 3790913 w 6891715"/>
                <a:gd name="connsiteY7215" fmla="*/ 260031 h 6367455"/>
                <a:gd name="connsiteX7216" fmla="*/ 3798212 w 6891715"/>
                <a:gd name="connsiteY7216" fmla="*/ 266381 h 6367455"/>
                <a:gd name="connsiteX7217" fmla="*/ 3841376 w 6891715"/>
                <a:gd name="connsiteY7217" fmla="*/ 274001 h 6367455"/>
                <a:gd name="connsiteX7218" fmla="*/ 3828998 w 6891715"/>
                <a:gd name="connsiteY7218" fmla="*/ 295273 h 6367455"/>
                <a:gd name="connsiteX7219" fmla="*/ 3855658 w 6891715"/>
                <a:gd name="connsiteY7219" fmla="*/ 294321 h 6367455"/>
                <a:gd name="connsiteX7220" fmla="*/ 3838837 w 6891715"/>
                <a:gd name="connsiteY7220" fmla="*/ 314323 h 6367455"/>
                <a:gd name="connsiteX7221" fmla="*/ 3855975 w 6891715"/>
                <a:gd name="connsiteY7221" fmla="*/ 341628 h 6367455"/>
                <a:gd name="connsiteX7222" fmla="*/ 3871844 w 6891715"/>
                <a:gd name="connsiteY7222" fmla="*/ 335913 h 6367455"/>
                <a:gd name="connsiteX7223" fmla="*/ 3865179 w 6891715"/>
                <a:gd name="connsiteY7223" fmla="*/ 301306 h 6367455"/>
                <a:gd name="connsiteX7224" fmla="*/ 3879461 w 6891715"/>
                <a:gd name="connsiteY7224" fmla="*/ 284478 h 6367455"/>
                <a:gd name="connsiteX7225" fmla="*/ 3862640 w 6891715"/>
                <a:gd name="connsiteY7225" fmla="*/ 279398 h 6367455"/>
                <a:gd name="connsiteX7226" fmla="*/ 3866766 w 6891715"/>
                <a:gd name="connsiteY7226" fmla="*/ 252728 h 6367455"/>
                <a:gd name="connsiteX7227" fmla="*/ 3885809 w 6891715"/>
                <a:gd name="connsiteY7227" fmla="*/ 256856 h 6367455"/>
                <a:gd name="connsiteX7228" fmla="*/ 3891839 w 6891715"/>
                <a:gd name="connsiteY7228" fmla="*/ 239076 h 6367455"/>
                <a:gd name="connsiteX7229" fmla="*/ 3894060 w 6891715"/>
                <a:gd name="connsiteY7229" fmla="*/ 225423 h 6367455"/>
                <a:gd name="connsiteX7230" fmla="*/ 3904534 w 6891715"/>
                <a:gd name="connsiteY7230" fmla="*/ 220978 h 6367455"/>
                <a:gd name="connsiteX7231" fmla="*/ 3929289 w 6891715"/>
                <a:gd name="connsiteY7231" fmla="*/ 187006 h 6367455"/>
                <a:gd name="connsiteX7232" fmla="*/ 3943254 w 6891715"/>
                <a:gd name="connsiteY7232" fmla="*/ 185736 h 6367455"/>
                <a:gd name="connsiteX7233" fmla="*/ 3965470 w 6891715"/>
                <a:gd name="connsiteY7233" fmla="*/ 200658 h 6367455"/>
                <a:gd name="connsiteX7234" fmla="*/ 3976261 w 6891715"/>
                <a:gd name="connsiteY7234" fmla="*/ 187641 h 6367455"/>
                <a:gd name="connsiteX7235" fmla="*/ 3960075 w 6891715"/>
                <a:gd name="connsiteY7235" fmla="*/ 171766 h 6367455"/>
                <a:gd name="connsiteX7236" fmla="*/ 3972453 w 6891715"/>
                <a:gd name="connsiteY7236" fmla="*/ 131761 h 6367455"/>
                <a:gd name="connsiteX7237" fmla="*/ 3994986 w 6891715"/>
                <a:gd name="connsiteY7237" fmla="*/ 144143 h 6367455"/>
                <a:gd name="connsiteX7238" fmla="*/ 3999747 w 6891715"/>
                <a:gd name="connsiteY7238" fmla="*/ 129538 h 6367455"/>
                <a:gd name="connsiteX7239" fmla="*/ 3988004 w 6891715"/>
                <a:gd name="connsiteY7239" fmla="*/ 110806 h 6367455"/>
                <a:gd name="connsiteX7240" fmla="*/ 3959440 w 6891715"/>
                <a:gd name="connsiteY7240" fmla="*/ 105726 h 6367455"/>
                <a:gd name="connsiteX7241" fmla="*/ 3959440 w 6891715"/>
                <a:gd name="connsiteY7241" fmla="*/ 84453 h 6367455"/>
                <a:gd name="connsiteX7242" fmla="*/ 3967692 w 6891715"/>
                <a:gd name="connsiteY7242" fmla="*/ 78103 h 6367455"/>
                <a:gd name="connsiteX7243" fmla="*/ 3995621 w 6891715"/>
                <a:gd name="connsiteY7243" fmla="*/ 102233 h 6367455"/>
                <a:gd name="connsiteX7244" fmla="*/ 4004825 w 6891715"/>
                <a:gd name="connsiteY7244" fmla="*/ 96836 h 6367455"/>
                <a:gd name="connsiteX7245" fmla="*/ 3998478 w 6891715"/>
                <a:gd name="connsiteY7245" fmla="*/ 80008 h 6367455"/>
                <a:gd name="connsiteX7246" fmla="*/ 4002286 w 6891715"/>
                <a:gd name="connsiteY7246" fmla="*/ 45083 h 6367455"/>
                <a:gd name="connsiteX7247" fmla="*/ 4010855 w 6891715"/>
                <a:gd name="connsiteY7247" fmla="*/ 49211 h 6367455"/>
                <a:gd name="connsiteX7248" fmla="*/ 4021646 w 6891715"/>
                <a:gd name="connsiteY7248" fmla="*/ 71436 h 6367455"/>
                <a:gd name="connsiteX7249" fmla="*/ 4027676 w 6891715"/>
                <a:gd name="connsiteY7249" fmla="*/ 42861 h 6367455"/>
                <a:gd name="connsiteX7250" fmla="*/ 4035293 w 6891715"/>
                <a:gd name="connsiteY7250" fmla="*/ 40638 h 6367455"/>
                <a:gd name="connsiteX7251" fmla="*/ 4041641 w 6891715"/>
                <a:gd name="connsiteY7251" fmla="*/ 66673 h 6367455"/>
                <a:gd name="connsiteX7252" fmla="*/ 4054336 w 6891715"/>
                <a:gd name="connsiteY7252" fmla="*/ 69848 h 6367455"/>
                <a:gd name="connsiteX7253" fmla="*/ 4064175 w 6891715"/>
                <a:gd name="connsiteY7253" fmla="*/ 95248 h 6367455"/>
                <a:gd name="connsiteX7254" fmla="*/ 4079726 w 6891715"/>
                <a:gd name="connsiteY7254" fmla="*/ 78103 h 6367455"/>
                <a:gd name="connsiteX7255" fmla="*/ 4104164 w 6891715"/>
                <a:gd name="connsiteY7255" fmla="*/ 67626 h 6367455"/>
                <a:gd name="connsiteX7256" fmla="*/ 4108290 w 6891715"/>
                <a:gd name="connsiteY7256" fmla="*/ 85088 h 6367455"/>
                <a:gd name="connsiteX7257" fmla="*/ 4059097 w 6891715"/>
                <a:gd name="connsiteY7257" fmla="*/ 155256 h 6367455"/>
                <a:gd name="connsiteX7258" fmla="*/ 4042276 w 6891715"/>
                <a:gd name="connsiteY7258" fmla="*/ 238758 h 6367455"/>
                <a:gd name="connsiteX7259" fmla="*/ 4027676 w 6891715"/>
                <a:gd name="connsiteY7259" fmla="*/ 261936 h 6367455"/>
                <a:gd name="connsiteX7260" fmla="*/ 4034024 w 6891715"/>
                <a:gd name="connsiteY7260" fmla="*/ 290510 h 6367455"/>
                <a:gd name="connsiteX7261" fmla="*/ 4046719 w 6891715"/>
                <a:gd name="connsiteY7261" fmla="*/ 293685 h 6367455"/>
                <a:gd name="connsiteX7262" fmla="*/ 4057510 w 6891715"/>
                <a:gd name="connsiteY7262" fmla="*/ 275588 h 6367455"/>
                <a:gd name="connsiteX7263" fmla="*/ 4081631 w 6891715"/>
                <a:gd name="connsiteY7263" fmla="*/ 245743 h 6367455"/>
                <a:gd name="connsiteX7264" fmla="*/ 4063540 w 6891715"/>
                <a:gd name="connsiteY7264" fmla="*/ 247013 h 6367455"/>
                <a:gd name="connsiteX7265" fmla="*/ 4064175 w 6891715"/>
                <a:gd name="connsiteY7265" fmla="*/ 232091 h 6367455"/>
                <a:gd name="connsiteX7266" fmla="*/ 4126063 w 6891715"/>
                <a:gd name="connsiteY7266" fmla="*/ 154621 h 6367455"/>
                <a:gd name="connsiteX7267" fmla="*/ 4140663 w 6891715"/>
                <a:gd name="connsiteY7267" fmla="*/ 113663 h 6367455"/>
                <a:gd name="connsiteX7268" fmla="*/ 4166688 w 6891715"/>
                <a:gd name="connsiteY7268" fmla="*/ 90168 h 6367455"/>
                <a:gd name="connsiteX7269" fmla="*/ 4171766 w 6891715"/>
                <a:gd name="connsiteY7269" fmla="*/ 66673 h 6367455"/>
                <a:gd name="connsiteX7270" fmla="*/ 4189856 w 6891715"/>
                <a:gd name="connsiteY7270" fmla="*/ 50798 h 6367455"/>
                <a:gd name="connsiteX7271" fmla="*/ 4187635 w 6891715"/>
                <a:gd name="connsiteY7271" fmla="*/ 75881 h 6367455"/>
                <a:gd name="connsiteX7272" fmla="*/ 4197473 w 6891715"/>
                <a:gd name="connsiteY7272" fmla="*/ 93026 h 6367455"/>
                <a:gd name="connsiteX7273" fmla="*/ 4195252 w 6891715"/>
                <a:gd name="connsiteY7273" fmla="*/ 106678 h 6367455"/>
                <a:gd name="connsiteX7274" fmla="*/ 4179383 w 6891715"/>
                <a:gd name="connsiteY7274" fmla="*/ 116203 h 6367455"/>
                <a:gd name="connsiteX7275" fmla="*/ 4170179 w 6891715"/>
                <a:gd name="connsiteY7275" fmla="*/ 139381 h 6367455"/>
                <a:gd name="connsiteX7276" fmla="*/ 4197791 w 6891715"/>
                <a:gd name="connsiteY7276" fmla="*/ 131761 h 6367455"/>
                <a:gd name="connsiteX7277" fmla="*/ 4185731 w 6891715"/>
                <a:gd name="connsiteY7277" fmla="*/ 200658 h 6367455"/>
                <a:gd name="connsiteX7278" fmla="*/ 4200330 w 6891715"/>
                <a:gd name="connsiteY7278" fmla="*/ 201293 h 6367455"/>
                <a:gd name="connsiteX7279" fmla="*/ 4222546 w 6891715"/>
                <a:gd name="connsiteY7279" fmla="*/ 187323 h 6367455"/>
                <a:gd name="connsiteX7280" fmla="*/ 4238098 w 6891715"/>
                <a:gd name="connsiteY7280" fmla="*/ 143191 h 6367455"/>
                <a:gd name="connsiteX7281" fmla="*/ 4246667 w 6891715"/>
                <a:gd name="connsiteY7281" fmla="*/ 155573 h 6367455"/>
                <a:gd name="connsiteX7282" fmla="*/ 4250476 w 6891715"/>
                <a:gd name="connsiteY7282" fmla="*/ 141921 h 6367455"/>
                <a:gd name="connsiteX7283" fmla="*/ 4236828 w 6891715"/>
                <a:gd name="connsiteY7283" fmla="*/ 126363 h 6367455"/>
                <a:gd name="connsiteX7284" fmla="*/ 4240954 w 6891715"/>
                <a:gd name="connsiteY7284" fmla="*/ 106043 h 6367455"/>
                <a:gd name="connsiteX7285" fmla="*/ 4258727 w 6891715"/>
                <a:gd name="connsiteY7285" fmla="*/ 101916 h 6367455"/>
                <a:gd name="connsiteX7286" fmla="*/ 4264123 w 6891715"/>
                <a:gd name="connsiteY7286" fmla="*/ 93343 h 6367455"/>
                <a:gd name="connsiteX7287" fmla="*/ 4277770 w 6891715"/>
                <a:gd name="connsiteY7287" fmla="*/ 74293 h 6367455"/>
                <a:gd name="connsiteX7288" fmla="*/ 4268884 w 6891715"/>
                <a:gd name="connsiteY7288" fmla="*/ 63498 h 6367455"/>
                <a:gd name="connsiteX7289" fmla="*/ 4274279 w 6891715"/>
                <a:gd name="connsiteY7289" fmla="*/ 39686 h 6367455"/>
                <a:gd name="connsiteX7290" fmla="*/ 4286657 w 6891715"/>
                <a:gd name="connsiteY7290" fmla="*/ 33336 h 6367455"/>
                <a:gd name="connsiteX7291" fmla="*/ 4277135 w 6891715"/>
                <a:gd name="connsiteY7291" fmla="*/ 19366 h 6367455"/>
                <a:gd name="connsiteX7292" fmla="*/ 4105211 w 6891715"/>
                <a:gd name="connsiteY7292" fmla="*/ 0 h 6367455"/>
                <a:gd name="connsiteX7293" fmla="*/ 4132404 w 6891715"/>
                <a:gd name="connsiteY7293" fmla="*/ 29210 h 6367455"/>
                <a:gd name="connsiteX7294" fmla="*/ 4151279 w 6891715"/>
                <a:gd name="connsiteY7294" fmla="*/ 20320 h 6367455"/>
                <a:gd name="connsiteX7295" fmla="*/ 4142001 w 6891715"/>
                <a:gd name="connsiteY7295" fmla="*/ 37465 h 6367455"/>
                <a:gd name="connsiteX7296" fmla="*/ 4118327 w 6891715"/>
                <a:gd name="connsiteY7296" fmla="*/ 43180 h 6367455"/>
                <a:gd name="connsiteX7297" fmla="*/ 4092734 w 6891715"/>
                <a:gd name="connsiteY7297" fmla="*/ 44133 h 6367455"/>
                <a:gd name="connsiteX7298" fmla="*/ 4070660 w 6891715"/>
                <a:gd name="connsiteY7298" fmla="*/ 57150 h 6367455"/>
                <a:gd name="connsiteX7299" fmla="*/ 4067141 w 6891715"/>
                <a:gd name="connsiteY7299" fmla="*/ 41275 h 6367455"/>
                <a:gd name="connsiteX7300" fmla="*/ 4088575 w 6891715"/>
                <a:gd name="connsiteY7300" fmla="*/ 39370 h 6367455"/>
                <a:gd name="connsiteX7301" fmla="*/ 4087295 w 6891715"/>
                <a:gd name="connsiteY7301" fmla="*/ 29528 h 6367455"/>
                <a:gd name="connsiteX7302" fmla="*/ 4068100 w 6891715"/>
                <a:gd name="connsiteY7302" fmla="*/ 26353 h 6367455"/>
                <a:gd name="connsiteX7303" fmla="*/ 4072259 w 6891715"/>
                <a:gd name="connsiteY7303" fmla="*/ 12065 h 6367455"/>
                <a:gd name="connsiteX7304" fmla="*/ 4098812 w 6891715"/>
                <a:gd name="connsiteY7304" fmla="*/ 10478 h 6367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</a:cxnLst>
              <a:rect l="l" t="t" r="r" b="b"/>
              <a:pathLst>
                <a:path w="6891715" h="6367455">
                  <a:moveTo>
                    <a:pt x="2683163" y="6337292"/>
                  </a:moveTo>
                  <a:lnTo>
                    <a:pt x="2693958" y="6353978"/>
                  </a:lnTo>
                  <a:lnTo>
                    <a:pt x="2680624" y="6366813"/>
                  </a:lnTo>
                  <a:lnTo>
                    <a:pt x="2668876" y="6367455"/>
                  </a:lnTo>
                  <a:lnTo>
                    <a:pt x="2665383" y="6352695"/>
                  </a:lnTo>
                  <a:close/>
                  <a:moveTo>
                    <a:pt x="2700308" y="6256329"/>
                  </a:moveTo>
                  <a:lnTo>
                    <a:pt x="2695228" y="6265854"/>
                  </a:lnTo>
                  <a:lnTo>
                    <a:pt x="2687608" y="6263949"/>
                  </a:lnTo>
                  <a:lnTo>
                    <a:pt x="2690784" y="6256647"/>
                  </a:lnTo>
                  <a:close/>
                  <a:moveTo>
                    <a:pt x="2722533" y="6238867"/>
                  </a:moveTo>
                  <a:lnTo>
                    <a:pt x="2720891" y="6254742"/>
                  </a:lnTo>
                  <a:lnTo>
                    <a:pt x="2713008" y="6251567"/>
                  </a:lnTo>
                  <a:lnTo>
                    <a:pt x="2714322" y="6242360"/>
                  </a:lnTo>
                  <a:close/>
                  <a:moveTo>
                    <a:pt x="4255139" y="6154726"/>
                  </a:moveTo>
                  <a:lnTo>
                    <a:pt x="4256051" y="6161076"/>
                  </a:lnTo>
                  <a:lnTo>
                    <a:pt x="4243891" y="6173776"/>
                  </a:lnTo>
                  <a:lnTo>
                    <a:pt x="4241763" y="6166474"/>
                  </a:lnTo>
                  <a:lnTo>
                    <a:pt x="4245715" y="6156949"/>
                  </a:lnTo>
                  <a:lnTo>
                    <a:pt x="4249971" y="6160124"/>
                  </a:lnTo>
                  <a:close/>
                  <a:moveTo>
                    <a:pt x="3939210" y="6130914"/>
                  </a:moveTo>
                  <a:lnTo>
                    <a:pt x="3946521" y="6130914"/>
                  </a:lnTo>
                  <a:lnTo>
                    <a:pt x="3948746" y="6144521"/>
                  </a:lnTo>
                  <a:lnTo>
                    <a:pt x="3956057" y="6150849"/>
                  </a:lnTo>
                  <a:lnTo>
                    <a:pt x="3965594" y="6141356"/>
                  </a:lnTo>
                  <a:lnTo>
                    <a:pt x="3975130" y="6138192"/>
                  </a:lnTo>
                  <a:lnTo>
                    <a:pt x="3984666" y="6141989"/>
                  </a:lnTo>
                  <a:lnTo>
                    <a:pt x="3987845" y="6149267"/>
                  </a:lnTo>
                  <a:lnTo>
                    <a:pt x="3978309" y="6154646"/>
                  </a:lnTo>
                  <a:lnTo>
                    <a:pt x="3978309" y="6160026"/>
                  </a:lnTo>
                  <a:lnTo>
                    <a:pt x="3992295" y="6161924"/>
                  </a:lnTo>
                  <a:lnTo>
                    <a:pt x="3996427" y="6160975"/>
                  </a:lnTo>
                  <a:lnTo>
                    <a:pt x="4004056" y="6173316"/>
                  </a:lnTo>
                  <a:lnTo>
                    <a:pt x="4011367" y="6170151"/>
                  </a:lnTo>
                  <a:lnTo>
                    <a:pt x="4028214" y="6170151"/>
                  </a:lnTo>
                  <a:lnTo>
                    <a:pt x="4038069" y="6164772"/>
                  </a:lnTo>
                  <a:lnTo>
                    <a:pt x="4054916" y="6162557"/>
                  </a:lnTo>
                  <a:lnTo>
                    <a:pt x="4060320" y="6158127"/>
                  </a:lnTo>
                  <a:lnTo>
                    <a:pt x="4068584" y="6161291"/>
                  </a:lnTo>
                  <a:lnTo>
                    <a:pt x="4073988" y="6169835"/>
                  </a:lnTo>
                  <a:lnTo>
                    <a:pt x="4082571" y="6170468"/>
                  </a:lnTo>
                  <a:lnTo>
                    <a:pt x="4100371" y="6165089"/>
                  </a:lnTo>
                  <a:lnTo>
                    <a:pt x="4109908" y="6170468"/>
                  </a:lnTo>
                  <a:lnTo>
                    <a:pt x="4119444" y="6170151"/>
                  </a:lnTo>
                  <a:lnTo>
                    <a:pt x="4128980" y="6163823"/>
                  </a:lnTo>
                  <a:lnTo>
                    <a:pt x="4137563" y="6166038"/>
                  </a:lnTo>
                  <a:lnTo>
                    <a:pt x="4135337" y="6172366"/>
                  </a:lnTo>
                  <a:lnTo>
                    <a:pt x="4137563" y="6180594"/>
                  </a:lnTo>
                  <a:lnTo>
                    <a:pt x="4142013" y="6188821"/>
                  </a:lnTo>
                  <a:lnTo>
                    <a:pt x="4149324" y="6191985"/>
                  </a:lnTo>
                  <a:lnTo>
                    <a:pt x="4156635" y="6184707"/>
                  </a:lnTo>
                  <a:lnTo>
                    <a:pt x="4163946" y="6181543"/>
                  </a:lnTo>
                  <a:lnTo>
                    <a:pt x="4175707" y="6184707"/>
                  </a:lnTo>
                  <a:lnTo>
                    <a:pt x="4179840" y="6177113"/>
                  </a:lnTo>
                  <a:lnTo>
                    <a:pt x="4181111" y="6169835"/>
                  </a:lnTo>
                  <a:lnTo>
                    <a:pt x="4185243" y="6167620"/>
                  </a:lnTo>
                  <a:lnTo>
                    <a:pt x="4184290" y="6176164"/>
                  </a:lnTo>
                  <a:lnTo>
                    <a:pt x="4189376" y="6184391"/>
                  </a:lnTo>
                  <a:lnTo>
                    <a:pt x="4188422" y="6188504"/>
                  </a:lnTo>
                  <a:lnTo>
                    <a:pt x="4186197" y="6195782"/>
                  </a:lnTo>
                  <a:lnTo>
                    <a:pt x="4179204" y="6206541"/>
                  </a:lnTo>
                  <a:lnTo>
                    <a:pt x="4170621" y="6210654"/>
                  </a:lnTo>
                  <a:lnTo>
                    <a:pt x="4164264" y="6205908"/>
                  </a:lnTo>
                  <a:lnTo>
                    <a:pt x="4152820" y="6212237"/>
                  </a:lnTo>
                  <a:lnTo>
                    <a:pt x="4144238" y="6213186"/>
                  </a:lnTo>
                  <a:lnTo>
                    <a:pt x="4128344" y="6207807"/>
                  </a:lnTo>
                  <a:lnTo>
                    <a:pt x="4114358" y="6212553"/>
                  </a:lnTo>
                  <a:lnTo>
                    <a:pt x="4103232" y="6208123"/>
                  </a:lnTo>
                  <a:lnTo>
                    <a:pt x="4085114" y="6208756"/>
                  </a:lnTo>
                  <a:lnTo>
                    <a:pt x="4074306" y="6218249"/>
                  </a:lnTo>
                  <a:lnTo>
                    <a:pt x="4066995" y="6221413"/>
                  </a:lnTo>
                  <a:lnTo>
                    <a:pt x="4051101" y="6221413"/>
                  </a:lnTo>
                  <a:lnTo>
                    <a:pt x="4045697" y="6224577"/>
                  </a:lnTo>
                  <a:lnTo>
                    <a:pt x="4041565" y="6222362"/>
                  </a:lnTo>
                  <a:lnTo>
                    <a:pt x="4045697" y="6211920"/>
                  </a:lnTo>
                  <a:lnTo>
                    <a:pt x="4037115" y="6202744"/>
                  </a:lnTo>
                  <a:lnTo>
                    <a:pt x="4024400" y="6194200"/>
                  </a:lnTo>
                  <a:lnTo>
                    <a:pt x="4014864" y="6197681"/>
                  </a:lnTo>
                  <a:lnTo>
                    <a:pt x="4003103" y="6194516"/>
                  </a:lnTo>
                  <a:lnTo>
                    <a:pt x="3992613" y="6191352"/>
                  </a:lnTo>
                  <a:lnTo>
                    <a:pt x="3979898" y="6192618"/>
                  </a:lnTo>
                  <a:lnTo>
                    <a:pt x="3970362" y="6184391"/>
                  </a:lnTo>
                  <a:lnTo>
                    <a:pt x="3954468" y="6179961"/>
                  </a:lnTo>
                  <a:lnTo>
                    <a:pt x="3944614" y="6184707"/>
                  </a:lnTo>
                  <a:lnTo>
                    <a:pt x="3933171" y="6188821"/>
                  </a:lnTo>
                  <a:lnTo>
                    <a:pt x="3925542" y="6178379"/>
                  </a:lnTo>
                  <a:lnTo>
                    <a:pt x="3923634" y="6167620"/>
                  </a:lnTo>
                  <a:lnTo>
                    <a:pt x="3924588" y="6157494"/>
                  </a:lnTo>
                  <a:lnTo>
                    <a:pt x="3919184" y="6148951"/>
                  </a:lnTo>
                  <a:lnTo>
                    <a:pt x="3919820" y="6142622"/>
                  </a:lnTo>
                  <a:lnTo>
                    <a:pt x="3917913" y="6136294"/>
                  </a:lnTo>
                  <a:lnTo>
                    <a:pt x="3925224" y="6139458"/>
                  </a:lnTo>
                  <a:lnTo>
                    <a:pt x="3932853" y="6150216"/>
                  </a:lnTo>
                  <a:lnTo>
                    <a:pt x="3938257" y="6154014"/>
                  </a:lnTo>
                  <a:lnTo>
                    <a:pt x="3943343" y="6148634"/>
                  </a:lnTo>
                  <a:lnTo>
                    <a:pt x="3934760" y="6140407"/>
                  </a:lnTo>
                  <a:close/>
                  <a:moveTo>
                    <a:pt x="4979304" y="6116626"/>
                  </a:moveTo>
                  <a:lnTo>
                    <a:pt x="4987888" y="6116626"/>
                  </a:lnTo>
                  <a:lnTo>
                    <a:pt x="4983755" y="6126107"/>
                  </a:lnTo>
                  <a:lnTo>
                    <a:pt x="4969765" y="6130216"/>
                  </a:lnTo>
                  <a:lnTo>
                    <a:pt x="4970719" y="6138748"/>
                  </a:lnTo>
                  <a:lnTo>
                    <a:pt x="4955140" y="6149177"/>
                  </a:lnTo>
                  <a:lnTo>
                    <a:pt x="4944648" y="6155498"/>
                  </a:lnTo>
                  <a:lnTo>
                    <a:pt x="4934155" y="6168139"/>
                  </a:lnTo>
                  <a:lnTo>
                    <a:pt x="4919530" y="6180148"/>
                  </a:lnTo>
                  <a:lnTo>
                    <a:pt x="4919848" y="6181412"/>
                  </a:lnTo>
                  <a:lnTo>
                    <a:pt x="4922709" y="6190577"/>
                  </a:lnTo>
                  <a:lnTo>
                    <a:pt x="4925889" y="6194370"/>
                  </a:lnTo>
                  <a:lnTo>
                    <a:pt x="4932248" y="6201954"/>
                  </a:lnTo>
                  <a:lnTo>
                    <a:pt x="4934473" y="6211435"/>
                  </a:lnTo>
                  <a:lnTo>
                    <a:pt x="4927161" y="6212699"/>
                  </a:lnTo>
                  <a:lnTo>
                    <a:pt x="4924935" y="6206379"/>
                  </a:lnTo>
                  <a:lnTo>
                    <a:pt x="4916351" y="6206379"/>
                  </a:lnTo>
                  <a:lnTo>
                    <a:pt x="4909356" y="6208275"/>
                  </a:lnTo>
                  <a:lnTo>
                    <a:pt x="4902997" y="6214596"/>
                  </a:lnTo>
                  <a:lnTo>
                    <a:pt x="4892187" y="6226289"/>
                  </a:lnTo>
                  <a:lnTo>
                    <a:pt x="4871202" y="6238298"/>
                  </a:lnTo>
                  <a:lnTo>
                    <a:pt x="4851172" y="6240510"/>
                  </a:lnTo>
                  <a:lnTo>
                    <a:pt x="4835274" y="6238614"/>
                  </a:lnTo>
                  <a:lnTo>
                    <a:pt x="4826690" y="6246199"/>
                  </a:lnTo>
                  <a:lnTo>
                    <a:pt x="4828916" y="6253151"/>
                  </a:lnTo>
                  <a:lnTo>
                    <a:pt x="4821285" y="6251255"/>
                  </a:lnTo>
                  <a:lnTo>
                    <a:pt x="4806341" y="6248095"/>
                  </a:lnTo>
                  <a:lnTo>
                    <a:pt x="4781224" y="6246515"/>
                  </a:lnTo>
                  <a:lnTo>
                    <a:pt x="4776773" y="6237982"/>
                  </a:lnTo>
                  <a:lnTo>
                    <a:pt x="4773593" y="6228501"/>
                  </a:lnTo>
                  <a:lnTo>
                    <a:pt x="4764055" y="6220284"/>
                  </a:lnTo>
                  <a:lnTo>
                    <a:pt x="4762783" y="6209855"/>
                  </a:lnTo>
                  <a:lnTo>
                    <a:pt x="4760875" y="6201322"/>
                  </a:lnTo>
                  <a:lnTo>
                    <a:pt x="4772321" y="6203535"/>
                  </a:lnTo>
                  <a:lnTo>
                    <a:pt x="4778998" y="6206695"/>
                  </a:lnTo>
                  <a:lnTo>
                    <a:pt x="4789172" y="6189629"/>
                  </a:lnTo>
                  <a:lnTo>
                    <a:pt x="4796803" y="6186469"/>
                  </a:lnTo>
                  <a:lnTo>
                    <a:pt x="4806023" y="6182993"/>
                  </a:lnTo>
                  <a:lnTo>
                    <a:pt x="4826372" y="6185205"/>
                  </a:lnTo>
                  <a:lnTo>
                    <a:pt x="4827008" y="6177620"/>
                  </a:lnTo>
                  <a:lnTo>
                    <a:pt x="4827008" y="6175724"/>
                  </a:lnTo>
                  <a:lnTo>
                    <a:pt x="4826054" y="6164031"/>
                  </a:lnTo>
                  <a:lnTo>
                    <a:pt x="4837500" y="6164979"/>
                  </a:lnTo>
                  <a:lnTo>
                    <a:pt x="4845131" y="6171299"/>
                  </a:lnTo>
                  <a:lnTo>
                    <a:pt x="4864207" y="6173196"/>
                  </a:lnTo>
                  <a:lnTo>
                    <a:pt x="4882330" y="6165927"/>
                  </a:lnTo>
                  <a:lnTo>
                    <a:pt x="4914761" y="6154866"/>
                  </a:lnTo>
                  <a:lnTo>
                    <a:pt x="4939243" y="6145385"/>
                  </a:lnTo>
                  <a:lnTo>
                    <a:pt x="4957048" y="6130532"/>
                  </a:lnTo>
                  <a:lnTo>
                    <a:pt x="4970719" y="6126107"/>
                  </a:lnTo>
                  <a:close/>
                  <a:moveTo>
                    <a:pt x="4269809" y="6099164"/>
                  </a:moveTo>
                  <a:lnTo>
                    <a:pt x="4278081" y="6107690"/>
                  </a:lnTo>
                  <a:lnTo>
                    <a:pt x="4273179" y="6110848"/>
                  </a:lnTo>
                  <a:lnTo>
                    <a:pt x="4273179" y="6119059"/>
                  </a:lnTo>
                  <a:lnTo>
                    <a:pt x="4271341" y="6131691"/>
                  </a:lnTo>
                  <a:lnTo>
                    <a:pt x="4281451" y="6138955"/>
                  </a:lnTo>
                  <a:lnTo>
                    <a:pt x="4275630" y="6154744"/>
                  </a:lnTo>
                  <a:lnTo>
                    <a:pt x="4266439" y="6157902"/>
                  </a:lnTo>
                  <a:lnTo>
                    <a:pt x="4265520" y="6154744"/>
                  </a:lnTo>
                  <a:lnTo>
                    <a:pt x="4271341" y="6143376"/>
                  </a:lnTo>
                  <a:lnTo>
                    <a:pt x="4263988" y="6135797"/>
                  </a:lnTo>
                  <a:lnTo>
                    <a:pt x="4265213" y="6129481"/>
                  </a:lnTo>
                  <a:lnTo>
                    <a:pt x="4267051" y="6122533"/>
                  </a:lnTo>
                  <a:lnTo>
                    <a:pt x="4267051" y="6114954"/>
                  </a:lnTo>
                  <a:lnTo>
                    <a:pt x="4271953" y="6107690"/>
                  </a:lnTo>
                  <a:close/>
                  <a:moveTo>
                    <a:pt x="3049239" y="6092814"/>
                  </a:moveTo>
                  <a:lnTo>
                    <a:pt x="3061023" y="6092814"/>
                  </a:lnTo>
                  <a:lnTo>
                    <a:pt x="3070188" y="6099703"/>
                  </a:lnTo>
                  <a:lnTo>
                    <a:pt x="3064623" y="6107790"/>
                  </a:lnTo>
                  <a:lnTo>
                    <a:pt x="3052513" y="6108689"/>
                  </a:lnTo>
                  <a:lnTo>
                    <a:pt x="3048257" y="6107790"/>
                  </a:lnTo>
                  <a:lnTo>
                    <a:pt x="3038438" y="6097007"/>
                  </a:lnTo>
                  <a:close/>
                  <a:moveTo>
                    <a:pt x="3038243" y="6081701"/>
                  </a:moveTo>
                  <a:lnTo>
                    <a:pt x="3041613" y="6088628"/>
                  </a:lnTo>
                  <a:lnTo>
                    <a:pt x="3032422" y="6094401"/>
                  </a:lnTo>
                  <a:lnTo>
                    <a:pt x="3024150" y="6082855"/>
                  </a:lnTo>
                  <a:close/>
                  <a:moveTo>
                    <a:pt x="3863987" y="6053126"/>
                  </a:moveTo>
                  <a:lnTo>
                    <a:pt x="3875919" y="6056271"/>
                  </a:lnTo>
                  <a:lnTo>
                    <a:pt x="3881401" y="6066964"/>
                  </a:lnTo>
                  <a:lnTo>
                    <a:pt x="3875919" y="6067908"/>
                  </a:lnTo>
                  <a:lnTo>
                    <a:pt x="3880111" y="6079230"/>
                  </a:lnTo>
                  <a:lnTo>
                    <a:pt x="3876886" y="6086464"/>
                  </a:lnTo>
                  <a:lnTo>
                    <a:pt x="3865277" y="6084891"/>
                  </a:lnTo>
                  <a:lnTo>
                    <a:pt x="3860763" y="6066021"/>
                  </a:lnTo>
                  <a:close/>
                  <a:moveTo>
                    <a:pt x="4100970" y="6043601"/>
                  </a:moveTo>
                  <a:lnTo>
                    <a:pt x="4111588" y="6057374"/>
                  </a:lnTo>
                  <a:lnTo>
                    <a:pt x="4101282" y="6065826"/>
                  </a:lnTo>
                  <a:lnTo>
                    <a:pt x="4103156" y="6054244"/>
                  </a:lnTo>
                  <a:lnTo>
                    <a:pt x="4098784" y="6049861"/>
                  </a:lnTo>
                  <a:lnTo>
                    <a:pt x="4092850" y="6051113"/>
                  </a:lnTo>
                  <a:lnTo>
                    <a:pt x="4092538" y="6046105"/>
                  </a:lnTo>
                  <a:close/>
                  <a:moveTo>
                    <a:pt x="4379876" y="6040426"/>
                  </a:moveTo>
                  <a:lnTo>
                    <a:pt x="4379876" y="6051117"/>
                  </a:lnTo>
                  <a:lnTo>
                    <a:pt x="4366858" y="6060550"/>
                  </a:lnTo>
                  <a:lnTo>
                    <a:pt x="4364318" y="6075014"/>
                  </a:lnTo>
                  <a:lnTo>
                    <a:pt x="4352888" y="6098282"/>
                  </a:lnTo>
                  <a:lnTo>
                    <a:pt x="4333838" y="6105514"/>
                  </a:lnTo>
                  <a:lnTo>
                    <a:pt x="4335425" y="6088849"/>
                  </a:lnTo>
                  <a:lnTo>
                    <a:pt x="4324313" y="6089163"/>
                  </a:lnTo>
                  <a:lnTo>
                    <a:pt x="4328123" y="6083818"/>
                  </a:lnTo>
                  <a:lnTo>
                    <a:pt x="4333520" y="6070297"/>
                  </a:lnTo>
                  <a:lnTo>
                    <a:pt x="4345903" y="6053318"/>
                  </a:lnTo>
                  <a:lnTo>
                    <a:pt x="4360508" y="6048287"/>
                  </a:lnTo>
                  <a:close/>
                  <a:moveTo>
                    <a:pt x="4333108" y="6021376"/>
                  </a:moveTo>
                  <a:lnTo>
                    <a:pt x="4337013" y="6023281"/>
                  </a:lnTo>
                  <a:lnTo>
                    <a:pt x="4334610" y="6030266"/>
                  </a:lnTo>
                  <a:lnTo>
                    <a:pt x="4325900" y="6030901"/>
                  </a:lnTo>
                  <a:close/>
                  <a:moveTo>
                    <a:pt x="4191713" y="6019789"/>
                  </a:moveTo>
                  <a:lnTo>
                    <a:pt x="4195726" y="6021376"/>
                  </a:lnTo>
                  <a:lnTo>
                    <a:pt x="4187700" y="6034077"/>
                  </a:lnTo>
                  <a:lnTo>
                    <a:pt x="4184613" y="6029314"/>
                  </a:lnTo>
                  <a:close/>
                  <a:moveTo>
                    <a:pt x="3752636" y="6002326"/>
                  </a:moveTo>
                  <a:lnTo>
                    <a:pt x="3754400" y="6015026"/>
                  </a:lnTo>
                  <a:lnTo>
                    <a:pt x="3748050" y="6006165"/>
                  </a:lnTo>
                  <a:close/>
                  <a:moveTo>
                    <a:pt x="4012798" y="5995976"/>
                  </a:moveTo>
                  <a:lnTo>
                    <a:pt x="4024276" y="6005183"/>
                  </a:lnTo>
                  <a:lnTo>
                    <a:pt x="4014970" y="6022011"/>
                  </a:lnTo>
                  <a:lnTo>
                    <a:pt x="4008145" y="6026139"/>
                  </a:lnTo>
                  <a:lnTo>
                    <a:pt x="4001941" y="6024234"/>
                  </a:lnTo>
                  <a:lnTo>
                    <a:pt x="3997288" y="6018201"/>
                  </a:lnTo>
                  <a:lnTo>
                    <a:pt x="4005663" y="6015661"/>
                  </a:lnTo>
                  <a:lnTo>
                    <a:pt x="3998218" y="6010581"/>
                  </a:lnTo>
                  <a:lnTo>
                    <a:pt x="4001320" y="6007406"/>
                  </a:lnTo>
                  <a:lnTo>
                    <a:pt x="4011867" y="6008358"/>
                  </a:lnTo>
                  <a:lnTo>
                    <a:pt x="4015900" y="6008358"/>
                  </a:lnTo>
                  <a:lnTo>
                    <a:pt x="4011867" y="6001056"/>
                  </a:lnTo>
                  <a:close/>
                  <a:moveTo>
                    <a:pt x="4097132" y="5994389"/>
                  </a:moveTo>
                  <a:lnTo>
                    <a:pt x="4100476" y="6005330"/>
                  </a:lnTo>
                  <a:lnTo>
                    <a:pt x="4097740" y="6018202"/>
                  </a:lnTo>
                  <a:lnTo>
                    <a:pt x="4086188" y="6005652"/>
                  </a:lnTo>
                  <a:lnTo>
                    <a:pt x="4086188" y="5997929"/>
                  </a:lnTo>
                  <a:close/>
                  <a:moveTo>
                    <a:pt x="4278593" y="5988039"/>
                  </a:moveTo>
                  <a:lnTo>
                    <a:pt x="4284943" y="5988039"/>
                  </a:lnTo>
                  <a:lnTo>
                    <a:pt x="4292563" y="5991214"/>
                  </a:lnTo>
                  <a:lnTo>
                    <a:pt x="4286213" y="5994389"/>
                  </a:lnTo>
                  <a:lnTo>
                    <a:pt x="4282085" y="5999786"/>
                  </a:lnTo>
                  <a:lnTo>
                    <a:pt x="4270655" y="5997564"/>
                  </a:lnTo>
                  <a:lnTo>
                    <a:pt x="4256685" y="6003914"/>
                  </a:lnTo>
                  <a:lnTo>
                    <a:pt x="4258908" y="6019789"/>
                  </a:lnTo>
                  <a:lnTo>
                    <a:pt x="4251288" y="6013439"/>
                  </a:lnTo>
                  <a:lnTo>
                    <a:pt x="4253510" y="6000739"/>
                  </a:lnTo>
                  <a:lnTo>
                    <a:pt x="4262718" y="5989309"/>
                  </a:lnTo>
                  <a:close/>
                  <a:moveTo>
                    <a:pt x="4044769" y="5988039"/>
                  </a:moveTo>
                  <a:lnTo>
                    <a:pt x="4050157" y="5994389"/>
                  </a:lnTo>
                  <a:lnTo>
                    <a:pt x="4052851" y="6001691"/>
                  </a:lnTo>
                  <a:lnTo>
                    <a:pt x="4042748" y="6007089"/>
                  </a:lnTo>
                  <a:lnTo>
                    <a:pt x="4041738" y="6002009"/>
                  </a:lnTo>
                  <a:close/>
                  <a:moveTo>
                    <a:pt x="2784354" y="5988039"/>
                  </a:moveTo>
                  <a:lnTo>
                    <a:pt x="2798725" y="5999034"/>
                  </a:lnTo>
                  <a:lnTo>
                    <a:pt x="2788699" y="6005502"/>
                  </a:lnTo>
                  <a:lnTo>
                    <a:pt x="2779675" y="5992566"/>
                  </a:lnTo>
                  <a:close/>
                  <a:moveTo>
                    <a:pt x="4162388" y="5973751"/>
                  </a:moveTo>
                  <a:lnTo>
                    <a:pt x="4157943" y="5978006"/>
                  </a:lnTo>
                  <a:lnTo>
                    <a:pt x="4156038" y="5991099"/>
                  </a:lnTo>
                  <a:lnTo>
                    <a:pt x="4147783" y="6000918"/>
                  </a:lnTo>
                  <a:lnTo>
                    <a:pt x="4133813" y="6005501"/>
                  </a:lnTo>
                  <a:lnTo>
                    <a:pt x="4136035" y="5994372"/>
                  </a:lnTo>
                  <a:lnTo>
                    <a:pt x="4150640" y="5986844"/>
                  </a:lnTo>
                  <a:cubicBezTo>
                    <a:pt x="4150958" y="5982807"/>
                    <a:pt x="4151275" y="5978770"/>
                    <a:pt x="4151593" y="5974733"/>
                  </a:cubicBezTo>
                  <a:close/>
                  <a:moveTo>
                    <a:pt x="4248322" y="5964226"/>
                  </a:moveTo>
                  <a:lnTo>
                    <a:pt x="4257308" y="5967568"/>
                  </a:lnTo>
                  <a:lnTo>
                    <a:pt x="4262400" y="5977594"/>
                  </a:lnTo>
                  <a:lnTo>
                    <a:pt x="4250419" y="5983276"/>
                  </a:lnTo>
                  <a:lnTo>
                    <a:pt x="4248322" y="5979934"/>
                  </a:lnTo>
                  <a:lnTo>
                    <a:pt x="4252515" y="5971913"/>
                  </a:lnTo>
                  <a:lnTo>
                    <a:pt x="4246525" y="5970910"/>
                  </a:lnTo>
                  <a:close/>
                  <a:moveTo>
                    <a:pt x="4031293" y="5961051"/>
                  </a:moveTo>
                  <a:lnTo>
                    <a:pt x="4036975" y="5972352"/>
                  </a:lnTo>
                  <a:lnTo>
                    <a:pt x="4031293" y="5980101"/>
                  </a:lnTo>
                  <a:lnTo>
                    <a:pt x="4020264" y="5978163"/>
                  </a:lnTo>
                  <a:lnTo>
                    <a:pt x="4017925" y="5969446"/>
                  </a:lnTo>
                  <a:lnTo>
                    <a:pt x="4020264" y="5964280"/>
                  </a:lnTo>
                  <a:close/>
                  <a:moveTo>
                    <a:pt x="4088954" y="5956289"/>
                  </a:moveTo>
                  <a:lnTo>
                    <a:pt x="4090951" y="5968530"/>
                  </a:lnTo>
                  <a:lnTo>
                    <a:pt x="4086956" y="5976792"/>
                  </a:lnTo>
                  <a:lnTo>
                    <a:pt x="4079300" y="5981689"/>
                  </a:lnTo>
                  <a:lnTo>
                    <a:pt x="4070313" y="5972814"/>
                  </a:lnTo>
                  <a:lnTo>
                    <a:pt x="4074307" y="5961797"/>
                  </a:lnTo>
                  <a:close/>
                  <a:moveTo>
                    <a:pt x="4116516" y="5949939"/>
                  </a:moveTo>
                  <a:lnTo>
                    <a:pt x="4121773" y="5953928"/>
                  </a:lnTo>
                  <a:cubicBezTo>
                    <a:pt x="4122082" y="5958939"/>
                    <a:pt x="4122392" y="5963951"/>
                    <a:pt x="4122701" y="5968962"/>
                  </a:cubicBezTo>
                  <a:lnTo>
                    <a:pt x="4112804" y="5983383"/>
                  </a:lnTo>
                  <a:lnTo>
                    <a:pt x="4107547" y="5986452"/>
                  </a:lnTo>
                  <a:lnTo>
                    <a:pt x="4098888" y="5969269"/>
                  </a:lnTo>
                  <a:lnTo>
                    <a:pt x="4104145" y="5953928"/>
                  </a:lnTo>
                  <a:close/>
                  <a:moveTo>
                    <a:pt x="3879813" y="5943589"/>
                  </a:moveTo>
                  <a:lnTo>
                    <a:pt x="3887751" y="5947117"/>
                  </a:lnTo>
                  <a:lnTo>
                    <a:pt x="3881136" y="5953114"/>
                  </a:lnTo>
                  <a:close/>
                  <a:moveTo>
                    <a:pt x="4230772" y="5937239"/>
                  </a:moveTo>
                  <a:lnTo>
                    <a:pt x="4237000" y="5943884"/>
                  </a:lnTo>
                  <a:lnTo>
                    <a:pt x="4235901" y="5950530"/>
                  </a:lnTo>
                  <a:lnTo>
                    <a:pt x="4228574" y="5951527"/>
                  </a:lnTo>
                  <a:lnTo>
                    <a:pt x="4227475" y="5946210"/>
                  </a:lnTo>
                  <a:close/>
                  <a:moveTo>
                    <a:pt x="4015702" y="5929301"/>
                  </a:moveTo>
                  <a:lnTo>
                    <a:pt x="4021100" y="5932476"/>
                  </a:lnTo>
                  <a:cubicBezTo>
                    <a:pt x="4020782" y="5935651"/>
                    <a:pt x="4020465" y="5938826"/>
                    <a:pt x="4020147" y="5942001"/>
                  </a:cubicBezTo>
                  <a:lnTo>
                    <a:pt x="4015067" y="5948351"/>
                  </a:lnTo>
                  <a:lnTo>
                    <a:pt x="4011575" y="5945176"/>
                  </a:lnTo>
                  <a:lnTo>
                    <a:pt x="4011575" y="5932476"/>
                  </a:lnTo>
                  <a:close/>
                  <a:moveTo>
                    <a:pt x="3920838" y="5926126"/>
                  </a:moveTo>
                  <a:lnTo>
                    <a:pt x="3922676" y="5931232"/>
                  </a:lnTo>
                  <a:lnTo>
                    <a:pt x="3912566" y="5937239"/>
                  </a:lnTo>
                  <a:lnTo>
                    <a:pt x="3905213" y="5935437"/>
                  </a:lnTo>
                  <a:lnTo>
                    <a:pt x="3909502" y="5932433"/>
                  </a:lnTo>
                  <a:close/>
                  <a:moveTo>
                    <a:pt x="4101110" y="5921364"/>
                  </a:moveTo>
                  <a:lnTo>
                    <a:pt x="4111588" y="5922290"/>
                  </a:lnTo>
                  <a:lnTo>
                    <a:pt x="4111588" y="5927229"/>
                  </a:lnTo>
                  <a:lnTo>
                    <a:pt x="4102063" y="5932477"/>
                  </a:lnTo>
                  <a:lnTo>
                    <a:pt x="4092538" y="5930625"/>
                  </a:lnTo>
                  <a:close/>
                  <a:moveTo>
                    <a:pt x="4052850" y="5919776"/>
                  </a:moveTo>
                  <a:lnTo>
                    <a:pt x="4063963" y="5927797"/>
                  </a:lnTo>
                  <a:lnTo>
                    <a:pt x="4054952" y="5938826"/>
                  </a:lnTo>
                  <a:lnTo>
                    <a:pt x="4052850" y="5932142"/>
                  </a:lnTo>
                  <a:close/>
                  <a:moveTo>
                    <a:pt x="4071020" y="5907076"/>
                  </a:moveTo>
                  <a:lnTo>
                    <a:pt x="4081640" y="5907076"/>
                  </a:lnTo>
                  <a:lnTo>
                    <a:pt x="4089363" y="5911287"/>
                  </a:lnTo>
                  <a:lnTo>
                    <a:pt x="4088397" y="5919711"/>
                  </a:lnTo>
                  <a:lnTo>
                    <a:pt x="4079709" y="5922951"/>
                  </a:lnTo>
                  <a:lnTo>
                    <a:pt x="4065550" y="5910316"/>
                  </a:lnTo>
                  <a:close/>
                  <a:moveTo>
                    <a:pt x="4007267" y="5895964"/>
                  </a:moveTo>
                  <a:lnTo>
                    <a:pt x="4014411" y="5903050"/>
                  </a:lnTo>
                  <a:cubicBezTo>
                    <a:pt x="4014524" y="5905519"/>
                    <a:pt x="4014638" y="5907989"/>
                    <a:pt x="4014751" y="5910458"/>
                  </a:cubicBezTo>
                  <a:lnTo>
                    <a:pt x="4005566" y="5918189"/>
                  </a:lnTo>
                  <a:lnTo>
                    <a:pt x="4005566" y="5907559"/>
                  </a:lnTo>
                  <a:lnTo>
                    <a:pt x="4000463" y="5900151"/>
                  </a:lnTo>
                  <a:close/>
                  <a:moveTo>
                    <a:pt x="4201841" y="5892789"/>
                  </a:moveTo>
                  <a:lnTo>
                    <a:pt x="4210013" y="5899073"/>
                  </a:lnTo>
                  <a:lnTo>
                    <a:pt x="4198900" y="5900727"/>
                  </a:lnTo>
                  <a:close/>
                  <a:moveTo>
                    <a:pt x="4190963" y="5889614"/>
                  </a:moveTo>
                  <a:lnTo>
                    <a:pt x="4183660" y="5905999"/>
                  </a:lnTo>
                  <a:lnTo>
                    <a:pt x="4173818" y="5905999"/>
                  </a:lnTo>
                  <a:lnTo>
                    <a:pt x="4159213" y="5916602"/>
                  </a:lnTo>
                  <a:lnTo>
                    <a:pt x="4163340" y="5901823"/>
                  </a:lnTo>
                  <a:lnTo>
                    <a:pt x="4173818" y="5899574"/>
                  </a:lnTo>
                  <a:close/>
                  <a:moveTo>
                    <a:pt x="3983882" y="5889614"/>
                  </a:moveTo>
                  <a:lnTo>
                    <a:pt x="3990938" y="5892617"/>
                  </a:lnTo>
                  <a:lnTo>
                    <a:pt x="3980707" y="5900727"/>
                  </a:lnTo>
                  <a:lnTo>
                    <a:pt x="3978238" y="5897723"/>
                  </a:lnTo>
                  <a:close/>
                  <a:moveTo>
                    <a:pt x="4234460" y="5870564"/>
                  </a:moveTo>
                  <a:lnTo>
                    <a:pt x="4239858" y="5870564"/>
                  </a:lnTo>
                  <a:lnTo>
                    <a:pt x="4244938" y="5873567"/>
                  </a:lnTo>
                  <a:lnTo>
                    <a:pt x="4253510" y="5873567"/>
                  </a:lnTo>
                  <a:lnTo>
                    <a:pt x="4254463" y="5881676"/>
                  </a:lnTo>
                  <a:lnTo>
                    <a:pt x="4238588" y="5880775"/>
                  </a:lnTo>
                  <a:lnTo>
                    <a:pt x="4239858" y="5888584"/>
                  </a:lnTo>
                  <a:lnTo>
                    <a:pt x="4232238" y="5892789"/>
                  </a:lnTo>
                  <a:lnTo>
                    <a:pt x="4225888" y="5886782"/>
                  </a:lnTo>
                  <a:lnTo>
                    <a:pt x="4213188" y="5887082"/>
                  </a:lnTo>
                  <a:lnTo>
                    <a:pt x="4218585" y="5875069"/>
                  </a:lnTo>
                  <a:close/>
                  <a:moveTo>
                    <a:pt x="3641967" y="5862626"/>
                  </a:moveTo>
                  <a:lnTo>
                    <a:pt x="3650372" y="5864489"/>
                  </a:lnTo>
                  <a:lnTo>
                    <a:pt x="3649127" y="5869770"/>
                  </a:lnTo>
                  <a:lnTo>
                    <a:pt x="3663757" y="5872565"/>
                  </a:lnTo>
                  <a:lnTo>
                    <a:pt x="3671850" y="5887784"/>
                  </a:lnTo>
                  <a:lnTo>
                    <a:pt x="3659399" y="5883746"/>
                  </a:lnTo>
                  <a:lnTo>
                    <a:pt x="3656597" y="5891201"/>
                  </a:lnTo>
                  <a:lnTo>
                    <a:pt x="3647570" y="5884989"/>
                  </a:lnTo>
                  <a:lnTo>
                    <a:pt x="3640100" y="5873497"/>
                  </a:lnTo>
                  <a:close/>
                  <a:moveTo>
                    <a:pt x="4038979" y="5856276"/>
                  </a:moveTo>
                  <a:lnTo>
                    <a:pt x="4043930" y="5866368"/>
                  </a:lnTo>
                  <a:lnTo>
                    <a:pt x="4048262" y="5865422"/>
                  </a:lnTo>
                  <a:lnTo>
                    <a:pt x="4057545" y="5871730"/>
                  </a:lnTo>
                  <a:lnTo>
                    <a:pt x="4057545" y="5878038"/>
                  </a:lnTo>
                  <a:lnTo>
                    <a:pt x="4063734" y="5884346"/>
                  </a:lnTo>
                  <a:lnTo>
                    <a:pt x="4064972" y="5897593"/>
                  </a:lnTo>
                  <a:lnTo>
                    <a:pt x="4067138" y="5902955"/>
                  </a:lnTo>
                  <a:lnTo>
                    <a:pt x="4060949" y="5903901"/>
                  </a:lnTo>
                  <a:lnTo>
                    <a:pt x="4049500" y="5894754"/>
                  </a:lnTo>
                  <a:lnTo>
                    <a:pt x="4049500" y="5884346"/>
                  </a:lnTo>
                  <a:lnTo>
                    <a:pt x="4038051" y="5879931"/>
                  </a:lnTo>
                  <a:lnTo>
                    <a:pt x="4030625" y="5872046"/>
                  </a:lnTo>
                  <a:lnTo>
                    <a:pt x="4033719" y="5860376"/>
                  </a:lnTo>
                  <a:close/>
                  <a:moveTo>
                    <a:pt x="3149881" y="5826114"/>
                  </a:moveTo>
                  <a:lnTo>
                    <a:pt x="3157501" y="5826114"/>
                  </a:lnTo>
                  <a:lnTo>
                    <a:pt x="3153373" y="5832443"/>
                  </a:lnTo>
                  <a:lnTo>
                    <a:pt x="3156548" y="5844152"/>
                  </a:lnTo>
                  <a:lnTo>
                    <a:pt x="3139721" y="5873583"/>
                  </a:lnTo>
                  <a:lnTo>
                    <a:pt x="3130831" y="5891938"/>
                  </a:lnTo>
                  <a:lnTo>
                    <a:pt x="3124798" y="5905229"/>
                  </a:lnTo>
                  <a:lnTo>
                    <a:pt x="3122893" y="5909976"/>
                  </a:lnTo>
                  <a:lnTo>
                    <a:pt x="3121941" y="5912508"/>
                  </a:lnTo>
                  <a:lnTo>
                    <a:pt x="3123528" y="5936876"/>
                  </a:lnTo>
                  <a:lnTo>
                    <a:pt x="3137181" y="5954597"/>
                  </a:lnTo>
                  <a:lnTo>
                    <a:pt x="3133371" y="5977699"/>
                  </a:lnTo>
                  <a:lnTo>
                    <a:pt x="3117813" y="5997953"/>
                  </a:lnTo>
                  <a:lnTo>
                    <a:pt x="3124163" y="6015358"/>
                  </a:lnTo>
                  <a:lnTo>
                    <a:pt x="3115591" y="6019789"/>
                  </a:lnTo>
                  <a:lnTo>
                    <a:pt x="3102891" y="6012510"/>
                  </a:lnTo>
                  <a:lnTo>
                    <a:pt x="3079713" y="6004282"/>
                  </a:lnTo>
                  <a:lnTo>
                    <a:pt x="3056218" y="5995105"/>
                  </a:lnTo>
                  <a:lnTo>
                    <a:pt x="3026691" y="5965990"/>
                  </a:lnTo>
                  <a:lnTo>
                    <a:pt x="2989543" y="5965357"/>
                  </a:lnTo>
                  <a:lnTo>
                    <a:pt x="2947633" y="5933078"/>
                  </a:lnTo>
                  <a:lnTo>
                    <a:pt x="2912708" y="5916622"/>
                  </a:lnTo>
                  <a:lnTo>
                    <a:pt x="2905088" y="5909343"/>
                  </a:lnTo>
                  <a:lnTo>
                    <a:pt x="2869210" y="5903331"/>
                  </a:lnTo>
                  <a:lnTo>
                    <a:pt x="2860638" y="5874216"/>
                  </a:lnTo>
                  <a:lnTo>
                    <a:pt x="2873973" y="5853962"/>
                  </a:lnTo>
                  <a:lnTo>
                    <a:pt x="2885720" y="5848583"/>
                  </a:lnTo>
                  <a:cubicBezTo>
                    <a:pt x="2885614" y="5845102"/>
                    <a:pt x="2885509" y="5841620"/>
                    <a:pt x="2885403" y="5838139"/>
                  </a:cubicBezTo>
                  <a:lnTo>
                    <a:pt x="2894928" y="5839722"/>
                  </a:lnTo>
                  <a:lnTo>
                    <a:pt x="2898420" y="5846367"/>
                  </a:lnTo>
                  <a:lnTo>
                    <a:pt x="2907945" y="5857760"/>
                  </a:lnTo>
                  <a:lnTo>
                    <a:pt x="2917470" y="5854595"/>
                  </a:lnTo>
                  <a:lnTo>
                    <a:pt x="2933028" y="5839722"/>
                  </a:lnTo>
                  <a:lnTo>
                    <a:pt x="2946046" y="5847000"/>
                  </a:lnTo>
                  <a:lnTo>
                    <a:pt x="2958746" y="5847950"/>
                  </a:lnTo>
                  <a:lnTo>
                    <a:pt x="2968271" y="5862507"/>
                  </a:lnTo>
                  <a:lnTo>
                    <a:pt x="2990496" y="5860292"/>
                  </a:lnTo>
                  <a:lnTo>
                    <a:pt x="3014943" y="5851431"/>
                  </a:lnTo>
                  <a:lnTo>
                    <a:pt x="3037168" y="5857444"/>
                  </a:lnTo>
                  <a:lnTo>
                    <a:pt x="3064473" y="5851114"/>
                  </a:lnTo>
                  <a:lnTo>
                    <a:pt x="3086698" y="5839405"/>
                  </a:lnTo>
                  <a:lnTo>
                    <a:pt x="3113368" y="5842253"/>
                  </a:lnTo>
                  <a:lnTo>
                    <a:pt x="3123528" y="5834975"/>
                  </a:lnTo>
                  <a:lnTo>
                    <a:pt x="3141626" y="5833392"/>
                  </a:lnTo>
                  <a:close/>
                  <a:moveTo>
                    <a:pt x="3635338" y="5800714"/>
                  </a:moveTo>
                  <a:lnTo>
                    <a:pt x="3644716" y="5802964"/>
                  </a:lnTo>
                  <a:lnTo>
                    <a:pt x="3643422" y="5813575"/>
                  </a:lnTo>
                  <a:lnTo>
                    <a:pt x="3652801" y="5819040"/>
                  </a:lnTo>
                  <a:lnTo>
                    <a:pt x="3652477" y="5826114"/>
                  </a:lnTo>
                  <a:lnTo>
                    <a:pt x="3643422" y="5820648"/>
                  </a:lnTo>
                  <a:lnTo>
                    <a:pt x="3636308" y="5816468"/>
                  </a:lnTo>
                  <a:cubicBezTo>
                    <a:pt x="3635985" y="5811217"/>
                    <a:pt x="3635661" y="5805965"/>
                    <a:pt x="3635338" y="5800714"/>
                  </a:cubicBezTo>
                  <a:close/>
                  <a:moveTo>
                    <a:pt x="3630817" y="5799126"/>
                  </a:moveTo>
                  <a:lnTo>
                    <a:pt x="3632059" y="5810705"/>
                  </a:lnTo>
                  <a:cubicBezTo>
                    <a:pt x="3632163" y="5813600"/>
                    <a:pt x="3632266" y="5816495"/>
                    <a:pt x="3632370" y="5819390"/>
                  </a:cubicBezTo>
                  <a:lnTo>
                    <a:pt x="3635787" y="5830004"/>
                  </a:lnTo>
                  <a:lnTo>
                    <a:pt x="3639514" y="5825180"/>
                  </a:lnTo>
                  <a:lnTo>
                    <a:pt x="3655976" y="5833221"/>
                  </a:lnTo>
                  <a:lnTo>
                    <a:pt x="3655355" y="5847052"/>
                  </a:lnTo>
                  <a:lnTo>
                    <a:pt x="3644794" y="5844801"/>
                  </a:lnTo>
                  <a:lnTo>
                    <a:pt x="3642309" y="5848339"/>
                  </a:lnTo>
                  <a:lnTo>
                    <a:pt x="3630506" y="5843514"/>
                  </a:lnTo>
                  <a:lnTo>
                    <a:pt x="3629575" y="5835794"/>
                  </a:lnTo>
                  <a:lnTo>
                    <a:pt x="3624294" y="5825823"/>
                  </a:lnTo>
                  <a:lnTo>
                    <a:pt x="3622741" y="5836438"/>
                  </a:lnTo>
                  <a:lnTo>
                    <a:pt x="3613113" y="5827110"/>
                  </a:lnTo>
                  <a:lnTo>
                    <a:pt x="3616840" y="5811349"/>
                  </a:lnTo>
                  <a:lnTo>
                    <a:pt x="3624294" y="5817782"/>
                  </a:lnTo>
                  <a:close/>
                  <a:moveTo>
                    <a:pt x="3095553" y="5791189"/>
                  </a:moveTo>
                  <a:lnTo>
                    <a:pt x="3106700" y="5794813"/>
                  </a:lnTo>
                  <a:lnTo>
                    <a:pt x="3099944" y="5808652"/>
                  </a:lnTo>
                  <a:lnTo>
                    <a:pt x="3090825" y="5795472"/>
                  </a:lnTo>
                  <a:close/>
                  <a:moveTo>
                    <a:pt x="4154133" y="5781664"/>
                  </a:moveTo>
                  <a:lnTo>
                    <a:pt x="4166833" y="5782604"/>
                  </a:lnTo>
                  <a:lnTo>
                    <a:pt x="4171913" y="5800150"/>
                  </a:lnTo>
                  <a:lnTo>
                    <a:pt x="4173501" y="5810489"/>
                  </a:lnTo>
                  <a:lnTo>
                    <a:pt x="4166198" y="5815816"/>
                  </a:lnTo>
                  <a:lnTo>
                    <a:pt x="4161753" y="5829289"/>
                  </a:lnTo>
                  <a:lnTo>
                    <a:pt x="4149053" y="5818009"/>
                  </a:lnTo>
                  <a:lnTo>
                    <a:pt x="4157625" y="5803596"/>
                  </a:lnTo>
                  <a:lnTo>
                    <a:pt x="4143338" y="5794197"/>
                  </a:lnTo>
                  <a:lnTo>
                    <a:pt x="4144608" y="5783544"/>
                  </a:lnTo>
                  <a:close/>
                  <a:moveTo>
                    <a:pt x="3652252" y="5780076"/>
                  </a:moveTo>
                  <a:lnTo>
                    <a:pt x="3658821" y="5780076"/>
                  </a:lnTo>
                  <a:lnTo>
                    <a:pt x="3654223" y="5787061"/>
                  </a:lnTo>
                  <a:lnTo>
                    <a:pt x="3659150" y="5794364"/>
                  </a:lnTo>
                  <a:lnTo>
                    <a:pt x="3649625" y="5789919"/>
                  </a:lnTo>
                  <a:close/>
                  <a:moveTo>
                    <a:pt x="1810406" y="5757851"/>
                  </a:moveTo>
                  <a:lnTo>
                    <a:pt x="1816824" y="5766824"/>
                  </a:lnTo>
                  <a:lnTo>
                    <a:pt x="1832868" y="5767422"/>
                  </a:lnTo>
                  <a:lnTo>
                    <a:pt x="1835114" y="5778489"/>
                  </a:lnTo>
                  <a:lnTo>
                    <a:pt x="1829659" y="5772507"/>
                  </a:lnTo>
                  <a:lnTo>
                    <a:pt x="1816824" y="5771909"/>
                  </a:lnTo>
                  <a:lnTo>
                    <a:pt x="1809444" y="5775797"/>
                  </a:lnTo>
                  <a:lnTo>
                    <a:pt x="1804951" y="5768918"/>
                  </a:lnTo>
                  <a:close/>
                  <a:moveTo>
                    <a:pt x="3645223" y="5754676"/>
                  </a:moveTo>
                  <a:lnTo>
                    <a:pt x="3645223" y="5762230"/>
                  </a:lnTo>
                  <a:lnTo>
                    <a:pt x="3648038" y="5769470"/>
                  </a:lnTo>
                  <a:lnTo>
                    <a:pt x="3646162" y="5785838"/>
                  </a:lnTo>
                  <a:lnTo>
                    <a:pt x="3640533" y="5785838"/>
                  </a:lnTo>
                  <a:lnTo>
                    <a:pt x="3639595" y="5781746"/>
                  </a:lnTo>
                  <a:lnTo>
                    <a:pt x="3630839" y="5791189"/>
                  </a:lnTo>
                  <a:lnTo>
                    <a:pt x="3627400" y="5788356"/>
                  </a:lnTo>
                  <a:cubicBezTo>
                    <a:pt x="3627608" y="5785523"/>
                    <a:pt x="3627817" y="5782690"/>
                    <a:pt x="3628025" y="5779857"/>
                  </a:cubicBezTo>
                  <a:lnTo>
                    <a:pt x="3632716" y="5772303"/>
                  </a:lnTo>
                  <a:lnTo>
                    <a:pt x="3633966" y="5761601"/>
                  </a:lnTo>
                  <a:close/>
                  <a:moveTo>
                    <a:pt x="4003575" y="5735626"/>
                  </a:moveTo>
                  <a:lnTo>
                    <a:pt x="4014159" y="5735626"/>
                  </a:lnTo>
                  <a:lnTo>
                    <a:pt x="4019139" y="5746117"/>
                  </a:lnTo>
                  <a:lnTo>
                    <a:pt x="4029723" y="5752674"/>
                  </a:lnTo>
                  <a:lnTo>
                    <a:pt x="4032213" y="5759232"/>
                  </a:lnTo>
                  <a:lnTo>
                    <a:pt x="4021629" y="5765789"/>
                  </a:lnTo>
                  <a:lnTo>
                    <a:pt x="4014470" y="5761527"/>
                  </a:lnTo>
                  <a:lnTo>
                    <a:pt x="4017583" y="5753986"/>
                  </a:lnTo>
                  <a:lnTo>
                    <a:pt x="4002953" y="5749724"/>
                  </a:lnTo>
                  <a:lnTo>
                    <a:pt x="4000463" y="5742183"/>
                  </a:lnTo>
                  <a:close/>
                  <a:moveTo>
                    <a:pt x="3888209" y="5732451"/>
                  </a:moveTo>
                  <a:lnTo>
                    <a:pt x="3904177" y="5735657"/>
                  </a:lnTo>
                  <a:lnTo>
                    <a:pt x="3915036" y="5750404"/>
                  </a:lnTo>
                  <a:lnTo>
                    <a:pt x="3923658" y="5764189"/>
                  </a:lnTo>
                  <a:lnTo>
                    <a:pt x="3940904" y="5769319"/>
                  </a:lnTo>
                  <a:lnTo>
                    <a:pt x="3947291" y="5776692"/>
                  </a:lnTo>
                  <a:lnTo>
                    <a:pt x="3975714" y="5776372"/>
                  </a:lnTo>
                  <a:lnTo>
                    <a:pt x="3978269" y="5781822"/>
                  </a:lnTo>
                  <a:lnTo>
                    <a:pt x="3978269" y="5793684"/>
                  </a:lnTo>
                  <a:lnTo>
                    <a:pt x="3983698" y="5799454"/>
                  </a:lnTo>
                  <a:lnTo>
                    <a:pt x="3981463" y="5809393"/>
                  </a:lnTo>
                  <a:lnTo>
                    <a:pt x="3986892" y="5816766"/>
                  </a:lnTo>
                  <a:lnTo>
                    <a:pt x="3999986" y="5826063"/>
                  </a:lnTo>
                  <a:lnTo>
                    <a:pt x="4010205" y="5829269"/>
                  </a:lnTo>
                  <a:lnTo>
                    <a:pt x="4027451" y="5832475"/>
                  </a:lnTo>
                  <a:lnTo>
                    <a:pt x="4026812" y="5854596"/>
                  </a:lnTo>
                  <a:lnTo>
                    <a:pt x="4015954" y="5864214"/>
                  </a:lnTo>
                  <a:lnTo>
                    <a:pt x="4000944" y="5860367"/>
                  </a:lnTo>
                  <a:lnTo>
                    <a:pt x="3993598" y="5852672"/>
                  </a:lnTo>
                  <a:lnTo>
                    <a:pt x="3991363" y="5839849"/>
                  </a:lnTo>
                  <a:lnTo>
                    <a:pt x="3975395" y="5831834"/>
                  </a:lnTo>
                  <a:cubicBezTo>
                    <a:pt x="3975714" y="5828201"/>
                    <a:pt x="3976034" y="5824567"/>
                    <a:pt x="3976353" y="5820934"/>
                  </a:cubicBezTo>
                  <a:lnTo>
                    <a:pt x="3963259" y="5812919"/>
                  </a:lnTo>
                  <a:lnTo>
                    <a:pt x="3959107" y="5804263"/>
                  </a:lnTo>
                  <a:lnTo>
                    <a:pt x="3927171" y="5801378"/>
                  </a:lnTo>
                  <a:lnTo>
                    <a:pt x="3922700" y="5794004"/>
                  </a:lnTo>
                  <a:cubicBezTo>
                    <a:pt x="3923019" y="5790050"/>
                    <a:pt x="3923339" y="5786096"/>
                    <a:pt x="3923658" y="5782142"/>
                  </a:cubicBezTo>
                  <a:lnTo>
                    <a:pt x="3914077" y="5772845"/>
                  </a:lnTo>
                  <a:lnTo>
                    <a:pt x="3881183" y="5751686"/>
                  </a:lnTo>
                  <a:lnTo>
                    <a:pt x="3881183" y="5747519"/>
                  </a:lnTo>
                  <a:lnTo>
                    <a:pt x="3876712" y="5749442"/>
                  </a:lnTo>
                  <a:lnTo>
                    <a:pt x="3863938" y="5752648"/>
                  </a:lnTo>
                  <a:lnTo>
                    <a:pt x="3873199" y="5742068"/>
                  </a:lnTo>
                  <a:lnTo>
                    <a:pt x="3880864" y="5741107"/>
                  </a:lnTo>
                  <a:close/>
                  <a:moveTo>
                    <a:pt x="1831939" y="5713401"/>
                  </a:moveTo>
                  <a:cubicBezTo>
                    <a:pt x="1831617" y="5716218"/>
                    <a:pt x="1831294" y="5719034"/>
                    <a:pt x="1830972" y="5721851"/>
                  </a:cubicBezTo>
                  <a:lnTo>
                    <a:pt x="1812925" y="5752401"/>
                  </a:lnTo>
                  <a:lnTo>
                    <a:pt x="1808736" y="5754676"/>
                  </a:lnTo>
                  <a:lnTo>
                    <a:pt x="1805191" y="5748176"/>
                  </a:lnTo>
                  <a:lnTo>
                    <a:pt x="1794877" y="5751751"/>
                  </a:lnTo>
                  <a:lnTo>
                    <a:pt x="1789076" y="5743951"/>
                  </a:lnTo>
                  <a:lnTo>
                    <a:pt x="1796489" y="5727701"/>
                  </a:lnTo>
                  <a:lnTo>
                    <a:pt x="1813892" y="5714701"/>
                  </a:lnTo>
                  <a:close/>
                  <a:moveTo>
                    <a:pt x="3909022" y="5707051"/>
                  </a:moveTo>
                  <a:lnTo>
                    <a:pt x="3919500" y="5708956"/>
                  </a:lnTo>
                  <a:lnTo>
                    <a:pt x="3906800" y="5716576"/>
                  </a:lnTo>
                  <a:close/>
                  <a:moveTo>
                    <a:pt x="3933152" y="5702289"/>
                  </a:moveTo>
                  <a:lnTo>
                    <a:pt x="3938550" y="5710397"/>
                  </a:lnTo>
                  <a:lnTo>
                    <a:pt x="3943947" y="5710397"/>
                  </a:lnTo>
                  <a:lnTo>
                    <a:pt x="3944900" y="5717569"/>
                  </a:lnTo>
                  <a:lnTo>
                    <a:pt x="3936327" y="5719752"/>
                  </a:lnTo>
                  <a:lnTo>
                    <a:pt x="3929025" y="5713515"/>
                  </a:lnTo>
                  <a:lnTo>
                    <a:pt x="3925850" y="5706343"/>
                  </a:lnTo>
                  <a:close/>
                  <a:moveTo>
                    <a:pt x="3950898" y="5691176"/>
                  </a:moveTo>
                  <a:lnTo>
                    <a:pt x="3954426" y="5700557"/>
                  </a:lnTo>
                  <a:lnTo>
                    <a:pt x="3948252" y="5711814"/>
                  </a:lnTo>
                  <a:lnTo>
                    <a:pt x="3946488" y="5707749"/>
                  </a:lnTo>
                  <a:lnTo>
                    <a:pt x="3949428" y="5700557"/>
                  </a:lnTo>
                  <a:close/>
                  <a:moveTo>
                    <a:pt x="4188559" y="5689589"/>
                  </a:moveTo>
                  <a:lnTo>
                    <a:pt x="4200260" y="5693688"/>
                  </a:lnTo>
                  <a:lnTo>
                    <a:pt x="4201525" y="5703148"/>
                  </a:lnTo>
                  <a:lnTo>
                    <a:pt x="4222713" y="5713554"/>
                  </a:lnTo>
                  <a:lnTo>
                    <a:pt x="4207850" y="5720806"/>
                  </a:lnTo>
                  <a:lnTo>
                    <a:pt x="4198363" y="5712608"/>
                  </a:lnTo>
                  <a:lnTo>
                    <a:pt x="4203739" y="5728059"/>
                  </a:lnTo>
                  <a:lnTo>
                    <a:pt x="4197414" y="5735627"/>
                  </a:lnTo>
                  <a:lnTo>
                    <a:pt x="4179705" y="5734996"/>
                  </a:lnTo>
                  <a:lnTo>
                    <a:pt x="4168953" y="5725221"/>
                  </a:lnTo>
                  <a:lnTo>
                    <a:pt x="4186662" y="5713869"/>
                  </a:lnTo>
                  <a:lnTo>
                    <a:pt x="4173064" y="5710716"/>
                  </a:lnTo>
                  <a:lnTo>
                    <a:pt x="4164525" y="5723329"/>
                  </a:lnTo>
                  <a:lnTo>
                    <a:pt x="4144603" y="5715130"/>
                  </a:lnTo>
                  <a:lnTo>
                    <a:pt x="4143338" y="5702517"/>
                  </a:lnTo>
                  <a:lnTo>
                    <a:pt x="4165790" y="5703463"/>
                  </a:lnTo>
                  <a:lnTo>
                    <a:pt x="4167688" y="5696211"/>
                  </a:lnTo>
                  <a:lnTo>
                    <a:pt x="4181602" y="5695895"/>
                  </a:lnTo>
                  <a:close/>
                  <a:moveTo>
                    <a:pt x="3560407" y="5638789"/>
                  </a:moveTo>
                  <a:lnTo>
                    <a:pt x="3566757" y="5641629"/>
                  </a:lnTo>
                  <a:lnTo>
                    <a:pt x="3572790" y="5648572"/>
                  </a:lnTo>
                  <a:lnTo>
                    <a:pt x="3560725" y="5652675"/>
                  </a:lnTo>
                  <a:lnTo>
                    <a:pt x="3562312" y="5664667"/>
                  </a:lnTo>
                  <a:lnTo>
                    <a:pt x="3572155" y="5670663"/>
                  </a:lnTo>
                  <a:cubicBezTo>
                    <a:pt x="3571943" y="5673714"/>
                    <a:pt x="3571732" y="5676764"/>
                    <a:pt x="3571520" y="5679815"/>
                  </a:cubicBezTo>
                  <a:lnTo>
                    <a:pt x="3582950" y="5680447"/>
                  </a:lnTo>
                  <a:lnTo>
                    <a:pt x="3581680" y="5691177"/>
                  </a:lnTo>
                  <a:lnTo>
                    <a:pt x="3563265" y="5680447"/>
                  </a:lnTo>
                  <a:lnTo>
                    <a:pt x="3561677" y="5668770"/>
                  </a:lnTo>
                  <a:lnTo>
                    <a:pt x="3541675" y="5647310"/>
                  </a:lnTo>
                  <a:lnTo>
                    <a:pt x="3543262" y="5640367"/>
                  </a:lnTo>
                  <a:lnTo>
                    <a:pt x="3558185" y="5642891"/>
                  </a:lnTo>
                  <a:close/>
                  <a:moveTo>
                    <a:pt x="1988465" y="5605451"/>
                  </a:moveTo>
                  <a:lnTo>
                    <a:pt x="1990687" y="5609261"/>
                  </a:lnTo>
                  <a:lnTo>
                    <a:pt x="1976082" y="5621326"/>
                  </a:lnTo>
                  <a:lnTo>
                    <a:pt x="1975130" y="5626406"/>
                  </a:lnTo>
                  <a:lnTo>
                    <a:pt x="1985607" y="5621008"/>
                  </a:lnTo>
                  <a:lnTo>
                    <a:pt x="1979257" y="5631486"/>
                  </a:lnTo>
                  <a:lnTo>
                    <a:pt x="1981480" y="5638153"/>
                  </a:lnTo>
                  <a:lnTo>
                    <a:pt x="1998307" y="5636883"/>
                  </a:lnTo>
                  <a:lnTo>
                    <a:pt x="2005927" y="5638788"/>
                  </a:lnTo>
                  <a:lnTo>
                    <a:pt x="2008150" y="5651488"/>
                  </a:lnTo>
                  <a:lnTo>
                    <a:pt x="1999895" y="5666411"/>
                  </a:lnTo>
                  <a:lnTo>
                    <a:pt x="1993545" y="5677841"/>
                  </a:lnTo>
                  <a:lnTo>
                    <a:pt x="1987195" y="5690859"/>
                  </a:lnTo>
                  <a:lnTo>
                    <a:pt x="1965287" y="5699114"/>
                  </a:lnTo>
                  <a:lnTo>
                    <a:pt x="1965287" y="5694986"/>
                  </a:lnTo>
                  <a:lnTo>
                    <a:pt x="1954492" y="5688954"/>
                  </a:lnTo>
                  <a:lnTo>
                    <a:pt x="1937665" y="5683556"/>
                  </a:lnTo>
                  <a:cubicBezTo>
                    <a:pt x="1937877" y="5678370"/>
                    <a:pt x="1938088" y="5673185"/>
                    <a:pt x="1938300" y="5667999"/>
                  </a:cubicBezTo>
                  <a:lnTo>
                    <a:pt x="1928775" y="5660696"/>
                  </a:lnTo>
                  <a:lnTo>
                    <a:pt x="1912900" y="5662601"/>
                  </a:lnTo>
                  <a:cubicBezTo>
                    <a:pt x="1912688" y="5667258"/>
                    <a:pt x="1912477" y="5671914"/>
                    <a:pt x="1912265" y="5676571"/>
                  </a:cubicBezTo>
                  <a:lnTo>
                    <a:pt x="1902740" y="5674349"/>
                  </a:lnTo>
                  <a:lnTo>
                    <a:pt x="1900200" y="5650536"/>
                  </a:lnTo>
                  <a:lnTo>
                    <a:pt x="1917027" y="5641963"/>
                  </a:lnTo>
                  <a:lnTo>
                    <a:pt x="1937982" y="5626723"/>
                  </a:lnTo>
                  <a:lnTo>
                    <a:pt x="1952905" y="5619103"/>
                  </a:lnTo>
                  <a:close/>
                  <a:moveTo>
                    <a:pt x="4089680" y="5599101"/>
                  </a:moveTo>
                  <a:lnTo>
                    <a:pt x="4100475" y="5606038"/>
                  </a:lnTo>
                  <a:lnTo>
                    <a:pt x="4089045" y="5624958"/>
                  </a:lnTo>
                  <a:lnTo>
                    <a:pt x="4092220" y="5642931"/>
                  </a:lnTo>
                  <a:lnTo>
                    <a:pt x="4079520" y="5637571"/>
                  </a:lnTo>
                  <a:lnTo>
                    <a:pt x="4081742" y="5630318"/>
                  </a:lnTo>
                  <a:lnTo>
                    <a:pt x="4076345" y="5630318"/>
                  </a:lnTo>
                  <a:lnTo>
                    <a:pt x="4069042" y="5645139"/>
                  </a:lnTo>
                  <a:lnTo>
                    <a:pt x="4060470" y="5631580"/>
                  </a:lnTo>
                  <a:lnTo>
                    <a:pt x="4056025" y="5615813"/>
                  </a:lnTo>
                  <a:lnTo>
                    <a:pt x="4073805" y="5615813"/>
                  </a:lnTo>
                  <a:lnTo>
                    <a:pt x="4084600" y="5619597"/>
                  </a:lnTo>
                  <a:close/>
                  <a:moveTo>
                    <a:pt x="2070698" y="5599101"/>
                  </a:moveTo>
                  <a:lnTo>
                    <a:pt x="2091018" y="5613433"/>
                  </a:lnTo>
                  <a:lnTo>
                    <a:pt x="2092288" y="5624649"/>
                  </a:lnTo>
                  <a:lnTo>
                    <a:pt x="2079588" y="5632439"/>
                  </a:lnTo>
                  <a:lnTo>
                    <a:pt x="2067840" y="5622780"/>
                  </a:lnTo>
                  <a:lnTo>
                    <a:pt x="2041488" y="5624338"/>
                  </a:lnTo>
                  <a:lnTo>
                    <a:pt x="2040218" y="5614056"/>
                  </a:lnTo>
                  <a:lnTo>
                    <a:pt x="2033868" y="5614056"/>
                  </a:lnTo>
                  <a:lnTo>
                    <a:pt x="2031963" y="5604397"/>
                  </a:lnTo>
                  <a:close/>
                  <a:moveTo>
                    <a:pt x="4138765" y="5576879"/>
                  </a:moveTo>
                  <a:lnTo>
                    <a:pt x="4144990" y="5580100"/>
                  </a:lnTo>
                  <a:lnTo>
                    <a:pt x="4148103" y="5590408"/>
                  </a:lnTo>
                  <a:lnTo>
                    <a:pt x="4140943" y="5599104"/>
                  </a:lnTo>
                  <a:lnTo>
                    <a:pt x="4116353" y="5598138"/>
                  </a:lnTo>
                  <a:lnTo>
                    <a:pt x="4121956" y="5588475"/>
                  </a:lnTo>
                  <a:close/>
                  <a:moveTo>
                    <a:pt x="4302091" y="5553067"/>
                  </a:moveTo>
                  <a:lnTo>
                    <a:pt x="4302091" y="5561005"/>
                  </a:lnTo>
                  <a:lnTo>
                    <a:pt x="4297328" y="5558934"/>
                  </a:lnTo>
                  <a:close/>
                  <a:moveTo>
                    <a:pt x="4108553" y="5551476"/>
                  </a:moveTo>
                  <a:lnTo>
                    <a:pt x="4122700" y="5555898"/>
                  </a:lnTo>
                  <a:lnTo>
                    <a:pt x="4121735" y="5565764"/>
                  </a:lnTo>
                  <a:lnTo>
                    <a:pt x="4108874" y="5563723"/>
                  </a:lnTo>
                  <a:lnTo>
                    <a:pt x="4097300" y="5562702"/>
                  </a:lnTo>
                  <a:lnTo>
                    <a:pt x="4099229" y="5556919"/>
                  </a:lnTo>
                  <a:close/>
                  <a:moveTo>
                    <a:pt x="4289391" y="5540367"/>
                  </a:moveTo>
                  <a:lnTo>
                    <a:pt x="4308441" y="5541002"/>
                  </a:lnTo>
                  <a:lnTo>
                    <a:pt x="4301337" y="5548305"/>
                  </a:lnTo>
                  <a:lnTo>
                    <a:pt x="4292620" y="5551480"/>
                  </a:lnTo>
                  <a:lnTo>
                    <a:pt x="4289391" y="5548305"/>
                  </a:lnTo>
                  <a:close/>
                  <a:moveTo>
                    <a:pt x="4022925" y="5514964"/>
                  </a:moveTo>
                  <a:lnTo>
                    <a:pt x="4031881" y="5519920"/>
                  </a:lnTo>
                  <a:cubicBezTo>
                    <a:pt x="4031992" y="5524360"/>
                    <a:pt x="4032102" y="5528799"/>
                    <a:pt x="4032213" y="5533239"/>
                  </a:cubicBezTo>
                  <a:lnTo>
                    <a:pt x="4022261" y="5540364"/>
                  </a:lnTo>
                  <a:lnTo>
                    <a:pt x="4009988" y="5532310"/>
                  </a:lnTo>
                  <a:lnTo>
                    <a:pt x="4011315" y="5525186"/>
                  </a:lnTo>
                  <a:close/>
                  <a:moveTo>
                    <a:pt x="2542105" y="5470514"/>
                  </a:moveTo>
                  <a:lnTo>
                    <a:pt x="2547481" y="5470514"/>
                  </a:lnTo>
                  <a:lnTo>
                    <a:pt x="2566456" y="5478769"/>
                  </a:lnTo>
                  <a:lnTo>
                    <a:pt x="2578157" y="5478769"/>
                  </a:lnTo>
                  <a:lnTo>
                    <a:pt x="2586696" y="5503851"/>
                  </a:lnTo>
                  <a:cubicBezTo>
                    <a:pt x="2586380" y="5509460"/>
                    <a:pt x="2586063" y="5515070"/>
                    <a:pt x="2585747" y="5520679"/>
                  </a:cubicBezTo>
                  <a:lnTo>
                    <a:pt x="2601876" y="5547031"/>
                  </a:lnTo>
                  <a:cubicBezTo>
                    <a:pt x="2601560" y="5556450"/>
                    <a:pt x="2601243" y="5565870"/>
                    <a:pt x="2600927" y="5575289"/>
                  </a:cubicBezTo>
                  <a:lnTo>
                    <a:pt x="2590491" y="5584814"/>
                  </a:lnTo>
                  <a:lnTo>
                    <a:pt x="2586696" y="5599736"/>
                  </a:lnTo>
                  <a:lnTo>
                    <a:pt x="2600295" y="5611484"/>
                  </a:lnTo>
                  <a:lnTo>
                    <a:pt x="2592388" y="5641646"/>
                  </a:lnTo>
                  <a:lnTo>
                    <a:pt x="2584166" y="5676889"/>
                  </a:lnTo>
                  <a:cubicBezTo>
                    <a:pt x="2584271" y="5688425"/>
                    <a:pt x="2584377" y="5699960"/>
                    <a:pt x="2584482" y="5711496"/>
                  </a:cubicBezTo>
                  <a:lnTo>
                    <a:pt x="2570884" y="5732769"/>
                  </a:lnTo>
                  <a:lnTo>
                    <a:pt x="2561080" y="5721974"/>
                  </a:lnTo>
                  <a:lnTo>
                    <a:pt x="2550644" y="5711814"/>
                  </a:lnTo>
                  <a:lnTo>
                    <a:pt x="2532934" y="5723561"/>
                  </a:lnTo>
                  <a:cubicBezTo>
                    <a:pt x="2532618" y="5730229"/>
                    <a:pt x="2532301" y="5736896"/>
                    <a:pt x="2531985" y="5743564"/>
                  </a:cubicBezTo>
                  <a:lnTo>
                    <a:pt x="2523446" y="5752136"/>
                  </a:lnTo>
                  <a:lnTo>
                    <a:pt x="2510796" y="5753089"/>
                  </a:lnTo>
                  <a:lnTo>
                    <a:pt x="2496249" y="5756264"/>
                  </a:lnTo>
                  <a:lnTo>
                    <a:pt x="2484864" y="5748326"/>
                  </a:lnTo>
                  <a:lnTo>
                    <a:pt x="2476325" y="5751501"/>
                  </a:lnTo>
                  <a:lnTo>
                    <a:pt x="2472846" y="5740706"/>
                  </a:lnTo>
                  <a:lnTo>
                    <a:pt x="2481385" y="5740706"/>
                  </a:lnTo>
                  <a:lnTo>
                    <a:pt x="2474744" y="5735626"/>
                  </a:lnTo>
                  <a:cubicBezTo>
                    <a:pt x="2474428" y="5727265"/>
                    <a:pt x="2474111" y="5718905"/>
                    <a:pt x="2473795" y="5710544"/>
                  </a:cubicBezTo>
                  <a:lnTo>
                    <a:pt x="2460829" y="5693716"/>
                  </a:lnTo>
                  <a:lnTo>
                    <a:pt x="2477274" y="5644821"/>
                  </a:lnTo>
                  <a:lnTo>
                    <a:pt x="2481701" y="5631169"/>
                  </a:lnTo>
                  <a:lnTo>
                    <a:pt x="2467470" y="5619739"/>
                  </a:lnTo>
                  <a:lnTo>
                    <a:pt x="2476009" y="5598466"/>
                  </a:lnTo>
                  <a:lnTo>
                    <a:pt x="2469684" y="5588941"/>
                  </a:lnTo>
                  <a:lnTo>
                    <a:pt x="2475693" y="5575606"/>
                  </a:lnTo>
                  <a:lnTo>
                    <a:pt x="2466205" y="5557509"/>
                  </a:lnTo>
                  <a:lnTo>
                    <a:pt x="2450393" y="5547349"/>
                  </a:lnTo>
                  <a:lnTo>
                    <a:pt x="2445965" y="5556874"/>
                  </a:lnTo>
                  <a:lnTo>
                    <a:pt x="2441538" y="5535601"/>
                  </a:lnTo>
                  <a:lnTo>
                    <a:pt x="2447863" y="5521949"/>
                  </a:lnTo>
                  <a:lnTo>
                    <a:pt x="2442170" y="5497819"/>
                  </a:lnTo>
                  <a:lnTo>
                    <a:pt x="2450709" y="5492421"/>
                  </a:lnTo>
                  <a:lnTo>
                    <a:pt x="2454820" y="5477499"/>
                  </a:lnTo>
                  <a:lnTo>
                    <a:pt x="2461145" y="5482896"/>
                  </a:lnTo>
                  <a:lnTo>
                    <a:pt x="2451658" y="5497819"/>
                  </a:lnTo>
                  <a:lnTo>
                    <a:pt x="2459248" y="5509249"/>
                  </a:lnTo>
                  <a:lnTo>
                    <a:pt x="2476325" y="5517504"/>
                  </a:lnTo>
                  <a:lnTo>
                    <a:pt x="2496249" y="5519409"/>
                  </a:lnTo>
                  <a:lnTo>
                    <a:pt x="2503523" y="5503534"/>
                  </a:lnTo>
                  <a:lnTo>
                    <a:pt x="2524711" y="5490834"/>
                  </a:lnTo>
                  <a:lnTo>
                    <a:pt x="2537994" y="5481309"/>
                  </a:lnTo>
                  <a:close/>
                  <a:moveTo>
                    <a:pt x="3282913" y="5260964"/>
                  </a:moveTo>
                  <a:lnTo>
                    <a:pt x="3294026" y="5262084"/>
                  </a:lnTo>
                  <a:lnTo>
                    <a:pt x="3287964" y="5265727"/>
                  </a:lnTo>
                  <a:close/>
                  <a:moveTo>
                    <a:pt x="3328248" y="5257789"/>
                  </a:moveTo>
                  <a:lnTo>
                    <a:pt x="3340739" y="5264892"/>
                  </a:lnTo>
                  <a:lnTo>
                    <a:pt x="3362288" y="5271027"/>
                  </a:lnTo>
                  <a:lnTo>
                    <a:pt x="3361039" y="5276839"/>
                  </a:lnTo>
                  <a:lnTo>
                    <a:pt x="3336680" y="5270704"/>
                  </a:lnTo>
                  <a:lnTo>
                    <a:pt x="3324188" y="5259726"/>
                  </a:lnTo>
                  <a:close/>
                  <a:moveTo>
                    <a:pt x="2671407" y="5257789"/>
                  </a:moveTo>
                  <a:lnTo>
                    <a:pt x="2674900" y="5266657"/>
                  </a:lnTo>
                  <a:lnTo>
                    <a:pt x="2673947" y="5273226"/>
                  </a:lnTo>
                  <a:lnTo>
                    <a:pt x="2667597" y="5275197"/>
                  </a:lnTo>
                  <a:lnTo>
                    <a:pt x="2671725" y="5284722"/>
                  </a:lnTo>
                  <a:lnTo>
                    <a:pt x="2664422" y="5286364"/>
                  </a:lnTo>
                  <a:lnTo>
                    <a:pt x="2659977" y="5276510"/>
                  </a:lnTo>
                  <a:lnTo>
                    <a:pt x="2643150" y="5278481"/>
                  </a:lnTo>
                  <a:lnTo>
                    <a:pt x="2636800" y="5268956"/>
                  </a:lnTo>
                  <a:lnTo>
                    <a:pt x="2659977" y="5266657"/>
                  </a:lnTo>
                  <a:close/>
                  <a:moveTo>
                    <a:pt x="3264815" y="5237151"/>
                  </a:moveTo>
                  <a:lnTo>
                    <a:pt x="3282277" y="5247144"/>
                  </a:lnTo>
                  <a:lnTo>
                    <a:pt x="3295930" y="5244334"/>
                  </a:lnTo>
                  <a:lnTo>
                    <a:pt x="3316250" y="5251204"/>
                  </a:lnTo>
                  <a:lnTo>
                    <a:pt x="3295930" y="5249955"/>
                  </a:lnTo>
                  <a:lnTo>
                    <a:pt x="3283865" y="5256201"/>
                  </a:lnTo>
                  <a:lnTo>
                    <a:pt x="3252750" y="5239337"/>
                  </a:lnTo>
                  <a:close/>
                  <a:moveTo>
                    <a:pt x="2572585" y="5232389"/>
                  </a:moveTo>
                  <a:cubicBezTo>
                    <a:pt x="2573224" y="5246022"/>
                    <a:pt x="2573864" y="5259654"/>
                    <a:pt x="2574503" y="5273287"/>
                  </a:cubicBezTo>
                  <a:lnTo>
                    <a:pt x="2571306" y="5288188"/>
                  </a:lnTo>
                  <a:lnTo>
                    <a:pt x="2584413" y="5315453"/>
                  </a:lnTo>
                  <a:lnTo>
                    <a:pt x="2581536" y="5359522"/>
                  </a:lnTo>
                  <a:lnTo>
                    <a:pt x="2570028" y="5388373"/>
                  </a:lnTo>
                  <a:lnTo>
                    <a:pt x="2566831" y="5402957"/>
                  </a:lnTo>
                  <a:lnTo>
                    <a:pt x="2557561" y="5426101"/>
                  </a:lnTo>
                  <a:lnTo>
                    <a:pt x="2549249" y="5445123"/>
                  </a:lnTo>
                  <a:lnTo>
                    <a:pt x="2547971" y="5451464"/>
                  </a:lnTo>
                  <a:lnTo>
                    <a:pt x="2539659" y="5446391"/>
                  </a:lnTo>
                  <a:lnTo>
                    <a:pt x="2531987" y="5444489"/>
                  </a:lnTo>
                  <a:lnTo>
                    <a:pt x="2531028" y="5439099"/>
                  </a:lnTo>
                  <a:lnTo>
                    <a:pt x="2521438" y="5434978"/>
                  </a:lnTo>
                  <a:lnTo>
                    <a:pt x="2510569" y="5426735"/>
                  </a:lnTo>
                  <a:lnTo>
                    <a:pt x="2518241" y="5408663"/>
                  </a:lnTo>
                  <a:lnTo>
                    <a:pt x="2511209" y="5405493"/>
                  </a:lnTo>
                  <a:lnTo>
                    <a:pt x="2499701" y="5400103"/>
                  </a:lnTo>
                  <a:lnTo>
                    <a:pt x="2503856" y="5393762"/>
                  </a:lnTo>
                  <a:lnTo>
                    <a:pt x="2504815" y="5384568"/>
                  </a:lnTo>
                  <a:lnTo>
                    <a:pt x="2501619" y="5381398"/>
                  </a:lnTo>
                  <a:lnTo>
                    <a:pt x="2501619" y="5366814"/>
                  </a:lnTo>
                  <a:lnTo>
                    <a:pt x="2497143" y="5356035"/>
                  </a:lnTo>
                  <a:lnTo>
                    <a:pt x="2490750" y="5342719"/>
                  </a:lnTo>
                  <a:cubicBezTo>
                    <a:pt x="2491070" y="5338492"/>
                    <a:pt x="2491389" y="5334264"/>
                    <a:pt x="2491709" y="5330037"/>
                  </a:cubicBezTo>
                  <a:lnTo>
                    <a:pt x="2501299" y="5327818"/>
                  </a:lnTo>
                  <a:cubicBezTo>
                    <a:pt x="2500873" y="5320420"/>
                    <a:pt x="2500446" y="5313023"/>
                    <a:pt x="2500020" y="5305625"/>
                  </a:cubicBezTo>
                  <a:lnTo>
                    <a:pt x="2520159" y="5294846"/>
                  </a:lnTo>
                  <a:lnTo>
                    <a:pt x="2524315" y="5283432"/>
                  </a:lnTo>
                  <a:lnTo>
                    <a:pt x="2538061" y="5272653"/>
                  </a:lnTo>
                  <a:lnTo>
                    <a:pt x="2550848" y="5278994"/>
                  </a:lnTo>
                  <a:lnTo>
                    <a:pt x="2558520" y="5271702"/>
                  </a:lnTo>
                  <a:lnTo>
                    <a:pt x="2554684" y="5255850"/>
                  </a:lnTo>
                  <a:lnTo>
                    <a:pt x="2562356" y="5235559"/>
                  </a:lnTo>
                  <a:close/>
                  <a:moveTo>
                    <a:pt x="3216274" y="5219689"/>
                  </a:moveTo>
                  <a:lnTo>
                    <a:pt x="3221000" y="5221547"/>
                  </a:lnTo>
                  <a:lnTo>
                    <a:pt x="3210958" y="5232389"/>
                  </a:lnTo>
                  <a:lnTo>
                    <a:pt x="3210367" y="5228052"/>
                  </a:lnTo>
                  <a:lnTo>
                    <a:pt x="3208300" y="5222477"/>
                  </a:lnTo>
                  <a:close/>
                  <a:moveTo>
                    <a:pt x="3236875" y="5199051"/>
                  </a:moveTo>
                  <a:lnTo>
                    <a:pt x="3266104" y="5206144"/>
                  </a:lnTo>
                  <a:lnTo>
                    <a:pt x="3297200" y="5210197"/>
                  </a:lnTo>
                  <a:lnTo>
                    <a:pt x="3297200" y="5214926"/>
                  </a:lnTo>
                  <a:lnTo>
                    <a:pt x="3266726" y="5213912"/>
                  </a:lnTo>
                  <a:lnTo>
                    <a:pt x="3239673" y="5206819"/>
                  </a:lnTo>
                  <a:close/>
                  <a:moveTo>
                    <a:pt x="3261468" y="5180001"/>
                  </a:moveTo>
                  <a:lnTo>
                    <a:pt x="3278151" y="5188077"/>
                  </a:lnTo>
                  <a:lnTo>
                    <a:pt x="3274688" y="5194289"/>
                  </a:lnTo>
                  <a:lnTo>
                    <a:pt x="3257376" y="5193046"/>
                  </a:lnTo>
                  <a:lnTo>
                    <a:pt x="3245415" y="5189630"/>
                  </a:lnTo>
                  <a:lnTo>
                    <a:pt x="3241953" y="5184970"/>
                  </a:lnTo>
                  <a:lnTo>
                    <a:pt x="3241638" y="5180311"/>
                  </a:lnTo>
                  <a:close/>
                  <a:moveTo>
                    <a:pt x="3220023" y="5175239"/>
                  </a:moveTo>
                  <a:lnTo>
                    <a:pt x="3235288" y="5184764"/>
                  </a:lnTo>
                  <a:lnTo>
                    <a:pt x="3225824" y="5183535"/>
                  </a:lnTo>
                  <a:lnTo>
                    <a:pt x="3211475" y="5175546"/>
                  </a:lnTo>
                  <a:close/>
                  <a:moveTo>
                    <a:pt x="2421121" y="5104145"/>
                  </a:moveTo>
                  <a:lnTo>
                    <a:pt x="2412624" y="5112639"/>
                  </a:lnTo>
                  <a:cubicBezTo>
                    <a:pt x="2412640" y="5112672"/>
                    <a:pt x="2412656" y="5112704"/>
                    <a:pt x="2412672" y="5112737"/>
                  </a:cubicBezTo>
                  <a:lnTo>
                    <a:pt x="2421138" y="5104253"/>
                  </a:lnTo>
                  <a:cubicBezTo>
                    <a:pt x="2421132" y="5104217"/>
                    <a:pt x="2421127" y="5104181"/>
                    <a:pt x="2421121" y="5104145"/>
                  </a:cubicBezTo>
                  <a:close/>
                  <a:moveTo>
                    <a:pt x="3071775" y="5056176"/>
                  </a:moveTo>
                  <a:lnTo>
                    <a:pt x="3095705" y="5079407"/>
                  </a:lnTo>
                  <a:lnTo>
                    <a:pt x="3109875" y="5094276"/>
                  </a:lnTo>
                  <a:lnTo>
                    <a:pt x="3092242" y="5084364"/>
                  </a:lnTo>
                  <a:lnTo>
                    <a:pt x="3080277" y="5069805"/>
                  </a:lnTo>
                  <a:close/>
                  <a:moveTo>
                    <a:pt x="3087650" y="5051414"/>
                  </a:moveTo>
                  <a:lnTo>
                    <a:pt x="3115887" y="5070981"/>
                  </a:lnTo>
                  <a:lnTo>
                    <a:pt x="3117813" y="5079989"/>
                  </a:lnTo>
                  <a:close/>
                  <a:moveTo>
                    <a:pt x="3100350" y="5049826"/>
                  </a:moveTo>
                  <a:lnTo>
                    <a:pt x="3114638" y="5056224"/>
                  </a:lnTo>
                  <a:lnTo>
                    <a:pt x="3110215" y="5060939"/>
                  </a:lnTo>
                  <a:close/>
                  <a:moveTo>
                    <a:pt x="3085812" y="5013314"/>
                  </a:moveTo>
                  <a:lnTo>
                    <a:pt x="3107082" y="5026331"/>
                  </a:lnTo>
                  <a:lnTo>
                    <a:pt x="3109016" y="5031411"/>
                  </a:lnTo>
                  <a:lnTo>
                    <a:pt x="3102570" y="5029824"/>
                  </a:lnTo>
                  <a:lnTo>
                    <a:pt x="3115461" y="5041254"/>
                  </a:lnTo>
                  <a:lnTo>
                    <a:pt x="3124163" y="5047921"/>
                  </a:lnTo>
                  <a:lnTo>
                    <a:pt x="3122874" y="5051414"/>
                  </a:lnTo>
                  <a:lnTo>
                    <a:pt x="3104182" y="5037126"/>
                  </a:lnTo>
                  <a:lnTo>
                    <a:pt x="3105471" y="5045381"/>
                  </a:lnTo>
                  <a:lnTo>
                    <a:pt x="3093224" y="5033316"/>
                  </a:lnTo>
                  <a:lnTo>
                    <a:pt x="3084523" y="5021886"/>
                  </a:lnTo>
                  <a:lnTo>
                    <a:pt x="3081300" y="5013949"/>
                  </a:lnTo>
                  <a:close/>
                  <a:moveTo>
                    <a:pt x="3043982" y="5011726"/>
                  </a:moveTo>
                  <a:lnTo>
                    <a:pt x="3058460" y="5028318"/>
                  </a:lnTo>
                  <a:cubicBezTo>
                    <a:pt x="3058665" y="5032005"/>
                    <a:pt x="3058871" y="5035692"/>
                    <a:pt x="3059076" y="5039379"/>
                  </a:cubicBezTo>
                  <a:lnTo>
                    <a:pt x="3055071" y="5040301"/>
                  </a:lnTo>
                  <a:lnTo>
                    <a:pt x="3052299" y="5032927"/>
                  </a:lnTo>
                  <a:lnTo>
                    <a:pt x="3046139" y="5030161"/>
                  </a:lnTo>
                  <a:lnTo>
                    <a:pt x="3039978" y="5022173"/>
                  </a:lnTo>
                  <a:lnTo>
                    <a:pt x="3038438" y="5013877"/>
                  </a:lnTo>
                  <a:close/>
                  <a:moveTo>
                    <a:pt x="3081196" y="4995851"/>
                  </a:moveTo>
                  <a:lnTo>
                    <a:pt x="3089628" y="5007599"/>
                  </a:lnTo>
                  <a:lnTo>
                    <a:pt x="3094000" y="5013314"/>
                  </a:lnTo>
                  <a:lnTo>
                    <a:pt x="3077761" y="5004106"/>
                  </a:lnTo>
                  <a:lnTo>
                    <a:pt x="3074950" y="4998708"/>
                  </a:lnTo>
                  <a:close/>
                  <a:moveTo>
                    <a:pt x="6495127" y="4986728"/>
                  </a:moveTo>
                  <a:lnTo>
                    <a:pt x="6506559" y="4995299"/>
                  </a:lnTo>
                  <a:lnTo>
                    <a:pt x="6517991" y="4992442"/>
                  </a:lnTo>
                  <a:lnTo>
                    <a:pt x="6525612" y="4997204"/>
                  </a:lnTo>
                  <a:lnTo>
                    <a:pt x="6540537" y="4999426"/>
                  </a:lnTo>
                  <a:lnTo>
                    <a:pt x="6557050" y="5002918"/>
                  </a:lnTo>
                  <a:lnTo>
                    <a:pt x="6561450" y="5001033"/>
                  </a:lnTo>
                  <a:lnTo>
                    <a:pt x="6527292" y="5071939"/>
                  </a:lnTo>
                  <a:lnTo>
                    <a:pt x="6524977" y="5069582"/>
                  </a:lnTo>
                  <a:lnTo>
                    <a:pt x="6514815" y="5041964"/>
                  </a:lnTo>
                  <a:lnTo>
                    <a:pt x="6504336" y="5039424"/>
                  </a:lnTo>
                  <a:lnTo>
                    <a:pt x="6495762" y="5044821"/>
                  </a:lnTo>
                  <a:lnTo>
                    <a:pt x="6487506" y="5041329"/>
                  </a:lnTo>
                  <a:cubicBezTo>
                    <a:pt x="6487188" y="5037731"/>
                    <a:pt x="6486871" y="5034134"/>
                    <a:pt x="6486553" y="5030536"/>
                  </a:cubicBezTo>
                  <a:lnTo>
                    <a:pt x="6470993" y="5017520"/>
                  </a:lnTo>
                  <a:lnTo>
                    <a:pt x="6473534" y="4998791"/>
                  </a:lnTo>
                  <a:lnTo>
                    <a:pt x="6484648" y="4994981"/>
                  </a:lnTo>
                  <a:close/>
                  <a:moveTo>
                    <a:pt x="3034945" y="4948226"/>
                  </a:moveTo>
                  <a:lnTo>
                    <a:pt x="3042883" y="4949174"/>
                  </a:lnTo>
                  <a:lnTo>
                    <a:pt x="3044153" y="4962446"/>
                  </a:lnTo>
                  <a:lnTo>
                    <a:pt x="3048915" y="4968133"/>
                  </a:lnTo>
                  <a:lnTo>
                    <a:pt x="3055265" y="4979509"/>
                  </a:lnTo>
                  <a:lnTo>
                    <a:pt x="3060663" y="5014901"/>
                  </a:lnTo>
                  <a:lnTo>
                    <a:pt x="3054313" y="5014269"/>
                  </a:lnTo>
                  <a:lnTo>
                    <a:pt x="3049868" y="5008581"/>
                  </a:lnTo>
                  <a:lnTo>
                    <a:pt x="3040342" y="4999101"/>
                  </a:lnTo>
                  <a:lnTo>
                    <a:pt x="3036850" y="4987725"/>
                  </a:lnTo>
                  <a:lnTo>
                    <a:pt x="3039072" y="4981405"/>
                  </a:lnTo>
                  <a:lnTo>
                    <a:pt x="3044788" y="4985829"/>
                  </a:lnTo>
                  <a:lnTo>
                    <a:pt x="3046058" y="4981405"/>
                  </a:lnTo>
                  <a:lnTo>
                    <a:pt x="3046058" y="4972241"/>
                  </a:lnTo>
                  <a:lnTo>
                    <a:pt x="3033675" y="4958022"/>
                  </a:lnTo>
                  <a:close/>
                  <a:moveTo>
                    <a:pt x="3060662" y="4941876"/>
                  </a:moveTo>
                  <a:lnTo>
                    <a:pt x="3066377" y="4941876"/>
                  </a:lnTo>
                  <a:lnTo>
                    <a:pt x="3081300" y="4964101"/>
                  </a:lnTo>
                  <a:lnTo>
                    <a:pt x="3086062" y="4968228"/>
                  </a:lnTo>
                  <a:lnTo>
                    <a:pt x="3081935" y="4974578"/>
                  </a:lnTo>
                  <a:lnTo>
                    <a:pt x="3089872" y="4983786"/>
                  </a:lnTo>
                  <a:lnTo>
                    <a:pt x="3097175" y="4999026"/>
                  </a:lnTo>
                  <a:lnTo>
                    <a:pt x="3094317" y="4994263"/>
                  </a:lnTo>
                  <a:lnTo>
                    <a:pt x="3087967" y="4991406"/>
                  </a:lnTo>
                  <a:lnTo>
                    <a:pt x="3075902" y="4984738"/>
                  </a:lnTo>
                  <a:lnTo>
                    <a:pt x="3072092" y="4972673"/>
                  </a:lnTo>
                  <a:lnTo>
                    <a:pt x="3068917" y="4972038"/>
                  </a:lnTo>
                  <a:lnTo>
                    <a:pt x="3054312" y="4962196"/>
                  </a:lnTo>
                  <a:lnTo>
                    <a:pt x="3052725" y="4951083"/>
                  </a:lnTo>
                  <a:lnTo>
                    <a:pt x="3060662" y="4950448"/>
                  </a:lnTo>
                  <a:close/>
                  <a:moveTo>
                    <a:pt x="6600872" y="4906095"/>
                  </a:moveTo>
                  <a:lnTo>
                    <a:pt x="6598649" y="4911492"/>
                  </a:lnTo>
                  <a:lnTo>
                    <a:pt x="6602058" y="4916735"/>
                  </a:lnTo>
                  <a:lnTo>
                    <a:pt x="6570401" y="4982451"/>
                  </a:lnTo>
                  <a:lnTo>
                    <a:pt x="6569434" y="4982283"/>
                  </a:lnTo>
                  <a:lnTo>
                    <a:pt x="6564036" y="4977839"/>
                  </a:lnTo>
                  <a:lnTo>
                    <a:pt x="6564354" y="4967363"/>
                  </a:lnTo>
                  <a:lnTo>
                    <a:pt x="6569752" y="4961332"/>
                  </a:lnTo>
                  <a:lnTo>
                    <a:pt x="6573563" y="4943237"/>
                  </a:lnTo>
                  <a:lnTo>
                    <a:pt x="6567212" y="4935936"/>
                  </a:lnTo>
                  <a:lnTo>
                    <a:pt x="6568799" y="4924190"/>
                  </a:lnTo>
                  <a:lnTo>
                    <a:pt x="6582772" y="4909905"/>
                  </a:lnTo>
                  <a:close/>
                  <a:moveTo>
                    <a:pt x="4951102" y="4806942"/>
                  </a:moveTo>
                  <a:lnTo>
                    <a:pt x="4954554" y="4813479"/>
                  </a:lnTo>
                  <a:lnTo>
                    <a:pt x="4953518" y="4818055"/>
                  </a:lnTo>
                  <a:lnTo>
                    <a:pt x="4946616" y="4810210"/>
                  </a:lnTo>
                  <a:close/>
                  <a:moveTo>
                    <a:pt x="5054566" y="4779954"/>
                  </a:moveTo>
                  <a:lnTo>
                    <a:pt x="5046311" y="4792539"/>
                  </a:lnTo>
                  <a:lnTo>
                    <a:pt x="5039961" y="4814879"/>
                  </a:lnTo>
                  <a:lnTo>
                    <a:pt x="5029166" y="4805125"/>
                  </a:lnTo>
                  <a:lnTo>
                    <a:pt x="5032341" y="4797888"/>
                  </a:lnTo>
                  <a:lnTo>
                    <a:pt x="5048533" y="4785303"/>
                  </a:lnTo>
                  <a:close/>
                  <a:moveTo>
                    <a:pt x="4546749" y="4760722"/>
                  </a:moveTo>
                  <a:lnTo>
                    <a:pt x="4546260" y="4761212"/>
                  </a:lnTo>
                  <a:lnTo>
                    <a:pt x="4546884" y="4760899"/>
                  </a:lnTo>
                  <a:close/>
                  <a:moveTo>
                    <a:pt x="5140291" y="4749792"/>
                  </a:moveTo>
                  <a:lnTo>
                    <a:pt x="5127591" y="4759317"/>
                  </a:lnTo>
                  <a:lnTo>
                    <a:pt x="5130477" y="4751021"/>
                  </a:lnTo>
                  <a:close/>
                  <a:moveTo>
                    <a:pt x="6342270" y="4710093"/>
                  </a:moveTo>
                  <a:lnTo>
                    <a:pt x="6339836" y="4714047"/>
                  </a:lnTo>
                  <a:lnTo>
                    <a:pt x="6301729" y="4718809"/>
                  </a:lnTo>
                  <a:cubicBezTo>
                    <a:pt x="6301306" y="4724946"/>
                    <a:pt x="6300882" y="4731083"/>
                    <a:pt x="6300459" y="4737220"/>
                  </a:cubicBezTo>
                  <a:cubicBezTo>
                    <a:pt x="6300469" y="4737225"/>
                    <a:pt x="6300478" y="4737230"/>
                    <a:pt x="6300488" y="4737235"/>
                  </a:cubicBezTo>
                  <a:cubicBezTo>
                    <a:pt x="6300905" y="4731196"/>
                    <a:pt x="6301321" y="4725157"/>
                    <a:pt x="6301738" y="4719118"/>
                  </a:cubicBezTo>
                  <a:lnTo>
                    <a:pt x="6339844" y="4714356"/>
                  </a:lnTo>
                  <a:lnTo>
                    <a:pt x="6342384" y="4710229"/>
                  </a:lnTo>
                  <a:close/>
                  <a:moveTo>
                    <a:pt x="1472534" y="4375142"/>
                  </a:moveTo>
                  <a:lnTo>
                    <a:pt x="1482060" y="4376139"/>
                  </a:lnTo>
                  <a:lnTo>
                    <a:pt x="1487457" y="4385110"/>
                  </a:lnTo>
                  <a:lnTo>
                    <a:pt x="1484282" y="4388433"/>
                  </a:lnTo>
                  <a:lnTo>
                    <a:pt x="1476662" y="4385110"/>
                  </a:lnTo>
                  <a:lnTo>
                    <a:pt x="1467137" y="4389430"/>
                  </a:lnTo>
                  <a:lnTo>
                    <a:pt x="1465232" y="4381787"/>
                  </a:lnTo>
                  <a:close/>
                  <a:moveTo>
                    <a:pt x="1435070" y="4357679"/>
                  </a:moveTo>
                  <a:lnTo>
                    <a:pt x="1446184" y="4359584"/>
                  </a:lnTo>
                  <a:lnTo>
                    <a:pt x="1443096" y="4363711"/>
                  </a:lnTo>
                  <a:lnTo>
                    <a:pt x="1435996" y="4364029"/>
                  </a:lnTo>
                  <a:close/>
                  <a:moveTo>
                    <a:pt x="1538093" y="4154476"/>
                  </a:moveTo>
                  <a:lnTo>
                    <a:pt x="1543523" y="4158725"/>
                  </a:lnTo>
                  <a:lnTo>
                    <a:pt x="1561405" y="4162647"/>
                  </a:lnTo>
                  <a:lnTo>
                    <a:pt x="1566834" y="4170491"/>
                  </a:lnTo>
                  <a:lnTo>
                    <a:pt x="1564918" y="4178008"/>
                  </a:lnTo>
                  <a:lnTo>
                    <a:pt x="1557251" y="4185526"/>
                  </a:lnTo>
                  <a:lnTo>
                    <a:pt x="1549910" y="4187814"/>
                  </a:lnTo>
                  <a:lnTo>
                    <a:pt x="1525320" y="4175067"/>
                  </a:lnTo>
                  <a:lnTo>
                    <a:pt x="1511272" y="4175067"/>
                  </a:lnTo>
                  <a:lnTo>
                    <a:pt x="1515740" y="4171798"/>
                  </a:lnTo>
                  <a:close/>
                  <a:moveTo>
                    <a:pt x="2133803" y="3771889"/>
                  </a:moveTo>
                  <a:lnTo>
                    <a:pt x="2135150" y="3783636"/>
                  </a:lnTo>
                  <a:lnTo>
                    <a:pt x="2131782" y="3794114"/>
                  </a:lnTo>
                  <a:lnTo>
                    <a:pt x="2129762" y="3813164"/>
                  </a:lnTo>
                  <a:lnTo>
                    <a:pt x="2112925" y="3813164"/>
                  </a:lnTo>
                  <a:lnTo>
                    <a:pt x="2114609" y="3788081"/>
                  </a:lnTo>
                  <a:lnTo>
                    <a:pt x="2124711" y="3775381"/>
                  </a:lnTo>
                  <a:close/>
                  <a:moveTo>
                    <a:pt x="2166583" y="3746489"/>
                  </a:moveTo>
                  <a:lnTo>
                    <a:pt x="2171663" y="3748735"/>
                  </a:lnTo>
                  <a:lnTo>
                    <a:pt x="2153883" y="3759324"/>
                  </a:lnTo>
                  <a:lnTo>
                    <a:pt x="2146263" y="3767988"/>
                  </a:lnTo>
                  <a:lnTo>
                    <a:pt x="2140230" y="3776652"/>
                  </a:lnTo>
                  <a:lnTo>
                    <a:pt x="2136738" y="3766705"/>
                  </a:lnTo>
                  <a:lnTo>
                    <a:pt x="2146263" y="3757078"/>
                  </a:lnTo>
                  <a:close/>
                  <a:moveTo>
                    <a:pt x="1246315" y="3744901"/>
                  </a:moveTo>
                  <a:lnTo>
                    <a:pt x="1253753" y="3753473"/>
                  </a:lnTo>
                  <a:lnTo>
                    <a:pt x="1263448" y="3760458"/>
                  </a:lnTo>
                  <a:lnTo>
                    <a:pt x="1273144" y="3759506"/>
                  </a:lnTo>
                  <a:lnTo>
                    <a:pt x="1263448" y="3772206"/>
                  </a:lnTo>
                  <a:lnTo>
                    <a:pt x="1258277" y="3783953"/>
                  </a:lnTo>
                  <a:lnTo>
                    <a:pt x="1250844" y="3789351"/>
                  </a:lnTo>
                  <a:lnTo>
                    <a:pt x="1222724" y="3780143"/>
                  </a:lnTo>
                  <a:lnTo>
                    <a:pt x="1219167" y="3767443"/>
                  </a:lnTo>
                  <a:lnTo>
                    <a:pt x="1225632" y="3765221"/>
                  </a:lnTo>
                  <a:lnTo>
                    <a:pt x="1222400" y="3762046"/>
                  </a:lnTo>
                  <a:lnTo>
                    <a:pt x="1220461" y="3748393"/>
                  </a:lnTo>
                  <a:close/>
                  <a:moveTo>
                    <a:pt x="2215160" y="3730614"/>
                  </a:moveTo>
                  <a:lnTo>
                    <a:pt x="2216113" y="3734660"/>
                  </a:lnTo>
                  <a:lnTo>
                    <a:pt x="2207540" y="3735594"/>
                  </a:lnTo>
                  <a:lnTo>
                    <a:pt x="2194840" y="3739952"/>
                  </a:lnTo>
                  <a:lnTo>
                    <a:pt x="2188490" y="3744933"/>
                  </a:lnTo>
                  <a:lnTo>
                    <a:pt x="2178330" y="3746489"/>
                  </a:lnTo>
                  <a:lnTo>
                    <a:pt x="2171663" y="3739330"/>
                  </a:lnTo>
                  <a:lnTo>
                    <a:pt x="2200238" y="3732482"/>
                  </a:lnTo>
                  <a:close/>
                  <a:moveTo>
                    <a:pt x="2265326" y="3727439"/>
                  </a:moveTo>
                  <a:lnTo>
                    <a:pt x="2248622" y="3736964"/>
                  </a:lnTo>
                  <a:lnTo>
                    <a:pt x="2235070" y="3735232"/>
                  </a:lnTo>
                  <a:lnTo>
                    <a:pt x="2222463" y="3736387"/>
                  </a:lnTo>
                  <a:lnTo>
                    <a:pt x="2227821" y="3730614"/>
                  </a:lnTo>
                  <a:lnTo>
                    <a:pt x="2243579" y="3730325"/>
                  </a:lnTo>
                  <a:lnTo>
                    <a:pt x="2256816" y="3729171"/>
                  </a:lnTo>
                  <a:close/>
                  <a:moveTo>
                    <a:pt x="2293901" y="3721089"/>
                  </a:moveTo>
                  <a:lnTo>
                    <a:pt x="2284247" y="3726436"/>
                  </a:lnTo>
                  <a:lnTo>
                    <a:pt x="2270088" y="3733789"/>
                  </a:lnTo>
                  <a:lnTo>
                    <a:pt x="2275558" y="3723763"/>
                  </a:lnTo>
                  <a:close/>
                  <a:moveTo>
                    <a:pt x="2314928" y="3706801"/>
                  </a:moveTo>
                  <a:lnTo>
                    <a:pt x="2327813" y="3706801"/>
                  </a:lnTo>
                  <a:lnTo>
                    <a:pt x="2332000" y="3711192"/>
                  </a:lnTo>
                  <a:lnTo>
                    <a:pt x="2322337" y="3713556"/>
                  </a:lnTo>
                  <a:lnTo>
                    <a:pt x="2315251" y="3722676"/>
                  </a:lnTo>
                  <a:lnTo>
                    <a:pt x="2309775" y="3715921"/>
                  </a:lnTo>
                  <a:close/>
                  <a:moveTo>
                    <a:pt x="2362163" y="3689339"/>
                  </a:moveTo>
                  <a:lnTo>
                    <a:pt x="2358194" y="3694310"/>
                  </a:lnTo>
                  <a:lnTo>
                    <a:pt x="2338350" y="3700452"/>
                  </a:lnTo>
                  <a:lnTo>
                    <a:pt x="2351579" y="3693433"/>
                  </a:lnTo>
                  <a:close/>
                  <a:moveTo>
                    <a:pt x="2392325" y="3682989"/>
                  </a:moveTo>
                  <a:lnTo>
                    <a:pt x="2388983" y="3687752"/>
                  </a:lnTo>
                  <a:lnTo>
                    <a:pt x="2373275" y="3685187"/>
                  </a:lnTo>
                  <a:close/>
                  <a:moveTo>
                    <a:pt x="2415017" y="3681401"/>
                  </a:moveTo>
                  <a:lnTo>
                    <a:pt x="2422488" y="3682866"/>
                  </a:lnTo>
                  <a:lnTo>
                    <a:pt x="2406613" y="3684576"/>
                  </a:lnTo>
                  <a:close/>
                  <a:moveTo>
                    <a:pt x="2985194" y="3619489"/>
                  </a:moveTo>
                  <a:lnTo>
                    <a:pt x="3001933" y="3643179"/>
                  </a:lnTo>
                  <a:lnTo>
                    <a:pt x="3012555" y="3653563"/>
                  </a:lnTo>
                  <a:lnTo>
                    <a:pt x="3031868" y="3655835"/>
                  </a:lnTo>
                  <a:lnTo>
                    <a:pt x="3043778" y="3654212"/>
                  </a:lnTo>
                  <a:lnTo>
                    <a:pt x="3041525" y="3658756"/>
                  </a:lnTo>
                  <a:lnTo>
                    <a:pt x="3047963" y="3678227"/>
                  </a:lnTo>
                  <a:lnTo>
                    <a:pt x="3036375" y="3670438"/>
                  </a:lnTo>
                  <a:lnTo>
                    <a:pt x="3022212" y="3667518"/>
                  </a:lnTo>
                  <a:lnTo>
                    <a:pt x="3011589" y="3675306"/>
                  </a:lnTo>
                  <a:lnTo>
                    <a:pt x="3000645" y="3667518"/>
                  </a:lnTo>
                  <a:lnTo>
                    <a:pt x="3000001" y="3667193"/>
                  </a:lnTo>
                  <a:lnTo>
                    <a:pt x="2997426" y="3665895"/>
                  </a:lnTo>
                  <a:lnTo>
                    <a:pt x="2995495" y="3663624"/>
                  </a:lnTo>
                  <a:lnTo>
                    <a:pt x="2994529" y="3662650"/>
                  </a:lnTo>
                  <a:cubicBezTo>
                    <a:pt x="2994422" y="3662109"/>
                    <a:pt x="2994314" y="3661568"/>
                    <a:pt x="2994207" y="3661027"/>
                  </a:cubicBezTo>
                  <a:lnTo>
                    <a:pt x="2995173" y="3651292"/>
                  </a:lnTo>
                  <a:cubicBezTo>
                    <a:pt x="2995280" y="3648912"/>
                    <a:pt x="2995388" y="3646532"/>
                    <a:pt x="2995495" y="3644152"/>
                  </a:cubicBezTo>
                  <a:lnTo>
                    <a:pt x="2987770" y="3639934"/>
                  </a:lnTo>
                  <a:lnTo>
                    <a:pt x="2978113" y="3632145"/>
                  </a:lnTo>
                  <a:close/>
                  <a:moveTo>
                    <a:pt x="720699" y="3606789"/>
                  </a:moveTo>
                  <a:lnTo>
                    <a:pt x="731812" y="3609057"/>
                  </a:lnTo>
                  <a:lnTo>
                    <a:pt x="730831" y="3622664"/>
                  </a:lnTo>
                  <a:lnTo>
                    <a:pt x="721027" y="3617480"/>
                  </a:lnTo>
                  <a:cubicBezTo>
                    <a:pt x="720918" y="3613916"/>
                    <a:pt x="720808" y="3610353"/>
                    <a:pt x="720699" y="3606789"/>
                  </a:cubicBezTo>
                  <a:close/>
                  <a:moveTo>
                    <a:pt x="1246157" y="3590917"/>
                  </a:moveTo>
                  <a:lnTo>
                    <a:pt x="1252507" y="3593139"/>
                  </a:lnTo>
                  <a:lnTo>
                    <a:pt x="1244887" y="3604569"/>
                  </a:lnTo>
                  <a:lnTo>
                    <a:pt x="1247109" y="3615999"/>
                  </a:lnTo>
                  <a:lnTo>
                    <a:pt x="1242030" y="3631874"/>
                  </a:lnTo>
                  <a:lnTo>
                    <a:pt x="1231552" y="3641399"/>
                  </a:lnTo>
                  <a:lnTo>
                    <a:pt x="1216630" y="3640764"/>
                  </a:lnTo>
                  <a:lnTo>
                    <a:pt x="1208057" y="3644892"/>
                  </a:lnTo>
                  <a:lnTo>
                    <a:pt x="1208057" y="3636637"/>
                  </a:lnTo>
                  <a:lnTo>
                    <a:pt x="1218852" y="3627112"/>
                  </a:lnTo>
                  <a:lnTo>
                    <a:pt x="1229012" y="3599489"/>
                  </a:lnTo>
                  <a:close/>
                  <a:moveTo>
                    <a:pt x="2722963" y="3559164"/>
                  </a:moveTo>
                  <a:lnTo>
                    <a:pt x="2736813" y="3571070"/>
                  </a:lnTo>
                  <a:lnTo>
                    <a:pt x="2734558" y="3579759"/>
                  </a:lnTo>
                  <a:lnTo>
                    <a:pt x="2724251" y="3582977"/>
                  </a:lnTo>
                  <a:lnTo>
                    <a:pt x="2714588" y="3577506"/>
                  </a:lnTo>
                  <a:cubicBezTo>
                    <a:pt x="2714803" y="3571928"/>
                    <a:pt x="2715017" y="3566351"/>
                    <a:pt x="2715232" y="3560773"/>
                  </a:cubicBezTo>
                  <a:close/>
                  <a:moveTo>
                    <a:pt x="2492338" y="3549639"/>
                  </a:moveTo>
                  <a:lnTo>
                    <a:pt x="2485435" y="3560752"/>
                  </a:lnTo>
                  <a:lnTo>
                    <a:pt x="2484400" y="3551741"/>
                  </a:lnTo>
                  <a:close/>
                  <a:moveTo>
                    <a:pt x="2463763" y="3543289"/>
                  </a:moveTo>
                  <a:lnTo>
                    <a:pt x="2473288" y="3549484"/>
                  </a:lnTo>
                  <a:lnTo>
                    <a:pt x="2469760" y="3555989"/>
                  </a:lnTo>
                  <a:close/>
                  <a:moveTo>
                    <a:pt x="2922455" y="3533764"/>
                  </a:moveTo>
                  <a:lnTo>
                    <a:pt x="2937199" y="3536647"/>
                  </a:lnTo>
                  <a:lnTo>
                    <a:pt x="2937199" y="3548500"/>
                  </a:lnTo>
                  <a:lnTo>
                    <a:pt x="2943473" y="3553946"/>
                  </a:lnTo>
                  <a:lnTo>
                    <a:pt x="2956021" y="3552665"/>
                  </a:lnTo>
                  <a:lnTo>
                    <a:pt x="2961354" y="3560033"/>
                  </a:lnTo>
                  <a:lnTo>
                    <a:pt x="2959158" y="3566440"/>
                  </a:lnTo>
                  <a:lnTo>
                    <a:pt x="2953825" y="3573808"/>
                  </a:lnTo>
                  <a:lnTo>
                    <a:pt x="2960099" y="3577011"/>
                  </a:lnTo>
                  <a:lnTo>
                    <a:pt x="2967001" y="3589825"/>
                  </a:lnTo>
                  <a:lnTo>
                    <a:pt x="2960727" y="3595271"/>
                  </a:lnTo>
                  <a:lnTo>
                    <a:pt x="2952257" y="3591106"/>
                  </a:lnTo>
                  <a:lnTo>
                    <a:pt x="2943787" y="3589825"/>
                  </a:lnTo>
                  <a:lnTo>
                    <a:pt x="2939709" y="3595591"/>
                  </a:lnTo>
                  <a:lnTo>
                    <a:pt x="2936572" y="3600397"/>
                  </a:lnTo>
                  <a:lnTo>
                    <a:pt x="2933435" y="3603920"/>
                  </a:lnTo>
                  <a:lnTo>
                    <a:pt x="2932180" y="3604882"/>
                  </a:lnTo>
                  <a:lnTo>
                    <a:pt x="2931239" y="3605202"/>
                  </a:lnTo>
                  <a:lnTo>
                    <a:pt x="2930612" y="3605202"/>
                  </a:lnTo>
                  <a:lnTo>
                    <a:pt x="2929357" y="3605202"/>
                  </a:lnTo>
                  <a:lnTo>
                    <a:pt x="2928416" y="3604561"/>
                  </a:lnTo>
                  <a:lnTo>
                    <a:pt x="2928102" y="3603920"/>
                  </a:lnTo>
                  <a:lnTo>
                    <a:pt x="2914613" y="3592388"/>
                  </a:lnTo>
                  <a:lnTo>
                    <a:pt x="2918691" y="3582777"/>
                  </a:lnTo>
                  <a:lnTo>
                    <a:pt x="2924024" y="3576370"/>
                  </a:lnTo>
                  <a:lnTo>
                    <a:pt x="2919318" y="3566760"/>
                  </a:lnTo>
                  <a:lnTo>
                    <a:pt x="2925592" y="3562595"/>
                  </a:lnTo>
                  <a:lnTo>
                    <a:pt x="2936258" y="3572206"/>
                  </a:lnTo>
                  <a:lnTo>
                    <a:pt x="2945669" y="3569002"/>
                  </a:lnTo>
                  <a:lnTo>
                    <a:pt x="2946610" y="3561314"/>
                  </a:lnTo>
                  <a:lnTo>
                    <a:pt x="2931866" y="3551703"/>
                  </a:lnTo>
                  <a:lnTo>
                    <a:pt x="2918377" y="3550102"/>
                  </a:lnTo>
                  <a:lnTo>
                    <a:pt x="2917122" y="3541452"/>
                  </a:lnTo>
                  <a:close/>
                  <a:moveTo>
                    <a:pt x="2474421" y="3527414"/>
                  </a:moveTo>
                  <a:lnTo>
                    <a:pt x="2483607" y="3527414"/>
                  </a:lnTo>
                  <a:lnTo>
                    <a:pt x="2485988" y="3538409"/>
                  </a:lnTo>
                  <a:lnTo>
                    <a:pt x="2479524" y="3544877"/>
                  </a:lnTo>
                  <a:lnTo>
                    <a:pt x="2471700" y="3536145"/>
                  </a:lnTo>
                  <a:close/>
                  <a:moveTo>
                    <a:pt x="2643150" y="3494076"/>
                  </a:moveTo>
                  <a:lnTo>
                    <a:pt x="2665375" y="3502206"/>
                  </a:lnTo>
                  <a:lnTo>
                    <a:pt x="2662200" y="3514714"/>
                  </a:lnTo>
                  <a:lnTo>
                    <a:pt x="2649500" y="3510649"/>
                  </a:lnTo>
                  <a:close/>
                  <a:moveTo>
                    <a:pt x="2724430" y="3492489"/>
                  </a:moveTo>
                  <a:lnTo>
                    <a:pt x="2735543" y="3498204"/>
                  </a:lnTo>
                  <a:lnTo>
                    <a:pt x="2744115" y="3502331"/>
                  </a:lnTo>
                  <a:lnTo>
                    <a:pt x="2748878" y="3504871"/>
                  </a:lnTo>
                  <a:lnTo>
                    <a:pt x="2751100" y="3505189"/>
                  </a:lnTo>
                  <a:lnTo>
                    <a:pt x="2753958" y="3505189"/>
                  </a:lnTo>
                  <a:lnTo>
                    <a:pt x="2761260" y="3505189"/>
                  </a:lnTo>
                  <a:lnTo>
                    <a:pt x="2768880" y="3505506"/>
                  </a:lnTo>
                  <a:lnTo>
                    <a:pt x="2771738" y="3505824"/>
                  </a:lnTo>
                  <a:lnTo>
                    <a:pt x="2773325" y="3506776"/>
                  </a:lnTo>
                  <a:lnTo>
                    <a:pt x="2774595" y="3508046"/>
                  </a:lnTo>
                  <a:lnTo>
                    <a:pt x="2775548" y="3510269"/>
                  </a:lnTo>
                  <a:lnTo>
                    <a:pt x="2776183" y="3512809"/>
                  </a:lnTo>
                  <a:lnTo>
                    <a:pt x="2776818" y="3515349"/>
                  </a:lnTo>
                  <a:lnTo>
                    <a:pt x="2777770" y="3520429"/>
                  </a:lnTo>
                  <a:lnTo>
                    <a:pt x="2778088" y="3522651"/>
                  </a:lnTo>
                  <a:lnTo>
                    <a:pt x="2784438" y="3536939"/>
                  </a:lnTo>
                  <a:lnTo>
                    <a:pt x="2762213" y="3536304"/>
                  </a:lnTo>
                  <a:lnTo>
                    <a:pt x="2744115" y="3536304"/>
                  </a:lnTo>
                  <a:lnTo>
                    <a:pt x="2737765" y="3529319"/>
                  </a:lnTo>
                  <a:lnTo>
                    <a:pt x="2713317" y="3520746"/>
                  </a:lnTo>
                  <a:lnTo>
                    <a:pt x="2713317" y="3513761"/>
                  </a:lnTo>
                  <a:lnTo>
                    <a:pt x="2728240" y="3512174"/>
                  </a:lnTo>
                  <a:lnTo>
                    <a:pt x="2713317" y="3502014"/>
                  </a:lnTo>
                  <a:cubicBezTo>
                    <a:pt x="2713211" y="3499897"/>
                    <a:pt x="2713106" y="3497781"/>
                    <a:pt x="2713000" y="3495664"/>
                  </a:cubicBezTo>
                  <a:close/>
                  <a:moveTo>
                    <a:pt x="2782388" y="3486139"/>
                  </a:moveTo>
                  <a:lnTo>
                    <a:pt x="2791163" y="3498169"/>
                  </a:lnTo>
                  <a:lnTo>
                    <a:pt x="2801888" y="3491666"/>
                  </a:lnTo>
                  <a:lnTo>
                    <a:pt x="2816188" y="3506623"/>
                  </a:lnTo>
                  <a:lnTo>
                    <a:pt x="2806113" y="3520605"/>
                  </a:lnTo>
                  <a:lnTo>
                    <a:pt x="2798963" y="3530359"/>
                  </a:lnTo>
                  <a:lnTo>
                    <a:pt x="2791488" y="3540114"/>
                  </a:lnTo>
                  <a:lnTo>
                    <a:pt x="2784663" y="3519955"/>
                  </a:lnTo>
                  <a:lnTo>
                    <a:pt x="2787913" y="3512151"/>
                  </a:lnTo>
                  <a:lnTo>
                    <a:pt x="2774913" y="3487765"/>
                  </a:lnTo>
                  <a:close/>
                  <a:moveTo>
                    <a:pt x="2829351" y="3475026"/>
                  </a:moveTo>
                  <a:lnTo>
                    <a:pt x="2856571" y="3483401"/>
                  </a:lnTo>
                  <a:lnTo>
                    <a:pt x="2860638" y="3490226"/>
                  </a:lnTo>
                  <a:lnTo>
                    <a:pt x="2848123" y="3488675"/>
                  </a:lnTo>
                  <a:lnTo>
                    <a:pt x="2837798" y="3492708"/>
                  </a:lnTo>
                  <a:lnTo>
                    <a:pt x="2828725" y="3502014"/>
                  </a:lnTo>
                  <a:lnTo>
                    <a:pt x="2817775" y="3492708"/>
                  </a:lnTo>
                  <a:lnTo>
                    <a:pt x="2834670" y="3485573"/>
                  </a:lnTo>
                  <a:close/>
                  <a:moveTo>
                    <a:pt x="2682838" y="3473439"/>
                  </a:moveTo>
                  <a:lnTo>
                    <a:pt x="2673630" y="3492489"/>
                  </a:lnTo>
                  <a:lnTo>
                    <a:pt x="2670138" y="3482964"/>
                  </a:lnTo>
                  <a:close/>
                  <a:moveTo>
                    <a:pt x="2591080" y="3467089"/>
                  </a:moveTo>
                  <a:lnTo>
                    <a:pt x="2613622" y="3486353"/>
                  </a:lnTo>
                  <a:cubicBezTo>
                    <a:pt x="2613940" y="3489509"/>
                    <a:pt x="2614257" y="3492666"/>
                    <a:pt x="2614575" y="3495822"/>
                  </a:cubicBezTo>
                  <a:lnTo>
                    <a:pt x="2607590" y="3513127"/>
                  </a:lnTo>
                  <a:lnTo>
                    <a:pt x="2592667" y="3501699"/>
                  </a:lnTo>
                  <a:cubicBezTo>
                    <a:pt x="2592879" y="3499522"/>
                    <a:pt x="2593090" y="3497346"/>
                    <a:pt x="2593302" y="3495169"/>
                  </a:cubicBezTo>
                  <a:lnTo>
                    <a:pt x="2589175" y="3480802"/>
                  </a:lnTo>
                  <a:lnTo>
                    <a:pt x="2594255" y="3479823"/>
                  </a:lnTo>
                  <a:close/>
                  <a:moveTo>
                    <a:pt x="2706015" y="3457564"/>
                  </a:moveTo>
                  <a:cubicBezTo>
                    <a:pt x="2706227" y="3462094"/>
                    <a:pt x="2706438" y="3466623"/>
                    <a:pt x="2706650" y="3471153"/>
                  </a:cubicBezTo>
                  <a:lnTo>
                    <a:pt x="2699030" y="3490747"/>
                  </a:lnTo>
                  <a:lnTo>
                    <a:pt x="2687917" y="3516346"/>
                  </a:lnTo>
                  <a:lnTo>
                    <a:pt x="2680297" y="3525827"/>
                  </a:lnTo>
                  <a:lnTo>
                    <a:pt x="2678075" y="3512237"/>
                  </a:lnTo>
                  <a:lnTo>
                    <a:pt x="2680297" y="3496436"/>
                  </a:lnTo>
                  <a:lnTo>
                    <a:pt x="2688552" y="3480634"/>
                  </a:lnTo>
                  <a:close/>
                  <a:moveTo>
                    <a:pt x="2475289" y="3449626"/>
                  </a:moveTo>
                  <a:lnTo>
                    <a:pt x="2478050" y="3458932"/>
                  </a:lnTo>
                  <a:lnTo>
                    <a:pt x="2477222" y="3468238"/>
                  </a:lnTo>
                  <a:lnTo>
                    <a:pt x="2471700" y="3476614"/>
                  </a:lnTo>
                  <a:lnTo>
                    <a:pt x="2471700" y="3466377"/>
                  </a:lnTo>
                  <a:close/>
                  <a:moveTo>
                    <a:pt x="967714" y="3435339"/>
                  </a:moveTo>
                  <a:lnTo>
                    <a:pt x="989940" y="3455054"/>
                  </a:lnTo>
                  <a:lnTo>
                    <a:pt x="985812" y="3462368"/>
                  </a:lnTo>
                  <a:lnTo>
                    <a:pt x="968032" y="3473180"/>
                  </a:lnTo>
                  <a:lnTo>
                    <a:pt x="962634" y="3489079"/>
                  </a:lnTo>
                  <a:lnTo>
                    <a:pt x="967080" y="3491305"/>
                  </a:lnTo>
                  <a:lnTo>
                    <a:pt x="958824" y="3496075"/>
                  </a:lnTo>
                  <a:cubicBezTo>
                    <a:pt x="959036" y="3502011"/>
                    <a:pt x="959247" y="3507947"/>
                    <a:pt x="959459" y="3513883"/>
                  </a:cubicBezTo>
                  <a:lnTo>
                    <a:pt x="958921" y="3514329"/>
                  </a:lnTo>
                  <a:lnTo>
                    <a:pt x="960134" y="3514827"/>
                  </a:lnTo>
                  <a:cubicBezTo>
                    <a:pt x="960095" y="3508757"/>
                    <a:pt x="960057" y="3502686"/>
                    <a:pt x="960018" y="3496616"/>
                  </a:cubicBezTo>
                  <a:lnTo>
                    <a:pt x="968262" y="3491854"/>
                  </a:lnTo>
                  <a:lnTo>
                    <a:pt x="983166" y="3482329"/>
                  </a:lnTo>
                  <a:lnTo>
                    <a:pt x="991410" y="3468359"/>
                  </a:lnTo>
                  <a:lnTo>
                    <a:pt x="995838" y="3472804"/>
                  </a:lnTo>
                  <a:lnTo>
                    <a:pt x="1009154" y="3465819"/>
                  </a:lnTo>
                  <a:lnTo>
                    <a:pt x="1019621" y="3457564"/>
                  </a:lnTo>
                  <a:lnTo>
                    <a:pt x="1064328" y="3458199"/>
                  </a:lnTo>
                  <a:lnTo>
                    <a:pt x="1077011" y="3466771"/>
                  </a:lnTo>
                  <a:lnTo>
                    <a:pt x="1089060" y="3499156"/>
                  </a:lnTo>
                  <a:lnTo>
                    <a:pt x="1101744" y="3523287"/>
                  </a:lnTo>
                  <a:lnTo>
                    <a:pt x="1111257" y="3532494"/>
                  </a:lnTo>
                  <a:lnTo>
                    <a:pt x="1110306" y="3537892"/>
                  </a:lnTo>
                  <a:lnTo>
                    <a:pt x="1099842" y="3546147"/>
                  </a:lnTo>
                  <a:lnTo>
                    <a:pt x="1088427" y="3560434"/>
                  </a:lnTo>
                  <a:lnTo>
                    <a:pt x="1092549" y="3570594"/>
                  </a:lnTo>
                  <a:lnTo>
                    <a:pt x="1097939" y="3561069"/>
                  </a:lnTo>
                  <a:lnTo>
                    <a:pt x="1113794" y="3549322"/>
                  </a:lnTo>
                  <a:lnTo>
                    <a:pt x="1125526" y="3549322"/>
                  </a:lnTo>
                  <a:lnTo>
                    <a:pt x="1138210" y="3559799"/>
                  </a:lnTo>
                  <a:lnTo>
                    <a:pt x="1135990" y="3569324"/>
                  </a:lnTo>
                  <a:lnTo>
                    <a:pt x="1141381" y="3587422"/>
                  </a:lnTo>
                  <a:lnTo>
                    <a:pt x="1135356" y="3594724"/>
                  </a:lnTo>
                  <a:lnTo>
                    <a:pt x="1125843" y="3590597"/>
                  </a:lnTo>
                  <a:lnTo>
                    <a:pt x="1123306" y="3571229"/>
                  </a:lnTo>
                  <a:lnTo>
                    <a:pt x="1117916" y="3574404"/>
                  </a:lnTo>
                  <a:lnTo>
                    <a:pt x="1120453" y="3597899"/>
                  </a:lnTo>
                  <a:lnTo>
                    <a:pt x="1129014" y="3601074"/>
                  </a:lnTo>
                  <a:lnTo>
                    <a:pt x="1126794" y="3611234"/>
                  </a:lnTo>
                  <a:lnTo>
                    <a:pt x="1120453" y="3622029"/>
                  </a:lnTo>
                  <a:lnTo>
                    <a:pt x="1102696" y="3624569"/>
                  </a:lnTo>
                  <a:lnTo>
                    <a:pt x="1099525" y="3629649"/>
                  </a:lnTo>
                  <a:lnTo>
                    <a:pt x="1099525" y="3643619"/>
                  </a:lnTo>
                  <a:lnTo>
                    <a:pt x="1098252" y="3643570"/>
                  </a:lnTo>
                  <a:lnTo>
                    <a:pt x="1091214" y="3650619"/>
                  </a:lnTo>
                  <a:lnTo>
                    <a:pt x="1084229" y="3656978"/>
                  </a:lnTo>
                  <a:lnTo>
                    <a:pt x="1075656" y="3662384"/>
                  </a:lnTo>
                  <a:lnTo>
                    <a:pt x="1075339" y="3663020"/>
                  </a:lnTo>
                  <a:lnTo>
                    <a:pt x="1075022" y="3663338"/>
                  </a:lnTo>
                  <a:lnTo>
                    <a:pt x="1074069" y="3663974"/>
                  </a:lnTo>
                  <a:lnTo>
                    <a:pt x="1073116" y="3664928"/>
                  </a:lnTo>
                  <a:lnTo>
                    <a:pt x="1071846" y="3664928"/>
                  </a:lnTo>
                  <a:lnTo>
                    <a:pt x="1069624" y="3664928"/>
                  </a:lnTo>
                  <a:lnTo>
                    <a:pt x="1067084" y="3664610"/>
                  </a:lnTo>
                  <a:lnTo>
                    <a:pt x="1062322" y="3663020"/>
                  </a:lnTo>
                  <a:lnTo>
                    <a:pt x="1058829" y="3661748"/>
                  </a:lnTo>
                  <a:lnTo>
                    <a:pt x="1056608" y="3660158"/>
                  </a:lnTo>
                  <a:lnTo>
                    <a:pt x="1053430" y="3671924"/>
                  </a:lnTo>
                  <a:lnTo>
                    <a:pt x="1058829" y="3705631"/>
                  </a:lnTo>
                  <a:lnTo>
                    <a:pt x="1075339" y="3726618"/>
                  </a:lnTo>
                  <a:lnTo>
                    <a:pt x="1065813" y="3745698"/>
                  </a:lnTo>
                  <a:lnTo>
                    <a:pt x="1071211" y="3771137"/>
                  </a:lnTo>
                  <a:lnTo>
                    <a:pt x="1085499" y="3832191"/>
                  </a:lnTo>
                  <a:lnTo>
                    <a:pt x="1076291" y="3856359"/>
                  </a:lnTo>
                  <a:lnTo>
                    <a:pt x="1058512" y="3904057"/>
                  </a:lnTo>
                  <a:lnTo>
                    <a:pt x="1054703" y="3919957"/>
                  </a:lnTo>
                  <a:lnTo>
                    <a:pt x="1045176" y="3919957"/>
                  </a:lnTo>
                  <a:lnTo>
                    <a:pt x="1047398" y="3927271"/>
                  </a:lnTo>
                  <a:lnTo>
                    <a:pt x="1061051" y="3946032"/>
                  </a:lnTo>
                  <a:lnTo>
                    <a:pt x="1047398" y="3948576"/>
                  </a:lnTo>
                  <a:lnTo>
                    <a:pt x="1026443" y="3943170"/>
                  </a:lnTo>
                  <a:lnTo>
                    <a:pt x="1005171" y="3951120"/>
                  </a:lnTo>
                  <a:lnTo>
                    <a:pt x="1001043" y="3935220"/>
                  </a:lnTo>
                  <a:lnTo>
                    <a:pt x="993433" y="3940308"/>
                  </a:lnTo>
                  <a:lnTo>
                    <a:pt x="987082" y="3954300"/>
                  </a:lnTo>
                  <a:lnTo>
                    <a:pt x="955649" y="3964157"/>
                  </a:lnTo>
                  <a:lnTo>
                    <a:pt x="934376" y="3975923"/>
                  </a:lnTo>
                  <a:lnTo>
                    <a:pt x="925169" y="3988643"/>
                  </a:lnTo>
                  <a:lnTo>
                    <a:pt x="913738" y="3985463"/>
                  </a:lnTo>
                  <a:lnTo>
                    <a:pt x="907071" y="3998182"/>
                  </a:lnTo>
                  <a:lnTo>
                    <a:pt x="893418" y="4000726"/>
                  </a:lnTo>
                  <a:lnTo>
                    <a:pt x="882940" y="4010266"/>
                  </a:lnTo>
                  <a:lnTo>
                    <a:pt x="873098" y="4001680"/>
                  </a:lnTo>
                  <a:lnTo>
                    <a:pt x="877543" y="3986735"/>
                  </a:lnTo>
                  <a:lnTo>
                    <a:pt x="869922" y="3993095"/>
                  </a:lnTo>
                  <a:lnTo>
                    <a:pt x="862620" y="3992459"/>
                  </a:lnTo>
                  <a:lnTo>
                    <a:pt x="859762" y="4004224"/>
                  </a:lnTo>
                  <a:lnTo>
                    <a:pt x="865795" y="4004860"/>
                  </a:lnTo>
                  <a:lnTo>
                    <a:pt x="864208" y="4013446"/>
                  </a:lnTo>
                  <a:lnTo>
                    <a:pt x="867382" y="4022986"/>
                  </a:lnTo>
                  <a:lnTo>
                    <a:pt x="849285" y="4022032"/>
                  </a:lnTo>
                  <a:lnTo>
                    <a:pt x="843888" y="4031571"/>
                  </a:lnTo>
                  <a:lnTo>
                    <a:pt x="832140" y="4031889"/>
                  </a:lnTo>
                  <a:lnTo>
                    <a:pt x="825155" y="4042383"/>
                  </a:lnTo>
                  <a:lnTo>
                    <a:pt x="813407" y="4045563"/>
                  </a:lnTo>
                  <a:lnTo>
                    <a:pt x="799754" y="4050015"/>
                  </a:lnTo>
                  <a:lnTo>
                    <a:pt x="769909" y="4045881"/>
                  </a:lnTo>
                  <a:lnTo>
                    <a:pt x="762607" y="4042701"/>
                  </a:lnTo>
                  <a:lnTo>
                    <a:pt x="756575" y="4048107"/>
                  </a:lnTo>
                  <a:lnTo>
                    <a:pt x="737526" y="4052877"/>
                  </a:lnTo>
                  <a:lnTo>
                    <a:pt x="737526" y="4045245"/>
                  </a:lnTo>
                  <a:lnTo>
                    <a:pt x="725779" y="4042065"/>
                  </a:lnTo>
                  <a:lnTo>
                    <a:pt x="735938" y="4033479"/>
                  </a:lnTo>
                  <a:lnTo>
                    <a:pt x="743558" y="4033479"/>
                  </a:lnTo>
                  <a:lnTo>
                    <a:pt x="764512" y="4022986"/>
                  </a:lnTo>
                  <a:lnTo>
                    <a:pt x="750860" y="4020760"/>
                  </a:lnTo>
                  <a:lnTo>
                    <a:pt x="758162" y="4013446"/>
                  </a:lnTo>
                  <a:lnTo>
                    <a:pt x="735938" y="4019806"/>
                  </a:lnTo>
                  <a:lnTo>
                    <a:pt x="724191" y="4021396"/>
                  </a:lnTo>
                  <a:lnTo>
                    <a:pt x="714667" y="4031889"/>
                  </a:lnTo>
                  <a:lnTo>
                    <a:pt x="704507" y="4040475"/>
                  </a:lnTo>
                  <a:lnTo>
                    <a:pt x="691809" y="4039203"/>
                  </a:lnTo>
                  <a:lnTo>
                    <a:pt x="707683" y="4032843"/>
                  </a:lnTo>
                  <a:lnTo>
                    <a:pt x="716889" y="4012810"/>
                  </a:lnTo>
                  <a:lnTo>
                    <a:pt x="739113" y="4005178"/>
                  </a:lnTo>
                  <a:lnTo>
                    <a:pt x="744193" y="4001044"/>
                  </a:lnTo>
                  <a:lnTo>
                    <a:pt x="733399" y="3994685"/>
                  </a:lnTo>
                  <a:lnTo>
                    <a:pt x="710540" y="4005178"/>
                  </a:lnTo>
                  <a:lnTo>
                    <a:pt x="703238" y="4010584"/>
                  </a:lnTo>
                  <a:lnTo>
                    <a:pt x="693396" y="3999136"/>
                  </a:lnTo>
                  <a:lnTo>
                    <a:pt x="673394" y="4000408"/>
                  </a:lnTo>
                  <a:lnTo>
                    <a:pt x="686093" y="3986417"/>
                  </a:lnTo>
                  <a:lnTo>
                    <a:pt x="703873" y="3973697"/>
                  </a:lnTo>
                  <a:lnTo>
                    <a:pt x="712444" y="3970517"/>
                  </a:lnTo>
                  <a:lnTo>
                    <a:pt x="728319" y="3965111"/>
                  </a:lnTo>
                  <a:lnTo>
                    <a:pt x="726097" y="3960978"/>
                  </a:lnTo>
                  <a:lnTo>
                    <a:pt x="713397" y="3960978"/>
                  </a:lnTo>
                  <a:lnTo>
                    <a:pt x="697523" y="3959388"/>
                  </a:lnTo>
                  <a:lnTo>
                    <a:pt x="671807" y="3958116"/>
                  </a:lnTo>
                  <a:lnTo>
                    <a:pt x="666727" y="3950166"/>
                  </a:lnTo>
                  <a:lnTo>
                    <a:pt x="671489" y="3936174"/>
                  </a:lnTo>
                  <a:lnTo>
                    <a:pt x="679109" y="3935220"/>
                  </a:lnTo>
                  <a:lnTo>
                    <a:pt x="702286" y="3929496"/>
                  </a:lnTo>
                  <a:lnTo>
                    <a:pt x="695936" y="3944442"/>
                  </a:lnTo>
                  <a:lnTo>
                    <a:pt x="708635" y="3933630"/>
                  </a:lnTo>
                  <a:lnTo>
                    <a:pt x="714032" y="3941898"/>
                  </a:lnTo>
                  <a:lnTo>
                    <a:pt x="723556" y="3945078"/>
                  </a:lnTo>
                  <a:lnTo>
                    <a:pt x="744828" y="3944124"/>
                  </a:lnTo>
                  <a:lnTo>
                    <a:pt x="729906" y="3937764"/>
                  </a:lnTo>
                  <a:lnTo>
                    <a:pt x="721335" y="3924091"/>
                  </a:lnTo>
                  <a:lnTo>
                    <a:pt x="735938" y="3917413"/>
                  </a:lnTo>
                  <a:lnTo>
                    <a:pt x="738161" y="3899605"/>
                  </a:lnTo>
                  <a:lnTo>
                    <a:pt x="748638" y="3896425"/>
                  </a:lnTo>
                  <a:lnTo>
                    <a:pt x="772766" y="3895153"/>
                  </a:lnTo>
                  <a:lnTo>
                    <a:pt x="801341" y="3884024"/>
                  </a:lnTo>
                  <a:lnTo>
                    <a:pt x="818487" y="3880844"/>
                  </a:lnTo>
                  <a:lnTo>
                    <a:pt x="842936" y="3884978"/>
                  </a:lnTo>
                  <a:lnTo>
                    <a:pt x="838491" y="3879890"/>
                  </a:lnTo>
                  <a:lnTo>
                    <a:pt x="818487" y="3875756"/>
                  </a:lnTo>
                  <a:lnTo>
                    <a:pt x="806739" y="3872576"/>
                  </a:lnTo>
                  <a:lnTo>
                    <a:pt x="809597" y="3861128"/>
                  </a:lnTo>
                  <a:lnTo>
                    <a:pt x="815947" y="3846183"/>
                  </a:lnTo>
                  <a:lnTo>
                    <a:pt x="805469" y="3851589"/>
                  </a:lnTo>
                  <a:lnTo>
                    <a:pt x="790863" y="3871622"/>
                  </a:lnTo>
                  <a:lnTo>
                    <a:pt x="780068" y="3876074"/>
                  </a:lnTo>
                  <a:lnTo>
                    <a:pt x="761019" y="3880526"/>
                  </a:lnTo>
                  <a:lnTo>
                    <a:pt x="753717" y="3881798"/>
                  </a:lnTo>
                  <a:lnTo>
                    <a:pt x="755940" y="3886568"/>
                  </a:lnTo>
                  <a:lnTo>
                    <a:pt x="738161" y="3886886"/>
                  </a:lnTo>
                  <a:lnTo>
                    <a:pt x="719112" y="3895471"/>
                  </a:lnTo>
                  <a:lnTo>
                    <a:pt x="715937" y="3888476"/>
                  </a:lnTo>
                  <a:lnTo>
                    <a:pt x="752765" y="3870032"/>
                  </a:lnTo>
                  <a:lnTo>
                    <a:pt x="760702" y="3848727"/>
                  </a:lnTo>
                  <a:lnTo>
                    <a:pt x="776576" y="3837915"/>
                  </a:lnTo>
                  <a:lnTo>
                    <a:pt x="774672" y="3832827"/>
                  </a:lnTo>
                  <a:lnTo>
                    <a:pt x="762925" y="3833781"/>
                  </a:lnTo>
                  <a:lnTo>
                    <a:pt x="774037" y="3807706"/>
                  </a:lnTo>
                  <a:lnTo>
                    <a:pt x="792133" y="3795622"/>
                  </a:lnTo>
                  <a:lnTo>
                    <a:pt x="816582" y="3799756"/>
                  </a:lnTo>
                  <a:lnTo>
                    <a:pt x="808962" y="3783857"/>
                  </a:lnTo>
                  <a:lnTo>
                    <a:pt x="810867" y="3772091"/>
                  </a:lnTo>
                  <a:lnTo>
                    <a:pt x="796261" y="3781949"/>
                  </a:lnTo>
                  <a:lnTo>
                    <a:pt x="754035" y="3782585"/>
                  </a:lnTo>
                  <a:lnTo>
                    <a:pt x="746733" y="3776225"/>
                  </a:lnTo>
                  <a:cubicBezTo>
                    <a:pt x="746521" y="3770819"/>
                    <a:pt x="746310" y="3765413"/>
                    <a:pt x="746098" y="3760007"/>
                  </a:cubicBezTo>
                  <a:lnTo>
                    <a:pt x="733716" y="3772727"/>
                  </a:lnTo>
                  <a:lnTo>
                    <a:pt x="725462" y="3773363"/>
                  </a:lnTo>
                  <a:lnTo>
                    <a:pt x="722922" y="3762551"/>
                  </a:lnTo>
                  <a:lnTo>
                    <a:pt x="708317" y="3761597"/>
                  </a:lnTo>
                  <a:lnTo>
                    <a:pt x="703873" y="3755238"/>
                  </a:lnTo>
                  <a:lnTo>
                    <a:pt x="689903" y="3743790"/>
                  </a:lnTo>
                  <a:lnTo>
                    <a:pt x="702603" y="3727890"/>
                  </a:lnTo>
                  <a:lnTo>
                    <a:pt x="717207" y="3722484"/>
                  </a:lnTo>
                  <a:lnTo>
                    <a:pt x="723556" y="3704359"/>
                  </a:lnTo>
                  <a:lnTo>
                    <a:pt x="752130" y="3696727"/>
                  </a:lnTo>
                  <a:lnTo>
                    <a:pt x="745463" y="3691639"/>
                  </a:lnTo>
                  <a:cubicBezTo>
                    <a:pt x="745146" y="3688459"/>
                    <a:pt x="744828" y="3685280"/>
                    <a:pt x="744511" y="3682100"/>
                  </a:cubicBezTo>
                  <a:lnTo>
                    <a:pt x="727366" y="3684326"/>
                  </a:lnTo>
                  <a:lnTo>
                    <a:pt x="719429" y="3690685"/>
                  </a:lnTo>
                  <a:lnTo>
                    <a:pt x="711492" y="3679238"/>
                  </a:lnTo>
                  <a:lnTo>
                    <a:pt x="713137" y="3667467"/>
                  </a:lnTo>
                  <a:lnTo>
                    <a:pt x="709077" y="3678226"/>
                  </a:lnTo>
                  <a:lnTo>
                    <a:pt x="687363" y="3666796"/>
                  </a:lnTo>
                  <a:lnTo>
                    <a:pt x="708146" y="3662351"/>
                  </a:lnTo>
                  <a:lnTo>
                    <a:pt x="713618" y="3664031"/>
                  </a:lnTo>
                  <a:cubicBezTo>
                    <a:pt x="713650" y="3663800"/>
                    <a:pt x="713683" y="3663569"/>
                    <a:pt x="713715" y="3663338"/>
                  </a:cubicBezTo>
                  <a:lnTo>
                    <a:pt x="731811" y="3667790"/>
                  </a:lnTo>
                  <a:lnTo>
                    <a:pt x="728637" y="3656978"/>
                  </a:lnTo>
                  <a:lnTo>
                    <a:pt x="717842" y="3653798"/>
                  </a:lnTo>
                  <a:lnTo>
                    <a:pt x="713397" y="3637263"/>
                  </a:lnTo>
                  <a:lnTo>
                    <a:pt x="731493" y="3629313"/>
                  </a:lnTo>
                  <a:lnTo>
                    <a:pt x="734351" y="3608644"/>
                  </a:lnTo>
                  <a:lnTo>
                    <a:pt x="756575" y="3612460"/>
                  </a:lnTo>
                  <a:lnTo>
                    <a:pt x="769274" y="3610234"/>
                  </a:lnTo>
                  <a:lnTo>
                    <a:pt x="781974" y="3619456"/>
                  </a:lnTo>
                  <a:lnTo>
                    <a:pt x="783244" y="3628995"/>
                  </a:lnTo>
                  <a:lnTo>
                    <a:pt x="797214" y="3634401"/>
                  </a:lnTo>
                  <a:lnTo>
                    <a:pt x="792451" y="3621681"/>
                  </a:lnTo>
                  <a:lnTo>
                    <a:pt x="805469" y="3610870"/>
                  </a:lnTo>
                  <a:lnTo>
                    <a:pt x="823250" y="3618184"/>
                  </a:lnTo>
                  <a:lnTo>
                    <a:pt x="839443" y="3627723"/>
                  </a:lnTo>
                  <a:lnTo>
                    <a:pt x="845792" y="3628359"/>
                  </a:lnTo>
                  <a:lnTo>
                    <a:pt x="846428" y="3609598"/>
                  </a:lnTo>
                  <a:lnTo>
                    <a:pt x="837855" y="3592426"/>
                  </a:lnTo>
                  <a:lnTo>
                    <a:pt x="850555" y="3578753"/>
                  </a:lnTo>
                  <a:lnTo>
                    <a:pt x="867382" y="3578753"/>
                  </a:lnTo>
                  <a:lnTo>
                    <a:pt x="877860" y="3557447"/>
                  </a:lnTo>
                  <a:lnTo>
                    <a:pt x="861985" y="3554267"/>
                  </a:lnTo>
                  <a:lnTo>
                    <a:pt x="841666" y="3559991"/>
                  </a:lnTo>
                  <a:lnTo>
                    <a:pt x="823567" y="3549180"/>
                  </a:lnTo>
                  <a:lnTo>
                    <a:pt x="830235" y="3539004"/>
                  </a:lnTo>
                  <a:lnTo>
                    <a:pt x="840396" y="3528192"/>
                  </a:lnTo>
                  <a:lnTo>
                    <a:pt x="862620" y="3519606"/>
                  </a:lnTo>
                  <a:lnTo>
                    <a:pt x="858492" y="3510067"/>
                  </a:lnTo>
                  <a:lnTo>
                    <a:pt x="855318" y="3497665"/>
                  </a:lnTo>
                  <a:lnTo>
                    <a:pt x="870875" y="3480494"/>
                  </a:lnTo>
                  <a:lnTo>
                    <a:pt x="886750" y="3474770"/>
                  </a:lnTo>
                  <a:lnTo>
                    <a:pt x="892783" y="3461096"/>
                  </a:lnTo>
                  <a:lnTo>
                    <a:pt x="911833" y="3464276"/>
                  </a:lnTo>
                  <a:lnTo>
                    <a:pt x="908658" y="3456962"/>
                  </a:lnTo>
                  <a:lnTo>
                    <a:pt x="924533" y="3451556"/>
                  </a:lnTo>
                  <a:lnTo>
                    <a:pt x="941679" y="3470318"/>
                  </a:lnTo>
                  <a:lnTo>
                    <a:pt x="931201" y="3495757"/>
                  </a:lnTo>
                  <a:lnTo>
                    <a:pt x="943901" y="3496393"/>
                  </a:lnTo>
                  <a:lnTo>
                    <a:pt x="952157" y="3479858"/>
                  </a:lnTo>
                  <a:lnTo>
                    <a:pt x="948029" y="3453464"/>
                  </a:lnTo>
                  <a:lnTo>
                    <a:pt x="961364" y="3453464"/>
                  </a:lnTo>
                  <a:close/>
                  <a:moveTo>
                    <a:pt x="3068524" y="3432164"/>
                  </a:moveTo>
                  <a:lnTo>
                    <a:pt x="3099111" y="3458846"/>
                  </a:lnTo>
                  <a:lnTo>
                    <a:pt x="3103526" y="3464378"/>
                  </a:lnTo>
                  <a:lnTo>
                    <a:pt x="3097535" y="3484552"/>
                  </a:lnTo>
                  <a:lnTo>
                    <a:pt x="3057488" y="3462425"/>
                  </a:lnTo>
                  <a:lnTo>
                    <a:pt x="3059065" y="3441926"/>
                  </a:lnTo>
                  <a:close/>
                  <a:moveTo>
                    <a:pt x="2463763" y="3408351"/>
                  </a:moveTo>
                  <a:lnTo>
                    <a:pt x="2474876" y="3421051"/>
                  </a:lnTo>
                  <a:lnTo>
                    <a:pt x="2466303" y="3420165"/>
                  </a:lnTo>
                  <a:lnTo>
                    <a:pt x="2454238" y="3410123"/>
                  </a:lnTo>
                  <a:close/>
                  <a:moveTo>
                    <a:pt x="2674737" y="3390889"/>
                  </a:moveTo>
                  <a:lnTo>
                    <a:pt x="2681250" y="3409169"/>
                  </a:lnTo>
                  <a:lnTo>
                    <a:pt x="2674086" y="3422639"/>
                  </a:lnTo>
                  <a:lnTo>
                    <a:pt x="2668550" y="3409169"/>
                  </a:lnTo>
                  <a:lnTo>
                    <a:pt x="2669201" y="3392172"/>
                  </a:lnTo>
                  <a:close/>
                  <a:moveTo>
                    <a:pt x="2629274" y="3381364"/>
                  </a:moveTo>
                  <a:lnTo>
                    <a:pt x="2653567" y="3390766"/>
                  </a:lnTo>
                  <a:lnTo>
                    <a:pt x="2656722" y="3399854"/>
                  </a:lnTo>
                  <a:lnTo>
                    <a:pt x="2660193" y="3406122"/>
                  </a:lnTo>
                  <a:lnTo>
                    <a:pt x="2664610" y="3411449"/>
                  </a:lnTo>
                  <a:lnTo>
                    <a:pt x="2668711" y="3422732"/>
                  </a:lnTo>
                  <a:lnTo>
                    <a:pt x="2689849" y="3430880"/>
                  </a:lnTo>
                  <a:lnTo>
                    <a:pt x="2693951" y="3446236"/>
                  </a:lnTo>
                  <a:lnTo>
                    <a:pt x="2687956" y="3460025"/>
                  </a:lnTo>
                  <a:lnTo>
                    <a:pt x="2677545" y="3468173"/>
                  </a:lnTo>
                  <a:lnTo>
                    <a:pt x="2660508" y="3478202"/>
                  </a:lnTo>
                  <a:lnTo>
                    <a:pt x="2640001" y="3476008"/>
                  </a:lnTo>
                  <a:lnTo>
                    <a:pt x="2627065" y="3461592"/>
                  </a:lnTo>
                  <a:lnTo>
                    <a:pt x="2634322" y="3455324"/>
                  </a:lnTo>
                  <a:lnTo>
                    <a:pt x="2622648" y="3453131"/>
                  </a:lnTo>
                  <a:lnTo>
                    <a:pt x="2620440" y="3436834"/>
                  </a:lnTo>
                  <a:lnTo>
                    <a:pt x="2603718" y="3425239"/>
                  </a:lnTo>
                  <a:lnTo>
                    <a:pt x="2593938" y="3412076"/>
                  </a:lnTo>
                  <a:lnTo>
                    <a:pt x="2595831" y="3394213"/>
                  </a:lnTo>
                  <a:lnTo>
                    <a:pt x="2608766" y="3400481"/>
                  </a:lnTo>
                  <a:lnTo>
                    <a:pt x="2620124" y="3397033"/>
                  </a:lnTo>
                  <a:close/>
                  <a:moveTo>
                    <a:pt x="1157482" y="3378189"/>
                  </a:moveTo>
                  <a:lnTo>
                    <a:pt x="1165647" y="3378189"/>
                  </a:lnTo>
                  <a:lnTo>
                    <a:pt x="1168671" y="3387857"/>
                  </a:lnTo>
                  <a:lnTo>
                    <a:pt x="1174719" y="3404938"/>
                  </a:lnTo>
                  <a:lnTo>
                    <a:pt x="1171090" y="3417829"/>
                  </a:lnTo>
                  <a:lnTo>
                    <a:pt x="1165949" y="3421052"/>
                  </a:lnTo>
                  <a:lnTo>
                    <a:pt x="1153854" y="3413639"/>
                  </a:lnTo>
                  <a:lnTo>
                    <a:pt x="1149318" y="3400748"/>
                  </a:lnTo>
                  <a:lnTo>
                    <a:pt x="1151435" y="3387857"/>
                  </a:lnTo>
                  <a:close/>
                  <a:moveTo>
                    <a:pt x="1072072" y="3340094"/>
                  </a:moveTo>
                  <a:lnTo>
                    <a:pt x="1080383" y="3351711"/>
                  </a:lnTo>
                  <a:lnTo>
                    <a:pt x="1080383" y="3364272"/>
                  </a:lnTo>
                  <a:lnTo>
                    <a:pt x="1085817" y="3378398"/>
                  </a:lnTo>
                  <a:lnTo>
                    <a:pt x="1073351" y="3387819"/>
                  </a:lnTo>
                  <a:lnTo>
                    <a:pt x="1067917" y="3397239"/>
                  </a:lnTo>
                  <a:lnTo>
                    <a:pt x="1057373" y="3394727"/>
                  </a:lnTo>
                  <a:lnTo>
                    <a:pt x="1055132" y="3384992"/>
                  </a:lnTo>
                  <a:lnTo>
                    <a:pt x="1061206" y="3368354"/>
                  </a:lnTo>
                  <a:lnTo>
                    <a:pt x="1051616" y="3368354"/>
                  </a:lnTo>
                  <a:lnTo>
                    <a:pt x="1043305" y="3377770"/>
                  </a:lnTo>
                  <a:lnTo>
                    <a:pt x="1039151" y="3384050"/>
                  </a:lnTo>
                  <a:lnTo>
                    <a:pt x="1038191" y="3371807"/>
                  </a:lnTo>
                  <a:lnTo>
                    <a:pt x="1047461" y="3350769"/>
                  </a:lnTo>
                  <a:lnTo>
                    <a:pt x="1055772" y="3356735"/>
                  </a:lnTo>
                  <a:lnTo>
                    <a:pt x="1062484" y="3348571"/>
                  </a:lnTo>
                  <a:close/>
                  <a:moveTo>
                    <a:pt x="2665169" y="3319452"/>
                  </a:moveTo>
                  <a:lnTo>
                    <a:pt x="2676488" y="3339638"/>
                  </a:lnTo>
                  <a:lnTo>
                    <a:pt x="2670990" y="3354377"/>
                  </a:lnTo>
                  <a:lnTo>
                    <a:pt x="2659025" y="3347008"/>
                  </a:lnTo>
                  <a:lnTo>
                    <a:pt x="2670990" y="3338356"/>
                  </a:lnTo>
                  <a:close/>
                  <a:moveTo>
                    <a:pt x="1084228" y="3309929"/>
                  </a:moveTo>
                  <a:lnTo>
                    <a:pt x="1082061" y="3317834"/>
                  </a:lnTo>
                  <a:lnTo>
                    <a:pt x="1071529" y="3324217"/>
                  </a:lnTo>
                  <a:lnTo>
                    <a:pt x="1074936" y="3316010"/>
                  </a:lnTo>
                  <a:close/>
                  <a:moveTo>
                    <a:pt x="1113472" y="3303579"/>
                  </a:moveTo>
                  <a:lnTo>
                    <a:pt x="1114392" y="3311286"/>
                  </a:lnTo>
                  <a:lnTo>
                    <a:pt x="1103653" y="3330557"/>
                  </a:lnTo>
                  <a:lnTo>
                    <a:pt x="1101505" y="3345010"/>
                  </a:lnTo>
                  <a:lnTo>
                    <a:pt x="1089538" y="3359143"/>
                  </a:lnTo>
                  <a:lnTo>
                    <a:pt x="1082481" y="3355288"/>
                  </a:lnTo>
                  <a:lnTo>
                    <a:pt x="1083095" y="3352398"/>
                  </a:lnTo>
                  <a:lnTo>
                    <a:pt x="1077879" y="3344048"/>
                  </a:lnTo>
                  <a:lnTo>
                    <a:pt x="1094448" y="3331521"/>
                  </a:lnTo>
                  <a:lnTo>
                    <a:pt x="1089232" y="3330557"/>
                  </a:lnTo>
                  <a:lnTo>
                    <a:pt x="1102425" y="3314499"/>
                  </a:lnTo>
                  <a:close/>
                  <a:moveTo>
                    <a:pt x="2832915" y="3290876"/>
                  </a:moveTo>
                  <a:lnTo>
                    <a:pt x="2848659" y="3298814"/>
                  </a:lnTo>
                  <a:lnTo>
                    <a:pt x="2852437" y="3323262"/>
                  </a:lnTo>
                  <a:lnTo>
                    <a:pt x="2858735" y="3340090"/>
                  </a:lnTo>
                  <a:lnTo>
                    <a:pt x="2859050" y="3355965"/>
                  </a:lnTo>
                  <a:lnTo>
                    <a:pt x="2825673" y="3386761"/>
                  </a:lnTo>
                  <a:lnTo>
                    <a:pt x="2826618" y="3404859"/>
                  </a:lnTo>
                  <a:lnTo>
                    <a:pt x="2846770" y="3426766"/>
                  </a:lnTo>
                  <a:lnTo>
                    <a:pt x="2831341" y="3449944"/>
                  </a:lnTo>
                  <a:lnTo>
                    <a:pt x="2814337" y="3447721"/>
                  </a:lnTo>
                  <a:lnTo>
                    <a:pt x="2814652" y="3457564"/>
                  </a:lnTo>
                  <a:lnTo>
                    <a:pt x="2807095" y="3449944"/>
                  </a:lnTo>
                  <a:lnTo>
                    <a:pt x="2805206" y="3460739"/>
                  </a:lnTo>
                  <a:lnTo>
                    <a:pt x="2820005" y="3480741"/>
                  </a:lnTo>
                  <a:lnTo>
                    <a:pt x="2804261" y="3482964"/>
                  </a:lnTo>
                  <a:lnTo>
                    <a:pt x="2793871" y="3473439"/>
                  </a:lnTo>
                  <a:lnTo>
                    <a:pt x="2782220" y="3471534"/>
                  </a:lnTo>
                  <a:lnTo>
                    <a:pt x="2775923" y="3459786"/>
                  </a:lnTo>
                  <a:lnTo>
                    <a:pt x="2790722" y="3456611"/>
                  </a:lnTo>
                  <a:lnTo>
                    <a:pt x="2777497" y="3440736"/>
                  </a:lnTo>
                  <a:lnTo>
                    <a:pt x="2776237" y="3442641"/>
                  </a:lnTo>
                  <a:lnTo>
                    <a:pt x="2772774" y="3445816"/>
                  </a:lnTo>
                  <a:lnTo>
                    <a:pt x="2770570" y="3447086"/>
                  </a:lnTo>
                  <a:lnTo>
                    <a:pt x="2768366" y="3448674"/>
                  </a:lnTo>
                  <a:lnTo>
                    <a:pt x="2766791" y="3449309"/>
                  </a:lnTo>
                  <a:lnTo>
                    <a:pt x="2766161" y="3449626"/>
                  </a:lnTo>
                  <a:lnTo>
                    <a:pt x="2765217" y="3449626"/>
                  </a:lnTo>
                  <a:lnTo>
                    <a:pt x="2761438" y="3447721"/>
                  </a:lnTo>
                  <a:lnTo>
                    <a:pt x="2756400" y="3445499"/>
                  </a:lnTo>
                  <a:lnTo>
                    <a:pt x="2750733" y="3442324"/>
                  </a:lnTo>
                  <a:lnTo>
                    <a:pt x="2739082" y="3445499"/>
                  </a:lnTo>
                  <a:lnTo>
                    <a:pt x="2730580" y="3434069"/>
                  </a:lnTo>
                  <a:lnTo>
                    <a:pt x="2726172" y="3419146"/>
                  </a:lnTo>
                  <a:lnTo>
                    <a:pt x="2732470" y="3410574"/>
                  </a:lnTo>
                  <a:lnTo>
                    <a:pt x="2721764" y="3395016"/>
                  </a:lnTo>
                  <a:lnTo>
                    <a:pt x="2728691" y="3382316"/>
                  </a:lnTo>
                  <a:lnTo>
                    <a:pt x="2706650" y="3359457"/>
                  </a:lnTo>
                  <a:lnTo>
                    <a:pt x="2712003" y="3352155"/>
                  </a:lnTo>
                  <a:lnTo>
                    <a:pt x="2742546" y="3359140"/>
                  </a:lnTo>
                  <a:lnTo>
                    <a:pt x="2751677" y="3348344"/>
                  </a:lnTo>
                  <a:lnTo>
                    <a:pt x="2760179" y="3334692"/>
                  </a:lnTo>
                  <a:lnTo>
                    <a:pt x="2739082" y="3323262"/>
                  </a:lnTo>
                  <a:lnTo>
                    <a:pt x="2739082" y="3315959"/>
                  </a:lnTo>
                  <a:lnTo>
                    <a:pt x="2755771" y="3325166"/>
                  </a:lnTo>
                  <a:lnTo>
                    <a:pt x="2785054" y="3317547"/>
                  </a:lnTo>
                  <a:lnTo>
                    <a:pt x="2767421" y="3335644"/>
                  </a:lnTo>
                  <a:lnTo>
                    <a:pt x="2773718" y="3341677"/>
                  </a:lnTo>
                  <a:lnTo>
                    <a:pt x="2771514" y="3351202"/>
                  </a:lnTo>
                  <a:lnTo>
                    <a:pt x="2790722" y="3363903"/>
                  </a:lnTo>
                  <a:lnTo>
                    <a:pt x="2795760" y="3341677"/>
                  </a:lnTo>
                  <a:lnTo>
                    <a:pt x="2802057" y="3337549"/>
                  </a:lnTo>
                  <a:lnTo>
                    <a:pt x="2811504" y="3346757"/>
                  </a:lnTo>
                  <a:lnTo>
                    <a:pt x="2811189" y="3334374"/>
                  </a:lnTo>
                  <a:lnTo>
                    <a:pt x="2803002" y="3321674"/>
                  </a:lnTo>
                  <a:close/>
                  <a:moveTo>
                    <a:pt x="1020731" y="3233728"/>
                  </a:moveTo>
                  <a:lnTo>
                    <a:pt x="1016076" y="3241030"/>
                  </a:lnTo>
                  <a:lnTo>
                    <a:pt x="1012090" y="3246428"/>
                  </a:lnTo>
                  <a:lnTo>
                    <a:pt x="1006440" y="3243253"/>
                  </a:lnTo>
                  <a:lnTo>
                    <a:pt x="1012755" y="3234680"/>
                  </a:lnTo>
                  <a:close/>
                  <a:moveTo>
                    <a:pt x="1074260" y="3214677"/>
                  </a:moveTo>
                  <a:lnTo>
                    <a:pt x="1089658" y="3239024"/>
                  </a:lnTo>
                  <a:lnTo>
                    <a:pt x="1106981" y="3246073"/>
                  </a:lnTo>
                  <a:lnTo>
                    <a:pt x="1103774" y="3257926"/>
                  </a:lnTo>
                  <a:lnTo>
                    <a:pt x="1117568" y="3267537"/>
                  </a:lnTo>
                  <a:lnTo>
                    <a:pt x="1101849" y="3281632"/>
                  </a:lnTo>
                  <a:lnTo>
                    <a:pt x="1099603" y="3275225"/>
                  </a:lnTo>
                  <a:lnTo>
                    <a:pt x="1084526" y="3280350"/>
                  </a:lnTo>
                  <a:lnTo>
                    <a:pt x="1077147" y="3285797"/>
                  </a:lnTo>
                  <a:lnTo>
                    <a:pt x="1063353" y="3286117"/>
                  </a:lnTo>
                  <a:lnTo>
                    <a:pt x="1055655" y="3277467"/>
                  </a:lnTo>
                  <a:lnTo>
                    <a:pt x="1067523" y="3266897"/>
                  </a:lnTo>
                  <a:lnTo>
                    <a:pt x="1082601" y="3267856"/>
                  </a:lnTo>
                  <a:lnTo>
                    <a:pt x="1082280" y="3262730"/>
                  </a:lnTo>
                  <a:lnTo>
                    <a:pt x="1070732" y="3261449"/>
                  </a:lnTo>
                  <a:lnTo>
                    <a:pt x="1073618" y="3254081"/>
                  </a:lnTo>
                  <a:lnTo>
                    <a:pt x="1082280" y="3253121"/>
                  </a:lnTo>
                  <a:lnTo>
                    <a:pt x="1087412" y="3242227"/>
                  </a:lnTo>
                  <a:lnTo>
                    <a:pt x="1073618" y="3243190"/>
                  </a:lnTo>
                  <a:lnTo>
                    <a:pt x="1059505" y="3236141"/>
                  </a:lnTo>
                  <a:lnTo>
                    <a:pt x="1056296" y="3224288"/>
                  </a:lnTo>
                  <a:lnTo>
                    <a:pt x="1068165" y="3226530"/>
                  </a:lnTo>
                  <a:lnTo>
                    <a:pt x="1064636" y="3217881"/>
                  </a:lnTo>
                  <a:close/>
                  <a:moveTo>
                    <a:pt x="1036556" y="3211501"/>
                  </a:moveTo>
                  <a:lnTo>
                    <a:pt x="1042954" y="3212454"/>
                  </a:lnTo>
                  <a:lnTo>
                    <a:pt x="1032178" y="3225472"/>
                  </a:lnTo>
                  <a:lnTo>
                    <a:pt x="1020731" y="3227377"/>
                  </a:lnTo>
                  <a:lnTo>
                    <a:pt x="1025442" y="3219122"/>
                  </a:lnTo>
                  <a:close/>
                  <a:moveTo>
                    <a:pt x="1065497" y="3170226"/>
                  </a:moveTo>
                  <a:lnTo>
                    <a:pt x="1066766" y="3176576"/>
                  </a:lnTo>
                  <a:lnTo>
                    <a:pt x="1060416" y="3174354"/>
                  </a:lnTo>
                  <a:close/>
                  <a:moveTo>
                    <a:pt x="2496621" y="3159114"/>
                  </a:moveTo>
                  <a:lnTo>
                    <a:pt x="2512976" y="3161291"/>
                  </a:lnTo>
                  <a:lnTo>
                    <a:pt x="2507000" y="3179948"/>
                  </a:lnTo>
                  <a:lnTo>
                    <a:pt x="2488130" y="3189277"/>
                  </a:lnTo>
                  <a:lnTo>
                    <a:pt x="2479638" y="3174662"/>
                  </a:lnTo>
                  <a:lnTo>
                    <a:pt x="2481839" y="3166888"/>
                  </a:lnTo>
                  <a:lnTo>
                    <a:pt x="2494420" y="3169687"/>
                  </a:lnTo>
                  <a:close/>
                  <a:moveTo>
                    <a:pt x="949493" y="3151177"/>
                  </a:moveTo>
                  <a:lnTo>
                    <a:pt x="957238" y="3156257"/>
                  </a:lnTo>
                  <a:lnTo>
                    <a:pt x="946125" y="3170226"/>
                  </a:lnTo>
                  <a:close/>
                  <a:moveTo>
                    <a:pt x="1053951" y="3149590"/>
                  </a:moveTo>
                  <a:lnTo>
                    <a:pt x="1060416" y="3156763"/>
                  </a:lnTo>
                  <a:lnTo>
                    <a:pt x="1060416" y="3162999"/>
                  </a:lnTo>
                  <a:lnTo>
                    <a:pt x="1052656" y="3167053"/>
                  </a:lnTo>
                  <a:lnTo>
                    <a:pt x="1043924" y="3161127"/>
                  </a:lnTo>
                  <a:lnTo>
                    <a:pt x="1042953" y="3151773"/>
                  </a:lnTo>
                  <a:close/>
                  <a:moveTo>
                    <a:pt x="957696" y="3089266"/>
                  </a:moveTo>
                  <a:lnTo>
                    <a:pt x="969937" y="3097932"/>
                  </a:lnTo>
                  <a:lnTo>
                    <a:pt x="966877" y="3107561"/>
                  </a:lnTo>
                  <a:lnTo>
                    <a:pt x="958002" y="3112696"/>
                  </a:lnTo>
                  <a:lnTo>
                    <a:pt x="965041" y="3133881"/>
                  </a:lnTo>
                  <a:lnTo>
                    <a:pt x="960144" y="3148003"/>
                  </a:lnTo>
                  <a:lnTo>
                    <a:pt x="950657" y="3139337"/>
                  </a:lnTo>
                  <a:lnTo>
                    <a:pt x="946679" y="3129066"/>
                  </a:lnTo>
                  <a:lnTo>
                    <a:pt x="944536" y="3110771"/>
                  </a:lnTo>
                  <a:lnTo>
                    <a:pt x="945148" y="3090550"/>
                  </a:lnTo>
                  <a:close/>
                  <a:moveTo>
                    <a:pt x="2717252" y="3084501"/>
                  </a:moveTo>
                  <a:lnTo>
                    <a:pt x="2722526" y="3100947"/>
                  </a:lnTo>
                  <a:lnTo>
                    <a:pt x="2711048" y="3096433"/>
                  </a:lnTo>
                  <a:lnTo>
                    <a:pt x="2700501" y="3105139"/>
                  </a:lnTo>
                  <a:lnTo>
                    <a:pt x="2695538" y="3099658"/>
                  </a:lnTo>
                  <a:lnTo>
                    <a:pt x="2702673" y="3089016"/>
                  </a:lnTo>
                  <a:close/>
                  <a:moveTo>
                    <a:pt x="1081056" y="3082917"/>
                  </a:moveTo>
                  <a:lnTo>
                    <a:pt x="1085552" y="3084822"/>
                  </a:lnTo>
                  <a:lnTo>
                    <a:pt x="1087404" y="3093394"/>
                  </a:lnTo>
                  <a:lnTo>
                    <a:pt x="1083700" y="3105141"/>
                  </a:lnTo>
                  <a:lnTo>
                    <a:pt x="1081056" y="3095617"/>
                  </a:lnTo>
                  <a:close/>
                  <a:moveTo>
                    <a:pt x="3278151" y="3081329"/>
                  </a:moveTo>
                  <a:lnTo>
                    <a:pt x="3281326" y="3085759"/>
                  </a:lnTo>
                  <a:lnTo>
                    <a:pt x="3275928" y="3099048"/>
                  </a:lnTo>
                  <a:lnTo>
                    <a:pt x="3272118" y="3137019"/>
                  </a:lnTo>
                  <a:lnTo>
                    <a:pt x="3272436" y="3161067"/>
                  </a:lnTo>
                  <a:lnTo>
                    <a:pt x="3256561" y="3174673"/>
                  </a:lnTo>
                  <a:lnTo>
                    <a:pt x="3251481" y="3207581"/>
                  </a:lnTo>
                  <a:lnTo>
                    <a:pt x="3245448" y="3235745"/>
                  </a:lnTo>
                  <a:lnTo>
                    <a:pt x="3232113" y="3264226"/>
                  </a:lnTo>
                  <a:lnTo>
                    <a:pt x="3220365" y="3268655"/>
                  </a:lnTo>
                  <a:cubicBezTo>
                    <a:pt x="3220048" y="3264119"/>
                    <a:pt x="3219730" y="3259584"/>
                    <a:pt x="3219413" y="3255048"/>
                  </a:cubicBezTo>
                  <a:lnTo>
                    <a:pt x="3232430" y="3179419"/>
                  </a:lnTo>
                  <a:lnTo>
                    <a:pt x="3249258" y="3154106"/>
                  </a:lnTo>
                  <a:lnTo>
                    <a:pt x="3259418" y="3133854"/>
                  </a:lnTo>
                  <a:lnTo>
                    <a:pt x="3265768" y="3118034"/>
                  </a:lnTo>
                  <a:lnTo>
                    <a:pt x="3264498" y="3103479"/>
                  </a:lnTo>
                  <a:close/>
                  <a:moveTo>
                    <a:pt x="963890" y="3071804"/>
                  </a:moveTo>
                  <a:lnTo>
                    <a:pt x="974701" y="3076971"/>
                  </a:lnTo>
                  <a:lnTo>
                    <a:pt x="969132" y="3086091"/>
                  </a:lnTo>
                  <a:lnTo>
                    <a:pt x="961597" y="3083963"/>
                  </a:lnTo>
                  <a:lnTo>
                    <a:pt x="954063" y="3080315"/>
                  </a:lnTo>
                  <a:lnTo>
                    <a:pt x="955045" y="3073020"/>
                  </a:lnTo>
                  <a:close/>
                  <a:moveTo>
                    <a:pt x="960350" y="3040054"/>
                  </a:moveTo>
                  <a:lnTo>
                    <a:pt x="976288" y="3041016"/>
                  </a:lnTo>
                  <a:lnTo>
                    <a:pt x="974100" y="3051920"/>
                  </a:lnTo>
                  <a:lnTo>
                    <a:pt x="968788" y="3050637"/>
                  </a:lnTo>
                  <a:lnTo>
                    <a:pt x="970975" y="3059296"/>
                  </a:lnTo>
                  <a:lnTo>
                    <a:pt x="974100" y="3058975"/>
                  </a:lnTo>
                  <a:cubicBezTo>
                    <a:pt x="974413" y="3063251"/>
                    <a:pt x="974725" y="3067528"/>
                    <a:pt x="975038" y="3071804"/>
                  </a:cubicBezTo>
                  <a:lnTo>
                    <a:pt x="960350" y="3064748"/>
                  </a:lnTo>
                  <a:cubicBezTo>
                    <a:pt x="960037" y="3061862"/>
                    <a:pt x="959725" y="3058975"/>
                    <a:pt x="959412" y="3056089"/>
                  </a:cubicBezTo>
                  <a:lnTo>
                    <a:pt x="941600" y="3052882"/>
                  </a:lnTo>
                  <a:lnTo>
                    <a:pt x="936599" y="3043582"/>
                  </a:lnTo>
                  <a:close/>
                  <a:moveTo>
                    <a:pt x="1047716" y="3033705"/>
                  </a:moveTo>
                  <a:lnTo>
                    <a:pt x="1067084" y="3048347"/>
                  </a:lnTo>
                  <a:lnTo>
                    <a:pt x="1069307" y="3077949"/>
                  </a:lnTo>
                  <a:lnTo>
                    <a:pt x="1066132" y="3087498"/>
                  </a:lnTo>
                  <a:lnTo>
                    <a:pt x="1076926" y="3092590"/>
                  </a:lnTo>
                  <a:lnTo>
                    <a:pt x="1079466" y="3109460"/>
                  </a:lnTo>
                  <a:lnTo>
                    <a:pt x="1084229" y="3109460"/>
                  </a:lnTo>
                  <a:lnTo>
                    <a:pt x="1082642" y="3121874"/>
                  </a:lnTo>
                  <a:lnTo>
                    <a:pt x="1108678" y="3115508"/>
                  </a:lnTo>
                  <a:lnTo>
                    <a:pt x="1111218" y="3125057"/>
                  </a:lnTo>
                  <a:lnTo>
                    <a:pt x="1097247" y="3135879"/>
                  </a:lnTo>
                  <a:lnTo>
                    <a:pt x="1089310" y="3154022"/>
                  </a:lnTo>
                  <a:lnTo>
                    <a:pt x="1080737" y="3159115"/>
                  </a:lnTo>
                  <a:lnTo>
                    <a:pt x="1079784" y="3152749"/>
                  </a:lnTo>
                  <a:lnTo>
                    <a:pt x="1081372" y="3135879"/>
                  </a:lnTo>
                  <a:lnTo>
                    <a:pt x="1066766" y="3136198"/>
                  </a:lnTo>
                  <a:lnTo>
                    <a:pt x="1059148" y="3139381"/>
                  </a:lnTo>
                  <a:lnTo>
                    <a:pt x="1055971" y="3132060"/>
                  </a:lnTo>
                  <a:lnTo>
                    <a:pt x="1045494" y="3119009"/>
                  </a:lnTo>
                  <a:lnTo>
                    <a:pt x="1046446" y="3112006"/>
                  </a:lnTo>
                  <a:lnTo>
                    <a:pt x="1044224" y="3098320"/>
                  </a:lnTo>
                  <a:lnTo>
                    <a:pt x="1032158" y="3089726"/>
                  </a:lnTo>
                  <a:cubicBezTo>
                    <a:pt x="1032370" y="3093970"/>
                    <a:pt x="1032581" y="3098213"/>
                    <a:pt x="1032793" y="3102457"/>
                  </a:cubicBezTo>
                  <a:lnTo>
                    <a:pt x="1019777" y="3099275"/>
                  </a:lnTo>
                  <a:lnTo>
                    <a:pt x="1012474" y="3087816"/>
                  </a:lnTo>
                  <a:lnTo>
                    <a:pt x="1008027" y="3077312"/>
                  </a:lnTo>
                  <a:lnTo>
                    <a:pt x="1015331" y="3068718"/>
                  </a:lnTo>
                  <a:lnTo>
                    <a:pt x="1023904" y="3075084"/>
                  </a:lnTo>
                  <a:lnTo>
                    <a:pt x="1028031" y="3071901"/>
                  </a:lnTo>
                  <a:lnTo>
                    <a:pt x="1023904" y="3055031"/>
                  </a:lnTo>
                  <a:lnTo>
                    <a:pt x="1025491" y="3045482"/>
                  </a:lnTo>
                  <a:lnTo>
                    <a:pt x="1032158" y="3060123"/>
                  </a:lnTo>
                  <a:lnTo>
                    <a:pt x="1049304" y="3065217"/>
                  </a:lnTo>
                  <a:lnTo>
                    <a:pt x="1039462" y="3043254"/>
                  </a:lnTo>
                  <a:close/>
                  <a:moveTo>
                    <a:pt x="2663477" y="3014652"/>
                  </a:moveTo>
                  <a:lnTo>
                    <a:pt x="2668550" y="3015608"/>
                  </a:lnTo>
                  <a:lnTo>
                    <a:pt x="2660624" y="3025162"/>
                  </a:lnTo>
                  <a:lnTo>
                    <a:pt x="2651113" y="3049369"/>
                  </a:lnTo>
                  <a:lnTo>
                    <a:pt x="2659673" y="3062110"/>
                  </a:lnTo>
                  <a:lnTo>
                    <a:pt x="2667282" y="3079946"/>
                  </a:lnTo>
                  <a:lnTo>
                    <a:pt x="2665379" y="3098101"/>
                  </a:lnTo>
                  <a:lnTo>
                    <a:pt x="2651747" y="3118168"/>
                  </a:lnTo>
                  <a:lnTo>
                    <a:pt x="2641284" y="3138552"/>
                  </a:lnTo>
                  <a:lnTo>
                    <a:pt x="2639382" y="3148107"/>
                  </a:lnTo>
                  <a:lnTo>
                    <a:pt x="2633992" y="3144922"/>
                  </a:lnTo>
                  <a:lnTo>
                    <a:pt x="2624481" y="3135367"/>
                  </a:lnTo>
                  <a:lnTo>
                    <a:pt x="2607361" y="3133456"/>
                  </a:lnTo>
                  <a:lnTo>
                    <a:pt x="2591509" y="3129315"/>
                  </a:lnTo>
                  <a:lnTo>
                    <a:pt x="2583266" y="3137596"/>
                  </a:lnTo>
                  <a:lnTo>
                    <a:pt x="2569316" y="3133775"/>
                  </a:lnTo>
                  <a:lnTo>
                    <a:pt x="2548392" y="3148744"/>
                  </a:lnTo>
                  <a:lnTo>
                    <a:pt x="2533808" y="3141738"/>
                  </a:lnTo>
                  <a:lnTo>
                    <a:pt x="2530003" y="3127723"/>
                  </a:lnTo>
                  <a:lnTo>
                    <a:pt x="2504006" y="3142693"/>
                  </a:lnTo>
                  <a:lnTo>
                    <a:pt x="2496714" y="3155433"/>
                  </a:lnTo>
                  <a:lnTo>
                    <a:pt x="2471351" y="3164352"/>
                  </a:lnTo>
                  <a:lnTo>
                    <a:pt x="2468180" y="3181551"/>
                  </a:lnTo>
                  <a:lnTo>
                    <a:pt x="2479277" y="3189514"/>
                  </a:lnTo>
                  <a:lnTo>
                    <a:pt x="2479277" y="3193973"/>
                  </a:lnTo>
                  <a:lnTo>
                    <a:pt x="2485617" y="3200343"/>
                  </a:lnTo>
                  <a:lnTo>
                    <a:pt x="2484666" y="3214677"/>
                  </a:lnTo>
                  <a:lnTo>
                    <a:pt x="2473887" y="3211809"/>
                  </a:lnTo>
                  <a:lnTo>
                    <a:pt x="2477057" y="3200343"/>
                  </a:lnTo>
                  <a:lnTo>
                    <a:pt x="2468814" y="3205439"/>
                  </a:lnTo>
                  <a:lnTo>
                    <a:pt x="2458986" y="3192062"/>
                  </a:lnTo>
                  <a:lnTo>
                    <a:pt x="2449475" y="3187921"/>
                  </a:lnTo>
                  <a:lnTo>
                    <a:pt x="2452328" y="3178047"/>
                  </a:lnTo>
                  <a:lnTo>
                    <a:pt x="2456767" y="3149381"/>
                  </a:lnTo>
                  <a:lnTo>
                    <a:pt x="2481813" y="3128041"/>
                  </a:lnTo>
                  <a:lnTo>
                    <a:pt x="2509396" y="3122945"/>
                  </a:lnTo>
                  <a:lnTo>
                    <a:pt x="2521760" y="3114345"/>
                  </a:lnTo>
                  <a:lnTo>
                    <a:pt x="2562024" y="3109568"/>
                  </a:lnTo>
                  <a:lnTo>
                    <a:pt x="2582632" y="3077717"/>
                  </a:lnTo>
                  <a:lnTo>
                    <a:pt x="2602605" y="3055421"/>
                  </a:lnTo>
                  <a:lnTo>
                    <a:pt x="2615287" y="3047459"/>
                  </a:lnTo>
                  <a:lnTo>
                    <a:pt x="2630188" y="3047459"/>
                  </a:lnTo>
                  <a:lnTo>
                    <a:pt x="2642553" y="3036947"/>
                  </a:lnTo>
                  <a:close/>
                  <a:moveTo>
                    <a:pt x="3448413" y="2979732"/>
                  </a:moveTo>
                  <a:lnTo>
                    <a:pt x="3453791" y="2990488"/>
                  </a:lnTo>
                  <a:lnTo>
                    <a:pt x="3465498" y="2979732"/>
                  </a:lnTo>
                  <a:lnTo>
                    <a:pt x="3471826" y="2991437"/>
                  </a:lnTo>
                  <a:lnTo>
                    <a:pt x="3467396" y="3010102"/>
                  </a:lnTo>
                  <a:lnTo>
                    <a:pt x="3453159" y="3013582"/>
                  </a:lnTo>
                  <a:lnTo>
                    <a:pt x="3450311" y="3061035"/>
                  </a:lnTo>
                  <a:lnTo>
                    <a:pt x="3458537" y="3074321"/>
                  </a:lnTo>
                  <a:lnTo>
                    <a:pt x="3441769" y="3080016"/>
                  </a:lnTo>
                  <a:cubicBezTo>
                    <a:pt x="3441874" y="3085816"/>
                    <a:pt x="3441980" y="3091615"/>
                    <a:pt x="3442085" y="3097415"/>
                  </a:cubicBezTo>
                  <a:lnTo>
                    <a:pt x="3430378" y="3099630"/>
                  </a:lnTo>
                  <a:lnTo>
                    <a:pt x="3407598" y="3133480"/>
                  </a:lnTo>
                  <a:cubicBezTo>
                    <a:pt x="3407914" y="3138752"/>
                    <a:pt x="3408231" y="3144024"/>
                    <a:pt x="3408547" y="3149296"/>
                  </a:cubicBezTo>
                  <a:lnTo>
                    <a:pt x="3381338" y="3155940"/>
                  </a:lnTo>
                  <a:lnTo>
                    <a:pt x="3399056" y="3131898"/>
                  </a:lnTo>
                  <a:lnTo>
                    <a:pt x="3405384" y="3121142"/>
                  </a:lnTo>
                  <a:lnTo>
                    <a:pt x="3388615" y="3129683"/>
                  </a:lnTo>
                  <a:lnTo>
                    <a:pt x="3390197" y="3106272"/>
                  </a:lnTo>
                  <a:lnTo>
                    <a:pt x="3384818" y="3092037"/>
                  </a:lnTo>
                  <a:lnTo>
                    <a:pt x="3394626" y="3078118"/>
                  </a:lnTo>
                  <a:lnTo>
                    <a:pt x="3384502" y="3050912"/>
                  </a:lnTo>
                  <a:lnTo>
                    <a:pt x="3412977" y="3012000"/>
                  </a:lnTo>
                  <a:lnTo>
                    <a:pt x="3414559" y="2994917"/>
                  </a:lnTo>
                  <a:lnTo>
                    <a:pt x="3442085" y="2991437"/>
                  </a:lnTo>
                  <a:close/>
                  <a:moveTo>
                    <a:pt x="3493415" y="2962270"/>
                  </a:moveTo>
                  <a:lnTo>
                    <a:pt x="3495638" y="2975755"/>
                  </a:lnTo>
                  <a:lnTo>
                    <a:pt x="3483890" y="2974150"/>
                  </a:lnTo>
                  <a:lnTo>
                    <a:pt x="3475318" y="2990845"/>
                  </a:lnTo>
                  <a:lnTo>
                    <a:pt x="3473413" y="2976076"/>
                  </a:lnTo>
                  <a:close/>
                  <a:moveTo>
                    <a:pt x="2769847" y="2960682"/>
                  </a:moveTo>
                  <a:lnTo>
                    <a:pt x="2770150" y="2978807"/>
                  </a:lnTo>
                  <a:lnTo>
                    <a:pt x="2761986" y="2994019"/>
                  </a:lnTo>
                  <a:lnTo>
                    <a:pt x="2751100" y="2971363"/>
                  </a:lnTo>
                  <a:lnTo>
                    <a:pt x="2754728" y="2961977"/>
                  </a:lnTo>
                  <a:close/>
                  <a:moveTo>
                    <a:pt x="1053114" y="2895591"/>
                  </a:moveTo>
                  <a:lnTo>
                    <a:pt x="1060733" y="2896547"/>
                  </a:lnTo>
                  <a:lnTo>
                    <a:pt x="1066448" y="2921057"/>
                  </a:lnTo>
                  <a:lnTo>
                    <a:pt x="1051527" y="2933787"/>
                  </a:lnTo>
                  <a:lnTo>
                    <a:pt x="1053749" y="2941110"/>
                  </a:lnTo>
                  <a:lnTo>
                    <a:pt x="1068353" y="2926149"/>
                  </a:lnTo>
                  <a:lnTo>
                    <a:pt x="1071528" y="2931239"/>
                  </a:lnTo>
                  <a:lnTo>
                    <a:pt x="1063274" y="2946204"/>
                  </a:lnTo>
                  <a:lnTo>
                    <a:pt x="1051844" y="2947478"/>
                  </a:lnTo>
                  <a:lnTo>
                    <a:pt x="1042318" y="2957981"/>
                  </a:lnTo>
                  <a:lnTo>
                    <a:pt x="1030571" y="2965621"/>
                  </a:lnTo>
                  <a:lnTo>
                    <a:pt x="1041365" y="2967849"/>
                  </a:lnTo>
                  <a:lnTo>
                    <a:pt x="1043271" y="2977080"/>
                  </a:lnTo>
                  <a:lnTo>
                    <a:pt x="1040413" y="2983446"/>
                  </a:lnTo>
                  <a:lnTo>
                    <a:pt x="1028983" y="2991722"/>
                  </a:lnTo>
                  <a:lnTo>
                    <a:pt x="1020413" y="2991085"/>
                  </a:lnTo>
                  <a:lnTo>
                    <a:pt x="1010885" y="2990130"/>
                  </a:lnTo>
                  <a:lnTo>
                    <a:pt x="1009614" y="2997451"/>
                  </a:lnTo>
                  <a:lnTo>
                    <a:pt x="1004853" y="3013366"/>
                  </a:lnTo>
                  <a:lnTo>
                    <a:pt x="987717" y="3021006"/>
                  </a:lnTo>
                  <a:lnTo>
                    <a:pt x="976287" y="3013366"/>
                  </a:lnTo>
                  <a:lnTo>
                    <a:pt x="986765" y="3006045"/>
                  </a:lnTo>
                  <a:lnTo>
                    <a:pt x="995010" y="2991085"/>
                  </a:lnTo>
                  <a:lnTo>
                    <a:pt x="986447" y="2987266"/>
                  </a:lnTo>
                  <a:lnTo>
                    <a:pt x="983272" y="2980900"/>
                  </a:lnTo>
                  <a:lnTo>
                    <a:pt x="991845" y="2974534"/>
                  </a:lnTo>
                  <a:lnTo>
                    <a:pt x="980097" y="2974534"/>
                  </a:lnTo>
                  <a:lnTo>
                    <a:pt x="976605" y="2955434"/>
                  </a:lnTo>
                  <a:lnTo>
                    <a:pt x="989305" y="2938244"/>
                  </a:lnTo>
                  <a:lnTo>
                    <a:pt x="995645" y="2945568"/>
                  </a:lnTo>
                  <a:lnTo>
                    <a:pt x="996597" y="2940473"/>
                  </a:lnTo>
                  <a:lnTo>
                    <a:pt x="1009297" y="2942384"/>
                  </a:lnTo>
                  <a:lnTo>
                    <a:pt x="1012473" y="2950025"/>
                  </a:lnTo>
                  <a:lnTo>
                    <a:pt x="1012473" y="2939200"/>
                  </a:lnTo>
                  <a:lnTo>
                    <a:pt x="1014377" y="2930921"/>
                  </a:lnTo>
                  <a:lnTo>
                    <a:pt x="1042000" y="2909597"/>
                  </a:lnTo>
                  <a:lnTo>
                    <a:pt x="1051209" y="2904186"/>
                  </a:lnTo>
                  <a:close/>
                  <a:moveTo>
                    <a:pt x="1350059" y="2857495"/>
                  </a:moveTo>
                  <a:lnTo>
                    <a:pt x="1357674" y="2864802"/>
                  </a:lnTo>
                  <a:lnTo>
                    <a:pt x="1355452" y="2876239"/>
                  </a:lnTo>
                  <a:lnTo>
                    <a:pt x="1359577" y="2883863"/>
                  </a:lnTo>
                  <a:lnTo>
                    <a:pt x="1370365" y="2885769"/>
                  </a:lnTo>
                  <a:lnTo>
                    <a:pt x="1361164" y="2908962"/>
                  </a:lnTo>
                  <a:lnTo>
                    <a:pt x="1339906" y="2921989"/>
                  </a:lnTo>
                  <a:lnTo>
                    <a:pt x="1307551" y="2950584"/>
                  </a:lnTo>
                  <a:lnTo>
                    <a:pt x="1298350" y="2965517"/>
                  </a:lnTo>
                  <a:lnTo>
                    <a:pt x="1284393" y="2971871"/>
                  </a:lnTo>
                  <a:lnTo>
                    <a:pt x="1283441" y="2979495"/>
                  </a:lnTo>
                  <a:lnTo>
                    <a:pt x="1266628" y="2996334"/>
                  </a:lnTo>
                  <a:lnTo>
                    <a:pt x="1259332" y="2995381"/>
                  </a:lnTo>
                  <a:lnTo>
                    <a:pt x="1243469" y="2999829"/>
                  </a:lnTo>
                  <a:lnTo>
                    <a:pt x="1258381" y="3002688"/>
                  </a:lnTo>
                  <a:lnTo>
                    <a:pt x="1261553" y="3008089"/>
                  </a:lnTo>
                  <a:lnTo>
                    <a:pt x="1290103" y="2999193"/>
                  </a:lnTo>
                  <a:lnTo>
                    <a:pt x="1295496" y="3001417"/>
                  </a:lnTo>
                  <a:lnTo>
                    <a:pt x="1278683" y="3023657"/>
                  </a:lnTo>
                  <a:lnTo>
                    <a:pt x="1272973" y="3016667"/>
                  </a:lnTo>
                  <a:lnTo>
                    <a:pt x="1246006" y="3027152"/>
                  </a:lnTo>
                  <a:lnTo>
                    <a:pt x="1232366" y="3043037"/>
                  </a:lnTo>
                  <a:lnTo>
                    <a:pt x="1233635" y="3047167"/>
                  </a:lnTo>
                  <a:lnTo>
                    <a:pt x="1246006" y="3037636"/>
                  </a:lnTo>
                  <a:lnTo>
                    <a:pt x="1261870" y="3031282"/>
                  </a:lnTo>
                  <a:lnTo>
                    <a:pt x="1267262" y="3030964"/>
                  </a:lnTo>
                  <a:lnTo>
                    <a:pt x="1261870" y="3052251"/>
                  </a:lnTo>
                  <a:lnTo>
                    <a:pt x="1251719" y="3057652"/>
                  </a:lnTo>
                  <a:lnTo>
                    <a:pt x="1240931" y="3060193"/>
                  </a:lnTo>
                  <a:lnTo>
                    <a:pt x="1234586" y="3058923"/>
                  </a:lnTo>
                  <a:lnTo>
                    <a:pt x="1231415" y="3062099"/>
                  </a:lnTo>
                  <a:lnTo>
                    <a:pt x="1248227" y="3072584"/>
                  </a:lnTo>
                  <a:lnTo>
                    <a:pt x="1255844" y="3071313"/>
                  </a:lnTo>
                  <a:lnTo>
                    <a:pt x="1272656" y="3057652"/>
                  </a:lnTo>
                  <a:lnTo>
                    <a:pt x="1267262" y="3051297"/>
                  </a:lnTo>
                  <a:lnTo>
                    <a:pt x="1289468" y="3046849"/>
                  </a:lnTo>
                  <a:lnTo>
                    <a:pt x="1293592" y="3042719"/>
                  </a:lnTo>
                  <a:lnTo>
                    <a:pt x="1308502" y="3041448"/>
                  </a:lnTo>
                  <a:lnTo>
                    <a:pt x="1318970" y="3038271"/>
                  </a:lnTo>
                  <a:lnTo>
                    <a:pt x="1327217" y="3031599"/>
                  </a:lnTo>
                  <a:lnTo>
                    <a:pt x="1342126" y="3025245"/>
                  </a:lnTo>
                  <a:lnTo>
                    <a:pt x="1358942" y="3031282"/>
                  </a:lnTo>
                  <a:lnTo>
                    <a:pt x="1371634" y="3035730"/>
                  </a:lnTo>
                  <a:lnTo>
                    <a:pt x="1382421" y="3030011"/>
                  </a:lnTo>
                  <a:lnTo>
                    <a:pt x="1401459" y="3024610"/>
                  </a:lnTo>
                  <a:lnTo>
                    <a:pt x="1414150" y="3030964"/>
                  </a:lnTo>
                  <a:lnTo>
                    <a:pt x="1437305" y="3028423"/>
                  </a:lnTo>
                  <a:lnTo>
                    <a:pt x="1461412" y="3029375"/>
                  </a:lnTo>
                  <a:lnTo>
                    <a:pt x="1474101" y="3033506"/>
                  </a:lnTo>
                  <a:lnTo>
                    <a:pt x="1481080" y="3052568"/>
                  </a:lnTo>
                  <a:lnTo>
                    <a:pt x="1479176" y="3086245"/>
                  </a:lnTo>
                  <a:lnTo>
                    <a:pt x="1459192" y="3112932"/>
                  </a:lnTo>
                  <a:lnTo>
                    <a:pt x="1455069" y="3142162"/>
                  </a:lnTo>
                  <a:lnTo>
                    <a:pt x="1440795" y="3172026"/>
                  </a:lnTo>
                  <a:lnTo>
                    <a:pt x="1437940" y="3193312"/>
                  </a:lnTo>
                  <a:lnTo>
                    <a:pt x="1422080" y="3203797"/>
                  </a:lnTo>
                  <a:lnTo>
                    <a:pt x="1420812" y="3217460"/>
                  </a:lnTo>
                  <a:lnTo>
                    <a:pt x="1406535" y="3226990"/>
                  </a:lnTo>
                  <a:lnTo>
                    <a:pt x="1402092" y="3238747"/>
                  </a:lnTo>
                  <a:lnTo>
                    <a:pt x="1394161" y="3252727"/>
                  </a:lnTo>
                  <a:lnTo>
                    <a:pt x="1371634" y="3245102"/>
                  </a:lnTo>
                  <a:lnTo>
                    <a:pt x="1358942" y="3257175"/>
                  </a:lnTo>
                  <a:lnTo>
                    <a:pt x="1361164" y="3262260"/>
                  </a:lnTo>
                  <a:lnTo>
                    <a:pt x="1370682" y="3255904"/>
                  </a:lnTo>
                  <a:lnTo>
                    <a:pt x="1383373" y="3254634"/>
                  </a:lnTo>
                  <a:lnTo>
                    <a:pt x="1391940" y="3260035"/>
                  </a:lnTo>
                  <a:lnTo>
                    <a:pt x="1389718" y="3266390"/>
                  </a:lnTo>
                  <a:lnTo>
                    <a:pt x="1401459" y="3270203"/>
                  </a:lnTo>
                  <a:lnTo>
                    <a:pt x="1404631" y="3277827"/>
                  </a:lnTo>
                  <a:lnTo>
                    <a:pt x="1403679" y="3283230"/>
                  </a:lnTo>
                  <a:lnTo>
                    <a:pt x="1399237" y="3289581"/>
                  </a:lnTo>
                  <a:lnTo>
                    <a:pt x="1385911" y="3289581"/>
                  </a:lnTo>
                  <a:lnTo>
                    <a:pt x="1374172" y="3288629"/>
                  </a:lnTo>
                  <a:lnTo>
                    <a:pt x="1371000" y="3297844"/>
                  </a:lnTo>
                  <a:lnTo>
                    <a:pt x="1363702" y="3307374"/>
                  </a:lnTo>
                  <a:lnTo>
                    <a:pt x="1348790" y="3314363"/>
                  </a:lnTo>
                  <a:lnTo>
                    <a:pt x="1338636" y="3312140"/>
                  </a:lnTo>
                  <a:lnTo>
                    <a:pt x="1312944" y="3312457"/>
                  </a:lnTo>
                  <a:lnTo>
                    <a:pt x="1288834" y="3314682"/>
                  </a:lnTo>
                  <a:lnTo>
                    <a:pt x="1288834" y="3319766"/>
                  </a:lnTo>
                  <a:lnTo>
                    <a:pt x="1303426" y="3317859"/>
                  </a:lnTo>
                  <a:lnTo>
                    <a:pt x="1319287" y="3319448"/>
                  </a:lnTo>
                  <a:lnTo>
                    <a:pt x="1331022" y="3323896"/>
                  </a:lnTo>
                  <a:lnTo>
                    <a:pt x="1346886" y="3328663"/>
                  </a:lnTo>
                  <a:lnTo>
                    <a:pt x="1369412" y="3330886"/>
                  </a:lnTo>
                  <a:lnTo>
                    <a:pt x="1377662" y="3328663"/>
                  </a:lnTo>
                  <a:lnTo>
                    <a:pt x="1392257" y="3315000"/>
                  </a:lnTo>
                  <a:lnTo>
                    <a:pt x="1403996" y="3315635"/>
                  </a:lnTo>
                  <a:lnTo>
                    <a:pt x="1415736" y="3321989"/>
                  </a:lnTo>
                  <a:lnTo>
                    <a:pt x="1426204" y="3333427"/>
                  </a:lnTo>
                  <a:lnTo>
                    <a:pt x="1441112" y="3338512"/>
                  </a:lnTo>
                  <a:lnTo>
                    <a:pt x="1459192" y="3345818"/>
                  </a:lnTo>
                  <a:lnTo>
                    <a:pt x="1482666" y="3379492"/>
                  </a:lnTo>
                  <a:lnTo>
                    <a:pt x="1484252" y="3380763"/>
                  </a:lnTo>
                  <a:lnTo>
                    <a:pt x="1486474" y="3382034"/>
                  </a:lnTo>
                  <a:lnTo>
                    <a:pt x="1492503" y="3385847"/>
                  </a:lnTo>
                  <a:lnTo>
                    <a:pt x="1500748" y="3389659"/>
                  </a:lnTo>
                  <a:lnTo>
                    <a:pt x="1512809" y="3414758"/>
                  </a:lnTo>
                  <a:lnTo>
                    <a:pt x="1502335" y="3420477"/>
                  </a:lnTo>
                  <a:lnTo>
                    <a:pt x="1497895" y="3429056"/>
                  </a:lnTo>
                  <a:lnTo>
                    <a:pt x="1508679" y="3433821"/>
                  </a:lnTo>
                  <a:lnTo>
                    <a:pt x="1515344" y="3449707"/>
                  </a:lnTo>
                  <a:lnTo>
                    <a:pt x="1519468" y="3486562"/>
                  </a:lnTo>
                  <a:lnTo>
                    <a:pt x="1529300" y="3508484"/>
                  </a:lnTo>
                  <a:lnTo>
                    <a:pt x="1526130" y="3514838"/>
                  </a:lnTo>
                  <a:lnTo>
                    <a:pt x="1538820" y="3520239"/>
                  </a:lnTo>
                  <a:lnTo>
                    <a:pt x="1544213" y="3527229"/>
                  </a:lnTo>
                  <a:lnTo>
                    <a:pt x="1553094" y="3538031"/>
                  </a:lnTo>
                  <a:lnTo>
                    <a:pt x="1546752" y="3549469"/>
                  </a:lnTo>
                  <a:lnTo>
                    <a:pt x="1540406" y="3565672"/>
                  </a:lnTo>
                  <a:lnTo>
                    <a:pt x="1546752" y="3559318"/>
                  </a:lnTo>
                  <a:lnTo>
                    <a:pt x="1557220" y="3557730"/>
                  </a:lnTo>
                  <a:lnTo>
                    <a:pt x="1560393" y="3552328"/>
                  </a:lnTo>
                  <a:lnTo>
                    <a:pt x="1569910" y="3552328"/>
                  </a:lnTo>
                  <a:lnTo>
                    <a:pt x="1578475" y="3560907"/>
                  </a:lnTo>
                  <a:lnTo>
                    <a:pt x="1594337" y="3572344"/>
                  </a:lnTo>
                  <a:lnTo>
                    <a:pt x="1618764" y="3594267"/>
                  </a:lnTo>
                  <a:lnTo>
                    <a:pt x="1629867" y="3618413"/>
                  </a:lnTo>
                  <a:lnTo>
                    <a:pt x="1648901" y="3631121"/>
                  </a:lnTo>
                  <a:lnTo>
                    <a:pt x="1640335" y="3642559"/>
                  </a:lnTo>
                  <a:lnTo>
                    <a:pt x="1655563" y="3681320"/>
                  </a:lnTo>
                  <a:lnTo>
                    <a:pt x="1679355" y="3704196"/>
                  </a:lnTo>
                  <a:lnTo>
                    <a:pt x="1685700" y="3721352"/>
                  </a:lnTo>
                  <a:lnTo>
                    <a:pt x="1674914" y="3709597"/>
                  </a:lnTo>
                  <a:lnTo>
                    <a:pt x="1654928" y="3713092"/>
                  </a:lnTo>
                  <a:lnTo>
                    <a:pt x="1649535" y="3708961"/>
                  </a:lnTo>
                  <a:lnTo>
                    <a:pt x="1635894" y="3708961"/>
                  </a:lnTo>
                  <a:lnTo>
                    <a:pt x="1620032" y="3699748"/>
                  </a:lnTo>
                  <a:lnTo>
                    <a:pt x="1602902" y="3700701"/>
                  </a:lnTo>
                  <a:lnTo>
                    <a:pt x="1589261" y="3700065"/>
                  </a:lnTo>
                  <a:lnTo>
                    <a:pt x="1586406" y="3706420"/>
                  </a:lnTo>
                  <a:lnTo>
                    <a:pt x="1599730" y="3705149"/>
                  </a:lnTo>
                  <a:lnTo>
                    <a:pt x="1612419" y="3705149"/>
                  </a:lnTo>
                  <a:lnTo>
                    <a:pt x="1620984" y="3712456"/>
                  </a:lnTo>
                  <a:lnTo>
                    <a:pt x="1633674" y="3713092"/>
                  </a:lnTo>
                  <a:lnTo>
                    <a:pt x="1646363" y="3712138"/>
                  </a:lnTo>
                  <a:lnTo>
                    <a:pt x="1653976" y="3722623"/>
                  </a:lnTo>
                  <a:lnTo>
                    <a:pt x="1668569" y="3729930"/>
                  </a:lnTo>
                  <a:lnTo>
                    <a:pt x="1683796" y="3745498"/>
                  </a:lnTo>
                  <a:lnTo>
                    <a:pt x="1692361" y="3760113"/>
                  </a:lnTo>
                  <a:lnTo>
                    <a:pt x="1694899" y="3787436"/>
                  </a:lnTo>
                  <a:lnTo>
                    <a:pt x="1687286" y="3799192"/>
                  </a:lnTo>
                  <a:lnTo>
                    <a:pt x="1673962" y="3811900"/>
                  </a:lnTo>
                  <a:lnTo>
                    <a:pt x="1665397" y="3830963"/>
                  </a:lnTo>
                  <a:lnTo>
                    <a:pt x="1673962" y="3841766"/>
                  </a:lnTo>
                  <a:lnTo>
                    <a:pt x="1692044" y="3848755"/>
                  </a:lnTo>
                  <a:lnTo>
                    <a:pt x="1697437" y="3846531"/>
                  </a:lnTo>
                  <a:lnTo>
                    <a:pt x="1701561" y="3831599"/>
                  </a:lnTo>
                  <a:lnTo>
                    <a:pt x="1705368" y="3820161"/>
                  </a:lnTo>
                  <a:lnTo>
                    <a:pt x="1720278" y="3816984"/>
                  </a:lnTo>
                  <a:lnTo>
                    <a:pt x="1733918" y="3814760"/>
                  </a:lnTo>
                  <a:lnTo>
                    <a:pt x="1755173" y="3818572"/>
                  </a:lnTo>
                  <a:lnTo>
                    <a:pt x="1800854" y="3826833"/>
                  </a:lnTo>
                  <a:lnTo>
                    <a:pt x="1812592" y="3845578"/>
                  </a:lnTo>
                  <a:lnTo>
                    <a:pt x="1835115" y="3887516"/>
                  </a:lnTo>
                  <a:lnTo>
                    <a:pt x="1831308" y="3910709"/>
                  </a:lnTo>
                  <a:lnTo>
                    <a:pt x="1824964" y="3936126"/>
                  </a:lnTo>
                  <a:lnTo>
                    <a:pt x="1809419" y="3962814"/>
                  </a:lnTo>
                  <a:lnTo>
                    <a:pt x="1796730" y="3960590"/>
                  </a:lnTo>
                  <a:lnTo>
                    <a:pt x="1785310" y="3966945"/>
                  </a:lnTo>
                  <a:lnTo>
                    <a:pt x="1785310" y="3980606"/>
                  </a:lnTo>
                  <a:lnTo>
                    <a:pt x="1791655" y="3986007"/>
                  </a:lnTo>
                  <a:lnTo>
                    <a:pt x="1788482" y="3996810"/>
                  </a:lnTo>
                  <a:lnTo>
                    <a:pt x="1776745" y="3999987"/>
                  </a:lnTo>
                  <a:lnTo>
                    <a:pt x="1765642" y="3998716"/>
                  </a:lnTo>
                  <a:lnTo>
                    <a:pt x="1759297" y="3994903"/>
                  </a:lnTo>
                  <a:lnTo>
                    <a:pt x="1753904" y="4003482"/>
                  </a:lnTo>
                  <a:lnTo>
                    <a:pt x="1741215" y="4002211"/>
                  </a:lnTo>
                  <a:lnTo>
                    <a:pt x="1734870" y="4005388"/>
                  </a:lnTo>
                  <a:lnTo>
                    <a:pt x="1750732" y="4014602"/>
                  </a:lnTo>
                  <a:lnTo>
                    <a:pt x="1749780" y="4023180"/>
                  </a:lnTo>
                  <a:lnTo>
                    <a:pt x="1741532" y="4031758"/>
                  </a:lnTo>
                  <a:lnTo>
                    <a:pt x="1737408" y="4046691"/>
                  </a:lnTo>
                  <a:lnTo>
                    <a:pt x="1728843" y="4053998"/>
                  </a:lnTo>
                  <a:lnTo>
                    <a:pt x="1712981" y="4047962"/>
                  </a:lnTo>
                  <a:lnTo>
                    <a:pt x="1726622" y="4058128"/>
                  </a:lnTo>
                  <a:lnTo>
                    <a:pt x="1714250" y="4069884"/>
                  </a:lnTo>
                  <a:lnTo>
                    <a:pt x="1719643" y="4075285"/>
                  </a:lnTo>
                  <a:lnTo>
                    <a:pt x="1730112" y="4063530"/>
                  </a:lnTo>
                  <a:lnTo>
                    <a:pt x="1740898" y="4072743"/>
                  </a:lnTo>
                  <a:lnTo>
                    <a:pt x="1762152" y="4075920"/>
                  </a:lnTo>
                  <a:lnTo>
                    <a:pt x="1773255" y="4070519"/>
                  </a:lnTo>
                  <a:lnTo>
                    <a:pt x="1794510" y="4063847"/>
                  </a:lnTo>
                  <a:lnTo>
                    <a:pt x="1804027" y="4065118"/>
                  </a:lnTo>
                  <a:lnTo>
                    <a:pt x="1797682" y="4074650"/>
                  </a:lnTo>
                  <a:lnTo>
                    <a:pt x="1801171" y="4096572"/>
                  </a:lnTo>
                  <a:lnTo>
                    <a:pt x="1793875" y="4105150"/>
                  </a:lnTo>
                  <a:lnTo>
                    <a:pt x="1761200" y="4113728"/>
                  </a:lnTo>
                  <a:lnTo>
                    <a:pt x="1756125" y="4134062"/>
                  </a:lnTo>
                  <a:lnTo>
                    <a:pt x="1726622" y="4139463"/>
                  </a:lnTo>
                  <a:lnTo>
                    <a:pt x="1673010" y="4158844"/>
                  </a:lnTo>
                  <a:lnTo>
                    <a:pt x="1660956" y="4150583"/>
                  </a:lnTo>
                  <a:lnTo>
                    <a:pt x="1611468" y="4149948"/>
                  </a:lnTo>
                  <a:lnTo>
                    <a:pt x="1601950" y="4165833"/>
                  </a:lnTo>
                  <a:lnTo>
                    <a:pt x="1583868" y="4158844"/>
                  </a:lnTo>
                  <a:lnTo>
                    <a:pt x="1579744" y="4148041"/>
                  </a:lnTo>
                  <a:lnTo>
                    <a:pt x="1568958" y="4147088"/>
                  </a:lnTo>
                  <a:lnTo>
                    <a:pt x="1564834" y="4144229"/>
                  </a:lnTo>
                  <a:lnTo>
                    <a:pt x="1557220" y="4153760"/>
                  </a:lnTo>
                  <a:lnTo>
                    <a:pt x="1548972" y="4149630"/>
                  </a:lnTo>
                  <a:lnTo>
                    <a:pt x="1535013" y="4131838"/>
                  </a:lnTo>
                  <a:lnTo>
                    <a:pt x="1520103" y="4131838"/>
                  </a:lnTo>
                  <a:lnTo>
                    <a:pt x="1528668" y="4139463"/>
                  </a:lnTo>
                  <a:lnTo>
                    <a:pt x="1532792" y="4145500"/>
                  </a:lnTo>
                  <a:lnTo>
                    <a:pt x="1530254" y="4151854"/>
                  </a:lnTo>
                  <a:lnTo>
                    <a:pt x="1514075" y="4162656"/>
                  </a:lnTo>
                  <a:lnTo>
                    <a:pt x="1509948" y="4168057"/>
                  </a:lnTo>
                  <a:lnTo>
                    <a:pt x="1494090" y="4165833"/>
                  </a:lnTo>
                  <a:lnTo>
                    <a:pt x="1478224" y="4159479"/>
                  </a:lnTo>
                  <a:lnTo>
                    <a:pt x="1472832" y="4168057"/>
                  </a:lnTo>
                  <a:lnTo>
                    <a:pt x="1485838" y="4176636"/>
                  </a:lnTo>
                  <a:lnTo>
                    <a:pt x="1474101" y="4191250"/>
                  </a:lnTo>
                  <a:lnTo>
                    <a:pt x="1469977" y="4187120"/>
                  </a:lnTo>
                  <a:lnTo>
                    <a:pt x="1450946" y="4184261"/>
                  </a:lnTo>
                  <a:lnTo>
                    <a:pt x="1430645" y="4191886"/>
                  </a:lnTo>
                  <a:lnTo>
                    <a:pt x="1416053" y="4168693"/>
                  </a:lnTo>
                  <a:lnTo>
                    <a:pt x="1375758" y="4165833"/>
                  </a:lnTo>
                  <a:lnTo>
                    <a:pt x="1351645" y="4183943"/>
                  </a:lnTo>
                  <a:lnTo>
                    <a:pt x="1339906" y="4182037"/>
                  </a:lnTo>
                  <a:lnTo>
                    <a:pt x="1335781" y="4172505"/>
                  </a:lnTo>
                  <a:lnTo>
                    <a:pt x="1324997" y="4196969"/>
                  </a:lnTo>
                  <a:cubicBezTo>
                    <a:pt x="1325525" y="4208513"/>
                    <a:pt x="1326054" y="4220056"/>
                    <a:pt x="1326582" y="4231600"/>
                  </a:cubicBezTo>
                  <a:lnTo>
                    <a:pt x="1311992" y="4234777"/>
                  </a:lnTo>
                  <a:lnTo>
                    <a:pt x="1296130" y="4227787"/>
                  </a:lnTo>
                  <a:lnTo>
                    <a:pt x="1271704" y="4224928"/>
                  </a:lnTo>
                  <a:lnTo>
                    <a:pt x="1243152" y="4215397"/>
                  </a:lnTo>
                  <a:lnTo>
                    <a:pt x="1218725" y="4217938"/>
                  </a:lnTo>
                  <a:lnTo>
                    <a:pt x="1211112" y="4233824"/>
                  </a:lnTo>
                  <a:lnTo>
                    <a:pt x="1181926" y="4251934"/>
                  </a:lnTo>
                  <a:lnTo>
                    <a:pt x="1187319" y="4266866"/>
                  </a:lnTo>
                  <a:lnTo>
                    <a:pt x="1184464" y="4275127"/>
                  </a:lnTo>
                  <a:lnTo>
                    <a:pt x="1171774" y="4270043"/>
                  </a:lnTo>
                  <a:lnTo>
                    <a:pt x="1150519" y="4257653"/>
                  </a:lnTo>
                  <a:lnTo>
                    <a:pt x="1135608" y="4262736"/>
                  </a:lnTo>
                  <a:lnTo>
                    <a:pt x="1134657" y="4274491"/>
                  </a:lnTo>
                  <a:lnTo>
                    <a:pt x="1120698" y="4263371"/>
                  </a:lnTo>
                  <a:lnTo>
                    <a:pt x="1125139" y="4249392"/>
                  </a:lnTo>
                  <a:lnTo>
                    <a:pt x="1137512" y="4250027"/>
                  </a:lnTo>
                  <a:lnTo>
                    <a:pt x="1141636" y="4243038"/>
                  </a:lnTo>
                  <a:lnTo>
                    <a:pt x="1175264" y="4223657"/>
                  </a:lnTo>
                  <a:lnTo>
                    <a:pt x="1200326" y="4180130"/>
                  </a:lnTo>
                  <a:lnTo>
                    <a:pt x="1230146" y="4169328"/>
                  </a:lnTo>
                  <a:lnTo>
                    <a:pt x="1238711" y="4117541"/>
                  </a:lnTo>
                  <a:lnTo>
                    <a:pt x="1249498" y="4116270"/>
                  </a:lnTo>
                  <a:lnTo>
                    <a:pt x="1262187" y="4123895"/>
                  </a:lnTo>
                  <a:lnTo>
                    <a:pt x="1279000" y="4109916"/>
                  </a:lnTo>
                  <a:lnTo>
                    <a:pt x="1263138" y="4114364"/>
                  </a:lnTo>
                  <a:lnTo>
                    <a:pt x="1259967" y="4107692"/>
                  </a:lnTo>
                  <a:lnTo>
                    <a:pt x="1264090" y="4094030"/>
                  </a:lnTo>
                  <a:lnTo>
                    <a:pt x="1306282" y="4087358"/>
                  </a:lnTo>
                  <a:lnTo>
                    <a:pt x="1355135" y="4095301"/>
                  </a:lnTo>
                  <a:lnTo>
                    <a:pt x="1376076" y="4093077"/>
                  </a:lnTo>
                  <a:lnTo>
                    <a:pt x="1382421" y="4064800"/>
                  </a:lnTo>
                  <a:lnTo>
                    <a:pt x="1413832" y="4045102"/>
                  </a:lnTo>
                  <a:lnTo>
                    <a:pt x="1418908" y="4026357"/>
                  </a:lnTo>
                  <a:lnTo>
                    <a:pt x="1444918" y="4000622"/>
                  </a:lnTo>
                  <a:lnTo>
                    <a:pt x="1447139" y="3991409"/>
                  </a:lnTo>
                  <a:lnTo>
                    <a:pt x="1438574" y="4001893"/>
                  </a:lnTo>
                  <a:lnTo>
                    <a:pt x="1418908" y="4017779"/>
                  </a:lnTo>
                  <a:lnTo>
                    <a:pt x="1405900" y="4024451"/>
                  </a:lnTo>
                  <a:lnTo>
                    <a:pt x="1392575" y="4039066"/>
                  </a:lnTo>
                  <a:lnTo>
                    <a:pt x="1376711" y="4041290"/>
                  </a:lnTo>
                  <a:lnTo>
                    <a:pt x="1358942" y="4059717"/>
                  </a:lnTo>
                  <a:lnTo>
                    <a:pt x="1334512" y="4065118"/>
                  </a:lnTo>
                  <a:lnTo>
                    <a:pt x="1314530" y="4043196"/>
                  </a:lnTo>
                  <a:lnTo>
                    <a:pt x="1297082" y="4025404"/>
                  </a:lnTo>
                  <a:lnTo>
                    <a:pt x="1281538" y="4039066"/>
                  </a:lnTo>
                  <a:lnTo>
                    <a:pt x="1257112" y="4038430"/>
                  </a:lnTo>
                  <a:lnTo>
                    <a:pt x="1242517" y="4032076"/>
                  </a:lnTo>
                  <a:lnTo>
                    <a:pt x="1272656" y="4013966"/>
                  </a:lnTo>
                  <a:lnTo>
                    <a:pt x="1243152" y="4013013"/>
                  </a:lnTo>
                  <a:lnTo>
                    <a:pt x="1243152" y="4002846"/>
                  </a:lnTo>
                  <a:lnTo>
                    <a:pt x="1227608" y="4016508"/>
                  </a:lnTo>
                  <a:lnTo>
                    <a:pt x="1206353" y="4023815"/>
                  </a:lnTo>
                  <a:lnTo>
                    <a:pt x="1200008" y="4034618"/>
                  </a:lnTo>
                  <a:lnTo>
                    <a:pt x="1184464" y="4034935"/>
                  </a:lnTo>
                  <a:lnTo>
                    <a:pt x="1178754" y="4020003"/>
                  </a:lnTo>
                  <a:lnTo>
                    <a:pt x="1165112" y="4013649"/>
                  </a:lnTo>
                  <a:lnTo>
                    <a:pt x="1165112" y="4005388"/>
                  </a:lnTo>
                  <a:lnTo>
                    <a:pt x="1175580" y="3994903"/>
                  </a:lnTo>
                  <a:lnTo>
                    <a:pt x="1156546" y="3991726"/>
                  </a:lnTo>
                  <a:lnTo>
                    <a:pt x="1155277" y="3988549"/>
                  </a:lnTo>
                  <a:lnTo>
                    <a:pt x="1166064" y="3989502"/>
                  </a:lnTo>
                  <a:lnTo>
                    <a:pt x="1170823" y="3982195"/>
                  </a:lnTo>
                  <a:lnTo>
                    <a:pt x="1182560" y="3972663"/>
                  </a:lnTo>
                  <a:lnTo>
                    <a:pt x="1204767" y="3971075"/>
                  </a:lnTo>
                  <a:lnTo>
                    <a:pt x="1220312" y="3958366"/>
                  </a:lnTo>
                  <a:lnTo>
                    <a:pt x="1239663" y="3944705"/>
                  </a:lnTo>
                  <a:lnTo>
                    <a:pt x="1261553" y="3933902"/>
                  </a:lnTo>
                  <a:lnTo>
                    <a:pt x="1274242" y="3911662"/>
                  </a:lnTo>
                  <a:lnTo>
                    <a:pt x="1288834" y="3879891"/>
                  </a:lnTo>
                  <a:lnTo>
                    <a:pt x="1275828" y="3878938"/>
                  </a:lnTo>
                  <a:lnTo>
                    <a:pt x="1278683" y="3858922"/>
                  </a:lnTo>
                  <a:lnTo>
                    <a:pt x="1269166" y="3851615"/>
                  </a:lnTo>
                  <a:lnTo>
                    <a:pt x="1267262" y="3837635"/>
                  </a:lnTo>
                  <a:lnTo>
                    <a:pt x="1269801" y="3828104"/>
                  </a:lnTo>
                  <a:lnTo>
                    <a:pt x="1259650" y="3833823"/>
                  </a:lnTo>
                  <a:lnTo>
                    <a:pt x="1237441" y="3837953"/>
                  </a:lnTo>
                  <a:lnTo>
                    <a:pt x="1234269" y="3848755"/>
                  </a:lnTo>
                  <a:lnTo>
                    <a:pt x="1227925" y="3852885"/>
                  </a:lnTo>
                  <a:lnTo>
                    <a:pt x="1213967" y="3846849"/>
                  </a:lnTo>
                  <a:lnTo>
                    <a:pt x="1201594" y="3857651"/>
                  </a:lnTo>
                  <a:lnTo>
                    <a:pt x="1196519" y="3853203"/>
                  </a:lnTo>
                  <a:lnTo>
                    <a:pt x="1221580" y="3825562"/>
                  </a:lnTo>
                  <a:lnTo>
                    <a:pt x="1232049" y="3823656"/>
                  </a:lnTo>
                  <a:lnTo>
                    <a:pt x="1243469" y="3817937"/>
                  </a:lnTo>
                  <a:lnTo>
                    <a:pt x="1256160" y="3805228"/>
                  </a:lnTo>
                  <a:cubicBezTo>
                    <a:pt x="1255843" y="3799721"/>
                    <a:pt x="1255527" y="3794214"/>
                    <a:pt x="1255210" y="3788707"/>
                  </a:cubicBezTo>
                  <a:lnTo>
                    <a:pt x="1266312" y="3780129"/>
                  </a:lnTo>
                  <a:lnTo>
                    <a:pt x="1297082" y="3762655"/>
                  </a:lnTo>
                  <a:lnTo>
                    <a:pt x="1311992" y="3769009"/>
                  </a:lnTo>
                  <a:lnTo>
                    <a:pt x="1329120" y="3774093"/>
                  </a:lnTo>
                  <a:lnTo>
                    <a:pt x="1342444" y="3764561"/>
                  </a:lnTo>
                  <a:lnTo>
                    <a:pt x="1351962" y="3769645"/>
                  </a:lnTo>
                  <a:lnTo>
                    <a:pt x="1376393" y="3774728"/>
                  </a:lnTo>
                  <a:lnTo>
                    <a:pt x="1355135" y="3762337"/>
                  </a:lnTo>
                  <a:lnTo>
                    <a:pt x="1359260" y="3755030"/>
                  </a:lnTo>
                  <a:lnTo>
                    <a:pt x="1373855" y="3742957"/>
                  </a:lnTo>
                  <a:lnTo>
                    <a:pt x="1377345" y="3759795"/>
                  </a:lnTo>
                  <a:lnTo>
                    <a:pt x="1390036" y="3766150"/>
                  </a:lnTo>
                  <a:lnTo>
                    <a:pt x="1398602" y="3760431"/>
                  </a:lnTo>
                  <a:lnTo>
                    <a:pt x="1383691" y="3752488"/>
                  </a:lnTo>
                  <a:lnTo>
                    <a:pt x="1373855" y="3737873"/>
                  </a:lnTo>
                  <a:lnTo>
                    <a:pt x="1371634" y="3718810"/>
                  </a:lnTo>
                  <a:lnTo>
                    <a:pt x="1379883" y="3698794"/>
                  </a:lnTo>
                  <a:lnTo>
                    <a:pt x="1391622" y="3694346"/>
                  </a:lnTo>
                  <a:lnTo>
                    <a:pt x="1377662" y="3693393"/>
                  </a:lnTo>
                  <a:lnTo>
                    <a:pt x="1375758" y="3673377"/>
                  </a:lnTo>
                  <a:lnTo>
                    <a:pt x="1384960" y="3665117"/>
                  </a:lnTo>
                  <a:lnTo>
                    <a:pt x="1394478" y="3663846"/>
                  </a:lnTo>
                  <a:lnTo>
                    <a:pt x="1396382" y="3656539"/>
                  </a:lnTo>
                  <a:lnTo>
                    <a:pt x="1383691" y="3640653"/>
                  </a:lnTo>
                  <a:lnTo>
                    <a:pt x="1380201" y="3632392"/>
                  </a:lnTo>
                  <a:lnTo>
                    <a:pt x="1392891" y="3621590"/>
                  </a:lnTo>
                  <a:lnTo>
                    <a:pt x="1387815" y="3614283"/>
                  </a:lnTo>
                  <a:lnTo>
                    <a:pt x="1382421" y="3623814"/>
                  </a:lnTo>
                  <a:lnTo>
                    <a:pt x="1372902" y="3629215"/>
                  </a:lnTo>
                  <a:lnTo>
                    <a:pt x="1371634" y="3623814"/>
                  </a:lnTo>
                  <a:lnTo>
                    <a:pt x="1364653" y="3633663"/>
                  </a:lnTo>
                  <a:lnTo>
                    <a:pt x="1360529" y="3640017"/>
                  </a:lnTo>
                  <a:lnTo>
                    <a:pt x="1351645" y="3622861"/>
                  </a:lnTo>
                  <a:lnTo>
                    <a:pt x="1353866" y="3611423"/>
                  </a:lnTo>
                  <a:lnTo>
                    <a:pt x="1343079" y="3620001"/>
                  </a:lnTo>
                  <a:lnTo>
                    <a:pt x="1332609" y="3615871"/>
                  </a:lnTo>
                  <a:lnTo>
                    <a:pt x="1326265" y="3603480"/>
                  </a:lnTo>
                  <a:lnTo>
                    <a:pt x="1317384" y="3570438"/>
                  </a:lnTo>
                  <a:lnTo>
                    <a:pt x="1325948" y="3541208"/>
                  </a:lnTo>
                  <a:lnTo>
                    <a:pt x="1334830" y="3527229"/>
                  </a:lnTo>
                  <a:lnTo>
                    <a:pt x="1341492" y="3513567"/>
                  </a:lnTo>
                  <a:lnTo>
                    <a:pt x="1352597" y="3504989"/>
                  </a:lnTo>
                  <a:lnTo>
                    <a:pt x="1372902" y="3506895"/>
                  </a:lnTo>
                  <a:lnTo>
                    <a:pt x="1381152" y="3499270"/>
                  </a:lnTo>
                  <a:lnTo>
                    <a:pt x="1371634" y="3502447"/>
                  </a:lnTo>
                  <a:lnTo>
                    <a:pt x="1363385" y="3497682"/>
                  </a:lnTo>
                  <a:lnTo>
                    <a:pt x="1351645" y="3495458"/>
                  </a:lnTo>
                  <a:lnTo>
                    <a:pt x="1335781" y="3492281"/>
                  </a:lnTo>
                  <a:lnTo>
                    <a:pt x="1330388" y="3484020"/>
                  </a:lnTo>
                  <a:lnTo>
                    <a:pt x="1324045" y="3498953"/>
                  </a:lnTo>
                  <a:lnTo>
                    <a:pt x="1315799" y="3512932"/>
                  </a:lnTo>
                  <a:lnTo>
                    <a:pt x="1295812" y="3513885"/>
                  </a:lnTo>
                  <a:lnTo>
                    <a:pt x="1292640" y="3508484"/>
                  </a:lnTo>
                  <a:lnTo>
                    <a:pt x="1283124" y="3520239"/>
                  </a:lnTo>
                  <a:lnTo>
                    <a:pt x="1262187" y="3526911"/>
                  </a:lnTo>
                  <a:lnTo>
                    <a:pt x="1251719" y="3515156"/>
                  </a:lnTo>
                  <a:lnTo>
                    <a:pt x="1249180" y="3506895"/>
                  </a:lnTo>
                  <a:lnTo>
                    <a:pt x="1243152" y="3514203"/>
                  </a:lnTo>
                  <a:lnTo>
                    <a:pt x="1253623" y="3533266"/>
                  </a:lnTo>
                  <a:lnTo>
                    <a:pt x="1245054" y="3545021"/>
                  </a:lnTo>
                  <a:lnTo>
                    <a:pt x="1230463" y="3544068"/>
                  </a:lnTo>
                  <a:lnTo>
                    <a:pt x="1221898" y="3539620"/>
                  </a:lnTo>
                  <a:lnTo>
                    <a:pt x="1210160" y="3515474"/>
                  </a:lnTo>
                  <a:lnTo>
                    <a:pt x="1191125" y="3522463"/>
                  </a:lnTo>
                  <a:lnTo>
                    <a:pt x="1193663" y="3538984"/>
                  </a:lnTo>
                  <a:lnTo>
                    <a:pt x="1203181" y="3547563"/>
                  </a:lnTo>
                  <a:lnTo>
                    <a:pt x="1203181" y="3554870"/>
                  </a:lnTo>
                  <a:lnTo>
                    <a:pt x="1189222" y="3547563"/>
                  </a:lnTo>
                  <a:lnTo>
                    <a:pt x="1181609" y="3526594"/>
                  </a:lnTo>
                  <a:lnTo>
                    <a:pt x="1165747" y="3516109"/>
                  </a:lnTo>
                  <a:lnTo>
                    <a:pt x="1162574" y="3505625"/>
                  </a:lnTo>
                  <a:lnTo>
                    <a:pt x="1169871" y="3495140"/>
                  </a:lnTo>
                  <a:lnTo>
                    <a:pt x="1177485" y="3496729"/>
                  </a:lnTo>
                  <a:lnTo>
                    <a:pt x="1183830" y="3510708"/>
                  </a:lnTo>
                  <a:lnTo>
                    <a:pt x="1187002" y="3507531"/>
                  </a:lnTo>
                  <a:lnTo>
                    <a:pt x="1180022" y="3484338"/>
                  </a:lnTo>
                  <a:lnTo>
                    <a:pt x="1186367" y="3466546"/>
                  </a:lnTo>
                  <a:lnTo>
                    <a:pt x="1202229" y="3426196"/>
                  </a:lnTo>
                  <a:lnTo>
                    <a:pt x="1207939" y="3419842"/>
                  </a:lnTo>
                  <a:lnTo>
                    <a:pt x="1212381" y="3402685"/>
                  </a:lnTo>
                  <a:lnTo>
                    <a:pt x="1199691" y="3396649"/>
                  </a:lnTo>
                  <a:lnTo>
                    <a:pt x="1198422" y="3388071"/>
                  </a:lnTo>
                  <a:lnTo>
                    <a:pt x="1190809" y="3370600"/>
                  </a:lnTo>
                  <a:lnTo>
                    <a:pt x="1190809" y="3354714"/>
                  </a:lnTo>
                  <a:lnTo>
                    <a:pt x="1203181" y="3331203"/>
                  </a:lnTo>
                  <a:lnTo>
                    <a:pt x="1212698" y="3335335"/>
                  </a:lnTo>
                  <a:lnTo>
                    <a:pt x="1223166" y="3330249"/>
                  </a:lnTo>
                  <a:lnTo>
                    <a:pt x="1224436" y="3327073"/>
                  </a:lnTo>
                  <a:lnTo>
                    <a:pt x="1198739" y="3324849"/>
                  </a:lnTo>
                  <a:lnTo>
                    <a:pt x="1188905" y="3297525"/>
                  </a:lnTo>
                  <a:cubicBezTo>
                    <a:pt x="1189011" y="3305362"/>
                    <a:pt x="1189116" y="3313200"/>
                    <a:pt x="1189222" y="3321037"/>
                  </a:cubicBezTo>
                  <a:lnTo>
                    <a:pt x="1187319" y="3331521"/>
                  </a:lnTo>
                  <a:lnTo>
                    <a:pt x="1176850" y="3334699"/>
                  </a:lnTo>
                  <a:lnTo>
                    <a:pt x="1170506" y="3332474"/>
                  </a:lnTo>
                  <a:lnTo>
                    <a:pt x="1166381" y="3340101"/>
                  </a:lnTo>
                  <a:lnTo>
                    <a:pt x="1157816" y="3331521"/>
                  </a:lnTo>
                  <a:lnTo>
                    <a:pt x="1157498" y="3321037"/>
                  </a:lnTo>
                  <a:lnTo>
                    <a:pt x="1173995" y="3287358"/>
                  </a:lnTo>
                  <a:lnTo>
                    <a:pt x="1175264" y="3277827"/>
                  </a:lnTo>
                  <a:lnTo>
                    <a:pt x="1148933" y="3315000"/>
                  </a:lnTo>
                  <a:lnTo>
                    <a:pt x="1144808" y="3311823"/>
                  </a:lnTo>
                  <a:lnTo>
                    <a:pt x="1139733" y="3326755"/>
                  </a:lnTo>
                  <a:lnTo>
                    <a:pt x="1147346" y="3336923"/>
                  </a:lnTo>
                  <a:lnTo>
                    <a:pt x="1154643" y="3346454"/>
                  </a:lnTo>
                  <a:lnTo>
                    <a:pt x="1151471" y="3362341"/>
                  </a:lnTo>
                  <a:lnTo>
                    <a:pt x="1143540" y="3374096"/>
                  </a:lnTo>
                  <a:lnTo>
                    <a:pt x="1137512" y="3404592"/>
                  </a:lnTo>
                  <a:lnTo>
                    <a:pt x="1134340" y="3421430"/>
                  </a:lnTo>
                  <a:lnTo>
                    <a:pt x="1128312" y="3441764"/>
                  </a:lnTo>
                  <a:lnTo>
                    <a:pt x="1117526" y="3446848"/>
                  </a:lnTo>
                  <a:lnTo>
                    <a:pt x="1105787" y="3446848"/>
                  </a:lnTo>
                  <a:lnTo>
                    <a:pt x="1101663" y="3432550"/>
                  </a:lnTo>
                  <a:lnTo>
                    <a:pt x="1107691" y="3416665"/>
                  </a:lnTo>
                  <a:lnTo>
                    <a:pt x="1118160" y="3395378"/>
                  </a:lnTo>
                  <a:lnTo>
                    <a:pt x="1128629" y="3369647"/>
                  </a:lnTo>
                  <a:lnTo>
                    <a:pt x="1128629" y="3362341"/>
                  </a:lnTo>
                  <a:lnTo>
                    <a:pt x="1117842" y="3365834"/>
                  </a:lnTo>
                  <a:lnTo>
                    <a:pt x="1115939" y="3358527"/>
                  </a:lnTo>
                  <a:lnTo>
                    <a:pt x="1122919" y="3348995"/>
                  </a:lnTo>
                  <a:lnTo>
                    <a:pt x="1127043" y="3328663"/>
                  </a:lnTo>
                  <a:lnTo>
                    <a:pt x="1117526" y="3330886"/>
                  </a:lnTo>
                  <a:lnTo>
                    <a:pt x="1124505" y="3315000"/>
                  </a:lnTo>
                  <a:lnTo>
                    <a:pt x="1133070" y="3302291"/>
                  </a:lnTo>
                  <a:lnTo>
                    <a:pt x="1138463" y="3290852"/>
                  </a:lnTo>
                  <a:lnTo>
                    <a:pt x="1126409" y="3277191"/>
                  </a:lnTo>
                  <a:lnTo>
                    <a:pt x="1126409" y="3265435"/>
                  </a:lnTo>
                  <a:lnTo>
                    <a:pt x="1142270" y="3262260"/>
                  </a:lnTo>
                  <a:lnTo>
                    <a:pt x="1141319" y="3252727"/>
                  </a:lnTo>
                  <a:lnTo>
                    <a:pt x="1146712" y="3254634"/>
                  </a:lnTo>
                  <a:lnTo>
                    <a:pt x="1145126" y="3241924"/>
                  </a:lnTo>
                  <a:lnTo>
                    <a:pt x="1162257" y="3228261"/>
                  </a:lnTo>
                  <a:lnTo>
                    <a:pt x="1159085" y="3221908"/>
                  </a:lnTo>
                  <a:lnTo>
                    <a:pt x="1162891" y="3213329"/>
                  </a:lnTo>
                  <a:lnTo>
                    <a:pt x="1158450" y="3202844"/>
                  </a:lnTo>
                  <a:lnTo>
                    <a:pt x="1156546" y="3201890"/>
                  </a:lnTo>
                  <a:lnTo>
                    <a:pt x="1145126" y="3210469"/>
                  </a:lnTo>
                  <a:lnTo>
                    <a:pt x="1145126" y="3224449"/>
                  </a:lnTo>
                  <a:lnTo>
                    <a:pt x="1130215" y="3234934"/>
                  </a:lnTo>
                  <a:lnTo>
                    <a:pt x="1125457" y="3243513"/>
                  </a:lnTo>
                  <a:lnTo>
                    <a:pt x="1113719" y="3242242"/>
                  </a:lnTo>
                  <a:lnTo>
                    <a:pt x="1103884" y="3231121"/>
                  </a:lnTo>
                  <a:lnTo>
                    <a:pt x="1091194" y="3223496"/>
                  </a:lnTo>
                  <a:lnTo>
                    <a:pt x="1092463" y="3210787"/>
                  </a:lnTo>
                  <a:lnTo>
                    <a:pt x="1108008" y="3205703"/>
                  </a:lnTo>
                  <a:lnTo>
                    <a:pt x="1091511" y="3203480"/>
                  </a:lnTo>
                  <a:cubicBezTo>
                    <a:pt x="1091300" y="3205492"/>
                    <a:pt x="1091088" y="3207504"/>
                    <a:pt x="1090877" y="3209516"/>
                  </a:cubicBezTo>
                  <a:lnTo>
                    <a:pt x="1082628" y="3212375"/>
                  </a:lnTo>
                  <a:lnTo>
                    <a:pt x="1066766" y="3204750"/>
                  </a:lnTo>
                  <a:lnTo>
                    <a:pt x="1067718" y="3197444"/>
                  </a:lnTo>
                  <a:lnTo>
                    <a:pt x="1088022" y="3193312"/>
                  </a:lnTo>
                  <a:lnTo>
                    <a:pt x="1098491" y="3195854"/>
                  </a:lnTo>
                  <a:lnTo>
                    <a:pt x="1107057" y="3194901"/>
                  </a:lnTo>
                  <a:lnTo>
                    <a:pt x="1108643" y="3183146"/>
                  </a:lnTo>
                  <a:lnTo>
                    <a:pt x="1099126" y="3170755"/>
                  </a:lnTo>
                  <a:lnTo>
                    <a:pt x="1103249" y="3157411"/>
                  </a:lnTo>
                  <a:lnTo>
                    <a:pt x="1123236" y="3154870"/>
                  </a:lnTo>
                  <a:lnTo>
                    <a:pt x="1104201" y="3145338"/>
                  </a:lnTo>
                  <a:lnTo>
                    <a:pt x="1119112" y="3135807"/>
                  </a:lnTo>
                  <a:lnTo>
                    <a:pt x="1131802" y="3142162"/>
                  </a:lnTo>
                  <a:lnTo>
                    <a:pt x="1116891" y="3125323"/>
                  </a:lnTo>
                  <a:lnTo>
                    <a:pt x="1122919" y="3116745"/>
                  </a:lnTo>
                  <a:lnTo>
                    <a:pt x="1139733" y="3113568"/>
                  </a:lnTo>
                  <a:lnTo>
                    <a:pt x="1141002" y="3108167"/>
                  </a:lnTo>
                  <a:lnTo>
                    <a:pt x="1123870" y="3102131"/>
                  </a:lnTo>
                  <a:lnTo>
                    <a:pt x="1147981" y="3086881"/>
                  </a:lnTo>
                  <a:lnTo>
                    <a:pt x="1126091" y="3094823"/>
                  </a:lnTo>
                  <a:lnTo>
                    <a:pt x="1126091" y="3086245"/>
                  </a:lnTo>
                  <a:lnTo>
                    <a:pt x="1114353" y="3102131"/>
                  </a:lnTo>
                  <a:lnTo>
                    <a:pt x="1100711" y="3083385"/>
                  </a:lnTo>
                  <a:lnTo>
                    <a:pt x="1095953" y="3062099"/>
                  </a:lnTo>
                  <a:lnTo>
                    <a:pt x="1104518" y="3057969"/>
                  </a:lnTo>
                  <a:lnTo>
                    <a:pt x="1122601" y="3068136"/>
                  </a:lnTo>
                  <a:lnTo>
                    <a:pt x="1134340" y="3067183"/>
                  </a:lnTo>
                  <a:lnTo>
                    <a:pt x="1121332" y="3062099"/>
                  </a:lnTo>
                  <a:lnTo>
                    <a:pt x="1101981" y="3038271"/>
                  </a:lnTo>
                  <a:lnTo>
                    <a:pt x="1106422" y="3031599"/>
                  </a:lnTo>
                  <a:lnTo>
                    <a:pt x="1114670" y="3030329"/>
                  </a:lnTo>
                  <a:lnTo>
                    <a:pt x="1100077" y="3010631"/>
                  </a:lnTo>
                  <a:lnTo>
                    <a:pt x="1108960" y="3001100"/>
                  </a:lnTo>
                  <a:lnTo>
                    <a:pt x="1121967" y="3001100"/>
                  </a:lnTo>
                  <a:lnTo>
                    <a:pt x="1145126" y="3001735"/>
                  </a:lnTo>
                  <a:lnTo>
                    <a:pt x="1141002" y="2996334"/>
                  </a:lnTo>
                  <a:lnTo>
                    <a:pt x="1144174" y="2992204"/>
                  </a:lnTo>
                  <a:lnTo>
                    <a:pt x="1156864" y="3000464"/>
                  </a:lnTo>
                  <a:lnTo>
                    <a:pt x="1160988" y="2996334"/>
                  </a:lnTo>
                  <a:lnTo>
                    <a:pt x="1150519" y="2978543"/>
                  </a:lnTo>
                  <a:lnTo>
                    <a:pt x="1136243" y="2967105"/>
                  </a:lnTo>
                  <a:lnTo>
                    <a:pt x="1136243" y="2960751"/>
                  </a:lnTo>
                  <a:lnTo>
                    <a:pt x="1143857" y="2958526"/>
                  </a:lnTo>
                  <a:lnTo>
                    <a:pt x="1153374" y="2963928"/>
                  </a:lnTo>
                  <a:lnTo>
                    <a:pt x="1155277" y="2958526"/>
                  </a:lnTo>
                  <a:lnTo>
                    <a:pt x="1147029" y="2943593"/>
                  </a:lnTo>
                  <a:lnTo>
                    <a:pt x="1156229" y="2935012"/>
                  </a:lnTo>
                  <a:lnTo>
                    <a:pt x="1166699" y="2928659"/>
                  </a:lnTo>
                  <a:lnTo>
                    <a:pt x="1181609" y="2937873"/>
                  </a:lnTo>
                  <a:lnTo>
                    <a:pt x="1181609" y="2931834"/>
                  </a:lnTo>
                  <a:lnTo>
                    <a:pt x="1163526" y="2922306"/>
                  </a:lnTo>
                  <a:lnTo>
                    <a:pt x="1161305" y="2911186"/>
                  </a:lnTo>
                  <a:cubicBezTo>
                    <a:pt x="1161622" y="2907267"/>
                    <a:pt x="1161940" y="2903349"/>
                    <a:pt x="1162257" y="2899430"/>
                  </a:cubicBezTo>
                  <a:lnTo>
                    <a:pt x="1174947" y="2882275"/>
                  </a:lnTo>
                  <a:lnTo>
                    <a:pt x="1176850" y="2869567"/>
                  </a:lnTo>
                  <a:lnTo>
                    <a:pt x="1181926" y="2869567"/>
                  </a:lnTo>
                  <a:lnTo>
                    <a:pt x="1192395" y="2865437"/>
                  </a:lnTo>
                  <a:lnTo>
                    <a:pt x="1202229" y="2871474"/>
                  </a:lnTo>
                  <a:lnTo>
                    <a:pt x="1213649" y="2881003"/>
                  </a:lnTo>
                  <a:lnTo>
                    <a:pt x="1216822" y="2874650"/>
                  </a:lnTo>
                  <a:lnTo>
                    <a:pt x="1224436" y="2874650"/>
                  </a:lnTo>
                  <a:lnTo>
                    <a:pt x="1233952" y="2881639"/>
                  </a:lnTo>
                  <a:lnTo>
                    <a:pt x="1241249" y="2885769"/>
                  </a:lnTo>
                  <a:lnTo>
                    <a:pt x="1253941" y="2879415"/>
                  </a:lnTo>
                  <a:lnTo>
                    <a:pt x="1279635" y="2869567"/>
                  </a:lnTo>
                  <a:lnTo>
                    <a:pt x="1295496" y="2879097"/>
                  </a:lnTo>
                  <a:lnTo>
                    <a:pt x="1311040" y="2868614"/>
                  </a:lnTo>
                  <a:close/>
                  <a:moveTo>
                    <a:pt x="3854360" y="2852734"/>
                  </a:moveTo>
                  <a:lnTo>
                    <a:pt x="3865180" y="2862282"/>
                  </a:lnTo>
                  <a:lnTo>
                    <a:pt x="3876638" y="2875649"/>
                  </a:lnTo>
                  <a:cubicBezTo>
                    <a:pt x="3876426" y="2878832"/>
                    <a:pt x="3876213" y="2882015"/>
                    <a:pt x="3876001" y="2885198"/>
                  </a:cubicBezTo>
                  <a:lnTo>
                    <a:pt x="3865499" y="2882333"/>
                  </a:lnTo>
                  <a:lnTo>
                    <a:pt x="3855951" y="2890927"/>
                  </a:lnTo>
                  <a:lnTo>
                    <a:pt x="3847358" y="2901431"/>
                  </a:lnTo>
                  <a:lnTo>
                    <a:pt x="3832718" y="2908115"/>
                  </a:lnTo>
                  <a:lnTo>
                    <a:pt x="3829536" y="2924031"/>
                  </a:lnTo>
                  <a:lnTo>
                    <a:pt x="3797710" y="2916709"/>
                  </a:lnTo>
                  <a:lnTo>
                    <a:pt x="3790390" y="2923077"/>
                  </a:lnTo>
                  <a:lnTo>
                    <a:pt x="3787526" y="2947269"/>
                  </a:lnTo>
                  <a:lnTo>
                    <a:pt x="3764293" y="2978145"/>
                  </a:lnTo>
                  <a:lnTo>
                    <a:pt x="3751562" y="2960319"/>
                  </a:lnTo>
                  <a:lnTo>
                    <a:pt x="3758564" y="2947588"/>
                  </a:lnTo>
                  <a:lnTo>
                    <a:pt x="3777978" y="2940264"/>
                  </a:lnTo>
                  <a:lnTo>
                    <a:pt x="3778933" y="2933896"/>
                  </a:lnTo>
                  <a:lnTo>
                    <a:pt x="3755063" y="2912890"/>
                  </a:lnTo>
                  <a:lnTo>
                    <a:pt x="3743288" y="2896019"/>
                  </a:lnTo>
                  <a:lnTo>
                    <a:pt x="3761428" y="2894747"/>
                  </a:lnTo>
                  <a:lnTo>
                    <a:pt x="3746152" y="2870875"/>
                  </a:lnTo>
                  <a:lnTo>
                    <a:pt x="3751562" y="2865465"/>
                  </a:lnTo>
                  <a:lnTo>
                    <a:pt x="3772886" y="2879787"/>
                  </a:lnTo>
                  <a:lnTo>
                    <a:pt x="3775114" y="2869284"/>
                  </a:lnTo>
                  <a:lnTo>
                    <a:pt x="3789753" y="2876604"/>
                  </a:lnTo>
                  <a:lnTo>
                    <a:pt x="3779251" y="2869284"/>
                  </a:lnTo>
                  <a:lnTo>
                    <a:pt x="3802165" y="2853370"/>
                  </a:lnTo>
                  <a:lnTo>
                    <a:pt x="3818397" y="2857190"/>
                  </a:lnTo>
                  <a:close/>
                  <a:moveTo>
                    <a:pt x="3881509" y="2838447"/>
                  </a:moveTo>
                  <a:lnTo>
                    <a:pt x="3889338" y="2856748"/>
                  </a:lnTo>
                  <a:lnTo>
                    <a:pt x="3879552" y="2865433"/>
                  </a:lnTo>
                  <a:lnTo>
                    <a:pt x="3866503" y="2857058"/>
                  </a:lnTo>
                  <a:lnTo>
                    <a:pt x="3865525" y="2845582"/>
                  </a:lnTo>
                  <a:close/>
                  <a:moveTo>
                    <a:pt x="1378190" y="2819397"/>
                  </a:moveTo>
                  <a:lnTo>
                    <a:pt x="1384271" y="2826202"/>
                  </a:lnTo>
                  <a:lnTo>
                    <a:pt x="1377514" y="2838446"/>
                  </a:lnTo>
                  <a:lnTo>
                    <a:pt x="1370758" y="2834024"/>
                  </a:lnTo>
                  <a:lnTo>
                    <a:pt x="1368393" y="2823820"/>
                  </a:lnTo>
                  <a:close/>
                  <a:moveTo>
                    <a:pt x="1342224" y="2803518"/>
                  </a:moveTo>
                  <a:lnTo>
                    <a:pt x="1357279" y="2821795"/>
                  </a:lnTo>
                  <a:lnTo>
                    <a:pt x="1344734" y="2828923"/>
                  </a:lnTo>
                  <a:lnTo>
                    <a:pt x="1331875" y="2819010"/>
                  </a:lnTo>
                  <a:lnTo>
                    <a:pt x="1331875" y="2809712"/>
                  </a:lnTo>
                  <a:close/>
                  <a:moveTo>
                    <a:pt x="3807906" y="2778119"/>
                  </a:moveTo>
                  <a:lnTo>
                    <a:pt x="3833399" y="2780025"/>
                  </a:lnTo>
                  <a:lnTo>
                    <a:pt x="3843278" y="2793676"/>
                  </a:lnTo>
                  <a:lnTo>
                    <a:pt x="3849651" y="2810504"/>
                  </a:lnTo>
                  <a:lnTo>
                    <a:pt x="3844552" y="2813998"/>
                  </a:lnTo>
                  <a:lnTo>
                    <a:pt x="3839135" y="2808599"/>
                  </a:lnTo>
                  <a:lnTo>
                    <a:pt x="3830531" y="2814950"/>
                  </a:lnTo>
                  <a:lnTo>
                    <a:pt x="3823521" y="2827653"/>
                  </a:lnTo>
                  <a:lnTo>
                    <a:pt x="3817147" y="2838447"/>
                  </a:lnTo>
                  <a:lnTo>
                    <a:pt x="3804401" y="2838447"/>
                  </a:lnTo>
                  <a:lnTo>
                    <a:pt x="3793566" y="2829241"/>
                  </a:lnTo>
                  <a:lnTo>
                    <a:pt x="3795478" y="2813362"/>
                  </a:lnTo>
                  <a:lnTo>
                    <a:pt x="3778908" y="2810187"/>
                  </a:lnTo>
                  <a:lnTo>
                    <a:pt x="3765843" y="2808281"/>
                  </a:lnTo>
                  <a:lnTo>
                    <a:pt x="3762338" y="2800976"/>
                  </a:lnTo>
                  <a:lnTo>
                    <a:pt x="3780501" y="2795579"/>
                  </a:lnTo>
                  <a:lnTo>
                    <a:pt x="3793248" y="2795262"/>
                  </a:lnTo>
                  <a:lnTo>
                    <a:pt x="3802808" y="2786692"/>
                  </a:lnTo>
                  <a:close/>
                  <a:moveTo>
                    <a:pt x="1396971" y="2773356"/>
                  </a:moveTo>
                  <a:lnTo>
                    <a:pt x="1389329" y="2781295"/>
                  </a:lnTo>
                  <a:lnTo>
                    <a:pt x="1382682" y="2776589"/>
                  </a:lnTo>
                  <a:close/>
                  <a:moveTo>
                    <a:pt x="2732096" y="2773211"/>
                  </a:moveTo>
                  <a:lnTo>
                    <a:pt x="2750156" y="2804578"/>
                  </a:lnTo>
                  <a:lnTo>
                    <a:pt x="2750581" y="2804292"/>
                  </a:lnTo>
                  <a:lnTo>
                    <a:pt x="2732780" y="2773363"/>
                  </a:lnTo>
                  <a:close/>
                  <a:moveTo>
                    <a:pt x="3884258" y="2770182"/>
                  </a:moveTo>
                  <a:lnTo>
                    <a:pt x="3886163" y="2783610"/>
                  </a:lnTo>
                  <a:lnTo>
                    <a:pt x="3875685" y="2782673"/>
                  </a:lnTo>
                  <a:cubicBezTo>
                    <a:pt x="3875579" y="2782985"/>
                    <a:pt x="3875474" y="2783298"/>
                    <a:pt x="3875368" y="2783610"/>
                  </a:cubicBezTo>
                  <a:lnTo>
                    <a:pt x="3874098" y="2785484"/>
                  </a:lnTo>
                  <a:lnTo>
                    <a:pt x="3872510" y="2787358"/>
                  </a:lnTo>
                  <a:lnTo>
                    <a:pt x="3871240" y="2788607"/>
                  </a:lnTo>
                  <a:lnTo>
                    <a:pt x="3870288" y="2788920"/>
                  </a:lnTo>
                  <a:lnTo>
                    <a:pt x="3869653" y="2789232"/>
                  </a:lnTo>
                  <a:lnTo>
                    <a:pt x="3869335" y="2788920"/>
                  </a:lnTo>
                  <a:lnTo>
                    <a:pt x="3868065" y="2787983"/>
                  </a:lnTo>
                  <a:lnTo>
                    <a:pt x="3866795" y="2786421"/>
                  </a:lnTo>
                  <a:lnTo>
                    <a:pt x="3866160" y="2784860"/>
                  </a:lnTo>
                  <a:lnTo>
                    <a:pt x="3864573" y="2781112"/>
                  </a:lnTo>
                  <a:lnTo>
                    <a:pt x="3863938" y="2779863"/>
                  </a:lnTo>
                  <a:lnTo>
                    <a:pt x="3866160" y="2771431"/>
                  </a:lnTo>
                  <a:close/>
                  <a:moveTo>
                    <a:pt x="1338644" y="2765421"/>
                  </a:moveTo>
                  <a:lnTo>
                    <a:pt x="1354715" y="2768237"/>
                  </a:lnTo>
                  <a:lnTo>
                    <a:pt x="1360499" y="2776688"/>
                  </a:lnTo>
                  <a:lnTo>
                    <a:pt x="1357286" y="2788270"/>
                  </a:lnTo>
                  <a:lnTo>
                    <a:pt x="1363714" y="2796720"/>
                  </a:lnTo>
                  <a:lnTo>
                    <a:pt x="1379783" y="2783575"/>
                  </a:lnTo>
                  <a:lnTo>
                    <a:pt x="1389426" y="2792027"/>
                  </a:lnTo>
                  <a:lnTo>
                    <a:pt x="1395855" y="2797346"/>
                  </a:lnTo>
                  <a:lnTo>
                    <a:pt x="1409674" y="2792965"/>
                  </a:lnTo>
                  <a:lnTo>
                    <a:pt x="1404532" y="2806422"/>
                  </a:lnTo>
                  <a:lnTo>
                    <a:pt x="1389426" y="2809869"/>
                  </a:lnTo>
                  <a:lnTo>
                    <a:pt x="1382998" y="2792027"/>
                  </a:lnTo>
                  <a:lnTo>
                    <a:pt x="1357286" y="2807990"/>
                  </a:lnTo>
                  <a:lnTo>
                    <a:pt x="1349572" y="2801727"/>
                  </a:lnTo>
                  <a:lnTo>
                    <a:pt x="1338965" y="2800786"/>
                  </a:lnTo>
                  <a:lnTo>
                    <a:pt x="1330289" y="2789522"/>
                  </a:lnTo>
                  <a:close/>
                  <a:moveTo>
                    <a:pt x="4266528" y="2764378"/>
                  </a:moveTo>
                  <a:lnTo>
                    <a:pt x="4255416" y="2776749"/>
                  </a:lnTo>
                  <a:lnTo>
                    <a:pt x="4246843" y="2786583"/>
                  </a:lnTo>
                  <a:lnTo>
                    <a:pt x="4240493" y="2794194"/>
                  </a:lnTo>
                  <a:lnTo>
                    <a:pt x="4238588" y="2797365"/>
                  </a:lnTo>
                  <a:lnTo>
                    <a:pt x="4237001" y="2801168"/>
                  </a:lnTo>
                  <a:lnTo>
                    <a:pt x="4236048" y="2805297"/>
                  </a:lnTo>
                  <a:cubicBezTo>
                    <a:pt x="4235836" y="2806776"/>
                    <a:pt x="4235625" y="2808256"/>
                    <a:pt x="4235413" y="2809735"/>
                  </a:cubicBezTo>
                  <a:cubicBezTo>
                    <a:pt x="4235201" y="2811957"/>
                    <a:pt x="4234990" y="2814178"/>
                    <a:pt x="4234778" y="2816400"/>
                  </a:cubicBezTo>
                  <a:cubicBezTo>
                    <a:pt x="4234672" y="2817457"/>
                    <a:pt x="4234567" y="2818515"/>
                    <a:pt x="4234461" y="2819572"/>
                  </a:cubicBezTo>
                  <a:lnTo>
                    <a:pt x="4254146" y="2828459"/>
                  </a:lnTo>
                  <a:lnTo>
                    <a:pt x="4251606" y="2849076"/>
                  </a:lnTo>
                  <a:lnTo>
                    <a:pt x="4262401" y="2891579"/>
                  </a:lnTo>
                  <a:lnTo>
                    <a:pt x="4276371" y="2915372"/>
                  </a:lnTo>
                  <a:lnTo>
                    <a:pt x="4285578" y="2923936"/>
                  </a:lnTo>
                  <a:lnTo>
                    <a:pt x="4290658" y="2940748"/>
                  </a:lnTo>
                  <a:lnTo>
                    <a:pt x="4301453" y="2941065"/>
                  </a:lnTo>
                  <a:lnTo>
                    <a:pt x="4301578" y="2941217"/>
                  </a:lnTo>
                  <a:lnTo>
                    <a:pt x="4306221" y="2941461"/>
                  </a:lnTo>
                  <a:lnTo>
                    <a:pt x="4319241" y="2956380"/>
                  </a:lnTo>
                  <a:lnTo>
                    <a:pt x="4323369" y="2975426"/>
                  </a:lnTo>
                  <a:lnTo>
                    <a:pt x="4340199" y="2977966"/>
                  </a:lnTo>
                  <a:lnTo>
                    <a:pt x="4348773" y="2967807"/>
                  </a:lnTo>
                  <a:cubicBezTo>
                    <a:pt x="4348667" y="2962093"/>
                    <a:pt x="4348562" y="2956380"/>
                    <a:pt x="4348456" y="2950666"/>
                  </a:cubicBezTo>
                  <a:lnTo>
                    <a:pt x="4341787" y="2924319"/>
                  </a:lnTo>
                  <a:lnTo>
                    <a:pt x="4330990" y="2916701"/>
                  </a:lnTo>
                  <a:lnTo>
                    <a:pt x="4315112" y="2924002"/>
                  </a:lnTo>
                  <a:lnTo>
                    <a:pt x="4298282" y="2924319"/>
                  </a:lnTo>
                  <a:lnTo>
                    <a:pt x="4287803" y="2904956"/>
                  </a:lnTo>
                  <a:lnTo>
                    <a:pt x="4291296" y="2892258"/>
                  </a:lnTo>
                  <a:lnTo>
                    <a:pt x="4296059" y="2881148"/>
                  </a:lnTo>
                  <a:lnTo>
                    <a:pt x="4313525" y="2869719"/>
                  </a:lnTo>
                  <a:cubicBezTo>
                    <a:pt x="4313313" y="2860302"/>
                    <a:pt x="4313102" y="2850885"/>
                    <a:pt x="4312890" y="2841468"/>
                  </a:cubicBezTo>
                  <a:lnTo>
                    <a:pt x="4309396" y="2811629"/>
                  </a:lnTo>
                  <a:lnTo>
                    <a:pt x="4314477" y="2787822"/>
                  </a:lnTo>
                  <a:lnTo>
                    <a:pt x="4313842" y="2784012"/>
                  </a:lnTo>
                  <a:lnTo>
                    <a:pt x="4314747" y="2782557"/>
                  </a:lnTo>
                  <a:lnTo>
                    <a:pt x="4312883" y="2774845"/>
                  </a:lnTo>
                  <a:lnTo>
                    <a:pt x="4295421" y="2783093"/>
                  </a:lnTo>
                  <a:lnTo>
                    <a:pt x="4293833" y="2772624"/>
                  </a:lnTo>
                  <a:close/>
                  <a:moveTo>
                    <a:pt x="1361090" y="2755895"/>
                  </a:moveTo>
                  <a:lnTo>
                    <a:pt x="1374745" y="2758673"/>
                  </a:lnTo>
                  <a:lnTo>
                    <a:pt x="1365217" y="2767009"/>
                  </a:lnTo>
                  <a:lnTo>
                    <a:pt x="1358867" y="2760834"/>
                  </a:lnTo>
                  <a:close/>
                  <a:moveTo>
                    <a:pt x="1409438" y="2754306"/>
                  </a:moveTo>
                  <a:lnTo>
                    <a:pt x="1411262" y="2765420"/>
                  </a:lnTo>
                  <a:lnTo>
                    <a:pt x="1396971" y="2761379"/>
                  </a:lnTo>
                  <a:close/>
                  <a:moveTo>
                    <a:pt x="1423961" y="2730494"/>
                  </a:moveTo>
                  <a:lnTo>
                    <a:pt x="1419616" y="2737694"/>
                  </a:lnTo>
                  <a:lnTo>
                    <a:pt x="1398559" y="2752719"/>
                  </a:lnTo>
                  <a:cubicBezTo>
                    <a:pt x="1398782" y="2748545"/>
                    <a:pt x="1399004" y="2744372"/>
                    <a:pt x="1399227" y="2740198"/>
                  </a:cubicBezTo>
                  <a:lnTo>
                    <a:pt x="1410592" y="2730808"/>
                  </a:lnTo>
                  <a:close/>
                  <a:moveTo>
                    <a:pt x="1377050" y="2728907"/>
                  </a:moveTo>
                  <a:lnTo>
                    <a:pt x="1374767" y="2734996"/>
                  </a:lnTo>
                  <a:lnTo>
                    <a:pt x="1385859" y="2743825"/>
                  </a:lnTo>
                  <a:lnTo>
                    <a:pt x="1382923" y="2751131"/>
                  </a:lnTo>
                  <a:lnTo>
                    <a:pt x="1372483" y="2741391"/>
                  </a:lnTo>
                  <a:lnTo>
                    <a:pt x="1362043" y="2739260"/>
                  </a:lnTo>
                  <a:lnTo>
                    <a:pt x="1368241" y="2731039"/>
                  </a:lnTo>
                  <a:close/>
                  <a:moveTo>
                    <a:pt x="2164892" y="2724151"/>
                  </a:moveTo>
                  <a:lnTo>
                    <a:pt x="2168495" y="2736589"/>
                  </a:lnTo>
                  <a:lnTo>
                    <a:pt x="2163389" y="2754314"/>
                  </a:lnTo>
                  <a:lnTo>
                    <a:pt x="2157383" y="2749028"/>
                  </a:lnTo>
                  <a:lnTo>
                    <a:pt x="2160986" y="2729437"/>
                  </a:lnTo>
                  <a:close/>
                  <a:moveTo>
                    <a:pt x="4327488" y="2719966"/>
                  </a:moveTo>
                  <a:lnTo>
                    <a:pt x="4324631" y="2731387"/>
                  </a:lnTo>
                  <a:lnTo>
                    <a:pt x="4318281" y="2738683"/>
                  </a:lnTo>
                  <a:lnTo>
                    <a:pt x="4321773" y="2741538"/>
                  </a:lnTo>
                  <a:lnTo>
                    <a:pt x="4328442" y="2741272"/>
                  </a:lnTo>
                  <a:cubicBezTo>
                    <a:pt x="4328445" y="2741234"/>
                    <a:pt x="4328447" y="2741196"/>
                    <a:pt x="4328450" y="2741158"/>
                  </a:cubicBezTo>
                  <a:lnTo>
                    <a:pt x="4334483" y="2740523"/>
                  </a:lnTo>
                  <a:lnTo>
                    <a:pt x="4337341" y="2744333"/>
                  </a:lnTo>
                  <a:lnTo>
                    <a:pt x="4332578" y="2758299"/>
                  </a:lnTo>
                  <a:lnTo>
                    <a:pt x="4344962" y="2741476"/>
                  </a:lnTo>
                  <a:lnTo>
                    <a:pt x="4339564" y="2735126"/>
                  </a:lnTo>
                  <a:lnTo>
                    <a:pt x="4346233" y="2732904"/>
                  </a:lnTo>
                  <a:lnTo>
                    <a:pt x="4338929" y="2726874"/>
                  </a:lnTo>
                  <a:lnTo>
                    <a:pt x="4330355" y="2721794"/>
                  </a:lnTo>
                  <a:cubicBezTo>
                    <a:pt x="4330371" y="2721633"/>
                    <a:pt x="4330388" y="2721471"/>
                    <a:pt x="4330404" y="2721310"/>
                  </a:cubicBezTo>
                  <a:close/>
                  <a:moveTo>
                    <a:pt x="3421026" y="2717795"/>
                  </a:moveTo>
                  <a:lnTo>
                    <a:pt x="3419502" y="2733233"/>
                  </a:lnTo>
                  <a:lnTo>
                    <a:pt x="3412190" y="2746371"/>
                  </a:lnTo>
                  <a:lnTo>
                    <a:pt x="3403050" y="2734218"/>
                  </a:lnTo>
                  <a:lnTo>
                    <a:pt x="3396042" y="2735861"/>
                  </a:lnTo>
                  <a:lnTo>
                    <a:pt x="3390863" y="2722724"/>
                  </a:lnTo>
                  <a:lnTo>
                    <a:pt x="3403050" y="2724693"/>
                  </a:lnTo>
                  <a:close/>
                  <a:moveTo>
                    <a:pt x="3342285" y="2709858"/>
                  </a:moveTo>
                  <a:lnTo>
                    <a:pt x="3349588" y="2718830"/>
                  </a:lnTo>
                  <a:lnTo>
                    <a:pt x="3337840" y="2725733"/>
                  </a:lnTo>
                  <a:lnTo>
                    <a:pt x="3327363" y="2714687"/>
                  </a:lnTo>
                  <a:close/>
                  <a:moveTo>
                    <a:pt x="3433725" y="2679697"/>
                  </a:moveTo>
                  <a:lnTo>
                    <a:pt x="3429527" y="2689174"/>
                  </a:lnTo>
                  <a:lnTo>
                    <a:pt x="3426298" y="2696367"/>
                  </a:lnTo>
                  <a:lnTo>
                    <a:pt x="3424361" y="2701596"/>
                  </a:lnTo>
                  <a:lnTo>
                    <a:pt x="3424038" y="2701922"/>
                  </a:lnTo>
                  <a:lnTo>
                    <a:pt x="3423715" y="2701922"/>
                  </a:lnTo>
                  <a:lnTo>
                    <a:pt x="3422101" y="2701268"/>
                  </a:lnTo>
                  <a:lnTo>
                    <a:pt x="3420809" y="2699306"/>
                  </a:lnTo>
                  <a:lnTo>
                    <a:pt x="3418872" y="2697020"/>
                  </a:lnTo>
                  <a:lnTo>
                    <a:pt x="3415643" y="2692771"/>
                  </a:lnTo>
                  <a:lnTo>
                    <a:pt x="3414675" y="2690483"/>
                  </a:lnTo>
                  <a:close/>
                  <a:moveTo>
                    <a:pt x="2171036" y="2678115"/>
                  </a:moveTo>
                  <a:lnTo>
                    <a:pt x="2181830" y="2678115"/>
                  </a:lnTo>
                  <a:lnTo>
                    <a:pt x="2174210" y="2694674"/>
                  </a:lnTo>
                  <a:lnTo>
                    <a:pt x="2185958" y="2700844"/>
                  </a:lnTo>
                  <a:lnTo>
                    <a:pt x="2190720" y="2708312"/>
                  </a:lnTo>
                  <a:lnTo>
                    <a:pt x="2182149" y="2715780"/>
                  </a:lnTo>
                  <a:lnTo>
                    <a:pt x="2188498" y="2735262"/>
                  </a:lnTo>
                  <a:lnTo>
                    <a:pt x="2181194" y="2732015"/>
                  </a:lnTo>
                  <a:lnTo>
                    <a:pt x="2166272" y="2715130"/>
                  </a:lnTo>
                  <a:lnTo>
                    <a:pt x="2163733" y="2692401"/>
                  </a:lnTo>
                  <a:close/>
                  <a:moveTo>
                    <a:pt x="2164568" y="2619379"/>
                  </a:moveTo>
                  <a:lnTo>
                    <a:pt x="2170249" y="2620019"/>
                  </a:lnTo>
                  <a:lnTo>
                    <a:pt x="2179607" y="2637322"/>
                  </a:lnTo>
                  <a:lnTo>
                    <a:pt x="2175263" y="2654303"/>
                  </a:lnTo>
                  <a:lnTo>
                    <a:pt x="2160558" y="2630913"/>
                  </a:lnTo>
                  <a:close/>
                  <a:moveTo>
                    <a:pt x="2201425" y="2586041"/>
                  </a:moveTo>
                  <a:lnTo>
                    <a:pt x="2209771" y="2586041"/>
                  </a:lnTo>
                  <a:lnTo>
                    <a:pt x="2207915" y="2605552"/>
                  </a:lnTo>
                  <a:lnTo>
                    <a:pt x="2181644" y="2628902"/>
                  </a:lnTo>
                  <a:lnTo>
                    <a:pt x="2174844" y="2611949"/>
                  </a:lnTo>
                  <a:lnTo>
                    <a:pt x="2180100" y="2596276"/>
                  </a:lnTo>
                  <a:close/>
                  <a:moveTo>
                    <a:pt x="2148426" y="2586041"/>
                  </a:moveTo>
                  <a:lnTo>
                    <a:pt x="2154587" y="2587629"/>
                  </a:lnTo>
                  <a:lnTo>
                    <a:pt x="2166908" y="2597153"/>
                  </a:lnTo>
                  <a:lnTo>
                    <a:pt x="2158593" y="2609854"/>
                  </a:lnTo>
                  <a:lnTo>
                    <a:pt x="2152430" y="2613028"/>
                  </a:lnTo>
                  <a:lnTo>
                    <a:pt x="2146270" y="2598423"/>
                  </a:lnTo>
                  <a:close/>
                  <a:moveTo>
                    <a:pt x="3682894" y="2570157"/>
                  </a:moveTo>
                  <a:lnTo>
                    <a:pt x="3694076" y="2582121"/>
                  </a:lnTo>
                  <a:lnTo>
                    <a:pt x="3689417" y="2587620"/>
                  </a:lnTo>
                  <a:lnTo>
                    <a:pt x="3679788" y="2582121"/>
                  </a:lnTo>
                  <a:close/>
                  <a:moveTo>
                    <a:pt x="3730905" y="2559046"/>
                  </a:moveTo>
                  <a:lnTo>
                    <a:pt x="3735350" y="2566983"/>
                  </a:lnTo>
                  <a:lnTo>
                    <a:pt x="3733445" y="2579682"/>
                  </a:lnTo>
                  <a:lnTo>
                    <a:pt x="3722650" y="2562220"/>
                  </a:lnTo>
                  <a:close/>
                  <a:moveTo>
                    <a:pt x="3713237" y="2559046"/>
                  </a:moveTo>
                  <a:lnTo>
                    <a:pt x="3716301" y="2571115"/>
                  </a:lnTo>
                  <a:lnTo>
                    <a:pt x="3704965" y="2582856"/>
                  </a:lnTo>
                  <a:lnTo>
                    <a:pt x="3698838" y="2569810"/>
                  </a:lnTo>
                  <a:lnTo>
                    <a:pt x="3699757" y="2564591"/>
                  </a:lnTo>
                  <a:close/>
                  <a:moveTo>
                    <a:pt x="3751833" y="2544760"/>
                  </a:moveTo>
                  <a:lnTo>
                    <a:pt x="3757575" y="2551108"/>
                  </a:lnTo>
                  <a:lnTo>
                    <a:pt x="3756224" y="2566981"/>
                  </a:lnTo>
                  <a:lnTo>
                    <a:pt x="3748793" y="2573332"/>
                  </a:lnTo>
                  <a:lnTo>
                    <a:pt x="3741700" y="2562855"/>
                  </a:lnTo>
                  <a:close/>
                  <a:moveTo>
                    <a:pt x="3826834" y="2541584"/>
                  </a:moveTo>
                  <a:lnTo>
                    <a:pt x="3829013" y="2550995"/>
                  </a:lnTo>
                  <a:lnTo>
                    <a:pt x="3819052" y="2563541"/>
                  </a:lnTo>
                  <a:lnTo>
                    <a:pt x="3813760" y="2568873"/>
                  </a:lnTo>
                  <a:lnTo>
                    <a:pt x="3810648" y="2582361"/>
                  </a:lnTo>
                  <a:lnTo>
                    <a:pt x="3808780" y="2593970"/>
                  </a:lnTo>
                  <a:lnTo>
                    <a:pt x="3795395" y="2588949"/>
                  </a:lnTo>
                  <a:lnTo>
                    <a:pt x="3790103" y="2582361"/>
                  </a:lnTo>
                  <a:lnTo>
                    <a:pt x="3781388" y="2570128"/>
                  </a:lnTo>
                  <a:lnTo>
                    <a:pt x="3787925" y="2563854"/>
                  </a:lnTo>
                  <a:lnTo>
                    <a:pt x="3815939" y="2550995"/>
                  </a:lnTo>
                  <a:close/>
                  <a:moveTo>
                    <a:pt x="2138139" y="2532068"/>
                  </a:moveTo>
                  <a:lnTo>
                    <a:pt x="2144896" y="2548103"/>
                  </a:lnTo>
                  <a:lnTo>
                    <a:pt x="2152621" y="2563818"/>
                  </a:lnTo>
                  <a:lnTo>
                    <a:pt x="2132025" y="2553556"/>
                  </a:lnTo>
                  <a:lnTo>
                    <a:pt x="2128806" y="2539442"/>
                  </a:lnTo>
                  <a:close/>
                  <a:moveTo>
                    <a:pt x="3770127" y="2525711"/>
                  </a:moveTo>
                  <a:lnTo>
                    <a:pt x="3779801" y="2530439"/>
                  </a:lnTo>
                  <a:lnTo>
                    <a:pt x="3779801" y="2539220"/>
                  </a:lnTo>
                  <a:lnTo>
                    <a:pt x="3769482" y="2541584"/>
                  </a:lnTo>
                  <a:lnTo>
                    <a:pt x="3759163" y="2530439"/>
                  </a:lnTo>
                  <a:close/>
                  <a:moveTo>
                    <a:pt x="1526042" y="2514597"/>
                  </a:moveTo>
                  <a:lnTo>
                    <a:pt x="1532424" y="2520947"/>
                  </a:lnTo>
                  <a:lnTo>
                    <a:pt x="1541994" y="2516503"/>
                  </a:lnTo>
                  <a:lnTo>
                    <a:pt x="1549652" y="2522534"/>
                  </a:lnTo>
                  <a:lnTo>
                    <a:pt x="1540399" y="2528884"/>
                  </a:lnTo>
                  <a:lnTo>
                    <a:pt x="1547738" y="2543806"/>
                  </a:lnTo>
                  <a:lnTo>
                    <a:pt x="1540399" y="2547933"/>
                  </a:lnTo>
                  <a:lnTo>
                    <a:pt x="1539123" y="2555552"/>
                  </a:lnTo>
                  <a:lnTo>
                    <a:pt x="1557308" y="2564759"/>
                  </a:lnTo>
                  <a:lnTo>
                    <a:pt x="1554436" y="2573331"/>
                  </a:lnTo>
                  <a:lnTo>
                    <a:pt x="1550289" y="2567934"/>
                  </a:lnTo>
                  <a:lnTo>
                    <a:pt x="1544866" y="2576505"/>
                  </a:lnTo>
                  <a:lnTo>
                    <a:pt x="1544866" y="2598732"/>
                  </a:lnTo>
                  <a:lnTo>
                    <a:pt x="1535614" y="2612385"/>
                  </a:lnTo>
                  <a:lnTo>
                    <a:pt x="1530190" y="2627309"/>
                  </a:lnTo>
                  <a:lnTo>
                    <a:pt x="1518705" y="2620005"/>
                  </a:lnTo>
                  <a:lnTo>
                    <a:pt x="1529870" y="2595556"/>
                  </a:lnTo>
                  <a:lnTo>
                    <a:pt x="1532104" y="2571426"/>
                  </a:lnTo>
                  <a:lnTo>
                    <a:pt x="1531147" y="2564124"/>
                  </a:lnTo>
                  <a:lnTo>
                    <a:pt x="1522534" y="2562855"/>
                  </a:lnTo>
                  <a:lnTo>
                    <a:pt x="1510728" y="2578728"/>
                  </a:lnTo>
                  <a:lnTo>
                    <a:pt x="1490631" y="2561267"/>
                  </a:lnTo>
                  <a:cubicBezTo>
                    <a:pt x="1490950" y="2557669"/>
                    <a:pt x="1491268" y="2554070"/>
                    <a:pt x="1491587" y="2550472"/>
                  </a:cubicBezTo>
                  <a:lnTo>
                    <a:pt x="1513604" y="2544123"/>
                  </a:lnTo>
                  <a:lnTo>
                    <a:pt x="1519023" y="2550472"/>
                  </a:lnTo>
                  <a:lnTo>
                    <a:pt x="1520938" y="2544123"/>
                  </a:lnTo>
                  <a:lnTo>
                    <a:pt x="1516791" y="2536822"/>
                  </a:lnTo>
                  <a:lnTo>
                    <a:pt x="1520938" y="2521900"/>
                  </a:lnTo>
                  <a:close/>
                  <a:moveTo>
                    <a:pt x="3554357" y="2513011"/>
                  </a:moveTo>
                  <a:lnTo>
                    <a:pt x="3581363" y="2544986"/>
                  </a:lnTo>
                  <a:lnTo>
                    <a:pt x="3565842" y="2543105"/>
                  </a:lnTo>
                  <a:lnTo>
                    <a:pt x="3567084" y="2558779"/>
                  </a:lnTo>
                  <a:lnTo>
                    <a:pt x="3559013" y="2560659"/>
                  </a:lnTo>
                  <a:cubicBezTo>
                    <a:pt x="3559324" y="2563794"/>
                    <a:pt x="3559634" y="2566929"/>
                    <a:pt x="3559945" y="2570064"/>
                  </a:cubicBezTo>
                  <a:lnTo>
                    <a:pt x="3575465" y="2578214"/>
                  </a:lnTo>
                  <a:lnTo>
                    <a:pt x="3568636" y="2587620"/>
                  </a:lnTo>
                  <a:lnTo>
                    <a:pt x="3559945" y="2574453"/>
                  </a:lnTo>
                  <a:lnTo>
                    <a:pt x="3542562" y="2576647"/>
                  </a:lnTo>
                  <a:lnTo>
                    <a:pt x="3533870" y="2561286"/>
                  </a:lnTo>
                  <a:lnTo>
                    <a:pt x="3525800" y="2545299"/>
                  </a:lnTo>
                  <a:lnTo>
                    <a:pt x="3525800" y="2535895"/>
                  </a:lnTo>
                  <a:lnTo>
                    <a:pt x="3538216" y="2547493"/>
                  </a:lnTo>
                  <a:lnTo>
                    <a:pt x="3542251" y="2538089"/>
                  </a:lnTo>
                  <a:lnTo>
                    <a:pt x="3544114" y="2526491"/>
                  </a:lnTo>
                  <a:lnTo>
                    <a:pt x="3553426" y="2531820"/>
                  </a:lnTo>
                  <a:lnTo>
                    <a:pt x="3555599" y="2521476"/>
                  </a:lnTo>
                  <a:lnTo>
                    <a:pt x="3550322" y="2514892"/>
                  </a:lnTo>
                  <a:close/>
                  <a:moveTo>
                    <a:pt x="3405150" y="2508248"/>
                  </a:moveTo>
                  <a:lnTo>
                    <a:pt x="3421025" y="2526734"/>
                  </a:lnTo>
                  <a:lnTo>
                    <a:pt x="3417850" y="2532062"/>
                  </a:lnTo>
                  <a:lnTo>
                    <a:pt x="3407372" y="2523916"/>
                  </a:lnTo>
                  <a:close/>
                  <a:moveTo>
                    <a:pt x="3729877" y="2501897"/>
                  </a:moveTo>
                  <a:lnTo>
                    <a:pt x="3742150" y="2505753"/>
                  </a:lnTo>
                  <a:lnTo>
                    <a:pt x="3746463" y="2525336"/>
                  </a:lnTo>
                  <a:lnTo>
                    <a:pt x="3731204" y="2530473"/>
                  </a:lnTo>
                  <a:lnTo>
                    <a:pt x="3724569" y="2524053"/>
                  </a:lnTo>
                  <a:cubicBezTo>
                    <a:pt x="3724459" y="2518167"/>
                    <a:pt x="3724348" y="2512280"/>
                    <a:pt x="3724238" y="2506394"/>
                  </a:cubicBezTo>
                  <a:close/>
                  <a:moveTo>
                    <a:pt x="1524271" y="2489194"/>
                  </a:moveTo>
                  <a:cubicBezTo>
                    <a:pt x="1524699" y="2495957"/>
                    <a:pt x="1525128" y="2502719"/>
                    <a:pt x="1525556" y="2509482"/>
                  </a:cubicBezTo>
                  <a:lnTo>
                    <a:pt x="1516234" y="2518173"/>
                  </a:lnTo>
                  <a:lnTo>
                    <a:pt x="1508511" y="2535234"/>
                  </a:lnTo>
                  <a:lnTo>
                    <a:pt x="1500155" y="2531049"/>
                  </a:lnTo>
                  <a:lnTo>
                    <a:pt x="1512699" y="2514954"/>
                  </a:lnTo>
                  <a:lnTo>
                    <a:pt x="1506262" y="2504322"/>
                  </a:lnTo>
                  <a:lnTo>
                    <a:pt x="1510444" y="2490483"/>
                  </a:lnTo>
                  <a:close/>
                  <a:moveTo>
                    <a:pt x="1565246" y="2471735"/>
                  </a:moveTo>
                  <a:lnTo>
                    <a:pt x="1558483" y="2484432"/>
                  </a:lnTo>
                  <a:lnTo>
                    <a:pt x="1557308" y="2473640"/>
                  </a:lnTo>
                  <a:close/>
                  <a:moveTo>
                    <a:pt x="2108170" y="2470155"/>
                  </a:moveTo>
                  <a:lnTo>
                    <a:pt x="2128143" y="2489058"/>
                  </a:lnTo>
                  <a:cubicBezTo>
                    <a:pt x="2128364" y="2494397"/>
                    <a:pt x="2128586" y="2499737"/>
                    <a:pt x="2128807" y="2505076"/>
                  </a:cubicBezTo>
                  <a:lnTo>
                    <a:pt x="2111832" y="2493538"/>
                  </a:lnTo>
                  <a:close/>
                  <a:moveTo>
                    <a:pt x="1542198" y="2470150"/>
                  </a:moveTo>
                  <a:lnTo>
                    <a:pt x="1550929" y="2477076"/>
                  </a:lnTo>
                  <a:lnTo>
                    <a:pt x="1552544" y="2495974"/>
                  </a:lnTo>
                  <a:lnTo>
                    <a:pt x="1548020" y="2504475"/>
                  </a:lnTo>
                  <a:lnTo>
                    <a:pt x="1537345" y="2509836"/>
                  </a:lnTo>
                  <a:lnTo>
                    <a:pt x="1535082" y="2498175"/>
                  </a:lnTo>
                  <a:lnTo>
                    <a:pt x="1538963" y="2477393"/>
                  </a:lnTo>
                  <a:close/>
                  <a:moveTo>
                    <a:pt x="2122457" y="2457455"/>
                  </a:moveTo>
                  <a:lnTo>
                    <a:pt x="2138153" y="2465247"/>
                  </a:lnTo>
                  <a:lnTo>
                    <a:pt x="2142234" y="2459012"/>
                  </a:lnTo>
                  <a:lnTo>
                    <a:pt x="2154791" y="2472733"/>
                  </a:lnTo>
                  <a:lnTo>
                    <a:pt x="2169545" y="2474291"/>
                  </a:lnTo>
                  <a:lnTo>
                    <a:pt x="2178021" y="2481772"/>
                  </a:lnTo>
                  <a:lnTo>
                    <a:pt x="2148512" y="2492376"/>
                  </a:lnTo>
                  <a:lnTo>
                    <a:pt x="2127481" y="2475850"/>
                  </a:lnTo>
                  <a:close/>
                  <a:moveTo>
                    <a:pt x="1550604" y="2444749"/>
                  </a:moveTo>
                  <a:lnTo>
                    <a:pt x="1557308" y="2453507"/>
                  </a:lnTo>
                  <a:lnTo>
                    <a:pt x="1550019" y="2466975"/>
                  </a:lnTo>
                  <a:lnTo>
                    <a:pt x="1543021" y="2460578"/>
                  </a:lnTo>
                  <a:close/>
                  <a:moveTo>
                    <a:pt x="2109853" y="2386019"/>
                  </a:moveTo>
                  <a:lnTo>
                    <a:pt x="2120870" y="2400025"/>
                  </a:lnTo>
                  <a:lnTo>
                    <a:pt x="2108936" y="2417767"/>
                  </a:lnTo>
                  <a:lnTo>
                    <a:pt x="2097918" y="2409675"/>
                  </a:lnTo>
                  <a:lnTo>
                    <a:pt x="2095470" y="2397535"/>
                  </a:lnTo>
                  <a:lnTo>
                    <a:pt x="2105570" y="2395357"/>
                  </a:lnTo>
                  <a:close/>
                  <a:moveTo>
                    <a:pt x="2152737" y="2320930"/>
                  </a:moveTo>
                  <a:lnTo>
                    <a:pt x="2168495" y="2326823"/>
                  </a:lnTo>
                  <a:lnTo>
                    <a:pt x="2162192" y="2336131"/>
                  </a:lnTo>
                  <a:lnTo>
                    <a:pt x="2146118" y="2334268"/>
                  </a:lnTo>
                  <a:lnTo>
                    <a:pt x="2127524" y="2347918"/>
                  </a:lnTo>
                  <a:lnTo>
                    <a:pt x="2125633" y="2341713"/>
                  </a:lnTo>
                  <a:close/>
                  <a:moveTo>
                    <a:pt x="2132312" y="2239963"/>
                  </a:moveTo>
                  <a:lnTo>
                    <a:pt x="2144684" y="2252345"/>
                  </a:lnTo>
                  <a:lnTo>
                    <a:pt x="2123344" y="2265364"/>
                  </a:lnTo>
                  <a:lnTo>
                    <a:pt x="2120870" y="2251711"/>
                  </a:lnTo>
                  <a:close/>
                  <a:moveTo>
                    <a:pt x="2164060" y="2190748"/>
                  </a:moveTo>
                  <a:lnTo>
                    <a:pt x="2173257" y="2205972"/>
                  </a:lnTo>
                  <a:lnTo>
                    <a:pt x="2159135" y="2212976"/>
                  </a:lnTo>
                  <a:lnTo>
                    <a:pt x="2150266" y="2203839"/>
                  </a:lnTo>
                  <a:lnTo>
                    <a:pt x="2144683" y="2191052"/>
                  </a:lnTo>
                  <a:close/>
                  <a:moveTo>
                    <a:pt x="2180785" y="2185982"/>
                  </a:moveTo>
                  <a:lnTo>
                    <a:pt x="2193581" y="2195133"/>
                  </a:lnTo>
                  <a:lnTo>
                    <a:pt x="2196141" y="2205858"/>
                  </a:lnTo>
                  <a:lnTo>
                    <a:pt x="2215976" y="2190085"/>
                  </a:lnTo>
                  <a:lnTo>
                    <a:pt x="2231972" y="2195762"/>
                  </a:lnTo>
                  <a:lnTo>
                    <a:pt x="2235170" y="2202388"/>
                  </a:lnTo>
                  <a:lnTo>
                    <a:pt x="2219175" y="2206490"/>
                  </a:lnTo>
                  <a:lnTo>
                    <a:pt x="2232931" y="2212798"/>
                  </a:lnTo>
                  <a:lnTo>
                    <a:pt x="2230372" y="2220054"/>
                  </a:lnTo>
                  <a:lnTo>
                    <a:pt x="2182064" y="2224786"/>
                  </a:lnTo>
                  <a:lnTo>
                    <a:pt x="2162230" y="2235198"/>
                  </a:lnTo>
                  <a:lnTo>
                    <a:pt x="2151032" y="2219738"/>
                  </a:lnTo>
                  <a:lnTo>
                    <a:pt x="2166069" y="2217846"/>
                  </a:lnTo>
                  <a:lnTo>
                    <a:pt x="2176626" y="2207119"/>
                  </a:lnTo>
                  <a:lnTo>
                    <a:pt x="2186223" y="2207750"/>
                  </a:lnTo>
                  <a:close/>
                  <a:moveTo>
                    <a:pt x="2198341" y="2157407"/>
                  </a:moveTo>
                  <a:lnTo>
                    <a:pt x="2201832" y="2171006"/>
                  </a:lnTo>
                  <a:lnTo>
                    <a:pt x="2185958" y="2179632"/>
                  </a:lnTo>
                  <a:lnTo>
                    <a:pt x="2188815" y="2160724"/>
                  </a:lnTo>
                  <a:close/>
                  <a:moveTo>
                    <a:pt x="5024403" y="2154231"/>
                  </a:moveTo>
                  <a:lnTo>
                    <a:pt x="5025991" y="2172774"/>
                  </a:lnTo>
                  <a:lnTo>
                    <a:pt x="5021228" y="2190992"/>
                  </a:lnTo>
                  <a:lnTo>
                    <a:pt x="5011703" y="2193919"/>
                  </a:lnTo>
                  <a:lnTo>
                    <a:pt x="5006941" y="2170172"/>
                  </a:lnTo>
                  <a:lnTo>
                    <a:pt x="5013608" y="2158460"/>
                  </a:lnTo>
                  <a:close/>
                  <a:moveTo>
                    <a:pt x="2249459" y="2125656"/>
                  </a:moveTo>
                  <a:lnTo>
                    <a:pt x="2249459" y="2130622"/>
                  </a:lnTo>
                  <a:lnTo>
                    <a:pt x="2228670" y="2146449"/>
                  </a:lnTo>
                  <a:lnTo>
                    <a:pt x="2227725" y="2156692"/>
                  </a:lnTo>
                  <a:lnTo>
                    <a:pt x="2218275" y="2166932"/>
                  </a:lnTo>
                  <a:lnTo>
                    <a:pt x="2210715" y="2153898"/>
                  </a:lnTo>
                  <a:cubicBezTo>
                    <a:pt x="2210400" y="2147691"/>
                    <a:pt x="2210086" y="2141484"/>
                    <a:pt x="2209771" y="2135277"/>
                  </a:cubicBezTo>
                  <a:lnTo>
                    <a:pt x="2222370" y="2136209"/>
                  </a:lnTo>
                  <a:close/>
                  <a:moveTo>
                    <a:pt x="2273905" y="2119307"/>
                  </a:moveTo>
                  <a:lnTo>
                    <a:pt x="2281208" y="2129645"/>
                  </a:lnTo>
                  <a:lnTo>
                    <a:pt x="2263110" y="2132006"/>
                  </a:lnTo>
                  <a:lnTo>
                    <a:pt x="2258983" y="2121079"/>
                  </a:lnTo>
                  <a:close/>
                  <a:moveTo>
                    <a:pt x="2280256" y="2095494"/>
                  </a:moveTo>
                  <a:lnTo>
                    <a:pt x="2287559" y="2097758"/>
                  </a:lnTo>
                  <a:lnTo>
                    <a:pt x="2274858" y="2112957"/>
                  </a:lnTo>
                  <a:lnTo>
                    <a:pt x="2258983" y="2108752"/>
                  </a:lnTo>
                  <a:lnTo>
                    <a:pt x="2261205" y="2097110"/>
                  </a:lnTo>
                  <a:close/>
                  <a:moveTo>
                    <a:pt x="2292002" y="2065330"/>
                  </a:moveTo>
                  <a:lnTo>
                    <a:pt x="2312959" y="2076808"/>
                  </a:lnTo>
                  <a:lnTo>
                    <a:pt x="2302798" y="2092318"/>
                  </a:lnTo>
                  <a:lnTo>
                    <a:pt x="2285972" y="2083011"/>
                  </a:lnTo>
                  <a:close/>
                  <a:moveTo>
                    <a:pt x="3672802" y="1939932"/>
                  </a:moveTo>
                  <a:lnTo>
                    <a:pt x="3695345" y="1940896"/>
                  </a:lnTo>
                  <a:lnTo>
                    <a:pt x="3700425" y="1952481"/>
                  </a:lnTo>
                  <a:lnTo>
                    <a:pt x="3688995" y="1950871"/>
                  </a:lnTo>
                  <a:lnTo>
                    <a:pt x="3692170" y="1959881"/>
                  </a:lnTo>
                  <a:lnTo>
                    <a:pt x="3677247" y="1963742"/>
                  </a:lnTo>
                  <a:lnTo>
                    <a:pt x="3668675" y="1946366"/>
                  </a:lnTo>
                  <a:close/>
                  <a:moveTo>
                    <a:pt x="2423473" y="1893885"/>
                  </a:moveTo>
                  <a:lnTo>
                    <a:pt x="2443134" y="1915792"/>
                  </a:lnTo>
                  <a:lnTo>
                    <a:pt x="2443134" y="1924364"/>
                  </a:lnTo>
                  <a:lnTo>
                    <a:pt x="2432836" y="1928810"/>
                  </a:lnTo>
                  <a:lnTo>
                    <a:pt x="2423473" y="1914204"/>
                  </a:lnTo>
                  <a:lnTo>
                    <a:pt x="2406622" y="1904997"/>
                  </a:lnTo>
                  <a:lnTo>
                    <a:pt x="2424410" y="1904679"/>
                  </a:lnTo>
                  <a:cubicBezTo>
                    <a:pt x="2424098" y="1901081"/>
                    <a:pt x="2423785" y="1897483"/>
                    <a:pt x="2423473" y="1893885"/>
                  </a:cubicBezTo>
                  <a:close/>
                  <a:moveTo>
                    <a:pt x="2486201" y="1830386"/>
                  </a:moveTo>
                  <a:lnTo>
                    <a:pt x="2497270" y="1855692"/>
                  </a:lnTo>
                  <a:lnTo>
                    <a:pt x="2519408" y="1854731"/>
                  </a:lnTo>
                  <a:lnTo>
                    <a:pt x="2519408" y="1862100"/>
                  </a:lnTo>
                  <a:lnTo>
                    <a:pt x="2538384" y="1871390"/>
                  </a:lnTo>
                  <a:lnTo>
                    <a:pt x="2526683" y="1872351"/>
                  </a:lnTo>
                  <a:lnTo>
                    <a:pt x="2515613" y="1886447"/>
                  </a:lnTo>
                  <a:lnTo>
                    <a:pt x="2494424" y="1884524"/>
                  </a:lnTo>
                  <a:lnTo>
                    <a:pt x="2481773" y="1899581"/>
                  </a:lnTo>
                  <a:lnTo>
                    <a:pt x="2466909" y="1901823"/>
                  </a:lnTo>
                  <a:lnTo>
                    <a:pt x="2457421" y="1886126"/>
                  </a:lnTo>
                  <a:lnTo>
                    <a:pt x="2465643" y="1873312"/>
                  </a:lnTo>
                  <a:lnTo>
                    <a:pt x="2489996" y="1878117"/>
                  </a:lnTo>
                  <a:lnTo>
                    <a:pt x="2480192" y="1861459"/>
                  </a:lnTo>
                  <a:lnTo>
                    <a:pt x="2492842" y="1857935"/>
                  </a:lnTo>
                  <a:lnTo>
                    <a:pt x="2459002" y="1847363"/>
                  </a:lnTo>
                  <a:lnTo>
                    <a:pt x="2482407" y="1843199"/>
                  </a:lnTo>
                  <a:close/>
                  <a:moveTo>
                    <a:pt x="3837960" y="1809756"/>
                  </a:moveTo>
                  <a:lnTo>
                    <a:pt x="3848063" y="1824547"/>
                  </a:lnTo>
                  <a:lnTo>
                    <a:pt x="3840654" y="1835157"/>
                  </a:lnTo>
                  <a:lnTo>
                    <a:pt x="3825838" y="1826797"/>
                  </a:lnTo>
                  <a:close/>
                  <a:moveTo>
                    <a:pt x="4013480" y="1541468"/>
                  </a:moveTo>
                  <a:lnTo>
                    <a:pt x="4030625" y="1544222"/>
                  </a:lnTo>
                  <a:lnTo>
                    <a:pt x="4046500" y="1546364"/>
                  </a:lnTo>
                  <a:lnTo>
                    <a:pt x="4042372" y="1550343"/>
                  </a:lnTo>
                  <a:lnTo>
                    <a:pt x="4030625" y="1554627"/>
                  </a:lnTo>
                  <a:lnTo>
                    <a:pt x="4032847" y="1564726"/>
                  </a:lnTo>
                  <a:lnTo>
                    <a:pt x="4027450" y="1566868"/>
                  </a:lnTo>
                  <a:lnTo>
                    <a:pt x="4018877" y="1554627"/>
                  </a:lnTo>
                  <a:lnTo>
                    <a:pt x="4016655" y="1563808"/>
                  </a:lnTo>
                  <a:lnTo>
                    <a:pt x="4005225" y="1557687"/>
                  </a:lnTo>
                  <a:lnTo>
                    <a:pt x="4005225" y="1546670"/>
                  </a:lnTo>
                  <a:close/>
                  <a:moveTo>
                    <a:pt x="5063053" y="1519232"/>
                  </a:moveTo>
                  <a:lnTo>
                    <a:pt x="5070842" y="1527746"/>
                  </a:lnTo>
                  <a:lnTo>
                    <a:pt x="5067414" y="1537522"/>
                  </a:lnTo>
                  <a:lnTo>
                    <a:pt x="5075204" y="1546351"/>
                  </a:lnTo>
                  <a:lnTo>
                    <a:pt x="5068349" y="1565270"/>
                  </a:lnTo>
                  <a:lnTo>
                    <a:pt x="5062741" y="1548243"/>
                  </a:lnTo>
                  <a:lnTo>
                    <a:pt x="5041866" y="1538152"/>
                  </a:lnTo>
                  <a:lnTo>
                    <a:pt x="5048720" y="1523332"/>
                  </a:lnTo>
                  <a:lnTo>
                    <a:pt x="5056198" y="1530584"/>
                  </a:lnTo>
                  <a:close/>
                  <a:moveTo>
                    <a:pt x="5070441" y="1517646"/>
                  </a:moveTo>
                  <a:lnTo>
                    <a:pt x="5086316" y="1521333"/>
                  </a:lnTo>
                  <a:lnTo>
                    <a:pt x="5074652" y="1527171"/>
                  </a:lnTo>
                  <a:close/>
                  <a:moveTo>
                    <a:pt x="2793654" y="1403349"/>
                  </a:moveTo>
                  <a:lnTo>
                    <a:pt x="2808259" y="1420428"/>
                  </a:lnTo>
                  <a:lnTo>
                    <a:pt x="2796829" y="1431595"/>
                  </a:lnTo>
                  <a:lnTo>
                    <a:pt x="2778096" y="1431924"/>
                  </a:lnTo>
                  <a:lnTo>
                    <a:pt x="2782859" y="1409918"/>
                  </a:lnTo>
                  <a:close/>
                  <a:moveTo>
                    <a:pt x="303818" y="1397948"/>
                  </a:moveTo>
                  <a:lnTo>
                    <a:pt x="310168" y="1402076"/>
                  </a:lnTo>
                  <a:lnTo>
                    <a:pt x="305088" y="1417633"/>
                  </a:lnTo>
                  <a:lnTo>
                    <a:pt x="309215" y="1431603"/>
                  </a:lnTo>
                  <a:lnTo>
                    <a:pt x="316518" y="1433826"/>
                  </a:lnTo>
                  <a:lnTo>
                    <a:pt x="315882" y="1449383"/>
                  </a:lnTo>
                  <a:lnTo>
                    <a:pt x="327630" y="1448113"/>
                  </a:lnTo>
                  <a:lnTo>
                    <a:pt x="329218" y="1426206"/>
                  </a:lnTo>
                  <a:lnTo>
                    <a:pt x="336838" y="1413506"/>
                  </a:lnTo>
                  <a:lnTo>
                    <a:pt x="350490" y="1432238"/>
                  </a:lnTo>
                  <a:cubicBezTo>
                    <a:pt x="350278" y="1437212"/>
                    <a:pt x="350067" y="1442187"/>
                    <a:pt x="349855" y="1447161"/>
                  </a:cubicBezTo>
                  <a:lnTo>
                    <a:pt x="367635" y="1441446"/>
                  </a:lnTo>
                  <a:lnTo>
                    <a:pt x="357158" y="1456368"/>
                  </a:lnTo>
                  <a:lnTo>
                    <a:pt x="368905" y="1466845"/>
                  </a:lnTo>
                  <a:lnTo>
                    <a:pt x="365095" y="1497326"/>
                  </a:lnTo>
                  <a:lnTo>
                    <a:pt x="350173" y="1511296"/>
                  </a:lnTo>
                  <a:lnTo>
                    <a:pt x="365095" y="1514471"/>
                  </a:lnTo>
                  <a:lnTo>
                    <a:pt x="368587" y="1537331"/>
                  </a:lnTo>
                  <a:lnTo>
                    <a:pt x="372397" y="1525583"/>
                  </a:lnTo>
                  <a:lnTo>
                    <a:pt x="385098" y="1524630"/>
                  </a:lnTo>
                  <a:lnTo>
                    <a:pt x="390495" y="1536378"/>
                  </a:lnTo>
                  <a:lnTo>
                    <a:pt x="372715" y="1545903"/>
                  </a:lnTo>
                  <a:lnTo>
                    <a:pt x="383510" y="1544633"/>
                  </a:lnTo>
                  <a:cubicBezTo>
                    <a:pt x="383193" y="1551300"/>
                    <a:pt x="382875" y="1557968"/>
                    <a:pt x="382558" y="1564635"/>
                  </a:cubicBezTo>
                  <a:lnTo>
                    <a:pt x="365413" y="1565905"/>
                  </a:lnTo>
                  <a:lnTo>
                    <a:pt x="352078" y="1579875"/>
                  </a:lnTo>
                  <a:lnTo>
                    <a:pt x="361603" y="1593210"/>
                  </a:lnTo>
                  <a:lnTo>
                    <a:pt x="349220" y="1608133"/>
                  </a:lnTo>
                  <a:lnTo>
                    <a:pt x="347950" y="1621785"/>
                  </a:lnTo>
                  <a:lnTo>
                    <a:pt x="336520" y="1623055"/>
                  </a:lnTo>
                  <a:lnTo>
                    <a:pt x="327313" y="1634485"/>
                  </a:lnTo>
                  <a:lnTo>
                    <a:pt x="318740" y="1639248"/>
                  </a:lnTo>
                  <a:lnTo>
                    <a:pt x="313025" y="1622103"/>
                  </a:lnTo>
                  <a:lnTo>
                    <a:pt x="298103" y="1602418"/>
                  </a:lnTo>
                  <a:lnTo>
                    <a:pt x="291753" y="1616388"/>
                  </a:lnTo>
                  <a:lnTo>
                    <a:pt x="300643" y="1628770"/>
                  </a:lnTo>
                  <a:lnTo>
                    <a:pt x="301913" y="1637025"/>
                  </a:lnTo>
                  <a:lnTo>
                    <a:pt x="286990" y="1645598"/>
                  </a:lnTo>
                  <a:lnTo>
                    <a:pt x="285085" y="1666870"/>
                  </a:lnTo>
                  <a:lnTo>
                    <a:pt x="313343" y="1651630"/>
                  </a:lnTo>
                  <a:lnTo>
                    <a:pt x="317788" y="1655758"/>
                  </a:lnTo>
                  <a:lnTo>
                    <a:pt x="295880" y="1676078"/>
                  </a:lnTo>
                  <a:lnTo>
                    <a:pt x="279053" y="1708781"/>
                  </a:lnTo>
                  <a:lnTo>
                    <a:pt x="255875" y="1711320"/>
                  </a:lnTo>
                  <a:lnTo>
                    <a:pt x="242223" y="1742753"/>
                  </a:lnTo>
                  <a:lnTo>
                    <a:pt x="220950" y="1748468"/>
                  </a:lnTo>
                  <a:lnTo>
                    <a:pt x="217775" y="1744340"/>
                  </a:lnTo>
                  <a:lnTo>
                    <a:pt x="228570" y="1739896"/>
                  </a:lnTo>
                  <a:lnTo>
                    <a:pt x="231745" y="1730370"/>
                  </a:lnTo>
                  <a:lnTo>
                    <a:pt x="224125" y="1722115"/>
                  </a:lnTo>
                  <a:cubicBezTo>
                    <a:pt x="223702" y="1715871"/>
                    <a:pt x="223278" y="1709627"/>
                    <a:pt x="222855" y="1703383"/>
                  </a:cubicBezTo>
                  <a:lnTo>
                    <a:pt x="207933" y="1701160"/>
                  </a:lnTo>
                  <a:lnTo>
                    <a:pt x="204123" y="1710685"/>
                  </a:lnTo>
                  <a:lnTo>
                    <a:pt x="207298" y="1720210"/>
                  </a:lnTo>
                  <a:lnTo>
                    <a:pt x="199995" y="1729736"/>
                  </a:lnTo>
                  <a:lnTo>
                    <a:pt x="175865" y="1737355"/>
                  </a:lnTo>
                  <a:lnTo>
                    <a:pt x="163165" y="1761486"/>
                  </a:lnTo>
                  <a:lnTo>
                    <a:pt x="110778" y="1815778"/>
                  </a:lnTo>
                  <a:lnTo>
                    <a:pt x="87283" y="1817048"/>
                  </a:lnTo>
                  <a:lnTo>
                    <a:pt x="63470" y="1831018"/>
                  </a:lnTo>
                  <a:lnTo>
                    <a:pt x="35848" y="1825938"/>
                  </a:lnTo>
                  <a:lnTo>
                    <a:pt x="40293" y="1849433"/>
                  </a:lnTo>
                  <a:lnTo>
                    <a:pt x="0" y="1865398"/>
                  </a:lnTo>
                  <a:lnTo>
                    <a:pt x="51895" y="1757672"/>
                  </a:lnTo>
                  <a:cubicBezTo>
                    <a:pt x="107924" y="1654532"/>
                    <a:pt x="168793" y="1554404"/>
                    <a:pt x="234199" y="1457591"/>
                  </a:cubicBezTo>
                  <a:lnTo>
                    <a:pt x="269276" y="1410682"/>
                  </a:lnTo>
                  <a:lnTo>
                    <a:pt x="273020" y="1407473"/>
                  </a:lnTo>
                  <a:close/>
                  <a:moveTo>
                    <a:pt x="3781388" y="1397007"/>
                  </a:moveTo>
                  <a:cubicBezTo>
                    <a:pt x="3781176" y="1404671"/>
                    <a:pt x="3780965" y="1412335"/>
                    <a:pt x="3780753" y="1419999"/>
                  </a:cubicBezTo>
                  <a:lnTo>
                    <a:pt x="3775672" y="1425582"/>
                  </a:lnTo>
                  <a:lnTo>
                    <a:pt x="3770275" y="1413431"/>
                  </a:lnTo>
                  <a:lnTo>
                    <a:pt x="3776308" y="1403577"/>
                  </a:lnTo>
                  <a:close/>
                  <a:moveTo>
                    <a:pt x="2893984" y="1212850"/>
                  </a:moveTo>
                  <a:lnTo>
                    <a:pt x="2912798" y="1234757"/>
                  </a:lnTo>
                  <a:lnTo>
                    <a:pt x="2919384" y="1260157"/>
                  </a:lnTo>
                  <a:lnTo>
                    <a:pt x="2902763" y="1260475"/>
                  </a:lnTo>
                  <a:lnTo>
                    <a:pt x="2904646" y="1246504"/>
                  </a:lnTo>
                  <a:lnTo>
                    <a:pt x="2894924" y="1231582"/>
                  </a:lnTo>
                  <a:cubicBezTo>
                    <a:pt x="2894611" y="1225338"/>
                    <a:pt x="2894297" y="1219094"/>
                    <a:pt x="2893984" y="1212850"/>
                  </a:cubicBezTo>
                  <a:close/>
                  <a:moveTo>
                    <a:pt x="5710203" y="1139822"/>
                  </a:moveTo>
                  <a:lnTo>
                    <a:pt x="5727666" y="1152205"/>
                  </a:lnTo>
                  <a:lnTo>
                    <a:pt x="5723382" y="1173160"/>
                  </a:lnTo>
                  <a:lnTo>
                    <a:pt x="5711521" y="1162048"/>
                  </a:lnTo>
                  <a:cubicBezTo>
                    <a:pt x="5711082" y="1154639"/>
                    <a:pt x="5710642" y="1147231"/>
                    <a:pt x="5710203" y="1139822"/>
                  </a:cubicBezTo>
                  <a:close/>
                  <a:moveTo>
                    <a:pt x="3040668" y="1009652"/>
                  </a:moveTo>
                  <a:lnTo>
                    <a:pt x="3052733" y="1019177"/>
                  </a:lnTo>
                  <a:lnTo>
                    <a:pt x="3020983" y="1028702"/>
                  </a:lnTo>
                  <a:lnTo>
                    <a:pt x="3017808" y="1020765"/>
                  </a:lnTo>
                  <a:close/>
                  <a:moveTo>
                    <a:pt x="3072139" y="911226"/>
                  </a:moveTo>
                  <a:lnTo>
                    <a:pt x="3073371" y="926933"/>
                  </a:lnTo>
                  <a:lnTo>
                    <a:pt x="3052733" y="930276"/>
                  </a:lnTo>
                  <a:close/>
                  <a:moveTo>
                    <a:pt x="3107021" y="901700"/>
                  </a:moveTo>
                  <a:lnTo>
                    <a:pt x="3120991" y="928449"/>
                  </a:lnTo>
                  <a:lnTo>
                    <a:pt x="3105116" y="944563"/>
                  </a:lnTo>
                  <a:lnTo>
                    <a:pt x="3098766" y="934895"/>
                  </a:lnTo>
                  <a:lnTo>
                    <a:pt x="3098766" y="925226"/>
                  </a:lnTo>
                  <a:lnTo>
                    <a:pt x="3105751" y="916525"/>
                  </a:lnTo>
                  <a:close/>
                  <a:moveTo>
                    <a:pt x="3099360" y="876300"/>
                  </a:moveTo>
                  <a:lnTo>
                    <a:pt x="3105116" y="884929"/>
                  </a:lnTo>
                  <a:lnTo>
                    <a:pt x="3093284" y="896433"/>
                  </a:lnTo>
                  <a:lnTo>
                    <a:pt x="3091365" y="914648"/>
                  </a:lnTo>
                  <a:lnTo>
                    <a:pt x="3079858" y="925513"/>
                  </a:lnTo>
                  <a:cubicBezTo>
                    <a:pt x="3079751" y="918696"/>
                    <a:pt x="3079645" y="911878"/>
                    <a:pt x="3079538" y="905061"/>
                  </a:cubicBezTo>
                  <a:lnTo>
                    <a:pt x="3060671" y="906659"/>
                  </a:lnTo>
                  <a:lnTo>
                    <a:pt x="3062270" y="893877"/>
                  </a:lnTo>
                  <a:lnTo>
                    <a:pt x="3082736" y="885248"/>
                  </a:lnTo>
                  <a:close/>
                  <a:moveTo>
                    <a:pt x="2895676" y="835022"/>
                  </a:moveTo>
                  <a:lnTo>
                    <a:pt x="2900080" y="843367"/>
                  </a:lnTo>
                  <a:lnTo>
                    <a:pt x="2899450" y="855243"/>
                  </a:lnTo>
                  <a:lnTo>
                    <a:pt x="2906370" y="852034"/>
                  </a:lnTo>
                  <a:cubicBezTo>
                    <a:pt x="2906475" y="854923"/>
                    <a:pt x="2906579" y="857811"/>
                    <a:pt x="2906684" y="860700"/>
                  </a:cubicBezTo>
                  <a:lnTo>
                    <a:pt x="2893160" y="863910"/>
                  </a:lnTo>
                  <a:lnTo>
                    <a:pt x="2884040" y="886378"/>
                  </a:lnTo>
                  <a:lnTo>
                    <a:pt x="2873346" y="893760"/>
                  </a:lnTo>
                  <a:lnTo>
                    <a:pt x="2879321" y="876748"/>
                  </a:lnTo>
                  <a:lnTo>
                    <a:pt x="2877121" y="857490"/>
                  </a:lnTo>
                  <a:lnTo>
                    <a:pt x="2890959" y="854280"/>
                  </a:lnTo>
                  <a:close/>
                  <a:moveTo>
                    <a:pt x="2912575" y="822322"/>
                  </a:moveTo>
                  <a:lnTo>
                    <a:pt x="2923896" y="829854"/>
                  </a:lnTo>
                  <a:lnTo>
                    <a:pt x="2925733" y="836130"/>
                  </a:lnTo>
                  <a:lnTo>
                    <a:pt x="2922673" y="849310"/>
                  </a:lnTo>
                  <a:lnTo>
                    <a:pt x="2912575" y="848682"/>
                  </a:lnTo>
                  <a:lnTo>
                    <a:pt x="2904312" y="841465"/>
                  </a:lnTo>
                  <a:lnTo>
                    <a:pt x="2900333" y="830795"/>
                  </a:lnTo>
                  <a:lnTo>
                    <a:pt x="2915634" y="832050"/>
                  </a:lnTo>
                  <a:close/>
                  <a:moveTo>
                    <a:pt x="3115497" y="820737"/>
                  </a:moveTo>
                  <a:lnTo>
                    <a:pt x="3128970" y="829700"/>
                  </a:lnTo>
                  <a:lnTo>
                    <a:pt x="3132104" y="840826"/>
                  </a:lnTo>
                  <a:lnTo>
                    <a:pt x="3125211" y="850098"/>
                  </a:lnTo>
                  <a:lnTo>
                    <a:pt x="3108291" y="855662"/>
                  </a:lnTo>
                  <a:lnTo>
                    <a:pt x="3112364" y="841135"/>
                  </a:lnTo>
                  <a:close/>
                  <a:moveTo>
                    <a:pt x="2986079" y="784222"/>
                  </a:moveTo>
                  <a:lnTo>
                    <a:pt x="2989234" y="792794"/>
                  </a:lnTo>
                  <a:lnTo>
                    <a:pt x="2950732" y="835022"/>
                  </a:lnTo>
                  <a:lnTo>
                    <a:pt x="2938108" y="829942"/>
                  </a:lnTo>
                  <a:lnTo>
                    <a:pt x="2936846" y="815337"/>
                  </a:lnTo>
                  <a:lnTo>
                    <a:pt x="2944104" y="803589"/>
                  </a:lnTo>
                  <a:lnTo>
                    <a:pt x="2956728" y="805494"/>
                  </a:lnTo>
                  <a:lnTo>
                    <a:pt x="2963040" y="796922"/>
                  </a:lnTo>
                  <a:lnTo>
                    <a:pt x="2969036" y="784539"/>
                  </a:lnTo>
                  <a:close/>
                  <a:moveTo>
                    <a:pt x="3181826" y="777876"/>
                  </a:moveTo>
                  <a:lnTo>
                    <a:pt x="3189253" y="786862"/>
                  </a:lnTo>
                  <a:lnTo>
                    <a:pt x="3181181" y="793751"/>
                  </a:lnTo>
                  <a:lnTo>
                    <a:pt x="3170203" y="787760"/>
                  </a:lnTo>
                  <a:close/>
                  <a:moveTo>
                    <a:pt x="2989234" y="760410"/>
                  </a:moveTo>
                  <a:lnTo>
                    <a:pt x="3000346" y="771020"/>
                  </a:lnTo>
                  <a:lnTo>
                    <a:pt x="2997078" y="785810"/>
                  </a:lnTo>
                  <a:lnTo>
                    <a:pt x="2989559" y="779380"/>
                  </a:lnTo>
                  <a:cubicBezTo>
                    <a:pt x="2989451" y="773057"/>
                    <a:pt x="2989342" y="766733"/>
                    <a:pt x="2989234" y="760410"/>
                  </a:cubicBezTo>
                  <a:close/>
                  <a:moveTo>
                    <a:pt x="3084673" y="733425"/>
                  </a:moveTo>
                  <a:lnTo>
                    <a:pt x="3095591" y="744629"/>
                  </a:lnTo>
                  <a:lnTo>
                    <a:pt x="3089491" y="761915"/>
                  </a:lnTo>
                  <a:lnTo>
                    <a:pt x="3078568" y="778881"/>
                  </a:lnTo>
                  <a:lnTo>
                    <a:pt x="3073427" y="784323"/>
                  </a:lnTo>
                  <a:lnTo>
                    <a:pt x="3061541" y="788805"/>
                  </a:lnTo>
                  <a:lnTo>
                    <a:pt x="3062825" y="799369"/>
                  </a:lnTo>
                  <a:lnTo>
                    <a:pt x="3065074" y="811213"/>
                  </a:lnTo>
                  <a:lnTo>
                    <a:pt x="3056400" y="808972"/>
                  </a:lnTo>
                  <a:lnTo>
                    <a:pt x="3054472" y="788805"/>
                  </a:lnTo>
                  <a:lnTo>
                    <a:pt x="3063789" y="766077"/>
                  </a:lnTo>
                  <a:lnTo>
                    <a:pt x="3045477" y="773119"/>
                  </a:lnTo>
                  <a:lnTo>
                    <a:pt x="3028448" y="802890"/>
                  </a:lnTo>
                  <a:lnTo>
                    <a:pt x="3016882" y="795527"/>
                  </a:lnTo>
                  <a:lnTo>
                    <a:pt x="3014633" y="784643"/>
                  </a:lnTo>
                  <a:lnTo>
                    <a:pt x="3028127" y="766397"/>
                  </a:lnTo>
                  <a:lnTo>
                    <a:pt x="3045477" y="749431"/>
                  </a:lnTo>
                  <a:lnTo>
                    <a:pt x="3065396" y="743989"/>
                  </a:lnTo>
                  <a:close/>
                  <a:moveTo>
                    <a:pt x="3205129" y="719138"/>
                  </a:moveTo>
                  <a:lnTo>
                    <a:pt x="3203253" y="736387"/>
                  </a:lnTo>
                  <a:lnTo>
                    <a:pt x="3189807" y="739776"/>
                  </a:lnTo>
                  <a:lnTo>
                    <a:pt x="3184491" y="726222"/>
                  </a:lnTo>
                  <a:close/>
                  <a:moveTo>
                    <a:pt x="3048002" y="700087"/>
                  </a:moveTo>
                  <a:lnTo>
                    <a:pt x="3055726" y="703262"/>
                  </a:lnTo>
                  <a:lnTo>
                    <a:pt x="3059084" y="711517"/>
                  </a:lnTo>
                  <a:lnTo>
                    <a:pt x="3057069" y="725170"/>
                  </a:lnTo>
                  <a:lnTo>
                    <a:pt x="3044980" y="725487"/>
                  </a:lnTo>
                  <a:lnTo>
                    <a:pt x="3041621" y="709612"/>
                  </a:lnTo>
                  <a:close/>
                  <a:moveTo>
                    <a:pt x="3147591" y="608011"/>
                  </a:moveTo>
                  <a:lnTo>
                    <a:pt x="3157047" y="609291"/>
                  </a:lnTo>
                  <a:lnTo>
                    <a:pt x="3163667" y="632651"/>
                  </a:lnTo>
                  <a:lnTo>
                    <a:pt x="3154210" y="648332"/>
                  </a:lnTo>
                  <a:lnTo>
                    <a:pt x="3165873" y="659212"/>
                  </a:lnTo>
                  <a:lnTo>
                    <a:pt x="3165873" y="666572"/>
                  </a:lnTo>
                  <a:lnTo>
                    <a:pt x="3150428" y="687053"/>
                  </a:lnTo>
                  <a:lnTo>
                    <a:pt x="3152319" y="699533"/>
                  </a:lnTo>
                  <a:lnTo>
                    <a:pt x="3167134" y="696333"/>
                  </a:lnTo>
                  <a:lnTo>
                    <a:pt x="3173439" y="675853"/>
                  </a:lnTo>
                  <a:lnTo>
                    <a:pt x="3178482" y="657932"/>
                  </a:lnTo>
                  <a:lnTo>
                    <a:pt x="3193298" y="651212"/>
                  </a:lnTo>
                  <a:lnTo>
                    <a:pt x="3183211" y="634571"/>
                  </a:lnTo>
                  <a:lnTo>
                    <a:pt x="3192983" y="621771"/>
                  </a:lnTo>
                  <a:lnTo>
                    <a:pt x="3196765" y="625611"/>
                  </a:lnTo>
                  <a:lnTo>
                    <a:pt x="3199602" y="629131"/>
                  </a:lnTo>
                  <a:lnTo>
                    <a:pt x="3200548" y="631051"/>
                  </a:lnTo>
                  <a:lnTo>
                    <a:pt x="3201178" y="632331"/>
                  </a:lnTo>
                  <a:lnTo>
                    <a:pt x="3202124" y="632971"/>
                  </a:lnTo>
                  <a:lnTo>
                    <a:pt x="3203070" y="633611"/>
                  </a:lnTo>
                  <a:lnTo>
                    <a:pt x="3204015" y="632971"/>
                  </a:lnTo>
                  <a:lnTo>
                    <a:pt x="3205592" y="632651"/>
                  </a:lnTo>
                  <a:lnTo>
                    <a:pt x="3207483" y="631691"/>
                  </a:lnTo>
                  <a:lnTo>
                    <a:pt x="3208744" y="631051"/>
                  </a:lnTo>
                  <a:lnTo>
                    <a:pt x="3220092" y="642572"/>
                  </a:lnTo>
                  <a:lnTo>
                    <a:pt x="3225766" y="654092"/>
                  </a:lnTo>
                  <a:lnTo>
                    <a:pt x="3206852" y="678093"/>
                  </a:lnTo>
                  <a:lnTo>
                    <a:pt x="3205276" y="700173"/>
                  </a:lnTo>
                  <a:lnTo>
                    <a:pt x="3185102" y="698253"/>
                  </a:lnTo>
                  <a:lnTo>
                    <a:pt x="3181319" y="716174"/>
                  </a:lnTo>
                  <a:lnTo>
                    <a:pt x="3173754" y="726734"/>
                  </a:lnTo>
                  <a:lnTo>
                    <a:pt x="3184472" y="743055"/>
                  </a:lnTo>
                  <a:lnTo>
                    <a:pt x="3173754" y="746255"/>
                  </a:lnTo>
                  <a:lnTo>
                    <a:pt x="3160199" y="738895"/>
                  </a:lnTo>
                  <a:lnTo>
                    <a:pt x="3157047" y="722894"/>
                  </a:lnTo>
                  <a:lnTo>
                    <a:pt x="3154525" y="730894"/>
                  </a:lnTo>
                  <a:lnTo>
                    <a:pt x="3152949" y="736974"/>
                  </a:lnTo>
                  <a:lnTo>
                    <a:pt x="3152004" y="739215"/>
                  </a:lnTo>
                  <a:cubicBezTo>
                    <a:pt x="3151899" y="739855"/>
                    <a:pt x="3151793" y="740495"/>
                    <a:pt x="3151688" y="741135"/>
                  </a:cubicBezTo>
                  <a:lnTo>
                    <a:pt x="3151373" y="743375"/>
                  </a:lnTo>
                  <a:lnTo>
                    <a:pt x="3149482" y="746895"/>
                  </a:lnTo>
                  <a:lnTo>
                    <a:pt x="3144123" y="756495"/>
                  </a:lnTo>
                  <a:lnTo>
                    <a:pt x="3136243" y="769935"/>
                  </a:lnTo>
                  <a:lnTo>
                    <a:pt x="3126786" y="760335"/>
                  </a:lnTo>
                  <a:lnTo>
                    <a:pt x="3129623" y="727694"/>
                  </a:lnTo>
                  <a:lnTo>
                    <a:pt x="3116384" y="740495"/>
                  </a:lnTo>
                  <a:lnTo>
                    <a:pt x="3105036" y="768975"/>
                  </a:lnTo>
                  <a:lnTo>
                    <a:pt x="3097785" y="767055"/>
                  </a:lnTo>
                  <a:lnTo>
                    <a:pt x="3107873" y="742415"/>
                  </a:lnTo>
                  <a:lnTo>
                    <a:pt x="3096209" y="740495"/>
                  </a:lnTo>
                  <a:lnTo>
                    <a:pt x="3094003" y="734094"/>
                  </a:lnTo>
                  <a:lnTo>
                    <a:pt x="3107557" y="727694"/>
                  </a:lnTo>
                  <a:lnTo>
                    <a:pt x="3099992" y="717134"/>
                  </a:lnTo>
                  <a:lnTo>
                    <a:pt x="3127101" y="687053"/>
                  </a:lnTo>
                  <a:lnTo>
                    <a:pt x="3127101" y="668172"/>
                  </a:lnTo>
                  <a:lnTo>
                    <a:pt x="3135297" y="656332"/>
                  </a:lnTo>
                  <a:lnTo>
                    <a:pt x="3128992" y="646732"/>
                  </a:lnTo>
                  <a:close/>
                  <a:moveTo>
                    <a:pt x="3086809" y="601662"/>
                  </a:moveTo>
                  <a:lnTo>
                    <a:pt x="3100900" y="618490"/>
                  </a:lnTo>
                  <a:lnTo>
                    <a:pt x="3095575" y="628967"/>
                  </a:lnTo>
                  <a:lnTo>
                    <a:pt x="3100274" y="649287"/>
                  </a:lnTo>
                  <a:lnTo>
                    <a:pt x="3095888" y="658812"/>
                  </a:lnTo>
                  <a:lnTo>
                    <a:pt x="3117816" y="663575"/>
                  </a:lnTo>
                  <a:lnTo>
                    <a:pt x="3107478" y="680720"/>
                  </a:lnTo>
                  <a:lnTo>
                    <a:pt x="3092755" y="682625"/>
                  </a:lnTo>
                  <a:lnTo>
                    <a:pt x="3067073" y="700087"/>
                  </a:lnTo>
                  <a:lnTo>
                    <a:pt x="3054544" y="696912"/>
                  </a:lnTo>
                  <a:lnTo>
                    <a:pt x="3082423" y="661987"/>
                  </a:lnTo>
                  <a:lnTo>
                    <a:pt x="3052351" y="679767"/>
                  </a:lnTo>
                  <a:lnTo>
                    <a:pt x="3042953" y="679132"/>
                  </a:lnTo>
                  <a:lnTo>
                    <a:pt x="3029170" y="697230"/>
                  </a:lnTo>
                  <a:lnTo>
                    <a:pt x="3024158" y="683577"/>
                  </a:lnTo>
                  <a:lnTo>
                    <a:pt x="3034495" y="675957"/>
                  </a:lnTo>
                  <a:lnTo>
                    <a:pt x="3031050" y="662305"/>
                  </a:lnTo>
                  <a:lnTo>
                    <a:pt x="3042640" y="652780"/>
                  </a:lnTo>
                  <a:lnTo>
                    <a:pt x="3057363" y="649605"/>
                  </a:lnTo>
                  <a:lnTo>
                    <a:pt x="3071460" y="629285"/>
                  </a:lnTo>
                  <a:lnTo>
                    <a:pt x="3083990" y="628332"/>
                  </a:lnTo>
                  <a:lnTo>
                    <a:pt x="3079917" y="611187"/>
                  </a:lnTo>
                  <a:close/>
                  <a:moveTo>
                    <a:pt x="3198778" y="596901"/>
                  </a:moveTo>
                  <a:lnTo>
                    <a:pt x="3208960" y="597864"/>
                  </a:lnTo>
                  <a:lnTo>
                    <a:pt x="3214215" y="603322"/>
                  </a:lnTo>
                  <a:lnTo>
                    <a:pt x="3219798" y="601074"/>
                  </a:lnTo>
                  <a:lnTo>
                    <a:pt x="3227353" y="611349"/>
                  </a:lnTo>
                  <a:lnTo>
                    <a:pt x="3217828" y="625476"/>
                  </a:lnTo>
                  <a:lnTo>
                    <a:pt x="3201405" y="609743"/>
                  </a:lnTo>
                  <a:close/>
                  <a:moveTo>
                    <a:pt x="3164907" y="504825"/>
                  </a:moveTo>
                  <a:lnTo>
                    <a:pt x="3188311" y="509905"/>
                  </a:lnTo>
                  <a:lnTo>
                    <a:pt x="3190841" y="523558"/>
                  </a:lnTo>
                  <a:lnTo>
                    <a:pt x="3182302" y="535305"/>
                  </a:lnTo>
                  <a:lnTo>
                    <a:pt x="3184516" y="554355"/>
                  </a:lnTo>
                  <a:lnTo>
                    <a:pt x="3172181" y="566103"/>
                  </a:lnTo>
                  <a:lnTo>
                    <a:pt x="3164591" y="582930"/>
                  </a:lnTo>
                  <a:lnTo>
                    <a:pt x="3136444" y="592455"/>
                  </a:lnTo>
                  <a:lnTo>
                    <a:pt x="3124110" y="622300"/>
                  </a:lnTo>
                  <a:lnTo>
                    <a:pt x="3119998" y="619125"/>
                  </a:lnTo>
                  <a:lnTo>
                    <a:pt x="3120631" y="611823"/>
                  </a:lnTo>
                  <a:lnTo>
                    <a:pt x="3109878" y="602615"/>
                  </a:lnTo>
                  <a:lnTo>
                    <a:pt x="3132965" y="578803"/>
                  </a:lnTo>
                  <a:lnTo>
                    <a:pt x="3136127" y="555943"/>
                  </a:lnTo>
                  <a:lnTo>
                    <a:pt x="3151941" y="553403"/>
                  </a:lnTo>
                  <a:lnTo>
                    <a:pt x="3155736" y="542925"/>
                  </a:lnTo>
                  <a:lnTo>
                    <a:pt x="3151624" y="531495"/>
                  </a:lnTo>
                  <a:lnTo>
                    <a:pt x="3157950" y="523875"/>
                  </a:lnTo>
                  <a:close/>
                  <a:moveTo>
                    <a:pt x="4364771" y="471424"/>
                  </a:moveTo>
                  <a:lnTo>
                    <a:pt x="4352063" y="473328"/>
                  </a:lnTo>
                  <a:lnTo>
                    <a:pt x="4349204" y="492370"/>
                  </a:lnTo>
                  <a:lnTo>
                    <a:pt x="4353334" y="505065"/>
                  </a:lnTo>
                  <a:lnTo>
                    <a:pt x="4345709" y="514269"/>
                  </a:lnTo>
                  <a:lnTo>
                    <a:pt x="4338402" y="505383"/>
                  </a:lnTo>
                  <a:lnTo>
                    <a:pt x="4341579" y="493005"/>
                  </a:lnTo>
                  <a:lnTo>
                    <a:pt x="4337131" y="479358"/>
                  </a:lnTo>
                  <a:lnTo>
                    <a:pt x="4322835" y="489514"/>
                  </a:lnTo>
                  <a:lnTo>
                    <a:pt x="4315210" y="501892"/>
                  </a:lnTo>
                  <a:lnTo>
                    <a:pt x="4319976" y="515538"/>
                  </a:lnTo>
                  <a:lnTo>
                    <a:pt x="4326647" y="515538"/>
                  </a:lnTo>
                  <a:lnTo>
                    <a:pt x="4334590" y="522203"/>
                  </a:lnTo>
                  <a:lnTo>
                    <a:pt x="4333319" y="536167"/>
                  </a:lnTo>
                  <a:lnTo>
                    <a:pt x="4321882" y="530455"/>
                  </a:lnTo>
                  <a:lnTo>
                    <a:pt x="4315210" y="539658"/>
                  </a:lnTo>
                  <a:lnTo>
                    <a:pt x="4297419" y="537119"/>
                  </a:lnTo>
                  <a:lnTo>
                    <a:pt x="4292971" y="550766"/>
                  </a:lnTo>
                  <a:lnTo>
                    <a:pt x="4282805" y="553940"/>
                  </a:lnTo>
                  <a:lnTo>
                    <a:pt x="4274862" y="552353"/>
                  </a:lnTo>
                  <a:lnTo>
                    <a:pt x="4260566" y="563778"/>
                  </a:lnTo>
                  <a:lnTo>
                    <a:pt x="4263425" y="579647"/>
                  </a:lnTo>
                  <a:lnTo>
                    <a:pt x="4256754" y="585677"/>
                  </a:lnTo>
                  <a:lnTo>
                    <a:pt x="4246270" y="586312"/>
                  </a:lnTo>
                  <a:lnTo>
                    <a:pt x="4233244" y="586946"/>
                  </a:lnTo>
                  <a:lnTo>
                    <a:pt x="4227843" y="601863"/>
                  </a:lnTo>
                  <a:lnTo>
                    <a:pt x="4232926" y="608210"/>
                  </a:lnTo>
                  <a:lnTo>
                    <a:pt x="4241504" y="605036"/>
                  </a:lnTo>
                  <a:lnTo>
                    <a:pt x="4247858" y="609797"/>
                  </a:lnTo>
                  <a:lnTo>
                    <a:pt x="4239280" y="612653"/>
                  </a:lnTo>
                  <a:lnTo>
                    <a:pt x="4244363" y="622174"/>
                  </a:lnTo>
                  <a:lnTo>
                    <a:pt x="4254530" y="624396"/>
                  </a:lnTo>
                  <a:lnTo>
                    <a:pt x="4259295" y="613288"/>
                  </a:lnTo>
                  <a:lnTo>
                    <a:pt x="4260248" y="619635"/>
                  </a:lnTo>
                  <a:lnTo>
                    <a:pt x="4269462" y="628204"/>
                  </a:lnTo>
                  <a:lnTo>
                    <a:pt x="4263108" y="631378"/>
                  </a:lnTo>
                  <a:lnTo>
                    <a:pt x="4252624" y="629791"/>
                  </a:lnTo>
                  <a:lnTo>
                    <a:pt x="4260566" y="643755"/>
                  </a:lnTo>
                  <a:lnTo>
                    <a:pt x="4275180" y="653594"/>
                  </a:lnTo>
                  <a:lnTo>
                    <a:pt x="4289477" y="646612"/>
                  </a:lnTo>
                  <a:lnTo>
                    <a:pt x="4287570" y="633599"/>
                  </a:lnTo>
                  <a:lnTo>
                    <a:pt x="4297101" y="628839"/>
                  </a:lnTo>
                  <a:lnTo>
                    <a:pt x="4302185" y="638360"/>
                  </a:lnTo>
                  <a:lnTo>
                    <a:pt x="4312669" y="637725"/>
                  </a:lnTo>
                  <a:lnTo>
                    <a:pt x="4312033" y="628204"/>
                  </a:lnTo>
                  <a:lnTo>
                    <a:pt x="4308221" y="616462"/>
                  </a:lnTo>
                  <a:lnTo>
                    <a:pt x="4317752" y="615827"/>
                  </a:lnTo>
                  <a:lnTo>
                    <a:pt x="4332048" y="624396"/>
                  </a:lnTo>
                  <a:lnTo>
                    <a:pt x="4339673" y="624396"/>
                  </a:lnTo>
                  <a:lnTo>
                    <a:pt x="4339547" y="624461"/>
                  </a:lnTo>
                  <a:lnTo>
                    <a:pt x="4339882" y="624461"/>
                  </a:lnTo>
                  <a:lnTo>
                    <a:pt x="4340199" y="623826"/>
                  </a:lnTo>
                  <a:lnTo>
                    <a:pt x="4341172" y="623340"/>
                  </a:lnTo>
                  <a:lnTo>
                    <a:pt x="4347298" y="612018"/>
                  </a:lnTo>
                  <a:lnTo>
                    <a:pt x="4332366" y="604402"/>
                  </a:lnTo>
                  <a:lnTo>
                    <a:pt x="4328236" y="605354"/>
                  </a:lnTo>
                  <a:lnTo>
                    <a:pt x="4317434" y="588216"/>
                  </a:lnTo>
                  <a:lnTo>
                    <a:pt x="4329189" y="567587"/>
                  </a:lnTo>
                  <a:lnTo>
                    <a:pt x="4344121" y="564731"/>
                  </a:lnTo>
                  <a:lnTo>
                    <a:pt x="4350793" y="555210"/>
                  </a:lnTo>
                  <a:lnTo>
                    <a:pt x="4348886" y="549814"/>
                  </a:lnTo>
                  <a:lnTo>
                    <a:pt x="4361912" y="539976"/>
                  </a:lnTo>
                  <a:lnTo>
                    <a:pt x="4359053" y="525059"/>
                  </a:lnTo>
                  <a:lnTo>
                    <a:pt x="4355876" y="522838"/>
                  </a:lnTo>
                  <a:lnTo>
                    <a:pt x="4355240" y="513634"/>
                  </a:lnTo>
                  <a:lnTo>
                    <a:pt x="4380021" y="502526"/>
                  </a:lnTo>
                  <a:lnTo>
                    <a:pt x="4384151" y="488879"/>
                  </a:lnTo>
                  <a:lnTo>
                    <a:pt x="4380339" y="476185"/>
                  </a:lnTo>
                  <a:lnTo>
                    <a:pt x="4369537" y="489514"/>
                  </a:lnTo>
                  <a:lnTo>
                    <a:pt x="4360959" y="501892"/>
                  </a:lnTo>
                  <a:lnTo>
                    <a:pt x="4359053" y="486023"/>
                  </a:lnTo>
                  <a:lnTo>
                    <a:pt x="4366360" y="478724"/>
                  </a:lnTo>
                  <a:close/>
                  <a:moveTo>
                    <a:pt x="3304349" y="431801"/>
                  </a:moveTo>
                  <a:lnTo>
                    <a:pt x="3318916" y="437795"/>
                  </a:lnTo>
                  <a:lnTo>
                    <a:pt x="3327783" y="453570"/>
                  </a:lnTo>
                  <a:lnTo>
                    <a:pt x="3334751" y="432432"/>
                  </a:lnTo>
                  <a:lnTo>
                    <a:pt x="3344568" y="440950"/>
                  </a:lnTo>
                  <a:lnTo>
                    <a:pt x="3340451" y="462719"/>
                  </a:lnTo>
                  <a:lnTo>
                    <a:pt x="3344885" y="472183"/>
                  </a:lnTo>
                  <a:lnTo>
                    <a:pt x="3354069" y="456409"/>
                  </a:lnTo>
                  <a:lnTo>
                    <a:pt x="3367053" y="470290"/>
                  </a:lnTo>
                  <a:lnTo>
                    <a:pt x="3355335" y="475338"/>
                  </a:lnTo>
                  <a:lnTo>
                    <a:pt x="3360719" y="488904"/>
                  </a:lnTo>
                  <a:lnTo>
                    <a:pt x="3347101" y="510988"/>
                  </a:lnTo>
                  <a:cubicBezTo>
                    <a:pt x="3346784" y="517298"/>
                    <a:pt x="3346468" y="523607"/>
                    <a:pt x="3346151" y="529917"/>
                  </a:cubicBezTo>
                  <a:lnTo>
                    <a:pt x="3358185" y="549477"/>
                  </a:lnTo>
                  <a:lnTo>
                    <a:pt x="3320183" y="551055"/>
                  </a:lnTo>
                  <a:lnTo>
                    <a:pt x="3317016" y="534649"/>
                  </a:lnTo>
                  <a:lnTo>
                    <a:pt x="3296748" y="556733"/>
                  </a:lnTo>
                  <a:lnTo>
                    <a:pt x="3274897" y="555471"/>
                  </a:lnTo>
                  <a:lnTo>
                    <a:pt x="3256845" y="581026"/>
                  </a:lnTo>
                  <a:lnTo>
                    <a:pt x="3243228" y="566513"/>
                  </a:lnTo>
                  <a:lnTo>
                    <a:pt x="3249562" y="556102"/>
                  </a:lnTo>
                  <a:lnTo>
                    <a:pt x="3270780" y="552317"/>
                  </a:lnTo>
                  <a:lnTo>
                    <a:pt x="3271413" y="539066"/>
                  </a:lnTo>
                  <a:lnTo>
                    <a:pt x="3255579" y="533703"/>
                  </a:lnTo>
                  <a:lnTo>
                    <a:pt x="3252412" y="523292"/>
                  </a:lnTo>
                  <a:lnTo>
                    <a:pt x="3267296" y="516036"/>
                  </a:lnTo>
                  <a:lnTo>
                    <a:pt x="3250828" y="500261"/>
                  </a:lnTo>
                  <a:lnTo>
                    <a:pt x="3264763" y="481332"/>
                  </a:lnTo>
                  <a:lnTo>
                    <a:pt x="3300548" y="488588"/>
                  </a:lnTo>
                  <a:lnTo>
                    <a:pt x="3308782" y="480070"/>
                  </a:lnTo>
                  <a:lnTo>
                    <a:pt x="3286614" y="469975"/>
                  </a:lnTo>
                  <a:lnTo>
                    <a:pt x="3288831" y="456093"/>
                  </a:lnTo>
                  <a:lnTo>
                    <a:pt x="3310999" y="462088"/>
                  </a:lnTo>
                  <a:close/>
                  <a:moveTo>
                    <a:pt x="3435951" y="361951"/>
                  </a:moveTo>
                  <a:lnTo>
                    <a:pt x="3459129" y="379352"/>
                  </a:lnTo>
                  <a:cubicBezTo>
                    <a:pt x="3458917" y="383993"/>
                    <a:pt x="3458706" y="388633"/>
                    <a:pt x="3458494" y="393274"/>
                  </a:cubicBezTo>
                  <a:lnTo>
                    <a:pt x="3438491" y="404980"/>
                  </a:lnTo>
                  <a:lnTo>
                    <a:pt x="3440714" y="424913"/>
                  </a:lnTo>
                  <a:lnTo>
                    <a:pt x="3394358" y="452439"/>
                  </a:lnTo>
                  <a:lnTo>
                    <a:pt x="3382928" y="442314"/>
                  </a:lnTo>
                  <a:lnTo>
                    <a:pt x="3371816" y="427444"/>
                  </a:lnTo>
                  <a:lnTo>
                    <a:pt x="3393088" y="427444"/>
                  </a:lnTo>
                  <a:lnTo>
                    <a:pt x="3385468" y="404031"/>
                  </a:lnTo>
                  <a:lnTo>
                    <a:pt x="3411821" y="400867"/>
                  </a:lnTo>
                  <a:lnTo>
                    <a:pt x="3418171" y="384098"/>
                  </a:lnTo>
                  <a:lnTo>
                    <a:pt x="3424521" y="395805"/>
                  </a:lnTo>
                  <a:lnTo>
                    <a:pt x="3429919" y="395488"/>
                  </a:lnTo>
                  <a:lnTo>
                    <a:pt x="3424521" y="373657"/>
                  </a:lnTo>
                  <a:close/>
                  <a:moveTo>
                    <a:pt x="3528661" y="334961"/>
                  </a:moveTo>
                  <a:lnTo>
                    <a:pt x="3536916" y="337252"/>
                  </a:lnTo>
                  <a:lnTo>
                    <a:pt x="3529613" y="364093"/>
                  </a:lnTo>
                  <a:lnTo>
                    <a:pt x="3509928" y="366711"/>
                  </a:lnTo>
                  <a:lnTo>
                    <a:pt x="3505166" y="354600"/>
                  </a:lnTo>
                  <a:lnTo>
                    <a:pt x="3523263" y="347072"/>
                  </a:lnTo>
                  <a:close/>
                  <a:moveTo>
                    <a:pt x="4276189" y="308170"/>
                  </a:moveTo>
                  <a:lnTo>
                    <a:pt x="4271925" y="310848"/>
                  </a:lnTo>
                  <a:cubicBezTo>
                    <a:pt x="4271963" y="310963"/>
                    <a:pt x="4272002" y="311077"/>
                    <a:pt x="4272040" y="311192"/>
                  </a:cubicBezTo>
                  <a:close/>
                  <a:moveTo>
                    <a:pt x="3488655" y="279400"/>
                  </a:moveTo>
                  <a:lnTo>
                    <a:pt x="3501355" y="287882"/>
                  </a:lnTo>
                  <a:lnTo>
                    <a:pt x="3495958" y="298248"/>
                  </a:lnTo>
                  <a:lnTo>
                    <a:pt x="3498180" y="309557"/>
                  </a:lnTo>
                  <a:lnTo>
                    <a:pt x="3516278" y="322123"/>
                  </a:lnTo>
                  <a:lnTo>
                    <a:pt x="3497545" y="345054"/>
                  </a:lnTo>
                  <a:lnTo>
                    <a:pt x="3490560" y="364845"/>
                  </a:lnTo>
                  <a:lnTo>
                    <a:pt x="3473415" y="368300"/>
                  </a:lnTo>
                  <a:lnTo>
                    <a:pt x="3448015" y="342541"/>
                  </a:lnTo>
                  <a:lnTo>
                    <a:pt x="3445475" y="316468"/>
                  </a:lnTo>
                  <a:lnTo>
                    <a:pt x="3433728" y="314269"/>
                  </a:lnTo>
                  <a:lnTo>
                    <a:pt x="3433728" y="302960"/>
                  </a:lnTo>
                  <a:lnTo>
                    <a:pt x="3438808" y="289138"/>
                  </a:lnTo>
                  <a:lnTo>
                    <a:pt x="3454683" y="296678"/>
                  </a:lnTo>
                  <a:lnTo>
                    <a:pt x="3479130" y="296364"/>
                  </a:lnTo>
                  <a:lnTo>
                    <a:pt x="3466748" y="317096"/>
                  </a:lnTo>
                  <a:lnTo>
                    <a:pt x="3478495" y="340028"/>
                  </a:lnTo>
                  <a:lnTo>
                    <a:pt x="3478495" y="328719"/>
                  </a:lnTo>
                  <a:lnTo>
                    <a:pt x="3494053" y="309557"/>
                  </a:lnTo>
                  <a:close/>
                  <a:moveTo>
                    <a:pt x="3621053" y="250824"/>
                  </a:moveTo>
                  <a:lnTo>
                    <a:pt x="3633753" y="259353"/>
                  </a:lnTo>
                  <a:lnTo>
                    <a:pt x="3618195" y="280201"/>
                  </a:lnTo>
                  <a:lnTo>
                    <a:pt x="3627720" y="304208"/>
                  </a:lnTo>
                  <a:lnTo>
                    <a:pt x="3615973" y="312737"/>
                  </a:lnTo>
                  <a:lnTo>
                    <a:pt x="3601050" y="303577"/>
                  </a:lnTo>
                  <a:lnTo>
                    <a:pt x="3603273" y="292837"/>
                  </a:lnTo>
                  <a:lnTo>
                    <a:pt x="3595653" y="274199"/>
                  </a:lnTo>
                  <a:lnTo>
                    <a:pt x="3604860" y="268830"/>
                  </a:lnTo>
                  <a:lnTo>
                    <a:pt x="3610258" y="258405"/>
                  </a:lnTo>
                  <a:close/>
                  <a:moveTo>
                    <a:pt x="3463697" y="247649"/>
                  </a:moveTo>
                  <a:lnTo>
                    <a:pt x="3468654" y="252812"/>
                  </a:lnTo>
                  <a:lnTo>
                    <a:pt x="3466904" y="273140"/>
                  </a:lnTo>
                  <a:lnTo>
                    <a:pt x="3463988" y="287337"/>
                  </a:lnTo>
                  <a:lnTo>
                    <a:pt x="3454366" y="273140"/>
                  </a:lnTo>
                  <a:close/>
                  <a:moveTo>
                    <a:pt x="3514243" y="244475"/>
                  </a:moveTo>
                  <a:lnTo>
                    <a:pt x="3523940" y="256388"/>
                  </a:lnTo>
                  <a:lnTo>
                    <a:pt x="3525232" y="268946"/>
                  </a:lnTo>
                  <a:lnTo>
                    <a:pt x="3543655" y="271200"/>
                  </a:lnTo>
                  <a:lnTo>
                    <a:pt x="3546887" y="284080"/>
                  </a:lnTo>
                  <a:lnTo>
                    <a:pt x="3557553" y="287944"/>
                  </a:lnTo>
                  <a:lnTo>
                    <a:pt x="3554644" y="304044"/>
                  </a:lnTo>
                  <a:lnTo>
                    <a:pt x="3540746" y="312737"/>
                  </a:lnTo>
                  <a:lnTo>
                    <a:pt x="3524586" y="294706"/>
                  </a:lnTo>
                  <a:lnTo>
                    <a:pt x="3514890" y="285046"/>
                  </a:lnTo>
                  <a:lnTo>
                    <a:pt x="3517476" y="269268"/>
                  </a:lnTo>
                  <a:lnTo>
                    <a:pt x="3503578" y="253168"/>
                  </a:lnTo>
                  <a:close/>
                  <a:moveTo>
                    <a:pt x="3570253" y="234949"/>
                  </a:moveTo>
                  <a:lnTo>
                    <a:pt x="3579778" y="251203"/>
                  </a:lnTo>
                  <a:lnTo>
                    <a:pt x="3571205" y="257174"/>
                  </a:lnTo>
                  <a:lnTo>
                    <a:pt x="3563903" y="249213"/>
                  </a:lnTo>
                  <a:lnTo>
                    <a:pt x="3564855" y="239261"/>
                  </a:lnTo>
                  <a:close/>
                  <a:moveTo>
                    <a:pt x="3805219" y="211137"/>
                  </a:moveTo>
                  <a:lnTo>
                    <a:pt x="3835518" y="224790"/>
                  </a:lnTo>
                  <a:lnTo>
                    <a:pt x="3846478" y="244792"/>
                  </a:lnTo>
                  <a:lnTo>
                    <a:pt x="3843254" y="252412"/>
                  </a:lnTo>
                  <a:lnTo>
                    <a:pt x="3818435" y="250190"/>
                  </a:lnTo>
                  <a:lnTo>
                    <a:pt x="3782978" y="229552"/>
                  </a:lnTo>
                  <a:close/>
                  <a:moveTo>
                    <a:pt x="3716499" y="206375"/>
                  </a:moveTo>
                  <a:lnTo>
                    <a:pt x="3732178" y="217487"/>
                  </a:lnTo>
                  <a:lnTo>
                    <a:pt x="3721516" y="233363"/>
                  </a:lnTo>
                  <a:lnTo>
                    <a:pt x="3706778" y="208280"/>
                  </a:lnTo>
                  <a:close/>
                  <a:moveTo>
                    <a:pt x="3892555" y="152400"/>
                  </a:moveTo>
                  <a:lnTo>
                    <a:pt x="3891607" y="170764"/>
                  </a:lnTo>
                  <a:lnTo>
                    <a:pt x="3900454" y="183652"/>
                  </a:lnTo>
                  <a:lnTo>
                    <a:pt x="3893187" y="195573"/>
                  </a:lnTo>
                  <a:lnTo>
                    <a:pt x="3880232" y="211682"/>
                  </a:lnTo>
                  <a:lnTo>
                    <a:pt x="3858431" y="239713"/>
                  </a:lnTo>
                  <a:lnTo>
                    <a:pt x="3847056" y="236491"/>
                  </a:lnTo>
                  <a:lnTo>
                    <a:pt x="3847056" y="209749"/>
                  </a:lnTo>
                  <a:lnTo>
                    <a:pt x="3835366" y="197184"/>
                  </a:lnTo>
                  <a:lnTo>
                    <a:pt x="3845477" y="175597"/>
                  </a:lnTo>
                  <a:lnTo>
                    <a:pt x="3859379" y="186230"/>
                  </a:lnTo>
                  <a:lnTo>
                    <a:pt x="3862538" y="172376"/>
                  </a:lnTo>
                  <a:lnTo>
                    <a:pt x="3883076" y="158199"/>
                  </a:lnTo>
                  <a:close/>
                  <a:moveTo>
                    <a:pt x="3911566" y="117476"/>
                  </a:moveTo>
                  <a:lnTo>
                    <a:pt x="3927580" y="122238"/>
                  </a:lnTo>
                  <a:lnTo>
                    <a:pt x="3940141" y="148591"/>
                  </a:lnTo>
                  <a:lnTo>
                    <a:pt x="3932918" y="162243"/>
                  </a:lnTo>
                  <a:lnTo>
                    <a:pt x="3918474" y="169864"/>
                  </a:lnTo>
                  <a:lnTo>
                    <a:pt x="3912822" y="142558"/>
                  </a:lnTo>
                  <a:cubicBezTo>
                    <a:pt x="3912403" y="134197"/>
                    <a:pt x="3911985" y="125837"/>
                    <a:pt x="3911566" y="117476"/>
                  </a:cubicBezTo>
                  <a:close/>
                  <a:moveTo>
                    <a:pt x="3882623" y="82550"/>
                  </a:moveTo>
                  <a:lnTo>
                    <a:pt x="3889341" y="101343"/>
                  </a:lnTo>
                  <a:lnTo>
                    <a:pt x="3872388" y="111216"/>
                  </a:lnTo>
                  <a:lnTo>
                    <a:pt x="3852236" y="124912"/>
                  </a:lnTo>
                  <a:lnTo>
                    <a:pt x="3842640" y="147527"/>
                  </a:lnTo>
                  <a:lnTo>
                    <a:pt x="3811932" y="167593"/>
                  </a:lnTo>
                  <a:lnTo>
                    <a:pt x="3800417" y="182563"/>
                  </a:lnTo>
                  <a:lnTo>
                    <a:pt x="3792740" y="163771"/>
                  </a:lnTo>
                  <a:lnTo>
                    <a:pt x="3782184" y="174282"/>
                  </a:lnTo>
                  <a:lnTo>
                    <a:pt x="3762352" y="178741"/>
                  </a:lnTo>
                  <a:lnTo>
                    <a:pt x="3763951" y="163771"/>
                  </a:lnTo>
                  <a:lnTo>
                    <a:pt x="3760753" y="144979"/>
                  </a:lnTo>
                  <a:lnTo>
                    <a:pt x="3783783" y="138290"/>
                  </a:lnTo>
                  <a:lnTo>
                    <a:pt x="3794659" y="121409"/>
                  </a:lnTo>
                  <a:lnTo>
                    <a:pt x="3808413" y="128735"/>
                  </a:lnTo>
                  <a:lnTo>
                    <a:pt x="3806494" y="142431"/>
                  </a:lnTo>
                  <a:lnTo>
                    <a:pt x="3826646" y="134468"/>
                  </a:lnTo>
                  <a:lnTo>
                    <a:pt x="3823447" y="118861"/>
                  </a:lnTo>
                  <a:lnTo>
                    <a:pt x="3858313" y="100706"/>
                  </a:lnTo>
                  <a:lnTo>
                    <a:pt x="3867909" y="104846"/>
                  </a:lnTo>
                  <a:lnTo>
                    <a:pt x="3873987" y="88921"/>
                  </a:lnTo>
                  <a:close/>
                  <a:moveTo>
                    <a:pt x="3954178" y="46037"/>
                  </a:moveTo>
                  <a:lnTo>
                    <a:pt x="3965541" y="53654"/>
                  </a:lnTo>
                  <a:cubicBezTo>
                    <a:pt x="3965095" y="60458"/>
                    <a:pt x="3964650" y="67263"/>
                    <a:pt x="3964204" y="74067"/>
                  </a:cubicBezTo>
                  <a:lnTo>
                    <a:pt x="3953175" y="76200"/>
                  </a:lnTo>
                  <a:lnTo>
                    <a:pt x="3955514" y="67974"/>
                  </a:lnTo>
                  <a:lnTo>
                    <a:pt x="3946491" y="64318"/>
                  </a:lnTo>
                  <a:close/>
                  <a:moveTo>
                    <a:pt x="4240178" y="42862"/>
                  </a:moveTo>
                  <a:lnTo>
                    <a:pt x="4253469" y="43488"/>
                  </a:lnTo>
                  <a:cubicBezTo>
                    <a:pt x="4253801" y="50159"/>
                    <a:pt x="4254134" y="56829"/>
                    <a:pt x="4254466" y="63500"/>
                  </a:cubicBezTo>
                  <a:close/>
                  <a:moveTo>
                    <a:pt x="4283567" y="2124"/>
                  </a:moveTo>
                  <a:lnTo>
                    <a:pt x="4289750" y="3880"/>
                  </a:lnTo>
                  <a:lnTo>
                    <a:pt x="4307921" y="26351"/>
                  </a:lnTo>
                  <a:lnTo>
                    <a:pt x="4311095" y="16826"/>
                  </a:lnTo>
                  <a:lnTo>
                    <a:pt x="4314150" y="10809"/>
                  </a:lnTo>
                  <a:lnTo>
                    <a:pt x="4334458" y="16576"/>
                  </a:lnTo>
                  <a:lnTo>
                    <a:pt x="4344797" y="20074"/>
                  </a:lnTo>
                  <a:lnTo>
                    <a:pt x="4331090" y="40956"/>
                  </a:lnTo>
                  <a:lnTo>
                    <a:pt x="4363145" y="29208"/>
                  </a:lnTo>
                  <a:lnTo>
                    <a:pt x="4366319" y="54291"/>
                  </a:lnTo>
                  <a:lnTo>
                    <a:pt x="4331407" y="89533"/>
                  </a:lnTo>
                  <a:lnTo>
                    <a:pt x="4304430" y="84453"/>
                  </a:lnTo>
                  <a:lnTo>
                    <a:pt x="4322203" y="103186"/>
                  </a:lnTo>
                  <a:lnTo>
                    <a:pt x="4318077" y="112711"/>
                  </a:lnTo>
                  <a:lnTo>
                    <a:pt x="4296178" y="128586"/>
                  </a:lnTo>
                  <a:lnTo>
                    <a:pt x="4289830" y="141603"/>
                  </a:lnTo>
                  <a:lnTo>
                    <a:pt x="4330772" y="120331"/>
                  </a:lnTo>
                  <a:lnTo>
                    <a:pt x="4344737" y="116838"/>
                  </a:lnTo>
                  <a:lnTo>
                    <a:pt x="4334263" y="162241"/>
                  </a:lnTo>
                  <a:lnTo>
                    <a:pt x="4311412" y="184466"/>
                  </a:lnTo>
                  <a:lnTo>
                    <a:pt x="4315538" y="192086"/>
                  </a:lnTo>
                  <a:lnTo>
                    <a:pt x="4331407" y="180338"/>
                  </a:lnTo>
                  <a:lnTo>
                    <a:pt x="4337755" y="183196"/>
                  </a:lnTo>
                  <a:lnTo>
                    <a:pt x="4336168" y="219391"/>
                  </a:lnTo>
                  <a:lnTo>
                    <a:pt x="4318712" y="285748"/>
                  </a:lnTo>
                  <a:lnTo>
                    <a:pt x="4278405" y="298766"/>
                  </a:lnTo>
                  <a:lnTo>
                    <a:pt x="4304430" y="295591"/>
                  </a:lnTo>
                  <a:lnTo>
                    <a:pt x="4326329" y="288606"/>
                  </a:lnTo>
                  <a:lnTo>
                    <a:pt x="4333946" y="251458"/>
                  </a:lnTo>
                  <a:lnTo>
                    <a:pt x="4359654" y="182561"/>
                  </a:lnTo>
                  <a:lnTo>
                    <a:pt x="4377109" y="186053"/>
                  </a:lnTo>
                  <a:lnTo>
                    <a:pt x="4357749" y="157796"/>
                  </a:lnTo>
                  <a:lnTo>
                    <a:pt x="4379331" y="98741"/>
                  </a:lnTo>
                  <a:lnTo>
                    <a:pt x="4394248" y="92391"/>
                  </a:lnTo>
                  <a:cubicBezTo>
                    <a:pt x="4394460" y="82443"/>
                    <a:pt x="4394671" y="72494"/>
                    <a:pt x="4394883" y="62546"/>
                  </a:cubicBezTo>
                  <a:lnTo>
                    <a:pt x="4419321" y="81278"/>
                  </a:lnTo>
                  <a:lnTo>
                    <a:pt x="4435189" y="79056"/>
                  </a:lnTo>
                  <a:lnTo>
                    <a:pt x="4449154" y="100011"/>
                  </a:lnTo>
                  <a:lnTo>
                    <a:pt x="4437729" y="117156"/>
                  </a:lnTo>
                  <a:lnTo>
                    <a:pt x="4451376" y="126681"/>
                  </a:lnTo>
                  <a:lnTo>
                    <a:pt x="4458675" y="120013"/>
                  </a:lnTo>
                  <a:lnTo>
                    <a:pt x="4482161" y="111441"/>
                  </a:lnTo>
                  <a:lnTo>
                    <a:pt x="4488509" y="142873"/>
                  </a:lnTo>
                  <a:lnTo>
                    <a:pt x="4505647" y="127951"/>
                  </a:lnTo>
                  <a:cubicBezTo>
                    <a:pt x="4505859" y="122342"/>
                    <a:pt x="4506070" y="116732"/>
                    <a:pt x="4506282" y="111123"/>
                  </a:cubicBezTo>
                  <a:lnTo>
                    <a:pt x="4521516" y="136523"/>
                  </a:lnTo>
                  <a:lnTo>
                    <a:pt x="4540559" y="139381"/>
                  </a:lnTo>
                  <a:cubicBezTo>
                    <a:pt x="4540242" y="142873"/>
                    <a:pt x="4539924" y="146366"/>
                    <a:pt x="4539607" y="149858"/>
                  </a:cubicBezTo>
                  <a:lnTo>
                    <a:pt x="4514217" y="161606"/>
                  </a:lnTo>
                  <a:lnTo>
                    <a:pt x="4529133" y="173353"/>
                  </a:lnTo>
                  <a:lnTo>
                    <a:pt x="4551032" y="160336"/>
                  </a:lnTo>
                  <a:lnTo>
                    <a:pt x="4578644" y="163511"/>
                  </a:lnTo>
                  <a:lnTo>
                    <a:pt x="4584357" y="186371"/>
                  </a:lnTo>
                  <a:lnTo>
                    <a:pt x="4600226" y="183196"/>
                  </a:lnTo>
                  <a:lnTo>
                    <a:pt x="4606891" y="226376"/>
                  </a:lnTo>
                  <a:lnTo>
                    <a:pt x="4574201" y="233678"/>
                  </a:lnTo>
                  <a:lnTo>
                    <a:pt x="4536116" y="270826"/>
                  </a:lnTo>
                  <a:lnTo>
                    <a:pt x="4517390" y="274318"/>
                  </a:lnTo>
                  <a:lnTo>
                    <a:pt x="4494222" y="287336"/>
                  </a:lnTo>
                  <a:lnTo>
                    <a:pt x="4451693" y="276223"/>
                  </a:lnTo>
                  <a:lnTo>
                    <a:pt x="4412656" y="272413"/>
                  </a:lnTo>
                  <a:lnTo>
                    <a:pt x="4376475" y="260031"/>
                  </a:lnTo>
                  <a:lnTo>
                    <a:pt x="4383140" y="276541"/>
                  </a:lnTo>
                  <a:lnTo>
                    <a:pt x="4374570" y="288288"/>
                  </a:lnTo>
                  <a:lnTo>
                    <a:pt x="4402182" y="287336"/>
                  </a:lnTo>
                  <a:lnTo>
                    <a:pt x="4435189" y="298131"/>
                  </a:lnTo>
                  <a:lnTo>
                    <a:pt x="4464706" y="321308"/>
                  </a:lnTo>
                  <a:lnTo>
                    <a:pt x="4459945" y="338135"/>
                  </a:lnTo>
                  <a:lnTo>
                    <a:pt x="4498665" y="340040"/>
                  </a:lnTo>
                  <a:lnTo>
                    <a:pt x="4507552" y="363853"/>
                  </a:lnTo>
                  <a:lnTo>
                    <a:pt x="4491048" y="379728"/>
                  </a:lnTo>
                  <a:lnTo>
                    <a:pt x="4511043" y="395920"/>
                  </a:lnTo>
                  <a:lnTo>
                    <a:pt x="4513582" y="424178"/>
                  </a:lnTo>
                  <a:lnTo>
                    <a:pt x="4502474" y="461325"/>
                  </a:lnTo>
                  <a:lnTo>
                    <a:pt x="4444711" y="494345"/>
                  </a:lnTo>
                  <a:lnTo>
                    <a:pt x="4432650" y="482915"/>
                  </a:lnTo>
                  <a:lnTo>
                    <a:pt x="4441220" y="501648"/>
                  </a:lnTo>
                  <a:lnTo>
                    <a:pt x="4435824" y="513078"/>
                  </a:lnTo>
                  <a:lnTo>
                    <a:pt x="4445346" y="501330"/>
                  </a:lnTo>
                  <a:lnTo>
                    <a:pt x="4506917" y="470533"/>
                  </a:lnTo>
                  <a:lnTo>
                    <a:pt x="4524373" y="436560"/>
                  </a:lnTo>
                  <a:lnTo>
                    <a:pt x="4529133" y="400683"/>
                  </a:lnTo>
                  <a:lnTo>
                    <a:pt x="4549445" y="412113"/>
                  </a:lnTo>
                  <a:lnTo>
                    <a:pt x="4552302" y="390205"/>
                  </a:lnTo>
                  <a:lnTo>
                    <a:pt x="4541511" y="379410"/>
                  </a:lnTo>
                  <a:lnTo>
                    <a:pt x="4532942" y="380680"/>
                  </a:lnTo>
                  <a:lnTo>
                    <a:pt x="4534211" y="355598"/>
                  </a:lnTo>
                  <a:lnTo>
                    <a:pt x="4555476" y="379410"/>
                  </a:lnTo>
                  <a:lnTo>
                    <a:pt x="4577692" y="375918"/>
                  </a:lnTo>
                  <a:lnTo>
                    <a:pt x="4584992" y="388618"/>
                  </a:lnTo>
                  <a:cubicBezTo>
                    <a:pt x="4586215" y="390732"/>
                    <a:pt x="4580951" y="388976"/>
                    <a:pt x="4585033" y="388603"/>
                  </a:cubicBezTo>
                  <a:lnTo>
                    <a:pt x="4609485" y="386381"/>
                  </a:lnTo>
                  <a:lnTo>
                    <a:pt x="4641240" y="393364"/>
                  </a:lnTo>
                  <a:lnTo>
                    <a:pt x="4647591" y="411458"/>
                  </a:lnTo>
                  <a:lnTo>
                    <a:pt x="4631078" y="429235"/>
                  </a:lnTo>
                  <a:lnTo>
                    <a:pt x="4635207" y="434631"/>
                  </a:lnTo>
                  <a:lnTo>
                    <a:pt x="4660611" y="409871"/>
                  </a:lnTo>
                  <a:lnTo>
                    <a:pt x="4681570" y="407649"/>
                  </a:lnTo>
                  <a:lnTo>
                    <a:pt x="4669820" y="397173"/>
                  </a:lnTo>
                  <a:lnTo>
                    <a:pt x="4676171" y="367969"/>
                  </a:lnTo>
                  <a:lnTo>
                    <a:pt x="4692049" y="374000"/>
                  </a:lnTo>
                  <a:lnTo>
                    <a:pt x="4702211" y="354002"/>
                  </a:lnTo>
                  <a:lnTo>
                    <a:pt x="4694907" y="338130"/>
                  </a:lnTo>
                  <a:lnTo>
                    <a:pt x="4696495" y="325432"/>
                  </a:lnTo>
                  <a:lnTo>
                    <a:pt x="4741270" y="344161"/>
                  </a:lnTo>
                  <a:lnTo>
                    <a:pt x="4764769" y="374318"/>
                  </a:lnTo>
                  <a:lnTo>
                    <a:pt x="4780646" y="374318"/>
                  </a:lnTo>
                  <a:lnTo>
                    <a:pt x="4789220" y="387968"/>
                  </a:lnTo>
                  <a:lnTo>
                    <a:pt x="4804145" y="387650"/>
                  </a:lnTo>
                  <a:lnTo>
                    <a:pt x="4778106" y="430187"/>
                  </a:lnTo>
                  <a:lnTo>
                    <a:pt x="4739999" y="424156"/>
                  </a:lnTo>
                  <a:lnTo>
                    <a:pt x="4711102" y="399078"/>
                  </a:lnTo>
                  <a:lnTo>
                    <a:pt x="4693319" y="422251"/>
                  </a:lnTo>
                  <a:lnTo>
                    <a:pt x="4699670" y="444472"/>
                  </a:lnTo>
                  <a:lnTo>
                    <a:pt x="4717771" y="429870"/>
                  </a:lnTo>
                  <a:lnTo>
                    <a:pt x="4725392" y="440028"/>
                  </a:lnTo>
                  <a:lnTo>
                    <a:pt x="4739047" y="444155"/>
                  </a:lnTo>
                  <a:lnTo>
                    <a:pt x="4718088" y="463201"/>
                  </a:lnTo>
                  <a:lnTo>
                    <a:pt x="4727615" y="474629"/>
                  </a:lnTo>
                  <a:lnTo>
                    <a:pt x="4751749" y="458757"/>
                  </a:lnTo>
                  <a:lnTo>
                    <a:pt x="4799700" y="462566"/>
                  </a:lnTo>
                  <a:lnTo>
                    <a:pt x="4782869" y="493358"/>
                  </a:lnTo>
                  <a:lnTo>
                    <a:pt x="4787315" y="502564"/>
                  </a:lnTo>
                  <a:lnTo>
                    <a:pt x="4815577" y="474946"/>
                  </a:lnTo>
                  <a:lnTo>
                    <a:pt x="4817800" y="502564"/>
                  </a:lnTo>
                  <a:lnTo>
                    <a:pt x="4839076" y="525420"/>
                  </a:lnTo>
                  <a:lnTo>
                    <a:pt x="4829867" y="551767"/>
                  </a:lnTo>
                  <a:lnTo>
                    <a:pt x="4808591" y="559386"/>
                  </a:lnTo>
                  <a:lnTo>
                    <a:pt x="4796207" y="572401"/>
                  </a:lnTo>
                  <a:lnTo>
                    <a:pt x="4795571" y="616525"/>
                  </a:lnTo>
                  <a:lnTo>
                    <a:pt x="4770485" y="639698"/>
                  </a:lnTo>
                  <a:lnTo>
                    <a:pt x="4779059" y="656523"/>
                  </a:lnTo>
                  <a:lnTo>
                    <a:pt x="4802240" y="643825"/>
                  </a:lnTo>
                  <a:lnTo>
                    <a:pt x="4812402" y="577162"/>
                  </a:lnTo>
                  <a:lnTo>
                    <a:pt x="4848920" y="563512"/>
                  </a:lnTo>
                  <a:lnTo>
                    <a:pt x="4858130" y="516849"/>
                  </a:lnTo>
                  <a:lnTo>
                    <a:pt x="4876230" y="514627"/>
                  </a:lnTo>
                  <a:lnTo>
                    <a:pt x="4887662" y="506056"/>
                  </a:lnTo>
                  <a:lnTo>
                    <a:pt x="4939741" y="519071"/>
                  </a:lnTo>
                  <a:lnTo>
                    <a:pt x="4983246" y="527324"/>
                  </a:lnTo>
                  <a:lnTo>
                    <a:pt x="4993090" y="547005"/>
                  </a:lnTo>
                  <a:lnTo>
                    <a:pt x="5003252" y="537482"/>
                  </a:lnTo>
                  <a:lnTo>
                    <a:pt x="5007697" y="519706"/>
                  </a:lnTo>
                  <a:lnTo>
                    <a:pt x="5044851" y="530816"/>
                  </a:lnTo>
                  <a:lnTo>
                    <a:pt x="5063904" y="545418"/>
                  </a:lnTo>
                  <a:lnTo>
                    <a:pt x="5070256" y="536847"/>
                  </a:lnTo>
                  <a:lnTo>
                    <a:pt x="5077559" y="557164"/>
                  </a:lnTo>
                  <a:lnTo>
                    <a:pt x="5105186" y="555576"/>
                  </a:lnTo>
                  <a:lnTo>
                    <a:pt x="5125510" y="567957"/>
                  </a:lnTo>
                  <a:lnTo>
                    <a:pt x="5144563" y="587955"/>
                  </a:lnTo>
                  <a:lnTo>
                    <a:pt x="5164569" y="596209"/>
                  </a:lnTo>
                  <a:lnTo>
                    <a:pt x="5181082" y="617160"/>
                  </a:lnTo>
                  <a:lnTo>
                    <a:pt x="5206486" y="626366"/>
                  </a:lnTo>
                  <a:lnTo>
                    <a:pt x="5212837" y="641285"/>
                  </a:lnTo>
                  <a:lnTo>
                    <a:pt x="5241417" y="661602"/>
                  </a:lnTo>
                  <a:lnTo>
                    <a:pt x="5311279" y="734930"/>
                  </a:lnTo>
                  <a:lnTo>
                    <a:pt x="5318583" y="756199"/>
                  </a:lnTo>
                  <a:lnTo>
                    <a:pt x="5332555" y="761278"/>
                  </a:lnTo>
                  <a:lnTo>
                    <a:pt x="5346210" y="775880"/>
                  </a:lnTo>
                  <a:lnTo>
                    <a:pt x="5352561" y="771436"/>
                  </a:lnTo>
                  <a:lnTo>
                    <a:pt x="5337636" y="755881"/>
                  </a:lnTo>
                  <a:lnTo>
                    <a:pt x="5337636" y="740009"/>
                  </a:lnTo>
                  <a:lnTo>
                    <a:pt x="5366533" y="765087"/>
                  </a:lnTo>
                  <a:lnTo>
                    <a:pt x="5366533" y="776832"/>
                  </a:lnTo>
                  <a:lnTo>
                    <a:pt x="5379553" y="795561"/>
                  </a:lnTo>
                  <a:lnTo>
                    <a:pt x="5431632" y="816195"/>
                  </a:lnTo>
                  <a:lnTo>
                    <a:pt x="5448462" y="830797"/>
                  </a:lnTo>
                  <a:lnTo>
                    <a:pt x="5444969" y="806354"/>
                  </a:lnTo>
                  <a:lnTo>
                    <a:pt x="5491014" y="852383"/>
                  </a:lnTo>
                  <a:lnTo>
                    <a:pt x="5494190" y="864129"/>
                  </a:lnTo>
                  <a:lnTo>
                    <a:pt x="5506257" y="873334"/>
                  </a:lnTo>
                  <a:lnTo>
                    <a:pt x="5503081" y="891429"/>
                  </a:lnTo>
                  <a:lnTo>
                    <a:pt x="5514513" y="906031"/>
                  </a:lnTo>
                  <a:lnTo>
                    <a:pt x="5526263" y="892381"/>
                  </a:lnTo>
                  <a:lnTo>
                    <a:pt x="5547539" y="910158"/>
                  </a:lnTo>
                  <a:lnTo>
                    <a:pt x="5572943" y="919363"/>
                  </a:lnTo>
                  <a:lnTo>
                    <a:pt x="5563734" y="963488"/>
                  </a:lnTo>
                  <a:lnTo>
                    <a:pt x="5578977" y="981264"/>
                  </a:lnTo>
                  <a:lnTo>
                    <a:pt x="5575166" y="1032056"/>
                  </a:lnTo>
                  <a:lnTo>
                    <a:pt x="5580565" y="1047610"/>
                  </a:lnTo>
                  <a:lnTo>
                    <a:pt x="5598348" y="1037135"/>
                  </a:lnTo>
                  <a:lnTo>
                    <a:pt x="5602158" y="1068561"/>
                  </a:lnTo>
                  <a:lnTo>
                    <a:pt x="5560241" y="1152366"/>
                  </a:lnTo>
                  <a:lnTo>
                    <a:pt x="5498636" y="1245376"/>
                  </a:lnTo>
                  <a:lnTo>
                    <a:pt x="5427186" y="1279660"/>
                  </a:lnTo>
                  <a:lnTo>
                    <a:pt x="5357642" y="1305690"/>
                  </a:lnTo>
                  <a:lnTo>
                    <a:pt x="5268727" y="1295849"/>
                  </a:lnTo>
                  <a:lnTo>
                    <a:pt x="5197277" y="1259661"/>
                  </a:lnTo>
                  <a:lnTo>
                    <a:pt x="5135037" y="1254900"/>
                  </a:lnTo>
                  <a:lnTo>
                    <a:pt x="5093119" y="1236488"/>
                  </a:lnTo>
                  <a:lnTo>
                    <a:pt x="5080735" y="1242837"/>
                  </a:lnTo>
                  <a:lnTo>
                    <a:pt x="5045804" y="1221886"/>
                  </a:lnTo>
                  <a:lnTo>
                    <a:pt x="5036277" y="1231409"/>
                  </a:lnTo>
                  <a:lnTo>
                    <a:pt x="5026433" y="1206331"/>
                  </a:lnTo>
                  <a:lnTo>
                    <a:pt x="5001346" y="1207918"/>
                  </a:lnTo>
                  <a:lnTo>
                    <a:pt x="4972131" y="1180618"/>
                  </a:lnTo>
                  <a:lnTo>
                    <a:pt x="4954666" y="1206966"/>
                  </a:lnTo>
                  <a:lnTo>
                    <a:pt x="4930214" y="1185063"/>
                  </a:lnTo>
                  <a:lnTo>
                    <a:pt x="4939423" y="1161889"/>
                  </a:lnTo>
                  <a:lnTo>
                    <a:pt x="4920053" y="1156810"/>
                  </a:lnTo>
                  <a:lnTo>
                    <a:pt x="4915924" y="1144113"/>
                  </a:lnTo>
                  <a:lnTo>
                    <a:pt x="4900047" y="1147604"/>
                  </a:lnTo>
                  <a:lnTo>
                    <a:pt x="4886074" y="1166651"/>
                  </a:lnTo>
                  <a:lnTo>
                    <a:pt x="4856542" y="1143795"/>
                  </a:lnTo>
                  <a:lnTo>
                    <a:pt x="4852414" y="1151096"/>
                  </a:lnTo>
                  <a:lnTo>
                    <a:pt x="4820341" y="1139986"/>
                  </a:lnTo>
                  <a:lnTo>
                    <a:pt x="4815260" y="1127288"/>
                  </a:lnTo>
                  <a:lnTo>
                    <a:pt x="4794936" y="1123161"/>
                  </a:lnTo>
                  <a:lnTo>
                    <a:pt x="4782869" y="1074910"/>
                  </a:lnTo>
                  <a:lnTo>
                    <a:pt x="4758418" y="1057134"/>
                  </a:lnTo>
                  <a:lnTo>
                    <a:pt x="4710785" y="1055229"/>
                  </a:lnTo>
                  <a:lnTo>
                    <a:pt x="4706339" y="1060626"/>
                  </a:lnTo>
                  <a:lnTo>
                    <a:pt x="4718088" y="1066022"/>
                  </a:lnTo>
                  <a:lnTo>
                    <a:pt x="4736506" y="1087926"/>
                  </a:lnTo>
                  <a:lnTo>
                    <a:pt x="4752067" y="1083799"/>
                  </a:lnTo>
                  <a:lnTo>
                    <a:pt x="4746033" y="1108877"/>
                  </a:lnTo>
                  <a:lnTo>
                    <a:pt x="4759053" y="1138081"/>
                  </a:lnTo>
                  <a:lnTo>
                    <a:pt x="4770802" y="1142526"/>
                  </a:lnTo>
                  <a:lnTo>
                    <a:pt x="4787950" y="1166334"/>
                  </a:lnTo>
                  <a:lnTo>
                    <a:pt x="4812402" y="1176809"/>
                  </a:lnTo>
                  <a:lnTo>
                    <a:pt x="4798747" y="1188237"/>
                  </a:lnTo>
                  <a:cubicBezTo>
                    <a:pt x="4799170" y="1193634"/>
                    <a:pt x="4799594" y="1199030"/>
                    <a:pt x="4800017" y="1204427"/>
                  </a:cubicBezTo>
                  <a:lnTo>
                    <a:pt x="4820976" y="1203157"/>
                  </a:lnTo>
                  <a:lnTo>
                    <a:pt x="4861305" y="1231092"/>
                  </a:lnTo>
                  <a:lnTo>
                    <a:pt x="4857494" y="1245059"/>
                  </a:lnTo>
                  <a:lnTo>
                    <a:pt x="4829867" y="1250138"/>
                  </a:lnTo>
                  <a:lnTo>
                    <a:pt x="4842569" y="1262836"/>
                  </a:lnTo>
                  <a:lnTo>
                    <a:pt x="4866068" y="1259344"/>
                  </a:lnTo>
                  <a:lnTo>
                    <a:pt x="4900047" y="1267597"/>
                  </a:lnTo>
                  <a:lnTo>
                    <a:pt x="4911796" y="1281247"/>
                  </a:lnTo>
                  <a:lnTo>
                    <a:pt x="4907668" y="1299976"/>
                  </a:lnTo>
                  <a:lnTo>
                    <a:pt x="4925769" y="1296802"/>
                  </a:lnTo>
                  <a:lnTo>
                    <a:pt x="4955619" y="1312356"/>
                  </a:lnTo>
                  <a:lnTo>
                    <a:pt x="4965145" y="1341878"/>
                  </a:lnTo>
                  <a:lnTo>
                    <a:pt x="4974989" y="1352354"/>
                  </a:lnTo>
                  <a:lnTo>
                    <a:pt x="4953078" y="1385050"/>
                  </a:lnTo>
                  <a:lnTo>
                    <a:pt x="4964828" y="1413620"/>
                  </a:lnTo>
                  <a:lnTo>
                    <a:pt x="4955301" y="1422191"/>
                  </a:lnTo>
                  <a:lnTo>
                    <a:pt x="4953396" y="1459966"/>
                  </a:lnTo>
                  <a:lnTo>
                    <a:pt x="4928309" y="1458061"/>
                  </a:lnTo>
                  <a:lnTo>
                    <a:pt x="4919735" y="1476155"/>
                  </a:lnTo>
                  <a:lnTo>
                    <a:pt x="4937836" y="1485361"/>
                  </a:lnTo>
                  <a:cubicBezTo>
                    <a:pt x="4937942" y="1490652"/>
                    <a:pt x="4938047" y="1495942"/>
                    <a:pt x="4938153" y="1501233"/>
                  </a:cubicBezTo>
                  <a:lnTo>
                    <a:pt x="4949903" y="1508534"/>
                  </a:lnTo>
                  <a:lnTo>
                    <a:pt x="4966415" y="1581863"/>
                  </a:lnTo>
                  <a:lnTo>
                    <a:pt x="4984198" y="1575514"/>
                  </a:lnTo>
                  <a:lnTo>
                    <a:pt x="4987692" y="1601862"/>
                  </a:lnTo>
                  <a:lnTo>
                    <a:pt x="4976260" y="1619956"/>
                  </a:lnTo>
                  <a:lnTo>
                    <a:pt x="4996583" y="1643764"/>
                  </a:lnTo>
                  <a:lnTo>
                    <a:pt x="4983881" y="1654557"/>
                  </a:lnTo>
                  <a:lnTo>
                    <a:pt x="4949267" y="1672968"/>
                  </a:lnTo>
                  <a:lnTo>
                    <a:pt x="4924498" y="1736139"/>
                  </a:lnTo>
                  <a:lnTo>
                    <a:pt x="4927991" y="1790104"/>
                  </a:lnTo>
                  <a:lnTo>
                    <a:pt x="4928309" y="1829785"/>
                  </a:lnTo>
                  <a:lnTo>
                    <a:pt x="4920053" y="1845973"/>
                  </a:lnTo>
                  <a:lnTo>
                    <a:pt x="4939423" y="1862481"/>
                  </a:lnTo>
                  <a:cubicBezTo>
                    <a:pt x="4939317" y="1855921"/>
                    <a:pt x="4939212" y="1849360"/>
                    <a:pt x="4939106" y="1842800"/>
                  </a:cubicBezTo>
                  <a:lnTo>
                    <a:pt x="4946410" y="1838354"/>
                  </a:lnTo>
                  <a:lnTo>
                    <a:pt x="4965145" y="1902478"/>
                  </a:lnTo>
                  <a:lnTo>
                    <a:pt x="4980070" y="1903113"/>
                  </a:lnTo>
                  <a:lnTo>
                    <a:pt x="4985786" y="1955808"/>
                  </a:lnTo>
                  <a:lnTo>
                    <a:pt x="4994043" y="1967553"/>
                  </a:lnTo>
                  <a:lnTo>
                    <a:pt x="4985151" y="1984060"/>
                  </a:lnTo>
                  <a:lnTo>
                    <a:pt x="4988009" y="1998028"/>
                  </a:lnTo>
                  <a:lnTo>
                    <a:pt x="4976895" y="1987870"/>
                  </a:lnTo>
                  <a:lnTo>
                    <a:pt x="4965780" y="1999297"/>
                  </a:lnTo>
                  <a:lnTo>
                    <a:pt x="4957206" y="1998028"/>
                  </a:lnTo>
                  <a:lnTo>
                    <a:pt x="4946727" y="1994853"/>
                  </a:lnTo>
                  <a:lnTo>
                    <a:pt x="4939423" y="2005011"/>
                  </a:lnTo>
                  <a:lnTo>
                    <a:pt x="4955936" y="2009455"/>
                  </a:lnTo>
                  <a:lnTo>
                    <a:pt x="4958477" y="2033898"/>
                  </a:lnTo>
                  <a:lnTo>
                    <a:pt x="4972131" y="2042785"/>
                  </a:lnTo>
                  <a:lnTo>
                    <a:pt x="4983881" y="2034851"/>
                  </a:lnTo>
                  <a:lnTo>
                    <a:pt x="4997218" y="2049452"/>
                  </a:lnTo>
                  <a:lnTo>
                    <a:pt x="5015319" y="2044054"/>
                  </a:lnTo>
                  <a:lnTo>
                    <a:pt x="5030244" y="2048499"/>
                  </a:lnTo>
                  <a:lnTo>
                    <a:pt x="5025798" y="2064052"/>
                  </a:lnTo>
                  <a:lnTo>
                    <a:pt x="5043581" y="2102463"/>
                  </a:lnTo>
                  <a:lnTo>
                    <a:pt x="5045169" y="2118018"/>
                  </a:lnTo>
                  <a:lnTo>
                    <a:pt x="5040405" y="2132937"/>
                  </a:lnTo>
                  <a:lnTo>
                    <a:pt x="5028974" y="2133890"/>
                  </a:lnTo>
                  <a:lnTo>
                    <a:pt x="5026751" y="2141191"/>
                  </a:lnTo>
                  <a:lnTo>
                    <a:pt x="5018177" y="2138652"/>
                  </a:lnTo>
                  <a:lnTo>
                    <a:pt x="5012143" y="2125955"/>
                  </a:lnTo>
                  <a:lnTo>
                    <a:pt x="5004204" y="2117065"/>
                  </a:lnTo>
                  <a:lnTo>
                    <a:pt x="4996583" y="2118018"/>
                  </a:lnTo>
                  <a:lnTo>
                    <a:pt x="4998488" y="2132937"/>
                  </a:lnTo>
                  <a:lnTo>
                    <a:pt x="5006427" y="2136113"/>
                  </a:lnTo>
                  <a:lnTo>
                    <a:pt x="5004204" y="2151032"/>
                  </a:lnTo>
                  <a:lnTo>
                    <a:pt x="5001981" y="2160238"/>
                  </a:lnTo>
                  <a:lnTo>
                    <a:pt x="5005792" y="2170080"/>
                  </a:lnTo>
                  <a:lnTo>
                    <a:pt x="4995313" y="2165635"/>
                  </a:lnTo>
                  <a:lnTo>
                    <a:pt x="4988009" y="2158969"/>
                  </a:lnTo>
                  <a:lnTo>
                    <a:pt x="4981976" y="2138652"/>
                  </a:lnTo>
                  <a:lnTo>
                    <a:pt x="4976260" y="2125002"/>
                  </a:lnTo>
                  <a:lnTo>
                    <a:pt x="4967051" y="2115479"/>
                  </a:lnTo>
                  <a:cubicBezTo>
                    <a:pt x="4967263" y="2108389"/>
                    <a:pt x="4967474" y="2101299"/>
                    <a:pt x="4967686" y="2094209"/>
                  </a:cubicBezTo>
                  <a:lnTo>
                    <a:pt x="4958477" y="2072941"/>
                  </a:lnTo>
                  <a:lnTo>
                    <a:pt x="4947362" y="2050720"/>
                  </a:lnTo>
                  <a:lnTo>
                    <a:pt x="4944822" y="2070402"/>
                  </a:lnTo>
                  <a:lnTo>
                    <a:pt x="4943552" y="2082147"/>
                  </a:lnTo>
                  <a:lnTo>
                    <a:pt x="4965145" y="2104685"/>
                  </a:lnTo>
                  <a:lnTo>
                    <a:pt x="4967051" y="2115479"/>
                  </a:lnTo>
                  <a:cubicBezTo>
                    <a:pt x="4967263" y="2121087"/>
                    <a:pt x="4967474" y="2126695"/>
                    <a:pt x="4967686" y="2132303"/>
                  </a:cubicBezTo>
                  <a:lnTo>
                    <a:pt x="4957206" y="2125637"/>
                  </a:lnTo>
                  <a:lnTo>
                    <a:pt x="4952443" y="2108495"/>
                  </a:lnTo>
                  <a:lnTo>
                    <a:pt x="4940058" y="2096748"/>
                  </a:lnTo>
                  <a:lnTo>
                    <a:pt x="4937518" y="2110399"/>
                  </a:lnTo>
                  <a:lnTo>
                    <a:pt x="4956889" y="2131033"/>
                  </a:lnTo>
                  <a:lnTo>
                    <a:pt x="4965145" y="2146905"/>
                  </a:lnTo>
                  <a:lnTo>
                    <a:pt x="4949267" y="2143413"/>
                  </a:lnTo>
                  <a:lnTo>
                    <a:pt x="4949903" y="2154842"/>
                  </a:lnTo>
                  <a:lnTo>
                    <a:pt x="4963240" y="2169127"/>
                  </a:lnTo>
                  <a:lnTo>
                    <a:pt x="4973402" y="2196745"/>
                  </a:lnTo>
                  <a:lnTo>
                    <a:pt x="4967051" y="2196428"/>
                  </a:lnTo>
                  <a:lnTo>
                    <a:pt x="4953396" y="2182460"/>
                  </a:lnTo>
                  <a:lnTo>
                    <a:pt x="4945457" y="2181190"/>
                  </a:lnTo>
                  <a:lnTo>
                    <a:pt x="4938153" y="2167222"/>
                  </a:lnTo>
                  <a:lnTo>
                    <a:pt x="4928626" y="2161826"/>
                  </a:lnTo>
                  <a:cubicBezTo>
                    <a:pt x="4928203" y="2168175"/>
                    <a:pt x="4927779" y="2174523"/>
                    <a:pt x="4927356" y="2180872"/>
                  </a:cubicBezTo>
                  <a:lnTo>
                    <a:pt x="4943869" y="2184364"/>
                  </a:lnTo>
                  <a:lnTo>
                    <a:pt x="4950855" y="2196110"/>
                  </a:lnTo>
                  <a:lnTo>
                    <a:pt x="4953713" y="2212935"/>
                  </a:lnTo>
                  <a:lnTo>
                    <a:pt x="4942599" y="2203094"/>
                  </a:lnTo>
                  <a:lnTo>
                    <a:pt x="4937836" y="2210394"/>
                  </a:lnTo>
                  <a:lnTo>
                    <a:pt x="4943234" y="2216745"/>
                  </a:lnTo>
                  <a:lnTo>
                    <a:pt x="4929262" y="2217696"/>
                  </a:lnTo>
                  <a:lnTo>
                    <a:pt x="4928944" y="2225950"/>
                  </a:lnTo>
                  <a:lnTo>
                    <a:pt x="4964510" y="2254202"/>
                  </a:lnTo>
                  <a:lnTo>
                    <a:pt x="5023893" y="2285313"/>
                  </a:lnTo>
                  <a:lnTo>
                    <a:pt x="5039770" y="2294200"/>
                  </a:lnTo>
                  <a:lnTo>
                    <a:pt x="5049297" y="2332612"/>
                  </a:lnTo>
                  <a:lnTo>
                    <a:pt x="5048979" y="2345945"/>
                  </a:lnTo>
                  <a:lnTo>
                    <a:pt x="5039770" y="2368801"/>
                  </a:lnTo>
                  <a:lnTo>
                    <a:pt x="5044851" y="2386896"/>
                  </a:lnTo>
                  <a:lnTo>
                    <a:pt x="5065492" y="2398325"/>
                  </a:lnTo>
                  <a:lnTo>
                    <a:pt x="5096612" y="2379912"/>
                  </a:lnTo>
                  <a:lnTo>
                    <a:pt x="5105822" y="2353882"/>
                  </a:lnTo>
                  <a:lnTo>
                    <a:pt x="5123922" y="2344994"/>
                  </a:lnTo>
                  <a:lnTo>
                    <a:pt x="5134719" y="2303725"/>
                  </a:lnTo>
                  <a:lnTo>
                    <a:pt x="5125510" y="2289122"/>
                  </a:lnTo>
                  <a:lnTo>
                    <a:pt x="5135037" y="2287218"/>
                  </a:lnTo>
                  <a:lnTo>
                    <a:pt x="5136307" y="2275472"/>
                  </a:lnTo>
                  <a:lnTo>
                    <a:pt x="5108362" y="2253568"/>
                  </a:lnTo>
                  <a:lnTo>
                    <a:pt x="5102011" y="2215792"/>
                  </a:lnTo>
                  <a:lnTo>
                    <a:pt x="5089626" y="2202777"/>
                  </a:lnTo>
                  <a:lnTo>
                    <a:pt x="5053743" y="2169127"/>
                  </a:lnTo>
                  <a:lnTo>
                    <a:pt x="5050885" y="2151985"/>
                  </a:lnTo>
                  <a:lnTo>
                    <a:pt x="5054378" y="2136430"/>
                  </a:lnTo>
                  <a:lnTo>
                    <a:pt x="5063269" y="2119922"/>
                  </a:lnTo>
                  <a:cubicBezTo>
                    <a:pt x="5062952" y="2116007"/>
                    <a:pt x="5062634" y="2112092"/>
                    <a:pt x="5062317" y="2108177"/>
                  </a:cubicBezTo>
                  <a:lnTo>
                    <a:pt x="5053108" y="2100558"/>
                  </a:lnTo>
                  <a:lnTo>
                    <a:pt x="5054378" y="2089131"/>
                  </a:lnTo>
                  <a:lnTo>
                    <a:pt x="5061046" y="2078655"/>
                  </a:lnTo>
                  <a:lnTo>
                    <a:pt x="5058506" y="2054530"/>
                  </a:lnTo>
                  <a:lnTo>
                    <a:pt x="5041993" y="2037070"/>
                  </a:lnTo>
                  <a:lnTo>
                    <a:pt x="5029291" y="2038023"/>
                  </a:lnTo>
                  <a:lnTo>
                    <a:pt x="5023575" y="2023105"/>
                  </a:lnTo>
                  <a:lnTo>
                    <a:pt x="5007697" y="2018344"/>
                  </a:lnTo>
                  <a:lnTo>
                    <a:pt x="4999123" y="2020248"/>
                  </a:lnTo>
                  <a:lnTo>
                    <a:pt x="4983246" y="2015487"/>
                  </a:lnTo>
                  <a:cubicBezTo>
                    <a:pt x="4983034" y="2013053"/>
                    <a:pt x="4982823" y="2010620"/>
                    <a:pt x="4982611" y="2008186"/>
                  </a:cubicBezTo>
                  <a:lnTo>
                    <a:pt x="4988009" y="1998028"/>
                  </a:lnTo>
                  <a:lnTo>
                    <a:pt x="5000076" y="1981203"/>
                  </a:lnTo>
                  <a:lnTo>
                    <a:pt x="4994043" y="1967553"/>
                  </a:lnTo>
                  <a:lnTo>
                    <a:pt x="5002617" y="1951682"/>
                  </a:lnTo>
                  <a:lnTo>
                    <a:pt x="4999123" y="1929461"/>
                  </a:lnTo>
                  <a:lnTo>
                    <a:pt x="4995630" y="1894542"/>
                  </a:lnTo>
                  <a:lnTo>
                    <a:pt x="5009285" y="1902161"/>
                  </a:lnTo>
                  <a:lnTo>
                    <a:pt x="5047709" y="1893273"/>
                  </a:lnTo>
                  <a:lnTo>
                    <a:pt x="5039135" y="1881527"/>
                  </a:lnTo>
                  <a:lnTo>
                    <a:pt x="5005157" y="1876766"/>
                  </a:lnTo>
                  <a:lnTo>
                    <a:pt x="5002617" y="1850418"/>
                  </a:lnTo>
                  <a:lnTo>
                    <a:pt x="4992137" y="1848195"/>
                  </a:lnTo>
                  <a:lnTo>
                    <a:pt x="4983563" y="1833911"/>
                  </a:lnTo>
                  <a:lnTo>
                    <a:pt x="4946092" y="1793913"/>
                  </a:lnTo>
                  <a:lnTo>
                    <a:pt x="4935295" y="1787882"/>
                  </a:lnTo>
                  <a:lnTo>
                    <a:pt x="4931167" y="1776771"/>
                  </a:lnTo>
                  <a:lnTo>
                    <a:pt x="4927674" y="1736774"/>
                  </a:lnTo>
                  <a:lnTo>
                    <a:pt x="4952125" y="1676460"/>
                  </a:lnTo>
                  <a:lnTo>
                    <a:pt x="4991820" y="1677730"/>
                  </a:lnTo>
                  <a:lnTo>
                    <a:pt x="4996901" y="1692332"/>
                  </a:lnTo>
                  <a:lnTo>
                    <a:pt x="5009603" y="1701855"/>
                  </a:lnTo>
                  <a:lnTo>
                    <a:pt x="5029926" y="1718680"/>
                  </a:lnTo>
                  <a:lnTo>
                    <a:pt x="5046757" y="1713283"/>
                  </a:lnTo>
                  <a:lnTo>
                    <a:pt x="5056283" y="1697411"/>
                  </a:lnTo>
                  <a:lnTo>
                    <a:pt x="5071208" y="1709791"/>
                  </a:lnTo>
                  <a:lnTo>
                    <a:pt x="5083910" y="1736774"/>
                  </a:lnTo>
                  <a:lnTo>
                    <a:pt x="5105504" y="1744075"/>
                  </a:lnTo>
                  <a:lnTo>
                    <a:pt x="5111855" y="1778041"/>
                  </a:lnTo>
                  <a:lnTo>
                    <a:pt x="5136307" y="1784072"/>
                  </a:lnTo>
                  <a:lnTo>
                    <a:pt x="5148056" y="1794230"/>
                  </a:lnTo>
                  <a:lnTo>
                    <a:pt x="5180129" y="1806611"/>
                  </a:lnTo>
                  <a:lnTo>
                    <a:pt x="5208709" y="1806293"/>
                  </a:lnTo>
                  <a:lnTo>
                    <a:pt x="5222364" y="1819944"/>
                  </a:lnTo>
                  <a:lnTo>
                    <a:pt x="5236019" y="1815817"/>
                  </a:lnTo>
                  <a:lnTo>
                    <a:pt x="5246815" y="1797723"/>
                  </a:lnTo>
                  <a:lnTo>
                    <a:pt x="5282381" y="1793278"/>
                  </a:lnTo>
                  <a:lnTo>
                    <a:pt x="5296671" y="1809785"/>
                  </a:lnTo>
                  <a:lnTo>
                    <a:pt x="5313184" y="1798040"/>
                  </a:lnTo>
                  <a:lnTo>
                    <a:pt x="5292226" y="1784707"/>
                  </a:lnTo>
                  <a:lnTo>
                    <a:pt x="5274760" y="1738361"/>
                  </a:lnTo>
                  <a:lnTo>
                    <a:pt x="5283969" y="1720267"/>
                  </a:lnTo>
                  <a:lnTo>
                    <a:pt x="5266821" y="1700585"/>
                  </a:lnTo>
                  <a:lnTo>
                    <a:pt x="5264598" y="1678682"/>
                  </a:lnTo>
                  <a:lnTo>
                    <a:pt x="5249038" y="1678682"/>
                  </a:lnTo>
                  <a:lnTo>
                    <a:pt x="5216013" y="1694871"/>
                  </a:lnTo>
                  <a:lnTo>
                    <a:pt x="5195689" y="1687253"/>
                  </a:lnTo>
                  <a:lnTo>
                    <a:pt x="5162346" y="1627892"/>
                  </a:lnTo>
                  <a:lnTo>
                    <a:pt x="5139482" y="1617734"/>
                  </a:lnTo>
                  <a:lnTo>
                    <a:pt x="5136307" y="1584085"/>
                  </a:lnTo>
                  <a:lnTo>
                    <a:pt x="5167745" y="1561229"/>
                  </a:lnTo>
                  <a:lnTo>
                    <a:pt x="5170920" y="1527581"/>
                  </a:lnTo>
                  <a:lnTo>
                    <a:pt x="5189021" y="1518057"/>
                  </a:lnTo>
                  <a:lnTo>
                    <a:pt x="5249673" y="1546944"/>
                  </a:lnTo>
                  <a:lnTo>
                    <a:pt x="5252214" y="1563769"/>
                  </a:lnTo>
                  <a:lnTo>
                    <a:pt x="5266821" y="1584402"/>
                  </a:lnTo>
                  <a:lnTo>
                    <a:pt x="5281746" y="1579323"/>
                  </a:lnTo>
                  <a:lnTo>
                    <a:pt x="5310326" y="1590434"/>
                  </a:lnTo>
                  <a:lnTo>
                    <a:pt x="5314772" y="1601227"/>
                  </a:lnTo>
                  <a:lnTo>
                    <a:pt x="5280794" y="1607893"/>
                  </a:lnTo>
                  <a:lnTo>
                    <a:pt x="5286510" y="1619003"/>
                  </a:lnTo>
                  <a:lnTo>
                    <a:pt x="5284287" y="1632971"/>
                  </a:lnTo>
                  <a:lnTo>
                    <a:pt x="5296036" y="1632971"/>
                  </a:lnTo>
                  <a:lnTo>
                    <a:pt x="5308421" y="1613924"/>
                  </a:lnTo>
                  <a:lnTo>
                    <a:pt x="5325251" y="1609163"/>
                  </a:lnTo>
                  <a:lnTo>
                    <a:pt x="5326521" y="1595830"/>
                  </a:lnTo>
                  <a:lnTo>
                    <a:pt x="5336048" y="1605988"/>
                  </a:lnTo>
                  <a:lnTo>
                    <a:pt x="5363675" y="1608845"/>
                  </a:lnTo>
                  <a:lnTo>
                    <a:pt x="5398606" y="1632971"/>
                  </a:lnTo>
                  <a:lnTo>
                    <a:pt x="5415437" y="1632971"/>
                  </a:lnTo>
                  <a:lnTo>
                    <a:pt x="5434807" y="1646303"/>
                  </a:lnTo>
                  <a:lnTo>
                    <a:pt x="5449415" y="1645351"/>
                  </a:lnTo>
                  <a:lnTo>
                    <a:pt x="5457036" y="1630431"/>
                  </a:lnTo>
                  <a:lnTo>
                    <a:pt x="5479265" y="1650112"/>
                  </a:lnTo>
                  <a:lnTo>
                    <a:pt x="5532296" y="1657096"/>
                  </a:lnTo>
                  <a:lnTo>
                    <a:pt x="5561829" y="1686618"/>
                  </a:lnTo>
                  <a:lnTo>
                    <a:pt x="5580247" y="1706299"/>
                  </a:lnTo>
                  <a:lnTo>
                    <a:pt x="5605016" y="1717410"/>
                  </a:lnTo>
                  <a:lnTo>
                    <a:pt x="5625975" y="1744710"/>
                  </a:lnTo>
                  <a:lnTo>
                    <a:pt x="5623117" y="1777089"/>
                  </a:lnTo>
                  <a:lnTo>
                    <a:pt x="5640265" y="1768836"/>
                  </a:lnTo>
                  <a:lnTo>
                    <a:pt x="5644075" y="1753915"/>
                  </a:lnTo>
                  <a:lnTo>
                    <a:pt x="5659000" y="1752963"/>
                  </a:lnTo>
                  <a:cubicBezTo>
                    <a:pt x="5658894" y="1735398"/>
                    <a:pt x="5658789" y="1717833"/>
                    <a:pt x="5658683" y="1700268"/>
                  </a:cubicBezTo>
                  <a:lnTo>
                    <a:pt x="5642805" y="1692967"/>
                  </a:lnTo>
                  <a:lnTo>
                    <a:pt x="5625657" y="1702490"/>
                  </a:lnTo>
                  <a:lnTo>
                    <a:pt x="5612955" y="1698364"/>
                  </a:lnTo>
                  <a:lnTo>
                    <a:pt x="5586598" y="1681856"/>
                  </a:lnTo>
                  <a:lnTo>
                    <a:pt x="5563099" y="1673603"/>
                  </a:lnTo>
                  <a:lnTo>
                    <a:pt x="5536107" y="1639954"/>
                  </a:lnTo>
                  <a:lnTo>
                    <a:pt x="5533884" y="1614877"/>
                  </a:lnTo>
                  <a:lnTo>
                    <a:pt x="5525310" y="1606306"/>
                  </a:lnTo>
                  <a:lnTo>
                    <a:pt x="5520864" y="1587577"/>
                  </a:lnTo>
                  <a:lnTo>
                    <a:pt x="5506892" y="1553928"/>
                  </a:lnTo>
                  <a:lnTo>
                    <a:pt x="5487839" y="1548849"/>
                  </a:lnTo>
                  <a:lnTo>
                    <a:pt x="5479265" y="1536469"/>
                  </a:lnTo>
                  <a:lnTo>
                    <a:pt x="5447510" y="1422825"/>
                  </a:lnTo>
                  <a:lnTo>
                    <a:pt x="5517689" y="1368543"/>
                  </a:lnTo>
                  <a:lnTo>
                    <a:pt x="5523087" y="1350766"/>
                  </a:lnTo>
                  <a:lnTo>
                    <a:pt x="5550397" y="1326958"/>
                  </a:lnTo>
                  <a:lnTo>
                    <a:pt x="5594537" y="1318070"/>
                  </a:lnTo>
                  <a:lnTo>
                    <a:pt x="5668209" y="1243789"/>
                  </a:lnTo>
                  <a:lnTo>
                    <a:pt x="5664081" y="1233314"/>
                  </a:lnTo>
                  <a:lnTo>
                    <a:pt x="5682817" y="1223790"/>
                  </a:lnTo>
                  <a:lnTo>
                    <a:pt x="5685992" y="1203474"/>
                  </a:lnTo>
                  <a:lnTo>
                    <a:pt x="5706633" y="1206649"/>
                  </a:lnTo>
                  <a:lnTo>
                    <a:pt x="5719971" y="1231726"/>
                  </a:lnTo>
                  <a:lnTo>
                    <a:pt x="5752361" y="1223156"/>
                  </a:lnTo>
                  <a:lnTo>
                    <a:pt x="5769827" y="1239662"/>
                  </a:lnTo>
                  <a:lnTo>
                    <a:pt x="5782211" y="1231092"/>
                  </a:lnTo>
                  <a:lnTo>
                    <a:pt x="5791103" y="1248233"/>
                  </a:lnTo>
                  <a:lnTo>
                    <a:pt x="5821906" y="1271724"/>
                  </a:lnTo>
                  <a:lnTo>
                    <a:pt x="5786975" y="1286961"/>
                  </a:lnTo>
                  <a:lnTo>
                    <a:pt x="5791738" y="1317435"/>
                  </a:lnTo>
                  <a:lnTo>
                    <a:pt x="5799994" y="1301563"/>
                  </a:lnTo>
                  <a:lnTo>
                    <a:pt x="5830162" y="1286644"/>
                  </a:lnTo>
                  <a:lnTo>
                    <a:pt x="5851756" y="1302198"/>
                  </a:lnTo>
                  <a:lnTo>
                    <a:pt x="5844452" y="1320292"/>
                  </a:lnTo>
                  <a:lnTo>
                    <a:pt x="5862870" y="1361242"/>
                  </a:lnTo>
                  <a:lnTo>
                    <a:pt x="5894943" y="1415842"/>
                  </a:lnTo>
                  <a:lnTo>
                    <a:pt x="5903517" y="1406319"/>
                  </a:lnTo>
                  <a:lnTo>
                    <a:pt x="5872397" y="1365051"/>
                  </a:lnTo>
                  <a:lnTo>
                    <a:pt x="5876842" y="1291723"/>
                  </a:lnTo>
                  <a:lnTo>
                    <a:pt x="5860965" y="1271406"/>
                  </a:lnTo>
                  <a:lnTo>
                    <a:pt x="5870174" y="1250455"/>
                  </a:lnTo>
                  <a:lnTo>
                    <a:pt x="5882558" y="1205061"/>
                  </a:lnTo>
                  <a:lnTo>
                    <a:pt x="5897166" y="1192364"/>
                  </a:lnTo>
                  <a:lnTo>
                    <a:pt x="5902882" y="1094274"/>
                  </a:lnTo>
                  <a:lnTo>
                    <a:pt x="5870491" y="1042849"/>
                  </a:lnTo>
                  <a:lnTo>
                    <a:pt x="5859059" y="1052689"/>
                  </a:lnTo>
                  <a:lnTo>
                    <a:pt x="5833337" y="1047610"/>
                  </a:lnTo>
                  <a:lnTo>
                    <a:pt x="5835878" y="979042"/>
                  </a:lnTo>
                  <a:lnTo>
                    <a:pt x="5853067" y="949041"/>
                  </a:lnTo>
                  <a:lnTo>
                    <a:pt x="6060620" y="1177406"/>
                  </a:lnTo>
                  <a:cubicBezTo>
                    <a:pt x="6579822" y="1806535"/>
                    <a:pt x="6891715" y="2613092"/>
                    <a:pt x="6891715" y="3492496"/>
                  </a:cubicBezTo>
                  <a:cubicBezTo>
                    <a:pt x="6891715" y="3869384"/>
                    <a:pt x="6834429" y="4232891"/>
                    <a:pt x="6728088" y="4574786"/>
                  </a:cubicBezTo>
                  <a:lnTo>
                    <a:pt x="6699847" y="4651948"/>
                  </a:lnTo>
                  <a:lnTo>
                    <a:pt x="6676768" y="4648009"/>
                  </a:lnTo>
                  <a:lnTo>
                    <a:pt x="6661525" y="4656897"/>
                  </a:lnTo>
                  <a:lnTo>
                    <a:pt x="6642472" y="4667056"/>
                  </a:lnTo>
                  <a:lnTo>
                    <a:pt x="6630405" y="4672135"/>
                  </a:lnTo>
                  <a:lnTo>
                    <a:pt x="6623101" y="4666421"/>
                  </a:lnTo>
                  <a:lnTo>
                    <a:pt x="6612622" y="4665151"/>
                  </a:lnTo>
                  <a:lnTo>
                    <a:pt x="6615162" y="4650548"/>
                  </a:lnTo>
                  <a:lnTo>
                    <a:pt x="6607541" y="4646104"/>
                  </a:lnTo>
                  <a:lnTo>
                    <a:pt x="6593251" y="4644517"/>
                  </a:lnTo>
                  <a:lnTo>
                    <a:pt x="6562448" y="4645787"/>
                  </a:lnTo>
                  <a:lnTo>
                    <a:pt x="6541172" y="4642295"/>
                  </a:lnTo>
                  <a:lnTo>
                    <a:pt x="6527200" y="4650548"/>
                  </a:lnTo>
                  <a:lnTo>
                    <a:pt x="6501161" y="4671818"/>
                  </a:lnTo>
                  <a:lnTo>
                    <a:pt x="6482743" y="4687373"/>
                  </a:lnTo>
                  <a:lnTo>
                    <a:pt x="6482425" y="4699753"/>
                  </a:lnTo>
                  <a:lnTo>
                    <a:pt x="6465277" y="4709912"/>
                  </a:lnTo>
                  <a:lnTo>
                    <a:pt x="6458926" y="4706737"/>
                  </a:lnTo>
                  <a:lnTo>
                    <a:pt x="6448447" y="4706420"/>
                  </a:lnTo>
                  <a:lnTo>
                    <a:pt x="6438920" y="4710229"/>
                  </a:lnTo>
                  <a:lnTo>
                    <a:pt x="6430346" y="4707689"/>
                  </a:lnTo>
                  <a:lnTo>
                    <a:pt x="6405895" y="4713403"/>
                  </a:lnTo>
                  <a:lnTo>
                    <a:pt x="6398591" y="4710229"/>
                  </a:lnTo>
                  <a:lnTo>
                    <a:pt x="6382714" y="4715308"/>
                  </a:lnTo>
                  <a:lnTo>
                    <a:pt x="6364296" y="4728324"/>
                  </a:lnTo>
                  <a:lnTo>
                    <a:pt x="6358897" y="4725149"/>
                  </a:lnTo>
                  <a:lnTo>
                    <a:pt x="6348418" y="4731181"/>
                  </a:lnTo>
                  <a:lnTo>
                    <a:pt x="6361755" y="4741022"/>
                  </a:lnTo>
                  <a:lnTo>
                    <a:pt x="6358580" y="4749275"/>
                  </a:lnTo>
                  <a:lnTo>
                    <a:pt x="6347783" y="4740704"/>
                  </a:lnTo>
                  <a:lnTo>
                    <a:pt x="6342702" y="4740387"/>
                  </a:lnTo>
                  <a:lnTo>
                    <a:pt x="6347783" y="4750863"/>
                  </a:lnTo>
                  <a:cubicBezTo>
                    <a:pt x="6348092" y="4754989"/>
                    <a:pt x="6348402" y="4759116"/>
                    <a:pt x="6348711" y="4763242"/>
                  </a:cubicBezTo>
                  <a:cubicBezTo>
                    <a:pt x="6348716" y="4763245"/>
                    <a:pt x="6348722" y="4763247"/>
                    <a:pt x="6348727" y="4763250"/>
                  </a:cubicBezTo>
                  <a:cubicBezTo>
                    <a:pt x="6348722" y="4763255"/>
                    <a:pt x="6348718" y="4763261"/>
                    <a:pt x="6348713" y="4763266"/>
                  </a:cubicBezTo>
                  <a:cubicBezTo>
                    <a:pt x="6348720" y="4763364"/>
                    <a:pt x="6348728" y="4763463"/>
                    <a:pt x="6348735" y="4763561"/>
                  </a:cubicBezTo>
                  <a:lnTo>
                    <a:pt x="6348545" y="4763458"/>
                  </a:lnTo>
                  <a:lnTo>
                    <a:pt x="6342059" y="4770869"/>
                  </a:lnTo>
                  <a:lnTo>
                    <a:pt x="6330309" y="4769282"/>
                  </a:lnTo>
                  <a:lnTo>
                    <a:pt x="6323958" y="4777535"/>
                  </a:lnTo>
                  <a:lnTo>
                    <a:pt x="6316337" y="4778488"/>
                  </a:lnTo>
                  <a:lnTo>
                    <a:pt x="6317925" y="4768964"/>
                  </a:lnTo>
                  <a:lnTo>
                    <a:pt x="6305858" y="4774043"/>
                  </a:lnTo>
                  <a:lnTo>
                    <a:pt x="6301094" y="4786424"/>
                  </a:lnTo>
                  <a:lnTo>
                    <a:pt x="6296013" y="4788328"/>
                  </a:lnTo>
                  <a:lnTo>
                    <a:pt x="6299189" y="4797852"/>
                  </a:lnTo>
                  <a:lnTo>
                    <a:pt x="6295696" y="4809597"/>
                  </a:lnTo>
                  <a:lnTo>
                    <a:pt x="6283946" y="4807057"/>
                  </a:lnTo>
                  <a:lnTo>
                    <a:pt x="6280771" y="4811184"/>
                  </a:lnTo>
                  <a:lnTo>
                    <a:pt x="6283629" y="4820707"/>
                  </a:lnTo>
                  <a:lnTo>
                    <a:pt x="6276008" y="4824834"/>
                  </a:lnTo>
                  <a:lnTo>
                    <a:pt x="6262353" y="4822294"/>
                  </a:lnTo>
                  <a:lnTo>
                    <a:pt x="6252826" y="4817850"/>
                  </a:lnTo>
                  <a:lnTo>
                    <a:pt x="6238219" y="4805788"/>
                  </a:lnTo>
                  <a:lnTo>
                    <a:pt x="6229645" y="4806740"/>
                  </a:lnTo>
                  <a:lnTo>
                    <a:pt x="6234090" y="4816263"/>
                  </a:lnTo>
                  <a:lnTo>
                    <a:pt x="6241077" y="4819437"/>
                  </a:lnTo>
                  <a:lnTo>
                    <a:pt x="6235678" y="4830230"/>
                  </a:lnTo>
                  <a:lnTo>
                    <a:pt x="6222023" y="4829913"/>
                  </a:lnTo>
                  <a:lnTo>
                    <a:pt x="6214402" y="4824199"/>
                  </a:lnTo>
                  <a:lnTo>
                    <a:pt x="6210274" y="4832770"/>
                  </a:lnTo>
                  <a:lnTo>
                    <a:pt x="6222659" y="4840389"/>
                  </a:lnTo>
                  <a:lnTo>
                    <a:pt x="6215990" y="4849594"/>
                  </a:lnTo>
                  <a:lnTo>
                    <a:pt x="6210591" y="4852769"/>
                  </a:lnTo>
                  <a:lnTo>
                    <a:pt x="6213767" y="4861340"/>
                  </a:lnTo>
                  <a:lnTo>
                    <a:pt x="6204558" y="4877847"/>
                  </a:lnTo>
                  <a:lnTo>
                    <a:pt x="6200747" y="4872133"/>
                  </a:lnTo>
                  <a:lnTo>
                    <a:pt x="6195666" y="4852134"/>
                  </a:lnTo>
                  <a:lnTo>
                    <a:pt x="6187410" y="4861657"/>
                  </a:lnTo>
                  <a:lnTo>
                    <a:pt x="6179154" y="4880386"/>
                  </a:lnTo>
                  <a:lnTo>
                    <a:pt x="6191538" y="4903877"/>
                  </a:lnTo>
                  <a:lnTo>
                    <a:pt x="6190268" y="4915305"/>
                  </a:lnTo>
                  <a:lnTo>
                    <a:pt x="6178201" y="4924510"/>
                  </a:lnTo>
                  <a:lnTo>
                    <a:pt x="6178519" y="4914035"/>
                  </a:lnTo>
                  <a:lnTo>
                    <a:pt x="6176296" y="4909591"/>
                  </a:lnTo>
                  <a:lnTo>
                    <a:pt x="6160418" y="4917844"/>
                  </a:lnTo>
                  <a:lnTo>
                    <a:pt x="6158830" y="4927050"/>
                  </a:lnTo>
                  <a:cubicBezTo>
                    <a:pt x="6158724" y="4929378"/>
                    <a:pt x="6158619" y="4931706"/>
                    <a:pt x="6158513" y="4934034"/>
                  </a:cubicBezTo>
                  <a:lnTo>
                    <a:pt x="6158513" y="4936891"/>
                  </a:lnTo>
                  <a:lnTo>
                    <a:pt x="6158513" y="4938795"/>
                  </a:lnTo>
                  <a:lnTo>
                    <a:pt x="6161688" y="4947366"/>
                  </a:lnTo>
                  <a:lnTo>
                    <a:pt x="6154067" y="4956572"/>
                  </a:lnTo>
                  <a:lnTo>
                    <a:pt x="6141365" y="4963556"/>
                  </a:lnTo>
                  <a:lnTo>
                    <a:pt x="6135649" y="4978475"/>
                  </a:lnTo>
                  <a:lnTo>
                    <a:pt x="6122312" y="4993712"/>
                  </a:lnTo>
                  <a:lnTo>
                    <a:pt x="6129933" y="5024187"/>
                  </a:lnTo>
                  <a:lnTo>
                    <a:pt x="6136919" y="5038472"/>
                  </a:lnTo>
                  <a:lnTo>
                    <a:pt x="6148668" y="5036250"/>
                  </a:lnTo>
                  <a:lnTo>
                    <a:pt x="6154384" y="5027044"/>
                  </a:lnTo>
                  <a:lnTo>
                    <a:pt x="6170897" y="5030853"/>
                  </a:lnTo>
                  <a:lnTo>
                    <a:pt x="6175661" y="5059423"/>
                  </a:lnTo>
                  <a:lnTo>
                    <a:pt x="6177248" y="5069898"/>
                  </a:lnTo>
                  <a:lnTo>
                    <a:pt x="6190268" y="5079739"/>
                  </a:lnTo>
                  <a:lnTo>
                    <a:pt x="6194396" y="5079739"/>
                  </a:lnTo>
                  <a:lnTo>
                    <a:pt x="6197254" y="5089262"/>
                  </a:lnTo>
                  <a:lnTo>
                    <a:pt x="6190586" y="5103864"/>
                  </a:lnTo>
                  <a:lnTo>
                    <a:pt x="6188680" y="5128307"/>
                  </a:lnTo>
                  <a:lnTo>
                    <a:pt x="6195031" y="5132434"/>
                  </a:lnTo>
                  <a:lnTo>
                    <a:pt x="6206146" y="5113705"/>
                  </a:lnTo>
                  <a:lnTo>
                    <a:pt x="6212814" y="5101325"/>
                  </a:lnTo>
                  <a:lnTo>
                    <a:pt x="6214085" y="5089897"/>
                  </a:lnTo>
                  <a:lnTo>
                    <a:pt x="6218213" y="5103547"/>
                  </a:lnTo>
                  <a:lnTo>
                    <a:pt x="6212179" y="5126403"/>
                  </a:lnTo>
                  <a:lnTo>
                    <a:pt x="6204240" y="5141957"/>
                  </a:lnTo>
                  <a:lnTo>
                    <a:pt x="6206146" y="5154972"/>
                  </a:lnTo>
                  <a:lnTo>
                    <a:pt x="6212814" y="5145767"/>
                  </a:lnTo>
                  <a:cubicBezTo>
                    <a:pt x="6213026" y="5149999"/>
                    <a:pt x="6213237" y="5154232"/>
                    <a:pt x="6213449" y="5158464"/>
                  </a:cubicBezTo>
                  <a:lnTo>
                    <a:pt x="6203605" y="5169575"/>
                  </a:lnTo>
                  <a:lnTo>
                    <a:pt x="6197889" y="5184177"/>
                  </a:lnTo>
                  <a:lnTo>
                    <a:pt x="6202970" y="5201319"/>
                  </a:lnTo>
                  <a:lnTo>
                    <a:pt x="6235678" y="5233698"/>
                  </a:lnTo>
                  <a:lnTo>
                    <a:pt x="6249333" y="5251157"/>
                  </a:lnTo>
                  <a:lnTo>
                    <a:pt x="6260130" y="5274330"/>
                  </a:lnTo>
                  <a:lnTo>
                    <a:pt x="6275690" y="5324168"/>
                  </a:lnTo>
                  <a:lnTo>
                    <a:pt x="6291250" y="5336232"/>
                  </a:lnTo>
                  <a:lnTo>
                    <a:pt x="6303952" y="5347977"/>
                  </a:lnTo>
                  <a:lnTo>
                    <a:pt x="6297190" y="5360853"/>
                  </a:lnTo>
                  <a:lnTo>
                    <a:pt x="6297448" y="5360940"/>
                  </a:lnTo>
                  <a:lnTo>
                    <a:pt x="6303928" y="5348597"/>
                  </a:lnTo>
                  <a:lnTo>
                    <a:pt x="6326471" y="5368282"/>
                  </a:lnTo>
                  <a:lnTo>
                    <a:pt x="6343298" y="5377172"/>
                  </a:lnTo>
                  <a:lnTo>
                    <a:pt x="6352738" y="5391437"/>
                  </a:lnTo>
                  <a:lnTo>
                    <a:pt x="6270138" y="5527402"/>
                  </a:lnTo>
                  <a:lnTo>
                    <a:pt x="6157685" y="5677783"/>
                  </a:lnTo>
                  <a:lnTo>
                    <a:pt x="6151028" y="5680333"/>
                  </a:lnTo>
                  <a:lnTo>
                    <a:pt x="6151528" y="5680898"/>
                  </a:lnTo>
                  <a:lnTo>
                    <a:pt x="6124790" y="5702235"/>
                  </a:lnTo>
                  <a:lnTo>
                    <a:pt x="6108874" y="5721342"/>
                  </a:lnTo>
                  <a:lnTo>
                    <a:pt x="6108664" y="5720387"/>
                  </a:lnTo>
                  <a:lnTo>
                    <a:pt x="6071278" y="5721342"/>
                  </a:lnTo>
                  <a:lnTo>
                    <a:pt x="6010443" y="5705105"/>
                  </a:lnTo>
                  <a:lnTo>
                    <a:pt x="5965134" y="5657668"/>
                  </a:lnTo>
                  <a:lnTo>
                    <a:pt x="5954821" y="5617474"/>
                  </a:lnTo>
                  <a:lnTo>
                    <a:pt x="5954631" y="5617583"/>
                  </a:lnTo>
                  <a:lnTo>
                    <a:pt x="5954678" y="5617604"/>
                  </a:lnTo>
                  <a:lnTo>
                    <a:pt x="5954550" y="5617629"/>
                  </a:lnTo>
                  <a:lnTo>
                    <a:pt x="5954176" y="5617843"/>
                  </a:lnTo>
                  <a:lnTo>
                    <a:pt x="5953959" y="5617746"/>
                  </a:lnTo>
                  <a:lnTo>
                    <a:pt x="5903234" y="5627755"/>
                  </a:lnTo>
                  <a:cubicBezTo>
                    <a:pt x="5903446" y="5629764"/>
                    <a:pt x="5903657" y="5631774"/>
                    <a:pt x="5903869" y="5633783"/>
                  </a:cubicBezTo>
                  <a:lnTo>
                    <a:pt x="5906092" y="5648375"/>
                  </a:lnTo>
                  <a:lnTo>
                    <a:pt x="5907044" y="5656623"/>
                  </a:lnTo>
                  <a:lnTo>
                    <a:pt x="5908632" y="5664871"/>
                  </a:lnTo>
                  <a:lnTo>
                    <a:pt x="5910220" y="5671850"/>
                  </a:lnTo>
                  <a:lnTo>
                    <a:pt x="5911808" y="5677243"/>
                  </a:lnTo>
                  <a:lnTo>
                    <a:pt x="5914031" y="5683270"/>
                  </a:lnTo>
                  <a:lnTo>
                    <a:pt x="5916253" y="5691835"/>
                  </a:lnTo>
                  <a:lnTo>
                    <a:pt x="5919111" y="5701987"/>
                  </a:lnTo>
                  <a:lnTo>
                    <a:pt x="5921017" y="5712772"/>
                  </a:lnTo>
                  <a:lnTo>
                    <a:pt x="5923240" y="5723558"/>
                  </a:lnTo>
                  <a:lnTo>
                    <a:pt x="5925145" y="5733075"/>
                  </a:lnTo>
                  <a:cubicBezTo>
                    <a:pt x="5925357" y="5735507"/>
                    <a:pt x="5925568" y="5737939"/>
                    <a:pt x="5925780" y="5740371"/>
                  </a:cubicBezTo>
                  <a:lnTo>
                    <a:pt x="5925780" y="5743226"/>
                  </a:lnTo>
                  <a:cubicBezTo>
                    <a:pt x="5925674" y="5743861"/>
                    <a:pt x="5925569" y="5744495"/>
                    <a:pt x="5925463" y="5745130"/>
                  </a:cubicBezTo>
                  <a:cubicBezTo>
                    <a:pt x="5925251" y="5746716"/>
                    <a:pt x="5925040" y="5748302"/>
                    <a:pt x="5924828" y="5749888"/>
                  </a:cubicBezTo>
                  <a:lnTo>
                    <a:pt x="5923875" y="5758453"/>
                  </a:lnTo>
                  <a:cubicBezTo>
                    <a:pt x="5923663" y="5762260"/>
                    <a:pt x="5923452" y="5766067"/>
                    <a:pt x="5923240" y="5769874"/>
                  </a:cubicBezTo>
                  <a:cubicBezTo>
                    <a:pt x="5923028" y="5774104"/>
                    <a:pt x="5922817" y="5778333"/>
                    <a:pt x="5922605" y="5782563"/>
                  </a:cubicBezTo>
                  <a:lnTo>
                    <a:pt x="5922605" y="5795252"/>
                  </a:lnTo>
                  <a:lnTo>
                    <a:pt x="5922287" y="5806989"/>
                  </a:lnTo>
                  <a:lnTo>
                    <a:pt x="5922605" y="5816189"/>
                  </a:lnTo>
                  <a:cubicBezTo>
                    <a:pt x="5922711" y="5817246"/>
                    <a:pt x="5922816" y="5818304"/>
                    <a:pt x="5922922" y="5819361"/>
                  </a:cubicBezTo>
                  <a:lnTo>
                    <a:pt x="5923240" y="5821899"/>
                  </a:lnTo>
                  <a:lnTo>
                    <a:pt x="5924192" y="5826975"/>
                  </a:lnTo>
                  <a:lnTo>
                    <a:pt x="5925463" y="5836175"/>
                  </a:lnTo>
                  <a:lnTo>
                    <a:pt x="5928321" y="5859015"/>
                  </a:lnTo>
                  <a:lnTo>
                    <a:pt x="5931496" y="5889786"/>
                  </a:lnTo>
                  <a:lnTo>
                    <a:pt x="5891802" y="5911675"/>
                  </a:lnTo>
                  <a:lnTo>
                    <a:pt x="5867985" y="5892007"/>
                  </a:lnTo>
                  <a:lnTo>
                    <a:pt x="5834006" y="5896131"/>
                  </a:lnTo>
                  <a:lnTo>
                    <a:pt x="5807014" y="5906282"/>
                  </a:lnTo>
                  <a:lnTo>
                    <a:pt x="5779387" y="5900572"/>
                  </a:lnTo>
                  <a:lnTo>
                    <a:pt x="5720956" y="5935467"/>
                  </a:lnTo>
                  <a:lnTo>
                    <a:pt x="5698092" y="5915164"/>
                  </a:lnTo>
                  <a:lnTo>
                    <a:pt x="5652047" y="5929440"/>
                  </a:lnTo>
                  <a:lnTo>
                    <a:pt x="5585360" y="5938322"/>
                  </a:lnTo>
                  <a:lnTo>
                    <a:pt x="5474215" y="5985272"/>
                  </a:lnTo>
                  <a:lnTo>
                    <a:pt x="5431027" y="5995741"/>
                  </a:lnTo>
                  <a:lnTo>
                    <a:pt x="5379583" y="5956721"/>
                  </a:lnTo>
                  <a:lnTo>
                    <a:pt x="5337983" y="5954818"/>
                  </a:lnTo>
                  <a:lnTo>
                    <a:pt x="5261452" y="5985907"/>
                  </a:lnTo>
                  <a:lnTo>
                    <a:pt x="5234142" y="5983369"/>
                  </a:lnTo>
                  <a:lnTo>
                    <a:pt x="5210961" y="5957356"/>
                  </a:lnTo>
                  <a:lnTo>
                    <a:pt x="5197623" y="5967824"/>
                  </a:lnTo>
                  <a:lnTo>
                    <a:pt x="5173489" y="5994154"/>
                  </a:lnTo>
                  <a:cubicBezTo>
                    <a:pt x="5173912" y="6006420"/>
                    <a:pt x="5174336" y="6018687"/>
                    <a:pt x="5174759" y="6030953"/>
                  </a:cubicBezTo>
                  <a:lnTo>
                    <a:pt x="5150625" y="6049987"/>
                  </a:lnTo>
                  <a:lnTo>
                    <a:pt x="5148720" y="6075682"/>
                  </a:lnTo>
                  <a:lnTo>
                    <a:pt x="5130619" y="6078855"/>
                  </a:lnTo>
                  <a:lnTo>
                    <a:pt x="5123633" y="6088054"/>
                  </a:lnTo>
                  <a:lnTo>
                    <a:pt x="5108708" y="6085834"/>
                  </a:lnTo>
                  <a:lnTo>
                    <a:pt x="5112518" y="6077903"/>
                  </a:lnTo>
                  <a:lnTo>
                    <a:pt x="5105214" y="6066483"/>
                  </a:lnTo>
                  <a:lnTo>
                    <a:pt x="5097911" y="6052842"/>
                  </a:lnTo>
                  <a:lnTo>
                    <a:pt x="5104897" y="6028415"/>
                  </a:lnTo>
                  <a:lnTo>
                    <a:pt x="5133159" y="6005257"/>
                  </a:lnTo>
                  <a:cubicBezTo>
                    <a:pt x="5133477" y="5998913"/>
                    <a:pt x="5133794" y="5992568"/>
                    <a:pt x="5134112" y="5986224"/>
                  </a:cubicBezTo>
                  <a:lnTo>
                    <a:pt x="5116329" y="5973852"/>
                  </a:lnTo>
                  <a:lnTo>
                    <a:pt x="5093782" y="5989713"/>
                  </a:lnTo>
                  <a:lnTo>
                    <a:pt x="5084573" y="6005575"/>
                  </a:lnTo>
                  <a:lnTo>
                    <a:pt x="5073141" y="6016043"/>
                  </a:lnTo>
                  <a:lnTo>
                    <a:pt x="5035987" y="6013505"/>
                  </a:lnTo>
                  <a:lnTo>
                    <a:pt x="5021062" y="5997644"/>
                  </a:lnTo>
                  <a:lnTo>
                    <a:pt x="4988036" y="5989713"/>
                  </a:lnTo>
                  <a:lnTo>
                    <a:pt x="4966125" y="6007795"/>
                  </a:lnTo>
                  <a:lnTo>
                    <a:pt x="4944848" y="6018264"/>
                  </a:lnTo>
                  <a:lnTo>
                    <a:pt x="4934687" y="6043642"/>
                  </a:lnTo>
                  <a:lnTo>
                    <a:pt x="4913410" y="6049035"/>
                  </a:lnTo>
                  <a:lnTo>
                    <a:pt x="4903249" y="6067117"/>
                  </a:lnTo>
                  <a:lnTo>
                    <a:pt x="4857520" y="6070607"/>
                  </a:lnTo>
                  <a:lnTo>
                    <a:pt x="4836562" y="6068703"/>
                  </a:lnTo>
                  <a:lnTo>
                    <a:pt x="4823859" y="6077268"/>
                  </a:lnTo>
                  <a:lnTo>
                    <a:pt x="4801630" y="6085199"/>
                  </a:lnTo>
                  <a:lnTo>
                    <a:pt x="4774003" y="6068386"/>
                  </a:lnTo>
                  <a:lnTo>
                    <a:pt x="4750821" y="6037932"/>
                  </a:lnTo>
                  <a:lnTo>
                    <a:pt x="4727957" y="6027781"/>
                  </a:lnTo>
                  <a:lnTo>
                    <a:pt x="4707951" y="6010968"/>
                  </a:lnTo>
                  <a:lnTo>
                    <a:pt x="4689851" y="6006844"/>
                  </a:lnTo>
                  <a:lnTo>
                    <a:pt x="4665399" y="5992568"/>
                  </a:lnTo>
                  <a:lnTo>
                    <a:pt x="4627292" y="5989713"/>
                  </a:lnTo>
                  <a:lnTo>
                    <a:pt x="4610462" y="6002402"/>
                  </a:lnTo>
                  <a:lnTo>
                    <a:pt x="4606333" y="6020484"/>
                  </a:lnTo>
                  <a:cubicBezTo>
                    <a:pt x="4606121" y="6025031"/>
                    <a:pt x="4605910" y="6029578"/>
                    <a:pt x="4605698" y="6034125"/>
                  </a:cubicBezTo>
                  <a:lnTo>
                    <a:pt x="4582517" y="6058552"/>
                  </a:lnTo>
                  <a:lnTo>
                    <a:pt x="4568862" y="6058552"/>
                  </a:lnTo>
                  <a:cubicBezTo>
                    <a:pt x="4569074" y="6056120"/>
                    <a:pt x="4569285" y="6053688"/>
                    <a:pt x="4569497" y="6051256"/>
                  </a:cubicBezTo>
                  <a:lnTo>
                    <a:pt x="4563463" y="6051256"/>
                  </a:lnTo>
                  <a:lnTo>
                    <a:pt x="4557112" y="6066165"/>
                  </a:lnTo>
                  <a:lnTo>
                    <a:pt x="4544410" y="6071241"/>
                  </a:lnTo>
                  <a:lnTo>
                    <a:pt x="4526309" y="6076951"/>
                  </a:lnTo>
                  <a:lnTo>
                    <a:pt x="4501222" y="6073144"/>
                  </a:lnTo>
                  <a:lnTo>
                    <a:pt x="4480581" y="6058235"/>
                  </a:lnTo>
                  <a:lnTo>
                    <a:pt x="4455176" y="6030319"/>
                  </a:lnTo>
                  <a:lnTo>
                    <a:pt x="4452636" y="6011285"/>
                  </a:lnTo>
                  <a:lnTo>
                    <a:pt x="4435805" y="6006209"/>
                  </a:lnTo>
                  <a:lnTo>
                    <a:pt x="4440251" y="6023974"/>
                  </a:lnTo>
                  <a:lnTo>
                    <a:pt x="4422151" y="6025243"/>
                  </a:lnTo>
                  <a:lnTo>
                    <a:pt x="4409448" y="6012554"/>
                  </a:lnTo>
                  <a:lnTo>
                    <a:pt x="4402144" y="5999230"/>
                  </a:lnTo>
                  <a:lnTo>
                    <a:pt x="4394841" y="6000182"/>
                  </a:lnTo>
                  <a:lnTo>
                    <a:pt x="4383091" y="5992886"/>
                  </a:lnTo>
                  <a:lnTo>
                    <a:pt x="4374517" y="6004623"/>
                  </a:lnTo>
                  <a:lnTo>
                    <a:pt x="4377693" y="6021436"/>
                  </a:lnTo>
                  <a:lnTo>
                    <a:pt x="4365308" y="6035394"/>
                  </a:lnTo>
                  <a:lnTo>
                    <a:pt x="4358957" y="6041739"/>
                  </a:lnTo>
                  <a:lnTo>
                    <a:pt x="4352606" y="6040470"/>
                  </a:lnTo>
                  <a:lnTo>
                    <a:pt x="4361180" y="6029050"/>
                  </a:lnTo>
                  <a:lnTo>
                    <a:pt x="4355781" y="6026829"/>
                  </a:lnTo>
                  <a:lnTo>
                    <a:pt x="4347207" y="6033174"/>
                  </a:lnTo>
                  <a:lnTo>
                    <a:pt x="4347207" y="6019850"/>
                  </a:lnTo>
                  <a:lnTo>
                    <a:pt x="4356416" y="6010016"/>
                  </a:lnTo>
                  <a:lnTo>
                    <a:pt x="4353241" y="6008113"/>
                  </a:lnTo>
                  <a:lnTo>
                    <a:pt x="4334187" y="6009064"/>
                  </a:lnTo>
                  <a:lnTo>
                    <a:pt x="4319580" y="6020802"/>
                  </a:lnTo>
                  <a:lnTo>
                    <a:pt x="4303702" y="6016995"/>
                  </a:lnTo>
                  <a:lnTo>
                    <a:pt x="4298304" y="6022071"/>
                  </a:lnTo>
                  <a:lnTo>
                    <a:pt x="4293223" y="6018898"/>
                  </a:lnTo>
                  <a:lnTo>
                    <a:pt x="4293223" y="6010650"/>
                  </a:lnTo>
                  <a:lnTo>
                    <a:pt x="4303384" y="6002085"/>
                  </a:lnTo>
                  <a:lnTo>
                    <a:pt x="4318310" y="6001134"/>
                  </a:lnTo>
                  <a:lnTo>
                    <a:pt x="4331965" y="6001768"/>
                  </a:lnTo>
                  <a:lnTo>
                    <a:pt x="4349113" y="6003671"/>
                  </a:lnTo>
                  <a:lnTo>
                    <a:pt x="4354511" y="5993203"/>
                  </a:lnTo>
                  <a:lnTo>
                    <a:pt x="4349113" y="5983686"/>
                  </a:lnTo>
                  <a:lnTo>
                    <a:pt x="4356099" y="5978293"/>
                  </a:lnTo>
                  <a:lnTo>
                    <a:pt x="4363720" y="5982734"/>
                  </a:lnTo>
                  <a:lnTo>
                    <a:pt x="4371977" y="5974169"/>
                  </a:lnTo>
                  <a:lnTo>
                    <a:pt x="4387854" y="5968776"/>
                  </a:lnTo>
                  <a:lnTo>
                    <a:pt x="4386902" y="5965604"/>
                  </a:lnTo>
                  <a:lnTo>
                    <a:pt x="4356099" y="5966556"/>
                  </a:lnTo>
                  <a:lnTo>
                    <a:pt x="4343397" y="5965921"/>
                  </a:lnTo>
                  <a:lnTo>
                    <a:pt x="4334823" y="5975438"/>
                  </a:lnTo>
                  <a:lnTo>
                    <a:pt x="4331012" y="5976707"/>
                  </a:lnTo>
                  <a:lnTo>
                    <a:pt x="4322438" y="5976707"/>
                  </a:lnTo>
                  <a:lnTo>
                    <a:pt x="4312911" y="5972266"/>
                  </a:lnTo>
                  <a:lnTo>
                    <a:pt x="4303384" y="5973852"/>
                  </a:lnTo>
                  <a:lnTo>
                    <a:pt x="4292905" y="5986541"/>
                  </a:lnTo>
                  <a:lnTo>
                    <a:pt x="4285284" y="5983369"/>
                  </a:lnTo>
                  <a:lnTo>
                    <a:pt x="4281156" y="5969411"/>
                  </a:lnTo>
                  <a:lnTo>
                    <a:pt x="4285919" y="5958942"/>
                  </a:lnTo>
                  <a:lnTo>
                    <a:pt x="4303067" y="5956721"/>
                  </a:lnTo>
                  <a:lnTo>
                    <a:pt x="4308465" y="5955770"/>
                  </a:lnTo>
                  <a:lnTo>
                    <a:pt x="4308465" y="5947205"/>
                  </a:lnTo>
                  <a:cubicBezTo>
                    <a:pt x="4308783" y="5944033"/>
                    <a:pt x="4309100" y="5940860"/>
                    <a:pt x="4309418" y="5937688"/>
                  </a:cubicBezTo>
                  <a:lnTo>
                    <a:pt x="4298939" y="5937688"/>
                  </a:lnTo>
                  <a:lnTo>
                    <a:pt x="4293540" y="5939274"/>
                  </a:lnTo>
                  <a:lnTo>
                    <a:pt x="4281791" y="5928488"/>
                  </a:lnTo>
                  <a:cubicBezTo>
                    <a:pt x="4281473" y="5925316"/>
                    <a:pt x="4281156" y="5922143"/>
                    <a:pt x="4280838" y="5918971"/>
                  </a:cubicBezTo>
                  <a:lnTo>
                    <a:pt x="4277345" y="5909772"/>
                  </a:lnTo>
                  <a:lnTo>
                    <a:pt x="4262420" y="5897082"/>
                  </a:lnTo>
                  <a:lnTo>
                    <a:pt x="4267818" y="5891690"/>
                  </a:lnTo>
                  <a:lnTo>
                    <a:pt x="4276075" y="5896131"/>
                  </a:lnTo>
                  <a:lnTo>
                    <a:pt x="4281473" y="5884393"/>
                  </a:lnTo>
                  <a:lnTo>
                    <a:pt x="4277027" y="5870435"/>
                  </a:lnTo>
                  <a:lnTo>
                    <a:pt x="4270359" y="5863456"/>
                  </a:lnTo>
                  <a:lnTo>
                    <a:pt x="4253528" y="5853939"/>
                  </a:lnTo>
                  <a:lnTo>
                    <a:pt x="4236380" y="5828878"/>
                  </a:lnTo>
                  <a:lnTo>
                    <a:pt x="4223678" y="5829195"/>
                  </a:lnTo>
                  <a:lnTo>
                    <a:pt x="4219550" y="5843788"/>
                  </a:lnTo>
                  <a:lnTo>
                    <a:pt x="4212246" y="5840933"/>
                  </a:lnTo>
                  <a:lnTo>
                    <a:pt x="4197321" y="5826975"/>
                  </a:lnTo>
                  <a:lnTo>
                    <a:pt x="4182395" y="5823168"/>
                  </a:lnTo>
                  <a:lnTo>
                    <a:pt x="4187476" y="5806355"/>
                  </a:lnTo>
                  <a:lnTo>
                    <a:pt x="4195733" y="5808258"/>
                  </a:lnTo>
                  <a:lnTo>
                    <a:pt x="4194145" y="5814603"/>
                  </a:lnTo>
                  <a:lnTo>
                    <a:pt x="4199226" y="5816506"/>
                  </a:lnTo>
                  <a:lnTo>
                    <a:pt x="4208435" y="5805721"/>
                  </a:lnTo>
                  <a:lnTo>
                    <a:pt x="4203354" y="5798742"/>
                  </a:lnTo>
                  <a:lnTo>
                    <a:pt x="4194780" y="5794618"/>
                  </a:lnTo>
                  <a:lnTo>
                    <a:pt x="4190652" y="5777487"/>
                  </a:lnTo>
                  <a:lnTo>
                    <a:pt x="4197956" y="5775584"/>
                  </a:lnTo>
                  <a:lnTo>
                    <a:pt x="4209388" y="5778756"/>
                  </a:lnTo>
                  <a:lnTo>
                    <a:pt x="4212881" y="5790176"/>
                  </a:lnTo>
                  <a:lnTo>
                    <a:pt x="4211611" y="5800645"/>
                  </a:lnTo>
                  <a:lnTo>
                    <a:pt x="4216056" y="5809210"/>
                  </a:lnTo>
                  <a:lnTo>
                    <a:pt x="4226536" y="5812382"/>
                  </a:lnTo>
                  <a:lnTo>
                    <a:pt x="4223360" y="5800645"/>
                  </a:lnTo>
                  <a:lnTo>
                    <a:pt x="4225583" y="5795252"/>
                  </a:lnTo>
                  <a:lnTo>
                    <a:pt x="4229711" y="5798424"/>
                  </a:lnTo>
                  <a:lnTo>
                    <a:pt x="4230982" y="5812382"/>
                  </a:lnTo>
                  <a:lnTo>
                    <a:pt x="4242414" y="5805403"/>
                  </a:lnTo>
                  <a:lnTo>
                    <a:pt x="4256386" y="5807624"/>
                  </a:lnTo>
                  <a:lnTo>
                    <a:pt x="4273217" y="5807624"/>
                  </a:lnTo>
                  <a:lnTo>
                    <a:pt x="4266865" y="5799059"/>
                  </a:lnTo>
                  <a:lnTo>
                    <a:pt x="4252258" y="5798107"/>
                  </a:lnTo>
                  <a:lnTo>
                    <a:pt x="4244637" y="5797473"/>
                  </a:lnTo>
                  <a:lnTo>
                    <a:pt x="4238285" y="5789859"/>
                  </a:lnTo>
                  <a:lnTo>
                    <a:pt x="4227488" y="5772412"/>
                  </a:lnTo>
                  <a:lnTo>
                    <a:pt x="4233840" y="5763846"/>
                  </a:lnTo>
                  <a:lnTo>
                    <a:pt x="4241143" y="5767653"/>
                  </a:lnTo>
                  <a:lnTo>
                    <a:pt x="4251623" y="5754964"/>
                  </a:lnTo>
                  <a:lnTo>
                    <a:pt x="4255751" y="5744495"/>
                  </a:lnTo>
                  <a:lnTo>
                    <a:pt x="4252575" y="5740371"/>
                  </a:lnTo>
                  <a:lnTo>
                    <a:pt x="4238603" y="5746716"/>
                  </a:lnTo>
                  <a:lnTo>
                    <a:pt x="4234475" y="5742592"/>
                  </a:lnTo>
                  <a:lnTo>
                    <a:pt x="4233204" y="5727682"/>
                  </a:lnTo>
                  <a:lnTo>
                    <a:pt x="4239873" y="5720386"/>
                  </a:lnTo>
                  <a:lnTo>
                    <a:pt x="4233204" y="5713407"/>
                  </a:lnTo>
                  <a:lnTo>
                    <a:pt x="4222725" y="5707062"/>
                  </a:lnTo>
                  <a:lnTo>
                    <a:pt x="4219232" y="5699449"/>
                  </a:lnTo>
                  <a:lnTo>
                    <a:pt x="4212881" y="5699449"/>
                  </a:lnTo>
                  <a:lnTo>
                    <a:pt x="4212881" y="5690249"/>
                  </a:lnTo>
                  <a:lnTo>
                    <a:pt x="4220185" y="5690884"/>
                  </a:lnTo>
                  <a:lnTo>
                    <a:pt x="4235110" y="5686760"/>
                  </a:lnTo>
                  <a:lnTo>
                    <a:pt x="4235110" y="5682636"/>
                  </a:lnTo>
                  <a:lnTo>
                    <a:pt x="4246859" y="5681367"/>
                  </a:lnTo>
                  <a:lnTo>
                    <a:pt x="4251623" y="5673119"/>
                  </a:lnTo>
                  <a:lnTo>
                    <a:pt x="4248447" y="5663285"/>
                  </a:lnTo>
                  <a:lnTo>
                    <a:pt x="4221455" y="5672167"/>
                  </a:lnTo>
                  <a:lnTo>
                    <a:pt x="4208435" y="5672167"/>
                  </a:lnTo>
                  <a:lnTo>
                    <a:pt x="4193827" y="5671216"/>
                  </a:lnTo>
                  <a:lnTo>
                    <a:pt x="4182078" y="5684856"/>
                  </a:lnTo>
                  <a:lnTo>
                    <a:pt x="4167153" y="5685491"/>
                  </a:lnTo>
                  <a:cubicBezTo>
                    <a:pt x="4167470" y="5681155"/>
                    <a:pt x="4167788" y="5676820"/>
                    <a:pt x="4168105" y="5672484"/>
                  </a:cubicBezTo>
                  <a:lnTo>
                    <a:pt x="4172551" y="5665188"/>
                  </a:lnTo>
                  <a:cubicBezTo>
                    <a:pt x="4172869" y="5660641"/>
                    <a:pt x="4173186" y="5656094"/>
                    <a:pt x="4173504" y="5651547"/>
                  </a:cubicBezTo>
                  <a:lnTo>
                    <a:pt x="4169058" y="5637906"/>
                  </a:lnTo>
                  <a:lnTo>
                    <a:pt x="4176362" y="5618873"/>
                  </a:lnTo>
                  <a:lnTo>
                    <a:pt x="4195098" y="5603011"/>
                  </a:lnTo>
                  <a:lnTo>
                    <a:pt x="4196050" y="5595715"/>
                  </a:lnTo>
                  <a:lnTo>
                    <a:pt x="4205260" y="5583978"/>
                  </a:lnTo>
                  <a:lnTo>
                    <a:pt x="4219232" y="5580805"/>
                  </a:lnTo>
                  <a:lnTo>
                    <a:pt x="4230982" y="5565896"/>
                  </a:lnTo>
                  <a:lnTo>
                    <a:pt x="4244637" y="5563358"/>
                  </a:lnTo>
                  <a:lnTo>
                    <a:pt x="4257021" y="5561454"/>
                  </a:lnTo>
                  <a:lnTo>
                    <a:pt x="4264643" y="5553841"/>
                  </a:lnTo>
                  <a:lnTo>
                    <a:pt x="4280520" y="5557013"/>
                  </a:lnTo>
                  <a:lnTo>
                    <a:pt x="4286872" y="5570337"/>
                  </a:lnTo>
                  <a:lnTo>
                    <a:pt x="4295128" y="5575730"/>
                  </a:lnTo>
                  <a:lnTo>
                    <a:pt x="4318627" y="5575412"/>
                  </a:lnTo>
                  <a:lnTo>
                    <a:pt x="4327201" y="5566847"/>
                  </a:lnTo>
                  <a:lnTo>
                    <a:pt x="4310053" y="5556696"/>
                  </a:lnTo>
                  <a:lnTo>
                    <a:pt x="4311323" y="5550351"/>
                  </a:lnTo>
                  <a:lnTo>
                    <a:pt x="4326884" y="5547813"/>
                  </a:lnTo>
                  <a:lnTo>
                    <a:pt x="4345937" y="5550034"/>
                  </a:lnTo>
                  <a:cubicBezTo>
                    <a:pt x="4345725" y="5552889"/>
                    <a:pt x="4345514" y="5555744"/>
                    <a:pt x="4345302" y="5558599"/>
                  </a:cubicBezTo>
                  <a:lnTo>
                    <a:pt x="4334505" y="5560503"/>
                  </a:lnTo>
                  <a:lnTo>
                    <a:pt x="4358957" y="5572875"/>
                  </a:lnTo>
                  <a:lnTo>
                    <a:pt x="4384361" y="5570971"/>
                  </a:lnTo>
                  <a:lnTo>
                    <a:pt x="4414847" y="5562089"/>
                  </a:lnTo>
                  <a:lnTo>
                    <a:pt x="4437076" y="5559551"/>
                  </a:lnTo>
                  <a:lnTo>
                    <a:pt x="4446602" y="5562723"/>
                  </a:lnTo>
                  <a:lnTo>
                    <a:pt x="4458352" y="5562723"/>
                  </a:lnTo>
                  <a:lnTo>
                    <a:pt x="4458034" y="5550034"/>
                  </a:lnTo>
                  <a:lnTo>
                    <a:pt x="4452636" y="5546862"/>
                  </a:lnTo>
                  <a:lnTo>
                    <a:pt x="4438346" y="5551303"/>
                  </a:lnTo>
                  <a:lnTo>
                    <a:pt x="4430725" y="5547179"/>
                  </a:lnTo>
                  <a:lnTo>
                    <a:pt x="4421198" y="5540834"/>
                  </a:lnTo>
                  <a:lnTo>
                    <a:pt x="4438981" y="5533221"/>
                  </a:lnTo>
                  <a:lnTo>
                    <a:pt x="4442157" y="5528145"/>
                  </a:lnTo>
                  <a:lnTo>
                    <a:pt x="4469784" y="5528780"/>
                  </a:lnTo>
                  <a:lnTo>
                    <a:pt x="4481534" y="5527828"/>
                  </a:lnTo>
                  <a:lnTo>
                    <a:pt x="4484074" y="5521483"/>
                  </a:lnTo>
                  <a:lnTo>
                    <a:pt x="4503445" y="5522118"/>
                  </a:lnTo>
                  <a:lnTo>
                    <a:pt x="4525674" y="5523070"/>
                  </a:lnTo>
                  <a:lnTo>
                    <a:pt x="4518053" y="5517677"/>
                  </a:lnTo>
                  <a:lnTo>
                    <a:pt x="4503445" y="5516091"/>
                  </a:lnTo>
                  <a:lnTo>
                    <a:pt x="4489473" y="5516091"/>
                  </a:lnTo>
                  <a:lnTo>
                    <a:pt x="4484074" y="5521483"/>
                  </a:lnTo>
                  <a:lnTo>
                    <a:pt x="4471372" y="5518311"/>
                  </a:lnTo>
                  <a:lnTo>
                    <a:pt x="4466291" y="5513236"/>
                  </a:lnTo>
                  <a:cubicBezTo>
                    <a:pt x="4466609" y="5509746"/>
                    <a:pt x="4466926" y="5506257"/>
                    <a:pt x="4467244" y="5502767"/>
                  </a:cubicBezTo>
                  <a:lnTo>
                    <a:pt x="4457717" y="5498326"/>
                  </a:lnTo>
                  <a:lnTo>
                    <a:pt x="4449143" y="5491030"/>
                  </a:lnTo>
                  <a:lnTo>
                    <a:pt x="4451366" y="5488174"/>
                  </a:lnTo>
                  <a:lnTo>
                    <a:pt x="4445967" y="5484050"/>
                  </a:lnTo>
                  <a:lnTo>
                    <a:pt x="4450413" y="5474216"/>
                  </a:lnTo>
                  <a:lnTo>
                    <a:pt x="4454224" y="5462796"/>
                  </a:lnTo>
                  <a:lnTo>
                    <a:pt x="4471054" y="5460576"/>
                  </a:lnTo>
                  <a:lnTo>
                    <a:pt x="4485979" y="5470727"/>
                  </a:lnTo>
                  <a:lnTo>
                    <a:pt x="4497729" y="5466603"/>
                  </a:lnTo>
                  <a:lnTo>
                    <a:pt x="4519005" y="5472630"/>
                  </a:lnTo>
                  <a:lnTo>
                    <a:pt x="4540282" y="5474216"/>
                  </a:lnTo>
                  <a:lnTo>
                    <a:pt x="4576801" y="5462796"/>
                  </a:lnTo>
                  <a:lnTo>
                    <a:pt x="4615225" y="5473899"/>
                  </a:lnTo>
                  <a:lnTo>
                    <a:pt x="4632055" y="5472630"/>
                  </a:lnTo>
                  <a:lnTo>
                    <a:pt x="4660635" y="5469141"/>
                  </a:lnTo>
                  <a:lnTo>
                    <a:pt x="4667939" y="5447252"/>
                  </a:lnTo>
                  <a:lnTo>
                    <a:pt x="4721606" y="5417115"/>
                  </a:lnTo>
                  <a:lnTo>
                    <a:pt x="4777179" y="5385075"/>
                  </a:lnTo>
                  <a:lnTo>
                    <a:pt x="4808934" y="5377144"/>
                  </a:lnTo>
                  <a:lnTo>
                    <a:pt x="4837197" y="5363504"/>
                  </a:lnTo>
                  <a:lnTo>
                    <a:pt x="4847994" y="5354938"/>
                  </a:lnTo>
                  <a:lnTo>
                    <a:pt x="4929288" y="5357476"/>
                  </a:lnTo>
                  <a:lnTo>
                    <a:pt x="4984543" y="5364138"/>
                  </a:lnTo>
                  <a:lnTo>
                    <a:pt x="5002644" y="5359697"/>
                  </a:lnTo>
                  <a:lnTo>
                    <a:pt x="5014076" y="5347008"/>
                  </a:lnTo>
                  <a:lnTo>
                    <a:pt x="5026778" y="5345104"/>
                  </a:lnTo>
                  <a:lnTo>
                    <a:pt x="5042021" y="5383489"/>
                  </a:lnTo>
                  <a:lnTo>
                    <a:pt x="5058851" y="5387613"/>
                  </a:lnTo>
                  <a:lnTo>
                    <a:pt x="5071553" y="5399033"/>
                  </a:lnTo>
                  <a:lnTo>
                    <a:pt x="5089654" y="5402205"/>
                  </a:lnTo>
                  <a:lnTo>
                    <a:pt x="5111883" y="5391420"/>
                  </a:lnTo>
                  <a:lnTo>
                    <a:pt x="5119504" y="5394592"/>
                  </a:lnTo>
                  <a:lnTo>
                    <a:pt x="5129031" y="5401888"/>
                  </a:lnTo>
                  <a:lnTo>
                    <a:pt x="5145227" y="5438687"/>
                  </a:lnTo>
                  <a:lnTo>
                    <a:pt x="5162057" y="5443445"/>
                  </a:lnTo>
                  <a:lnTo>
                    <a:pt x="5170313" y="5439321"/>
                  </a:lnTo>
                  <a:lnTo>
                    <a:pt x="5178570" y="5438687"/>
                  </a:lnTo>
                  <a:lnTo>
                    <a:pt x="5189049" y="5448204"/>
                  </a:lnTo>
                  <a:lnTo>
                    <a:pt x="5199211" y="5454548"/>
                  </a:lnTo>
                  <a:lnTo>
                    <a:pt x="5223345" y="5460576"/>
                  </a:lnTo>
                  <a:lnTo>
                    <a:pt x="5241129" y="5475168"/>
                  </a:lnTo>
                  <a:lnTo>
                    <a:pt x="5251608" y="5480561"/>
                  </a:lnTo>
                  <a:lnTo>
                    <a:pt x="5253831" y="5470727"/>
                  </a:lnTo>
                  <a:lnTo>
                    <a:pt x="5262087" y="5470727"/>
                  </a:lnTo>
                  <a:lnTo>
                    <a:pt x="5290032" y="5485954"/>
                  </a:lnTo>
                  <a:lnTo>
                    <a:pt x="5318930" y="5495471"/>
                  </a:lnTo>
                  <a:lnTo>
                    <a:pt x="5356084" y="5482464"/>
                  </a:lnTo>
                  <a:lnTo>
                    <a:pt x="5421501" y="5468824"/>
                  </a:lnTo>
                  <a:lnTo>
                    <a:pt x="5495174" y="5479927"/>
                  </a:lnTo>
                  <a:lnTo>
                    <a:pt x="5517720" y="5481830"/>
                  </a:lnTo>
                  <a:lnTo>
                    <a:pt x="5564401" y="5452645"/>
                  </a:lnTo>
                  <a:lnTo>
                    <a:pt x="5579961" y="5450424"/>
                  </a:lnTo>
                  <a:lnTo>
                    <a:pt x="5598062" y="5437735"/>
                  </a:lnTo>
                  <a:lnTo>
                    <a:pt x="5650459" y="5377144"/>
                  </a:lnTo>
                  <a:lnTo>
                    <a:pt x="5660621" y="5382854"/>
                  </a:lnTo>
                  <a:lnTo>
                    <a:pt x="5660866" y="5382796"/>
                  </a:lnTo>
                  <a:lnTo>
                    <a:pt x="5650740" y="5377092"/>
                  </a:lnTo>
                  <a:cubicBezTo>
                    <a:pt x="5650952" y="5367558"/>
                    <a:pt x="5651163" y="5358023"/>
                    <a:pt x="5651375" y="5348489"/>
                  </a:cubicBezTo>
                  <a:lnTo>
                    <a:pt x="5636460" y="5328467"/>
                  </a:lnTo>
                  <a:lnTo>
                    <a:pt x="5629479" y="5271897"/>
                  </a:lnTo>
                  <a:lnTo>
                    <a:pt x="5604092" y="5243611"/>
                  </a:lnTo>
                  <a:lnTo>
                    <a:pt x="5598380" y="5224543"/>
                  </a:lnTo>
                  <a:lnTo>
                    <a:pt x="5585686" y="5214373"/>
                  </a:lnTo>
                  <a:lnTo>
                    <a:pt x="5545384" y="5211513"/>
                  </a:lnTo>
                  <a:lnTo>
                    <a:pt x="5520949" y="5202296"/>
                  </a:lnTo>
                  <a:lnTo>
                    <a:pt x="5511429" y="5181956"/>
                  </a:lnTo>
                  <a:lnTo>
                    <a:pt x="5512381" y="5175600"/>
                  </a:lnTo>
                  <a:lnTo>
                    <a:pt x="5502861" y="5178142"/>
                  </a:lnTo>
                  <a:lnTo>
                    <a:pt x="5482869" y="5165430"/>
                  </a:lnTo>
                  <a:lnTo>
                    <a:pt x="5475253" y="5146997"/>
                  </a:lnTo>
                  <a:lnTo>
                    <a:pt x="5474184" y="5146401"/>
                  </a:lnTo>
                  <a:lnTo>
                    <a:pt x="5451638" y="5128307"/>
                  </a:lnTo>
                  <a:lnTo>
                    <a:pt x="5417342" y="5083548"/>
                  </a:lnTo>
                  <a:lnTo>
                    <a:pt x="5373837" y="5054026"/>
                  </a:lnTo>
                  <a:lnTo>
                    <a:pt x="5345257" y="5042598"/>
                  </a:lnTo>
                  <a:lnTo>
                    <a:pt x="5320806" y="5037837"/>
                  </a:lnTo>
                  <a:lnTo>
                    <a:pt x="5300482" y="5026409"/>
                  </a:lnTo>
                  <a:cubicBezTo>
                    <a:pt x="5300376" y="5023235"/>
                    <a:pt x="5300271" y="5020060"/>
                    <a:pt x="5300165" y="5016886"/>
                  </a:cubicBezTo>
                  <a:lnTo>
                    <a:pt x="5286510" y="5008632"/>
                  </a:lnTo>
                  <a:lnTo>
                    <a:pt x="5282381" y="5016886"/>
                  </a:lnTo>
                  <a:lnTo>
                    <a:pt x="5270950" y="5014029"/>
                  </a:lnTo>
                  <a:lnTo>
                    <a:pt x="5255072" y="5010854"/>
                  </a:lnTo>
                  <a:lnTo>
                    <a:pt x="5245228" y="5009267"/>
                  </a:lnTo>
                  <a:lnTo>
                    <a:pt x="5229032" y="4980697"/>
                  </a:lnTo>
                  <a:lnTo>
                    <a:pt x="5211885" y="4944192"/>
                  </a:lnTo>
                  <a:lnTo>
                    <a:pt x="5193784" y="4938795"/>
                  </a:lnTo>
                  <a:lnTo>
                    <a:pt x="5176636" y="4938160"/>
                  </a:lnTo>
                  <a:lnTo>
                    <a:pt x="5171555" y="4925145"/>
                  </a:lnTo>
                  <a:lnTo>
                    <a:pt x="5202358" y="4917844"/>
                  </a:lnTo>
                  <a:lnTo>
                    <a:pt x="5199817" y="4907369"/>
                  </a:lnTo>
                  <a:lnTo>
                    <a:pt x="5190291" y="4906099"/>
                  </a:lnTo>
                  <a:lnTo>
                    <a:pt x="5185210" y="4911495"/>
                  </a:lnTo>
                  <a:lnTo>
                    <a:pt x="5188068" y="4894671"/>
                  </a:lnTo>
                  <a:lnTo>
                    <a:pt x="5207121" y="4898798"/>
                  </a:lnTo>
                  <a:lnTo>
                    <a:pt x="5217918" y="4907051"/>
                  </a:lnTo>
                  <a:cubicBezTo>
                    <a:pt x="5217600" y="4909802"/>
                    <a:pt x="5217283" y="4912554"/>
                    <a:pt x="5216965" y="4915305"/>
                  </a:cubicBezTo>
                  <a:lnTo>
                    <a:pt x="5234748" y="4917527"/>
                  </a:lnTo>
                  <a:lnTo>
                    <a:pt x="5225222" y="4907051"/>
                  </a:lnTo>
                  <a:lnTo>
                    <a:pt x="5243322" y="4908956"/>
                  </a:lnTo>
                  <a:lnTo>
                    <a:pt x="5249673" y="4901655"/>
                  </a:lnTo>
                  <a:lnTo>
                    <a:pt x="5252531" y="4881338"/>
                  </a:lnTo>
                  <a:lnTo>
                    <a:pt x="5262058" y="4868641"/>
                  </a:lnTo>
                  <a:lnTo>
                    <a:pt x="5276983" y="4862292"/>
                  </a:lnTo>
                  <a:lnTo>
                    <a:pt x="5279841" y="4842293"/>
                  </a:lnTo>
                  <a:lnTo>
                    <a:pt x="5300482" y="4809279"/>
                  </a:lnTo>
                  <a:lnTo>
                    <a:pt x="5309056" y="4810232"/>
                  </a:lnTo>
                  <a:lnTo>
                    <a:pt x="5302705" y="4819755"/>
                  </a:lnTo>
                  <a:lnTo>
                    <a:pt x="5305245" y="4831500"/>
                  </a:lnTo>
                  <a:lnTo>
                    <a:pt x="5318900" y="4840706"/>
                  </a:lnTo>
                  <a:lnTo>
                    <a:pt x="5328109" y="4832135"/>
                  </a:lnTo>
                  <a:lnTo>
                    <a:pt x="5327157" y="4827056"/>
                  </a:lnTo>
                  <a:lnTo>
                    <a:pt x="5322711" y="4821660"/>
                  </a:lnTo>
                  <a:lnTo>
                    <a:pt x="5323981" y="4831183"/>
                  </a:lnTo>
                  <a:lnTo>
                    <a:pt x="5316360" y="4823882"/>
                  </a:lnTo>
                  <a:lnTo>
                    <a:pt x="5314454" y="4815628"/>
                  </a:lnTo>
                  <a:lnTo>
                    <a:pt x="5317630" y="4811501"/>
                  </a:lnTo>
                  <a:lnTo>
                    <a:pt x="5327157" y="4801978"/>
                  </a:lnTo>
                  <a:lnTo>
                    <a:pt x="5333508" y="4801661"/>
                  </a:lnTo>
                  <a:lnTo>
                    <a:pt x="5342082" y="4813089"/>
                  </a:lnTo>
                  <a:lnTo>
                    <a:pt x="5351608" y="4815311"/>
                  </a:lnTo>
                  <a:lnTo>
                    <a:pt x="5359547" y="4808010"/>
                  </a:lnTo>
                  <a:lnTo>
                    <a:pt x="5342717" y="4796264"/>
                  </a:lnTo>
                  <a:lnTo>
                    <a:pt x="5340494" y="4790868"/>
                  </a:lnTo>
                  <a:lnTo>
                    <a:pt x="5309691" y="4767060"/>
                  </a:lnTo>
                  <a:lnTo>
                    <a:pt x="5305563" y="4772456"/>
                  </a:lnTo>
                  <a:lnTo>
                    <a:pt x="5292861" y="4758806"/>
                  </a:lnTo>
                  <a:lnTo>
                    <a:pt x="5283969" y="4741030"/>
                  </a:lnTo>
                  <a:lnTo>
                    <a:pt x="5280794" y="4721983"/>
                  </a:lnTo>
                  <a:lnTo>
                    <a:pt x="5298894" y="4732459"/>
                  </a:lnTo>
                  <a:lnTo>
                    <a:pt x="5315725" y="4725792"/>
                  </a:lnTo>
                  <a:lnTo>
                    <a:pt x="5318900" y="4719444"/>
                  </a:lnTo>
                  <a:lnTo>
                    <a:pt x="5328427" y="4721666"/>
                  </a:lnTo>
                  <a:lnTo>
                    <a:pt x="5336048" y="4728967"/>
                  </a:lnTo>
                  <a:lnTo>
                    <a:pt x="5356689" y="4728649"/>
                  </a:lnTo>
                  <a:lnTo>
                    <a:pt x="5356689" y="4718491"/>
                  </a:lnTo>
                  <a:lnTo>
                    <a:pt x="5343987" y="4709920"/>
                  </a:lnTo>
                  <a:lnTo>
                    <a:pt x="5337636" y="4718491"/>
                  </a:lnTo>
                  <a:lnTo>
                    <a:pt x="5331285" y="4708968"/>
                  </a:lnTo>
                  <a:lnTo>
                    <a:pt x="5334460" y="4700397"/>
                  </a:lnTo>
                  <a:lnTo>
                    <a:pt x="5339859" y="4696270"/>
                  </a:lnTo>
                  <a:lnTo>
                    <a:pt x="5363358" y="4697223"/>
                  </a:lnTo>
                  <a:lnTo>
                    <a:pt x="5375742" y="4686430"/>
                  </a:lnTo>
                  <a:lnTo>
                    <a:pt x="5386222" y="4681986"/>
                  </a:lnTo>
                  <a:lnTo>
                    <a:pt x="5430362" y="4672462"/>
                  </a:lnTo>
                  <a:lnTo>
                    <a:pt x="5430362" y="4663892"/>
                  </a:lnTo>
                  <a:lnTo>
                    <a:pt x="5418612" y="4657543"/>
                  </a:lnTo>
                  <a:lnTo>
                    <a:pt x="5420835" y="4648019"/>
                  </a:lnTo>
                  <a:lnTo>
                    <a:pt x="5416707" y="4641036"/>
                  </a:lnTo>
                  <a:lnTo>
                    <a:pt x="5393208" y="4645163"/>
                  </a:lnTo>
                  <a:lnTo>
                    <a:pt x="5379553" y="4654686"/>
                  </a:lnTo>
                  <a:lnTo>
                    <a:pt x="5352243" y="4657225"/>
                  </a:lnTo>
                  <a:lnTo>
                    <a:pt x="5331230" y="4660361"/>
                  </a:lnTo>
                  <a:cubicBezTo>
                    <a:pt x="5331190" y="4660605"/>
                    <a:pt x="5331149" y="4660850"/>
                    <a:pt x="5331109" y="4661094"/>
                  </a:cubicBezTo>
                  <a:lnTo>
                    <a:pt x="5315234" y="4676033"/>
                  </a:lnTo>
                  <a:lnTo>
                    <a:pt x="5309836" y="4676351"/>
                  </a:lnTo>
                  <a:lnTo>
                    <a:pt x="5314281" y="4666816"/>
                  </a:lnTo>
                  <a:lnTo>
                    <a:pt x="5285389" y="4662366"/>
                  </a:lnTo>
                  <a:lnTo>
                    <a:pt x="5258401" y="4676669"/>
                  </a:lnTo>
                  <a:lnTo>
                    <a:pt x="5249829" y="4690337"/>
                  </a:lnTo>
                  <a:lnTo>
                    <a:pt x="5242844" y="4694787"/>
                  </a:lnTo>
                  <a:lnTo>
                    <a:pt x="5238399" y="4692562"/>
                  </a:lnTo>
                  <a:lnTo>
                    <a:pt x="5206649" y="4704640"/>
                  </a:lnTo>
                  <a:lnTo>
                    <a:pt x="5195219" y="4725936"/>
                  </a:lnTo>
                  <a:lnTo>
                    <a:pt x="5184741" y="4732293"/>
                  </a:lnTo>
                  <a:lnTo>
                    <a:pt x="5178391" y="4719579"/>
                  </a:lnTo>
                  <a:lnTo>
                    <a:pt x="5164421" y="4717672"/>
                  </a:lnTo>
                  <a:lnTo>
                    <a:pt x="5151721" y="4719897"/>
                  </a:lnTo>
                  <a:lnTo>
                    <a:pt x="5147594" y="4731657"/>
                  </a:lnTo>
                  <a:lnTo>
                    <a:pt x="5144736" y="4744053"/>
                  </a:lnTo>
                  <a:lnTo>
                    <a:pt x="5132036" y="4746596"/>
                  </a:lnTo>
                  <a:lnTo>
                    <a:pt x="5132036" y="4739921"/>
                  </a:lnTo>
                  <a:lnTo>
                    <a:pt x="5116161" y="4732611"/>
                  </a:lnTo>
                  <a:lnTo>
                    <a:pt x="5101239" y="4750728"/>
                  </a:lnTo>
                  <a:lnTo>
                    <a:pt x="5080284" y="4761535"/>
                  </a:lnTo>
                  <a:lnTo>
                    <a:pt x="5055836" y="4769164"/>
                  </a:lnTo>
                  <a:lnTo>
                    <a:pt x="5050756" y="4763124"/>
                  </a:lnTo>
                  <a:lnTo>
                    <a:pt x="5045994" y="4736425"/>
                  </a:lnTo>
                  <a:lnTo>
                    <a:pt x="5040914" y="4745960"/>
                  </a:lnTo>
                  <a:lnTo>
                    <a:pt x="5045359" y="4773296"/>
                  </a:lnTo>
                  <a:lnTo>
                    <a:pt x="5051709" y="4774567"/>
                  </a:lnTo>
                  <a:lnTo>
                    <a:pt x="5042501" y="4780924"/>
                  </a:lnTo>
                  <a:lnTo>
                    <a:pt x="5039961" y="4775838"/>
                  </a:lnTo>
                  <a:lnTo>
                    <a:pt x="5039009" y="4766303"/>
                  </a:lnTo>
                  <a:lnTo>
                    <a:pt x="5033611" y="4758992"/>
                  </a:lnTo>
                  <a:lnTo>
                    <a:pt x="5028531" y="4776792"/>
                  </a:lnTo>
                  <a:lnTo>
                    <a:pt x="5032976" y="4779017"/>
                  </a:lnTo>
                  <a:lnTo>
                    <a:pt x="5019006" y="4792684"/>
                  </a:lnTo>
                  <a:lnTo>
                    <a:pt x="5004401" y="4799359"/>
                  </a:lnTo>
                  <a:lnTo>
                    <a:pt x="4999004" y="4803491"/>
                  </a:lnTo>
                  <a:lnTo>
                    <a:pt x="4987574" y="4805716"/>
                  </a:lnTo>
                  <a:lnTo>
                    <a:pt x="4983446" y="4824787"/>
                  </a:lnTo>
                  <a:lnTo>
                    <a:pt x="4974874" y="4829873"/>
                  </a:lnTo>
                  <a:lnTo>
                    <a:pt x="4968524" y="4826694"/>
                  </a:lnTo>
                  <a:lnTo>
                    <a:pt x="4965349" y="4818748"/>
                  </a:lnTo>
                  <a:lnTo>
                    <a:pt x="4974874" y="4813980"/>
                  </a:lnTo>
                  <a:lnTo>
                    <a:pt x="4974874" y="4810166"/>
                  </a:lnTo>
                  <a:lnTo>
                    <a:pt x="4965349" y="4815570"/>
                  </a:lnTo>
                  <a:lnTo>
                    <a:pt x="4952649" y="4800631"/>
                  </a:lnTo>
                  <a:lnTo>
                    <a:pt x="4941854" y="4801902"/>
                  </a:lnTo>
                  <a:lnTo>
                    <a:pt x="4938679" y="4810166"/>
                  </a:lnTo>
                  <a:lnTo>
                    <a:pt x="4930424" y="4803173"/>
                  </a:lnTo>
                  <a:lnTo>
                    <a:pt x="4922804" y="4814934"/>
                  </a:lnTo>
                  <a:lnTo>
                    <a:pt x="4917724" y="4801902"/>
                  </a:lnTo>
                  <a:lnTo>
                    <a:pt x="4910104" y="4792684"/>
                  </a:lnTo>
                  <a:lnTo>
                    <a:pt x="4896451" y="4784420"/>
                  </a:lnTo>
                  <a:lnTo>
                    <a:pt x="4893276" y="4803491"/>
                  </a:lnTo>
                  <a:lnTo>
                    <a:pt x="4900896" y="4812709"/>
                  </a:lnTo>
                  <a:lnTo>
                    <a:pt x="4907246" y="4819066"/>
                  </a:lnTo>
                  <a:lnTo>
                    <a:pt x="4916771" y="4820020"/>
                  </a:lnTo>
                  <a:lnTo>
                    <a:pt x="4929471" y="4827330"/>
                  </a:lnTo>
                  <a:lnTo>
                    <a:pt x="4932646" y="4840044"/>
                  </a:lnTo>
                  <a:lnTo>
                    <a:pt x="4939314" y="4841951"/>
                  </a:lnTo>
                  <a:lnTo>
                    <a:pt x="4937091" y="4826059"/>
                  </a:lnTo>
                  <a:lnTo>
                    <a:pt x="4938679" y="4819702"/>
                  </a:lnTo>
                  <a:lnTo>
                    <a:pt x="4960269" y="4833051"/>
                  </a:lnTo>
                  <a:lnTo>
                    <a:pt x="4969794" y="4836548"/>
                  </a:lnTo>
                  <a:lnTo>
                    <a:pt x="4977414" y="4841633"/>
                  </a:lnTo>
                  <a:lnTo>
                    <a:pt x="4964714" y="4854347"/>
                  </a:lnTo>
                  <a:lnTo>
                    <a:pt x="4963444" y="4857526"/>
                  </a:lnTo>
                  <a:lnTo>
                    <a:pt x="4982811" y="4855301"/>
                  </a:lnTo>
                  <a:lnTo>
                    <a:pt x="4990114" y="4859433"/>
                  </a:lnTo>
                  <a:lnTo>
                    <a:pt x="4983764" y="4865790"/>
                  </a:lnTo>
                  <a:lnTo>
                    <a:pt x="4999639" y="4865790"/>
                  </a:lnTo>
                  <a:lnTo>
                    <a:pt x="5011386" y="4870876"/>
                  </a:lnTo>
                  <a:lnTo>
                    <a:pt x="5021864" y="4883590"/>
                  </a:lnTo>
                  <a:lnTo>
                    <a:pt x="5015831" y="4909653"/>
                  </a:lnTo>
                  <a:lnTo>
                    <a:pt x="5036151" y="4910607"/>
                  </a:lnTo>
                  <a:lnTo>
                    <a:pt x="5076474" y="4925228"/>
                  </a:lnTo>
                  <a:lnTo>
                    <a:pt x="5079649" y="4917917"/>
                  </a:lnTo>
                  <a:lnTo>
                    <a:pt x="5052979" y="4901071"/>
                  </a:lnTo>
                  <a:lnTo>
                    <a:pt x="5031389" y="4869604"/>
                  </a:lnTo>
                  <a:lnTo>
                    <a:pt x="5012974" y="4834005"/>
                  </a:lnTo>
                  <a:lnTo>
                    <a:pt x="5004719" y="4842269"/>
                  </a:lnTo>
                  <a:lnTo>
                    <a:pt x="4999321" y="4834005"/>
                  </a:lnTo>
                  <a:lnTo>
                    <a:pt x="4995194" y="4819384"/>
                  </a:lnTo>
                  <a:lnTo>
                    <a:pt x="5002496" y="4816205"/>
                  </a:lnTo>
                  <a:lnTo>
                    <a:pt x="5001544" y="4809848"/>
                  </a:lnTo>
                  <a:lnTo>
                    <a:pt x="5004719" y="4807623"/>
                  </a:lnTo>
                  <a:lnTo>
                    <a:pt x="5036786" y="4869604"/>
                  </a:lnTo>
                  <a:lnTo>
                    <a:pt x="5057106" y="4899164"/>
                  </a:lnTo>
                  <a:lnTo>
                    <a:pt x="5078696" y="4909335"/>
                  </a:lnTo>
                  <a:lnTo>
                    <a:pt x="5085999" y="4911560"/>
                  </a:lnTo>
                  <a:lnTo>
                    <a:pt x="5094254" y="4912196"/>
                  </a:lnTo>
                  <a:lnTo>
                    <a:pt x="5098381" y="4905839"/>
                  </a:lnTo>
                  <a:lnTo>
                    <a:pt x="5106954" y="4896304"/>
                  </a:lnTo>
                  <a:lnTo>
                    <a:pt x="5116479" y="4911243"/>
                  </a:lnTo>
                  <a:lnTo>
                    <a:pt x="5126004" y="4904886"/>
                  </a:lnTo>
                  <a:lnTo>
                    <a:pt x="5130131" y="4898211"/>
                  </a:lnTo>
                  <a:lnTo>
                    <a:pt x="5148864" y="4893761"/>
                  </a:lnTo>
                  <a:lnTo>
                    <a:pt x="5162834" y="4895986"/>
                  </a:lnTo>
                  <a:lnTo>
                    <a:pt x="5181249" y="4909335"/>
                  </a:lnTo>
                  <a:lnTo>
                    <a:pt x="5175534" y="4914739"/>
                  </a:lnTo>
                  <a:lnTo>
                    <a:pt x="5160929" y="4912832"/>
                  </a:lnTo>
                  <a:lnTo>
                    <a:pt x="5156801" y="4915057"/>
                  </a:lnTo>
                  <a:cubicBezTo>
                    <a:pt x="5156589" y="4921626"/>
                    <a:pt x="5156378" y="4928194"/>
                    <a:pt x="5156166" y="4934763"/>
                  </a:cubicBezTo>
                  <a:lnTo>
                    <a:pt x="5151721" y="4947477"/>
                  </a:lnTo>
                  <a:lnTo>
                    <a:pt x="5144419" y="4948749"/>
                  </a:lnTo>
                  <a:lnTo>
                    <a:pt x="5131719" y="4950974"/>
                  </a:lnTo>
                  <a:lnTo>
                    <a:pt x="5117114" y="4960827"/>
                  </a:lnTo>
                  <a:lnTo>
                    <a:pt x="5094571" y="4943028"/>
                  </a:lnTo>
                  <a:lnTo>
                    <a:pt x="5071076" y="4943981"/>
                  </a:lnTo>
                  <a:lnTo>
                    <a:pt x="5061869" y="4955742"/>
                  </a:lnTo>
                  <a:lnTo>
                    <a:pt x="5055519" y="4969409"/>
                  </a:lnTo>
                  <a:lnTo>
                    <a:pt x="5033611" y="4976402"/>
                  </a:lnTo>
                  <a:lnTo>
                    <a:pt x="5025039" y="4986891"/>
                  </a:lnTo>
                  <a:lnTo>
                    <a:pt x="5012339" y="4987845"/>
                  </a:lnTo>
                  <a:lnTo>
                    <a:pt x="5002814" y="4981488"/>
                  </a:lnTo>
                  <a:lnTo>
                    <a:pt x="4994241" y="4986255"/>
                  </a:lnTo>
                  <a:lnTo>
                    <a:pt x="4972334" y="5008505"/>
                  </a:lnTo>
                  <a:lnTo>
                    <a:pt x="4941854" y="5033933"/>
                  </a:lnTo>
                  <a:lnTo>
                    <a:pt x="4914866" y="5053004"/>
                  </a:lnTo>
                  <a:lnTo>
                    <a:pt x="4887879" y="5037429"/>
                  </a:lnTo>
                  <a:lnTo>
                    <a:pt x="4861526" y="5034568"/>
                  </a:lnTo>
                  <a:lnTo>
                    <a:pt x="4859304" y="5027258"/>
                  </a:lnTo>
                  <a:lnTo>
                    <a:pt x="4877401" y="5013590"/>
                  </a:lnTo>
                  <a:lnTo>
                    <a:pt x="4873909" y="4995473"/>
                  </a:lnTo>
                  <a:lnTo>
                    <a:pt x="4881211" y="4992294"/>
                  </a:lnTo>
                  <a:lnTo>
                    <a:pt x="4885339" y="4962734"/>
                  </a:lnTo>
                  <a:lnTo>
                    <a:pt x="4870099" y="4939849"/>
                  </a:lnTo>
                  <a:lnTo>
                    <a:pt x="4854224" y="4945253"/>
                  </a:lnTo>
                  <a:lnTo>
                    <a:pt x="4851049" y="4936671"/>
                  </a:lnTo>
                  <a:lnTo>
                    <a:pt x="4831046" y="4919825"/>
                  </a:lnTo>
                  <a:lnTo>
                    <a:pt x="4818029" y="4918871"/>
                  </a:lnTo>
                  <a:lnTo>
                    <a:pt x="4810726" y="4929678"/>
                  </a:lnTo>
                  <a:lnTo>
                    <a:pt x="4797074" y="4924592"/>
                  </a:lnTo>
                  <a:lnTo>
                    <a:pt x="4784056" y="4917282"/>
                  </a:lnTo>
                  <a:lnTo>
                    <a:pt x="4780881" y="4909018"/>
                  </a:lnTo>
                  <a:lnTo>
                    <a:pt x="4787549" y="4904250"/>
                  </a:lnTo>
                  <a:lnTo>
                    <a:pt x="4808186" y="4888357"/>
                  </a:lnTo>
                  <a:lnTo>
                    <a:pt x="4836444" y="4865154"/>
                  </a:lnTo>
                  <a:lnTo>
                    <a:pt x="4839619" y="4855619"/>
                  </a:lnTo>
                  <a:lnTo>
                    <a:pt x="4844064" y="4862929"/>
                  </a:lnTo>
                  <a:lnTo>
                    <a:pt x="4866289" y="4854030"/>
                  </a:lnTo>
                  <a:lnTo>
                    <a:pt x="4894546" y="4846719"/>
                  </a:lnTo>
                  <a:lnTo>
                    <a:pt x="4905341" y="4849897"/>
                  </a:lnTo>
                  <a:lnTo>
                    <a:pt x="4899944" y="4839091"/>
                  </a:lnTo>
                  <a:lnTo>
                    <a:pt x="4909469" y="4829555"/>
                  </a:lnTo>
                  <a:lnTo>
                    <a:pt x="4891371" y="4835912"/>
                  </a:lnTo>
                  <a:cubicBezTo>
                    <a:pt x="4891054" y="4832098"/>
                    <a:pt x="4890736" y="4828283"/>
                    <a:pt x="4890419" y="4824469"/>
                  </a:cubicBezTo>
                  <a:lnTo>
                    <a:pt x="4885021" y="4817159"/>
                  </a:lnTo>
                  <a:lnTo>
                    <a:pt x="4882481" y="4795863"/>
                  </a:lnTo>
                  <a:lnTo>
                    <a:pt x="4877719" y="4809848"/>
                  </a:lnTo>
                  <a:lnTo>
                    <a:pt x="4870099" y="4812073"/>
                  </a:lnTo>
                  <a:lnTo>
                    <a:pt x="4875496" y="4825741"/>
                  </a:lnTo>
                  <a:lnTo>
                    <a:pt x="4871369" y="4824787"/>
                  </a:lnTo>
                  <a:lnTo>
                    <a:pt x="4861526" y="4818430"/>
                  </a:lnTo>
                  <a:lnTo>
                    <a:pt x="4855176" y="4819384"/>
                  </a:lnTo>
                  <a:lnTo>
                    <a:pt x="4847874" y="4815570"/>
                  </a:lnTo>
                  <a:cubicBezTo>
                    <a:pt x="4847556" y="4811650"/>
                    <a:pt x="4847239" y="4807729"/>
                    <a:pt x="4846921" y="4803809"/>
                  </a:cubicBezTo>
                  <a:lnTo>
                    <a:pt x="4839301" y="4809213"/>
                  </a:lnTo>
                  <a:lnTo>
                    <a:pt x="4829776" y="4801584"/>
                  </a:lnTo>
                  <a:lnTo>
                    <a:pt x="4826601" y="4807941"/>
                  </a:lnTo>
                  <a:lnTo>
                    <a:pt x="4821204" y="4809213"/>
                  </a:lnTo>
                  <a:lnTo>
                    <a:pt x="4808504" y="4811755"/>
                  </a:lnTo>
                  <a:lnTo>
                    <a:pt x="4795169" y="4816841"/>
                  </a:lnTo>
                  <a:lnTo>
                    <a:pt x="4794216" y="4824469"/>
                  </a:lnTo>
                  <a:lnTo>
                    <a:pt x="4816441" y="4828284"/>
                  </a:lnTo>
                  <a:lnTo>
                    <a:pt x="4808821" y="4830509"/>
                  </a:lnTo>
                  <a:lnTo>
                    <a:pt x="4785644" y="4826377"/>
                  </a:lnTo>
                  <a:lnTo>
                    <a:pt x="4775166" y="4828602"/>
                  </a:lnTo>
                  <a:lnTo>
                    <a:pt x="4701824" y="4809530"/>
                  </a:lnTo>
                  <a:lnTo>
                    <a:pt x="4699601" y="4797770"/>
                  </a:lnTo>
                  <a:lnTo>
                    <a:pt x="4704999" y="4808259"/>
                  </a:lnTo>
                  <a:lnTo>
                    <a:pt x="4765324" y="4822562"/>
                  </a:lnTo>
                  <a:lnTo>
                    <a:pt x="4776119" y="4823198"/>
                  </a:lnTo>
                  <a:lnTo>
                    <a:pt x="4746274" y="4799677"/>
                  </a:lnTo>
                  <a:lnTo>
                    <a:pt x="4729446" y="4799677"/>
                  </a:lnTo>
                  <a:lnTo>
                    <a:pt x="4726271" y="4807941"/>
                  </a:lnTo>
                  <a:lnTo>
                    <a:pt x="4713571" y="4802856"/>
                  </a:lnTo>
                  <a:lnTo>
                    <a:pt x="4712301" y="4792367"/>
                  </a:lnTo>
                  <a:lnTo>
                    <a:pt x="4740559" y="4785692"/>
                  </a:lnTo>
                  <a:lnTo>
                    <a:pt x="4746909" y="4784738"/>
                  </a:lnTo>
                  <a:lnTo>
                    <a:pt x="4737384" y="4768846"/>
                  </a:lnTo>
                  <a:lnTo>
                    <a:pt x="4717381" y="4764714"/>
                  </a:lnTo>
                  <a:lnTo>
                    <a:pt x="4706586" y="4770117"/>
                  </a:lnTo>
                  <a:lnTo>
                    <a:pt x="4689759" y="4756767"/>
                  </a:lnTo>
                  <a:lnTo>
                    <a:pt x="4687536" y="4752317"/>
                  </a:lnTo>
                  <a:lnTo>
                    <a:pt x="4704681" y="4757721"/>
                  </a:lnTo>
                  <a:lnTo>
                    <a:pt x="4709761" y="4754225"/>
                  </a:lnTo>
                  <a:lnTo>
                    <a:pt x="4729129" y="4759628"/>
                  </a:lnTo>
                  <a:lnTo>
                    <a:pt x="4748179" y="4763442"/>
                  </a:lnTo>
                  <a:lnTo>
                    <a:pt x="4764054" y="4769799"/>
                  </a:lnTo>
                  <a:lnTo>
                    <a:pt x="4808821" y="4724982"/>
                  </a:lnTo>
                  <a:lnTo>
                    <a:pt x="4767864" y="4752953"/>
                  </a:lnTo>
                  <a:lnTo>
                    <a:pt x="4745956" y="4759310"/>
                  </a:lnTo>
                  <a:lnTo>
                    <a:pt x="4735161" y="4747868"/>
                  </a:lnTo>
                  <a:lnTo>
                    <a:pt x="4727541" y="4738332"/>
                  </a:lnTo>
                  <a:lnTo>
                    <a:pt x="4725636" y="4731339"/>
                  </a:lnTo>
                  <a:lnTo>
                    <a:pt x="4723414" y="4717354"/>
                  </a:lnTo>
                  <a:lnTo>
                    <a:pt x="4731351" y="4710043"/>
                  </a:lnTo>
                  <a:lnTo>
                    <a:pt x="4726271" y="4699236"/>
                  </a:lnTo>
                  <a:lnTo>
                    <a:pt x="4725001" y="4688747"/>
                  </a:lnTo>
                  <a:lnTo>
                    <a:pt x="4720874" y="4703686"/>
                  </a:lnTo>
                  <a:lnTo>
                    <a:pt x="4725001" y="4708772"/>
                  </a:lnTo>
                  <a:lnTo>
                    <a:pt x="4714841" y="4717354"/>
                  </a:lnTo>
                  <a:lnTo>
                    <a:pt x="4717064" y="4729114"/>
                  </a:lnTo>
                  <a:lnTo>
                    <a:pt x="4722144" y="4737378"/>
                  </a:lnTo>
                  <a:lnTo>
                    <a:pt x="4720239" y="4744689"/>
                  </a:lnTo>
                  <a:lnTo>
                    <a:pt x="4708809" y="4749139"/>
                  </a:lnTo>
                  <a:lnTo>
                    <a:pt x="4701189" y="4742782"/>
                  </a:lnTo>
                  <a:lnTo>
                    <a:pt x="4696109" y="4747232"/>
                  </a:lnTo>
                  <a:lnTo>
                    <a:pt x="4683409" y="4747232"/>
                  </a:lnTo>
                  <a:lnTo>
                    <a:pt x="4695791" y="4725936"/>
                  </a:lnTo>
                  <a:lnTo>
                    <a:pt x="4684044" y="4726254"/>
                  </a:lnTo>
                  <a:lnTo>
                    <a:pt x="4679916" y="4718943"/>
                  </a:lnTo>
                  <a:lnTo>
                    <a:pt x="4682456" y="4738650"/>
                  </a:lnTo>
                  <a:lnTo>
                    <a:pt x="4676106" y="4744371"/>
                  </a:lnTo>
                  <a:lnTo>
                    <a:pt x="4659914" y="4746596"/>
                  </a:lnTo>
                  <a:lnTo>
                    <a:pt x="4649436" y="4751682"/>
                  </a:lnTo>
                  <a:lnTo>
                    <a:pt x="4619591" y="4753271"/>
                  </a:lnTo>
                  <a:lnTo>
                    <a:pt x="4614829" y="4759628"/>
                  </a:lnTo>
                  <a:lnTo>
                    <a:pt x="4618956" y="4769799"/>
                  </a:lnTo>
                  <a:lnTo>
                    <a:pt x="4611654" y="4781560"/>
                  </a:lnTo>
                  <a:lnTo>
                    <a:pt x="4609749" y="4797452"/>
                  </a:lnTo>
                  <a:lnTo>
                    <a:pt x="4597049" y="4809213"/>
                  </a:lnTo>
                  <a:lnTo>
                    <a:pt x="4587524" y="4820655"/>
                  </a:lnTo>
                  <a:lnTo>
                    <a:pt x="4587524" y="4816523"/>
                  </a:lnTo>
                  <a:lnTo>
                    <a:pt x="4592921" y="4807941"/>
                  </a:lnTo>
                  <a:lnTo>
                    <a:pt x="4583396" y="4805081"/>
                  </a:lnTo>
                  <a:lnTo>
                    <a:pt x="4575776" y="4799995"/>
                  </a:lnTo>
                  <a:lnTo>
                    <a:pt x="4572601" y="4788235"/>
                  </a:lnTo>
                  <a:lnTo>
                    <a:pt x="4568474" y="4796816"/>
                  </a:lnTo>
                  <a:lnTo>
                    <a:pt x="4565299" y="4787599"/>
                  </a:lnTo>
                  <a:lnTo>
                    <a:pt x="4556726" y="4784420"/>
                  </a:lnTo>
                  <a:lnTo>
                    <a:pt x="4553551" y="4798088"/>
                  </a:lnTo>
                  <a:lnTo>
                    <a:pt x="4566251" y="4811755"/>
                  </a:lnTo>
                  <a:lnTo>
                    <a:pt x="4574824" y="4815887"/>
                  </a:lnTo>
                  <a:lnTo>
                    <a:pt x="4580539" y="4820020"/>
                  </a:lnTo>
                  <a:cubicBezTo>
                    <a:pt x="4580856" y="4824152"/>
                    <a:pt x="4581174" y="4828284"/>
                    <a:pt x="4581491" y="4832416"/>
                  </a:cubicBezTo>
                  <a:lnTo>
                    <a:pt x="4576094" y="4845130"/>
                  </a:lnTo>
                  <a:lnTo>
                    <a:pt x="4564664" y="4848308"/>
                  </a:lnTo>
                  <a:lnTo>
                    <a:pt x="4557361" y="4856890"/>
                  </a:lnTo>
                  <a:lnTo>
                    <a:pt x="4552281" y="4857844"/>
                  </a:lnTo>
                  <a:lnTo>
                    <a:pt x="4539264" y="4858479"/>
                  </a:lnTo>
                  <a:lnTo>
                    <a:pt x="4523388" y="4862611"/>
                  </a:lnTo>
                  <a:lnTo>
                    <a:pt x="4531961" y="4871193"/>
                  </a:lnTo>
                  <a:lnTo>
                    <a:pt x="4513228" y="4882636"/>
                  </a:lnTo>
                  <a:lnTo>
                    <a:pt x="4507831" y="4875325"/>
                  </a:lnTo>
                  <a:lnTo>
                    <a:pt x="4504338" y="4865154"/>
                  </a:lnTo>
                  <a:lnTo>
                    <a:pt x="4508466" y="4859751"/>
                  </a:lnTo>
                  <a:lnTo>
                    <a:pt x="4508466" y="4849262"/>
                  </a:lnTo>
                  <a:lnTo>
                    <a:pt x="4502116" y="4843858"/>
                  </a:lnTo>
                  <a:lnTo>
                    <a:pt x="4493861" y="4868333"/>
                  </a:lnTo>
                  <a:cubicBezTo>
                    <a:pt x="4493543" y="4873842"/>
                    <a:pt x="4493226" y="4879352"/>
                    <a:pt x="4492908" y="4884861"/>
                  </a:cubicBezTo>
                  <a:lnTo>
                    <a:pt x="4503703" y="4891218"/>
                  </a:lnTo>
                  <a:lnTo>
                    <a:pt x="4505926" y="4905203"/>
                  </a:lnTo>
                  <a:lnTo>
                    <a:pt x="4497671" y="4910289"/>
                  </a:lnTo>
                  <a:lnTo>
                    <a:pt x="4499868" y="4919360"/>
                  </a:lnTo>
                  <a:lnTo>
                    <a:pt x="4500840" y="4920286"/>
                  </a:lnTo>
                  <a:lnTo>
                    <a:pt x="4506875" y="4943464"/>
                  </a:lnTo>
                  <a:cubicBezTo>
                    <a:pt x="4506557" y="4951507"/>
                    <a:pt x="4506240" y="4959551"/>
                    <a:pt x="4505922" y="4967594"/>
                  </a:cubicBezTo>
                  <a:lnTo>
                    <a:pt x="4499570" y="4964736"/>
                  </a:lnTo>
                  <a:lnTo>
                    <a:pt x="4505922" y="4976166"/>
                  </a:lnTo>
                  <a:cubicBezTo>
                    <a:pt x="4505604" y="4979976"/>
                    <a:pt x="4505287" y="4983786"/>
                    <a:pt x="4504969" y="4987596"/>
                  </a:cubicBezTo>
                  <a:lnTo>
                    <a:pt x="4487183" y="4995216"/>
                  </a:lnTo>
                  <a:lnTo>
                    <a:pt x="4475749" y="5001884"/>
                  </a:lnTo>
                  <a:lnTo>
                    <a:pt x="4460821" y="5005059"/>
                  </a:lnTo>
                  <a:lnTo>
                    <a:pt x="4447164" y="5022204"/>
                  </a:lnTo>
                  <a:lnTo>
                    <a:pt x="4430330" y="5038079"/>
                  </a:lnTo>
                  <a:lnTo>
                    <a:pt x="4433506" y="5029506"/>
                  </a:lnTo>
                  <a:lnTo>
                    <a:pt x="4443988" y="5017759"/>
                  </a:lnTo>
                  <a:lnTo>
                    <a:pt x="4443988" y="5008234"/>
                  </a:lnTo>
                  <a:lnTo>
                    <a:pt x="4454469" y="5000931"/>
                  </a:lnTo>
                  <a:lnTo>
                    <a:pt x="4464950" y="4992359"/>
                  </a:lnTo>
                  <a:lnTo>
                    <a:pt x="4463997" y="4986961"/>
                  </a:lnTo>
                  <a:lnTo>
                    <a:pt x="4449069" y="4990136"/>
                  </a:lnTo>
                  <a:lnTo>
                    <a:pt x="4452245" y="4980929"/>
                  </a:lnTo>
                  <a:lnTo>
                    <a:pt x="4449069" y="4971404"/>
                  </a:lnTo>
                  <a:lnTo>
                    <a:pt x="4439223" y="4964101"/>
                  </a:lnTo>
                  <a:lnTo>
                    <a:pt x="4429060" y="4968229"/>
                  </a:lnTo>
                  <a:lnTo>
                    <a:pt x="4424613" y="4976801"/>
                  </a:lnTo>
                  <a:lnTo>
                    <a:pt x="4411909" y="4972991"/>
                  </a:lnTo>
                  <a:lnTo>
                    <a:pt x="4410956" y="4981246"/>
                  </a:lnTo>
                  <a:lnTo>
                    <a:pt x="4432236" y="4983151"/>
                  </a:lnTo>
                  <a:lnTo>
                    <a:pt x="4435412" y="4985374"/>
                  </a:lnTo>
                  <a:lnTo>
                    <a:pt x="4438588" y="4991724"/>
                  </a:lnTo>
                  <a:lnTo>
                    <a:pt x="4428107" y="5004424"/>
                  </a:lnTo>
                  <a:lnTo>
                    <a:pt x="4426201" y="5009821"/>
                  </a:lnTo>
                  <a:lnTo>
                    <a:pt x="4420802" y="5011726"/>
                  </a:lnTo>
                  <a:lnTo>
                    <a:pt x="4417626" y="5007599"/>
                  </a:lnTo>
                  <a:lnTo>
                    <a:pt x="4413497" y="5011726"/>
                  </a:lnTo>
                  <a:lnTo>
                    <a:pt x="4420802" y="5021251"/>
                  </a:lnTo>
                  <a:lnTo>
                    <a:pt x="4420802" y="5028554"/>
                  </a:lnTo>
                  <a:lnTo>
                    <a:pt x="4410638" y="5035221"/>
                  </a:lnTo>
                  <a:cubicBezTo>
                    <a:pt x="4410956" y="5038925"/>
                    <a:pt x="4411273" y="5042630"/>
                    <a:pt x="4411591" y="5046334"/>
                  </a:cubicBezTo>
                  <a:lnTo>
                    <a:pt x="4416673" y="5034904"/>
                  </a:lnTo>
                  <a:lnTo>
                    <a:pt x="4430330" y="5031729"/>
                  </a:lnTo>
                  <a:lnTo>
                    <a:pt x="4430330" y="5038079"/>
                  </a:lnTo>
                  <a:lnTo>
                    <a:pt x="4408415" y="5059351"/>
                  </a:lnTo>
                  <a:lnTo>
                    <a:pt x="4409368" y="5066654"/>
                  </a:lnTo>
                  <a:lnTo>
                    <a:pt x="4410956" y="5082529"/>
                  </a:lnTo>
                  <a:lnTo>
                    <a:pt x="4409050" y="5116184"/>
                  </a:lnTo>
                  <a:lnTo>
                    <a:pt x="4416673" y="5138091"/>
                  </a:lnTo>
                  <a:lnTo>
                    <a:pt x="4416388" y="5137963"/>
                  </a:lnTo>
                  <a:lnTo>
                    <a:pt x="4413532" y="5157060"/>
                  </a:lnTo>
                  <a:lnTo>
                    <a:pt x="4399569" y="5177430"/>
                  </a:lnTo>
                  <a:lnTo>
                    <a:pt x="4398617" y="5183796"/>
                  </a:lnTo>
                  <a:lnTo>
                    <a:pt x="4376721" y="5181886"/>
                  </a:lnTo>
                  <a:lnTo>
                    <a:pt x="4365932" y="5188252"/>
                  </a:lnTo>
                  <a:lnTo>
                    <a:pt x="4345306" y="5219125"/>
                  </a:lnTo>
                  <a:lnTo>
                    <a:pt x="4332930" y="5259229"/>
                  </a:lnTo>
                  <a:lnTo>
                    <a:pt x="4330709" y="5271960"/>
                  </a:lnTo>
                  <a:lnTo>
                    <a:pt x="4323093" y="5274188"/>
                  </a:lnTo>
                  <a:lnTo>
                    <a:pt x="4314207" y="5282782"/>
                  </a:lnTo>
                  <a:lnTo>
                    <a:pt x="4314207" y="5291057"/>
                  </a:lnTo>
                  <a:lnTo>
                    <a:pt x="4306591" y="5287874"/>
                  </a:lnTo>
                  <a:lnTo>
                    <a:pt x="4298024" y="5290102"/>
                  </a:lnTo>
                  <a:cubicBezTo>
                    <a:pt x="4297707" y="5292967"/>
                    <a:pt x="4297389" y="5295831"/>
                    <a:pt x="4297072" y="5298696"/>
                  </a:cubicBezTo>
                  <a:lnTo>
                    <a:pt x="4290725" y="5302834"/>
                  </a:lnTo>
                  <a:lnTo>
                    <a:pt x="4296437" y="5306016"/>
                  </a:lnTo>
                  <a:lnTo>
                    <a:pt x="4304370" y="5300606"/>
                  </a:lnTo>
                  <a:lnTo>
                    <a:pt x="4317381" y="5301879"/>
                  </a:lnTo>
                  <a:lnTo>
                    <a:pt x="4324679" y="5304743"/>
                  </a:lnTo>
                  <a:lnTo>
                    <a:pt x="4327853" y="5312064"/>
                  </a:lnTo>
                  <a:lnTo>
                    <a:pt x="4329122" y="5321612"/>
                  </a:lnTo>
                  <a:lnTo>
                    <a:pt x="4331343" y="5327023"/>
                  </a:lnTo>
                  <a:lnTo>
                    <a:pt x="4343084" y="5338163"/>
                  </a:lnTo>
                  <a:lnTo>
                    <a:pt x="4348479" y="5349939"/>
                  </a:lnTo>
                  <a:lnTo>
                    <a:pt x="4347949" y="5350022"/>
                  </a:lnTo>
                  <a:lnTo>
                    <a:pt x="4354478" y="5386173"/>
                  </a:lnTo>
                  <a:lnTo>
                    <a:pt x="4367495" y="5416728"/>
                  </a:lnTo>
                  <a:lnTo>
                    <a:pt x="4394165" y="5435506"/>
                  </a:lnTo>
                  <a:lnTo>
                    <a:pt x="4426868" y="5452056"/>
                  </a:lnTo>
                  <a:lnTo>
                    <a:pt x="4440838" y="5454920"/>
                  </a:lnTo>
                  <a:lnTo>
                    <a:pt x="4447188" y="5451738"/>
                  </a:lnTo>
                  <a:lnTo>
                    <a:pt x="4452903" y="5461604"/>
                  </a:lnTo>
                  <a:lnTo>
                    <a:pt x="4450680" y="5467969"/>
                  </a:lnTo>
                  <a:lnTo>
                    <a:pt x="4447505" y="5471470"/>
                  </a:lnTo>
                  <a:lnTo>
                    <a:pt x="4449093" y="5473380"/>
                  </a:lnTo>
                  <a:lnTo>
                    <a:pt x="4444330" y="5483883"/>
                  </a:lnTo>
                  <a:lnTo>
                    <a:pt x="4442108" y="5490248"/>
                  </a:lnTo>
                  <a:lnTo>
                    <a:pt x="4426233" y="5488021"/>
                  </a:lnTo>
                  <a:lnTo>
                    <a:pt x="4416708" y="5487066"/>
                  </a:lnTo>
                  <a:lnTo>
                    <a:pt x="4398610" y="5486111"/>
                  </a:lnTo>
                  <a:lnTo>
                    <a:pt x="4374163" y="5482292"/>
                  </a:lnTo>
                  <a:lnTo>
                    <a:pt x="4361463" y="5481337"/>
                  </a:lnTo>
                  <a:lnTo>
                    <a:pt x="4336380" y="5489612"/>
                  </a:lnTo>
                  <a:lnTo>
                    <a:pt x="4311933" y="5483883"/>
                  </a:lnTo>
                  <a:lnTo>
                    <a:pt x="4298280" y="5488021"/>
                  </a:lnTo>
                  <a:lnTo>
                    <a:pt x="4289073" y="5510300"/>
                  </a:lnTo>
                  <a:lnTo>
                    <a:pt x="4278278" y="5522076"/>
                  </a:lnTo>
                  <a:lnTo>
                    <a:pt x="4253195" y="5536080"/>
                  </a:lnTo>
                  <a:lnTo>
                    <a:pt x="4224620" y="5550084"/>
                  </a:lnTo>
                  <a:lnTo>
                    <a:pt x="4209063" y="5568225"/>
                  </a:lnTo>
                  <a:lnTo>
                    <a:pt x="4191283" y="5582866"/>
                  </a:lnTo>
                  <a:lnTo>
                    <a:pt x="4191283" y="5592732"/>
                  </a:lnTo>
                  <a:lnTo>
                    <a:pt x="4172233" y="5602280"/>
                  </a:lnTo>
                  <a:lnTo>
                    <a:pt x="4169058" y="5601007"/>
                  </a:lnTo>
                  <a:lnTo>
                    <a:pt x="4173185" y="5594642"/>
                  </a:lnTo>
                  <a:lnTo>
                    <a:pt x="4175408" y="5585412"/>
                  </a:lnTo>
                  <a:lnTo>
                    <a:pt x="4168105" y="5578092"/>
                  </a:lnTo>
                  <a:lnTo>
                    <a:pt x="4173820" y="5569498"/>
                  </a:lnTo>
                  <a:lnTo>
                    <a:pt x="4185568" y="5564088"/>
                  </a:lnTo>
                  <a:lnTo>
                    <a:pt x="4204618" y="5551357"/>
                  </a:lnTo>
                  <a:lnTo>
                    <a:pt x="4226843" y="5537353"/>
                  </a:lnTo>
                  <a:lnTo>
                    <a:pt x="4235098" y="5534170"/>
                  </a:lnTo>
                  <a:lnTo>
                    <a:pt x="4235098" y="5524622"/>
                  </a:lnTo>
                  <a:lnTo>
                    <a:pt x="4224620" y="5528123"/>
                  </a:lnTo>
                  <a:lnTo>
                    <a:pt x="4202395" y="5533215"/>
                  </a:lnTo>
                  <a:lnTo>
                    <a:pt x="4184615" y="5544036"/>
                  </a:lnTo>
                  <a:lnTo>
                    <a:pt x="4167470" y="5537989"/>
                  </a:lnTo>
                  <a:lnTo>
                    <a:pt x="4163025" y="5522076"/>
                  </a:lnTo>
                  <a:lnTo>
                    <a:pt x="4160928" y="5513064"/>
                  </a:lnTo>
                  <a:lnTo>
                    <a:pt x="4150640" y="5513376"/>
                  </a:lnTo>
                  <a:lnTo>
                    <a:pt x="4135718" y="5512423"/>
                  </a:lnTo>
                  <a:lnTo>
                    <a:pt x="4123970" y="5504168"/>
                  </a:lnTo>
                  <a:lnTo>
                    <a:pt x="4098570" y="5493373"/>
                  </a:lnTo>
                  <a:lnTo>
                    <a:pt x="4080473" y="5491786"/>
                  </a:lnTo>
                  <a:lnTo>
                    <a:pt x="4071900" y="5495913"/>
                  </a:lnTo>
                  <a:lnTo>
                    <a:pt x="4066820" y="5485436"/>
                  </a:lnTo>
                  <a:lnTo>
                    <a:pt x="4073170" y="5474641"/>
                  </a:lnTo>
                  <a:lnTo>
                    <a:pt x="4059200" y="5477181"/>
                  </a:lnTo>
                  <a:lnTo>
                    <a:pt x="4060470" y="5486706"/>
                  </a:lnTo>
                  <a:lnTo>
                    <a:pt x="4055073" y="5494326"/>
                  </a:lnTo>
                  <a:lnTo>
                    <a:pt x="4044913" y="5497501"/>
                  </a:lnTo>
                  <a:lnTo>
                    <a:pt x="4033165" y="5498453"/>
                  </a:lnTo>
                  <a:lnTo>
                    <a:pt x="4027768" y="5493056"/>
                  </a:lnTo>
                  <a:lnTo>
                    <a:pt x="3999193" y="5494643"/>
                  </a:lnTo>
                  <a:lnTo>
                    <a:pt x="3999193" y="5501946"/>
                  </a:lnTo>
                  <a:lnTo>
                    <a:pt x="3989668" y="5512741"/>
                  </a:lnTo>
                  <a:lnTo>
                    <a:pt x="3974110" y="5516868"/>
                  </a:lnTo>
                  <a:lnTo>
                    <a:pt x="3968713" y="5516868"/>
                  </a:lnTo>
                  <a:lnTo>
                    <a:pt x="3951885" y="5506708"/>
                  </a:lnTo>
                  <a:lnTo>
                    <a:pt x="3940138" y="5520361"/>
                  </a:lnTo>
                  <a:cubicBezTo>
                    <a:pt x="3940455" y="5524277"/>
                    <a:pt x="3940773" y="5528192"/>
                    <a:pt x="3941090" y="5532108"/>
                  </a:cubicBezTo>
                  <a:lnTo>
                    <a:pt x="3953790" y="5537188"/>
                  </a:lnTo>
                  <a:lnTo>
                    <a:pt x="3946805" y="5544491"/>
                  </a:lnTo>
                  <a:lnTo>
                    <a:pt x="3950933" y="5551793"/>
                  </a:lnTo>
                  <a:lnTo>
                    <a:pt x="3963950" y="5554016"/>
                  </a:lnTo>
                  <a:lnTo>
                    <a:pt x="3964903" y="5545443"/>
                  </a:lnTo>
                  <a:lnTo>
                    <a:pt x="3976650" y="5562271"/>
                  </a:lnTo>
                  <a:lnTo>
                    <a:pt x="3991255" y="5570526"/>
                  </a:lnTo>
                  <a:lnTo>
                    <a:pt x="4001098" y="5579733"/>
                  </a:lnTo>
                  <a:lnTo>
                    <a:pt x="3989350" y="5589258"/>
                  </a:lnTo>
                  <a:lnTo>
                    <a:pt x="3971253" y="5569573"/>
                  </a:lnTo>
                  <a:lnTo>
                    <a:pt x="3963950" y="5569573"/>
                  </a:lnTo>
                  <a:lnTo>
                    <a:pt x="3955378" y="5561318"/>
                  </a:lnTo>
                  <a:lnTo>
                    <a:pt x="3934105" y="5568938"/>
                  </a:lnTo>
                  <a:lnTo>
                    <a:pt x="3935375" y="5582591"/>
                  </a:lnTo>
                  <a:lnTo>
                    <a:pt x="3962045" y="5598148"/>
                  </a:lnTo>
                  <a:lnTo>
                    <a:pt x="3962045" y="5610848"/>
                  </a:lnTo>
                  <a:lnTo>
                    <a:pt x="3947123" y="5613071"/>
                  </a:lnTo>
                  <a:lnTo>
                    <a:pt x="3932200" y="5599736"/>
                  </a:lnTo>
                  <a:cubicBezTo>
                    <a:pt x="3931883" y="5595503"/>
                    <a:pt x="3931565" y="5591269"/>
                    <a:pt x="3931248" y="5587036"/>
                  </a:cubicBezTo>
                  <a:lnTo>
                    <a:pt x="3920770" y="5580686"/>
                  </a:lnTo>
                  <a:lnTo>
                    <a:pt x="3910928" y="5584813"/>
                  </a:lnTo>
                  <a:lnTo>
                    <a:pt x="3907753" y="5595291"/>
                  </a:lnTo>
                  <a:lnTo>
                    <a:pt x="3939185" y="5620373"/>
                  </a:lnTo>
                  <a:lnTo>
                    <a:pt x="3926168" y="5627041"/>
                  </a:lnTo>
                  <a:lnTo>
                    <a:pt x="3911563" y="5616563"/>
                  </a:lnTo>
                  <a:lnTo>
                    <a:pt x="3908388" y="5621961"/>
                  </a:lnTo>
                  <a:lnTo>
                    <a:pt x="3899815" y="5614658"/>
                  </a:lnTo>
                  <a:lnTo>
                    <a:pt x="3903625" y="5598466"/>
                  </a:lnTo>
                  <a:lnTo>
                    <a:pt x="3899498" y="5587353"/>
                  </a:lnTo>
                  <a:lnTo>
                    <a:pt x="3880448" y="5582908"/>
                  </a:lnTo>
                  <a:lnTo>
                    <a:pt x="3876003" y="5568621"/>
                  </a:lnTo>
                  <a:lnTo>
                    <a:pt x="3863303" y="5570526"/>
                  </a:lnTo>
                  <a:lnTo>
                    <a:pt x="3860128" y="5562271"/>
                  </a:lnTo>
                  <a:lnTo>
                    <a:pt x="3856953" y="5551793"/>
                  </a:lnTo>
                  <a:lnTo>
                    <a:pt x="3862033" y="5543538"/>
                  </a:lnTo>
                  <a:lnTo>
                    <a:pt x="3865208" y="5531791"/>
                  </a:lnTo>
                  <a:lnTo>
                    <a:pt x="3849015" y="5527346"/>
                  </a:lnTo>
                  <a:lnTo>
                    <a:pt x="3847110" y="5539093"/>
                  </a:lnTo>
                  <a:lnTo>
                    <a:pt x="3836633" y="5545443"/>
                  </a:lnTo>
                  <a:lnTo>
                    <a:pt x="3827108" y="5560366"/>
                  </a:lnTo>
                  <a:lnTo>
                    <a:pt x="3832505" y="5577511"/>
                  </a:lnTo>
                  <a:lnTo>
                    <a:pt x="3827743" y="5593068"/>
                  </a:lnTo>
                  <a:lnTo>
                    <a:pt x="3834410" y="5617198"/>
                  </a:lnTo>
                  <a:lnTo>
                    <a:pt x="3857588" y="5639423"/>
                  </a:lnTo>
                  <a:lnTo>
                    <a:pt x="3861080" y="5666411"/>
                  </a:lnTo>
                  <a:lnTo>
                    <a:pt x="3875050" y="5671808"/>
                  </a:lnTo>
                  <a:lnTo>
                    <a:pt x="3903625" y="5700701"/>
                  </a:lnTo>
                  <a:lnTo>
                    <a:pt x="3900768" y="5730546"/>
                  </a:lnTo>
                  <a:lnTo>
                    <a:pt x="3881718" y="5726418"/>
                  </a:lnTo>
                  <a:lnTo>
                    <a:pt x="3881718" y="5719116"/>
                  </a:lnTo>
                  <a:lnTo>
                    <a:pt x="3893465" y="5716893"/>
                  </a:lnTo>
                  <a:lnTo>
                    <a:pt x="3884575" y="5706416"/>
                  </a:lnTo>
                  <a:lnTo>
                    <a:pt x="3868700" y="5688318"/>
                  </a:lnTo>
                  <a:lnTo>
                    <a:pt x="3856953" y="5700383"/>
                  </a:lnTo>
                  <a:lnTo>
                    <a:pt x="3862668" y="5709591"/>
                  </a:lnTo>
                  <a:lnTo>
                    <a:pt x="3858223" y="5714988"/>
                  </a:lnTo>
                  <a:lnTo>
                    <a:pt x="3863620" y="5721338"/>
                  </a:lnTo>
                  <a:lnTo>
                    <a:pt x="3877590" y="5724513"/>
                  </a:lnTo>
                  <a:lnTo>
                    <a:pt x="3866795" y="5742293"/>
                  </a:lnTo>
                  <a:lnTo>
                    <a:pt x="3856635" y="5748008"/>
                  </a:lnTo>
                  <a:lnTo>
                    <a:pt x="3842665" y="5744833"/>
                  </a:lnTo>
                  <a:lnTo>
                    <a:pt x="3826790" y="5741341"/>
                  </a:lnTo>
                  <a:lnTo>
                    <a:pt x="3824885" y="5753088"/>
                  </a:lnTo>
                  <a:lnTo>
                    <a:pt x="3843935" y="5754358"/>
                  </a:lnTo>
                  <a:lnTo>
                    <a:pt x="3859810" y="5761343"/>
                  </a:lnTo>
                  <a:lnTo>
                    <a:pt x="3859810" y="5770868"/>
                  </a:lnTo>
                  <a:lnTo>
                    <a:pt x="3873463" y="5773091"/>
                  </a:lnTo>
                  <a:lnTo>
                    <a:pt x="3873463" y="5765471"/>
                  </a:lnTo>
                  <a:lnTo>
                    <a:pt x="3896958" y="5779123"/>
                  </a:lnTo>
                  <a:lnTo>
                    <a:pt x="3902673" y="5794681"/>
                  </a:lnTo>
                  <a:lnTo>
                    <a:pt x="3910928" y="5801031"/>
                  </a:lnTo>
                  <a:lnTo>
                    <a:pt x="3926803" y="5801983"/>
                  </a:lnTo>
                  <a:lnTo>
                    <a:pt x="3934423" y="5814366"/>
                  </a:lnTo>
                  <a:lnTo>
                    <a:pt x="3958870" y="5825796"/>
                  </a:lnTo>
                  <a:lnTo>
                    <a:pt x="3967443" y="5835321"/>
                  </a:lnTo>
                  <a:lnTo>
                    <a:pt x="3962045" y="5852148"/>
                  </a:lnTo>
                  <a:lnTo>
                    <a:pt x="3965538" y="5857546"/>
                  </a:lnTo>
                  <a:lnTo>
                    <a:pt x="3961410" y="5863896"/>
                  </a:lnTo>
                  <a:lnTo>
                    <a:pt x="3971888" y="5877231"/>
                  </a:lnTo>
                  <a:lnTo>
                    <a:pt x="3979508" y="5891201"/>
                  </a:lnTo>
                  <a:lnTo>
                    <a:pt x="3962680" y="5894376"/>
                  </a:lnTo>
                  <a:lnTo>
                    <a:pt x="3953790" y="5883581"/>
                  </a:lnTo>
                  <a:lnTo>
                    <a:pt x="3943313" y="5883898"/>
                  </a:lnTo>
                  <a:lnTo>
                    <a:pt x="3931565" y="5869293"/>
                  </a:lnTo>
                  <a:lnTo>
                    <a:pt x="3922993" y="5864213"/>
                  </a:lnTo>
                  <a:lnTo>
                    <a:pt x="3926168" y="5853736"/>
                  </a:lnTo>
                  <a:lnTo>
                    <a:pt x="3912515" y="5851513"/>
                  </a:lnTo>
                  <a:lnTo>
                    <a:pt x="3896640" y="5857863"/>
                  </a:lnTo>
                  <a:lnTo>
                    <a:pt x="3902038" y="5864213"/>
                  </a:lnTo>
                  <a:lnTo>
                    <a:pt x="3876638" y="5865801"/>
                  </a:lnTo>
                  <a:lnTo>
                    <a:pt x="3869676" y="5859999"/>
                  </a:lnTo>
                  <a:lnTo>
                    <a:pt x="3872889" y="5872612"/>
                  </a:lnTo>
                  <a:lnTo>
                    <a:pt x="3882402" y="5876432"/>
                  </a:lnTo>
                  <a:lnTo>
                    <a:pt x="3876060" y="5884073"/>
                  </a:lnTo>
                  <a:lnTo>
                    <a:pt x="3885572" y="5885983"/>
                  </a:lnTo>
                  <a:lnTo>
                    <a:pt x="3890012" y="5900946"/>
                  </a:lnTo>
                  <a:lnTo>
                    <a:pt x="3899524" y="5904766"/>
                  </a:lnTo>
                  <a:lnTo>
                    <a:pt x="3904597" y="5906039"/>
                  </a:lnTo>
                  <a:lnTo>
                    <a:pt x="3900475" y="5893623"/>
                  </a:lnTo>
                  <a:lnTo>
                    <a:pt x="3905865" y="5891076"/>
                  </a:lnTo>
                  <a:lnTo>
                    <a:pt x="3914109" y="5897444"/>
                  </a:lnTo>
                  <a:lnTo>
                    <a:pt x="3915378" y="5910178"/>
                  </a:lnTo>
                  <a:lnTo>
                    <a:pt x="3919500" y="5911133"/>
                  </a:lnTo>
                  <a:lnTo>
                    <a:pt x="3917914" y="5917500"/>
                  </a:lnTo>
                  <a:lnTo>
                    <a:pt x="3909353" y="5928325"/>
                  </a:lnTo>
                  <a:lnTo>
                    <a:pt x="3900792" y="5927370"/>
                  </a:lnTo>
                  <a:lnTo>
                    <a:pt x="3896670" y="5934692"/>
                  </a:lnTo>
                  <a:lnTo>
                    <a:pt x="3888109" y="5943288"/>
                  </a:lnTo>
                  <a:lnTo>
                    <a:pt x="3885255" y="5943288"/>
                  </a:lnTo>
                  <a:lnTo>
                    <a:pt x="3877646" y="5931508"/>
                  </a:lnTo>
                  <a:lnTo>
                    <a:pt x="3885890" y="5928325"/>
                  </a:lnTo>
                  <a:lnTo>
                    <a:pt x="3869084" y="5922276"/>
                  </a:lnTo>
                  <a:lnTo>
                    <a:pt x="3867816" y="5915909"/>
                  </a:lnTo>
                  <a:lnTo>
                    <a:pt x="3855133" y="5918137"/>
                  </a:lnTo>
                  <a:lnTo>
                    <a:pt x="3854182" y="5924504"/>
                  </a:lnTo>
                  <a:lnTo>
                    <a:pt x="3863060" y="5935010"/>
                  </a:lnTo>
                  <a:lnTo>
                    <a:pt x="3860840" y="5953794"/>
                  </a:lnTo>
                  <a:lnTo>
                    <a:pt x="3870353" y="5967801"/>
                  </a:lnTo>
                  <a:lnTo>
                    <a:pt x="3875109" y="5982128"/>
                  </a:lnTo>
                  <a:lnTo>
                    <a:pt x="3877011" y="6000274"/>
                  </a:lnTo>
                  <a:lnTo>
                    <a:pt x="3872255" y="6015237"/>
                  </a:lnTo>
                  <a:lnTo>
                    <a:pt x="3882719" y="6024470"/>
                  </a:lnTo>
                  <a:lnTo>
                    <a:pt x="3879548" y="6031792"/>
                  </a:lnTo>
                  <a:lnTo>
                    <a:pt x="3895402" y="6043571"/>
                  </a:lnTo>
                  <a:lnTo>
                    <a:pt x="3883987" y="6049938"/>
                  </a:lnTo>
                  <a:lnTo>
                    <a:pt x="3876377" y="6034975"/>
                  </a:lnTo>
                  <a:lnTo>
                    <a:pt x="3869084" y="6033384"/>
                  </a:lnTo>
                  <a:lnTo>
                    <a:pt x="3870987" y="6043571"/>
                  </a:lnTo>
                  <a:lnTo>
                    <a:pt x="3861475" y="6043890"/>
                  </a:lnTo>
                  <a:lnTo>
                    <a:pt x="3862743" y="6038477"/>
                  </a:lnTo>
                  <a:lnTo>
                    <a:pt x="3855133" y="6021604"/>
                  </a:lnTo>
                  <a:lnTo>
                    <a:pt x="3844352" y="6001866"/>
                  </a:lnTo>
                  <a:lnTo>
                    <a:pt x="3829767" y="6006960"/>
                  </a:lnTo>
                  <a:lnTo>
                    <a:pt x="3819303" y="6033702"/>
                  </a:lnTo>
                  <a:lnTo>
                    <a:pt x="3822791" y="6054714"/>
                  </a:lnTo>
                  <a:lnTo>
                    <a:pt x="3818352" y="6048665"/>
                  </a:lnTo>
                  <a:lnTo>
                    <a:pt x="3813279" y="6051849"/>
                  </a:lnTo>
                  <a:lnTo>
                    <a:pt x="3807889" y="6038796"/>
                  </a:lnTo>
                  <a:lnTo>
                    <a:pt x="3800279" y="5999956"/>
                  </a:lnTo>
                  <a:lnTo>
                    <a:pt x="3792669" y="5995817"/>
                  </a:lnTo>
                  <a:lnTo>
                    <a:pt x="3790132" y="5987540"/>
                  </a:lnTo>
                  <a:lnTo>
                    <a:pt x="3779986" y="5986585"/>
                  </a:lnTo>
                  <a:lnTo>
                    <a:pt x="3777449" y="5971622"/>
                  </a:lnTo>
                  <a:lnTo>
                    <a:pt x="3764132" y="5978944"/>
                  </a:lnTo>
                  <a:lnTo>
                    <a:pt x="3758742" y="6006641"/>
                  </a:lnTo>
                  <a:lnTo>
                    <a:pt x="3753351" y="5998046"/>
                  </a:lnTo>
                  <a:lnTo>
                    <a:pt x="3745107" y="6002503"/>
                  </a:lnTo>
                  <a:lnTo>
                    <a:pt x="3734327" y="5982446"/>
                  </a:lnTo>
                  <a:lnTo>
                    <a:pt x="3733058" y="5960479"/>
                  </a:lnTo>
                  <a:lnTo>
                    <a:pt x="3742571" y="5949973"/>
                  </a:lnTo>
                  <a:lnTo>
                    <a:pt x="3737814" y="5927688"/>
                  </a:lnTo>
                  <a:lnTo>
                    <a:pt x="3721961" y="5903493"/>
                  </a:lnTo>
                  <a:lnTo>
                    <a:pt x="3708326" y="5898080"/>
                  </a:lnTo>
                  <a:lnTo>
                    <a:pt x="3701985" y="5903493"/>
                  </a:lnTo>
                  <a:lnTo>
                    <a:pt x="3694375" y="5879297"/>
                  </a:lnTo>
                  <a:lnTo>
                    <a:pt x="3681692" y="5876432"/>
                  </a:lnTo>
                  <a:cubicBezTo>
                    <a:pt x="3681586" y="5871869"/>
                    <a:pt x="3681481" y="5867305"/>
                    <a:pt x="3681375" y="5862742"/>
                  </a:cubicBezTo>
                  <a:lnTo>
                    <a:pt x="3690887" y="5862742"/>
                  </a:lnTo>
                  <a:lnTo>
                    <a:pt x="3711814" y="5839820"/>
                  </a:lnTo>
                  <a:lnTo>
                    <a:pt x="3709595" y="5824221"/>
                  </a:lnTo>
                  <a:lnTo>
                    <a:pt x="3710863" y="5820082"/>
                  </a:lnTo>
                  <a:lnTo>
                    <a:pt x="3725448" y="5835682"/>
                  </a:lnTo>
                  <a:lnTo>
                    <a:pt x="3740351" y="5836637"/>
                  </a:lnTo>
                  <a:lnTo>
                    <a:pt x="3746693" y="5826131"/>
                  </a:lnTo>
                  <a:lnTo>
                    <a:pt x="3762547" y="5819764"/>
                  </a:lnTo>
                  <a:lnTo>
                    <a:pt x="3788230" y="5838547"/>
                  </a:lnTo>
                  <a:lnTo>
                    <a:pt x="3812328" y="5846824"/>
                  </a:lnTo>
                  <a:lnTo>
                    <a:pt x="3836426" y="5846506"/>
                  </a:lnTo>
                  <a:lnTo>
                    <a:pt x="3849426" y="5860196"/>
                  </a:lnTo>
                  <a:lnTo>
                    <a:pt x="3857036" y="5860832"/>
                  </a:lnTo>
                  <a:lnTo>
                    <a:pt x="3868367" y="5859082"/>
                  </a:lnTo>
                  <a:lnTo>
                    <a:pt x="3859493" y="5854053"/>
                  </a:lnTo>
                  <a:lnTo>
                    <a:pt x="3872193" y="5847703"/>
                  </a:lnTo>
                  <a:lnTo>
                    <a:pt x="3883940" y="5850878"/>
                  </a:lnTo>
                  <a:lnTo>
                    <a:pt x="3893465" y="5849608"/>
                  </a:lnTo>
                  <a:lnTo>
                    <a:pt x="3889020" y="5840083"/>
                  </a:lnTo>
                  <a:lnTo>
                    <a:pt x="3876320" y="5835003"/>
                  </a:lnTo>
                  <a:lnTo>
                    <a:pt x="3868065" y="5837226"/>
                  </a:lnTo>
                  <a:lnTo>
                    <a:pt x="3859493" y="5833098"/>
                  </a:lnTo>
                  <a:lnTo>
                    <a:pt x="3843618" y="5815318"/>
                  </a:lnTo>
                  <a:lnTo>
                    <a:pt x="3845523" y="5828971"/>
                  </a:lnTo>
                  <a:lnTo>
                    <a:pt x="3830918" y="5828018"/>
                  </a:lnTo>
                  <a:lnTo>
                    <a:pt x="3827743" y="5814366"/>
                  </a:lnTo>
                  <a:lnTo>
                    <a:pt x="3823298" y="5817541"/>
                  </a:lnTo>
                  <a:lnTo>
                    <a:pt x="3811550" y="5810556"/>
                  </a:lnTo>
                  <a:lnTo>
                    <a:pt x="3797898" y="5817858"/>
                  </a:lnTo>
                  <a:lnTo>
                    <a:pt x="3787420" y="5809286"/>
                  </a:lnTo>
                  <a:lnTo>
                    <a:pt x="3761703" y="5813096"/>
                  </a:lnTo>
                  <a:lnTo>
                    <a:pt x="3753765" y="5811826"/>
                  </a:lnTo>
                  <a:lnTo>
                    <a:pt x="3747415" y="5811191"/>
                  </a:lnTo>
                  <a:lnTo>
                    <a:pt x="3742653" y="5810873"/>
                  </a:lnTo>
                  <a:lnTo>
                    <a:pt x="3741383" y="5811191"/>
                  </a:lnTo>
                  <a:lnTo>
                    <a:pt x="3739478" y="5812461"/>
                  </a:lnTo>
                  <a:lnTo>
                    <a:pt x="3735985" y="5815636"/>
                  </a:lnTo>
                  <a:lnTo>
                    <a:pt x="3732810" y="5818811"/>
                  </a:lnTo>
                  <a:lnTo>
                    <a:pt x="3731223" y="5820398"/>
                  </a:lnTo>
                  <a:lnTo>
                    <a:pt x="3715348" y="5816588"/>
                  </a:lnTo>
                  <a:lnTo>
                    <a:pt x="3704553" y="5800713"/>
                  </a:lnTo>
                  <a:lnTo>
                    <a:pt x="3697250" y="5808968"/>
                  </a:lnTo>
                  <a:lnTo>
                    <a:pt x="3695345" y="5816588"/>
                  </a:lnTo>
                  <a:lnTo>
                    <a:pt x="3687725" y="5812461"/>
                  </a:lnTo>
                  <a:lnTo>
                    <a:pt x="3684550" y="5801031"/>
                  </a:lnTo>
                  <a:lnTo>
                    <a:pt x="3675978" y="5789283"/>
                  </a:lnTo>
                  <a:cubicBezTo>
                    <a:pt x="3676295" y="5785896"/>
                    <a:pt x="3676613" y="5782510"/>
                    <a:pt x="3676930" y="5779123"/>
                  </a:cubicBezTo>
                  <a:lnTo>
                    <a:pt x="3668358" y="5781028"/>
                  </a:lnTo>
                  <a:lnTo>
                    <a:pt x="3665183" y="5764201"/>
                  </a:lnTo>
                  <a:lnTo>
                    <a:pt x="3650260" y="5761343"/>
                  </a:lnTo>
                  <a:lnTo>
                    <a:pt x="3646133" y="5750548"/>
                  </a:lnTo>
                  <a:lnTo>
                    <a:pt x="3652165" y="5740071"/>
                  </a:lnTo>
                  <a:lnTo>
                    <a:pt x="3667088" y="5735943"/>
                  </a:lnTo>
                  <a:lnTo>
                    <a:pt x="3675343" y="5743881"/>
                  </a:lnTo>
                  <a:lnTo>
                    <a:pt x="3683915" y="5747056"/>
                  </a:lnTo>
                  <a:lnTo>
                    <a:pt x="3681693" y="5733403"/>
                  </a:lnTo>
                  <a:lnTo>
                    <a:pt x="3676613" y="5727371"/>
                  </a:lnTo>
                  <a:lnTo>
                    <a:pt x="3660738" y="5728323"/>
                  </a:lnTo>
                  <a:lnTo>
                    <a:pt x="3654388" y="5720068"/>
                  </a:lnTo>
                  <a:lnTo>
                    <a:pt x="3648990" y="5730546"/>
                  </a:lnTo>
                  <a:lnTo>
                    <a:pt x="3645815" y="5739118"/>
                  </a:lnTo>
                  <a:lnTo>
                    <a:pt x="3641370" y="5733721"/>
                  </a:lnTo>
                  <a:lnTo>
                    <a:pt x="3639465" y="5722291"/>
                  </a:lnTo>
                  <a:lnTo>
                    <a:pt x="3631845" y="5709591"/>
                  </a:lnTo>
                  <a:lnTo>
                    <a:pt x="3615018" y="5708956"/>
                  </a:lnTo>
                  <a:lnTo>
                    <a:pt x="3602000" y="5689906"/>
                  </a:lnTo>
                  <a:lnTo>
                    <a:pt x="3606128" y="5683556"/>
                  </a:lnTo>
                  <a:lnTo>
                    <a:pt x="3595968" y="5682286"/>
                  </a:lnTo>
                  <a:cubicBezTo>
                    <a:pt x="3595650" y="5676888"/>
                    <a:pt x="3595333" y="5671491"/>
                    <a:pt x="3595015" y="5666093"/>
                  </a:cubicBezTo>
                  <a:lnTo>
                    <a:pt x="3588665" y="5656886"/>
                  </a:lnTo>
                  <a:lnTo>
                    <a:pt x="3589618" y="5650536"/>
                  </a:lnTo>
                  <a:lnTo>
                    <a:pt x="3582315" y="5649583"/>
                  </a:lnTo>
                  <a:lnTo>
                    <a:pt x="3578188" y="5641963"/>
                  </a:lnTo>
                  <a:lnTo>
                    <a:pt x="3578378" y="5641929"/>
                  </a:lnTo>
                  <a:lnTo>
                    <a:pt x="3574656" y="5639745"/>
                  </a:lnTo>
                  <a:lnTo>
                    <a:pt x="3577496" y="5632442"/>
                  </a:lnTo>
                  <a:lnTo>
                    <a:pt x="3571816" y="5618155"/>
                  </a:lnTo>
                  <a:lnTo>
                    <a:pt x="3557613" y="5606090"/>
                  </a:lnTo>
                  <a:lnTo>
                    <a:pt x="3537414" y="5597200"/>
                  </a:lnTo>
                  <a:lnTo>
                    <a:pt x="3526999" y="5579420"/>
                  </a:lnTo>
                  <a:lnTo>
                    <a:pt x="3525737" y="5573387"/>
                  </a:lnTo>
                  <a:lnTo>
                    <a:pt x="3515006" y="5557830"/>
                  </a:lnTo>
                  <a:lnTo>
                    <a:pt x="3517847" y="5553067"/>
                  </a:lnTo>
                  <a:lnTo>
                    <a:pt x="3527946" y="5560052"/>
                  </a:lnTo>
                  <a:lnTo>
                    <a:pt x="3526684" y="5550845"/>
                  </a:lnTo>
                  <a:cubicBezTo>
                    <a:pt x="3526894" y="5549469"/>
                    <a:pt x="3527105" y="5548093"/>
                    <a:pt x="3527315" y="5546717"/>
                  </a:cubicBezTo>
                  <a:lnTo>
                    <a:pt x="3520372" y="5543860"/>
                  </a:lnTo>
                  <a:lnTo>
                    <a:pt x="3514691" y="5534970"/>
                  </a:lnTo>
                  <a:lnTo>
                    <a:pt x="3514691" y="5523540"/>
                  </a:lnTo>
                  <a:lnTo>
                    <a:pt x="3522581" y="5513062"/>
                  </a:lnTo>
                  <a:lnTo>
                    <a:pt x="3527946" y="5504490"/>
                  </a:lnTo>
                  <a:lnTo>
                    <a:pt x="3529840" y="5490202"/>
                  </a:lnTo>
                  <a:lnTo>
                    <a:pt x="3531418" y="5480995"/>
                  </a:lnTo>
                  <a:lnTo>
                    <a:pt x="3523843" y="5473057"/>
                  </a:lnTo>
                  <a:lnTo>
                    <a:pt x="3532365" y="5464485"/>
                  </a:lnTo>
                  <a:lnTo>
                    <a:pt x="3526053" y="5451784"/>
                  </a:lnTo>
                  <a:lnTo>
                    <a:pt x="3523212" y="5445434"/>
                  </a:lnTo>
                  <a:lnTo>
                    <a:pt x="3529524" y="5441307"/>
                  </a:lnTo>
                  <a:lnTo>
                    <a:pt x="3524159" y="5427337"/>
                  </a:lnTo>
                  <a:lnTo>
                    <a:pt x="3527946" y="5420352"/>
                  </a:lnTo>
                  <a:lnTo>
                    <a:pt x="3540570" y="5404794"/>
                  </a:lnTo>
                  <a:lnTo>
                    <a:pt x="3535836" y="5397809"/>
                  </a:lnTo>
                  <a:lnTo>
                    <a:pt x="3526053" y="5394952"/>
                  </a:lnTo>
                  <a:lnTo>
                    <a:pt x="3525643" y="5394317"/>
                  </a:lnTo>
                  <a:lnTo>
                    <a:pt x="3516101" y="5394317"/>
                  </a:lnTo>
                  <a:lnTo>
                    <a:pt x="3512284" y="5386716"/>
                  </a:lnTo>
                  <a:lnTo>
                    <a:pt x="3510694" y="5374048"/>
                  </a:lnTo>
                  <a:lnTo>
                    <a:pt x="3492882" y="5352511"/>
                  </a:lnTo>
                  <a:lnTo>
                    <a:pt x="3469663" y="5340159"/>
                  </a:lnTo>
                  <a:lnTo>
                    <a:pt x="3460121" y="5329707"/>
                  </a:lnTo>
                  <a:lnTo>
                    <a:pt x="3445809" y="5327807"/>
                  </a:lnTo>
                  <a:lnTo>
                    <a:pt x="3441674" y="5318622"/>
                  </a:lnTo>
                  <a:lnTo>
                    <a:pt x="3448671" y="5320839"/>
                  </a:lnTo>
                  <a:lnTo>
                    <a:pt x="3454396" y="5318939"/>
                  </a:lnTo>
                  <a:lnTo>
                    <a:pt x="3455032" y="5310071"/>
                  </a:lnTo>
                  <a:lnTo>
                    <a:pt x="3445596" y="5305079"/>
                  </a:lnTo>
                  <a:lnTo>
                    <a:pt x="3448013" y="5314939"/>
                  </a:lnTo>
                  <a:lnTo>
                    <a:pt x="3441636" y="5312732"/>
                  </a:lnTo>
                  <a:lnTo>
                    <a:pt x="3436217" y="5308949"/>
                  </a:lnTo>
                  <a:lnTo>
                    <a:pt x="3431434" y="5305166"/>
                  </a:lnTo>
                  <a:lnTo>
                    <a:pt x="3427927" y="5302014"/>
                  </a:lnTo>
                  <a:lnTo>
                    <a:pt x="3425696" y="5298861"/>
                  </a:lnTo>
                  <a:lnTo>
                    <a:pt x="3423145" y="5296654"/>
                  </a:lnTo>
                  <a:lnTo>
                    <a:pt x="3420913" y="5295078"/>
                  </a:lnTo>
                  <a:lnTo>
                    <a:pt x="3393814" y="5279000"/>
                  </a:lnTo>
                  <a:lnTo>
                    <a:pt x="3380105" y="5263238"/>
                  </a:lnTo>
                  <a:lnTo>
                    <a:pt x="3365758" y="5256303"/>
                  </a:lnTo>
                  <a:lnTo>
                    <a:pt x="3371178" y="5268913"/>
                  </a:lnTo>
                  <a:lnTo>
                    <a:pt x="3355875" y="5258509"/>
                  </a:lnTo>
                  <a:lnTo>
                    <a:pt x="3332601" y="5247476"/>
                  </a:lnTo>
                  <a:lnTo>
                    <a:pt x="3320486" y="5245269"/>
                  </a:lnTo>
                  <a:lnTo>
                    <a:pt x="3301995" y="5240855"/>
                  </a:lnTo>
                  <a:lnTo>
                    <a:pt x="3294025" y="5229506"/>
                  </a:lnTo>
                  <a:lnTo>
                    <a:pt x="3321124" y="5232974"/>
                  </a:lnTo>
                  <a:lnTo>
                    <a:pt x="3333877" y="5237072"/>
                  </a:lnTo>
                  <a:lnTo>
                    <a:pt x="3352368" y="5241171"/>
                  </a:lnTo>
                  <a:lnTo>
                    <a:pt x="3357469" y="5244954"/>
                  </a:lnTo>
                  <a:lnTo>
                    <a:pt x="3355237" y="5235496"/>
                  </a:lnTo>
                  <a:lnTo>
                    <a:pt x="3357761" y="5233854"/>
                  </a:lnTo>
                  <a:lnTo>
                    <a:pt x="3374251" y="5226890"/>
                  </a:lnTo>
                  <a:lnTo>
                    <a:pt x="3376538" y="5226649"/>
                  </a:lnTo>
                  <a:cubicBezTo>
                    <a:pt x="3376489" y="5226428"/>
                    <a:pt x="3376439" y="5226207"/>
                    <a:pt x="3376390" y="5225986"/>
                  </a:cubicBezTo>
                  <a:lnTo>
                    <a:pt x="3374251" y="5226890"/>
                  </a:lnTo>
                  <a:lnTo>
                    <a:pt x="3367352" y="5227615"/>
                  </a:lnTo>
                  <a:lnTo>
                    <a:pt x="3357761" y="5233854"/>
                  </a:lnTo>
                  <a:lnTo>
                    <a:pt x="3355306" y="5234891"/>
                  </a:lnTo>
                  <a:lnTo>
                    <a:pt x="3346733" y="5230124"/>
                  </a:lnTo>
                  <a:lnTo>
                    <a:pt x="3354671" y="5222815"/>
                  </a:lnTo>
                  <a:lnTo>
                    <a:pt x="3358798" y="5218366"/>
                  </a:lnTo>
                  <a:cubicBezTo>
                    <a:pt x="3359425" y="5217528"/>
                    <a:pt x="3359183" y="5217140"/>
                    <a:pt x="3358436" y="5217784"/>
                  </a:cubicBezTo>
                  <a:lnTo>
                    <a:pt x="3354315" y="5222229"/>
                  </a:lnTo>
                  <a:lnTo>
                    <a:pt x="3340052" y="5224452"/>
                  </a:lnTo>
                  <a:lnTo>
                    <a:pt x="3327374" y="5222547"/>
                  </a:lnTo>
                  <a:lnTo>
                    <a:pt x="3291558" y="5197464"/>
                  </a:lnTo>
                  <a:lnTo>
                    <a:pt x="3284585" y="5183177"/>
                  </a:lnTo>
                  <a:lnTo>
                    <a:pt x="3262715" y="5167619"/>
                  </a:lnTo>
                  <a:lnTo>
                    <a:pt x="3236724" y="5163492"/>
                  </a:lnTo>
                  <a:lnTo>
                    <a:pt x="3223095" y="5169842"/>
                  </a:lnTo>
                  <a:lnTo>
                    <a:pt x="3197105" y="5168889"/>
                  </a:lnTo>
                  <a:lnTo>
                    <a:pt x="3185694" y="5151744"/>
                  </a:lnTo>
                  <a:lnTo>
                    <a:pt x="3187913" y="5144442"/>
                  </a:lnTo>
                  <a:lnTo>
                    <a:pt x="3160338" y="5123804"/>
                  </a:lnTo>
                  <a:lnTo>
                    <a:pt x="3116598" y="5068242"/>
                  </a:lnTo>
                  <a:cubicBezTo>
                    <a:pt x="3116492" y="5066760"/>
                    <a:pt x="3116387" y="5065279"/>
                    <a:pt x="3116281" y="5063797"/>
                  </a:cubicBezTo>
                  <a:lnTo>
                    <a:pt x="3125790" y="5065067"/>
                  </a:lnTo>
                  <a:lnTo>
                    <a:pt x="3132129" y="5063797"/>
                  </a:lnTo>
                  <a:lnTo>
                    <a:pt x="3125790" y="5056494"/>
                  </a:lnTo>
                  <a:lnTo>
                    <a:pt x="3125790" y="5052049"/>
                  </a:lnTo>
                  <a:lnTo>
                    <a:pt x="3141637" y="5060622"/>
                  </a:lnTo>
                  <a:lnTo>
                    <a:pt x="3152097" y="5071099"/>
                  </a:lnTo>
                  <a:lnTo>
                    <a:pt x="3154316" y="5061257"/>
                  </a:lnTo>
                  <a:lnTo>
                    <a:pt x="3144807" y="5059669"/>
                  </a:lnTo>
                  <a:lnTo>
                    <a:pt x="3123571" y="5040937"/>
                  </a:lnTo>
                  <a:lnTo>
                    <a:pt x="3111844" y="5026014"/>
                  </a:lnTo>
                  <a:lnTo>
                    <a:pt x="3105187" y="5012679"/>
                  </a:lnTo>
                  <a:lnTo>
                    <a:pt x="3100750" y="4980612"/>
                  </a:lnTo>
                  <a:lnTo>
                    <a:pt x="3093143" y="4963149"/>
                  </a:lnTo>
                  <a:lnTo>
                    <a:pt x="3070005" y="4933621"/>
                  </a:lnTo>
                  <a:lnTo>
                    <a:pt x="3053524" y="4927589"/>
                  </a:lnTo>
                  <a:lnTo>
                    <a:pt x="3045283" y="4918064"/>
                  </a:lnTo>
                  <a:lnTo>
                    <a:pt x="3030703" y="4921239"/>
                  </a:lnTo>
                  <a:lnTo>
                    <a:pt x="3025314" y="4945686"/>
                  </a:lnTo>
                  <a:lnTo>
                    <a:pt x="3027850" y="4958386"/>
                  </a:lnTo>
                  <a:lnTo>
                    <a:pt x="3018341" y="4971086"/>
                  </a:lnTo>
                  <a:lnTo>
                    <a:pt x="3016123" y="4966006"/>
                  </a:lnTo>
                  <a:lnTo>
                    <a:pt x="3012953" y="4975531"/>
                  </a:lnTo>
                  <a:lnTo>
                    <a:pt x="3006931" y="4990137"/>
                  </a:lnTo>
                  <a:lnTo>
                    <a:pt x="3005980" y="4995217"/>
                  </a:lnTo>
                  <a:lnTo>
                    <a:pt x="2992351" y="4986962"/>
                  </a:lnTo>
                  <a:lnTo>
                    <a:pt x="2988547" y="4967276"/>
                  </a:lnTo>
                  <a:lnTo>
                    <a:pt x="2977137" y="4958704"/>
                  </a:lnTo>
                  <a:lnTo>
                    <a:pt x="2971749" y="4946004"/>
                  </a:lnTo>
                  <a:lnTo>
                    <a:pt x="2974601" y="4927271"/>
                  </a:lnTo>
                  <a:lnTo>
                    <a:pt x="2963825" y="4910444"/>
                  </a:lnTo>
                  <a:lnTo>
                    <a:pt x="2963825" y="4899649"/>
                  </a:lnTo>
                  <a:lnTo>
                    <a:pt x="2976186" y="4893299"/>
                  </a:lnTo>
                  <a:lnTo>
                    <a:pt x="2976672" y="4893377"/>
                  </a:lnTo>
                  <a:lnTo>
                    <a:pt x="2981824" y="4881196"/>
                  </a:lnTo>
                  <a:lnTo>
                    <a:pt x="2977710" y="4874199"/>
                  </a:lnTo>
                  <a:lnTo>
                    <a:pt x="2986888" y="4875471"/>
                  </a:lnTo>
                  <a:lnTo>
                    <a:pt x="2990656" y="4865568"/>
                  </a:lnTo>
                  <a:lnTo>
                    <a:pt x="2977241" y="4873821"/>
                  </a:lnTo>
                  <a:lnTo>
                    <a:pt x="2960110" y="4867464"/>
                  </a:lnTo>
                  <a:lnTo>
                    <a:pt x="2943297" y="4876364"/>
                  </a:lnTo>
                  <a:lnTo>
                    <a:pt x="2927436" y="4870960"/>
                  </a:lnTo>
                  <a:lnTo>
                    <a:pt x="2894761" y="4889077"/>
                  </a:lnTo>
                  <a:lnTo>
                    <a:pt x="2863038" y="4899884"/>
                  </a:lnTo>
                  <a:lnTo>
                    <a:pt x="2852887" y="4901155"/>
                  </a:lnTo>
                  <a:lnTo>
                    <a:pt x="2843053" y="4922132"/>
                  </a:lnTo>
                  <a:lnTo>
                    <a:pt x="2844639" y="4939296"/>
                  </a:lnTo>
                  <a:lnTo>
                    <a:pt x="2862721" y="4962180"/>
                  </a:lnTo>
                  <a:lnTo>
                    <a:pt x="2862721" y="4977118"/>
                  </a:lnTo>
                  <a:lnTo>
                    <a:pt x="2850349" y="4994282"/>
                  </a:lnTo>
                  <a:cubicBezTo>
                    <a:pt x="2850032" y="5004029"/>
                    <a:pt x="2849714" y="5013776"/>
                    <a:pt x="2849397" y="5023523"/>
                  </a:cubicBezTo>
                  <a:lnTo>
                    <a:pt x="2857011" y="5056260"/>
                  </a:lnTo>
                  <a:lnTo>
                    <a:pt x="2892223" y="5094718"/>
                  </a:lnTo>
                  <a:lnTo>
                    <a:pt x="2944566" y="5138580"/>
                  </a:lnTo>
                  <a:lnTo>
                    <a:pt x="2977558" y="5157332"/>
                  </a:lnTo>
                  <a:lnTo>
                    <a:pt x="3003571" y="5234249"/>
                  </a:lnTo>
                  <a:lnTo>
                    <a:pt x="3036880" y="5295274"/>
                  </a:lnTo>
                  <a:lnTo>
                    <a:pt x="3070189" y="5330554"/>
                  </a:lnTo>
                  <a:lnTo>
                    <a:pt x="3108256" y="5352485"/>
                  </a:lnTo>
                  <a:lnTo>
                    <a:pt x="3135855" y="5374416"/>
                  </a:lnTo>
                  <a:lnTo>
                    <a:pt x="3163454" y="5357252"/>
                  </a:lnTo>
                  <a:lnTo>
                    <a:pt x="3164406" y="5364563"/>
                  </a:lnTo>
                  <a:lnTo>
                    <a:pt x="3172019" y="5366787"/>
                  </a:lnTo>
                  <a:lnTo>
                    <a:pt x="3176778" y="5355981"/>
                  </a:lnTo>
                  <a:lnTo>
                    <a:pt x="3188515" y="5351849"/>
                  </a:lnTo>
                  <a:lnTo>
                    <a:pt x="3200252" y="5351531"/>
                  </a:lnTo>
                  <a:lnTo>
                    <a:pt x="3213259" y="5373780"/>
                  </a:lnTo>
                  <a:lnTo>
                    <a:pt x="3204694" y="5384269"/>
                  </a:lnTo>
                  <a:lnTo>
                    <a:pt x="3194225" y="5398253"/>
                  </a:lnTo>
                  <a:lnTo>
                    <a:pt x="3192322" y="5409696"/>
                  </a:lnTo>
                  <a:lnTo>
                    <a:pt x="3203108" y="5431944"/>
                  </a:lnTo>
                  <a:lnTo>
                    <a:pt x="3222141" y="5436712"/>
                  </a:lnTo>
                  <a:lnTo>
                    <a:pt x="3271946" y="5456418"/>
                  </a:lnTo>
                  <a:lnTo>
                    <a:pt x="3322703" y="5478349"/>
                  </a:lnTo>
                  <a:lnTo>
                    <a:pt x="3357281" y="5513629"/>
                  </a:lnTo>
                  <a:lnTo>
                    <a:pt x="3391224" y="5526024"/>
                  </a:lnTo>
                  <a:lnTo>
                    <a:pt x="3404865" y="5541598"/>
                  </a:lnTo>
                  <a:lnTo>
                    <a:pt x="3429609" y="5562576"/>
                  </a:lnTo>
                  <a:lnTo>
                    <a:pt x="3443250" y="5581646"/>
                  </a:lnTo>
                  <a:lnTo>
                    <a:pt x="3435319" y="5601352"/>
                  </a:lnTo>
                  <a:lnTo>
                    <a:pt x="3429926" y="5619469"/>
                  </a:lnTo>
                  <a:lnTo>
                    <a:pt x="3396934" y="5603894"/>
                  </a:lnTo>
                  <a:lnTo>
                    <a:pt x="3382976" y="5572429"/>
                  </a:lnTo>
                  <a:lnTo>
                    <a:pt x="3329999" y="5563529"/>
                  </a:lnTo>
                  <a:lnTo>
                    <a:pt x="3328730" y="5550816"/>
                  </a:lnTo>
                  <a:lnTo>
                    <a:pt x="3336344" y="5546684"/>
                  </a:lnTo>
                  <a:lnTo>
                    <a:pt x="3325558" y="5541280"/>
                  </a:lnTo>
                  <a:lnTo>
                    <a:pt x="3285270" y="5547955"/>
                  </a:lnTo>
                  <a:lnTo>
                    <a:pt x="3262429" y="5574653"/>
                  </a:lnTo>
                  <a:lnTo>
                    <a:pt x="3270043" y="5591499"/>
                  </a:lnTo>
                  <a:lnTo>
                    <a:pt x="3249423" y="5626779"/>
                  </a:lnTo>
                  <a:lnTo>
                    <a:pt x="3268457" y="5643306"/>
                  </a:lnTo>
                  <a:lnTo>
                    <a:pt x="3299228" y="5662059"/>
                  </a:lnTo>
                  <a:lnTo>
                    <a:pt x="3308110" y="5681765"/>
                  </a:lnTo>
                  <a:lnTo>
                    <a:pt x="3314455" y="5708145"/>
                  </a:lnTo>
                  <a:cubicBezTo>
                    <a:pt x="3314243" y="5713760"/>
                    <a:pt x="3314032" y="5719376"/>
                    <a:pt x="3313820" y="5724991"/>
                  </a:cubicBezTo>
                  <a:lnTo>
                    <a:pt x="3292566" y="5728487"/>
                  </a:lnTo>
                  <a:lnTo>
                    <a:pt x="3262112" y="5744697"/>
                  </a:lnTo>
                  <a:cubicBezTo>
                    <a:pt x="3262429" y="5752643"/>
                    <a:pt x="3262747" y="5760588"/>
                    <a:pt x="3263064" y="5768534"/>
                  </a:cubicBezTo>
                  <a:cubicBezTo>
                    <a:pt x="3262852" y="5778811"/>
                    <a:pt x="3262641" y="5789088"/>
                    <a:pt x="3262429" y="5799365"/>
                  </a:cubicBezTo>
                  <a:lnTo>
                    <a:pt x="3221824" y="5842909"/>
                  </a:lnTo>
                  <a:lnTo>
                    <a:pt x="3205963" y="5867382"/>
                  </a:lnTo>
                  <a:lnTo>
                    <a:pt x="3189149" y="5873739"/>
                  </a:lnTo>
                  <a:lnTo>
                    <a:pt x="3175509" y="5861343"/>
                  </a:lnTo>
                  <a:lnTo>
                    <a:pt x="3164406" y="5830831"/>
                  </a:lnTo>
                  <a:lnTo>
                    <a:pt x="3164406" y="5821296"/>
                  </a:lnTo>
                  <a:lnTo>
                    <a:pt x="3185343" y="5813985"/>
                  </a:lnTo>
                  <a:lnTo>
                    <a:pt x="3192639" y="5799047"/>
                  </a:lnTo>
                  <a:lnTo>
                    <a:pt x="3182805" y="5784109"/>
                  </a:lnTo>
                  <a:lnTo>
                    <a:pt x="3187246" y="5774573"/>
                  </a:lnTo>
                  <a:lnTo>
                    <a:pt x="3204059" y="5767263"/>
                  </a:lnTo>
                  <a:lnTo>
                    <a:pt x="3218017" y="5761860"/>
                  </a:lnTo>
                  <a:lnTo>
                    <a:pt x="3220555" y="5742790"/>
                  </a:lnTo>
                  <a:cubicBezTo>
                    <a:pt x="3220238" y="5738128"/>
                    <a:pt x="3219920" y="5733467"/>
                    <a:pt x="3219603" y="5728805"/>
                  </a:cubicBezTo>
                  <a:lnTo>
                    <a:pt x="3207549" y="5710052"/>
                  </a:lnTo>
                  <a:lnTo>
                    <a:pt x="3188198" y="5667144"/>
                  </a:lnTo>
                  <a:lnTo>
                    <a:pt x="3177095" y="5628050"/>
                  </a:lnTo>
                  <a:lnTo>
                    <a:pt x="3159330" y="5606119"/>
                  </a:lnTo>
                  <a:lnTo>
                    <a:pt x="3131731" y="5611840"/>
                  </a:lnTo>
                  <a:lnTo>
                    <a:pt x="3108256" y="5600398"/>
                  </a:lnTo>
                  <a:lnTo>
                    <a:pt x="3096519" y="5576243"/>
                  </a:lnTo>
                  <a:lnTo>
                    <a:pt x="3097788" y="5564800"/>
                  </a:lnTo>
                  <a:lnTo>
                    <a:pt x="3079388" y="5534288"/>
                  </a:lnTo>
                  <a:lnTo>
                    <a:pt x="3052741" y="5543823"/>
                  </a:lnTo>
                  <a:lnTo>
                    <a:pt x="3044176" y="5537784"/>
                  </a:lnTo>
                  <a:lnTo>
                    <a:pt x="3052741" y="5519667"/>
                  </a:lnTo>
                  <a:lnTo>
                    <a:pt x="3034659" y="5516489"/>
                  </a:lnTo>
                  <a:lnTo>
                    <a:pt x="3010232" y="5496783"/>
                  </a:lnTo>
                  <a:lnTo>
                    <a:pt x="2983585" y="5462457"/>
                  </a:lnTo>
                  <a:lnTo>
                    <a:pt x="2953766" y="5469767"/>
                  </a:lnTo>
                  <a:lnTo>
                    <a:pt x="2933780" y="5458325"/>
                  </a:lnTo>
                  <a:lnTo>
                    <a:pt x="2913478" y="5460867"/>
                  </a:lnTo>
                  <a:lnTo>
                    <a:pt x="2861452" y="5422409"/>
                  </a:lnTo>
                  <a:lnTo>
                    <a:pt x="2823067" y="5379501"/>
                  </a:lnTo>
                  <a:lnTo>
                    <a:pt x="2802765" y="5362338"/>
                  </a:lnTo>
                  <a:lnTo>
                    <a:pt x="2789758" y="5336275"/>
                  </a:lnTo>
                  <a:lnTo>
                    <a:pt x="2765332" y="5308941"/>
                  </a:lnTo>
                  <a:lnTo>
                    <a:pt x="2739953" y="5313709"/>
                  </a:lnTo>
                  <a:lnTo>
                    <a:pt x="2730437" y="5321972"/>
                  </a:lnTo>
                  <a:lnTo>
                    <a:pt x="2725044" y="5309259"/>
                  </a:lnTo>
                  <a:lnTo>
                    <a:pt x="2736781" y="5299724"/>
                  </a:lnTo>
                  <a:lnTo>
                    <a:pt x="2719968" y="5285103"/>
                  </a:lnTo>
                  <a:lnTo>
                    <a:pt x="2702838" y="5280336"/>
                  </a:lnTo>
                  <a:lnTo>
                    <a:pt x="2707913" y="5265397"/>
                  </a:lnTo>
                  <a:lnTo>
                    <a:pt x="2688880" y="5254909"/>
                  </a:lnTo>
                  <a:lnTo>
                    <a:pt x="2675873" y="5257133"/>
                  </a:lnTo>
                  <a:lnTo>
                    <a:pt x="2673970" y="5252048"/>
                  </a:lnTo>
                  <a:lnTo>
                    <a:pt x="2681266" y="5238063"/>
                  </a:lnTo>
                  <a:lnTo>
                    <a:pt x="2675556" y="5215179"/>
                  </a:lnTo>
                  <a:lnTo>
                    <a:pt x="2658426" y="5162418"/>
                  </a:lnTo>
                  <a:lnTo>
                    <a:pt x="2652716" y="5132859"/>
                  </a:lnTo>
                  <a:lnTo>
                    <a:pt x="2649543" y="5105207"/>
                  </a:lnTo>
                  <a:lnTo>
                    <a:pt x="2626068" y="5097261"/>
                  </a:lnTo>
                  <a:lnTo>
                    <a:pt x="2593394" y="5088997"/>
                  </a:lnTo>
                  <a:lnTo>
                    <a:pt x="2560085" y="5061027"/>
                  </a:lnTo>
                  <a:lnTo>
                    <a:pt x="2538830" y="5057849"/>
                  </a:lnTo>
                  <a:lnTo>
                    <a:pt x="2522017" y="5051810"/>
                  </a:lnTo>
                  <a:lnTo>
                    <a:pt x="2489343" y="5055306"/>
                  </a:lnTo>
                  <a:lnTo>
                    <a:pt x="2475702" y="5070245"/>
                  </a:lnTo>
                  <a:lnTo>
                    <a:pt x="2452544" y="5107432"/>
                  </a:lnTo>
                  <a:lnTo>
                    <a:pt x="2438269" y="5122370"/>
                  </a:lnTo>
                  <a:lnTo>
                    <a:pt x="2419235" y="5126502"/>
                  </a:lnTo>
                  <a:cubicBezTo>
                    <a:pt x="2419208" y="5126448"/>
                    <a:pt x="2419182" y="5126393"/>
                    <a:pt x="2419155" y="5126339"/>
                  </a:cubicBezTo>
                  <a:lnTo>
                    <a:pt x="2414212" y="5127883"/>
                  </a:lnTo>
                  <a:lnTo>
                    <a:pt x="2409765" y="5122167"/>
                  </a:lnTo>
                  <a:lnTo>
                    <a:pt x="2400235" y="5125343"/>
                  </a:lnTo>
                  <a:cubicBezTo>
                    <a:pt x="2400231" y="5125352"/>
                    <a:pt x="2400227" y="5125360"/>
                    <a:pt x="2400223" y="5125369"/>
                  </a:cubicBezTo>
                  <a:lnTo>
                    <a:pt x="2408524" y="5122854"/>
                  </a:lnTo>
                  <a:lnTo>
                    <a:pt x="2412969" y="5128049"/>
                  </a:lnTo>
                  <a:lnTo>
                    <a:pt x="2397053" y="5131996"/>
                  </a:lnTo>
                  <a:lnTo>
                    <a:pt x="2396741" y="5132647"/>
                  </a:lnTo>
                  <a:lnTo>
                    <a:pt x="2385305" y="5136458"/>
                  </a:lnTo>
                  <a:lnTo>
                    <a:pt x="2383717" y="5137411"/>
                  </a:lnTo>
                  <a:lnTo>
                    <a:pt x="2384034" y="5136458"/>
                  </a:lnTo>
                  <a:lnTo>
                    <a:pt x="2380858" y="5135823"/>
                  </a:lnTo>
                  <a:lnTo>
                    <a:pt x="2379587" y="5136458"/>
                  </a:lnTo>
                  <a:lnTo>
                    <a:pt x="2377999" y="5136458"/>
                  </a:lnTo>
                  <a:lnTo>
                    <a:pt x="2377046" y="5136776"/>
                  </a:lnTo>
                  <a:lnTo>
                    <a:pt x="2375775" y="5137411"/>
                  </a:lnTo>
                  <a:lnTo>
                    <a:pt x="2375140" y="5138046"/>
                  </a:lnTo>
                  <a:lnTo>
                    <a:pt x="2374822" y="5138999"/>
                  </a:lnTo>
                  <a:lnTo>
                    <a:pt x="2374187" y="5141857"/>
                  </a:lnTo>
                  <a:lnTo>
                    <a:pt x="2374504" y="5141857"/>
                  </a:lnTo>
                  <a:lnTo>
                    <a:pt x="2375140" y="5142175"/>
                  </a:lnTo>
                  <a:lnTo>
                    <a:pt x="2377363" y="5141540"/>
                  </a:lnTo>
                  <a:lnTo>
                    <a:pt x="2351950" y="5159642"/>
                  </a:lnTo>
                  <a:lnTo>
                    <a:pt x="2327490" y="5172345"/>
                  </a:lnTo>
                  <a:lnTo>
                    <a:pt x="2305572" y="5206327"/>
                  </a:lnTo>
                  <a:lnTo>
                    <a:pt x="2275076" y="5219348"/>
                  </a:lnTo>
                  <a:lnTo>
                    <a:pt x="2232509" y="5220936"/>
                  </a:lnTo>
                  <a:lnTo>
                    <a:pt x="2188037" y="5202198"/>
                  </a:lnTo>
                  <a:lnTo>
                    <a:pt x="2180413" y="5189812"/>
                  </a:lnTo>
                  <a:lnTo>
                    <a:pt x="2143246" y="5174251"/>
                  </a:lnTo>
                  <a:lnTo>
                    <a:pt x="2120057" y="5189177"/>
                  </a:lnTo>
                  <a:lnTo>
                    <a:pt x="2104174" y="5175521"/>
                  </a:lnTo>
                  <a:lnTo>
                    <a:pt x="2082891" y="5171710"/>
                  </a:lnTo>
                  <a:lnTo>
                    <a:pt x="2058431" y="5159324"/>
                  </a:lnTo>
                  <a:lnTo>
                    <a:pt x="2040324" y="5164723"/>
                  </a:lnTo>
                  <a:lnTo>
                    <a:pt x="2022535" y="5181555"/>
                  </a:lnTo>
                  <a:lnTo>
                    <a:pt x="2004746" y="5192353"/>
                  </a:lnTo>
                  <a:lnTo>
                    <a:pt x="1967897" y="5205374"/>
                  </a:lnTo>
                  <a:lnTo>
                    <a:pt x="1959638" y="5239356"/>
                  </a:lnTo>
                  <a:lnTo>
                    <a:pt x="1951061" y="5251106"/>
                  </a:lnTo>
                  <a:lnTo>
                    <a:pt x="1959638" y="5255870"/>
                  </a:lnTo>
                  <a:cubicBezTo>
                    <a:pt x="1959956" y="5252377"/>
                    <a:pt x="1960273" y="5248883"/>
                    <a:pt x="1960591" y="5245390"/>
                  </a:cubicBezTo>
                  <a:lnTo>
                    <a:pt x="1963767" y="5259046"/>
                  </a:lnTo>
                  <a:lnTo>
                    <a:pt x="1959955" y="5274925"/>
                  </a:lnTo>
                  <a:lnTo>
                    <a:pt x="1964720" y="5288899"/>
                  </a:lnTo>
                  <a:lnTo>
                    <a:pt x="1963974" y="5289811"/>
                  </a:lnTo>
                  <a:lnTo>
                    <a:pt x="1973866" y="5295679"/>
                  </a:lnTo>
                  <a:lnTo>
                    <a:pt x="1970058" y="5311533"/>
                  </a:lnTo>
                  <a:lnTo>
                    <a:pt x="1985925" y="5317557"/>
                  </a:lnTo>
                  <a:lnTo>
                    <a:pt x="1980530" y="5325801"/>
                  </a:lnTo>
                  <a:lnTo>
                    <a:pt x="1973232" y="5324216"/>
                  </a:lnTo>
                  <a:lnTo>
                    <a:pt x="1965616" y="5329606"/>
                  </a:lnTo>
                  <a:lnTo>
                    <a:pt x="1962760" y="5341972"/>
                  </a:lnTo>
                  <a:lnTo>
                    <a:pt x="1975770" y="5354655"/>
                  </a:lnTo>
                  <a:lnTo>
                    <a:pt x="1971328" y="5366070"/>
                  </a:lnTo>
                  <a:lnTo>
                    <a:pt x="1965298" y="5380022"/>
                  </a:lnTo>
                  <a:lnTo>
                    <a:pt x="1926267" y="5399046"/>
                  </a:lnTo>
                  <a:lnTo>
                    <a:pt x="1896755" y="5413315"/>
                  </a:lnTo>
                  <a:lnTo>
                    <a:pt x="1868513" y="5449144"/>
                  </a:lnTo>
                  <a:lnTo>
                    <a:pt x="1823135" y="5464364"/>
                  </a:lnTo>
                  <a:lnTo>
                    <a:pt x="1755543" y="5485925"/>
                  </a:lnTo>
                  <a:lnTo>
                    <a:pt x="1738090" y="5508121"/>
                  </a:lnTo>
                  <a:lnTo>
                    <a:pt x="1753957" y="5520487"/>
                  </a:lnTo>
                  <a:lnTo>
                    <a:pt x="1746341" y="5534438"/>
                  </a:lnTo>
                  <a:lnTo>
                    <a:pt x="1742215" y="5529048"/>
                  </a:lnTo>
                  <a:lnTo>
                    <a:pt x="1744437" y="5522706"/>
                  </a:lnTo>
                  <a:lnTo>
                    <a:pt x="1726666" y="5536975"/>
                  </a:lnTo>
                  <a:lnTo>
                    <a:pt x="1643844" y="5654293"/>
                  </a:lnTo>
                  <a:cubicBezTo>
                    <a:pt x="1643950" y="5664440"/>
                    <a:pt x="1644055" y="5674586"/>
                    <a:pt x="1644161" y="5684733"/>
                  </a:cubicBezTo>
                  <a:lnTo>
                    <a:pt x="1633689" y="5691391"/>
                  </a:lnTo>
                  <a:lnTo>
                    <a:pt x="1645748" y="5699318"/>
                  </a:lnTo>
                  <a:lnTo>
                    <a:pt x="1664787" y="5741490"/>
                  </a:lnTo>
                  <a:lnTo>
                    <a:pt x="1679702" y="5743392"/>
                  </a:lnTo>
                  <a:lnTo>
                    <a:pt x="1685413" y="5754807"/>
                  </a:lnTo>
                  <a:lnTo>
                    <a:pt x="1692712" y="5763368"/>
                  </a:lnTo>
                  <a:lnTo>
                    <a:pt x="1677798" y="5769709"/>
                  </a:lnTo>
                  <a:lnTo>
                    <a:pt x="1658124" y="5794124"/>
                  </a:lnTo>
                  <a:lnTo>
                    <a:pt x="1636862" y="5800783"/>
                  </a:lnTo>
                  <a:lnTo>
                    <a:pt x="1631785" y="5814100"/>
                  </a:lnTo>
                  <a:lnTo>
                    <a:pt x="1617188" y="5833125"/>
                  </a:lnTo>
                  <a:lnTo>
                    <a:pt x="1613063" y="5852467"/>
                  </a:lnTo>
                  <a:lnTo>
                    <a:pt x="1596562" y="5884174"/>
                  </a:lnTo>
                  <a:lnTo>
                    <a:pt x="1605130" y="5897809"/>
                  </a:lnTo>
                  <a:lnTo>
                    <a:pt x="1600687" y="5905101"/>
                  </a:lnTo>
                  <a:lnTo>
                    <a:pt x="1584820" y="5900979"/>
                  </a:lnTo>
                  <a:lnTo>
                    <a:pt x="1557530" y="5907638"/>
                  </a:lnTo>
                  <a:lnTo>
                    <a:pt x="1535317" y="5905736"/>
                  </a:lnTo>
                  <a:lnTo>
                    <a:pt x="1530239" y="5923809"/>
                  </a:lnTo>
                  <a:lnTo>
                    <a:pt x="1507072" y="5931102"/>
                  </a:lnTo>
                  <a:cubicBezTo>
                    <a:pt x="1506755" y="5939980"/>
                    <a:pt x="1506437" y="5948858"/>
                    <a:pt x="1506120" y="5957736"/>
                  </a:cubicBezTo>
                  <a:lnTo>
                    <a:pt x="1494697" y="5973590"/>
                  </a:lnTo>
                  <a:lnTo>
                    <a:pt x="1485495" y="5998956"/>
                  </a:lnTo>
                  <a:lnTo>
                    <a:pt x="1475974" y="6005298"/>
                  </a:lnTo>
                  <a:lnTo>
                    <a:pt x="1453762" y="5996737"/>
                  </a:lnTo>
                  <a:lnTo>
                    <a:pt x="1414731" y="6016396"/>
                  </a:lnTo>
                  <a:lnTo>
                    <a:pt x="1392517" y="6005932"/>
                  </a:lnTo>
                  <a:lnTo>
                    <a:pt x="1351261" y="6013859"/>
                  </a:lnTo>
                  <a:lnTo>
                    <a:pt x="1318258" y="6008786"/>
                  </a:lnTo>
                  <a:lnTo>
                    <a:pt x="1261457" y="6005932"/>
                  </a:lnTo>
                  <a:lnTo>
                    <a:pt x="1248764" y="6019883"/>
                  </a:lnTo>
                  <a:lnTo>
                    <a:pt x="1228772" y="6032884"/>
                  </a:lnTo>
                  <a:lnTo>
                    <a:pt x="1189741" y="6033835"/>
                  </a:lnTo>
                  <a:lnTo>
                    <a:pt x="1159276" y="6073152"/>
                  </a:lnTo>
                  <a:lnTo>
                    <a:pt x="1151026" y="6091226"/>
                  </a:lnTo>
                  <a:lnTo>
                    <a:pt x="1140553" y="6083933"/>
                  </a:lnTo>
                  <a:lnTo>
                    <a:pt x="1124369" y="6080762"/>
                  </a:lnTo>
                  <a:lnTo>
                    <a:pt x="1118023" y="6075689"/>
                  </a:lnTo>
                  <a:lnTo>
                    <a:pt x="1104377" y="6071567"/>
                  </a:lnTo>
                  <a:lnTo>
                    <a:pt x="1095809" y="6070616"/>
                  </a:lnTo>
                  <a:lnTo>
                    <a:pt x="1074230" y="6036054"/>
                  </a:lnTo>
                  <a:lnTo>
                    <a:pt x="1076453" y="6024640"/>
                  </a:lnTo>
                  <a:lnTo>
                    <a:pt x="1067884" y="6017347"/>
                  </a:lnTo>
                  <a:lnTo>
                    <a:pt x="1072961" y="5991981"/>
                  </a:lnTo>
                  <a:lnTo>
                    <a:pt x="1032343" y="5954565"/>
                  </a:lnTo>
                  <a:lnTo>
                    <a:pt x="1005051" y="5952663"/>
                  </a:lnTo>
                  <a:lnTo>
                    <a:pt x="995213" y="5944102"/>
                  </a:lnTo>
                  <a:lnTo>
                    <a:pt x="987921" y="5953614"/>
                  </a:lnTo>
                  <a:lnTo>
                    <a:pt x="984747" y="5946639"/>
                  </a:lnTo>
                  <a:lnTo>
                    <a:pt x="967371" y="5951909"/>
                  </a:lnTo>
                  <a:lnTo>
                    <a:pt x="967494" y="5953094"/>
                  </a:lnTo>
                  <a:lnTo>
                    <a:pt x="945223" y="5968032"/>
                  </a:lnTo>
                  <a:lnTo>
                    <a:pt x="924225" y="5969303"/>
                  </a:lnTo>
                  <a:lnTo>
                    <a:pt x="909272" y="5963900"/>
                  </a:lnTo>
                  <a:lnTo>
                    <a:pt x="887955" y="5962311"/>
                  </a:lnTo>
                  <a:lnTo>
                    <a:pt x="866639" y="5955955"/>
                  </a:lnTo>
                  <a:lnTo>
                    <a:pt x="841188" y="5968032"/>
                  </a:lnTo>
                  <a:lnTo>
                    <a:pt x="822417" y="5972164"/>
                  </a:lnTo>
                  <a:lnTo>
                    <a:pt x="813826" y="5968986"/>
                  </a:lnTo>
                  <a:lnTo>
                    <a:pt x="822099" y="5960404"/>
                  </a:lnTo>
                  <a:lnTo>
                    <a:pt x="832598" y="5933071"/>
                  </a:lnTo>
                  <a:lnTo>
                    <a:pt x="836416" y="5909870"/>
                  </a:lnTo>
                  <a:lnTo>
                    <a:pt x="829735" y="5863468"/>
                  </a:lnTo>
                  <a:lnTo>
                    <a:pt x="838007" y="5825647"/>
                  </a:lnTo>
                  <a:lnTo>
                    <a:pt x="826871" y="5806260"/>
                  </a:lnTo>
                  <a:lnTo>
                    <a:pt x="839598" y="5797996"/>
                  </a:lnTo>
                  <a:lnTo>
                    <a:pt x="847232" y="5804353"/>
                  </a:lnTo>
                  <a:lnTo>
                    <a:pt x="840870" y="5790369"/>
                  </a:lnTo>
                  <a:lnTo>
                    <a:pt x="822735" y="5790686"/>
                  </a:lnTo>
                  <a:lnTo>
                    <a:pt x="806827" y="5803717"/>
                  </a:lnTo>
                  <a:lnTo>
                    <a:pt x="795372" y="5810074"/>
                  </a:lnTo>
                  <a:lnTo>
                    <a:pt x="797281" y="5786873"/>
                  </a:lnTo>
                  <a:lnTo>
                    <a:pt x="790918" y="5777338"/>
                  </a:lnTo>
                  <a:lnTo>
                    <a:pt x="800463" y="5776384"/>
                  </a:lnTo>
                  <a:lnTo>
                    <a:pt x="817326" y="5773842"/>
                  </a:lnTo>
                  <a:lnTo>
                    <a:pt x="826553" y="5752548"/>
                  </a:lnTo>
                  <a:lnTo>
                    <a:pt x="839280" y="5740788"/>
                  </a:lnTo>
                  <a:lnTo>
                    <a:pt x="840234" y="5734432"/>
                  </a:lnTo>
                  <a:lnTo>
                    <a:pt x="820189" y="5748734"/>
                  </a:lnTo>
                  <a:lnTo>
                    <a:pt x="807462" y="5754137"/>
                  </a:lnTo>
                  <a:lnTo>
                    <a:pt x="799190" y="5764625"/>
                  </a:lnTo>
                  <a:lnTo>
                    <a:pt x="801418" y="5771935"/>
                  </a:lnTo>
                  <a:lnTo>
                    <a:pt x="783283" y="5770028"/>
                  </a:lnTo>
                  <a:lnTo>
                    <a:pt x="776921" y="5773206"/>
                  </a:lnTo>
                  <a:lnTo>
                    <a:pt x="768331" y="5770346"/>
                  </a:lnTo>
                  <a:lnTo>
                    <a:pt x="765150" y="5765896"/>
                  </a:lnTo>
                  <a:lnTo>
                    <a:pt x="782010" y="5735385"/>
                  </a:lnTo>
                  <a:lnTo>
                    <a:pt x="781692" y="5699471"/>
                  </a:lnTo>
                  <a:lnTo>
                    <a:pt x="807781" y="5671820"/>
                  </a:lnTo>
                  <a:lnTo>
                    <a:pt x="810008" y="5656883"/>
                  </a:lnTo>
                  <a:lnTo>
                    <a:pt x="820189" y="5642263"/>
                  </a:lnTo>
                  <a:lnTo>
                    <a:pt x="838643" y="5544691"/>
                  </a:lnTo>
                  <a:lnTo>
                    <a:pt x="846597" y="5489707"/>
                  </a:lnTo>
                  <a:lnTo>
                    <a:pt x="828780" y="5408662"/>
                  </a:lnTo>
                  <a:lnTo>
                    <a:pt x="828147" y="5385266"/>
                  </a:lnTo>
                  <a:cubicBezTo>
                    <a:pt x="828093" y="5385315"/>
                    <a:pt x="828038" y="5385363"/>
                    <a:pt x="827984" y="5385412"/>
                  </a:cubicBezTo>
                  <a:cubicBezTo>
                    <a:pt x="827667" y="5378859"/>
                    <a:pt x="827349" y="5372306"/>
                    <a:pt x="827032" y="5365753"/>
                  </a:cubicBezTo>
                  <a:lnTo>
                    <a:pt x="829888" y="5330240"/>
                  </a:lnTo>
                  <a:lnTo>
                    <a:pt x="841630" y="5324850"/>
                  </a:lnTo>
                  <a:lnTo>
                    <a:pt x="831157" y="5309947"/>
                  </a:lnTo>
                  <a:lnTo>
                    <a:pt x="820051" y="5303923"/>
                  </a:lnTo>
                  <a:lnTo>
                    <a:pt x="826397" y="5284898"/>
                  </a:lnTo>
                  <a:lnTo>
                    <a:pt x="807357" y="5286167"/>
                  </a:lnTo>
                  <a:lnTo>
                    <a:pt x="812434" y="5264288"/>
                  </a:lnTo>
                  <a:lnTo>
                    <a:pt x="795615" y="5265240"/>
                  </a:lnTo>
                  <a:cubicBezTo>
                    <a:pt x="795827" y="5261646"/>
                    <a:pt x="796038" y="5258053"/>
                    <a:pt x="796250" y="5254459"/>
                  </a:cubicBezTo>
                  <a:lnTo>
                    <a:pt x="789903" y="5247166"/>
                  </a:lnTo>
                  <a:lnTo>
                    <a:pt x="782604" y="5251922"/>
                  </a:lnTo>
                  <a:cubicBezTo>
                    <a:pt x="782921" y="5247272"/>
                    <a:pt x="783239" y="5242621"/>
                    <a:pt x="783556" y="5237971"/>
                  </a:cubicBezTo>
                  <a:lnTo>
                    <a:pt x="800375" y="5212605"/>
                  </a:lnTo>
                  <a:lnTo>
                    <a:pt x="813069" y="5212605"/>
                  </a:lnTo>
                  <a:lnTo>
                    <a:pt x="815290" y="5206263"/>
                  </a:lnTo>
                  <a:lnTo>
                    <a:pt x="825763" y="5193580"/>
                  </a:lnTo>
                  <a:lnTo>
                    <a:pt x="843851" y="5199605"/>
                  </a:lnTo>
                  <a:lnTo>
                    <a:pt x="862573" y="5188824"/>
                  </a:lnTo>
                  <a:lnTo>
                    <a:pt x="876218" y="5185653"/>
                  </a:lnTo>
                  <a:lnTo>
                    <a:pt x="877488" y="5192629"/>
                  </a:lnTo>
                  <a:lnTo>
                    <a:pt x="891133" y="5191678"/>
                  </a:lnTo>
                  <a:lnTo>
                    <a:pt x="884786" y="5183117"/>
                  </a:lnTo>
                  <a:lnTo>
                    <a:pt x="891133" y="5176775"/>
                  </a:lnTo>
                  <a:lnTo>
                    <a:pt x="881613" y="5179946"/>
                  </a:lnTo>
                  <a:lnTo>
                    <a:pt x="878122" y="5168848"/>
                  </a:lnTo>
                  <a:lnTo>
                    <a:pt x="890816" y="5159336"/>
                  </a:lnTo>
                  <a:lnTo>
                    <a:pt x="910808" y="5144116"/>
                  </a:lnTo>
                  <a:lnTo>
                    <a:pt x="926675" y="5140945"/>
                  </a:lnTo>
                  <a:lnTo>
                    <a:pt x="933974" y="5145067"/>
                  </a:lnTo>
                  <a:lnTo>
                    <a:pt x="936195" y="5138726"/>
                  </a:lnTo>
                  <a:lnTo>
                    <a:pt x="949841" y="5139677"/>
                  </a:lnTo>
                  <a:lnTo>
                    <a:pt x="959361" y="5151092"/>
                  </a:lnTo>
                  <a:lnTo>
                    <a:pt x="989190" y="5165677"/>
                  </a:lnTo>
                  <a:lnTo>
                    <a:pt x="1095809" y="5163458"/>
                  </a:lnTo>
                  <a:lnTo>
                    <a:pt x="1111676" y="5152994"/>
                  </a:lnTo>
                  <a:lnTo>
                    <a:pt x="1121196" y="5154897"/>
                  </a:lnTo>
                  <a:lnTo>
                    <a:pt x="1124369" y="5158067"/>
                  </a:lnTo>
                  <a:lnTo>
                    <a:pt x="1140553" y="5165360"/>
                  </a:lnTo>
                  <a:lnTo>
                    <a:pt x="1168162" y="5169165"/>
                  </a:lnTo>
                  <a:lnTo>
                    <a:pt x="1217983" y="5179312"/>
                  </a:lnTo>
                  <a:lnTo>
                    <a:pt x="1264313" y="5181214"/>
                  </a:lnTo>
                  <a:lnTo>
                    <a:pt x="1293825" y="5175507"/>
                  </a:lnTo>
                  <a:lnTo>
                    <a:pt x="1307788" y="5178677"/>
                  </a:lnTo>
                  <a:lnTo>
                    <a:pt x="1323653" y="5168848"/>
                  </a:lnTo>
                  <a:lnTo>
                    <a:pt x="1329999" y="5169799"/>
                  </a:lnTo>
                  <a:lnTo>
                    <a:pt x="1339519" y="5182482"/>
                  </a:lnTo>
                  <a:lnTo>
                    <a:pt x="1351261" y="5183117"/>
                  </a:lnTo>
                  <a:lnTo>
                    <a:pt x="1367129" y="5187556"/>
                  </a:lnTo>
                  <a:lnTo>
                    <a:pt x="1385853" y="5184068"/>
                  </a:lnTo>
                  <a:lnTo>
                    <a:pt x="1405846" y="5182799"/>
                  </a:lnTo>
                  <a:lnTo>
                    <a:pt x="1422030" y="5187873"/>
                  </a:lnTo>
                  <a:lnTo>
                    <a:pt x="1439800" y="5194214"/>
                  </a:lnTo>
                  <a:lnTo>
                    <a:pt x="1449320" y="5199288"/>
                  </a:lnTo>
                  <a:lnTo>
                    <a:pt x="1476608" y="5198336"/>
                  </a:lnTo>
                  <a:lnTo>
                    <a:pt x="1488033" y="5187873"/>
                  </a:lnTo>
                  <a:lnTo>
                    <a:pt x="1493746" y="5184702"/>
                  </a:lnTo>
                  <a:lnTo>
                    <a:pt x="1492160" y="5187556"/>
                  </a:lnTo>
                  <a:lnTo>
                    <a:pt x="1498188" y="5189141"/>
                  </a:lnTo>
                  <a:lnTo>
                    <a:pt x="1499774" y="5188190"/>
                  </a:lnTo>
                  <a:lnTo>
                    <a:pt x="1505485" y="5182165"/>
                  </a:lnTo>
                  <a:lnTo>
                    <a:pt x="1506437" y="5185019"/>
                  </a:lnTo>
                  <a:lnTo>
                    <a:pt x="1509292" y="5185336"/>
                  </a:lnTo>
                  <a:lnTo>
                    <a:pt x="1509613" y="5182165"/>
                  </a:lnTo>
                  <a:lnTo>
                    <a:pt x="1513104" y="5183117"/>
                  </a:lnTo>
                  <a:lnTo>
                    <a:pt x="1513644" y="5182190"/>
                  </a:lnTo>
                  <a:lnTo>
                    <a:pt x="1521585" y="5173933"/>
                  </a:lnTo>
                  <a:lnTo>
                    <a:pt x="1536516" y="5137729"/>
                  </a:lnTo>
                  <a:lnTo>
                    <a:pt x="1551446" y="5066590"/>
                  </a:lnTo>
                  <a:lnTo>
                    <a:pt x="1559070" y="5017364"/>
                  </a:lnTo>
                  <a:lnTo>
                    <a:pt x="1564788" y="5032291"/>
                  </a:lnTo>
                  <a:lnTo>
                    <a:pt x="1571141" y="5024351"/>
                  </a:lnTo>
                  <a:lnTo>
                    <a:pt x="1567011" y="5014506"/>
                  </a:lnTo>
                  <a:lnTo>
                    <a:pt x="1560022" y="5012600"/>
                  </a:lnTo>
                  <a:lnTo>
                    <a:pt x="1570506" y="4932569"/>
                  </a:lnTo>
                  <a:lnTo>
                    <a:pt x="1570188" y="4911609"/>
                  </a:lnTo>
                  <a:lnTo>
                    <a:pt x="1572094" y="4904939"/>
                  </a:lnTo>
                  <a:lnTo>
                    <a:pt x="1577177" y="4904939"/>
                  </a:lnTo>
                  <a:lnTo>
                    <a:pt x="1579082" y="4921136"/>
                  </a:lnTo>
                  <a:lnTo>
                    <a:pt x="1600683" y="4948448"/>
                  </a:lnTo>
                  <a:lnTo>
                    <a:pt x="1607672" y="4967186"/>
                  </a:lnTo>
                  <a:lnTo>
                    <a:pt x="1616884" y="4974173"/>
                  </a:lnTo>
                  <a:lnTo>
                    <a:pt x="1609895" y="4964963"/>
                  </a:lnTo>
                  <a:lnTo>
                    <a:pt x="1606719" y="4945908"/>
                  </a:lnTo>
                  <a:lnTo>
                    <a:pt x="1598142" y="4918595"/>
                  </a:lnTo>
                  <a:lnTo>
                    <a:pt x="1586706" y="4902081"/>
                  </a:lnTo>
                  <a:lnTo>
                    <a:pt x="1583847" y="4888425"/>
                  </a:lnTo>
                  <a:lnTo>
                    <a:pt x="1561293" y="4874769"/>
                  </a:lnTo>
                  <a:cubicBezTo>
                    <a:pt x="1560975" y="4871275"/>
                    <a:pt x="1560658" y="4867782"/>
                    <a:pt x="1560340" y="4864288"/>
                  </a:cubicBezTo>
                  <a:lnTo>
                    <a:pt x="1569552" y="4855714"/>
                  </a:lnTo>
                  <a:lnTo>
                    <a:pt x="1574953" y="4843963"/>
                  </a:lnTo>
                  <a:lnTo>
                    <a:pt x="1584483" y="4838882"/>
                  </a:lnTo>
                  <a:lnTo>
                    <a:pt x="1568282" y="4816651"/>
                  </a:lnTo>
                  <a:lnTo>
                    <a:pt x="1556528" y="4810299"/>
                  </a:lnTo>
                  <a:lnTo>
                    <a:pt x="1561929" y="4800136"/>
                  </a:lnTo>
                  <a:lnTo>
                    <a:pt x="1546999" y="4799184"/>
                  </a:lnTo>
                  <a:lnTo>
                    <a:pt x="1503477" y="4766790"/>
                  </a:lnTo>
                  <a:lnTo>
                    <a:pt x="1501253" y="4758533"/>
                  </a:lnTo>
                  <a:lnTo>
                    <a:pt x="1482828" y="4728998"/>
                  </a:lnTo>
                  <a:lnTo>
                    <a:pt x="1470123" y="4717565"/>
                  </a:lnTo>
                  <a:lnTo>
                    <a:pt x="1482512" y="4692158"/>
                  </a:lnTo>
                  <a:lnTo>
                    <a:pt x="1466629" y="4685806"/>
                  </a:lnTo>
                  <a:lnTo>
                    <a:pt x="1479018" y="4672150"/>
                  </a:lnTo>
                  <a:lnTo>
                    <a:pt x="1491724" y="4676279"/>
                  </a:lnTo>
                  <a:lnTo>
                    <a:pt x="1500301" y="4678502"/>
                  </a:lnTo>
                  <a:lnTo>
                    <a:pt x="1494902" y="4667704"/>
                  </a:lnTo>
                  <a:lnTo>
                    <a:pt x="1478064" y="4658494"/>
                  </a:lnTo>
                  <a:lnTo>
                    <a:pt x="1458688" y="4663893"/>
                  </a:lnTo>
                  <a:lnTo>
                    <a:pt x="1434865" y="4663258"/>
                  </a:lnTo>
                  <a:lnTo>
                    <a:pt x="1431053" y="4648331"/>
                  </a:lnTo>
                  <a:lnTo>
                    <a:pt x="1447253" y="4637851"/>
                  </a:lnTo>
                  <a:lnTo>
                    <a:pt x="1430100" y="4631499"/>
                  </a:lnTo>
                  <a:lnTo>
                    <a:pt x="1413264" y="4620066"/>
                  </a:lnTo>
                  <a:lnTo>
                    <a:pt x="1405640" y="4628641"/>
                  </a:lnTo>
                  <a:lnTo>
                    <a:pt x="1402464" y="4629594"/>
                  </a:lnTo>
                  <a:lnTo>
                    <a:pt x="1396110" y="4616890"/>
                  </a:lnTo>
                  <a:lnTo>
                    <a:pt x="1387533" y="4626735"/>
                  </a:lnTo>
                  <a:lnTo>
                    <a:pt x="1376095" y="4627688"/>
                  </a:lnTo>
                  <a:lnTo>
                    <a:pt x="1354811" y="4600694"/>
                  </a:lnTo>
                  <a:lnTo>
                    <a:pt x="1342103" y="4601646"/>
                  </a:lnTo>
                  <a:lnTo>
                    <a:pt x="1327174" y="4594659"/>
                  </a:lnTo>
                  <a:lnTo>
                    <a:pt x="1309068" y="4591484"/>
                  </a:lnTo>
                  <a:lnTo>
                    <a:pt x="1300491" y="4580051"/>
                  </a:lnTo>
                  <a:lnTo>
                    <a:pt x="1287785" y="4575922"/>
                  </a:lnTo>
                  <a:lnTo>
                    <a:pt x="1268726" y="4589578"/>
                  </a:lnTo>
                  <a:lnTo>
                    <a:pt x="1251889" y="4592119"/>
                  </a:lnTo>
                  <a:lnTo>
                    <a:pt x="1247443" y="4573064"/>
                  </a:lnTo>
                  <a:lnTo>
                    <a:pt x="1240136" y="4568618"/>
                  </a:lnTo>
                  <a:lnTo>
                    <a:pt x="1221077" y="4564807"/>
                  </a:lnTo>
                  <a:lnTo>
                    <a:pt x="1217899" y="4559408"/>
                  </a:lnTo>
                  <a:lnTo>
                    <a:pt x="1233465" y="4552103"/>
                  </a:lnTo>
                  <a:lnTo>
                    <a:pt x="1251254" y="4552103"/>
                  </a:lnTo>
                  <a:lnTo>
                    <a:pt x="1257608" y="4544481"/>
                  </a:lnTo>
                  <a:lnTo>
                    <a:pt x="1242994" y="4534001"/>
                  </a:lnTo>
                  <a:lnTo>
                    <a:pt x="1232194" y="4537177"/>
                  </a:lnTo>
                  <a:lnTo>
                    <a:pt x="1225841" y="4545751"/>
                  </a:lnTo>
                  <a:lnTo>
                    <a:pt x="1223618" y="4521615"/>
                  </a:lnTo>
                  <a:lnTo>
                    <a:pt x="1230288" y="4516534"/>
                  </a:lnTo>
                  <a:lnTo>
                    <a:pt x="1236642" y="4520345"/>
                  </a:lnTo>
                  <a:lnTo>
                    <a:pt x="1251254" y="4524473"/>
                  </a:lnTo>
                  <a:lnTo>
                    <a:pt x="1260784" y="4524473"/>
                  </a:lnTo>
                  <a:lnTo>
                    <a:pt x="1246807" y="4509547"/>
                  </a:lnTo>
                  <a:lnTo>
                    <a:pt x="1235053" y="4512088"/>
                  </a:lnTo>
                  <a:lnTo>
                    <a:pt x="1228700" y="4506689"/>
                  </a:lnTo>
                  <a:lnTo>
                    <a:pt x="1219488" y="4515263"/>
                  </a:lnTo>
                  <a:lnTo>
                    <a:pt x="1210911" y="4511135"/>
                  </a:lnTo>
                  <a:lnTo>
                    <a:pt x="1209640" y="4500972"/>
                  </a:lnTo>
                  <a:lnTo>
                    <a:pt x="1215040" y="4495573"/>
                  </a:lnTo>
                  <a:lnTo>
                    <a:pt x="1224570" y="4486681"/>
                  </a:lnTo>
                  <a:lnTo>
                    <a:pt x="1245219" y="4468578"/>
                  </a:lnTo>
                  <a:lnTo>
                    <a:pt x="1268726" y="4469531"/>
                  </a:lnTo>
                  <a:lnTo>
                    <a:pt x="1283656" y="4465085"/>
                  </a:lnTo>
                  <a:lnTo>
                    <a:pt x="1299538" y="4471437"/>
                  </a:lnTo>
                  <a:lnTo>
                    <a:pt x="1299538" y="4464132"/>
                  </a:lnTo>
                  <a:lnTo>
                    <a:pt x="1310974" y="4460956"/>
                  </a:lnTo>
                  <a:lnTo>
                    <a:pt x="1324633" y="4463815"/>
                  </a:lnTo>
                  <a:lnTo>
                    <a:pt x="1327809" y="4450159"/>
                  </a:lnTo>
                  <a:lnTo>
                    <a:pt x="1331938" y="4442854"/>
                  </a:lnTo>
                  <a:lnTo>
                    <a:pt x="1346869" y="4448888"/>
                  </a:lnTo>
                  <a:lnTo>
                    <a:pt x="1379908" y="4448571"/>
                  </a:lnTo>
                  <a:lnTo>
                    <a:pt x="1388485" y="4460004"/>
                  </a:lnTo>
                  <a:lnTo>
                    <a:pt x="1411675" y="4485093"/>
                  </a:lnTo>
                  <a:lnTo>
                    <a:pt x="1430735" y="4474295"/>
                  </a:lnTo>
                  <a:lnTo>
                    <a:pt x="1447570" y="4466991"/>
                  </a:lnTo>
                  <a:lnTo>
                    <a:pt x="1462817" y="4477471"/>
                  </a:lnTo>
                  <a:lnTo>
                    <a:pt x="1481559" y="4465403"/>
                  </a:lnTo>
                  <a:lnTo>
                    <a:pt x="1497442" y="4462227"/>
                  </a:lnTo>
                  <a:lnTo>
                    <a:pt x="1506018" y="4476836"/>
                  </a:lnTo>
                  <a:lnTo>
                    <a:pt x="1522855" y="4478741"/>
                  </a:lnTo>
                  <a:lnTo>
                    <a:pt x="1532386" y="4480964"/>
                  </a:lnTo>
                  <a:lnTo>
                    <a:pt x="1536516" y="4472389"/>
                  </a:lnTo>
                  <a:lnTo>
                    <a:pt x="1529209" y="4466038"/>
                  </a:lnTo>
                  <a:lnTo>
                    <a:pt x="1519361" y="4448571"/>
                  </a:lnTo>
                  <a:lnTo>
                    <a:pt x="1512690" y="4384101"/>
                  </a:lnTo>
                  <a:lnTo>
                    <a:pt x="1511104" y="4368222"/>
                  </a:lnTo>
                  <a:lnTo>
                    <a:pt x="1498395" y="4357742"/>
                  </a:lnTo>
                  <a:lnTo>
                    <a:pt x="1492996" y="4334875"/>
                  </a:lnTo>
                  <a:lnTo>
                    <a:pt x="1478064" y="4314550"/>
                  </a:lnTo>
                  <a:lnTo>
                    <a:pt x="1478064" y="4307563"/>
                  </a:lnTo>
                  <a:lnTo>
                    <a:pt x="1484418" y="4310422"/>
                  </a:lnTo>
                  <a:lnTo>
                    <a:pt x="1497125" y="4312645"/>
                  </a:lnTo>
                  <a:lnTo>
                    <a:pt x="1513961" y="4325030"/>
                  </a:lnTo>
                  <a:lnTo>
                    <a:pt x="1526668" y="4319631"/>
                  </a:lnTo>
                  <a:lnTo>
                    <a:pt x="1545728" y="4317408"/>
                  </a:lnTo>
                  <a:lnTo>
                    <a:pt x="1550175" y="4328841"/>
                  </a:lnTo>
                  <a:lnTo>
                    <a:pt x="1542551" y="4339322"/>
                  </a:lnTo>
                  <a:lnTo>
                    <a:pt x="1555893" y="4358694"/>
                  </a:lnTo>
                  <a:lnTo>
                    <a:pt x="1569552" y="4364728"/>
                  </a:lnTo>
                  <a:lnTo>
                    <a:pt x="1589565" y="4358377"/>
                  </a:lnTo>
                  <a:lnTo>
                    <a:pt x="1610531" y="4367269"/>
                  </a:lnTo>
                  <a:lnTo>
                    <a:pt x="1625460" y="4369492"/>
                  </a:lnTo>
                  <a:lnTo>
                    <a:pt x="1659450" y="4368222"/>
                  </a:lnTo>
                  <a:lnTo>
                    <a:pt x="1677556" y="4356154"/>
                  </a:lnTo>
                  <a:lnTo>
                    <a:pt x="1690898" y="4346626"/>
                  </a:lnTo>
                  <a:lnTo>
                    <a:pt x="1720758" y="4349484"/>
                  </a:lnTo>
                  <a:lnTo>
                    <a:pt x="1694075" y="4341227"/>
                  </a:lnTo>
                  <a:lnTo>
                    <a:pt x="1679463" y="4339322"/>
                  </a:lnTo>
                  <a:cubicBezTo>
                    <a:pt x="1679781" y="4335828"/>
                    <a:pt x="1680098" y="4332335"/>
                    <a:pt x="1680416" y="4328841"/>
                  </a:cubicBezTo>
                  <a:lnTo>
                    <a:pt x="1688675" y="4312009"/>
                  </a:lnTo>
                  <a:lnTo>
                    <a:pt x="1722347" y="4291684"/>
                  </a:lnTo>
                  <a:lnTo>
                    <a:pt x="1748712" y="4285015"/>
                  </a:lnTo>
                  <a:lnTo>
                    <a:pt x="1771901" y="4278663"/>
                  </a:lnTo>
                  <a:lnTo>
                    <a:pt x="1801444" y="4257067"/>
                  </a:lnTo>
                  <a:lnTo>
                    <a:pt x="1820186" y="4234836"/>
                  </a:lnTo>
                  <a:lnTo>
                    <a:pt x="1828762" y="4230390"/>
                  </a:lnTo>
                  <a:lnTo>
                    <a:pt x="1817962" y="4222451"/>
                  </a:lnTo>
                  <a:lnTo>
                    <a:pt x="1816056" y="4208477"/>
                  </a:lnTo>
                  <a:lnTo>
                    <a:pt x="1820821" y="4198949"/>
                  </a:lnTo>
                  <a:lnTo>
                    <a:pt x="1818280" y="4157981"/>
                  </a:lnTo>
                  <a:lnTo>
                    <a:pt x="1815103" y="4152582"/>
                  </a:lnTo>
                  <a:lnTo>
                    <a:pt x="1832892" y="4132574"/>
                  </a:lnTo>
                  <a:lnTo>
                    <a:pt x="1847822" y="4124952"/>
                  </a:lnTo>
                  <a:lnTo>
                    <a:pt x="1866881" y="4121459"/>
                  </a:lnTo>
                  <a:lnTo>
                    <a:pt x="1901506" y="4114790"/>
                  </a:lnTo>
                  <a:lnTo>
                    <a:pt x="1920566" y="4111614"/>
                  </a:lnTo>
                  <a:lnTo>
                    <a:pt x="1920836" y="4111854"/>
                  </a:lnTo>
                  <a:lnTo>
                    <a:pt x="1949386" y="4094630"/>
                  </a:lnTo>
                  <a:lnTo>
                    <a:pt x="1978517" y="4070064"/>
                  </a:lnTo>
                  <a:lnTo>
                    <a:pt x="1977988" y="4069704"/>
                  </a:lnTo>
                  <a:lnTo>
                    <a:pt x="1995753" y="4059226"/>
                  </a:lnTo>
                  <a:lnTo>
                    <a:pt x="2007174" y="4057321"/>
                  </a:lnTo>
                  <a:lnTo>
                    <a:pt x="2015422" y="4063036"/>
                  </a:lnTo>
                  <a:lnTo>
                    <a:pt x="2018911" y="4062084"/>
                  </a:lnTo>
                  <a:lnTo>
                    <a:pt x="2024622" y="4061449"/>
                  </a:lnTo>
                  <a:lnTo>
                    <a:pt x="2022084" y="4070339"/>
                  </a:lnTo>
                  <a:lnTo>
                    <a:pt x="2031283" y="4070339"/>
                  </a:lnTo>
                  <a:lnTo>
                    <a:pt x="2036676" y="4065894"/>
                  </a:lnTo>
                  <a:lnTo>
                    <a:pt x="2025890" y="4052876"/>
                  </a:lnTo>
                  <a:lnTo>
                    <a:pt x="2022084" y="4052876"/>
                  </a:lnTo>
                  <a:lnTo>
                    <a:pt x="2012567" y="4055099"/>
                  </a:lnTo>
                  <a:lnTo>
                    <a:pt x="2003049" y="4043351"/>
                  </a:lnTo>
                  <a:lnTo>
                    <a:pt x="2004318" y="4036049"/>
                  </a:lnTo>
                  <a:lnTo>
                    <a:pt x="2013518" y="4031604"/>
                  </a:lnTo>
                  <a:lnTo>
                    <a:pt x="2023035" y="4026206"/>
                  </a:lnTo>
                  <a:lnTo>
                    <a:pt x="2023987" y="4018904"/>
                  </a:lnTo>
                  <a:cubicBezTo>
                    <a:pt x="2023670" y="4015729"/>
                    <a:pt x="2023352" y="4012554"/>
                    <a:pt x="2023035" y="4009379"/>
                  </a:cubicBezTo>
                  <a:lnTo>
                    <a:pt x="2032235" y="4000806"/>
                  </a:lnTo>
                  <a:lnTo>
                    <a:pt x="2048097" y="3994456"/>
                  </a:lnTo>
                  <a:lnTo>
                    <a:pt x="2058566" y="4003029"/>
                  </a:lnTo>
                  <a:lnTo>
                    <a:pt x="2064910" y="3996679"/>
                  </a:lnTo>
                  <a:lnTo>
                    <a:pt x="2067131" y="3998266"/>
                  </a:lnTo>
                  <a:lnTo>
                    <a:pt x="2061421" y="4005569"/>
                  </a:lnTo>
                  <a:lnTo>
                    <a:pt x="2062690" y="4012554"/>
                  </a:lnTo>
                  <a:lnTo>
                    <a:pt x="2060469" y="4021761"/>
                  </a:lnTo>
                  <a:lnTo>
                    <a:pt x="2056028" y="4024619"/>
                  </a:lnTo>
                  <a:lnTo>
                    <a:pt x="2053807" y="4024619"/>
                  </a:lnTo>
                  <a:lnTo>
                    <a:pt x="2046511" y="4018269"/>
                  </a:lnTo>
                  <a:lnTo>
                    <a:pt x="2041752" y="4003346"/>
                  </a:lnTo>
                  <a:lnTo>
                    <a:pt x="2029697" y="4007474"/>
                  </a:lnTo>
                  <a:lnTo>
                    <a:pt x="2026842" y="4014776"/>
                  </a:lnTo>
                  <a:lnTo>
                    <a:pt x="2040166" y="4024619"/>
                  </a:lnTo>
                  <a:lnTo>
                    <a:pt x="2046511" y="4020491"/>
                  </a:lnTo>
                  <a:lnTo>
                    <a:pt x="2041118" y="4028111"/>
                  </a:lnTo>
                  <a:cubicBezTo>
                    <a:pt x="2040906" y="4030545"/>
                    <a:pt x="2040695" y="4032980"/>
                    <a:pt x="2040483" y="4035414"/>
                  </a:cubicBezTo>
                  <a:lnTo>
                    <a:pt x="2036042" y="4039859"/>
                  </a:lnTo>
                  <a:lnTo>
                    <a:pt x="2037311" y="4034144"/>
                  </a:lnTo>
                  <a:lnTo>
                    <a:pt x="2024939" y="4027159"/>
                  </a:lnTo>
                  <a:lnTo>
                    <a:pt x="2017325" y="4035414"/>
                  </a:lnTo>
                  <a:lnTo>
                    <a:pt x="2033187" y="4041764"/>
                  </a:lnTo>
                  <a:lnTo>
                    <a:pt x="2034139" y="4049066"/>
                  </a:lnTo>
                  <a:lnTo>
                    <a:pt x="2039214" y="4062084"/>
                  </a:lnTo>
                  <a:lnTo>
                    <a:pt x="2042387" y="4058909"/>
                  </a:lnTo>
                  <a:lnTo>
                    <a:pt x="2047780" y="4059861"/>
                  </a:lnTo>
                  <a:lnTo>
                    <a:pt x="2064593" y="4064941"/>
                  </a:lnTo>
                  <a:lnTo>
                    <a:pt x="2067766" y="4065894"/>
                  </a:lnTo>
                  <a:lnTo>
                    <a:pt x="2066497" y="4055416"/>
                  </a:lnTo>
                  <a:lnTo>
                    <a:pt x="2038263" y="4049384"/>
                  </a:lnTo>
                  <a:lnTo>
                    <a:pt x="2042069" y="4043034"/>
                  </a:lnTo>
                  <a:lnTo>
                    <a:pt x="2052538" y="4043034"/>
                  </a:lnTo>
                  <a:lnTo>
                    <a:pt x="2062055" y="4044939"/>
                  </a:lnTo>
                  <a:lnTo>
                    <a:pt x="2063324" y="4040811"/>
                  </a:lnTo>
                  <a:lnTo>
                    <a:pt x="2047462" y="4038589"/>
                  </a:lnTo>
                  <a:lnTo>
                    <a:pt x="2043021" y="4032239"/>
                  </a:lnTo>
                  <a:lnTo>
                    <a:pt x="2050635" y="4028111"/>
                  </a:lnTo>
                  <a:lnTo>
                    <a:pt x="2062055" y="4031286"/>
                  </a:lnTo>
                  <a:lnTo>
                    <a:pt x="2066497" y="4023984"/>
                  </a:lnTo>
                  <a:lnTo>
                    <a:pt x="2076648" y="4016364"/>
                  </a:lnTo>
                  <a:lnTo>
                    <a:pt x="2083945" y="4016364"/>
                  </a:lnTo>
                  <a:lnTo>
                    <a:pt x="2102027" y="4010649"/>
                  </a:lnTo>
                  <a:lnTo>
                    <a:pt x="2114716" y="4016999"/>
                  </a:lnTo>
                  <a:lnTo>
                    <a:pt x="2129627" y="4011919"/>
                  </a:lnTo>
                  <a:lnTo>
                    <a:pt x="2117889" y="4011919"/>
                  </a:lnTo>
                  <a:lnTo>
                    <a:pt x="2126454" y="4004299"/>
                  </a:lnTo>
                  <a:lnTo>
                    <a:pt x="2108372" y="4009696"/>
                  </a:lnTo>
                  <a:lnTo>
                    <a:pt x="2113765" y="3997949"/>
                  </a:lnTo>
                  <a:lnTo>
                    <a:pt x="2103296" y="4007474"/>
                  </a:lnTo>
                  <a:lnTo>
                    <a:pt x="2096951" y="4010014"/>
                  </a:lnTo>
                  <a:lnTo>
                    <a:pt x="2087434" y="4010014"/>
                  </a:lnTo>
                  <a:lnTo>
                    <a:pt x="2076648" y="4004616"/>
                  </a:lnTo>
                  <a:lnTo>
                    <a:pt x="2064910" y="3996679"/>
                  </a:lnTo>
                  <a:lnTo>
                    <a:pt x="2050318" y="3984931"/>
                  </a:lnTo>
                  <a:lnTo>
                    <a:pt x="2061421" y="3974454"/>
                  </a:lnTo>
                  <a:lnTo>
                    <a:pt x="2077600" y="3987154"/>
                  </a:lnTo>
                  <a:lnTo>
                    <a:pt x="2099806" y="3980486"/>
                  </a:lnTo>
                  <a:lnTo>
                    <a:pt x="2076648" y="3982709"/>
                  </a:lnTo>
                  <a:lnTo>
                    <a:pt x="2062690" y="3969056"/>
                  </a:lnTo>
                  <a:lnTo>
                    <a:pt x="2073159" y="3946831"/>
                  </a:lnTo>
                  <a:lnTo>
                    <a:pt x="2103296" y="3908414"/>
                  </a:lnTo>
                  <a:lnTo>
                    <a:pt x="2110275" y="3875076"/>
                  </a:lnTo>
                  <a:lnTo>
                    <a:pt x="2107103" y="3848406"/>
                  </a:lnTo>
                  <a:lnTo>
                    <a:pt x="2114082" y="3831896"/>
                  </a:lnTo>
                  <a:lnTo>
                    <a:pt x="2119475" y="3819196"/>
                  </a:lnTo>
                  <a:lnTo>
                    <a:pt x="2129944" y="3819196"/>
                  </a:lnTo>
                  <a:lnTo>
                    <a:pt x="2131213" y="3826181"/>
                  </a:lnTo>
                  <a:lnTo>
                    <a:pt x="2138509" y="3828403"/>
                  </a:lnTo>
                  <a:lnTo>
                    <a:pt x="2151199" y="3823958"/>
                  </a:lnTo>
                  <a:lnTo>
                    <a:pt x="2153419" y="3831578"/>
                  </a:lnTo>
                  <a:lnTo>
                    <a:pt x="2155640" y="3837293"/>
                  </a:lnTo>
                  <a:lnTo>
                    <a:pt x="2171502" y="3844913"/>
                  </a:lnTo>
                  <a:lnTo>
                    <a:pt x="2166426" y="3860789"/>
                  </a:lnTo>
                  <a:lnTo>
                    <a:pt x="2156909" y="3861741"/>
                  </a:lnTo>
                  <a:lnTo>
                    <a:pt x="2146440" y="3874441"/>
                  </a:lnTo>
                  <a:lnTo>
                    <a:pt x="2156909" y="3884284"/>
                  </a:lnTo>
                  <a:lnTo>
                    <a:pt x="2154688" y="3892221"/>
                  </a:lnTo>
                  <a:lnTo>
                    <a:pt x="2159447" y="3901746"/>
                  </a:lnTo>
                  <a:lnTo>
                    <a:pt x="2178481" y="3913176"/>
                  </a:lnTo>
                  <a:lnTo>
                    <a:pt x="2196563" y="3910954"/>
                  </a:lnTo>
                  <a:lnTo>
                    <a:pt x="2208935" y="3887776"/>
                  </a:lnTo>
                  <a:lnTo>
                    <a:pt x="2194343" y="3907779"/>
                  </a:lnTo>
                  <a:lnTo>
                    <a:pt x="2185777" y="3910954"/>
                  </a:lnTo>
                  <a:lnTo>
                    <a:pt x="2174357" y="3909366"/>
                  </a:lnTo>
                  <a:lnTo>
                    <a:pt x="2168329" y="3904921"/>
                  </a:lnTo>
                  <a:lnTo>
                    <a:pt x="2162302" y="3892221"/>
                  </a:lnTo>
                  <a:lnTo>
                    <a:pt x="2178164" y="3889046"/>
                  </a:lnTo>
                  <a:lnTo>
                    <a:pt x="2184508" y="3884919"/>
                  </a:lnTo>
                  <a:lnTo>
                    <a:pt x="2193074" y="3879521"/>
                  </a:lnTo>
                  <a:lnTo>
                    <a:pt x="2208935" y="3885871"/>
                  </a:lnTo>
                  <a:lnTo>
                    <a:pt x="2205763" y="3876981"/>
                  </a:lnTo>
                  <a:lnTo>
                    <a:pt x="2213694" y="3872854"/>
                  </a:lnTo>
                  <a:lnTo>
                    <a:pt x="2202591" y="3875394"/>
                  </a:lnTo>
                  <a:lnTo>
                    <a:pt x="2194025" y="3875394"/>
                  </a:lnTo>
                  <a:lnTo>
                    <a:pt x="2187681" y="3869044"/>
                  </a:lnTo>
                  <a:lnTo>
                    <a:pt x="2189584" y="3859519"/>
                  </a:lnTo>
                  <a:lnTo>
                    <a:pt x="2196880" y="3840151"/>
                  </a:lnTo>
                  <a:lnTo>
                    <a:pt x="2209570" y="3839198"/>
                  </a:lnTo>
                  <a:lnTo>
                    <a:pt x="2202273" y="3836023"/>
                  </a:lnTo>
                  <a:lnTo>
                    <a:pt x="2181970" y="3834118"/>
                  </a:lnTo>
                  <a:lnTo>
                    <a:pt x="2175626" y="3829038"/>
                  </a:lnTo>
                  <a:lnTo>
                    <a:pt x="2178798" y="3825863"/>
                  </a:lnTo>
                  <a:lnTo>
                    <a:pt x="2182605" y="3803638"/>
                  </a:lnTo>
                  <a:lnTo>
                    <a:pt x="2194977" y="3774111"/>
                  </a:lnTo>
                  <a:lnTo>
                    <a:pt x="2216866" y="3757918"/>
                  </a:lnTo>
                  <a:lnTo>
                    <a:pt x="2247638" y="3753473"/>
                  </a:lnTo>
                  <a:lnTo>
                    <a:pt x="2265721" y="3754426"/>
                  </a:lnTo>
                  <a:lnTo>
                    <a:pt x="2278410" y="3745853"/>
                  </a:lnTo>
                  <a:lnTo>
                    <a:pt x="2300299" y="3741726"/>
                  </a:lnTo>
                  <a:lnTo>
                    <a:pt x="2314258" y="3744266"/>
                  </a:lnTo>
                  <a:lnTo>
                    <a:pt x="2323775" y="3755061"/>
                  </a:lnTo>
                  <a:lnTo>
                    <a:pt x="2335830" y="3763316"/>
                  </a:lnTo>
                  <a:lnTo>
                    <a:pt x="2350422" y="3764268"/>
                  </a:lnTo>
                  <a:lnTo>
                    <a:pt x="2346298" y="3768396"/>
                  </a:lnTo>
                  <a:lnTo>
                    <a:pt x="2350740" y="3776016"/>
                  </a:lnTo>
                  <a:lnTo>
                    <a:pt x="2358988" y="3777603"/>
                  </a:lnTo>
                  <a:lnTo>
                    <a:pt x="2356026" y="3787144"/>
                  </a:lnTo>
                  <a:lnTo>
                    <a:pt x="2357058" y="3787213"/>
                  </a:lnTo>
                  <a:lnTo>
                    <a:pt x="2359897" y="3778078"/>
                  </a:lnTo>
                  <a:lnTo>
                    <a:pt x="2359579" y="3767923"/>
                  </a:lnTo>
                  <a:lnTo>
                    <a:pt x="2364975" y="3761577"/>
                  </a:lnTo>
                  <a:lnTo>
                    <a:pt x="2373544" y="3762211"/>
                  </a:lnTo>
                  <a:lnTo>
                    <a:pt x="2381796" y="3769510"/>
                  </a:lnTo>
                  <a:lnTo>
                    <a:pt x="2390683" y="3780299"/>
                  </a:lnTo>
                  <a:lnTo>
                    <a:pt x="2383066" y="3765384"/>
                  </a:lnTo>
                  <a:lnTo>
                    <a:pt x="2374496" y="3750787"/>
                  </a:lnTo>
                  <a:lnTo>
                    <a:pt x="2361801" y="3752057"/>
                  </a:lnTo>
                  <a:lnTo>
                    <a:pt x="2347836" y="3753961"/>
                  </a:lnTo>
                  <a:lnTo>
                    <a:pt x="2338315" y="3752374"/>
                  </a:lnTo>
                  <a:cubicBezTo>
                    <a:pt x="2337998" y="3746662"/>
                    <a:pt x="2337680" y="3740951"/>
                    <a:pt x="2337363" y="3735239"/>
                  </a:cubicBezTo>
                  <a:lnTo>
                    <a:pt x="2344662" y="3727940"/>
                  </a:lnTo>
                  <a:lnTo>
                    <a:pt x="2352279" y="3730161"/>
                  </a:lnTo>
                  <a:lnTo>
                    <a:pt x="2349740" y="3721593"/>
                  </a:lnTo>
                  <a:lnTo>
                    <a:pt x="2365610" y="3702554"/>
                  </a:lnTo>
                  <a:lnTo>
                    <a:pt x="2440512" y="3699698"/>
                  </a:lnTo>
                  <a:lnTo>
                    <a:pt x="2436386" y="3709218"/>
                  </a:lnTo>
                  <a:lnTo>
                    <a:pt x="2444321" y="3743806"/>
                  </a:lnTo>
                  <a:lnTo>
                    <a:pt x="2460190" y="3745710"/>
                  </a:lnTo>
                  <a:lnTo>
                    <a:pt x="2466537" y="3736508"/>
                  </a:lnTo>
                  <a:lnTo>
                    <a:pt x="2452572" y="3724767"/>
                  </a:lnTo>
                  <a:lnTo>
                    <a:pt x="2453525" y="3717468"/>
                  </a:lnTo>
                  <a:lnTo>
                    <a:pt x="2470346" y="3721593"/>
                  </a:lnTo>
                  <a:lnTo>
                    <a:pt x="2480185" y="3738094"/>
                  </a:lnTo>
                  <a:lnTo>
                    <a:pt x="2479233" y="3745710"/>
                  </a:lnTo>
                  <a:lnTo>
                    <a:pt x="2487802" y="3738094"/>
                  </a:lnTo>
                  <a:lnTo>
                    <a:pt x="2478915" y="3729844"/>
                  </a:lnTo>
                  <a:lnTo>
                    <a:pt x="2472568" y="3708900"/>
                  </a:lnTo>
                  <a:lnTo>
                    <a:pt x="2476376" y="3689861"/>
                  </a:lnTo>
                  <a:lnTo>
                    <a:pt x="2492245" y="3674947"/>
                  </a:lnTo>
                  <a:lnTo>
                    <a:pt x="2527157" y="3678754"/>
                  </a:lnTo>
                  <a:lnTo>
                    <a:pt x="2553818" y="3681610"/>
                  </a:lnTo>
                  <a:lnTo>
                    <a:pt x="2572861" y="3699698"/>
                  </a:lnTo>
                  <a:lnTo>
                    <a:pt x="2597299" y="3730161"/>
                  </a:lnTo>
                  <a:lnTo>
                    <a:pt x="2620785" y="3733017"/>
                  </a:lnTo>
                  <a:lnTo>
                    <a:pt x="2598251" y="3722228"/>
                  </a:lnTo>
                  <a:lnTo>
                    <a:pt x="2585873" y="3712391"/>
                  </a:lnTo>
                  <a:cubicBezTo>
                    <a:pt x="2585767" y="3706996"/>
                    <a:pt x="2585662" y="3701602"/>
                    <a:pt x="2585556" y="3696207"/>
                  </a:cubicBezTo>
                  <a:lnTo>
                    <a:pt x="2573495" y="3681610"/>
                  </a:lnTo>
                  <a:lnTo>
                    <a:pt x="2558896" y="3676216"/>
                  </a:lnTo>
                  <a:lnTo>
                    <a:pt x="2536362" y="3671456"/>
                  </a:lnTo>
                  <a:lnTo>
                    <a:pt x="2510971" y="3660032"/>
                  </a:lnTo>
                  <a:cubicBezTo>
                    <a:pt x="2511288" y="3655484"/>
                    <a:pt x="2511606" y="3650935"/>
                    <a:pt x="2511923" y="3646387"/>
                  </a:cubicBezTo>
                  <a:lnTo>
                    <a:pt x="2514145" y="3643214"/>
                  </a:lnTo>
                  <a:lnTo>
                    <a:pt x="2525888" y="3649560"/>
                  </a:lnTo>
                  <a:lnTo>
                    <a:pt x="2529062" y="3643214"/>
                  </a:lnTo>
                  <a:lnTo>
                    <a:pt x="2531283" y="3637819"/>
                  </a:lnTo>
                  <a:lnTo>
                    <a:pt x="2508749" y="3625444"/>
                  </a:lnTo>
                  <a:lnTo>
                    <a:pt x="2505258" y="3612751"/>
                  </a:lnTo>
                  <a:lnTo>
                    <a:pt x="2520175" y="3598788"/>
                  </a:lnTo>
                  <a:lnTo>
                    <a:pt x="2511606" y="3590538"/>
                  </a:lnTo>
                  <a:lnTo>
                    <a:pt x="2508432" y="3597836"/>
                  </a:lnTo>
                  <a:lnTo>
                    <a:pt x="2497006" y="3601010"/>
                  </a:lnTo>
                  <a:lnTo>
                    <a:pt x="2493832" y="3589586"/>
                  </a:lnTo>
                  <a:lnTo>
                    <a:pt x="2500815" y="3580066"/>
                  </a:lnTo>
                  <a:lnTo>
                    <a:pt x="2511288" y="3576893"/>
                  </a:lnTo>
                  <a:lnTo>
                    <a:pt x="2523031" y="3577527"/>
                  </a:lnTo>
                  <a:lnTo>
                    <a:pt x="2529379" y="3564834"/>
                  </a:lnTo>
                  <a:lnTo>
                    <a:pt x="2518906" y="3556901"/>
                  </a:lnTo>
                  <a:lnTo>
                    <a:pt x="2506845" y="3545160"/>
                  </a:lnTo>
                  <a:lnTo>
                    <a:pt x="2505575" y="3535958"/>
                  </a:lnTo>
                  <a:lnTo>
                    <a:pt x="2500497" y="3524217"/>
                  </a:lnTo>
                  <a:lnTo>
                    <a:pt x="2492880" y="3516918"/>
                  </a:lnTo>
                  <a:lnTo>
                    <a:pt x="2480185" y="3519457"/>
                  </a:lnTo>
                  <a:lnTo>
                    <a:pt x="2466537" y="3513110"/>
                  </a:lnTo>
                  <a:lnTo>
                    <a:pt x="2464316" y="3524534"/>
                  </a:lnTo>
                  <a:lnTo>
                    <a:pt x="2462094" y="3527707"/>
                  </a:lnTo>
                  <a:lnTo>
                    <a:pt x="2458920" y="3516283"/>
                  </a:lnTo>
                  <a:lnTo>
                    <a:pt x="2458920" y="3499148"/>
                  </a:lnTo>
                  <a:lnTo>
                    <a:pt x="2463046" y="3484551"/>
                  </a:lnTo>
                  <a:lnTo>
                    <a:pt x="2469394" y="3486455"/>
                  </a:lnTo>
                  <a:lnTo>
                    <a:pt x="2469394" y="3493753"/>
                  </a:lnTo>
                  <a:lnTo>
                    <a:pt x="2471615" y="3505494"/>
                  </a:lnTo>
                  <a:lnTo>
                    <a:pt x="2482406" y="3516283"/>
                  </a:lnTo>
                  <a:lnTo>
                    <a:pt x="2489706" y="3512476"/>
                  </a:lnTo>
                  <a:lnTo>
                    <a:pt x="2501882" y="3508519"/>
                  </a:lnTo>
                  <a:lnTo>
                    <a:pt x="2502823" y="3499157"/>
                  </a:lnTo>
                  <a:lnTo>
                    <a:pt x="2495167" y="3475027"/>
                  </a:lnTo>
                  <a:lnTo>
                    <a:pt x="2497081" y="3463279"/>
                  </a:lnTo>
                  <a:lnTo>
                    <a:pt x="2493891" y="3442642"/>
                  </a:lnTo>
                  <a:lnTo>
                    <a:pt x="2491339" y="3419147"/>
                  </a:lnTo>
                  <a:lnTo>
                    <a:pt x="2484002" y="3408034"/>
                  </a:lnTo>
                  <a:lnTo>
                    <a:pt x="2470923" y="3409939"/>
                  </a:lnTo>
                  <a:lnTo>
                    <a:pt x="2464543" y="3399462"/>
                  </a:lnTo>
                  <a:lnTo>
                    <a:pt x="2464543" y="3381682"/>
                  </a:lnTo>
                  <a:lnTo>
                    <a:pt x="2453059" y="3384857"/>
                  </a:lnTo>
                  <a:lnTo>
                    <a:pt x="2457206" y="3396604"/>
                  </a:lnTo>
                  <a:lnTo>
                    <a:pt x="2447636" y="3398827"/>
                  </a:lnTo>
                  <a:lnTo>
                    <a:pt x="2433600" y="3383904"/>
                  </a:lnTo>
                  <a:lnTo>
                    <a:pt x="2437109" y="3371523"/>
                  </a:lnTo>
                  <a:cubicBezTo>
                    <a:pt x="2437534" y="3355965"/>
                    <a:pt x="2437960" y="3340408"/>
                    <a:pt x="2438385" y="3324850"/>
                  </a:cubicBezTo>
                  <a:lnTo>
                    <a:pt x="2441575" y="3324850"/>
                  </a:lnTo>
                  <a:lnTo>
                    <a:pt x="2439661" y="3347075"/>
                  </a:lnTo>
                  <a:lnTo>
                    <a:pt x="2450507" y="3352472"/>
                  </a:lnTo>
                  <a:lnTo>
                    <a:pt x="2456887" y="3340725"/>
                  </a:lnTo>
                  <a:lnTo>
                    <a:pt x="2455292" y="3322627"/>
                  </a:lnTo>
                  <a:lnTo>
                    <a:pt x="2450188" y="3306117"/>
                  </a:lnTo>
                  <a:lnTo>
                    <a:pt x="2440618" y="3309292"/>
                  </a:lnTo>
                  <a:cubicBezTo>
                    <a:pt x="2440086" y="3293417"/>
                    <a:pt x="2439555" y="3277542"/>
                    <a:pt x="2439023" y="3261667"/>
                  </a:cubicBezTo>
                  <a:lnTo>
                    <a:pt x="2444446" y="3273097"/>
                  </a:lnTo>
                  <a:lnTo>
                    <a:pt x="2445403" y="3257540"/>
                  </a:lnTo>
                  <a:lnTo>
                    <a:pt x="2440937" y="3252143"/>
                  </a:lnTo>
                  <a:lnTo>
                    <a:pt x="2436471" y="3223884"/>
                  </a:lnTo>
                  <a:lnTo>
                    <a:pt x="2445722" y="3200706"/>
                  </a:lnTo>
                  <a:lnTo>
                    <a:pt x="2451145" y="3205469"/>
                  </a:lnTo>
                  <a:lnTo>
                    <a:pt x="2451145" y="3214042"/>
                  </a:lnTo>
                  <a:lnTo>
                    <a:pt x="2462310" y="3226742"/>
                  </a:lnTo>
                  <a:lnTo>
                    <a:pt x="2471880" y="3225789"/>
                  </a:lnTo>
                  <a:lnTo>
                    <a:pt x="2486235" y="3229599"/>
                  </a:lnTo>
                  <a:lnTo>
                    <a:pt x="2495167" y="3247697"/>
                  </a:lnTo>
                  <a:cubicBezTo>
                    <a:pt x="2495380" y="3241982"/>
                    <a:pt x="2495592" y="3236267"/>
                    <a:pt x="2495805" y="3230552"/>
                  </a:cubicBezTo>
                  <a:lnTo>
                    <a:pt x="2503461" y="3227377"/>
                  </a:lnTo>
                  <a:lnTo>
                    <a:pt x="2498038" y="3224202"/>
                  </a:lnTo>
                  <a:lnTo>
                    <a:pt x="2497081" y="3209597"/>
                  </a:lnTo>
                  <a:lnTo>
                    <a:pt x="2510479" y="3195626"/>
                  </a:lnTo>
                  <a:lnTo>
                    <a:pt x="2524515" y="3189277"/>
                  </a:lnTo>
                  <a:lnTo>
                    <a:pt x="2530895" y="3199754"/>
                  </a:lnTo>
                  <a:cubicBezTo>
                    <a:pt x="2531001" y="3205363"/>
                    <a:pt x="2531108" y="3210973"/>
                    <a:pt x="2531214" y="3216582"/>
                  </a:cubicBezTo>
                  <a:lnTo>
                    <a:pt x="2549397" y="3227059"/>
                  </a:lnTo>
                  <a:lnTo>
                    <a:pt x="2554182" y="3207056"/>
                  </a:lnTo>
                  <a:lnTo>
                    <a:pt x="2545569" y="3199436"/>
                  </a:lnTo>
                  <a:lnTo>
                    <a:pt x="2539189" y="3199436"/>
                  </a:lnTo>
                  <a:lnTo>
                    <a:pt x="2544612" y="3188959"/>
                  </a:lnTo>
                  <a:lnTo>
                    <a:pt x="2540465" y="3176577"/>
                  </a:lnTo>
                  <a:lnTo>
                    <a:pt x="2545250" y="3157527"/>
                  </a:lnTo>
                  <a:lnTo>
                    <a:pt x="2561200" y="3153082"/>
                  </a:lnTo>
                  <a:lnTo>
                    <a:pt x="2580659" y="3158162"/>
                  </a:lnTo>
                  <a:lnTo>
                    <a:pt x="2591824" y="3147684"/>
                  </a:lnTo>
                  <a:lnTo>
                    <a:pt x="2614474" y="3143239"/>
                  </a:lnTo>
                  <a:lnTo>
                    <a:pt x="2634571" y="3153399"/>
                  </a:lnTo>
                  <a:lnTo>
                    <a:pt x="2636804" y="3161972"/>
                  </a:lnTo>
                  <a:cubicBezTo>
                    <a:pt x="2636910" y="3170015"/>
                    <a:pt x="2637017" y="3178059"/>
                    <a:pt x="2637123" y="3186102"/>
                  </a:cubicBezTo>
                  <a:lnTo>
                    <a:pt x="2642546" y="3190229"/>
                  </a:lnTo>
                  <a:lnTo>
                    <a:pt x="2643503" y="3202929"/>
                  </a:lnTo>
                  <a:lnTo>
                    <a:pt x="2633295" y="3206421"/>
                  </a:lnTo>
                  <a:lnTo>
                    <a:pt x="2625639" y="3209597"/>
                  </a:lnTo>
                  <a:lnTo>
                    <a:pt x="2625639" y="3221027"/>
                  </a:lnTo>
                  <a:lnTo>
                    <a:pt x="2643822" y="3208326"/>
                  </a:lnTo>
                  <a:lnTo>
                    <a:pt x="2646055" y="3214359"/>
                  </a:lnTo>
                  <a:lnTo>
                    <a:pt x="2637442" y="3225154"/>
                  </a:lnTo>
                  <a:lnTo>
                    <a:pt x="2633614" y="3228329"/>
                  </a:lnTo>
                  <a:lnTo>
                    <a:pt x="2630424" y="3230870"/>
                  </a:lnTo>
                  <a:lnTo>
                    <a:pt x="2627872" y="3233410"/>
                  </a:lnTo>
                  <a:lnTo>
                    <a:pt x="2626277" y="3236584"/>
                  </a:lnTo>
                  <a:lnTo>
                    <a:pt x="2625001" y="3240712"/>
                  </a:lnTo>
                  <a:lnTo>
                    <a:pt x="2624044" y="3245157"/>
                  </a:lnTo>
                  <a:lnTo>
                    <a:pt x="2634571" y="3241029"/>
                  </a:lnTo>
                  <a:lnTo>
                    <a:pt x="2644779" y="3229282"/>
                  </a:lnTo>
                  <a:lnTo>
                    <a:pt x="2660729" y="3233410"/>
                  </a:lnTo>
                  <a:lnTo>
                    <a:pt x="2673808" y="3229917"/>
                  </a:lnTo>
                  <a:lnTo>
                    <a:pt x="2689758" y="3226742"/>
                  </a:lnTo>
                  <a:lnTo>
                    <a:pt x="2703475" y="3244522"/>
                  </a:lnTo>
                  <a:lnTo>
                    <a:pt x="2699647" y="3276273"/>
                  </a:lnTo>
                  <a:lnTo>
                    <a:pt x="2684654" y="3287068"/>
                  </a:lnTo>
                  <a:lnTo>
                    <a:pt x="2683059" y="3296592"/>
                  </a:lnTo>
                  <a:lnTo>
                    <a:pt x="2678593" y="3295322"/>
                  </a:lnTo>
                  <a:lnTo>
                    <a:pt x="2677317" y="3280400"/>
                  </a:lnTo>
                  <a:lnTo>
                    <a:pt x="2665514" y="3281669"/>
                  </a:lnTo>
                  <a:lnTo>
                    <a:pt x="2650840" y="3297862"/>
                  </a:lnTo>
                  <a:lnTo>
                    <a:pt x="2653711" y="3273415"/>
                  </a:lnTo>
                  <a:lnTo>
                    <a:pt x="2643184" y="3281035"/>
                  </a:lnTo>
                  <a:lnTo>
                    <a:pt x="2637123" y="3292465"/>
                  </a:lnTo>
                  <a:lnTo>
                    <a:pt x="2631700" y="3308340"/>
                  </a:lnTo>
                  <a:lnTo>
                    <a:pt x="2642546" y="3317547"/>
                  </a:lnTo>
                  <a:lnTo>
                    <a:pt x="2641589" y="3329295"/>
                  </a:lnTo>
                  <a:lnTo>
                    <a:pt x="2633295" y="3341995"/>
                  </a:lnTo>
                  <a:lnTo>
                    <a:pt x="2611922" y="3326437"/>
                  </a:lnTo>
                  <a:lnTo>
                    <a:pt x="2610646" y="3332788"/>
                  </a:lnTo>
                  <a:lnTo>
                    <a:pt x="2600118" y="3338185"/>
                  </a:lnTo>
                  <a:lnTo>
                    <a:pt x="2613836" y="3345487"/>
                  </a:lnTo>
                  <a:lnTo>
                    <a:pt x="2623406" y="3351521"/>
                  </a:lnTo>
                  <a:lnTo>
                    <a:pt x="2619578" y="3361362"/>
                  </a:lnTo>
                  <a:lnTo>
                    <a:pt x="2601394" y="3364538"/>
                  </a:lnTo>
                  <a:lnTo>
                    <a:pt x="2589910" y="3350885"/>
                  </a:lnTo>
                  <a:lnTo>
                    <a:pt x="2585444" y="3365808"/>
                  </a:lnTo>
                  <a:lnTo>
                    <a:pt x="2574917" y="3368983"/>
                  </a:lnTo>
                  <a:lnTo>
                    <a:pt x="2595014" y="3377237"/>
                  </a:lnTo>
                  <a:lnTo>
                    <a:pt x="2582573" y="3389937"/>
                  </a:lnTo>
                  <a:lnTo>
                    <a:pt x="2569813" y="3402954"/>
                  </a:lnTo>
                  <a:lnTo>
                    <a:pt x="2585763" y="3402637"/>
                  </a:lnTo>
                  <a:lnTo>
                    <a:pt x="2588953" y="3413114"/>
                  </a:lnTo>
                  <a:lnTo>
                    <a:pt x="2577788" y="3423909"/>
                  </a:lnTo>
                  <a:lnTo>
                    <a:pt x="2575874" y="3453119"/>
                  </a:lnTo>
                  <a:lnTo>
                    <a:pt x="2562157" y="3465819"/>
                  </a:lnTo>
                  <a:lnTo>
                    <a:pt x="2563114" y="3482964"/>
                  </a:lnTo>
                  <a:lnTo>
                    <a:pt x="2585444" y="3482964"/>
                  </a:lnTo>
                  <a:lnTo>
                    <a:pt x="2587996" y="3499474"/>
                  </a:lnTo>
                  <a:lnTo>
                    <a:pt x="2580659" y="3508999"/>
                  </a:lnTo>
                  <a:lnTo>
                    <a:pt x="2566623" y="3502967"/>
                  </a:lnTo>
                  <a:lnTo>
                    <a:pt x="2560243" y="3513762"/>
                  </a:lnTo>
                  <a:lnTo>
                    <a:pt x="2567491" y="3516467"/>
                  </a:lnTo>
                  <a:lnTo>
                    <a:pt x="2568100" y="3516283"/>
                  </a:lnTo>
                  <a:lnTo>
                    <a:pt x="2562070" y="3526755"/>
                  </a:lnTo>
                  <a:lnTo>
                    <a:pt x="2582699" y="3515014"/>
                  </a:lnTo>
                  <a:lnTo>
                    <a:pt x="2599838" y="3521043"/>
                  </a:lnTo>
                  <a:lnTo>
                    <a:pt x="2608407" y="3520091"/>
                  </a:lnTo>
                  <a:lnTo>
                    <a:pt x="2614755" y="3530563"/>
                  </a:lnTo>
                  <a:lnTo>
                    <a:pt x="2615707" y="3540083"/>
                  </a:lnTo>
                  <a:lnTo>
                    <a:pt x="2613803" y="3551507"/>
                  </a:lnTo>
                  <a:lnTo>
                    <a:pt x="2601108" y="3567373"/>
                  </a:lnTo>
                  <a:lnTo>
                    <a:pt x="2625546" y="3572768"/>
                  </a:lnTo>
                  <a:lnTo>
                    <a:pt x="2632211" y="3589268"/>
                  </a:lnTo>
                  <a:lnTo>
                    <a:pt x="2641415" y="3572450"/>
                  </a:lnTo>
                  <a:lnTo>
                    <a:pt x="2656332" y="3581970"/>
                  </a:lnTo>
                  <a:lnTo>
                    <a:pt x="2676645" y="3598471"/>
                  </a:lnTo>
                  <a:lnTo>
                    <a:pt x="2687118" y="3589903"/>
                  </a:lnTo>
                  <a:lnTo>
                    <a:pt x="2716952" y="3583239"/>
                  </a:lnTo>
                  <a:lnTo>
                    <a:pt x="2718857" y="3591807"/>
                  </a:lnTo>
                  <a:lnTo>
                    <a:pt x="2705527" y="3618462"/>
                  </a:lnTo>
                  <a:lnTo>
                    <a:pt x="2698227" y="3624809"/>
                  </a:lnTo>
                  <a:lnTo>
                    <a:pt x="2683310" y="3633059"/>
                  </a:lnTo>
                  <a:lnTo>
                    <a:pt x="2687753" y="3662571"/>
                  </a:lnTo>
                  <a:lnTo>
                    <a:pt x="2695370" y="3664792"/>
                  </a:lnTo>
                  <a:lnTo>
                    <a:pt x="2708066" y="3651782"/>
                  </a:lnTo>
                  <a:lnTo>
                    <a:pt x="2732187" y="3647339"/>
                  </a:lnTo>
                  <a:lnTo>
                    <a:pt x="2758530" y="3660032"/>
                  </a:lnTo>
                  <a:lnTo>
                    <a:pt x="2754404" y="3641945"/>
                  </a:lnTo>
                  <a:lnTo>
                    <a:pt x="2768051" y="3643214"/>
                  </a:lnTo>
                  <a:cubicBezTo>
                    <a:pt x="2768263" y="3639300"/>
                    <a:pt x="2768474" y="3635387"/>
                    <a:pt x="2768686" y="3631473"/>
                  </a:cubicBezTo>
                  <a:lnTo>
                    <a:pt x="2805820" y="3609895"/>
                  </a:lnTo>
                  <a:lnTo>
                    <a:pt x="2817563" y="3614020"/>
                  </a:lnTo>
                  <a:lnTo>
                    <a:pt x="2814389" y="3622588"/>
                  </a:lnTo>
                  <a:lnTo>
                    <a:pt x="2828989" y="3614020"/>
                  </a:lnTo>
                  <a:lnTo>
                    <a:pt x="2832162" y="3598154"/>
                  </a:lnTo>
                  <a:lnTo>
                    <a:pt x="2850888" y="3576893"/>
                  </a:lnTo>
                  <a:lnTo>
                    <a:pt x="2881674" y="3576575"/>
                  </a:lnTo>
                  <a:lnTo>
                    <a:pt x="2881674" y="3581970"/>
                  </a:lnTo>
                  <a:lnTo>
                    <a:pt x="2859457" y="3581335"/>
                  </a:lnTo>
                  <a:lnTo>
                    <a:pt x="2855331" y="3595615"/>
                  </a:lnTo>
                  <a:lnTo>
                    <a:pt x="2845810" y="3601010"/>
                  </a:lnTo>
                  <a:lnTo>
                    <a:pt x="2847079" y="3608308"/>
                  </a:lnTo>
                  <a:lnTo>
                    <a:pt x="2854379" y="3613703"/>
                  </a:lnTo>
                  <a:lnTo>
                    <a:pt x="2871518" y="3593711"/>
                  </a:lnTo>
                  <a:lnTo>
                    <a:pt x="2890243" y="3590538"/>
                  </a:lnTo>
                  <a:lnTo>
                    <a:pt x="2893417" y="3582922"/>
                  </a:lnTo>
                  <a:lnTo>
                    <a:pt x="2899765" y="3580383"/>
                  </a:lnTo>
                  <a:lnTo>
                    <a:pt x="2913412" y="3595298"/>
                  </a:lnTo>
                  <a:lnTo>
                    <a:pt x="2926425" y="3613068"/>
                  </a:lnTo>
                  <a:lnTo>
                    <a:pt x="2931821" y="3619414"/>
                  </a:lnTo>
                  <a:lnTo>
                    <a:pt x="2941342" y="3618462"/>
                  </a:lnTo>
                  <a:lnTo>
                    <a:pt x="2949911" y="3630838"/>
                  </a:lnTo>
                  <a:lnTo>
                    <a:pt x="2953085" y="3623222"/>
                  </a:lnTo>
                  <a:lnTo>
                    <a:pt x="2964828" y="3624492"/>
                  </a:lnTo>
                  <a:lnTo>
                    <a:pt x="2968954" y="3637185"/>
                  </a:lnTo>
                  <a:lnTo>
                    <a:pt x="2976572" y="3640041"/>
                  </a:lnTo>
                  <a:lnTo>
                    <a:pt x="2969907" y="3643214"/>
                  </a:lnTo>
                  <a:lnTo>
                    <a:pt x="2980698" y="3654638"/>
                  </a:lnTo>
                  <a:lnTo>
                    <a:pt x="2976572" y="3663205"/>
                  </a:lnTo>
                  <a:lnTo>
                    <a:pt x="2967368" y="3668600"/>
                  </a:lnTo>
                  <a:lnTo>
                    <a:pt x="2996884" y="3682880"/>
                  </a:lnTo>
                  <a:lnTo>
                    <a:pt x="3010849" y="3681928"/>
                  </a:lnTo>
                  <a:lnTo>
                    <a:pt x="3020370" y="3682562"/>
                  </a:lnTo>
                  <a:lnTo>
                    <a:pt x="3025449" y="3695255"/>
                  </a:lnTo>
                  <a:lnTo>
                    <a:pt x="3034018" y="3687957"/>
                  </a:lnTo>
                  <a:lnTo>
                    <a:pt x="3042587" y="3696525"/>
                  </a:lnTo>
                  <a:lnTo>
                    <a:pt x="3047983" y="3697477"/>
                  </a:lnTo>
                  <a:cubicBezTo>
                    <a:pt x="3048927" y="3697626"/>
                    <a:pt x="3047415" y="3699228"/>
                    <a:pt x="3048253" y="3697418"/>
                  </a:cubicBezTo>
                  <a:lnTo>
                    <a:pt x="3053010" y="3686615"/>
                  </a:lnTo>
                  <a:lnTo>
                    <a:pt x="3058403" y="3678990"/>
                  </a:lnTo>
                  <a:lnTo>
                    <a:pt x="3051107" y="3676130"/>
                  </a:lnTo>
                  <a:lnTo>
                    <a:pt x="3044446" y="3662468"/>
                  </a:lnTo>
                  <a:lnTo>
                    <a:pt x="3053010" y="3651665"/>
                  </a:lnTo>
                  <a:lnTo>
                    <a:pt x="3065698" y="3656113"/>
                  </a:lnTo>
                  <a:lnTo>
                    <a:pt x="3076165" y="3645310"/>
                  </a:lnTo>
                  <a:lnTo>
                    <a:pt x="3086632" y="3630695"/>
                  </a:lnTo>
                  <a:lnTo>
                    <a:pt x="3141504" y="3610996"/>
                  </a:lnTo>
                  <a:lnTo>
                    <a:pt x="3188765" y="3602099"/>
                  </a:lnTo>
                  <a:lnTo>
                    <a:pt x="3213822" y="3577316"/>
                  </a:lnTo>
                  <a:lnTo>
                    <a:pt x="3238880" y="3549991"/>
                  </a:lnTo>
                  <a:lnTo>
                    <a:pt x="3272818" y="3544590"/>
                  </a:lnTo>
                  <a:lnTo>
                    <a:pt x="3302317" y="3522031"/>
                  </a:lnTo>
                  <a:lnTo>
                    <a:pt x="3339110" y="3514088"/>
                  </a:lnTo>
                  <a:lnTo>
                    <a:pt x="3386687" y="3502014"/>
                  </a:lnTo>
                  <a:lnTo>
                    <a:pt x="3430776" y="3504873"/>
                  </a:lnTo>
                  <a:lnTo>
                    <a:pt x="3456785" y="3522666"/>
                  </a:lnTo>
                  <a:lnTo>
                    <a:pt x="3463129" y="3542683"/>
                  </a:lnTo>
                  <a:lnTo>
                    <a:pt x="3461860" y="3548085"/>
                  </a:lnTo>
                  <a:lnTo>
                    <a:pt x="3456785" y="3538553"/>
                  </a:lnTo>
                  <a:lnTo>
                    <a:pt x="3446001" y="3522031"/>
                  </a:lnTo>
                  <a:lnTo>
                    <a:pt x="3437754" y="3516629"/>
                  </a:lnTo>
                  <a:lnTo>
                    <a:pt x="3427921" y="3526161"/>
                  </a:lnTo>
                  <a:lnTo>
                    <a:pt x="3431093" y="3542048"/>
                  </a:lnTo>
                  <a:lnTo>
                    <a:pt x="3434899" y="3563971"/>
                  </a:lnTo>
                  <a:lnTo>
                    <a:pt x="3458054" y="3574139"/>
                  </a:lnTo>
                  <a:lnTo>
                    <a:pt x="3465666" y="3582718"/>
                  </a:lnTo>
                  <a:lnTo>
                    <a:pt x="3486600" y="3581447"/>
                  </a:lnTo>
                  <a:lnTo>
                    <a:pt x="3509120" y="3573821"/>
                  </a:lnTo>
                  <a:lnTo>
                    <a:pt x="3545596" y="3546178"/>
                  </a:lnTo>
                  <a:lnTo>
                    <a:pt x="3551623" y="3527115"/>
                  </a:lnTo>
                  <a:lnTo>
                    <a:pt x="3556063" y="3529339"/>
                  </a:lnTo>
                  <a:lnTo>
                    <a:pt x="3553843" y="3545861"/>
                  </a:lnTo>
                  <a:lnTo>
                    <a:pt x="3537350" y="3563018"/>
                  </a:lnTo>
                  <a:lnTo>
                    <a:pt x="3512292" y="3580176"/>
                  </a:lnTo>
                  <a:lnTo>
                    <a:pt x="3500556" y="3581447"/>
                  </a:lnTo>
                  <a:lnTo>
                    <a:pt x="3506900" y="3602099"/>
                  </a:lnTo>
                  <a:lnTo>
                    <a:pt x="3515464" y="3595744"/>
                  </a:lnTo>
                  <a:lnTo>
                    <a:pt x="3533226" y="3583035"/>
                  </a:lnTo>
                  <a:lnTo>
                    <a:pt x="3547817" y="3570008"/>
                  </a:lnTo>
                  <a:lnTo>
                    <a:pt x="3548486" y="3570035"/>
                  </a:lnTo>
                  <a:lnTo>
                    <a:pt x="3560714" y="3555040"/>
                  </a:lnTo>
                  <a:lnTo>
                    <a:pt x="3566741" y="3539165"/>
                  </a:lnTo>
                  <a:lnTo>
                    <a:pt x="3585771" y="3539165"/>
                  </a:lnTo>
                  <a:lnTo>
                    <a:pt x="3609241" y="3538847"/>
                  </a:lnTo>
                  <a:lnTo>
                    <a:pt x="3606704" y="3518845"/>
                  </a:lnTo>
                  <a:lnTo>
                    <a:pt x="3596555" y="3527417"/>
                  </a:lnTo>
                  <a:lnTo>
                    <a:pt x="3585771" y="3521067"/>
                  </a:lnTo>
                  <a:lnTo>
                    <a:pt x="3578159" y="3514717"/>
                  </a:lnTo>
                  <a:lnTo>
                    <a:pt x="3562617" y="3528370"/>
                  </a:lnTo>
                  <a:lnTo>
                    <a:pt x="3556274" y="3522655"/>
                  </a:lnTo>
                  <a:lnTo>
                    <a:pt x="3566424" y="3510907"/>
                  </a:lnTo>
                  <a:lnTo>
                    <a:pt x="3567375" y="3495032"/>
                  </a:lnTo>
                  <a:lnTo>
                    <a:pt x="3567375" y="3487412"/>
                  </a:lnTo>
                  <a:lnTo>
                    <a:pt x="3575939" y="3481062"/>
                  </a:lnTo>
                  <a:lnTo>
                    <a:pt x="3586722" y="3486460"/>
                  </a:lnTo>
                  <a:lnTo>
                    <a:pt x="3611779" y="3480745"/>
                  </a:lnTo>
                  <a:lnTo>
                    <a:pt x="3634932" y="3463917"/>
                  </a:lnTo>
                  <a:lnTo>
                    <a:pt x="3654914" y="3438200"/>
                  </a:lnTo>
                  <a:lnTo>
                    <a:pt x="3667283" y="3406449"/>
                  </a:lnTo>
                  <a:lnTo>
                    <a:pt x="3670138" y="3375969"/>
                  </a:lnTo>
                  <a:lnTo>
                    <a:pt x="3668869" y="3359142"/>
                  </a:lnTo>
                  <a:lnTo>
                    <a:pt x="3678384" y="3375969"/>
                  </a:lnTo>
                  <a:lnTo>
                    <a:pt x="3674578" y="3399147"/>
                  </a:lnTo>
                  <a:lnTo>
                    <a:pt x="3669186" y="3428675"/>
                  </a:lnTo>
                  <a:lnTo>
                    <a:pt x="3653645" y="3454392"/>
                  </a:lnTo>
                  <a:lnTo>
                    <a:pt x="3630809" y="3477570"/>
                  </a:lnTo>
                  <a:lnTo>
                    <a:pt x="3645716" y="3486777"/>
                  </a:lnTo>
                  <a:lnTo>
                    <a:pt x="3655231" y="3484555"/>
                  </a:lnTo>
                  <a:lnTo>
                    <a:pt x="3666966" y="3492810"/>
                  </a:lnTo>
                  <a:lnTo>
                    <a:pt x="3674261" y="3493762"/>
                  </a:lnTo>
                  <a:lnTo>
                    <a:pt x="3685996" y="3483285"/>
                  </a:lnTo>
                  <a:cubicBezTo>
                    <a:pt x="3685890" y="3468892"/>
                    <a:pt x="3685785" y="3454498"/>
                    <a:pt x="3685679" y="3440105"/>
                  </a:cubicBezTo>
                  <a:lnTo>
                    <a:pt x="3704392" y="3434707"/>
                  </a:lnTo>
                  <a:lnTo>
                    <a:pt x="3704870" y="3434453"/>
                  </a:lnTo>
                  <a:lnTo>
                    <a:pt x="3687725" y="3417674"/>
                  </a:lnTo>
                  <a:lnTo>
                    <a:pt x="3695980" y="3386333"/>
                  </a:lnTo>
                  <a:lnTo>
                    <a:pt x="3693757" y="3363862"/>
                  </a:lnTo>
                  <a:lnTo>
                    <a:pt x="3677565" y="3340116"/>
                  </a:lnTo>
                  <a:lnTo>
                    <a:pt x="3675025" y="3289461"/>
                  </a:lnTo>
                  <a:lnTo>
                    <a:pt x="3674090" y="3289477"/>
                  </a:lnTo>
                  <a:lnTo>
                    <a:pt x="3655659" y="3250015"/>
                  </a:lnTo>
                  <a:cubicBezTo>
                    <a:pt x="3655235" y="3234845"/>
                    <a:pt x="3654812" y="3219675"/>
                    <a:pt x="3654388" y="3204505"/>
                  </a:cubicBezTo>
                  <a:lnTo>
                    <a:pt x="3668688" y="3170454"/>
                  </a:lnTo>
                  <a:lnTo>
                    <a:pt x="3696652" y="3126857"/>
                  </a:lnTo>
                  <a:lnTo>
                    <a:pt x="3697606" y="3085805"/>
                  </a:lnTo>
                  <a:lnTo>
                    <a:pt x="3709046" y="3063529"/>
                  </a:lnTo>
                  <a:lnTo>
                    <a:pt x="3745590" y="3029479"/>
                  </a:lnTo>
                  <a:lnTo>
                    <a:pt x="3771013" y="3028842"/>
                  </a:lnTo>
                  <a:lnTo>
                    <a:pt x="3796753" y="3017386"/>
                  </a:lnTo>
                  <a:lnTo>
                    <a:pt x="3810100" y="3007203"/>
                  </a:lnTo>
                  <a:lnTo>
                    <a:pt x="3815502" y="3012612"/>
                  </a:lnTo>
                  <a:cubicBezTo>
                    <a:pt x="3815926" y="3019401"/>
                    <a:pt x="3816349" y="3026190"/>
                    <a:pt x="3816773" y="3032979"/>
                  </a:cubicBezTo>
                  <a:lnTo>
                    <a:pt x="3826307" y="3045390"/>
                  </a:lnTo>
                  <a:lnTo>
                    <a:pt x="3859673" y="3073712"/>
                  </a:lnTo>
                  <a:lnTo>
                    <a:pt x="3854271" y="3098216"/>
                  </a:lnTo>
                  <a:lnTo>
                    <a:pt x="3863805" y="3104262"/>
                  </a:lnTo>
                  <a:lnTo>
                    <a:pt x="3860627" y="3083260"/>
                  </a:lnTo>
                  <a:lnTo>
                    <a:pt x="3862851" y="3077850"/>
                  </a:lnTo>
                  <a:lnTo>
                    <a:pt x="3872385" y="3090261"/>
                  </a:lnTo>
                  <a:lnTo>
                    <a:pt x="3874609" y="3098853"/>
                  </a:lnTo>
                  <a:lnTo>
                    <a:pt x="3877787" y="3109354"/>
                  </a:lnTo>
                  <a:lnTo>
                    <a:pt x="3882236" y="3117628"/>
                  </a:lnTo>
                  <a:lnTo>
                    <a:pt x="3891769" y="3131312"/>
                  </a:lnTo>
                  <a:lnTo>
                    <a:pt x="3922594" y="3142768"/>
                  </a:lnTo>
                  <a:lnTo>
                    <a:pt x="3948969" y="3135131"/>
                  </a:lnTo>
                  <a:lnTo>
                    <a:pt x="3957232" y="3136085"/>
                  </a:lnTo>
                  <a:lnTo>
                    <a:pt x="3960410" y="3122083"/>
                  </a:lnTo>
                  <a:lnTo>
                    <a:pt x="3982654" y="3104262"/>
                  </a:lnTo>
                  <a:lnTo>
                    <a:pt x="3985832" y="3076895"/>
                  </a:lnTo>
                  <a:lnTo>
                    <a:pt x="3981383" y="2976653"/>
                  </a:lnTo>
                  <a:lnTo>
                    <a:pt x="3982501" y="2975985"/>
                  </a:lnTo>
                  <a:lnTo>
                    <a:pt x="3991573" y="2935037"/>
                  </a:lnTo>
                  <a:lnTo>
                    <a:pt x="3999828" y="2921399"/>
                  </a:lnTo>
                  <a:lnTo>
                    <a:pt x="4005225" y="2901414"/>
                  </a:lnTo>
                  <a:lnTo>
                    <a:pt x="3997605" y="2889994"/>
                  </a:lnTo>
                  <a:lnTo>
                    <a:pt x="3978555" y="2901414"/>
                  </a:lnTo>
                  <a:lnTo>
                    <a:pt x="3973475" y="2914104"/>
                  </a:lnTo>
                  <a:lnTo>
                    <a:pt x="3963950" y="2918545"/>
                  </a:lnTo>
                  <a:lnTo>
                    <a:pt x="3940455" y="2894434"/>
                  </a:lnTo>
                  <a:lnTo>
                    <a:pt x="3928073" y="2902364"/>
                  </a:lnTo>
                  <a:lnTo>
                    <a:pt x="3921723" y="2899193"/>
                  </a:lnTo>
                  <a:lnTo>
                    <a:pt x="3919500" y="2896020"/>
                  </a:lnTo>
                  <a:lnTo>
                    <a:pt x="3916960" y="2868741"/>
                  </a:lnTo>
                  <a:lnTo>
                    <a:pt x="3900133" y="2852882"/>
                  </a:lnTo>
                  <a:lnTo>
                    <a:pt x="3898545" y="2845269"/>
                  </a:lnTo>
                  <a:lnTo>
                    <a:pt x="3912515" y="2834801"/>
                  </a:lnTo>
                  <a:lnTo>
                    <a:pt x="3932518" y="2828459"/>
                  </a:lnTo>
                  <a:lnTo>
                    <a:pt x="3930295" y="2824018"/>
                  </a:lnTo>
                  <a:lnTo>
                    <a:pt x="3908070" y="2817036"/>
                  </a:lnTo>
                  <a:lnTo>
                    <a:pt x="3901403" y="2808469"/>
                  </a:lnTo>
                  <a:cubicBezTo>
                    <a:pt x="3901720" y="2801174"/>
                    <a:pt x="3902038" y="2793878"/>
                    <a:pt x="3902355" y="2786583"/>
                  </a:cubicBezTo>
                  <a:lnTo>
                    <a:pt x="3911880" y="2779921"/>
                  </a:lnTo>
                  <a:lnTo>
                    <a:pt x="3895688" y="2767550"/>
                  </a:lnTo>
                  <a:lnTo>
                    <a:pt x="3898863" y="2748515"/>
                  </a:lnTo>
                  <a:lnTo>
                    <a:pt x="3935693" y="2730435"/>
                  </a:lnTo>
                  <a:lnTo>
                    <a:pt x="3953790" y="2723772"/>
                  </a:lnTo>
                  <a:cubicBezTo>
                    <a:pt x="3954002" y="2718591"/>
                    <a:pt x="3954213" y="2713410"/>
                    <a:pt x="3954425" y="2708229"/>
                  </a:cubicBezTo>
                  <a:lnTo>
                    <a:pt x="3974745" y="2704740"/>
                  </a:lnTo>
                  <a:lnTo>
                    <a:pt x="3988398" y="2696176"/>
                  </a:lnTo>
                  <a:lnTo>
                    <a:pt x="4018878" y="2695858"/>
                  </a:lnTo>
                  <a:lnTo>
                    <a:pt x="4031578" y="2681900"/>
                  </a:lnTo>
                  <a:lnTo>
                    <a:pt x="4043325" y="2689514"/>
                  </a:lnTo>
                  <a:lnTo>
                    <a:pt x="4051898" y="2686343"/>
                  </a:lnTo>
                  <a:lnTo>
                    <a:pt x="4094125" y="2683804"/>
                  </a:lnTo>
                  <a:lnTo>
                    <a:pt x="4084283" y="2673338"/>
                  </a:lnTo>
                  <a:lnTo>
                    <a:pt x="4090633" y="2665722"/>
                  </a:lnTo>
                  <a:lnTo>
                    <a:pt x="4100158" y="2670164"/>
                  </a:lnTo>
                  <a:lnTo>
                    <a:pt x="4106508" y="2664770"/>
                  </a:lnTo>
                  <a:lnTo>
                    <a:pt x="4121431" y="2670800"/>
                  </a:lnTo>
                  <a:lnTo>
                    <a:pt x="4137306" y="2662232"/>
                  </a:lnTo>
                  <a:lnTo>
                    <a:pt x="4172548" y="2675557"/>
                  </a:lnTo>
                  <a:lnTo>
                    <a:pt x="4198583" y="2678411"/>
                  </a:lnTo>
                  <a:lnTo>
                    <a:pt x="4233826" y="2701568"/>
                  </a:lnTo>
                  <a:lnTo>
                    <a:pt x="4281451" y="2699030"/>
                  </a:lnTo>
                  <a:lnTo>
                    <a:pt x="4298278" y="2706010"/>
                  </a:lnTo>
                  <a:lnTo>
                    <a:pt x="4304311" y="2704740"/>
                  </a:lnTo>
                  <a:lnTo>
                    <a:pt x="4319503" y="2701170"/>
                  </a:lnTo>
                  <a:lnTo>
                    <a:pt x="4319241" y="2700844"/>
                  </a:lnTo>
                  <a:lnTo>
                    <a:pt x="4330673" y="2684654"/>
                  </a:lnTo>
                  <a:lnTo>
                    <a:pt x="4340199" y="2673226"/>
                  </a:lnTo>
                  <a:lnTo>
                    <a:pt x="4327179" y="2643387"/>
                  </a:lnTo>
                  <a:lnTo>
                    <a:pt x="4338929" y="2636086"/>
                  </a:lnTo>
                  <a:lnTo>
                    <a:pt x="4358935" y="2655767"/>
                  </a:lnTo>
                  <a:lnTo>
                    <a:pt x="4370684" y="2637673"/>
                  </a:lnTo>
                  <a:lnTo>
                    <a:pt x="4385609" y="2629102"/>
                  </a:lnTo>
                  <a:lnTo>
                    <a:pt x="4403710" y="2637673"/>
                  </a:lnTo>
                  <a:lnTo>
                    <a:pt x="4434830" y="2595137"/>
                  </a:lnTo>
                  <a:lnTo>
                    <a:pt x="4447532" y="2602438"/>
                  </a:lnTo>
                  <a:lnTo>
                    <a:pt x="4488814" y="2603073"/>
                  </a:lnTo>
                  <a:lnTo>
                    <a:pt x="4533589" y="2606882"/>
                  </a:lnTo>
                  <a:lnTo>
                    <a:pt x="4546292" y="2604978"/>
                  </a:lnTo>
                  <a:lnTo>
                    <a:pt x="4545974" y="2601803"/>
                  </a:lnTo>
                  <a:lnTo>
                    <a:pt x="4542799" y="2596406"/>
                  </a:lnTo>
                  <a:lnTo>
                    <a:pt x="4551055" y="2591010"/>
                  </a:lnTo>
                  <a:lnTo>
                    <a:pt x="4552325" y="2587835"/>
                  </a:lnTo>
                  <a:lnTo>
                    <a:pt x="4513901" y="2580852"/>
                  </a:lnTo>
                  <a:lnTo>
                    <a:pt x="4525651" y="2574503"/>
                  </a:lnTo>
                  <a:lnTo>
                    <a:pt x="4517077" y="2563711"/>
                  </a:lnTo>
                  <a:lnTo>
                    <a:pt x="4471666" y="2553870"/>
                  </a:lnTo>
                  <a:lnTo>
                    <a:pt x="4444992" y="2563393"/>
                  </a:lnTo>
                  <a:lnTo>
                    <a:pt x="4436418" y="2563393"/>
                  </a:lnTo>
                  <a:lnTo>
                    <a:pt x="4401487" y="2524983"/>
                  </a:lnTo>
                  <a:lnTo>
                    <a:pt x="4387832" y="2528158"/>
                  </a:lnTo>
                  <a:lnTo>
                    <a:pt x="4373860" y="2514506"/>
                  </a:lnTo>
                  <a:lnTo>
                    <a:pt x="4379893" y="2501808"/>
                  </a:lnTo>
                  <a:lnTo>
                    <a:pt x="4369414" y="2499904"/>
                  </a:lnTo>
                  <a:lnTo>
                    <a:pt x="4375765" y="2491335"/>
                  </a:lnTo>
                  <a:lnTo>
                    <a:pt x="4396724" y="2507842"/>
                  </a:lnTo>
                  <a:lnTo>
                    <a:pt x="4403392" y="2503713"/>
                  </a:lnTo>
                  <a:lnTo>
                    <a:pt x="4391325" y="2471016"/>
                  </a:lnTo>
                  <a:lnTo>
                    <a:pt x="4401805" y="2451021"/>
                  </a:lnTo>
                  <a:lnTo>
                    <a:pt x="4397676" y="2448164"/>
                  </a:lnTo>
                  <a:lnTo>
                    <a:pt x="4380528" y="2468480"/>
                  </a:lnTo>
                  <a:lnTo>
                    <a:pt x="4359570" y="2472606"/>
                  </a:lnTo>
                  <a:lnTo>
                    <a:pt x="4349091" y="2486252"/>
                  </a:lnTo>
                  <a:lnTo>
                    <a:pt x="4327179" y="2492603"/>
                  </a:lnTo>
                  <a:lnTo>
                    <a:pt x="4309714" y="2479268"/>
                  </a:lnTo>
                  <a:lnTo>
                    <a:pt x="4297606" y="2480204"/>
                  </a:lnTo>
                  <a:lnTo>
                    <a:pt x="4286617" y="2491790"/>
                  </a:lnTo>
                  <a:lnTo>
                    <a:pt x="4260884" y="2493060"/>
                  </a:lnTo>
                  <a:lnTo>
                    <a:pt x="4248176" y="2488934"/>
                  </a:lnTo>
                  <a:lnTo>
                    <a:pt x="4217677" y="2493380"/>
                  </a:lnTo>
                  <a:lnTo>
                    <a:pt x="4197662" y="2505443"/>
                  </a:lnTo>
                  <a:lnTo>
                    <a:pt x="4175423" y="2500996"/>
                  </a:lnTo>
                  <a:lnTo>
                    <a:pt x="4168116" y="2513693"/>
                  </a:lnTo>
                  <a:lnTo>
                    <a:pt x="4140793" y="2519406"/>
                  </a:lnTo>
                  <a:lnTo>
                    <a:pt x="4136028" y="2493060"/>
                  </a:lnTo>
                  <a:lnTo>
                    <a:pt x="4129674" y="2500363"/>
                  </a:lnTo>
                  <a:lnTo>
                    <a:pt x="4135393" y="2520675"/>
                  </a:lnTo>
                  <a:lnTo>
                    <a:pt x="4122685" y="2517183"/>
                  </a:lnTo>
                  <a:lnTo>
                    <a:pt x="4110930" y="2528926"/>
                  </a:lnTo>
                  <a:lnTo>
                    <a:pt x="4100446" y="2519722"/>
                  </a:lnTo>
                  <a:lnTo>
                    <a:pt x="4091232" y="2531465"/>
                  </a:lnTo>
                  <a:lnTo>
                    <a:pt x="4071853" y="2540033"/>
                  </a:lnTo>
                  <a:lnTo>
                    <a:pt x="4057556" y="2554947"/>
                  </a:lnTo>
                  <a:lnTo>
                    <a:pt x="4033093" y="2553995"/>
                  </a:lnTo>
                  <a:lnTo>
                    <a:pt x="4005454" y="2564786"/>
                  </a:lnTo>
                  <a:lnTo>
                    <a:pt x="3997193" y="2587000"/>
                  </a:lnTo>
                  <a:lnTo>
                    <a:pt x="3968601" y="2580018"/>
                  </a:lnTo>
                  <a:lnTo>
                    <a:pt x="3940325" y="2599060"/>
                  </a:lnTo>
                  <a:lnTo>
                    <a:pt x="3921263" y="2586682"/>
                  </a:lnTo>
                  <a:lnTo>
                    <a:pt x="3913639" y="2593030"/>
                  </a:lnTo>
                  <a:lnTo>
                    <a:pt x="3908555" y="2611121"/>
                  </a:lnTo>
                  <a:lnTo>
                    <a:pt x="3893624" y="2604774"/>
                  </a:lnTo>
                  <a:lnTo>
                    <a:pt x="3904108" y="2599378"/>
                  </a:lnTo>
                  <a:lnTo>
                    <a:pt x="3907285" y="2589856"/>
                  </a:lnTo>
                  <a:lnTo>
                    <a:pt x="3896801" y="2579699"/>
                  </a:lnTo>
                  <a:lnTo>
                    <a:pt x="3872655" y="2612391"/>
                  </a:lnTo>
                  <a:lnTo>
                    <a:pt x="3866301" y="2624133"/>
                  </a:lnTo>
                  <a:lnTo>
                    <a:pt x="3845016" y="2624133"/>
                  </a:lnTo>
                  <a:lnTo>
                    <a:pt x="3854547" y="2611439"/>
                  </a:lnTo>
                  <a:lnTo>
                    <a:pt x="3867255" y="2610486"/>
                  </a:lnTo>
                  <a:lnTo>
                    <a:pt x="3865984" y="2600647"/>
                  </a:lnTo>
                  <a:lnTo>
                    <a:pt x="3858359" y="2592712"/>
                  </a:lnTo>
                  <a:lnTo>
                    <a:pt x="3845651" y="2599060"/>
                  </a:lnTo>
                  <a:lnTo>
                    <a:pt x="3830084" y="2598109"/>
                  </a:lnTo>
                  <a:lnTo>
                    <a:pt x="3819600" y="2590809"/>
                  </a:lnTo>
                  <a:lnTo>
                    <a:pt x="3814834" y="2580335"/>
                  </a:lnTo>
                  <a:lnTo>
                    <a:pt x="3824365" y="2563198"/>
                  </a:lnTo>
                  <a:lnTo>
                    <a:pt x="3836120" y="2558122"/>
                  </a:lnTo>
                  <a:lnTo>
                    <a:pt x="3845333" y="2543206"/>
                  </a:lnTo>
                  <a:lnTo>
                    <a:pt x="3856135" y="2529243"/>
                  </a:lnTo>
                  <a:lnTo>
                    <a:pt x="3858994" y="2516550"/>
                  </a:lnTo>
                  <a:lnTo>
                    <a:pt x="3840250" y="2527339"/>
                  </a:lnTo>
                  <a:lnTo>
                    <a:pt x="3817694" y="2538129"/>
                  </a:lnTo>
                  <a:lnTo>
                    <a:pt x="3803079" y="2531782"/>
                  </a:lnTo>
                  <a:lnTo>
                    <a:pt x="3806256" y="2518136"/>
                  </a:lnTo>
                  <a:lnTo>
                    <a:pt x="3760508" y="2501630"/>
                  </a:lnTo>
                  <a:lnTo>
                    <a:pt x="3730326" y="2472435"/>
                  </a:lnTo>
                  <a:lnTo>
                    <a:pt x="3696650" y="2474972"/>
                  </a:lnTo>
                  <a:lnTo>
                    <a:pt x="3686802" y="2461331"/>
                  </a:lnTo>
                  <a:lnTo>
                    <a:pt x="3699509" y="2449589"/>
                  </a:lnTo>
                  <a:lnTo>
                    <a:pt x="3689978" y="2434032"/>
                  </a:lnTo>
                  <a:lnTo>
                    <a:pt x="3693791" y="2412762"/>
                  </a:lnTo>
                  <a:lnTo>
                    <a:pt x="3683942" y="2389600"/>
                  </a:lnTo>
                  <a:lnTo>
                    <a:pt x="3698874" y="2372780"/>
                  </a:lnTo>
                  <a:cubicBezTo>
                    <a:pt x="3699509" y="2359450"/>
                    <a:pt x="3700145" y="2346119"/>
                    <a:pt x="3700780" y="2332789"/>
                  </a:cubicBezTo>
                  <a:lnTo>
                    <a:pt x="3695062" y="2303276"/>
                  </a:lnTo>
                  <a:lnTo>
                    <a:pt x="3708723" y="2284230"/>
                  </a:lnTo>
                  <a:lnTo>
                    <a:pt x="3720478" y="2299784"/>
                  </a:lnTo>
                  <a:lnTo>
                    <a:pt x="3723655" y="2295656"/>
                  </a:lnTo>
                  <a:lnTo>
                    <a:pt x="3702051" y="2262014"/>
                  </a:lnTo>
                  <a:cubicBezTo>
                    <a:pt x="3702686" y="2250166"/>
                    <a:pt x="3703322" y="2238319"/>
                    <a:pt x="3703957" y="2226471"/>
                  </a:cubicBezTo>
                  <a:lnTo>
                    <a:pt x="3675047" y="2201079"/>
                  </a:lnTo>
                  <a:lnTo>
                    <a:pt x="3674729" y="2184258"/>
                  </a:lnTo>
                  <a:lnTo>
                    <a:pt x="3688390" y="2153791"/>
                  </a:lnTo>
                  <a:lnTo>
                    <a:pt x="3681718" y="2126176"/>
                  </a:lnTo>
                  <a:lnTo>
                    <a:pt x="3675364" y="2132525"/>
                  </a:lnTo>
                  <a:lnTo>
                    <a:pt x="3665833" y="2128717"/>
                  </a:lnTo>
                  <a:lnTo>
                    <a:pt x="3668693" y="2095708"/>
                  </a:lnTo>
                  <a:lnTo>
                    <a:pt x="3661068" y="2067465"/>
                  </a:lnTo>
                  <a:lnTo>
                    <a:pt x="3670281" y="2027488"/>
                  </a:lnTo>
                  <a:lnTo>
                    <a:pt x="3687119" y="2023045"/>
                  </a:lnTo>
                  <a:lnTo>
                    <a:pt x="3701733" y="1999556"/>
                  </a:lnTo>
                  <a:lnTo>
                    <a:pt x="3716665" y="1992256"/>
                  </a:lnTo>
                  <a:lnTo>
                    <a:pt x="3702686" y="1976706"/>
                  </a:lnTo>
                  <a:lnTo>
                    <a:pt x="3709676" y="1961792"/>
                  </a:lnTo>
                  <a:lnTo>
                    <a:pt x="3723655" y="1952272"/>
                  </a:lnTo>
                  <a:lnTo>
                    <a:pt x="3740493" y="1964647"/>
                  </a:lnTo>
                  <a:lnTo>
                    <a:pt x="3732232" y="1946877"/>
                  </a:lnTo>
                  <a:lnTo>
                    <a:pt x="3752248" y="1956080"/>
                  </a:lnTo>
                  <a:lnTo>
                    <a:pt x="3750341" y="1966869"/>
                  </a:lnTo>
                  <a:lnTo>
                    <a:pt x="3767815" y="1951955"/>
                  </a:lnTo>
                  <a:lnTo>
                    <a:pt x="3779570" y="1938309"/>
                  </a:lnTo>
                  <a:lnTo>
                    <a:pt x="3793231" y="1933549"/>
                  </a:lnTo>
                  <a:lnTo>
                    <a:pt x="3783382" y="1907526"/>
                  </a:lnTo>
                  <a:lnTo>
                    <a:pt x="3783382" y="1889437"/>
                  </a:lnTo>
                  <a:lnTo>
                    <a:pt x="3800538" y="1903083"/>
                  </a:lnTo>
                  <a:lnTo>
                    <a:pt x="3800220" y="1880866"/>
                  </a:lnTo>
                  <a:lnTo>
                    <a:pt x="3824365" y="1856429"/>
                  </a:lnTo>
                  <a:lnTo>
                    <a:pt x="3834849" y="1857380"/>
                  </a:lnTo>
                  <a:lnTo>
                    <a:pt x="3844380" y="1837386"/>
                  </a:lnTo>
                  <a:lnTo>
                    <a:pt x="3852958" y="1834212"/>
                  </a:lnTo>
                  <a:lnTo>
                    <a:pt x="3860901" y="1820246"/>
                  </a:lnTo>
                  <a:lnTo>
                    <a:pt x="3871702" y="1820246"/>
                  </a:lnTo>
                  <a:lnTo>
                    <a:pt x="3885999" y="1799300"/>
                  </a:lnTo>
                  <a:lnTo>
                    <a:pt x="3890447" y="1772641"/>
                  </a:lnTo>
                  <a:lnTo>
                    <a:pt x="3900931" y="1778037"/>
                  </a:lnTo>
                  <a:lnTo>
                    <a:pt x="3911097" y="1757726"/>
                  </a:lnTo>
                  <a:lnTo>
                    <a:pt x="3930477" y="1745031"/>
                  </a:lnTo>
                  <a:lnTo>
                    <a:pt x="3934289" y="1728211"/>
                  </a:lnTo>
                  <a:lnTo>
                    <a:pt x="3947950" y="1720594"/>
                  </a:lnTo>
                  <a:lnTo>
                    <a:pt x="3944773" y="1706947"/>
                  </a:lnTo>
                  <a:lnTo>
                    <a:pt x="3964788" y="1684730"/>
                  </a:lnTo>
                  <a:lnTo>
                    <a:pt x="3993699" y="1633635"/>
                  </a:lnTo>
                  <a:lnTo>
                    <a:pt x="4000688" y="1602214"/>
                  </a:lnTo>
                  <a:lnTo>
                    <a:pt x="4016891" y="1605070"/>
                  </a:lnTo>
                  <a:lnTo>
                    <a:pt x="4030552" y="1589202"/>
                  </a:lnTo>
                  <a:lnTo>
                    <a:pt x="4050885" y="1586029"/>
                  </a:lnTo>
                  <a:lnTo>
                    <a:pt x="4057239" y="1589837"/>
                  </a:lnTo>
                  <a:lnTo>
                    <a:pt x="4067723" y="1608878"/>
                  </a:lnTo>
                  <a:lnTo>
                    <a:pt x="4073124" y="1610149"/>
                  </a:lnTo>
                  <a:lnTo>
                    <a:pt x="4070900" y="1601579"/>
                  </a:lnTo>
                  <a:cubicBezTo>
                    <a:pt x="4071112" y="1594491"/>
                    <a:pt x="4071323" y="1587403"/>
                    <a:pt x="4071535" y="1580315"/>
                  </a:cubicBezTo>
                  <a:lnTo>
                    <a:pt x="4056603" y="1562543"/>
                  </a:lnTo>
                  <a:cubicBezTo>
                    <a:pt x="4056285" y="1558734"/>
                    <a:pt x="4055968" y="1554926"/>
                    <a:pt x="4055650" y="1551117"/>
                  </a:cubicBezTo>
                  <a:lnTo>
                    <a:pt x="4061051" y="1549848"/>
                  </a:lnTo>
                  <a:lnTo>
                    <a:pt x="4071535" y="1563813"/>
                  </a:lnTo>
                  <a:lnTo>
                    <a:pt x="4083290" y="1563495"/>
                  </a:lnTo>
                  <a:lnTo>
                    <a:pt x="4086149" y="1553656"/>
                  </a:lnTo>
                  <a:lnTo>
                    <a:pt x="4071217" y="1530806"/>
                  </a:lnTo>
                  <a:cubicBezTo>
                    <a:pt x="4071111" y="1521708"/>
                    <a:pt x="4071006" y="1512610"/>
                    <a:pt x="4070900" y="1503512"/>
                  </a:cubicBezTo>
                  <a:lnTo>
                    <a:pt x="4082655" y="1489865"/>
                  </a:lnTo>
                  <a:lnTo>
                    <a:pt x="4076936" y="1468601"/>
                  </a:lnTo>
                  <a:lnTo>
                    <a:pt x="4048343" y="1449877"/>
                  </a:lnTo>
                  <a:lnTo>
                    <a:pt x="4045801" y="1420361"/>
                  </a:lnTo>
                  <a:lnTo>
                    <a:pt x="4029916" y="1417505"/>
                  </a:lnTo>
                  <a:lnTo>
                    <a:pt x="4012761" y="1400684"/>
                  </a:lnTo>
                  <a:lnTo>
                    <a:pt x="4003865" y="1361648"/>
                  </a:lnTo>
                  <a:lnTo>
                    <a:pt x="3991157" y="1369582"/>
                  </a:lnTo>
                  <a:lnTo>
                    <a:pt x="3980038" y="1379104"/>
                  </a:lnTo>
                  <a:lnTo>
                    <a:pt x="3962882" y="1368630"/>
                  </a:lnTo>
                  <a:lnTo>
                    <a:pt x="3959387" y="1359427"/>
                  </a:lnTo>
                  <a:lnTo>
                    <a:pt x="3959188" y="1359168"/>
                  </a:lnTo>
                  <a:lnTo>
                    <a:pt x="3952201" y="1362344"/>
                  </a:lnTo>
                  <a:lnTo>
                    <a:pt x="3941403" y="1376002"/>
                  </a:lnTo>
                  <a:lnTo>
                    <a:pt x="3915044" y="1360439"/>
                  </a:lnTo>
                  <a:lnTo>
                    <a:pt x="3881063" y="1366791"/>
                  </a:lnTo>
                  <a:lnTo>
                    <a:pt x="3869312" y="1362979"/>
                  </a:lnTo>
                  <a:lnTo>
                    <a:pt x="3854704" y="1387435"/>
                  </a:lnTo>
                  <a:lnTo>
                    <a:pt x="3828344" y="1376954"/>
                  </a:lnTo>
                  <a:lnTo>
                    <a:pt x="3828344" y="1360121"/>
                  </a:lnTo>
                  <a:lnTo>
                    <a:pt x="3818817" y="1354721"/>
                  </a:lnTo>
                  <a:lnTo>
                    <a:pt x="3804843" y="1381400"/>
                  </a:lnTo>
                  <a:lnTo>
                    <a:pt x="3788964" y="1355040"/>
                  </a:lnTo>
                  <a:lnTo>
                    <a:pt x="3780390" y="1364568"/>
                  </a:lnTo>
                  <a:lnTo>
                    <a:pt x="3782930" y="1385847"/>
                  </a:lnTo>
                  <a:lnTo>
                    <a:pt x="3774356" y="1395375"/>
                  </a:lnTo>
                  <a:lnTo>
                    <a:pt x="3763240" y="1413479"/>
                  </a:lnTo>
                  <a:lnTo>
                    <a:pt x="3727036" y="1400138"/>
                  </a:lnTo>
                  <a:lnTo>
                    <a:pt x="3760064" y="1424912"/>
                  </a:lnTo>
                  <a:lnTo>
                    <a:pt x="3753713" y="1435393"/>
                  </a:lnTo>
                  <a:lnTo>
                    <a:pt x="3735611" y="1437934"/>
                  </a:lnTo>
                  <a:lnTo>
                    <a:pt x="3746408" y="1462072"/>
                  </a:lnTo>
                  <a:lnTo>
                    <a:pt x="3731800" y="1465249"/>
                  </a:lnTo>
                  <a:lnTo>
                    <a:pt x="3714650" y="1451909"/>
                  </a:lnTo>
                  <a:lnTo>
                    <a:pt x="3708616" y="1472871"/>
                  </a:lnTo>
                  <a:lnTo>
                    <a:pt x="3682257" y="1485893"/>
                  </a:lnTo>
                  <a:lnTo>
                    <a:pt x="3708934" y="1518288"/>
                  </a:lnTo>
                  <a:lnTo>
                    <a:pt x="3705123" y="1556084"/>
                  </a:lnTo>
                  <a:lnTo>
                    <a:pt x="3694643" y="1561483"/>
                  </a:lnTo>
                  <a:lnTo>
                    <a:pt x="3684798" y="1576411"/>
                  </a:lnTo>
                  <a:lnTo>
                    <a:pt x="3671459" y="1575775"/>
                  </a:lnTo>
                  <a:lnTo>
                    <a:pt x="3657803" y="1604995"/>
                  </a:lnTo>
                  <a:lnTo>
                    <a:pt x="3676223" y="1623099"/>
                  </a:lnTo>
                  <a:lnTo>
                    <a:pt x="3670824" y="1633580"/>
                  </a:lnTo>
                  <a:lnTo>
                    <a:pt x="3659074" y="1627227"/>
                  </a:lnTo>
                  <a:lnTo>
                    <a:pt x="3678446" y="1657718"/>
                  </a:lnTo>
                  <a:lnTo>
                    <a:pt x="3698771" y="1661529"/>
                  </a:lnTo>
                  <a:lnTo>
                    <a:pt x="3700994" y="1676457"/>
                  </a:lnTo>
                  <a:lnTo>
                    <a:pt x="3693372" y="1683761"/>
                  </a:lnTo>
                  <a:lnTo>
                    <a:pt x="3693372" y="1695513"/>
                  </a:lnTo>
                  <a:lnTo>
                    <a:pt x="3710522" y="1688843"/>
                  </a:lnTo>
                  <a:lnTo>
                    <a:pt x="3714650" y="1694243"/>
                  </a:lnTo>
                  <a:lnTo>
                    <a:pt x="3704488" y="1702501"/>
                  </a:lnTo>
                  <a:lnTo>
                    <a:pt x="3694960" y="1705995"/>
                  </a:lnTo>
                  <a:lnTo>
                    <a:pt x="3682257" y="1708218"/>
                  </a:lnTo>
                  <a:lnTo>
                    <a:pt x="3671777" y="1729497"/>
                  </a:lnTo>
                  <a:lnTo>
                    <a:pt x="3652087" y="1779996"/>
                  </a:lnTo>
                  <a:lnTo>
                    <a:pt x="3576820" y="1860986"/>
                  </a:lnTo>
                  <a:lnTo>
                    <a:pt x="3567928" y="1845105"/>
                  </a:lnTo>
                  <a:lnTo>
                    <a:pt x="3546015" y="1867657"/>
                  </a:lnTo>
                  <a:cubicBezTo>
                    <a:pt x="3545697" y="1874327"/>
                    <a:pt x="3545380" y="1880998"/>
                    <a:pt x="3545062" y="1887668"/>
                  </a:cubicBezTo>
                  <a:lnTo>
                    <a:pt x="3531406" y="1901641"/>
                  </a:lnTo>
                  <a:lnTo>
                    <a:pt x="3510128" y="1879726"/>
                  </a:lnTo>
                  <a:lnTo>
                    <a:pt x="3503776" y="1895608"/>
                  </a:lnTo>
                  <a:lnTo>
                    <a:pt x="3498377" y="1891162"/>
                  </a:lnTo>
                  <a:lnTo>
                    <a:pt x="3488850" y="1898783"/>
                  </a:lnTo>
                  <a:lnTo>
                    <a:pt x="3484086" y="1927049"/>
                  </a:lnTo>
                  <a:lnTo>
                    <a:pt x="3467254" y="1937846"/>
                  </a:lnTo>
                  <a:lnTo>
                    <a:pt x="3438672" y="1937846"/>
                  </a:lnTo>
                  <a:lnTo>
                    <a:pt x="3429462" y="1971827"/>
                  </a:lnTo>
                  <a:lnTo>
                    <a:pt x="3416759" y="1980402"/>
                  </a:lnTo>
                  <a:lnTo>
                    <a:pt x="3401198" y="2000727"/>
                  </a:lnTo>
                  <a:lnTo>
                    <a:pt x="3407549" y="2019785"/>
                  </a:lnTo>
                  <a:lnTo>
                    <a:pt x="3399292" y="2032491"/>
                  </a:lnTo>
                  <a:lnTo>
                    <a:pt x="3382460" y="2026138"/>
                  </a:lnTo>
                  <a:lnTo>
                    <a:pt x="3379284" y="2046137"/>
                  </a:lnTo>
                  <a:lnTo>
                    <a:pt x="3369757" y="2047409"/>
                  </a:lnTo>
                  <a:lnTo>
                    <a:pt x="3368487" y="2035657"/>
                  </a:lnTo>
                  <a:lnTo>
                    <a:pt x="3358959" y="2035031"/>
                  </a:lnTo>
                  <a:lnTo>
                    <a:pt x="3346256" y="2020103"/>
                  </a:lnTo>
                  <a:lnTo>
                    <a:pt x="3350702" y="2042326"/>
                  </a:lnTo>
                  <a:lnTo>
                    <a:pt x="3359277" y="2063286"/>
                  </a:lnTo>
                  <a:lnTo>
                    <a:pt x="3352290" y="2095679"/>
                  </a:lnTo>
                  <a:lnTo>
                    <a:pt x="3334188" y="2104571"/>
                  </a:lnTo>
                  <a:lnTo>
                    <a:pt x="3326248" y="2118549"/>
                  </a:lnTo>
                  <a:lnTo>
                    <a:pt x="3308781" y="2102349"/>
                  </a:lnTo>
                  <a:lnTo>
                    <a:pt x="3299572" y="2113148"/>
                  </a:lnTo>
                  <a:lnTo>
                    <a:pt x="3301795" y="2136336"/>
                  </a:lnTo>
                  <a:lnTo>
                    <a:pt x="3327201" y="2150945"/>
                  </a:lnTo>
                  <a:cubicBezTo>
                    <a:pt x="3326989" y="2156662"/>
                    <a:pt x="3326778" y="2162379"/>
                    <a:pt x="3326566" y="2168096"/>
                  </a:cubicBezTo>
                  <a:lnTo>
                    <a:pt x="3313863" y="2182708"/>
                  </a:lnTo>
                  <a:lnTo>
                    <a:pt x="3304653" y="2213199"/>
                  </a:lnTo>
                  <a:lnTo>
                    <a:pt x="3297349" y="2224950"/>
                  </a:lnTo>
                  <a:lnTo>
                    <a:pt x="3303700" y="2239878"/>
                  </a:lnTo>
                  <a:lnTo>
                    <a:pt x="3303700" y="2260838"/>
                  </a:lnTo>
                  <a:lnTo>
                    <a:pt x="3315768" y="2269099"/>
                  </a:lnTo>
                  <a:lnTo>
                    <a:pt x="3311640" y="2280851"/>
                  </a:lnTo>
                  <a:lnTo>
                    <a:pt x="3304335" y="2265921"/>
                  </a:lnTo>
                  <a:lnTo>
                    <a:pt x="3280834" y="2265288"/>
                  </a:lnTo>
                  <a:cubicBezTo>
                    <a:pt x="3281258" y="2283921"/>
                    <a:pt x="3281681" y="2302554"/>
                    <a:pt x="3282105" y="2321187"/>
                  </a:cubicBezTo>
                  <a:lnTo>
                    <a:pt x="3290044" y="2339928"/>
                  </a:lnTo>
                  <a:lnTo>
                    <a:pt x="3280517" y="2351672"/>
                  </a:lnTo>
                  <a:lnTo>
                    <a:pt x="3293538" y="2394871"/>
                  </a:lnTo>
                  <a:lnTo>
                    <a:pt x="3286233" y="2412969"/>
                  </a:lnTo>
                  <a:lnTo>
                    <a:pt x="3305606" y="2448552"/>
                  </a:lnTo>
                  <a:lnTo>
                    <a:pt x="3306876" y="2458715"/>
                  </a:lnTo>
                  <a:lnTo>
                    <a:pt x="3290044" y="2459350"/>
                  </a:lnTo>
                  <a:lnTo>
                    <a:pt x="3285916" y="2469829"/>
                  </a:lnTo>
                  <a:lnTo>
                    <a:pt x="3305923" y="2474908"/>
                  </a:lnTo>
                  <a:lnTo>
                    <a:pt x="3300524" y="2492694"/>
                  </a:lnTo>
                  <a:lnTo>
                    <a:pt x="3306241" y="2501270"/>
                  </a:lnTo>
                  <a:lnTo>
                    <a:pt x="3317674" y="2484436"/>
                  </a:lnTo>
                  <a:lnTo>
                    <a:pt x="3328154" y="2477450"/>
                  </a:lnTo>
                  <a:lnTo>
                    <a:pt x="3340857" y="2495552"/>
                  </a:lnTo>
                  <a:lnTo>
                    <a:pt x="3355783" y="2490468"/>
                  </a:lnTo>
                  <a:lnTo>
                    <a:pt x="3365311" y="2502854"/>
                  </a:lnTo>
                  <a:lnTo>
                    <a:pt x="3383413" y="2519375"/>
                  </a:lnTo>
                  <a:lnTo>
                    <a:pt x="3390082" y="2533030"/>
                  </a:lnTo>
                  <a:lnTo>
                    <a:pt x="3401833" y="2529855"/>
                  </a:lnTo>
                  <a:lnTo>
                    <a:pt x="3408184" y="2535889"/>
                  </a:lnTo>
                  <a:lnTo>
                    <a:pt x="3414536" y="2547640"/>
                  </a:lnTo>
                  <a:lnTo>
                    <a:pt x="3404056" y="2554944"/>
                  </a:lnTo>
                  <a:lnTo>
                    <a:pt x="3411360" y="2563519"/>
                  </a:lnTo>
                  <a:lnTo>
                    <a:pt x="3432638" y="2574950"/>
                  </a:lnTo>
                  <a:lnTo>
                    <a:pt x="3442483" y="2593690"/>
                  </a:lnTo>
                  <a:lnTo>
                    <a:pt x="3448200" y="2629264"/>
                  </a:lnTo>
                  <a:lnTo>
                    <a:pt x="3440895" y="2640062"/>
                  </a:lnTo>
                  <a:lnTo>
                    <a:pt x="3445024" y="2649591"/>
                  </a:lnTo>
                  <a:lnTo>
                    <a:pt x="3433591" y="2663247"/>
                  </a:lnTo>
                  <a:lnTo>
                    <a:pt x="3429462" y="2674998"/>
                  </a:lnTo>
                  <a:lnTo>
                    <a:pt x="3405326" y="2690880"/>
                  </a:lnTo>
                  <a:lnTo>
                    <a:pt x="3380872" y="2699772"/>
                  </a:lnTo>
                  <a:lnTo>
                    <a:pt x="3372615" y="2697548"/>
                  </a:lnTo>
                  <a:lnTo>
                    <a:pt x="3361182" y="2712475"/>
                  </a:lnTo>
                  <a:lnTo>
                    <a:pt x="3352290" y="2706124"/>
                  </a:lnTo>
                  <a:lnTo>
                    <a:pt x="3351972" y="2658801"/>
                  </a:lnTo>
                  <a:lnTo>
                    <a:pt x="3336093" y="2656896"/>
                  </a:lnTo>
                  <a:lnTo>
                    <a:pt x="3317991" y="2636251"/>
                  </a:lnTo>
                  <a:lnTo>
                    <a:pt x="3311640" y="2649591"/>
                  </a:lnTo>
                  <a:lnTo>
                    <a:pt x="3338634" y="2676905"/>
                  </a:lnTo>
                  <a:lnTo>
                    <a:pt x="3342763" y="2698183"/>
                  </a:lnTo>
                  <a:lnTo>
                    <a:pt x="3334506" y="2708664"/>
                  </a:lnTo>
                  <a:lnTo>
                    <a:pt x="3330377" y="2702315"/>
                  </a:lnTo>
                  <a:lnTo>
                    <a:pt x="3303383" y="2671824"/>
                  </a:lnTo>
                  <a:lnTo>
                    <a:pt x="3311322" y="2696279"/>
                  </a:lnTo>
                  <a:lnTo>
                    <a:pt x="3300524" y="2698501"/>
                  </a:lnTo>
                  <a:lnTo>
                    <a:pt x="3272577" y="2674366"/>
                  </a:lnTo>
                  <a:lnTo>
                    <a:pt x="3251934" y="2684845"/>
                  </a:lnTo>
                  <a:lnTo>
                    <a:pt x="3231609" y="2677858"/>
                  </a:lnTo>
                  <a:lnTo>
                    <a:pt x="3228433" y="2691833"/>
                  </a:lnTo>
                  <a:lnTo>
                    <a:pt x="3195405" y="2684527"/>
                  </a:lnTo>
                  <a:lnTo>
                    <a:pt x="3179843" y="2692150"/>
                  </a:lnTo>
                  <a:lnTo>
                    <a:pt x="3196993" y="2705488"/>
                  </a:lnTo>
                  <a:lnTo>
                    <a:pt x="3237008" y="2701043"/>
                  </a:lnTo>
                  <a:lnTo>
                    <a:pt x="3247488" y="2695643"/>
                  </a:lnTo>
                  <a:lnTo>
                    <a:pt x="3257016" y="2707394"/>
                  </a:lnTo>
                  <a:lnTo>
                    <a:pt x="3280517" y="2717556"/>
                  </a:lnTo>
                  <a:lnTo>
                    <a:pt x="3284645" y="2705806"/>
                  </a:lnTo>
                  <a:lnTo>
                    <a:pt x="3293220" y="2720734"/>
                  </a:lnTo>
                  <a:lnTo>
                    <a:pt x="3289409" y="2735344"/>
                  </a:lnTo>
                  <a:lnTo>
                    <a:pt x="3297666" y="2743602"/>
                  </a:lnTo>
                  <a:lnTo>
                    <a:pt x="3308464" y="2732167"/>
                  </a:lnTo>
                  <a:lnTo>
                    <a:pt x="3338952" y="2737884"/>
                  </a:lnTo>
                  <a:lnTo>
                    <a:pt x="3361182" y="2733755"/>
                  </a:lnTo>
                  <a:lnTo>
                    <a:pt x="3380237" y="2723910"/>
                  </a:lnTo>
                  <a:lnTo>
                    <a:pt x="3392940" y="2732485"/>
                  </a:lnTo>
                  <a:lnTo>
                    <a:pt x="3391035" y="2745190"/>
                  </a:lnTo>
                  <a:lnTo>
                    <a:pt x="3398339" y="2753129"/>
                  </a:lnTo>
                  <a:lnTo>
                    <a:pt x="3411360" y="2767104"/>
                  </a:lnTo>
                  <a:lnTo>
                    <a:pt x="3411360" y="2775043"/>
                  </a:lnTo>
                  <a:lnTo>
                    <a:pt x="3405009" y="2786794"/>
                  </a:lnTo>
                  <a:lnTo>
                    <a:pt x="3396434" y="2782031"/>
                  </a:lnTo>
                  <a:lnTo>
                    <a:pt x="3385954" y="2773455"/>
                  </a:lnTo>
                  <a:lnTo>
                    <a:pt x="3390082" y="2764880"/>
                  </a:lnTo>
                  <a:lnTo>
                    <a:pt x="3384366" y="2753764"/>
                  </a:lnTo>
                  <a:lnTo>
                    <a:pt x="3380555" y="2772502"/>
                  </a:lnTo>
                  <a:lnTo>
                    <a:pt x="3370075" y="2775678"/>
                  </a:lnTo>
                  <a:lnTo>
                    <a:pt x="3363088" y="2799814"/>
                  </a:lnTo>
                  <a:lnTo>
                    <a:pt x="3346891" y="2801402"/>
                  </a:lnTo>
                  <a:lnTo>
                    <a:pt x="3344986" y="2785525"/>
                  </a:lnTo>
                  <a:lnTo>
                    <a:pt x="3337046" y="2777904"/>
                  </a:lnTo>
                  <a:lnTo>
                    <a:pt x="3329107" y="2802355"/>
                  </a:lnTo>
                  <a:lnTo>
                    <a:pt x="3309099" y="2823640"/>
                  </a:lnTo>
                  <a:lnTo>
                    <a:pt x="3280517" y="2828405"/>
                  </a:lnTo>
                  <a:cubicBezTo>
                    <a:pt x="3280305" y="2833909"/>
                    <a:pt x="3280094" y="2839413"/>
                    <a:pt x="3279882" y="2844917"/>
                  </a:cubicBezTo>
                  <a:lnTo>
                    <a:pt x="3262732" y="2853812"/>
                  </a:lnTo>
                  <a:lnTo>
                    <a:pt x="3207473" y="2844601"/>
                  </a:lnTo>
                  <a:lnTo>
                    <a:pt x="3193182" y="2851905"/>
                  </a:lnTo>
                  <a:lnTo>
                    <a:pt x="3204615" y="2865880"/>
                  </a:lnTo>
                  <a:lnTo>
                    <a:pt x="3250029" y="2864292"/>
                  </a:lnTo>
                  <a:lnTo>
                    <a:pt x="3257968" y="2884298"/>
                  </a:lnTo>
                  <a:lnTo>
                    <a:pt x="3247171" y="2891602"/>
                  </a:lnTo>
                  <a:lnTo>
                    <a:pt x="3222717" y="2881440"/>
                  </a:lnTo>
                  <a:lnTo>
                    <a:pt x="3221764" y="2888744"/>
                  </a:lnTo>
                  <a:lnTo>
                    <a:pt x="3210014" y="2894461"/>
                  </a:lnTo>
                  <a:lnTo>
                    <a:pt x="3195087" y="2897319"/>
                  </a:lnTo>
                  <a:lnTo>
                    <a:pt x="3184607" y="2891602"/>
                  </a:lnTo>
                  <a:lnTo>
                    <a:pt x="3176032" y="2895731"/>
                  </a:lnTo>
                  <a:lnTo>
                    <a:pt x="3178891" y="2903354"/>
                  </a:lnTo>
                  <a:lnTo>
                    <a:pt x="3189053" y="2912884"/>
                  </a:lnTo>
                  <a:lnTo>
                    <a:pt x="3200169" y="2910024"/>
                  </a:lnTo>
                  <a:lnTo>
                    <a:pt x="3207155" y="2911295"/>
                  </a:lnTo>
                  <a:lnTo>
                    <a:pt x="3213507" y="2921142"/>
                  </a:lnTo>
                  <a:lnTo>
                    <a:pt x="3219541" y="2924316"/>
                  </a:lnTo>
                  <a:lnTo>
                    <a:pt x="3223034" y="2920189"/>
                  </a:lnTo>
                  <a:lnTo>
                    <a:pt x="3219859" y="2909707"/>
                  </a:lnTo>
                  <a:lnTo>
                    <a:pt x="3216048" y="2903038"/>
                  </a:lnTo>
                  <a:lnTo>
                    <a:pt x="3221447" y="2895731"/>
                  </a:lnTo>
                  <a:cubicBezTo>
                    <a:pt x="3221553" y="2893402"/>
                    <a:pt x="3221658" y="2891073"/>
                    <a:pt x="3221764" y="2888744"/>
                  </a:cubicBezTo>
                  <a:lnTo>
                    <a:pt x="3253840" y="2909707"/>
                  </a:lnTo>
                  <a:lnTo>
                    <a:pt x="3257016" y="2929395"/>
                  </a:lnTo>
                  <a:lnTo>
                    <a:pt x="3243360" y="2931935"/>
                  </a:lnTo>
                  <a:lnTo>
                    <a:pt x="3250982" y="2947504"/>
                  </a:lnTo>
                  <a:lnTo>
                    <a:pt x="3239549" y="2962430"/>
                  </a:lnTo>
                  <a:lnTo>
                    <a:pt x="3252252" y="2975770"/>
                  </a:lnTo>
                  <a:lnTo>
                    <a:pt x="3240819" y="2987839"/>
                  </a:lnTo>
                  <a:lnTo>
                    <a:pt x="3227163" y="2976087"/>
                  </a:lnTo>
                  <a:lnTo>
                    <a:pt x="3220811" y="2995144"/>
                  </a:lnTo>
                  <a:lnTo>
                    <a:pt x="3241772" y="3009753"/>
                  </a:lnTo>
                  <a:lnTo>
                    <a:pt x="3246536" y="3023727"/>
                  </a:lnTo>
                  <a:lnTo>
                    <a:pt x="3232562" y="3038337"/>
                  </a:lnTo>
                  <a:lnTo>
                    <a:pt x="3243360" y="3047547"/>
                  </a:lnTo>
                  <a:cubicBezTo>
                    <a:pt x="3243148" y="3054322"/>
                    <a:pt x="3242937" y="3061098"/>
                    <a:pt x="3242725" y="3067873"/>
                  </a:cubicBezTo>
                  <a:lnTo>
                    <a:pt x="3223352" y="3086930"/>
                  </a:lnTo>
                  <a:cubicBezTo>
                    <a:pt x="3223140" y="3091906"/>
                    <a:pt x="3222929" y="3096881"/>
                    <a:pt x="3222717" y="3101857"/>
                  </a:cubicBezTo>
                  <a:lnTo>
                    <a:pt x="3229069" y="3125994"/>
                  </a:lnTo>
                  <a:lnTo>
                    <a:pt x="3217953" y="3149179"/>
                  </a:lnTo>
                  <a:lnTo>
                    <a:pt x="3218271" y="3179668"/>
                  </a:lnTo>
                  <a:lnTo>
                    <a:pt x="3203662" y="3231756"/>
                  </a:lnTo>
                  <a:lnTo>
                    <a:pt x="3173492" y="3297185"/>
                  </a:lnTo>
                  <a:lnTo>
                    <a:pt x="3148085" y="3285752"/>
                  </a:lnTo>
                  <a:lnTo>
                    <a:pt x="3114422" y="3290515"/>
                  </a:lnTo>
                  <a:lnTo>
                    <a:pt x="3104577" y="3278763"/>
                  </a:lnTo>
                  <a:lnTo>
                    <a:pt x="3065832" y="3286386"/>
                  </a:lnTo>
                  <a:lnTo>
                    <a:pt x="3055352" y="3310842"/>
                  </a:lnTo>
                  <a:lnTo>
                    <a:pt x="3036297" y="3305761"/>
                  </a:lnTo>
                  <a:lnTo>
                    <a:pt x="3032168" y="3332122"/>
                  </a:lnTo>
                  <a:lnTo>
                    <a:pt x="3008985" y="3359754"/>
                  </a:lnTo>
                  <a:lnTo>
                    <a:pt x="3025499" y="3391193"/>
                  </a:lnTo>
                  <a:lnTo>
                    <a:pt x="3022641" y="3416601"/>
                  </a:lnTo>
                  <a:lnTo>
                    <a:pt x="3009620" y="3418824"/>
                  </a:lnTo>
                  <a:lnTo>
                    <a:pt x="2977862" y="3411837"/>
                  </a:lnTo>
                  <a:lnTo>
                    <a:pt x="2930542" y="3432164"/>
                  </a:lnTo>
                  <a:lnTo>
                    <a:pt x="2918792" y="3423906"/>
                  </a:lnTo>
                  <a:lnTo>
                    <a:pt x="2882588" y="3426447"/>
                  </a:lnTo>
                  <a:cubicBezTo>
                    <a:pt x="2883011" y="3420413"/>
                    <a:pt x="2883435" y="3414378"/>
                    <a:pt x="2883858" y="3408344"/>
                  </a:cubicBezTo>
                  <a:lnTo>
                    <a:pt x="2899419" y="3403897"/>
                  </a:lnTo>
                  <a:lnTo>
                    <a:pt x="2893068" y="3392463"/>
                  </a:lnTo>
                  <a:lnTo>
                    <a:pt x="2903230" y="3368330"/>
                  </a:lnTo>
                  <a:lnTo>
                    <a:pt x="2852100" y="3293691"/>
                  </a:lnTo>
                  <a:lnTo>
                    <a:pt x="2857181" y="3281306"/>
                  </a:lnTo>
                  <a:lnTo>
                    <a:pt x="2867979" y="3290515"/>
                  </a:lnTo>
                  <a:lnTo>
                    <a:pt x="2875283" y="3289244"/>
                  </a:lnTo>
                  <a:lnTo>
                    <a:pt x="2882270" y="3276541"/>
                  </a:lnTo>
                  <a:lnTo>
                    <a:pt x="2867661" y="3252402"/>
                  </a:lnTo>
                  <a:lnTo>
                    <a:pt x="2867661" y="3241921"/>
                  </a:lnTo>
                  <a:lnTo>
                    <a:pt x="2890527" y="3243826"/>
                  </a:lnTo>
                  <a:lnTo>
                    <a:pt x="2892750" y="3222863"/>
                  </a:lnTo>
                  <a:lnTo>
                    <a:pt x="2821930" y="3147590"/>
                  </a:lnTo>
                  <a:lnTo>
                    <a:pt x="2812084" y="3089788"/>
                  </a:lnTo>
                  <a:lnTo>
                    <a:pt x="2795888" y="3080260"/>
                  </a:lnTo>
                  <a:lnTo>
                    <a:pt x="2787313" y="3042465"/>
                  </a:lnTo>
                  <a:lnTo>
                    <a:pt x="2772387" y="3022457"/>
                  </a:lnTo>
                  <a:lnTo>
                    <a:pt x="2790171" y="3018328"/>
                  </a:lnTo>
                  <a:lnTo>
                    <a:pt x="2793347" y="3008801"/>
                  </a:lnTo>
                  <a:lnTo>
                    <a:pt x="2779374" y="2996097"/>
                  </a:lnTo>
                  <a:lnTo>
                    <a:pt x="2775245" y="2979263"/>
                  </a:lnTo>
                  <a:lnTo>
                    <a:pt x="2779056" y="2969736"/>
                  </a:lnTo>
                  <a:lnTo>
                    <a:pt x="2779056" y="2956077"/>
                  </a:lnTo>
                  <a:lnTo>
                    <a:pt x="2768576" y="2951632"/>
                  </a:lnTo>
                  <a:lnTo>
                    <a:pt x="2756825" y="2957348"/>
                  </a:lnTo>
                  <a:lnTo>
                    <a:pt x="2739676" y="2952267"/>
                  </a:lnTo>
                  <a:lnTo>
                    <a:pt x="2741899" y="2941467"/>
                  </a:lnTo>
                  <a:lnTo>
                    <a:pt x="2779691" y="2919236"/>
                  </a:lnTo>
                  <a:lnTo>
                    <a:pt x="2763812" y="2902720"/>
                  </a:lnTo>
                  <a:lnTo>
                    <a:pt x="2759684" y="2902720"/>
                  </a:lnTo>
                  <a:lnTo>
                    <a:pt x="2756190" y="2903038"/>
                  </a:lnTo>
                  <a:lnTo>
                    <a:pt x="2753332" y="2903672"/>
                  </a:lnTo>
                  <a:lnTo>
                    <a:pt x="2752379" y="2903989"/>
                  </a:lnTo>
                  <a:lnTo>
                    <a:pt x="2752062" y="2904623"/>
                  </a:lnTo>
                  <a:lnTo>
                    <a:pt x="2751426" y="2906529"/>
                  </a:lnTo>
                  <a:cubicBezTo>
                    <a:pt x="2751320" y="2907377"/>
                    <a:pt x="2751215" y="2908224"/>
                    <a:pt x="2751109" y="2909072"/>
                  </a:cubicBezTo>
                  <a:lnTo>
                    <a:pt x="2751109" y="2911930"/>
                  </a:lnTo>
                  <a:lnTo>
                    <a:pt x="2751109" y="2917011"/>
                  </a:lnTo>
                  <a:lnTo>
                    <a:pt x="2751109" y="2919236"/>
                  </a:lnTo>
                  <a:lnTo>
                    <a:pt x="2745710" y="2915423"/>
                  </a:lnTo>
                  <a:cubicBezTo>
                    <a:pt x="2746133" y="2909706"/>
                    <a:pt x="2746557" y="2903989"/>
                    <a:pt x="2746980" y="2898272"/>
                  </a:cubicBezTo>
                  <a:lnTo>
                    <a:pt x="2733642" y="2887156"/>
                  </a:lnTo>
                  <a:lnTo>
                    <a:pt x="2729513" y="2872231"/>
                  </a:lnTo>
                  <a:lnTo>
                    <a:pt x="2720621" y="2826815"/>
                  </a:lnTo>
                  <a:lnTo>
                    <a:pt x="2717763" y="2769962"/>
                  </a:lnTo>
                  <a:lnTo>
                    <a:pt x="2718432" y="2770111"/>
                  </a:lnTo>
                  <a:lnTo>
                    <a:pt x="2705803" y="2755583"/>
                  </a:lnTo>
                  <a:lnTo>
                    <a:pt x="2681365" y="2751773"/>
                  </a:lnTo>
                  <a:lnTo>
                    <a:pt x="2680413" y="2744153"/>
                  </a:lnTo>
                  <a:lnTo>
                    <a:pt x="2666449" y="2735898"/>
                  </a:lnTo>
                  <a:lnTo>
                    <a:pt x="2677874" y="2696847"/>
                  </a:lnTo>
                  <a:lnTo>
                    <a:pt x="2668353" y="2675893"/>
                  </a:lnTo>
                  <a:cubicBezTo>
                    <a:pt x="2668565" y="2666050"/>
                    <a:pt x="2668776" y="2656208"/>
                    <a:pt x="2668988" y="2646365"/>
                  </a:cubicBezTo>
                  <a:lnTo>
                    <a:pt x="2675335" y="2662240"/>
                  </a:lnTo>
                  <a:lnTo>
                    <a:pt x="2678509" y="2640968"/>
                  </a:lnTo>
                  <a:lnTo>
                    <a:pt x="2676288" y="2617791"/>
                  </a:lnTo>
                  <a:lnTo>
                    <a:pt x="2655976" y="2621282"/>
                  </a:lnTo>
                  <a:lnTo>
                    <a:pt x="2646771" y="2635889"/>
                  </a:lnTo>
                  <a:lnTo>
                    <a:pt x="2659784" y="2674939"/>
                  </a:lnTo>
                  <a:lnTo>
                    <a:pt x="2657879" y="2686687"/>
                  </a:lnTo>
                  <a:lnTo>
                    <a:pt x="2649310" y="2693036"/>
                  </a:lnTo>
                  <a:lnTo>
                    <a:pt x="2646136" y="2672717"/>
                  </a:lnTo>
                  <a:lnTo>
                    <a:pt x="2642962" y="2665414"/>
                  </a:lnTo>
                  <a:cubicBezTo>
                    <a:pt x="2643174" y="2662662"/>
                    <a:pt x="2643385" y="2659911"/>
                    <a:pt x="2643597" y="2657159"/>
                  </a:cubicBezTo>
                  <a:lnTo>
                    <a:pt x="2631854" y="2658430"/>
                  </a:lnTo>
                  <a:lnTo>
                    <a:pt x="2637567" y="2679067"/>
                  </a:lnTo>
                  <a:lnTo>
                    <a:pt x="2632489" y="2705737"/>
                  </a:lnTo>
                  <a:lnTo>
                    <a:pt x="2650579" y="2720341"/>
                  </a:lnTo>
                  <a:lnTo>
                    <a:pt x="2647722" y="2746693"/>
                  </a:lnTo>
                  <a:lnTo>
                    <a:pt x="2636298" y="2747963"/>
                  </a:lnTo>
                  <a:lnTo>
                    <a:pt x="2633124" y="2773998"/>
                  </a:lnTo>
                  <a:lnTo>
                    <a:pt x="2623920" y="2784475"/>
                  </a:lnTo>
                  <a:lnTo>
                    <a:pt x="2600434" y="2781934"/>
                  </a:lnTo>
                  <a:lnTo>
                    <a:pt x="2586787" y="2789236"/>
                  </a:lnTo>
                  <a:lnTo>
                    <a:pt x="2571870" y="2774633"/>
                  </a:lnTo>
                  <a:lnTo>
                    <a:pt x="2577583" y="2799714"/>
                  </a:lnTo>
                  <a:lnTo>
                    <a:pt x="2549970" y="2818130"/>
                  </a:lnTo>
                  <a:lnTo>
                    <a:pt x="2544893" y="2839084"/>
                  </a:lnTo>
                  <a:lnTo>
                    <a:pt x="2529023" y="2837179"/>
                  </a:lnTo>
                  <a:lnTo>
                    <a:pt x="2524898" y="2843846"/>
                  </a:lnTo>
                  <a:lnTo>
                    <a:pt x="2536322" y="2852736"/>
                  </a:lnTo>
                  <a:lnTo>
                    <a:pt x="2528389" y="2862578"/>
                  </a:lnTo>
                  <a:lnTo>
                    <a:pt x="2517598" y="2864483"/>
                  </a:lnTo>
                  <a:lnTo>
                    <a:pt x="2509981" y="2866389"/>
                  </a:lnTo>
                  <a:lnTo>
                    <a:pt x="2506807" y="2867023"/>
                  </a:lnTo>
                  <a:lnTo>
                    <a:pt x="2504903" y="2867975"/>
                  </a:lnTo>
                  <a:lnTo>
                    <a:pt x="2504268" y="2868928"/>
                  </a:lnTo>
                  <a:lnTo>
                    <a:pt x="2503952" y="2869563"/>
                  </a:lnTo>
                  <a:lnTo>
                    <a:pt x="2502999" y="2872103"/>
                  </a:lnTo>
                  <a:lnTo>
                    <a:pt x="2501730" y="2875277"/>
                  </a:lnTo>
                  <a:lnTo>
                    <a:pt x="2500777" y="2879088"/>
                  </a:lnTo>
                  <a:lnTo>
                    <a:pt x="2499190" y="2885437"/>
                  </a:lnTo>
                  <a:cubicBezTo>
                    <a:pt x="2499084" y="2886390"/>
                    <a:pt x="2498979" y="2887342"/>
                    <a:pt x="2498873" y="2888295"/>
                  </a:cubicBezTo>
                  <a:lnTo>
                    <a:pt x="2479196" y="2919092"/>
                  </a:lnTo>
                  <a:lnTo>
                    <a:pt x="2452536" y="2925442"/>
                  </a:lnTo>
                  <a:lnTo>
                    <a:pt x="2434445" y="2941316"/>
                  </a:lnTo>
                  <a:lnTo>
                    <a:pt x="2412546" y="2943856"/>
                  </a:lnTo>
                  <a:lnTo>
                    <a:pt x="2406199" y="2961954"/>
                  </a:lnTo>
                  <a:lnTo>
                    <a:pt x="2358910" y="2965446"/>
                  </a:lnTo>
                  <a:lnTo>
                    <a:pt x="2325902" y="2956239"/>
                  </a:lnTo>
                  <a:lnTo>
                    <a:pt x="2291942" y="2950206"/>
                  </a:lnTo>
                  <a:lnTo>
                    <a:pt x="2297020" y="2924807"/>
                  </a:lnTo>
                  <a:lnTo>
                    <a:pt x="2267822" y="2929252"/>
                  </a:lnTo>
                  <a:lnTo>
                    <a:pt x="2226879" y="2886389"/>
                  </a:lnTo>
                  <a:lnTo>
                    <a:pt x="2197364" y="2883216"/>
                  </a:lnTo>
                  <a:lnTo>
                    <a:pt x="2191016" y="2862578"/>
                  </a:lnTo>
                  <a:lnTo>
                    <a:pt x="2178955" y="2853371"/>
                  </a:lnTo>
                  <a:lnTo>
                    <a:pt x="2188477" y="2836226"/>
                  </a:lnTo>
                  <a:lnTo>
                    <a:pt x="2197681" y="2806700"/>
                  </a:lnTo>
                  <a:lnTo>
                    <a:pt x="2216723" y="2820034"/>
                  </a:lnTo>
                  <a:lnTo>
                    <a:pt x="2224022" y="2809240"/>
                  </a:lnTo>
                  <a:lnTo>
                    <a:pt x="2253857" y="2822891"/>
                  </a:lnTo>
                  <a:lnTo>
                    <a:pt x="2244334" y="2811462"/>
                  </a:lnTo>
                  <a:lnTo>
                    <a:pt x="2243066" y="2799714"/>
                  </a:lnTo>
                  <a:lnTo>
                    <a:pt x="2283373" y="2782569"/>
                  </a:lnTo>
                  <a:lnTo>
                    <a:pt x="2235450" y="2793365"/>
                  </a:lnTo>
                  <a:lnTo>
                    <a:pt x="2224976" y="2773679"/>
                  </a:lnTo>
                  <a:lnTo>
                    <a:pt x="2235132" y="2752408"/>
                  </a:lnTo>
                  <a:lnTo>
                    <a:pt x="2251001" y="2748280"/>
                  </a:lnTo>
                  <a:lnTo>
                    <a:pt x="2258618" y="2737486"/>
                  </a:lnTo>
                  <a:lnTo>
                    <a:pt x="2242432" y="2730184"/>
                  </a:lnTo>
                  <a:lnTo>
                    <a:pt x="2245287" y="2720658"/>
                  </a:lnTo>
                  <a:lnTo>
                    <a:pt x="2261156" y="2707958"/>
                  </a:lnTo>
                  <a:lnTo>
                    <a:pt x="2261156" y="2703514"/>
                  </a:lnTo>
                  <a:lnTo>
                    <a:pt x="2245287" y="2694307"/>
                  </a:lnTo>
                  <a:lnTo>
                    <a:pt x="2232909" y="2720024"/>
                  </a:lnTo>
                  <a:lnTo>
                    <a:pt x="2214502" y="2707641"/>
                  </a:lnTo>
                  <a:lnTo>
                    <a:pt x="2211646" y="2733675"/>
                  </a:lnTo>
                  <a:lnTo>
                    <a:pt x="2197998" y="2725421"/>
                  </a:lnTo>
                  <a:cubicBezTo>
                    <a:pt x="2197681" y="2720870"/>
                    <a:pt x="2197363" y="2716319"/>
                    <a:pt x="2197046" y="2711768"/>
                  </a:cubicBezTo>
                  <a:lnTo>
                    <a:pt x="2191333" y="2703196"/>
                  </a:lnTo>
                  <a:lnTo>
                    <a:pt x="2204980" y="2676845"/>
                  </a:lnTo>
                  <a:lnTo>
                    <a:pt x="2223072" y="2685099"/>
                  </a:lnTo>
                  <a:lnTo>
                    <a:pt x="2224976" y="2659700"/>
                  </a:lnTo>
                  <a:lnTo>
                    <a:pt x="2227833" y="2657478"/>
                  </a:lnTo>
                  <a:lnTo>
                    <a:pt x="2233862" y="2652715"/>
                  </a:lnTo>
                  <a:lnTo>
                    <a:pt x="2237035" y="2649540"/>
                  </a:lnTo>
                  <a:lnTo>
                    <a:pt x="2239257" y="2646683"/>
                  </a:lnTo>
                  <a:lnTo>
                    <a:pt x="2241161" y="2644460"/>
                  </a:lnTo>
                  <a:lnTo>
                    <a:pt x="2241479" y="2643508"/>
                  </a:lnTo>
                  <a:lnTo>
                    <a:pt x="2241479" y="2642873"/>
                  </a:lnTo>
                  <a:lnTo>
                    <a:pt x="2241479" y="2642555"/>
                  </a:lnTo>
                  <a:lnTo>
                    <a:pt x="2241798" y="2642555"/>
                  </a:lnTo>
                  <a:lnTo>
                    <a:pt x="2243702" y="2642873"/>
                  </a:lnTo>
                  <a:lnTo>
                    <a:pt x="2248461" y="2646048"/>
                  </a:lnTo>
                  <a:lnTo>
                    <a:pt x="2256713" y="2651127"/>
                  </a:lnTo>
                  <a:lnTo>
                    <a:pt x="2264966" y="2632078"/>
                  </a:lnTo>
                  <a:lnTo>
                    <a:pt x="2259571" y="2626999"/>
                  </a:lnTo>
                  <a:lnTo>
                    <a:pt x="2242432" y="2639698"/>
                  </a:lnTo>
                  <a:lnTo>
                    <a:pt x="2232909" y="2632395"/>
                  </a:lnTo>
                  <a:lnTo>
                    <a:pt x="2216406" y="2645095"/>
                  </a:lnTo>
                  <a:lnTo>
                    <a:pt x="2211646" y="2633665"/>
                  </a:lnTo>
                  <a:lnTo>
                    <a:pt x="2225609" y="2614615"/>
                  </a:lnTo>
                  <a:lnTo>
                    <a:pt x="2237035" y="2592073"/>
                  </a:lnTo>
                  <a:lnTo>
                    <a:pt x="2260205" y="2583819"/>
                  </a:lnTo>
                  <a:lnTo>
                    <a:pt x="2263060" y="2568896"/>
                  </a:lnTo>
                  <a:lnTo>
                    <a:pt x="2245287" y="2569214"/>
                  </a:lnTo>
                  <a:lnTo>
                    <a:pt x="2264013" y="2548576"/>
                  </a:lnTo>
                  <a:lnTo>
                    <a:pt x="2274486" y="2524764"/>
                  </a:lnTo>
                  <a:lnTo>
                    <a:pt x="2276390" y="2521589"/>
                  </a:lnTo>
                  <a:lnTo>
                    <a:pt x="2288133" y="2517779"/>
                  </a:lnTo>
                  <a:lnTo>
                    <a:pt x="2285278" y="2560324"/>
                  </a:lnTo>
                  <a:lnTo>
                    <a:pt x="2292893" y="2570485"/>
                  </a:lnTo>
                  <a:lnTo>
                    <a:pt x="2297656" y="2512700"/>
                  </a:lnTo>
                  <a:lnTo>
                    <a:pt x="2328123" y="2498726"/>
                  </a:lnTo>
                  <a:lnTo>
                    <a:pt x="2315429" y="2494594"/>
                  </a:lnTo>
                  <a:lnTo>
                    <a:pt x="2290038" y="2503489"/>
                  </a:lnTo>
                  <a:lnTo>
                    <a:pt x="2293212" y="2487610"/>
                  </a:lnTo>
                  <a:lnTo>
                    <a:pt x="2278612" y="2503489"/>
                  </a:lnTo>
                  <a:lnTo>
                    <a:pt x="2250048" y="2517144"/>
                  </a:lnTo>
                  <a:lnTo>
                    <a:pt x="2241798" y="2546990"/>
                  </a:lnTo>
                  <a:lnTo>
                    <a:pt x="2213550" y="2566039"/>
                  </a:lnTo>
                  <a:lnTo>
                    <a:pt x="2206249" y="2575564"/>
                  </a:lnTo>
                  <a:lnTo>
                    <a:pt x="2183715" y="2563182"/>
                  </a:lnTo>
                  <a:lnTo>
                    <a:pt x="2169117" y="2573658"/>
                  </a:lnTo>
                  <a:lnTo>
                    <a:pt x="2149756" y="2544449"/>
                  </a:lnTo>
                  <a:cubicBezTo>
                    <a:pt x="2149650" y="2541380"/>
                    <a:pt x="2149545" y="2538311"/>
                    <a:pt x="2149439" y="2535242"/>
                  </a:cubicBezTo>
                  <a:lnTo>
                    <a:pt x="2166578" y="2537146"/>
                  </a:lnTo>
                  <a:lnTo>
                    <a:pt x="2168800" y="2516191"/>
                  </a:lnTo>
                  <a:lnTo>
                    <a:pt x="2183399" y="2530480"/>
                  </a:lnTo>
                  <a:lnTo>
                    <a:pt x="2216088" y="2509202"/>
                  </a:lnTo>
                  <a:lnTo>
                    <a:pt x="2187842" y="2511428"/>
                  </a:lnTo>
                  <a:lnTo>
                    <a:pt x="2178955" y="2506347"/>
                  </a:lnTo>
                  <a:lnTo>
                    <a:pt x="2176734" y="2489517"/>
                  </a:lnTo>
                  <a:lnTo>
                    <a:pt x="2203076" y="2475554"/>
                  </a:lnTo>
                  <a:lnTo>
                    <a:pt x="2181178" y="2477773"/>
                  </a:lnTo>
                  <a:cubicBezTo>
                    <a:pt x="2181390" y="2473540"/>
                    <a:pt x="2181601" y="2469306"/>
                    <a:pt x="2181813" y="2465073"/>
                  </a:cubicBezTo>
                  <a:lnTo>
                    <a:pt x="2169117" y="2453962"/>
                  </a:lnTo>
                  <a:lnTo>
                    <a:pt x="2180543" y="2439040"/>
                  </a:lnTo>
                  <a:lnTo>
                    <a:pt x="2172290" y="2438087"/>
                  </a:lnTo>
                  <a:lnTo>
                    <a:pt x="2159594" y="2444438"/>
                  </a:lnTo>
                  <a:lnTo>
                    <a:pt x="2141505" y="2433007"/>
                  </a:lnTo>
                  <a:lnTo>
                    <a:pt x="2149756" y="2422530"/>
                  </a:lnTo>
                  <a:lnTo>
                    <a:pt x="2138331" y="2421258"/>
                  </a:lnTo>
                  <a:lnTo>
                    <a:pt x="2143091" y="2403163"/>
                  </a:lnTo>
                  <a:lnTo>
                    <a:pt x="2158959" y="2402208"/>
                  </a:lnTo>
                  <a:lnTo>
                    <a:pt x="2184669" y="2408243"/>
                  </a:lnTo>
                  <a:lnTo>
                    <a:pt x="2209741" y="2392366"/>
                  </a:lnTo>
                  <a:lnTo>
                    <a:pt x="2253223" y="2401575"/>
                  </a:lnTo>
                  <a:lnTo>
                    <a:pt x="2274486" y="2389510"/>
                  </a:lnTo>
                  <a:lnTo>
                    <a:pt x="2317968" y="2416815"/>
                  </a:lnTo>
                  <a:lnTo>
                    <a:pt x="2312891" y="2438722"/>
                  </a:lnTo>
                  <a:lnTo>
                    <a:pt x="2328441" y="2426022"/>
                  </a:lnTo>
                  <a:lnTo>
                    <a:pt x="2341136" y="2440627"/>
                  </a:lnTo>
                  <a:lnTo>
                    <a:pt x="2347484" y="2426022"/>
                  </a:lnTo>
                  <a:lnTo>
                    <a:pt x="2329710" y="2412053"/>
                  </a:lnTo>
                  <a:lnTo>
                    <a:pt x="2325902" y="2398716"/>
                  </a:lnTo>
                  <a:lnTo>
                    <a:pt x="2386204" y="2376172"/>
                  </a:lnTo>
                  <a:lnTo>
                    <a:pt x="2384935" y="2359030"/>
                  </a:lnTo>
                  <a:lnTo>
                    <a:pt x="2353197" y="2371094"/>
                  </a:lnTo>
                  <a:lnTo>
                    <a:pt x="2361765" y="2356172"/>
                  </a:lnTo>
                  <a:cubicBezTo>
                    <a:pt x="2361659" y="2348023"/>
                    <a:pt x="2361554" y="2339874"/>
                    <a:pt x="2361448" y="2331725"/>
                  </a:cubicBezTo>
                  <a:lnTo>
                    <a:pt x="2383348" y="2299021"/>
                  </a:lnTo>
                  <a:lnTo>
                    <a:pt x="2345898" y="2332040"/>
                  </a:lnTo>
                  <a:lnTo>
                    <a:pt x="2345898" y="2368872"/>
                  </a:lnTo>
                  <a:lnTo>
                    <a:pt x="2330346" y="2378397"/>
                  </a:lnTo>
                  <a:lnTo>
                    <a:pt x="2320824" y="2367285"/>
                  </a:lnTo>
                  <a:lnTo>
                    <a:pt x="2313208" y="2374587"/>
                  </a:lnTo>
                  <a:lnTo>
                    <a:pt x="2271948" y="2374904"/>
                  </a:lnTo>
                  <a:lnTo>
                    <a:pt x="2271948" y="2363157"/>
                  </a:lnTo>
                  <a:lnTo>
                    <a:pt x="2287500" y="2339979"/>
                  </a:lnTo>
                  <a:lnTo>
                    <a:pt x="2263378" y="2359030"/>
                  </a:lnTo>
                  <a:lnTo>
                    <a:pt x="2263378" y="2376172"/>
                  </a:lnTo>
                  <a:lnTo>
                    <a:pt x="2245605" y="2379350"/>
                  </a:lnTo>
                  <a:lnTo>
                    <a:pt x="2210694" y="2377443"/>
                  </a:lnTo>
                  <a:lnTo>
                    <a:pt x="2176100" y="2399987"/>
                  </a:lnTo>
                  <a:lnTo>
                    <a:pt x="2153882" y="2391732"/>
                  </a:lnTo>
                  <a:lnTo>
                    <a:pt x="2145948" y="2379350"/>
                  </a:lnTo>
                  <a:lnTo>
                    <a:pt x="2160864" y="2371729"/>
                  </a:lnTo>
                  <a:lnTo>
                    <a:pt x="2136427" y="2362204"/>
                  </a:lnTo>
                  <a:lnTo>
                    <a:pt x="2178639" y="2342201"/>
                  </a:lnTo>
                  <a:lnTo>
                    <a:pt x="2167847" y="2339979"/>
                  </a:lnTo>
                  <a:lnTo>
                    <a:pt x="2173243" y="2326326"/>
                  </a:lnTo>
                  <a:lnTo>
                    <a:pt x="2188160" y="2322834"/>
                  </a:lnTo>
                  <a:lnTo>
                    <a:pt x="2158008" y="2303150"/>
                  </a:lnTo>
                  <a:lnTo>
                    <a:pt x="2166578" y="2294574"/>
                  </a:lnTo>
                  <a:lnTo>
                    <a:pt x="2133571" y="2274889"/>
                  </a:lnTo>
                  <a:lnTo>
                    <a:pt x="2157057" y="2271715"/>
                  </a:lnTo>
                  <a:lnTo>
                    <a:pt x="2154518" y="2256790"/>
                  </a:lnTo>
                  <a:lnTo>
                    <a:pt x="2160864" y="2256790"/>
                  </a:lnTo>
                  <a:lnTo>
                    <a:pt x="2173560" y="2244090"/>
                  </a:lnTo>
                  <a:lnTo>
                    <a:pt x="2187525" y="2258697"/>
                  </a:lnTo>
                  <a:lnTo>
                    <a:pt x="2200219" y="2265998"/>
                  </a:lnTo>
                  <a:lnTo>
                    <a:pt x="2203395" y="2253298"/>
                  </a:lnTo>
                  <a:lnTo>
                    <a:pt x="2226246" y="2245361"/>
                  </a:lnTo>
                  <a:lnTo>
                    <a:pt x="2252906" y="2258377"/>
                  </a:lnTo>
                  <a:lnTo>
                    <a:pt x="2266552" y="2244090"/>
                  </a:lnTo>
                  <a:lnTo>
                    <a:pt x="2266552" y="2235835"/>
                  </a:lnTo>
                  <a:lnTo>
                    <a:pt x="2213550" y="2243773"/>
                  </a:lnTo>
                  <a:lnTo>
                    <a:pt x="2197681" y="2239644"/>
                  </a:lnTo>
                  <a:lnTo>
                    <a:pt x="2204029" y="2231072"/>
                  </a:lnTo>
                  <a:lnTo>
                    <a:pt x="2233862" y="2227898"/>
                  </a:lnTo>
                  <a:lnTo>
                    <a:pt x="2254492" y="2222181"/>
                  </a:lnTo>
                  <a:lnTo>
                    <a:pt x="2236401" y="2212020"/>
                  </a:lnTo>
                  <a:lnTo>
                    <a:pt x="2249414" y="2203448"/>
                  </a:lnTo>
                  <a:lnTo>
                    <a:pt x="2244970" y="2194876"/>
                  </a:lnTo>
                  <a:lnTo>
                    <a:pt x="2230053" y="2187889"/>
                  </a:lnTo>
                  <a:lnTo>
                    <a:pt x="2238304" y="2165664"/>
                  </a:lnTo>
                  <a:lnTo>
                    <a:pt x="2261791" y="2150423"/>
                  </a:lnTo>
                  <a:lnTo>
                    <a:pt x="2278612" y="2184079"/>
                  </a:lnTo>
                  <a:lnTo>
                    <a:pt x="2285912" y="2178682"/>
                  </a:lnTo>
                  <a:lnTo>
                    <a:pt x="2279565" y="2166298"/>
                  </a:lnTo>
                  <a:lnTo>
                    <a:pt x="2281469" y="2138677"/>
                  </a:lnTo>
                  <a:lnTo>
                    <a:pt x="2300512" y="2135500"/>
                  </a:lnTo>
                  <a:lnTo>
                    <a:pt x="2314476" y="2151058"/>
                  </a:lnTo>
                  <a:lnTo>
                    <a:pt x="2307177" y="2195194"/>
                  </a:lnTo>
                  <a:lnTo>
                    <a:pt x="2318920" y="2195194"/>
                  </a:lnTo>
                  <a:lnTo>
                    <a:pt x="2329076" y="2158361"/>
                  </a:lnTo>
                  <a:lnTo>
                    <a:pt x="2356688" y="2158044"/>
                  </a:lnTo>
                  <a:lnTo>
                    <a:pt x="2361131" y="2146612"/>
                  </a:lnTo>
                  <a:lnTo>
                    <a:pt x="2321776" y="2142486"/>
                  </a:lnTo>
                  <a:lnTo>
                    <a:pt x="2319237" y="2125021"/>
                  </a:lnTo>
                  <a:lnTo>
                    <a:pt x="2297020" y="2113274"/>
                  </a:lnTo>
                  <a:lnTo>
                    <a:pt x="2285594" y="2125021"/>
                  </a:lnTo>
                  <a:lnTo>
                    <a:pt x="2278294" y="2118988"/>
                  </a:lnTo>
                  <a:lnTo>
                    <a:pt x="2283373" y="2109465"/>
                  </a:lnTo>
                  <a:lnTo>
                    <a:pt x="2297973" y="2100891"/>
                  </a:lnTo>
                  <a:lnTo>
                    <a:pt x="2310667" y="2099304"/>
                  </a:lnTo>
                  <a:lnTo>
                    <a:pt x="2326855" y="2092953"/>
                  </a:lnTo>
                  <a:lnTo>
                    <a:pt x="2344627" y="2103432"/>
                  </a:lnTo>
                  <a:lnTo>
                    <a:pt x="2352880" y="2098033"/>
                  </a:lnTo>
                  <a:lnTo>
                    <a:pt x="2373509" y="2117719"/>
                  </a:lnTo>
                  <a:lnTo>
                    <a:pt x="2388426" y="2113591"/>
                  </a:lnTo>
                  <a:lnTo>
                    <a:pt x="2390965" y="2100891"/>
                  </a:lnTo>
                  <a:lnTo>
                    <a:pt x="2364623" y="2097082"/>
                  </a:lnTo>
                  <a:lnTo>
                    <a:pt x="2364623" y="2087237"/>
                  </a:lnTo>
                  <a:lnTo>
                    <a:pt x="2392868" y="2073585"/>
                  </a:lnTo>
                  <a:lnTo>
                    <a:pt x="2361131" y="2063426"/>
                  </a:lnTo>
                  <a:lnTo>
                    <a:pt x="2344309" y="2067553"/>
                  </a:lnTo>
                  <a:lnTo>
                    <a:pt x="2321141" y="2069141"/>
                  </a:lnTo>
                  <a:lnTo>
                    <a:pt x="2338915" y="2050726"/>
                  </a:lnTo>
                  <a:lnTo>
                    <a:pt x="2320824" y="2045646"/>
                  </a:lnTo>
                  <a:lnTo>
                    <a:pt x="2318602" y="2029776"/>
                  </a:lnTo>
                  <a:lnTo>
                    <a:pt x="2346849" y="2010726"/>
                  </a:lnTo>
                  <a:lnTo>
                    <a:pt x="2363987" y="2025013"/>
                  </a:lnTo>
                  <a:lnTo>
                    <a:pt x="2377953" y="2033586"/>
                  </a:lnTo>
                  <a:lnTo>
                    <a:pt x="2390330" y="2019933"/>
                  </a:lnTo>
                  <a:lnTo>
                    <a:pt x="2395725" y="2026918"/>
                  </a:lnTo>
                  <a:lnTo>
                    <a:pt x="2422068" y="2016441"/>
                  </a:lnTo>
                  <a:lnTo>
                    <a:pt x="2401756" y="1998661"/>
                  </a:lnTo>
                  <a:lnTo>
                    <a:pt x="2384935" y="2011360"/>
                  </a:lnTo>
                  <a:lnTo>
                    <a:pt x="2370336" y="2004376"/>
                  </a:lnTo>
                  <a:lnTo>
                    <a:pt x="2373191" y="1984056"/>
                  </a:lnTo>
                  <a:lnTo>
                    <a:pt x="2394138" y="1977706"/>
                  </a:lnTo>
                  <a:lnTo>
                    <a:pt x="2409055" y="1966911"/>
                  </a:lnTo>
                  <a:lnTo>
                    <a:pt x="2423655" y="1967864"/>
                  </a:lnTo>
                  <a:cubicBezTo>
                    <a:pt x="2423973" y="1963631"/>
                    <a:pt x="2424290" y="1959397"/>
                    <a:pt x="2424608" y="1955164"/>
                  </a:cubicBezTo>
                  <a:lnTo>
                    <a:pt x="2438570" y="1958338"/>
                  </a:lnTo>
                  <a:lnTo>
                    <a:pt x="2445870" y="1965324"/>
                  </a:lnTo>
                  <a:lnTo>
                    <a:pt x="2460787" y="1944051"/>
                  </a:lnTo>
                  <a:lnTo>
                    <a:pt x="2480465" y="1914841"/>
                  </a:lnTo>
                  <a:lnTo>
                    <a:pt x="2502364" y="1913254"/>
                  </a:lnTo>
                  <a:lnTo>
                    <a:pt x="2520455" y="1906904"/>
                  </a:lnTo>
                  <a:lnTo>
                    <a:pt x="2529341" y="1928811"/>
                  </a:lnTo>
                  <a:lnTo>
                    <a:pt x="2553461" y="1919286"/>
                  </a:lnTo>
                  <a:lnTo>
                    <a:pt x="2543941" y="1902459"/>
                  </a:lnTo>
                  <a:lnTo>
                    <a:pt x="2538228" y="1886901"/>
                  </a:lnTo>
                  <a:lnTo>
                    <a:pt x="2585518" y="1865312"/>
                  </a:lnTo>
                  <a:lnTo>
                    <a:pt x="2609319" y="1891347"/>
                  </a:lnTo>
                  <a:lnTo>
                    <a:pt x="2603925" y="1913254"/>
                  </a:lnTo>
                  <a:lnTo>
                    <a:pt x="2607415" y="1925954"/>
                  </a:lnTo>
                  <a:lnTo>
                    <a:pt x="2630902" y="1923731"/>
                  </a:lnTo>
                  <a:lnTo>
                    <a:pt x="2619793" y="1910079"/>
                  </a:lnTo>
                  <a:lnTo>
                    <a:pt x="2626141" y="1900554"/>
                  </a:lnTo>
                  <a:lnTo>
                    <a:pt x="2665497" y="1901189"/>
                  </a:lnTo>
                  <a:lnTo>
                    <a:pt x="2678826" y="1889759"/>
                  </a:lnTo>
                  <a:lnTo>
                    <a:pt x="2665179" y="1871979"/>
                  </a:lnTo>
                  <a:lnTo>
                    <a:pt x="2684856" y="1851658"/>
                  </a:lnTo>
                  <a:lnTo>
                    <a:pt x="2739762" y="1824989"/>
                  </a:lnTo>
                  <a:lnTo>
                    <a:pt x="2727702" y="1843086"/>
                  </a:lnTo>
                  <a:lnTo>
                    <a:pt x="2755314" y="1832928"/>
                  </a:lnTo>
                  <a:lnTo>
                    <a:pt x="2757853" y="1817369"/>
                  </a:lnTo>
                  <a:lnTo>
                    <a:pt x="2733732" y="1816734"/>
                  </a:lnTo>
                  <a:lnTo>
                    <a:pt x="2743254" y="1805304"/>
                  </a:lnTo>
                  <a:cubicBezTo>
                    <a:pt x="2743360" y="1802129"/>
                    <a:pt x="2743465" y="1798954"/>
                    <a:pt x="2743571" y="1795779"/>
                  </a:cubicBezTo>
                  <a:lnTo>
                    <a:pt x="2735636" y="1791334"/>
                  </a:lnTo>
                  <a:lnTo>
                    <a:pt x="2750553" y="1786571"/>
                  </a:lnTo>
                  <a:lnTo>
                    <a:pt x="2749283" y="1782443"/>
                  </a:lnTo>
                  <a:lnTo>
                    <a:pt x="2732463" y="1785936"/>
                  </a:lnTo>
                  <a:lnTo>
                    <a:pt x="2723576" y="1801494"/>
                  </a:lnTo>
                  <a:lnTo>
                    <a:pt x="2655341" y="1817686"/>
                  </a:lnTo>
                  <a:lnTo>
                    <a:pt x="2652167" y="1822131"/>
                  </a:lnTo>
                  <a:lnTo>
                    <a:pt x="2724211" y="1806891"/>
                  </a:lnTo>
                  <a:lnTo>
                    <a:pt x="2726114" y="1817369"/>
                  </a:lnTo>
                  <a:lnTo>
                    <a:pt x="2673431" y="1835784"/>
                  </a:lnTo>
                  <a:lnTo>
                    <a:pt x="2648041" y="1871979"/>
                  </a:lnTo>
                  <a:lnTo>
                    <a:pt x="2615668" y="1886267"/>
                  </a:lnTo>
                  <a:lnTo>
                    <a:pt x="2597261" y="1856739"/>
                  </a:lnTo>
                  <a:lnTo>
                    <a:pt x="2607415" y="1833245"/>
                  </a:lnTo>
                  <a:lnTo>
                    <a:pt x="2587739" y="1846261"/>
                  </a:lnTo>
                  <a:lnTo>
                    <a:pt x="2578217" y="1843086"/>
                  </a:lnTo>
                  <a:cubicBezTo>
                    <a:pt x="2578111" y="1832503"/>
                    <a:pt x="2578006" y="1821919"/>
                    <a:pt x="2577900" y="1811336"/>
                  </a:cubicBezTo>
                  <a:lnTo>
                    <a:pt x="2599165" y="1807209"/>
                  </a:lnTo>
                  <a:lnTo>
                    <a:pt x="2622967" y="1785619"/>
                  </a:lnTo>
                  <a:lnTo>
                    <a:pt x="2598530" y="1780538"/>
                  </a:lnTo>
                  <a:lnTo>
                    <a:pt x="2596625" y="1767839"/>
                  </a:lnTo>
                  <a:lnTo>
                    <a:pt x="2627094" y="1760536"/>
                  </a:lnTo>
                  <a:lnTo>
                    <a:pt x="2619476" y="1751963"/>
                  </a:lnTo>
                  <a:lnTo>
                    <a:pt x="2625823" y="1733866"/>
                  </a:lnTo>
                  <a:lnTo>
                    <a:pt x="2644550" y="1726564"/>
                  </a:lnTo>
                  <a:lnTo>
                    <a:pt x="2656927" y="1685606"/>
                  </a:lnTo>
                  <a:lnTo>
                    <a:pt x="2672796" y="1686241"/>
                  </a:lnTo>
                  <a:lnTo>
                    <a:pt x="2677239" y="1672588"/>
                  </a:lnTo>
                  <a:lnTo>
                    <a:pt x="2695013" y="1652269"/>
                  </a:lnTo>
                  <a:lnTo>
                    <a:pt x="2703264" y="1658619"/>
                  </a:lnTo>
                  <a:lnTo>
                    <a:pt x="2721355" y="1676398"/>
                  </a:lnTo>
                  <a:lnTo>
                    <a:pt x="2735320" y="1675128"/>
                  </a:lnTo>
                  <a:lnTo>
                    <a:pt x="2719133" y="1659253"/>
                  </a:lnTo>
                  <a:lnTo>
                    <a:pt x="2721355" y="1651316"/>
                  </a:lnTo>
                  <a:lnTo>
                    <a:pt x="2745793" y="1659253"/>
                  </a:lnTo>
                  <a:lnTo>
                    <a:pt x="2749918" y="1656079"/>
                  </a:lnTo>
                  <a:lnTo>
                    <a:pt x="2743254" y="1642426"/>
                  </a:lnTo>
                  <a:lnTo>
                    <a:pt x="2741349" y="1624646"/>
                  </a:lnTo>
                  <a:lnTo>
                    <a:pt x="2750870" y="1620201"/>
                  </a:lnTo>
                  <a:lnTo>
                    <a:pt x="2771499" y="1600833"/>
                  </a:lnTo>
                  <a:lnTo>
                    <a:pt x="2763248" y="1591944"/>
                  </a:lnTo>
                  <a:lnTo>
                    <a:pt x="2742936" y="1608771"/>
                  </a:lnTo>
                  <a:lnTo>
                    <a:pt x="2733732" y="1609723"/>
                  </a:lnTo>
                  <a:lnTo>
                    <a:pt x="2730241" y="1603374"/>
                  </a:lnTo>
                  <a:lnTo>
                    <a:pt x="2741983" y="1579561"/>
                  </a:lnTo>
                  <a:lnTo>
                    <a:pt x="2752459" y="1580196"/>
                  </a:lnTo>
                  <a:lnTo>
                    <a:pt x="2769278" y="1572576"/>
                  </a:lnTo>
                  <a:lnTo>
                    <a:pt x="2766105" y="1549399"/>
                  </a:lnTo>
                  <a:lnTo>
                    <a:pt x="2779435" y="1533524"/>
                  </a:lnTo>
                  <a:lnTo>
                    <a:pt x="2799430" y="1528127"/>
                  </a:lnTo>
                  <a:lnTo>
                    <a:pt x="2804825" y="1517649"/>
                  </a:lnTo>
                  <a:lnTo>
                    <a:pt x="2813077" y="1509077"/>
                  </a:lnTo>
                  <a:lnTo>
                    <a:pt x="2818790" y="1531937"/>
                  </a:lnTo>
                  <a:lnTo>
                    <a:pt x="2830215" y="1541461"/>
                  </a:lnTo>
                  <a:lnTo>
                    <a:pt x="2842592" y="1520189"/>
                  </a:lnTo>
                  <a:lnTo>
                    <a:pt x="2837515" y="1515109"/>
                  </a:lnTo>
                  <a:lnTo>
                    <a:pt x="2855288" y="1505584"/>
                  </a:lnTo>
                  <a:lnTo>
                    <a:pt x="2863540" y="1493836"/>
                  </a:lnTo>
                  <a:lnTo>
                    <a:pt x="2859414" y="1486534"/>
                  </a:lnTo>
                  <a:lnTo>
                    <a:pt x="2845767" y="1504314"/>
                  </a:lnTo>
                  <a:lnTo>
                    <a:pt x="2832120" y="1513204"/>
                  </a:lnTo>
                  <a:lnTo>
                    <a:pt x="2828945" y="1481137"/>
                  </a:lnTo>
                  <a:cubicBezTo>
                    <a:pt x="2828839" y="1480502"/>
                    <a:pt x="2828734" y="1479867"/>
                    <a:pt x="2828628" y="1479232"/>
                  </a:cubicBezTo>
                  <a:lnTo>
                    <a:pt x="2825772" y="1481137"/>
                  </a:lnTo>
                  <a:lnTo>
                    <a:pt x="2819425" y="1484629"/>
                  </a:lnTo>
                  <a:lnTo>
                    <a:pt x="2806729" y="1509077"/>
                  </a:lnTo>
                  <a:lnTo>
                    <a:pt x="2794987" y="1503996"/>
                  </a:lnTo>
                  <a:lnTo>
                    <a:pt x="2801335" y="1488122"/>
                  </a:lnTo>
                  <a:lnTo>
                    <a:pt x="2807047" y="1481137"/>
                  </a:lnTo>
                  <a:lnTo>
                    <a:pt x="2815933" y="1470024"/>
                  </a:lnTo>
                  <a:lnTo>
                    <a:pt x="2827359" y="1465897"/>
                  </a:lnTo>
                  <a:lnTo>
                    <a:pt x="2821012" y="1454149"/>
                  </a:lnTo>
                  <a:lnTo>
                    <a:pt x="2825137" y="1438274"/>
                  </a:lnTo>
                  <a:lnTo>
                    <a:pt x="2832436" y="1441449"/>
                  </a:lnTo>
                  <a:cubicBezTo>
                    <a:pt x="2832859" y="1448011"/>
                    <a:pt x="2833283" y="1454572"/>
                    <a:pt x="2833706" y="1461134"/>
                  </a:cubicBezTo>
                  <a:lnTo>
                    <a:pt x="2840371" y="1467484"/>
                  </a:lnTo>
                  <a:lnTo>
                    <a:pt x="2859414" y="1481137"/>
                  </a:lnTo>
                  <a:lnTo>
                    <a:pt x="2862588" y="1483042"/>
                  </a:lnTo>
                  <a:cubicBezTo>
                    <a:pt x="2862482" y="1482407"/>
                    <a:pt x="2862377" y="1481772"/>
                    <a:pt x="2862271" y="1481137"/>
                  </a:cubicBezTo>
                  <a:lnTo>
                    <a:pt x="2860366" y="1474152"/>
                  </a:lnTo>
                  <a:lnTo>
                    <a:pt x="2854653" y="1441132"/>
                  </a:lnTo>
                  <a:lnTo>
                    <a:pt x="2836563" y="1430972"/>
                  </a:lnTo>
                  <a:lnTo>
                    <a:pt x="2833072" y="1410017"/>
                  </a:lnTo>
                  <a:lnTo>
                    <a:pt x="2847036" y="1405255"/>
                  </a:lnTo>
                  <a:lnTo>
                    <a:pt x="2852749" y="1426527"/>
                  </a:lnTo>
                  <a:lnTo>
                    <a:pt x="2864174" y="1423987"/>
                  </a:lnTo>
                  <a:lnTo>
                    <a:pt x="2868300" y="1403350"/>
                  </a:lnTo>
                  <a:lnTo>
                    <a:pt x="2848941" y="1392554"/>
                  </a:lnTo>
                  <a:lnTo>
                    <a:pt x="2854970" y="1378267"/>
                  </a:lnTo>
                  <a:lnTo>
                    <a:pt x="2874013" y="1375727"/>
                  </a:lnTo>
                  <a:lnTo>
                    <a:pt x="2865761" y="1360170"/>
                  </a:lnTo>
                  <a:lnTo>
                    <a:pt x="2872744" y="1346200"/>
                  </a:lnTo>
                  <a:lnTo>
                    <a:pt x="2899721" y="1361757"/>
                  </a:lnTo>
                  <a:lnTo>
                    <a:pt x="2904482" y="1355407"/>
                  </a:lnTo>
                  <a:lnTo>
                    <a:pt x="2886390" y="1337945"/>
                  </a:lnTo>
                  <a:cubicBezTo>
                    <a:pt x="2886813" y="1332547"/>
                    <a:pt x="2887237" y="1327150"/>
                    <a:pt x="2887660" y="1321752"/>
                  </a:cubicBezTo>
                  <a:lnTo>
                    <a:pt x="2864174" y="1337945"/>
                  </a:lnTo>
                  <a:lnTo>
                    <a:pt x="2844496" y="1366519"/>
                  </a:lnTo>
                  <a:lnTo>
                    <a:pt x="2834976" y="1356360"/>
                  </a:lnTo>
                  <a:lnTo>
                    <a:pt x="2854970" y="1345247"/>
                  </a:lnTo>
                  <a:lnTo>
                    <a:pt x="2850527" y="1331912"/>
                  </a:lnTo>
                  <a:lnTo>
                    <a:pt x="2827041" y="1327467"/>
                  </a:lnTo>
                  <a:lnTo>
                    <a:pt x="2834659" y="1308735"/>
                  </a:lnTo>
                  <a:lnTo>
                    <a:pt x="2850527" y="1323340"/>
                  </a:lnTo>
                  <a:lnTo>
                    <a:pt x="2888296" y="1308100"/>
                  </a:lnTo>
                  <a:lnTo>
                    <a:pt x="2890518" y="1278890"/>
                  </a:lnTo>
                  <a:lnTo>
                    <a:pt x="2898768" y="1278255"/>
                  </a:lnTo>
                  <a:lnTo>
                    <a:pt x="2925112" y="1271905"/>
                  </a:lnTo>
                  <a:lnTo>
                    <a:pt x="2936854" y="1286510"/>
                  </a:lnTo>
                  <a:lnTo>
                    <a:pt x="2945741" y="1306830"/>
                  </a:lnTo>
                  <a:lnTo>
                    <a:pt x="2953675" y="1290637"/>
                  </a:lnTo>
                  <a:lnTo>
                    <a:pt x="2975891" y="1279843"/>
                  </a:lnTo>
                  <a:lnTo>
                    <a:pt x="2984143" y="1264285"/>
                  </a:lnTo>
                  <a:lnTo>
                    <a:pt x="2954945" y="1267460"/>
                  </a:lnTo>
                  <a:lnTo>
                    <a:pt x="2946376" y="1276033"/>
                  </a:lnTo>
                  <a:lnTo>
                    <a:pt x="2925746" y="1242377"/>
                  </a:lnTo>
                  <a:lnTo>
                    <a:pt x="2918447" y="1238250"/>
                  </a:lnTo>
                  <a:lnTo>
                    <a:pt x="2920351" y="1219200"/>
                  </a:lnTo>
                  <a:lnTo>
                    <a:pt x="2935267" y="1221423"/>
                  </a:lnTo>
                  <a:lnTo>
                    <a:pt x="2941297" y="1202373"/>
                  </a:lnTo>
                  <a:lnTo>
                    <a:pt x="2907338" y="1198563"/>
                  </a:lnTo>
                  <a:lnTo>
                    <a:pt x="2908607" y="1184593"/>
                  </a:lnTo>
                  <a:lnTo>
                    <a:pt x="2939394" y="1183323"/>
                  </a:lnTo>
                  <a:lnTo>
                    <a:pt x="2919081" y="1175068"/>
                  </a:lnTo>
                  <a:lnTo>
                    <a:pt x="2926063" y="1166495"/>
                  </a:lnTo>
                  <a:lnTo>
                    <a:pt x="2943202" y="1173798"/>
                  </a:lnTo>
                  <a:lnTo>
                    <a:pt x="2948280" y="1164273"/>
                  </a:lnTo>
                  <a:lnTo>
                    <a:pt x="2940980" y="1155065"/>
                  </a:lnTo>
                  <a:lnTo>
                    <a:pt x="2943202" y="1143318"/>
                  </a:lnTo>
                  <a:lnTo>
                    <a:pt x="2968273" y="1139825"/>
                  </a:lnTo>
                  <a:lnTo>
                    <a:pt x="2953358" y="1131570"/>
                  </a:lnTo>
                  <a:lnTo>
                    <a:pt x="2942884" y="1119187"/>
                  </a:lnTo>
                  <a:lnTo>
                    <a:pt x="2946058" y="1109662"/>
                  </a:lnTo>
                  <a:lnTo>
                    <a:pt x="2965102" y="1113473"/>
                  </a:lnTo>
                  <a:lnTo>
                    <a:pt x="2969862" y="1100772"/>
                  </a:lnTo>
                  <a:lnTo>
                    <a:pt x="2984778" y="1106170"/>
                  </a:lnTo>
                  <a:lnTo>
                    <a:pt x="2996522" y="1093470"/>
                  </a:lnTo>
                  <a:lnTo>
                    <a:pt x="3010169" y="1094105"/>
                  </a:lnTo>
                  <a:lnTo>
                    <a:pt x="3014294" y="1066800"/>
                  </a:lnTo>
                  <a:lnTo>
                    <a:pt x="3027942" y="1062355"/>
                  </a:lnTo>
                  <a:lnTo>
                    <a:pt x="3034289" y="1054735"/>
                  </a:lnTo>
                  <a:lnTo>
                    <a:pt x="3062536" y="1052830"/>
                  </a:lnTo>
                  <a:lnTo>
                    <a:pt x="3082848" y="1044892"/>
                  </a:lnTo>
                  <a:lnTo>
                    <a:pt x="3104107" y="1064577"/>
                  </a:lnTo>
                  <a:lnTo>
                    <a:pt x="3119976" y="1045527"/>
                  </a:lnTo>
                  <a:lnTo>
                    <a:pt x="3102520" y="1029017"/>
                  </a:lnTo>
                  <a:lnTo>
                    <a:pt x="3083799" y="1030287"/>
                  </a:lnTo>
                  <a:lnTo>
                    <a:pt x="3074913" y="1017587"/>
                  </a:lnTo>
                  <a:lnTo>
                    <a:pt x="3058410" y="1028382"/>
                  </a:lnTo>
                  <a:lnTo>
                    <a:pt x="3052697" y="1010602"/>
                  </a:lnTo>
                  <a:lnTo>
                    <a:pt x="3043175" y="1005204"/>
                  </a:lnTo>
                  <a:lnTo>
                    <a:pt x="3049206" y="973770"/>
                  </a:lnTo>
                  <a:lnTo>
                    <a:pt x="3072057" y="948370"/>
                  </a:lnTo>
                  <a:lnTo>
                    <a:pt x="3079991" y="969325"/>
                  </a:lnTo>
                  <a:lnTo>
                    <a:pt x="3093634" y="972500"/>
                  </a:lnTo>
                  <a:lnTo>
                    <a:pt x="3099029" y="980437"/>
                  </a:lnTo>
                  <a:lnTo>
                    <a:pt x="3110772" y="974087"/>
                  </a:lnTo>
                  <a:lnTo>
                    <a:pt x="3125689" y="985517"/>
                  </a:lnTo>
                  <a:lnTo>
                    <a:pt x="3140605" y="979167"/>
                  </a:lnTo>
                  <a:lnTo>
                    <a:pt x="3133623" y="967737"/>
                  </a:lnTo>
                  <a:lnTo>
                    <a:pt x="3150762" y="948687"/>
                  </a:lnTo>
                  <a:lnTo>
                    <a:pt x="3128545" y="959165"/>
                  </a:lnTo>
                  <a:lnTo>
                    <a:pt x="3107598" y="961387"/>
                  </a:lnTo>
                  <a:lnTo>
                    <a:pt x="3100933" y="952180"/>
                  </a:lnTo>
                  <a:lnTo>
                    <a:pt x="3120928" y="940432"/>
                  </a:lnTo>
                  <a:lnTo>
                    <a:pt x="3136480" y="921065"/>
                  </a:lnTo>
                  <a:lnTo>
                    <a:pt x="3125054" y="914080"/>
                  </a:lnTo>
                  <a:lnTo>
                    <a:pt x="3137749" y="903285"/>
                  </a:lnTo>
                  <a:lnTo>
                    <a:pt x="3126006" y="895982"/>
                  </a:lnTo>
                  <a:lnTo>
                    <a:pt x="3117437" y="886775"/>
                  </a:lnTo>
                  <a:lnTo>
                    <a:pt x="3130767" y="865502"/>
                  </a:lnTo>
                  <a:lnTo>
                    <a:pt x="3139971" y="846453"/>
                  </a:lnTo>
                  <a:lnTo>
                    <a:pt x="3158061" y="839150"/>
                  </a:lnTo>
                  <a:lnTo>
                    <a:pt x="3169487" y="806130"/>
                  </a:lnTo>
                  <a:lnTo>
                    <a:pt x="3179008" y="806130"/>
                  </a:lnTo>
                  <a:lnTo>
                    <a:pt x="3174882" y="816607"/>
                  </a:lnTo>
                  <a:lnTo>
                    <a:pt x="3180278" y="839785"/>
                  </a:lnTo>
                  <a:lnTo>
                    <a:pt x="3190116" y="854390"/>
                  </a:lnTo>
                  <a:lnTo>
                    <a:pt x="3192021" y="868995"/>
                  </a:lnTo>
                  <a:lnTo>
                    <a:pt x="3200590" y="852167"/>
                  </a:lnTo>
                  <a:lnTo>
                    <a:pt x="3218680" y="858518"/>
                  </a:lnTo>
                  <a:lnTo>
                    <a:pt x="3225028" y="849945"/>
                  </a:lnTo>
                  <a:lnTo>
                    <a:pt x="3219315" y="840420"/>
                  </a:lnTo>
                  <a:lnTo>
                    <a:pt x="3191069" y="848357"/>
                  </a:lnTo>
                  <a:lnTo>
                    <a:pt x="3195194" y="835340"/>
                  </a:lnTo>
                  <a:lnTo>
                    <a:pt x="3209794" y="835023"/>
                  </a:lnTo>
                  <a:lnTo>
                    <a:pt x="3217094" y="827720"/>
                  </a:lnTo>
                  <a:lnTo>
                    <a:pt x="3204398" y="809940"/>
                  </a:lnTo>
                  <a:lnTo>
                    <a:pt x="3218046" y="803590"/>
                  </a:lnTo>
                  <a:lnTo>
                    <a:pt x="3208207" y="786762"/>
                  </a:lnTo>
                  <a:lnTo>
                    <a:pt x="3190434" y="777555"/>
                  </a:lnTo>
                  <a:lnTo>
                    <a:pt x="3204716" y="760410"/>
                  </a:lnTo>
                  <a:lnTo>
                    <a:pt x="3237723" y="746440"/>
                  </a:lnTo>
                  <a:lnTo>
                    <a:pt x="3256766" y="757870"/>
                  </a:lnTo>
                  <a:lnTo>
                    <a:pt x="3273904" y="744853"/>
                  </a:lnTo>
                  <a:lnTo>
                    <a:pt x="3287551" y="776285"/>
                  </a:lnTo>
                  <a:lnTo>
                    <a:pt x="3305642" y="776285"/>
                  </a:lnTo>
                  <a:lnTo>
                    <a:pt x="3294851" y="757553"/>
                  </a:lnTo>
                  <a:lnTo>
                    <a:pt x="3315798" y="744535"/>
                  </a:lnTo>
                  <a:lnTo>
                    <a:pt x="3326589" y="729613"/>
                  </a:lnTo>
                  <a:lnTo>
                    <a:pt x="3312624" y="723580"/>
                  </a:lnTo>
                  <a:lnTo>
                    <a:pt x="3320876" y="705800"/>
                  </a:lnTo>
                  <a:lnTo>
                    <a:pt x="3310085" y="703578"/>
                  </a:lnTo>
                  <a:lnTo>
                    <a:pt x="3281839" y="732470"/>
                  </a:lnTo>
                  <a:lnTo>
                    <a:pt x="3269143" y="728343"/>
                  </a:lnTo>
                  <a:lnTo>
                    <a:pt x="3263748" y="710245"/>
                  </a:lnTo>
                  <a:lnTo>
                    <a:pt x="3249149" y="709610"/>
                  </a:lnTo>
                  <a:lnTo>
                    <a:pt x="3244705" y="728660"/>
                  </a:lnTo>
                  <a:lnTo>
                    <a:pt x="3220267" y="720088"/>
                  </a:lnTo>
                  <a:cubicBezTo>
                    <a:pt x="3219950" y="715643"/>
                    <a:pt x="3219632" y="711198"/>
                    <a:pt x="3219315" y="706753"/>
                  </a:cubicBezTo>
                  <a:lnTo>
                    <a:pt x="3252005" y="666430"/>
                  </a:lnTo>
                  <a:lnTo>
                    <a:pt x="3262161" y="634680"/>
                  </a:lnTo>
                  <a:lnTo>
                    <a:pt x="3284060" y="628330"/>
                  </a:lnTo>
                  <a:lnTo>
                    <a:pt x="3281839" y="615313"/>
                  </a:lnTo>
                  <a:lnTo>
                    <a:pt x="3314529" y="598168"/>
                  </a:lnTo>
                  <a:lnTo>
                    <a:pt x="3322780" y="579435"/>
                  </a:lnTo>
                  <a:lnTo>
                    <a:pt x="3375782" y="550225"/>
                  </a:lnTo>
                  <a:lnTo>
                    <a:pt x="3368800" y="538795"/>
                  </a:lnTo>
                  <a:lnTo>
                    <a:pt x="3365626" y="509268"/>
                  </a:lnTo>
                  <a:lnTo>
                    <a:pt x="3383082" y="459420"/>
                  </a:lnTo>
                  <a:lnTo>
                    <a:pt x="3397999" y="475295"/>
                  </a:lnTo>
                  <a:lnTo>
                    <a:pt x="3382447" y="500695"/>
                  </a:lnTo>
                  <a:lnTo>
                    <a:pt x="3392921" y="506728"/>
                  </a:lnTo>
                  <a:lnTo>
                    <a:pt x="3396095" y="496250"/>
                  </a:lnTo>
                  <a:lnTo>
                    <a:pt x="3407838" y="499425"/>
                  </a:lnTo>
                  <a:lnTo>
                    <a:pt x="3415137" y="518158"/>
                  </a:lnTo>
                  <a:lnTo>
                    <a:pt x="3420533" y="500378"/>
                  </a:lnTo>
                  <a:lnTo>
                    <a:pt x="3437671" y="512760"/>
                  </a:lnTo>
                  <a:lnTo>
                    <a:pt x="3449097" y="499108"/>
                  </a:lnTo>
                  <a:lnTo>
                    <a:pt x="3423389" y="483550"/>
                  </a:lnTo>
                  <a:cubicBezTo>
                    <a:pt x="3423072" y="477518"/>
                    <a:pt x="3422754" y="471485"/>
                    <a:pt x="3422437" y="465453"/>
                  </a:cubicBezTo>
                  <a:lnTo>
                    <a:pt x="3417042" y="452118"/>
                  </a:lnTo>
                  <a:lnTo>
                    <a:pt x="3442114" y="451800"/>
                  </a:lnTo>
                  <a:lnTo>
                    <a:pt x="3461792" y="498155"/>
                  </a:lnTo>
                  <a:lnTo>
                    <a:pt x="3488452" y="508315"/>
                  </a:lnTo>
                  <a:lnTo>
                    <a:pt x="3491625" y="528000"/>
                  </a:lnTo>
                  <a:lnTo>
                    <a:pt x="3516063" y="538478"/>
                  </a:lnTo>
                  <a:lnTo>
                    <a:pt x="3518285" y="524825"/>
                  </a:lnTo>
                  <a:lnTo>
                    <a:pt x="3488134" y="483868"/>
                  </a:lnTo>
                  <a:lnTo>
                    <a:pt x="3477343" y="482915"/>
                  </a:lnTo>
                  <a:lnTo>
                    <a:pt x="3464648" y="467358"/>
                  </a:lnTo>
                  <a:lnTo>
                    <a:pt x="3469726" y="443863"/>
                  </a:lnTo>
                  <a:lnTo>
                    <a:pt x="3455762" y="430528"/>
                  </a:lnTo>
                  <a:lnTo>
                    <a:pt x="3478930" y="391158"/>
                  </a:lnTo>
                  <a:lnTo>
                    <a:pt x="3499877" y="392110"/>
                  </a:lnTo>
                  <a:lnTo>
                    <a:pt x="3504955" y="382586"/>
                  </a:lnTo>
                  <a:lnTo>
                    <a:pt x="3519872" y="382268"/>
                  </a:lnTo>
                  <a:lnTo>
                    <a:pt x="3513842" y="401318"/>
                  </a:lnTo>
                  <a:lnTo>
                    <a:pt x="3521459" y="416240"/>
                  </a:lnTo>
                  <a:cubicBezTo>
                    <a:pt x="3521565" y="435819"/>
                    <a:pt x="3521670" y="455399"/>
                    <a:pt x="3521776" y="474978"/>
                  </a:cubicBezTo>
                  <a:lnTo>
                    <a:pt x="3539232" y="441323"/>
                  </a:lnTo>
                  <a:lnTo>
                    <a:pt x="3545262" y="385443"/>
                  </a:lnTo>
                  <a:lnTo>
                    <a:pt x="3559862" y="374013"/>
                  </a:lnTo>
                  <a:cubicBezTo>
                    <a:pt x="3560179" y="367980"/>
                    <a:pt x="3560497" y="361948"/>
                    <a:pt x="3560814" y="355915"/>
                  </a:cubicBezTo>
                  <a:lnTo>
                    <a:pt x="3577000" y="346390"/>
                  </a:lnTo>
                  <a:lnTo>
                    <a:pt x="3584934" y="337818"/>
                  </a:lnTo>
                  <a:lnTo>
                    <a:pt x="3583347" y="378775"/>
                  </a:lnTo>
                  <a:lnTo>
                    <a:pt x="3572874" y="405445"/>
                  </a:lnTo>
                  <a:lnTo>
                    <a:pt x="3584934" y="431480"/>
                  </a:lnTo>
                  <a:lnTo>
                    <a:pt x="3584934" y="456563"/>
                  </a:lnTo>
                  <a:lnTo>
                    <a:pt x="3565574" y="494980"/>
                  </a:lnTo>
                  <a:lnTo>
                    <a:pt x="3565574" y="505458"/>
                  </a:lnTo>
                  <a:lnTo>
                    <a:pt x="3590647" y="478788"/>
                  </a:lnTo>
                  <a:lnTo>
                    <a:pt x="3597629" y="443863"/>
                  </a:lnTo>
                  <a:lnTo>
                    <a:pt x="3607151" y="440688"/>
                  </a:lnTo>
                  <a:lnTo>
                    <a:pt x="3619846" y="457198"/>
                  </a:lnTo>
                  <a:lnTo>
                    <a:pt x="3627463" y="443545"/>
                  </a:lnTo>
                  <a:lnTo>
                    <a:pt x="3610007" y="428940"/>
                  </a:lnTo>
                  <a:lnTo>
                    <a:pt x="3605881" y="393380"/>
                  </a:lnTo>
                  <a:lnTo>
                    <a:pt x="3626828" y="379410"/>
                  </a:lnTo>
                  <a:lnTo>
                    <a:pt x="3629685" y="350835"/>
                  </a:lnTo>
                  <a:lnTo>
                    <a:pt x="3642380" y="337183"/>
                  </a:lnTo>
                  <a:lnTo>
                    <a:pt x="3652853" y="342263"/>
                  </a:lnTo>
                  <a:lnTo>
                    <a:pt x="3641428" y="366710"/>
                  </a:lnTo>
                  <a:lnTo>
                    <a:pt x="3662692" y="378140"/>
                  </a:lnTo>
                  <a:lnTo>
                    <a:pt x="3668722" y="349565"/>
                  </a:lnTo>
                  <a:lnTo>
                    <a:pt x="3689986" y="351471"/>
                  </a:lnTo>
                  <a:lnTo>
                    <a:pt x="3669357" y="331785"/>
                  </a:lnTo>
                  <a:lnTo>
                    <a:pt x="3676974" y="316863"/>
                  </a:lnTo>
                  <a:lnTo>
                    <a:pt x="3692843" y="327023"/>
                  </a:lnTo>
                  <a:lnTo>
                    <a:pt x="3703951" y="353375"/>
                  </a:lnTo>
                  <a:lnTo>
                    <a:pt x="3718550" y="355598"/>
                  </a:lnTo>
                  <a:lnTo>
                    <a:pt x="3728072" y="377505"/>
                  </a:lnTo>
                  <a:lnTo>
                    <a:pt x="3747432" y="396238"/>
                  </a:lnTo>
                  <a:lnTo>
                    <a:pt x="3742671" y="347660"/>
                  </a:lnTo>
                  <a:lnTo>
                    <a:pt x="3755366" y="329563"/>
                  </a:lnTo>
                  <a:lnTo>
                    <a:pt x="3741402" y="310831"/>
                  </a:lnTo>
                  <a:lnTo>
                    <a:pt x="3754097" y="299083"/>
                  </a:lnTo>
                  <a:lnTo>
                    <a:pt x="3732832" y="284796"/>
                  </a:lnTo>
                  <a:lnTo>
                    <a:pt x="3722042" y="307020"/>
                  </a:lnTo>
                  <a:lnTo>
                    <a:pt x="3702047" y="286066"/>
                  </a:lnTo>
                  <a:cubicBezTo>
                    <a:pt x="3702259" y="278340"/>
                    <a:pt x="3702470" y="270614"/>
                    <a:pt x="3702682" y="262888"/>
                  </a:cubicBezTo>
                  <a:lnTo>
                    <a:pt x="3679830" y="270191"/>
                  </a:lnTo>
                  <a:lnTo>
                    <a:pt x="3669992" y="254633"/>
                  </a:lnTo>
                  <a:lnTo>
                    <a:pt x="3686813" y="249236"/>
                  </a:lnTo>
                  <a:lnTo>
                    <a:pt x="3699508" y="257491"/>
                  </a:lnTo>
                  <a:lnTo>
                    <a:pt x="3701729" y="235583"/>
                  </a:lnTo>
                  <a:lnTo>
                    <a:pt x="3716646" y="253363"/>
                  </a:lnTo>
                  <a:lnTo>
                    <a:pt x="3718550" y="269238"/>
                  </a:lnTo>
                  <a:lnTo>
                    <a:pt x="3734419" y="275271"/>
                  </a:lnTo>
                  <a:lnTo>
                    <a:pt x="3730293" y="265746"/>
                  </a:lnTo>
                  <a:lnTo>
                    <a:pt x="3744893" y="235266"/>
                  </a:lnTo>
                  <a:lnTo>
                    <a:pt x="3771235" y="242251"/>
                  </a:lnTo>
                  <a:lnTo>
                    <a:pt x="3769648" y="285431"/>
                  </a:lnTo>
                  <a:lnTo>
                    <a:pt x="3794086" y="289241"/>
                  </a:lnTo>
                  <a:lnTo>
                    <a:pt x="3783295" y="269556"/>
                  </a:lnTo>
                  <a:lnTo>
                    <a:pt x="3790913" y="260031"/>
                  </a:lnTo>
                  <a:lnTo>
                    <a:pt x="3798212" y="266381"/>
                  </a:lnTo>
                  <a:lnTo>
                    <a:pt x="3841376" y="274001"/>
                  </a:lnTo>
                  <a:lnTo>
                    <a:pt x="3828998" y="295273"/>
                  </a:lnTo>
                  <a:lnTo>
                    <a:pt x="3855658" y="294321"/>
                  </a:lnTo>
                  <a:lnTo>
                    <a:pt x="3838837" y="314323"/>
                  </a:lnTo>
                  <a:lnTo>
                    <a:pt x="3855975" y="341628"/>
                  </a:lnTo>
                  <a:lnTo>
                    <a:pt x="3871844" y="335913"/>
                  </a:lnTo>
                  <a:lnTo>
                    <a:pt x="3865179" y="301306"/>
                  </a:lnTo>
                  <a:lnTo>
                    <a:pt x="3879461" y="284478"/>
                  </a:lnTo>
                  <a:lnTo>
                    <a:pt x="3862640" y="279398"/>
                  </a:lnTo>
                  <a:lnTo>
                    <a:pt x="3866766" y="252728"/>
                  </a:lnTo>
                  <a:lnTo>
                    <a:pt x="3885809" y="256856"/>
                  </a:lnTo>
                  <a:lnTo>
                    <a:pt x="3891839" y="239076"/>
                  </a:lnTo>
                  <a:lnTo>
                    <a:pt x="3894060" y="225423"/>
                  </a:lnTo>
                  <a:lnTo>
                    <a:pt x="3904534" y="220978"/>
                  </a:lnTo>
                  <a:lnTo>
                    <a:pt x="3929289" y="187006"/>
                  </a:lnTo>
                  <a:lnTo>
                    <a:pt x="3943254" y="185736"/>
                  </a:lnTo>
                  <a:lnTo>
                    <a:pt x="3965470" y="200658"/>
                  </a:lnTo>
                  <a:lnTo>
                    <a:pt x="3976261" y="187641"/>
                  </a:lnTo>
                  <a:lnTo>
                    <a:pt x="3960075" y="171766"/>
                  </a:lnTo>
                  <a:lnTo>
                    <a:pt x="3972453" y="131761"/>
                  </a:lnTo>
                  <a:lnTo>
                    <a:pt x="3994986" y="144143"/>
                  </a:lnTo>
                  <a:lnTo>
                    <a:pt x="3999747" y="129538"/>
                  </a:lnTo>
                  <a:lnTo>
                    <a:pt x="3988004" y="110806"/>
                  </a:lnTo>
                  <a:lnTo>
                    <a:pt x="3959440" y="105726"/>
                  </a:lnTo>
                  <a:lnTo>
                    <a:pt x="3959440" y="84453"/>
                  </a:lnTo>
                  <a:lnTo>
                    <a:pt x="3967692" y="78103"/>
                  </a:lnTo>
                  <a:lnTo>
                    <a:pt x="3995621" y="102233"/>
                  </a:lnTo>
                  <a:lnTo>
                    <a:pt x="4004825" y="96836"/>
                  </a:lnTo>
                  <a:lnTo>
                    <a:pt x="3998478" y="80008"/>
                  </a:lnTo>
                  <a:lnTo>
                    <a:pt x="4002286" y="45083"/>
                  </a:lnTo>
                  <a:lnTo>
                    <a:pt x="4010855" y="49211"/>
                  </a:lnTo>
                  <a:lnTo>
                    <a:pt x="4021646" y="71436"/>
                  </a:lnTo>
                  <a:lnTo>
                    <a:pt x="4027676" y="42861"/>
                  </a:lnTo>
                  <a:lnTo>
                    <a:pt x="4035293" y="40638"/>
                  </a:lnTo>
                  <a:lnTo>
                    <a:pt x="4041641" y="66673"/>
                  </a:lnTo>
                  <a:lnTo>
                    <a:pt x="4054336" y="69848"/>
                  </a:lnTo>
                  <a:lnTo>
                    <a:pt x="4064175" y="95248"/>
                  </a:lnTo>
                  <a:lnTo>
                    <a:pt x="4079726" y="78103"/>
                  </a:lnTo>
                  <a:lnTo>
                    <a:pt x="4104164" y="67626"/>
                  </a:lnTo>
                  <a:lnTo>
                    <a:pt x="4108290" y="85088"/>
                  </a:lnTo>
                  <a:lnTo>
                    <a:pt x="4059097" y="155256"/>
                  </a:lnTo>
                  <a:lnTo>
                    <a:pt x="4042276" y="238758"/>
                  </a:lnTo>
                  <a:lnTo>
                    <a:pt x="4027676" y="261936"/>
                  </a:lnTo>
                  <a:lnTo>
                    <a:pt x="4034024" y="290510"/>
                  </a:lnTo>
                  <a:lnTo>
                    <a:pt x="4046719" y="293685"/>
                  </a:lnTo>
                  <a:lnTo>
                    <a:pt x="4057510" y="275588"/>
                  </a:lnTo>
                  <a:lnTo>
                    <a:pt x="4081631" y="245743"/>
                  </a:lnTo>
                  <a:lnTo>
                    <a:pt x="4063540" y="247013"/>
                  </a:lnTo>
                  <a:cubicBezTo>
                    <a:pt x="4063752" y="242039"/>
                    <a:pt x="4063963" y="237065"/>
                    <a:pt x="4064175" y="232091"/>
                  </a:cubicBezTo>
                  <a:lnTo>
                    <a:pt x="4126063" y="154621"/>
                  </a:lnTo>
                  <a:lnTo>
                    <a:pt x="4140663" y="113663"/>
                  </a:lnTo>
                  <a:lnTo>
                    <a:pt x="4166688" y="90168"/>
                  </a:lnTo>
                  <a:lnTo>
                    <a:pt x="4171766" y="66673"/>
                  </a:lnTo>
                  <a:lnTo>
                    <a:pt x="4189856" y="50798"/>
                  </a:lnTo>
                  <a:lnTo>
                    <a:pt x="4187635" y="75881"/>
                  </a:lnTo>
                  <a:lnTo>
                    <a:pt x="4197473" y="93026"/>
                  </a:lnTo>
                  <a:lnTo>
                    <a:pt x="4195252" y="106678"/>
                  </a:lnTo>
                  <a:lnTo>
                    <a:pt x="4179383" y="116203"/>
                  </a:lnTo>
                  <a:lnTo>
                    <a:pt x="4170179" y="139381"/>
                  </a:lnTo>
                  <a:lnTo>
                    <a:pt x="4197791" y="131761"/>
                  </a:lnTo>
                  <a:lnTo>
                    <a:pt x="4185731" y="200658"/>
                  </a:lnTo>
                  <a:lnTo>
                    <a:pt x="4200330" y="201293"/>
                  </a:lnTo>
                  <a:lnTo>
                    <a:pt x="4222546" y="187323"/>
                  </a:lnTo>
                  <a:lnTo>
                    <a:pt x="4238098" y="143191"/>
                  </a:lnTo>
                  <a:lnTo>
                    <a:pt x="4246667" y="155573"/>
                  </a:lnTo>
                  <a:lnTo>
                    <a:pt x="4250476" y="141921"/>
                  </a:lnTo>
                  <a:lnTo>
                    <a:pt x="4236828" y="126363"/>
                  </a:lnTo>
                  <a:lnTo>
                    <a:pt x="4240954" y="106043"/>
                  </a:lnTo>
                  <a:lnTo>
                    <a:pt x="4258727" y="101916"/>
                  </a:lnTo>
                  <a:lnTo>
                    <a:pt x="4264123" y="93343"/>
                  </a:lnTo>
                  <a:lnTo>
                    <a:pt x="4277770" y="74293"/>
                  </a:lnTo>
                  <a:lnTo>
                    <a:pt x="4268884" y="63498"/>
                  </a:lnTo>
                  <a:lnTo>
                    <a:pt x="4274279" y="39686"/>
                  </a:lnTo>
                  <a:lnTo>
                    <a:pt x="4286657" y="33336"/>
                  </a:lnTo>
                  <a:lnTo>
                    <a:pt x="4277135" y="19366"/>
                  </a:lnTo>
                  <a:close/>
                  <a:moveTo>
                    <a:pt x="4105211" y="0"/>
                  </a:moveTo>
                  <a:lnTo>
                    <a:pt x="4132404" y="29210"/>
                  </a:lnTo>
                  <a:lnTo>
                    <a:pt x="4151279" y="20320"/>
                  </a:lnTo>
                  <a:lnTo>
                    <a:pt x="4142001" y="37465"/>
                  </a:lnTo>
                  <a:lnTo>
                    <a:pt x="4118327" y="43180"/>
                  </a:lnTo>
                  <a:lnTo>
                    <a:pt x="4092734" y="44133"/>
                  </a:lnTo>
                  <a:lnTo>
                    <a:pt x="4070660" y="57150"/>
                  </a:lnTo>
                  <a:lnTo>
                    <a:pt x="4067141" y="41275"/>
                  </a:lnTo>
                  <a:lnTo>
                    <a:pt x="4088575" y="39370"/>
                  </a:lnTo>
                  <a:lnTo>
                    <a:pt x="4087295" y="29528"/>
                  </a:lnTo>
                  <a:lnTo>
                    <a:pt x="4068100" y="26353"/>
                  </a:lnTo>
                  <a:lnTo>
                    <a:pt x="4072259" y="12065"/>
                  </a:lnTo>
                  <a:lnTo>
                    <a:pt x="4098812" y="10478"/>
                  </a:lnTo>
                  <a:close/>
                </a:path>
              </a:pathLst>
            </a:custGeom>
            <a:solidFill>
              <a:srgbClr val="D2D2D4"/>
            </a:solidFill>
            <a:ln w="19050"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18" name="Oval 17"/>
            <p:cNvSpPr/>
            <p:nvPr/>
          </p:nvSpPr>
          <p:spPr>
            <a:xfrm>
              <a:off x="187854" y="1236927"/>
              <a:ext cx="4389120" cy="4389120"/>
            </a:xfrm>
            <a:prstGeom prst="ellipse">
              <a:avLst/>
            </a:prstGeom>
            <a:noFill/>
            <a:ln w="285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" name="Freeform 309"/>
            <p:cNvSpPr>
              <a:spLocks/>
            </p:cNvSpPr>
            <p:nvPr/>
          </p:nvSpPr>
          <p:spPr bwMode="auto">
            <a:xfrm>
              <a:off x="1980736" y="4135047"/>
              <a:ext cx="18188" cy="14359"/>
            </a:xfrm>
            <a:custGeom>
              <a:avLst/>
              <a:gdLst>
                <a:gd name="T0" fmla="*/ 97 w 97"/>
                <a:gd name="T1" fmla="*/ 69 h 72"/>
                <a:gd name="T2" fmla="*/ 20 w 97"/>
                <a:gd name="T3" fmla="*/ 72 h 72"/>
                <a:gd name="T4" fmla="*/ 0 w 97"/>
                <a:gd name="T5" fmla="*/ 33 h 72"/>
                <a:gd name="T6" fmla="*/ 29 w 97"/>
                <a:gd name="T7" fmla="*/ 0 h 72"/>
                <a:gd name="T8" fmla="*/ 97 w 97"/>
                <a:gd name="T9" fmla="*/ 6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72">
                  <a:moveTo>
                    <a:pt x="97" y="69"/>
                  </a:moveTo>
                  <a:lnTo>
                    <a:pt x="20" y="72"/>
                  </a:lnTo>
                  <a:lnTo>
                    <a:pt x="0" y="33"/>
                  </a:lnTo>
                  <a:lnTo>
                    <a:pt x="29" y="0"/>
                  </a:lnTo>
                  <a:lnTo>
                    <a:pt x="97" y="69"/>
                  </a:lnTo>
                  <a:close/>
                </a:path>
              </a:pathLst>
            </a:custGeom>
            <a:solidFill>
              <a:srgbClr val="C00000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0" name="Oval 19"/>
          <p:cNvSpPr/>
          <p:nvPr/>
        </p:nvSpPr>
        <p:spPr>
          <a:xfrm>
            <a:off x="3375569" y="4003965"/>
            <a:ext cx="276523" cy="276523"/>
          </a:xfrm>
          <a:prstGeom prst="ellipse">
            <a:avLst/>
          </a:prstGeom>
          <a:noFill/>
          <a:ln>
            <a:solidFill>
              <a:srgbClr val="80AB49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Rectangle 10"/>
          <p:cNvSpPr/>
          <p:nvPr/>
        </p:nvSpPr>
        <p:spPr>
          <a:xfrm>
            <a:off x="6657106" y="2060849"/>
            <a:ext cx="3680420" cy="36933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lorem ipsum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fui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tristique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tortor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turpis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dui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nunciti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eros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mauris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donec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odio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itsup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sodales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magna dolor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Id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evedin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venenatis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lacus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magnis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Felis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arcu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in tempus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praesent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est. 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enim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risunit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quisque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vitae, dolor magna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phasellus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Vestibulum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est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vinee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platea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tempor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dis.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Curabitur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interdum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placerat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luctus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ut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a,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orci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nam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mattis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loremi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tincidunt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aptent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malesuada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</a:t>
            </a:r>
          </a:p>
        </p:txBody>
      </p:sp>
      <p:sp>
        <p:nvSpPr>
          <p:cNvPr id="6" name="Curved Down Arrow 5"/>
          <p:cNvSpPr/>
          <p:nvPr/>
        </p:nvSpPr>
        <p:spPr>
          <a:xfrm rot="20345343" flipH="1">
            <a:off x="2331742" y="1054032"/>
            <a:ext cx="4784611" cy="2466434"/>
          </a:xfrm>
          <a:prstGeom prst="curvedDownArrow">
            <a:avLst/>
          </a:prstGeom>
          <a:solidFill>
            <a:srgbClr val="9FD55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grpSp>
        <p:nvGrpSpPr>
          <p:cNvPr id="7" name="Group 6"/>
          <p:cNvGrpSpPr/>
          <p:nvPr/>
        </p:nvGrpSpPr>
        <p:grpSpPr>
          <a:xfrm>
            <a:off x="6722988" y="2102125"/>
            <a:ext cx="833628" cy="833628"/>
            <a:chOff x="5198988" y="2102125"/>
            <a:chExt cx="833628" cy="833628"/>
          </a:xfrm>
        </p:grpSpPr>
        <p:sp>
          <p:nvSpPr>
            <p:cNvPr id="13" name="Oval 12"/>
            <p:cNvSpPr/>
            <p:nvPr/>
          </p:nvSpPr>
          <p:spPr>
            <a:xfrm>
              <a:off x="5198988" y="2102125"/>
              <a:ext cx="833628" cy="833628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r="-23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Freeform 9"/>
            <p:cNvSpPr/>
            <p:nvPr/>
          </p:nvSpPr>
          <p:spPr>
            <a:xfrm>
              <a:off x="5615793" y="2102125"/>
              <a:ext cx="416823" cy="833628"/>
            </a:xfrm>
            <a:custGeom>
              <a:avLst/>
              <a:gdLst>
                <a:gd name="connsiteX0" fmla="*/ 9 w 416823"/>
                <a:gd name="connsiteY0" fmla="*/ 0 h 833628"/>
                <a:gd name="connsiteX1" fmla="*/ 416823 w 416823"/>
                <a:gd name="connsiteY1" fmla="*/ 416814 h 833628"/>
                <a:gd name="connsiteX2" fmla="*/ 9 w 416823"/>
                <a:gd name="connsiteY2" fmla="*/ 833628 h 833628"/>
                <a:gd name="connsiteX3" fmla="*/ 0 w 416823"/>
                <a:gd name="connsiteY3" fmla="*/ 833627 h 833628"/>
                <a:gd name="connsiteX4" fmla="*/ 0 w 416823"/>
                <a:gd name="connsiteY4" fmla="*/ 1 h 833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6823" h="833628">
                  <a:moveTo>
                    <a:pt x="9" y="0"/>
                  </a:moveTo>
                  <a:cubicBezTo>
                    <a:pt x="230209" y="0"/>
                    <a:pt x="416823" y="186614"/>
                    <a:pt x="416823" y="416814"/>
                  </a:cubicBezTo>
                  <a:cubicBezTo>
                    <a:pt x="416823" y="647014"/>
                    <a:pt x="230209" y="833628"/>
                    <a:pt x="9" y="833628"/>
                  </a:cubicBezTo>
                  <a:lnTo>
                    <a:pt x="0" y="83362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tx1">
                <a:alpha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716" name="TextBox 715"/>
          <p:cNvSpPr txBox="1"/>
          <p:nvPr/>
        </p:nvSpPr>
        <p:spPr>
          <a:xfrm>
            <a:off x="6657106" y="1436822"/>
            <a:ext cx="3680420" cy="523220"/>
          </a:xfrm>
          <a:prstGeom prst="rect">
            <a:avLst/>
          </a:prstGeom>
          <a:solidFill>
            <a:schemeClr val="bg1"/>
          </a:solidFill>
        </p:spPr>
        <p:txBody>
          <a:bodyPr wrap="square">
            <a:spAutoFit/>
          </a:bodyPr>
          <a:lstStyle>
            <a:defPPr>
              <a:defRPr lang="fr-FR"/>
            </a:defPPr>
          </a:lstStyle>
          <a:p>
            <a:r>
              <a:rPr lang="en-US" sz="28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Lorem Ipsum</a:t>
            </a:r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56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2651965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Lithuania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Editable Pins for Maps</a:t>
            </a:r>
            <a:endParaRPr lang="en-US" dirty="0"/>
          </a:p>
        </p:txBody>
      </p:sp>
      <p:grpSp>
        <p:nvGrpSpPr>
          <p:cNvPr id="35" name="Group 34"/>
          <p:cNvGrpSpPr/>
          <p:nvPr/>
        </p:nvGrpSpPr>
        <p:grpSpPr>
          <a:xfrm>
            <a:off x="2628801" y="1628801"/>
            <a:ext cx="1316895" cy="2235991"/>
            <a:chOff x="4381388" y="1557338"/>
            <a:chExt cx="1676624" cy="2846784"/>
          </a:xfrm>
        </p:grpSpPr>
        <p:sp>
          <p:nvSpPr>
            <p:cNvPr id="56" name="Freeform 5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Oval 5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Oval 5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Freeform 5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4033721" y="1628801"/>
            <a:ext cx="1316895" cy="2235991"/>
            <a:chOff x="4381388" y="1557338"/>
            <a:chExt cx="1676624" cy="2846784"/>
          </a:xfrm>
        </p:grpSpPr>
        <p:sp>
          <p:nvSpPr>
            <p:cNvPr id="52" name="Freeform 5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Oval 5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Oval 5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Freeform 5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5438641" y="1628801"/>
            <a:ext cx="1316895" cy="2235991"/>
            <a:chOff x="4381388" y="1557338"/>
            <a:chExt cx="1676624" cy="2846784"/>
          </a:xfrm>
        </p:grpSpPr>
        <p:sp>
          <p:nvSpPr>
            <p:cNvPr id="48" name="Freeform 4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Oval 4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Oval 4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Freeform 5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6843561" y="1628801"/>
            <a:ext cx="1316895" cy="2235991"/>
            <a:chOff x="4381388" y="1557338"/>
            <a:chExt cx="1676624" cy="2846784"/>
          </a:xfrm>
        </p:grpSpPr>
        <p:sp>
          <p:nvSpPr>
            <p:cNvPr id="44" name="Freeform 4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Oval 4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Oval 4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Freeform 4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8248482" y="1628801"/>
            <a:ext cx="1316895" cy="2235991"/>
            <a:chOff x="4381388" y="1557338"/>
            <a:chExt cx="1676624" cy="2846784"/>
          </a:xfrm>
        </p:grpSpPr>
        <p:sp>
          <p:nvSpPr>
            <p:cNvPr id="40" name="Freeform 3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Oval 4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Oval 4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Freeform 4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6" name="Group 65"/>
          <p:cNvGrpSpPr/>
          <p:nvPr/>
        </p:nvGrpSpPr>
        <p:grpSpPr>
          <a:xfrm>
            <a:off x="2628800" y="3999733"/>
            <a:ext cx="1987436" cy="2281887"/>
            <a:chOff x="4381388" y="1557338"/>
            <a:chExt cx="2528210" cy="2902781"/>
          </a:xfrm>
        </p:grpSpPr>
        <p:pic>
          <p:nvPicPr>
            <p:cNvPr id="67" name="Picture 66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68" name="Freeform 6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rgbClr val="3F4855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69" name="Oval 6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0" name="Oval 6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1" name="Freeform 7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90" name="Group 89"/>
          <p:cNvGrpSpPr/>
          <p:nvPr/>
        </p:nvGrpSpPr>
        <p:grpSpPr>
          <a:xfrm>
            <a:off x="4032209" y="3999733"/>
            <a:ext cx="1987436" cy="2281887"/>
            <a:chOff x="4381388" y="1557338"/>
            <a:chExt cx="2528210" cy="2902781"/>
          </a:xfrm>
        </p:grpSpPr>
        <p:pic>
          <p:nvPicPr>
            <p:cNvPr id="91" name="Picture 90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92" name="Freeform 9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3" name="Oval 9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4" name="Oval 9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5" name="Freeform 9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5435618" y="3999733"/>
            <a:ext cx="1987436" cy="2281887"/>
            <a:chOff x="4381388" y="1557338"/>
            <a:chExt cx="2528210" cy="2902781"/>
          </a:xfrm>
        </p:grpSpPr>
        <p:pic>
          <p:nvPicPr>
            <p:cNvPr id="85" name="Picture 84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6" name="Freeform 8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7" name="Oval 8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8" name="Oval 8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9" name="Freeform 8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8" name="Group 77"/>
          <p:cNvGrpSpPr/>
          <p:nvPr/>
        </p:nvGrpSpPr>
        <p:grpSpPr>
          <a:xfrm>
            <a:off x="6839027" y="3999733"/>
            <a:ext cx="1987436" cy="2281887"/>
            <a:chOff x="4381388" y="1557338"/>
            <a:chExt cx="2528210" cy="2902781"/>
          </a:xfrm>
        </p:grpSpPr>
        <p:pic>
          <p:nvPicPr>
            <p:cNvPr id="79" name="Picture 78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0" name="Freeform 7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1" name="Oval 8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2" name="Oval 8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3" name="Freeform 8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8242434" y="3999733"/>
            <a:ext cx="1987436" cy="2281887"/>
            <a:chOff x="4381388" y="1557338"/>
            <a:chExt cx="2528210" cy="2902781"/>
          </a:xfrm>
        </p:grpSpPr>
        <p:pic>
          <p:nvPicPr>
            <p:cNvPr id="73" name="Picture 72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74" name="Freeform 7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5" name="Oval 7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6" name="Oval 7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7" name="Freeform 7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sp>
        <p:nvSpPr>
          <p:cNvPr id="60" name="TextBox 59"/>
          <p:cNvSpPr txBox="1"/>
          <p:nvPr/>
        </p:nvSpPr>
        <p:spPr>
          <a:xfrm>
            <a:off x="1539465" y="3893286"/>
            <a:ext cx="110117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With shadow:</a:t>
            </a:r>
            <a:endParaRPr lang="en-US" dirty="0"/>
          </a:p>
        </p:txBody>
      </p:sp>
      <p:sp>
        <p:nvSpPr>
          <p:cNvPr id="61" name="Oval 60"/>
          <p:cNvSpPr/>
          <p:nvPr/>
        </p:nvSpPr>
        <p:spPr>
          <a:xfrm>
            <a:off x="8784030" y="607215"/>
            <a:ext cx="336307" cy="336307"/>
          </a:xfrm>
          <a:prstGeom prst="ellipse">
            <a:avLst/>
          </a:prstGeom>
          <a:blipFill>
            <a:blip r:embed="rId5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57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7317967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ubtitle 4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Your Subtitle Here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Lithuania</a:t>
            </a:r>
          </a:p>
        </p:txBody>
      </p:sp>
      <p:sp>
        <p:nvSpPr>
          <p:cNvPr id="716" name="TextBox 715"/>
          <p:cNvSpPr txBox="1"/>
          <p:nvPr/>
        </p:nvSpPr>
        <p:spPr>
          <a:xfrm>
            <a:off x="6657106" y="1436822"/>
            <a:ext cx="368042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fr-FR"/>
            </a:defPPr>
          </a:lstStyle>
          <a:p>
            <a:r>
              <a:rPr lang="en-US" sz="28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Lorem Ipsum</a:t>
            </a:r>
          </a:p>
        </p:txBody>
      </p:sp>
      <p:sp>
        <p:nvSpPr>
          <p:cNvPr id="11" name="Rectangle 10"/>
          <p:cNvSpPr/>
          <p:nvPr/>
        </p:nvSpPr>
        <p:spPr>
          <a:xfrm>
            <a:off x="6657106" y="2060849"/>
            <a:ext cx="3680420" cy="36933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lorem ipsum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fui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tristique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tortor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turpis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dui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nunciti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eros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mauris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donec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odio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itsup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sodales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magna dolor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Id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evedin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venenatis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lacus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magnis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Felis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arcu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in tempus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praesent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est. 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enim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risunit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quisque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vitae, dolor magna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phasellus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Vestibulum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est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vinee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platea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tempor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dis.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Curabitur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interdum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placerat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luctus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ut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a,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orci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nam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mattis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loremi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tincidunt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aptent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malesuada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6722988" y="2102125"/>
            <a:ext cx="833628" cy="833628"/>
            <a:chOff x="5198988" y="2102125"/>
            <a:chExt cx="833628" cy="833628"/>
          </a:xfrm>
        </p:grpSpPr>
        <p:sp>
          <p:nvSpPr>
            <p:cNvPr id="13" name="Oval 12"/>
            <p:cNvSpPr/>
            <p:nvPr/>
          </p:nvSpPr>
          <p:spPr>
            <a:xfrm>
              <a:off x="5198988" y="2102125"/>
              <a:ext cx="833628" cy="833628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Freeform 9"/>
            <p:cNvSpPr/>
            <p:nvPr/>
          </p:nvSpPr>
          <p:spPr>
            <a:xfrm>
              <a:off x="5615793" y="2102125"/>
              <a:ext cx="416823" cy="833628"/>
            </a:xfrm>
            <a:custGeom>
              <a:avLst/>
              <a:gdLst>
                <a:gd name="connsiteX0" fmla="*/ 9 w 416823"/>
                <a:gd name="connsiteY0" fmla="*/ 0 h 833628"/>
                <a:gd name="connsiteX1" fmla="*/ 416823 w 416823"/>
                <a:gd name="connsiteY1" fmla="*/ 416814 h 833628"/>
                <a:gd name="connsiteX2" fmla="*/ 9 w 416823"/>
                <a:gd name="connsiteY2" fmla="*/ 833628 h 833628"/>
                <a:gd name="connsiteX3" fmla="*/ 0 w 416823"/>
                <a:gd name="connsiteY3" fmla="*/ 833627 h 833628"/>
                <a:gd name="connsiteX4" fmla="*/ 0 w 416823"/>
                <a:gd name="connsiteY4" fmla="*/ 1 h 833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6823" h="833628">
                  <a:moveTo>
                    <a:pt x="9" y="0"/>
                  </a:moveTo>
                  <a:cubicBezTo>
                    <a:pt x="230209" y="0"/>
                    <a:pt x="416823" y="186614"/>
                    <a:pt x="416823" y="416814"/>
                  </a:cubicBezTo>
                  <a:cubicBezTo>
                    <a:pt x="416823" y="647014"/>
                    <a:pt x="230209" y="833628"/>
                    <a:pt x="9" y="833628"/>
                  </a:cubicBezTo>
                  <a:lnTo>
                    <a:pt x="0" y="83362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tx1">
                <a:alpha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0" name="Group 19"/>
          <p:cNvGrpSpPr>
            <a:grpSpLocks noChangeAspect="1"/>
          </p:cNvGrpSpPr>
          <p:nvPr/>
        </p:nvGrpSpPr>
        <p:grpSpPr>
          <a:xfrm>
            <a:off x="1711854" y="1236927"/>
            <a:ext cx="4389120" cy="4389120"/>
            <a:chOff x="733869" y="-85134"/>
            <a:chExt cx="7279094" cy="7279094"/>
          </a:xfrm>
        </p:grpSpPr>
        <p:sp>
          <p:nvSpPr>
            <p:cNvPr id="21" name="Freeform 20"/>
            <p:cNvSpPr/>
            <p:nvPr/>
          </p:nvSpPr>
          <p:spPr>
            <a:xfrm>
              <a:off x="1121248" y="61918"/>
              <a:ext cx="6891715" cy="6367455"/>
            </a:xfrm>
            <a:custGeom>
              <a:avLst/>
              <a:gdLst>
                <a:gd name="connsiteX0" fmla="*/ 2683163 w 6891715"/>
                <a:gd name="connsiteY0" fmla="*/ 6337292 h 6367455"/>
                <a:gd name="connsiteX1" fmla="*/ 2693958 w 6891715"/>
                <a:gd name="connsiteY1" fmla="*/ 6353978 h 6367455"/>
                <a:gd name="connsiteX2" fmla="*/ 2680624 w 6891715"/>
                <a:gd name="connsiteY2" fmla="*/ 6366813 h 6367455"/>
                <a:gd name="connsiteX3" fmla="*/ 2668876 w 6891715"/>
                <a:gd name="connsiteY3" fmla="*/ 6367455 h 6367455"/>
                <a:gd name="connsiteX4" fmla="*/ 2665383 w 6891715"/>
                <a:gd name="connsiteY4" fmla="*/ 6352695 h 6367455"/>
                <a:gd name="connsiteX5" fmla="*/ 2700308 w 6891715"/>
                <a:gd name="connsiteY5" fmla="*/ 6256329 h 6367455"/>
                <a:gd name="connsiteX6" fmla="*/ 2695228 w 6891715"/>
                <a:gd name="connsiteY6" fmla="*/ 6265854 h 6367455"/>
                <a:gd name="connsiteX7" fmla="*/ 2687608 w 6891715"/>
                <a:gd name="connsiteY7" fmla="*/ 6263949 h 6367455"/>
                <a:gd name="connsiteX8" fmla="*/ 2690784 w 6891715"/>
                <a:gd name="connsiteY8" fmla="*/ 6256647 h 6367455"/>
                <a:gd name="connsiteX9" fmla="*/ 2722533 w 6891715"/>
                <a:gd name="connsiteY9" fmla="*/ 6238867 h 6367455"/>
                <a:gd name="connsiteX10" fmla="*/ 2720891 w 6891715"/>
                <a:gd name="connsiteY10" fmla="*/ 6254742 h 6367455"/>
                <a:gd name="connsiteX11" fmla="*/ 2713008 w 6891715"/>
                <a:gd name="connsiteY11" fmla="*/ 6251567 h 6367455"/>
                <a:gd name="connsiteX12" fmla="*/ 2714322 w 6891715"/>
                <a:gd name="connsiteY12" fmla="*/ 6242360 h 6367455"/>
                <a:gd name="connsiteX13" fmla="*/ 4255139 w 6891715"/>
                <a:gd name="connsiteY13" fmla="*/ 6154726 h 6367455"/>
                <a:gd name="connsiteX14" fmla="*/ 4256051 w 6891715"/>
                <a:gd name="connsiteY14" fmla="*/ 6161076 h 6367455"/>
                <a:gd name="connsiteX15" fmla="*/ 4243891 w 6891715"/>
                <a:gd name="connsiteY15" fmla="*/ 6173776 h 6367455"/>
                <a:gd name="connsiteX16" fmla="*/ 4241763 w 6891715"/>
                <a:gd name="connsiteY16" fmla="*/ 6166474 h 6367455"/>
                <a:gd name="connsiteX17" fmla="*/ 4245715 w 6891715"/>
                <a:gd name="connsiteY17" fmla="*/ 6156949 h 6367455"/>
                <a:gd name="connsiteX18" fmla="*/ 4249971 w 6891715"/>
                <a:gd name="connsiteY18" fmla="*/ 6160124 h 6367455"/>
                <a:gd name="connsiteX19" fmla="*/ 3939210 w 6891715"/>
                <a:gd name="connsiteY19" fmla="*/ 6130914 h 6367455"/>
                <a:gd name="connsiteX20" fmla="*/ 3946521 w 6891715"/>
                <a:gd name="connsiteY20" fmla="*/ 6130914 h 6367455"/>
                <a:gd name="connsiteX21" fmla="*/ 3948746 w 6891715"/>
                <a:gd name="connsiteY21" fmla="*/ 6144521 h 6367455"/>
                <a:gd name="connsiteX22" fmla="*/ 3956057 w 6891715"/>
                <a:gd name="connsiteY22" fmla="*/ 6150849 h 6367455"/>
                <a:gd name="connsiteX23" fmla="*/ 3965594 w 6891715"/>
                <a:gd name="connsiteY23" fmla="*/ 6141356 h 6367455"/>
                <a:gd name="connsiteX24" fmla="*/ 3975130 w 6891715"/>
                <a:gd name="connsiteY24" fmla="*/ 6138192 h 6367455"/>
                <a:gd name="connsiteX25" fmla="*/ 3984666 w 6891715"/>
                <a:gd name="connsiteY25" fmla="*/ 6141989 h 6367455"/>
                <a:gd name="connsiteX26" fmla="*/ 3987845 w 6891715"/>
                <a:gd name="connsiteY26" fmla="*/ 6149267 h 6367455"/>
                <a:gd name="connsiteX27" fmla="*/ 3978309 w 6891715"/>
                <a:gd name="connsiteY27" fmla="*/ 6154646 h 6367455"/>
                <a:gd name="connsiteX28" fmla="*/ 3978309 w 6891715"/>
                <a:gd name="connsiteY28" fmla="*/ 6160026 h 6367455"/>
                <a:gd name="connsiteX29" fmla="*/ 3992295 w 6891715"/>
                <a:gd name="connsiteY29" fmla="*/ 6161924 h 6367455"/>
                <a:gd name="connsiteX30" fmla="*/ 3996427 w 6891715"/>
                <a:gd name="connsiteY30" fmla="*/ 6160975 h 6367455"/>
                <a:gd name="connsiteX31" fmla="*/ 4004056 w 6891715"/>
                <a:gd name="connsiteY31" fmla="*/ 6173316 h 6367455"/>
                <a:gd name="connsiteX32" fmla="*/ 4011367 w 6891715"/>
                <a:gd name="connsiteY32" fmla="*/ 6170151 h 6367455"/>
                <a:gd name="connsiteX33" fmla="*/ 4028214 w 6891715"/>
                <a:gd name="connsiteY33" fmla="*/ 6170151 h 6367455"/>
                <a:gd name="connsiteX34" fmla="*/ 4038069 w 6891715"/>
                <a:gd name="connsiteY34" fmla="*/ 6164772 h 6367455"/>
                <a:gd name="connsiteX35" fmla="*/ 4054916 w 6891715"/>
                <a:gd name="connsiteY35" fmla="*/ 6162557 h 6367455"/>
                <a:gd name="connsiteX36" fmla="*/ 4060320 w 6891715"/>
                <a:gd name="connsiteY36" fmla="*/ 6158127 h 6367455"/>
                <a:gd name="connsiteX37" fmla="*/ 4068584 w 6891715"/>
                <a:gd name="connsiteY37" fmla="*/ 6161291 h 6367455"/>
                <a:gd name="connsiteX38" fmla="*/ 4073988 w 6891715"/>
                <a:gd name="connsiteY38" fmla="*/ 6169835 h 6367455"/>
                <a:gd name="connsiteX39" fmla="*/ 4082571 w 6891715"/>
                <a:gd name="connsiteY39" fmla="*/ 6170468 h 6367455"/>
                <a:gd name="connsiteX40" fmla="*/ 4100371 w 6891715"/>
                <a:gd name="connsiteY40" fmla="*/ 6165089 h 6367455"/>
                <a:gd name="connsiteX41" fmla="*/ 4109908 w 6891715"/>
                <a:gd name="connsiteY41" fmla="*/ 6170468 h 6367455"/>
                <a:gd name="connsiteX42" fmla="*/ 4119444 w 6891715"/>
                <a:gd name="connsiteY42" fmla="*/ 6170151 h 6367455"/>
                <a:gd name="connsiteX43" fmla="*/ 4128980 w 6891715"/>
                <a:gd name="connsiteY43" fmla="*/ 6163823 h 6367455"/>
                <a:gd name="connsiteX44" fmla="*/ 4137563 w 6891715"/>
                <a:gd name="connsiteY44" fmla="*/ 6166038 h 6367455"/>
                <a:gd name="connsiteX45" fmla="*/ 4135337 w 6891715"/>
                <a:gd name="connsiteY45" fmla="*/ 6172366 h 6367455"/>
                <a:gd name="connsiteX46" fmla="*/ 4137563 w 6891715"/>
                <a:gd name="connsiteY46" fmla="*/ 6180594 h 6367455"/>
                <a:gd name="connsiteX47" fmla="*/ 4142013 w 6891715"/>
                <a:gd name="connsiteY47" fmla="*/ 6188821 h 6367455"/>
                <a:gd name="connsiteX48" fmla="*/ 4149324 w 6891715"/>
                <a:gd name="connsiteY48" fmla="*/ 6191985 h 6367455"/>
                <a:gd name="connsiteX49" fmla="*/ 4156635 w 6891715"/>
                <a:gd name="connsiteY49" fmla="*/ 6184707 h 6367455"/>
                <a:gd name="connsiteX50" fmla="*/ 4163946 w 6891715"/>
                <a:gd name="connsiteY50" fmla="*/ 6181543 h 6367455"/>
                <a:gd name="connsiteX51" fmla="*/ 4175707 w 6891715"/>
                <a:gd name="connsiteY51" fmla="*/ 6184707 h 6367455"/>
                <a:gd name="connsiteX52" fmla="*/ 4179840 w 6891715"/>
                <a:gd name="connsiteY52" fmla="*/ 6177113 h 6367455"/>
                <a:gd name="connsiteX53" fmla="*/ 4181111 w 6891715"/>
                <a:gd name="connsiteY53" fmla="*/ 6169835 h 6367455"/>
                <a:gd name="connsiteX54" fmla="*/ 4185243 w 6891715"/>
                <a:gd name="connsiteY54" fmla="*/ 6167620 h 6367455"/>
                <a:gd name="connsiteX55" fmla="*/ 4184290 w 6891715"/>
                <a:gd name="connsiteY55" fmla="*/ 6176164 h 6367455"/>
                <a:gd name="connsiteX56" fmla="*/ 4189376 w 6891715"/>
                <a:gd name="connsiteY56" fmla="*/ 6184391 h 6367455"/>
                <a:gd name="connsiteX57" fmla="*/ 4188422 w 6891715"/>
                <a:gd name="connsiteY57" fmla="*/ 6188504 h 6367455"/>
                <a:gd name="connsiteX58" fmla="*/ 4186197 w 6891715"/>
                <a:gd name="connsiteY58" fmla="*/ 6195782 h 6367455"/>
                <a:gd name="connsiteX59" fmla="*/ 4179204 w 6891715"/>
                <a:gd name="connsiteY59" fmla="*/ 6206541 h 6367455"/>
                <a:gd name="connsiteX60" fmla="*/ 4170621 w 6891715"/>
                <a:gd name="connsiteY60" fmla="*/ 6210654 h 6367455"/>
                <a:gd name="connsiteX61" fmla="*/ 4164264 w 6891715"/>
                <a:gd name="connsiteY61" fmla="*/ 6205908 h 6367455"/>
                <a:gd name="connsiteX62" fmla="*/ 4152820 w 6891715"/>
                <a:gd name="connsiteY62" fmla="*/ 6212237 h 6367455"/>
                <a:gd name="connsiteX63" fmla="*/ 4144238 w 6891715"/>
                <a:gd name="connsiteY63" fmla="*/ 6213186 h 6367455"/>
                <a:gd name="connsiteX64" fmla="*/ 4128344 w 6891715"/>
                <a:gd name="connsiteY64" fmla="*/ 6207807 h 6367455"/>
                <a:gd name="connsiteX65" fmla="*/ 4114358 w 6891715"/>
                <a:gd name="connsiteY65" fmla="*/ 6212553 h 6367455"/>
                <a:gd name="connsiteX66" fmla="*/ 4103232 w 6891715"/>
                <a:gd name="connsiteY66" fmla="*/ 6208123 h 6367455"/>
                <a:gd name="connsiteX67" fmla="*/ 4085114 w 6891715"/>
                <a:gd name="connsiteY67" fmla="*/ 6208756 h 6367455"/>
                <a:gd name="connsiteX68" fmla="*/ 4074306 w 6891715"/>
                <a:gd name="connsiteY68" fmla="*/ 6218249 h 6367455"/>
                <a:gd name="connsiteX69" fmla="*/ 4066995 w 6891715"/>
                <a:gd name="connsiteY69" fmla="*/ 6221413 h 6367455"/>
                <a:gd name="connsiteX70" fmla="*/ 4051101 w 6891715"/>
                <a:gd name="connsiteY70" fmla="*/ 6221413 h 6367455"/>
                <a:gd name="connsiteX71" fmla="*/ 4045697 w 6891715"/>
                <a:gd name="connsiteY71" fmla="*/ 6224577 h 6367455"/>
                <a:gd name="connsiteX72" fmla="*/ 4041565 w 6891715"/>
                <a:gd name="connsiteY72" fmla="*/ 6222362 h 6367455"/>
                <a:gd name="connsiteX73" fmla="*/ 4045697 w 6891715"/>
                <a:gd name="connsiteY73" fmla="*/ 6211920 h 6367455"/>
                <a:gd name="connsiteX74" fmla="*/ 4037115 w 6891715"/>
                <a:gd name="connsiteY74" fmla="*/ 6202744 h 6367455"/>
                <a:gd name="connsiteX75" fmla="*/ 4024400 w 6891715"/>
                <a:gd name="connsiteY75" fmla="*/ 6194200 h 6367455"/>
                <a:gd name="connsiteX76" fmla="*/ 4014864 w 6891715"/>
                <a:gd name="connsiteY76" fmla="*/ 6197681 h 6367455"/>
                <a:gd name="connsiteX77" fmla="*/ 4003103 w 6891715"/>
                <a:gd name="connsiteY77" fmla="*/ 6194516 h 6367455"/>
                <a:gd name="connsiteX78" fmla="*/ 3992613 w 6891715"/>
                <a:gd name="connsiteY78" fmla="*/ 6191352 h 6367455"/>
                <a:gd name="connsiteX79" fmla="*/ 3979898 w 6891715"/>
                <a:gd name="connsiteY79" fmla="*/ 6192618 h 6367455"/>
                <a:gd name="connsiteX80" fmla="*/ 3970362 w 6891715"/>
                <a:gd name="connsiteY80" fmla="*/ 6184391 h 6367455"/>
                <a:gd name="connsiteX81" fmla="*/ 3954468 w 6891715"/>
                <a:gd name="connsiteY81" fmla="*/ 6179961 h 6367455"/>
                <a:gd name="connsiteX82" fmla="*/ 3944614 w 6891715"/>
                <a:gd name="connsiteY82" fmla="*/ 6184707 h 6367455"/>
                <a:gd name="connsiteX83" fmla="*/ 3933171 w 6891715"/>
                <a:gd name="connsiteY83" fmla="*/ 6188821 h 6367455"/>
                <a:gd name="connsiteX84" fmla="*/ 3925542 w 6891715"/>
                <a:gd name="connsiteY84" fmla="*/ 6178379 h 6367455"/>
                <a:gd name="connsiteX85" fmla="*/ 3923634 w 6891715"/>
                <a:gd name="connsiteY85" fmla="*/ 6167620 h 6367455"/>
                <a:gd name="connsiteX86" fmla="*/ 3924588 w 6891715"/>
                <a:gd name="connsiteY86" fmla="*/ 6157494 h 6367455"/>
                <a:gd name="connsiteX87" fmla="*/ 3919184 w 6891715"/>
                <a:gd name="connsiteY87" fmla="*/ 6148951 h 6367455"/>
                <a:gd name="connsiteX88" fmla="*/ 3919820 w 6891715"/>
                <a:gd name="connsiteY88" fmla="*/ 6142622 h 6367455"/>
                <a:gd name="connsiteX89" fmla="*/ 3917913 w 6891715"/>
                <a:gd name="connsiteY89" fmla="*/ 6136294 h 6367455"/>
                <a:gd name="connsiteX90" fmla="*/ 3925224 w 6891715"/>
                <a:gd name="connsiteY90" fmla="*/ 6139458 h 6367455"/>
                <a:gd name="connsiteX91" fmla="*/ 3932853 w 6891715"/>
                <a:gd name="connsiteY91" fmla="*/ 6150216 h 6367455"/>
                <a:gd name="connsiteX92" fmla="*/ 3938257 w 6891715"/>
                <a:gd name="connsiteY92" fmla="*/ 6154014 h 6367455"/>
                <a:gd name="connsiteX93" fmla="*/ 3943343 w 6891715"/>
                <a:gd name="connsiteY93" fmla="*/ 6148634 h 6367455"/>
                <a:gd name="connsiteX94" fmla="*/ 3934760 w 6891715"/>
                <a:gd name="connsiteY94" fmla="*/ 6140407 h 6367455"/>
                <a:gd name="connsiteX95" fmla="*/ 4979304 w 6891715"/>
                <a:gd name="connsiteY95" fmla="*/ 6116626 h 6367455"/>
                <a:gd name="connsiteX96" fmla="*/ 4987888 w 6891715"/>
                <a:gd name="connsiteY96" fmla="*/ 6116626 h 6367455"/>
                <a:gd name="connsiteX97" fmla="*/ 4983755 w 6891715"/>
                <a:gd name="connsiteY97" fmla="*/ 6126107 h 6367455"/>
                <a:gd name="connsiteX98" fmla="*/ 4969765 w 6891715"/>
                <a:gd name="connsiteY98" fmla="*/ 6130216 h 6367455"/>
                <a:gd name="connsiteX99" fmla="*/ 4970719 w 6891715"/>
                <a:gd name="connsiteY99" fmla="*/ 6138748 h 6367455"/>
                <a:gd name="connsiteX100" fmla="*/ 4955140 w 6891715"/>
                <a:gd name="connsiteY100" fmla="*/ 6149177 h 6367455"/>
                <a:gd name="connsiteX101" fmla="*/ 4944648 w 6891715"/>
                <a:gd name="connsiteY101" fmla="*/ 6155498 h 6367455"/>
                <a:gd name="connsiteX102" fmla="*/ 4934155 w 6891715"/>
                <a:gd name="connsiteY102" fmla="*/ 6168139 h 6367455"/>
                <a:gd name="connsiteX103" fmla="*/ 4919530 w 6891715"/>
                <a:gd name="connsiteY103" fmla="*/ 6180148 h 6367455"/>
                <a:gd name="connsiteX104" fmla="*/ 4919848 w 6891715"/>
                <a:gd name="connsiteY104" fmla="*/ 6181412 h 6367455"/>
                <a:gd name="connsiteX105" fmla="*/ 4922709 w 6891715"/>
                <a:gd name="connsiteY105" fmla="*/ 6190577 h 6367455"/>
                <a:gd name="connsiteX106" fmla="*/ 4925889 w 6891715"/>
                <a:gd name="connsiteY106" fmla="*/ 6194370 h 6367455"/>
                <a:gd name="connsiteX107" fmla="*/ 4932248 w 6891715"/>
                <a:gd name="connsiteY107" fmla="*/ 6201954 h 6367455"/>
                <a:gd name="connsiteX108" fmla="*/ 4934473 w 6891715"/>
                <a:gd name="connsiteY108" fmla="*/ 6211435 h 6367455"/>
                <a:gd name="connsiteX109" fmla="*/ 4927161 w 6891715"/>
                <a:gd name="connsiteY109" fmla="*/ 6212699 h 6367455"/>
                <a:gd name="connsiteX110" fmla="*/ 4924935 w 6891715"/>
                <a:gd name="connsiteY110" fmla="*/ 6206379 h 6367455"/>
                <a:gd name="connsiteX111" fmla="*/ 4916351 w 6891715"/>
                <a:gd name="connsiteY111" fmla="*/ 6206379 h 6367455"/>
                <a:gd name="connsiteX112" fmla="*/ 4909356 w 6891715"/>
                <a:gd name="connsiteY112" fmla="*/ 6208275 h 6367455"/>
                <a:gd name="connsiteX113" fmla="*/ 4902997 w 6891715"/>
                <a:gd name="connsiteY113" fmla="*/ 6214596 h 6367455"/>
                <a:gd name="connsiteX114" fmla="*/ 4892187 w 6891715"/>
                <a:gd name="connsiteY114" fmla="*/ 6226289 h 6367455"/>
                <a:gd name="connsiteX115" fmla="*/ 4871202 w 6891715"/>
                <a:gd name="connsiteY115" fmla="*/ 6238298 h 6367455"/>
                <a:gd name="connsiteX116" fmla="*/ 4851172 w 6891715"/>
                <a:gd name="connsiteY116" fmla="*/ 6240510 h 6367455"/>
                <a:gd name="connsiteX117" fmla="*/ 4835274 w 6891715"/>
                <a:gd name="connsiteY117" fmla="*/ 6238614 h 6367455"/>
                <a:gd name="connsiteX118" fmla="*/ 4826690 w 6891715"/>
                <a:gd name="connsiteY118" fmla="*/ 6246199 h 6367455"/>
                <a:gd name="connsiteX119" fmla="*/ 4828916 w 6891715"/>
                <a:gd name="connsiteY119" fmla="*/ 6253151 h 6367455"/>
                <a:gd name="connsiteX120" fmla="*/ 4821285 w 6891715"/>
                <a:gd name="connsiteY120" fmla="*/ 6251255 h 6367455"/>
                <a:gd name="connsiteX121" fmla="*/ 4806341 w 6891715"/>
                <a:gd name="connsiteY121" fmla="*/ 6248095 h 6367455"/>
                <a:gd name="connsiteX122" fmla="*/ 4781224 w 6891715"/>
                <a:gd name="connsiteY122" fmla="*/ 6246515 h 6367455"/>
                <a:gd name="connsiteX123" fmla="*/ 4776773 w 6891715"/>
                <a:gd name="connsiteY123" fmla="*/ 6237982 h 6367455"/>
                <a:gd name="connsiteX124" fmla="*/ 4773593 w 6891715"/>
                <a:gd name="connsiteY124" fmla="*/ 6228501 h 6367455"/>
                <a:gd name="connsiteX125" fmla="*/ 4764055 w 6891715"/>
                <a:gd name="connsiteY125" fmla="*/ 6220284 h 6367455"/>
                <a:gd name="connsiteX126" fmla="*/ 4762783 w 6891715"/>
                <a:gd name="connsiteY126" fmla="*/ 6209855 h 6367455"/>
                <a:gd name="connsiteX127" fmla="*/ 4760875 w 6891715"/>
                <a:gd name="connsiteY127" fmla="*/ 6201322 h 6367455"/>
                <a:gd name="connsiteX128" fmla="*/ 4772321 w 6891715"/>
                <a:gd name="connsiteY128" fmla="*/ 6203535 h 6367455"/>
                <a:gd name="connsiteX129" fmla="*/ 4778998 w 6891715"/>
                <a:gd name="connsiteY129" fmla="*/ 6206695 h 6367455"/>
                <a:gd name="connsiteX130" fmla="*/ 4789172 w 6891715"/>
                <a:gd name="connsiteY130" fmla="*/ 6189629 h 6367455"/>
                <a:gd name="connsiteX131" fmla="*/ 4796803 w 6891715"/>
                <a:gd name="connsiteY131" fmla="*/ 6186469 h 6367455"/>
                <a:gd name="connsiteX132" fmla="*/ 4806023 w 6891715"/>
                <a:gd name="connsiteY132" fmla="*/ 6182993 h 6367455"/>
                <a:gd name="connsiteX133" fmla="*/ 4826372 w 6891715"/>
                <a:gd name="connsiteY133" fmla="*/ 6185205 h 6367455"/>
                <a:gd name="connsiteX134" fmla="*/ 4827008 w 6891715"/>
                <a:gd name="connsiteY134" fmla="*/ 6177620 h 6367455"/>
                <a:gd name="connsiteX135" fmla="*/ 4827008 w 6891715"/>
                <a:gd name="connsiteY135" fmla="*/ 6175724 h 6367455"/>
                <a:gd name="connsiteX136" fmla="*/ 4826054 w 6891715"/>
                <a:gd name="connsiteY136" fmla="*/ 6164031 h 6367455"/>
                <a:gd name="connsiteX137" fmla="*/ 4837500 w 6891715"/>
                <a:gd name="connsiteY137" fmla="*/ 6164979 h 6367455"/>
                <a:gd name="connsiteX138" fmla="*/ 4845131 w 6891715"/>
                <a:gd name="connsiteY138" fmla="*/ 6171299 h 6367455"/>
                <a:gd name="connsiteX139" fmla="*/ 4864207 w 6891715"/>
                <a:gd name="connsiteY139" fmla="*/ 6173196 h 6367455"/>
                <a:gd name="connsiteX140" fmla="*/ 4882330 w 6891715"/>
                <a:gd name="connsiteY140" fmla="*/ 6165927 h 6367455"/>
                <a:gd name="connsiteX141" fmla="*/ 4914761 w 6891715"/>
                <a:gd name="connsiteY141" fmla="*/ 6154866 h 6367455"/>
                <a:gd name="connsiteX142" fmla="*/ 4939243 w 6891715"/>
                <a:gd name="connsiteY142" fmla="*/ 6145385 h 6367455"/>
                <a:gd name="connsiteX143" fmla="*/ 4957048 w 6891715"/>
                <a:gd name="connsiteY143" fmla="*/ 6130532 h 6367455"/>
                <a:gd name="connsiteX144" fmla="*/ 4970719 w 6891715"/>
                <a:gd name="connsiteY144" fmla="*/ 6126107 h 6367455"/>
                <a:gd name="connsiteX145" fmla="*/ 4269809 w 6891715"/>
                <a:gd name="connsiteY145" fmla="*/ 6099164 h 6367455"/>
                <a:gd name="connsiteX146" fmla="*/ 4278081 w 6891715"/>
                <a:gd name="connsiteY146" fmla="*/ 6107690 h 6367455"/>
                <a:gd name="connsiteX147" fmla="*/ 4273179 w 6891715"/>
                <a:gd name="connsiteY147" fmla="*/ 6110848 h 6367455"/>
                <a:gd name="connsiteX148" fmla="*/ 4273179 w 6891715"/>
                <a:gd name="connsiteY148" fmla="*/ 6119059 h 6367455"/>
                <a:gd name="connsiteX149" fmla="*/ 4271341 w 6891715"/>
                <a:gd name="connsiteY149" fmla="*/ 6131691 h 6367455"/>
                <a:gd name="connsiteX150" fmla="*/ 4281451 w 6891715"/>
                <a:gd name="connsiteY150" fmla="*/ 6138955 h 6367455"/>
                <a:gd name="connsiteX151" fmla="*/ 4275630 w 6891715"/>
                <a:gd name="connsiteY151" fmla="*/ 6154744 h 6367455"/>
                <a:gd name="connsiteX152" fmla="*/ 4266439 w 6891715"/>
                <a:gd name="connsiteY152" fmla="*/ 6157902 h 6367455"/>
                <a:gd name="connsiteX153" fmla="*/ 4265520 w 6891715"/>
                <a:gd name="connsiteY153" fmla="*/ 6154744 h 6367455"/>
                <a:gd name="connsiteX154" fmla="*/ 4271341 w 6891715"/>
                <a:gd name="connsiteY154" fmla="*/ 6143376 h 6367455"/>
                <a:gd name="connsiteX155" fmla="*/ 4263988 w 6891715"/>
                <a:gd name="connsiteY155" fmla="*/ 6135797 h 6367455"/>
                <a:gd name="connsiteX156" fmla="*/ 4265213 w 6891715"/>
                <a:gd name="connsiteY156" fmla="*/ 6129481 h 6367455"/>
                <a:gd name="connsiteX157" fmla="*/ 4267051 w 6891715"/>
                <a:gd name="connsiteY157" fmla="*/ 6122533 h 6367455"/>
                <a:gd name="connsiteX158" fmla="*/ 4267051 w 6891715"/>
                <a:gd name="connsiteY158" fmla="*/ 6114954 h 6367455"/>
                <a:gd name="connsiteX159" fmla="*/ 4271953 w 6891715"/>
                <a:gd name="connsiteY159" fmla="*/ 6107690 h 6367455"/>
                <a:gd name="connsiteX160" fmla="*/ 3049239 w 6891715"/>
                <a:gd name="connsiteY160" fmla="*/ 6092814 h 6367455"/>
                <a:gd name="connsiteX161" fmla="*/ 3061023 w 6891715"/>
                <a:gd name="connsiteY161" fmla="*/ 6092814 h 6367455"/>
                <a:gd name="connsiteX162" fmla="*/ 3070188 w 6891715"/>
                <a:gd name="connsiteY162" fmla="*/ 6099703 h 6367455"/>
                <a:gd name="connsiteX163" fmla="*/ 3064623 w 6891715"/>
                <a:gd name="connsiteY163" fmla="*/ 6107790 h 6367455"/>
                <a:gd name="connsiteX164" fmla="*/ 3052513 w 6891715"/>
                <a:gd name="connsiteY164" fmla="*/ 6108689 h 6367455"/>
                <a:gd name="connsiteX165" fmla="*/ 3048257 w 6891715"/>
                <a:gd name="connsiteY165" fmla="*/ 6107790 h 6367455"/>
                <a:gd name="connsiteX166" fmla="*/ 3038438 w 6891715"/>
                <a:gd name="connsiteY166" fmla="*/ 6097007 h 6367455"/>
                <a:gd name="connsiteX167" fmla="*/ 3038243 w 6891715"/>
                <a:gd name="connsiteY167" fmla="*/ 6081701 h 6367455"/>
                <a:gd name="connsiteX168" fmla="*/ 3041613 w 6891715"/>
                <a:gd name="connsiteY168" fmla="*/ 6088628 h 6367455"/>
                <a:gd name="connsiteX169" fmla="*/ 3032422 w 6891715"/>
                <a:gd name="connsiteY169" fmla="*/ 6094401 h 6367455"/>
                <a:gd name="connsiteX170" fmla="*/ 3024150 w 6891715"/>
                <a:gd name="connsiteY170" fmla="*/ 6082855 h 6367455"/>
                <a:gd name="connsiteX171" fmla="*/ 3863987 w 6891715"/>
                <a:gd name="connsiteY171" fmla="*/ 6053126 h 6367455"/>
                <a:gd name="connsiteX172" fmla="*/ 3875919 w 6891715"/>
                <a:gd name="connsiteY172" fmla="*/ 6056271 h 6367455"/>
                <a:gd name="connsiteX173" fmla="*/ 3881401 w 6891715"/>
                <a:gd name="connsiteY173" fmla="*/ 6066964 h 6367455"/>
                <a:gd name="connsiteX174" fmla="*/ 3875919 w 6891715"/>
                <a:gd name="connsiteY174" fmla="*/ 6067908 h 6367455"/>
                <a:gd name="connsiteX175" fmla="*/ 3880111 w 6891715"/>
                <a:gd name="connsiteY175" fmla="*/ 6079230 h 6367455"/>
                <a:gd name="connsiteX176" fmla="*/ 3876886 w 6891715"/>
                <a:gd name="connsiteY176" fmla="*/ 6086464 h 6367455"/>
                <a:gd name="connsiteX177" fmla="*/ 3865277 w 6891715"/>
                <a:gd name="connsiteY177" fmla="*/ 6084891 h 6367455"/>
                <a:gd name="connsiteX178" fmla="*/ 3860763 w 6891715"/>
                <a:gd name="connsiteY178" fmla="*/ 6066021 h 6367455"/>
                <a:gd name="connsiteX179" fmla="*/ 4100970 w 6891715"/>
                <a:gd name="connsiteY179" fmla="*/ 6043601 h 6367455"/>
                <a:gd name="connsiteX180" fmla="*/ 4111588 w 6891715"/>
                <a:gd name="connsiteY180" fmla="*/ 6057374 h 6367455"/>
                <a:gd name="connsiteX181" fmla="*/ 4101282 w 6891715"/>
                <a:gd name="connsiteY181" fmla="*/ 6065826 h 6367455"/>
                <a:gd name="connsiteX182" fmla="*/ 4103156 w 6891715"/>
                <a:gd name="connsiteY182" fmla="*/ 6054244 h 6367455"/>
                <a:gd name="connsiteX183" fmla="*/ 4098784 w 6891715"/>
                <a:gd name="connsiteY183" fmla="*/ 6049861 h 6367455"/>
                <a:gd name="connsiteX184" fmla="*/ 4092850 w 6891715"/>
                <a:gd name="connsiteY184" fmla="*/ 6051113 h 6367455"/>
                <a:gd name="connsiteX185" fmla="*/ 4092538 w 6891715"/>
                <a:gd name="connsiteY185" fmla="*/ 6046105 h 6367455"/>
                <a:gd name="connsiteX186" fmla="*/ 4379876 w 6891715"/>
                <a:gd name="connsiteY186" fmla="*/ 6040426 h 6367455"/>
                <a:gd name="connsiteX187" fmla="*/ 4379876 w 6891715"/>
                <a:gd name="connsiteY187" fmla="*/ 6051117 h 6367455"/>
                <a:gd name="connsiteX188" fmla="*/ 4366858 w 6891715"/>
                <a:gd name="connsiteY188" fmla="*/ 6060550 h 6367455"/>
                <a:gd name="connsiteX189" fmla="*/ 4364318 w 6891715"/>
                <a:gd name="connsiteY189" fmla="*/ 6075014 h 6367455"/>
                <a:gd name="connsiteX190" fmla="*/ 4352888 w 6891715"/>
                <a:gd name="connsiteY190" fmla="*/ 6098282 h 6367455"/>
                <a:gd name="connsiteX191" fmla="*/ 4333838 w 6891715"/>
                <a:gd name="connsiteY191" fmla="*/ 6105514 h 6367455"/>
                <a:gd name="connsiteX192" fmla="*/ 4335425 w 6891715"/>
                <a:gd name="connsiteY192" fmla="*/ 6088849 h 6367455"/>
                <a:gd name="connsiteX193" fmla="*/ 4324313 w 6891715"/>
                <a:gd name="connsiteY193" fmla="*/ 6089163 h 6367455"/>
                <a:gd name="connsiteX194" fmla="*/ 4328123 w 6891715"/>
                <a:gd name="connsiteY194" fmla="*/ 6083818 h 6367455"/>
                <a:gd name="connsiteX195" fmla="*/ 4333520 w 6891715"/>
                <a:gd name="connsiteY195" fmla="*/ 6070297 h 6367455"/>
                <a:gd name="connsiteX196" fmla="*/ 4345903 w 6891715"/>
                <a:gd name="connsiteY196" fmla="*/ 6053318 h 6367455"/>
                <a:gd name="connsiteX197" fmla="*/ 4360508 w 6891715"/>
                <a:gd name="connsiteY197" fmla="*/ 6048287 h 6367455"/>
                <a:gd name="connsiteX198" fmla="*/ 4333108 w 6891715"/>
                <a:gd name="connsiteY198" fmla="*/ 6021376 h 6367455"/>
                <a:gd name="connsiteX199" fmla="*/ 4337013 w 6891715"/>
                <a:gd name="connsiteY199" fmla="*/ 6023281 h 6367455"/>
                <a:gd name="connsiteX200" fmla="*/ 4334610 w 6891715"/>
                <a:gd name="connsiteY200" fmla="*/ 6030266 h 6367455"/>
                <a:gd name="connsiteX201" fmla="*/ 4325900 w 6891715"/>
                <a:gd name="connsiteY201" fmla="*/ 6030901 h 6367455"/>
                <a:gd name="connsiteX202" fmla="*/ 4191713 w 6891715"/>
                <a:gd name="connsiteY202" fmla="*/ 6019789 h 6367455"/>
                <a:gd name="connsiteX203" fmla="*/ 4195726 w 6891715"/>
                <a:gd name="connsiteY203" fmla="*/ 6021376 h 6367455"/>
                <a:gd name="connsiteX204" fmla="*/ 4187700 w 6891715"/>
                <a:gd name="connsiteY204" fmla="*/ 6034077 h 6367455"/>
                <a:gd name="connsiteX205" fmla="*/ 4184613 w 6891715"/>
                <a:gd name="connsiteY205" fmla="*/ 6029314 h 6367455"/>
                <a:gd name="connsiteX206" fmla="*/ 3752636 w 6891715"/>
                <a:gd name="connsiteY206" fmla="*/ 6002326 h 6367455"/>
                <a:gd name="connsiteX207" fmla="*/ 3754400 w 6891715"/>
                <a:gd name="connsiteY207" fmla="*/ 6015026 h 6367455"/>
                <a:gd name="connsiteX208" fmla="*/ 3748050 w 6891715"/>
                <a:gd name="connsiteY208" fmla="*/ 6006165 h 6367455"/>
                <a:gd name="connsiteX209" fmla="*/ 4012798 w 6891715"/>
                <a:gd name="connsiteY209" fmla="*/ 5995976 h 6367455"/>
                <a:gd name="connsiteX210" fmla="*/ 4024276 w 6891715"/>
                <a:gd name="connsiteY210" fmla="*/ 6005183 h 6367455"/>
                <a:gd name="connsiteX211" fmla="*/ 4014970 w 6891715"/>
                <a:gd name="connsiteY211" fmla="*/ 6022011 h 6367455"/>
                <a:gd name="connsiteX212" fmla="*/ 4008145 w 6891715"/>
                <a:gd name="connsiteY212" fmla="*/ 6026139 h 6367455"/>
                <a:gd name="connsiteX213" fmla="*/ 4001941 w 6891715"/>
                <a:gd name="connsiteY213" fmla="*/ 6024234 h 6367455"/>
                <a:gd name="connsiteX214" fmla="*/ 3997288 w 6891715"/>
                <a:gd name="connsiteY214" fmla="*/ 6018201 h 6367455"/>
                <a:gd name="connsiteX215" fmla="*/ 4005663 w 6891715"/>
                <a:gd name="connsiteY215" fmla="*/ 6015661 h 6367455"/>
                <a:gd name="connsiteX216" fmla="*/ 3998218 w 6891715"/>
                <a:gd name="connsiteY216" fmla="*/ 6010581 h 6367455"/>
                <a:gd name="connsiteX217" fmla="*/ 4001320 w 6891715"/>
                <a:gd name="connsiteY217" fmla="*/ 6007406 h 6367455"/>
                <a:gd name="connsiteX218" fmla="*/ 4011867 w 6891715"/>
                <a:gd name="connsiteY218" fmla="*/ 6008358 h 6367455"/>
                <a:gd name="connsiteX219" fmla="*/ 4015900 w 6891715"/>
                <a:gd name="connsiteY219" fmla="*/ 6008358 h 6367455"/>
                <a:gd name="connsiteX220" fmla="*/ 4011867 w 6891715"/>
                <a:gd name="connsiteY220" fmla="*/ 6001056 h 6367455"/>
                <a:gd name="connsiteX221" fmla="*/ 4097132 w 6891715"/>
                <a:gd name="connsiteY221" fmla="*/ 5994389 h 6367455"/>
                <a:gd name="connsiteX222" fmla="*/ 4100476 w 6891715"/>
                <a:gd name="connsiteY222" fmla="*/ 6005330 h 6367455"/>
                <a:gd name="connsiteX223" fmla="*/ 4097740 w 6891715"/>
                <a:gd name="connsiteY223" fmla="*/ 6018202 h 6367455"/>
                <a:gd name="connsiteX224" fmla="*/ 4086188 w 6891715"/>
                <a:gd name="connsiteY224" fmla="*/ 6005652 h 6367455"/>
                <a:gd name="connsiteX225" fmla="*/ 4086188 w 6891715"/>
                <a:gd name="connsiteY225" fmla="*/ 5997929 h 6367455"/>
                <a:gd name="connsiteX226" fmla="*/ 4278593 w 6891715"/>
                <a:gd name="connsiteY226" fmla="*/ 5988039 h 6367455"/>
                <a:gd name="connsiteX227" fmla="*/ 4284943 w 6891715"/>
                <a:gd name="connsiteY227" fmla="*/ 5988039 h 6367455"/>
                <a:gd name="connsiteX228" fmla="*/ 4292563 w 6891715"/>
                <a:gd name="connsiteY228" fmla="*/ 5991214 h 6367455"/>
                <a:gd name="connsiteX229" fmla="*/ 4286213 w 6891715"/>
                <a:gd name="connsiteY229" fmla="*/ 5994389 h 6367455"/>
                <a:gd name="connsiteX230" fmla="*/ 4282085 w 6891715"/>
                <a:gd name="connsiteY230" fmla="*/ 5999786 h 6367455"/>
                <a:gd name="connsiteX231" fmla="*/ 4270655 w 6891715"/>
                <a:gd name="connsiteY231" fmla="*/ 5997564 h 6367455"/>
                <a:gd name="connsiteX232" fmla="*/ 4256685 w 6891715"/>
                <a:gd name="connsiteY232" fmla="*/ 6003914 h 6367455"/>
                <a:gd name="connsiteX233" fmla="*/ 4258908 w 6891715"/>
                <a:gd name="connsiteY233" fmla="*/ 6019789 h 6367455"/>
                <a:gd name="connsiteX234" fmla="*/ 4251288 w 6891715"/>
                <a:gd name="connsiteY234" fmla="*/ 6013439 h 6367455"/>
                <a:gd name="connsiteX235" fmla="*/ 4253510 w 6891715"/>
                <a:gd name="connsiteY235" fmla="*/ 6000739 h 6367455"/>
                <a:gd name="connsiteX236" fmla="*/ 4262718 w 6891715"/>
                <a:gd name="connsiteY236" fmla="*/ 5989309 h 6367455"/>
                <a:gd name="connsiteX237" fmla="*/ 4044769 w 6891715"/>
                <a:gd name="connsiteY237" fmla="*/ 5988039 h 6367455"/>
                <a:gd name="connsiteX238" fmla="*/ 4050157 w 6891715"/>
                <a:gd name="connsiteY238" fmla="*/ 5994389 h 6367455"/>
                <a:gd name="connsiteX239" fmla="*/ 4052851 w 6891715"/>
                <a:gd name="connsiteY239" fmla="*/ 6001691 h 6367455"/>
                <a:gd name="connsiteX240" fmla="*/ 4042748 w 6891715"/>
                <a:gd name="connsiteY240" fmla="*/ 6007089 h 6367455"/>
                <a:gd name="connsiteX241" fmla="*/ 4041738 w 6891715"/>
                <a:gd name="connsiteY241" fmla="*/ 6002009 h 6367455"/>
                <a:gd name="connsiteX242" fmla="*/ 2784354 w 6891715"/>
                <a:gd name="connsiteY242" fmla="*/ 5988039 h 6367455"/>
                <a:gd name="connsiteX243" fmla="*/ 2798725 w 6891715"/>
                <a:gd name="connsiteY243" fmla="*/ 5999034 h 6367455"/>
                <a:gd name="connsiteX244" fmla="*/ 2788699 w 6891715"/>
                <a:gd name="connsiteY244" fmla="*/ 6005502 h 6367455"/>
                <a:gd name="connsiteX245" fmla="*/ 2779675 w 6891715"/>
                <a:gd name="connsiteY245" fmla="*/ 5992566 h 6367455"/>
                <a:gd name="connsiteX246" fmla="*/ 4162388 w 6891715"/>
                <a:gd name="connsiteY246" fmla="*/ 5973751 h 6367455"/>
                <a:gd name="connsiteX247" fmla="*/ 4157943 w 6891715"/>
                <a:gd name="connsiteY247" fmla="*/ 5978006 h 6367455"/>
                <a:gd name="connsiteX248" fmla="*/ 4156038 w 6891715"/>
                <a:gd name="connsiteY248" fmla="*/ 5991099 h 6367455"/>
                <a:gd name="connsiteX249" fmla="*/ 4147783 w 6891715"/>
                <a:gd name="connsiteY249" fmla="*/ 6000918 h 6367455"/>
                <a:gd name="connsiteX250" fmla="*/ 4133813 w 6891715"/>
                <a:gd name="connsiteY250" fmla="*/ 6005501 h 6367455"/>
                <a:gd name="connsiteX251" fmla="*/ 4136035 w 6891715"/>
                <a:gd name="connsiteY251" fmla="*/ 5994372 h 6367455"/>
                <a:gd name="connsiteX252" fmla="*/ 4150640 w 6891715"/>
                <a:gd name="connsiteY252" fmla="*/ 5986844 h 6367455"/>
                <a:gd name="connsiteX253" fmla="*/ 4151593 w 6891715"/>
                <a:gd name="connsiteY253" fmla="*/ 5974733 h 6367455"/>
                <a:gd name="connsiteX254" fmla="*/ 4248322 w 6891715"/>
                <a:gd name="connsiteY254" fmla="*/ 5964226 h 6367455"/>
                <a:gd name="connsiteX255" fmla="*/ 4257308 w 6891715"/>
                <a:gd name="connsiteY255" fmla="*/ 5967568 h 6367455"/>
                <a:gd name="connsiteX256" fmla="*/ 4262400 w 6891715"/>
                <a:gd name="connsiteY256" fmla="*/ 5977594 h 6367455"/>
                <a:gd name="connsiteX257" fmla="*/ 4250419 w 6891715"/>
                <a:gd name="connsiteY257" fmla="*/ 5983276 h 6367455"/>
                <a:gd name="connsiteX258" fmla="*/ 4248322 w 6891715"/>
                <a:gd name="connsiteY258" fmla="*/ 5979934 h 6367455"/>
                <a:gd name="connsiteX259" fmla="*/ 4252515 w 6891715"/>
                <a:gd name="connsiteY259" fmla="*/ 5971913 h 6367455"/>
                <a:gd name="connsiteX260" fmla="*/ 4246525 w 6891715"/>
                <a:gd name="connsiteY260" fmla="*/ 5970910 h 6367455"/>
                <a:gd name="connsiteX261" fmla="*/ 4031293 w 6891715"/>
                <a:gd name="connsiteY261" fmla="*/ 5961051 h 6367455"/>
                <a:gd name="connsiteX262" fmla="*/ 4036975 w 6891715"/>
                <a:gd name="connsiteY262" fmla="*/ 5972352 h 6367455"/>
                <a:gd name="connsiteX263" fmla="*/ 4031293 w 6891715"/>
                <a:gd name="connsiteY263" fmla="*/ 5980101 h 6367455"/>
                <a:gd name="connsiteX264" fmla="*/ 4020264 w 6891715"/>
                <a:gd name="connsiteY264" fmla="*/ 5978163 h 6367455"/>
                <a:gd name="connsiteX265" fmla="*/ 4017925 w 6891715"/>
                <a:gd name="connsiteY265" fmla="*/ 5969446 h 6367455"/>
                <a:gd name="connsiteX266" fmla="*/ 4020264 w 6891715"/>
                <a:gd name="connsiteY266" fmla="*/ 5964280 h 6367455"/>
                <a:gd name="connsiteX267" fmla="*/ 4088954 w 6891715"/>
                <a:gd name="connsiteY267" fmla="*/ 5956289 h 6367455"/>
                <a:gd name="connsiteX268" fmla="*/ 4090951 w 6891715"/>
                <a:gd name="connsiteY268" fmla="*/ 5968530 h 6367455"/>
                <a:gd name="connsiteX269" fmla="*/ 4086956 w 6891715"/>
                <a:gd name="connsiteY269" fmla="*/ 5976792 h 6367455"/>
                <a:gd name="connsiteX270" fmla="*/ 4079300 w 6891715"/>
                <a:gd name="connsiteY270" fmla="*/ 5981689 h 6367455"/>
                <a:gd name="connsiteX271" fmla="*/ 4070313 w 6891715"/>
                <a:gd name="connsiteY271" fmla="*/ 5972814 h 6367455"/>
                <a:gd name="connsiteX272" fmla="*/ 4074307 w 6891715"/>
                <a:gd name="connsiteY272" fmla="*/ 5961797 h 6367455"/>
                <a:gd name="connsiteX273" fmla="*/ 4116516 w 6891715"/>
                <a:gd name="connsiteY273" fmla="*/ 5949939 h 6367455"/>
                <a:gd name="connsiteX274" fmla="*/ 4121773 w 6891715"/>
                <a:gd name="connsiteY274" fmla="*/ 5953928 h 6367455"/>
                <a:gd name="connsiteX275" fmla="*/ 4122701 w 6891715"/>
                <a:gd name="connsiteY275" fmla="*/ 5968962 h 6367455"/>
                <a:gd name="connsiteX276" fmla="*/ 4112804 w 6891715"/>
                <a:gd name="connsiteY276" fmla="*/ 5983383 h 6367455"/>
                <a:gd name="connsiteX277" fmla="*/ 4107547 w 6891715"/>
                <a:gd name="connsiteY277" fmla="*/ 5986452 h 6367455"/>
                <a:gd name="connsiteX278" fmla="*/ 4098888 w 6891715"/>
                <a:gd name="connsiteY278" fmla="*/ 5969269 h 6367455"/>
                <a:gd name="connsiteX279" fmla="*/ 4104145 w 6891715"/>
                <a:gd name="connsiteY279" fmla="*/ 5953928 h 6367455"/>
                <a:gd name="connsiteX280" fmla="*/ 3879813 w 6891715"/>
                <a:gd name="connsiteY280" fmla="*/ 5943589 h 6367455"/>
                <a:gd name="connsiteX281" fmla="*/ 3887751 w 6891715"/>
                <a:gd name="connsiteY281" fmla="*/ 5947117 h 6367455"/>
                <a:gd name="connsiteX282" fmla="*/ 3881136 w 6891715"/>
                <a:gd name="connsiteY282" fmla="*/ 5953114 h 6367455"/>
                <a:gd name="connsiteX283" fmla="*/ 4230772 w 6891715"/>
                <a:gd name="connsiteY283" fmla="*/ 5937239 h 6367455"/>
                <a:gd name="connsiteX284" fmla="*/ 4237000 w 6891715"/>
                <a:gd name="connsiteY284" fmla="*/ 5943884 h 6367455"/>
                <a:gd name="connsiteX285" fmla="*/ 4235901 w 6891715"/>
                <a:gd name="connsiteY285" fmla="*/ 5950530 h 6367455"/>
                <a:gd name="connsiteX286" fmla="*/ 4228574 w 6891715"/>
                <a:gd name="connsiteY286" fmla="*/ 5951527 h 6367455"/>
                <a:gd name="connsiteX287" fmla="*/ 4227475 w 6891715"/>
                <a:gd name="connsiteY287" fmla="*/ 5946210 h 6367455"/>
                <a:gd name="connsiteX288" fmla="*/ 4015702 w 6891715"/>
                <a:gd name="connsiteY288" fmla="*/ 5929301 h 6367455"/>
                <a:gd name="connsiteX289" fmla="*/ 4021100 w 6891715"/>
                <a:gd name="connsiteY289" fmla="*/ 5932476 h 6367455"/>
                <a:gd name="connsiteX290" fmla="*/ 4020147 w 6891715"/>
                <a:gd name="connsiteY290" fmla="*/ 5942001 h 6367455"/>
                <a:gd name="connsiteX291" fmla="*/ 4015067 w 6891715"/>
                <a:gd name="connsiteY291" fmla="*/ 5948351 h 6367455"/>
                <a:gd name="connsiteX292" fmla="*/ 4011575 w 6891715"/>
                <a:gd name="connsiteY292" fmla="*/ 5945176 h 6367455"/>
                <a:gd name="connsiteX293" fmla="*/ 4011575 w 6891715"/>
                <a:gd name="connsiteY293" fmla="*/ 5932476 h 6367455"/>
                <a:gd name="connsiteX294" fmla="*/ 3920838 w 6891715"/>
                <a:gd name="connsiteY294" fmla="*/ 5926126 h 6367455"/>
                <a:gd name="connsiteX295" fmla="*/ 3922676 w 6891715"/>
                <a:gd name="connsiteY295" fmla="*/ 5931232 h 6367455"/>
                <a:gd name="connsiteX296" fmla="*/ 3912566 w 6891715"/>
                <a:gd name="connsiteY296" fmla="*/ 5937239 h 6367455"/>
                <a:gd name="connsiteX297" fmla="*/ 3905213 w 6891715"/>
                <a:gd name="connsiteY297" fmla="*/ 5935437 h 6367455"/>
                <a:gd name="connsiteX298" fmla="*/ 3909502 w 6891715"/>
                <a:gd name="connsiteY298" fmla="*/ 5932433 h 6367455"/>
                <a:gd name="connsiteX299" fmla="*/ 4101110 w 6891715"/>
                <a:gd name="connsiteY299" fmla="*/ 5921364 h 6367455"/>
                <a:gd name="connsiteX300" fmla="*/ 4111588 w 6891715"/>
                <a:gd name="connsiteY300" fmla="*/ 5922290 h 6367455"/>
                <a:gd name="connsiteX301" fmla="*/ 4111588 w 6891715"/>
                <a:gd name="connsiteY301" fmla="*/ 5927229 h 6367455"/>
                <a:gd name="connsiteX302" fmla="*/ 4102063 w 6891715"/>
                <a:gd name="connsiteY302" fmla="*/ 5932477 h 6367455"/>
                <a:gd name="connsiteX303" fmla="*/ 4092538 w 6891715"/>
                <a:gd name="connsiteY303" fmla="*/ 5930625 h 6367455"/>
                <a:gd name="connsiteX304" fmla="*/ 4052850 w 6891715"/>
                <a:gd name="connsiteY304" fmla="*/ 5919776 h 6367455"/>
                <a:gd name="connsiteX305" fmla="*/ 4063963 w 6891715"/>
                <a:gd name="connsiteY305" fmla="*/ 5927797 h 6367455"/>
                <a:gd name="connsiteX306" fmla="*/ 4054952 w 6891715"/>
                <a:gd name="connsiteY306" fmla="*/ 5938826 h 6367455"/>
                <a:gd name="connsiteX307" fmla="*/ 4052850 w 6891715"/>
                <a:gd name="connsiteY307" fmla="*/ 5932142 h 6367455"/>
                <a:gd name="connsiteX308" fmla="*/ 4071020 w 6891715"/>
                <a:gd name="connsiteY308" fmla="*/ 5907076 h 6367455"/>
                <a:gd name="connsiteX309" fmla="*/ 4081640 w 6891715"/>
                <a:gd name="connsiteY309" fmla="*/ 5907076 h 6367455"/>
                <a:gd name="connsiteX310" fmla="*/ 4089363 w 6891715"/>
                <a:gd name="connsiteY310" fmla="*/ 5911287 h 6367455"/>
                <a:gd name="connsiteX311" fmla="*/ 4088397 w 6891715"/>
                <a:gd name="connsiteY311" fmla="*/ 5919711 h 6367455"/>
                <a:gd name="connsiteX312" fmla="*/ 4079709 w 6891715"/>
                <a:gd name="connsiteY312" fmla="*/ 5922951 h 6367455"/>
                <a:gd name="connsiteX313" fmla="*/ 4065550 w 6891715"/>
                <a:gd name="connsiteY313" fmla="*/ 5910316 h 6367455"/>
                <a:gd name="connsiteX314" fmla="*/ 4007267 w 6891715"/>
                <a:gd name="connsiteY314" fmla="*/ 5895964 h 6367455"/>
                <a:gd name="connsiteX315" fmla="*/ 4014411 w 6891715"/>
                <a:gd name="connsiteY315" fmla="*/ 5903050 h 6367455"/>
                <a:gd name="connsiteX316" fmla="*/ 4014751 w 6891715"/>
                <a:gd name="connsiteY316" fmla="*/ 5910458 h 6367455"/>
                <a:gd name="connsiteX317" fmla="*/ 4005566 w 6891715"/>
                <a:gd name="connsiteY317" fmla="*/ 5918189 h 6367455"/>
                <a:gd name="connsiteX318" fmla="*/ 4005566 w 6891715"/>
                <a:gd name="connsiteY318" fmla="*/ 5907559 h 6367455"/>
                <a:gd name="connsiteX319" fmla="*/ 4000463 w 6891715"/>
                <a:gd name="connsiteY319" fmla="*/ 5900151 h 6367455"/>
                <a:gd name="connsiteX320" fmla="*/ 4201841 w 6891715"/>
                <a:gd name="connsiteY320" fmla="*/ 5892789 h 6367455"/>
                <a:gd name="connsiteX321" fmla="*/ 4210013 w 6891715"/>
                <a:gd name="connsiteY321" fmla="*/ 5899073 h 6367455"/>
                <a:gd name="connsiteX322" fmla="*/ 4198900 w 6891715"/>
                <a:gd name="connsiteY322" fmla="*/ 5900727 h 6367455"/>
                <a:gd name="connsiteX323" fmla="*/ 4190963 w 6891715"/>
                <a:gd name="connsiteY323" fmla="*/ 5889614 h 6367455"/>
                <a:gd name="connsiteX324" fmla="*/ 4183660 w 6891715"/>
                <a:gd name="connsiteY324" fmla="*/ 5905999 h 6367455"/>
                <a:gd name="connsiteX325" fmla="*/ 4173818 w 6891715"/>
                <a:gd name="connsiteY325" fmla="*/ 5905999 h 6367455"/>
                <a:gd name="connsiteX326" fmla="*/ 4159213 w 6891715"/>
                <a:gd name="connsiteY326" fmla="*/ 5916602 h 6367455"/>
                <a:gd name="connsiteX327" fmla="*/ 4163340 w 6891715"/>
                <a:gd name="connsiteY327" fmla="*/ 5901823 h 6367455"/>
                <a:gd name="connsiteX328" fmla="*/ 4173818 w 6891715"/>
                <a:gd name="connsiteY328" fmla="*/ 5899574 h 6367455"/>
                <a:gd name="connsiteX329" fmla="*/ 3983882 w 6891715"/>
                <a:gd name="connsiteY329" fmla="*/ 5889614 h 6367455"/>
                <a:gd name="connsiteX330" fmla="*/ 3990938 w 6891715"/>
                <a:gd name="connsiteY330" fmla="*/ 5892617 h 6367455"/>
                <a:gd name="connsiteX331" fmla="*/ 3980707 w 6891715"/>
                <a:gd name="connsiteY331" fmla="*/ 5900727 h 6367455"/>
                <a:gd name="connsiteX332" fmla="*/ 3978238 w 6891715"/>
                <a:gd name="connsiteY332" fmla="*/ 5897723 h 6367455"/>
                <a:gd name="connsiteX333" fmla="*/ 4234460 w 6891715"/>
                <a:gd name="connsiteY333" fmla="*/ 5870564 h 6367455"/>
                <a:gd name="connsiteX334" fmla="*/ 4239858 w 6891715"/>
                <a:gd name="connsiteY334" fmla="*/ 5870564 h 6367455"/>
                <a:gd name="connsiteX335" fmla="*/ 4244938 w 6891715"/>
                <a:gd name="connsiteY335" fmla="*/ 5873567 h 6367455"/>
                <a:gd name="connsiteX336" fmla="*/ 4253510 w 6891715"/>
                <a:gd name="connsiteY336" fmla="*/ 5873567 h 6367455"/>
                <a:gd name="connsiteX337" fmla="*/ 4254463 w 6891715"/>
                <a:gd name="connsiteY337" fmla="*/ 5881676 h 6367455"/>
                <a:gd name="connsiteX338" fmla="*/ 4238588 w 6891715"/>
                <a:gd name="connsiteY338" fmla="*/ 5880775 h 6367455"/>
                <a:gd name="connsiteX339" fmla="*/ 4239858 w 6891715"/>
                <a:gd name="connsiteY339" fmla="*/ 5888584 h 6367455"/>
                <a:gd name="connsiteX340" fmla="*/ 4232238 w 6891715"/>
                <a:gd name="connsiteY340" fmla="*/ 5892789 h 6367455"/>
                <a:gd name="connsiteX341" fmla="*/ 4225888 w 6891715"/>
                <a:gd name="connsiteY341" fmla="*/ 5886782 h 6367455"/>
                <a:gd name="connsiteX342" fmla="*/ 4213188 w 6891715"/>
                <a:gd name="connsiteY342" fmla="*/ 5887082 h 6367455"/>
                <a:gd name="connsiteX343" fmla="*/ 4218585 w 6891715"/>
                <a:gd name="connsiteY343" fmla="*/ 5875069 h 6367455"/>
                <a:gd name="connsiteX344" fmla="*/ 3641967 w 6891715"/>
                <a:gd name="connsiteY344" fmla="*/ 5862626 h 6367455"/>
                <a:gd name="connsiteX345" fmla="*/ 3650372 w 6891715"/>
                <a:gd name="connsiteY345" fmla="*/ 5864489 h 6367455"/>
                <a:gd name="connsiteX346" fmla="*/ 3649127 w 6891715"/>
                <a:gd name="connsiteY346" fmla="*/ 5869770 h 6367455"/>
                <a:gd name="connsiteX347" fmla="*/ 3663757 w 6891715"/>
                <a:gd name="connsiteY347" fmla="*/ 5872565 h 6367455"/>
                <a:gd name="connsiteX348" fmla="*/ 3671850 w 6891715"/>
                <a:gd name="connsiteY348" fmla="*/ 5887784 h 6367455"/>
                <a:gd name="connsiteX349" fmla="*/ 3659399 w 6891715"/>
                <a:gd name="connsiteY349" fmla="*/ 5883746 h 6367455"/>
                <a:gd name="connsiteX350" fmla="*/ 3656597 w 6891715"/>
                <a:gd name="connsiteY350" fmla="*/ 5891201 h 6367455"/>
                <a:gd name="connsiteX351" fmla="*/ 3647570 w 6891715"/>
                <a:gd name="connsiteY351" fmla="*/ 5884989 h 6367455"/>
                <a:gd name="connsiteX352" fmla="*/ 3640100 w 6891715"/>
                <a:gd name="connsiteY352" fmla="*/ 5873497 h 6367455"/>
                <a:gd name="connsiteX353" fmla="*/ 4038979 w 6891715"/>
                <a:gd name="connsiteY353" fmla="*/ 5856276 h 6367455"/>
                <a:gd name="connsiteX354" fmla="*/ 4043930 w 6891715"/>
                <a:gd name="connsiteY354" fmla="*/ 5866368 h 6367455"/>
                <a:gd name="connsiteX355" fmla="*/ 4048262 w 6891715"/>
                <a:gd name="connsiteY355" fmla="*/ 5865422 h 6367455"/>
                <a:gd name="connsiteX356" fmla="*/ 4057545 w 6891715"/>
                <a:gd name="connsiteY356" fmla="*/ 5871730 h 6367455"/>
                <a:gd name="connsiteX357" fmla="*/ 4057545 w 6891715"/>
                <a:gd name="connsiteY357" fmla="*/ 5878038 h 6367455"/>
                <a:gd name="connsiteX358" fmla="*/ 4063734 w 6891715"/>
                <a:gd name="connsiteY358" fmla="*/ 5884346 h 6367455"/>
                <a:gd name="connsiteX359" fmla="*/ 4064972 w 6891715"/>
                <a:gd name="connsiteY359" fmla="*/ 5897593 h 6367455"/>
                <a:gd name="connsiteX360" fmla="*/ 4067138 w 6891715"/>
                <a:gd name="connsiteY360" fmla="*/ 5902955 h 6367455"/>
                <a:gd name="connsiteX361" fmla="*/ 4060949 w 6891715"/>
                <a:gd name="connsiteY361" fmla="*/ 5903901 h 6367455"/>
                <a:gd name="connsiteX362" fmla="*/ 4049500 w 6891715"/>
                <a:gd name="connsiteY362" fmla="*/ 5894754 h 6367455"/>
                <a:gd name="connsiteX363" fmla="*/ 4049500 w 6891715"/>
                <a:gd name="connsiteY363" fmla="*/ 5884346 h 6367455"/>
                <a:gd name="connsiteX364" fmla="*/ 4038051 w 6891715"/>
                <a:gd name="connsiteY364" fmla="*/ 5879931 h 6367455"/>
                <a:gd name="connsiteX365" fmla="*/ 4030625 w 6891715"/>
                <a:gd name="connsiteY365" fmla="*/ 5872046 h 6367455"/>
                <a:gd name="connsiteX366" fmla="*/ 4033719 w 6891715"/>
                <a:gd name="connsiteY366" fmla="*/ 5860376 h 6367455"/>
                <a:gd name="connsiteX367" fmla="*/ 3149881 w 6891715"/>
                <a:gd name="connsiteY367" fmla="*/ 5826114 h 6367455"/>
                <a:gd name="connsiteX368" fmla="*/ 3157501 w 6891715"/>
                <a:gd name="connsiteY368" fmla="*/ 5826114 h 6367455"/>
                <a:gd name="connsiteX369" fmla="*/ 3153373 w 6891715"/>
                <a:gd name="connsiteY369" fmla="*/ 5832443 h 6367455"/>
                <a:gd name="connsiteX370" fmla="*/ 3156548 w 6891715"/>
                <a:gd name="connsiteY370" fmla="*/ 5844152 h 6367455"/>
                <a:gd name="connsiteX371" fmla="*/ 3139721 w 6891715"/>
                <a:gd name="connsiteY371" fmla="*/ 5873583 h 6367455"/>
                <a:gd name="connsiteX372" fmla="*/ 3130831 w 6891715"/>
                <a:gd name="connsiteY372" fmla="*/ 5891938 h 6367455"/>
                <a:gd name="connsiteX373" fmla="*/ 3124798 w 6891715"/>
                <a:gd name="connsiteY373" fmla="*/ 5905229 h 6367455"/>
                <a:gd name="connsiteX374" fmla="*/ 3122893 w 6891715"/>
                <a:gd name="connsiteY374" fmla="*/ 5909976 h 6367455"/>
                <a:gd name="connsiteX375" fmla="*/ 3121941 w 6891715"/>
                <a:gd name="connsiteY375" fmla="*/ 5912508 h 6367455"/>
                <a:gd name="connsiteX376" fmla="*/ 3123528 w 6891715"/>
                <a:gd name="connsiteY376" fmla="*/ 5936876 h 6367455"/>
                <a:gd name="connsiteX377" fmla="*/ 3137181 w 6891715"/>
                <a:gd name="connsiteY377" fmla="*/ 5954597 h 6367455"/>
                <a:gd name="connsiteX378" fmla="*/ 3133371 w 6891715"/>
                <a:gd name="connsiteY378" fmla="*/ 5977699 h 6367455"/>
                <a:gd name="connsiteX379" fmla="*/ 3117813 w 6891715"/>
                <a:gd name="connsiteY379" fmla="*/ 5997953 h 6367455"/>
                <a:gd name="connsiteX380" fmla="*/ 3124163 w 6891715"/>
                <a:gd name="connsiteY380" fmla="*/ 6015358 h 6367455"/>
                <a:gd name="connsiteX381" fmla="*/ 3115591 w 6891715"/>
                <a:gd name="connsiteY381" fmla="*/ 6019789 h 6367455"/>
                <a:gd name="connsiteX382" fmla="*/ 3102891 w 6891715"/>
                <a:gd name="connsiteY382" fmla="*/ 6012510 h 6367455"/>
                <a:gd name="connsiteX383" fmla="*/ 3079713 w 6891715"/>
                <a:gd name="connsiteY383" fmla="*/ 6004282 h 6367455"/>
                <a:gd name="connsiteX384" fmla="*/ 3056218 w 6891715"/>
                <a:gd name="connsiteY384" fmla="*/ 5995105 h 6367455"/>
                <a:gd name="connsiteX385" fmla="*/ 3026691 w 6891715"/>
                <a:gd name="connsiteY385" fmla="*/ 5965990 h 6367455"/>
                <a:gd name="connsiteX386" fmla="*/ 2989543 w 6891715"/>
                <a:gd name="connsiteY386" fmla="*/ 5965357 h 6367455"/>
                <a:gd name="connsiteX387" fmla="*/ 2947633 w 6891715"/>
                <a:gd name="connsiteY387" fmla="*/ 5933078 h 6367455"/>
                <a:gd name="connsiteX388" fmla="*/ 2912708 w 6891715"/>
                <a:gd name="connsiteY388" fmla="*/ 5916622 h 6367455"/>
                <a:gd name="connsiteX389" fmla="*/ 2905088 w 6891715"/>
                <a:gd name="connsiteY389" fmla="*/ 5909343 h 6367455"/>
                <a:gd name="connsiteX390" fmla="*/ 2869210 w 6891715"/>
                <a:gd name="connsiteY390" fmla="*/ 5903331 h 6367455"/>
                <a:gd name="connsiteX391" fmla="*/ 2860638 w 6891715"/>
                <a:gd name="connsiteY391" fmla="*/ 5874216 h 6367455"/>
                <a:gd name="connsiteX392" fmla="*/ 2873973 w 6891715"/>
                <a:gd name="connsiteY392" fmla="*/ 5853962 h 6367455"/>
                <a:gd name="connsiteX393" fmla="*/ 2885720 w 6891715"/>
                <a:gd name="connsiteY393" fmla="*/ 5848583 h 6367455"/>
                <a:gd name="connsiteX394" fmla="*/ 2885403 w 6891715"/>
                <a:gd name="connsiteY394" fmla="*/ 5838139 h 6367455"/>
                <a:gd name="connsiteX395" fmla="*/ 2894928 w 6891715"/>
                <a:gd name="connsiteY395" fmla="*/ 5839722 h 6367455"/>
                <a:gd name="connsiteX396" fmla="*/ 2898420 w 6891715"/>
                <a:gd name="connsiteY396" fmla="*/ 5846367 h 6367455"/>
                <a:gd name="connsiteX397" fmla="*/ 2907945 w 6891715"/>
                <a:gd name="connsiteY397" fmla="*/ 5857760 h 6367455"/>
                <a:gd name="connsiteX398" fmla="*/ 2917470 w 6891715"/>
                <a:gd name="connsiteY398" fmla="*/ 5854595 h 6367455"/>
                <a:gd name="connsiteX399" fmla="*/ 2933028 w 6891715"/>
                <a:gd name="connsiteY399" fmla="*/ 5839722 h 6367455"/>
                <a:gd name="connsiteX400" fmla="*/ 2946046 w 6891715"/>
                <a:gd name="connsiteY400" fmla="*/ 5847000 h 6367455"/>
                <a:gd name="connsiteX401" fmla="*/ 2958746 w 6891715"/>
                <a:gd name="connsiteY401" fmla="*/ 5847950 h 6367455"/>
                <a:gd name="connsiteX402" fmla="*/ 2968271 w 6891715"/>
                <a:gd name="connsiteY402" fmla="*/ 5862507 h 6367455"/>
                <a:gd name="connsiteX403" fmla="*/ 2990496 w 6891715"/>
                <a:gd name="connsiteY403" fmla="*/ 5860292 h 6367455"/>
                <a:gd name="connsiteX404" fmla="*/ 3014943 w 6891715"/>
                <a:gd name="connsiteY404" fmla="*/ 5851431 h 6367455"/>
                <a:gd name="connsiteX405" fmla="*/ 3037168 w 6891715"/>
                <a:gd name="connsiteY405" fmla="*/ 5857444 h 6367455"/>
                <a:gd name="connsiteX406" fmla="*/ 3064473 w 6891715"/>
                <a:gd name="connsiteY406" fmla="*/ 5851114 h 6367455"/>
                <a:gd name="connsiteX407" fmla="*/ 3086698 w 6891715"/>
                <a:gd name="connsiteY407" fmla="*/ 5839405 h 6367455"/>
                <a:gd name="connsiteX408" fmla="*/ 3113368 w 6891715"/>
                <a:gd name="connsiteY408" fmla="*/ 5842253 h 6367455"/>
                <a:gd name="connsiteX409" fmla="*/ 3123528 w 6891715"/>
                <a:gd name="connsiteY409" fmla="*/ 5834975 h 6367455"/>
                <a:gd name="connsiteX410" fmla="*/ 3141626 w 6891715"/>
                <a:gd name="connsiteY410" fmla="*/ 5833392 h 6367455"/>
                <a:gd name="connsiteX411" fmla="*/ 3635338 w 6891715"/>
                <a:gd name="connsiteY411" fmla="*/ 5800714 h 6367455"/>
                <a:gd name="connsiteX412" fmla="*/ 3644716 w 6891715"/>
                <a:gd name="connsiteY412" fmla="*/ 5802964 h 6367455"/>
                <a:gd name="connsiteX413" fmla="*/ 3643422 w 6891715"/>
                <a:gd name="connsiteY413" fmla="*/ 5813575 h 6367455"/>
                <a:gd name="connsiteX414" fmla="*/ 3652801 w 6891715"/>
                <a:gd name="connsiteY414" fmla="*/ 5819040 h 6367455"/>
                <a:gd name="connsiteX415" fmla="*/ 3652477 w 6891715"/>
                <a:gd name="connsiteY415" fmla="*/ 5826114 h 6367455"/>
                <a:gd name="connsiteX416" fmla="*/ 3643422 w 6891715"/>
                <a:gd name="connsiteY416" fmla="*/ 5820648 h 6367455"/>
                <a:gd name="connsiteX417" fmla="*/ 3636308 w 6891715"/>
                <a:gd name="connsiteY417" fmla="*/ 5816468 h 6367455"/>
                <a:gd name="connsiteX418" fmla="*/ 3635338 w 6891715"/>
                <a:gd name="connsiteY418" fmla="*/ 5800714 h 6367455"/>
                <a:gd name="connsiteX419" fmla="*/ 3630817 w 6891715"/>
                <a:gd name="connsiteY419" fmla="*/ 5799126 h 6367455"/>
                <a:gd name="connsiteX420" fmla="*/ 3632059 w 6891715"/>
                <a:gd name="connsiteY420" fmla="*/ 5810705 h 6367455"/>
                <a:gd name="connsiteX421" fmla="*/ 3632370 w 6891715"/>
                <a:gd name="connsiteY421" fmla="*/ 5819390 h 6367455"/>
                <a:gd name="connsiteX422" fmla="*/ 3635787 w 6891715"/>
                <a:gd name="connsiteY422" fmla="*/ 5830004 h 6367455"/>
                <a:gd name="connsiteX423" fmla="*/ 3639514 w 6891715"/>
                <a:gd name="connsiteY423" fmla="*/ 5825180 h 6367455"/>
                <a:gd name="connsiteX424" fmla="*/ 3655976 w 6891715"/>
                <a:gd name="connsiteY424" fmla="*/ 5833221 h 6367455"/>
                <a:gd name="connsiteX425" fmla="*/ 3655355 w 6891715"/>
                <a:gd name="connsiteY425" fmla="*/ 5847052 h 6367455"/>
                <a:gd name="connsiteX426" fmla="*/ 3644794 w 6891715"/>
                <a:gd name="connsiteY426" fmla="*/ 5844801 h 6367455"/>
                <a:gd name="connsiteX427" fmla="*/ 3642309 w 6891715"/>
                <a:gd name="connsiteY427" fmla="*/ 5848339 h 6367455"/>
                <a:gd name="connsiteX428" fmla="*/ 3630506 w 6891715"/>
                <a:gd name="connsiteY428" fmla="*/ 5843514 h 6367455"/>
                <a:gd name="connsiteX429" fmla="*/ 3629575 w 6891715"/>
                <a:gd name="connsiteY429" fmla="*/ 5835794 h 6367455"/>
                <a:gd name="connsiteX430" fmla="*/ 3624294 w 6891715"/>
                <a:gd name="connsiteY430" fmla="*/ 5825823 h 6367455"/>
                <a:gd name="connsiteX431" fmla="*/ 3622741 w 6891715"/>
                <a:gd name="connsiteY431" fmla="*/ 5836438 h 6367455"/>
                <a:gd name="connsiteX432" fmla="*/ 3613113 w 6891715"/>
                <a:gd name="connsiteY432" fmla="*/ 5827110 h 6367455"/>
                <a:gd name="connsiteX433" fmla="*/ 3616840 w 6891715"/>
                <a:gd name="connsiteY433" fmla="*/ 5811349 h 6367455"/>
                <a:gd name="connsiteX434" fmla="*/ 3624294 w 6891715"/>
                <a:gd name="connsiteY434" fmla="*/ 5817782 h 6367455"/>
                <a:gd name="connsiteX435" fmla="*/ 3095553 w 6891715"/>
                <a:gd name="connsiteY435" fmla="*/ 5791189 h 6367455"/>
                <a:gd name="connsiteX436" fmla="*/ 3106700 w 6891715"/>
                <a:gd name="connsiteY436" fmla="*/ 5794813 h 6367455"/>
                <a:gd name="connsiteX437" fmla="*/ 3099944 w 6891715"/>
                <a:gd name="connsiteY437" fmla="*/ 5808652 h 6367455"/>
                <a:gd name="connsiteX438" fmla="*/ 3090825 w 6891715"/>
                <a:gd name="connsiteY438" fmla="*/ 5795472 h 6367455"/>
                <a:gd name="connsiteX439" fmla="*/ 4154133 w 6891715"/>
                <a:gd name="connsiteY439" fmla="*/ 5781664 h 6367455"/>
                <a:gd name="connsiteX440" fmla="*/ 4166833 w 6891715"/>
                <a:gd name="connsiteY440" fmla="*/ 5782604 h 6367455"/>
                <a:gd name="connsiteX441" fmla="*/ 4171913 w 6891715"/>
                <a:gd name="connsiteY441" fmla="*/ 5800150 h 6367455"/>
                <a:gd name="connsiteX442" fmla="*/ 4173501 w 6891715"/>
                <a:gd name="connsiteY442" fmla="*/ 5810489 h 6367455"/>
                <a:gd name="connsiteX443" fmla="*/ 4166198 w 6891715"/>
                <a:gd name="connsiteY443" fmla="*/ 5815816 h 6367455"/>
                <a:gd name="connsiteX444" fmla="*/ 4161753 w 6891715"/>
                <a:gd name="connsiteY444" fmla="*/ 5829289 h 6367455"/>
                <a:gd name="connsiteX445" fmla="*/ 4149053 w 6891715"/>
                <a:gd name="connsiteY445" fmla="*/ 5818009 h 6367455"/>
                <a:gd name="connsiteX446" fmla="*/ 4157625 w 6891715"/>
                <a:gd name="connsiteY446" fmla="*/ 5803596 h 6367455"/>
                <a:gd name="connsiteX447" fmla="*/ 4143338 w 6891715"/>
                <a:gd name="connsiteY447" fmla="*/ 5794197 h 6367455"/>
                <a:gd name="connsiteX448" fmla="*/ 4144608 w 6891715"/>
                <a:gd name="connsiteY448" fmla="*/ 5783544 h 6367455"/>
                <a:gd name="connsiteX449" fmla="*/ 3652252 w 6891715"/>
                <a:gd name="connsiteY449" fmla="*/ 5780076 h 6367455"/>
                <a:gd name="connsiteX450" fmla="*/ 3658821 w 6891715"/>
                <a:gd name="connsiteY450" fmla="*/ 5780076 h 6367455"/>
                <a:gd name="connsiteX451" fmla="*/ 3654223 w 6891715"/>
                <a:gd name="connsiteY451" fmla="*/ 5787061 h 6367455"/>
                <a:gd name="connsiteX452" fmla="*/ 3659150 w 6891715"/>
                <a:gd name="connsiteY452" fmla="*/ 5794364 h 6367455"/>
                <a:gd name="connsiteX453" fmla="*/ 3649625 w 6891715"/>
                <a:gd name="connsiteY453" fmla="*/ 5789919 h 6367455"/>
                <a:gd name="connsiteX454" fmla="*/ 1810406 w 6891715"/>
                <a:gd name="connsiteY454" fmla="*/ 5757851 h 6367455"/>
                <a:gd name="connsiteX455" fmla="*/ 1816824 w 6891715"/>
                <a:gd name="connsiteY455" fmla="*/ 5766824 h 6367455"/>
                <a:gd name="connsiteX456" fmla="*/ 1832868 w 6891715"/>
                <a:gd name="connsiteY456" fmla="*/ 5767422 h 6367455"/>
                <a:gd name="connsiteX457" fmla="*/ 1835114 w 6891715"/>
                <a:gd name="connsiteY457" fmla="*/ 5778489 h 6367455"/>
                <a:gd name="connsiteX458" fmla="*/ 1829659 w 6891715"/>
                <a:gd name="connsiteY458" fmla="*/ 5772507 h 6367455"/>
                <a:gd name="connsiteX459" fmla="*/ 1816824 w 6891715"/>
                <a:gd name="connsiteY459" fmla="*/ 5771909 h 6367455"/>
                <a:gd name="connsiteX460" fmla="*/ 1809444 w 6891715"/>
                <a:gd name="connsiteY460" fmla="*/ 5775797 h 6367455"/>
                <a:gd name="connsiteX461" fmla="*/ 1804951 w 6891715"/>
                <a:gd name="connsiteY461" fmla="*/ 5768918 h 6367455"/>
                <a:gd name="connsiteX462" fmla="*/ 3645223 w 6891715"/>
                <a:gd name="connsiteY462" fmla="*/ 5754676 h 6367455"/>
                <a:gd name="connsiteX463" fmla="*/ 3645223 w 6891715"/>
                <a:gd name="connsiteY463" fmla="*/ 5762230 h 6367455"/>
                <a:gd name="connsiteX464" fmla="*/ 3648038 w 6891715"/>
                <a:gd name="connsiteY464" fmla="*/ 5769470 h 6367455"/>
                <a:gd name="connsiteX465" fmla="*/ 3646162 w 6891715"/>
                <a:gd name="connsiteY465" fmla="*/ 5785838 h 6367455"/>
                <a:gd name="connsiteX466" fmla="*/ 3640533 w 6891715"/>
                <a:gd name="connsiteY466" fmla="*/ 5785838 h 6367455"/>
                <a:gd name="connsiteX467" fmla="*/ 3639595 w 6891715"/>
                <a:gd name="connsiteY467" fmla="*/ 5781746 h 6367455"/>
                <a:gd name="connsiteX468" fmla="*/ 3630839 w 6891715"/>
                <a:gd name="connsiteY468" fmla="*/ 5791189 h 6367455"/>
                <a:gd name="connsiteX469" fmla="*/ 3627400 w 6891715"/>
                <a:gd name="connsiteY469" fmla="*/ 5788356 h 6367455"/>
                <a:gd name="connsiteX470" fmla="*/ 3628025 w 6891715"/>
                <a:gd name="connsiteY470" fmla="*/ 5779857 h 6367455"/>
                <a:gd name="connsiteX471" fmla="*/ 3632716 w 6891715"/>
                <a:gd name="connsiteY471" fmla="*/ 5772303 h 6367455"/>
                <a:gd name="connsiteX472" fmla="*/ 3633966 w 6891715"/>
                <a:gd name="connsiteY472" fmla="*/ 5761601 h 6367455"/>
                <a:gd name="connsiteX473" fmla="*/ 4003575 w 6891715"/>
                <a:gd name="connsiteY473" fmla="*/ 5735626 h 6367455"/>
                <a:gd name="connsiteX474" fmla="*/ 4014159 w 6891715"/>
                <a:gd name="connsiteY474" fmla="*/ 5735626 h 6367455"/>
                <a:gd name="connsiteX475" fmla="*/ 4019139 w 6891715"/>
                <a:gd name="connsiteY475" fmla="*/ 5746117 h 6367455"/>
                <a:gd name="connsiteX476" fmla="*/ 4029723 w 6891715"/>
                <a:gd name="connsiteY476" fmla="*/ 5752674 h 6367455"/>
                <a:gd name="connsiteX477" fmla="*/ 4032213 w 6891715"/>
                <a:gd name="connsiteY477" fmla="*/ 5759232 h 6367455"/>
                <a:gd name="connsiteX478" fmla="*/ 4021629 w 6891715"/>
                <a:gd name="connsiteY478" fmla="*/ 5765789 h 6367455"/>
                <a:gd name="connsiteX479" fmla="*/ 4014470 w 6891715"/>
                <a:gd name="connsiteY479" fmla="*/ 5761527 h 6367455"/>
                <a:gd name="connsiteX480" fmla="*/ 4017583 w 6891715"/>
                <a:gd name="connsiteY480" fmla="*/ 5753986 h 6367455"/>
                <a:gd name="connsiteX481" fmla="*/ 4002953 w 6891715"/>
                <a:gd name="connsiteY481" fmla="*/ 5749724 h 6367455"/>
                <a:gd name="connsiteX482" fmla="*/ 4000463 w 6891715"/>
                <a:gd name="connsiteY482" fmla="*/ 5742183 h 6367455"/>
                <a:gd name="connsiteX483" fmla="*/ 3888209 w 6891715"/>
                <a:gd name="connsiteY483" fmla="*/ 5732451 h 6367455"/>
                <a:gd name="connsiteX484" fmla="*/ 3904177 w 6891715"/>
                <a:gd name="connsiteY484" fmla="*/ 5735657 h 6367455"/>
                <a:gd name="connsiteX485" fmla="*/ 3915036 w 6891715"/>
                <a:gd name="connsiteY485" fmla="*/ 5750404 h 6367455"/>
                <a:gd name="connsiteX486" fmla="*/ 3923658 w 6891715"/>
                <a:gd name="connsiteY486" fmla="*/ 5764189 h 6367455"/>
                <a:gd name="connsiteX487" fmla="*/ 3940904 w 6891715"/>
                <a:gd name="connsiteY487" fmla="*/ 5769319 h 6367455"/>
                <a:gd name="connsiteX488" fmla="*/ 3947291 w 6891715"/>
                <a:gd name="connsiteY488" fmla="*/ 5776692 h 6367455"/>
                <a:gd name="connsiteX489" fmla="*/ 3975714 w 6891715"/>
                <a:gd name="connsiteY489" fmla="*/ 5776372 h 6367455"/>
                <a:gd name="connsiteX490" fmla="*/ 3978269 w 6891715"/>
                <a:gd name="connsiteY490" fmla="*/ 5781822 h 6367455"/>
                <a:gd name="connsiteX491" fmla="*/ 3978269 w 6891715"/>
                <a:gd name="connsiteY491" fmla="*/ 5793684 h 6367455"/>
                <a:gd name="connsiteX492" fmla="*/ 3983698 w 6891715"/>
                <a:gd name="connsiteY492" fmla="*/ 5799454 h 6367455"/>
                <a:gd name="connsiteX493" fmla="*/ 3981463 w 6891715"/>
                <a:gd name="connsiteY493" fmla="*/ 5809393 h 6367455"/>
                <a:gd name="connsiteX494" fmla="*/ 3986892 w 6891715"/>
                <a:gd name="connsiteY494" fmla="*/ 5816766 h 6367455"/>
                <a:gd name="connsiteX495" fmla="*/ 3999986 w 6891715"/>
                <a:gd name="connsiteY495" fmla="*/ 5826063 h 6367455"/>
                <a:gd name="connsiteX496" fmla="*/ 4010205 w 6891715"/>
                <a:gd name="connsiteY496" fmla="*/ 5829269 h 6367455"/>
                <a:gd name="connsiteX497" fmla="*/ 4027451 w 6891715"/>
                <a:gd name="connsiteY497" fmla="*/ 5832475 h 6367455"/>
                <a:gd name="connsiteX498" fmla="*/ 4026812 w 6891715"/>
                <a:gd name="connsiteY498" fmla="*/ 5854596 h 6367455"/>
                <a:gd name="connsiteX499" fmla="*/ 4015954 w 6891715"/>
                <a:gd name="connsiteY499" fmla="*/ 5864214 h 6367455"/>
                <a:gd name="connsiteX500" fmla="*/ 4000944 w 6891715"/>
                <a:gd name="connsiteY500" fmla="*/ 5860367 h 6367455"/>
                <a:gd name="connsiteX501" fmla="*/ 3993598 w 6891715"/>
                <a:gd name="connsiteY501" fmla="*/ 5852672 h 6367455"/>
                <a:gd name="connsiteX502" fmla="*/ 3991363 w 6891715"/>
                <a:gd name="connsiteY502" fmla="*/ 5839849 h 6367455"/>
                <a:gd name="connsiteX503" fmla="*/ 3975395 w 6891715"/>
                <a:gd name="connsiteY503" fmla="*/ 5831834 h 6367455"/>
                <a:gd name="connsiteX504" fmla="*/ 3976353 w 6891715"/>
                <a:gd name="connsiteY504" fmla="*/ 5820934 h 6367455"/>
                <a:gd name="connsiteX505" fmla="*/ 3963259 w 6891715"/>
                <a:gd name="connsiteY505" fmla="*/ 5812919 h 6367455"/>
                <a:gd name="connsiteX506" fmla="*/ 3959107 w 6891715"/>
                <a:gd name="connsiteY506" fmla="*/ 5804263 h 6367455"/>
                <a:gd name="connsiteX507" fmla="*/ 3927171 w 6891715"/>
                <a:gd name="connsiteY507" fmla="*/ 5801378 h 6367455"/>
                <a:gd name="connsiteX508" fmla="*/ 3922700 w 6891715"/>
                <a:gd name="connsiteY508" fmla="*/ 5794004 h 6367455"/>
                <a:gd name="connsiteX509" fmla="*/ 3923658 w 6891715"/>
                <a:gd name="connsiteY509" fmla="*/ 5782142 h 6367455"/>
                <a:gd name="connsiteX510" fmla="*/ 3914077 w 6891715"/>
                <a:gd name="connsiteY510" fmla="*/ 5772845 h 6367455"/>
                <a:gd name="connsiteX511" fmla="*/ 3881183 w 6891715"/>
                <a:gd name="connsiteY511" fmla="*/ 5751686 h 6367455"/>
                <a:gd name="connsiteX512" fmla="*/ 3881183 w 6891715"/>
                <a:gd name="connsiteY512" fmla="*/ 5747519 h 6367455"/>
                <a:gd name="connsiteX513" fmla="*/ 3876712 w 6891715"/>
                <a:gd name="connsiteY513" fmla="*/ 5749442 h 6367455"/>
                <a:gd name="connsiteX514" fmla="*/ 3863938 w 6891715"/>
                <a:gd name="connsiteY514" fmla="*/ 5752648 h 6367455"/>
                <a:gd name="connsiteX515" fmla="*/ 3873199 w 6891715"/>
                <a:gd name="connsiteY515" fmla="*/ 5742068 h 6367455"/>
                <a:gd name="connsiteX516" fmla="*/ 3880864 w 6891715"/>
                <a:gd name="connsiteY516" fmla="*/ 5741107 h 6367455"/>
                <a:gd name="connsiteX517" fmla="*/ 1831939 w 6891715"/>
                <a:gd name="connsiteY517" fmla="*/ 5713401 h 6367455"/>
                <a:gd name="connsiteX518" fmla="*/ 1830972 w 6891715"/>
                <a:gd name="connsiteY518" fmla="*/ 5721851 h 6367455"/>
                <a:gd name="connsiteX519" fmla="*/ 1812925 w 6891715"/>
                <a:gd name="connsiteY519" fmla="*/ 5752401 h 6367455"/>
                <a:gd name="connsiteX520" fmla="*/ 1808736 w 6891715"/>
                <a:gd name="connsiteY520" fmla="*/ 5754676 h 6367455"/>
                <a:gd name="connsiteX521" fmla="*/ 1805191 w 6891715"/>
                <a:gd name="connsiteY521" fmla="*/ 5748176 h 6367455"/>
                <a:gd name="connsiteX522" fmla="*/ 1794877 w 6891715"/>
                <a:gd name="connsiteY522" fmla="*/ 5751751 h 6367455"/>
                <a:gd name="connsiteX523" fmla="*/ 1789076 w 6891715"/>
                <a:gd name="connsiteY523" fmla="*/ 5743951 h 6367455"/>
                <a:gd name="connsiteX524" fmla="*/ 1796489 w 6891715"/>
                <a:gd name="connsiteY524" fmla="*/ 5727701 h 6367455"/>
                <a:gd name="connsiteX525" fmla="*/ 1813892 w 6891715"/>
                <a:gd name="connsiteY525" fmla="*/ 5714701 h 6367455"/>
                <a:gd name="connsiteX526" fmla="*/ 3909022 w 6891715"/>
                <a:gd name="connsiteY526" fmla="*/ 5707051 h 6367455"/>
                <a:gd name="connsiteX527" fmla="*/ 3919500 w 6891715"/>
                <a:gd name="connsiteY527" fmla="*/ 5708956 h 6367455"/>
                <a:gd name="connsiteX528" fmla="*/ 3906800 w 6891715"/>
                <a:gd name="connsiteY528" fmla="*/ 5716576 h 6367455"/>
                <a:gd name="connsiteX529" fmla="*/ 3933152 w 6891715"/>
                <a:gd name="connsiteY529" fmla="*/ 5702289 h 6367455"/>
                <a:gd name="connsiteX530" fmla="*/ 3938550 w 6891715"/>
                <a:gd name="connsiteY530" fmla="*/ 5710397 h 6367455"/>
                <a:gd name="connsiteX531" fmla="*/ 3943947 w 6891715"/>
                <a:gd name="connsiteY531" fmla="*/ 5710397 h 6367455"/>
                <a:gd name="connsiteX532" fmla="*/ 3944900 w 6891715"/>
                <a:gd name="connsiteY532" fmla="*/ 5717569 h 6367455"/>
                <a:gd name="connsiteX533" fmla="*/ 3936327 w 6891715"/>
                <a:gd name="connsiteY533" fmla="*/ 5719752 h 6367455"/>
                <a:gd name="connsiteX534" fmla="*/ 3929025 w 6891715"/>
                <a:gd name="connsiteY534" fmla="*/ 5713515 h 6367455"/>
                <a:gd name="connsiteX535" fmla="*/ 3925850 w 6891715"/>
                <a:gd name="connsiteY535" fmla="*/ 5706343 h 6367455"/>
                <a:gd name="connsiteX536" fmla="*/ 3950898 w 6891715"/>
                <a:gd name="connsiteY536" fmla="*/ 5691176 h 6367455"/>
                <a:gd name="connsiteX537" fmla="*/ 3954426 w 6891715"/>
                <a:gd name="connsiteY537" fmla="*/ 5700557 h 6367455"/>
                <a:gd name="connsiteX538" fmla="*/ 3948252 w 6891715"/>
                <a:gd name="connsiteY538" fmla="*/ 5711814 h 6367455"/>
                <a:gd name="connsiteX539" fmla="*/ 3946488 w 6891715"/>
                <a:gd name="connsiteY539" fmla="*/ 5707749 h 6367455"/>
                <a:gd name="connsiteX540" fmla="*/ 3949428 w 6891715"/>
                <a:gd name="connsiteY540" fmla="*/ 5700557 h 6367455"/>
                <a:gd name="connsiteX541" fmla="*/ 4188559 w 6891715"/>
                <a:gd name="connsiteY541" fmla="*/ 5689589 h 6367455"/>
                <a:gd name="connsiteX542" fmla="*/ 4200260 w 6891715"/>
                <a:gd name="connsiteY542" fmla="*/ 5693688 h 6367455"/>
                <a:gd name="connsiteX543" fmla="*/ 4201525 w 6891715"/>
                <a:gd name="connsiteY543" fmla="*/ 5703148 h 6367455"/>
                <a:gd name="connsiteX544" fmla="*/ 4222713 w 6891715"/>
                <a:gd name="connsiteY544" fmla="*/ 5713554 h 6367455"/>
                <a:gd name="connsiteX545" fmla="*/ 4207850 w 6891715"/>
                <a:gd name="connsiteY545" fmla="*/ 5720806 h 6367455"/>
                <a:gd name="connsiteX546" fmla="*/ 4198363 w 6891715"/>
                <a:gd name="connsiteY546" fmla="*/ 5712608 h 6367455"/>
                <a:gd name="connsiteX547" fmla="*/ 4203739 w 6891715"/>
                <a:gd name="connsiteY547" fmla="*/ 5728059 h 6367455"/>
                <a:gd name="connsiteX548" fmla="*/ 4197414 w 6891715"/>
                <a:gd name="connsiteY548" fmla="*/ 5735627 h 6367455"/>
                <a:gd name="connsiteX549" fmla="*/ 4179705 w 6891715"/>
                <a:gd name="connsiteY549" fmla="*/ 5734996 h 6367455"/>
                <a:gd name="connsiteX550" fmla="*/ 4168953 w 6891715"/>
                <a:gd name="connsiteY550" fmla="*/ 5725221 h 6367455"/>
                <a:gd name="connsiteX551" fmla="*/ 4186662 w 6891715"/>
                <a:gd name="connsiteY551" fmla="*/ 5713869 h 6367455"/>
                <a:gd name="connsiteX552" fmla="*/ 4173064 w 6891715"/>
                <a:gd name="connsiteY552" fmla="*/ 5710716 h 6367455"/>
                <a:gd name="connsiteX553" fmla="*/ 4164525 w 6891715"/>
                <a:gd name="connsiteY553" fmla="*/ 5723329 h 6367455"/>
                <a:gd name="connsiteX554" fmla="*/ 4144603 w 6891715"/>
                <a:gd name="connsiteY554" fmla="*/ 5715130 h 6367455"/>
                <a:gd name="connsiteX555" fmla="*/ 4143338 w 6891715"/>
                <a:gd name="connsiteY555" fmla="*/ 5702517 h 6367455"/>
                <a:gd name="connsiteX556" fmla="*/ 4165790 w 6891715"/>
                <a:gd name="connsiteY556" fmla="*/ 5703463 h 6367455"/>
                <a:gd name="connsiteX557" fmla="*/ 4167688 w 6891715"/>
                <a:gd name="connsiteY557" fmla="*/ 5696211 h 6367455"/>
                <a:gd name="connsiteX558" fmla="*/ 4181602 w 6891715"/>
                <a:gd name="connsiteY558" fmla="*/ 5695895 h 6367455"/>
                <a:gd name="connsiteX559" fmla="*/ 3560407 w 6891715"/>
                <a:gd name="connsiteY559" fmla="*/ 5638789 h 6367455"/>
                <a:gd name="connsiteX560" fmla="*/ 3566757 w 6891715"/>
                <a:gd name="connsiteY560" fmla="*/ 5641629 h 6367455"/>
                <a:gd name="connsiteX561" fmla="*/ 3572790 w 6891715"/>
                <a:gd name="connsiteY561" fmla="*/ 5648572 h 6367455"/>
                <a:gd name="connsiteX562" fmla="*/ 3560725 w 6891715"/>
                <a:gd name="connsiteY562" fmla="*/ 5652675 h 6367455"/>
                <a:gd name="connsiteX563" fmla="*/ 3562312 w 6891715"/>
                <a:gd name="connsiteY563" fmla="*/ 5664667 h 6367455"/>
                <a:gd name="connsiteX564" fmla="*/ 3572155 w 6891715"/>
                <a:gd name="connsiteY564" fmla="*/ 5670663 h 6367455"/>
                <a:gd name="connsiteX565" fmla="*/ 3571520 w 6891715"/>
                <a:gd name="connsiteY565" fmla="*/ 5679815 h 6367455"/>
                <a:gd name="connsiteX566" fmla="*/ 3582950 w 6891715"/>
                <a:gd name="connsiteY566" fmla="*/ 5680447 h 6367455"/>
                <a:gd name="connsiteX567" fmla="*/ 3581680 w 6891715"/>
                <a:gd name="connsiteY567" fmla="*/ 5691177 h 6367455"/>
                <a:gd name="connsiteX568" fmla="*/ 3563265 w 6891715"/>
                <a:gd name="connsiteY568" fmla="*/ 5680447 h 6367455"/>
                <a:gd name="connsiteX569" fmla="*/ 3561677 w 6891715"/>
                <a:gd name="connsiteY569" fmla="*/ 5668770 h 6367455"/>
                <a:gd name="connsiteX570" fmla="*/ 3541675 w 6891715"/>
                <a:gd name="connsiteY570" fmla="*/ 5647310 h 6367455"/>
                <a:gd name="connsiteX571" fmla="*/ 3543262 w 6891715"/>
                <a:gd name="connsiteY571" fmla="*/ 5640367 h 6367455"/>
                <a:gd name="connsiteX572" fmla="*/ 3558185 w 6891715"/>
                <a:gd name="connsiteY572" fmla="*/ 5642891 h 6367455"/>
                <a:gd name="connsiteX573" fmla="*/ 1988465 w 6891715"/>
                <a:gd name="connsiteY573" fmla="*/ 5605451 h 6367455"/>
                <a:gd name="connsiteX574" fmla="*/ 1990687 w 6891715"/>
                <a:gd name="connsiteY574" fmla="*/ 5609261 h 6367455"/>
                <a:gd name="connsiteX575" fmla="*/ 1976082 w 6891715"/>
                <a:gd name="connsiteY575" fmla="*/ 5621326 h 6367455"/>
                <a:gd name="connsiteX576" fmla="*/ 1975130 w 6891715"/>
                <a:gd name="connsiteY576" fmla="*/ 5626406 h 6367455"/>
                <a:gd name="connsiteX577" fmla="*/ 1985607 w 6891715"/>
                <a:gd name="connsiteY577" fmla="*/ 5621008 h 6367455"/>
                <a:gd name="connsiteX578" fmla="*/ 1979257 w 6891715"/>
                <a:gd name="connsiteY578" fmla="*/ 5631486 h 6367455"/>
                <a:gd name="connsiteX579" fmla="*/ 1981480 w 6891715"/>
                <a:gd name="connsiteY579" fmla="*/ 5638153 h 6367455"/>
                <a:gd name="connsiteX580" fmla="*/ 1998307 w 6891715"/>
                <a:gd name="connsiteY580" fmla="*/ 5636883 h 6367455"/>
                <a:gd name="connsiteX581" fmla="*/ 2005927 w 6891715"/>
                <a:gd name="connsiteY581" fmla="*/ 5638788 h 6367455"/>
                <a:gd name="connsiteX582" fmla="*/ 2008150 w 6891715"/>
                <a:gd name="connsiteY582" fmla="*/ 5651488 h 6367455"/>
                <a:gd name="connsiteX583" fmla="*/ 1999895 w 6891715"/>
                <a:gd name="connsiteY583" fmla="*/ 5666411 h 6367455"/>
                <a:gd name="connsiteX584" fmla="*/ 1993545 w 6891715"/>
                <a:gd name="connsiteY584" fmla="*/ 5677841 h 6367455"/>
                <a:gd name="connsiteX585" fmla="*/ 1987195 w 6891715"/>
                <a:gd name="connsiteY585" fmla="*/ 5690859 h 6367455"/>
                <a:gd name="connsiteX586" fmla="*/ 1965287 w 6891715"/>
                <a:gd name="connsiteY586" fmla="*/ 5699114 h 6367455"/>
                <a:gd name="connsiteX587" fmla="*/ 1965287 w 6891715"/>
                <a:gd name="connsiteY587" fmla="*/ 5694986 h 6367455"/>
                <a:gd name="connsiteX588" fmla="*/ 1954492 w 6891715"/>
                <a:gd name="connsiteY588" fmla="*/ 5688954 h 6367455"/>
                <a:gd name="connsiteX589" fmla="*/ 1937665 w 6891715"/>
                <a:gd name="connsiteY589" fmla="*/ 5683556 h 6367455"/>
                <a:gd name="connsiteX590" fmla="*/ 1938300 w 6891715"/>
                <a:gd name="connsiteY590" fmla="*/ 5667999 h 6367455"/>
                <a:gd name="connsiteX591" fmla="*/ 1928775 w 6891715"/>
                <a:gd name="connsiteY591" fmla="*/ 5660696 h 6367455"/>
                <a:gd name="connsiteX592" fmla="*/ 1912900 w 6891715"/>
                <a:gd name="connsiteY592" fmla="*/ 5662601 h 6367455"/>
                <a:gd name="connsiteX593" fmla="*/ 1912265 w 6891715"/>
                <a:gd name="connsiteY593" fmla="*/ 5676571 h 6367455"/>
                <a:gd name="connsiteX594" fmla="*/ 1902740 w 6891715"/>
                <a:gd name="connsiteY594" fmla="*/ 5674349 h 6367455"/>
                <a:gd name="connsiteX595" fmla="*/ 1900200 w 6891715"/>
                <a:gd name="connsiteY595" fmla="*/ 5650536 h 6367455"/>
                <a:gd name="connsiteX596" fmla="*/ 1917027 w 6891715"/>
                <a:gd name="connsiteY596" fmla="*/ 5641963 h 6367455"/>
                <a:gd name="connsiteX597" fmla="*/ 1937982 w 6891715"/>
                <a:gd name="connsiteY597" fmla="*/ 5626723 h 6367455"/>
                <a:gd name="connsiteX598" fmla="*/ 1952905 w 6891715"/>
                <a:gd name="connsiteY598" fmla="*/ 5619103 h 6367455"/>
                <a:gd name="connsiteX599" fmla="*/ 4089680 w 6891715"/>
                <a:gd name="connsiteY599" fmla="*/ 5599101 h 6367455"/>
                <a:gd name="connsiteX600" fmla="*/ 4100475 w 6891715"/>
                <a:gd name="connsiteY600" fmla="*/ 5606038 h 6367455"/>
                <a:gd name="connsiteX601" fmla="*/ 4089045 w 6891715"/>
                <a:gd name="connsiteY601" fmla="*/ 5624958 h 6367455"/>
                <a:gd name="connsiteX602" fmla="*/ 4092220 w 6891715"/>
                <a:gd name="connsiteY602" fmla="*/ 5642931 h 6367455"/>
                <a:gd name="connsiteX603" fmla="*/ 4079520 w 6891715"/>
                <a:gd name="connsiteY603" fmla="*/ 5637571 h 6367455"/>
                <a:gd name="connsiteX604" fmla="*/ 4081742 w 6891715"/>
                <a:gd name="connsiteY604" fmla="*/ 5630318 h 6367455"/>
                <a:gd name="connsiteX605" fmla="*/ 4076345 w 6891715"/>
                <a:gd name="connsiteY605" fmla="*/ 5630318 h 6367455"/>
                <a:gd name="connsiteX606" fmla="*/ 4069042 w 6891715"/>
                <a:gd name="connsiteY606" fmla="*/ 5645139 h 6367455"/>
                <a:gd name="connsiteX607" fmla="*/ 4060470 w 6891715"/>
                <a:gd name="connsiteY607" fmla="*/ 5631580 h 6367455"/>
                <a:gd name="connsiteX608" fmla="*/ 4056025 w 6891715"/>
                <a:gd name="connsiteY608" fmla="*/ 5615813 h 6367455"/>
                <a:gd name="connsiteX609" fmla="*/ 4073805 w 6891715"/>
                <a:gd name="connsiteY609" fmla="*/ 5615813 h 6367455"/>
                <a:gd name="connsiteX610" fmla="*/ 4084600 w 6891715"/>
                <a:gd name="connsiteY610" fmla="*/ 5619597 h 6367455"/>
                <a:gd name="connsiteX611" fmla="*/ 2070698 w 6891715"/>
                <a:gd name="connsiteY611" fmla="*/ 5599101 h 6367455"/>
                <a:gd name="connsiteX612" fmla="*/ 2091018 w 6891715"/>
                <a:gd name="connsiteY612" fmla="*/ 5613433 h 6367455"/>
                <a:gd name="connsiteX613" fmla="*/ 2092288 w 6891715"/>
                <a:gd name="connsiteY613" fmla="*/ 5624649 h 6367455"/>
                <a:gd name="connsiteX614" fmla="*/ 2079588 w 6891715"/>
                <a:gd name="connsiteY614" fmla="*/ 5632439 h 6367455"/>
                <a:gd name="connsiteX615" fmla="*/ 2067840 w 6891715"/>
                <a:gd name="connsiteY615" fmla="*/ 5622780 h 6367455"/>
                <a:gd name="connsiteX616" fmla="*/ 2041488 w 6891715"/>
                <a:gd name="connsiteY616" fmla="*/ 5624338 h 6367455"/>
                <a:gd name="connsiteX617" fmla="*/ 2040218 w 6891715"/>
                <a:gd name="connsiteY617" fmla="*/ 5614056 h 6367455"/>
                <a:gd name="connsiteX618" fmla="*/ 2033868 w 6891715"/>
                <a:gd name="connsiteY618" fmla="*/ 5614056 h 6367455"/>
                <a:gd name="connsiteX619" fmla="*/ 2031963 w 6891715"/>
                <a:gd name="connsiteY619" fmla="*/ 5604397 h 6367455"/>
                <a:gd name="connsiteX620" fmla="*/ 4138765 w 6891715"/>
                <a:gd name="connsiteY620" fmla="*/ 5576879 h 6367455"/>
                <a:gd name="connsiteX621" fmla="*/ 4144990 w 6891715"/>
                <a:gd name="connsiteY621" fmla="*/ 5580100 h 6367455"/>
                <a:gd name="connsiteX622" fmla="*/ 4148103 w 6891715"/>
                <a:gd name="connsiteY622" fmla="*/ 5590408 h 6367455"/>
                <a:gd name="connsiteX623" fmla="*/ 4140943 w 6891715"/>
                <a:gd name="connsiteY623" fmla="*/ 5599104 h 6367455"/>
                <a:gd name="connsiteX624" fmla="*/ 4116353 w 6891715"/>
                <a:gd name="connsiteY624" fmla="*/ 5598138 h 6367455"/>
                <a:gd name="connsiteX625" fmla="*/ 4121956 w 6891715"/>
                <a:gd name="connsiteY625" fmla="*/ 5588475 h 6367455"/>
                <a:gd name="connsiteX626" fmla="*/ 4302091 w 6891715"/>
                <a:gd name="connsiteY626" fmla="*/ 5553067 h 6367455"/>
                <a:gd name="connsiteX627" fmla="*/ 4302091 w 6891715"/>
                <a:gd name="connsiteY627" fmla="*/ 5561005 h 6367455"/>
                <a:gd name="connsiteX628" fmla="*/ 4297328 w 6891715"/>
                <a:gd name="connsiteY628" fmla="*/ 5558934 h 6367455"/>
                <a:gd name="connsiteX629" fmla="*/ 4108553 w 6891715"/>
                <a:gd name="connsiteY629" fmla="*/ 5551476 h 6367455"/>
                <a:gd name="connsiteX630" fmla="*/ 4122700 w 6891715"/>
                <a:gd name="connsiteY630" fmla="*/ 5555898 h 6367455"/>
                <a:gd name="connsiteX631" fmla="*/ 4121735 w 6891715"/>
                <a:gd name="connsiteY631" fmla="*/ 5565764 h 6367455"/>
                <a:gd name="connsiteX632" fmla="*/ 4108874 w 6891715"/>
                <a:gd name="connsiteY632" fmla="*/ 5563723 h 6367455"/>
                <a:gd name="connsiteX633" fmla="*/ 4097300 w 6891715"/>
                <a:gd name="connsiteY633" fmla="*/ 5562702 h 6367455"/>
                <a:gd name="connsiteX634" fmla="*/ 4099229 w 6891715"/>
                <a:gd name="connsiteY634" fmla="*/ 5556919 h 6367455"/>
                <a:gd name="connsiteX635" fmla="*/ 4289391 w 6891715"/>
                <a:gd name="connsiteY635" fmla="*/ 5540367 h 6367455"/>
                <a:gd name="connsiteX636" fmla="*/ 4308441 w 6891715"/>
                <a:gd name="connsiteY636" fmla="*/ 5541002 h 6367455"/>
                <a:gd name="connsiteX637" fmla="*/ 4301337 w 6891715"/>
                <a:gd name="connsiteY637" fmla="*/ 5548305 h 6367455"/>
                <a:gd name="connsiteX638" fmla="*/ 4292620 w 6891715"/>
                <a:gd name="connsiteY638" fmla="*/ 5551480 h 6367455"/>
                <a:gd name="connsiteX639" fmla="*/ 4289391 w 6891715"/>
                <a:gd name="connsiteY639" fmla="*/ 5548305 h 6367455"/>
                <a:gd name="connsiteX640" fmla="*/ 4022925 w 6891715"/>
                <a:gd name="connsiteY640" fmla="*/ 5514964 h 6367455"/>
                <a:gd name="connsiteX641" fmla="*/ 4031881 w 6891715"/>
                <a:gd name="connsiteY641" fmla="*/ 5519920 h 6367455"/>
                <a:gd name="connsiteX642" fmla="*/ 4032213 w 6891715"/>
                <a:gd name="connsiteY642" fmla="*/ 5533239 h 6367455"/>
                <a:gd name="connsiteX643" fmla="*/ 4022261 w 6891715"/>
                <a:gd name="connsiteY643" fmla="*/ 5540364 h 6367455"/>
                <a:gd name="connsiteX644" fmla="*/ 4009988 w 6891715"/>
                <a:gd name="connsiteY644" fmla="*/ 5532310 h 6367455"/>
                <a:gd name="connsiteX645" fmla="*/ 4011315 w 6891715"/>
                <a:gd name="connsiteY645" fmla="*/ 5525186 h 6367455"/>
                <a:gd name="connsiteX646" fmla="*/ 2542105 w 6891715"/>
                <a:gd name="connsiteY646" fmla="*/ 5470514 h 6367455"/>
                <a:gd name="connsiteX647" fmla="*/ 2547481 w 6891715"/>
                <a:gd name="connsiteY647" fmla="*/ 5470514 h 6367455"/>
                <a:gd name="connsiteX648" fmla="*/ 2566456 w 6891715"/>
                <a:gd name="connsiteY648" fmla="*/ 5478769 h 6367455"/>
                <a:gd name="connsiteX649" fmla="*/ 2578157 w 6891715"/>
                <a:gd name="connsiteY649" fmla="*/ 5478769 h 6367455"/>
                <a:gd name="connsiteX650" fmla="*/ 2586696 w 6891715"/>
                <a:gd name="connsiteY650" fmla="*/ 5503851 h 6367455"/>
                <a:gd name="connsiteX651" fmla="*/ 2585747 w 6891715"/>
                <a:gd name="connsiteY651" fmla="*/ 5520679 h 6367455"/>
                <a:gd name="connsiteX652" fmla="*/ 2601876 w 6891715"/>
                <a:gd name="connsiteY652" fmla="*/ 5547031 h 6367455"/>
                <a:gd name="connsiteX653" fmla="*/ 2600927 w 6891715"/>
                <a:gd name="connsiteY653" fmla="*/ 5575289 h 6367455"/>
                <a:gd name="connsiteX654" fmla="*/ 2590491 w 6891715"/>
                <a:gd name="connsiteY654" fmla="*/ 5584814 h 6367455"/>
                <a:gd name="connsiteX655" fmla="*/ 2586696 w 6891715"/>
                <a:gd name="connsiteY655" fmla="*/ 5599736 h 6367455"/>
                <a:gd name="connsiteX656" fmla="*/ 2600295 w 6891715"/>
                <a:gd name="connsiteY656" fmla="*/ 5611484 h 6367455"/>
                <a:gd name="connsiteX657" fmla="*/ 2592388 w 6891715"/>
                <a:gd name="connsiteY657" fmla="*/ 5641646 h 6367455"/>
                <a:gd name="connsiteX658" fmla="*/ 2584166 w 6891715"/>
                <a:gd name="connsiteY658" fmla="*/ 5676889 h 6367455"/>
                <a:gd name="connsiteX659" fmla="*/ 2584482 w 6891715"/>
                <a:gd name="connsiteY659" fmla="*/ 5711496 h 6367455"/>
                <a:gd name="connsiteX660" fmla="*/ 2570884 w 6891715"/>
                <a:gd name="connsiteY660" fmla="*/ 5732769 h 6367455"/>
                <a:gd name="connsiteX661" fmla="*/ 2561080 w 6891715"/>
                <a:gd name="connsiteY661" fmla="*/ 5721974 h 6367455"/>
                <a:gd name="connsiteX662" fmla="*/ 2550644 w 6891715"/>
                <a:gd name="connsiteY662" fmla="*/ 5711814 h 6367455"/>
                <a:gd name="connsiteX663" fmla="*/ 2532934 w 6891715"/>
                <a:gd name="connsiteY663" fmla="*/ 5723561 h 6367455"/>
                <a:gd name="connsiteX664" fmla="*/ 2531985 w 6891715"/>
                <a:gd name="connsiteY664" fmla="*/ 5743564 h 6367455"/>
                <a:gd name="connsiteX665" fmla="*/ 2523446 w 6891715"/>
                <a:gd name="connsiteY665" fmla="*/ 5752136 h 6367455"/>
                <a:gd name="connsiteX666" fmla="*/ 2510796 w 6891715"/>
                <a:gd name="connsiteY666" fmla="*/ 5753089 h 6367455"/>
                <a:gd name="connsiteX667" fmla="*/ 2496249 w 6891715"/>
                <a:gd name="connsiteY667" fmla="*/ 5756264 h 6367455"/>
                <a:gd name="connsiteX668" fmla="*/ 2484864 w 6891715"/>
                <a:gd name="connsiteY668" fmla="*/ 5748326 h 6367455"/>
                <a:gd name="connsiteX669" fmla="*/ 2476325 w 6891715"/>
                <a:gd name="connsiteY669" fmla="*/ 5751501 h 6367455"/>
                <a:gd name="connsiteX670" fmla="*/ 2472846 w 6891715"/>
                <a:gd name="connsiteY670" fmla="*/ 5740706 h 6367455"/>
                <a:gd name="connsiteX671" fmla="*/ 2481385 w 6891715"/>
                <a:gd name="connsiteY671" fmla="*/ 5740706 h 6367455"/>
                <a:gd name="connsiteX672" fmla="*/ 2474744 w 6891715"/>
                <a:gd name="connsiteY672" fmla="*/ 5735626 h 6367455"/>
                <a:gd name="connsiteX673" fmla="*/ 2473795 w 6891715"/>
                <a:gd name="connsiteY673" fmla="*/ 5710544 h 6367455"/>
                <a:gd name="connsiteX674" fmla="*/ 2460829 w 6891715"/>
                <a:gd name="connsiteY674" fmla="*/ 5693716 h 6367455"/>
                <a:gd name="connsiteX675" fmla="*/ 2477274 w 6891715"/>
                <a:gd name="connsiteY675" fmla="*/ 5644821 h 6367455"/>
                <a:gd name="connsiteX676" fmla="*/ 2481701 w 6891715"/>
                <a:gd name="connsiteY676" fmla="*/ 5631169 h 6367455"/>
                <a:gd name="connsiteX677" fmla="*/ 2467470 w 6891715"/>
                <a:gd name="connsiteY677" fmla="*/ 5619739 h 6367455"/>
                <a:gd name="connsiteX678" fmla="*/ 2476009 w 6891715"/>
                <a:gd name="connsiteY678" fmla="*/ 5598466 h 6367455"/>
                <a:gd name="connsiteX679" fmla="*/ 2469684 w 6891715"/>
                <a:gd name="connsiteY679" fmla="*/ 5588941 h 6367455"/>
                <a:gd name="connsiteX680" fmla="*/ 2475693 w 6891715"/>
                <a:gd name="connsiteY680" fmla="*/ 5575606 h 6367455"/>
                <a:gd name="connsiteX681" fmla="*/ 2466205 w 6891715"/>
                <a:gd name="connsiteY681" fmla="*/ 5557509 h 6367455"/>
                <a:gd name="connsiteX682" fmla="*/ 2450393 w 6891715"/>
                <a:gd name="connsiteY682" fmla="*/ 5547349 h 6367455"/>
                <a:gd name="connsiteX683" fmla="*/ 2445965 w 6891715"/>
                <a:gd name="connsiteY683" fmla="*/ 5556874 h 6367455"/>
                <a:gd name="connsiteX684" fmla="*/ 2441538 w 6891715"/>
                <a:gd name="connsiteY684" fmla="*/ 5535601 h 6367455"/>
                <a:gd name="connsiteX685" fmla="*/ 2447863 w 6891715"/>
                <a:gd name="connsiteY685" fmla="*/ 5521949 h 6367455"/>
                <a:gd name="connsiteX686" fmla="*/ 2442170 w 6891715"/>
                <a:gd name="connsiteY686" fmla="*/ 5497819 h 6367455"/>
                <a:gd name="connsiteX687" fmla="*/ 2450709 w 6891715"/>
                <a:gd name="connsiteY687" fmla="*/ 5492421 h 6367455"/>
                <a:gd name="connsiteX688" fmla="*/ 2454820 w 6891715"/>
                <a:gd name="connsiteY688" fmla="*/ 5477499 h 6367455"/>
                <a:gd name="connsiteX689" fmla="*/ 2461145 w 6891715"/>
                <a:gd name="connsiteY689" fmla="*/ 5482896 h 6367455"/>
                <a:gd name="connsiteX690" fmla="*/ 2451658 w 6891715"/>
                <a:gd name="connsiteY690" fmla="*/ 5497819 h 6367455"/>
                <a:gd name="connsiteX691" fmla="*/ 2459248 w 6891715"/>
                <a:gd name="connsiteY691" fmla="*/ 5509249 h 6367455"/>
                <a:gd name="connsiteX692" fmla="*/ 2476325 w 6891715"/>
                <a:gd name="connsiteY692" fmla="*/ 5517504 h 6367455"/>
                <a:gd name="connsiteX693" fmla="*/ 2496249 w 6891715"/>
                <a:gd name="connsiteY693" fmla="*/ 5519409 h 6367455"/>
                <a:gd name="connsiteX694" fmla="*/ 2503523 w 6891715"/>
                <a:gd name="connsiteY694" fmla="*/ 5503534 h 6367455"/>
                <a:gd name="connsiteX695" fmla="*/ 2524711 w 6891715"/>
                <a:gd name="connsiteY695" fmla="*/ 5490834 h 6367455"/>
                <a:gd name="connsiteX696" fmla="*/ 2537994 w 6891715"/>
                <a:gd name="connsiteY696" fmla="*/ 5481309 h 6367455"/>
                <a:gd name="connsiteX697" fmla="*/ 3282913 w 6891715"/>
                <a:gd name="connsiteY697" fmla="*/ 5260964 h 6367455"/>
                <a:gd name="connsiteX698" fmla="*/ 3294026 w 6891715"/>
                <a:gd name="connsiteY698" fmla="*/ 5262084 h 6367455"/>
                <a:gd name="connsiteX699" fmla="*/ 3287964 w 6891715"/>
                <a:gd name="connsiteY699" fmla="*/ 5265727 h 6367455"/>
                <a:gd name="connsiteX700" fmla="*/ 3328248 w 6891715"/>
                <a:gd name="connsiteY700" fmla="*/ 5257789 h 6367455"/>
                <a:gd name="connsiteX701" fmla="*/ 3340739 w 6891715"/>
                <a:gd name="connsiteY701" fmla="*/ 5264892 h 6367455"/>
                <a:gd name="connsiteX702" fmla="*/ 3362288 w 6891715"/>
                <a:gd name="connsiteY702" fmla="*/ 5271027 h 6367455"/>
                <a:gd name="connsiteX703" fmla="*/ 3361039 w 6891715"/>
                <a:gd name="connsiteY703" fmla="*/ 5276839 h 6367455"/>
                <a:gd name="connsiteX704" fmla="*/ 3336680 w 6891715"/>
                <a:gd name="connsiteY704" fmla="*/ 5270704 h 6367455"/>
                <a:gd name="connsiteX705" fmla="*/ 3324188 w 6891715"/>
                <a:gd name="connsiteY705" fmla="*/ 5259726 h 6367455"/>
                <a:gd name="connsiteX706" fmla="*/ 2671407 w 6891715"/>
                <a:gd name="connsiteY706" fmla="*/ 5257789 h 6367455"/>
                <a:gd name="connsiteX707" fmla="*/ 2674900 w 6891715"/>
                <a:gd name="connsiteY707" fmla="*/ 5266657 h 6367455"/>
                <a:gd name="connsiteX708" fmla="*/ 2673947 w 6891715"/>
                <a:gd name="connsiteY708" fmla="*/ 5273226 h 6367455"/>
                <a:gd name="connsiteX709" fmla="*/ 2667597 w 6891715"/>
                <a:gd name="connsiteY709" fmla="*/ 5275197 h 6367455"/>
                <a:gd name="connsiteX710" fmla="*/ 2671725 w 6891715"/>
                <a:gd name="connsiteY710" fmla="*/ 5284722 h 6367455"/>
                <a:gd name="connsiteX711" fmla="*/ 2664422 w 6891715"/>
                <a:gd name="connsiteY711" fmla="*/ 5286364 h 6367455"/>
                <a:gd name="connsiteX712" fmla="*/ 2659977 w 6891715"/>
                <a:gd name="connsiteY712" fmla="*/ 5276510 h 6367455"/>
                <a:gd name="connsiteX713" fmla="*/ 2643150 w 6891715"/>
                <a:gd name="connsiteY713" fmla="*/ 5278481 h 6367455"/>
                <a:gd name="connsiteX714" fmla="*/ 2636800 w 6891715"/>
                <a:gd name="connsiteY714" fmla="*/ 5268956 h 6367455"/>
                <a:gd name="connsiteX715" fmla="*/ 2659977 w 6891715"/>
                <a:gd name="connsiteY715" fmla="*/ 5266657 h 6367455"/>
                <a:gd name="connsiteX716" fmla="*/ 3264815 w 6891715"/>
                <a:gd name="connsiteY716" fmla="*/ 5237151 h 6367455"/>
                <a:gd name="connsiteX717" fmla="*/ 3282277 w 6891715"/>
                <a:gd name="connsiteY717" fmla="*/ 5247144 h 6367455"/>
                <a:gd name="connsiteX718" fmla="*/ 3295930 w 6891715"/>
                <a:gd name="connsiteY718" fmla="*/ 5244334 h 6367455"/>
                <a:gd name="connsiteX719" fmla="*/ 3316250 w 6891715"/>
                <a:gd name="connsiteY719" fmla="*/ 5251204 h 6367455"/>
                <a:gd name="connsiteX720" fmla="*/ 3295930 w 6891715"/>
                <a:gd name="connsiteY720" fmla="*/ 5249955 h 6367455"/>
                <a:gd name="connsiteX721" fmla="*/ 3283865 w 6891715"/>
                <a:gd name="connsiteY721" fmla="*/ 5256201 h 6367455"/>
                <a:gd name="connsiteX722" fmla="*/ 3252750 w 6891715"/>
                <a:gd name="connsiteY722" fmla="*/ 5239337 h 6367455"/>
                <a:gd name="connsiteX723" fmla="*/ 2572585 w 6891715"/>
                <a:gd name="connsiteY723" fmla="*/ 5232389 h 6367455"/>
                <a:gd name="connsiteX724" fmla="*/ 2574503 w 6891715"/>
                <a:gd name="connsiteY724" fmla="*/ 5273287 h 6367455"/>
                <a:gd name="connsiteX725" fmla="*/ 2571306 w 6891715"/>
                <a:gd name="connsiteY725" fmla="*/ 5288188 h 6367455"/>
                <a:gd name="connsiteX726" fmla="*/ 2584413 w 6891715"/>
                <a:gd name="connsiteY726" fmla="*/ 5315453 h 6367455"/>
                <a:gd name="connsiteX727" fmla="*/ 2581536 w 6891715"/>
                <a:gd name="connsiteY727" fmla="*/ 5359522 h 6367455"/>
                <a:gd name="connsiteX728" fmla="*/ 2570028 w 6891715"/>
                <a:gd name="connsiteY728" fmla="*/ 5388373 h 6367455"/>
                <a:gd name="connsiteX729" fmla="*/ 2566831 w 6891715"/>
                <a:gd name="connsiteY729" fmla="*/ 5402957 h 6367455"/>
                <a:gd name="connsiteX730" fmla="*/ 2557561 w 6891715"/>
                <a:gd name="connsiteY730" fmla="*/ 5426101 h 6367455"/>
                <a:gd name="connsiteX731" fmla="*/ 2549249 w 6891715"/>
                <a:gd name="connsiteY731" fmla="*/ 5445123 h 6367455"/>
                <a:gd name="connsiteX732" fmla="*/ 2547971 w 6891715"/>
                <a:gd name="connsiteY732" fmla="*/ 5451464 h 6367455"/>
                <a:gd name="connsiteX733" fmla="*/ 2539659 w 6891715"/>
                <a:gd name="connsiteY733" fmla="*/ 5446391 h 6367455"/>
                <a:gd name="connsiteX734" fmla="*/ 2531987 w 6891715"/>
                <a:gd name="connsiteY734" fmla="*/ 5444489 h 6367455"/>
                <a:gd name="connsiteX735" fmla="*/ 2531028 w 6891715"/>
                <a:gd name="connsiteY735" fmla="*/ 5439099 h 6367455"/>
                <a:gd name="connsiteX736" fmla="*/ 2521438 w 6891715"/>
                <a:gd name="connsiteY736" fmla="*/ 5434978 h 6367455"/>
                <a:gd name="connsiteX737" fmla="*/ 2510569 w 6891715"/>
                <a:gd name="connsiteY737" fmla="*/ 5426735 h 6367455"/>
                <a:gd name="connsiteX738" fmla="*/ 2518241 w 6891715"/>
                <a:gd name="connsiteY738" fmla="*/ 5408663 h 6367455"/>
                <a:gd name="connsiteX739" fmla="*/ 2511209 w 6891715"/>
                <a:gd name="connsiteY739" fmla="*/ 5405493 h 6367455"/>
                <a:gd name="connsiteX740" fmla="*/ 2499701 w 6891715"/>
                <a:gd name="connsiteY740" fmla="*/ 5400103 h 6367455"/>
                <a:gd name="connsiteX741" fmla="*/ 2503856 w 6891715"/>
                <a:gd name="connsiteY741" fmla="*/ 5393762 h 6367455"/>
                <a:gd name="connsiteX742" fmla="*/ 2504815 w 6891715"/>
                <a:gd name="connsiteY742" fmla="*/ 5384568 h 6367455"/>
                <a:gd name="connsiteX743" fmla="*/ 2501619 w 6891715"/>
                <a:gd name="connsiteY743" fmla="*/ 5381398 h 6367455"/>
                <a:gd name="connsiteX744" fmla="*/ 2501619 w 6891715"/>
                <a:gd name="connsiteY744" fmla="*/ 5366814 h 6367455"/>
                <a:gd name="connsiteX745" fmla="*/ 2497143 w 6891715"/>
                <a:gd name="connsiteY745" fmla="*/ 5356035 h 6367455"/>
                <a:gd name="connsiteX746" fmla="*/ 2490750 w 6891715"/>
                <a:gd name="connsiteY746" fmla="*/ 5342719 h 6367455"/>
                <a:gd name="connsiteX747" fmla="*/ 2491709 w 6891715"/>
                <a:gd name="connsiteY747" fmla="*/ 5330037 h 6367455"/>
                <a:gd name="connsiteX748" fmla="*/ 2501299 w 6891715"/>
                <a:gd name="connsiteY748" fmla="*/ 5327818 h 6367455"/>
                <a:gd name="connsiteX749" fmla="*/ 2500020 w 6891715"/>
                <a:gd name="connsiteY749" fmla="*/ 5305625 h 6367455"/>
                <a:gd name="connsiteX750" fmla="*/ 2520159 w 6891715"/>
                <a:gd name="connsiteY750" fmla="*/ 5294846 h 6367455"/>
                <a:gd name="connsiteX751" fmla="*/ 2524315 w 6891715"/>
                <a:gd name="connsiteY751" fmla="*/ 5283432 h 6367455"/>
                <a:gd name="connsiteX752" fmla="*/ 2538061 w 6891715"/>
                <a:gd name="connsiteY752" fmla="*/ 5272653 h 6367455"/>
                <a:gd name="connsiteX753" fmla="*/ 2550848 w 6891715"/>
                <a:gd name="connsiteY753" fmla="*/ 5278994 h 6367455"/>
                <a:gd name="connsiteX754" fmla="*/ 2558520 w 6891715"/>
                <a:gd name="connsiteY754" fmla="*/ 5271702 h 6367455"/>
                <a:gd name="connsiteX755" fmla="*/ 2554684 w 6891715"/>
                <a:gd name="connsiteY755" fmla="*/ 5255850 h 6367455"/>
                <a:gd name="connsiteX756" fmla="*/ 2562356 w 6891715"/>
                <a:gd name="connsiteY756" fmla="*/ 5235559 h 6367455"/>
                <a:gd name="connsiteX757" fmla="*/ 3216274 w 6891715"/>
                <a:gd name="connsiteY757" fmla="*/ 5219689 h 6367455"/>
                <a:gd name="connsiteX758" fmla="*/ 3221000 w 6891715"/>
                <a:gd name="connsiteY758" fmla="*/ 5221547 h 6367455"/>
                <a:gd name="connsiteX759" fmla="*/ 3210958 w 6891715"/>
                <a:gd name="connsiteY759" fmla="*/ 5232389 h 6367455"/>
                <a:gd name="connsiteX760" fmla="*/ 3210367 w 6891715"/>
                <a:gd name="connsiteY760" fmla="*/ 5228052 h 6367455"/>
                <a:gd name="connsiteX761" fmla="*/ 3208300 w 6891715"/>
                <a:gd name="connsiteY761" fmla="*/ 5222477 h 6367455"/>
                <a:gd name="connsiteX762" fmla="*/ 3236875 w 6891715"/>
                <a:gd name="connsiteY762" fmla="*/ 5199051 h 6367455"/>
                <a:gd name="connsiteX763" fmla="*/ 3266104 w 6891715"/>
                <a:gd name="connsiteY763" fmla="*/ 5206144 h 6367455"/>
                <a:gd name="connsiteX764" fmla="*/ 3297200 w 6891715"/>
                <a:gd name="connsiteY764" fmla="*/ 5210197 h 6367455"/>
                <a:gd name="connsiteX765" fmla="*/ 3297200 w 6891715"/>
                <a:gd name="connsiteY765" fmla="*/ 5214926 h 6367455"/>
                <a:gd name="connsiteX766" fmla="*/ 3266726 w 6891715"/>
                <a:gd name="connsiteY766" fmla="*/ 5213912 h 6367455"/>
                <a:gd name="connsiteX767" fmla="*/ 3239673 w 6891715"/>
                <a:gd name="connsiteY767" fmla="*/ 5206819 h 6367455"/>
                <a:gd name="connsiteX768" fmla="*/ 3261468 w 6891715"/>
                <a:gd name="connsiteY768" fmla="*/ 5180001 h 6367455"/>
                <a:gd name="connsiteX769" fmla="*/ 3278151 w 6891715"/>
                <a:gd name="connsiteY769" fmla="*/ 5188077 h 6367455"/>
                <a:gd name="connsiteX770" fmla="*/ 3274688 w 6891715"/>
                <a:gd name="connsiteY770" fmla="*/ 5194289 h 6367455"/>
                <a:gd name="connsiteX771" fmla="*/ 3257376 w 6891715"/>
                <a:gd name="connsiteY771" fmla="*/ 5193046 h 6367455"/>
                <a:gd name="connsiteX772" fmla="*/ 3245415 w 6891715"/>
                <a:gd name="connsiteY772" fmla="*/ 5189630 h 6367455"/>
                <a:gd name="connsiteX773" fmla="*/ 3241953 w 6891715"/>
                <a:gd name="connsiteY773" fmla="*/ 5184970 h 6367455"/>
                <a:gd name="connsiteX774" fmla="*/ 3241638 w 6891715"/>
                <a:gd name="connsiteY774" fmla="*/ 5180311 h 6367455"/>
                <a:gd name="connsiteX775" fmla="*/ 3220023 w 6891715"/>
                <a:gd name="connsiteY775" fmla="*/ 5175239 h 6367455"/>
                <a:gd name="connsiteX776" fmla="*/ 3235288 w 6891715"/>
                <a:gd name="connsiteY776" fmla="*/ 5184764 h 6367455"/>
                <a:gd name="connsiteX777" fmla="*/ 3225824 w 6891715"/>
                <a:gd name="connsiteY777" fmla="*/ 5183535 h 6367455"/>
                <a:gd name="connsiteX778" fmla="*/ 3211475 w 6891715"/>
                <a:gd name="connsiteY778" fmla="*/ 5175546 h 6367455"/>
                <a:gd name="connsiteX779" fmla="*/ 2421121 w 6891715"/>
                <a:gd name="connsiteY779" fmla="*/ 5104145 h 6367455"/>
                <a:gd name="connsiteX780" fmla="*/ 2412624 w 6891715"/>
                <a:gd name="connsiteY780" fmla="*/ 5112639 h 6367455"/>
                <a:gd name="connsiteX781" fmla="*/ 2412672 w 6891715"/>
                <a:gd name="connsiteY781" fmla="*/ 5112737 h 6367455"/>
                <a:gd name="connsiteX782" fmla="*/ 2421138 w 6891715"/>
                <a:gd name="connsiteY782" fmla="*/ 5104253 h 6367455"/>
                <a:gd name="connsiteX783" fmla="*/ 2421121 w 6891715"/>
                <a:gd name="connsiteY783" fmla="*/ 5104145 h 6367455"/>
                <a:gd name="connsiteX784" fmla="*/ 3071775 w 6891715"/>
                <a:gd name="connsiteY784" fmla="*/ 5056176 h 6367455"/>
                <a:gd name="connsiteX785" fmla="*/ 3095705 w 6891715"/>
                <a:gd name="connsiteY785" fmla="*/ 5079407 h 6367455"/>
                <a:gd name="connsiteX786" fmla="*/ 3109875 w 6891715"/>
                <a:gd name="connsiteY786" fmla="*/ 5094276 h 6367455"/>
                <a:gd name="connsiteX787" fmla="*/ 3092242 w 6891715"/>
                <a:gd name="connsiteY787" fmla="*/ 5084364 h 6367455"/>
                <a:gd name="connsiteX788" fmla="*/ 3080277 w 6891715"/>
                <a:gd name="connsiteY788" fmla="*/ 5069805 h 6367455"/>
                <a:gd name="connsiteX789" fmla="*/ 3087650 w 6891715"/>
                <a:gd name="connsiteY789" fmla="*/ 5051414 h 6367455"/>
                <a:gd name="connsiteX790" fmla="*/ 3115887 w 6891715"/>
                <a:gd name="connsiteY790" fmla="*/ 5070981 h 6367455"/>
                <a:gd name="connsiteX791" fmla="*/ 3117813 w 6891715"/>
                <a:gd name="connsiteY791" fmla="*/ 5079989 h 6367455"/>
                <a:gd name="connsiteX792" fmla="*/ 3100350 w 6891715"/>
                <a:gd name="connsiteY792" fmla="*/ 5049826 h 6367455"/>
                <a:gd name="connsiteX793" fmla="*/ 3114638 w 6891715"/>
                <a:gd name="connsiteY793" fmla="*/ 5056224 h 6367455"/>
                <a:gd name="connsiteX794" fmla="*/ 3110215 w 6891715"/>
                <a:gd name="connsiteY794" fmla="*/ 5060939 h 6367455"/>
                <a:gd name="connsiteX795" fmla="*/ 3085812 w 6891715"/>
                <a:gd name="connsiteY795" fmla="*/ 5013314 h 6367455"/>
                <a:gd name="connsiteX796" fmla="*/ 3107082 w 6891715"/>
                <a:gd name="connsiteY796" fmla="*/ 5026331 h 6367455"/>
                <a:gd name="connsiteX797" fmla="*/ 3109016 w 6891715"/>
                <a:gd name="connsiteY797" fmla="*/ 5031411 h 6367455"/>
                <a:gd name="connsiteX798" fmla="*/ 3102570 w 6891715"/>
                <a:gd name="connsiteY798" fmla="*/ 5029824 h 6367455"/>
                <a:gd name="connsiteX799" fmla="*/ 3115461 w 6891715"/>
                <a:gd name="connsiteY799" fmla="*/ 5041254 h 6367455"/>
                <a:gd name="connsiteX800" fmla="*/ 3124163 w 6891715"/>
                <a:gd name="connsiteY800" fmla="*/ 5047921 h 6367455"/>
                <a:gd name="connsiteX801" fmla="*/ 3122874 w 6891715"/>
                <a:gd name="connsiteY801" fmla="*/ 5051414 h 6367455"/>
                <a:gd name="connsiteX802" fmla="*/ 3104182 w 6891715"/>
                <a:gd name="connsiteY802" fmla="*/ 5037126 h 6367455"/>
                <a:gd name="connsiteX803" fmla="*/ 3105471 w 6891715"/>
                <a:gd name="connsiteY803" fmla="*/ 5045381 h 6367455"/>
                <a:gd name="connsiteX804" fmla="*/ 3093224 w 6891715"/>
                <a:gd name="connsiteY804" fmla="*/ 5033316 h 6367455"/>
                <a:gd name="connsiteX805" fmla="*/ 3084523 w 6891715"/>
                <a:gd name="connsiteY805" fmla="*/ 5021886 h 6367455"/>
                <a:gd name="connsiteX806" fmla="*/ 3081300 w 6891715"/>
                <a:gd name="connsiteY806" fmla="*/ 5013949 h 6367455"/>
                <a:gd name="connsiteX807" fmla="*/ 3043982 w 6891715"/>
                <a:gd name="connsiteY807" fmla="*/ 5011726 h 6367455"/>
                <a:gd name="connsiteX808" fmla="*/ 3058460 w 6891715"/>
                <a:gd name="connsiteY808" fmla="*/ 5028318 h 6367455"/>
                <a:gd name="connsiteX809" fmla="*/ 3059076 w 6891715"/>
                <a:gd name="connsiteY809" fmla="*/ 5039379 h 6367455"/>
                <a:gd name="connsiteX810" fmla="*/ 3055071 w 6891715"/>
                <a:gd name="connsiteY810" fmla="*/ 5040301 h 6367455"/>
                <a:gd name="connsiteX811" fmla="*/ 3052299 w 6891715"/>
                <a:gd name="connsiteY811" fmla="*/ 5032927 h 6367455"/>
                <a:gd name="connsiteX812" fmla="*/ 3046139 w 6891715"/>
                <a:gd name="connsiteY812" fmla="*/ 5030161 h 6367455"/>
                <a:gd name="connsiteX813" fmla="*/ 3039978 w 6891715"/>
                <a:gd name="connsiteY813" fmla="*/ 5022173 h 6367455"/>
                <a:gd name="connsiteX814" fmla="*/ 3038438 w 6891715"/>
                <a:gd name="connsiteY814" fmla="*/ 5013877 h 6367455"/>
                <a:gd name="connsiteX815" fmla="*/ 3081196 w 6891715"/>
                <a:gd name="connsiteY815" fmla="*/ 4995851 h 6367455"/>
                <a:gd name="connsiteX816" fmla="*/ 3089628 w 6891715"/>
                <a:gd name="connsiteY816" fmla="*/ 5007599 h 6367455"/>
                <a:gd name="connsiteX817" fmla="*/ 3094000 w 6891715"/>
                <a:gd name="connsiteY817" fmla="*/ 5013314 h 6367455"/>
                <a:gd name="connsiteX818" fmla="*/ 3077761 w 6891715"/>
                <a:gd name="connsiteY818" fmla="*/ 5004106 h 6367455"/>
                <a:gd name="connsiteX819" fmla="*/ 3074950 w 6891715"/>
                <a:gd name="connsiteY819" fmla="*/ 4998708 h 6367455"/>
                <a:gd name="connsiteX820" fmla="*/ 6495127 w 6891715"/>
                <a:gd name="connsiteY820" fmla="*/ 4986728 h 6367455"/>
                <a:gd name="connsiteX821" fmla="*/ 6506559 w 6891715"/>
                <a:gd name="connsiteY821" fmla="*/ 4995299 h 6367455"/>
                <a:gd name="connsiteX822" fmla="*/ 6517991 w 6891715"/>
                <a:gd name="connsiteY822" fmla="*/ 4992442 h 6367455"/>
                <a:gd name="connsiteX823" fmla="*/ 6525612 w 6891715"/>
                <a:gd name="connsiteY823" fmla="*/ 4997204 h 6367455"/>
                <a:gd name="connsiteX824" fmla="*/ 6540537 w 6891715"/>
                <a:gd name="connsiteY824" fmla="*/ 4999426 h 6367455"/>
                <a:gd name="connsiteX825" fmla="*/ 6557050 w 6891715"/>
                <a:gd name="connsiteY825" fmla="*/ 5002918 h 6367455"/>
                <a:gd name="connsiteX826" fmla="*/ 6561450 w 6891715"/>
                <a:gd name="connsiteY826" fmla="*/ 5001033 h 6367455"/>
                <a:gd name="connsiteX827" fmla="*/ 6527292 w 6891715"/>
                <a:gd name="connsiteY827" fmla="*/ 5071939 h 6367455"/>
                <a:gd name="connsiteX828" fmla="*/ 6524977 w 6891715"/>
                <a:gd name="connsiteY828" fmla="*/ 5069582 h 6367455"/>
                <a:gd name="connsiteX829" fmla="*/ 6514815 w 6891715"/>
                <a:gd name="connsiteY829" fmla="*/ 5041964 h 6367455"/>
                <a:gd name="connsiteX830" fmla="*/ 6504336 w 6891715"/>
                <a:gd name="connsiteY830" fmla="*/ 5039424 h 6367455"/>
                <a:gd name="connsiteX831" fmla="*/ 6495762 w 6891715"/>
                <a:gd name="connsiteY831" fmla="*/ 5044821 h 6367455"/>
                <a:gd name="connsiteX832" fmla="*/ 6487506 w 6891715"/>
                <a:gd name="connsiteY832" fmla="*/ 5041329 h 6367455"/>
                <a:gd name="connsiteX833" fmla="*/ 6486553 w 6891715"/>
                <a:gd name="connsiteY833" fmla="*/ 5030536 h 6367455"/>
                <a:gd name="connsiteX834" fmla="*/ 6470993 w 6891715"/>
                <a:gd name="connsiteY834" fmla="*/ 5017520 h 6367455"/>
                <a:gd name="connsiteX835" fmla="*/ 6473534 w 6891715"/>
                <a:gd name="connsiteY835" fmla="*/ 4998791 h 6367455"/>
                <a:gd name="connsiteX836" fmla="*/ 6484648 w 6891715"/>
                <a:gd name="connsiteY836" fmla="*/ 4994981 h 6367455"/>
                <a:gd name="connsiteX837" fmla="*/ 3034945 w 6891715"/>
                <a:gd name="connsiteY837" fmla="*/ 4948226 h 6367455"/>
                <a:gd name="connsiteX838" fmla="*/ 3042883 w 6891715"/>
                <a:gd name="connsiteY838" fmla="*/ 4949174 h 6367455"/>
                <a:gd name="connsiteX839" fmla="*/ 3044153 w 6891715"/>
                <a:gd name="connsiteY839" fmla="*/ 4962446 h 6367455"/>
                <a:gd name="connsiteX840" fmla="*/ 3048915 w 6891715"/>
                <a:gd name="connsiteY840" fmla="*/ 4968133 h 6367455"/>
                <a:gd name="connsiteX841" fmla="*/ 3055265 w 6891715"/>
                <a:gd name="connsiteY841" fmla="*/ 4979509 h 6367455"/>
                <a:gd name="connsiteX842" fmla="*/ 3060663 w 6891715"/>
                <a:gd name="connsiteY842" fmla="*/ 5014901 h 6367455"/>
                <a:gd name="connsiteX843" fmla="*/ 3054313 w 6891715"/>
                <a:gd name="connsiteY843" fmla="*/ 5014269 h 6367455"/>
                <a:gd name="connsiteX844" fmla="*/ 3049868 w 6891715"/>
                <a:gd name="connsiteY844" fmla="*/ 5008581 h 6367455"/>
                <a:gd name="connsiteX845" fmla="*/ 3040342 w 6891715"/>
                <a:gd name="connsiteY845" fmla="*/ 4999101 h 6367455"/>
                <a:gd name="connsiteX846" fmla="*/ 3036850 w 6891715"/>
                <a:gd name="connsiteY846" fmla="*/ 4987725 h 6367455"/>
                <a:gd name="connsiteX847" fmla="*/ 3039072 w 6891715"/>
                <a:gd name="connsiteY847" fmla="*/ 4981405 h 6367455"/>
                <a:gd name="connsiteX848" fmla="*/ 3044788 w 6891715"/>
                <a:gd name="connsiteY848" fmla="*/ 4985829 h 6367455"/>
                <a:gd name="connsiteX849" fmla="*/ 3046058 w 6891715"/>
                <a:gd name="connsiteY849" fmla="*/ 4981405 h 6367455"/>
                <a:gd name="connsiteX850" fmla="*/ 3046058 w 6891715"/>
                <a:gd name="connsiteY850" fmla="*/ 4972241 h 6367455"/>
                <a:gd name="connsiteX851" fmla="*/ 3033675 w 6891715"/>
                <a:gd name="connsiteY851" fmla="*/ 4958022 h 6367455"/>
                <a:gd name="connsiteX852" fmla="*/ 3060662 w 6891715"/>
                <a:gd name="connsiteY852" fmla="*/ 4941876 h 6367455"/>
                <a:gd name="connsiteX853" fmla="*/ 3066377 w 6891715"/>
                <a:gd name="connsiteY853" fmla="*/ 4941876 h 6367455"/>
                <a:gd name="connsiteX854" fmla="*/ 3081300 w 6891715"/>
                <a:gd name="connsiteY854" fmla="*/ 4964101 h 6367455"/>
                <a:gd name="connsiteX855" fmla="*/ 3086062 w 6891715"/>
                <a:gd name="connsiteY855" fmla="*/ 4968228 h 6367455"/>
                <a:gd name="connsiteX856" fmla="*/ 3081935 w 6891715"/>
                <a:gd name="connsiteY856" fmla="*/ 4974578 h 6367455"/>
                <a:gd name="connsiteX857" fmla="*/ 3089872 w 6891715"/>
                <a:gd name="connsiteY857" fmla="*/ 4983786 h 6367455"/>
                <a:gd name="connsiteX858" fmla="*/ 3097175 w 6891715"/>
                <a:gd name="connsiteY858" fmla="*/ 4999026 h 6367455"/>
                <a:gd name="connsiteX859" fmla="*/ 3094317 w 6891715"/>
                <a:gd name="connsiteY859" fmla="*/ 4994263 h 6367455"/>
                <a:gd name="connsiteX860" fmla="*/ 3087967 w 6891715"/>
                <a:gd name="connsiteY860" fmla="*/ 4991406 h 6367455"/>
                <a:gd name="connsiteX861" fmla="*/ 3075902 w 6891715"/>
                <a:gd name="connsiteY861" fmla="*/ 4984738 h 6367455"/>
                <a:gd name="connsiteX862" fmla="*/ 3072092 w 6891715"/>
                <a:gd name="connsiteY862" fmla="*/ 4972673 h 6367455"/>
                <a:gd name="connsiteX863" fmla="*/ 3068917 w 6891715"/>
                <a:gd name="connsiteY863" fmla="*/ 4972038 h 6367455"/>
                <a:gd name="connsiteX864" fmla="*/ 3054312 w 6891715"/>
                <a:gd name="connsiteY864" fmla="*/ 4962196 h 6367455"/>
                <a:gd name="connsiteX865" fmla="*/ 3052725 w 6891715"/>
                <a:gd name="connsiteY865" fmla="*/ 4951083 h 6367455"/>
                <a:gd name="connsiteX866" fmla="*/ 3060662 w 6891715"/>
                <a:gd name="connsiteY866" fmla="*/ 4950448 h 6367455"/>
                <a:gd name="connsiteX867" fmla="*/ 6600872 w 6891715"/>
                <a:gd name="connsiteY867" fmla="*/ 4906095 h 6367455"/>
                <a:gd name="connsiteX868" fmla="*/ 6598649 w 6891715"/>
                <a:gd name="connsiteY868" fmla="*/ 4911492 h 6367455"/>
                <a:gd name="connsiteX869" fmla="*/ 6602058 w 6891715"/>
                <a:gd name="connsiteY869" fmla="*/ 4916735 h 6367455"/>
                <a:gd name="connsiteX870" fmla="*/ 6570401 w 6891715"/>
                <a:gd name="connsiteY870" fmla="*/ 4982451 h 6367455"/>
                <a:gd name="connsiteX871" fmla="*/ 6569434 w 6891715"/>
                <a:gd name="connsiteY871" fmla="*/ 4982283 h 6367455"/>
                <a:gd name="connsiteX872" fmla="*/ 6564036 w 6891715"/>
                <a:gd name="connsiteY872" fmla="*/ 4977839 h 6367455"/>
                <a:gd name="connsiteX873" fmla="*/ 6564354 w 6891715"/>
                <a:gd name="connsiteY873" fmla="*/ 4967363 h 6367455"/>
                <a:gd name="connsiteX874" fmla="*/ 6569752 w 6891715"/>
                <a:gd name="connsiteY874" fmla="*/ 4961332 h 6367455"/>
                <a:gd name="connsiteX875" fmla="*/ 6573563 w 6891715"/>
                <a:gd name="connsiteY875" fmla="*/ 4943237 h 6367455"/>
                <a:gd name="connsiteX876" fmla="*/ 6567212 w 6891715"/>
                <a:gd name="connsiteY876" fmla="*/ 4935936 h 6367455"/>
                <a:gd name="connsiteX877" fmla="*/ 6568799 w 6891715"/>
                <a:gd name="connsiteY877" fmla="*/ 4924190 h 6367455"/>
                <a:gd name="connsiteX878" fmla="*/ 6582772 w 6891715"/>
                <a:gd name="connsiteY878" fmla="*/ 4909905 h 6367455"/>
                <a:gd name="connsiteX879" fmla="*/ 4951102 w 6891715"/>
                <a:gd name="connsiteY879" fmla="*/ 4806942 h 6367455"/>
                <a:gd name="connsiteX880" fmla="*/ 4954554 w 6891715"/>
                <a:gd name="connsiteY880" fmla="*/ 4813479 h 6367455"/>
                <a:gd name="connsiteX881" fmla="*/ 4953518 w 6891715"/>
                <a:gd name="connsiteY881" fmla="*/ 4818055 h 6367455"/>
                <a:gd name="connsiteX882" fmla="*/ 4946616 w 6891715"/>
                <a:gd name="connsiteY882" fmla="*/ 4810210 h 6367455"/>
                <a:gd name="connsiteX883" fmla="*/ 5054566 w 6891715"/>
                <a:gd name="connsiteY883" fmla="*/ 4779954 h 6367455"/>
                <a:gd name="connsiteX884" fmla="*/ 5046311 w 6891715"/>
                <a:gd name="connsiteY884" fmla="*/ 4792539 h 6367455"/>
                <a:gd name="connsiteX885" fmla="*/ 5039961 w 6891715"/>
                <a:gd name="connsiteY885" fmla="*/ 4814879 h 6367455"/>
                <a:gd name="connsiteX886" fmla="*/ 5029166 w 6891715"/>
                <a:gd name="connsiteY886" fmla="*/ 4805125 h 6367455"/>
                <a:gd name="connsiteX887" fmla="*/ 5032341 w 6891715"/>
                <a:gd name="connsiteY887" fmla="*/ 4797888 h 6367455"/>
                <a:gd name="connsiteX888" fmla="*/ 5048533 w 6891715"/>
                <a:gd name="connsiteY888" fmla="*/ 4785303 h 6367455"/>
                <a:gd name="connsiteX889" fmla="*/ 4546749 w 6891715"/>
                <a:gd name="connsiteY889" fmla="*/ 4760722 h 6367455"/>
                <a:gd name="connsiteX890" fmla="*/ 4546260 w 6891715"/>
                <a:gd name="connsiteY890" fmla="*/ 4761212 h 6367455"/>
                <a:gd name="connsiteX891" fmla="*/ 4546884 w 6891715"/>
                <a:gd name="connsiteY891" fmla="*/ 4760899 h 6367455"/>
                <a:gd name="connsiteX892" fmla="*/ 5140291 w 6891715"/>
                <a:gd name="connsiteY892" fmla="*/ 4749792 h 6367455"/>
                <a:gd name="connsiteX893" fmla="*/ 5127591 w 6891715"/>
                <a:gd name="connsiteY893" fmla="*/ 4759317 h 6367455"/>
                <a:gd name="connsiteX894" fmla="*/ 5130477 w 6891715"/>
                <a:gd name="connsiteY894" fmla="*/ 4751021 h 6367455"/>
                <a:gd name="connsiteX895" fmla="*/ 6342270 w 6891715"/>
                <a:gd name="connsiteY895" fmla="*/ 4710093 h 6367455"/>
                <a:gd name="connsiteX896" fmla="*/ 6339836 w 6891715"/>
                <a:gd name="connsiteY896" fmla="*/ 4714047 h 6367455"/>
                <a:gd name="connsiteX897" fmla="*/ 6301729 w 6891715"/>
                <a:gd name="connsiteY897" fmla="*/ 4718809 h 6367455"/>
                <a:gd name="connsiteX898" fmla="*/ 6300459 w 6891715"/>
                <a:gd name="connsiteY898" fmla="*/ 4737220 h 6367455"/>
                <a:gd name="connsiteX899" fmla="*/ 6300488 w 6891715"/>
                <a:gd name="connsiteY899" fmla="*/ 4737235 h 6367455"/>
                <a:gd name="connsiteX900" fmla="*/ 6301738 w 6891715"/>
                <a:gd name="connsiteY900" fmla="*/ 4719118 h 6367455"/>
                <a:gd name="connsiteX901" fmla="*/ 6339844 w 6891715"/>
                <a:gd name="connsiteY901" fmla="*/ 4714356 h 6367455"/>
                <a:gd name="connsiteX902" fmla="*/ 6342384 w 6891715"/>
                <a:gd name="connsiteY902" fmla="*/ 4710229 h 6367455"/>
                <a:gd name="connsiteX903" fmla="*/ 1472534 w 6891715"/>
                <a:gd name="connsiteY903" fmla="*/ 4375142 h 6367455"/>
                <a:gd name="connsiteX904" fmla="*/ 1482060 w 6891715"/>
                <a:gd name="connsiteY904" fmla="*/ 4376139 h 6367455"/>
                <a:gd name="connsiteX905" fmla="*/ 1487457 w 6891715"/>
                <a:gd name="connsiteY905" fmla="*/ 4385110 h 6367455"/>
                <a:gd name="connsiteX906" fmla="*/ 1484282 w 6891715"/>
                <a:gd name="connsiteY906" fmla="*/ 4388433 h 6367455"/>
                <a:gd name="connsiteX907" fmla="*/ 1476662 w 6891715"/>
                <a:gd name="connsiteY907" fmla="*/ 4385110 h 6367455"/>
                <a:gd name="connsiteX908" fmla="*/ 1467137 w 6891715"/>
                <a:gd name="connsiteY908" fmla="*/ 4389430 h 6367455"/>
                <a:gd name="connsiteX909" fmla="*/ 1465232 w 6891715"/>
                <a:gd name="connsiteY909" fmla="*/ 4381787 h 6367455"/>
                <a:gd name="connsiteX910" fmla="*/ 1435070 w 6891715"/>
                <a:gd name="connsiteY910" fmla="*/ 4357679 h 6367455"/>
                <a:gd name="connsiteX911" fmla="*/ 1446184 w 6891715"/>
                <a:gd name="connsiteY911" fmla="*/ 4359584 h 6367455"/>
                <a:gd name="connsiteX912" fmla="*/ 1443096 w 6891715"/>
                <a:gd name="connsiteY912" fmla="*/ 4363711 h 6367455"/>
                <a:gd name="connsiteX913" fmla="*/ 1435996 w 6891715"/>
                <a:gd name="connsiteY913" fmla="*/ 4364029 h 6367455"/>
                <a:gd name="connsiteX914" fmla="*/ 1538093 w 6891715"/>
                <a:gd name="connsiteY914" fmla="*/ 4154476 h 6367455"/>
                <a:gd name="connsiteX915" fmla="*/ 1543523 w 6891715"/>
                <a:gd name="connsiteY915" fmla="*/ 4158725 h 6367455"/>
                <a:gd name="connsiteX916" fmla="*/ 1561405 w 6891715"/>
                <a:gd name="connsiteY916" fmla="*/ 4162647 h 6367455"/>
                <a:gd name="connsiteX917" fmla="*/ 1566834 w 6891715"/>
                <a:gd name="connsiteY917" fmla="*/ 4170491 h 6367455"/>
                <a:gd name="connsiteX918" fmla="*/ 1564918 w 6891715"/>
                <a:gd name="connsiteY918" fmla="*/ 4178008 h 6367455"/>
                <a:gd name="connsiteX919" fmla="*/ 1557251 w 6891715"/>
                <a:gd name="connsiteY919" fmla="*/ 4185526 h 6367455"/>
                <a:gd name="connsiteX920" fmla="*/ 1549910 w 6891715"/>
                <a:gd name="connsiteY920" fmla="*/ 4187814 h 6367455"/>
                <a:gd name="connsiteX921" fmla="*/ 1525320 w 6891715"/>
                <a:gd name="connsiteY921" fmla="*/ 4175067 h 6367455"/>
                <a:gd name="connsiteX922" fmla="*/ 1511272 w 6891715"/>
                <a:gd name="connsiteY922" fmla="*/ 4175067 h 6367455"/>
                <a:gd name="connsiteX923" fmla="*/ 1515740 w 6891715"/>
                <a:gd name="connsiteY923" fmla="*/ 4171798 h 6367455"/>
                <a:gd name="connsiteX924" fmla="*/ 2133803 w 6891715"/>
                <a:gd name="connsiteY924" fmla="*/ 3771889 h 6367455"/>
                <a:gd name="connsiteX925" fmla="*/ 2135150 w 6891715"/>
                <a:gd name="connsiteY925" fmla="*/ 3783636 h 6367455"/>
                <a:gd name="connsiteX926" fmla="*/ 2131782 w 6891715"/>
                <a:gd name="connsiteY926" fmla="*/ 3794114 h 6367455"/>
                <a:gd name="connsiteX927" fmla="*/ 2129762 w 6891715"/>
                <a:gd name="connsiteY927" fmla="*/ 3813164 h 6367455"/>
                <a:gd name="connsiteX928" fmla="*/ 2112925 w 6891715"/>
                <a:gd name="connsiteY928" fmla="*/ 3813164 h 6367455"/>
                <a:gd name="connsiteX929" fmla="*/ 2114609 w 6891715"/>
                <a:gd name="connsiteY929" fmla="*/ 3788081 h 6367455"/>
                <a:gd name="connsiteX930" fmla="*/ 2124711 w 6891715"/>
                <a:gd name="connsiteY930" fmla="*/ 3775381 h 6367455"/>
                <a:gd name="connsiteX931" fmla="*/ 2166583 w 6891715"/>
                <a:gd name="connsiteY931" fmla="*/ 3746489 h 6367455"/>
                <a:gd name="connsiteX932" fmla="*/ 2171663 w 6891715"/>
                <a:gd name="connsiteY932" fmla="*/ 3748735 h 6367455"/>
                <a:gd name="connsiteX933" fmla="*/ 2153883 w 6891715"/>
                <a:gd name="connsiteY933" fmla="*/ 3759324 h 6367455"/>
                <a:gd name="connsiteX934" fmla="*/ 2146263 w 6891715"/>
                <a:gd name="connsiteY934" fmla="*/ 3767988 h 6367455"/>
                <a:gd name="connsiteX935" fmla="*/ 2140230 w 6891715"/>
                <a:gd name="connsiteY935" fmla="*/ 3776652 h 6367455"/>
                <a:gd name="connsiteX936" fmla="*/ 2136738 w 6891715"/>
                <a:gd name="connsiteY936" fmla="*/ 3766705 h 6367455"/>
                <a:gd name="connsiteX937" fmla="*/ 2146263 w 6891715"/>
                <a:gd name="connsiteY937" fmla="*/ 3757078 h 6367455"/>
                <a:gd name="connsiteX938" fmla="*/ 1246315 w 6891715"/>
                <a:gd name="connsiteY938" fmla="*/ 3744901 h 6367455"/>
                <a:gd name="connsiteX939" fmla="*/ 1253753 w 6891715"/>
                <a:gd name="connsiteY939" fmla="*/ 3753473 h 6367455"/>
                <a:gd name="connsiteX940" fmla="*/ 1263448 w 6891715"/>
                <a:gd name="connsiteY940" fmla="*/ 3760458 h 6367455"/>
                <a:gd name="connsiteX941" fmla="*/ 1273144 w 6891715"/>
                <a:gd name="connsiteY941" fmla="*/ 3759506 h 6367455"/>
                <a:gd name="connsiteX942" fmla="*/ 1263448 w 6891715"/>
                <a:gd name="connsiteY942" fmla="*/ 3772206 h 6367455"/>
                <a:gd name="connsiteX943" fmla="*/ 1258277 w 6891715"/>
                <a:gd name="connsiteY943" fmla="*/ 3783953 h 6367455"/>
                <a:gd name="connsiteX944" fmla="*/ 1250844 w 6891715"/>
                <a:gd name="connsiteY944" fmla="*/ 3789351 h 6367455"/>
                <a:gd name="connsiteX945" fmla="*/ 1222724 w 6891715"/>
                <a:gd name="connsiteY945" fmla="*/ 3780143 h 6367455"/>
                <a:gd name="connsiteX946" fmla="*/ 1219167 w 6891715"/>
                <a:gd name="connsiteY946" fmla="*/ 3767443 h 6367455"/>
                <a:gd name="connsiteX947" fmla="*/ 1225632 w 6891715"/>
                <a:gd name="connsiteY947" fmla="*/ 3765221 h 6367455"/>
                <a:gd name="connsiteX948" fmla="*/ 1222400 w 6891715"/>
                <a:gd name="connsiteY948" fmla="*/ 3762046 h 6367455"/>
                <a:gd name="connsiteX949" fmla="*/ 1220461 w 6891715"/>
                <a:gd name="connsiteY949" fmla="*/ 3748393 h 6367455"/>
                <a:gd name="connsiteX950" fmla="*/ 2215160 w 6891715"/>
                <a:gd name="connsiteY950" fmla="*/ 3730614 h 6367455"/>
                <a:gd name="connsiteX951" fmla="*/ 2216113 w 6891715"/>
                <a:gd name="connsiteY951" fmla="*/ 3734660 h 6367455"/>
                <a:gd name="connsiteX952" fmla="*/ 2207540 w 6891715"/>
                <a:gd name="connsiteY952" fmla="*/ 3735594 h 6367455"/>
                <a:gd name="connsiteX953" fmla="*/ 2194840 w 6891715"/>
                <a:gd name="connsiteY953" fmla="*/ 3739952 h 6367455"/>
                <a:gd name="connsiteX954" fmla="*/ 2188490 w 6891715"/>
                <a:gd name="connsiteY954" fmla="*/ 3744933 h 6367455"/>
                <a:gd name="connsiteX955" fmla="*/ 2178330 w 6891715"/>
                <a:gd name="connsiteY955" fmla="*/ 3746489 h 6367455"/>
                <a:gd name="connsiteX956" fmla="*/ 2171663 w 6891715"/>
                <a:gd name="connsiteY956" fmla="*/ 3739330 h 6367455"/>
                <a:gd name="connsiteX957" fmla="*/ 2200238 w 6891715"/>
                <a:gd name="connsiteY957" fmla="*/ 3732482 h 6367455"/>
                <a:gd name="connsiteX958" fmla="*/ 2265326 w 6891715"/>
                <a:gd name="connsiteY958" fmla="*/ 3727439 h 6367455"/>
                <a:gd name="connsiteX959" fmla="*/ 2248622 w 6891715"/>
                <a:gd name="connsiteY959" fmla="*/ 3736964 h 6367455"/>
                <a:gd name="connsiteX960" fmla="*/ 2235070 w 6891715"/>
                <a:gd name="connsiteY960" fmla="*/ 3735232 h 6367455"/>
                <a:gd name="connsiteX961" fmla="*/ 2222463 w 6891715"/>
                <a:gd name="connsiteY961" fmla="*/ 3736387 h 6367455"/>
                <a:gd name="connsiteX962" fmla="*/ 2227821 w 6891715"/>
                <a:gd name="connsiteY962" fmla="*/ 3730614 h 6367455"/>
                <a:gd name="connsiteX963" fmla="*/ 2243579 w 6891715"/>
                <a:gd name="connsiteY963" fmla="*/ 3730325 h 6367455"/>
                <a:gd name="connsiteX964" fmla="*/ 2256816 w 6891715"/>
                <a:gd name="connsiteY964" fmla="*/ 3729171 h 6367455"/>
                <a:gd name="connsiteX965" fmla="*/ 2293901 w 6891715"/>
                <a:gd name="connsiteY965" fmla="*/ 3721089 h 6367455"/>
                <a:gd name="connsiteX966" fmla="*/ 2284247 w 6891715"/>
                <a:gd name="connsiteY966" fmla="*/ 3726436 h 6367455"/>
                <a:gd name="connsiteX967" fmla="*/ 2270088 w 6891715"/>
                <a:gd name="connsiteY967" fmla="*/ 3733789 h 6367455"/>
                <a:gd name="connsiteX968" fmla="*/ 2275558 w 6891715"/>
                <a:gd name="connsiteY968" fmla="*/ 3723763 h 6367455"/>
                <a:gd name="connsiteX969" fmla="*/ 2314928 w 6891715"/>
                <a:gd name="connsiteY969" fmla="*/ 3706801 h 6367455"/>
                <a:gd name="connsiteX970" fmla="*/ 2327813 w 6891715"/>
                <a:gd name="connsiteY970" fmla="*/ 3706801 h 6367455"/>
                <a:gd name="connsiteX971" fmla="*/ 2332000 w 6891715"/>
                <a:gd name="connsiteY971" fmla="*/ 3711192 h 6367455"/>
                <a:gd name="connsiteX972" fmla="*/ 2322337 w 6891715"/>
                <a:gd name="connsiteY972" fmla="*/ 3713556 h 6367455"/>
                <a:gd name="connsiteX973" fmla="*/ 2315251 w 6891715"/>
                <a:gd name="connsiteY973" fmla="*/ 3722676 h 6367455"/>
                <a:gd name="connsiteX974" fmla="*/ 2309775 w 6891715"/>
                <a:gd name="connsiteY974" fmla="*/ 3715921 h 6367455"/>
                <a:gd name="connsiteX975" fmla="*/ 2362163 w 6891715"/>
                <a:gd name="connsiteY975" fmla="*/ 3689339 h 6367455"/>
                <a:gd name="connsiteX976" fmla="*/ 2358194 w 6891715"/>
                <a:gd name="connsiteY976" fmla="*/ 3694310 h 6367455"/>
                <a:gd name="connsiteX977" fmla="*/ 2338350 w 6891715"/>
                <a:gd name="connsiteY977" fmla="*/ 3700452 h 6367455"/>
                <a:gd name="connsiteX978" fmla="*/ 2351579 w 6891715"/>
                <a:gd name="connsiteY978" fmla="*/ 3693433 h 6367455"/>
                <a:gd name="connsiteX979" fmla="*/ 2392325 w 6891715"/>
                <a:gd name="connsiteY979" fmla="*/ 3682989 h 6367455"/>
                <a:gd name="connsiteX980" fmla="*/ 2388983 w 6891715"/>
                <a:gd name="connsiteY980" fmla="*/ 3687752 h 6367455"/>
                <a:gd name="connsiteX981" fmla="*/ 2373275 w 6891715"/>
                <a:gd name="connsiteY981" fmla="*/ 3685187 h 6367455"/>
                <a:gd name="connsiteX982" fmla="*/ 2415017 w 6891715"/>
                <a:gd name="connsiteY982" fmla="*/ 3681401 h 6367455"/>
                <a:gd name="connsiteX983" fmla="*/ 2422488 w 6891715"/>
                <a:gd name="connsiteY983" fmla="*/ 3682866 h 6367455"/>
                <a:gd name="connsiteX984" fmla="*/ 2406613 w 6891715"/>
                <a:gd name="connsiteY984" fmla="*/ 3684576 h 6367455"/>
                <a:gd name="connsiteX985" fmla="*/ 2985194 w 6891715"/>
                <a:gd name="connsiteY985" fmla="*/ 3619489 h 6367455"/>
                <a:gd name="connsiteX986" fmla="*/ 3001933 w 6891715"/>
                <a:gd name="connsiteY986" fmla="*/ 3643179 h 6367455"/>
                <a:gd name="connsiteX987" fmla="*/ 3012555 w 6891715"/>
                <a:gd name="connsiteY987" fmla="*/ 3653563 h 6367455"/>
                <a:gd name="connsiteX988" fmla="*/ 3031868 w 6891715"/>
                <a:gd name="connsiteY988" fmla="*/ 3655835 h 6367455"/>
                <a:gd name="connsiteX989" fmla="*/ 3043778 w 6891715"/>
                <a:gd name="connsiteY989" fmla="*/ 3654212 h 6367455"/>
                <a:gd name="connsiteX990" fmla="*/ 3041525 w 6891715"/>
                <a:gd name="connsiteY990" fmla="*/ 3658756 h 6367455"/>
                <a:gd name="connsiteX991" fmla="*/ 3047963 w 6891715"/>
                <a:gd name="connsiteY991" fmla="*/ 3678227 h 6367455"/>
                <a:gd name="connsiteX992" fmla="*/ 3036375 w 6891715"/>
                <a:gd name="connsiteY992" fmla="*/ 3670438 h 6367455"/>
                <a:gd name="connsiteX993" fmla="*/ 3022212 w 6891715"/>
                <a:gd name="connsiteY993" fmla="*/ 3667518 h 6367455"/>
                <a:gd name="connsiteX994" fmla="*/ 3011589 w 6891715"/>
                <a:gd name="connsiteY994" fmla="*/ 3675306 h 6367455"/>
                <a:gd name="connsiteX995" fmla="*/ 3000645 w 6891715"/>
                <a:gd name="connsiteY995" fmla="*/ 3667518 h 6367455"/>
                <a:gd name="connsiteX996" fmla="*/ 3000001 w 6891715"/>
                <a:gd name="connsiteY996" fmla="*/ 3667193 h 6367455"/>
                <a:gd name="connsiteX997" fmla="*/ 2997426 w 6891715"/>
                <a:gd name="connsiteY997" fmla="*/ 3665895 h 6367455"/>
                <a:gd name="connsiteX998" fmla="*/ 2995495 w 6891715"/>
                <a:gd name="connsiteY998" fmla="*/ 3663624 h 6367455"/>
                <a:gd name="connsiteX999" fmla="*/ 2994529 w 6891715"/>
                <a:gd name="connsiteY999" fmla="*/ 3662650 h 6367455"/>
                <a:gd name="connsiteX1000" fmla="*/ 2994207 w 6891715"/>
                <a:gd name="connsiteY1000" fmla="*/ 3661027 h 6367455"/>
                <a:gd name="connsiteX1001" fmla="*/ 2995173 w 6891715"/>
                <a:gd name="connsiteY1001" fmla="*/ 3651292 h 6367455"/>
                <a:gd name="connsiteX1002" fmla="*/ 2995495 w 6891715"/>
                <a:gd name="connsiteY1002" fmla="*/ 3644152 h 6367455"/>
                <a:gd name="connsiteX1003" fmla="*/ 2987770 w 6891715"/>
                <a:gd name="connsiteY1003" fmla="*/ 3639934 h 6367455"/>
                <a:gd name="connsiteX1004" fmla="*/ 2978113 w 6891715"/>
                <a:gd name="connsiteY1004" fmla="*/ 3632145 h 6367455"/>
                <a:gd name="connsiteX1005" fmla="*/ 720699 w 6891715"/>
                <a:gd name="connsiteY1005" fmla="*/ 3606789 h 6367455"/>
                <a:gd name="connsiteX1006" fmla="*/ 731812 w 6891715"/>
                <a:gd name="connsiteY1006" fmla="*/ 3609057 h 6367455"/>
                <a:gd name="connsiteX1007" fmla="*/ 730831 w 6891715"/>
                <a:gd name="connsiteY1007" fmla="*/ 3622664 h 6367455"/>
                <a:gd name="connsiteX1008" fmla="*/ 721027 w 6891715"/>
                <a:gd name="connsiteY1008" fmla="*/ 3617480 h 6367455"/>
                <a:gd name="connsiteX1009" fmla="*/ 720699 w 6891715"/>
                <a:gd name="connsiteY1009" fmla="*/ 3606789 h 6367455"/>
                <a:gd name="connsiteX1010" fmla="*/ 1246157 w 6891715"/>
                <a:gd name="connsiteY1010" fmla="*/ 3590917 h 6367455"/>
                <a:gd name="connsiteX1011" fmla="*/ 1252507 w 6891715"/>
                <a:gd name="connsiteY1011" fmla="*/ 3593139 h 6367455"/>
                <a:gd name="connsiteX1012" fmla="*/ 1244887 w 6891715"/>
                <a:gd name="connsiteY1012" fmla="*/ 3604569 h 6367455"/>
                <a:gd name="connsiteX1013" fmla="*/ 1247109 w 6891715"/>
                <a:gd name="connsiteY1013" fmla="*/ 3615999 h 6367455"/>
                <a:gd name="connsiteX1014" fmla="*/ 1242030 w 6891715"/>
                <a:gd name="connsiteY1014" fmla="*/ 3631874 h 6367455"/>
                <a:gd name="connsiteX1015" fmla="*/ 1231552 w 6891715"/>
                <a:gd name="connsiteY1015" fmla="*/ 3641399 h 6367455"/>
                <a:gd name="connsiteX1016" fmla="*/ 1216630 w 6891715"/>
                <a:gd name="connsiteY1016" fmla="*/ 3640764 h 6367455"/>
                <a:gd name="connsiteX1017" fmla="*/ 1208057 w 6891715"/>
                <a:gd name="connsiteY1017" fmla="*/ 3644892 h 6367455"/>
                <a:gd name="connsiteX1018" fmla="*/ 1208057 w 6891715"/>
                <a:gd name="connsiteY1018" fmla="*/ 3636637 h 6367455"/>
                <a:gd name="connsiteX1019" fmla="*/ 1218852 w 6891715"/>
                <a:gd name="connsiteY1019" fmla="*/ 3627112 h 6367455"/>
                <a:gd name="connsiteX1020" fmla="*/ 1229012 w 6891715"/>
                <a:gd name="connsiteY1020" fmla="*/ 3599489 h 6367455"/>
                <a:gd name="connsiteX1021" fmla="*/ 2722963 w 6891715"/>
                <a:gd name="connsiteY1021" fmla="*/ 3559164 h 6367455"/>
                <a:gd name="connsiteX1022" fmla="*/ 2736813 w 6891715"/>
                <a:gd name="connsiteY1022" fmla="*/ 3571070 h 6367455"/>
                <a:gd name="connsiteX1023" fmla="*/ 2734558 w 6891715"/>
                <a:gd name="connsiteY1023" fmla="*/ 3579759 h 6367455"/>
                <a:gd name="connsiteX1024" fmla="*/ 2724251 w 6891715"/>
                <a:gd name="connsiteY1024" fmla="*/ 3582977 h 6367455"/>
                <a:gd name="connsiteX1025" fmla="*/ 2714588 w 6891715"/>
                <a:gd name="connsiteY1025" fmla="*/ 3577506 h 6367455"/>
                <a:gd name="connsiteX1026" fmla="*/ 2715232 w 6891715"/>
                <a:gd name="connsiteY1026" fmla="*/ 3560773 h 6367455"/>
                <a:gd name="connsiteX1027" fmla="*/ 2492338 w 6891715"/>
                <a:gd name="connsiteY1027" fmla="*/ 3549639 h 6367455"/>
                <a:gd name="connsiteX1028" fmla="*/ 2485435 w 6891715"/>
                <a:gd name="connsiteY1028" fmla="*/ 3560752 h 6367455"/>
                <a:gd name="connsiteX1029" fmla="*/ 2484400 w 6891715"/>
                <a:gd name="connsiteY1029" fmla="*/ 3551741 h 6367455"/>
                <a:gd name="connsiteX1030" fmla="*/ 2463763 w 6891715"/>
                <a:gd name="connsiteY1030" fmla="*/ 3543289 h 6367455"/>
                <a:gd name="connsiteX1031" fmla="*/ 2473288 w 6891715"/>
                <a:gd name="connsiteY1031" fmla="*/ 3549484 h 6367455"/>
                <a:gd name="connsiteX1032" fmla="*/ 2469760 w 6891715"/>
                <a:gd name="connsiteY1032" fmla="*/ 3555989 h 6367455"/>
                <a:gd name="connsiteX1033" fmla="*/ 2922455 w 6891715"/>
                <a:gd name="connsiteY1033" fmla="*/ 3533764 h 6367455"/>
                <a:gd name="connsiteX1034" fmla="*/ 2937199 w 6891715"/>
                <a:gd name="connsiteY1034" fmla="*/ 3536647 h 6367455"/>
                <a:gd name="connsiteX1035" fmla="*/ 2937199 w 6891715"/>
                <a:gd name="connsiteY1035" fmla="*/ 3548500 h 6367455"/>
                <a:gd name="connsiteX1036" fmla="*/ 2943473 w 6891715"/>
                <a:gd name="connsiteY1036" fmla="*/ 3553946 h 6367455"/>
                <a:gd name="connsiteX1037" fmla="*/ 2956021 w 6891715"/>
                <a:gd name="connsiteY1037" fmla="*/ 3552665 h 6367455"/>
                <a:gd name="connsiteX1038" fmla="*/ 2961354 w 6891715"/>
                <a:gd name="connsiteY1038" fmla="*/ 3560033 h 6367455"/>
                <a:gd name="connsiteX1039" fmla="*/ 2959158 w 6891715"/>
                <a:gd name="connsiteY1039" fmla="*/ 3566440 h 6367455"/>
                <a:gd name="connsiteX1040" fmla="*/ 2953825 w 6891715"/>
                <a:gd name="connsiteY1040" fmla="*/ 3573808 h 6367455"/>
                <a:gd name="connsiteX1041" fmla="*/ 2960099 w 6891715"/>
                <a:gd name="connsiteY1041" fmla="*/ 3577011 h 6367455"/>
                <a:gd name="connsiteX1042" fmla="*/ 2967001 w 6891715"/>
                <a:gd name="connsiteY1042" fmla="*/ 3589825 h 6367455"/>
                <a:gd name="connsiteX1043" fmla="*/ 2960727 w 6891715"/>
                <a:gd name="connsiteY1043" fmla="*/ 3595271 h 6367455"/>
                <a:gd name="connsiteX1044" fmla="*/ 2952257 w 6891715"/>
                <a:gd name="connsiteY1044" fmla="*/ 3591106 h 6367455"/>
                <a:gd name="connsiteX1045" fmla="*/ 2943787 w 6891715"/>
                <a:gd name="connsiteY1045" fmla="*/ 3589825 h 6367455"/>
                <a:gd name="connsiteX1046" fmla="*/ 2939709 w 6891715"/>
                <a:gd name="connsiteY1046" fmla="*/ 3595591 h 6367455"/>
                <a:gd name="connsiteX1047" fmla="*/ 2936572 w 6891715"/>
                <a:gd name="connsiteY1047" fmla="*/ 3600397 h 6367455"/>
                <a:gd name="connsiteX1048" fmla="*/ 2933435 w 6891715"/>
                <a:gd name="connsiteY1048" fmla="*/ 3603920 h 6367455"/>
                <a:gd name="connsiteX1049" fmla="*/ 2932180 w 6891715"/>
                <a:gd name="connsiteY1049" fmla="*/ 3604882 h 6367455"/>
                <a:gd name="connsiteX1050" fmla="*/ 2931239 w 6891715"/>
                <a:gd name="connsiteY1050" fmla="*/ 3605202 h 6367455"/>
                <a:gd name="connsiteX1051" fmla="*/ 2930612 w 6891715"/>
                <a:gd name="connsiteY1051" fmla="*/ 3605202 h 6367455"/>
                <a:gd name="connsiteX1052" fmla="*/ 2929357 w 6891715"/>
                <a:gd name="connsiteY1052" fmla="*/ 3605202 h 6367455"/>
                <a:gd name="connsiteX1053" fmla="*/ 2928416 w 6891715"/>
                <a:gd name="connsiteY1053" fmla="*/ 3604561 h 6367455"/>
                <a:gd name="connsiteX1054" fmla="*/ 2928102 w 6891715"/>
                <a:gd name="connsiteY1054" fmla="*/ 3603920 h 6367455"/>
                <a:gd name="connsiteX1055" fmla="*/ 2914613 w 6891715"/>
                <a:gd name="connsiteY1055" fmla="*/ 3592388 h 6367455"/>
                <a:gd name="connsiteX1056" fmla="*/ 2918691 w 6891715"/>
                <a:gd name="connsiteY1056" fmla="*/ 3582777 h 6367455"/>
                <a:gd name="connsiteX1057" fmla="*/ 2924024 w 6891715"/>
                <a:gd name="connsiteY1057" fmla="*/ 3576370 h 6367455"/>
                <a:gd name="connsiteX1058" fmla="*/ 2919318 w 6891715"/>
                <a:gd name="connsiteY1058" fmla="*/ 3566760 h 6367455"/>
                <a:gd name="connsiteX1059" fmla="*/ 2925592 w 6891715"/>
                <a:gd name="connsiteY1059" fmla="*/ 3562595 h 6367455"/>
                <a:gd name="connsiteX1060" fmla="*/ 2936258 w 6891715"/>
                <a:gd name="connsiteY1060" fmla="*/ 3572206 h 6367455"/>
                <a:gd name="connsiteX1061" fmla="*/ 2945669 w 6891715"/>
                <a:gd name="connsiteY1061" fmla="*/ 3569002 h 6367455"/>
                <a:gd name="connsiteX1062" fmla="*/ 2946610 w 6891715"/>
                <a:gd name="connsiteY1062" fmla="*/ 3561314 h 6367455"/>
                <a:gd name="connsiteX1063" fmla="*/ 2931866 w 6891715"/>
                <a:gd name="connsiteY1063" fmla="*/ 3551703 h 6367455"/>
                <a:gd name="connsiteX1064" fmla="*/ 2918377 w 6891715"/>
                <a:gd name="connsiteY1064" fmla="*/ 3550102 h 6367455"/>
                <a:gd name="connsiteX1065" fmla="*/ 2917122 w 6891715"/>
                <a:gd name="connsiteY1065" fmla="*/ 3541452 h 6367455"/>
                <a:gd name="connsiteX1066" fmla="*/ 2474421 w 6891715"/>
                <a:gd name="connsiteY1066" fmla="*/ 3527414 h 6367455"/>
                <a:gd name="connsiteX1067" fmla="*/ 2483607 w 6891715"/>
                <a:gd name="connsiteY1067" fmla="*/ 3527414 h 6367455"/>
                <a:gd name="connsiteX1068" fmla="*/ 2485988 w 6891715"/>
                <a:gd name="connsiteY1068" fmla="*/ 3538409 h 6367455"/>
                <a:gd name="connsiteX1069" fmla="*/ 2479524 w 6891715"/>
                <a:gd name="connsiteY1069" fmla="*/ 3544877 h 6367455"/>
                <a:gd name="connsiteX1070" fmla="*/ 2471700 w 6891715"/>
                <a:gd name="connsiteY1070" fmla="*/ 3536145 h 6367455"/>
                <a:gd name="connsiteX1071" fmla="*/ 2643150 w 6891715"/>
                <a:gd name="connsiteY1071" fmla="*/ 3494076 h 6367455"/>
                <a:gd name="connsiteX1072" fmla="*/ 2665375 w 6891715"/>
                <a:gd name="connsiteY1072" fmla="*/ 3502206 h 6367455"/>
                <a:gd name="connsiteX1073" fmla="*/ 2662200 w 6891715"/>
                <a:gd name="connsiteY1073" fmla="*/ 3514714 h 6367455"/>
                <a:gd name="connsiteX1074" fmla="*/ 2649500 w 6891715"/>
                <a:gd name="connsiteY1074" fmla="*/ 3510649 h 6367455"/>
                <a:gd name="connsiteX1075" fmla="*/ 2724430 w 6891715"/>
                <a:gd name="connsiteY1075" fmla="*/ 3492489 h 6367455"/>
                <a:gd name="connsiteX1076" fmla="*/ 2735543 w 6891715"/>
                <a:gd name="connsiteY1076" fmla="*/ 3498204 h 6367455"/>
                <a:gd name="connsiteX1077" fmla="*/ 2744115 w 6891715"/>
                <a:gd name="connsiteY1077" fmla="*/ 3502331 h 6367455"/>
                <a:gd name="connsiteX1078" fmla="*/ 2748878 w 6891715"/>
                <a:gd name="connsiteY1078" fmla="*/ 3504871 h 6367455"/>
                <a:gd name="connsiteX1079" fmla="*/ 2751100 w 6891715"/>
                <a:gd name="connsiteY1079" fmla="*/ 3505189 h 6367455"/>
                <a:gd name="connsiteX1080" fmla="*/ 2753958 w 6891715"/>
                <a:gd name="connsiteY1080" fmla="*/ 3505189 h 6367455"/>
                <a:gd name="connsiteX1081" fmla="*/ 2761260 w 6891715"/>
                <a:gd name="connsiteY1081" fmla="*/ 3505189 h 6367455"/>
                <a:gd name="connsiteX1082" fmla="*/ 2768880 w 6891715"/>
                <a:gd name="connsiteY1082" fmla="*/ 3505506 h 6367455"/>
                <a:gd name="connsiteX1083" fmla="*/ 2771738 w 6891715"/>
                <a:gd name="connsiteY1083" fmla="*/ 3505824 h 6367455"/>
                <a:gd name="connsiteX1084" fmla="*/ 2773325 w 6891715"/>
                <a:gd name="connsiteY1084" fmla="*/ 3506776 h 6367455"/>
                <a:gd name="connsiteX1085" fmla="*/ 2774595 w 6891715"/>
                <a:gd name="connsiteY1085" fmla="*/ 3508046 h 6367455"/>
                <a:gd name="connsiteX1086" fmla="*/ 2775548 w 6891715"/>
                <a:gd name="connsiteY1086" fmla="*/ 3510269 h 6367455"/>
                <a:gd name="connsiteX1087" fmla="*/ 2776183 w 6891715"/>
                <a:gd name="connsiteY1087" fmla="*/ 3512809 h 6367455"/>
                <a:gd name="connsiteX1088" fmla="*/ 2776818 w 6891715"/>
                <a:gd name="connsiteY1088" fmla="*/ 3515349 h 6367455"/>
                <a:gd name="connsiteX1089" fmla="*/ 2777770 w 6891715"/>
                <a:gd name="connsiteY1089" fmla="*/ 3520429 h 6367455"/>
                <a:gd name="connsiteX1090" fmla="*/ 2778088 w 6891715"/>
                <a:gd name="connsiteY1090" fmla="*/ 3522651 h 6367455"/>
                <a:gd name="connsiteX1091" fmla="*/ 2784438 w 6891715"/>
                <a:gd name="connsiteY1091" fmla="*/ 3536939 h 6367455"/>
                <a:gd name="connsiteX1092" fmla="*/ 2762213 w 6891715"/>
                <a:gd name="connsiteY1092" fmla="*/ 3536304 h 6367455"/>
                <a:gd name="connsiteX1093" fmla="*/ 2744115 w 6891715"/>
                <a:gd name="connsiteY1093" fmla="*/ 3536304 h 6367455"/>
                <a:gd name="connsiteX1094" fmla="*/ 2737765 w 6891715"/>
                <a:gd name="connsiteY1094" fmla="*/ 3529319 h 6367455"/>
                <a:gd name="connsiteX1095" fmla="*/ 2713317 w 6891715"/>
                <a:gd name="connsiteY1095" fmla="*/ 3520746 h 6367455"/>
                <a:gd name="connsiteX1096" fmla="*/ 2713317 w 6891715"/>
                <a:gd name="connsiteY1096" fmla="*/ 3513761 h 6367455"/>
                <a:gd name="connsiteX1097" fmla="*/ 2728240 w 6891715"/>
                <a:gd name="connsiteY1097" fmla="*/ 3512174 h 6367455"/>
                <a:gd name="connsiteX1098" fmla="*/ 2713317 w 6891715"/>
                <a:gd name="connsiteY1098" fmla="*/ 3502014 h 6367455"/>
                <a:gd name="connsiteX1099" fmla="*/ 2713000 w 6891715"/>
                <a:gd name="connsiteY1099" fmla="*/ 3495664 h 6367455"/>
                <a:gd name="connsiteX1100" fmla="*/ 2782388 w 6891715"/>
                <a:gd name="connsiteY1100" fmla="*/ 3486139 h 6367455"/>
                <a:gd name="connsiteX1101" fmla="*/ 2791163 w 6891715"/>
                <a:gd name="connsiteY1101" fmla="*/ 3498169 h 6367455"/>
                <a:gd name="connsiteX1102" fmla="*/ 2801888 w 6891715"/>
                <a:gd name="connsiteY1102" fmla="*/ 3491666 h 6367455"/>
                <a:gd name="connsiteX1103" fmla="*/ 2816188 w 6891715"/>
                <a:gd name="connsiteY1103" fmla="*/ 3506623 h 6367455"/>
                <a:gd name="connsiteX1104" fmla="*/ 2806113 w 6891715"/>
                <a:gd name="connsiteY1104" fmla="*/ 3520605 h 6367455"/>
                <a:gd name="connsiteX1105" fmla="*/ 2798963 w 6891715"/>
                <a:gd name="connsiteY1105" fmla="*/ 3530359 h 6367455"/>
                <a:gd name="connsiteX1106" fmla="*/ 2791488 w 6891715"/>
                <a:gd name="connsiteY1106" fmla="*/ 3540114 h 6367455"/>
                <a:gd name="connsiteX1107" fmla="*/ 2784663 w 6891715"/>
                <a:gd name="connsiteY1107" fmla="*/ 3519955 h 6367455"/>
                <a:gd name="connsiteX1108" fmla="*/ 2787913 w 6891715"/>
                <a:gd name="connsiteY1108" fmla="*/ 3512151 h 6367455"/>
                <a:gd name="connsiteX1109" fmla="*/ 2774913 w 6891715"/>
                <a:gd name="connsiteY1109" fmla="*/ 3487765 h 6367455"/>
                <a:gd name="connsiteX1110" fmla="*/ 2829351 w 6891715"/>
                <a:gd name="connsiteY1110" fmla="*/ 3475026 h 6367455"/>
                <a:gd name="connsiteX1111" fmla="*/ 2856571 w 6891715"/>
                <a:gd name="connsiteY1111" fmla="*/ 3483401 h 6367455"/>
                <a:gd name="connsiteX1112" fmla="*/ 2860638 w 6891715"/>
                <a:gd name="connsiteY1112" fmla="*/ 3490226 h 6367455"/>
                <a:gd name="connsiteX1113" fmla="*/ 2848123 w 6891715"/>
                <a:gd name="connsiteY1113" fmla="*/ 3488675 h 6367455"/>
                <a:gd name="connsiteX1114" fmla="*/ 2837798 w 6891715"/>
                <a:gd name="connsiteY1114" fmla="*/ 3492708 h 6367455"/>
                <a:gd name="connsiteX1115" fmla="*/ 2828725 w 6891715"/>
                <a:gd name="connsiteY1115" fmla="*/ 3502014 h 6367455"/>
                <a:gd name="connsiteX1116" fmla="*/ 2817775 w 6891715"/>
                <a:gd name="connsiteY1116" fmla="*/ 3492708 h 6367455"/>
                <a:gd name="connsiteX1117" fmla="*/ 2834670 w 6891715"/>
                <a:gd name="connsiteY1117" fmla="*/ 3485573 h 6367455"/>
                <a:gd name="connsiteX1118" fmla="*/ 2682838 w 6891715"/>
                <a:gd name="connsiteY1118" fmla="*/ 3473439 h 6367455"/>
                <a:gd name="connsiteX1119" fmla="*/ 2673630 w 6891715"/>
                <a:gd name="connsiteY1119" fmla="*/ 3492489 h 6367455"/>
                <a:gd name="connsiteX1120" fmla="*/ 2670138 w 6891715"/>
                <a:gd name="connsiteY1120" fmla="*/ 3482964 h 6367455"/>
                <a:gd name="connsiteX1121" fmla="*/ 2591080 w 6891715"/>
                <a:gd name="connsiteY1121" fmla="*/ 3467089 h 6367455"/>
                <a:gd name="connsiteX1122" fmla="*/ 2613622 w 6891715"/>
                <a:gd name="connsiteY1122" fmla="*/ 3486353 h 6367455"/>
                <a:gd name="connsiteX1123" fmla="*/ 2614575 w 6891715"/>
                <a:gd name="connsiteY1123" fmla="*/ 3495822 h 6367455"/>
                <a:gd name="connsiteX1124" fmla="*/ 2607590 w 6891715"/>
                <a:gd name="connsiteY1124" fmla="*/ 3513127 h 6367455"/>
                <a:gd name="connsiteX1125" fmla="*/ 2592667 w 6891715"/>
                <a:gd name="connsiteY1125" fmla="*/ 3501699 h 6367455"/>
                <a:gd name="connsiteX1126" fmla="*/ 2593302 w 6891715"/>
                <a:gd name="connsiteY1126" fmla="*/ 3495169 h 6367455"/>
                <a:gd name="connsiteX1127" fmla="*/ 2589175 w 6891715"/>
                <a:gd name="connsiteY1127" fmla="*/ 3480802 h 6367455"/>
                <a:gd name="connsiteX1128" fmla="*/ 2594255 w 6891715"/>
                <a:gd name="connsiteY1128" fmla="*/ 3479823 h 6367455"/>
                <a:gd name="connsiteX1129" fmla="*/ 2706015 w 6891715"/>
                <a:gd name="connsiteY1129" fmla="*/ 3457564 h 6367455"/>
                <a:gd name="connsiteX1130" fmla="*/ 2706650 w 6891715"/>
                <a:gd name="connsiteY1130" fmla="*/ 3471153 h 6367455"/>
                <a:gd name="connsiteX1131" fmla="*/ 2699030 w 6891715"/>
                <a:gd name="connsiteY1131" fmla="*/ 3490747 h 6367455"/>
                <a:gd name="connsiteX1132" fmla="*/ 2687917 w 6891715"/>
                <a:gd name="connsiteY1132" fmla="*/ 3516346 h 6367455"/>
                <a:gd name="connsiteX1133" fmla="*/ 2680297 w 6891715"/>
                <a:gd name="connsiteY1133" fmla="*/ 3525827 h 6367455"/>
                <a:gd name="connsiteX1134" fmla="*/ 2678075 w 6891715"/>
                <a:gd name="connsiteY1134" fmla="*/ 3512237 h 6367455"/>
                <a:gd name="connsiteX1135" fmla="*/ 2680297 w 6891715"/>
                <a:gd name="connsiteY1135" fmla="*/ 3496436 h 6367455"/>
                <a:gd name="connsiteX1136" fmla="*/ 2688552 w 6891715"/>
                <a:gd name="connsiteY1136" fmla="*/ 3480634 h 6367455"/>
                <a:gd name="connsiteX1137" fmla="*/ 2475289 w 6891715"/>
                <a:gd name="connsiteY1137" fmla="*/ 3449626 h 6367455"/>
                <a:gd name="connsiteX1138" fmla="*/ 2478050 w 6891715"/>
                <a:gd name="connsiteY1138" fmla="*/ 3458932 h 6367455"/>
                <a:gd name="connsiteX1139" fmla="*/ 2477222 w 6891715"/>
                <a:gd name="connsiteY1139" fmla="*/ 3468238 h 6367455"/>
                <a:gd name="connsiteX1140" fmla="*/ 2471700 w 6891715"/>
                <a:gd name="connsiteY1140" fmla="*/ 3476614 h 6367455"/>
                <a:gd name="connsiteX1141" fmla="*/ 2471700 w 6891715"/>
                <a:gd name="connsiteY1141" fmla="*/ 3466377 h 6367455"/>
                <a:gd name="connsiteX1142" fmla="*/ 967714 w 6891715"/>
                <a:gd name="connsiteY1142" fmla="*/ 3435339 h 6367455"/>
                <a:gd name="connsiteX1143" fmla="*/ 989940 w 6891715"/>
                <a:gd name="connsiteY1143" fmla="*/ 3455054 h 6367455"/>
                <a:gd name="connsiteX1144" fmla="*/ 985812 w 6891715"/>
                <a:gd name="connsiteY1144" fmla="*/ 3462368 h 6367455"/>
                <a:gd name="connsiteX1145" fmla="*/ 968032 w 6891715"/>
                <a:gd name="connsiteY1145" fmla="*/ 3473180 h 6367455"/>
                <a:gd name="connsiteX1146" fmla="*/ 962634 w 6891715"/>
                <a:gd name="connsiteY1146" fmla="*/ 3489079 h 6367455"/>
                <a:gd name="connsiteX1147" fmla="*/ 967080 w 6891715"/>
                <a:gd name="connsiteY1147" fmla="*/ 3491305 h 6367455"/>
                <a:gd name="connsiteX1148" fmla="*/ 958824 w 6891715"/>
                <a:gd name="connsiteY1148" fmla="*/ 3496075 h 6367455"/>
                <a:gd name="connsiteX1149" fmla="*/ 959459 w 6891715"/>
                <a:gd name="connsiteY1149" fmla="*/ 3513883 h 6367455"/>
                <a:gd name="connsiteX1150" fmla="*/ 958921 w 6891715"/>
                <a:gd name="connsiteY1150" fmla="*/ 3514329 h 6367455"/>
                <a:gd name="connsiteX1151" fmla="*/ 960134 w 6891715"/>
                <a:gd name="connsiteY1151" fmla="*/ 3514827 h 6367455"/>
                <a:gd name="connsiteX1152" fmla="*/ 960018 w 6891715"/>
                <a:gd name="connsiteY1152" fmla="*/ 3496616 h 6367455"/>
                <a:gd name="connsiteX1153" fmla="*/ 968262 w 6891715"/>
                <a:gd name="connsiteY1153" fmla="*/ 3491854 h 6367455"/>
                <a:gd name="connsiteX1154" fmla="*/ 983166 w 6891715"/>
                <a:gd name="connsiteY1154" fmla="*/ 3482329 h 6367455"/>
                <a:gd name="connsiteX1155" fmla="*/ 991410 w 6891715"/>
                <a:gd name="connsiteY1155" fmla="*/ 3468359 h 6367455"/>
                <a:gd name="connsiteX1156" fmla="*/ 995838 w 6891715"/>
                <a:gd name="connsiteY1156" fmla="*/ 3472804 h 6367455"/>
                <a:gd name="connsiteX1157" fmla="*/ 1009154 w 6891715"/>
                <a:gd name="connsiteY1157" fmla="*/ 3465819 h 6367455"/>
                <a:gd name="connsiteX1158" fmla="*/ 1019621 w 6891715"/>
                <a:gd name="connsiteY1158" fmla="*/ 3457564 h 6367455"/>
                <a:gd name="connsiteX1159" fmla="*/ 1064328 w 6891715"/>
                <a:gd name="connsiteY1159" fmla="*/ 3458199 h 6367455"/>
                <a:gd name="connsiteX1160" fmla="*/ 1077011 w 6891715"/>
                <a:gd name="connsiteY1160" fmla="*/ 3466771 h 6367455"/>
                <a:gd name="connsiteX1161" fmla="*/ 1089060 w 6891715"/>
                <a:gd name="connsiteY1161" fmla="*/ 3499156 h 6367455"/>
                <a:gd name="connsiteX1162" fmla="*/ 1101744 w 6891715"/>
                <a:gd name="connsiteY1162" fmla="*/ 3523287 h 6367455"/>
                <a:gd name="connsiteX1163" fmla="*/ 1111257 w 6891715"/>
                <a:gd name="connsiteY1163" fmla="*/ 3532494 h 6367455"/>
                <a:gd name="connsiteX1164" fmla="*/ 1110306 w 6891715"/>
                <a:gd name="connsiteY1164" fmla="*/ 3537892 h 6367455"/>
                <a:gd name="connsiteX1165" fmla="*/ 1099842 w 6891715"/>
                <a:gd name="connsiteY1165" fmla="*/ 3546147 h 6367455"/>
                <a:gd name="connsiteX1166" fmla="*/ 1088427 w 6891715"/>
                <a:gd name="connsiteY1166" fmla="*/ 3560434 h 6367455"/>
                <a:gd name="connsiteX1167" fmla="*/ 1092549 w 6891715"/>
                <a:gd name="connsiteY1167" fmla="*/ 3570594 h 6367455"/>
                <a:gd name="connsiteX1168" fmla="*/ 1097939 w 6891715"/>
                <a:gd name="connsiteY1168" fmla="*/ 3561069 h 6367455"/>
                <a:gd name="connsiteX1169" fmla="*/ 1113794 w 6891715"/>
                <a:gd name="connsiteY1169" fmla="*/ 3549322 h 6367455"/>
                <a:gd name="connsiteX1170" fmla="*/ 1125526 w 6891715"/>
                <a:gd name="connsiteY1170" fmla="*/ 3549322 h 6367455"/>
                <a:gd name="connsiteX1171" fmla="*/ 1138210 w 6891715"/>
                <a:gd name="connsiteY1171" fmla="*/ 3559799 h 6367455"/>
                <a:gd name="connsiteX1172" fmla="*/ 1135990 w 6891715"/>
                <a:gd name="connsiteY1172" fmla="*/ 3569324 h 6367455"/>
                <a:gd name="connsiteX1173" fmla="*/ 1141381 w 6891715"/>
                <a:gd name="connsiteY1173" fmla="*/ 3587422 h 6367455"/>
                <a:gd name="connsiteX1174" fmla="*/ 1135356 w 6891715"/>
                <a:gd name="connsiteY1174" fmla="*/ 3594724 h 6367455"/>
                <a:gd name="connsiteX1175" fmla="*/ 1125843 w 6891715"/>
                <a:gd name="connsiteY1175" fmla="*/ 3590597 h 6367455"/>
                <a:gd name="connsiteX1176" fmla="*/ 1123306 w 6891715"/>
                <a:gd name="connsiteY1176" fmla="*/ 3571229 h 6367455"/>
                <a:gd name="connsiteX1177" fmla="*/ 1117916 w 6891715"/>
                <a:gd name="connsiteY1177" fmla="*/ 3574404 h 6367455"/>
                <a:gd name="connsiteX1178" fmla="*/ 1120453 w 6891715"/>
                <a:gd name="connsiteY1178" fmla="*/ 3597899 h 6367455"/>
                <a:gd name="connsiteX1179" fmla="*/ 1129014 w 6891715"/>
                <a:gd name="connsiteY1179" fmla="*/ 3601074 h 6367455"/>
                <a:gd name="connsiteX1180" fmla="*/ 1126794 w 6891715"/>
                <a:gd name="connsiteY1180" fmla="*/ 3611234 h 6367455"/>
                <a:gd name="connsiteX1181" fmla="*/ 1120453 w 6891715"/>
                <a:gd name="connsiteY1181" fmla="*/ 3622029 h 6367455"/>
                <a:gd name="connsiteX1182" fmla="*/ 1102696 w 6891715"/>
                <a:gd name="connsiteY1182" fmla="*/ 3624569 h 6367455"/>
                <a:gd name="connsiteX1183" fmla="*/ 1099525 w 6891715"/>
                <a:gd name="connsiteY1183" fmla="*/ 3629649 h 6367455"/>
                <a:gd name="connsiteX1184" fmla="*/ 1099525 w 6891715"/>
                <a:gd name="connsiteY1184" fmla="*/ 3643619 h 6367455"/>
                <a:gd name="connsiteX1185" fmla="*/ 1098252 w 6891715"/>
                <a:gd name="connsiteY1185" fmla="*/ 3643570 h 6367455"/>
                <a:gd name="connsiteX1186" fmla="*/ 1091214 w 6891715"/>
                <a:gd name="connsiteY1186" fmla="*/ 3650619 h 6367455"/>
                <a:gd name="connsiteX1187" fmla="*/ 1084229 w 6891715"/>
                <a:gd name="connsiteY1187" fmla="*/ 3656978 h 6367455"/>
                <a:gd name="connsiteX1188" fmla="*/ 1075656 w 6891715"/>
                <a:gd name="connsiteY1188" fmla="*/ 3662384 h 6367455"/>
                <a:gd name="connsiteX1189" fmla="*/ 1075339 w 6891715"/>
                <a:gd name="connsiteY1189" fmla="*/ 3663020 h 6367455"/>
                <a:gd name="connsiteX1190" fmla="*/ 1075022 w 6891715"/>
                <a:gd name="connsiteY1190" fmla="*/ 3663338 h 6367455"/>
                <a:gd name="connsiteX1191" fmla="*/ 1074069 w 6891715"/>
                <a:gd name="connsiteY1191" fmla="*/ 3663974 h 6367455"/>
                <a:gd name="connsiteX1192" fmla="*/ 1073116 w 6891715"/>
                <a:gd name="connsiteY1192" fmla="*/ 3664928 h 6367455"/>
                <a:gd name="connsiteX1193" fmla="*/ 1071846 w 6891715"/>
                <a:gd name="connsiteY1193" fmla="*/ 3664928 h 6367455"/>
                <a:gd name="connsiteX1194" fmla="*/ 1069624 w 6891715"/>
                <a:gd name="connsiteY1194" fmla="*/ 3664928 h 6367455"/>
                <a:gd name="connsiteX1195" fmla="*/ 1067084 w 6891715"/>
                <a:gd name="connsiteY1195" fmla="*/ 3664610 h 6367455"/>
                <a:gd name="connsiteX1196" fmla="*/ 1062322 w 6891715"/>
                <a:gd name="connsiteY1196" fmla="*/ 3663020 h 6367455"/>
                <a:gd name="connsiteX1197" fmla="*/ 1058829 w 6891715"/>
                <a:gd name="connsiteY1197" fmla="*/ 3661748 h 6367455"/>
                <a:gd name="connsiteX1198" fmla="*/ 1056608 w 6891715"/>
                <a:gd name="connsiteY1198" fmla="*/ 3660158 h 6367455"/>
                <a:gd name="connsiteX1199" fmla="*/ 1053430 w 6891715"/>
                <a:gd name="connsiteY1199" fmla="*/ 3671924 h 6367455"/>
                <a:gd name="connsiteX1200" fmla="*/ 1058829 w 6891715"/>
                <a:gd name="connsiteY1200" fmla="*/ 3705631 h 6367455"/>
                <a:gd name="connsiteX1201" fmla="*/ 1075339 w 6891715"/>
                <a:gd name="connsiteY1201" fmla="*/ 3726618 h 6367455"/>
                <a:gd name="connsiteX1202" fmla="*/ 1065813 w 6891715"/>
                <a:gd name="connsiteY1202" fmla="*/ 3745698 h 6367455"/>
                <a:gd name="connsiteX1203" fmla="*/ 1071211 w 6891715"/>
                <a:gd name="connsiteY1203" fmla="*/ 3771137 h 6367455"/>
                <a:gd name="connsiteX1204" fmla="*/ 1085499 w 6891715"/>
                <a:gd name="connsiteY1204" fmla="*/ 3832191 h 6367455"/>
                <a:gd name="connsiteX1205" fmla="*/ 1076291 w 6891715"/>
                <a:gd name="connsiteY1205" fmla="*/ 3856359 h 6367455"/>
                <a:gd name="connsiteX1206" fmla="*/ 1058512 w 6891715"/>
                <a:gd name="connsiteY1206" fmla="*/ 3904057 h 6367455"/>
                <a:gd name="connsiteX1207" fmla="*/ 1054703 w 6891715"/>
                <a:gd name="connsiteY1207" fmla="*/ 3919957 h 6367455"/>
                <a:gd name="connsiteX1208" fmla="*/ 1045176 w 6891715"/>
                <a:gd name="connsiteY1208" fmla="*/ 3919957 h 6367455"/>
                <a:gd name="connsiteX1209" fmla="*/ 1047398 w 6891715"/>
                <a:gd name="connsiteY1209" fmla="*/ 3927271 h 6367455"/>
                <a:gd name="connsiteX1210" fmla="*/ 1061051 w 6891715"/>
                <a:gd name="connsiteY1210" fmla="*/ 3946032 h 6367455"/>
                <a:gd name="connsiteX1211" fmla="*/ 1047398 w 6891715"/>
                <a:gd name="connsiteY1211" fmla="*/ 3948576 h 6367455"/>
                <a:gd name="connsiteX1212" fmla="*/ 1026443 w 6891715"/>
                <a:gd name="connsiteY1212" fmla="*/ 3943170 h 6367455"/>
                <a:gd name="connsiteX1213" fmla="*/ 1005171 w 6891715"/>
                <a:gd name="connsiteY1213" fmla="*/ 3951120 h 6367455"/>
                <a:gd name="connsiteX1214" fmla="*/ 1001043 w 6891715"/>
                <a:gd name="connsiteY1214" fmla="*/ 3935220 h 6367455"/>
                <a:gd name="connsiteX1215" fmla="*/ 993433 w 6891715"/>
                <a:gd name="connsiteY1215" fmla="*/ 3940308 h 6367455"/>
                <a:gd name="connsiteX1216" fmla="*/ 987082 w 6891715"/>
                <a:gd name="connsiteY1216" fmla="*/ 3954300 h 6367455"/>
                <a:gd name="connsiteX1217" fmla="*/ 955649 w 6891715"/>
                <a:gd name="connsiteY1217" fmla="*/ 3964157 h 6367455"/>
                <a:gd name="connsiteX1218" fmla="*/ 934376 w 6891715"/>
                <a:gd name="connsiteY1218" fmla="*/ 3975923 h 6367455"/>
                <a:gd name="connsiteX1219" fmla="*/ 925169 w 6891715"/>
                <a:gd name="connsiteY1219" fmla="*/ 3988643 h 6367455"/>
                <a:gd name="connsiteX1220" fmla="*/ 913738 w 6891715"/>
                <a:gd name="connsiteY1220" fmla="*/ 3985463 h 6367455"/>
                <a:gd name="connsiteX1221" fmla="*/ 907071 w 6891715"/>
                <a:gd name="connsiteY1221" fmla="*/ 3998182 h 6367455"/>
                <a:gd name="connsiteX1222" fmla="*/ 893418 w 6891715"/>
                <a:gd name="connsiteY1222" fmla="*/ 4000726 h 6367455"/>
                <a:gd name="connsiteX1223" fmla="*/ 882940 w 6891715"/>
                <a:gd name="connsiteY1223" fmla="*/ 4010266 h 6367455"/>
                <a:gd name="connsiteX1224" fmla="*/ 873098 w 6891715"/>
                <a:gd name="connsiteY1224" fmla="*/ 4001680 h 6367455"/>
                <a:gd name="connsiteX1225" fmla="*/ 877543 w 6891715"/>
                <a:gd name="connsiteY1225" fmla="*/ 3986735 h 6367455"/>
                <a:gd name="connsiteX1226" fmla="*/ 869922 w 6891715"/>
                <a:gd name="connsiteY1226" fmla="*/ 3993095 h 6367455"/>
                <a:gd name="connsiteX1227" fmla="*/ 862620 w 6891715"/>
                <a:gd name="connsiteY1227" fmla="*/ 3992459 h 6367455"/>
                <a:gd name="connsiteX1228" fmla="*/ 859762 w 6891715"/>
                <a:gd name="connsiteY1228" fmla="*/ 4004224 h 6367455"/>
                <a:gd name="connsiteX1229" fmla="*/ 865795 w 6891715"/>
                <a:gd name="connsiteY1229" fmla="*/ 4004860 h 6367455"/>
                <a:gd name="connsiteX1230" fmla="*/ 864208 w 6891715"/>
                <a:gd name="connsiteY1230" fmla="*/ 4013446 h 6367455"/>
                <a:gd name="connsiteX1231" fmla="*/ 867382 w 6891715"/>
                <a:gd name="connsiteY1231" fmla="*/ 4022986 h 6367455"/>
                <a:gd name="connsiteX1232" fmla="*/ 849285 w 6891715"/>
                <a:gd name="connsiteY1232" fmla="*/ 4022032 h 6367455"/>
                <a:gd name="connsiteX1233" fmla="*/ 843888 w 6891715"/>
                <a:gd name="connsiteY1233" fmla="*/ 4031571 h 6367455"/>
                <a:gd name="connsiteX1234" fmla="*/ 832140 w 6891715"/>
                <a:gd name="connsiteY1234" fmla="*/ 4031889 h 6367455"/>
                <a:gd name="connsiteX1235" fmla="*/ 825155 w 6891715"/>
                <a:gd name="connsiteY1235" fmla="*/ 4042383 h 6367455"/>
                <a:gd name="connsiteX1236" fmla="*/ 813407 w 6891715"/>
                <a:gd name="connsiteY1236" fmla="*/ 4045563 h 6367455"/>
                <a:gd name="connsiteX1237" fmla="*/ 799754 w 6891715"/>
                <a:gd name="connsiteY1237" fmla="*/ 4050015 h 6367455"/>
                <a:gd name="connsiteX1238" fmla="*/ 769909 w 6891715"/>
                <a:gd name="connsiteY1238" fmla="*/ 4045881 h 6367455"/>
                <a:gd name="connsiteX1239" fmla="*/ 762607 w 6891715"/>
                <a:gd name="connsiteY1239" fmla="*/ 4042701 h 6367455"/>
                <a:gd name="connsiteX1240" fmla="*/ 756575 w 6891715"/>
                <a:gd name="connsiteY1240" fmla="*/ 4048107 h 6367455"/>
                <a:gd name="connsiteX1241" fmla="*/ 737526 w 6891715"/>
                <a:gd name="connsiteY1241" fmla="*/ 4052877 h 6367455"/>
                <a:gd name="connsiteX1242" fmla="*/ 737526 w 6891715"/>
                <a:gd name="connsiteY1242" fmla="*/ 4045245 h 6367455"/>
                <a:gd name="connsiteX1243" fmla="*/ 725779 w 6891715"/>
                <a:gd name="connsiteY1243" fmla="*/ 4042065 h 6367455"/>
                <a:gd name="connsiteX1244" fmla="*/ 735938 w 6891715"/>
                <a:gd name="connsiteY1244" fmla="*/ 4033479 h 6367455"/>
                <a:gd name="connsiteX1245" fmla="*/ 743558 w 6891715"/>
                <a:gd name="connsiteY1245" fmla="*/ 4033479 h 6367455"/>
                <a:gd name="connsiteX1246" fmla="*/ 764512 w 6891715"/>
                <a:gd name="connsiteY1246" fmla="*/ 4022986 h 6367455"/>
                <a:gd name="connsiteX1247" fmla="*/ 750860 w 6891715"/>
                <a:gd name="connsiteY1247" fmla="*/ 4020760 h 6367455"/>
                <a:gd name="connsiteX1248" fmla="*/ 758162 w 6891715"/>
                <a:gd name="connsiteY1248" fmla="*/ 4013446 h 6367455"/>
                <a:gd name="connsiteX1249" fmla="*/ 735938 w 6891715"/>
                <a:gd name="connsiteY1249" fmla="*/ 4019806 h 6367455"/>
                <a:gd name="connsiteX1250" fmla="*/ 724191 w 6891715"/>
                <a:gd name="connsiteY1250" fmla="*/ 4021396 h 6367455"/>
                <a:gd name="connsiteX1251" fmla="*/ 714667 w 6891715"/>
                <a:gd name="connsiteY1251" fmla="*/ 4031889 h 6367455"/>
                <a:gd name="connsiteX1252" fmla="*/ 704507 w 6891715"/>
                <a:gd name="connsiteY1252" fmla="*/ 4040475 h 6367455"/>
                <a:gd name="connsiteX1253" fmla="*/ 691809 w 6891715"/>
                <a:gd name="connsiteY1253" fmla="*/ 4039203 h 6367455"/>
                <a:gd name="connsiteX1254" fmla="*/ 707683 w 6891715"/>
                <a:gd name="connsiteY1254" fmla="*/ 4032843 h 6367455"/>
                <a:gd name="connsiteX1255" fmla="*/ 716889 w 6891715"/>
                <a:gd name="connsiteY1255" fmla="*/ 4012810 h 6367455"/>
                <a:gd name="connsiteX1256" fmla="*/ 739113 w 6891715"/>
                <a:gd name="connsiteY1256" fmla="*/ 4005178 h 6367455"/>
                <a:gd name="connsiteX1257" fmla="*/ 744193 w 6891715"/>
                <a:gd name="connsiteY1257" fmla="*/ 4001044 h 6367455"/>
                <a:gd name="connsiteX1258" fmla="*/ 733399 w 6891715"/>
                <a:gd name="connsiteY1258" fmla="*/ 3994685 h 6367455"/>
                <a:gd name="connsiteX1259" fmla="*/ 710540 w 6891715"/>
                <a:gd name="connsiteY1259" fmla="*/ 4005178 h 6367455"/>
                <a:gd name="connsiteX1260" fmla="*/ 703238 w 6891715"/>
                <a:gd name="connsiteY1260" fmla="*/ 4010584 h 6367455"/>
                <a:gd name="connsiteX1261" fmla="*/ 693396 w 6891715"/>
                <a:gd name="connsiteY1261" fmla="*/ 3999136 h 6367455"/>
                <a:gd name="connsiteX1262" fmla="*/ 673394 w 6891715"/>
                <a:gd name="connsiteY1262" fmla="*/ 4000408 h 6367455"/>
                <a:gd name="connsiteX1263" fmla="*/ 686093 w 6891715"/>
                <a:gd name="connsiteY1263" fmla="*/ 3986417 h 6367455"/>
                <a:gd name="connsiteX1264" fmla="*/ 703873 w 6891715"/>
                <a:gd name="connsiteY1264" fmla="*/ 3973697 h 6367455"/>
                <a:gd name="connsiteX1265" fmla="*/ 712444 w 6891715"/>
                <a:gd name="connsiteY1265" fmla="*/ 3970517 h 6367455"/>
                <a:gd name="connsiteX1266" fmla="*/ 728319 w 6891715"/>
                <a:gd name="connsiteY1266" fmla="*/ 3965111 h 6367455"/>
                <a:gd name="connsiteX1267" fmla="*/ 726097 w 6891715"/>
                <a:gd name="connsiteY1267" fmla="*/ 3960978 h 6367455"/>
                <a:gd name="connsiteX1268" fmla="*/ 713397 w 6891715"/>
                <a:gd name="connsiteY1268" fmla="*/ 3960978 h 6367455"/>
                <a:gd name="connsiteX1269" fmla="*/ 697523 w 6891715"/>
                <a:gd name="connsiteY1269" fmla="*/ 3959388 h 6367455"/>
                <a:gd name="connsiteX1270" fmla="*/ 671807 w 6891715"/>
                <a:gd name="connsiteY1270" fmla="*/ 3958116 h 6367455"/>
                <a:gd name="connsiteX1271" fmla="*/ 666727 w 6891715"/>
                <a:gd name="connsiteY1271" fmla="*/ 3950166 h 6367455"/>
                <a:gd name="connsiteX1272" fmla="*/ 671489 w 6891715"/>
                <a:gd name="connsiteY1272" fmla="*/ 3936174 h 6367455"/>
                <a:gd name="connsiteX1273" fmla="*/ 679109 w 6891715"/>
                <a:gd name="connsiteY1273" fmla="*/ 3935220 h 6367455"/>
                <a:gd name="connsiteX1274" fmla="*/ 702286 w 6891715"/>
                <a:gd name="connsiteY1274" fmla="*/ 3929496 h 6367455"/>
                <a:gd name="connsiteX1275" fmla="*/ 695936 w 6891715"/>
                <a:gd name="connsiteY1275" fmla="*/ 3944442 h 6367455"/>
                <a:gd name="connsiteX1276" fmla="*/ 708635 w 6891715"/>
                <a:gd name="connsiteY1276" fmla="*/ 3933630 h 6367455"/>
                <a:gd name="connsiteX1277" fmla="*/ 714032 w 6891715"/>
                <a:gd name="connsiteY1277" fmla="*/ 3941898 h 6367455"/>
                <a:gd name="connsiteX1278" fmla="*/ 723556 w 6891715"/>
                <a:gd name="connsiteY1278" fmla="*/ 3945078 h 6367455"/>
                <a:gd name="connsiteX1279" fmla="*/ 744828 w 6891715"/>
                <a:gd name="connsiteY1279" fmla="*/ 3944124 h 6367455"/>
                <a:gd name="connsiteX1280" fmla="*/ 729906 w 6891715"/>
                <a:gd name="connsiteY1280" fmla="*/ 3937764 h 6367455"/>
                <a:gd name="connsiteX1281" fmla="*/ 721335 w 6891715"/>
                <a:gd name="connsiteY1281" fmla="*/ 3924091 h 6367455"/>
                <a:gd name="connsiteX1282" fmla="*/ 735938 w 6891715"/>
                <a:gd name="connsiteY1282" fmla="*/ 3917413 h 6367455"/>
                <a:gd name="connsiteX1283" fmla="*/ 738161 w 6891715"/>
                <a:gd name="connsiteY1283" fmla="*/ 3899605 h 6367455"/>
                <a:gd name="connsiteX1284" fmla="*/ 748638 w 6891715"/>
                <a:gd name="connsiteY1284" fmla="*/ 3896425 h 6367455"/>
                <a:gd name="connsiteX1285" fmla="*/ 772766 w 6891715"/>
                <a:gd name="connsiteY1285" fmla="*/ 3895153 h 6367455"/>
                <a:gd name="connsiteX1286" fmla="*/ 801341 w 6891715"/>
                <a:gd name="connsiteY1286" fmla="*/ 3884024 h 6367455"/>
                <a:gd name="connsiteX1287" fmla="*/ 818487 w 6891715"/>
                <a:gd name="connsiteY1287" fmla="*/ 3880844 h 6367455"/>
                <a:gd name="connsiteX1288" fmla="*/ 842936 w 6891715"/>
                <a:gd name="connsiteY1288" fmla="*/ 3884978 h 6367455"/>
                <a:gd name="connsiteX1289" fmla="*/ 838491 w 6891715"/>
                <a:gd name="connsiteY1289" fmla="*/ 3879890 h 6367455"/>
                <a:gd name="connsiteX1290" fmla="*/ 818487 w 6891715"/>
                <a:gd name="connsiteY1290" fmla="*/ 3875756 h 6367455"/>
                <a:gd name="connsiteX1291" fmla="*/ 806739 w 6891715"/>
                <a:gd name="connsiteY1291" fmla="*/ 3872576 h 6367455"/>
                <a:gd name="connsiteX1292" fmla="*/ 809597 w 6891715"/>
                <a:gd name="connsiteY1292" fmla="*/ 3861128 h 6367455"/>
                <a:gd name="connsiteX1293" fmla="*/ 815947 w 6891715"/>
                <a:gd name="connsiteY1293" fmla="*/ 3846183 h 6367455"/>
                <a:gd name="connsiteX1294" fmla="*/ 805469 w 6891715"/>
                <a:gd name="connsiteY1294" fmla="*/ 3851589 h 6367455"/>
                <a:gd name="connsiteX1295" fmla="*/ 790863 w 6891715"/>
                <a:gd name="connsiteY1295" fmla="*/ 3871622 h 6367455"/>
                <a:gd name="connsiteX1296" fmla="*/ 780068 w 6891715"/>
                <a:gd name="connsiteY1296" fmla="*/ 3876074 h 6367455"/>
                <a:gd name="connsiteX1297" fmla="*/ 761019 w 6891715"/>
                <a:gd name="connsiteY1297" fmla="*/ 3880526 h 6367455"/>
                <a:gd name="connsiteX1298" fmla="*/ 753717 w 6891715"/>
                <a:gd name="connsiteY1298" fmla="*/ 3881798 h 6367455"/>
                <a:gd name="connsiteX1299" fmla="*/ 755940 w 6891715"/>
                <a:gd name="connsiteY1299" fmla="*/ 3886568 h 6367455"/>
                <a:gd name="connsiteX1300" fmla="*/ 738161 w 6891715"/>
                <a:gd name="connsiteY1300" fmla="*/ 3886886 h 6367455"/>
                <a:gd name="connsiteX1301" fmla="*/ 719112 w 6891715"/>
                <a:gd name="connsiteY1301" fmla="*/ 3895471 h 6367455"/>
                <a:gd name="connsiteX1302" fmla="*/ 715937 w 6891715"/>
                <a:gd name="connsiteY1302" fmla="*/ 3888476 h 6367455"/>
                <a:gd name="connsiteX1303" fmla="*/ 752765 w 6891715"/>
                <a:gd name="connsiteY1303" fmla="*/ 3870032 h 6367455"/>
                <a:gd name="connsiteX1304" fmla="*/ 760702 w 6891715"/>
                <a:gd name="connsiteY1304" fmla="*/ 3848727 h 6367455"/>
                <a:gd name="connsiteX1305" fmla="*/ 776576 w 6891715"/>
                <a:gd name="connsiteY1305" fmla="*/ 3837915 h 6367455"/>
                <a:gd name="connsiteX1306" fmla="*/ 774672 w 6891715"/>
                <a:gd name="connsiteY1306" fmla="*/ 3832827 h 6367455"/>
                <a:gd name="connsiteX1307" fmla="*/ 762925 w 6891715"/>
                <a:gd name="connsiteY1307" fmla="*/ 3833781 h 6367455"/>
                <a:gd name="connsiteX1308" fmla="*/ 774037 w 6891715"/>
                <a:gd name="connsiteY1308" fmla="*/ 3807706 h 6367455"/>
                <a:gd name="connsiteX1309" fmla="*/ 792133 w 6891715"/>
                <a:gd name="connsiteY1309" fmla="*/ 3795622 h 6367455"/>
                <a:gd name="connsiteX1310" fmla="*/ 816582 w 6891715"/>
                <a:gd name="connsiteY1310" fmla="*/ 3799756 h 6367455"/>
                <a:gd name="connsiteX1311" fmla="*/ 808962 w 6891715"/>
                <a:gd name="connsiteY1311" fmla="*/ 3783857 h 6367455"/>
                <a:gd name="connsiteX1312" fmla="*/ 810867 w 6891715"/>
                <a:gd name="connsiteY1312" fmla="*/ 3772091 h 6367455"/>
                <a:gd name="connsiteX1313" fmla="*/ 796261 w 6891715"/>
                <a:gd name="connsiteY1313" fmla="*/ 3781949 h 6367455"/>
                <a:gd name="connsiteX1314" fmla="*/ 754035 w 6891715"/>
                <a:gd name="connsiteY1314" fmla="*/ 3782585 h 6367455"/>
                <a:gd name="connsiteX1315" fmla="*/ 746733 w 6891715"/>
                <a:gd name="connsiteY1315" fmla="*/ 3776225 h 6367455"/>
                <a:gd name="connsiteX1316" fmla="*/ 746098 w 6891715"/>
                <a:gd name="connsiteY1316" fmla="*/ 3760007 h 6367455"/>
                <a:gd name="connsiteX1317" fmla="*/ 733716 w 6891715"/>
                <a:gd name="connsiteY1317" fmla="*/ 3772727 h 6367455"/>
                <a:gd name="connsiteX1318" fmla="*/ 725462 w 6891715"/>
                <a:gd name="connsiteY1318" fmla="*/ 3773363 h 6367455"/>
                <a:gd name="connsiteX1319" fmla="*/ 722922 w 6891715"/>
                <a:gd name="connsiteY1319" fmla="*/ 3762551 h 6367455"/>
                <a:gd name="connsiteX1320" fmla="*/ 708317 w 6891715"/>
                <a:gd name="connsiteY1320" fmla="*/ 3761597 h 6367455"/>
                <a:gd name="connsiteX1321" fmla="*/ 703873 w 6891715"/>
                <a:gd name="connsiteY1321" fmla="*/ 3755238 h 6367455"/>
                <a:gd name="connsiteX1322" fmla="*/ 689903 w 6891715"/>
                <a:gd name="connsiteY1322" fmla="*/ 3743790 h 6367455"/>
                <a:gd name="connsiteX1323" fmla="*/ 702603 w 6891715"/>
                <a:gd name="connsiteY1323" fmla="*/ 3727890 h 6367455"/>
                <a:gd name="connsiteX1324" fmla="*/ 717207 w 6891715"/>
                <a:gd name="connsiteY1324" fmla="*/ 3722484 h 6367455"/>
                <a:gd name="connsiteX1325" fmla="*/ 723556 w 6891715"/>
                <a:gd name="connsiteY1325" fmla="*/ 3704359 h 6367455"/>
                <a:gd name="connsiteX1326" fmla="*/ 752130 w 6891715"/>
                <a:gd name="connsiteY1326" fmla="*/ 3696727 h 6367455"/>
                <a:gd name="connsiteX1327" fmla="*/ 745463 w 6891715"/>
                <a:gd name="connsiteY1327" fmla="*/ 3691639 h 6367455"/>
                <a:gd name="connsiteX1328" fmla="*/ 744511 w 6891715"/>
                <a:gd name="connsiteY1328" fmla="*/ 3682100 h 6367455"/>
                <a:gd name="connsiteX1329" fmla="*/ 727366 w 6891715"/>
                <a:gd name="connsiteY1329" fmla="*/ 3684326 h 6367455"/>
                <a:gd name="connsiteX1330" fmla="*/ 719429 w 6891715"/>
                <a:gd name="connsiteY1330" fmla="*/ 3690685 h 6367455"/>
                <a:gd name="connsiteX1331" fmla="*/ 711492 w 6891715"/>
                <a:gd name="connsiteY1331" fmla="*/ 3679238 h 6367455"/>
                <a:gd name="connsiteX1332" fmla="*/ 713137 w 6891715"/>
                <a:gd name="connsiteY1332" fmla="*/ 3667467 h 6367455"/>
                <a:gd name="connsiteX1333" fmla="*/ 709077 w 6891715"/>
                <a:gd name="connsiteY1333" fmla="*/ 3678226 h 6367455"/>
                <a:gd name="connsiteX1334" fmla="*/ 687363 w 6891715"/>
                <a:gd name="connsiteY1334" fmla="*/ 3666796 h 6367455"/>
                <a:gd name="connsiteX1335" fmla="*/ 708146 w 6891715"/>
                <a:gd name="connsiteY1335" fmla="*/ 3662351 h 6367455"/>
                <a:gd name="connsiteX1336" fmla="*/ 713618 w 6891715"/>
                <a:gd name="connsiteY1336" fmla="*/ 3664031 h 6367455"/>
                <a:gd name="connsiteX1337" fmla="*/ 713715 w 6891715"/>
                <a:gd name="connsiteY1337" fmla="*/ 3663338 h 6367455"/>
                <a:gd name="connsiteX1338" fmla="*/ 731811 w 6891715"/>
                <a:gd name="connsiteY1338" fmla="*/ 3667790 h 6367455"/>
                <a:gd name="connsiteX1339" fmla="*/ 728637 w 6891715"/>
                <a:gd name="connsiteY1339" fmla="*/ 3656978 h 6367455"/>
                <a:gd name="connsiteX1340" fmla="*/ 717842 w 6891715"/>
                <a:gd name="connsiteY1340" fmla="*/ 3653798 h 6367455"/>
                <a:gd name="connsiteX1341" fmla="*/ 713397 w 6891715"/>
                <a:gd name="connsiteY1341" fmla="*/ 3637263 h 6367455"/>
                <a:gd name="connsiteX1342" fmla="*/ 731493 w 6891715"/>
                <a:gd name="connsiteY1342" fmla="*/ 3629313 h 6367455"/>
                <a:gd name="connsiteX1343" fmla="*/ 734351 w 6891715"/>
                <a:gd name="connsiteY1343" fmla="*/ 3608644 h 6367455"/>
                <a:gd name="connsiteX1344" fmla="*/ 756575 w 6891715"/>
                <a:gd name="connsiteY1344" fmla="*/ 3612460 h 6367455"/>
                <a:gd name="connsiteX1345" fmla="*/ 769274 w 6891715"/>
                <a:gd name="connsiteY1345" fmla="*/ 3610234 h 6367455"/>
                <a:gd name="connsiteX1346" fmla="*/ 781974 w 6891715"/>
                <a:gd name="connsiteY1346" fmla="*/ 3619456 h 6367455"/>
                <a:gd name="connsiteX1347" fmla="*/ 783244 w 6891715"/>
                <a:gd name="connsiteY1347" fmla="*/ 3628995 h 6367455"/>
                <a:gd name="connsiteX1348" fmla="*/ 797214 w 6891715"/>
                <a:gd name="connsiteY1348" fmla="*/ 3634401 h 6367455"/>
                <a:gd name="connsiteX1349" fmla="*/ 792451 w 6891715"/>
                <a:gd name="connsiteY1349" fmla="*/ 3621681 h 6367455"/>
                <a:gd name="connsiteX1350" fmla="*/ 805469 w 6891715"/>
                <a:gd name="connsiteY1350" fmla="*/ 3610870 h 6367455"/>
                <a:gd name="connsiteX1351" fmla="*/ 823250 w 6891715"/>
                <a:gd name="connsiteY1351" fmla="*/ 3618184 h 6367455"/>
                <a:gd name="connsiteX1352" fmla="*/ 839443 w 6891715"/>
                <a:gd name="connsiteY1352" fmla="*/ 3627723 h 6367455"/>
                <a:gd name="connsiteX1353" fmla="*/ 845792 w 6891715"/>
                <a:gd name="connsiteY1353" fmla="*/ 3628359 h 6367455"/>
                <a:gd name="connsiteX1354" fmla="*/ 846428 w 6891715"/>
                <a:gd name="connsiteY1354" fmla="*/ 3609598 h 6367455"/>
                <a:gd name="connsiteX1355" fmla="*/ 837855 w 6891715"/>
                <a:gd name="connsiteY1355" fmla="*/ 3592426 h 6367455"/>
                <a:gd name="connsiteX1356" fmla="*/ 850555 w 6891715"/>
                <a:gd name="connsiteY1356" fmla="*/ 3578753 h 6367455"/>
                <a:gd name="connsiteX1357" fmla="*/ 867382 w 6891715"/>
                <a:gd name="connsiteY1357" fmla="*/ 3578753 h 6367455"/>
                <a:gd name="connsiteX1358" fmla="*/ 877860 w 6891715"/>
                <a:gd name="connsiteY1358" fmla="*/ 3557447 h 6367455"/>
                <a:gd name="connsiteX1359" fmla="*/ 861985 w 6891715"/>
                <a:gd name="connsiteY1359" fmla="*/ 3554267 h 6367455"/>
                <a:gd name="connsiteX1360" fmla="*/ 841666 w 6891715"/>
                <a:gd name="connsiteY1360" fmla="*/ 3559991 h 6367455"/>
                <a:gd name="connsiteX1361" fmla="*/ 823567 w 6891715"/>
                <a:gd name="connsiteY1361" fmla="*/ 3549180 h 6367455"/>
                <a:gd name="connsiteX1362" fmla="*/ 830235 w 6891715"/>
                <a:gd name="connsiteY1362" fmla="*/ 3539004 h 6367455"/>
                <a:gd name="connsiteX1363" fmla="*/ 840396 w 6891715"/>
                <a:gd name="connsiteY1363" fmla="*/ 3528192 h 6367455"/>
                <a:gd name="connsiteX1364" fmla="*/ 862620 w 6891715"/>
                <a:gd name="connsiteY1364" fmla="*/ 3519606 h 6367455"/>
                <a:gd name="connsiteX1365" fmla="*/ 858492 w 6891715"/>
                <a:gd name="connsiteY1365" fmla="*/ 3510067 h 6367455"/>
                <a:gd name="connsiteX1366" fmla="*/ 855318 w 6891715"/>
                <a:gd name="connsiteY1366" fmla="*/ 3497665 h 6367455"/>
                <a:gd name="connsiteX1367" fmla="*/ 870875 w 6891715"/>
                <a:gd name="connsiteY1367" fmla="*/ 3480494 h 6367455"/>
                <a:gd name="connsiteX1368" fmla="*/ 886750 w 6891715"/>
                <a:gd name="connsiteY1368" fmla="*/ 3474770 h 6367455"/>
                <a:gd name="connsiteX1369" fmla="*/ 892783 w 6891715"/>
                <a:gd name="connsiteY1369" fmla="*/ 3461096 h 6367455"/>
                <a:gd name="connsiteX1370" fmla="*/ 911833 w 6891715"/>
                <a:gd name="connsiteY1370" fmla="*/ 3464276 h 6367455"/>
                <a:gd name="connsiteX1371" fmla="*/ 908658 w 6891715"/>
                <a:gd name="connsiteY1371" fmla="*/ 3456962 h 6367455"/>
                <a:gd name="connsiteX1372" fmla="*/ 924533 w 6891715"/>
                <a:gd name="connsiteY1372" fmla="*/ 3451556 h 6367455"/>
                <a:gd name="connsiteX1373" fmla="*/ 941679 w 6891715"/>
                <a:gd name="connsiteY1373" fmla="*/ 3470318 h 6367455"/>
                <a:gd name="connsiteX1374" fmla="*/ 931201 w 6891715"/>
                <a:gd name="connsiteY1374" fmla="*/ 3495757 h 6367455"/>
                <a:gd name="connsiteX1375" fmla="*/ 943901 w 6891715"/>
                <a:gd name="connsiteY1375" fmla="*/ 3496393 h 6367455"/>
                <a:gd name="connsiteX1376" fmla="*/ 952157 w 6891715"/>
                <a:gd name="connsiteY1376" fmla="*/ 3479858 h 6367455"/>
                <a:gd name="connsiteX1377" fmla="*/ 948029 w 6891715"/>
                <a:gd name="connsiteY1377" fmla="*/ 3453464 h 6367455"/>
                <a:gd name="connsiteX1378" fmla="*/ 961364 w 6891715"/>
                <a:gd name="connsiteY1378" fmla="*/ 3453464 h 6367455"/>
                <a:gd name="connsiteX1379" fmla="*/ 3068524 w 6891715"/>
                <a:gd name="connsiteY1379" fmla="*/ 3432164 h 6367455"/>
                <a:gd name="connsiteX1380" fmla="*/ 3099111 w 6891715"/>
                <a:gd name="connsiteY1380" fmla="*/ 3458846 h 6367455"/>
                <a:gd name="connsiteX1381" fmla="*/ 3103526 w 6891715"/>
                <a:gd name="connsiteY1381" fmla="*/ 3464378 h 6367455"/>
                <a:gd name="connsiteX1382" fmla="*/ 3097535 w 6891715"/>
                <a:gd name="connsiteY1382" fmla="*/ 3484552 h 6367455"/>
                <a:gd name="connsiteX1383" fmla="*/ 3057488 w 6891715"/>
                <a:gd name="connsiteY1383" fmla="*/ 3462425 h 6367455"/>
                <a:gd name="connsiteX1384" fmla="*/ 3059065 w 6891715"/>
                <a:gd name="connsiteY1384" fmla="*/ 3441926 h 6367455"/>
                <a:gd name="connsiteX1385" fmla="*/ 2463763 w 6891715"/>
                <a:gd name="connsiteY1385" fmla="*/ 3408351 h 6367455"/>
                <a:gd name="connsiteX1386" fmla="*/ 2474876 w 6891715"/>
                <a:gd name="connsiteY1386" fmla="*/ 3421051 h 6367455"/>
                <a:gd name="connsiteX1387" fmla="*/ 2466303 w 6891715"/>
                <a:gd name="connsiteY1387" fmla="*/ 3420165 h 6367455"/>
                <a:gd name="connsiteX1388" fmla="*/ 2454238 w 6891715"/>
                <a:gd name="connsiteY1388" fmla="*/ 3410123 h 6367455"/>
                <a:gd name="connsiteX1389" fmla="*/ 2674737 w 6891715"/>
                <a:gd name="connsiteY1389" fmla="*/ 3390889 h 6367455"/>
                <a:gd name="connsiteX1390" fmla="*/ 2681250 w 6891715"/>
                <a:gd name="connsiteY1390" fmla="*/ 3409169 h 6367455"/>
                <a:gd name="connsiteX1391" fmla="*/ 2674086 w 6891715"/>
                <a:gd name="connsiteY1391" fmla="*/ 3422639 h 6367455"/>
                <a:gd name="connsiteX1392" fmla="*/ 2668550 w 6891715"/>
                <a:gd name="connsiteY1392" fmla="*/ 3409169 h 6367455"/>
                <a:gd name="connsiteX1393" fmla="*/ 2669201 w 6891715"/>
                <a:gd name="connsiteY1393" fmla="*/ 3392172 h 6367455"/>
                <a:gd name="connsiteX1394" fmla="*/ 2629274 w 6891715"/>
                <a:gd name="connsiteY1394" fmla="*/ 3381364 h 6367455"/>
                <a:gd name="connsiteX1395" fmla="*/ 2653567 w 6891715"/>
                <a:gd name="connsiteY1395" fmla="*/ 3390766 h 6367455"/>
                <a:gd name="connsiteX1396" fmla="*/ 2656722 w 6891715"/>
                <a:gd name="connsiteY1396" fmla="*/ 3399854 h 6367455"/>
                <a:gd name="connsiteX1397" fmla="*/ 2660193 w 6891715"/>
                <a:gd name="connsiteY1397" fmla="*/ 3406122 h 6367455"/>
                <a:gd name="connsiteX1398" fmla="*/ 2664610 w 6891715"/>
                <a:gd name="connsiteY1398" fmla="*/ 3411449 h 6367455"/>
                <a:gd name="connsiteX1399" fmla="*/ 2668711 w 6891715"/>
                <a:gd name="connsiteY1399" fmla="*/ 3422732 h 6367455"/>
                <a:gd name="connsiteX1400" fmla="*/ 2689849 w 6891715"/>
                <a:gd name="connsiteY1400" fmla="*/ 3430880 h 6367455"/>
                <a:gd name="connsiteX1401" fmla="*/ 2693951 w 6891715"/>
                <a:gd name="connsiteY1401" fmla="*/ 3446236 h 6367455"/>
                <a:gd name="connsiteX1402" fmla="*/ 2687956 w 6891715"/>
                <a:gd name="connsiteY1402" fmla="*/ 3460025 h 6367455"/>
                <a:gd name="connsiteX1403" fmla="*/ 2677545 w 6891715"/>
                <a:gd name="connsiteY1403" fmla="*/ 3468173 h 6367455"/>
                <a:gd name="connsiteX1404" fmla="*/ 2660508 w 6891715"/>
                <a:gd name="connsiteY1404" fmla="*/ 3478202 h 6367455"/>
                <a:gd name="connsiteX1405" fmla="*/ 2640001 w 6891715"/>
                <a:gd name="connsiteY1405" fmla="*/ 3476008 h 6367455"/>
                <a:gd name="connsiteX1406" fmla="*/ 2627065 w 6891715"/>
                <a:gd name="connsiteY1406" fmla="*/ 3461592 h 6367455"/>
                <a:gd name="connsiteX1407" fmla="*/ 2634322 w 6891715"/>
                <a:gd name="connsiteY1407" fmla="*/ 3455324 h 6367455"/>
                <a:gd name="connsiteX1408" fmla="*/ 2622648 w 6891715"/>
                <a:gd name="connsiteY1408" fmla="*/ 3453131 h 6367455"/>
                <a:gd name="connsiteX1409" fmla="*/ 2620440 w 6891715"/>
                <a:gd name="connsiteY1409" fmla="*/ 3436834 h 6367455"/>
                <a:gd name="connsiteX1410" fmla="*/ 2603718 w 6891715"/>
                <a:gd name="connsiteY1410" fmla="*/ 3425239 h 6367455"/>
                <a:gd name="connsiteX1411" fmla="*/ 2593938 w 6891715"/>
                <a:gd name="connsiteY1411" fmla="*/ 3412076 h 6367455"/>
                <a:gd name="connsiteX1412" fmla="*/ 2595831 w 6891715"/>
                <a:gd name="connsiteY1412" fmla="*/ 3394213 h 6367455"/>
                <a:gd name="connsiteX1413" fmla="*/ 2608766 w 6891715"/>
                <a:gd name="connsiteY1413" fmla="*/ 3400481 h 6367455"/>
                <a:gd name="connsiteX1414" fmla="*/ 2620124 w 6891715"/>
                <a:gd name="connsiteY1414" fmla="*/ 3397033 h 6367455"/>
                <a:gd name="connsiteX1415" fmla="*/ 1157482 w 6891715"/>
                <a:gd name="connsiteY1415" fmla="*/ 3378189 h 6367455"/>
                <a:gd name="connsiteX1416" fmla="*/ 1165647 w 6891715"/>
                <a:gd name="connsiteY1416" fmla="*/ 3378189 h 6367455"/>
                <a:gd name="connsiteX1417" fmla="*/ 1168671 w 6891715"/>
                <a:gd name="connsiteY1417" fmla="*/ 3387857 h 6367455"/>
                <a:gd name="connsiteX1418" fmla="*/ 1174719 w 6891715"/>
                <a:gd name="connsiteY1418" fmla="*/ 3404938 h 6367455"/>
                <a:gd name="connsiteX1419" fmla="*/ 1171090 w 6891715"/>
                <a:gd name="connsiteY1419" fmla="*/ 3417829 h 6367455"/>
                <a:gd name="connsiteX1420" fmla="*/ 1165949 w 6891715"/>
                <a:gd name="connsiteY1420" fmla="*/ 3421052 h 6367455"/>
                <a:gd name="connsiteX1421" fmla="*/ 1153854 w 6891715"/>
                <a:gd name="connsiteY1421" fmla="*/ 3413639 h 6367455"/>
                <a:gd name="connsiteX1422" fmla="*/ 1149318 w 6891715"/>
                <a:gd name="connsiteY1422" fmla="*/ 3400748 h 6367455"/>
                <a:gd name="connsiteX1423" fmla="*/ 1151435 w 6891715"/>
                <a:gd name="connsiteY1423" fmla="*/ 3387857 h 6367455"/>
                <a:gd name="connsiteX1424" fmla="*/ 1072072 w 6891715"/>
                <a:gd name="connsiteY1424" fmla="*/ 3340094 h 6367455"/>
                <a:gd name="connsiteX1425" fmla="*/ 1080383 w 6891715"/>
                <a:gd name="connsiteY1425" fmla="*/ 3351711 h 6367455"/>
                <a:gd name="connsiteX1426" fmla="*/ 1080383 w 6891715"/>
                <a:gd name="connsiteY1426" fmla="*/ 3364272 h 6367455"/>
                <a:gd name="connsiteX1427" fmla="*/ 1085817 w 6891715"/>
                <a:gd name="connsiteY1427" fmla="*/ 3378398 h 6367455"/>
                <a:gd name="connsiteX1428" fmla="*/ 1073351 w 6891715"/>
                <a:gd name="connsiteY1428" fmla="*/ 3387819 h 6367455"/>
                <a:gd name="connsiteX1429" fmla="*/ 1067917 w 6891715"/>
                <a:gd name="connsiteY1429" fmla="*/ 3397239 h 6367455"/>
                <a:gd name="connsiteX1430" fmla="*/ 1057373 w 6891715"/>
                <a:gd name="connsiteY1430" fmla="*/ 3394727 h 6367455"/>
                <a:gd name="connsiteX1431" fmla="*/ 1055132 w 6891715"/>
                <a:gd name="connsiteY1431" fmla="*/ 3384992 h 6367455"/>
                <a:gd name="connsiteX1432" fmla="*/ 1061206 w 6891715"/>
                <a:gd name="connsiteY1432" fmla="*/ 3368354 h 6367455"/>
                <a:gd name="connsiteX1433" fmla="*/ 1051616 w 6891715"/>
                <a:gd name="connsiteY1433" fmla="*/ 3368354 h 6367455"/>
                <a:gd name="connsiteX1434" fmla="*/ 1043305 w 6891715"/>
                <a:gd name="connsiteY1434" fmla="*/ 3377770 h 6367455"/>
                <a:gd name="connsiteX1435" fmla="*/ 1039151 w 6891715"/>
                <a:gd name="connsiteY1435" fmla="*/ 3384050 h 6367455"/>
                <a:gd name="connsiteX1436" fmla="*/ 1038191 w 6891715"/>
                <a:gd name="connsiteY1436" fmla="*/ 3371807 h 6367455"/>
                <a:gd name="connsiteX1437" fmla="*/ 1047461 w 6891715"/>
                <a:gd name="connsiteY1437" fmla="*/ 3350769 h 6367455"/>
                <a:gd name="connsiteX1438" fmla="*/ 1055772 w 6891715"/>
                <a:gd name="connsiteY1438" fmla="*/ 3356735 h 6367455"/>
                <a:gd name="connsiteX1439" fmla="*/ 1062484 w 6891715"/>
                <a:gd name="connsiteY1439" fmla="*/ 3348571 h 6367455"/>
                <a:gd name="connsiteX1440" fmla="*/ 2665169 w 6891715"/>
                <a:gd name="connsiteY1440" fmla="*/ 3319452 h 6367455"/>
                <a:gd name="connsiteX1441" fmla="*/ 2676488 w 6891715"/>
                <a:gd name="connsiteY1441" fmla="*/ 3339638 h 6367455"/>
                <a:gd name="connsiteX1442" fmla="*/ 2670990 w 6891715"/>
                <a:gd name="connsiteY1442" fmla="*/ 3354377 h 6367455"/>
                <a:gd name="connsiteX1443" fmla="*/ 2659025 w 6891715"/>
                <a:gd name="connsiteY1443" fmla="*/ 3347008 h 6367455"/>
                <a:gd name="connsiteX1444" fmla="*/ 2670990 w 6891715"/>
                <a:gd name="connsiteY1444" fmla="*/ 3338356 h 6367455"/>
                <a:gd name="connsiteX1445" fmla="*/ 1084228 w 6891715"/>
                <a:gd name="connsiteY1445" fmla="*/ 3309929 h 6367455"/>
                <a:gd name="connsiteX1446" fmla="*/ 1082061 w 6891715"/>
                <a:gd name="connsiteY1446" fmla="*/ 3317834 h 6367455"/>
                <a:gd name="connsiteX1447" fmla="*/ 1071529 w 6891715"/>
                <a:gd name="connsiteY1447" fmla="*/ 3324217 h 6367455"/>
                <a:gd name="connsiteX1448" fmla="*/ 1074936 w 6891715"/>
                <a:gd name="connsiteY1448" fmla="*/ 3316010 h 6367455"/>
                <a:gd name="connsiteX1449" fmla="*/ 1113472 w 6891715"/>
                <a:gd name="connsiteY1449" fmla="*/ 3303579 h 6367455"/>
                <a:gd name="connsiteX1450" fmla="*/ 1114392 w 6891715"/>
                <a:gd name="connsiteY1450" fmla="*/ 3311286 h 6367455"/>
                <a:gd name="connsiteX1451" fmla="*/ 1103653 w 6891715"/>
                <a:gd name="connsiteY1451" fmla="*/ 3330557 h 6367455"/>
                <a:gd name="connsiteX1452" fmla="*/ 1101505 w 6891715"/>
                <a:gd name="connsiteY1452" fmla="*/ 3345010 h 6367455"/>
                <a:gd name="connsiteX1453" fmla="*/ 1089538 w 6891715"/>
                <a:gd name="connsiteY1453" fmla="*/ 3359143 h 6367455"/>
                <a:gd name="connsiteX1454" fmla="*/ 1082481 w 6891715"/>
                <a:gd name="connsiteY1454" fmla="*/ 3355288 h 6367455"/>
                <a:gd name="connsiteX1455" fmla="*/ 1083095 w 6891715"/>
                <a:gd name="connsiteY1455" fmla="*/ 3352398 h 6367455"/>
                <a:gd name="connsiteX1456" fmla="*/ 1077879 w 6891715"/>
                <a:gd name="connsiteY1456" fmla="*/ 3344048 h 6367455"/>
                <a:gd name="connsiteX1457" fmla="*/ 1094448 w 6891715"/>
                <a:gd name="connsiteY1457" fmla="*/ 3331521 h 6367455"/>
                <a:gd name="connsiteX1458" fmla="*/ 1089232 w 6891715"/>
                <a:gd name="connsiteY1458" fmla="*/ 3330557 h 6367455"/>
                <a:gd name="connsiteX1459" fmla="*/ 1102425 w 6891715"/>
                <a:gd name="connsiteY1459" fmla="*/ 3314499 h 6367455"/>
                <a:gd name="connsiteX1460" fmla="*/ 2832915 w 6891715"/>
                <a:gd name="connsiteY1460" fmla="*/ 3290876 h 6367455"/>
                <a:gd name="connsiteX1461" fmla="*/ 2848659 w 6891715"/>
                <a:gd name="connsiteY1461" fmla="*/ 3298814 h 6367455"/>
                <a:gd name="connsiteX1462" fmla="*/ 2852437 w 6891715"/>
                <a:gd name="connsiteY1462" fmla="*/ 3323262 h 6367455"/>
                <a:gd name="connsiteX1463" fmla="*/ 2858735 w 6891715"/>
                <a:gd name="connsiteY1463" fmla="*/ 3340090 h 6367455"/>
                <a:gd name="connsiteX1464" fmla="*/ 2859050 w 6891715"/>
                <a:gd name="connsiteY1464" fmla="*/ 3355965 h 6367455"/>
                <a:gd name="connsiteX1465" fmla="*/ 2825673 w 6891715"/>
                <a:gd name="connsiteY1465" fmla="*/ 3386761 h 6367455"/>
                <a:gd name="connsiteX1466" fmla="*/ 2826618 w 6891715"/>
                <a:gd name="connsiteY1466" fmla="*/ 3404859 h 6367455"/>
                <a:gd name="connsiteX1467" fmla="*/ 2846770 w 6891715"/>
                <a:gd name="connsiteY1467" fmla="*/ 3426766 h 6367455"/>
                <a:gd name="connsiteX1468" fmla="*/ 2831341 w 6891715"/>
                <a:gd name="connsiteY1468" fmla="*/ 3449944 h 6367455"/>
                <a:gd name="connsiteX1469" fmla="*/ 2814337 w 6891715"/>
                <a:gd name="connsiteY1469" fmla="*/ 3447721 h 6367455"/>
                <a:gd name="connsiteX1470" fmla="*/ 2814652 w 6891715"/>
                <a:gd name="connsiteY1470" fmla="*/ 3457564 h 6367455"/>
                <a:gd name="connsiteX1471" fmla="*/ 2807095 w 6891715"/>
                <a:gd name="connsiteY1471" fmla="*/ 3449944 h 6367455"/>
                <a:gd name="connsiteX1472" fmla="*/ 2805206 w 6891715"/>
                <a:gd name="connsiteY1472" fmla="*/ 3460739 h 6367455"/>
                <a:gd name="connsiteX1473" fmla="*/ 2820005 w 6891715"/>
                <a:gd name="connsiteY1473" fmla="*/ 3480741 h 6367455"/>
                <a:gd name="connsiteX1474" fmla="*/ 2804261 w 6891715"/>
                <a:gd name="connsiteY1474" fmla="*/ 3482964 h 6367455"/>
                <a:gd name="connsiteX1475" fmla="*/ 2793871 w 6891715"/>
                <a:gd name="connsiteY1475" fmla="*/ 3473439 h 6367455"/>
                <a:gd name="connsiteX1476" fmla="*/ 2782220 w 6891715"/>
                <a:gd name="connsiteY1476" fmla="*/ 3471534 h 6367455"/>
                <a:gd name="connsiteX1477" fmla="*/ 2775923 w 6891715"/>
                <a:gd name="connsiteY1477" fmla="*/ 3459786 h 6367455"/>
                <a:gd name="connsiteX1478" fmla="*/ 2790722 w 6891715"/>
                <a:gd name="connsiteY1478" fmla="*/ 3456611 h 6367455"/>
                <a:gd name="connsiteX1479" fmla="*/ 2777497 w 6891715"/>
                <a:gd name="connsiteY1479" fmla="*/ 3440736 h 6367455"/>
                <a:gd name="connsiteX1480" fmla="*/ 2776237 w 6891715"/>
                <a:gd name="connsiteY1480" fmla="*/ 3442641 h 6367455"/>
                <a:gd name="connsiteX1481" fmla="*/ 2772774 w 6891715"/>
                <a:gd name="connsiteY1481" fmla="*/ 3445816 h 6367455"/>
                <a:gd name="connsiteX1482" fmla="*/ 2770570 w 6891715"/>
                <a:gd name="connsiteY1482" fmla="*/ 3447086 h 6367455"/>
                <a:gd name="connsiteX1483" fmla="*/ 2768366 w 6891715"/>
                <a:gd name="connsiteY1483" fmla="*/ 3448674 h 6367455"/>
                <a:gd name="connsiteX1484" fmla="*/ 2766791 w 6891715"/>
                <a:gd name="connsiteY1484" fmla="*/ 3449309 h 6367455"/>
                <a:gd name="connsiteX1485" fmla="*/ 2766161 w 6891715"/>
                <a:gd name="connsiteY1485" fmla="*/ 3449626 h 6367455"/>
                <a:gd name="connsiteX1486" fmla="*/ 2765217 w 6891715"/>
                <a:gd name="connsiteY1486" fmla="*/ 3449626 h 6367455"/>
                <a:gd name="connsiteX1487" fmla="*/ 2761438 w 6891715"/>
                <a:gd name="connsiteY1487" fmla="*/ 3447721 h 6367455"/>
                <a:gd name="connsiteX1488" fmla="*/ 2756400 w 6891715"/>
                <a:gd name="connsiteY1488" fmla="*/ 3445499 h 6367455"/>
                <a:gd name="connsiteX1489" fmla="*/ 2750733 w 6891715"/>
                <a:gd name="connsiteY1489" fmla="*/ 3442324 h 6367455"/>
                <a:gd name="connsiteX1490" fmla="*/ 2739082 w 6891715"/>
                <a:gd name="connsiteY1490" fmla="*/ 3445499 h 6367455"/>
                <a:gd name="connsiteX1491" fmla="*/ 2730580 w 6891715"/>
                <a:gd name="connsiteY1491" fmla="*/ 3434069 h 6367455"/>
                <a:gd name="connsiteX1492" fmla="*/ 2726172 w 6891715"/>
                <a:gd name="connsiteY1492" fmla="*/ 3419146 h 6367455"/>
                <a:gd name="connsiteX1493" fmla="*/ 2732470 w 6891715"/>
                <a:gd name="connsiteY1493" fmla="*/ 3410574 h 6367455"/>
                <a:gd name="connsiteX1494" fmla="*/ 2721764 w 6891715"/>
                <a:gd name="connsiteY1494" fmla="*/ 3395016 h 6367455"/>
                <a:gd name="connsiteX1495" fmla="*/ 2728691 w 6891715"/>
                <a:gd name="connsiteY1495" fmla="*/ 3382316 h 6367455"/>
                <a:gd name="connsiteX1496" fmla="*/ 2706650 w 6891715"/>
                <a:gd name="connsiteY1496" fmla="*/ 3359457 h 6367455"/>
                <a:gd name="connsiteX1497" fmla="*/ 2712003 w 6891715"/>
                <a:gd name="connsiteY1497" fmla="*/ 3352155 h 6367455"/>
                <a:gd name="connsiteX1498" fmla="*/ 2742546 w 6891715"/>
                <a:gd name="connsiteY1498" fmla="*/ 3359140 h 6367455"/>
                <a:gd name="connsiteX1499" fmla="*/ 2751677 w 6891715"/>
                <a:gd name="connsiteY1499" fmla="*/ 3348344 h 6367455"/>
                <a:gd name="connsiteX1500" fmla="*/ 2760179 w 6891715"/>
                <a:gd name="connsiteY1500" fmla="*/ 3334692 h 6367455"/>
                <a:gd name="connsiteX1501" fmla="*/ 2739082 w 6891715"/>
                <a:gd name="connsiteY1501" fmla="*/ 3323262 h 6367455"/>
                <a:gd name="connsiteX1502" fmla="*/ 2739082 w 6891715"/>
                <a:gd name="connsiteY1502" fmla="*/ 3315959 h 6367455"/>
                <a:gd name="connsiteX1503" fmla="*/ 2755771 w 6891715"/>
                <a:gd name="connsiteY1503" fmla="*/ 3325166 h 6367455"/>
                <a:gd name="connsiteX1504" fmla="*/ 2785054 w 6891715"/>
                <a:gd name="connsiteY1504" fmla="*/ 3317547 h 6367455"/>
                <a:gd name="connsiteX1505" fmla="*/ 2767421 w 6891715"/>
                <a:gd name="connsiteY1505" fmla="*/ 3335644 h 6367455"/>
                <a:gd name="connsiteX1506" fmla="*/ 2773718 w 6891715"/>
                <a:gd name="connsiteY1506" fmla="*/ 3341677 h 6367455"/>
                <a:gd name="connsiteX1507" fmla="*/ 2771514 w 6891715"/>
                <a:gd name="connsiteY1507" fmla="*/ 3351202 h 6367455"/>
                <a:gd name="connsiteX1508" fmla="*/ 2790722 w 6891715"/>
                <a:gd name="connsiteY1508" fmla="*/ 3363903 h 6367455"/>
                <a:gd name="connsiteX1509" fmla="*/ 2795760 w 6891715"/>
                <a:gd name="connsiteY1509" fmla="*/ 3341677 h 6367455"/>
                <a:gd name="connsiteX1510" fmla="*/ 2802057 w 6891715"/>
                <a:gd name="connsiteY1510" fmla="*/ 3337549 h 6367455"/>
                <a:gd name="connsiteX1511" fmla="*/ 2811504 w 6891715"/>
                <a:gd name="connsiteY1511" fmla="*/ 3346757 h 6367455"/>
                <a:gd name="connsiteX1512" fmla="*/ 2811189 w 6891715"/>
                <a:gd name="connsiteY1512" fmla="*/ 3334374 h 6367455"/>
                <a:gd name="connsiteX1513" fmla="*/ 2803002 w 6891715"/>
                <a:gd name="connsiteY1513" fmla="*/ 3321674 h 6367455"/>
                <a:gd name="connsiteX1514" fmla="*/ 1020731 w 6891715"/>
                <a:gd name="connsiteY1514" fmla="*/ 3233728 h 6367455"/>
                <a:gd name="connsiteX1515" fmla="*/ 1016076 w 6891715"/>
                <a:gd name="connsiteY1515" fmla="*/ 3241030 h 6367455"/>
                <a:gd name="connsiteX1516" fmla="*/ 1012090 w 6891715"/>
                <a:gd name="connsiteY1516" fmla="*/ 3246428 h 6367455"/>
                <a:gd name="connsiteX1517" fmla="*/ 1006440 w 6891715"/>
                <a:gd name="connsiteY1517" fmla="*/ 3243253 h 6367455"/>
                <a:gd name="connsiteX1518" fmla="*/ 1012755 w 6891715"/>
                <a:gd name="connsiteY1518" fmla="*/ 3234680 h 6367455"/>
                <a:gd name="connsiteX1519" fmla="*/ 1074260 w 6891715"/>
                <a:gd name="connsiteY1519" fmla="*/ 3214677 h 6367455"/>
                <a:gd name="connsiteX1520" fmla="*/ 1089658 w 6891715"/>
                <a:gd name="connsiteY1520" fmla="*/ 3239024 h 6367455"/>
                <a:gd name="connsiteX1521" fmla="*/ 1106981 w 6891715"/>
                <a:gd name="connsiteY1521" fmla="*/ 3246073 h 6367455"/>
                <a:gd name="connsiteX1522" fmla="*/ 1103774 w 6891715"/>
                <a:gd name="connsiteY1522" fmla="*/ 3257926 h 6367455"/>
                <a:gd name="connsiteX1523" fmla="*/ 1117568 w 6891715"/>
                <a:gd name="connsiteY1523" fmla="*/ 3267537 h 6367455"/>
                <a:gd name="connsiteX1524" fmla="*/ 1101849 w 6891715"/>
                <a:gd name="connsiteY1524" fmla="*/ 3281632 h 6367455"/>
                <a:gd name="connsiteX1525" fmla="*/ 1099603 w 6891715"/>
                <a:gd name="connsiteY1525" fmla="*/ 3275225 h 6367455"/>
                <a:gd name="connsiteX1526" fmla="*/ 1084526 w 6891715"/>
                <a:gd name="connsiteY1526" fmla="*/ 3280350 h 6367455"/>
                <a:gd name="connsiteX1527" fmla="*/ 1077147 w 6891715"/>
                <a:gd name="connsiteY1527" fmla="*/ 3285797 h 6367455"/>
                <a:gd name="connsiteX1528" fmla="*/ 1063353 w 6891715"/>
                <a:gd name="connsiteY1528" fmla="*/ 3286117 h 6367455"/>
                <a:gd name="connsiteX1529" fmla="*/ 1055655 w 6891715"/>
                <a:gd name="connsiteY1529" fmla="*/ 3277467 h 6367455"/>
                <a:gd name="connsiteX1530" fmla="*/ 1067523 w 6891715"/>
                <a:gd name="connsiteY1530" fmla="*/ 3266897 h 6367455"/>
                <a:gd name="connsiteX1531" fmla="*/ 1082601 w 6891715"/>
                <a:gd name="connsiteY1531" fmla="*/ 3267856 h 6367455"/>
                <a:gd name="connsiteX1532" fmla="*/ 1082280 w 6891715"/>
                <a:gd name="connsiteY1532" fmla="*/ 3262730 h 6367455"/>
                <a:gd name="connsiteX1533" fmla="*/ 1070732 w 6891715"/>
                <a:gd name="connsiteY1533" fmla="*/ 3261449 h 6367455"/>
                <a:gd name="connsiteX1534" fmla="*/ 1073618 w 6891715"/>
                <a:gd name="connsiteY1534" fmla="*/ 3254081 h 6367455"/>
                <a:gd name="connsiteX1535" fmla="*/ 1082280 w 6891715"/>
                <a:gd name="connsiteY1535" fmla="*/ 3253121 h 6367455"/>
                <a:gd name="connsiteX1536" fmla="*/ 1087412 w 6891715"/>
                <a:gd name="connsiteY1536" fmla="*/ 3242227 h 6367455"/>
                <a:gd name="connsiteX1537" fmla="*/ 1073618 w 6891715"/>
                <a:gd name="connsiteY1537" fmla="*/ 3243190 h 6367455"/>
                <a:gd name="connsiteX1538" fmla="*/ 1059505 w 6891715"/>
                <a:gd name="connsiteY1538" fmla="*/ 3236141 h 6367455"/>
                <a:gd name="connsiteX1539" fmla="*/ 1056296 w 6891715"/>
                <a:gd name="connsiteY1539" fmla="*/ 3224288 h 6367455"/>
                <a:gd name="connsiteX1540" fmla="*/ 1068165 w 6891715"/>
                <a:gd name="connsiteY1540" fmla="*/ 3226530 h 6367455"/>
                <a:gd name="connsiteX1541" fmla="*/ 1064636 w 6891715"/>
                <a:gd name="connsiteY1541" fmla="*/ 3217881 h 6367455"/>
                <a:gd name="connsiteX1542" fmla="*/ 1036556 w 6891715"/>
                <a:gd name="connsiteY1542" fmla="*/ 3211501 h 6367455"/>
                <a:gd name="connsiteX1543" fmla="*/ 1042954 w 6891715"/>
                <a:gd name="connsiteY1543" fmla="*/ 3212454 h 6367455"/>
                <a:gd name="connsiteX1544" fmla="*/ 1032178 w 6891715"/>
                <a:gd name="connsiteY1544" fmla="*/ 3225472 h 6367455"/>
                <a:gd name="connsiteX1545" fmla="*/ 1020731 w 6891715"/>
                <a:gd name="connsiteY1545" fmla="*/ 3227377 h 6367455"/>
                <a:gd name="connsiteX1546" fmla="*/ 1025442 w 6891715"/>
                <a:gd name="connsiteY1546" fmla="*/ 3219122 h 6367455"/>
                <a:gd name="connsiteX1547" fmla="*/ 1065497 w 6891715"/>
                <a:gd name="connsiteY1547" fmla="*/ 3170226 h 6367455"/>
                <a:gd name="connsiteX1548" fmla="*/ 1066766 w 6891715"/>
                <a:gd name="connsiteY1548" fmla="*/ 3176576 h 6367455"/>
                <a:gd name="connsiteX1549" fmla="*/ 1060416 w 6891715"/>
                <a:gd name="connsiteY1549" fmla="*/ 3174354 h 6367455"/>
                <a:gd name="connsiteX1550" fmla="*/ 2496621 w 6891715"/>
                <a:gd name="connsiteY1550" fmla="*/ 3159114 h 6367455"/>
                <a:gd name="connsiteX1551" fmla="*/ 2512976 w 6891715"/>
                <a:gd name="connsiteY1551" fmla="*/ 3161291 h 6367455"/>
                <a:gd name="connsiteX1552" fmla="*/ 2507000 w 6891715"/>
                <a:gd name="connsiteY1552" fmla="*/ 3179948 h 6367455"/>
                <a:gd name="connsiteX1553" fmla="*/ 2488130 w 6891715"/>
                <a:gd name="connsiteY1553" fmla="*/ 3189277 h 6367455"/>
                <a:gd name="connsiteX1554" fmla="*/ 2479638 w 6891715"/>
                <a:gd name="connsiteY1554" fmla="*/ 3174662 h 6367455"/>
                <a:gd name="connsiteX1555" fmla="*/ 2481839 w 6891715"/>
                <a:gd name="connsiteY1555" fmla="*/ 3166888 h 6367455"/>
                <a:gd name="connsiteX1556" fmla="*/ 2494420 w 6891715"/>
                <a:gd name="connsiteY1556" fmla="*/ 3169687 h 6367455"/>
                <a:gd name="connsiteX1557" fmla="*/ 949493 w 6891715"/>
                <a:gd name="connsiteY1557" fmla="*/ 3151177 h 6367455"/>
                <a:gd name="connsiteX1558" fmla="*/ 957238 w 6891715"/>
                <a:gd name="connsiteY1558" fmla="*/ 3156257 h 6367455"/>
                <a:gd name="connsiteX1559" fmla="*/ 946125 w 6891715"/>
                <a:gd name="connsiteY1559" fmla="*/ 3170226 h 6367455"/>
                <a:gd name="connsiteX1560" fmla="*/ 1053951 w 6891715"/>
                <a:gd name="connsiteY1560" fmla="*/ 3149590 h 6367455"/>
                <a:gd name="connsiteX1561" fmla="*/ 1060416 w 6891715"/>
                <a:gd name="connsiteY1561" fmla="*/ 3156763 h 6367455"/>
                <a:gd name="connsiteX1562" fmla="*/ 1060416 w 6891715"/>
                <a:gd name="connsiteY1562" fmla="*/ 3162999 h 6367455"/>
                <a:gd name="connsiteX1563" fmla="*/ 1052656 w 6891715"/>
                <a:gd name="connsiteY1563" fmla="*/ 3167053 h 6367455"/>
                <a:gd name="connsiteX1564" fmla="*/ 1043924 w 6891715"/>
                <a:gd name="connsiteY1564" fmla="*/ 3161127 h 6367455"/>
                <a:gd name="connsiteX1565" fmla="*/ 1042953 w 6891715"/>
                <a:gd name="connsiteY1565" fmla="*/ 3151773 h 6367455"/>
                <a:gd name="connsiteX1566" fmla="*/ 957696 w 6891715"/>
                <a:gd name="connsiteY1566" fmla="*/ 3089266 h 6367455"/>
                <a:gd name="connsiteX1567" fmla="*/ 969937 w 6891715"/>
                <a:gd name="connsiteY1567" fmla="*/ 3097932 h 6367455"/>
                <a:gd name="connsiteX1568" fmla="*/ 966877 w 6891715"/>
                <a:gd name="connsiteY1568" fmla="*/ 3107561 h 6367455"/>
                <a:gd name="connsiteX1569" fmla="*/ 958002 w 6891715"/>
                <a:gd name="connsiteY1569" fmla="*/ 3112696 h 6367455"/>
                <a:gd name="connsiteX1570" fmla="*/ 965041 w 6891715"/>
                <a:gd name="connsiteY1570" fmla="*/ 3133881 h 6367455"/>
                <a:gd name="connsiteX1571" fmla="*/ 960144 w 6891715"/>
                <a:gd name="connsiteY1571" fmla="*/ 3148003 h 6367455"/>
                <a:gd name="connsiteX1572" fmla="*/ 950657 w 6891715"/>
                <a:gd name="connsiteY1572" fmla="*/ 3139337 h 6367455"/>
                <a:gd name="connsiteX1573" fmla="*/ 946679 w 6891715"/>
                <a:gd name="connsiteY1573" fmla="*/ 3129066 h 6367455"/>
                <a:gd name="connsiteX1574" fmla="*/ 944536 w 6891715"/>
                <a:gd name="connsiteY1574" fmla="*/ 3110771 h 6367455"/>
                <a:gd name="connsiteX1575" fmla="*/ 945148 w 6891715"/>
                <a:gd name="connsiteY1575" fmla="*/ 3090550 h 6367455"/>
                <a:gd name="connsiteX1576" fmla="*/ 2717252 w 6891715"/>
                <a:gd name="connsiteY1576" fmla="*/ 3084501 h 6367455"/>
                <a:gd name="connsiteX1577" fmla="*/ 2722526 w 6891715"/>
                <a:gd name="connsiteY1577" fmla="*/ 3100947 h 6367455"/>
                <a:gd name="connsiteX1578" fmla="*/ 2711048 w 6891715"/>
                <a:gd name="connsiteY1578" fmla="*/ 3096433 h 6367455"/>
                <a:gd name="connsiteX1579" fmla="*/ 2700501 w 6891715"/>
                <a:gd name="connsiteY1579" fmla="*/ 3105139 h 6367455"/>
                <a:gd name="connsiteX1580" fmla="*/ 2695538 w 6891715"/>
                <a:gd name="connsiteY1580" fmla="*/ 3099658 h 6367455"/>
                <a:gd name="connsiteX1581" fmla="*/ 2702673 w 6891715"/>
                <a:gd name="connsiteY1581" fmla="*/ 3089016 h 6367455"/>
                <a:gd name="connsiteX1582" fmla="*/ 1081056 w 6891715"/>
                <a:gd name="connsiteY1582" fmla="*/ 3082917 h 6367455"/>
                <a:gd name="connsiteX1583" fmla="*/ 1085552 w 6891715"/>
                <a:gd name="connsiteY1583" fmla="*/ 3084822 h 6367455"/>
                <a:gd name="connsiteX1584" fmla="*/ 1087404 w 6891715"/>
                <a:gd name="connsiteY1584" fmla="*/ 3093394 h 6367455"/>
                <a:gd name="connsiteX1585" fmla="*/ 1083700 w 6891715"/>
                <a:gd name="connsiteY1585" fmla="*/ 3105141 h 6367455"/>
                <a:gd name="connsiteX1586" fmla="*/ 1081056 w 6891715"/>
                <a:gd name="connsiteY1586" fmla="*/ 3095617 h 6367455"/>
                <a:gd name="connsiteX1587" fmla="*/ 3278151 w 6891715"/>
                <a:gd name="connsiteY1587" fmla="*/ 3081329 h 6367455"/>
                <a:gd name="connsiteX1588" fmla="*/ 3281326 w 6891715"/>
                <a:gd name="connsiteY1588" fmla="*/ 3085759 h 6367455"/>
                <a:gd name="connsiteX1589" fmla="*/ 3275928 w 6891715"/>
                <a:gd name="connsiteY1589" fmla="*/ 3099048 h 6367455"/>
                <a:gd name="connsiteX1590" fmla="*/ 3272118 w 6891715"/>
                <a:gd name="connsiteY1590" fmla="*/ 3137019 h 6367455"/>
                <a:gd name="connsiteX1591" fmla="*/ 3272436 w 6891715"/>
                <a:gd name="connsiteY1591" fmla="*/ 3161067 h 6367455"/>
                <a:gd name="connsiteX1592" fmla="*/ 3256561 w 6891715"/>
                <a:gd name="connsiteY1592" fmla="*/ 3174673 h 6367455"/>
                <a:gd name="connsiteX1593" fmla="*/ 3251481 w 6891715"/>
                <a:gd name="connsiteY1593" fmla="*/ 3207581 h 6367455"/>
                <a:gd name="connsiteX1594" fmla="*/ 3245448 w 6891715"/>
                <a:gd name="connsiteY1594" fmla="*/ 3235745 h 6367455"/>
                <a:gd name="connsiteX1595" fmla="*/ 3232113 w 6891715"/>
                <a:gd name="connsiteY1595" fmla="*/ 3264226 h 6367455"/>
                <a:gd name="connsiteX1596" fmla="*/ 3220365 w 6891715"/>
                <a:gd name="connsiteY1596" fmla="*/ 3268655 h 6367455"/>
                <a:gd name="connsiteX1597" fmla="*/ 3219413 w 6891715"/>
                <a:gd name="connsiteY1597" fmla="*/ 3255048 h 6367455"/>
                <a:gd name="connsiteX1598" fmla="*/ 3232430 w 6891715"/>
                <a:gd name="connsiteY1598" fmla="*/ 3179419 h 6367455"/>
                <a:gd name="connsiteX1599" fmla="*/ 3249258 w 6891715"/>
                <a:gd name="connsiteY1599" fmla="*/ 3154106 h 6367455"/>
                <a:gd name="connsiteX1600" fmla="*/ 3259418 w 6891715"/>
                <a:gd name="connsiteY1600" fmla="*/ 3133854 h 6367455"/>
                <a:gd name="connsiteX1601" fmla="*/ 3265768 w 6891715"/>
                <a:gd name="connsiteY1601" fmla="*/ 3118034 h 6367455"/>
                <a:gd name="connsiteX1602" fmla="*/ 3264498 w 6891715"/>
                <a:gd name="connsiteY1602" fmla="*/ 3103479 h 6367455"/>
                <a:gd name="connsiteX1603" fmla="*/ 963890 w 6891715"/>
                <a:gd name="connsiteY1603" fmla="*/ 3071804 h 6367455"/>
                <a:gd name="connsiteX1604" fmla="*/ 974701 w 6891715"/>
                <a:gd name="connsiteY1604" fmla="*/ 3076971 h 6367455"/>
                <a:gd name="connsiteX1605" fmla="*/ 969132 w 6891715"/>
                <a:gd name="connsiteY1605" fmla="*/ 3086091 h 6367455"/>
                <a:gd name="connsiteX1606" fmla="*/ 961597 w 6891715"/>
                <a:gd name="connsiteY1606" fmla="*/ 3083963 h 6367455"/>
                <a:gd name="connsiteX1607" fmla="*/ 954063 w 6891715"/>
                <a:gd name="connsiteY1607" fmla="*/ 3080315 h 6367455"/>
                <a:gd name="connsiteX1608" fmla="*/ 955045 w 6891715"/>
                <a:gd name="connsiteY1608" fmla="*/ 3073020 h 6367455"/>
                <a:gd name="connsiteX1609" fmla="*/ 960350 w 6891715"/>
                <a:gd name="connsiteY1609" fmla="*/ 3040054 h 6367455"/>
                <a:gd name="connsiteX1610" fmla="*/ 976288 w 6891715"/>
                <a:gd name="connsiteY1610" fmla="*/ 3041016 h 6367455"/>
                <a:gd name="connsiteX1611" fmla="*/ 974100 w 6891715"/>
                <a:gd name="connsiteY1611" fmla="*/ 3051920 h 6367455"/>
                <a:gd name="connsiteX1612" fmla="*/ 968788 w 6891715"/>
                <a:gd name="connsiteY1612" fmla="*/ 3050637 h 6367455"/>
                <a:gd name="connsiteX1613" fmla="*/ 970975 w 6891715"/>
                <a:gd name="connsiteY1613" fmla="*/ 3059296 h 6367455"/>
                <a:gd name="connsiteX1614" fmla="*/ 974100 w 6891715"/>
                <a:gd name="connsiteY1614" fmla="*/ 3058975 h 6367455"/>
                <a:gd name="connsiteX1615" fmla="*/ 975038 w 6891715"/>
                <a:gd name="connsiteY1615" fmla="*/ 3071804 h 6367455"/>
                <a:gd name="connsiteX1616" fmla="*/ 960350 w 6891715"/>
                <a:gd name="connsiteY1616" fmla="*/ 3064748 h 6367455"/>
                <a:gd name="connsiteX1617" fmla="*/ 959412 w 6891715"/>
                <a:gd name="connsiteY1617" fmla="*/ 3056089 h 6367455"/>
                <a:gd name="connsiteX1618" fmla="*/ 941600 w 6891715"/>
                <a:gd name="connsiteY1618" fmla="*/ 3052882 h 6367455"/>
                <a:gd name="connsiteX1619" fmla="*/ 936599 w 6891715"/>
                <a:gd name="connsiteY1619" fmla="*/ 3043582 h 6367455"/>
                <a:gd name="connsiteX1620" fmla="*/ 1047716 w 6891715"/>
                <a:gd name="connsiteY1620" fmla="*/ 3033705 h 6367455"/>
                <a:gd name="connsiteX1621" fmla="*/ 1067084 w 6891715"/>
                <a:gd name="connsiteY1621" fmla="*/ 3048347 h 6367455"/>
                <a:gd name="connsiteX1622" fmla="*/ 1069307 w 6891715"/>
                <a:gd name="connsiteY1622" fmla="*/ 3077949 h 6367455"/>
                <a:gd name="connsiteX1623" fmla="*/ 1066132 w 6891715"/>
                <a:gd name="connsiteY1623" fmla="*/ 3087498 h 6367455"/>
                <a:gd name="connsiteX1624" fmla="*/ 1076926 w 6891715"/>
                <a:gd name="connsiteY1624" fmla="*/ 3092590 h 6367455"/>
                <a:gd name="connsiteX1625" fmla="*/ 1079466 w 6891715"/>
                <a:gd name="connsiteY1625" fmla="*/ 3109460 h 6367455"/>
                <a:gd name="connsiteX1626" fmla="*/ 1084229 w 6891715"/>
                <a:gd name="connsiteY1626" fmla="*/ 3109460 h 6367455"/>
                <a:gd name="connsiteX1627" fmla="*/ 1082642 w 6891715"/>
                <a:gd name="connsiteY1627" fmla="*/ 3121874 h 6367455"/>
                <a:gd name="connsiteX1628" fmla="*/ 1108678 w 6891715"/>
                <a:gd name="connsiteY1628" fmla="*/ 3115508 h 6367455"/>
                <a:gd name="connsiteX1629" fmla="*/ 1111218 w 6891715"/>
                <a:gd name="connsiteY1629" fmla="*/ 3125057 h 6367455"/>
                <a:gd name="connsiteX1630" fmla="*/ 1097247 w 6891715"/>
                <a:gd name="connsiteY1630" fmla="*/ 3135879 h 6367455"/>
                <a:gd name="connsiteX1631" fmla="*/ 1089310 w 6891715"/>
                <a:gd name="connsiteY1631" fmla="*/ 3154022 h 6367455"/>
                <a:gd name="connsiteX1632" fmla="*/ 1080737 w 6891715"/>
                <a:gd name="connsiteY1632" fmla="*/ 3159115 h 6367455"/>
                <a:gd name="connsiteX1633" fmla="*/ 1079784 w 6891715"/>
                <a:gd name="connsiteY1633" fmla="*/ 3152749 h 6367455"/>
                <a:gd name="connsiteX1634" fmla="*/ 1081372 w 6891715"/>
                <a:gd name="connsiteY1634" fmla="*/ 3135879 h 6367455"/>
                <a:gd name="connsiteX1635" fmla="*/ 1066766 w 6891715"/>
                <a:gd name="connsiteY1635" fmla="*/ 3136198 h 6367455"/>
                <a:gd name="connsiteX1636" fmla="*/ 1059148 w 6891715"/>
                <a:gd name="connsiteY1636" fmla="*/ 3139381 h 6367455"/>
                <a:gd name="connsiteX1637" fmla="*/ 1055971 w 6891715"/>
                <a:gd name="connsiteY1637" fmla="*/ 3132060 h 6367455"/>
                <a:gd name="connsiteX1638" fmla="*/ 1045494 w 6891715"/>
                <a:gd name="connsiteY1638" fmla="*/ 3119009 h 6367455"/>
                <a:gd name="connsiteX1639" fmla="*/ 1046446 w 6891715"/>
                <a:gd name="connsiteY1639" fmla="*/ 3112006 h 6367455"/>
                <a:gd name="connsiteX1640" fmla="*/ 1044224 w 6891715"/>
                <a:gd name="connsiteY1640" fmla="*/ 3098320 h 6367455"/>
                <a:gd name="connsiteX1641" fmla="*/ 1032158 w 6891715"/>
                <a:gd name="connsiteY1641" fmla="*/ 3089726 h 6367455"/>
                <a:gd name="connsiteX1642" fmla="*/ 1032793 w 6891715"/>
                <a:gd name="connsiteY1642" fmla="*/ 3102457 h 6367455"/>
                <a:gd name="connsiteX1643" fmla="*/ 1019777 w 6891715"/>
                <a:gd name="connsiteY1643" fmla="*/ 3099275 h 6367455"/>
                <a:gd name="connsiteX1644" fmla="*/ 1012474 w 6891715"/>
                <a:gd name="connsiteY1644" fmla="*/ 3087816 h 6367455"/>
                <a:gd name="connsiteX1645" fmla="*/ 1008027 w 6891715"/>
                <a:gd name="connsiteY1645" fmla="*/ 3077312 h 6367455"/>
                <a:gd name="connsiteX1646" fmla="*/ 1015331 w 6891715"/>
                <a:gd name="connsiteY1646" fmla="*/ 3068718 h 6367455"/>
                <a:gd name="connsiteX1647" fmla="*/ 1023904 w 6891715"/>
                <a:gd name="connsiteY1647" fmla="*/ 3075084 h 6367455"/>
                <a:gd name="connsiteX1648" fmla="*/ 1028031 w 6891715"/>
                <a:gd name="connsiteY1648" fmla="*/ 3071901 h 6367455"/>
                <a:gd name="connsiteX1649" fmla="*/ 1023904 w 6891715"/>
                <a:gd name="connsiteY1649" fmla="*/ 3055031 h 6367455"/>
                <a:gd name="connsiteX1650" fmla="*/ 1025491 w 6891715"/>
                <a:gd name="connsiteY1650" fmla="*/ 3045482 h 6367455"/>
                <a:gd name="connsiteX1651" fmla="*/ 1032158 w 6891715"/>
                <a:gd name="connsiteY1651" fmla="*/ 3060123 h 6367455"/>
                <a:gd name="connsiteX1652" fmla="*/ 1049304 w 6891715"/>
                <a:gd name="connsiteY1652" fmla="*/ 3065217 h 6367455"/>
                <a:gd name="connsiteX1653" fmla="*/ 1039462 w 6891715"/>
                <a:gd name="connsiteY1653" fmla="*/ 3043254 h 6367455"/>
                <a:gd name="connsiteX1654" fmla="*/ 2663477 w 6891715"/>
                <a:gd name="connsiteY1654" fmla="*/ 3014652 h 6367455"/>
                <a:gd name="connsiteX1655" fmla="*/ 2668550 w 6891715"/>
                <a:gd name="connsiteY1655" fmla="*/ 3015608 h 6367455"/>
                <a:gd name="connsiteX1656" fmla="*/ 2660624 w 6891715"/>
                <a:gd name="connsiteY1656" fmla="*/ 3025162 h 6367455"/>
                <a:gd name="connsiteX1657" fmla="*/ 2651113 w 6891715"/>
                <a:gd name="connsiteY1657" fmla="*/ 3049369 h 6367455"/>
                <a:gd name="connsiteX1658" fmla="*/ 2659673 w 6891715"/>
                <a:gd name="connsiteY1658" fmla="*/ 3062110 h 6367455"/>
                <a:gd name="connsiteX1659" fmla="*/ 2667282 w 6891715"/>
                <a:gd name="connsiteY1659" fmla="*/ 3079946 h 6367455"/>
                <a:gd name="connsiteX1660" fmla="*/ 2665379 w 6891715"/>
                <a:gd name="connsiteY1660" fmla="*/ 3098101 h 6367455"/>
                <a:gd name="connsiteX1661" fmla="*/ 2651747 w 6891715"/>
                <a:gd name="connsiteY1661" fmla="*/ 3118168 h 6367455"/>
                <a:gd name="connsiteX1662" fmla="*/ 2641284 w 6891715"/>
                <a:gd name="connsiteY1662" fmla="*/ 3138552 h 6367455"/>
                <a:gd name="connsiteX1663" fmla="*/ 2639382 w 6891715"/>
                <a:gd name="connsiteY1663" fmla="*/ 3148107 h 6367455"/>
                <a:gd name="connsiteX1664" fmla="*/ 2633992 w 6891715"/>
                <a:gd name="connsiteY1664" fmla="*/ 3144922 h 6367455"/>
                <a:gd name="connsiteX1665" fmla="*/ 2624481 w 6891715"/>
                <a:gd name="connsiteY1665" fmla="*/ 3135367 h 6367455"/>
                <a:gd name="connsiteX1666" fmla="*/ 2607361 w 6891715"/>
                <a:gd name="connsiteY1666" fmla="*/ 3133456 h 6367455"/>
                <a:gd name="connsiteX1667" fmla="*/ 2591509 w 6891715"/>
                <a:gd name="connsiteY1667" fmla="*/ 3129315 h 6367455"/>
                <a:gd name="connsiteX1668" fmla="*/ 2583266 w 6891715"/>
                <a:gd name="connsiteY1668" fmla="*/ 3137596 h 6367455"/>
                <a:gd name="connsiteX1669" fmla="*/ 2569316 w 6891715"/>
                <a:gd name="connsiteY1669" fmla="*/ 3133775 h 6367455"/>
                <a:gd name="connsiteX1670" fmla="*/ 2548392 w 6891715"/>
                <a:gd name="connsiteY1670" fmla="*/ 3148744 h 6367455"/>
                <a:gd name="connsiteX1671" fmla="*/ 2533808 w 6891715"/>
                <a:gd name="connsiteY1671" fmla="*/ 3141738 h 6367455"/>
                <a:gd name="connsiteX1672" fmla="*/ 2530003 w 6891715"/>
                <a:gd name="connsiteY1672" fmla="*/ 3127723 h 6367455"/>
                <a:gd name="connsiteX1673" fmla="*/ 2504006 w 6891715"/>
                <a:gd name="connsiteY1673" fmla="*/ 3142693 h 6367455"/>
                <a:gd name="connsiteX1674" fmla="*/ 2496714 w 6891715"/>
                <a:gd name="connsiteY1674" fmla="*/ 3155433 h 6367455"/>
                <a:gd name="connsiteX1675" fmla="*/ 2471351 w 6891715"/>
                <a:gd name="connsiteY1675" fmla="*/ 3164352 h 6367455"/>
                <a:gd name="connsiteX1676" fmla="*/ 2468180 w 6891715"/>
                <a:gd name="connsiteY1676" fmla="*/ 3181551 h 6367455"/>
                <a:gd name="connsiteX1677" fmla="*/ 2479277 w 6891715"/>
                <a:gd name="connsiteY1677" fmla="*/ 3189514 h 6367455"/>
                <a:gd name="connsiteX1678" fmla="*/ 2479277 w 6891715"/>
                <a:gd name="connsiteY1678" fmla="*/ 3193973 h 6367455"/>
                <a:gd name="connsiteX1679" fmla="*/ 2485617 w 6891715"/>
                <a:gd name="connsiteY1679" fmla="*/ 3200343 h 6367455"/>
                <a:gd name="connsiteX1680" fmla="*/ 2484666 w 6891715"/>
                <a:gd name="connsiteY1680" fmla="*/ 3214677 h 6367455"/>
                <a:gd name="connsiteX1681" fmla="*/ 2473887 w 6891715"/>
                <a:gd name="connsiteY1681" fmla="*/ 3211809 h 6367455"/>
                <a:gd name="connsiteX1682" fmla="*/ 2477057 w 6891715"/>
                <a:gd name="connsiteY1682" fmla="*/ 3200343 h 6367455"/>
                <a:gd name="connsiteX1683" fmla="*/ 2468814 w 6891715"/>
                <a:gd name="connsiteY1683" fmla="*/ 3205439 h 6367455"/>
                <a:gd name="connsiteX1684" fmla="*/ 2458986 w 6891715"/>
                <a:gd name="connsiteY1684" fmla="*/ 3192062 h 6367455"/>
                <a:gd name="connsiteX1685" fmla="*/ 2449475 w 6891715"/>
                <a:gd name="connsiteY1685" fmla="*/ 3187921 h 6367455"/>
                <a:gd name="connsiteX1686" fmla="*/ 2452328 w 6891715"/>
                <a:gd name="connsiteY1686" fmla="*/ 3178047 h 6367455"/>
                <a:gd name="connsiteX1687" fmla="*/ 2456767 w 6891715"/>
                <a:gd name="connsiteY1687" fmla="*/ 3149381 h 6367455"/>
                <a:gd name="connsiteX1688" fmla="*/ 2481813 w 6891715"/>
                <a:gd name="connsiteY1688" fmla="*/ 3128041 h 6367455"/>
                <a:gd name="connsiteX1689" fmla="*/ 2509396 w 6891715"/>
                <a:gd name="connsiteY1689" fmla="*/ 3122945 h 6367455"/>
                <a:gd name="connsiteX1690" fmla="*/ 2521760 w 6891715"/>
                <a:gd name="connsiteY1690" fmla="*/ 3114345 h 6367455"/>
                <a:gd name="connsiteX1691" fmla="*/ 2562024 w 6891715"/>
                <a:gd name="connsiteY1691" fmla="*/ 3109568 h 6367455"/>
                <a:gd name="connsiteX1692" fmla="*/ 2582632 w 6891715"/>
                <a:gd name="connsiteY1692" fmla="*/ 3077717 h 6367455"/>
                <a:gd name="connsiteX1693" fmla="*/ 2602605 w 6891715"/>
                <a:gd name="connsiteY1693" fmla="*/ 3055421 h 6367455"/>
                <a:gd name="connsiteX1694" fmla="*/ 2615287 w 6891715"/>
                <a:gd name="connsiteY1694" fmla="*/ 3047459 h 6367455"/>
                <a:gd name="connsiteX1695" fmla="*/ 2630188 w 6891715"/>
                <a:gd name="connsiteY1695" fmla="*/ 3047459 h 6367455"/>
                <a:gd name="connsiteX1696" fmla="*/ 2642553 w 6891715"/>
                <a:gd name="connsiteY1696" fmla="*/ 3036947 h 6367455"/>
                <a:gd name="connsiteX1697" fmla="*/ 3448413 w 6891715"/>
                <a:gd name="connsiteY1697" fmla="*/ 2979732 h 6367455"/>
                <a:gd name="connsiteX1698" fmla="*/ 3453791 w 6891715"/>
                <a:gd name="connsiteY1698" fmla="*/ 2990488 h 6367455"/>
                <a:gd name="connsiteX1699" fmla="*/ 3465498 w 6891715"/>
                <a:gd name="connsiteY1699" fmla="*/ 2979732 h 6367455"/>
                <a:gd name="connsiteX1700" fmla="*/ 3471826 w 6891715"/>
                <a:gd name="connsiteY1700" fmla="*/ 2991437 h 6367455"/>
                <a:gd name="connsiteX1701" fmla="*/ 3467396 w 6891715"/>
                <a:gd name="connsiteY1701" fmla="*/ 3010102 h 6367455"/>
                <a:gd name="connsiteX1702" fmla="*/ 3453159 w 6891715"/>
                <a:gd name="connsiteY1702" fmla="*/ 3013582 h 6367455"/>
                <a:gd name="connsiteX1703" fmla="*/ 3450311 w 6891715"/>
                <a:gd name="connsiteY1703" fmla="*/ 3061035 h 6367455"/>
                <a:gd name="connsiteX1704" fmla="*/ 3458537 w 6891715"/>
                <a:gd name="connsiteY1704" fmla="*/ 3074321 h 6367455"/>
                <a:gd name="connsiteX1705" fmla="*/ 3441769 w 6891715"/>
                <a:gd name="connsiteY1705" fmla="*/ 3080016 h 6367455"/>
                <a:gd name="connsiteX1706" fmla="*/ 3442085 w 6891715"/>
                <a:gd name="connsiteY1706" fmla="*/ 3097415 h 6367455"/>
                <a:gd name="connsiteX1707" fmla="*/ 3430378 w 6891715"/>
                <a:gd name="connsiteY1707" fmla="*/ 3099630 h 6367455"/>
                <a:gd name="connsiteX1708" fmla="*/ 3407598 w 6891715"/>
                <a:gd name="connsiteY1708" fmla="*/ 3133480 h 6367455"/>
                <a:gd name="connsiteX1709" fmla="*/ 3408547 w 6891715"/>
                <a:gd name="connsiteY1709" fmla="*/ 3149296 h 6367455"/>
                <a:gd name="connsiteX1710" fmla="*/ 3381338 w 6891715"/>
                <a:gd name="connsiteY1710" fmla="*/ 3155940 h 6367455"/>
                <a:gd name="connsiteX1711" fmla="*/ 3399056 w 6891715"/>
                <a:gd name="connsiteY1711" fmla="*/ 3131898 h 6367455"/>
                <a:gd name="connsiteX1712" fmla="*/ 3405384 w 6891715"/>
                <a:gd name="connsiteY1712" fmla="*/ 3121142 h 6367455"/>
                <a:gd name="connsiteX1713" fmla="*/ 3388615 w 6891715"/>
                <a:gd name="connsiteY1713" fmla="*/ 3129683 h 6367455"/>
                <a:gd name="connsiteX1714" fmla="*/ 3390197 w 6891715"/>
                <a:gd name="connsiteY1714" fmla="*/ 3106272 h 6367455"/>
                <a:gd name="connsiteX1715" fmla="*/ 3384818 w 6891715"/>
                <a:gd name="connsiteY1715" fmla="*/ 3092037 h 6367455"/>
                <a:gd name="connsiteX1716" fmla="*/ 3394626 w 6891715"/>
                <a:gd name="connsiteY1716" fmla="*/ 3078118 h 6367455"/>
                <a:gd name="connsiteX1717" fmla="*/ 3384502 w 6891715"/>
                <a:gd name="connsiteY1717" fmla="*/ 3050912 h 6367455"/>
                <a:gd name="connsiteX1718" fmla="*/ 3412977 w 6891715"/>
                <a:gd name="connsiteY1718" fmla="*/ 3012000 h 6367455"/>
                <a:gd name="connsiteX1719" fmla="*/ 3414559 w 6891715"/>
                <a:gd name="connsiteY1719" fmla="*/ 2994917 h 6367455"/>
                <a:gd name="connsiteX1720" fmla="*/ 3442085 w 6891715"/>
                <a:gd name="connsiteY1720" fmla="*/ 2991437 h 6367455"/>
                <a:gd name="connsiteX1721" fmla="*/ 3493415 w 6891715"/>
                <a:gd name="connsiteY1721" fmla="*/ 2962270 h 6367455"/>
                <a:gd name="connsiteX1722" fmla="*/ 3495638 w 6891715"/>
                <a:gd name="connsiteY1722" fmla="*/ 2975755 h 6367455"/>
                <a:gd name="connsiteX1723" fmla="*/ 3483890 w 6891715"/>
                <a:gd name="connsiteY1723" fmla="*/ 2974150 h 6367455"/>
                <a:gd name="connsiteX1724" fmla="*/ 3475318 w 6891715"/>
                <a:gd name="connsiteY1724" fmla="*/ 2990845 h 6367455"/>
                <a:gd name="connsiteX1725" fmla="*/ 3473413 w 6891715"/>
                <a:gd name="connsiteY1725" fmla="*/ 2976076 h 6367455"/>
                <a:gd name="connsiteX1726" fmla="*/ 2769847 w 6891715"/>
                <a:gd name="connsiteY1726" fmla="*/ 2960682 h 6367455"/>
                <a:gd name="connsiteX1727" fmla="*/ 2770150 w 6891715"/>
                <a:gd name="connsiteY1727" fmla="*/ 2978807 h 6367455"/>
                <a:gd name="connsiteX1728" fmla="*/ 2761986 w 6891715"/>
                <a:gd name="connsiteY1728" fmla="*/ 2994019 h 6367455"/>
                <a:gd name="connsiteX1729" fmla="*/ 2751100 w 6891715"/>
                <a:gd name="connsiteY1729" fmla="*/ 2971363 h 6367455"/>
                <a:gd name="connsiteX1730" fmla="*/ 2754728 w 6891715"/>
                <a:gd name="connsiteY1730" fmla="*/ 2961977 h 6367455"/>
                <a:gd name="connsiteX1731" fmla="*/ 1053114 w 6891715"/>
                <a:gd name="connsiteY1731" fmla="*/ 2895591 h 6367455"/>
                <a:gd name="connsiteX1732" fmla="*/ 1060733 w 6891715"/>
                <a:gd name="connsiteY1732" fmla="*/ 2896547 h 6367455"/>
                <a:gd name="connsiteX1733" fmla="*/ 1066448 w 6891715"/>
                <a:gd name="connsiteY1733" fmla="*/ 2921057 h 6367455"/>
                <a:gd name="connsiteX1734" fmla="*/ 1051527 w 6891715"/>
                <a:gd name="connsiteY1734" fmla="*/ 2933787 h 6367455"/>
                <a:gd name="connsiteX1735" fmla="*/ 1053749 w 6891715"/>
                <a:gd name="connsiteY1735" fmla="*/ 2941110 h 6367455"/>
                <a:gd name="connsiteX1736" fmla="*/ 1068353 w 6891715"/>
                <a:gd name="connsiteY1736" fmla="*/ 2926149 h 6367455"/>
                <a:gd name="connsiteX1737" fmla="*/ 1071528 w 6891715"/>
                <a:gd name="connsiteY1737" fmla="*/ 2931239 h 6367455"/>
                <a:gd name="connsiteX1738" fmla="*/ 1063274 w 6891715"/>
                <a:gd name="connsiteY1738" fmla="*/ 2946204 h 6367455"/>
                <a:gd name="connsiteX1739" fmla="*/ 1051844 w 6891715"/>
                <a:gd name="connsiteY1739" fmla="*/ 2947478 h 6367455"/>
                <a:gd name="connsiteX1740" fmla="*/ 1042318 w 6891715"/>
                <a:gd name="connsiteY1740" fmla="*/ 2957981 h 6367455"/>
                <a:gd name="connsiteX1741" fmla="*/ 1030571 w 6891715"/>
                <a:gd name="connsiteY1741" fmla="*/ 2965621 h 6367455"/>
                <a:gd name="connsiteX1742" fmla="*/ 1041365 w 6891715"/>
                <a:gd name="connsiteY1742" fmla="*/ 2967849 h 6367455"/>
                <a:gd name="connsiteX1743" fmla="*/ 1043271 w 6891715"/>
                <a:gd name="connsiteY1743" fmla="*/ 2977080 h 6367455"/>
                <a:gd name="connsiteX1744" fmla="*/ 1040413 w 6891715"/>
                <a:gd name="connsiteY1744" fmla="*/ 2983446 h 6367455"/>
                <a:gd name="connsiteX1745" fmla="*/ 1028983 w 6891715"/>
                <a:gd name="connsiteY1745" fmla="*/ 2991722 h 6367455"/>
                <a:gd name="connsiteX1746" fmla="*/ 1020413 w 6891715"/>
                <a:gd name="connsiteY1746" fmla="*/ 2991085 h 6367455"/>
                <a:gd name="connsiteX1747" fmla="*/ 1010885 w 6891715"/>
                <a:gd name="connsiteY1747" fmla="*/ 2990130 h 6367455"/>
                <a:gd name="connsiteX1748" fmla="*/ 1009614 w 6891715"/>
                <a:gd name="connsiteY1748" fmla="*/ 2997451 h 6367455"/>
                <a:gd name="connsiteX1749" fmla="*/ 1004853 w 6891715"/>
                <a:gd name="connsiteY1749" fmla="*/ 3013366 h 6367455"/>
                <a:gd name="connsiteX1750" fmla="*/ 987717 w 6891715"/>
                <a:gd name="connsiteY1750" fmla="*/ 3021006 h 6367455"/>
                <a:gd name="connsiteX1751" fmla="*/ 976287 w 6891715"/>
                <a:gd name="connsiteY1751" fmla="*/ 3013366 h 6367455"/>
                <a:gd name="connsiteX1752" fmla="*/ 986765 w 6891715"/>
                <a:gd name="connsiteY1752" fmla="*/ 3006045 h 6367455"/>
                <a:gd name="connsiteX1753" fmla="*/ 995010 w 6891715"/>
                <a:gd name="connsiteY1753" fmla="*/ 2991085 h 6367455"/>
                <a:gd name="connsiteX1754" fmla="*/ 986447 w 6891715"/>
                <a:gd name="connsiteY1754" fmla="*/ 2987266 h 6367455"/>
                <a:gd name="connsiteX1755" fmla="*/ 983272 w 6891715"/>
                <a:gd name="connsiteY1755" fmla="*/ 2980900 h 6367455"/>
                <a:gd name="connsiteX1756" fmla="*/ 991845 w 6891715"/>
                <a:gd name="connsiteY1756" fmla="*/ 2974534 h 6367455"/>
                <a:gd name="connsiteX1757" fmla="*/ 980097 w 6891715"/>
                <a:gd name="connsiteY1757" fmla="*/ 2974534 h 6367455"/>
                <a:gd name="connsiteX1758" fmla="*/ 976605 w 6891715"/>
                <a:gd name="connsiteY1758" fmla="*/ 2955434 h 6367455"/>
                <a:gd name="connsiteX1759" fmla="*/ 989305 w 6891715"/>
                <a:gd name="connsiteY1759" fmla="*/ 2938244 h 6367455"/>
                <a:gd name="connsiteX1760" fmla="*/ 995645 w 6891715"/>
                <a:gd name="connsiteY1760" fmla="*/ 2945568 h 6367455"/>
                <a:gd name="connsiteX1761" fmla="*/ 996597 w 6891715"/>
                <a:gd name="connsiteY1761" fmla="*/ 2940473 h 6367455"/>
                <a:gd name="connsiteX1762" fmla="*/ 1009297 w 6891715"/>
                <a:gd name="connsiteY1762" fmla="*/ 2942384 h 6367455"/>
                <a:gd name="connsiteX1763" fmla="*/ 1012473 w 6891715"/>
                <a:gd name="connsiteY1763" fmla="*/ 2950025 h 6367455"/>
                <a:gd name="connsiteX1764" fmla="*/ 1012473 w 6891715"/>
                <a:gd name="connsiteY1764" fmla="*/ 2939200 h 6367455"/>
                <a:gd name="connsiteX1765" fmla="*/ 1014377 w 6891715"/>
                <a:gd name="connsiteY1765" fmla="*/ 2930921 h 6367455"/>
                <a:gd name="connsiteX1766" fmla="*/ 1042000 w 6891715"/>
                <a:gd name="connsiteY1766" fmla="*/ 2909597 h 6367455"/>
                <a:gd name="connsiteX1767" fmla="*/ 1051209 w 6891715"/>
                <a:gd name="connsiteY1767" fmla="*/ 2904186 h 6367455"/>
                <a:gd name="connsiteX1768" fmla="*/ 1350059 w 6891715"/>
                <a:gd name="connsiteY1768" fmla="*/ 2857495 h 6367455"/>
                <a:gd name="connsiteX1769" fmla="*/ 1357674 w 6891715"/>
                <a:gd name="connsiteY1769" fmla="*/ 2864802 h 6367455"/>
                <a:gd name="connsiteX1770" fmla="*/ 1355452 w 6891715"/>
                <a:gd name="connsiteY1770" fmla="*/ 2876239 h 6367455"/>
                <a:gd name="connsiteX1771" fmla="*/ 1359577 w 6891715"/>
                <a:gd name="connsiteY1771" fmla="*/ 2883863 h 6367455"/>
                <a:gd name="connsiteX1772" fmla="*/ 1370365 w 6891715"/>
                <a:gd name="connsiteY1772" fmla="*/ 2885769 h 6367455"/>
                <a:gd name="connsiteX1773" fmla="*/ 1361164 w 6891715"/>
                <a:gd name="connsiteY1773" fmla="*/ 2908962 h 6367455"/>
                <a:gd name="connsiteX1774" fmla="*/ 1339906 w 6891715"/>
                <a:gd name="connsiteY1774" fmla="*/ 2921989 h 6367455"/>
                <a:gd name="connsiteX1775" fmla="*/ 1307551 w 6891715"/>
                <a:gd name="connsiteY1775" fmla="*/ 2950584 h 6367455"/>
                <a:gd name="connsiteX1776" fmla="*/ 1298350 w 6891715"/>
                <a:gd name="connsiteY1776" fmla="*/ 2965517 h 6367455"/>
                <a:gd name="connsiteX1777" fmla="*/ 1284393 w 6891715"/>
                <a:gd name="connsiteY1777" fmla="*/ 2971871 h 6367455"/>
                <a:gd name="connsiteX1778" fmla="*/ 1283441 w 6891715"/>
                <a:gd name="connsiteY1778" fmla="*/ 2979495 h 6367455"/>
                <a:gd name="connsiteX1779" fmla="*/ 1266628 w 6891715"/>
                <a:gd name="connsiteY1779" fmla="*/ 2996334 h 6367455"/>
                <a:gd name="connsiteX1780" fmla="*/ 1259332 w 6891715"/>
                <a:gd name="connsiteY1780" fmla="*/ 2995381 h 6367455"/>
                <a:gd name="connsiteX1781" fmla="*/ 1243469 w 6891715"/>
                <a:gd name="connsiteY1781" fmla="*/ 2999829 h 6367455"/>
                <a:gd name="connsiteX1782" fmla="*/ 1258381 w 6891715"/>
                <a:gd name="connsiteY1782" fmla="*/ 3002688 h 6367455"/>
                <a:gd name="connsiteX1783" fmla="*/ 1261553 w 6891715"/>
                <a:gd name="connsiteY1783" fmla="*/ 3008089 h 6367455"/>
                <a:gd name="connsiteX1784" fmla="*/ 1290103 w 6891715"/>
                <a:gd name="connsiteY1784" fmla="*/ 2999193 h 6367455"/>
                <a:gd name="connsiteX1785" fmla="*/ 1295496 w 6891715"/>
                <a:gd name="connsiteY1785" fmla="*/ 3001417 h 6367455"/>
                <a:gd name="connsiteX1786" fmla="*/ 1278683 w 6891715"/>
                <a:gd name="connsiteY1786" fmla="*/ 3023657 h 6367455"/>
                <a:gd name="connsiteX1787" fmla="*/ 1272973 w 6891715"/>
                <a:gd name="connsiteY1787" fmla="*/ 3016667 h 6367455"/>
                <a:gd name="connsiteX1788" fmla="*/ 1246006 w 6891715"/>
                <a:gd name="connsiteY1788" fmla="*/ 3027152 h 6367455"/>
                <a:gd name="connsiteX1789" fmla="*/ 1232366 w 6891715"/>
                <a:gd name="connsiteY1789" fmla="*/ 3043037 h 6367455"/>
                <a:gd name="connsiteX1790" fmla="*/ 1233635 w 6891715"/>
                <a:gd name="connsiteY1790" fmla="*/ 3047167 h 6367455"/>
                <a:gd name="connsiteX1791" fmla="*/ 1246006 w 6891715"/>
                <a:gd name="connsiteY1791" fmla="*/ 3037636 h 6367455"/>
                <a:gd name="connsiteX1792" fmla="*/ 1261870 w 6891715"/>
                <a:gd name="connsiteY1792" fmla="*/ 3031282 h 6367455"/>
                <a:gd name="connsiteX1793" fmla="*/ 1267262 w 6891715"/>
                <a:gd name="connsiteY1793" fmla="*/ 3030964 h 6367455"/>
                <a:gd name="connsiteX1794" fmla="*/ 1261870 w 6891715"/>
                <a:gd name="connsiteY1794" fmla="*/ 3052251 h 6367455"/>
                <a:gd name="connsiteX1795" fmla="*/ 1251719 w 6891715"/>
                <a:gd name="connsiteY1795" fmla="*/ 3057652 h 6367455"/>
                <a:gd name="connsiteX1796" fmla="*/ 1240931 w 6891715"/>
                <a:gd name="connsiteY1796" fmla="*/ 3060193 h 6367455"/>
                <a:gd name="connsiteX1797" fmla="*/ 1234586 w 6891715"/>
                <a:gd name="connsiteY1797" fmla="*/ 3058923 h 6367455"/>
                <a:gd name="connsiteX1798" fmla="*/ 1231415 w 6891715"/>
                <a:gd name="connsiteY1798" fmla="*/ 3062099 h 6367455"/>
                <a:gd name="connsiteX1799" fmla="*/ 1248227 w 6891715"/>
                <a:gd name="connsiteY1799" fmla="*/ 3072584 h 6367455"/>
                <a:gd name="connsiteX1800" fmla="*/ 1255844 w 6891715"/>
                <a:gd name="connsiteY1800" fmla="*/ 3071313 h 6367455"/>
                <a:gd name="connsiteX1801" fmla="*/ 1272656 w 6891715"/>
                <a:gd name="connsiteY1801" fmla="*/ 3057652 h 6367455"/>
                <a:gd name="connsiteX1802" fmla="*/ 1267262 w 6891715"/>
                <a:gd name="connsiteY1802" fmla="*/ 3051297 h 6367455"/>
                <a:gd name="connsiteX1803" fmla="*/ 1289468 w 6891715"/>
                <a:gd name="connsiteY1803" fmla="*/ 3046849 h 6367455"/>
                <a:gd name="connsiteX1804" fmla="*/ 1293592 w 6891715"/>
                <a:gd name="connsiteY1804" fmla="*/ 3042719 h 6367455"/>
                <a:gd name="connsiteX1805" fmla="*/ 1308502 w 6891715"/>
                <a:gd name="connsiteY1805" fmla="*/ 3041448 h 6367455"/>
                <a:gd name="connsiteX1806" fmla="*/ 1318970 w 6891715"/>
                <a:gd name="connsiteY1806" fmla="*/ 3038271 h 6367455"/>
                <a:gd name="connsiteX1807" fmla="*/ 1327217 w 6891715"/>
                <a:gd name="connsiteY1807" fmla="*/ 3031599 h 6367455"/>
                <a:gd name="connsiteX1808" fmla="*/ 1342126 w 6891715"/>
                <a:gd name="connsiteY1808" fmla="*/ 3025245 h 6367455"/>
                <a:gd name="connsiteX1809" fmla="*/ 1358942 w 6891715"/>
                <a:gd name="connsiteY1809" fmla="*/ 3031282 h 6367455"/>
                <a:gd name="connsiteX1810" fmla="*/ 1371634 w 6891715"/>
                <a:gd name="connsiteY1810" fmla="*/ 3035730 h 6367455"/>
                <a:gd name="connsiteX1811" fmla="*/ 1382421 w 6891715"/>
                <a:gd name="connsiteY1811" fmla="*/ 3030011 h 6367455"/>
                <a:gd name="connsiteX1812" fmla="*/ 1401459 w 6891715"/>
                <a:gd name="connsiteY1812" fmla="*/ 3024610 h 6367455"/>
                <a:gd name="connsiteX1813" fmla="*/ 1414150 w 6891715"/>
                <a:gd name="connsiteY1813" fmla="*/ 3030964 h 6367455"/>
                <a:gd name="connsiteX1814" fmla="*/ 1437305 w 6891715"/>
                <a:gd name="connsiteY1814" fmla="*/ 3028423 h 6367455"/>
                <a:gd name="connsiteX1815" fmla="*/ 1461412 w 6891715"/>
                <a:gd name="connsiteY1815" fmla="*/ 3029375 h 6367455"/>
                <a:gd name="connsiteX1816" fmla="*/ 1474101 w 6891715"/>
                <a:gd name="connsiteY1816" fmla="*/ 3033506 h 6367455"/>
                <a:gd name="connsiteX1817" fmla="*/ 1481080 w 6891715"/>
                <a:gd name="connsiteY1817" fmla="*/ 3052568 h 6367455"/>
                <a:gd name="connsiteX1818" fmla="*/ 1479176 w 6891715"/>
                <a:gd name="connsiteY1818" fmla="*/ 3086245 h 6367455"/>
                <a:gd name="connsiteX1819" fmla="*/ 1459192 w 6891715"/>
                <a:gd name="connsiteY1819" fmla="*/ 3112932 h 6367455"/>
                <a:gd name="connsiteX1820" fmla="*/ 1455069 w 6891715"/>
                <a:gd name="connsiteY1820" fmla="*/ 3142162 h 6367455"/>
                <a:gd name="connsiteX1821" fmla="*/ 1440795 w 6891715"/>
                <a:gd name="connsiteY1821" fmla="*/ 3172026 h 6367455"/>
                <a:gd name="connsiteX1822" fmla="*/ 1437940 w 6891715"/>
                <a:gd name="connsiteY1822" fmla="*/ 3193312 h 6367455"/>
                <a:gd name="connsiteX1823" fmla="*/ 1422080 w 6891715"/>
                <a:gd name="connsiteY1823" fmla="*/ 3203797 h 6367455"/>
                <a:gd name="connsiteX1824" fmla="*/ 1420812 w 6891715"/>
                <a:gd name="connsiteY1824" fmla="*/ 3217460 h 6367455"/>
                <a:gd name="connsiteX1825" fmla="*/ 1406535 w 6891715"/>
                <a:gd name="connsiteY1825" fmla="*/ 3226990 h 6367455"/>
                <a:gd name="connsiteX1826" fmla="*/ 1402092 w 6891715"/>
                <a:gd name="connsiteY1826" fmla="*/ 3238747 h 6367455"/>
                <a:gd name="connsiteX1827" fmla="*/ 1394161 w 6891715"/>
                <a:gd name="connsiteY1827" fmla="*/ 3252727 h 6367455"/>
                <a:gd name="connsiteX1828" fmla="*/ 1371634 w 6891715"/>
                <a:gd name="connsiteY1828" fmla="*/ 3245102 h 6367455"/>
                <a:gd name="connsiteX1829" fmla="*/ 1358942 w 6891715"/>
                <a:gd name="connsiteY1829" fmla="*/ 3257175 h 6367455"/>
                <a:gd name="connsiteX1830" fmla="*/ 1361164 w 6891715"/>
                <a:gd name="connsiteY1830" fmla="*/ 3262260 h 6367455"/>
                <a:gd name="connsiteX1831" fmla="*/ 1370682 w 6891715"/>
                <a:gd name="connsiteY1831" fmla="*/ 3255904 h 6367455"/>
                <a:gd name="connsiteX1832" fmla="*/ 1383373 w 6891715"/>
                <a:gd name="connsiteY1832" fmla="*/ 3254634 h 6367455"/>
                <a:gd name="connsiteX1833" fmla="*/ 1391940 w 6891715"/>
                <a:gd name="connsiteY1833" fmla="*/ 3260035 h 6367455"/>
                <a:gd name="connsiteX1834" fmla="*/ 1389718 w 6891715"/>
                <a:gd name="connsiteY1834" fmla="*/ 3266390 h 6367455"/>
                <a:gd name="connsiteX1835" fmla="*/ 1401459 w 6891715"/>
                <a:gd name="connsiteY1835" fmla="*/ 3270203 h 6367455"/>
                <a:gd name="connsiteX1836" fmla="*/ 1404631 w 6891715"/>
                <a:gd name="connsiteY1836" fmla="*/ 3277827 h 6367455"/>
                <a:gd name="connsiteX1837" fmla="*/ 1403679 w 6891715"/>
                <a:gd name="connsiteY1837" fmla="*/ 3283230 h 6367455"/>
                <a:gd name="connsiteX1838" fmla="*/ 1399237 w 6891715"/>
                <a:gd name="connsiteY1838" fmla="*/ 3289581 h 6367455"/>
                <a:gd name="connsiteX1839" fmla="*/ 1385911 w 6891715"/>
                <a:gd name="connsiteY1839" fmla="*/ 3289581 h 6367455"/>
                <a:gd name="connsiteX1840" fmla="*/ 1374172 w 6891715"/>
                <a:gd name="connsiteY1840" fmla="*/ 3288629 h 6367455"/>
                <a:gd name="connsiteX1841" fmla="*/ 1371000 w 6891715"/>
                <a:gd name="connsiteY1841" fmla="*/ 3297844 h 6367455"/>
                <a:gd name="connsiteX1842" fmla="*/ 1363702 w 6891715"/>
                <a:gd name="connsiteY1842" fmla="*/ 3307374 h 6367455"/>
                <a:gd name="connsiteX1843" fmla="*/ 1348790 w 6891715"/>
                <a:gd name="connsiteY1843" fmla="*/ 3314363 h 6367455"/>
                <a:gd name="connsiteX1844" fmla="*/ 1338636 w 6891715"/>
                <a:gd name="connsiteY1844" fmla="*/ 3312140 h 6367455"/>
                <a:gd name="connsiteX1845" fmla="*/ 1312944 w 6891715"/>
                <a:gd name="connsiteY1845" fmla="*/ 3312457 h 6367455"/>
                <a:gd name="connsiteX1846" fmla="*/ 1288834 w 6891715"/>
                <a:gd name="connsiteY1846" fmla="*/ 3314682 h 6367455"/>
                <a:gd name="connsiteX1847" fmla="*/ 1288834 w 6891715"/>
                <a:gd name="connsiteY1847" fmla="*/ 3319766 h 6367455"/>
                <a:gd name="connsiteX1848" fmla="*/ 1303426 w 6891715"/>
                <a:gd name="connsiteY1848" fmla="*/ 3317859 h 6367455"/>
                <a:gd name="connsiteX1849" fmla="*/ 1319287 w 6891715"/>
                <a:gd name="connsiteY1849" fmla="*/ 3319448 h 6367455"/>
                <a:gd name="connsiteX1850" fmla="*/ 1331022 w 6891715"/>
                <a:gd name="connsiteY1850" fmla="*/ 3323896 h 6367455"/>
                <a:gd name="connsiteX1851" fmla="*/ 1346886 w 6891715"/>
                <a:gd name="connsiteY1851" fmla="*/ 3328663 h 6367455"/>
                <a:gd name="connsiteX1852" fmla="*/ 1369412 w 6891715"/>
                <a:gd name="connsiteY1852" fmla="*/ 3330886 h 6367455"/>
                <a:gd name="connsiteX1853" fmla="*/ 1377662 w 6891715"/>
                <a:gd name="connsiteY1853" fmla="*/ 3328663 h 6367455"/>
                <a:gd name="connsiteX1854" fmla="*/ 1392257 w 6891715"/>
                <a:gd name="connsiteY1854" fmla="*/ 3315000 h 6367455"/>
                <a:gd name="connsiteX1855" fmla="*/ 1403996 w 6891715"/>
                <a:gd name="connsiteY1855" fmla="*/ 3315635 h 6367455"/>
                <a:gd name="connsiteX1856" fmla="*/ 1415736 w 6891715"/>
                <a:gd name="connsiteY1856" fmla="*/ 3321989 h 6367455"/>
                <a:gd name="connsiteX1857" fmla="*/ 1426204 w 6891715"/>
                <a:gd name="connsiteY1857" fmla="*/ 3333427 h 6367455"/>
                <a:gd name="connsiteX1858" fmla="*/ 1441112 w 6891715"/>
                <a:gd name="connsiteY1858" fmla="*/ 3338512 h 6367455"/>
                <a:gd name="connsiteX1859" fmla="*/ 1459192 w 6891715"/>
                <a:gd name="connsiteY1859" fmla="*/ 3345818 h 6367455"/>
                <a:gd name="connsiteX1860" fmla="*/ 1482666 w 6891715"/>
                <a:gd name="connsiteY1860" fmla="*/ 3379492 h 6367455"/>
                <a:gd name="connsiteX1861" fmla="*/ 1484252 w 6891715"/>
                <a:gd name="connsiteY1861" fmla="*/ 3380763 h 6367455"/>
                <a:gd name="connsiteX1862" fmla="*/ 1486474 w 6891715"/>
                <a:gd name="connsiteY1862" fmla="*/ 3382034 h 6367455"/>
                <a:gd name="connsiteX1863" fmla="*/ 1492503 w 6891715"/>
                <a:gd name="connsiteY1863" fmla="*/ 3385847 h 6367455"/>
                <a:gd name="connsiteX1864" fmla="*/ 1500748 w 6891715"/>
                <a:gd name="connsiteY1864" fmla="*/ 3389659 h 6367455"/>
                <a:gd name="connsiteX1865" fmla="*/ 1512809 w 6891715"/>
                <a:gd name="connsiteY1865" fmla="*/ 3414758 h 6367455"/>
                <a:gd name="connsiteX1866" fmla="*/ 1502335 w 6891715"/>
                <a:gd name="connsiteY1866" fmla="*/ 3420477 h 6367455"/>
                <a:gd name="connsiteX1867" fmla="*/ 1497895 w 6891715"/>
                <a:gd name="connsiteY1867" fmla="*/ 3429056 h 6367455"/>
                <a:gd name="connsiteX1868" fmla="*/ 1508679 w 6891715"/>
                <a:gd name="connsiteY1868" fmla="*/ 3433821 h 6367455"/>
                <a:gd name="connsiteX1869" fmla="*/ 1515344 w 6891715"/>
                <a:gd name="connsiteY1869" fmla="*/ 3449707 h 6367455"/>
                <a:gd name="connsiteX1870" fmla="*/ 1519468 w 6891715"/>
                <a:gd name="connsiteY1870" fmla="*/ 3486562 h 6367455"/>
                <a:gd name="connsiteX1871" fmla="*/ 1529300 w 6891715"/>
                <a:gd name="connsiteY1871" fmla="*/ 3508484 h 6367455"/>
                <a:gd name="connsiteX1872" fmla="*/ 1526130 w 6891715"/>
                <a:gd name="connsiteY1872" fmla="*/ 3514838 h 6367455"/>
                <a:gd name="connsiteX1873" fmla="*/ 1538820 w 6891715"/>
                <a:gd name="connsiteY1873" fmla="*/ 3520239 h 6367455"/>
                <a:gd name="connsiteX1874" fmla="*/ 1544213 w 6891715"/>
                <a:gd name="connsiteY1874" fmla="*/ 3527229 h 6367455"/>
                <a:gd name="connsiteX1875" fmla="*/ 1553094 w 6891715"/>
                <a:gd name="connsiteY1875" fmla="*/ 3538031 h 6367455"/>
                <a:gd name="connsiteX1876" fmla="*/ 1546752 w 6891715"/>
                <a:gd name="connsiteY1876" fmla="*/ 3549469 h 6367455"/>
                <a:gd name="connsiteX1877" fmla="*/ 1540406 w 6891715"/>
                <a:gd name="connsiteY1877" fmla="*/ 3565672 h 6367455"/>
                <a:gd name="connsiteX1878" fmla="*/ 1546752 w 6891715"/>
                <a:gd name="connsiteY1878" fmla="*/ 3559318 h 6367455"/>
                <a:gd name="connsiteX1879" fmla="*/ 1557220 w 6891715"/>
                <a:gd name="connsiteY1879" fmla="*/ 3557730 h 6367455"/>
                <a:gd name="connsiteX1880" fmla="*/ 1560393 w 6891715"/>
                <a:gd name="connsiteY1880" fmla="*/ 3552328 h 6367455"/>
                <a:gd name="connsiteX1881" fmla="*/ 1569910 w 6891715"/>
                <a:gd name="connsiteY1881" fmla="*/ 3552328 h 6367455"/>
                <a:gd name="connsiteX1882" fmla="*/ 1578475 w 6891715"/>
                <a:gd name="connsiteY1882" fmla="*/ 3560907 h 6367455"/>
                <a:gd name="connsiteX1883" fmla="*/ 1594337 w 6891715"/>
                <a:gd name="connsiteY1883" fmla="*/ 3572344 h 6367455"/>
                <a:gd name="connsiteX1884" fmla="*/ 1618764 w 6891715"/>
                <a:gd name="connsiteY1884" fmla="*/ 3594267 h 6367455"/>
                <a:gd name="connsiteX1885" fmla="*/ 1629867 w 6891715"/>
                <a:gd name="connsiteY1885" fmla="*/ 3618413 h 6367455"/>
                <a:gd name="connsiteX1886" fmla="*/ 1648901 w 6891715"/>
                <a:gd name="connsiteY1886" fmla="*/ 3631121 h 6367455"/>
                <a:gd name="connsiteX1887" fmla="*/ 1640335 w 6891715"/>
                <a:gd name="connsiteY1887" fmla="*/ 3642559 h 6367455"/>
                <a:gd name="connsiteX1888" fmla="*/ 1655563 w 6891715"/>
                <a:gd name="connsiteY1888" fmla="*/ 3681320 h 6367455"/>
                <a:gd name="connsiteX1889" fmla="*/ 1679355 w 6891715"/>
                <a:gd name="connsiteY1889" fmla="*/ 3704196 h 6367455"/>
                <a:gd name="connsiteX1890" fmla="*/ 1685700 w 6891715"/>
                <a:gd name="connsiteY1890" fmla="*/ 3721352 h 6367455"/>
                <a:gd name="connsiteX1891" fmla="*/ 1674914 w 6891715"/>
                <a:gd name="connsiteY1891" fmla="*/ 3709597 h 6367455"/>
                <a:gd name="connsiteX1892" fmla="*/ 1654928 w 6891715"/>
                <a:gd name="connsiteY1892" fmla="*/ 3713092 h 6367455"/>
                <a:gd name="connsiteX1893" fmla="*/ 1649535 w 6891715"/>
                <a:gd name="connsiteY1893" fmla="*/ 3708961 h 6367455"/>
                <a:gd name="connsiteX1894" fmla="*/ 1635894 w 6891715"/>
                <a:gd name="connsiteY1894" fmla="*/ 3708961 h 6367455"/>
                <a:gd name="connsiteX1895" fmla="*/ 1620032 w 6891715"/>
                <a:gd name="connsiteY1895" fmla="*/ 3699748 h 6367455"/>
                <a:gd name="connsiteX1896" fmla="*/ 1602902 w 6891715"/>
                <a:gd name="connsiteY1896" fmla="*/ 3700701 h 6367455"/>
                <a:gd name="connsiteX1897" fmla="*/ 1589261 w 6891715"/>
                <a:gd name="connsiteY1897" fmla="*/ 3700065 h 6367455"/>
                <a:gd name="connsiteX1898" fmla="*/ 1586406 w 6891715"/>
                <a:gd name="connsiteY1898" fmla="*/ 3706420 h 6367455"/>
                <a:gd name="connsiteX1899" fmla="*/ 1599730 w 6891715"/>
                <a:gd name="connsiteY1899" fmla="*/ 3705149 h 6367455"/>
                <a:gd name="connsiteX1900" fmla="*/ 1612419 w 6891715"/>
                <a:gd name="connsiteY1900" fmla="*/ 3705149 h 6367455"/>
                <a:gd name="connsiteX1901" fmla="*/ 1620984 w 6891715"/>
                <a:gd name="connsiteY1901" fmla="*/ 3712456 h 6367455"/>
                <a:gd name="connsiteX1902" fmla="*/ 1633674 w 6891715"/>
                <a:gd name="connsiteY1902" fmla="*/ 3713092 h 6367455"/>
                <a:gd name="connsiteX1903" fmla="*/ 1646363 w 6891715"/>
                <a:gd name="connsiteY1903" fmla="*/ 3712138 h 6367455"/>
                <a:gd name="connsiteX1904" fmla="*/ 1653976 w 6891715"/>
                <a:gd name="connsiteY1904" fmla="*/ 3722623 h 6367455"/>
                <a:gd name="connsiteX1905" fmla="*/ 1668569 w 6891715"/>
                <a:gd name="connsiteY1905" fmla="*/ 3729930 h 6367455"/>
                <a:gd name="connsiteX1906" fmla="*/ 1683796 w 6891715"/>
                <a:gd name="connsiteY1906" fmla="*/ 3745498 h 6367455"/>
                <a:gd name="connsiteX1907" fmla="*/ 1692361 w 6891715"/>
                <a:gd name="connsiteY1907" fmla="*/ 3760113 h 6367455"/>
                <a:gd name="connsiteX1908" fmla="*/ 1694899 w 6891715"/>
                <a:gd name="connsiteY1908" fmla="*/ 3787436 h 6367455"/>
                <a:gd name="connsiteX1909" fmla="*/ 1687286 w 6891715"/>
                <a:gd name="connsiteY1909" fmla="*/ 3799192 h 6367455"/>
                <a:gd name="connsiteX1910" fmla="*/ 1673962 w 6891715"/>
                <a:gd name="connsiteY1910" fmla="*/ 3811900 h 6367455"/>
                <a:gd name="connsiteX1911" fmla="*/ 1665397 w 6891715"/>
                <a:gd name="connsiteY1911" fmla="*/ 3830963 h 6367455"/>
                <a:gd name="connsiteX1912" fmla="*/ 1673962 w 6891715"/>
                <a:gd name="connsiteY1912" fmla="*/ 3841766 h 6367455"/>
                <a:gd name="connsiteX1913" fmla="*/ 1692044 w 6891715"/>
                <a:gd name="connsiteY1913" fmla="*/ 3848755 h 6367455"/>
                <a:gd name="connsiteX1914" fmla="*/ 1697437 w 6891715"/>
                <a:gd name="connsiteY1914" fmla="*/ 3846531 h 6367455"/>
                <a:gd name="connsiteX1915" fmla="*/ 1701561 w 6891715"/>
                <a:gd name="connsiteY1915" fmla="*/ 3831599 h 6367455"/>
                <a:gd name="connsiteX1916" fmla="*/ 1705368 w 6891715"/>
                <a:gd name="connsiteY1916" fmla="*/ 3820161 h 6367455"/>
                <a:gd name="connsiteX1917" fmla="*/ 1720278 w 6891715"/>
                <a:gd name="connsiteY1917" fmla="*/ 3816984 h 6367455"/>
                <a:gd name="connsiteX1918" fmla="*/ 1733918 w 6891715"/>
                <a:gd name="connsiteY1918" fmla="*/ 3814760 h 6367455"/>
                <a:gd name="connsiteX1919" fmla="*/ 1755173 w 6891715"/>
                <a:gd name="connsiteY1919" fmla="*/ 3818572 h 6367455"/>
                <a:gd name="connsiteX1920" fmla="*/ 1800854 w 6891715"/>
                <a:gd name="connsiteY1920" fmla="*/ 3826833 h 6367455"/>
                <a:gd name="connsiteX1921" fmla="*/ 1812592 w 6891715"/>
                <a:gd name="connsiteY1921" fmla="*/ 3845578 h 6367455"/>
                <a:gd name="connsiteX1922" fmla="*/ 1835115 w 6891715"/>
                <a:gd name="connsiteY1922" fmla="*/ 3887516 h 6367455"/>
                <a:gd name="connsiteX1923" fmla="*/ 1831308 w 6891715"/>
                <a:gd name="connsiteY1923" fmla="*/ 3910709 h 6367455"/>
                <a:gd name="connsiteX1924" fmla="*/ 1824964 w 6891715"/>
                <a:gd name="connsiteY1924" fmla="*/ 3936126 h 6367455"/>
                <a:gd name="connsiteX1925" fmla="*/ 1809419 w 6891715"/>
                <a:gd name="connsiteY1925" fmla="*/ 3962814 h 6367455"/>
                <a:gd name="connsiteX1926" fmla="*/ 1796730 w 6891715"/>
                <a:gd name="connsiteY1926" fmla="*/ 3960590 h 6367455"/>
                <a:gd name="connsiteX1927" fmla="*/ 1785310 w 6891715"/>
                <a:gd name="connsiteY1927" fmla="*/ 3966945 h 6367455"/>
                <a:gd name="connsiteX1928" fmla="*/ 1785310 w 6891715"/>
                <a:gd name="connsiteY1928" fmla="*/ 3980606 h 6367455"/>
                <a:gd name="connsiteX1929" fmla="*/ 1791655 w 6891715"/>
                <a:gd name="connsiteY1929" fmla="*/ 3986007 h 6367455"/>
                <a:gd name="connsiteX1930" fmla="*/ 1788482 w 6891715"/>
                <a:gd name="connsiteY1930" fmla="*/ 3996810 h 6367455"/>
                <a:gd name="connsiteX1931" fmla="*/ 1776745 w 6891715"/>
                <a:gd name="connsiteY1931" fmla="*/ 3999987 h 6367455"/>
                <a:gd name="connsiteX1932" fmla="*/ 1765642 w 6891715"/>
                <a:gd name="connsiteY1932" fmla="*/ 3998716 h 6367455"/>
                <a:gd name="connsiteX1933" fmla="*/ 1759297 w 6891715"/>
                <a:gd name="connsiteY1933" fmla="*/ 3994903 h 6367455"/>
                <a:gd name="connsiteX1934" fmla="*/ 1753904 w 6891715"/>
                <a:gd name="connsiteY1934" fmla="*/ 4003482 h 6367455"/>
                <a:gd name="connsiteX1935" fmla="*/ 1741215 w 6891715"/>
                <a:gd name="connsiteY1935" fmla="*/ 4002211 h 6367455"/>
                <a:gd name="connsiteX1936" fmla="*/ 1734870 w 6891715"/>
                <a:gd name="connsiteY1936" fmla="*/ 4005388 h 6367455"/>
                <a:gd name="connsiteX1937" fmla="*/ 1750732 w 6891715"/>
                <a:gd name="connsiteY1937" fmla="*/ 4014602 h 6367455"/>
                <a:gd name="connsiteX1938" fmla="*/ 1749780 w 6891715"/>
                <a:gd name="connsiteY1938" fmla="*/ 4023180 h 6367455"/>
                <a:gd name="connsiteX1939" fmla="*/ 1741532 w 6891715"/>
                <a:gd name="connsiteY1939" fmla="*/ 4031758 h 6367455"/>
                <a:gd name="connsiteX1940" fmla="*/ 1737408 w 6891715"/>
                <a:gd name="connsiteY1940" fmla="*/ 4046691 h 6367455"/>
                <a:gd name="connsiteX1941" fmla="*/ 1728843 w 6891715"/>
                <a:gd name="connsiteY1941" fmla="*/ 4053998 h 6367455"/>
                <a:gd name="connsiteX1942" fmla="*/ 1712981 w 6891715"/>
                <a:gd name="connsiteY1942" fmla="*/ 4047962 h 6367455"/>
                <a:gd name="connsiteX1943" fmla="*/ 1726622 w 6891715"/>
                <a:gd name="connsiteY1943" fmla="*/ 4058128 h 6367455"/>
                <a:gd name="connsiteX1944" fmla="*/ 1714250 w 6891715"/>
                <a:gd name="connsiteY1944" fmla="*/ 4069884 h 6367455"/>
                <a:gd name="connsiteX1945" fmla="*/ 1719643 w 6891715"/>
                <a:gd name="connsiteY1945" fmla="*/ 4075285 h 6367455"/>
                <a:gd name="connsiteX1946" fmla="*/ 1730112 w 6891715"/>
                <a:gd name="connsiteY1946" fmla="*/ 4063530 h 6367455"/>
                <a:gd name="connsiteX1947" fmla="*/ 1740898 w 6891715"/>
                <a:gd name="connsiteY1947" fmla="*/ 4072743 h 6367455"/>
                <a:gd name="connsiteX1948" fmla="*/ 1762152 w 6891715"/>
                <a:gd name="connsiteY1948" fmla="*/ 4075920 h 6367455"/>
                <a:gd name="connsiteX1949" fmla="*/ 1773255 w 6891715"/>
                <a:gd name="connsiteY1949" fmla="*/ 4070519 h 6367455"/>
                <a:gd name="connsiteX1950" fmla="*/ 1794510 w 6891715"/>
                <a:gd name="connsiteY1950" fmla="*/ 4063847 h 6367455"/>
                <a:gd name="connsiteX1951" fmla="*/ 1804027 w 6891715"/>
                <a:gd name="connsiteY1951" fmla="*/ 4065118 h 6367455"/>
                <a:gd name="connsiteX1952" fmla="*/ 1797682 w 6891715"/>
                <a:gd name="connsiteY1952" fmla="*/ 4074650 h 6367455"/>
                <a:gd name="connsiteX1953" fmla="*/ 1801171 w 6891715"/>
                <a:gd name="connsiteY1953" fmla="*/ 4096572 h 6367455"/>
                <a:gd name="connsiteX1954" fmla="*/ 1793875 w 6891715"/>
                <a:gd name="connsiteY1954" fmla="*/ 4105150 h 6367455"/>
                <a:gd name="connsiteX1955" fmla="*/ 1761200 w 6891715"/>
                <a:gd name="connsiteY1955" fmla="*/ 4113728 h 6367455"/>
                <a:gd name="connsiteX1956" fmla="*/ 1756125 w 6891715"/>
                <a:gd name="connsiteY1956" fmla="*/ 4134062 h 6367455"/>
                <a:gd name="connsiteX1957" fmla="*/ 1726622 w 6891715"/>
                <a:gd name="connsiteY1957" fmla="*/ 4139463 h 6367455"/>
                <a:gd name="connsiteX1958" fmla="*/ 1673010 w 6891715"/>
                <a:gd name="connsiteY1958" fmla="*/ 4158844 h 6367455"/>
                <a:gd name="connsiteX1959" fmla="*/ 1660956 w 6891715"/>
                <a:gd name="connsiteY1959" fmla="*/ 4150583 h 6367455"/>
                <a:gd name="connsiteX1960" fmla="*/ 1611468 w 6891715"/>
                <a:gd name="connsiteY1960" fmla="*/ 4149948 h 6367455"/>
                <a:gd name="connsiteX1961" fmla="*/ 1601950 w 6891715"/>
                <a:gd name="connsiteY1961" fmla="*/ 4165833 h 6367455"/>
                <a:gd name="connsiteX1962" fmla="*/ 1583868 w 6891715"/>
                <a:gd name="connsiteY1962" fmla="*/ 4158844 h 6367455"/>
                <a:gd name="connsiteX1963" fmla="*/ 1579744 w 6891715"/>
                <a:gd name="connsiteY1963" fmla="*/ 4148041 h 6367455"/>
                <a:gd name="connsiteX1964" fmla="*/ 1568958 w 6891715"/>
                <a:gd name="connsiteY1964" fmla="*/ 4147088 h 6367455"/>
                <a:gd name="connsiteX1965" fmla="*/ 1564834 w 6891715"/>
                <a:gd name="connsiteY1965" fmla="*/ 4144229 h 6367455"/>
                <a:gd name="connsiteX1966" fmla="*/ 1557220 w 6891715"/>
                <a:gd name="connsiteY1966" fmla="*/ 4153760 h 6367455"/>
                <a:gd name="connsiteX1967" fmla="*/ 1548972 w 6891715"/>
                <a:gd name="connsiteY1967" fmla="*/ 4149630 h 6367455"/>
                <a:gd name="connsiteX1968" fmla="*/ 1535013 w 6891715"/>
                <a:gd name="connsiteY1968" fmla="*/ 4131838 h 6367455"/>
                <a:gd name="connsiteX1969" fmla="*/ 1520103 w 6891715"/>
                <a:gd name="connsiteY1969" fmla="*/ 4131838 h 6367455"/>
                <a:gd name="connsiteX1970" fmla="*/ 1528668 w 6891715"/>
                <a:gd name="connsiteY1970" fmla="*/ 4139463 h 6367455"/>
                <a:gd name="connsiteX1971" fmla="*/ 1532792 w 6891715"/>
                <a:gd name="connsiteY1971" fmla="*/ 4145500 h 6367455"/>
                <a:gd name="connsiteX1972" fmla="*/ 1530254 w 6891715"/>
                <a:gd name="connsiteY1972" fmla="*/ 4151854 h 6367455"/>
                <a:gd name="connsiteX1973" fmla="*/ 1514075 w 6891715"/>
                <a:gd name="connsiteY1973" fmla="*/ 4162656 h 6367455"/>
                <a:gd name="connsiteX1974" fmla="*/ 1509948 w 6891715"/>
                <a:gd name="connsiteY1974" fmla="*/ 4168057 h 6367455"/>
                <a:gd name="connsiteX1975" fmla="*/ 1494090 w 6891715"/>
                <a:gd name="connsiteY1975" fmla="*/ 4165833 h 6367455"/>
                <a:gd name="connsiteX1976" fmla="*/ 1478224 w 6891715"/>
                <a:gd name="connsiteY1976" fmla="*/ 4159479 h 6367455"/>
                <a:gd name="connsiteX1977" fmla="*/ 1472832 w 6891715"/>
                <a:gd name="connsiteY1977" fmla="*/ 4168057 h 6367455"/>
                <a:gd name="connsiteX1978" fmla="*/ 1485838 w 6891715"/>
                <a:gd name="connsiteY1978" fmla="*/ 4176636 h 6367455"/>
                <a:gd name="connsiteX1979" fmla="*/ 1474101 w 6891715"/>
                <a:gd name="connsiteY1979" fmla="*/ 4191250 h 6367455"/>
                <a:gd name="connsiteX1980" fmla="*/ 1469977 w 6891715"/>
                <a:gd name="connsiteY1980" fmla="*/ 4187120 h 6367455"/>
                <a:gd name="connsiteX1981" fmla="*/ 1450946 w 6891715"/>
                <a:gd name="connsiteY1981" fmla="*/ 4184261 h 6367455"/>
                <a:gd name="connsiteX1982" fmla="*/ 1430645 w 6891715"/>
                <a:gd name="connsiteY1982" fmla="*/ 4191886 h 6367455"/>
                <a:gd name="connsiteX1983" fmla="*/ 1416053 w 6891715"/>
                <a:gd name="connsiteY1983" fmla="*/ 4168693 h 6367455"/>
                <a:gd name="connsiteX1984" fmla="*/ 1375758 w 6891715"/>
                <a:gd name="connsiteY1984" fmla="*/ 4165833 h 6367455"/>
                <a:gd name="connsiteX1985" fmla="*/ 1351645 w 6891715"/>
                <a:gd name="connsiteY1985" fmla="*/ 4183943 h 6367455"/>
                <a:gd name="connsiteX1986" fmla="*/ 1339906 w 6891715"/>
                <a:gd name="connsiteY1986" fmla="*/ 4182037 h 6367455"/>
                <a:gd name="connsiteX1987" fmla="*/ 1335781 w 6891715"/>
                <a:gd name="connsiteY1987" fmla="*/ 4172505 h 6367455"/>
                <a:gd name="connsiteX1988" fmla="*/ 1324997 w 6891715"/>
                <a:gd name="connsiteY1988" fmla="*/ 4196969 h 6367455"/>
                <a:gd name="connsiteX1989" fmla="*/ 1326582 w 6891715"/>
                <a:gd name="connsiteY1989" fmla="*/ 4231600 h 6367455"/>
                <a:gd name="connsiteX1990" fmla="*/ 1311992 w 6891715"/>
                <a:gd name="connsiteY1990" fmla="*/ 4234777 h 6367455"/>
                <a:gd name="connsiteX1991" fmla="*/ 1296130 w 6891715"/>
                <a:gd name="connsiteY1991" fmla="*/ 4227787 h 6367455"/>
                <a:gd name="connsiteX1992" fmla="*/ 1271704 w 6891715"/>
                <a:gd name="connsiteY1992" fmla="*/ 4224928 h 6367455"/>
                <a:gd name="connsiteX1993" fmla="*/ 1243152 w 6891715"/>
                <a:gd name="connsiteY1993" fmla="*/ 4215397 h 6367455"/>
                <a:gd name="connsiteX1994" fmla="*/ 1218725 w 6891715"/>
                <a:gd name="connsiteY1994" fmla="*/ 4217938 h 6367455"/>
                <a:gd name="connsiteX1995" fmla="*/ 1211112 w 6891715"/>
                <a:gd name="connsiteY1995" fmla="*/ 4233824 h 6367455"/>
                <a:gd name="connsiteX1996" fmla="*/ 1181926 w 6891715"/>
                <a:gd name="connsiteY1996" fmla="*/ 4251934 h 6367455"/>
                <a:gd name="connsiteX1997" fmla="*/ 1187319 w 6891715"/>
                <a:gd name="connsiteY1997" fmla="*/ 4266866 h 6367455"/>
                <a:gd name="connsiteX1998" fmla="*/ 1184464 w 6891715"/>
                <a:gd name="connsiteY1998" fmla="*/ 4275127 h 6367455"/>
                <a:gd name="connsiteX1999" fmla="*/ 1171774 w 6891715"/>
                <a:gd name="connsiteY1999" fmla="*/ 4270043 h 6367455"/>
                <a:gd name="connsiteX2000" fmla="*/ 1150519 w 6891715"/>
                <a:gd name="connsiteY2000" fmla="*/ 4257653 h 6367455"/>
                <a:gd name="connsiteX2001" fmla="*/ 1135608 w 6891715"/>
                <a:gd name="connsiteY2001" fmla="*/ 4262736 h 6367455"/>
                <a:gd name="connsiteX2002" fmla="*/ 1134657 w 6891715"/>
                <a:gd name="connsiteY2002" fmla="*/ 4274491 h 6367455"/>
                <a:gd name="connsiteX2003" fmla="*/ 1120698 w 6891715"/>
                <a:gd name="connsiteY2003" fmla="*/ 4263371 h 6367455"/>
                <a:gd name="connsiteX2004" fmla="*/ 1125139 w 6891715"/>
                <a:gd name="connsiteY2004" fmla="*/ 4249392 h 6367455"/>
                <a:gd name="connsiteX2005" fmla="*/ 1137512 w 6891715"/>
                <a:gd name="connsiteY2005" fmla="*/ 4250027 h 6367455"/>
                <a:gd name="connsiteX2006" fmla="*/ 1141636 w 6891715"/>
                <a:gd name="connsiteY2006" fmla="*/ 4243038 h 6367455"/>
                <a:gd name="connsiteX2007" fmla="*/ 1175264 w 6891715"/>
                <a:gd name="connsiteY2007" fmla="*/ 4223657 h 6367455"/>
                <a:gd name="connsiteX2008" fmla="*/ 1200326 w 6891715"/>
                <a:gd name="connsiteY2008" fmla="*/ 4180130 h 6367455"/>
                <a:gd name="connsiteX2009" fmla="*/ 1230146 w 6891715"/>
                <a:gd name="connsiteY2009" fmla="*/ 4169328 h 6367455"/>
                <a:gd name="connsiteX2010" fmla="*/ 1238711 w 6891715"/>
                <a:gd name="connsiteY2010" fmla="*/ 4117541 h 6367455"/>
                <a:gd name="connsiteX2011" fmla="*/ 1249498 w 6891715"/>
                <a:gd name="connsiteY2011" fmla="*/ 4116270 h 6367455"/>
                <a:gd name="connsiteX2012" fmla="*/ 1262187 w 6891715"/>
                <a:gd name="connsiteY2012" fmla="*/ 4123895 h 6367455"/>
                <a:gd name="connsiteX2013" fmla="*/ 1279000 w 6891715"/>
                <a:gd name="connsiteY2013" fmla="*/ 4109916 h 6367455"/>
                <a:gd name="connsiteX2014" fmla="*/ 1263138 w 6891715"/>
                <a:gd name="connsiteY2014" fmla="*/ 4114364 h 6367455"/>
                <a:gd name="connsiteX2015" fmla="*/ 1259967 w 6891715"/>
                <a:gd name="connsiteY2015" fmla="*/ 4107692 h 6367455"/>
                <a:gd name="connsiteX2016" fmla="*/ 1264090 w 6891715"/>
                <a:gd name="connsiteY2016" fmla="*/ 4094030 h 6367455"/>
                <a:gd name="connsiteX2017" fmla="*/ 1306282 w 6891715"/>
                <a:gd name="connsiteY2017" fmla="*/ 4087358 h 6367455"/>
                <a:gd name="connsiteX2018" fmla="*/ 1355135 w 6891715"/>
                <a:gd name="connsiteY2018" fmla="*/ 4095301 h 6367455"/>
                <a:gd name="connsiteX2019" fmla="*/ 1376076 w 6891715"/>
                <a:gd name="connsiteY2019" fmla="*/ 4093077 h 6367455"/>
                <a:gd name="connsiteX2020" fmla="*/ 1382421 w 6891715"/>
                <a:gd name="connsiteY2020" fmla="*/ 4064800 h 6367455"/>
                <a:gd name="connsiteX2021" fmla="*/ 1413832 w 6891715"/>
                <a:gd name="connsiteY2021" fmla="*/ 4045102 h 6367455"/>
                <a:gd name="connsiteX2022" fmla="*/ 1418908 w 6891715"/>
                <a:gd name="connsiteY2022" fmla="*/ 4026357 h 6367455"/>
                <a:gd name="connsiteX2023" fmla="*/ 1444918 w 6891715"/>
                <a:gd name="connsiteY2023" fmla="*/ 4000622 h 6367455"/>
                <a:gd name="connsiteX2024" fmla="*/ 1447139 w 6891715"/>
                <a:gd name="connsiteY2024" fmla="*/ 3991409 h 6367455"/>
                <a:gd name="connsiteX2025" fmla="*/ 1438574 w 6891715"/>
                <a:gd name="connsiteY2025" fmla="*/ 4001893 h 6367455"/>
                <a:gd name="connsiteX2026" fmla="*/ 1418908 w 6891715"/>
                <a:gd name="connsiteY2026" fmla="*/ 4017779 h 6367455"/>
                <a:gd name="connsiteX2027" fmla="*/ 1405900 w 6891715"/>
                <a:gd name="connsiteY2027" fmla="*/ 4024451 h 6367455"/>
                <a:gd name="connsiteX2028" fmla="*/ 1392575 w 6891715"/>
                <a:gd name="connsiteY2028" fmla="*/ 4039066 h 6367455"/>
                <a:gd name="connsiteX2029" fmla="*/ 1376711 w 6891715"/>
                <a:gd name="connsiteY2029" fmla="*/ 4041290 h 6367455"/>
                <a:gd name="connsiteX2030" fmla="*/ 1358942 w 6891715"/>
                <a:gd name="connsiteY2030" fmla="*/ 4059717 h 6367455"/>
                <a:gd name="connsiteX2031" fmla="*/ 1334512 w 6891715"/>
                <a:gd name="connsiteY2031" fmla="*/ 4065118 h 6367455"/>
                <a:gd name="connsiteX2032" fmla="*/ 1314530 w 6891715"/>
                <a:gd name="connsiteY2032" fmla="*/ 4043196 h 6367455"/>
                <a:gd name="connsiteX2033" fmla="*/ 1297082 w 6891715"/>
                <a:gd name="connsiteY2033" fmla="*/ 4025404 h 6367455"/>
                <a:gd name="connsiteX2034" fmla="*/ 1281538 w 6891715"/>
                <a:gd name="connsiteY2034" fmla="*/ 4039066 h 6367455"/>
                <a:gd name="connsiteX2035" fmla="*/ 1257112 w 6891715"/>
                <a:gd name="connsiteY2035" fmla="*/ 4038430 h 6367455"/>
                <a:gd name="connsiteX2036" fmla="*/ 1242517 w 6891715"/>
                <a:gd name="connsiteY2036" fmla="*/ 4032076 h 6367455"/>
                <a:gd name="connsiteX2037" fmla="*/ 1272656 w 6891715"/>
                <a:gd name="connsiteY2037" fmla="*/ 4013966 h 6367455"/>
                <a:gd name="connsiteX2038" fmla="*/ 1243152 w 6891715"/>
                <a:gd name="connsiteY2038" fmla="*/ 4013013 h 6367455"/>
                <a:gd name="connsiteX2039" fmla="*/ 1243152 w 6891715"/>
                <a:gd name="connsiteY2039" fmla="*/ 4002846 h 6367455"/>
                <a:gd name="connsiteX2040" fmla="*/ 1227608 w 6891715"/>
                <a:gd name="connsiteY2040" fmla="*/ 4016508 h 6367455"/>
                <a:gd name="connsiteX2041" fmla="*/ 1206353 w 6891715"/>
                <a:gd name="connsiteY2041" fmla="*/ 4023815 h 6367455"/>
                <a:gd name="connsiteX2042" fmla="*/ 1200008 w 6891715"/>
                <a:gd name="connsiteY2042" fmla="*/ 4034618 h 6367455"/>
                <a:gd name="connsiteX2043" fmla="*/ 1184464 w 6891715"/>
                <a:gd name="connsiteY2043" fmla="*/ 4034935 h 6367455"/>
                <a:gd name="connsiteX2044" fmla="*/ 1178754 w 6891715"/>
                <a:gd name="connsiteY2044" fmla="*/ 4020003 h 6367455"/>
                <a:gd name="connsiteX2045" fmla="*/ 1165112 w 6891715"/>
                <a:gd name="connsiteY2045" fmla="*/ 4013649 h 6367455"/>
                <a:gd name="connsiteX2046" fmla="*/ 1165112 w 6891715"/>
                <a:gd name="connsiteY2046" fmla="*/ 4005388 h 6367455"/>
                <a:gd name="connsiteX2047" fmla="*/ 1175580 w 6891715"/>
                <a:gd name="connsiteY2047" fmla="*/ 3994903 h 6367455"/>
                <a:gd name="connsiteX2048" fmla="*/ 1156546 w 6891715"/>
                <a:gd name="connsiteY2048" fmla="*/ 3991726 h 6367455"/>
                <a:gd name="connsiteX2049" fmla="*/ 1155277 w 6891715"/>
                <a:gd name="connsiteY2049" fmla="*/ 3988549 h 6367455"/>
                <a:gd name="connsiteX2050" fmla="*/ 1166064 w 6891715"/>
                <a:gd name="connsiteY2050" fmla="*/ 3989502 h 6367455"/>
                <a:gd name="connsiteX2051" fmla="*/ 1170823 w 6891715"/>
                <a:gd name="connsiteY2051" fmla="*/ 3982195 h 6367455"/>
                <a:gd name="connsiteX2052" fmla="*/ 1182560 w 6891715"/>
                <a:gd name="connsiteY2052" fmla="*/ 3972663 h 6367455"/>
                <a:gd name="connsiteX2053" fmla="*/ 1204767 w 6891715"/>
                <a:gd name="connsiteY2053" fmla="*/ 3971075 h 6367455"/>
                <a:gd name="connsiteX2054" fmla="*/ 1220312 w 6891715"/>
                <a:gd name="connsiteY2054" fmla="*/ 3958366 h 6367455"/>
                <a:gd name="connsiteX2055" fmla="*/ 1239663 w 6891715"/>
                <a:gd name="connsiteY2055" fmla="*/ 3944705 h 6367455"/>
                <a:gd name="connsiteX2056" fmla="*/ 1261553 w 6891715"/>
                <a:gd name="connsiteY2056" fmla="*/ 3933902 h 6367455"/>
                <a:gd name="connsiteX2057" fmla="*/ 1274242 w 6891715"/>
                <a:gd name="connsiteY2057" fmla="*/ 3911662 h 6367455"/>
                <a:gd name="connsiteX2058" fmla="*/ 1288834 w 6891715"/>
                <a:gd name="connsiteY2058" fmla="*/ 3879891 h 6367455"/>
                <a:gd name="connsiteX2059" fmla="*/ 1275828 w 6891715"/>
                <a:gd name="connsiteY2059" fmla="*/ 3878938 h 6367455"/>
                <a:gd name="connsiteX2060" fmla="*/ 1278683 w 6891715"/>
                <a:gd name="connsiteY2060" fmla="*/ 3858922 h 6367455"/>
                <a:gd name="connsiteX2061" fmla="*/ 1269166 w 6891715"/>
                <a:gd name="connsiteY2061" fmla="*/ 3851615 h 6367455"/>
                <a:gd name="connsiteX2062" fmla="*/ 1267262 w 6891715"/>
                <a:gd name="connsiteY2062" fmla="*/ 3837635 h 6367455"/>
                <a:gd name="connsiteX2063" fmla="*/ 1269801 w 6891715"/>
                <a:gd name="connsiteY2063" fmla="*/ 3828104 h 6367455"/>
                <a:gd name="connsiteX2064" fmla="*/ 1259650 w 6891715"/>
                <a:gd name="connsiteY2064" fmla="*/ 3833823 h 6367455"/>
                <a:gd name="connsiteX2065" fmla="*/ 1237441 w 6891715"/>
                <a:gd name="connsiteY2065" fmla="*/ 3837953 h 6367455"/>
                <a:gd name="connsiteX2066" fmla="*/ 1234269 w 6891715"/>
                <a:gd name="connsiteY2066" fmla="*/ 3848755 h 6367455"/>
                <a:gd name="connsiteX2067" fmla="*/ 1227925 w 6891715"/>
                <a:gd name="connsiteY2067" fmla="*/ 3852885 h 6367455"/>
                <a:gd name="connsiteX2068" fmla="*/ 1213967 w 6891715"/>
                <a:gd name="connsiteY2068" fmla="*/ 3846849 h 6367455"/>
                <a:gd name="connsiteX2069" fmla="*/ 1201594 w 6891715"/>
                <a:gd name="connsiteY2069" fmla="*/ 3857651 h 6367455"/>
                <a:gd name="connsiteX2070" fmla="*/ 1196519 w 6891715"/>
                <a:gd name="connsiteY2070" fmla="*/ 3853203 h 6367455"/>
                <a:gd name="connsiteX2071" fmla="*/ 1221580 w 6891715"/>
                <a:gd name="connsiteY2071" fmla="*/ 3825562 h 6367455"/>
                <a:gd name="connsiteX2072" fmla="*/ 1232049 w 6891715"/>
                <a:gd name="connsiteY2072" fmla="*/ 3823656 h 6367455"/>
                <a:gd name="connsiteX2073" fmla="*/ 1243469 w 6891715"/>
                <a:gd name="connsiteY2073" fmla="*/ 3817937 h 6367455"/>
                <a:gd name="connsiteX2074" fmla="*/ 1256160 w 6891715"/>
                <a:gd name="connsiteY2074" fmla="*/ 3805228 h 6367455"/>
                <a:gd name="connsiteX2075" fmla="*/ 1255210 w 6891715"/>
                <a:gd name="connsiteY2075" fmla="*/ 3788707 h 6367455"/>
                <a:gd name="connsiteX2076" fmla="*/ 1266312 w 6891715"/>
                <a:gd name="connsiteY2076" fmla="*/ 3780129 h 6367455"/>
                <a:gd name="connsiteX2077" fmla="*/ 1297082 w 6891715"/>
                <a:gd name="connsiteY2077" fmla="*/ 3762655 h 6367455"/>
                <a:gd name="connsiteX2078" fmla="*/ 1311992 w 6891715"/>
                <a:gd name="connsiteY2078" fmla="*/ 3769009 h 6367455"/>
                <a:gd name="connsiteX2079" fmla="*/ 1329120 w 6891715"/>
                <a:gd name="connsiteY2079" fmla="*/ 3774093 h 6367455"/>
                <a:gd name="connsiteX2080" fmla="*/ 1342444 w 6891715"/>
                <a:gd name="connsiteY2080" fmla="*/ 3764561 h 6367455"/>
                <a:gd name="connsiteX2081" fmla="*/ 1351962 w 6891715"/>
                <a:gd name="connsiteY2081" fmla="*/ 3769645 h 6367455"/>
                <a:gd name="connsiteX2082" fmla="*/ 1376393 w 6891715"/>
                <a:gd name="connsiteY2082" fmla="*/ 3774728 h 6367455"/>
                <a:gd name="connsiteX2083" fmla="*/ 1355135 w 6891715"/>
                <a:gd name="connsiteY2083" fmla="*/ 3762337 h 6367455"/>
                <a:gd name="connsiteX2084" fmla="*/ 1359260 w 6891715"/>
                <a:gd name="connsiteY2084" fmla="*/ 3755030 h 6367455"/>
                <a:gd name="connsiteX2085" fmla="*/ 1373855 w 6891715"/>
                <a:gd name="connsiteY2085" fmla="*/ 3742957 h 6367455"/>
                <a:gd name="connsiteX2086" fmla="*/ 1377345 w 6891715"/>
                <a:gd name="connsiteY2086" fmla="*/ 3759795 h 6367455"/>
                <a:gd name="connsiteX2087" fmla="*/ 1390036 w 6891715"/>
                <a:gd name="connsiteY2087" fmla="*/ 3766150 h 6367455"/>
                <a:gd name="connsiteX2088" fmla="*/ 1398602 w 6891715"/>
                <a:gd name="connsiteY2088" fmla="*/ 3760431 h 6367455"/>
                <a:gd name="connsiteX2089" fmla="*/ 1383691 w 6891715"/>
                <a:gd name="connsiteY2089" fmla="*/ 3752488 h 6367455"/>
                <a:gd name="connsiteX2090" fmla="*/ 1373855 w 6891715"/>
                <a:gd name="connsiteY2090" fmla="*/ 3737873 h 6367455"/>
                <a:gd name="connsiteX2091" fmla="*/ 1371634 w 6891715"/>
                <a:gd name="connsiteY2091" fmla="*/ 3718810 h 6367455"/>
                <a:gd name="connsiteX2092" fmla="*/ 1379883 w 6891715"/>
                <a:gd name="connsiteY2092" fmla="*/ 3698794 h 6367455"/>
                <a:gd name="connsiteX2093" fmla="*/ 1391622 w 6891715"/>
                <a:gd name="connsiteY2093" fmla="*/ 3694346 h 6367455"/>
                <a:gd name="connsiteX2094" fmla="*/ 1377662 w 6891715"/>
                <a:gd name="connsiteY2094" fmla="*/ 3693393 h 6367455"/>
                <a:gd name="connsiteX2095" fmla="*/ 1375758 w 6891715"/>
                <a:gd name="connsiteY2095" fmla="*/ 3673377 h 6367455"/>
                <a:gd name="connsiteX2096" fmla="*/ 1384960 w 6891715"/>
                <a:gd name="connsiteY2096" fmla="*/ 3665117 h 6367455"/>
                <a:gd name="connsiteX2097" fmla="*/ 1394478 w 6891715"/>
                <a:gd name="connsiteY2097" fmla="*/ 3663846 h 6367455"/>
                <a:gd name="connsiteX2098" fmla="*/ 1396382 w 6891715"/>
                <a:gd name="connsiteY2098" fmla="*/ 3656539 h 6367455"/>
                <a:gd name="connsiteX2099" fmla="*/ 1383691 w 6891715"/>
                <a:gd name="connsiteY2099" fmla="*/ 3640653 h 6367455"/>
                <a:gd name="connsiteX2100" fmla="*/ 1380201 w 6891715"/>
                <a:gd name="connsiteY2100" fmla="*/ 3632392 h 6367455"/>
                <a:gd name="connsiteX2101" fmla="*/ 1392891 w 6891715"/>
                <a:gd name="connsiteY2101" fmla="*/ 3621590 h 6367455"/>
                <a:gd name="connsiteX2102" fmla="*/ 1387815 w 6891715"/>
                <a:gd name="connsiteY2102" fmla="*/ 3614283 h 6367455"/>
                <a:gd name="connsiteX2103" fmla="*/ 1382421 w 6891715"/>
                <a:gd name="connsiteY2103" fmla="*/ 3623814 h 6367455"/>
                <a:gd name="connsiteX2104" fmla="*/ 1372902 w 6891715"/>
                <a:gd name="connsiteY2104" fmla="*/ 3629215 h 6367455"/>
                <a:gd name="connsiteX2105" fmla="*/ 1371634 w 6891715"/>
                <a:gd name="connsiteY2105" fmla="*/ 3623814 h 6367455"/>
                <a:gd name="connsiteX2106" fmla="*/ 1364653 w 6891715"/>
                <a:gd name="connsiteY2106" fmla="*/ 3633663 h 6367455"/>
                <a:gd name="connsiteX2107" fmla="*/ 1360529 w 6891715"/>
                <a:gd name="connsiteY2107" fmla="*/ 3640017 h 6367455"/>
                <a:gd name="connsiteX2108" fmla="*/ 1351645 w 6891715"/>
                <a:gd name="connsiteY2108" fmla="*/ 3622861 h 6367455"/>
                <a:gd name="connsiteX2109" fmla="*/ 1353866 w 6891715"/>
                <a:gd name="connsiteY2109" fmla="*/ 3611423 h 6367455"/>
                <a:gd name="connsiteX2110" fmla="*/ 1343079 w 6891715"/>
                <a:gd name="connsiteY2110" fmla="*/ 3620001 h 6367455"/>
                <a:gd name="connsiteX2111" fmla="*/ 1332609 w 6891715"/>
                <a:gd name="connsiteY2111" fmla="*/ 3615871 h 6367455"/>
                <a:gd name="connsiteX2112" fmla="*/ 1326265 w 6891715"/>
                <a:gd name="connsiteY2112" fmla="*/ 3603480 h 6367455"/>
                <a:gd name="connsiteX2113" fmla="*/ 1317384 w 6891715"/>
                <a:gd name="connsiteY2113" fmla="*/ 3570438 h 6367455"/>
                <a:gd name="connsiteX2114" fmla="*/ 1325948 w 6891715"/>
                <a:gd name="connsiteY2114" fmla="*/ 3541208 h 6367455"/>
                <a:gd name="connsiteX2115" fmla="*/ 1334830 w 6891715"/>
                <a:gd name="connsiteY2115" fmla="*/ 3527229 h 6367455"/>
                <a:gd name="connsiteX2116" fmla="*/ 1341492 w 6891715"/>
                <a:gd name="connsiteY2116" fmla="*/ 3513567 h 6367455"/>
                <a:gd name="connsiteX2117" fmla="*/ 1352597 w 6891715"/>
                <a:gd name="connsiteY2117" fmla="*/ 3504989 h 6367455"/>
                <a:gd name="connsiteX2118" fmla="*/ 1372902 w 6891715"/>
                <a:gd name="connsiteY2118" fmla="*/ 3506895 h 6367455"/>
                <a:gd name="connsiteX2119" fmla="*/ 1381152 w 6891715"/>
                <a:gd name="connsiteY2119" fmla="*/ 3499270 h 6367455"/>
                <a:gd name="connsiteX2120" fmla="*/ 1371634 w 6891715"/>
                <a:gd name="connsiteY2120" fmla="*/ 3502447 h 6367455"/>
                <a:gd name="connsiteX2121" fmla="*/ 1363385 w 6891715"/>
                <a:gd name="connsiteY2121" fmla="*/ 3497682 h 6367455"/>
                <a:gd name="connsiteX2122" fmla="*/ 1351645 w 6891715"/>
                <a:gd name="connsiteY2122" fmla="*/ 3495458 h 6367455"/>
                <a:gd name="connsiteX2123" fmla="*/ 1335781 w 6891715"/>
                <a:gd name="connsiteY2123" fmla="*/ 3492281 h 6367455"/>
                <a:gd name="connsiteX2124" fmla="*/ 1330388 w 6891715"/>
                <a:gd name="connsiteY2124" fmla="*/ 3484020 h 6367455"/>
                <a:gd name="connsiteX2125" fmla="*/ 1324045 w 6891715"/>
                <a:gd name="connsiteY2125" fmla="*/ 3498953 h 6367455"/>
                <a:gd name="connsiteX2126" fmla="*/ 1315799 w 6891715"/>
                <a:gd name="connsiteY2126" fmla="*/ 3512932 h 6367455"/>
                <a:gd name="connsiteX2127" fmla="*/ 1295812 w 6891715"/>
                <a:gd name="connsiteY2127" fmla="*/ 3513885 h 6367455"/>
                <a:gd name="connsiteX2128" fmla="*/ 1292640 w 6891715"/>
                <a:gd name="connsiteY2128" fmla="*/ 3508484 h 6367455"/>
                <a:gd name="connsiteX2129" fmla="*/ 1283124 w 6891715"/>
                <a:gd name="connsiteY2129" fmla="*/ 3520239 h 6367455"/>
                <a:gd name="connsiteX2130" fmla="*/ 1262187 w 6891715"/>
                <a:gd name="connsiteY2130" fmla="*/ 3526911 h 6367455"/>
                <a:gd name="connsiteX2131" fmla="*/ 1251719 w 6891715"/>
                <a:gd name="connsiteY2131" fmla="*/ 3515156 h 6367455"/>
                <a:gd name="connsiteX2132" fmla="*/ 1249180 w 6891715"/>
                <a:gd name="connsiteY2132" fmla="*/ 3506895 h 6367455"/>
                <a:gd name="connsiteX2133" fmla="*/ 1243152 w 6891715"/>
                <a:gd name="connsiteY2133" fmla="*/ 3514203 h 6367455"/>
                <a:gd name="connsiteX2134" fmla="*/ 1253623 w 6891715"/>
                <a:gd name="connsiteY2134" fmla="*/ 3533266 h 6367455"/>
                <a:gd name="connsiteX2135" fmla="*/ 1245054 w 6891715"/>
                <a:gd name="connsiteY2135" fmla="*/ 3545021 h 6367455"/>
                <a:gd name="connsiteX2136" fmla="*/ 1230463 w 6891715"/>
                <a:gd name="connsiteY2136" fmla="*/ 3544068 h 6367455"/>
                <a:gd name="connsiteX2137" fmla="*/ 1221898 w 6891715"/>
                <a:gd name="connsiteY2137" fmla="*/ 3539620 h 6367455"/>
                <a:gd name="connsiteX2138" fmla="*/ 1210160 w 6891715"/>
                <a:gd name="connsiteY2138" fmla="*/ 3515474 h 6367455"/>
                <a:gd name="connsiteX2139" fmla="*/ 1191125 w 6891715"/>
                <a:gd name="connsiteY2139" fmla="*/ 3522463 h 6367455"/>
                <a:gd name="connsiteX2140" fmla="*/ 1193663 w 6891715"/>
                <a:gd name="connsiteY2140" fmla="*/ 3538984 h 6367455"/>
                <a:gd name="connsiteX2141" fmla="*/ 1203181 w 6891715"/>
                <a:gd name="connsiteY2141" fmla="*/ 3547563 h 6367455"/>
                <a:gd name="connsiteX2142" fmla="*/ 1203181 w 6891715"/>
                <a:gd name="connsiteY2142" fmla="*/ 3554870 h 6367455"/>
                <a:gd name="connsiteX2143" fmla="*/ 1189222 w 6891715"/>
                <a:gd name="connsiteY2143" fmla="*/ 3547563 h 6367455"/>
                <a:gd name="connsiteX2144" fmla="*/ 1181609 w 6891715"/>
                <a:gd name="connsiteY2144" fmla="*/ 3526594 h 6367455"/>
                <a:gd name="connsiteX2145" fmla="*/ 1165747 w 6891715"/>
                <a:gd name="connsiteY2145" fmla="*/ 3516109 h 6367455"/>
                <a:gd name="connsiteX2146" fmla="*/ 1162574 w 6891715"/>
                <a:gd name="connsiteY2146" fmla="*/ 3505625 h 6367455"/>
                <a:gd name="connsiteX2147" fmla="*/ 1169871 w 6891715"/>
                <a:gd name="connsiteY2147" fmla="*/ 3495140 h 6367455"/>
                <a:gd name="connsiteX2148" fmla="*/ 1177485 w 6891715"/>
                <a:gd name="connsiteY2148" fmla="*/ 3496729 h 6367455"/>
                <a:gd name="connsiteX2149" fmla="*/ 1183830 w 6891715"/>
                <a:gd name="connsiteY2149" fmla="*/ 3510708 h 6367455"/>
                <a:gd name="connsiteX2150" fmla="*/ 1187002 w 6891715"/>
                <a:gd name="connsiteY2150" fmla="*/ 3507531 h 6367455"/>
                <a:gd name="connsiteX2151" fmla="*/ 1180022 w 6891715"/>
                <a:gd name="connsiteY2151" fmla="*/ 3484338 h 6367455"/>
                <a:gd name="connsiteX2152" fmla="*/ 1186367 w 6891715"/>
                <a:gd name="connsiteY2152" fmla="*/ 3466546 h 6367455"/>
                <a:gd name="connsiteX2153" fmla="*/ 1202229 w 6891715"/>
                <a:gd name="connsiteY2153" fmla="*/ 3426196 h 6367455"/>
                <a:gd name="connsiteX2154" fmla="*/ 1207939 w 6891715"/>
                <a:gd name="connsiteY2154" fmla="*/ 3419842 h 6367455"/>
                <a:gd name="connsiteX2155" fmla="*/ 1212381 w 6891715"/>
                <a:gd name="connsiteY2155" fmla="*/ 3402685 h 6367455"/>
                <a:gd name="connsiteX2156" fmla="*/ 1199691 w 6891715"/>
                <a:gd name="connsiteY2156" fmla="*/ 3396649 h 6367455"/>
                <a:gd name="connsiteX2157" fmla="*/ 1198422 w 6891715"/>
                <a:gd name="connsiteY2157" fmla="*/ 3388071 h 6367455"/>
                <a:gd name="connsiteX2158" fmla="*/ 1190809 w 6891715"/>
                <a:gd name="connsiteY2158" fmla="*/ 3370600 h 6367455"/>
                <a:gd name="connsiteX2159" fmla="*/ 1190809 w 6891715"/>
                <a:gd name="connsiteY2159" fmla="*/ 3354714 h 6367455"/>
                <a:gd name="connsiteX2160" fmla="*/ 1203181 w 6891715"/>
                <a:gd name="connsiteY2160" fmla="*/ 3331203 h 6367455"/>
                <a:gd name="connsiteX2161" fmla="*/ 1212698 w 6891715"/>
                <a:gd name="connsiteY2161" fmla="*/ 3335335 h 6367455"/>
                <a:gd name="connsiteX2162" fmla="*/ 1223166 w 6891715"/>
                <a:gd name="connsiteY2162" fmla="*/ 3330249 h 6367455"/>
                <a:gd name="connsiteX2163" fmla="*/ 1224436 w 6891715"/>
                <a:gd name="connsiteY2163" fmla="*/ 3327073 h 6367455"/>
                <a:gd name="connsiteX2164" fmla="*/ 1198739 w 6891715"/>
                <a:gd name="connsiteY2164" fmla="*/ 3324849 h 6367455"/>
                <a:gd name="connsiteX2165" fmla="*/ 1188905 w 6891715"/>
                <a:gd name="connsiteY2165" fmla="*/ 3297525 h 6367455"/>
                <a:gd name="connsiteX2166" fmla="*/ 1189222 w 6891715"/>
                <a:gd name="connsiteY2166" fmla="*/ 3321037 h 6367455"/>
                <a:gd name="connsiteX2167" fmla="*/ 1187319 w 6891715"/>
                <a:gd name="connsiteY2167" fmla="*/ 3331521 h 6367455"/>
                <a:gd name="connsiteX2168" fmla="*/ 1176850 w 6891715"/>
                <a:gd name="connsiteY2168" fmla="*/ 3334699 h 6367455"/>
                <a:gd name="connsiteX2169" fmla="*/ 1170506 w 6891715"/>
                <a:gd name="connsiteY2169" fmla="*/ 3332474 h 6367455"/>
                <a:gd name="connsiteX2170" fmla="*/ 1166381 w 6891715"/>
                <a:gd name="connsiteY2170" fmla="*/ 3340101 h 6367455"/>
                <a:gd name="connsiteX2171" fmla="*/ 1157816 w 6891715"/>
                <a:gd name="connsiteY2171" fmla="*/ 3331521 h 6367455"/>
                <a:gd name="connsiteX2172" fmla="*/ 1157498 w 6891715"/>
                <a:gd name="connsiteY2172" fmla="*/ 3321037 h 6367455"/>
                <a:gd name="connsiteX2173" fmla="*/ 1173995 w 6891715"/>
                <a:gd name="connsiteY2173" fmla="*/ 3287358 h 6367455"/>
                <a:gd name="connsiteX2174" fmla="*/ 1175264 w 6891715"/>
                <a:gd name="connsiteY2174" fmla="*/ 3277827 h 6367455"/>
                <a:gd name="connsiteX2175" fmla="*/ 1148933 w 6891715"/>
                <a:gd name="connsiteY2175" fmla="*/ 3315000 h 6367455"/>
                <a:gd name="connsiteX2176" fmla="*/ 1144808 w 6891715"/>
                <a:gd name="connsiteY2176" fmla="*/ 3311823 h 6367455"/>
                <a:gd name="connsiteX2177" fmla="*/ 1139733 w 6891715"/>
                <a:gd name="connsiteY2177" fmla="*/ 3326755 h 6367455"/>
                <a:gd name="connsiteX2178" fmla="*/ 1147346 w 6891715"/>
                <a:gd name="connsiteY2178" fmla="*/ 3336923 h 6367455"/>
                <a:gd name="connsiteX2179" fmla="*/ 1154643 w 6891715"/>
                <a:gd name="connsiteY2179" fmla="*/ 3346454 h 6367455"/>
                <a:gd name="connsiteX2180" fmla="*/ 1151471 w 6891715"/>
                <a:gd name="connsiteY2180" fmla="*/ 3362341 h 6367455"/>
                <a:gd name="connsiteX2181" fmla="*/ 1143540 w 6891715"/>
                <a:gd name="connsiteY2181" fmla="*/ 3374096 h 6367455"/>
                <a:gd name="connsiteX2182" fmla="*/ 1137512 w 6891715"/>
                <a:gd name="connsiteY2182" fmla="*/ 3404592 h 6367455"/>
                <a:gd name="connsiteX2183" fmla="*/ 1134340 w 6891715"/>
                <a:gd name="connsiteY2183" fmla="*/ 3421430 h 6367455"/>
                <a:gd name="connsiteX2184" fmla="*/ 1128312 w 6891715"/>
                <a:gd name="connsiteY2184" fmla="*/ 3441764 h 6367455"/>
                <a:gd name="connsiteX2185" fmla="*/ 1117526 w 6891715"/>
                <a:gd name="connsiteY2185" fmla="*/ 3446848 h 6367455"/>
                <a:gd name="connsiteX2186" fmla="*/ 1105787 w 6891715"/>
                <a:gd name="connsiteY2186" fmla="*/ 3446848 h 6367455"/>
                <a:gd name="connsiteX2187" fmla="*/ 1101663 w 6891715"/>
                <a:gd name="connsiteY2187" fmla="*/ 3432550 h 6367455"/>
                <a:gd name="connsiteX2188" fmla="*/ 1107691 w 6891715"/>
                <a:gd name="connsiteY2188" fmla="*/ 3416665 h 6367455"/>
                <a:gd name="connsiteX2189" fmla="*/ 1118160 w 6891715"/>
                <a:gd name="connsiteY2189" fmla="*/ 3395378 h 6367455"/>
                <a:gd name="connsiteX2190" fmla="*/ 1128629 w 6891715"/>
                <a:gd name="connsiteY2190" fmla="*/ 3369647 h 6367455"/>
                <a:gd name="connsiteX2191" fmla="*/ 1128629 w 6891715"/>
                <a:gd name="connsiteY2191" fmla="*/ 3362341 h 6367455"/>
                <a:gd name="connsiteX2192" fmla="*/ 1117842 w 6891715"/>
                <a:gd name="connsiteY2192" fmla="*/ 3365834 h 6367455"/>
                <a:gd name="connsiteX2193" fmla="*/ 1115939 w 6891715"/>
                <a:gd name="connsiteY2193" fmla="*/ 3358527 h 6367455"/>
                <a:gd name="connsiteX2194" fmla="*/ 1122919 w 6891715"/>
                <a:gd name="connsiteY2194" fmla="*/ 3348995 h 6367455"/>
                <a:gd name="connsiteX2195" fmla="*/ 1127043 w 6891715"/>
                <a:gd name="connsiteY2195" fmla="*/ 3328663 h 6367455"/>
                <a:gd name="connsiteX2196" fmla="*/ 1117526 w 6891715"/>
                <a:gd name="connsiteY2196" fmla="*/ 3330886 h 6367455"/>
                <a:gd name="connsiteX2197" fmla="*/ 1124505 w 6891715"/>
                <a:gd name="connsiteY2197" fmla="*/ 3315000 h 6367455"/>
                <a:gd name="connsiteX2198" fmla="*/ 1133070 w 6891715"/>
                <a:gd name="connsiteY2198" fmla="*/ 3302291 h 6367455"/>
                <a:gd name="connsiteX2199" fmla="*/ 1138463 w 6891715"/>
                <a:gd name="connsiteY2199" fmla="*/ 3290852 h 6367455"/>
                <a:gd name="connsiteX2200" fmla="*/ 1126409 w 6891715"/>
                <a:gd name="connsiteY2200" fmla="*/ 3277191 h 6367455"/>
                <a:gd name="connsiteX2201" fmla="*/ 1126409 w 6891715"/>
                <a:gd name="connsiteY2201" fmla="*/ 3265435 h 6367455"/>
                <a:gd name="connsiteX2202" fmla="*/ 1142270 w 6891715"/>
                <a:gd name="connsiteY2202" fmla="*/ 3262260 h 6367455"/>
                <a:gd name="connsiteX2203" fmla="*/ 1141319 w 6891715"/>
                <a:gd name="connsiteY2203" fmla="*/ 3252727 h 6367455"/>
                <a:gd name="connsiteX2204" fmla="*/ 1146712 w 6891715"/>
                <a:gd name="connsiteY2204" fmla="*/ 3254634 h 6367455"/>
                <a:gd name="connsiteX2205" fmla="*/ 1145126 w 6891715"/>
                <a:gd name="connsiteY2205" fmla="*/ 3241924 h 6367455"/>
                <a:gd name="connsiteX2206" fmla="*/ 1162257 w 6891715"/>
                <a:gd name="connsiteY2206" fmla="*/ 3228261 h 6367455"/>
                <a:gd name="connsiteX2207" fmla="*/ 1159085 w 6891715"/>
                <a:gd name="connsiteY2207" fmla="*/ 3221908 h 6367455"/>
                <a:gd name="connsiteX2208" fmla="*/ 1162891 w 6891715"/>
                <a:gd name="connsiteY2208" fmla="*/ 3213329 h 6367455"/>
                <a:gd name="connsiteX2209" fmla="*/ 1158450 w 6891715"/>
                <a:gd name="connsiteY2209" fmla="*/ 3202844 h 6367455"/>
                <a:gd name="connsiteX2210" fmla="*/ 1156546 w 6891715"/>
                <a:gd name="connsiteY2210" fmla="*/ 3201890 h 6367455"/>
                <a:gd name="connsiteX2211" fmla="*/ 1145126 w 6891715"/>
                <a:gd name="connsiteY2211" fmla="*/ 3210469 h 6367455"/>
                <a:gd name="connsiteX2212" fmla="*/ 1145126 w 6891715"/>
                <a:gd name="connsiteY2212" fmla="*/ 3224449 h 6367455"/>
                <a:gd name="connsiteX2213" fmla="*/ 1130215 w 6891715"/>
                <a:gd name="connsiteY2213" fmla="*/ 3234934 h 6367455"/>
                <a:gd name="connsiteX2214" fmla="*/ 1125457 w 6891715"/>
                <a:gd name="connsiteY2214" fmla="*/ 3243513 h 6367455"/>
                <a:gd name="connsiteX2215" fmla="*/ 1113719 w 6891715"/>
                <a:gd name="connsiteY2215" fmla="*/ 3242242 h 6367455"/>
                <a:gd name="connsiteX2216" fmla="*/ 1103884 w 6891715"/>
                <a:gd name="connsiteY2216" fmla="*/ 3231121 h 6367455"/>
                <a:gd name="connsiteX2217" fmla="*/ 1091194 w 6891715"/>
                <a:gd name="connsiteY2217" fmla="*/ 3223496 h 6367455"/>
                <a:gd name="connsiteX2218" fmla="*/ 1092463 w 6891715"/>
                <a:gd name="connsiteY2218" fmla="*/ 3210787 h 6367455"/>
                <a:gd name="connsiteX2219" fmla="*/ 1108008 w 6891715"/>
                <a:gd name="connsiteY2219" fmla="*/ 3205703 h 6367455"/>
                <a:gd name="connsiteX2220" fmla="*/ 1091511 w 6891715"/>
                <a:gd name="connsiteY2220" fmla="*/ 3203480 h 6367455"/>
                <a:gd name="connsiteX2221" fmla="*/ 1090877 w 6891715"/>
                <a:gd name="connsiteY2221" fmla="*/ 3209516 h 6367455"/>
                <a:gd name="connsiteX2222" fmla="*/ 1082628 w 6891715"/>
                <a:gd name="connsiteY2222" fmla="*/ 3212375 h 6367455"/>
                <a:gd name="connsiteX2223" fmla="*/ 1066766 w 6891715"/>
                <a:gd name="connsiteY2223" fmla="*/ 3204750 h 6367455"/>
                <a:gd name="connsiteX2224" fmla="*/ 1067718 w 6891715"/>
                <a:gd name="connsiteY2224" fmla="*/ 3197444 h 6367455"/>
                <a:gd name="connsiteX2225" fmla="*/ 1088022 w 6891715"/>
                <a:gd name="connsiteY2225" fmla="*/ 3193312 h 6367455"/>
                <a:gd name="connsiteX2226" fmla="*/ 1098491 w 6891715"/>
                <a:gd name="connsiteY2226" fmla="*/ 3195854 h 6367455"/>
                <a:gd name="connsiteX2227" fmla="*/ 1107057 w 6891715"/>
                <a:gd name="connsiteY2227" fmla="*/ 3194901 h 6367455"/>
                <a:gd name="connsiteX2228" fmla="*/ 1108643 w 6891715"/>
                <a:gd name="connsiteY2228" fmla="*/ 3183146 h 6367455"/>
                <a:gd name="connsiteX2229" fmla="*/ 1099126 w 6891715"/>
                <a:gd name="connsiteY2229" fmla="*/ 3170755 h 6367455"/>
                <a:gd name="connsiteX2230" fmla="*/ 1103249 w 6891715"/>
                <a:gd name="connsiteY2230" fmla="*/ 3157411 h 6367455"/>
                <a:gd name="connsiteX2231" fmla="*/ 1123236 w 6891715"/>
                <a:gd name="connsiteY2231" fmla="*/ 3154870 h 6367455"/>
                <a:gd name="connsiteX2232" fmla="*/ 1104201 w 6891715"/>
                <a:gd name="connsiteY2232" fmla="*/ 3145338 h 6367455"/>
                <a:gd name="connsiteX2233" fmla="*/ 1119112 w 6891715"/>
                <a:gd name="connsiteY2233" fmla="*/ 3135807 h 6367455"/>
                <a:gd name="connsiteX2234" fmla="*/ 1131802 w 6891715"/>
                <a:gd name="connsiteY2234" fmla="*/ 3142162 h 6367455"/>
                <a:gd name="connsiteX2235" fmla="*/ 1116891 w 6891715"/>
                <a:gd name="connsiteY2235" fmla="*/ 3125323 h 6367455"/>
                <a:gd name="connsiteX2236" fmla="*/ 1122919 w 6891715"/>
                <a:gd name="connsiteY2236" fmla="*/ 3116745 h 6367455"/>
                <a:gd name="connsiteX2237" fmla="*/ 1139733 w 6891715"/>
                <a:gd name="connsiteY2237" fmla="*/ 3113568 h 6367455"/>
                <a:gd name="connsiteX2238" fmla="*/ 1141002 w 6891715"/>
                <a:gd name="connsiteY2238" fmla="*/ 3108167 h 6367455"/>
                <a:gd name="connsiteX2239" fmla="*/ 1123870 w 6891715"/>
                <a:gd name="connsiteY2239" fmla="*/ 3102131 h 6367455"/>
                <a:gd name="connsiteX2240" fmla="*/ 1147981 w 6891715"/>
                <a:gd name="connsiteY2240" fmla="*/ 3086881 h 6367455"/>
                <a:gd name="connsiteX2241" fmla="*/ 1126091 w 6891715"/>
                <a:gd name="connsiteY2241" fmla="*/ 3094823 h 6367455"/>
                <a:gd name="connsiteX2242" fmla="*/ 1126091 w 6891715"/>
                <a:gd name="connsiteY2242" fmla="*/ 3086245 h 6367455"/>
                <a:gd name="connsiteX2243" fmla="*/ 1114353 w 6891715"/>
                <a:gd name="connsiteY2243" fmla="*/ 3102131 h 6367455"/>
                <a:gd name="connsiteX2244" fmla="*/ 1100711 w 6891715"/>
                <a:gd name="connsiteY2244" fmla="*/ 3083385 h 6367455"/>
                <a:gd name="connsiteX2245" fmla="*/ 1095953 w 6891715"/>
                <a:gd name="connsiteY2245" fmla="*/ 3062099 h 6367455"/>
                <a:gd name="connsiteX2246" fmla="*/ 1104518 w 6891715"/>
                <a:gd name="connsiteY2246" fmla="*/ 3057969 h 6367455"/>
                <a:gd name="connsiteX2247" fmla="*/ 1122601 w 6891715"/>
                <a:gd name="connsiteY2247" fmla="*/ 3068136 h 6367455"/>
                <a:gd name="connsiteX2248" fmla="*/ 1134340 w 6891715"/>
                <a:gd name="connsiteY2248" fmla="*/ 3067183 h 6367455"/>
                <a:gd name="connsiteX2249" fmla="*/ 1121332 w 6891715"/>
                <a:gd name="connsiteY2249" fmla="*/ 3062099 h 6367455"/>
                <a:gd name="connsiteX2250" fmla="*/ 1101981 w 6891715"/>
                <a:gd name="connsiteY2250" fmla="*/ 3038271 h 6367455"/>
                <a:gd name="connsiteX2251" fmla="*/ 1106422 w 6891715"/>
                <a:gd name="connsiteY2251" fmla="*/ 3031599 h 6367455"/>
                <a:gd name="connsiteX2252" fmla="*/ 1114670 w 6891715"/>
                <a:gd name="connsiteY2252" fmla="*/ 3030329 h 6367455"/>
                <a:gd name="connsiteX2253" fmla="*/ 1100077 w 6891715"/>
                <a:gd name="connsiteY2253" fmla="*/ 3010631 h 6367455"/>
                <a:gd name="connsiteX2254" fmla="*/ 1108960 w 6891715"/>
                <a:gd name="connsiteY2254" fmla="*/ 3001100 h 6367455"/>
                <a:gd name="connsiteX2255" fmla="*/ 1121967 w 6891715"/>
                <a:gd name="connsiteY2255" fmla="*/ 3001100 h 6367455"/>
                <a:gd name="connsiteX2256" fmla="*/ 1145126 w 6891715"/>
                <a:gd name="connsiteY2256" fmla="*/ 3001735 h 6367455"/>
                <a:gd name="connsiteX2257" fmla="*/ 1141002 w 6891715"/>
                <a:gd name="connsiteY2257" fmla="*/ 2996334 h 6367455"/>
                <a:gd name="connsiteX2258" fmla="*/ 1144174 w 6891715"/>
                <a:gd name="connsiteY2258" fmla="*/ 2992204 h 6367455"/>
                <a:gd name="connsiteX2259" fmla="*/ 1156864 w 6891715"/>
                <a:gd name="connsiteY2259" fmla="*/ 3000464 h 6367455"/>
                <a:gd name="connsiteX2260" fmla="*/ 1160988 w 6891715"/>
                <a:gd name="connsiteY2260" fmla="*/ 2996334 h 6367455"/>
                <a:gd name="connsiteX2261" fmla="*/ 1150519 w 6891715"/>
                <a:gd name="connsiteY2261" fmla="*/ 2978543 h 6367455"/>
                <a:gd name="connsiteX2262" fmla="*/ 1136243 w 6891715"/>
                <a:gd name="connsiteY2262" fmla="*/ 2967105 h 6367455"/>
                <a:gd name="connsiteX2263" fmla="*/ 1136243 w 6891715"/>
                <a:gd name="connsiteY2263" fmla="*/ 2960751 h 6367455"/>
                <a:gd name="connsiteX2264" fmla="*/ 1143857 w 6891715"/>
                <a:gd name="connsiteY2264" fmla="*/ 2958526 h 6367455"/>
                <a:gd name="connsiteX2265" fmla="*/ 1153374 w 6891715"/>
                <a:gd name="connsiteY2265" fmla="*/ 2963928 h 6367455"/>
                <a:gd name="connsiteX2266" fmla="*/ 1155277 w 6891715"/>
                <a:gd name="connsiteY2266" fmla="*/ 2958526 h 6367455"/>
                <a:gd name="connsiteX2267" fmla="*/ 1147029 w 6891715"/>
                <a:gd name="connsiteY2267" fmla="*/ 2943593 h 6367455"/>
                <a:gd name="connsiteX2268" fmla="*/ 1156229 w 6891715"/>
                <a:gd name="connsiteY2268" fmla="*/ 2935012 h 6367455"/>
                <a:gd name="connsiteX2269" fmla="*/ 1166699 w 6891715"/>
                <a:gd name="connsiteY2269" fmla="*/ 2928659 h 6367455"/>
                <a:gd name="connsiteX2270" fmla="*/ 1181609 w 6891715"/>
                <a:gd name="connsiteY2270" fmla="*/ 2937873 h 6367455"/>
                <a:gd name="connsiteX2271" fmla="*/ 1181609 w 6891715"/>
                <a:gd name="connsiteY2271" fmla="*/ 2931834 h 6367455"/>
                <a:gd name="connsiteX2272" fmla="*/ 1163526 w 6891715"/>
                <a:gd name="connsiteY2272" fmla="*/ 2922306 h 6367455"/>
                <a:gd name="connsiteX2273" fmla="*/ 1161305 w 6891715"/>
                <a:gd name="connsiteY2273" fmla="*/ 2911186 h 6367455"/>
                <a:gd name="connsiteX2274" fmla="*/ 1162257 w 6891715"/>
                <a:gd name="connsiteY2274" fmla="*/ 2899430 h 6367455"/>
                <a:gd name="connsiteX2275" fmla="*/ 1174947 w 6891715"/>
                <a:gd name="connsiteY2275" fmla="*/ 2882275 h 6367455"/>
                <a:gd name="connsiteX2276" fmla="*/ 1176850 w 6891715"/>
                <a:gd name="connsiteY2276" fmla="*/ 2869567 h 6367455"/>
                <a:gd name="connsiteX2277" fmla="*/ 1181926 w 6891715"/>
                <a:gd name="connsiteY2277" fmla="*/ 2869567 h 6367455"/>
                <a:gd name="connsiteX2278" fmla="*/ 1192395 w 6891715"/>
                <a:gd name="connsiteY2278" fmla="*/ 2865437 h 6367455"/>
                <a:gd name="connsiteX2279" fmla="*/ 1202229 w 6891715"/>
                <a:gd name="connsiteY2279" fmla="*/ 2871474 h 6367455"/>
                <a:gd name="connsiteX2280" fmla="*/ 1213649 w 6891715"/>
                <a:gd name="connsiteY2280" fmla="*/ 2881003 h 6367455"/>
                <a:gd name="connsiteX2281" fmla="*/ 1216822 w 6891715"/>
                <a:gd name="connsiteY2281" fmla="*/ 2874650 h 6367455"/>
                <a:gd name="connsiteX2282" fmla="*/ 1224436 w 6891715"/>
                <a:gd name="connsiteY2282" fmla="*/ 2874650 h 6367455"/>
                <a:gd name="connsiteX2283" fmla="*/ 1233952 w 6891715"/>
                <a:gd name="connsiteY2283" fmla="*/ 2881639 h 6367455"/>
                <a:gd name="connsiteX2284" fmla="*/ 1241249 w 6891715"/>
                <a:gd name="connsiteY2284" fmla="*/ 2885769 h 6367455"/>
                <a:gd name="connsiteX2285" fmla="*/ 1253941 w 6891715"/>
                <a:gd name="connsiteY2285" fmla="*/ 2879415 h 6367455"/>
                <a:gd name="connsiteX2286" fmla="*/ 1279635 w 6891715"/>
                <a:gd name="connsiteY2286" fmla="*/ 2869567 h 6367455"/>
                <a:gd name="connsiteX2287" fmla="*/ 1295496 w 6891715"/>
                <a:gd name="connsiteY2287" fmla="*/ 2879097 h 6367455"/>
                <a:gd name="connsiteX2288" fmla="*/ 1311040 w 6891715"/>
                <a:gd name="connsiteY2288" fmla="*/ 2868614 h 6367455"/>
                <a:gd name="connsiteX2289" fmla="*/ 3854360 w 6891715"/>
                <a:gd name="connsiteY2289" fmla="*/ 2852734 h 6367455"/>
                <a:gd name="connsiteX2290" fmla="*/ 3865180 w 6891715"/>
                <a:gd name="connsiteY2290" fmla="*/ 2862282 h 6367455"/>
                <a:gd name="connsiteX2291" fmla="*/ 3876638 w 6891715"/>
                <a:gd name="connsiteY2291" fmla="*/ 2875649 h 6367455"/>
                <a:gd name="connsiteX2292" fmla="*/ 3876001 w 6891715"/>
                <a:gd name="connsiteY2292" fmla="*/ 2885198 h 6367455"/>
                <a:gd name="connsiteX2293" fmla="*/ 3865499 w 6891715"/>
                <a:gd name="connsiteY2293" fmla="*/ 2882333 h 6367455"/>
                <a:gd name="connsiteX2294" fmla="*/ 3855951 w 6891715"/>
                <a:gd name="connsiteY2294" fmla="*/ 2890927 h 6367455"/>
                <a:gd name="connsiteX2295" fmla="*/ 3847358 w 6891715"/>
                <a:gd name="connsiteY2295" fmla="*/ 2901431 h 6367455"/>
                <a:gd name="connsiteX2296" fmla="*/ 3832718 w 6891715"/>
                <a:gd name="connsiteY2296" fmla="*/ 2908115 h 6367455"/>
                <a:gd name="connsiteX2297" fmla="*/ 3829536 w 6891715"/>
                <a:gd name="connsiteY2297" fmla="*/ 2924031 h 6367455"/>
                <a:gd name="connsiteX2298" fmla="*/ 3797710 w 6891715"/>
                <a:gd name="connsiteY2298" fmla="*/ 2916709 h 6367455"/>
                <a:gd name="connsiteX2299" fmla="*/ 3790390 w 6891715"/>
                <a:gd name="connsiteY2299" fmla="*/ 2923077 h 6367455"/>
                <a:gd name="connsiteX2300" fmla="*/ 3787526 w 6891715"/>
                <a:gd name="connsiteY2300" fmla="*/ 2947269 h 6367455"/>
                <a:gd name="connsiteX2301" fmla="*/ 3764293 w 6891715"/>
                <a:gd name="connsiteY2301" fmla="*/ 2978145 h 6367455"/>
                <a:gd name="connsiteX2302" fmla="*/ 3751562 w 6891715"/>
                <a:gd name="connsiteY2302" fmla="*/ 2960319 h 6367455"/>
                <a:gd name="connsiteX2303" fmla="*/ 3758564 w 6891715"/>
                <a:gd name="connsiteY2303" fmla="*/ 2947588 h 6367455"/>
                <a:gd name="connsiteX2304" fmla="*/ 3777978 w 6891715"/>
                <a:gd name="connsiteY2304" fmla="*/ 2940264 h 6367455"/>
                <a:gd name="connsiteX2305" fmla="*/ 3778933 w 6891715"/>
                <a:gd name="connsiteY2305" fmla="*/ 2933896 h 6367455"/>
                <a:gd name="connsiteX2306" fmla="*/ 3755063 w 6891715"/>
                <a:gd name="connsiteY2306" fmla="*/ 2912890 h 6367455"/>
                <a:gd name="connsiteX2307" fmla="*/ 3743288 w 6891715"/>
                <a:gd name="connsiteY2307" fmla="*/ 2896019 h 6367455"/>
                <a:gd name="connsiteX2308" fmla="*/ 3761428 w 6891715"/>
                <a:gd name="connsiteY2308" fmla="*/ 2894747 h 6367455"/>
                <a:gd name="connsiteX2309" fmla="*/ 3746152 w 6891715"/>
                <a:gd name="connsiteY2309" fmla="*/ 2870875 h 6367455"/>
                <a:gd name="connsiteX2310" fmla="*/ 3751562 w 6891715"/>
                <a:gd name="connsiteY2310" fmla="*/ 2865465 h 6367455"/>
                <a:gd name="connsiteX2311" fmla="*/ 3772886 w 6891715"/>
                <a:gd name="connsiteY2311" fmla="*/ 2879787 h 6367455"/>
                <a:gd name="connsiteX2312" fmla="*/ 3775114 w 6891715"/>
                <a:gd name="connsiteY2312" fmla="*/ 2869284 h 6367455"/>
                <a:gd name="connsiteX2313" fmla="*/ 3789753 w 6891715"/>
                <a:gd name="connsiteY2313" fmla="*/ 2876604 h 6367455"/>
                <a:gd name="connsiteX2314" fmla="*/ 3779251 w 6891715"/>
                <a:gd name="connsiteY2314" fmla="*/ 2869284 h 6367455"/>
                <a:gd name="connsiteX2315" fmla="*/ 3802165 w 6891715"/>
                <a:gd name="connsiteY2315" fmla="*/ 2853370 h 6367455"/>
                <a:gd name="connsiteX2316" fmla="*/ 3818397 w 6891715"/>
                <a:gd name="connsiteY2316" fmla="*/ 2857190 h 6367455"/>
                <a:gd name="connsiteX2317" fmla="*/ 3881509 w 6891715"/>
                <a:gd name="connsiteY2317" fmla="*/ 2838447 h 6367455"/>
                <a:gd name="connsiteX2318" fmla="*/ 3889338 w 6891715"/>
                <a:gd name="connsiteY2318" fmla="*/ 2856748 h 6367455"/>
                <a:gd name="connsiteX2319" fmla="*/ 3879552 w 6891715"/>
                <a:gd name="connsiteY2319" fmla="*/ 2865433 h 6367455"/>
                <a:gd name="connsiteX2320" fmla="*/ 3866503 w 6891715"/>
                <a:gd name="connsiteY2320" fmla="*/ 2857058 h 6367455"/>
                <a:gd name="connsiteX2321" fmla="*/ 3865525 w 6891715"/>
                <a:gd name="connsiteY2321" fmla="*/ 2845582 h 6367455"/>
                <a:gd name="connsiteX2322" fmla="*/ 1378190 w 6891715"/>
                <a:gd name="connsiteY2322" fmla="*/ 2819397 h 6367455"/>
                <a:gd name="connsiteX2323" fmla="*/ 1384271 w 6891715"/>
                <a:gd name="connsiteY2323" fmla="*/ 2826202 h 6367455"/>
                <a:gd name="connsiteX2324" fmla="*/ 1377514 w 6891715"/>
                <a:gd name="connsiteY2324" fmla="*/ 2838446 h 6367455"/>
                <a:gd name="connsiteX2325" fmla="*/ 1370758 w 6891715"/>
                <a:gd name="connsiteY2325" fmla="*/ 2834024 h 6367455"/>
                <a:gd name="connsiteX2326" fmla="*/ 1368393 w 6891715"/>
                <a:gd name="connsiteY2326" fmla="*/ 2823820 h 6367455"/>
                <a:gd name="connsiteX2327" fmla="*/ 1342224 w 6891715"/>
                <a:gd name="connsiteY2327" fmla="*/ 2803518 h 6367455"/>
                <a:gd name="connsiteX2328" fmla="*/ 1357279 w 6891715"/>
                <a:gd name="connsiteY2328" fmla="*/ 2821795 h 6367455"/>
                <a:gd name="connsiteX2329" fmla="*/ 1344734 w 6891715"/>
                <a:gd name="connsiteY2329" fmla="*/ 2828923 h 6367455"/>
                <a:gd name="connsiteX2330" fmla="*/ 1331875 w 6891715"/>
                <a:gd name="connsiteY2330" fmla="*/ 2819010 h 6367455"/>
                <a:gd name="connsiteX2331" fmla="*/ 1331875 w 6891715"/>
                <a:gd name="connsiteY2331" fmla="*/ 2809712 h 6367455"/>
                <a:gd name="connsiteX2332" fmla="*/ 3807906 w 6891715"/>
                <a:gd name="connsiteY2332" fmla="*/ 2778119 h 6367455"/>
                <a:gd name="connsiteX2333" fmla="*/ 3833399 w 6891715"/>
                <a:gd name="connsiteY2333" fmla="*/ 2780025 h 6367455"/>
                <a:gd name="connsiteX2334" fmla="*/ 3843278 w 6891715"/>
                <a:gd name="connsiteY2334" fmla="*/ 2793676 h 6367455"/>
                <a:gd name="connsiteX2335" fmla="*/ 3849651 w 6891715"/>
                <a:gd name="connsiteY2335" fmla="*/ 2810504 h 6367455"/>
                <a:gd name="connsiteX2336" fmla="*/ 3844552 w 6891715"/>
                <a:gd name="connsiteY2336" fmla="*/ 2813998 h 6367455"/>
                <a:gd name="connsiteX2337" fmla="*/ 3839135 w 6891715"/>
                <a:gd name="connsiteY2337" fmla="*/ 2808599 h 6367455"/>
                <a:gd name="connsiteX2338" fmla="*/ 3830531 w 6891715"/>
                <a:gd name="connsiteY2338" fmla="*/ 2814950 h 6367455"/>
                <a:gd name="connsiteX2339" fmla="*/ 3823521 w 6891715"/>
                <a:gd name="connsiteY2339" fmla="*/ 2827653 h 6367455"/>
                <a:gd name="connsiteX2340" fmla="*/ 3817147 w 6891715"/>
                <a:gd name="connsiteY2340" fmla="*/ 2838447 h 6367455"/>
                <a:gd name="connsiteX2341" fmla="*/ 3804401 w 6891715"/>
                <a:gd name="connsiteY2341" fmla="*/ 2838447 h 6367455"/>
                <a:gd name="connsiteX2342" fmla="*/ 3793566 w 6891715"/>
                <a:gd name="connsiteY2342" fmla="*/ 2829241 h 6367455"/>
                <a:gd name="connsiteX2343" fmla="*/ 3795478 w 6891715"/>
                <a:gd name="connsiteY2343" fmla="*/ 2813362 h 6367455"/>
                <a:gd name="connsiteX2344" fmla="*/ 3778908 w 6891715"/>
                <a:gd name="connsiteY2344" fmla="*/ 2810187 h 6367455"/>
                <a:gd name="connsiteX2345" fmla="*/ 3765843 w 6891715"/>
                <a:gd name="connsiteY2345" fmla="*/ 2808281 h 6367455"/>
                <a:gd name="connsiteX2346" fmla="*/ 3762338 w 6891715"/>
                <a:gd name="connsiteY2346" fmla="*/ 2800976 h 6367455"/>
                <a:gd name="connsiteX2347" fmla="*/ 3780501 w 6891715"/>
                <a:gd name="connsiteY2347" fmla="*/ 2795579 h 6367455"/>
                <a:gd name="connsiteX2348" fmla="*/ 3793248 w 6891715"/>
                <a:gd name="connsiteY2348" fmla="*/ 2795262 h 6367455"/>
                <a:gd name="connsiteX2349" fmla="*/ 3802808 w 6891715"/>
                <a:gd name="connsiteY2349" fmla="*/ 2786692 h 6367455"/>
                <a:gd name="connsiteX2350" fmla="*/ 1396971 w 6891715"/>
                <a:gd name="connsiteY2350" fmla="*/ 2773356 h 6367455"/>
                <a:gd name="connsiteX2351" fmla="*/ 1389329 w 6891715"/>
                <a:gd name="connsiteY2351" fmla="*/ 2781295 h 6367455"/>
                <a:gd name="connsiteX2352" fmla="*/ 1382682 w 6891715"/>
                <a:gd name="connsiteY2352" fmla="*/ 2776589 h 6367455"/>
                <a:gd name="connsiteX2353" fmla="*/ 2732096 w 6891715"/>
                <a:gd name="connsiteY2353" fmla="*/ 2773211 h 6367455"/>
                <a:gd name="connsiteX2354" fmla="*/ 2750156 w 6891715"/>
                <a:gd name="connsiteY2354" fmla="*/ 2804578 h 6367455"/>
                <a:gd name="connsiteX2355" fmla="*/ 2750581 w 6891715"/>
                <a:gd name="connsiteY2355" fmla="*/ 2804292 h 6367455"/>
                <a:gd name="connsiteX2356" fmla="*/ 2732780 w 6891715"/>
                <a:gd name="connsiteY2356" fmla="*/ 2773363 h 6367455"/>
                <a:gd name="connsiteX2357" fmla="*/ 3884258 w 6891715"/>
                <a:gd name="connsiteY2357" fmla="*/ 2770182 h 6367455"/>
                <a:gd name="connsiteX2358" fmla="*/ 3886163 w 6891715"/>
                <a:gd name="connsiteY2358" fmla="*/ 2783610 h 6367455"/>
                <a:gd name="connsiteX2359" fmla="*/ 3875685 w 6891715"/>
                <a:gd name="connsiteY2359" fmla="*/ 2782673 h 6367455"/>
                <a:gd name="connsiteX2360" fmla="*/ 3875368 w 6891715"/>
                <a:gd name="connsiteY2360" fmla="*/ 2783610 h 6367455"/>
                <a:gd name="connsiteX2361" fmla="*/ 3874098 w 6891715"/>
                <a:gd name="connsiteY2361" fmla="*/ 2785484 h 6367455"/>
                <a:gd name="connsiteX2362" fmla="*/ 3872510 w 6891715"/>
                <a:gd name="connsiteY2362" fmla="*/ 2787358 h 6367455"/>
                <a:gd name="connsiteX2363" fmla="*/ 3871240 w 6891715"/>
                <a:gd name="connsiteY2363" fmla="*/ 2788607 h 6367455"/>
                <a:gd name="connsiteX2364" fmla="*/ 3870288 w 6891715"/>
                <a:gd name="connsiteY2364" fmla="*/ 2788920 h 6367455"/>
                <a:gd name="connsiteX2365" fmla="*/ 3869653 w 6891715"/>
                <a:gd name="connsiteY2365" fmla="*/ 2789232 h 6367455"/>
                <a:gd name="connsiteX2366" fmla="*/ 3869335 w 6891715"/>
                <a:gd name="connsiteY2366" fmla="*/ 2788920 h 6367455"/>
                <a:gd name="connsiteX2367" fmla="*/ 3868065 w 6891715"/>
                <a:gd name="connsiteY2367" fmla="*/ 2787983 h 6367455"/>
                <a:gd name="connsiteX2368" fmla="*/ 3866795 w 6891715"/>
                <a:gd name="connsiteY2368" fmla="*/ 2786421 h 6367455"/>
                <a:gd name="connsiteX2369" fmla="*/ 3866160 w 6891715"/>
                <a:gd name="connsiteY2369" fmla="*/ 2784860 h 6367455"/>
                <a:gd name="connsiteX2370" fmla="*/ 3864573 w 6891715"/>
                <a:gd name="connsiteY2370" fmla="*/ 2781112 h 6367455"/>
                <a:gd name="connsiteX2371" fmla="*/ 3863938 w 6891715"/>
                <a:gd name="connsiteY2371" fmla="*/ 2779863 h 6367455"/>
                <a:gd name="connsiteX2372" fmla="*/ 3866160 w 6891715"/>
                <a:gd name="connsiteY2372" fmla="*/ 2771431 h 6367455"/>
                <a:gd name="connsiteX2373" fmla="*/ 1338644 w 6891715"/>
                <a:gd name="connsiteY2373" fmla="*/ 2765421 h 6367455"/>
                <a:gd name="connsiteX2374" fmla="*/ 1354715 w 6891715"/>
                <a:gd name="connsiteY2374" fmla="*/ 2768237 h 6367455"/>
                <a:gd name="connsiteX2375" fmla="*/ 1360499 w 6891715"/>
                <a:gd name="connsiteY2375" fmla="*/ 2776688 h 6367455"/>
                <a:gd name="connsiteX2376" fmla="*/ 1357286 w 6891715"/>
                <a:gd name="connsiteY2376" fmla="*/ 2788270 h 6367455"/>
                <a:gd name="connsiteX2377" fmla="*/ 1363714 w 6891715"/>
                <a:gd name="connsiteY2377" fmla="*/ 2796720 h 6367455"/>
                <a:gd name="connsiteX2378" fmla="*/ 1379783 w 6891715"/>
                <a:gd name="connsiteY2378" fmla="*/ 2783575 h 6367455"/>
                <a:gd name="connsiteX2379" fmla="*/ 1389426 w 6891715"/>
                <a:gd name="connsiteY2379" fmla="*/ 2792027 h 6367455"/>
                <a:gd name="connsiteX2380" fmla="*/ 1395855 w 6891715"/>
                <a:gd name="connsiteY2380" fmla="*/ 2797346 h 6367455"/>
                <a:gd name="connsiteX2381" fmla="*/ 1409674 w 6891715"/>
                <a:gd name="connsiteY2381" fmla="*/ 2792965 h 6367455"/>
                <a:gd name="connsiteX2382" fmla="*/ 1404532 w 6891715"/>
                <a:gd name="connsiteY2382" fmla="*/ 2806422 h 6367455"/>
                <a:gd name="connsiteX2383" fmla="*/ 1389426 w 6891715"/>
                <a:gd name="connsiteY2383" fmla="*/ 2809869 h 6367455"/>
                <a:gd name="connsiteX2384" fmla="*/ 1382998 w 6891715"/>
                <a:gd name="connsiteY2384" fmla="*/ 2792027 h 6367455"/>
                <a:gd name="connsiteX2385" fmla="*/ 1357286 w 6891715"/>
                <a:gd name="connsiteY2385" fmla="*/ 2807990 h 6367455"/>
                <a:gd name="connsiteX2386" fmla="*/ 1349572 w 6891715"/>
                <a:gd name="connsiteY2386" fmla="*/ 2801727 h 6367455"/>
                <a:gd name="connsiteX2387" fmla="*/ 1338965 w 6891715"/>
                <a:gd name="connsiteY2387" fmla="*/ 2800786 h 6367455"/>
                <a:gd name="connsiteX2388" fmla="*/ 1330289 w 6891715"/>
                <a:gd name="connsiteY2388" fmla="*/ 2789522 h 6367455"/>
                <a:gd name="connsiteX2389" fmla="*/ 4266528 w 6891715"/>
                <a:gd name="connsiteY2389" fmla="*/ 2764378 h 6367455"/>
                <a:gd name="connsiteX2390" fmla="*/ 4255416 w 6891715"/>
                <a:gd name="connsiteY2390" fmla="*/ 2776749 h 6367455"/>
                <a:gd name="connsiteX2391" fmla="*/ 4246843 w 6891715"/>
                <a:gd name="connsiteY2391" fmla="*/ 2786583 h 6367455"/>
                <a:gd name="connsiteX2392" fmla="*/ 4240493 w 6891715"/>
                <a:gd name="connsiteY2392" fmla="*/ 2794194 h 6367455"/>
                <a:gd name="connsiteX2393" fmla="*/ 4238588 w 6891715"/>
                <a:gd name="connsiteY2393" fmla="*/ 2797365 h 6367455"/>
                <a:gd name="connsiteX2394" fmla="*/ 4237001 w 6891715"/>
                <a:gd name="connsiteY2394" fmla="*/ 2801168 h 6367455"/>
                <a:gd name="connsiteX2395" fmla="*/ 4236048 w 6891715"/>
                <a:gd name="connsiteY2395" fmla="*/ 2805297 h 6367455"/>
                <a:gd name="connsiteX2396" fmla="*/ 4235413 w 6891715"/>
                <a:gd name="connsiteY2396" fmla="*/ 2809735 h 6367455"/>
                <a:gd name="connsiteX2397" fmla="*/ 4234778 w 6891715"/>
                <a:gd name="connsiteY2397" fmla="*/ 2816400 h 6367455"/>
                <a:gd name="connsiteX2398" fmla="*/ 4234461 w 6891715"/>
                <a:gd name="connsiteY2398" fmla="*/ 2819572 h 6367455"/>
                <a:gd name="connsiteX2399" fmla="*/ 4254146 w 6891715"/>
                <a:gd name="connsiteY2399" fmla="*/ 2828459 h 6367455"/>
                <a:gd name="connsiteX2400" fmla="*/ 4251606 w 6891715"/>
                <a:gd name="connsiteY2400" fmla="*/ 2849076 h 6367455"/>
                <a:gd name="connsiteX2401" fmla="*/ 4262401 w 6891715"/>
                <a:gd name="connsiteY2401" fmla="*/ 2891579 h 6367455"/>
                <a:gd name="connsiteX2402" fmla="*/ 4276371 w 6891715"/>
                <a:gd name="connsiteY2402" fmla="*/ 2915372 h 6367455"/>
                <a:gd name="connsiteX2403" fmla="*/ 4285578 w 6891715"/>
                <a:gd name="connsiteY2403" fmla="*/ 2923936 h 6367455"/>
                <a:gd name="connsiteX2404" fmla="*/ 4290658 w 6891715"/>
                <a:gd name="connsiteY2404" fmla="*/ 2940748 h 6367455"/>
                <a:gd name="connsiteX2405" fmla="*/ 4301453 w 6891715"/>
                <a:gd name="connsiteY2405" fmla="*/ 2941065 h 6367455"/>
                <a:gd name="connsiteX2406" fmla="*/ 4301578 w 6891715"/>
                <a:gd name="connsiteY2406" fmla="*/ 2941217 h 6367455"/>
                <a:gd name="connsiteX2407" fmla="*/ 4306221 w 6891715"/>
                <a:gd name="connsiteY2407" fmla="*/ 2941461 h 6367455"/>
                <a:gd name="connsiteX2408" fmla="*/ 4319241 w 6891715"/>
                <a:gd name="connsiteY2408" fmla="*/ 2956380 h 6367455"/>
                <a:gd name="connsiteX2409" fmla="*/ 4323369 w 6891715"/>
                <a:gd name="connsiteY2409" fmla="*/ 2975426 h 6367455"/>
                <a:gd name="connsiteX2410" fmla="*/ 4340199 w 6891715"/>
                <a:gd name="connsiteY2410" fmla="*/ 2977966 h 6367455"/>
                <a:gd name="connsiteX2411" fmla="*/ 4348773 w 6891715"/>
                <a:gd name="connsiteY2411" fmla="*/ 2967807 h 6367455"/>
                <a:gd name="connsiteX2412" fmla="*/ 4348456 w 6891715"/>
                <a:gd name="connsiteY2412" fmla="*/ 2950666 h 6367455"/>
                <a:gd name="connsiteX2413" fmla="*/ 4341787 w 6891715"/>
                <a:gd name="connsiteY2413" fmla="*/ 2924319 h 6367455"/>
                <a:gd name="connsiteX2414" fmla="*/ 4330990 w 6891715"/>
                <a:gd name="connsiteY2414" fmla="*/ 2916701 h 6367455"/>
                <a:gd name="connsiteX2415" fmla="*/ 4315112 w 6891715"/>
                <a:gd name="connsiteY2415" fmla="*/ 2924002 h 6367455"/>
                <a:gd name="connsiteX2416" fmla="*/ 4298282 w 6891715"/>
                <a:gd name="connsiteY2416" fmla="*/ 2924319 h 6367455"/>
                <a:gd name="connsiteX2417" fmla="*/ 4287803 w 6891715"/>
                <a:gd name="connsiteY2417" fmla="*/ 2904956 h 6367455"/>
                <a:gd name="connsiteX2418" fmla="*/ 4291296 w 6891715"/>
                <a:gd name="connsiteY2418" fmla="*/ 2892258 h 6367455"/>
                <a:gd name="connsiteX2419" fmla="*/ 4296059 w 6891715"/>
                <a:gd name="connsiteY2419" fmla="*/ 2881148 h 6367455"/>
                <a:gd name="connsiteX2420" fmla="*/ 4313525 w 6891715"/>
                <a:gd name="connsiteY2420" fmla="*/ 2869719 h 6367455"/>
                <a:gd name="connsiteX2421" fmla="*/ 4312890 w 6891715"/>
                <a:gd name="connsiteY2421" fmla="*/ 2841468 h 6367455"/>
                <a:gd name="connsiteX2422" fmla="*/ 4309396 w 6891715"/>
                <a:gd name="connsiteY2422" fmla="*/ 2811629 h 6367455"/>
                <a:gd name="connsiteX2423" fmla="*/ 4314477 w 6891715"/>
                <a:gd name="connsiteY2423" fmla="*/ 2787822 h 6367455"/>
                <a:gd name="connsiteX2424" fmla="*/ 4313842 w 6891715"/>
                <a:gd name="connsiteY2424" fmla="*/ 2784012 h 6367455"/>
                <a:gd name="connsiteX2425" fmla="*/ 4314747 w 6891715"/>
                <a:gd name="connsiteY2425" fmla="*/ 2782557 h 6367455"/>
                <a:gd name="connsiteX2426" fmla="*/ 4312883 w 6891715"/>
                <a:gd name="connsiteY2426" fmla="*/ 2774845 h 6367455"/>
                <a:gd name="connsiteX2427" fmla="*/ 4295421 w 6891715"/>
                <a:gd name="connsiteY2427" fmla="*/ 2783093 h 6367455"/>
                <a:gd name="connsiteX2428" fmla="*/ 4293833 w 6891715"/>
                <a:gd name="connsiteY2428" fmla="*/ 2772624 h 6367455"/>
                <a:gd name="connsiteX2429" fmla="*/ 1361090 w 6891715"/>
                <a:gd name="connsiteY2429" fmla="*/ 2755895 h 6367455"/>
                <a:gd name="connsiteX2430" fmla="*/ 1374745 w 6891715"/>
                <a:gd name="connsiteY2430" fmla="*/ 2758673 h 6367455"/>
                <a:gd name="connsiteX2431" fmla="*/ 1365217 w 6891715"/>
                <a:gd name="connsiteY2431" fmla="*/ 2767009 h 6367455"/>
                <a:gd name="connsiteX2432" fmla="*/ 1358867 w 6891715"/>
                <a:gd name="connsiteY2432" fmla="*/ 2760834 h 6367455"/>
                <a:gd name="connsiteX2433" fmla="*/ 1409438 w 6891715"/>
                <a:gd name="connsiteY2433" fmla="*/ 2754306 h 6367455"/>
                <a:gd name="connsiteX2434" fmla="*/ 1411262 w 6891715"/>
                <a:gd name="connsiteY2434" fmla="*/ 2765420 h 6367455"/>
                <a:gd name="connsiteX2435" fmla="*/ 1396971 w 6891715"/>
                <a:gd name="connsiteY2435" fmla="*/ 2761379 h 6367455"/>
                <a:gd name="connsiteX2436" fmla="*/ 1423961 w 6891715"/>
                <a:gd name="connsiteY2436" fmla="*/ 2730494 h 6367455"/>
                <a:gd name="connsiteX2437" fmla="*/ 1419616 w 6891715"/>
                <a:gd name="connsiteY2437" fmla="*/ 2737694 h 6367455"/>
                <a:gd name="connsiteX2438" fmla="*/ 1398559 w 6891715"/>
                <a:gd name="connsiteY2438" fmla="*/ 2752719 h 6367455"/>
                <a:gd name="connsiteX2439" fmla="*/ 1399227 w 6891715"/>
                <a:gd name="connsiteY2439" fmla="*/ 2740198 h 6367455"/>
                <a:gd name="connsiteX2440" fmla="*/ 1410592 w 6891715"/>
                <a:gd name="connsiteY2440" fmla="*/ 2730808 h 6367455"/>
                <a:gd name="connsiteX2441" fmla="*/ 1377050 w 6891715"/>
                <a:gd name="connsiteY2441" fmla="*/ 2728907 h 6367455"/>
                <a:gd name="connsiteX2442" fmla="*/ 1374767 w 6891715"/>
                <a:gd name="connsiteY2442" fmla="*/ 2734996 h 6367455"/>
                <a:gd name="connsiteX2443" fmla="*/ 1385859 w 6891715"/>
                <a:gd name="connsiteY2443" fmla="*/ 2743825 h 6367455"/>
                <a:gd name="connsiteX2444" fmla="*/ 1382923 w 6891715"/>
                <a:gd name="connsiteY2444" fmla="*/ 2751131 h 6367455"/>
                <a:gd name="connsiteX2445" fmla="*/ 1372483 w 6891715"/>
                <a:gd name="connsiteY2445" fmla="*/ 2741391 h 6367455"/>
                <a:gd name="connsiteX2446" fmla="*/ 1362043 w 6891715"/>
                <a:gd name="connsiteY2446" fmla="*/ 2739260 h 6367455"/>
                <a:gd name="connsiteX2447" fmla="*/ 1368241 w 6891715"/>
                <a:gd name="connsiteY2447" fmla="*/ 2731039 h 6367455"/>
                <a:gd name="connsiteX2448" fmla="*/ 2164892 w 6891715"/>
                <a:gd name="connsiteY2448" fmla="*/ 2724151 h 6367455"/>
                <a:gd name="connsiteX2449" fmla="*/ 2168495 w 6891715"/>
                <a:gd name="connsiteY2449" fmla="*/ 2736589 h 6367455"/>
                <a:gd name="connsiteX2450" fmla="*/ 2163389 w 6891715"/>
                <a:gd name="connsiteY2450" fmla="*/ 2754314 h 6367455"/>
                <a:gd name="connsiteX2451" fmla="*/ 2157383 w 6891715"/>
                <a:gd name="connsiteY2451" fmla="*/ 2749028 h 6367455"/>
                <a:gd name="connsiteX2452" fmla="*/ 2160986 w 6891715"/>
                <a:gd name="connsiteY2452" fmla="*/ 2729437 h 6367455"/>
                <a:gd name="connsiteX2453" fmla="*/ 4327488 w 6891715"/>
                <a:gd name="connsiteY2453" fmla="*/ 2719966 h 6367455"/>
                <a:gd name="connsiteX2454" fmla="*/ 4324631 w 6891715"/>
                <a:gd name="connsiteY2454" fmla="*/ 2731387 h 6367455"/>
                <a:gd name="connsiteX2455" fmla="*/ 4318281 w 6891715"/>
                <a:gd name="connsiteY2455" fmla="*/ 2738683 h 6367455"/>
                <a:gd name="connsiteX2456" fmla="*/ 4321773 w 6891715"/>
                <a:gd name="connsiteY2456" fmla="*/ 2741538 h 6367455"/>
                <a:gd name="connsiteX2457" fmla="*/ 4328442 w 6891715"/>
                <a:gd name="connsiteY2457" fmla="*/ 2741272 h 6367455"/>
                <a:gd name="connsiteX2458" fmla="*/ 4328450 w 6891715"/>
                <a:gd name="connsiteY2458" fmla="*/ 2741158 h 6367455"/>
                <a:gd name="connsiteX2459" fmla="*/ 4334483 w 6891715"/>
                <a:gd name="connsiteY2459" fmla="*/ 2740523 h 6367455"/>
                <a:gd name="connsiteX2460" fmla="*/ 4337341 w 6891715"/>
                <a:gd name="connsiteY2460" fmla="*/ 2744333 h 6367455"/>
                <a:gd name="connsiteX2461" fmla="*/ 4332578 w 6891715"/>
                <a:gd name="connsiteY2461" fmla="*/ 2758299 h 6367455"/>
                <a:gd name="connsiteX2462" fmla="*/ 4344962 w 6891715"/>
                <a:gd name="connsiteY2462" fmla="*/ 2741476 h 6367455"/>
                <a:gd name="connsiteX2463" fmla="*/ 4339564 w 6891715"/>
                <a:gd name="connsiteY2463" fmla="*/ 2735126 h 6367455"/>
                <a:gd name="connsiteX2464" fmla="*/ 4346233 w 6891715"/>
                <a:gd name="connsiteY2464" fmla="*/ 2732904 h 6367455"/>
                <a:gd name="connsiteX2465" fmla="*/ 4338929 w 6891715"/>
                <a:gd name="connsiteY2465" fmla="*/ 2726874 h 6367455"/>
                <a:gd name="connsiteX2466" fmla="*/ 4330355 w 6891715"/>
                <a:gd name="connsiteY2466" fmla="*/ 2721794 h 6367455"/>
                <a:gd name="connsiteX2467" fmla="*/ 4330404 w 6891715"/>
                <a:gd name="connsiteY2467" fmla="*/ 2721310 h 6367455"/>
                <a:gd name="connsiteX2468" fmla="*/ 3421026 w 6891715"/>
                <a:gd name="connsiteY2468" fmla="*/ 2717795 h 6367455"/>
                <a:gd name="connsiteX2469" fmla="*/ 3419502 w 6891715"/>
                <a:gd name="connsiteY2469" fmla="*/ 2733233 h 6367455"/>
                <a:gd name="connsiteX2470" fmla="*/ 3412190 w 6891715"/>
                <a:gd name="connsiteY2470" fmla="*/ 2746371 h 6367455"/>
                <a:gd name="connsiteX2471" fmla="*/ 3403050 w 6891715"/>
                <a:gd name="connsiteY2471" fmla="*/ 2734218 h 6367455"/>
                <a:gd name="connsiteX2472" fmla="*/ 3396042 w 6891715"/>
                <a:gd name="connsiteY2472" fmla="*/ 2735861 h 6367455"/>
                <a:gd name="connsiteX2473" fmla="*/ 3390863 w 6891715"/>
                <a:gd name="connsiteY2473" fmla="*/ 2722724 h 6367455"/>
                <a:gd name="connsiteX2474" fmla="*/ 3403050 w 6891715"/>
                <a:gd name="connsiteY2474" fmla="*/ 2724693 h 6367455"/>
                <a:gd name="connsiteX2475" fmla="*/ 3342285 w 6891715"/>
                <a:gd name="connsiteY2475" fmla="*/ 2709858 h 6367455"/>
                <a:gd name="connsiteX2476" fmla="*/ 3349588 w 6891715"/>
                <a:gd name="connsiteY2476" fmla="*/ 2718830 h 6367455"/>
                <a:gd name="connsiteX2477" fmla="*/ 3337840 w 6891715"/>
                <a:gd name="connsiteY2477" fmla="*/ 2725733 h 6367455"/>
                <a:gd name="connsiteX2478" fmla="*/ 3327363 w 6891715"/>
                <a:gd name="connsiteY2478" fmla="*/ 2714687 h 6367455"/>
                <a:gd name="connsiteX2479" fmla="*/ 3433725 w 6891715"/>
                <a:gd name="connsiteY2479" fmla="*/ 2679697 h 6367455"/>
                <a:gd name="connsiteX2480" fmla="*/ 3429527 w 6891715"/>
                <a:gd name="connsiteY2480" fmla="*/ 2689174 h 6367455"/>
                <a:gd name="connsiteX2481" fmla="*/ 3426298 w 6891715"/>
                <a:gd name="connsiteY2481" fmla="*/ 2696367 h 6367455"/>
                <a:gd name="connsiteX2482" fmla="*/ 3424361 w 6891715"/>
                <a:gd name="connsiteY2482" fmla="*/ 2701596 h 6367455"/>
                <a:gd name="connsiteX2483" fmla="*/ 3424038 w 6891715"/>
                <a:gd name="connsiteY2483" fmla="*/ 2701922 h 6367455"/>
                <a:gd name="connsiteX2484" fmla="*/ 3423715 w 6891715"/>
                <a:gd name="connsiteY2484" fmla="*/ 2701922 h 6367455"/>
                <a:gd name="connsiteX2485" fmla="*/ 3422101 w 6891715"/>
                <a:gd name="connsiteY2485" fmla="*/ 2701268 h 6367455"/>
                <a:gd name="connsiteX2486" fmla="*/ 3420809 w 6891715"/>
                <a:gd name="connsiteY2486" fmla="*/ 2699306 h 6367455"/>
                <a:gd name="connsiteX2487" fmla="*/ 3418872 w 6891715"/>
                <a:gd name="connsiteY2487" fmla="*/ 2697020 h 6367455"/>
                <a:gd name="connsiteX2488" fmla="*/ 3415643 w 6891715"/>
                <a:gd name="connsiteY2488" fmla="*/ 2692771 h 6367455"/>
                <a:gd name="connsiteX2489" fmla="*/ 3414675 w 6891715"/>
                <a:gd name="connsiteY2489" fmla="*/ 2690483 h 6367455"/>
                <a:gd name="connsiteX2490" fmla="*/ 2171036 w 6891715"/>
                <a:gd name="connsiteY2490" fmla="*/ 2678115 h 6367455"/>
                <a:gd name="connsiteX2491" fmla="*/ 2181830 w 6891715"/>
                <a:gd name="connsiteY2491" fmla="*/ 2678115 h 6367455"/>
                <a:gd name="connsiteX2492" fmla="*/ 2174210 w 6891715"/>
                <a:gd name="connsiteY2492" fmla="*/ 2694674 h 6367455"/>
                <a:gd name="connsiteX2493" fmla="*/ 2185958 w 6891715"/>
                <a:gd name="connsiteY2493" fmla="*/ 2700844 h 6367455"/>
                <a:gd name="connsiteX2494" fmla="*/ 2190720 w 6891715"/>
                <a:gd name="connsiteY2494" fmla="*/ 2708312 h 6367455"/>
                <a:gd name="connsiteX2495" fmla="*/ 2182149 w 6891715"/>
                <a:gd name="connsiteY2495" fmla="*/ 2715780 h 6367455"/>
                <a:gd name="connsiteX2496" fmla="*/ 2188498 w 6891715"/>
                <a:gd name="connsiteY2496" fmla="*/ 2735262 h 6367455"/>
                <a:gd name="connsiteX2497" fmla="*/ 2181194 w 6891715"/>
                <a:gd name="connsiteY2497" fmla="*/ 2732015 h 6367455"/>
                <a:gd name="connsiteX2498" fmla="*/ 2166272 w 6891715"/>
                <a:gd name="connsiteY2498" fmla="*/ 2715130 h 6367455"/>
                <a:gd name="connsiteX2499" fmla="*/ 2163733 w 6891715"/>
                <a:gd name="connsiteY2499" fmla="*/ 2692401 h 6367455"/>
                <a:gd name="connsiteX2500" fmla="*/ 2164568 w 6891715"/>
                <a:gd name="connsiteY2500" fmla="*/ 2619379 h 6367455"/>
                <a:gd name="connsiteX2501" fmla="*/ 2170249 w 6891715"/>
                <a:gd name="connsiteY2501" fmla="*/ 2620019 h 6367455"/>
                <a:gd name="connsiteX2502" fmla="*/ 2179607 w 6891715"/>
                <a:gd name="connsiteY2502" fmla="*/ 2637322 h 6367455"/>
                <a:gd name="connsiteX2503" fmla="*/ 2175263 w 6891715"/>
                <a:gd name="connsiteY2503" fmla="*/ 2654303 h 6367455"/>
                <a:gd name="connsiteX2504" fmla="*/ 2160558 w 6891715"/>
                <a:gd name="connsiteY2504" fmla="*/ 2630913 h 6367455"/>
                <a:gd name="connsiteX2505" fmla="*/ 2201425 w 6891715"/>
                <a:gd name="connsiteY2505" fmla="*/ 2586041 h 6367455"/>
                <a:gd name="connsiteX2506" fmla="*/ 2209771 w 6891715"/>
                <a:gd name="connsiteY2506" fmla="*/ 2586041 h 6367455"/>
                <a:gd name="connsiteX2507" fmla="*/ 2207915 w 6891715"/>
                <a:gd name="connsiteY2507" fmla="*/ 2605552 h 6367455"/>
                <a:gd name="connsiteX2508" fmla="*/ 2181644 w 6891715"/>
                <a:gd name="connsiteY2508" fmla="*/ 2628902 h 6367455"/>
                <a:gd name="connsiteX2509" fmla="*/ 2174844 w 6891715"/>
                <a:gd name="connsiteY2509" fmla="*/ 2611949 h 6367455"/>
                <a:gd name="connsiteX2510" fmla="*/ 2180100 w 6891715"/>
                <a:gd name="connsiteY2510" fmla="*/ 2596276 h 6367455"/>
                <a:gd name="connsiteX2511" fmla="*/ 2148426 w 6891715"/>
                <a:gd name="connsiteY2511" fmla="*/ 2586041 h 6367455"/>
                <a:gd name="connsiteX2512" fmla="*/ 2154587 w 6891715"/>
                <a:gd name="connsiteY2512" fmla="*/ 2587629 h 6367455"/>
                <a:gd name="connsiteX2513" fmla="*/ 2166908 w 6891715"/>
                <a:gd name="connsiteY2513" fmla="*/ 2597153 h 6367455"/>
                <a:gd name="connsiteX2514" fmla="*/ 2158593 w 6891715"/>
                <a:gd name="connsiteY2514" fmla="*/ 2609854 h 6367455"/>
                <a:gd name="connsiteX2515" fmla="*/ 2152430 w 6891715"/>
                <a:gd name="connsiteY2515" fmla="*/ 2613028 h 6367455"/>
                <a:gd name="connsiteX2516" fmla="*/ 2146270 w 6891715"/>
                <a:gd name="connsiteY2516" fmla="*/ 2598423 h 6367455"/>
                <a:gd name="connsiteX2517" fmla="*/ 3682894 w 6891715"/>
                <a:gd name="connsiteY2517" fmla="*/ 2570157 h 6367455"/>
                <a:gd name="connsiteX2518" fmla="*/ 3694076 w 6891715"/>
                <a:gd name="connsiteY2518" fmla="*/ 2582121 h 6367455"/>
                <a:gd name="connsiteX2519" fmla="*/ 3689417 w 6891715"/>
                <a:gd name="connsiteY2519" fmla="*/ 2587620 h 6367455"/>
                <a:gd name="connsiteX2520" fmla="*/ 3679788 w 6891715"/>
                <a:gd name="connsiteY2520" fmla="*/ 2582121 h 6367455"/>
                <a:gd name="connsiteX2521" fmla="*/ 3730905 w 6891715"/>
                <a:gd name="connsiteY2521" fmla="*/ 2559046 h 6367455"/>
                <a:gd name="connsiteX2522" fmla="*/ 3735350 w 6891715"/>
                <a:gd name="connsiteY2522" fmla="*/ 2566983 h 6367455"/>
                <a:gd name="connsiteX2523" fmla="*/ 3733445 w 6891715"/>
                <a:gd name="connsiteY2523" fmla="*/ 2579682 h 6367455"/>
                <a:gd name="connsiteX2524" fmla="*/ 3722650 w 6891715"/>
                <a:gd name="connsiteY2524" fmla="*/ 2562220 h 6367455"/>
                <a:gd name="connsiteX2525" fmla="*/ 3713237 w 6891715"/>
                <a:gd name="connsiteY2525" fmla="*/ 2559046 h 6367455"/>
                <a:gd name="connsiteX2526" fmla="*/ 3716301 w 6891715"/>
                <a:gd name="connsiteY2526" fmla="*/ 2571115 h 6367455"/>
                <a:gd name="connsiteX2527" fmla="*/ 3704965 w 6891715"/>
                <a:gd name="connsiteY2527" fmla="*/ 2582856 h 6367455"/>
                <a:gd name="connsiteX2528" fmla="*/ 3698838 w 6891715"/>
                <a:gd name="connsiteY2528" fmla="*/ 2569810 h 6367455"/>
                <a:gd name="connsiteX2529" fmla="*/ 3699757 w 6891715"/>
                <a:gd name="connsiteY2529" fmla="*/ 2564591 h 6367455"/>
                <a:gd name="connsiteX2530" fmla="*/ 3751833 w 6891715"/>
                <a:gd name="connsiteY2530" fmla="*/ 2544760 h 6367455"/>
                <a:gd name="connsiteX2531" fmla="*/ 3757575 w 6891715"/>
                <a:gd name="connsiteY2531" fmla="*/ 2551108 h 6367455"/>
                <a:gd name="connsiteX2532" fmla="*/ 3756224 w 6891715"/>
                <a:gd name="connsiteY2532" fmla="*/ 2566981 h 6367455"/>
                <a:gd name="connsiteX2533" fmla="*/ 3748793 w 6891715"/>
                <a:gd name="connsiteY2533" fmla="*/ 2573332 h 6367455"/>
                <a:gd name="connsiteX2534" fmla="*/ 3741700 w 6891715"/>
                <a:gd name="connsiteY2534" fmla="*/ 2562855 h 6367455"/>
                <a:gd name="connsiteX2535" fmla="*/ 3826834 w 6891715"/>
                <a:gd name="connsiteY2535" fmla="*/ 2541584 h 6367455"/>
                <a:gd name="connsiteX2536" fmla="*/ 3829013 w 6891715"/>
                <a:gd name="connsiteY2536" fmla="*/ 2550995 h 6367455"/>
                <a:gd name="connsiteX2537" fmla="*/ 3819052 w 6891715"/>
                <a:gd name="connsiteY2537" fmla="*/ 2563541 h 6367455"/>
                <a:gd name="connsiteX2538" fmla="*/ 3813760 w 6891715"/>
                <a:gd name="connsiteY2538" fmla="*/ 2568873 h 6367455"/>
                <a:gd name="connsiteX2539" fmla="*/ 3810648 w 6891715"/>
                <a:gd name="connsiteY2539" fmla="*/ 2582361 h 6367455"/>
                <a:gd name="connsiteX2540" fmla="*/ 3808780 w 6891715"/>
                <a:gd name="connsiteY2540" fmla="*/ 2593970 h 6367455"/>
                <a:gd name="connsiteX2541" fmla="*/ 3795395 w 6891715"/>
                <a:gd name="connsiteY2541" fmla="*/ 2588949 h 6367455"/>
                <a:gd name="connsiteX2542" fmla="*/ 3790103 w 6891715"/>
                <a:gd name="connsiteY2542" fmla="*/ 2582361 h 6367455"/>
                <a:gd name="connsiteX2543" fmla="*/ 3781388 w 6891715"/>
                <a:gd name="connsiteY2543" fmla="*/ 2570128 h 6367455"/>
                <a:gd name="connsiteX2544" fmla="*/ 3787925 w 6891715"/>
                <a:gd name="connsiteY2544" fmla="*/ 2563854 h 6367455"/>
                <a:gd name="connsiteX2545" fmla="*/ 3815939 w 6891715"/>
                <a:gd name="connsiteY2545" fmla="*/ 2550995 h 6367455"/>
                <a:gd name="connsiteX2546" fmla="*/ 2138139 w 6891715"/>
                <a:gd name="connsiteY2546" fmla="*/ 2532068 h 6367455"/>
                <a:gd name="connsiteX2547" fmla="*/ 2144896 w 6891715"/>
                <a:gd name="connsiteY2547" fmla="*/ 2548103 h 6367455"/>
                <a:gd name="connsiteX2548" fmla="*/ 2152621 w 6891715"/>
                <a:gd name="connsiteY2548" fmla="*/ 2563818 h 6367455"/>
                <a:gd name="connsiteX2549" fmla="*/ 2132025 w 6891715"/>
                <a:gd name="connsiteY2549" fmla="*/ 2553556 h 6367455"/>
                <a:gd name="connsiteX2550" fmla="*/ 2128806 w 6891715"/>
                <a:gd name="connsiteY2550" fmla="*/ 2539442 h 6367455"/>
                <a:gd name="connsiteX2551" fmla="*/ 3770127 w 6891715"/>
                <a:gd name="connsiteY2551" fmla="*/ 2525711 h 6367455"/>
                <a:gd name="connsiteX2552" fmla="*/ 3779801 w 6891715"/>
                <a:gd name="connsiteY2552" fmla="*/ 2530439 h 6367455"/>
                <a:gd name="connsiteX2553" fmla="*/ 3779801 w 6891715"/>
                <a:gd name="connsiteY2553" fmla="*/ 2539220 h 6367455"/>
                <a:gd name="connsiteX2554" fmla="*/ 3769482 w 6891715"/>
                <a:gd name="connsiteY2554" fmla="*/ 2541584 h 6367455"/>
                <a:gd name="connsiteX2555" fmla="*/ 3759163 w 6891715"/>
                <a:gd name="connsiteY2555" fmla="*/ 2530439 h 6367455"/>
                <a:gd name="connsiteX2556" fmla="*/ 1526042 w 6891715"/>
                <a:gd name="connsiteY2556" fmla="*/ 2514597 h 6367455"/>
                <a:gd name="connsiteX2557" fmla="*/ 1532424 w 6891715"/>
                <a:gd name="connsiteY2557" fmla="*/ 2520947 h 6367455"/>
                <a:gd name="connsiteX2558" fmla="*/ 1541994 w 6891715"/>
                <a:gd name="connsiteY2558" fmla="*/ 2516503 h 6367455"/>
                <a:gd name="connsiteX2559" fmla="*/ 1549652 w 6891715"/>
                <a:gd name="connsiteY2559" fmla="*/ 2522534 h 6367455"/>
                <a:gd name="connsiteX2560" fmla="*/ 1540399 w 6891715"/>
                <a:gd name="connsiteY2560" fmla="*/ 2528884 h 6367455"/>
                <a:gd name="connsiteX2561" fmla="*/ 1547738 w 6891715"/>
                <a:gd name="connsiteY2561" fmla="*/ 2543806 h 6367455"/>
                <a:gd name="connsiteX2562" fmla="*/ 1540399 w 6891715"/>
                <a:gd name="connsiteY2562" fmla="*/ 2547933 h 6367455"/>
                <a:gd name="connsiteX2563" fmla="*/ 1539123 w 6891715"/>
                <a:gd name="connsiteY2563" fmla="*/ 2555552 h 6367455"/>
                <a:gd name="connsiteX2564" fmla="*/ 1557308 w 6891715"/>
                <a:gd name="connsiteY2564" fmla="*/ 2564759 h 6367455"/>
                <a:gd name="connsiteX2565" fmla="*/ 1554436 w 6891715"/>
                <a:gd name="connsiteY2565" fmla="*/ 2573331 h 6367455"/>
                <a:gd name="connsiteX2566" fmla="*/ 1550289 w 6891715"/>
                <a:gd name="connsiteY2566" fmla="*/ 2567934 h 6367455"/>
                <a:gd name="connsiteX2567" fmla="*/ 1544866 w 6891715"/>
                <a:gd name="connsiteY2567" fmla="*/ 2576505 h 6367455"/>
                <a:gd name="connsiteX2568" fmla="*/ 1544866 w 6891715"/>
                <a:gd name="connsiteY2568" fmla="*/ 2598732 h 6367455"/>
                <a:gd name="connsiteX2569" fmla="*/ 1535614 w 6891715"/>
                <a:gd name="connsiteY2569" fmla="*/ 2612385 h 6367455"/>
                <a:gd name="connsiteX2570" fmla="*/ 1530190 w 6891715"/>
                <a:gd name="connsiteY2570" fmla="*/ 2627309 h 6367455"/>
                <a:gd name="connsiteX2571" fmla="*/ 1518705 w 6891715"/>
                <a:gd name="connsiteY2571" fmla="*/ 2620005 h 6367455"/>
                <a:gd name="connsiteX2572" fmla="*/ 1529870 w 6891715"/>
                <a:gd name="connsiteY2572" fmla="*/ 2595556 h 6367455"/>
                <a:gd name="connsiteX2573" fmla="*/ 1532104 w 6891715"/>
                <a:gd name="connsiteY2573" fmla="*/ 2571426 h 6367455"/>
                <a:gd name="connsiteX2574" fmla="*/ 1531147 w 6891715"/>
                <a:gd name="connsiteY2574" fmla="*/ 2564124 h 6367455"/>
                <a:gd name="connsiteX2575" fmla="*/ 1522534 w 6891715"/>
                <a:gd name="connsiteY2575" fmla="*/ 2562855 h 6367455"/>
                <a:gd name="connsiteX2576" fmla="*/ 1510728 w 6891715"/>
                <a:gd name="connsiteY2576" fmla="*/ 2578728 h 6367455"/>
                <a:gd name="connsiteX2577" fmla="*/ 1490631 w 6891715"/>
                <a:gd name="connsiteY2577" fmla="*/ 2561267 h 6367455"/>
                <a:gd name="connsiteX2578" fmla="*/ 1491587 w 6891715"/>
                <a:gd name="connsiteY2578" fmla="*/ 2550472 h 6367455"/>
                <a:gd name="connsiteX2579" fmla="*/ 1513604 w 6891715"/>
                <a:gd name="connsiteY2579" fmla="*/ 2544123 h 6367455"/>
                <a:gd name="connsiteX2580" fmla="*/ 1519023 w 6891715"/>
                <a:gd name="connsiteY2580" fmla="*/ 2550472 h 6367455"/>
                <a:gd name="connsiteX2581" fmla="*/ 1520938 w 6891715"/>
                <a:gd name="connsiteY2581" fmla="*/ 2544123 h 6367455"/>
                <a:gd name="connsiteX2582" fmla="*/ 1516791 w 6891715"/>
                <a:gd name="connsiteY2582" fmla="*/ 2536822 h 6367455"/>
                <a:gd name="connsiteX2583" fmla="*/ 1520938 w 6891715"/>
                <a:gd name="connsiteY2583" fmla="*/ 2521900 h 6367455"/>
                <a:gd name="connsiteX2584" fmla="*/ 3554357 w 6891715"/>
                <a:gd name="connsiteY2584" fmla="*/ 2513011 h 6367455"/>
                <a:gd name="connsiteX2585" fmla="*/ 3581363 w 6891715"/>
                <a:gd name="connsiteY2585" fmla="*/ 2544986 h 6367455"/>
                <a:gd name="connsiteX2586" fmla="*/ 3565842 w 6891715"/>
                <a:gd name="connsiteY2586" fmla="*/ 2543105 h 6367455"/>
                <a:gd name="connsiteX2587" fmla="*/ 3567084 w 6891715"/>
                <a:gd name="connsiteY2587" fmla="*/ 2558779 h 6367455"/>
                <a:gd name="connsiteX2588" fmla="*/ 3559013 w 6891715"/>
                <a:gd name="connsiteY2588" fmla="*/ 2560659 h 6367455"/>
                <a:gd name="connsiteX2589" fmla="*/ 3559945 w 6891715"/>
                <a:gd name="connsiteY2589" fmla="*/ 2570064 h 6367455"/>
                <a:gd name="connsiteX2590" fmla="*/ 3575465 w 6891715"/>
                <a:gd name="connsiteY2590" fmla="*/ 2578214 h 6367455"/>
                <a:gd name="connsiteX2591" fmla="*/ 3568636 w 6891715"/>
                <a:gd name="connsiteY2591" fmla="*/ 2587620 h 6367455"/>
                <a:gd name="connsiteX2592" fmla="*/ 3559945 w 6891715"/>
                <a:gd name="connsiteY2592" fmla="*/ 2574453 h 6367455"/>
                <a:gd name="connsiteX2593" fmla="*/ 3542562 w 6891715"/>
                <a:gd name="connsiteY2593" fmla="*/ 2576647 h 6367455"/>
                <a:gd name="connsiteX2594" fmla="*/ 3533870 w 6891715"/>
                <a:gd name="connsiteY2594" fmla="*/ 2561286 h 6367455"/>
                <a:gd name="connsiteX2595" fmla="*/ 3525800 w 6891715"/>
                <a:gd name="connsiteY2595" fmla="*/ 2545299 h 6367455"/>
                <a:gd name="connsiteX2596" fmla="*/ 3525800 w 6891715"/>
                <a:gd name="connsiteY2596" fmla="*/ 2535895 h 6367455"/>
                <a:gd name="connsiteX2597" fmla="*/ 3538216 w 6891715"/>
                <a:gd name="connsiteY2597" fmla="*/ 2547493 h 6367455"/>
                <a:gd name="connsiteX2598" fmla="*/ 3542251 w 6891715"/>
                <a:gd name="connsiteY2598" fmla="*/ 2538089 h 6367455"/>
                <a:gd name="connsiteX2599" fmla="*/ 3544114 w 6891715"/>
                <a:gd name="connsiteY2599" fmla="*/ 2526491 h 6367455"/>
                <a:gd name="connsiteX2600" fmla="*/ 3553426 w 6891715"/>
                <a:gd name="connsiteY2600" fmla="*/ 2531820 h 6367455"/>
                <a:gd name="connsiteX2601" fmla="*/ 3555599 w 6891715"/>
                <a:gd name="connsiteY2601" fmla="*/ 2521476 h 6367455"/>
                <a:gd name="connsiteX2602" fmla="*/ 3550322 w 6891715"/>
                <a:gd name="connsiteY2602" fmla="*/ 2514892 h 6367455"/>
                <a:gd name="connsiteX2603" fmla="*/ 3405150 w 6891715"/>
                <a:gd name="connsiteY2603" fmla="*/ 2508248 h 6367455"/>
                <a:gd name="connsiteX2604" fmla="*/ 3421025 w 6891715"/>
                <a:gd name="connsiteY2604" fmla="*/ 2526734 h 6367455"/>
                <a:gd name="connsiteX2605" fmla="*/ 3417850 w 6891715"/>
                <a:gd name="connsiteY2605" fmla="*/ 2532062 h 6367455"/>
                <a:gd name="connsiteX2606" fmla="*/ 3407372 w 6891715"/>
                <a:gd name="connsiteY2606" fmla="*/ 2523916 h 6367455"/>
                <a:gd name="connsiteX2607" fmla="*/ 3729877 w 6891715"/>
                <a:gd name="connsiteY2607" fmla="*/ 2501897 h 6367455"/>
                <a:gd name="connsiteX2608" fmla="*/ 3742150 w 6891715"/>
                <a:gd name="connsiteY2608" fmla="*/ 2505753 h 6367455"/>
                <a:gd name="connsiteX2609" fmla="*/ 3746463 w 6891715"/>
                <a:gd name="connsiteY2609" fmla="*/ 2525336 h 6367455"/>
                <a:gd name="connsiteX2610" fmla="*/ 3731204 w 6891715"/>
                <a:gd name="connsiteY2610" fmla="*/ 2530473 h 6367455"/>
                <a:gd name="connsiteX2611" fmla="*/ 3724569 w 6891715"/>
                <a:gd name="connsiteY2611" fmla="*/ 2524053 h 6367455"/>
                <a:gd name="connsiteX2612" fmla="*/ 3724238 w 6891715"/>
                <a:gd name="connsiteY2612" fmla="*/ 2506394 h 6367455"/>
                <a:gd name="connsiteX2613" fmla="*/ 1524271 w 6891715"/>
                <a:gd name="connsiteY2613" fmla="*/ 2489194 h 6367455"/>
                <a:gd name="connsiteX2614" fmla="*/ 1525556 w 6891715"/>
                <a:gd name="connsiteY2614" fmla="*/ 2509482 h 6367455"/>
                <a:gd name="connsiteX2615" fmla="*/ 1516234 w 6891715"/>
                <a:gd name="connsiteY2615" fmla="*/ 2518173 h 6367455"/>
                <a:gd name="connsiteX2616" fmla="*/ 1508511 w 6891715"/>
                <a:gd name="connsiteY2616" fmla="*/ 2535234 h 6367455"/>
                <a:gd name="connsiteX2617" fmla="*/ 1500155 w 6891715"/>
                <a:gd name="connsiteY2617" fmla="*/ 2531049 h 6367455"/>
                <a:gd name="connsiteX2618" fmla="*/ 1512699 w 6891715"/>
                <a:gd name="connsiteY2618" fmla="*/ 2514954 h 6367455"/>
                <a:gd name="connsiteX2619" fmla="*/ 1506262 w 6891715"/>
                <a:gd name="connsiteY2619" fmla="*/ 2504322 h 6367455"/>
                <a:gd name="connsiteX2620" fmla="*/ 1510444 w 6891715"/>
                <a:gd name="connsiteY2620" fmla="*/ 2490483 h 6367455"/>
                <a:gd name="connsiteX2621" fmla="*/ 1565246 w 6891715"/>
                <a:gd name="connsiteY2621" fmla="*/ 2471735 h 6367455"/>
                <a:gd name="connsiteX2622" fmla="*/ 1558483 w 6891715"/>
                <a:gd name="connsiteY2622" fmla="*/ 2484432 h 6367455"/>
                <a:gd name="connsiteX2623" fmla="*/ 1557308 w 6891715"/>
                <a:gd name="connsiteY2623" fmla="*/ 2473640 h 6367455"/>
                <a:gd name="connsiteX2624" fmla="*/ 2108170 w 6891715"/>
                <a:gd name="connsiteY2624" fmla="*/ 2470155 h 6367455"/>
                <a:gd name="connsiteX2625" fmla="*/ 2128143 w 6891715"/>
                <a:gd name="connsiteY2625" fmla="*/ 2489058 h 6367455"/>
                <a:gd name="connsiteX2626" fmla="*/ 2128807 w 6891715"/>
                <a:gd name="connsiteY2626" fmla="*/ 2505076 h 6367455"/>
                <a:gd name="connsiteX2627" fmla="*/ 2111832 w 6891715"/>
                <a:gd name="connsiteY2627" fmla="*/ 2493538 h 6367455"/>
                <a:gd name="connsiteX2628" fmla="*/ 1542198 w 6891715"/>
                <a:gd name="connsiteY2628" fmla="*/ 2470150 h 6367455"/>
                <a:gd name="connsiteX2629" fmla="*/ 1550929 w 6891715"/>
                <a:gd name="connsiteY2629" fmla="*/ 2477076 h 6367455"/>
                <a:gd name="connsiteX2630" fmla="*/ 1552544 w 6891715"/>
                <a:gd name="connsiteY2630" fmla="*/ 2495974 h 6367455"/>
                <a:gd name="connsiteX2631" fmla="*/ 1548020 w 6891715"/>
                <a:gd name="connsiteY2631" fmla="*/ 2504475 h 6367455"/>
                <a:gd name="connsiteX2632" fmla="*/ 1537345 w 6891715"/>
                <a:gd name="connsiteY2632" fmla="*/ 2509836 h 6367455"/>
                <a:gd name="connsiteX2633" fmla="*/ 1535082 w 6891715"/>
                <a:gd name="connsiteY2633" fmla="*/ 2498175 h 6367455"/>
                <a:gd name="connsiteX2634" fmla="*/ 1538963 w 6891715"/>
                <a:gd name="connsiteY2634" fmla="*/ 2477393 h 6367455"/>
                <a:gd name="connsiteX2635" fmla="*/ 2122457 w 6891715"/>
                <a:gd name="connsiteY2635" fmla="*/ 2457455 h 6367455"/>
                <a:gd name="connsiteX2636" fmla="*/ 2138153 w 6891715"/>
                <a:gd name="connsiteY2636" fmla="*/ 2465247 h 6367455"/>
                <a:gd name="connsiteX2637" fmla="*/ 2142234 w 6891715"/>
                <a:gd name="connsiteY2637" fmla="*/ 2459012 h 6367455"/>
                <a:gd name="connsiteX2638" fmla="*/ 2154791 w 6891715"/>
                <a:gd name="connsiteY2638" fmla="*/ 2472733 h 6367455"/>
                <a:gd name="connsiteX2639" fmla="*/ 2169545 w 6891715"/>
                <a:gd name="connsiteY2639" fmla="*/ 2474291 h 6367455"/>
                <a:gd name="connsiteX2640" fmla="*/ 2178021 w 6891715"/>
                <a:gd name="connsiteY2640" fmla="*/ 2481772 h 6367455"/>
                <a:gd name="connsiteX2641" fmla="*/ 2148512 w 6891715"/>
                <a:gd name="connsiteY2641" fmla="*/ 2492376 h 6367455"/>
                <a:gd name="connsiteX2642" fmla="*/ 2127481 w 6891715"/>
                <a:gd name="connsiteY2642" fmla="*/ 2475850 h 6367455"/>
                <a:gd name="connsiteX2643" fmla="*/ 1550604 w 6891715"/>
                <a:gd name="connsiteY2643" fmla="*/ 2444749 h 6367455"/>
                <a:gd name="connsiteX2644" fmla="*/ 1557308 w 6891715"/>
                <a:gd name="connsiteY2644" fmla="*/ 2453507 h 6367455"/>
                <a:gd name="connsiteX2645" fmla="*/ 1550019 w 6891715"/>
                <a:gd name="connsiteY2645" fmla="*/ 2466975 h 6367455"/>
                <a:gd name="connsiteX2646" fmla="*/ 1543021 w 6891715"/>
                <a:gd name="connsiteY2646" fmla="*/ 2460578 h 6367455"/>
                <a:gd name="connsiteX2647" fmla="*/ 2109853 w 6891715"/>
                <a:gd name="connsiteY2647" fmla="*/ 2386019 h 6367455"/>
                <a:gd name="connsiteX2648" fmla="*/ 2120870 w 6891715"/>
                <a:gd name="connsiteY2648" fmla="*/ 2400025 h 6367455"/>
                <a:gd name="connsiteX2649" fmla="*/ 2108936 w 6891715"/>
                <a:gd name="connsiteY2649" fmla="*/ 2417767 h 6367455"/>
                <a:gd name="connsiteX2650" fmla="*/ 2097918 w 6891715"/>
                <a:gd name="connsiteY2650" fmla="*/ 2409675 h 6367455"/>
                <a:gd name="connsiteX2651" fmla="*/ 2095470 w 6891715"/>
                <a:gd name="connsiteY2651" fmla="*/ 2397535 h 6367455"/>
                <a:gd name="connsiteX2652" fmla="*/ 2105570 w 6891715"/>
                <a:gd name="connsiteY2652" fmla="*/ 2395357 h 6367455"/>
                <a:gd name="connsiteX2653" fmla="*/ 2152737 w 6891715"/>
                <a:gd name="connsiteY2653" fmla="*/ 2320930 h 6367455"/>
                <a:gd name="connsiteX2654" fmla="*/ 2168495 w 6891715"/>
                <a:gd name="connsiteY2654" fmla="*/ 2326823 h 6367455"/>
                <a:gd name="connsiteX2655" fmla="*/ 2162192 w 6891715"/>
                <a:gd name="connsiteY2655" fmla="*/ 2336131 h 6367455"/>
                <a:gd name="connsiteX2656" fmla="*/ 2146118 w 6891715"/>
                <a:gd name="connsiteY2656" fmla="*/ 2334268 h 6367455"/>
                <a:gd name="connsiteX2657" fmla="*/ 2127524 w 6891715"/>
                <a:gd name="connsiteY2657" fmla="*/ 2347918 h 6367455"/>
                <a:gd name="connsiteX2658" fmla="*/ 2125633 w 6891715"/>
                <a:gd name="connsiteY2658" fmla="*/ 2341713 h 6367455"/>
                <a:gd name="connsiteX2659" fmla="*/ 2132312 w 6891715"/>
                <a:gd name="connsiteY2659" fmla="*/ 2239963 h 6367455"/>
                <a:gd name="connsiteX2660" fmla="*/ 2144684 w 6891715"/>
                <a:gd name="connsiteY2660" fmla="*/ 2252345 h 6367455"/>
                <a:gd name="connsiteX2661" fmla="*/ 2123344 w 6891715"/>
                <a:gd name="connsiteY2661" fmla="*/ 2265364 h 6367455"/>
                <a:gd name="connsiteX2662" fmla="*/ 2120870 w 6891715"/>
                <a:gd name="connsiteY2662" fmla="*/ 2251711 h 6367455"/>
                <a:gd name="connsiteX2663" fmla="*/ 2164060 w 6891715"/>
                <a:gd name="connsiteY2663" fmla="*/ 2190748 h 6367455"/>
                <a:gd name="connsiteX2664" fmla="*/ 2173257 w 6891715"/>
                <a:gd name="connsiteY2664" fmla="*/ 2205972 h 6367455"/>
                <a:gd name="connsiteX2665" fmla="*/ 2159135 w 6891715"/>
                <a:gd name="connsiteY2665" fmla="*/ 2212976 h 6367455"/>
                <a:gd name="connsiteX2666" fmla="*/ 2150266 w 6891715"/>
                <a:gd name="connsiteY2666" fmla="*/ 2203839 h 6367455"/>
                <a:gd name="connsiteX2667" fmla="*/ 2144683 w 6891715"/>
                <a:gd name="connsiteY2667" fmla="*/ 2191052 h 6367455"/>
                <a:gd name="connsiteX2668" fmla="*/ 2180785 w 6891715"/>
                <a:gd name="connsiteY2668" fmla="*/ 2185982 h 6367455"/>
                <a:gd name="connsiteX2669" fmla="*/ 2193581 w 6891715"/>
                <a:gd name="connsiteY2669" fmla="*/ 2195133 h 6367455"/>
                <a:gd name="connsiteX2670" fmla="*/ 2196141 w 6891715"/>
                <a:gd name="connsiteY2670" fmla="*/ 2205858 h 6367455"/>
                <a:gd name="connsiteX2671" fmla="*/ 2215976 w 6891715"/>
                <a:gd name="connsiteY2671" fmla="*/ 2190085 h 6367455"/>
                <a:gd name="connsiteX2672" fmla="*/ 2231972 w 6891715"/>
                <a:gd name="connsiteY2672" fmla="*/ 2195762 h 6367455"/>
                <a:gd name="connsiteX2673" fmla="*/ 2235170 w 6891715"/>
                <a:gd name="connsiteY2673" fmla="*/ 2202388 h 6367455"/>
                <a:gd name="connsiteX2674" fmla="*/ 2219175 w 6891715"/>
                <a:gd name="connsiteY2674" fmla="*/ 2206490 h 6367455"/>
                <a:gd name="connsiteX2675" fmla="*/ 2232931 w 6891715"/>
                <a:gd name="connsiteY2675" fmla="*/ 2212798 h 6367455"/>
                <a:gd name="connsiteX2676" fmla="*/ 2230372 w 6891715"/>
                <a:gd name="connsiteY2676" fmla="*/ 2220054 h 6367455"/>
                <a:gd name="connsiteX2677" fmla="*/ 2182064 w 6891715"/>
                <a:gd name="connsiteY2677" fmla="*/ 2224786 h 6367455"/>
                <a:gd name="connsiteX2678" fmla="*/ 2162230 w 6891715"/>
                <a:gd name="connsiteY2678" fmla="*/ 2235198 h 6367455"/>
                <a:gd name="connsiteX2679" fmla="*/ 2151032 w 6891715"/>
                <a:gd name="connsiteY2679" fmla="*/ 2219738 h 6367455"/>
                <a:gd name="connsiteX2680" fmla="*/ 2166069 w 6891715"/>
                <a:gd name="connsiteY2680" fmla="*/ 2217846 h 6367455"/>
                <a:gd name="connsiteX2681" fmla="*/ 2176626 w 6891715"/>
                <a:gd name="connsiteY2681" fmla="*/ 2207119 h 6367455"/>
                <a:gd name="connsiteX2682" fmla="*/ 2186223 w 6891715"/>
                <a:gd name="connsiteY2682" fmla="*/ 2207750 h 6367455"/>
                <a:gd name="connsiteX2683" fmla="*/ 2198341 w 6891715"/>
                <a:gd name="connsiteY2683" fmla="*/ 2157407 h 6367455"/>
                <a:gd name="connsiteX2684" fmla="*/ 2201832 w 6891715"/>
                <a:gd name="connsiteY2684" fmla="*/ 2171006 h 6367455"/>
                <a:gd name="connsiteX2685" fmla="*/ 2185958 w 6891715"/>
                <a:gd name="connsiteY2685" fmla="*/ 2179632 h 6367455"/>
                <a:gd name="connsiteX2686" fmla="*/ 2188815 w 6891715"/>
                <a:gd name="connsiteY2686" fmla="*/ 2160724 h 6367455"/>
                <a:gd name="connsiteX2687" fmla="*/ 5024403 w 6891715"/>
                <a:gd name="connsiteY2687" fmla="*/ 2154231 h 6367455"/>
                <a:gd name="connsiteX2688" fmla="*/ 5025991 w 6891715"/>
                <a:gd name="connsiteY2688" fmla="*/ 2172774 h 6367455"/>
                <a:gd name="connsiteX2689" fmla="*/ 5021228 w 6891715"/>
                <a:gd name="connsiteY2689" fmla="*/ 2190992 h 6367455"/>
                <a:gd name="connsiteX2690" fmla="*/ 5011703 w 6891715"/>
                <a:gd name="connsiteY2690" fmla="*/ 2193919 h 6367455"/>
                <a:gd name="connsiteX2691" fmla="*/ 5006941 w 6891715"/>
                <a:gd name="connsiteY2691" fmla="*/ 2170172 h 6367455"/>
                <a:gd name="connsiteX2692" fmla="*/ 5013608 w 6891715"/>
                <a:gd name="connsiteY2692" fmla="*/ 2158460 h 6367455"/>
                <a:gd name="connsiteX2693" fmla="*/ 2249459 w 6891715"/>
                <a:gd name="connsiteY2693" fmla="*/ 2125656 h 6367455"/>
                <a:gd name="connsiteX2694" fmla="*/ 2249459 w 6891715"/>
                <a:gd name="connsiteY2694" fmla="*/ 2130622 h 6367455"/>
                <a:gd name="connsiteX2695" fmla="*/ 2228670 w 6891715"/>
                <a:gd name="connsiteY2695" fmla="*/ 2146449 h 6367455"/>
                <a:gd name="connsiteX2696" fmla="*/ 2227725 w 6891715"/>
                <a:gd name="connsiteY2696" fmla="*/ 2156692 h 6367455"/>
                <a:gd name="connsiteX2697" fmla="*/ 2218275 w 6891715"/>
                <a:gd name="connsiteY2697" fmla="*/ 2166932 h 6367455"/>
                <a:gd name="connsiteX2698" fmla="*/ 2210715 w 6891715"/>
                <a:gd name="connsiteY2698" fmla="*/ 2153898 h 6367455"/>
                <a:gd name="connsiteX2699" fmla="*/ 2209771 w 6891715"/>
                <a:gd name="connsiteY2699" fmla="*/ 2135277 h 6367455"/>
                <a:gd name="connsiteX2700" fmla="*/ 2222370 w 6891715"/>
                <a:gd name="connsiteY2700" fmla="*/ 2136209 h 6367455"/>
                <a:gd name="connsiteX2701" fmla="*/ 2273905 w 6891715"/>
                <a:gd name="connsiteY2701" fmla="*/ 2119307 h 6367455"/>
                <a:gd name="connsiteX2702" fmla="*/ 2281208 w 6891715"/>
                <a:gd name="connsiteY2702" fmla="*/ 2129645 h 6367455"/>
                <a:gd name="connsiteX2703" fmla="*/ 2263110 w 6891715"/>
                <a:gd name="connsiteY2703" fmla="*/ 2132006 h 6367455"/>
                <a:gd name="connsiteX2704" fmla="*/ 2258983 w 6891715"/>
                <a:gd name="connsiteY2704" fmla="*/ 2121079 h 6367455"/>
                <a:gd name="connsiteX2705" fmla="*/ 2280256 w 6891715"/>
                <a:gd name="connsiteY2705" fmla="*/ 2095494 h 6367455"/>
                <a:gd name="connsiteX2706" fmla="*/ 2287559 w 6891715"/>
                <a:gd name="connsiteY2706" fmla="*/ 2097758 h 6367455"/>
                <a:gd name="connsiteX2707" fmla="*/ 2274858 w 6891715"/>
                <a:gd name="connsiteY2707" fmla="*/ 2112957 h 6367455"/>
                <a:gd name="connsiteX2708" fmla="*/ 2258983 w 6891715"/>
                <a:gd name="connsiteY2708" fmla="*/ 2108752 h 6367455"/>
                <a:gd name="connsiteX2709" fmla="*/ 2261205 w 6891715"/>
                <a:gd name="connsiteY2709" fmla="*/ 2097110 h 6367455"/>
                <a:gd name="connsiteX2710" fmla="*/ 2292002 w 6891715"/>
                <a:gd name="connsiteY2710" fmla="*/ 2065330 h 6367455"/>
                <a:gd name="connsiteX2711" fmla="*/ 2312959 w 6891715"/>
                <a:gd name="connsiteY2711" fmla="*/ 2076808 h 6367455"/>
                <a:gd name="connsiteX2712" fmla="*/ 2302798 w 6891715"/>
                <a:gd name="connsiteY2712" fmla="*/ 2092318 h 6367455"/>
                <a:gd name="connsiteX2713" fmla="*/ 2285972 w 6891715"/>
                <a:gd name="connsiteY2713" fmla="*/ 2083011 h 6367455"/>
                <a:gd name="connsiteX2714" fmla="*/ 3672802 w 6891715"/>
                <a:gd name="connsiteY2714" fmla="*/ 1939932 h 6367455"/>
                <a:gd name="connsiteX2715" fmla="*/ 3695345 w 6891715"/>
                <a:gd name="connsiteY2715" fmla="*/ 1940896 h 6367455"/>
                <a:gd name="connsiteX2716" fmla="*/ 3700425 w 6891715"/>
                <a:gd name="connsiteY2716" fmla="*/ 1952481 h 6367455"/>
                <a:gd name="connsiteX2717" fmla="*/ 3688995 w 6891715"/>
                <a:gd name="connsiteY2717" fmla="*/ 1950871 h 6367455"/>
                <a:gd name="connsiteX2718" fmla="*/ 3692170 w 6891715"/>
                <a:gd name="connsiteY2718" fmla="*/ 1959881 h 6367455"/>
                <a:gd name="connsiteX2719" fmla="*/ 3677247 w 6891715"/>
                <a:gd name="connsiteY2719" fmla="*/ 1963742 h 6367455"/>
                <a:gd name="connsiteX2720" fmla="*/ 3668675 w 6891715"/>
                <a:gd name="connsiteY2720" fmla="*/ 1946366 h 6367455"/>
                <a:gd name="connsiteX2721" fmla="*/ 2423473 w 6891715"/>
                <a:gd name="connsiteY2721" fmla="*/ 1893885 h 6367455"/>
                <a:gd name="connsiteX2722" fmla="*/ 2443134 w 6891715"/>
                <a:gd name="connsiteY2722" fmla="*/ 1915792 h 6367455"/>
                <a:gd name="connsiteX2723" fmla="*/ 2443134 w 6891715"/>
                <a:gd name="connsiteY2723" fmla="*/ 1924364 h 6367455"/>
                <a:gd name="connsiteX2724" fmla="*/ 2432836 w 6891715"/>
                <a:gd name="connsiteY2724" fmla="*/ 1928810 h 6367455"/>
                <a:gd name="connsiteX2725" fmla="*/ 2423473 w 6891715"/>
                <a:gd name="connsiteY2725" fmla="*/ 1914204 h 6367455"/>
                <a:gd name="connsiteX2726" fmla="*/ 2406622 w 6891715"/>
                <a:gd name="connsiteY2726" fmla="*/ 1904997 h 6367455"/>
                <a:gd name="connsiteX2727" fmla="*/ 2424410 w 6891715"/>
                <a:gd name="connsiteY2727" fmla="*/ 1904679 h 6367455"/>
                <a:gd name="connsiteX2728" fmla="*/ 2423473 w 6891715"/>
                <a:gd name="connsiteY2728" fmla="*/ 1893885 h 6367455"/>
                <a:gd name="connsiteX2729" fmla="*/ 2486201 w 6891715"/>
                <a:gd name="connsiteY2729" fmla="*/ 1830386 h 6367455"/>
                <a:gd name="connsiteX2730" fmla="*/ 2497270 w 6891715"/>
                <a:gd name="connsiteY2730" fmla="*/ 1855692 h 6367455"/>
                <a:gd name="connsiteX2731" fmla="*/ 2519408 w 6891715"/>
                <a:gd name="connsiteY2731" fmla="*/ 1854731 h 6367455"/>
                <a:gd name="connsiteX2732" fmla="*/ 2519408 w 6891715"/>
                <a:gd name="connsiteY2732" fmla="*/ 1862100 h 6367455"/>
                <a:gd name="connsiteX2733" fmla="*/ 2538384 w 6891715"/>
                <a:gd name="connsiteY2733" fmla="*/ 1871390 h 6367455"/>
                <a:gd name="connsiteX2734" fmla="*/ 2526683 w 6891715"/>
                <a:gd name="connsiteY2734" fmla="*/ 1872351 h 6367455"/>
                <a:gd name="connsiteX2735" fmla="*/ 2515613 w 6891715"/>
                <a:gd name="connsiteY2735" fmla="*/ 1886447 h 6367455"/>
                <a:gd name="connsiteX2736" fmla="*/ 2494424 w 6891715"/>
                <a:gd name="connsiteY2736" fmla="*/ 1884524 h 6367455"/>
                <a:gd name="connsiteX2737" fmla="*/ 2481773 w 6891715"/>
                <a:gd name="connsiteY2737" fmla="*/ 1899581 h 6367455"/>
                <a:gd name="connsiteX2738" fmla="*/ 2466909 w 6891715"/>
                <a:gd name="connsiteY2738" fmla="*/ 1901823 h 6367455"/>
                <a:gd name="connsiteX2739" fmla="*/ 2457421 w 6891715"/>
                <a:gd name="connsiteY2739" fmla="*/ 1886126 h 6367455"/>
                <a:gd name="connsiteX2740" fmla="*/ 2465643 w 6891715"/>
                <a:gd name="connsiteY2740" fmla="*/ 1873312 h 6367455"/>
                <a:gd name="connsiteX2741" fmla="*/ 2489996 w 6891715"/>
                <a:gd name="connsiteY2741" fmla="*/ 1878117 h 6367455"/>
                <a:gd name="connsiteX2742" fmla="*/ 2480192 w 6891715"/>
                <a:gd name="connsiteY2742" fmla="*/ 1861459 h 6367455"/>
                <a:gd name="connsiteX2743" fmla="*/ 2492842 w 6891715"/>
                <a:gd name="connsiteY2743" fmla="*/ 1857935 h 6367455"/>
                <a:gd name="connsiteX2744" fmla="*/ 2459002 w 6891715"/>
                <a:gd name="connsiteY2744" fmla="*/ 1847363 h 6367455"/>
                <a:gd name="connsiteX2745" fmla="*/ 2482407 w 6891715"/>
                <a:gd name="connsiteY2745" fmla="*/ 1843199 h 6367455"/>
                <a:gd name="connsiteX2746" fmla="*/ 3837960 w 6891715"/>
                <a:gd name="connsiteY2746" fmla="*/ 1809756 h 6367455"/>
                <a:gd name="connsiteX2747" fmla="*/ 3848063 w 6891715"/>
                <a:gd name="connsiteY2747" fmla="*/ 1824547 h 6367455"/>
                <a:gd name="connsiteX2748" fmla="*/ 3840654 w 6891715"/>
                <a:gd name="connsiteY2748" fmla="*/ 1835157 h 6367455"/>
                <a:gd name="connsiteX2749" fmla="*/ 3825838 w 6891715"/>
                <a:gd name="connsiteY2749" fmla="*/ 1826797 h 6367455"/>
                <a:gd name="connsiteX2750" fmla="*/ 4013480 w 6891715"/>
                <a:gd name="connsiteY2750" fmla="*/ 1541468 h 6367455"/>
                <a:gd name="connsiteX2751" fmla="*/ 4030625 w 6891715"/>
                <a:gd name="connsiteY2751" fmla="*/ 1544222 h 6367455"/>
                <a:gd name="connsiteX2752" fmla="*/ 4046500 w 6891715"/>
                <a:gd name="connsiteY2752" fmla="*/ 1546364 h 6367455"/>
                <a:gd name="connsiteX2753" fmla="*/ 4042372 w 6891715"/>
                <a:gd name="connsiteY2753" fmla="*/ 1550343 h 6367455"/>
                <a:gd name="connsiteX2754" fmla="*/ 4030625 w 6891715"/>
                <a:gd name="connsiteY2754" fmla="*/ 1554627 h 6367455"/>
                <a:gd name="connsiteX2755" fmla="*/ 4032847 w 6891715"/>
                <a:gd name="connsiteY2755" fmla="*/ 1564726 h 6367455"/>
                <a:gd name="connsiteX2756" fmla="*/ 4027450 w 6891715"/>
                <a:gd name="connsiteY2756" fmla="*/ 1566868 h 6367455"/>
                <a:gd name="connsiteX2757" fmla="*/ 4018877 w 6891715"/>
                <a:gd name="connsiteY2757" fmla="*/ 1554627 h 6367455"/>
                <a:gd name="connsiteX2758" fmla="*/ 4016655 w 6891715"/>
                <a:gd name="connsiteY2758" fmla="*/ 1563808 h 6367455"/>
                <a:gd name="connsiteX2759" fmla="*/ 4005225 w 6891715"/>
                <a:gd name="connsiteY2759" fmla="*/ 1557687 h 6367455"/>
                <a:gd name="connsiteX2760" fmla="*/ 4005225 w 6891715"/>
                <a:gd name="connsiteY2760" fmla="*/ 1546670 h 6367455"/>
                <a:gd name="connsiteX2761" fmla="*/ 5063053 w 6891715"/>
                <a:gd name="connsiteY2761" fmla="*/ 1519232 h 6367455"/>
                <a:gd name="connsiteX2762" fmla="*/ 5070842 w 6891715"/>
                <a:gd name="connsiteY2762" fmla="*/ 1527746 h 6367455"/>
                <a:gd name="connsiteX2763" fmla="*/ 5067414 w 6891715"/>
                <a:gd name="connsiteY2763" fmla="*/ 1537522 h 6367455"/>
                <a:gd name="connsiteX2764" fmla="*/ 5075204 w 6891715"/>
                <a:gd name="connsiteY2764" fmla="*/ 1546351 h 6367455"/>
                <a:gd name="connsiteX2765" fmla="*/ 5068349 w 6891715"/>
                <a:gd name="connsiteY2765" fmla="*/ 1565270 h 6367455"/>
                <a:gd name="connsiteX2766" fmla="*/ 5062741 w 6891715"/>
                <a:gd name="connsiteY2766" fmla="*/ 1548243 h 6367455"/>
                <a:gd name="connsiteX2767" fmla="*/ 5041866 w 6891715"/>
                <a:gd name="connsiteY2767" fmla="*/ 1538152 h 6367455"/>
                <a:gd name="connsiteX2768" fmla="*/ 5048720 w 6891715"/>
                <a:gd name="connsiteY2768" fmla="*/ 1523332 h 6367455"/>
                <a:gd name="connsiteX2769" fmla="*/ 5056198 w 6891715"/>
                <a:gd name="connsiteY2769" fmla="*/ 1530584 h 6367455"/>
                <a:gd name="connsiteX2770" fmla="*/ 5070441 w 6891715"/>
                <a:gd name="connsiteY2770" fmla="*/ 1517646 h 6367455"/>
                <a:gd name="connsiteX2771" fmla="*/ 5086316 w 6891715"/>
                <a:gd name="connsiteY2771" fmla="*/ 1521333 h 6367455"/>
                <a:gd name="connsiteX2772" fmla="*/ 5074652 w 6891715"/>
                <a:gd name="connsiteY2772" fmla="*/ 1527171 h 6367455"/>
                <a:gd name="connsiteX2773" fmla="*/ 2793654 w 6891715"/>
                <a:gd name="connsiteY2773" fmla="*/ 1403349 h 6367455"/>
                <a:gd name="connsiteX2774" fmla="*/ 2808259 w 6891715"/>
                <a:gd name="connsiteY2774" fmla="*/ 1420428 h 6367455"/>
                <a:gd name="connsiteX2775" fmla="*/ 2796829 w 6891715"/>
                <a:gd name="connsiteY2775" fmla="*/ 1431595 h 6367455"/>
                <a:gd name="connsiteX2776" fmla="*/ 2778096 w 6891715"/>
                <a:gd name="connsiteY2776" fmla="*/ 1431924 h 6367455"/>
                <a:gd name="connsiteX2777" fmla="*/ 2782859 w 6891715"/>
                <a:gd name="connsiteY2777" fmla="*/ 1409918 h 6367455"/>
                <a:gd name="connsiteX2778" fmla="*/ 303818 w 6891715"/>
                <a:gd name="connsiteY2778" fmla="*/ 1397948 h 6367455"/>
                <a:gd name="connsiteX2779" fmla="*/ 310168 w 6891715"/>
                <a:gd name="connsiteY2779" fmla="*/ 1402076 h 6367455"/>
                <a:gd name="connsiteX2780" fmla="*/ 305088 w 6891715"/>
                <a:gd name="connsiteY2780" fmla="*/ 1417633 h 6367455"/>
                <a:gd name="connsiteX2781" fmla="*/ 309215 w 6891715"/>
                <a:gd name="connsiteY2781" fmla="*/ 1431603 h 6367455"/>
                <a:gd name="connsiteX2782" fmla="*/ 316518 w 6891715"/>
                <a:gd name="connsiteY2782" fmla="*/ 1433826 h 6367455"/>
                <a:gd name="connsiteX2783" fmla="*/ 315882 w 6891715"/>
                <a:gd name="connsiteY2783" fmla="*/ 1449383 h 6367455"/>
                <a:gd name="connsiteX2784" fmla="*/ 327630 w 6891715"/>
                <a:gd name="connsiteY2784" fmla="*/ 1448113 h 6367455"/>
                <a:gd name="connsiteX2785" fmla="*/ 329218 w 6891715"/>
                <a:gd name="connsiteY2785" fmla="*/ 1426206 h 6367455"/>
                <a:gd name="connsiteX2786" fmla="*/ 336838 w 6891715"/>
                <a:gd name="connsiteY2786" fmla="*/ 1413506 h 6367455"/>
                <a:gd name="connsiteX2787" fmla="*/ 350490 w 6891715"/>
                <a:gd name="connsiteY2787" fmla="*/ 1432238 h 6367455"/>
                <a:gd name="connsiteX2788" fmla="*/ 349855 w 6891715"/>
                <a:gd name="connsiteY2788" fmla="*/ 1447161 h 6367455"/>
                <a:gd name="connsiteX2789" fmla="*/ 367635 w 6891715"/>
                <a:gd name="connsiteY2789" fmla="*/ 1441446 h 6367455"/>
                <a:gd name="connsiteX2790" fmla="*/ 357158 w 6891715"/>
                <a:gd name="connsiteY2790" fmla="*/ 1456368 h 6367455"/>
                <a:gd name="connsiteX2791" fmla="*/ 368905 w 6891715"/>
                <a:gd name="connsiteY2791" fmla="*/ 1466845 h 6367455"/>
                <a:gd name="connsiteX2792" fmla="*/ 365095 w 6891715"/>
                <a:gd name="connsiteY2792" fmla="*/ 1497326 h 6367455"/>
                <a:gd name="connsiteX2793" fmla="*/ 350173 w 6891715"/>
                <a:gd name="connsiteY2793" fmla="*/ 1511296 h 6367455"/>
                <a:gd name="connsiteX2794" fmla="*/ 365095 w 6891715"/>
                <a:gd name="connsiteY2794" fmla="*/ 1514471 h 6367455"/>
                <a:gd name="connsiteX2795" fmla="*/ 368587 w 6891715"/>
                <a:gd name="connsiteY2795" fmla="*/ 1537331 h 6367455"/>
                <a:gd name="connsiteX2796" fmla="*/ 372397 w 6891715"/>
                <a:gd name="connsiteY2796" fmla="*/ 1525583 h 6367455"/>
                <a:gd name="connsiteX2797" fmla="*/ 385098 w 6891715"/>
                <a:gd name="connsiteY2797" fmla="*/ 1524630 h 6367455"/>
                <a:gd name="connsiteX2798" fmla="*/ 390495 w 6891715"/>
                <a:gd name="connsiteY2798" fmla="*/ 1536378 h 6367455"/>
                <a:gd name="connsiteX2799" fmla="*/ 372715 w 6891715"/>
                <a:gd name="connsiteY2799" fmla="*/ 1545903 h 6367455"/>
                <a:gd name="connsiteX2800" fmla="*/ 383510 w 6891715"/>
                <a:gd name="connsiteY2800" fmla="*/ 1544633 h 6367455"/>
                <a:gd name="connsiteX2801" fmla="*/ 382558 w 6891715"/>
                <a:gd name="connsiteY2801" fmla="*/ 1564635 h 6367455"/>
                <a:gd name="connsiteX2802" fmla="*/ 365413 w 6891715"/>
                <a:gd name="connsiteY2802" fmla="*/ 1565905 h 6367455"/>
                <a:gd name="connsiteX2803" fmla="*/ 352078 w 6891715"/>
                <a:gd name="connsiteY2803" fmla="*/ 1579875 h 6367455"/>
                <a:gd name="connsiteX2804" fmla="*/ 361603 w 6891715"/>
                <a:gd name="connsiteY2804" fmla="*/ 1593210 h 6367455"/>
                <a:gd name="connsiteX2805" fmla="*/ 349220 w 6891715"/>
                <a:gd name="connsiteY2805" fmla="*/ 1608133 h 6367455"/>
                <a:gd name="connsiteX2806" fmla="*/ 347950 w 6891715"/>
                <a:gd name="connsiteY2806" fmla="*/ 1621785 h 6367455"/>
                <a:gd name="connsiteX2807" fmla="*/ 336520 w 6891715"/>
                <a:gd name="connsiteY2807" fmla="*/ 1623055 h 6367455"/>
                <a:gd name="connsiteX2808" fmla="*/ 327313 w 6891715"/>
                <a:gd name="connsiteY2808" fmla="*/ 1634485 h 6367455"/>
                <a:gd name="connsiteX2809" fmla="*/ 318740 w 6891715"/>
                <a:gd name="connsiteY2809" fmla="*/ 1639248 h 6367455"/>
                <a:gd name="connsiteX2810" fmla="*/ 313025 w 6891715"/>
                <a:gd name="connsiteY2810" fmla="*/ 1622103 h 6367455"/>
                <a:gd name="connsiteX2811" fmla="*/ 298103 w 6891715"/>
                <a:gd name="connsiteY2811" fmla="*/ 1602418 h 6367455"/>
                <a:gd name="connsiteX2812" fmla="*/ 291753 w 6891715"/>
                <a:gd name="connsiteY2812" fmla="*/ 1616388 h 6367455"/>
                <a:gd name="connsiteX2813" fmla="*/ 300643 w 6891715"/>
                <a:gd name="connsiteY2813" fmla="*/ 1628770 h 6367455"/>
                <a:gd name="connsiteX2814" fmla="*/ 301913 w 6891715"/>
                <a:gd name="connsiteY2814" fmla="*/ 1637025 h 6367455"/>
                <a:gd name="connsiteX2815" fmla="*/ 286990 w 6891715"/>
                <a:gd name="connsiteY2815" fmla="*/ 1645598 h 6367455"/>
                <a:gd name="connsiteX2816" fmla="*/ 285085 w 6891715"/>
                <a:gd name="connsiteY2816" fmla="*/ 1666870 h 6367455"/>
                <a:gd name="connsiteX2817" fmla="*/ 313343 w 6891715"/>
                <a:gd name="connsiteY2817" fmla="*/ 1651630 h 6367455"/>
                <a:gd name="connsiteX2818" fmla="*/ 317788 w 6891715"/>
                <a:gd name="connsiteY2818" fmla="*/ 1655758 h 6367455"/>
                <a:gd name="connsiteX2819" fmla="*/ 295880 w 6891715"/>
                <a:gd name="connsiteY2819" fmla="*/ 1676078 h 6367455"/>
                <a:gd name="connsiteX2820" fmla="*/ 279053 w 6891715"/>
                <a:gd name="connsiteY2820" fmla="*/ 1708781 h 6367455"/>
                <a:gd name="connsiteX2821" fmla="*/ 255875 w 6891715"/>
                <a:gd name="connsiteY2821" fmla="*/ 1711320 h 6367455"/>
                <a:gd name="connsiteX2822" fmla="*/ 242223 w 6891715"/>
                <a:gd name="connsiteY2822" fmla="*/ 1742753 h 6367455"/>
                <a:gd name="connsiteX2823" fmla="*/ 220950 w 6891715"/>
                <a:gd name="connsiteY2823" fmla="*/ 1748468 h 6367455"/>
                <a:gd name="connsiteX2824" fmla="*/ 217775 w 6891715"/>
                <a:gd name="connsiteY2824" fmla="*/ 1744340 h 6367455"/>
                <a:gd name="connsiteX2825" fmla="*/ 228570 w 6891715"/>
                <a:gd name="connsiteY2825" fmla="*/ 1739896 h 6367455"/>
                <a:gd name="connsiteX2826" fmla="*/ 231745 w 6891715"/>
                <a:gd name="connsiteY2826" fmla="*/ 1730370 h 6367455"/>
                <a:gd name="connsiteX2827" fmla="*/ 224125 w 6891715"/>
                <a:gd name="connsiteY2827" fmla="*/ 1722115 h 6367455"/>
                <a:gd name="connsiteX2828" fmla="*/ 222855 w 6891715"/>
                <a:gd name="connsiteY2828" fmla="*/ 1703383 h 6367455"/>
                <a:gd name="connsiteX2829" fmla="*/ 207933 w 6891715"/>
                <a:gd name="connsiteY2829" fmla="*/ 1701160 h 6367455"/>
                <a:gd name="connsiteX2830" fmla="*/ 204123 w 6891715"/>
                <a:gd name="connsiteY2830" fmla="*/ 1710685 h 6367455"/>
                <a:gd name="connsiteX2831" fmla="*/ 207298 w 6891715"/>
                <a:gd name="connsiteY2831" fmla="*/ 1720210 h 6367455"/>
                <a:gd name="connsiteX2832" fmla="*/ 199995 w 6891715"/>
                <a:gd name="connsiteY2832" fmla="*/ 1729736 h 6367455"/>
                <a:gd name="connsiteX2833" fmla="*/ 175865 w 6891715"/>
                <a:gd name="connsiteY2833" fmla="*/ 1737355 h 6367455"/>
                <a:gd name="connsiteX2834" fmla="*/ 163165 w 6891715"/>
                <a:gd name="connsiteY2834" fmla="*/ 1761486 h 6367455"/>
                <a:gd name="connsiteX2835" fmla="*/ 110778 w 6891715"/>
                <a:gd name="connsiteY2835" fmla="*/ 1815778 h 6367455"/>
                <a:gd name="connsiteX2836" fmla="*/ 87283 w 6891715"/>
                <a:gd name="connsiteY2836" fmla="*/ 1817048 h 6367455"/>
                <a:gd name="connsiteX2837" fmla="*/ 63470 w 6891715"/>
                <a:gd name="connsiteY2837" fmla="*/ 1831018 h 6367455"/>
                <a:gd name="connsiteX2838" fmla="*/ 35848 w 6891715"/>
                <a:gd name="connsiteY2838" fmla="*/ 1825938 h 6367455"/>
                <a:gd name="connsiteX2839" fmla="*/ 40293 w 6891715"/>
                <a:gd name="connsiteY2839" fmla="*/ 1849433 h 6367455"/>
                <a:gd name="connsiteX2840" fmla="*/ 0 w 6891715"/>
                <a:gd name="connsiteY2840" fmla="*/ 1865398 h 6367455"/>
                <a:gd name="connsiteX2841" fmla="*/ 51895 w 6891715"/>
                <a:gd name="connsiteY2841" fmla="*/ 1757672 h 6367455"/>
                <a:gd name="connsiteX2842" fmla="*/ 234199 w 6891715"/>
                <a:gd name="connsiteY2842" fmla="*/ 1457591 h 6367455"/>
                <a:gd name="connsiteX2843" fmla="*/ 269276 w 6891715"/>
                <a:gd name="connsiteY2843" fmla="*/ 1410682 h 6367455"/>
                <a:gd name="connsiteX2844" fmla="*/ 273020 w 6891715"/>
                <a:gd name="connsiteY2844" fmla="*/ 1407473 h 6367455"/>
                <a:gd name="connsiteX2845" fmla="*/ 3781388 w 6891715"/>
                <a:gd name="connsiteY2845" fmla="*/ 1397007 h 6367455"/>
                <a:gd name="connsiteX2846" fmla="*/ 3780753 w 6891715"/>
                <a:gd name="connsiteY2846" fmla="*/ 1419999 h 6367455"/>
                <a:gd name="connsiteX2847" fmla="*/ 3775672 w 6891715"/>
                <a:gd name="connsiteY2847" fmla="*/ 1425582 h 6367455"/>
                <a:gd name="connsiteX2848" fmla="*/ 3770275 w 6891715"/>
                <a:gd name="connsiteY2848" fmla="*/ 1413431 h 6367455"/>
                <a:gd name="connsiteX2849" fmla="*/ 3776308 w 6891715"/>
                <a:gd name="connsiteY2849" fmla="*/ 1403577 h 6367455"/>
                <a:gd name="connsiteX2850" fmla="*/ 2893984 w 6891715"/>
                <a:gd name="connsiteY2850" fmla="*/ 1212850 h 6367455"/>
                <a:gd name="connsiteX2851" fmla="*/ 2912798 w 6891715"/>
                <a:gd name="connsiteY2851" fmla="*/ 1234757 h 6367455"/>
                <a:gd name="connsiteX2852" fmla="*/ 2919384 w 6891715"/>
                <a:gd name="connsiteY2852" fmla="*/ 1260157 h 6367455"/>
                <a:gd name="connsiteX2853" fmla="*/ 2902763 w 6891715"/>
                <a:gd name="connsiteY2853" fmla="*/ 1260475 h 6367455"/>
                <a:gd name="connsiteX2854" fmla="*/ 2904646 w 6891715"/>
                <a:gd name="connsiteY2854" fmla="*/ 1246504 h 6367455"/>
                <a:gd name="connsiteX2855" fmla="*/ 2894924 w 6891715"/>
                <a:gd name="connsiteY2855" fmla="*/ 1231582 h 6367455"/>
                <a:gd name="connsiteX2856" fmla="*/ 2893984 w 6891715"/>
                <a:gd name="connsiteY2856" fmla="*/ 1212850 h 6367455"/>
                <a:gd name="connsiteX2857" fmla="*/ 5710203 w 6891715"/>
                <a:gd name="connsiteY2857" fmla="*/ 1139822 h 6367455"/>
                <a:gd name="connsiteX2858" fmla="*/ 5727666 w 6891715"/>
                <a:gd name="connsiteY2858" fmla="*/ 1152205 h 6367455"/>
                <a:gd name="connsiteX2859" fmla="*/ 5723382 w 6891715"/>
                <a:gd name="connsiteY2859" fmla="*/ 1173160 h 6367455"/>
                <a:gd name="connsiteX2860" fmla="*/ 5711521 w 6891715"/>
                <a:gd name="connsiteY2860" fmla="*/ 1162048 h 6367455"/>
                <a:gd name="connsiteX2861" fmla="*/ 5710203 w 6891715"/>
                <a:gd name="connsiteY2861" fmla="*/ 1139822 h 6367455"/>
                <a:gd name="connsiteX2862" fmla="*/ 3040668 w 6891715"/>
                <a:gd name="connsiteY2862" fmla="*/ 1009652 h 6367455"/>
                <a:gd name="connsiteX2863" fmla="*/ 3052733 w 6891715"/>
                <a:gd name="connsiteY2863" fmla="*/ 1019177 h 6367455"/>
                <a:gd name="connsiteX2864" fmla="*/ 3020983 w 6891715"/>
                <a:gd name="connsiteY2864" fmla="*/ 1028702 h 6367455"/>
                <a:gd name="connsiteX2865" fmla="*/ 3017808 w 6891715"/>
                <a:gd name="connsiteY2865" fmla="*/ 1020765 h 6367455"/>
                <a:gd name="connsiteX2866" fmla="*/ 3072139 w 6891715"/>
                <a:gd name="connsiteY2866" fmla="*/ 911226 h 6367455"/>
                <a:gd name="connsiteX2867" fmla="*/ 3073371 w 6891715"/>
                <a:gd name="connsiteY2867" fmla="*/ 926933 h 6367455"/>
                <a:gd name="connsiteX2868" fmla="*/ 3052733 w 6891715"/>
                <a:gd name="connsiteY2868" fmla="*/ 930276 h 6367455"/>
                <a:gd name="connsiteX2869" fmla="*/ 3107021 w 6891715"/>
                <a:gd name="connsiteY2869" fmla="*/ 901700 h 6367455"/>
                <a:gd name="connsiteX2870" fmla="*/ 3120991 w 6891715"/>
                <a:gd name="connsiteY2870" fmla="*/ 928449 h 6367455"/>
                <a:gd name="connsiteX2871" fmla="*/ 3105116 w 6891715"/>
                <a:gd name="connsiteY2871" fmla="*/ 944563 h 6367455"/>
                <a:gd name="connsiteX2872" fmla="*/ 3098766 w 6891715"/>
                <a:gd name="connsiteY2872" fmla="*/ 934895 h 6367455"/>
                <a:gd name="connsiteX2873" fmla="*/ 3098766 w 6891715"/>
                <a:gd name="connsiteY2873" fmla="*/ 925226 h 6367455"/>
                <a:gd name="connsiteX2874" fmla="*/ 3105751 w 6891715"/>
                <a:gd name="connsiteY2874" fmla="*/ 916525 h 6367455"/>
                <a:gd name="connsiteX2875" fmla="*/ 3099360 w 6891715"/>
                <a:gd name="connsiteY2875" fmla="*/ 876300 h 6367455"/>
                <a:gd name="connsiteX2876" fmla="*/ 3105116 w 6891715"/>
                <a:gd name="connsiteY2876" fmla="*/ 884929 h 6367455"/>
                <a:gd name="connsiteX2877" fmla="*/ 3093284 w 6891715"/>
                <a:gd name="connsiteY2877" fmla="*/ 896433 h 6367455"/>
                <a:gd name="connsiteX2878" fmla="*/ 3091365 w 6891715"/>
                <a:gd name="connsiteY2878" fmla="*/ 914648 h 6367455"/>
                <a:gd name="connsiteX2879" fmla="*/ 3079858 w 6891715"/>
                <a:gd name="connsiteY2879" fmla="*/ 925513 h 6367455"/>
                <a:gd name="connsiteX2880" fmla="*/ 3079538 w 6891715"/>
                <a:gd name="connsiteY2880" fmla="*/ 905061 h 6367455"/>
                <a:gd name="connsiteX2881" fmla="*/ 3060671 w 6891715"/>
                <a:gd name="connsiteY2881" fmla="*/ 906659 h 6367455"/>
                <a:gd name="connsiteX2882" fmla="*/ 3062270 w 6891715"/>
                <a:gd name="connsiteY2882" fmla="*/ 893877 h 6367455"/>
                <a:gd name="connsiteX2883" fmla="*/ 3082736 w 6891715"/>
                <a:gd name="connsiteY2883" fmla="*/ 885248 h 6367455"/>
                <a:gd name="connsiteX2884" fmla="*/ 2895676 w 6891715"/>
                <a:gd name="connsiteY2884" fmla="*/ 835022 h 6367455"/>
                <a:gd name="connsiteX2885" fmla="*/ 2900080 w 6891715"/>
                <a:gd name="connsiteY2885" fmla="*/ 843367 h 6367455"/>
                <a:gd name="connsiteX2886" fmla="*/ 2899450 w 6891715"/>
                <a:gd name="connsiteY2886" fmla="*/ 855243 h 6367455"/>
                <a:gd name="connsiteX2887" fmla="*/ 2906370 w 6891715"/>
                <a:gd name="connsiteY2887" fmla="*/ 852034 h 6367455"/>
                <a:gd name="connsiteX2888" fmla="*/ 2906684 w 6891715"/>
                <a:gd name="connsiteY2888" fmla="*/ 860700 h 6367455"/>
                <a:gd name="connsiteX2889" fmla="*/ 2893160 w 6891715"/>
                <a:gd name="connsiteY2889" fmla="*/ 863910 h 6367455"/>
                <a:gd name="connsiteX2890" fmla="*/ 2884040 w 6891715"/>
                <a:gd name="connsiteY2890" fmla="*/ 886378 h 6367455"/>
                <a:gd name="connsiteX2891" fmla="*/ 2873346 w 6891715"/>
                <a:gd name="connsiteY2891" fmla="*/ 893760 h 6367455"/>
                <a:gd name="connsiteX2892" fmla="*/ 2879321 w 6891715"/>
                <a:gd name="connsiteY2892" fmla="*/ 876748 h 6367455"/>
                <a:gd name="connsiteX2893" fmla="*/ 2877121 w 6891715"/>
                <a:gd name="connsiteY2893" fmla="*/ 857490 h 6367455"/>
                <a:gd name="connsiteX2894" fmla="*/ 2890959 w 6891715"/>
                <a:gd name="connsiteY2894" fmla="*/ 854280 h 6367455"/>
                <a:gd name="connsiteX2895" fmla="*/ 2912575 w 6891715"/>
                <a:gd name="connsiteY2895" fmla="*/ 822322 h 6367455"/>
                <a:gd name="connsiteX2896" fmla="*/ 2923896 w 6891715"/>
                <a:gd name="connsiteY2896" fmla="*/ 829854 h 6367455"/>
                <a:gd name="connsiteX2897" fmla="*/ 2925733 w 6891715"/>
                <a:gd name="connsiteY2897" fmla="*/ 836130 h 6367455"/>
                <a:gd name="connsiteX2898" fmla="*/ 2922673 w 6891715"/>
                <a:gd name="connsiteY2898" fmla="*/ 849310 h 6367455"/>
                <a:gd name="connsiteX2899" fmla="*/ 2912575 w 6891715"/>
                <a:gd name="connsiteY2899" fmla="*/ 848682 h 6367455"/>
                <a:gd name="connsiteX2900" fmla="*/ 2904312 w 6891715"/>
                <a:gd name="connsiteY2900" fmla="*/ 841465 h 6367455"/>
                <a:gd name="connsiteX2901" fmla="*/ 2900333 w 6891715"/>
                <a:gd name="connsiteY2901" fmla="*/ 830795 h 6367455"/>
                <a:gd name="connsiteX2902" fmla="*/ 2915634 w 6891715"/>
                <a:gd name="connsiteY2902" fmla="*/ 832050 h 6367455"/>
                <a:gd name="connsiteX2903" fmla="*/ 3115497 w 6891715"/>
                <a:gd name="connsiteY2903" fmla="*/ 820737 h 6367455"/>
                <a:gd name="connsiteX2904" fmla="*/ 3128970 w 6891715"/>
                <a:gd name="connsiteY2904" fmla="*/ 829700 h 6367455"/>
                <a:gd name="connsiteX2905" fmla="*/ 3132104 w 6891715"/>
                <a:gd name="connsiteY2905" fmla="*/ 840826 h 6367455"/>
                <a:gd name="connsiteX2906" fmla="*/ 3125211 w 6891715"/>
                <a:gd name="connsiteY2906" fmla="*/ 850098 h 6367455"/>
                <a:gd name="connsiteX2907" fmla="*/ 3108291 w 6891715"/>
                <a:gd name="connsiteY2907" fmla="*/ 855662 h 6367455"/>
                <a:gd name="connsiteX2908" fmla="*/ 3112364 w 6891715"/>
                <a:gd name="connsiteY2908" fmla="*/ 841135 h 6367455"/>
                <a:gd name="connsiteX2909" fmla="*/ 2986079 w 6891715"/>
                <a:gd name="connsiteY2909" fmla="*/ 784222 h 6367455"/>
                <a:gd name="connsiteX2910" fmla="*/ 2989234 w 6891715"/>
                <a:gd name="connsiteY2910" fmla="*/ 792794 h 6367455"/>
                <a:gd name="connsiteX2911" fmla="*/ 2950732 w 6891715"/>
                <a:gd name="connsiteY2911" fmla="*/ 835022 h 6367455"/>
                <a:gd name="connsiteX2912" fmla="*/ 2938108 w 6891715"/>
                <a:gd name="connsiteY2912" fmla="*/ 829942 h 6367455"/>
                <a:gd name="connsiteX2913" fmla="*/ 2936846 w 6891715"/>
                <a:gd name="connsiteY2913" fmla="*/ 815337 h 6367455"/>
                <a:gd name="connsiteX2914" fmla="*/ 2944104 w 6891715"/>
                <a:gd name="connsiteY2914" fmla="*/ 803589 h 6367455"/>
                <a:gd name="connsiteX2915" fmla="*/ 2956728 w 6891715"/>
                <a:gd name="connsiteY2915" fmla="*/ 805494 h 6367455"/>
                <a:gd name="connsiteX2916" fmla="*/ 2963040 w 6891715"/>
                <a:gd name="connsiteY2916" fmla="*/ 796922 h 6367455"/>
                <a:gd name="connsiteX2917" fmla="*/ 2969036 w 6891715"/>
                <a:gd name="connsiteY2917" fmla="*/ 784539 h 6367455"/>
                <a:gd name="connsiteX2918" fmla="*/ 3181826 w 6891715"/>
                <a:gd name="connsiteY2918" fmla="*/ 777876 h 6367455"/>
                <a:gd name="connsiteX2919" fmla="*/ 3189253 w 6891715"/>
                <a:gd name="connsiteY2919" fmla="*/ 786862 h 6367455"/>
                <a:gd name="connsiteX2920" fmla="*/ 3181181 w 6891715"/>
                <a:gd name="connsiteY2920" fmla="*/ 793751 h 6367455"/>
                <a:gd name="connsiteX2921" fmla="*/ 3170203 w 6891715"/>
                <a:gd name="connsiteY2921" fmla="*/ 787760 h 6367455"/>
                <a:gd name="connsiteX2922" fmla="*/ 2989234 w 6891715"/>
                <a:gd name="connsiteY2922" fmla="*/ 760410 h 6367455"/>
                <a:gd name="connsiteX2923" fmla="*/ 3000346 w 6891715"/>
                <a:gd name="connsiteY2923" fmla="*/ 771020 h 6367455"/>
                <a:gd name="connsiteX2924" fmla="*/ 2997078 w 6891715"/>
                <a:gd name="connsiteY2924" fmla="*/ 785810 h 6367455"/>
                <a:gd name="connsiteX2925" fmla="*/ 2989559 w 6891715"/>
                <a:gd name="connsiteY2925" fmla="*/ 779380 h 6367455"/>
                <a:gd name="connsiteX2926" fmla="*/ 2989234 w 6891715"/>
                <a:gd name="connsiteY2926" fmla="*/ 760410 h 6367455"/>
                <a:gd name="connsiteX2927" fmla="*/ 3084673 w 6891715"/>
                <a:gd name="connsiteY2927" fmla="*/ 733425 h 6367455"/>
                <a:gd name="connsiteX2928" fmla="*/ 3095591 w 6891715"/>
                <a:gd name="connsiteY2928" fmla="*/ 744629 h 6367455"/>
                <a:gd name="connsiteX2929" fmla="*/ 3089491 w 6891715"/>
                <a:gd name="connsiteY2929" fmla="*/ 761915 h 6367455"/>
                <a:gd name="connsiteX2930" fmla="*/ 3078568 w 6891715"/>
                <a:gd name="connsiteY2930" fmla="*/ 778881 h 6367455"/>
                <a:gd name="connsiteX2931" fmla="*/ 3073427 w 6891715"/>
                <a:gd name="connsiteY2931" fmla="*/ 784323 h 6367455"/>
                <a:gd name="connsiteX2932" fmla="*/ 3061541 w 6891715"/>
                <a:gd name="connsiteY2932" fmla="*/ 788805 h 6367455"/>
                <a:gd name="connsiteX2933" fmla="*/ 3062825 w 6891715"/>
                <a:gd name="connsiteY2933" fmla="*/ 799369 h 6367455"/>
                <a:gd name="connsiteX2934" fmla="*/ 3065074 w 6891715"/>
                <a:gd name="connsiteY2934" fmla="*/ 811213 h 6367455"/>
                <a:gd name="connsiteX2935" fmla="*/ 3056400 w 6891715"/>
                <a:gd name="connsiteY2935" fmla="*/ 808972 h 6367455"/>
                <a:gd name="connsiteX2936" fmla="*/ 3054472 w 6891715"/>
                <a:gd name="connsiteY2936" fmla="*/ 788805 h 6367455"/>
                <a:gd name="connsiteX2937" fmla="*/ 3063789 w 6891715"/>
                <a:gd name="connsiteY2937" fmla="*/ 766077 h 6367455"/>
                <a:gd name="connsiteX2938" fmla="*/ 3045477 w 6891715"/>
                <a:gd name="connsiteY2938" fmla="*/ 773119 h 6367455"/>
                <a:gd name="connsiteX2939" fmla="*/ 3028448 w 6891715"/>
                <a:gd name="connsiteY2939" fmla="*/ 802890 h 6367455"/>
                <a:gd name="connsiteX2940" fmla="*/ 3016882 w 6891715"/>
                <a:gd name="connsiteY2940" fmla="*/ 795527 h 6367455"/>
                <a:gd name="connsiteX2941" fmla="*/ 3014633 w 6891715"/>
                <a:gd name="connsiteY2941" fmla="*/ 784643 h 6367455"/>
                <a:gd name="connsiteX2942" fmla="*/ 3028127 w 6891715"/>
                <a:gd name="connsiteY2942" fmla="*/ 766397 h 6367455"/>
                <a:gd name="connsiteX2943" fmla="*/ 3045477 w 6891715"/>
                <a:gd name="connsiteY2943" fmla="*/ 749431 h 6367455"/>
                <a:gd name="connsiteX2944" fmla="*/ 3065396 w 6891715"/>
                <a:gd name="connsiteY2944" fmla="*/ 743989 h 6367455"/>
                <a:gd name="connsiteX2945" fmla="*/ 3205129 w 6891715"/>
                <a:gd name="connsiteY2945" fmla="*/ 719138 h 6367455"/>
                <a:gd name="connsiteX2946" fmla="*/ 3203253 w 6891715"/>
                <a:gd name="connsiteY2946" fmla="*/ 736387 h 6367455"/>
                <a:gd name="connsiteX2947" fmla="*/ 3189807 w 6891715"/>
                <a:gd name="connsiteY2947" fmla="*/ 739776 h 6367455"/>
                <a:gd name="connsiteX2948" fmla="*/ 3184491 w 6891715"/>
                <a:gd name="connsiteY2948" fmla="*/ 726222 h 6367455"/>
                <a:gd name="connsiteX2949" fmla="*/ 3048002 w 6891715"/>
                <a:gd name="connsiteY2949" fmla="*/ 700087 h 6367455"/>
                <a:gd name="connsiteX2950" fmla="*/ 3055726 w 6891715"/>
                <a:gd name="connsiteY2950" fmla="*/ 703262 h 6367455"/>
                <a:gd name="connsiteX2951" fmla="*/ 3059084 w 6891715"/>
                <a:gd name="connsiteY2951" fmla="*/ 711517 h 6367455"/>
                <a:gd name="connsiteX2952" fmla="*/ 3057069 w 6891715"/>
                <a:gd name="connsiteY2952" fmla="*/ 725170 h 6367455"/>
                <a:gd name="connsiteX2953" fmla="*/ 3044980 w 6891715"/>
                <a:gd name="connsiteY2953" fmla="*/ 725487 h 6367455"/>
                <a:gd name="connsiteX2954" fmla="*/ 3041621 w 6891715"/>
                <a:gd name="connsiteY2954" fmla="*/ 709612 h 6367455"/>
                <a:gd name="connsiteX2955" fmla="*/ 3147591 w 6891715"/>
                <a:gd name="connsiteY2955" fmla="*/ 608011 h 6367455"/>
                <a:gd name="connsiteX2956" fmla="*/ 3157047 w 6891715"/>
                <a:gd name="connsiteY2956" fmla="*/ 609291 h 6367455"/>
                <a:gd name="connsiteX2957" fmla="*/ 3163667 w 6891715"/>
                <a:gd name="connsiteY2957" fmla="*/ 632651 h 6367455"/>
                <a:gd name="connsiteX2958" fmla="*/ 3154210 w 6891715"/>
                <a:gd name="connsiteY2958" fmla="*/ 648332 h 6367455"/>
                <a:gd name="connsiteX2959" fmla="*/ 3165873 w 6891715"/>
                <a:gd name="connsiteY2959" fmla="*/ 659212 h 6367455"/>
                <a:gd name="connsiteX2960" fmla="*/ 3165873 w 6891715"/>
                <a:gd name="connsiteY2960" fmla="*/ 666572 h 6367455"/>
                <a:gd name="connsiteX2961" fmla="*/ 3150428 w 6891715"/>
                <a:gd name="connsiteY2961" fmla="*/ 687053 h 6367455"/>
                <a:gd name="connsiteX2962" fmla="*/ 3152319 w 6891715"/>
                <a:gd name="connsiteY2962" fmla="*/ 699533 h 6367455"/>
                <a:gd name="connsiteX2963" fmla="*/ 3167134 w 6891715"/>
                <a:gd name="connsiteY2963" fmla="*/ 696333 h 6367455"/>
                <a:gd name="connsiteX2964" fmla="*/ 3173439 w 6891715"/>
                <a:gd name="connsiteY2964" fmla="*/ 675853 h 6367455"/>
                <a:gd name="connsiteX2965" fmla="*/ 3178482 w 6891715"/>
                <a:gd name="connsiteY2965" fmla="*/ 657932 h 6367455"/>
                <a:gd name="connsiteX2966" fmla="*/ 3193298 w 6891715"/>
                <a:gd name="connsiteY2966" fmla="*/ 651212 h 6367455"/>
                <a:gd name="connsiteX2967" fmla="*/ 3183211 w 6891715"/>
                <a:gd name="connsiteY2967" fmla="*/ 634571 h 6367455"/>
                <a:gd name="connsiteX2968" fmla="*/ 3192983 w 6891715"/>
                <a:gd name="connsiteY2968" fmla="*/ 621771 h 6367455"/>
                <a:gd name="connsiteX2969" fmla="*/ 3196765 w 6891715"/>
                <a:gd name="connsiteY2969" fmla="*/ 625611 h 6367455"/>
                <a:gd name="connsiteX2970" fmla="*/ 3199602 w 6891715"/>
                <a:gd name="connsiteY2970" fmla="*/ 629131 h 6367455"/>
                <a:gd name="connsiteX2971" fmla="*/ 3200548 w 6891715"/>
                <a:gd name="connsiteY2971" fmla="*/ 631051 h 6367455"/>
                <a:gd name="connsiteX2972" fmla="*/ 3201178 w 6891715"/>
                <a:gd name="connsiteY2972" fmla="*/ 632331 h 6367455"/>
                <a:gd name="connsiteX2973" fmla="*/ 3202124 w 6891715"/>
                <a:gd name="connsiteY2973" fmla="*/ 632971 h 6367455"/>
                <a:gd name="connsiteX2974" fmla="*/ 3203070 w 6891715"/>
                <a:gd name="connsiteY2974" fmla="*/ 633611 h 6367455"/>
                <a:gd name="connsiteX2975" fmla="*/ 3204015 w 6891715"/>
                <a:gd name="connsiteY2975" fmla="*/ 632971 h 6367455"/>
                <a:gd name="connsiteX2976" fmla="*/ 3205592 w 6891715"/>
                <a:gd name="connsiteY2976" fmla="*/ 632651 h 6367455"/>
                <a:gd name="connsiteX2977" fmla="*/ 3207483 w 6891715"/>
                <a:gd name="connsiteY2977" fmla="*/ 631691 h 6367455"/>
                <a:gd name="connsiteX2978" fmla="*/ 3208744 w 6891715"/>
                <a:gd name="connsiteY2978" fmla="*/ 631051 h 6367455"/>
                <a:gd name="connsiteX2979" fmla="*/ 3220092 w 6891715"/>
                <a:gd name="connsiteY2979" fmla="*/ 642572 h 6367455"/>
                <a:gd name="connsiteX2980" fmla="*/ 3225766 w 6891715"/>
                <a:gd name="connsiteY2980" fmla="*/ 654092 h 6367455"/>
                <a:gd name="connsiteX2981" fmla="*/ 3206852 w 6891715"/>
                <a:gd name="connsiteY2981" fmla="*/ 678093 h 6367455"/>
                <a:gd name="connsiteX2982" fmla="*/ 3205276 w 6891715"/>
                <a:gd name="connsiteY2982" fmla="*/ 700173 h 6367455"/>
                <a:gd name="connsiteX2983" fmla="*/ 3185102 w 6891715"/>
                <a:gd name="connsiteY2983" fmla="*/ 698253 h 6367455"/>
                <a:gd name="connsiteX2984" fmla="*/ 3181319 w 6891715"/>
                <a:gd name="connsiteY2984" fmla="*/ 716174 h 6367455"/>
                <a:gd name="connsiteX2985" fmla="*/ 3173754 w 6891715"/>
                <a:gd name="connsiteY2985" fmla="*/ 726734 h 6367455"/>
                <a:gd name="connsiteX2986" fmla="*/ 3184472 w 6891715"/>
                <a:gd name="connsiteY2986" fmla="*/ 743055 h 6367455"/>
                <a:gd name="connsiteX2987" fmla="*/ 3173754 w 6891715"/>
                <a:gd name="connsiteY2987" fmla="*/ 746255 h 6367455"/>
                <a:gd name="connsiteX2988" fmla="*/ 3160199 w 6891715"/>
                <a:gd name="connsiteY2988" fmla="*/ 738895 h 6367455"/>
                <a:gd name="connsiteX2989" fmla="*/ 3157047 w 6891715"/>
                <a:gd name="connsiteY2989" fmla="*/ 722894 h 6367455"/>
                <a:gd name="connsiteX2990" fmla="*/ 3154525 w 6891715"/>
                <a:gd name="connsiteY2990" fmla="*/ 730894 h 6367455"/>
                <a:gd name="connsiteX2991" fmla="*/ 3152949 w 6891715"/>
                <a:gd name="connsiteY2991" fmla="*/ 736974 h 6367455"/>
                <a:gd name="connsiteX2992" fmla="*/ 3152004 w 6891715"/>
                <a:gd name="connsiteY2992" fmla="*/ 739215 h 6367455"/>
                <a:gd name="connsiteX2993" fmla="*/ 3151688 w 6891715"/>
                <a:gd name="connsiteY2993" fmla="*/ 741135 h 6367455"/>
                <a:gd name="connsiteX2994" fmla="*/ 3151373 w 6891715"/>
                <a:gd name="connsiteY2994" fmla="*/ 743375 h 6367455"/>
                <a:gd name="connsiteX2995" fmla="*/ 3149482 w 6891715"/>
                <a:gd name="connsiteY2995" fmla="*/ 746895 h 6367455"/>
                <a:gd name="connsiteX2996" fmla="*/ 3144123 w 6891715"/>
                <a:gd name="connsiteY2996" fmla="*/ 756495 h 6367455"/>
                <a:gd name="connsiteX2997" fmla="*/ 3136243 w 6891715"/>
                <a:gd name="connsiteY2997" fmla="*/ 769935 h 6367455"/>
                <a:gd name="connsiteX2998" fmla="*/ 3126786 w 6891715"/>
                <a:gd name="connsiteY2998" fmla="*/ 760335 h 6367455"/>
                <a:gd name="connsiteX2999" fmla="*/ 3129623 w 6891715"/>
                <a:gd name="connsiteY2999" fmla="*/ 727694 h 6367455"/>
                <a:gd name="connsiteX3000" fmla="*/ 3116384 w 6891715"/>
                <a:gd name="connsiteY3000" fmla="*/ 740495 h 6367455"/>
                <a:gd name="connsiteX3001" fmla="*/ 3105036 w 6891715"/>
                <a:gd name="connsiteY3001" fmla="*/ 768975 h 6367455"/>
                <a:gd name="connsiteX3002" fmla="*/ 3097785 w 6891715"/>
                <a:gd name="connsiteY3002" fmla="*/ 767055 h 6367455"/>
                <a:gd name="connsiteX3003" fmla="*/ 3107873 w 6891715"/>
                <a:gd name="connsiteY3003" fmla="*/ 742415 h 6367455"/>
                <a:gd name="connsiteX3004" fmla="*/ 3096209 w 6891715"/>
                <a:gd name="connsiteY3004" fmla="*/ 740495 h 6367455"/>
                <a:gd name="connsiteX3005" fmla="*/ 3094003 w 6891715"/>
                <a:gd name="connsiteY3005" fmla="*/ 734094 h 6367455"/>
                <a:gd name="connsiteX3006" fmla="*/ 3107557 w 6891715"/>
                <a:gd name="connsiteY3006" fmla="*/ 727694 h 6367455"/>
                <a:gd name="connsiteX3007" fmla="*/ 3099992 w 6891715"/>
                <a:gd name="connsiteY3007" fmla="*/ 717134 h 6367455"/>
                <a:gd name="connsiteX3008" fmla="*/ 3127101 w 6891715"/>
                <a:gd name="connsiteY3008" fmla="*/ 687053 h 6367455"/>
                <a:gd name="connsiteX3009" fmla="*/ 3127101 w 6891715"/>
                <a:gd name="connsiteY3009" fmla="*/ 668172 h 6367455"/>
                <a:gd name="connsiteX3010" fmla="*/ 3135297 w 6891715"/>
                <a:gd name="connsiteY3010" fmla="*/ 656332 h 6367455"/>
                <a:gd name="connsiteX3011" fmla="*/ 3128992 w 6891715"/>
                <a:gd name="connsiteY3011" fmla="*/ 646732 h 6367455"/>
                <a:gd name="connsiteX3012" fmla="*/ 3086809 w 6891715"/>
                <a:gd name="connsiteY3012" fmla="*/ 601662 h 6367455"/>
                <a:gd name="connsiteX3013" fmla="*/ 3100900 w 6891715"/>
                <a:gd name="connsiteY3013" fmla="*/ 618490 h 6367455"/>
                <a:gd name="connsiteX3014" fmla="*/ 3095575 w 6891715"/>
                <a:gd name="connsiteY3014" fmla="*/ 628967 h 6367455"/>
                <a:gd name="connsiteX3015" fmla="*/ 3100274 w 6891715"/>
                <a:gd name="connsiteY3015" fmla="*/ 649287 h 6367455"/>
                <a:gd name="connsiteX3016" fmla="*/ 3095888 w 6891715"/>
                <a:gd name="connsiteY3016" fmla="*/ 658812 h 6367455"/>
                <a:gd name="connsiteX3017" fmla="*/ 3117816 w 6891715"/>
                <a:gd name="connsiteY3017" fmla="*/ 663575 h 6367455"/>
                <a:gd name="connsiteX3018" fmla="*/ 3107478 w 6891715"/>
                <a:gd name="connsiteY3018" fmla="*/ 680720 h 6367455"/>
                <a:gd name="connsiteX3019" fmla="*/ 3092755 w 6891715"/>
                <a:gd name="connsiteY3019" fmla="*/ 682625 h 6367455"/>
                <a:gd name="connsiteX3020" fmla="*/ 3067073 w 6891715"/>
                <a:gd name="connsiteY3020" fmla="*/ 700087 h 6367455"/>
                <a:gd name="connsiteX3021" fmla="*/ 3054544 w 6891715"/>
                <a:gd name="connsiteY3021" fmla="*/ 696912 h 6367455"/>
                <a:gd name="connsiteX3022" fmla="*/ 3082423 w 6891715"/>
                <a:gd name="connsiteY3022" fmla="*/ 661987 h 6367455"/>
                <a:gd name="connsiteX3023" fmla="*/ 3052351 w 6891715"/>
                <a:gd name="connsiteY3023" fmla="*/ 679767 h 6367455"/>
                <a:gd name="connsiteX3024" fmla="*/ 3042953 w 6891715"/>
                <a:gd name="connsiteY3024" fmla="*/ 679132 h 6367455"/>
                <a:gd name="connsiteX3025" fmla="*/ 3029170 w 6891715"/>
                <a:gd name="connsiteY3025" fmla="*/ 697230 h 6367455"/>
                <a:gd name="connsiteX3026" fmla="*/ 3024158 w 6891715"/>
                <a:gd name="connsiteY3026" fmla="*/ 683577 h 6367455"/>
                <a:gd name="connsiteX3027" fmla="*/ 3034495 w 6891715"/>
                <a:gd name="connsiteY3027" fmla="*/ 675957 h 6367455"/>
                <a:gd name="connsiteX3028" fmla="*/ 3031050 w 6891715"/>
                <a:gd name="connsiteY3028" fmla="*/ 662305 h 6367455"/>
                <a:gd name="connsiteX3029" fmla="*/ 3042640 w 6891715"/>
                <a:gd name="connsiteY3029" fmla="*/ 652780 h 6367455"/>
                <a:gd name="connsiteX3030" fmla="*/ 3057363 w 6891715"/>
                <a:gd name="connsiteY3030" fmla="*/ 649605 h 6367455"/>
                <a:gd name="connsiteX3031" fmla="*/ 3071460 w 6891715"/>
                <a:gd name="connsiteY3031" fmla="*/ 629285 h 6367455"/>
                <a:gd name="connsiteX3032" fmla="*/ 3083990 w 6891715"/>
                <a:gd name="connsiteY3032" fmla="*/ 628332 h 6367455"/>
                <a:gd name="connsiteX3033" fmla="*/ 3079917 w 6891715"/>
                <a:gd name="connsiteY3033" fmla="*/ 611187 h 6367455"/>
                <a:gd name="connsiteX3034" fmla="*/ 3198778 w 6891715"/>
                <a:gd name="connsiteY3034" fmla="*/ 596901 h 6367455"/>
                <a:gd name="connsiteX3035" fmla="*/ 3208960 w 6891715"/>
                <a:gd name="connsiteY3035" fmla="*/ 597864 h 6367455"/>
                <a:gd name="connsiteX3036" fmla="*/ 3214215 w 6891715"/>
                <a:gd name="connsiteY3036" fmla="*/ 603322 h 6367455"/>
                <a:gd name="connsiteX3037" fmla="*/ 3219798 w 6891715"/>
                <a:gd name="connsiteY3037" fmla="*/ 601074 h 6367455"/>
                <a:gd name="connsiteX3038" fmla="*/ 3227353 w 6891715"/>
                <a:gd name="connsiteY3038" fmla="*/ 611349 h 6367455"/>
                <a:gd name="connsiteX3039" fmla="*/ 3217828 w 6891715"/>
                <a:gd name="connsiteY3039" fmla="*/ 625476 h 6367455"/>
                <a:gd name="connsiteX3040" fmla="*/ 3201405 w 6891715"/>
                <a:gd name="connsiteY3040" fmla="*/ 609743 h 6367455"/>
                <a:gd name="connsiteX3041" fmla="*/ 3164907 w 6891715"/>
                <a:gd name="connsiteY3041" fmla="*/ 504825 h 6367455"/>
                <a:gd name="connsiteX3042" fmla="*/ 3188311 w 6891715"/>
                <a:gd name="connsiteY3042" fmla="*/ 509905 h 6367455"/>
                <a:gd name="connsiteX3043" fmla="*/ 3190841 w 6891715"/>
                <a:gd name="connsiteY3043" fmla="*/ 523558 h 6367455"/>
                <a:gd name="connsiteX3044" fmla="*/ 3182302 w 6891715"/>
                <a:gd name="connsiteY3044" fmla="*/ 535305 h 6367455"/>
                <a:gd name="connsiteX3045" fmla="*/ 3184516 w 6891715"/>
                <a:gd name="connsiteY3045" fmla="*/ 554355 h 6367455"/>
                <a:gd name="connsiteX3046" fmla="*/ 3172181 w 6891715"/>
                <a:gd name="connsiteY3046" fmla="*/ 566103 h 6367455"/>
                <a:gd name="connsiteX3047" fmla="*/ 3164591 w 6891715"/>
                <a:gd name="connsiteY3047" fmla="*/ 582930 h 6367455"/>
                <a:gd name="connsiteX3048" fmla="*/ 3136444 w 6891715"/>
                <a:gd name="connsiteY3048" fmla="*/ 592455 h 6367455"/>
                <a:gd name="connsiteX3049" fmla="*/ 3124110 w 6891715"/>
                <a:gd name="connsiteY3049" fmla="*/ 622300 h 6367455"/>
                <a:gd name="connsiteX3050" fmla="*/ 3119998 w 6891715"/>
                <a:gd name="connsiteY3050" fmla="*/ 619125 h 6367455"/>
                <a:gd name="connsiteX3051" fmla="*/ 3120631 w 6891715"/>
                <a:gd name="connsiteY3051" fmla="*/ 611823 h 6367455"/>
                <a:gd name="connsiteX3052" fmla="*/ 3109878 w 6891715"/>
                <a:gd name="connsiteY3052" fmla="*/ 602615 h 6367455"/>
                <a:gd name="connsiteX3053" fmla="*/ 3132965 w 6891715"/>
                <a:gd name="connsiteY3053" fmla="*/ 578803 h 6367455"/>
                <a:gd name="connsiteX3054" fmla="*/ 3136127 w 6891715"/>
                <a:gd name="connsiteY3054" fmla="*/ 555943 h 6367455"/>
                <a:gd name="connsiteX3055" fmla="*/ 3151941 w 6891715"/>
                <a:gd name="connsiteY3055" fmla="*/ 553403 h 6367455"/>
                <a:gd name="connsiteX3056" fmla="*/ 3155736 w 6891715"/>
                <a:gd name="connsiteY3056" fmla="*/ 542925 h 6367455"/>
                <a:gd name="connsiteX3057" fmla="*/ 3151624 w 6891715"/>
                <a:gd name="connsiteY3057" fmla="*/ 531495 h 6367455"/>
                <a:gd name="connsiteX3058" fmla="*/ 3157950 w 6891715"/>
                <a:gd name="connsiteY3058" fmla="*/ 523875 h 6367455"/>
                <a:gd name="connsiteX3059" fmla="*/ 4364771 w 6891715"/>
                <a:gd name="connsiteY3059" fmla="*/ 471424 h 6367455"/>
                <a:gd name="connsiteX3060" fmla="*/ 4352063 w 6891715"/>
                <a:gd name="connsiteY3060" fmla="*/ 473328 h 6367455"/>
                <a:gd name="connsiteX3061" fmla="*/ 4349204 w 6891715"/>
                <a:gd name="connsiteY3061" fmla="*/ 492370 h 6367455"/>
                <a:gd name="connsiteX3062" fmla="*/ 4353334 w 6891715"/>
                <a:gd name="connsiteY3062" fmla="*/ 505065 h 6367455"/>
                <a:gd name="connsiteX3063" fmla="*/ 4345709 w 6891715"/>
                <a:gd name="connsiteY3063" fmla="*/ 514269 h 6367455"/>
                <a:gd name="connsiteX3064" fmla="*/ 4338402 w 6891715"/>
                <a:gd name="connsiteY3064" fmla="*/ 505383 h 6367455"/>
                <a:gd name="connsiteX3065" fmla="*/ 4341579 w 6891715"/>
                <a:gd name="connsiteY3065" fmla="*/ 493005 h 6367455"/>
                <a:gd name="connsiteX3066" fmla="*/ 4337131 w 6891715"/>
                <a:gd name="connsiteY3066" fmla="*/ 479358 h 6367455"/>
                <a:gd name="connsiteX3067" fmla="*/ 4322835 w 6891715"/>
                <a:gd name="connsiteY3067" fmla="*/ 489514 h 6367455"/>
                <a:gd name="connsiteX3068" fmla="*/ 4315210 w 6891715"/>
                <a:gd name="connsiteY3068" fmla="*/ 501892 h 6367455"/>
                <a:gd name="connsiteX3069" fmla="*/ 4319976 w 6891715"/>
                <a:gd name="connsiteY3069" fmla="*/ 515538 h 6367455"/>
                <a:gd name="connsiteX3070" fmla="*/ 4326647 w 6891715"/>
                <a:gd name="connsiteY3070" fmla="*/ 515538 h 6367455"/>
                <a:gd name="connsiteX3071" fmla="*/ 4334590 w 6891715"/>
                <a:gd name="connsiteY3071" fmla="*/ 522203 h 6367455"/>
                <a:gd name="connsiteX3072" fmla="*/ 4333319 w 6891715"/>
                <a:gd name="connsiteY3072" fmla="*/ 536167 h 6367455"/>
                <a:gd name="connsiteX3073" fmla="*/ 4321882 w 6891715"/>
                <a:gd name="connsiteY3073" fmla="*/ 530455 h 6367455"/>
                <a:gd name="connsiteX3074" fmla="*/ 4315210 w 6891715"/>
                <a:gd name="connsiteY3074" fmla="*/ 539658 h 6367455"/>
                <a:gd name="connsiteX3075" fmla="*/ 4297419 w 6891715"/>
                <a:gd name="connsiteY3075" fmla="*/ 537119 h 6367455"/>
                <a:gd name="connsiteX3076" fmla="*/ 4292971 w 6891715"/>
                <a:gd name="connsiteY3076" fmla="*/ 550766 h 6367455"/>
                <a:gd name="connsiteX3077" fmla="*/ 4282805 w 6891715"/>
                <a:gd name="connsiteY3077" fmla="*/ 553940 h 6367455"/>
                <a:gd name="connsiteX3078" fmla="*/ 4274862 w 6891715"/>
                <a:gd name="connsiteY3078" fmla="*/ 552353 h 6367455"/>
                <a:gd name="connsiteX3079" fmla="*/ 4260566 w 6891715"/>
                <a:gd name="connsiteY3079" fmla="*/ 563778 h 6367455"/>
                <a:gd name="connsiteX3080" fmla="*/ 4263425 w 6891715"/>
                <a:gd name="connsiteY3080" fmla="*/ 579647 h 6367455"/>
                <a:gd name="connsiteX3081" fmla="*/ 4256754 w 6891715"/>
                <a:gd name="connsiteY3081" fmla="*/ 585677 h 6367455"/>
                <a:gd name="connsiteX3082" fmla="*/ 4246270 w 6891715"/>
                <a:gd name="connsiteY3082" fmla="*/ 586312 h 6367455"/>
                <a:gd name="connsiteX3083" fmla="*/ 4233244 w 6891715"/>
                <a:gd name="connsiteY3083" fmla="*/ 586946 h 6367455"/>
                <a:gd name="connsiteX3084" fmla="*/ 4227843 w 6891715"/>
                <a:gd name="connsiteY3084" fmla="*/ 601863 h 6367455"/>
                <a:gd name="connsiteX3085" fmla="*/ 4232926 w 6891715"/>
                <a:gd name="connsiteY3085" fmla="*/ 608210 h 6367455"/>
                <a:gd name="connsiteX3086" fmla="*/ 4241504 w 6891715"/>
                <a:gd name="connsiteY3086" fmla="*/ 605036 h 6367455"/>
                <a:gd name="connsiteX3087" fmla="*/ 4247858 w 6891715"/>
                <a:gd name="connsiteY3087" fmla="*/ 609797 h 6367455"/>
                <a:gd name="connsiteX3088" fmla="*/ 4239280 w 6891715"/>
                <a:gd name="connsiteY3088" fmla="*/ 612653 h 6367455"/>
                <a:gd name="connsiteX3089" fmla="*/ 4244363 w 6891715"/>
                <a:gd name="connsiteY3089" fmla="*/ 622174 h 6367455"/>
                <a:gd name="connsiteX3090" fmla="*/ 4254530 w 6891715"/>
                <a:gd name="connsiteY3090" fmla="*/ 624396 h 6367455"/>
                <a:gd name="connsiteX3091" fmla="*/ 4259295 w 6891715"/>
                <a:gd name="connsiteY3091" fmla="*/ 613288 h 6367455"/>
                <a:gd name="connsiteX3092" fmla="*/ 4260248 w 6891715"/>
                <a:gd name="connsiteY3092" fmla="*/ 619635 h 6367455"/>
                <a:gd name="connsiteX3093" fmla="*/ 4269462 w 6891715"/>
                <a:gd name="connsiteY3093" fmla="*/ 628204 h 6367455"/>
                <a:gd name="connsiteX3094" fmla="*/ 4263108 w 6891715"/>
                <a:gd name="connsiteY3094" fmla="*/ 631378 h 6367455"/>
                <a:gd name="connsiteX3095" fmla="*/ 4252624 w 6891715"/>
                <a:gd name="connsiteY3095" fmla="*/ 629791 h 6367455"/>
                <a:gd name="connsiteX3096" fmla="*/ 4260566 w 6891715"/>
                <a:gd name="connsiteY3096" fmla="*/ 643755 h 6367455"/>
                <a:gd name="connsiteX3097" fmla="*/ 4275180 w 6891715"/>
                <a:gd name="connsiteY3097" fmla="*/ 653594 h 6367455"/>
                <a:gd name="connsiteX3098" fmla="*/ 4289477 w 6891715"/>
                <a:gd name="connsiteY3098" fmla="*/ 646612 h 6367455"/>
                <a:gd name="connsiteX3099" fmla="*/ 4287570 w 6891715"/>
                <a:gd name="connsiteY3099" fmla="*/ 633599 h 6367455"/>
                <a:gd name="connsiteX3100" fmla="*/ 4297101 w 6891715"/>
                <a:gd name="connsiteY3100" fmla="*/ 628839 h 6367455"/>
                <a:gd name="connsiteX3101" fmla="*/ 4302185 w 6891715"/>
                <a:gd name="connsiteY3101" fmla="*/ 638360 h 6367455"/>
                <a:gd name="connsiteX3102" fmla="*/ 4312669 w 6891715"/>
                <a:gd name="connsiteY3102" fmla="*/ 637725 h 6367455"/>
                <a:gd name="connsiteX3103" fmla="*/ 4312033 w 6891715"/>
                <a:gd name="connsiteY3103" fmla="*/ 628204 h 6367455"/>
                <a:gd name="connsiteX3104" fmla="*/ 4308221 w 6891715"/>
                <a:gd name="connsiteY3104" fmla="*/ 616462 h 6367455"/>
                <a:gd name="connsiteX3105" fmla="*/ 4317752 w 6891715"/>
                <a:gd name="connsiteY3105" fmla="*/ 615827 h 6367455"/>
                <a:gd name="connsiteX3106" fmla="*/ 4332048 w 6891715"/>
                <a:gd name="connsiteY3106" fmla="*/ 624396 h 6367455"/>
                <a:gd name="connsiteX3107" fmla="*/ 4339673 w 6891715"/>
                <a:gd name="connsiteY3107" fmla="*/ 624396 h 6367455"/>
                <a:gd name="connsiteX3108" fmla="*/ 4339547 w 6891715"/>
                <a:gd name="connsiteY3108" fmla="*/ 624461 h 6367455"/>
                <a:gd name="connsiteX3109" fmla="*/ 4339882 w 6891715"/>
                <a:gd name="connsiteY3109" fmla="*/ 624461 h 6367455"/>
                <a:gd name="connsiteX3110" fmla="*/ 4340199 w 6891715"/>
                <a:gd name="connsiteY3110" fmla="*/ 623826 h 6367455"/>
                <a:gd name="connsiteX3111" fmla="*/ 4341172 w 6891715"/>
                <a:gd name="connsiteY3111" fmla="*/ 623340 h 6367455"/>
                <a:gd name="connsiteX3112" fmla="*/ 4347298 w 6891715"/>
                <a:gd name="connsiteY3112" fmla="*/ 612018 h 6367455"/>
                <a:gd name="connsiteX3113" fmla="*/ 4332366 w 6891715"/>
                <a:gd name="connsiteY3113" fmla="*/ 604402 h 6367455"/>
                <a:gd name="connsiteX3114" fmla="*/ 4328236 w 6891715"/>
                <a:gd name="connsiteY3114" fmla="*/ 605354 h 6367455"/>
                <a:gd name="connsiteX3115" fmla="*/ 4317434 w 6891715"/>
                <a:gd name="connsiteY3115" fmla="*/ 588216 h 6367455"/>
                <a:gd name="connsiteX3116" fmla="*/ 4329189 w 6891715"/>
                <a:gd name="connsiteY3116" fmla="*/ 567587 h 6367455"/>
                <a:gd name="connsiteX3117" fmla="*/ 4344121 w 6891715"/>
                <a:gd name="connsiteY3117" fmla="*/ 564731 h 6367455"/>
                <a:gd name="connsiteX3118" fmla="*/ 4350793 w 6891715"/>
                <a:gd name="connsiteY3118" fmla="*/ 555210 h 6367455"/>
                <a:gd name="connsiteX3119" fmla="*/ 4348886 w 6891715"/>
                <a:gd name="connsiteY3119" fmla="*/ 549814 h 6367455"/>
                <a:gd name="connsiteX3120" fmla="*/ 4361912 w 6891715"/>
                <a:gd name="connsiteY3120" fmla="*/ 539976 h 6367455"/>
                <a:gd name="connsiteX3121" fmla="*/ 4359053 w 6891715"/>
                <a:gd name="connsiteY3121" fmla="*/ 525059 h 6367455"/>
                <a:gd name="connsiteX3122" fmla="*/ 4355876 w 6891715"/>
                <a:gd name="connsiteY3122" fmla="*/ 522838 h 6367455"/>
                <a:gd name="connsiteX3123" fmla="*/ 4355240 w 6891715"/>
                <a:gd name="connsiteY3123" fmla="*/ 513634 h 6367455"/>
                <a:gd name="connsiteX3124" fmla="*/ 4380021 w 6891715"/>
                <a:gd name="connsiteY3124" fmla="*/ 502526 h 6367455"/>
                <a:gd name="connsiteX3125" fmla="*/ 4384151 w 6891715"/>
                <a:gd name="connsiteY3125" fmla="*/ 488879 h 6367455"/>
                <a:gd name="connsiteX3126" fmla="*/ 4380339 w 6891715"/>
                <a:gd name="connsiteY3126" fmla="*/ 476185 h 6367455"/>
                <a:gd name="connsiteX3127" fmla="*/ 4369537 w 6891715"/>
                <a:gd name="connsiteY3127" fmla="*/ 489514 h 6367455"/>
                <a:gd name="connsiteX3128" fmla="*/ 4360959 w 6891715"/>
                <a:gd name="connsiteY3128" fmla="*/ 501892 h 6367455"/>
                <a:gd name="connsiteX3129" fmla="*/ 4359053 w 6891715"/>
                <a:gd name="connsiteY3129" fmla="*/ 486023 h 6367455"/>
                <a:gd name="connsiteX3130" fmla="*/ 4366360 w 6891715"/>
                <a:gd name="connsiteY3130" fmla="*/ 478724 h 6367455"/>
                <a:gd name="connsiteX3131" fmla="*/ 3304349 w 6891715"/>
                <a:gd name="connsiteY3131" fmla="*/ 431801 h 6367455"/>
                <a:gd name="connsiteX3132" fmla="*/ 3318916 w 6891715"/>
                <a:gd name="connsiteY3132" fmla="*/ 437795 h 6367455"/>
                <a:gd name="connsiteX3133" fmla="*/ 3327783 w 6891715"/>
                <a:gd name="connsiteY3133" fmla="*/ 453570 h 6367455"/>
                <a:gd name="connsiteX3134" fmla="*/ 3334751 w 6891715"/>
                <a:gd name="connsiteY3134" fmla="*/ 432432 h 6367455"/>
                <a:gd name="connsiteX3135" fmla="*/ 3344568 w 6891715"/>
                <a:gd name="connsiteY3135" fmla="*/ 440950 h 6367455"/>
                <a:gd name="connsiteX3136" fmla="*/ 3340451 w 6891715"/>
                <a:gd name="connsiteY3136" fmla="*/ 462719 h 6367455"/>
                <a:gd name="connsiteX3137" fmla="*/ 3344885 w 6891715"/>
                <a:gd name="connsiteY3137" fmla="*/ 472183 h 6367455"/>
                <a:gd name="connsiteX3138" fmla="*/ 3354069 w 6891715"/>
                <a:gd name="connsiteY3138" fmla="*/ 456409 h 6367455"/>
                <a:gd name="connsiteX3139" fmla="*/ 3367053 w 6891715"/>
                <a:gd name="connsiteY3139" fmla="*/ 470290 h 6367455"/>
                <a:gd name="connsiteX3140" fmla="*/ 3355335 w 6891715"/>
                <a:gd name="connsiteY3140" fmla="*/ 475338 h 6367455"/>
                <a:gd name="connsiteX3141" fmla="*/ 3360719 w 6891715"/>
                <a:gd name="connsiteY3141" fmla="*/ 488904 h 6367455"/>
                <a:gd name="connsiteX3142" fmla="*/ 3347101 w 6891715"/>
                <a:gd name="connsiteY3142" fmla="*/ 510988 h 6367455"/>
                <a:gd name="connsiteX3143" fmla="*/ 3346151 w 6891715"/>
                <a:gd name="connsiteY3143" fmla="*/ 529917 h 6367455"/>
                <a:gd name="connsiteX3144" fmla="*/ 3358185 w 6891715"/>
                <a:gd name="connsiteY3144" fmla="*/ 549477 h 6367455"/>
                <a:gd name="connsiteX3145" fmla="*/ 3320183 w 6891715"/>
                <a:gd name="connsiteY3145" fmla="*/ 551055 h 6367455"/>
                <a:gd name="connsiteX3146" fmla="*/ 3317016 w 6891715"/>
                <a:gd name="connsiteY3146" fmla="*/ 534649 h 6367455"/>
                <a:gd name="connsiteX3147" fmla="*/ 3296748 w 6891715"/>
                <a:gd name="connsiteY3147" fmla="*/ 556733 h 6367455"/>
                <a:gd name="connsiteX3148" fmla="*/ 3274897 w 6891715"/>
                <a:gd name="connsiteY3148" fmla="*/ 555471 h 6367455"/>
                <a:gd name="connsiteX3149" fmla="*/ 3256845 w 6891715"/>
                <a:gd name="connsiteY3149" fmla="*/ 581026 h 6367455"/>
                <a:gd name="connsiteX3150" fmla="*/ 3243228 w 6891715"/>
                <a:gd name="connsiteY3150" fmla="*/ 566513 h 6367455"/>
                <a:gd name="connsiteX3151" fmla="*/ 3249562 w 6891715"/>
                <a:gd name="connsiteY3151" fmla="*/ 556102 h 6367455"/>
                <a:gd name="connsiteX3152" fmla="*/ 3270780 w 6891715"/>
                <a:gd name="connsiteY3152" fmla="*/ 552317 h 6367455"/>
                <a:gd name="connsiteX3153" fmla="*/ 3271413 w 6891715"/>
                <a:gd name="connsiteY3153" fmla="*/ 539066 h 6367455"/>
                <a:gd name="connsiteX3154" fmla="*/ 3255579 w 6891715"/>
                <a:gd name="connsiteY3154" fmla="*/ 533703 h 6367455"/>
                <a:gd name="connsiteX3155" fmla="*/ 3252412 w 6891715"/>
                <a:gd name="connsiteY3155" fmla="*/ 523292 h 6367455"/>
                <a:gd name="connsiteX3156" fmla="*/ 3267296 w 6891715"/>
                <a:gd name="connsiteY3156" fmla="*/ 516036 h 6367455"/>
                <a:gd name="connsiteX3157" fmla="*/ 3250828 w 6891715"/>
                <a:gd name="connsiteY3157" fmla="*/ 500261 h 6367455"/>
                <a:gd name="connsiteX3158" fmla="*/ 3264763 w 6891715"/>
                <a:gd name="connsiteY3158" fmla="*/ 481332 h 6367455"/>
                <a:gd name="connsiteX3159" fmla="*/ 3300548 w 6891715"/>
                <a:gd name="connsiteY3159" fmla="*/ 488588 h 6367455"/>
                <a:gd name="connsiteX3160" fmla="*/ 3308782 w 6891715"/>
                <a:gd name="connsiteY3160" fmla="*/ 480070 h 6367455"/>
                <a:gd name="connsiteX3161" fmla="*/ 3286614 w 6891715"/>
                <a:gd name="connsiteY3161" fmla="*/ 469975 h 6367455"/>
                <a:gd name="connsiteX3162" fmla="*/ 3288831 w 6891715"/>
                <a:gd name="connsiteY3162" fmla="*/ 456093 h 6367455"/>
                <a:gd name="connsiteX3163" fmla="*/ 3310999 w 6891715"/>
                <a:gd name="connsiteY3163" fmla="*/ 462088 h 6367455"/>
                <a:gd name="connsiteX3164" fmla="*/ 3435951 w 6891715"/>
                <a:gd name="connsiteY3164" fmla="*/ 361951 h 6367455"/>
                <a:gd name="connsiteX3165" fmla="*/ 3459129 w 6891715"/>
                <a:gd name="connsiteY3165" fmla="*/ 379352 h 6367455"/>
                <a:gd name="connsiteX3166" fmla="*/ 3458494 w 6891715"/>
                <a:gd name="connsiteY3166" fmla="*/ 393274 h 6367455"/>
                <a:gd name="connsiteX3167" fmla="*/ 3438491 w 6891715"/>
                <a:gd name="connsiteY3167" fmla="*/ 404980 h 6367455"/>
                <a:gd name="connsiteX3168" fmla="*/ 3440714 w 6891715"/>
                <a:gd name="connsiteY3168" fmla="*/ 424913 h 6367455"/>
                <a:gd name="connsiteX3169" fmla="*/ 3394358 w 6891715"/>
                <a:gd name="connsiteY3169" fmla="*/ 452439 h 6367455"/>
                <a:gd name="connsiteX3170" fmla="*/ 3382928 w 6891715"/>
                <a:gd name="connsiteY3170" fmla="*/ 442314 h 6367455"/>
                <a:gd name="connsiteX3171" fmla="*/ 3371816 w 6891715"/>
                <a:gd name="connsiteY3171" fmla="*/ 427444 h 6367455"/>
                <a:gd name="connsiteX3172" fmla="*/ 3393088 w 6891715"/>
                <a:gd name="connsiteY3172" fmla="*/ 427444 h 6367455"/>
                <a:gd name="connsiteX3173" fmla="*/ 3385468 w 6891715"/>
                <a:gd name="connsiteY3173" fmla="*/ 404031 h 6367455"/>
                <a:gd name="connsiteX3174" fmla="*/ 3411821 w 6891715"/>
                <a:gd name="connsiteY3174" fmla="*/ 400867 h 6367455"/>
                <a:gd name="connsiteX3175" fmla="*/ 3418171 w 6891715"/>
                <a:gd name="connsiteY3175" fmla="*/ 384098 h 6367455"/>
                <a:gd name="connsiteX3176" fmla="*/ 3424521 w 6891715"/>
                <a:gd name="connsiteY3176" fmla="*/ 395805 h 6367455"/>
                <a:gd name="connsiteX3177" fmla="*/ 3429919 w 6891715"/>
                <a:gd name="connsiteY3177" fmla="*/ 395488 h 6367455"/>
                <a:gd name="connsiteX3178" fmla="*/ 3424521 w 6891715"/>
                <a:gd name="connsiteY3178" fmla="*/ 373657 h 6367455"/>
                <a:gd name="connsiteX3179" fmla="*/ 3528661 w 6891715"/>
                <a:gd name="connsiteY3179" fmla="*/ 334961 h 6367455"/>
                <a:gd name="connsiteX3180" fmla="*/ 3536916 w 6891715"/>
                <a:gd name="connsiteY3180" fmla="*/ 337252 h 6367455"/>
                <a:gd name="connsiteX3181" fmla="*/ 3529613 w 6891715"/>
                <a:gd name="connsiteY3181" fmla="*/ 364093 h 6367455"/>
                <a:gd name="connsiteX3182" fmla="*/ 3509928 w 6891715"/>
                <a:gd name="connsiteY3182" fmla="*/ 366711 h 6367455"/>
                <a:gd name="connsiteX3183" fmla="*/ 3505166 w 6891715"/>
                <a:gd name="connsiteY3183" fmla="*/ 354600 h 6367455"/>
                <a:gd name="connsiteX3184" fmla="*/ 3523263 w 6891715"/>
                <a:gd name="connsiteY3184" fmla="*/ 347072 h 6367455"/>
                <a:gd name="connsiteX3185" fmla="*/ 4276189 w 6891715"/>
                <a:gd name="connsiteY3185" fmla="*/ 308170 h 6367455"/>
                <a:gd name="connsiteX3186" fmla="*/ 4271925 w 6891715"/>
                <a:gd name="connsiteY3186" fmla="*/ 310848 h 6367455"/>
                <a:gd name="connsiteX3187" fmla="*/ 4272040 w 6891715"/>
                <a:gd name="connsiteY3187" fmla="*/ 311192 h 6367455"/>
                <a:gd name="connsiteX3188" fmla="*/ 3488655 w 6891715"/>
                <a:gd name="connsiteY3188" fmla="*/ 279400 h 6367455"/>
                <a:gd name="connsiteX3189" fmla="*/ 3501355 w 6891715"/>
                <a:gd name="connsiteY3189" fmla="*/ 287882 h 6367455"/>
                <a:gd name="connsiteX3190" fmla="*/ 3495958 w 6891715"/>
                <a:gd name="connsiteY3190" fmla="*/ 298248 h 6367455"/>
                <a:gd name="connsiteX3191" fmla="*/ 3498180 w 6891715"/>
                <a:gd name="connsiteY3191" fmla="*/ 309557 h 6367455"/>
                <a:gd name="connsiteX3192" fmla="*/ 3516278 w 6891715"/>
                <a:gd name="connsiteY3192" fmla="*/ 322123 h 6367455"/>
                <a:gd name="connsiteX3193" fmla="*/ 3497545 w 6891715"/>
                <a:gd name="connsiteY3193" fmla="*/ 345054 h 6367455"/>
                <a:gd name="connsiteX3194" fmla="*/ 3490560 w 6891715"/>
                <a:gd name="connsiteY3194" fmla="*/ 364845 h 6367455"/>
                <a:gd name="connsiteX3195" fmla="*/ 3473415 w 6891715"/>
                <a:gd name="connsiteY3195" fmla="*/ 368300 h 6367455"/>
                <a:gd name="connsiteX3196" fmla="*/ 3448015 w 6891715"/>
                <a:gd name="connsiteY3196" fmla="*/ 342541 h 6367455"/>
                <a:gd name="connsiteX3197" fmla="*/ 3445475 w 6891715"/>
                <a:gd name="connsiteY3197" fmla="*/ 316468 h 6367455"/>
                <a:gd name="connsiteX3198" fmla="*/ 3433728 w 6891715"/>
                <a:gd name="connsiteY3198" fmla="*/ 314269 h 6367455"/>
                <a:gd name="connsiteX3199" fmla="*/ 3433728 w 6891715"/>
                <a:gd name="connsiteY3199" fmla="*/ 302960 h 6367455"/>
                <a:gd name="connsiteX3200" fmla="*/ 3438808 w 6891715"/>
                <a:gd name="connsiteY3200" fmla="*/ 289138 h 6367455"/>
                <a:gd name="connsiteX3201" fmla="*/ 3454683 w 6891715"/>
                <a:gd name="connsiteY3201" fmla="*/ 296678 h 6367455"/>
                <a:gd name="connsiteX3202" fmla="*/ 3479130 w 6891715"/>
                <a:gd name="connsiteY3202" fmla="*/ 296364 h 6367455"/>
                <a:gd name="connsiteX3203" fmla="*/ 3466748 w 6891715"/>
                <a:gd name="connsiteY3203" fmla="*/ 317096 h 6367455"/>
                <a:gd name="connsiteX3204" fmla="*/ 3478495 w 6891715"/>
                <a:gd name="connsiteY3204" fmla="*/ 340028 h 6367455"/>
                <a:gd name="connsiteX3205" fmla="*/ 3478495 w 6891715"/>
                <a:gd name="connsiteY3205" fmla="*/ 328719 h 6367455"/>
                <a:gd name="connsiteX3206" fmla="*/ 3494053 w 6891715"/>
                <a:gd name="connsiteY3206" fmla="*/ 309557 h 6367455"/>
                <a:gd name="connsiteX3207" fmla="*/ 3621053 w 6891715"/>
                <a:gd name="connsiteY3207" fmla="*/ 250824 h 6367455"/>
                <a:gd name="connsiteX3208" fmla="*/ 3633753 w 6891715"/>
                <a:gd name="connsiteY3208" fmla="*/ 259353 h 6367455"/>
                <a:gd name="connsiteX3209" fmla="*/ 3618195 w 6891715"/>
                <a:gd name="connsiteY3209" fmla="*/ 280201 h 6367455"/>
                <a:gd name="connsiteX3210" fmla="*/ 3627720 w 6891715"/>
                <a:gd name="connsiteY3210" fmla="*/ 304208 h 6367455"/>
                <a:gd name="connsiteX3211" fmla="*/ 3615973 w 6891715"/>
                <a:gd name="connsiteY3211" fmla="*/ 312737 h 6367455"/>
                <a:gd name="connsiteX3212" fmla="*/ 3601050 w 6891715"/>
                <a:gd name="connsiteY3212" fmla="*/ 303577 h 6367455"/>
                <a:gd name="connsiteX3213" fmla="*/ 3603273 w 6891715"/>
                <a:gd name="connsiteY3213" fmla="*/ 292837 h 6367455"/>
                <a:gd name="connsiteX3214" fmla="*/ 3595653 w 6891715"/>
                <a:gd name="connsiteY3214" fmla="*/ 274199 h 6367455"/>
                <a:gd name="connsiteX3215" fmla="*/ 3604860 w 6891715"/>
                <a:gd name="connsiteY3215" fmla="*/ 268830 h 6367455"/>
                <a:gd name="connsiteX3216" fmla="*/ 3610258 w 6891715"/>
                <a:gd name="connsiteY3216" fmla="*/ 258405 h 6367455"/>
                <a:gd name="connsiteX3217" fmla="*/ 3463697 w 6891715"/>
                <a:gd name="connsiteY3217" fmla="*/ 247649 h 6367455"/>
                <a:gd name="connsiteX3218" fmla="*/ 3468654 w 6891715"/>
                <a:gd name="connsiteY3218" fmla="*/ 252812 h 6367455"/>
                <a:gd name="connsiteX3219" fmla="*/ 3466904 w 6891715"/>
                <a:gd name="connsiteY3219" fmla="*/ 273140 h 6367455"/>
                <a:gd name="connsiteX3220" fmla="*/ 3463988 w 6891715"/>
                <a:gd name="connsiteY3220" fmla="*/ 287337 h 6367455"/>
                <a:gd name="connsiteX3221" fmla="*/ 3454366 w 6891715"/>
                <a:gd name="connsiteY3221" fmla="*/ 273140 h 6367455"/>
                <a:gd name="connsiteX3222" fmla="*/ 3514243 w 6891715"/>
                <a:gd name="connsiteY3222" fmla="*/ 244475 h 6367455"/>
                <a:gd name="connsiteX3223" fmla="*/ 3523940 w 6891715"/>
                <a:gd name="connsiteY3223" fmla="*/ 256388 h 6367455"/>
                <a:gd name="connsiteX3224" fmla="*/ 3525232 w 6891715"/>
                <a:gd name="connsiteY3224" fmla="*/ 268946 h 6367455"/>
                <a:gd name="connsiteX3225" fmla="*/ 3543655 w 6891715"/>
                <a:gd name="connsiteY3225" fmla="*/ 271200 h 6367455"/>
                <a:gd name="connsiteX3226" fmla="*/ 3546887 w 6891715"/>
                <a:gd name="connsiteY3226" fmla="*/ 284080 h 6367455"/>
                <a:gd name="connsiteX3227" fmla="*/ 3557553 w 6891715"/>
                <a:gd name="connsiteY3227" fmla="*/ 287944 h 6367455"/>
                <a:gd name="connsiteX3228" fmla="*/ 3554644 w 6891715"/>
                <a:gd name="connsiteY3228" fmla="*/ 304044 h 6367455"/>
                <a:gd name="connsiteX3229" fmla="*/ 3540746 w 6891715"/>
                <a:gd name="connsiteY3229" fmla="*/ 312737 h 6367455"/>
                <a:gd name="connsiteX3230" fmla="*/ 3524586 w 6891715"/>
                <a:gd name="connsiteY3230" fmla="*/ 294706 h 6367455"/>
                <a:gd name="connsiteX3231" fmla="*/ 3514890 w 6891715"/>
                <a:gd name="connsiteY3231" fmla="*/ 285046 h 6367455"/>
                <a:gd name="connsiteX3232" fmla="*/ 3517476 w 6891715"/>
                <a:gd name="connsiteY3232" fmla="*/ 269268 h 6367455"/>
                <a:gd name="connsiteX3233" fmla="*/ 3503578 w 6891715"/>
                <a:gd name="connsiteY3233" fmla="*/ 253168 h 6367455"/>
                <a:gd name="connsiteX3234" fmla="*/ 3570253 w 6891715"/>
                <a:gd name="connsiteY3234" fmla="*/ 234949 h 6367455"/>
                <a:gd name="connsiteX3235" fmla="*/ 3579778 w 6891715"/>
                <a:gd name="connsiteY3235" fmla="*/ 251203 h 6367455"/>
                <a:gd name="connsiteX3236" fmla="*/ 3571205 w 6891715"/>
                <a:gd name="connsiteY3236" fmla="*/ 257174 h 6367455"/>
                <a:gd name="connsiteX3237" fmla="*/ 3563903 w 6891715"/>
                <a:gd name="connsiteY3237" fmla="*/ 249213 h 6367455"/>
                <a:gd name="connsiteX3238" fmla="*/ 3564855 w 6891715"/>
                <a:gd name="connsiteY3238" fmla="*/ 239261 h 6367455"/>
                <a:gd name="connsiteX3239" fmla="*/ 3805219 w 6891715"/>
                <a:gd name="connsiteY3239" fmla="*/ 211137 h 6367455"/>
                <a:gd name="connsiteX3240" fmla="*/ 3835518 w 6891715"/>
                <a:gd name="connsiteY3240" fmla="*/ 224790 h 6367455"/>
                <a:gd name="connsiteX3241" fmla="*/ 3846478 w 6891715"/>
                <a:gd name="connsiteY3241" fmla="*/ 244792 h 6367455"/>
                <a:gd name="connsiteX3242" fmla="*/ 3843254 w 6891715"/>
                <a:gd name="connsiteY3242" fmla="*/ 252412 h 6367455"/>
                <a:gd name="connsiteX3243" fmla="*/ 3818435 w 6891715"/>
                <a:gd name="connsiteY3243" fmla="*/ 250190 h 6367455"/>
                <a:gd name="connsiteX3244" fmla="*/ 3782978 w 6891715"/>
                <a:gd name="connsiteY3244" fmla="*/ 229552 h 6367455"/>
                <a:gd name="connsiteX3245" fmla="*/ 3716499 w 6891715"/>
                <a:gd name="connsiteY3245" fmla="*/ 206375 h 6367455"/>
                <a:gd name="connsiteX3246" fmla="*/ 3732178 w 6891715"/>
                <a:gd name="connsiteY3246" fmla="*/ 217487 h 6367455"/>
                <a:gd name="connsiteX3247" fmla="*/ 3721516 w 6891715"/>
                <a:gd name="connsiteY3247" fmla="*/ 233363 h 6367455"/>
                <a:gd name="connsiteX3248" fmla="*/ 3706778 w 6891715"/>
                <a:gd name="connsiteY3248" fmla="*/ 208280 h 6367455"/>
                <a:gd name="connsiteX3249" fmla="*/ 3892555 w 6891715"/>
                <a:gd name="connsiteY3249" fmla="*/ 152400 h 6367455"/>
                <a:gd name="connsiteX3250" fmla="*/ 3891607 w 6891715"/>
                <a:gd name="connsiteY3250" fmla="*/ 170764 h 6367455"/>
                <a:gd name="connsiteX3251" fmla="*/ 3900454 w 6891715"/>
                <a:gd name="connsiteY3251" fmla="*/ 183652 h 6367455"/>
                <a:gd name="connsiteX3252" fmla="*/ 3893187 w 6891715"/>
                <a:gd name="connsiteY3252" fmla="*/ 195573 h 6367455"/>
                <a:gd name="connsiteX3253" fmla="*/ 3880232 w 6891715"/>
                <a:gd name="connsiteY3253" fmla="*/ 211682 h 6367455"/>
                <a:gd name="connsiteX3254" fmla="*/ 3858431 w 6891715"/>
                <a:gd name="connsiteY3254" fmla="*/ 239713 h 6367455"/>
                <a:gd name="connsiteX3255" fmla="*/ 3847056 w 6891715"/>
                <a:gd name="connsiteY3255" fmla="*/ 236491 h 6367455"/>
                <a:gd name="connsiteX3256" fmla="*/ 3847056 w 6891715"/>
                <a:gd name="connsiteY3256" fmla="*/ 209749 h 6367455"/>
                <a:gd name="connsiteX3257" fmla="*/ 3835366 w 6891715"/>
                <a:gd name="connsiteY3257" fmla="*/ 197184 h 6367455"/>
                <a:gd name="connsiteX3258" fmla="*/ 3845477 w 6891715"/>
                <a:gd name="connsiteY3258" fmla="*/ 175597 h 6367455"/>
                <a:gd name="connsiteX3259" fmla="*/ 3859379 w 6891715"/>
                <a:gd name="connsiteY3259" fmla="*/ 186230 h 6367455"/>
                <a:gd name="connsiteX3260" fmla="*/ 3862538 w 6891715"/>
                <a:gd name="connsiteY3260" fmla="*/ 172376 h 6367455"/>
                <a:gd name="connsiteX3261" fmla="*/ 3883076 w 6891715"/>
                <a:gd name="connsiteY3261" fmla="*/ 158199 h 6367455"/>
                <a:gd name="connsiteX3262" fmla="*/ 3911566 w 6891715"/>
                <a:gd name="connsiteY3262" fmla="*/ 117476 h 6367455"/>
                <a:gd name="connsiteX3263" fmla="*/ 3927580 w 6891715"/>
                <a:gd name="connsiteY3263" fmla="*/ 122238 h 6367455"/>
                <a:gd name="connsiteX3264" fmla="*/ 3940141 w 6891715"/>
                <a:gd name="connsiteY3264" fmla="*/ 148591 h 6367455"/>
                <a:gd name="connsiteX3265" fmla="*/ 3932918 w 6891715"/>
                <a:gd name="connsiteY3265" fmla="*/ 162243 h 6367455"/>
                <a:gd name="connsiteX3266" fmla="*/ 3918474 w 6891715"/>
                <a:gd name="connsiteY3266" fmla="*/ 169864 h 6367455"/>
                <a:gd name="connsiteX3267" fmla="*/ 3912822 w 6891715"/>
                <a:gd name="connsiteY3267" fmla="*/ 142558 h 6367455"/>
                <a:gd name="connsiteX3268" fmla="*/ 3911566 w 6891715"/>
                <a:gd name="connsiteY3268" fmla="*/ 117476 h 6367455"/>
                <a:gd name="connsiteX3269" fmla="*/ 3882623 w 6891715"/>
                <a:gd name="connsiteY3269" fmla="*/ 82550 h 6367455"/>
                <a:gd name="connsiteX3270" fmla="*/ 3889341 w 6891715"/>
                <a:gd name="connsiteY3270" fmla="*/ 101343 h 6367455"/>
                <a:gd name="connsiteX3271" fmla="*/ 3872388 w 6891715"/>
                <a:gd name="connsiteY3271" fmla="*/ 111216 h 6367455"/>
                <a:gd name="connsiteX3272" fmla="*/ 3852236 w 6891715"/>
                <a:gd name="connsiteY3272" fmla="*/ 124912 h 6367455"/>
                <a:gd name="connsiteX3273" fmla="*/ 3842640 w 6891715"/>
                <a:gd name="connsiteY3273" fmla="*/ 147527 h 6367455"/>
                <a:gd name="connsiteX3274" fmla="*/ 3811932 w 6891715"/>
                <a:gd name="connsiteY3274" fmla="*/ 167593 h 6367455"/>
                <a:gd name="connsiteX3275" fmla="*/ 3800417 w 6891715"/>
                <a:gd name="connsiteY3275" fmla="*/ 182563 h 6367455"/>
                <a:gd name="connsiteX3276" fmla="*/ 3792740 w 6891715"/>
                <a:gd name="connsiteY3276" fmla="*/ 163771 h 6367455"/>
                <a:gd name="connsiteX3277" fmla="*/ 3782184 w 6891715"/>
                <a:gd name="connsiteY3277" fmla="*/ 174282 h 6367455"/>
                <a:gd name="connsiteX3278" fmla="*/ 3762352 w 6891715"/>
                <a:gd name="connsiteY3278" fmla="*/ 178741 h 6367455"/>
                <a:gd name="connsiteX3279" fmla="*/ 3763951 w 6891715"/>
                <a:gd name="connsiteY3279" fmla="*/ 163771 h 6367455"/>
                <a:gd name="connsiteX3280" fmla="*/ 3760753 w 6891715"/>
                <a:gd name="connsiteY3280" fmla="*/ 144979 h 6367455"/>
                <a:gd name="connsiteX3281" fmla="*/ 3783783 w 6891715"/>
                <a:gd name="connsiteY3281" fmla="*/ 138290 h 6367455"/>
                <a:gd name="connsiteX3282" fmla="*/ 3794659 w 6891715"/>
                <a:gd name="connsiteY3282" fmla="*/ 121409 h 6367455"/>
                <a:gd name="connsiteX3283" fmla="*/ 3808413 w 6891715"/>
                <a:gd name="connsiteY3283" fmla="*/ 128735 h 6367455"/>
                <a:gd name="connsiteX3284" fmla="*/ 3806494 w 6891715"/>
                <a:gd name="connsiteY3284" fmla="*/ 142431 h 6367455"/>
                <a:gd name="connsiteX3285" fmla="*/ 3826646 w 6891715"/>
                <a:gd name="connsiteY3285" fmla="*/ 134468 h 6367455"/>
                <a:gd name="connsiteX3286" fmla="*/ 3823447 w 6891715"/>
                <a:gd name="connsiteY3286" fmla="*/ 118861 h 6367455"/>
                <a:gd name="connsiteX3287" fmla="*/ 3858313 w 6891715"/>
                <a:gd name="connsiteY3287" fmla="*/ 100706 h 6367455"/>
                <a:gd name="connsiteX3288" fmla="*/ 3867909 w 6891715"/>
                <a:gd name="connsiteY3288" fmla="*/ 104846 h 6367455"/>
                <a:gd name="connsiteX3289" fmla="*/ 3873987 w 6891715"/>
                <a:gd name="connsiteY3289" fmla="*/ 88921 h 6367455"/>
                <a:gd name="connsiteX3290" fmla="*/ 3954178 w 6891715"/>
                <a:gd name="connsiteY3290" fmla="*/ 46037 h 6367455"/>
                <a:gd name="connsiteX3291" fmla="*/ 3965541 w 6891715"/>
                <a:gd name="connsiteY3291" fmla="*/ 53654 h 6367455"/>
                <a:gd name="connsiteX3292" fmla="*/ 3964204 w 6891715"/>
                <a:gd name="connsiteY3292" fmla="*/ 74067 h 6367455"/>
                <a:gd name="connsiteX3293" fmla="*/ 3953175 w 6891715"/>
                <a:gd name="connsiteY3293" fmla="*/ 76200 h 6367455"/>
                <a:gd name="connsiteX3294" fmla="*/ 3955514 w 6891715"/>
                <a:gd name="connsiteY3294" fmla="*/ 67974 h 6367455"/>
                <a:gd name="connsiteX3295" fmla="*/ 3946491 w 6891715"/>
                <a:gd name="connsiteY3295" fmla="*/ 64318 h 6367455"/>
                <a:gd name="connsiteX3296" fmla="*/ 4240178 w 6891715"/>
                <a:gd name="connsiteY3296" fmla="*/ 42862 h 6367455"/>
                <a:gd name="connsiteX3297" fmla="*/ 4253469 w 6891715"/>
                <a:gd name="connsiteY3297" fmla="*/ 43488 h 6367455"/>
                <a:gd name="connsiteX3298" fmla="*/ 4254466 w 6891715"/>
                <a:gd name="connsiteY3298" fmla="*/ 63500 h 6367455"/>
                <a:gd name="connsiteX3299" fmla="*/ 4283567 w 6891715"/>
                <a:gd name="connsiteY3299" fmla="*/ 2124 h 6367455"/>
                <a:gd name="connsiteX3300" fmla="*/ 4289750 w 6891715"/>
                <a:gd name="connsiteY3300" fmla="*/ 3880 h 6367455"/>
                <a:gd name="connsiteX3301" fmla="*/ 4307921 w 6891715"/>
                <a:gd name="connsiteY3301" fmla="*/ 26351 h 6367455"/>
                <a:gd name="connsiteX3302" fmla="*/ 4311095 w 6891715"/>
                <a:gd name="connsiteY3302" fmla="*/ 16826 h 6367455"/>
                <a:gd name="connsiteX3303" fmla="*/ 4314150 w 6891715"/>
                <a:gd name="connsiteY3303" fmla="*/ 10809 h 6367455"/>
                <a:gd name="connsiteX3304" fmla="*/ 4334458 w 6891715"/>
                <a:gd name="connsiteY3304" fmla="*/ 16576 h 6367455"/>
                <a:gd name="connsiteX3305" fmla="*/ 4344797 w 6891715"/>
                <a:gd name="connsiteY3305" fmla="*/ 20074 h 6367455"/>
                <a:gd name="connsiteX3306" fmla="*/ 4331090 w 6891715"/>
                <a:gd name="connsiteY3306" fmla="*/ 40956 h 6367455"/>
                <a:gd name="connsiteX3307" fmla="*/ 4363145 w 6891715"/>
                <a:gd name="connsiteY3307" fmla="*/ 29208 h 6367455"/>
                <a:gd name="connsiteX3308" fmla="*/ 4366319 w 6891715"/>
                <a:gd name="connsiteY3308" fmla="*/ 54291 h 6367455"/>
                <a:gd name="connsiteX3309" fmla="*/ 4331407 w 6891715"/>
                <a:gd name="connsiteY3309" fmla="*/ 89533 h 6367455"/>
                <a:gd name="connsiteX3310" fmla="*/ 4304430 w 6891715"/>
                <a:gd name="connsiteY3310" fmla="*/ 84453 h 6367455"/>
                <a:gd name="connsiteX3311" fmla="*/ 4322203 w 6891715"/>
                <a:gd name="connsiteY3311" fmla="*/ 103186 h 6367455"/>
                <a:gd name="connsiteX3312" fmla="*/ 4318077 w 6891715"/>
                <a:gd name="connsiteY3312" fmla="*/ 112711 h 6367455"/>
                <a:gd name="connsiteX3313" fmla="*/ 4296178 w 6891715"/>
                <a:gd name="connsiteY3313" fmla="*/ 128586 h 6367455"/>
                <a:gd name="connsiteX3314" fmla="*/ 4289830 w 6891715"/>
                <a:gd name="connsiteY3314" fmla="*/ 141603 h 6367455"/>
                <a:gd name="connsiteX3315" fmla="*/ 4330772 w 6891715"/>
                <a:gd name="connsiteY3315" fmla="*/ 120331 h 6367455"/>
                <a:gd name="connsiteX3316" fmla="*/ 4344737 w 6891715"/>
                <a:gd name="connsiteY3316" fmla="*/ 116838 h 6367455"/>
                <a:gd name="connsiteX3317" fmla="*/ 4334263 w 6891715"/>
                <a:gd name="connsiteY3317" fmla="*/ 162241 h 6367455"/>
                <a:gd name="connsiteX3318" fmla="*/ 4311412 w 6891715"/>
                <a:gd name="connsiteY3318" fmla="*/ 184466 h 6367455"/>
                <a:gd name="connsiteX3319" fmla="*/ 4315538 w 6891715"/>
                <a:gd name="connsiteY3319" fmla="*/ 192086 h 6367455"/>
                <a:gd name="connsiteX3320" fmla="*/ 4331407 w 6891715"/>
                <a:gd name="connsiteY3320" fmla="*/ 180338 h 6367455"/>
                <a:gd name="connsiteX3321" fmla="*/ 4337755 w 6891715"/>
                <a:gd name="connsiteY3321" fmla="*/ 183196 h 6367455"/>
                <a:gd name="connsiteX3322" fmla="*/ 4336168 w 6891715"/>
                <a:gd name="connsiteY3322" fmla="*/ 219391 h 6367455"/>
                <a:gd name="connsiteX3323" fmla="*/ 4318712 w 6891715"/>
                <a:gd name="connsiteY3323" fmla="*/ 285748 h 6367455"/>
                <a:gd name="connsiteX3324" fmla="*/ 4278405 w 6891715"/>
                <a:gd name="connsiteY3324" fmla="*/ 298766 h 6367455"/>
                <a:gd name="connsiteX3325" fmla="*/ 4304430 w 6891715"/>
                <a:gd name="connsiteY3325" fmla="*/ 295591 h 6367455"/>
                <a:gd name="connsiteX3326" fmla="*/ 4326329 w 6891715"/>
                <a:gd name="connsiteY3326" fmla="*/ 288606 h 6367455"/>
                <a:gd name="connsiteX3327" fmla="*/ 4333946 w 6891715"/>
                <a:gd name="connsiteY3327" fmla="*/ 251458 h 6367455"/>
                <a:gd name="connsiteX3328" fmla="*/ 4359654 w 6891715"/>
                <a:gd name="connsiteY3328" fmla="*/ 182561 h 6367455"/>
                <a:gd name="connsiteX3329" fmla="*/ 4377109 w 6891715"/>
                <a:gd name="connsiteY3329" fmla="*/ 186053 h 6367455"/>
                <a:gd name="connsiteX3330" fmla="*/ 4357749 w 6891715"/>
                <a:gd name="connsiteY3330" fmla="*/ 157796 h 6367455"/>
                <a:gd name="connsiteX3331" fmla="*/ 4379331 w 6891715"/>
                <a:gd name="connsiteY3331" fmla="*/ 98741 h 6367455"/>
                <a:gd name="connsiteX3332" fmla="*/ 4394248 w 6891715"/>
                <a:gd name="connsiteY3332" fmla="*/ 92391 h 6367455"/>
                <a:gd name="connsiteX3333" fmla="*/ 4394883 w 6891715"/>
                <a:gd name="connsiteY3333" fmla="*/ 62546 h 6367455"/>
                <a:gd name="connsiteX3334" fmla="*/ 4419321 w 6891715"/>
                <a:gd name="connsiteY3334" fmla="*/ 81278 h 6367455"/>
                <a:gd name="connsiteX3335" fmla="*/ 4435189 w 6891715"/>
                <a:gd name="connsiteY3335" fmla="*/ 79056 h 6367455"/>
                <a:gd name="connsiteX3336" fmla="*/ 4449154 w 6891715"/>
                <a:gd name="connsiteY3336" fmla="*/ 100011 h 6367455"/>
                <a:gd name="connsiteX3337" fmla="*/ 4437729 w 6891715"/>
                <a:gd name="connsiteY3337" fmla="*/ 117156 h 6367455"/>
                <a:gd name="connsiteX3338" fmla="*/ 4451376 w 6891715"/>
                <a:gd name="connsiteY3338" fmla="*/ 126681 h 6367455"/>
                <a:gd name="connsiteX3339" fmla="*/ 4458675 w 6891715"/>
                <a:gd name="connsiteY3339" fmla="*/ 120013 h 6367455"/>
                <a:gd name="connsiteX3340" fmla="*/ 4482161 w 6891715"/>
                <a:gd name="connsiteY3340" fmla="*/ 111441 h 6367455"/>
                <a:gd name="connsiteX3341" fmla="*/ 4488509 w 6891715"/>
                <a:gd name="connsiteY3341" fmla="*/ 142873 h 6367455"/>
                <a:gd name="connsiteX3342" fmla="*/ 4505647 w 6891715"/>
                <a:gd name="connsiteY3342" fmla="*/ 127951 h 6367455"/>
                <a:gd name="connsiteX3343" fmla="*/ 4506282 w 6891715"/>
                <a:gd name="connsiteY3343" fmla="*/ 111123 h 6367455"/>
                <a:gd name="connsiteX3344" fmla="*/ 4521516 w 6891715"/>
                <a:gd name="connsiteY3344" fmla="*/ 136523 h 6367455"/>
                <a:gd name="connsiteX3345" fmla="*/ 4540559 w 6891715"/>
                <a:gd name="connsiteY3345" fmla="*/ 139381 h 6367455"/>
                <a:gd name="connsiteX3346" fmla="*/ 4539607 w 6891715"/>
                <a:gd name="connsiteY3346" fmla="*/ 149858 h 6367455"/>
                <a:gd name="connsiteX3347" fmla="*/ 4514217 w 6891715"/>
                <a:gd name="connsiteY3347" fmla="*/ 161606 h 6367455"/>
                <a:gd name="connsiteX3348" fmla="*/ 4529133 w 6891715"/>
                <a:gd name="connsiteY3348" fmla="*/ 173353 h 6367455"/>
                <a:gd name="connsiteX3349" fmla="*/ 4551032 w 6891715"/>
                <a:gd name="connsiteY3349" fmla="*/ 160336 h 6367455"/>
                <a:gd name="connsiteX3350" fmla="*/ 4578644 w 6891715"/>
                <a:gd name="connsiteY3350" fmla="*/ 163511 h 6367455"/>
                <a:gd name="connsiteX3351" fmla="*/ 4584357 w 6891715"/>
                <a:gd name="connsiteY3351" fmla="*/ 186371 h 6367455"/>
                <a:gd name="connsiteX3352" fmla="*/ 4600226 w 6891715"/>
                <a:gd name="connsiteY3352" fmla="*/ 183196 h 6367455"/>
                <a:gd name="connsiteX3353" fmla="*/ 4606891 w 6891715"/>
                <a:gd name="connsiteY3353" fmla="*/ 226376 h 6367455"/>
                <a:gd name="connsiteX3354" fmla="*/ 4574201 w 6891715"/>
                <a:gd name="connsiteY3354" fmla="*/ 233678 h 6367455"/>
                <a:gd name="connsiteX3355" fmla="*/ 4536116 w 6891715"/>
                <a:gd name="connsiteY3355" fmla="*/ 270826 h 6367455"/>
                <a:gd name="connsiteX3356" fmla="*/ 4517390 w 6891715"/>
                <a:gd name="connsiteY3356" fmla="*/ 274318 h 6367455"/>
                <a:gd name="connsiteX3357" fmla="*/ 4494222 w 6891715"/>
                <a:gd name="connsiteY3357" fmla="*/ 287336 h 6367455"/>
                <a:gd name="connsiteX3358" fmla="*/ 4451693 w 6891715"/>
                <a:gd name="connsiteY3358" fmla="*/ 276223 h 6367455"/>
                <a:gd name="connsiteX3359" fmla="*/ 4412656 w 6891715"/>
                <a:gd name="connsiteY3359" fmla="*/ 272413 h 6367455"/>
                <a:gd name="connsiteX3360" fmla="*/ 4376475 w 6891715"/>
                <a:gd name="connsiteY3360" fmla="*/ 260031 h 6367455"/>
                <a:gd name="connsiteX3361" fmla="*/ 4383140 w 6891715"/>
                <a:gd name="connsiteY3361" fmla="*/ 276541 h 6367455"/>
                <a:gd name="connsiteX3362" fmla="*/ 4374570 w 6891715"/>
                <a:gd name="connsiteY3362" fmla="*/ 288288 h 6367455"/>
                <a:gd name="connsiteX3363" fmla="*/ 4402182 w 6891715"/>
                <a:gd name="connsiteY3363" fmla="*/ 287336 h 6367455"/>
                <a:gd name="connsiteX3364" fmla="*/ 4435189 w 6891715"/>
                <a:gd name="connsiteY3364" fmla="*/ 298131 h 6367455"/>
                <a:gd name="connsiteX3365" fmla="*/ 4464706 w 6891715"/>
                <a:gd name="connsiteY3365" fmla="*/ 321308 h 6367455"/>
                <a:gd name="connsiteX3366" fmla="*/ 4459945 w 6891715"/>
                <a:gd name="connsiteY3366" fmla="*/ 338135 h 6367455"/>
                <a:gd name="connsiteX3367" fmla="*/ 4498665 w 6891715"/>
                <a:gd name="connsiteY3367" fmla="*/ 340040 h 6367455"/>
                <a:gd name="connsiteX3368" fmla="*/ 4507552 w 6891715"/>
                <a:gd name="connsiteY3368" fmla="*/ 363853 h 6367455"/>
                <a:gd name="connsiteX3369" fmla="*/ 4491048 w 6891715"/>
                <a:gd name="connsiteY3369" fmla="*/ 379728 h 6367455"/>
                <a:gd name="connsiteX3370" fmla="*/ 4511043 w 6891715"/>
                <a:gd name="connsiteY3370" fmla="*/ 395920 h 6367455"/>
                <a:gd name="connsiteX3371" fmla="*/ 4513582 w 6891715"/>
                <a:gd name="connsiteY3371" fmla="*/ 424178 h 6367455"/>
                <a:gd name="connsiteX3372" fmla="*/ 4502474 w 6891715"/>
                <a:gd name="connsiteY3372" fmla="*/ 461325 h 6367455"/>
                <a:gd name="connsiteX3373" fmla="*/ 4444711 w 6891715"/>
                <a:gd name="connsiteY3373" fmla="*/ 494345 h 6367455"/>
                <a:gd name="connsiteX3374" fmla="*/ 4432650 w 6891715"/>
                <a:gd name="connsiteY3374" fmla="*/ 482915 h 6367455"/>
                <a:gd name="connsiteX3375" fmla="*/ 4441220 w 6891715"/>
                <a:gd name="connsiteY3375" fmla="*/ 501648 h 6367455"/>
                <a:gd name="connsiteX3376" fmla="*/ 4435824 w 6891715"/>
                <a:gd name="connsiteY3376" fmla="*/ 513078 h 6367455"/>
                <a:gd name="connsiteX3377" fmla="*/ 4445346 w 6891715"/>
                <a:gd name="connsiteY3377" fmla="*/ 501330 h 6367455"/>
                <a:gd name="connsiteX3378" fmla="*/ 4506917 w 6891715"/>
                <a:gd name="connsiteY3378" fmla="*/ 470533 h 6367455"/>
                <a:gd name="connsiteX3379" fmla="*/ 4524373 w 6891715"/>
                <a:gd name="connsiteY3379" fmla="*/ 436560 h 6367455"/>
                <a:gd name="connsiteX3380" fmla="*/ 4529133 w 6891715"/>
                <a:gd name="connsiteY3380" fmla="*/ 400683 h 6367455"/>
                <a:gd name="connsiteX3381" fmla="*/ 4549445 w 6891715"/>
                <a:gd name="connsiteY3381" fmla="*/ 412113 h 6367455"/>
                <a:gd name="connsiteX3382" fmla="*/ 4552302 w 6891715"/>
                <a:gd name="connsiteY3382" fmla="*/ 390205 h 6367455"/>
                <a:gd name="connsiteX3383" fmla="*/ 4541511 w 6891715"/>
                <a:gd name="connsiteY3383" fmla="*/ 379410 h 6367455"/>
                <a:gd name="connsiteX3384" fmla="*/ 4532942 w 6891715"/>
                <a:gd name="connsiteY3384" fmla="*/ 380680 h 6367455"/>
                <a:gd name="connsiteX3385" fmla="*/ 4534211 w 6891715"/>
                <a:gd name="connsiteY3385" fmla="*/ 355598 h 6367455"/>
                <a:gd name="connsiteX3386" fmla="*/ 4555476 w 6891715"/>
                <a:gd name="connsiteY3386" fmla="*/ 379410 h 6367455"/>
                <a:gd name="connsiteX3387" fmla="*/ 4577692 w 6891715"/>
                <a:gd name="connsiteY3387" fmla="*/ 375918 h 6367455"/>
                <a:gd name="connsiteX3388" fmla="*/ 4584992 w 6891715"/>
                <a:gd name="connsiteY3388" fmla="*/ 388618 h 6367455"/>
                <a:gd name="connsiteX3389" fmla="*/ 4585033 w 6891715"/>
                <a:gd name="connsiteY3389" fmla="*/ 388603 h 6367455"/>
                <a:gd name="connsiteX3390" fmla="*/ 4609485 w 6891715"/>
                <a:gd name="connsiteY3390" fmla="*/ 386381 h 6367455"/>
                <a:gd name="connsiteX3391" fmla="*/ 4641240 w 6891715"/>
                <a:gd name="connsiteY3391" fmla="*/ 393364 h 6367455"/>
                <a:gd name="connsiteX3392" fmla="*/ 4647591 w 6891715"/>
                <a:gd name="connsiteY3392" fmla="*/ 411458 h 6367455"/>
                <a:gd name="connsiteX3393" fmla="*/ 4631078 w 6891715"/>
                <a:gd name="connsiteY3393" fmla="*/ 429235 h 6367455"/>
                <a:gd name="connsiteX3394" fmla="*/ 4635207 w 6891715"/>
                <a:gd name="connsiteY3394" fmla="*/ 434631 h 6367455"/>
                <a:gd name="connsiteX3395" fmla="*/ 4660611 w 6891715"/>
                <a:gd name="connsiteY3395" fmla="*/ 409871 h 6367455"/>
                <a:gd name="connsiteX3396" fmla="*/ 4681570 w 6891715"/>
                <a:gd name="connsiteY3396" fmla="*/ 407649 h 6367455"/>
                <a:gd name="connsiteX3397" fmla="*/ 4669820 w 6891715"/>
                <a:gd name="connsiteY3397" fmla="*/ 397173 h 6367455"/>
                <a:gd name="connsiteX3398" fmla="*/ 4676171 w 6891715"/>
                <a:gd name="connsiteY3398" fmla="*/ 367969 h 6367455"/>
                <a:gd name="connsiteX3399" fmla="*/ 4692049 w 6891715"/>
                <a:gd name="connsiteY3399" fmla="*/ 374000 h 6367455"/>
                <a:gd name="connsiteX3400" fmla="*/ 4702211 w 6891715"/>
                <a:gd name="connsiteY3400" fmla="*/ 354002 h 6367455"/>
                <a:gd name="connsiteX3401" fmla="*/ 4694907 w 6891715"/>
                <a:gd name="connsiteY3401" fmla="*/ 338130 h 6367455"/>
                <a:gd name="connsiteX3402" fmla="*/ 4696495 w 6891715"/>
                <a:gd name="connsiteY3402" fmla="*/ 325432 h 6367455"/>
                <a:gd name="connsiteX3403" fmla="*/ 4741270 w 6891715"/>
                <a:gd name="connsiteY3403" fmla="*/ 344161 h 6367455"/>
                <a:gd name="connsiteX3404" fmla="*/ 4764769 w 6891715"/>
                <a:gd name="connsiteY3404" fmla="*/ 374318 h 6367455"/>
                <a:gd name="connsiteX3405" fmla="*/ 4780646 w 6891715"/>
                <a:gd name="connsiteY3405" fmla="*/ 374318 h 6367455"/>
                <a:gd name="connsiteX3406" fmla="*/ 4789220 w 6891715"/>
                <a:gd name="connsiteY3406" fmla="*/ 387968 h 6367455"/>
                <a:gd name="connsiteX3407" fmla="*/ 4804145 w 6891715"/>
                <a:gd name="connsiteY3407" fmla="*/ 387650 h 6367455"/>
                <a:gd name="connsiteX3408" fmla="*/ 4778106 w 6891715"/>
                <a:gd name="connsiteY3408" fmla="*/ 430187 h 6367455"/>
                <a:gd name="connsiteX3409" fmla="*/ 4739999 w 6891715"/>
                <a:gd name="connsiteY3409" fmla="*/ 424156 h 6367455"/>
                <a:gd name="connsiteX3410" fmla="*/ 4711102 w 6891715"/>
                <a:gd name="connsiteY3410" fmla="*/ 399078 h 6367455"/>
                <a:gd name="connsiteX3411" fmla="*/ 4693319 w 6891715"/>
                <a:gd name="connsiteY3411" fmla="*/ 422251 h 6367455"/>
                <a:gd name="connsiteX3412" fmla="*/ 4699670 w 6891715"/>
                <a:gd name="connsiteY3412" fmla="*/ 444472 h 6367455"/>
                <a:gd name="connsiteX3413" fmla="*/ 4717771 w 6891715"/>
                <a:gd name="connsiteY3413" fmla="*/ 429870 h 6367455"/>
                <a:gd name="connsiteX3414" fmla="*/ 4725392 w 6891715"/>
                <a:gd name="connsiteY3414" fmla="*/ 440028 h 6367455"/>
                <a:gd name="connsiteX3415" fmla="*/ 4739047 w 6891715"/>
                <a:gd name="connsiteY3415" fmla="*/ 444155 h 6367455"/>
                <a:gd name="connsiteX3416" fmla="*/ 4718088 w 6891715"/>
                <a:gd name="connsiteY3416" fmla="*/ 463201 h 6367455"/>
                <a:gd name="connsiteX3417" fmla="*/ 4727615 w 6891715"/>
                <a:gd name="connsiteY3417" fmla="*/ 474629 h 6367455"/>
                <a:gd name="connsiteX3418" fmla="*/ 4751749 w 6891715"/>
                <a:gd name="connsiteY3418" fmla="*/ 458757 h 6367455"/>
                <a:gd name="connsiteX3419" fmla="*/ 4799700 w 6891715"/>
                <a:gd name="connsiteY3419" fmla="*/ 462566 h 6367455"/>
                <a:gd name="connsiteX3420" fmla="*/ 4782869 w 6891715"/>
                <a:gd name="connsiteY3420" fmla="*/ 493358 h 6367455"/>
                <a:gd name="connsiteX3421" fmla="*/ 4787315 w 6891715"/>
                <a:gd name="connsiteY3421" fmla="*/ 502564 h 6367455"/>
                <a:gd name="connsiteX3422" fmla="*/ 4815577 w 6891715"/>
                <a:gd name="connsiteY3422" fmla="*/ 474946 h 6367455"/>
                <a:gd name="connsiteX3423" fmla="*/ 4817800 w 6891715"/>
                <a:gd name="connsiteY3423" fmla="*/ 502564 h 6367455"/>
                <a:gd name="connsiteX3424" fmla="*/ 4839076 w 6891715"/>
                <a:gd name="connsiteY3424" fmla="*/ 525420 h 6367455"/>
                <a:gd name="connsiteX3425" fmla="*/ 4829867 w 6891715"/>
                <a:gd name="connsiteY3425" fmla="*/ 551767 h 6367455"/>
                <a:gd name="connsiteX3426" fmla="*/ 4808591 w 6891715"/>
                <a:gd name="connsiteY3426" fmla="*/ 559386 h 6367455"/>
                <a:gd name="connsiteX3427" fmla="*/ 4796207 w 6891715"/>
                <a:gd name="connsiteY3427" fmla="*/ 572401 h 6367455"/>
                <a:gd name="connsiteX3428" fmla="*/ 4795571 w 6891715"/>
                <a:gd name="connsiteY3428" fmla="*/ 616525 h 6367455"/>
                <a:gd name="connsiteX3429" fmla="*/ 4770485 w 6891715"/>
                <a:gd name="connsiteY3429" fmla="*/ 639698 h 6367455"/>
                <a:gd name="connsiteX3430" fmla="*/ 4779059 w 6891715"/>
                <a:gd name="connsiteY3430" fmla="*/ 656523 h 6367455"/>
                <a:gd name="connsiteX3431" fmla="*/ 4802240 w 6891715"/>
                <a:gd name="connsiteY3431" fmla="*/ 643825 h 6367455"/>
                <a:gd name="connsiteX3432" fmla="*/ 4812402 w 6891715"/>
                <a:gd name="connsiteY3432" fmla="*/ 577162 h 6367455"/>
                <a:gd name="connsiteX3433" fmla="*/ 4848920 w 6891715"/>
                <a:gd name="connsiteY3433" fmla="*/ 563512 h 6367455"/>
                <a:gd name="connsiteX3434" fmla="*/ 4858130 w 6891715"/>
                <a:gd name="connsiteY3434" fmla="*/ 516849 h 6367455"/>
                <a:gd name="connsiteX3435" fmla="*/ 4876230 w 6891715"/>
                <a:gd name="connsiteY3435" fmla="*/ 514627 h 6367455"/>
                <a:gd name="connsiteX3436" fmla="*/ 4887662 w 6891715"/>
                <a:gd name="connsiteY3436" fmla="*/ 506056 h 6367455"/>
                <a:gd name="connsiteX3437" fmla="*/ 4939741 w 6891715"/>
                <a:gd name="connsiteY3437" fmla="*/ 519071 h 6367455"/>
                <a:gd name="connsiteX3438" fmla="*/ 4983246 w 6891715"/>
                <a:gd name="connsiteY3438" fmla="*/ 527324 h 6367455"/>
                <a:gd name="connsiteX3439" fmla="*/ 4993090 w 6891715"/>
                <a:gd name="connsiteY3439" fmla="*/ 547005 h 6367455"/>
                <a:gd name="connsiteX3440" fmla="*/ 5003252 w 6891715"/>
                <a:gd name="connsiteY3440" fmla="*/ 537482 h 6367455"/>
                <a:gd name="connsiteX3441" fmla="*/ 5007697 w 6891715"/>
                <a:gd name="connsiteY3441" fmla="*/ 519706 h 6367455"/>
                <a:gd name="connsiteX3442" fmla="*/ 5044851 w 6891715"/>
                <a:gd name="connsiteY3442" fmla="*/ 530816 h 6367455"/>
                <a:gd name="connsiteX3443" fmla="*/ 5063904 w 6891715"/>
                <a:gd name="connsiteY3443" fmla="*/ 545418 h 6367455"/>
                <a:gd name="connsiteX3444" fmla="*/ 5070256 w 6891715"/>
                <a:gd name="connsiteY3444" fmla="*/ 536847 h 6367455"/>
                <a:gd name="connsiteX3445" fmla="*/ 5077559 w 6891715"/>
                <a:gd name="connsiteY3445" fmla="*/ 557164 h 6367455"/>
                <a:gd name="connsiteX3446" fmla="*/ 5105186 w 6891715"/>
                <a:gd name="connsiteY3446" fmla="*/ 555576 h 6367455"/>
                <a:gd name="connsiteX3447" fmla="*/ 5125510 w 6891715"/>
                <a:gd name="connsiteY3447" fmla="*/ 567957 h 6367455"/>
                <a:gd name="connsiteX3448" fmla="*/ 5144563 w 6891715"/>
                <a:gd name="connsiteY3448" fmla="*/ 587955 h 6367455"/>
                <a:gd name="connsiteX3449" fmla="*/ 5164569 w 6891715"/>
                <a:gd name="connsiteY3449" fmla="*/ 596209 h 6367455"/>
                <a:gd name="connsiteX3450" fmla="*/ 5181082 w 6891715"/>
                <a:gd name="connsiteY3450" fmla="*/ 617160 h 6367455"/>
                <a:gd name="connsiteX3451" fmla="*/ 5206486 w 6891715"/>
                <a:gd name="connsiteY3451" fmla="*/ 626366 h 6367455"/>
                <a:gd name="connsiteX3452" fmla="*/ 5212837 w 6891715"/>
                <a:gd name="connsiteY3452" fmla="*/ 641285 h 6367455"/>
                <a:gd name="connsiteX3453" fmla="*/ 5241417 w 6891715"/>
                <a:gd name="connsiteY3453" fmla="*/ 661602 h 6367455"/>
                <a:gd name="connsiteX3454" fmla="*/ 5311279 w 6891715"/>
                <a:gd name="connsiteY3454" fmla="*/ 734930 h 6367455"/>
                <a:gd name="connsiteX3455" fmla="*/ 5318583 w 6891715"/>
                <a:gd name="connsiteY3455" fmla="*/ 756199 h 6367455"/>
                <a:gd name="connsiteX3456" fmla="*/ 5332555 w 6891715"/>
                <a:gd name="connsiteY3456" fmla="*/ 761278 h 6367455"/>
                <a:gd name="connsiteX3457" fmla="*/ 5346210 w 6891715"/>
                <a:gd name="connsiteY3457" fmla="*/ 775880 h 6367455"/>
                <a:gd name="connsiteX3458" fmla="*/ 5352561 w 6891715"/>
                <a:gd name="connsiteY3458" fmla="*/ 771436 h 6367455"/>
                <a:gd name="connsiteX3459" fmla="*/ 5337636 w 6891715"/>
                <a:gd name="connsiteY3459" fmla="*/ 755881 h 6367455"/>
                <a:gd name="connsiteX3460" fmla="*/ 5337636 w 6891715"/>
                <a:gd name="connsiteY3460" fmla="*/ 740009 h 6367455"/>
                <a:gd name="connsiteX3461" fmla="*/ 5366533 w 6891715"/>
                <a:gd name="connsiteY3461" fmla="*/ 765087 h 6367455"/>
                <a:gd name="connsiteX3462" fmla="*/ 5366533 w 6891715"/>
                <a:gd name="connsiteY3462" fmla="*/ 776832 h 6367455"/>
                <a:gd name="connsiteX3463" fmla="*/ 5379553 w 6891715"/>
                <a:gd name="connsiteY3463" fmla="*/ 795561 h 6367455"/>
                <a:gd name="connsiteX3464" fmla="*/ 5431632 w 6891715"/>
                <a:gd name="connsiteY3464" fmla="*/ 816195 h 6367455"/>
                <a:gd name="connsiteX3465" fmla="*/ 5448462 w 6891715"/>
                <a:gd name="connsiteY3465" fmla="*/ 830797 h 6367455"/>
                <a:gd name="connsiteX3466" fmla="*/ 5444969 w 6891715"/>
                <a:gd name="connsiteY3466" fmla="*/ 806354 h 6367455"/>
                <a:gd name="connsiteX3467" fmla="*/ 5491014 w 6891715"/>
                <a:gd name="connsiteY3467" fmla="*/ 852383 h 6367455"/>
                <a:gd name="connsiteX3468" fmla="*/ 5494190 w 6891715"/>
                <a:gd name="connsiteY3468" fmla="*/ 864129 h 6367455"/>
                <a:gd name="connsiteX3469" fmla="*/ 5506257 w 6891715"/>
                <a:gd name="connsiteY3469" fmla="*/ 873334 h 6367455"/>
                <a:gd name="connsiteX3470" fmla="*/ 5503081 w 6891715"/>
                <a:gd name="connsiteY3470" fmla="*/ 891429 h 6367455"/>
                <a:gd name="connsiteX3471" fmla="*/ 5514513 w 6891715"/>
                <a:gd name="connsiteY3471" fmla="*/ 906031 h 6367455"/>
                <a:gd name="connsiteX3472" fmla="*/ 5526263 w 6891715"/>
                <a:gd name="connsiteY3472" fmla="*/ 892381 h 6367455"/>
                <a:gd name="connsiteX3473" fmla="*/ 5547539 w 6891715"/>
                <a:gd name="connsiteY3473" fmla="*/ 910158 h 6367455"/>
                <a:gd name="connsiteX3474" fmla="*/ 5572943 w 6891715"/>
                <a:gd name="connsiteY3474" fmla="*/ 919363 h 6367455"/>
                <a:gd name="connsiteX3475" fmla="*/ 5563734 w 6891715"/>
                <a:gd name="connsiteY3475" fmla="*/ 963488 h 6367455"/>
                <a:gd name="connsiteX3476" fmla="*/ 5578977 w 6891715"/>
                <a:gd name="connsiteY3476" fmla="*/ 981264 h 6367455"/>
                <a:gd name="connsiteX3477" fmla="*/ 5575166 w 6891715"/>
                <a:gd name="connsiteY3477" fmla="*/ 1032056 h 6367455"/>
                <a:gd name="connsiteX3478" fmla="*/ 5580565 w 6891715"/>
                <a:gd name="connsiteY3478" fmla="*/ 1047610 h 6367455"/>
                <a:gd name="connsiteX3479" fmla="*/ 5598348 w 6891715"/>
                <a:gd name="connsiteY3479" fmla="*/ 1037135 h 6367455"/>
                <a:gd name="connsiteX3480" fmla="*/ 5602158 w 6891715"/>
                <a:gd name="connsiteY3480" fmla="*/ 1068561 h 6367455"/>
                <a:gd name="connsiteX3481" fmla="*/ 5560241 w 6891715"/>
                <a:gd name="connsiteY3481" fmla="*/ 1152366 h 6367455"/>
                <a:gd name="connsiteX3482" fmla="*/ 5498636 w 6891715"/>
                <a:gd name="connsiteY3482" fmla="*/ 1245376 h 6367455"/>
                <a:gd name="connsiteX3483" fmla="*/ 5427186 w 6891715"/>
                <a:gd name="connsiteY3483" fmla="*/ 1279660 h 6367455"/>
                <a:gd name="connsiteX3484" fmla="*/ 5357642 w 6891715"/>
                <a:gd name="connsiteY3484" fmla="*/ 1305690 h 6367455"/>
                <a:gd name="connsiteX3485" fmla="*/ 5268727 w 6891715"/>
                <a:gd name="connsiteY3485" fmla="*/ 1295849 h 6367455"/>
                <a:gd name="connsiteX3486" fmla="*/ 5197277 w 6891715"/>
                <a:gd name="connsiteY3486" fmla="*/ 1259661 h 6367455"/>
                <a:gd name="connsiteX3487" fmla="*/ 5135037 w 6891715"/>
                <a:gd name="connsiteY3487" fmla="*/ 1254900 h 6367455"/>
                <a:gd name="connsiteX3488" fmla="*/ 5093119 w 6891715"/>
                <a:gd name="connsiteY3488" fmla="*/ 1236488 h 6367455"/>
                <a:gd name="connsiteX3489" fmla="*/ 5080735 w 6891715"/>
                <a:gd name="connsiteY3489" fmla="*/ 1242837 h 6367455"/>
                <a:gd name="connsiteX3490" fmla="*/ 5045804 w 6891715"/>
                <a:gd name="connsiteY3490" fmla="*/ 1221886 h 6367455"/>
                <a:gd name="connsiteX3491" fmla="*/ 5036277 w 6891715"/>
                <a:gd name="connsiteY3491" fmla="*/ 1231409 h 6367455"/>
                <a:gd name="connsiteX3492" fmla="*/ 5026433 w 6891715"/>
                <a:gd name="connsiteY3492" fmla="*/ 1206331 h 6367455"/>
                <a:gd name="connsiteX3493" fmla="*/ 5001346 w 6891715"/>
                <a:gd name="connsiteY3493" fmla="*/ 1207918 h 6367455"/>
                <a:gd name="connsiteX3494" fmla="*/ 4972131 w 6891715"/>
                <a:gd name="connsiteY3494" fmla="*/ 1180618 h 6367455"/>
                <a:gd name="connsiteX3495" fmla="*/ 4954666 w 6891715"/>
                <a:gd name="connsiteY3495" fmla="*/ 1206966 h 6367455"/>
                <a:gd name="connsiteX3496" fmla="*/ 4930214 w 6891715"/>
                <a:gd name="connsiteY3496" fmla="*/ 1185063 h 6367455"/>
                <a:gd name="connsiteX3497" fmla="*/ 4939423 w 6891715"/>
                <a:gd name="connsiteY3497" fmla="*/ 1161889 h 6367455"/>
                <a:gd name="connsiteX3498" fmla="*/ 4920053 w 6891715"/>
                <a:gd name="connsiteY3498" fmla="*/ 1156810 h 6367455"/>
                <a:gd name="connsiteX3499" fmla="*/ 4915924 w 6891715"/>
                <a:gd name="connsiteY3499" fmla="*/ 1144113 h 6367455"/>
                <a:gd name="connsiteX3500" fmla="*/ 4900047 w 6891715"/>
                <a:gd name="connsiteY3500" fmla="*/ 1147604 h 6367455"/>
                <a:gd name="connsiteX3501" fmla="*/ 4886074 w 6891715"/>
                <a:gd name="connsiteY3501" fmla="*/ 1166651 h 6367455"/>
                <a:gd name="connsiteX3502" fmla="*/ 4856542 w 6891715"/>
                <a:gd name="connsiteY3502" fmla="*/ 1143795 h 6367455"/>
                <a:gd name="connsiteX3503" fmla="*/ 4852414 w 6891715"/>
                <a:gd name="connsiteY3503" fmla="*/ 1151096 h 6367455"/>
                <a:gd name="connsiteX3504" fmla="*/ 4820341 w 6891715"/>
                <a:gd name="connsiteY3504" fmla="*/ 1139986 h 6367455"/>
                <a:gd name="connsiteX3505" fmla="*/ 4815260 w 6891715"/>
                <a:gd name="connsiteY3505" fmla="*/ 1127288 h 6367455"/>
                <a:gd name="connsiteX3506" fmla="*/ 4794936 w 6891715"/>
                <a:gd name="connsiteY3506" fmla="*/ 1123161 h 6367455"/>
                <a:gd name="connsiteX3507" fmla="*/ 4782869 w 6891715"/>
                <a:gd name="connsiteY3507" fmla="*/ 1074910 h 6367455"/>
                <a:gd name="connsiteX3508" fmla="*/ 4758418 w 6891715"/>
                <a:gd name="connsiteY3508" fmla="*/ 1057134 h 6367455"/>
                <a:gd name="connsiteX3509" fmla="*/ 4710785 w 6891715"/>
                <a:gd name="connsiteY3509" fmla="*/ 1055229 h 6367455"/>
                <a:gd name="connsiteX3510" fmla="*/ 4706339 w 6891715"/>
                <a:gd name="connsiteY3510" fmla="*/ 1060626 h 6367455"/>
                <a:gd name="connsiteX3511" fmla="*/ 4718088 w 6891715"/>
                <a:gd name="connsiteY3511" fmla="*/ 1066022 h 6367455"/>
                <a:gd name="connsiteX3512" fmla="*/ 4736506 w 6891715"/>
                <a:gd name="connsiteY3512" fmla="*/ 1087926 h 6367455"/>
                <a:gd name="connsiteX3513" fmla="*/ 4752067 w 6891715"/>
                <a:gd name="connsiteY3513" fmla="*/ 1083799 h 6367455"/>
                <a:gd name="connsiteX3514" fmla="*/ 4746033 w 6891715"/>
                <a:gd name="connsiteY3514" fmla="*/ 1108877 h 6367455"/>
                <a:gd name="connsiteX3515" fmla="*/ 4759053 w 6891715"/>
                <a:gd name="connsiteY3515" fmla="*/ 1138081 h 6367455"/>
                <a:gd name="connsiteX3516" fmla="*/ 4770802 w 6891715"/>
                <a:gd name="connsiteY3516" fmla="*/ 1142526 h 6367455"/>
                <a:gd name="connsiteX3517" fmla="*/ 4787950 w 6891715"/>
                <a:gd name="connsiteY3517" fmla="*/ 1166334 h 6367455"/>
                <a:gd name="connsiteX3518" fmla="*/ 4812402 w 6891715"/>
                <a:gd name="connsiteY3518" fmla="*/ 1176809 h 6367455"/>
                <a:gd name="connsiteX3519" fmla="*/ 4798747 w 6891715"/>
                <a:gd name="connsiteY3519" fmla="*/ 1188237 h 6367455"/>
                <a:gd name="connsiteX3520" fmla="*/ 4800017 w 6891715"/>
                <a:gd name="connsiteY3520" fmla="*/ 1204427 h 6367455"/>
                <a:gd name="connsiteX3521" fmla="*/ 4820976 w 6891715"/>
                <a:gd name="connsiteY3521" fmla="*/ 1203157 h 6367455"/>
                <a:gd name="connsiteX3522" fmla="*/ 4861305 w 6891715"/>
                <a:gd name="connsiteY3522" fmla="*/ 1231092 h 6367455"/>
                <a:gd name="connsiteX3523" fmla="*/ 4857494 w 6891715"/>
                <a:gd name="connsiteY3523" fmla="*/ 1245059 h 6367455"/>
                <a:gd name="connsiteX3524" fmla="*/ 4829867 w 6891715"/>
                <a:gd name="connsiteY3524" fmla="*/ 1250138 h 6367455"/>
                <a:gd name="connsiteX3525" fmla="*/ 4842569 w 6891715"/>
                <a:gd name="connsiteY3525" fmla="*/ 1262836 h 6367455"/>
                <a:gd name="connsiteX3526" fmla="*/ 4866068 w 6891715"/>
                <a:gd name="connsiteY3526" fmla="*/ 1259344 h 6367455"/>
                <a:gd name="connsiteX3527" fmla="*/ 4900047 w 6891715"/>
                <a:gd name="connsiteY3527" fmla="*/ 1267597 h 6367455"/>
                <a:gd name="connsiteX3528" fmla="*/ 4911796 w 6891715"/>
                <a:gd name="connsiteY3528" fmla="*/ 1281247 h 6367455"/>
                <a:gd name="connsiteX3529" fmla="*/ 4907668 w 6891715"/>
                <a:gd name="connsiteY3529" fmla="*/ 1299976 h 6367455"/>
                <a:gd name="connsiteX3530" fmla="*/ 4925769 w 6891715"/>
                <a:gd name="connsiteY3530" fmla="*/ 1296802 h 6367455"/>
                <a:gd name="connsiteX3531" fmla="*/ 4955619 w 6891715"/>
                <a:gd name="connsiteY3531" fmla="*/ 1312356 h 6367455"/>
                <a:gd name="connsiteX3532" fmla="*/ 4965145 w 6891715"/>
                <a:gd name="connsiteY3532" fmla="*/ 1341878 h 6367455"/>
                <a:gd name="connsiteX3533" fmla="*/ 4974989 w 6891715"/>
                <a:gd name="connsiteY3533" fmla="*/ 1352354 h 6367455"/>
                <a:gd name="connsiteX3534" fmla="*/ 4953078 w 6891715"/>
                <a:gd name="connsiteY3534" fmla="*/ 1385050 h 6367455"/>
                <a:gd name="connsiteX3535" fmla="*/ 4964828 w 6891715"/>
                <a:gd name="connsiteY3535" fmla="*/ 1413620 h 6367455"/>
                <a:gd name="connsiteX3536" fmla="*/ 4955301 w 6891715"/>
                <a:gd name="connsiteY3536" fmla="*/ 1422191 h 6367455"/>
                <a:gd name="connsiteX3537" fmla="*/ 4953396 w 6891715"/>
                <a:gd name="connsiteY3537" fmla="*/ 1459966 h 6367455"/>
                <a:gd name="connsiteX3538" fmla="*/ 4928309 w 6891715"/>
                <a:gd name="connsiteY3538" fmla="*/ 1458061 h 6367455"/>
                <a:gd name="connsiteX3539" fmla="*/ 4919735 w 6891715"/>
                <a:gd name="connsiteY3539" fmla="*/ 1476155 h 6367455"/>
                <a:gd name="connsiteX3540" fmla="*/ 4937836 w 6891715"/>
                <a:gd name="connsiteY3540" fmla="*/ 1485361 h 6367455"/>
                <a:gd name="connsiteX3541" fmla="*/ 4938153 w 6891715"/>
                <a:gd name="connsiteY3541" fmla="*/ 1501233 h 6367455"/>
                <a:gd name="connsiteX3542" fmla="*/ 4949903 w 6891715"/>
                <a:gd name="connsiteY3542" fmla="*/ 1508534 h 6367455"/>
                <a:gd name="connsiteX3543" fmla="*/ 4966415 w 6891715"/>
                <a:gd name="connsiteY3543" fmla="*/ 1581863 h 6367455"/>
                <a:gd name="connsiteX3544" fmla="*/ 4984198 w 6891715"/>
                <a:gd name="connsiteY3544" fmla="*/ 1575514 h 6367455"/>
                <a:gd name="connsiteX3545" fmla="*/ 4987692 w 6891715"/>
                <a:gd name="connsiteY3545" fmla="*/ 1601862 h 6367455"/>
                <a:gd name="connsiteX3546" fmla="*/ 4976260 w 6891715"/>
                <a:gd name="connsiteY3546" fmla="*/ 1619956 h 6367455"/>
                <a:gd name="connsiteX3547" fmla="*/ 4996583 w 6891715"/>
                <a:gd name="connsiteY3547" fmla="*/ 1643764 h 6367455"/>
                <a:gd name="connsiteX3548" fmla="*/ 4983881 w 6891715"/>
                <a:gd name="connsiteY3548" fmla="*/ 1654557 h 6367455"/>
                <a:gd name="connsiteX3549" fmla="*/ 4949267 w 6891715"/>
                <a:gd name="connsiteY3549" fmla="*/ 1672968 h 6367455"/>
                <a:gd name="connsiteX3550" fmla="*/ 4924498 w 6891715"/>
                <a:gd name="connsiteY3550" fmla="*/ 1736139 h 6367455"/>
                <a:gd name="connsiteX3551" fmla="*/ 4927991 w 6891715"/>
                <a:gd name="connsiteY3551" fmla="*/ 1790104 h 6367455"/>
                <a:gd name="connsiteX3552" fmla="*/ 4928309 w 6891715"/>
                <a:gd name="connsiteY3552" fmla="*/ 1829785 h 6367455"/>
                <a:gd name="connsiteX3553" fmla="*/ 4920053 w 6891715"/>
                <a:gd name="connsiteY3553" fmla="*/ 1845973 h 6367455"/>
                <a:gd name="connsiteX3554" fmla="*/ 4939423 w 6891715"/>
                <a:gd name="connsiteY3554" fmla="*/ 1862481 h 6367455"/>
                <a:gd name="connsiteX3555" fmla="*/ 4939106 w 6891715"/>
                <a:gd name="connsiteY3555" fmla="*/ 1842800 h 6367455"/>
                <a:gd name="connsiteX3556" fmla="*/ 4946410 w 6891715"/>
                <a:gd name="connsiteY3556" fmla="*/ 1838354 h 6367455"/>
                <a:gd name="connsiteX3557" fmla="*/ 4965145 w 6891715"/>
                <a:gd name="connsiteY3557" fmla="*/ 1902478 h 6367455"/>
                <a:gd name="connsiteX3558" fmla="*/ 4980070 w 6891715"/>
                <a:gd name="connsiteY3558" fmla="*/ 1903113 h 6367455"/>
                <a:gd name="connsiteX3559" fmla="*/ 4985786 w 6891715"/>
                <a:gd name="connsiteY3559" fmla="*/ 1955808 h 6367455"/>
                <a:gd name="connsiteX3560" fmla="*/ 4994043 w 6891715"/>
                <a:gd name="connsiteY3560" fmla="*/ 1967553 h 6367455"/>
                <a:gd name="connsiteX3561" fmla="*/ 4985151 w 6891715"/>
                <a:gd name="connsiteY3561" fmla="*/ 1984060 h 6367455"/>
                <a:gd name="connsiteX3562" fmla="*/ 4988009 w 6891715"/>
                <a:gd name="connsiteY3562" fmla="*/ 1998028 h 6367455"/>
                <a:gd name="connsiteX3563" fmla="*/ 4976895 w 6891715"/>
                <a:gd name="connsiteY3563" fmla="*/ 1987870 h 6367455"/>
                <a:gd name="connsiteX3564" fmla="*/ 4965780 w 6891715"/>
                <a:gd name="connsiteY3564" fmla="*/ 1999297 h 6367455"/>
                <a:gd name="connsiteX3565" fmla="*/ 4957206 w 6891715"/>
                <a:gd name="connsiteY3565" fmla="*/ 1998028 h 6367455"/>
                <a:gd name="connsiteX3566" fmla="*/ 4946727 w 6891715"/>
                <a:gd name="connsiteY3566" fmla="*/ 1994853 h 6367455"/>
                <a:gd name="connsiteX3567" fmla="*/ 4939423 w 6891715"/>
                <a:gd name="connsiteY3567" fmla="*/ 2005011 h 6367455"/>
                <a:gd name="connsiteX3568" fmla="*/ 4955936 w 6891715"/>
                <a:gd name="connsiteY3568" fmla="*/ 2009455 h 6367455"/>
                <a:gd name="connsiteX3569" fmla="*/ 4958477 w 6891715"/>
                <a:gd name="connsiteY3569" fmla="*/ 2033898 h 6367455"/>
                <a:gd name="connsiteX3570" fmla="*/ 4972131 w 6891715"/>
                <a:gd name="connsiteY3570" fmla="*/ 2042785 h 6367455"/>
                <a:gd name="connsiteX3571" fmla="*/ 4983881 w 6891715"/>
                <a:gd name="connsiteY3571" fmla="*/ 2034851 h 6367455"/>
                <a:gd name="connsiteX3572" fmla="*/ 4997218 w 6891715"/>
                <a:gd name="connsiteY3572" fmla="*/ 2049452 h 6367455"/>
                <a:gd name="connsiteX3573" fmla="*/ 5015319 w 6891715"/>
                <a:gd name="connsiteY3573" fmla="*/ 2044054 h 6367455"/>
                <a:gd name="connsiteX3574" fmla="*/ 5030244 w 6891715"/>
                <a:gd name="connsiteY3574" fmla="*/ 2048499 h 6367455"/>
                <a:gd name="connsiteX3575" fmla="*/ 5025798 w 6891715"/>
                <a:gd name="connsiteY3575" fmla="*/ 2064052 h 6367455"/>
                <a:gd name="connsiteX3576" fmla="*/ 5043581 w 6891715"/>
                <a:gd name="connsiteY3576" fmla="*/ 2102463 h 6367455"/>
                <a:gd name="connsiteX3577" fmla="*/ 5045169 w 6891715"/>
                <a:gd name="connsiteY3577" fmla="*/ 2118018 h 6367455"/>
                <a:gd name="connsiteX3578" fmla="*/ 5040405 w 6891715"/>
                <a:gd name="connsiteY3578" fmla="*/ 2132937 h 6367455"/>
                <a:gd name="connsiteX3579" fmla="*/ 5028974 w 6891715"/>
                <a:gd name="connsiteY3579" fmla="*/ 2133890 h 6367455"/>
                <a:gd name="connsiteX3580" fmla="*/ 5026751 w 6891715"/>
                <a:gd name="connsiteY3580" fmla="*/ 2141191 h 6367455"/>
                <a:gd name="connsiteX3581" fmla="*/ 5018177 w 6891715"/>
                <a:gd name="connsiteY3581" fmla="*/ 2138652 h 6367455"/>
                <a:gd name="connsiteX3582" fmla="*/ 5012143 w 6891715"/>
                <a:gd name="connsiteY3582" fmla="*/ 2125955 h 6367455"/>
                <a:gd name="connsiteX3583" fmla="*/ 5004204 w 6891715"/>
                <a:gd name="connsiteY3583" fmla="*/ 2117065 h 6367455"/>
                <a:gd name="connsiteX3584" fmla="*/ 4996583 w 6891715"/>
                <a:gd name="connsiteY3584" fmla="*/ 2118018 h 6367455"/>
                <a:gd name="connsiteX3585" fmla="*/ 4998488 w 6891715"/>
                <a:gd name="connsiteY3585" fmla="*/ 2132937 h 6367455"/>
                <a:gd name="connsiteX3586" fmla="*/ 5006427 w 6891715"/>
                <a:gd name="connsiteY3586" fmla="*/ 2136113 h 6367455"/>
                <a:gd name="connsiteX3587" fmla="*/ 5004204 w 6891715"/>
                <a:gd name="connsiteY3587" fmla="*/ 2151032 h 6367455"/>
                <a:gd name="connsiteX3588" fmla="*/ 5001981 w 6891715"/>
                <a:gd name="connsiteY3588" fmla="*/ 2160238 h 6367455"/>
                <a:gd name="connsiteX3589" fmla="*/ 5005792 w 6891715"/>
                <a:gd name="connsiteY3589" fmla="*/ 2170080 h 6367455"/>
                <a:gd name="connsiteX3590" fmla="*/ 4995313 w 6891715"/>
                <a:gd name="connsiteY3590" fmla="*/ 2165635 h 6367455"/>
                <a:gd name="connsiteX3591" fmla="*/ 4988009 w 6891715"/>
                <a:gd name="connsiteY3591" fmla="*/ 2158969 h 6367455"/>
                <a:gd name="connsiteX3592" fmla="*/ 4981976 w 6891715"/>
                <a:gd name="connsiteY3592" fmla="*/ 2138652 h 6367455"/>
                <a:gd name="connsiteX3593" fmla="*/ 4976260 w 6891715"/>
                <a:gd name="connsiteY3593" fmla="*/ 2125002 h 6367455"/>
                <a:gd name="connsiteX3594" fmla="*/ 4967051 w 6891715"/>
                <a:gd name="connsiteY3594" fmla="*/ 2115479 h 6367455"/>
                <a:gd name="connsiteX3595" fmla="*/ 4967686 w 6891715"/>
                <a:gd name="connsiteY3595" fmla="*/ 2094209 h 6367455"/>
                <a:gd name="connsiteX3596" fmla="*/ 4958477 w 6891715"/>
                <a:gd name="connsiteY3596" fmla="*/ 2072941 h 6367455"/>
                <a:gd name="connsiteX3597" fmla="*/ 4947362 w 6891715"/>
                <a:gd name="connsiteY3597" fmla="*/ 2050720 h 6367455"/>
                <a:gd name="connsiteX3598" fmla="*/ 4944822 w 6891715"/>
                <a:gd name="connsiteY3598" fmla="*/ 2070402 h 6367455"/>
                <a:gd name="connsiteX3599" fmla="*/ 4943552 w 6891715"/>
                <a:gd name="connsiteY3599" fmla="*/ 2082147 h 6367455"/>
                <a:gd name="connsiteX3600" fmla="*/ 4965145 w 6891715"/>
                <a:gd name="connsiteY3600" fmla="*/ 2104685 h 6367455"/>
                <a:gd name="connsiteX3601" fmla="*/ 4967051 w 6891715"/>
                <a:gd name="connsiteY3601" fmla="*/ 2115479 h 6367455"/>
                <a:gd name="connsiteX3602" fmla="*/ 4967686 w 6891715"/>
                <a:gd name="connsiteY3602" fmla="*/ 2132303 h 6367455"/>
                <a:gd name="connsiteX3603" fmla="*/ 4957206 w 6891715"/>
                <a:gd name="connsiteY3603" fmla="*/ 2125637 h 6367455"/>
                <a:gd name="connsiteX3604" fmla="*/ 4952443 w 6891715"/>
                <a:gd name="connsiteY3604" fmla="*/ 2108495 h 6367455"/>
                <a:gd name="connsiteX3605" fmla="*/ 4940058 w 6891715"/>
                <a:gd name="connsiteY3605" fmla="*/ 2096748 h 6367455"/>
                <a:gd name="connsiteX3606" fmla="*/ 4937518 w 6891715"/>
                <a:gd name="connsiteY3606" fmla="*/ 2110399 h 6367455"/>
                <a:gd name="connsiteX3607" fmla="*/ 4956889 w 6891715"/>
                <a:gd name="connsiteY3607" fmla="*/ 2131033 h 6367455"/>
                <a:gd name="connsiteX3608" fmla="*/ 4965145 w 6891715"/>
                <a:gd name="connsiteY3608" fmla="*/ 2146905 h 6367455"/>
                <a:gd name="connsiteX3609" fmla="*/ 4949267 w 6891715"/>
                <a:gd name="connsiteY3609" fmla="*/ 2143413 h 6367455"/>
                <a:gd name="connsiteX3610" fmla="*/ 4949903 w 6891715"/>
                <a:gd name="connsiteY3610" fmla="*/ 2154842 h 6367455"/>
                <a:gd name="connsiteX3611" fmla="*/ 4963240 w 6891715"/>
                <a:gd name="connsiteY3611" fmla="*/ 2169127 h 6367455"/>
                <a:gd name="connsiteX3612" fmla="*/ 4973402 w 6891715"/>
                <a:gd name="connsiteY3612" fmla="*/ 2196745 h 6367455"/>
                <a:gd name="connsiteX3613" fmla="*/ 4967051 w 6891715"/>
                <a:gd name="connsiteY3613" fmla="*/ 2196428 h 6367455"/>
                <a:gd name="connsiteX3614" fmla="*/ 4953396 w 6891715"/>
                <a:gd name="connsiteY3614" fmla="*/ 2182460 h 6367455"/>
                <a:gd name="connsiteX3615" fmla="*/ 4945457 w 6891715"/>
                <a:gd name="connsiteY3615" fmla="*/ 2181190 h 6367455"/>
                <a:gd name="connsiteX3616" fmla="*/ 4938153 w 6891715"/>
                <a:gd name="connsiteY3616" fmla="*/ 2167222 h 6367455"/>
                <a:gd name="connsiteX3617" fmla="*/ 4928626 w 6891715"/>
                <a:gd name="connsiteY3617" fmla="*/ 2161826 h 6367455"/>
                <a:gd name="connsiteX3618" fmla="*/ 4927356 w 6891715"/>
                <a:gd name="connsiteY3618" fmla="*/ 2180872 h 6367455"/>
                <a:gd name="connsiteX3619" fmla="*/ 4943869 w 6891715"/>
                <a:gd name="connsiteY3619" fmla="*/ 2184364 h 6367455"/>
                <a:gd name="connsiteX3620" fmla="*/ 4950855 w 6891715"/>
                <a:gd name="connsiteY3620" fmla="*/ 2196110 h 6367455"/>
                <a:gd name="connsiteX3621" fmla="*/ 4953713 w 6891715"/>
                <a:gd name="connsiteY3621" fmla="*/ 2212935 h 6367455"/>
                <a:gd name="connsiteX3622" fmla="*/ 4942599 w 6891715"/>
                <a:gd name="connsiteY3622" fmla="*/ 2203094 h 6367455"/>
                <a:gd name="connsiteX3623" fmla="*/ 4937836 w 6891715"/>
                <a:gd name="connsiteY3623" fmla="*/ 2210394 h 6367455"/>
                <a:gd name="connsiteX3624" fmla="*/ 4943234 w 6891715"/>
                <a:gd name="connsiteY3624" fmla="*/ 2216745 h 6367455"/>
                <a:gd name="connsiteX3625" fmla="*/ 4929262 w 6891715"/>
                <a:gd name="connsiteY3625" fmla="*/ 2217696 h 6367455"/>
                <a:gd name="connsiteX3626" fmla="*/ 4928944 w 6891715"/>
                <a:gd name="connsiteY3626" fmla="*/ 2225950 h 6367455"/>
                <a:gd name="connsiteX3627" fmla="*/ 4964510 w 6891715"/>
                <a:gd name="connsiteY3627" fmla="*/ 2254202 h 6367455"/>
                <a:gd name="connsiteX3628" fmla="*/ 5023893 w 6891715"/>
                <a:gd name="connsiteY3628" fmla="*/ 2285313 h 6367455"/>
                <a:gd name="connsiteX3629" fmla="*/ 5039770 w 6891715"/>
                <a:gd name="connsiteY3629" fmla="*/ 2294200 h 6367455"/>
                <a:gd name="connsiteX3630" fmla="*/ 5049297 w 6891715"/>
                <a:gd name="connsiteY3630" fmla="*/ 2332612 h 6367455"/>
                <a:gd name="connsiteX3631" fmla="*/ 5048979 w 6891715"/>
                <a:gd name="connsiteY3631" fmla="*/ 2345945 h 6367455"/>
                <a:gd name="connsiteX3632" fmla="*/ 5039770 w 6891715"/>
                <a:gd name="connsiteY3632" fmla="*/ 2368801 h 6367455"/>
                <a:gd name="connsiteX3633" fmla="*/ 5044851 w 6891715"/>
                <a:gd name="connsiteY3633" fmla="*/ 2386896 h 6367455"/>
                <a:gd name="connsiteX3634" fmla="*/ 5065492 w 6891715"/>
                <a:gd name="connsiteY3634" fmla="*/ 2398325 h 6367455"/>
                <a:gd name="connsiteX3635" fmla="*/ 5096612 w 6891715"/>
                <a:gd name="connsiteY3635" fmla="*/ 2379912 h 6367455"/>
                <a:gd name="connsiteX3636" fmla="*/ 5105822 w 6891715"/>
                <a:gd name="connsiteY3636" fmla="*/ 2353882 h 6367455"/>
                <a:gd name="connsiteX3637" fmla="*/ 5123922 w 6891715"/>
                <a:gd name="connsiteY3637" fmla="*/ 2344994 h 6367455"/>
                <a:gd name="connsiteX3638" fmla="*/ 5134719 w 6891715"/>
                <a:gd name="connsiteY3638" fmla="*/ 2303725 h 6367455"/>
                <a:gd name="connsiteX3639" fmla="*/ 5125510 w 6891715"/>
                <a:gd name="connsiteY3639" fmla="*/ 2289122 h 6367455"/>
                <a:gd name="connsiteX3640" fmla="*/ 5135037 w 6891715"/>
                <a:gd name="connsiteY3640" fmla="*/ 2287218 h 6367455"/>
                <a:gd name="connsiteX3641" fmla="*/ 5136307 w 6891715"/>
                <a:gd name="connsiteY3641" fmla="*/ 2275472 h 6367455"/>
                <a:gd name="connsiteX3642" fmla="*/ 5108362 w 6891715"/>
                <a:gd name="connsiteY3642" fmla="*/ 2253568 h 6367455"/>
                <a:gd name="connsiteX3643" fmla="*/ 5102011 w 6891715"/>
                <a:gd name="connsiteY3643" fmla="*/ 2215792 h 6367455"/>
                <a:gd name="connsiteX3644" fmla="*/ 5089626 w 6891715"/>
                <a:gd name="connsiteY3644" fmla="*/ 2202777 h 6367455"/>
                <a:gd name="connsiteX3645" fmla="*/ 5053743 w 6891715"/>
                <a:gd name="connsiteY3645" fmla="*/ 2169127 h 6367455"/>
                <a:gd name="connsiteX3646" fmla="*/ 5050885 w 6891715"/>
                <a:gd name="connsiteY3646" fmla="*/ 2151985 h 6367455"/>
                <a:gd name="connsiteX3647" fmla="*/ 5054378 w 6891715"/>
                <a:gd name="connsiteY3647" fmla="*/ 2136430 h 6367455"/>
                <a:gd name="connsiteX3648" fmla="*/ 5063269 w 6891715"/>
                <a:gd name="connsiteY3648" fmla="*/ 2119922 h 6367455"/>
                <a:gd name="connsiteX3649" fmla="*/ 5062317 w 6891715"/>
                <a:gd name="connsiteY3649" fmla="*/ 2108177 h 6367455"/>
                <a:gd name="connsiteX3650" fmla="*/ 5053108 w 6891715"/>
                <a:gd name="connsiteY3650" fmla="*/ 2100558 h 6367455"/>
                <a:gd name="connsiteX3651" fmla="*/ 5054378 w 6891715"/>
                <a:gd name="connsiteY3651" fmla="*/ 2089131 h 6367455"/>
                <a:gd name="connsiteX3652" fmla="*/ 5061046 w 6891715"/>
                <a:gd name="connsiteY3652" fmla="*/ 2078655 h 6367455"/>
                <a:gd name="connsiteX3653" fmla="*/ 5058506 w 6891715"/>
                <a:gd name="connsiteY3653" fmla="*/ 2054530 h 6367455"/>
                <a:gd name="connsiteX3654" fmla="*/ 5041993 w 6891715"/>
                <a:gd name="connsiteY3654" fmla="*/ 2037070 h 6367455"/>
                <a:gd name="connsiteX3655" fmla="*/ 5029291 w 6891715"/>
                <a:gd name="connsiteY3655" fmla="*/ 2038023 h 6367455"/>
                <a:gd name="connsiteX3656" fmla="*/ 5023575 w 6891715"/>
                <a:gd name="connsiteY3656" fmla="*/ 2023105 h 6367455"/>
                <a:gd name="connsiteX3657" fmla="*/ 5007697 w 6891715"/>
                <a:gd name="connsiteY3657" fmla="*/ 2018344 h 6367455"/>
                <a:gd name="connsiteX3658" fmla="*/ 4999123 w 6891715"/>
                <a:gd name="connsiteY3658" fmla="*/ 2020248 h 6367455"/>
                <a:gd name="connsiteX3659" fmla="*/ 4983246 w 6891715"/>
                <a:gd name="connsiteY3659" fmla="*/ 2015487 h 6367455"/>
                <a:gd name="connsiteX3660" fmla="*/ 4982611 w 6891715"/>
                <a:gd name="connsiteY3660" fmla="*/ 2008186 h 6367455"/>
                <a:gd name="connsiteX3661" fmla="*/ 4988009 w 6891715"/>
                <a:gd name="connsiteY3661" fmla="*/ 1998028 h 6367455"/>
                <a:gd name="connsiteX3662" fmla="*/ 5000076 w 6891715"/>
                <a:gd name="connsiteY3662" fmla="*/ 1981203 h 6367455"/>
                <a:gd name="connsiteX3663" fmla="*/ 4994043 w 6891715"/>
                <a:gd name="connsiteY3663" fmla="*/ 1967553 h 6367455"/>
                <a:gd name="connsiteX3664" fmla="*/ 5002617 w 6891715"/>
                <a:gd name="connsiteY3664" fmla="*/ 1951682 h 6367455"/>
                <a:gd name="connsiteX3665" fmla="*/ 4999123 w 6891715"/>
                <a:gd name="connsiteY3665" fmla="*/ 1929461 h 6367455"/>
                <a:gd name="connsiteX3666" fmla="*/ 4995630 w 6891715"/>
                <a:gd name="connsiteY3666" fmla="*/ 1894542 h 6367455"/>
                <a:gd name="connsiteX3667" fmla="*/ 5009285 w 6891715"/>
                <a:gd name="connsiteY3667" fmla="*/ 1902161 h 6367455"/>
                <a:gd name="connsiteX3668" fmla="*/ 5047709 w 6891715"/>
                <a:gd name="connsiteY3668" fmla="*/ 1893273 h 6367455"/>
                <a:gd name="connsiteX3669" fmla="*/ 5039135 w 6891715"/>
                <a:gd name="connsiteY3669" fmla="*/ 1881527 h 6367455"/>
                <a:gd name="connsiteX3670" fmla="*/ 5005157 w 6891715"/>
                <a:gd name="connsiteY3670" fmla="*/ 1876766 h 6367455"/>
                <a:gd name="connsiteX3671" fmla="*/ 5002617 w 6891715"/>
                <a:gd name="connsiteY3671" fmla="*/ 1850418 h 6367455"/>
                <a:gd name="connsiteX3672" fmla="*/ 4992137 w 6891715"/>
                <a:gd name="connsiteY3672" fmla="*/ 1848195 h 6367455"/>
                <a:gd name="connsiteX3673" fmla="*/ 4983563 w 6891715"/>
                <a:gd name="connsiteY3673" fmla="*/ 1833911 h 6367455"/>
                <a:gd name="connsiteX3674" fmla="*/ 4946092 w 6891715"/>
                <a:gd name="connsiteY3674" fmla="*/ 1793913 h 6367455"/>
                <a:gd name="connsiteX3675" fmla="*/ 4935295 w 6891715"/>
                <a:gd name="connsiteY3675" fmla="*/ 1787882 h 6367455"/>
                <a:gd name="connsiteX3676" fmla="*/ 4931167 w 6891715"/>
                <a:gd name="connsiteY3676" fmla="*/ 1776771 h 6367455"/>
                <a:gd name="connsiteX3677" fmla="*/ 4927674 w 6891715"/>
                <a:gd name="connsiteY3677" fmla="*/ 1736774 h 6367455"/>
                <a:gd name="connsiteX3678" fmla="*/ 4952125 w 6891715"/>
                <a:gd name="connsiteY3678" fmla="*/ 1676460 h 6367455"/>
                <a:gd name="connsiteX3679" fmla="*/ 4991820 w 6891715"/>
                <a:gd name="connsiteY3679" fmla="*/ 1677730 h 6367455"/>
                <a:gd name="connsiteX3680" fmla="*/ 4996901 w 6891715"/>
                <a:gd name="connsiteY3680" fmla="*/ 1692332 h 6367455"/>
                <a:gd name="connsiteX3681" fmla="*/ 5009603 w 6891715"/>
                <a:gd name="connsiteY3681" fmla="*/ 1701855 h 6367455"/>
                <a:gd name="connsiteX3682" fmla="*/ 5029926 w 6891715"/>
                <a:gd name="connsiteY3682" fmla="*/ 1718680 h 6367455"/>
                <a:gd name="connsiteX3683" fmla="*/ 5046757 w 6891715"/>
                <a:gd name="connsiteY3683" fmla="*/ 1713283 h 6367455"/>
                <a:gd name="connsiteX3684" fmla="*/ 5056283 w 6891715"/>
                <a:gd name="connsiteY3684" fmla="*/ 1697411 h 6367455"/>
                <a:gd name="connsiteX3685" fmla="*/ 5071208 w 6891715"/>
                <a:gd name="connsiteY3685" fmla="*/ 1709791 h 6367455"/>
                <a:gd name="connsiteX3686" fmla="*/ 5083910 w 6891715"/>
                <a:gd name="connsiteY3686" fmla="*/ 1736774 h 6367455"/>
                <a:gd name="connsiteX3687" fmla="*/ 5105504 w 6891715"/>
                <a:gd name="connsiteY3687" fmla="*/ 1744075 h 6367455"/>
                <a:gd name="connsiteX3688" fmla="*/ 5111855 w 6891715"/>
                <a:gd name="connsiteY3688" fmla="*/ 1778041 h 6367455"/>
                <a:gd name="connsiteX3689" fmla="*/ 5136307 w 6891715"/>
                <a:gd name="connsiteY3689" fmla="*/ 1784072 h 6367455"/>
                <a:gd name="connsiteX3690" fmla="*/ 5148056 w 6891715"/>
                <a:gd name="connsiteY3690" fmla="*/ 1794230 h 6367455"/>
                <a:gd name="connsiteX3691" fmla="*/ 5180129 w 6891715"/>
                <a:gd name="connsiteY3691" fmla="*/ 1806611 h 6367455"/>
                <a:gd name="connsiteX3692" fmla="*/ 5208709 w 6891715"/>
                <a:gd name="connsiteY3692" fmla="*/ 1806293 h 6367455"/>
                <a:gd name="connsiteX3693" fmla="*/ 5222364 w 6891715"/>
                <a:gd name="connsiteY3693" fmla="*/ 1819944 h 6367455"/>
                <a:gd name="connsiteX3694" fmla="*/ 5236019 w 6891715"/>
                <a:gd name="connsiteY3694" fmla="*/ 1815817 h 6367455"/>
                <a:gd name="connsiteX3695" fmla="*/ 5246815 w 6891715"/>
                <a:gd name="connsiteY3695" fmla="*/ 1797723 h 6367455"/>
                <a:gd name="connsiteX3696" fmla="*/ 5282381 w 6891715"/>
                <a:gd name="connsiteY3696" fmla="*/ 1793278 h 6367455"/>
                <a:gd name="connsiteX3697" fmla="*/ 5296671 w 6891715"/>
                <a:gd name="connsiteY3697" fmla="*/ 1809785 h 6367455"/>
                <a:gd name="connsiteX3698" fmla="*/ 5313184 w 6891715"/>
                <a:gd name="connsiteY3698" fmla="*/ 1798040 h 6367455"/>
                <a:gd name="connsiteX3699" fmla="*/ 5292226 w 6891715"/>
                <a:gd name="connsiteY3699" fmla="*/ 1784707 h 6367455"/>
                <a:gd name="connsiteX3700" fmla="*/ 5274760 w 6891715"/>
                <a:gd name="connsiteY3700" fmla="*/ 1738361 h 6367455"/>
                <a:gd name="connsiteX3701" fmla="*/ 5283969 w 6891715"/>
                <a:gd name="connsiteY3701" fmla="*/ 1720267 h 6367455"/>
                <a:gd name="connsiteX3702" fmla="*/ 5266821 w 6891715"/>
                <a:gd name="connsiteY3702" fmla="*/ 1700585 h 6367455"/>
                <a:gd name="connsiteX3703" fmla="*/ 5264598 w 6891715"/>
                <a:gd name="connsiteY3703" fmla="*/ 1678682 h 6367455"/>
                <a:gd name="connsiteX3704" fmla="*/ 5249038 w 6891715"/>
                <a:gd name="connsiteY3704" fmla="*/ 1678682 h 6367455"/>
                <a:gd name="connsiteX3705" fmla="*/ 5216013 w 6891715"/>
                <a:gd name="connsiteY3705" fmla="*/ 1694871 h 6367455"/>
                <a:gd name="connsiteX3706" fmla="*/ 5195689 w 6891715"/>
                <a:gd name="connsiteY3706" fmla="*/ 1687253 h 6367455"/>
                <a:gd name="connsiteX3707" fmla="*/ 5162346 w 6891715"/>
                <a:gd name="connsiteY3707" fmla="*/ 1627892 h 6367455"/>
                <a:gd name="connsiteX3708" fmla="*/ 5139482 w 6891715"/>
                <a:gd name="connsiteY3708" fmla="*/ 1617734 h 6367455"/>
                <a:gd name="connsiteX3709" fmla="*/ 5136307 w 6891715"/>
                <a:gd name="connsiteY3709" fmla="*/ 1584085 h 6367455"/>
                <a:gd name="connsiteX3710" fmla="*/ 5167745 w 6891715"/>
                <a:gd name="connsiteY3710" fmla="*/ 1561229 h 6367455"/>
                <a:gd name="connsiteX3711" fmla="*/ 5170920 w 6891715"/>
                <a:gd name="connsiteY3711" fmla="*/ 1527581 h 6367455"/>
                <a:gd name="connsiteX3712" fmla="*/ 5189021 w 6891715"/>
                <a:gd name="connsiteY3712" fmla="*/ 1518057 h 6367455"/>
                <a:gd name="connsiteX3713" fmla="*/ 5249673 w 6891715"/>
                <a:gd name="connsiteY3713" fmla="*/ 1546944 h 6367455"/>
                <a:gd name="connsiteX3714" fmla="*/ 5252214 w 6891715"/>
                <a:gd name="connsiteY3714" fmla="*/ 1563769 h 6367455"/>
                <a:gd name="connsiteX3715" fmla="*/ 5266821 w 6891715"/>
                <a:gd name="connsiteY3715" fmla="*/ 1584402 h 6367455"/>
                <a:gd name="connsiteX3716" fmla="*/ 5281746 w 6891715"/>
                <a:gd name="connsiteY3716" fmla="*/ 1579323 h 6367455"/>
                <a:gd name="connsiteX3717" fmla="*/ 5310326 w 6891715"/>
                <a:gd name="connsiteY3717" fmla="*/ 1590434 h 6367455"/>
                <a:gd name="connsiteX3718" fmla="*/ 5314772 w 6891715"/>
                <a:gd name="connsiteY3718" fmla="*/ 1601227 h 6367455"/>
                <a:gd name="connsiteX3719" fmla="*/ 5280794 w 6891715"/>
                <a:gd name="connsiteY3719" fmla="*/ 1607893 h 6367455"/>
                <a:gd name="connsiteX3720" fmla="*/ 5286510 w 6891715"/>
                <a:gd name="connsiteY3720" fmla="*/ 1619003 h 6367455"/>
                <a:gd name="connsiteX3721" fmla="*/ 5284287 w 6891715"/>
                <a:gd name="connsiteY3721" fmla="*/ 1632971 h 6367455"/>
                <a:gd name="connsiteX3722" fmla="*/ 5296036 w 6891715"/>
                <a:gd name="connsiteY3722" fmla="*/ 1632971 h 6367455"/>
                <a:gd name="connsiteX3723" fmla="*/ 5308421 w 6891715"/>
                <a:gd name="connsiteY3723" fmla="*/ 1613924 h 6367455"/>
                <a:gd name="connsiteX3724" fmla="*/ 5325251 w 6891715"/>
                <a:gd name="connsiteY3724" fmla="*/ 1609163 h 6367455"/>
                <a:gd name="connsiteX3725" fmla="*/ 5326521 w 6891715"/>
                <a:gd name="connsiteY3725" fmla="*/ 1595830 h 6367455"/>
                <a:gd name="connsiteX3726" fmla="*/ 5336048 w 6891715"/>
                <a:gd name="connsiteY3726" fmla="*/ 1605988 h 6367455"/>
                <a:gd name="connsiteX3727" fmla="*/ 5363675 w 6891715"/>
                <a:gd name="connsiteY3727" fmla="*/ 1608845 h 6367455"/>
                <a:gd name="connsiteX3728" fmla="*/ 5398606 w 6891715"/>
                <a:gd name="connsiteY3728" fmla="*/ 1632971 h 6367455"/>
                <a:gd name="connsiteX3729" fmla="*/ 5415437 w 6891715"/>
                <a:gd name="connsiteY3729" fmla="*/ 1632971 h 6367455"/>
                <a:gd name="connsiteX3730" fmla="*/ 5434807 w 6891715"/>
                <a:gd name="connsiteY3730" fmla="*/ 1646303 h 6367455"/>
                <a:gd name="connsiteX3731" fmla="*/ 5449415 w 6891715"/>
                <a:gd name="connsiteY3731" fmla="*/ 1645351 h 6367455"/>
                <a:gd name="connsiteX3732" fmla="*/ 5457036 w 6891715"/>
                <a:gd name="connsiteY3732" fmla="*/ 1630431 h 6367455"/>
                <a:gd name="connsiteX3733" fmla="*/ 5479265 w 6891715"/>
                <a:gd name="connsiteY3733" fmla="*/ 1650112 h 6367455"/>
                <a:gd name="connsiteX3734" fmla="*/ 5532296 w 6891715"/>
                <a:gd name="connsiteY3734" fmla="*/ 1657096 h 6367455"/>
                <a:gd name="connsiteX3735" fmla="*/ 5561829 w 6891715"/>
                <a:gd name="connsiteY3735" fmla="*/ 1686618 h 6367455"/>
                <a:gd name="connsiteX3736" fmla="*/ 5580247 w 6891715"/>
                <a:gd name="connsiteY3736" fmla="*/ 1706299 h 6367455"/>
                <a:gd name="connsiteX3737" fmla="*/ 5605016 w 6891715"/>
                <a:gd name="connsiteY3737" fmla="*/ 1717410 h 6367455"/>
                <a:gd name="connsiteX3738" fmla="*/ 5625975 w 6891715"/>
                <a:gd name="connsiteY3738" fmla="*/ 1744710 h 6367455"/>
                <a:gd name="connsiteX3739" fmla="*/ 5623117 w 6891715"/>
                <a:gd name="connsiteY3739" fmla="*/ 1777089 h 6367455"/>
                <a:gd name="connsiteX3740" fmla="*/ 5640265 w 6891715"/>
                <a:gd name="connsiteY3740" fmla="*/ 1768836 h 6367455"/>
                <a:gd name="connsiteX3741" fmla="*/ 5644075 w 6891715"/>
                <a:gd name="connsiteY3741" fmla="*/ 1753915 h 6367455"/>
                <a:gd name="connsiteX3742" fmla="*/ 5659000 w 6891715"/>
                <a:gd name="connsiteY3742" fmla="*/ 1752963 h 6367455"/>
                <a:gd name="connsiteX3743" fmla="*/ 5658683 w 6891715"/>
                <a:gd name="connsiteY3743" fmla="*/ 1700268 h 6367455"/>
                <a:gd name="connsiteX3744" fmla="*/ 5642805 w 6891715"/>
                <a:gd name="connsiteY3744" fmla="*/ 1692967 h 6367455"/>
                <a:gd name="connsiteX3745" fmla="*/ 5625657 w 6891715"/>
                <a:gd name="connsiteY3745" fmla="*/ 1702490 h 6367455"/>
                <a:gd name="connsiteX3746" fmla="*/ 5612955 w 6891715"/>
                <a:gd name="connsiteY3746" fmla="*/ 1698364 h 6367455"/>
                <a:gd name="connsiteX3747" fmla="*/ 5586598 w 6891715"/>
                <a:gd name="connsiteY3747" fmla="*/ 1681856 h 6367455"/>
                <a:gd name="connsiteX3748" fmla="*/ 5563099 w 6891715"/>
                <a:gd name="connsiteY3748" fmla="*/ 1673603 h 6367455"/>
                <a:gd name="connsiteX3749" fmla="*/ 5536107 w 6891715"/>
                <a:gd name="connsiteY3749" fmla="*/ 1639954 h 6367455"/>
                <a:gd name="connsiteX3750" fmla="*/ 5533884 w 6891715"/>
                <a:gd name="connsiteY3750" fmla="*/ 1614877 h 6367455"/>
                <a:gd name="connsiteX3751" fmla="*/ 5525310 w 6891715"/>
                <a:gd name="connsiteY3751" fmla="*/ 1606306 h 6367455"/>
                <a:gd name="connsiteX3752" fmla="*/ 5520864 w 6891715"/>
                <a:gd name="connsiteY3752" fmla="*/ 1587577 h 6367455"/>
                <a:gd name="connsiteX3753" fmla="*/ 5506892 w 6891715"/>
                <a:gd name="connsiteY3753" fmla="*/ 1553928 h 6367455"/>
                <a:gd name="connsiteX3754" fmla="*/ 5487839 w 6891715"/>
                <a:gd name="connsiteY3754" fmla="*/ 1548849 h 6367455"/>
                <a:gd name="connsiteX3755" fmla="*/ 5479265 w 6891715"/>
                <a:gd name="connsiteY3755" fmla="*/ 1536469 h 6367455"/>
                <a:gd name="connsiteX3756" fmla="*/ 5447510 w 6891715"/>
                <a:gd name="connsiteY3756" fmla="*/ 1422825 h 6367455"/>
                <a:gd name="connsiteX3757" fmla="*/ 5517689 w 6891715"/>
                <a:gd name="connsiteY3757" fmla="*/ 1368543 h 6367455"/>
                <a:gd name="connsiteX3758" fmla="*/ 5523087 w 6891715"/>
                <a:gd name="connsiteY3758" fmla="*/ 1350766 h 6367455"/>
                <a:gd name="connsiteX3759" fmla="*/ 5550397 w 6891715"/>
                <a:gd name="connsiteY3759" fmla="*/ 1326958 h 6367455"/>
                <a:gd name="connsiteX3760" fmla="*/ 5594537 w 6891715"/>
                <a:gd name="connsiteY3760" fmla="*/ 1318070 h 6367455"/>
                <a:gd name="connsiteX3761" fmla="*/ 5668209 w 6891715"/>
                <a:gd name="connsiteY3761" fmla="*/ 1243789 h 6367455"/>
                <a:gd name="connsiteX3762" fmla="*/ 5664081 w 6891715"/>
                <a:gd name="connsiteY3762" fmla="*/ 1233314 h 6367455"/>
                <a:gd name="connsiteX3763" fmla="*/ 5682817 w 6891715"/>
                <a:gd name="connsiteY3763" fmla="*/ 1223790 h 6367455"/>
                <a:gd name="connsiteX3764" fmla="*/ 5685992 w 6891715"/>
                <a:gd name="connsiteY3764" fmla="*/ 1203474 h 6367455"/>
                <a:gd name="connsiteX3765" fmla="*/ 5706633 w 6891715"/>
                <a:gd name="connsiteY3765" fmla="*/ 1206649 h 6367455"/>
                <a:gd name="connsiteX3766" fmla="*/ 5719971 w 6891715"/>
                <a:gd name="connsiteY3766" fmla="*/ 1231726 h 6367455"/>
                <a:gd name="connsiteX3767" fmla="*/ 5752361 w 6891715"/>
                <a:gd name="connsiteY3767" fmla="*/ 1223156 h 6367455"/>
                <a:gd name="connsiteX3768" fmla="*/ 5769827 w 6891715"/>
                <a:gd name="connsiteY3768" fmla="*/ 1239662 h 6367455"/>
                <a:gd name="connsiteX3769" fmla="*/ 5782211 w 6891715"/>
                <a:gd name="connsiteY3769" fmla="*/ 1231092 h 6367455"/>
                <a:gd name="connsiteX3770" fmla="*/ 5791103 w 6891715"/>
                <a:gd name="connsiteY3770" fmla="*/ 1248233 h 6367455"/>
                <a:gd name="connsiteX3771" fmla="*/ 5821906 w 6891715"/>
                <a:gd name="connsiteY3771" fmla="*/ 1271724 h 6367455"/>
                <a:gd name="connsiteX3772" fmla="*/ 5786975 w 6891715"/>
                <a:gd name="connsiteY3772" fmla="*/ 1286961 h 6367455"/>
                <a:gd name="connsiteX3773" fmla="*/ 5791738 w 6891715"/>
                <a:gd name="connsiteY3773" fmla="*/ 1317435 h 6367455"/>
                <a:gd name="connsiteX3774" fmla="*/ 5799994 w 6891715"/>
                <a:gd name="connsiteY3774" fmla="*/ 1301563 h 6367455"/>
                <a:gd name="connsiteX3775" fmla="*/ 5830162 w 6891715"/>
                <a:gd name="connsiteY3775" fmla="*/ 1286644 h 6367455"/>
                <a:gd name="connsiteX3776" fmla="*/ 5851756 w 6891715"/>
                <a:gd name="connsiteY3776" fmla="*/ 1302198 h 6367455"/>
                <a:gd name="connsiteX3777" fmla="*/ 5844452 w 6891715"/>
                <a:gd name="connsiteY3777" fmla="*/ 1320292 h 6367455"/>
                <a:gd name="connsiteX3778" fmla="*/ 5862870 w 6891715"/>
                <a:gd name="connsiteY3778" fmla="*/ 1361242 h 6367455"/>
                <a:gd name="connsiteX3779" fmla="*/ 5894943 w 6891715"/>
                <a:gd name="connsiteY3779" fmla="*/ 1415842 h 6367455"/>
                <a:gd name="connsiteX3780" fmla="*/ 5903517 w 6891715"/>
                <a:gd name="connsiteY3780" fmla="*/ 1406319 h 6367455"/>
                <a:gd name="connsiteX3781" fmla="*/ 5872397 w 6891715"/>
                <a:gd name="connsiteY3781" fmla="*/ 1365051 h 6367455"/>
                <a:gd name="connsiteX3782" fmla="*/ 5876842 w 6891715"/>
                <a:gd name="connsiteY3782" fmla="*/ 1291723 h 6367455"/>
                <a:gd name="connsiteX3783" fmla="*/ 5860965 w 6891715"/>
                <a:gd name="connsiteY3783" fmla="*/ 1271406 h 6367455"/>
                <a:gd name="connsiteX3784" fmla="*/ 5870174 w 6891715"/>
                <a:gd name="connsiteY3784" fmla="*/ 1250455 h 6367455"/>
                <a:gd name="connsiteX3785" fmla="*/ 5882558 w 6891715"/>
                <a:gd name="connsiteY3785" fmla="*/ 1205061 h 6367455"/>
                <a:gd name="connsiteX3786" fmla="*/ 5897166 w 6891715"/>
                <a:gd name="connsiteY3786" fmla="*/ 1192364 h 6367455"/>
                <a:gd name="connsiteX3787" fmla="*/ 5902882 w 6891715"/>
                <a:gd name="connsiteY3787" fmla="*/ 1094274 h 6367455"/>
                <a:gd name="connsiteX3788" fmla="*/ 5870491 w 6891715"/>
                <a:gd name="connsiteY3788" fmla="*/ 1042849 h 6367455"/>
                <a:gd name="connsiteX3789" fmla="*/ 5859059 w 6891715"/>
                <a:gd name="connsiteY3789" fmla="*/ 1052689 h 6367455"/>
                <a:gd name="connsiteX3790" fmla="*/ 5833337 w 6891715"/>
                <a:gd name="connsiteY3790" fmla="*/ 1047610 h 6367455"/>
                <a:gd name="connsiteX3791" fmla="*/ 5835878 w 6891715"/>
                <a:gd name="connsiteY3791" fmla="*/ 979042 h 6367455"/>
                <a:gd name="connsiteX3792" fmla="*/ 5853067 w 6891715"/>
                <a:gd name="connsiteY3792" fmla="*/ 949041 h 6367455"/>
                <a:gd name="connsiteX3793" fmla="*/ 6060620 w 6891715"/>
                <a:gd name="connsiteY3793" fmla="*/ 1177406 h 6367455"/>
                <a:gd name="connsiteX3794" fmla="*/ 6891715 w 6891715"/>
                <a:gd name="connsiteY3794" fmla="*/ 3492496 h 6367455"/>
                <a:gd name="connsiteX3795" fmla="*/ 6728088 w 6891715"/>
                <a:gd name="connsiteY3795" fmla="*/ 4574786 h 6367455"/>
                <a:gd name="connsiteX3796" fmla="*/ 6699847 w 6891715"/>
                <a:gd name="connsiteY3796" fmla="*/ 4651948 h 6367455"/>
                <a:gd name="connsiteX3797" fmla="*/ 6676768 w 6891715"/>
                <a:gd name="connsiteY3797" fmla="*/ 4648009 h 6367455"/>
                <a:gd name="connsiteX3798" fmla="*/ 6661525 w 6891715"/>
                <a:gd name="connsiteY3798" fmla="*/ 4656897 h 6367455"/>
                <a:gd name="connsiteX3799" fmla="*/ 6642472 w 6891715"/>
                <a:gd name="connsiteY3799" fmla="*/ 4667056 h 6367455"/>
                <a:gd name="connsiteX3800" fmla="*/ 6630405 w 6891715"/>
                <a:gd name="connsiteY3800" fmla="*/ 4672135 h 6367455"/>
                <a:gd name="connsiteX3801" fmla="*/ 6623101 w 6891715"/>
                <a:gd name="connsiteY3801" fmla="*/ 4666421 h 6367455"/>
                <a:gd name="connsiteX3802" fmla="*/ 6612622 w 6891715"/>
                <a:gd name="connsiteY3802" fmla="*/ 4665151 h 6367455"/>
                <a:gd name="connsiteX3803" fmla="*/ 6615162 w 6891715"/>
                <a:gd name="connsiteY3803" fmla="*/ 4650548 h 6367455"/>
                <a:gd name="connsiteX3804" fmla="*/ 6607541 w 6891715"/>
                <a:gd name="connsiteY3804" fmla="*/ 4646104 h 6367455"/>
                <a:gd name="connsiteX3805" fmla="*/ 6593251 w 6891715"/>
                <a:gd name="connsiteY3805" fmla="*/ 4644517 h 6367455"/>
                <a:gd name="connsiteX3806" fmla="*/ 6562448 w 6891715"/>
                <a:gd name="connsiteY3806" fmla="*/ 4645787 h 6367455"/>
                <a:gd name="connsiteX3807" fmla="*/ 6541172 w 6891715"/>
                <a:gd name="connsiteY3807" fmla="*/ 4642295 h 6367455"/>
                <a:gd name="connsiteX3808" fmla="*/ 6527200 w 6891715"/>
                <a:gd name="connsiteY3808" fmla="*/ 4650548 h 6367455"/>
                <a:gd name="connsiteX3809" fmla="*/ 6501161 w 6891715"/>
                <a:gd name="connsiteY3809" fmla="*/ 4671818 h 6367455"/>
                <a:gd name="connsiteX3810" fmla="*/ 6482743 w 6891715"/>
                <a:gd name="connsiteY3810" fmla="*/ 4687373 h 6367455"/>
                <a:gd name="connsiteX3811" fmla="*/ 6482425 w 6891715"/>
                <a:gd name="connsiteY3811" fmla="*/ 4699753 h 6367455"/>
                <a:gd name="connsiteX3812" fmla="*/ 6465277 w 6891715"/>
                <a:gd name="connsiteY3812" fmla="*/ 4709912 h 6367455"/>
                <a:gd name="connsiteX3813" fmla="*/ 6458926 w 6891715"/>
                <a:gd name="connsiteY3813" fmla="*/ 4706737 h 6367455"/>
                <a:gd name="connsiteX3814" fmla="*/ 6448447 w 6891715"/>
                <a:gd name="connsiteY3814" fmla="*/ 4706420 h 6367455"/>
                <a:gd name="connsiteX3815" fmla="*/ 6438920 w 6891715"/>
                <a:gd name="connsiteY3815" fmla="*/ 4710229 h 6367455"/>
                <a:gd name="connsiteX3816" fmla="*/ 6430346 w 6891715"/>
                <a:gd name="connsiteY3816" fmla="*/ 4707689 h 6367455"/>
                <a:gd name="connsiteX3817" fmla="*/ 6405895 w 6891715"/>
                <a:gd name="connsiteY3817" fmla="*/ 4713403 h 6367455"/>
                <a:gd name="connsiteX3818" fmla="*/ 6398591 w 6891715"/>
                <a:gd name="connsiteY3818" fmla="*/ 4710229 h 6367455"/>
                <a:gd name="connsiteX3819" fmla="*/ 6382714 w 6891715"/>
                <a:gd name="connsiteY3819" fmla="*/ 4715308 h 6367455"/>
                <a:gd name="connsiteX3820" fmla="*/ 6364296 w 6891715"/>
                <a:gd name="connsiteY3820" fmla="*/ 4728324 h 6367455"/>
                <a:gd name="connsiteX3821" fmla="*/ 6358897 w 6891715"/>
                <a:gd name="connsiteY3821" fmla="*/ 4725149 h 6367455"/>
                <a:gd name="connsiteX3822" fmla="*/ 6348418 w 6891715"/>
                <a:gd name="connsiteY3822" fmla="*/ 4731181 h 6367455"/>
                <a:gd name="connsiteX3823" fmla="*/ 6361755 w 6891715"/>
                <a:gd name="connsiteY3823" fmla="*/ 4741022 h 6367455"/>
                <a:gd name="connsiteX3824" fmla="*/ 6358580 w 6891715"/>
                <a:gd name="connsiteY3824" fmla="*/ 4749275 h 6367455"/>
                <a:gd name="connsiteX3825" fmla="*/ 6347783 w 6891715"/>
                <a:gd name="connsiteY3825" fmla="*/ 4740704 h 6367455"/>
                <a:gd name="connsiteX3826" fmla="*/ 6342702 w 6891715"/>
                <a:gd name="connsiteY3826" fmla="*/ 4740387 h 6367455"/>
                <a:gd name="connsiteX3827" fmla="*/ 6347783 w 6891715"/>
                <a:gd name="connsiteY3827" fmla="*/ 4750863 h 6367455"/>
                <a:gd name="connsiteX3828" fmla="*/ 6348711 w 6891715"/>
                <a:gd name="connsiteY3828" fmla="*/ 4763242 h 6367455"/>
                <a:gd name="connsiteX3829" fmla="*/ 6348727 w 6891715"/>
                <a:gd name="connsiteY3829" fmla="*/ 4763250 h 6367455"/>
                <a:gd name="connsiteX3830" fmla="*/ 6348713 w 6891715"/>
                <a:gd name="connsiteY3830" fmla="*/ 4763266 h 6367455"/>
                <a:gd name="connsiteX3831" fmla="*/ 6348735 w 6891715"/>
                <a:gd name="connsiteY3831" fmla="*/ 4763561 h 6367455"/>
                <a:gd name="connsiteX3832" fmla="*/ 6348545 w 6891715"/>
                <a:gd name="connsiteY3832" fmla="*/ 4763458 h 6367455"/>
                <a:gd name="connsiteX3833" fmla="*/ 6342059 w 6891715"/>
                <a:gd name="connsiteY3833" fmla="*/ 4770869 h 6367455"/>
                <a:gd name="connsiteX3834" fmla="*/ 6330309 w 6891715"/>
                <a:gd name="connsiteY3834" fmla="*/ 4769282 h 6367455"/>
                <a:gd name="connsiteX3835" fmla="*/ 6323958 w 6891715"/>
                <a:gd name="connsiteY3835" fmla="*/ 4777535 h 6367455"/>
                <a:gd name="connsiteX3836" fmla="*/ 6316337 w 6891715"/>
                <a:gd name="connsiteY3836" fmla="*/ 4778488 h 6367455"/>
                <a:gd name="connsiteX3837" fmla="*/ 6317925 w 6891715"/>
                <a:gd name="connsiteY3837" fmla="*/ 4768964 h 6367455"/>
                <a:gd name="connsiteX3838" fmla="*/ 6305858 w 6891715"/>
                <a:gd name="connsiteY3838" fmla="*/ 4774043 h 6367455"/>
                <a:gd name="connsiteX3839" fmla="*/ 6301094 w 6891715"/>
                <a:gd name="connsiteY3839" fmla="*/ 4786424 h 6367455"/>
                <a:gd name="connsiteX3840" fmla="*/ 6296013 w 6891715"/>
                <a:gd name="connsiteY3840" fmla="*/ 4788328 h 6367455"/>
                <a:gd name="connsiteX3841" fmla="*/ 6299189 w 6891715"/>
                <a:gd name="connsiteY3841" fmla="*/ 4797852 h 6367455"/>
                <a:gd name="connsiteX3842" fmla="*/ 6295696 w 6891715"/>
                <a:gd name="connsiteY3842" fmla="*/ 4809597 h 6367455"/>
                <a:gd name="connsiteX3843" fmla="*/ 6283946 w 6891715"/>
                <a:gd name="connsiteY3843" fmla="*/ 4807057 h 6367455"/>
                <a:gd name="connsiteX3844" fmla="*/ 6280771 w 6891715"/>
                <a:gd name="connsiteY3844" fmla="*/ 4811184 h 6367455"/>
                <a:gd name="connsiteX3845" fmla="*/ 6283629 w 6891715"/>
                <a:gd name="connsiteY3845" fmla="*/ 4820707 h 6367455"/>
                <a:gd name="connsiteX3846" fmla="*/ 6276008 w 6891715"/>
                <a:gd name="connsiteY3846" fmla="*/ 4824834 h 6367455"/>
                <a:gd name="connsiteX3847" fmla="*/ 6262353 w 6891715"/>
                <a:gd name="connsiteY3847" fmla="*/ 4822294 h 6367455"/>
                <a:gd name="connsiteX3848" fmla="*/ 6252826 w 6891715"/>
                <a:gd name="connsiteY3848" fmla="*/ 4817850 h 6367455"/>
                <a:gd name="connsiteX3849" fmla="*/ 6238219 w 6891715"/>
                <a:gd name="connsiteY3849" fmla="*/ 4805788 h 6367455"/>
                <a:gd name="connsiteX3850" fmla="*/ 6229645 w 6891715"/>
                <a:gd name="connsiteY3850" fmla="*/ 4806740 h 6367455"/>
                <a:gd name="connsiteX3851" fmla="*/ 6234090 w 6891715"/>
                <a:gd name="connsiteY3851" fmla="*/ 4816263 h 6367455"/>
                <a:gd name="connsiteX3852" fmla="*/ 6241077 w 6891715"/>
                <a:gd name="connsiteY3852" fmla="*/ 4819437 h 6367455"/>
                <a:gd name="connsiteX3853" fmla="*/ 6235678 w 6891715"/>
                <a:gd name="connsiteY3853" fmla="*/ 4830230 h 6367455"/>
                <a:gd name="connsiteX3854" fmla="*/ 6222023 w 6891715"/>
                <a:gd name="connsiteY3854" fmla="*/ 4829913 h 6367455"/>
                <a:gd name="connsiteX3855" fmla="*/ 6214402 w 6891715"/>
                <a:gd name="connsiteY3855" fmla="*/ 4824199 h 6367455"/>
                <a:gd name="connsiteX3856" fmla="*/ 6210274 w 6891715"/>
                <a:gd name="connsiteY3856" fmla="*/ 4832770 h 6367455"/>
                <a:gd name="connsiteX3857" fmla="*/ 6222659 w 6891715"/>
                <a:gd name="connsiteY3857" fmla="*/ 4840389 h 6367455"/>
                <a:gd name="connsiteX3858" fmla="*/ 6215990 w 6891715"/>
                <a:gd name="connsiteY3858" fmla="*/ 4849594 h 6367455"/>
                <a:gd name="connsiteX3859" fmla="*/ 6210591 w 6891715"/>
                <a:gd name="connsiteY3859" fmla="*/ 4852769 h 6367455"/>
                <a:gd name="connsiteX3860" fmla="*/ 6213767 w 6891715"/>
                <a:gd name="connsiteY3860" fmla="*/ 4861340 h 6367455"/>
                <a:gd name="connsiteX3861" fmla="*/ 6204558 w 6891715"/>
                <a:gd name="connsiteY3861" fmla="*/ 4877847 h 6367455"/>
                <a:gd name="connsiteX3862" fmla="*/ 6200747 w 6891715"/>
                <a:gd name="connsiteY3862" fmla="*/ 4872133 h 6367455"/>
                <a:gd name="connsiteX3863" fmla="*/ 6195666 w 6891715"/>
                <a:gd name="connsiteY3863" fmla="*/ 4852134 h 6367455"/>
                <a:gd name="connsiteX3864" fmla="*/ 6187410 w 6891715"/>
                <a:gd name="connsiteY3864" fmla="*/ 4861657 h 6367455"/>
                <a:gd name="connsiteX3865" fmla="*/ 6179154 w 6891715"/>
                <a:gd name="connsiteY3865" fmla="*/ 4880386 h 6367455"/>
                <a:gd name="connsiteX3866" fmla="*/ 6191538 w 6891715"/>
                <a:gd name="connsiteY3866" fmla="*/ 4903877 h 6367455"/>
                <a:gd name="connsiteX3867" fmla="*/ 6190268 w 6891715"/>
                <a:gd name="connsiteY3867" fmla="*/ 4915305 h 6367455"/>
                <a:gd name="connsiteX3868" fmla="*/ 6178201 w 6891715"/>
                <a:gd name="connsiteY3868" fmla="*/ 4924510 h 6367455"/>
                <a:gd name="connsiteX3869" fmla="*/ 6178519 w 6891715"/>
                <a:gd name="connsiteY3869" fmla="*/ 4914035 h 6367455"/>
                <a:gd name="connsiteX3870" fmla="*/ 6176296 w 6891715"/>
                <a:gd name="connsiteY3870" fmla="*/ 4909591 h 6367455"/>
                <a:gd name="connsiteX3871" fmla="*/ 6160418 w 6891715"/>
                <a:gd name="connsiteY3871" fmla="*/ 4917844 h 6367455"/>
                <a:gd name="connsiteX3872" fmla="*/ 6158830 w 6891715"/>
                <a:gd name="connsiteY3872" fmla="*/ 4927050 h 6367455"/>
                <a:gd name="connsiteX3873" fmla="*/ 6158513 w 6891715"/>
                <a:gd name="connsiteY3873" fmla="*/ 4934034 h 6367455"/>
                <a:gd name="connsiteX3874" fmla="*/ 6158513 w 6891715"/>
                <a:gd name="connsiteY3874" fmla="*/ 4936891 h 6367455"/>
                <a:gd name="connsiteX3875" fmla="*/ 6158513 w 6891715"/>
                <a:gd name="connsiteY3875" fmla="*/ 4938795 h 6367455"/>
                <a:gd name="connsiteX3876" fmla="*/ 6161688 w 6891715"/>
                <a:gd name="connsiteY3876" fmla="*/ 4947366 h 6367455"/>
                <a:gd name="connsiteX3877" fmla="*/ 6154067 w 6891715"/>
                <a:gd name="connsiteY3877" fmla="*/ 4956572 h 6367455"/>
                <a:gd name="connsiteX3878" fmla="*/ 6141365 w 6891715"/>
                <a:gd name="connsiteY3878" fmla="*/ 4963556 h 6367455"/>
                <a:gd name="connsiteX3879" fmla="*/ 6135649 w 6891715"/>
                <a:gd name="connsiteY3879" fmla="*/ 4978475 h 6367455"/>
                <a:gd name="connsiteX3880" fmla="*/ 6122312 w 6891715"/>
                <a:gd name="connsiteY3880" fmla="*/ 4993712 h 6367455"/>
                <a:gd name="connsiteX3881" fmla="*/ 6129933 w 6891715"/>
                <a:gd name="connsiteY3881" fmla="*/ 5024187 h 6367455"/>
                <a:gd name="connsiteX3882" fmla="*/ 6136919 w 6891715"/>
                <a:gd name="connsiteY3882" fmla="*/ 5038472 h 6367455"/>
                <a:gd name="connsiteX3883" fmla="*/ 6148668 w 6891715"/>
                <a:gd name="connsiteY3883" fmla="*/ 5036250 h 6367455"/>
                <a:gd name="connsiteX3884" fmla="*/ 6154384 w 6891715"/>
                <a:gd name="connsiteY3884" fmla="*/ 5027044 h 6367455"/>
                <a:gd name="connsiteX3885" fmla="*/ 6170897 w 6891715"/>
                <a:gd name="connsiteY3885" fmla="*/ 5030853 h 6367455"/>
                <a:gd name="connsiteX3886" fmla="*/ 6175661 w 6891715"/>
                <a:gd name="connsiteY3886" fmla="*/ 5059423 h 6367455"/>
                <a:gd name="connsiteX3887" fmla="*/ 6177248 w 6891715"/>
                <a:gd name="connsiteY3887" fmla="*/ 5069898 h 6367455"/>
                <a:gd name="connsiteX3888" fmla="*/ 6190268 w 6891715"/>
                <a:gd name="connsiteY3888" fmla="*/ 5079739 h 6367455"/>
                <a:gd name="connsiteX3889" fmla="*/ 6194396 w 6891715"/>
                <a:gd name="connsiteY3889" fmla="*/ 5079739 h 6367455"/>
                <a:gd name="connsiteX3890" fmla="*/ 6197254 w 6891715"/>
                <a:gd name="connsiteY3890" fmla="*/ 5089262 h 6367455"/>
                <a:gd name="connsiteX3891" fmla="*/ 6190586 w 6891715"/>
                <a:gd name="connsiteY3891" fmla="*/ 5103864 h 6367455"/>
                <a:gd name="connsiteX3892" fmla="*/ 6188680 w 6891715"/>
                <a:gd name="connsiteY3892" fmla="*/ 5128307 h 6367455"/>
                <a:gd name="connsiteX3893" fmla="*/ 6195031 w 6891715"/>
                <a:gd name="connsiteY3893" fmla="*/ 5132434 h 6367455"/>
                <a:gd name="connsiteX3894" fmla="*/ 6206146 w 6891715"/>
                <a:gd name="connsiteY3894" fmla="*/ 5113705 h 6367455"/>
                <a:gd name="connsiteX3895" fmla="*/ 6212814 w 6891715"/>
                <a:gd name="connsiteY3895" fmla="*/ 5101325 h 6367455"/>
                <a:gd name="connsiteX3896" fmla="*/ 6214085 w 6891715"/>
                <a:gd name="connsiteY3896" fmla="*/ 5089897 h 6367455"/>
                <a:gd name="connsiteX3897" fmla="*/ 6218213 w 6891715"/>
                <a:gd name="connsiteY3897" fmla="*/ 5103547 h 6367455"/>
                <a:gd name="connsiteX3898" fmla="*/ 6212179 w 6891715"/>
                <a:gd name="connsiteY3898" fmla="*/ 5126403 h 6367455"/>
                <a:gd name="connsiteX3899" fmla="*/ 6204240 w 6891715"/>
                <a:gd name="connsiteY3899" fmla="*/ 5141957 h 6367455"/>
                <a:gd name="connsiteX3900" fmla="*/ 6206146 w 6891715"/>
                <a:gd name="connsiteY3900" fmla="*/ 5154972 h 6367455"/>
                <a:gd name="connsiteX3901" fmla="*/ 6212814 w 6891715"/>
                <a:gd name="connsiteY3901" fmla="*/ 5145767 h 6367455"/>
                <a:gd name="connsiteX3902" fmla="*/ 6213449 w 6891715"/>
                <a:gd name="connsiteY3902" fmla="*/ 5158464 h 6367455"/>
                <a:gd name="connsiteX3903" fmla="*/ 6203605 w 6891715"/>
                <a:gd name="connsiteY3903" fmla="*/ 5169575 h 6367455"/>
                <a:gd name="connsiteX3904" fmla="*/ 6197889 w 6891715"/>
                <a:gd name="connsiteY3904" fmla="*/ 5184177 h 6367455"/>
                <a:gd name="connsiteX3905" fmla="*/ 6202970 w 6891715"/>
                <a:gd name="connsiteY3905" fmla="*/ 5201319 h 6367455"/>
                <a:gd name="connsiteX3906" fmla="*/ 6235678 w 6891715"/>
                <a:gd name="connsiteY3906" fmla="*/ 5233698 h 6367455"/>
                <a:gd name="connsiteX3907" fmla="*/ 6249333 w 6891715"/>
                <a:gd name="connsiteY3907" fmla="*/ 5251157 h 6367455"/>
                <a:gd name="connsiteX3908" fmla="*/ 6260130 w 6891715"/>
                <a:gd name="connsiteY3908" fmla="*/ 5274330 h 6367455"/>
                <a:gd name="connsiteX3909" fmla="*/ 6275690 w 6891715"/>
                <a:gd name="connsiteY3909" fmla="*/ 5324168 h 6367455"/>
                <a:gd name="connsiteX3910" fmla="*/ 6291250 w 6891715"/>
                <a:gd name="connsiteY3910" fmla="*/ 5336232 h 6367455"/>
                <a:gd name="connsiteX3911" fmla="*/ 6303952 w 6891715"/>
                <a:gd name="connsiteY3911" fmla="*/ 5347977 h 6367455"/>
                <a:gd name="connsiteX3912" fmla="*/ 6297190 w 6891715"/>
                <a:gd name="connsiteY3912" fmla="*/ 5360853 h 6367455"/>
                <a:gd name="connsiteX3913" fmla="*/ 6297448 w 6891715"/>
                <a:gd name="connsiteY3913" fmla="*/ 5360940 h 6367455"/>
                <a:gd name="connsiteX3914" fmla="*/ 6303928 w 6891715"/>
                <a:gd name="connsiteY3914" fmla="*/ 5348597 h 6367455"/>
                <a:gd name="connsiteX3915" fmla="*/ 6326471 w 6891715"/>
                <a:gd name="connsiteY3915" fmla="*/ 5368282 h 6367455"/>
                <a:gd name="connsiteX3916" fmla="*/ 6343298 w 6891715"/>
                <a:gd name="connsiteY3916" fmla="*/ 5377172 h 6367455"/>
                <a:gd name="connsiteX3917" fmla="*/ 6352738 w 6891715"/>
                <a:gd name="connsiteY3917" fmla="*/ 5391437 h 6367455"/>
                <a:gd name="connsiteX3918" fmla="*/ 6270138 w 6891715"/>
                <a:gd name="connsiteY3918" fmla="*/ 5527402 h 6367455"/>
                <a:gd name="connsiteX3919" fmla="*/ 6157685 w 6891715"/>
                <a:gd name="connsiteY3919" fmla="*/ 5677783 h 6367455"/>
                <a:gd name="connsiteX3920" fmla="*/ 6151028 w 6891715"/>
                <a:gd name="connsiteY3920" fmla="*/ 5680333 h 6367455"/>
                <a:gd name="connsiteX3921" fmla="*/ 6151528 w 6891715"/>
                <a:gd name="connsiteY3921" fmla="*/ 5680898 h 6367455"/>
                <a:gd name="connsiteX3922" fmla="*/ 6124790 w 6891715"/>
                <a:gd name="connsiteY3922" fmla="*/ 5702235 h 6367455"/>
                <a:gd name="connsiteX3923" fmla="*/ 6108874 w 6891715"/>
                <a:gd name="connsiteY3923" fmla="*/ 5721342 h 6367455"/>
                <a:gd name="connsiteX3924" fmla="*/ 6108664 w 6891715"/>
                <a:gd name="connsiteY3924" fmla="*/ 5720387 h 6367455"/>
                <a:gd name="connsiteX3925" fmla="*/ 6071278 w 6891715"/>
                <a:gd name="connsiteY3925" fmla="*/ 5721342 h 6367455"/>
                <a:gd name="connsiteX3926" fmla="*/ 6010443 w 6891715"/>
                <a:gd name="connsiteY3926" fmla="*/ 5705105 h 6367455"/>
                <a:gd name="connsiteX3927" fmla="*/ 5965134 w 6891715"/>
                <a:gd name="connsiteY3927" fmla="*/ 5657668 h 6367455"/>
                <a:gd name="connsiteX3928" fmla="*/ 5954821 w 6891715"/>
                <a:gd name="connsiteY3928" fmla="*/ 5617474 h 6367455"/>
                <a:gd name="connsiteX3929" fmla="*/ 5954631 w 6891715"/>
                <a:gd name="connsiteY3929" fmla="*/ 5617583 h 6367455"/>
                <a:gd name="connsiteX3930" fmla="*/ 5954678 w 6891715"/>
                <a:gd name="connsiteY3930" fmla="*/ 5617604 h 6367455"/>
                <a:gd name="connsiteX3931" fmla="*/ 5954550 w 6891715"/>
                <a:gd name="connsiteY3931" fmla="*/ 5617629 h 6367455"/>
                <a:gd name="connsiteX3932" fmla="*/ 5954176 w 6891715"/>
                <a:gd name="connsiteY3932" fmla="*/ 5617843 h 6367455"/>
                <a:gd name="connsiteX3933" fmla="*/ 5953959 w 6891715"/>
                <a:gd name="connsiteY3933" fmla="*/ 5617746 h 6367455"/>
                <a:gd name="connsiteX3934" fmla="*/ 5903234 w 6891715"/>
                <a:gd name="connsiteY3934" fmla="*/ 5627755 h 6367455"/>
                <a:gd name="connsiteX3935" fmla="*/ 5903869 w 6891715"/>
                <a:gd name="connsiteY3935" fmla="*/ 5633783 h 6367455"/>
                <a:gd name="connsiteX3936" fmla="*/ 5906092 w 6891715"/>
                <a:gd name="connsiteY3936" fmla="*/ 5648375 h 6367455"/>
                <a:gd name="connsiteX3937" fmla="*/ 5907044 w 6891715"/>
                <a:gd name="connsiteY3937" fmla="*/ 5656623 h 6367455"/>
                <a:gd name="connsiteX3938" fmla="*/ 5908632 w 6891715"/>
                <a:gd name="connsiteY3938" fmla="*/ 5664871 h 6367455"/>
                <a:gd name="connsiteX3939" fmla="*/ 5910220 w 6891715"/>
                <a:gd name="connsiteY3939" fmla="*/ 5671850 h 6367455"/>
                <a:gd name="connsiteX3940" fmla="*/ 5911808 w 6891715"/>
                <a:gd name="connsiteY3940" fmla="*/ 5677243 h 6367455"/>
                <a:gd name="connsiteX3941" fmla="*/ 5914031 w 6891715"/>
                <a:gd name="connsiteY3941" fmla="*/ 5683270 h 6367455"/>
                <a:gd name="connsiteX3942" fmla="*/ 5916253 w 6891715"/>
                <a:gd name="connsiteY3942" fmla="*/ 5691835 h 6367455"/>
                <a:gd name="connsiteX3943" fmla="*/ 5919111 w 6891715"/>
                <a:gd name="connsiteY3943" fmla="*/ 5701987 h 6367455"/>
                <a:gd name="connsiteX3944" fmla="*/ 5921017 w 6891715"/>
                <a:gd name="connsiteY3944" fmla="*/ 5712772 h 6367455"/>
                <a:gd name="connsiteX3945" fmla="*/ 5923240 w 6891715"/>
                <a:gd name="connsiteY3945" fmla="*/ 5723558 h 6367455"/>
                <a:gd name="connsiteX3946" fmla="*/ 5925145 w 6891715"/>
                <a:gd name="connsiteY3946" fmla="*/ 5733075 h 6367455"/>
                <a:gd name="connsiteX3947" fmla="*/ 5925780 w 6891715"/>
                <a:gd name="connsiteY3947" fmla="*/ 5740371 h 6367455"/>
                <a:gd name="connsiteX3948" fmla="*/ 5925780 w 6891715"/>
                <a:gd name="connsiteY3948" fmla="*/ 5743226 h 6367455"/>
                <a:gd name="connsiteX3949" fmla="*/ 5925463 w 6891715"/>
                <a:gd name="connsiteY3949" fmla="*/ 5745130 h 6367455"/>
                <a:gd name="connsiteX3950" fmla="*/ 5924828 w 6891715"/>
                <a:gd name="connsiteY3950" fmla="*/ 5749888 h 6367455"/>
                <a:gd name="connsiteX3951" fmla="*/ 5923875 w 6891715"/>
                <a:gd name="connsiteY3951" fmla="*/ 5758453 h 6367455"/>
                <a:gd name="connsiteX3952" fmla="*/ 5923240 w 6891715"/>
                <a:gd name="connsiteY3952" fmla="*/ 5769874 h 6367455"/>
                <a:gd name="connsiteX3953" fmla="*/ 5922605 w 6891715"/>
                <a:gd name="connsiteY3953" fmla="*/ 5782563 h 6367455"/>
                <a:gd name="connsiteX3954" fmla="*/ 5922605 w 6891715"/>
                <a:gd name="connsiteY3954" fmla="*/ 5795252 h 6367455"/>
                <a:gd name="connsiteX3955" fmla="*/ 5922287 w 6891715"/>
                <a:gd name="connsiteY3955" fmla="*/ 5806989 h 6367455"/>
                <a:gd name="connsiteX3956" fmla="*/ 5922605 w 6891715"/>
                <a:gd name="connsiteY3956" fmla="*/ 5816189 h 6367455"/>
                <a:gd name="connsiteX3957" fmla="*/ 5922922 w 6891715"/>
                <a:gd name="connsiteY3957" fmla="*/ 5819361 h 6367455"/>
                <a:gd name="connsiteX3958" fmla="*/ 5923240 w 6891715"/>
                <a:gd name="connsiteY3958" fmla="*/ 5821899 h 6367455"/>
                <a:gd name="connsiteX3959" fmla="*/ 5924192 w 6891715"/>
                <a:gd name="connsiteY3959" fmla="*/ 5826975 h 6367455"/>
                <a:gd name="connsiteX3960" fmla="*/ 5925463 w 6891715"/>
                <a:gd name="connsiteY3960" fmla="*/ 5836175 h 6367455"/>
                <a:gd name="connsiteX3961" fmla="*/ 5928321 w 6891715"/>
                <a:gd name="connsiteY3961" fmla="*/ 5859015 h 6367455"/>
                <a:gd name="connsiteX3962" fmla="*/ 5931496 w 6891715"/>
                <a:gd name="connsiteY3962" fmla="*/ 5889786 h 6367455"/>
                <a:gd name="connsiteX3963" fmla="*/ 5891802 w 6891715"/>
                <a:gd name="connsiteY3963" fmla="*/ 5911675 h 6367455"/>
                <a:gd name="connsiteX3964" fmla="*/ 5867985 w 6891715"/>
                <a:gd name="connsiteY3964" fmla="*/ 5892007 h 6367455"/>
                <a:gd name="connsiteX3965" fmla="*/ 5834006 w 6891715"/>
                <a:gd name="connsiteY3965" fmla="*/ 5896131 h 6367455"/>
                <a:gd name="connsiteX3966" fmla="*/ 5807014 w 6891715"/>
                <a:gd name="connsiteY3966" fmla="*/ 5906282 h 6367455"/>
                <a:gd name="connsiteX3967" fmla="*/ 5779387 w 6891715"/>
                <a:gd name="connsiteY3967" fmla="*/ 5900572 h 6367455"/>
                <a:gd name="connsiteX3968" fmla="*/ 5720956 w 6891715"/>
                <a:gd name="connsiteY3968" fmla="*/ 5935467 h 6367455"/>
                <a:gd name="connsiteX3969" fmla="*/ 5698092 w 6891715"/>
                <a:gd name="connsiteY3969" fmla="*/ 5915164 h 6367455"/>
                <a:gd name="connsiteX3970" fmla="*/ 5652047 w 6891715"/>
                <a:gd name="connsiteY3970" fmla="*/ 5929440 h 6367455"/>
                <a:gd name="connsiteX3971" fmla="*/ 5585360 w 6891715"/>
                <a:gd name="connsiteY3971" fmla="*/ 5938322 h 6367455"/>
                <a:gd name="connsiteX3972" fmla="*/ 5474215 w 6891715"/>
                <a:gd name="connsiteY3972" fmla="*/ 5985272 h 6367455"/>
                <a:gd name="connsiteX3973" fmla="*/ 5431027 w 6891715"/>
                <a:gd name="connsiteY3973" fmla="*/ 5995741 h 6367455"/>
                <a:gd name="connsiteX3974" fmla="*/ 5379583 w 6891715"/>
                <a:gd name="connsiteY3974" fmla="*/ 5956721 h 6367455"/>
                <a:gd name="connsiteX3975" fmla="*/ 5337983 w 6891715"/>
                <a:gd name="connsiteY3975" fmla="*/ 5954818 h 6367455"/>
                <a:gd name="connsiteX3976" fmla="*/ 5261452 w 6891715"/>
                <a:gd name="connsiteY3976" fmla="*/ 5985907 h 6367455"/>
                <a:gd name="connsiteX3977" fmla="*/ 5234142 w 6891715"/>
                <a:gd name="connsiteY3977" fmla="*/ 5983369 h 6367455"/>
                <a:gd name="connsiteX3978" fmla="*/ 5210961 w 6891715"/>
                <a:gd name="connsiteY3978" fmla="*/ 5957356 h 6367455"/>
                <a:gd name="connsiteX3979" fmla="*/ 5197623 w 6891715"/>
                <a:gd name="connsiteY3979" fmla="*/ 5967824 h 6367455"/>
                <a:gd name="connsiteX3980" fmla="*/ 5173489 w 6891715"/>
                <a:gd name="connsiteY3980" fmla="*/ 5994154 h 6367455"/>
                <a:gd name="connsiteX3981" fmla="*/ 5174759 w 6891715"/>
                <a:gd name="connsiteY3981" fmla="*/ 6030953 h 6367455"/>
                <a:gd name="connsiteX3982" fmla="*/ 5150625 w 6891715"/>
                <a:gd name="connsiteY3982" fmla="*/ 6049987 h 6367455"/>
                <a:gd name="connsiteX3983" fmla="*/ 5148720 w 6891715"/>
                <a:gd name="connsiteY3983" fmla="*/ 6075682 h 6367455"/>
                <a:gd name="connsiteX3984" fmla="*/ 5130619 w 6891715"/>
                <a:gd name="connsiteY3984" fmla="*/ 6078855 h 6367455"/>
                <a:gd name="connsiteX3985" fmla="*/ 5123633 w 6891715"/>
                <a:gd name="connsiteY3985" fmla="*/ 6088054 h 6367455"/>
                <a:gd name="connsiteX3986" fmla="*/ 5108708 w 6891715"/>
                <a:gd name="connsiteY3986" fmla="*/ 6085834 h 6367455"/>
                <a:gd name="connsiteX3987" fmla="*/ 5112518 w 6891715"/>
                <a:gd name="connsiteY3987" fmla="*/ 6077903 h 6367455"/>
                <a:gd name="connsiteX3988" fmla="*/ 5105214 w 6891715"/>
                <a:gd name="connsiteY3988" fmla="*/ 6066483 h 6367455"/>
                <a:gd name="connsiteX3989" fmla="*/ 5097911 w 6891715"/>
                <a:gd name="connsiteY3989" fmla="*/ 6052842 h 6367455"/>
                <a:gd name="connsiteX3990" fmla="*/ 5104897 w 6891715"/>
                <a:gd name="connsiteY3990" fmla="*/ 6028415 h 6367455"/>
                <a:gd name="connsiteX3991" fmla="*/ 5133159 w 6891715"/>
                <a:gd name="connsiteY3991" fmla="*/ 6005257 h 6367455"/>
                <a:gd name="connsiteX3992" fmla="*/ 5134112 w 6891715"/>
                <a:gd name="connsiteY3992" fmla="*/ 5986224 h 6367455"/>
                <a:gd name="connsiteX3993" fmla="*/ 5116329 w 6891715"/>
                <a:gd name="connsiteY3993" fmla="*/ 5973852 h 6367455"/>
                <a:gd name="connsiteX3994" fmla="*/ 5093782 w 6891715"/>
                <a:gd name="connsiteY3994" fmla="*/ 5989713 h 6367455"/>
                <a:gd name="connsiteX3995" fmla="*/ 5084573 w 6891715"/>
                <a:gd name="connsiteY3995" fmla="*/ 6005575 h 6367455"/>
                <a:gd name="connsiteX3996" fmla="*/ 5073141 w 6891715"/>
                <a:gd name="connsiteY3996" fmla="*/ 6016043 h 6367455"/>
                <a:gd name="connsiteX3997" fmla="*/ 5035987 w 6891715"/>
                <a:gd name="connsiteY3997" fmla="*/ 6013505 h 6367455"/>
                <a:gd name="connsiteX3998" fmla="*/ 5021062 w 6891715"/>
                <a:gd name="connsiteY3998" fmla="*/ 5997644 h 6367455"/>
                <a:gd name="connsiteX3999" fmla="*/ 4988036 w 6891715"/>
                <a:gd name="connsiteY3999" fmla="*/ 5989713 h 6367455"/>
                <a:gd name="connsiteX4000" fmla="*/ 4966125 w 6891715"/>
                <a:gd name="connsiteY4000" fmla="*/ 6007795 h 6367455"/>
                <a:gd name="connsiteX4001" fmla="*/ 4944848 w 6891715"/>
                <a:gd name="connsiteY4001" fmla="*/ 6018264 h 6367455"/>
                <a:gd name="connsiteX4002" fmla="*/ 4934687 w 6891715"/>
                <a:gd name="connsiteY4002" fmla="*/ 6043642 h 6367455"/>
                <a:gd name="connsiteX4003" fmla="*/ 4913410 w 6891715"/>
                <a:gd name="connsiteY4003" fmla="*/ 6049035 h 6367455"/>
                <a:gd name="connsiteX4004" fmla="*/ 4903249 w 6891715"/>
                <a:gd name="connsiteY4004" fmla="*/ 6067117 h 6367455"/>
                <a:gd name="connsiteX4005" fmla="*/ 4857520 w 6891715"/>
                <a:gd name="connsiteY4005" fmla="*/ 6070607 h 6367455"/>
                <a:gd name="connsiteX4006" fmla="*/ 4836562 w 6891715"/>
                <a:gd name="connsiteY4006" fmla="*/ 6068703 h 6367455"/>
                <a:gd name="connsiteX4007" fmla="*/ 4823859 w 6891715"/>
                <a:gd name="connsiteY4007" fmla="*/ 6077268 h 6367455"/>
                <a:gd name="connsiteX4008" fmla="*/ 4801630 w 6891715"/>
                <a:gd name="connsiteY4008" fmla="*/ 6085199 h 6367455"/>
                <a:gd name="connsiteX4009" fmla="*/ 4774003 w 6891715"/>
                <a:gd name="connsiteY4009" fmla="*/ 6068386 h 6367455"/>
                <a:gd name="connsiteX4010" fmla="*/ 4750821 w 6891715"/>
                <a:gd name="connsiteY4010" fmla="*/ 6037932 h 6367455"/>
                <a:gd name="connsiteX4011" fmla="*/ 4727957 w 6891715"/>
                <a:gd name="connsiteY4011" fmla="*/ 6027781 h 6367455"/>
                <a:gd name="connsiteX4012" fmla="*/ 4707951 w 6891715"/>
                <a:gd name="connsiteY4012" fmla="*/ 6010968 h 6367455"/>
                <a:gd name="connsiteX4013" fmla="*/ 4689851 w 6891715"/>
                <a:gd name="connsiteY4013" fmla="*/ 6006844 h 6367455"/>
                <a:gd name="connsiteX4014" fmla="*/ 4665399 w 6891715"/>
                <a:gd name="connsiteY4014" fmla="*/ 5992568 h 6367455"/>
                <a:gd name="connsiteX4015" fmla="*/ 4627292 w 6891715"/>
                <a:gd name="connsiteY4015" fmla="*/ 5989713 h 6367455"/>
                <a:gd name="connsiteX4016" fmla="*/ 4610462 w 6891715"/>
                <a:gd name="connsiteY4016" fmla="*/ 6002402 h 6367455"/>
                <a:gd name="connsiteX4017" fmla="*/ 4606333 w 6891715"/>
                <a:gd name="connsiteY4017" fmla="*/ 6020484 h 6367455"/>
                <a:gd name="connsiteX4018" fmla="*/ 4605698 w 6891715"/>
                <a:gd name="connsiteY4018" fmla="*/ 6034125 h 6367455"/>
                <a:gd name="connsiteX4019" fmla="*/ 4582517 w 6891715"/>
                <a:gd name="connsiteY4019" fmla="*/ 6058552 h 6367455"/>
                <a:gd name="connsiteX4020" fmla="*/ 4568862 w 6891715"/>
                <a:gd name="connsiteY4020" fmla="*/ 6058552 h 6367455"/>
                <a:gd name="connsiteX4021" fmla="*/ 4569497 w 6891715"/>
                <a:gd name="connsiteY4021" fmla="*/ 6051256 h 6367455"/>
                <a:gd name="connsiteX4022" fmla="*/ 4563463 w 6891715"/>
                <a:gd name="connsiteY4022" fmla="*/ 6051256 h 6367455"/>
                <a:gd name="connsiteX4023" fmla="*/ 4557112 w 6891715"/>
                <a:gd name="connsiteY4023" fmla="*/ 6066165 h 6367455"/>
                <a:gd name="connsiteX4024" fmla="*/ 4544410 w 6891715"/>
                <a:gd name="connsiteY4024" fmla="*/ 6071241 h 6367455"/>
                <a:gd name="connsiteX4025" fmla="*/ 4526309 w 6891715"/>
                <a:gd name="connsiteY4025" fmla="*/ 6076951 h 6367455"/>
                <a:gd name="connsiteX4026" fmla="*/ 4501222 w 6891715"/>
                <a:gd name="connsiteY4026" fmla="*/ 6073144 h 6367455"/>
                <a:gd name="connsiteX4027" fmla="*/ 4480581 w 6891715"/>
                <a:gd name="connsiteY4027" fmla="*/ 6058235 h 6367455"/>
                <a:gd name="connsiteX4028" fmla="*/ 4455176 w 6891715"/>
                <a:gd name="connsiteY4028" fmla="*/ 6030319 h 6367455"/>
                <a:gd name="connsiteX4029" fmla="*/ 4452636 w 6891715"/>
                <a:gd name="connsiteY4029" fmla="*/ 6011285 h 6367455"/>
                <a:gd name="connsiteX4030" fmla="*/ 4435805 w 6891715"/>
                <a:gd name="connsiteY4030" fmla="*/ 6006209 h 6367455"/>
                <a:gd name="connsiteX4031" fmla="*/ 4440251 w 6891715"/>
                <a:gd name="connsiteY4031" fmla="*/ 6023974 h 6367455"/>
                <a:gd name="connsiteX4032" fmla="*/ 4422151 w 6891715"/>
                <a:gd name="connsiteY4032" fmla="*/ 6025243 h 6367455"/>
                <a:gd name="connsiteX4033" fmla="*/ 4409448 w 6891715"/>
                <a:gd name="connsiteY4033" fmla="*/ 6012554 h 6367455"/>
                <a:gd name="connsiteX4034" fmla="*/ 4402144 w 6891715"/>
                <a:gd name="connsiteY4034" fmla="*/ 5999230 h 6367455"/>
                <a:gd name="connsiteX4035" fmla="*/ 4394841 w 6891715"/>
                <a:gd name="connsiteY4035" fmla="*/ 6000182 h 6367455"/>
                <a:gd name="connsiteX4036" fmla="*/ 4383091 w 6891715"/>
                <a:gd name="connsiteY4036" fmla="*/ 5992886 h 6367455"/>
                <a:gd name="connsiteX4037" fmla="*/ 4374517 w 6891715"/>
                <a:gd name="connsiteY4037" fmla="*/ 6004623 h 6367455"/>
                <a:gd name="connsiteX4038" fmla="*/ 4377693 w 6891715"/>
                <a:gd name="connsiteY4038" fmla="*/ 6021436 h 6367455"/>
                <a:gd name="connsiteX4039" fmla="*/ 4365308 w 6891715"/>
                <a:gd name="connsiteY4039" fmla="*/ 6035394 h 6367455"/>
                <a:gd name="connsiteX4040" fmla="*/ 4358957 w 6891715"/>
                <a:gd name="connsiteY4040" fmla="*/ 6041739 h 6367455"/>
                <a:gd name="connsiteX4041" fmla="*/ 4352606 w 6891715"/>
                <a:gd name="connsiteY4041" fmla="*/ 6040470 h 6367455"/>
                <a:gd name="connsiteX4042" fmla="*/ 4361180 w 6891715"/>
                <a:gd name="connsiteY4042" fmla="*/ 6029050 h 6367455"/>
                <a:gd name="connsiteX4043" fmla="*/ 4355781 w 6891715"/>
                <a:gd name="connsiteY4043" fmla="*/ 6026829 h 6367455"/>
                <a:gd name="connsiteX4044" fmla="*/ 4347207 w 6891715"/>
                <a:gd name="connsiteY4044" fmla="*/ 6033174 h 6367455"/>
                <a:gd name="connsiteX4045" fmla="*/ 4347207 w 6891715"/>
                <a:gd name="connsiteY4045" fmla="*/ 6019850 h 6367455"/>
                <a:gd name="connsiteX4046" fmla="*/ 4356416 w 6891715"/>
                <a:gd name="connsiteY4046" fmla="*/ 6010016 h 6367455"/>
                <a:gd name="connsiteX4047" fmla="*/ 4353241 w 6891715"/>
                <a:gd name="connsiteY4047" fmla="*/ 6008113 h 6367455"/>
                <a:gd name="connsiteX4048" fmla="*/ 4334187 w 6891715"/>
                <a:gd name="connsiteY4048" fmla="*/ 6009064 h 6367455"/>
                <a:gd name="connsiteX4049" fmla="*/ 4319580 w 6891715"/>
                <a:gd name="connsiteY4049" fmla="*/ 6020802 h 6367455"/>
                <a:gd name="connsiteX4050" fmla="*/ 4303702 w 6891715"/>
                <a:gd name="connsiteY4050" fmla="*/ 6016995 h 6367455"/>
                <a:gd name="connsiteX4051" fmla="*/ 4298304 w 6891715"/>
                <a:gd name="connsiteY4051" fmla="*/ 6022071 h 6367455"/>
                <a:gd name="connsiteX4052" fmla="*/ 4293223 w 6891715"/>
                <a:gd name="connsiteY4052" fmla="*/ 6018898 h 6367455"/>
                <a:gd name="connsiteX4053" fmla="*/ 4293223 w 6891715"/>
                <a:gd name="connsiteY4053" fmla="*/ 6010650 h 6367455"/>
                <a:gd name="connsiteX4054" fmla="*/ 4303384 w 6891715"/>
                <a:gd name="connsiteY4054" fmla="*/ 6002085 h 6367455"/>
                <a:gd name="connsiteX4055" fmla="*/ 4318310 w 6891715"/>
                <a:gd name="connsiteY4055" fmla="*/ 6001134 h 6367455"/>
                <a:gd name="connsiteX4056" fmla="*/ 4331965 w 6891715"/>
                <a:gd name="connsiteY4056" fmla="*/ 6001768 h 6367455"/>
                <a:gd name="connsiteX4057" fmla="*/ 4349113 w 6891715"/>
                <a:gd name="connsiteY4057" fmla="*/ 6003671 h 6367455"/>
                <a:gd name="connsiteX4058" fmla="*/ 4354511 w 6891715"/>
                <a:gd name="connsiteY4058" fmla="*/ 5993203 h 6367455"/>
                <a:gd name="connsiteX4059" fmla="*/ 4349113 w 6891715"/>
                <a:gd name="connsiteY4059" fmla="*/ 5983686 h 6367455"/>
                <a:gd name="connsiteX4060" fmla="*/ 4356099 w 6891715"/>
                <a:gd name="connsiteY4060" fmla="*/ 5978293 h 6367455"/>
                <a:gd name="connsiteX4061" fmla="*/ 4363720 w 6891715"/>
                <a:gd name="connsiteY4061" fmla="*/ 5982734 h 6367455"/>
                <a:gd name="connsiteX4062" fmla="*/ 4371977 w 6891715"/>
                <a:gd name="connsiteY4062" fmla="*/ 5974169 h 6367455"/>
                <a:gd name="connsiteX4063" fmla="*/ 4387854 w 6891715"/>
                <a:gd name="connsiteY4063" fmla="*/ 5968776 h 6367455"/>
                <a:gd name="connsiteX4064" fmla="*/ 4386902 w 6891715"/>
                <a:gd name="connsiteY4064" fmla="*/ 5965604 h 6367455"/>
                <a:gd name="connsiteX4065" fmla="*/ 4356099 w 6891715"/>
                <a:gd name="connsiteY4065" fmla="*/ 5966556 h 6367455"/>
                <a:gd name="connsiteX4066" fmla="*/ 4343397 w 6891715"/>
                <a:gd name="connsiteY4066" fmla="*/ 5965921 h 6367455"/>
                <a:gd name="connsiteX4067" fmla="*/ 4334823 w 6891715"/>
                <a:gd name="connsiteY4067" fmla="*/ 5975438 h 6367455"/>
                <a:gd name="connsiteX4068" fmla="*/ 4331012 w 6891715"/>
                <a:gd name="connsiteY4068" fmla="*/ 5976707 h 6367455"/>
                <a:gd name="connsiteX4069" fmla="*/ 4322438 w 6891715"/>
                <a:gd name="connsiteY4069" fmla="*/ 5976707 h 6367455"/>
                <a:gd name="connsiteX4070" fmla="*/ 4312911 w 6891715"/>
                <a:gd name="connsiteY4070" fmla="*/ 5972266 h 6367455"/>
                <a:gd name="connsiteX4071" fmla="*/ 4303384 w 6891715"/>
                <a:gd name="connsiteY4071" fmla="*/ 5973852 h 6367455"/>
                <a:gd name="connsiteX4072" fmla="*/ 4292905 w 6891715"/>
                <a:gd name="connsiteY4072" fmla="*/ 5986541 h 6367455"/>
                <a:gd name="connsiteX4073" fmla="*/ 4285284 w 6891715"/>
                <a:gd name="connsiteY4073" fmla="*/ 5983369 h 6367455"/>
                <a:gd name="connsiteX4074" fmla="*/ 4281156 w 6891715"/>
                <a:gd name="connsiteY4074" fmla="*/ 5969411 h 6367455"/>
                <a:gd name="connsiteX4075" fmla="*/ 4285919 w 6891715"/>
                <a:gd name="connsiteY4075" fmla="*/ 5958942 h 6367455"/>
                <a:gd name="connsiteX4076" fmla="*/ 4303067 w 6891715"/>
                <a:gd name="connsiteY4076" fmla="*/ 5956721 h 6367455"/>
                <a:gd name="connsiteX4077" fmla="*/ 4308465 w 6891715"/>
                <a:gd name="connsiteY4077" fmla="*/ 5955770 h 6367455"/>
                <a:gd name="connsiteX4078" fmla="*/ 4308465 w 6891715"/>
                <a:gd name="connsiteY4078" fmla="*/ 5947205 h 6367455"/>
                <a:gd name="connsiteX4079" fmla="*/ 4309418 w 6891715"/>
                <a:gd name="connsiteY4079" fmla="*/ 5937688 h 6367455"/>
                <a:gd name="connsiteX4080" fmla="*/ 4298939 w 6891715"/>
                <a:gd name="connsiteY4080" fmla="*/ 5937688 h 6367455"/>
                <a:gd name="connsiteX4081" fmla="*/ 4293540 w 6891715"/>
                <a:gd name="connsiteY4081" fmla="*/ 5939274 h 6367455"/>
                <a:gd name="connsiteX4082" fmla="*/ 4281791 w 6891715"/>
                <a:gd name="connsiteY4082" fmla="*/ 5928488 h 6367455"/>
                <a:gd name="connsiteX4083" fmla="*/ 4280838 w 6891715"/>
                <a:gd name="connsiteY4083" fmla="*/ 5918971 h 6367455"/>
                <a:gd name="connsiteX4084" fmla="*/ 4277345 w 6891715"/>
                <a:gd name="connsiteY4084" fmla="*/ 5909772 h 6367455"/>
                <a:gd name="connsiteX4085" fmla="*/ 4262420 w 6891715"/>
                <a:gd name="connsiteY4085" fmla="*/ 5897082 h 6367455"/>
                <a:gd name="connsiteX4086" fmla="*/ 4267818 w 6891715"/>
                <a:gd name="connsiteY4086" fmla="*/ 5891690 h 6367455"/>
                <a:gd name="connsiteX4087" fmla="*/ 4276075 w 6891715"/>
                <a:gd name="connsiteY4087" fmla="*/ 5896131 h 6367455"/>
                <a:gd name="connsiteX4088" fmla="*/ 4281473 w 6891715"/>
                <a:gd name="connsiteY4088" fmla="*/ 5884393 h 6367455"/>
                <a:gd name="connsiteX4089" fmla="*/ 4277027 w 6891715"/>
                <a:gd name="connsiteY4089" fmla="*/ 5870435 h 6367455"/>
                <a:gd name="connsiteX4090" fmla="*/ 4270359 w 6891715"/>
                <a:gd name="connsiteY4090" fmla="*/ 5863456 h 6367455"/>
                <a:gd name="connsiteX4091" fmla="*/ 4253528 w 6891715"/>
                <a:gd name="connsiteY4091" fmla="*/ 5853939 h 6367455"/>
                <a:gd name="connsiteX4092" fmla="*/ 4236380 w 6891715"/>
                <a:gd name="connsiteY4092" fmla="*/ 5828878 h 6367455"/>
                <a:gd name="connsiteX4093" fmla="*/ 4223678 w 6891715"/>
                <a:gd name="connsiteY4093" fmla="*/ 5829195 h 6367455"/>
                <a:gd name="connsiteX4094" fmla="*/ 4219550 w 6891715"/>
                <a:gd name="connsiteY4094" fmla="*/ 5843788 h 6367455"/>
                <a:gd name="connsiteX4095" fmla="*/ 4212246 w 6891715"/>
                <a:gd name="connsiteY4095" fmla="*/ 5840933 h 6367455"/>
                <a:gd name="connsiteX4096" fmla="*/ 4197321 w 6891715"/>
                <a:gd name="connsiteY4096" fmla="*/ 5826975 h 6367455"/>
                <a:gd name="connsiteX4097" fmla="*/ 4182395 w 6891715"/>
                <a:gd name="connsiteY4097" fmla="*/ 5823168 h 6367455"/>
                <a:gd name="connsiteX4098" fmla="*/ 4187476 w 6891715"/>
                <a:gd name="connsiteY4098" fmla="*/ 5806355 h 6367455"/>
                <a:gd name="connsiteX4099" fmla="*/ 4195733 w 6891715"/>
                <a:gd name="connsiteY4099" fmla="*/ 5808258 h 6367455"/>
                <a:gd name="connsiteX4100" fmla="*/ 4194145 w 6891715"/>
                <a:gd name="connsiteY4100" fmla="*/ 5814603 h 6367455"/>
                <a:gd name="connsiteX4101" fmla="*/ 4199226 w 6891715"/>
                <a:gd name="connsiteY4101" fmla="*/ 5816506 h 6367455"/>
                <a:gd name="connsiteX4102" fmla="*/ 4208435 w 6891715"/>
                <a:gd name="connsiteY4102" fmla="*/ 5805721 h 6367455"/>
                <a:gd name="connsiteX4103" fmla="*/ 4203354 w 6891715"/>
                <a:gd name="connsiteY4103" fmla="*/ 5798742 h 6367455"/>
                <a:gd name="connsiteX4104" fmla="*/ 4194780 w 6891715"/>
                <a:gd name="connsiteY4104" fmla="*/ 5794618 h 6367455"/>
                <a:gd name="connsiteX4105" fmla="*/ 4190652 w 6891715"/>
                <a:gd name="connsiteY4105" fmla="*/ 5777487 h 6367455"/>
                <a:gd name="connsiteX4106" fmla="*/ 4197956 w 6891715"/>
                <a:gd name="connsiteY4106" fmla="*/ 5775584 h 6367455"/>
                <a:gd name="connsiteX4107" fmla="*/ 4209388 w 6891715"/>
                <a:gd name="connsiteY4107" fmla="*/ 5778756 h 6367455"/>
                <a:gd name="connsiteX4108" fmla="*/ 4212881 w 6891715"/>
                <a:gd name="connsiteY4108" fmla="*/ 5790176 h 6367455"/>
                <a:gd name="connsiteX4109" fmla="*/ 4211611 w 6891715"/>
                <a:gd name="connsiteY4109" fmla="*/ 5800645 h 6367455"/>
                <a:gd name="connsiteX4110" fmla="*/ 4216056 w 6891715"/>
                <a:gd name="connsiteY4110" fmla="*/ 5809210 h 6367455"/>
                <a:gd name="connsiteX4111" fmla="*/ 4226536 w 6891715"/>
                <a:gd name="connsiteY4111" fmla="*/ 5812382 h 6367455"/>
                <a:gd name="connsiteX4112" fmla="*/ 4223360 w 6891715"/>
                <a:gd name="connsiteY4112" fmla="*/ 5800645 h 6367455"/>
                <a:gd name="connsiteX4113" fmla="*/ 4225583 w 6891715"/>
                <a:gd name="connsiteY4113" fmla="*/ 5795252 h 6367455"/>
                <a:gd name="connsiteX4114" fmla="*/ 4229711 w 6891715"/>
                <a:gd name="connsiteY4114" fmla="*/ 5798424 h 6367455"/>
                <a:gd name="connsiteX4115" fmla="*/ 4230982 w 6891715"/>
                <a:gd name="connsiteY4115" fmla="*/ 5812382 h 6367455"/>
                <a:gd name="connsiteX4116" fmla="*/ 4242414 w 6891715"/>
                <a:gd name="connsiteY4116" fmla="*/ 5805403 h 6367455"/>
                <a:gd name="connsiteX4117" fmla="*/ 4256386 w 6891715"/>
                <a:gd name="connsiteY4117" fmla="*/ 5807624 h 6367455"/>
                <a:gd name="connsiteX4118" fmla="*/ 4273217 w 6891715"/>
                <a:gd name="connsiteY4118" fmla="*/ 5807624 h 6367455"/>
                <a:gd name="connsiteX4119" fmla="*/ 4266865 w 6891715"/>
                <a:gd name="connsiteY4119" fmla="*/ 5799059 h 6367455"/>
                <a:gd name="connsiteX4120" fmla="*/ 4252258 w 6891715"/>
                <a:gd name="connsiteY4120" fmla="*/ 5798107 h 6367455"/>
                <a:gd name="connsiteX4121" fmla="*/ 4244637 w 6891715"/>
                <a:gd name="connsiteY4121" fmla="*/ 5797473 h 6367455"/>
                <a:gd name="connsiteX4122" fmla="*/ 4238285 w 6891715"/>
                <a:gd name="connsiteY4122" fmla="*/ 5789859 h 6367455"/>
                <a:gd name="connsiteX4123" fmla="*/ 4227488 w 6891715"/>
                <a:gd name="connsiteY4123" fmla="*/ 5772412 h 6367455"/>
                <a:gd name="connsiteX4124" fmla="*/ 4233840 w 6891715"/>
                <a:gd name="connsiteY4124" fmla="*/ 5763846 h 6367455"/>
                <a:gd name="connsiteX4125" fmla="*/ 4241143 w 6891715"/>
                <a:gd name="connsiteY4125" fmla="*/ 5767653 h 6367455"/>
                <a:gd name="connsiteX4126" fmla="*/ 4251623 w 6891715"/>
                <a:gd name="connsiteY4126" fmla="*/ 5754964 h 6367455"/>
                <a:gd name="connsiteX4127" fmla="*/ 4255751 w 6891715"/>
                <a:gd name="connsiteY4127" fmla="*/ 5744495 h 6367455"/>
                <a:gd name="connsiteX4128" fmla="*/ 4252575 w 6891715"/>
                <a:gd name="connsiteY4128" fmla="*/ 5740371 h 6367455"/>
                <a:gd name="connsiteX4129" fmla="*/ 4238603 w 6891715"/>
                <a:gd name="connsiteY4129" fmla="*/ 5746716 h 6367455"/>
                <a:gd name="connsiteX4130" fmla="*/ 4234475 w 6891715"/>
                <a:gd name="connsiteY4130" fmla="*/ 5742592 h 6367455"/>
                <a:gd name="connsiteX4131" fmla="*/ 4233204 w 6891715"/>
                <a:gd name="connsiteY4131" fmla="*/ 5727682 h 6367455"/>
                <a:gd name="connsiteX4132" fmla="*/ 4239873 w 6891715"/>
                <a:gd name="connsiteY4132" fmla="*/ 5720386 h 6367455"/>
                <a:gd name="connsiteX4133" fmla="*/ 4233204 w 6891715"/>
                <a:gd name="connsiteY4133" fmla="*/ 5713407 h 6367455"/>
                <a:gd name="connsiteX4134" fmla="*/ 4222725 w 6891715"/>
                <a:gd name="connsiteY4134" fmla="*/ 5707062 h 6367455"/>
                <a:gd name="connsiteX4135" fmla="*/ 4219232 w 6891715"/>
                <a:gd name="connsiteY4135" fmla="*/ 5699449 h 6367455"/>
                <a:gd name="connsiteX4136" fmla="*/ 4212881 w 6891715"/>
                <a:gd name="connsiteY4136" fmla="*/ 5699449 h 6367455"/>
                <a:gd name="connsiteX4137" fmla="*/ 4212881 w 6891715"/>
                <a:gd name="connsiteY4137" fmla="*/ 5690249 h 6367455"/>
                <a:gd name="connsiteX4138" fmla="*/ 4220185 w 6891715"/>
                <a:gd name="connsiteY4138" fmla="*/ 5690884 h 6367455"/>
                <a:gd name="connsiteX4139" fmla="*/ 4235110 w 6891715"/>
                <a:gd name="connsiteY4139" fmla="*/ 5686760 h 6367455"/>
                <a:gd name="connsiteX4140" fmla="*/ 4235110 w 6891715"/>
                <a:gd name="connsiteY4140" fmla="*/ 5682636 h 6367455"/>
                <a:gd name="connsiteX4141" fmla="*/ 4246859 w 6891715"/>
                <a:gd name="connsiteY4141" fmla="*/ 5681367 h 6367455"/>
                <a:gd name="connsiteX4142" fmla="*/ 4251623 w 6891715"/>
                <a:gd name="connsiteY4142" fmla="*/ 5673119 h 6367455"/>
                <a:gd name="connsiteX4143" fmla="*/ 4248447 w 6891715"/>
                <a:gd name="connsiteY4143" fmla="*/ 5663285 h 6367455"/>
                <a:gd name="connsiteX4144" fmla="*/ 4221455 w 6891715"/>
                <a:gd name="connsiteY4144" fmla="*/ 5672167 h 6367455"/>
                <a:gd name="connsiteX4145" fmla="*/ 4208435 w 6891715"/>
                <a:gd name="connsiteY4145" fmla="*/ 5672167 h 6367455"/>
                <a:gd name="connsiteX4146" fmla="*/ 4193827 w 6891715"/>
                <a:gd name="connsiteY4146" fmla="*/ 5671216 h 6367455"/>
                <a:gd name="connsiteX4147" fmla="*/ 4182078 w 6891715"/>
                <a:gd name="connsiteY4147" fmla="*/ 5684856 h 6367455"/>
                <a:gd name="connsiteX4148" fmla="*/ 4167153 w 6891715"/>
                <a:gd name="connsiteY4148" fmla="*/ 5685491 h 6367455"/>
                <a:gd name="connsiteX4149" fmla="*/ 4168105 w 6891715"/>
                <a:gd name="connsiteY4149" fmla="*/ 5672484 h 6367455"/>
                <a:gd name="connsiteX4150" fmla="*/ 4172551 w 6891715"/>
                <a:gd name="connsiteY4150" fmla="*/ 5665188 h 6367455"/>
                <a:gd name="connsiteX4151" fmla="*/ 4173504 w 6891715"/>
                <a:gd name="connsiteY4151" fmla="*/ 5651547 h 6367455"/>
                <a:gd name="connsiteX4152" fmla="*/ 4169058 w 6891715"/>
                <a:gd name="connsiteY4152" fmla="*/ 5637906 h 6367455"/>
                <a:gd name="connsiteX4153" fmla="*/ 4176362 w 6891715"/>
                <a:gd name="connsiteY4153" fmla="*/ 5618873 h 6367455"/>
                <a:gd name="connsiteX4154" fmla="*/ 4195098 w 6891715"/>
                <a:gd name="connsiteY4154" fmla="*/ 5603011 h 6367455"/>
                <a:gd name="connsiteX4155" fmla="*/ 4196050 w 6891715"/>
                <a:gd name="connsiteY4155" fmla="*/ 5595715 h 6367455"/>
                <a:gd name="connsiteX4156" fmla="*/ 4205260 w 6891715"/>
                <a:gd name="connsiteY4156" fmla="*/ 5583978 h 6367455"/>
                <a:gd name="connsiteX4157" fmla="*/ 4219232 w 6891715"/>
                <a:gd name="connsiteY4157" fmla="*/ 5580805 h 6367455"/>
                <a:gd name="connsiteX4158" fmla="*/ 4230982 w 6891715"/>
                <a:gd name="connsiteY4158" fmla="*/ 5565896 h 6367455"/>
                <a:gd name="connsiteX4159" fmla="*/ 4244637 w 6891715"/>
                <a:gd name="connsiteY4159" fmla="*/ 5563358 h 6367455"/>
                <a:gd name="connsiteX4160" fmla="*/ 4257021 w 6891715"/>
                <a:gd name="connsiteY4160" fmla="*/ 5561454 h 6367455"/>
                <a:gd name="connsiteX4161" fmla="*/ 4264643 w 6891715"/>
                <a:gd name="connsiteY4161" fmla="*/ 5553841 h 6367455"/>
                <a:gd name="connsiteX4162" fmla="*/ 4280520 w 6891715"/>
                <a:gd name="connsiteY4162" fmla="*/ 5557013 h 6367455"/>
                <a:gd name="connsiteX4163" fmla="*/ 4286872 w 6891715"/>
                <a:gd name="connsiteY4163" fmla="*/ 5570337 h 6367455"/>
                <a:gd name="connsiteX4164" fmla="*/ 4295128 w 6891715"/>
                <a:gd name="connsiteY4164" fmla="*/ 5575730 h 6367455"/>
                <a:gd name="connsiteX4165" fmla="*/ 4318627 w 6891715"/>
                <a:gd name="connsiteY4165" fmla="*/ 5575412 h 6367455"/>
                <a:gd name="connsiteX4166" fmla="*/ 4327201 w 6891715"/>
                <a:gd name="connsiteY4166" fmla="*/ 5566847 h 6367455"/>
                <a:gd name="connsiteX4167" fmla="*/ 4310053 w 6891715"/>
                <a:gd name="connsiteY4167" fmla="*/ 5556696 h 6367455"/>
                <a:gd name="connsiteX4168" fmla="*/ 4311323 w 6891715"/>
                <a:gd name="connsiteY4168" fmla="*/ 5550351 h 6367455"/>
                <a:gd name="connsiteX4169" fmla="*/ 4326884 w 6891715"/>
                <a:gd name="connsiteY4169" fmla="*/ 5547813 h 6367455"/>
                <a:gd name="connsiteX4170" fmla="*/ 4345937 w 6891715"/>
                <a:gd name="connsiteY4170" fmla="*/ 5550034 h 6367455"/>
                <a:gd name="connsiteX4171" fmla="*/ 4345302 w 6891715"/>
                <a:gd name="connsiteY4171" fmla="*/ 5558599 h 6367455"/>
                <a:gd name="connsiteX4172" fmla="*/ 4334505 w 6891715"/>
                <a:gd name="connsiteY4172" fmla="*/ 5560503 h 6367455"/>
                <a:gd name="connsiteX4173" fmla="*/ 4358957 w 6891715"/>
                <a:gd name="connsiteY4173" fmla="*/ 5572875 h 6367455"/>
                <a:gd name="connsiteX4174" fmla="*/ 4384361 w 6891715"/>
                <a:gd name="connsiteY4174" fmla="*/ 5570971 h 6367455"/>
                <a:gd name="connsiteX4175" fmla="*/ 4414847 w 6891715"/>
                <a:gd name="connsiteY4175" fmla="*/ 5562089 h 6367455"/>
                <a:gd name="connsiteX4176" fmla="*/ 4437076 w 6891715"/>
                <a:gd name="connsiteY4176" fmla="*/ 5559551 h 6367455"/>
                <a:gd name="connsiteX4177" fmla="*/ 4446602 w 6891715"/>
                <a:gd name="connsiteY4177" fmla="*/ 5562723 h 6367455"/>
                <a:gd name="connsiteX4178" fmla="*/ 4458352 w 6891715"/>
                <a:gd name="connsiteY4178" fmla="*/ 5562723 h 6367455"/>
                <a:gd name="connsiteX4179" fmla="*/ 4458034 w 6891715"/>
                <a:gd name="connsiteY4179" fmla="*/ 5550034 h 6367455"/>
                <a:gd name="connsiteX4180" fmla="*/ 4452636 w 6891715"/>
                <a:gd name="connsiteY4180" fmla="*/ 5546862 h 6367455"/>
                <a:gd name="connsiteX4181" fmla="*/ 4438346 w 6891715"/>
                <a:gd name="connsiteY4181" fmla="*/ 5551303 h 6367455"/>
                <a:gd name="connsiteX4182" fmla="*/ 4430725 w 6891715"/>
                <a:gd name="connsiteY4182" fmla="*/ 5547179 h 6367455"/>
                <a:gd name="connsiteX4183" fmla="*/ 4421198 w 6891715"/>
                <a:gd name="connsiteY4183" fmla="*/ 5540834 h 6367455"/>
                <a:gd name="connsiteX4184" fmla="*/ 4438981 w 6891715"/>
                <a:gd name="connsiteY4184" fmla="*/ 5533221 h 6367455"/>
                <a:gd name="connsiteX4185" fmla="*/ 4442157 w 6891715"/>
                <a:gd name="connsiteY4185" fmla="*/ 5528145 h 6367455"/>
                <a:gd name="connsiteX4186" fmla="*/ 4469784 w 6891715"/>
                <a:gd name="connsiteY4186" fmla="*/ 5528780 h 6367455"/>
                <a:gd name="connsiteX4187" fmla="*/ 4481534 w 6891715"/>
                <a:gd name="connsiteY4187" fmla="*/ 5527828 h 6367455"/>
                <a:gd name="connsiteX4188" fmla="*/ 4484074 w 6891715"/>
                <a:gd name="connsiteY4188" fmla="*/ 5521483 h 6367455"/>
                <a:gd name="connsiteX4189" fmla="*/ 4503445 w 6891715"/>
                <a:gd name="connsiteY4189" fmla="*/ 5522118 h 6367455"/>
                <a:gd name="connsiteX4190" fmla="*/ 4525674 w 6891715"/>
                <a:gd name="connsiteY4190" fmla="*/ 5523070 h 6367455"/>
                <a:gd name="connsiteX4191" fmla="*/ 4518053 w 6891715"/>
                <a:gd name="connsiteY4191" fmla="*/ 5517677 h 6367455"/>
                <a:gd name="connsiteX4192" fmla="*/ 4503445 w 6891715"/>
                <a:gd name="connsiteY4192" fmla="*/ 5516091 h 6367455"/>
                <a:gd name="connsiteX4193" fmla="*/ 4489473 w 6891715"/>
                <a:gd name="connsiteY4193" fmla="*/ 5516091 h 6367455"/>
                <a:gd name="connsiteX4194" fmla="*/ 4484074 w 6891715"/>
                <a:gd name="connsiteY4194" fmla="*/ 5521483 h 6367455"/>
                <a:gd name="connsiteX4195" fmla="*/ 4471372 w 6891715"/>
                <a:gd name="connsiteY4195" fmla="*/ 5518311 h 6367455"/>
                <a:gd name="connsiteX4196" fmla="*/ 4466291 w 6891715"/>
                <a:gd name="connsiteY4196" fmla="*/ 5513236 h 6367455"/>
                <a:gd name="connsiteX4197" fmla="*/ 4467244 w 6891715"/>
                <a:gd name="connsiteY4197" fmla="*/ 5502767 h 6367455"/>
                <a:gd name="connsiteX4198" fmla="*/ 4457717 w 6891715"/>
                <a:gd name="connsiteY4198" fmla="*/ 5498326 h 6367455"/>
                <a:gd name="connsiteX4199" fmla="*/ 4449143 w 6891715"/>
                <a:gd name="connsiteY4199" fmla="*/ 5491030 h 6367455"/>
                <a:gd name="connsiteX4200" fmla="*/ 4451366 w 6891715"/>
                <a:gd name="connsiteY4200" fmla="*/ 5488174 h 6367455"/>
                <a:gd name="connsiteX4201" fmla="*/ 4445967 w 6891715"/>
                <a:gd name="connsiteY4201" fmla="*/ 5484050 h 6367455"/>
                <a:gd name="connsiteX4202" fmla="*/ 4450413 w 6891715"/>
                <a:gd name="connsiteY4202" fmla="*/ 5474216 h 6367455"/>
                <a:gd name="connsiteX4203" fmla="*/ 4454224 w 6891715"/>
                <a:gd name="connsiteY4203" fmla="*/ 5462796 h 6367455"/>
                <a:gd name="connsiteX4204" fmla="*/ 4471054 w 6891715"/>
                <a:gd name="connsiteY4204" fmla="*/ 5460576 h 6367455"/>
                <a:gd name="connsiteX4205" fmla="*/ 4485979 w 6891715"/>
                <a:gd name="connsiteY4205" fmla="*/ 5470727 h 6367455"/>
                <a:gd name="connsiteX4206" fmla="*/ 4497729 w 6891715"/>
                <a:gd name="connsiteY4206" fmla="*/ 5466603 h 6367455"/>
                <a:gd name="connsiteX4207" fmla="*/ 4519005 w 6891715"/>
                <a:gd name="connsiteY4207" fmla="*/ 5472630 h 6367455"/>
                <a:gd name="connsiteX4208" fmla="*/ 4540282 w 6891715"/>
                <a:gd name="connsiteY4208" fmla="*/ 5474216 h 6367455"/>
                <a:gd name="connsiteX4209" fmla="*/ 4576801 w 6891715"/>
                <a:gd name="connsiteY4209" fmla="*/ 5462796 h 6367455"/>
                <a:gd name="connsiteX4210" fmla="*/ 4615225 w 6891715"/>
                <a:gd name="connsiteY4210" fmla="*/ 5473899 h 6367455"/>
                <a:gd name="connsiteX4211" fmla="*/ 4632055 w 6891715"/>
                <a:gd name="connsiteY4211" fmla="*/ 5472630 h 6367455"/>
                <a:gd name="connsiteX4212" fmla="*/ 4660635 w 6891715"/>
                <a:gd name="connsiteY4212" fmla="*/ 5469141 h 6367455"/>
                <a:gd name="connsiteX4213" fmla="*/ 4667939 w 6891715"/>
                <a:gd name="connsiteY4213" fmla="*/ 5447252 h 6367455"/>
                <a:gd name="connsiteX4214" fmla="*/ 4721606 w 6891715"/>
                <a:gd name="connsiteY4214" fmla="*/ 5417115 h 6367455"/>
                <a:gd name="connsiteX4215" fmla="*/ 4777179 w 6891715"/>
                <a:gd name="connsiteY4215" fmla="*/ 5385075 h 6367455"/>
                <a:gd name="connsiteX4216" fmla="*/ 4808934 w 6891715"/>
                <a:gd name="connsiteY4216" fmla="*/ 5377144 h 6367455"/>
                <a:gd name="connsiteX4217" fmla="*/ 4837197 w 6891715"/>
                <a:gd name="connsiteY4217" fmla="*/ 5363504 h 6367455"/>
                <a:gd name="connsiteX4218" fmla="*/ 4847994 w 6891715"/>
                <a:gd name="connsiteY4218" fmla="*/ 5354938 h 6367455"/>
                <a:gd name="connsiteX4219" fmla="*/ 4929288 w 6891715"/>
                <a:gd name="connsiteY4219" fmla="*/ 5357476 h 6367455"/>
                <a:gd name="connsiteX4220" fmla="*/ 4984543 w 6891715"/>
                <a:gd name="connsiteY4220" fmla="*/ 5364138 h 6367455"/>
                <a:gd name="connsiteX4221" fmla="*/ 5002644 w 6891715"/>
                <a:gd name="connsiteY4221" fmla="*/ 5359697 h 6367455"/>
                <a:gd name="connsiteX4222" fmla="*/ 5014076 w 6891715"/>
                <a:gd name="connsiteY4222" fmla="*/ 5347008 h 6367455"/>
                <a:gd name="connsiteX4223" fmla="*/ 5026778 w 6891715"/>
                <a:gd name="connsiteY4223" fmla="*/ 5345104 h 6367455"/>
                <a:gd name="connsiteX4224" fmla="*/ 5042021 w 6891715"/>
                <a:gd name="connsiteY4224" fmla="*/ 5383489 h 6367455"/>
                <a:gd name="connsiteX4225" fmla="*/ 5058851 w 6891715"/>
                <a:gd name="connsiteY4225" fmla="*/ 5387613 h 6367455"/>
                <a:gd name="connsiteX4226" fmla="*/ 5071553 w 6891715"/>
                <a:gd name="connsiteY4226" fmla="*/ 5399033 h 6367455"/>
                <a:gd name="connsiteX4227" fmla="*/ 5089654 w 6891715"/>
                <a:gd name="connsiteY4227" fmla="*/ 5402205 h 6367455"/>
                <a:gd name="connsiteX4228" fmla="*/ 5111883 w 6891715"/>
                <a:gd name="connsiteY4228" fmla="*/ 5391420 h 6367455"/>
                <a:gd name="connsiteX4229" fmla="*/ 5119504 w 6891715"/>
                <a:gd name="connsiteY4229" fmla="*/ 5394592 h 6367455"/>
                <a:gd name="connsiteX4230" fmla="*/ 5129031 w 6891715"/>
                <a:gd name="connsiteY4230" fmla="*/ 5401888 h 6367455"/>
                <a:gd name="connsiteX4231" fmla="*/ 5145227 w 6891715"/>
                <a:gd name="connsiteY4231" fmla="*/ 5438687 h 6367455"/>
                <a:gd name="connsiteX4232" fmla="*/ 5162057 w 6891715"/>
                <a:gd name="connsiteY4232" fmla="*/ 5443445 h 6367455"/>
                <a:gd name="connsiteX4233" fmla="*/ 5170313 w 6891715"/>
                <a:gd name="connsiteY4233" fmla="*/ 5439321 h 6367455"/>
                <a:gd name="connsiteX4234" fmla="*/ 5178570 w 6891715"/>
                <a:gd name="connsiteY4234" fmla="*/ 5438687 h 6367455"/>
                <a:gd name="connsiteX4235" fmla="*/ 5189049 w 6891715"/>
                <a:gd name="connsiteY4235" fmla="*/ 5448204 h 6367455"/>
                <a:gd name="connsiteX4236" fmla="*/ 5199211 w 6891715"/>
                <a:gd name="connsiteY4236" fmla="*/ 5454548 h 6367455"/>
                <a:gd name="connsiteX4237" fmla="*/ 5223345 w 6891715"/>
                <a:gd name="connsiteY4237" fmla="*/ 5460576 h 6367455"/>
                <a:gd name="connsiteX4238" fmla="*/ 5241129 w 6891715"/>
                <a:gd name="connsiteY4238" fmla="*/ 5475168 h 6367455"/>
                <a:gd name="connsiteX4239" fmla="*/ 5251608 w 6891715"/>
                <a:gd name="connsiteY4239" fmla="*/ 5480561 h 6367455"/>
                <a:gd name="connsiteX4240" fmla="*/ 5253831 w 6891715"/>
                <a:gd name="connsiteY4240" fmla="*/ 5470727 h 6367455"/>
                <a:gd name="connsiteX4241" fmla="*/ 5262087 w 6891715"/>
                <a:gd name="connsiteY4241" fmla="*/ 5470727 h 6367455"/>
                <a:gd name="connsiteX4242" fmla="*/ 5290032 w 6891715"/>
                <a:gd name="connsiteY4242" fmla="*/ 5485954 h 6367455"/>
                <a:gd name="connsiteX4243" fmla="*/ 5318930 w 6891715"/>
                <a:gd name="connsiteY4243" fmla="*/ 5495471 h 6367455"/>
                <a:gd name="connsiteX4244" fmla="*/ 5356084 w 6891715"/>
                <a:gd name="connsiteY4244" fmla="*/ 5482464 h 6367455"/>
                <a:gd name="connsiteX4245" fmla="*/ 5421501 w 6891715"/>
                <a:gd name="connsiteY4245" fmla="*/ 5468824 h 6367455"/>
                <a:gd name="connsiteX4246" fmla="*/ 5495174 w 6891715"/>
                <a:gd name="connsiteY4246" fmla="*/ 5479927 h 6367455"/>
                <a:gd name="connsiteX4247" fmla="*/ 5517720 w 6891715"/>
                <a:gd name="connsiteY4247" fmla="*/ 5481830 h 6367455"/>
                <a:gd name="connsiteX4248" fmla="*/ 5564401 w 6891715"/>
                <a:gd name="connsiteY4248" fmla="*/ 5452645 h 6367455"/>
                <a:gd name="connsiteX4249" fmla="*/ 5579961 w 6891715"/>
                <a:gd name="connsiteY4249" fmla="*/ 5450424 h 6367455"/>
                <a:gd name="connsiteX4250" fmla="*/ 5598062 w 6891715"/>
                <a:gd name="connsiteY4250" fmla="*/ 5437735 h 6367455"/>
                <a:gd name="connsiteX4251" fmla="*/ 5650459 w 6891715"/>
                <a:gd name="connsiteY4251" fmla="*/ 5377144 h 6367455"/>
                <a:gd name="connsiteX4252" fmla="*/ 5660621 w 6891715"/>
                <a:gd name="connsiteY4252" fmla="*/ 5382854 h 6367455"/>
                <a:gd name="connsiteX4253" fmla="*/ 5660866 w 6891715"/>
                <a:gd name="connsiteY4253" fmla="*/ 5382796 h 6367455"/>
                <a:gd name="connsiteX4254" fmla="*/ 5650740 w 6891715"/>
                <a:gd name="connsiteY4254" fmla="*/ 5377092 h 6367455"/>
                <a:gd name="connsiteX4255" fmla="*/ 5651375 w 6891715"/>
                <a:gd name="connsiteY4255" fmla="*/ 5348489 h 6367455"/>
                <a:gd name="connsiteX4256" fmla="*/ 5636460 w 6891715"/>
                <a:gd name="connsiteY4256" fmla="*/ 5328467 h 6367455"/>
                <a:gd name="connsiteX4257" fmla="*/ 5629479 w 6891715"/>
                <a:gd name="connsiteY4257" fmla="*/ 5271897 h 6367455"/>
                <a:gd name="connsiteX4258" fmla="*/ 5604092 w 6891715"/>
                <a:gd name="connsiteY4258" fmla="*/ 5243611 h 6367455"/>
                <a:gd name="connsiteX4259" fmla="*/ 5598380 w 6891715"/>
                <a:gd name="connsiteY4259" fmla="*/ 5224543 h 6367455"/>
                <a:gd name="connsiteX4260" fmla="*/ 5585686 w 6891715"/>
                <a:gd name="connsiteY4260" fmla="*/ 5214373 h 6367455"/>
                <a:gd name="connsiteX4261" fmla="*/ 5545384 w 6891715"/>
                <a:gd name="connsiteY4261" fmla="*/ 5211513 h 6367455"/>
                <a:gd name="connsiteX4262" fmla="*/ 5520949 w 6891715"/>
                <a:gd name="connsiteY4262" fmla="*/ 5202296 h 6367455"/>
                <a:gd name="connsiteX4263" fmla="*/ 5511429 w 6891715"/>
                <a:gd name="connsiteY4263" fmla="*/ 5181956 h 6367455"/>
                <a:gd name="connsiteX4264" fmla="*/ 5512381 w 6891715"/>
                <a:gd name="connsiteY4264" fmla="*/ 5175600 h 6367455"/>
                <a:gd name="connsiteX4265" fmla="*/ 5502861 w 6891715"/>
                <a:gd name="connsiteY4265" fmla="*/ 5178142 h 6367455"/>
                <a:gd name="connsiteX4266" fmla="*/ 5482869 w 6891715"/>
                <a:gd name="connsiteY4266" fmla="*/ 5165430 h 6367455"/>
                <a:gd name="connsiteX4267" fmla="*/ 5475253 w 6891715"/>
                <a:gd name="connsiteY4267" fmla="*/ 5146997 h 6367455"/>
                <a:gd name="connsiteX4268" fmla="*/ 5474184 w 6891715"/>
                <a:gd name="connsiteY4268" fmla="*/ 5146401 h 6367455"/>
                <a:gd name="connsiteX4269" fmla="*/ 5451638 w 6891715"/>
                <a:gd name="connsiteY4269" fmla="*/ 5128307 h 6367455"/>
                <a:gd name="connsiteX4270" fmla="*/ 5417342 w 6891715"/>
                <a:gd name="connsiteY4270" fmla="*/ 5083548 h 6367455"/>
                <a:gd name="connsiteX4271" fmla="*/ 5373837 w 6891715"/>
                <a:gd name="connsiteY4271" fmla="*/ 5054026 h 6367455"/>
                <a:gd name="connsiteX4272" fmla="*/ 5345257 w 6891715"/>
                <a:gd name="connsiteY4272" fmla="*/ 5042598 h 6367455"/>
                <a:gd name="connsiteX4273" fmla="*/ 5320806 w 6891715"/>
                <a:gd name="connsiteY4273" fmla="*/ 5037837 h 6367455"/>
                <a:gd name="connsiteX4274" fmla="*/ 5300482 w 6891715"/>
                <a:gd name="connsiteY4274" fmla="*/ 5026409 h 6367455"/>
                <a:gd name="connsiteX4275" fmla="*/ 5300165 w 6891715"/>
                <a:gd name="connsiteY4275" fmla="*/ 5016886 h 6367455"/>
                <a:gd name="connsiteX4276" fmla="*/ 5286510 w 6891715"/>
                <a:gd name="connsiteY4276" fmla="*/ 5008632 h 6367455"/>
                <a:gd name="connsiteX4277" fmla="*/ 5282381 w 6891715"/>
                <a:gd name="connsiteY4277" fmla="*/ 5016886 h 6367455"/>
                <a:gd name="connsiteX4278" fmla="*/ 5270950 w 6891715"/>
                <a:gd name="connsiteY4278" fmla="*/ 5014029 h 6367455"/>
                <a:gd name="connsiteX4279" fmla="*/ 5255072 w 6891715"/>
                <a:gd name="connsiteY4279" fmla="*/ 5010854 h 6367455"/>
                <a:gd name="connsiteX4280" fmla="*/ 5245228 w 6891715"/>
                <a:gd name="connsiteY4280" fmla="*/ 5009267 h 6367455"/>
                <a:gd name="connsiteX4281" fmla="*/ 5229032 w 6891715"/>
                <a:gd name="connsiteY4281" fmla="*/ 4980697 h 6367455"/>
                <a:gd name="connsiteX4282" fmla="*/ 5211885 w 6891715"/>
                <a:gd name="connsiteY4282" fmla="*/ 4944192 h 6367455"/>
                <a:gd name="connsiteX4283" fmla="*/ 5193784 w 6891715"/>
                <a:gd name="connsiteY4283" fmla="*/ 4938795 h 6367455"/>
                <a:gd name="connsiteX4284" fmla="*/ 5176636 w 6891715"/>
                <a:gd name="connsiteY4284" fmla="*/ 4938160 h 6367455"/>
                <a:gd name="connsiteX4285" fmla="*/ 5171555 w 6891715"/>
                <a:gd name="connsiteY4285" fmla="*/ 4925145 h 6367455"/>
                <a:gd name="connsiteX4286" fmla="*/ 5202358 w 6891715"/>
                <a:gd name="connsiteY4286" fmla="*/ 4917844 h 6367455"/>
                <a:gd name="connsiteX4287" fmla="*/ 5199817 w 6891715"/>
                <a:gd name="connsiteY4287" fmla="*/ 4907369 h 6367455"/>
                <a:gd name="connsiteX4288" fmla="*/ 5190291 w 6891715"/>
                <a:gd name="connsiteY4288" fmla="*/ 4906099 h 6367455"/>
                <a:gd name="connsiteX4289" fmla="*/ 5185210 w 6891715"/>
                <a:gd name="connsiteY4289" fmla="*/ 4911495 h 6367455"/>
                <a:gd name="connsiteX4290" fmla="*/ 5188068 w 6891715"/>
                <a:gd name="connsiteY4290" fmla="*/ 4894671 h 6367455"/>
                <a:gd name="connsiteX4291" fmla="*/ 5207121 w 6891715"/>
                <a:gd name="connsiteY4291" fmla="*/ 4898798 h 6367455"/>
                <a:gd name="connsiteX4292" fmla="*/ 5217918 w 6891715"/>
                <a:gd name="connsiteY4292" fmla="*/ 4907051 h 6367455"/>
                <a:gd name="connsiteX4293" fmla="*/ 5216965 w 6891715"/>
                <a:gd name="connsiteY4293" fmla="*/ 4915305 h 6367455"/>
                <a:gd name="connsiteX4294" fmla="*/ 5234748 w 6891715"/>
                <a:gd name="connsiteY4294" fmla="*/ 4917527 h 6367455"/>
                <a:gd name="connsiteX4295" fmla="*/ 5225222 w 6891715"/>
                <a:gd name="connsiteY4295" fmla="*/ 4907051 h 6367455"/>
                <a:gd name="connsiteX4296" fmla="*/ 5243322 w 6891715"/>
                <a:gd name="connsiteY4296" fmla="*/ 4908956 h 6367455"/>
                <a:gd name="connsiteX4297" fmla="*/ 5249673 w 6891715"/>
                <a:gd name="connsiteY4297" fmla="*/ 4901655 h 6367455"/>
                <a:gd name="connsiteX4298" fmla="*/ 5252531 w 6891715"/>
                <a:gd name="connsiteY4298" fmla="*/ 4881338 h 6367455"/>
                <a:gd name="connsiteX4299" fmla="*/ 5262058 w 6891715"/>
                <a:gd name="connsiteY4299" fmla="*/ 4868641 h 6367455"/>
                <a:gd name="connsiteX4300" fmla="*/ 5276983 w 6891715"/>
                <a:gd name="connsiteY4300" fmla="*/ 4862292 h 6367455"/>
                <a:gd name="connsiteX4301" fmla="*/ 5279841 w 6891715"/>
                <a:gd name="connsiteY4301" fmla="*/ 4842293 h 6367455"/>
                <a:gd name="connsiteX4302" fmla="*/ 5300482 w 6891715"/>
                <a:gd name="connsiteY4302" fmla="*/ 4809279 h 6367455"/>
                <a:gd name="connsiteX4303" fmla="*/ 5309056 w 6891715"/>
                <a:gd name="connsiteY4303" fmla="*/ 4810232 h 6367455"/>
                <a:gd name="connsiteX4304" fmla="*/ 5302705 w 6891715"/>
                <a:gd name="connsiteY4304" fmla="*/ 4819755 h 6367455"/>
                <a:gd name="connsiteX4305" fmla="*/ 5305245 w 6891715"/>
                <a:gd name="connsiteY4305" fmla="*/ 4831500 h 6367455"/>
                <a:gd name="connsiteX4306" fmla="*/ 5318900 w 6891715"/>
                <a:gd name="connsiteY4306" fmla="*/ 4840706 h 6367455"/>
                <a:gd name="connsiteX4307" fmla="*/ 5328109 w 6891715"/>
                <a:gd name="connsiteY4307" fmla="*/ 4832135 h 6367455"/>
                <a:gd name="connsiteX4308" fmla="*/ 5327157 w 6891715"/>
                <a:gd name="connsiteY4308" fmla="*/ 4827056 h 6367455"/>
                <a:gd name="connsiteX4309" fmla="*/ 5322711 w 6891715"/>
                <a:gd name="connsiteY4309" fmla="*/ 4821660 h 6367455"/>
                <a:gd name="connsiteX4310" fmla="*/ 5323981 w 6891715"/>
                <a:gd name="connsiteY4310" fmla="*/ 4831183 h 6367455"/>
                <a:gd name="connsiteX4311" fmla="*/ 5316360 w 6891715"/>
                <a:gd name="connsiteY4311" fmla="*/ 4823882 h 6367455"/>
                <a:gd name="connsiteX4312" fmla="*/ 5314454 w 6891715"/>
                <a:gd name="connsiteY4312" fmla="*/ 4815628 h 6367455"/>
                <a:gd name="connsiteX4313" fmla="*/ 5317630 w 6891715"/>
                <a:gd name="connsiteY4313" fmla="*/ 4811501 h 6367455"/>
                <a:gd name="connsiteX4314" fmla="*/ 5327157 w 6891715"/>
                <a:gd name="connsiteY4314" fmla="*/ 4801978 h 6367455"/>
                <a:gd name="connsiteX4315" fmla="*/ 5333508 w 6891715"/>
                <a:gd name="connsiteY4315" fmla="*/ 4801661 h 6367455"/>
                <a:gd name="connsiteX4316" fmla="*/ 5342082 w 6891715"/>
                <a:gd name="connsiteY4316" fmla="*/ 4813089 h 6367455"/>
                <a:gd name="connsiteX4317" fmla="*/ 5351608 w 6891715"/>
                <a:gd name="connsiteY4317" fmla="*/ 4815311 h 6367455"/>
                <a:gd name="connsiteX4318" fmla="*/ 5359547 w 6891715"/>
                <a:gd name="connsiteY4318" fmla="*/ 4808010 h 6367455"/>
                <a:gd name="connsiteX4319" fmla="*/ 5342717 w 6891715"/>
                <a:gd name="connsiteY4319" fmla="*/ 4796264 h 6367455"/>
                <a:gd name="connsiteX4320" fmla="*/ 5340494 w 6891715"/>
                <a:gd name="connsiteY4320" fmla="*/ 4790868 h 6367455"/>
                <a:gd name="connsiteX4321" fmla="*/ 5309691 w 6891715"/>
                <a:gd name="connsiteY4321" fmla="*/ 4767060 h 6367455"/>
                <a:gd name="connsiteX4322" fmla="*/ 5305563 w 6891715"/>
                <a:gd name="connsiteY4322" fmla="*/ 4772456 h 6367455"/>
                <a:gd name="connsiteX4323" fmla="*/ 5292861 w 6891715"/>
                <a:gd name="connsiteY4323" fmla="*/ 4758806 h 6367455"/>
                <a:gd name="connsiteX4324" fmla="*/ 5283969 w 6891715"/>
                <a:gd name="connsiteY4324" fmla="*/ 4741030 h 6367455"/>
                <a:gd name="connsiteX4325" fmla="*/ 5280794 w 6891715"/>
                <a:gd name="connsiteY4325" fmla="*/ 4721983 h 6367455"/>
                <a:gd name="connsiteX4326" fmla="*/ 5298894 w 6891715"/>
                <a:gd name="connsiteY4326" fmla="*/ 4732459 h 6367455"/>
                <a:gd name="connsiteX4327" fmla="*/ 5315725 w 6891715"/>
                <a:gd name="connsiteY4327" fmla="*/ 4725792 h 6367455"/>
                <a:gd name="connsiteX4328" fmla="*/ 5318900 w 6891715"/>
                <a:gd name="connsiteY4328" fmla="*/ 4719444 h 6367455"/>
                <a:gd name="connsiteX4329" fmla="*/ 5328427 w 6891715"/>
                <a:gd name="connsiteY4329" fmla="*/ 4721666 h 6367455"/>
                <a:gd name="connsiteX4330" fmla="*/ 5336048 w 6891715"/>
                <a:gd name="connsiteY4330" fmla="*/ 4728967 h 6367455"/>
                <a:gd name="connsiteX4331" fmla="*/ 5356689 w 6891715"/>
                <a:gd name="connsiteY4331" fmla="*/ 4728649 h 6367455"/>
                <a:gd name="connsiteX4332" fmla="*/ 5356689 w 6891715"/>
                <a:gd name="connsiteY4332" fmla="*/ 4718491 h 6367455"/>
                <a:gd name="connsiteX4333" fmla="*/ 5343987 w 6891715"/>
                <a:gd name="connsiteY4333" fmla="*/ 4709920 h 6367455"/>
                <a:gd name="connsiteX4334" fmla="*/ 5337636 w 6891715"/>
                <a:gd name="connsiteY4334" fmla="*/ 4718491 h 6367455"/>
                <a:gd name="connsiteX4335" fmla="*/ 5331285 w 6891715"/>
                <a:gd name="connsiteY4335" fmla="*/ 4708968 h 6367455"/>
                <a:gd name="connsiteX4336" fmla="*/ 5334460 w 6891715"/>
                <a:gd name="connsiteY4336" fmla="*/ 4700397 h 6367455"/>
                <a:gd name="connsiteX4337" fmla="*/ 5339859 w 6891715"/>
                <a:gd name="connsiteY4337" fmla="*/ 4696270 h 6367455"/>
                <a:gd name="connsiteX4338" fmla="*/ 5363358 w 6891715"/>
                <a:gd name="connsiteY4338" fmla="*/ 4697223 h 6367455"/>
                <a:gd name="connsiteX4339" fmla="*/ 5375742 w 6891715"/>
                <a:gd name="connsiteY4339" fmla="*/ 4686430 h 6367455"/>
                <a:gd name="connsiteX4340" fmla="*/ 5386222 w 6891715"/>
                <a:gd name="connsiteY4340" fmla="*/ 4681986 h 6367455"/>
                <a:gd name="connsiteX4341" fmla="*/ 5430362 w 6891715"/>
                <a:gd name="connsiteY4341" fmla="*/ 4672462 h 6367455"/>
                <a:gd name="connsiteX4342" fmla="*/ 5430362 w 6891715"/>
                <a:gd name="connsiteY4342" fmla="*/ 4663892 h 6367455"/>
                <a:gd name="connsiteX4343" fmla="*/ 5418612 w 6891715"/>
                <a:gd name="connsiteY4343" fmla="*/ 4657543 h 6367455"/>
                <a:gd name="connsiteX4344" fmla="*/ 5420835 w 6891715"/>
                <a:gd name="connsiteY4344" fmla="*/ 4648019 h 6367455"/>
                <a:gd name="connsiteX4345" fmla="*/ 5416707 w 6891715"/>
                <a:gd name="connsiteY4345" fmla="*/ 4641036 h 6367455"/>
                <a:gd name="connsiteX4346" fmla="*/ 5393208 w 6891715"/>
                <a:gd name="connsiteY4346" fmla="*/ 4645163 h 6367455"/>
                <a:gd name="connsiteX4347" fmla="*/ 5379553 w 6891715"/>
                <a:gd name="connsiteY4347" fmla="*/ 4654686 h 6367455"/>
                <a:gd name="connsiteX4348" fmla="*/ 5352243 w 6891715"/>
                <a:gd name="connsiteY4348" fmla="*/ 4657225 h 6367455"/>
                <a:gd name="connsiteX4349" fmla="*/ 5331230 w 6891715"/>
                <a:gd name="connsiteY4349" fmla="*/ 4660361 h 6367455"/>
                <a:gd name="connsiteX4350" fmla="*/ 5331109 w 6891715"/>
                <a:gd name="connsiteY4350" fmla="*/ 4661094 h 6367455"/>
                <a:gd name="connsiteX4351" fmla="*/ 5315234 w 6891715"/>
                <a:gd name="connsiteY4351" fmla="*/ 4676033 h 6367455"/>
                <a:gd name="connsiteX4352" fmla="*/ 5309836 w 6891715"/>
                <a:gd name="connsiteY4352" fmla="*/ 4676351 h 6367455"/>
                <a:gd name="connsiteX4353" fmla="*/ 5314281 w 6891715"/>
                <a:gd name="connsiteY4353" fmla="*/ 4666816 h 6367455"/>
                <a:gd name="connsiteX4354" fmla="*/ 5285389 w 6891715"/>
                <a:gd name="connsiteY4354" fmla="*/ 4662366 h 6367455"/>
                <a:gd name="connsiteX4355" fmla="*/ 5258401 w 6891715"/>
                <a:gd name="connsiteY4355" fmla="*/ 4676669 h 6367455"/>
                <a:gd name="connsiteX4356" fmla="*/ 5249829 w 6891715"/>
                <a:gd name="connsiteY4356" fmla="*/ 4690337 h 6367455"/>
                <a:gd name="connsiteX4357" fmla="*/ 5242844 w 6891715"/>
                <a:gd name="connsiteY4357" fmla="*/ 4694787 h 6367455"/>
                <a:gd name="connsiteX4358" fmla="*/ 5238399 w 6891715"/>
                <a:gd name="connsiteY4358" fmla="*/ 4692562 h 6367455"/>
                <a:gd name="connsiteX4359" fmla="*/ 5206649 w 6891715"/>
                <a:gd name="connsiteY4359" fmla="*/ 4704640 h 6367455"/>
                <a:gd name="connsiteX4360" fmla="*/ 5195219 w 6891715"/>
                <a:gd name="connsiteY4360" fmla="*/ 4725936 h 6367455"/>
                <a:gd name="connsiteX4361" fmla="*/ 5184741 w 6891715"/>
                <a:gd name="connsiteY4361" fmla="*/ 4732293 h 6367455"/>
                <a:gd name="connsiteX4362" fmla="*/ 5178391 w 6891715"/>
                <a:gd name="connsiteY4362" fmla="*/ 4719579 h 6367455"/>
                <a:gd name="connsiteX4363" fmla="*/ 5164421 w 6891715"/>
                <a:gd name="connsiteY4363" fmla="*/ 4717672 h 6367455"/>
                <a:gd name="connsiteX4364" fmla="*/ 5151721 w 6891715"/>
                <a:gd name="connsiteY4364" fmla="*/ 4719897 h 6367455"/>
                <a:gd name="connsiteX4365" fmla="*/ 5147594 w 6891715"/>
                <a:gd name="connsiteY4365" fmla="*/ 4731657 h 6367455"/>
                <a:gd name="connsiteX4366" fmla="*/ 5144736 w 6891715"/>
                <a:gd name="connsiteY4366" fmla="*/ 4744053 h 6367455"/>
                <a:gd name="connsiteX4367" fmla="*/ 5132036 w 6891715"/>
                <a:gd name="connsiteY4367" fmla="*/ 4746596 h 6367455"/>
                <a:gd name="connsiteX4368" fmla="*/ 5132036 w 6891715"/>
                <a:gd name="connsiteY4368" fmla="*/ 4739921 h 6367455"/>
                <a:gd name="connsiteX4369" fmla="*/ 5116161 w 6891715"/>
                <a:gd name="connsiteY4369" fmla="*/ 4732611 h 6367455"/>
                <a:gd name="connsiteX4370" fmla="*/ 5101239 w 6891715"/>
                <a:gd name="connsiteY4370" fmla="*/ 4750728 h 6367455"/>
                <a:gd name="connsiteX4371" fmla="*/ 5080284 w 6891715"/>
                <a:gd name="connsiteY4371" fmla="*/ 4761535 h 6367455"/>
                <a:gd name="connsiteX4372" fmla="*/ 5055836 w 6891715"/>
                <a:gd name="connsiteY4372" fmla="*/ 4769164 h 6367455"/>
                <a:gd name="connsiteX4373" fmla="*/ 5050756 w 6891715"/>
                <a:gd name="connsiteY4373" fmla="*/ 4763124 h 6367455"/>
                <a:gd name="connsiteX4374" fmla="*/ 5045994 w 6891715"/>
                <a:gd name="connsiteY4374" fmla="*/ 4736425 h 6367455"/>
                <a:gd name="connsiteX4375" fmla="*/ 5040914 w 6891715"/>
                <a:gd name="connsiteY4375" fmla="*/ 4745960 h 6367455"/>
                <a:gd name="connsiteX4376" fmla="*/ 5045359 w 6891715"/>
                <a:gd name="connsiteY4376" fmla="*/ 4773296 h 6367455"/>
                <a:gd name="connsiteX4377" fmla="*/ 5051709 w 6891715"/>
                <a:gd name="connsiteY4377" fmla="*/ 4774567 h 6367455"/>
                <a:gd name="connsiteX4378" fmla="*/ 5042501 w 6891715"/>
                <a:gd name="connsiteY4378" fmla="*/ 4780924 h 6367455"/>
                <a:gd name="connsiteX4379" fmla="*/ 5039961 w 6891715"/>
                <a:gd name="connsiteY4379" fmla="*/ 4775838 h 6367455"/>
                <a:gd name="connsiteX4380" fmla="*/ 5039009 w 6891715"/>
                <a:gd name="connsiteY4380" fmla="*/ 4766303 h 6367455"/>
                <a:gd name="connsiteX4381" fmla="*/ 5033611 w 6891715"/>
                <a:gd name="connsiteY4381" fmla="*/ 4758992 h 6367455"/>
                <a:gd name="connsiteX4382" fmla="*/ 5028531 w 6891715"/>
                <a:gd name="connsiteY4382" fmla="*/ 4776792 h 6367455"/>
                <a:gd name="connsiteX4383" fmla="*/ 5032976 w 6891715"/>
                <a:gd name="connsiteY4383" fmla="*/ 4779017 h 6367455"/>
                <a:gd name="connsiteX4384" fmla="*/ 5019006 w 6891715"/>
                <a:gd name="connsiteY4384" fmla="*/ 4792684 h 6367455"/>
                <a:gd name="connsiteX4385" fmla="*/ 5004401 w 6891715"/>
                <a:gd name="connsiteY4385" fmla="*/ 4799359 h 6367455"/>
                <a:gd name="connsiteX4386" fmla="*/ 4999004 w 6891715"/>
                <a:gd name="connsiteY4386" fmla="*/ 4803491 h 6367455"/>
                <a:gd name="connsiteX4387" fmla="*/ 4987574 w 6891715"/>
                <a:gd name="connsiteY4387" fmla="*/ 4805716 h 6367455"/>
                <a:gd name="connsiteX4388" fmla="*/ 4983446 w 6891715"/>
                <a:gd name="connsiteY4388" fmla="*/ 4824787 h 6367455"/>
                <a:gd name="connsiteX4389" fmla="*/ 4974874 w 6891715"/>
                <a:gd name="connsiteY4389" fmla="*/ 4829873 h 6367455"/>
                <a:gd name="connsiteX4390" fmla="*/ 4968524 w 6891715"/>
                <a:gd name="connsiteY4390" fmla="*/ 4826694 h 6367455"/>
                <a:gd name="connsiteX4391" fmla="*/ 4965349 w 6891715"/>
                <a:gd name="connsiteY4391" fmla="*/ 4818748 h 6367455"/>
                <a:gd name="connsiteX4392" fmla="*/ 4974874 w 6891715"/>
                <a:gd name="connsiteY4392" fmla="*/ 4813980 h 6367455"/>
                <a:gd name="connsiteX4393" fmla="*/ 4974874 w 6891715"/>
                <a:gd name="connsiteY4393" fmla="*/ 4810166 h 6367455"/>
                <a:gd name="connsiteX4394" fmla="*/ 4965349 w 6891715"/>
                <a:gd name="connsiteY4394" fmla="*/ 4815570 h 6367455"/>
                <a:gd name="connsiteX4395" fmla="*/ 4952649 w 6891715"/>
                <a:gd name="connsiteY4395" fmla="*/ 4800631 h 6367455"/>
                <a:gd name="connsiteX4396" fmla="*/ 4941854 w 6891715"/>
                <a:gd name="connsiteY4396" fmla="*/ 4801902 h 6367455"/>
                <a:gd name="connsiteX4397" fmla="*/ 4938679 w 6891715"/>
                <a:gd name="connsiteY4397" fmla="*/ 4810166 h 6367455"/>
                <a:gd name="connsiteX4398" fmla="*/ 4930424 w 6891715"/>
                <a:gd name="connsiteY4398" fmla="*/ 4803173 h 6367455"/>
                <a:gd name="connsiteX4399" fmla="*/ 4922804 w 6891715"/>
                <a:gd name="connsiteY4399" fmla="*/ 4814934 h 6367455"/>
                <a:gd name="connsiteX4400" fmla="*/ 4917724 w 6891715"/>
                <a:gd name="connsiteY4400" fmla="*/ 4801902 h 6367455"/>
                <a:gd name="connsiteX4401" fmla="*/ 4910104 w 6891715"/>
                <a:gd name="connsiteY4401" fmla="*/ 4792684 h 6367455"/>
                <a:gd name="connsiteX4402" fmla="*/ 4896451 w 6891715"/>
                <a:gd name="connsiteY4402" fmla="*/ 4784420 h 6367455"/>
                <a:gd name="connsiteX4403" fmla="*/ 4893276 w 6891715"/>
                <a:gd name="connsiteY4403" fmla="*/ 4803491 h 6367455"/>
                <a:gd name="connsiteX4404" fmla="*/ 4900896 w 6891715"/>
                <a:gd name="connsiteY4404" fmla="*/ 4812709 h 6367455"/>
                <a:gd name="connsiteX4405" fmla="*/ 4907246 w 6891715"/>
                <a:gd name="connsiteY4405" fmla="*/ 4819066 h 6367455"/>
                <a:gd name="connsiteX4406" fmla="*/ 4916771 w 6891715"/>
                <a:gd name="connsiteY4406" fmla="*/ 4820020 h 6367455"/>
                <a:gd name="connsiteX4407" fmla="*/ 4929471 w 6891715"/>
                <a:gd name="connsiteY4407" fmla="*/ 4827330 h 6367455"/>
                <a:gd name="connsiteX4408" fmla="*/ 4932646 w 6891715"/>
                <a:gd name="connsiteY4408" fmla="*/ 4840044 h 6367455"/>
                <a:gd name="connsiteX4409" fmla="*/ 4939314 w 6891715"/>
                <a:gd name="connsiteY4409" fmla="*/ 4841951 h 6367455"/>
                <a:gd name="connsiteX4410" fmla="*/ 4937091 w 6891715"/>
                <a:gd name="connsiteY4410" fmla="*/ 4826059 h 6367455"/>
                <a:gd name="connsiteX4411" fmla="*/ 4938679 w 6891715"/>
                <a:gd name="connsiteY4411" fmla="*/ 4819702 h 6367455"/>
                <a:gd name="connsiteX4412" fmla="*/ 4960269 w 6891715"/>
                <a:gd name="connsiteY4412" fmla="*/ 4833051 h 6367455"/>
                <a:gd name="connsiteX4413" fmla="*/ 4969794 w 6891715"/>
                <a:gd name="connsiteY4413" fmla="*/ 4836548 h 6367455"/>
                <a:gd name="connsiteX4414" fmla="*/ 4977414 w 6891715"/>
                <a:gd name="connsiteY4414" fmla="*/ 4841633 h 6367455"/>
                <a:gd name="connsiteX4415" fmla="*/ 4964714 w 6891715"/>
                <a:gd name="connsiteY4415" fmla="*/ 4854347 h 6367455"/>
                <a:gd name="connsiteX4416" fmla="*/ 4963444 w 6891715"/>
                <a:gd name="connsiteY4416" fmla="*/ 4857526 h 6367455"/>
                <a:gd name="connsiteX4417" fmla="*/ 4982811 w 6891715"/>
                <a:gd name="connsiteY4417" fmla="*/ 4855301 h 6367455"/>
                <a:gd name="connsiteX4418" fmla="*/ 4990114 w 6891715"/>
                <a:gd name="connsiteY4418" fmla="*/ 4859433 h 6367455"/>
                <a:gd name="connsiteX4419" fmla="*/ 4983764 w 6891715"/>
                <a:gd name="connsiteY4419" fmla="*/ 4865790 h 6367455"/>
                <a:gd name="connsiteX4420" fmla="*/ 4999639 w 6891715"/>
                <a:gd name="connsiteY4420" fmla="*/ 4865790 h 6367455"/>
                <a:gd name="connsiteX4421" fmla="*/ 5011386 w 6891715"/>
                <a:gd name="connsiteY4421" fmla="*/ 4870876 h 6367455"/>
                <a:gd name="connsiteX4422" fmla="*/ 5021864 w 6891715"/>
                <a:gd name="connsiteY4422" fmla="*/ 4883590 h 6367455"/>
                <a:gd name="connsiteX4423" fmla="*/ 5015831 w 6891715"/>
                <a:gd name="connsiteY4423" fmla="*/ 4909653 h 6367455"/>
                <a:gd name="connsiteX4424" fmla="*/ 5036151 w 6891715"/>
                <a:gd name="connsiteY4424" fmla="*/ 4910607 h 6367455"/>
                <a:gd name="connsiteX4425" fmla="*/ 5076474 w 6891715"/>
                <a:gd name="connsiteY4425" fmla="*/ 4925228 h 6367455"/>
                <a:gd name="connsiteX4426" fmla="*/ 5079649 w 6891715"/>
                <a:gd name="connsiteY4426" fmla="*/ 4917917 h 6367455"/>
                <a:gd name="connsiteX4427" fmla="*/ 5052979 w 6891715"/>
                <a:gd name="connsiteY4427" fmla="*/ 4901071 h 6367455"/>
                <a:gd name="connsiteX4428" fmla="*/ 5031389 w 6891715"/>
                <a:gd name="connsiteY4428" fmla="*/ 4869604 h 6367455"/>
                <a:gd name="connsiteX4429" fmla="*/ 5012974 w 6891715"/>
                <a:gd name="connsiteY4429" fmla="*/ 4834005 h 6367455"/>
                <a:gd name="connsiteX4430" fmla="*/ 5004719 w 6891715"/>
                <a:gd name="connsiteY4430" fmla="*/ 4842269 h 6367455"/>
                <a:gd name="connsiteX4431" fmla="*/ 4999321 w 6891715"/>
                <a:gd name="connsiteY4431" fmla="*/ 4834005 h 6367455"/>
                <a:gd name="connsiteX4432" fmla="*/ 4995194 w 6891715"/>
                <a:gd name="connsiteY4432" fmla="*/ 4819384 h 6367455"/>
                <a:gd name="connsiteX4433" fmla="*/ 5002496 w 6891715"/>
                <a:gd name="connsiteY4433" fmla="*/ 4816205 h 6367455"/>
                <a:gd name="connsiteX4434" fmla="*/ 5001544 w 6891715"/>
                <a:gd name="connsiteY4434" fmla="*/ 4809848 h 6367455"/>
                <a:gd name="connsiteX4435" fmla="*/ 5004719 w 6891715"/>
                <a:gd name="connsiteY4435" fmla="*/ 4807623 h 6367455"/>
                <a:gd name="connsiteX4436" fmla="*/ 5036786 w 6891715"/>
                <a:gd name="connsiteY4436" fmla="*/ 4869604 h 6367455"/>
                <a:gd name="connsiteX4437" fmla="*/ 5057106 w 6891715"/>
                <a:gd name="connsiteY4437" fmla="*/ 4899164 h 6367455"/>
                <a:gd name="connsiteX4438" fmla="*/ 5078696 w 6891715"/>
                <a:gd name="connsiteY4438" fmla="*/ 4909335 h 6367455"/>
                <a:gd name="connsiteX4439" fmla="*/ 5085999 w 6891715"/>
                <a:gd name="connsiteY4439" fmla="*/ 4911560 h 6367455"/>
                <a:gd name="connsiteX4440" fmla="*/ 5094254 w 6891715"/>
                <a:gd name="connsiteY4440" fmla="*/ 4912196 h 6367455"/>
                <a:gd name="connsiteX4441" fmla="*/ 5098381 w 6891715"/>
                <a:gd name="connsiteY4441" fmla="*/ 4905839 h 6367455"/>
                <a:gd name="connsiteX4442" fmla="*/ 5106954 w 6891715"/>
                <a:gd name="connsiteY4442" fmla="*/ 4896304 h 6367455"/>
                <a:gd name="connsiteX4443" fmla="*/ 5116479 w 6891715"/>
                <a:gd name="connsiteY4443" fmla="*/ 4911243 h 6367455"/>
                <a:gd name="connsiteX4444" fmla="*/ 5126004 w 6891715"/>
                <a:gd name="connsiteY4444" fmla="*/ 4904886 h 6367455"/>
                <a:gd name="connsiteX4445" fmla="*/ 5130131 w 6891715"/>
                <a:gd name="connsiteY4445" fmla="*/ 4898211 h 6367455"/>
                <a:gd name="connsiteX4446" fmla="*/ 5148864 w 6891715"/>
                <a:gd name="connsiteY4446" fmla="*/ 4893761 h 6367455"/>
                <a:gd name="connsiteX4447" fmla="*/ 5162834 w 6891715"/>
                <a:gd name="connsiteY4447" fmla="*/ 4895986 h 6367455"/>
                <a:gd name="connsiteX4448" fmla="*/ 5181249 w 6891715"/>
                <a:gd name="connsiteY4448" fmla="*/ 4909335 h 6367455"/>
                <a:gd name="connsiteX4449" fmla="*/ 5175534 w 6891715"/>
                <a:gd name="connsiteY4449" fmla="*/ 4914739 h 6367455"/>
                <a:gd name="connsiteX4450" fmla="*/ 5160929 w 6891715"/>
                <a:gd name="connsiteY4450" fmla="*/ 4912832 h 6367455"/>
                <a:gd name="connsiteX4451" fmla="*/ 5156801 w 6891715"/>
                <a:gd name="connsiteY4451" fmla="*/ 4915057 h 6367455"/>
                <a:gd name="connsiteX4452" fmla="*/ 5156166 w 6891715"/>
                <a:gd name="connsiteY4452" fmla="*/ 4934763 h 6367455"/>
                <a:gd name="connsiteX4453" fmla="*/ 5151721 w 6891715"/>
                <a:gd name="connsiteY4453" fmla="*/ 4947477 h 6367455"/>
                <a:gd name="connsiteX4454" fmla="*/ 5144419 w 6891715"/>
                <a:gd name="connsiteY4454" fmla="*/ 4948749 h 6367455"/>
                <a:gd name="connsiteX4455" fmla="*/ 5131719 w 6891715"/>
                <a:gd name="connsiteY4455" fmla="*/ 4950974 h 6367455"/>
                <a:gd name="connsiteX4456" fmla="*/ 5117114 w 6891715"/>
                <a:gd name="connsiteY4456" fmla="*/ 4960827 h 6367455"/>
                <a:gd name="connsiteX4457" fmla="*/ 5094571 w 6891715"/>
                <a:gd name="connsiteY4457" fmla="*/ 4943028 h 6367455"/>
                <a:gd name="connsiteX4458" fmla="*/ 5071076 w 6891715"/>
                <a:gd name="connsiteY4458" fmla="*/ 4943981 h 6367455"/>
                <a:gd name="connsiteX4459" fmla="*/ 5061869 w 6891715"/>
                <a:gd name="connsiteY4459" fmla="*/ 4955742 h 6367455"/>
                <a:gd name="connsiteX4460" fmla="*/ 5055519 w 6891715"/>
                <a:gd name="connsiteY4460" fmla="*/ 4969409 h 6367455"/>
                <a:gd name="connsiteX4461" fmla="*/ 5033611 w 6891715"/>
                <a:gd name="connsiteY4461" fmla="*/ 4976402 h 6367455"/>
                <a:gd name="connsiteX4462" fmla="*/ 5025039 w 6891715"/>
                <a:gd name="connsiteY4462" fmla="*/ 4986891 h 6367455"/>
                <a:gd name="connsiteX4463" fmla="*/ 5012339 w 6891715"/>
                <a:gd name="connsiteY4463" fmla="*/ 4987845 h 6367455"/>
                <a:gd name="connsiteX4464" fmla="*/ 5002814 w 6891715"/>
                <a:gd name="connsiteY4464" fmla="*/ 4981488 h 6367455"/>
                <a:gd name="connsiteX4465" fmla="*/ 4994241 w 6891715"/>
                <a:gd name="connsiteY4465" fmla="*/ 4986255 h 6367455"/>
                <a:gd name="connsiteX4466" fmla="*/ 4972334 w 6891715"/>
                <a:gd name="connsiteY4466" fmla="*/ 5008505 h 6367455"/>
                <a:gd name="connsiteX4467" fmla="*/ 4941854 w 6891715"/>
                <a:gd name="connsiteY4467" fmla="*/ 5033933 h 6367455"/>
                <a:gd name="connsiteX4468" fmla="*/ 4914866 w 6891715"/>
                <a:gd name="connsiteY4468" fmla="*/ 5053004 h 6367455"/>
                <a:gd name="connsiteX4469" fmla="*/ 4887879 w 6891715"/>
                <a:gd name="connsiteY4469" fmla="*/ 5037429 h 6367455"/>
                <a:gd name="connsiteX4470" fmla="*/ 4861526 w 6891715"/>
                <a:gd name="connsiteY4470" fmla="*/ 5034568 h 6367455"/>
                <a:gd name="connsiteX4471" fmla="*/ 4859304 w 6891715"/>
                <a:gd name="connsiteY4471" fmla="*/ 5027258 h 6367455"/>
                <a:gd name="connsiteX4472" fmla="*/ 4877401 w 6891715"/>
                <a:gd name="connsiteY4472" fmla="*/ 5013590 h 6367455"/>
                <a:gd name="connsiteX4473" fmla="*/ 4873909 w 6891715"/>
                <a:gd name="connsiteY4473" fmla="*/ 4995473 h 6367455"/>
                <a:gd name="connsiteX4474" fmla="*/ 4881211 w 6891715"/>
                <a:gd name="connsiteY4474" fmla="*/ 4992294 h 6367455"/>
                <a:gd name="connsiteX4475" fmla="*/ 4885339 w 6891715"/>
                <a:gd name="connsiteY4475" fmla="*/ 4962734 h 6367455"/>
                <a:gd name="connsiteX4476" fmla="*/ 4870099 w 6891715"/>
                <a:gd name="connsiteY4476" fmla="*/ 4939849 h 6367455"/>
                <a:gd name="connsiteX4477" fmla="*/ 4854224 w 6891715"/>
                <a:gd name="connsiteY4477" fmla="*/ 4945253 h 6367455"/>
                <a:gd name="connsiteX4478" fmla="*/ 4851049 w 6891715"/>
                <a:gd name="connsiteY4478" fmla="*/ 4936671 h 6367455"/>
                <a:gd name="connsiteX4479" fmla="*/ 4831046 w 6891715"/>
                <a:gd name="connsiteY4479" fmla="*/ 4919825 h 6367455"/>
                <a:gd name="connsiteX4480" fmla="*/ 4818029 w 6891715"/>
                <a:gd name="connsiteY4480" fmla="*/ 4918871 h 6367455"/>
                <a:gd name="connsiteX4481" fmla="*/ 4810726 w 6891715"/>
                <a:gd name="connsiteY4481" fmla="*/ 4929678 h 6367455"/>
                <a:gd name="connsiteX4482" fmla="*/ 4797074 w 6891715"/>
                <a:gd name="connsiteY4482" fmla="*/ 4924592 h 6367455"/>
                <a:gd name="connsiteX4483" fmla="*/ 4784056 w 6891715"/>
                <a:gd name="connsiteY4483" fmla="*/ 4917282 h 6367455"/>
                <a:gd name="connsiteX4484" fmla="*/ 4780881 w 6891715"/>
                <a:gd name="connsiteY4484" fmla="*/ 4909018 h 6367455"/>
                <a:gd name="connsiteX4485" fmla="*/ 4787549 w 6891715"/>
                <a:gd name="connsiteY4485" fmla="*/ 4904250 h 6367455"/>
                <a:gd name="connsiteX4486" fmla="*/ 4808186 w 6891715"/>
                <a:gd name="connsiteY4486" fmla="*/ 4888357 h 6367455"/>
                <a:gd name="connsiteX4487" fmla="*/ 4836444 w 6891715"/>
                <a:gd name="connsiteY4487" fmla="*/ 4865154 h 6367455"/>
                <a:gd name="connsiteX4488" fmla="*/ 4839619 w 6891715"/>
                <a:gd name="connsiteY4488" fmla="*/ 4855619 h 6367455"/>
                <a:gd name="connsiteX4489" fmla="*/ 4844064 w 6891715"/>
                <a:gd name="connsiteY4489" fmla="*/ 4862929 h 6367455"/>
                <a:gd name="connsiteX4490" fmla="*/ 4866289 w 6891715"/>
                <a:gd name="connsiteY4490" fmla="*/ 4854030 h 6367455"/>
                <a:gd name="connsiteX4491" fmla="*/ 4894546 w 6891715"/>
                <a:gd name="connsiteY4491" fmla="*/ 4846719 h 6367455"/>
                <a:gd name="connsiteX4492" fmla="*/ 4905341 w 6891715"/>
                <a:gd name="connsiteY4492" fmla="*/ 4849897 h 6367455"/>
                <a:gd name="connsiteX4493" fmla="*/ 4899944 w 6891715"/>
                <a:gd name="connsiteY4493" fmla="*/ 4839091 h 6367455"/>
                <a:gd name="connsiteX4494" fmla="*/ 4909469 w 6891715"/>
                <a:gd name="connsiteY4494" fmla="*/ 4829555 h 6367455"/>
                <a:gd name="connsiteX4495" fmla="*/ 4891371 w 6891715"/>
                <a:gd name="connsiteY4495" fmla="*/ 4835912 h 6367455"/>
                <a:gd name="connsiteX4496" fmla="*/ 4890419 w 6891715"/>
                <a:gd name="connsiteY4496" fmla="*/ 4824469 h 6367455"/>
                <a:gd name="connsiteX4497" fmla="*/ 4885021 w 6891715"/>
                <a:gd name="connsiteY4497" fmla="*/ 4817159 h 6367455"/>
                <a:gd name="connsiteX4498" fmla="*/ 4882481 w 6891715"/>
                <a:gd name="connsiteY4498" fmla="*/ 4795863 h 6367455"/>
                <a:gd name="connsiteX4499" fmla="*/ 4877719 w 6891715"/>
                <a:gd name="connsiteY4499" fmla="*/ 4809848 h 6367455"/>
                <a:gd name="connsiteX4500" fmla="*/ 4870099 w 6891715"/>
                <a:gd name="connsiteY4500" fmla="*/ 4812073 h 6367455"/>
                <a:gd name="connsiteX4501" fmla="*/ 4875496 w 6891715"/>
                <a:gd name="connsiteY4501" fmla="*/ 4825741 h 6367455"/>
                <a:gd name="connsiteX4502" fmla="*/ 4871369 w 6891715"/>
                <a:gd name="connsiteY4502" fmla="*/ 4824787 h 6367455"/>
                <a:gd name="connsiteX4503" fmla="*/ 4861526 w 6891715"/>
                <a:gd name="connsiteY4503" fmla="*/ 4818430 h 6367455"/>
                <a:gd name="connsiteX4504" fmla="*/ 4855176 w 6891715"/>
                <a:gd name="connsiteY4504" fmla="*/ 4819384 h 6367455"/>
                <a:gd name="connsiteX4505" fmla="*/ 4847874 w 6891715"/>
                <a:gd name="connsiteY4505" fmla="*/ 4815570 h 6367455"/>
                <a:gd name="connsiteX4506" fmla="*/ 4846921 w 6891715"/>
                <a:gd name="connsiteY4506" fmla="*/ 4803809 h 6367455"/>
                <a:gd name="connsiteX4507" fmla="*/ 4839301 w 6891715"/>
                <a:gd name="connsiteY4507" fmla="*/ 4809213 h 6367455"/>
                <a:gd name="connsiteX4508" fmla="*/ 4829776 w 6891715"/>
                <a:gd name="connsiteY4508" fmla="*/ 4801584 h 6367455"/>
                <a:gd name="connsiteX4509" fmla="*/ 4826601 w 6891715"/>
                <a:gd name="connsiteY4509" fmla="*/ 4807941 h 6367455"/>
                <a:gd name="connsiteX4510" fmla="*/ 4821204 w 6891715"/>
                <a:gd name="connsiteY4510" fmla="*/ 4809213 h 6367455"/>
                <a:gd name="connsiteX4511" fmla="*/ 4808504 w 6891715"/>
                <a:gd name="connsiteY4511" fmla="*/ 4811755 h 6367455"/>
                <a:gd name="connsiteX4512" fmla="*/ 4795169 w 6891715"/>
                <a:gd name="connsiteY4512" fmla="*/ 4816841 h 6367455"/>
                <a:gd name="connsiteX4513" fmla="*/ 4794216 w 6891715"/>
                <a:gd name="connsiteY4513" fmla="*/ 4824469 h 6367455"/>
                <a:gd name="connsiteX4514" fmla="*/ 4816441 w 6891715"/>
                <a:gd name="connsiteY4514" fmla="*/ 4828284 h 6367455"/>
                <a:gd name="connsiteX4515" fmla="*/ 4808821 w 6891715"/>
                <a:gd name="connsiteY4515" fmla="*/ 4830509 h 6367455"/>
                <a:gd name="connsiteX4516" fmla="*/ 4785644 w 6891715"/>
                <a:gd name="connsiteY4516" fmla="*/ 4826377 h 6367455"/>
                <a:gd name="connsiteX4517" fmla="*/ 4775166 w 6891715"/>
                <a:gd name="connsiteY4517" fmla="*/ 4828602 h 6367455"/>
                <a:gd name="connsiteX4518" fmla="*/ 4701824 w 6891715"/>
                <a:gd name="connsiteY4518" fmla="*/ 4809530 h 6367455"/>
                <a:gd name="connsiteX4519" fmla="*/ 4699601 w 6891715"/>
                <a:gd name="connsiteY4519" fmla="*/ 4797770 h 6367455"/>
                <a:gd name="connsiteX4520" fmla="*/ 4704999 w 6891715"/>
                <a:gd name="connsiteY4520" fmla="*/ 4808259 h 6367455"/>
                <a:gd name="connsiteX4521" fmla="*/ 4765324 w 6891715"/>
                <a:gd name="connsiteY4521" fmla="*/ 4822562 h 6367455"/>
                <a:gd name="connsiteX4522" fmla="*/ 4776119 w 6891715"/>
                <a:gd name="connsiteY4522" fmla="*/ 4823198 h 6367455"/>
                <a:gd name="connsiteX4523" fmla="*/ 4746274 w 6891715"/>
                <a:gd name="connsiteY4523" fmla="*/ 4799677 h 6367455"/>
                <a:gd name="connsiteX4524" fmla="*/ 4729446 w 6891715"/>
                <a:gd name="connsiteY4524" fmla="*/ 4799677 h 6367455"/>
                <a:gd name="connsiteX4525" fmla="*/ 4726271 w 6891715"/>
                <a:gd name="connsiteY4525" fmla="*/ 4807941 h 6367455"/>
                <a:gd name="connsiteX4526" fmla="*/ 4713571 w 6891715"/>
                <a:gd name="connsiteY4526" fmla="*/ 4802856 h 6367455"/>
                <a:gd name="connsiteX4527" fmla="*/ 4712301 w 6891715"/>
                <a:gd name="connsiteY4527" fmla="*/ 4792367 h 6367455"/>
                <a:gd name="connsiteX4528" fmla="*/ 4740559 w 6891715"/>
                <a:gd name="connsiteY4528" fmla="*/ 4785692 h 6367455"/>
                <a:gd name="connsiteX4529" fmla="*/ 4746909 w 6891715"/>
                <a:gd name="connsiteY4529" fmla="*/ 4784738 h 6367455"/>
                <a:gd name="connsiteX4530" fmla="*/ 4737384 w 6891715"/>
                <a:gd name="connsiteY4530" fmla="*/ 4768846 h 6367455"/>
                <a:gd name="connsiteX4531" fmla="*/ 4717381 w 6891715"/>
                <a:gd name="connsiteY4531" fmla="*/ 4764714 h 6367455"/>
                <a:gd name="connsiteX4532" fmla="*/ 4706586 w 6891715"/>
                <a:gd name="connsiteY4532" fmla="*/ 4770117 h 6367455"/>
                <a:gd name="connsiteX4533" fmla="*/ 4689759 w 6891715"/>
                <a:gd name="connsiteY4533" fmla="*/ 4756767 h 6367455"/>
                <a:gd name="connsiteX4534" fmla="*/ 4687536 w 6891715"/>
                <a:gd name="connsiteY4534" fmla="*/ 4752317 h 6367455"/>
                <a:gd name="connsiteX4535" fmla="*/ 4704681 w 6891715"/>
                <a:gd name="connsiteY4535" fmla="*/ 4757721 h 6367455"/>
                <a:gd name="connsiteX4536" fmla="*/ 4709761 w 6891715"/>
                <a:gd name="connsiteY4536" fmla="*/ 4754225 h 6367455"/>
                <a:gd name="connsiteX4537" fmla="*/ 4729129 w 6891715"/>
                <a:gd name="connsiteY4537" fmla="*/ 4759628 h 6367455"/>
                <a:gd name="connsiteX4538" fmla="*/ 4748179 w 6891715"/>
                <a:gd name="connsiteY4538" fmla="*/ 4763442 h 6367455"/>
                <a:gd name="connsiteX4539" fmla="*/ 4764054 w 6891715"/>
                <a:gd name="connsiteY4539" fmla="*/ 4769799 h 6367455"/>
                <a:gd name="connsiteX4540" fmla="*/ 4808821 w 6891715"/>
                <a:gd name="connsiteY4540" fmla="*/ 4724982 h 6367455"/>
                <a:gd name="connsiteX4541" fmla="*/ 4767864 w 6891715"/>
                <a:gd name="connsiteY4541" fmla="*/ 4752953 h 6367455"/>
                <a:gd name="connsiteX4542" fmla="*/ 4745956 w 6891715"/>
                <a:gd name="connsiteY4542" fmla="*/ 4759310 h 6367455"/>
                <a:gd name="connsiteX4543" fmla="*/ 4735161 w 6891715"/>
                <a:gd name="connsiteY4543" fmla="*/ 4747868 h 6367455"/>
                <a:gd name="connsiteX4544" fmla="*/ 4727541 w 6891715"/>
                <a:gd name="connsiteY4544" fmla="*/ 4738332 h 6367455"/>
                <a:gd name="connsiteX4545" fmla="*/ 4725636 w 6891715"/>
                <a:gd name="connsiteY4545" fmla="*/ 4731339 h 6367455"/>
                <a:gd name="connsiteX4546" fmla="*/ 4723414 w 6891715"/>
                <a:gd name="connsiteY4546" fmla="*/ 4717354 h 6367455"/>
                <a:gd name="connsiteX4547" fmla="*/ 4731351 w 6891715"/>
                <a:gd name="connsiteY4547" fmla="*/ 4710043 h 6367455"/>
                <a:gd name="connsiteX4548" fmla="*/ 4726271 w 6891715"/>
                <a:gd name="connsiteY4548" fmla="*/ 4699236 h 6367455"/>
                <a:gd name="connsiteX4549" fmla="*/ 4725001 w 6891715"/>
                <a:gd name="connsiteY4549" fmla="*/ 4688747 h 6367455"/>
                <a:gd name="connsiteX4550" fmla="*/ 4720874 w 6891715"/>
                <a:gd name="connsiteY4550" fmla="*/ 4703686 h 6367455"/>
                <a:gd name="connsiteX4551" fmla="*/ 4725001 w 6891715"/>
                <a:gd name="connsiteY4551" fmla="*/ 4708772 h 6367455"/>
                <a:gd name="connsiteX4552" fmla="*/ 4714841 w 6891715"/>
                <a:gd name="connsiteY4552" fmla="*/ 4717354 h 6367455"/>
                <a:gd name="connsiteX4553" fmla="*/ 4717064 w 6891715"/>
                <a:gd name="connsiteY4553" fmla="*/ 4729114 h 6367455"/>
                <a:gd name="connsiteX4554" fmla="*/ 4722144 w 6891715"/>
                <a:gd name="connsiteY4554" fmla="*/ 4737378 h 6367455"/>
                <a:gd name="connsiteX4555" fmla="*/ 4720239 w 6891715"/>
                <a:gd name="connsiteY4555" fmla="*/ 4744689 h 6367455"/>
                <a:gd name="connsiteX4556" fmla="*/ 4708809 w 6891715"/>
                <a:gd name="connsiteY4556" fmla="*/ 4749139 h 6367455"/>
                <a:gd name="connsiteX4557" fmla="*/ 4701189 w 6891715"/>
                <a:gd name="connsiteY4557" fmla="*/ 4742782 h 6367455"/>
                <a:gd name="connsiteX4558" fmla="*/ 4696109 w 6891715"/>
                <a:gd name="connsiteY4558" fmla="*/ 4747232 h 6367455"/>
                <a:gd name="connsiteX4559" fmla="*/ 4683409 w 6891715"/>
                <a:gd name="connsiteY4559" fmla="*/ 4747232 h 6367455"/>
                <a:gd name="connsiteX4560" fmla="*/ 4695791 w 6891715"/>
                <a:gd name="connsiteY4560" fmla="*/ 4725936 h 6367455"/>
                <a:gd name="connsiteX4561" fmla="*/ 4684044 w 6891715"/>
                <a:gd name="connsiteY4561" fmla="*/ 4726254 h 6367455"/>
                <a:gd name="connsiteX4562" fmla="*/ 4679916 w 6891715"/>
                <a:gd name="connsiteY4562" fmla="*/ 4718943 h 6367455"/>
                <a:gd name="connsiteX4563" fmla="*/ 4682456 w 6891715"/>
                <a:gd name="connsiteY4563" fmla="*/ 4738650 h 6367455"/>
                <a:gd name="connsiteX4564" fmla="*/ 4676106 w 6891715"/>
                <a:gd name="connsiteY4564" fmla="*/ 4744371 h 6367455"/>
                <a:gd name="connsiteX4565" fmla="*/ 4659914 w 6891715"/>
                <a:gd name="connsiteY4565" fmla="*/ 4746596 h 6367455"/>
                <a:gd name="connsiteX4566" fmla="*/ 4649436 w 6891715"/>
                <a:gd name="connsiteY4566" fmla="*/ 4751682 h 6367455"/>
                <a:gd name="connsiteX4567" fmla="*/ 4619591 w 6891715"/>
                <a:gd name="connsiteY4567" fmla="*/ 4753271 h 6367455"/>
                <a:gd name="connsiteX4568" fmla="*/ 4614829 w 6891715"/>
                <a:gd name="connsiteY4568" fmla="*/ 4759628 h 6367455"/>
                <a:gd name="connsiteX4569" fmla="*/ 4618956 w 6891715"/>
                <a:gd name="connsiteY4569" fmla="*/ 4769799 h 6367455"/>
                <a:gd name="connsiteX4570" fmla="*/ 4611654 w 6891715"/>
                <a:gd name="connsiteY4570" fmla="*/ 4781560 h 6367455"/>
                <a:gd name="connsiteX4571" fmla="*/ 4609749 w 6891715"/>
                <a:gd name="connsiteY4571" fmla="*/ 4797452 h 6367455"/>
                <a:gd name="connsiteX4572" fmla="*/ 4597049 w 6891715"/>
                <a:gd name="connsiteY4572" fmla="*/ 4809213 h 6367455"/>
                <a:gd name="connsiteX4573" fmla="*/ 4587524 w 6891715"/>
                <a:gd name="connsiteY4573" fmla="*/ 4820655 h 6367455"/>
                <a:gd name="connsiteX4574" fmla="*/ 4587524 w 6891715"/>
                <a:gd name="connsiteY4574" fmla="*/ 4816523 h 6367455"/>
                <a:gd name="connsiteX4575" fmla="*/ 4592921 w 6891715"/>
                <a:gd name="connsiteY4575" fmla="*/ 4807941 h 6367455"/>
                <a:gd name="connsiteX4576" fmla="*/ 4583396 w 6891715"/>
                <a:gd name="connsiteY4576" fmla="*/ 4805081 h 6367455"/>
                <a:gd name="connsiteX4577" fmla="*/ 4575776 w 6891715"/>
                <a:gd name="connsiteY4577" fmla="*/ 4799995 h 6367455"/>
                <a:gd name="connsiteX4578" fmla="*/ 4572601 w 6891715"/>
                <a:gd name="connsiteY4578" fmla="*/ 4788235 h 6367455"/>
                <a:gd name="connsiteX4579" fmla="*/ 4568474 w 6891715"/>
                <a:gd name="connsiteY4579" fmla="*/ 4796816 h 6367455"/>
                <a:gd name="connsiteX4580" fmla="*/ 4565299 w 6891715"/>
                <a:gd name="connsiteY4580" fmla="*/ 4787599 h 6367455"/>
                <a:gd name="connsiteX4581" fmla="*/ 4556726 w 6891715"/>
                <a:gd name="connsiteY4581" fmla="*/ 4784420 h 6367455"/>
                <a:gd name="connsiteX4582" fmla="*/ 4553551 w 6891715"/>
                <a:gd name="connsiteY4582" fmla="*/ 4798088 h 6367455"/>
                <a:gd name="connsiteX4583" fmla="*/ 4566251 w 6891715"/>
                <a:gd name="connsiteY4583" fmla="*/ 4811755 h 6367455"/>
                <a:gd name="connsiteX4584" fmla="*/ 4574824 w 6891715"/>
                <a:gd name="connsiteY4584" fmla="*/ 4815887 h 6367455"/>
                <a:gd name="connsiteX4585" fmla="*/ 4580539 w 6891715"/>
                <a:gd name="connsiteY4585" fmla="*/ 4820020 h 6367455"/>
                <a:gd name="connsiteX4586" fmla="*/ 4581491 w 6891715"/>
                <a:gd name="connsiteY4586" fmla="*/ 4832416 h 6367455"/>
                <a:gd name="connsiteX4587" fmla="*/ 4576094 w 6891715"/>
                <a:gd name="connsiteY4587" fmla="*/ 4845130 h 6367455"/>
                <a:gd name="connsiteX4588" fmla="*/ 4564664 w 6891715"/>
                <a:gd name="connsiteY4588" fmla="*/ 4848308 h 6367455"/>
                <a:gd name="connsiteX4589" fmla="*/ 4557361 w 6891715"/>
                <a:gd name="connsiteY4589" fmla="*/ 4856890 h 6367455"/>
                <a:gd name="connsiteX4590" fmla="*/ 4552281 w 6891715"/>
                <a:gd name="connsiteY4590" fmla="*/ 4857844 h 6367455"/>
                <a:gd name="connsiteX4591" fmla="*/ 4539264 w 6891715"/>
                <a:gd name="connsiteY4591" fmla="*/ 4858479 h 6367455"/>
                <a:gd name="connsiteX4592" fmla="*/ 4523388 w 6891715"/>
                <a:gd name="connsiteY4592" fmla="*/ 4862611 h 6367455"/>
                <a:gd name="connsiteX4593" fmla="*/ 4531961 w 6891715"/>
                <a:gd name="connsiteY4593" fmla="*/ 4871193 h 6367455"/>
                <a:gd name="connsiteX4594" fmla="*/ 4513228 w 6891715"/>
                <a:gd name="connsiteY4594" fmla="*/ 4882636 h 6367455"/>
                <a:gd name="connsiteX4595" fmla="*/ 4507831 w 6891715"/>
                <a:gd name="connsiteY4595" fmla="*/ 4875325 h 6367455"/>
                <a:gd name="connsiteX4596" fmla="*/ 4504338 w 6891715"/>
                <a:gd name="connsiteY4596" fmla="*/ 4865154 h 6367455"/>
                <a:gd name="connsiteX4597" fmla="*/ 4508466 w 6891715"/>
                <a:gd name="connsiteY4597" fmla="*/ 4859751 h 6367455"/>
                <a:gd name="connsiteX4598" fmla="*/ 4508466 w 6891715"/>
                <a:gd name="connsiteY4598" fmla="*/ 4849262 h 6367455"/>
                <a:gd name="connsiteX4599" fmla="*/ 4502116 w 6891715"/>
                <a:gd name="connsiteY4599" fmla="*/ 4843858 h 6367455"/>
                <a:gd name="connsiteX4600" fmla="*/ 4493861 w 6891715"/>
                <a:gd name="connsiteY4600" fmla="*/ 4868333 h 6367455"/>
                <a:gd name="connsiteX4601" fmla="*/ 4492908 w 6891715"/>
                <a:gd name="connsiteY4601" fmla="*/ 4884861 h 6367455"/>
                <a:gd name="connsiteX4602" fmla="*/ 4503703 w 6891715"/>
                <a:gd name="connsiteY4602" fmla="*/ 4891218 h 6367455"/>
                <a:gd name="connsiteX4603" fmla="*/ 4505926 w 6891715"/>
                <a:gd name="connsiteY4603" fmla="*/ 4905203 h 6367455"/>
                <a:gd name="connsiteX4604" fmla="*/ 4497671 w 6891715"/>
                <a:gd name="connsiteY4604" fmla="*/ 4910289 h 6367455"/>
                <a:gd name="connsiteX4605" fmla="*/ 4499868 w 6891715"/>
                <a:gd name="connsiteY4605" fmla="*/ 4919360 h 6367455"/>
                <a:gd name="connsiteX4606" fmla="*/ 4500840 w 6891715"/>
                <a:gd name="connsiteY4606" fmla="*/ 4920286 h 6367455"/>
                <a:gd name="connsiteX4607" fmla="*/ 4506875 w 6891715"/>
                <a:gd name="connsiteY4607" fmla="*/ 4943464 h 6367455"/>
                <a:gd name="connsiteX4608" fmla="*/ 4505922 w 6891715"/>
                <a:gd name="connsiteY4608" fmla="*/ 4967594 h 6367455"/>
                <a:gd name="connsiteX4609" fmla="*/ 4499570 w 6891715"/>
                <a:gd name="connsiteY4609" fmla="*/ 4964736 h 6367455"/>
                <a:gd name="connsiteX4610" fmla="*/ 4505922 w 6891715"/>
                <a:gd name="connsiteY4610" fmla="*/ 4976166 h 6367455"/>
                <a:gd name="connsiteX4611" fmla="*/ 4504969 w 6891715"/>
                <a:gd name="connsiteY4611" fmla="*/ 4987596 h 6367455"/>
                <a:gd name="connsiteX4612" fmla="*/ 4487183 w 6891715"/>
                <a:gd name="connsiteY4612" fmla="*/ 4995216 h 6367455"/>
                <a:gd name="connsiteX4613" fmla="*/ 4475749 w 6891715"/>
                <a:gd name="connsiteY4613" fmla="*/ 5001884 h 6367455"/>
                <a:gd name="connsiteX4614" fmla="*/ 4460821 w 6891715"/>
                <a:gd name="connsiteY4614" fmla="*/ 5005059 h 6367455"/>
                <a:gd name="connsiteX4615" fmla="*/ 4447164 w 6891715"/>
                <a:gd name="connsiteY4615" fmla="*/ 5022204 h 6367455"/>
                <a:gd name="connsiteX4616" fmla="*/ 4430330 w 6891715"/>
                <a:gd name="connsiteY4616" fmla="*/ 5038079 h 6367455"/>
                <a:gd name="connsiteX4617" fmla="*/ 4433506 w 6891715"/>
                <a:gd name="connsiteY4617" fmla="*/ 5029506 h 6367455"/>
                <a:gd name="connsiteX4618" fmla="*/ 4443988 w 6891715"/>
                <a:gd name="connsiteY4618" fmla="*/ 5017759 h 6367455"/>
                <a:gd name="connsiteX4619" fmla="*/ 4443988 w 6891715"/>
                <a:gd name="connsiteY4619" fmla="*/ 5008234 h 6367455"/>
                <a:gd name="connsiteX4620" fmla="*/ 4454469 w 6891715"/>
                <a:gd name="connsiteY4620" fmla="*/ 5000931 h 6367455"/>
                <a:gd name="connsiteX4621" fmla="*/ 4464950 w 6891715"/>
                <a:gd name="connsiteY4621" fmla="*/ 4992359 h 6367455"/>
                <a:gd name="connsiteX4622" fmla="*/ 4463997 w 6891715"/>
                <a:gd name="connsiteY4622" fmla="*/ 4986961 h 6367455"/>
                <a:gd name="connsiteX4623" fmla="*/ 4449069 w 6891715"/>
                <a:gd name="connsiteY4623" fmla="*/ 4990136 h 6367455"/>
                <a:gd name="connsiteX4624" fmla="*/ 4452245 w 6891715"/>
                <a:gd name="connsiteY4624" fmla="*/ 4980929 h 6367455"/>
                <a:gd name="connsiteX4625" fmla="*/ 4449069 w 6891715"/>
                <a:gd name="connsiteY4625" fmla="*/ 4971404 h 6367455"/>
                <a:gd name="connsiteX4626" fmla="*/ 4439223 w 6891715"/>
                <a:gd name="connsiteY4626" fmla="*/ 4964101 h 6367455"/>
                <a:gd name="connsiteX4627" fmla="*/ 4429060 w 6891715"/>
                <a:gd name="connsiteY4627" fmla="*/ 4968229 h 6367455"/>
                <a:gd name="connsiteX4628" fmla="*/ 4424613 w 6891715"/>
                <a:gd name="connsiteY4628" fmla="*/ 4976801 h 6367455"/>
                <a:gd name="connsiteX4629" fmla="*/ 4411909 w 6891715"/>
                <a:gd name="connsiteY4629" fmla="*/ 4972991 h 6367455"/>
                <a:gd name="connsiteX4630" fmla="*/ 4410956 w 6891715"/>
                <a:gd name="connsiteY4630" fmla="*/ 4981246 h 6367455"/>
                <a:gd name="connsiteX4631" fmla="*/ 4432236 w 6891715"/>
                <a:gd name="connsiteY4631" fmla="*/ 4983151 h 6367455"/>
                <a:gd name="connsiteX4632" fmla="*/ 4435412 w 6891715"/>
                <a:gd name="connsiteY4632" fmla="*/ 4985374 h 6367455"/>
                <a:gd name="connsiteX4633" fmla="*/ 4438588 w 6891715"/>
                <a:gd name="connsiteY4633" fmla="*/ 4991724 h 6367455"/>
                <a:gd name="connsiteX4634" fmla="*/ 4428107 w 6891715"/>
                <a:gd name="connsiteY4634" fmla="*/ 5004424 h 6367455"/>
                <a:gd name="connsiteX4635" fmla="*/ 4426201 w 6891715"/>
                <a:gd name="connsiteY4635" fmla="*/ 5009821 h 6367455"/>
                <a:gd name="connsiteX4636" fmla="*/ 4420802 w 6891715"/>
                <a:gd name="connsiteY4636" fmla="*/ 5011726 h 6367455"/>
                <a:gd name="connsiteX4637" fmla="*/ 4417626 w 6891715"/>
                <a:gd name="connsiteY4637" fmla="*/ 5007599 h 6367455"/>
                <a:gd name="connsiteX4638" fmla="*/ 4413497 w 6891715"/>
                <a:gd name="connsiteY4638" fmla="*/ 5011726 h 6367455"/>
                <a:gd name="connsiteX4639" fmla="*/ 4420802 w 6891715"/>
                <a:gd name="connsiteY4639" fmla="*/ 5021251 h 6367455"/>
                <a:gd name="connsiteX4640" fmla="*/ 4420802 w 6891715"/>
                <a:gd name="connsiteY4640" fmla="*/ 5028554 h 6367455"/>
                <a:gd name="connsiteX4641" fmla="*/ 4410638 w 6891715"/>
                <a:gd name="connsiteY4641" fmla="*/ 5035221 h 6367455"/>
                <a:gd name="connsiteX4642" fmla="*/ 4411591 w 6891715"/>
                <a:gd name="connsiteY4642" fmla="*/ 5046334 h 6367455"/>
                <a:gd name="connsiteX4643" fmla="*/ 4416673 w 6891715"/>
                <a:gd name="connsiteY4643" fmla="*/ 5034904 h 6367455"/>
                <a:gd name="connsiteX4644" fmla="*/ 4430330 w 6891715"/>
                <a:gd name="connsiteY4644" fmla="*/ 5031729 h 6367455"/>
                <a:gd name="connsiteX4645" fmla="*/ 4430330 w 6891715"/>
                <a:gd name="connsiteY4645" fmla="*/ 5038079 h 6367455"/>
                <a:gd name="connsiteX4646" fmla="*/ 4408415 w 6891715"/>
                <a:gd name="connsiteY4646" fmla="*/ 5059351 h 6367455"/>
                <a:gd name="connsiteX4647" fmla="*/ 4409368 w 6891715"/>
                <a:gd name="connsiteY4647" fmla="*/ 5066654 h 6367455"/>
                <a:gd name="connsiteX4648" fmla="*/ 4410956 w 6891715"/>
                <a:gd name="connsiteY4648" fmla="*/ 5082529 h 6367455"/>
                <a:gd name="connsiteX4649" fmla="*/ 4409050 w 6891715"/>
                <a:gd name="connsiteY4649" fmla="*/ 5116184 h 6367455"/>
                <a:gd name="connsiteX4650" fmla="*/ 4416673 w 6891715"/>
                <a:gd name="connsiteY4650" fmla="*/ 5138091 h 6367455"/>
                <a:gd name="connsiteX4651" fmla="*/ 4416388 w 6891715"/>
                <a:gd name="connsiteY4651" fmla="*/ 5137963 h 6367455"/>
                <a:gd name="connsiteX4652" fmla="*/ 4413532 w 6891715"/>
                <a:gd name="connsiteY4652" fmla="*/ 5157060 h 6367455"/>
                <a:gd name="connsiteX4653" fmla="*/ 4399569 w 6891715"/>
                <a:gd name="connsiteY4653" fmla="*/ 5177430 h 6367455"/>
                <a:gd name="connsiteX4654" fmla="*/ 4398617 w 6891715"/>
                <a:gd name="connsiteY4654" fmla="*/ 5183796 h 6367455"/>
                <a:gd name="connsiteX4655" fmla="*/ 4376721 w 6891715"/>
                <a:gd name="connsiteY4655" fmla="*/ 5181886 h 6367455"/>
                <a:gd name="connsiteX4656" fmla="*/ 4365932 w 6891715"/>
                <a:gd name="connsiteY4656" fmla="*/ 5188252 h 6367455"/>
                <a:gd name="connsiteX4657" fmla="*/ 4345306 w 6891715"/>
                <a:gd name="connsiteY4657" fmla="*/ 5219125 h 6367455"/>
                <a:gd name="connsiteX4658" fmla="*/ 4332930 w 6891715"/>
                <a:gd name="connsiteY4658" fmla="*/ 5259229 h 6367455"/>
                <a:gd name="connsiteX4659" fmla="*/ 4330709 w 6891715"/>
                <a:gd name="connsiteY4659" fmla="*/ 5271960 h 6367455"/>
                <a:gd name="connsiteX4660" fmla="*/ 4323093 w 6891715"/>
                <a:gd name="connsiteY4660" fmla="*/ 5274188 h 6367455"/>
                <a:gd name="connsiteX4661" fmla="*/ 4314207 w 6891715"/>
                <a:gd name="connsiteY4661" fmla="*/ 5282782 h 6367455"/>
                <a:gd name="connsiteX4662" fmla="*/ 4314207 w 6891715"/>
                <a:gd name="connsiteY4662" fmla="*/ 5291057 h 6367455"/>
                <a:gd name="connsiteX4663" fmla="*/ 4306591 w 6891715"/>
                <a:gd name="connsiteY4663" fmla="*/ 5287874 h 6367455"/>
                <a:gd name="connsiteX4664" fmla="*/ 4298024 w 6891715"/>
                <a:gd name="connsiteY4664" fmla="*/ 5290102 h 6367455"/>
                <a:gd name="connsiteX4665" fmla="*/ 4297072 w 6891715"/>
                <a:gd name="connsiteY4665" fmla="*/ 5298696 h 6367455"/>
                <a:gd name="connsiteX4666" fmla="*/ 4290725 w 6891715"/>
                <a:gd name="connsiteY4666" fmla="*/ 5302834 h 6367455"/>
                <a:gd name="connsiteX4667" fmla="*/ 4296437 w 6891715"/>
                <a:gd name="connsiteY4667" fmla="*/ 5306016 h 6367455"/>
                <a:gd name="connsiteX4668" fmla="*/ 4304370 w 6891715"/>
                <a:gd name="connsiteY4668" fmla="*/ 5300606 h 6367455"/>
                <a:gd name="connsiteX4669" fmla="*/ 4317381 w 6891715"/>
                <a:gd name="connsiteY4669" fmla="*/ 5301879 h 6367455"/>
                <a:gd name="connsiteX4670" fmla="*/ 4324679 w 6891715"/>
                <a:gd name="connsiteY4670" fmla="*/ 5304743 h 6367455"/>
                <a:gd name="connsiteX4671" fmla="*/ 4327853 w 6891715"/>
                <a:gd name="connsiteY4671" fmla="*/ 5312064 h 6367455"/>
                <a:gd name="connsiteX4672" fmla="*/ 4329122 w 6891715"/>
                <a:gd name="connsiteY4672" fmla="*/ 5321612 h 6367455"/>
                <a:gd name="connsiteX4673" fmla="*/ 4331343 w 6891715"/>
                <a:gd name="connsiteY4673" fmla="*/ 5327023 h 6367455"/>
                <a:gd name="connsiteX4674" fmla="*/ 4343084 w 6891715"/>
                <a:gd name="connsiteY4674" fmla="*/ 5338163 h 6367455"/>
                <a:gd name="connsiteX4675" fmla="*/ 4348479 w 6891715"/>
                <a:gd name="connsiteY4675" fmla="*/ 5349939 h 6367455"/>
                <a:gd name="connsiteX4676" fmla="*/ 4347949 w 6891715"/>
                <a:gd name="connsiteY4676" fmla="*/ 5350022 h 6367455"/>
                <a:gd name="connsiteX4677" fmla="*/ 4354478 w 6891715"/>
                <a:gd name="connsiteY4677" fmla="*/ 5386173 h 6367455"/>
                <a:gd name="connsiteX4678" fmla="*/ 4367495 w 6891715"/>
                <a:gd name="connsiteY4678" fmla="*/ 5416728 h 6367455"/>
                <a:gd name="connsiteX4679" fmla="*/ 4394165 w 6891715"/>
                <a:gd name="connsiteY4679" fmla="*/ 5435506 h 6367455"/>
                <a:gd name="connsiteX4680" fmla="*/ 4426868 w 6891715"/>
                <a:gd name="connsiteY4680" fmla="*/ 5452056 h 6367455"/>
                <a:gd name="connsiteX4681" fmla="*/ 4440838 w 6891715"/>
                <a:gd name="connsiteY4681" fmla="*/ 5454920 h 6367455"/>
                <a:gd name="connsiteX4682" fmla="*/ 4447188 w 6891715"/>
                <a:gd name="connsiteY4682" fmla="*/ 5451738 h 6367455"/>
                <a:gd name="connsiteX4683" fmla="*/ 4452903 w 6891715"/>
                <a:gd name="connsiteY4683" fmla="*/ 5461604 h 6367455"/>
                <a:gd name="connsiteX4684" fmla="*/ 4450680 w 6891715"/>
                <a:gd name="connsiteY4684" fmla="*/ 5467969 h 6367455"/>
                <a:gd name="connsiteX4685" fmla="*/ 4447505 w 6891715"/>
                <a:gd name="connsiteY4685" fmla="*/ 5471470 h 6367455"/>
                <a:gd name="connsiteX4686" fmla="*/ 4449093 w 6891715"/>
                <a:gd name="connsiteY4686" fmla="*/ 5473380 h 6367455"/>
                <a:gd name="connsiteX4687" fmla="*/ 4444330 w 6891715"/>
                <a:gd name="connsiteY4687" fmla="*/ 5483883 h 6367455"/>
                <a:gd name="connsiteX4688" fmla="*/ 4442108 w 6891715"/>
                <a:gd name="connsiteY4688" fmla="*/ 5490248 h 6367455"/>
                <a:gd name="connsiteX4689" fmla="*/ 4426233 w 6891715"/>
                <a:gd name="connsiteY4689" fmla="*/ 5488021 h 6367455"/>
                <a:gd name="connsiteX4690" fmla="*/ 4416708 w 6891715"/>
                <a:gd name="connsiteY4690" fmla="*/ 5487066 h 6367455"/>
                <a:gd name="connsiteX4691" fmla="*/ 4398610 w 6891715"/>
                <a:gd name="connsiteY4691" fmla="*/ 5486111 h 6367455"/>
                <a:gd name="connsiteX4692" fmla="*/ 4374163 w 6891715"/>
                <a:gd name="connsiteY4692" fmla="*/ 5482292 h 6367455"/>
                <a:gd name="connsiteX4693" fmla="*/ 4361463 w 6891715"/>
                <a:gd name="connsiteY4693" fmla="*/ 5481337 h 6367455"/>
                <a:gd name="connsiteX4694" fmla="*/ 4336380 w 6891715"/>
                <a:gd name="connsiteY4694" fmla="*/ 5489612 h 6367455"/>
                <a:gd name="connsiteX4695" fmla="*/ 4311933 w 6891715"/>
                <a:gd name="connsiteY4695" fmla="*/ 5483883 h 6367455"/>
                <a:gd name="connsiteX4696" fmla="*/ 4298280 w 6891715"/>
                <a:gd name="connsiteY4696" fmla="*/ 5488021 h 6367455"/>
                <a:gd name="connsiteX4697" fmla="*/ 4289073 w 6891715"/>
                <a:gd name="connsiteY4697" fmla="*/ 5510300 h 6367455"/>
                <a:gd name="connsiteX4698" fmla="*/ 4278278 w 6891715"/>
                <a:gd name="connsiteY4698" fmla="*/ 5522076 h 6367455"/>
                <a:gd name="connsiteX4699" fmla="*/ 4253195 w 6891715"/>
                <a:gd name="connsiteY4699" fmla="*/ 5536080 h 6367455"/>
                <a:gd name="connsiteX4700" fmla="*/ 4224620 w 6891715"/>
                <a:gd name="connsiteY4700" fmla="*/ 5550084 h 6367455"/>
                <a:gd name="connsiteX4701" fmla="*/ 4209063 w 6891715"/>
                <a:gd name="connsiteY4701" fmla="*/ 5568225 h 6367455"/>
                <a:gd name="connsiteX4702" fmla="*/ 4191283 w 6891715"/>
                <a:gd name="connsiteY4702" fmla="*/ 5582866 h 6367455"/>
                <a:gd name="connsiteX4703" fmla="*/ 4191283 w 6891715"/>
                <a:gd name="connsiteY4703" fmla="*/ 5592732 h 6367455"/>
                <a:gd name="connsiteX4704" fmla="*/ 4172233 w 6891715"/>
                <a:gd name="connsiteY4704" fmla="*/ 5602280 h 6367455"/>
                <a:gd name="connsiteX4705" fmla="*/ 4169058 w 6891715"/>
                <a:gd name="connsiteY4705" fmla="*/ 5601007 h 6367455"/>
                <a:gd name="connsiteX4706" fmla="*/ 4173185 w 6891715"/>
                <a:gd name="connsiteY4706" fmla="*/ 5594642 h 6367455"/>
                <a:gd name="connsiteX4707" fmla="*/ 4175408 w 6891715"/>
                <a:gd name="connsiteY4707" fmla="*/ 5585412 h 6367455"/>
                <a:gd name="connsiteX4708" fmla="*/ 4168105 w 6891715"/>
                <a:gd name="connsiteY4708" fmla="*/ 5578092 h 6367455"/>
                <a:gd name="connsiteX4709" fmla="*/ 4173820 w 6891715"/>
                <a:gd name="connsiteY4709" fmla="*/ 5569498 h 6367455"/>
                <a:gd name="connsiteX4710" fmla="*/ 4185568 w 6891715"/>
                <a:gd name="connsiteY4710" fmla="*/ 5564088 h 6367455"/>
                <a:gd name="connsiteX4711" fmla="*/ 4204618 w 6891715"/>
                <a:gd name="connsiteY4711" fmla="*/ 5551357 h 6367455"/>
                <a:gd name="connsiteX4712" fmla="*/ 4226843 w 6891715"/>
                <a:gd name="connsiteY4712" fmla="*/ 5537353 h 6367455"/>
                <a:gd name="connsiteX4713" fmla="*/ 4235098 w 6891715"/>
                <a:gd name="connsiteY4713" fmla="*/ 5534170 h 6367455"/>
                <a:gd name="connsiteX4714" fmla="*/ 4235098 w 6891715"/>
                <a:gd name="connsiteY4714" fmla="*/ 5524622 h 6367455"/>
                <a:gd name="connsiteX4715" fmla="*/ 4224620 w 6891715"/>
                <a:gd name="connsiteY4715" fmla="*/ 5528123 h 6367455"/>
                <a:gd name="connsiteX4716" fmla="*/ 4202395 w 6891715"/>
                <a:gd name="connsiteY4716" fmla="*/ 5533215 h 6367455"/>
                <a:gd name="connsiteX4717" fmla="*/ 4184615 w 6891715"/>
                <a:gd name="connsiteY4717" fmla="*/ 5544036 h 6367455"/>
                <a:gd name="connsiteX4718" fmla="*/ 4167470 w 6891715"/>
                <a:gd name="connsiteY4718" fmla="*/ 5537989 h 6367455"/>
                <a:gd name="connsiteX4719" fmla="*/ 4163025 w 6891715"/>
                <a:gd name="connsiteY4719" fmla="*/ 5522076 h 6367455"/>
                <a:gd name="connsiteX4720" fmla="*/ 4160928 w 6891715"/>
                <a:gd name="connsiteY4720" fmla="*/ 5513064 h 6367455"/>
                <a:gd name="connsiteX4721" fmla="*/ 4150640 w 6891715"/>
                <a:gd name="connsiteY4721" fmla="*/ 5513376 h 6367455"/>
                <a:gd name="connsiteX4722" fmla="*/ 4135718 w 6891715"/>
                <a:gd name="connsiteY4722" fmla="*/ 5512423 h 6367455"/>
                <a:gd name="connsiteX4723" fmla="*/ 4123970 w 6891715"/>
                <a:gd name="connsiteY4723" fmla="*/ 5504168 h 6367455"/>
                <a:gd name="connsiteX4724" fmla="*/ 4098570 w 6891715"/>
                <a:gd name="connsiteY4724" fmla="*/ 5493373 h 6367455"/>
                <a:gd name="connsiteX4725" fmla="*/ 4080473 w 6891715"/>
                <a:gd name="connsiteY4725" fmla="*/ 5491786 h 6367455"/>
                <a:gd name="connsiteX4726" fmla="*/ 4071900 w 6891715"/>
                <a:gd name="connsiteY4726" fmla="*/ 5495913 h 6367455"/>
                <a:gd name="connsiteX4727" fmla="*/ 4066820 w 6891715"/>
                <a:gd name="connsiteY4727" fmla="*/ 5485436 h 6367455"/>
                <a:gd name="connsiteX4728" fmla="*/ 4073170 w 6891715"/>
                <a:gd name="connsiteY4728" fmla="*/ 5474641 h 6367455"/>
                <a:gd name="connsiteX4729" fmla="*/ 4059200 w 6891715"/>
                <a:gd name="connsiteY4729" fmla="*/ 5477181 h 6367455"/>
                <a:gd name="connsiteX4730" fmla="*/ 4060470 w 6891715"/>
                <a:gd name="connsiteY4730" fmla="*/ 5486706 h 6367455"/>
                <a:gd name="connsiteX4731" fmla="*/ 4055073 w 6891715"/>
                <a:gd name="connsiteY4731" fmla="*/ 5494326 h 6367455"/>
                <a:gd name="connsiteX4732" fmla="*/ 4044913 w 6891715"/>
                <a:gd name="connsiteY4732" fmla="*/ 5497501 h 6367455"/>
                <a:gd name="connsiteX4733" fmla="*/ 4033165 w 6891715"/>
                <a:gd name="connsiteY4733" fmla="*/ 5498453 h 6367455"/>
                <a:gd name="connsiteX4734" fmla="*/ 4027768 w 6891715"/>
                <a:gd name="connsiteY4734" fmla="*/ 5493056 h 6367455"/>
                <a:gd name="connsiteX4735" fmla="*/ 3999193 w 6891715"/>
                <a:gd name="connsiteY4735" fmla="*/ 5494643 h 6367455"/>
                <a:gd name="connsiteX4736" fmla="*/ 3999193 w 6891715"/>
                <a:gd name="connsiteY4736" fmla="*/ 5501946 h 6367455"/>
                <a:gd name="connsiteX4737" fmla="*/ 3989668 w 6891715"/>
                <a:gd name="connsiteY4737" fmla="*/ 5512741 h 6367455"/>
                <a:gd name="connsiteX4738" fmla="*/ 3974110 w 6891715"/>
                <a:gd name="connsiteY4738" fmla="*/ 5516868 h 6367455"/>
                <a:gd name="connsiteX4739" fmla="*/ 3968713 w 6891715"/>
                <a:gd name="connsiteY4739" fmla="*/ 5516868 h 6367455"/>
                <a:gd name="connsiteX4740" fmla="*/ 3951885 w 6891715"/>
                <a:gd name="connsiteY4740" fmla="*/ 5506708 h 6367455"/>
                <a:gd name="connsiteX4741" fmla="*/ 3940138 w 6891715"/>
                <a:gd name="connsiteY4741" fmla="*/ 5520361 h 6367455"/>
                <a:gd name="connsiteX4742" fmla="*/ 3941090 w 6891715"/>
                <a:gd name="connsiteY4742" fmla="*/ 5532108 h 6367455"/>
                <a:gd name="connsiteX4743" fmla="*/ 3953790 w 6891715"/>
                <a:gd name="connsiteY4743" fmla="*/ 5537188 h 6367455"/>
                <a:gd name="connsiteX4744" fmla="*/ 3946805 w 6891715"/>
                <a:gd name="connsiteY4744" fmla="*/ 5544491 h 6367455"/>
                <a:gd name="connsiteX4745" fmla="*/ 3950933 w 6891715"/>
                <a:gd name="connsiteY4745" fmla="*/ 5551793 h 6367455"/>
                <a:gd name="connsiteX4746" fmla="*/ 3963950 w 6891715"/>
                <a:gd name="connsiteY4746" fmla="*/ 5554016 h 6367455"/>
                <a:gd name="connsiteX4747" fmla="*/ 3964903 w 6891715"/>
                <a:gd name="connsiteY4747" fmla="*/ 5545443 h 6367455"/>
                <a:gd name="connsiteX4748" fmla="*/ 3976650 w 6891715"/>
                <a:gd name="connsiteY4748" fmla="*/ 5562271 h 6367455"/>
                <a:gd name="connsiteX4749" fmla="*/ 3991255 w 6891715"/>
                <a:gd name="connsiteY4749" fmla="*/ 5570526 h 6367455"/>
                <a:gd name="connsiteX4750" fmla="*/ 4001098 w 6891715"/>
                <a:gd name="connsiteY4750" fmla="*/ 5579733 h 6367455"/>
                <a:gd name="connsiteX4751" fmla="*/ 3989350 w 6891715"/>
                <a:gd name="connsiteY4751" fmla="*/ 5589258 h 6367455"/>
                <a:gd name="connsiteX4752" fmla="*/ 3971253 w 6891715"/>
                <a:gd name="connsiteY4752" fmla="*/ 5569573 h 6367455"/>
                <a:gd name="connsiteX4753" fmla="*/ 3963950 w 6891715"/>
                <a:gd name="connsiteY4753" fmla="*/ 5569573 h 6367455"/>
                <a:gd name="connsiteX4754" fmla="*/ 3955378 w 6891715"/>
                <a:gd name="connsiteY4754" fmla="*/ 5561318 h 6367455"/>
                <a:gd name="connsiteX4755" fmla="*/ 3934105 w 6891715"/>
                <a:gd name="connsiteY4755" fmla="*/ 5568938 h 6367455"/>
                <a:gd name="connsiteX4756" fmla="*/ 3935375 w 6891715"/>
                <a:gd name="connsiteY4756" fmla="*/ 5582591 h 6367455"/>
                <a:gd name="connsiteX4757" fmla="*/ 3962045 w 6891715"/>
                <a:gd name="connsiteY4757" fmla="*/ 5598148 h 6367455"/>
                <a:gd name="connsiteX4758" fmla="*/ 3962045 w 6891715"/>
                <a:gd name="connsiteY4758" fmla="*/ 5610848 h 6367455"/>
                <a:gd name="connsiteX4759" fmla="*/ 3947123 w 6891715"/>
                <a:gd name="connsiteY4759" fmla="*/ 5613071 h 6367455"/>
                <a:gd name="connsiteX4760" fmla="*/ 3932200 w 6891715"/>
                <a:gd name="connsiteY4760" fmla="*/ 5599736 h 6367455"/>
                <a:gd name="connsiteX4761" fmla="*/ 3931248 w 6891715"/>
                <a:gd name="connsiteY4761" fmla="*/ 5587036 h 6367455"/>
                <a:gd name="connsiteX4762" fmla="*/ 3920770 w 6891715"/>
                <a:gd name="connsiteY4762" fmla="*/ 5580686 h 6367455"/>
                <a:gd name="connsiteX4763" fmla="*/ 3910928 w 6891715"/>
                <a:gd name="connsiteY4763" fmla="*/ 5584813 h 6367455"/>
                <a:gd name="connsiteX4764" fmla="*/ 3907753 w 6891715"/>
                <a:gd name="connsiteY4764" fmla="*/ 5595291 h 6367455"/>
                <a:gd name="connsiteX4765" fmla="*/ 3939185 w 6891715"/>
                <a:gd name="connsiteY4765" fmla="*/ 5620373 h 6367455"/>
                <a:gd name="connsiteX4766" fmla="*/ 3926168 w 6891715"/>
                <a:gd name="connsiteY4766" fmla="*/ 5627041 h 6367455"/>
                <a:gd name="connsiteX4767" fmla="*/ 3911563 w 6891715"/>
                <a:gd name="connsiteY4767" fmla="*/ 5616563 h 6367455"/>
                <a:gd name="connsiteX4768" fmla="*/ 3908388 w 6891715"/>
                <a:gd name="connsiteY4768" fmla="*/ 5621961 h 6367455"/>
                <a:gd name="connsiteX4769" fmla="*/ 3899815 w 6891715"/>
                <a:gd name="connsiteY4769" fmla="*/ 5614658 h 6367455"/>
                <a:gd name="connsiteX4770" fmla="*/ 3903625 w 6891715"/>
                <a:gd name="connsiteY4770" fmla="*/ 5598466 h 6367455"/>
                <a:gd name="connsiteX4771" fmla="*/ 3899498 w 6891715"/>
                <a:gd name="connsiteY4771" fmla="*/ 5587353 h 6367455"/>
                <a:gd name="connsiteX4772" fmla="*/ 3880448 w 6891715"/>
                <a:gd name="connsiteY4772" fmla="*/ 5582908 h 6367455"/>
                <a:gd name="connsiteX4773" fmla="*/ 3876003 w 6891715"/>
                <a:gd name="connsiteY4773" fmla="*/ 5568621 h 6367455"/>
                <a:gd name="connsiteX4774" fmla="*/ 3863303 w 6891715"/>
                <a:gd name="connsiteY4774" fmla="*/ 5570526 h 6367455"/>
                <a:gd name="connsiteX4775" fmla="*/ 3860128 w 6891715"/>
                <a:gd name="connsiteY4775" fmla="*/ 5562271 h 6367455"/>
                <a:gd name="connsiteX4776" fmla="*/ 3856953 w 6891715"/>
                <a:gd name="connsiteY4776" fmla="*/ 5551793 h 6367455"/>
                <a:gd name="connsiteX4777" fmla="*/ 3862033 w 6891715"/>
                <a:gd name="connsiteY4777" fmla="*/ 5543538 h 6367455"/>
                <a:gd name="connsiteX4778" fmla="*/ 3865208 w 6891715"/>
                <a:gd name="connsiteY4778" fmla="*/ 5531791 h 6367455"/>
                <a:gd name="connsiteX4779" fmla="*/ 3849015 w 6891715"/>
                <a:gd name="connsiteY4779" fmla="*/ 5527346 h 6367455"/>
                <a:gd name="connsiteX4780" fmla="*/ 3847110 w 6891715"/>
                <a:gd name="connsiteY4780" fmla="*/ 5539093 h 6367455"/>
                <a:gd name="connsiteX4781" fmla="*/ 3836633 w 6891715"/>
                <a:gd name="connsiteY4781" fmla="*/ 5545443 h 6367455"/>
                <a:gd name="connsiteX4782" fmla="*/ 3827108 w 6891715"/>
                <a:gd name="connsiteY4782" fmla="*/ 5560366 h 6367455"/>
                <a:gd name="connsiteX4783" fmla="*/ 3832505 w 6891715"/>
                <a:gd name="connsiteY4783" fmla="*/ 5577511 h 6367455"/>
                <a:gd name="connsiteX4784" fmla="*/ 3827743 w 6891715"/>
                <a:gd name="connsiteY4784" fmla="*/ 5593068 h 6367455"/>
                <a:gd name="connsiteX4785" fmla="*/ 3834410 w 6891715"/>
                <a:gd name="connsiteY4785" fmla="*/ 5617198 h 6367455"/>
                <a:gd name="connsiteX4786" fmla="*/ 3857588 w 6891715"/>
                <a:gd name="connsiteY4786" fmla="*/ 5639423 h 6367455"/>
                <a:gd name="connsiteX4787" fmla="*/ 3861080 w 6891715"/>
                <a:gd name="connsiteY4787" fmla="*/ 5666411 h 6367455"/>
                <a:gd name="connsiteX4788" fmla="*/ 3875050 w 6891715"/>
                <a:gd name="connsiteY4788" fmla="*/ 5671808 h 6367455"/>
                <a:gd name="connsiteX4789" fmla="*/ 3903625 w 6891715"/>
                <a:gd name="connsiteY4789" fmla="*/ 5700701 h 6367455"/>
                <a:gd name="connsiteX4790" fmla="*/ 3900768 w 6891715"/>
                <a:gd name="connsiteY4790" fmla="*/ 5730546 h 6367455"/>
                <a:gd name="connsiteX4791" fmla="*/ 3881718 w 6891715"/>
                <a:gd name="connsiteY4791" fmla="*/ 5726418 h 6367455"/>
                <a:gd name="connsiteX4792" fmla="*/ 3881718 w 6891715"/>
                <a:gd name="connsiteY4792" fmla="*/ 5719116 h 6367455"/>
                <a:gd name="connsiteX4793" fmla="*/ 3893465 w 6891715"/>
                <a:gd name="connsiteY4793" fmla="*/ 5716893 h 6367455"/>
                <a:gd name="connsiteX4794" fmla="*/ 3884575 w 6891715"/>
                <a:gd name="connsiteY4794" fmla="*/ 5706416 h 6367455"/>
                <a:gd name="connsiteX4795" fmla="*/ 3868700 w 6891715"/>
                <a:gd name="connsiteY4795" fmla="*/ 5688318 h 6367455"/>
                <a:gd name="connsiteX4796" fmla="*/ 3856953 w 6891715"/>
                <a:gd name="connsiteY4796" fmla="*/ 5700383 h 6367455"/>
                <a:gd name="connsiteX4797" fmla="*/ 3862668 w 6891715"/>
                <a:gd name="connsiteY4797" fmla="*/ 5709591 h 6367455"/>
                <a:gd name="connsiteX4798" fmla="*/ 3858223 w 6891715"/>
                <a:gd name="connsiteY4798" fmla="*/ 5714988 h 6367455"/>
                <a:gd name="connsiteX4799" fmla="*/ 3863620 w 6891715"/>
                <a:gd name="connsiteY4799" fmla="*/ 5721338 h 6367455"/>
                <a:gd name="connsiteX4800" fmla="*/ 3877590 w 6891715"/>
                <a:gd name="connsiteY4800" fmla="*/ 5724513 h 6367455"/>
                <a:gd name="connsiteX4801" fmla="*/ 3866795 w 6891715"/>
                <a:gd name="connsiteY4801" fmla="*/ 5742293 h 6367455"/>
                <a:gd name="connsiteX4802" fmla="*/ 3856635 w 6891715"/>
                <a:gd name="connsiteY4802" fmla="*/ 5748008 h 6367455"/>
                <a:gd name="connsiteX4803" fmla="*/ 3842665 w 6891715"/>
                <a:gd name="connsiteY4803" fmla="*/ 5744833 h 6367455"/>
                <a:gd name="connsiteX4804" fmla="*/ 3826790 w 6891715"/>
                <a:gd name="connsiteY4804" fmla="*/ 5741341 h 6367455"/>
                <a:gd name="connsiteX4805" fmla="*/ 3824885 w 6891715"/>
                <a:gd name="connsiteY4805" fmla="*/ 5753088 h 6367455"/>
                <a:gd name="connsiteX4806" fmla="*/ 3843935 w 6891715"/>
                <a:gd name="connsiteY4806" fmla="*/ 5754358 h 6367455"/>
                <a:gd name="connsiteX4807" fmla="*/ 3859810 w 6891715"/>
                <a:gd name="connsiteY4807" fmla="*/ 5761343 h 6367455"/>
                <a:gd name="connsiteX4808" fmla="*/ 3859810 w 6891715"/>
                <a:gd name="connsiteY4808" fmla="*/ 5770868 h 6367455"/>
                <a:gd name="connsiteX4809" fmla="*/ 3873463 w 6891715"/>
                <a:gd name="connsiteY4809" fmla="*/ 5773091 h 6367455"/>
                <a:gd name="connsiteX4810" fmla="*/ 3873463 w 6891715"/>
                <a:gd name="connsiteY4810" fmla="*/ 5765471 h 6367455"/>
                <a:gd name="connsiteX4811" fmla="*/ 3896958 w 6891715"/>
                <a:gd name="connsiteY4811" fmla="*/ 5779123 h 6367455"/>
                <a:gd name="connsiteX4812" fmla="*/ 3902673 w 6891715"/>
                <a:gd name="connsiteY4812" fmla="*/ 5794681 h 6367455"/>
                <a:gd name="connsiteX4813" fmla="*/ 3910928 w 6891715"/>
                <a:gd name="connsiteY4813" fmla="*/ 5801031 h 6367455"/>
                <a:gd name="connsiteX4814" fmla="*/ 3926803 w 6891715"/>
                <a:gd name="connsiteY4814" fmla="*/ 5801983 h 6367455"/>
                <a:gd name="connsiteX4815" fmla="*/ 3934423 w 6891715"/>
                <a:gd name="connsiteY4815" fmla="*/ 5814366 h 6367455"/>
                <a:gd name="connsiteX4816" fmla="*/ 3958870 w 6891715"/>
                <a:gd name="connsiteY4816" fmla="*/ 5825796 h 6367455"/>
                <a:gd name="connsiteX4817" fmla="*/ 3967443 w 6891715"/>
                <a:gd name="connsiteY4817" fmla="*/ 5835321 h 6367455"/>
                <a:gd name="connsiteX4818" fmla="*/ 3962045 w 6891715"/>
                <a:gd name="connsiteY4818" fmla="*/ 5852148 h 6367455"/>
                <a:gd name="connsiteX4819" fmla="*/ 3965538 w 6891715"/>
                <a:gd name="connsiteY4819" fmla="*/ 5857546 h 6367455"/>
                <a:gd name="connsiteX4820" fmla="*/ 3961410 w 6891715"/>
                <a:gd name="connsiteY4820" fmla="*/ 5863896 h 6367455"/>
                <a:gd name="connsiteX4821" fmla="*/ 3971888 w 6891715"/>
                <a:gd name="connsiteY4821" fmla="*/ 5877231 h 6367455"/>
                <a:gd name="connsiteX4822" fmla="*/ 3979508 w 6891715"/>
                <a:gd name="connsiteY4822" fmla="*/ 5891201 h 6367455"/>
                <a:gd name="connsiteX4823" fmla="*/ 3962680 w 6891715"/>
                <a:gd name="connsiteY4823" fmla="*/ 5894376 h 6367455"/>
                <a:gd name="connsiteX4824" fmla="*/ 3953790 w 6891715"/>
                <a:gd name="connsiteY4824" fmla="*/ 5883581 h 6367455"/>
                <a:gd name="connsiteX4825" fmla="*/ 3943313 w 6891715"/>
                <a:gd name="connsiteY4825" fmla="*/ 5883898 h 6367455"/>
                <a:gd name="connsiteX4826" fmla="*/ 3931565 w 6891715"/>
                <a:gd name="connsiteY4826" fmla="*/ 5869293 h 6367455"/>
                <a:gd name="connsiteX4827" fmla="*/ 3922993 w 6891715"/>
                <a:gd name="connsiteY4827" fmla="*/ 5864213 h 6367455"/>
                <a:gd name="connsiteX4828" fmla="*/ 3926168 w 6891715"/>
                <a:gd name="connsiteY4828" fmla="*/ 5853736 h 6367455"/>
                <a:gd name="connsiteX4829" fmla="*/ 3912515 w 6891715"/>
                <a:gd name="connsiteY4829" fmla="*/ 5851513 h 6367455"/>
                <a:gd name="connsiteX4830" fmla="*/ 3896640 w 6891715"/>
                <a:gd name="connsiteY4830" fmla="*/ 5857863 h 6367455"/>
                <a:gd name="connsiteX4831" fmla="*/ 3902038 w 6891715"/>
                <a:gd name="connsiteY4831" fmla="*/ 5864213 h 6367455"/>
                <a:gd name="connsiteX4832" fmla="*/ 3876638 w 6891715"/>
                <a:gd name="connsiteY4832" fmla="*/ 5865801 h 6367455"/>
                <a:gd name="connsiteX4833" fmla="*/ 3869676 w 6891715"/>
                <a:gd name="connsiteY4833" fmla="*/ 5859999 h 6367455"/>
                <a:gd name="connsiteX4834" fmla="*/ 3872889 w 6891715"/>
                <a:gd name="connsiteY4834" fmla="*/ 5872612 h 6367455"/>
                <a:gd name="connsiteX4835" fmla="*/ 3882402 w 6891715"/>
                <a:gd name="connsiteY4835" fmla="*/ 5876432 h 6367455"/>
                <a:gd name="connsiteX4836" fmla="*/ 3876060 w 6891715"/>
                <a:gd name="connsiteY4836" fmla="*/ 5884073 h 6367455"/>
                <a:gd name="connsiteX4837" fmla="*/ 3885572 w 6891715"/>
                <a:gd name="connsiteY4837" fmla="*/ 5885983 h 6367455"/>
                <a:gd name="connsiteX4838" fmla="*/ 3890012 w 6891715"/>
                <a:gd name="connsiteY4838" fmla="*/ 5900946 h 6367455"/>
                <a:gd name="connsiteX4839" fmla="*/ 3899524 w 6891715"/>
                <a:gd name="connsiteY4839" fmla="*/ 5904766 h 6367455"/>
                <a:gd name="connsiteX4840" fmla="*/ 3904597 w 6891715"/>
                <a:gd name="connsiteY4840" fmla="*/ 5906039 h 6367455"/>
                <a:gd name="connsiteX4841" fmla="*/ 3900475 w 6891715"/>
                <a:gd name="connsiteY4841" fmla="*/ 5893623 h 6367455"/>
                <a:gd name="connsiteX4842" fmla="*/ 3905865 w 6891715"/>
                <a:gd name="connsiteY4842" fmla="*/ 5891076 h 6367455"/>
                <a:gd name="connsiteX4843" fmla="*/ 3914109 w 6891715"/>
                <a:gd name="connsiteY4843" fmla="*/ 5897444 h 6367455"/>
                <a:gd name="connsiteX4844" fmla="*/ 3915378 w 6891715"/>
                <a:gd name="connsiteY4844" fmla="*/ 5910178 h 6367455"/>
                <a:gd name="connsiteX4845" fmla="*/ 3919500 w 6891715"/>
                <a:gd name="connsiteY4845" fmla="*/ 5911133 h 6367455"/>
                <a:gd name="connsiteX4846" fmla="*/ 3917914 w 6891715"/>
                <a:gd name="connsiteY4846" fmla="*/ 5917500 h 6367455"/>
                <a:gd name="connsiteX4847" fmla="*/ 3909353 w 6891715"/>
                <a:gd name="connsiteY4847" fmla="*/ 5928325 h 6367455"/>
                <a:gd name="connsiteX4848" fmla="*/ 3900792 w 6891715"/>
                <a:gd name="connsiteY4848" fmla="*/ 5927370 h 6367455"/>
                <a:gd name="connsiteX4849" fmla="*/ 3896670 w 6891715"/>
                <a:gd name="connsiteY4849" fmla="*/ 5934692 h 6367455"/>
                <a:gd name="connsiteX4850" fmla="*/ 3888109 w 6891715"/>
                <a:gd name="connsiteY4850" fmla="*/ 5943288 h 6367455"/>
                <a:gd name="connsiteX4851" fmla="*/ 3885255 w 6891715"/>
                <a:gd name="connsiteY4851" fmla="*/ 5943288 h 6367455"/>
                <a:gd name="connsiteX4852" fmla="*/ 3877646 w 6891715"/>
                <a:gd name="connsiteY4852" fmla="*/ 5931508 h 6367455"/>
                <a:gd name="connsiteX4853" fmla="*/ 3885890 w 6891715"/>
                <a:gd name="connsiteY4853" fmla="*/ 5928325 h 6367455"/>
                <a:gd name="connsiteX4854" fmla="*/ 3869084 w 6891715"/>
                <a:gd name="connsiteY4854" fmla="*/ 5922276 h 6367455"/>
                <a:gd name="connsiteX4855" fmla="*/ 3867816 w 6891715"/>
                <a:gd name="connsiteY4855" fmla="*/ 5915909 h 6367455"/>
                <a:gd name="connsiteX4856" fmla="*/ 3855133 w 6891715"/>
                <a:gd name="connsiteY4856" fmla="*/ 5918137 h 6367455"/>
                <a:gd name="connsiteX4857" fmla="*/ 3854182 w 6891715"/>
                <a:gd name="connsiteY4857" fmla="*/ 5924504 h 6367455"/>
                <a:gd name="connsiteX4858" fmla="*/ 3863060 w 6891715"/>
                <a:gd name="connsiteY4858" fmla="*/ 5935010 h 6367455"/>
                <a:gd name="connsiteX4859" fmla="*/ 3860840 w 6891715"/>
                <a:gd name="connsiteY4859" fmla="*/ 5953794 h 6367455"/>
                <a:gd name="connsiteX4860" fmla="*/ 3870353 w 6891715"/>
                <a:gd name="connsiteY4860" fmla="*/ 5967801 h 6367455"/>
                <a:gd name="connsiteX4861" fmla="*/ 3875109 w 6891715"/>
                <a:gd name="connsiteY4861" fmla="*/ 5982128 h 6367455"/>
                <a:gd name="connsiteX4862" fmla="*/ 3877011 w 6891715"/>
                <a:gd name="connsiteY4862" fmla="*/ 6000274 h 6367455"/>
                <a:gd name="connsiteX4863" fmla="*/ 3872255 w 6891715"/>
                <a:gd name="connsiteY4863" fmla="*/ 6015237 h 6367455"/>
                <a:gd name="connsiteX4864" fmla="*/ 3882719 w 6891715"/>
                <a:gd name="connsiteY4864" fmla="*/ 6024470 h 6367455"/>
                <a:gd name="connsiteX4865" fmla="*/ 3879548 w 6891715"/>
                <a:gd name="connsiteY4865" fmla="*/ 6031792 h 6367455"/>
                <a:gd name="connsiteX4866" fmla="*/ 3895402 w 6891715"/>
                <a:gd name="connsiteY4866" fmla="*/ 6043571 h 6367455"/>
                <a:gd name="connsiteX4867" fmla="*/ 3883987 w 6891715"/>
                <a:gd name="connsiteY4867" fmla="*/ 6049938 h 6367455"/>
                <a:gd name="connsiteX4868" fmla="*/ 3876377 w 6891715"/>
                <a:gd name="connsiteY4868" fmla="*/ 6034975 h 6367455"/>
                <a:gd name="connsiteX4869" fmla="*/ 3869084 w 6891715"/>
                <a:gd name="connsiteY4869" fmla="*/ 6033384 h 6367455"/>
                <a:gd name="connsiteX4870" fmla="*/ 3870987 w 6891715"/>
                <a:gd name="connsiteY4870" fmla="*/ 6043571 h 6367455"/>
                <a:gd name="connsiteX4871" fmla="*/ 3861475 w 6891715"/>
                <a:gd name="connsiteY4871" fmla="*/ 6043890 h 6367455"/>
                <a:gd name="connsiteX4872" fmla="*/ 3862743 w 6891715"/>
                <a:gd name="connsiteY4872" fmla="*/ 6038477 h 6367455"/>
                <a:gd name="connsiteX4873" fmla="*/ 3855133 w 6891715"/>
                <a:gd name="connsiteY4873" fmla="*/ 6021604 h 6367455"/>
                <a:gd name="connsiteX4874" fmla="*/ 3844352 w 6891715"/>
                <a:gd name="connsiteY4874" fmla="*/ 6001866 h 6367455"/>
                <a:gd name="connsiteX4875" fmla="*/ 3829767 w 6891715"/>
                <a:gd name="connsiteY4875" fmla="*/ 6006960 h 6367455"/>
                <a:gd name="connsiteX4876" fmla="*/ 3819303 w 6891715"/>
                <a:gd name="connsiteY4876" fmla="*/ 6033702 h 6367455"/>
                <a:gd name="connsiteX4877" fmla="*/ 3822791 w 6891715"/>
                <a:gd name="connsiteY4877" fmla="*/ 6054714 h 6367455"/>
                <a:gd name="connsiteX4878" fmla="*/ 3818352 w 6891715"/>
                <a:gd name="connsiteY4878" fmla="*/ 6048665 h 6367455"/>
                <a:gd name="connsiteX4879" fmla="*/ 3813279 w 6891715"/>
                <a:gd name="connsiteY4879" fmla="*/ 6051849 h 6367455"/>
                <a:gd name="connsiteX4880" fmla="*/ 3807889 w 6891715"/>
                <a:gd name="connsiteY4880" fmla="*/ 6038796 h 6367455"/>
                <a:gd name="connsiteX4881" fmla="*/ 3800279 w 6891715"/>
                <a:gd name="connsiteY4881" fmla="*/ 5999956 h 6367455"/>
                <a:gd name="connsiteX4882" fmla="*/ 3792669 w 6891715"/>
                <a:gd name="connsiteY4882" fmla="*/ 5995817 h 6367455"/>
                <a:gd name="connsiteX4883" fmla="*/ 3790132 w 6891715"/>
                <a:gd name="connsiteY4883" fmla="*/ 5987540 h 6367455"/>
                <a:gd name="connsiteX4884" fmla="*/ 3779986 w 6891715"/>
                <a:gd name="connsiteY4884" fmla="*/ 5986585 h 6367455"/>
                <a:gd name="connsiteX4885" fmla="*/ 3777449 w 6891715"/>
                <a:gd name="connsiteY4885" fmla="*/ 5971622 h 6367455"/>
                <a:gd name="connsiteX4886" fmla="*/ 3764132 w 6891715"/>
                <a:gd name="connsiteY4886" fmla="*/ 5978944 h 6367455"/>
                <a:gd name="connsiteX4887" fmla="*/ 3758742 w 6891715"/>
                <a:gd name="connsiteY4887" fmla="*/ 6006641 h 6367455"/>
                <a:gd name="connsiteX4888" fmla="*/ 3753351 w 6891715"/>
                <a:gd name="connsiteY4888" fmla="*/ 5998046 h 6367455"/>
                <a:gd name="connsiteX4889" fmla="*/ 3745107 w 6891715"/>
                <a:gd name="connsiteY4889" fmla="*/ 6002503 h 6367455"/>
                <a:gd name="connsiteX4890" fmla="*/ 3734327 w 6891715"/>
                <a:gd name="connsiteY4890" fmla="*/ 5982446 h 6367455"/>
                <a:gd name="connsiteX4891" fmla="*/ 3733058 w 6891715"/>
                <a:gd name="connsiteY4891" fmla="*/ 5960479 h 6367455"/>
                <a:gd name="connsiteX4892" fmla="*/ 3742571 w 6891715"/>
                <a:gd name="connsiteY4892" fmla="*/ 5949973 h 6367455"/>
                <a:gd name="connsiteX4893" fmla="*/ 3737814 w 6891715"/>
                <a:gd name="connsiteY4893" fmla="*/ 5927688 h 6367455"/>
                <a:gd name="connsiteX4894" fmla="*/ 3721961 w 6891715"/>
                <a:gd name="connsiteY4894" fmla="*/ 5903493 h 6367455"/>
                <a:gd name="connsiteX4895" fmla="*/ 3708326 w 6891715"/>
                <a:gd name="connsiteY4895" fmla="*/ 5898080 h 6367455"/>
                <a:gd name="connsiteX4896" fmla="*/ 3701985 w 6891715"/>
                <a:gd name="connsiteY4896" fmla="*/ 5903493 h 6367455"/>
                <a:gd name="connsiteX4897" fmla="*/ 3694375 w 6891715"/>
                <a:gd name="connsiteY4897" fmla="*/ 5879297 h 6367455"/>
                <a:gd name="connsiteX4898" fmla="*/ 3681692 w 6891715"/>
                <a:gd name="connsiteY4898" fmla="*/ 5876432 h 6367455"/>
                <a:gd name="connsiteX4899" fmla="*/ 3681375 w 6891715"/>
                <a:gd name="connsiteY4899" fmla="*/ 5862742 h 6367455"/>
                <a:gd name="connsiteX4900" fmla="*/ 3690887 w 6891715"/>
                <a:gd name="connsiteY4900" fmla="*/ 5862742 h 6367455"/>
                <a:gd name="connsiteX4901" fmla="*/ 3711814 w 6891715"/>
                <a:gd name="connsiteY4901" fmla="*/ 5839820 h 6367455"/>
                <a:gd name="connsiteX4902" fmla="*/ 3709595 w 6891715"/>
                <a:gd name="connsiteY4902" fmla="*/ 5824221 h 6367455"/>
                <a:gd name="connsiteX4903" fmla="*/ 3710863 w 6891715"/>
                <a:gd name="connsiteY4903" fmla="*/ 5820082 h 6367455"/>
                <a:gd name="connsiteX4904" fmla="*/ 3725448 w 6891715"/>
                <a:gd name="connsiteY4904" fmla="*/ 5835682 h 6367455"/>
                <a:gd name="connsiteX4905" fmla="*/ 3740351 w 6891715"/>
                <a:gd name="connsiteY4905" fmla="*/ 5836637 h 6367455"/>
                <a:gd name="connsiteX4906" fmla="*/ 3746693 w 6891715"/>
                <a:gd name="connsiteY4906" fmla="*/ 5826131 h 6367455"/>
                <a:gd name="connsiteX4907" fmla="*/ 3762547 w 6891715"/>
                <a:gd name="connsiteY4907" fmla="*/ 5819764 h 6367455"/>
                <a:gd name="connsiteX4908" fmla="*/ 3788230 w 6891715"/>
                <a:gd name="connsiteY4908" fmla="*/ 5838547 h 6367455"/>
                <a:gd name="connsiteX4909" fmla="*/ 3812328 w 6891715"/>
                <a:gd name="connsiteY4909" fmla="*/ 5846824 h 6367455"/>
                <a:gd name="connsiteX4910" fmla="*/ 3836426 w 6891715"/>
                <a:gd name="connsiteY4910" fmla="*/ 5846506 h 6367455"/>
                <a:gd name="connsiteX4911" fmla="*/ 3849426 w 6891715"/>
                <a:gd name="connsiteY4911" fmla="*/ 5860196 h 6367455"/>
                <a:gd name="connsiteX4912" fmla="*/ 3857036 w 6891715"/>
                <a:gd name="connsiteY4912" fmla="*/ 5860832 h 6367455"/>
                <a:gd name="connsiteX4913" fmla="*/ 3868367 w 6891715"/>
                <a:gd name="connsiteY4913" fmla="*/ 5859082 h 6367455"/>
                <a:gd name="connsiteX4914" fmla="*/ 3859493 w 6891715"/>
                <a:gd name="connsiteY4914" fmla="*/ 5854053 h 6367455"/>
                <a:gd name="connsiteX4915" fmla="*/ 3872193 w 6891715"/>
                <a:gd name="connsiteY4915" fmla="*/ 5847703 h 6367455"/>
                <a:gd name="connsiteX4916" fmla="*/ 3883940 w 6891715"/>
                <a:gd name="connsiteY4916" fmla="*/ 5850878 h 6367455"/>
                <a:gd name="connsiteX4917" fmla="*/ 3893465 w 6891715"/>
                <a:gd name="connsiteY4917" fmla="*/ 5849608 h 6367455"/>
                <a:gd name="connsiteX4918" fmla="*/ 3889020 w 6891715"/>
                <a:gd name="connsiteY4918" fmla="*/ 5840083 h 6367455"/>
                <a:gd name="connsiteX4919" fmla="*/ 3876320 w 6891715"/>
                <a:gd name="connsiteY4919" fmla="*/ 5835003 h 6367455"/>
                <a:gd name="connsiteX4920" fmla="*/ 3868065 w 6891715"/>
                <a:gd name="connsiteY4920" fmla="*/ 5837226 h 6367455"/>
                <a:gd name="connsiteX4921" fmla="*/ 3859493 w 6891715"/>
                <a:gd name="connsiteY4921" fmla="*/ 5833098 h 6367455"/>
                <a:gd name="connsiteX4922" fmla="*/ 3843618 w 6891715"/>
                <a:gd name="connsiteY4922" fmla="*/ 5815318 h 6367455"/>
                <a:gd name="connsiteX4923" fmla="*/ 3845523 w 6891715"/>
                <a:gd name="connsiteY4923" fmla="*/ 5828971 h 6367455"/>
                <a:gd name="connsiteX4924" fmla="*/ 3830918 w 6891715"/>
                <a:gd name="connsiteY4924" fmla="*/ 5828018 h 6367455"/>
                <a:gd name="connsiteX4925" fmla="*/ 3827743 w 6891715"/>
                <a:gd name="connsiteY4925" fmla="*/ 5814366 h 6367455"/>
                <a:gd name="connsiteX4926" fmla="*/ 3823298 w 6891715"/>
                <a:gd name="connsiteY4926" fmla="*/ 5817541 h 6367455"/>
                <a:gd name="connsiteX4927" fmla="*/ 3811550 w 6891715"/>
                <a:gd name="connsiteY4927" fmla="*/ 5810556 h 6367455"/>
                <a:gd name="connsiteX4928" fmla="*/ 3797898 w 6891715"/>
                <a:gd name="connsiteY4928" fmla="*/ 5817858 h 6367455"/>
                <a:gd name="connsiteX4929" fmla="*/ 3787420 w 6891715"/>
                <a:gd name="connsiteY4929" fmla="*/ 5809286 h 6367455"/>
                <a:gd name="connsiteX4930" fmla="*/ 3761703 w 6891715"/>
                <a:gd name="connsiteY4930" fmla="*/ 5813096 h 6367455"/>
                <a:gd name="connsiteX4931" fmla="*/ 3753765 w 6891715"/>
                <a:gd name="connsiteY4931" fmla="*/ 5811826 h 6367455"/>
                <a:gd name="connsiteX4932" fmla="*/ 3747415 w 6891715"/>
                <a:gd name="connsiteY4932" fmla="*/ 5811191 h 6367455"/>
                <a:gd name="connsiteX4933" fmla="*/ 3742653 w 6891715"/>
                <a:gd name="connsiteY4933" fmla="*/ 5810873 h 6367455"/>
                <a:gd name="connsiteX4934" fmla="*/ 3741383 w 6891715"/>
                <a:gd name="connsiteY4934" fmla="*/ 5811191 h 6367455"/>
                <a:gd name="connsiteX4935" fmla="*/ 3739478 w 6891715"/>
                <a:gd name="connsiteY4935" fmla="*/ 5812461 h 6367455"/>
                <a:gd name="connsiteX4936" fmla="*/ 3735985 w 6891715"/>
                <a:gd name="connsiteY4936" fmla="*/ 5815636 h 6367455"/>
                <a:gd name="connsiteX4937" fmla="*/ 3732810 w 6891715"/>
                <a:gd name="connsiteY4937" fmla="*/ 5818811 h 6367455"/>
                <a:gd name="connsiteX4938" fmla="*/ 3731223 w 6891715"/>
                <a:gd name="connsiteY4938" fmla="*/ 5820398 h 6367455"/>
                <a:gd name="connsiteX4939" fmla="*/ 3715348 w 6891715"/>
                <a:gd name="connsiteY4939" fmla="*/ 5816588 h 6367455"/>
                <a:gd name="connsiteX4940" fmla="*/ 3704553 w 6891715"/>
                <a:gd name="connsiteY4940" fmla="*/ 5800713 h 6367455"/>
                <a:gd name="connsiteX4941" fmla="*/ 3697250 w 6891715"/>
                <a:gd name="connsiteY4941" fmla="*/ 5808968 h 6367455"/>
                <a:gd name="connsiteX4942" fmla="*/ 3695345 w 6891715"/>
                <a:gd name="connsiteY4942" fmla="*/ 5816588 h 6367455"/>
                <a:gd name="connsiteX4943" fmla="*/ 3687725 w 6891715"/>
                <a:gd name="connsiteY4943" fmla="*/ 5812461 h 6367455"/>
                <a:gd name="connsiteX4944" fmla="*/ 3684550 w 6891715"/>
                <a:gd name="connsiteY4944" fmla="*/ 5801031 h 6367455"/>
                <a:gd name="connsiteX4945" fmla="*/ 3675978 w 6891715"/>
                <a:gd name="connsiteY4945" fmla="*/ 5789283 h 6367455"/>
                <a:gd name="connsiteX4946" fmla="*/ 3676930 w 6891715"/>
                <a:gd name="connsiteY4946" fmla="*/ 5779123 h 6367455"/>
                <a:gd name="connsiteX4947" fmla="*/ 3668358 w 6891715"/>
                <a:gd name="connsiteY4947" fmla="*/ 5781028 h 6367455"/>
                <a:gd name="connsiteX4948" fmla="*/ 3665183 w 6891715"/>
                <a:gd name="connsiteY4948" fmla="*/ 5764201 h 6367455"/>
                <a:gd name="connsiteX4949" fmla="*/ 3650260 w 6891715"/>
                <a:gd name="connsiteY4949" fmla="*/ 5761343 h 6367455"/>
                <a:gd name="connsiteX4950" fmla="*/ 3646133 w 6891715"/>
                <a:gd name="connsiteY4950" fmla="*/ 5750548 h 6367455"/>
                <a:gd name="connsiteX4951" fmla="*/ 3652165 w 6891715"/>
                <a:gd name="connsiteY4951" fmla="*/ 5740071 h 6367455"/>
                <a:gd name="connsiteX4952" fmla="*/ 3667088 w 6891715"/>
                <a:gd name="connsiteY4952" fmla="*/ 5735943 h 6367455"/>
                <a:gd name="connsiteX4953" fmla="*/ 3675343 w 6891715"/>
                <a:gd name="connsiteY4953" fmla="*/ 5743881 h 6367455"/>
                <a:gd name="connsiteX4954" fmla="*/ 3683915 w 6891715"/>
                <a:gd name="connsiteY4954" fmla="*/ 5747056 h 6367455"/>
                <a:gd name="connsiteX4955" fmla="*/ 3681693 w 6891715"/>
                <a:gd name="connsiteY4955" fmla="*/ 5733403 h 6367455"/>
                <a:gd name="connsiteX4956" fmla="*/ 3676613 w 6891715"/>
                <a:gd name="connsiteY4956" fmla="*/ 5727371 h 6367455"/>
                <a:gd name="connsiteX4957" fmla="*/ 3660738 w 6891715"/>
                <a:gd name="connsiteY4957" fmla="*/ 5728323 h 6367455"/>
                <a:gd name="connsiteX4958" fmla="*/ 3654388 w 6891715"/>
                <a:gd name="connsiteY4958" fmla="*/ 5720068 h 6367455"/>
                <a:gd name="connsiteX4959" fmla="*/ 3648990 w 6891715"/>
                <a:gd name="connsiteY4959" fmla="*/ 5730546 h 6367455"/>
                <a:gd name="connsiteX4960" fmla="*/ 3645815 w 6891715"/>
                <a:gd name="connsiteY4960" fmla="*/ 5739118 h 6367455"/>
                <a:gd name="connsiteX4961" fmla="*/ 3641370 w 6891715"/>
                <a:gd name="connsiteY4961" fmla="*/ 5733721 h 6367455"/>
                <a:gd name="connsiteX4962" fmla="*/ 3639465 w 6891715"/>
                <a:gd name="connsiteY4962" fmla="*/ 5722291 h 6367455"/>
                <a:gd name="connsiteX4963" fmla="*/ 3631845 w 6891715"/>
                <a:gd name="connsiteY4963" fmla="*/ 5709591 h 6367455"/>
                <a:gd name="connsiteX4964" fmla="*/ 3615018 w 6891715"/>
                <a:gd name="connsiteY4964" fmla="*/ 5708956 h 6367455"/>
                <a:gd name="connsiteX4965" fmla="*/ 3602000 w 6891715"/>
                <a:gd name="connsiteY4965" fmla="*/ 5689906 h 6367455"/>
                <a:gd name="connsiteX4966" fmla="*/ 3606128 w 6891715"/>
                <a:gd name="connsiteY4966" fmla="*/ 5683556 h 6367455"/>
                <a:gd name="connsiteX4967" fmla="*/ 3595968 w 6891715"/>
                <a:gd name="connsiteY4967" fmla="*/ 5682286 h 6367455"/>
                <a:gd name="connsiteX4968" fmla="*/ 3595015 w 6891715"/>
                <a:gd name="connsiteY4968" fmla="*/ 5666093 h 6367455"/>
                <a:gd name="connsiteX4969" fmla="*/ 3588665 w 6891715"/>
                <a:gd name="connsiteY4969" fmla="*/ 5656886 h 6367455"/>
                <a:gd name="connsiteX4970" fmla="*/ 3589618 w 6891715"/>
                <a:gd name="connsiteY4970" fmla="*/ 5650536 h 6367455"/>
                <a:gd name="connsiteX4971" fmla="*/ 3582315 w 6891715"/>
                <a:gd name="connsiteY4971" fmla="*/ 5649583 h 6367455"/>
                <a:gd name="connsiteX4972" fmla="*/ 3578188 w 6891715"/>
                <a:gd name="connsiteY4972" fmla="*/ 5641963 h 6367455"/>
                <a:gd name="connsiteX4973" fmla="*/ 3578378 w 6891715"/>
                <a:gd name="connsiteY4973" fmla="*/ 5641929 h 6367455"/>
                <a:gd name="connsiteX4974" fmla="*/ 3574656 w 6891715"/>
                <a:gd name="connsiteY4974" fmla="*/ 5639745 h 6367455"/>
                <a:gd name="connsiteX4975" fmla="*/ 3577496 w 6891715"/>
                <a:gd name="connsiteY4975" fmla="*/ 5632442 h 6367455"/>
                <a:gd name="connsiteX4976" fmla="*/ 3571816 w 6891715"/>
                <a:gd name="connsiteY4976" fmla="*/ 5618155 h 6367455"/>
                <a:gd name="connsiteX4977" fmla="*/ 3557613 w 6891715"/>
                <a:gd name="connsiteY4977" fmla="*/ 5606090 h 6367455"/>
                <a:gd name="connsiteX4978" fmla="*/ 3537414 w 6891715"/>
                <a:gd name="connsiteY4978" fmla="*/ 5597200 h 6367455"/>
                <a:gd name="connsiteX4979" fmla="*/ 3526999 w 6891715"/>
                <a:gd name="connsiteY4979" fmla="*/ 5579420 h 6367455"/>
                <a:gd name="connsiteX4980" fmla="*/ 3525737 w 6891715"/>
                <a:gd name="connsiteY4980" fmla="*/ 5573387 h 6367455"/>
                <a:gd name="connsiteX4981" fmla="*/ 3515006 w 6891715"/>
                <a:gd name="connsiteY4981" fmla="*/ 5557830 h 6367455"/>
                <a:gd name="connsiteX4982" fmla="*/ 3517847 w 6891715"/>
                <a:gd name="connsiteY4982" fmla="*/ 5553067 h 6367455"/>
                <a:gd name="connsiteX4983" fmla="*/ 3527946 w 6891715"/>
                <a:gd name="connsiteY4983" fmla="*/ 5560052 h 6367455"/>
                <a:gd name="connsiteX4984" fmla="*/ 3526684 w 6891715"/>
                <a:gd name="connsiteY4984" fmla="*/ 5550845 h 6367455"/>
                <a:gd name="connsiteX4985" fmla="*/ 3527315 w 6891715"/>
                <a:gd name="connsiteY4985" fmla="*/ 5546717 h 6367455"/>
                <a:gd name="connsiteX4986" fmla="*/ 3520372 w 6891715"/>
                <a:gd name="connsiteY4986" fmla="*/ 5543860 h 6367455"/>
                <a:gd name="connsiteX4987" fmla="*/ 3514691 w 6891715"/>
                <a:gd name="connsiteY4987" fmla="*/ 5534970 h 6367455"/>
                <a:gd name="connsiteX4988" fmla="*/ 3514691 w 6891715"/>
                <a:gd name="connsiteY4988" fmla="*/ 5523540 h 6367455"/>
                <a:gd name="connsiteX4989" fmla="*/ 3522581 w 6891715"/>
                <a:gd name="connsiteY4989" fmla="*/ 5513062 h 6367455"/>
                <a:gd name="connsiteX4990" fmla="*/ 3527946 w 6891715"/>
                <a:gd name="connsiteY4990" fmla="*/ 5504490 h 6367455"/>
                <a:gd name="connsiteX4991" fmla="*/ 3529840 w 6891715"/>
                <a:gd name="connsiteY4991" fmla="*/ 5490202 h 6367455"/>
                <a:gd name="connsiteX4992" fmla="*/ 3531418 w 6891715"/>
                <a:gd name="connsiteY4992" fmla="*/ 5480995 h 6367455"/>
                <a:gd name="connsiteX4993" fmla="*/ 3523843 w 6891715"/>
                <a:gd name="connsiteY4993" fmla="*/ 5473057 h 6367455"/>
                <a:gd name="connsiteX4994" fmla="*/ 3532365 w 6891715"/>
                <a:gd name="connsiteY4994" fmla="*/ 5464485 h 6367455"/>
                <a:gd name="connsiteX4995" fmla="*/ 3526053 w 6891715"/>
                <a:gd name="connsiteY4995" fmla="*/ 5451784 h 6367455"/>
                <a:gd name="connsiteX4996" fmla="*/ 3523212 w 6891715"/>
                <a:gd name="connsiteY4996" fmla="*/ 5445434 h 6367455"/>
                <a:gd name="connsiteX4997" fmla="*/ 3529524 w 6891715"/>
                <a:gd name="connsiteY4997" fmla="*/ 5441307 h 6367455"/>
                <a:gd name="connsiteX4998" fmla="*/ 3524159 w 6891715"/>
                <a:gd name="connsiteY4998" fmla="*/ 5427337 h 6367455"/>
                <a:gd name="connsiteX4999" fmla="*/ 3527946 w 6891715"/>
                <a:gd name="connsiteY4999" fmla="*/ 5420352 h 6367455"/>
                <a:gd name="connsiteX5000" fmla="*/ 3540570 w 6891715"/>
                <a:gd name="connsiteY5000" fmla="*/ 5404794 h 6367455"/>
                <a:gd name="connsiteX5001" fmla="*/ 3535836 w 6891715"/>
                <a:gd name="connsiteY5001" fmla="*/ 5397809 h 6367455"/>
                <a:gd name="connsiteX5002" fmla="*/ 3526053 w 6891715"/>
                <a:gd name="connsiteY5002" fmla="*/ 5394952 h 6367455"/>
                <a:gd name="connsiteX5003" fmla="*/ 3525643 w 6891715"/>
                <a:gd name="connsiteY5003" fmla="*/ 5394317 h 6367455"/>
                <a:gd name="connsiteX5004" fmla="*/ 3516101 w 6891715"/>
                <a:gd name="connsiteY5004" fmla="*/ 5394317 h 6367455"/>
                <a:gd name="connsiteX5005" fmla="*/ 3512284 w 6891715"/>
                <a:gd name="connsiteY5005" fmla="*/ 5386716 h 6367455"/>
                <a:gd name="connsiteX5006" fmla="*/ 3510694 w 6891715"/>
                <a:gd name="connsiteY5006" fmla="*/ 5374048 h 6367455"/>
                <a:gd name="connsiteX5007" fmla="*/ 3492882 w 6891715"/>
                <a:gd name="connsiteY5007" fmla="*/ 5352511 h 6367455"/>
                <a:gd name="connsiteX5008" fmla="*/ 3469663 w 6891715"/>
                <a:gd name="connsiteY5008" fmla="*/ 5340159 h 6367455"/>
                <a:gd name="connsiteX5009" fmla="*/ 3460121 w 6891715"/>
                <a:gd name="connsiteY5009" fmla="*/ 5329707 h 6367455"/>
                <a:gd name="connsiteX5010" fmla="*/ 3445809 w 6891715"/>
                <a:gd name="connsiteY5010" fmla="*/ 5327807 h 6367455"/>
                <a:gd name="connsiteX5011" fmla="*/ 3441674 w 6891715"/>
                <a:gd name="connsiteY5011" fmla="*/ 5318622 h 6367455"/>
                <a:gd name="connsiteX5012" fmla="*/ 3448671 w 6891715"/>
                <a:gd name="connsiteY5012" fmla="*/ 5320839 h 6367455"/>
                <a:gd name="connsiteX5013" fmla="*/ 3454396 w 6891715"/>
                <a:gd name="connsiteY5013" fmla="*/ 5318939 h 6367455"/>
                <a:gd name="connsiteX5014" fmla="*/ 3455032 w 6891715"/>
                <a:gd name="connsiteY5014" fmla="*/ 5310071 h 6367455"/>
                <a:gd name="connsiteX5015" fmla="*/ 3445596 w 6891715"/>
                <a:gd name="connsiteY5015" fmla="*/ 5305079 h 6367455"/>
                <a:gd name="connsiteX5016" fmla="*/ 3448013 w 6891715"/>
                <a:gd name="connsiteY5016" fmla="*/ 5314939 h 6367455"/>
                <a:gd name="connsiteX5017" fmla="*/ 3441636 w 6891715"/>
                <a:gd name="connsiteY5017" fmla="*/ 5312732 h 6367455"/>
                <a:gd name="connsiteX5018" fmla="*/ 3436217 w 6891715"/>
                <a:gd name="connsiteY5018" fmla="*/ 5308949 h 6367455"/>
                <a:gd name="connsiteX5019" fmla="*/ 3431434 w 6891715"/>
                <a:gd name="connsiteY5019" fmla="*/ 5305166 h 6367455"/>
                <a:gd name="connsiteX5020" fmla="*/ 3427927 w 6891715"/>
                <a:gd name="connsiteY5020" fmla="*/ 5302014 h 6367455"/>
                <a:gd name="connsiteX5021" fmla="*/ 3425696 w 6891715"/>
                <a:gd name="connsiteY5021" fmla="*/ 5298861 h 6367455"/>
                <a:gd name="connsiteX5022" fmla="*/ 3423145 w 6891715"/>
                <a:gd name="connsiteY5022" fmla="*/ 5296654 h 6367455"/>
                <a:gd name="connsiteX5023" fmla="*/ 3420913 w 6891715"/>
                <a:gd name="connsiteY5023" fmla="*/ 5295078 h 6367455"/>
                <a:gd name="connsiteX5024" fmla="*/ 3393814 w 6891715"/>
                <a:gd name="connsiteY5024" fmla="*/ 5279000 h 6367455"/>
                <a:gd name="connsiteX5025" fmla="*/ 3380105 w 6891715"/>
                <a:gd name="connsiteY5025" fmla="*/ 5263238 h 6367455"/>
                <a:gd name="connsiteX5026" fmla="*/ 3365758 w 6891715"/>
                <a:gd name="connsiteY5026" fmla="*/ 5256303 h 6367455"/>
                <a:gd name="connsiteX5027" fmla="*/ 3371178 w 6891715"/>
                <a:gd name="connsiteY5027" fmla="*/ 5268913 h 6367455"/>
                <a:gd name="connsiteX5028" fmla="*/ 3355875 w 6891715"/>
                <a:gd name="connsiteY5028" fmla="*/ 5258509 h 6367455"/>
                <a:gd name="connsiteX5029" fmla="*/ 3332601 w 6891715"/>
                <a:gd name="connsiteY5029" fmla="*/ 5247476 h 6367455"/>
                <a:gd name="connsiteX5030" fmla="*/ 3320486 w 6891715"/>
                <a:gd name="connsiteY5030" fmla="*/ 5245269 h 6367455"/>
                <a:gd name="connsiteX5031" fmla="*/ 3301995 w 6891715"/>
                <a:gd name="connsiteY5031" fmla="*/ 5240855 h 6367455"/>
                <a:gd name="connsiteX5032" fmla="*/ 3294025 w 6891715"/>
                <a:gd name="connsiteY5032" fmla="*/ 5229506 h 6367455"/>
                <a:gd name="connsiteX5033" fmla="*/ 3321124 w 6891715"/>
                <a:gd name="connsiteY5033" fmla="*/ 5232974 h 6367455"/>
                <a:gd name="connsiteX5034" fmla="*/ 3333877 w 6891715"/>
                <a:gd name="connsiteY5034" fmla="*/ 5237072 h 6367455"/>
                <a:gd name="connsiteX5035" fmla="*/ 3352368 w 6891715"/>
                <a:gd name="connsiteY5035" fmla="*/ 5241171 h 6367455"/>
                <a:gd name="connsiteX5036" fmla="*/ 3357469 w 6891715"/>
                <a:gd name="connsiteY5036" fmla="*/ 5244954 h 6367455"/>
                <a:gd name="connsiteX5037" fmla="*/ 3355237 w 6891715"/>
                <a:gd name="connsiteY5037" fmla="*/ 5235496 h 6367455"/>
                <a:gd name="connsiteX5038" fmla="*/ 3357761 w 6891715"/>
                <a:gd name="connsiteY5038" fmla="*/ 5233854 h 6367455"/>
                <a:gd name="connsiteX5039" fmla="*/ 3374251 w 6891715"/>
                <a:gd name="connsiteY5039" fmla="*/ 5226890 h 6367455"/>
                <a:gd name="connsiteX5040" fmla="*/ 3376538 w 6891715"/>
                <a:gd name="connsiteY5040" fmla="*/ 5226649 h 6367455"/>
                <a:gd name="connsiteX5041" fmla="*/ 3376390 w 6891715"/>
                <a:gd name="connsiteY5041" fmla="*/ 5225986 h 6367455"/>
                <a:gd name="connsiteX5042" fmla="*/ 3374251 w 6891715"/>
                <a:gd name="connsiteY5042" fmla="*/ 5226890 h 6367455"/>
                <a:gd name="connsiteX5043" fmla="*/ 3367352 w 6891715"/>
                <a:gd name="connsiteY5043" fmla="*/ 5227615 h 6367455"/>
                <a:gd name="connsiteX5044" fmla="*/ 3357761 w 6891715"/>
                <a:gd name="connsiteY5044" fmla="*/ 5233854 h 6367455"/>
                <a:gd name="connsiteX5045" fmla="*/ 3355306 w 6891715"/>
                <a:gd name="connsiteY5045" fmla="*/ 5234891 h 6367455"/>
                <a:gd name="connsiteX5046" fmla="*/ 3346733 w 6891715"/>
                <a:gd name="connsiteY5046" fmla="*/ 5230124 h 6367455"/>
                <a:gd name="connsiteX5047" fmla="*/ 3354671 w 6891715"/>
                <a:gd name="connsiteY5047" fmla="*/ 5222815 h 6367455"/>
                <a:gd name="connsiteX5048" fmla="*/ 3358798 w 6891715"/>
                <a:gd name="connsiteY5048" fmla="*/ 5218366 h 6367455"/>
                <a:gd name="connsiteX5049" fmla="*/ 3358436 w 6891715"/>
                <a:gd name="connsiteY5049" fmla="*/ 5217784 h 6367455"/>
                <a:gd name="connsiteX5050" fmla="*/ 3354315 w 6891715"/>
                <a:gd name="connsiteY5050" fmla="*/ 5222229 h 6367455"/>
                <a:gd name="connsiteX5051" fmla="*/ 3340052 w 6891715"/>
                <a:gd name="connsiteY5051" fmla="*/ 5224452 h 6367455"/>
                <a:gd name="connsiteX5052" fmla="*/ 3327374 w 6891715"/>
                <a:gd name="connsiteY5052" fmla="*/ 5222547 h 6367455"/>
                <a:gd name="connsiteX5053" fmla="*/ 3291558 w 6891715"/>
                <a:gd name="connsiteY5053" fmla="*/ 5197464 h 6367455"/>
                <a:gd name="connsiteX5054" fmla="*/ 3284585 w 6891715"/>
                <a:gd name="connsiteY5054" fmla="*/ 5183177 h 6367455"/>
                <a:gd name="connsiteX5055" fmla="*/ 3262715 w 6891715"/>
                <a:gd name="connsiteY5055" fmla="*/ 5167619 h 6367455"/>
                <a:gd name="connsiteX5056" fmla="*/ 3236724 w 6891715"/>
                <a:gd name="connsiteY5056" fmla="*/ 5163492 h 6367455"/>
                <a:gd name="connsiteX5057" fmla="*/ 3223095 w 6891715"/>
                <a:gd name="connsiteY5057" fmla="*/ 5169842 h 6367455"/>
                <a:gd name="connsiteX5058" fmla="*/ 3197105 w 6891715"/>
                <a:gd name="connsiteY5058" fmla="*/ 5168889 h 6367455"/>
                <a:gd name="connsiteX5059" fmla="*/ 3185694 w 6891715"/>
                <a:gd name="connsiteY5059" fmla="*/ 5151744 h 6367455"/>
                <a:gd name="connsiteX5060" fmla="*/ 3187913 w 6891715"/>
                <a:gd name="connsiteY5060" fmla="*/ 5144442 h 6367455"/>
                <a:gd name="connsiteX5061" fmla="*/ 3160338 w 6891715"/>
                <a:gd name="connsiteY5061" fmla="*/ 5123804 h 6367455"/>
                <a:gd name="connsiteX5062" fmla="*/ 3116598 w 6891715"/>
                <a:gd name="connsiteY5062" fmla="*/ 5068242 h 6367455"/>
                <a:gd name="connsiteX5063" fmla="*/ 3116281 w 6891715"/>
                <a:gd name="connsiteY5063" fmla="*/ 5063797 h 6367455"/>
                <a:gd name="connsiteX5064" fmla="*/ 3125790 w 6891715"/>
                <a:gd name="connsiteY5064" fmla="*/ 5065067 h 6367455"/>
                <a:gd name="connsiteX5065" fmla="*/ 3132129 w 6891715"/>
                <a:gd name="connsiteY5065" fmla="*/ 5063797 h 6367455"/>
                <a:gd name="connsiteX5066" fmla="*/ 3125790 w 6891715"/>
                <a:gd name="connsiteY5066" fmla="*/ 5056494 h 6367455"/>
                <a:gd name="connsiteX5067" fmla="*/ 3125790 w 6891715"/>
                <a:gd name="connsiteY5067" fmla="*/ 5052049 h 6367455"/>
                <a:gd name="connsiteX5068" fmla="*/ 3141637 w 6891715"/>
                <a:gd name="connsiteY5068" fmla="*/ 5060622 h 6367455"/>
                <a:gd name="connsiteX5069" fmla="*/ 3152097 w 6891715"/>
                <a:gd name="connsiteY5069" fmla="*/ 5071099 h 6367455"/>
                <a:gd name="connsiteX5070" fmla="*/ 3154316 w 6891715"/>
                <a:gd name="connsiteY5070" fmla="*/ 5061257 h 6367455"/>
                <a:gd name="connsiteX5071" fmla="*/ 3144807 w 6891715"/>
                <a:gd name="connsiteY5071" fmla="*/ 5059669 h 6367455"/>
                <a:gd name="connsiteX5072" fmla="*/ 3123571 w 6891715"/>
                <a:gd name="connsiteY5072" fmla="*/ 5040937 h 6367455"/>
                <a:gd name="connsiteX5073" fmla="*/ 3111844 w 6891715"/>
                <a:gd name="connsiteY5073" fmla="*/ 5026014 h 6367455"/>
                <a:gd name="connsiteX5074" fmla="*/ 3105187 w 6891715"/>
                <a:gd name="connsiteY5074" fmla="*/ 5012679 h 6367455"/>
                <a:gd name="connsiteX5075" fmla="*/ 3100750 w 6891715"/>
                <a:gd name="connsiteY5075" fmla="*/ 4980612 h 6367455"/>
                <a:gd name="connsiteX5076" fmla="*/ 3093143 w 6891715"/>
                <a:gd name="connsiteY5076" fmla="*/ 4963149 h 6367455"/>
                <a:gd name="connsiteX5077" fmla="*/ 3070005 w 6891715"/>
                <a:gd name="connsiteY5077" fmla="*/ 4933621 h 6367455"/>
                <a:gd name="connsiteX5078" fmla="*/ 3053524 w 6891715"/>
                <a:gd name="connsiteY5078" fmla="*/ 4927589 h 6367455"/>
                <a:gd name="connsiteX5079" fmla="*/ 3045283 w 6891715"/>
                <a:gd name="connsiteY5079" fmla="*/ 4918064 h 6367455"/>
                <a:gd name="connsiteX5080" fmla="*/ 3030703 w 6891715"/>
                <a:gd name="connsiteY5080" fmla="*/ 4921239 h 6367455"/>
                <a:gd name="connsiteX5081" fmla="*/ 3025314 w 6891715"/>
                <a:gd name="connsiteY5081" fmla="*/ 4945686 h 6367455"/>
                <a:gd name="connsiteX5082" fmla="*/ 3027850 w 6891715"/>
                <a:gd name="connsiteY5082" fmla="*/ 4958386 h 6367455"/>
                <a:gd name="connsiteX5083" fmla="*/ 3018341 w 6891715"/>
                <a:gd name="connsiteY5083" fmla="*/ 4971086 h 6367455"/>
                <a:gd name="connsiteX5084" fmla="*/ 3016123 w 6891715"/>
                <a:gd name="connsiteY5084" fmla="*/ 4966006 h 6367455"/>
                <a:gd name="connsiteX5085" fmla="*/ 3012953 w 6891715"/>
                <a:gd name="connsiteY5085" fmla="*/ 4975531 h 6367455"/>
                <a:gd name="connsiteX5086" fmla="*/ 3006931 w 6891715"/>
                <a:gd name="connsiteY5086" fmla="*/ 4990137 h 6367455"/>
                <a:gd name="connsiteX5087" fmla="*/ 3005980 w 6891715"/>
                <a:gd name="connsiteY5087" fmla="*/ 4995217 h 6367455"/>
                <a:gd name="connsiteX5088" fmla="*/ 2992351 w 6891715"/>
                <a:gd name="connsiteY5088" fmla="*/ 4986962 h 6367455"/>
                <a:gd name="connsiteX5089" fmla="*/ 2988547 w 6891715"/>
                <a:gd name="connsiteY5089" fmla="*/ 4967276 h 6367455"/>
                <a:gd name="connsiteX5090" fmla="*/ 2977137 w 6891715"/>
                <a:gd name="connsiteY5090" fmla="*/ 4958704 h 6367455"/>
                <a:gd name="connsiteX5091" fmla="*/ 2971749 w 6891715"/>
                <a:gd name="connsiteY5091" fmla="*/ 4946004 h 6367455"/>
                <a:gd name="connsiteX5092" fmla="*/ 2974601 w 6891715"/>
                <a:gd name="connsiteY5092" fmla="*/ 4927271 h 6367455"/>
                <a:gd name="connsiteX5093" fmla="*/ 2963825 w 6891715"/>
                <a:gd name="connsiteY5093" fmla="*/ 4910444 h 6367455"/>
                <a:gd name="connsiteX5094" fmla="*/ 2963825 w 6891715"/>
                <a:gd name="connsiteY5094" fmla="*/ 4899649 h 6367455"/>
                <a:gd name="connsiteX5095" fmla="*/ 2976186 w 6891715"/>
                <a:gd name="connsiteY5095" fmla="*/ 4893299 h 6367455"/>
                <a:gd name="connsiteX5096" fmla="*/ 2976672 w 6891715"/>
                <a:gd name="connsiteY5096" fmla="*/ 4893377 h 6367455"/>
                <a:gd name="connsiteX5097" fmla="*/ 2981824 w 6891715"/>
                <a:gd name="connsiteY5097" fmla="*/ 4881196 h 6367455"/>
                <a:gd name="connsiteX5098" fmla="*/ 2977710 w 6891715"/>
                <a:gd name="connsiteY5098" fmla="*/ 4874199 h 6367455"/>
                <a:gd name="connsiteX5099" fmla="*/ 2986888 w 6891715"/>
                <a:gd name="connsiteY5099" fmla="*/ 4875471 h 6367455"/>
                <a:gd name="connsiteX5100" fmla="*/ 2990656 w 6891715"/>
                <a:gd name="connsiteY5100" fmla="*/ 4865568 h 6367455"/>
                <a:gd name="connsiteX5101" fmla="*/ 2977241 w 6891715"/>
                <a:gd name="connsiteY5101" fmla="*/ 4873821 h 6367455"/>
                <a:gd name="connsiteX5102" fmla="*/ 2960110 w 6891715"/>
                <a:gd name="connsiteY5102" fmla="*/ 4867464 h 6367455"/>
                <a:gd name="connsiteX5103" fmla="*/ 2943297 w 6891715"/>
                <a:gd name="connsiteY5103" fmla="*/ 4876364 h 6367455"/>
                <a:gd name="connsiteX5104" fmla="*/ 2927436 w 6891715"/>
                <a:gd name="connsiteY5104" fmla="*/ 4870960 h 6367455"/>
                <a:gd name="connsiteX5105" fmla="*/ 2894761 w 6891715"/>
                <a:gd name="connsiteY5105" fmla="*/ 4889077 h 6367455"/>
                <a:gd name="connsiteX5106" fmla="*/ 2863038 w 6891715"/>
                <a:gd name="connsiteY5106" fmla="*/ 4899884 h 6367455"/>
                <a:gd name="connsiteX5107" fmla="*/ 2852887 w 6891715"/>
                <a:gd name="connsiteY5107" fmla="*/ 4901155 h 6367455"/>
                <a:gd name="connsiteX5108" fmla="*/ 2843053 w 6891715"/>
                <a:gd name="connsiteY5108" fmla="*/ 4922132 h 6367455"/>
                <a:gd name="connsiteX5109" fmla="*/ 2844639 w 6891715"/>
                <a:gd name="connsiteY5109" fmla="*/ 4939296 h 6367455"/>
                <a:gd name="connsiteX5110" fmla="*/ 2862721 w 6891715"/>
                <a:gd name="connsiteY5110" fmla="*/ 4962180 h 6367455"/>
                <a:gd name="connsiteX5111" fmla="*/ 2862721 w 6891715"/>
                <a:gd name="connsiteY5111" fmla="*/ 4977118 h 6367455"/>
                <a:gd name="connsiteX5112" fmla="*/ 2850349 w 6891715"/>
                <a:gd name="connsiteY5112" fmla="*/ 4994282 h 6367455"/>
                <a:gd name="connsiteX5113" fmla="*/ 2849397 w 6891715"/>
                <a:gd name="connsiteY5113" fmla="*/ 5023523 h 6367455"/>
                <a:gd name="connsiteX5114" fmla="*/ 2857011 w 6891715"/>
                <a:gd name="connsiteY5114" fmla="*/ 5056260 h 6367455"/>
                <a:gd name="connsiteX5115" fmla="*/ 2892223 w 6891715"/>
                <a:gd name="connsiteY5115" fmla="*/ 5094718 h 6367455"/>
                <a:gd name="connsiteX5116" fmla="*/ 2944566 w 6891715"/>
                <a:gd name="connsiteY5116" fmla="*/ 5138580 h 6367455"/>
                <a:gd name="connsiteX5117" fmla="*/ 2977558 w 6891715"/>
                <a:gd name="connsiteY5117" fmla="*/ 5157332 h 6367455"/>
                <a:gd name="connsiteX5118" fmla="*/ 3003571 w 6891715"/>
                <a:gd name="connsiteY5118" fmla="*/ 5234249 h 6367455"/>
                <a:gd name="connsiteX5119" fmla="*/ 3036880 w 6891715"/>
                <a:gd name="connsiteY5119" fmla="*/ 5295274 h 6367455"/>
                <a:gd name="connsiteX5120" fmla="*/ 3070189 w 6891715"/>
                <a:gd name="connsiteY5120" fmla="*/ 5330554 h 6367455"/>
                <a:gd name="connsiteX5121" fmla="*/ 3108256 w 6891715"/>
                <a:gd name="connsiteY5121" fmla="*/ 5352485 h 6367455"/>
                <a:gd name="connsiteX5122" fmla="*/ 3135855 w 6891715"/>
                <a:gd name="connsiteY5122" fmla="*/ 5374416 h 6367455"/>
                <a:gd name="connsiteX5123" fmla="*/ 3163454 w 6891715"/>
                <a:gd name="connsiteY5123" fmla="*/ 5357252 h 6367455"/>
                <a:gd name="connsiteX5124" fmla="*/ 3164406 w 6891715"/>
                <a:gd name="connsiteY5124" fmla="*/ 5364563 h 6367455"/>
                <a:gd name="connsiteX5125" fmla="*/ 3172019 w 6891715"/>
                <a:gd name="connsiteY5125" fmla="*/ 5366787 h 6367455"/>
                <a:gd name="connsiteX5126" fmla="*/ 3176778 w 6891715"/>
                <a:gd name="connsiteY5126" fmla="*/ 5355981 h 6367455"/>
                <a:gd name="connsiteX5127" fmla="*/ 3188515 w 6891715"/>
                <a:gd name="connsiteY5127" fmla="*/ 5351849 h 6367455"/>
                <a:gd name="connsiteX5128" fmla="*/ 3200252 w 6891715"/>
                <a:gd name="connsiteY5128" fmla="*/ 5351531 h 6367455"/>
                <a:gd name="connsiteX5129" fmla="*/ 3213259 w 6891715"/>
                <a:gd name="connsiteY5129" fmla="*/ 5373780 h 6367455"/>
                <a:gd name="connsiteX5130" fmla="*/ 3204694 w 6891715"/>
                <a:gd name="connsiteY5130" fmla="*/ 5384269 h 6367455"/>
                <a:gd name="connsiteX5131" fmla="*/ 3194225 w 6891715"/>
                <a:gd name="connsiteY5131" fmla="*/ 5398253 h 6367455"/>
                <a:gd name="connsiteX5132" fmla="*/ 3192322 w 6891715"/>
                <a:gd name="connsiteY5132" fmla="*/ 5409696 h 6367455"/>
                <a:gd name="connsiteX5133" fmla="*/ 3203108 w 6891715"/>
                <a:gd name="connsiteY5133" fmla="*/ 5431944 h 6367455"/>
                <a:gd name="connsiteX5134" fmla="*/ 3222141 w 6891715"/>
                <a:gd name="connsiteY5134" fmla="*/ 5436712 h 6367455"/>
                <a:gd name="connsiteX5135" fmla="*/ 3271946 w 6891715"/>
                <a:gd name="connsiteY5135" fmla="*/ 5456418 h 6367455"/>
                <a:gd name="connsiteX5136" fmla="*/ 3322703 w 6891715"/>
                <a:gd name="connsiteY5136" fmla="*/ 5478349 h 6367455"/>
                <a:gd name="connsiteX5137" fmla="*/ 3357281 w 6891715"/>
                <a:gd name="connsiteY5137" fmla="*/ 5513629 h 6367455"/>
                <a:gd name="connsiteX5138" fmla="*/ 3391224 w 6891715"/>
                <a:gd name="connsiteY5138" fmla="*/ 5526024 h 6367455"/>
                <a:gd name="connsiteX5139" fmla="*/ 3404865 w 6891715"/>
                <a:gd name="connsiteY5139" fmla="*/ 5541598 h 6367455"/>
                <a:gd name="connsiteX5140" fmla="*/ 3429609 w 6891715"/>
                <a:gd name="connsiteY5140" fmla="*/ 5562576 h 6367455"/>
                <a:gd name="connsiteX5141" fmla="*/ 3443250 w 6891715"/>
                <a:gd name="connsiteY5141" fmla="*/ 5581646 h 6367455"/>
                <a:gd name="connsiteX5142" fmla="*/ 3435319 w 6891715"/>
                <a:gd name="connsiteY5142" fmla="*/ 5601352 h 6367455"/>
                <a:gd name="connsiteX5143" fmla="*/ 3429926 w 6891715"/>
                <a:gd name="connsiteY5143" fmla="*/ 5619469 h 6367455"/>
                <a:gd name="connsiteX5144" fmla="*/ 3396934 w 6891715"/>
                <a:gd name="connsiteY5144" fmla="*/ 5603894 h 6367455"/>
                <a:gd name="connsiteX5145" fmla="*/ 3382976 w 6891715"/>
                <a:gd name="connsiteY5145" fmla="*/ 5572429 h 6367455"/>
                <a:gd name="connsiteX5146" fmla="*/ 3329999 w 6891715"/>
                <a:gd name="connsiteY5146" fmla="*/ 5563529 h 6367455"/>
                <a:gd name="connsiteX5147" fmla="*/ 3328730 w 6891715"/>
                <a:gd name="connsiteY5147" fmla="*/ 5550816 h 6367455"/>
                <a:gd name="connsiteX5148" fmla="*/ 3336344 w 6891715"/>
                <a:gd name="connsiteY5148" fmla="*/ 5546684 h 6367455"/>
                <a:gd name="connsiteX5149" fmla="*/ 3325558 w 6891715"/>
                <a:gd name="connsiteY5149" fmla="*/ 5541280 h 6367455"/>
                <a:gd name="connsiteX5150" fmla="*/ 3285270 w 6891715"/>
                <a:gd name="connsiteY5150" fmla="*/ 5547955 h 6367455"/>
                <a:gd name="connsiteX5151" fmla="*/ 3262429 w 6891715"/>
                <a:gd name="connsiteY5151" fmla="*/ 5574653 h 6367455"/>
                <a:gd name="connsiteX5152" fmla="*/ 3270043 w 6891715"/>
                <a:gd name="connsiteY5152" fmla="*/ 5591499 h 6367455"/>
                <a:gd name="connsiteX5153" fmla="*/ 3249423 w 6891715"/>
                <a:gd name="connsiteY5153" fmla="*/ 5626779 h 6367455"/>
                <a:gd name="connsiteX5154" fmla="*/ 3268457 w 6891715"/>
                <a:gd name="connsiteY5154" fmla="*/ 5643306 h 6367455"/>
                <a:gd name="connsiteX5155" fmla="*/ 3299228 w 6891715"/>
                <a:gd name="connsiteY5155" fmla="*/ 5662059 h 6367455"/>
                <a:gd name="connsiteX5156" fmla="*/ 3308110 w 6891715"/>
                <a:gd name="connsiteY5156" fmla="*/ 5681765 h 6367455"/>
                <a:gd name="connsiteX5157" fmla="*/ 3314455 w 6891715"/>
                <a:gd name="connsiteY5157" fmla="*/ 5708145 h 6367455"/>
                <a:gd name="connsiteX5158" fmla="*/ 3313820 w 6891715"/>
                <a:gd name="connsiteY5158" fmla="*/ 5724991 h 6367455"/>
                <a:gd name="connsiteX5159" fmla="*/ 3292566 w 6891715"/>
                <a:gd name="connsiteY5159" fmla="*/ 5728487 h 6367455"/>
                <a:gd name="connsiteX5160" fmla="*/ 3262112 w 6891715"/>
                <a:gd name="connsiteY5160" fmla="*/ 5744697 h 6367455"/>
                <a:gd name="connsiteX5161" fmla="*/ 3263064 w 6891715"/>
                <a:gd name="connsiteY5161" fmla="*/ 5768534 h 6367455"/>
                <a:gd name="connsiteX5162" fmla="*/ 3262429 w 6891715"/>
                <a:gd name="connsiteY5162" fmla="*/ 5799365 h 6367455"/>
                <a:gd name="connsiteX5163" fmla="*/ 3221824 w 6891715"/>
                <a:gd name="connsiteY5163" fmla="*/ 5842909 h 6367455"/>
                <a:gd name="connsiteX5164" fmla="*/ 3205963 w 6891715"/>
                <a:gd name="connsiteY5164" fmla="*/ 5867382 h 6367455"/>
                <a:gd name="connsiteX5165" fmla="*/ 3189149 w 6891715"/>
                <a:gd name="connsiteY5165" fmla="*/ 5873739 h 6367455"/>
                <a:gd name="connsiteX5166" fmla="*/ 3175509 w 6891715"/>
                <a:gd name="connsiteY5166" fmla="*/ 5861343 h 6367455"/>
                <a:gd name="connsiteX5167" fmla="*/ 3164406 w 6891715"/>
                <a:gd name="connsiteY5167" fmla="*/ 5830831 h 6367455"/>
                <a:gd name="connsiteX5168" fmla="*/ 3164406 w 6891715"/>
                <a:gd name="connsiteY5168" fmla="*/ 5821296 h 6367455"/>
                <a:gd name="connsiteX5169" fmla="*/ 3185343 w 6891715"/>
                <a:gd name="connsiteY5169" fmla="*/ 5813985 h 6367455"/>
                <a:gd name="connsiteX5170" fmla="*/ 3192639 w 6891715"/>
                <a:gd name="connsiteY5170" fmla="*/ 5799047 h 6367455"/>
                <a:gd name="connsiteX5171" fmla="*/ 3182805 w 6891715"/>
                <a:gd name="connsiteY5171" fmla="*/ 5784109 h 6367455"/>
                <a:gd name="connsiteX5172" fmla="*/ 3187246 w 6891715"/>
                <a:gd name="connsiteY5172" fmla="*/ 5774573 h 6367455"/>
                <a:gd name="connsiteX5173" fmla="*/ 3204059 w 6891715"/>
                <a:gd name="connsiteY5173" fmla="*/ 5767263 h 6367455"/>
                <a:gd name="connsiteX5174" fmla="*/ 3218017 w 6891715"/>
                <a:gd name="connsiteY5174" fmla="*/ 5761860 h 6367455"/>
                <a:gd name="connsiteX5175" fmla="*/ 3220555 w 6891715"/>
                <a:gd name="connsiteY5175" fmla="*/ 5742790 h 6367455"/>
                <a:gd name="connsiteX5176" fmla="*/ 3219603 w 6891715"/>
                <a:gd name="connsiteY5176" fmla="*/ 5728805 h 6367455"/>
                <a:gd name="connsiteX5177" fmla="*/ 3207549 w 6891715"/>
                <a:gd name="connsiteY5177" fmla="*/ 5710052 h 6367455"/>
                <a:gd name="connsiteX5178" fmla="*/ 3188198 w 6891715"/>
                <a:gd name="connsiteY5178" fmla="*/ 5667144 h 6367455"/>
                <a:gd name="connsiteX5179" fmla="*/ 3177095 w 6891715"/>
                <a:gd name="connsiteY5179" fmla="*/ 5628050 h 6367455"/>
                <a:gd name="connsiteX5180" fmla="*/ 3159330 w 6891715"/>
                <a:gd name="connsiteY5180" fmla="*/ 5606119 h 6367455"/>
                <a:gd name="connsiteX5181" fmla="*/ 3131731 w 6891715"/>
                <a:gd name="connsiteY5181" fmla="*/ 5611840 h 6367455"/>
                <a:gd name="connsiteX5182" fmla="*/ 3108256 w 6891715"/>
                <a:gd name="connsiteY5182" fmla="*/ 5600398 h 6367455"/>
                <a:gd name="connsiteX5183" fmla="*/ 3096519 w 6891715"/>
                <a:gd name="connsiteY5183" fmla="*/ 5576243 h 6367455"/>
                <a:gd name="connsiteX5184" fmla="*/ 3097788 w 6891715"/>
                <a:gd name="connsiteY5184" fmla="*/ 5564800 h 6367455"/>
                <a:gd name="connsiteX5185" fmla="*/ 3079388 w 6891715"/>
                <a:gd name="connsiteY5185" fmla="*/ 5534288 h 6367455"/>
                <a:gd name="connsiteX5186" fmla="*/ 3052741 w 6891715"/>
                <a:gd name="connsiteY5186" fmla="*/ 5543823 h 6367455"/>
                <a:gd name="connsiteX5187" fmla="*/ 3044176 w 6891715"/>
                <a:gd name="connsiteY5187" fmla="*/ 5537784 h 6367455"/>
                <a:gd name="connsiteX5188" fmla="*/ 3052741 w 6891715"/>
                <a:gd name="connsiteY5188" fmla="*/ 5519667 h 6367455"/>
                <a:gd name="connsiteX5189" fmla="*/ 3034659 w 6891715"/>
                <a:gd name="connsiteY5189" fmla="*/ 5516489 h 6367455"/>
                <a:gd name="connsiteX5190" fmla="*/ 3010232 w 6891715"/>
                <a:gd name="connsiteY5190" fmla="*/ 5496783 h 6367455"/>
                <a:gd name="connsiteX5191" fmla="*/ 2983585 w 6891715"/>
                <a:gd name="connsiteY5191" fmla="*/ 5462457 h 6367455"/>
                <a:gd name="connsiteX5192" fmla="*/ 2953766 w 6891715"/>
                <a:gd name="connsiteY5192" fmla="*/ 5469767 h 6367455"/>
                <a:gd name="connsiteX5193" fmla="*/ 2933780 w 6891715"/>
                <a:gd name="connsiteY5193" fmla="*/ 5458325 h 6367455"/>
                <a:gd name="connsiteX5194" fmla="*/ 2913478 w 6891715"/>
                <a:gd name="connsiteY5194" fmla="*/ 5460867 h 6367455"/>
                <a:gd name="connsiteX5195" fmla="*/ 2861452 w 6891715"/>
                <a:gd name="connsiteY5195" fmla="*/ 5422409 h 6367455"/>
                <a:gd name="connsiteX5196" fmla="*/ 2823067 w 6891715"/>
                <a:gd name="connsiteY5196" fmla="*/ 5379501 h 6367455"/>
                <a:gd name="connsiteX5197" fmla="*/ 2802765 w 6891715"/>
                <a:gd name="connsiteY5197" fmla="*/ 5362338 h 6367455"/>
                <a:gd name="connsiteX5198" fmla="*/ 2789758 w 6891715"/>
                <a:gd name="connsiteY5198" fmla="*/ 5336275 h 6367455"/>
                <a:gd name="connsiteX5199" fmla="*/ 2765332 w 6891715"/>
                <a:gd name="connsiteY5199" fmla="*/ 5308941 h 6367455"/>
                <a:gd name="connsiteX5200" fmla="*/ 2739953 w 6891715"/>
                <a:gd name="connsiteY5200" fmla="*/ 5313709 h 6367455"/>
                <a:gd name="connsiteX5201" fmla="*/ 2730437 w 6891715"/>
                <a:gd name="connsiteY5201" fmla="*/ 5321972 h 6367455"/>
                <a:gd name="connsiteX5202" fmla="*/ 2725044 w 6891715"/>
                <a:gd name="connsiteY5202" fmla="*/ 5309259 h 6367455"/>
                <a:gd name="connsiteX5203" fmla="*/ 2736781 w 6891715"/>
                <a:gd name="connsiteY5203" fmla="*/ 5299724 h 6367455"/>
                <a:gd name="connsiteX5204" fmla="*/ 2719968 w 6891715"/>
                <a:gd name="connsiteY5204" fmla="*/ 5285103 h 6367455"/>
                <a:gd name="connsiteX5205" fmla="*/ 2702838 w 6891715"/>
                <a:gd name="connsiteY5205" fmla="*/ 5280336 h 6367455"/>
                <a:gd name="connsiteX5206" fmla="*/ 2707913 w 6891715"/>
                <a:gd name="connsiteY5206" fmla="*/ 5265397 h 6367455"/>
                <a:gd name="connsiteX5207" fmla="*/ 2688880 w 6891715"/>
                <a:gd name="connsiteY5207" fmla="*/ 5254909 h 6367455"/>
                <a:gd name="connsiteX5208" fmla="*/ 2675873 w 6891715"/>
                <a:gd name="connsiteY5208" fmla="*/ 5257133 h 6367455"/>
                <a:gd name="connsiteX5209" fmla="*/ 2673970 w 6891715"/>
                <a:gd name="connsiteY5209" fmla="*/ 5252048 h 6367455"/>
                <a:gd name="connsiteX5210" fmla="*/ 2681266 w 6891715"/>
                <a:gd name="connsiteY5210" fmla="*/ 5238063 h 6367455"/>
                <a:gd name="connsiteX5211" fmla="*/ 2675556 w 6891715"/>
                <a:gd name="connsiteY5211" fmla="*/ 5215179 h 6367455"/>
                <a:gd name="connsiteX5212" fmla="*/ 2658426 w 6891715"/>
                <a:gd name="connsiteY5212" fmla="*/ 5162418 h 6367455"/>
                <a:gd name="connsiteX5213" fmla="*/ 2652716 w 6891715"/>
                <a:gd name="connsiteY5213" fmla="*/ 5132859 h 6367455"/>
                <a:gd name="connsiteX5214" fmla="*/ 2649543 w 6891715"/>
                <a:gd name="connsiteY5214" fmla="*/ 5105207 h 6367455"/>
                <a:gd name="connsiteX5215" fmla="*/ 2626068 w 6891715"/>
                <a:gd name="connsiteY5215" fmla="*/ 5097261 h 6367455"/>
                <a:gd name="connsiteX5216" fmla="*/ 2593394 w 6891715"/>
                <a:gd name="connsiteY5216" fmla="*/ 5088997 h 6367455"/>
                <a:gd name="connsiteX5217" fmla="*/ 2560085 w 6891715"/>
                <a:gd name="connsiteY5217" fmla="*/ 5061027 h 6367455"/>
                <a:gd name="connsiteX5218" fmla="*/ 2538830 w 6891715"/>
                <a:gd name="connsiteY5218" fmla="*/ 5057849 h 6367455"/>
                <a:gd name="connsiteX5219" fmla="*/ 2522017 w 6891715"/>
                <a:gd name="connsiteY5219" fmla="*/ 5051810 h 6367455"/>
                <a:gd name="connsiteX5220" fmla="*/ 2489343 w 6891715"/>
                <a:gd name="connsiteY5220" fmla="*/ 5055306 h 6367455"/>
                <a:gd name="connsiteX5221" fmla="*/ 2475702 w 6891715"/>
                <a:gd name="connsiteY5221" fmla="*/ 5070245 h 6367455"/>
                <a:gd name="connsiteX5222" fmla="*/ 2452544 w 6891715"/>
                <a:gd name="connsiteY5222" fmla="*/ 5107432 h 6367455"/>
                <a:gd name="connsiteX5223" fmla="*/ 2438269 w 6891715"/>
                <a:gd name="connsiteY5223" fmla="*/ 5122370 h 6367455"/>
                <a:gd name="connsiteX5224" fmla="*/ 2419235 w 6891715"/>
                <a:gd name="connsiteY5224" fmla="*/ 5126502 h 6367455"/>
                <a:gd name="connsiteX5225" fmla="*/ 2419155 w 6891715"/>
                <a:gd name="connsiteY5225" fmla="*/ 5126339 h 6367455"/>
                <a:gd name="connsiteX5226" fmla="*/ 2414212 w 6891715"/>
                <a:gd name="connsiteY5226" fmla="*/ 5127883 h 6367455"/>
                <a:gd name="connsiteX5227" fmla="*/ 2409765 w 6891715"/>
                <a:gd name="connsiteY5227" fmla="*/ 5122167 h 6367455"/>
                <a:gd name="connsiteX5228" fmla="*/ 2400235 w 6891715"/>
                <a:gd name="connsiteY5228" fmla="*/ 5125343 h 6367455"/>
                <a:gd name="connsiteX5229" fmla="*/ 2400223 w 6891715"/>
                <a:gd name="connsiteY5229" fmla="*/ 5125369 h 6367455"/>
                <a:gd name="connsiteX5230" fmla="*/ 2408524 w 6891715"/>
                <a:gd name="connsiteY5230" fmla="*/ 5122854 h 6367455"/>
                <a:gd name="connsiteX5231" fmla="*/ 2412969 w 6891715"/>
                <a:gd name="connsiteY5231" fmla="*/ 5128049 h 6367455"/>
                <a:gd name="connsiteX5232" fmla="*/ 2397053 w 6891715"/>
                <a:gd name="connsiteY5232" fmla="*/ 5131996 h 6367455"/>
                <a:gd name="connsiteX5233" fmla="*/ 2396741 w 6891715"/>
                <a:gd name="connsiteY5233" fmla="*/ 5132647 h 6367455"/>
                <a:gd name="connsiteX5234" fmla="*/ 2385305 w 6891715"/>
                <a:gd name="connsiteY5234" fmla="*/ 5136458 h 6367455"/>
                <a:gd name="connsiteX5235" fmla="*/ 2383717 w 6891715"/>
                <a:gd name="connsiteY5235" fmla="*/ 5137411 h 6367455"/>
                <a:gd name="connsiteX5236" fmla="*/ 2384034 w 6891715"/>
                <a:gd name="connsiteY5236" fmla="*/ 5136458 h 6367455"/>
                <a:gd name="connsiteX5237" fmla="*/ 2380858 w 6891715"/>
                <a:gd name="connsiteY5237" fmla="*/ 5135823 h 6367455"/>
                <a:gd name="connsiteX5238" fmla="*/ 2379587 w 6891715"/>
                <a:gd name="connsiteY5238" fmla="*/ 5136458 h 6367455"/>
                <a:gd name="connsiteX5239" fmla="*/ 2377999 w 6891715"/>
                <a:gd name="connsiteY5239" fmla="*/ 5136458 h 6367455"/>
                <a:gd name="connsiteX5240" fmla="*/ 2377046 w 6891715"/>
                <a:gd name="connsiteY5240" fmla="*/ 5136776 h 6367455"/>
                <a:gd name="connsiteX5241" fmla="*/ 2375775 w 6891715"/>
                <a:gd name="connsiteY5241" fmla="*/ 5137411 h 6367455"/>
                <a:gd name="connsiteX5242" fmla="*/ 2375140 w 6891715"/>
                <a:gd name="connsiteY5242" fmla="*/ 5138046 h 6367455"/>
                <a:gd name="connsiteX5243" fmla="*/ 2374822 w 6891715"/>
                <a:gd name="connsiteY5243" fmla="*/ 5138999 h 6367455"/>
                <a:gd name="connsiteX5244" fmla="*/ 2374187 w 6891715"/>
                <a:gd name="connsiteY5244" fmla="*/ 5141857 h 6367455"/>
                <a:gd name="connsiteX5245" fmla="*/ 2374504 w 6891715"/>
                <a:gd name="connsiteY5245" fmla="*/ 5141857 h 6367455"/>
                <a:gd name="connsiteX5246" fmla="*/ 2375140 w 6891715"/>
                <a:gd name="connsiteY5246" fmla="*/ 5142175 h 6367455"/>
                <a:gd name="connsiteX5247" fmla="*/ 2377363 w 6891715"/>
                <a:gd name="connsiteY5247" fmla="*/ 5141540 h 6367455"/>
                <a:gd name="connsiteX5248" fmla="*/ 2351950 w 6891715"/>
                <a:gd name="connsiteY5248" fmla="*/ 5159642 h 6367455"/>
                <a:gd name="connsiteX5249" fmla="*/ 2327490 w 6891715"/>
                <a:gd name="connsiteY5249" fmla="*/ 5172345 h 6367455"/>
                <a:gd name="connsiteX5250" fmla="*/ 2305572 w 6891715"/>
                <a:gd name="connsiteY5250" fmla="*/ 5206327 h 6367455"/>
                <a:gd name="connsiteX5251" fmla="*/ 2275076 w 6891715"/>
                <a:gd name="connsiteY5251" fmla="*/ 5219348 h 6367455"/>
                <a:gd name="connsiteX5252" fmla="*/ 2232509 w 6891715"/>
                <a:gd name="connsiteY5252" fmla="*/ 5220936 h 6367455"/>
                <a:gd name="connsiteX5253" fmla="*/ 2188037 w 6891715"/>
                <a:gd name="connsiteY5253" fmla="*/ 5202198 h 6367455"/>
                <a:gd name="connsiteX5254" fmla="*/ 2180413 w 6891715"/>
                <a:gd name="connsiteY5254" fmla="*/ 5189812 h 6367455"/>
                <a:gd name="connsiteX5255" fmla="*/ 2143246 w 6891715"/>
                <a:gd name="connsiteY5255" fmla="*/ 5174251 h 6367455"/>
                <a:gd name="connsiteX5256" fmla="*/ 2120057 w 6891715"/>
                <a:gd name="connsiteY5256" fmla="*/ 5189177 h 6367455"/>
                <a:gd name="connsiteX5257" fmla="*/ 2104174 w 6891715"/>
                <a:gd name="connsiteY5257" fmla="*/ 5175521 h 6367455"/>
                <a:gd name="connsiteX5258" fmla="*/ 2082891 w 6891715"/>
                <a:gd name="connsiteY5258" fmla="*/ 5171710 h 6367455"/>
                <a:gd name="connsiteX5259" fmla="*/ 2058431 w 6891715"/>
                <a:gd name="connsiteY5259" fmla="*/ 5159324 h 6367455"/>
                <a:gd name="connsiteX5260" fmla="*/ 2040324 w 6891715"/>
                <a:gd name="connsiteY5260" fmla="*/ 5164723 h 6367455"/>
                <a:gd name="connsiteX5261" fmla="*/ 2022535 w 6891715"/>
                <a:gd name="connsiteY5261" fmla="*/ 5181555 h 6367455"/>
                <a:gd name="connsiteX5262" fmla="*/ 2004746 w 6891715"/>
                <a:gd name="connsiteY5262" fmla="*/ 5192353 h 6367455"/>
                <a:gd name="connsiteX5263" fmla="*/ 1967897 w 6891715"/>
                <a:gd name="connsiteY5263" fmla="*/ 5205374 h 6367455"/>
                <a:gd name="connsiteX5264" fmla="*/ 1959638 w 6891715"/>
                <a:gd name="connsiteY5264" fmla="*/ 5239356 h 6367455"/>
                <a:gd name="connsiteX5265" fmla="*/ 1951061 w 6891715"/>
                <a:gd name="connsiteY5265" fmla="*/ 5251106 h 6367455"/>
                <a:gd name="connsiteX5266" fmla="*/ 1959638 w 6891715"/>
                <a:gd name="connsiteY5266" fmla="*/ 5255870 h 6367455"/>
                <a:gd name="connsiteX5267" fmla="*/ 1960591 w 6891715"/>
                <a:gd name="connsiteY5267" fmla="*/ 5245390 h 6367455"/>
                <a:gd name="connsiteX5268" fmla="*/ 1963767 w 6891715"/>
                <a:gd name="connsiteY5268" fmla="*/ 5259046 h 6367455"/>
                <a:gd name="connsiteX5269" fmla="*/ 1959955 w 6891715"/>
                <a:gd name="connsiteY5269" fmla="*/ 5274925 h 6367455"/>
                <a:gd name="connsiteX5270" fmla="*/ 1964720 w 6891715"/>
                <a:gd name="connsiteY5270" fmla="*/ 5288899 h 6367455"/>
                <a:gd name="connsiteX5271" fmla="*/ 1963974 w 6891715"/>
                <a:gd name="connsiteY5271" fmla="*/ 5289811 h 6367455"/>
                <a:gd name="connsiteX5272" fmla="*/ 1973866 w 6891715"/>
                <a:gd name="connsiteY5272" fmla="*/ 5295679 h 6367455"/>
                <a:gd name="connsiteX5273" fmla="*/ 1970058 w 6891715"/>
                <a:gd name="connsiteY5273" fmla="*/ 5311533 h 6367455"/>
                <a:gd name="connsiteX5274" fmla="*/ 1985925 w 6891715"/>
                <a:gd name="connsiteY5274" fmla="*/ 5317557 h 6367455"/>
                <a:gd name="connsiteX5275" fmla="*/ 1980530 w 6891715"/>
                <a:gd name="connsiteY5275" fmla="*/ 5325801 h 6367455"/>
                <a:gd name="connsiteX5276" fmla="*/ 1973232 w 6891715"/>
                <a:gd name="connsiteY5276" fmla="*/ 5324216 h 6367455"/>
                <a:gd name="connsiteX5277" fmla="*/ 1965616 w 6891715"/>
                <a:gd name="connsiteY5277" fmla="*/ 5329606 h 6367455"/>
                <a:gd name="connsiteX5278" fmla="*/ 1962760 w 6891715"/>
                <a:gd name="connsiteY5278" fmla="*/ 5341972 h 6367455"/>
                <a:gd name="connsiteX5279" fmla="*/ 1975770 w 6891715"/>
                <a:gd name="connsiteY5279" fmla="*/ 5354655 h 6367455"/>
                <a:gd name="connsiteX5280" fmla="*/ 1971328 w 6891715"/>
                <a:gd name="connsiteY5280" fmla="*/ 5366070 h 6367455"/>
                <a:gd name="connsiteX5281" fmla="*/ 1965298 w 6891715"/>
                <a:gd name="connsiteY5281" fmla="*/ 5380022 h 6367455"/>
                <a:gd name="connsiteX5282" fmla="*/ 1926267 w 6891715"/>
                <a:gd name="connsiteY5282" fmla="*/ 5399046 h 6367455"/>
                <a:gd name="connsiteX5283" fmla="*/ 1896755 w 6891715"/>
                <a:gd name="connsiteY5283" fmla="*/ 5413315 h 6367455"/>
                <a:gd name="connsiteX5284" fmla="*/ 1868513 w 6891715"/>
                <a:gd name="connsiteY5284" fmla="*/ 5449144 h 6367455"/>
                <a:gd name="connsiteX5285" fmla="*/ 1823135 w 6891715"/>
                <a:gd name="connsiteY5285" fmla="*/ 5464364 h 6367455"/>
                <a:gd name="connsiteX5286" fmla="*/ 1755543 w 6891715"/>
                <a:gd name="connsiteY5286" fmla="*/ 5485925 h 6367455"/>
                <a:gd name="connsiteX5287" fmla="*/ 1738090 w 6891715"/>
                <a:gd name="connsiteY5287" fmla="*/ 5508121 h 6367455"/>
                <a:gd name="connsiteX5288" fmla="*/ 1753957 w 6891715"/>
                <a:gd name="connsiteY5288" fmla="*/ 5520487 h 6367455"/>
                <a:gd name="connsiteX5289" fmla="*/ 1746341 w 6891715"/>
                <a:gd name="connsiteY5289" fmla="*/ 5534438 h 6367455"/>
                <a:gd name="connsiteX5290" fmla="*/ 1742215 w 6891715"/>
                <a:gd name="connsiteY5290" fmla="*/ 5529048 h 6367455"/>
                <a:gd name="connsiteX5291" fmla="*/ 1744437 w 6891715"/>
                <a:gd name="connsiteY5291" fmla="*/ 5522706 h 6367455"/>
                <a:gd name="connsiteX5292" fmla="*/ 1726666 w 6891715"/>
                <a:gd name="connsiteY5292" fmla="*/ 5536975 h 6367455"/>
                <a:gd name="connsiteX5293" fmla="*/ 1643844 w 6891715"/>
                <a:gd name="connsiteY5293" fmla="*/ 5654293 h 6367455"/>
                <a:gd name="connsiteX5294" fmla="*/ 1644161 w 6891715"/>
                <a:gd name="connsiteY5294" fmla="*/ 5684733 h 6367455"/>
                <a:gd name="connsiteX5295" fmla="*/ 1633689 w 6891715"/>
                <a:gd name="connsiteY5295" fmla="*/ 5691391 h 6367455"/>
                <a:gd name="connsiteX5296" fmla="*/ 1645748 w 6891715"/>
                <a:gd name="connsiteY5296" fmla="*/ 5699318 h 6367455"/>
                <a:gd name="connsiteX5297" fmla="*/ 1664787 w 6891715"/>
                <a:gd name="connsiteY5297" fmla="*/ 5741490 h 6367455"/>
                <a:gd name="connsiteX5298" fmla="*/ 1679702 w 6891715"/>
                <a:gd name="connsiteY5298" fmla="*/ 5743392 h 6367455"/>
                <a:gd name="connsiteX5299" fmla="*/ 1685413 w 6891715"/>
                <a:gd name="connsiteY5299" fmla="*/ 5754807 h 6367455"/>
                <a:gd name="connsiteX5300" fmla="*/ 1692712 w 6891715"/>
                <a:gd name="connsiteY5300" fmla="*/ 5763368 h 6367455"/>
                <a:gd name="connsiteX5301" fmla="*/ 1677798 w 6891715"/>
                <a:gd name="connsiteY5301" fmla="*/ 5769709 h 6367455"/>
                <a:gd name="connsiteX5302" fmla="*/ 1658124 w 6891715"/>
                <a:gd name="connsiteY5302" fmla="*/ 5794124 h 6367455"/>
                <a:gd name="connsiteX5303" fmla="*/ 1636862 w 6891715"/>
                <a:gd name="connsiteY5303" fmla="*/ 5800783 h 6367455"/>
                <a:gd name="connsiteX5304" fmla="*/ 1631785 w 6891715"/>
                <a:gd name="connsiteY5304" fmla="*/ 5814100 h 6367455"/>
                <a:gd name="connsiteX5305" fmla="*/ 1617188 w 6891715"/>
                <a:gd name="connsiteY5305" fmla="*/ 5833125 h 6367455"/>
                <a:gd name="connsiteX5306" fmla="*/ 1613063 w 6891715"/>
                <a:gd name="connsiteY5306" fmla="*/ 5852467 h 6367455"/>
                <a:gd name="connsiteX5307" fmla="*/ 1596562 w 6891715"/>
                <a:gd name="connsiteY5307" fmla="*/ 5884174 h 6367455"/>
                <a:gd name="connsiteX5308" fmla="*/ 1605130 w 6891715"/>
                <a:gd name="connsiteY5308" fmla="*/ 5897809 h 6367455"/>
                <a:gd name="connsiteX5309" fmla="*/ 1600687 w 6891715"/>
                <a:gd name="connsiteY5309" fmla="*/ 5905101 h 6367455"/>
                <a:gd name="connsiteX5310" fmla="*/ 1584820 w 6891715"/>
                <a:gd name="connsiteY5310" fmla="*/ 5900979 h 6367455"/>
                <a:gd name="connsiteX5311" fmla="*/ 1557530 w 6891715"/>
                <a:gd name="connsiteY5311" fmla="*/ 5907638 h 6367455"/>
                <a:gd name="connsiteX5312" fmla="*/ 1535317 w 6891715"/>
                <a:gd name="connsiteY5312" fmla="*/ 5905736 h 6367455"/>
                <a:gd name="connsiteX5313" fmla="*/ 1530239 w 6891715"/>
                <a:gd name="connsiteY5313" fmla="*/ 5923809 h 6367455"/>
                <a:gd name="connsiteX5314" fmla="*/ 1507072 w 6891715"/>
                <a:gd name="connsiteY5314" fmla="*/ 5931102 h 6367455"/>
                <a:gd name="connsiteX5315" fmla="*/ 1506120 w 6891715"/>
                <a:gd name="connsiteY5315" fmla="*/ 5957736 h 6367455"/>
                <a:gd name="connsiteX5316" fmla="*/ 1494697 w 6891715"/>
                <a:gd name="connsiteY5316" fmla="*/ 5973590 h 6367455"/>
                <a:gd name="connsiteX5317" fmla="*/ 1485495 w 6891715"/>
                <a:gd name="connsiteY5317" fmla="*/ 5998956 h 6367455"/>
                <a:gd name="connsiteX5318" fmla="*/ 1475974 w 6891715"/>
                <a:gd name="connsiteY5318" fmla="*/ 6005298 h 6367455"/>
                <a:gd name="connsiteX5319" fmla="*/ 1453762 w 6891715"/>
                <a:gd name="connsiteY5319" fmla="*/ 5996737 h 6367455"/>
                <a:gd name="connsiteX5320" fmla="*/ 1414731 w 6891715"/>
                <a:gd name="connsiteY5320" fmla="*/ 6016396 h 6367455"/>
                <a:gd name="connsiteX5321" fmla="*/ 1392517 w 6891715"/>
                <a:gd name="connsiteY5321" fmla="*/ 6005932 h 6367455"/>
                <a:gd name="connsiteX5322" fmla="*/ 1351261 w 6891715"/>
                <a:gd name="connsiteY5322" fmla="*/ 6013859 h 6367455"/>
                <a:gd name="connsiteX5323" fmla="*/ 1318258 w 6891715"/>
                <a:gd name="connsiteY5323" fmla="*/ 6008786 h 6367455"/>
                <a:gd name="connsiteX5324" fmla="*/ 1261457 w 6891715"/>
                <a:gd name="connsiteY5324" fmla="*/ 6005932 h 6367455"/>
                <a:gd name="connsiteX5325" fmla="*/ 1248764 w 6891715"/>
                <a:gd name="connsiteY5325" fmla="*/ 6019883 h 6367455"/>
                <a:gd name="connsiteX5326" fmla="*/ 1228772 w 6891715"/>
                <a:gd name="connsiteY5326" fmla="*/ 6032884 h 6367455"/>
                <a:gd name="connsiteX5327" fmla="*/ 1189741 w 6891715"/>
                <a:gd name="connsiteY5327" fmla="*/ 6033835 h 6367455"/>
                <a:gd name="connsiteX5328" fmla="*/ 1159276 w 6891715"/>
                <a:gd name="connsiteY5328" fmla="*/ 6073152 h 6367455"/>
                <a:gd name="connsiteX5329" fmla="*/ 1151026 w 6891715"/>
                <a:gd name="connsiteY5329" fmla="*/ 6091226 h 6367455"/>
                <a:gd name="connsiteX5330" fmla="*/ 1140553 w 6891715"/>
                <a:gd name="connsiteY5330" fmla="*/ 6083933 h 6367455"/>
                <a:gd name="connsiteX5331" fmla="*/ 1124369 w 6891715"/>
                <a:gd name="connsiteY5331" fmla="*/ 6080762 h 6367455"/>
                <a:gd name="connsiteX5332" fmla="*/ 1118023 w 6891715"/>
                <a:gd name="connsiteY5332" fmla="*/ 6075689 h 6367455"/>
                <a:gd name="connsiteX5333" fmla="*/ 1104377 w 6891715"/>
                <a:gd name="connsiteY5333" fmla="*/ 6071567 h 6367455"/>
                <a:gd name="connsiteX5334" fmla="*/ 1095809 w 6891715"/>
                <a:gd name="connsiteY5334" fmla="*/ 6070616 h 6367455"/>
                <a:gd name="connsiteX5335" fmla="*/ 1074230 w 6891715"/>
                <a:gd name="connsiteY5335" fmla="*/ 6036054 h 6367455"/>
                <a:gd name="connsiteX5336" fmla="*/ 1076453 w 6891715"/>
                <a:gd name="connsiteY5336" fmla="*/ 6024640 h 6367455"/>
                <a:gd name="connsiteX5337" fmla="*/ 1067884 w 6891715"/>
                <a:gd name="connsiteY5337" fmla="*/ 6017347 h 6367455"/>
                <a:gd name="connsiteX5338" fmla="*/ 1072961 w 6891715"/>
                <a:gd name="connsiteY5338" fmla="*/ 5991981 h 6367455"/>
                <a:gd name="connsiteX5339" fmla="*/ 1032343 w 6891715"/>
                <a:gd name="connsiteY5339" fmla="*/ 5954565 h 6367455"/>
                <a:gd name="connsiteX5340" fmla="*/ 1005051 w 6891715"/>
                <a:gd name="connsiteY5340" fmla="*/ 5952663 h 6367455"/>
                <a:gd name="connsiteX5341" fmla="*/ 995213 w 6891715"/>
                <a:gd name="connsiteY5341" fmla="*/ 5944102 h 6367455"/>
                <a:gd name="connsiteX5342" fmla="*/ 987921 w 6891715"/>
                <a:gd name="connsiteY5342" fmla="*/ 5953614 h 6367455"/>
                <a:gd name="connsiteX5343" fmla="*/ 984747 w 6891715"/>
                <a:gd name="connsiteY5343" fmla="*/ 5946639 h 6367455"/>
                <a:gd name="connsiteX5344" fmla="*/ 967371 w 6891715"/>
                <a:gd name="connsiteY5344" fmla="*/ 5951909 h 6367455"/>
                <a:gd name="connsiteX5345" fmla="*/ 967494 w 6891715"/>
                <a:gd name="connsiteY5345" fmla="*/ 5953094 h 6367455"/>
                <a:gd name="connsiteX5346" fmla="*/ 945223 w 6891715"/>
                <a:gd name="connsiteY5346" fmla="*/ 5968032 h 6367455"/>
                <a:gd name="connsiteX5347" fmla="*/ 924225 w 6891715"/>
                <a:gd name="connsiteY5347" fmla="*/ 5969303 h 6367455"/>
                <a:gd name="connsiteX5348" fmla="*/ 909272 w 6891715"/>
                <a:gd name="connsiteY5348" fmla="*/ 5963900 h 6367455"/>
                <a:gd name="connsiteX5349" fmla="*/ 887955 w 6891715"/>
                <a:gd name="connsiteY5349" fmla="*/ 5962311 h 6367455"/>
                <a:gd name="connsiteX5350" fmla="*/ 866639 w 6891715"/>
                <a:gd name="connsiteY5350" fmla="*/ 5955955 h 6367455"/>
                <a:gd name="connsiteX5351" fmla="*/ 841188 w 6891715"/>
                <a:gd name="connsiteY5351" fmla="*/ 5968032 h 6367455"/>
                <a:gd name="connsiteX5352" fmla="*/ 822417 w 6891715"/>
                <a:gd name="connsiteY5352" fmla="*/ 5972164 h 6367455"/>
                <a:gd name="connsiteX5353" fmla="*/ 813826 w 6891715"/>
                <a:gd name="connsiteY5353" fmla="*/ 5968986 h 6367455"/>
                <a:gd name="connsiteX5354" fmla="*/ 822099 w 6891715"/>
                <a:gd name="connsiteY5354" fmla="*/ 5960404 h 6367455"/>
                <a:gd name="connsiteX5355" fmla="*/ 832598 w 6891715"/>
                <a:gd name="connsiteY5355" fmla="*/ 5933071 h 6367455"/>
                <a:gd name="connsiteX5356" fmla="*/ 836416 w 6891715"/>
                <a:gd name="connsiteY5356" fmla="*/ 5909870 h 6367455"/>
                <a:gd name="connsiteX5357" fmla="*/ 829735 w 6891715"/>
                <a:gd name="connsiteY5357" fmla="*/ 5863468 h 6367455"/>
                <a:gd name="connsiteX5358" fmla="*/ 838007 w 6891715"/>
                <a:gd name="connsiteY5358" fmla="*/ 5825647 h 6367455"/>
                <a:gd name="connsiteX5359" fmla="*/ 826871 w 6891715"/>
                <a:gd name="connsiteY5359" fmla="*/ 5806260 h 6367455"/>
                <a:gd name="connsiteX5360" fmla="*/ 839598 w 6891715"/>
                <a:gd name="connsiteY5360" fmla="*/ 5797996 h 6367455"/>
                <a:gd name="connsiteX5361" fmla="*/ 847232 w 6891715"/>
                <a:gd name="connsiteY5361" fmla="*/ 5804353 h 6367455"/>
                <a:gd name="connsiteX5362" fmla="*/ 840870 w 6891715"/>
                <a:gd name="connsiteY5362" fmla="*/ 5790369 h 6367455"/>
                <a:gd name="connsiteX5363" fmla="*/ 822735 w 6891715"/>
                <a:gd name="connsiteY5363" fmla="*/ 5790686 h 6367455"/>
                <a:gd name="connsiteX5364" fmla="*/ 806827 w 6891715"/>
                <a:gd name="connsiteY5364" fmla="*/ 5803717 h 6367455"/>
                <a:gd name="connsiteX5365" fmla="*/ 795372 w 6891715"/>
                <a:gd name="connsiteY5365" fmla="*/ 5810074 h 6367455"/>
                <a:gd name="connsiteX5366" fmla="*/ 797281 w 6891715"/>
                <a:gd name="connsiteY5366" fmla="*/ 5786873 h 6367455"/>
                <a:gd name="connsiteX5367" fmla="*/ 790918 w 6891715"/>
                <a:gd name="connsiteY5367" fmla="*/ 5777338 h 6367455"/>
                <a:gd name="connsiteX5368" fmla="*/ 800463 w 6891715"/>
                <a:gd name="connsiteY5368" fmla="*/ 5776384 h 6367455"/>
                <a:gd name="connsiteX5369" fmla="*/ 817326 w 6891715"/>
                <a:gd name="connsiteY5369" fmla="*/ 5773842 h 6367455"/>
                <a:gd name="connsiteX5370" fmla="*/ 826553 w 6891715"/>
                <a:gd name="connsiteY5370" fmla="*/ 5752548 h 6367455"/>
                <a:gd name="connsiteX5371" fmla="*/ 839280 w 6891715"/>
                <a:gd name="connsiteY5371" fmla="*/ 5740788 h 6367455"/>
                <a:gd name="connsiteX5372" fmla="*/ 840234 w 6891715"/>
                <a:gd name="connsiteY5372" fmla="*/ 5734432 h 6367455"/>
                <a:gd name="connsiteX5373" fmla="*/ 820189 w 6891715"/>
                <a:gd name="connsiteY5373" fmla="*/ 5748734 h 6367455"/>
                <a:gd name="connsiteX5374" fmla="*/ 807462 w 6891715"/>
                <a:gd name="connsiteY5374" fmla="*/ 5754137 h 6367455"/>
                <a:gd name="connsiteX5375" fmla="*/ 799190 w 6891715"/>
                <a:gd name="connsiteY5375" fmla="*/ 5764625 h 6367455"/>
                <a:gd name="connsiteX5376" fmla="*/ 801418 w 6891715"/>
                <a:gd name="connsiteY5376" fmla="*/ 5771935 h 6367455"/>
                <a:gd name="connsiteX5377" fmla="*/ 783283 w 6891715"/>
                <a:gd name="connsiteY5377" fmla="*/ 5770028 h 6367455"/>
                <a:gd name="connsiteX5378" fmla="*/ 776921 w 6891715"/>
                <a:gd name="connsiteY5378" fmla="*/ 5773206 h 6367455"/>
                <a:gd name="connsiteX5379" fmla="*/ 768331 w 6891715"/>
                <a:gd name="connsiteY5379" fmla="*/ 5770346 h 6367455"/>
                <a:gd name="connsiteX5380" fmla="*/ 765150 w 6891715"/>
                <a:gd name="connsiteY5380" fmla="*/ 5765896 h 6367455"/>
                <a:gd name="connsiteX5381" fmla="*/ 782010 w 6891715"/>
                <a:gd name="connsiteY5381" fmla="*/ 5735385 h 6367455"/>
                <a:gd name="connsiteX5382" fmla="*/ 781692 w 6891715"/>
                <a:gd name="connsiteY5382" fmla="*/ 5699471 h 6367455"/>
                <a:gd name="connsiteX5383" fmla="*/ 807781 w 6891715"/>
                <a:gd name="connsiteY5383" fmla="*/ 5671820 h 6367455"/>
                <a:gd name="connsiteX5384" fmla="*/ 810008 w 6891715"/>
                <a:gd name="connsiteY5384" fmla="*/ 5656883 h 6367455"/>
                <a:gd name="connsiteX5385" fmla="*/ 820189 w 6891715"/>
                <a:gd name="connsiteY5385" fmla="*/ 5642263 h 6367455"/>
                <a:gd name="connsiteX5386" fmla="*/ 838643 w 6891715"/>
                <a:gd name="connsiteY5386" fmla="*/ 5544691 h 6367455"/>
                <a:gd name="connsiteX5387" fmla="*/ 846597 w 6891715"/>
                <a:gd name="connsiteY5387" fmla="*/ 5489707 h 6367455"/>
                <a:gd name="connsiteX5388" fmla="*/ 828780 w 6891715"/>
                <a:gd name="connsiteY5388" fmla="*/ 5408662 h 6367455"/>
                <a:gd name="connsiteX5389" fmla="*/ 828147 w 6891715"/>
                <a:gd name="connsiteY5389" fmla="*/ 5385266 h 6367455"/>
                <a:gd name="connsiteX5390" fmla="*/ 827984 w 6891715"/>
                <a:gd name="connsiteY5390" fmla="*/ 5385412 h 6367455"/>
                <a:gd name="connsiteX5391" fmla="*/ 827032 w 6891715"/>
                <a:gd name="connsiteY5391" fmla="*/ 5365753 h 6367455"/>
                <a:gd name="connsiteX5392" fmla="*/ 829888 w 6891715"/>
                <a:gd name="connsiteY5392" fmla="*/ 5330240 h 6367455"/>
                <a:gd name="connsiteX5393" fmla="*/ 841630 w 6891715"/>
                <a:gd name="connsiteY5393" fmla="*/ 5324850 h 6367455"/>
                <a:gd name="connsiteX5394" fmla="*/ 831157 w 6891715"/>
                <a:gd name="connsiteY5394" fmla="*/ 5309947 h 6367455"/>
                <a:gd name="connsiteX5395" fmla="*/ 820051 w 6891715"/>
                <a:gd name="connsiteY5395" fmla="*/ 5303923 h 6367455"/>
                <a:gd name="connsiteX5396" fmla="*/ 826397 w 6891715"/>
                <a:gd name="connsiteY5396" fmla="*/ 5284898 h 6367455"/>
                <a:gd name="connsiteX5397" fmla="*/ 807357 w 6891715"/>
                <a:gd name="connsiteY5397" fmla="*/ 5286167 h 6367455"/>
                <a:gd name="connsiteX5398" fmla="*/ 812434 w 6891715"/>
                <a:gd name="connsiteY5398" fmla="*/ 5264288 h 6367455"/>
                <a:gd name="connsiteX5399" fmla="*/ 795615 w 6891715"/>
                <a:gd name="connsiteY5399" fmla="*/ 5265240 h 6367455"/>
                <a:gd name="connsiteX5400" fmla="*/ 796250 w 6891715"/>
                <a:gd name="connsiteY5400" fmla="*/ 5254459 h 6367455"/>
                <a:gd name="connsiteX5401" fmla="*/ 789903 w 6891715"/>
                <a:gd name="connsiteY5401" fmla="*/ 5247166 h 6367455"/>
                <a:gd name="connsiteX5402" fmla="*/ 782604 w 6891715"/>
                <a:gd name="connsiteY5402" fmla="*/ 5251922 h 6367455"/>
                <a:gd name="connsiteX5403" fmla="*/ 783556 w 6891715"/>
                <a:gd name="connsiteY5403" fmla="*/ 5237971 h 6367455"/>
                <a:gd name="connsiteX5404" fmla="*/ 800375 w 6891715"/>
                <a:gd name="connsiteY5404" fmla="*/ 5212605 h 6367455"/>
                <a:gd name="connsiteX5405" fmla="*/ 813069 w 6891715"/>
                <a:gd name="connsiteY5405" fmla="*/ 5212605 h 6367455"/>
                <a:gd name="connsiteX5406" fmla="*/ 815290 w 6891715"/>
                <a:gd name="connsiteY5406" fmla="*/ 5206263 h 6367455"/>
                <a:gd name="connsiteX5407" fmla="*/ 825763 w 6891715"/>
                <a:gd name="connsiteY5407" fmla="*/ 5193580 h 6367455"/>
                <a:gd name="connsiteX5408" fmla="*/ 843851 w 6891715"/>
                <a:gd name="connsiteY5408" fmla="*/ 5199605 h 6367455"/>
                <a:gd name="connsiteX5409" fmla="*/ 862573 w 6891715"/>
                <a:gd name="connsiteY5409" fmla="*/ 5188824 h 6367455"/>
                <a:gd name="connsiteX5410" fmla="*/ 876218 w 6891715"/>
                <a:gd name="connsiteY5410" fmla="*/ 5185653 h 6367455"/>
                <a:gd name="connsiteX5411" fmla="*/ 877488 w 6891715"/>
                <a:gd name="connsiteY5411" fmla="*/ 5192629 h 6367455"/>
                <a:gd name="connsiteX5412" fmla="*/ 891133 w 6891715"/>
                <a:gd name="connsiteY5412" fmla="*/ 5191678 h 6367455"/>
                <a:gd name="connsiteX5413" fmla="*/ 884786 w 6891715"/>
                <a:gd name="connsiteY5413" fmla="*/ 5183117 h 6367455"/>
                <a:gd name="connsiteX5414" fmla="*/ 891133 w 6891715"/>
                <a:gd name="connsiteY5414" fmla="*/ 5176775 h 6367455"/>
                <a:gd name="connsiteX5415" fmla="*/ 881613 w 6891715"/>
                <a:gd name="connsiteY5415" fmla="*/ 5179946 h 6367455"/>
                <a:gd name="connsiteX5416" fmla="*/ 878122 w 6891715"/>
                <a:gd name="connsiteY5416" fmla="*/ 5168848 h 6367455"/>
                <a:gd name="connsiteX5417" fmla="*/ 890816 w 6891715"/>
                <a:gd name="connsiteY5417" fmla="*/ 5159336 h 6367455"/>
                <a:gd name="connsiteX5418" fmla="*/ 910808 w 6891715"/>
                <a:gd name="connsiteY5418" fmla="*/ 5144116 h 6367455"/>
                <a:gd name="connsiteX5419" fmla="*/ 926675 w 6891715"/>
                <a:gd name="connsiteY5419" fmla="*/ 5140945 h 6367455"/>
                <a:gd name="connsiteX5420" fmla="*/ 933974 w 6891715"/>
                <a:gd name="connsiteY5420" fmla="*/ 5145067 h 6367455"/>
                <a:gd name="connsiteX5421" fmla="*/ 936195 w 6891715"/>
                <a:gd name="connsiteY5421" fmla="*/ 5138726 h 6367455"/>
                <a:gd name="connsiteX5422" fmla="*/ 949841 w 6891715"/>
                <a:gd name="connsiteY5422" fmla="*/ 5139677 h 6367455"/>
                <a:gd name="connsiteX5423" fmla="*/ 959361 w 6891715"/>
                <a:gd name="connsiteY5423" fmla="*/ 5151092 h 6367455"/>
                <a:gd name="connsiteX5424" fmla="*/ 989190 w 6891715"/>
                <a:gd name="connsiteY5424" fmla="*/ 5165677 h 6367455"/>
                <a:gd name="connsiteX5425" fmla="*/ 1095809 w 6891715"/>
                <a:gd name="connsiteY5425" fmla="*/ 5163458 h 6367455"/>
                <a:gd name="connsiteX5426" fmla="*/ 1111676 w 6891715"/>
                <a:gd name="connsiteY5426" fmla="*/ 5152994 h 6367455"/>
                <a:gd name="connsiteX5427" fmla="*/ 1121196 w 6891715"/>
                <a:gd name="connsiteY5427" fmla="*/ 5154897 h 6367455"/>
                <a:gd name="connsiteX5428" fmla="*/ 1124369 w 6891715"/>
                <a:gd name="connsiteY5428" fmla="*/ 5158067 h 6367455"/>
                <a:gd name="connsiteX5429" fmla="*/ 1140553 w 6891715"/>
                <a:gd name="connsiteY5429" fmla="*/ 5165360 h 6367455"/>
                <a:gd name="connsiteX5430" fmla="*/ 1168162 w 6891715"/>
                <a:gd name="connsiteY5430" fmla="*/ 5169165 h 6367455"/>
                <a:gd name="connsiteX5431" fmla="*/ 1217983 w 6891715"/>
                <a:gd name="connsiteY5431" fmla="*/ 5179312 h 6367455"/>
                <a:gd name="connsiteX5432" fmla="*/ 1264313 w 6891715"/>
                <a:gd name="connsiteY5432" fmla="*/ 5181214 h 6367455"/>
                <a:gd name="connsiteX5433" fmla="*/ 1293825 w 6891715"/>
                <a:gd name="connsiteY5433" fmla="*/ 5175507 h 6367455"/>
                <a:gd name="connsiteX5434" fmla="*/ 1307788 w 6891715"/>
                <a:gd name="connsiteY5434" fmla="*/ 5178677 h 6367455"/>
                <a:gd name="connsiteX5435" fmla="*/ 1323653 w 6891715"/>
                <a:gd name="connsiteY5435" fmla="*/ 5168848 h 6367455"/>
                <a:gd name="connsiteX5436" fmla="*/ 1329999 w 6891715"/>
                <a:gd name="connsiteY5436" fmla="*/ 5169799 h 6367455"/>
                <a:gd name="connsiteX5437" fmla="*/ 1339519 w 6891715"/>
                <a:gd name="connsiteY5437" fmla="*/ 5182482 h 6367455"/>
                <a:gd name="connsiteX5438" fmla="*/ 1351261 w 6891715"/>
                <a:gd name="connsiteY5438" fmla="*/ 5183117 h 6367455"/>
                <a:gd name="connsiteX5439" fmla="*/ 1367129 w 6891715"/>
                <a:gd name="connsiteY5439" fmla="*/ 5187556 h 6367455"/>
                <a:gd name="connsiteX5440" fmla="*/ 1385853 w 6891715"/>
                <a:gd name="connsiteY5440" fmla="*/ 5184068 h 6367455"/>
                <a:gd name="connsiteX5441" fmla="*/ 1405846 w 6891715"/>
                <a:gd name="connsiteY5441" fmla="*/ 5182799 h 6367455"/>
                <a:gd name="connsiteX5442" fmla="*/ 1422030 w 6891715"/>
                <a:gd name="connsiteY5442" fmla="*/ 5187873 h 6367455"/>
                <a:gd name="connsiteX5443" fmla="*/ 1439800 w 6891715"/>
                <a:gd name="connsiteY5443" fmla="*/ 5194214 h 6367455"/>
                <a:gd name="connsiteX5444" fmla="*/ 1449320 w 6891715"/>
                <a:gd name="connsiteY5444" fmla="*/ 5199288 h 6367455"/>
                <a:gd name="connsiteX5445" fmla="*/ 1476608 w 6891715"/>
                <a:gd name="connsiteY5445" fmla="*/ 5198336 h 6367455"/>
                <a:gd name="connsiteX5446" fmla="*/ 1488033 w 6891715"/>
                <a:gd name="connsiteY5446" fmla="*/ 5187873 h 6367455"/>
                <a:gd name="connsiteX5447" fmla="*/ 1493746 w 6891715"/>
                <a:gd name="connsiteY5447" fmla="*/ 5184702 h 6367455"/>
                <a:gd name="connsiteX5448" fmla="*/ 1492160 w 6891715"/>
                <a:gd name="connsiteY5448" fmla="*/ 5187556 h 6367455"/>
                <a:gd name="connsiteX5449" fmla="*/ 1498188 w 6891715"/>
                <a:gd name="connsiteY5449" fmla="*/ 5189141 h 6367455"/>
                <a:gd name="connsiteX5450" fmla="*/ 1499774 w 6891715"/>
                <a:gd name="connsiteY5450" fmla="*/ 5188190 h 6367455"/>
                <a:gd name="connsiteX5451" fmla="*/ 1505485 w 6891715"/>
                <a:gd name="connsiteY5451" fmla="*/ 5182165 h 6367455"/>
                <a:gd name="connsiteX5452" fmla="*/ 1506437 w 6891715"/>
                <a:gd name="connsiteY5452" fmla="*/ 5185019 h 6367455"/>
                <a:gd name="connsiteX5453" fmla="*/ 1509292 w 6891715"/>
                <a:gd name="connsiteY5453" fmla="*/ 5185336 h 6367455"/>
                <a:gd name="connsiteX5454" fmla="*/ 1509613 w 6891715"/>
                <a:gd name="connsiteY5454" fmla="*/ 5182165 h 6367455"/>
                <a:gd name="connsiteX5455" fmla="*/ 1513104 w 6891715"/>
                <a:gd name="connsiteY5455" fmla="*/ 5183117 h 6367455"/>
                <a:gd name="connsiteX5456" fmla="*/ 1513644 w 6891715"/>
                <a:gd name="connsiteY5456" fmla="*/ 5182190 h 6367455"/>
                <a:gd name="connsiteX5457" fmla="*/ 1521585 w 6891715"/>
                <a:gd name="connsiteY5457" fmla="*/ 5173933 h 6367455"/>
                <a:gd name="connsiteX5458" fmla="*/ 1536516 w 6891715"/>
                <a:gd name="connsiteY5458" fmla="*/ 5137729 h 6367455"/>
                <a:gd name="connsiteX5459" fmla="*/ 1551446 w 6891715"/>
                <a:gd name="connsiteY5459" fmla="*/ 5066590 h 6367455"/>
                <a:gd name="connsiteX5460" fmla="*/ 1559070 w 6891715"/>
                <a:gd name="connsiteY5460" fmla="*/ 5017364 h 6367455"/>
                <a:gd name="connsiteX5461" fmla="*/ 1564788 w 6891715"/>
                <a:gd name="connsiteY5461" fmla="*/ 5032291 h 6367455"/>
                <a:gd name="connsiteX5462" fmla="*/ 1571141 w 6891715"/>
                <a:gd name="connsiteY5462" fmla="*/ 5024351 h 6367455"/>
                <a:gd name="connsiteX5463" fmla="*/ 1567011 w 6891715"/>
                <a:gd name="connsiteY5463" fmla="*/ 5014506 h 6367455"/>
                <a:gd name="connsiteX5464" fmla="*/ 1560022 w 6891715"/>
                <a:gd name="connsiteY5464" fmla="*/ 5012600 h 6367455"/>
                <a:gd name="connsiteX5465" fmla="*/ 1570506 w 6891715"/>
                <a:gd name="connsiteY5465" fmla="*/ 4932569 h 6367455"/>
                <a:gd name="connsiteX5466" fmla="*/ 1570188 w 6891715"/>
                <a:gd name="connsiteY5466" fmla="*/ 4911609 h 6367455"/>
                <a:gd name="connsiteX5467" fmla="*/ 1572094 w 6891715"/>
                <a:gd name="connsiteY5467" fmla="*/ 4904939 h 6367455"/>
                <a:gd name="connsiteX5468" fmla="*/ 1577177 w 6891715"/>
                <a:gd name="connsiteY5468" fmla="*/ 4904939 h 6367455"/>
                <a:gd name="connsiteX5469" fmla="*/ 1579082 w 6891715"/>
                <a:gd name="connsiteY5469" fmla="*/ 4921136 h 6367455"/>
                <a:gd name="connsiteX5470" fmla="*/ 1600683 w 6891715"/>
                <a:gd name="connsiteY5470" fmla="*/ 4948448 h 6367455"/>
                <a:gd name="connsiteX5471" fmla="*/ 1607672 w 6891715"/>
                <a:gd name="connsiteY5471" fmla="*/ 4967186 h 6367455"/>
                <a:gd name="connsiteX5472" fmla="*/ 1616884 w 6891715"/>
                <a:gd name="connsiteY5472" fmla="*/ 4974173 h 6367455"/>
                <a:gd name="connsiteX5473" fmla="*/ 1609895 w 6891715"/>
                <a:gd name="connsiteY5473" fmla="*/ 4964963 h 6367455"/>
                <a:gd name="connsiteX5474" fmla="*/ 1606719 w 6891715"/>
                <a:gd name="connsiteY5474" fmla="*/ 4945908 h 6367455"/>
                <a:gd name="connsiteX5475" fmla="*/ 1598142 w 6891715"/>
                <a:gd name="connsiteY5475" fmla="*/ 4918595 h 6367455"/>
                <a:gd name="connsiteX5476" fmla="*/ 1586706 w 6891715"/>
                <a:gd name="connsiteY5476" fmla="*/ 4902081 h 6367455"/>
                <a:gd name="connsiteX5477" fmla="*/ 1583847 w 6891715"/>
                <a:gd name="connsiteY5477" fmla="*/ 4888425 h 6367455"/>
                <a:gd name="connsiteX5478" fmla="*/ 1561293 w 6891715"/>
                <a:gd name="connsiteY5478" fmla="*/ 4874769 h 6367455"/>
                <a:gd name="connsiteX5479" fmla="*/ 1560340 w 6891715"/>
                <a:gd name="connsiteY5479" fmla="*/ 4864288 h 6367455"/>
                <a:gd name="connsiteX5480" fmla="*/ 1569552 w 6891715"/>
                <a:gd name="connsiteY5480" fmla="*/ 4855714 h 6367455"/>
                <a:gd name="connsiteX5481" fmla="*/ 1574953 w 6891715"/>
                <a:gd name="connsiteY5481" fmla="*/ 4843963 h 6367455"/>
                <a:gd name="connsiteX5482" fmla="*/ 1584483 w 6891715"/>
                <a:gd name="connsiteY5482" fmla="*/ 4838882 h 6367455"/>
                <a:gd name="connsiteX5483" fmla="*/ 1568282 w 6891715"/>
                <a:gd name="connsiteY5483" fmla="*/ 4816651 h 6367455"/>
                <a:gd name="connsiteX5484" fmla="*/ 1556528 w 6891715"/>
                <a:gd name="connsiteY5484" fmla="*/ 4810299 h 6367455"/>
                <a:gd name="connsiteX5485" fmla="*/ 1561929 w 6891715"/>
                <a:gd name="connsiteY5485" fmla="*/ 4800136 h 6367455"/>
                <a:gd name="connsiteX5486" fmla="*/ 1546999 w 6891715"/>
                <a:gd name="connsiteY5486" fmla="*/ 4799184 h 6367455"/>
                <a:gd name="connsiteX5487" fmla="*/ 1503477 w 6891715"/>
                <a:gd name="connsiteY5487" fmla="*/ 4766790 h 6367455"/>
                <a:gd name="connsiteX5488" fmla="*/ 1501253 w 6891715"/>
                <a:gd name="connsiteY5488" fmla="*/ 4758533 h 6367455"/>
                <a:gd name="connsiteX5489" fmla="*/ 1482828 w 6891715"/>
                <a:gd name="connsiteY5489" fmla="*/ 4728998 h 6367455"/>
                <a:gd name="connsiteX5490" fmla="*/ 1470123 w 6891715"/>
                <a:gd name="connsiteY5490" fmla="*/ 4717565 h 6367455"/>
                <a:gd name="connsiteX5491" fmla="*/ 1482512 w 6891715"/>
                <a:gd name="connsiteY5491" fmla="*/ 4692158 h 6367455"/>
                <a:gd name="connsiteX5492" fmla="*/ 1466629 w 6891715"/>
                <a:gd name="connsiteY5492" fmla="*/ 4685806 h 6367455"/>
                <a:gd name="connsiteX5493" fmla="*/ 1479018 w 6891715"/>
                <a:gd name="connsiteY5493" fmla="*/ 4672150 h 6367455"/>
                <a:gd name="connsiteX5494" fmla="*/ 1491724 w 6891715"/>
                <a:gd name="connsiteY5494" fmla="*/ 4676279 h 6367455"/>
                <a:gd name="connsiteX5495" fmla="*/ 1500301 w 6891715"/>
                <a:gd name="connsiteY5495" fmla="*/ 4678502 h 6367455"/>
                <a:gd name="connsiteX5496" fmla="*/ 1494902 w 6891715"/>
                <a:gd name="connsiteY5496" fmla="*/ 4667704 h 6367455"/>
                <a:gd name="connsiteX5497" fmla="*/ 1478064 w 6891715"/>
                <a:gd name="connsiteY5497" fmla="*/ 4658494 h 6367455"/>
                <a:gd name="connsiteX5498" fmla="*/ 1458688 w 6891715"/>
                <a:gd name="connsiteY5498" fmla="*/ 4663893 h 6367455"/>
                <a:gd name="connsiteX5499" fmla="*/ 1434865 w 6891715"/>
                <a:gd name="connsiteY5499" fmla="*/ 4663258 h 6367455"/>
                <a:gd name="connsiteX5500" fmla="*/ 1431053 w 6891715"/>
                <a:gd name="connsiteY5500" fmla="*/ 4648331 h 6367455"/>
                <a:gd name="connsiteX5501" fmla="*/ 1447253 w 6891715"/>
                <a:gd name="connsiteY5501" fmla="*/ 4637851 h 6367455"/>
                <a:gd name="connsiteX5502" fmla="*/ 1430100 w 6891715"/>
                <a:gd name="connsiteY5502" fmla="*/ 4631499 h 6367455"/>
                <a:gd name="connsiteX5503" fmla="*/ 1413264 w 6891715"/>
                <a:gd name="connsiteY5503" fmla="*/ 4620066 h 6367455"/>
                <a:gd name="connsiteX5504" fmla="*/ 1405640 w 6891715"/>
                <a:gd name="connsiteY5504" fmla="*/ 4628641 h 6367455"/>
                <a:gd name="connsiteX5505" fmla="*/ 1402464 w 6891715"/>
                <a:gd name="connsiteY5505" fmla="*/ 4629594 h 6367455"/>
                <a:gd name="connsiteX5506" fmla="*/ 1396110 w 6891715"/>
                <a:gd name="connsiteY5506" fmla="*/ 4616890 h 6367455"/>
                <a:gd name="connsiteX5507" fmla="*/ 1387533 w 6891715"/>
                <a:gd name="connsiteY5507" fmla="*/ 4626735 h 6367455"/>
                <a:gd name="connsiteX5508" fmla="*/ 1376095 w 6891715"/>
                <a:gd name="connsiteY5508" fmla="*/ 4627688 h 6367455"/>
                <a:gd name="connsiteX5509" fmla="*/ 1354811 w 6891715"/>
                <a:gd name="connsiteY5509" fmla="*/ 4600694 h 6367455"/>
                <a:gd name="connsiteX5510" fmla="*/ 1342103 w 6891715"/>
                <a:gd name="connsiteY5510" fmla="*/ 4601646 h 6367455"/>
                <a:gd name="connsiteX5511" fmla="*/ 1327174 w 6891715"/>
                <a:gd name="connsiteY5511" fmla="*/ 4594659 h 6367455"/>
                <a:gd name="connsiteX5512" fmla="*/ 1309068 w 6891715"/>
                <a:gd name="connsiteY5512" fmla="*/ 4591484 h 6367455"/>
                <a:gd name="connsiteX5513" fmla="*/ 1300491 w 6891715"/>
                <a:gd name="connsiteY5513" fmla="*/ 4580051 h 6367455"/>
                <a:gd name="connsiteX5514" fmla="*/ 1287785 w 6891715"/>
                <a:gd name="connsiteY5514" fmla="*/ 4575922 h 6367455"/>
                <a:gd name="connsiteX5515" fmla="*/ 1268726 w 6891715"/>
                <a:gd name="connsiteY5515" fmla="*/ 4589578 h 6367455"/>
                <a:gd name="connsiteX5516" fmla="*/ 1251889 w 6891715"/>
                <a:gd name="connsiteY5516" fmla="*/ 4592119 h 6367455"/>
                <a:gd name="connsiteX5517" fmla="*/ 1247443 w 6891715"/>
                <a:gd name="connsiteY5517" fmla="*/ 4573064 h 6367455"/>
                <a:gd name="connsiteX5518" fmla="*/ 1240136 w 6891715"/>
                <a:gd name="connsiteY5518" fmla="*/ 4568618 h 6367455"/>
                <a:gd name="connsiteX5519" fmla="*/ 1221077 w 6891715"/>
                <a:gd name="connsiteY5519" fmla="*/ 4564807 h 6367455"/>
                <a:gd name="connsiteX5520" fmla="*/ 1217899 w 6891715"/>
                <a:gd name="connsiteY5520" fmla="*/ 4559408 h 6367455"/>
                <a:gd name="connsiteX5521" fmla="*/ 1233465 w 6891715"/>
                <a:gd name="connsiteY5521" fmla="*/ 4552103 h 6367455"/>
                <a:gd name="connsiteX5522" fmla="*/ 1251254 w 6891715"/>
                <a:gd name="connsiteY5522" fmla="*/ 4552103 h 6367455"/>
                <a:gd name="connsiteX5523" fmla="*/ 1257608 w 6891715"/>
                <a:gd name="connsiteY5523" fmla="*/ 4544481 h 6367455"/>
                <a:gd name="connsiteX5524" fmla="*/ 1242994 w 6891715"/>
                <a:gd name="connsiteY5524" fmla="*/ 4534001 h 6367455"/>
                <a:gd name="connsiteX5525" fmla="*/ 1232194 w 6891715"/>
                <a:gd name="connsiteY5525" fmla="*/ 4537177 h 6367455"/>
                <a:gd name="connsiteX5526" fmla="*/ 1225841 w 6891715"/>
                <a:gd name="connsiteY5526" fmla="*/ 4545751 h 6367455"/>
                <a:gd name="connsiteX5527" fmla="*/ 1223618 w 6891715"/>
                <a:gd name="connsiteY5527" fmla="*/ 4521615 h 6367455"/>
                <a:gd name="connsiteX5528" fmla="*/ 1230288 w 6891715"/>
                <a:gd name="connsiteY5528" fmla="*/ 4516534 h 6367455"/>
                <a:gd name="connsiteX5529" fmla="*/ 1236642 w 6891715"/>
                <a:gd name="connsiteY5529" fmla="*/ 4520345 h 6367455"/>
                <a:gd name="connsiteX5530" fmla="*/ 1251254 w 6891715"/>
                <a:gd name="connsiteY5530" fmla="*/ 4524473 h 6367455"/>
                <a:gd name="connsiteX5531" fmla="*/ 1260784 w 6891715"/>
                <a:gd name="connsiteY5531" fmla="*/ 4524473 h 6367455"/>
                <a:gd name="connsiteX5532" fmla="*/ 1246807 w 6891715"/>
                <a:gd name="connsiteY5532" fmla="*/ 4509547 h 6367455"/>
                <a:gd name="connsiteX5533" fmla="*/ 1235053 w 6891715"/>
                <a:gd name="connsiteY5533" fmla="*/ 4512088 h 6367455"/>
                <a:gd name="connsiteX5534" fmla="*/ 1228700 w 6891715"/>
                <a:gd name="connsiteY5534" fmla="*/ 4506689 h 6367455"/>
                <a:gd name="connsiteX5535" fmla="*/ 1219488 w 6891715"/>
                <a:gd name="connsiteY5535" fmla="*/ 4515263 h 6367455"/>
                <a:gd name="connsiteX5536" fmla="*/ 1210911 w 6891715"/>
                <a:gd name="connsiteY5536" fmla="*/ 4511135 h 6367455"/>
                <a:gd name="connsiteX5537" fmla="*/ 1209640 w 6891715"/>
                <a:gd name="connsiteY5537" fmla="*/ 4500972 h 6367455"/>
                <a:gd name="connsiteX5538" fmla="*/ 1215040 w 6891715"/>
                <a:gd name="connsiteY5538" fmla="*/ 4495573 h 6367455"/>
                <a:gd name="connsiteX5539" fmla="*/ 1224570 w 6891715"/>
                <a:gd name="connsiteY5539" fmla="*/ 4486681 h 6367455"/>
                <a:gd name="connsiteX5540" fmla="*/ 1245219 w 6891715"/>
                <a:gd name="connsiteY5540" fmla="*/ 4468578 h 6367455"/>
                <a:gd name="connsiteX5541" fmla="*/ 1268726 w 6891715"/>
                <a:gd name="connsiteY5541" fmla="*/ 4469531 h 6367455"/>
                <a:gd name="connsiteX5542" fmla="*/ 1283656 w 6891715"/>
                <a:gd name="connsiteY5542" fmla="*/ 4465085 h 6367455"/>
                <a:gd name="connsiteX5543" fmla="*/ 1299538 w 6891715"/>
                <a:gd name="connsiteY5543" fmla="*/ 4471437 h 6367455"/>
                <a:gd name="connsiteX5544" fmla="*/ 1299538 w 6891715"/>
                <a:gd name="connsiteY5544" fmla="*/ 4464132 h 6367455"/>
                <a:gd name="connsiteX5545" fmla="*/ 1310974 w 6891715"/>
                <a:gd name="connsiteY5545" fmla="*/ 4460956 h 6367455"/>
                <a:gd name="connsiteX5546" fmla="*/ 1324633 w 6891715"/>
                <a:gd name="connsiteY5546" fmla="*/ 4463815 h 6367455"/>
                <a:gd name="connsiteX5547" fmla="*/ 1327809 w 6891715"/>
                <a:gd name="connsiteY5547" fmla="*/ 4450159 h 6367455"/>
                <a:gd name="connsiteX5548" fmla="*/ 1331938 w 6891715"/>
                <a:gd name="connsiteY5548" fmla="*/ 4442854 h 6367455"/>
                <a:gd name="connsiteX5549" fmla="*/ 1346869 w 6891715"/>
                <a:gd name="connsiteY5549" fmla="*/ 4448888 h 6367455"/>
                <a:gd name="connsiteX5550" fmla="*/ 1379908 w 6891715"/>
                <a:gd name="connsiteY5550" fmla="*/ 4448571 h 6367455"/>
                <a:gd name="connsiteX5551" fmla="*/ 1388485 w 6891715"/>
                <a:gd name="connsiteY5551" fmla="*/ 4460004 h 6367455"/>
                <a:gd name="connsiteX5552" fmla="*/ 1411675 w 6891715"/>
                <a:gd name="connsiteY5552" fmla="*/ 4485093 h 6367455"/>
                <a:gd name="connsiteX5553" fmla="*/ 1430735 w 6891715"/>
                <a:gd name="connsiteY5553" fmla="*/ 4474295 h 6367455"/>
                <a:gd name="connsiteX5554" fmla="*/ 1447570 w 6891715"/>
                <a:gd name="connsiteY5554" fmla="*/ 4466991 h 6367455"/>
                <a:gd name="connsiteX5555" fmla="*/ 1462817 w 6891715"/>
                <a:gd name="connsiteY5555" fmla="*/ 4477471 h 6367455"/>
                <a:gd name="connsiteX5556" fmla="*/ 1481559 w 6891715"/>
                <a:gd name="connsiteY5556" fmla="*/ 4465403 h 6367455"/>
                <a:gd name="connsiteX5557" fmla="*/ 1497442 w 6891715"/>
                <a:gd name="connsiteY5557" fmla="*/ 4462227 h 6367455"/>
                <a:gd name="connsiteX5558" fmla="*/ 1506018 w 6891715"/>
                <a:gd name="connsiteY5558" fmla="*/ 4476836 h 6367455"/>
                <a:gd name="connsiteX5559" fmla="*/ 1522855 w 6891715"/>
                <a:gd name="connsiteY5559" fmla="*/ 4478741 h 6367455"/>
                <a:gd name="connsiteX5560" fmla="*/ 1532386 w 6891715"/>
                <a:gd name="connsiteY5560" fmla="*/ 4480964 h 6367455"/>
                <a:gd name="connsiteX5561" fmla="*/ 1536516 w 6891715"/>
                <a:gd name="connsiteY5561" fmla="*/ 4472389 h 6367455"/>
                <a:gd name="connsiteX5562" fmla="*/ 1529209 w 6891715"/>
                <a:gd name="connsiteY5562" fmla="*/ 4466038 h 6367455"/>
                <a:gd name="connsiteX5563" fmla="*/ 1519361 w 6891715"/>
                <a:gd name="connsiteY5563" fmla="*/ 4448571 h 6367455"/>
                <a:gd name="connsiteX5564" fmla="*/ 1512690 w 6891715"/>
                <a:gd name="connsiteY5564" fmla="*/ 4384101 h 6367455"/>
                <a:gd name="connsiteX5565" fmla="*/ 1511104 w 6891715"/>
                <a:gd name="connsiteY5565" fmla="*/ 4368222 h 6367455"/>
                <a:gd name="connsiteX5566" fmla="*/ 1498395 w 6891715"/>
                <a:gd name="connsiteY5566" fmla="*/ 4357742 h 6367455"/>
                <a:gd name="connsiteX5567" fmla="*/ 1492996 w 6891715"/>
                <a:gd name="connsiteY5567" fmla="*/ 4334875 h 6367455"/>
                <a:gd name="connsiteX5568" fmla="*/ 1478064 w 6891715"/>
                <a:gd name="connsiteY5568" fmla="*/ 4314550 h 6367455"/>
                <a:gd name="connsiteX5569" fmla="*/ 1478064 w 6891715"/>
                <a:gd name="connsiteY5569" fmla="*/ 4307563 h 6367455"/>
                <a:gd name="connsiteX5570" fmla="*/ 1484418 w 6891715"/>
                <a:gd name="connsiteY5570" fmla="*/ 4310422 h 6367455"/>
                <a:gd name="connsiteX5571" fmla="*/ 1497125 w 6891715"/>
                <a:gd name="connsiteY5571" fmla="*/ 4312645 h 6367455"/>
                <a:gd name="connsiteX5572" fmla="*/ 1513961 w 6891715"/>
                <a:gd name="connsiteY5572" fmla="*/ 4325030 h 6367455"/>
                <a:gd name="connsiteX5573" fmla="*/ 1526668 w 6891715"/>
                <a:gd name="connsiteY5573" fmla="*/ 4319631 h 6367455"/>
                <a:gd name="connsiteX5574" fmla="*/ 1545728 w 6891715"/>
                <a:gd name="connsiteY5574" fmla="*/ 4317408 h 6367455"/>
                <a:gd name="connsiteX5575" fmla="*/ 1550175 w 6891715"/>
                <a:gd name="connsiteY5575" fmla="*/ 4328841 h 6367455"/>
                <a:gd name="connsiteX5576" fmla="*/ 1542551 w 6891715"/>
                <a:gd name="connsiteY5576" fmla="*/ 4339322 h 6367455"/>
                <a:gd name="connsiteX5577" fmla="*/ 1555893 w 6891715"/>
                <a:gd name="connsiteY5577" fmla="*/ 4358694 h 6367455"/>
                <a:gd name="connsiteX5578" fmla="*/ 1569552 w 6891715"/>
                <a:gd name="connsiteY5578" fmla="*/ 4364728 h 6367455"/>
                <a:gd name="connsiteX5579" fmla="*/ 1589565 w 6891715"/>
                <a:gd name="connsiteY5579" fmla="*/ 4358377 h 6367455"/>
                <a:gd name="connsiteX5580" fmla="*/ 1610531 w 6891715"/>
                <a:gd name="connsiteY5580" fmla="*/ 4367269 h 6367455"/>
                <a:gd name="connsiteX5581" fmla="*/ 1625460 w 6891715"/>
                <a:gd name="connsiteY5581" fmla="*/ 4369492 h 6367455"/>
                <a:gd name="connsiteX5582" fmla="*/ 1659450 w 6891715"/>
                <a:gd name="connsiteY5582" fmla="*/ 4368222 h 6367455"/>
                <a:gd name="connsiteX5583" fmla="*/ 1677556 w 6891715"/>
                <a:gd name="connsiteY5583" fmla="*/ 4356154 h 6367455"/>
                <a:gd name="connsiteX5584" fmla="*/ 1690898 w 6891715"/>
                <a:gd name="connsiteY5584" fmla="*/ 4346626 h 6367455"/>
                <a:gd name="connsiteX5585" fmla="*/ 1720758 w 6891715"/>
                <a:gd name="connsiteY5585" fmla="*/ 4349484 h 6367455"/>
                <a:gd name="connsiteX5586" fmla="*/ 1694075 w 6891715"/>
                <a:gd name="connsiteY5586" fmla="*/ 4341227 h 6367455"/>
                <a:gd name="connsiteX5587" fmla="*/ 1679463 w 6891715"/>
                <a:gd name="connsiteY5587" fmla="*/ 4339322 h 6367455"/>
                <a:gd name="connsiteX5588" fmla="*/ 1680416 w 6891715"/>
                <a:gd name="connsiteY5588" fmla="*/ 4328841 h 6367455"/>
                <a:gd name="connsiteX5589" fmla="*/ 1688675 w 6891715"/>
                <a:gd name="connsiteY5589" fmla="*/ 4312009 h 6367455"/>
                <a:gd name="connsiteX5590" fmla="*/ 1722347 w 6891715"/>
                <a:gd name="connsiteY5590" fmla="*/ 4291684 h 6367455"/>
                <a:gd name="connsiteX5591" fmla="*/ 1748712 w 6891715"/>
                <a:gd name="connsiteY5591" fmla="*/ 4285015 h 6367455"/>
                <a:gd name="connsiteX5592" fmla="*/ 1771901 w 6891715"/>
                <a:gd name="connsiteY5592" fmla="*/ 4278663 h 6367455"/>
                <a:gd name="connsiteX5593" fmla="*/ 1801444 w 6891715"/>
                <a:gd name="connsiteY5593" fmla="*/ 4257067 h 6367455"/>
                <a:gd name="connsiteX5594" fmla="*/ 1820186 w 6891715"/>
                <a:gd name="connsiteY5594" fmla="*/ 4234836 h 6367455"/>
                <a:gd name="connsiteX5595" fmla="*/ 1828762 w 6891715"/>
                <a:gd name="connsiteY5595" fmla="*/ 4230390 h 6367455"/>
                <a:gd name="connsiteX5596" fmla="*/ 1817962 w 6891715"/>
                <a:gd name="connsiteY5596" fmla="*/ 4222451 h 6367455"/>
                <a:gd name="connsiteX5597" fmla="*/ 1816056 w 6891715"/>
                <a:gd name="connsiteY5597" fmla="*/ 4208477 h 6367455"/>
                <a:gd name="connsiteX5598" fmla="*/ 1820821 w 6891715"/>
                <a:gd name="connsiteY5598" fmla="*/ 4198949 h 6367455"/>
                <a:gd name="connsiteX5599" fmla="*/ 1818280 w 6891715"/>
                <a:gd name="connsiteY5599" fmla="*/ 4157981 h 6367455"/>
                <a:gd name="connsiteX5600" fmla="*/ 1815103 w 6891715"/>
                <a:gd name="connsiteY5600" fmla="*/ 4152582 h 6367455"/>
                <a:gd name="connsiteX5601" fmla="*/ 1832892 w 6891715"/>
                <a:gd name="connsiteY5601" fmla="*/ 4132574 h 6367455"/>
                <a:gd name="connsiteX5602" fmla="*/ 1847822 w 6891715"/>
                <a:gd name="connsiteY5602" fmla="*/ 4124952 h 6367455"/>
                <a:gd name="connsiteX5603" fmla="*/ 1866881 w 6891715"/>
                <a:gd name="connsiteY5603" fmla="*/ 4121459 h 6367455"/>
                <a:gd name="connsiteX5604" fmla="*/ 1901506 w 6891715"/>
                <a:gd name="connsiteY5604" fmla="*/ 4114790 h 6367455"/>
                <a:gd name="connsiteX5605" fmla="*/ 1920566 w 6891715"/>
                <a:gd name="connsiteY5605" fmla="*/ 4111614 h 6367455"/>
                <a:gd name="connsiteX5606" fmla="*/ 1920836 w 6891715"/>
                <a:gd name="connsiteY5606" fmla="*/ 4111854 h 6367455"/>
                <a:gd name="connsiteX5607" fmla="*/ 1949386 w 6891715"/>
                <a:gd name="connsiteY5607" fmla="*/ 4094630 h 6367455"/>
                <a:gd name="connsiteX5608" fmla="*/ 1978517 w 6891715"/>
                <a:gd name="connsiteY5608" fmla="*/ 4070064 h 6367455"/>
                <a:gd name="connsiteX5609" fmla="*/ 1977988 w 6891715"/>
                <a:gd name="connsiteY5609" fmla="*/ 4069704 h 6367455"/>
                <a:gd name="connsiteX5610" fmla="*/ 1995753 w 6891715"/>
                <a:gd name="connsiteY5610" fmla="*/ 4059226 h 6367455"/>
                <a:gd name="connsiteX5611" fmla="*/ 2007174 w 6891715"/>
                <a:gd name="connsiteY5611" fmla="*/ 4057321 h 6367455"/>
                <a:gd name="connsiteX5612" fmla="*/ 2015422 w 6891715"/>
                <a:gd name="connsiteY5612" fmla="*/ 4063036 h 6367455"/>
                <a:gd name="connsiteX5613" fmla="*/ 2018911 w 6891715"/>
                <a:gd name="connsiteY5613" fmla="*/ 4062084 h 6367455"/>
                <a:gd name="connsiteX5614" fmla="*/ 2024622 w 6891715"/>
                <a:gd name="connsiteY5614" fmla="*/ 4061449 h 6367455"/>
                <a:gd name="connsiteX5615" fmla="*/ 2022084 w 6891715"/>
                <a:gd name="connsiteY5615" fmla="*/ 4070339 h 6367455"/>
                <a:gd name="connsiteX5616" fmla="*/ 2031283 w 6891715"/>
                <a:gd name="connsiteY5616" fmla="*/ 4070339 h 6367455"/>
                <a:gd name="connsiteX5617" fmla="*/ 2036676 w 6891715"/>
                <a:gd name="connsiteY5617" fmla="*/ 4065894 h 6367455"/>
                <a:gd name="connsiteX5618" fmla="*/ 2025890 w 6891715"/>
                <a:gd name="connsiteY5618" fmla="*/ 4052876 h 6367455"/>
                <a:gd name="connsiteX5619" fmla="*/ 2022084 w 6891715"/>
                <a:gd name="connsiteY5619" fmla="*/ 4052876 h 6367455"/>
                <a:gd name="connsiteX5620" fmla="*/ 2012567 w 6891715"/>
                <a:gd name="connsiteY5620" fmla="*/ 4055099 h 6367455"/>
                <a:gd name="connsiteX5621" fmla="*/ 2003049 w 6891715"/>
                <a:gd name="connsiteY5621" fmla="*/ 4043351 h 6367455"/>
                <a:gd name="connsiteX5622" fmla="*/ 2004318 w 6891715"/>
                <a:gd name="connsiteY5622" fmla="*/ 4036049 h 6367455"/>
                <a:gd name="connsiteX5623" fmla="*/ 2013518 w 6891715"/>
                <a:gd name="connsiteY5623" fmla="*/ 4031604 h 6367455"/>
                <a:gd name="connsiteX5624" fmla="*/ 2023035 w 6891715"/>
                <a:gd name="connsiteY5624" fmla="*/ 4026206 h 6367455"/>
                <a:gd name="connsiteX5625" fmla="*/ 2023987 w 6891715"/>
                <a:gd name="connsiteY5625" fmla="*/ 4018904 h 6367455"/>
                <a:gd name="connsiteX5626" fmla="*/ 2023035 w 6891715"/>
                <a:gd name="connsiteY5626" fmla="*/ 4009379 h 6367455"/>
                <a:gd name="connsiteX5627" fmla="*/ 2032235 w 6891715"/>
                <a:gd name="connsiteY5627" fmla="*/ 4000806 h 6367455"/>
                <a:gd name="connsiteX5628" fmla="*/ 2048097 w 6891715"/>
                <a:gd name="connsiteY5628" fmla="*/ 3994456 h 6367455"/>
                <a:gd name="connsiteX5629" fmla="*/ 2058566 w 6891715"/>
                <a:gd name="connsiteY5629" fmla="*/ 4003029 h 6367455"/>
                <a:gd name="connsiteX5630" fmla="*/ 2064910 w 6891715"/>
                <a:gd name="connsiteY5630" fmla="*/ 3996679 h 6367455"/>
                <a:gd name="connsiteX5631" fmla="*/ 2067131 w 6891715"/>
                <a:gd name="connsiteY5631" fmla="*/ 3998266 h 6367455"/>
                <a:gd name="connsiteX5632" fmla="*/ 2061421 w 6891715"/>
                <a:gd name="connsiteY5632" fmla="*/ 4005569 h 6367455"/>
                <a:gd name="connsiteX5633" fmla="*/ 2062690 w 6891715"/>
                <a:gd name="connsiteY5633" fmla="*/ 4012554 h 6367455"/>
                <a:gd name="connsiteX5634" fmla="*/ 2060469 w 6891715"/>
                <a:gd name="connsiteY5634" fmla="*/ 4021761 h 6367455"/>
                <a:gd name="connsiteX5635" fmla="*/ 2056028 w 6891715"/>
                <a:gd name="connsiteY5635" fmla="*/ 4024619 h 6367455"/>
                <a:gd name="connsiteX5636" fmla="*/ 2053807 w 6891715"/>
                <a:gd name="connsiteY5636" fmla="*/ 4024619 h 6367455"/>
                <a:gd name="connsiteX5637" fmla="*/ 2046511 w 6891715"/>
                <a:gd name="connsiteY5637" fmla="*/ 4018269 h 6367455"/>
                <a:gd name="connsiteX5638" fmla="*/ 2041752 w 6891715"/>
                <a:gd name="connsiteY5638" fmla="*/ 4003346 h 6367455"/>
                <a:gd name="connsiteX5639" fmla="*/ 2029697 w 6891715"/>
                <a:gd name="connsiteY5639" fmla="*/ 4007474 h 6367455"/>
                <a:gd name="connsiteX5640" fmla="*/ 2026842 w 6891715"/>
                <a:gd name="connsiteY5640" fmla="*/ 4014776 h 6367455"/>
                <a:gd name="connsiteX5641" fmla="*/ 2040166 w 6891715"/>
                <a:gd name="connsiteY5641" fmla="*/ 4024619 h 6367455"/>
                <a:gd name="connsiteX5642" fmla="*/ 2046511 w 6891715"/>
                <a:gd name="connsiteY5642" fmla="*/ 4020491 h 6367455"/>
                <a:gd name="connsiteX5643" fmla="*/ 2041118 w 6891715"/>
                <a:gd name="connsiteY5643" fmla="*/ 4028111 h 6367455"/>
                <a:gd name="connsiteX5644" fmla="*/ 2040483 w 6891715"/>
                <a:gd name="connsiteY5644" fmla="*/ 4035414 h 6367455"/>
                <a:gd name="connsiteX5645" fmla="*/ 2036042 w 6891715"/>
                <a:gd name="connsiteY5645" fmla="*/ 4039859 h 6367455"/>
                <a:gd name="connsiteX5646" fmla="*/ 2037311 w 6891715"/>
                <a:gd name="connsiteY5646" fmla="*/ 4034144 h 6367455"/>
                <a:gd name="connsiteX5647" fmla="*/ 2024939 w 6891715"/>
                <a:gd name="connsiteY5647" fmla="*/ 4027159 h 6367455"/>
                <a:gd name="connsiteX5648" fmla="*/ 2017325 w 6891715"/>
                <a:gd name="connsiteY5648" fmla="*/ 4035414 h 6367455"/>
                <a:gd name="connsiteX5649" fmla="*/ 2033187 w 6891715"/>
                <a:gd name="connsiteY5649" fmla="*/ 4041764 h 6367455"/>
                <a:gd name="connsiteX5650" fmla="*/ 2034139 w 6891715"/>
                <a:gd name="connsiteY5650" fmla="*/ 4049066 h 6367455"/>
                <a:gd name="connsiteX5651" fmla="*/ 2039214 w 6891715"/>
                <a:gd name="connsiteY5651" fmla="*/ 4062084 h 6367455"/>
                <a:gd name="connsiteX5652" fmla="*/ 2042387 w 6891715"/>
                <a:gd name="connsiteY5652" fmla="*/ 4058909 h 6367455"/>
                <a:gd name="connsiteX5653" fmla="*/ 2047780 w 6891715"/>
                <a:gd name="connsiteY5653" fmla="*/ 4059861 h 6367455"/>
                <a:gd name="connsiteX5654" fmla="*/ 2064593 w 6891715"/>
                <a:gd name="connsiteY5654" fmla="*/ 4064941 h 6367455"/>
                <a:gd name="connsiteX5655" fmla="*/ 2067766 w 6891715"/>
                <a:gd name="connsiteY5655" fmla="*/ 4065894 h 6367455"/>
                <a:gd name="connsiteX5656" fmla="*/ 2066497 w 6891715"/>
                <a:gd name="connsiteY5656" fmla="*/ 4055416 h 6367455"/>
                <a:gd name="connsiteX5657" fmla="*/ 2038263 w 6891715"/>
                <a:gd name="connsiteY5657" fmla="*/ 4049384 h 6367455"/>
                <a:gd name="connsiteX5658" fmla="*/ 2042069 w 6891715"/>
                <a:gd name="connsiteY5658" fmla="*/ 4043034 h 6367455"/>
                <a:gd name="connsiteX5659" fmla="*/ 2052538 w 6891715"/>
                <a:gd name="connsiteY5659" fmla="*/ 4043034 h 6367455"/>
                <a:gd name="connsiteX5660" fmla="*/ 2062055 w 6891715"/>
                <a:gd name="connsiteY5660" fmla="*/ 4044939 h 6367455"/>
                <a:gd name="connsiteX5661" fmla="*/ 2063324 w 6891715"/>
                <a:gd name="connsiteY5661" fmla="*/ 4040811 h 6367455"/>
                <a:gd name="connsiteX5662" fmla="*/ 2047462 w 6891715"/>
                <a:gd name="connsiteY5662" fmla="*/ 4038589 h 6367455"/>
                <a:gd name="connsiteX5663" fmla="*/ 2043021 w 6891715"/>
                <a:gd name="connsiteY5663" fmla="*/ 4032239 h 6367455"/>
                <a:gd name="connsiteX5664" fmla="*/ 2050635 w 6891715"/>
                <a:gd name="connsiteY5664" fmla="*/ 4028111 h 6367455"/>
                <a:gd name="connsiteX5665" fmla="*/ 2062055 w 6891715"/>
                <a:gd name="connsiteY5665" fmla="*/ 4031286 h 6367455"/>
                <a:gd name="connsiteX5666" fmla="*/ 2066497 w 6891715"/>
                <a:gd name="connsiteY5666" fmla="*/ 4023984 h 6367455"/>
                <a:gd name="connsiteX5667" fmla="*/ 2076648 w 6891715"/>
                <a:gd name="connsiteY5667" fmla="*/ 4016364 h 6367455"/>
                <a:gd name="connsiteX5668" fmla="*/ 2083945 w 6891715"/>
                <a:gd name="connsiteY5668" fmla="*/ 4016364 h 6367455"/>
                <a:gd name="connsiteX5669" fmla="*/ 2102027 w 6891715"/>
                <a:gd name="connsiteY5669" fmla="*/ 4010649 h 6367455"/>
                <a:gd name="connsiteX5670" fmla="*/ 2114716 w 6891715"/>
                <a:gd name="connsiteY5670" fmla="*/ 4016999 h 6367455"/>
                <a:gd name="connsiteX5671" fmla="*/ 2129627 w 6891715"/>
                <a:gd name="connsiteY5671" fmla="*/ 4011919 h 6367455"/>
                <a:gd name="connsiteX5672" fmla="*/ 2117889 w 6891715"/>
                <a:gd name="connsiteY5672" fmla="*/ 4011919 h 6367455"/>
                <a:gd name="connsiteX5673" fmla="*/ 2126454 w 6891715"/>
                <a:gd name="connsiteY5673" fmla="*/ 4004299 h 6367455"/>
                <a:gd name="connsiteX5674" fmla="*/ 2108372 w 6891715"/>
                <a:gd name="connsiteY5674" fmla="*/ 4009696 h 6367455"/>
                <a:gd name="connsiteX5675" fmla="*/ 2113765 w 6891715"/>
                <a:gd name="connsiteY5675" fmla="*/ 3997949 h 6367455"/>
                <a:gd name="connsiteX5676" fmla="*/ 2103296 w 6891715"/>
                <a:gd name="connsiteY5676" fmla="*/ 4007474 h 6367455"/>
                <a:gd name="connsiteX5677" fmla="*/ 2096951 w 6891715"/>
                <a:gd name="connsiteY5677" fmla="*/ 4010014 h 6367455"/>
                <a:gd name="connsiteX5678" fmla="*/ 2087434 w 6891715"/>
                <a:gd name="connsiteY5678" fmla="*/ 4010014 h 6367455"/>
                <a:gd name="connsiteX5679" fmla="*/ 2076648 w 6891715"/>
                <a:gd name="connsiteY5679" fmla="*/ 4004616 h 6367455"/>
                <a:gd name="connsiteX5680" fmla="*/ 2064910 w 6891715"/>
                <a:gd name="connsiteY5680" fmla="*/ 3996679 h 6367455"/>
                <a:gd name="connsiteX5681" fmla="*/ 2050318 w 6891715"/>
                <a:gd name="connsiteY5681" fmla="*/ 3984931 h 6367455"/>
                <a:gd name="connsiteX5682" fmla="*/ 2061421 w 6891715"/>
                <a:gd name="connsiteY5682" fmla="*/ 3974454 h 6367455"/>
                <a:gd name="connsiteX5683" fmla="*/ 2077600 w 6891715"/>
                <a:gd name="connsiteY5683" fmla="*/ 3987154 h 6367455"/>
                <a:gd name="connsiteX5684" fmla="*/ 2099806 w 6891715"/>
                <a:gd name="connsiteY5684" fmla="*/ 3980486 h 6367455"/>
                <a:gd name="connsiteX5685" fmla="*/ 2076648 w 6891715"/>
                <a:gd name="connsiteY5685" fmla="*/ 3982709 h 6367455"/>
                <a:gd name="connsiteX5686" fmla="*/ 2062690 w 6891715"/>
                <a:gd name="connsiteY5686" fmla="*/ 3969056 h 6367455"/>
                <a:gd name="connsiteX5687" fmla="*/ 2073159 w 6891715"/>
                <a:gd name="connsiteY5687" fmla="*/ 3946831 h 6367455"/>
                <a:gd name="connsiteX5688" fmla="*/ 2103296 w 6891715"/>
                <a:gd name="connsiteY5688" fmla="*/ 3908414 h 6367455"/>
                <a:gd name="connsiteX5689" fmla="*/ 2110275 w 6891715"/>
                <a:gd name="connsiteY5689" fmla="*/ 3875076 h 6367455"/>
                <a:gd name="connsiteX5690" fmla="*/ 2107103 w 6891715"/>
                <a:gd name="connsiteY5690" fmla="*/ 3848406 h 6367455"/>
                <a:gd name="connsiteX5691" fmla="*/ 2114082 w 6891715"/>
                <a:gd name="connsiteY5691" fmla="*/ 3831896 h 6367455"/>
                <a:gd name="connsiteX5692" fmla="*/ 2119475 w 6891715"/>
                <a:gd name="connsiteY5692" fmla="*/ 3819196 h 6367455"/>
                <a:gd name="connsiteX5693" fmla="*/ 2129944 w 6891715"/>
                <a:gd name="connsiteY5693" fmla="*/ 3819196 h 6367455"/>
                <a:gd name="connsiteX5694" fmla="*/ 2131213 w 6891715"/>
                <a:gd name="connsiteY5694" fmla="*/ 3826181 h 6367455"/>
                <a:gd name="connsiteX5695" fmla="*/ 2138509 w 6891715"/>
                <a:gd name="connsiteY5695" fmla="*/ 3828403 h 6367455"/>
                <a:gd name="connsiteX5696" fmla="*/ 2151199 w 6891715"/>
                <a:gd name="connsiteY5696" fmla="*/ 3823958 h 6367455"/>
                <a:gd name="connsiteX5697" fmla="*/ 2153419 w 6891715"/>
                <a:gd name="connsiteY5697" fmla="*/ 3831578 h 6367455"/>
                <a:gd name="connsiteX5698" fmla="*/ 2155640 w 6891715"/>
                <a:gd name="connsiteY5698" fmla="*/ 3837293 h 6367455"/>
                <a:gd name="connsiteX5699" fmla="*/ 2171502 w 6891715"/>
                <a:gd name="connsiteY5699" fmla="*/ 3844913 h 6367455"/>
                <a:gd name="connsiteX5700" fmla="*/ 2166426 w 6891715"/>
                <a:gd name="connsiteY5700" fmla="*/ 3860789 h 6367455"/>
                <a:gd name="connsiteX5701" fmla="*/ 2156909 w 6891715"/>
                <a:gd name="connsiteY5701" fmla="*/ 3861741 h 6367455"/>
                <a:gd name="connsiteX5702" fmla="*/ 2146440 w 6891715"/>
                <a:gd name="connsiteY5702" fmla="*/ 3874441 h 6367455"/>
                <a:gd name="connsiteX5703" fmla="*/ 2156909 w 6891715"/>
                <a:gd name="connsiteY5703" fmla="*/ 3884284 h 6367455"/>
                <a:gd name="connsiteX5704" fmla="*/ 2154688 w 6891715"/>
                <a:gd name="connsiteY5704" fmla="*/ 3892221 h 6367455"/>
                <a:gd name="connsiteX5705" fmla="*/ 2159447 w 6891715"/>
                <a:gd name="connsiteY5705" fmla="*/ 3901746 h 6367455"/>
                <a:gd name="connsiteX5706" fmla="*/ 2178481 w 6891715"/>
                <a:gd name="connsiteY5706" fmla="*/ 3913176 h 6367455"/>
                <a:gd name="connsiteX5707" fmla="*/ 2196563 w 6891715"/>
                <a:gd name="connsiteY5707" fmla="*/ 3910954 h 6367455"/>
                <a:gd name="connsiteX5708" fmla="*/ 2208935 w 6891715"/>
                <a:gd name="connsiteY5708" fmla="*/ 3887776 h 6367455"/>
                <a:gd name="connsiteX5709" fmla="*/ 2194343 w 6891715"/>
                <a:gd name="connsiteY5709" fmla="*/ 3907779 h 6367455"/>
                <a:gd name="connsiteX5710" fmla="*/ 2185777 w 6891715"/>
                <a:gd name="connsiteY5710" fmla="*/ 3910954 h 6367455"/>
                <a:gd name="connsiteX5711" fmla="*/ 2174357 w 6891715"/>
                <a:gd name="connsiteY5711" fmla="*/ 3909366 h 6367455"/>
                <a:gd name="connsiteX5712" fmla="*/ 2168329 w 6891715"/>
                <a:gd name="connsiteY5712" fmla="*/ 3904921 h 6367455"/>
                <a:gd name="connsiteX5713" fmla="*/ 2162302 w 6891715"/>
                <a:gd name="connsiteY5713" fmla="*/ 3892221 h 6367455"/>
                <a:gd name="connsiteX5714" fmla="*/ 2178164 w 6891715"/>
                <a:gd name="connsiteY5714" fmla="*/ 3889046 h 6367455"/>
                <a:gd name="connsiteX5715" fmla="*/ 2184508 w 6891715"/>
                <a:gd name="connsiteY5715" fmla="*/ 3884919 h 6367455"/>
                <a:gd name="connsiteX5716" fmla="*/ 2193074 w 6891715"/>
                <a:gd name="connsiteY5716" fmla="*/ 3879521 h 6367455"/>
                <a:gd name="connsiteX5717" fmla="*/ 2208935 w 6891715"/>
                <a:gd name="connsiteY5717" fmla="*/ 3885871 h 6367455"/>
                <a:gd name="connsiteX5718" fmla="*/ 2205763 w 6891715"/>
                <a:gd name="connsiteY5718" fmla="*/ 3876981 h 6367455"/>
                <a:gd name="connsiteX5719" fmla="*/ 2213694 w 6891715"/>
                <a:gd name="connsiteY5719" fmla="*/ 3872854 h 6367455"/>
                <a:gd name="connsiteX5720" fmla="*/ 2202591 w 6891715"/>
                <a:gd name="connsiteY5720" fmla="*/ 3875394 h 6367455"/>
                <a:gd name="connsiteX5721" fmla="*/ 2194025 w 6891715"/>
                <a:gd name="connsiteY5721" fmla="*/ 3875394 h 6367455"/>
                <a:gd name="connsiteX5722" fmla="*/ 2187681 w 6891715"/>
                <a:gd name="connsiteY5722" fmla="*/ 3869044 h 6367455"/>
                <a:gd name="connsiteX5723" fmla="*/ 2189584 w 6891715"/>
                <a:gd name="connsiteY5723" fmla="*/ 3859519 h 6367455"/>
                <a:gd name="connsiteX5724" fmla="*/ 2196880 w 6891715"/>
                <a:gd name="connsiteY5724" fmla="*/ 3840151 h 6367455"/>
                <a:gd name="connsiteX5725" fmla="*/ 2209570 w 6891715"/>
                <a:gd name="connsiteY5725" fmla="*/ 3839198 h 6367455"/>
                <a:gd name="connsiteX5726" fmla="*/ 2202273 w 6891715"/>
                <a:gd name="connsiteY5726" fmla="*/ 3836023 h 6367455"/>
                <a:gd name="connsiteX5727" fmla="*/ 2181970 w 6891715"/>
                <a:gd name="connsiteY5727" fmla="*/ 3834118 h 6367455"/>
                <a:gd name="connsiteX5728" fmla="*/ 2175626 w 6891715"/>
                <a:gd name="connsiteY5728" fmla="*/ 3829038 h 6367455"/>
                <a:gd name="connsiteX5729" fmla="*/ 2178798 w 6891715"/>
                <a:gd name="connsiteY5729" fmla="*/ 3825863 h 6367455"/>
                <a:gd name="connsiteX5730" fmla="*/ 2182605 w 6891715"/>
                <a:gd name="connsiteY5730" fmla="*/ 3803638 h 6367455"/>
                <a:gd name="connsiteX5731" fmla="*/ 2194977 w 6891715"/>
                <a:gd name="connsiteY5731" fmla="*/ 3774111 h 6367455"/>
                <a:gd name="connsiteX5732" fmla="*/ 2216866 w 6891715"/>
                <a:gd name="connsiteY5732" fmla="*/ 3757918 h 6367455"/>
                <a:gd name="connsiteX5733" fmla="*/ 2247638 w 6891715"/>
                <a:gd name="connsiteY5733" fmla="*/ 3753473 h 6367455"/>
                <a:gd name="connsiteX5734" fmla="*/ 2265721 w 6891715"/>
                <a:gd name="connsiteY5734" fmla="*/ 3754426 h 6367455"/>
                <a:gd name="connsiteX5735" fmla="*/ 2278410 w 6891715"/>
                <a:gd name="connsiteY5735" fmla="*/ 3745853 h 6367455"/>
                <a:gd name="connsiteX5736" fmla="*/ 2300299 w 6891715"/>
                <a:gd name="connsiteY5736" fmla="*/ 3741726 h 6367455"/>
                <a:gd name="connsiteX5737" fmla="*/ 2314258 w 6891715"/>
                <a:gd name="connsiteY5737" fmla="*/ 3744266 h 6367455"/>
                <a:gd name="connsiteX5738" fmla="*/ 2323775 w 6891715"/>
                <a:gd name="connsiteY5738" fmla="*/ 3755061 h 6367455"/>
                <a:gd name="connsiteX5739" fmla="*/ 2335830 w 6891715"/>
                <a:gd name="connsiteY5739" fmla="*/ 3763316 h 6367455"/>
                <a:gd name="connsiteX5740" fmla="*/ 2350422 w 6891715"/>
                <a:gd name="connsiteY5740" fmla="*/ 3764268 h 6367455"/>
                <a:gd name="connsiteX5741" fmla="*/ 2346298 w 6891715"/>
                <a:gd name="connsiteY5741" fmla="*/ 3768396 h 6367455"/>
                <a:gd name="connsiteX5742" fmla="*/ 2350740 w 6891715"/>
                <a:gd name="connsiteY5742" fmla="*/ 3776016 h 6367455"/>
                <a:gd name="connsiteX5743" fmla="*/ 2358988 w 6891715"/>
                <a:gd name="connsiteY5743" fmla="*/ 3777603 h 6367455"/>
                <a:gd name="connsiteX5744" fmla="*/ 2356026 w 6891715"/>
                <a:gd name="connsiteY5744" fmla="*/ 3787144 h 6367455"/>
                <a:gd name="connsiteX5745" fmla="*/ 2357058 w 6891715"/>
                <a:gd name="connsiteY5745" fmla="*/ 3787213 h 6367455"/>
                <a:gd name="connsiteX5746" fmla="*/ 2359897 w 6891715"/>
                <a:gd name="connsiteY5746" fmla="*/ 3778078 h 6367455"/>
                <a:gd name="connsiteX5747" fmla="*/ 2359579 w 6891715"/>
                <a:gd name="connsiteY5747" fmla="*/ 3767923 h 6367455"/>
                <a:gd name="connsiteX5748" fmla="*/ 2364975 w 6891715"/>
                <a:gd name="connsiteY5748" fmla="*/ 3761577 h 6367455"/>
                <a:gd name="connsiteX5749" fmla="*/ 2373544 w 6891715"/>
                <a:gd name="connsiteY5749" fmla="*/ 3762211 h 6367455"/>
                <a:gd name="connsiteX5750" fmla="*/ 2381796 w 6891715"/>
                <a:gd name="connsiteY5750" fmla="*/ 3769510 h 6367455"/>
                <a:gd name="connsiteX5751" fmla="*/ 2390683 w 6891715"/>
                <a:gd name="connsiteY5751" fmla="*/ 3780299 h 6367455"/>
                <a:gd name="connsiteX5752" fmla="*/ 2383066 w 6891715"/>
                <a:gd name="connsiteY5752" fmla="*/ 3765384 h 6367455"/>
                <a:gd name="connsiteX5753" fmla="*/ 2374496 w 6891715"/>
                <a:gd name="connsiteY5753" fmla="*/ 3750787 h 6367455"/>
                <a:gd name="connsiteX5754" fmla="*/ 2361801 w 6891715"/>
                <a:gd name="connsiteY5754" fmla="*/ 3752057 h 6367455"/>
                <a:gd name="connsiteX5755" fmla="*/ 2347836 w 6891715"/>
                <a:gd name="connsiteY5755" fmla="*/ 3753961 h 6367455"/>
                <a:gd name="connsiteX5756" fmla="*/ 2338315 w 6891715"/>
                <a:gd name="connsiteY5756" fmla="*/ 3752374 h 6367455"/>
                <a:gd name="connsiteX5757" fmla="*/ 2337363 w 6891715"/>
                <a:gd name="connsiteY5757" fmla="*/ 3735239 h 6367455"/>
                <a:gd name="connsiteX5758" fmla="*/ 2344662 w 6891715"/>
                <a:gd name="connsiteY5758" fmla="*/ 3727940 h 6367455"/>
                <a:gd name="connsiteX5759" fmla="*/ 2352279 w 6891715"/>
                <a:gd name="connsiteY5759" fmla="*/ 3730161 h 6367455"/>
                <a:gd name="connsiteX5760" fmla="*/ 2349740 w 6891715"/>
                <a:gd name="connsiteY5760" fmla="*/ 3721593 h 6367455"/>
                <a:gd name="connsiteX5761" fmla="*/ 2365610 w 6891715"/>
                <a:gd name="connsiteY5761" fmla="*/ 3702554 h 6367455"/>
                <a:gd name="connsiteX5762" fmla="*/ 2440512 w 6891715"/>
                <a:gd name="connsiteY5762" fmla="*/ 3699698 h 6367455"/>
                <a:gd name="connsiteX5763" fmla="*/ 2436386 w 6891715"/>
                <a:gd name="connsiteY5763" fmla="*/ 3709218 h 6367455"/>
                <a:gd name="connsiteX5764" fmla="*/ 2444321 w 6891715"/>
                <a:gd name="connsiteY5764" fmla="*/ 3743806 h 6367455"/>
                <a:gd name="connsiteX5765" fmla="*/ 2460190 w 6891715"/>
                <a:gd name="connsiteY5765" fmla="*/ 3745710 h 6367455"/>
                <a:gd name="connsiteX5766" fmla="*/ 2466537 w 6891715"/>
                <a:gd name="connsiteY5766" fmla="*/ 3736508 h 6367455"/>
                <a:gd name="connsiteX5767" fmla="*/ 2452572 w 6891715"/>
                <a:gd name="connsiteY5767" fmla="*/ 3724767 h 6367455"/>
                <a:gd name="connsiteX5768" fmla="*/ 2453525 w 6891715"/>
                <a:gd name="connsiteY5768" fmla="*/ 3717468 h 6367455"/>
                <a:gd name="connsiteX5769" fmla="*/ 2470346 w 6891715"/>
                <a:gd name="connsiteY5769" fmla="*/ 3721593 h 6367455"/>
                <a:gd name="connsiteX5770" fmla="*/ 2480185 w 6891715"/>
                <a:gd name="connsiteY5770" fmla="*/ 3738094 h 6367455"/>
                <a:gd name="connsiteX5771" fmla="*/ 2479233 w 6891715"/>
                <a:gd name="connsiteY5771" fmla="*/ 3745710 h 6367455"/>
                <a:gd name="connsiteX5772" fmla="*/ 2487802 w 6891715"/>
                <a:gd name="connsiteY5772" fmla="*/ 3738094 h 6367455"/>
                <a:gd name="connsiteX5773" fmla="*/ 2478915 w 6891715"/>
                <a:gd name="connsiteY5773" fmla="*/ 3729844 h 6367455"/>
                <a:gd name="connsiteX5774" fmla="*/ 2472568 w 6891715"/>
                <a:gd name="connsiteY5774" fmla="*/ 3708900 h 6367455"/>
                <a:gd name="connsiteX5775" fmla="*/ 2476376 w 6891715"/>
                <a:gd name="connsiteY5775" fmla="*/ 3689861 h 6367455"/>
                <a:gd name="connsiteX5776" fmla="*/ 2492245 w 6891715"/>
                <a:gd name="connsiteY5776" fmla="*/ 3674947 h 6367455"/>
                <a:gd name="connsiteX5777" fmla="*/ 2527157 w 6891715"/>
                <a:gd name="connsiteY5777" fmla="*/ 3678754 h 6367455"/>
                <a:gd name="connsiteX5778" fmla="*/ 2553818 w 6891715"/>
                <a:gd name="connsiteY5778" fmla="*/ 3681610 h 6367455"/>
                <a:gd name="connsiteX5779" fmla="*/ 2572861 w 6891715"/>
                <a:gd name="connsiteY5779" fmla="*/ 3699698 h 6367455"/>
                <a:gd name="connsiteX5780" fmla="*/ 2597299 w 6891715"/>
                <a:gd name="connsiteY5780" fmla="*/ 3730161 h 6367455"/>
                <a:gd name="connsiteX5781" fmla="*/ 2620785 w 6891715"/>
                <a:gd name="connsiteY5781" fmla="*/ 3733017 h 6367455"/>
                <a:gd name="connsiteX5782" fmla="*/ 2598251 w 6891715"/>
                <a:gd name="connsiteY5782" fmla="*/ 3722228 h 6367455"/>
                <a:gd name="connsiteX5783" fmla="*/ 2585873 w 6891715"/>
                <a:gd name="connsiteY5783" fmla="*/ 3712391 h 6367455"/>
                <a:gd name="connsiteX5784" fmla="*/ 2585556 w 6891715"/>
                <a:gd name="connsiteY5784" fmla="*/ 3696207 h 6367455"/>
                <a:gd name="connsiteX5785" fmla="*/ 2573495 w 6891715"/>
                <a:gd name="connsiteY5785" fmla="*/ 3681610 h 6367455"/>
                <a:gd name="connsiteX5786" fmla="*/ 2558896 w 6891715"/>
                <a:gd name="connsiteY5786" fmla="*/ 3676216 h 6367455"/>
                <a:gd name="connsiteX5787" fmla="*/ 2536362 w 6891715"/>
                <a:gd name="connsiteY5787" fmla="*/ 3671456 h 6367455"/>
                <a:gd name="connsiteX5788" fmla="*/ 2510971 w 6891715"/>
                <a:gd name="connsiteY5788" fmla="*/ 3660032 h 6367455"/>
                <a:gd name="connsiteX5789" fmla="*/ 2511923 w 6891715"/>
                <a:gd name="connsiteY5789" fmla="*/ 3646387 h 6367455"/>
                <a:gd name="connsiteX5790" fmla="*/ 2514145 w 6891715"/>
                <a:gd name="connsiteY5790" fmla="*/ 3643214 h 6367455"/>
                <a:gd name="connsiteX5791" fmla="*/ 2525888 w 6891715"/>
                <a:gd name="connsiteY5791" fmla="*/ 3649560 h 6367455"/>
                <a:gd name="connsiteX5792" fmla="*/ 2529062 w 6891715"/>
                <a:gd name="connsiteY5792" fmla="*/ 3643214 h 6367455"/>
                <a:gd name="connsiteX5793" fmla="*/ 2531283 w 6891715"/>
                <a:gd name="connsiteY5793" fmla="*/ 3637819 h 6367455"/>
                <a:gd name="connsiteX5794" fmla="*/ 2508749 w 6891715"/>
                <a:gd name="connsiteY5794" fmla="*/ 3625444 h 6367455"/>
                <a:gd name="connsiteX5795" fmla="*/ 2505258 w 6891715"/>
                <a:gd name="connsiteY5795" fmla="*/ 3612751 h 6367455"/>
                <a:gd name="connsiteX5796" fmla="*/ 2520175 w 6891715"/>
                <a:gd name="connsiteY5796" fmla="*/ 3598788 h 6367455"/>
                <a:gd name="connsiteX5797" fmla="*/ 2511606 w 6891715"/>
                <a:gd name="connsiteY5797" fmla="*/ 3590538 h 6367455"/>
                <a:gd name="connsiteX5798" fmla="*/ 2508432 w 6891715"/>
                <a:gd name="connsiteY5798" fmla="*/ 3597836 h 6367455"/>
                <a:gd name="connsiteX5799" fmla="*/ 2497006 w 6891715"/>
                <a:gd name="connsiteY5799" fmla="*/ 3601010 h 6367455"/>
                <a:gd name="connsiteX5800" fmla="*/ 2493832 w 6891715"/>
                <a:gd name="connsiteY5800" fmla="*/ 3589586 h 6367455"/>
                <a:gd name="connsiteX5801" fmla="*/ 2500815 w 6891715"/>
                <a:gd name="connsiteY5801" fmla="*/ 3580066 h 6367455"/>
                <a:gd name="connsiteX5802" fmla="*/ 2511288 w 6891715"/>
                <a:gd name="connsiteY5802" fmla="*/ 3576893 h 6367455"/>
                <a:gd name="connsiteX5803" fmla="*/ 2523031 w 6891715"/>
                <a:gd name="connsiteY5803" fmla="*/ 3577527 h 6367455"/>
                <a:gd name="connsiteX5804" fmla="*/ 2529379 w 6891715"/>
                <a:gd name="connsiteY5804" fmla="*/ 3564834 h 6367455"/>
                <a:gd name="connsiteX5805" fmla="*/ 2518906 w 6891715"/>
                <a:gd name="connsiteY5805" fmla="*/ 3556901 h 6367455"/>
                <a:gd name="connsiteX5806" fmla="*/ 2506845 w 6891715"/>
                <a:gd name="connsiteY5806" fmla="*/ 3545160 h 6367455"/>
                <a:gd name="connsiteX5807" fmla="*/ 2505575 w 6891715"/>
                <a:gd name="connsiteY5807" fmla="*/ 3535958 h 6367455"/>
                <a:gd name="connsiteX5808" fmla="*/ 2500497 w 6891715"/>
                <a:gd name="connsiteY5808" fmla="*/ 3524217 h 6367455"/>
                <a:gd name="connsiteX5809" fmla="*/ 2492880 w 6891715"/>
                <a:gd name="connsiteY5809" fmla="*/ 3516918 h 6367455"/>
                <a:gd name="connsiteX5810" fmla="*/ 2480185 w 6891715"/>
                <a:gd name="connsiteY5810" fmla="*/ 3519457 h 6367455"/>
                <a:gd name="connsiteX5811" fmla="*/ 2466537 w 6891715"/>
                <a:gd name="connsiteY5811" fmla="*/ 3513110 h 6367455"/>
                <a:gd name="connsiteX5812" fmla="*/ 2464316 w 6891715"/>
                <a:gd name="connsiteY5812" fmla="*/ 3524534 h 6367455"/>
                <a:gd name="connsiteX5813" fmla="*/ 2462094 w 6891715"/>
                <a:gd name="connsiteY5813" fmla="*/ 3527707 h 6367455"/>
                <a:gd name="connsiteX5814" fmla="*/ 2458920 w 6891715"/>
                <a:gd name="connsiteY5814" fmla="*/ 3516283 h 6367455"/>
                <a:gd name="connsiteX5815" fmla="*/ 2458920 w 6891715"/>
                <a:gd name="connsiteY5815" fmla="*/ 3499148 h 6367455"/>
                <a:gd name="connsiteX5816" fmla="*/ 2463046 w 6891715"/>
                <a:gd name="connsiteY5816" fmla="*/ 3484551 h 6367455"/>
                <a:gd name="connsiteX5817" fmla="*/ 2469394 w 6891715"/>
                <a:gd name="connsiteY5817" fmla="*/ 3486455 h 6367455"/>
                <a:gd name="connsiteX5818" fmla="*/ 2469394 w 6891715"/>
                <a:gd name="connsiteY5818" fmla="*/ 3493753 h 6367455"/>
                <a:gd name="connsiteX5819" fmla="*/ 2471615 w 6891715"/>
                <a:gd name="connsiteY5819" fmla="*/ 3505494 h 6367455"/>
                <a:gd name="connsiteX5820" fmla="*/ 2482406 w 6891715"/>
                <a:gd name="connsiteY5820" fmla="*/ 3516283 h 6367455"/>
                <a:gd name="connsiteX5821" fmla="*/ 2489706 w 6891715"/>
                <a:gd name="connsiteY5821" fmla="*/ 3512476 h 6367455"/>
                <a:gd name="connsiteX5822" fmla="*/ 2501882 w 6891715"/>
                <a:gd name="connsiteY5822" fmla="*/ 3508519 h 6367455"/>
                <a:gd name="connsiteX5823" fmla="*/ 2502823 w 6891715"/>
                <a:gd name="connsiteY5823" fmla="*/ 3499157 h 6367455"/>
                <a:gd name="connsiteX5824" fmla="*/ 2495167 w 6891715"/>
                <a:gd name="connsiteY5824" fmla="*/ 3475027 h 6367455"/>
                <a:gd name="connsiteX5825" fmla="*/ 2497081 w 6891715"/>
                <a:gd name="connsiteY5825" fmla="*/ 3463279 h 6367455"/>
                <a:gd name="connsiteX5826" fmla="*/ 2493891 w 6891715"/>
                <a:gd name="connsiteY5826" fmla="*/ 3442642 h 6367455"/>
                <a:gd name="connsiteX5827" fmla="*/ 2491339 w 6891715"/>
                <a:gd name="connsiteY5827" fmla="*/ 3419147 h 6367455"/>
                <a:gd name="connsiteX5828" fmla="*/ 2484002 w 6891715"/>
                <a:gd name="connsiteY5828" fmla="*/ 3408034 h 6367455"/>
                <a:gd name="connsiteX5829" fmla="*/ 2470923 w 6891715"/>
                <a:gd name="connsiteY5829" fmla="*/ 3409939 h 6367455"/>
                <a:gd name="connsiteX5830" fmla="*/ 2464543 w 6891715"/>
                <a:gd name="connsiteY5830" fmla="*/ 3399462 h 6367455"/>
                <a:gd name="connsiteX5831" fmla="*/ 2464543 w 6891715"/>
                <a:gd name="connsiteY5831" fmla="*/ 3381682 h 6367455"/>
                <a:gd name="connsiteX5832" fmla="*/ 2453059 w 6891715"/>
                <a:gd name="connsiteY5832" fmla="*/ 3384857 h 6367455"/>
                <a:gd name="connsiteX5833" fmla="*/ 2457206 w 6891715"/>
                <a:gd name="connsiteY5833" fmla="*/ 3396604 h 6367455"/>
                <a:gd name="connsiteX5834" fmla="*/ 2447636 w 6891715"/>
                <a:gd name="connsiteY5834" fmla="*/ 3398827 h 6367455"/>
                <a:gd name="connsiteX5835" fmla="*/ 2433600 w 6891715"/>
                <a:gd name="connsiteY5835" fmla="*/ 3383904 h 6367455"/>
                <a:gd name="connsiteX5836" fmla="*/ 2437109 w 6891715"/>
                <a:gd name="connsiteY5836" fmla="*/ 3371523 h 6367455"/>
                <a:gd name="connsiteX5837" fmla="*/ 2438385 w 6891715"/>
                <a:gd name="connsiteY5837" fmla="*/ 3324850 h 6367455"/>
                <a:gd name="connsiteX5838" fmla="*/ 2441575 w 6891715"/>
                <a:gd name="connsiteY5838" fmla="*/ 3324850 h 6367455"/>
                <a:gd name="connsiteX5839" fmla="*/ 2439661 w 6891715"/>
                <a:gd name="connsiteY5839" fmla="*/ 3347075 h 6367455"/>
                <a:gd name="connsiteX5840" fmla="*/ 2450507 w 6891715"/>
                <a:gd name="connsiteY5840" fmla="*/ 3352472 h 6367455"/>
                <a:gd name="connsiteX5841" fmla="*/ 2456887 w 6891715"/>
                <a:gd name="connsiteY5841" fmla="*/ 3340725 h 6367455"/>
                <a:gd name="connsiteX5842" fmla="*/ 2455292 w 6891715"/>
                <a:gd name="connsiteY5842" fmla="*/ 3322627 h 6367455"/>
                <a:gd name="connsiteX5843" fmla="*/ 2450188 w 6891715"/>
                <a:gd name="connsiteY5843" fmla="*/ 3306117 h 6367455"/>
                <a:gd name="connsiteX5844" fmla="*/ 2440618 w 6891715"/>
                <a:gd name="connsiteY5844" fmla="*/ 3309292 h 6367455"/>
                <a:gd name="connsiteX5845" fmla="*/ 2439023 w 6891715"/>
                <a:gd name="connsiteY5845" fmla="*/ 3261667 h 6367455"/>
                <a:gd name="connsiteX5846" fmla="*/ 2444446 w 6891715"/>
                <a:gd name="connsiteY5846" fmla="*/ 3273097 h 6367455"/>
                <a:gd name="connsiteX5847" fmla="*/ 2445403 w 6891715"/>
                <a:gd name="connsiteY5847" fmla="*/ 3257540 h 6367455"/>
                <a:gd name="connsiteX5848" fmla="*/ 2440937 w 6891715"/>
                <a:gd name="connsiteY5848" fmla="*/ 3252143 h 6367455"/>
                <a:gd name="connsiteX5849" fmla="*/ 2436471 w 6891715"/>
                <a:gd name="connsiteY5849" fmla="*/ 3223884 h 6367455"/>
                <a:gd name="connsiteX5850" fmla="*/ 2445722 w 6891715"/>
                <a:gd name="connsiteY5850" fmla="*/ 3200706 h 6367455"/>
                <a:gd name="connsiteX5851" fmla="*/ 2451145 w 6891715"/>
                <a:gd name="connsiteY5851" fmla="*/ 3205469 h 6367455"/>
                <a:gd name="connsiteX5852" fmla="*/ 2451145 w 6891715"/>
                <a:gd name="connsiteY5852" fmla="*/ 3214042 h 6367455"/>
                <a:gd name="connsiteX5853" fmla="*/ 2462310 w 6891715"/>
                <a:gd name="connsiteY5853" fmla="*/ 3226742 h 6367455"/>
                <a:gd name="connsiteX5854" fmla="*/ 2471880 w 6891715"/>
                <a:gd name="connsiteY5854" fmla="*/ 3225789 h 6367455"/>
                <a:gd name="connsiteX5855" fmla="*/ 2486235 w 6891715"/>
                <a:gd name="connsiteY5855" fmla="*/ 3229599 h 6367455"/>
                <a:gd name="connsiteX5856" fmla="*/ 2495167 w 6891715"/>
                <a:gd name="connsiteY5856" fmla="*/ 3247697 h 6367455"/>
                <a:gd name="connsiteX5857" fmla="*/ 2495805 w 6891715"/>
                <a:gd name="connsiteY5857" fmla="*/ 3230552 h 6367455"/>
                <a:gd name="connsiteX5858" fmla="*/ 2503461 w 6891715"/>
                <a:gd name="connsiteY5858" fmla="*/ 3227377 h 6367455"/>
                <a:gd name="connsiteX5859" fmla="*/ 2498038 w 6891715"/>
                <a:gd name="connsiteY5859" fmla="*/ 3224202 h 6367455"/>
                <a:gd name="connsiteX5860" fmla="*/ 2497081 w 6891715"/>
                <a:gd name="connsiteY5860" fmla="*/ 3209597 h 6367455"/>
                <a:gd name="connsiteX5861" fmla="*/ 2510479 w 6891715"/>
                <a:gd name="connsiteY5861" fmla="*/ 3195626 h 6367455"/>
                <a:gd name="connsiteX5862" fmla="*/ 2524515 w 6891715"/>
                <a:gd name="connsiteY5862" fmla="*/ 3189277 h 6367455"/>
                <a:gd name="connsiteX5863" fmla="*/ 2530895 w 6891715"/>
                <a:gd name="connsiteY5863" fmla="*/ 3199754 h 6367455"/>
                <a:gd name="connsiteX5864" fmla="*/ 2531214 w 6891715"/>
                <a:gd name="connsiteY5864" fmla="*/ 3216582 h 6367455"/>
                <a:gd name="connsiteX5865" fmla="*/ 2549397 w 6891715"/>
                <a:gd name="connsiteY5865" fmla="*/ 3227059 h 6367455"/>
                <a:gd name="connsiteX5866" fmla="*/ 2554182 w 6891715"/>
                <a:gd name="connsiteY5866" fmla="*/ 3207056 h 6367455"/>
                <a:gd name="connsiteX5867" fmla="*/ 2545569 w 6891715"/>
                <a:gd name="connsiteY5867" fmla="*/ 3199436 h 6367455"/>
                <a:gd name="connsiteX5868" fmla="*/ 2539189 w 6891715"/>
                <a:gd name="connsiteY5868" fmla="*/ 3199436 h 6367455"/>
                <a:gd name="connsiteX5869" fmla="*/ 2544612 w 6891715"/>
                <a:gd name="connsiteY5869" fmla="*/ 3188959 h 6367455"/>
                <a:gd name="connsiteX5870" fmla="*/ 2540465 w 6891715"/>
                <a:gd name="connsiteY5870" fmla="*/ 3176577 h 6367455"/>
                <a:gd name="connsiteX5871" fmla="*/ 2545250 w 6891715"/>
                <a:gd name="connsiteY5871" fmla="*/ 3157527 h 6367455"/>
                <a:gd name="connsiteX5872" fmla="*/ 2561200 w 6891715"/>
                <a:gd name="connsiteY5872" fmla="*/ 3153082 h 6367455"/>
                <a:gd name="connsiteX5873" fmla="*/ 2580659 w 6891715"/>
                <a:gd name="connsiteY5873" fmla="*/ 3158162 h 6367455"/>
                <a:gd name="connsiteX5874" fmla="*/ 2591824 w 6891715"/>
                <a:gd name="connsiteY5874" fmla="*/ 3147684 h 6367455"/>
                <a:gd name="connsiteX5875" fmla="*/ 2614474 w 6891715"/>
                <a:gd name="connsiteY5875" fmla="*/ 3143239 h 6367455"/>
                <a:gd name="connsiteX5876" fmla="*/ 2634571 w 6891715"/>
                <a:gd name="connsiteY5876" fmla="*/ 3153399 h 6367455"/>
                <a:gd name="connsiteX5877" fmla="*/ 2636804 w 6891715"/>
                <a:gd name="connsiteY5877" fmla="*/ 3161972 h 6367455"/>
                <a:gd name="connsiteX5878" fmla="*/ 2637123 w 6891715"/>
                <a:gd name="connsiteY5878" fmla="*/ 3186102 h 6367455"/>
                <a:gd name="connsiteX5879" fmla="*/ 2642546 w 6891715"/>
                <a:gd name="connsiteY5879" fmla="*/ 3190229 h 6367455"/>
                <a:gd name="connsiteX5880" fmla="*/ 2643503 w 6891715"/>
                <a:gd name="connsiteY5880" fmla="*/ 3202929 h 6367455"/>
                <a:gd name="connsiteX5881" fmla="*/ 2633295 w 6891715"/>
                <a:gd name="connsiteY5881" fmla="*/ 3206421 h 6367455"/>
                <a:gd name="connsiteX5882" fmla="*/ 2625639 w 6891715"/>
                <a:gd name="connsiteY5882" fmla="*/ 3209597 h 6367455"/>
                <a:gd name="connsiteX5883" fmla="*/ 2625639 w 6891715"/>
                <a:gd name="connsiteY5883" fmla="*/ 3221027 h 6367455"/>
                <a:gd name="connsiteX5884" fmla="*/ 2643822 w 6891715"/>
                <a:gd name="connsiteY5884" fmla="*/ 3208326 h 6367455"/>
                <a:gd name="connsiteX5885" fmla="*/ 2646055 w 6891715"/>
                <a:gd name="connsiteY5885" fmla="*/ 3214359 h 6367455"/>
                <a:gd name="connsiteX5886" fmla="*/ 2637442 w 6891715"/>
                <a:gd name="connsiteY5886" fmla="*/ 3225154 h 6367455"/>
                <a:gd name="connsiteX5887" fmla="*/ 2633614 w 6891715"/>
                <a:gd name="connsiteY5887" fmla="*/ 3228329 h 6367455"/>
                <a:gd name="connsiteX5888" fmla="*/ 2630424 w 6891715"/>
                <a:gd name="connsiteY5888" fmla="*/ 3230870 h 6367455"/>
                <a:gd name="connsiteX5889" fmla="*/ 2627872 w 6891715"/>
                <a:gd name="connsiteY5889" fmla="*/ 3233410 h 6367455"/>
                <a:gd name="connsiteX5890" fmla="*/ 2626277 w 6891715"/>
                <a:gd name="connsiteY5890" fmla="*/ 3236584 h 6367455"/>
                <a:gd name="connsiteX5891" fmla="*/ 2625001 w 6891715"/>
                <a:gd name="connsiteY5891" fmla="*/ 3240712 h 6367455"/>
                <a:gd name="connsiteX5892" fmla="*/ 2624044 w 6891715"/>
                <a:gd name="connsiteY5892" fmla="*/ 3245157 h 6367455"/>
                <a:gd name="connsiteX5893" fmla="*/ 2634571 w 6891715"/>
                <a:gd name="connsiteY5893" fmla="*/ 3241029 h 6367455"/>
                <a:gd name="connsiteX5894" fmla="*/ 2644779 w 6891715"/>
                <a:gd name="connsiteY5894" fmla="*/ 3229282 h 6367455"/>
                <a:gd name="connsiteX5895" fmla="*/ 2660729 w 6891715"/>
                <a:gd name="connsiteY5895" fmla="*/ 3233410 h 6367455"/>
                <a:gd name="connsiteX5896" fmla="*/ 2673808 w 6891715"/>
                <a:gd name="connsiteY5896" fmla="*/ 3229917 h 6367455"/>
                <a:gd name="connsiteX5897" fmla="*/ 2689758 w 6891715"/>
                <a:gd name="connsiteY5897" fmla="*/ 3226742 h 6367455"/>
                <a:gd name="connsiteX5898" fmla="*/ 2703475 w 6891715"/>
                <a:gd name="connsiteY5898" fmla="*/ 3244522 h 6367455"/>
                <a:gd name="connsiteX5899" fmla="*/ 2699647 w 6891715"/>
                <a:gd name="connsiteY5899" fmla="*/ 3276273 h 6367455"/>
                <a:gd name="connsiteX5900" fmla="*/ 2684654 w 6891715"/>
                <a:gd name="connsiteY5900" fmla="*/ 3287068 h 6367455"/>
                <a:gd name="connsiteX5901" fmla="*/ 2683059 w 6891715"/>
                <a:gd name="connsiteY5901" fmla="*/ 3296592 h 6367455"/>
                <a:gd name="connsiteX5902" fmla="*/ 2678593 w 6891715"/>
                <a:gd name="connsiteY5902" fmla="*/ 3295322 h 6367455"/>
                <a:gd name="connsiteX5903" fmla="*/ 2677317 w 6891715"/>
                <a:gd name="connsiteY5903" fmla="*/ 3280400 h 6367455"/>
                <a:gd name="connsiteX5904" fmla="*/ 2665514 w 6891715"/>
                <a:gd name="connsiteY5904" fmla="*/ 3281669 h 6367455"/>
                <a:gd name="connsiteX5905" fmla="*/ 2650840 w 6891715"/>
                <a:gd name="connsiteY5905" fmla="*/ 3297862 h 6367455"/>
                <a:gd name="connsiteX5906" fmla="*/ 2653711 w 6891715"/>
                <a:gd name="connsiteY5906" fmla="*/ 3273415 h 6367455"/>
                <a:gd name="connsiteX5907" fmla="*/ 2643184 w 6891715"/>
                <a:gd name="connsiteY5907" fmla="*/ 3281035 h 6367455"/>
                <a:gd name="connsiteX5908" fmla="*/ 2637123 w 6891715"/>
                <a:gd name="connsiteY5908" fmla="*/ 3292465 h 6367455"/>
                <a:gd name="connsiteX5909" fmla="*/ 2631700 w 6891715"/>
                <a:gd name="connsiteY5909" fmla="*/ 3308340 h 6367455"/>
                <a:gd name="connsiteX5910" fmla="*/ 2642546 w 6891715"/>
                <a:gd name="connsiteY5910" fmla="*/ 3317547 h 6367455"/>
                <a:gd name="connsiteX5911" fmla="*/ 2641589 w 6891715"/>
                <a:gd name="connsiteY5911" fmla="*/ 3329295 h 6367455"/>
                <a:gd name="connsiteX5912" fmla="*/ 2633295 w 6891715"/>
                <a:gd name="connsiteY5912" fmla="*/ 3341995 h 6367455"/>
                <a:gd name="connsiteX5913" fmla="*/ 2611922 w 6891715"/>
                <a:gd name="connsiteY5913" fmla="*/ 3326437 h 6367455"/>
                <a:gd name="connsiteX5914" fmla="*/ 2610646 w 6891715"/>
                <a:gd name="connsiteY5914" fmla="*/ 3332788 h 6367455"/>
                <a:gd name="connsiteX5915" fmla="*/ 2600118 w 6891715"/>
                <a:gd name="connsiteY5915" fmla="*/ 3338185 h 6367455"/>
                <a:gd name="connsiteX5916" fmla="*/ 2613836 w 6891715"/>
                <a:gd name="connsiteY5916" fmla="*/ 3345487 h 6367455"/>
                <a:gd name="connsiteX5917" fmla="*/ 2623406 w 6891715"/>
                <a:gd name="connsiteY5917" fmla="*/ 3351521 h 6367455"/>
                <a:gd name="connsiteX5918" fmla="*/ 2619578 w 6891715"/>
                <a:gd name="connsiteY5918" fmla="*/ 3361362 h 6367455"/>
                <a:gd name="connsiteX5919" fmla="*/ 2601394 w 6891715"/>
                <a:gd name="connsiteY5919" fmla="*/ 3364538 h 6367455"/>
                <a:gd name="connsiteX5920" fmla="*/ 2589910 w 6891715"/>
                <a:gd name="connsiteY5920" fmla="*/ 3350885 h 6367455"/>
                <a:gd name="connsiteX5921" fmla="*/ 2585444 w 6891715"/>
                <a:gd name="connsiteY5921" fmla="*/ 3365808 h 6367455"/>
                <a:gd name="connsiteX5922" fmla="*/ 2574917 w 6891715"/>
                <a:gd name="connsiteY5922" fmla="*/ 3368983 h 6367455"/>
                <a:gd name="connsiteX5923" fmla="*/ 2595014 w 6891715"/>
                <a:gd name="connsiteY5923" fmla="*/ 3377237 h 6367455"/>
                <a:gd name="connsiteX5924" fmla="*/ 2582573 w 6891715"/>
                <a:gd name="connsiteY5924" fmla="*/ 3389937 h 6367455"/>
                <a:gd name="connsiteX5925" fmla="*/ 2569813 w 6891715"/>
                <a:gd name="connsiteY5925" fmla="*/ 3402954 h 6367455"/>
                <a:gd name="connsiteX5926" fmla="*/ 2585763 w 6891715"/>
                <a:gd name="connsiteY5926" fmla="*/ 3402637 h 6367455"/>
                <a:gd name="connsiteX5927" fmla="*/ 2588953 w 6891715"/>
                <a:gd name="connsiteY5927" fmla="*/ 3413114 h 6367455"/>
                <a:gd name="connsiteX5928" fmla="*/ 2577788 w 6891715"/>
                <a:gd name="connsiteY5928" fmla="*/ 3423909 h 6367455"/>
                <a:gd name="connsiteX5929" fmla="*/ 2575874 w 6891715"/>
                <a:gd name="connsiteY5929" fmla="*/ 3453119 h 6367455"/>
                <a:gd name="connsiteX5930" fmla="*/ 2562157 w 6891715"/>
                <a:gd name="connsiteY5930" fmla="*/ 3465819 h 6367455"/>
                <a:gd name="connsiteX5931" fmla="*/ 2563114 w 6891715"/>
                <a:gd name="connsiteY5931" fmla="*/ 3482964 h 6367455"/>
                <a:gd name="connsiteX5932" fmla="*/ 2585444 w 6891715"/>
                <a:gd name="connsiteY5932" fmla="*/ 3482964 h 6367455"/>
                <a:gd name="connsiteX5933" fmla="*/ 2587996 w 6891715"/>
                <a:gd name="connsiteY5933" fmla="*/ 3499474 h 6367455"/>
                <a:gd name="connsiteX5934" fmla="*/ 2580659 w 6891715"/>
                <a:gd name="connsiteY5934" fmla="*/ 3508999 h 6367455"/>
                <a:gd name="connsiteX5935" fmla="*/ 2566623 w 6891715"/>
                <a:gd name="connsiteY5935" fmla="*/ 3502967 h 6367455"/>
                <a:gd name="connsiteX5936" fmla="*/ 2560243 w 6891715"/>
                <a:gd name="connsiteY5936" fmla="*/ 3513762 h 6367455"/>
                <a:gd name="connsiteX5937" fmla="*/ 2567491 w 6891715"/>
                <a:gd name="connsiteY5937" fmla="*/ 3516467 h 6367455"/>
                <a:gd name="connsiteX5938" fmla="*/ 2568100 w 6891715"/>
                <a:gd name="connsiteY5938" fmla="*/ 3516283 h 6367455"/>
                <a:gd name="connsiteX5939" fmla="*/ 2562070 w 6891715"/>
                <a:gd name="connsiteY5939" fmla="*/ 3526755 h 6367455"/>
                <a:gd name="connsiteX5940" fmla="*/ 2582699 w 6891715"/>
                <a:gd name="connsiteY5940" fmla="*/ 3515014 h 6367455"/>
                <a:gd name="connsiteX5941" fmla="*/ 2599838 w 6891715"/>
                <a:gd name="connsiteY5941" fmla="*/ 3521043 h 6367455"/>
                <a:gd name="connsiteX5942" fmla="*/ 2608407 w 6891715"/>
                <a:gd name="connsiteY5942" fmla="*/ 3520091 h 6367455"/>
                <a:gd name="connsiteX5943" fmla="*/ 2614755 w 6891715"/>
                <a:gd name="connsiteY5943" fmla="*/ 3530563 h 6367455"/>
                <a:gd name="connsiteX5944" fmla="*/ 2615707 w 6891715"/>
                <a:gd name="connsiteY5944" fmla="*/ 3540083 h 6367455"/>
                <a:gd name="connsiteX5945" fmla="*/ 2613803 w 6891715"/>
                <a:gd name="connsiteY5945" fmla="*/ 3551507 h 6367455"/>
                <a:gd name="connsiteX5946" fmla="*/ 2601108 w 6891715"/>
                <a:gd name="connsiteY5946" fmla="*/ 3567373 h 6367455"/>
                <a:gd name="connsiteX5947" fmla="*/ 2625546 w 6891715"/>
                <a:gd name="connsiteY5947" fmla="*/ 3572768 h 6367455"/>
                <a:gd name="connsiteX5948" fmla="*/ 2632211 w 6891715"/>
                <a:gd name="connsiteY5948" fmla="*/ 3589268 h 6367455"/>
                <a:gd name="connsiteX5949" fmla="*/ 2641415 w 6891715"/>
                <a:gd name="connsiteY5949" fmla="*/ 3572450 h 6367455"/>
                <a:gd name="connsiteX5950" fmla="*/ 2656332 w 6891715"/>
                <a:gd name="connsiteY5950" fmla="*/ 3581970 h 6367455"/>
                <a:gd name="connsiteX5951" fmla="*/ 2676645 w 6891715"/>
                <a:gd name="connsiteY5951" fmla="*/ 3598471 h 6367455"/>
                <a:gd name="connsiteX5952" fmla="*/ 2687118 w 6891715"/>
                <a:gd name="connsiteY5952" fmla="*/ 3589903 h 6367455"/>
                <a:gd name="connsiteX5953" fmla="*/ 2716952 w 6891715"/>
                <a:gd name="connsiteY5953" fmla="*/ 3583239 h 6367455"/>
                <a:gd name="connsiteX5954" fmla="*/ 2718857 w 6891715"/>
                <a:gd name="connsiteY5954" fmla="*/ 3591807 h 6367455"/>
                <a:gd name="connsiteX5955" fmla="*/ 2705527 w 6891715"/>
                <a:gd name="connsiteY5955" fmla="*/ 3618462 h 6367455"/>
                <a:gd name="connsiteX5956" fmla="*/ 2698227 w 6891715"/>
                <a:gd name="connsiteY5956" fmla="*/ 3624809 h 6367455"/>
                <a:gd name="connsiteX5957" fmla="*/ 2683310 w 6891715"/>
                <a:gd name="connsiteY5957" fmla="*/ 3633059 h 6367455"/>
                <a:gd name="connsiteX5958" fmla="*/ 2687753 w 6891715"/>
                <a:gd name="connsiteY5958" fmla="*/ 3662571 h 6367455"/>
                <a:gd name="connsiteX5959" fmla="*/ 2695370 w 6891715"/>
                <a:gd name="connsiteY5959" fmla="*/ 3664792 h 6367455"/>
                <a:gd name="connsiteX5960" fmla="*/ 2708066 w 6891715"/>
                <a:gd name="connsiteY5960" fmla="*/ 3651782 h 6367455"/>
                <a:gd name="connsiteX5961" fmla="*/ 2732187 w 6891715"/>
                <a:gd name="connsiteY5961" fmla="*/ 3647339 h 6367455"/>
                <a:gd name="connsiteX5962" fmla="*/ 2758530 w 6891715"/>
                <a:gd name="connsiteY5962" fmla="*/ 3660032 h 6367455"/>
                <a:gd name="connsiteX5963" fmla="*/ 2754404 w 6891715"/>
                <a:gd name="connsiteY5963" fmla="*/ 3641945 h 6367455"/>
                <a:gd name="connsiteX5964" fmla="*/ 2768051 w 6891715"/>
                <a:gd name="connsiteY5964" fmla="*/ 3643214 h 6367455"/>
                <a:gd name="connsiteX5965" fmla="*/ 2768686 w 6891715"/>
                <a:gd name="connsiteY5965" fmla="*/ 3631473 h 6367455"/>
                <a:gd name="connsiteX5966" fmla="*/ 2805820 w 6891715"/>
                <a:gd name="connsiteY5966" fmla="*/ 3609895 h 6367455"/>
                <a:gd name="connsiteX5967" fmla="*/ 2817563 w 6891715"/>
                <a:gd name="connsiteY5967" fmla="*/ 3614020 h 6367455"/>
                <a:gd name="connsiteX5968" fmla="*/ 2814389 w 6891715"/>
                <a:gd name="connsiteY5968" fmla="*/ 3622588 h 6367455"/>
                <a:gd name="connsiteX5969" fmla="*/ 2828989 w 6891715"/>
                <a:gd name="connsiteY5969" fmla="*/ 3614020 h 6367455"/>
                <a:gd name="connsiteX5970" fmla="*/ 2832162 w 6891715"/>
                <a:gd name="connsiteY5970" fmla="*/ 3598154 h 6367455"/>
                <a:gd name="connsiteX5971" fmla="*/ 2850888 w 6891715"/>
                <a:gd name="connsiteY5971" fmla="*/ 3576893 h 6367455"/>
                <a:gd name="connsiteX5972" fmla="*/ 2881674 w 6891715"/>
                <a:gd name="connsiteY5972" fmla="*/ 3576575 h 6367455"/>
                <a:gd name="connsiteX5973" fmla="*/ 2881674 w 6891715"/>
                <a:gd name="connsiteY5973" fmla="*/ 3581970 h 6367455"/>
                <a:gd name="connsiteX5974" fmla="*/ 2859457 w 6891715"/>
                <a:gd name="connsiteY5974" fmla="*/ 3581335 h 6367455"/>
                <a:gd name="connsiteX5975" fmla="*/ 2855331 w 6891715"/>
                <a:gd name="connsiteY5975" fmla="*/ 3595615 h 6367455"/>
                <a:gd name="connsiteX5976" fmla="*/ 2845810 w 6891715"/>
                <a:gd name="connsiteY5976" fmla="*/ 3601010 h 6367455"/>
                <a:gd name="connsiteX5977" fmla="*/ 2847079 w 6891715"/>
                <a:gd name="connsiteY5977" fmla="*/ 3608308 h 6367455"/>
                <a:gd name="connsiteX5978" fmla="*/ 2854379 w 6891715"/>
                <a:gd name="connsiteY5978" fmla="*/ 3613703 h 6367455"/>
                <a:gd name="connsiteX5979" fmla="*/ 2871518 w 6891715"/>
                <a:gd name="connsiteY5979" fmla="*/ 3593711 h 6367455"/>
                <a:gd name="connsiteX5980" fmla="*/ 2890243 w 6891715"/>
                <a:gd name="connsiteY5980" fmla="*/ 3590538 h 6367455"/>
                <a:gd name="connsiteX5981" fmla="*/ 2893417 w 6891715"/>
                <a:gd name="connsiteY5981" fmla="*/ 3582922 h 6367455"/>
                <a:gd name="connsiteX5982" fmla="*/ 2899765 w 6891715"/>
                <a:gd name="connsiteY5982" fmla="*/ 3580383 h 6367455"/>
                <a:gd name="connsiteX5983" fmla="*/ 2913412 w 6891715"/>
                <a:gd name="connsiteY5983" fmla="*/ 3595298 h 6367455"/>
                <a:gd name="connsiteX5984" fmla="*/ 2926425 w 6891715"/>
                <a:gd name="connsiteY5984" fmla="*/ 3613068 h 6367455"/>
                <a:gd name="connsiteX5985" fmla="*/ 2931821 w 6891715"/>
                <a:gd name="connsiteY5985" fmla="*/ 3619414 h 6367455"/>
                <a:gd name="connsiteX5986" fmla="*/ 2941342 w 6891715"/>
                <a:gd name="connsiteY5986" fmla="*/ 3618462 h 6367455"/>
                <a:gd name="connsiteX5987" fmla="*/ 2949911 w 6891715"/>
                <a:gd name="connsiteY5987" fmla="*/ 3630838 h 6367455"/>
                <a:gd name="connsiteX5988" fmla="*/ 2953085 w 6891715"/>
                <a:gd name="connsiteY5988" fmla="*/ 3623222 h 6367455"/>
                <a:gd name="connsiteX5989" fmla="*/ 2964828 w 6891715"/>
                <a:gd name="connsiteY5989" fmla="*/ 3624492 h 6367455"/>
                <a:gd name="connsiteX5990" fmla="*/ 2968954 w 6891715"/>
                <a:gd name="connsiteY5990" fmla="*/ 3637185 h 6367455"/>
                <a:gd name="connsiteX5991" fmla="*/ 2976572 w 6891715"/>
                <a:gd name="connsiteY5991" fmla="*/ 3640041 h 6367455"/>
                <a:gd name="connsiteX5992" fmla="*/ 2969907 w 6891715"/>
                <a:gd name="connsiteY5992" fmla="*/ 3643214 h 6367455"/>
                <a:gd name="connsiteX5993" fmla="*/ 2980698 w 6891715"/>
                <a:gd name="connsiteY5993" fmla="*/ 3654638 h 6367455"/>
                <a:gd name="connsiteX5994" fmla="*/ 2976572 w 6891715"/>
                <a:gd name="connsiteY5994" fmla="*/ 3663205 h 6367455"/>
                <a:gd name="connsiteX5995" fmla="*/ 2967368 w 6891715"/>
                <a:gd name="connsiteY5995" fmla="*/ 3668600 h 6367455"/>
                <a:gd name="connsiteX5996" fmla="*/ 2996884 w 6891715"/>
                <a:gd name="connsiteY5996" fmla="*/ 3682880 h 6367455"/>
                <a:gd name="connsiteX5997" fmla="*/ 3010849 w 6891715"/>
                <a:gd name="connsiteY5997" fmla="*/ 3681928 h 6367455"/>
                <a:gd name="connsiteX5998" fmla="*/ 3020370 w 6891715"/>
                <a:gd name="connsiteY5998" fmla="*/ 3682562 h 6367455"/>
                <a:gd name="connsiteX5999" fmla="*/ 3025449 w 6891715"/>
                <a:gd name="connsiteY5999" fmla="*/ 3695255 h 6367455"/>
                <a:gd name="connsiteX6000" fmla="*/ 3034018 w 6891715"/>
                <a:gd name="connsiteY6000" fmla="*/ 3687957 h 6367455"/>
                <a:gd name="connsiteX6001" fmla="*/ 3042587 w 6891715"/>
                <a:gd name="connsiteY6001" fmla="*/ 3696525 h 6367455"/>
                <a:gd name="connsiteX6002" fmla="*/ 3047983 w 6891715"/>
                <a:gd name="connsiteY6002" fmla="*/ 3697477 h 6367455"/>
                <a:gd name="connsiteX6003" fmla="*/ 3048253 w 6891715"/>
                <a:gd name="connsiteY6003" fmla="*/ 3697418 h 6367455"/>
                <a:gd name="connsiteX6004" fmla="*/ 3053010 w 6891715"/>
                <a:gd name="connsiteY6004" fmla="*/ 3686615 h 6367455"/>
                <a:gd name="connsiteX6005" fmla="*/ 3058403 w 6891715"/>
                <a:gd name="connsiteY6005" fmla="*/ 3678990 h 6367455"/>
                <a:gd name="connsiteX6006" fmla="*/ 3051107 w 6891715"/>
                <a:gd name="connsiteY6006" fmla="*/ 3676130 h 6367455"/>
                <a:gd name="connsiteX6007" fmla="*/ 3044446 w 6891715"/>
                <a:gd name="connsiteY6007" fmla="*/ 3662468 h 6367455"/>
                <a:gd name="connsiteX6008" fmla="*/ 3053010 w 6891715"/>
                <a:gd name="connsiteY6008" fmla="*/ 3651665 h 6367455"/>
                <a:gd name="connsiteX6009" fmla="*/ 3065698 w 6891715"/>
                <a:gd name="connsiteY6009" fmla="*/ 3656113 h 6367455"/>
                <a:gd name="connsiteX6010" fmla="*/ 3076165 w 6891715"/>
                <a:gd name="connsiteY6010" fmla="*/ 3645310 h 6367455"/>
                <a:gd name="connsiteX6011" fmla="*/ 3086632 w 6891715"/>
                <a:gd name="connsiteY6011" fmla="*/ 3630695 h 6367455"/>
                <a:gd name="connsiteX6012" fmla="*/ 3141504 w 6891715"/>
                <a:gd name="connsiteY6012" fmla="*/ 3610996 h 6367455"/>
                <a:gd name="connsiteX6013" fmla="*/ 3188765 w 6891715"/>
                <a:gd name="connsiteY6013" fmla="*/ 3602099 h 6367455"/>
                <a:gd name="connsiteX6014" fmla="*/ 3213822 w 6891715"/>
                <a:gd name="connsiteY6014" fmla="*/ 3577316 h 6367455"/>
                <a:gd name="connsiteX6015" fmla="*/ 3238880 w 6891715"/>
                <a:gd name="connsiteY6015" fmla="*/ 3549991 h 6367455"/>
                <a:gd name="connsiteX6016" fmla="*/ 3272818 w 6891715"/>
                <a:gd name="connsiteY6016" fmla="*/ 3544590 h 6367455"/>
                <a:gd name="connsiteX6017" fmla="*/ 3302317 w 6891715"/>
                <a:gd name="connsiteY6017" fmla="*/ 3522031 h 6367455"/>
                <a:gd name="connsiteX6018" fmla="*/ 3339110 w 6891715"/>
                <a:gd name="connsiteY6018" fmla="*/ 3514088 h 6367455"/>
                <a:gd name="connsiteX6019" fmla="*/ 3386687 w 6891715"/>
                <a:gd name="connsiteY6019" fmla="*/ 3502014 h 6367455"/>
                <a:gd name="connsiteX6020" fmla="*/ 3430776 w 6891715"/>
                <a:gd name="connsiteY6020" fmla="*/ 3504873 h 6367455"/>
                <a:gd name="connsiteX6021" fmla="*/ 3456785 w 6891715"/>
                <a:gd name="connsiteY6021" fmla="*/ 3522666 h 6367455"/>
                <a:gd name="connsiteX6022" fmla="*/ 3463129 w 6891715"/>
                <a:gd name="connsiteY6022" fmla="*/ 3542683 h 6367455"/>
                <a:gd name="connsiteX6023" fmla="*/ 3461860 w 6891715"/>
                <a:gd name="connsiteY6023" fmla="*/ 3548085 h 6367455"/>
                <a:gd name="connsiteX6024" fmla="*/ 3456785 w 6891715"/>
                <a:gd name="connsiteY6024" fmla="*/ 3538553 h 6367455"/>
                <a:gd name="connsiteX6025" fmla="*/ 3446001 w 6891715"/>
                <a:gd name="connsiteY6025" fmla="*/ 3522031 h 6367455"/>
                <a:gd name="connsiteX6026" fmla="*/ 3437754 w 6891715"/>
                <a:gd name="connsiteY6026" fmla="*/ 3516629 h 6367455"/>
                <a:gd name="connsiteX6027" fmla="*/ 3427921 w 6891715"/>
                <a:gd name="connsiteY6027" fmla="*/ 3526161 h 6367455"/>
                <a:gd name="connsiteX6028" fmla="*/ 3431093 w 6891715"/>
                <a:gd name="connsiteY6028" fmla="*/ 3542048 h 6367455"/>
                <a:gd name="connsiteX6029" fmla="*/ 3434899 w 6891715"/>
                <a:gd name="connsiteY6029" fmla="*/ 3563971 h 6367455"/>
                <a:gd name="connsiteX6030" fmla="*/ 3458054 w 6891715"/>
                <a:gd name="connsiteY6030" fmla="*/ 3574139 h 6367455"/>
                <a:gd name="connsiteX6031" fmla="*/ 3465666 w 6891715"/>
                <a:gd name="connsiteY6031" fmla="*/ 3582718 h 6367455"/>
                <a:gd name="connsiteX6032" fmla="*/ 3486600 w 6891715"/>
                <a:gd name="connsiteY6032" fmla="*/ 3581447 h 6367455"/>
                <a:gd name="connsiteX6033" fmla="*/ 3509120 w 6891715"/>
                <a:gd name="connsiteY6033" fmla="*/ 3573821 h 6367455"/>
                <a:gd name="connsiteX6034" fmla="*/ 3545596 w 6891715"/>
                <a:gd name="connsiteY6034" fmla="*/ 3546178 h 6367455"/>
                <a:gd name="connsiteX6035" fmla="*/ 3551623 w 6891715"/>
                <a:gd name="connsiteY6035" fmla="*/ 3527115 h 6367455"/>
                <a:gd name="connsiteX6036" fmla="*/ 3556063 w 6891715"/>
                <a:gd name="connsiteY6036" fmla="*/ 3529339 h 6367455"/>
                <a:gd name="connsiteX6037" fmla="*/ 3553843 w 6891715"/>
                <a:gd name="connsiteY6037" fmla="*/ 3545861 h 6367455"/>
                <a:gd name="connsiteX6038" fmla="*/ 3537350 w 6891715"/>
                <a:gd name="connsiteY6038" fmla="*/ 3563018 h 6367455"/>
                <a:gd name="connsiteX6039" fmla="*/ 3512292 w 6891715"/>
                <a:gd name="connsiteY6039" fmla="*/ 3580176 h 6367455"/>
                <a:gd name="connsiteX6040" fmla="*/ 3500556 w 6891715"/>
                <a:gd name="connsiteY6040" fmla="*/ 3581447 h 6367455"/>
                <a:gd name="connsiteX6041" fmla="*/ 3506900 w 6891715"/>
                <a:gd name="connsiteY6041" fmla="*/ 3602099 h 6367455"/>
                <a:gd name="connsiteX6042" fmla="*/ 3515464 w 6891715"/>
                <a:gd name="connsiteY6042" fmla="*/ 3595744 h 6367455"/>
                <a:gd name="connsiteX6043" fmla="*/ 3533226 w 6891715"/>
                <a:gd name="connsiteY6043" fmla="*/ 3583035 h 6367455"/>
                <a:gd name="connsiteX6044" fmla="*/ 3547817 w 6891715"/>
                <a:gd name="connsiteY6044" fmla="*/ 3570008 h 6367455"/>
                <a:gd name="connsiteX6045" fmla="*/ 3548486 w 6891715"/>
                <a:gd name="connsiteY6045" fmla="*/ 3570035 h 6367455"/>
                <a:gd name="connsiteX6046" fmla="*/ 3560714 w 6891715"/>
                <a:gd name="connsiteY6046" fmla="*/ 3555040 h 6367455"/>
                <a:gd name="connsiteX6047" fmla="*/ 3566741 w 6891715"/>
                <a:gd name="connsiteY6047" fmla="*/ 3539165 h 6367455"/>
                <a:gd name="connsiteX6048" fmla="*/ 3585771 w 6891715"/>
                <a:gd name="connsiteY6048" fmla="*/ 3539165 h 6367455"/>
                <a:gd name="connsiteX6049" fmla="*/ 3609241 w 6891715"/>
                <a:gd name="connsiteY6049" fmla="*/ 3538847 h 6367455"/>
                <a:gd name="connsiteX6050" fmla="*/ 3606704 w 6891715"/>
                <a:gd name="connsiteY6050" fmla="*/ 3518845 h 6367455"/>
                <a:gd name="connsiteX6051" fmla="*/ 3596555 w 6891715"/>
                <a:gd name="connsiteY6051" fmla="*/ 3527417 h 6367455"/>
                <a:gd name="connsiteX6052" fmla="*/ 3585771 w 6891715"/>
                <a:gd name="connsiteY6052" fmla="*/ 3521067 h 6367455"/>
                <a:gd name="connsiteX6053" fmla="*/ 3578159 w 6891715"/>
                <a:gd name="connsiteY6053" fmla="*/ 3514717 h 6367455"/>
                <a:gd name="connsiteX6054" fmla="*/ 3562617 w 6891715"/>
                <a:gd name="connsiteY6054" fmla="*/ 3528370 h 6367455"/>
                <a:gd name="connsiteX6055" fmla="*/ 3556274 w 6891715"/>
                <a:gd name="connsiteY6055" fmla="*/ 3522655 h 6367455"/>
                <a:gd name="connsiteX6056" fmla="*/ 3566424 w 6891715"/>
                <a:gd name="connsiteY6056" fmla="*/ 3510907 h 6367455"/>
                <a:gd name="connsiteX6057" fmla="*/ 3567375 w 6891715"/>
                <a:gd name="connsiteY6057" fmla="*/ 3495032 h 6367455"/>
                <a:gd name="connsiteX6058" fmla="*/ 3567375 w 6891715"/>
                <a:gd name="connsiteY6058" fmla="*/ 3487412 h 6367455"/>
                <a:gd name="connsiteX6059" fmla="*/ 3575939 w 6891715"/>
                <a:gd name="connsiteY6059" fmla="*/ 3481062 h 6367455"/>
                <a:gd name="connsiteX6060" fmla="*/ 3586722 w 6891715"/>
                <a:gd name="connsiteY6060" fmla="*/ 3486460 h 6367455"/>
                <a:gd name="connsiteX6061" fmla="*/ 3611779 w 6891715"/>
                <a:gd name="connsiteY6061" fmla="*/ 3480745 h 6367455"/>
                <a:gd name="connsiteX6062" fmla="*/ 3634932 w 6891715"/>
                <a:gd name="connsiteY6062" fmla="*/ 3463917 h 6367455"/>
                <a:gd name="connsiteX6063" fmla="*/ 3654914 w 6891715"/>
                <a:gd name="connsiteY6063" fmla="*/ 3438200 h 6367455"/>
                <a:gd name="connsiteX6064" fmla="*/ 3667283 w 6891715"/>
                <a:gd name="connsiteY6064" fmla="*/ 3406449 h 6367455"/>
                <a:gd name="connsiteX6065" fmla="*/ 3670138 w 6891715"/>
                <a:gd name="connsiteY6065" fmla="*/ 3375969 h 6367455"/>
                <a:gd name="connsiteX6066" fmla="*/ 3668869 w 6891715"/>
                <a:gd name="connsiteY6066" fmla="*/ 3359142 h 6367455"/>
                <a:gd name="connsiteX6067" fmla="*/ 3678384 w 6891715"/>
                <a:gd name="connsiteY6067" fmla="*/ 3375969 h 6367455"/>
                <a:gd name="connsiteX6068" fmla="*/ 3674578 w 6891715"/>
                <a:gd name="connsiteY6068" fmla="*/ 3399147 h 6367455"/>
                <a:gd name="connsiteX6069" fmla="*/ 3669186 w 6891715"/>
                <a:gd name="connsiteY6069" fmla="*/ 3428675 h 6367455"/>
                <a:gd name="connsiteX6070" fmla="*/ 3653645 w 6891715"/>
                <a:gd name="connsiteY6070" fmla="*/ 3454392 h 6367455"/>
                <a:gd name="connsiteX6071" fmla="*/ 3630809 w 6891715"/>
                <a:gd name="connsiteY6071" fmla="*/ 3477570 h 6367455"/>
                <a:gd name="connsiteX6072" fmla="*/ 3645716 w 6891715"/>
                <a:gd name="connsiteY6072" fmla="*/ 3486777 h 6367455"/>
                <a:gd name="connsiteX6073" fmla="*/ 3655231 w 6891715"/>
                <a:gd name="connsiteY6073" fmla="*/ 3484555 h 6367455"/>
                <a:gd name="connsiteX6074" fmla="*/ 3666966 w 6891715"/>
                <a:gd name="connsiteY6074" fmla="*/ 3492810 h 6367455"/>
                <a:gd name="connsiteX6075" fmla="*/ 3674261 w 6891715"/>
                <a:gd name="connsiteY6075" fmla="*/ 3493762 h 6367455"/>
                <a:gd name="connsiteX6076" fmla="*/ 3685996 w 6891715"/>
                <a:gd name="connsiteY6076" fmla="*/ 3483285 h 6367455"/>
                <a:gd name="connsiteX6077" fmla="*/ 3685679 w 6891715"/>
                <a:gd name="connsiteY6077" fmla="*/ 3440105 h 6367455"/>
                <a:gd name="connsiteX6078" fmla="*/ 3704392 w 6891715"/>
                <a:gd name="connsiteY6078" fmla="*/ 3434707 h 6367455"/>
                <a:gd name="connsiteX6079" fmla="*/ 3704870 w 6891715"/>
                <a:gd name="connsiteY6079" fmla="*/ 3434453 h 6367455"/>
                <a:gd name="connsiteX6080" fmla="*/ 3687725 w 6891715"/>
                <a:gd name="connsiteY6080" fmla="*/ 3417674 h 6367455"/>
                <a:gd name="connsiteX6081" fmla="*/ 3695980 w 6891715"/>
                <a:gd name="connsiteY6081" fmla="*/ 3386333 h 6367455"/>
                <a:gd name="connsiteX6082" fmla="*/ 3693757 w 6891715"/>
                <a:gd name="connsiteY6082" fmla="*/ 3363862 h 6367455"/>
                <a:gd name="connsiteX6083" fmla="*/ 3677565 w 6891715"/>
                <a:gd name="connsiteY6083" fmla="*/ 3340116 h 6367455"/>
                <a:gd name="connsiteX6084" fmla="*/ 3675025 w 6891715"/>
                <a:gd name="connsiteY6084" fmla="*/ 3289461 h 6367455"/>
                <a:gd name="connsiteX6085" fmla="*/ 3674090 w 6891715"/>
                <a:gd name="connsiteY6085" fmla="*/ 3289477 h 6367455"/>
                <a:gd name="connsiteX6086" fmla="*/ 3655659 w 6891715"/>
                <a:gd name="connsiteY6086" fmla="*/ 3250015 h 6367455"/>
                <a:gd name="connsiteX6087" fmla="*/ 3654388 w 6891715"/>
                <a:gd name="connsiteY6087" fmla="*/ 3204505 h 6367455"/>
                <a:gd name="connsiteX6088" fmla="*/ 3668688 w 6891715"/>
                <a:gd name="connsiteY6088" fmla="*/ 3170454 h 6367455"/>
                <a:gd name="connsiteX6089" fmla="*/ 3696652 w 6891715"/>
                <a:gd name="connsiteY6089" fmla="*/ 3126857 h 6367455"/>
                <a:gd name="connsiteX6090" fmla="*/ 3697606 w 6891715"/>
                <a:gd name="connsiteY6090" fmla="*/ 3085805 h 6367455"/>
                <a:gd name="connsiteX6091" fmla="*/ 3709046 w 6891715"/>
                <a:gd name="connsiteY6091" fmla="*/ 3063529 h 6367455"/>
                <a:gd name="connsiteX6092" fmla="*/ 3745590 w 6891715"/>
                <a:gd name="connsiteY6092" fmla="*/ 3029479 h 6367455"/>
                <a:gd name="connsiteX6093" fmla="*/ 3771013 w 6891715"/>
                <a:gd name="connsiteY6093" fmla="*/ 3028842 h 6367455"/>
                <a:gd name="connsiteX6094" fmla="*/ 3796753 w 6891715"/>
                <a:gd name="connsiteY6094" fmla="*/ 3017386 h 6367455"/>
                <a:gd name="connsiteX6095" fmla="*/ 3810100 w 6891715"/>
                <a:gd name="connsiteY6095" fmla="*/ 3007203 h 6367455"/>
                <a:gd name="connsiteX6096" fmla="*/ 3815502 w 6891715"/>
                <a:gd name="connsiteY6096" fmla="*/ 3012612 h 6367455"/>
                <a:gd name="connsiteX6097" fmla="*/ 3816773 w 6891715"/>
                <a:gd name="connsiteY6097" fmla="*/ 3032979 h 6367455"/>
                <a:gd name="connsiteX6098" fmla="*/ 3826307 w 6891715"/>
                <a:gd name="connsiteY6098" fmla="*/ 3045390 h 6367455"/>
                <a:gd name="connsiteX6099" fmla="*/ 3859673 w 6891715"/>
                <a:gd name="connsiteY6099" fmla="*/ 3073712 h 6367455"/>
                <a:gd name="connsiteX6100" fmla="*/ 3854271 w 6891715"/>
                <a:gd name="connsiteY6100" fmla="*/ 3098216 h 6367455"/>
                <a:gd name="connsiteX6101" fmla="*/ 3863805 w 6891715"/>
                <a:gd name="connsiteY6101" fmla="*/ 3104262 h 6367455"/>
                <a:gd name="connsiteX6102" fmla="*/ 3860627 w 6891715"/>
                <a:gd name="connsiteY6102" fmla="*/ 3083260 h 6367455"/>
                <a:gd name="connsiteX6103" fmla="*/ 3862851 w 6891715"/>
                <a:gd name="connsiteY6103" fmla="*/ 3077850 h 6367455"/>
                <a:gd name="connsiteX6104" fmla="*/ 3872385 w 6891715"/>
                <a:gd name="connsiteY6104" fmla="*/ 3090261 h 6367455"/>
                <a:gd name="connsiteX6105" fmla="*/ 3874609 w 6891715"/>
                <a:gd name="connsiteY6105" fmla="*/ 3098853 h 6367455"/>
                <a:gd name="connsiteX6106" fmla="*/ 3877787 w 6891715"/>
                <a:gd name="connsiteY6106" fmla="*/ 3109354 h 6367455"/>
                <a:gd name="connsiteX6107" fmla="*/ 3882236 w 6891715"/>
                <a:gd name="connsiteY6107" fmla="*/ 3117628 h 6367455"/>
                <a:gd name="connsiteX6108" fmla="*/ 3891769 w 6891715"/>
                <a:gd name="connsiteY6108" fmla="*/ 3131312 h 6367455"/>
                <a:gd name="connsiteX6109" fmla="*/ 3922594 w 6891715"/>
                <a:gd name="connsiteY6109" fmla="*/ 3142768 h 6367455"/>
                <a:gd name="connsiteX6110" fmla="*/ 3948969 w 6891715"/>
                <a:gd name="connsiteY6110" fmla="*/ 3135131 h 6367455"/>
                <a:gd name="connsiteX6111" fmla="*/ 3957232 w 6891715"/>
                <a:gd name="connsiteY6111" fmla="*/ 3136085 h 6367455"/>
                <a:gd name="connsiteX6112" fmla="*/ 3960410 w 6891715"/>
                <a:gd name="connsiteY6112" fmla="*/ 3122083 h 6367455"/>
                <a:gd name="connsiteX6113" fmla="*/ 3982654 w 6891715"/>
                <a:gd name="connsiteY6113" fmla="*/ 3104262 h 6367455"/>
                <a:gd name="connsiteX6114" fmla="*/ 3985832 w 6891715"/>
                <a:gd name="connsiteY6114" fmla="*/ 3076895 h 6367455"/>
                <a:gd name="connsiteX6115" fmla="*/ 3981383 w 6891715"/>
                <a:gd name="connsiteY6115" fmla="*/ 2976653 h 6367455"/>
                <a:gd name="connsiteX6116" fmla="*/ 3982501 w 6891715"/>
                <a:gd name="connsiteY6116" fmla="*/ 2975985 h 6367455"/>
                <a:gd name="connsiteX6117" fmla="*/ 3991573 w 6891715"/>
                <a:gd name="connsiteY6117" fmla="*/ 2935037 h 6367455"/>
                <a:gd name="connsiteX6118" fmla="*/ 3999828 w 6891715"/>
                <a:gd name="connsiteY6118" fmla="*/ 2921399 h 6367455"/>
                <a:gd name="connsiteX6119" fmla="*/ 4005225 w 6891715"/>
                <a:gd name="connsiteY6119" fmla="*/ 2901414 h 6367455"/>
                <a:gd name="connsiteX6120" fmla="*/ 3997605 w 6891715"/>
                <a:gd name="connsiteY6120" fmla="*/ 2889994 h 6367455"/>
                <a:gd name="connsiteX6121" fmla="*/ 3978555 w 6891715"/>
                <a:gd name="connsiteY6121" fmla="*/ 2901414 h 6367455"/>
                <a:gd name="connsiteX6122" fmla="*/ 3973475 w 6891715"/>
                <a:gd name="connsiteY6122" fmla="*/ 2914104 h 6367455"/>
                <a:gd name="connsiteX6123" fmla="*/ 3963950 w 6891715"/>
                <a:gd name="connsiteY6123" fmla="*/ 2918545 h 6367455"/>
                <a:gd name="connsiteX6124" fmla="*/ 3940455 w 6891715"/>
                <a:gd name="connsiteY6124" fmla="*/ 2894434 h 6367455"/>
                <a:gd name="connsiteX6125" fmla="*/ 3928073 w 6891715"/>
                <a:gd name="connsiteY6125" fmla="*/ 2902364 h 6367455"/>
                <a:gd name="connsiteX6126" fmla="*/ 3921723 w 6891715"/>
                <a:gd name="connsiteY6126" fmla="*/ 2899193 h 6367455"/>
                <a:gd name="connsiteX6127" fmla="*/ 3919500 w 6891715"/>
                <a:gd name="connsiteY6127" fmla="*/ 2896020 h 6367455"/>
                <a:gd name="connsiteX6128" fmla="*/ 3916960 w 6891715"/>
                <a:gd name="connsiteY6128" fmla="*/ 2868741 h 6367455"/>
                <a:gd name="connsiteX6129" fmla="*/ 3900133 w 6891715"/>
                <a:gd name="connsiteY6129" fmla="*/ 2852882 h 6367455"/>
                <a:gd name="connsiteX6130" fmla="*/ 3898545 w 6891715"/>
                <a:gd name="connsiteY6130" fmla="*/ 2845269 h 6367455"/>
                <a:gd name="connsiteX6131" fmla="*/ 3912515 w 6891715"/>
                <a:gd name="connsiteY6131" fmla="*/ 2834801 h 6367455"/>
                <a:gd name="connsiteX6132" fmla="*/ 3932518 w 6891715"/>
                <a:gd name="connsiteY6132" fmla="*/ 2828459 h 6367455"/>
                <a:gd name="connsiteX6133" fmla="*/ 3930295 w 6891715"/>
                <a:gd name="connsiteY6133" fmla="*/ 2824018 h 6367455"/>
                <a:gd name="connsiteX6134" fmla="*/ 3908070 w 6891715"/>
                <a:gd name="connsiteY6134" fmla="*/ 2817036 h 6367455"/>
                <a:gd name="connsiteX6135" fmla="*/ 3901403 w 6891715"/>
                <a:gd name="connsiteY6135" fmla="*/ 2808469 h 6367455"/>
                <a:gd name="connsiteX6136" fmla="*/ 3902355 w 6891715"/>
                <a:gd name="connsiteY6136" fmla="*/ 2786583 h 6367455"/>
                <a:gd name="connsiteX6137" fmla="*/ 3911880 w 6891715"/>
                <a:gd name="connsiteY6137" fmla="*/ 2779921 h 6367455"/>
                <a:gd name="connsiteX6138" fmla="*/ 3895688 w 6891715"/>
                <a:gd name="connsiteY6138" fmla="*/ 2767550 h 6367455"/>
                <a:gd name="connsiteX6139" fmla="*/ 3898863 w 6891715"/>
                <a:gd name="connsiteY6139" fmla="*/ 2748515 h 6367455"/>
                <a:gd name="connsiteX6140" fmla="*/ 3935693 w 6891715"/>
                <a:gd name="connsiteY6140" fmla="*/ 2730435 h 6367455"/>
                <a:gd name="connsiteX6141" fmla="*/ 3953790 w 6891715"/>
                <a:gd name="connsiteY6141" fmla="*/ 2723772 h 6367455"/>
                <a:gd name="connsiteX6142" fmla="*/ 3954425 w 6891715"/>
                <a:gd name="connsiteY6142" fmla="*/ 2708229 h 6367455"/>
                <a:gd name="connsiteX6143" fmla="*/ 3974745 w 6891715"/>
                <a:gd name="connsiteY6143" fmla="*/ 2704740 h 6367455"/>
                <a:gd name="connsiteX6144" fmla="*/ 3988398 w 6891715"/>
                <a:gd name="connsiteY6144" fmla="*/ 2696176 h 6367455"/>
                <a:gd name="connsiteX6145" fmla="*/ 4018878 w 6891715"/>
                <a:gd name="connsiteY6145" fmla="*/ 2695858 h 6367455"/>
                <a:gd name="connsiteX6146" fmla="*/ 4031578 w 6891715"/>
                <a:gd name="connsiteY6146" fmla="*/ 2681900 h 6367455"/>
                <a:gd name="connsiteX6147" fmla="*/ 4043325 w 6891715"/>
                <a:gd name="connsiteY6147" fmla="*/ 2689514 h 6367455"/>
                <a:gd name="connsiteX6148" fmla="*/ 4051898 w 6891715"/>
                <a:gd name="connsiteY6148" fmla="*/ 2686343 h 6367455"/>
                <a:gd name="connsiteX6149" fmla="*/ 4094125 w 6891715"/>
                <a:gd name="connsiteY6149" fmla="*/ 2683804 h 6367455"/>
                <a:gd name="connsiteX6150" fmla="*/ 4084283 w 6891715"/>
                <a:gd name="connsiteY6150" fmla="*/ 2673338 h 6367455"/>
                <a:gd name="connsiteX6151" fmla="*/ 4090633 w 6891715"/>
                <a:gd name="connsiteY6151" fmla="*/ 2665722 h 6367455"/>
                <a:gd name="connsiteX6152" fmla="*/ 4100158 w 6891715"/>
                <a:gd name="connsiteY6152" fmla="*/ 2670164 h 6367455"/>
                <a:gd name="connsiteX6153" fmla="*/ 4106508 w 6891715"/>
                <a:gd name="connsiteY6153" fmla="*/ 2664770 h 6367455"/>
                <a:gd name="connsiteX6154" fmla="*/ 4121431 w 6891715"/>
                <a:gd name="connsiteY6154" fmla="*/ 2670800 h 6367455"/>
                <a:gd name="connsiteX6155" fmla="*/ 4137306 w 6891715"/>
                <a:gd name="connsiteY6155" fmla="*/ 2662232 h 6367455"/>
                <a:gd name="connsiteX6156" fmla="*/ 4172548 w 6891715"/>
                <a:gd name="connsiteY6156" fmla="*/ 2675557 h 6367455"/>
                <a:gd name="connsiteX6157" fmla="*/ 4198583 w 6891715"/>
                <a:gd name="connsiteY6157" fmla="*/ 2678411 h 6367455"/>
                <a:gd name="connsiteX6158" fmla="*/ 4233826 w 6891715"/>
                <a:gd name="connsiteY6158" fmla="*/ 2701568 h 6367455"/>
                <a:gd name="connsiteX6159" fmla="*/ 4281451 w 6891715"/>
                <a:gd name="connsiteY6159" fmla="*/ 2699030 h 6367455"/>
                <a:gd name="connsiteX6160" fmla="*/ 4298278 w 6891715"/>
                <a:gd name="connsiteY6160" fmla="*/ 2706010 h 6367455"/>
                <a:gd name="connsiteX6161" fmla="*/ 4304311 w 6891715"/>
                <a:gd name="connsiteY6161" fmla="*/ 2704740 h 6367455"/>
                <a:gd name="connsiteX6162" fmla="*/ 4319503 w 6891715"/>
                <a:gd name="connsiteY6162" fmla="*/ 2701170 h 6367455"/>
                <a:gd name="connsiteX6163" fmla="*/ 4319241 w 6891715"/>
                <a:gd name="connsiteY6163" fmla="*/ 2700844 h 6367455"/>
                <a:gd name="connsiteX6164" fmla="*/ 4330673 w 6891715"/>
                <a:gd name="connsiteY6164" fmla="*/ 2684654 h 6367455"/>
                <a:gd name="connsiteX6165" fmla="*/ 4340199 w 6891715"/>
                <a:gd name="connsiteY6165" fmla="*/ 2673226 h 6367455"/>
                <a:gd name="connsiteX6166" fmla="*/ 4327179 w 6891715"/>
                <a:gd name="connsiteY6166" fmla="*/ 2643387 h 6367455"/>
                <a:gd name="connsiteX6167" fmla="*/ 4338929 w 6891715"/>
                <a:gd name="connsiteY6167" fmla="*/ 2636086 h 6367455"/>
                <a:gd name="connsiteX6168" fmla="*/ 4358935 w 6891715"/>
                <a:gd name="connsiteY6168" fmla="*/ 2655767 h 6367455"/>
                <a:gd name="connsiteX6169" fmla="*/ 4370684 w 6891715"/>
                <a:gd name="connsiteY6169" fmla="*/ 2637673 h 6367455"/>
                <a:gd name="connsiteX6170" fmla="*/ 4385609 w 6891715"/>
                <a:gd name="connsiteY6170" fmla="*/ 2629102 h 6367455"/>
                <a:gd name="connsiteX6171" fmla="*/ 4403710 w 6891715"/>
                <a:gd name="connsiteY6171" fmla="*/ 2637673 h 6367455"/>
                <a:gd name="connsiteX6172" fmla="*/ 4434830 w 6891715"/>
                <a:gd name="connsiteY6172" fmla="*/ 2595137 h 6367455"/>
                <a:gd name="connsiteX6173" fmla="*/ 4447532 w 6891715"/>
                <a:gd name="connsiteY6173" fmla="*/ 2602438 h 6367455"/>
                <a:gd name="connsiteX6174" fmla="*/ 4488814 w 6891715"/>
                <a:gd name="connsiteY6174" fmla="*/ 2603073 h 6367455"/>
                <a:gd name="connsiteX6175" fmla="*/ 4533589 w 6891715"/>
                <a:gd name="connsiteY6175" fmla="*/ 2606882 h 6367455"/>
                <a:gd name="connsiteX6176" fmla="*/ 4546292 w 6891715"/>
                <a:gd name="connsiteY6176" fmla="*/ 2604978 h 6367455"/>
                <a:gd name="connsiteX6177" fmla="*/ 4545974 w 6891715"/>
                <a:gd name="connsiteY6177" fmla="*/ 2601803 h 6367455"/>
                <a:gd name="connsiteX6178" fmla="*/ 4542799 w 6891715"/>
                <a:gd name="connsiteY6178" fmla="*/ 2596406 h 6367455"/>
                <a:gd name="connsiteX6179" fmla="*/ 4551055 w 6891715"/>
                <a:gd name="connsiteY6179" fmla="*/ 2591010 h 6367455"/>
                <a:gd name="connsiteX6180" fmla="*/ 4552325 w 6891715"/>
                <a:gd name="connsiteY6180" fmla="*/ 2587835 h 6367455"/>
                <a:gd name="connsiteX6181" fmla="*/ 4513901 w 6891715"/>
                <a:gd name="connsiteY6181" fmla="*/ 2580852 h 6367455"/>
                <a:gd name="connsiteX6182" fmla="*/ 4525651 w 6891715"/>
                <a:gd name="connsiteY6182" fmla="*/ 2574503 h 6367455"/>
                <a:gd name="connsiteX6183" fmla="*/ 4517077 w 6891715"/>
                <a:gd name="connsiteY6183" fmla="*/ 2563711 h 6367455"/>
                <a:gd name="connsiteX6184" fmla="*/ 4471666 w 6891715"/>
                <a:gd name="connsiteY6184" fmla="*/ 2553870 h 6367455"/>
                <a:gd name="connsiteX6185" fmla="*/ 4444992 w 6891715"/>
                <a:gd name="connsiteY6185" fmla="*/ 2563393 h 6367455"/>
                <a:gd name="connsiteX6186" fmla="*/ 4436418 w 6891715"/>
                <a:gd name="connsiteY6186" fmla="*/ 2563393 h 6367455"/>
                <a:gd name="connsiteX6187" fmla="*/ 4401487 w 6891715"/>
                <a:gd name="connsiteY6187" fmla="*/ 2524983 h 6367455"/>
                <a:gd name="connsiteX6188" fmla="*/ 4387832 w 6891715"/>
                <a:gd name="connsiteY6188" fmla="*/ 2528158 h 6367455"/>
                <a:gd name="connsiteX6189" fmla="*/ 4373860 w 6891715"/>
                <a:gd name="connsiteY6189" fmla="*/ 2514506 h 6367455"/>
                <a:gd name="connsiteX6190" fmla="*/ 4379893 w 6891715"/>
                <a:gd name="connsiteY6190" fmla="*/ 2501808 h 6367455"/>
                <a:gd name="connsiteX6191" fmla="*/ 4369414 w 6891715"/>
                <a:gd name="connsiteY6191" fmla="*/ 2499904 h 6367455"/>
                <a:gd name="connsiteX6192" fmla="*/ 4375765 w 6891715"/>
                <a:gd name="connsiteY6192" fmla="*/ 2491335 h 6367455"/>
                <a:gd name="connsiteX6193" fmla="*/ 4396724 w 6891715"/>
                <a:gd name="connsiteY6193" fmla="*/ 2507842 h 6367455"/>
                <a:gd name="connsiteX6194" fmla="*/ 4403392 w 6891715"/>
                <a:gd name="connsiteY6194" fmla="*/ 2503713 h 6367455"/>
                <a:gd name="connsiteX6195" fmla="*/ 4391325 w 6891715"/>
                <a:gd name="connsiteY6195" fmla="*/ 2471016 h 6367455"/>
                <a:gd name="connsiteX6196" fmla="*/ 4401805 w 6891715"/>
                <a:gd name="connsiteY6196" fmla="*/ 2451021 h 6367455"/>
                <a:gd name="connsiteX6197" fmla="*/ 4397676 w 6891715"/>
                <a:gd name="connsiteY6197" fmla="*/ 2448164 h 6367455"/>
                <a:gd name="connsiteX6198" fmla="*/ 4380528 w 6891715"/>
                <a:gd name="connsiteY6198" fmla="*/ 2468480 h 6367455"/>
                <a:gd name="connsiteX6199" fmla="*/ 4359570 w 6891715"/>
                <a:gd name="connsiteY6199" fmla="*/ 2472606 h 6367455"/>
                <a:gd name="connsiteX6200" fmla="*/ 4349091 w 6891715"/>
                <a:gd name="connsiteY6200" fmla="*/ 2486252 h 6367455"/>
                <a:gd name="connsiteX6201" fmla="*/ 4327179 w 6891715"/>
                <a:gd name="connsiteY6201" fmla="*/ 2492603 h 6367455"/>
                <a:gd name="connsiteX6202" fmla="*/ 4309714 w 6891715"/>
                <a:gd name="connsiteY6202" fmla="*/ 2479268 h 6367455"/>
                <a:gd name="connsiteX6203" fmla="*/ 4297606 w 6891715"/>
                <a:gd name="connsiteY6203" fmla="*/ 2480204 h 6367455"/>
                <a:gd name="connsiteX6204" fmla="*/ 4286617 w 6891715"/>
                <a:gd name="connsiteY6204" fmla="*/ 2491790 h 6367455"/>
                <a:gd name="connsiteX6205" fmla="*/ 4260884 w 6891715"/>
                <a:gd name="connsiteY6205" fmla="*/ 2493060 h 6367455"/>
                <a:gd name="connsiteX6206" fmla="*/ 4248176 w 6891715"/>
                <a:gd name="connsiteY6206" fmla="*/ 2488934 h 6367455"/>
                <a:gd name="connsiteX6207" fmla="*/ 4217677 w 6891715"/>
                <a:gd name="connsiteY6207" fmla="*/ 2493380 h 6367455"/>
                <a:gd name="connsiteX6208" fmla="*/ 4197662 w 6891715"/>
                <a:gd name="connsiteY6208" fmla="*/ 2505443 h 6367455"/>
                <a:gd name="connsiteX6209" fmla="*/ 4175423 w 6891715"/>
                <a:gd name="connsiteY6209" fmla="*/ 2500996 h 6367455"/>
                <a:gd name="connsiteX6210" fmla="*/ 4168116 w 6891715"/>
                <a:gd name="connsiteY6210" fmla="*/ 2513693 h 6367455"/>
                <a:gd name="connsiteX6211" fmla="*/ 4140793 w 6891715"/>
                <a:gd name="connsiteY6211" fmla="*/ 2519406 h 6367455"/>
                <a:gd name="connsiteX6212" fmla="*/ 4136028 w 6891715"/>
                <a:gd name="connsiteY6212" fmla="*/ 2493060 h 6367455"/>
                <a:gd name="connsiteX6213" fmla="*/ 4129674 w 6891715"/>
                <a:gd name="connsiteY6213" fmla="*/ 2500363 h 6367455"/>
                <a:gd name="connsiteX6214" fmla="*/ 4135393 w 6891715"/>
                <a:gd name="connsiteY6214" fmla="*/ 2520675 h 6367455"/>
                <a:gd name="connsiteX6215" fmla="*/ 4122685 w 6891715"/>
                <a:gd name="connsiteY6215" fmla="*/ 2517183 h 6367455"/>
                <a:gd name="connsiteX6216" fmla="*/ 4110930 w 6891715"/>
                <a:gd name="connsiteY6216" fmla="*/ 2528926 h 6367455"/>
                <a:gd name="connsiteX6217" fmla="*/ 4100446 w 6891715"/>
                <a:gd name="connsiteY6217" fmla="*/ 2519722 h 6367455"/>
                <a:gd name="connsiteX6218" fmla="*/ 4091232 w 6891715"/>
                <a:gd name="connsiteY6218" fmla="*/ 2531465 h 6367455"/>
                <a:gd name="connsiteX6219" fmla="*/ 4071853 w 6891715"/>
                <a:gd name="connsiteY6219" fmla="*/ 2540033 h 6367455"/>
                <a:gd name="connsiteX6220" fmla="*/ 4057556 w 6891715"/>
                <a:gd name="connsiteY6220" fmla="*/ 2554947 h 6367455"/>
                <a:gd name="connsiteX6221" fmla="*/ 4033093 w 6891715"/>
                <a:gd name="connsiteY6221" fmla="*/ 2553995 h 6367455"/>
                <a:gd name="connsiteX6222" fmla="*/ 4005454 w 6891715"/>
                <a:gd name="connsiteY6222" fmla="*/ 2564786 h 6367455"/>
                <a:gd name="connsiteX6223" fmla="*/ 3997193 w 6891715"/>
                <a:gd name="connsiteY6223" fmla="*/ 2587000 h 6367455"/>
                <a:gd name="connsiteX6224" fmla="*/ 3968601 w 6891715"/>
                <a:gd name="connsiteY6224" fmla="*/ 2580018 h 6367455"/>
                <a:gd name="connsiteX6225" fmla="*/ 3940325 w 6891715"/>
                <a:gd name="connsiteY6225" fmla="*/ 2599060 h 6367455"/>
                <a:gd name="connsiteX6226" fmla="*/ 3921263 w 6891715"/>
                <a:gd name="connsiteY6226" fmla="*/ 2586682 h 6367455"/>
                <a:gd name="connsiteX6227" fmla="*/ 3913639 w 6891715"/>
                <a:gd name="connsiteY6227" fmla="*/ 2593030 h 6367455"/>
                <a:gd name="connsiteX6228" fmla="*/ 3908555 w 6891715"/>
                <a:gd name="connsiteY6228" fmla="*/ 2611121 h 6367455"/>
                <a:gd name="connsiteX6229" fmla="*/ 3893624 w 6891715"/>
                <a:gd name="connsiteY6229" fmla="*/ 2604774 h 6367455"/>
                <a:gd name="connsiteX6230" fmla="*/ 3904108 w 6891715"/>
                <a:gd name="connsiteY6230" fmla="*/ 2599378 h 6367455"/>
                <a:gd name="connsiteX6231" fmla="*/ 3907285 w 6891715"/>
                <a:gd name="connsiteY6231" fmla="*/ 2589856 h 6367455"/>
                <a:gd name="connsiteX6232" fmla="*/ 3896801 w 6891715"/>
                <a:gd name="connsiteY6232" fmla="*/ 2579699 h 6367455"/>
                <a:gd name="connsiteX6233" fmla="*/ 3872655 w 6891715"/>
                <a:gd name="connsiteY6233" fmla="*/ 2612391 h 6367455"/>
                <a:gd name="connsiteX6234" fmla="*/ 3866301 w 6891715"/>
                <a:gd name="connsiteY6234" fmla="*/ 2624133 h 6367455"/>
                <a:gd name="connsiteX6235" fmla="*/ 3845016 w 6891715"/>
                <a:gd name="connsiteY6235" fmla="*/ 2624133 h 6367455"/>
                <a:gd name="connsiteX6236" fmla="*/ 3854547 w 6891715"/>
                <a:gd name="connsiteY6236" fmla="*/ 2611439 h 6367455"/>
                <a:gd name="connsiteX6237" fmla="*/ 3867255 w 6891715"/>
                <a:gd name="connsiteY6237" fmla="*/ 2610486 h 6367455"/>
                <a:gd name="connsiteX6238" fmla="*/ 3865984 w 6891715"/>
                <a:gd name="connsiteY6238" fmla="*/ 2600647 h 6367455"/>
                <a:gd name="connsiteX6239" fmla="*/ 3858359 w 6891715"/>
                <a:gd name="connsiteY6239" fmla="*/ 2592712 h 6367455"/>
                <a:gd name="connsiteX6240" fmla="*/ 3845651 w 6891715"/>
                <a:gd name="connsiteY6240" fmla="*/ 2599060 h 6367455"/>
                <a:gd name="connsiteX6241" fmla="*/ 3830084 w 6891715"/>
                <a:gd name="connsiteY6241" fmla="*/ 2598109 h 6367455"/>
                <a:gd name="connsiteX6242" fmla="*/ 3819600 w 6891715"/>
                <a:gd name="connsiteY6242" fmla="*/ 2590809 h 6367455"/>
                <a:gd name="connsiteX6243" fmla="*/ 3814834 w 6891715"/>
                <a:gd name="connsiteY6243" fmla="*/ 2580335 h 6367455"/>
                <a:gd name="connsiteX6244" fmla="*/ 3824365 w 6891715"/>
                <a:gd name="connsiteY6244" fmla="*/ 2563198 h 6367455"/>
                <a:gd name="connsiteX6245" fmla="*/ 3836120 w 6891715"/>
                <a:gd name="connsiteY6245" fmla="*/ 2558122 h 6367455"/>
                <a:gd name="connsiteX6246" fmla="*/ 3845333 w 6891715"/>
                <a:gd name="connsiteY6246" fmla="*/ 2543206 h 6367455"/>
                <a:gd name="connsiteX6247" fmla="*/ 3856135 w 6891715"/>
                <a:gd name="connsiteY6247" fmla="*/ 2529243 h 6367455"/>
                <a:gd name="connsiteX6248" fmla="*/ 3858994 w 6891715"/>
                <a:gd name="connsiteY6248" fmla="*/ 2516550 h 6367455"/>
                <a:gd name="connsiteX6249" fmla="*/ 3840250 w 6891715"/>
                <a:gd name="connsiteY6249" fmla="*/ 2527339 h 6367455"/>
                <a:gd name="connsiteX6250" fmla="*/ 3817694 w 6891715"/>
                <a:gd name="connsiteY6250" fmla="*/ 2538129 h 6367455"/>
                <a:gd name="connsiteX6251" fmla="*/ 3803079 w 6891715"/>
                <a:gd name="connsiteY6251" fmla="*/ 2531782 h 6367455"/>
                <a:gd name="connsiteX6252" fmla="*/ 3806256 w 6891715"/>
                <a:gd name="connsiteY6252" fmla="*/ 2518136 h 6367455"/>
                <a:gd name="connsiteX6253" fmla="*/ 3760508 w 6891715"/>
                <a:gd name="connsiteY6253" fmla="*/ 2501630 h 6367455"/>
                <a:gd name="connsiteX6254" fmla="*/ 3730326 w 6891715"/>
                <a:gd name="connsiteY6254" fmla="*/ 2472435 h 6367455"/>
                <a:gd name="connsiteX6255" fmla="*/ 3696650 w 6891715"/>
                <a:gd name="connsiteY6255" fmla="*/ 2474972 h 6367455"/>
                <a:gd name="connsiteX6256" fmla="*/ 3686802 w 6891715"/>
                <a:gd name="connsiteY6256" fmla="*/ 2461331 h 6367455"/>
                <a:gd name="connsiteX6257" fmla="*/ 3699509 w 6891715"/>
                <a:gd name="connsiteY6257" fmla="*/ 2449589 h 6367455"/>
                <a:gd name="connsiteX6258" fmla="*/ 3689978 w 6891715"/>
                <a:gd name="connsiteY6258" fmla="*/ 2434032 h 6367455"/>
                <a:gd name="connsiteX6259" fmla="*/ 3693791 w 6891715"/>
                <a:gd name="connsiteY6259" fmla="*/ 2412762 h 6367455"/>
                <a:gd name="connsiteX6260" fmla="*/ 3683942 w 6891715"/>
                <a:gd name="connsiteY6260" fmla="*/ 2389600 h 6367455"/>
                <a:gd name="connsiteX6261" fmla="*/ 3698874 w 6891715"/>
                <a:gd name="connsiteY6261" fmla="*/ 2372780 h 6367455"/>
                <a:gd name="connsiteX6262" fmla="*/ 3700780 w 6891715"/>
                <a:gd name="connsiteY6262" fmla="*/ 2332789 h 6367455"/>
                <a:gd name="connsiteX6263" fmla="*/ 3695062 w 6891715"/>
                <a:gd name="connsiteY6263" fmla="*/ 2303276 h 6367455"/>
                <a:gd name="connsiteX6264" fmla="*/ 3708723 w 6891715"/>
                <a:gd name="connsiteY6264" fmla="*/ 2284230 h 6367455"/>
                <a:gd name="connsiteX6265" fmla="*/ 3720478 w 6891715"/>
                <a:gd name="connsiteY6265" fmla="*/ 2299784 h 6367455"/>
                <a:gd name="connsiteX6266" fmla="*/ 3723655 w 6891715"/>
                <a:gd name="connsiteY6266" fmla="*/ 2295656 h 6367455"/>
                <a:gd name="connsiteX6267" fmla="*/ 3702051 w 6891715"/>
                <a:gd name="connsiteY6267" fmla="*/ 2262014 h 6367455"/>
                <a:gd name="connsiteX6268" fmla="*/ 3703957 w 6891715"/>
                <a:gd name="connsiteY6268" fmla="*/ 2226471 h 6367455"/>
                <a:gd name="connsiteX6269" fmla="*/ 3675047 w 6891715"/>
                <a:gd name="connsiteY6269" fmla="*/ 2201079 h 6367455"/>
                <a:gd name="connsiteX6270" fmla="*/ 3674729 w 6891715"/>
                <a:gd name="connsiteY6270" fmla="*/ 2184258 h 6367455"/>
                <a:gd name="connsiteX6271" fmla="*/ 3688390 w 6891715"/>
                <a:gd name="connsiteY6271" fmla="*/ 2153791 h 6367455"/>
                <a:gd name="connsiteX6272" fmla="*/ 3681718 w 6891715"/>
                <a:gd name="connsiteY6272" fmla="*/ 2126176 h 6367455"/>
                <a:gd name="connsiteX6273" fmla="*/ 3675364 w 6891715"/>
                <a:gd name="connsiteY6273" fmla="*/ 2132525 h 6367455"/>
                <a:gd name="connsiteX6274" fmla="*/ 3665833 w 6891715"/>
                <a:gd name="connsiteY6274" fmla="*/ 2128717 h 6367455"/>
                <a:gd name="connsiteX6275" fmla="*/ 3668693 w 6891715"/>
                <a:gd name="connsiteY6275" fmla="*/ 2095708 h 6367455"/>
                <a:gd name="connsiteX6276" fmla="*/ 3661068 w 6891715"/>
                <a:gd name="connsiteY6276" fmla="*/ 2067465 h 6367455"/>
                <a:gd name="connsiteX6277" fmla="*/ 3670281 w 6891715"/>
                <a:gd name="connsiteY6277" fmla="*/ 2027488 h 6367455"/>
                <a:gd name="connsiteX6278" fmla="*/ 3687119 w 6891715"/>
                <a:gd name="connsiteY6278" fmla="*/ 2023045 h 6367455"/>
                <a:gd name="connsiteX6279" fmla="*/ 3701733 w 6891715"/>
                <a:gd name="connsiteY6279" fmla="*/ 1999556 h 6367455"/>
                <a:gd name="connsiteX6280" fmla="*/ 3716665 w 6891715"/>
                <a:gd name="connsiteY6280" fmla="*/ 1992256 h 6367455"/>
                <a:gd name="connsiteX6281" fmla="*/ 3702686 w 6891715"/>
                <a:gd name="connsiteY6281" fmla="*/ 1976706 h 6367455"/>
                <a:gd name="connsiteX6282" fmla="*/ 3709676 w 6891715"/>
                <a:gd name="connsiteY6282" fmla="*/ 1961792 h 6367455"/>
                <a:gd name="connsiteX6283" fmla="*/ 3723655 w 6891715"/>
                <a:gd name="connsiteY6283" fmla="*/ 1952272 h 6367455"/>
                <a:gd name="connsiteX6284" fmla="*/ 3740493 w 6891715"/>
                <a:gd name="connsiteY6284" fmla="*/ 1964647 h 6367455"/>
                <a:gd name="connsiteX6285" fmla="*/ 3732232 w 6891715"/>
                <a:gd name="connsiteY6285" fmla="*/ 1946877 h 6367455"/>
                <a:gd name="connsiteX6286" fmla="*/ 3752248 w 6891715"/>
                <a:gd name="connsiteY6286" fmla="*/ 1956080 h 6367455"/>
                <a:gd name="connsiteX6287" fmla="*/ 3750341 w 6891715"/>
                <a:gd name="connsiteY6287" fmla="*/ 1966869 h 6367455"/>
                <a:gd name="connsiteX6288" fmla="*/ 3767815 w 6891715"/>
                <a:gd name="connsiteY6288" fmla="*/ 1951955 h 6367455"/>
                <a:gd name="connsiteX6289" fmla="*/ 3779570 w 6891715"/>
                <a:gd name="connsiteY6289" fmla="*/ 1938309 h 6367455"/>
                <a:gd name="connsiteX6290" fmla="*/ 3793231 w 6891715"/>
                <a:gd name="connsiteY6290" fmla="*/ 1933549 h 6367455"/>
                <a:gd name="connsiteX6291" fmla="*/ 3783382 w 6891715"/>
                <a:gd name="connsiteY6291" fmla="*/ 1907526 h 6367455"/>
                <a:gd name="connsiteX6292" fmla="*/ 3783382 w 6891715"/>
                <a:gd name="connsiteY6292" fmla="*/ 1889437 h 6367455"/>
                <a:gd name="connsiteX6293" fmla="*/ 3800538 w 6891715"/>
                <a:gd name="connsiteY6293" fmla="*/ 1903083 h 6367455"/>
                <a:gd name="connsiteX6294" fmla="*/ 3800220 w 6891715"/>
                <a:gd name="connsiteY6294" fmla="*/ 1880866 h 6367455"/>
                <a:gd name="connsiteX6295" fmla="*/ 3824365 w 6891715"/>
                <a:gd name="connsiteY6295" fmla="*/ 1856429 h 6367455"/>
                <a:gd name="connsiteX6296" fmla="*/ 3834849 w 6891715"/>
                <a:gd name="connsiteY6296" fmla="*/ 1857380 h 6367455"/>
                <a:gd name="connsiteX6297" fmla="*/ 3844380 w 6891715"/>
                <a:gd name="connsiteY6297" fmla="*/ 1837386 h 6367455"/>
                <a:gd name="connsiteX6298" fmla="*/ 3852958 w 6891715"/>
                <a:gd name="connsiteY6298" fmla="*/ 1834212 h 6367455"/>
                <a:gd name="connsiteX6299" fmla="*/ 3860901 w 6891715"/>
                <a:gd name="connsiteY6299" fmla="*/ 1820246 h 6367455"/>
                <a:gd name="connsiteX6300" fmla="*/ 3871702 w 6891715"/>
                <a:gd name="connsiteY6300" fmla="*/ 1820246 h 6367455"/>
                <a:gd name="connsiteX6301" fmla="*/ 3885999 w 6891715"/>
                <a:gd name="connsiteY6301" fmla="*/ 1799300 h 6367455"/>
                <a:gd name="connsiteX6302" fmla="*/ 3890447 w 6891715"/>
                <a:gd name="connsiteY6302" fmla="*/ 1772641 h 6367455"/>
                <a:gd name="connsiteX6303" fmla="*/ 3900931 w 6891715"/>
                <a:gd name="connsiteY6303" fmla="*/ 1778037 h 6367455"/>
                <a:gd name="connsiteX6304" fmla="*/ 3911097 w 6891715"/>
                <a:gd name="connsiteY6304" fmla="*/ 1757726 h 6367455"/>
                <a:gd name="connsiteX6305" fmla="*/ 3930477 w 6891715"/>
                <a:gd name="connsiteY6305" fmla="*/ 1745031 h 6367455"/>
                <a:gd name="connsiteX6306" fmla="*/ 3934289 w 6891715"/>
                <a:gd name="connsiteY6306" fmla="*/ 1728211 h 6367455"/>
                <a:gd name="connsiteX6307" fmla="*/ 3947950 w 6891715"/>
                <a:gd name="connsiteY6307" fmla="*/ 1720594 h 6367455"/>
                <a:gd name="connsiteX6308" fmla="*/ 3944773 w 6891715"/>
                <a:gd name="connsiteY6308" fmla="*/ 1706947 h 6367455"/>
                <a:gd name="connsiteX6309" fmla="*/ 3964788 w 6891715"/>
                <a:gd name="connsiteY6309" fmla="*/ 1684730 h 6367455"/>
                <a:gd name="connsiteX6310" fmla="*/ 3993699 w 6891715"/>
                <a:gd name="connsiteY6310" fmla="*/ 1633635 h 6367455"/>
                <a:gd name="connsiteX6311" fmla="*/ 4000688 w 6891715"/>
                <a:gd name="connsiteY6311" fmla="*/ 1602214 h 6367455"/>
                <a:gd name="connsiteX6312" fmla="*/ 4016891 w 6891715"/>
                <a:gd name="connsiteY6312" fmla="*/ 1605070 h 6367455"/>
                <a:gd name="connsiteX6313" fmla="*/ 4030552 w 6891715"/>
                <a:gd name="connsiteY6313" fmla="*/ 1589202 h 6367455"/>
                <a:gd name="connsiteX6314" fmla="*/ 4050885 w 6891715"/>
                <a:gd name="connsiteY6314" fmla="*/ 1586029 h 6367455"/>
                <a:gd name="connsiteX6315" fmla="*/ 4057239 w 6891715"/>
                <a:gd name="connsiteY6315" fmla="*/ 1589837 h 6367455"/>
                <a:gd name="connsiteX6316" fmla="*/ 4067723 w 6891715"/>
                <a:gd name="connsiteY6316" fmla="*/ 1608878 h 6367455"/>
                <a:gd name="connsiteX6317" fmla="*/ 4073124 w 6891715"/>
                <a:gd name="connsiteY6317" fmla="*/ 1610149 h 6367455"/>
                <a:gd name="connsiteX6318" fmla="*/ 4070900 w 6891715"/>
                <a:gd name="connsiteY6318" fmla="*/ 1601579 h 6367455"/>
                <a:gd name="connsiteX6319" fmla="*/ 4071535 w 6891715"/>
                <a:gd name="connsiteY6319" fmla="*/ 1580315 h 6367455"/>
                <a:gd name="connsiteX6320" fmla="*/ 4056603 w 6891715"/>
                <a:gd name="connsiteY6320" fmla="*/ 1562543 h 6367455"/>
                <a:gd name="connsiteX6321" fmla="*/ 4055650 w 6891715"/>
                <a:gd name="connsiteY6321" fmla="*/ 1551117 h 6367455"/>
                <a:gd name="connsiteX6322" fmla="*/ 4061051 w 6891715"/>
                <a:gd name="connsiteY6322" fmla="*/ 1549848 h 6367455"/>
                <a:gd name="connsiteX6323" fmla="*/ 4071535 w 6891715"/>
                <a:gd name="connsiteY6323" fmla="*/ 1563813 h 6367455"/>
                <a:gd name="connsiteX6324" fmla="*/ 4083290 w 6891715"/>
                <a:gd name="connsiteY6324" fmla="*/ 1563495 h 6367455"/>
                <a:gd name="connsiteX6325" fmla="*/ 4086149 w 6891715"/>
                <a:gd name="connsiteY6325" fmla="*/ 1553656 h 6367455"/>
                <a:gd name="connsiteX6326" fmla="*/ 4071217 w 6891715"/>
                <a:gd name="connsiteY6326" fmla="*/ 1530806 h 6367455"/>
                <a:gd name="connsiteX6327" fmla="*/ 4070900 w 6891715"/>
                <a:gd name="connsiteY6327" fmla="*/ 1503512 h 6367455"/>
                <a:gd name="connsiteX6328" fmla="*/ 4082655 w 6891715"/>
                <a:gd name="connsiteY6328" fmla="*/ 1489865 h 6367455"/>
                <a:gd name="connsiteX6329" fmla="*/ 4076936 w 6891715"/>
                <a:gd name="connsiteY6329" fmla="*/ 1468601 h 6367455"/>
                <a:gd name="connsiteX6330" fmla="*/ 4048343 w 6891715"/>
                <a:gd name="connsiteY6330" fmla="*/ 1449877 h 6367455"/>
                <a:gd name="connsiteX6331" fmla="*/ 4045801 w 6891715"/>
                <a:gd name="connsiteY6331" fmla="*/ 1420361 h 6367455"/>
                <a:gd name="connsiteX6332" fmla="*/ 4029916 w 6891715"/>
                <a:gd name="connsiteY6332" fmla="*/ 1417505 h 6367455"/>
                <a:gd name="connsiteX6333" fmla="*/ 4012761 w 6891715"/>
                <a:gd name="connsiteY6333" fmla="*/ 1400684 h 6367455"/>
                <a:gd name="connsiteX6334" fmla="*/ 4003865 w 6891715"/>
                <a:gd name="connsiteY6334" fmla="*/ 1361648 h 6367455"/>
                <a:gd name="connsiteX6335" fmla="*/ 3991157 w 6891715"/>
                <a:gd name="connsiteY6335" fmla="*/ 1369582 h 6367455"/>
                <a:gd name="connsiteX6336" fmla="*/ 3980038 w 6891715"/>
                <a:gd name="connsiteY6336" fmla="*/ 1379104 h 6367455"/>
                <a:gd name="connsiteX6337" fmla="*/ 3962882 w 6891715"/>
                <a:gd name="connsiteY6337" fmla="*/ 1368630 h 6367455"/>
                <a:gd name="connsiteX6338" fmla="*/ 3959387 w 6891715"/>
                <a:gd name="connsiteY6338" fmla="*/ 1359427 h 6367455"/>
                <a:gd name="connsiteX6339" fmla="*/ 3959188 w 6891715"/>
                <a:gd name="connsiteY6339" fmla="*/ 1359168 h 6367455"/>
                <a:gd name="connsiteX6340" fmla="*/ 3952201 w 6891715"/>
                <a:gd name="connsiteY6340" fmla="*/ 1362344 h 6367455"/>
                <a:gd name="connsiteX6341" fmla="*/ 3941403 w 6891715"/>
                <a:gd name="connsiteY6341" fmla="*/ 1376002 h 6367455"/>
                <a:gd name="connsiteX6342" fmla="*/ 3915044 w 6891715"/>
                <a:gd name="connsiteY6342" fmla="*/ 1360439 h 6367455"/>
                <a:gd name="connsiteX6343" fmla="*/ 3881063 w 6891715"/>
                <a:gd name="connsiteY6343" fmla="*/ 1366791 h 6367455"/>
                <a:gd name="connsiteX6344" fmla="*/ 3869312 w 6891715"/>
                <a:gd name="connsiteY6344" fmla="*/ 1362979 h 6367455"/>
                <a:gd name="connsiteX6345" fmla="*/ 3854704 w 6891715"/>
                <a:gd name="connsiteY6345" fmla="*/ 1387435 h 6367455"/>
                <a:gd name="connsiteX6346" fmla="*/ 3828344 w 6891715"/>
                <a:gd name="connsiteY6346" fmla="*/ 1376954 h 6367455"/>
                <a:gd name="connsiteX6347" fmla="*/ 3828344 w 6891715"/>
                <a:gd name="connsiteY6347" fmla="*/ 1360121 h 6367455"/>
                <a:gd name="connsiteX6348" fmla="*/ 3818817 w 6891715"/>
                <a:gd name="connsiteY6348" fmla="*/ 1354721 h 6367455"/>
                <a:gd name="connsiteX6349" fmla="*/ 3804843 w 6891715"/>
                <a:gd name="connsiteY6349" fmla="*/ 1381400 h 6367455"/>
                <a:gd name="connsiteX6350" fmla="*/ 3788964 w 6891715"/>
                <a:gd name="connsiteY6350" fmla="*/ 1355040 h 6367455"/>
                <a:gd name="connsiteX6351" fmla="*/ 3780390 w 6891715"/>
                <a:gd name="connsiteY6351" fmla="*/ 1364568 h 6367455"/>
                <a:gd name="connsiteX6352" fmla="*/ 3782930 w 6891715"/>
                <a:gd name="connsiteY6352" fmla="*/ 1385847 h 6367455"/>
                <a:gd name="connsiteX6353" fmla="*/ 3774356 w 6891715"/>
                <a:gd name="connsiteY6353" fmla="*/ 1395375 h 6367455"/>
                <a:gd name="connsiteX6354" fmla="*/ 3763240 w 6891715"/>
                <a:gd name="connsiteY6354" fmla="*/ 1413479 h 6367455"/>
                <a:gd name="connsiteX6355" fmla="*/ 3727036 w 6891715"/>
                <a:gd name="connsiteY6355" fmla="*/ 1400138 h 6367455"/>
                <a:gd name="connsiteX6356" fmla="*/ 3760064 w 6891715"/>
                <a:gd name="connsiteY6356" fmla="*/ 1424912 h 6367455"/>
                <a:gd name="connsiteX6357" fmla="*/ 3753713 w 6891715"/>
                <a:gd name="connsiteY6357" fmla="*/ 1435393 h 6367455"/>
                <a:gd name="connsiteX6358" fmla="*/ 3735611 w 6891715"/>
                <a:gd name="connsiteY6358" fmla="*/ 1437934 h 6367455"/>
                <a:gd name="connsiteX6359" fmla="*/ 3746408 w 6891715"/>
                <a:gd name="connsiteY6359" fmla="*/ 1462072 h 6367455"/>
                <a:gd name="connsiteX6360" fmla="*/ 3731800 w 6891715"/>
                <a:gd name="connsiteY6360" fmla="*/ 1465249 h 6367455"/>
                <a:gd name="connsiteX6361" fmla="*/ 3714650 w 6891715"/>
                <a:gd name="connsiteY6361" fmla="*/ 1451909 h 6367455"/>
                <a:gd name="connsiteX6362" fmla="*/ 3708616 w 6891715"/>
                <a:gd name="connsiteY6362" fmla="*/ 1472871 h 6367455"/>
                <a:gd name="connsiteX6363" fmla="*/ 3682257 w 6891715"/>
                <a:gd name="connsiteY6363" fmla="*/ 1485893 h 6367455"/>
                <a:gd name="connsiteX6364" fmla="*/ 3708934 w 6891715"/>
                <a:gd name="connsiteY6364" fmla="*/ 1518288 h 6367455"/>
                <a:gd name="connsiteX6365" fmla="*/ 3705123 w 6891715"/>
                <a:gd name="connsiteY6365" fmla="*/ 1556084 h 6367455"/>
                <a:gd name="connsiteX6366" fmla="*/ 3694643 w 6891715"/>
                <a:gd name="connsiteY6366" fmla="*/ 1561483 h 6367455"/>
                <a:gd name="connsiteX6367" fmla="*/ 3684798 w 6891715"/>
                <a:gd name="connsiteY6367" fmla="*/ 1576411 h 6367455"/>
                <a:gd name="connsiteX6368" fmla="*/ 3671459 w 6891715"/>
                <a:gd name="connsiteY6368" fmla="*/ 1575775 h 6367455"/>
                <a:gd name="connsiteX6369" fmla="*/ 3657803 w 6891715"/>
                <a:gd name="connsiteY6369" fmla="*/ 1604995 h 6367455"/>
                <a:gd name="connsiteX6370" fmla="*/ 3676223 w 6891715"/>
                <a:gd name="connsiteY6370" fmla="*/ 1623099 h 6367455"/>
                <a:gd name="connsiteX6371" fmla="*/ 3670824 w 6891715"/>
                <a:gd name="connsiteY6371" fmla="*/ 1633580 h 6367455"/>
                <a:gd name="connsiteX6372" fmla="*/ 3659074 w 6891715"/>
                <a:gd name="connsiteY6372" fmla="*/ 1627227 h 6367455"/>
                <a:gd name="connsiteX6373" fmla="*/ 3678446 w 6891715"/>
                <a:gd name="connsiteY6373" fmla="*/ 1657718 h 6367455"/>
                <a:gd name="connsiteX6374" fmla="*/ 3698771 w 6891715"/>
                <a:gd name="connsiteY6374" fmla="*/ 1661529 h 6367455"/>
                <a:gd name="connsiteX6375" fmla="*/ 3700994 w 6891715"/>
                <a:gd name="connsiteY6375" fmla="*/ 1676457 h 6367455"/>
                <a:gd name="connsiteX6376" fmla="*/ 3693372 w 6891715"/>
                <a:gd name="connsiteY6376" fmla="*/ 1683761 h 6367455"/>
                <a:gd name="connsiteX6377" fmla="*/ 3693372 w 6891715"/>
                <a:gd name="connsiteY6377" fmla="*/ 1695513 h 6367455"/>
                <a:gd name="connsiteX6378" fmla="*/ 3710522 w 6891715"/>
                <a:gd name="connsiteY6378" fmla="*/ 1688843 h 6367455"/>
                <a:gd name="connsiteX6379" fmla="*/ 3714650 w 6891715"/>
                <a:gd name="connsiteY6379" fmla="*/ 1694243 h 6367455"/>
                <a:gd name="connsiteX6380" fmla="*/ 3704488 w 6891715"/>
                <a:gd name="connsiteY6380" fmla="*/ 1702501 h 6367455"/>
                <a:gd name="connsiteX6381" fmla="*/ 3694960 w 6891715"/>
                <a:gd name="connsiteY6381" fmla="*/ 1705995 h 6367455"/>
                <a:gd name="connsiteX6382" fmla="*/ 3682257 w 6891715"/>
                <a:gd name="connsiteY6382" fmla="*/ 1708218 h 6367455"/>
                <a:gd name="connsiteX6383" fmla="*/ 3671777 w 6891715"/>
                <a:gd name="connsiteY6383" fmla="*/ 1729497 h 6367455"/>
                <a:gd name="connsiteX6384" fmla="*/ 3652087 w 6891715"/>
                <a:gd name="connsiteY6384" fmla="*/ 1779996 h 6367455"/>
                <a:gd name="connsiteX6385" fmla="*/ 3576820 w 6891715"/>
                <a:gd name="connsiteY6385" fmla="*/ 1860986 h 6367455"/>
                <a:gd name="connsiteX6386" fmla="*/ 3567928 w 6891715"/>
                <a:gd name="connsiteY6386" fmla="*/ 1845105 h 6367455"/>
                <a:gd name="connsiteX6387" fmla="*/ 3546015 w 6891715"/>
                <a:gd name="connsiteY6387" fmla="*/ 1867657 h 6367455"/>
                <a:gd name="connsiteX6388" fmla="*/ 3545062 w 6891715"/>
                <a:gd name="connsiteY6388" fmla="*/ 1887668 h 6367455"/>
                <a:gd name="connsiteX6389" fmla="*/ 3531406 w 6891715"/>
                <a:gd name="connsiteY6389" fmla="*/ 1901641 h 6367455"/>
                <a:gd name="connsiteX6390" fmla="*/ 3510128 w 6891715"/>
                <a:gd name="connsiteY6390" fmla="*/ 1879726 h 6367455"/>
                <a:gd name="connsiteX6391" fmla="*/ 3503776 w 6891715"/>
                <a:gd name="connsiteY6391" fmla="*/ 1895608 h 6367455"/>
                <a:gd name="connsiteX6392" fmla="*/ 3498377 w 6891715"/>
                <a:gd name="connsiteY6392" fmla="*/ 1891162 h 6367455"/>
                <a:gd name="connsiteX6393" fmla="*/ 3488850 w 6891715"/>
                <a:gd name="connsiteY6393" fmla="*/ 1898783 h 6367455"/>
                <a:gd name="connsiteX6394" fmla="*/ 3484086 w 6891715"/>
                <a:gd name="connsiteY6394" fmla="*/ 1927049 h 6367455"/>
                <a:gd name="connsiteX6395" fmla="*/ 3467254 w 6891715"/>
                <a:gd name="connsiteY6395" fmla="*/ 1937846 h 6367455"/>
                <a:gd name="connsiteX6396" fmla="*/ 3438672 w 6891715"/>
                <a:gd name="connsiteY6396" fmla="*/ 1937846 h 6367455"/>
                <a:gd name="connsiteX6397" fmla="*/ 3429462 w 6891715"/>
                <a:gd name="connsiteY6397" fmla="*/ 1971827 h 6367455"/>
                <a:gd name="connsiteX6398" fmla="*/ 3416759 w 6891715"/>
                <a:gd name="connsiteY6398" fmla="*/ 1980402 h 6367455"/>
                <a:gd name="connsiteX6399" fmla="*/ 3401198 w 6891715"/>
                <a:gd name="connsiteY6399" fmla="*/ 2000727 h 6367455"/>
                <a:gd name="connsiteX6400" fmla="*/ 3407549 w 6891715"/>
                <a:gd name="connsiteY6400" fmla="*/ 2019785 h 6367455"/>
                <a:gd name="connsiteX6401" fmla="*/ 3399292 w 6891715"/>
                <a:gd name="connsiteY6401" fmla="*/ 2032491 h 6367455"/>
                <a:gd name="connsiteX6402" fmla="*/ 3382460 w 6891715"/>
                <a:gd name="connsiteY6402" fmla="*/ 2026138 h 6367455"/>
                <a:gd name="connsiteX6403" fmla="*/ 3379284 w 6891715"/>
                <a:gd name="connsiteY6403" fmla="*/ 2046137 h 6367455"/>
                <a:gd name="connsiteX6404" fmla="*/ 3369757 w 6891715"/>
                <a:gd name="connsiteY6404" fmla="*/ 2047409 h 6367455"/>
                <a:gd name="connsiteX6405" fmla="*/ 3368487 w 6891715"/>
                <a:gd name="connsiteY6405" fmla="*/ 2035657 h 6367455"/>
                <a:gd name="connsiteX6406" fmla="*/ 3358959 w 6891715"/>
                <a:gd name="connsiteY6406" fmla="*/ 2035031 h 6367455"/>
                <a:gd name="connsiteX6407" fmla="*/ 3346256 w 6891715"/>
                <a:gd name="connsiteY6407" fmla="*/ 2020103 h 6367455"/>
                <a:gd name="connsiteX6408" fmla="*/ 3350702 w 6891715"/>
                <a:gd name="connsiteY6408" fmla="*/ 2042326 h 6367455"/>
                <a:gd name="connsiteX6409" fmla="*/ 3359277 w 6891715"/>
                <a:gd name="connsiteY6409" fmla="*/ 2063286 h 6367455"/>
                <a:gd name="connsiteX6410" fmla="*/ 3352290 w 6891715"/>
                <a:gd name="connsiteY6410" fmla="*/ 2095679 h 6367455"/>
                <a:gd name="connsiteX6411" fmla="*/ 3334188 w 6891715"/>
                <a:gd name="connsiteY6411" fmla="*/ 2104571 h 6367455"/>
                <a:gd name="connsiteX6412" fmla="*/ 3326248 w 6891715"/>
                <a:gd name="connsiteY6412" fmla="*/ 2118549 h 6367455"/>
                <a:gd name="connsiteX6413" fmla="*/ 3308781 w 6891715"/>
                <a:gd name="connsiteY6413" fmla="*/ 2102349 h 6367455"/>
                <a:gd name="connsiteX6414" fmla="*/ 3299572 w 6891715"/>
                <a:gd name="connsiteY6414" fmla="*/ 2113148 h 6367455"/>
                <a:gd name="connsiteX6415" fmla="*/ 3301795 w 6891715"/>
                <a:gd name="connsiteY6415" fmla="*/ 2136336 h 6367455"/>
                <a:gd name="connsiteX6416" fmla="*/ 3327201 w 6891715"/>
                <a:gd name="connsiteY6416" fmla="*/ 2150945 h 6367455"/>
                <a:gd name="connsiteX6417" fmla="*/ 3326566 w 6891715"/>
                <a:gd name="connsiteY6417" fmla="*/ 2168096 h 6367455"/>
                <a:gd name="connsiteX6418" fmla="*/ 3313863 w 6891715"/>
                <a:gd name="connsiteY6418" fmla="*/ 2182708 h 6367455"/>
                <a:gd name="connsiteX6419" fmla="*/ 3304653 w 6891715"/>
                <a:gd name="connsiteY6419" fmla="*/ 2213199 h 6367455"/>
                <a:gd name="connsiteX6420" fmla="*/ 3297349 w 6891715"/>
                <a:gd name="connsiteY6420" fmla="*/ 2224950 h 6367455"/>
                <a:gd name="connsiteX6421" fmla="*/ 3303700 w 6891715"/>
                <a:gd name="connsiteY6421" fmla="*/ 2239878 h 6367455"/>
                <a:gd name="connsiteX6422" fmla="*/ 3303700 w 6891715"/>
                <a:gd name="connsiteY6422" fmla="*/ 2260838 h 6367455"/>
                <a:gd name="connsiteX6423" fmla="*/ 3315768 w 6891715"/>
                <a:gd name="connsiteY6423" fmla="*/ 2269099 h 6367455"/>
                <a:gd name="connsiteX6424" fmla="*/ 3311640 w 6891715"/>
                <a:gd name="connsiteY6424" fmla="*/ 2280851 h 6367455"/>
                <a:gd name="connsiteX6425" fmla="*/ 3304335 w 6891715"/>
                <a:gd name="connsiteY6425" fmla="*/ 2265921 h 6367455"/>
                <a:gd name="connsiteX6426" fmla="*/ 3280834 w 6891715"/>
                <a:gd name="connsiteY6426" fmla="*/ 2265288 h 6367455"/>
                <a:gd name="connsiteX6427" fmla="*/ 3282105 w 6891715"/>
                <a:gd name="connsiteY6427" fmla="*/ 2321187 h 6367455"/>
                <a:gd name="connsiteX6428" fmla="*/ 3290044 w 6891715"/>
                <a:gd name="connsiteY6428" fmla="*/ 2339928 h 6367455"/>
                <a:gd name="connsiteX6429" fmla="*/ 3280517 w 6891715"/>
                <a:gd name="connsiteY6429" fmla="*/ 2351672 h 6367455"/>
                <a:gd name="connsiteX6430" fmla="*/ 3293538 w 6891715"/>
                <a:gd name="connsiteY6430" fmla="*/ 2394871 h 6367455"/>
                <a:gd name="connsiteX6431" fmla="*/ 3286233 w 6891715"/>
                <a:gd name="connsiteY6431" fmla="*/ 2412969 h 6367455"/>
                <a:gd name="connsiteX6432" fmla="*/ 3305606 w 6891715"/>
                <a:gd name="connsiteY6432" fmla="*/ 2448552 h 6367455"/>
                <a:gd name="connsiteX6433" fmla="*/ 3306876 w 6891715"/>
                <a:gd name="connsiteY6433" fmla="*/ 2458715 h 6367455"/>
                <a:gd name="connsiteX6434" fmla="*/ 3290044 w 6891715"/>
                <a:gd name="connsiteY6434" fmla="*/ 2459350 h 6367455"/>
                <a:gd name="connsiteX6435" fmla="*/ 3285916 w 6891715"/>
                <a:gd name="connsiteY6435" fmla="*/ 2469829 h 6367455"/>
                <a:gd name="connsiteX6436" fmla="*/ 3305923 w 6891715"/>
                <a:gd name="connsiteY6436" fmla="*/ 2474908 h 6367455"/>
                <a:gd name="connsiteX6437" fmla="*/ 3300524 w 6891715"/>
                <a:gd name="connsiteY6437" fmla="*/ 2492694 h 6367455"/>
                <a:gd name="connsiteX6438" fmla="*/ 3306241 w 6891715"/>
                <a:gd name="connsiteY6438" fmla="*/ 2501270 h 6367455"/>
                <a:gd name="connsiteX6439" fmla="*/ 3317674 w 6891715"/>
                <a:gd name="connsiteY6439" fmla="*/ 2484436 h 6367455"/>
                <a:gd name="connsiteX6440" fmla="*/ 3328154 w 6891715"/>
                <a:gd name="connsiteY6440" fmla="*/ 2477450 h 6367455"/>
                <a:gd name="connsiteX6441" fmla="*/ 3340857 w 6891715"/>
                <a:gd name="connsiteY6441" fmla="*/ 2495552 h 6367455"/>
                <a:gd name="connsiteX6442" fmla="*/ 3355783 w 6891715"/>
                <a:gd name="connsiteY6442" fmla="*/ 2490468 h 6367455"/>
                <a:gd name="connsiteX6443" fmla="*/ 3365311 w 6891715"/>
                <a:gd name="connsiteY6443" fmla="*/ 2502854 h 6367455"/>
                <a:gd name="connsiteX6444" fmla="*/ 3383413 w 6891715"/>
                <a:gd name="connsiteY6444" fmla="*/ 2519375 h 6367455"/>
                <a:gd name="connsiteX6445" fmla="*/ 3390082 w 6891715"/>
                <a:gd name="connsiteY6445" fmla="*/ 2533030 h 6367455"/>
                <a:gd name="connsiteX6446" fmla="*/ 3401833 w 6891715"/>
                <a:gd name="connsiteY6446" fmla="*/ 2529855 h 6367455"/>
                <a:gd name="connsiteX6447" fmla="*/ 3408184 w 6891715"/>
                <a:gd name="connsiteY6447" fmla="*/ 2535889 h 6367455"/>
                <a:gd name="connsiteX6448" fmla="*/ 3414536 w 6891715"/>
                <a:gd name="connsiteY6448" fmla="*/ 2547640 h 6367455"/>
                <a:gd name="connsiteX6449" fmla="*/ 3404056 w 6891715"/>
                <a:gd name="connsiteY6449" fmla="*/ 2554944 h 6367455"/>
                <a:gd name="connsiteX6450" fmla="*/ 3411360 w 6891715"/>
                <a:gd name="connsiteY6450" fmla="*/ 2563519 h 6367455"/>
                <a:gd name="connsiteX6451" fmla="*/ 3432638 w 6891715"/>
                <a:gd name="connsiteY6451" fmla="*/ 2574950 h 6367455"/>
                <a:gd name="connsiteX6452" fmla="*/ 3442483 w 6891715"/>
                <a:gd name="connsiteY6452" fmla="*/ 2593690 h 6367455"/>
                <a:gd name="connsiteX6453" fmla="*/ 3448200 w 6891715"/>
                <a:gd name="connsiteY6453" fmla="*/ 2629264 h 6367455"/>
                <a:gd name="connsiteX6454" fmla="*/ 3440895 w 6891715"/>
                <a:gd name="connsiteY6454" fmla="*/ 2640062 h 6367455"/>
                <a:gd name="connsiteX6455" fmla="*/ 3445024 w 6891715"/>
                <a:gd name="connsiteY6455" fmla="*/ 2649591 h 6367455"/>
                <a:gd name="connsiteX6456" fmla="*/ 3433591 w 6891715"/>
                <a:gd name="connsiteY6456" fmla="*/ 2663247 h 6367455"/>
                <a:gd name="connsiteX6457" fmla="*/ 3429462 w 6891715"/>
                <a:gd name="connsiteY6457" fmla="*/ 2674998 h 6367455"/>
                <a:gd name="connsiteX6458" fmla="*/ 3405326 w 6891715"/>
                <a:gd name="connsiteY6458" fmla="*/ 2690880 h 6367455"/>
                <a:gd name="connsiteX6459" fmla="*/ 3380872 w 6891715"/>
                <a:gd name="connsiteY6459" fmla="*/ 2699772 h 6367455"/>
                <a:gd name="connsiteX6460" fmla="*/ 3372615 w 6891715"/>
                <a:gd name="connsiteY6460" fmla="*/ 2697548 h 6367455"/>
                <a:gd name="connsiteX6461" fmla="*/ 3361182 w 6891715"/>
                <a:gd name="connsiteY6461" fmla="*/ 2712475 h 6367455"/>
                <a:gd name="connsiteX6462" fmla="*/ 3352290 w 6891715"/>
                <a:gd name="connsiteY6462" fmla="*/ 2706124 h 6367455"/>
                <a:gd name="connsiteX6463" fmla="*/ 3351972 w 6891715"/>
                <a:gd name="connsiteY6463" fmla="*/ 2658801 h 6367455"/>
                <a:gd name="connsiteX6464" fmla="*/ 3336093 w 6891715"/>
                <a:gd name="connsiteY6464" fmla="*/ 2656896 h 6367455"/>
                <a:gd name="connsiteX6465" fmla="*/ 3317991 w 6891715"/>
                <a:gd name="connsiteY6465" fmla="*/ 2636251 h 6367455"/>
                <a:gd name="connsiteX6466" fmla="*/ 3311640 w 6891715"/>
                <a:gd name="connsiteY6466" fmla="*/ 2649591 h 6367455"/>
                <a:gd name="connsiteX6467" fmla="*/ 3338634 w 6891715"/>
                <a:gd name="connsiteY6467" fmla="*/ 2676905 h 6367455"/>
                <a:gd name="connsiteX6468" fmla="*/ 3342763 w 6891715"/>
                <a:gd name="connsiteY6468" fmla="*/ 2698183 h 6367455"/>
                <a:gd name="connsiteX6469" fmla="*/ 3334506 w 6891715"/>
                <a:gd name="connsiteY6469" fmla="*/ 2708664 h 6367455"/>
                <a:gd name="connsiteX6470" fmla="*/ 3330377 w 6891715"/>
                <a:gd name="connsiteY6470" fmla="*/ 2702315 h 6367455"/>
                <a:gd name="connsiteX6471" fmla="*/ 3303383 w 6891715"/>
                <a:gd name="connsiteY6471" fmla="*/ 2671824 h 6367455"/>
                <a:gd name="connsiteX6472" fmla="*/ 3311322 w 6891715"/>
                <a:gd name="connsiteY6472" fmla="*/ 2696279 h 6367455"/>
                <a:gd name="connsiteX6473" fmla="*/ 3300524 w 6891715"/>
                <a:gd name="connsiteY6473" fmla="*/ 2698501 h 6367455"/>
                <a:gd name="connsiteX6474" fmla="*/ 3272577 w 6891715"/>
                <a:gd name="connsiteY6474" fmla="*/ 2674366 h 6367455"/>
                <a:gd name="connsiteX6475" fmla="*/ 3251934 w 6891715"/>
                <a:gd name="connsiteY6475" fmla="*/ 2684845 h 6367455"/>
                <a:gd name="connsiteX6476" fmla="*/ 3231609 w 6891715"/>
                <a:gd name="connsiteY6476" fmla="*/ 2677858 h 6367455"/>
                <a:gd name="connsiteX6477" fmla="*/ 3228433 w 6891715"/>
                <a:gd name="connsiteY6477" fmla="*/ 2691833 h 6367455"/>
                <a:gd name="connsiteX6478" fmla="*/ 3195405 w 6891715"/>
                <a:gd name="connsiteY6478" fmla="*/ 2684527 h 6367455"/>
                <a:gd name="connsiteX6479" fmla="*/ 3179843 w 6891715"/>
                <a:gd name="connsiteY6479" fmla="*/ 2692150 h 6367455"/>
                <a:gd name="connsiteX6480" fmla="*/ 3196993 w 6891715"/>
                <a:gd name="connsiteY6480" fmla="*/ 2705488 h 6367455"/>
                <a:gd name="connsiteX6481" fmla="*/ 3237008 w 6891715"/>
                <a:gd name="connsiteY6481" fmla="*/ 2701043 h 6367455"/>
                <a:gd name="connsiteX6482" fmla="*/ 3247488 w 6891715"/>
                <a:gd name="connsiteY6482" fmla="*/ 2695643 h 6367455"/>
                <a:gd name="connsiteX6483" fmla="*/ 3257016 w 6891715"/>
                <a:gd name="connsiteY6483" fmla="*/ 2707394 h 6367455"/>
                <a:gd name="connsiteX6484" fmla="*/ 3280517 w 6891715"/>
                <a:gd name="connsiteY6484" fmla="*/ 2717556 h 6367455"/>
                <a:gd name="connsiteX6485" fmla="*/ 3284645 w 6891715"/>
                <a:gd name="connsiteY6485" fmla="*/ 2705806 h 6367455"/>
                <a:gd name="connsiteX6486" fmla="*/ 3293220 w 6891715"/>
                <a:gd name="connsiteY6486" fmla="*/ 2720734 h 6367455"/>
                <a:gd name="connsiteX6487" fmla="*/ 3289409 w 6891715"/>
                <a:gd name="connsiteY6487" fmla="*/ 2735344 h 6367455"/>
                <a:gd name="connsiteX6488" fmla="*/ 3297666 w 6891715"/>
                <a:gd name="connsiteY6488" fmla="*/ 2743602 h 6367455"/>
                <a:gd name="connsiteX6489" fmla="*/ 3308464 w 6891715"/>
                <a:gd name="connsiteY6489" fmla="*/ 2732167 h 6367455"/>
                <a:gd name="connsiteX6490" fmla="*/ 3338952 w 6891715"/>
                <a:gd name="connsiteY6490" fmla="*/ 2737884 h 6367455"/>
                <a:gd name="connsiteX6491" fmla="*/ 3361182 w 6891715"/>
                <a:gd name="connsiteY6491" fmla="*/ 2733755 h 6367455"/>
                <a:gd name="connsiteX6492" fmla="*/ 3380237 w 6891715"/>
                <a:gd name="connsiteY6492" fmla="*/ 2723910 h 6367455"/>
                <a:gd name="connsiteX6493" fmla="*/ 3392940 w 6891715"/>
                <a:gd name="connsiteY6493" fmla="*/ 2732485 h 6367455"/>
                <a:gd name="connsiteX6494" fmla="*/ 3391035 w 6891715"/>
                <a:gd name="connsiteY6494" fmla="*/ 2745190 h 6367455"/>
                <a:gd name="connsiteX6495" fmla="*/ 3398339 w 6891715"/>
                <a:gd name="connsiteY6495" fmla="*/ 2753129 h 6367455"/>
                <a:gd name="connsiteX6496" fmla="*/ 3411360 w 6891715"/>
                <a:gd name="connsiteY6496" fmla="*/ 2767104 h 6367455"/>
                <a:gd name="connsiteX6497" fmla="*/ 3411360 w 6891715"/>
                <a:gd name="connsiteY6497" fmla="*/ 2775043 h 6367455"/>
                <a:gd name="connsiteX6498" fmla="*/ 3405009 w 6891715"/>
                <a:gd name="connsiteY6498" fmla="*/ 2786794 h 6367455"/>
                <a:gd name="connsiteX6499" fmla="*/ 3396434 w 6891715"/>
                <a:gd name="connsiteY6499" fmla="*/ 2782031 h 6367455"/>
                <a:gd name="connsiteX6500" fmla="*/ 3385954 w 6891715"/>
                <a:gd name="connsiteY6500" fmla="*/ 2773455 h 6367455"/>
                <a:gd name="connsiteX6501" fmla="*/ 3390082 w 6891715"/>
                <a:gd name="connsiteY6501" fmla="*/ 2764880 h 6367455"/>
                <a:gd name="connsiteX6502" fmla="*/ 3384366 w 6891715"/>
                <a:gd name="connsiteY6502" fmla="*/ 2753764 h 6367455"/>
                <a:gd name="connsiteX6503" fmla="*/ 3380555 w 6891715"/>
                <a:gd name="connsiteY6503" fmla="*/ 2772502 h 6367455"/>
                <a:gd name="connsiteX6504" fmla="*/ 3370075 w 6891715"/>
                <a:gd name="connsiteY6504" fmla="*/ 2775678 h 6367455"/>
                <a:gd name="connsiteX6505" fmla="*/ 3363088 w 6891715"/>
                <a:gd name="connsiteY6505" fmla="*/ 2799814 h 6367455"/>
                <a:gd name="connsiteX6506" fmla="*/ 3346891 w 6891715"/>
                <a:gd name="connsiteY6506" fmla="*/ 2801402 h 6367455"/>
                <a:gd name="connsiteX6507" fmla="*/ 3344986 w 6891715"/>
                <a:gd name="connsiteY6507" fmla="*/ 2785525 h 6367455"/>
                <a:gd name="connsiteX6508" fmla="*/ 3337046 w 6891715"/>
                <a:gd name="connsiteY6508" fmla="*/ 2777904 h 6367455"/>
                <a:gd name="connsiteX6509" fmla="*/ 3329107 w 6891715"/>
                <a:gd name="connsiteY6509" fmla="*/ 2802355 h 6367455"/>
                <a:gd name="connsiteX6510" fmla="*/ 3309099 w 6891715"/>
                <a:gd name="connsiteY6510" fmla="*/ 2823640 h 6367455"/>
                <a:gd name="connsiteX6511" fmla="*/ 3280517 w 6891715"/>
                <a:gd name="connsiteY6511" fmla="*/ 2828405 h 6367455"/>
                <a:gd name="connsiteX6512" fmla="*/ 3279882 w 6891715"/>
                <a:gd name="connsiteY6512" fmla="*/ 2844917 h 6367455"/>
                <a:gd name="connsiteX6513" fmla="*/ 3262732 w 6891715"/>
                <a:gd name="connsiteY6513" fmla="*/ 2853812 h 6367455"/>
                <a:gd name="connsiteX6514" fmla="*/ 3207473 w 6891715"/>
                <a:gd name="connsiteY6514" fmla="*/ 2844601 h 6367455"/>
                <a:gd name="connsiteX6515" fmla="*/ 3193182 w 6891715"/>
                <a:gd name="connsiteY6515" fmla="*/ 2851905 h 6367455"/>
                <a:gd name="connsiteX6516" fmla="*/ 3204615 w 6891715"/>
                <a:gd name="connsiteY6516" fmla="*/ 2865880 h 6367455"/>
                <a:gd name="connsiteX6517" fmla="*/ 3250029 w 6891715"/>
                <a:gd name="connsiteY6517" fmla="*/ 2864292 h 6367455"/>
                <a:gd name="connsiteX6518" fmla="*/ 3257968 w 6891715"/>
                <a:gd name="connsiteY6518" fmla="*/ 2884298 h 6367455"/>
                <a:gd name="connsiteX6519" fmla="*/ 3247171 w 6891715"/>
                <a:gd name="connsiteY6519" fmla="*/ 2891602 h 6367455"/>
                <a:gd name="connsiteX6520" fmla="*/ 3222717 w 6891715"/>
                <a:gd name="connsiteY6520" fmla="*/ 2881440 h 6367455"/>
                <a:gd name="connsiteX6521" fmla="*/ 3221764 w 6891715"/>
                <a:gd name="connsiteY6521" fmla="*/ 2888744 h 6367455"/>
                <a:gd name="connsiteX6522" fmla="*/ 3210014 w 6891715"/>
                <a:gd name="connsiteY6522" fmla="*/ 2894461 h 6367455"/>
                <a:gd name="connsiteX6523" fmla="*/ 3195087 w 6891715"/>
                <a:gd name="connsiteY6523" fmla="*/ 2897319 h 6367455"/>
                <a:gd name="connsiteX6524" fmla="*/ 3184607 w 6891715"/>
                <a:gd name="connsiteY6524" fmla="*/ 2891602 h 6367455"/>
                <a:gd name="connsiteX6525" fmla="*/ 3176032 w 6891715"/>
                <a:gd name="connsiteY6525" fmla="*/ 2895731 h 6367455"/>
                <a:gd name="connsiteX6526" fmla="*/ 3178891 w 6891715"/>
                <a:gd name="connsiteY6526" fmla="*/ 2903354 h 6367455"/>
                <a:gd name="connsiteX6527" fmla="*/ 3189053 w 6891715"/>
                <a:gd name="connsiteY6527" fmla="*/ 2912884 h 6367455"/>
                <a:gd name="connsiteX6528" fmla="*/ 3200169 w 6891715"/>
                <a:gd name="connsiteY6528" fmla="*/ 2910024 h 6367455"/>
                <a:gd name="connsiteX6529" fmla="*/ 3207155 w 6891715"/>
                <a:gd name="connsiteY6529" fmla="*/ 2911295 h 6367455"/>
                <a:gd name="connsiteX6530" fmla="*/ 3213507 w 6891715"/>
                <a:gd name="connsiteY6530" fmla="*/ 2921142 h 6367455"/>
                <a:gd name="connsiteX6531" fmla="*/ 3219541 w 6891715"/>
                <a:gd name="connsiteY6531" fmla="*/ 2924316 h 6367455"/>
                <a:gd name="connsiteX6532" fmla="*/ 3223034 w 6891715"/>
                <a:gd name="connsiteY6532" fmla="*/ 2920189 h 6367455"/>
                <a:gd name="connsiteX6533" fmla="*/ 3219859 w 6891715"/>
                <a:gd name="connsiteY6533" fmla="*/ 2909707 h 6367455"/>
                <a:gd name="connsiteX6534" fmla="*/ 3216048 w 6891715"/>
                <a:gd name="connsiteY6534" fmla="*/ 2903038 h 6367455"/>
                <a:gd name="connsiteX6535" fmla="*/ 3221447 w 6891715"/>
                <a:gd name="connsiteY6535" fmla="*/ 2895731 h 6367455"/>
                <a:gd name="connsiteX6536" fmla="*/ 3221764 w 6891715"/>
                <a:gd name="connsiteY6536" fmla="*/ 2888744 h 6367455"/>
                <a:gd name="connsiteX6537" fmla="*/ 3253840 w 6891715"/>
                <a:gd name="connsiteY6537" fmla="*/ 2909707 h 6367455"/>
                <a:gd name="connsiteX6538" fmla="*/ 3257016 w 6891715"/>
                <a:gd name="connsiteY6538" fmla="*/ 2929395 h 6367455"/>
                <a:gd name="connsiteX6539" fmla="*/ 3243360 w 6891715"/>
                <a:gd name="connsiteY6539" fmla="*/ 2931935 h 6367455"/>
                <a:gd name="connsiteX6540" fmla="*/ 3250982 w 6891715"/>
                <a:gd name="connsiteY6540" fmla="*/ 2947504 h 6367455"/>
                <a:gd name="connsiteX6541" fmla="*/ 3239549 w 6891715"/>
                <a:gd name="connsiteY6541" fmla="*/ 2962430 h 6367455"/>
                <a:gd name="connsiteX6542" fmla="*/ 3252252 w 6891715"/>
                <a:gd name="connsiteY6542" fmla="*/ 2975770 h 6367455"/>
                <a:gd name="connsiteX6543" fmla="*/ 3240819 w 6891715"/>
                <a:gd name="connsiteY6543" fmla="*/ 2987839 h 6367455"/>
                <a:gd name="connsiteX6544" fmla="*/ 3227163 w 6891715"/>
                <a:gd name="connsiteY6544" fmla="*/ 2976087 h 6367455"/>
                <a:gd name="connsiteX6545" fmla="*/ 3220811 w 6891715"/>
                <a:gd name="connsiteY6545" fmla="*/ 2995144 h 6367455"/>
                <a:gd name="connsiteX6546" fmla="*/ 3241772 w 6891715"/>
                <a:gd name="connsiteY6546" fmla="*/ 3009753 h 6367455"/>
                <a:gd name="connsiteX6547" fmla="*/ 3246536 w 6891715"/>
                <a:gd name="connsiteY6547" fmla="*/ 3023727 h 6367455"/>
                <a:gd name="connsiteX6548" fmla="*/ 3232562 w 6891715"/>
                <a:gd name="connsiteY6548" fmla="*/ 3038337 h 6367455"/>
                <a:gd name="connsiteX6549" fmla="*/ 3243360 w 6891715"/>
                <a:gd name="connsiteY6549" fmla="*/ 3047547 h 6367455"/>
                <a:gd name="connsiteX6550" fmla="*/ 3242725 w 6891715"/>
                <a:gd name="connsiteY6550" fmla="*/ 3067873 h 6367455"/>
                <a:gd name="connsiteX6551" fmla="*/ 3223352 w 6891715"/>
                <a:gd name="connsiteY6551" fmla="*/ 3086930 h 6367455"/>
                <a:gd name="connsiteX6552" fmla="*/ 3222717 w 6891715"/>
                <a:gd name="connsiteY6552" fmla="*/ 3101857 h 6367455"/>
                <a:gd name="connsiteX6553" fmla="*/ 3229069 w 6891715"/>
                <a:gd name="connsiteY6553" fmla="*/ 3125994 h 6367455"/>
                <a:gd name="connsiteX6554" fmla="*/ 3217953 w 6891715"/>
                <a:gd name="connsiteY6554" fmla="*/ 3149179 h 6367455"/>
                <a:gd name="connsiteX6555" fmla="*/ 3218271 w 6891715"/>
                <a:gd name="connsiteY6555" fmla="*/ 3179668 h 6367455"/>
                <a:gd name="connsiteX6556" fmla="*/ 3203662 w 6891715"/>
                <a:gd name="connsiteY6556" fmla="*/ 3231756 h 6367455"/>
                <a:gd name="connsiteX6557" fmla="*/ 3173492 w 6891715"/>
                <a:gd name="connsiteY6557" fmla="*/ 3297185 h 6367455"/>
                <a:gd name="connsiteX6558" fmla="*/ 3148085 w 6891715"/>
                <a:gd name="connsiteY6558" fmla="*/ 3285752 h 6367455"/>
                <a:gd name="connsiteX6559" fmla="*/ 3114422 w 6891715"/>
                <a:gd name="connsiteY6559" fmla="*/ 3290515 h 6367455"/>
                <a:gd name="connsiteX6560" fmla="*/ 3104577 w 6891715"/>
                <a:gd name="connsiteY6560" fmla="*/ 3278763 h 6367455"/>
                <a:gd name="connsiteX6561" fmla="*/ 3065832 w 6891715"/>
                <a:gd name="connsiteY6561" fmla="*/ 3286386 h 6367455"/>
                <a:gd name="connsiteX6562" fmla="*/ 3055352 w 6891715"/>
                <a:gd name="connsiteY6562" fmla="*/ 3310842 h 6367455"/>
                <a:gd name="connsiteX6563" fmla="*/ 3036297 w 6891715"/>
                <a:gd name="connsiteY6563" fmla="*/ 3305761 h 6367455"/>
                <a:gd name="connsiteX6564" fmla="*/ 3032168 w 6891715"/>
                <a:gd name="connsiteY6564" fmla="*/ 3332122 h 6367455"/>
                <a:gd name="connsiteX6565" fmla="*/ 3008985 w 6891715"/>
                <a:gd name="connsiteY6565" fmla="*/ 3359754 h 6367455"/>
                <a:gd name="connsiteX6566" fmla="*/ 3025499 w 6891715"/>
                <a:gd name="connsiteY6566" fmla="*/ 3391193 h 6367455"/>
                <a:gd name="connsiteX6567" fmla="*/ 3022641 w 6891715"/>
                <a:gd name="connsiteY6567" fmla="*/ 3416601 h 6367455"/>
                <a:gd name="connsiteX6568" fmla="*/ 3009620 w 6891715"/>
                <a:gd name="connsiteY6568" fmla="*/ 3418824 h 6367455"/>
                <a:gd name="connsiteX6569" fmla="*/ 2977862 w 6891715"/>
                <a:gd name="connsiteY6569" fmla="*/ 3411837 h 6367455"/>
                <a:gd name="connsiteX6570" fmla="*/ 2930542 w 6891715"/>
                <a:gd name="connsiteY6570" fmla="*/ 3432164 h 6367455"/>
                <a:gd name="connsiteX6571" fmla="*/ 2918792 w 6891715"/>
                <a:gd name="connsiteY6571" fmla="*/ 3423906 h 6367455"/>
                <a:gd name="connsiteX6572" fmla="*/ 2882588 w 6891715"/>
                <a:gd name="connsiteY6572" fmla="*/ 3426447 h 6367455"/>
                <a:gd name="connsiteX6573" fmla="*/ 2883858 w 6891715"/>
                <a:gd name="connsiteY6573" fmla="*/ 3408344 h 6367455"/>
                <a:gd name="connsiteX6574" fmla="*/ 2899419 w 6891715"/>
                <a:gd name="connsiteY6574" fmla="*/ 3403897 h 6367455"/>
                <a:gd name="connsiteX6575" fmla="*/ 2893068 w 6891715"/>
                <a:gd name="connsiteY6575" fmla="*/ 3392463 h 6367455"/>
                <a:gd name="connsiteX6576" fmla="*/ 2903230 w 6891715"/>
                <a:gd name="connsiteY6576" fmla="*/ 3368330 h 6367455"/>
                <a:gd name="connsiteX6577" fmla="*/ 2852100 w 6891715"/>
                <a:gd name="connsiteY6577" fmla="*/ 3293691 h 6367455"/>
                <a:gd name="connsiteX6578" fmla="*/ 2857181 w 6891715"/>
                <a:gd name="connsiteY6578" fmla="*/ 3281306 h 6367455"/>
                <a:gd name="connsiteX6579" fmla="*/ 2867979 w 6891715"/>
                <a:gd name="connsiteY6579" fmla="*/ 3290515 h 6367455"/>
                <a:gd name="connsiteX6580" fmla="*/ 2875283 w 6891715"/>
                <a:gd name="connsiteY6580" fmla="*/ 3289244 h 6367455"/>
                <a:gd name="connsiteX6581" fmla="*/ 2882270 w 6891715"/>
                <a:gd name="connsiteY6581" fmla="*/ 3276541 h 6367455"/>
                <a:gd name="connsiteX6582" fmla="*/ 2867661 w 6891715"/>
                <a:gd name="connsiteY6582" fmla="*/ 3252402 h 6367455"/>
                <a:gd name="connsiteX6583" fmla="*/ 2867661 w 6891715"/>
                <a:gd name="connsiteY6583" fmla="*/ 3241921 h 6367455"/>
                <a:gd name="connsiteX6584" fmla="*/ 2890527 w 6891715"/>
                <a:gd name="connsiteY6584" fmla="*/ 3243826 h 6367455"/>
                <a:gd name="connsiteX6585" fmla="*/ 2892750 w 6891715"/>
                <a:gd name="connsiteY6585" fmla="*/ 3222863 h 6367455"/>
                <a:gd name="connsiteX6586" fmla="*/ 2821930 w 6891715"/>
                <a:gd name="connsiteY6586" fmla="*/ 3147590 h 6367455"/>
                <a:gd name="connsiteX6587" fmla="*/ 2812084 w 6891715"/>
                <a:gd name="connsiteY6587" fmla="*/ 3089788 h 6367455"/>
                <a:gd name="connsiteX6588" fmla="*/ 2795888 w 6891715"/>
                <a:gd name="connsiteY6588" fmla="*/ 3080260 h 6367455"/>
                <a:gd name="connsiteX6589" fmla="*/ 2787313 w 6891715"/>
                <a:gd name="connsiteY6589" fmla="*/ 3042465 h 6367455"/>
                <a:gd name="connsiteX6590" fmla="*/ 2772387 w 6891715"/>
                <a:gd name="connsiteY6590" fmla="*/ 3022457 h 6367455"/>
                <a:gd name="connsiteX6591" fmla="*/ 2790171 w 6891715"/>
                <a:gd name="connsiteY6591" fmla="*/ 3018328 h 6367455"/>
                <a:gd name="connsiteX6592" fmla="*/ 2793347 w 6891715"/>
                <a:gd name="connsiteY6592" fmla="*/ 3008801 h 6367455"/>
                <a:gd name="connsiteX6593" fmla="*/ 2779374 w 6891715"/>
                <a:gd name="connsiteY6593" fmla="*/ 2996097 h 6367455"/>
                <a:gd name="connsiteX6594" fmla="*/ 2775245 w 6891715"/>
                <a:gd name="connsiteY6594" fmla="*/ 2979263 h 6367455"/>
                <a:gd name="connsiteX6595" fmla="*/ 2779056 w 6891715"/>
                <a:gd name="connsiteY6595" fmla="*/ 2969736 h 6367455"/>
                <a:gd name="connsiteX6596" fmla="*/ 2779056 w 6891715"/>
                <a:gd name="connsiteY6596" fmla="*/ 2956077 h 6367455"/>
                <a:gd name="connsiteX6597" fmla="*/ 2768576 w 6891715"/>
                <a:gd name="connsiteY6597" fmla="*/ 2951632 h 6367455"/>
                <a:gd name="connsiteX6598" fmla="*/ 2756825 w 6891715"/>
                <a:gd name="connsiteY6598" fmla="*/ 2957348 h 6367455"/>
                <a:gd name="connsiteX6599" fmla="*/ 2739676 w 6891715"/>
                <a:gd name="connsiteY6599" fmla="*/ 2952267 h 6367455"/>
                <a:gd name="connsiteX6600" fmla="*/ 2741899 w 6891715"/>
                <a:gd name="connsiteY6600" fmla="*/ 2941467 h 6367455"/>
                <a:gd name="connsiteX6601" fmla="*/ 2779691 w 6891715"/>
                <a:gd name="connsiteY6601" fmla="*/ 2919236 h 6367455"/>
                <a:gd name="connsiteX6602" fmla="*/ 2763812 w 6891715"/>
                <a:gd name="connsiteY6602" fmla="*/ 2902720 h 6367455"/>
                <a:gd name="connsiteX6603" fmla="*/ 2759684 w 6891715"/>
                <a:gd name="connsiteY6603" fmla="*/ 2902720 h 6367455"/>
                <a:gd name="connsiteX6604" fmla="*/ 2756190 w 6891715"/>
                <a:gd name="connsiteY6604" fmla="*/ 2903038 h 6367455"/>
                <a:gd name="connsiteX6605" fmla="*/ 2753332 w 6891715"/>
                <a:gd name="connsiteY6605" fmla="*/ 2903672 h 6367455"/>
                <a:gd name="connsiteX6606" fmla="*/ 2752379 w 6891715"/>
                <a:gd name="connsiteY6606" fmla="*/ 2903989 h 6367455"/>
                <a:gd name="connsiteX6607" fmla="*/ 2752062 w 6891715"/>
                <a:gd name="connsiteY6607" fmla="*/ 2904623 h 6367455"/>
                <a:gd name="connsiteX6608" fmla="*/ 2751426 w 6891715"/>
                <a:gd name="connsiteY6608" fmla="*/ 2906529 h 6367455"/>
                <a:gd name="connsiteX6609" fmla="*/ 2751109 w 6891715"/>
                <a:gd name="connsiteY6609" fmla="*/ 2909072 h 6367455"/>
                <a:gd name="connsiteX6610" fmla="*/ 2751109 w 6891715"/>
                <a:gd name="connsiteY6610" fmla="*/ 2911930 h 6367455"/>
                <a:gd name="connsiteX6611" fmla="*/ 2751109 w 6891715"/>
                <a:gd name="connsiteY6611" fmla="*/ 2917011 h 6367455"/>
                <a:gd name="connsiteX6612" fmla="*/ 2751109 w 6891715"/>
                <a:gd name="connsiteY6612" fmla="*/ 2919236 h 6367455"/>
                <a:gd name="connsiteX6613" fmla="*/ 2745710 w 6891715"/>
                <a:gd name="connsiteY6613" fmla="*/ 2915423 h 6367455"/>
                <a:gd name="connsiteX6614" fmla="*/ 2746980 w 6891715"/>
                <a:gd name="connsiteY6614" fmla="*/ 2898272 h 6367455"/>
                <a:gd name="connsiteX6615" fmla="*/ 2733642 w 6891715"/>
                <a:gd name="connsiteY6615" fmla="*/ 2887156 h 6367455"/>
                <a:gd name="connsiteX6616" fmla="*/ 2729513 w 6891715"/>
                <a:gd name="connsiteY6616" fmla="*/ 2872231 h 6367455"/>
                <a:gd name="connsiteX6617" fmla="*/ 2720621 w 6891715"/>
                <a:gd name="connsiteY6617" fmla="*/ 2826815 h 6367455"/>
                <a:gd name="connsiteX6618" fmla="*/ 2717763 w 6891715"/>
                <a:gd name="connsiteY6618" fmla="*/ 2769962 h 6367455"/>
                <a:gd name="connsiteX6619" fmla="*/ 2718432 w 6891715"/>
                <a:gd name="connsiteY6619" fmla="*/ 2770111 h 6367455"/>
                <a:gd name="connsiteX6620" fmla="*/ 2705803 w 6891715"/>
                <a:gd name="connsiteY6620" fmla="*/ 2755583 h 6367455"/>
                <a:gd name="connsiteX6621" fmla="*/ 2681365 w 6891715"/>
                <a:gd name="connsiteY6621" fmla="*/ 2751773 h 6367455"/>
                <a:gd name="connsiteX6622" fmla="*/ 2680413 w 6891715"/>
                <a:gd name="connsiteY6622" fmla="*/ 2744153 h 6367455"/>
                <a:gd name="connsiteX6623" fmla="*/ 2666449 w 6891715"/>
                <a:gd name="connsiteY6623" fmla="*/ 2735898 h 6367455"/>
                <a:gd name="connsiteX6624" fmla="*/ 2677874 w 6891715"/>
                <a:gd name="connsiteY6624" fmla="*/ 2696847 h 6367455"/>
                <a:gd name="connsiteX6625" fmla="*/ 2668353 w 6891715"/>
                <a:gd name="connsiteY6625" fmla="*/ 2675893 h 6367455"/>
                <a:gd name="connsiteX6626" fmla="*/ 2668988 w 6891715"/>
                <a:gd name="connsiteY6626" fmla="*/ 2646365 h 6367455"/>
                <a:gd name="connsiteX6627" fmla="*/ 2675335 w 6891715"/>
                <a:gd name="connsiteY6627" fmla="*/ 2662240 h 6367455"/>
                <a:gd name="connsiteX6628" fmla="*/ 2678509 w 6891715"/>
                <a:gd name="connsiteY6628" fmla="*/ 2640968 h 6367455"/>
                <a:gd name="connsiteX6629" fmla="*/ 2676288 w 6891715"/>
                <a:gd name="connsiteY6629" fmla="*/ 2617791 h 6367455"/>
                <a:gd name="connsiteX6630" fmla="*/ 2655976 w 6891715"/>
                <a:gd name="connsiteY6630" fmla="*/ 2621282 h 6367455"/>
                <a:gd name="connsiteX6631" fmla="*/ 2646771 w 6891715"/>
                <a:gd name="connsiteY6631" fmla="*/ 2635889 h 6367455"/>
                <a:gd name="connsiteX6632" fmla="*/ 2659784 w 6891715"/>
                <a:gd name="connsiteY6632" fmla="*/ 2674939 h 6367455"/>
                <a:gd name="connsiteX6633" fmla="*/ 2657879 w 6891715"/>
                <a:gd name="connsiteY6633" fmla="*/ 2686687 h 6367455"/>
                <a:gd name="connsiteX6634" fmla="*/ 2649310 w 6891715"/>
                <a:gd name="connsiteY6634" fmla="*/ 2693036 h 6367455"/>
                <a:gd name="connsiteX6635" fmla="*/ 2646136 w 6891715"/>
                <a:gd name="connsiteY6635" fmla="*/ 2672717 h 6367455"/>
                <a:gd name="connsiteX6636" fmla="*/ 2642962 w 6891715"/>
                <a:gd name="connsiteY6636" fmla="*/ 2665414 h 6367455"/>
                <a:gd name="connsiteX6637" fmla="*/ 2643597 w 6891715"/>
                <a:gd name="connsiteY6637" fmla="*/ 2657159 h 6367455"/>
                <a:gd name="connsiteX6638" fmla="*/ 2631854 w 6891715"/>
                <a:gd name="connsiteY6638" fmla="*/ 2658430 h 6367455"/>
                <a:gd name="connsiteX6639" fmla="*/ 2637567 w 6891715"/>
                <a:gd name="connsiteY6639" fmla="*/ 2679067 h 6367455"/>
                <a:gd name="connsiteX6640" fmla="*/ 2632489 w 6891715"/>
                <a:gd name="connsiteY6640" fmla="*/ 2705737 h 6367455"/>
                <a:gd name="connsiteX6641" fmla="*/ 2650579 w 6891715"/>
                <a:gd name="connsiteY6641" fmla="*/ 2720341 h 6367455"/>
                <a:gd name="connsiteX6642" fmla="*/ 2647722 w 6891715"/>
                <a:gd name="connsiteY6642" fmla="*/ 2746693 h 6367455"/>
                <a:gd name="connsiteX6643" fmla="*/ 2636298 w 6891715"/>
                <a:gd name="connsiteY6643" fmla="*/ 2747963 h 6367455"/>
                <a:gd name="connsiteX6644" fmla="*/ 2633124 w 6891715"/>
                <a:gd name="connsiteY6644" fmla="*/ 2773998 h 6367455"/>
                <a:gd name="connsiteX6645" fmla="*/ 2623920 w 6891715"/>
                <a:gd name="connsiteY6645" fmla="*/ 2784475 h 6367455"/>
                <a:gd name="connsiteX6646" fmla="*/ 2600434 w 6891715"/>
                <a:gd name="connsiteY6646" fmla="*/ 2781934 h 6367455"/>
                <a:gd name="connsiteX6647" fmla="*/ 2586787 w 6891715"/>
                <a:gd name="connsiteY6647" fmla="*/ 2789236 h 6367455"/>
                <a:gd name="connsiteX6648" fmla="*/ 2571870 w 6891715"/>
                <a:gd name="connsiteY6648" fmla="*/ 2774633 h 6367455"/>
                <a:gd name="connsiteX6649" fmla="*/ 2577583 w 6891715"/>
                <a:gd name="connsiteY6649" fmla="*/ 2799714 h 6367455"/>
                <a:gd name="connsiteX6650" fmla="*/ 2549970 w 6891715"/>
                <a:gd name="connsiteY6650" fmla="*/ 2818130 h 6367455"/>
                <a:gd name="connsiteX6651" fmla="*/ 2544893 w 6891715"/>
                <a:gd name="connsiteY6651" fmla="*/ 2839084 h 6367455"/>
                <a:gd name="connsiteX6652" fmla="*/ 2529023 w 6891715"/>
                <a:gd name="connsiteY6652" fmla="*/ 2837179 h 6367455"/>
                <a:gd name="connsiteX6653" fmla="*/ 2524898 w 6891715"/>
                <a:gd name="connsiteY6653" fmla="*/ 2843846 h 6367455"/>
                <a:gd name="connsiteX6654" fmla="*/ 2536322 w 6891715"/>
                <a:gd name="connsiteY6654" fmla="*/ 2852736 h 6367455"/>
                <a:gd name="connsiteX6655" fmla="*/ 2528389 w 6891715"/>
                <a:gd name="connsiteY6655" fmla="*/ 2862578 h 6367455"/>
                <a:gd name="connsiteX6656" fmla="*/ 2517598 w 6891715"/>
                <a:gd name="connsiteY6656" fmla="*/ 2864483 h 6367455"/>
                <a:gd name="connsiteX6657" fmla="*/ 2509981 w 6891715"/>
                <a:gd name="connsiteY6657" fmla="*/ 2866389 h 6367455"/>
                <a:gd name="connsiteX6658" fmla="*/ 2506807 w 6891715"/>
                <a:gd name="connsiteY6658" fmla="*/ 2867023 h 6367455"/>
                <a:gd name="connsiteX6659" fmla="*/ 2504903 w 6891715"/>
                <a:gd name="connsiteY6659" fmla="*/ 2867975 h 6367455"/>
                <a:gd name="connsiteX6660" fmla="*/ 2504268 w 6891715"/>
                <a:gd name="connsiteY6660" fmla="*/ 2868928 h 6367455"/>
                <a:gd name="connsiteX6661" fmla="*/ 2503952 w 6891715"/>
                <a:gd name="connsiteY6661" fmla="*/ 2869563 h 6367455"/>
                <a:gd name="connsiteX6662" fmla="*/ 2502999 w 6891715"/>
                <a:gd name="connsiteY6662" fmla="*/ 2872103 h 6367455"/>
                <a:gd name="connsiteX6663" fmla="*/ 2501730 w 6891715"/>
                <a:gd name="connsiteY6663" fmla="*/ 2875277 h 6367455"/>
                <a:gd name="connsiteX6664" fmla="*/ 2500777 w 6891715"/>
                <a:gd name="connsiteY6664" fmla="*/ 2879088 h 6367455"/>
                <a:gd name="connsiteX6665" fmla="*/ 2499190 w 6891715"/>
                <a:gd name="connsiteY6665" fmla="*/ 2885437 h 6367455"/>
                <a:gd name="connsiteX6666" fmla="*/ 2498873 w 6891715"/>
                <a:gd name="connsiteY6666" fmla="*/ 2888295 h 6367455"/>
                <a:gd name="connsiteX6667" fmla="*/ 2479196 w 6891715"/>
                <a:gd name="connsiteY6667" fmla="*/ 2919092 h 6367455"/>
                <a:gd name="connsiteX6668" fmla="*/ 2452536 w 6891715"/>
                <a:gd name="connsiteY6668" fmla="*/ 2925442 h 6367455"/>
                <a:gd name="connsiteX6669" fmla="*/ 2434445 w 6891715"/>
                <a:gd name="connsiteY6669" fmla="*/ 2941316 h 6367455"/>
                <a:gd name="connsiteX6670" fmla="*/ 2412546 w 6891715"/>
                <a:gd name="connsiteY6670" fmla="*/ 2943856 h 6367455"/>
                <a:gd name="connsiteX6671" fmla="*/ 2406199 w 6891715"/>
                <a:gd name="connsiteY6671" fmla="*/ 2961954 h 6367455"/>
                <a:gd name="connsiteX6672" fmla="*/ 2358910 w 6891715"/>
                <a:gd name="connsiteY6672" fmla="*/ 2965446 h 6367455"/>
                <a:gd name="connsiteX6673" fmla="*/ 2325902 w 6891715"/>
                <a:gd name="connsiteY6673" fmla="*/ 2956239 h 6367455"/>
                <a:gd name="connsiteX6674" fmla="*/ 2291942 w 6891715"/>
                <a:gd name="connsiteY6674" fmla="*/ 2950206 h 6367455"/>
                <a:gd name="connsiteX6675" fmla="*/ 2297020 w 6891715"/>
                <a:gd name="connsiteY6675" fmla="*/ 2924807 h 6367455"/>
                <a:gd name="connsiteX6676" fmla="*/ 2267822 w 6891715"/>
                <a:gd name="connsiteY6676" fmla="*/ 2929252 h 6367455"/>
                <a:gd name="connsiteX6677" fmla="*/ 2226879 w 6891715"/>
                <a:gd name="connsiteY6677" fmla="*/ 2886389 h 6367455"/>
                <a:gd name="connsiteX6678" fmla="*/ 2197364 w 6891715"/>
                <a:gd name="connsiteY6678" fmla="*/ 2883216 h 6367455"/>
                <a:gd name="connsiteX6679" fmla="*/ 2191016 w 6891715"/>
                <a:gd name="connsiteY6679" fmla="*/ 2862578 h 6367455"/>
                <a:gd name="connsiteX6680" fmla="*/ 2178955 w 6891715"/>
                <a:gd name="connsiteY6680" fmla="*/ 2853371 h 6367455"/>
                <a:gd name="connsiteX6681" fmla="*/ 2188477 w 6891715"/>
                <a:gd name="connsiteY6681" fmla="*/ 2836226 h 6367455"/>
                <a:gd name="connsiteX6682" fmla="*/ 2197681 w 6891715"/>
                <a:gd name="connsiteY6682" fmla="*/ 2806700 h 6367455"/>
                <a:gd name="connsiteX6683" fmla="*/ 2216723 w 6891715"/>
                <a:gd name="connsiteY6683" fmla="*/ 2820034 h 6367455"/>
                <a:gd name="connsiteX6684" fmla="*/ 2224022 w 6891715"/>
                <a:gd name="connsiteY6684" fmla="*/ 2809240 h 6367455"/>
                <a:gd name="connsiteX6685" fmla="*/ 2253857 w 6891715"/>
                <a:gd name="connsiteY6685" fmla="*/ 2822891 h 6367455"/>
                <a:gd name="connsiteX6686" fmla="*/ 2244334 w 6891715"/>
                <a:gd name="connsiteY6686" fmla="*/ 2811462 h 6367455"/>
                <a:gd name="connsiteX6687" fmla="*/ 2243066 w 6891715"/>
                <a:gd name="connsiteY6687" fmla="*/ 2799714 h 6367455"/>
                <a:gd name="connsiteX6688" fmla="*/ 2283373 w 6891715"/>
                <a:gd name="connsiteY6688" fmla="*/ 2782569 h 6367455"/>
                <a:gd name="connsiteX6689" fmla="*/ 2235450 w 6891715"/>
                <a:gd name="connsiteY6689" fmla="*/ 2793365 h 6367455"/>
                <a:gd name="connsiteX6690" fmla="*/ 2224976 w 6891715"/>
                <a:gd name="connsiteY6690" fmla="*/ 2773679 h 6367455"/>
                <a:gd name="connsiteX6691" fmla="*/ 2235132 w 6891715"/>
                <a:gd name="connsiteY6691" fmla="*/ 2752408 h 6367455"/>
                <a:gd name="connsiteX6692" fmla="*/ 2251001 w 6891715"/>
                <a:gd name="connsiteY6692" fmla="*/ 2748280 h 6367455"/>
                <a:gd name="connsiteX6693" fmla="*/ 2258618 w 6891715"/>
                <a:gd name="connsiteY6693" fmla="*/ 2737486 h 6367455"/>
                <a:gd name="connsiteX6694" fmla="*/ 2242432 w 6891715"/>
                <a:gd name="connsiteY6694" fmla="*/ 2730184 h 6367455"/>
                <a:gd name="connsiteX6695" fmla="*/ 2245287 w 6891715"/>
                <a:gd name="connsiteY6695" fmla="*/ 2720658 h 6367455"/>
                <a:gd name="connsiteX6696" fmla="*/ 2261156 w 6891715"/>
                <a:gd name="connsiteY6696" fmla="*/ 2707958 h 6367455"/>
                <a:gd name="connsiteX6697" fmla="*/ 2261156 w 6891715"/>
                <a:gd name="connsiteY6697" fmla="*/ 2703514 h 6367455"/>
                <a:gd name="connsiteX6698" fmla="*/ 2245287 w 6891715"/>
                <a:gd name="connsiteY6698" fmla="*/ 2694307 h 6367455"/>
                <a:gd name="connsiteX6699" fmla="*/ 2232909 w 6891715"/>
                <a:gd name="connsiteY6699" fmla="*/ 2720024 h 6367455"/>
                <a:gd name="connsiteX6700" fmla="*/ 2214502 w 6891715"/>
                <a:gd name="connsiteY6700" fmla="*/ 2707641 h 6367455"/>
                <a:gd name="connsiteX6701" fmla="*/ 2211646 w 6891715"/>
                <a:gd name="connsiteY6701" fmla="*/ 2733675 h 6367455"/>
                <a:gd name="connsiteX6702" fmla="*/ 2197998 w 6891715"/>
                <a:gd name="connsiteY6702" fmla="*/ 2725421 h 6367455"/>
                <a:gd name="connsiteX6703" fmla="*/ 2197046 w 6891715"/>
                <a:gd name="connsiteY6703" fmla="*/ 2711768 h 6367455"/>
                <a:gd name="connsiteX6704" fmla="*/ 2191333 w 6891715"/>
                <a:gd name="connsiteY6704" fmla="*/ 2703196 h 6367455"/>
                <a:gd name="connsiteX6705" fmla="*/ 2204980 w 6891715"/>
                <a:gd name="connsiteY6705" fmla="*/ 2676845 h 6367455"/>
                <a:gd name="connsiteX6706" fmla="*/ 2223072 w 6891715"/>
                <a:gd name="connsiteY6706" fmla="*/ 2685099 h 6367455"/>
                <a:gd name="connsiteX6707" fmla="*/ 2224976 w 6891715"/>
                <a:gd name="connsiteY6707" fmla="*/ 2659700 h 6367455"/>
                <a:gd name="connsiteX6708" fmla="*/ 2227833 w 6891715"/>
                <a:gd name="connsiteY6708" fmla="*/ 2657478 h 6367455"/>
                <a:gd name="connsiteX6709" fmla="*/ 2233862 w 6891715"/>
                <a:gd name="connsiteY6709" fmla="*/ 2652715 h 6367455"/>
                <a:gd name="connsiteX6710" fmla="*/ 2237035 w 6891715"/>
                <a:gd name="connsiteY6710" fmla="*/ 2649540 h 6367455"/>
                <a:gd name="connsiteX6711" fmla="*/ 2239257 w 6891715"/>
                <a:gd name="connsiteY6711" fmla="*/ 2646683 h 6367455"/>
                <a:gd name="connsiteX6712" fmla="*/ 2241161 w 6891715"/>
                <a:gd name="connsiteY6712" fmla="*/ 2644460 h 6367455"/>
                <a:gd name="connsiteX6713" fmla="*/ 2241479 w 6891715"/>
                <a:gd name="connsiteY6713" fmla="*/ 2643508 h 6367455"/>
                <a:gd name="connsiteX6714" fmla="*/ 2241479 w 6891715"/>
                <a:gd name="connsiteY6714" fmla="*/ 2642873 h 6367455"/>
                <a:gd name="connsiteX6715" fmla="*/ 2241479 w 6891715"/>
                <a:gd name="connsiteY6715" fmla="*/ 2642555 h 6367455"/>
                <a:gd name="connsiteX6716" fmla="*/ 2241798 w 6891715"/>
                <a:gd name="connsiteY6716" fmla="*/ 2642555 h 6367455"/>
                <a:gd name="connsiteX6717" fmla="*/ 2243702 w 6891715"/>
                <a:gd name="connsiteY6717" fmla="*/ 2642873 h 6367455"/>
                <a:gd name="connsiteX6718" fmla="*/ 2248461 w 6891715"/>
                <a:gd name="connsiteY6718" fmla="*/ 2646048 h 6367455"/>
                <a:gd name="connsiteX6719" fmla="*/ 2256713 w 6891715"/>
                <a:gd name="connsiteY6719" fmla="*/ 2651127 h 6367455"/>
                <a:gd name="connsiteX6720" fmla="*/ 2264966 w 6891715"/>
                <a:gd name="connsiteY6720" fmla="*/ 2632078 h 6367455"/>
                <a:gd name="connsiteX6721" fmla="*/ 2259571 w 6891715"/>
                <a:gd name="connsiteY6721" fmla="*/ 2626999 h 6367455"/>
                <a:gd name="connsiteX6722" fmla="*/ 2242432 w 6891715"/>
                <a:gd name="connsiteY6722" fmla="*/ 2639698 h 6367455"/>
                <a:gd name="connsiteX6723" fmla="*/ 2232909 w 6891715"/>
                <a:gd name="connsiteY6723" fmla="*/ 2632395 h 6367455"/>
                <a:gd name="connsiteX6724" fmla="*/ 2216406 w 6891715"/>
                <a:gd name="connsiteY6724" fmla="*/ 2645095 h 6367455"/>
                <a:gd name="connsiteX6725" fmla="*/ 2211646 w 6891715"/>
                <a:gd name="connsiteY6725" fmla="*/ 2633665 h 6367455"/>
                <a:gd name="connsiteX6726" fmla="*/ 2225609 w 6891715"/>
                <a:gd name="connsiteY6726" fmla="*/ 2614615 h 6367455"/>
                <a:gd name="connsiteX6727" fmla="*/ 2237035 w 6891715"/>
                <a:gd name="connsiteY6727" fmla="*/ 2592073 h 6367455"/>
                <a:gd name="connsiteX6728" fmla="*/ 2260205 w 6891715"/>
                <a:gd name="connsiteY6728" fmla="*/ 2583819 h 6367455"/>
                <a:gd name="connsiteX6729" fmla="*/ 2263060 w 6891715"/>
                <a:gd name="connsiteY6729" fmla="*/ 2568896 h 6367455"/>
                <a:gd name="connsiteX6730" fmla="*/ 2245287 w 6891715"/>
                <a:gd name="connsiteY6730" fmla="*/ 2569214 h 6367455"/>
                <a:gd name="connsiteX6731" fmla="*/ 2264013 w 6891715"/>
                <a:gd name="connsiteY6731" fmla="*/ 2548576 h 6367455"/>
                <a:gd name="connsiteX6732" fmla="*/ 2274486 w 6891715"/>
                <a:gd name="connsiteY6732" fmla="*/ 2524764 h 6367455"/>
                <a:gd name="connsiteX6733" fmla="*/ 2276390 w 6891715"/>
                <a:gd name="connsiteY6733" fmla="*/ 2521589 h 6367455"/>
                <a:gd name="connsiteX6734" fmla="*/ 2288133 w 6891715"/>
                <a:gd name="connsiteY6734" fmla="*/ 2517779 h 6367455"/>
                <a:gd name="connsiteX6735" fmla="*/ 2285278 w 6891715"/>
                <a:gd name="connsiteY6735" fmla="*/ 2560324 h 6367455"/>
                <a:gd name="connsiteX6736" fmla="*/ 2292893 w 6891715"/>
                <a:gd name="connsiteY6736" fmla="*/ 2570485 h 6367455"/>
                <a:gd name="connsiteX6737" fmla="*/ 2297656 w 6891715"/>
                <a:gd name="connsiteY6737" fmla="*/ 2512700 h 6367455"/>
                <a:gd name="connsiteX6738" fmla="*/ 2328123 w 6891715"/>
                <a:gd name="connsiteY6738" fmla="*/ 2498726 h 6367455"/>
                <a:gd name="connsiteX6739" fmla="*/ 2315429 w 6891715"/>
                <a:gd name="connsiteY6739" fmla="*/ 2494594 h 6367455"/>
                <a:gd name="connsiteX6740" fmla="*/ 2290038 w 6891715"/>
                <a:gd name="connsiteY6740" fmla="*/ 2503489 h 6367455"/>
                <a:gd name="connsiteX6741" fmla="*/ 2293212 w 6891715"/>
                <a:gd name="connsiteY6741" fmla="*/ 2487610 h 6367455"/>
                <a:gd name="connsiteX6742" fmla="*/ 2278612 w 6891715"/>
                <a:gd name="connsiteY6742" fmla="*/ 2503489 h 6367455"/>
                <a:gd name="connsiteX6743" fmla="*/ 2250048 w 6891715"/>
                <a:gd name="connsiteY6743" fmla="*/ 2517144 h 6367455"/>
                <a:gd name="connsiteX6744" fmla="*/ 2241798 w 6891715"/>
                <a:gd name="connsiteY6744" fmla="*/ 2546990 h 6367455"/>
                <a:gd name="connsiteX6745" fmla="*/ 2213550 w 6891715"/>
                <a:gd name="connsiteY6745" fmla="*/ 2566039 h 6367455"/>
                <a:gd name="connsiteX6746" fmla="*/ 2206249 w 6891715"/>
                <a:gd name="connsiteY6746" fmla="*/ 2575564 h 6367455"/>
                <a:gd name="connsiteX6747" fmla="*/ 2183715 w 6891715"/>
                <a:gd name="connsiteY6747" fmla="*/ 2563182 h 6367455"/>
                <a:gd name="connsiteX6748" fmla="*/ 2169117 w 6891715"/>
                <a:gd name="connsiteY6748" fmla="*/ 2573658 h 6367455"/>
                <a:gd name="connsiteX6749" fmla="*/ 2149756 w 6891715"/>
                <a:gd name="connsiteY6749" fmla="*/ 2544449 h 6367455"/>
                <a:gd name="connsiteX6750" fmla="*/ 2149439 w 6891715"/>
                <a:gd name="connsiteY6750" fmla="*/ 2535242 h 6367455"/>
                <a:gd name="connsiteX6751" fmla="*/ 2166578 w 6891715"/>
                <a:gd name="connsiteY6751" fmla="*/ 2537146 h 6367455"/>
                <a:gd name="connsiteX6752" fmla="*/ 2168800 w 6891715"/>
                <a:gd name="connsiteY6752" fmla="*/ 2516191 h 6367455"/>
                <a:gd name="connsiteX6753" fmla="*/ 2183399 w 6891715"/>
                <a:gd name="connsiteY6753" fmla="*/ 2530480 h 6367455"/>
                <a:gd name="connsiteX6754" fmla="*/ 2216088 w 6891715"/>
                <a:gd name="connsiteY6754" fmla="*/ 2509202 h 6367455"/>
                <a:gd name="connsiteX6755" fmla="*/ 2187842 w 6891715"/>
                <a:gd name="connsiteY6755" fmla="*/ 2511428 h 6367455"/>
                <a:gd name="connsiteX6756" fmla="*/ 2178955 w 6891715"/>
                <a:gd name="connsiteY6756" fmla="*/ 2506347 h 6367455"/>
                <a:gd name="connsiteX6757" fmla="*/ 2176734 w 6891715"/>
                <a:gd name="connsiteY6757" fmla="*/ 2489517 h 6367455"/>
                <a:gd name="connsiteX6758" fmla="*/ 2203076 w 6891715"/>
                <a:gd name="connsiteY6758" fmla="*/ 2475554 h 6367455"/>
                <a:gd name="connsiteX6759" fmla="*/ 2181178 w 6891715"/>
                <a:gd name="connsiteY6759" fmla="*/ 2477773 h 6367455"/>
                <a:gd name="connsiteX6760" fmla="*/ 2181813 w 6891715"/>
                <a:gd name="connsiteY6760" fmla="*/ 2465073 h 6367455"/>
                <a:gd name="connsiteX6761" fmla="*/ 2169117 w 6891715"/>
                <a:gd name="connsiteY6761" fmla="*/ 2453962 h 6367455"/>
                <a:gd name="connsiteX6762" fmla="*/ 2180543 w 6891715"/>
                <a:gd name="connsiteY6762" fmla="*/ 2439040 h 6367455"/>
                <a:gd name="connsiteX6763" fmla="*/ 2172290 w 6891715"/>
                <a:gd name="connsiteY6763" fmla="*/ 2438087 h 6367455"/>
                <a:gd name="connsiteX6764" fmla="*/ 2159594 w 6891715"/>
                <a:gd name="connsiteY6764" fmla="*/ 2444438 h 6367455"/>
                <a:gd name="connsiteX6765" fmla="*/ 2141505 w 6891715"/>
                <a:gd name="connsiteY6765" fmla="*/ 2433007 h 6367455"/>
                <a:gd name="connsiteX6766" fmla="*/ 2149756 w 6891715"/>
                <a:gd name="connsiteY6766" fmla="*/ 2422530 h 6367455"/>
                <a:gd name="connsiteX6767" fmla="*/ 2138331 w 6891715"/>
                <a:gd name="connsiteY6767" fmla="*/ 2421258 h 6367455"/>
                <a:gd name="connsiteX6768" fmla="*/ 2143091 w 6891715"/>
                <a:gd name="connsiteY6768" fmla="*/ 2403163 h 6367455"/>
                <a:gd name="connsiteX6769" fmla="*/ 2158959 w 6891715"/>
                <a:gd name="connsiteY6769" fmla="*/ 2402208 h 6367455"/>
                <a:gd name="connsiteX6770" fmla="*/ 2184669 w 6891715"/>
                <a:gd name="connsiteY6770" fmla="*/ 2408243 h 6367455"/>
                <a:gd name="connsiteX6771" fmla="*/ 2209741 w 6891715"/>
                <a:gd name="connsiteY6771" fmla="*/ 2392366 h 6367455"/>
                <a:gd name="connsiteX6772" fmla="*/ 2253223 w 6891715"/>
                <a:gd name="connsiteY6772" fmla="*/ 2401575 h 6367455"/>
                <a:gd name="connsiteX6773" fmla="*/ 2274486 w 6891715"/>
                <a:gd name="connsiteY6773" fmla="*/ 2389510 h 6367455"/>
                <a:gd name="connsiteX6774" fmla="*/ 2317968 w 6891715"/>
                <a:gd name="connsiteY6774" fmla="*/ 2416815 h 6367455"/>
                <a:gd name="connsiteX6775" fmla="*/ 2312891 w 6891715"/>
                <a:gd name="connsiteY6775" fmla="*/ 2438722 h 6367455"/>
                <a:gd name="connsiteX6776" fmla="*/ 2328441 w 6891715"/>
                <a:gd name="connsiteY6776" fmla="*/ 2426022 h 6367455"/>
                <a:gd name="connsiteX6777" fmla="*/ 2341136 w 6891715"/>
                <a:gd name="connsiteY6777" fmla="*/ 2440627 h 6367455"/>
                <a:gd name="connsiteX6778" fmla="*/ 2347484 w 6891715"/>
                <a:gd name="connsiteY6778" fmla="*/ 2426022 h 6367455"/>
                <a:gd name="connsiteX6779" fmla="*/ 2329710 w 6891715"/>
                <a:gd name="connsiteY6779" fmla="*/ 2412053 h 6367455"/>
                <a:gd name="connsiteX6780" fmla="*/ 2325902 w 6891715"/>
                <a:gd name="connsiteY6780" fmla="*/ 2398716 h 6367455"/>
                <a:gd name="connsiteX6781" fmla="*/ 2386204 w 6891715"/>
                <a:gd name="connsiteY6781" fmla="*/ 2376172 h 6367455"/>
                <a:gd name="connsiteX6782" fmla="*/ 2384935 w 6891715"/>
                <a:gd name="connsiteY6782" fmla="*/ 2359030 h 6367455"/>
                <a:gd name="connsiteX6783" fmla="*/ 2353197 w 6891715"/>
                <a:gd name="connsiteY6783" fmla="*/ 2371094 h 6367455"/>
                <a:gd name="connsiteX6784" fmla="*/ 2361765 w 6891715"/>
                <a:gd name="connsiteY6784" fmla="*/ 2356172 h 6367455"/>
                <a:gd name="connsiteX6785" fmla="*/ 2361448 w 6891715"/>
                <a:gd name="connsiteY6785" fmla="*/ 2331725 h 6367455"/>
                <a:gd name="connsiteX6786" fmla="*/ 2383348 w 6891715"/>
                <a:gd name="connsiteY6786" fmla="*/ 2299021 h 6367455"/>
                <a:gd name="connsiteX6787" fmla="*/ 2345898 w 6891715"/>
                <a:gd name="connsiteY6787" fmla="*/ 2332040 h 6367455"/>
                <a:gd name="connsiteX6788" fmla="*/ 2345898 w 6891715"/>
                <a:gd name="connsiteY6788" fmla="*/ 2368872 h 6367455"/>
                <a:gd name="connsiteX6789" fmla="*/ 2330346 w 6891715"/>
                <a:gd name="connsiteY6789" fmla="*/ 2378397 h 6367455"/>
                <a:gd name="connsiteX6790" fmla="*/ 2320824 w 6891715"/>
                <a:gd name="connsiteY6790" fmla="*/ 2367285 h 6367455"/>
                <a:gd name="connsiteX6791" fmla="*/ 2313208 w 6891715"/>
                <a:gd name="connsiteY6791" fmla="*/ 2374587 h 6367455"/>
                <a:gd name="connsiteX6792" fmla="*/ 2271948 w 6891715"/>
                <a:gd name="connsiteY6792" fmla="*/ 2374904 h 6367455"/>
                <a:gd name="connsiteX6793" fmla="*/ 2271948 w 6891715"/>
                <a:gd name="connsiteY6793" fmla="*/ 2363157 h 6367455"/>
                <a:gd name="connsiteX6794" fmla="*/ 2287500 w 6891715"/>
                <a:gd name="connsiteY6794" fmla="*/ 2339979 h 6367455"/>
                <a:gd name="connsiteX6795" fmla="*/ 2263378 w 6891715"/>
                <a:gd name="connsiteY6795" fmla="*/ 2359030 h 6367455"/>
                <a:gd name="connsiteX6796" fmla="*/ 2263378 w 6891715"/>
                <a:gd name="connsiteY6796" fmla="*/ 2376172 h 6367455"/>
                <a:gd name="connsiteX6797" fmla="*/ 2245605 w 6891715"/>
                <a:gd name="connsiteY6797" fmla="*/ 2379350 h 6367455"/>
                <a:gd name="connsiteX6798" fmla="*/ 2210694 w 6891715"/>
                <a:gd name="connsiteY6798" fmla="*/ 2377443 h 6367455"/>
                <a:gd name="connsiteX6799" fmla="*/ 2176100 w 6891715"/>
                <a:gd name="connsiteY6799" fmla="*/ 2399987 h 6367455"/>
                <a:gd name="connsiteX6800" fmla="*/ 2153882 w 6891715"/>
                <a:gd name="connsiteY6800" fmla="*/ 2391732 h 6367455"/>
                <a:gd name="connsiteX6801" fmla="*/ 2145948 w 6891715"/>
                <a:gd name="connsiteY6801" fmla="*/ 2379350 h 6367455"/>
                <a:gd name="connsiteX6802" fmla="*/ 2160864 w 6891715"/>
                <a:gd name="connsiteY6802" fmla="*/ 2371729 h 6367455"/>
                <a:gd name="connsiteX6803" fmla="*/ 2136427 w 6891715"/>
                <a:gd name="connsiteY6803" fmla="*/ 2362204 h 6367455"/>
                <a:gd name="connsiteX6804" fmla="*/ 2178639 w 6891715"/>
                <a:gd name="connsiteY6804" fmla="*/ 2342201 h 6367455"/>
                <a:gd name="connsiteX6805" fmla="*/ 2167847 w 6891715"/>
                <a:gd name="connsiteY6805" fmla="*/ 2339979 h 6367455"/>
                <a:gd name="connsiteX6806" fmla="*/ 2173243 w 6891715"/>
                <a:gd name="connsiteY6806" fmla="*/ 2326326 h 6367455"/>
                <a:gd name="connsiteX6807" fmla="*/ 2188160 w 6891715"/>
                <a:gd name="connsiteY6807" fmla="*/ 2322834 h 6367455"/>
                <a:gd name="connsiteX6808" fmla="*/ 2158008 w 6891715"/>
                <a:gd name="connsiteY6808" fmla="*/ 2303150 h 6367455"/>
                <a:gd name="connsiteX6809" fmla="*/ 2166578 w 6891715"/>
                <a:gd name="connsiteY6809" fmla="*/ 2294574 h 6367455"/>
                <a:gd name="connsiteX6810" fmla="*/ 2133571 w 6891715"/>
                <a:gd name="connsiteY6810" fmla="*/ 2274889 h 6367455"/>
                <a:gd name="connsiteX6811" fmla="*/ 2157057 w 6891715"/>
                <a:gd name="connsiteY6811" fmla="*/ 2271715 h 6367455"/>
                <a:gd name="connsiteX6812" fmla="*/ 2154518 w 6891715"/>
                <a:gd name="connsiteY6812" fmla="*/ 2256790 h 6367455"/>
                <a:gd name="connsiteX6813" fmla="*/ 2160864 w 6891715"/>
                <a:gd name="connsiteY6813" fmla="*/ 2256790 h 6367455"/>
                <a:gd name="connsiteX6814" fmla="*/ 2173560 w 6891715"/>
                <a:gd name="connsiteY6814" fmla="*/ 2244090 h 6367455"/>
                <a:gd name="connsiteX6815" fmla="*/ 2187525 w 6891715"/>
                <a:gd name="connsiteY6815" fmla="*/ 2258697 h 6367455"/>
                <a:gd name="connsiteX6816" fmla="*/ 2200219 w 6891715"/>
                <a:gd name="connsiteY6816" fmla="*/ 2265998 h 6367455"/>
                <a:gd name="connsiteX6817" fmla="*/ 2203395 w 6891715"/>
                <a:gd name="connsiteY6817" fmla="*/ 2253298 h 6367455"/>
                <a:gd name="connsiteX6818" fmla="*/ 2226246 w 6891715"/>
                <a:gd name="connsiteY6818" fmla="*/ 2245361 h 6367455"/>
                <a:gd name="connsiteX6819" fmla="*/ 2252906 w 6891715"/>
                <a:gd name="connsiteY6819" fmla="*/ 2258377 h 6367455"/>
                <a:gd name="connsiteX6820" fmla="*/ 2266552 w 6891715"/>
                <a:gd name="connsiteY6820" fmla="*/ 2244090 h 6367455"/>
                <a:gd name="connsiteX6821" fmla="*/ 2266552 w 6891715"/>
                <a:gd name="connsiteY6821" fmla="*/ 2235835 h 6367455"/>
                <a:gd name="connsiteX6822" fmla="*/ 2213550 w 6891715"/>
                <a:gd name="connsiteY6822" fmla="*/ 2243773 h 6367455"/>
                <a:gd name="connsiteX6823" fmla="*/ 2197681 w 6891715"/>
                <a:gd name="connsiteY6823" fmla="*/ 2239644 h 6367455"/>
                <a:gd name="connsiteX6824" fmla="*/ 2204029 w 6891715"/>
                <a:gd name="connsiteY6824" fmla="*/ 2231072 h 6367455"/>
                <a:gd name="connsiteX6825" fmla="*/ 2233862 w 6891715"/>
                <a:gd name="connsiteY6825" fmla="*/ 2227898 h 6367455"/>
                <a:gd name="connsiteX6826" fmla="*/ 2254492 w 6891715"/>
                <a:gd name="connsiteY6826" fmla="*/ 2222181 h 6367455"/>
                <a:gd name="connsiteX6827" fmla="*/ 2236401 w 6891715"/>
                <a:gd name="connsiteY6827" fmla="*/ 2212020 h 6367455"/>
                <a:gd name="connsiteX6828" fmla="*/ 2249414 w 6891715"/>
                <a:gd name="connsiteY6828" fmla="*/ 2203448 h 6367455"/>
                <a:gd name="connsiteX6829" fmla="*/ 2244970 w 6891715"/>
                <a:gd name="connsiteY6829" fmla="*/ 2194876 h 6367455"/>
                <a:gd name="connsiteX6830" fmla="*/ 2230053 w 6891715"/>
                <a:gd name="connsiteY6830" fmla="*/ 2187889 h 6367455"/>
                <a:gd name="connsiteX6831" fmla="*/ 2238304 w 6891715"/>
                <a:gd name="connsiteY6831" fmla="*/ 2165664 h 6367455"/>
                <a:gd name="connsiteX6832" fmla="*/ 2261791 w 6891715"/>
                <a:gd name="connsiteY6832" fmla="*/ 2150423 h 6367455"/>
                <a:gd name="connsiteX6833" fmla="*/ 2278612 w 6891715"/>
                <a:gd name="connsiteY6833" fmla="*/ 2184079 h 6367455"/>
                <a:gd name="connsiteX6834" fmla="*/ 2285912 w 6891715"/>
                <a:gd name="connsiteY6834" fmla="*/ 2178682 h 6367455"/>
                <a:gd name="connsiteX6835" fmla="*/ 2279565 w 6891715"/>
                <a:gd name="connsiteY6835" fmla="*/ 2166298 h 6367455"/>
                <a:gd name="connsiteX6836" fmla="*/ 2281469 w 6891715"/>
                <a:gd name="connsiteY6836" fmla="*/ 2138677 h 6367455"/>
                <a:gd name="connsiteX6837" fmla="*/ 2300512 w 6891715"/>
                <a:gd name="connsiteY6837" fmla="*/ 2135500 h 6367455"/>
                <a:gd name="connsiteX6838" fmla="*/ 2314476 w 6891715"/>
                <a:gd name="connsiteY6838" fmla="*/ 2151058 h 6367455"/>
                <a:gd name="connsiteX6839" fmla="*/ 2307177 w 6891715"/>
                <a:gd name="connsiteY6839" fmla="*/ 2195194 h 6367455"/>
                <a:gd name="connsiteX6840" fmla="*/ 2318920 w 6891715"/>
                <a:gd name="connsiteY6840" fmla="*/ 2195194 h 6367455"/>
                <a:gd name="connsiteX6841" fmla="*/ 2329076 w 6891715"/>
                <a:gd name="connsiteY6841" fmla="*/ 2158361 h 6367455"/>
                <a:gd name="connsiteX6842" fmla="*/ 2356688 w 6891715"/>
                <a:gd name="connsiteY6842" fmla="*/ 2158044 h 6367455"/>
                <a:gd name="connsiteX6843" fmla="*/ 2361131 w 6891715"/>
                <a:gd name="connsiteY6843" fmla="*/ 2146612 h 6367455"/>
                <a:gd name="connsiteX6844" fmla="*/ 2321776 w 6891715"/>
                <a:gd name="connsiteY6844" fmla="*/ 2142486 h 6367455"/>
                <a:gd name="connsiteX6845" fmla="*/ 2319237 w 6891715"/>
                <a:gd name="connsiteY6845" fmla="*/ 2125021 h 6367455"/>
                <a:gd name="connsiteX6846" fmla="*/ 2297020 w 6891715"/>
                <a:gd name="connsiteY6846" fmla="*/ 2113274 h 6367455"/>
                <a:gd name="connsiteX6847" fmla="*/ 2285594 w 6891715"/>
                <a:gd name="connsiteY6847" fmla="*/ 2125021 h 6367455"/>
                <a:gd name="connsiteX6848" fmla="*/ 2278294 w 6891715"/>
                <a:gd name="connsiteY6848" fmla="*/ 2118988 h 6367455"/>
                <a:gd name="connsiteX6849" fmla="*/ 2283373 w 6891715"/>
                <a:gd name="connsiteY6849" fmla="*/ 2109465 h 6367455"/>
                <a:gd name="connsiteX6850" fmla="*/ 2297973 w 6891715"/>
                <a:gd name="connsiteY6850" fmla="*/ 2100891 h 6367455"/>
                <a:gd name="connsiteX6851" fmla="*/ 2310667 w 6891715"/>
                <a:gd name="connsiteY6851" fmla="*/ 2099304 h 6367455"/>
                <a:gd name="connsiteX6852" fmla="*/ 2326855 w 6891715"/>
                <a:gd name="connsiteY6852" fmla="*/ 2092953 h 6367455"/>
                <a:gd name="connsiteX6853" fmla="*/ 2344627 w 6891715"/>
                <a:gd name="connsiteY6853" fmla="*/ 2103432 h 6367455"/>
                <a:gd name="connsiteX6854" fmla="*/ 2352880 w 6891715"/>
                <a:gd name="connsiteY6854" fmla="*/ 2098033 h 6367455"/>
                <a:gd name="connsiteX6855" fmla="*/ 2373509 w 6891715"/>
                <a:gd name="connsiteY6855" fmla="*/ 2117719 h 6367455"/>
                <a:gd name="connsiteX6856" fmla="*/ 2388426 w 6891715"/>
                <a:gd name="connsiteY6856" fmla="*/ 2113591 h 6367455"/>
                <a:gd name="connsiteX6857" fmla="*/ 2390965 w 6891715"/>
                <a:gd name="connsiteY6857" fmla="*/ 2100891 h 6367455"/>
                <a:gd name="connsiteX6858" fmla="*/ 2364623 w 6891715"/>
                <a:gd name="connsiteY6858" fmla="*/ 2097082 h 6367455"/>
                <a:gd name="connsiteX6859" fmla="*/ 2364623 w 6891715"/>
                <a:gd name="connsiteY6859" fmla="*/ 2087237 h 6367455"/>
                <a:gd name="connsiteX6860" fmla="*/ 2392868 w 6891715"/>
                <a:gd name="connsiteY6860" fmla="*/ 2073585 h 6367455"/>
                <a:gd name="connsiteX6861" fmla="*/ 2361131 w 6891715"/>
                <a:gd name="connsiteY6861" fmla="*/ 2063426 h 6367455"/>
                <a:gd name="connsiteX6862" fmla="*/ 2344309 w 6891715"/>
                <a:gd name="connsiteY6862" fmla="*/ 2067553 h 6367455"/>
                <a:gd name="connsiteX6863" fmla="*/ 2321141 w 6891715"/>
                <a:gd name="connsiteY6863" fmla="*/ 2069141 h 6367455"/>
                <a:gd name="connsiteX6864" fmla="*/ 2338915 w 6891715"/>
                <a:gd name="connsiteY6864" fmla="*/ 2050726 h 6367455"/>
                <a:gd name="connsiteX6865" fmla="*/ 2320824 w 6891715"/>
                <a:gd name="connsiteY6865" fmla="*/ 2045646 h 6367455"/>
                <a:gd name="connsiteX6866" fmla="*/ 2318602 w 6891715"/>
                <a:gd name="connsiteY6866" fmla="*/ 2029776 h 6367455"/>
                <a:gd name="connsiteX6867" fmla="*/ 2346849 w 6891715"/>
                <a:gd name="connsiteY6867" fmla="*/ 2010726 h 6367455"/>
                <a:gd name="connsiteX6868" fmla="*/ 2363987 w 6891715"/>
                <a:gd name="connsiteY6868" fmla="*/ 2025013 h 6367455"/>
                <a:gd name="connsiteX6869" fmla="*/ 2377953 w 6891715"/>
                <a:gd name="connsiteY6869" fmla="*/ 2033586 h 6367455"/>
                <a:gd name="connsiteX6870" fmla="*/ 2390330 w 6891715"/>
                <a:gd name="connsiteY6870" fmla="*/ 2019933 h 6367455"/>
                <a:gd name="connsiteX6871" fmla="*/ 2395725 w 6891715"/>
                <a:gd name="connsiteY6871" fmla="*/ 2026918 h 6367455"/>
                <a:gd name="connsiteX6872" fmla="*/ 2422068 w 6891715"/>
                <a:gd name="connsiteY6872" fmla="*/ 2016441 h 6367455"/>
                <a:gd name="connsiteX6873" fmla="*/ 2401756 w 6891715"/>
                <a:gd name="connsiteY6873" fmla="*/ 1998661 h 6367455"/>
                <a:gd name="connsiteX6874" fmla="*/ 2384935 w 6891715"/>
                <a:gd name="connsiteY6874" fmla="*/ 2011360 h 6367455"/>
                <a:gd name="connsiteX6875" fmla="*/ 2370336 w 6891715"/>
                <a:gd name="connsiteY6875" fmla="*/ 2004376 h 6367455"/>
                <a:gd name="connsiteX6876" fmla="*/ 2373191 w 6891715"/>
                <a:gd name="connsiteY6876" fmla="*/ 1984056 h 6367455"/>
                <a:gd name="connsiteX6877" fmla="*/ 2394138 w 6891715"/>
                <a:gd name="connsiteY6877" fmla="*/ 1977706 h 6367455"/>
                <a:gd name="connsiteX6878" fmla="*/ 2409055 w 6891715"/>
                <a:gd name="connsiteY6878" fmla="*/ 1966911 h 6367455"/>
                <a:gd name="connsiteX6879" fmla="*/ 2423655 w 6891715"/>
                <a:gd name="connsiteY6879" fmla="*/ 1967864 h 6367455"/>
                <a:gd name="connsiteX6880" fmla="*/ 2424608 w 6891715"/>
                <a:gd name="connsiteY6880" fmla="*/ 1955164 h 6367455"/>
                <a:gd name="connsiteX6881" fmla="*/ 2438570 w 6891715"/>
                <a:gd name="connsiteY6881" fmla="*/ 1958338 h 6367455"/>
                <a:gd name="connsiteX6882" fmla="*/ 2445870 w 6891715"/>
                <a:gd name="connsiteY6882" fmla="*/ 1965324 h 6367455"/>
                <a:gd name="connsiteX6883" fmla="*/ 2460787 w 6891715"/>
                <a:gd name="connsiteY6883" fmla="*/ 1944051 h 6367455"/>
                <a:gd name="connsiteX6884" fmla="*/ 2480465 w 6891715"/>
                <a:gd name="connsiteY6884" fmla="*/ 1914841 h 6367455"/>
                <a:gd name="connsiteX6885" fmla="*/ 2502364 w 6891715"/>
                <a:gd name="connsiteY6885" fmla="*/ 1913254 h 6367455"/>
                <a:gd name="connsiteX6886" fmla="*/ 2520455 w 6891715"/>
                <a:gd name="connsiteY6886" fmla="*/ 1906904 h 6367455"/>
                <a:gd name="connsiteX6887" fmla="*/ 2529341 w 6891715"/>
                <a:gd name="connsiteY6887" fmla="*/ 1928811 h 6367455"/>
                <a:gd name="connsiteX6888" fmla="*/ 2553461 w 6891715"/>
                <a:gd name="connsiteY6888" fmla="*/ 1919286 h 6367455"/>
                <a:gd name="connsiteX6889" fmla="*/ 2543941 w 6891715"/>
                <a:gd name="connsiteY6889" fmla="*/ 1902459 h 6367455"/>
                <a:gd name="connsiteX6890" fmla="*/ 2538228 w 6891715"/>
                <a:gd name="connsiteY6890" fmla="*/ 1886901 h 6367455"/>
                <a:gd name="connsiteX6891" fmla="*/ 2585518 w 6891715"/>
                <a:gd name="connsiteY6891" fmla="*/ 1865312 h 6367455"/>
                <a:gd name="connsiteX6892" fmla="*/ 2609319 w 6891715"/>
                <a:gd name="connsiteY6892" fmla="*/ 1891347 h 6367455"/>
                <a:gd name="connsiteX6893" fmla="*/ 2603925 w 6891715"/>
                <a:gd name="connsiteY6893" fmla="*/ 1913254 h 6367455"/>
                <a:gd name="connsiteX6894" fmla="*/ 2607415 w 6891715"/>
                <a:gd name="connsiteY6894" fmla="*/ 1925954 h 6367455"/>
                <a:gd name="connsiteX6895" fmla="*/ 2630902 w 6891715"/>
                <a:gd name="connsiteY6895" fmla="*/ 1923731 h 6367455"/>
                <a:gd name="connsiteX6896" fmla="*/ 2619793 w 6891715"/>
                <a:gd name="connsiteY6896" fmla="*/ 1910079 h 6367455"/>
                <a:gd name="connsiteX6897" fmla="*/ 2626141 w 6891715"/>
                <a:gd name="connsiteY6897" fmla="*/ 1900554 h 6367455"/>
                <a:gd name="connsiteX6898" fmla="*/ 2665497 w 6891715"/>
                <a:gd name="connsiteY6898" fmla="*/ 1901189 h 6367455"/>
                <a:gd name="connsiteX6899" fmla="*/ 2678826 w 6891715"/>
                <a:gd name="connsiteY6899" fmla="*/ 1889759 h 6367455"/>
                <a:gd name="connsiteX6900" fmla="*/ 2665179 w 6891715"/>
                <a:gd name="connsiteY6900" fmla="*/ 1871979 h 6367455"/>
                <a:gd name="connsiteX6901" fmla="*/ 2684856 w 6891715"/>
                <a:gd name="connsiteY6901" fmla="*/ 1851658 h 6367455"/>
                <a:gd name="connsiteX6902" fmla="*/ 2739762 w 6891715"/>
                <a:gd name="connsiteY6902" fmla="*/ 1824989 h 6367455"/>
                <a:gd name="connsiteX6903" fmla="*/ 2727702 w 6891715"/>
                <a:gd name="connsiteY6903" fmla="*/ 1843086 h 6367455"/>
                <a:gd name="connsiteX6904" fmla="*/ 2755314 w 6891715"/>
                <a:gd name="connsiteY6904" fmla="*/ 1832928 h 6367455"/>
                <a:gd name="connsiteX6905" fmla="*/ 2757853 w 6891715"/>
                <a:gd name="connsiteY6905" fmla="*/ 1817369 h 6367455"/>
                <a:gd name="connsiteX6906" fmla="*/ 2733732 w 6891715"/>
                <a:gd name="connsiteY6906" fmla="*/ 1816734 h 6367455"/>
                <a:gd name="connsiteX6907" fmla="*/ 2743254 w 6891715"/>
                <a:gd name="connsiteY6907" fmla="*/ 1805304 h 6367455"/>
                <a:gd name="connsiteX6908" fmla="*/ 2743571 w 6891715"/>
                <a:gd name="connsiteY6908" fmla="*/ 1795779 h 6367455"/>
                <a:gd name="connsiteX6909" fmla="*/ 2735636 w 6891715"/>
                <a:gd name="connsiteY6909" fmla="*/ 1791334 h 6367455"/>
                <a:gd name="connsiteX6910" fmla="*/ 2750553 w 6891715"/>
                <a:gd name="connsiteY6910" fmla="*/ 1786571 h 6367455"/>
                <a:gd name="connsiteX6911" fmla="*/ 2749283 w 6891715"/>
                <a:gd name="connsiteY6911" fmla="*/ 1782443 h 6367455"/>
                <a:gd name="connsiteX6912" fmla="*/ 2732463 w 6891715"/>
                <a:gd name="connsiteY6912" fmla="*/ 1785936 h 6367455"/>
                <a:gd name="connsiteX6913" fmla="*/ 2723576 w 6891715"/>
                <a:gd name="connsiteY6913" fmla="*/ 1801494 h 6367455"/>
                <a:gd name="connsiteX6914" fmla="*/ 2655341 w 6891715"/>
                <a:gd name="connsiteY6914" fmla="*/ 1817686 h 6367455"/>
                <a:gd name="connsiteX6915" fmla="*/ 2652167 w 6891715"/>
                <a:gd name="connsiteY6915" fmla="*/ 1822131 h 6367455"/>
                <a:gd name="connsiteX6916" fmla="*/ 2724211 w 6891715"/>
                <a:gd name="connsiteY6916" fmla="*/ 1806891 h 6367455"/>
                <a:gd name="connsiteX6917" fmla="*/ 2726114 w 6891715"/>
                <a:gd name="connsiteY6917" fmla="*/ 1817369 h 6367455"/>
                <a:gd name="connsiteX6918" fmla="*/ 2673431 w 6891715"/>
                <a:gd name="connsiteY6918" fmla="*/ 1835784 h 6367455"/>
                <a:gd name="connsiteX6919" fmla="*/ 2648041 w 6891715"/>
                <a:gd name="connsiteY6919" fmla="*/ 1871979 h 6367455"/>
                <a:gd name="connsiteX6920" fmla="*/ 2615668 w 6891715"/>
                <a:gd name="connsiteY6920" fmla="*/ 1886267 h 6367455"/>
                <a:gd name="connsiteX6921" fmla="*/ 2597261 w 6891715"/>
                <a:gd name="connsiteY6921" fmla="*/ 1856739 h 6367455"/>
                <a:gd name="connsiteX6922" fmla="*/ 2607415 w 6891715"/>
                <a:gd name="connsiteY6922" fmla="*/ 1833245 h 6367455"/>
                <a:gd name="connsiteX6923" fmla="*/ 2587739 w 6891715"/>
                <a:gd name="connsiteY6923" fmla="*/ 1846261 h 6367455"/>
                <a:gd name="connsiteX6924" fmla="*/ 2578217 w 6891715"/>
                <a:gd name="connsiteY6924" fmla="*/ 1843086 h 6367455"/>
                <a:gd name="connsiteX6925" fmla="*/ 2577900 w 6891715"/>
                <a:gd name="connsiteY6925" fmla="*/ 1811336 h 6367455"/>
                <a:gd name="connsiteX6926" fmla="*/ 2599165 w 6891715"/>
                <a:gd name="connsiteY6926" fmla="*/ 1807209 h 6367455"/>
                <a:gd name="connsiteX6927" fmla="*/ 2622967 w 6891715"/>
                <a:gd name="connsiteY6927" fmla="*/ 1785619 h 6367455"/>
                <a:gd name="connsiteX6928" fmla="*/ 2598530 w 6891715"/>
                <a:gd name="connsiteY6928" fmla="*/ 1780538 h 6367455"/>
                <a:gd name="connsiteX6929" fmla="*/ 2596625 w 6891715"/>
                <a:gd name="connsiteY6929" fmla="*/ 1767839 h 6367455"/>
                <a:gd name="connsiteX6930" fmla="*/ 2627094 w 6891715"/>
                <a:gd name="connsiteY6930" fmla="*/ 1760536 h 6367455"/>
                <a:gd name="connsiteX6931" fmla="*/ 2619476 w 6891715"/>
                <a:gd name="connsiteY6931" fmla="*/ 1751963 h 6367455"/>
                <a:gd name="connsiteX6932" fmla="*/ 2625823 w 6891715"/>
                <a:gd name="connsiteY6932" fmla="*/ 1733866 h 6367455"/>
                <a:gd name="connsiteX6933" fmla="*/ 2644550 w 6891715"/>
                <a:gd name="connsiteY6933" fmla="*/ 1726564 h 6367455"/>
                <a:gd name="connsiteX6934" fmla="*/ 2656927 w 6891715"/>
                <a:gd name="connsiteY6934" fmla="*/ 1685606 h 6367455"/>
                <a:gd name="connsiteX6935" fmla="*/ 2672796 w 6891715"/>
                <a:gd name="connsiteY6935" fmla="*/ 1686241 h 6367455"/>
                <a:gd name="connsiteX6936" fmla="*/ 2677239 w 6891715"/>
                <a:gd name="connsiteY6936" fmla="*/ 1672588 h 6367455"/>
                <a:gd name="connsiteX6937" fmla="*/ 2695013 w 6891715"/>
                <a:gd name="connsiteY6937" fmla="*/ 1652269 h 6367455"/>
                <a:gd name="connsiteX6938" fmla="*/ 2703264 w 6891715"/>
                <a:gd name="connsiteY6938" fmla="*/ 1658619 h 6367455"/>
                <a:gd name="connsiteX6939" fmla="*/ 2721355 w 6891715"/>
                <a:gd name="connsiteY6939" fmla="*/ 1676398 h 6367455"/>
                <a:gd name="connsiteX6940" fmla="*/ 2735320 w 6891715"/>
                <a:gd name="connsiteY6940" fmla="*/ 1675128 h 6367455"/>
                <a:gd name="connsiteX6941" fmla="*/ 2719133 w 6891715"/>
                <a:gd name="connsiteY6941" fmla="*/ 1659253 h 6367455"/>
                <a:gd name="connsiteX6942" fmla="*/ 2721355 w 6891715"/>
                <a:gd name="connsiteY6942" fmla="*/ 1651316 h 6367455"/>
                <a:gd name="connsiteX6943" fmla="*/ 2745793 w 6891715"/>
                <a:gd name="connsiteY6943" fmla="*/ 1659253 h 6367455"/>
                <a:gd name="connsiteX6944" fmla="*/ 2749918 w 6891715"/>
                <a:gd name="connsiteY6944" fmla="*/ 1656079 h 6367455"/>
                <a:gd name="connsiteX6945" fmla="*/ 2743254 w 6891715"/>
                <a:gd name="connsiteY6945" fmla="*/ 1642426 h 6367455"/>
                <a:gd name="connsiteX6946" fmla="*/ 2741349 w 6891715"/>
                <a:gd name="connsiteY6946" fmla="*/ 1624646 h 6367455"/>
                <a:gd name="connsiteX6947" fmla="*/ 2750870 w 6891715"/>
                <a:gd name="connsiteY6947" fmla="*/ 1620201 h 6367455"/>
                <a:gd name="connsiteX6948" fmla="*/ 2771499 w 6891715"/>
                <a:gd name="connsiteY6948" fmla="*/ 1600833 h 6367455"/>
                <a:gd name="connsiteX6949" fmla="*/ 2763248 w 6891715"/>
                <a:gd name="connsiteY6949" fmla="*/ 1591944 h 6367455"/>
                <a:gd name="connsiteX6950" fmla="*/ 2742936 w 6891715"/>
                <a:gd name="connsiteY6950" fmla="*/ 1608771 h 6367455"/>
                <a:gd name="connsiteX6951" fmla="*/ 2733732 w 6891715"/>
                <a:gd name="connsiteY6951" fmla="*/ 1609723 h 6367455"/>
                <a:gd name="connsiteX6952" fmla="*/ 2730241 w 6891715"/>
                <a:gd name="connsiteY6952" fmla="*/ 1603374 h 6367455"/>
                <a:gd name="connsiteX6953" fmla="*/ 2741983 w 6891715"/>
                <a:gd name="connsiteY6953" fmla="*/ 1579561 h 6367455"/>
                <a:gd name="connsiteX6954" fmla="*/ 2752459 w 6891715"/>
                <a:gd name="connsiteY6954" fmla="*/ 1580196 h 6367455"/>
                <a:gd name="connsiteX6955" fmla="*/ 2769278 w 6891715"/>
                <a:gd name="connsiteY6955" fmla="*/ 1572576 h 6367455"/>
                <a:gd name="connsiteX6956" fmla="*/ 2766105 w 6891715"/>
                <a:gd name="connsiteY6956" fmla="*/ 1549399 h 6367455"/>
                <a:gd name="connsiteX6957" fmla="*/ 2779435 w 6891715"/>
                <a:gd name="connsiteY6957" fmla="*/ 1533524 h 6367455"/>
                <a:gd name="connsiteX6958" fmla="*/ 2799430 w 6891715"/>
                <a:gd name="connsiteY6958" fmla="*/ 1528127 h 6367455"/>
                <a:gd name="connsiteX6959" fmla="*/ 2804825 w 6891715"/>
                <a:gd name="connsiteY6959" fmla="*/ 1517649 h 6367455"/>
                <a:gd name="connsiteX6960" fmla="*/ 2813077 w 6891715"/>
                <a:gd name="connsiteY6960" fmla="*/ 1509077 h 6367455"/>
                <a:gd name="connsiteX6961" fmla="*/ 2818790 w 6891715"/>
                <a:gd name="connsiteY6961" fmla="*/ 1531937 h 6367455"/>
                <a:gd name="connsiteX6962" fmla="*/ 2830215 w 6891715"/>
                <a:gd name="connsiteY6962" fmla="*/ 1541461 h 6367455"/>
                <a:gd name="connsiteX6963" fmla="*/ 2842592 w 6891715"/>
                <a:gd name="connsiteY6963" fmla="*/ 1520189 h 6367455"/>
                <a:gd name="connsiteX6964" fmla="*/ 2837515 w 6891715"/>
                <a:gd name="connsiteY6964" fmla="*/ 1515109 h 6367455"/>
                <a:gd name="connsiteX6965" fmla="*/ 2855288 w 6891715"/>
                <a:gd name="connsiteY6965" fmla="*/ 1505584 h 6367455"/>
                <a:gd name="connsiteX6966" fmla="*/ 2863540 w 6891715"/>
                <a:gd name="connsiteY6966" fmla="*/ 1493836 h 6367455"/>
                <a:gd name="connsiteX6967" fmla="*/ 2859414 w 6891715"/>
                <a:gd name="connsiteY6967" fmla="*/ 1486534 h 6367455"/>
                <a:gd name="connsiteX6968" fmla="*/ 2845767 w 6891715"/>
                <a:gd name="connsiteY6968" fmla="*/ 1504314 h 6367455"/>
                <a:gd name="connsiteX6969" fmla="*/ 2832120 w 6891715"/>
                <a:gd name="connsiteY6969" fmla="*/ 1513204 h 6367455"/>
                <a:gd name="connsiteX6970" fmla="*/ 2828945 w 6891715"/>
                <a:gd name="connsiteY6970" fmla="*/ 1481137 h 6367455"/>
                <a:gd name="connsiteX6971" fmla="*/ 2828628 w 6891715"/>
                <a:gd name="connsiteY6971" fmla="*/ 1479232 h 6367455"/>
                <a:gd name="connsiteX6972" fmla="*/ 2825772 w 6891715"/>
                <a:gd name="connsiteY6972" fmla="*/ 1481137 h 6367455"/>
                <a:gd name="connsiteX6973" fmla="*/ 2819425 w 6891715"/>
                <a:gd name="connsiteY6973" fmla="*/ 1484629 h 6367455"/>
                <a:gd name="connsiteX6974" fmla="*/ 2806729 w 6891715"/>
                <a:gd name="connsiteY6974" fmla="*/ 1509077 h 6367455"/>
                <a:gd name="connsiteX6975" fmla="*/ 2794987 w 6891715"/>
                <a:gd name="connsiteY6975" fmla="*/ 1503996 h 6367455"/>
                <a:gd name="connsiteX6976" fmla="*/ 2801335 w 6891715"/>
                <a:gd name="connsiteY6976" fmla="*/ 1488122 h 6367455"/>
                <a:gd name="connsiteX6977" fmla="*/ 2807047 w 6891715"/>
                <a:gd name="connsiteY6977" fmla="*/ 1481137 h 6367455"/>
                <a:gd name="connsiteX6978" fmla="*/ 2815933 w 6891715"/>
                <a:gd name="connsiteY6978" fmla="*/ 1470024 h 6367455"/>
                <a:gd name="connsiteX6979" fmla="*/ 2827359 w 6891715"/>
                <a:gd name="connsiteY6979" fmla="*/ 1465897 h 6367455"/>
                <a:gd name="connsiteX6980" fmla="*/ 2821012 w 6891715"/>
                <a:gd name="connsiteY6980" fmla="*/ 1454149 h 6367455"/>
                <a:gd name="connsiteX6981" fmla="*/ 2825137 w 6891715"/>
                <a:gd name="connsiteY6981" fmla="*/ 1438274 h 6367455"/>
                <a:gd name="connsiteX6982" fmla="*/ 2832436 w 6891715"/>
                <a:gd name="connsiteY6982" fmla="*/ 1441449 h 6367455"/>
                <a:gd name="connsiteX6983" fmla="*/ 2833706 w 6891715"/>
                <a:gd name="connsiteY6983" fmla="*/ 1461134 h 6367455"/>
                <a:gd name="connsiteX6984" fmla="*/ 2840371 w 6891715"/>
                <a:gd name="connsiteY6984" fmla="*/ 1467484 h 6367455"/>
                <a:gd name="connsiteX6985" fmla="*/ 2859414 w 6891715"/>
                <a:gd name="connsiteY6985" fmla="*/ 1481137 h 6367455"/>
                <a:gd name="connsiteX6986" fmla="*/ 2862588 w 6891715"/>
                <a:gd name="connsiteY6986" fmla="*/ 1483042 h 6367455"/>
                <a:gd name="connsiteX6987" fmla="*/ 2862271 w 6891715"/>
                <a:gd name="connsiteY6987" fmla="*/ 1481137 h 6367455"/>
                <a:gd name="connsiteX6988" fmla="*/ 2860366 w 6891715"/>
                <a:gd name="connsiteY6988" fmla="*/ 1474152 h 6367455"/>
                <a:gd name="connsiteX6989" fmla="*/ 2854653 w 6891715"/>
                <a:gd name="connsiteY6989" fmla="*/ 1441132 h 6367455"/>
                <a:gd name="connsiteX6990" fmla="*/ 2836563 w 6891715"/>
                <a:gd name="connsiteY6990" fmla="*/ 1430972 h 6367455"/>
                <a:gd name="connsiteX6991" fmla="*/ 2833072 w 6891715"/>
                <a:gd name="connsiteY6991" fmla="*/ 1410017 h 6367455"/>
                <a:gd name="connsiteX6992" fmla="*/ 2847036 w 6891715"/>
                <a:gd name="connsiteY6992" fmla="*/ 1405255 h 6367455"/>
                <a:gd name="connsiteX6993" fmla="*/ 2852749 w 6891715"/>
                <a:gd name="connsiteY6993" fmla="*/ 1426527 h 6367455"/>
                <a:gd name="connsiteX6994" fmla="*/ 2864174 w 6891715"/>
                <a:gd name="connsiteY6994" fmla="*/ 1423987 h 6367455"/>
                <a:gd name="connsiteX6995" fmla="*/ 2868300 w 6891715"/>
                <a:gd name="connsiteY6995" fmla="*/ 1403350 h 6367455"/>
                <a:gd name="connsiteX6996" fmla="*/ 2848941 w 6891715"/>
                <a:gd name="connsiteY6996" fmla="*/ 1392554 h 6367455"/>
                <a:gd name="connsiteX6997" fmla="*/ 2854970 w 6891715"/>
                <a:gd name="connsiteY6997" fmla="*/ 1378267 h 6367455"/>
                <a:gd name="connsiteX6998" fmla="*/ 2874013 w 6891715"/>
                <a:gd name="connsiteY6998" fmla="*/ 1375727 h 6367455"/>
                <a:gd name="connsiteX6999" fmla="*/ 2865761 w 6891715"/>
                <a:gd name="connsiteY6999" fmla="*/ 1360170 h 6367455"/>
                <a:gd name="connsiteX7000" fmla="*/ 2872744 w 6891715"/>
                <a:gd name="connsiteY7000" fmla="*/ 1346200 h 6367455"/>
                <a:gd name="connsiteX7001" fmla="*/ 2899721 w 6891715"/>
                <a:gd name="connsiteY7001" fmla="*/ 1361757 h 6367455"/>
                <a:gd name="connsiteX7002" fmla="*/ 2904482 w 6891715"/>
                <a:gd name="connsiteY7002" fmla="*/ 1355407 h 6367455"/>
                <a:gd name="connsiteX7003" fmla="*/ 2886390 w 6891715"/>
                <a:gd name="connsiteY7003" fmla="*/ 1337945 h 6367455"/>
                <a:gd name="connsiteX7004" fmla="*/ 2887660 w 6891715"/>
                <a:gd name="connsiteY7004" fmla="*/ 1321752 h 6367455"/>
                <a:gd name="connsiteX7005" fmla="*/ 2864174 w 6891715"/>
                <a:gd name="connsiteY7005" fmla="*/ 1337945 h 6367455"/>
                <a:gd name="connsiteX7006" fmla="*/ 2844496 w 6891715"/>
                <a:gd name="connsiteY7006" fmla="*/ 1366519 h 6367455"/>
                <a:gd name="connsiteX7007" fmla="*/ 2834976 w 6891715"/>
                <a:gd name="connsiteY7007" fmla="*/ 1356360 h 6367455"/>
                <a:gd name="connsiteX7008" fmla="*/ 2854970 w 6891715"/>
                <a:gd name="connsiteY7008" fmla="*/ 1345247 h 6367455"/>
                <a:gd name="connsiteX7009" fmla="*/ 2850527 w 6891715"/>
                <a:gd name="connsiteY7009" fmla="*/ 1331912 h 6367455"/>
                <a:gd name="connsiteX7010" fmla="*/ 2827041 w 6891715"/>
                <a:gd name="connsiteY7010" fmla="*/ 1327467 h 6367455"/>
                <a:gd name="connsiteX7011" fmla="*/ 2834659 w 6891715"/>
                <a:gd name="connsiteY7011" fmla="*/ 1308735 h 6367455"/>
                <a:gd name="connsiteX7012" fmla="*/ 2850527 w 6891715"/>
                <a:gd name="connsiteY7012" fmla="*/ 1323340 h 6367455"/>
                <a:gd name="connsiteX7013" fmla="*/ 2888296 w 6891715"/>
                <a:gd name="connsiteY7013" fmla="*/ 1308100 h 6367455"/>
                <a:gd name="connsiteX7014" fmla="*/ 2890518 w 6891715"/>
                <a:gd name="connsiteY7014" fmla="*/ 1278890 h 6367455"/>
                <a:gd name="connsiteX7015" fmla="*/ 2898768 w 6891715"/>
                <a:gd name="connsiteY7015" fmla="*/ 1278255 h 6367455"/>
                <a:gd name="connsiteX7016" fmla="*/ 2925112 w 6891715"/>
                <a:gd name="connsiteY7016" fmla="*/ 1271905 h 6367455"/>
                <a:gd name="connsiteX7017" fmla="*/ 2936854 w 6891715"/>
                <a:gd name="connsiteY7017" fmla="*/ 1286510 h 6367455"/>
                <a:gd name="connsiteX7018" fmla="*/ 2945741 w 6891715"/>
                <a:gd name="connsiteY7018" fmla="*/ 1306830 h 6367455"/>
                <a:gd name="connsiteX7019" fmla="*/ 2953675 w 6891715"/>
                <a:gd name="connsiteY7019" fmla="*/ 1290637 h 6367455"/>
                <a:gd name="connsiteX7020" fmla="*/ 2975891 w 6891715"/>
                <a:gd name="connsiteY7020" fmla="*/ 1279843 h 6367455"/>
                <a:gd name="connsiteX7021" fmla="*/ 2984143 w 6891715"/>
                <a:gd name="connsiteY7021" fmla="*/ 1264285 h 6367455"/>
                <a:gd name="connsiteX7022" fmla="*/ 2954945 w 6891715"/>
                <a:gd name="connsiteY7022" fmla="*/ 1267460 h 6367455"/>
                <a:gd name="connsiteX7023" fmla="*/ 2946376 w 6891715"/>
                <a:gd name="connsiteY7023" fmla="*/ 1276033 h 6367455"/>
                <a:gd name="connsiteX7024" fmla="*/ 2925746 w 6891715"/>
                <a:gd name="connsiteY7024" fmla="*/ 1242377 h 6367455"/>
                <a:gd name="connsiteX7025" fmla="*/ 2918447 w 6891715"/>
                <a:gd name="connsiteY7025" fmla="*/ 1238250 h 6367455"/>
                <a:gd name="connsiteX7026" fmla="*/ 2920351 w 6891715"/>
                <a:gd name="connsiteY7026" fmla="*/ 1219200 h 6367455"/>
                <a:gd name="connsiteX7027" fmla="*/ 2935267 w 6891715"/>
                <a:gd name="connsiteY7027" fmla="*/ 1221423 h 6367455"/>
                <a:gd name="connsiteX7028" fmla="*/ 2941297 w 6891715"/>
                <a:gd name="connsiteY7028" fmla="*/ 1202373 h 6367455"/>
                <a:gd name="connsiteX7029" fmla="*/ 2907338 w 6891715"/>
                <a:gd name="connsiteY7029" fmla="*/ 1198563 h 6367455"/>
                <a:gd name="connsiteX7030" fmla="*/ 2908607 w 6891715"/>
                <a:gd name="connsiteY7030" fmla="*/ 1184593 h 6367455"/>
                <a:gd name="connsiteX7031" fmla="*/ 2939394 w 6891715"/>
                <a:gd name="connsiteY7031" fmla="*/ 1183323 h 6367455"/>
                <a:gd name="connsiteX7032" fmla="*/ 2919081 w 6891715"/>
                <a:gd name="connsiteY7032" fmla="*/ 1175068 h 6367455"/>
                <a:gd name="connsiteX7033" fmla="*/ 2926063 w 6891715"/>
                <a:gd name="connsiteY7033" fmla="*/ 1166495 h 6367455"/>
                <a:gd name="connsiteX7034" fmla="*/ 2943202 w 6891715"/>
                <a:gd name="connsiteY7034" fmla="*/ 1173798 h 6367455"/>
                <a:gd name="connsiteX7035" fmla="*/ 2948280 w 6891715"/>
                <a:gd name="connsiteY7035" fmla="*/ 1164273 h 6367455"/>
                <a:gd name="connsiteX7036" fmla="*/ 2940980 w 6891715"/>
                <a:gd name="connsiteY7036" fmla="*/ 1155065 h 6367455"/>
                <a:gd name="connsiteX7037" fmla="*/ 2943202 w 6891715"/>
                <a:gd name="connsiteY7037" fmla="*/ 1143318 h 6367455"/>
                <a:gd name="connsiteX7038" fmla="*/ 2968273 w 6891715"/>
                <a:gd name="connsiteY7038" fmla="*/ 1139825 h 6367455"/>
                <a:gd name="connsiteX7039" fmla="*/ 2953358 w 6891715"/>
                <a:gd name="connsiteY7039" fmla="*/ 1131570 h 6367455"/>
                <a:gd name="connsiteX7040" fmla="*/ 2942884 w 6891715"/>
                <a:gd name="connsiteY7040" fmla="*/ 1119187 h 6367455"/>
                <a:gd name="connsiteX7041" fmla="*/ 2946058 w 6891715"/>
                <a:gd name="connsiteY7041" fmla="*/ 1109662 h 6367455"/>
                <a:gd name="connsiteX7042" fmla="*/ 2965102 w 6891715"/>
                <a:gd name="connsiteY7042" fmla="*/ 1113473 h 6367455"/>
                <a:gd name="connsiteX7043" fmla="*/ 2969862 w 6891715"/>
                <a:gd name="connsiteY7043" fmla="*/ 1100772 h 6367455"/>
                <a:gd name="connsiteX7044" fmla="*/ 2984778 w 6891715"/>
                <a:gd name="connsiteY7044" fmla="*/ 1106170 h 6367455"/>
                <a:gd name="connsiteX7045" fmla="*/ 2996522 w 6891715"/>
                <a:gd name="connsiteY7045" fmla="*/ 1093470 h 6367455"/>
                <a:gd name="connsiteX7046" fmla="*/ 3010169 w 6891715"/>
                <a:gd name="connsiteY7046" fmla="*/ 1094105 h 6367455"/>
                <a:gd name="connsiteX7047" fmla="*/ 3014294 w 6891715"/>
                <a:gd name="connsiteY7047" fmla="*/ 1066800 h 6367455"/>
                <a:gd name="connsiteX7048" fmla="*/ 3027942 w 6891715"/>
                <a:gd name="connsiteY7048" fmla="*/ 1062355 h 6367455"/>
                <a:gd name="connsiteX7049" fmla="*/ 3034289 w 6891715"/>
                <a:gd name="connsiteY7049" fmla="*/ 1054735 h 6367455"/>
                <a:gd name="connsiteX7050" fmla="*/ 3062536 w 6891715"/>
                <a:gd name="connsiteY7050" fmla="*/ 1052830 h 6367455"/>
                <a:gd name="connsiteX7051" fmla="*/ 3082848 w 6891715"/>
                <a:gd name="connsiteY7051" fmla="*/ 1044892 h 6367455"/>
                <a:gd name="connsiteX7052" fmla="*/ 3104107 w 6891715"/>
                <a:gd name="connsiteY7052" fmla="*/ 1064577 h 6367455"/>
                <a:gd name="connsiteX7053" fmla="*/ 3119976 w 6891715"/>
                <a:gd name="connsiteY7053" fmla="*/ 1045527 h 6367455"/>
                <a:gd name="connsiteX7054" fmla="*/ 3102520 w 6891715"/>
                <a:gd name="connsiteY7054" fmla="*/ 1029017 h 6367455"/>
                <a:gd name="connsiteX7055" fmla="*/ 3083799 w 6891715"/>
                <a:gd name="connsiteY7055" fmla="*/ 1030287 h 6367455"/>
                <a:gd name="connsiteX7056" fmla="*/ 3074913 w 6891715"/>
                <a:gd name="connsiteY7056" fmla="*/ 1017587 h 6367455"/>
                <a:gd name="connsiteX7057" fmla="*/ 3058410 w 6891715"/>
                <a:gd name="connsiteY7057" fmla="*/ 1028382 h 6367455"/>
                <a:gd name="connsiteX7058" fmla="*/ 3052697 w 6891715"/>
                <a:gd name="connsiteY7058" fmla="*/ 1010602 h 6367455"/>
                <a:gd name="connsiteX7059" fmla="*/ 3043175 w 6891715"/>
                <a:gd name="connsiteY7059" fmla="*/ 1005204 h 6367455"/>
                <a:gd name="connsiteX7060" fmla="*/ 3049206 w 6891715"/>
                <a:gd name="connsiteY7060" fmla="*/ 973770 h 6367455"/>
                <a:gd name="connsiteX7061" fmla="*/ 3072057 w 6891715"/>
                <a:gd name="connsiteY7061" fmla="*/ 948370 h 6367455"/>
                <a:gd name="connsiteX7062" fmla="*/ 3079991 w 6891715"/>
                <a:gd name="connsiteY7062" fmla="*/ 969325 h 6367455"/>
                <a:gd name="connsiteX7063" fmla="*/ 3093634 w 6891715"/>
                <a:gd name="connsiteY7063" fmla="*/ 972500 h 6367455"/>
                <a:gd name="connsiteX7064" fmla="*/ 3099029 w 6891715"/>
                <a:gd name="connsiteY7064" fmla="*/ 980437 h 6367455"/>
                <a:gd name="connsiteX7065" fmla="*/ 3110772 w 6891715"/>
                <a:gd name="connsiteY7065" fmla="*/ 974087 h 6367455"/>
                <a:gd name="connsiteX7066" fmla="*/ 3125689 w 6891715"/>
                <a:gd name="connsiteY7066" fmla="*/ 985517 h 6367455"/>
                <a:gd name="connsiteX7067" fmla="*/ 3140605 w 6891715"/>
                <a:gd name="connsiteY7067" fmla="*/ 979167 h 6367455"/>
                <a:gd name="connsiteX7068" fmla="*/ 3133623 w 6891715"/>
                <a:gd name="connsiteY7068" fmla="*/ 967737 h 6367455"/>
                <a:gd name="connsiteX7069" fmla="*/ 3150762 w 6891715"/>
                <a:gd name="connsiteY7069" fmla="*/ 948687 h 6367455"/>
                <a:gd name="connsiteX7070" fmla="*/ 3128545 w 6891715"/>
                <a:gd name="connsiteY7070" fmla="*/ 959165 h 6367455"/>
                <a:gd name="connsiteX7071" fmla="*/ 3107598 w 6891715"/>
                <a:gd name="connsiteY7071" fmla="*/ 961387 h 6367455"/>
                <a:gd name="connsiteX7072" fmla="*/ 3100933 w 6891715"/>
                <a:gd name="connsiteY7072" fmla="*/ 952180 h 6367455"/>
                <a:gd name="connsiteX7073" fmla="*/ 3120928 w 6891715"/>
                <a:gd name="connsiteY7073" fmla="*/ 940432 h 6367455"/>
                <a:gd name="connsiteX7074" fmla="*/ 3136480 w 6891715"/>
                <a:gd name="connsiteY7074" fmla="*/ 921065 h 6367455"/>
                <a:gd name="connsiteX7075" fmla="*/ 3125054 w 6891715"/>
                <a:gd name="connsiteY7075" fmla="*/ 914080 h 6367455"/>
                <a:gd name="connsiteX7076" fmla="*/ 3137749 w 6891715"/>
                <a:gd name="connsiteY7076" fmla="*/ 903285 h 6367455"/>
                <a:gd name="connsiteX7077" fmla="*/ 3126006 w 6891715"/>
                <a:gd name="connsiteY7077" fmla="*/ 895982 h 6367455"/>
                <a:gd name="connsiteX7078" fmla="*/ 3117437 w 6891715"/>
                <a:gd name="connsiteY7078" fmla="*/ 886775 h 6367455"/>
                <a:gd name="connsiteX7079" fmla="*/ 3130767 w 6891715"/>
                <a:gd name="connsiteY7079" fmla="*/ 865502 h 6367455"/>
                <a:gd name="connsiteX7080" fmla="*/ 3139971 w 6891715"/>
                <a:gd name="connsiteY7080" fmla="*/ 846453 h 6367455"/>
                <a:gd name="connsiteX7081" fmla="*/ 3158061 w 6891715"/>
                <a:gd name="connsiteY7081" fmla="*/ 839150 h 6367455"/>
                <a:gd name="connsiteX7082" fmla="*/ 3169487 w 6891715"/>
                <a:gd name="connsiteY7082" fmla="*/ 806130 h 6367455"/>
                <a:gd name="connsiteX7083" fmla="*/ 3179008 w 6891715"/>
                <a:gd name="connsiteY7083" fmla="*/ 806130 h 6367455"/>
                <a:gd name="connsiteX7084" fmla="*/ 3174882 w 6891715"/>
                <a:gd name="connsiteY7084" fmla="*/ 816607 h 6367455"/>
                <a:gd name="connsiteX7085" fmla="*/ 3180278 w 6891715"/>
                <a:gd name="connsiteY7085" fmla="*/ 839785 h 6367455"/>
                <a:gd name="connsiteX7086" fmla="*/ 3190116 w 6891715"/>
                <a:gd name="connsiteY7086" fmla="*/ 854390 h 6367455"/>
                <a:gd name="connsiteX7087" fmla="*/ 3192021 w 6891715"/>
                <a:gd name="connsiteY7087" fmla="*/ 868995 h 6367455"/>
                <a:gd name="connsiteX7088" fmla="*/ 3200590 w 6891715"/>
                <a:gd name="connsiteY7088" fmla="*/ 852167 h 6367455"/>
                <a:gd name="connsiteX7089" fmla="*/ 3218680 w 6891715"/>
                <a:gd name="connsiteY7089" fmla="*/ 858518 h 6367455"/>
                <a:gd name="connsiteX7090" fmla="*/ 3225028 w 6891715"/>
                <a:gd name="connsiteY7090" fmla="*/ 849945 h 6367455"/>
                <a:gd name="connsiteX7091" fmla="*/ 3219315 w 6891715"/>
                <a:gd name="connsiteY7091" fmla="*/ 840420 h 6367455"/>
                <a:gd name="connsiteX7092" fmla="*/ 3191069 w 6891715"/>
                <a:gd name="connsiteY7092" fmla="*/ 848357 h 6367455"/>
                <a:gd name="connsiteX7093" fmla="*/ 3195194 w 6891715"/>
                <a:gd name="connsiteY7093" fmla="*/ 835340 h 6367455"/>
                <a:gd name="connsiteX7094" fmla="*/ 3209794 w 6891715"/>
                <a:gd name="connsiteY7094" fmla="*/ 835023 h 6367455"/>
                <a:gd name="connsiteX7095" fmla="*/ 3217094 w 6891715"/>
                <a:gd name="connsiteY7095" fmla="*/ 827720 h 6367455"/>
                <a:gd name="connsiteX7096" fmla="*/ 3204398 w 6891715"/>
                <a:gd name="connsiteY7096" fmla="*/ 809940 h 6367455"/>
                <a:gd name="connsiteX7097" fmla="*/ 3218046 w 6891715"/>
                <a:gd name="connsiteY7097" fmla="*/ 803590 h 6367455"/>
                <a:gd name="connsiteX7098" fmla="*/ 3208207 w 6891715"/>
                <a:gd name="connsiteY7098" fmla="*/ 786762 h 6367455"/>
                <a:gd name="connsiteX7099" fmla="*/ 3190434 w 6891715"/>
                <a:gd name="connsiteY7099" fmla="*/ 777555 h 6367455"/>
                <a:gd name="connsiteX7100" fmla="*/ 3204716 w 6891715"/>
                <a:gd name="connsiteY7100" fmla="*/ 760410 h 6367455"/>
                <a:gd name="connsiteX7101" fmla="*/ 3237723 w 6891715"/>
                <a:gd name="connsiteY7101" fmla="*/ 746440 h 6367455"/>
                <a:gd name="connsiteX7102" fmla="*/ 3256766 w 6891715"/>
                <a:gd name="connsiteY7102" fmla="*/ 757870 h 6367455"/>
                <a:gd name="connsiteX7103" fmla="*/ 3273904 w 6891715"/>
                <a:gd name="connsiteY7103" fmla="*/ 744853 h 6367455"/>
                <a:gd name="connsiteX7104" fmla="*/ 3287551 w 6891715"/>
                <a:gd name="connsiteY7104" fmla="*/ 776285 h 6367455"/>
                <a:gd name="connsiteX7105" fmla="*/ 3305642 w 6891715"/>
                <a:gd name="connsiteY7105" fmla="*/ 776285 h 6367455"/>
                <a:gd name="connsiteX7106" fmla="*/ 3294851 w 6891715"/>
                <a:gd name="connsiteY7106" fmla="*/ 757553 h 6367455"/>
                <a:gd name="connsiteX7107" fmla="*/ 3315798 w 6891715"/>
                <a:gd name="connsiteY7107" fmla="*/ 744535 h 6367455"/>
                <a:gd name="connsiteX7108" fmla="*/ 3326589 w 6891715"/>
                <a:gd name="connsiteY7108" fmla="*/ 729613 h 6367455"/>
                <a:gd name="connsiteX7109" fmla="*/ 3312624 w 6891715"/>
                <a:gd name="connsiteY7109" fmla="*/ 723580 h 6367455"/>
                <a:gd name="connsiteX7110" fmla="*/ 3320876 w 6891715"/>
                <a:gd name="connsiteY7110" fmla="*/ 705800 h 6367455"/>
                <a:gd name="connsiteX7111" fmla="*/ 3310085 w 6891715"/>
                <a:gd name="connsiteY7111" fmla="*/ 703578 h 6367455"/>
                <a:gd name="connsiteX7112" fmla="*/ 3281839 w 6891715"/>
                <a:gd name="connsiteY7112" fmla="*/ 732470 h 6367455"/>
                <a:gd name="connsiteX7113" fmla="*/ 3269143 w 6891715"/>
                <a:gd name="connsiteY7113" fmla="*/ 728343 h 6367455"/>
                <a:gd name="connsiteX7114" fmla="*/ 3263748 w 6891715"/>
                <a:gd name="connsiteY7114" fmla="*/ 710245 h 6367455"/>
                <a:gd name="connsiteX7115" fmla="*/ 3249149 w 6891715"/>
                <a:gd name="connsiteY7115" fmla="*/ 709610 h 6367455"/>
                <a:gd name="connsiteX7116" fmla="*/ 3244705 w 6891715"/>
                <a:gd name="connsiteY7116" fmla="*/ 728660 h 6367455"/>
                <a:gd name="connsiteX7117" fmla="*/ 3220267 w 6891715"/>
                <a:gd name="connsiteY7117" fmla="*/ 720088 h 6367455"/>
                <a:gd name="connsiteX7118" fmla="*/ 3219315 w 6891715"/>
                <a:gd name="connsiteY7118" fmla="*/ 706753 h 6367455"/>
                <a:gd name="connsiteX7119" fmla="*/ 3252005 w 6891715"/>
                <a:gd name="connsiteY7119" fmla="*/ 666430 h 6367455"/>
                <a:gd name="connsiteX7120" fmla="*/ 3262161 w 6891715"/>
                <a:gd name="connsiteY7120" fmla="*/ 634680 h 6367455"/>
                <a:gd name="connsiteX7121" fmla="*/ 3284060 w 6891715"/>
                <a:gd name="connsiteY7121" fmla="*/ 628330 h 6367455"/>
                <a:gd name="connsiteX7122" fmla="*/ 3281839 w 6891715"/>
                <a:gd name="connsiteY7122" fmla="*/ 615313 h 6367455"/>
                <a:gd name="connsiteX7123" fmla="*/ 3314529 w 6891715"/>
                <a:gd name="connsiteY7123" fmla="*/ 598168 h 6367455"/>
                <a:gd name="connsiteX7124" fmla="*/ 3322780 w 6891715"/>
                <a:gd name="connsiteY7124" fmla="*/ 579435 h 6367455"/>
                <a:gd name="connsiteX7125" fmla="*/ 3375782 w 6891715"/>
                <a:gd name="connsiteY7125" fmla="*/ 550225 h 6367455"/>
                <a:gd name="connsiteX7126" fmla="*/ 3368800 w 6891715"/>
                <a:gd name="connsiteY7126" fmla="*/ 538795 h 6367455"/>
                <a:gd name="connsiteX7127" fmla="*/ 3365626 w 6891715"/>
                <a:gd name="connsiteY7127" fmla="*/ 509268 h 6367455"/>
                <a:gd name="connsiteX7128" fmla="*/ 3383082 w 6891715"/>
                <a:gd name="connsiteY7128" fmla="*/ 459420 h 6367455"/>
                <a:gd name="connsiteX7129" fmla="*/ 3397999 w 6891715"/>
                <a:gd name="connsiteY7129" fmla="*/ 475295 h 6367455"/>
                <a:gd name="connsiteX7130" fmla="*/ 3382447 w 6891715"/>
                <a:gd name="connsiteY7130" fmla="*/ 500695 h 6367455"/>
                <a:gd name="connsiteX7131" fmla="*/ 3392921 w 6891715"/>
                <a:gd name="connsiteY7131" fmla="*/ 506728 h 6367455"/>
                <a:gd name="connsiteX7132" fmla="*/ 3396095 w 6891715"/>
                <a:gd name="connsiteY7132" fmla="*/ 496250 h 6367455"/>
                <a:gd name="connsiteX7133" fmla="*/ 3407838 w 6891715"/>
                <a:gd name="connsiteY7133" fmla="*/ 499425 h 6367455"/>
                <a:gd name="connsiteX7134" fmla="*/ 3415137 w 6891715"/>
                <a:gd name="connsiteY7134" fmla="*/ 518158 h 6367455"/>
                <a:gd name="connsiteX7135" fmla="*/ 3420533 w 6891715"/>
                <a:gd name="connsiteY7135" fmla="*/ 500378 h 6367455"/>
                <a:gd name="connsiteX7136" fmla="*/ 3437671 w 6891715"/>
                <a:gd name="connsiteY7136" fmla="*/ 512760 h 6367455"/>
                <a:gd name="connsiteX7137" fmla="*/ 3449097 w 6891715"/>
                <a:gd name="connsiteY7137" fmla="*/ 499108 h 6367455"/>
                <a:gd name="connsiteX7138" fmla="*/ 3423389 w 6891715"/>
                <a:gd name="connsiteY7138" fmla="*/ 483550 h 6367455"/>
                <a:gd name="connsiteX7139" fmla="*/ 3422437 w 6891715"/>
                <a:gd name="connsiteY7139" fmla="*/ 465453 h 6367455"/>
                <a:gd name="connsiteX7140" fmla="*/ 3417042 w 6891715"/>
                <a:gd name="connsiteY7140" fmla="*/ 452118 h 6367455"/>
                <a:gd name="connsiteX7141" fmla="*/ 3442114 w 6891715"/>
                <a:gd name="connsiteY7141" fmla="*/ 451800 h 6367455"/>
                <a:gd name="connsiteX7142" fmla="*/ 3461792 w 6891715"/>
                <a:gd name="connsiteY7142" fmla="*/ 498155 h 6367455"/>
                <a:gd name="connsiteX7143" fmla="*/ 3488452 w 6891715"/>
                <a:gd name="connsiteY7143" fmla="*/ 508315 h 6367455"/>
                <a:gd name="connsiteX7144" fmla="*/ 3491625 w 6891715"/>
                <a:gd name="connsiteY7144" fmla="*/ 528000 h 6367455"/>
                <a:gd name="connsiteX7145" fmla="*/ 3516063 w 6891715"/>
                <a:gd name="connsiteY7145" fmla="*/ 538478 h 6367455"/>
                <a:gd name="connsiteX7146" fmla="*/ 3518285 w 6891715"/>
                <a:gd name="connsiteY7146" fmla="*/ 524825 h 6367455"/>
                <a:gd name="connsiteX7147" fmla="*/ 3488134 w 6891715"/>
                <a:gd name="connsiteY7147" fmla="*/ 483868 h 6367455"/>
                <a:gd name="connsiteX7148" fmla="*/ 3477343 w 6891715"/>
                <a:gd name="connsiteY7148" fmla="*/ 482915 h 6367455"/>
                <a:gd name="connsiteX7149" fmla="*/ 3464648 w 6891715"/>
                <a:gd name="connsiteY7149" fmla="*/ 467358 h 6367455"/>
                <a:gd name="connsiteX7150" fmla="*/ 3469726 w 6891715"/>
                <a:gd name="connsiteY7150" fmla="*/ 443863 h 6367455"/>
                <a:gd name="connsiteX7151" fmla="*/ 3455762 w 6891715"/>
                <a:gd name="connsiteY7151" fmla="*/ 430528 h 6367455"/>
                <a:gd name="connsiteX7152" fmla="*/ 3478930 w 6891715"/>
                <a:gd name="connsiteY7152" fmla="*/ 391158 h 6367455"/>
                <a:gd name="connsiteX7153" fmla="*/ 3499877 w 6891715"/>
                <a:gd name="connsiteY7153" fmla="*/ 392110 h 6367455"/>
                <a:gd name="connsiteX7154" fmla="*/ 3504955 w 6891715"/>
                <a:gd name="connsiteY7154" fmla="*/ 382586 h 6367455"/>
                <a:gd name="connsiteX7155" fmla="*/ 3519872 w 6891715"/>
                <a:gd name="connsiteY7155" fmla="*/ 382268 h 6367455"/>
                <a:gd name="connsiteX7156" fmla="*/ 3513842 w 6891715"/>
                <a:gd name="connsiteY7156" fmla="*/ 401318 h 6367455"/>
                <a:gd name="connsiteX7157" fmla="*/ 3521459 w 6891715"/>
                <a:gd name="connsiteY7157" fmla="*/ 416240 h 6367455"/>
                <a:gd name="connsiteX7158" fmla="*/ 3521776 w 6891715"/>
                <a:gd name="connsiteY7158" fmla="*/ 474978 h 6367455"/>
                <a:gd name="connsiteX7159" fmla="*/ 3539232 w 6891715"/>
                <a:gd name="connsiteY7159" fmla="*/ 441323 h 6367455"/>
                <a:gd name="connsiteX7160" fmla="*/ 3545262 w 6891715"/>
                <a:gd name="connsiteY7160" fmla="*/ 385443 h 6367455"/>
                <a:gd name="connsiteX7161" fmla="*/ 3559862 w 6891715"/>
                <a:gd name="connsiteY7161" fmla="*/ 374013 h 6367455"/>
                <a:gd name="connsiteX7162" fmla="*/ 3560814 w 6891715"/>
                <a:gd name="connsiteY7162" fmla="*/ 355915 h 6367455"/>
                <a:gd name="connsiteX7163" fmla="*/ 3577000 w 6891715"/>
                <a:gd name="connsiteY7163" fmla="*/ 346390 h 6367455"/>
                <a:gd name="connsiteX7164" fmla="*/ 3584934 w 6891715"/>
                <a:gd name="connsiteY7164" fmla="*/ 337818 h 6367455"/>
                <a:gd name="connsiteX7165" fmla="*/ 3583347 w 6891715"/>
                <a:gd name="connsiteY7165" fmla="*/ 378775 h 6367455"/>
                <a:gd name="connsiteX7166" fmla="*/ 3572874 w 6891715"/>
                <a:gd name="connsiteY7166" fmla="*/ 405445 h 6367455"/>
                <a:gd name="connsiteX7167" fmla="*/ 3584934 w 6891715"/>
                <a:gd name="connsiteY7167" fmla="*/ 431480 h 6367455"/>
                <a:gd name="connsiteX7168" fmla="*/ 3584934 w 6891715"/>
                <a:gd name="connsiteY7168" fmla="*/ 456563 h 6367455"/>
                <a:gd name="connsiteX7169" fmla="*/ 3565574 w 6891715"/>
                <a:gd name="connsiteY7169" fmla="*/ 494980 h 6367455"/>
                <a:gd name="connsiteX7170" fmla="*/ 3565574 w 6891715"/>
                <a:gd name="connsiteY7170" fmla="*/ 505458 h 6367455"/>
                <a:gd name="connsiteX7171" fmla="*/ 3590647 w 6891715"/>
                <a:gd name="connsiteY7171" fmla="*/ 478788 h 6367455"/>
                <a:gd name="connsiteX7172" fmla="*/ 3597629 w 6891715"/>
                <a:gd name="connsiteY7172" fmla="*/ 443863 h 6367455"/>
                <a:gd name="connsiteX7173" fmla="*/ 3607151 w 6891715"/>
                <a:gd name="connsiteY7173" fmla="*/ 440688 h 6367455"/>
                <a:gd name="connsiteX7174" fmla="*/ 3619846 w 6891715"/>
                <a:gd name="connsiteY7174" fmla="*/ 457198 h 6367455"/>
                <a:gd name="connsiteX7175" fmla="*/ 3627463 w 6891715"/>
                <a:gd name="connsiteY7175" fmla="*/ 443545 h 6367455"/>
                <a:gd name="connsiteX7176" fmla="*/ 3610007 w 6891715"/>
                <a:gd name="connsiteY7176" fmla="*/ 428940 h 6367455"/>
                <a:gd name="connsiteX7177" fmla="*/ 3605881 w 6891715"/>
                <a:gd name="connsiteY7177" fmla="*/ 393380 h 6367455"/>
                <a:gd name="connsiteX7178" fmla="*/ 3626828 w 6891715"/>
                <a:gd name="connsiteY7178" fmla="*/ 379410 h 6367455"/>
                <a:gd name="connsiteX7179" fmla="*/ 3629685 w 6891715"/>
                <a:gd name="connsiteY7179" fmla="*/ 350835 h 6367455"/>
                <a:gd name="connsiteX7180" fmla="*/ 3642380 w 6891715"/>
                <a:gd name="connsiteY7180" fmla="*/ 337183 h 6367455"/>
                <a:gd name="connsiteX7181" fmla="*/ 3652853 w 6891715"/>
                <a:gd name="connsiteY7181" fmla="*/ 342263 h 6367455"/>
                <a:gd name="connsiteX7182" fmla="*/ 3641428 w 6891715"/>
                <a:gd name="connsiteY7182" fmla="*/ 366710 h 6367455"/>
                <a:gd name="connsiteX7183" fmla="*/ 3662692 w 6891715"/>
                <a:gd name="connsiteY7183" fmla="*/ 378140 h 6367455"/>
                <a:gd name="connsiteX7184" fmla="*/ 3668722 w 6891715"/>
                <a:gd name="connsiteY7184" fmla="*/ 349565 h 6367455"/>
                <a:gd name="connsiteX7185" fmla="*/ 3689986 w 6891715"/>
                <a:gd name="connsiteY7185" fmla="*/ 351471 h 6367455"/>
                <a:gd name="connsiteX7186" fmla="*/ 3669357 w 6891715"/>
                <a:gd name="connsiteY7186" fmla="*/ 331785 h 6367455"/>
                <a:gd name="connsiteX7187" fmla="*/ 3676974 w 6891715"/>
                <a:gd name="connsiteY7187" fmla="*/ 316863 h 6367455"/>
                <a:gd name="connsiteX7188" fmla="*/ 3692843 w 6891715"/>
                <a:gd name="connsiteY7188" fmla="*/ 327023 h 6367455"/>
                <a:gd name="connsiteX7189" fmla="*/ 3703951 w 6891715"/>
                <a:gd name="connsiteY7189" fmla="*/ 353375 h 6367455"/>
                <a:gd name="connsiteX7190" fmla="*/ 3718550 w 6891715"/>
                <a:gd name="connsiteY7190" fmla="*/ 355598 h 6367455"/>
                <a:gd name="connsiteX7191" fmla="*/ 3728072 w 6891715"/>
                <a:gd name="connsiteY7191" fmla="*/ 377505 h 6367455"/>
                <a:gd name="connsiteX7192" fmla="*/ 3747432 w 6891715"/>
                <a:gd name="connsiteY7192" fmla="*/ 396238 h 6367455"/>
                <a:gd name="connsiteX7193" fmla="*/ 3742671 w 6891715"/>
                <a:gd name="connsiteY7193" fmla="*/ 347660 h 6367455"/>
                <a:gd name="connsiteX7194" fmla="*/ 3755366 w 6891715"/>
                <a:gd name="connsiteY7194" fmla="*/ 329563 h 6367455"/>
                <a:gd name="connsiteX7195" fmla="*/ 3741402 w 6891715"/>
                <a:gd name="connsiteY7195" fmla="*/ 310831 h 6367455"/>
                <a:gd name="connsiteX7196" fmla="*/ 3754097 w 6891715"/>
                <a:gd name="connsiteY7196" fmla="*/ 299083 h 6367455"/>
                <a:gd name="connsiteX7197" fmla="*/ 3732832 w 6891715"/>
                <a:gd name="connsiteY7197" fmla="*/ 284796 h 6367455"/>
                <a:gd name="connsiteX7198" fmla="*/ 3722042 w 6891715"/>
                <a:gd name="connsiteY7198" fmla="*/ 307020 h 6367455"/>
                <a:gd name="connsiteX7199" fmla="*/ 3702047 w 6891715"/>
                <a:gd name="connsiteY7199" fmla="*/ 286066 h 6367455"/>
                <a:gd name="connsiteX7200" fmla="*/ 3702682 w 6891715"/>
                <a:gd name="connsiteY7200" fmla="*/ 262888 h 6367455"/>
                <a:gd name="connsiteX7201" fmla="*/ 3679830 w 6891715"/>
                <a:gd name="connsiteY7201" fmla="*/ 270191 h 6367455"/>
                <a:gd name="connsiteX7202" fmla="*/ 3669992 w 6891715"/>
                <a:gd name="connsiteY7202" fmla="*/ 254633 h 6367455"/>
                <a:gd name="connsiteX7203" fmla="*/ 3686813 w 6891715"/>
                <a:gd name="connsiteY7203" fmla="*/ 249236 h 6367455"/>
                <a:gd name="connsiteX7204" fmla="*/ 3699508 w 6891715"/>
                <a:gd name="connsiteY7204" fmla="*/ 257491 h 6367455"/>
                <a:gd name="connsiteX7205" fmla="*/ 3701729 w 6891715"/>
                <a:gd name="connsiteY7205" fmla="*/ 235583 h 6367455"/>
                <a:gd name="connsiteX7206" fmla="*/ 3716646 w 6891715"/>
                <a:gd name="connsiteY7206" fmla="*/ 253363 h 6367455"/>
                <a:gd name="connsiteX7207" fmla="*/ 3718550 w 6891715"/>
                <a:gd name="connsiteY7207" fmla="*/ 269238 h 6367455"/>
                <a:gd name="connsiteX7208" fmla="*/ 3734419 w 6891715"/>
                <a:gd name="connsiteY7208" fmla="*/ 275271 h 6367455"/>
                <a:gd name="connsiteX7209" fmla="*/ 3730293 w 6891715"/>
                <a:gd name="connsiteY7209" fmla="*/ 265746 h 6367455"/>
                <a:gd name="connsiteX7210" fmla="*/ 3744893 w 6891715"/>
                <a:gd name="connsiteY7210" fmla="*/ 235266 h 6367455"/>
                <a:gd name="connsiteX7211" fmla="*/ 3771235 w 6891715"/>
                <a:gd name="connsiteY7211" fmla="*/ 242251 h 6367455"/>
                <a:gd name="connsiteX7212" fmla="*/ 3769648 w 6891715"/>
                <a:gd name="connsiteY7212" fmla="*/ 285431 h 6367455"/>
                <a:gd name="connsiteX7213" fmla="*/ 3794086 w 6891715"/>
                <a:gd name="connsiteY7213" fmla="*/ 289241 h 6367455"/>
                <a:gd name="connsiteX7214" fmla="*/ 3783295 w 6891715"/>
                <a:gd name="connsiteY7214" fmla="*/ 269556 h 6367455"/>
                <a:gd name="connsiteX7215" fmla="*/ 3790913 w 6891715"/>
                <a:gd name="connsiteY7215" fmla="*/ 260031 h 6367455"/>
                <a:gd name="connsiteX7216" fmla="*/ 3798212 w 6891715"/>
                <a:gd name="connsiteY7216" fmla="*/ 266381 h 6367455"/>
                <a:gd name="connsiteX7217" fmla="*/ 3841376 w 6891715"/>
                <a:gd name="connsiteY7217" fmla="*/ 274001 h 6367455"/>
                <a:gd name="connsiteX7218" fmla="*/ 3828998 w 6891715"/>
                <a:gd name="connsiteY7218" fmla="*/ 295273 h 6367455"/>
                <a:gd name="connsiteX7219" fmla="*/ 3855658 w 6891715"/>
                <a:gd name="connsiteY7219" fmla="*/ 294321 h 6367455"/>
                <a:gd name="connsiteX7220" fmla="*/ 3838837 w 6891715"/>
                <a:gd name="connsiteY7220" fmla="*/ 314323 h 6367455"/>
                <a:gd name="connsiteX7221" fmla="*/ 3855975 w 6891715"/>
                <a:gd name="connsiteY7221" fmla="*/ 341628 h 6367455"/>
                <a:gd name="connsiteX7222" fmla="*/ 3871844 w 6891715"/>
                <a:gd name="connsiteY7222" fmla="*/ 335913 h 6367455"/>
                <a:gd name="connsiteX7223" fmla="*/ 3865179 w 6891715"/>
                <a:gd name="connsiteY7223" fmla="*/ 301306 h 6367455"/>
                <a:gd name="connsiteX7224" fmla="*/ 3879461 w 6891715"/>
                <a:gd name="connsiteY7224" fmla="*/ 284478 h 6367455"/>
                <a:gd name="connsiteX7225" fmla="*/ 3862640 w 6891715"/>
                <a:gd name="connsiteY7225" fmla="*/ 279398 h 6367455"/>
                <a:gd name="connsiteX7226" fmla="*/ 3866766 w 6891715"/>
                <a:gd name="connsiteY7226" fmla="*/ 252728 h 6367455"/>
                <a:gd name="connsiteX7227" fmla="*/ 3885809 w 6891715"/>
                <a:gd name="connsiteY7227" fmla="*/ 256856 h 6367455"/>
                <a:gd name="connsiteX7228" fmla="*/ 3891839 w 6891715"/>
                <a:gd name="connsiteY7228" fmla="*/ 239076 h 6367455"/>
                <a:gd name="connsiteX7229" fmla="*/ 3894060 w 6891715"/>
                <a:gd name="connsiteY7229" fmla="*/ 225423 h 6367455"/>
                <a:gd name="connsiteX7230" fmla="*/ 3904534 w 6891715"/>
                <a:gd name="connsiteY7230" fmla="*/ 220978 h 6367455"/>
                <a:gd name="connsiteX7231" fmla="*/ 3929289 w 6891715"/>
                <a:gd name="connsiteY7231" fmla="*/ 187006 h 6367455"/>
                <a:gd name="connsiteX7232" fmla="*/ 3943254 w 6891715"/>
                <a:gd name="connsiteY7232" fmla="*/ 185736 h 6367455"/>
                <a:gd name="connsiteX7233" fmla="*/ 3965470 w 6891715"/>
                <a:gd name="connsiteY7233" fmla="*/ 200658 h 6367455"/>
                <a:gd name="connsiteX7234" fmla="*/ 3976261 w 6891715"/>
                <a:gd name="connsiteY7234" fmla="*/ 187641 h 6367455"/>
                <a:gd name="connsiteX7235" fmla="*/ 3960075 w 6891715"/>
                <a:gd name="connsiteY7235" fmla="*/ 171766 h 6367455"/>
                <a:gd name="connsiteX7236" fmla="*/ 3972453 w 6891715"/>
                <a:gd name="connsiteY7236" fmla="*/ 131761 h 6367455"/>
                <a:gd name="connsiteX7237" fmla="*/ 3994986 w 6891715"/>
                <a:gd name="connsiteY7237" fmla="*/ 144143 h 6367455"/>
                <a:gd name="connsiteX7238" fmla="*/ 3999747 w 6891715"/>
                <a:gd name="connsiteY7238" fmla="*/ 129538 h 6367455"/>
                <a:gd name="connsiteX7239" fmla="*/ 3988004 w 6891715"/>
                <a:gd name="connsiteY7239" fmla="*/ 110806 h 6367455"/>
                <a:gd name="connsiteX7240" fmla="*/ 3959440 w 6891715"/>
                <a:gd name="connsiteY7240" fmla="*/ 105726 h 6367455"/>
                <a:gd name="connsiteX7241" fmla="*/ 3959440 w 6891715"/>
                <a:gd name="connsiteY7241" fmla="*/ 84453 h 6367455"/>
                <a:gd name="connsiteX7242" fmla="*/ 3967692 w 6891715"/>
                <a:gd name="connsiteY7242" fmla="*/ 78103 h 6367455"/>
                <a:gd name="connsiteX7243" fmla="*/ 3995621 w 6891715"/>
                <a:gd name="connsiteY7243" fmla="*/ 102233 h 6367455"/>
                <a:gd name="connsiteX7244" fmla="*/ 4004825 w 6891715"/>
                <a:gd name="connsiteY7244" fmla="*/ 96836 h 6367455"/>
                <a:gd name="connsiteX7245" fmla="*/ 3998478 w 6891715"/>
                <a:gd name="connsiteY7245" fmla="*/ 80008 h 6367455"/>
                <a:gd name="connsiteX7246" fmla="*/ 4002286 w 6891715"/>
                <a:gd name="connsiteY7246" fmla="*/ 45083 h 6367455"/>
                <a:gd name="connsiteX7247" fmla="*/ 4010855 w 6891715"/>
                <a:gd name="connsiteY7247" fmla="*/ 49211 h 6367455"/>
                <a:gd name="connsiteX7248" fmla="*/ 4021646 w 6891715"/>
                <a:gd name="connsiteY7248" fmla="*/ 71436 h 6367455"/>
                <a:gd name="connsiteX7249" fmla="*/ 4027676 w 6891715"/>
                <a:gd name="connsiteY7249" fmla="*/ 42861 h 6367455"/>
                <a:gd name="connsiteX7250" fmla="*/ 4035293 w 6891715"/>
                <a:gd name="connsiteY7250" fmla="*/ 40638 h 6367455"/>
                <a:gd name="connsiteX7251" fmla="*/ 4041641 w 6891715"/>
                <a:gd name="connsiteY7251" fmla="*/ 66673 h 6367455"/>
                <a:gd name="connsiteX7252" fmla="*/ 4054336 w 6891715"/>
                <a:gd name="connsiteY7252" fmla="*/ 69848 h 6367455"/>
                <a:gd name="connsiteX7253" fmla="*/ 4064175 w 6891715"/>
                <a:gd name="connsiteY7253" fmla="*/ 95248 h 6367455"/>
                <a:gd name="connsiteX7254" fmla="*/ 4079726 w 6891715"/>
                <a:gd name="connsiteY7254" fmla="*/ 78103 h 6367455"/>
                <a:gd name="connsiteX7255" fmla="*/ 4104164 w 6891715"/>
                <a:gd name="connsiteY7255" fmla="*/ 67626 h 6367455"/>
                <a:gd name="connsiteX7256" fmla="*/ 4108290 w 6891715"/>
                <a:gd name="connsiteY7256" fmla="*/ 85088 h 6367455"/>
                <a:gd name="connsiteX7257" fmla="*/ 4059097 w 6891715"/>
                <a:gd name="connsiteY7257" fmla="*/ 155256 h 6367455"/>
                <a:gd name="connsiteX7258" fmla="*/ 4042276 w 6891715"/>
                <a:gd name="connsiteY7258" fmla="*/ 238758 h 6367455"/>
                <a:gd name="connsiteX7259" fmla="*/ 4027676 w 6891715"/>
                <a:gd name="connsiteY7259" fmla="*/ 261936 h 6367455"/>
                <a:gd name="connsiteX7260" fmla="*/ 4034024 w 6891715"/>
                <a:gd name="connsiteY7260" fmla="*/ 290510 h 6367455"/>
                <a:gd name="connsiteX7261" fmla="*/ 4046719 w 6891715"/>
                <a:gd name="connsiteY7261" fmla="*/ 293685 h 6367455"/>
                <a:gd name="connsiteX7262" fmla="*/ 4057510 w 6891715"/>
                <a:gd name="connsiteY7262" fmla="*/ 275588 h 6367455"/>
                <a:gd name="connsiteX7263" fmla="*/ 4081631 w 6891715"/>
                <a:gd name="connsiteY7263" fmla="*/ 245743 h 6367455"/>
                <a:gd name="connsiteX7264" fmla="*/ 4063540 w 6891715"/>
                <a:gd name="connsiteY7264" fmla="*/ 247013 h 6367455"/>
                <a:gd name="connsiteX7265" fmla="*/ 4064175 w 6891715"/>
                <a:gd name="connsiteY7265" fmla="*/ 232091 h 6367455"/>
                <a:gd name="connsiteX7266" fmla="*/ 4126063 w 6891715"/>
                <a:gd name="connsiteY7266" fmla="*/ 154621 h 6367455"/>
                <a:gd name="connsiteX7267" fmla="*/ 4140663 w 6891715"/>
                <a:gd name="connsiteY7267" fmla="*/ 113663 h 6367455"/>
                <a:gd name="connsiteX7268" fmla="*/ 4166688 w 6891715"/>
                <a:gd name="connsiteY7268" fmla="*/ 90168 h 6367455"/>
                <a:gd name="connsiteX7269" fmla="*/ 4171766 w 6891715"/>
                <a:gd name="connsiteY7269" fmla="*/ 66673 h 6367455"/>
                <a:gd name="connsiteX7270" fmla="*/ 4189856 w 6891715"/>
                <a:gd name="connsiteY7270" fmla="*/ 50798 h 6367455"/>
                <a:gd name="connsiteX7271" fmla="*/ 4187635 w 6891715"/>
                <a:gd name="connsiteY7271" fmla="*/ 75881 h 6367455"/>
                <a:gd name="connsiteX7272" fmla="*/ 4197473 w 6891715"/>
                <a:gd name="connsiteY7272" fmla="*/ 93026 h 6367455"/>
                <a:gd name="connsiteX7273" fmla="*/ 4195252 w 6891715"/>
                <a:gd name="connsiteY7273" fmla="*/ 106678 h 6367455"/>
                <a:gd name="connsiteX7274" fmla="*/ 4179383 w 6891715"/>
                <a:gd name="connsiteY7274" fmla="*/ 116203 h 6367455"/>
                <a:gd name="connsiteX7275" fmla="*/ 4170179 w 6891715"/>
                <a:gd name="connsiteY7275" fmla="*/ 139381 h 6367455"/>
                <a:gd name="connsiteX7276" fmla="*/ 4197791 w 6891715"/>
                <a:gd name="connsiteY7276" fmla="*/ 131761 h 6367455"/>
                <a:gd name="connsiteX7277" fmla="*/ 4185731 w 6891715"/>
                <a:gd name="connsiteY7277" fmla="*/ 200658 h 6367455"/>
                <a:gd name="connsiteX7278" fmla="*/ 4200330 w 6891715"/>
                <a:gd name="connsiteY7278" fmla="*/ 201293 h 6367455"/>
                <a:gd name="connsiteX7279" fmla="*/ 4222546 w 6891715"/>
                <a:gd name="connsiteY7279" fmla="*/ 187323 h 6367455"/>
                <a:gd name="connsiteX7280" fmla="*/ 4238098 w 6891715"/>
                <a:gd name="connsiteY7280" fmla="*/ 143191 h 6367455"/>
                <a:gd name="connsiteX7281" fmla="*/ 4246667 w 6891715"/>
                <a:gd name="connsiteY7281" fmla="*/ 155573 h 6367455"/>
                <a:gd name="connsiteX7282" fmla="*/ 4250476 w 6891715"/>
                <a:gd name="connsiteY7282" fmla="*/ 141921 h 6367455"/>
                <a:gd name="connsiteX7283" fmla="*/ 4236828 w 6891715"/>
                <a:gd name="connsiteY7283" fmla="*/ 126363 h 6367455"/>
                <a:gd name="connsiteX7284" fmla="*/ 4240954 w 6891715"/>
                <a:gd name="connsiteY7284" fmla="*/ 106043 h 6367455"/>
                <a:gd name="connsiteX7285" fmla="*/ 4258727 w 6891715"/>
                <a:gd name="connsiteY7285" fmla="*/ 101916 h 6367455"/>
                <a:gd name="connsiteX7286" fmla="*/ 4264123 w 6891715"/>
                <a:gd name="connsiteY7286" fmla="*/ 93343 h 6367455"/>
                <a:gd name="connsiteX7287" fmla="*/ 4277770 w 6891715"/>
                <a:gd name="connsiteY7287" fmla="*/ 74293 h 6367455"/>
                <a:gd name="connsiteX7288" fmla="*/ 4268884 w 6891715"/>
                <a:gd name="connsiteY7288" fmla="*/ 63498 h 6367455"/>
                <a:gd name="connsiteX7289" fmla="*/ 4274279 w 6891715"/>
                <a:gd name="connsiteY7289" fmla="*/ 39686 h 6367455"/>
                <a:gd name="connsiteX7290" fmla="*/ 4286657 w 6891715"/>
                <a:gd name="connsiteY7290" fmla="*/ 33336 h 6367455"/>
                <a:gd name="connsiteX7291" fmla="*/ 4277135 w 6891715"/>
                <a:gd name="connsiteY7291" fmla="*/ 19366 h 6367455"/>
                <a:gd name="connsiteX7292" fmla="*/ 4105211 w 6891715"/>
                <a:gd name="connsiteY7292" fmla="*/ 0 h 6367455"/>
                <a:gd name="connsiteX7293" fmla="*/ 4132404 w 6891715"/>
                <a:gd name="connsiteY7293" fmla="*/ 29210 h 6367455"/>
                <a:gd name="connsiteX7294" fmla="*/ 4151279 w 6891715"/>
                <a:gd name="connsiteY7294" fmla="*/ 20320 h 6367455"/>
                <a:gd name="connsiteX7295" fmla="*/ 4142001 w 6891715"/>
                <a:gd name="connsiteY7295" fmla="*/ 37465 h 6367455"/>
                <a:gd name="connsiteX7296" fmla="*/ 4118327 w 6891715"/>
                <a:gd name="connsiteY7296" fmla="*/ 43180 h 6367455"/>
                <a:gd name="connsiteX7297" fmla="*/ 4092734 w 6891715"/>
                <a:gd name="connsiteY7297" fmla="*/ 44133 h 6367455"/>
                <a:gd name="connsiteX7298" fmla="*/ 4070660 w 6891715"/>
                <a:gd name="connsiteY7298" fmla="*/ 57150 h 6367455"/>
                <a:gd name="connsiteX7299" fmla="*/ 4067141 w 6891715"/>
                <a:gd name="connsiteY7299" fmla="*/ 41275 h 6367455"/>
                <a:gd name="connsiteX7300" fmla="*/ 4088575 w 6891715"/>
                <a:gd name="connsiteY7300" fmla="*/ 39370 h 6367455"/>
                <a:gd name="connsiteX7301" fmla="*/ 4087295 w 6891715"/>
                <a:gd name="connsiteY7301" fmla="*/ 29528 h 6367455"/>
                <a:gd name="connsiteX7302" fmla="*/ 4068100 w 6891715"/>
                <a:gd name="connsiteY7302" fmla="*/ 26353 h 6367455"/>
                <a:gd name="connsiteX7303" fmla="*/ 4072259 w 6891715"/>
                <a:gd name="connsiteY7303" fmla="*/ 12065 h 6367455"/>
                <a:gd name="connsiteX7304" fmla="*/ 4098812 w 6891715"/>
                <a:gd name="connsiteY7304" fmla="*/ 10478 h 6367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</a:cxnLst>
              <a:rect l="l" t="t" r="r" b="b"/>
              <a:pathLst>
                <a:path w="6891715" h="6367455">
                  <a:moveTo>
                    <a:pt x="2683163" y="6337292"/>
                  </a:moveTo>
                  <a:lnTo>
                    <a:pt x="2693958" y="6353978"/>
                  </a:lnTo>
                  <a:lnTo>
                    <a:pt x="2680624" y="6366813"/>
                  </a:lnTo>
                  <a:lnTo>
                    <a:pt x="2668876" y="6367455"/>
                  </a:lnTo>
                  <a:lnTo>
                    <a:pt x="2665383" y="6352695"/>
                  </a:lnTo>
                  <a:close/>
                  <a:moveTo>
                    <a:pt x="2700308" y="6256329"/>
                  </a:moveTo>
                  <a:lnTo>
                    <a:pt x="2695228" y="6265854"/>
                  </a:lnTo>
                  <a:lnTo>
                    <a:pt x="2687608" y="6263949"/>
                  </a:lnTo>
                  <a:lnTo>
                    <a:pt x="2690784" y="6256647"/>
                  </a:lnTo>
                  <a:close/>
                  <a:moveTo>
                    <a:pt x="2722533" y="6238867"/>
                  </a:moveTo>
                  <a:lnTo>
                    <a:pt x="2720891" y="6254742"/>
                  </a:lnTo>
                  <a:lnTo>
                    <a:pt x="2713008" y="6251567"/>
                  </a:lnTo>
                  <a:lnTo>
                    <a:pt x="2714322" y="6242360"/>
                  </a:lnTo>
                  <a:close/>
                  <a:moveTo>
                    <a:pt x="4255139" y="6154726"/>
                  </a:moveTo>
                  <a:lnTo>
                    <a:pt x="4256051" y="6161076"/>
                  </a:lnTo>
                  <a:lnTo>
                    <a:pt x="4243891" y="6173776"/>
                  </a:lnTo>
                  <a:lnTo>
                    <a:pt x="4241763" y="6166474"/>
                  </a:lnTo>
                  <a:lnTo>
                    <a:pt x="4245715" y="6156949"/>
                  </a:lnTo>
                  <a:lnTo>
                    <a:pt x="4249971" y="6160124"/>
                  </a:lnTo>
                  <a:close/>
                  <a:moveTo>
                    <a:pt x="3939210" y="6130914"/>
                  </a:moveTo>
                  <a:lnTo>
                    <a:pt x="3946521" y="6130914"/>
                  </a:lnTo>
                  <a:lnTo>
                    <a:pt x="3948746" y="6144521"/>
                  </a:lnTo>
                  <a:lnTo>
                    <a:pt x="3956057" y="6150849"/>
                  </a:lnTo>
                  <a:lnTo>
                    <a:pt x="3965594" y="6141356"/>
                  </a:lnTo>
                  <a:lnTo>
                    <a:pt x="3975130" y="6138192"/>
                  </a:lnTo>
                  <a:lnTo>
                    <a:pt x="3984666" y="6141989"/>
                  </a:lnTo>
                  <a:lnTo>
                    <a:pt x="3987845" y="6149267"/>
                  </a:lnTo>
                  <a:lnTo>
                    <a:pt x="3978309" y="6154646"/>
                  </a:lnTo>
                  <a:lnTo>
                    <a:pt x="3978309" y="6160026"/>
                  </a:lnTo>
                  <a:lnTo>
                    <a:pt x="3992295" y="6161924"/>
                  </a:lnTo>
                  <a:lnTo>
                    <a:pt x="3996427" y="6160975"/>
                  </a:lnTo>
                  <a:lnTo>
                    <a:pt x="4004056" y="6173316"/>
                  </a:lnTo>
                  <a:lnTo>
                    <a:pt x="4011367" y="6170151"/>
                  </a:lnTo>
                  <a:lnTo>
                    <a:pt x="4028214" y="6170151"/>
                  </a:lnTo>
                  <a:lnTo>
                    <a:pt x="4038069" y="6164772"/>
                  </a:lnTo>
                  <a:lnTo>
                    <a:pt x="4054916" y="6162557"/>
                  </a:lnTo>
                  <a:lnTo>
                    <a:pt x="4060320" y="6158127"/>
                  </a:lnTo>
                  <a:lnTo>
                    <a:pt x="4068584" y="6161291"/>
                  </a:lnTo>
                  <a:lnTo>
                    <a:pt x="4073988" y="6169835"/>
                  </a:lnTo>
                  <a:lnTo>
                    <a:pt x="4082571" y="6170468"/>
                  </a:lnTo>
                  <a:lnTo>
                    <a:pt x="4100371" y="6165089"/>
                  </a:lnTo>
                  <a:lnTo>
                    <a:pt x="4109908" y="6170468"/>
                  </a:lnTo>
                  <a:lnTo>
                    <a:pt x="4119444" y="6170151"/>
                  </a:lnTo>
                  <a:lnTo>
                    <a:pt x="4128980" y="6163823"/>
                  </a:lnTo>
                  <a:lnTo>
                    <a:pt x="4137563" y="6166038"/>
                  </a:lnTo>
                  <a:lnTo>
                    <a:pt x="4135337" y="6172366"/>
                  </a:lnTo>
                  <a:lnTo>
                    <a:pt x="4137563" y="6180594"/>
                  </a:lnTo>
                  <a:lnTo>
                    <a:pt x="4142013" y="6188821"/>
                  </a:lnTo>
                  <a:lnTo>
                    <a:pt x="4149324" y="6191985"/>
                  </a:lnTo>
                  <a:lnTo>
                    <a:pt x="4156635" y="6184707"/>
                  </a:lnTo>
                  <a:lnTo>
                    <a:pt x="4163946" y="6181543"/>
                  </a:lnTo>
                  <a:lnTo>
                    <a:pt x="4175707" y="6184707"/>
                  </a:lnTo>
                  <a:lnTo>
                    <a:pt x="4179840" y="6177113"/>
                  </a:lnTo>
                  <a:lnTo>
                    <a:pt x="4181111" y="6169835"/>
                  </a:lnTo>
                  <a:lnTo>
                    <a:pt x="4185243" y="6167620"/>
                  </a:lnTo>
                  <a:lnTo>
                    <a:pt x="4184290" y="6176164"/>
                  </a:lnTo>
                  <a:lnTo>
                    <a:pt x="4189376" y="6184391"/>
                  </a:lnTo>
                  <a:lnTo>
                    <a:pt x="4188422" y="6188504"/>
                  </a:lnTo>
                  <a:lnTo>
                    <a:pt x="4186197" y="6195782"/>
                  </a:lnTo>
                  <a:lnTo>
                    <a:pt x="4179204" y="6206541"/>
                  </a:lnTo>
                  <a:lnTo>
                    <a:pt x="4170621" y="6210654"/>
                  </a:lnTo>
                  <a:lnTo>
                    <a:pt x="4164264" y="6205908"/>
                  </a:lnTo>
                  <a:lnTo>
                    <a:pt x="4152820" y="6212237"/>
                  </a:lnTo>
                  <a:lnTo>
                    <a:pt x="4144238" y="6213186"/>
                  </a:lnTo>
                  <a:lnTo>
                    <a:pt x="4128344" y="6207807"/>
                  </a:lnTo>
                  <a:lnTo>
                    <a:pt x="4114358" y="6212553"/>
                  </a:lnTo>
                  <a:lnTo>
                    <a:pt x="4103232" y="6208123"/>
                  </a:lnTo>
                  <a:lnTo>
                    <a:pt x="4085114" y="6208756"/>
                  </a:lnTo>
                  <a:lnTo>
                    <a:pt x="4074306" y="6218249"/>
                  </a:lnTo>
                  <a:lnTo>
                    <a:pt x="4066995" y="6221413"/>
                  </a:lnTo>
                  <a:lnTo>
                    <a:pt x="4051101" y="6221413"/>
                  </a:lnTo>
                  <a:lnTo>
                    <a:pt x="4045697" y="6224577"/>
                  </a:lnTo>
                  <a:lnTo>
                    <a:pt x="4041565" y="6222362"/>
                  </a:lnTo>
                  <a:lnTo>
                    <a:pt x="4045697" y="6211920"/>
                  </a:lnTo>
                  <a:lnTo>
                    <a:pt x="4037115" y="6202744"/>
                  </a:lnTo>
                  <a:lnTo>
                    <a:pt x="4024400" y="6194200"/>
                  </a:lnTo>
                  <a:lnTo>
                    <a:pt x="4014864" y="6197681"/>
                  </a:lnTo>
                  <a:lnTo>
                    <a:pt x="4003103" y="6194516"/>
                  </a:lnTo>
                  <a:lnTo>
                    <a:pt x="3992613" y="6191352"/>
                  </a:lnTo>
                  <a:lnTo>
                    <a:pt x="3979898" y="6192618"/>
                  </a:lnTo>
                  <a:lnTo>
                    <a:pt x="3970362" y="6184391"/>
                  </a:lnTo>
                  <a:lnTo>
                    <a:pt x="3954468" y="6179961"/>
                  </a:lnTo>
                  <a:lnTo>
                    <a:pt x="3944614" y="6184707"/>
                  </a:lnTo>
                  <a:lnTo>
                    <a:pt x="3933171" y="6188821"/>
                  </a:lnTo>
                  <a:lnTo>
                    <a:pt x="3925542" y="6178379"/>
                  </a:lnTo>
                  <a:lnTo>
                    <a:pt x="3923634" y="6167620"/>
                  </a:lnTo>
                  <a:lnTo>
                    <a:pt x="3924588" y="6157494"/>
                  </a:lnTo>
                  <a:lnTo>
                    <a:pt x="3919184" y="6148951"/>
                  </a:lnTo>
                  <a:lnTo>
                    <a:pt x="3919820" y="6142622"/>
                  </a:lnTo>
                  <a:lnTo>
                    <a:pt x="3917913" y="6136294"/>
                  </a:lnTo>
                  <a:lnTo>
                    <a:pt x="3925224" y="6139458"/>
                  </a:lnTo>
                  <a:lnTo>
                    <a:pt x="3932853" y="6150216"/>
                  </a:lnTo>
                  <a:lnTo>
                    <a:pt x="3938257" y="6154014"/>
                  </a:lnTo>
                  <a:lnTo>
                    <a:pt x="3943343" y="6148634"/>
                  </a:lnTo>
                  <a:lnTo>
                    <a:pt x="3934760" y="6140407"/>
                  </a:lnTo>
                  <a:close/>
                  <a:moveTo>
                    <a:pt x="4979304" y="6116626"/>
                  </a:moveTo>
                  <a:lnTo>
                    <a:pt x="4987888" y="6116626"/>
                  </a:lnTo>
                  <a:lnTo>
                    <a:pt x="4983755" y="6126107"/>
                  </a:lnTo>
                  <a:lnTo>
                    <a:pt x="4969765" y="6130216"/>
                  </a:lnTo>
                  <a:lnTo>
                    <a:pt x="4970719" y="6138748"/>
                  </a:lnTo>
                  <a:lnTo>
                    <a:pt x="4955140" y="6149177"/>
                  </a:lnTo>
                  <a:lnTo>
                    <a:pt x="4944648" y="6155498"/>
                  </a:lnTo>
                  <a:lnTo>
                    <a:pt x="4934155" y="6168139"/>
                  </a:lnTo>
                  <a:lnTo>
                    <a:pt x="4919530" y="6180148"/>
                  </a:lnTo>
                  <a:lnTo>
                    <a:pt x="4919848" y="6181412"/>
                  </a:lnTo>
                  <a:lnTo>
                    <a:pt x="4922709" y="6190577"/>
                  </a:lnTo>
                  <a:lnTo>
                    <a:pt x="4925889" y="6194370"/>
                  </a:lnTo>
                  <a:lnTo>
                    <a:pt x="4932248" y="6201954"/>
                  </a:lnTo>
                  <a:lnTo>
                    <a:pt x="4934473" y="6211435"/>
                  </a:lnTo>
                  <a:lnTo>
                    <a:pt x="4927161" y="6212699"/>
                  </a:lnTo>
                  <a:lnTo>
                    <a:pt x="4924935" y="6206379"/>
                  </a:lnTo>
                  <a:lnTo>
                    <a:pt x="4916351" y="6206379"/>
                  </a:lnTo>
                  <a:lnTo>
                    <a:pt x="4909356" y="6208275"/>
                  </a:lnTo>
                  <a:lnTo>
                    <a:pt x="4902997" y="6214596"/>
                  </a:lnTo>
                  <a:lnTo>
                    <a:pt x="4892187" y="6226289"/>
                  </a:lnTo>
                  <a:lnTo>
                    <a:pt x="4871202" y="6238298"/>
                  </a:lnTo>
                  <a:lnTo>
                    <a:pt x="4851172" y="6240510"/>
                  </a:lnTo>
                  <a:lnTo>
                    <a:pt x="4835274" y="6238614"/>
                  </a:lnTo>
                  <a:lnTo>
                    <a:pt x="4826690" y="6246199"/>
                  </a:lnTo>
                  <a:lnTo>
                    <a:pt x="4828916" y="6253151"/>
                  </a:lnTo>
                  <a:lnTo>
                    <a:pt x="4821285" y="6251255"/>
                  </a:lnTo>
                  <a:lnTo>
                    <a:pt x="4806341" y="6248095"/>
                  </a:lnTo>
                  <a:lnTo>
                    <a:pt x="4781224" y="6246515"/>
                  </a:lnTo>
                  <a:lnTo>
                    <a:pt x="4776773" y="6237982"/>
                  </a:lnTo>
                  <a:lnTo>
                    <a:pt x="4773593" y="6228501"/>
                  </a:lnTo>
                  <a:lnTo>
                    <a:pt x="4764055" y="6220284"/>
                  </a:lnTo>
                  <a:lnTo>
                    <a:pt x="4762783" y="6209855"/>
                  </a:lnTo>
                  <a:lnTo>
                    <a:pt x="4760875" y="6201322"/>
                  </a:lnTo>
                  <a:lnTo>
                    <a:pt x="4772321" y="6203535"/>
                  </a:lnTo>
                  <a:lnTo>
                    <a:pt x="4778998" y="6206695"/>
                  </a:lnTo>
                  <a:lnTo>
                    <a:pt x="4789172" y="6189629"/>
                  </a:lnTo>
                  <a:lnTo>
                    <a:pt x="4796803" y="6186469"/>
                  </a:lnTo>
                  <a:lnTo>
                    <a:pt x="4806023" y="6182993"/>
                  </a:lnTo>
                  <a:lnTo>
                    <a:pt x="4826372" y="6185205"/>
                  </a:lnTo>
                  <a:lnTo>
                    <a:pt x="4827008" y="6177620"/>
                  </a:lnTo>
                  <a:lnTo>
                    <a:pt x="4827008" y="6175724"/>
                  </a:lnTo>
                  <a:lnTo>
                    <a:pt x="4826054" y="6164031"/>
                  </a:lnTo>
                  <a:lnTo>
                    <a:pt x="4837500" y="6164979"/>
                  </a:lnTo>
                  <a:lnTo>
                    <a:pt x="4845131" y="6171299"/>
                  </a:lnTo>
                  <a:lnTo>
                    <a:pt x="4864207" y="6173196"/>
                  </a:lnTo>
                  <a:lnTo>
                    <a:pt x="4882330" y="6165927"/>
                  </a:lnTo>
                  <a:lnTo>
                    <a:pt x="4914761" y="6154866"/>
                  </a:lnTo>
                  <a:lnTo>
                    <a:pt x="4939243" y="6145385"/>
                  </a:lnTo>
                  <a:lnTo>
                    <a:pt x="4957048" y="6130532"/>
                  </a:lnTo>
                  <a:lnTo>
                    <a:pt x="4970719" y="6126107"/>
                  </a:lnTo>
                  <a:close/>
                  <a:moveTo>
                    <a:pt x="4269809" y="6099164"/>
                  </a:moveTo>
                  <a:lnTo>
                    <a:pt x="4278081" y="6107690"/>
                  </a:lnTo>
                  <a:lnTo>
                    <a:pt x="4273179" y="6110848"/>
                  </a:lnTo>
                  <a:lnTo>
                    <a:pt x="4273179" y="6119059"/>
                  </a:lnTo>
                  <a:lnTo>
                    <a:pt x="4271341" y="6131691"/>
                  </a:lnTo>
                  <a:lnTo>
                    <a:pt x="4281451" y="6138955"/>
                  </a:lnTo>
                  <a:lnTo>
                    <a:pt x="4275630" y="6154744"/>
                  </a:lnTo>
                  <a:lnTo>
                    <a:pt x="4266439" y="6157902"/>
                  </a:lnTo>
                  <a:lnTo>
                    <a:pt x="4265520" y="6154744"/>
                  </a:lnTo>
                  <a:lnTo>
                    <a:pt x="4271341" y="6143376"/>
                  </a:lnTo>
                  <a:lnTo>
                    <a:pt x="4263988" y="6135797"/>
                  </a:lnTo>
                  <a:lnTo>
                    <a:pt x="4265213" y="6129481"/>
                  </a:lnTo>
                  <a:lnTo>
                    <a:pt x="4267051" y="6122533"/>
                  </a:lnTo>
                  <a:lnTo>
                    <a:pt x="4267051" y="6114954"/>
                  </a:lnTo>
                  <a:lnTo>
                    <a:pt x="4271953" y="6107690"/>
                  </a:lnTo>
                  <a:close/>
                  <a:moveTo>
                    <a:pt x="3049239" y="6092814"/>
                  </a:moveTo>
                  <a:lnTo>
                    <a:pt x="3061023" y="6092814"/>
                  </a:lnTo>
                  <a:lnTo>
                    <a:pt x="3070188" y="6099703"/>
                  </a:lnTo>
                  <a:lnTo>
                    <a:pt x="3064623" y="6107790"/>
                  </a:lnTo>
                  <a:lnTo>
                    <a:pt x="3052513" y="6108689"/>
                  </a:lnTo>
                  <a:lnTo>
                    <a:pt x="3048257" y="6107790"/>
                  </a:lnTo>
                  <a:lnTo>
                    <a:pt x="3038438" y="6097007"/>
                  </a:lnTo>
                  <a:close/>
                  <a:moveTo>
                    <a:pt x="3038243" y="6081701"/>
                  </a:moveTo>
                  <a:lnTo>
                    <a:pt x="3041613" y="6088628"/>
                  </a:lnTo>
                  <a:lnTo>
                    <a:pt x="3032422" y="6094401"/>
                  </a:lnTo>
                  <a:lnTo>
                    <a:pt x="3024150" y="6082855"/>
                  </a:lnTo>
                  <a:close/>
                  <a:moveTo>
                    <a:pt x="3863987" y="6053126"/>
                  </a:moveTo>
                  <a:lnTo>
                    <a:pt x="3875919" y="6056271"/>
                  </a:lnTo>
                  <a:lnTo>
                    <a:pt x="3881401" y="6066964"/>
                  </a:lnTo>
                  <a:lnTo>
                    <a:pt x="3875919" y="6067908"/>
                  </a:lnTo>
                  <a:lnTo>
                    <a:pt x="3880111" y="6079230"/>
                  </a:lnTo>
                  <a:lnTo>
                    <a:pt x="3876886" y="6086464"/>
                  </a:lnTo>
                  <a:lnTo>
                    <a:pt x="3865277" y="6084891"/>
                  </a:lnTo>
                  <a:lnTo>
                    <a:pt x="3860763" y="6066021"/>
                  </a:lnTo>
                  <a:close/>
                  <a:moveTo>
                    <a:pt x="4100970" y="6043601"/>
                  </a:moveTo>
                  <a:lnTo>
                    <a:pt x="4111588" y="6057374"/>
                  </a:lnTo>
                  <a:lnTo>
                    <a:pt x="4101282" y="6065826"/>
                  </a:lnTo>
                  <a:lnTo>
                    <a:pt x="4103156" y="6054244"/>
                  </a:lnTo>
                  <a:lnTo>
                    <a:pt x="4098784" y="6049861"/>
                  </a:lnTo>
                  <a:lnTo>
                    <a:pt x="4092850" y="6051113"/>
                  </a:lnTo>
                  <a:lnTo>
                    <a:pt x="4092538" y="6046105"/>
                  </a:lnTo>
                  <a:close/>
                  <a:moveTo>
                    <a:pt x="4379876" y="6040426"/>
                  </a:moveTo>
                  <a:lnTo>
                    <a:pt x="4379876" y="6051117"/>
                  </a:lnTo>
                  <a:lnTo>
                    <a:pt x="4366858" y="6060550"/>
                  </a:lnTo>
                  <a:lnTo>
                    <a:pt x="4364318" y="6075014"/>
                  </a:lnTo>
                  <a:lnTo>
                    <a:pt x="4352888" y="6098282"/>
                  </a:lnTo>
                  <a:lnTo>
                    <a:pt x="4333838" y="6105514"/>
                  </a:lnTo>
                  <a:lnTo>
                    <a:pt x="4335425" y="6088849"/>
                  </a:lnTo>
                  <a:lnTo>
                    <a:pt x="4324313" y="6089163"/>
                  </a:lnTo>
                  <a:lnTo>
                    <a:pt x="4328123" y="6083818"/>
                  </a:lnTo>
                  <a:lnTo>
                    <a:pt x="4333520" y="6070297"/>
                  </a:lnTo>
                  <a:lnTo>
                    <a:pt x="4345903" y="6053318"/>
                  </a:lnTo>
                  <a:lnTo>
                    <a:pt x="4360508" y="6048287"/>
                  </a:lnTo>
                  <a:close/>
                  <a:moveTo>
                    <a:pt x="4333108" y="6021376"/>
                  </a:moveTo>
                  <a:lnTo>
                    <a:pt x="4337013" y="6023281"/>
                  </a:lnTo>
                  <a:lnTo>
                    <a:pt x="4334610" y="6030266"/>
                  </a:lnTo>
                  <a:lnTo>
                    <a:pt x="4325900" y="6030901"/>
                  </a:lnTo>
                  <a:close/>
                  <a:moveTo>
                    <a:pt x="4191713" y="6019789"/>
                  </a:moveTo>
                  <a:lnTo>
                    <a:pt x="4195726" y="6021376"/>
                  </a:lnTo>
                  <a:lnTo>
                    <a:pt x="4187700" y="6034077"/>
                  </a:lnTo>
                  <a:lnTo>
                    <a:pt x="4184613" y="6029314"/>
                  </a:lnTo>
                  <a:close/>
                  <a:moveTo>
                    <a:pt x="3752636" y="6002326"/>
                  </a:moveTo>
                  <a:lnTo>
                    <a:pt x="3754400" y="6015026"/>
                  </a:lnTo>
                  <a:lnTo>
                    <a:pt x="3748050" y="6006165"/>
                  </a:lnTo>
                  <a:close/>
                  <a:moveTo>
                    <a:pt x="4012798" y="5995976"/>
                  </a:moveTo>
                  <a:lnTo>
                    <a:pt x="4024276" y="6005183"/>
                  </a:lnTo>
                  <a:lnTo>
                    <a:pt x="4014970" y="6022011"/>
                  </a:lnTo>
                  <a:lnTo>
                    <a:pt x="4008145" y="6026139"/>
                  </a:lnTo>
                  <a:lnTo>
                    <a:pt x="4001941" y="6024234"/>
                  </a:lnTo>
                  <a:lnTo>
                    <a:pt x="3997288" y="6018201"/>
                  </a:lnTo>
                  <a:lnTo>
                    <a:pt x="4005663" y="6015661"/>
                  </a:lnTo>
                  <a:lnTo>
                    <a:pt x="3998218" y="6010581"/>
                  </a:lnTo>
                  <a:lnTo>
                    <a:pt x="4001320" y="6007406"/>
                  </a:lnTo>
                  <a:lnTo>
                    <a:pt x="4011867" y="6008358"/>
                  </a:lnTo>
                  <a:lnTo>
                    <a:pt x="4015900" y="6008358"/>
                  </a:lnTo>
                  <a:lnTo>
                    <a:pt x="4011867" y="6001056"/>
                  </a:lnTo>
                  <a:close/>
                  <a:moveTo>
                    <a:pt x="4097132" y="5994389"/>
                  </a:moveTo>
                  <a:lnTo>
                    <a:pt x="4100476" y="6005330"/>
                  </a:lnTo>
                  <a:lnTo>
                    <a:pt x="4097740" y="6018202"/>
                  </a:lnTo>
                  <a:lnTo>
                    <a:pt x="4086188" y="6005652"/>
                  </a:lnTo>
                  <a:lnTo>
                    <a:pt x="4086188" y="5997929"/>
                  </a:lnTo>
                  <a:close/>
                  <a:moveTo>
                    <a:pt x="4278593" y="5988039"/>
                  </a:moveTo>
                  <a:lnTo>
                    <a:pt x="4284943" y="5988039"/>
                  </a:lnTo>
                  <a:lnTo>
                    <a:pt x="4292563" y="5991214"/>
                  </a:lnTo>
                  <a:lnTo>
                    <a:pt x="4286213" y="5994389"/>
                  </a:lnTo>
                  <a:lnTo>
                    <a:pt x="4282085" y="5999786"/>
                  </a:lnTo>
                  <a:lnTo>
                    <a:pt x="4270655" y="5997564"/>
                  </a:lnTo>
                  <a:lnTo>
                    <a:pt x="4256685" y="6003914"/>
                  </a:lnTo>
                  <a:lnTo>
                    <a:pt x="4258908" y="6019789"/>
                  </a:lnTo>
                  <a:lnTo>
                    <a:pt x="4251288" y="6013439"/>
                  </a:lnTo>
                  <a:lnTo>
                    <a:pt x="4253510" y="6000739"/>
                  </a:lnTo>
                  <a:lnTo>
                    <a:pt x="4262718" y="5989309"/>
                  </a:lnTo>
                  <a:close/>
                  <a:moveTo>
                    <a:pt x="4044769" y="5988039"/>
                  </a:moveTo>
                  <a:lnTo>
                    <a:pt x="4050157" y="5994389"/>
                  </a:lnTo>
                  <a:lnTo>
                    <a:pt x="4052851" y="6001691"/>
                  </a:lnTo>
                  <a:lnTo>
                    <a:pt x="4042748" y="6007089"/>
                  </a:lnTo>
                  <a:lnTo>
                    <a:pt x="4041738" y="6002009"/>
                  </a:lnTo>
                  <a:close/>
                  <a:moveTo>
                    <a:pt x="2784354" y="5988039"/>
                  </a:moveTo>
                  <a:lnTo>
                    <a:pt x="2798725" y="5999034"/>
                  </a:lnTo>
                  <a:lnTo>
                    <a:pt x="2788699" y="6005502"/>
                  </a:lnTo>
                  <a:lnTo>
                    <a:pt x="2779675" y="5992566"/>
                  </a:lnTo>
                  <a:close/>
                  <a:moveTo>
                    <a:pt x="4162388" y="5973751"/>
                  </a:moveTo>
                  <a:lnTo>
                    <a:pt x="4157943" y="5978006"/>
                  </a:lnTo>
                  <a:lnTo>
                    <a:pt x="4156038" y="5991099"/>
                  </a:lnTo>
                  <a:lnTo>
                    <a:pt x="4147783" y="6000918"/>
                  </a:lnTo>
                  <a:lnTo>
                    <a:pt x="4133813" y="6005501"/>
                  </a:lnTo>
                  <a:lnTo>
                    <a:pt x="4136035" y="5994372"/>
                  </a:lnTo>
                  <a:lnTo>
                    <a:pt x="4150640" y="5986844"/>
                  </a:lnTo>
                  <a:cubicBezTo>
                    <a:pt x="4150958" y="5982807"/>
                    <a:pt x="4151275" y="5978770"/>
                    <a:pt x="4151593" y="5974733"/>
                  </a:cubicBezTo>
                  <a:close/>
                  <a:moveTo>
                    <a:pt x="4248322" y="5964226"/>
                  </a:moveTo>
                  <a:lnTo>
                    <a:pt x="4257308" y="5967568"/>
                  </a:lnTo>
                  <a:lnTo>
                    <a:pt x="4262400" y="5977594"/>
                  </a:lnTo>
                  <a:lnTo>
                    <a:pt x="4250419" y="5983276"/>
                  </a:lnTo>
                  <a:lnTo>
                    <a:pt x="4248322" y="5979934"/>
                  </a:lnTo>
                  <a:lnTo>
                    <a:pt x="4252515" y="5971913"/>
                  </a:lnTo>
                  <a:lnTo>
                    <a:pt x="4246525" y="5970910"/>
                  </a:lnTo>
                  <a:close/>
                  <a:moveTo>
                    <a:pt x="4031293" y="5961051"/>
                  </a:moveTo>
                  <a:lnTo>
                    <a:pt x="4036975" y="5972352"/>
                  </a:lnTo>
                  <a:lnTo>
                    <a:pt x="4031293" y="5980101"/>
                  </a:lnTo>
                  <a:lnTo>
                    <a:pt x="4020264" y="5978163"/>
                  </a:lnTo>
                  <a:lnTo>
                    <a:pt x="4017925" y="5969446"/>
                  </a:lnTo>
                  <a:lnTo>
                    <a:pt x="4020264" y="5964280"/>
                  </a:lnTo>
                  <a:close/>
                  <a:moveTo>
                    <a:pt x="4088954" y="5956289"/>
                  </a:moveTo>
                  <a:lnTo>
                    <a:pt x="4090951" y="5968530"/>
                  </a:lnTo>
                  <a:lnTo>
                    <a:pt x="4086956" y="5976792"/>
                  </a:lnTo>
                  <a:lnTo>
                    <a:pt x="4079300" y="5981689"/>
                  </a:lnTo>
                  <a:lnTo>
                    <a:pt x="4070313" y="5972814"/>
                  </a:lnTo>
                  <a:lnTo>
                    <a:pt x="4074307" y="5961797"/>
                  </a:lnTo>
                  <a:close/>
                  <a:moveTo>
                    <a:pt x="4116516" y="5949939"/>
                  </a:moveTo>
                  <a:lnTo>
                    <a:pt x="4121773" y="5953928"/>
                  </a:lnTo>
                  <a:cubicBezTo>
                    <a:pt x="4122082" y="5958939"/>
                    <a:pt x="4122392" y="5963951"/>
                    <a:pt x="4122701" y="5968962"/>
                  </a:cubicBezTo>
                  <a:lnTo>
                    <a:pt x="4112804" y="5983383"/>
                  </a:lnTo>
                  <a:lnTo>
                    <a:pt x="4107547" y="5986452"/>
                  </a:lnTo>
                  <a:lnTo>
                    <a:pt x="4098888" y="5969269"/>
                  </a:lnTo>
                  <a:lnTo>
                    <a:pt x="4104145" y="5953928"/>
                  </a:lnTo>
                  <a:close/>
                  <a:moveTo>
                    <a:pt x="3879813" y="5943589"/>
                  </a:moveTo>
                  <a:lnTo>
                    <a:pt x="3887751" y="5947117"/>
                  </a:lnTo>
                  <a:lnTo>
                    <a:pt x="3881136" y="5953114"/>
                  </a:lnTo>
                  <a:close/>
                  <a:moveTo>
                    <a:pt x="4230772" y="5937239"/>
                  </a:moveTo>
                  <a:lnTo>
                    <a:pt x="4237000" y="5943884"/>
                  </a:lnTo>
                  <a:lnTo>
                    <a:pt x="4235901" y="5950530"/>
                  </a:lnTo>
                  <a:lnTo>
                    <a:pt x="4228574" y="5951527"/>
                  </a:lnTo>
                  <a:lnTo>
                    <a:pt x="4227475" y="5946210"/>
                  </a:lnTo>
                  <a:close/>
                  <a:moveTo>
                    <a:pt x="4015702" y="5929301"/>
                  </a:moveTo>
                  <a:lnTo>
                    <a:pt x="4021100" y="5932476"/>
                  </a:lnTo>
                  <a:cubicBezTo>
                    <a:pt x="4020782" y="5935651"/>
                    <a:pt x="4020465" y="5938826"/>
                    <a:pt x="4020147" y="5942001"/>
                  </a:cubicBezTo>
                  <a:lnTo>
                    <a:pt x="4015067" y="5948351"/>
                  </a:lnTo>
                  <a:lnTo>
                    <a:pt x="4011575" y="5945176"/>
                  </a:lnTo>
                  <a:lnTo>
                    <a:pt x="4011575" y="5932476"/>
                  </a:lnTo>
                  <a:close/>
                  <a:moveTo>
                    <a:pt x="3920838" y="5926126"/>
                  </a:moveTo>
                  <a:lnTo>
                    <a:pt x="3922676" y="5931232"/>
                  </a:lnTo>
                  <a:lnTo>
                    <a:pt x="3912566" y="5937239"/>
                  </a:lnTo>
                  <a:lnTo>
                    <a:pt x="3905213" y="5935437"/>
                  </a:lnTo>
                  <a:lnTo>
                    <a:pt x="3909502" y="5932433"/>
                  </a:lnTo>
                  <a:close/>
                  <a:moveTo>
                    <a:pt x="4101110" y="5921364"/>
                  </a:moveTo>
                  <a:lnTo>
                    <a:pt x="4111588" y="5922290"/>
                  </a:lnTo>
                  <a:lnTo>
                    <a:pt x="4111588" y="5927229"/>
                  </a:lnTo>
                  <a:lnTo>
                    <a:pt x="4102063" y="5932477"/>
                  </a:lnTo>
                  <a:lnTo>
                    <a:pt x="4092538" y="5930625"/>
                  </a:lnTo>
                  <a:close/>
                  <a:moveTo>
                    <a:pt x="4052850" y="5919776"/>
                  </a:moveTo>
                  <a:lnTo>
                    <a:pt x="4063963" y="5927797"/>
                  </a:lnTo>
                  <a:lnTo>
                    <a:pt x="4054952" y="5938826"/>
                  </a:lnTo>
                  <a:lnTo>
                    <a:pt x="4052850" y="5932142"/>
                  </a:lnTo>
                  <a:close/>
                  <a:moveTo>
                    <a:pt x="4071020" y="5907076"/>
                  </a:moveTo>
                  <a:lnTo>
                    <a:pt x="4081640" y="5907076"/>
                  </a:lnTo>
                  <a:lnTo>
                    <a:pt x="4089363" y="5911287"/>
                  </a:lnTo>
                  <a:lnTo>
                    <a:pt x="4088397" y="5919711"/>
                  </a:lnTo>
                  <a:lnTo>
                    <a:pt x="4079709" y="5922951"/>
                  </a:lnTo>
                  <a:lnTo>
                    <a:pt x="4065550" y="5910316"/>
                  </a:lnTo>
                  <a:close/>
                  <a:moveTo>
                    <a:pt x="4007267" y="5895964"/>
                  </a:moveTo>
                  <a:lnTo>
                    <a:pt x="4014411" y="5903050"/>
                  </a:lnTo>
                  <a:cubicBezTo>
                    <a:pt x="4014524" y="5905519"/>
                    <a:pt x="4014638" y="5907989"/>
                    <a:pt x="4014751" y="5910458"/>
                  </a:cubicBezTo>
                  <a:lnTo>
                    <a:pt x="4005566" y="5918189"/>
                  </a:lnTo>
                  <a:lnTo>
                    <a:pt x="4005566" y="5907559"/>
                  </a:lnTo>
                  <a:lnTo>
                    <a:pt x="4000463" y="5900151"/>
                  </a:lnTo>
                  <a:close/>
                  <a:moveTo>
                    <a:pt x="4201841" y="5892789"/>
                  </a:moveTo>
                  <a:lnTo>
                    <a:pt x="4210013" y="5899073"/>
                  </a:lnTo>
                  <a:lnTo>
                    <a:pt x="4198900" y="5900727"/>
                  </a:lnTo>
                  <a:close/>
                  <a:moveTo>
                    <a:pt x="4190963" y="5889614"/>
                  </a:moveTo>
                  <a:lnTo>
                    <a:pt x="4183660" y="5905999"/>
                  </a:lnTo>
                  <a:lnTo>
                    <a:pt x="4173818" y="5905999"/>
                  </a:lnTo>
                  <a:lnTo>
                    <a:pt x="4159213" y="5916602"/>
                  </a:lnTo>
                  <a:lnTo>
                    <a:pt x="4163340" y="5901823"/>
                  </a:lnTo>
                  <a:lnTo>
                    <a:pt x="4173818" y="5899574"/>
                  </a:lnTo>
                  <a:close/>
                  <a:moveTo>
                    <a:pt x="3983882" y="5889614"/>
                  </a:moveTo>
                  <a:lnTo>
                    <a:pt x="3990938" y="5892617"/>
                  </a:lnTo>
                  <a:lnTo>
                    <a:pt x="3980707" y="5900727"/>
                  </a:lnTo>
                  <a:lnTo>
                    <a:pt x="3978238" y="5897723"/>
                  </a:lnTo>
                  <a:close/>
                  <a:moveTo>
                    <a:pt x="4234460" y="5870564"/>
                  </a:moveTo>
                  <a:lnTo>
                    <a:pt x="4239858" y="5870564"/>
                  </a:lnTo>
                  <a:lnTo>
                    <a:pt x="4244938" y="5873567"/>
                  </a:lnTo>
                  <a:lnTo>
                    <a:pt x="4253510" y="5873567"/>
                  </a:lnTo>
                  <a:lnTo>
                    <a:pt x="4254463" y="5881676"/>
                  </a:lnTo>
                  <a:lnTo>
                    <a:pt x="4238588" y="5880775"/>
                  </a:lnTo>
                  <a:lnTo>
                    <a:pt x="4239858" y="5888584"/>
                  </a:lnTo>
                  <a:lnTo>
                    <a:pt x="4232238" y="5892789"/>
                  </a:lnTo>
                  <a:lnTo>
                    <a:pt x="4225888" y="5886782"/>
                  </a:lnTo>
                  <a:lnTo>
                    <a:pt x="4213188" y="5887082"/>
                  </a:lnTo>
                  <a:lnTo>
                    <a:pt x="4218585" y="5875069"/>
                  </a:lnTo>
                  <a:close/>
                  <a:moveTo>
                    <a:pt x="3641967" y="5862626"/>
                  </a:moveTo>
                  <a:lnTo>
                    <a:pt x="3650372" y="5864489"/>
                  </a:lnTo>
                  <a:lnTo>
                    <a:pt x="3649127" y="5869770"/>
                  </a:lnTo>
                  <a:lnTo>
                    <a:pt x="3663757" y="5872565"/>
                  </a:lnTo>
                  <a:lnTo>
                    <a:pt x="3671850" y="5887784"/>
                  </a:lnTo>
                  <a:lnTo>
                    <a:pt x="3659399" y="5883746"/>
                  </a:lnTo>
                  <a:lnTo>
                    <a:pt x="3656597" y="5891201"/>
                  </a:lnTo>
                  <a:lnTo>
                    <a:pt x="3647570" y="5884989"/>
                  </a:lnTo>
                  <a:lnTo>
                    <a:pt x="3640100" y="5873497"/>
                  </a:lnTo>
                  <a:close/>
                  <a:moveTo>
                    <a:pt x="4038979" y="5856276"/>
                  </a:moveTo>
                  <a:lnTo>
                    <a:pt x="4043930" y="5866368"/>
                  </a:lnTo>
                  <a:lnTo>
                    <a:pt x="4048262" y="5865422"/>
                  </a:lnTo>
                  <a:lnTo>
                    <a:pt x="4057545" y="5871730"/>
                  </a:lnTo>
                  <a:lnTo>
                    <a:pt x="4057545" y="5878038"/>
                  </a:lnTo>
                  <a:lnTo>
                    <a:pt x="4063734" y="5884346"/>
                  </a:lnTo>
                  <a:lnTo>
                    <a:pt x="4064972" y="5897593"/>
                  </a:lnTo>
                  <a:lnTo>
                    <a:pt x="4067138" y="5902955"/>
                  </a:lnTo>
                  <a:lnTo>
                    <a:pt x="4060949" y="5903901"/>
                  </a:lnTo>
                  <a:lnTo>
                    <a:pt x="4049500" y="5894754"/>
                  </a:lnTo>
                  <a:lnTo>
                    <a:pt x="4049500" y="5884346"/>
                  </a:lnTo>
                  <a:lnTo>
                    <a:pt x="4038051" y="5879931"/>
                  </a:lnTo>
                  <a:lnTo>
                    <a:pt x="4030625" y="5872046"/>
                  </a:lnTo>
                  <a:lnTo>
                    <a:pt x="4033719" y="5860376"/>
                  </a:lnTo>
                  <a:close/>
                  <a:moveTo>
                    <a:pt x="3149881" y="5826114"/>
                  </a:moveTo>
                  <a:lnTo>
                    <a:pt x="3157501" y="5826114"/>
                  </a:lnTo>
                  <a:lnTo>
                    <a:pt x="3153373" y="5832443"/>
                  </a:lnTo>
                  <a:lnTo>
                    <a:pt x="3156548" y="5844152"/>
                  </a:lnTo>
                  <a:lnTo>
                    <a:pt x="3139721" y="5873583"/>
                  </a:lnTo>
                  <a:lnTo>
                    <a:pt x="3130831" y="5891938"/>
                  </a:lnTo>
                  <a:lnTo>
                    <a:pt x="3124798" y="5905229"/>
                  </a:lnTo>
                  <a:lnTo>
                    <a:pt x="3122893" y="5909976"/>
                  </a:lnTo>
                  <a:lnTo>
                    <a:pt x="3121941" y="5912508"/>
                  </a:lnTo>
                  <a:lnTo>
                    <a:pt x="3123528" y="5936876"/>
                  </a:lnTo>
                  <a:lnTo>
                    <a:pt x="3137181" y="5954597"/>
                  </a:lnTo>
                  <a:lnTo>
                    <a:pt x="3133371" y="5977699"/>
                  </a:lnTo>
                  <a:lnTo>
                    <a:pt x="3117813" y="5997953"/>
                  </a:lnTo>
                  <a:lnTo>
                    <a:pt x="3124163" y="6015358"/>
                  </a:lnTo>
                  <a:lnTo>
                    <a:pt x="3115591" y="6019789"/>
                  </a:lnTo>
                  <a:lnTo>
                    <a:pt x="3102891" y="6012510"/>
                  </a:lnTo>
                  <a:lnTo>
                    <a:pt x="3079713" y="6004282"/>
                  </a:lnTo>
                  <a:lnTo>
                    <a:pt x="3056218" y="5995105"/>
                  </a:lnTo>
                  <a:lnTo>
                    <a:pt x="3026691" y="5965990"/>
                  </a:lnTo>
                  <a:lnTo>
                    <a:pt x="2989543" y="5965357"/>
                  </a:lnTo>
                  <a:lnTo>
                    <a:pt x="2947633" y="5933078"/>
                  </a:lnTo>
                  <a:lnTo>
                    <a:pt x="2912708" y="5916622"/>
                  </a:lnTo>
                  <a:lnTo>
                    <a:pt x="2905088" y="5909343"/>
                  </a:lnTo>
                  <a:lnTo>
                    <a:pt x="2869210" y="5903331"/>
                  </a:lnTo>
                  <a:lnTo>
                    <a:pt x="2860638" y="5874216"/>
                  </a:lnTo>
                  <a:lnTo>
                    <a:pt x="2873973" y="5853962"/>
                  </a:lnTo>
                  <a:lnTo>
                    <a:pt x="2885720" y="5848583"/>
                  </a:lnTo>
                  <a:cubicBezTo>
                    <a:pt x="2885614" y="5845102"/>
                    <a:pt x="2885509" y="5841620"/>
                    <a:pt x="2885403" y="5838139"/>
                  </a:cubicBezTo>
                  <a:lnTo>
                    <a:pt x="2894928" y="5839722"/>
                  </a:lnTo>
                  <a:lnTo>
                    <a:pt x="2898420" y="5846367"/>
                  </a:lnTo>
                  <a:lnTo>
                    <a:pt x="2907945" y="5857760"/>
                  </a:lnTo>
                  <a:lnTo>
                    <a:pt x="2917470" y="5854595"/>
                  </a:lnTo>
                  <a:lnTo>
                    <a:pt x="2933028" y="5839722"/>
                  </a:lnTo>
                  <a:lnTo>
                    <a:pt x="2946046" y="5847000"/>
                  </a:lnTo>
                  <a:lnTo>
                    <a:pt x="2958746" y="5847950"/>
                  </a:lnTo>
                  <a:lnTo>
                    <a:pt x="2968271" y="5862507"/>
                  </a:lnTo>
                  <a:lnTo>
                    <a:pt x="2990496" y="5860292"/>
                  </a:lnTo>
                  <a:lnTo>
                    <a:pt x="3014943" y="5851431"/>
                  </a:lnTo>
                  <a:lnTo>
                    <a:pt x="3037168" y="5857444"/>
                  </a:lnTo>
                  <a:lnTo>
                    <a:pt x="3064473" y="5851114"/>
                  </a:lnTo>
                  <a:lnTo>
                    <a:pt x="3086698" y="5839405"/>
                  </a:lnTo>
                  <a:lnTo>
                    <a:pt x="3113368" y="5842253"/>
                  </a:lnTo>
                  <a:lnTo>
                    <a:pt x="3123528" y="5834975"/>
                  </a:lnTo>
                  <a:lnTo>
                    <a:pt x="3141626" y="5833392"/>
                  </a:lnTo>
                  <a:close/>
                  <a:moveTo>
                    <a:pt x="3635338" y="5800714"/>
                  </a:moveTo>
                  <a:lnTo>
                    <a:pt x="3644716" y="5802964"/>
                  </a:lnTo>
                  <a:lnTo>
                    <a:pt x="3643422" y="5813575"/>
                  </a:lnTo>
                  <a:lnTo>
                    <a:pt x="3652801" y="5819040"/>
                  </a:lnTo>
                  <a:lnTo>
                    <a:pt x="3652477" y="5826114"/>
                  </a:lnTo>
                  <a:lnTo>
                    <a:pt x="3643422" y="5820648"/>
                  </a:lnTo>
                  <a:lnTo>
                    <a:pt x="3636308" y="5816468"/>
                  </a:lnTo>
                  <a:cubicBezTo>
                    <a:pt x="3635985" y="5811217"/>
                    <a:pt x="3635661" y="5805965"/>
                    <a:pt x="3635338" y="5800714"/>
                  </a:cubicBezTo>
                  <a:close/>
                  <a:moveTo>
                    <a:pt x="3630817" y="5799126"/>
                  </a:moveTo>
                  <a:lnTo>
                    <a:pt x="3632059" y="5810705"/>
                  </a:lnTo>
                  <a:cubicBezTo>
                    <a:pt x="3632163" y="5813600"/>
                    <a:pt x="3632266" y="5816495"/>
                    <a:pt x="3632370" y="5819390"/>
                  </a:cubicBezTo>
                  <a:lnTo>
                    <a:pt x="3635787" y="5830004"/>
                  </a:lnTo>
                  <a:lnTo>
                    <a:pt x="3639514" y="5825180"/>
                  </a:lnTo>
                  <a:lnTo>
                    <a:pt x="3655976" y="5833221"/>
                  </a:lnTo>
                  <a:lnTo>
                    <a:pt x="3655355" y="5847052"/>
                  </a:lnTo>
                  <a:lnTo>
                    <a:pt x="3644794" y="5844801"/>
                  </a:lnTo>
                  <a:lnTo>
                    <a:pt x="3642309" y="5848339"/>
                  </a:lnTo>
                  <a:lnTo>
                    <a:pt x="3630506" y="5843514"/>
                  </a:lnTo>
                  <a:lnTo>
                    <a:pt x="3629575" y="5835794"/>
                  </a:lnTo>
                  <a:lnTo>
                    <a:pt x="3624294" y="5825823"/>
                  </a:lnTo>
                  <a:lnTo>
                    <a:pt x="3622741" y="5836438"/>
                  </a:lnTo>
                  <a:lnTo>
                    <a:pt x="3613113" y="5827110"/>
                  </a:lnTo>
                  <a:lnTo>
                    <a:pt x="3616840" y="5811349"/>
                  </a:lnTo>
                  <a:lnTo>
                    <a:pt x="3624294" y="5817782"/>
                  </a:lnTo>
                  <a:close/>
                  <a:moveTo>
                    <a:pt x="3095553" y="5791189"/>
                  </a:moveTo>
                  <a:lnTo>
                    <a:pt x="3106700" y="5794813"/>
                  </a:lnTo>
                  <a:lnTo>
                    <a:pt x="3099944" y="5808652"/>
                  </a:lnTo>
                  <a:lnTo>
                    <a:pt x="3090825" y="5795472"/>
                  </a:lnTo>
                  <a:close/>
                  <a:moveTo>
                    <a:pt x="4154133" y="5781664"/>
                  </a:moveTo>
                  <a:lnTo>
                    <a:pt x="4166833" y="5782604"/>
                  </a:lnTo>
                  <a:lnTo>
                    <a:pt x="4171913" y="5800150"/>
                  </a:lnTo>
                  <a:lnTo>
                    <a:pt x="4173501" y="5810489"/>
                  </a:lnTo>
                  <a:lnTo>
                    <a:pt x="4166198" y="5815816"/>
                  </a:lnTo>
                  <a:lnTo>
                    <a:pt x="4161753" y="5829289"/>
                  </a:lnTo>
                  <a:lnTo>
                    <a:pt x="4149053" y="5818009"/>
                  </a:lnTo>
                  <a:lnTo>
                    <a:pt x="4157625" y="5803596"/>
                  </a:lnTo>
                  <a:lnTo>
                    <a:pt x="4143338" y="5794197"/>
                  </a:lnTo>
                  <a:lnTo>
                    <a:pt x="4144608" y="5783544"/>
                  </a:lnTo>
                  <a:close/>
                  <a:moveTo>
                    <a:pt x="3652252" y="5780076"/>
                  </a:moveTo>
                  <a:lnTo>
                    <a:pt x="3658821" y="5780076"/>
                  </a:lnTo>
                  <a:lnTo>
                    <a:pt x="3654223" y="5787061"/>
                  </a:lnTo>
                  <a:lnTo>
                    <a:pt x="3659150" y="5794364"/>
                  </a:lnTo>
                  <a:lnTo>
                    <a:pt x="3649625" y="5789919"/>
                  </a:lnTo>
                  <a:close/>
                  <a:moveTo>
                    <a:pt x="1810406" y="5757851"/>
                  </a:moveTo>
                  <a:lnTo>
                    <a:pt x="1816824" y="5766824"/>
                  </a:lnTo>
                  <a:lnTo>
                    <a:pt x="1832868" y="5767422"/>
                  </a:lnTo>
                  <a:lnTo>
                    <a:pt x="1835114" y="5778489"/>
                  </a:lnTo>
                  <a:lnTo>
                    <a:pt x="1829659" y="5772507"/>
                  </a:lnTo>
                  <a:lnTo>
                    <a:pt x="1816824" y="5771909"/>
                  </a:lnTo>
                  <a:lnTo>
                    <a:pt x="1809444" y="5775797"/>
                  </a:lnTo>
                  <a:lnTo>
                    <a:pt x="1804951" y="5768918"/>
                  </a:lnTo>
                  <a:close/>
                  <a:moveTo>
                    <a:pt x="3645223" y="5754676"/>
                  </a:moveTo>
                  <a:lnTo>
                    <a:pt x="3645223" y="5762230"/>
                  </a:lnTo>
                  <a:lnTo>
                    <a:pt x="3648038" y="5769470"/>
                  </a:lnTo>
                  <a:lnTo>
                    <a:pt x="3646162" y="5785838"/>
                  </a:lnTo>
                  <a:lnTo>
                    <a:pt x="3640533" y="5785838"/>
                  </a:lnTo>
                  <a:lnTo>
                    <a:pt x="3639595" y="5781746"/>
                  </a:lnTo>
                  <a:lnTo>
                    <a:pt x="3630839" y="5791189"/>
                  </a:lnTo>
                  <a:lnTo>
                    <a:pt x="3627400" y="5788356"/>
                  </a:lnTo>
                  <a:cubicBezTo>
                    <a:pt x="3627608" y="5785523"/>
                    <a:pt x="3627817" y="5782690"/>
                    <a:pt x="3628025" y="5779857"/>
                  </a:cubicBezTo>
                  <a:lnTo>
                    <a:pt x="3632716" y="5772303"/>
                  </a:lnTo>
                  <a:lnTo>
                    <a:pt x="3633966" y="5761601"/>
                  </a:lnTo>
                  <a:close/>
                  <a:moveTo>
                    <a:pt x="4003575" y="5735626"/>
                  </a:moveTo>
                  <a:lnTo>
                    <a:pt x="4014159" y="5735626"/>
                  </a:lnTo>
                  <a:lnTo>
                    <a:pt x="4019139" y="5746117"/>
                  </a:lnTo>
                  <a:lnTo>
                    <a:pt x="4029723" y="5752674"/>
                  </a:lnTo>
                  <a:lnTo>
                    <a:pt x="4032213" y="5759232"/>
                  </a:lnTo>
                  <a:lnTo>
                    <a:pt x="4021629" y="5765789"/>
                  </a:lnTo>
                  <a:lnTo>
                    <a:pt x="4014470" y="5761527"/>
                  </a:lnTo>
                  <a:lnTo>
                    <a:pt x="4017583" y="5753986"/>
                  </a:lnTo>
                  <a:lnTo>
                    <a:pt x="4002953" y="5749724"/>
                  </a:lnTo>
                  <a:lnTo>
                    <a:pt x="4000463" y="5742183"/>
                  </a:lnTo>
                  <a:close/>
                  <a:moveTo>
                    <a:pt x="3888209" y="5732451"/>
                  </a:moveTo>
                  <a:lnTo>
                    <a:pt x="3904177" y="5735657"/>
                  </a:lnTo>
                  <a:lnTo>
                    <a:pt x="3915036" y="5750404"/>
                  </a:lnTo>
                  <a:lnTo>
                    <a:pt x="3923658" y="5764189"/>
                  </a:lnTo>
                  <a:lnTo>
                    <a:pt x="3940904" y="5769319"/>
                  </a:lnTo>
                  <a:lnTo>
                    <a:pt x="3947291" y="5776692"/>
                  </a:lnTo>
                  <a:lnTo>
                    <a:pt x="3975714" y="5776372"/>
                  </a:lnTo>
                  <a:lnTo>
                    <a:pt x="3978269" y="5781822"/>
                  </a:lnTo>
                  <a:lnTo>
                    <a:pt x="3978269" y="5793684"/>
                  </a:lnTo>
                  <a:lnTo>
                    <a:pt x="3983698" y="5799454"/>
                  </a:lnTo>
                  <a:lnTo>
                    <a:pt x="3981463" y="5809393"/>
                  </a:lnTo>
                  <a:lnTo>
                    <a:pt x="3986892" y="5816766"/>
                  </a:lnTo>
                  <a:lnTo>
                    <a:pt x="3999986" y="5826063"/>
                  </a:lnTo>
                  <a:lnTo>
                    <a:pt x="4010205" y="5829269"/>
                  </a:lnTo>
                  <a:lnTo>
                    <a:pt x="4027451" y="5832475"/>
                  </a:lnTo>
                  <a:lnTo>
                    <a:pt x="4026812" y="5854596"/>
                  </a:lnTo>
                  <a:lnTo>
                    <a:pt x="4015954" y="5864214"/>
                  </a:lnTo>
                  <a:lnTo>
                    <a:pt x="4000944" y="5860367"/>
                  </a:lnTo>
                  <a:lnTo>
                    <a:pt x="3993598" y="5852672"/>
                  </a:lnTo>
                  <a:lnTo>
                    <a:pt x="3991363" y="5839849"/>
                  </a:lnTo>
                  <a:lnTo>
                    <a:pt x="3975395" y="5831834"/>
                  </a:lnTo>
                  <a:cubicBezTo>
                    <a:pt x="3975714" y="5828201"/>
                    <a:pt x="3976034" y="5824567"/>
                    <a:pt x="3976353" y="5820934"/>
                  </a:cubicBezTo>
                  <a:lnTo>
                    <a:pt x="3963259" y="5812919"/>
                  </a:lnTo>
                  <a:lnTo>
                    <a:pt x="3959107" y="5804263"/>
                  </a:lnTo>
                  <a:lnTo>
                    <a:pt x="3927171" y="5801378"/>
                  </a:lnTo>
                  <a:lnTo>
                    <a:pt x="3922700" y="5794004"/>
                  </a:lnTo>
                  <a:cubicBezTo>
                    <a:pt x="3923019" y="5790050"/>
                    <a:pt x="3923339" y="5786096"/>
                    <a:pt x="3923658" y="5782142"/>
                  </a:cubicBezTo>
                  <a:lnTo>
                    <a:pt x="3914077" y="5772845"/>
                  </a:lnTo>
                  <a:lnTo>
                    <a:pt x="3881183" y="5751686"/>
                  </a:lnTo>
                  <a:lnTo>
                    <a:pt x="3881183" y="5747519"/>
                  </a:lnTo>
                  <a:lnTo>
                    <a:pt x="3876712" y="5749442"/>
                  </a:lnTo>
                  <a:lnTo>
                    <a:pt x="3863938" y="5752648"/>
                  </a:lnTo>
                  <a:lnTo>
                    <a:pt x="3873199" y="5742068"/>
                  </a:lnTo>
                  <a:lnTo>
                    <a:pt x="3880864" y="5741107"/>
                  </a:lnTo>
                  <a:close/>
                  <a:moveTo>
                    <a:pt x="1831939" y="5713401"/>
                  </a:moveTo>
                  <a:cubicBezTo>
                    <a:pt x="1831617" y="5716218"/>
                    <a:pt x="1831294" y="5719034"/>
                    <a:pt x="1830972" y="5721851"/>
                  </a:cubicBezTo>
                  <a:lnTo>
                    <a:pt x="1812925" y="5752401"/>
                  </a:lnTo>
                  <a:lnTo>
                    <a:pt x="1808736" y="5754676"/>
                  </a:lnTo>
                  <a:lnTo>
                    <a:pt x="1805191" y="5748176"/>
                  </a:lnTo>
                  <a:lnTo>
                    <a:pt x="1794877" y="5751751"/>
                  </a:lnTo>
                  <a:lnTo>
                    <a:pt x="1789076" y="5743951"/>
                  </a:lnTo>
                  <a:lnTo>
                    <a:pt x="1796489" y="5727701"/>
                  </a:lnTo>
                  <a:lnTo>
                    <a:pt x="1813892" y="5714701"/>
                  </a:lnTo>
                  <a:close/>
                  <a:moveTo>
                    <a:pt x="3909022" y="5707051"/>
                  </a:moveTo>
                  <a:lnTo>
                    <a:pt x="3919500" y="5708956"/>
                  </a:lnTo>
                  <a:lnTo>
                    <a:pt x="3906800" y="5716576"/>
                  </a:lnTo>
                  <a:close/>
                  <a:moveTo>
                    <a:pt x="3933152" y="5702289"/>
                  </a:moveTo>
                  <a:lnTo>
                    <a:pt x="3938550" y="5710397"/>
                  </a:lnTo>
                  <a:lnTo>
                    <a:pt x="3943947" y="5710397"/>
                  </a:lnTo>
                  <a:lnTo>
                    <a:pt x="3944900" y="5717569"/>
                  </a:lnTo>
                  <a:lnTo>
                    <a:pt x="3936327" y="5719752"/>
                  </a:lnTo>
                  <a:lnTo>
                    <a:pt x="3929025" y="5713515"/>
                  </a:lnTo>
                  <a:lnTo>
                    <a:pt x="3925850" y="5706343"/>
                  </a:lnTo>
                  <a:close/>
                  <a:moveTo>
                    <a:pt x="3950898" y="5691176"/>
                  </a:moveTo>
                  <a:lnTo>
                    <a:pt x="3954426" y="5700557"/>
                  </a:lnTo>
                  <a:lnTo>
                    <a:pt x="3948252" y="5711814"/>
                  </a:lnTo>
                  <a:lnTo>
                    <a:pt x="3946488" y="5707749"/>
                  </a:lnTo>
                  <a:lnTo>
                    <a:pt x="3949428" y="5700557"/>
                  </a:lnTo>
                  <a:close/>
                  <a:moveTo>
                    <a:pt x="4188559" y="5689589"/>
                  </a:moveTo>
                  <a:lnTo>
                    <a:pt x="4200260" y="5693688"/>
                  </a:lnTo>
                  <a:lnTo>
                    <a:pt x="4201525" y="5703148"/>
                  </a:lnTo>
                  <a:lnTo>
                    <a:pt x="4222713" y="5713554"/>
                  </a:lnTo>
                  <a:lnTo>
                    <a:pt x="4207850" y="5720806"/>
                  </a:lnTo>
                  <a:lnTo>
                    <a:pt x="4198363" y="5712608"/>
                  </a:lnTo>
                  <a:lnTo>
                    <a:pt x="4203739" y="5728059"/>
                  </a:lnTo>
                  <a:lnTo>
                    <a:pt x="4197414" y="5735627"/>
                  </a:lnTo>
                  <a:lnTo>
                    <a:pt x="4179705" y="5734996"/>
                  </a:lnTo>
                  <a:lnTo>
                    <a:pt x="4168953" y="5725221"/>
                  </a:lnTo>
                  <a:lnTo>
                    <a:pt x="4186662" y="5713869"/>
                  </a:lnTo>
                  <a:lnTo>
                    <a:pt x="4173064" y="5710716"/>
                  </a:lnTo>
                  <a:lnTo>
                    <a:pt x="4164525" y="5723329"/>
                  </a:lnTo>
                  <a:lnTo>
                    <a:pt x="4144603" y="5715130"/>
                  </a:lnTo>
                  <a:lnTo>
                    <a:pt x="4143338" y="5702517"/>
                  </a:lnTo>
                  <a:lnTo>
                    <a:pt x="4165790" y="5703463"/>
                  </a:lnTo>
                  <a:lnTo>
                    <a:pt x="4167688" y="5696211"/>
                  </a:lnTo>
                  <a:lnTo>
                    <a:pt x="4181602" y="5695895"/>
                  </a:lnTo>
                  <a:close/>
                  <a:moveTo>
                    <a:pt x="3560407" y="5638789"/>
                  </a:moveTo>
                  <a:lnTo>
                    <a:pt x="3566757" y="5641629"/>
                  </a:lnTo>
                  <a:lnTo>
                    <a:pt x="3572790" y="5648572"/>
                  </a:lnTo>
                  <a:lnTo>
                    <a:pt x="3560725" y="5652675"/>
                  </a:lnTo>
                  <a:lnTo>
                    <a:pt x="3562312" y="5664667"/>
                  </a:lnTo>
                  <a:lnTo>
                    <a:pt x="3572155" y="5670663"/>
                  </a:lnTo>
                  <a:cubicBezTo>
                    <a:pt x="3571943" y="5673714"/>
                    <a:pt x="3571732" y="5676764"/>
                    <a:pt x="3571520" y="5679815"/>
                  </a:cubicBezTo>
                  <a:lnTo>
                    <a:pt x="3582950" y="5680447"/>
                  </a:lnTo>
                  <a:lnTo>
                    <a:pt x="3581680" y="5691177"/>
                  </a:lnTo>
                  <a:lnTo>
                    <a:pt x="3563265" y="5680447"/>
                  </a:lnTo>
                  <a:lnTo>
                    <a:pt x="3561677" y="5668770"/>
                  </a:lnTo>
                  <a:lnTo>
                    <a:pt x="3541675" y="5647310"/>
                  </a:lnTo>
                  <a:lnTo>
                    <a:pt x="3543262" y="5640367"/>
                  </a:lnTo>
                  <a:lnTo>
                    <a:pt x="3558185" y="5642891"/>
                  </a:lnTo>
                  <a:close/>
                  <a:moveTo>
                    <a:pt x="1988465" y="5605451"/>
                  </a:moveTo>
                  <a:lnTo>
                    <a:pt x="1990687" y="5609261"/>
                  </a:lnTo>
                  <a:lnTo>
                    <a:pt x="1976082" y="5621326"/>
                  </a:lnTo>
                  <a:lnTo>
                    <a:pt x="1975130" y="5626406"/>
                  </a:lnTo>
                  <a:lnTo>
                    <a:pt x="1985607" y="5621008"/>
                  </a:lnTo>
                  <a:lnTo>
                    <a:pt x="1979257" y="5631486"/>
                  </a:lnTo>
                  <a:lnTo>
                    <a:pt x="1981480" y="5638153"/>
                  </a:lnTo>
                  <a:lnTo>
                    <a:pt x="1998307" y="5636883"/>
                  </a:lnTo>
                  <a:lnTo>
                    <a:pt x="2005927" y="5638788"/>
                  </a:lnTo>
                  <a:lnTo>
                    <a:pt x="2008150" y="5651488"/>
                  </a:lnTo>
                  <a:lnTo>
                    <a:pt x="1999895" y="5666411"/>
                  </a:lnTo>
                  <a:lnTo>
                    <a:pt x="1993545" y="5677841"/>
                  </a:lnTo>
                  <a:lnTo>
                    <a:pt x="1987195" y="5690859"/>
                  </a:lnTo>
                  <a:lnTo>
                    <a:pt x="1965287" y="5699114"/>
                  </a:lnTo>
                  <a:lnTo>
                    <a:pt x="1965287" y="5694986"/>
                  </a:lnTo>
                  <a:lnTo>
                    <a:pt x="1954492" y="5688954"/>
                  </a:lnTo>
                  <a:lnTo>
                    <a:pt x="1937665" y="5683556"/>
                  </a:lnTo>
                  <a:cubicBezTo>
                    <a:pt x="1937877" y="5678370"/>
                    <a:pt x="1938088" y="5673185"/>
                    <a:pt x="1938300" y="5667999"/>
                  </a:cubicBezTo>
                  <a:lnTo>
                    <a:pt x="1928775" y="5660696"/>
                  </a:lnTo>
                  <a:lnTo>
                    <a:pt x="1912900" y="5662601"/>
                  </a:lnTo>
                  <a:cubicBezTo>
                    <a:pt x="1912688" y="5667258"/>
                    <a:pt x="1912477" y="5671914"/>
                    <a:pt x="1912265" y="5676571"/>
                  </a:cubicBezTo>
                  <a:lnTo>
                    <a:pt x="1902740" y="5674349"/>
                  </a:lnTo>
                  <a:lnTo>
                    <a:pt x="1900200" y="5650536"/>
                  </a:lnTo>
                  <a:lnTo>
                    <a:pt x="1917027" y="5641963"/>
                  </a:lnTo>
                  <a:lnTo>
                    <a:pt x="1937982" y="5626723"/>
                  </a:lnTo>
                  <a:lnTo>
                    <a:pt x="1952905" y="5619103"/>
                  </a:lnTo>
                  <a:close/>
                  <a:moveTo>
                    <a:pt x="4089680" y="5599101"/>
                  </a:moveTo>
                  <a:lnTo>
                    <a:pt x="4100475" y="5606038"/>
                  </a:lnTo>
                  <a:lnTo>
                    <a:pt x="4089045" y="5624958"/>
                  </a:lnTo>
                  <a:lnTo>
                    <a:pt x="4092220" y="5642931"/>
                  </a:lnTo>
                  <a:lnTo>
                    <a:pt x="4079520" y="5637571"/>
                  </a:lnTo>
                  <a:lnTo>
                    <a:pt x="4081742" y="5630318"/>
                  </a:lnTo>
                  <a:lnTo>
                    <a:pt x="4076345" y="5630318"/>
                  </a:lnTo>
                  <a:lnTo>
                    <a:pt x="4069042" y="5645139"/>
                  </a:lnTo>
                  <a:lnTo>
                    <a:pt x="4060470" y="5631580"/>
                  </a:lnTo>
                  <a:lnTo>
                    <a:pt x="4056025" y="5615813"/>
                  </a:lnTo>
                  <a:lnTo>
                    <a:pt x="4073805" y="5615813"/>
                  </a:lnTo>
                  <a:lnTo>
                    <a:pt x="4084600" y="5619597"/>
                  </a:lnTo>
                  <a:close/>
                  <a:moveTo>
                    <a:pt x="2070698" y="5599101"/>
                  </a:moveTo>
                  <a:lnTo>
                    <a:pt x="2091018" y="5613433"/>
                  </a:lnTo>
                  <a:lnTo>
                    <a:pt x="2092288" y="5624649"/>
                  </a:lnTo>
                  <a:lnTo>
                    <a:pt x="2079588" y="5632439"/>
                  </a:lnTo>
                  <a:lnTo>
                    <a:pt x="2067840" y="5622780"/>
                  </a:lnTo>
                  <a:lnTo>
                    <a:pt x="2041488" y="5624338"/>
                  </a:lnTo>
                  <a:lnTo>
                    <a:pt x="2040218" y="5614056"/>
                  </a:lnTo>
                  <a:lnTo>
                    <a:pt x="2033868" y="5614056"/>
                  </a:lnTo>
                  <a:lnTo>
                    <a:pt x="2031963" y="5604397"/>
                  </a:lnTo>
                  <a:close/>
                  <a:moveTo>
                    <a:pt x="4138765" y="5576879"/>
                  </a:moveTo>
                  <a:lnTo>
                    <a:pt x="4144990" y="5580100"/>
                  </a:lnTo>
                  <a:lnTo>
                    <a:pt x="4148103" y="5590408"/>
                  </a:lnTo>
                  <a:lnTo>
                    <a:pt x="4140943" y="5599104"/>
                  </a:lnTo>
                  <a:lnTo>
                    <a:pt x="4116353" y="5598138"/>
                  </a:lnTo>
                  <a:lnTo>
                    <a:pt x="4121956" y="5588475"/>
                  </a:lnTo>
                  <a:close/>
                  <a:moveTo>
                    <a:pt x="4302091" y="5553067"/>
                  </a:moveTo>
                  <a:lnTo>
                    <a:pt x="4302091" y="5561005"/>
                  </a:lnTo>
                  <a:lnTo>
                    <a:pt x="4297328" y="5558934"/>
                  </a:lnTo>
                  <a:close/>
                  <a:moveTo>
                    <a:pt x="4108553" y="5551476"/>
                  </a:moveTo>
                  <a:lnTo>
                    <a:pt x="4122700" y="5555898"/>
                  </a:lnTo>
                  <a:lnTo>
                    <a:pt x="4121735" y="5565764"/>
                  </a:lnTo>
                  <a:lnTo>
                    <a:pt x="4108874" y="5563723"/>
                  </a:lnTo>
                  <a:lnTo>
                    <a:pt x="4097300" y="5562702"/>
                  </a:lnTo>
                  <a:lnTo>
                    <a:pt x="4099229" y="5556919"/>
                  </a:lnTo>
                  <a:close/>
                  <a:moveTo>
                    <a:pt x="4289391" y="5540367"/>
                  </a:moveTo>
                  <a:lnTo>
                    <a:pt x="4308441" y="5541002"/>
                  </a:lnTo>
                  <a:lnTo>
                    <a:pt x="4301337" y="5548305"/>
                  </a:lnTo>
                  <a:lnTo>
                    <a:pt x="4292620" y="5551480"/>
                  </a:lnTo>
                  <a:lnTo>
                    <a:pt x="4289391" y="5548305"/>
                  </a:lnTo>
                  <a:close/>
                  <a:moveTo>
                    <a:pt x="4022925" y="5514964"/>
                  </a:moveTo>
                  <a:lnTo>
                    <a:pt x="4031881" y="5519920"/>
                  </a:lnTo>
                  <a:cubicBezTo>
                    <a:pt x="4031992" y="5524360"/>
                    <a:pt x="4032102" y="5528799"/>
                    <a:pt x="4032213" y="5533239"/>
                  </a:cubicBezTo>
                  <a:lnTo>
                    <a:pt x="4022261" y="5540364"/>
                  </a:lnTo>
                  <a:lnTo>
                    <a:pt x="4009988" y="5532310"/>
                  </a:lnTo>
                  <a:lnTo>
                    <a:pt x="4011315" y="5525186"/>
                  </a:lnTo>
                  <a:close/>
                  <a:moveTo>
                    <a:pt x="2542105" y="5470514"/>
                  </a:moveTo>
                  <a:lnTo>
                    <a:pt x="2547481" y="5470514"/>
                  </a:lnTo>
                  <a:lnTo>
                    <a:pt x="2566456" y="5478769"/>
                  </a:lnTo>
                  <a:lnTo>
                    <a:pt x="2578157" y="5478769"/>
                  </a:lnTo>
                  <a:lnTo>
                    <a:pt x="2586696" y="5503851"/>
                  </a:lnTo>
                  <a:cubicBezTo>
                    <a:pt x="2586380" y="5509460"/>
                    <a:pt x="2586063" y="5515070"/>
                    <a:pt x="2585747" y="5520679"/>
                  </a:cubicBezTo>
                  <a:lnTo>
                    <a:pt x="2601876" y="5547031"/>
                  </a:lnTo>
                  <a:cubicBezTo>
                    <a:pt x="2601560" y="5556450"/>
                    <a:pt x="2601243" y="5565870"/>
                    <a:pt x="2600927" y="5575289"/>
                  </a:cubicBezTo>
                  <a:lnTo>
                    <a:pt x="2590491" y="5584814"/>
                  </a:lnTo>
                  <a:lnTo>
                    <a:pt x="2586696" y="5599736"/>
                  </a:lnTo>
                  <a:lnTo>
                    <a:pt x="2600295" y="5611484"/>
                  </a:lnTo>
                  <a:lnTo>
                    <a:pt x="2592388" y="5641646"/>
                  </a:lnTo>
                  <a:lnTo>
                    <a:pt x="2584166" y="5676889"/>
                  </a:lnTo>
                  <a:cubicBezTo>
                    <a:pt x="2584271" y="5688425"/>
                    <a:pt x="2584377" y="5699960"/>
                    <a:pt x="2584482" y="5711496"/>
                  </a:cubicBezTo>
                  <a:lnTo>
                    <a:pt x="2570884" y="5732769"/>
                  </a:lnTo>
                  <a:lnTo>
                    <a:pt x="2561080" y="5721974"/>
                  </a:lnTo>
                  <a:lnTo>
                    <a:pt x="2550644" y="5711814"/>
                  </a:lnTo>
                  <a:lnTo>
                    <a:pt x="2532934" y="5723561"/>
                  </a:lnTo>
                  <a:cubicBezTo>
                    <a:pt x="2532618" y="5730229"/>
                    <a:pt x="2532301" y="5736896"/>
                    <a:pt x="2531985" y="5743564"/>
                  </a:cubicBezTo>
                  <a:lnTo>
                    <a:pt x="2523446" y="5752136"/>
                  </a:lnTo>
                  <a:lnTo>
                    <a:pt x="2510796" y="5753089"/>
                  </a:lnTo>
                  <a:lnTo>
                    <a:pt x="2496249" y="5756264"/>
                  </a:lnTo>
                  <a:lnTo>
                    <a:pt x="2484864" y="5748326"/>
                  </a:lnTo>
                  <a:lnTo>
                    <a:pt x="2476325" y="5751501"/>
                  </a:lnTo>
                  <a:lnTo>
                    <a:pt x="2472846" y="5740706"/>
                  </a:lnTo>
                  <a:lnTo>
                    <a:pt x="2481385" y="5740706"/>
                  </a:lnTo>
                  <a:lnTo>
                    <a:pt x="2474744" y="5735626"/>
                  </a:lnTo>
                  <a:cubicBezTo>
                    <a:pt x="2474428" y="5727265"/>
                    <a:pt x="2474111" y="5718905"/>
                    <a:pt x="2473795" y="5710544"/>
                  </a:cubicBezTo>
                  <a:lnTo>
                    <a:pt x="2460829" y="5693716"/>
                  </a:lnTo>
                  <a:lnTo>
                    <a:pt x="2477274" y="5644821"/>
                  </a:lnTo>
                  <a:lnTo>
                    <a:pt x="2481701" y="5631169"/>
                  </a:lnTo>
                  <a:lnTo>
                    <a:pt x="2467470" y="5619739"/>
                  </a:lnTo>
                  <a:lnTo>
                    <a:pt x="2476009" y="5598466"/>
                  </a:lnTo>
                  <a:lnTo>
                    <a:pt x="2469684" y="5588941"/>
                  </a:lnTo>
                  <a:lnTo>
                    <a:pt x="2475693" y="5575606"/>
                  </a:lnTo>
                  <a:lnTo>
                    <a:pt x="2466205" y="5557509"/>
                  </a:lnTo>
                  <a:lnTo>
                    <a:pt x="2450393" y="5547349"/>
                  </a:lnTo>
                  <a:lnTo>
                    <a:pt x="2445965" y="5556874"/>
                  </a:lnTo>
                  <a:lnTo>
                    <a:pt x="2441538" y="5535601"/>
                  </a:lnTo>
                  <a:lnTo>
                    <a:pt x="2447863" y="5521949"/>
                  </a:lnTo>
                  <a:lnTo>
                    <a:pt x="2442170" y="5497819"/>
                  </a:lnTo>
                  <a:lnTo>
                    <a:pt x="2450709" y="5492421"/>
                  </a:lnTo>
                  <a:lnTo>
                    <a:pt x="2454820" y="5477499"/>
                  </a:lnTo>
                  <a:lnTo>
                    <a:pt x="2461145" y="5482896"/>
                  </a:lnTo>
                  <a:lnTo>
                    <a:pt x="2451658" y="5497819"/>
                  </a:lnTo>
                  <a:lnTo>
                    <a:pt x="2459248" y="5509249"/>
                  </a:lnTo>
                  <a:lnTo>
                    <a:pt x="2476325" y="5517504"/>
                  </a:lnTo>
                  <a:lnTo>
                    <a:pt x="2496249" y="5519409"/>
                  </a:lnTo>
                  <a:lnTo>
                    <a:pt x="2503523" y="5503534"/>
                  </a:lnTo>
                  <a:lnTo>
                    <a:pt x="2524711" y="5490834"/>
                  </a:lnTo>
                  <a:lnTo>
                    <a:pt x="2537994" y="5481309"/>
                  </a:lnTo>
                  <a:close/>
                  <a:moveTo>
                    <a:pt x="3282913" y="5260964"/>
                  </a:moveTo>
                  <a:lnTo>
                    <a:pt x="3294026" y="5262084"/>
                  </a:lnTo>
                  <a:lnTo>
                    <a:pt x="3287964" y="5265727"/>
                  </a:lnTo>
                  <a:close/>
                  <a:moveTo>
                    <a:pt x="3328248" y="5257789"/>
                  </a:moveTo>
                  <a:lnTo>
                    <a:pt x="3340739" y="5264892"/>
                  </a:lnTo>
                  <a:lnTo>
                    <a:pt x="3362288" y="5271027"/>
                  </a:lnTo>
                  <a:lnTo>
                    <a:pt x="3361039" y="5276839"/>
                  </a:lnTo>
                  <a:lnTo>
                    <a:pt x="3336680" y="5270704"/>
                  </a:lnTo>
                  <a:lnTo>
                    <a:pt x="3324188" y="5259726"/>
                  </a:lnTo>
                  <a:close/>
                  <a:moveTo>
                    <a:pt x="2671407" y="5257789"/>
                  </a:moveTo>
                  <a:lnTo>
                    <a:pt x="2674900" y="5266657"/>
                  </a:lnTo>
                  <a:lnTo>
                    <a:pt x="2673947" y="5273226"/>
                  </a:lnTo>
                  <a:lnTo>
                    <a:pt x="2667597" y="5275197"/>
                  </a:lnTo>
                  <a:lnTo>
                    <a:pt x="2671725" y="5284722"/>
                  </a:lnTo>
                  <a:lnTo>
                    <a:pt x="2664422" y="5286364"/>
                  </a:lnTo>
                  <a:lnTo>
                    <a:pt x="2659977" y="5276510"/>
                  </a:lnTo>
                  <a:lnTo>
                    <a:pt x="2643150" y="5278481"/>
                  </a:lnTo>
                  <a:lnTo>
                    <a:pt x="2636800" y="5268956"/>
                  </a:lnTo>
                  <a:lnTo>
                    <a:pt x="2659977" y="5266657"/>
                  </a:lnTo>
                  <a:close/>
                  <a:moveTo>
                    <a:pt x="3264815" y="5237151"/>
                  </a:moveTo>
                  <a:lnTo>
                    <a:pt x="3282277" y="5247144"/>
                  </a:lnTo>
                  <a:lnTo>
                    <a:pt x="3295930" y="5244334"/>
                  </a:lnTo>
                  <a:lnTo>
                    <a:pt x="3316250" y="5251204"/>
                  </a:lnTo>
                  <a:lnTo>
                    <a:pt x="3295930" y="5249955"/>
                  </a:lnTo>
                  <a:lnTo>
                    <a:pt x="3283865" y="5256201"/>
                  </a:lnTo>
                  <a:lnTo>
                    <a:pt x="3252750" y="5239337"/>
                  </a:lnTo>
                  <a:close/>
                  <a:moveTo>
                    <a:pt x="2572585" y="5232389"/>
                  </a:moveTo>
                  <a:cubicBezTo>
                    <a:pt x="2573224" y="5246022"/>
                    <a:pt x="2573864" y="5259654"/>
                    <a:pt x="2574503" y="5273287"/>
                  </a:cubicBezTo>
                  <a:lnTo>
                    <a:pt x="2571306" y="5288188"/>
                  </a:lnTo>
                  <a:lnTo>
                    <a:pt x="2584413" y="5315453"/>
                  </a:lnTo>
                  <a:lnTo>
                    <a:pt x="2581536" y="5359522"/>
                  </a:lnTo>
                  <a:lnTo>
                    <a:pt x="2570028" y="5388373"/>
                  </a:lnTo>
                  <a:lnTo>
                    <a:pt x="2566831" y="5402957"/>
                  </a:lnTo>
                  <a:lnTo>
                    <a:pt x="2557561" y="5426101"/>
                  </a:lnTo>
                  <a:lnTo>
                    <a:pt x="2549249" y="5445123"/>
                  </a:lnTo>
                  <a:lnTo>
                    <a:pt x="2547971" y="5451464"/>
                  </a:lnTo>
                  <a:lnTo>
                    <a:pt x="2539659" y="5446391"/>
                  </a:lnTo>
                  <a:lnTo>
                    <a:pt x="2531987" y="5444489"/>
                  </a:lnTo>
                  <a:lnTo>
                    <a:pt x="2531028" y="5439099"/>
                  </a:lnTo>
                  <a:lnTo>
                    <a:pt x="2521438" y="5434978"/>
                  </a:lnTo>
                  <a:lnTo>
                    <a:pt x="2510569" y="5426735"/>
                  </a:lnTo>
                  <a:lnTo>
                    <a:pt x="2518241" y="5408663"/>
                  </a:lnTo>
                  <a:lnTo>
                    <a:pt x="2511209" y="5405493"/>
                  </a:lnTo>
                  <a:lnTo>
                    <a:pt x="2499701" y="5400103"/>
                  </a:lnTo>
                  <a:lnTo>
                    <a:pt x="2503856" y="5393762"/>
                  </a:lnTo>
                  <a:lnTo>
                    <a:pt x="2504815" y="5384568"/>
                  </a:lnTo>
                  <a:lnTo>
                    <a:pt x="2501619" y="5381398"/>
                  </a:lnTo>
                  <a:lnTo>
                    <a:pt x="2501619" y="5366814"/>
                  </a:lnTo>
                  <a:lnTo>
                    <a:pt x="2497143" y="5356035"/>
                  </a:lnTo>
                  <a:lnTo>
                    <a:pt x="2490750" y="5342719"/>
                  </a:lnTo>
                  <a:cubicBezTo>
                    <a:pt x="2491070" y="5338492"/>
                    <a:pt x="2491389" y="5334264"/>
                    <a:pt x="2491709" y="5330037"/>
                  </a:cubicBezTo>
                  <a:lnTo>
                    <a:pt x="2501299" y="5327818"/>
                  </a:lnTo>
                  <a:cubicBezTo>
                    <a:pt x="2500873" y="5320420"/>
                    <a:pt x="2500446" y="5313023"/>
                    <a:pt x="2500020" y="5305625"/>
                  </a:cubicBezTo>
                  <a:lnTo>
                    <a:pt x="2520159" y="5294846"/>
                  </a:lnTo>
                  <a:lnTo>
                    <a:pt x="2524315" y="5283432"/>
                  </a:lnTo>
                  <a:lnTo>
                    <a:pt x="2538061" y="5272653"/>
                  </a:lnTo>
                  <a:lnTo>
                    <a:pt x="2550848" y="5278994"/>
                  </a:lnTo>
                  <a:lnTo>
                    <a:pt x="2558520" y="5271702"/>
                  </a:lnTo>
                  <a:lnTo>
                    <a:pt x="2554684" y="5255850"/>
                  </a:lnTo>
                  <a:lnTo>
                    <a:pt x="2562356" y="5235559"/>
                  </a:lnTo>
                  <a:close/>
                  <a:moveTo>
                    <a:pt x="3216274" y="5219689"/>
                  </a:moveTo>
                  <a:lnTo>
                    <a:pt x="3221000" y="5221547"/>
                  </a:lnTo>
                  <a:lnTo>
                    <a:pt x="3210958" y="5232389"/>
                  </a:lnTo>
                  <a:lnTo>
                    <a:pt x="3210367" y="5228052"/>
                  </a:lnTo>
                  <a:lnTo>
                    <a:pt x="3208300" y="5222477"/>
                  </a:lnTo>
                  <a:close/>
                  <a:moveTo>
                    <a:pt x="3236875" y="5199051"/>
                  </a:moveTo>
                  <a:lnTo>
                    <a:pt x="3266104" y="5206144"/>
                  </a:lnTo>
                  <a:lnTo>
                    <a:pt x="3297200" y="5210197"/>
                  </a:lnTo>
                  <a:lnTo>
                    <a:pt x="3297200" y="5214926"/>
                  </a:lnTo>
                  <a:lnTo>
                    <a:pt x="3266726" y="5213912"/>
                  </a:lnTo>
                  <a:lnTo>
                    <a:pt x="3239673" y="5206819"/>
                  </a:lnTo>
                  <a:close/>
                  <a:moveTo>
                    <a:pt x="3261468" y="5180001"/>
                  </a:moveTo>
                  <a:lnTo>
                    <a:pt x="3278151" y="5188077"/>
                  </a:lnTo>
                  <a:lnTo>
                    <a:pt x="3274688" y="5194289"/>
                  </a:lnTo>
                  <a:lnTo>
                    <a:pt x="3257376" y="5193046"/>
                  </a:lnTo>
                  <a:lnTo>
                    <a:pt x="3245415" y="5189630"/>
                  </a:lnTo>
                  <a:lnTo>
                    <a:pt x="3241953" y="5184970"/>
                  </a:lnTo>
                  <a:lnTo>
                    <a:pt x="3241638" y="5180311"/>
                  </a:lnTo>
                  <a:close/>
                  <a:moveTo>
                    <a:pt x="3220023" y="5175239"/>
                  </a:moveTo>
                  <a:lnTo>
                    <a:pt x="3235288" y="5184764"/>
                  </a:lnTo>
                  <a:lnTo>
                    <a:pt x="3225824" y="5183535"/>
                  </a:lnTo>
                  <a:lnTo>
                    <a:pt x="3211475" y="5175546"/>
                  </a:lnTo>
                  <a:close/>
                  <a:moveTo>
                    <a:pt x="2421121" y="5104145"/>
                  </a:moveTo>
                  <a:lnTo>
                    <a:pt x="2412624" y="5112639"/>
                  </a:lnTo>
                  <a:cubicBezTo>
                    <a:pt x="2412640" y="5112672"/>
                    <a:pt x="2412656" y="5112704"/>
                    <a:pt x="2412672" y="5112737"/>
                  </a:cubicBezTo>
                  <a:lnTo>
                    <a:pt x="2421138" y="5104253"/>
                  </a:lnTo>
                  <a:cubicBezTo>
                    <a:pt x="2421132" y="5104217"/>
                    <a:pt x="2421127" y="5104181"/>
                    <a:pt x="2421121" y="5104145"/>
                  </a:cubicBezTo>
                  <a:close/>
                  <a:moveTo>
                    <a:pt x="3071775" y="5056176"/>
                  </a:moveTo>
                  <a:lnTo>
                    <a:pt x="3095705" y="5079407"/>
                  </a:lnTo>
                  <a:lnTo>
                    <a:pt x="3109875" y="5094276"/>
                  </a:lnTo>
                  <a:lnTo>
                    <a:pt x="3092242" y="5084364"/>
                  </a:lnTo>
                  <a:lnTo>
                    <a:pt x="3080277" y="5069805"/>
                  </a:lnTo>
                  <a:close/>
                  <a:moveTo>
                    <a:pt x="3087650" y="5051414"/>
                  </a:moveTo>
                  <a:lnTo>
                    <a:pt x="3115887" y="5070981"/>
                  </a:lnTo>
                  <a:lnTo>
                    <a:pt x="3117813" y="5079989"/>
                  </a:lnTo>
                  <a:close/>
                  <a:moveTo>
                    <a:pt x="3100350" y="5049826"/>
                  </a:moveTo>
                  <a:lnTo>
                    <a:pt x="3114638" y="5056224"/>
                  </a:lnTo>
                  <a:lnTo>
                    <a:pt x="3110215" y="5060939"/>
                  </a:lnTo>
                  <a:close/>
                  <a:moveTo>
                    <a:pt x="3085812" y="5013314"/>
                  </a:moveTo>
                  <a:lnTo>
                    <a:pt x="3107082" y="5026331"/>
                  </a:lnTo>
                  <a:lnTo>
                    <a:pt x="3109016" y="5031411"/>
                  </a:lnTo>
                  <a:lnTo>
                    <a:pt x="3102570" y="5029824"/>
                  </a:lnTo>
                  <a:lnTo>
                    <a:pt x="3115461" y="5041254"/>
                  </a:lnTo>
                  <a:lnTo>
                    <a:pt x="3124163" y="5047921"/>
                  </a:lnTo>
                  <a:lnTo>
                    <a:pt x="3122874" y="5051414"/>
                  </a:lnTo>
                  <a:lnTo>
                    <a:pt x="3104182" y="5037126"/>
                  </a:lnTo>
                  <a:lnTo>
                    <a:pt x="3105471" y="5045381"/>
                  </a:lnTo>
                  <a:lnTo>
                    <a:pt x="3093224" y="5033316"/>
                  </a:lnTo>
                  <a:lnTo>
                    <a:pt x="3084523" y="5021886"/>
                  </a:lnTo>
                  <a:lnTo>
                    <a:pt x="3081300" y="5013949"/>
                  </a:lnTo>
                  <a:close/>
                  <a:moveTo>
                    <a:pt x="3043982" y="5011726"/>
                  </a:moveTo>
                  <a:lnTo>
                    <a:pt x="3058460" y="5028318"/>
                  </a:lnTo>
                  <a:cubicBezTo>
                    <a:pt x="3058665" y="5032005"/>
                    <a:pt x="3058871" y="5035692"/>
                    <a:pt x="3059076" y="5039379"/>
                  </a:cubicBezTo>
                  <a:lnTo>
                    <a:pt x="3055071" y="5040301"/>
                  </a:lnTo>
                  <a:lnTo>
                    <a:pt x="3052299" y="5032927"/>
                  </a:lnTo>
                  <a:lnTo>
                    <a:pt x="3046139" y="5030161"/>
                  </a:lnTo>
                  <a:lnTo>
                    <a:pt x="3039978" y="5022173"/>
                  </a:lnTo>
                  <a:lnTo>
                    <a:pt x="3038438" y="5013877"/>
                  </a:lnTo>
                  <a:close/>
                  <a:moveTo>
                    <a:pt x="3081196" y="4995851"/>
                  </a:moveTo>
                  <a:lnTo>
                    <a:pt x="3089628" y="5007599"/>
                  </a:lnTo>
                  <a:lnTo>
                    <a:pt x="3094000" y="5013314"/>
                  </a:lnTo>
                  <a:lnTo>
                    <a:pt x="3077761" y="5004106"/>
                  </a:lnTo>
                  <a:lnTo>
                    <a:pt x="3074950" y="4998708"/>
                  </a:lnTo>
                  <a:close/>
                  <a:moveTo>
                    <a:pt x="6495127" y="4986728"/>
                  </a:moveTo>
                  <a:lnTo>
                    <a:pt x="6506559" y="4995299"/>
                  </a:lnTo>
                  <a:lnTo>
                    <a:pt x="6517991" y="4992442"/>
                  </a:lnTo>
                  <a:lnTo>
                    <a:pt x="6525612" y="4997204"/>
                  </a:lnTo>
                  <a:lnTo>
                    <a:pt x="6540537" y="4999426"/>
                  </a:lnTo>
                  <a:lnTo>
                    <a:pt x="6557050" y="5002918"/>
                  </a:lnTo>
                  <a:lnTo>
                    <a:pt x="6561450" y="5001033"/>
                  </a:lnTo>
                  <a:lnTo>
                    <a:pt x="6527292" y="5071939"/>
                  </a:lnTo>
                  <a:lnTo>
                    <a:pt x="6524977" y="5069582"/>
                  </a:lnTo>
                  <a:lnTo>
                    <a:pt x="6514815" y="5041964"/>
                  </a:lnTo>
                  <a:lnTo>
                    <a:pt x="6504336" y="5039424"/>
                  </a:lnTo>
                  <a:lnTo>
                    <a:pt x="6495762" y="5044821"/>
                  </a:lnTo>
                  <a:lnTo>
                    <a:pt x="6487506" y="5041329"/>
                  </a:lnTo>
                  <a:cubicBezTo>
                    <a:pt x="6487188" y="5037731"/>
                    <a:pt x="6486871" y="5034134"/>
                    <a:pt x="6486553" y="5030536"/>
                  </a:cubicBezTo>
                  <a:lnTo>
                    <a:pt x="6470993" y="5017520"/>
                  </a:lnTo>
                  <a:lnTo>
                    <a:pt x="6473534" y="4998791"/>
                  </a:lnTo>
                  <a:lnTo>
                    <a:pt x="6484648" y="4994981"/>
                  </a:lnTo>
                  <a:close/>
                  <a:moveTo>
                    <a:pt x="3034945" y="4948226"/>
                  </a:moveTo>
                  <a:lnTo>
                    <a:pt x="3042883" y="4949174"/>
                  </a:lnTo>
                  <a:lnTo>
                    <a:pt x="3044153" y="4962446"/>
                  </a:lnTo>
                  <a:lnTo>
                    <a:pt x="3048915" y="4968133"/>
                  </a:lnTo>
                  <a:lnTo>
                    <a:pt x="3055265" y="4979509"/>
                  </a:lnTo>
                  <a:lnTo>
                    <a:pt x="3060663" y="5014901"/>
                  </a:lnTo>
                  <a:lnTo>
                    <a:pt x="3054313" y="5014269"/>
                  </a:lnTo>
                  <a:lnTo>
                    <a:pt x="3049868" y="5008581"/>
                  </a:lnTo>
                  <a:lnTo>
                    <a:pt x="3040342" y="4999101"/>
                  </a:lnTo>
                  <a:lnTo>
                    <a:pt x="3036850" y="4987725"/>
                  </a:lnTo>
                  <a:lnTo>
                    <a:pt x="3039072" y="4981405"/>
                  </a:lnTo>
                  <a:lnTo>
                    <a:pt x="3044788" y="4985829"/>
                  </a:lnTo>
                  <a:lnTo>
                    <a:pt x="3046058" y="4981405"/>
                  </a:lnTo>
                  <a:lnTo>
                    <a:pt x="3046058" y="4972241"/>
                  </a:lnTo>
                  <a:lnTo>
                    <a:pt x="3033675" y="4958022"/>
                  </a:lnTo>
                  <a:close/>
                  <a:moveTo>
                    <a:pt x="3060662" y="4941876"/>
                  </a:moveTo>
                  <a:lnTo>
                    <a:pt x="3066377" y="4941876"/>
                  </a:lnTo>
                  <a:lnTo>
                    <a:pt x="3081300" y="4964101"/>
                  </a:lnTo>
                  <a:lnTo>
                    <a:pt x="3086062" y="4968228"/>
                  </a:lnTo>
                  <a:lnTo>
                    <a:pt x="3081935" y="4974578"/>
                  </a:lnTo>
                  <a:lnTo>
                    <a:pt x="3089872" y="4983786"/>
                  </a:lnTo>
                  <a:lnTo>
                    <a:pt x="3097175" y="4999026"/>
                  </a:lnTo>
                  <a:lnTo>
                    <a:pt x="3094317" y="4994263"/>
                  </a:lnTo>
                  <a:lnTo>
                    <a:pt x="3087967" y="4991406"/>
                  </a:lnTo>
                  <a:lnTo>
                    <a:pt x="3075902" y="4984738"/>
                  </a:lnTo>
                  <a:lnTo>
                    <a:pt x="3072092" y="4972673"/>
                  </a:lnTo>
                  <a:lnTo>
                    <a:pt x="3068917" y="4972038"/>
                  </a:lnTo>
                  <a:lnTo>
                    <a:pt x="3054312" y="4962196"/>
                  </a:lnTo>
                  <a:lnTo>
                    <a:pt x="3052725" y="4951083"/>
                  </a:lnTo>
                  <a:lnTo>
                    <a:pt x="3060662" y="4950448"/>
                  </a:lnTo>
                  <a:close/>
                  <a:moveTo>
                    <a:pt x="6600872" y="4906095"/>
                  </a:moveTo>
                  <a:lnTo>
                    <a:pt x="6598649" y="4911492"/>
                  </a:lnTo>
                  <a:lnTo>
                    <a:pt x="6602058" y="4916735"/>
                  </a:lnTo>
                  <a:lnTo>
                    <a:pt x="6570401" y="4982451"/>
                  </a:lnTo>
                  <a:lnTo>
                    <a:pt x="6569434" y="4982283"/>
                  </a:lnTo>
                  <a:lnTo>
                    <a:pt x="6564036" y="4977839"/>
                  </a:lnTo>
                  <a:lnTo>
                    <a:pt x="6564354" y="4967363"/>
                  </a:lnTo>
                  <a:lnTo>
                    <a:pt x="6569752" y="4961332"/>
                  </a:lnTo>
                  <a:lnTo>
                    <a:pt x="6573563" y="4943237"/>
                  </a:lnTo>
                  <a:lnTo>
                    <a:pt x="6567212" y="4935936"/>
                  </a:lnTo>
                  <a:lnTo>
                    <a:pt x="6568799" y="4924190"/>
                  </a:lnTo>
                  <a:lnTo>
                    <a:pt x="6582772" y="4909905"/>
                  </a:lnTo>
                  <a:close/>
                  <a:moveTo>
                    <a:pt x="4951102" y="4806942"/>
                  </a:moveTo>
                  <a:lnTo>
                    <a:pt x="4954554" y="4813479"/>
                  </a:lnTo>
                  <a:lnTo>
                    <a:pt x="4953518" y="4818055"/>
                  </a:lnTo>
                  <a:lnTo>
                    <a:pt x="4946616" y="4810210"/>
                  </a:lnTo>
                  <a:close/>
                  <a:moveTo>
                    <a:pt x="5054566" y="4779954"/>
                  </a:moveTo>
                  <a:lnTo>
                    <a:pt x="5046311" y="4792539"/>
                  </a:lnTo>
                  <a:lnTo>
                    <a:pt x="5039961" y="4814879"/>
                  </a:lnTo>
                  <a:lnTo>
                    <a:pt x="5029166" y="4805125"/>
                  </a:lnTo>
                  <a:lnTo>
                    <a:pt x="5032341" y="4797888"/>
                  </a:lnTo>
                  <a:lnTo>
                    <a:pt x="5048533" y="4785303"/>
                  </a:lnTo>
                  <a:close/>
                  <a:moveTo>
                    <a:pt x="4546749" y="4760722"/>
                  </a:moveTo>
                  <a:lnTo>
                    <a:pt x="4546260" y="4761212"/>
                  </a:lnTo>
                  <a:lnTo>
                    <a:pt x="4546884" y="4760899"/>
                  </a:lnTo>
                  <a:close/>
                  <a:moveTo>
                    <a:pt x="5140291" y="4749792"/>
                  </a:moveTo>
                  <a:lnTo>
                    <a:pt x="5127591" y="4759317"/>
                  </a:lnTo>
                  <a:lnTo>
                    <a:pt x="5130477" y="4751021"/>
                  </a:lnTo>
                  <a:close/>
                  <a:moveTo>
                    <a:pt x="6342270" y="4710093"/>
                  </a:moveTo>
                  <a:lnTo>
                    <a:pt x="6339836" y="4714047"/>
                  </a:lnTo>
                  <a:lnTo>
                    <a:pt x="6301729" y="4718809"/>
                  </a:lnTo>
                  <a:cubicBezTo>
                    <a:pt x="6301306" y="4724946"/>
                    <a:pt x="6300882" y="4731083"/>
                    <a:pt x="6300459" y="4737220"/>
                  </a:cubicBezTo>
                  <a:cubicBezTo>
                    <a:pt x="6300469" y="4737225"/>
                    <a:pt x="6300478" y="4737230"/>
                    <a:pt x="6300488" y="4737235"/>
                  </a:cubicBezTo>
                  <a:cubicBezTo>
                    <a:pt x="6300905" y="4731196"/>
                    <a:pt x="6301321" y="4725157"/>
                    <a:pt x="6301738" y="4719118"/>
                  </a:cubicBezTo>
                  <a:lnTo>
                    <a:pt x="6339844" y="4714356"/>
                  </a:lnTo>
                  <a:lnTo>
                    <a:pt x="6342384" y="4710229"/>
                  </a:lnTo>
                  <a:close/>
                  <a:moveTo>
                    <a:pt x="1472534" y="4375142"/>
                  </a:moveTo>
                  <a:lnTo>
                    <a:pt x="1482060" y="4376139"/>
                  </a:lnTo>
                  <a:lnTo>
                    <a:pt x="1487457" y="4385110"/>
                  </a:lnTo>
                  <a:lnTo>
                    <a:pt x="1484282" y="4388433"/>
                  </a:lnTo>
                  <a:lnTo>
                    <a:pt x="1476662" y="4385110"/>
                  </a:lnTo>
                  <a:lnTo>
                    <a:pt x="1467137" y="4389430"/>
                  </a:lnTo>
                  <a:lnTo>
                    <a:pt x="1465232" y="4381787"/>
                  </a:lnTo>
                  <a:close/>
                  <a:moveTo>
                    <a:pt x="1435070" y="4357679"/>
                  </a:moveTo>
                  <a:lnTo>
                    <a:pt x="1446184" y="4359584"/>
                  </a:lnTo>
                  <a:lnTo>
                    <a:pt x="1443096" y="4363711"/>
                  </a:lnTo>
                  <a:lnTo>
                    <a:pt x="1435996" y="4364029"/>
                  </a:lnTo>
                  <a:close/>
                  <a:moveTo>
                    <a:pt x="1538093" y="4154476"/>
                  </a:moveTo>
                  <a:lnTo>
                    <a:pt x="1543523" y="4158725"/>
                  </a:lnTo>
                  <a:lnTo>
                    <a:pt x="1561405" y="4162647"/>
                  </a:lnTo>
                  <a:lnTo>
                    <a:pt x="1566834" y="4170491"/>
                  </a:lnTo>
                  <a:lnTo>
                    <a:pt x="1564918" y="4178008"/>
                  </a:lnTo>
                  <a:lnTo>
                    <a:pt x="1557251" y="4185526"/>
                  </a:lnTo>
                  <a:lnTo>
                    <a:pt x="1549910" y="4187814"/>
                  </a:lnTo>
                  <a:lnTo>
                    <a:pt x="1525320" y="4175067"/>
                  </a:lnTo>
                  <a:lnTo>
                    <a:pt x="1511272" y="4175067"/>
                  </a:lnTo>
                  <a:lnTo>
                    <a:pt x="1515740" y="4171798"/>
                  </a:lnTo>
                  <a:close/>
                  <a:moveTo>
                    <a:pt x="2133803" y="3771889"/>
                  </a:moveTo>
                  <a:lnTo>
                    <a:pt x="2135150" y="3783636"/>
                  </a:lnTo>
                  <a:lnTo>
                    <a:pt x="2131782" y="3794114"/>
                  </a:lnTo>
                  <a:lnTo>
                    <a:pt x="2129762" y="3813164"/>
                  </a:lnTo>
                  <a:lnTo>
                    <a:pt x="2112925" y="3813164"/>
                  </a:lnTo>
                  <a:lnTo>
                    <a:pt x="2114609" y="3788081"/>
                  </a:lnTo>
                  <a:lnTo>
                    <a:pt x="2124711" y="3775381"/>
                  </a:lnTo>
                  <a:close/>
                  <a:moveTo>
                    <a:pt x="2166583" y="3746489"/>
                  </a:moveTo>
                  <a:lnTo>
                    <a:pt x="2171663" y="3748735"/>
                  </a:lnTo>
                  <a:lnTo>
                    <a:pt x="2153883" y="3759324"/>
                  </a:lnTo>
                  <a:lnTo>
                    <a:pt x="2146263" y="3767988"/>
                  </a:lnTo>
                  <a:lnTo>
                    <a:pt x="2140230" y="3776652"/>
                  </a:lnTo>
                  <a:lnTo>
                    <a:pt x="2136738" y="3766705"/>
                  </a:lnTo>
                  <a:lnTo>
                    <a:pt x="2146263" y="3757078"/>
                  </a:lnTo>
                  <a:close/>
                  <a:moveTo>
                    <a:pt x="1246315" y="3744901"/>
                  </a:moveTo>
                  <a:lnTo>
                    <a:pt x="1253753" y="3753473"/>
                  </a:lnTo>
                  <a:lnTo>
                    <a:pt x="1263448" y="3760458"/>
                  </a:lnTo>
                  <a:lnTo>
                    <a:pt x="1273144" y="3759506"/>
                  </a:lnTo>
                  <a:lnTo>
                    <a:pt x="1263448" y="3772206"/>
                  </a:lnTo>
                  <a:lnTo>
                    <a:pt x="1258277" y="3783953"/>
                  </a:lnTo>
                  <a:lnTo>
                    <a:pt x="1250844" y="3789351"/>
                  </a:lnTo>
                  <a:lnTo>
                    <a:pt x="1222724" y="3780143"/>
                  </a:lnTo>
                  <a:lnTo>
                    <a:pt x="1219167" y="3767443"/>
                  </a:lnTo>
                  <a:lnTo>
                    <a:pt x="1225632" y="3765221"/>
                  </a:lnTo>
                  <a:lnTo>
                    <a:pt x="1222400" y="3762046"/>
                  </a:lnTo>
                  <a:lnTo>
                    <a:pt x="1220461" y="3748393"/>
                  </a:lnTo>
                  <a:close/>
                  <a:moveTo>
                    <a:pt x="2215160" y="3730614"/>
                  </a:moveTo>
                  <a:lnTo>
                    <a:pt x="2216113" y="3734660"/>
                  </a:lnTo>
                  <a:lnTo>
                    <a:pt x="2207540" y="3735594"/>
                  </a:lnTo>
                  <a:lnTo>
                    <a:pt x="2194840" y="3739952"/>
                  </a:lnTo>
                  <a:lnTo>
                    <a:pt x="2188490" y="3744933"/>
                  </a:lnTo>
                  <a:lnTo>
                    <a:pt x="2178330" y="3746489"/>
                  </a:lnTo>
                  <a:lnTo>
                    <a:pt x="2171663" y="3739330"/>
                  </a:lnTo>
                  <a:lnTo>
                    <a:pt x="2200238" y="3732482"/>
                  </a:lnTo>
                  <a:close/>
                  <a:moveTo>
                    <a:pt x="2265326" y="3727439"/>
                  </a:moveTo>
                  <a:lnTo>
                    <a:pt x="2248622" y="3736964"/>
                  </a:lnTo>
                  <a:lnTo>
                    <a:pt x="2235070" y="3735232"/>
                  </a:lnTo>
                  <a:lnTo>
                    <a:pt x="2222463" y="3736387"/>
                  </a:lnTo>
                  <a:lnTo>
                    <a:pt x="2227821" y="3730614"/>
                  </a:lnTo>
                  <a:lnTo>
                    <a:pt x="2243579" y="3730325"/>
                  </a:lnTo>
                  <a:lnTo>
                    <a:pt x="2256816" y="3729171"/>
                  </a:lnTo>
                  <a:close/>
                  <a:moveTo>
                    <a:pt x="2293901" y="3721089"/>
                  </a:moveTo>
                  <a:lnTo>
                    <a:pt x="2284247" y="3726436"/>
                  </a:lnTo>
                  <a:lnTo>
                    <a:pt x="2270088" y="3733789"/>
                  </a:lnTo>
                  <a:lnTo>
                    <a:pt x="2275558" y="3723763"/>
                  </a:lnTo>
                  <a:close/>
                  <a:moveTo>
                    <a:pt x="2314928" y="3706801"/>
                  </a:moveTo>
                  <a:lnTo>
                    <a:pt x="2327813" y="3706801"/>
                  </a:lnTo>
                  <a:lnTo>
                    <a:pt x="2332000" y="3711192"/>
                  </a:lnTo>
                  <a:lnTo>
                    <a:pt x="2322337" y="3713556"/>
                  </a:lnTo>
                  <a:lnTo>
                    <a:pt x="2315251" y="3722676"/>
                  </a:lnTo>
                  <a:lnTo>
                    <a:pt x="2309775" y="3715921"/>
                  </a:lnTo>
                  <a:close/>
                  <a:moveTo>
                    <a:pt x="2362163" y="3689339"/>
                  </a:moveTo>
                  <a:lnTo>
                    <a:pt x="2358194" y="3694310"/>
                  </a:lnTo>
                  <a:lnTo>
                    <a:pt x="2338350" y="3700452"/>
                  </a:lnTo>
                  <a:lnTo>
                    <a:pt x="2351579" y="3693433"/>
                  </a:lnTo>
                  <a:close/>
                  <a:moveTo>
                    <a:pt x="2392325" y="3682989"/>
                  </a:moveTo>
                  <a:lnTo>
                    <a:pt x="2388983" y="3687752"/>
                  </a:lnTo>
                  <a:lnTo>
                    <a:pt x="2373275" y="3685187"/>
                  </a:lnTo>
                  <a:close/>
                  <a:moveTo>
                    <a:pt x="2415017" y="3681401"/>
                  </a:moveTo>
                  <a:lnTo>
                    <a:pt x="2422488" y="3682866"/>
                  </a:lnTo>
                  <a:lnTo>
                    <a:pt x="2406613" y="3684576"/>
                  </a:lnTo>
                  <a:close/>
                  <a:moveTo>
                    <a:pt x="2985194" y="3619489"/>
                  </a:moveTo>
                  <a:lnTo>
                    <a:pt x="3001933" y="3643179"/>
                  </a:lnTo>
                  <a:lnTo>
                    <a:pt x="3012555" y="3653563"/>
                  </a:lnTo>
                  <a:lnTo>
                    <a:pt x="3031868" y="3655835"/>
                  </a:lnTo>
                  <a:lnTo>
                    <a:pt x="3043778" y="3654212"/>
                  </a:lnTo>
                  <a:lnTo>
                    <a:pt x="3041525" y="3658756"/>
                  </a:lnTo>
                  <a:lnTo>
                    <a:pt x="3047963" y="3678227"/>
                  </a:lnTo>
                  <a:lnTo>
                    <a:pt x="3036375" y="3670438"/>
                  </a:lnTo>
                  <a:lnTo>
                    <a:pt x="3022212" y="3667518"/>
                  </a:lnTo>
                  <a:lnTo>
                    <a:pt x="3011589" y="3675306"/>
                  </a:lnTo>
                  <a:lnTo>
                    <a:pt x="3000645" y="3667518"/>
                  </a:lnTo>
                  <a:lnTo>
                    <a:pt x="3000001" y="3667193"/>
                  </a:lnTo>
                  <a:lnTo>
                    <a:pt x="2997426" y="3665895"/>
                  </a:lnTo>
                  <a:lnTo>
                    <a:pt x="2995495" y="3663624"/>
                  </a:lnTo>
                  <a:lnTo>
                    <a:pt x="2994529" y="3662650"/>
                  </a:lnTo>
                  <a:cubicBezTo>
                    <a:pt x="2994422" y="3662109"/>
                    <a:pt x="2994314" y="3661568"/>
                    <a:pt x="2994207" y="3661027"/>
                  </a:cubicBezTo>
                  <a:lnTo>
                    <a:pt x="2995173" y="3651292"/>
                  </a:lnTo>
                  <a:cubicBezTo>
                    <a:pt x="2995280" y="3648912"/>
                    <a:pt x="2995388" y="3646532"/>
                    <a:pt x="2995495" y="3644152"/>
                  </a:cubicBezTo>
                  <a:lnTo>
                    <a:pt x="2987770" y="3639934"/>
                  </a:lnTo>
                  <a:lnTo>
                    <a:pt x="2978113" y="3632145"/>
                  </a:lnTo>
                  <a:close/>
                  <a:moveTo>
                    <a:pt x="720699" y="3606789"/>
                  </a:moveTo>
                  <a:lnTo>
                    <a:pt x="731812" y="3609057"/>
                  </a:lnTo>
                  <a:lnTo>
                    <a:pt x="730831" y="3622664"/>
                  </a:lnTo>
                  <a:lnTo>
                    <a:pt x="721027" y="3617480"/>
                  </a:lnTo>
                  <a:cubicBezTo>
                    <a:pt x="720918" y="3613916"/>
                    <a:pt x="720808" y="3610353"/>
                    <a:pt x="720699" y="3606789"/>
                  </a:cubicBezTo>
                  <a:close/>
                  <a:moveTo>
                    <a:pt x="1246157" y="3590917"/>
                  </a:moveTo>
                  <a:lnTo>
                    <a:pt x="1252507" y="3593139"/>
                  </a:lnTo>
                  <a:lnTo>
                    <a:pt x="1244887" y="3604569"/>
                  </a:lnTo>
                  <a:lnTo>
                    <a:pt x="1247109" y="3615999"/>
                  </a:lnTo>
                  <a:lnTo>
                    <a:pt x="1242030" y="3631874"/>
                  </a:lnTo>
                  <a:lnTo>
                    <a:pt x="1231552" y="3641399"/>
                  </a:lnTo>
                  <a:lnTo>
                    <a:pt x="1216630" y="3640764"/>
                  </a:lnTo>
                  <a:lnTo>
                    <a:pt x="1208057" y="3644892"/>
                  </a:lnTo>
                  <a:lnTo>
                    <a:pt x="1208057" y="3636637"/>
                  </a:lnTo>
                  <a:lnTo>
                    <a:pt x="1218852" y="3627112"/>
                  </a:lnTo>
                  <a:lnTo>
                    <a:pt x="1229012" y="3599489"/>
                  </a:lnTo>
                  <a:close/>
                  <a:moveTo>
                    <a:pt x="2722963" y="3559164"/>
                  </a:moveTo>
                  <a:lnTo>
                    <a:pt x="2736813" y="3571070"/>
                  </a:lnTo>
                  <a:lnTo>
                    <a:pt x="2734558" y="3579759"/>
                  </a:lnTo>
                  <a:lnTo>
                    <a:pt x="2724251" y="3582977"/>
                  </a:lnTo>
                  <a:lnTo>
                    <a:pt x="2714588" y="3577506"/>
                  </a:lnTo>
                  <a:cubicBezTo>
                    <a:pt x="2714803" y="3571928"/>
                    <a:pt x="2715017" y="3566351"/>
                    <a:pt x="2715232" y="3560773"/>
                  </a:cubicBezTo>
                  <a:close/>
                  <a:moveTo>
                    <a:pt x="2492338" y="3549639"/>
                  </a:moveTo>
                  <a:lnTo>
                    <a:pt x="2485435" y="3560752"/>
                  </a:lnTo>
                  <a:lnTo>
                    <a:pt x="2484400" y="3551741"/>
                  </a:lnTo>
                  <a:close/>
                  <a:moveTo>
                    <a:pt x="2463763" y="3543289"/>
                  </a:moveTo>
                  <a:lnTo>
                    <a:pt x="2473288" y="3549484"/>
                  </a:lnTo>
                  <a:lnTo>
                    <a:pt x="2469760" y="3555989"/>
                  </a:lnTo>
                  <a:close/>
                  <a:moveTo>
                    <a:pt x="2922455" y="3533764"/>
                  </a:moveTo>
                  <a:lnTo>
                    <a:pt x="2937199" y="3536647"/>
                  </a:lnTo>
                  <a:lnTo>
                    <a:pt x="2937199" y="3548500"/>
                  </a:lnTo>
                  <a:lnTo>
                    <a:pt x="2943473" y="3553946"/>
                  </a:lnTo>
                  <a:lnTo>
                    <a:pt x="2956021" y="3552665"/>
                  </a:lnTo>
                  <a:lnTo>
                    <a:pt x="2961354" y="3560033"/>
                  </a:lnTo>
                  <a:lnTo>
                    <a:pt x="2959158" y="3566440"/>
                  </a:lnTo>
                  <a:lnTo>
                    <a:pt x="2953825" y="3573808"/>
                  </a:lnTo>
                  <a:lnTo>
                    <a:pt x="2960099" y="3577011"/>
                  </a:lnTo>
                  <a:lnTo>
                    <a:pt x="2967001" y="3589825"/>
                  </a:lnTo>
                  <a:lnTo>
                    <a:pt x="2960727" y="3595271"/>
                  </a:lnTo>
                  <a:lnTo>
                    <a:pt x="2952257" y="3591106"/>
                  </a:lnTo>
                  <a:lnTo>
                    <a:pt x="2943787" y="3589825"/>
                  </a:lnTo>
                  <a:lnTo>
                    <a:pt x="2939709" y="3595591"/>
                  </a:lnTo>
                  <a:lnTo>
                    <a:pt x="2936572" y="3600397"/>
                  </a:lnTo>
                  <a:lnTo>
                    <a:pt x="2933435" y="3603920"/>
                  </a:lnTo>
                  <a:lnTo>
                    <a:pt x="2932180" y="3604882"/>
                  </a:lnTo>
                  <a:lnTo>
                    <a:pt x="2931239" y="3605202"/>
                  </a:lnTo>
                  <a:lnTo>
                    <a:pt x="2930612" y="3605202"/>
                  </a:lnTo>
                  <a:lnTo>
                    <a:pt x="2929357" y="3605202"/>
                  </a:lnTo>
                  <a:lnTo>
                    <a:pt x="2928416" y="3604561"/>
                  </a:lnTo>
                  <a:lnTo>
                    <a:pt x="2928102" y="3603920"/>
                  </a:lnTo>
                  <a:lnTo>
                    <a:pt x="2914613" y="3592388"/>
                  </a:lnTo>
                  <a:lnTo>
                    <a:pt x="2918691" y="3582777"/>
                  </a:lnTo>
                  <a:lnTo>
                    <a:pt x="2924024" y="3576370"/>
                  </a:lnTo>
                  <a:lnTo>
                    <a:pt x="2919318" y="3566760"/>
                  </a:lnTo>
                  <a:lnTo>
                    <a:pt x="2925592" y="3562595"/>
                  </a:lnTo>
                  <a:lnTo>
                    <a:pt x="2936258" y="3572206"/>
                  </a:lnTo>
                  <a:lnTo>
                    <a:pt x="2945669" y="3569002"/>
                  </a:lnTo>
                  <a:lnTo>
                    <a:pt x="2946610" y="3561314"/>
                  </a:lnTo>
                  <a:lnTo>
                    <a:pt x="2931866" y="3551703"/>
                  </a:lnTo>
                  <a:lnTo>
                    <a:pt x="2918377" y="3550102"/>
                  </a:lnTo>
                  <a:lnTo>
                    <a:pt x="2917122" y="3541452"/>
                  </a:lnTo>
                  <a:close/>
                  <a:moveTo>
                    <a:pt x="2474421" y="3527414"/>
                  </a:moveTo>
                  <a:lnTo>
                    <a:pt x="2483607" y="3527414"/>
                  </a:lnTo>
                  <a:lnTo>
                    <a:pt x="2485988" y="3538409"/>
                  </a:lnTo>
                  <a:lnTo>
                    <a:pt x="2479524" y="3544877"/>
                  </a:lnTo>
                  <a:lnTo>
                    <a:pt x="2471700" y="3536145"/>
                  </a:lnTo>
                  <a:close/>
                  <a:moveTo>
                    <a:pt x="2643150" y="3494076"/>
                  </a:moveTo>
                  <a:lnTo>
                    <a:pt x="2665375" y="3502206"/>
                  </a:lnTo>
                  <a:lnTo>
                    <a:pt x="2662200" y="3514714"/>
                  </a:lnTo>
                  <a:lnTo>
                    <a:pt x="2649500" y="3510649"/>
                  </a:lnTo>
                  <a:close/>
                  <a:moveTo>
                    <a:pt x="2724430" y="3492489"/>
                  </a:moveTo>
                  <a:lnTo>
                    <a:pt x="2735543" y="3498204"/>
                  </a:lnTo>
                  <a:lnTo>
                    <a:pt x="2744115" y="3502331"/>
                  </a:lnTo>
                  <a:lnTo>
                    <a:pt x="2748878" y="3504871"/>
                  </a:lnTo>
                  <a:lnTo>
                    <a:pt x="2751100" y="3505189"/>
                  </a:lnTo>
                  <a:lnTo>
                    <a:pt x="2753958" y="3505189"/>
                  </a:lnTo>
                  <a:lnTo>
                    <a:pt x="2761260" y="3505189"/>
                  </a:lnTo>
                  <a:lnTo>
                    <a:pt x="2768880" y="3505506"/>
                  </a:lnTo>
                  <a:lnTo>
                    <a:pt x="2771738" y="3505824"/>
                  </a:lnTo>
                  <a:lnTo>
                    <a:pt x="2773325" y="3506776"/>
                  </a:lnTo>
                  <a:lnTo>
                    <a:pt x="2774595" y="3508046"/>
                  </a:lnTo>
                  <a:lnTo>
                    <a:pt x="2775548" y="3510269"/>
                  </a:lnTo>
                  <a:lnTo>
                    <a:pt x="2776183" y="3512809"/>
                  </a:lnTo>
                  <a:lnTo>
                    <a:pt x="2776818" y="3515349"/>
                  </a:lnTo>
                  <a:lnTo>
                    <a:pt x="2777770" y="3520429"/>
                  </a:lnTo>
                  <a:lnTo>
                    <a:pt x="2778088" y="3522651"/>
                  </a:lnTo>
                  <a:lnTo>
                    <a:pt x="2784438" y="3536939"/>
                  </a:lnTo>
                  <a:lnTo>
                    <a:pt x="2762213" y="3536304"/>
                  </a:lnTo>
                  <a:lnTo>
                    <a:pt x="2744115" y="3536304"/>
                  </a:lnTo>
                  <a:lnTo>
                    <a:pt x="2737765" y="3529319"/>
                  </a:lnTo>
                  <a:lnTo>
                    <a:pt x="2713317" y="3520746"/>
                  </a:lnTo>
                  <a:lnTo>
                    <a:pt x="2713317" y="3513761"/>
                  </a:lnTo>
                  <a:lnTo>
                    <a:pt x="2728240" y="3512174"/>
                  </a:lnTo>
                  <a:lnTo>
                    <a:pt x="2713317" y="3502014"/>
                  </a:lnTo>
                  <a:cubicBezTo>
                    <a:pt x="2713211" y="3499897"/>
                    <a:pt x="2713106" y="3497781"/>
                    <a:pt x="2713000" y="3495664"/>
                  </a:cubicBezTo>
                  <a:close/>
                  <a:moveTo>
                    <a:pt x="2782388" y="3486139"/>
                  </a:moveTo>
                  <a:lnTo>
                    <a:pt x="2791163" y="3498169"/>
                  </a:lnTo>
                  <a:lnTo>
                    <a:pt x="2801888" y="3491666"/>
                  </a:lnTo>
                  <a:lnTo>
                    <a:pt x="2816188" y="3506623"/>
                  </a:lnTo>
                  <a:lnTo>
                    <a:pt x="2806113" y="3520605"/>
                  </a:lnTo>
                  <a:lnTo>
                    <a:pt x="2798963" y="3530359"/>
                  </a:lnTo>
                  <a:lnTo>
                    <a:pt x="2791488" y="3540114"/>
                  </a:lnTo>
                  <a:lnTo>
                    <a:pt x="2784663" y="3519955"/>
                  </a:lnTo>
                  <a:lnTo>
                    <a:pt x="2787913" y="3512151"/>
                  </a:lnTo>
                  <a:lnTo>
                    <a:pt x="2774913" y="3487765"/>
                  </a:lnTo>
                  <a:close/>
                  <a:moveTo>
                    <a:pt x="2829351" y="3475026"/>
                  </a:moveTo>
                  <a:lnTo>
                    <a:pt x="2856571" y="3483401"/>
                  </a:lnTo>
                  <a:lnTo>
                    <a:pt x="2860638" y="3490226"/>
                  </a:lnTo>
                  <a:lnTo>
                    <a:pt x="2848123" y="3488675"/>
                  </a:lnTo>
                  <a:lnTo>
                    <a:pt x="2837798" y="3492708"/>
                  </a:lnTo>
                  <a:lnTo>
                    <a:pt x="2828725" y="3502014"/>
                  </a:lnTo>
                  <a:lnTo>
                    <a:pt x="2817775" y="3492708"/>
                  </a:lnTo>
                  <a:lnTo>
                    <a:pt x="2834670" y="3485573"/>
                  </a:lnTo>
                  <a:close/>
                  <a:moveTo>
                    <a:pt x="2682838" y="3473439"/>
                  </a:moveTo>
                  <a:lnTo>
                    <a:pt x="2673630" y="3492489"/>
                  </a:lnTo>
                  <a:lnTo>
                    <a:pt x="2670138" y="3482964"/>
                  </a:lnTo>
                  <a:close/>
                  <a:moveTo>
                    <a:pt x="2591080" y="3467089"/>
                  </a:moveTo>
                  <a:lnTo>
                    <a:pt x="2613622" y="3486353"/>
                  </a:lnTo>
                  <a:cubicBezTo>
                    <a:pt x="2613940" y="3489509"/>
                    <a:pt x="2614257" y="3492666"/>
                    <a:pt x="2614575" y="3495822"/>
                  </a:cubicBezTo>
                  <a:lnTo>
                    <a:pt x="2607590" y="3513127"/>
                  </a:lnTo>
                  <a:lnTo>
                    <a:pt x="2592667" y="3501699"/>
                  </a:lnTo>
                  <a:cubicBezTo>
                    <a:pt x="2592879" y="3499522"/>
                    <a:pt x="2593090" y="3497346"/>
                    <a:pt x="2593302" y="3495169"/>
                  </a:cubicBezTo>
                  <a:lnTo>
                    <a:pt x="2589175" y="3480802"/>
                  </a:lnTo>
                  <a:lnTo>
                    <a:pt x="2594255" y="3479823"/>
                  </a:lnTo>
                  <a:close/>
                  <a:moveTo>
                    <a:pt x="2706015" y="3457564"/>
                  </a:moveTo>
                  <a:cubicBezTo>
                    <a:pt x="2706227" y="3462094"/>
                    <a:pt x="2706438" y="3466623"/>
                    <a:pt x="2706650" y="3471153"/>
                  </a:cubicBezTo>
                  <a:lnTo>
                    <a:pt x="2699030" y="3490747"/>
                  </a:lnTo>
                  <a:lnTo>
                    <a:pt x="2687917" y="3516346"/>
                  </a:lnTo>
                  <a:lnTo>
                    <a:pt x="2680297" y="3525827"/>
                  </a:lnTo>
                  <a:lnTo>
                    <a:pt x="2678075" y="3512237"/>
                  </a:lnTo>
                  <a:lnTo>
                    <a:pt x="2680297" y="3496436"/>
                  </a:lnTo>
                  <a:lnTo>
                    <a:pt x="2688552" y="3480634"/>
                  </a:lnTo>
                  <a:close/>
                  <a:moveTo>
                    <a:pt x="2475289" y="3449626"/>
                  </a:moveTo>
                  <a:lnTo>
                    <a:pt x="2478050" y="3458932"/>
                  </a:lnTo>
                  <a:lnTo>
                    <a:pt x="2477222" y="3468238"/>
                  </a:lnTo>
                  <a:lnTo>
                    <a:pt x="2471700" y="3476614"/>
                  </a:lnTo>
                  <a:lnTo>
                    <a:pt x="2471700" y="3466377"/>
                  </a:lnTo>
                  <a:close/>
                  <a:moveTo>
                    <a:pt x="967714" y="3435339"/>
                  </a:moveTo>
                  <a:lnTo>
                    <a:pt x="989940" y="3455054"/>
                  </a:lnTo>
                  <a:lnTo>
                    <a:pt x="985812" y="3462368"/>
                  </a:lnTo>
                  <a:lnTo>
                    <a:pt x="968032" y="3473180"/>
                  </a:lnTo>
                  <a:lnTo>
                    <a:pt x="962634" y="3489079"/>
                  </a:lnTo>
                  <a:lnTo>
                    <a:pt x="967080" y="3491305"/>
                  </a:lnTo>
                  <a:lnTo>
                    <a:pt x="958824" y="3496075"/>
                  </a:lnTo>
                  <a:cubicBezTo>
                    <a:pt x="959036" y="3502011"/>
                    <a:pt x="959247" y="3507947"/>
                    <a:pt x="959459" y="3513883"/>
                  </a:cubicBezTo>
                  <a:lnTo>
                    <a:pt x="958921" y="3514329"/>
                  </a:lnTo>
                  <a:lnTo>
                    <a:pt x="960134" y="3514827"/>
                  </a:lnTo>
                  <a:cubicBezTo>
                    <a:pt x="960095" y="3508757"/>
                    <a:pt x="960057" y="3502686"/>
                    <a:pt x="960018" y="3496616"/>
                  </a:cubicBezTo>
                  <a:lnTo>
                    <a:pt x="968262" y="3491854"/>
                  </a:lnTo>
                  <a:lnTo>
                    <a:pt x="983166" y="3482329"/>
                  </a:lnTo>
                  <a:lnTo>
                    <a:pt x="991410" y="3468359"/>
                  </a:lnTo>
                  <a:lnTo>
                    <a:pt x="995838" y="3472804"/>
                  </a:lnTo>
                  <a:lnTo>
                    <a:pt x="1009154" y="3465819"/>
                  </a:lnTo>
                  <a:lnTo>
                    <a:pt x="1019621" y="3457564"/>
                  </a:lnTo>
                  <a:lnTo>
                    <a:pt x="1064328" y="3458199"/>
                  </a:lnTo>
                  <a:lnTo>
                    <a:pt x="1077011" y="3466771"/>
                  </a:lnTo>
                  <a:lnTo>
                    <a:pt x="1089060" y="3499156"/>
                  </a:lnTo>
                  <a:lnTo>
                    <a:pt x="1101744" y="3523287"/>
                  </a:lnTo>
                  <a:lnTo>
                    <a:pt x="1111257" y="3532494"/>
                  </a:lnTo>
                  <a:lnTo>
                    <a:pt x="1110306" y="3537892"/>
                  </a:lnTo>
                  <a:lnTo>
                    <a:pt x="1099842" y="3546147"/>
                  </a:lnTo>
                  <a:lnTo>
                    <a:pt x="1088427" y="3560434"/>
                  </a:lnTo>
                  <a:lnTo>
                    <a:pt x="1092549" y="3570594"/>
                  </a:lnTo>
                  <a:lnTo>
                    <a:pt x="1097939" y="3561069"/>
                  </a:lnTo>
                  <a:lnTo>
                    <a:pt x="1113794" y="3549322"/>
                  </a:lnTo>
                  <a:lnTo>
                    <a:pt x="1125526" y="3549322"/>
                  </a:lnTo>
                  <a:lnTo>
                    <a:pt x="1138210" y="3559799"/>
                  </a:lnTo>
                  <a:lnTo>
                    <a:pt x="1135990" y="3569324"/>
                  </a:lnTo>
                  <a:lnTo>
                    <a:pt x="1141381" y="3587422"/>
                  </a:lnTo>
                  <a:lnTo>
                    <a:pt x="1135356" y="3594724"/>
                  </a:lnTo>
                  <a:lnTo>
                    <a:pt x="1125843" y="3590597"/>
                  </a:lnTo>
                  <a:lnTo>
                    <a:pt x="1123306" y="3571229"/>
                  </a:lnTo>
                  <a:lnTo>
                    <a:pt x="1117916" y="3574404"/>
                  </a:lnTo>
                  <a:lnTo>
                    <a:pt x="1120453" y="3597899"/>
                  </a:lnTo>
                  <a:lnTo>
                    <a:pt x="1129014" y="3601074"/>
                  </a:lnTo>
                  <a:lnTo>
                    <a:pt x="1126794" y="3611234"/>
                  </a:lnTo>
                  <a:lnTo>
                    <a:pt x="1120453" y="3622029"/>
                  </a:lnTo>
                  <a:lnTo>
                    <a:pt x="1102696" y="3624569"/>
                  </a:lnTo>
                  <a:lnTo>
                    <a:pt x="1099525" y="3629649"/>
                  </a:lnTo>
                  <a:lnTo>
                    <a:pt x="1099525" y="3643619"/>
                  </a:lnTo>
                  <a:lnTo>
                    <a:pt x="1098252" y="3643570"/>
                  </a:lnTo>
                  <a:lnTo>
                    <a:pt x="1091214" y="3650619"/>
                  </a:lnTo>
                  <a:lnTo>
                    <a:pt x="1084229" y="3656978"/>
                  </a:lnTo>
                  <a:lnTo>
                    <a:pt x="1075656" y="3662384"/>
                  </a:lnTo>
                  <a:lnTo>
                    <a:pt x="1075339" y="3663020"/>
                  </a:lnTo>
                  <a:lnTo>
                    <a:pt x="1075022" y="3663338"/>
                  </a:lnTo>
                  <a:lnTo>
                    <a:pt x="1074069" y="3663974"/>
                  </a:lnTo>
                  <a:lnTo>
                    <a:pt x="1073116" y="3664928"/>
                  </a:lnTo>
                  <a:lnTo>
                    <a:pt x="1071846" y="3664928"/>
                  </a:lnTo>
                  <a:lnTo>
                    <a:pt x="1069624" y="3664928"/>
                  </a:lnTo>
                  <a:lnTo>
                    <a:pt x="1067084" y="3664610"/>
                  </a:lnTo>
                  <a:lnTo>
                    <a:pt x="1062322" y="3663020"/>
                  </a:lnTo>
                  <a:lnTo>
                    <a:pt x="1058829" y="3661748"/>
                  </a:lnTo>
                  <a:lnTo>
                    <a:pt x="1056608" y="3660158"/>
                  </a:lnTo>
                  <a:lnTo>
                    <a:pt x="1053430" y="3671924"/>
                  </a:lnTo>
                  <a:lnTo>
                    <a:pt x="1058829" y="3705631"/>
                  </a:lnTo>
                  <a:lnTo>
                    <a:pt x="1075339" y="3726618"/>
                  </a:lnTo>
                  <a:lnTo>
                    <a:pt x="1065813" y="3745698"/>
                  </a:lnTo>
                  <a:lnTo>
                    <a:pt x="1071211" y="3771137"/>
                  </a:lnTo>
                  <a:lnTo>
                    <a:pt x="1085499" y="3832191"/>
                  </a:lnTo>
                  <a:lnTo>
                    <a:pt x="1076291" y="3856359"/>
                  </a:lnTo>
                  <a:lnTo>
                    <a:pt x="1058512" y="3904057"/>
                  </a:lnTo>
                  <a:lnTo>
                    <a:pt x="1054703" y="3919957"/>
                  </a:lnTo>
                  <a:lnTo>
                    <a:pt x="1045176" y="3919957"/>
                  </a:lnTo>
                  <a:lnTo>
                    <a:pt x="1047398" y="3927271"/>
                  </a:lnTo>
                  <a:lnTo>
                    <a:pt x="1061051" y="3946032"/>
                  </a:lnTo>
                  <a:lnTo>
                    <a:pt x="1047398" y="3948576"/>
                  </a:lnTo>
                  <a:lnTo>
                    <a:pt x="1026443" y="3943170"/>
                  </a:lnTo>
                  <a:lnTo>
                    <a:pt x="1005171" y="3951120"/>
                  </a:lnTo>
                  <a:lnTo>
                    <a:pt x="1001043" y="3935220"/>
                  </a:lnTo>
                  <a:lnTo>
                    <a:pt x="993433" y="3940308"/>
                  </a:lnTo>
                  <a:lnTo>
                    <a:pt x="987082" y="3954300"/>
                  </a:lnTo>
                  <a:lnTo>
                    <a:pt x="955649" y="3964157"/>
                  </a:lnTo>
                  <a:lnTo>
                    <a:pt x="934376" y="3975923"/>
                  </a:lnTo>
                  <a:lnTo>
                    <a:pt x="925169" y="3988643"/>
                  </a:lnTo>
                  <a:lnTo>
                    <a:pt x="913738" y="3985463"/>
                  </a:lnTo>
                  <a:lnTo>
                    <a:pt x="907071" y="3998182"/>
                  </a:lnTo>
                  <a:lnTo>
                    <a:pt x="893418" y="4000726"/>
                  </a:lnTo>
                  <a:lnTo>
                    <a:pt x="882940" y="4010266"/>
                  </a:lnTo>
                  <a:lnTo>
                    <a:pt x="873098" y="4001680"/>
                  </a:lnTo>
                  <a:lnTo>
                    <a:pt x="877543" y="3986735"/>
                  </a:lnTo>
                  <a:lnTo>
                    <a:pt x="869922" y="3993095"/>
                  </a:lnTo>
                  <a:lnTo>
                    <a:pt x="862620" y="3992459"/>
                  </a:lnTo>
                  <a:lnTo>
                    <a:pt x="859762" y="4004224"/>
                  </a:lnTo>
                  <a:lnTo>
                    <a:pt x="865795" y="4004860"/>
                  </a:lnTo>
                  <a:lnTo>
                    <a:pt x="864208" y="4013446"/>
                  </a:lnTo>
                  <a:lnTo>
                    <a:pt x="867382" y="4022986"/>
                  </a:lnTo>
                  <a:lnTo>
                    <a:pt x="849285" y="4022032"/>
                  </a:lnTo>
                  <a:lnTo>
                    <a:pt x="843888" y="4031571"/>
                  </a:lnTo>
                  <a:lnTo>
                    <a:pt x="832140" y="4031889"/>
                  </a:lnTo>
                  <a:lnTo>
                    <a:pt x="825155" y="4042383"/>
                  </a:lnTo>
                  <a:lnTo>
                    <a:pt x="813407" y="4045563"/>
                  </a:lnTo>
                  <a:lnTo>
                    <a:pt x="799754" y="4050015"/>
                  </a:lnTo>
                  <a:lnTo>
                    <a:pt x="769909" y="4045881"/>
                  </a:lnTo>
                  <a:lnTo>
                    <a:pt x="762607" y="4042701"/>
                  </a:lnTo>
                  <a:lnTo>
                    <a:pt x="756575" y="4048107"/>
                  </a:lnTo>
                  <a:lnTo>
                    <a:pt x="737526" y="4052877"/>
                  </a:lnTo>
                  <a:lnTo>
                    <a:pt x="737526" y="4045245"/>
                  </a:lnTo>
                  <a:lnTo>
                    <a:pt x="725779" y="4042065"/>
                  </a:lnTo>
                  <a:lnTo>
                    <a:pt x="735938" y="4033479"/>
                  </a:lnTo>
                  <a:lnTo>
                    <a:pt x="743558" y="4033479"/>
                  </a:lnTo>
                  <a:lnTo>
                    <a:pt x="764512" y="4022986"/>
                  </a:lnTo>
                  <a:lnTo>
                    <a:pt x="750860" y="4020760"/>
                  </a:lnTo>
                  <a:lnTo>
                    <a:pt x="758162" y="4013446"/>
                  </a:lnTo>
                  <a:lnTo>
                    <a:pt x="735938" y="4019806"/>
                  </a:lnTo>
                  <a:lnTo>
                    <a:pt x="724191" y="4021396"/>
                  </a:lnTo>
                  <a:lnTo>
                    <a:pt x="714667" y="4031889"/>
                  </a:lnTo>
                  <a:lnTo>
                    <a:pt x="704507" y="4040475"/>
                  </a:lnTo>
                  <a:lnTo>
                    <a:pt x="691809" y="4039203"/>
                  </a:lnTo>
                  <a:lnTo>
                    <a:pt x="707683" y="4032843"/>
                  </a:lnTo>
                  <a:lnTo>
                    <a:pt x="716889" y="4012810"/>
                  </a:lnTo>
                  <a:lnTo>
                    <a:pt x="739113" y="4005178"/>
                  </a:lnTo>
                  <a:lnTo>
                    <a:pt x="744193" y="4001044"/>
                  </a:lnTo>
                  <a:lnTo>
                    <a:pt x="733399" y="3994685"/>
                  </a:lnTo>
                  <a:lnTo>
                    <a:pt x="710540" y="4005178"/>
                  </a:lnTo>
                  <a:lnTo>
                    <a:pt x="703238" y="4010584"/>
                  </a:lnTo>
                  <a:lnTo>
                    <a:pt x="693396" y="3999136"/>
                  </a:lnTo>
                  <a:lnTo>
                    <a:pt x="673394" y="4000408"/>
                  </a:lnTo>
                  <a:lnTo>
                    <a:pt x="686093" y="3986417"/>
                  </a:lnTo>
                  <a:lnTo>
                    <a:pt x="703873" y="3973697"/>
                  </a:lnTo>
                  <a:lnTo>
                    <a:pt x="712444" y="3970517"/>
                  </a:lnTo>
                  <a:lnTo>
                    <a:pt x="728319" y="3965111"/>
                  </a:lnTo>
                  <a:lnTo>
                    <a:pt x="726097" y="3960978"/>
                  </a:lnTo>
                  <a:lnTo>
                    <a:pt x="713397" y="3960978"/>
                  </a:lnTo>
                  <a:lnTo>
                    <a:pt x="697523" y="3959388"/>
                  </a:lnTo>
                  <a:lnTo>
                    <a:pt x="671807" y="3958116"/>
                  </a:lnTo>
                  <a:lnTo>
                    <a:pt x="666727" y="3950166"/>
                  </a:lnTo>
                  <a:lnTo>
                    <a:pt x="671489" y="3936174"/>
                  </a:lnTo>
                  <a:lnTo>
                    <a:pt x="679109" y="3935220"/>
                  </a:lnTo>
                  <a:lnTo>
                    <a:pt x="702286" y="3929496"/>
                  </a:lnTo>
                  <a:lnTo>
                    <a:pt x="695936" y="3944442"/>
                  </a:lnTo>
                  <a:lnTo>
                    <a:pt x="708635" y="3933630"/>
                  </a:lnTo>
                  <a:lnTo>
                    <a:pt x="714032" y="3941898"/>
                  </a:lnTo>
                  <a:lnTo>
                    <a:pt x="723556" y="3945078"/>
                  </a:lnTo>
                  <a:lnTo>
                    <a:pt x="744828" y="3944124"/>
                  </a:lnTo>
                  <a:lnTo>
                    <a:pt x="729906" y="3937764"/>
                  </a:lnTo>
                  <a:lnTo>
                    <a:pt x="721335" y="3924091"/>
                  </a:lnTo>
                  <a:lnTo>
                    <a:pt x="735938" y="3917413"/>
                  </a:lnTo>
                  <a:lnTo>
                    <a:pt x="738161" y="3899605"/>
                  </a:lnTo>
                  <a:lnTo>
                    <a:pt x="748638" y="3896425"/>
                  </a:lnTo>
                  <a:lnTo>
                    <a:pt x="772766" y="3895153"/>
                  </a:lnTo>
                  <a:lnTo>
                    <a:pt x="801341" y="3884024"/>
                  </a:lnTo>
                  <a:lnTo>
                    <a:pt x="818487" y="3880844"/>
                  </a:lnTo>
                  <a:lnTo>
                    <a:pt x="842936" y="3884978"/>
                  </a:lnTo>
                  <a:lnTo>
                    <a:pt x="838491" y="3879890"/>
                  </a:lnTo>
                  <a:lnTo>
                    <a:pt x="818487" y="3875756"/>
                  </a:lnTo>
                  <a:lnTo>
                    <a:pt x="806739" y="3872576"/>
                  </a:lnTo>
                  <a:lnTo>
                    <a:pt x="809597" y="3861128"/>
                  </a:lnTo>
                  <a:lnTo>
                    <a:pt x="815947" y="3846183"/>
                  </a:lnTo>
                  <a:lnTo>
                    <a:pt x="805469" y="3851589"/>
                  </a:lnTo>
                  <a:lnTo>
                    <a:pt x="790863" y="3871622"/>
                  </a:lnTo>
                  <a:lnTo>
                    <a:pt x="780068" y="3876074"/>
                  </a:lnTo>
                  <a:lnTo>
                    <a:pt x="761019" y="3880526"/>
                  </a:lnTo>
                  <a:lnTo>
                    <a:pt x="753717" y="3881798"/>
                  </a:lnTo>
                  <a:lnTo>
                    <a:pt x="755940" y="3886568"/>
                  </a:lnTo>
                  <a:lnTo>
                    <a:pt x="738161" y="3886886"/>
                  </a:lnTo>
                  <a:lnTo>
                    <a:pt x="719112" y="3895471"/>
                  </a:lnTo>
                  <a:lnTo>
                    <a:pt x="715937" y="3888476"/>
                  </a:lnTo>
                  <a:lnTo>
                    <a:pt x="752765" y="3870032"/>
                  </a:lnTo>
                  <a:lnTo>
                    <a:pt x="760702" y="3848727"/>
                  </a:lnTo>
                  <a:lnTo>
                    <a:pt x="776576" y="3837915"/>
                  </a:lnTo>
                  <a:lnTo>
                    <a:pt x="774672" y="3832827"/>
                  </a:lnTo>
                  <a:lnTo>
                    <a:pt x="762925" y="3833781"/>
                  </a:lnTo>
                  <a:lnTo>
                    <a:pt x="774037" y="3807706"/>
                  </a:lnTo>
                  <a:lnTo>
                    <a:pt x="792133" y="3795622"/>
                  </a:lnTo>
                  <a:lnTo>
                    <a:pt x="816582" y="3799756"/>
                  </a:lnTo>
                  <a:lnTo>
                    <a:pt x="808962" y="3783857"/>
                  </a:lnTo>
                  <a:lnTo>
                    <a:pt x="810867" y="3772091"/>
                  </a:lnTo>
                  <a:lnTo>
                    <a:pt x="796261" y="3781949"/>
                  </a:lnTo>
                  <a:lnTo>
                    <a:pt x="754035" y="3782585"/>
                  </a:lnTo>
                  <a:lnTo>
                    <a:pt x="746733" y="3776225"/>
                  </a:lnTo>
                  <a:cubicBezTo>
                    <a:pt x="746521" y="3770819"/>
                    <a:pt x="746310" y="3765413"/>
                    <a:pt x="746098" y="3760007"/>
                  </a:cubicBezTo>
                  <a:lnTo>
                    <a:pt x="733716" y="3772727"/>
                  </a:lnTo>
                  <a:lnTo>
                    <a:pt x="725462" y="3773363"/>
                  </a:lnTo>
                  <a:lnTo>
                    <a:pt x="722922" y="3762551"/>
                  </a:lnTo>
                  <a:lnTo>
                    <a:pt x="708317" y="3761597"/>
                  </a:lnTo>
                  <a:lnTo>
                    <a:pt x="703873" y="3755238"/>
                  </a:lnTo>
                  <a:lnTo>
                    <a:pt x="689903" y="3743790"/>
                  </a:lnTo>
                  <a:lnTo>
                    <a:pt x="702603" y="3727890"/>
                  </a:lnTo>
                  <a:lnTo>
                    <a:pt x="717207" y="3722484"/>
                  </a:lnTo>
                  <a:lnTo>
                    <a:pt x="723556" y="3704359"/>
                  </a:lnTo>
                  <a:lnTo>
                    <a:pt x="752130" y="3696727"/>
                  </a:lnTo>
                  <a:lnTo>
                    <a:pt x="745463" y="3691639"/>
                  </a:lnTo>
                  <a:cubicBezTo>
                    <a:pt x="745146" y="3688459"/>
                    <a:pt x="744828" y="3685280"/>
                    <a:pt x="744511" y="3682100"/>
                  </a:cubicBezTo>
                  <a:lnTo>
                    <a:pt x="727366" y="3684326"/>
                  </a:lnTo>
                  <a:lnTo>
                    <a:pt x="719429" y="3690685"/>
                  </a:lnTo>
                  <a:lnTo>
                    <a:pt x="711492" y="3679238"/>
                  </a:lnTo>
                  <a:lnTo>
                    <a:pt x="713137" y="3667467"/>
                  </a:lnTo>
                  <a:lnTo>
                    <a:pt x="709077" y="3678226"/>
                  </a:lnTo>
                  <a:lnTo>
                    <a:pt x="687363" y="3666796"/>
                  </a:lnTo>
                  <a:lnTo>
                    <a:pt x="708146" y="3662351"/>
                  </a:lnTo>
                  <a:lnTo>
                    <a:pt x="713618" y="3664031"/>
                  </a:lnTo>
                  <a:cubicBezTo>
                    <a:pt x="713650" y="3663800"/>
                    <a:pt x="713683" y="3663569"/>
                    <a:pt x="713715" y="3663338"/>
                  </a:cubicBezTo>
                  <a:lnTo>
                    <a:pt x="731811" y="3667790"/>
                  </a:lnTo>
                  <a:lnTo>
                    <a:pt x="728637" y="3656978"/>
                  </a:lnTo>
                  <a:lnTo>
                    <a:pt x="717842" y="3653798"/>
                  </a:lnTo>
                  <a:lnTo>
                    <a:pt x="713397" y="3637263"/>
                  </a:lnTo>
                  <a:lnTo>
                    <a:pt x="731493" y="3629313"/>
                  </a:lnTo>
                  <a:lnTo>
                    <a:pt x="734351" y="3608644"/>
                  </a:lnTo>
                  <a:lnTo>
                    <a:pt x="756575" y="3612460"/>
                  </a:lnTo>
                  <a:lnTo>
                    <a:pt x="769274" y="3610234"/>
                  </a:lnTo>
                  <a:lnTo>
                    <a:pt x="781974" y="3619456"/>
                  </a:lnTo>
                  <a:lnTo>
                    <a:pt x="783244" y="3628995"/>
                  </a:lnTo>
                  <a:lnTo>
                    <a:pt x="797214" y="3634401"/>
                  </a:lnTo>
                  <a:lnTo>
                    <a:pt x="792451" y="3621681"/>
                  </a:lnTo>
                  <a:lnTo>
                    <a:pt x="805469" y="3610870"/>
                  </a:lnTo>
                  <a:lnTo>
                    <a:pt x="823250" y="3618184"/>
                  </a:lnTo>
                  <a:lnTo>
                    <a:pt x="839443" y="3627723"/>
                  </a:lnTo>
                  <a:lnTo>
                    <a:pt x="845792" y="3628359"/>
                  </a:lnTo>
                  <a:lnTo>
                    <a:pt x="846428" y="3609598"/>
                  </a:lnTo>
                  <a:lnTo>
                    <a:pt x="837855" y="3592426"/>
                  </a:lnTo>
                  <a:lnTo>
                    <a:pt x="850555" y="3578753"/>
                  </a:lnTo>
                  <a:lnTo>
                    <a:pt x="867382" y="3578753"/>
                  </a:lnTo>
                  <a:lnTo>
                    <a:pt x="877860" y="3557447"/>
                  </a:lnTo>
                  <a:lnTo>
                    <a:pt x="861985" y="3554267"/>
                  </a:lnTo>
                  <a:lnTo>
                    <a:pt x="841666" y="3559991"/>
                  </a:lnTo>
                  <a:lnTo>
                    <a:pt x="823567" y="3549180"/>
                  </a:lnTo>
                  <a:lnTo>
                    <a:pt x="830235" y="3539004"/>
                  </a:lnTo>
                  <a:lnTo>
                    <a:pt x="840396" y="3528192"/>
                  </a:lnTo>
                  <a:lnTo>
                    <a:pt x="862620" y="3519606"/>
                  </a:lnTo>
                  <a:lnTo>
                    <a:pt x="858492" y="3510067"/>
                  </a:lnTo>
                  <a:lnTo>
                    <a:pt x="855318" y="3497665"/>
                  </a:lnTo>
                  <a:lnTo>
                    <a:pt x="870875" y="3480494"/>
                  </a:lnTo>
                  <a:lnTo>
                    <a:pt x="886750" y="3474770"/>
                  </a:lnTo>
                  <a:lnTo>
                    <a:pt x="892783" y="3461096"/>
                  </a:lnTo>
                  <a:lnTo>
                    <a:pt x="911833" y="3464276"/>
                  </a:lnTo>
                  <a:lnTo>
                    <a:pt x="908658" y="3456962"/>
                  </a:lnTo>
                  <a:lnTo>
                    <a:pt x="924533" y="3451556"/>
                  </a:lnTo>
                  <a:lnTo>
                    <a:pt x="941679" y="3470318"/>
                  </a:lnTo>
                  <a:lnTo>
                    <a:pt x="931201" y="3495757"/>
                  </a:lnTo>
                  <a:lnTo>
                    <a:pt x="943901" y="3496393"/>
                  </a:lnTo>
                  <a:lnTo>
                    <a:pt x="952157" y="3479858"/>
                  </a:lnTo>
                  <a:lnTo>
                    <a:pt x="948029" y="3453464"/>
                  </a:lnTo>
                  <a:lnTo>
                    <a:pt x="961364" y="3453464"/>
                  </a:lnTo>
                  <a:close/>
                  <a:moveTo>
                    <a:pt x="3068524" y="3432164"/>
                  </a:moveTo>
                  <a:lnTo>
                    <a:pt x="3099111" y="3458846"/>
                  </a:lnTo>
                  <a:lnTo>
                    <a:pt x="3103526" y="3464378"/>
                  </a:lnTo>
                  <a:lnTo>
                    <a:pt x="3097535" y="3484552"/>
                  </a:lnTo>
                  <a:lnTo>
                    <a:pt x="3057488" y="3462425"/>
                  </a:lnTo>
                  <a:lnTo>
                    <a:pt x="3059065" y="3441926"/>
                  </a:lnTo>
                  <a:close/>
                  <a:moveTo>
                    <a:pt x="2463763" y="3408351"/>
                  </a:moveTo>
                  <a:lnTo>
                    <a:pt x="2474876" y="3421051"/>
                  </a:lnTo>
                  <a:lnTo>
                    <a:pt x="2466303" y="3420165"/>
                  </a:lnTo>
                  <a:lnTo>
                    <a:pt x="2454238" y="3410123"/>
                  </a:lnTo>
                  <a:close/>
                  <a:moveTo>
                    <a:pt x="2674737" y="3390889"/>
                  </a:moveTo>
                  <a:lnTo>
                    <a:pt x="2681250" y="3409169"/>
                  </a:lnTo>
                  <a:lnTo>
                    <a:pt x="2674086" y="3422639"/>
                  </a:lnTo>
                  <a:lnTo>
                    <a:pt x="2668550" y="3409169"/>
                  </a:lnTo>
                  <a:lnTo>
                    <a:pt x="2669201" y="3392172"/>
                  </a:lnTo>
                  <a:close/>
                  <a:moveTo>
                    <a:pt x="2629274" y="3381364"/>
                  </a:moveTo>
                  <a:lnTo>
                    <a:pt x="2653567" y="3390766"/>
                  </a:lnTo>
                  <a:lnTo>
                    <a:pt x="2656722" y="3399854"/>
                  </a:lnTo>
                  <a:lnTo>
                    <a:pt x="2660193" y="3406122"/>
                  </a:lnTo>
                  <a:lnTo>
                    <a:pt x="2664610" y="3411449"/>
                  </a:lnTo>
                  <a:lnTo>
                    <a:pt x="2668711" y="3422732"/>
                  </a:lnTo>
                  <a:lnTo>
                    <a:pt x="2689849" y="3430880"/>
                  </a:lnTo>
                  <a:lnTo>
                    <a:pt x="2693951" y="3446236"/>
                  </a:lnTo>
                  <a:lnTo>
                    <a:pt x="2687956" y="3460025"/>
                  </a:lnTo>
                  <a:lnTo>
                    <a:pt x="2677545" y="3468173"/>
                  </a:lnTo>
                  <a:lnTo>
                    <a:pt x="2660508" y="3478202"/>
                  </a:lnTo>
                  <a:lnTo>
                    <a:pt x="2640001" y="3476008"/>
                  </a:lnTo>
                  <a:lnTo>
                    <a:pt x="2627065" y="3461592"/>
                  </a:lnTo>
                  <a:lnTo>
                    <a:pt x="2634322" y="3455324"/>
                  </a:lnTo>
                  <a:lnTo>
                    <a:pt x="2622648" y="3453131"/>
                  </a:lnTo>
                  <a:lnTo>
                    <a:pt x="2620440" y="3436834"/>
                  </a:lnTo>
                  <a:lnTo>
                    <a:pt x="2603718" y="3425239"/>
                  </a:lnTo>
                  <a:lnTo>
                    <a:pt x="2593938" y="3412076"/>
                  </a:lnTo>
                  <a:lnTo>
                    <a:pt x="2595831" y="3394213"/>
                  </a:lnTo>
                  <a:lnTo>
                    <a:pt x="2608766" y="3400481"/>
                  </a:lnTo>
                  <a:lnTo>
                    <a:pt x="2620124" y="3397033"/>
                  </a:lnTo>
                  <a:close/>
                  <a:moveTo>
                    <a:pt x="1157482" y="3378189"/>
                  </a:moveTo>
                  <a:lnTo>
                    <a:pt x="1165647" y="3378189"/>
                  </a:lnTo>
                  <a:lnTo>
                    <a:pt x="1168671" y="3387857"/>
                  </a:lnTo>
                  <a:lnTo>
                    <a:pt x="1174719" y="3404938"/>
                  </a:lnTo>
                  <a:lnTo>
                    <a:pt x="1171090" y="3417829"/>
                  </a:lnTo>
                  <a:lnTo>
                    <a:pt x="1165949" y="3421052"/>
                  </a:lnTo>
                  <a:lnTo>
                    <a:pt x="1153854" y="3413639"/>
                  </a:lnTo>
                  <a:lnTo>
                    <a:pt x="1149318" y="3400748"/>
                  </a:lnTo>
                  <a:lnTo>
                    <a:pt x="1151435" y="3387857"/>
                  </a:lnTo>
                  <a:close/>
                  <a:moveTo>
                    <a:pt x="1072072" y="3340094"/>
                  </a:moveTo>
                  <a:lnTo>
                    <a:pt x="1080383" y="3351711"/>
                  </a:lnTo>
                  <a:lnTo>
                    <a:pt x="1080383" y="3364272"/>
                  </a:lnTo>
                  <a:lnTo>
                    <a:pt x="1085817" y="3378398"/>
                  </a:lnTo>
                  <a:lnTo>
                    <a:pt x="1073351" y="3387819"/>
                  </a:lnTo>
                  <a:lnTo>
                    <a:pt x="1067917" y="3397239"/>
                  </a:lnTo>
                  <a:lnTo>
                    <a:pt x="1057373" y="3394727"/>
                  </a:lnTo>
                  <a:lnTo>
                    <a:pt x="1055132" y="3384992"/>
                  </a:lnTo>
                  <a:lnTo>
                    <a:pt x="1061206" y="3368354"/>
                  </a:lnTo>
                  <a:lnTo>
                    <a:pt x="1051616" y="3368354"/>
                  </a:lnTo>
                  <a:lnTo>
                    <a:pt x="1043305" y="3377770"/>
                  </a:lnTo>
                  <a:lnTo>
                    <a:pt x="1039151" y="3384050"/>
                  </a:lnTo>
                  <a:lnTo>
                    <a:pt x="1038191" y="3371807"/>
                  </a:lnTo>
                  <a:lnTo>
                    <a:pt x="1047461" y="3350769"/>
                  </a:lnTo>
                  <a:lnTo>
                    <a:pt x="1055772" y="3356735"/>
                  </a:lnTo>
                  <a:lnTo>
                    <a:pt x="1062484" y="3348571"/>
                  </a:lnTo>
                  <a:close/>
                  <a:moveTo>
                    <a:pt x="2665169" y="3319452"/>
                  </a:moveTo>
                  <a:lnTo>
                    <a:pt x="2676488" y="3339638"/>
                  </a:lnTo>
                  <a:lnTo>
                    <a:pt x="2670990" y="3354377"/>
                  </a:lnTo>
                  <a:lnTo>
                    <a:pt x="2659025" y="3347008"/>
                  </a:lnTo>
                  <a:lnTo>
                    <a:pt x="2670990" y="3338356"/>
                  </a:lnTo>
                  <a:close/>
                  <a:moveTo>
                    <a:pt x="1084228" y="3309929"/>
                  </a:moveTo>
                  <a:lnTo>
                    <a:pt x="1082061" y="3317834"/>
                  </a:lnTo>
                  <a:lnTo>
                    <a:pt x="1071529" y="3324217"/>
                  </a:lnTo>
                  <a:lnTo>
                    <a:pt x="1074936" y="3316010"/>
                  </a:lnTo>
                  <a:close/>
                  <a:moveTo>
                    <a:pt x="1113472" y="3303579"/>
                  </a:moveTo>
                  <a:lnTo>
                    <a:pt x="1114392" y="3311286"/>
                  </a:lnTo>
                  <a:lnTo>
                    <a:pt x="1103653" y="3330557"/>
                  </a:lnTo>
                  <a:lnTo>
                    <a:pt x="1101505" y="3345010"/>
                  </a:lnTo>
                  <a:lnTo>
                    <a:pt x="1089538" y="3359143"/>
                  </a:lnTo>
                  <a:lnTo>
                    <a:pt x="1082481" y="3355288"/>
                  </a:lnTo>
                  <a:lnTo>
                    <a:pt x="1083095" y="3352398"/>
                  </a:lnTo>
                  <a:lnTo>
                    <a:pt x="1077879" y="3344048"/>
                  </a:lnTo>
                  <a:lnTo>
                    <a:pt x="1094448" y="3331521"/>
                  </a:lnTo>
                  <a:lnTo>
                    <a:pt x="1089232" y="3330557"/>
                  </a:lnTo>
                  <a:lnTo>
                    <a:pt x="1102425" y="3314499"/>
                  </a:lnTo>
                  <a:close/>
                  <a:moveTo>
                    <a:pt x="2832915" y="3290876"/>
                  </a:moveTo>
                  <a:lnTo>
                    <a:pt x="2848659" y="3298814"/>
                  </a:lnTo>
                  <a:lnTo>
                    <a:pt x="2852437" y="3323262"/>
                  </a:lnTo>
                  <a:lnTo>
                    <a:pt x="2858735" y="3340090"/>
                  </a:lnTo>
                  <a:lnTo>
                    <a:pt x="2859050" y="3355965"/>
                  </a:lnTo>
                  <a:lnTo>
                    <a:pt x="2825673" y="3386761"/>
                  </a:lnTo>
                  <a:lnTo>
                    <a:pt x="2826618" y="3404859"/>
                  </a:lnTo>
                  <a:lnTo>
                    <a:pt x="2846770" y="3426766"/>
                  </a:lnTo>
                  <a:lnTo>
                    <a:pt x="2831341" y="3449944"/>
                  </a:lnTo>
                  <a:lnTo>
                    <a:pt x="2814337" y="3447721"/>
                  </a:lnTo>
                  <a:lnTo>
                    <a:pt x="2814652" y="3457564"/>
                  </a:lnTo>
                  <a:lnTo>
                    <a:pt x="2807095" y="3449944"/>
                  </a:lnTo>
                  <a:lnTo>
                    <a:pt x="2805206" y="3460739"/>
                  </a:lnTo>
                  <a:lnTo>
                    <a:pt x="2820005" y="3480741"/>
                  </a:lnTo>
                  <a:lnTo>
                    <a:pt x="2804261" y="3482964"/>
                  </a:lnTo>
                  <a:lnTo>
                    <a:pt x="2793871" y="3473439"/>
                  </a:lnTo>
                  <a:lnTo>
                    <a:pt x="2782220" y="3471534"/>
                  </a:lnTo>
                  <a:lnTo>
                    <a:pt x="2775923" y="3459786"/>
                  </a:lnTo>
                  <a:lnTo>
                    <a:pt x="2790722" y="3456611"/>
                  </a:lnTo>
                  <a:lnTo>
                    <a:pt x="2777497" y="3440736"/>
                  </a:lnTo>
                  <a:lnTo>
                    <a:pt x="2776237" y="3442641"/>
                  </a:lnTo>
                  <a:lnTo>
                    <a:pt x="2772774" y="3445816"/>
                  </a:lnTo>
                  <a:lnTo>
                    <a:pt x="2770570" y="3447086"/>
                  </a:lnTo>
                  <a:lnTo>
                    <a:pt x="2768366" y="3448674"/>
                  </a:lnTo>
                  <a:lnTo>
                    <a:pt x="2766791" y="3449309"/>
                  </a:lnTo>
                  <a:lnTo>
                    <a:pt x="2766161" y="3449626"/>
                  </a:lnTo>
                  <a:lnTo>
                    <a:pt x="2765217" y="3449626"/>
                  </a:lnTo>
                  <a:lnTo>
                    <a:pt x="2761438" y="3447721"/>
                  </a:lnTo>
                  <a:lnTo>
                    <a:pt x="2756400" y="3445499"/>
                  </a:lnTo>
                  <a:lnTo>
                    <a:pt x="2750733" y="3442324"/>
                  </a:lnTo>
                  <a:lnTo>
                    <a:pt x="2739082" y="3445499"/>
                  </a:lnTo>
                  <a:lnTo>
                    <a:pt x="2730580" y="3434069"/>
                  </a:lnTo>
                  <a:lnTo>
                    <a:pt x="2726172" y="3419146"/>
                  </a:lnTo>
                  <a:lnTo>
                    <a:pt x="2732470" y="3410574"/>
                  </a:lnTo>
                  <a:lnTo>
                    <a:pt x="2721764" y="3395016"/>
                  </a:lnTo>
                  <a:lnTo>
                    <a:pt x="2728691" y="3382316"/>
                  </a:lnTo>
                  <a:lnTo>
                    <a:pt x="2706650" y="3359457"/>
                  </a:lnTo>
                  <a:lnTo>
                    <a:pt x="2712003" y="3352155"/>
                  </a:lnTo>
                  <a:lnTo>
                    <a:pt x="2742546" y="3359140"/>
                  </a:lnTo>
                  <a:lnTo>
                    <a:pt x="2751677" y="3348344"/>
                  </a:lnTo>
                  <a:lnTo>
                    <a:pt x="2760179" y="3334692"/>
                  </a:lnTo>
                  <a:lnTo>
                    <a:pt x="2739082" y="3323262"/>
                  </a:lnTo>
                  <a:lnTo>
                    <a:pt x="2739082" y="3315959"/>
                  </a:lnTo>
                  <a:lnTo>
                    <a:pt x="2755771" y="3325166"/>
                  </a:lnTo>
                  <a:lnTo>
                    <a:pt x="2785054" y="3317547"/>
                  </a:lnTo>
                  <a:lnTo>
                    <a:pt x="2767421" y="3335644"/>
                  </a:lnTo>
                  <a:lnTo>
                    <a:pt x="2773718" y="3341677"/>
                  </a:lnTo>
                  <a:lnTo>
                    <a:pt x="2771514" y="3351202"/>
                  </a:lnTo>
                  <a:lnTo>
                    <a:pt x="2790722" y="3363903"/>
                  </a:lnTo>
                  <a:lnTo>
                    <a:pt x="2795760" y="3341677"/>
                  </a:lnTo>
                  <a:lnTo>
                    <a:pt x="2802057" y="3337549"/>
                  </a:lnTo>
                  <a:lnTo>
                    <a:pt x="2811504" y="3346757"/>
                  </a:lnTo>
                  <a:lnTo>
                    <a:pt x="2811189" y="3334374"/>
                  </a:lnTo>
                  <a:lnTo>
                    <a:pt x="2803002" y="3321674"/>
                  </a:lnTo>
                  <a:close/>
                  <a:moveTo>
                    <a:pt x="1020731" y="3233728"/>
                  </a:moveTo>
                  <a:lnTo>
                    <a:pt x="1016076" y="3241030"/>
                  </a:lnTo>
                  <a:lnTo>
                    <a:pt x="1012090" y="3246428"/>
                  </a:lnTo>
                  <a:lnTo>
                    <a:pt x="1006440" y="3243253"/>
                  </a:lnTo>
                  <a:lnTo>
                    <a:pt x="1012755" y="3234680"/>
                  </a:lnTo>
                  <a:close/>
                  <a:moveTo>
                    <a:pt x="1074260" y="3214677"/>
                  </a:moveTo>
                  <a:lnTo>
                    <a:pt x="1089658" y="3239024"/>
                  </a:lnTo>
                  <a:lnTo>
                    <a:pt x="1106981" y="3246073"/>
                  </a:lnTo>
                  <a:lnTo>
                    <a:pt x="1103774" y="3257926"/>
                  </a:lnTo>
                  <a:lnTo>
                    <a:pt x="1117568" y="3267537"/>
                  </a:lnTo>
                  <a:lnTo>
                    <a:pt x="1101849" y="3281632"/>
                  </a:lnTo>
                  <a:lnTo>
                    <a:pt x="1099603" y="3275225"/>
                  </a:lnTo>
                  <a:lnTo>
                    <a:pt x="1084526" y="3280350"/>
                  </a:lnTo>
                  <a:lnTo>
                    <a:pt x="1077147" y="3285797"/>
                  </a:lnTo>
                  <a:lnTo>
                    <a:pt x="1063353" y="3286117"/>
                  </a:lnTo>
                  <a:lnTo>
                    <a:pt x="1055655" y="3277467"/>
                  </a:lnTo>
                  <a:lnTo>
                    <a:pt x="1067523" y="3266897"/>
                  </a:lnTo>
                  <a:lnTo>
                    <a:pt x="1082601" y="3267856"/>
                  </a:lnTo>
                  <a:lnTo>
                    <a:pt x="1082280" y="3262730"/>
                  </a:lnTo>
                  <a:lnTo>
                    <a:pt x="1070732" y="3261449"/>
                  </a:lnTo>
                  <a:lnTo>
                    <a:pt x="1073618" y="3254081"/>
                  </a:lnTo>
                  <a:lnTo>
                    <a:pt x="1082280" y="3253121"/>
                  </a:lnTo>
                  <a:lnTo>
                    <a:pt x="1087412" y="3242227"/>
                  </a:lnTo>
                  <a:lnTo>
                    <a:pt x="1073618" y="3243190"/>
                  </a:lnTo>
                  <a:lnTo>
                    <a:pt x="1059505" y="3236141"/>
                  </a:lnTo>
                  <a:lnTo>
                    <a:pt x="1056296" y="3224288"/>
                  </a:lnTo>
                  <a:lnTo>
                    <a:pt x="1068165" y="3226530"/>
                  </a:lnTo>
                  <a:lnTo>
                    <a:pt x="1064636" y="3217881"/>
                  </a:lnTo>
                  <a:close/>
                  <a:moveTo>
                    <a:pt x="1036556" y="3211501"/>
                  </a:moveTo>
                  <a:lnTo>
                    <a:pt x="1042954" y="3212454"/>
                  </a:lnTo>
                  <a:lnTo>
                    <a:pt x="1032178" y="3225472"/>
                  </a:lnTo>
                  <a:lnTo>
                    <a:pt x="1020731" y="3227377"/>
                  </a:lnTo>
                  <a:lnTo>
                    <a:pt x="1025442" y="3219122"/>
                  </a:lnTo>
                  <a:close/>
                  <a:moveTo>
                    <a:pt x="1065497" y="3170226"/>
                  </a:moveTo>
                  <a:lnTo>
                    <a:pt x="1066766" y="3176576"/>
                  </a:lnTo>
                  <a:lnTo>
                    <a:pt x="1060416" y="3174354"/>
                  </a:lnTo>
                  <a:close/>
                  <a:moveTo>
                    <a:pt x="2496621" y="3159114"/>
                  </a:moveTo>
                  <a:lnTo>
                    <a:pt x="2512976" y="3161291"/>
                  </a:lnTo>
                  <a:lnTo>
                    <a:pt x="2507000" y="3179948"/>
                  </a:lnTo>
                  <a:lnTo>
                    <a:pt x="2488130" y="3189277"/>
                  </a:lnTo>
                  <a:lnTo>
                    <a:pt x="2479638" y="3174662"/>
                  </a:lnTo>
                  <a:lnTo>
                    <a:pt x="2481839" y="3166888"/>
                  </a:lnTo>
                  <a:lnTo>
                    <a:pt x="2494420" y="3169687"/>
                  </a:lnTo>
                  <a:close/>
                  <a:moveTo>
                    <a:pt x="949493" y="3151177"/>
                  </a:moveTo>
                  <a:lnTo>
                    <a:pt x="957238" y="3156257"/>
                  </a:lnTo>
                  <a:lnTo>
                    <a:pt x="946125" y="3170226"/>
                  </a:lnTo>
                  <a:close/>
                  <a:moveTo>
                    <a:pt x="1053951" y="3149590"/>
                  </a:moveTo>
                  <a:lnTo>
                    <a:pt x="1060416" y="3156763"/>
                  </a:lnTo>
                  <a:lnTo>
                    <a:pt x="1060416" y="3162999"/>
                  </a:lnTo>
                  <a:lnTo>
                    <a:pt x="1052656" y="3167053"/>
                  </a:lnTo>
                  <a:lnTo>
                    <a:pt x="1043924" y="3161127"/>
                  </a:lnTo>
                  <a:lnTo>
                    <a:pt x="1042953" y="3151773"/>
                  </a:lnTo>
                  <a:close/>
                  <a:moveTo>
                    <a:pt x="957696" y="3089266"/>
                  </a:moveTo>
                  <a:lnTo>
                    <a:pt x="969937" y="3097932"/>
                  </a:lnTo>
                  <a:lnTo>
                    <a:pt x="966877" y="3107561"/>
                  </a:lnTo>
                  <a:lnTo>
                    <a:pt x="958002" y="3112696"/>
                  </a:lnTo>
                  <a:lnTo>
                    <a:pt x="965041" y="3133881"/>
                  </a:lnTo>
                  <a:lnTo>
                    <a:pt x="960144" y="3148003"/>
                  </a:lnTo>
                  <a:lnTo>
                    <a:pt x="950657" y="3139337"/>
                  </a:lnTo>
                  <a:lnTo>
                    <a:pt x="946679" y="3129066"/>
                  </a:lnTo>
                  <a:lnTo>
                    <a:pt x="944536" y="3110771"/>
                  </a:lnTo>
                  <a:lnTo>
                    <a:pt x="945148" y="3090550"/>
                  </a:lnTo>
                  <a:close/>
                  <a:moveTo>
                    <a:pt x="2717252" y="3084501"/>
                  </a:moveTo>
                  <a:lnTo>
                    <a:pt x="2722526" y="3100947"/>
                  </a:lnTo>
                  <a:lnTo>
                    <a:pt x="2711048" y="3096433"/>
                  </a:lnTo>
                  <a:lnTo>
                    <a:pt x="2700501" y="3105139"/>
                  </a:lnTo>
                  <a:lnTo>
                    <a:pt x="2695538" y="3099658"/>
                  </a:lnTo>
                  <a:lnTo>
                    <a:pt x="2702673" y="3089016"/>
                  </a:lnTo>
                  <a:close/>
                  <a:moveTo>
                    <a:pt x="1081056" y="3082917"/>
                  </a:moveTo>
                  <a:lnTo>
                    <a:pt x="1085552" y="3084822"/>
                  </a:lnTo>
                  <a:lnTo>
                    <a:pt x="1087404" y="3093394"/>
                  </a:lnTo>
                  <a:lnTo>
                    <a:pt x="1083700" y="3105141"/>
                  </a:lnTo>
                  <a:lnTo>
                    <a:pt x="1081056" y="3095617"/>
                  </a:lnTo>
                  <a:close/>
                  <a:moveTo>
                    <a:pt x="3278151" y="3081329"/>
                  </a:moveTo>
                  <a:lnTo>
                    <a:pt x="3281326" y="3085759"/>
                  </a:lnTo>
                  <a:lnTo>
                    <a:pt x="3275928" y="3099048"/>
                  </a:lnTo>
                  <a:lnTo>
                    <a:pt x="3272118" y="3137019"/>
                  </a:lnTo>
                  <a:lnTo>
                    <a:pt x="3272436" y="3161067"/>
                  </a:lnTo>
                  <a:lnTo>
                    <a:pt x="3256561" y="3174673"/>
                  </a:lnTo>
                  <a:lnTo>
                    <a:pt x="3251481" y="3207581"/>
                  </a:lnTo>
                  <a:lnTo>
                    <a:pt x="3245448" y="3235745"/>
                  </a:lnTo>
                  <a:lnTo>
                    <a:pt x="3232113" y="3264226"/>
                  </a:lnTo>
                  <a:lnTo>
                    <a:pt x="3220365" y="3268655"/>
                  </a:lnTo>
                  <a:cubicBezTo>
                    <a:pt x="3220048" y="3264119"/>
                    <a:pt x="3219730" y="3259584"/>
                    <a:pt x="3219413" y="3255048"/>
                  </a:cubicBezTo>
                  <a:lnTo>
                    <a:pt x="3232430" y="3179419"/>
                  </a:lnTo>
                  <a:lnTo>
                    <a:pt x="3249258" y="3154106"/>
                  </a:lnTo>
                  <a:lnTo>
                    <a:pt x="3259418" y="3133854"/>
                  </a:lnTo>
                  <a:lnTo>
                    <a:pt x="3265768" y="3118034"/>
                  </a:lnTo>
                  <a:lnTo>
                    <a:pt x="3264498" y="3103479"/>
                  </a:lnTo>
                  <a:close/>
                  <a:moveTo>
                    <a:pt x="963890" y="3071804"/>
                  </a:moveTo>
                  <a:lnTo>
                    <a:pt x="974701" y="3076971"/>
                  </a:lnTo>
                  <a:lnTo>
                    <a:pt x="969132" y="3086091"/>
                  </a:lnTo>
                  <a:lnTo>
                    <a:pt x="961597" y="3083963"/>
                  </a:lnTo>
                  <a:lnTo>
                    <a:pt x="954063" y="3080315"/>
                  </a:lnTo>
                  <a:lnTo>
                    <a:pt x="955045" y="3073020"/>
                  </a:lnTo>
                  <a:close/>
                  <a:moveTo>
                    <a:pt x="960350" y="3040054"/>
                  </a:moveTo>
                  <a:lnTo>
                    <a:pt x="976288" y="3041016"/>
                  </a:lnTo>
                  <a:lnTo>
                    <a:pt x="974100" y="3051920"/>
                  </a:lnTo>
                  <a:lnTo>
                    <a:pt x="968788" y="3050637"/>
                  </a:lnTo>
                  <a:lnTo>
                    <a:pt x="970975" y="3059296"/>
                  </a:lnTo>
                  <a:lnTo>
                    <a:pt x="974100" y="3058975"/>
                  </a:lnTo>
                  <a:cubicBezTo>
                    <a:pt x="974413" y="3063251"/>
                    <a:pt x="974725" y="3067528"/>
                    <a:pt x="975038" y="3071804"/>
                  </a:cubicBezTo>
                  <a:lnTo>
                    <a:pt x="960350" y="3064748"/>
                  </a:lnTo>
                  <a:cubicBezTo>
                    <a:pt x="960037" y="3061862"/>
                    <a:pt x="959725" y="3058975"/>
                    <a:pt x="959412" y="3056089"/>
                  </a:cubicBezTo>
                  <a:lnTo>
                    <a:pt x="941600" y="3052882"/>
                  </a:lnTo>
                  <a:lnTo>
                    <a:pt x="936599" y="3043582"/>
                  </a:lnTo>
                  <a:close/>
                  <a:moveTo>
                    <a:pt x="1047716" y="3033705"/>
                  </a:moveTo>
                  <a:lnTo>
                    <a:pt x="1067084" y="3048347"/>
                  </a:lnTo>
                  <a:lnTo>
                    <a:pt x="1069307" y="3077949"/>
                  </a:lnTo>
                  <a:lnTo>
                    <a:pt x="1066132" y="3087498"/>
                  </a:lnTo>
                  <a:lnTo>
                    <a:pt x="1076926" y="3092590"/>
                  </a:lnTo>
                  <a:lnTo>
                    <a:pt x="1079466" y="3109460"/>
                  </a:lnTo>
                  <a:lnTo>
                    <a:pt x="1084229" y="3109460"/>
                  </a:lnTo>
                  <a:lnTo>
                    <a:pt x="1082642" y="3121874"/>
                  </a:lnTo>
                  <a:lnTo>
                    <a:pt x="1108678" y="3115508"/>
                  </a:lnTo>
                  <a:lnTo>
                    <a:pt x="1111218" y="3125057"/>
                  </a:lnTo>
                  <a:lnTo>
                    <a:pt x="1097247" y="3135879"/>
                  </a:lnTo>
                  <a:lnTo>
                    <a:pt x="1089310" y="3154022"/>
                  </a:lnTo>
                  <a:lnTo>
                    <a:pt x="1080737" y="3159115"/>
                  </a:lnTo>
                  <a:lnTo>
                    <a:pt x="1079784" y="3152749"/>
                  </a:lnTo>
                  <a:lnTo>
                    <a:pt x="1081372" y="3135879"/>
                  </a:lnTo>
                  <a:lnTo>
                    <a:pt x="1066766" y="3136198"/>
                  </a:lnTo>
                  <a:lnTo>
                    <a:pt x="1059148" y="3139381"/>
                  </a:lnTo>
                  <a:lnTo>
                    <a:pt x="1055971" y="3132060"/>
                  </a:lnTo>
                  <a:lnTo>
                    <a:pt x="1045494" y="3119009"/>
                  </a:lnTo>
                  <a:lnTo>
                    <a:pt x="1046446" y="3112006"/>
                  </a:lnTo>
                  <a:lnTo>
                    <a:pt x="1044224" y="3098320"/>
                  </a:lnTo>
                  <a:lnTo>
                    <a:pt x="1032158" y="3089726"/>
                  </a:lnTo>
                  <a:cubicBezTo>
                    <a:pt x="1032370" y="3093970"/>
                    <a:pt x="1032581" y="3098213"/>
                    <a:pt x="1032793" y="3102457"/>
                  </a:cubicBezTo>
                  <a:lnTo>
                    <a:pt x="1019777" y="3099275"/>
                  </a:lnTo>
                  <a:lnTo>
                    <a:pt x="1012474" y="3087816"/>
                  </a:lnTo>
                  <a:lnTo>
                    <a:pt x="1008027" y="3077312"/>
                  </a:lnTo>
                  <a:lnTo>
                    <a:pt x="1015331" y="3068718"/>
                  </a:lnTo>
                  <a:lnTo>
                    <a:pt x="1023904" y="3075084"/>
                  </a:lnTo>
                  <a:lnTo>
                    <a:pt x="1028031" y="3071901"/>
                  </a:lnTo>
                  <a:lnTo>
                    <a:pt x="1023904" y="3055031"/>
                  </a:lnTo>
                  <a:lnTo>
                    <a:pt x="1025491" y="3045482"/>
                  </a:lnTo>
                  <a:lnTo>
                    <a:pt x="1032158" y="3060123"/>
                  </a:lnTo>
                  <a:lnTo>
                    <a:pt x="1049304" y="3065217"/>
                  </a:lnTo>
                  <a:lnTo>
                    <a:pt x="1039462" y="3043254"/>
                  </a:lnTo>
                  <a:close/>
                  <a:moveTo>
                    <a:pt x="2663477" y="3014652"/>
                  </a:moveTo>
                  <a:lnTo>
                    <a:pt x="2668550" y="3015608"/>
                  </a:lnTo>
                  <a:lnTo>
                    <a:pt x="2660624" y="3025162"/>
                  </a:lnTo>
                  <a:lnTo>
                    <a:pt x="2651113" y="3049369"/>
                  </a:lnTo>
                  <a:lnTo>
                    <a:pt x="2659673" y="3062110"/>
                  </a:lnTo>
                  <a:lnTo>
                    <a:pt x="2667282" y="3079946"/>
                  </a:lnTo>
                  <a:lnTo>
                    <a:pt x="2665379" y="3098101"/>
                  </a:lnTo>
                  <a:lnTo>
                    <a:pt x="2651747" y="3118168"/>
                  </a:lnTo>
                  <a:lnTo>
                    <a:pt x="2641284" y="3138552"/>
                  </a:lnTo>
                  <a:lnTo>
                    <a:pt x="2639382" y="3148107"/>
                  </a:lnTo>
                  <a:lnTo>
                    <a:pt x="2633992" y="3144922"/>
                  </a:lnTo>
                  <a:lnTo>
                    <a:pt x="2624481" y="3135367"/>
                  </a:lnTo>
                  <a:lnTo>
                    <a:pt x="2607361" y="3133456"/>
                  </a:lnTo>
                  <a:lnTo>
                    <a:pt x="2591509" y="3129315"/>
                  </a:lnTo>
                  <a:lnTo>
                    <a:pt x="2583266" y="3137596"/>
                  </a:lnTo>
                  <a:lnTo>
                    <a:pt x="2569316" y="3133775"/>
                  </a:lnTo>
                  <a:lnTo>
                    <a:pt x="2548392" y="3148744"/>
                  </a:lnTo>
                  <a:lnTo>
                    <a:pt x="2533808" y="3141738"/>
                  </a:lnTo>
                  <a:lnTo>
                    <a:pt x="2530003" y="3127723"/>
                  </a:lnTo>
                  <a:lnTo>
                    <a:pt x="2504006" y="3142693"/>
                  </a:lnTo>
                  <a:lnTo>
                    <a:pt x="2496714" y="3155433"/>
                  </a:lnTo>
                  <a:lnTo>
                    <a:pt x="2471351" y="3164352"/>
                  </a:lnTo>
                  <a:lnTo>
                    <a:pt x="2468180" y="3181551"/>
                  </a:lnTo>
                  <a:lnTo>
                    <a:pt x="2479277" y="3189514"/>
                  </a:lnTo>
                  <a:lnTo>
                    <a:pt x="2479277" y="3193973"/>
                  </a:lnTo>
                  <a:lnTo>
                    <a:pt x="2485617" y="3200343"/>
                  </a:lnTo>
                  <a:lnTo>
                    <a:pt x="2484666" y="3214677"/>
                  </a:lnTo>
                  <a:lnTo>
                    <a:pt x="2473887" y="3211809"/>
                  </a:lnTo>
                  <a:lnTo>
                    <a:pt x="2477057" y="3200343"/>
                  </a:lnTo>
                  <a:lnTo>
                    <a:pt x="2468814" y="3205439"/>
                  </a:lnTo>
                  <a:lnTo>
                    <a:pt x="2458986" y="3192062"/>
                  </a:lnTo>
                  <a:lnTo>
                    <a:pt x="2449475" y="3187921"/>
                  </a:lnTo>
                  <a:lnTo>
                    <a:pt x="2452328" y="3178047"/>
                  </a:lnTo>
                  <a:lnTo>
                    <a:pt x="2456767" y="3149381"/>
                  </a:lnTo>
                  <a:lnTo>
                    <a:pt x="2481813" y="3128041"/>
                  </a:lnTo>
                  <a:lnTo>
                    <a:pt x="2509396" y="3122945"/>
                  </a:lnTo>
                  <a:lnTo>
                    <a:pt x="2521760" y="3114345"/>
                  </a:lnTo>
                  <a:lnTo>
                    <a:pt x="2562024" y="3109568"/>
                  </a:lnTo>
                  <a:lnTo>
                    <a:pt x="2582632" y="3077717"/>
                  </a:lnTo>
                  <a:lnTo>
                    <a:pt x="2602605" y="3055421"/>
                  </a:lnTo>
                  <a:lnTo>
                    <a:pt x="2615287" y="3047459"/>
                  </a:lnTo>
                  <a:lnTo>
                    <a:pt x="2630188" y="3047459"/>
                  </a:lnTo>
                  <a:lnTo>
                    <a:pt x="2642553" y="3036947"/>
                  </a:lnTo>
                  <a:close/>
                  <a:moveTo>
                    <a:pt x="3448413" y="2979732"/>
                  </a:moveTo>
                  <a:lnTo>
                    <a:pt x="3453791" y="2990488"/>
                  </a:lnTo>
                  <a:lnTo>
                    <a:pt x="3465498" y="2979732"/>
                  </a:lnTo>
                  <a:lnTo>
                    <a:pt x="3471826" y="2991437"/>
                  </a:lnTo>
                  <a:lnTo>
                    <a:pt x="3467396" y="3010102"/>
                  </a:lnTo>
                  <a:lnTo>
                    <a:pt x="3453159" y="3013582"/>
                  </a:lnTo>
                  <a:lnTo>
                    <a:pt x="3450311" y="3061035"/>
                  </a:lnTo>
                  <a:lnTo>
                    <a:pt x="3458537" y="3074321"/>
                  </a:lnTo>
                  <a:lnTo>
                    <a:pt x="3441769" y="3080016"/>
                  </a:lnTo>
                  <a:cubicBezTo>
                    <a:pt x="3441874" y="3085816"/>
                    <a:pt x="3441980" y="3091615"/>
                    <a:pt x="3442085" y="3097415"/>
                  </a:cubicBezTo>
                  <a:lnTo>
                    <a:pt x="3430378" y="3099630"/>
                  </a:lnTo>
                  <a:lnTo>
                    <a:pt x="3407598" y="3133480"/>
                  </a:lnTo>
                  <a:cubicBezTo>
                    <a:pt x="3407914" y="3138752"/>
                    <a:pt x="3408231" y="3144024"/>
                    <a:pt x="3408547" y="3149296"/>
                  </a:cubicBezTo>
                  <a:lnTo>
                    <a:pt x="3381338" y="3155940"/>
                  </a:lnTo>
                  <a:lnTo>
                    <a:pt x="3399056" y="3131898"/>
                  </a:lnTo>
                  <a:lnTo>
                    <a:pt x="3405384" y="3121142"/>
                  </a:lnTo>
                  <a:lnTo>
                    <a:pt x="3388615" y="3129683"/>
                  </a:lnTo>
                  <a:lnTo>
                    <a:pt x="3390197" y="3106272"/>
                  </a:lnTo>
                  <a:lnTo>
                    <a:pt x="3384818" y="3092037"/>
                  </a:lnTo>
                  <a:lnTo>
                    <a:pt x="3394626" y="3078118"/>
                  </a:lnTo>
                  <a:lnTo>
                    <a:pt x="3384502" y="3050912"/>
                  </a:lnTo>
                  <a:lnTo>
                    <a:pt x="3412977" y="3012000"/>
                  </a:lnTo>
                  <a:lnTo>
                    <a:pt x="3414559" y="2994917"/>
                  </a:lnTo>
                  <a:lnTo>
                    <a:pt x="3442085" y="2991437"/>
                  </a:lnTo>
                  <a:close/>
                  <a:moveTo>
                    <a:pt x="3493415" y="2962270"/>
                  </a:moveTo>
                  <a:lnTo>
                    <a:pt x="3495638" y="2975755"/>
                  </a:lnTo>
                  <a:lnTo>
                    <a:pt x="3483890" y="2974150"/>
                  </a:lnTo>
                  <a:lnTo>
                    <a:pt x="3475318" y="2990845"/>
                  </a:lnTo>
                  <a:lnTo>
                    <a:pt x="3473413" y="2976076"/>
                  </a:lnTo>
                  <a:close/>
                  <a:moveTo>
                    <a:pt x="2769847" y="2960682"/>
                  </a:moveTo>
                  <a:lnTo>
                    <a:pt x="2770150" y="2978807"/>
                  </a:lnTo>
                  <a:lnTo>
                    <a:pt x="2761986" y="2994019"/>
                  </a:lnTo>
                  <a:lnTo>
                    <a:pt x="2751100" y="2971363"/>
                  </a:lnTo>
                  <a:lnTo>
                    <a:pt x="2754728" y="2961977"/>
                  </a:lnTo>
                  <a:close/>
                  <a:moveTo>
                    <a:pt x="1053114" y="2895591"/>
                  </a:moveTo>
                  <a:lnTo>
                    <a:pt x="1060733" y="2896547"/>
                  </a:lnTo>
                  <a:lnTo>
                    <a:pt x="1066448" y="2921057"/>
                  </a:lnTo>
                  <a:lnTo>
                    <a:pt x="1051527" y="2933787"/>
                  </a:lnTo>
                  <a:lnTo>
                    <a:pt x="1053749" y="2941110"/>
                  </a:lnTo>
                  <a:lnTo>
                    <a:pt x="1068353" y="2926149"/>
                  </a:lnTo>
                  <a:lnTo>
                    <a:pt x="1071528" y="2931239"/>
                  </a:lnTo>
                  <a:lnTo>
                    <a:pt x="1063274" y="2946204"/>
                  </a:lnTo>
                  <a:lnTo>
                    <a:pt x="1051844" y="2947478"/>
                  </a:lnTo>
                  <a:lnTo>
                    <a:pt x="1042318" y="2957981"/>
                  </a:lnTo>
                  <a:lnTo>
                    <a:pt x="1030571" y="2965621"/>
                  </a:lnTo>
                  <a:lnTo>
                    <a:pt x="1041365" y="2967849"/>
                  </a:lnTo>
                  <a:lnTo>
                    <a:pt x="1043271" y="2977080"/>
                  </a:lnTo>
                  <a:lnTo>
                    <a:pt x="1040413" y="2983446"/>
                  </a:lnTo>
                  <a:lnTo>
                    <a:pt x="1028983" y="2991722"/>
                  </a:lnTo>
                  <a:lnTo>
                    <a:pt x="1020413" y="2991085"/>
                  </a:lnTo>
                  <a:lnTo>
                    <a:pt x="1010885" y="2990130"/>
                  </a:lnTo>
                  <a:lnTo>
                    <a:pt x="1009614" y="2997451"/>
                  </a:lnTo>
                  <a:lnTo>
                    <a:pt x="1004853" y="3013366"/>
                  </a:lnTo>
                  <a:lnTo>
                    <a:pt x="987717" y="3021006"/>
                  </a:lnTo>
                  <a:lnTo>
                    <a:pt x="976287" y="3013366"/>
                  </a:lnTo>
                  <a:lnTo>
                    <a:pt x="986765" y="3006045"/>
                  </a:lnTo>
                  <a:lnTo>
                    <a:pt x="995010" y="2991085"/>
                  </a:lnTo>
                  <a:lnTo>
                    <a:pt x="986447" y="2987266"/>
                  </a:lnTo>
                  <a:lnTo>
                    <a:pt x="983272" y="2980900"/>
                  </a:lnTo>
                  <a:lnTo>
                    <a:pt x="991845" y="2974534"/>
                  </a:lnTo>
                  <a:lnTo>
                    <a:pt x="980097" y="2974534"/>
                  </a:lnTo>
                  <a:lnTo>
                    <a:pt x="976605" y="2955434"/>
                  </a:lnTo>
                  <a:lnTo>
                    <a:pt x="989305" y="2938244"/>
                  </a:lnTo>
                  <a:lnTo>
                    <a:pt x="995645" y="2945568"/>
                  </a:lnTo>
                  <a:lnTo>
                    <a:pt x="996597" y="2940473"/>
                  </a:lnTo>
                  <a:lnTo>
                    <a:pt x="1009297" y="2942384"/>
                  </a:lnTo>
                  <a:lnTo>
                    <a:pt x="1012473" y="2950025"/>
                  </a:lnTo>
                  <a:lnTo>
                    <a:pt x="1012473" y="2939200"/>
                  </a:lnTo>
                  <a:lnTo>
                    <a:pt x="1014377" y="2930921"/>
                  </a:lnTo>
                  <a:lnTo>
                    <a:pt x="1042000" y="2909597"/>
                  </a:lnTo>
                  <a:lnTo>
                    <a:pt x="1051209" y="2904186"/>
                  </a:lnTo>
                  <a:close/>
                  <a:moveTo>
                    <a:pt x="1350059" y="2857495"/>
                  </a:moveTo>
                  <a:lnTo>
                    <a:pt x="1357674" y="2864802"/>
                  </a:lnTo>
                  <a:lnTo>
                    <a:pt x="1355452" y="2876239"/>
                  </a:lnTo>
                  <a:lnTo>
                    <a:pt x="1359577" y="2883863"/>
                  </a:lnTo>
                  <a:lnTo>
                    <a:pt x="1370365" y="2885769"/>
                  </a:lnTo>
                  <a:lnTo>
                    <a:pt x="1361164" y="2908962"/>
                  </a:lnTo>
                  <a:lnTo>
                    <a:pt x="1339906" y="2921989"/>
                  </a:lnTo>
                  <a:lnTo>
                    <a:pt x="1307551" y="2950584"/>
                  </a:lnTo>
                  <a:lnTo>
                    <a:pt x="1298350" y="2965517"/>
                  </a:lnTo>
                  <a:lnTo>
                    <a:pt x="1284393" y="2971871"/>
                  </a:lnTo>
                  <a:lnTo>
                    <a:pt x="1283441" y="2979495"/>
                  </a:lnTo>
                  <a:lnTo>
                    <a:pt x="1266628" y="2996334"/>
                  </a:lnTo>
                  <a:lnTo>
                    <a:pt x="1259332" y="2995381"/>
                  </a:lnTo>
                  <a:lnTo>
                    <a:pt x="1243469" y="2999829"/>
                  </a:lnTo>
                  <a:lnTo>
                    <a:pt x="1258381" y="3002688"/>
                  </a:lnTo>
                  <a:lnTo>
                    <a:pt x="1261553" y="3008089"/>
                  </a:lnTo>
                  <a:lnTo>
                    <a:pt x="1290103" y="2999193"/>
                  </a:lnTo>
                  <a:lnTo>
                    <a:pt x="1295496" y="3001417"/>
                  </a:lnTo>
                  <a:lnTo>
                    <a:pt x="1278683" y="3023657"/>
                  </a:lnTo>
                  <a:lnTo>
                    <a:pt x="1272973" y="3016667"/>
                  </a:lnTo>
                  <a:lnTo>
                    <a:pt x="1246006" y="3027152"/>
                  </a:lnTo>
                  <a:lnTo>
                    <a:pt x="1232366" y="3043037"/>
                  </a:lnTo>
                  <a:lnTo>
                    <a:pt x="1233635" y="3047167"/>
                  </a:lnTo>
                  <a:lnTo>
                    <a:pt x="1246006" y="3037636"/>
                  </a:lnTo>
                  <a:lnTo>
                    <a:pt x="1261870" y="3031282"/>
                  </a:lnTo>
                  <a:lnTo>
                    <a:pt x="1267262" y="3030964"/>
                  </a:lnTo>
                  <a:lnTo>
                    <a:pt x="1261870" y="3052251"/>
                  </a:lnTo>
                  <a:lnTo>
                    <a:pt x="1251719" y="3057652"/>
                  </a:lnTo>
                  <a:lnTo>
                    <a:pt x="1240931" y="3060193"/>
                  </a:lnTo>
                  <a:lnTo>
                    <a:pt x="1234586" y="3058923"/>
                  </a:lnTo>
                  <a:lnTo>
                    <a:pt x="1231415" y="3062099"/>
                  </a:lnTo>
                  <a:lnTo>
                    <a:pt x="1248227" y="3072584"/>
                  </a:lnTo>
                  <a:lnTo>
                    <a:pt x="1255844" y="3071313"/>
                  </a:lnTo>
                  <a:lnTo>
                    <a:pt x="1272656" y="3057652"/>
                  </a:lnTo>
                  <a:lnTo>
                    <a:pt x="1267262" y="3051297"/>
                  </a:lnTo>
                  <a:lnTo>
                    <a:pt x="1289468" y="3046849"/>
                  </a:lnTo>
                  <a:lnTo>
                    <a:pt x="1293592" y="3042719"/>
                  </a:lnTo>
                  <a:lnTo>
                    <a:pt x="1308502" y="3041448"/>
                  </a:lnTo>
                  <a:lnTo>
                    <a:pt x="1318970" y="3038271"/>
                  </a:lnTo>
                  <a:lnTo>
                    <a:pt x="1327217" y="3031599"/>
                  </a:lnTo>
                  <a:lnTo>
                    <a:pt x="1342126" y="3025245"/>
                  </a:lnTo>
                  <a:lnTo>
                    <a:pt x="1358942" y="3031282"/>
                  </a:lnTo>
                  <a:lnTo>
                    <a:pt x="1371634" y="3035730"/>
                  </a:lnTo>
                  <a:lnTo>
                    <a:pt x="1382421" y="3030011"/>
                  </a:lnTo>
                  <a:lnTo>
                    <a:pt x="1401459" y="3024610"/>
                  </a:lnTo>
                  <a:lnTo>
                    <a:pt x="1414150" y="3030964"/>
                  </a:lnTo>
                  <a:lnTo>
                    <a:pt x="1437305" y="3028423"/>
                  </a:lnTo>
                  <a:lnTo>
                    <a:pt x="1461412" y="3029375"/>
                  </a:lnTo>
                  <a:lnTo>
                    <a:pt x="1474101" y="3033506"/>
                  </a:lnTo>
                  <a:lnTo>
                    <a:pt x="1481080" y="3052568"/>
                  </a:lnTo>
                  <a:lnTo>
                    <a:pt x="1479176" y="3086245"/>
                  </a:lnTo>
                  <a:lnTo>
                    <a:pt x="1459192" y="3112932"/>
                  </a:lnTo>
                  <a:lnTo>
                    <a:pt x="1455069" y="3142162"/>
                  </a:lnTo>
                  <a:lnTo>
                    <a:pt x="1440795" y="3172026"/>
                  </a:lnTo>
                  <a:lnTo>
                    <a:pt x="1437940" y="3193312"/>
                  </a:lnTo>
                  <a:lnTo>
                    <a:pt x="1422080" y="3203797"/>
                  </a:lnTo>
                  <a:lnTo>
                    <a:pt x="1420812" y="3217460"/>
                  </a:lnTo>
                  <a:lnTo>
                    <a:pt x="1406535" y="3226990"/>
                  </a:lnTo>
                  <a:lnTo>
                    <a:pt x="1402092" y="3238747"/>
                  </a:lnTo>
                  <a:lnTo>
                    <a:pt x="1394161" y="3252727"/>
                  </a:lnTo>
                  <a:lnTo>
                    <a:pt x="1371634" y="3245102"/>
                  </a:lnTo>
                  <a:lnTo>
                    <a:pt x="1358942" y="3257175"/>
                  </a:lnTo>
                  <a:lnTo>
                    <a:pt x="1361164" y="3262260"/>
                  </a:lnTo>
                  <a:lnTo>
                    <a:pt x="1370682" y="3255904"/>
                  </a:lnTo>
                  <a:lnTo>
                    <a:pt x="1383373" y="3254634"/>
                  </a:lnTo>
                  <a:lnTo>
                    <a:pt x="1391940" y="3260035"/>
                  </a:lnTo>
                  <a:lnTo>
                    <a:pt x="1389718" y="3266390"/>
                  </a:lnTo>
                  <a:lnTo>
                    <a:pt x="1401459" y="3270203"/>
                  </a:lnTo>
                  <a:lnTo>
                    <a:pt x="1404631" y="3277827"/>
                  </a:lnTo>
                  <a:lnTo>
                    <a:pt x="1403679" y="3283230"/>
                  </a:lnTo>
                  <a:lnTo>
                    <a:pt x="1399237" y="3289581"/>
                  </a:lnTo>
                  <a:lnTo>
                    <a:pt x="1385911" y="3289581"/>
                  </a:lnTo>
                  <a:lnTo>
                    <a:pt x="1374172" y="3288629"/>
                  </a:lnTo>
                  <a:lnTo>
                    <a:pt x="1371000" y="3297844"/>
                  </a:lnTo>
                  <a:lnTo>
                    <a:pt x="1363702" y="3307374"/>
                  </a:lnTo>
                  <a:lnTo>
                    <a:pt x="1348790" y="3314363"/>
                  </a:lnTo>
                  <a:lnTo>
                    <a:pt x="1338636" y="3312140"/>
                  </a:lnTo>
                  <a:lnTo>
                    <a:pt x="1312944" y="3312457"/>
                  </a:lnTo>
                  <a:lnTo>
                    <a:pt x="1288834" y="3314682"/>
                  </a:lnTo>
                  <a:lnTo>
                    <a:pt x="1288834" y="3319766"/>
                  </a:lnTo>
                  <a:lnTo>
                    <a:pt x="1303426" y="3317859"/>
                  </a:lnTo>
                  <a:lnTo>
                    <a:pt x="1319287" y="3319448"/>
                  </a:lnTo>
                  <a:lnTo>
                    <a:pt x="1331022" y="3323896"/>
                  </a:lnTo>
                  <a:lnTo>
                    <a:pt x="1346886" y="3328663"/>
                  </a:lnTo>
                  <a:lnTo>
                    <a:pt x="1369412" y="3330886"/>
                  </a:lnTo>
                  <a:lnTo>
                    <a:pt x="1377662" y="3328663"/>
                  </a:lnTo>
                  <a:lnTo>
                    <a:pt x="1392257" y="3315000"/>
                  </a:lnTo>
                  <a:lnTo>
                    <a:pt x="1403996" y="3315635"/>
                  </a:lnTo>
                  <a:lnTo>
                    <a:pt x="1415736" y="3321989"/>
                  </a:lnTo>
                  <a:lnTo>
                    <a:pt x="1426204" y="3333427"/>
                  </a:lnTo>
                  <a:lnTo>
                    <a:pt x="1441112" y="3338512"/>
                  </a:lnTo>
                  <a:lnTo>
                    <a:pt x="1459192" y="3345818"/>
                  </a:lnTo>
                  <a:lnTo>
                    <a:pt x="1482666" y="3379492"/>
                  </a:lnTo>
                  <a:lnTo>
                    <a:pt x="1484252" y="3380763"/>
                  </a:lnTo>
                  <a:lnTo>
                    <a:pt x="1486474" y="3382034"/>
                  </a:lnTo>
                  <a:lnTo>
                    <a:pt x="1492503" y="3385847"/>
                  </a:lnTo>
                  <a:lnTo>
                    <a:pt x="1500748" y="3389659"/>
                  </a:lnTo>
                  <a:lnTo>
                    <a:pt x="1512809" y="3414758"/>
                  </a:lnTo>
                  <a:lnTo>
                    <a:pt x="1502335" y="3420477"/>
                  </a:lnTo>
                  <a:lnTo>
                    <a:pt x="1497895" y="3429056"/>
                  </a:lnTo>
                  <a:lnTo>
                    <a:pt x="1508679" y="3433821"/>
                  </a:lnTo>
                  <a:lnTo>
                    <a:pt x="1515344" y="3449707"/>
                  </a:lnTo>
                  <a:lnTo>
                    <a:pt x="1519468" y="3486562"/>
                  </a:lnTo>
                  <a:lnTo>
                    <a:pt x="1529300" y="3508484"/>
                  </a:lnTo>
                  <a:lnTo>
                    <a:pt x="1526130" y="3514838"/>
                  </a:lnTo>
                  <a:lnTo>
                    <a:pt x="1538820" y="3520239"/>
                  </a:lnTo>
                  <a:lnTo>
                    <a:pt x="1544213" y="3527229"/>
                  </a:lnTo>
                  <a:lnTo>
                    <a:pt x="1553094" y="3538031"/>
                  </a:lnTo>
                  <a:lnTo>
                    <a:pt x="1546752" y="3549469"/>
                  </a:lnTo>
                  <a:lnTo>
                    <a:pt x="1540406" y="3565672"/>
                  </a:lnTo>
                  <a:lnTo>
                    <a:pt x="1546752" y="3559318"/>
                  </a:lnTo>
                  <a:lnTo>
                    <a:pt x="1557220" y="3557730"/>
                  </a:lnTo>
                  <a:lnTo>
                    <a:pt x="1560393" y="3552328"/>
                  </a:lnTo>
                  <a:lnTo>
                    <a:pt x="1569910" y="3552328"/>
                  </a:lnTo>
                  <a:lnTo>
                    <a:pt x="1578475" y="3560907"/>
                  </a:lnTo>
                  <a:lnTo>
                    <a:pt x="1594337" y="3572344"/>
                  </a:lnTo>
                  <a:lnTo>
                    <a:pt x="1618764" y="3594267"/>
                  </a:lnTo>
                  <a:lnTo>
                    <a:pt x="1629867" y="3618413"/>
                  </a:lnTo>
                  <a:lnTo>
                    <a:pt x="1648901" y="3631121"/>
                  </a:lnTo>
                  <a:lnTo>
                    <a:pt x="1640335" y="3642559"/>
                  </a:lnTo>
                  <a:lnTo>
                    <a:pt x="1655563" y="3681320"/>
                  </a:lnTo>
                  <a:lnTo>
                    <a:pt x="1679355" y="3704196"/>
                  </a:lnTo>
                  <a:lnTo>
                    <a:pt x="1685700" y="3721352"/>
                  </a:lnTo>
                  <a:lnTo>
                    <a:pt x="1674914" y="3709597"/>
                  </a:lnTo>
                  <a:lnTo>
                    <a:pt x="1654928" y="3713092"/>
                  </a:lnTo>
                  <a:lnTo>
                    <a:pt x="1649535" y="3708961"/>
                  </a:lnTo>
                  <a:lnTo>
                    <a:pt x="1635894" y="3708961"/>
                  </a:lnTo>
                  <a:lnTo>
                    <a:pt x="1620032" y="3699748"/>
                  </a:lnTo>
                  <a:lnTo>
                    <a:pt x="1602902" y="3700701"/>
                  </a:lnTo>
                  <a:lnTo>
                    <a:pt x="1589261" y="3700065"/>
                  </a:lnTo>
                  <a:lnTo>
                    <a:pt x="1586406" y="3706420"/>
                  </a:lnTo>
                  <a:lnTo>
                    <a:pt x="1599730" y="3705149"/>
                  </a:lnTo>
                  <a:lnTo>
                    <a:pt x="1612419" y="3705149"/>
                  </a:lnTo>
                  <a:lnTo>
                    <a:pt x="1620984" y="3712456"/>
                  </a:lnTo>
                  <a:lnTo>
                    <a:pt x="1633674" y="3713092"/>
                  </a:lnTo>
                  <a:lnTo>
                    <a:pt x="1646363" y="3712138"/>
                  </a:lnTo>
                  <a:lnTo>
                    <a:pt x="1653976" y="3722623"/>
                  </a:lnTo>
                  <a:lnTo>
                    <a:pt x="1668569" y="3729930"/>
                  </a:lnTo>
                  <a:lnTo>
                    <a:pt x="1683796" y="3745498"/>
                  </a:lnTo>
                  <a:lnTo>
                    <a:pt x="1692361" y="3760113"/>
                  </a:lnTo>
                  <a:lnTo>
                    <a:pt x="1694899" y="3787436"/>
                  </a:lnTo>
                  <a:lnTo>
                    <a:pt x="1687286" y="3799192"/>
                  </a:lnTo>
                  <a:lnTo>
                    <a:pt x="1673962" y="3811900"/>
                  </a:lnTo>
                  <a:lnTo>
                    <a:pt x="1665397" y="3830963"/>
                  </a:lnTo>
                  <a:lnTo>
                    <a:pt x="1673962" y="3841766"/>
                  </a:lnTo>
                  <a:lnTo>
                    <a:pt x="1692044" y="3848755"/>
                  </a:lnTo>
                  <a:lnTo>
                    <a:pt x="1697437" y="3846531"/>
                  </a:lnTo>
                  <a:lnTo>
                    <a:pt x="1701561" y="3831599"/>
                  </a:lnTo>
                  <a:lnTo>
                    <a:pt x="1705368" y="3820161"/>
                  </a:lnTo>
                  <a:lnTo>
                    <a:pt x="1720278" y="3816984"/>
                  </a:lnTo>
                  <a:lnTo>
                    <a:pt x="1733918" y="3814760"/>
                  </a:lnTo>
                  <a:lnTo>
                    <a:pt x="1755173" y="3818572"/>
                  </a:lnTo>
                  <a:lnTo>
                    <a:pt x="1800854" y="3826833"/>
                  </a:lnTo>
                  <a:lnTo>
                    <a:pt x="1812592" y="3845578"/>
                  </a:lnTo>
                  <a:lnTo>
                    <a:pt x="1835115" y="3887516"/>
                  </a:lnTo>
                  <a:lnTo>
                    <a:pt x="1831308" y="3910709"/>
                  </a:lnTo>
                  <a:lnTo>
                    <a:pt x="1824964" y="3936126"/>
                  </a:lnTo>
                  <a:lnTo>
                    <a:pt x="1809419" y="3962814"/>
                  </a:lnTo>
                  <a:lnTo>
                    <a:pt x="1796730" y="3960590"/>
                  </a:lnTo>
                  <a:lnTo>
                    <a:pt x="1785310" y="3966945"/>
                  </a:lnTo>
                  <a:lnTo>
                    <a:pt x="1785310" y="3980606"/>
                  </a:lnTo>
                  <a:lnTo>
                    <a:pt x="1791655" y="3986007"/>
                  </a:lnTo>
                  <a:lnTo>
                    <a:pt x="1788482" y="3996810"/>
                  </a:lnTo>
                  <a:lnTo>
                    <a:pt x="1776745" y="3999987"/>
                  </a:lnTo>
                  <a:lnTo>
                    <a:pt x="1765642" y="3998716"/>
                  </a:lnTo>
                  <a:lnTo>
                    <a:pt x="1759297" y="3994903"/>
                  </a:lnTo>
                  <a:lnTo>
                    <a:pt x="1753904" y="4003482"/>
                  </a:lnTo>
                  <a:lnTo>
                    <a:pt x="1741215" y="4002211"/>
                  </a:lnTo>
                  <a:lnTo>
                    <a:pt x="1734870" y="4005388"/>
                  </a:lnTo>
                  <a:lnTo>
                    <a:pt x="1750732" y="4014602"/>
                  </a:lnTo>
                  <a:lnTo>
                    <a:pt x="1749780" y="4023180"/>
                  </a:lnTo>
                  <a:lnTo>
                    <a:pt x="1741532" y="4031758"/>
                  </a:lnTo>
                  <a:lnTo>
                    <a:pt x="1737408" y="4046691"/>
                  </a:lnTo>
                  <a:lnTo>
                    <a:pt x="1728843" y="4053998"/>
                  </a:lnTo>
                  <a:lnTo>
                    <a:pt x="1712981" y="4047962"/>
                  </a:lnTo>
                  <a:lnTo>
                    <a:pt x="1726622" y="4058128"/>
                  </a:lnTo>
                  <a:lnTo>
                    <a:pt x="1714250" y="4069884"/>
                  </a:lnTo>
                  <a:lnTo>
                    <a:pt x="1719643" y="4075285"/>
                  </a:lnTo>
                  <a:lnTo>
                    <a:pt x="1730112" y="4063530"/>
                  </a:lnTo>
                  <a:lnTo>
                    <a:pt x="1740898" y="4072743"/>
                  </a:lnTo>
                  <a:lnTo>
                    <a:pt x="1762152" y="4075920"/>
                  </a:lnTo>
                  <a:lnTo>
                    <a:pt x="1773255" y="4070519"/>
                  </a:lnTo>
                  <a:lnTo>
                    <a:pt x="1794510" y="4063847"/>
                  </a:lnTo>
                  <a:lnTo>
                    <a:pt x="1804027" y="4065118"/>
                  </a:lnTo>
                  <a:lnTo>
                    <a:pt x="1797682" y="4074650"/>
                  </a:lnTo>
                  <a:lnTo>
                    <a:pt x="1801171" y="4096572"/>
                  </a:lnTo>
                  <a:lnTo>
                    <a:pt x="1793875" y="4105150"/>
                  </a:lnTo>
                  <a:lnTo>
                    <a:pt x="1761200" y="4113728"/>
                  </a:lnTo>
                  <a:lnTo>
                    <a:pt x="1756125" y="4134062"/>
                  </a:lnTo>
                  <a:lnTo>
                    <a:pt x="1726622" y="4139463"/>
                  </a:lnTo>
                  <a:lnTo>
                    <a:pt x="1673010" y="4158844"/>
                  </a:lnTo>
                  <a:lnTo>
                    <a:pt x="1660956" y="4150583"/>
                  </a:lnTo>
                  <a:lnTo>
                    <a:pt x="1611468" y="4149948"/>
                  </a:lnTo>
                  <a:lnTo>
                    <a:pt x="1601950" y="4165833"/>
                  </a:lnTo>
                  <a:lnTo>
                    <a:pt x="1583868" y="4158844"/>
                  </a:lnTo>
                  <a:lnTo>
                    <a:pt x="1579744" y="4148041"/>
                  </a:lnTo>
                  <a:lnTo>
                    <a:pt x="1568958" y="4147088"/>
                  </a:lnTo>
                  <a:lnTo>
                    <a:pt x="1564834" y="4144229"/>
                  </a:lnTo>
                  <a:lnTo>
                    <a:pt x="1557220" y="4153760"/>
                  </a:lnTo>
                  <a:lnTo>
                    <a:pt x="1548972" y="4149630"/>
                  </a:lnTo>
                  <a:lnTo>
                    <a:pt x="1535013" y="4131838"/>
                  </a:lnTo>
                  <a:lnTo>
                    <a:pt x="1520103" y="4131838"/>
                  </a:lnTo>
                  <a:lnTo>
                    <a:pt x="1528668" y="4139463"/>
                  </a:lnTo>
                  <a:lnTo>
                    <a:pt x="1532792" y="4145500"/>
                  </a:lnTo>
                  <a:lnTo>
                    <a:pt x="1530254" y="4151854"/>
                  </a:lnTo>
                  <a:lnTo>
                    <a:pt x="1514075" y="4162656"/>
                  </a:lnTo>
                  <a:lnTo>
                    <a:pt x="1509948" y="4168057"/>
                  </a:lnTo>
                  <a:lnTo>
                    <a:pt x="1494090" y="4165833"/>
                  </a:lnTo>
                  <a:lnTo>
                    <a:pt x="1478224" y="4159479"/>
                  </a:lnTo>
                  <a:lnTo>
                    <a:pt x="1472832" y="4168057"/>
                  </a:lnTo>
                  <a:lnTo>
                    <a:pt x="1485838" y="4176636"/>
                  </a:lnTo>
                  <a:lnTo>
                    <a:pt x="1474101" y="4191250"/>
                  </a:lnTo>
                  <a:lnTo>
                    <a:pt x="1469977" y="4187120"/>
                  </a:lnTo>
                  <a:lnTo>
                    <a:pt x="1450946" y="4184261"/>
                  </a:lnTo>
                  <a:lnTo>
                    <a:pt x="1430645" y="4191886"/>
                  </a:lnTo>
                  <a:lnTo>
                    <a:pt x="1416053" y="4168693"/>
                  </a:lnTo>
                  <a:lnTo>
                    <a:pt x="1375758" y="4165833"/>
                  </a:lnTo>
                  <a:lnTo>
                    <a:pt x="1351645" y="4183943"/>
                  </a:lnTo>
                  <a:lnTo>
                    <a:pt x="1339906" y="4182037"/>
                  </a:lnTo>
                  <a:lnTo>
                    <a:pt x="1335781" y="4172505"/>
                  </a:lnTo>
                  <a:lnTo>
                    <a:pt x="1324997" y="4196969"/>
                  </a:lnTo>
                  <a:cubicBezTo>
                    <a:pt x="1325525" y="4208513"/>
                    <a:pt x="1326054" y="4220056"/>
                    <a:pt x="1326582" y="4231600"/>
                  </a:cubicBezTo>
                  <a:lnTo>
                    <a:pt x="1311992" y="4234777"/>
                  </a:lnTo>
                  <a:lnTo>
                    <a:pt x="1296130" y="4227787"/>
                  </a:lnTo>
                  <a:lnTo>
                    <a:pt x="1271704" y="4224928"/>
                  </a:lnTo>
                  <a:lnTo>
                    <a:pt x="1243152" y="4215397"/>
                  </a:lnTo>
                  <a:lnTo>
                    <a:pt x="1218725" y="4217938"/>
                  </a:lnTo>
                  <a:lnTo>
                    <a:pt x="1211112" y="4233824"/>
                  </a:lnTo>
                  <a:lnTo>
                    <a:pt x="1181926" y="4251934"/>
                  </a:lnTo>
                  <a:lnTo>
                    <a:pt x="1187319" y="4266866"/>
                  </a:lnTo>
                  <a:lnTo>
                    <a:pt x="1184464" y="4275127"/>
                  </a:lnTo>
                  <a:lnTo>
                    <a:pt x="1171774" y="4270043"/>
                  </a:lnTo>
                  <a:lnTo>
                    <a:pt x="1150519" y="4257653"/>
                  </a:lnTo>
                  <a:lnTo>
                    <a:pt x="1135608" y="4262736"/>
                  </a:lnTo>
                  <a:lnTo>
                    <a:pt x="1134657" y="4274491"/>
                  </a:lnTo>
                  <a:lnTo>
                    <a:pt x="1120698" y="4263371"/>
                  </a:lnTo>
                  <a:lnTo>
                    <a:pt x="1125139" y="4249392"/>
                  </a:lnTo>
                  <a:lnTo>
                    <a:pt x="1137512" y="4250027"/>
                  </a:lnTo>
                  <a:lnTo>
                    <a:pt x="1141636" y="4243038"/>
                  </a:lnTo>
                  <a:lnTo>
                    <a:pt x="1175264" y="4223657"/>
                  </a:lnTo>
                  <a:lnTo>
                    <a:pt x="1200326" y="4180130"/>
                  </a:lnTo>
                  <a:lnTo>
                    <a:pt x="1230146" y="4169328"/>
                  </a:lnTo>
                  <a:lnTo>
                    <a:pt x="1238711" y="4117541"/>
                  </a:lnTo>
                  <a:lnTo>
                    <a:pt x="1249498" y="4116270"/>
                  </a:lnTo>
                  <a:lnTo>
                    <a:pt x="1262187" y="4123895"/>
                  </a:lnTo>
                  <a:lnTo>
                    <a:pt x="1279000" y="4109916"/>
                  </a:lnTo>
                  <a:lnTo>
                    <a:pt x="1263138" y="4114364"/>
                  </a:lnTo>
                  <a:lnTo>
                    <a:pt x="1259967" y="4107692"/>
                  </a:lnTo>
                  <a:lnTo>
                    <a:pt x="1264090" y="4094030"/>
                  </a:lnTo>
                  <a:lnTo>
                    <a:pt x="1306282" y="4087358"/>
                  </a:lnTo>
                  <a:lnTo>
                    <a:pt x="1355135" y="4095301"/>
                  </a:lnTo>
                  <a:lnTo>
                    <a:pt x="1376076" y="4093077"/>
                  </a:lnTo>
                  <a:lnTo>
                    <a:pt x="1382421" y="4064800"/>
                  </a:lnTo>
                  <a:lnTo>
                    <a:pt x="1413832" y="4045102"/>
                  </a:lnTo>
                  <a:lnTo>
                    <a:pt x="1418908" y="4026357"/>
                  </a:lnTo>
                  <a:lnTo>
                    <a:pt x="1444918" y="4000622"/>
                  </a:lnTo>
                  <a:lnTo>
                    <a:pt x="1447139" y="3991409"/>
                  </a:lnTo>
                  <a:lnTo>
                    <a:pt x="1438574" y="4001893"/>
                  </a:lnTo>
                  <a:lnTo>
                    <a:pt x="1418908" y="4017779"/>
                  </a:lnTo>
                  <a:lnTo>
                    <a:pt x="1405900" y="4024451"/>
                  </a:lnTo>
                  <a:lnTo>
                    <a:pt x="1392575" y="4039066"/>
                  </a:lnTo>
                  <a:lnTo>
                    <a:pt x="1376711" y="4041290"/>
                  </a:lnTo>
                  <a:lnTo>
                    <a:pt x="1358942" y="4059717"/>
                  </a:lnTo>
                  <a:lnTo>
                    <a:pt x="1334512" y="4065118"/>
                  </a:lnTo>
                  <a:lnTo>
                    <a:pt x="1314530" y="4043196"/>
                  </a:lnTo>
                  <a:lnTo>
                    <a:pt x="1297082" y="4025404"/>
                  </a:lnTo>
                  <a:lnTo>
                    <a:pt x="1281538" y="4039066"/>
                  </a:lnTo>
                  <a:lnTo>
                    <a:pt x="1257112" y="4038430"/>
                  </a:lnTo>
                  <a:lnTo>
                    <a:pt x="1242517" y="4032076"/>
                  </a:lnTo>
                  <a:lnTo>
                    <a:pt x="1272656" y="4013966"/>
                  </a:lnTo>
                  <a:lnTo>
                    <a:pt x="1243152" y="4013013"/>
                  </a:lnTo>
                  <a:lnTo>
                    <a:pt x="1243152" y="4002846"/>
                  </a:lnTo>
                  <a:lnTo>
                    <a:pt x="1227608" y="4016508"/>
                  </a:lnTo>
                  <a:lnTo>
                    <a:pt x="1206353" y="4023815"/>
                  </a:lnTo>
                  <a:lnTo>
                    <a:pt x="1200008" y="4034618"/>
                  </a:lnTo>
                  <a:lnTo>
                    <a:pt x="1184464" y="4034935"/>
                  </a:lnTo>
                  <a:lnTo>
                    <a:pt x="1178754" y="4020003"/>
                  </a:lnTo>
                  <a:lnTo>
                    <a:pt x="1165112" y="4013649"/>
                  </a:lnTo>
                  <a:lnTo>
                    <a:pt x="1165112" y="4005388"/>
                  </a:lnTo>
                  <a:lnTo>
                    <a:pt x="1175580" y="3994903"/>
                  </a:lnTo>
                  <a:lnTo>
                    <a:pt x="1156546" y="3991726"/>
                  </a:lnTo>
                  <a:lnTo>
                    <a:pt x="1155277" y="3988549"/>
                  </a:lnTo>
                  <a:lnTo>
                    <a:pt x="1166064" y="3989502"/>
                  </a:lnTo>
                  <a:lnTo>
                    <a:pt x="1170823" y="3982195"/>
                  </a:lnTo>
                  <a:lnTo>
                    <a:pt x="1182560" y="3972663"/>
                  </a:lnTo>
                  <a:lnTo>
                    <a:pt x="1204767" y="3971075"/>
                  </a:lnTo>
                  <a:lnTo>
                    <a:pt x="1220312" y="3958366"/>
                  </a:lnTo>
                  <a:lnTo>
                    <a:pt x="1239663" y="3944705"/>
                  </a:lnTo>
                  <a:lnTo>
                    <a:pt x="1261553" y="3933902"/>
                  </a:lnTo>
                  <a:lnTo>
                    <a:pt x="1274242" y="3911662"/>
                  </a:lnTo>
                  <a:lnTo>
                    <a:pt x="1288834" y="3879891"/>
                  </a:lnTo>
                  <a:lnTo>
                    <a:pt x="1275828" y="3878938"/>
                  </a:lnTo>
                  <a:lnTo>
                    <a:pt x="1278683" y="3858922"/>
                  </a:lnTo>
                  <a:lnTo>
                    <a:pt x="1269166" y="3851615"/>
                  </a:lnTo>
                  <a:lnTo>
                    <a:pt x="1267262" y="3837635"/>
                  </a:lnTo>
                  <a:lnTo>
                    <a:pt x="1269801" y="3828104"/>
                  </a:lnTo>
                  <a:lnTo>
                    <a:pt x="1259650" y="3833823"/>
                  </a:lnTo>
                  <a:lnTo>
                    <a:pt x="1237441" y="3837953"/>
                  </a:lnTo>
                  <a:lnTo>
                    <a:pt x="1234269" y="3848755"/>
                  </a:lnTo>
                  <a:lnTo>
                    <a:pt x="1227925" y="3852885"/>
                  </a:lnTo>
                  <a:lnTo>
                    <a:pt x="1213967" y="3846849"/>
                  </a:lnTo>
                  <a:lnTo>
                    <a:pt x="1201594" y="3857651"/>
                  </a:lnTo>
                  <a:lnTo>
                    <a:pt x="1196519" y="3853203"/>
                  </a:lnTo>
                  <a:lnTo>
                    <a:pt x="1221580" y="3825562"/>
                  </a:lnTo>
                  <a:lnTo>
                    <a:pt x="1232049" y="3823656"/>
                  </a:lnTo>
                  <a:lnTo>
                    <a:pt x="1243469" y="3817937"/>
                  </a:lnTo>
                  <a:lnTo>
                    <a:pt x="1256160" y="3805228"/>
                  </a:lnTo>
                  <a:cubicBezTo>
                    <a:pt x="1255843" y="3799721"/>
                    <a:pt x="1255527" y="3794214"/>
                    <a:pt x="1255210" y="3788707"/>
                  </a:cubicBezTo>
                  <a:lnTo>
                    <a:pt x="1266312" y="3780129"/>
                  </a:lnTo>
                  <a:lnTo>
                    <a:pt x="1297082" y="3762655"/>
                  </a:lnTo>
                  <a:lnTo>
                    <a:pt x="1311992" y="3769009"/>
                  </a:lnTo>
                  <a:lnTo>
                    <a:pt x="1329120" y="3774093"/>
                  </a:lnTo>
                  <a:lnTo>
                    <a:pt x="1342444" y="3764561"/>
                  </a:lnTo>
                  <a:lnTo>
                    <a:pt x="1351962" y="3769645"/>
                  </a:lnTo>
                  <a:lnTo>
                    <a:pt x="1376393" y="3774728"/>
                  </a:lnTo>
                  <a:lnTo>
                    <a:pt x="1355135" y="3762337"/>
                  </a:lnTo>
                  <a:lnTo>
                    <a:pt x="1359260" y="3755030"/>
                  </a:lnTo>
                  <a:lnTo>
                    <a:pt x="1373855" y="3742957"/>
                  </a:lnTo>
                  <a:lnTo>
                    <a:pt x="1377345" y="3759795"/>
                  </a:lnTo>
                  <a:lnTo>
                    <a:pt x="1390036" y="3766150"/>
                  </a:lnTo>
                  <a:lnTo>
                    <a:pt x="1398602" y="3760431"/>
                  </a:lnTo>
                  <a:lnTo>
                    <a:pt x="1383691" y="3752488"/>
                  </a:lnTo>
                  <a:lnTo>
                    <a:pt x="1373855" y="3737873"/>
                  </a:lnTo>
                  <a:lnTo>
                    <a:pt x="1371634" y="3718810"/>
                  </a:lnTo>
                  <a:lnTo>
                    <a:pt x="1379883" y="3698794"/>
                  </a:lnTo>
                  <a:lnTo>
                    <a:pt x="1391622" y="3694346"/>
                  </a:lnTo>
                  <a:lnTo>
                    <a:pt x="1377662" y="3693393"/>
                  </a:lnTo>
                  <a:lnTo>
                    <a:pt x="1375758" y="3673377"/>
                  </a:lnTo>
                  <a:lnTo>
                    <a:pt x="1384960" y="3665117"/>
                  </a:lnTo>
                  <a:lnTo>
                    <a:pt x="1394478" y="3663846"/>
                  </a:lnTo>
                  <a:lnTo>
                    <a:pt x="1396382" y="3656539"/>
                  </a:lnTo>
                  <a:lnTo>
                    <a:pt x="1383691" y="3640653"/>
                  </a:lnTo>
                  <a:lnTo>
                    <a:pt x="1380201" y="3632392"/>
                  </a:lnTo>
                  <a:lnTo>
                    <a:pt x="1392891" y="3621590"/>
                  </a:lnTo>
                  <a:lnTo>
                    <a:pt x="1387815" y="3614283"/>
                  </a:lnTo>
                  <a:lnTo>
                    <a:pt x="1382421" y="3623814"/>
                  </a:lnTo>
                  <a:lnTo>
                    <a:pt x="1372902" y="3629215"/>
                  </a:lnTo>
                  <a:lnTo>
                    <a:pt x="1371634" y="3623814"/>
                  </a:lnTo>
                  <a:lnTo>
                    <a:pt x="1364653" y="3633663"/>
                  </a:lnTo>
                  <a:lnTo>
                    <a:pt x="1360529" y="3640017"/>
                  </a:lnTo>
                  <a:lnTo>
                    <a:pt x="1351645" y="3622861"/>
                  </a:lnTo>
                  <a:lnTo>
                    <a:pt x="1353866" y="3611423"/>
                  </a:lnTo>
                  <a:lnTo>
                    <a:pt x="1343079" y="3620001"/>
                  </a:lnTo>
                  <a:lnTo>
                    <a:pt x="1332609" y="3615871"/>
                  </a:lnTo>
                  <a:lnTo>
                    <a:pt x="1326265" y="3603480"/>
                  </a:lnTo>
                  <a:lnTo>
                    <a:pt x="1317384" y="3570438"/>
                  </a:lnTo>
                  <a:lnTo>
                    <a:pt x="1325948" y="3541208"/>
                  </a:lnTo>
                  <a:lnTo>
                    <a:pt x="1334830" y="3527229"/>
                  </a:lnTo>
                  <a:lnTo>
                    <a:pt x="1341492" y="3513567"/>
                  </a:lnTo>
                  <a:lnTo>
                    <a:pt x="1352597" y="3504989"/>
                  </a:lnTo>
                  <a:lnTo>
                    <a:pt x="1372902" y="3506895"/>
                  </a:lnTo>
                  <a:lnTo>
                    <a:pt x="1381152" y="3499270"/>
                  </a:lnTo>
                  <a:lnTo>
                    <a:pt x="1371634" y="3502447"/>
                  </a:lnTo>
                  <a:lnTo>
                    <a:pt x="1363385" y="3497682"/>
                  </a:lnTo>
                  <a:lnTo>
                    <a:pt x="1351645" y="3495458"/>
                  </a:lnTo>
                  <a:lnTo>
                    <a:pt x="1335781" y="3492281"/>
                  </a:lnTo>
                  <a:lnTo>
                    <a:pt x="1330388" y="3484020"/>
                  </a:lnTo>
                  <a:lnTo>
                    <a:pt x="1324045" y="3498953"/>
                  </a:lnTo>
                  <a:lnTo>
                    <a:pt x="1315799" y="3512932"/>
                  </a:lnTo>
                  <a:lnTo>
                    <a:pt x="1295812" y="3513885"/>
                  </a:lnTo>
                  <a:lnTo>
                    <a:pt x="1292640" y="3508484"/>
                  </a:lnTo>
                  <a:lnTo>
                    <a:pt x="1283124" y="3520239"/>
                  </a:lnTo>
                  <a:lnTo>
                    <a:pt x="1262187" y="3526911"/>
                  </a:lnTo>
                  <a:lnTo>
                    <a:pt x="1251719" y="3515156"/>
                  </a:lnTo>
                  <a:lnTo>
                    <a:pt x="1249180" y="3506895"/>
                  </a:lnTo>
                  <a:lnTo>
                    <a:pt x="1243152" y="3514203"/>
                  </a:lnTo>
                  <a:lnTo>
                    <a:pt x="1253623" y="3533266"/>
                  </a:lnTo>
                  <a:lnTo>
                    <a:pt x="1245054" y="3545021"/>
                  </a:lnTo>
                  <a:lnTo>
                    <a:pt x="1230463" y="3544068"/>
                  </a:lnTo>
                  <a:lnTo>
                    <a:pt x="1221898" y="3539620"/>
                  </a:lnTo>
                  <a:lnTo>
                    <a:pt x="1210160" y="3515474"/>
                  </a:lnTo>
                  <a:lnTo>
                    <a:pt x="1191125" y="3522463"/>
                  </a:lnTo>
                  <a:lnTo>
                    <a:pt x="1193663" y="3538984"/>
                  </a:lnTo>
                  <a:lnTo>
                    <a:pt x="1203181" y="3547563"/>
                  </a:lnTo>
                  <a:lnTo>
                    <a:pt x="1203181" y="3554870"/>
                  </a:lnTo>
                  <a:lnTo>
                    <a:pt x="1189222" y="3547563"/>
                  </a:lnTo>
                  <a:lnTo>
                    <a:pt x="1181609" y="3526594"/>
                  </a:lnTo>
                  <a:lnTo>
                    <a:pt x="1165747" y="3516109"/>
                  </a:lnTo>
                  <a:lnTo>
                    <a:pt x="1162574" y="3505625"/>
                  </a:lnTo>
                  <a:lnTo>
                    <a:pt x="1169871" y="3495140"/>
                  </a:lnTo>
                  <a:lnTo>
                    <a:pt x="1177485" y="3496729"/>
                  </a:lnTo>
                  <a:lnTo>
                    <a:pt x="1183830" y="3510708"/>
                  </a:lnTo>
                  <a:lnTo>
                    <a:pt x="1187002" y="3507531"/>
                  </a:lnTo>
                  <a:lnTo>
                    <a:pt x="1180022" y="3484338"/>
                  </a:lnTo>
                  <a:lnTo>
                    <a:pt x="1186367" y="3466546"/>
                  </a:lnTo>
                  <a:lnTo>
                    <a:pt x="1202229" y="3426196"/>
                  </a:lnTo>
                  <a:lnTo>
                    <a:pt x="1207939" y="3419842"/>
                  </a:lnTo>
                  <a:lnTo>
                    <a:pt x="1212381" y="3402685"/>
                  </a:lnTo>
                  <a:lnTo>
                    <a:pt x="1199691" y="3396649"/>
                  </a:lnTo>
                  <a:lnTo>
                    <a:pt x="1198422" y="3388071"/>
                  </a:lnTo>
                  <a:lnTo>
                    <a:pt x="1190809" y="3370600"/>
                  </a:lnTo>
                  <a:lnTo>
                    <a:pt x="1190809" y="3354714"/>
                  </a:lnTo>
                  <a:lnTo>
                    <a:pt x="1203181" y="3331203"/>
                  </a:lnTo>
                  <a:lnTo>
                    <a:pt x="1212698" y="3335335"/>
                  </a:lnTo>
                  <a:lnTo>
                    <a:pt x="1223166" y="3330249"/>
                  </a:lnTo>
                  <a:lnTo>
                    <a:pt x="1224436" y="3327073"/>
                  </a:lnTo>
                  <a:lnTo>
                    <a:pt x="1198739" y="3324849"/>
                  </a:lnTo>
                  <a:lnTo>
                    <a:pt x="1188905" y="3297525"/>
                  </a:lnTo>
                  <a:cubicBezTo>
                    <a:pt x="1189011" y="3305362"/>
                    <a:pt x="1189116" y="3313200"/>
                    <a:pt x="1189222" y="3321037"/>
                  </a:cubicBezTo>
                  <a:lnTo>
                    <a:pt x="1187319" y="3331521"/>
                  </a:lnTo>
                  <a:lnTo>
                    <a:pt x="1176850" y="3334699"/>
                  </a:lnTo>
                  <a:lnTo>
                    <a:pt x="1170506" y="3332474"/>
                  </a:lnTo>
                  <a:lnTo>
                    <a:pt x="1166381" y="3340101"/>
                  </a:lnTo>
                  <a:lnTo>
                    <a:pt x="1157816" y="3331521"/>
                  </a:lnTo>
                  <a:lnTo>
                    <a:pt x="1157498" y="3321037"/>
                  </a:lnTo>
                  <a:lnTo>
                    <a:pt x="1173995" y="3287358"/>
                  </a:lnTo>
                  <a:lnTo>
                    <a:pt x="1175264" y="3277827"/>
                  </a:lnTo>
                  <a:lnTo>
                    <a:pt x="1148933" y="3315000"/>
                  </a:lnTo>
                  <a:lnTo>
                    <a:pt x="1144808" y="3311823"/>
                  </a:lnTo>
                  <a:lnTo>
                    <a:pt x="1139733" y="3326755"/>
                  </a:lnTo>
                  <a:lnTo>
                    <a:pt x="1147346" y="3336923"/>
                  </a:lnTo>
                  <a:lnTo>
                    <a:pt x="1154643" y="3346454"/>
                  </a:lnTo>
                  <a:lnTo>
                    <a:pt x="1151471" y="3362341"/>
                  </a:lnTo>
                  <a:lnTo>
                    <a:pt x="1143540" y="3374096"/>
                  </a:lnTo>
                  <a:lnTo>
                    <a:pt x="1137512" y="3404592"/>
                  </a:lnTo>
                  <a:lnTo>
                    <a:pt x="1134340" y="3421430"/>
                  </a:lnTo>
                  <a:lnTo>
                    <a:pt x="1128312" y="3441764"/>
                  </a:lnTo>
                  <a:lnTo>
                    <a:pt x="1117526" y="3446848"/>
                  </a:lnTo>
                  <a:lnTo>
                    <a:pt x="1105787" y="3446848"/>
                  </a:lnTo>
                  <a:lnTo>
                    <a:pt x="1101663" y="3432550"/>
                  </a:lnTo>
                  <a:lnTo>
                    <a:pt x="1107691" y="3416665"/>
                  </a:lnTo>
                  <a:lnTo>
                    <a:pt x="1118160" y="3395378"/>
                  </a:lnTo>
                  <a:lnTo>
                    <a:pt x="1128629" y="3369647"/>
                  </a:lnTo>
                  <a:lnTo>
                    <a:pt x="1128629" y="3362341"/>
                  </a:lnTo>
                  <a:lnTo>
                    <a:pt x="1117842" y="3365834"/>
                  </a:lnTo>
                  <a:lnTo>
                    <a:pt x="1115939" y="3358527"/>
                  </a:lnTo>
                  <a:lnTo>
                    <a:pt x="1122919" y="3348995"/>
                  </a:lnTo>
                  <a:lnTo>
                    <a:pt x="1127043" y="3328663"/>
                  </a:lnTo>
                  <a:lnTo>
                    <a:pt x="1117526" y="3330886"/>
                  </a:lnTo>
                  <a:lnTo>
                    <a:pt x="1124505" y="3315000"/>
                  </a:lnTo>
                  <a:lnTo>
                    <a:pt x="1133070" y="3302291"/>
                  </a:lnTo>
                  <a:lnTo>
                    <a:pt x="1138463" y="3290852"/>
                  </a:lnTo>
                  <a:lnTo>
                    <a:pt x="1126409" y="3277191"/>
                  </a:lnTo>
                  <a:lnTo>
                    <a:pt x="1126409" y="3265435"/>
                  </a:lnTo>
                  <a:lnTo>
                    <a:pt x="1142270" y="3262260"/>
                  </a:lnTo>
                  <a:lnTo>
                    <a:pt x="1141319" y="3252727"/>
                  </a:lnTo>
                  <a:lnTo>
                    <a:pt x="1146712" y="3254634"/>
                  </a:lnTo>
                  <a:lnTo>
                    <a:pt x="1145126" y="3241924"/>
                  </a:lnTo>
                  <a:lnTo>
                    <a:pt x="1162257" y="3228261"/>
                  </a:lnTo>
                  <a:lnTo>
                    <a:pt x="1159085" y="3221908"/>
                  </a:lnTo>
                  <a:lnTo>
                    <a:pt x="1162891" y="3213329"/>
                  </a:lnTo>
                  <a:lnTo>
                    <a:pt x="1158450" y="3202844"/>
                  </a:lnTo>
                  <a:lnTo>
                    <a:pt x="1156546" y="3201890"/>
                  </a:lnTo>
                  <a:lnTo>
                    <a:pt x="1145126" y="3210469"/>
                  </a:lnTo>
                  <a:lnTo>
                    <a:pt x="1145126" y="3224449"/>
                  </a:lnTo>
                  <a:lnTo>
                    <a:pt x="1130215" y="3234934"/>
                  </a:lnTo>
                  <a:lnTo>
                    <a:pt x="1125457" y="3243513"/>
                  </a:lnTo>
                  <a:lnTo>
                    <a:pt x="1113719" y="3242242"/>
                  </a:lnTo>
                  <a:lnTo>
                    <a:pt x="1103884" y="3231121"/>
                  </a:lnTo>
                  <a:lnTo>
                    <a:pt x="1091194" y="3223496"/>
                  </a:lnTo>
                  <a:lnTo>
                    <a:pt x="1092463" y="3210787"/>
                  </a:lnTo>
                  <a:lnTo>
                    <a:pt x="1108008" y="3205703"/>
                  </a:lnTo>
                  <a:lnTo>
                    <a:pt x="1091511" y="3203480"/>
                  </a:lnTo>
                  <a:cubicBezTo>
                    <a:pt x="1091300" y="3205492"/>
                    <a:pt x="1091088" y="3207504"/>
                    <a:pt x="1090877" y="3209516"/>
                  </a:cubicBezTo>
                  <a:lnTo>
                    <a:pt x="1082628" y="3212375"/>
                  </a:lnTo>
                  <a:lnTo>
                    <a:pt x="1066766" y="3204750"/>
                  </a:lnTo>
                  <a:lnTo>
                    <a:pt x="1067718" y="3197444"/>
                  </a:lnTo>
                  <a:lnTo>
                    <a:pt x="1088022" y="3193312"/>
                  </a:lnTo>
                  <a:lnTo>
                    <a:pt x="1098491" y="3195854"/>
                  </a:lnTo>
                  <a:lnTo>
                    <a:pt x="1107057" y="3194901"/>
                  </a:lnTo>
                  <a:lnTo>
                    <a:pt x="1108643" y="3183146"/>
                  </a:lnTo>
                  <a:lnTo>
                    <a:pt x="1099126" y="3170755"/>
                  </a:lnTo>
                  <a:lnTo>
                    <a:pt x="1103249" y="3157411"/>
                  </a:lnTo>
                  <a:lnTo>
                    <a:pt x="1123236" y="3154870"/>
                  </a:lnTo>
                  <a:lnTo>
                    <a:pt x="1104201" y="3145338"/>
                  </a:lnTo>
                  <a:lnTo>
                    <a:pt x="1119112" y="3135807"/>
                  </a:lnTo>
                  <a:lnTo>
                    <a:pt x="1131802" y="3142162"/>
                  </a:lnTo>
                  <a:lnTo>
                    <a:pt x="1116891" y="3125323"/>
                  </a:lnTo>
                  <a:lnTo>
                    <a:pt x="1122919" y="3116745"/>
                  </a:lnTo>
                  <a:lnTo>
                    <a:pt x="1139733" y="3113568"/>
                  </a:lnTo>
                  <a:lnTo>
                    <a:pt x="1141002" y="3108167"/>
                  </a:lnTo>
                  <a:lnTo>
                    <a:pt x="1123870" y="3102131"/>
                  </a:lnTo>
                  <a:lnTo>
                    <a:pt x="1147981" y="3086881"/>
                  </a:lnTo>
                  <a:lnTo>
                    <a:pt x="1126091" y="3094823"/>
                  </a:lnTo>
                  <a:lnTo>
                    <a:pt x="1126091" y="3086245"/>
                  </a:lnTo>
                  <a:lnTo>
                    <a:pt x="1114353" y="3102131"/>
                  </a:lnTo>
                  <a:lnTo>
                    <a:pt x="1100711" y="3083385"/>
                  </a:lnTo>
                  <a:lnTo>
                    <a:pt x="1095953" y="3062099"/>
                  </a:lnTo>
                  <a:lnTo>
                    <a:pt x="1104518" y="3057969"/>
                  </a:lnTo>
                  <a:lnTo>
                    <a:pt x="1122601" y="3068136"/>
                  </a:lnTo>
                  <a:lnTo>
                    <a:pt x="1134340" y="3067183"/>
                  </a:lnTo>
                  <a:lnTo>
                    <a:pt x="1121332" y="3062099"/>
                  </a:lnTo>
                  <a:lnTo>
                    <a:pt x="1101981" y="3038271"/>
                  </a:lnTo>
                  <a:lnTo>
                    <a:pt x="1106422" y="3031599"/>
                  </a:lnTo>
                  <a:lnTo>
                    <a:pt x="1114670" y="3030329"/>
                  </a:lnTo>
                  <a:lnTo>
                    <a:pt x="1100077" y="3010631"/>
                  </a:lnTo>
                  <a:lnTo>
                    <a:pt x="1108960" y="3001100"/>
                  </a:lnTo>
                  <a:lnTo>
                    <a:pt x="1121967" y="3001100"/>
                  </a:lnTo>
                  <a:lnTo>
                    <a:pt x="1145126" y="3001735"/>
                  </a:lnTo>
                  <a:lnTo>
                    <a:pt x="1141002" y="2996334"/>
                  </a:lnTo>
                  <a:lnTo>
                    <a:pt x="1144174" y="2992204"/>
                  </a:lnTo>
                  <a:lnTo>
                    <a:pt x="1156864" y="3000464"/>
                  </a:lnTo>
                  <a:lnTo>
                    <a:pt x="1160988" y="2996334"/>
                  </a:lnTo>
                  <a:lnTo>
                    <a:pt x="1150519" y="2978543"/>
                  </a:lnTo>
                  <a:lnTo>
                    <a:pt x="1136243" y="2967105"/>
                  </a:lnTo>
                  <a:lnTo>
                    <a:pt x="1136243" y="2960751"/>
                  </a:lnTo>
                  <a:lnTo>
                    <a:pt x="1143857" y="2958526"/>
                  </a:lnTo>
                  <a:lnTo>
                    <a:pt x="1153374" y="2963928"/>
                  </a:lnTo>
                  <a:lnTo>
                    <a:pt x="1155277" y="2958526"/>
                  </a:lnTo>
                  <a:lnTo>
                    <a:pt x="1147029" y="2943593"/>
                  </a:lnTo>
                  <a:lnTo>
                    <a:pt x="1156229" y="2935012"/>
                  </a:lnTo>
                  <a:lnTo>
                    <a:pt x="1166699" y="2928659"/>
                  </a:lnTo>
                  <a:lnTo>
                    <a:pt x="1181609" y="2937873"/>
                  </a:lnTo>
                  <a:lnTo>
                    <a:pt x="1181609" y="2931834"/>
                  </a:lnTo>
                  <a:lnTo>
                    <a:pt x="1163526" y="2922306"/>
                  </a:lnTo>
                  <a:lnTo>
                    <a:pt x="1161305" y="2911186"/>
                  </a:lnTo>
                  <a:cubicBezTo>
                    <a:pt x="1161622" y="2907267"/>
                    <a:pt x="1161940" y="2903349"/>
                    <a:pt x="1162257" y="2899430"/>
                  </a:cubicBezTo>
                  <a:lnTo>
                    <a:pt x="1174947" y="2882275"/>
                  </a:lnTo>
                  <a:lnTo>
                    <a:pt x="1176850" y="2869567"/>
                  </a:lnTo>
                  <a:lnTo>
                    <a:pt x="1181926" y="2869567"/>
                  </a:lnTo>
                  <a:lnTo>
                    <a:pt x="1192395" y="2865437"/>
                  </a:lnTo>
                  <a:lnTo>
                    <a:pt x="1202229" y="2871474"/>
                  </a:lnTo>
                  <a:lnTo>
                    <a:pt x="1213649" y="2881003"/>
                  </a:lnTo>
                  <a:lnTo>
                    <a:pt x="1216822" y="2874650"/>
                  </a:lnTo>
                  <a:lnTo>
                    <a:pt x="1224436" y="2874650"/>
                  </a:lnTo>
                  <a:lnTo>
                    <a:pt x="1233952" y="2881639"/>
                  </a:lnTo>
                  <a:lnTo>
                    <a:pt x="1241249" y="2885769"/>
                  </a:lnTo>
                  <a:lnTo>
                    <a:pt x="1253941" y="2879415"/>
                  </a:lnTo>
                  <a:lnTo>
                    <a:pt x="1279635" y="2869567"/>
                  </a:lnTo>
                  <a:lnTo>
                    <a:pt x="1295496" y="2879097"/>
                  </a:lnTo>
                  <a:lnTo>
                    <a:pt x="1311040" y="2868614"/>
                  </a:lnTo>
                  <a:close/>
                  <a:moveTo>
                    <a:pt x="3854360" y="2852734"/>
                  </a:moveTo>
                  <a:lnTo>
                    <a:pt x="3865180" y="2862282"/>
                  </a:lnTo>
                  <a:lnTo>
                    <a:pt x="3876638" y="2875649"/>
                  </a:lnTo>
                  <a:cubicBezTo>
                    <a:pt x="3876426" y="2878832"/>
                    <a:pt x="3876213" y="2882015"/>
                    <a:pt x="3876001" y="2885198"/>
                  </a:cubicBezTo>
                  <a:lnTo>
                    <a:pt x="3865499" y="2882333"/>
                  </a:lnTo>
                  <a:lnTo>
                    <a:pt x="3855951" y="2890927"/>
                  </a:lnTo>
                  <a:lnTo>
                    <a:pt x="3847358" y="2901431"/>
                  </a:lnTo>
                  <a:lnTo>
                    <a:pt x="3832718" y="2908115"/>
                  </a:lnTo>
                  <a:lnTo>
                    <a:pt x="3829536" y="2924031"/>
                  </a:lnTo>
                  <a:lnTo>
                    <a:pt x="3797710" y="2916709"/>
                  </a:lnTo>
                  <a:lnTo>
                    <a:pt x="3790390" y="2923077"/>
                  </a:lnTo>
                  <a:lnTo>
                    <a:pt x="3787526" y="2947269"/>
                  </a:lnTo>
                  <a:lnTo>
                    <a:pt x="3764293" y="2978145"/>
                  </a:lnTo>
                  <a:lnTo>
                    <a:pt x="3751562" y="2960319"/>
                  </a:lnTo>
                  <a:lnTo>
                    <a:pt x="3758564" y="2947588"/>
                  </a:lnTo>
                  <a:lnTo>
                    <a:pt x="3777978" y="2940264"/>
                  </a:lnTo>
                  <a:lnTo>
                    <a:pt x="3778933" y="2933896"/>
                  </a:lnTo>
                  <a:lnTo>
                    <a:pt x="3755063" y="2912890"/>
                  </a:lnTo>
                  <a:lnTo>
                    <a:pt x="3743288" y="2896019"/>
                  </a:lnTo>
                  <a:lnTo>
                    <a:pt x="3761428" y="2894747"/>
                  </a:lnTo>
                  <a:lnTo>
                    <a:pt x="3746152" y="2870875"/>
                  </a:lnTo>
                  <a:lnTo>
                    <a:pt x="3751562" y="2865465"/>
                  </a:lnTo>
                  <a:lnTo>
                    <a:pt x="3772886" y="2879787"/>
                  </a:lnTo>
                  <a:lnTo>
                    <a:pt x="3775114" y="2869284"/>
                  </a:lnTo>
                  <a:lnTo>
                    <a:pt x="3789753" y="2876604"/>
                  </a:lnTo>
                  <a:lnTo>
                    <a:pt x="3779251" y="2869284"/>
                  </a:lnTo>
                  <a:lnTo>
                    <a:pt x="3802165" y="2853370"/>
                  </a:lnTo>
                  <a:lnTo>
                    <a:pt x="3818397" y="2857190"/>
                  </a:lnTo>
                  <a:close/>
                  <a:moveTo>
                    <a:pt x="3881509" y="2838447"/>
                  </a:moveTo>
                  <a:lnTo>
                    <a:pt x="3889338" y="2856748"/>
                  </a:lnTo>
                  <a:lnTo>
                    <a:pt x="3879552" y="2865433"/>
                  </a:lnTo>
                  <a:lnTo>
                    <a:pt x="3866503" y="2857058"/>
                  </a:lnTo>
                  <a:lnTo>
                    <a:pt x="3865525" y="2845582"/>
                  </a:lnTo>
                  <a:close/>
                  <a:moveTo>
                    <a:pt x="1378190" y="2819397"/>
                  </a:moveTo>
                  <a:lnTo>
                    <a:pt x="1384271" y="2826202"/>
                  </a:lnTo>
                  <a:lnTo>
                    <a:pt x="1377514" y="2838446"/>
                  </a:lnTo>
                  <a:lnTo>
                    <a:pt x="1370758" y="2834024"/>
                  </a:lnTo>
                  <a:lnTo>
                    <a:pt x="1368393" y="2823820"/>
                  </a:lnTo>
                  <a:close/>
                  <a:moveTo>
                    <a:pt x="1342224" y="2803518"/>
                  </a:moveTo>
                  <a:lnTo>
                    <a:pt x="1357279" y="2821795"/>
                  </a:lnTo>
                  <a:lnTo>
                    <a:pt x="1344734" y="2828923"/>
                  </a:lnTo>
                  <a:lnTo>
                    <a:pt x="1331875" y="2819010"/>
                  </a:lnTo>
                  <a:lnTo>
                    <a:pt x="1331875" y="2809712"/>
                  </a:lnTo>
                  <a:close/>
                  <a:moveTo>
                    <a:pt x="3807906" y="2778119"/>
                  </a:moveTo>
                  <a:lnTo>
                    <a:pt x="3833399" y="2780025"/>
                  </a:lnTo>
                  <a:lnTo>
                    <a:pt x="3843278" y="2793676"/>
                  </a:lnTo>
                  <a:lnTo>
                    <a:pt x="3849651" y="2810504"/>
                  </a:lnTo>
                  <a:lnTo>
                    <a:pt x="3844552" y="2813998"/>
                  </a:lnTo>
                  <a:lnTo>
                    <a:pt x="3839135" y="2808599"/>
                  </a:lnTo>
                  <a:lnTo>
                    <a:pt x="3830531" y="2814950"/>
                  </a:lnTo>
                  <a:lnTo>
                    <a:pt x="3823521" y="2827653"/>
                  </a:lnTo>
                  <a:lnTo>
                    <a:pt x="3817147" y="2838447"/>
                  </a:lnTo>
                  <a:lnTo>
                    <a:pt x="3804401" y="2838447"/>
                  </a:lnTo>
                  <a:lnTo>
                    <a:pt x="3793566" y="2829241"/>
                  </a:lnTo>
                  <a:lnTo>
                    <a:pt x="3795478" y="2813362"/>
                  </a:lnTo>
                  <a:lnTo>
                    <a:pt x="3778908" y="2810187"/>
                  </a:lnTo>
                  <a:lnTo>
                    <a:pt x="3765843" y="2808281"/>
                  </a:lnTo>
                  <a:lnTo>
                    <a:pt x="3762338" y="2800976"/>
                  </a:lnTo>
                  <a:lnTo>
                    <a:pt x="3780501" y="2795579"/>
                  </a:lnTo>
                  <a:lnTo>
                    <a:pt x="3793248" y="2795262"/>
                  </a:lnTo>
                  <a:lnTo>
                    <a:pt x="3802808" y="2786692"/>
                  </a:lnTo>
                  <a:close/>
                  <a:moveTo>
                    <a:pt x="1396971" y="2773356"/>
                  </a:moveTo>
                  <a:lnTo>
                    <a:pt x="1389329" y="2781295"/>
                  </a:lnTo>
                  <a:lnTo>
                    <a:pt x="1382682" y="2776589"/>
                  </a:lnTo>
                  <a:close/>
                  <a:moveTo>
                    <a:pt x="2732096" y="2773211"/>
                  </a:moveTo>
                  <a:lnTo>
                    <a:pt x="2750156" y="2804578"/>
                  </a:lnTo>
                  <a:lnTo>
                    <a:pt x="2750581" y="2804292"/>
                  </a:lnTo>
                  <a:lnTo>
                    <a:pt x="2732780" y="2773363"/>
                  </a:lnTo>
                  <a:close/>
                  <a:moveTo>
                    <a:pt x="3884258" y="2770182"/>
                  </a:moveTo>
                  <a:lnTo>
                    <a:pt x="3886163" y="2783610"/>
                  </a:lnTo>
                  <a:lnTo>
                    <a:pt x="3875685" y="2782673"/>
                  </a:lnTo>
                  <a:cubicBezTo>
                    <a:pt x="3875579" y="2782985"/>
                    <a:pt x="3875474" y="2783298"/>
                    <a:pt x="3875368" y="2783610"/>
                  </a:cubicBezTo>
                  <a:lnTo>
                    <a:pt x="3874098" y="2785484"/>
                  </a:lnTo>
                  <a:lnTo>
                    <a:pt x="3872510" y="2787358"/>
                  </a:lnTo>
                  <a:lnTo>
                    <a:pt x="3871240" y="2788607"/>
                  </a:lnTo>
                  <a:lnTo>
                    <a:pt x="3870288" y="2788920"/>
                  </a:lnTo>
                  <a:lnTo>
                    <a:pt x="3869653" y="2789232"/>
                  </a:lnTo>
                  <a:lnTo>
                    <a:pt x="3869335" y="2788920"/>
                  </a:lnTo>
                  <a:lnTo>
                    <a:pt x="3868065" y="2787983"/>
                  </a:lnTo>
                  <a:lnTo>
                    <a:pt x="3866795" y="2786421"/>
                  </a:lnTo>
                  <a:lnTo>
                    <a:pt x="3866160" y="2784860"/>
                  </a:lnTo>
                  <a:lnTo>
                    <a:pt x="3864573" y="2781112"/>
                  </a:lnTo>
                  <a:lnTo>
                    <a:pt x="3863938" y="2779863"/>
                  </a:lnTo>
                  <a:lnTo>
                    <a:pt x="3866160" y="2771431"/>
                  </a:lnTo>
                  <a:close/>
                  <a:moveTo>
                    <a:pt x="1338644" y="2765421"/>
                  </a:moveTo>
                  <a:lnTo>
                    <a:pt x="1354715" y="2768237"/>
                  </a:lnTo>
                  <a:lnTo>
                    <a:pt x="1360499" y="2776688"/>
                  </a:lnTo>
                  <a:lnTo>
                    <a:pt x="1357286" y="2788270"/>
                  </a:lnTo>
                  <a:lnTo>
                    <a:pt x="1363714" y="2796720"/>
                  </a:lnTo>
                  <a:lnTo>
                    <a:pt x="1379783" y="2783575"/>
                  </a:lnTo>
                  <a:lnTo>
                    <a:pt x="1389426" y="2792027"/>
                  </a:lnTo>
                  <a:lnTo>
                    <a:pt x="1395855" y="2797346"/>
                  </a:lnTo>
                  <a:lnTo>
                    <a:pt x="1409674" y="2792965"/>
                  </a:lnTo>
                  <a:lnTo>
                    <a:pt x="1404532" y="2806422"/>
                  </a:lnTo>
                  <a:lnTo>
                    <a:pt x="1389426" y="2809869"/>
                  </a:lnTo>
                  <a:lnTo>
                    <a:pt x="1382998" y="2792027"/>
                  </a:lnTo>
                  <a:lnTo>
                    <a:pt x="1357286" y="2807990"/>
                  </a:lnTo>
                  <a:lnTo>
                    <a:pt x="1349572" y="2801727"/>
                  </a:lnTo>
                  <a:lnTo>
                    <a:pt x="1338965" y="2800786"/>
                  </a:lnTo>
                  <a:lnTo>
                    <a:pt x="1330289" y="2789522"/>
                  </a:lnTo>
                  <a:close/>
                  <a:moveTo>
                    <a:pt x="4266528" y="2764378"/>
                  </a:moveTo>
                  <a:lnTo>
                    <a:pt x="4255416" y="2776749"/>
                  </a:lnTo>
                  <a:lnTo>
                    <a:pt x="4246843" y="2786583"/>
                  </a:lnTo>
                  <a:lnTo>
                    <a:pt x="4240493" y="2794194"/>
                  </a:lnTo>
                  <a:lnTo>
                    <a:pt x="4238588" y="2797365"/>
                  </a:lnTo>
                  <a:lnTo>
                    <a:pt x="4237001" y="2801168"/>
                  </a:lnTo>
                  <a:lnTo>
                    <a:pt x="4236048" y="2805297"/>
                  </a:lnTo>
                  <a:cubicBezTo>
                    <a:pt x="4235836" y="2806776"/>
                    <a:pt x="4235625" y="2808256"/>
                    <a:pt x="4235413" y="2809735"/>
                  </a:cubicBezTo>
                  <a:cubicBezTo>
                    <a:pt x="4235201" y="2811957"/>
                    <a:pt x="4234990" y="2814178"/>
                    <a:pt x="4234778" y="2816400"/>
                  </a:cubicBezTo>
                  <a:cubicBezTo>
                    <a:pt x="4234672" y="2817457"/>
                    <a:pt x="4234567" y="2818515"/>
                    <a:pt x="4234461" y="2819572"/>
                  </a:cubicBezTo>
                  <a:lnTo>
                    <a:pt x="4254146" y="2828459"/>
                  </a:lnTo>
                  <a:lnTo>
                    <a:pt x="4251606" y="2849076"/>
                  </a:lnTo>
                  <a:lnTo>
                    <a:pt x="4262401" y="2891579"/>
                  </a:lnTo>
                  <a:lnTo>
                    <a:pt x="4276371" y="2915372"/>
                  </a:lnTo>
                  <a:lnTo>
                    <a:pt x="4285578" y="2923936"/>
                  </a:lnTo>
                  <a:lnTo>
                    <a:pt x="4290658" y="2940748"/>
                  </a:lnTo>
                  <a:lnTo>
                    <a:pt x="4301453" y="2941065"/>
                  </a:lnTo>
                  <a:lnTo>
                    <a:pt x="4301578" y="2941217"/>
                  </a:lnTo>
                  <a:lnTo>
                    <a:pt x="4306221" y="2941461"/>
                  </a:lnTo>
                  <a:lnTo>
                    <a:pt x="4319241" y="2956380"/>
                  </a:lnTo>
                  <a:lnTo>
                    <a:pt x="4323369" y="2975426"/>
                  </a:lnTo>
                  <a:lnTo>
                    <a:pt x="4340199" y="2977966"/>
                  </a:lnTo>
                  <a:lnTo>
                    <a:pt x="4348773" y="2967807"/>
                  </a:lnTo>
                  <a:cubicBezTo>
                    <a:pt x="4348667" y="2962093"/>
                    <a:pt x="4348562" y="2956380"/>
                    <a:pt x="4348456" y="2950666"/>
                  </a:cubicBezTo>
                  <a:lnTo>
                    <a:pt x="4341787" y="2924319"/>
                  </a:lnTo>
                  <a:lnTo>
                    <a:pt x="4330990" y="2916701"/>
                  </a:lnTo>
                  <a:lnTo>
                    <a:pt x="4315112" y="2924002"/>
                  </a:lnTo>
                  <a:lnTo>
                    <a:pt x="4298282" y="2924319"/>
                  </a:lnTo>
                  <a:lnTo>
                    <a:pt x="4287803" y="2904956"/>
                  </a:lnTo>
                  <a:lnTo>
                    <a:pt x="4291296" y="2892258"/>
                  </a:lnTo>
                  <a:lnTo>
                    <a:pt x="4296059" y="2881148"/>
                  </a:lnTo>
                  <a:lnTo>
                    <a:pt x="4313525" y="2869719"/>
                  </a:lnTo>
                  <a:cubicBezTo>
                    <a:pt x="4313313" y="2860302"/>
                    <a:pt x="4313102" y="2850885"/>
                    <a:pt x="4312890" y="2841468"/>
                  </a:cubicBezTo>
                  <a:lnTo>
                    <a:pt x="4309396" y="2811629"/>
                  </a:lnTo>
                  <a:lnTo>
                    <a:pt x="4314477" y="2787822"/>
                  </a:lnTo>
                  <a:lnTo>
                    <a:pt x="4313842" y="2784012"/>
                  </a:lnTo>
                  <a:lnTo>
                    <a:pt x="4314747" y="2782557"/>
                  </a:lnTo>
                  <a:lnTo>
                    <a:pt x="4312883" y="2774845"/>
                  </a:lnTo>
                  <a:lnTo>
                    <a:pt x="4295421" y="2783093"/>
                  </a:lnTo>
                  <a:lnTo>
                    <a:pt x="4293833" y="2772624"/>
                  </a:lnTo>
                  <a:close/>
                  <a:moveTo>
                    <a:pt x="1361090" y="2755895"/>
                  </a:moveTo>
                  <a:lnTo>
                    <a:pt x="1374745" y="2758673"/>
                  </a:lnTo>
                  <a:lnTo>
                    <a:pt x="1365217" y="2767009"/>
                  </a:lnTo>
                  <a:lnTo>
                    <a:pt x="1358867" y="2760834"/>
                  </a:lnTo>
                  <a:close/>
                  <a:moveTo>
                    <a:pt x="1409438" y="2754306"/>
                  </a:moveTo>
                  <a:lnTo>
                    <a:pt x="1411262" y="2765420"/>
                  </a:lnTo>
                  <a:lnTo>
                    <a:pt x="1396971" y="2761379"/>
                  </a:lnTo>
                  <a:close/>
                  <a:moveTo>
                    <a:pt x="1423961" y="2730494"/>
                  </a:moveTo>
                  <a:lnTo>
                    <a:pt x="1419616" y="2737694"/>
                  </a:lnTo>
                  <a:lnTo>
                    <a:pt x="1398559" y="2752719"/>
                  </a:lnTo>
                  <a:cubicBezTo>
                    <a:pt x="1398782" y="2748545"/>
                    <a:pt x="1399004" y="2744372"/>
                    <a:pt x="1399227" y="2740198"/>
                  </a:cubicBezTo>
                  <a:lnTo>
                    <a:pt x="1410592" y="2730808"/>
                  </a:lnTo>
                  <a:close/>
                  <a:moveTo>
                    <a:pt x="1377050" y="2728907"/>
                  </a:moveTo>
                  <a:lnTo>
                    <a:pt x="1374767" y="2734996"/>
                  </a:lnTo>
                  <a:lnTo>
                    <a:pt x="1385859" y="2743825"/>
                  </a:lnTo>
                  <a:lnTo>
                    <a:pt x="1382923" y="2751131"/>
                  </a:lnTo>
                  <a:lnTo>
                    <a:pt x="1372483" y="2741391"/>
                  </a:lnTo>
                  <a:lnTo>
                    <a:pt x="1362043" y="2739260"/>
                  </a:lnTo>
                  <a:lnTo>
                    <a:pt x="1368241" y="2731039"/>
                  </a:lnTo>
                  <a:close/>
                  <a:moveTo>
                    <a:pt x="2164892" y="2724151"/>
                  </a:moveTo>
                  <a:lnTo>
                    <a:pt x="2168495" y="2736589"/>
                  </a:lnTo>
                  <a:lnTo>
                    <a:pt x="2163389" y="2754314"/>
                  </a:lnTo>
                  <a:lnTo>
                    <a:pt x="2157383" y="2749028"/>
                  </a:lnTo>
                  <a:lnTo>
                    <a:pt x="2160986" y="2729437"/>
                  </a:lnTo>
                  <a:close/>
                  <a:moveTo>
                    <a:pt x="4327488" y="2719966"/>
                  </a:moveTo>
                  <a:lnTo>
                    <a:pt x="4324631" y="2731387"/>
                  </a:lnTo>
                  <a:lnTo>
                    <a:pt x="4318281" y="2738683"/>
                  </a:lnTo>
                  <a:lnTo>
                    <a:pt x="4321773" y="2741538"/>
                  </a:lnTo>
                  <a:lnTo>
                    <a:pt x="4328442" y="2741272"/>
                  </a:lnTo>
                  <a:cubicBezTo>
                    <a:pt x="4328445" y="2741234"/>
                    <a:pt x="4328447" y="2741196"/>
                    <a:pt x="4328450" y="2741158"/>
                  </a:cubicBezTo>
                  <a:lnTo>
                    <a:pt x="4334483" y="2740523"/>
                  </a:lnTo>
                  <a:lnTo>
                    <a:pt x="4337341" y="2744333"/>
                  </a:lnTo>
                  <a:lnTo>
                    <a:pt x="4332578" y="2758299"/>
                  </a:lnTo>
                  <a:lnTo>
                    <a:pt x="4344962" y="2741476"/>
                  </a:lnTo>
                  <a:lnTo>
                    <a:pt x="4339564" y="2735126"/>
                  </a:lnTo>
                  <a:lnTo>
                    <a:pt x="4346233" y="2732904"/>
                  </a:lnTo>
                  <a:lnTo>
                    <a:pt x="4338929" y="2726874"/>
                  </a:lnTo>
                  <a:lnTo>
                    <a:pt x="4330355" y="2721794"/>
                  </a:lnTo>
                  <a:cubicBezTo>
                    <a:pt x="4330371" y="2721633"/>
                    <a:pt x="4330388" y="2721471"/>
                    <a:pt x="4330404" y="2721310"/>
                  </a:cubicBezTo>
                  <a:close/>
                  <a:moveTo>
                    <a:pt x="3421026" y="2717795"/>
                  </a:moveTo>
                  <a:lnTo>
                    <a:pt x="3419502" y="2733233"/>
                  </a:lnTo>
                  <a:lnTo>
                    <a:pt x="3412190" y="2746371"/>
                  </a:lnTo>
                  <a:lnTo>
                    <a:pt x="3403050" y="2734218"/>
                  </a:lnTo>
                  <a:lnTo>
                    <a:pt x="3396042" y="2735861"/>
                  </a:lnTo>
                  <a:lnTo>
                    <a:pt x="3390863" y="2722724"/>
                  </a:lnTo>
                  <a:lnTo>
                    <a:pt x="3403050" y="2724693"/>
                  </a:lnTo>
                  <a:close/>
                  <a:moveTo>
                    <a:pt x="3342285" y="2709858"/>
                  </a:moveTo>
                  <a:lnTo>
                    <a:pt x="3349588" y="2718830"/>
                  </a:lnTo>
                  <a:lnTo>
                    <a:pt x="3337840" y="2725733"/>
                  </a:lnTo>
                  <a:lnTo>
                    <a:pt x="3327363" y="2714687"/>
                  </a:lnTo>
                  <a:close/>
                  <a:moveTo>
                    <a:pt x="3433725" y="2679697"/>
                  </a:moveTo>
                  <a:lnTo>
                    <a:pt x="3429527" y="2689174"/>
                  </a:lnTo>
                  <a:lnTo>
                    <a:pt x="3426298" y="2696367"/>
                  </a:lnTo>
                  <a:lnTo>
                    <a:pt x="3424361" y="2701596"/>
                  </a:lnTo>
                  <a:lnTo>
                    <a:pt x="3424038" y="2701922"/>
                  </a:lnTo>
                  <a:lnTo>
                    <a:pt x="3423715" y="2701922"/>
                  </a:lnTo>
                  <a:lnTo>
                    <a:pt x="3422101" y="2701268"/>
                  </a:lnTo>
                  <a:lnTo>
                    <a:pt x="3420809" y="2699306"/>
                  </a:lnTo>
                  <a:lnTo>
                    <a:pt x="3418872" y="2697020"/>
                  </a:lnTo>
                  <a:lnTo>
                    <a:pt x="3415643" y="2692771"/>
                  </a:lnTo>
                  <a:lnTo>
                    <a:pt x="3414675" y="2690483"/>
                  </a:lnTo>
                  <a:close/>
                  <a:moveTo>
                    <a:pt x="2171036" y="2678115"/>
                  </a:moveTo>
                  <a:lnTo>
                    <a:pt x="2181830" y="2678115"/>
                  </a:lnTo>
                  <a:lnTo>
                    <a:pt x="2174210" y="2694674"/>
                  </a:lnTo>
                  <a:lnTo>
                    <a:pt x="2185958" y="2700844"/>
                  </a:lnTo>
                  <a:lnTo>
                    <a:pt x="2190720" y="2708312"/>
                  </a:lnTo>
                  <a:lnTo>
                    <a:pt x="2182149" y="2715780"/>
                  </a:lnTo>
                  <a:lnTo>
                    <a:pt x="2188498" y="2735262"/>
                  </a:lnTo>
                  <a:lnTo>
                    <a:pt x="2181194" y="2732015"/>
                  </a:lnTo>
                  <a:lnTo>
                    <a:pt x="2166272" y="2715130"/>
                  </a:lnTo>
                  <a:lnTo>
                    <a:pt x="2163733" y="2692401"/>
                  </a:lnTo>
                  <a:close/>
                  <a:moveTo>
                    <a:pt x="2164568" y="2619379"/>
                  </a:moveTo>
                  <a:lnTo>
                    <a:pt x="2170249" y="2620019"/>
                  </a:lnTo>
                  <a:lnTo>
                    <a:pt x="2179607" y="2637322"/>
                  </a:lnTo>
                  <a:lnTo>
                    <a:pt x="2175263" y="2654303"/>
                  </a:lnTo>
                  <a:lnTo>
                    <a:pt x="2160558" y="2630913"/>
                  </a:lnTo>
                  <a:close/>
                  <a:moveTo>
                    <a:pt x="2201425" y="2586041"/>
                  </a:moveTo>
                  <a:lnTo>
                    <a:pt x="2209771" y="2586041"/>
                  </a:lnTo>
                  <a:lnTo>
                    <a:pt x="2207915" y="2605552"/>
                  </a:lnTo>
                  <a:lnTo>
                    <a:pt x="2181644" y="2628902"/>
                  </a:lnTo>
                  <a:lnTo>
                    <a:pt x="2174844" y="2611949"/>
                  </a:lnTo>
                  <a:lnTo>
                    <a:pt x="2180100" y="2596276"/>
                  </a:lnTo>
                  <a:close/>
                  <a:moveTo>
                    <a:pt x="2148426" y="2586041"/>
                  </a:moveTo>
                  <a:lnTo>
                    <a:pt x="2154587" y="2587629"/>
                  </a:lnTo>
                  <a:lnTo>
                    <a:pt x="2166908" y="2597153"/>
                  </a:lnTo>
                  <a:lnTo>
                    <a:pt x="2158593" y="2609854"/>
                  </a:lnTo>
                  <a:lnTo>
                    <a:pt x="2152430" y="2613028"/>
                  </a:lnTo>
                  <a:lnTo>
                    <a:pt x="2146270" y="2598423"/>
                  </a:lnTo>
                  <a:close/>
                  <a:moveTo>
                    <a:pt x="3682894" y="2570157"/>
                  </a:moveTo>
                  <a:lnTo>
                    <a:pt x="3694076" y="2582121"/>
                  </a:lnTo>
                  <a:lnTo>
                    <a:pt x="3689417" y="2587620"/>
                  </a:lnTo>
                  <a:lnTo>
                    <a:pt x="3679788" y="2582121"/>
                  </a:lnTo>
                  <a:close/>
                  <a:moveTo>
                    <a:pt x="3730905" y="2559046"/>
                  </a:moveTo>
                  <a:lnTo>
                    <a:pt x="3735350" y="2566983"/>
                  </a:lnTo>
                  <a:lnTo>
                    <a:pt x="3733445" y="2579682"/>
                  </a:lnTo>
                  <a:lnTo>
                    <a:pt x="3722650" y="2562220"/>
                  </a:lnTo>
                  <a:close/>
                  <a:moveTo>
                    <a:pt x="3713237" y="2559046"/>
                  </a:moveTo>
                  <a:lnTo>
                    <a:pt x="3716301" y="2571115"/>
                  </a:lnTo>
                  <a:lnTo>
                    <a:pt x="3704965" y="2582856"/>
                  </a:lnTo>
                  <a:lnTo>
                    <a:pt x="3698838" y="2569810"/>
                  </a:lnTo>
                  <a:lnTo>
                    <a:pt x="3699757" y="2564591"/>
                  </a:lnTo>
                  <a:close/>
                  <a:moveTo>
                    <a:pt x="3751833" y="2544760"/>
                  </a:moveTo>
                  <a:lnTo>
                    <a:pt x="3757575" y="2551108"/>
                  </a:lnTo>
                  <a:lnTo>
                    <a:pt x="3756224" y="2566981"/>
                  </a:lnTo>
                  <a:lnTo>
                    <a:pt x="3748793" y="2573332"/>
                  </a:lnTo>
                  <a:lnTo>
                    <a:pt x="3741700" y="2562855"/>
                  </a:lnTo>
                  <a:close/>
                  <a:moveTo>
                    <a:pt x="3826834" y="2541584"/>
                  </a:moveTo>
                  <a:lnTo>
                    <a:pt x="3829013" y="2550995"/>
                  </a:lnTo>
                  <a:lnTo>
                    <a:pt x="3819052" y="2563541"/>
                  </a:lnTo>
                  <a:lnTo>
                    <a:pt x="3813760" y="2568873"/>
                  </a:lnTo>
                  <a:lnTo>
                    <a:pt x="3810648" y="2582361"/>
                  </a:lnTo>
                  <a:lnTo>
                    <a:pt x="3808780" y="2593970"/>
                  </a:lnTo>
                  <a:lnTo>
                    <a:pt x="3795395" y="2588949"/>
                  </a:lnTo>
                  <a:lnTo>
                    <a:pt x="3790103" y="2582361"/>
                  </a:lnTo>
                  <a:lnTo>
                    <a:pt x="3781388" y="2570128"/>
                  </a:lnTo>
                  <a:lnTo>
                    <a:pt x="3787925" y="2563854"/>
                  </a:lnTo>
                  <a:lnTo>
                    <a:pt x="3815939" y="2550995"/>
                  </a:lnTo>
                  <a:close/>
                  <a:moveTo>
                    <a:pt x="2138139" y="2532068"/>
                  </a:moveTo>
                  <a:lnTo>
                    <a:pt x="2144896" y="2548103"/>
                  </a:lnTo>
                  <a:lnTo>
                    <a:pt x="2152621" y="2563818"/>
                  </a:lnTo>
                  <a:lnTo>
                    <a:pt x="2132025" y="2553556"/>
                  </a:lnTo>
                  <a:lnTo>
                    <a:pt x="2128806" y="2539442"/>
                  </a:lnTo>
                  <a:close/>
                  <a:moveTo>
                    <a:pt x="3770127" y="2525711"/>
                  </a:moveTo>
                  <a:lnTo>
                    <a:pt x="3779801" y="2530439"/>
                  </a:lnTo>
                  <a:lnTo>
                    <a:pt x="3779801" y="2539220"/>
                  </a:lnTo>
                  <a:lnTo>
                    <a:pt x="3769482" y="2541584"/>
                  </a:lnTo>
                  <a:lnTo>
                    <a:pt x="3759163" y="2530439"/>
                  </a:lnTo>
                  <a:close/>
                  <a:moveTo>
                    <a:pt x="1526042" y="2514597"/>
                  </a:moveTo>
                  <a:lnTo>
                    <a:pt x="1532424" y="2520947"/>
                  </a:lnTo>
                  <a:lnTo>
                    <a:pt x="1541994" y="2516503"/>
                  </a:lnTo>
                  <a:lnTo>
                    <a:pt x="1549652" y="2522534"/>
                  </a:lnTo>
                  <a:lnTo>
                    <a:pt x="1540399" y="2528884"/>
                  </a:lnTo>
                  <a:lnTo>
                    <a:pt x="1547738" y="2543806"/>
                  </a:lnTo>
                  <a:lnTo>
                    <a:pt x="1540399" y="2547933"/>
                  </a:lnTo>
                  <a:lnTo>
                    <a:pt x="1539123" y="2555552"/>
                  </a:lnTo>
                  <a:lnTo>
                    <a:pt x="1557308" y="2564759"/>
                  </a:lnTo>
                  <a:lnTo>
                    <a:pt x="1554436" y="2573331"/>
                  </a:lnTo>
                  <a:lnTo>
                    <a:pt x="1550289" y="2567934"/>
                  </a:lnTo>
                  <a:lnTo>
                    <a:pt x="1544866" y="2576505"/>
                  </a:lnTo>
                  <a:lnTo>
                    <a:pt x="1544866" y="2598732"/>
                  </a:lnTo>
                  <a:lnTo>
                    <a:pt x="1535614" y="2612385"/>
                  </a:lnTo>
                  <a:lnTo>
                    <a:pt x="1530190" y="2627309"/>
                  </a:lnTo>
                  <a:lnTo>
                    <a:pt x="1518705" y="2620005"/>
                  </a:lnTo>
                  <a:lnTo>
                    <a:pt x="1529870" y="2595556"/>
                  </a:lnTo>
                  <a:lnTo>
                    <a:pt x="1532104" y="2571426"/>
                  </a:lnTo>
                  <a:lnTo>
                    <a:pt x="1531147" y="2564124"/>
                  </a:lnTo>
                  <a:lnTo>
                    <a:pt x="1522534" y="2562855"/>
                  </a:lnTo>
                  <a:lnTo>
                    <a:pt x="1510728" y="2578728"/>
                  </a:lnTo>
                  <a:lnTo>
                    <a:pt x="1490631" y="2561267"/>
                  </a:lnTo>
                  <a:cubicBezTo>
                    <a:pt x="1490950" y="2557669"/>
                    <a:pt x="1491268" y="2554070"/>
                    <a:pt x="1491587" y="2550472"/>
                  </a:cubicBezTo>
                  <a:lnTo>
                    <a:pt x="1513604" y="2544123"/>
                  </a:lnTo>
                  <a:lnTo>
                    <a:pt x="1519023" y="2550472"/>
                  </a:lnTo>
                  <a:lnTo>
                    <a:pt x="1520938" y="2544123"/>
                  </a:lnTo>
                  <a:lnTo>
                    <a:pt x="1516791" y="2536822"/>
                  </a:lnTo>
                  <a:lnTo>
                    <a:pt x="1520938" y="2521900"/>
                  </a:lnTo>
                  <a:close/>
                  <a:moveTo>
                    <a:pt x="3554357" y="2513011"/>
                  </a:moveTo>
                  <a:lnTo>
                    <a:pt x="3581363" y="2544986"/>
                  </a:lnTo>
                  <a:lnTo>
                    <a:pt x="3565842" y="2543105"/>
                  </a:lnTo>
                  <a:lnTo>
                    <a:pt x="3567084" y="2558779"/>
                  </a:lnTo>
                  <a:lnTo>
                    <a:pt x="3559013" y="2560659"/>
                  </a:lnTo>
                  <a:cubicBezTo>
                    <a:pt x="3559324" y="2563794"/>
                    <a:pt x="3559634" y="2566929"/>
                    <a:pt x="3559945" y="2570064"/>
                  </a:cubicBezTo>
                  <a:lnTo>
                    <a:pt x="3575465" y="2578214"/>
                  </a:lnTo>
                  <a:lnTo>
                    <a:pt x="3568636" y="2587620"/>
                  </a:lnTo>
                  <a:lnTo>
                    <a:pt x="3559945" y="2574453"/>
                  </a:lnTo>
                  <a:lnTo>
                    <a:pt x="3542562" y="2576647"/>
                  </a:lnTo>
                  <a:lnTo>
                    <a:pt x="3533870" y="2561286"/>
                  </a:lnTo>
                  <a:lnTo>
                    <a:pt x="3525800" y="2545299"/>
                  </a:lnTo>
                  <a:lnTo>
                    <a:pt x="3525800" y="2535895"/>
                  </a:lnTo>
                  <a:lnTo>
                    <a:pt x="3538216" y="2547493"/>
                  </a:lnTo>
                  <a:lnTo>
                    <a:pt x="3542251" y="2538089"/>
                  </a:lnTo>
                  <a:lnTo>
                    <a:pt x="3544114" y="2526491"/>
                  </a:lnTo>
                  <a:lnTo>
                    <a:pt x="3553426" y="2531820"/>
                  </a:lnTo>
                  <a:lnTo>
                    <a:pt x="3555599" y="2521476"/>
                  </a:lnTo>
                  <a:lnTo>
                    <a:pt x="3550322" y="2514892"/>
                  </a:lnTo>
                  <a:close/>
                  <a:moveTo>
                    <a:pt x="3405150" y="2508248"/>
                  </a:moveTo>
                  <a:lnTo>
                    <a:pt x="3421025" y="2526734"/>
                  </a:lnTo>
                  <a:lnTo>
                    <a:pt x="3417850" y="2532062"/>
                  </a:lnTo>
                  <a:lnTo>
                    <a:pt x="3407372" y="2523916"/>
                  </a:lnTo>
                  <a:close/>
                  <a:moveTo>
                    <a:pt x="3729877" y="2501897"/>
                  </a:moveTo>
                  <a:lnTo>
                    <a:pt x="3742150" y="2505753"/>
                  </a:lnTo>
                  <a:lnTo>
                    <a:pt x="3746463" y="2525336"/>
                  </a:lnTo>
                  <a:lnTo>
                    <a:pt x="3731204" y="2530473"/>
                  </a:lnTo>
                  <a:lnTo>
                    <a:pt x="3724569" y="2524053"/>
                  </a:lnTo>
                  <a:cubicBezTo>
                    <a:pt x="3724459" y="2518167"/>
                    <a:pt x="3724348" y="2512280"/>
                    <a:pt x="3724238" y="2506394"/>
                  </a:cubicBezTo>
                  <a:close/>
                  <a:moveTo>
                    <a:pt x="1524271" y="2489194"/>
                  </a:moveTo>
                  <a:cubicBezTo>
                    <a:pt x="1524699" y="2495957"/>
                    <a:pt x="1525128" y="2502719"/>
                    <a:pt x="1525556" y="2509482"/>
                  </a:cubicBezTo>
                  <a:lnTo>
                    <a:pt x="1516234" y="2518173"/>
                  </a:lnTo>
                  <a:lnTo>
                    <a:pt x="1508511" y="2535234"/>
                  </a:lnTo>
                  <a:lnTo>
                    <a:pt x="1500155" y="2531049"/>
                  </a:lnTo>
                  <a:lnTo>
                    <a:pt x="1512699" y="2514954"/>
                  </a:lnTo>
                  <a:lnTo>
                    <a:pt x="1506262" y="2504322"/>
                  </a:lnTo>
                  <a:lnTo>
                    <a:pt x="1510444" y="2490483"/>
                  </a:lnTo>
                  <a:close/>
                  <a:moveTo>
                    <a:pt x="1565246" y="2471735"/>
                  </a:moveTo>
                  <a:lnTo>
                    <a:pt x="1558483" y="2484432"/>
                  </a:lnTo>
                  <a:lnTo>
                    <a:pt x="1557308" y="2473640"/>
                  </a:lnTo>
                  <a:close/>
                  <a:moveTo>
                    <a:pt x="2108170" y="2470155"/>
                  </a:moveTo>
                  <a:lnTo>
                    <a:pt x="2128143" y="2489058"/>
                  </a:lnTo>
                  <a:cubicBezTo>
                    <a:pt x="2128364" y="2494397"/>
                    <a:pt x="2128586" y="2499737"/>
                    <a:pt x="2128807" y="2505076"/>
                  </a:cubicBezTo>
                  <a:lnTo>
                    <a:pt x="2111832" y="2493538"/>
                  </a:lnTo>
                  <a:close/>
                  <a:moveTo>
                    <a:pt x="1542198" y="2470150"/>
                  </a:moveTo>
                  <a:lnTo>
                    <a:pt x="1550929" y="2477076"/>
                  </a:lnTo>
                  <a:lnTo>
                    <a:pt x="1552544" y="2495974"/>
                  </a:lnTo>
                  <a:lnTo>
                    <a:pt x="1548020" y="2504475"/>
                  </a:lnTo>
                  <a:lnTo>
                    <a:pt x="1537345" y="2509836"/>
                  </a:lnTo>
                  <a:lnTo>
                    <a:pt x="1535082" y="2498175"/>
                  </a:lnTo>
                  <a:lnTo>
                    <a:pt x="1538963" y="2477393"/>
                  </a:lnTo>
                  <a:close/>
                  <a:moveTo>
                    <a:pt x="2122457" y="2457455"/>
                  </a:moveTo>
                  <a:lnTo>
                    <a:pt x="2138153" y="2465247"/>
                  </a:lnTo>
                  <a:lnTo>
                    <a:pt x="2142234" y="2459012"/>
                  </a:lnTo>
                  <a:lnTo>
                    <a:pt x="2154791" y="2472733"/>
                  </a:lnTo>
                  <a:lnTo>
                    <a:pt x="2169545" y="2474291"/>
                  </a:lnTo>
                  <a:lnTo>
                    <a:pt x="2178021" y="2481772"/>
                  </a:lnTo>
                  <a:lnTo>
                    <a:pt x="2148512" y="2492376"/>
                  </a:lnTo>
                  <a:lnTo>
                    <a:pt x="2127481" y="2475850"/>
                  </a:lnTo>
                  <a:close/>
                  <a:moveTo>
                    <a:pt x="1550604" y="2444749"/>
                  </a:moveTo>
                  <a:lnTo>
                    <a:pt x="1557308" y="2453507"/>
                  </a:lnTo>
                  <a:lnTo>
                    <a:pt x="1550019" y="2466975"/>
                  </a:lnTo>
                  <a:lnTo>
                    <a:pt x="1543021" y="2460578"/>
                  </a:lnTo>
                  <a:close/>
                  <a:moveTo>
                    <a:pt x="2109853" y="2386019"/>
                  </a:moveTo>
                  <a:lnTo>
                    <a:pt x="2120870" y="2400025"/>
                  </a:lnTo>
                  <a:lnTo>
                    <a:pt x="2108936" y="2417767"/>
                  </a:lnTo>
                  <a:lnTo>
                    <a:pt x="2097918" y="2409675"/>
                  </a:lnTo>
                  <a:lnTo>
                    <a:pt x="2095470" y="2397535"/>
                  </a:lnTo>
                  <a:lnTo>
                    <a:pt x="2105570" y="2395357"/>
                  </a:lnTo>
                  <a:close/>
                  <a:moveTo>
                    <a:pt x="2152737" y="2320930"/>
                  </a:moveTo>
                  <a:lnTo>
                    <a:pt x="2168495" y="2326823"/>
                  </a:lnTo>
                  <a:lnTo>
                    <a:pt x="2162192" y="2336131"/>
                  </a:lnTo>
                  <a:lnTo>
                    <a:pt x="2146118" y="2334268"/>
                  </a:lnTo>
                  <a:lnTo>
                    <a:pt x="2127524" y="2347918"/>
                  </a:lnTo>
                  <a:lnTo>
                    <a:pt x="2125633" y="2341713"/>
                  </a:lnTo>
                  <a:close/>
                  <a:moveTo>
                    <a:pt x="2132312" y="2239963"/>
                  </a:moveTo>
                  <a:lnTo>
                    <a:pt x="2144684" y="2252345"/>
                  </a:lnTo>
                  <a:lnTo>
                    <a:pt x="2123344" y="2265364"/>
                  </a:lnTo>
                  <a:lnTo>
                    <a:pt x="2120870" y="2251711"/>
                  </a:lnTo>
                  <a:close/>
                  <a:moveTo>
                    <a:pt x="2164060" y="2190748"/>
                  </a:moveTo>
                  <a:lnTo>
                    <a:pt x="2173257" y="2205972"/>
                  </a:lnTo>
                  <a:lnTo>
                    <a:pt x="2159135" y="2212976"/>
                  </a:lnTo>
                  <a:lnTo>
                    <a:pt x="2150266" y="2203839"/>
                  </a:lnTo>
                  <a:lnTo>
                    <a:pt x="2144683" y="2191052"/>
                  </a:lnTo>
                  <a:close/>
                  <a:moveTo>
                    <a:pt x="2180785" y="2185982"/>
                  </a:moveTo>
                  <a:lnTo>
                    <a:pt x="2193581" y="2195133"/>
                  </a:lnTo>
                  <a:lnTo>
                    <a:pt x="2196141" y="2205858"/>
                  </a:lnTo>
                  <a:lnTo>
                    <a:pt x="2215976" y="2190085"/>
                  </a:lnTo>
                  <a:lnTo>
                    <a:pt x="2231972" y="2195762"/>
                  </a:lnTo>
                  <a:lnTo>
                    <a:pt x="2235170" y="2202388"/>
                  </a:lnTo>
                  <a:lnTo>
                    <a:pt x="2219175" y="2206490"/>
                  </a:lnTo>
                  <a:lnTo>
                    <a:pt x="2232931" y="2212798"/>
                  </a:lnTo>
                  <a:lnTo>
                    <a:pt x="2230372" y="2220054"/>
                  </a:lnTo>
                  <a:lnTo>
                    <a:pt x="2182064" y="2224786"/>
                  </a:lnTo>
                  <a:lnTo>
                    <a:pt x="2162230" y="2235198"/>
                  </a:lnTo>
                  <a:lnTo>
                    <a:pt x="2151032" y="2219738"/>
                  </a:lnTo>
                  <a:lnTo>
                    <a:pt x="2166069" y="2217846"/>
                  </a:lnTo>
                  <a:lnTo>
                    <a:pt x="2176626" y="2207119"/>
                  </a:lnTo>
                  <a:lnTo>
                    <a:pt x="2186223" y="2207750"/>
                  </a:lnTo>
                  <a:close/>
                  <a:moveTo>
                    <a:pt x="2198341" y="2157407"/>
                  </a:moveTo>
                  <a:lnTo>
                    <a:pt x="2201832" y="2171006"/>
                  </a:lnTo>
                  <a:lnTo>
                    <a:pt x="2185958" y="2179632"/>
                  </a:lnTo>
                  <a:lnTo>
                    <a:pt x="2188815" y="2160724"/>
                  </a:lnTo>
                  <a:close/>
                  <a:moveTo>
                    <a:pt x="5024403" y="2154231"/>
                  </a:moveTo>
                  <a:lnTo>
                    <a:pt x="5025991" y="2172774"/>
                  </a:lnTo>
                  <a:lnTo>
                    <a:pt x="5021228" y="2190992"/>
                  </a:lnTo>
                  <a:lnTo>
                    <a:pt x="5011703" y="2193919"/>
                  </a:lnTo>
                  <a:lnTo>
                    <a:pt x="5006941" y="2170172"/>
                  </a:lnTo>
                  <a:lnTo>
                    <a:pt x="5013608" y="2158460"/>
                  </a:lnTo>
                  <a:close/>
                  <a:moveTo>
                    <a:pt x="2249459" y="2125656"/>
                  </a:moveTo>
                  <a:lnTo>
                    <a:pt x="2249459" y="2130622"/>
                  </a:lnTo>
                  <a:lnTo>
                    <a:pt x="2228670" y="2146449"/>
                  </a:lnTo>
                  <a:lnTo>
                    <a:pt x="2227725" y="2156692"/>
                  </a:lnTo>
                  <a:lnTo>
                    <a:pt x="2218275" y="2166932"/>
                  </a:lnTo>
                  <a:lnTo>
                    <a:pt x="2210715" y="2153898"/>
                  </a:lnTo>
                  <a:cubicBezTo>
                    <a:pt x="2210400" y="2147691"/>
                    <a:pt x="2210086" y="2141484"/>
                    <a:pt x="2209771" y="2135277"/>
                  </a:cubicBezTo>
                  <a:lnTo>
                    <a:pt x="2222370" y="2136209"/>
                  </a:lnTo>
                  <a:close/>
                  <a:moveTo>
                    <a:pt x="2273905" y="2119307"/>
                  </a:moveTo>
                  <a:lnTo>
                    <a:pt x="2281208" y="2129645"/>
                  </a:lnTo>
                  <a:lnTo>
                    <a:pt x="2263110" y="2132006"/>
                  </a:lnTo>
                  <a:lnTo>
                    <a:pt x="2258983" y="2121079"/>
                  </a:lnTo>
                  <a:close/>
                  <a:moveTo>
                    <a:pt x="2280256" y="2095494"/>
                  </a:moveTo>
                  <a:lnTo>
                    <a:pt x="2287559" y="2097758"/>
                  </a:lnTo>
                  <a:lnTo>
                    <a:pt x="2274858" y="2112957"/>
                  </a:lnTo>
                  <a:lnTo>
                    <a:pt x="2258983" y="2108752"/>
                  </a:lnTo>
                  <a:lnTo>
                    <a:pt x="2261205" y="2097110"/>
                  </a:lnTo>
                  <a:close/>
                  <a:moveTo>
                    <a:pt x="2292002" y="2065330"/>
                  </a:moveTo>
                  <a:lnTo>
                    <a:pt x="2312959" y="2076808"/>
                  </a:lnTo>
                  <a:lnTo>
                    <a:pt x="2302798" y="2092318"/>
                  </a:lnTo>
                  <a:lnTo>
                    <a:pt x="2285972" y="2083011"/>
                  </a:lnTo>
                  <a:close/>
                  <a:moveTo>
                    <a:pt x="3672802" y="1939932"/>
                  </a:moveTo>
                  <a:lnTo>
                    <a:pt x="3695345" y="1940896"/>
                  </a:lnTo>
                  <a:lnTo>
                    <a:pt x="3700425" y="1952481"/>
                  </a:lnTo>
                  <a:lnTo>
                    <a:pt x="3688995" y="1950871"/>
                  </a:lnTo>
                  <a:lnTo>
                    <a:pt x="3692170" y="1959881"/>
                  </a:lnTo>
                  <a:lnTo>
                    <a:pt x="3677247" y="1963742"/>
                  </a:lnTo>
                  <a:lnTo>
                    <a:pt x="3668675" y="1946366"/>
                  </a:lnTo>
                  <a:close/>
                  <a:moveTo>
                    <a:pt x="2423473" y="1893885"/>
                  </a:moveTo>
                  <a:lnTo>
                    <a:pt x="2443134" y="1915792"/>
                  </a:lnTo>
                  <a:lnTo>
                    <a:pt x="2443134" y="1924364"/>
                  </a:lnTo>
                  <a:lnTo>
                    <a:pt x="2432836" y="1928810"/>
                  </a:lnTo>
                  <a:lnTo>
                    <a:pt x="2423473" y="1914204"/>
                  </a:lnTo>
                  <a:lnTo>
                    <a:pt x="2406622" y="1904997"/>
                  </a:lnTo>
                  <a:lnTo>
                    <a:pt x="2424410" y="1904679"/>
                  </a:lnTo>
                  <a:cubicBezTo>
                    <a:pt x="2424098" y="1901081"/>
                    <a:pt x="2423785" y="1897483"/>
                    <a:pt x="2423473" y="1893885"/>
                  </a:cubicBezTo>
                  <a:close/>
                  <a:moveTo>
                    <a:pt x="2486201" y="1830386"/>
                  </a:moveTo>
                  <a:lnTo>
                    <a:pt x="2497270" y="1855692"/>
                  </a:lnTo>
                  <a:lnTo>
                    <a:pt x="2519408" y="1854731"/>
                  </a:lnTo>
                  <a:lnTo>
                    <a:pt x="2519408" y="1862100"/>
                  </a:lnTo>
                  <a:lnTo>
                    <a:pt x="2538384" y="1871390"/>
                  </a:lnTo>
                  <a:lnTo>
                    <a:pt x="2526683" y="1872351"/>
                  </a:lnTo>
                  <a:lnTo>
                    <a:pt x="2515613" y="1886447"/>
                  </a:lnTo>
                  <a:lnTo>
                    <a:pt x="2494424" y="1884524"/>
                  </a:lnTo>
                  <a:lnTo>
                    <a:pt x="2481773" y="1899581"/>
                  </a:lnTo>
                  <a:lnTo>
                    <a:pt x="2466909" y="1901823"/>
                  </a:lnTo>
                  <a:lnTo>
                    <a:pt x="2457421" y="1886126"/>
                  </a:lnTo>
                  <a:lnTo>
                    <a:pt x="2465643" y="1873312"/>
                  </a:lnTo>
                  <a:lnTo>
                    <a:pt x="2489996" y="1878117"/>
                  </a:lnTo>
                  <a:lnTo>
                    <a:pt x="2480192" y="1861459"/>
                  </a:lnTo>
                  <a:lnTo>
                    <a:pt x="2492842" y="1857935"/>
                  </a:lnTo>
                  <a:lnTo>
                    <a:pt x="2459002" y="1847363"/>
                  </a:lnTo>
                  <a:lnTo>
                    <a:pt x="2482407" y="1843199"/>
                  </a:lnTo>
                  <a:close/>
                  <a:moveTo>
                    <a:pt x="3837960" y="1809756"/>
                  </a:moveTo>
                  <a:lnTo>
                    <a:pt x="3848063" y="1824547"/>
                  </a:lnTo>
                  <a:lnTo>
                    <a:pt x="3840654" y="1835157"/>
                  </a:lnTo>
                  <a:lnTo>
                    <a:pt x="3825838" y="1826797"/>
                  </a:lnTo>
                  <a:close/>
                  <a:moveTo>
                    <a:pt x="4013480" y="1541468"/>
                  </a:moveTo>
                  <a:lnTo>
                    <a:pt x="4030625" y="1544222"/>
                  </a:lnTo>
                  <a:lnTo>
                    <a:pt x="4046500" y="1546364"/>
                  </a:lnTo>
                  <a:lnTo>
                    <a:pt x="4042372" y="1550343"/>
                  </a:lnTo>
                  <a:lnTo>
                    <a:pt x="4030625" y="1554627"/>
                  </a:lnTo>
                  <a:lnTo>
                    <a:pt x="4032847" y="1564726"/>
                  </a:lnTo>
                  <a:lnTo>
                    <a:pt x="4027450" y="1566868"/>
                  </a:lnTo>
                  <a:lnTo>
                    <a:pt x="4018877" y="1554627"/>
                  </a:lnTo>
                  <a:lnTo>
                    <a:pt x="4016655" y="1563808"/>
                  </a:lnTo>
                  <a:lnTo>
                    <a:pt x="4005225" y="1557687"/>
                  </a:lnTo>
                  <a:lnTo>
                    <a:pt x="4005225" y="1546670"/>
                  </a:lnTo>
                  <a:close/>
                  <a:moveTo>
                    <a:pt x="5063053" y="1519232"/>
                  </a:moveTo>
                  <a:lnTo>
                    <a:pt x="5070842" y="1527746"/>
                  </a:lnTo>
                  <a:lnTo>
                    <a:pt x="5067414" y="1537522"/>
                  </a:lnTo>
                  <a:lnTo>
                    <a:pt x="5075204" y="1546351"/>
                  </a:lnTo>
                  <a:lnTo>
                    <a:pt x="5068349" y="1565270"/>
                  </a:lnTo>
                  <a:lnTo>
                    <a:pt x="5062741" y="1548243"/>
                  </a:lnTo>
                  <a:lnTo>
                    <a:pt x="5041866" y="1538152"/>
                  </a:lnTo>
                  <a:lnTo>
                    <a:pt x="5048720" y="1523332"/>
                  </a:lnTo>
                  <a:lnTo>
                    <a:pt x="5056198" y="1530584"/>
                  </a:lnTo>
                  <a:close/>
                  <a:moveTo>
                    <a:pt x="5070441" y="1517646"/>
                  </a:moveTo>
                  <a:lnTo>
                    <a:pt x="5086316" y="1521333"/>
                  </a:lnTo>
                  <a:lnTo>
                    <a:pt x="5074652" y="1527171"/>
                  </a:lnTo>
                  <a:close/>
                  <a:moveTo>
                    <a:pt x="2793654" y="1403349"/>
                  </a:moveTo>
                  <a:lnTo>
                    <a:pt x="2808259" y="1420428"/>
                  </a:lnTo>
                  <a:lnTo>
                    <a:pt x="2796829" y="1431595"/>
                  </a:lnTo>
                  <a:lnTo>
                    <a:pt x="2778096" y="1431924"/>
                  </a:lnTo>
                  <a:lnTo>
                    <a:pt x="2782859" y="1409918"/>
                  </a:lnTo>
                  <a:close/>
                  <a:moveTo>
                    <a:pt x="303818" y="1397948"/>
                  </a:moveTo>
                  <a:lnTo>
                    <a:pt x="310168" y="1402076"/>
                  </a:lnTo>
                  <a:lnTo>
                    <a:pt x="305088" y="1417633"/>
                  </a:lnTo>
                  <a:lnTo>
                    <a:pt x="309215" y="1431603"/>
                  </a:lnTo>
                  <a:lnTo>
                    <a:pt x="316518" y="1433826"/>
                  </a:lnTo>
                  <a:lnTo>
                    <a:pt x="315882" y="1449383"/>
                  </a:lnTo>
                  <a:lnTo>
                    <a:pt x="327630" y="1448113"/>
                  </a:lnTo>
                  <a:lnTo>
                    <a:pt x="329218" y="1426206"/>
                  </a:lnTo>
                  <a:lnTo>
                    <a:pt x="336838" y="1413506"/>
                  </a:lnTo>
                  <a:lnTo>
                    <a:pt x="350490" y="1432238"/>
                  </a:lnTo>
                  <a:cubicBezTo>
                    <a:pt x="350278" y="1437212"/>
                    <a:pt x="350067" y="1442187"/>
                    <a:pt x="349855" y="1447161"/>
                  </a:cubicBezTo>
                  <a:lnTo>
                    <a:pt x="367635" y="1441446"/>
                  </a:lnTo>
                  <a:lnTo>
                    <a:pt x="357158" y="1456368"/>
                  </a:lnTo>
                  <a:lnTo>
                    <a:pt x="368905" y="1466845"/>
                  </a:lnTo>
                  <a:lnTo>
                    <a:pt x="365095" y="1497326"/>
                  </a:lnTo>
                  <a:lnTo>
                    <a:pt x="350173" y="1511296"/>
                  </a:lnTo>
                  <a:lnTo>
                    <a:pt x="365095" y="1514471"/>
                  </a:lnTo>
                  <a:lnTo>
                    <a:pt x="368587" y="1537331"/>
                  </a:lnTo>
                  <a:lnTo>
                    <a:pt x="372397" y="1525583"/>
                  </a:lnTo>
                  <a:lnTo>
                    <a:pt x="385098" y="1524630"/>
                  </a:lnTo>
                  <a:lnTo>
                    <a:pt x="390495" y="1536378"/>
                  </a:lnTo>
                  <a:lnTo>
                    <a:pt x="372715" y="1545903"/>
                  </a:lnTo>
                  <a:lnTo>
                    <a:pt x="383510" y="1544633"/>
                  </a:lnTo>
                  <a:cubicBezTo>
                    <a:pt x="383193" y="1551300"/>
                    <a:pt x="382875" y="1557968"/>
                    <a:pt x="382558" y="1564635"/>
                  </a:cubicBezTo>
                  <a:lnTo>
                    <a:pt x="365413" y="1565905"/>
                  </a:lnTo>
                  <a:lnTo>
                    <a:pt x="352078" y="1579875"/>
                  </a:lnTo>
                  <a:lnTo>
                    <a:pt x="361603" y="1593210"/>
                  </a:lnTo>
                  <a:lnTo>
                    <a:pt x="349220" y="1608133"/>
                  </a:lnTo>
                  <a:lnTo>
                    <a:pt x="347950" y="1621785"/>
                  </a:lnTo>
                  <a:lnTo>
                    <a:pt x="336520" y="1623055"/>
                  </a:lnTo>
                  <a:lnTo>
                    <a:pt x="327313" y="1634485"/>
                  </a:lnTo>
                  <a:lnTo>
                    <a:pt x="318740" y="1639248"/>
                  </a:lnTo>
                  <a:lnTo>
                    <a:pt x="313025" y="1622103"/>
                  </a:lnTo>
                  <a:lnTo>
                    <a:pt x="298103" y="1602418"/>
                  </a:lnTo>
                  <a:lnTo>
                    <a:pt x="291753" y="1616388"/>
                  </a:lnTo>
                  <a:lnTo>
                    <a:pt x="300643" y="1628770"/>
                  </a:lnTo>
                  <a:lnTo>
                    <a:pt x="301913" y="1637025"/>
                  </a:lnTo>
                  <a:lnTo>
                    <a:pt x="286990" y="1645598"/>
                  </a:lnTo>
                  <a:lnTo>
                    <a:pt x="285085" y="1666870"/>
                  </a:lnTo>
                  <a:lnTo>
                    <a:pt x="313343" y="1651630"/>
                  </a:lnTo>
                  <a:lnTo>
                    <a:pt x="317788" y="1655758"/>
                  </a:lnTo>
                  <a:lnTo>
                    <a:pt x="295880" y="1676078"/>
                  </a:lnTo>
                  <a:lnTo>
                    <a:pt x="279053" y="1708781"/>
                  </a:lnTo>
                  <a:lnTo>
                    <a:pt x="255875" y="1711320"/>
                  </a:lnTo>
                  <a:lnTo>
                    <a:pt x="242223" y="1742753"/>
                  </a:lnTo>
                  <a:lnTo>
                    <a:pt x="220950" y="1748468"/>
                  </a:lnTo>
                  <a:lnTo>
                    <a:pt x="217775" y="1744340"/>
                  </a:lnTo>
                  <a:lnTo>
                    <a:pt x="228570" y="1739896"/>
                  </a:lnTo>
                  <a:lnTo>
                    <a:pt x="231745" y="1730370"/>
                  </a:lnTo>
                  <a:lnTo>
                    <a:pt x="224125" y="1722115"/>
                  </a:lnTo>
                  <a:cubicBezTo>
                    <a:pt x="223702" y="1715871"/>
                    <a:pt x="223278" y="1709627"/>
                    <a:pt x="222855" y="1703383"/>
                  </a:cubicBezTo>
                  <a:lnTo>
                    <a:pt x="207933" y="1701160"/>
                  </a:lnTo>
                  <a:lnTo>
                    <a:pt x="204123" y="1710685"/>
                  </a:lnTo>
                  <a:lnTo>
                    <a:pt x="207298" y="1720210"/>
                  </a:lnTo>
                  <a:lnTo>
                    <a:pt x="199995" y="1729736"/>
                  </a:lnTo>
                  <a:lnTo>
                    <a:pt x="175865" y="1737355"/>
                  </a:lnTo>
                  <a:lnTo>
                    <a:pt x="163165" y="1761486"/>
                  </a:lnTo>
                  <a:lnTo>
                    <a:pt x="110778" y="1815778"/>
                  </a:lnTo>
                  <a:lnTo>
                    <a:pt x="87283" y="1817048"/>
                  </a:lnTo>
                  <a:lnTo>
                    <a:pt x="63470" y="1831018"/>
                  </a:lnTo>
                  <a:lnTo>
                    <a:pt x="35848" y="1825938"/>
                  </a:lnTo>
                  <a:lnTo>
                    <a:pt x="40293" y="1849433"/>
                  </a:lnTo>
                  <a:lnTo>
                    <a:pt x="0" y="1865398"/>
                  </a:lnTo>
                  <a:lnTo>
                    <a:pt x="51895" y="1757672"/>
                  </a:lnTo>
                  <a:cubicBezTo>
                    <a:pt x="107924" y="1654532"/>
                    <a:pt x="168793" y="1554404"/>
                    <a:pt x="234199" y="1457591"/>
                  </a:cubicBezTo>
                  <a:lnTo>
                    <a:pt x="269276" y="1410682"/>
                  </a:lnTo>
                  <a:lnTo>
                    <a:pt x="273020" y="1407473"/>
                  </a:lnTo>
                  <a:close/>
                  <a:moveTo>
                    <a:pt x="3781388" y="1397007"/>
                  </a:moveTo>
                  <a:cubicBezTo>
                    <a:pt x="3781176" y="1404671"/>
                    <a:pt x="3780965" y="1412335"/>
                    <a:pt x="3780753" y="1419999"/>
                  </a:cubicBezTo>
                  <a:lnTo>
                    <a:pt x="3775672" y="1425582"/>
                  </a:lnTo>
                  <a:lnTo>
                    <a:pt x="3770275" y="1413431"/>
                  </a:lnTo>
                  <a:lnTo>
                    <a:pt x="3776308" y="1403577"/>
                  </a:lnTo>
                  <a:close/>
                  <a:moveTo>
                    <a:pt x="2893984" y="1212850"/>
                  </a:moveTo>
                  <a:lnTo>
                    <a:pt x="2912798" y="1234757"/>
                  </a:lnTo>
                  <a:lnTo>
                    <a:pt x="2919384" y="1260157"/>
                  </a:lnTo>
                  <a:lnTo>
                    <a:pt x="2902763" y="1260475"/>
                  </a:lnTo>
                  <a:lnTo>
                    <a:pt x="2904646" y="1246504"/>
                  </a:lnTo>
                  <a:lnTo>
                    <a:pt x="2894924" y="1231582"/>
                  </a:lnTo>
                  <a:cubicBezTo>
                    <a:pt x="2894611" y="1225338"/>
                    <a:pt x="2894297" y="1219094"/>
                    <a:pt x="2893984" y="1212850"/>
                  </a:cubicBezTo>
                  <a:close/>
                  <a:moveTo>
                    <a:pt x="5710203" y="1139822"/>
                  </a:moveTo>
                  <a:lnTo>
                    <a:pt x="5727666" y="1152205"/>
                  </a:lnTo>
                  <a:lnTo>
                    <a:pt x="5723382" y="1173160"/>
                  </a:lnTo>
                  <a:lnTo>
                    <a:pt x="5711521" y="1162048"/>
                  </a:lnTo>
                  <a:cubicBezTo>
                    <a:pt x="5711082" y="1154639"/>
                    <a:pt x="5710642" y="1147231"/>
                    <a:pt x="5710203" y="1139822"/>
                  </a:cubicBezTo>
                  <a:close/>
                  <a:moveTo>
                    <a:pt x="3040668" y="1009652"/>
                  </a:moveTo>
                  <a:lnTo>
                    <a:pt x="3052733" y="1019177"/>
                  </a:lnTo>
                  <a:lnTo>
                    <a:pt x="3020983" y="1028702"/>
                  </a:lnTo>
                  <a:lnTo>
                    <a:pt x="3017808" y="1020765"/>
                  </a:lnTo>
                  <a:close/>
                  <a:moveTo>
                    <a:pt x="3072139" y="911226"/>
                  </a:moveTo>
                  <a:lnTo>
                    <a:pt x="3073371" y="926933"/>
                  </a:lnTo>
                  <a:lnTo>
                    <a:pt x="3052733" y="930276"/>
                  </a:lnTo>
                  <a:close/>
                  <a:moveTo>
                    <a:pt x="3107021" y="901700"/>
                  </a:moveTo>
                  <a:lnTo>
                    <a:pt x="3120991" y="928449"/>
                  </a:lnTo>
                  <a:lnTo>
                    <a:pt x="3105116" y="944563"/>
                  </a:lnTo>
                  <a:lnTo>
                    <a:pt x="3098766" y="934895"/>
                  </a:lnTo>
                  <a:lnTo>
                    <a:pt x="3098766" y="925226"/>
                  </a:lnTo>
                  <a:lnTo>
                    <a:pt x="3105751" y="916525"/>
                  </a:lnTo>
                  <a:close/>
                  <a:moveTo>
                    <a:pt x="3099360" y="876300"/>
                  </a:moveTo>
                  <a:lnTo>
                    <a:pt x="3105116" y="884929"/>
                  </a:lnTo>
                  <a:lnTo>
                    <a:pt x="3093284" y="896433"/>
                  </a:lnTo>
                  <a:lnTo>
                    <a:pt x="3091365" y="914648"/>
                  </a:lnTo>
                  <a:lnTo>
                    <a:pt x="3079858" y="925513"/>
                  </a:lnTo>
                  <a:cubicBezTo>
                    <a:pt x="3079751" y="918696"/>
                    <a:pt x="3079645" y="911878"/>
                    <a:pt x="3079538" y="905061"/>
                  </a:cubicBezTo>
                  <a:lnTo>
                    <a:pt x="3060671" y="906659"/>
                  </a:lnTo>
                  <a:lnTo>
                    <a:pt x="3062270" y="893877"/>
                  </a:lnTo>
                  <a:lnTo>
                    <a:pt x="3082736" y="885248"/>
                  </a:lnTo>
                  <a:close/>
                  <a:moveTo>
                    <a:pt x="2895676" y="835022"/>
                  </a:moveTo>
                  <a:lnTo>
                    <a:pt x="2900080" y="843367"/>
                  </a:lnTo>
                  <a:lnTo>
                    <a:pt x="2899450" y="855243"/>
                  </a:lnTo>
                  <a:lnTo>
                    <a:pt x="2906370" y="852034"/>
                  </a:lnTo>
                  <a:cubicBezTo>
                    <a:pt x="2906475" y="854923"/>
                    <a:pt x="2906579" y="857811"/>
                    <a:pt x="2906684" y="860700"/>
                  </a:cubicBezTo>
                  <a:lnTo>
                    <a:pt x="2893160" y="863910"/>
                  </a:lnTo>
                  <a:lnTo>
                    <a:pt x="2884040" y="886378"/>
                  </a:lnTo>
                  <a:lnTo>
                    <a:pt x="2873346" y="893760"/>
                  </a:lnTo>
                  <a:lnTo>
                    <a:pt x="2879321" y="876748"/>
                  </a:lnTo>
                  <a:lnTo>
                    <a:pt x="2877121" y="857490"/>
                  </a:lnTo>
                  <a:lnTo>
                    <a:pt x="2890959" y="854280"/>
                  </a:lnTo>
                  <a:close/>
                  <a:moveTo>
                    <a:pt x="2912575" y="822322"/>
                  </a:moveTo>
                  <a:lnTo>
                    <a:pt x="2923896" y="829854"/>
                  </a:lnTo>
                  <a:lnTo>
                    <a:pt x="2925733" y="836130"/>
                  </a:lnTo>
                  <a:lnTo>
                    <a:pt x="2922673" y="849310"/>
                  </a:lnTo>
                  <a:lnTo>
                    <a:pt x="2912575" y="848682"/>
                  </a:lnTo>
                  <a:lnTo>
                    <a:pt x="2904312" y="841465"/>
                  </a:lnTo>
                  <a:lnTo>
                    <a:pt x="2900333" y="830795"/>
                  </a:lnTo>
                  <a:lnTo>
                    <a:pt x="2915634" y="832050"/>
                  </a:lnTo>
                  <a:close/>
                  <a:moveTo>
                    <a:pt x="3115497" y="820737"/>
                  </a:moveTo>
                  <a:lnTo>
                    <a:pt x="3128970" y="829700"/>
                  </a:lnTo>
                  <a:lnTo>
                    <a:pt x="3132104" y="840826"/>
                  </a:lnTo>
                  <a:lnTo>
                    <a:pt x="3125211" y="850098"/>
                  </a:lnTo>
                  <a:lnTo>
                    <a:pt x="3108291" y="855662"/>
                  </a:lnTo>
                  <a:lnTo>
                    <a:pt x="3112364" y="841135"/>
                  </a:lnTo>
                  <a:close/>
                  <a:moveTo>
                    <a:pt x="2986079" y="784222"/>
                  </a:moveTo>
                  <a:lnTo>
                    <a:pt x="2989234" y="792794"/>
                  </a:lnTo>
                  <a:lnTo>
                    <a:pt x="2950732" y="835022"/>
                  </a:lnTo>
                  <a:lnTo>
                    <a:pt x="2938108" y="829942"/>
                  </a:lnTo>
                  <a:lnTo>
                    <a:pt x="2936846" y="815337"/>
                  </a:lnTo>
                  <a:lnTo>
                    <a:pt x="2944104" y="803589"/>
                  </a:lnTo>
                  <a:lnTo>
                    <a:pt x="2956728" y="805494"/>
                  </a:lnTo>
                  <a:lnTo>
                    <a:pt x="2963040" y="796922"/>
                  </a:lnTo>
                  <a:lnTo>
                    <a:pt x="2969036" y="784539"/>
                  </a:lnTo>
                  <a:close/>
                  <a:moveTo>
                    <a:pt x="3181826" y="777876"/>
                  </a:moveTo>
                  <a:lnTo>
                    <a:pt x="3189253" y="786862"/>
                  </a:lnTo>
                  <a:lnTo>
                    <a:pt x="3181181" y="793751"/>
                  </a:lnTo>
                  <a:lnTo>
                    <a:pt x="3170203" y="787760"/>
                  </a:lnTo>
                  <a:close/>
                  <a:moveTo>
                    <a:pt x="2989234" y="760410"/>
                  </a:moveTo>
                  <a:lnTo>
                    <a:pt x="3000346" y="771020"/>
                  </a:lnTo>
                  <a:lnTo>
                    <a:pt x="2997078" y="785810"/>
                  </a:lnTo>
                  <a:lnTo>
                    <a:pt x="2989559" y="779380"/>
                  </a:lnTo>
                  <a:cubicBezTo>
                    <a:pt x="2989451" y="773057"/>
                    <a:pt x="2989342" y="766733"/>
                    <a:pt x="2989234" y="760410"/>
                  </a:cubicBezTo>
                  <a:close/>
                  <a:moveTo>
                    <a:pt x="3084673" y="733425"/>
                  </a:moveTo>
                  <a:lnTo>
                    <a:pt x="3095591" y="744629"/>
                  </a:lnTo>
                  <a:lnTo>
                    <a:pt x="3089491" y="761915"/>
                  </a:lnTo>
                  <a:lnTo>
                    <a:pt x="3078568" y="778881"/>
                  </a:lnTo>
                  <a:lnTo>
                    <a:pt x="3073427" y="784323"/>
                  </a:lnTo>
                  <a:lnTo>
                    <a:pt x="3061541" y="788805"/>
                  </a:lnTo>
                  <a:lnTo>
                    <a:pt x="3062825" y="799369"/>
                  </a:lnTo>
                  <a:lnTo>
                    <a:pt x="3065074" y="811213"/>
                  </a:lnTo>
                  <a:lnTo>
                    <a:pt x="3056400" y="808972"/>
                  </a:lnTo>
                  <a:lnTo>
                    <a:pt x="3054472" y="788805"/>
                  </a:lnTo>
                  <a:lnTo>
                    <a:pt x="3063789" y="766077"/>
                  </a:lnTo>
                  <a:lnTo>
                    <a:pt x="3045477" y="773119"/>
                  </a:lnTo>
                  <a:lnTo>
                    <a:pt x="3028448" y="802890"/>
                  </a:lnTo>
                  <a:lnTo>
                    <a:pt x="3016882" y="795527"/>
                  </a:lnTo>
                  <a:lnTo>
                    <a:pt x="3014633" y="784643"/>
                  </a:lnTo>
                  <a:lnTo>
                    <a:pt x="3028127" y="766397"/>
                  </a:lnTo>
                  <a:lnTo>
                    <a:pt x="3045477" y="749431"/>
                  </a:lnTo>
                  <a:lnTo>
                    <a:pt x="3065396" y="743989"/>
                  </a:lnTo>
                  <a:close/>
                  <a:moveTo>
                    <a:pt x="3205129" y="719138"/>
                  </a:moveTo>
                  <a:lnTo>
                    <a:pt x="3203253" y="736387"/>
                  </a:lnTo>
                  <a:lnTo>
                    <a:pt x="3189807" y="739776"/>
                  </a:lnTo>
                  <a:lnTo>
                    <a:pt x="3184491" y="726222"/>
                  </a:lnTo>
                  <a:close/>
                  <a:moveTo>
                    <a:pt x="3048002" y="700087"/>
                  </a:moveTo>
                  <a:lnTo>
                    <a:pt x="3055726" y="703262"/>
                  </a:lnTo>
                  <a:lnTo>
                    <a:pt x="3059084" y="711517"/>
                  </a:lnTo>
                  <a:lnTo>
                    <a:pt x="3057069" y="725170"/>
                  </a:lnTo>
                  <a:lnTo>
                    <a:pt x="3044980" y="725487"/>
                  </a:lnTo>
                  <a:lnTo>
                    <a:pt x="3041621" y="709612"/>
                  </a:lnTo>
                  <a:close/>
                  <a:moveTo>
                    <a:pt x="3147591" y="608011"/>
                  </a:moveTo>
                  <a:lnTo>
                    <a:pt x="3157047" y="609291"/>
                  </a:lnTo>
                  <a:lnTo>
                    <a:pt x="3163667" y="632651"/>
                  </a:lnTo>
                  <a:lnTo>
                    <a:pt x="3154210" y="648332"/>
                  </a:lnTo>
                  <a:lnTo>
                    <a:pt x="3165873" y="659212"/>
                  </a:lnTo>
                  <a:lnTo>
                    <a:pt x="3165873" y="666572"/>
                  </a:lnTo>
                  <a:lnTo>
                    <a:pt x="3150428" y="687053"/>
                  </a:lnTo>
                  <a:lnTo>
                    <a:pt x="3152319" y="699533"/>
                  </a:lnTo>
                  <a:lnTo>
                    <a:pt x="3167134" y="696333"/>
                  </a:lnTo>
                  <a:lnTo>
                    <a:pt x="3173439" y="675853"/>
                  </a:lnTo>
                  <a:lnTo>
                    <a:pt x="3178482" y="657932"/>
                  </a:lnTo>
                  <a:lnTo>
                    <a:pt x="3193298" y="651212"/>
                  </a:lnTo>
                  <a:lnTo>
                    <a:pt x="3183211" y="634571"/>
                  </a:lnTo>
                  <a:lnTo>
                    <a:pt x="3192983" y="621771"/>
                  </a:lnTo>
                  <a:lnTo>
                    <a:pt x="3196765" y="625611"/>
                  </a:lnTo>
                  <a:lnTo>
                    <a:pt x="3199602" y="629131"/>
                  </a:lnTo>
                  <a:lnTo>
                    <a:pt x="3200548" y="631051"/>
                  </a:lnTo>
                  <a:lnTo>
                    <a:pt x="3201178" y="632331"/>
                  </a:lnTo>
                  <a:lnTo>
                    <a:pt x="3202124" y="632971"/>
                  </a:lnTo>
                  <a:lnTo>
                    <a:pt x="3203070" y="633611"/>
                  </a:lnTo>
                  <a:lnTo>
                    <a:pt x="3204015" y="632971"/>
                  </a:lnTo>
                  <a:lnTo>
                    <a:pt x="3205592" y="632651"/>
                  </a:lnTo>
                  <a:lnTo>
                    <a:pt x="3207483" y="631691"/>
                  </a:lnTo>
                  <a:lnTo>
                    <a:pt x="3208744" y="631051"/>
                  </a:lnTo>
                  <a:lnTo>
                    <a:pt x="3220092" y="642572"/>
                  </a:lnTo>
                  <a:lnTo>
                    <a:pt x="3225766" y="654092"/>
                  </a:lnTo>
                  <a:lnTo>
                    <a:pt x="3206852" y="678093"/>
                  </a:lnTo>
                  <a:lnTo>
                    <a:pt x="3205276" y="700173"/>
                  </a:lnTo>
                  <a:lnTo>
                    <a:pt x="3185102" y="698253"/>
                  </a:lnTo>
                  <a:lnTo>
                    <a:pt x="3181319" y="716174"/>
                  </a:lnTo>
                  <a:lnTo>
                    <a:pt x="3173754" y="726734"/>
                  </a:lnTo>
                  <a:lnTo>
                    <a:pt x="3184472" y="743055"/>
                  </a:lnTo>
                  <a:lnTo>
                    <a:pt x="3173754" y="746255"/>
                  </a:lnTo>
                  <a:lnTo>
                    <a:pt x="3160199" y="738895"/>
                  </a:lnTo>
                  <a:lnTo>
                    <a:pt x="3157047" y="722894"/>
                  </a:lnTo>
                  <a:lnTo>
                    <a:pt x="3154525" y="730894"/>
                  </a:lnTo>
                  <a:lnTo>
                    <a:pt x="3152949" y="736974"/>
                  </a:lnTo>
                  <a:lnTo>
                    <a:pt x="3152004" y="739215"/>
                  </a:lnTo>
                  <a:cubicBezTo>
                    <a:pt x="3151899" y="739855"/>
                    <a:pt x="3151793" y="740495"/>
                    <a:pt x="3151688" y="741135"/>
                  </a:cubicBezTo>
                  <a:lnTo>
                    <a:pt x="3151373" y="743375"/>
                  </a:lnTo>
                  <a:lnTo>
                    <a:pt x="3149482" y="746895"/>
                  </a:lnTo>
                  <a:lnTo>
                    <a:pt x="3144123" y="756495"/>
                  </a:lnTo>
                  <a:lnTo>
                    <a:pt x="3136243" y="769935"/>
                  </a:lnTo>
                  <a:lnTo>
                    <a:pt x="3126786" y="760335"/>
                  </a:lnTo>
                  <a:lnTo>
                    <a:pt x="3129623" y="727694"/>
                  </a:lnTo>
                  <a:lnTo>
                    <a:pt x="3116384" y="740495"/>
                  </a:lnTo>
                  <a:lnTo>
                    <a:pt x="3105036" y="768975"/>
                  </a:lnTo>
                  <a:lnTo>
                    <a:pt x="3097785" y="767055"/>
                  </a:lnTo>
                  <a:lnTo>
                    <a:pt x="3107873" y="742415"/>
                  </a:lnTo>
                  <a:lnTo>
                    <a:pt x="3096209" y="740495"/>
                  </a:lnTo>
                  <a:lnTo>
                    <a:pt x="3094003" y="734094"/>
                  </a:lnTo>
                  <a:lnTo>
                    <a:pt x="3107557" y="727694"/>
                  </a:lnTo>
                  <a:lnTo>
                    <a:pt x="3099992" y="717134"/>
                  </a:lnTo>
                  <a:lnTo>
                    <a:pt x="3127101" y="687053"/>
                  </a:lnTo>
                  <a:lnTo>
                    <a:pt x="3127101" y="668172"/>
                  </a:lnTo>
                  <a:lnTo>
                    <a:pt x="3135297" y="656332"/>
                  </a:lnTo>
                  <a:lnTo>
                    <a:pt x="3128992" y="646732"/>
                  </a:lnTo>
                  <a:close/>
                  <a:moveTo>
                    <a:pt x="3086809" y="601662"/>
                  </a:moveTo>
                  <a:lnTo>
                    <a:pt x="3100900" y="618490"/>
                  </a:lnTo>
                  <a:lnTo>
                    <a:pt x="3095575" y="628967"/>
                  </a:lnTo>
                  <a:lnTo>
                    <a:pt x="3100274" y="649287"/>
                  </a:lnTo>
                  <a:lnTo>
                    <a:pt x="3095888" y="658812"/>
                  </a:lnTo>
                  <a:lnTo>
                    <a:pt x="3117816" y="663575"/>
                  </a:lnTo>
                  <a:lnTo>
                    <a:pt x="3107478" y="680720"/>
                  </a:lnTo>
                  <a:lnTo>
                    <a:pt x="3092755" y="682625"/>
                  </a:lnTo>
                  <a:lnTo>
                    <a:pt x="3067073" y="700087"/>
                  </a:lnTo>
                  <a:lnTo>
                    <a:pt x="3054544" y="696912"/>
                  </a:lnTo>
                  <a:lnTo>
                    <a:pt x="3082423" y="661987"/>
                  </a:lnTo>
                  <a:lnTo>
                    <a:pt x="3052351" y="679767"/>
                  </a:lnTo>
                  <a:lnTo>
                    <a:pt x="3042953" y="679132"/>
                  </a:lnTo>
                  <a:lnTo>
                    <a:pt x="3029170" y="697230"/>
                  </a:lnTo>
                  <a:lnTo>
                    <a:pt x="3024158" y="683577"/>
                  </a:lnTo>
                  <a:lnTo>
                    <a:pt x="3034495" y="675957"/>
                  </a:lnTo>
                  <a:lnTo>
                    <a:pt x="3031050" y="662305"/>
                  </a:lnTo>
                  <a:lnTo>
                    <a:pt x="3042640" y="652780"/>
                  </a:lnTo>
                  <a:lnTo>
                    <a:pt x="3057363" y="649605"/>
                  </a:lnTo>
                  <a:lnTo>
                    <a:pt x="3071460" y="629285"/>
                  </a:lnTo>
                  <a:lnTo>
                    <a:pt x="3083990" y="628332"/>
                  </a:lnTo>
                  <a:lnTo>
                    <a:pt x="3079917" y="611187"/>
                  </a:lnTo>
                  <a:close/>
                  <a:moveTo>
                    <a:pt x="3198778" y="596901"/>
                  </a:moveTo>
                  <a:lnTo>
                    <a:pt x="3208960" y="597864"/>
                  </a:lnTo>
                  <a:lnTo>
                    <a:pt x="3214215" y="603322"/>
                  </a:lnTo>
                  <a:lnTo>
                    <a:pt x="3219798" y="601074"/>
                  </a:lnTo>
                  <a:lnTo>
                    <a:pt x="3227353" y="611349"/>
                  </a:lnTo>
                  <a:lnTo>
                    <a:pt x="3217828" y="625476"/>
                  </a:lnTo>
                  <a:lnTo>
                    <a:pt x="3201405" y="609743"/>
                  </a:lnTo>
                  <a:close/>
                  <a:moveTo>
                    <a:pt x="3164907" y="504825"/>
                  </a:moveTo>
                  <a:lnTo>
                    <a:pt x="3188311" y="509905"/>
                  </a:lnTo>
                  <a:lnTo>
                    <a:pt x="3190841" y="523558"/>
                  </a:lnTo>
                  <a:lnTo>
                    <a:pt x="3182302" y="535305"/>
                  </a:lnTo>
                  <a:lnTo>
                    <a:pt x="3184516" y="554355"/>
                  </a:lnTo>
                  <a:lnTo>
                    <a:pt x="3172181" y="566103"/>
                  </a:lnTo>
                  <a:lnTo>
                    <a:pt x="3164591" y="582930"/>
                  </a:lnTo>
                  <a:lnTo>
                    <a:pt x="3136444" y="592455"/>
                  </a:lnTo>
                  <a:lnTo>
                    <a:pt x="3124110" y="622300"/>
                  </a:lnTo>
                  <a:lnTo>
                    <a:pt x="3119998" y="619125"/>
                  </a:lnTo>
                  <a:lnTo>
                    <a:pt x="3120631" y="611823"/>
                  </a:lnTo>
                  <a:lnTo>
                    <a:pt x="3109878" y="602615"/>
                  </a:lnTo>
                  <a:lnTo>
                    <a:pt x="3132965" y="578803"/>
                  </a:lnTo>
                  <a:lnTo>
                    <a:pt x="3136127" y="555943"/>
                  </a:lnTo>
                  <a:lnTo>
                    <a:pt x="3151941" y="553403"/>
                  </a:lnTo>
                  <a:lnTo>
                    <a:pt x="3155736" y="542925"/>
                  </a:lnTo>
                  <a:lnTo>
                    <a:pt x="3151624" y="531495"/>
                  </a:lnTo>
                  <a:lnTo>
                    <a:pt x="3157950" y="523875"/>
                  </a:lnTo>
                  <a:close/>
                  <a:moveTo>
                    <a:pt x="4364771" y="471424"/>
                  </a:moveTo>
                  <a:lnTo>
                    <a:pt x="4352063" y="473328"/>
                  </a:lnTo>
                  <a:lnTo>
                    <a:pt x="4349204" y="492370"/>
                  </a:lnTo>
                  <a:lnTo>
                    <a:pt x="4353334" y="505065"/>
                  </a:lnTo>
                  <a:lnTo>
                    <a:pt x="4345709" y="514269"/>
                  </a:lnTo>
                  <a:lnTo>
                    <a:pt x="4338402" y="505383"/>
                  </a:lnTo>
                  <a:lnTo>
                    <a:pt x="4341579" y="493005"/>
                  </a:lnTo>
                  <a:lnTo>
                    <a:pt x="4337131" y="479358"/>
                  </a:lnTo>
                  <a:lnTo>
                    <a:pt x="4322835" y="489514"/>
                  </a:lnTo>
                  <a:lnTo>
                    <a:pt x="4315210" y="501892"/>
                  </a:lnTo>
                  <a:lnTo>
                    <a:pt x="4319976" y="515538"/>
                  </a:lnTo>
                  <a:lnTo>
                    <a:pt x="4326647" y="515538"/>
                  </a:lnTo>
                  <a:lnTo>
                    <a:pt x="4334590" y="522203"/>
                  </a:lnTo>
                  <a:lnTo>
                    <a:pt x="4333319" y="536167"/>
                  </a:lnTo>
                  <a:lnTo>
                    <a:pt x="4321882" y="530455"/>
                  </a:lnTo>
                  <a:lnTo>
                    <a:pt x="4315210" y="539658"/>
                  </a:lnTo>
                  <a:lnTo>
                    <a:pt x="4297419" y="537119"/>
                  </a:lnTo>
                  <a:lnTo>
                    <a:pt x="4292971" y="550766"/>
                  </a:lnTo>
                  <a:lnTo>
                    <a:pt x="4282805" y="553940"/>
                  </a:lnTo>
                  <a:lnTo>
                    <a:pt x="4274862" y="552353"/>
                  </a:lnTo>
                  <a:lnTo>
                    <a:pt x="4260566" y="563778"/>
                  </a:lnTo>
                  <a:lnTo>
                    <a:pt x="4263425" y="579647"/>
                  </a:lnTo>
                  <a:lnTo>
                    <a:pt x="4256754" y="585677"/>
                  </a:lnTo>
                  <a:lnTo>
                    <a:pt x="4246270" y="586312"/>
                  </a:lnTo>
                  <a:lnTo>
                    <a:pt x="4233244" y="586946"/>
                  </a:lnTo>
                  <a:lnTo>
                    <a:pt x="4227843" y="601863"/>
                  </a:lnTo>
                  <a:lnTo>
                    <a:pt x="4232926" y="608210"/>
                  </a:lnTo>
                  <a:lnTo>
                    <a:pt x="4241504" y="605036"/>
                  </a:lnTo>
                  <a:lnTo>
                    <a:pt x="4247858" y="609797"/>
                  </a:lnTo>
                  <a:lnTo>
                    <a:pt x="4239280" y="612653"/>
                  </a:lnTo>
                  <a:lnTo>
                    <a:pt x="4244363" y="622174"/>
                  </a:lnTo>
                  <a:lnTo>
                    <a:pt x="4254530" y="624396"/>
                  </a:lnTo>
                  <a:lnTo>
                    <a:pt x="4259295" y="613288"/>
                  </a:lnTo>
                  <a:lnTo>
                    <a:pt x="4260248" y="619635"/>
                  </a:lnTo>
                  <a:lnTo>
                    <a:pt x="4269462" y="628204"/>
                  </a:lnTo>
                  <a:lnTo>
                    <a:pt x="4263108" y="631378"/>
                  </a:lnTo>
                  <a:lnTo>
                    <a:pt x="4252624" y="629791"/>
                  </a:lnTo>
                  <a:lnTo>
                    <a:pt x="4260566" y="643755"/>
                  </a:lnTo>
                  <a:lnTo>
                    <a:pt x="4275180" y="653594"/>
                  </a:lnTo>
                  <a:lnTo>
                    <a:pt x="4289477" y="646612"/>
                  </a:lnTo>
                  <a:lnTo>
                    <a:pt x="4287570" y="633599"/>
                  </a:lnTo>
                  <a:lnTo>
                    <a:pt x="4297101" y="628839"/>
                  </a:lnTo>
                  <a:lnTo>
                    <a:pt x="4302185" y="638360"/>
                  </a:lnTo>
                  <a:lnTo>
                    <a:pt x="4312669" y="637725"/>
                  </a:lnTo>
                  <a:lnTo>
                    <a:pt x="4312033" y="628204"/>
                  </a:lnTo>
                  <a:lnTo>
                    <a:pt x="4308221" y="616462"/>
                  </a:lnTo>
                  <a:lnTo>
                    <a:pt x="4317752" y="615827"/>
                  </a:lnTo>
                  <a:lnTo>
                    <a:pt x="4332048" y="624396"/>
                  </a:lnTo>
                  <a:lnTo>
                    <a:pt x="4339673" y="624396"/>
                  </a:lnTo>
                  <a:lnTo>
                    <a:pt x="4339547" y="624461"/>
                  </a:lnTo>
                  <a:lnTo>
                    <a:pt x="4339882" y="624461"/>
                  </a:lnTo>
                  <a:lnTo>
                    <a:pt x="4340199" y="623826"/>
                  </a:lnTo>
                  <a:lnTo>
                    <a:pt x="4341172" y="623340"/>
                  </a:lnTo>
                  <a:lnTo>
                    <a:pt x="4347298" y="612018"/>
                  </a:lnTo>
                  <a:lnTo>
                    <a:pt x="4332366" y="604402"/>
                  </a:lnTo>
                  <a:lnTo>
                    <a:pt x="4328236" y="605354"/>
                  </a:lnTo>
                  <a:lnTo>
                    <a:pt x="4317434" y="588216"/>
                  </a:lnTo>
                  <a:lnTo>
                    <a:pt x="4329189" y="567587"/>
                  </a:lnTo>
                  <a:lnTo>
                    <a:pt x="4344121" y="564731"/>
                  </a:lnTo>
                  <a:lnTo>
                    <a:pt x="4350793" y="555210"/>
                  </a:lnTo>
                  <a:lnTo>
                    <a:pt x="4348886" y="549814"/>
                  </a:lnTo>
                  <a:lnTo>
                    <a:pt x="4361912" y="539976"/>
                  </a:lnTo>
                  <a:lnTo>
                    <a:pt x="4359053" y="525059"/>
                  </a:lnTo>
                  <a:lnTo>
                    <a:pt x="4355876" y="522838"/>
                  </a:lnTo>
                  <a:lnTo>
                    <a:pt x="4355240" y="513634"/>
                  </a:lnTo>
                  <a:lnTo>
                    <a:pt x="4380021" y="502526"/>
                  </a:lnTo>
                  <a:lnTo>
                    <a:pt x="4384151" y="488879"/>
                  </a:lnTo>
                  <a:lnTo>
                    <a:pt x="4380339" y="476185"/>
                  </a:lnTo>
                  <a:lnTo>
                    <a:pt x="4369537" y="489514"/>
                  </a:lnTo>
                  <a:lnTo>
                    <a:pt x="4360959" y="501892"/>
                  </a:lnTo>
                  <a:lnTo>
                    <a:pt x="4359053" y="486023"/>
                  </a:lnTo>
                  <a:lnTo>
                    <a:pt x="4366360" y="478724"/>
                  </a:lnTo>
                  <a:close/>
                  <a:moveTo>
                    <a:pt x="3304349" y="431801"/>
                  </a:moveTo>
                  <a:lnTo>
                    <a:pt x="3318916" y="437795"/>
                  </a:lnTo>
                  <a:lnTo>
                    <a:pt x="3327783" y="453570"/>
                  </a:lnTo>
                  <a:lnTo>
                    <a:pt x="3334751" y="432432"/>
                  </a:lnTo>
                  <a:lnTo>
                    <a:pt x="3344568" y="440950"/>
                  </a:lnTo>
                  <a:lnTo>
                    <a:pt x="3340451" y="462719"/>
                  </a:lnTo>
                  <a:lnTo>
                    <a:pt x="3344885" y="472183"/>
                  </a:lnTo>
                  <a:lnTo>
                    <a:pt x="3354069" y="456409"/>
                  </a:lnTo>
                  <a:lnTo>
                    <a:pt x="3367053" y="470290"/>
                  </a:lnTo>
                  <a:lnTo>
                    <a:pt x="3355335" y="475338"/>
                  </a:lnTo>
                  <a:lnTo>
                    <a:pt x="3360719" y="488904"/>
                  </a:lnTo>
                  <a:lnTo>
                    <a:pt x="3347101" y="510988"/>
                  </a:lnTo>
                  <a:cubicBezTo>
                    <a:pt x="3346784" y="517298"/>
                    <a:pt x="3346468" y="523607"/>
                    <a:pt x="3346151" y="529917"/>
                  </a:cubicBezTo>
                  <a:lnTo>
                    <a:pt x="3358185" y="549477"/>
                  </a:lnTo>
                  <a:lnTo>
                    <a:pt x="3320183" y="551055"/>
                  </a:lnTo>
                  <a:lnTo>
                    <a:pt x="3317016" y="534649"/>
                  </a:lnTo>
                  <a:lnTo>
                    <a:pt x="3296748" y="556733"/>
                  </a:lnTo>
                  <a:lnTo>
                    <a:pt x="3274897" y="555471"/>
                  </a:lnTo>
                  <a:lnTo>
                    <a:pt x="3256845" y="581026"/>
                  </a:lnTo>
                  <a:lnTo>
                    <a:pt x="3243228" y="566513"/>
                  </a:lnTo>
                  <a:lnTo>
                    <a:pt x="3249562" y="556102"/>
                  </a:lnTo>
                  <a:lnTo>
                    <a:pt x="3270780" y="552317"/>
                  </a:lnTo>
                  <a:lnTo>
                    <a:pt x="3271413" y="539066"/>
                  </a:lnTo>
                  <a:lnTo>
                    <a:pt x="3255579" y="533703"/>
                  </a:lnTo>
                  <a:lnTo>
                    <a:pt x="3252412" y="523292"/>
                  </a:lnTo>
                  <a:lnTo>
                    <a:pt x="3267296" y="516036"/>
                  </a:lnTo>
                  <a:lnTo>
                    <a:pt x="3250828" y="500261"/>
                  </a:lnTo>
                  <a:lnTo>
                    <a:pt x="3264763" y="481332"/>
                  </a:lnTo>
                  <a:lnTo>
                    <a:pt x="3300548" y="488588"/>
                  </a:lnTo>
                  <a:lnTo>
                    <a:pt x="3308782" y="480070"/>
                  </a:lnTo>
                  <a:lnTo>
                    <a:pt x="3286614" y="469975"/>
                  </a:lnTo>
                  <a:lnTo>
                    <a:pt x="3288831" y="456093"/>
                  </a:lnTo>
                  <a:lnTo>
                    <a:pt x="3310999" y="462088"/>
                  </a:lnTo>
                  <a:close/>
                  <a:moveTo>
                    <a:pt x="3435951" y="361951"/>
                  </a:moveTo>
                  <a:lnTo>
                    <a:pt x="3459129" y="379352"/>
                  </a:lnTo>
                  <a:cubicBezTo>
                    <a:pt x="3458917" y="383993"/>
                    <a:pt x="3458706" y="388633"/>
                    <a:pt x="3458494" y="393274"/>
                  </a:cubicBezTo>
                  <a:lnTo>
                    <a:pt x="3438491" y="404980"/>
                  </a:lnTo>
                  <a:lnTo>
                    <a:pt x="3440714" y="424913"/>
                  </a:lnTo>
                  <a:lnTo>
                    <a:pt x="3394358" y="452439"/>
                  </a:lnTo>
                  <a:lnTo>
                    <a:pt x="3382928" y="442314"/>
                  </a:lnTo>
                  <a:lnTo>
                    <a:pt x="3371816" y="427444"/>
                  </a:lnTo>
                  <a:lnTo>
                    <a:pt x="3393088" y="427444"/>
                  </a:lnTo>
                  <a:lnTo>
                    <a:pt x="3385468" y="404031"/>
                  </a:lnTo>
                  <a:lnTo>
                    <a:pt x="3411821" y="400867"/>
                  </a:lnTo>
                  <a:lnTo>
                    <a:pt x="3418171" y="384098"/>
                  </a:lnTo>
                  <a:lnTo>
                    <a:pt x="3424521" y="395805"/>
                  </a:lnTo>
                  <a:lnTo>
                    <a:pt x="3429919" y="395488"/>
                  </a:lnTo>
                  <a:lnTo>
                    <a:pt x="3424521" y="373657"/>
                  </a:lnTo>
                  <a:close/>
                  <a:moveTo>
                    <a:pt x="3528661" y="334961"/>
                  </a:moveTo>
                  <a:lnTo>
                    <a:pt x="3536916" y="337252"/>
                  </a:lnTo>
                  <a:lnTo>
                    <a:pt x="3529613" y="364093"/>
                  </a:lnTo>
                  <a:lnTo>
                    <a:pt x="3509928" y="366711"/>
                  </a:lnTo>
                  <a:lnTo>
                    <a:pt x="3505166" y="354600"/>
                  </a:lnTo>
                  <a:lnTo>
                    <a:pt x="3523263" y="347072"/>
                  </a:lnTo>
                  <a:close/>
                  <a:moveTo>
                    <a:pt x="4276189" y="308170"/>
                  </a:moveTo>
                  <a:lnTo>
                    <a:pt x="4271925" y="310848"/>
                  </a:lnTo>
                  <a:cubicBezTo>
                    <a:pt x="4271963" y="310963"/>
                    <a:pt x="4272002" y="311077"/>
                    <a:pt x="4272040" y="311192"/>
                  </a:cubicBezTo>
                  <a:close/>
                  <a:moveTo>
                    <a:pt x="3488655" y="279400"/>
                  </a:moveTo>
                  <a:lnTo>
                    <a:pt x="3501355" y="287882"/>
                  </a:lnTo>
                  <a:lnTo>
                    <a:pt x="3495958" y="298248"/>
                  </a:lnTo>
                  <a:lnTo>
                    <a:pt x="3498180" y="309557"/>
                  </a:lnTo>
                  <a:lnTo>
                    <a:pt x="3516278" y="322123"/>
                  </a:lnTo>
                  <a:lnTo>
                    <a:pt x="3497545" y="345054"/>
                  </a:lnTo>
                  <a:lnTo>
                    <a:pt x="3490560" y="364845"/>
                  </a:lnTo>
                  <a:lnTo>
                    <a:pt x="3473415" y="368300"/>
                  </a:lnTo>
                  <a:lnTo>
                    <a:pt x="3448015" y="342541"/>
                  </a:lnTo>
                  <a:lnTo>
                    <a:pt x="3445475" y="316468"/>
                  </a:lnTo>
                  <a:lnTo>
                    <a:pt x="3433728" y="314269"/>
                  </a:lnTo>
                  <a:lnTo>
                    <a:pt x="3433728" y="302960"/>
                  </a:lnTo>
                  <a:lnTo>
                    <a:pt x="3438808" y="289138"/>
                  </a:lnTo>
                  <a:lnTo>
                    <a:pt x="3454683" y="296678"/>
                  </a:lnTo>
                  <a:lnTo>
                    <a:pt x="3479130" y="296364"/>
                  </a:lnTo>
                  <a:lnTo>
                    <a:pt x="3466748" y="317096"/>
                  </a:lnTo>
                  <a:lnTo>
                    <a:pt x="3478495" y="340028"/>
                  </a:lnTo>
                  <a:lnTo>
                    <a:pt x="3478495" y="328719"/>
                  </a:lnTo>
                  <a:lnTo>
                    <a:pt x="3494053" y="309557"/>
                  </a:lnTo>
                  <a:close/>
                  <a:moveTo>
                    <a:pt x="3621053" y="250824"/>
                  </a:moveTo>
                  <a:lnTo>
                    <a:pt x="3633753" y="259353"/>
                  </a:lnTo>
                  <a:lnTo>
                    <a:pt x="3618195" y="280201"/>
                  </a:lnTo>
                  <a:lnTo>
                    <a:pt x="3627720" y="304208"/>
                  </a:lnTo>
                  <a:lnTo>
                    <a:pt x="3615973" y="312737"/>
                  </a:lnTo>
                  <a:lnTo>
                    <a:pt x="3601050" y="303577"/>
                  </a:lnTo>
                  <a:lnTo>
                    <a:pt x="3603273" y="292837"/>
                  </a:lnTo>
                  <a:lnTo>
                    <a:pt x="3595653" y="274199"/>
                  </a:lnTo>
                  <a:lnTo>
                    <a:pt x="3604860" y="268830"/>
                  </a:lnTo>
                  <a:lnTo>
                    <a:pt x="3610258" y="258405"/>
                  </a:lnTo>
                  <a:close/>
                  <a:moveTo>
                    <a:pt x="3463697" y="247649"/>
                  </a:moveTo>
                  <a:lnTo>
                    <a:pt x="3468654" y="252812"/>
                  </a:lnTo>
                  <a:lnTo>
                    <a:pt x="3466904" y="273140"/>
                  </a:lnTo>
                  <a:lnTo>
                    <a:pt x="3463988" y="287337"/>
                  </a:lnTo>
                  <a:lnTo>
                    <a:pt x="3454366" y="273140"/>
                  </a:lnTo>
                  <a:close/>
                  <a:moveTo>
                    <a:pt x="3514243" y="244475"/>
                  </a:moveTo>
                  <a:lnTo>
                    <a:pt x="3523940" y="256388"/>
                  </a:lnTo>
                  <a:lnTo>
                    <a:pt x="3525232" y="268946"/>
                  </a:lnTo>
                  <a:lnTo>
                    <a:pt x="3543655" y="271200"/>
                  </a:lnTo>
                  <a:lnTo>
                    <a:pt x="3546887" y="284080"/>
                  </a:lnTo>
                  <a:lnTo>
                    <a:pt x="3557553" y="287944"/>
                  </a:lnTo>
                  <a:lnTo>
                    <a:pt x="3554644" y="304044"/>
                  </a:lnTo>
                  <a:lnTo>
                    <a:pt x="3540746" y="312737"/>
                  </a:lnTo>
                  <a:lnTo>
                    <a:pt x="3524586" y="294706"/>
                  </a:lnTo>
                  <a:lnTo>
                    <a:pt x="3514890" y="285046"/>
                  </a:lnTo>
                  <a:lnTo>
                    <a:pt x="3517476" y="269268"/>
                  </a:lnTo>
                  <a:lnTo>
                    <a:pt x="3503578" y="253168"/>
                  </a:lnTo>
                  <a:close/>
                  <a:moveTo>
                    <a:pt x="3570253" y="234949"/>
                  </a:moveTo>
                  <a:lnTo>
                    <a:pt x="3579778" y="251203"/>
                  </a:lnTo>
                  <a:lnTo>
                    <a:pt x="3571205" y="257174"/>
                  </a:lnTo>
                  <a:lnTo>
                    <a:pt x="3563903" y="249213"/>
                  </a:lnTo>
                  <a:lnTo>
                    <a:pt x="3564855" y="239261"/>
                  </a:lnTo>
                  <a:close/>
                  <a:moveTo>
                    <a:pt x="3805219" y="211137"/>
                  </a:moveTo>
                  <a:lnTo>
                    <a:pt x="3835518" y="224790"/>
                  </a:lnTo>
                  <a:lnTo>
                    <a:pt x="3846478" y="244792"/>
                  </a:lnTo>
                  <a:lnTo>
                    <a:pt x="3843254" y="252412"/>
                  </a:lnTo>
                  <a:lnTo>
                    <a:pt x="3818435" y="250190"/>
                  </a:lnTo>
                  <a:lnTo>
                    <a:pt x="3782978" y="229552"/>
                  </a:lnTo>
                  <a:close/>
                  <a:moveTo>
                    <a:pt x="3716499" y="206375"/>
                  </a:moveTo>
                  <a:lnTo>
                    <a:pt x="3732178" y="217487"/>
                  </a:lnTo>
                  <a:lnTo>
                    <a:pt x="3721516" y="233363"/>
                  </a:lnTo>
                  <a:lnTo>
                    <a:pt x="3706778" y="208280"/>
                  </a:lnTo>
                  <a:close/>
                  <a:moveTo>
                    <a:pt x="3892555" y="152400"/>
                  </a:moveTo>
                  <a:lnTo>
                    <a:pt x="3891607" y="170764"/>
                  </a:lnTo>
                  <a:lnTo>
                    <a:pt x="3900454" y="183652"/>
                  </a:lnTo>
                  <a:lnTo>
                    <a:pt x="3893187" y="195573"/>
                  </a:lnTo>
                  <a:lnTo>
                    <a:pt x="3880232" y="211682"/>
                  </a:lnTo>
                  <a:lnTo>
                    <a:pt x="3858431" y="239713"/>
                  </a:lnTo>
                  <a:lnTo>
                    <a:pt x="3847056" y="236491"/>
                  </a:lnTo>
                  <a:lnTo>
                    <a:pt x="3847056" y="209749"/>
                  </a:lnTo>
                  <a:lnTo>
                    <a:pt x="3835366" y="197184"/>
                  </a:lnTo>
                  <a:lnTo>
                    <a:pt x="3845477" y="175597"/>
                  </a:lnTo>
                  <a:lnTo>
                    <a:pt x="3859379" y="186230"/>
                  </a:lnTo>
                  <a:lnTo>
                    <a:pt x="3862538" y="172376"/>
                  </a:lnTo>
                  <a:lnTo>
                    <a:pt x="3883076" y="158199"/>
                  </a:lnTo>
                  <a:close/>
                  <a:moveTo>
                    <a:pt x="3911566" y="117476"/>
                  </a:moveTo>
                  <a:lnTo>
                    <a:pt x="3927580" y="122238"/>
                  </a:lnTo>
                  <a:lnTo>
                    <a:pt x="3940141" y="148591"/>
                  </a:lnTo>
                  <a:lnTo>
                    <a:pt x="3932918" y="162243"/>
                  </a:lnTo>
                  <a:lnTo>
                    <a:pt x="3918474" y="169864"/>
                  </a:lnTo>
                  <a:lnTo>
                    <a:pt x="3912822" y="142558"/>
                  </a:lnTo>
                  <a:cubicBezTo>
                    <a:pt x="3912403" y="134197"/>
                    <a:pt x="3911985" y="125837"/>
                    <a:pt x="3911566" y="117476"/>
                  </a:cubicBezTo>
                  <a:close/>
                  <a:moveTo>
                    <a:pt x="3882623" y="82550"/>
                  </a:moveTo>
                  <a:lnTo>
                    <a:pt x="3889341" y="101343"/>
                  </a:lnTo>
                  <a:lnTo>
                    <a:pt x="3872388" y="111216"/>
                  </a:lnTo>
                  <a:lnTo>
                    <a:pt x="3852236" y="124912"/>
                  </a:lnTo>
                  <a:lnTo>
                    <a:pt x="3842640" y="147527"/>
                  </a:lnTo>
                  <a:lnTo>
                    <a:pt x="3811932" y="167593"/>
                  </a:lnTo>
                  <a:lnTo>
                    <a:pt x="3800417" y="182563"/>
                  </a:lnTo>
                  <a:lnTo>
                    <a:pt x="3792740" y="163771"/>
                  </a:lnTo>
                  <a:lnTo>
                    <a:pt x="3782184" y="174282"/>
                  </a:lnTo>
                  <a:lnTo>
                    <a:pt x="3762352" y="178741"/>
                  </a:lnTo>
                  <a:lnTo>
                    <a:pt x="3763951" y="163771"/>
                  </a:lnTo>
                  <a:lnTo>
                    <a:pt x="3760753" y="144979"/>
                  </a:lnTo>
                  <a:lnTo>
                    <a:pt x="3783783" y="138290"/>
                  </a:lnTo>
                  <a:lnTo>
                    <a:pt x="3794659" y="121409"/>
                  </a:lnTo>
                  <a:lnTo>
                    <a:pt x="3808413" y="128735"/>
                  </a:lnTo>
                  <a:lnTo>
                    <a:pt x="3806494" y="142431"/>
                  </a:lnTo>
                  <a:lnTo>
                    <a:pt x="3826646" y="134468"/>
                  </a:lnTo>
                  <a:lnTo>
                    <a:pt x="3823447" y="118861"/>
                  </a:lnTo>
                  <a:lnTo>
                    <a:pt x="3858313" y="100706"/>
                  </a:lnTo>
                  <a:lnTo>
                    <a:pt x="3867909" y="104846"/>
                  </a:lnTo>
                  <a:lnTo>
                    <a:pt x="3873987" y="88921"/>
                  </a:lnTo>
                  <a:close/>
                  <a:moveTo>
                    <a:pt x="3954178" y="46037"/>
                  </a:moveTo>
                  <a:lnTo>
                    <a:pt x="3965541" y="53654"/>
                  </a:lnTo>
                  <a:cubicBezTo>
                    <a:pt x="3965095" y="60458"/>
                    <a:pt x="3964650" y="67263"/>
                    <a:pt x="3964204" y="74067"/>
                  </a:cubicBezTo>
                  <a:lnTo>
                    <a:pt x="3953175" y="76200"/>
                  </a:lnTo>
                  <a:lnTo>
                    <a:pt x="3955514" y="67974"/>
                  </a:lnTo>
                  <a:lnTo>
                    <a:pt x="3946491" y="64318"/>
                  </a:lnTo>
                  <a:close/>
                  <a:moveTo>
                    <a:pt x="4240178" y="42862"/>
                  </a:moveTo>
                  <a:lnTo>
                    <a:pt x="4253469" y="43488"/>
                  </a:lnTo>
                  <a:cubicBezTo>
                    <a:pt x="4253801" y="50159"/>
                    <a:pt x="4254134" y="56829"/>
                    <a:pt x="4254466" y="63500"/>
                  </a:cubicBezTo>
                  <a:close/>
                  <a:moveTo>
                    <a:pt x="4283567" y="2124"/>
                  </a:moveTo>
                  <a:lnTo>
                    <a:pt x="4289750" y="3880"/>
                  </a:lnTo>
                  <a:lnTo>
                    <a:pt x="4307921" y="26351"/>
                  </a:lnTo>
                  <a:lnTo>
                    <a:pt x="4311095" y="16826"/>
                  </a:lnTo>
                  <a:lnTo>
                    <a:pt x="4314150" y="10809"/>
                  </a:lnTo>
                  <a:lnTo>
                    <a:pt x="4334458" y="16576"/>
                  </a:lnTo>
                  <a:lnTo>
                    <a:pt x="4344797" y="20074"/>
                  </a:lnTo>
                  <a:lnTo>
                    <a:pt x="4331090" y="40956"/>
                  </a:lnTo>
                  <a:lnTo>
                    <a:pt x="4363145" y="29208"/>
                  </a:lnTo>
                  <a:lnTo>
                    <a:pt x="4366319" y="54291"/>
                  </a:lnTo>
                  <a:lnTo>
                    <a:pt x="4331407" y="89533"/>
                  </a:lnTo>
                  <a:lnTo>
                    <a:pt x="4304430" y="84453"/>
                  </a:lnTo>
                  <a:lnTo>
                    <a:pt x="4322203" y="103186"/>
                  </a:lnTo>
                  <a:lnTo>
                    <a:pt x="4318077" y="112711"/>
                  </a:lnTo>
                  <a:lnTo>
                    <a:pt x="4296178" y="128586"/>
                  </a:lnTo>
                  <a:lnTo>
                    <a:pt x="4289830" y="141603"/>
                  </a:lnTo>
                  <a:lnTo>
                    <a:pt x="4330772" y="120331"/>
                  </a:lnTo>
                  <a:lnTo>
                    <a:pt x="4344737" y="116838"/>
                  </a:lnTo>
                  <a:lnTo>
                    <a:pt x="4334263" y="162241"/>
                  </a:lnTo>
                  <a:lnTo>
                    <a:pt x="4311412" y="184466"/>
                  </a:lnTo>
                  <a:lnTo>
                    <a:pt x="4315538" y="192086"/>
                  </a:lnTo>
                  <a:lnTo>
                    <a:pt x="4331407" y="180338"/>
                  </a:lnTo>
                  <a:lnTo>
                    <a:pt x="4337755" y="183196"/>
                  </a:lnTo>
                  <a:lnTo>
                    <a:pt x="4336168" y="219391"/>
                  </a:lnTo>
                  <a:lnTo>
                    <a:pt x="4318712" y="285748"/>
                  </a:lnTo>
                  <a:lnTo>
                    <a:pt x="4278405" y="298766"/>
                  </a:lnTo>
                  <a:lnTo>
                    <a:pt x="4304430" y="295591"/>
                  </a:lnTo>
                  <a:lnTo>
                    <a:pt x="4326329" y="288606"/>
                  </a:lnTo>
                  <a:lnTo>
                    <a:pt x="4333946" y="251458"/>
                  </a:lnTo>
                  <a:lnTo>
                    <a:pt x="4359654" y="182561"/>
                  </a:lnTo>
                  <a:lnTo>
                    <a:pt x="4377109" y="186053"/>
                  </a:lnTo>
                  <a:lnTo>
                    <a:pt x="4357749" y="157796"/>
                  </a:lnTo>
                  <a:lnTo>
                    <a:pt x="4379331" y="98741"/>
                  </a:lnTo>
                  <a:lnTo>
                    <a:pt x="4394248" y="92391"/>
                  </a:lnTo>
                  <a:cubicBezTo>
                    <a:pt x="4394460" y="82443"/>
                    <a:pt x="4394671" y="72494"/>
                    <a:pt x="4394883" y="62546"/>
                  </a:cubicBezTo>
                  <a:lnTo>
                    <a:pt x="4419321" y="81278"/>
                  </a:lnTo>
                  <a:lnTo>
                    <a:pt x="4435189" y="79056"/>
                  </a:lnTo>
                  <a:lnTo>
                    <a:pt x="4449154" y="100011"/>
                  </a:lnTo>
                  <a:lnTo>
                    <a:pt x="4437729" y="117156"/>
                  </a:lnTo>
                  <a:lnTo>
                    <a:pt x="4451376" y="126681"/>
                  </a:lnTo>
                  <a:lnTo>
                    <a:pt x="4458675" y="120013"/>
                  </a:lnTo>
                  <a:lnTo>
                    <a:pt x="4482161" y="111441"/>
                  </a:lnTo>
                  <a:lnTo>
                    <a:pt x="4488509" y="142873"/>
                  </a:lnTo>
                  <a:lnTo>
                    <a:pt x="4505647" y="127951"/>
                  </a:lnTo>
                  <a:cubicBezTo>
                    <a:pt x="4505859" y="122342"/>
                    <a:pt x="4506070" y="116732"/>
                    <a:pt x="4506282" y="111123"/>
                  </a:cubicBezTo>
                  <a:lnTo>
                    <a:pt x="4521516" y="136523"/>
                  </a:lnTo>
                  <a:lnTo>
                    <a:pt x="4540559" y="139381"/>
                  </a:lnTo>
                  <a:cubicBezTo>
                    <a:pt x="4540242" y="142873"/>
                    <a:pt x="4539924" y="146366"/>
                    <a:pt x="4539607" y="149858"/>
                  </a:cubicBezTo>
                  <a:lnTo>
                    <a:pt x="4514217" y="161606"/>
                  </a:lnTo>
                  <a:lnTo>
                    <a:pt x="4529133" y="173353"/>
                  </a:lnTo>
                  <a:lnTo>
                    <a:pt x="4551032" y="160336"/>
                  </a:lnTo>
                  <a:lnTo>
                    <a:pt x="4578644" y="163511"/>
                  </a:lnTo>
                  <a:lnTo>
                    <a:pt x="4584357" y="186371"/>
                  </a:lnTo>
                  <a:lnTo>
                    <a:pt x="4600226" y="183196"/>
                  </a:lnTo>
                  <a:lnTo>
                    <a:pt x="4606891" y="226376"/>
                  </a:lnTo>
                  <a:lnTo>
                    <a:pt x="4574201" y="233678"/>
                  </a:lnTo>
                  <a:lnTo>
                    <a:pt x="4536116" y="270826"/>
                  </a:lnTo>
                  <a:lnTo>
                    <a:pt x="4517390" y="274318"/>
                  </a:lnTo>
                  <a:lnTo>
                    <a:pt x="4494222" y="287336"/>
                  </a:lnTo>
                  <a:lnTo>
                    <a:pt x="4451693" y="276223"/>
                  </a:lnTo>
                  <a:lnTo>
                    <a:pt x="4412656" y="272413"/>
                  </a:lnTo>
                  <a:lnTo>
                    <a:pt x="4376475" y="260031"/>
                  </a:lnTo>
                  <a:lnTo>
                    <a:pt x="4383140" y="276541"/>
                  </a:lnTo>
                  <a:lnTo>
                    <a:pt x="4374570" y="288288"/>
                  </a:lnTo>
                  <a:lnTo>
                    <a:pt x="4402182" y="287336"/>
                  </a:lnTo>
                  <a:lnTo>
                    <a:pt x="4435189" y="298131"/>
                  </a:lnTo>
                  <a:lnTo>
                    <a:pt x="4464706" y="321308"/>
                  </a:lnTo>
                  <a:lnTo>
                    <a:pt x="4459945" y="338135"/>
                  </a:lnTo>
                  <a:lnTo>
                    <a:pt x="4498665" y="340040"/>
                  </a:lnTo>
                  <a:lnTo>
                    <a:pt x="4507552" y="363853"/>
                  </a:lnTo>
                  <a:lnTo>
                    <a:pt x="4491048" y="379728"/>
                  </a:lnTo>
                  <a:lnTo>
                    <a:pt x="4511043" y="395920"/>
                  </a:lnTo>
                  <a:lnTo>
                    <a:pt x="4513582" y="424178"/>
                  </a:lnTo>
                  <a:lnTo>
                    <a:pt x="4502474" y="461325"/>
                  </a:lnTo>
                  <a:lnTo>
                    <a:pt x="4444711" y="494345"/>
                  </a:lnTo>
                  <a:lnTo>
                    <a:pt x="4432650" y="482915"/>
                  </a:lnTo>
                  <a:lnTo>
                    <a:pt x="4441220" y="501648"/>
                  </a:lnTo>
                  <a:lnTo>
                    <a:pt x="4435824" y="513078"/>
                  </a:lnTo>
                  <a:lnTo>
                    <a:pt x="4445346" y="501330"/>
                  </a:lnTo>
                  <a:lnTo>
                    <a:pt x="4506917" y="470533"/>
                  </a:lnTo>
                  <a:lnTo>
                    <a:pt x="4524373" y="436560"/>
                  </a:lnTo>
                  <a:lnTo>
                    <a:pt x="4529133" y="400683"/>
                  </a:lnTo>
                  <a:lnTo>
                    <a:pt x="4549445" y="412113"/>
                  </a:lnTo>
                  <a:lnTo>
                    <a:pt x="4552302" y="390205"/>
                  </a:lnTo>
                  <a:lnTo>
                    <a:pt x="4541511" y="379410"/>
                  </a:lnTo>
                  <a:lnTo>
                    <a:pt x="4532942" y="380680"/>
                  </a:lnTo>
                  <a:lnTo>
                    <a:pt x="4534211" y="355598"/>
                  </a:lnTo>
                  <a:lnTo>
                    <a:pt x="4555476" y="379410"/>
                  </a:lnTo>
                  <a:lnTo>
                    <a:pt x="4577692" y="375918"/>
                  </a:lnTo>
                  <a:lnTo>
                    <a:pt x="4584992" y="388618"/>
                  </a:lnTo>
                  <a:cubicBezTo>
                    <a:pt x="4586215" y="390732"/>
                    <a:pt x="4580951" y="388976"/>
                    <a:pt x="4585033" y="388603"/>
                  </a:cubicBezTo>
                  <a:lnTo>
                    <a:pt x="4609485" y="386381"/>
                  </a:lnTo>
                  <a:lnTo>
                    <a:pt x="4641240" y="393364"/>
                  </a:lnTo>
                  <a:lnTo>
                    <a:pt x="4647591" y="411458"/>
                  </a:lnTo>
                  <a:lnTo>
                    <a:pt x="4631078" y="429235"/>
                  </a:lnTo>
                  <a:lnTo>
                    <a:pt x="4635207" y="434631"/>
                  </a:lnTo>
                  <a:lnTo>
                    <a:pt x="4660611" y="409871"/>
                  </a:lnTo>
                  <a:lnTo>
                    <a:pt x="4681570" y="407649"/>
                  </a:lnTo>
                  <a:lnTo>
                    <a:pt x="4669820" y="397173"/>
                  </a:lnTo>
                  <a:lnTo>
                    <a:pt x="4676171" y="367969"/>
                  </a:lnTo>
                  <a:lnTo>
                    <a:pt x="4692049" y="374000"/>
                  </a:lnTo>
                  <a:lnTo>
                    <a:pt x="4702211" y="354002"/>
                  </a:lnTo>
                  <a:lnTo>
                    <a:pt x="4694907" y="338130"/>
                  </a:lnTo>
                  <a:lnTo>
                    <a:pt x="4696495" y="325432"/>
                  </a:lnTo>
                  <a:lnTo>
                    <a:pt x="4741270" y="344161"/>
                  </a:lnTo>
                  <a:lnTo>
                    <a:pt x="4764769" y="374318"/>
                  </a:lnTo>
                  <a:lnTo>
                    <a:pt x="4780646" y="374318"/>
                  </a:lnTo>
                  <a:lnTo>
                    <a:pt x="4789220" y="387968"/>
                  </a:lnTo>
                  <a:lnTo>
                    <a:pt x="4804145" y="387650"/>
                  </a:lnTo>
                  <a:lnTo>
                    <a:pt x="4778106" y="430187"/>
                  </a:lnTo>
                  <a:lnTo>
                    <a:pt x="4739999" y="424156"/>
                  </a:lnTo>
                  <a:lnTo>
                    <a:pt x="4711102" y="399078"/>
                  </a:lnTo>
                  <a:lnTo>
                    <a:pt x="4693319" y="422251"/>
                  </a:lnTo>
                  <a:lnTo>
                    <a:pt x="4699670" y="444472"/>
                  </a:lnTo>
                  <a:lnTo>
                    <a:pt x="4717771" y="429870"/>
                  </a:lnTo>
                  <a:lnTo>
                    <a:pt x="4725392" y="440028"/>
                  </a:lnTo>
                  <a:lnTo>
                    <a:pt x="4739047" y="444155"/>
                  </a:lnTo>
                  <a:lnTo>
                    <a:pt x="4718088" y="463201"/>
                  </a:lnTo>
                  <a:lnTo>
                    <a:pt x="4727615" y="474629"/>
                  </a:lnTo>
                  <a:lnTo>
                    <a:pt x="4751749" y="458757"/>
                  </a:lnTo>
                  <a:lnTo>
                    <a:pt x="4799700" y="462566"/>
                  </a:lnTo>
                  <a:lnTo>
                    <a:pt x="4782869" y="493358"/>
                  </a:lnTo>
                  <a:lnTo>
                    <a:pt x="4787315" y="502564"/>
                  </a:lnTo>
                  <a:lnTo>
                    <a:pt x="4815577" y="474946"/>
                  </a:lnTo>
                  <a:lnTo>
                    <a:pt x="4817800" y="502564"/>
                  </a:lnTo>
                  <a:lnTo>
                    <a:pt x="4839076" y="525420"/>
                  </a:lnTo>
                  <a:lnTo>
                    <a:pt x="4829867" y="551767"/>
                  </a:lnTo>
                  <a:lnTo>
                    <a:pt x="4808591" y="559386"/>
                  </a:lnTo>
                  <a:lnTo>
                    <a:pt x="4796207" y="572401"/>
                  </a:lnTo>
                  <a:lnTo>
                    <a:pt x="4795571" y="616525"/>
                  </a:lnTo>
                  <a:lnTo>
                    <a:pt x="4770485" y="639698"/>
                  </a:lnTo>
                  <a:lnTo>
                    <a:pt x="4779059" y="656523"/>
                  </a:lnTo>
                  <a:lnTo>
                    <a:pt x="4802240" y="643825"/>
                  </a:lnTo>
                  <a:lnTo>
                    <a:pt x="4812402" y="577162"/>
                  </a:lnTo>
                  <a:lnTo>
                    <a:pt x="4848920" y="563512"/>
                  </a:lnTo>
                  <a:lnTo>
                    <a:pt x="4858130" y="516849"/>
                  </a:lnTo>
                  <a:lnTo>
                    <a:pt x="4876230" y="514627"/>
                  </a:lnTo>
                  <a:lnTo>
                    <a:pt x="4887662" y="506056"/>
                  </a:lnTo>
                  <a:lnTo>
                    <a:pt x="4939741" y="519071"/>
                  </a:lnTo>
                  <a:lnTo>
                    <a:pt x="4983246" y="527324"/>
                  </a:lnTo>
                  <a:lnTo>
                    <a:pt x="4993090" y="547005"/>
                  </a:lnTo>
                  <a:lnTo>
                    <a:pt x="5003252" y="537482"/>
                  </a:lnTo>
                  <a:lnTo>
                    <a:pt x="5007697" y="519706"/>
                  </a:lnTo>
                  <a:lnTo>
                    <a:pt x="5044851" y="530816"/>
                  </a:lnTo>
                  <a:lnTo>
                    <a:pt x="5063904" y="545418"/>
                  </a:lnTo>
                  <a:lnTo>
                    <a:pt x="5070256" y="536847"/>
                  </a:lnTo>
                  <a:lnTo>
                    <a:pt x="5077559" y="557164"/>
                  </a:lnTo>
                  <a:lnTo>
                    <a:pt x="5105186" y="555576"/>
                  </a:lnTo>
                  <a:lnTo>
                    <a:pt x="5125510" y="567957"/>
                  </a:lnTo>
                  <a:lnTo>
                    <a:pt x="5144563" y="587955"/>
                  </a:lnTo>
                  <a:lnTo>
                    <a:pt x="5164569" y="596209"/>
                  </a:lnTo>
                  <a:lnTo>
                    <a:pt x="5181082" y="617160"/>
                  </a:lnTo>
                  <a:lnTo>
                    <a:pt x="5206486" y="626366"/>
                  </a:lnTo>
                  <a:lnTo>
                    <a:pt x="5212837" y="641285"/>
                  </a:lnTo>
                  <a:lnTo>
                    <a:pt x="5241417" y="661602"/>
                  </a:lnTo>
                  <a:lnTo>
                    <a:pt x="5311279" y="734930"/>
                  </a:lnTo>
                  <a:lnTo>
                    <a:pt x="5318583" y="756199"/>
                  </a:lnTo>
                  <a:lnTo>
                    <a:pt x="5332555" y="761278"/>
                  </a:lnTo>
                  <a:lnTo>
                    <a:pt x="5346210" y="775880"/>
                  </a:lnTo>
                  <a:lnTo>
                    <a:pt x="5352561" y="771436"/>
                  </a:lnTo>
                  <a:lnTo>
                    <a:pt x="5337636" y="755881"/>
                  </a:lnTo>
                  <a:lnTo>
                    <a:pt x="5337636" y="740009"/>
                  </a:lnTo>
                  <a:lnTo>
                    <a:pt x="5366533" y="765087"/>
                  </a:lnTo>
                  <a:lnTo>
                    <a:pt x="5366533" y="776832"/>
                  </a:lnTo>
                  <a:lnTo>
                    <a:pt x="5379553" y="795561"/>
                  </a:lnTo>
                  <a:lnTo>
                    <a:pt x="5431632" y="816195"/>
                  </a:lnTo>
                  <a:lnTo>
                    <a:pt x="5448462" y="830797"/>
                  </a:lnTo>
                  <a:lnTo>
                    <a:pt x="5444969" y="806354"/>
                  </a:lnTo>
                  <a:lnTo>
                    <a:pt x="5491014" y="852383"/>
                  </a:lnTo>
                  <a:lnTo>
                    <a:pt x="5494190" y="864129"/>
                  </a:lnTo>
                  <a:lnTo>
                    <a:pt x="5506257" y="873334"/>
                  </a:lnTo>
                  <a:lnTo>
                    <a:pt x="5503081" y="891429"/>
                  </a:lnTo>
                  <a:lnTo>
                    <a:pt x="5514513" y="906031"/>
                  </a:lnTo>
                  <a:lnTo>
                    <a:pt x="5526263" y="892381"/>
                  </a:lnTo>
                  <a:lnTo>
                    <a:pt x="5547539" y="910158"/>
                  </a:lnTo>
                  <a:lnTo>
                    <a:pt x="5572943" y="919363"/>
                  </a:lnTo>
                  <a:lnTo>
                    <a:pt x="5563734" y="963488"/>
                  </a:lnTo>
                  <a:lnTo>
                    <a:pt x="5578977" y="981264"/>
                  </a:lnTo>
                  <a:lnTo>
                    <a:pt x="5575166" y="1032056"/>
                  </a:lnTo>
                  <a:lnTo>
                    <a:pt x="5580565" y="1047610"/>
                  </a:lnTo>
                  <a:lnTo>
                    <a:pt x="5598348" y="1037135"/>
                  </a:lnTo>
                  <a:lnTo>
                    <a:pt x="5602158" y="1068561"/>
                  </a:lnTo>
                  <a:lnTo>
                    <a:pt x="5560241" y="1152366"/>
                  </a:lnTo>
                  <a:lnTo>
                    <a:pt x="5498636" y="1245376"/>
                  </a:lnTo>
                  <a:lnTo>
                    <a:pt x="5427186" y="1279660"/>
                  </a:lnTo>
                  <a:lnTo>
                    <a:pt x="5357642" y="1305690"/>
                  </a:lnTo>
                  <a:lnTo>
                    <a:pt x="5268727" y="1295849"/>
                  </a:lnTo>
                  <a:lnTo>
                    <a:pt x="5197277" y="1259661"/>
                  </a:lnTo>
                  <a:lnTo>
                    <a:pt x="5135037" y="1254900"/>
                  </a:lnTo>
                  <a:lnTo>
                    <a:pt x="5093119" y="1236488"/>
                  </a:lnTo>
                  <a:lnTo>
                    <a:pt x="5080735" y="1242837"/>
                  </a:lnTo>
                  <a:lnTo>
                    <a:pt x="5045804" y="1221886"/>
                  </a:lnTo>
                  <a:lnTo>
                    <a:pt x="5036277" y="1231409"/>
                  </a:lnTo>
                  <a:lnTo>
                    <a:pt x="5026433" y="1206331"/>
                  </a:lnTo>
                  <a:lnTo>
                    <a:pt x="5001346" y="1207918"/>
                  </a:lnTo>
                  <a:lnTo>
                    <a:pt x="4972131" y="1180618"/>
                  </a:lnTo>
                  <a:lnTo>
                    <a:pt x="4954666" y="1206966"/>
                  </a:lnTo>
                  <a:lnTo>
                    <a:pt x="4930214" y="1185063"/>
                  </a:lnTo>
                  <a:lnTo>
                    <a:pt x="4939423" y="1161889"/>
                  </a:lnTo>
                  <a:lnTo>
                    <a:pt x="4920053" y="1156810"/>
                  </a:lnTo>
                  <a:lnTo>
                    <a:pt x="4915924" y="1144113"/>
                  </a:lnTo>
                  <a:lnTo>
                    <a:pt x="4900047" y="1147604"/>
                  </a:lnTo>
                  <a:lnTo>
                    <a:pt x="4886074" y="1166651"/>
                  </a:lnTo>
                  <a:lnTo>
                    <a:pt x="4856542" y="1143795"/>
                  </a:lnTo>
                  <a:lnTo>
                    <a:pt x="4852414" y="1151096"/>
                  </a:lnTo>
                  <a:lnTo>
                    <a:pt x="4820341" y="1139986"/>
                  </a:lnTo>
                  <a:lnTo>
                    <a:pt x="4815260" y="1127288"/>
                  </a:lnTo>
                  <a:lnTo>
                    <a:pt x="4794936" y="1123161"/>
                  </a:lnTo>
                  <a:lnTo>
                    <a:pt x="4782869" y="1074910"/>
                  </a:lnTo>
                  <a:lnTo>
                    <a:pt x="4758418" y="1057134"/>
                  </a:lnTo>
                  <a:lnTo>
                    <a:pt x="4710785" y="1055229"/>
                  </a:lnTo>
                  <a:lnTo>
                    <a:pt x="4706339" y="1060626"/>
                  </a:lnTo>
                  <a:lnTo>
                    <a:pt x="4718088" y="1066022"/>
                  </a:lnTo>
                  <a:lnTo>
                    <a:pt x="4736506" y="1087926"/>
                  </a:lnTo>
                  <a:lnTo>
                    <a:pt x="4752067" y="1083799"/>
                  </a:lnTo>
                  <a:lnTo>
                    <a:pt x="4746033" y="1108877"/>
                  </a:lnTo>
                  <a:lnTo>
                    <a:pt x="4759053" y="1138081"/>
                  </a:lnTo>
                  <a:lnTo>
                    <a:pt x="4770802" y="1142526"/>
                  </a:lnTo>
                  <a:lnTo>
                    <a:pt x="4787950" y="1166334"/>
                  </a:lnTo>
                  <a:lnTo>
                    <a:pt x="4812402" y="1176809"/>
                  </a:lnTo>
                  <a:lnTo>
                    <a:pt x="4798747" y="1188237"/>
                  </a:lnTo>
                  <a:cubicBezTo>
                    <a:pt x="4799170" y="1193634"/>
                    <a:pt x="4799594" y="1199030"/>
                    <a:pt x="4800017" y="1204427"/>
                  </a:cubicBezTo>
                  <a:lnTo>
                    <a:pt x="4820976" y="1203157"/>
                  </a:lnTo>
                  <a:lnTo>
                    <a:pt x="4861305" y="1231092"/>
                  </a:lnTo>
                  <a:lnTo>
                    <a:pt x="4857494" y="1245059"/>
                  </a:lnTo>
                  <a:lnTo>
                    <a:pt x="4829867" y="1250138"/>
                  </a:lnTo>
                  <a:lnTo>
                    <a:pt x="4842569" y="1262836"/>
                  </a:lnTo>
                  <a:lnTo>
                    <a:pt x="4866068" y="1259344"/>
                  </a:lnTo>
                  <a:lnTo>
                    <a:pt x="4900047" y="1267597"/>
                  </a:lnTo>
                  <a:lnTo>
                    <a:pt x="4911796" y="1281247"/>
                  </a:lnTo>
                  <a:lnTo>
                    <a:pt x="4907668" y="1299976"/>
                  </a:lnTo>
                  <a:lnTo>
                    <a:pt x="4925769" y="1296802"/>
                  </a:lnTo>
                  <a:lnTo>
                    <a:pt x="4955619" y="1312356"/>
                  </a:lnTo>
                  <a:lnTo>
                    <a:pt x="4965145" y="1341878"/>
                  </a:lnTo>
                  <a:lnTo>
                    <a:pt x="4974989" y="1352354"/>
                  </a:lnTo>
                  <a:lnTo>
                    <a:pt x="4953078" y="1385050"/>
                  </a:lnTo>
                  <a:lnTo>
                    <a:pt x="4964828" y="1413620"/>
                  </a:lnTo>
                  <a:lnTo>
                    <a:pt x="4955301" y="1422191"/>
                  </a:lnTo>
                  <a:lnTo>
                    <a:pt x="4953396" y="1459966"/>
                  </a:lnTo>
                  <a:lnTo>
                    <a:pt x="4928309" y="1458061"/>
                  </a:lnTo>
                  <a:lnTo>
                    <a:pt x="4919735" y="1476155"/>
                  </a:lnTo>
                  <a:lnTo>
                    <a:pt x="4937836" y="1485361"/>
                  </a:lnTo>
                  <a:cubicBezTo>
                    <a:pt x="4937942" y="1490652"/>
                    <a:pt x="4938047" y="1495942"/>
                    <a:pt x="4938153" y="1501233"/>
                  </a:cubicBezTo>
                  <a:lnTo>
                    <a:pt x="4949903" y="1508534"/>
                  </a:lnTo>
                  <a:lnTo>
                    <a:pt x="4966415" y="1581863"/>
                  </a:lnTo>
                  <a:lnTo>
                    <a:pt x="4984198" y="1575514"/>
                  </a:lnTo>
                  <a:lnTo>
                    <a:pt x="4987692" y="1601862"/>
                  </a:lnTo>
                  <a:lnTo>
                    <a:pt x="4976260" y="1619956"/>
                  </a:lnTo>
                  <a:lnTo>
                    <a:pt x="4996583" y="1643764"/>
                  </a:lnTo>
                  <a:lnTo>
                    <a:pt x="4983881" y="1654557"/>
                  </a:lnTo>
                  <a:lnTo>
                    <a:pt x="4949267" y="1672968"/>
                  </a:lnTo>
                  <a:lnTo>
                    <a:pt x="4924498" y="1736139"/>
                  </a:lnTo>
                  <a:lnTo>
                    <a:pt x="4927991" y="1790104"/>
                  </a:lnTo>
                  <a:lnTo>
                    <a:pt x="4928309" y="1829785"/>
                  </a:lnTo>
                  <a:lnTo>
                    <a:pt x="4920053" y="1845973"/>
                  </a:lnTo>
                  <a:lnTo>
                    <a:pt x="4939423" y="1862481"/>
                  </a:lnTo>
                  <a:cubicBezTo>
                    <a:pt x="4939317" y="1855921"/>
                    <a:pt x="4939212" y="1849360"/>
                    <a:pt x="4939106" y="1842800"/>
                  </a:cubicBezTo>
                  <a:lnTo>
                    <a:pt x="4946410" y="1838354"/>
                  </a:lnTo>
                  <a:lnTo>
                    <a:pt x="4965145" y="1902478"/>
                  </a:lnTo>
                  <a:lnTo>
                    <a:pt x="4980070" y="1903113"/>
                  </a:lnTo>
                  <a:lnTo>
                    <a:pt x="4985786" y="1955808"/>
                  </a:lnTo>
                  <a:lnTo>
                    <a:pt x="4994043" y="1967553"/>
                  </a:lnTo>
                  <a:lnTo>
                    <a:pt x="4985151" y="1984060"/>
                  </a:lnTo>
                  <a:lnTo>
                    <a:pt x="4988009" y="1998028"/>
                  </a:lnTo>
                  <a:lnTo>
                    <a:pt x="4976895" y="1987870"/>
                  </a:lnTo>
                  <a:lnTo>
                    <a:pt x="4965780" y="1999297"/>
                  </a:lnTo>
                  <a:lnTo>
                    <a:pt x="4957206" y="1998028"/>
                  </a:lnTo>
                  <a:lnTo>
                    <a:pt x="4946727" y="1994853"/>
                  </a:lnTo>
                  <a:lnTo>
                    <a:pt x="4939423" y="2005011"/>
                  </a:lnTo>
                  <a:lnTo>
                    <a:pt x="4955936" y="2009455"/>
                  </a:lnTo>
                  <a:lnTo>
                    <a:pt x="4958477" y="2033898"/>
                  </a:lnTo>
                  <a:lnTo>
                    <a:pt x="4972131" y="2042785"/>
                  </a:lnTo>
                  <a:lnTo>
                    <a:pt x="4983881" y="2034851"/>
                  </a:lnTo>
                  <a:lnTo>
                    <a:pt x="4997218" y="2049452"/>
                  </a:lnTo>
                  <a:lnTo>
                    <a:pt x="5015319" y="2044054"/>
                  </a:lnTo>
                  <a:lnTo>
                    <a:pt x="5030244" y="2048499"/>
                  </a:lnTo>
                  <a:lnTo>
                    <a:pt x="5025798" y="2064052"/>
                  </a:lnTo>
                  <a:lnTo>
                    <a:pt x="5043581" y="2102463"/>
                  </a:lnTo>
                  <a:lnTo>
                    <a:pt x="5045169" y="2118018"/>
                  </a:lnTo>
                  <a:lnTo>
                    <a:pt x="5040405" y="2132937"/>
                  </a:lnTo>
                  <a:lnTo>
                    <a:pt x="5028974" y="2133890"/>
                  </a:lnTo>
                  <a:lnTo>
                    <a:pt x="5026751" y="2141191"/>
                  </a:lnTo>
                  <a:lnTo>
                    <a:pt x="5018177" y="2138652"/>
                  </a:lnTo>
                  <a:lnTo>
                    <a:pt x="5012143" y="2125955"/>
                  </a:lnTo>
                  <a:lnTo>
                    <a:pt x="5004204" y="2117065"/>
                  </a:lnTo>
                  <a:lnTo>
                    <a:pt x="4996583" y="2118018"/>
                  </a:lnTo>
                  <a:lnTo>
                    <a:pt x="4998488" y="2132937"/>
                  </a:lnTo>
                  <a:lnTo>
                    <a:pt x="5006427" y="2136113"/>
                  </a:lnTo>
                  <a:lnTo>
                    <a:pt x="5004204" y="2151032"/>
                  </a:lnTo>
                  <a:lnTo>
                    <a:pt x="5001981" y="2160238"/>
                  </a:lnTo>
                  <a:lnTo>
                    <a:pt x="5005792" y="2170080"/>
                  </a:lnTo>
                  <a:lnTo>
                    <a:pt x="4995313" y="2165635"/>
                  </a:lnTo>
                  <a:lnTo>
                    <a:pt x="4988009" y="2158969"/>
                  </a:lnTo>
                  <a:lnTo>
                    <a:pt x="4981976" y="2138652"/>
                  </a:lnTo>
                  <a:lnTo>
                    <a:pt x="4976260" y="2125002"/>
                  </a:lnTo>
                  <a:lnTo>
                    <a:pt x="4967051" y="2115479"/>
                  </a:lnTo>
                  <a:cubicBezTo>
                    <a:pt x="4967263" y="2108389"/>
                    <a:pt x="4967474" y="2101299"/>
                    <a:pt x="4967686" y="2094209"/>
                  </a:cubicBezTo>
                  <a:lnTo>
                    <a:pt x="4958477" y="2072941"/>
                  </a:lnTo>
                  <a:lnTo>
                    <a:pt x="4947362" y="2050720"/>
                  </a:lnTo>
                  <a:lnTo>
                    <a:pt x="4944822" y="2070402"/>
                  </a:lnTo>
                  <a:lnTo>
                    <a:pt x="4943552" y="2082147"/>
                  </a:lnTo>
                  <a:lnTo>
                    <a:pt x="4965145" y="2104685"/>
                  </a:lnTo>
                  <a:lnTo>
                    <a:pt x="4967051" y="2115479"/>
                  </a:lnTo>
                  <a:cubicBezTo>
                    <a:pt x="4967263" y="2121087"/>
                    <a:pt x="4967474" y="2126695"/>
                    <a:pt x="4967686" y="2132303"/>
                  </a:cubicBezTo>
                  <a:lnTo>
                    <a:pt x="4957206" y="2125637"/>
                  </a:lnTo>
                  <a:lnTo>
                    <a:pt x="4952443" y="2108495"/>
                  </a:lnTo>
                  <a:lnTo>
                    <a:pt x="4940058" y="2096748"/>
                  </a:lnTo>
                  <a:lnTo>
                    <a:pt x="4937518" y="2110399"/>
                  </a:lnTo>
                  <a:lnTo>
                    <a:pt x="4956889" y="2131033"/>
                  </a:lnTo>
                  <a:lnTo>
                    <a:pt x="4965145" y="2146905"/>
                  </a:lnTo>
                  <a:lnTo>
                    <a:pt x="4949267" y="2143413"/>
                  </a:lnTo>
                  <a:lnTo>
                    <a:pt x="4949903" y="2154842"/>
                  </a:lnTo>
                  <a:lnTo>
                    <a:pt x="4963240" y="2169127"/>
                  </a:lnTo>
                  <a:lnTo>
                    <a:pt x="4973402" y="2196745"/>
                  </a:lnTo>
                  <a:lnTo>
                    <a:pt x="4967051" y="2196428"/>
                  </a:lnTo>
                  <a:lnTo>
                    <a:pt x="4953396" y="2182460"/>
                  </a:lnTo>
                  <a:lnTo>
                    <a:pt x="4945457" y="2181190"/>
                  </a:lnTo>
                  <a:lnTo>
                    <a:pt x="4938153" y="2167222"/>
                  </a:lnTo>
                  <a:lnTo>
                    <a:pt x="4928626" y="2161826"/>
                  </a:lnTo>
                  <a:cubicBezTo>
                    <a:pt x="4928203" y="2168175"/>
                    <a:pt x="4927779" y="2174523"/>
                    <a:pt x="4927356" y="2180872"/>
                  </a:cubicBezTo>
                  <a:lnTo>
                    <a:pt x="4943869" y="2184364"/>
                  </a:lnTo>
                  <a:lnTo>
                    <a:pt x="4950855" y="2196110"/>
                  </a:lnTo>
                  <a:lnTo>
                    <a:pt x="4953713" y="2212935"/>
                  </a:lnTo>
                  <a:lnTo>
                    <a:pt x="4942599" y="2203094"/>
                  </a:lnTo>
                  <a:lnTo>
                    <a:pt x="4937836" y="2210394"/>
                  </a:lnTo>
                  <a:lnTo>
                    <a:pt x="4943234" y="2216745"/>
                  </a:lnTo>
                  <a:lnTo>
                    <a:pt x="4929262" y="2217696"/>
                  </a:lnTo>
                  <a:lnTo>
                    <a:pt x="4928944" y="2225950"/>
                  </a:lnTo>
                  <a:lnTo>
                    <a:pt x="4964510" y="2254202"/>
                  </a:lnTo>
                  <a:lnTo>
                    <a:pt x="5023893" y="2285313"/>
                  </a:lnTo>
                  <a:lnTo>
                    <a:pt x="5039770" y="2294200"/>
                  </a:lnTo>
                  <a:lnTo>
                    <a:pt x="5049297" y="2332612"/>
                  </a:lnTo>
                  <a:lnTo>
                    <a:pt x="5048979" y="2345945"/>
                  </a:lnTo>
                  <a:lnTo>
                    <a:pt x="5039770" y="2368801"/>
                  </a:lnTo>
                  <a:lnTo>
                    <a:pt x="5044851" y="2386896"/>
                  </a:lnTo>
                  <a:lnTo>
                    <a:pt x="5065492" y="2398325"/>
                  </a:lnTo>
                  <a:lnTo>
                    <a:pt x="5096612" y="2379912"/>
                  </a:lnTo>
                  <a:lnTo>
                    <a:pt x="5105822" y="2353882"/>
                  </a:lnTo>
                  <a:lnTo>
                    <a:pt x="5123922" y="2344994"/>
                  </a:lnTo>
                  <a:lnTo>
                    <a:pt x="5134719" y="2303725"/>
                  </a:lnTo>
                  <a:lnTo>
                    <a:pt x="5125510" y="2289122"/>
                  </a:lnTo>
                  <a:lnTo>
                    <a:pt x="5135037" y="2287218"/>
                  </a:lnTo>
                  <a:lnTo>
                    <a:pt x="5136307" y="2275472"/>
                  </a:lnTo>
                  <a:lnTo>
                    <a:pt x="5108362" y="2253568"/>
                  </a:lnTo>
                  <a:lnTo>
                    <a:pt x="5102011" y="2215792"/>
                  </a:lnTo>
                  <a:lnTo>
                    <a:pt x="5089626" y="2202777"/>
                  </a:lnTo>
                  <a:lnTo>
                    <a:pt x="5053743" y="2169127"/>
                  </a:lnTo>
                  <a:lnTo>
                    <a:pt x="5050885" y="2151985"/>
                  </a:lnTo>
                  <a:lnTo>
                    <a:pt x="5054378" y="2136430"/>
                  </a:lnTo>
                  <a:lnTo>
                    <a:pt x="5063269" y="2119922"/>
                  </a:lnTo>
                  <a:cubicBezTo>
                    <a:pt x="5062952" y="2116007"/>
                    <a:pt x="5062634" y="2112092"/>
                    <a:pt x="5062317" y="2108177"/>
                  </a:cubicBezTo>
                  <a:lnTo>
                    <a:pt x="5053108" y="2100558"/>
                  </a:lnTo>
                  <a:lnTo>
                    <a:pt x="5054378" y="2089131"/>
                  </a:lnTo>
                  <a:lnTo>
                    <a:pt x="5061046" y="2078655"/>
                  </a:lnTo>
                  <a:lnTo>
                    <a:pt x="5058506" y="2054530"/>
                  </a:lnTo>
                  <a:lnTo>
                    <a:pt x="5041993" y="2037070"/>
                  </a:lnTo>
                  <a:lnTo>
                    <a:pt x="5029291" y="2038023"/>
                  </a:lnTo>
                  <a:lnTo>
                    <a:pt x="5023575" y="2023105"/>
                  </a:lnTo>
                  <a:lnTo>
                    <a:pt x="5007697" y="2018344"/>
                  </a:lnTo>
                  <a:lnTo>
                    <a:pt x="4999123" y="2020248"/>
                  </a:lnTo>
                  <a:lnTo>
                    <a:pt x="4983246" y="2015487"/>
                  </a:lnTo>
                  <a:cubicBezTo>
                    <a:pt x="4983034" y="2013053"/>
                    <a:pt x="4982823" y="2010620"/>
                    <a:pt x="4982611" y="2008186"/>
                  </a:cubicBezTo>
                  <a:lnTo>
                    <a:pt x="4988009" y="1998028"/>
                  </a:lnTo>
                  <a:lnTo>
                    <a:pt x="5000076" y="1981203"/>
                  </a:lnTo>
                  <a:lnTo>
                    <a:pt x="4994043" y="1967553"/>
                  </a:lnTo>
                  <a:lnTo>
                    <a:pt x="5002617" y="1951682"/>
                  </a:lnTo>
                  <a:lnTo>
                    <a:pt x="4999123" y="1929461"/>
                  </a:lnTo>
                  <a:lnTo>
                    <a:pt x="4995630" y="1894542"/>
                  </a:lnTo>
                  <a:lnTo>
                    <a:pt x="5009285" y="1902161"/>
                  </a:lnTo>
                  <a:lnTo>
                    <a:pt x="5047709" y="1893273"/>
                  </a:lnTo>
                  <a:lnTo>
                    <a:pt x="5039135" y="1881527"/>
                  </a:lnTo>
                  <a:lnTo>
                    <a:pt x="5005157" y="1876766"/>
                  </a:lnTo>
                  <a:lnTo>
                    <a:pt x="5002617" y="1850418"/>
                  </a:lnTo>
                  <a:lnTo>
                    <a:pt x="4992137" y="1848195"/>
                  </a:lnTo>
                  <a:lnTo>
                    <a:pt x="4983563" y="1833911"/>
                  </a:lnTo>
                  <a:lnTo>
                    <a:pt x="4946092" y="1793913"/>
                  </a:lnTo>
                  <a:lnTo>
                    <a:pt x="4935295" y="1787882"/>
                  </a:lnTo>
                  <a:lnTo>
                    <a:pt x="4931167" y="1776771"/>
                  </a:lnTo>
                  <a:lnTo>
                    <a:pt x="4927674" y="1736774"/>
                  </a:lnTo>
                  <a:lnTo>
                    <a:pt x="4952125" y="1676460"/>
                  </a:lnTo>
                  <a:lnTo>
                    <a:pt x="4991820" y="1677730"/>
                  </a:lnTo>
                  <a:lnTo>
                    <a:pt x="4996901" y="1692332"/>
                  </a:lnTo>
                  <a:lnTo>
                    <a:pt x="5009603" y="1701855"/>
                  </a:lnTo>
                  <a:lnTo>
                    <a:pt x="5029926" y="1718680"/>
                  </a:lnTo>
                  <a:lnTo>
                    <a:pt x="5046757" y="1713283"/>
                  </a:lnTo>
                  <a:lnTo>
                    <a:pt x="5056283" y="1697411"/>
                  </a:lnTo>
                  <a:lnTo>
                    <a:pt x="5071208" y="1709791"/>
                  </a:lnTo>
                  <a:lnTo>
                    <a:pt x="5083910" y="1736774"/>
                  </a:lnTo>
                  <a:lnTo>
                    <a:pt x="5105504" y="1744075"/>
                  </a:lnTo>
                  <a:lnTo>
                    <a:pt x="5111855" y="1778041"/>
                  </a:lnTo>
                  <a:lnTo>
                    <a:pt x="5136307" y="1784072"/>
                  </a:lnTo>
                  <a:lnTo>
                    <a:pt x="5148056" y="1794230"/>
                  </a:lnTo>
                  <a:lnTo>
                    <a:pt x="5180129" y="1806611"/>
                  </a:lnTo>
                  <a:lnTo>
                    <a:pt x="5208709" y="1806293"/>
                  </a:lnTo>
                  <a:lnTo>
                    <a:pt x="5222364" y="1819944"/>
                  </a:lnTo>
                  <a:lnTo>
                    <a:pt x="5236019" y="1815817"/>
                  </a:lnTo>
                  <a:lnTo>
                    <a:pt x="5246815" y="1797723"/>
                  </a:lnTo>
                  <a:lnTo>
                    <a:pt x="5282381" y="1793278"/>
                  </a:lnTo>
                  <a:lnTo>
                    <a:pt x="5296671" y="1809785"/>
                  </a:lnTo>
                  <a:lnTo>
                    <a:pt x="5313184" y="1798040"/>
                  </a:lnTo>
                  <a:lnTo>
                    <a:pt x="5292226" y="1784707"/>
                  </a:lnTo>
                  <a:lnTo>
                    <a:pt x="5274760" y="1738361"/>
                  </a:lnTo>
                  <a:lnTo>
                    <a:pt x="5283969" y="1720267"/>
                  </a:lnTo>
                  <a:lnTo>
                    <a:pt x="5266821" y="1700585"/>
                  </a:lnTo>
                  <a:lnTo>
                    <a:pt x="5264598" y="1678682"/>
                  </a:lnTo>
                  <a:lnTo>
                    <a:pt x="5249038" y="1678682"/>
                  </a:lnTo>
                  <a:lnTo>
                    <a:pt x="5216013" y="1694871"/>
                  </a:lnTo>
                  <a:lnTo>
                    <a:pt x="5195689" y="1687253"/>
                  </a:lnTo>
                  <a:lnTo>
                    <a:pt x="5162346" y="1627892"/>
                  </a:lnTo>
                  <a:lnTo>
                    <a:pt x="5139482" y="1617734"/>
                  </a:lnTo>
                  <a:lnTo>
                    <a:pt x="5136307" y="1584085"/>
                  </a:lnTo>
                  <a:lnTo>
                    <a:pt x="5167745" y="1561229"/>
                  </a:lnTo>
                  <a:lnTo>
                    <a:pt x="5170920" y="1527581"/>
                  </a:lnTo>
                  <a:lnTo>
                    <a:pt x="5189021" y="1518057"/>
                  </a:lnTo>
                  <a:lnTo>
                    <a:pt x="5249673" y="1546944"/>
                  </a:lnTo>
                  <a:lnTo>
                    <a:pt x="5252214" y="1563769"/>
                  </a:lnTo>
                  <a:lnTo>
                    <a:pt x="5266821" y="1584402"/>
                  </a:lnTo>
                  <a:lnTo>
                    <a:pt x="5281746" y="1579323"/>
                  </a:lnTo>
                  <a:lnTo>
                    <a:pt x="5310326" y="1590434"/>
                  </a:lnTo>
                  <a:lnTo>
                    <a:pt x="5314772" y="1601227"/>
                  </a:lnTo>
                  <a:lnTo>
                    <a:pt x="5280794" y="1607893"/>
                  </a:lnTo>
                  <a:lnTo>
                    <a:pt x="5286510" y="1619003"/>
                  </a:lnTo>
                  <a:lnTo>
                    <a:pt x="5284287" y="1632971"/>
                  </a:lnTo>
                  <a:lnTo>
                    <a:pt x="5296036" y="1632971"/>
                  </a:lnTo>
                  <a:lnTo>
                    <a:pt x="5308421" y="1613924"/>
                  </a:lnTo>
                  <a:lnTo>
                    <a:pt x="5325251" y="1609163"/>
                  </a:lnTo>
                  <a:lnTo>
                    <a:pt x="5326521" y="1595830"/>
                  </a:lnTo>
                  <a:lnTo>
                    <a:pt x="5336048" y="1605988"/>
                  </a:lnTo>
                  <a:lnTo>
                    <a:pt x="5363675" y="1608845"/>
                  </a:lnTo>
                  <a:lnTo>
                    <a:pt x="5398606" y="1632971"/>
                  </a:lnTo>
                  <a:lnTo>
                    <a:pt x="5415437" y="1632971"/>
                  </a:lnTo>
                  <a:lnTo>
                    <a:pt x="5434807" y="1646303"/>
                  </a:lnTo>
                  <a:lnTo>
                    <a:pt x="5449415" y="1645351"/>
                  </a:lnTo>
                  <a:lnTo>
                    <a:pt x="5457036" y="1630431"/>
                  </a:lnTo>
                  <a:lnTo>
                    <a:pt x="5479265" y="1650112"/>
                  </a:lnTo>
                  <a:lnTo>
                    <a:pt x="5532296" y="1657096"/>
                  </a:lnTo>
                  <a:lnTo>
                    <a:pt x="5561829" y="1686618"/>
                  </a:lnTo>
                  <a:lnTo>
                    <a:pt x="5580247" y="1706299"/>
                  </a:lnTo>
                  <a:lnTo>
                    <a:pt x="5605016" y="1717410"/>
                  </a:lnTo>
                  <a:lnTo>
                    <a:pt x="5625975" y="1744710"/>
                  </a:lnTo>
                  <a:lnTo>
                    <a:pt x="5623117" y="1777089"/>
                  </a:lnTo>
                  <a:lnTo>
                    <a:pt x="5640265" y="1768836"/>
                  </a:lnTo>
                  <a:lnTo>
                    <a:pt x="5644075" y="1753915"/>
                  </a:lnTo>
                  <a:lnTo>
                    <a:pt x="5659000" y="1752963"/>
                  </a:lnTo>
                  <a:cubicBezTo>
                    <a:pt x="5658894" y="1735398"/>
                    <a:pt x="5658789" y="1717833"/>
                    <a:pt x="5658683" y="1700268"/>
                  </a:cubicBezTo>
                  <a:lnTo>
                    <a:pt x="5642805" y="1692967"/>
                  </a:lnTo>
                  <a:lnTo>
                    <a:pt x="5625657" y="1702490"/>
                  </a:lnTo>
                  <a:lnTo>
                    <a:pt x="5612955" y="1698364"/>
                  </a:lnTo>
                  <a:lnTo>
                    <a:pt x="5586598" y="1681856"/>
                  </a:lnTo>
                  <a:lnTo>
                    <a:pt x="5563099" y="1673603"/>
                  </a:lnTo>
                  <a:lnTo>
                    <a:pt x="5536107" y="1639954"/>
                  </a:lnTo>
                  <a:lnTo>
                    <a:pt x="5533884" y="1614877"/>
                  </a:lnTo>
                  <a:lnTo>
                    <a:pt x="5525310" y="1606306"/>
                  </a:lnTo>
                  <a:lnTo>
                    <a:pt x="5520864" y="1587577"/>
                  </a:lnTo>
                  <a:lnTo>
                    <a:pt x="5506892" y="1553928"/>
                  </a:lnTo>
                  <a:lnTo>
                    <a:pt x="5487839" y="1548849"/>
                  </a:lnTo>
                  <a:lnTo>
                    <a:pt x="5479265" y="1536469"/>
                  </a:lnTo>
                  <a:lnTo>
                    <a:pt x="5447510" y="1422825"/>
                  </a:lnTo>
                  <a:lnTo>
                    <a:pt x="5517689" y="1368543"/>
                  </a:lnTo>
                  <a:lnTo>
                    <a:pt x="5523087" y="1350766"/>
                  </a:lnTo>
                  <a:lnTo>
                    <a:pt x="5550397" y="1326958"/>
                  </a:lnTo>
                  <a:lnTo>
                    <a:pt x="5594537" y="1318070"/>
                  </a:lnTo>
                  <a:lnTo>
                    <a:pt x="5668209" y="1243789"/>
                  </a:lnTo>
                  <a:lnTo>
                    <a:pt x="5664081" y="1233314"/>
                  </a:lnTo>
                  <a:lnTo>
                    <a:pt x="5682817" y="1223790"/>
                  </a:lnTo>
                  <a:lnTo>
                    <a:pt x="5685992" y="1203474"/>
                  </a:lnTo>
                  <a:lnTo>
                    <a:pt x="5706633" y="1206649"/>
                  </a:lnTo>
                  <a:lnTo>
                    <a:pt x="5719971" y="1231726"/>
                  </a:lnTo>
                  <a:lnTo>
                    <a:pt x="5752361" y="1223156"/>
                  </a:lnTo>
                  <a:lnTo>
                    <a:pt x="5769827" y="1239662"/>
                  </a:lnTo>
                  <a:lnTo>
                    <a:pt x="5782211" y="1231092"/>
                  </a:lnTo>
                  <a:lnTo>
                    <a:pt x="5791103" y="1248233"/>
                  </a:lnTo>
                  <a:lnTo>
                    <a:pt x="5821906" y="1271724"/>
                  </a:lnTo>
                  <a:lnTo>
                    <a:pt x="5786975" y="1286961"/>
                  </a:lnTo>
                  <a:lnTo>
                    <a:pt x="5791738" y="1317435"/>
                  </a:lnTo>
                  <a:lnTo>
                    <a:pt x="5799994" y="1301563"/>
                  </a:lnTo>
                  <a:lnTo>
                    <a:pt x="5830162" y="1286644"/>
                  </a:lnTo>
                  <a:lnTo>
                    <a:pt x="5851756" y="1302198"/>
                  </a:lnTo>
                  <a:lnTo>
                    <a:pt x="5844452" y="1320292"/>
                  </a:lnTo>
                  <a:lnTo>
                    <a:pt x="5862870" y="1361242"/>
                  </a:lnTo>
                  <a:lnTo>
                    <a:pt x="5894943" y="1415842"/>
                  </a:lnTo>
                  <a:lnTo>
                    <a:pt x="5903517" y="1406319"/>
                  </a:lnTo>
                  <a:lnTo>
                    <a:pt x="5872397" y="1365051"/>
                  </a:lnTo>
                  <a:lnTo>
                    <a:pt x="5876842" y="1291723"/>
                  </a:lnTo>
                  <a:lnTo>
                    <a:pt x="5860965" y="1271406"/>
                  </a:lnTo>
                  <a:lnTo>
                    <a:pt x="5870174" y="1250455"/>
                  </a:lnTo>
                  <a:lnTo>
                    <a:pt x="5882558" y="1205061"/>
                  </a:lnTo>
                  <a:lnTo>
                    <a:pt x="5897166" y="1192364"/>
                  </a:lnTo>
                  <a:lnTo>
                    <a:pt x="5902882" y="1094274"/>
                  </a:lnTo>
                  <a:lnTo>
                    <a:pt x="5870491" y="1042849"/>
                  </a:lnTo>
                  <a:lnTo>
                    <a:pt x="5859059" y="1052689"/>
                  </a:lnTo>
                  <a:lnTo>
                    <a:pt x="5833337" y="1047610"/>
                  </a:lnTo>
                  <a:lnTo>
                    <a:pt x="5835878" y="979042"/>
                  </a:lnTo>
                  <a:lnTo>
                    <a:pt x="5853067" y="949041"/>
                  </a:lnTo>
                  <a:lnTo>
                    <a:pt x="6060620" y="1177406"/>
                  </a:lnTo>
                  <a:cubicBezTo>
                    <a:pt x="6579822" y="1806535"/>
                    <a:pt x="6891715" y="2613092"/>
                    <a:pt x="6891715" y="3492496"/>
                  </a:cubicBezTo>
                  <a:cubicBezTo>
                    <a:pt x="6891715" y="3869384"/>
                    <a:pt x="6834429" y="4232891"/>
                    <a:pt x="6728088" y="4574786"/>
                  </a:cubicBezTo>
                  <a:lnTo>
                    <a:pt x="6699847" y="4651948"/>
                  </a:lnTo>
                  <a:lnTo>
                    <a:pt x="6676768" y="4648009"/>
                  </a:lnTo>
                  <a:lnTo>
                    <a:pt x="6661525" y="4656897"/>
                  </a:lnTo>
                  <a:lnTo>
                    <a:pt x="6642472" y="4667056"/>
                  </a:lnTo>
                  <a:lnTo>
                    <a:pt x="6630405" y="4672135"/>
                  </a:lnTo>
                  <a:lnTo>
                    <a:pt x="6623101" y="4666421"/>
                  </a:lnTo>
                  <a:lnTo>
                    <a:pt x="6612622" y="4665151"/>
                  </a:lnTo>
                  <a:lnTo>
                    <a:pt x="6615162" y="4650548"/>
                  </a:lnTo>
                  <a:lnTo>
                    <a:pt x="6607541" y="4646104"/>
                  </a:lnTo>
                  <a:lnTo>
                    <a:pt x="6593251" y="4644517"/>
                  </a:lnTo>
                  <a:lnTo>
                    <a:pt x="6562448" y="4645787"/>
                  </a:lnTo>
                  <a:lnTo>
                    <a:pt x="6541172" y="4642295"/>
                  </a:lnTo>
                  <a:lnTo>
                    <a:pt x="6527200" y="4650548"/>
                  </a:lnTo>
                  <a:lnTo>
                    <a:pt x="6501161" y="4671818"/>
                  </a:lnTo>
                  <a:lnTo>
                    <a:pt x="6482743" y="4687373"/>
                  </a:lnTo>
                  <a:lnTo>
                    <a:pt x="6482425" y="4699753"/>
                  </a:lnTo>
                  <a:lnTo>
                    <a:pt x="6465277" y="4709912"/>
                  </a:lnTo>
                  <a:lnTo>
                    <a:pt x="6458926" y="4706737"/>
                  </a:lnTo>
                  <a:lnTo>
                    <a:pt x="6448447" y="4706420"/>
                  </a:lnTo>
                  <a:lnTo>
                    <a:pt x="6438920" y="4710229"/>
                  </a:lnTo>
                  <a:lnTo>
                    <a:pt x="6430346" y="4707689"/>
                  </a:lnTo>
                  <a:lnTo>
                    <a:pt x="6405895" y="4713403"/>
                  </a:lnTo>
                  <a:lnTo>
                    <a:pt x="6398591" y="4710229"/>
                  </a:lnTo>
                  <a:lnTo>
                    <a:pt x="6382714" y="4715308"/>
                  </a:lnTo>
                  <a:lnTo>
                    <a:pt x="6364296" y="4728324"/>
                  </a:lnTo>
                  <a:lnTo>
                    <a:pt x="6358897" y="4725149"/>
                  </a:lnTo>
                  <a:lnTo>
                    <a:pt x="6348418" y="4731181"/>
                  </a:lnTo>
                  <a:lnTo>
                    <a:pt x="6361755" y="4741022"/>
                  </a:lnTo>
                  <a:lnTo>
                    <a:pt x="6358580" y="4749275"/>
                  </a:lnTo>
                  <a:lnTo>
                    <a:pt x="6347783" y="4740704"/>
                  </a:lnTo>
                  <a:lnTo>
                    <a:pt x="6342702" y="4740387"/>
                  </a:lnTo>
                  <a:lnTo>
                    <a:pt x="6347783" y="4750863"/>
                  </a:lnTo>
                  <a:cubicBezTo>
                    <a:pt x="6348092" y="4754989"/>
                    <a:pt x="6348402" y="4759116"/>
                    <a:pt x="6348711" y="4763242"/>
                  </a:cubicBezTo>
                  <a:cubicBezTo>
                    <a:pt x="6348716" y="4763245"/>
                    <a:pt x="6348722" y="4763247"/>
                    <a:pt x="6348727" y="4763250"/>
                  </a:cubicBezTo>
                  <a:cubicBezTo>
                    <a:pt x="6348722" y="4763255"/>
                    <a:pt x="6348718" y="4763261"/>
                    <a:pt x="6348713" y="4763266"/>
                  </a:cubicBezTo>
                  <a:cubicBezTo>
                    <a:pt x="6348720" y="4763364"/>
                    <a:pt x="6348728" y="4763463"/>
                    <a:pt x="6348735" y="4763561"/>
                  </a:cubicBezTo>
                  <a:lnTo>
                    <a:pt x="6348545" y="4763458"/>
                  </a:lnTo>
                  <a:lnTo>
                    <a:pt x="6342059" y="4770869"/>
                  </a:lnTo>
                  <a:lnTo>
                    <a:pt x="6330309" y="4769282"/>
                  </a:lnTo>
                  <a:lnTo>
                    <a:pt x="6323958" y="4777535"/>
                  </a:lnTo>
                  <a:lnTo>
                    <a:pt x="6316337" y="4778488"/>
                  </a:lnTo>
                  <a:lnTo>
                    <a:pt x="6317925" y="4768964"/>
                  </a:lnTo>
                  <a:lnTo>
                    <a:pt x="6305858" y="4774043"/>
                  </a:lnTo>
                  <a:lnTo>
                    <a:pt x="6301094" y="4786424"/>
                  </a:lnTo>
                  <a:lnTo>
                    <a:pt x="6296013" y="4788328"/>
                  </a:lnTo>
                  <a:lnTo>
                    <a:pt x="6299189" y="4797852"/>
                  </a:lnTo>
                  <a:lnTo>
                    <a:pt x="6295696" y="4809597"/>
                  </a:lnTo>
                  <a:lnTo>
                    <a:pt x="6283946" y="4807057"/>
                  </a:lnTo>
                  <a:lnTo>
                    <a:pt x="6280771" y="4811184"/>
                  </a:lnTo>
                  <a:lnTo>
                    <a:pt x="6283629" y="4820707"/>
                  </a:lnTo>
                  <a:lnTo>
                    <a:pt x="6276008" y="4824834"/>
                  </a:lnTo>
                  <a:lnTo>
                    <a:pt x="6262353" y="4822294"/>
                  </a:lnTo>
                  <a:lnTo>
                    <a:pt x="6252826" y="4817850"/>
                  </a:lnTo>
                  <a:lnTo>
                    <a:pt x="6238219" y="4805788"/>
                  </a:lnTo>
                  <a:lnTo>
                    <a:pt x="6229645" y="4806740"/>
                  </a:lnTo>
                  <a:lnTo>
                    <a:pt x="6234090" y="4816263"/>
                  </a:lnTo>
                  <a:lnTo>
                    <a:pt x="6241077" y="4819437"/>
                  </a:lnTo>
                  <a:lnTo>
                    <a:pt x="6235678" y="4830230"/>
                  </a:lnTo>
                  <a:lnTo>
                    <a:pt x="6222023" y="4829913"/>
                  </a:lnTo>
                  <a:lnTo>
                    <a:pt x="6214402" y="4824199"/>
                  </a:lnTo>
                  <a:lnTo>
                    <a:pt x="6210274" y="4832770"/>
                  </a:lnTo>
                  <a:lnTo>
                    <a:pt x="6222659" y="4840389"/>
                  </a:lnTo>
                  <a:lnTo>
                    <a:pt x="6215990" y="4849594"/>
                  </a:lnTo>
                  <a:lnTo>
                    <a:pt x="6210591" y="4852769"/>
                  </a:lnTo>
                  <a:lnTo>
                    <a:pt x="6213767" y="4861340"/>
                  </a:lnTo>
                  <a:lnTo>
                    <a:pt x="6204558" y="4877847"/>
                  </a:lnTo>
                  <a:lnTo>
                    <a:pt x="6200747" y="4872133"/>
                  </a:lnTo>
                  <a:lnTo>
                    <a:pt x="6195666" y="4852134"/>
                  </a:lnTo>
                  <a:lnTo>
                    <a:pt x="6187410" y="4861657"/>
                  </a:lnTo>
                  <a:lnTo>
                    <a:pt x="6179154" y="4880386"/>
                  </a:lnTo>
                  <a:lnTo>
                    <a:pt x="6191538" y="4903877"/>
                  </a:lnTo>
                  <a:lnTo>
                    <a:pt x="6190268" y="4915305"/>
                  </a:lnTo>
                  <a:lnTo>
                    <a:pt x="6178201" y="4924510"/>
                  </a:lnTo>
                  <a:lnTo>
                    <a:pt x="6178519" y="4914035"/>
                  </a:lnTo>
                  <a:lnTo>
                    <a:pt x="6176296" y="4909591"/>
                  </a:lnTo>
                  <a:lnTo>
                    <a:pt x="6160418" y="4917844"/>
                  </a:lnTo>
                  <a:lnTo>
                    <a:pt x="6158830" y="4927050"/>
                  </a:lnTo>
                  <a:cubicBezTo>
                    <a:pt x="6158724" y="4929378"/>
                    <a:pt x="6158619" y="4931706"/>
                    <a:pt x="6158513" y="4934034"/>
                  </a:cubicBezTo>
                  <a:lnTo>
                    <a:pt x="6158513" y="4936891"/>
                  </a:lnTo>
                  <a:lnTo>
                    <a:pt x="6158513" y="4938795"/>
                  </a:lnTo>
                  <a:lnTo>
                    <a:pt x="6161688" y="4947366"/>
                  </a:lnTo>
                  <a:lnTo>
                    <a:pt x="6154067" y="4956572"/>
                  </a:lnTo>
                  <a:lnTo>
                    <a:pt x="6141365" y="4963556"/>
                  </a:lnTo>
                  <a:lnTo>
                    <a:pt x="6135649" y="4978475"/>
                  </a:lnTo>
                  <a:lnTo>
                    <a:pt x="6122312" y="4993712"/>
                  </a:lnTo>
                  <a:lnTo>
                    <a:pt x="6129933" y="5024187"/>
                  </a:lnTo>
                  <a:lnTo>
                    <a:pt x="6136919" y="5038472"/>
                  </a:lnTo>
                  <a:lnTo>
                    <a:pt x="6148668" y="5036250"/>
                  </a:lnTo>
                  <a:lnTo>
                    <a:pt x="6154384" y="5027044"/>
                  </a:lnTo>
                  <a:lnTo>
                    <a:pt x="6170897" y="5030853"/>
                  </a:lnTo>
                  <a:lnTo>
                    <a:pt x="6175661" y="5059423"/>
                  </a:lnTo>
                  <a:lnTo>
                    <a:pt x="6177248" y="5069898"/>
                  </a:lnTo>
                  <a:lnTo>
                    <a:pt x="6190268" y="5079739"/>
                  </a:lnTo>
                  <a:lnTo>
                    <a:pt x="6194396" y="5079739"/>
                  </a:lnTo>
                  <a:lnTo>
                    <a:pt x="6197254" y="5089262"/>
                  </a:lnTo>
                  <a:lnTo>
                    <a:pt x="6190586" y="5103864"/>
                  </a:lnTo>
                  <a:lnTo>
                    <a:pt x="6188680" y="5128307"/>
                  </a:lnTo>
                  <a:lnTo>
                    <a:pt x="6195031" y="5132434"/>
                  </a:lnTo>
                  <a:lnTo>
                    <a:pt x="6206146" y="5113705"/>
                  </a:lnTo>
                  <a:lnTo>
                    <a:pt x="6212814" y="5101325"/>
                  </a:lnTo>
                  <a:lnTo>
                    <a:pt x="6214085" y="5089897"/>
                  </a:lnTo>
                  <a:lnTo>
                    <a:pt x="6218213" y="5103547"/>
                  </a:lnTo>
                  <a:lnTo>
                    <a:pt x="6212179" y="5126403"/>
                  </a:lnTo>
                  <a:lnTo>
                    <a:pt x="6204240" y="5141957"/>
                  </a:lnTo>
                  <a:lnTo>
                    <a:pt x="6206146" y="5154972"/>
                  </a:lnTo>
                  <a:lnTo>
                    <a:pt x="6212814" y="5145767"/>
                  </a:lnTo>
                  <a:cubicBezTo>
                    <a:pt x="6213026" y="5149999"/>
                    <a:pt x="6213237" y="5154232"/>
                    <a:pt x="6213449" y="5158464"/>
                  </a:cubicBezTo>
                  <a:lnTo>
                    <a:pt x="6203605" y="5169575"/>
                  </a:lnTo>
                  <a:lnTo>
                    <a:pt x="6197889" y="5184177"/>
                  </a:lnTo>
                  <a:lnTo>
                    <a:pt x="6202970" y="5201319"/>
                  </a:lnTo>
                  <a:lnTo>
                    <a:pt x="6235678" y="5233698"/>
                  </a:lnTo>
                  <a:lnTo>
                    <a:pt x="6249333" y="5251157"/>
                  </a:lnTo>
                  <a:lnTo>
                    <a:pt x="6260130" y="5274330"/>
                  </a:lnTo>
                  <a:lnTo>
                    <a:pt x="6275690" y="5324168"/>
                  </a:lnTo>
                  <a:lnTo>
                    <a:pt x="6291250" y="5336232"/>
                  </a:lnTo>
                  <a:lnTo>
                    <a:pt x="6303952" y="5347977"/>
                  </a:lnTo>
                  <a:lnTo>
                    <a:pt x="6297190" y="5360853"/>
                  </a:lnTo>
                  <a:lnTo>
                    <a:pt x="6297448" y="5360940"/>
                  </a:lnTo>
                  <a:lnTo>
                    <a:pt x="6303928" y="5348597"/>
                  </a:lnTo>
                  <a:lnTo>
                    <a:pt x="6326471" y="5368282"/>
                  </a:lnTo>
                  <a:lnTo>
                    <a:pt x="6343298" y="5377172"/>
                  </a:lnTo>
                  <a:lnTo>
                    <a:pt x="6352738" y="5391437"/>
                  </a:lnTo>
                  <a:lnTo>
                    <a:pt x="6270138" y="5527402"/>
                  </a:lnTo>
                  <a:lnTo>
                    <a:pt x="6157685" y="5677783"/>
                  </a:lnTo>
                  <a:lnTo>
                    <a:pt x="6151028" y="5680333"/>
                  </a:lnTo>
                  <a:lnTo>
                    <a:pt x="6151528" y="5680898"/>
                  </a:lnTo>
                  <a:lnTo>
                    <a:pt x="6124790" y="5702235"/>
                  </a:lnTo>
                  <a:lnTo>
                    <a:pt x="6108874" y="5721342"/>
                  </a:lnTo>
                  <a:lnTo>
                    <a:pt x="6108664" y="5720387"/>
                  </a:lnTo>
                  <a:lnTo>
                    <a:pt x="6071278" y="5721342"/>
                  </a:lnTo>
                  <a:lnTo>
                    <a:pt x="6010443" y="5705105"/>
                  </a:lnTo>
                  <a:lnTo>
                    <a:pt x="5965134" y="5657668"/>
                  </a:lnTo>
                  <a:lnTo>
                    <a:pt x="5954821" y="5617474"/>
                  </a:lnTo>
                  <a:lnTo>
                    <a:pt x="5954631" y="5617583"/>
                  </a:lnTo>
                  <a:lnTo>
                    <a:pt x="5954678" y="5617604"/>
                  </a:lnTo>
                  <a:lnTo>
                    <a:pt x="5954550" y="5617629"/>
                  </a:lnTo>
                  <a:lnTo>
                    <a:pt x="5954176" y="5617843"/>
                  </a:lnTo>
                  <a:lnTo>
                    <a:pt x="5953959" y="5617746"/>
                  </a:lnTo>
                  <a:lnTo>
                    <a:pt x="5903234" y="5627755"/>
                  </a:lnTo>
                  <a:cubicBezTo>
                    <a:pt x="5903446" y="5629764"/>
                    <a:pt x="5903657" y="5631774"/>
                    <a:pt x="5903869" y="5633783"/>
                  </a:cubicBezTo>
                  <a:lnTo>
                    <a:pt x="5906092" y="5648375"/>
                  </a:lnTo>
                  <a:lnTo>
                    <a:pt x="5907044" y="5656623"/>
                  </a:lnTo>
                  <a:lnTo>
                    <a:pt x="5908632" y="5664871"/>
                  </a:lnTo>
                  <a:lnTo>
                    <a:pt x="5910220" y="5671850"/>
                  </a:lnTo>
                  <a:lnTo>
                    <a:pt x="5911808" y="5677243"/>
                  </a:lnTo>
                  <a:lnTo>
                    <a:pt x="5914031" y="5683270"/>
                  </a:lnTo>
                  <a:lnTo>
                    <a:pt x="5916253" y="5691835"/>
                  </a:lnTo>
                  <a:lnTo>
                    <a:pt x="5919111" y="5701987"/>
                  </a:lnTo>
                  <a:lnTo>
                    <a:pt x="5921017" y="5712772"/>
                  </a:lnTo>
                  <a:lnTo>
                    <a:pt x="5923240" y="5723558"/>
                  </a:lnTo>
                  <a:lnTo>
                    <a:pt x="5925145" y="5733075"/>
                  </a:lnTo>
                  <a:cubicBezTo>
                    <a:pt x="5925357" y="5735507"/>
                    <a:pt x="5925568" y="5737939"/>
                    <a:pt x="5925780" y="5740371"/>
                  </a:cubicBezTo>
                  <a:lnTo>
                    <a:pt x="5925780" y="5743226"/>
                  </a:lnTo>
                  <a:cubicBezTo>
                    <a:pt x="5925674" y="5743861"/>
                    <a:pt x="5925569" y="5744495"/>
                    <a:pt x="5925463" y="5745130"/>
                  </a:cubicBezTo>
                  <a:cubicBezTo>
                    <a:pt x="5925251" y="5746716"/>
                    <a:pt x="5925040" y="5748302"/>
                    <a:pt x="5924828" y="5749888"/>
                  </a:cubicBezTo>
                  <a:lnTo>
                    <a:pt x="5923875" y="5758453"/>
                  </a:lnTo>
                  <a:cubicBezTo>
                    <a:pt x="5923663" y="5762260"/>
                    <a:pt x="5923452" y="5766067"/>
                    <a:pt x="5923240" y="5769874"/>
                  </a:cubicBezTo>
                  <a:cubicBezTo>
                    <a:pt x="5923028" y="5774104"/>
                    <a:pt x="5922817" y="5778333"/>
                    <a:pt x="5922605" y="5782563"/>
                  </a:cubicBezTo>
                  <a:lnTo>
                    <a:pt x="5922605" y="5795252"/>
                  </a:lnTo>
                  <a:lnTo>
                    <a:pt x="5922287" y="5806989"/>
                  </a:lnTo>
                  <a:lnTo>
                    <a:pt x="5922605" y="5816189"/>
                  </a:lnTo>
                  <a:cubicBezTo>
                    <a:pt x="5922711" y="5817246"/>
                    <a:pt x="5922816" y="5818304"/>
                    <a:pt x="5922922" y="5819361"/>
                  </a:cubicBezTo>
                  <a:lnTo>
                    <a:pt x="5923240" y="5821899"/>
                  </a:lnTo>
                  <a:lnTo>
                    <a:pt x="5924192" y="5826975"/>
                  </a:lnTo>
                  <a:lnTo>
                    <a:pt x="5925463" y="5836175"/>
                  </a:lnTo>
                  <a:lnTo>
                    <a:pt x="5928321" y="5859015"/>
                  </a:lnTo>
                  <a:lnTo>
                    <a:pt x="5931496" y="5889786"/>
                  </a:lnTo>
                  <a:lnTo>
                    <a:pt x="5891802" y="5911675"/>
                  </a:lnTo>
                  <a:lnTo>
                    <a:pt x="5867985" y="5892007"/>
                  </a:lnTo>
                  <a:lnTo>
                    <a:pt x="5834006" y="5896131"/>
                  </a:lnTo>
                  <a:lnTo>
                    <a:pt x="5807014" y="5906282"/>
                  </a:lnTo>
                  <a:lnTo>
                    <a:pt x="5779387" y="5900572"/>
                  </a:lnTo>
                  <a:lnTo>
                    <a:pt x="5720956" y="5935467"/>
                  </a:lnTo>
                  <a:lnTo>
                    <a:pt x="5698092" y="5915164"/>
                  </a:lnTo>
                  <a:lnTo>
                    <a:pt x="5652047" y="5929440"/>
                  </a:lnTo>
                  <a:lnTo>
                    <a:pt x="5585360" y="5938322"/>
                  </a:lnTo>
                  <a:lnTo>
                    <a:pt x="5474215" y="5985272"/>
                  </a:lnTo>
                  <a:lnTo>
                    <a:pt x="5431027" y="5995741"/>
                  </a:lnTo>
                  <a:lnTo>
                    <a:pt x="5379583" y="5956721"/>
                  </a:lnTo>
                  <a:lnTo>
                    <a:pt x="5337983" y="5954818"/>
                  </a:lnTo>
                  <a:lnTo>
                    <a:pt x="5261452" y="5985907"/>
                  </a:lnTo>
                  <a:lnTo>
                    <a:pt x="5234142" y="5983369"/>
                  </a:lnTo>
                  <a:lnTo>
                    <a:pt x="5210961" y="5957356"/>
                  </a:lnTo>
                  <a:lnTo>
                    <a:pt x="5197623" y="5967824"/>
                  </a:lnTo>
                  <a:lnTo>
                    <a:pt x="5173489" y="5994154"/>
                  </a:lnTo>
                  <a:cubicBezTo>
                    <a:pt x="5173912" y="6006420"/>
                    <a:pt x="5174336" y="6018687"/>
                    <a:pt x="5174759" y="6030953"/>
                  </a:cubicBezTo>
                  <a:lnTo>
                    <a:pt x="5150625" y="6049987"/>
                  </a:lnTo>
                  <a:lnTo>
                    <a:pt x="5148720" y="6075682"/>
                  </a:lnTo>
                  <a:lnTo>
                    <a:pt x="5130619" y="6078855"/>
                  </a:lnTo>
                  <a:lnTo>
                    <a:pt x="5123633" y="6088054"/>
                  </a:lnTo>
                  <a:lnTo>
                    <a:pt x="5108708" y="6085834"/>
                  </a:lnTo>
                  <a:lnTo>
                    <a:pt x="5112518" y="6077903"/>
                  </a:lnTo>
                  <a:lnTo>
                    <a:pt x="5105214" y="6066483"/>
                  </a:lnTo>
                  <a:lnTo>
                    <a:pt x="5097911" y="6052842"/>
                  </a:lnTo>
                  <a:lnTo>
                    <a:pt x="5104897" y="6028415"/>
                  </a:lnTo>
                  <a:lnTo>
                    <a:pt x="5133159" y="6005257"/>
                  </a:lnTo>
                  <a:cubicBezTo>
                    <a:pt x="5133477" y="5998913"/>
                    <a:pt x="5133794" y="5992568"/>
                    <a:pt x="5134112" y="5986224"/>
                  </a:cubicBezTo>
                  <a:lnTo>
                    <a:pt x="5116329" y="5973852"/>
                  </a:lnTo>
                  <a:lnTo>
                    <a:pt x="5093782" y="5989713"/>
                  </a:lnTo>
                  <a:lnTo>
                    <a:pt x="5084573" y="6005575"/>
                  </a:lnTo>
                  <a:lnTo>
                    <a:pt x="5073141" y="6016043"/>
                  </a:lnTo>
                  <a:lnTo>
                    <a:pt x="5035987" y="6013505"/>
                  </a:lnTo>
                  <a:lnTo>
                    <a:pt x="5021062" y="5997644"/>
                  </a:lnTo>
                  <a:lnTo>
                    <a:pt x="4988036" y="5989713"/>
                  </a:lnTo>
                  <a:lnTo>
                    <a:pt x="4966125" y="6007795"/>
                  </a:lnTo>
                  <a:lnTo>
                    <a:pt x="4944848" y="6018264"/>
                  </a:lnTo>
                  <a:lnTo>
                    <a:pt x="4934687" y="6043642"/>
                  </a:lnTo>
                  <a:lnTo>
                    <a:pt x="4913410" y="6049035"/>
                  </a:lnTo>
                  <a:lnTo>
                    <a:pt x="4903249" y="6067117"/>
                  </a:lnTo>
                  <a:lnTo>
                    <a:pt x="4857520" y="6070607"/>
                  </a:lnTo>
                  <a:lnTo>
                    <a:pt x="4836562" y="6068703"/>
                  </a:lnTo>
                  <a:lnTo>
                    <a:pt x="4823859" y="6077268"/>
                  </a:lnTo>
                  <a:lnTo>
                    <a:pt x="4801630" y="6085199"/>
                  </a:lnTo>
                  <a:lnTo>
                    <a:pt x="4774003" y="6068386"/>
                  </a:lnTo>
                  <a:lnTo>
                    <a:pt x="4750821" y="6037932"/>
                  </a:lnTo>
                  <a:lnTo>
                    <a:pt x="4727957" y="6027781"/>
                  </a:lnTo>
                  <a:lnTo>
                    <a:pt x="4707951" y="6010968"/>
                  </a:lnTo>
                  <a:lnTo>
                    <a:pt x="4689851" y="6006844"/>
                  </a:lnTo>
                  <a:lnTo>
                    <a:pt x="4665399" y="5992568"/>
                  </a:lnTo>
                  <a:lnTo>
                    <a:pt x="4627292" y="5989713"/>
                  </a:lnTo>
                  <a:lnTo>
                    <a:pt x="4610462" y="6002402"/>
                  </a:lnTo>
                  <a:lnTo>
                    <a:pt x="4606333" y="6020484"/>
                  </a:lnTo>
                  <a:cubicBezTo>
                    <a:pt x="4606121" y="6025031"/>
                    <a:pt x="4605910" y="6029578"/>
                    <a:pt x="4605698" y="6034125"/>
                  </a:cubicBezTo>
                  <a:lnTo>
                    <a:pt x="4582517" y="6058552"/>
                  </a:lnTo>
                  <a:lnTo>
                    <a:pt x="4568862" y="6058552"/>
                  </a:lnTo>
                  <a:cubicBezTo>
                    <a:pt x="4569074" y="6056120"/>
                    <a:pt x="4569285" y="6053688"/>
                    <a:pt x="4569497" y="6051256"/>
                  </a:cubicBezTo>
                  <a:lnTo>
                    <a:pt x="4563463" y="6051256"/>
                  </a:lnTo>
                  <a:lnTo>
                    <a:pt x="4557112" y="6066165"/>
                  </a:lnTo>
                  <a:lnTo>
                    <a:pt x="4544410" y="6071241"/>
                  </a:lnTo>
                  <a:lnTo>
                    <a:pt x="4526309" y="6076951"/>
                  </a:lnTo>
                  <a:lnTo>
                    <a:pt x="4501222" y="6073144"/>
                  </a:lnTo>
                  <a:lnTo>
                    <a:pt x="4480581" y="6058235"/>
                  </a:lnTo>
                  <a:lnTo>
                    <a:pt x="4455176" y="6030319"/>
                  </a:lnTo>
                  <a:lnTo>
                    <a:pt x="4452636" y="6011285"/>
                  </a:lnTo>
                  <a:lnTo>
                    <a:pt x="4435805" y="6006209"/>
                  </a:lnTo>
                  <a:lnTo>
                    <a:pt x="4440251" y="6023974"/>
                  </a:lnTo>
                  <a:lnTo>
                    <a:pt x="4422151" y="6025243"/>
                  </a:lnTo>
                  <a:lnTo>
                    <a:pt x="4409448" y="6012554"/>
                  </a:lnTo>
                  <a:lnTo>
                    <a:pt x="4402144" y="5999230"/>
                  </a:lnTo>
                  <a:lnTo>
                    <a:pt x="4394841" y="6000182"/>
                  </a:lnTo>
                  <a:lnTo>
                    <a:pt x="4383091" y="5992886"/>
                  </a:lnTo>
                  <a:lnTo>
                    <a:pt x="4374517" y="6004623"/>
                  </a:lnTo>
                  <a:lnTo>
                    <a:pt x="4377693" y="6021436"/>
                  </a:lnTo>
                  <a:lnTo>
                    <a:pt x="4365308" y="6035394"/>
                  </a:lnTo>
                  <a:lnTo>
                    <a:pt x="4358957" y="6041739"/>
                  </a:lnTo>
                  <a:lnTo>
                    <a:pt x="4352606" y="6040470"/>
                  </a:lnTo>
                  <a:lnTo>
                    <a:pt x="4361180" y="6029050"/>
                  </a:lnTo>
                  <a:lnTo>
                    <a:pt x="4355781" y="6026829"/>
                  </a:lnTo>
                  <a:lnTo>
                    <a:pt x="4347207" y="6033174"/>
                  </a:lnTo>
                  <a:lnTo>
                    <a:pt x="4347207" y="6019850"/>
                  </a:lnTo>
                  <a:lnTo>
                    <a:pt x="4356416" y="6010016"/>
                  </a:lnTo>
                  <a:lnTo>
                    <a:pt x="4353241" y="6008113"/>
                  </a:lnTo>
                  <a:lnTo>
                    <a:pt x="4334187" y="6009064"/>
                  </a:lnTo>
                  <a:lnTo>
                    <a:pt x="4319580" y="6020802"/>
                  </a:lnTo>
                  <a:lnTo>
                    <a:pt x="4303702" y="6016995"/>
                  </a:lnTo>
                  <a:lnTo>
                    <a:pt x="4298304" y="6022071"/>
                  </a:lnTo>
                  <a:lnTo>
                    <a:pt x="4293223" y="6018898"/>
                  </a:lnTo>
                  <a:lnTo>
                    <a:pt x="4293223" y="6010650"/>
                  </a:lnTo>
                  <a:lnTo>
                    <a:pt x="4303384" y="6002085"/>
                  </a:lnTo>
                  <a:lnTo>
                    <a:pt x="4318310" y="6001134"/>
                  </a:lnTo>
                  <a:lnTo>
                    <a:pt x="4331965" y="6001768"/>
                  </a:lnTo>
                  <a:lnTo>
                    <a:pt x="4349113" y="6003671"/>
                  </a:lnTo>
                  <a:lnTo>
                    <a:pt x="4354511" y="5993203"/>
                  </a:lnTo>
                  <a:lnTo>
                    <a:pt x="4349113" y="5983686"/>
                  </a:lnTo>
                  <a:lnTo>
                    <a:pt x="4356099" y="5978293"/>
                  </a:lnTo>
                  <a:lnTo>
                    <a:pt x="4363720" y="5982734"/>
                  </a:lnTo>
                  <a:lnTo>
                    <a:pt x="4371977" y="5974169"/>
                  </a:lnTo>
                  <a:lnTo>
                    <a:pt x="4387854" y="5968776"/>
                  </a:lnTo>
                  <a:lnTo>
                    <a:pt x="4386902" y="5965604"/>
                  </a:lnTo>
                  <a:lnTo>
                    <a:pt x="4356099" y="5966556"/>
                  </a:lnTo>
                  <a:lnTo>
                    <a:pt x="4343397" y="5965921"/>
                  </a:lnTo>
                  <a:lnTo>
                    <a:pt x="4334823" y="5975438"/>
                  </a:lnTo>
                  <a:lnTo>
                    <a:pt x="4331012" y="5976707"/>
                  </a:lnTo>
                  <a:lnTo>
                    <a:pt x="4322438" y="5976707"/>
                  </a:lnTo>
                  <a:lnTo>
                    <a:pt x="4312911" y="5972266"/>
                  </a:lnTo>
                  <a:lnTo>
                    <a:pt x="4303384" y="5973852"/>
                  </a:lnTo>
                  <a:lnTo>
                    <a:pt x="4292905" y="5986541"/>
                  </a:lnTo>
                  <a:lnTo>
                    <a:pt x="4285284" y="5983369"/>
                  </a:lnTo>
                  <a:lnTo>
                    <a:pt x="4281156" y="5969411"/>
                  </a:lnTo>
                  <a:lnTo>
                    <a:pt x="4285919" y="5958942"/>
                  </a:lnTo>
                  <a:lnTo>
                    <a:pt x="4303067" y="5956721"/>
                  </a:lnTo>
                  <a:lnTo>
                    <a:pt x="4308465" y="5955770"/>
                  </a:lnTo>
                  <a:lnTo>
                    <a:pt x="4308465" y="5947205"/>
                  </a:lnTo>
                  <a:cubicBezTo>
                    <a:pt x="4308783" y="5944033"/>
                    <a:pt x="4309100" y="5940860"/>
                    <a:pt x="4309418" y="5937688"/>
                  </a:cubicBezTo>
                  <a:lnTo>
                    <a:pt x="4298939" y="5937688"/>
                  </a:lnTo>
                  <a:lnTo>
                    <a:pt x="4293540" y="5939274"/>
                  </a:lnTo>
                  <a:lnTo>
                    <a:pt x="4281791" y="5928488"/>
                  </a:lnTo>
                  <a:cubicBezTo>
                    <a:pt x="4281473" y="5925316"/>
                    <a:pt x="4281156" y="5922143"/>
                    <a:pt x="4280838" y="5918971"/>
                  </a:cubicBezTo>
                  <a:lnTo>
                    <a:pt x="4277345" y="5909772"/>
                  </a:lnTo>
                  <a:lnTo>
                    <a:pt x="4262420" y="5897082"/>
                  </a:lnTo>
                  <a:lnTo>
                    <a:pt x="4267818" y="5891690"/>
                  </a:lnTo>
                  <a:lnTo>
                    <a:pt x="4276075" y="5896131"/>
                  </a:lnTo>
                  <a:lnTo>
                    <a:pt x="4281473" y="5884393"/>
                  </a:lnTo>
                  <a:lnTo>
                    <a:pt x="4277027" y="5870435"/>
                  </a:lnTo>
                  <a:lnTo>
                    <a:pt x="4270359" y="5863456"/>
                  </a:lnTo>
                  <a:lnTo>
                    <a:pt x="4253528" y="5853939"/>
                  </a:lnTo>
                  <a:lnTo>
                    <a:pt x="4236380" y="5828878"/>
                  </a:lnTo>
                  <a:lnTo>
                    <a:pt x="4223678" y="5829195"/>
                  </a:lnTo>
                  <a:lnTo>
                    <a:pt x="4219550" y="5843788"/>
                  </a:lnTo>
                  <a:lnTo>
                    <a:pt x="4212246" y="5840933"/>
                  </a:lnTo>
                  <a:lnTo>
                    <a:pt x="4197321" y="5826975"/>
                  </a:lnTo>
                  <a:lnTo>
                    <a:pt x="4182395" y="5823168"/>
                  </a:lnTo>
                  <a:lnTo>
                    <a:pt x="4187476" y="5806355"/>
                  </a:lnTo>
                  <a:lnTo>
                    <a:pt x="4195733" y="5808258"/>
                  </a:lnTo>
                  <a:lnTo>
                    <a:pt x="4194145" y="5814603"/>
                  </a:lnTo>
                  <a:lnTo>
                    <a:pt x="4199226" y="5816506"/>
                  </a:lnTo>
                  <a:lnTo>
                    <a:pt x="4208435" y="5805721"/>
                  </a:lnTo>
                  <a:lnTo>
                    <a:pt x="4203354" y="5798742"/>
                  </a:lnTo>
                  <a:lnTo>
                    <a:pt x="4194780" y="5794618"/>
                  </a:lnTo>
                  <a:lnTo>
                    <a:pt x="4190652" y="5777487"/>
                  </a:lnTo>
                  <a:lnTo>
                    <a:pt x="4197956" y="5775584"/>
                  </a:lnTo>
                  <a:lnTo>
                    <a:pt x="4209388" y="5778756"/>
                  </a:lnTo>
                  <a:lnTo>
                    <a:pt x="4212881" y="5790176"/>
                  </a:lnTo>
                  <a:lnTo>
                    <a:pt x="4211611" y="5800645"/>
                  </a:lnTo>
                  <a:lnTo>
                    <a:pt x="4216056" y="5809210"/>
                  </a:lnTo>
                  <a:lnTo>
                    <a:pt x="4226536" y="5812382"/>
                  </a:lnTo>
                  <a:lnTo>
                    <a:pt x="4223360" y="5800645"/>
                  </a:lnTo>
                  <a:lnTo>
                    <a:pt x="4225583" y="5795252"/>
                  </a:lnTo>
                  <a:lnTo>
                    <a:pt x="4229711" y="5798424"/>
                  </a:lnTo>
                  <a:lnTo>
                    <a:pt x="4230982" y="5812382"/>
                  </a:lnTo>
                  <a:lnTo>
                    <a:pt x="4242414" y="5805403"/>
                  </a:lnTo>
                  <a:lnTo>
                    <a:pt x="4256386" y="5807624"/>
                  </a:lnTo>
                  <a:lnTo>
                    <a:pt x="4273217" y="5807624"/>
                  </a:lnTo>
                  <a:lnTo>
                    <a:pt x="4266865" y="5799059"/>
                  </a:lnTo>
                  <a:lnTo>
                    <a:pt x="4252258" y="5798107"/>
                  </a:lnTo>
                  <a:lnTo>
                    <a:pt x="4244637" y="5797473"/>
                  </a:lnTo>
                  <a:lnTo>
                    <a:pt x="4238285" y="5789859"/>
                  </a:lnTo>
                  <a:lnTo>
                    <a:pt x="4227488" y="5772412"/>
                  </a:lnTo>
                  <a:lnTo>
                    <a:pt x="4233840" y="5763846"/>
                  </a:lnTo>
                  <a:lnTo>
                    <a:pt x="4241143" y="5767653"/>
                  </a:lnTo>
                  <a:lnTo>
                    <a:pt x="4251623" y="5754964"/>
                  </a:lnTo>
                  <a:lnTo>
                    <a:pt x="4255751" y="5744495"/>
                  </a:lnTo>
                  <a:lnTo>
                    <a:pt x="4252575" y="5740371"/>
                  </a:lnTo>
                  <a:lnTo>
                    <a:pt x="4238603" y="5746716"/>
                  </a:lnTo>
                  <a:lnTo>
                    <a:pt x="4234475" y="5742592"/>
                  </a:lnTo>
                  <a:lnTo>
                    <a:pt x="4233204" y="5727682"/>
                  </a:lnTo>
                  <a:lnTo>
                    <a:pt x="4239873" y="5720386"/>
                  </a:lnTo>
                  <a:lnTo>
                    <a:pt x="4233204" y="5713407"/>
                  </a:lnTo>
                  <a:lnTo>
                    <a:pt x="4222725" y="5707062"/>
                  </a:lnTo>
                  <a:lnTo>
                    <a:pt x="4219232" y="5699449"/>
                  </a:lnTo>
                  <a:lnTo>
                    <a:pt x="4212881" y="5699449"/>
                  </a:lnTo>
                  <a:lnTo>
                    <a:pt x="4212881" y="5690249"/>
                  </a:lnTo>
                  <a:lnTo>
                    <a:pt x="4220185" y="5690884"/>
                  </a:lnTo>
                  <a:lnTo>
                    <a:pt x="4235110" y="5686760"/>
                  </a:lnTo>
                  <a:lnTo>
                    <a:pt x="4235110" y="5682636"/>
                  </a:lnTo>
                  <a:lnTo>
                    <a:pt x="4246859" y="5681367"/>
                  </a:lnTo>
                  <a:lnTo>
                    <a:pt x="4251623" y="5673119"/>
                  </a:lnTo>
                  <a:lnTo>
                    <a:pt x="4248447" y="5663285"/>
                  </a:lnTo>
                  <a:lnTo>
                    <a:pt x="4221455" y="5672167"/>
                  </a:lnTo>
                  <a:lnTo>
                    <a:pt x="4208435" y="5672167"/>
                  </a:lnTo>
                  <a:lnTo>
                    <a:pt x="4193827" y="5671216"/>
                  </a:lnTo>
                  <a:lnTo>
                    <a:pt x="4182078" y="5684856"/>
                  </a:lnTo>
                  <a:lnTo>
                    <a:pt x="4167153" y="5685491"/>
                  </a:lnTo>
                  <a:cubicBezTo>
                    <a:pt x="4167470" y="5681155"/>
                    <a:pt x="4167788" y="5676820"/>
                    <a:pt x="4168105" y="5672484"/>
                  </a:cubicBezTo>
                  <a:lnTo>
                    <a:pt x="4172551" y="5665188"/>
                  </a:lnTo>
                  <a:cubicBezTo>
                    <a:pt x="4172869" y="5660641"/>
                    <a:pt x="4173186" y="5656094"/>
                    <a:pt x="4173504" y="5651547"/>
                  </a:cubicBezTo>
                  <a:lnTo>
                    <a:pt x="4169058" y="5637906"/>
                  </a:lnTo>
                  <a:lnTo>
                    <a:pt x="4176362" y="5618873"/>
                  </a:lnTo>
                  <a:lnTo>
                    <a:pt x="4195098" y="5603011"/>
                  </a:lnTo>
                  <a:lnTo>
                    <a:pt x="4196050" y="5595715"/>
                  </a:lnTo>
                  <a:lnTo>
                    <a:pt x="4205260" y="5583978"/>
                  </a:lnTo>
                  <a:lnTo>
                    <a:pt x="4219232" y="5580805"/>
                  </a:lnTo>
                  <a:lnTo>
                    <a:pt x="4230982" y="5565896"/>
                  </a:lnTo>
                  <a:lnTo>
                    <a:pt x="4244637" y="5563358"/>
                  </a:lnTo>
                  <a:lnTo>
                    <a:pt x="4257021" y="5561454"/>
                  </a:lnTo>
                  <a:lnTo>
                    <a:pt x="4264643" y="5553841"/>
                  </a:lnTo>
                  <a:lnTo>
                    <a:pt x="4280520" y="5557013"/>
                  </a:lnTo>
                  <a:lnTo>
                    <a:pt x="4286872" y="5570337"/>
                  </a:lnTo>
                  <a:lnTo>
                    <a:pt x="4295128" y="5575730"/>
                  </a:lnTo>
                  <a:lnTo>
                    <a:pt x="4318627" y="5575412"/>
                  </a:lnTo>
                  <a:lnTo>
                    <a:pt x="4327201" y="5566847"/>
                  </a:lnTo>
                  <a:lnTo>
                    <a:pt x="4310053" y="5556696"/>
                  </a:lnTo>
                  <a:lnTo>
                    <a:pt x="4311323" y="5550351"/>
                  </a:lnTo>
                  <a:lnTo>
                    <a:pt x="4326884" y="5547813"/>
                  </a:lnTo>
                  <a:lnTo>
                    <a:pt x="4345937" y="5550034"/>
                  </a:lnTo>
                  <a:cubicBezTo>
                    <a:pt x="4345725" y="5552889"/>
                    <a:pt x="4345514" y="5555744"/>
                    <a:pt x="4345302" y="5558599"/>
                  </a:cubicBezTo>
                  <a:lnTo>
                    <a:pt x="4334505" y="5560503"/>
                  </a:lnTo>
                  <a:lnTo>
                    <a:pt x="4358957" y="5572875"/>
                  </a:lnTo>
                  <a:lnTo>
                    <a:pt x="4384361" y="5570971"/>
                  </a:lnTo>
                  <a:lnTo>
                    <a:pt x="4414847" y="5562089"/>
                  </a:lnTo>
                  <a:lnTo>
                    <a:pt x="4437076" y="5559551"/>
                  </a:lnTo>
                  <a:lnTo>
                    <a:pt x="4446602" y="5562723"/>
                  </a:lnTo>
                  <a:lnTo>
                    <a:pt x="4458352" y="5562723"/>
                  </a:lnTo>
                  <a:lnTo>
                    <a:pt x="4458034" y="5550034"/>
                  </a:lnTo>
                  <a:lnTo>
                    <a:pt x="4452636" y="5546862"/>
                  </a:lnTo>
                  <a:lnTo>
                    <a:pt x="4438346" y="5551303"/>
                  </a:lnTo>
                  <a:lnTo>
                    <a:pt x="4430725" y="5547179"/>
                  </a:lnTo>
                  <a:lnTo>
                    <a:pt x="4421198" y="5540834"/>
                  </a:lnTo>
                  <a:lnTo>
                    <a:pt x="4438981" y="5533221"/>
                  </a:lnTo>
                  <a:lnTo>
                    <a:pt x="4442157" y="5528145"/>
                  </a:lnTo>
                  <a:lnTo>
                    <a:pt x="4469784" y="5528780"/>
                  </a:lnTo>
                  <a:lnTo>
                    <a:pt x="4481534" y="5527828"/>
                  </a:lnTo>
                  <a:lnTo>
                    <a:pt x="4484074" y="5521483"/>
                  </a:lnTo>
                  <a:lnTo>
                    <a:pt x="4503445" y="5522118"/>
                  </a:lnTo>
                  <a:lnTo>
                    <a:pt x="4525674" y="5523070"/>
                  </a:lnTo>
                  <a:lnTo>
                    <a:pt x="4518053" y="5517677"/>
                  </a:lnTo>
                  <a:lnTo>
                    <a:pt x="4503445" y="5516091"/>
                  </a:lnTo>
                  <a:lnTo>
                    <a:pt x="4489473" y="5516091"/>
                  </a:lnTo>
                  <a:lnTo>
                    <a:pt x="4484074" y="5521483"/>
                  </a:lnTo>
                  <a:lnTo>
                    <a:pt x="4471372" y="5518311"/>
                  </a:lnTo>
                  <a:lnTo>
                    <a:pt x="4466291" y="5513236"/>
                  </a:lnTo>
                  <a:cubicBezTo>
                    <a:pt x="4466609" y="5509746"/>
                    <a:pt x="4466926" y="5506257"/>
                    <a:pt x="4467244" y="5502767"/>
                  </a:cubicBezTo>
                  <a:lnTo>
                    <a:pt x="4457717" y="5498326"/>
                  </a:lnTo>
                  <a:lnTo>
                    <a:pt x="4449143" y="5491030"/>
                  </a:lnTo>
                  <a:lnTo>
                    <a:pt x="4451366" y="5488174"/>
                  </a:lnTo>
                  <a:lnTo>
                    <a:pt x="4445967" y="5484050"/>
                  </a:lnTo>
                  <a:lnTo>
                    <a:pt x="4450413" y="5474216"/>
                  </a:lnTo>
                  <a:lnTo>
                    <a:pt x="4454224" y="5462796"/>
                  </a:lnTo>
                  <a:lnTo>
                    <a:pt x="4471054" y="5460576"/>
                  </a:lnTo>
                  <a:lnTo>
                    <a:pt x="4485979" y="5470727"/>
                  </a:lnTo>
                  <a:lnTo>
                    <a:pt x="4497729" y="5466603"/>
                  </a:lnTo>
                  <a:lnTo>
                    <a:pt x="4519005" y="5472630"/>
                  </a:lnTo>
                  <a:lnTo>
                    <a:pt x="4540282" y="5474216"/>
                  </a:lnTo>
                  <a:lnTo>
                    <a:pt x="4576801" y="5462796"/>
                  </a:lnTo>
                  <a:lnTo>
                    <a:pt x="4615225" y="5473899"/>
                  </a:lnTo>
                  <a:lnTo>
                    <a:pt x="4632055" y="5472630"/>
                  </a:lnTo>
                  <a:lnTo>
                    <a:pt x="4660635" y="5469141"/>
                  </a:lnTo>
                  <a:lnTo>
                    <a:pt x="4667939" y="5447252"/>
                  </a:lnTo>
                  <a:lnTo>
                    <a:pt x="4721606" y="5417115"/>
                  </a:lnTo>
                  <a:lnTo>
                    <a:pt x="4777179" y="5385075"/>
                  </a:lnTo>
                  <a:lnTo>
                    <a:pt x="4808934" y="5377144"/>
                  </a:lnTo>
                  <a:lnTo>
                    <a:pt x="4837197" y="5363504"/>
                  </a:lnTo>
                  <a:lnTo>
                    <a:pt x="4847994" y="5354938"/>
                  </a:lnTo>
                  <a:lnTo>
                    <a:pt x="4929288" y="5357476"/>
                  </a:lnTo>
                  <a:lnTo>
                    <a:pt x="4984543" y="5364138"/>
                  </a:lnTo>
                  <a:lnTo>
                    <a:pt x="5002644" y="5359697"/>
                  </a:lnTo>
                  <a:lnTo>
                    <a:pt x="5014076" y="5347008"/>
                  </a:lnTo>
                  <a:lnTo>
                    <a:pt x="5026778" y="5345104"/>
                  </a:lnTo>
                  <a:lnTo>
                    <a:pt x="5042021" y="5383489"/>
                  </a:lnTo>
                  <a:lnTo>
                    <a:pt x="5058851" y="5387613"/>
                  </a:lnTo>
                  <a:lnTo>
                    <a:pt x="5071553" y="5399033"/>
                  </a:lnTo>
                  <a:lnTo>
                    <a:pt x="5089654" y="5402205"/>
                  </a:lnTo>
                  <a:lnTo>
                    <a:pt x="5111883" y="5391420"/>
                  </a:lnTo>
                  <a:lnTo>
                    <a:pt x="5119504" y="5394592"/>
                  </a:lnTo>
                  <a:lnTo>
                    <a:pt x="5129031" y="5401888"/>
                  </a:lnTo>
                  <a:lnTo>
                    <a:pt x="5145227" y="5438687"/>
                  </a:lnTo>
                  <a:lnTo>
                    <a:pt x="5162057" y="5443445"/>
                  </a:lnTo>
                  <a:lnTo>
                    <a:pt x="5170313" y="5439321"/>
                  </a:lnTo>
                  <a:lnTo>
                    <a:pt x="5178570" y="5438687"/>
                  </a:lnTo>
                  <a:lnTo>
                    <a:pt x="5189049" y="5448204"/>
                  </a:lnTo>
                  <a:lnTo>
                    <a:pt x="5199211" y="5454548"/>
                  </a:lnTo>
                  <a:lnTo>
                    <a:pt x="5223345" y="5460576"/>
                  </a:lnTo>
                  <a:lnTo>
                    <a:pt x="5241129" y="5475168"/>
                  </a:lnTo>
                  <a:lnTo>
                    <a:pt x="5251608" y="5480561"/>
                  </a:lnTo>
                  <a:lnTo>
                    <a:pt x="5253831" y="5470727"/>
                  </a:lnTo>
                  <a:lnTo>
                    <a:pt x="5262087" y="5470727"/>
                  </a:lnTo>
                  <a:lnTo>
                    <a:pt x="5290032" y="5485954"/>
                  </a:lnTo>
                  <a:lnTo>
                    <a:pt x="5318930" y="5495471"/>
                  </a:lnTo>
                  <a:lnTo>
                    <a:pt x="5356084" y="5482464"/>
                  </a:lnTo>
                  <a:lnTo>
                    <a:pt x="5421501" y="5468824"/>
                  </a:lnTo>
                  <a:lnTo>
                    <a:pt x="5495174" y="5479927"/>
                  </a:lnTo>
                  <a:lnTo>
                    <a:pt x="5517720" y="5481830"/>
                  </a:lnTo>
                  <a:lnTo>
                    <a:pt x="5564401" y="5452645"/>
                  </a:lnTo>
                  <a:lnTo>
                    <a:pt x="5579961" y="5450424"/>
                  </a:lnTo>
                  <a:lnTo>
                    <a:pt x="5598062" y="5437735"/>
                  </a:lnTo>
                  <a:lnTo>
                    <a:pt x="5650459" y="5377144"/>
                  </a:lnTo>
                  <a:lnTo>
                    <a:pt x="5660621" y="5382854"/>
                  </a:lnTo>
                  <a:lnTo>
                    <a:pt x="5660866" y="5382796"/>
                  </a:lnTo>
                  <a:lnTo>
                    <a:pt x="5650740" y="5377092"/>
                  </a:lnTo>
                  <a:cubicBezTo>
                    <a:pt x="5650952" y="5367558"/>
                    <a:pt x="5651163" y="5358023"/>
                    <a:pt x="5651375" y="5348489"/>
                  </a:cubicBezTo>
                  <a:lnTo>
                    <a:pt x="5636460" y="5328467"/>
                  </a:lnTo>
                  <a:lnTo>
                    <a:pt x="5629479" y="5271897"/>
                  </a:lnTo>
                  <a:lnTo>
                    <a:pt x="5604092" y="5243611"/>
                  </a:lnTo>
                  <a:lnTo>
                    <a:pt x="5598380" y="5224543"/>
                  </a:lnTo>
                  <a:lnTo>
                    <a:pt x="5585686" y="5214373"/>
                  </a:lnTo>
                  <a:lnTo>
                    <a:pt x="5545384" y="5211513"/>
                  </a:lnTo>
                  <a:lnTo>
                    <a:pt x="5520949" y="5202296"/>
                  </a:lnTo>
                  <a:lnTo>
                    <a:pt x="5511429" y="5181956"/>
                  </a:lnTo>
                  <a:lnTo>
                    <a:pt x="5512381" y="5175600"/>
                  </a:lnTo>
                  <a:lnTo>
                    <a:pt x="5502861" y="5178142"/>
                  </a:lnTo>
                  <a:lnTo>
                    <a:pt x="5482869" y="5165430"/>
                  </a:lnTo>
                  <a:lnTo>
                    <a:pt x="5475253" y="5146997"/>
                  </a:lnTo>
                  <a:lnTo>
                    <a:pt x="5474184" y="5146401"/>
                  </a:lnTo>
                  <a:lnTo>
                    <a:pt x="5451638" y="5128307"/>
                  </a:lnTo>
                  <a:lnTo>
                    <a:pt x="5417342" y="5083548"/>
                  </a:lnTo>
                  <a:lnTo>
                    <a:pt x="5373837" y="5054026"/>
                  </a:lnTo>
                  <a:lnTo>
                    <a:pt x="5345257" y="5042598"/>
                  </a:lnTo>
                  <a:lnTo>
                    <a:pt x="5320806" y="5037837"/>
                  </a:lnTo>
                  <a:lnTo>
                    <a:pt x="5300482" y="5026409"/>
                  </a:lnTo>
                  <a:cubicBezTo>
                    <a:pt x="5300376" y="5023235"/>
                    <a:pt x="5300271" y="5020060"/>
                    <a:pt x="5300165" y="5016886"/>
                  </a:cubicBezTo>
                  <a:lnTo>
                    <a:pt x="5286510" y="5008632"/>
                  </a:lnTo>
                  <a:lnTo>
                    <a:pt x="5282381" y="5016886"/>
                  </a:lnTo>
                  <a:lnTo>
                    <a:pt x="5270950" y="5014029"/>
                  </a:lnTo>
                  <a:lnTo>
                    <a:pt x="5255072" y="5010854"/>
                  </a:lnTo>
                  <a:lnTo>
                    <a:pt x="5245228" y="5009267"/>
                  </a:lnTo>
                  <a:lnTo>
                    <a:pt x="5229032" y="4980697"/>
                  </a:lnTo>
                  <a:lnTo>
                    <a:pt x="5211885" y="4944192"/>
                  </a:lnTo>
                  <a:lnTo>
                    <a:pt x="5193784" y="4938795"/>
                  </a:lnTo>
                  <a:lnTo>
                    <a:pt x="5176636" y="4938160"/>
                  </a:lnTo>
                  <a:lnTo>
                    <a:pt x="5171555" y="4925145"/>
                  </a:lnTo>
                  <a:lnTo>
                    <a:pt x="5202358" y="4917844"/>
                  </a:lnTo>
                  <a:lnTo>
                    <a:pt x="5199817" y="4907369"/>
                  </a:lnTo>
                  <a:lnTo>
                    <a:pt x="5190291" y="4906099"/>
                  </a:lnTo>
                  <a:lnTo>
                    <a:pt x="5185210" y="4911495"/>
                  </a:lnTo>
                  <a:lnTo>
                    <a:pt x="5188068" y="4894671"/>
                  </a:lnTo>
                  <a:lnTo>
                    <a:pt x="5207121" y="4898798"/>
                  </a:lnTo>
                  <a:lnTo>
                    <a:pt x="5217918" y="4907051"/>
                  </a:lnTo>
                  <a:cubicBezTo>
                    <a:pt x="5217600" y="4909802"/>
                    <a:pt x="5217283" y="4912554"/>
                    <a:pt x="5216965" y="4915305"/>
                  </a:cubicBezTo>
                  <a:lnTo>
                    <a:pt x="5234748" y="4917527"/>
                  </a:lnTo>
                  <a:lnTo>
                    <a:pt x="5225222" y="4907051"/>
                  </a:lnTo>
                  <a:lnTo>
                    <a:pt x="5243322" y="4908956"/>
                  </a:lnTo>
                  <a:lnTo>
                    <a:pt x="5249673" y="4901655"/>
                  </a:lnTo>
                  <a:lnTo>
                    <a:pt x="5252531" y="4881338"/>
                  </a:lnTo>
                  <a:lnTo>
                    <a:pt x="5262058" y="4868641"/>
                  </a:lnTo>
                  <a:lnTo>
                    <a:pt x="5276983" y="4862292"/>
                  </a:lnTo>
                  <a:lnTo>
                    <a:pt x="5279841" y="4842293"/>
                  </a:lnTo>
                  <a:lnTo>
                    <a:pt x="5300482" y="4809279"/>
                  </a:lnTo>
                  <a:lnTo>
                    <a:pt x="5309056" y="4810232"/>
                  </a:lnTo>
                  <a:lnTo>
                    <a:pt x="5302705" y="4819755"/>
                  </a:lnTo>
                  <a:lnTo>
                    <a:pt x="5305245" y="4831500"/>
                  </a:lnTo>
                  <a:lnTo>
                    <a:pt x="5318900" y="4840706"/>
                  </a:lnTo>
                  <a:lnTo>
                    <a:pt x="5328109" y="4832135"/>
                  </a:lnTo>
                  <a:lnTo>
                    <a:pt x="5327157" y="4827056"/>
                  </a:lnTo>
                  <a:lnTo>
                    <a:pt x="5322711" y="4821660"/>
                  </a:lnTo>
                  <a:lnTo>
                    <a:pt x="5323981" y="4831183"/>
                  </a:lnTo>
                  <a:lnTo>
                    <a:pt x="5316360" y="4823882"/>
                  </a:lnTo>
                  <a:lnTo>
                    <a:pt x="5314454" y="4815628"/>
                  </a:lnTo>
                  <a:lnTo>
                    <a:pt x="5317630" y="4811501"/>
                  </a:lnTo>
                  <a:lnTo>
                    <a:pt x="5327157" y="4801978"/>
                  </a:lnTo>
                  <a:lnTo>
                    <a:pt x="5333508" y="4801661"/>
                  </a:lnTo>
                  <a:lnTo>
                    <a:pt x="5342082" y="4813089"/>
                  </a:lnTo>
                  <a:lnTo>
                    <a:pt x="5351608" y="4815311"/>
                  </a:lnTo>
                  <a:lnTo>
                    <a:pt x="5359547" y="4808010"/>
                  </a:lnTo>
                  <a:lnTo>
                    <a:pt x="5342717" y="4796264"/>
                  </a:lnTo>
                  <a:lnTo>
                    <a:pt x="5340494" y="4790868"/>
                  </a:lnTo>
                  <a:lnTo>
                    <a:pt x="5309691" y="4767060"/>
                  </a:lnTo>
                  <a:lnTo>
                    <a:pt x="5305563" y="4772456"/>
                  </a:lnTo>
                  <a:lnTo>
                    <a:pt x="5292861" y="4758806"/>
                  </a:lnTo>
                  <a:lnTo>
                    <a:pt x="5283969" y="4741030"/>
                  </a:lnTo>
                  <a:lnTo>
                    <a:pt x="5280794" y="4721983"/>
                  </a:lnTo>
                  <a:lnTo>
                    <a:pt x="5298894" y="4732459"/>
                  </a:lnTo>
                  <a:lnTo>
                    <a:pt x="5315725" y="4725792"/>
                  </a:lnTo>
                  <a:lnTo>
                    <a:pt x="5318900" y="4719444"/>
                  </a:lnTo>
                  <a:lnTo>
                    <a:pt x="5328427" y="4721666"/>
                  </a:lnTo>
                  <a:lnTo>
                    <a:pt x="5336048" y="4728967"/>
                  </a:lnTo>
                  <a:lnTo>
                    <a:pt x="5356689" y="4728649"/>
                  </a:lnTo>
                  <a:lnTo>
                    <a:pt x="5356689" y="4718491"/>
                  </a:lnTo>
                  <a:lnTo>
                    <a:pt x="5343987" y="4709920"/>
                  </a:lnTo>
                  <a:lnTo>
                    <a:pt x="5337636" y="4718491"/>
                  </a:lnTo>
                  <a:lnTo>
                    <a:pt x="5331285" y="4708968"/>
                  </a:lnTo>
                  <a:lnTo>
                    <a:pt x="5334460" y="4700397"/>
                  </a:lnTo>
                  <a:lnTo>
                    <a:pt x="5339859" y="4696270"/>
                  </a:lnTo>
                  <a:lnTo>
                    <a:pt x="5363358" y="4697223"/>
                  </a:lnTo>
                  <a:lnTo>
                    <a:pt x="5375742" y="4686430"/>
                  </a:lnTo>
                  <a:lnTo>
                    <a:pt x="5386222" y="4681986"/>
                  </a:lnTo>
                  <a:lnTo>
                    <a:pt x="5430362" y="4672462"/>
                  </a:lnTo>
                  <a:lnTo>
                    <a:pt x="5430362" y="4663892"/>
                  </a:lnTo>
                  <a:lnTo>
                    <a:pt x="5418612" y="4657543"/>
                  </a:lnTo>
                  <a:lnTo>
                    <a:pt x="5420835" y="4648019"/>
                  </a:lnTo>
                  <a:lnTo>
                    <a:pt x="5416707" y="4641036"/>
                  </a:lnTo>
                  <a:lnTo>
                    <a:pt x="5393208" y="4645163"/>
                  </a:lnTo>
                  <a:lnTo>
                    <a:pt x="5379553" y="4654686"/>
                  </a:lnTo>
                  <a:lnTo>
                    <a:pt x="5352243" y="4657225"/>
                  </a:lnTo>
                  <a:lnTo>
                    <a:pt x="5331230" y="4660361"/>
                  </a:lnTo>
                  <a:cubicBezTo>
                    <a:pt x="5331190" y="4660605"/>
                    <a:pt x="5331149" y="4660850"/>
                    <a:pt x="5331109" y="4661094"/>
                  </a:cubicBezTo>
                  <a:lnTo>
                    <a:pt x="5315234" y="4676033"/>
                  </a:lnTo>
                  <a:lnTo>
                    <a:pt x="5309836" y="4676351"/>
                  </a:lnTo>
                  <a:lnTo>
                    <a:pt x="5314281" y="4666816"/>
                  </a:lnTo>
                  <a:lnTo>
                    <a:pt x="5285389" y="4662366"/>
                  </a:lnTo>
                  <a:lnTo>
                    <a:pt x="5258401" y="4676669"/>
                  </a:lnTo>
                  <a:lnTo>
                    <a:pt x="5249829" y="4690337"/>
                  </a:lnTo>
                  <a:lnTo>
                    <a:pt x="5242844" y="4694787"/>
                  </a:lnTo>
                  <a:lnTo>
                    <a:pt x="5238399" y="4692562"/>
                  </a:lnTo>
                  <a:lnTo>
                    <a:pt x="5206649" y="4704640"/>
                  </a:lnTo>
                  <a:lnTo>
                    <a:pt x="5195219" y="4725936"/>
                  </a:lnTo>
                  <a:lnTo>
                    <a:pt x="5184741" y="4732293"/>
                  </a:lnTo>
                  <a:lnTo>
                    <a:pt x="5178391" y="4719579"/>
                  </a:lnTo>
                  <a:lnTo>
                    <a:pt x="5164421" y="4717672"/>
                  </a:lnTo>
                  <a:lnTo>
                    <a:pt x="5151721" y="4719897"/>
                  </a:lnTo>
                  <a:lnTo>
                    <a:pt x="5147594" y="4731657"/>
                  </a:lnTo>
                  <a:lnTo>
                    <a:pt x="5144736" y="4744053"/>
                  </a:lnTo>
                  <a:lnTo>
                    <a:pt x="5132036" y="4746596"/>
                  </a:lnTo>
                  <a:lnTo>
                    <a:pt x="5132036" y="4739921"/>
                  </a:lnTo>
                  <a:lnTo>
                    <a:pt x="5116161" y="4732611"/>
                  </a:lnTo>
                  <a:lnTo>
                    <a:pt x="5101239" y="4750728"/>
                  </a:lnTo>
                  <a:lnTo>
                    <a:pt x="5080284" y="4761535"/>
                  </a:lnTo>
                  <a:lnTo>
                    <a:pt x="5055836" y="4769164"/>
                  </a:lnTo>
                  <a:lnTo>
                    <a:pt x="5050756" y="4763124"/>
                  </a:lnTo>
                  <a:lnTo>
                    <a:pt x="5045994" y="4736425"/>
                  </a:lnTo>
                  <a:lnTo>
                    <a:pt x="5040914" y="4745960"/>
                  </a:lnTo>
                  <a:lnTo>
                    <a:pt x="5045359" y="4773296"/>
                  </a:lnTo>
                  <a:lnTo>
                    <a:pt x="5051709" y="4774567"/>
                  </a:lnTo>
                  <a:lnTo>
                    <a:pt x="5042501" y="4780924"/>
                  </a:lnTo>
                  <a:lnTo>
                    <a:pt x="5039961" y="4775838"/>
                  </a:lnTo>
                  <a:lnTo>
                    <a:pt x="5039009" y="4766303"/>
                  </a:lnTo>
                  <a:lnTo>
                    <a:pt x="5033611" y="4758992"/>
                  </a:lnTo>
                  <a:lnTo>
                    <a:pt x="5028531" y="4776792"/>
                  </a:lnTo>
                  <a:lnTo>
                    <a:pt x="5032976" y="4779017"/>
                  </a:lnTo>
                  <a:lnTo>
                    <a:pt x="5019006" y="4792684"/>
                  </a:lnTo>
                  <a:lnTo>
                    <a:pt x="5004401" y="4799359"/>
                  </a:lnTo>
                  <a:lnTo>
                    <a:pt x="4999004" y="4803491"/>
                  </a:lnTo>
                  <a:lnTo>
                    <a:pt x="4987574" y="4805716"/>
                  </a:lnTo>
                  <a:lnTo>
                    <a:pt x="4983446" y="4824787"/>
                  </a:lnTo>
                  <a:lnTo>
                    <a:pt x="4974874" y="4829873"/>
                  </a:lnTo>
                  <a:lnTo>
                    <a:pt x="4968524" y="4826694"/>
                  </a:lnTo>
                  <a:lnTo>
                    <a:pt x="4965349" y="4818748"/>
                  </a:lnTo>
                  <a:lnTo>
                    <a:pt x="4974874" y="4813980"/>
                  </a:lnTo>
                  <a:lnTo>
                    <a:pt x="4974874" y="4810166"/>
                  </a:lnTo>
                  <a:lnTo>
                    <a:pt x="4965349" y="4815570"/>
                  </a:lnTo>
                  <a:lnTo>
                    <a:pt x="4952649" y="4800631"/>
                  </a:lnTo>
                  <a:lnTo>
                    <a:pt x="4941854" y="4801902"/>
                  </a:lnTo>
                  <a:lnTo>
                    <a:pt x="4938679" y="4810166"/>
                  </a:lnTo>
                  <a:lnTo>
                    <a:pt x="4930424" y="4803173"/>
                  </a:lnTo>
                  <a:lnTo>
                    <a:pt x="4922804" y="4814934"/>
                  </a:lnTo>
                  <a:lnTo>
                    <a:pt x="4917724" y="4801902"/>
                  </a:lnTo>
                  <a:lnTo>
                    <a:pt x="4910104" y="4792684"/>
                  </a:lnTo>
                  <a:lnTo>
                    <a:pt x="4896451" y="4784420"/>
                  </a:lnTo>
                  <a:lnTo>
                    <a:pt x="4893276" y="4803491"/>
                  </a:lnTo>
                  <a:lnTo>
                    <a:pt x="4900896" y="4812709"/>
                  </a:lnTo>
                  <a:lnTo>
                    <a:pt x="4907246" y="4819066"/>
                  </a:lnTo>
                  <a:lnTo>
                    <a:pt x="4916771" y="4820020"/>
                  </a:lnTo>
                  <a:lnTo>
                    <a:pt x="4929471" y="4827330"/>
                  </a:lnTo>
                  <a:lnTo>
                    <a:pt x="4932646" y="4840044"/>
                  </a:lnTo>
                  <a:lnTo>
                    <a:pt x="4939314" y="4841951"/>
                  </a:lnTo>
                  <a:lnTo>
                    <a:pt x="4937091" y="4826059"/>
                  </a:lnTo>
                  <a:lnTo>
                    <a:pt x="4938679" y="4819702"/>
                  </a:lnTo>
                  <a:lnTo>
                    <a:pt x="4960269" y="4833051"/>
                  </a:lnTo>
                  <a:lnTo>
                    <a:pt x="4969794" y="4836548"/>
                  </a:lnTo>
                  <a:lnTo>
                    <a:pt x="4977414" y="4841633"/>
                  </a:lnTo>
                  <a:lnTo>
                    <a:pt x="4964714" y="4854347"/>
                  </a:lnTo>
                  <a:lnTo>
                    <a:pt x="4963444" y="4857526"/>
                  </a:lnTo>
                  <a:lnTo>
                    <a:pt x="4982811" y="4855301"/>
                  </a:lnTo>
                  <a:lnTo>
                    <a:pt x="4990114" y="4859433"/>
                  </a:lnTo>
                  <a:lnTo>
                    <a:pt x="4983764" y="4865790"/>
                  </a:lnTo>
                  <a:lnTo>
                    <a:pt x="4999639" y="4865790"/>
                  </a:lnTo>
                  <a:lnTo>
                    <a:pt x="5011386" y="4870876"/>
                  </a:lnTo>
                  <a:lnTo>
                    <a:pt x="5021864" y="4883590"/>
                  </a:lnTo>
                  <a:lnTo>
                    <a:pt x="5015831" y="4909653"/>
                  </a:lnTo>
                  <a:lnTo>
                    <a:pt x="5036151" y="4910607"/>
                  </a:lnTo>
                  <a:lnTo>
                    <a:pt x="5076474" y="4925228"/>
                  </a:lnTo>
                  <a:lnTo>
                    <a:pt x="5079649" y="4917917"/>
                  </a:lnTo>
                  <a:lnTo>
                    <a:pt x="5052979" y="4901071"/>
                  </a:lnTo>
                  <a:lnTo>
                    <a:pt x="5031389" y="4869604"/>
                  </a:lnTo>
                  <a:lnTo>
                    <a:pt x="5012974" y="4834005"/>
                  </a:lnTo>
                  <a:lnTo>
                    <a:pt x="5004719" y="4842269"/>
                  </a:lnTo>
                  <a:lnTo>
                    <a:pt x="4999321" y="4834005"/>
                  </a:lnTo>
                  <a:lnTo>
                    <a:pt x="4995194" y="4819384"/>
                  </a:lnTo>
                  <a:lnTo>
                    <a:pt x="5002496" y="4816205"/>
                  </a:lnTo>
                  <a:lnTo>
                    <a:pt x="5001544" y="4809848"/>
                  </a:lnTo>
                  <a:lnTo>
                    <a:pt x="5004719" y="4807623"/>
                  </a:lnTo>
                  <a:lnTo>
                    <a:pt x="5036786" y="4869604"/>
                  </a:lnTo>
                  <a:lnTo>
                    <a:pt x="5057106" y="4899164"/>
                  </a:lnTo>
                  <a:lnTo>
                    <a:pt x="5078696" y="4909335"/>
                  </a:lnTo>
                  <a:lnTo>
                    <a:pt x="5085999" y="4911560"/>
                  </a:lnTo>
                  <a:lnTo>
                    <a:pt x="5094254" y="4912196"/>
                  </a:lnTo>
                  <a:lnTo>
                    <a:pt x="5098381" y="4905839"/>
                  </a:lnTo>
                  <a:lnTo>
                    <a:pt x="5106954" y="4896304"/>
                  </a:lnTo>
                  <a:lnTo>
                    <a:pt x="5116479" y="4911243"/>
                  </a:lnTo>
                  <a:lnTo>
                    <a:pt x="5126004" y="4904886"/>
                  </a:lnTo>
                  <a:lnTo>
                    <a:pt x="5130131" y="4898211"/>
                  </a:lnTo>
                  <a:lnTo>
                    <a:pt x="5148864" y="4893761"/>
                  </a:lnTo>
                  <a:lnTo>
                    <a:pt x="5162834" y="4895986"/>
                  </a:lnTo>
                  <a:lnTo>
                    <a:pt x="5181249" y="4909335"/>
                  </a:lnTo>
                  <a:lnTo>
                    <a:pt x="5175534" y="4914739"/>
                  </a:lnTo>
                  <a:lnTo>
                    <a:pt x="5160929" y="4912832"/>
                  </a:lnTo>
                  <a:lnTo>
                    <a:pt x="5156801" y="4915057"/>
                  </a:lnTo>
                  <a:cubicBezTo>
                    <a:pt x="5156589" y="4921626"/>
                    <a:pt x="5156378" y="4928194"/>
                    <a:pt x="5156166" y="4934763"/>
                  </a:cubicBezTo>
                  <a:lnTo>
                    <a:pt x="5151721" y="4947477"/>
                  </a:lnTo>
                  <a:lnTo>
                    <a:pt x="5144419" y="4948749"/>
                  </a:lnTo>
                  <a:lnTo>
                    <a:pt x="5131719" y="4950974"/>
                  </a:lnTo>
                  <a:lnTo>
                    <a:pt x="5117114" y="4960827"/>
                  </a:lnTo>
                  <a:lnTo>
                    <a:pt x="5094571" y="4943028"/>
                  </a:lnTo>
                  <a:lnTo>
                    <a:pt x="5071076" y="4943981"/>
                  </a:lnTo>
                  <a:lnTo>
                    <a:pt x="5061869" y="4955742"/>
                  </a:lnTo>
                  <a:lnTo>
                    <a:pt x="5055519" y="4969409"/>
                  </a:lnTo>
                  <a:lnTo>
                    <a:pt x="5033611" y="4976402"/>
                  </a:lnTo>
                  <a:lnTo>
                    <a:pt x="5025039" y="4986891"/>
                  </a:lnTo>
                  <a:lnTo>
                    <a:pt x="5012339" y="4987845"/>
                  </a:lnTo>
                  <a:lnTo>
                    <a:pt x="5002814" y="4981488"/>
                  </a:lnTo>
                  <a:lnTo>
                    <a:pt x="4994241" y="4986255"/>
                  </a:lnTo>
                  <a:lnTo>
                    <a:pt x="4972334" y="5008505"/>
                  </a:lnTo>
                  <a:lnTo>
                    <a:pt x="4941854" y="5033933"/>
                  </a:lnTo>
                  <a:lnTo>
                    <a:pt x="4914866" y="5053004"/>
                  </a:lnTo>
                  <a:lnTo>
                    <a:pt x="4887879" y="5037429"/>
                  </a:lnTo>
                  <a:lnTo>
                    <a:pt x="4861526" y="5034568"/>
                  </a:lnTo>
                  <a:lnTo>
                    <a:pt x="4859304" y="5027258"/>
                  </a:lnTo>
                  <a:lnTo>
                    <a:pt x="4877401" y="5013590"/>
                  </a:lnTo>
                  <a:lnTo>
                    <a:pt x="4873909" y="4995473"/>
                  </a:lnTo>
                  <a:lnTo>
                    <a:pt x="4881211" y="4992294"/>
                  </a:lnTo>
                  <a:lnTo>
                    <a:pt x="4885339" y="4962734"/>
                  </a:lnTo>
                  <a:lnTo>
                    <a:pt x="4870099" y="4939849"/>
                  </a:lnTo>
                  <a:lnTo>
                    <a:pt x="4854224" y="4945253"/>
                  </a:lnTo>
                  <a:lnTo>
                    <a:pt x="4851049" y="4936671"/>
                  </a:lnTo>
                  <a:lnTo>
                    <a:pt x="4831046" y="4919825"/>
                  </a:lnTo>
                  <a:lnTo>
                    <a:pt x="4818029" y="4918871"/>
                  </a:lnTo>
                  <a:lnTo>
                    <a:pt x="4810726" y="4929678"/>
                  </a:lnTo>
                  <a:lnTo>
                    <a:pt x="4797074" y="4924592"/>
                  </a:lnTo>
                  <a:lnTo>
                    <a:pt x="4784056" y="4917282"/>
                  </a:lnTo>
                  <a:lnTo>
                    <a:pt x="4780881" y="4909018"/>
                  </a:lnTo>
                  <a:lnTo>
                    <a:pt x="4787549" y="4904250"/>
                  </a:lnTo>
                  <a:lnTo>
                    <a:pt x="4808186" y="4888357"/>
                  </a:lnTo>
                  <a:lnTo>
                    <a:pt x="4836444" y="4865154"/>
                  </a:lnTo>
                  <a:lnTo>
                    <a:pt x="4839619" y="4855619"/>
                  </a:lnTo>
                  <a:lnTo>
                    <a:pt x="4844064" y="4862929"/>
                  </a:lnTo>
                  <a:lnTo>
                    <a:pt x="4866289" y="4854030"/>
                  </a:lnTo>
                  <a:lnTo>
                    <a:pt x="4894546" y="4846719"/>
                  </a:lnTo>
                  <a:lnTo>
                    <a:pt x="4905341" y="4849897"/>
                  </a:lnTo>
                  <a:lnTo>
                    <a:pt x="4899944" y="4839091"/>
                  </a:lnTo>
                  <a:lnTo>
                    <a:pt x="4909469" y="4829555"/>
                  </a:lnTo>
                  <a:lnTo>
                    <a:pt x="4891371" y="4835912"/>
                  </a:lnTo>
                  <a:cubicBezTo>
                    <a:pt x="4891054" y="4832098"/>
                    <a:pt x="4890736" y="4828283"/>
                    <a:pt x="4890419" y="4824469"/>
                  </a:cubicBezTo>
                  <a:lnTo>
                    <a:pt x="4885021" y="4817159"/>
                  </a:lnTo>
                  <a:lnTo>
                    <a:pt x="4882481" y="4795863"/>
                  </a:lnTo>
                  <a:lnTo>
                    <a:pt x="4877719" y="4809848"/>
                  </a:lnTo>
                  <a:lnTo>
                    <a:pt x="4870099" y="4812073"/>
                  </a:lnTo>
                  <a:lnTo>
                    <a:pt x="4875496" y="4825741"/>
                  </a:lnTo>
                  <a:lnTo>
                    <a:pt x="4871369" y="4824787"/>
                  </a:lnTo>
                  <a:lnTo>
                    <a:pt x="4861526" y="4818430"/>
                  </a:lnTo>
                  <a:lnTo>
                    <a:pt x="4855176" y="4819384"/>
                  </a:lnTo>
                  <a:lnTo>
                    <a:pt x="4847874" y="4815570"/>
                  </a:lnTo>
                  <a:cubicBezTo>
                    <a:pt x="4847556" y="4811650"/>
                    <a:pt x="4847239" y="4807729"/>
                    <a:pt x="4846921" y="4803809"/>
                  </a:cubicBezTo>
                  <a:lnTo>
                    <a:pt x="4839301" y="4809213"/>
                  </a:lnTo>
                  <a:lnTo>
                    <a:pt x="4829776" y="4801584"/>
                  </a:lnTo>
                  <a:lnTo>
                    <a:pt x="4826601" y="4807941"/>
                  </a:lnTo>
                  <a:lnTo>
                    <a:pt x="4821204" y="4809213"/>
                  </a:lnTo>
                  <a:lnTo>
                    <a:pt x="4808504" y="4811755"/>
                  </a:lnTo>
                  <a:lnTo>
                    <a:pt x="4795169" y="4816841"/>
                  </a:lnTo>
                  <a:lnTo>
                    <a:pt x="4794216" y="4824469"/>
                  </a:lnTo>
                  <a:lnTo>
                    <a:pt x="4816441" y="4828284"/>
                  </a:lnTo>
                  <a:lnTo>
                    <a:pt x="4808821" y="4830509"/>
                  </a:lnTo>
                  <a:lnTo>
                    <a:pt x="4785644" y="4826377"/>
                  </a:lnTo>
                  <a:lnTo>
                    <a:pt x="4775166" y="4828602"/>
                  </a:lnTo>
                  <a:lnTo>
                    <a:pt x="4701824" y="4809530"/>
                  </a:lnTo>
                  <a:lnTo>
                    <a:pt x="4699601" y="4797770"/>
                  </a:lnTo>
                  <a:lnTo>
                    <a:pt x="4704999" y="4808259"/>
                  </a:lnTo>
                  <a:lnTo>
                    <a:pt x="4765324" y="4822562"/>
                  </a:lnTo>
                  <a:lnTo>
                    <a:pt x="4776119" y="4823198"/>
                  </a:lnTo>
                  <a:lnTo>
                    <a:pt x="4746274" y="4799677"/>
                  </a:lnTo>
                  <a:lnTo>
                    <a:pt x="4729446" y="4799677"/>
                  </a:lnTo>
                  <a:lnTo>
                    <a:pt x="4726271" y="4807941"/>
                  </a:lnTo>
                  <a:lnTo>
                    <a:pt x="4713571" y="4802856"/>
                  </a:lnTo>
                  <a:lnTo>
                    <a:pt x="4712301" y="4792367"/>
                  </a:lnTo>
                  <a:lnTo>
                    <a:pt x="4740559" y="4785692"/>
                  </a:lnTo>
                  <a:lnTo>
                    <a:pt x="4746909" y="4784738"/>
                  </a:lnTo>
                  <a:lnTo>
                    <a:pt x="4737384" y="4768846"/>
                  </a:lnTo>
                  <a:lnTo>
                    <a:pt x="4717381" y="4764714"/>
                  </a:lnTo>
                  <a:lnTo>
                    <a:pt x="4706586" y="4770117"/>
                  </a:lnTo>
                  <a:lnTo>
                    <a:pt x="4689759" y="4756767"/>
                  </a:lnTo>
                  <a:lnTo>
                    <a:pt x="4687536" y="4752317"/>
                  </a:lnTo>
                  <a:lnTo>
                    <a:pt x="4704681" y="4757721"/>
                  </a:lnTo>
                  <a:lnTo>
                    <a:pt x="4709761" y="4754225"/>
                  </a:lnTo>
                  <a:lnTo>
                    <a:pt x="4729129" y="4759628"/>
                  </a:lnTo>
                  <a:lnTo>
                    <a:pt x="4748179" y="4763442"/>
                  </a:lnTo>
                  <a:lnTo>
                    <a:pt x="4764054" y="4769799"/>
                  </a:lnTo>
                  <a:lnTo>
                    <a:pt x="4808821" y="4724982"/>
                  </a:lnTo>
                  <a:lnTo>
                    <a:pt x="4767864" y="4752953"/>
                  </a:lnTo>
                  <a:lnTo>
                    <a:pt x="4745956" y="4759310"/>
                  </a:lnTo>
                  <a:lnTo>
                    <a:pt x="4735161" y="4747868"/>
                  </a:lnTo>
                  <a:lnTo>
                    <a:pt x="4727541" y="4738332"/>
                  </a:lnTo>
                  <a:lnTo>
                    <a:pt x="4725636" y="4731339"/>
                  </a:lnTo>
                  <a:lnTo>
                    <a:pt x="4723414" y="4717354"/>
                  </a:lnTo>
                  <a:lnTo>
                    <a:pt x="4731351" y="4710043"/>
                  </a:lnTo>
                  <a:lnTo>
                    <a:pt x="4726271" y="4699236"/>
                  </a:lnTo>
                  <a:lnTo>
                    <a:pt x="4725001" y="4688747"/>
                  </a:lnTo>
                  <a:lnTo>
                    <a:pt x="4720874" y="4703686"/>
                  </a:lnTo>
                  <a:lnTo>
                    <a:pt x="4725001" y="4708772"/>
                  </a:lnTo>
                  <a:lnTo>
                    <a:pt x="4714841" y="4717354"/>
                  </a:lnTo>
                  <a:lnTo>
                    <a:pt x="4717064" y="4729114"/>
                  </a:lnTo>
                  <a:lnTo>
                    <a:pt x="4722144" y="4737378"/>
                  </a:lnTo>
                  <a:lnTo>
                    <a:pt x="4720239" y="4744689"/>
                  </a:lnTo>
                  <a:lnTo>
                    <a:pt x="4708809" y="4749139"/>
                  </a:lnTo>
                  <a:lnTo>
                    <a:pt x="4701189" y="4742782"/>
                  </a:lnTo>
                  <a:lnTo>
                    <a:pt x="4696109" y="4747232"/>
                  </a:lnTo>
                  <a:lnTo>
                    <a:pt x="4683409" y="4747232"/>
                  </a:lnTo>
                  <a:lnTo>
                    <a:pt x="4695791" y="4725936"/>
                  </a:lnTo>
                  <a:lnTo>
                    <a:pt x="4684044" y="4726254"/>
                  </a:lnTo>
                  <a:lnTo>
                    <a:pt x="4679916" y="4718943"/>
                  </a:lnTo>
                  <a:lnTo>
                    <a:pt x="4682456" y="4738650"/>
                  </a:lnTo>
                  <a:lnTo>
                    <a:pt x="4676106" y="4744371"/>
                  </a:lnTo>
                  <a:lnTo>
                    <a:pt x="4659914" y="4746596"/>
                  </a:lnTo>
                  <a:lnTo>
                    <a:pt x="4649436" y="4751682"/>
                  </a:lnTo>
                  <a:lnTo>
                    <a:pt x="4619591" y="4753271"/>
                  </a:lnTo>
                  <a:lnTo>
                    <a:pt x="4614829" y="4759628"/>
                  </a:lnTo>
                  <a:lnTo>
                    <a:pt x="4618956" y="4769799"/>
                  </a:lnTo>
                  <a:lnTo>
                    <a:pt x="4611654" y="4781560"/>
                  </a:lnTo>
                  <a:lnTo>
                    <a:pt x="4609749" y="4797452"/>
                  </a:lnTo>
                  <a:lnTo>
                    <a:pt x="4597049" y="4809213"/>
                  </a:lnTo>
                  <a:lnTo>
                    <a:pt x="4587524" y="4820655"/>
                  </a:lnTo>
                  <a:lnTo>
                    <a:pt x="4587524" y="4816523"/>
                  </a:lnTo>
                  <a:lnTo>
                    <a:pt x="4592921" y="4807941"/>
                  </a:lnTo>
                  <a:lnTo>
                    <a:pt x="4583396" y="4805081"/>
                  </a:lnTo>
                  <a:lnTo>
                    <a:pt x="4575776" y="4799995"/>
                  </a:lnTo>
                  <a:lnTo>
                    <a:pt x="4572601" y="4788235"/>
                  </a:lnTo>
                  <a:lnTo>
                    <a:pt x="4568474" y="4796816"/>
                  </a:lnTo>
                  <a:lnTo>
                    <a:pt x="4565299" y="4787599"/>
                  </a:lnTo>
                  <a:lnTo>
                    <a:pt x="4556726" y="4784420"/>
                  </a:lnTo>
                  <a:lnTo>
                    <a:pt x="4553551" y="4798088"/>
                  </a:lnTo>
                  <a:lnTo>
                    <a:pt x="4566251" y="4811755"/>
                  </a:lnTo>
                  <a:lnTo>
                    <a:pt x="4574824" y="4815887"/>
                  </a:lnTo>
                  <a:lnTo>
                    <a:pt x="4580539" y="4820020"/>
                  </a:lnTo>
                  <a:cubicBezTo>
                    <a:pt x="4580856" y="4824152"/>
                    <a:pt x="4581174" y="4828284"/>
                    <a:pt x="4581491" y="4832416"/>
                  </a:cubicBezTo>
                  <a:lnTo>
                    <a:pt x="4576094" y="4845130"/>
                  </a:lnTo>
                  <a:lnTo>
                    <a:pt x="4564664" y="4848308"/>
                  </a:lnTo>
                  <a:lnTo>
                    <a:pt x="4557361" y="4856890"/>
                  </a:lnTo>
                  <a:lnTo>
                    <a:pt x="4552281" y="4857844"/>
                  </a:lnTo>
                  <a:lnTo>
                    <a:pt x="4539264" y="4858479"/>
                  </a:lnTo>
                  <a:lnTo>
                    <a:pt x="4523388" y="4862611"/>
                  </a:lnTo>
                  <a:lnTo>
                    <a:pt x="4531961" y="4871193"/>
                  </a:lnTo>
                  <a:lnTo>
                    <a:pt x="4513228" y="4882636"/>
                  </a:lnTo>
                  <a:lnTo>
                    <a:pt x="4507831" y="4875325"/>
                  </a:lnTo>
                  <a:lnTo>
                    <a:pt x="4504338" y="4865154"/>
                  </a:lnTo>
                  <a:lnTo>
                    <a:pt x="4508466" y="4859751"/>
                  </a:lnTo>
                  <a:lnTo>
                    <a:pt x="4508466" y="4849262"/>
                  </a:lnTo>
                  <a:lnTo>
                    <a:pt x="4502116" y="4843858"/>
                  </a:lnTo>
                  <a:lnTo>
                    <a:pt x="4493861" y="4868333"/>
                  </a:lnTo>
                  <a:cubicBezTo>
                    <a:pt x="4493543" y="4873842"/>
                    <a:pt x="4493226" y="4879352"/>
                    <a:pt x="4492908" y="4884861"/>
                  </a:cubicBezTo>
                  <a:lnTo>
                    <a:pt x="4503703" y="4891218"/>
                  </a:lnTo>
                  <a:lnTo>
                    <a:pt x="4505926" y="4905203"/>
                  </a:lnTo>
                  <a:lnTo>
                    <a:pt x="4497671" y="4910289"/>
                  </a:lnTo>
                  <a:lnTo>
                    <a:pt x="4499868" y="4919360"/>
                  </a:lnTo>
                  <a:lnTo>
                    <a:pt x="4500840" y="4920286"/>
                  </a:lnTo>
                  <a:lnTo>
                    <a:pt x="4506875" y="4943464"/>
                  </a:lnTo>
                  <a:cubicBezTo>
                    <a:pt x="4506557" y="4951507"/>
                    <a:pt x="4506240" y="4959551"/>
                    <a:pt x="4505922" y="4967594"/>
                  </a:cubicBezTo>
                  <a:lnTo>
                    <a:pt x="4499570" y="4964736"/>
                  </a:lnTo>
                  <a:lnTo>
                    <a:pt x="4505922" y="4976166"/>
                  </a:lnTo>
                  <a:cubicBezTo>
                    <a:pt x="4505604" y="4979976"/>
                    <a:pt x="4505287" y="4983786"/>
                    <a:pt x="4504969" y="4987596"/>
                  </a:cubicBezTo>
                  <a:lnTo>
                    <a:pt x="4487183" y="4995216"/>
                  </a:lnTo>
                  <a:lnTo>
                    <a:pt x="4475749" y="5001884"/>
                  </a:lnTo>
                  <a:lnTo>
                    <a:pt x="4460821" y="5005059"/>
                  </a:lnTo>
                  <a:lnTo>
                    <a:pt x="4447164" y="5022204"/>
                  </a:lnTo>
                  <a:lnTo>
                    <a:pt x="4430330" y="5038079"/>
                  </a:lnTo>
                  <a:lnTo>
                    <a:pt x="4433506" y="5029506"/>
                  </a:lnTo>
                  <a:lnTo>
                    <a:pt x="4443988" y="5017759"/>
                  </a:lnTo>
                  <a:lnTo>
                    <a:pt x="4443988" y="5008234"/>
                  </a:lnTo>
                  <a:lnTo>
                    <a:pt x="4454469" y="5000931"/>
                  </a:lnTo>
                  <a:lnTo>
                    <a:pt x="4464950" y="4992359"/>
                  </a:lnTo>
                  <a:lnTo>
                    <a:pt x="4463997" y="4986961"/>
                  </a:lnTo>
                  <a:lnTo>
                    <a:pt x="4449069" y="4990136"/>
                  </a:lnTo>
                  <a:lnTo>
                    <a:pt x="4452245" y="4980929"/>
                  </a:lnTo>
                  <a:lnTo>
                    <a:pt x="4449069" y="4971404"/>
                  </a:lnTo>
                  <a:lnTo>
                    <a:pt x="4439223" y="4964101"/>
                  </a:lnTo>
                  <a:lnTo>
                    <a:pt x="4429060" y="4968229"/>
                  </a:lnTo>
                  <a:lnTo>
                    <a:pt x="4424613" y="4976801"/>
                  </a:lnTo>
                  <a:lnTo>
                    <a:pt x="4411909" y="4972991"/>
                  </a:lnTo>
                  <a:lnTo>
                    <a:pt x="4410956" y="4981246"/>
                  </a:lnTo>
                  <a:lnTo>
                    <a:pt x="4432236" y="4983151"/>
                  </a:lnTo>
                  <a:lnTo>
                    <a:pt x="4435412" y="4985374"/>
                  </a:lnTo>
                  <a:lnTo>
                    <a:pt x="4438588" y="4991724"/>
                  </a:lnTo>
                  <a:lnTo>
                    <a:pt x="4428107" y="5004424"/>
                  </a:lnTo>
                  <a:lnTo>
                    <a:pt x="4426201" y="5009821"/>
                  </a:lnTo>
                  <a:lnTo>
                    <a:pt x="4420802" y="5011726"/>
                  </a:lnTo>
                  <a:lnTo>
                    <a:pt x="4417626" y="5007599"/>
                  </a:lnTo>
                  <a:lnTo>
                    <a:pt x="4413497" y="5011726"/>
                  </a:lnTo>
                  <a:lnTo>
                    <a:pt x="4420802" y="5021251"/>
                  </a:lnTo>
                  <a:lnTo>
                    <a:pt x="4420802" y="5028554"/>
                  </a:lnTo>
                  <a:lnTo>
                    <a:pt x="4410638" y="5035221"/>
                  </a:lnTo>
                  <a:cubicBezTo>
                    <a:pt x="4410956" y="5038925"/>
                    <a:pt x="4411273" y="5042630"/>
                    <a:pt x="4411591" y="5046334"/>
                  </a:cubicBezTo>
                  <a:lnTo>
                    <a:pt x="4416673" y="5034904"/>
                  </a:lnTo>
                  <a:lnTo>
                    <a:pt x="4430330" y="5031729"/>
                  </a:lnTo>
                  <a:lnTo>
                    <a:pt x="4430330" y="5038079"/>
                  </a:lnTo>
                  <a:lnTo>
                    <a:pt x="4408415" y="5059351"/>
                  </a:lnTo>
                  <a:lnTo>
                    <a:pt x="4409368" y="5066654"/>
                  </a:lnTo>
                  <a:lnTo>
                    <a:pt x="4410956" y="5082529"/>
                  </a:lnTo>
                  <a:lnTo>
                    <a:pt x="4409050" y="5116184"/>
                  </a:lnTo>
                  <a:lnTo>
                    <a:pt x="4416673" y="5138091"/>
                  </a:lnTo>
                  <a:lnTo>
                    <a:pt x="4416388" y="5137963"/>
                  </a:lnTo>
                  <a:lnTo>
                    <a:pt x="4413532" y="5157060"/>
                  </a:lnTo>
                  <a:lnTo>
                    <a:pt x="4399569" y="5177430"/>
                  </a:lnTo>
                  <a:lnTo>
                    <a:pt x="4398617" y="5183796"/>
                  </a:lnTo>
                  <a:lnTo>
                    <a:pt x="4376721" y="5181886"/>
                  </a:lnTo>
                  <a:lnTo>
                    <a:pt x="4365932" y="5188252"/>
                  </a:lnTo>
                  <a:lnTo>
                    <a:pt x="4345306" y="5219125"/>
                  </a:lnTo>
                  <a:lnTo>
                    <a:pt x="4332930" y="5259229"/>
                  </a:lnTo>
                  <a:lnTo>
                    <a:pt x="4330709" y="5271960"/>
                  </a:lnTo>
                  <a:lnTo>
                    <a:pt x="4323093" y="5274188"/>
                  </a:lnTo>
                  <a:lnTo>
                    <a:pt x="4314207" y="5282782"/>
                  </a:lnTo>
                  <a:lnTo>
                    <a:pt x="4314207" y="5291057"/>
                  </a:lnTo>
                  <a:lnTo>
                    <a:pt x="4306591" y="5287874"/>
                  </a:lnTo>
                  <a:lnTo>
                    <a:pt x="4298024" y="5290102"/>
                  </a:lnTo>
                  <a:cubicBezTo>
                    <a:pt x="4297707" y="5292967"/>
                    <a:pt x="4297389" y="5295831"/>
                    <a:pt x="4297072" y="5298696"/>
                  </a:cubicBezTo>
                  <a:lnTo>
                    <a:pt x="4290725" y="5302834"/>
                  </a:lnTo>
                  <a:lnTo>
                    <a:pt x="4296437" y="5306016"/>
                  </a:lnTo>
                  <a:lnTo>
                    <a:pt x="4304370" y="5300606"/>
                  </a:lnTo>
                  <a:lnTo>
                    <a:pt x="4317381" y="5301879"/>
                  </a:lnTo>
                  <a:lnTo>
                    <a:pt x="4324679" y="5304743"/>
                  </a:lnTo>
                  <a:lnTo>
                    <a:pt x="4327853" y="5312064"/>
                  </a:lnTo>
                  <a:lnTo>
                    <a:pt x="4329122" y="5321612"/>
                  </a:lnTo>
                  <a:lnTo>
                    <a:pt x="4331343" y="5327023"/>
                  </a:lnTo>
                  <a:lnTo>
                    <a:pt x="4343084" y="5338163"/>
                  </a:lnTo>
                  <a:lnTo>
                    <a:pt x="4348479" y="5349939"/>
                  </a:lnTo>
                  <a:lnTo>
                    <a:pt x="4347949" y="5350022"/>
                  </a:lnTo>
                  <a:lnTo>
                    <a:pt x="4354478" y="5386173"/>
                  </a:lnTo>
                  <a:lnTo>
                    <a:pt x="4367495" y="5416728"/>
                  </a:lnTo>
                  <a:lnTo>
                    <a:pt x="4394165" y="5435506"/>
                  </a:lnTo>
                  <a:lnTo>
                    <a:pt x="4426868" y="5452056"/>
                  </a:lnTo>
                  <a:lnTo>
                    <a:pt x="4440838" y="5454920"/>
                  </a:lnTo>
                  <a:lnTo>
                    <a:pt x="4447188" y="5451738"/>
                  </a:lnTo>
                  <a:lnTo>
                    <a:pt x="4452903" y="5461604"/>
                  </a:lnTo>
                  <a:lnTo>
                    <a:pt x="4450680" y="5467969"/>
                  </a:lnTo>
                  <a:lnTo>
                    <a:pt x="4447505" y="5471470"/>
                  </a:lnTo>
                  <a:lnTo>
                    <a:pt x="4449093" y="5473380"/>
                  </a:lnTo>
                  <a:lnTo>
                    <a:pt x="4444330" y="5483883"/>
                  </a:lnTo>
                  <a:lnTo>
                    <a:pt x="4442108" y="5490248"/>
                  </a:lnTo>
                  <a:lnTo>
                    <a:pt x="4426233" y="5488021"/>
                  </a:lnTo>
                  <a:lnTo>
                    <a:pt x="4416708" y="5487066"/>
                  </a:lnTo>
                  <a:lnTo>
                    <a:pt x="4398610" y="5486111"/>
                  </a:lnTo>
                  <a:lnTo>
                    <a:pt x="4374163" y="5482292"/>
                  </a:lnTo>
                  <a:lnTo>
                    <a:pt x="4361463" y="5481337"/>
                  </a:lnTo>
                  <a:lnTo>
                    <a:pt x="4336380" y="5489612"/>
                  </a:lnTo>
                  <a:lnTo>
                    <a:pt x="4311933" y="5483883"/>
                  </a:lnTo>
                  <a:lnTo>
                    <a:pt x="4298280" y="5488021"/>
                  </a:lnTo>
                  <a:lnTo>
                    <a:pt x="4289073" y="5510300"/>
                  </a:lnTo>
                  <a:lnTo>
                    <a:pt x="4278278" y="5522076"/>
                  </a:lnTo>
                  <a:lnTo>
                    <a:pt x="4253195" y="5536080"/>
                  </a:lnTo>
                  <a:lnTo>
                    <a:pt x="4224620" y="5550084"/>
                  </a:lnTo>
                  <a:lnTo>
                    <a:pt x="4209063" y="5568225"/>
                  </a:lnTo>
                  <a:lnTo>
                    <a:pt x="4191283" y="5582866"/>
                  </a:lnTo>
                  <a:lnTo>
                    <a:pt x="4191283" y="5592732"/>
                  </a:lnTo>
                  <a:lnTo>
                    <a:pt x="4172233" y="5602280"/>
                  </a:lnTo>
                  <a:lnTo>
                    <a:pt x="4169058" y="5601007"/>
                  </a:lnTo>
                  <a:lnTo>
                    <a:pt x="4173185" y="5594642"/>
                  </a:lnTo>
                  <a:lnTo>
                    <a:pt x="4175408" y="5585412"/>
                  </a:lnTo>
                  <a:lnTo>
                    <a:pt x="4168105" y="5578092"/>
                  </a:lnTo>
                  <a:lnTo>
                    <a:pt x="4173820" y="5569498"/>
                  </a:lnTo>
                  <a:lnTo>
                    <a:pt x="4185568" y="5564088"/>
                  </a:lnTo>
                  <a:lnTo>
                    <a:pt x="4204618" y="5551357"/>
                  </a:lnTo>
                  <a:lnTo>
                    <a:pt x="4226843" y="5537353"/>
                  </a:lnTo>
                  <a:lnTo>
                    <a:pt x="4235098" y="5534170"/>
                  </a:lnTo>
                  <a:lnTo>
                    <a:pt x="4235098" y="5524622"/>
                  </a:lnTo>
                  <a:lnTo>
                    <a:pt x="4224620" y="5528123"/>
                  </a:lnTo>
                  <a:lnTo>
                    <a:pt x="4202395" y="5533215"/>
                  </a:lnTo>
                  <a:lnTo>
                    <a:pt x="4184615" y="5544036"/>
                  </a:lnTo>
                  <a:lnTo>
                    <a:pt x="4167470" y="5537989"/>
                  </a:lnTo>
                  <a:lnTo>
                    <a:pt x="4163025" y="5522076"/>
                  </a:lnTo>
                  <a:lnTo>
                    <a:pt x="4160928" y="5513064"/>
                  </a:lnTo>
                  <a:lnTo>
                    <a:pt x="4150640" y="5513376"/>
                  </a:lnTo>
                  <a:lnTo>
                    <a:pt x="4135718" y="5512423"/>
                  </a:lnTo>
                  <a:lnTo>
                    <a:pt x="4123970" y="5504168"/>
                  </a:lnTo>
                  <a:lnTo>
                    <a:pt x="4098570" y="5493373"/>
                  </a:lnTo>
                  <a:lnTo>
                    <a:pt x="4080473" y="5491786"/>
                  </a:lnTo>
                  <a:lnTo>
                    <a:pt x="4071900" y="5495913"/>
                  </a:lnTo>
                  <a:lnTo>
                    <a:pt x="4066820" y="5485436"/>
                  </a:lnTo>
                  <a:lnTo>
                    <a:pt x="4073170" y="5474641"/>
                  </a:lnTo>
                  <a:lnTo>
                    <a:pt x="4059200" y="5477181"/>
                  </a:lnTo>
                  <a:lnTo>
                    <a:pt x="4060470" y="5486706"/>
                  </a:lnTo>
                  <a:lnTo>
                    <a:pt x="4055073" y="5494326"/>
                  </a:lnTo>
                  <a:lnTo>
                    <a:pt x="4044913" y="5497501"/>
                  </a:lnTo>
                  <a:lnTo>
                    <a:pt x="4033165" y="5498453"/>
                  </a:lnTo>
                  <a:lnTo>
                    <a:pt x="4027768" y="5493056"/>
                  </a:lnTo>
                  <a:lnTo>
                    <a:pt x="3999193" y="5494643"/>
                  </a:lnTo>
                  <a:lnTo>
                    <a:pt x="3999193" y="5501946"/>
                  </a:lnTo>
                  <a:lnTo>
                    <a:pt x="3989668" y="5512741"/>
                  </a:lnTo>
                  <a:lnTo>
                    <a:pt x="3974110" y="5516868"/>
                  </a:lnTo>
                  <a:lnTo>
                    <a:pt x="3968713" y="5516868"/>
                  </a:lnTo>
                  <a:lnTo>
                    <a:pt x="3951885" y="5506708"/>
                  </a:lnTo>
                  <a:lnTo>
                    <a:pt x="3940138" y="5520361"/>
                  </a:lnTo>
                  <a:cubicBezTo>
                    <a:pt x="3940455" y="5524277"/>
                    <a:pt x="3940773" y="5528192"/>
                    <a:pt x="3941090" y="5532108"/>
                  </a:cubicBezTo>
                  <a:lnTo>
                    <a:pt x="3953790" y="5537188"/>
                  </a:lnTo>
                  <a:lnTo>
                    <a:pt x="3946805" y="5544491"/>
                  </a:lnTo>
                  <a:lnTo>
                    <a:pt x="3950933" y="5551793"/>
                  </a:lnTo>
                  <a:lnTo>
                    <a:pt x="3963950" y="5554016"/>
                  </a:lnTo>
                  <a:lnTo>
                    <a:pt x="3964903" y="5545443"/>
                  </a:lnTo>
                  <a:lnTo>
                    <a:pt x="3976650" y="5562271"/>
                  </a:lnTo>
                  <a:lnTo>
                    <a:pt x="3991255" y="5570526"/>
                  </a:lnTo>
                  <a:lnTo>
                    <a:pt x="4001098" y="5579733"/>
                  </a:lnTo>
                  <a:lnTo>
                    <a:pt x="3989350" y="5589258"/>
                  </a:lnTo>
                  <a:lnTo>
                    <a:pt x="3971253" y="5569573"/>
                  </a:lnTo>
                  <a:lnTo>
                    <a:pt x="3963950" y="5569573"/>
                  </a:lnTo>
                  <a:lnTo>
                    <a:pt x="3955378" y="5561318"/>
                  </a:lnTo>
                  <a:lnTo>
                    <a:pt x="3934105" y="5568938"/>
                  </a:lnTo>
                  <a:lnTo>
                    <a:pt x="3935375" y="5582591"/>
                  </a:lnTo>
                  <a:lnTo>
                    <a:pt x="3962045" y="5598148"/>
                  </a:lnTo>
                  <a:lnTo>
                    <a:pt x="3962045" y="5610848"/>
                  </a:lnTo>
                  <a:lnTo>
                    <a:pt x="3947123" y="5613071"/>
                  </a:lnTo>
                  <a:lnTo>
                    <a:pt x="3932200" y="5599736"/>
                  </a:lnTo>
                  <a:cubicBezTo>
                    <a:pt x="3931883" y="5595503"/>
                    <a:pt x="3931565" y="5591269"/>
                    <a:pt x="3931248" y="5587036"/>
                  </a:cubicBezTo>
                  <a:lnTo>
                    <a:pt x="3920770" y="5580686"/>
                  </a:lnTo>
                  <a:lnTo>
                    <a:pt x="3910928" y="5584813"/>
                  </a:lnTo>
                  <a:lnTo>
                    <a:pt x="3907753" y="5595291"/>
                  </a:lnTo>
                  <a:lnTo>
                    <a:pt x="3939185" y="5620373"/>
                  </a:lnTo>
                  <a:lnTo>
                    <a:pt x="3926168" y="5627041"/>
                  </a:lnTo>
                  <a:lnTo>
                    <a:pt x="3911563" y="5616563"/>
                  </a:lnTo>
                  <a:lnTo>
                    <a:pt x="3908388" y="5621961"/>
                  </a:lnTo>
                  <a:lnTo>
                    <a:pt x="3899815" y="5614658"/>
                  </a:lnTo>
                  <a:lnTo>
                    <a:pt x="3903625" y="5598466"/>
                  </a:lnTo>
                  <a:lnTo>
                    <a:pt x="3899498" y="5587353"/>
                  </a:lnTo>
                  <a:lnTo>
                    <a:pt x="3880448" y="5582908"/>
                  </a:lnTo>
                  <a:lnTo>
                    <a:pt x="3876003" y="5568621"/>
                  </a:lnTo>
                  <a:lnTo>
                    <a:pt x="3863303" y="5570526"/>
                  </a:lnTo>
                  <a:lnTo>
                    <a:pt x="3860128" y="5562271"/>
                  </a:lnTo>
                  <a:lnTo>
                    <a:pt x="3856953" y="5551793"/>
                  </a:lnTo>
                  <a:lnTo>
                    <a:pt x="3862033" y="5543538"/>
                  </a:lnTo>
                  <a:lnTo>
                    <a:pt x="3865208" y="5531791"/>
                  </a:lnTo>
                  <a:lnTo>
                    <a:pt x="3849015" y="5527346"/>
                  </a:lnTo>
                  <a:lnTo>
                    <a:pt x="3847110" y="5539093"/>
                  </a:lnTo>
                  <a:lnTo>
                    <a:pt x="3836633" y="5545443"/>
                  </a:lnTo>
                  <a:lnTo>
                    <a:pt x="3827108" y="5560366"/>
                  </a:lnTo>
                  <a:lnTo>
                    <a:pt x="3832505" y="5577511"/>
                  </a:lnTo>
                  <a:lnTo>
                    <a:pt x="3827743" y="5593068"/>
                  </a:lnTo>
                  <a:lnTo>
                    <a:pt x="3834410" y="5617198"/>
                  </a:lnTo>
                  <a:lnTo>
                    <a:pt x="3857588" y="5639423"/>
                  </a:lnTo>
                  <a:lnTo>
                    <a:pt x="3861080" y="5666411"/>
                  </a:lnTo>
                  <a:lnTo>
                    <a:pt x="3875050" y="5671808"/>
                  </a:lnTo>
                  <a:lnTo>
                    <a:pt x="3903625" y="5700701"/>
                  </a:lnTo>
                  <a:lnTo>
                    <a:pt x="3900768" y="5730546"/>
                  </a:lnTo>
                  <a:lnTo>
                    <a:pt x="3881718" y="5726418"/>
                  </a:lnTo>
                  <a:lnTo>
                    <a:pt x="3881718" y="5719116"/>
                  </a:lnTo>
                  <a:lnTo>
                    <a:pt x="3893465" y="5716893"/>
                  </a:lnTo>
                  <a:lnTo>
                    <a:pt x="3884575" y="5706416"/>
                  </a:lnTo>
                  <a:lnTo>
                    <a:pt x="3868700" y="5688318"/>
                  </a:lnTo>
                  <a:lnTo>
                    <a:pt x="3856953" y="5700383"/>
                  </a:lnTo>
                  <a:lnTo>
                    <a:pt x="3862668" y="5709591"/>
                  </a:lnTo>
                  <a:lnTo>
                    <a:pt x="3858223" y="5714988"/>
                  </a:lnTo>
                  <a:lnTo>
                    <a:pt x="3863620" y="5721338"/>
                  </a:lnTo>
                  <a:lnTo>
                    <a:pt x="3877590" y="5724513"/>
                  </a:lnTo>
                  <a:lnTo>
                    <a:pt x="3866795" y="5742293"/>
                  </a:lnTo>
                  <a:lnTo>
                    <a:pt x="3856635" y="5748008"/>
                  </a:lnTo>
                  <a:lnTo>
                    <a:pt x="3842665" y="5744833"/>
                  </a:lnTo>
                  <a:lnTo>
                    <a:pt x="3826790" y="5741341"/>
                  </a:lnTo>
                  <a:lnTo>
                    <a:pt x="3824885" y="5753088"/>
                  </a:lnTo>
                  <a:lnTo>
                    <a:pt x="3843935" y="5754358"/>
                  </a:lnTo>
                  <a:lnTo>
                    <a:pt x="3859810" y="5761343"/>
                  </a:lnTo>
                  <a:lnTo>
                    <a:pt x="3859810" y="5770868"/>
                  </a:lnTo>
                  <a:lnTo>
                    <a:pt x="3873463" y="5773091"/>
                  </a:lnTo>
                  <a:lnTo>
                    <a:pt x="3873463" y="5765471"/>
                  </a:lnTo>
                  <a:lnTo>
                    <a:pt x="3896958" y="5779123"/>
                  </a:lnTo>
                  <a:lnTo>
                    <a:pt x="3902673" y="5794681"/>
                  </a:lnTo>
                  <a:lnTo>
                    <a:pt x="3910928" y="5801031"/>
                  </a:lnTo>
                  <a:lnTo>
                    <a:pt x="3926803" y="5801983"/>
                  </a:lnTo>
                  <a:lnTo>
                    <a:pt x="3934423" y="5814366"/>
                  </a:lnTo>
                  <a:lnTo>
                    <a:pt x="3958870" y="5825796"/>
                  </a:lnTo>
                  <a:lnTo>
                    <a:pt x="3967443" y="5835321"/>
                  </a:lnTo>
                  <a:lnTo>
                    <a:pt x="3962045" y="5852148"/>
                  </a:lnTo>
                  <a:lnTo>
                    <a:pt x="3965538" y="5857546"/>
                  </a:lnTo>
                  <a:lnTo>
                    <a:pt x="3961410" y="5863896"/>
                  </a:lnTo>
                  <a:lnTo>
                    <a:pt x="3971888" y="5877231"/>
                  </a:lnTo>
                  <a:lnTo>
                    <a:pt x="3979508" y="5891201"/>
                  </a:lnTo>
                  <a:lnTo>
                    <a:pt x="3962680" y="5894376"/>
                  </a:lnTo>
                  <a:lnTo>
                    <a:pt x="3953790" y="5883581"/>
                  </a:lnTo>
                  <a:lnTo>
                    <a:pt x="3943313" y="5883898"/>
                  </a:lnTo>
                  <a:lnTo>
                    <a:pt x="3931565" y="5869293"/>
                  </a:lnTo>
                  <a:lnTo>
                    <a:pt x="3922993" y="5864213"/>
                  </a:lnTo>
                  <a:lnTo>
                    <a:pt x="3926168" y="5853736"/>
                  </a:lnTo>
                  <a:lnTo>
                    <a:pt x="3912515" y="5851513"/>
                  </a:lnTo>
                  <a:lnTo>
                    <a:pt x="3896640" y="5857863"/>
                  </a:lnTo>
                  <a:lnTo>
                    <a:pt x="3902038" y="5864213"/>
                  </a:lnTo>
                  <a:lnTo>
                    <a:pt x="3876638" y="5865801"/>
                  </a:lnTo>
                  <a:lnTo>
                    <a:pt x="3869676" y="5859999"/>
                  </a:lnTo>
                  <a:lnTo>
                    <a:pt x="3872889" y="5872612"/>
                  </a:lnTo>
                  <a:lnTo>
                    <a:pt x="3882402" y="5876432"/>
                  </a:lnTo>
                  <a:lnTo>
                    <a:pt x="3876060" y="5884073"/>
                  </a:lnTo>
                  <a:lnTo>
                    <a:pt x="3885572" y="5885983"/>
                  </a:lnTo>
                  <a:lnTo>
                    <a:pt x="3890012" y="5900946"/>
                  </a:lnTo>
                  <a:lnTo>
                    <a:pt x="3899524" y="5904766"/>
                  </a:lnTo>
                  <a:lnTo>
                    <a:pt x="3904597" y="5906039"/>
                  </a:lnTo>
                  <a:lnTo>
                    <a:pt x="3900475" y="5893623"/>
                  </a:lnTo>
                  <a:lnTo>
                    <a:pt x="3905865" y="5891076"/>
                  </a:lnTo>
                  <a:lnTo>
                    <a:pt x="3914109" y="5897444"/>
                  </a:lnTo>
                  <a:lnTo>
                    <a:pt x="3915378" y="5910178"/>
                  </a:lnTo>
                  <a:lnTo>
                    <a:pt x="3919500" y="5911133"/>
                  </a:lnTo>
                  <a:lnTo>
                    <a:pt x="3917914" y="5917500"/>
                  </a:lnTo>
                  <a:lnTo>
                    <a:pt x="3909353" y="5928325"/>
                  </a:lnTo>
                  <a:lnTo>
                    <a:pt x="3900792" y="5927370"/>
                  </a:lnTo>
                  <a:lnTo>
                    <a:pt x="3896670" y="5934692"/>
                  </a:lnTo>
                  <a:lnTo>
                    <a:pt x="3888109" y="5943288"/>
                  </a:lnTo>
                  <a:lnTo>
                    <a:pt x="3885255" y="5943288"/>
                  </a:lnTo>
                  <a:lnTo>
                    <a:pt x="3877646" y="5931508"/>
                  </a:lnTo>
                  <a:lnTo>
                    <a:pt x="3885890" y="5928325"/>
                  </a:lnTo>
                  <a:lnTo>
                    <a:pt x="3869084" y="5922276"/>
                  </a:lnTo>
                  <a:lnTo>
                    <a:pt x="3867816" y="5915909"/>
                  </a:lnTo>
                  <a:lnTo>
                    <a:pt x="3855133" y="5918137"/>
                  </a:lnTo>
                  <a:lnTo>
                    <a:pt x="3854182" y="5924504"/>
                  </a:lnTo>
                  <a:lnTo>
                    <a:pt x="3863060" y="5935010"/>
                  </a:lnTo>
                  <a:lnTo>
                    <a:pt x="3860840" y="5953794"/>
                  </a:lnTo>
                  <a:lnTo>
                    <a:pt x="3870353" y="5967801"/>
                  </a:lnTo>
                  <a:lnTo>
                    <a:pt x="3875109" y="5982128"/>
                  </a:lnTo>
                  <a:lnTo>
                    <a:pt x="3877011" y="6000274"/>
                  </a:lnTo>
                  <a:lnTo>
                    <a:pt x="3872255" y="6015237"/>
                  </a:lnTo>
                  <a:lnTo>
                    <a:pt x="3882719" y="6024470"/>
                  </a:lnTo>
                  <a:lnTo>
                    <a:pt x="3879548" y="6031792"/>
                  </a:lnTo>
                  <a:lnTo>
                    <a:pt x="3895402" y="6043571"/>
                  </a:lnTo>
                  <a:lnTo>
                    <a:pt x="3883987" y="6049938"/>
                  </a:lnTo>
                  <a:lnTo>
                    <a:pt x="3876377" y="6034975"/>
                  </a:lnTo>
                  <a:lnTo>
                    <a:pt x="3869084" y="6033384"/>
                  </a:lnTo>
                  <a:lnTo>
                    <a:pt x="3870987" y="6043571"/>
                  </a:lnTo>
                  <a:lnTo>
                    <a:pt x="3861475" y="6043890"/>
                  </a:lnTo>
                  <a:lnTo>
                    <a:pt x="3862743" y="6038477"/>
                  </a:lnTo>
                  <a:lnTo>
                    <a:pt x="3855133" y="6021604"/>
                  </a:lnTo>
                  <a:lnTo>
                    <a:pt x="3844352" y="6001866"/>
                  </a:lnTo>
                  <a:lnTo>
                    <a:pt x="3829767" y="6006960"/>
                  </a:lnTo>
                  <a:lnTo>
                    <a:pt x="3819303" y="6033702"/>
                  </a:lnTo>
                  <a:lnTo>
                    <a:pt x="3822791" y="6054714"/>
                  </a:lnTo>
                  <a:lnTo>
                    <a:pt x="3818352" y="6048665"/>
                  </a:lnTo>
                  <a:lnTo>
                    <a:pt x="3813279" y="6051849"/>
                  </a:lnTo>
                  <a:lnTo>
                    <a:pt x="3807889" y="6038796"/>
                  </a:lnTo>
                  <a:lnTo>
                    <a:pt x="3800279" y="5999956"/>
                  </a:lnTo>
                  <a:lnTo>
                    <a:pt x="3792669" y="5995817"/>
                  </a:lnTo>
                  <a:lnTo>
                    <a:pt x="3790132" y="5987540"/>
                  </a:lnTo>
                  <a:lnTo>
                    <a:pt x="3779986" y="5986585"/>
                  </a:lnTo>
                  <a:lnTo>
                    <a:pt x="3777449" y="5971622"/>
                  </a:lnTo>
                  <a:lnTo>
                    <a:pt x="3764132" y="5978944"/>
                  </a:lnTo>
                  <a:lnTo>
                    <a:pt x="3758742" y="6006641"/>
                  </a:lnTo>
                  <a:lnTo>
                    <a:pt x="3753351" y="5998046"/>
                  </a:lnTo>
                  <a:lnTo>
                    <a:pt x="3745107" y="6002503"/>
                  </a:lnTo>
                  <a:lnTo>
                    <a:pt x="3734327" y="5982446"/>
                  </a:lnTo>
                  <a:lnTo>
                    <a:pt x="3733058" y="5960479"/>
                  </a:lnTo>
                  <a:lnTo>
                    <a:pt x="3742571" y="5949973"/>
                  </a:lnTo>
                  <a:lnTo>
                    <a:pt x="3737814" y="5927688"/>
                  </a:lnTo>
                  <a:lnTo>
                    <a:pt x="3721961" y="5903493"/>
                  </a:lnTo>
                  <a:lnTo>
                    <a:pt x="3708326" y="5898080"/>
                  </a:lnTo>
                  <a:lnTo>
                    <a:pt x="3701985" y="5903493"/>
                  </a:lnTo>
                  <a:lnTo>
                    <a:pt x="3694375" y="5879297"/>
                  </a:lnTo>
                  <a:lnTo>
                    <a:pt x="3681692" y="5876432"/>
                  </a:lnTo>
                  <a:cubicBezTo>
                    <a:pt x="3681586" y="5871869"/>
                    <a:pt x="3681481" y="5867305"/>
                    <a:pt x="3681375" y="5862742"/>
                  </a:cubicBezTo>
                  <a:lnTo>
                    <a:pt x="3690887" y="5862742"/>
                  </a:lnTo>
                  <a:lnTo>
                    <a:pt x="3711814" y="5839820"/>
                  </a:lnTo>
                  <a:lnTo>
                    <a:pt x="3709595" y="5824221"/>
                  </a:lnTo>
                  <a:lnTo>
                    <a:pt x="3710863" y="5820082"/>
                  </a:lnTo>
                  <a:lnTo>
                    <a:pt x="3725448" y="5835682"/>
                  </a:lnTo>
                  <a:lnTo>
                    <a:pt x="3740351" y="5836637"/>
                  </a:lnTo>
                  <a:lnTo>
                    <a:pt x="3746693" y="5826131"/>
                  </a:lnTo>
                  <a:lnTo>
                    <a:pt x="3762547" y="5819764"/>
                  </a:lnTo>
                  <a:lnTo>
                    <a:pt x="3788230" y="5838547"/>
                  </a:lnTo>
                  <a:lnTo>
                    <a:pt x="3812328" y="5846824"/>
                  </a:lnTo>
                  <a:lnTo>
                    <a:pt x="3836426" y="5846506"/>
                  </a:lnTo>
                  <a:lnTo>
                    <a:pt x="3849426" y="5860196"/>
                  </a:lnTo>
                  <a:lnTo>
                    <a:pt x="3857036" y="5860832"/>
                  </a:lnTo>
                  <a:lnTo>
                    <a:pt x="3868367" y="5859082"/>
                  </a:lnTo>
                  <a:lnTo>
                    <a:pt x="3859493" y="5854053"/>
                  </a:lnTo>
                  <a:lnTo>
                    <a:pt x="3872193" y="5847703"/>
                  </a:lnTo>
                  <a:lnTo>
                    <a:pt x="3883940" y="5850878"/>
                  </a:lnTo>
                  <a:lnTo>
                    <a:pt x="3893465" y="5849608"/>
                  </a:lnTo>
                  <a:lnTo>
                    <a:pt x="3889020" y="5840083"/>
                  </a:lnTo>
                  <a:lnTo>
                    <a:pt x="3876320" y="5835003"/>
                  </a:lnTo>
                  <a:lnTo>
                    <a:pt x="3868065" y="5837226"/>
                  </a:lnTo>
                  <a:lnTo>
                    <a:pt x="3859493" y="5833098"/>
                  </a:lnTo>
                  <a:lnTo>
                    <a:pt x="3843618" y="5815318"/>
                  </a:lnTo>
                  <a:lnTo>
                    <a:pt x="3845523" y="5828971"/>
                  </a:lnTo>
                  <a:lnTo>
                    <a:pt x="3830918" y="5828018"/>
                  </a:lnTo>
                  <a:lnTo>
                    <a:pt x="3827743" y="5814366"/>
                  </a:lnTo>
                  <a:lnTo>
                    <a:pt x="3823298" y="5817541"/>
                  </a:lnTo>
                  <a:lnTo>
                    <a:pt x="3811550" y="5810556"/>
                  </a:lnTo>
                  <a:lnTo>
                    <a:pt x="3797898" y="5817858"/>
                  </a:lnTo>
                  <a:lnTo>
                    <a:pt x="3787420" y="5809286"/>
                  </a:lnTo>
                  <a:lnTo>
                    <a:pt x="3761703" y="5813096"/>
                  </a:lnTo>
                  <a:lnTo>
                    <a:pt x="3753765" y="5811826"/>
                  </a:lnTo>
                  <a:lnTo>
                    <a:pt x="3747415" y="5811191"/>
                  </a:lnTo>
                  <a:lnTo>
                    <a:pt x="3742653" y="5810873"/>
                  </a:lnTo>
                  <a:lnTo>
                    <a:pt x="3741383" y="5811191"/>
                  </a:lnTo>
                  <a:lnTo>
                    <a:pt x="3739478" y="5812461"/>
                  </a:lnTo>
                  <a:lnTo>
                    <a:pt x="3735985" y="5815636"/>
                  </a:lnTo>
                  <a:lnTo>
                    <a:pt x="3732810" y="5818811"/>
                  </a:lnTo>
                  <a:lnTo>
                    <a:pt x="3731223" y="5820398"/>
                  </a:lnTo>
                  <a:lnTo>
                    <a:pt x="3715348" y="5816588"/>
                  </a:lnTo>
                  <a:lnTo>
                    <a:pt x="3704553" y="5800713"/>
                  </a:lnTo>
                  <a:lnTo>
                    <a:pt x="3697250" y="5808968"/>
                  </a:lnTo>
                  <a:lnTo>
                    <a:pt x="3695345" y="5816588"/>
                  </a:lnTo>
                  <a:lnTo>
                    <a:pt x="3687725" y="5812461"/>
                  </a:lnTo>
                  <a:lnTo>
                    <a:pt x="3684550" y="5801031"/>
                  </a:lnTo>
                  <a:lnTo>
                    <a:pt x="3675978" y="5789283"/>
                  </a:lnTo>
                  <a:cubicBezTo>
                    <a:pt x="3676295" y="5785896"/>
                    <a:pt x="3676613" y="5782510"/>
                    <a:pt x="3676930" y="5779123"/>
                  </a:cubicBezTo>
                  <a:lnTo>
                    <a:pt x="3668358" y="5781028"/>
                  </a:lnTo>
                  <a:lnTo>
                    <a:pt x="3665183" y="5764201"/>
                  </a:lnTo>
                  <a:lnTo>
                    <a:pt x="3650260" y="5761343"/>
                  </a:lnTo>
                  <a:lnTo>
                    <a:pt x="3646133" y="5750548"/>
                  </a:lnTo>
                  <a:lnTo>
                    <a:pt x="3652165" y="5740071"/>
                  </a:lnTo>
                  <a:lnTo>
                    <a:pt x="3667088" y="5735943"/>
                  </a:lnTo>
                  <a:lnTo>
                    <a:pt x="3675343" y="5743881"/>
                  </a:lnTo>
                  <a:lnTo>
                    <a:pt x="3683915" y="5747056"/>
                  </a:lnTo>
                  <a:lnTo>
                    <a:pt x="3681693" y="5733403"/>
                  </a:lnTo>
                  <a:lnTo>
                    <a:pt x="3676613" y="5727371"/>
                  </a:lnTo>
                  <a:lnTo>
                    <a:pt x="3660738" y="5728323"/>
                  </a:lnTo>
                  <a:lnTo>
                    <a:pt x="3654388" y="5720068"/>
                  </a:lnTo>
                  <a:lnTo>
                    <a:pt x="3648990" y="5730546"/>
                  </a:lnTo>
                  <a:lnTo>
                    <a:pt x="3645815" y="5739118"/>
                  </a:lnTo>
                  <a:lnTo>
                    <a:pt x="3641370" y="5733721"/>
                  </a:lnTo>
                  <a:lnTo>
                    <a:pt x="3639465" y="5722291"/>
                  </a:lnTo>
                  <a:lnTo>
                    <a:pt x="3631845" y="5709591"/>
                  </a:lnTo>
                  <a:lnTo>
                    <a:pt x="3615018" y="5708956"/>
                  </a:lnTo>
                  <a:lnTo>
                    <a:pt x="3602000" y="5689906"/>
                  </a:lnTo>
                  <a:lnTo>
                    <a:pt x="3606128" y="5683556"/>
                  </a:lnTo>
                  <a:lnTo>
                    <a:pt x="3595968" y="5682286"/>
                  </a:lnTo>
                  <a:cubicBezTo>
                    <a:pt x="3595650" y="5676888"/>
                    <a:pt x="3595333" y="5671491"/>
                    <a:pt x="3595015" y="5666093"/>
                  </a:cubicBezTo>
                  <a:lnTo>
                    <a:pt x="3588665" y="5656886"/>
                  </a:lnTo>
                  <a:lnTo>
                    <a:pt x="3589618" y="5650536"/>
                  </a:lnTo>
                  <a:lnTo>
                    <a:pt x="3582315" y="5649583"/>
                  </a:lnTo>
                  <a:lnTo>
                    <a:pt x="3578188" y="5641963"/>
                  </a:lnTo>
                  <a:lnTo>
                    <a:pt x="3578378" y="5641929"/>
                  </a:lnTo>
                  <a:lnTo>
                    <a:pt x="3574656" y="5639745"/>
                  </a:lnTo>
                  <a:lnTo>
                    <a:pt x="3577496" y="5632442"/>
                  </a:lnTo>
                  <a:lnTo>
                    <a:pt x="3571816" y="5618155"/>
                  </a:lnTo>
                  <a:lnTo>
                    <a:pt x="3557613" y="5606090"/>
                  </a:lnTo>
                  <a:lnTo>
                    <a:pt x="3537414" y="5597200"/>
                  </a:lnTo>
                  <a:lnTo>
                    <a:pt x="3526999" y="5579420"/>
                  </a:lnTo>
                  <a:lnTo>
                    <a:pt x="3525737" y="5573387"/>
                  </a:lnTo>
                  <a:lnTo>
                    <a:pt x="3515006" y="5557830"/>
                  </a:lnTo>
                  <a:lnTo>
                    <a:pt x="3517847" y="5553067"/>
                  </a:lnTo>
                  <a:lnTo>
                    <a:pt x="3527946" y="5560052"/>
                  </a:lnTo>
                  <a:lnTo>
                    <a:pt x="3526684" y="5550845"/>
                  </a:lnTo>
                  <a:cubicBezTo>
                    <a:pt x="3526894" y="5549469"/>
                    <a:pt x="3527105" y="5548093"/>
                    <a:pt x="3527315" y="5546717"/>
                  </a:cubicBezTo>
                  <a:lnTo>
                    <a:pt x="3520372" y="5543860"/>
                  </a:lnTo>
                  <a:lnTo>
                    <a:pt x="3514691" y="5534970"/>
                  </a:lnTo>
                  <a:lnTo>
                    <a:pt x="3514691" y="5523540"/>
                  </a:lnTo>
                  <a:lnTo>
                    <a:pt x="3522581" y="5513062"/>
                  </a:lnTo>
                  <a:lnTo>
                    <a:pt x="3527946" y="5504490"/>
                  </a:lnTo>
                  <a:lnTo>
                    <a:pt x="3529840" y="5490202"/>
                  </a:lnTo>
                  <a:lnTo>
                    <a:pt x="3531418" y="5480995"/>
                  </a:lnTo>
                  <a:lnTo>
                    <a:pt x="3523843" y="5473057"/>
                  </a:lnTo>
                  <a:lnTo>
                    <a:pt x="3532365" y="5464485"/>
                  </a:lnTo>
                  <a:lnTo>
                    <a:pt x="3526053" y="5451784"/>
                  </a:lnTo>
                  <a:lnTo>
                    <a:pt x="3523212" y="5445434"/>
                  </a:lnTo>
                  <a:lnTo>
                    <a:pt x="3529524" y="5441307"/>
                  </a:lnTo>
                  <a:lnTo>
                    <a:pt x="3524159" y="5427337"/>
                  </a:lnTo>
                  <a:lnTo>
                    <a:pt x="3527946" y="5420352"/>
                  </a:lnTo>
                  <a:lnTo>
                    <a:pt x="3540570" y="5404794"/>
                  </a:lnTo>
                  <a:lnTo>
                    <a:pt x="3535836" y="5397809"/>
                  </a:lnTo>
                  <a:lnTo>
                    <a:pt x="3526053" y="5394952"/>
                  </a:lnTo>
                  <a:lnTo>
                    <a:pt x="3525643" y="5394317"/>
                  </a:lnTo>
                  <a:lnTo>
                    <a:pt x="3516101" y="5394317"/>
                  </a:lnTo>
                  <a:lnTo>
                    <a:pt x="3512284" y="5386716"/>
                  </a:lnTo>
                  <a:lnTo>
                    <a:pt x="3510694" y="5374048"/>
                  </a:lnTo>
                  <a:lnTo>
                    <a:pt x="3492882" y="5352511"/>
                  </a:lnTo>
                  <a:lnTo>
                    <a:pt x="3469663" y="5340159"/>
                  </a:lnTo>
                  <a:lnTo>
                    <a:pt x="3460121" y="5329707"/>
                  </a:lnTo>
                  <a:lnTo>
                    <a:pt x="3445809" y="5327807"/>
                  </a:lnTo>
                  <a:lnTo>
                    <a:pt x="3441674" y="5318622"/>
                  </a:lnTo>
                  <a:lnTo>
                    <a:pt x="3448671" y="5320839"/>
                  </a:lnTo>
                  <a:lnTo>
                    <a:pt x="3454396" y="5318939"/>
                  </a:lnTo>
                  <a:lnTo>
                    <a:pt x="3455032" y="5310071"/>
                  </a:lnTo>
                  <a:lnTo>
                    <a:pt x="3445596" y="5305079"/>
                  </a:lnTo>
                  <a:lnTo>
                    <a:pt x="3448013" y="5314939"/>
                  </a:lnTo>
                  <a:lnTo>
                    <a:pt x="3441636" y="5312732"/>
                  </a:lnTo>
                  <a:lnTo>
                    <a:pt x="3436217" y="5308949"/>
                  </a:lnTo>
                  <a:lnTo>
                    <a:pt x="3431434" y="5305166"/>
                  </a:lnTo>
                  <a:lnTo>
                    <a:pt x="3427927" y="5302014"/>
                  </a:lnTo>
                  <a:lnTo>
                    <a:pt x="3425696" y="5298861"/>
                  </a:lnTo>
                  <a:lnTo>
                    <a:pt x="3423145" y="5296654"/>
                  </a:lnTo>
                  <a:lnTo>
                    <a:pt x="3420913" y="5295078"/>
                  </a:lnTo>
                  <a:lnTo>
                    <a:pt x="3393814" y="5279000"/>
                  </a:lnTo>
                  <a:lnTo>
                    <a:pt x="3380105" y="5263238"/>
                  </a:lnTo>
                  <a:lnTo>
                    <a:pt x="3365758" y="5256303"/>
                  </a:lnTo>
                  <a:lnTo>
                    <a:pt x="3371178" y="5268913"/>
                  </a:lnTo>
                  <a:lnTo>
                    <a:pt x="3355875" y="5258509"/>
                  </a:lnTo>
                  <a:lnTo>
                    <a:pt x="3332601" y="5247476"/>
                  </a:lnTo>
                  <a:lnTo>
                    <a:pt x="3320486" y="5245269"/>
                  </a:lnTo>
                  <a:lnTo>
                    <a:pt x="3301995" y="5240855"/>
                  </a:lnTo>
                  <a:lnTo>
                    <a:pt x="3294025" y="5229506"/>
                  </a:lnTo>
                  <a:lnTo>
                    <a:pt x="3321124" y="5232974"/>
                  </a:lnTo>
                  <a:lnTo>
                    <a:pt x="3333877" y="5237072"/>
                  </a:lnTo>
                  <a:lnTo>
                    <a:pt x="3352368" y="5241171"/>
                  </a:lnTo>
                  <a:lnTo>
                    <a:pt x="3357469" y="5244954"/>
                  </a:lnTo>
                  <a:lnTo>
                    <a:pt x="3355237" y="5235496"/>
                  </a:lnTo>
                  <a:lnTo>
                    <a:pt x="3357761" y="5233854"/>
                  </a:lnTo>
                  <a:lnTo>
                    <a:pt x="3374251" y="5226890"/>
                  </a:lnTo>
                  <a:lnTo>
                    <a:pt x="3376538" y="5226649"/>
                  </a:lnTo>
                  <a:cubicBezTo>
                    <a:pt x="3376489" y="5226428"/>
                    <a:pt x="3376439" y="5226207"/>
                    <a:pt x="3376390" y="5225986"/>
                  </a:cubicBezTo>
                  <a:lnTo>
                    <a:pt x="3374251" y="5226890"/>
                  </a:lnTo>
                  <a:lnTo>
                    <a:pt x="3367352" y="5227615"/>
                  </a:lnTo>
                  <a:lnTo>
                    <a:pt x="3357761" y="5233854"/>
                  </a:lnTo>
                  <a:lnTo>
                    <a:pt x="3355306" y="5234891"/>
                  </a:lnTo>
                  <a:lnTo>
                    <a:pt x="3346733" y="5230124"/>
                  </a:lnTo>
                  <a:lnTo>
                    <a:pt x="3354671" y="5222815"/>
                  </a:lnTo>
                  <a:lnTo>
                    <a:pt x="3358798" y="5218366"/>
                  </a:lnTo>
                  <a:cubicBezTo>
                    <a:pt x="3359425" y="5217528"/>
                    <a:pt x="3359183" y="5217140"/>
                    <a:pt x="3358436" y="5217784"/>
                  </a:cubicBezTo>
                  <a:lnTo>
                    <a:pt x="3354315" y="5222229"/>
                  </a:lnTo>
                  <a:lnTo>
                    <a:pt x="3340052" y="5224452"/>
                  </a:lnTo>
                  <a:lnTo>
                    <a:pt x="3327374" y="5222547"/>
                  </a:lnTo>
                  <a:lnTo>
                    <a:pt x="3291558" y="5197464"/>
                  </a:lnTo>
                  <a:lnTo>
                    <a:pt x="3284585" y="5183177"/>
                  </a:lnTo>
                  <a:lnTo>
                    <a:pt x="3262715" y="5167619"/>
                  </a:lnTo>
                  <a:lnTo>
                    <a:pt x="3236724" y="5163492"/>
                  </a:lnTo>
                  <a:lnTo>
                    <a:pt x="3223095" y="5169842"/>
                  </a:lnTo>
                  <a:lnTo>
                    <a:pt x="3197105" y="5168889"/>
                  </a:lnTo>
                  <a:lnTo>
                    <a:pt x="3185694" y="5151744"/>
                  </a:lnTo>
                  <a:lnTo>
                    <a:pt x="3187913" y="5144442"/>
                  </a:lnTo>
                  <a:lnTo>
                    <a:pt x="3160338" y="5123804"/>
                  </a:lnTo>
                  <a:lnTo>
                    <a:pt x="3116598" y="5068242"/>
                  </a:lnTo>
                  <a:cubicBezTo>
                    <a:pt x="3116492" y="5066760"/>
                    <a:pt x="3116387" y="5065279"/>
                    <a:pt x="3116281" y="5063797"/>
                  </a:cubicBezTo>
                  <a:lnTo>
                    <a:pt x="3125790" y="5065067"/>
                  </a:lnTo>
                  <a:lnTo>
                    <a:pt x="3132129" y="5063797"/>
                  </a:lnTo>
                  <a:lnTo>
                    <a:pt x="3125790" y="5056494"/>
                  </a:lnTo>
                  <a:lnTo>
                    <a:pt x="3125790" y="5052049"/>
                  </a:lnTo>
                  <a:lnTo>
                    <a:pt x="3141637" y="5060622"/>
                  </a:lnTo>
                  <a:lnTo>
                    <a:pt x="3152097" y="5071099"/>
                  </a:lnTo>
                  <a:lnTo>
                    <a:pt x="3154316" y="5061257"/>
                  </a:lnTo>
                  <a:lnTo>
                    <a:pt x="3144807" y="5059669"/>
                  </a:lnTo>
                  <a:lnTo>
                    <a:pt x="3123571" y="5040937"/>
                  </a:lnTo>
                  <a:lnTo>
                    <a:pt x="3111844" y="5026014"/>
                  </a:lnTo>
                  <a:lnTo>
                    <a:pt x="3105187" y="5012679"/>
                  </a:lnTo>
                  <a:lnTo>
                    <a:pt x="3100750" y="4980612"/>
                  </a:lnTo>
                  <a:lnTo>
                    <a:pt x="3093143" y="4963149"/>
                  </a:lnTo>
                  <a:lnTo>
                    <a:pt x="3070005" y="4933621"/>
                  </a:lnTo>
                  <a:lnTo>
                    <a:pt x="3053524" y="4927589"/>
                  </a:lnTo>
                  <a:lnTo>
                    <a:pt x="3045283" y="4918064"/>
                  </a:lnTo>
                  <a:lnTo>
                    <a:pt x="3030703" y="4921239"/>
                  </a:lnTo>
                  <a:lnTo>
                    <a:pt x="3025314" y="4945686"/>
                  </a:lnTo>
                  <a:lnTo>
                    <a:pt x="3027850" y="4958386"/>
                  </a:lnTo>
                  <a:lnTo>
                    <a:pt x="3018341" y="4971086"/>
                  </a:lnTo>
                  <a:lnTo>
                    <a:pt x="3016123" y="4966006"/>
                  </a:lnTo>
                  <a:lnTo>
                    <a:pt x="3012953" y="4975531"/>
                  </a:lnTo>
                  <a:lnTo>
                    <a:pt x="3006931" y="4990137"/>
                  </a:lnTo>
                  <a:lnTo>
                    <a:pt x="3005980" y="4995217"/>
                  </a:lnTo>
                  <a:lnTo>
                    <a:pt x="2992351" y="4986962"/>
                  </a:lnTo>
                  <a:lnTo>
                    <a:pt x="2988547" y="4967276"/>
                  </a:lnTo>
                  <a:lnTo>
                    <a:pt x="2977137" y="4958704"/>
                  </a:lnTo>
                  <a:lnTo>
                    <a:pt x="2971749" y="4946004"/>
                  </a:lnTo>
                  <a:lnTo>
                    <a:pt x="2974601" y="4927271"/>
                  </a:lnTo>
                  <a:lnTo>
                    <a:pt x="2963825" y="4910444"/>
                  </a:lnTo>
                  <a:lnTo>
                    <a:pt x="2963825" y="4899649"/>
                  </a:lnTo>
                  <a:lnTo>
                    <a:pt x="2976186" y="4893299"/>
                  </a:lnTo>
                  <a:lnTo>
                    <a:pt x="2976672" y="4893377"/>
                  </a:lnTo>
                  <a:lnTo>
                    <a:pt x="2981824" y="4881196"/>
                  </a:lnTo>
                  <a:lnTo>
                    <a:pt x="2977710" y="4874199"/>
                  </a:lnTo>
                  <a:lnTo>
                    <a:pt x="2986888" y="4875471"/>
                  </a:lnTo>
                  <a:lnTo>
                    <a:pt x="2990656" y="4865568"/>
                  </a:lnTo>
                  <a:lnTo>
                    <a:pt x="2977241" y="4873821"/>
                  </a:lnTo>
                  <a:lnTo>
                    <a:pt x="2960110" y="4867464"/>
                  </a:lnTo>
                  <a:lnTo>
                    <a:pt x="2943297" y="4876364"/>
                  </a:lnTo>
                  <a:lnTo>
                    <a:pt x="2927436" y="4870960"/>
                  </a:lnTo>
                  <a:lnTo>
                    <a:pt x="2894761" y="4889077"/>
                  </a:lnTo>
                  <a:lnTo>
                    <a:pt x="2863038" y="4899884"/>
                  </a:lnTo>
                  <a:lnTo>
                    <a:pt x="2852887" y="4901155"/>
                  </a:lnTo>
                  <a:lnTo>
                    <a:pt x="2843053" y="4922132"/>
                  </a:lnTo>
                  <a:lnTo>
                    <a:pt x="2844639" y="4939296"/>
                  </a:lnTo>
                  <a:lnTo>
                    <a:pt x="2862721" y="4962180"/>
                  </a:lnTo>
                  <a:lnTo>
                    <a:pt x="2862721" y="4977118"/>
                  </a:lnTo>
                  <a:lnTo>
                    <a:pt x="2850349" y="4994282"/>
                  </a:lnTo>
                  <a:cubicBezTo>
                    <a:pt x="2850032" y="5004029"/>
                    <a:pt x="2849714" y="5013776"/>
                    <a:pt x="2849397" y="5023523"/>
                  </a:cubicBezTo>
                  <a:lnTo>
                    <a:pt x="2857011" y="5056260"/>
                  </a:lnTo>
                  <a:lnTo>
                    <a:pt x="2892223" y="5094718"/>
                  </a:lnTo>
                  <a:lnTo>
                    <a:pt x="2944566" y="5138580"/>
                  </a:lnTo>
                  <a:lnTo>
                    <a:pt x="2977558" y="5157332"/>
                  </a:lnTo>
                  <a:lnTo>
                    <a:pt x="3003571" y="5234249"/>
                  </a:lnTo>
                  <a:lnTo>
                    <a:pt x="3036880" y="5295274"/>
                  </a:lnTo>
                  <a:lnTo>
                    <a:pt x="3070189" y="5330554"/>
                  </a:lnTo>
                  <a:lnTo>
                    <a:pt x="3108256" y="5352485"/>
                  </a:lnTo>
                  <a:lnTo>
                    <a:pt x="3135855" y="5374416"/>
                  </a:lnTo>
                  <a:lnTo>
                    <a:pt x="3163454" y="5357252"/>
                  </a:lnTo>
                  <a:lnTo>
                    <a:pt x="3164406" y="5364563"/>
                  </a:lnTo>
                  <a:lnTo>
                    <a:pt x="3172019" y="5366787"/>
                  </a:lnTo>
                  <a:lnTo>
                    <a:pt x="3176778" y="5355981"/>
                  </a:lnTo>
                  <a:lnTo>
                    <a:pt x="3188515" y="5351849"/>
                  </a:lnTo>
                  <a:lnTo>
                    <a:pt x="3200252" y="5351531"/>
                  </a:lnTo>
                  <a:lnTo>
                    <a:pt x="3213259" y="5373780"/>
                  </a:lnTo>
                  <a:lnTo>
                    <a:pt x="3204694" y="5384269"/>
                  </a:lnTo>
                  <a:lnTo>
                    <a:pt x="3194225" y="5398253"/>
                  </a:lnTo>
                  <a:lnTo>
                    <a:pt x="3192322" y="5409696"/>
                  </a:lnTo>
                  <a:lnTo>
                    <a:pt x="3203108" y="5431944"/>
                  </a:lnTo>
                  <a:lnTo>
                    <a:pt x="3222141" y="5436712"/>
                  </a:lnTo>
                  <a:lnTo>
                    <a:pt x="3271946" y="5456418"/>
                  </a:lnTo>
                  <a:lnTo>
                    <a:pt x="3322703" y="5478349"/>
                  </a:lnTo>
                  <a:lnTo>
                    <a:pt x="3357281" y="5513629"/>
                  </a:lnTo>
                  <a:lnTo>
                    <a:pt x="3391224" y="5526024"/>
                  </a:lnTo>
                  <a:lnTo>
                    <a:pt x="3404865" y="5541598"/>
                  </a:lnTo>
                  <a:lnTo>
                    <a:pt x="3429609" y="5562576"/>
                  </a:lnTo>
                  <a:lnTo>
                    <a:pt x="3443250" y="5581646"/>
                  </a:lnTo>
                  <a:lnTo>
                    <a:pt x="3435319" y="5601352"/>
                  </a:lnTo>
                  <a:lnTo>
                    <a:pt x="3429926" y="5619469"/>
                  </a:lnTo>
                  <a:lnTo>
                    <a:pt x="3396934" y="5603894"/>
                  </a:lnTo>
                  <a:lnTo>
                    <a:pt x="3382976" y="5572429"/>
                  </a:lnTo>
                  <a:lnTo>
                    <a:pt x="3329999" y="5563529"/>
                  </a:lnTo>
                  <a:lnTo>
                    <a:pt x="3328730" y="5550816"/>
                  </a:lnTo>
                  <a:lnTo>
                    <a:pt x="3336344" y="5546684"/>
                  </a:lnTo>
                  <a:lnTo>
                    <a:pt x="3325558" y="5541280"/>
                  </a:lnTo>
                  <a:lnTo>
                    <a:pt x="3285270" y="5547955"/>
                  </a:lnTo>
                  <a:lnTo>
                    <a:pt x="3262429" y="5574653"/>
                  </a:lnTo>
                  <a:lnTo>
                    <a:pt x="3270043" y="5591499"/>
                  </a:lnTo>
                  <a:lnTo>
                    <a:pt x="3249423" y="5626779"/>
                  </a:lnTo>
                  <a:lnTo>
                    <a:pt x="3268457" y="5643306"/>
                  </a:lnTo>
                  <a:lnTo>
                    <a:pt x="3299228" y="5662059"/>
                  </a:lnTo>
                  <a:lnTo>
                    <a:pt x="3308110" y="5681765"/>
                  </a:lnTo>
                  <a:lnTo>
                    <a:pt x="3314455" y="5708145"/>
                  </a:lnTo>
                  <a:cubicBezTo>
                    <a:pt x="3314243" y="5713760"/>
                    <a:pt x="3314032" y="5719376"/>
                    <a:pt x="3313820" y="5724991"/>
                  </a:cubicBezTo>
                  <a:lnTo>
                    <a:pt x="3292566" y="5728487"/>
                  </a:lnTo>
                  <a:lnTo>
                    <a:pt x="3262112" y="5744697"/>
                  </a:lnTo>
                  <a:cubicBezTo>
                    <a:pt x="3262429" y="5752643"/>
                    <a:pt x="3262747" y="5760588"/>
                    <a:pt x="3263064" y="5768534"/>
                  </a:cubicBezTo>
                  <a:cubicBezTo>
                    <a:pt x="3262852" y="5778811"/>
                    <a:pt x="3262641" y="5789088"/>
                    <a:pt x="3262429" y="5799365"/>
                  </a:cubicBezTo>
                  <a:lnTo>
                    <a:pt x="3221824" y="5842909"/>
                  </a:lnTo>
                  <a:lnTo>
                    <a:pt x="3205963" y="5867382"/>
                  </a:lnTo>
                  <a:lnTo>
                    <a:pt x="3189149" y="5873739"/>
                  </a:lnTo>
                  <a:lnTo>
                    <a:pt x="3175509" y="5861343"/>
                  </a:lnTo>
                  <a:lnTo>
                    <a:pt x="3164406" y="5830831"/>
                  </a:lnTo>
                  <a:lnTo>
                    <a:pt x="3164406" y="5821296"/>
                  </a:lnTo>
                  <a:lnTo>
                    <a:pt x="3185343" y="5813985"/>
                  </a:lnTo>
                  <a:lnTo>
                    <a:pt x="3192639" y="5799047"/>
                  </a:lnTo>
                  <a:lnTo>
                    <a:pt x="3182805" y="5784109"/>
                  </a:lnTo>
                  <a:lnTo>
                    <a:pt x="3187246" y="5774573"/>
                  </a:lnTo>
                  <a:lnTo>
                    <a:pt x="3204059" y="5767263"/>
                  </a:lnTo>
                  <a:lnTo>
                    <a:pt x="3218017" y="5761860"/>
                  </a:lnTo>
                  <a:lnTo>
                    <a:pt x="3220555" y="5742790"/>
                  </a:lnTo>
                  <a:cubicBezTo>
                    <a:pt x="3220238" y="5738128"/>
                    <a:pt x="3219920" y="5733467"/>
                    <a:pt x="3219603" y="5728805"/>
                  </a:cubicBezTo>
                  <a:lnTo>
                    <a:pt x="3207549" y="5710052"/>
                  </a:lnTo>
                  <a:lnTo>
                    <a:pt x="3188198" y="5667144"/>
                  </a:lnTo>
                  <a:lnTo>
                    <a:pt x="3177095" y="5628050"/>
                  </a:lnTo>
                  <a:lnTo>
                    <a:pt x="3159330" y="5606119"/>
                  </a:lnTo>
                  <a:lnTo>
                    <a:pt x="3131731" y="5611840"/>
                  </a:lnTo>
                  <a:lnTo>
                    <a:pt x="3108256" y="5600398"/>
                  </a:lnTo>
                  <a:lnTo>
                    <a:pt x="3096519" y="5576243"/>
                  </a:lnTo>
                  <a:lnTo>
                    <a:pt x="3097788" y="5564800"/>
                  </a:lnTo>
                  <a:lnTo>
                    <a:pt x="3079388" y="5534288"/>
                  </a:lnTo>
                  <a:lnTo>
                    <a:pt x="3052741" y="5543823"/>
                  </a:lnTo>
                  <a:lnTo>
                    <a:pt x="3044176" y="5537784"/>
                  </a:lnTo>
                  <a:lnTo>
                    <a:pt x="3052741" y="5519667"/>
                  </a:lnTo>
                  <a:lnTo>
                    <a:pt x="3034659" y="5516489"/>
                  </a:lnTo>
                  <a:lnTo>
                    <a:pt x="3010232" y="5496783"/>
                  </a:lnTo>
                  <a:lnTo>
                    <a:pt x="2983585" y="5462457"/>
                  </a:lnTo>
                  <a:lnTo>
                    <a:pt x="2953766" y="5469767"/>
                  </a:lnTo>
                  <a:lnTo>
                    <a:pt x="2933780" y="5458325"/>
                  </a:lnTo>
                  <a:lnTo>
                    <a:pt x="2913478" y="5460867"/>
                  </a:lnTo>
                  <a:lnTo>
                    <a:pt x="2861452" y="5422409"/>
                  </a:lnTo>
                  <a:lnTo>
                    <a:pt x="2823067" y="5379501"/>
                  </a:lnTo>
                  <a:lnTo>
                    <a:pt x="2802765" y="5362338"/>
                  </a:lnTo>
                  <a:lnTo>
                    <a:pt x="2789758" y="5336275"/>
                  </a:lnTo>
                  <a:lnTo>
                    <a:pt x="2765332" y="5308941"/>
                  </a:lnTo>
                  <a:lnTo>
                    <a:pt x="2739953" y="5313709"/>
                  </a:lnTo>
                  <a:lnTo>
                    <a:pt x="2730437" y="5321972"/>
                  </a:lnTo>
                  <a:lnTo>
                    <a:pt x="2725044" y="5309259"/>
                  </a:lnTo>
                  <a:lnTo>
                    <a:pt x="2736781" y="5299724"/>
                  </a:lnTo>
                  <a:lnTo>
                    <a:pt x="2719968" y="5285103"/>
                  </a:lnTo>
                  <a:lnTo>
                    <a:pt x="2702838" y="5280336"/>
                  </a:lnTo>
                  <a:lnTo>
                    <a:pt x="2707913" y="5265397"/>
                  </a:lnTo>
                  <a:lnTo>
                    <a:pt x="2688880" y="5254909"/>
                  </a:lnTo>
                  <a:lnTo>
                    <a:pt x="2675873" y="5257133"/>
                  </a:lnTo>
                  <a:lnTo>
                    <a:pt x="2673970" y="5252048"/>
                  </a:lnTo>
                  <a:lnTo>
                    <a:pt x="2681266" y="5238063"/>
                  </a:lnTo>
                  <a:lnTo>
                    <a:pt x="2675556" y="5215179"/>
                  </a:lnTo>
                  <a:lnTo>
                    <a:pt x="2658426" y="5162418"/>
                  </a:lnTo>
                  <a:lnTo>
                    <a:pt x="2652716" y="5132859"/>
                  </a:lnTo>
                  <a:lnTo>
                    <a:pt x="2649543" y="5105207"/>
                  </a:lnTo>
                  <a:lnTo>
                    <a:pt x="2626068" y="5097261"/>
                  </a:lnTo>
                  <a:lnTo>
                    <a:pt x="2593394" y="5088997"/>
                  </a:lnTo>
                  <a:lnTo>
                    <a:pt x="2560085" y="5061027"/>
                  </a:lnTo>
                  <a:lnTo>
                    <a:pt x="2538830" y="5057849"/>
                  </a:lnTo>
                  <a:lnTo>
                    <a:pt x="2522017" y="5051810"/>
                  </a:lnTo>
                  <a:lnTo>
                    <a:pt x="2489343" y="5055306"/>
                  </a:lnTo>
                  <a:lnTo>
                    <a:pt x="2475702" y="5070245"/>
                  </a:lnTo>
                  <a:lnTo>
                    <a:pt x="2452544" y="5107432"/>
                  </a:lnTo>
                  <a:lnTo>
                    <a:pt x="2438269" y="5122370"/>
                  </a:lnTo>
                  <a:lnTo>
                    <a:pt x="2419235" y="5126502"/>
                  </a:lnTo>
                  <a:cubicBezTo>
                    <a:pt x="2419208" y="5126448"/>
                    <a:pt x="2419182" y="5126393"/>
                    <a:pt x="2419155" y="5126339"/>
                  </a:cubicBezTo>
                  <a:lnTo>
                    <a:pt x="2414212" y="5127883"/>
                  </a:lnTo>
                  <a:lnTo>
                    <a:pt x="2409765" y="5122167"/>
                  </a:lnTo>
                  <a:lnTo>
                    <a:pt x="2400235" y="5125343"/>
                  </a:lnTo>
                  <a:cubicBezTo>
                    <a:pt x="2400231" y="5125352"/>
                    <a:pt x="2400227" y="5125360"/>
                    <a:pt x="2400223" y="5125369"/>
                  </a:cubicBezTo>
                  <a:lnTo>
                    <a:pt x="2408524" y="5122854"/>
                  </a:lnTo>
                  <a:lnTo>
                    <a:pt x="2412969" y="5128049"/>
                  </a:lnTo>
                  <a:lnTo>
                    <a:pt x="2397053" y="5131996"/>
                  </a:lnTo>
                  <a:lnTo>
                    <a:pt x="2396741" y="5132647"/>
                  </a:lnTo>
                  <a:lnTo>
                    <a:pt x="2385305" y="5136458"/>
                  </a:lnTo>
                  <a:lnTo>
                    <a:pt x="2383717" y="5137411"/>
                  </a:lnTo>
                  <a:lnTo>
                    <a:pt x="2384034" y="5136458"/>
                  </a:lnTo>
                  <a:lnTo>
                    <a:pt x="2380858" y="5135823"/>
                  </a:lnTo>
                  <a:lnTo>
                    <a:pt x="2379587" y="5136458"/>
                  </a:lnTo>
                  <a:lnTo>
                    <a:pt x="2377999" y="5136458"/>
                  </a:lnTo>
                  <a:lnTo>
                    <a:pt x="2377046" y="5136776"/>
                  </a:lnTo>
                  <a:lnTo>
                    <a:pt x="2375775" y="5137411"/>
                  </a:lnTo>
                  <a:lnTo>
                    <a:pt x="2375140" y="5138046"/>
                  </a:lnTo>
                  <a:lnTo>
                    <a:pt x="2374822" y="5138999"/>
                  </a:lnTo>
                  <a:lnTo>
                    <a:pt x="2374187" y="5141857"/>
                  </a:lnTo>
                  <a:lnTo>
                    <a:pt x="2374504" y="5141857"/>
                  </a:lnTo>
                  <a:lnTo>
                    <a:pt x="2375140" y="5142175"/>
                  </a:lnTo>
                  <a:lnTo>
                    <a:pt x="2377363" y="5141540"/>
                  </a:lnTo>
                  <a:lnTo>
                    <a:pt x="2351950" y="5159642"/>
                  </a:lnTo>
                  <a:lnTo>
                    <a:pt x="2327490" y="5172345"/>
                  </a:lnTo>
                  <a:lnTo>
                    <a:pt x="2305572" y="5206327"/>
                  </a:lnTo>
                  <a:lnTo>
                    <a:pt x="2275076" y="5219348"/>
                  </a:lnTo>
                  <a:lnTo>
                    <a:pt x="2232509" y="5220936"/>
                  </a:lnTo>
                  <a:lnTo>
                    <a:pt x="2188037" y="5202198"/>
                  </a:lnTo>
                  <a:lnTo>
                    <a:pt x="2180413" y="5189812"/>
                  </a:lnTo>
                  <a:lnTo>
                    <a:pt x="2143246" y="5174251"/>
                  </a:lnTo>
                  <a:lnTo>
                    <a:pt x="2120057" y="5189177"/>
                  </a:lnTo>
                  <a:lnTo>
                    <a:pt x="2104174" y="5175521"/>
                  </a:lnTo>
                  <a:lnTo>
                    <a:pt x="2082891" y="5171710"/>
                  </a:lnTo>
                  <a:lnTo>
                    <a:pt x="2058431" y="5159324"/>
                  </a:lnTo>
                  <a:lnTo>
                    <a:pt x="2040324" y="5164723"/>
                  </a:lnTo>
                  <a:lnTo>
                    <a:pt x="2022535" y="5181555"/>
                  </a:lnTo>
                  <a:lnTo>
                    <a:pt x="2004746" y="5192353"/>
                  </a:lnTo>
                  <a:lnTo>
                    <a:pt x="1967897" y="5205374"/>
                  </a:lnTo>
                  <a:lnTo>
                    <a:pt x="1959638" y="5239356"/>
                  </a:lnTo>
                  <a:lnTo>
                    <a:pt x="1951061" y="5251106"/>
                  </a:lnTo>
                  <a:lnTo>
                    <a:pt x="1959638" y="5255870"/>
                  </a:lnTo>
                  <a:cubicBezTo>
                    <a:pt x="1959956" y="5252377"/>
                    <a:pt x="1960273" y="5248883"/>
                    <a:pt x="1960591" y="5245390"/>
                  </a:cubicBezTo>
                  <a:lnTo>
                    <a:pt x="1963767" y="5259046"/>
                  </a:lnTo>
                  <a:lnTo>
                    <a:pt x="1959955" y="5274925"/>
                  </a:lnTo>
                  <a:lnTo>
                    <a:pt x="1964720" y="5288899"/>
                  </a:lnTo>
                  <a:lnTo>
                    <a:pt x="1963974" y="5289811"/>
                  </a:lnTo>
                  <a:lnTo>
                    <a:pt x="1973866" y="5295679"/>
                  </a:lnTo>
                  <a:lnTo>
                    <a:pt x="1970058" y="5311533"/>
                  </a:lnTo>
                  <a:lnTo>
                    <a:pt x="1985925" y="5317557"/>
                  </a:lnTo>
                  <a:lnTo>
                    <a:pt x="1980530" y="5325801"/>
                  </a:lnTo>
                  <a:lnTo>
                    <a:pt x="1973232" y="5324216"/>
                  </a:lnTo>
                  <a:lnTo>
                    <a:pt x="1965616" y="5329606"/>
                  </a:lnTo>
                  <a:lnTo>
                    <a:pt x="1962760" y="5341972"/>
                  </a:lnTo>
                  <a:lnTo>
                    <a:pt x="1975770" y="5354655"/>
                  </a:lnTo>
                  <a:lnTo>
                    <a:pt x="1971328" y="5366070"/>
                  </a:lnTo>
                  <a:lnTo>
                    <a:pt x="1965298" y="5380022"/>
                  </a:lnTo>
                  <a:lnTo>
                    <a:pt x="1926267" y="5399046"/>
                  </a:lnTo>
                  <a:lnTo>
                    <a:pt x="1896755" y="5413315"/>
                  </a:lnTo>
                  <a:lnTo>
                    <a:pt x="1868513" y="5449144"/>
                  </a:lnTo>
                  <a:lnTo>
                    <a:pt x="1823135" y="5464364"/>
                  </a:lnTo>
                  <a:lnTo>
                    <a:pt x="1755543" y="5485925"/>
                  </a:lnTo>
                  <a:lnTo>
                    <a:pt x="1738090" y="5508121"/>
                  </a:lnTo>
                  <a:lnTo>
                    <a:pt x="1753957" y="5520487"/>
                  </a:lnTo>
                  <a:lnTo>
                    <a:pt x="1746341" y="5534438"/>
                  </a:lnTo>
                  <a:lnTo>
                    <a:pt x="1742215" y="5529048"/>
                  </a:lnTo>
                  <a:lnTo>
                    <a:pt x="1744437" y="5522706"/>
                  </a:lnTo>
                  <a:lnTo>
                    <a:pt x="1726666" y="5536975"/>
                  </a:lnTo>
                  <a:lnTo>
                    <a:pt x="1643844" y="5654293"/>
                  </a:lnTo>
                  <a:cubicBezTo>
                    <a:pt x="1643950" y="5664440"/>
                    <a:pt x="1644055" y="5674586"/>
                    <a:pt x="1644161" y="5684733"/>
                  </a:cubicBezTo>
                  <a:lnTo>
                    <a:pt x="1633689" y="5691391"/>
                  </a:lnTo>
                  <a:lnTo>
                    <a:pt x="1645748" y="5699318"/>
                  </a:lnTo>
                  <a:lnTo>
                    <a:pt x="1664787" y="5741490"/>
                  </a:lnTo>
                  <a:lnTo>
                    <a:pt x="1679702" y="5743392"/>
                  </a:lnTo>
                  <a:lnTo>
                    <a:pt x="1685413" y="5754807"/>
                  </a:lnTo>
                  <a:lnTo>
                    <a:pt x="1692712" y="5763368"/>
                  </a:lnTo>
                  <a:lnTo>
                    <a:pt x="1677798" y="5769709"/>
                  </a:lnTo>
                  <a:lnTo>
                    <a:pt x="1658124" y="5794124"/>
                  </a:lnTo>
                  <a:lnTo>
                    <a:pt x="1636862" y="5800783"/>
                  </a:lnTo>
                  <a:lnTo>
                    <a:pt x="1631785" y="5814100"/>
                  </a:lnTo>
                  <a:lnTo>
                    <a:pt x="1617188" y="5833125"/>
                  </a:lnTo>
                  <a:lnTo>
                    <a:pt x="1613063" y="5852467"/>
                  </a:lnTo>
                  <a:lnTo>
                    <a:pt x="1596562" y="5884174"/>
                  </a:lnTo>
                  <a:lnTo>
                    <a:pt x="1605130" y="5897809"/>
                  </a:lnTo>
                  <a:lnTo>
                    <a:pt x="1600687" y="5905101"/>
                  </a:lnTo>
                  <a:lnTo>
                    <a:pt x="1584820" y="5900979"/>
                  </a:lnTo>
                  <a:lnTo>
                    <a:pt x="1557530" y="5907638"/>
                  </a:lnTo>
                  <a:lnTo>
                    <a:pt x="1535317" y="5905736"/>
                  </a:lnTo>
                  <a:lnTo>
                    <a:pt x="1530239" y="5923809"/>
                  </a:lnTo>
                  <a:lnTo>
                    <a:pt x="1507072" y="5931102"/>
                  </a:lnTo>
                  <a:cubicBezTo>
                    <a:pt x="1506755" y="5939980"/>
                    <a:pt x="1506437" y="5948858"/>
                    <a:pt x="1506120" y="5957736"/>
                  </a:cubicBezTo>
                  <a:lnTo>
                    <a:pt x="1494697" y="5973590"/>
                  </a:lnTo>
                  <a:lnTo>
                    <a:pt x="1485495" y="5998956"/>
                  </a:lnTo>
                  <a:lnTo>
                    <a:pt x="1475974" y="6005298"/>
                  </a:lnTo>
                  <a:lnTo>
                    <a:pt x="1453762" y="5996737"/>
                  </a:lnTo>
                  <a:lnTo>
                    <a:pt x="1414731" y="6016396"/>
                  </a:lnTo>
                  <a:lnTo>
                    <a:pt x="1392517" y="6005932"/>
                  </a:lnTo>
                  <a:lnTo>
                    <a:pt x="1351261" y="6013859"/>
                  </a:lnTo>
                  <a:lnTo>
                    <a:pt x="1318258" y="6008786"/>
                  </a:lnTo>
                  <a:lnTo>
                    <a:pt x="1261457" y="6005932"/>
                  </a:lnTo>
                  <a:lnTo>
                    <a:pt x="1248764" y="6019883"/>
                  </a:lnTo>
                  <a:lnTo>
                    <a:pt x="1228772" y="6032884"/>
                  </a:lnTo>
                  <a:lnTo>
                    <a:pt x="1189741" y="6033835"/>
                  </a:lnTo>
                  <a:lnTo>
                    <a:pt x="1159276" y="6073152"/>
                  </a:lnTo>
                  <a:lnTo>
                    <a:pt x="1151026" y="6091226"/>
                  </a:lnTo>
                  <a:lnTo>
                    <a:pt x="1140553" y="6083933"/>
                  </a:lnTo>
                  <a:lnTo>
                    <a:pt x="1124369" y="6080762"/>
                  </a:lnTo>
                  <a:lnTo>
                    <a:pt x="1118023" y="6075689"/>
                  </a:lnTo>
                  <a:lnTo>
                    <a:pt x="1104377" y="6071567"/>
                  </a:lnTo>
                  <a:lnTo>
                    <a:pt x="1095809" y="6070616"/>
                  </a:lnTo>
                  <a:lnTo>
                    <a:pt x="1074230" y="6036054"/>
                  </a:lnTo>
                  <a:lnTo>
                    <a:pt x="1076453" y="6024640"/>
                  </a:lnTo>
                  <a:lnTo>
                    <a:pt x="1067884" y="6017347"/>
                  </a:lnTo>
                  <a:lnTo>
                    <a:pt x="1072961" y="5991981"/>
                  </a:lnTo>
                  <a:lnTo>
                    <a:pt x="1032343" y="5954565"/>
                  </a:lnTo>
                  <a:lnTo>
                    <a:pt x="1005051" y="5952663"/>
                  </a:lnTo>
                  <a:lnTo>
                    <a:pt x="995213" y="5944102"/>
                  </a:lnTo>
                  <a:lnTo>
                    <a:pt x="987921" y="5953614"/>
                  </a:lnTo>
                  <a:lnTo>
                    <a:pt x="984747" y="5946639"/>
                  </a:lnTo>
                  <a:lnTo>
                    <a:pt x="967371" y="5951909"/>
                  </a:lnTo>
                  <a:lnTo>
                    <a:pt x="967494" y="5953094"/>
                  </a:lnTo>
                  <a:lnTo>
                    <a:pt x="945223" y="5968032"/>
                  </a:lnTo>
                  <a:lnTo>
                    <a:pt x="924225" y="5969303"/>
                  </a:lnTo>
                  <a:lnTo>
                    <a:pt x="909272" y="5963900"/>
                  </a:lnTo>
                  <a:lnTo>
                    <a:pt x="887955" y="5962311"/>
                  </a:lnTo>
                  <a:lnTo>
                    <a:pt x="866639" y="5955955"/>
                  </a:lnTo>
                  <a:lnTo>
                    <a:pt x="841188" y="5968032"/>
                  </a:lnTo>
                  <a:lnTo>
                    <a:pt x="822417" y="5972164"/>
                  </a:lnTo>
                  <a:lnTo>
                    <a:pt x="813826" y="5968986"/>
                  </a:lnTo>
                  <a:lnTo>
                    <a:pt x="822099" y="5960404"/>
                  </a:lnTo>
                  <a:lnTo>
                    <a:pt x="832598" y="5933071"/>
                  </a:lnTo>
                  <a:lnTo>
                    <a:pt x="836416" y="5909870"/>
                  </a:lnTo>
                  <a:lnTo>
                    <a:pt x="829735" y="5863468"/>
                  </a:lnTo>
                  <a:lnTo>
                    <a:pt x="838007" y="5825647"/>
                  </a:lnTo>
                  <a:lnTo>
                    <a:pt x="826871" y="5806260"/>
                  </a:lnTo>
                  <a:lnTo>
                    <a:pt x="839598" y="5797996"/>
                  </a:lnTo>
                  <a:lnTo>
                    <a:pt x="847232" y="5804353"/>
                  </a:lnTo>
                  <a:lnTo>
                    <a:pt x="840870" y="5790369"/>
                  </a:lnTo>
                  <a:lnTo>
                    <a:pt x="822735" y="5790686"/>
                  </a:lnTo>
                  <a:lnTo>
                    <a:pt x="806827" y="5803717"/>
                  </a:lnTo>
                  <a:lnTo>
                    <a:pt x="795372" y="5810074"/>
                  </a:lnTo>
                  <a:lnTo>
                    <a:pt x="797281" y="5786873"/>
                  </a:lnTo>
                  <a:lnTo>
                    <a:pt x="790918" y="5777338"/>
                  </a:lnTo>
                  <a:lnTo>
                    <a:pt x="800463" y="5776384"/>
                  </a:lnTo>
                  <a:lnTo>
                    <a:pt x="817326" y="5773842"/>
                  </a:lnTo>
                  <a:lnTo>
                    <a:pt x="826553" y="5752548"/>
                  </a:lnTo>
                  <a:lnTo>
                    <a:pt x="839280" y="5740788"/>
                  </a:lnTo>
                  <a:lnTo>
                    <a:pt x="840234" y="5734432"/>
                  </a:lnTo>
                  <a:lnTo>
                    <a:pt x="820189" y="5748734"/>
                  </a:lnTo>
                  <a:lnTo>
                    <a:pt x="807462" y="5754137"/>
                  </a:lnTo>
                  <a:lnTo>
                    <a:pt x="799190" y="5764625"/>
                  </a:lnTo>
                  <a:lnTo>
                    <a:pt x="801418" y="5771935"/>
                  </a:lnTo>
                  <a:lnTo>
                    <a:pt x="783283" y="5770028"/>
                  </a:lnTo>
                  <a:lnTo>
                    <a:pt x="776921" y="5773206"/>
                  </a:lnTo>
                  <a:lnTo>
                    <a:pt x="768331" y="5770346"/>
                  </a:lnTo>
                  <a:lnTo>
                    <a:pt x="765150" y="5765896"/>
                  </a:lnTo>
                  <a:lnTo>
                    <a:pt x="782010" y="5735385"/>
                  </a:lnTo>
                  <a:lnTo>
                    <a:pt x="781692" y="5699471"/>
                  </a:lnTo>
                  <a:lnTo>
                    <a:pt x="807781" y="5671820"/>
                  </a:lnTo>
                  <a:lnTo>
                    <a:pt x="810008" y="5656883"/>
                  </a:lnTo>
                  <a:lnTo>
                    <a:pt x="820189" y="5642263"/>
                  </a:lnTo>
                  <a:lnTo>
                    <a:pt x="838643" y="5544691"/>
                  </a:lnTo>
                  <a:lnTo>
                    <a:pt x="846597" y="5489707"/>
                  </a:lnTo>
                  <a:lnTo>
                    <a:pt x="828780" y="5408662"/>
                  </a:lnTo>
                  <a:lnTo>
                    <a:pt x="828147" y="5385266"/>
                  </a:lnTo>
                  <a:cubicBezTo>
                    <a:pt x="828093" y="5385315"/>
                    <a:pt x="828038" y="5385363"/>
                    <a:pt x="827984" y="5385412"/>
                  </a:cubicBezTo>
                  <a:cubicBezTo>
                    <a:pt x="827667" y="5378859"/>
                    <a:pt x="827349" y="5372306"/>
                    <a:pt x="827032" y="5365753"/>
                  </a:cubicBezTo>
                  <a:lnTo>
                    <a:pt x="829888" y="5330240"/>
                  </a:lnTo>
                  <a:lnTo>
                    <a:pt x="841630" y="5324850"/>
                  </a:lnTo>
                  <a:lnTo>
                    <a:pt x="831157" y="5309947"/>
                  </a:lnTo>
                  <a:lnTo>
                    <a:pt x="820051" y="5303923"/>
                  </a:lnTo>
                  <a:lnTo>
                    <a:pt x="826397" y="5284898"/>
                  </a:lnTo>
                  <a:lnTo>
                    <a:pt x="807357" y="5286167"/>
                  </a:lnTo>
                  <a:lnTo>
                    <a:pt x="812434" y="5264288"/>
                  </a:lnTo>
                  <a:lnTo>
                    <a:pt x="795615" y="5265240"/>
                  </a:lnTo>
                  <a:cubicBezTo>
                    <a:pt x="795827" y="5261646"/>
                    <a:pt x="796038" y="5258053"/>
                    <a:pt x="796250" y="5254459"/>
                  </a:cubicBezTo>
                  <a:lnTo>
                    <a:pt x="789903" y="5247166"/>
                  </a:lnTo>
                  <a:lnTo>
                    <a:pt x="782604" y="5251922"/>
                  </a:lnTo>
                  <a:cubicBezTo>
                    <a:pt x="782921" y="5247272"/>
                    <a:pt x="783239" y="5242621"/>
                    <a:pt x="783556" y="5237971"/>
                  </a:cubicBezTo>
                  <a:lnTo>
                    <a:pt x="800375" y="5212605"/>
                  </a:lnTo>
                  <a:lnTo>
                    <a:pt x="813069" y="5212605"/>
                  </a:lnTo>
                  <a:lnTo>
                    <a:pt x="815290" y="5206263"/>
                  </a:lnTo>
                  <a:lnTo>
                    <a:pt x="825763" y="5193580"/>
                  </a:lnTo>
                  <a:lnTo>
                    <a:pt x="843851" y="5199605"/>
                  </a:lnTo>
                  <a:lnTo>
                    <a:pt x="862573" y="5188824"/>
                  </a:lnTo>
                  <a:lnTo>
                    <a:pt x="876218" y="5185653"/>
                  </a:lnTo>
                  <a:lnTo>
                    <a:pt x="877488" y="5192629"/>
                  </a:lnTo>
                  <a:lnTo>
                    <a:pt x="891133" y="5191678"/>
                  </a:lnTo>
                  <a:lnTo>
                    <a:pt x="884786" y="5183117"/>
                  </a:lnTo>
                  <a:lnTo>
                    <a:pt x="891133" y="5176775"/>
                  </a:lnTo>
                  <a:lnTo>
                    <a:pt x="881613" y="5179946"/>
                  </a:lnTo>
                  <a:lnTo>
                    <a:pt x="878122" y="5168848"/>
                  </a:lnTo>
                  <a:lnTo>
                    <a:pt x="890816" y="5159336"/>
                  </a:lnTo>
                  <a:lnTo>
                    <a:pt x="910808" y="5144116"/>
                  </a:lnTo>
                  <a:lnTo>
                    <a:pt x="926675" y="5140945"/>
                  </a:lnTo>
                  <a:lnTo>
                    <a:pt x="933974" y="5145067"/>
                  </a:lnTo>
                  <a:lnTo>
                    <a:pt x="936195" y="5138726"/>
                  </a:lnTo>
                  <a:lnTo>
                    <a:pt x="949841" y="5139677"/>
                  </a:lnTo>
                  <a:lnTo>
                    <a:pt x="959361" y="5151092"/>
                  </a:lnTo>
                  <a:lnTo>
                    <a:pt x="989190" y="5165677"/>
                  </a:lnTo>
                  <a:lnTo>
                    <a:pt x="1095809" y="5163458"/>
                  </a:lnTo>
                  <a:lnTo>
                    <a:pt x="1111676" y="5152994"/>
                  </a:lnTo>
                  <a:lnTo>
                    <a:pt x="1121196" y="5154897"/>
                  </a:lnTo>
                  <a:lnTo>
                    <a:pt x="1124369" y="5158067"/>
                  </a:lnTo>
                  <a:lnTo>
                    <a:pt x="1140553" y="5165360"/>
                  </a:lnTo>
                  <a:lnTo>
                    <a:pt x="1168162" y="5169165"/>
                  </a:lnTo>
                  <a:lnTo>
                    <a:pt x="1217983" y="5179312"/>
                  </a:lnTo>
                  <a:lnTo>
                    <a:pt x="1264313" y="5181214"/>
                  </a:lnTo>
                  <a:lnTo>
                    <a:pt x="1293825" y="5175507"/>
                  </a:lnTo>
                  <a:lnTo>
                    <a:pt x="1307788" y="5178677"/>
                  </a:lnTo>
                  <a:lnTo>
                    <a:pt x="1323653" y="5168848"/>
                  </a:lnTo>
                  <a:lnTo>
                    <a:pt x="1329999" y="5169799"/>
                  </a:lnTo>
                  <a:lnTo>
                    <a:pt x="1339519" y="5182482"/>
                  </a:lnTo>
                  <a:lnTo>
                    <a:pt x="1351261" y="5183117"/>
                  </a:lnTo>
                  <a:lnTo>
                    <a:pt x="1367129" y="5187556"/>
                  </a:lnTo>
                  <a:lnTo>
                    <a:pt x="1385853" y="5184068"/>
                  </a:lnTo>
                  <a:lnTo>
                    <a:pt x="1405846" y="5182799"/>
                  </a:lnTo>
                  <a:lnTo>
                    <a:pt x="1422030" y="5187873"/>
                  </a:lnTo>
                  <a:lnTo>
                    <a:pt x="1439800" y="5194214"/>
                  </a:lnTo>
                  <a:lnTo>
                    <a:pt x="1449320" y="5199288"/>
                  </a:lnTo>
                  <a:lnTo>
                    <a:pt x="1476608" y="5198336"/>
                  </a:lnTo>
                  <a:lnTo>
                    <a:pt x="1488033" y="5187873"/>
                  </a:lnTo>
                  <a:lnTo>
                    <a:pt x="1493746" y="5184702"/>
                  </a:lnTo>
                  <a:lnTo>
                    <a:pt x="1492160" y="5187556"/>
                  </a:lnTo>
                  <a:lnTo>
                    <a:pt x="1498188" y="5189141"/>
                  </a:lnTo>
                  <a:lnTo>
                    <a:pt x="1499774" y="5188190"/>
                  </a:lnTo>
                  <a:lnTo>
                    <a:pt x="1505485" y="5182165"/>
                  </a:lnTo>
                  <a:lnTo>
                    <a:pt x="1506437" y="5185019"/>
                  </a:lnTo>
                  <a:lnTo>
                    <a:pt x="1509292" y="5185336"/>
                  </a:lnTo>
                  <a:lnTo>
                    <a:pt x="1509613" y="5182165"/>
                  </a:lnTo>
                  <a:lnTo>
                    <a:pt x="1513104" y="5183117"/>
                  </a:lnTo>
                  <a:lnTo>
                    <a:pt x="1513644" y="5182190"/>
                  </a:lnTo>
                  <a:lnTo>
                    <a:pt x="1521585" y="5173933"/>
                  </a:lnTo>
                  <a:lnTo>
                    <a:pt x="1536516" y="5137729"/>
                  </a:lnTo>
                  <a:lnTo>
                    <a:pt x="1551446" y="5066590"/>
                  </a:lnTo>
                  <a:lnTo>
                    <a:pt x="1559070" y="5017364"/>
                  </a:lnTo>
                  <a:lnTo>
                    <a:pt x="1564788" y="5032291"/>
                  </a:lnTo>
                  <a:lnTo>
                    <a:pt x="1571141" y="5024351"/>
                  </a:lnTo>
                  <a:lnTo>
                    <a:pt x="1567011" y="5014506"/>
                  </a:lnTo>
                  <a:lnTo>
                    <a:pt x="1560022" y="5012600"/>
                  </a:lnTo>
                  <a:lnTo>
                    <a:pt x="1570506" y="4932569"/>
                  </a:lnTo>
                  <a:lnTo>
                    <a:pt x="1570188" y="4911609"/>
                  </a:lnTo>
                  <a:lnTo>
                    <a:pt x="1572094" y="4904939"/>
                  </a:lnTo>
                  <a:lnTo>
                    <a:pt x="1577177" y="4904939"/>
                  </a:lnTo>
                  <a:lnTo>
                    <a:pt x="1579082" y="4921136"/>
                  </a:lnTo>
                  <a:lnTo>
                    <a:pt x="1600683" y="4948448"/>
                  </a:lnTo>
                  <a:lnTo>
                    <a:pt x="1607672" y="4967186"/>
                  </a:lnTo>
                  <a:lnTo>
                    <a:pt x="1616884" y="4974173"/>
                  </a:lnTo>
                  <a:lnTo>
                    <a:pt x="1609895" y="4964963"/>
                  </a:lnTo>
                  <a:lnTo>
                    <a:pt x="1606719" y="4945908"/>
                  </a:lnTo>
                  <a:lnTo>
                    <a:pt x="1598142" y="4918595"/>
                  </a:lnTo>
                  <a:lnTo>
                    <a:pt x="1586706" y="4902081"/>
                  </a:lnTo>
                  <a:lnTo>
                    <a:pt x="1583847" y="4888425"/>
                  </a:lnTo>
                  <a:lnTo>
                    <a:pt x="1561293" y="4874769"/>
                  </a:lnTo>
                  <a:cubicBezTo>
                    <a:pt x="1560975" y="4871275"/>
                    <a:pt x="1560658" y="4867782"/>
                    <a:pt x="1560340" y="4864288"/>
                  </a:cubicBezTo>
                  <a:lnTo>
                    <a:pt x="1569552" y="4855714"/>
                  </a:lnTo>
                  <a:lnTo>
                    <a:pt x="1574953" y="4843963"/>
                  </a:lnTo>
                  <a:lnTo>
                    <a:pt x="1584483" y="4838882"/>
                  </a:lnTo>
                  <a:lnTo>
                    <a:pt x="1568282" y="4816651"/>
                  </a:lnTo>
                  <a:lnTo>
                    <a:pt x="1556528" y="4810299"/>
                  </a:lnTo>
                  <a:lnTo>
                    <a:pt x="1561929" y="4800136"/>
                  </a:lnTo>
                  <a:lnTo>
                    <a:pt x="1546999" y="4799184"/>
                  </a:lnTo>
                  <a:lnTo>
                    <a:pt x="1503477" y="4766790"/>
                  </a:lnTo>
                  <a:lnTo>
                    <a:pt x="1501253" y="4758533"/>
                  </a:lnTo>
                  <a:lnTo>
                    <a:pt x="1482828" y="4728998"/>
                  </a:lnTo>
                  <a:lnTo>
                    <a:pt x="1470123" y="4717565"/>
                  </a:lnTo>
                  <a:lnTo>
                    <a:pt x="1482512" y="4692158"/>
                  </a:lnTo>
                  <a:lnTo>
                    <a:pt x="1466629" y="4685806"/>
                  </a:lnTo>
                  <a:lnTo>
                    <a:pt x="1479018" y="4672150"/>
                  </a:lnTo>
                  <a:lnTo>
                    <a:pt x="1491724" y="4676279"/>
                  </a:lnTo>
                  <a:lnTo>
                    <a:pt x="1500301" y="4678502"/>
                  </a:lnTo>
                  <a:lnTo>
                    <a:pt x="1494902" y="4667704"/>
                  </a:lnTo>
                  <a:lnTo>
                    <a:pt x="1478064" y="4658494"/>
                  </a:lnTo>
                  <a:lnTo>
                    <a:pt x="1458688" y="4663893"/>
                  </a:lnTo>
                  <a:lnTo>
                    <a:pt x="1434865" y="4663258"/>
                  </a:lnTo>
                  <a:lnTo>
                    <a:pt x="1431053" y="4648331"/>
                  </a:lnTo>
                  <a:lnTo>
                    <a:pt x="1447253" y="4637851"/>
                  </a:lnTo>
                  <a:lnTo>
                    <a:pt x="1430100" y="4631499"/>
                  </a:lnTo>
                  <a:lnTo>
                    <a:pt x="1413264" y="4620066"/>
                  </a:lnTo>
                  <a:lnTo>
                    <a:pt x="1405640" y="4628641"/>
                  </a:lnTo>
                  <a:lnTo>
                    <a:pt x="1402464" y="4629594"/>
                  </a:lnTo>
                  <a:lnTo>
                    <a:pt x="1396110" y="4616890"/>
                  </a:lnTo>
                  <a:lnTo>
                    <a:pt x="1387533" y="4626735"/>
                  </a:lnTo>
                  <a:lnTo>
                    <a:pt x="1376095" y="4627688"/>
                  </a:lnTo>
                  <a:lnTo>
                    <a:pt x="1354811" y="4600694"/>
                  </a:lnTo>
                  <a:lnTo>
                    <a:pt x="1342103" y="4601646"/>
                  </a:lnTo>
                  <a:lnTo>
                    <a:pt x="1327174" y="4594659"/>
                  </a:lnTo>
                  <a:lnTo>
                    <a:pt x="1309068" y="4591484"/>
                  </a:lnTo>
                  <a:lnTo>
                    <a:pt x="1300491" y="4580051"/>
                  </a:lnTo>
                  <a:lnTo>
                    <a:pt x="1287785" y="4575922"/>
                  </a:lnTo>
                  <a:lnTo>
                    <a:pt x="1268726" y="4589578"/>
                  </a:lnTo>
                  <a:lnTo>
                    <a:pt x="1251889" y="4592119"/>
                  </a:lnTo>
                  <a:lnTo>
                    <a:pt x="1247443" y="4573064"/>
                  </a:lnTo>
                  <a:lnTo>
                    <a:pt x="1240136" y="4568618"/>
                  </a:lnTo>
                  <a:lnTo>
                    <a:pt x="1221077" y="4564807"/>
                  </a:lnTo>
                  <a:lnTo>
                    <a:pt x="1217899" y="4559408"/>
                  </a:lnTo>
                  <a:lnTo>
                    <a:pt x="1233465" y="4552103"/>
                  </a:lnTo>
                  <a:lnTo>
                    <a:pt x="1251254" y="4552103"/>
                  </a:lnTo>
                  <a:lnTo>
                    <a:pt x="1257608" y="4544481"/>
                  </a:lnTo>
                  <a:lnTo>
                    <a:pt x="1242994" y="4534001"/>
                  </a:lnTo>
                  <a:lnTo>
                    <a:pt x="1232194" y="4537177"/>
                  </a:lnTo>
                  <a:lnTo>
                    <a:pt x="1225841" y="4545751"/>
                  </a:lnTo>
                  <a:lnTo>
                    <a:pt x="1223618" y="4521615"/>
                  </a:lnTo>
                  <a:lnTo>
                    <a:pt x="1230288" y="4516534"/>
                  </a:lnTo>
                  <a:lnTo>
                    <a:pt x="1236642" y="4520345"/>
                  </a:lnTo>
                  <a:lnTo>
                    <a:pt x="1251254" y="4524473"/>
                  </a:lnTo>
                  <a:lnTo>
                    <a:pt x="1260784" y="4524473"/>
                  </a:lnTo>
                  <a:lnTo>
                    <a:pt x="1246807" y="4509547"/>
                  </a:lnTo>
                  <a:lnTo>
                    <a:pt x="1235053" y="4512088"/>
                  </a:lnTo>
                  <a:lnTo>
                    <a:pt x="1228700" y="4506689"/>
                  </a:lnTo>
                  <a:lnTo>
                    <a:pt x="1219488" y="4515263"/>
                  </a:lnTo>
                  <a:lnTo>
                    <a:pt x="1210911" y="4511135"/>
                  </a:lnTo>
                  <a:lnTo>
                    <a:pt x="1209640" y="4500972"/>
                  </a:lnTo>
                  <a:lnTo>
                    <a:pt x="1215040" y="4495573"/>
                  </a:lnTo>
                  <a:lnTo>
                    <a:pt x="1224570" y="4486681"/>
                  </a:lnTo>
                  <a:lnTo>
                    <a:pt x="1245219" y="4468578"/>
                  </a:lnTo>
                  <a:lnTo>
                    <a:pt x="1268726" y="4469531"/>
                  </a:lnTo>
                  <a:lnTo>
                    <a:pt x="1283656" y="4465085"/>
                  </a:lnTo>
                  <a:lnTo>
                    <a:pt x="1299538" y="4471437"/>
                  </a:lnTo>
                  <a:lnTo>
                    <a:pt x="1299538" y="4464132"/>
                  </a:lnTo>
                  <a:lnTo>
                    <a:pt x="1310974" y="4460956"/>
                  </a:lnTo>
                  <a:lnTo>
                    <a:pt x="1324633" y="4463815"/>
                  </a:lnTo>
                  <a:lnTo>
                    <a:pt x="1327809" y="4450159"/>
                  </a:lnTo>
                  <a:lnTo>
                    <a:pt x="1331938" y="4442854"/>
                  </a:lnTo>
                  <a:lnTo>
                    <a:pt x="1346869" y="4448888"/>
                  </a:lnTo>
                  <a:lnTo>
                    <a:pt x="1379908" y="4448571"/>
                  </a:lnTo>
                  <a:lnTo>
                    <a:pt x="1388485" y="4460004"/>
                  </a:lnTo>
                  <a:lnTo>
                    <a:pt x="1411675" y="4485093"/>
                  </a:lnTo>
                  <a:lnTo>
                    <a:pt x="1430735" y="4474295"/>
                  </a:lnTo>
                  <a:lnTo>
                    <a:pt x="1447570" y="4466991"/>
                  </a:lnTo>
                  <a:lnTo>
                    <a:pt x="1462817" y="4477471"/>
                  </a:lnTo>
                  <a:lnTo>
                    <a:pt x="1481559" y="4465403"/>
                  </a:lnTo>
                  <a:lnTo>
                    <a:pt x="1497442" y="4462227"/>
                  </a:lnTo>
                  <a:lnTo>
                    <a:pt x="1506018" y="4476836"/>
                  </a:lnTo>
                  <a:lnTo>
                    <a:pt x="1522855" y="4478741"/>
                  </a:lnTo>
                  <a:lnTo>
                    <a:pt x="1532386" y="4480964"/>
                  </a:lnTo>
                  <a:lnTo>
                    <a:pt x="1536516" y="4472389"/>
                  </a:lnTo>
                  <a:lnTo>
                    <a:pt x="1529209" y="4466038"/>
                  </a:lnTo>
                  <a:lnTo>
                    <a:pt x="1519361" y="4448571"/>
                  </a:lnTo>
                  <a:lnTo>
                    <a:pt x="1512690" y="4384101"/>
                  </a:lnTo>
                  <a:lnTo>
                    <a:pt x="1511104" y="4368222"/>
                  </a:lnTo>
                  <a:lnTo>
                    <a:pt x="1498395" y="4357742"/>
                  </a:lnTo>
                  <a:lnTo>
                    <a:pt x="1492996" y="4334875"/>
                  </a:lnTo>
                  <a:lnTo>
                    <a:pt x="1478064" y="4314550"/>
                  </a:lnTo>
                  <a:lnTo>
                    <a:pt x="1478064" y="4307563"/>
                  </a:lnTo>
                  <a:lnTo>
                    <a:pt x="1484418" y="4310422"/>
                  </a:lnTo>
                  <a:lnTo>
                    <a:pt x="1497125" y="4312645"/>
                  </a:lnTo>
                  <a:lnTo>
                    <a:pt x="1513961" y="4325030"/>
                  </a:lnTo>
                  <a:lnTo>
                    <a:pt x="1526668" y="4319631"/>
                  </a:lnTo>
                  <a:lnTo>
                    <a:pt x="1545728" y="4317408"/>
                  </a:lnTo>
                  <a:lnTo>
                    <a:pt x="1550175" y="4328841"/>
                  </a:lnTo>
                  <a:lnTo>
                    <a:pt x="1542551" y="4339322"/>
                  </a:lnTo>
                  <a:lnTo>
                    <a:pt x="1555893" y="4358694"/>
                  </a:lnTo>
                  <a:lnTo>
                    <a:pt x="1569552" y="4364728"/>
                  </a:lnTo>
                  <a:lnTo>
                    <a:pt x="1589565" y="4358377"/>
                  </a:lnTo>
                  <a:lnTo>
                    <a:pt x="1610531" y="4367269"/>
                  </a:lnTo>
                  <a:lnTo>
                    <a:pt x="1625460" y="4369492"/>
                  </a:lnTo>
                  <a:lnTo>
                    <a:pt x="1659450" y="4368222"/>
                  </a:lnTo>
                  <a:lnTo>
                    <a:pt x="1677556" y="4356154"/>
                  </a:lnTo>
                  <a:lnTo>
                    <a:pt x="1690898" y="4346626"/>
                  </a:lnTo>
                  <a:lnTo>
                    <a:pt x="1720758" y="4349484"/>
                  </a:lnTo>
                  <a:lnTo>
                    <a:pt x="1694075" y="4341227"/>
                  </a:lnTo>
                  <a:lnTo>
                    <a:pt x="1679463" y="4339322"/>
                  </a:lnTo>
                  <a:cubicBezTo>
                    <a:pt x="1679781" y="4335828"/>
                    <a:pt x="1680098" y="4332335"/>
                    <a:pt x="1680416" y="4328841"/>
                  </a:cubicBezTo>
                  <a:lnTo>
                    <a:pt x="1688675" y="4312009"/>
                  </a:lnTo>
                  <a:lnTo>
                    <a:pt x="1722347" y="4291684"/>
                  </a:lnTo>
                  <a:lnTo>
                    <a:pt x="1748712" y="4285015"/>
                  </a:lnTo>
                  <a:lnTo>
                    <a:pt x="1771901" y="4278663"/>
                  </a:lnTo>
                  <a:lnTo>
                    <a:pt x="1801444" y="4257067"/>
                  </a:lnTo>
                  <a:lnTo>
                    <a:pt x="1820186" y="4234836"/>
                  </a:lnTo>
                  <a:lnTo>
                    <a:pt x="1828762" y="4230390"/>
                  </a:lnTo>
                  <a:lnTo>
                    <a:pt x="1817962" y="4222451"/>
                  </a:lnTo>
                  <a:lnTo>
                    <a:pt x="1816056" y="4208477"/>
                  </a:lnTo>
                  <a:lnTo>
                    <a:pt x="1820821" y="4198949"/>
                  </a:lnTo>
                  <a:lnTo>
                    <a:pt x="1818280" y="4157981"/>
                  </a:lnTo>
                  <a:lnTo>
                    <a:pt x="1815103" y="4152582"/>
                  </a:lnTo>
                  <a:lnTo>
                    <a:pt x="1832892" y="4132574"/>
                  </a:lnTo>
                  <a:lnTo>
                    <a:pt x="1847822" y="4124952"/>
                  </a:lnTo>
                  <a:lnTo>
                    <a:pt x="1866881" y="4121459"/>
                  </a:lnTo>
                  <a:lnTo>
                    <a:pt x="1901506" y="4114790"/>
                  </a:lnTo>
                  <a:lnTo>
                    <a:pt x="1920566" y="4111614"/>
                  </a:lnTo>
                  <a:lnTo>
                    <a:pt x="1920836" y="4111854"/>
                  </a:lnTo>
                  <a:lnTo>
                    <a:pt x="1949386" y="4094630"/>
                  </a:lnTo>
                  <a:lnTo>
                    <a:pt x="1978517" y="4070064"/>
                  </a:lnTo>
                  <a:lnTo>
                    <a:pt x="1977988" y="4069704"/>
                  </a:lnTo>
                  <a:lnTo>
                    <a:pt x="1995753" y="4059226"/>
                  </a:lnTo>
                  <a:lnTo>
                    <a:pt x="2007174" y="4057321"/>
                  </a:lnTo>
                  <a:lnTo>
                    <a:pt x="2015422" y="4063036"/>
                  </a:lnTo>
                  <a:lnTo>
                    <a:pt x="2018911" y="4062084"/>
                  </a:lnTo>
                  <a:lnTo>
                    <a:pt x="2024622" y="4061449"/>
                  </a:lnTo>
                  <a:lnTo>
                    <a:pt x="2022084" y="4070339"/>
                  </a:lnTo>
                  <a:lnTo>
                    <a:pt x="2031283" y="4070339"/>
                  </a:lnTo>
                  <a:lnTo>
                    <a:pt x="2036676" y="4065894"/>
                  </a:lnTo>
                  <a:lnTo>
                    <a:pt x="2025890" y="4052876"/>
                  </a:lnTo>
                  <a:lnTo>
                    <a:pt x="2022084" y="4052876"/>
                  </a:lnTo>
                  <a:lnTo>
                    <a:pt x="2012567" y="4055099"/>
                  </a:lnTo>
                  <a:lnTo>
                    <a:pt x="2003049" y="4043351"/>
                  </a:lnTo>
                  <a:lnTo>
                    <a:pt x="2004318" y="4036049"/>
                  </a:lnTo>
                  <a:lnTo>
                    <a:pt x="2013518" y="4031604"/>
                  </a:lnTo>
                  <a:lnTo>
                    <a:pt x="2023035" y="4026206"/>
                  </a:lnTo>
                  <a:lnTo>
                    <a:pt x="2023987" y="4018904"/>
                  </a:lnTo>
                  <a:cubicBezTo>
                    <a:pt x="2023670" y="4015729"/>
                    <a:pt x="2023352" y="4012554"/>
                    <a:pt x="2023035" y="4009379"/>
                  </a:cubicBezTo>
                  <a:lnTo>
                    <a:pt x="2032235" y="4000806"/>
                  </a:lnTo>
                  <a:lnTo>
                    <a:pt x="2048097" y="3994456"/>
                  </a:lnTo>
                  <a:lnTo>
                    <a:pt x="2058566" y="4003029"/>
                  </a:lnTo>
                  <a:lnTo>
                    <a:pt x="2064910" y="3996679"/>
                  </a:lnTo>
                  <a:lnTo>
                    <a:pt x="2067131" y="3998266"/>
                  </a:lnTo>
                  <a:lnTo>
                    <a:pt x="2061421" y="4005569"/>
                  </a:lnTo>
                  <a:lnTo>
                    <a:pt x="2062690" y="4012554"/>
                  </a:lnTo>
                  <a:lnTo>
                    <a:pt x="2060469" y="4021761"/>
                  </a:lnTo>
                  <a:lnTo>
                    <a:pt x="2056028" y="4024619"/>
                  </a:lnTo>
                  <a:lnTo>
                    <a:pt x="2053807" y="4024619"/>
                  </a:lnTo>
                  <a:lnTo>
                    <a:pt x="2046511" y="4018269"/>
                  </a:lnTo>
                  <a:lnTo>
                    <a:pt x="2041752" y="4003346"/>
                  </a:lnTo>
                  <a:lnTo>
                    <a:pt x="2029697" y="4007474"/>
                  </a:lnTo>
                  <a:lnTo>
                    <a:pt x="2026842" y="4014776"/>
                  </a:lnTo>
                  <a:lnTo>
                    <a:pt x="2040166" y="4024619"/>
                  </a:lnTo>
                  <a:lnTo>
                    <a:pt x="2046511" y="4020491"/>
                  </a:lnTo>
                  <a:lnTo>
                    <a:pt x="2041118" y="4028111"/>
                  </a:lnTo>
                  <a:cubicBezTo>
                    <a:pt x="2040906" y="4030545"/>
                    <a:pt x="2040695" y="4032980"/>
                    <a:pt x="2040483" y="4035414"/>
                  </a:cubicBezTo>
                  <a:lnTo>
                    <a:pt x="2036042" y="4039859"/>
                  </a:lnTo>
                  <a:lnTo>
                    <a:pt x="2037311" y="4034144"/>
                  </a:lnTo>
                  <a:lnTo>
                    <a:pt x="2024939" y="4027159"/>
                  </a:lnTo>
                  <a:lnTo>
                    <a:pt x="2017325" y="4035414"/>
                  </a:lnTo>
                  <a:lnTo>
                    <a:pt x="2033187" y="4041764"/>
                  </a:lnTo>
                  <a:lnTo>
                    <a:pt x="2034139" y="4049066"/>
                  </a:lnTo>
                  <a:lnTo>
                    <a:pt x="2039214" y="4062084"/>
                  </a:lnTo>
                  <a:lnTo>
                    <a:pt x="2042387" y="4058909"/>
                  </a:lnTo>
                  <a:lnTo>
                    <a:pt x="2047780" y="4059861"/>
                  </a:lnTo>
                  <a:lnTo>
                    <a:pt x="2064593" y="4064941"/>
                  </a:lnTo>
                  <a:lnTo>
                    <a:pt x="2067766" y="4065894"/>
                  </a:lnTo>
                  <a:lnTo>
                    <a:pt x="2066497" y="4055416"/>
                  </a:lnTo>
                  <a:lnTo>
                    <a:pt x="2038263" y="4049384"/>
                  </a:lnTo>
                  <a:lnTo>
                    <a:pt x="2042069" y="4043034"/>
                  </a:lnTo>
                  <a:lnTo>
                    <a:pt x="2052538" y="4043034"/>
                  </a:lnTo>
                  <a:lnTo>
                    <a:pt x="2062055" y="4044939"/>
                  </a:lnTo>
                  <a:lnTo>
                    <a:pt x="2063324" y="4040811"/>
                  </a:lnTo>
                  <a:lnTo>
                    <a:pt x="2047462" y="4038589"/>
                  </a:lnTo>
                  <a:lnTo>
                    <a:pt x="2043021" y="4032239"/>
                  </a:lnTo>
                  <a:lnTo>
                    <a:pt x="2050635" y="4028111"/>
                  </a:lnTo>
                  <a:lnTo>
                    <a:pt x="2062055" y="4031286"/>
                  </a:lnTo>
                  <a:lnTo>
                    <a:pt x="2066497" y="4023984"/>
                  </a:lnTo>
                  <a:lnTo>
                    <a:pt x="2076648" y="4016364"/>
                  </a:lnTo>
                  <a:lnTo>
                    <a:pt x="2083945" y="4016364"/>
                  </a:lnTo>
                  <a:lnTo>
                    <a:pt x="2102027" y="4010649"/>
                  </a:lnTo>
                  <a:lnTo>
                    <a:pt x="2114716" y="4016999"/>
                  </a:lnTo>
                  <a:lnTo>
                    <a:pt x="2129627" y="4011919"/>
                  </a:lnTo>
                  <a:lnTo>
                    <a:pt x="2117889" y="4011919"/>
                  </a:lnTo>
                  <a:lnTo>
                    <a:pt x="2126454" y="4004299"/>
                  </a:lnTo>
                  <a:lnTo>
                    <a:pt x="2108372" y="4009696"/>
                  </a:lnTo>
                  <a:lnTo>
                    <a:pt x="2113765" y="3997949"/>
                  </a:lnTo>
                  <a:lnTo>
                    <a:pt x="2103296" y="4007474"/>
                  </a:lnTo>
                  <a:lnTo>
                    <a:pt x="2096951" y="4010014"/>
                  </a:lnTo>
                  <a:lnTo>
                    <a:pt x="2087434" y="4010014"/>
                  </a:lnTo>
                  <a:lnTo>
                    <a:pt x="2076648" y="4004616"/>
                  </a:lnTo>
                  <a:lnTo>
                    <a:pt x="2064910" y="3996679"/>
                  </a:lnTo>
                  <a:lnTo>
                    <a:pt x="2050318" y="3984931"/>
                  </a:lnTo>
                  <a:lnTo>
                    <a:pt x="2061421" y="3974454"/>
                  </a:lnTo>
                  <a:lnTo>
                    <a:pt x="2077600" y="3987154"/>
                  </a:lnTo>
                  <a:lnTo>
                    <a:pt x="2099806" y="3980486"/>
                  </a:lnTo>
                  <a:lnTo>
                    <a:pt x="2076648" y="3982709"/>
                  </a:lnTo>
                  <a:lnTo>
                    <a:pt x="2062690" y="3969056"/>
                  </a:lnTo>
                  <a:lnTo>
                    <a:pt x="2073159" y="3946831"/>
                  </a:lnTo>
                  <a:lnTo>
                    <a:pt x="2103296" y="3908414"/>
                  </a:lnTo>
                  <a:lnTo>
                    <a:pt x="2110275" y="3875076"/>
                  </a:lnTo>
                  <a:lnTo>
                    <a:pt x="2107103" y="3848406"/>
                  </a:lnTo>
                  <a:lnTo>
                    <a:pt x="2114082" y="3831896"/>
                  </a:lnTo>
                  <a:lnTo>
                    <a:pt x="2119475" y="3819196"/>
                  </a:lnTo>
                  <a:lnTo>
                    <a:pt x="2129944" y="3819196"/>
                  </a:lnTo>
                  <a:lnTo>
                    <a:pt x="2131213" y="3826181"/>
                  </a:lnTo>
                  <a:lnTo>
                    <a:pt x="2138509" y="3828403"/>
                  </a:lnTo>
                  <a:lnTo>
                    <a:pt x="2151199" y="3823958"/>
                  </a:lnTo>
                  <a:lnTo>
                    <a:pt x="2153419" y="3831578"/>
                  </a:lnTo>
                  <a:lnTo>
                    <a:pt x="2155640" y="3837293"/>
                  </a:lnTo>
                  <a:lnTo>
                    <a:pt x="2171502" y="3844913"/>
                  </a:lnTo>
                  <a:lnTo>
                    <a:pt x="2166426" y="3860789"/>
                  </a:lnTo>
                  <a:lnTo>
                    <a:pt x="2156909" y="3861741"/>
                  </a:lnTo>
                  <a:lnTo>
                    <a:pt x="2146440" y="3874441"/>
                  </a:lnTo>
                  <a:lnTo>
                    <a:pt x="2156909" y="3884284"/>
                  </a:lnTo>
                  <a:lnTo>
                    <a:pt x="2154688" y="3892221"/>
                  </a:lnTo>
                  <a:lnTo>
                    <a:pt x="2159447" y="3901746"/>
                  </a:lnTo>
                  <a:lnTo>
                    <a:pt x="2178481" y="3913176"/>
                  </a:lnTo>
                  <a:lnTo>
                    <a:pt x="2196563" y="3910954"/>
                  </a:lnTo>
                  <a:lnTo>
                    <a:pt x="2208935" y="3887776"/>
                  </a:lnTo>
                  <a:lnTo>
                    <a:pt x="2194343" y="3907779"/>
                  </a:lnTo>
                  <a:lnTo>
                    <a:pt x="2185777" y="3910954"/>
                  </a:lnTo>
                  <a:lnTo>
                    <a:pt x="2174357" y="3909366"/>
                  </a:lnTo>
                  <a:lnTo>
                    <a:pt x="2168329" y="3904921"/>
                  </a:lnTo>
                  <a:lnTo>
                    <a:pt x="2162302" y="3892221"/>
                  </a:lnTo>
                  <a:lnTo>
                    <a:pt x="2178164" y="3889046"/>
                  </a:lnTo>
                  <a:lnTo>
                    <a:pt x="2184508" y="3884919"/>
                  </a:lnTo>
                  <a:lnTo>
                    <a:pt x="2193074" y="3879521"/>
                  </a:lnTo>
                  <a:lnTo>
                    <a:pt x="2208935" y="3885871"/>
                  </a:lnTo>
                  <a:lnTo>
                    <a:pt x="2205763" y="3876981"/>
                  </a:lnTo>
                  <a:lnTo>
                    <a:pt x="2213694" y="3872854"/>
                  </a:lnTo>
                  <a:lnTo>
                    <a:pt x="2202591" y="3875394"/>
                  </a:lnTo>
                  <a:lnTo>
                    <a:pt x="2194025" y="3875394"/>
                  </a:lnTo>
                  <a:lnTo>
                    <a:pt x="2187681" y="3869044"/>
                  </a:lnTo>
                  <a:lnTo>
                    <a:pt x="2189584" y="3859519"/>
                  </a:lnTo>
                  <a:lnTo>
                    <a:pt x="2196880" y="3840151"/>
                  </a:lnTo>
                  <a:lnTo>
                    <a:pt x="2209570" y="3839198"/>
                  </a:lnTo>
                  <a:lnTo>
                    <a:pt x="2202273" y="3836023"/>
                  </a:lnTo>
                  <a:lnTo>
                    <a:pt x="2181970" y="3834118"/>
                  </a:lnTo>
                  <a:lnTo>
                    <a:pt x="2175626" y="3829038"/>
                  </a:lnTo>
                  <a:lnTo>
                    <a:pt x="2178798" y="3825863"/>
                  </a:lnTo>
                  <a:lnTo>
                    <a:pt x="2182605" y="3803638"/>
                  </a:lnTo>
                  <a:lnTo>
                    <a:pt x="2194977" y="3774111"/>
                  </a:lnTo>
                  <a:lnTo>
                    <a:pt x="2216866" y="3757918"/>
                  </a:lnTo>
                  <a:lnTo>
                    <a:pt x="2247638" y="3753473"/>
                  </a:lnTo>
                  <a:lnTo>
                    <a:pt x="2265721" y="3754426"/>
                  </a:lnTo>
                  <a:lnTo>
                    <a:pt x="2278410" y="3745853"/>
                  </a:lnTo>
                  <a:lnTo>
                    <a:pt x="2300299" y="3741726"/>
                  </a:lnTo>
                  <a:lnTo>
                    <a:pt x="2314258" y="3744266"/>
                  </a:lnTo>
                  <a:lnTo>
                    <a:pt x="2323775" y="3755061"/>
                  </a:lnTo>
                  <a:lnTo>
                    <a:pt x="2335830" y="3763316"/>
                  </a:lnTo>
                  <a:lnTo>
                    <a:pt x="2350422" y="3764268"/>
                  </a:lnTo>
                  <a:lnTo>
                    <a:pt x="2346298" y="3768396"/>
                  </a:lnTo>
                  <a:lnTo>
                    <a:pt x="2350740" y="3776016"/>
                  </a:lnTo>
                  <a:lnTo>
                    <a:pt x="2358988" y="3777603"/>
                  </a:lnTo>
                  <a:lnTo>
                    <a:pt x="2356026" y="3787144"/>
                  </a:lnTo>
                  <a:lnTo>
                    <a:pt x="2357058" y="3787213"/>
                  </a:lnTo>
                  <a:lnTo>
                    <a:pt x="2359897" y="3778078"/>
                  </a:lnTo>
                  <a:lnTo>
                    <a:pt x="2359579" y="3767923"/>
                  </a:lnTo>
                  <a:lnTo>
                    <a:pt x="2364975" y="3761577"/>
                  </a:lnTo>
                  <a:lnTo>
                    <a:pt x="2373544" y="3762211"/>
                  </a:lnTo>
                  <a:lnTo>
                    <a:pt x="2381796" y="3769510"/>
                  </a:lnTo>
                  <a:lnTo>
                    <a:pt x="2390683" y="3780299"/>
                  </a:lnTo>
                  <a:lnTo>
                    <a:pt x="2383066" y="3765384"/>
                  </a:lnTo>
                  <a:lnTo>
                    <a:pt x="2374496" y="3750787"/>
                  </a:lnTo>
                  <a:lnTo>
                    <a:pt x="2361801" y="3752057"/>
                  </a:lnTo>
                  <a:lnTo>
                    <a:pt x="2347836" y="3753961"/>
                  </a:lnTo>
                  <a:lnTo>
                    <a:pt x="2338315" y="3752374"/>
                  </a:lnTo>
                  <a:cubicBezTo>
                    <a:pt x="2337998" y="3746662"/>
                    <a:pt x="2337680" y="3740951"/>
                    <a:pt x="2337363" y="3735239"/>
                  </a:cubicBezTo>
                  <a:lnTo>
                    <a:pt x="2344662" y="3727940"/>
                  </a:lnTo>
                  <a:lnTo>
                    <a:pt x="2352279" y="3730161"/>
                  </a:lnTo>
                  <a:lnTo>
                    <a:pt x="2349740" y="3721593"/>
                  </a:lnTo>
                  <a:lnTo>
                    <a:pt x="2365610" y="3702554"/>
                  </a:lnTo>
                  <a:lnTo>
                    <a:pt x="2440512" y="3699698"/>
                  </a:lnTo>
                  <a:lnTo>
                    <a:pt x="2436386" y="3709218"/>
                  </a:lnTo>
                  <a:lnTo>
                    <a:pt x="2444321" y="3743806"/>
                  </a:lnTo>
                  <a:lnTo>
                    <a:pt x="2460190" y="3745710"/>
                  </a:lnTo>
                  <a:lnTo>
                    <a:pt x="2466537" y="3736508"/>
                  </a:lnTo>
                  <a:lnTo>
                    <a:pt x="2452572" y="3724767"/>
                  </a:lnTo>
                  <a:lnTo>
                    <a:pt x="2453525" y="3717468"/>
                  </a:lnTo>
                  <a:lnTo>
                    <a:pt x="2470346" y="3721593"/>
                  </a:lnTo>
                  <a:lnTo>
                    <a:pt x="2480185" y="3738094"/>
                  </a:lnTo>
                  <a:lnTo>
                    <a:pt x="2479233" y="3745710"/>
                  </a:lnTo>
                  <a:lnTo>
                    <a:pt x="2487802" y="3738094"/>
                  </a:lnTo>
                  <a:lnTo>
                    <a:pt x="2478915" y="3729844"/>
                  </a:lnTo>
                  <a:lnTo>
                    <a:pt x="2472568" y="3708900"/>
                  </a:lnTo>
                  <a:lnTo>
                    <a:pt x="2476376" y="3689861"/>
                  </a:lnTo>
                  <a:lnTo>
                    <a:pt x="2492245" y="3674947"/>
                  </a:lnTo>
                  <a:lnTo>
                    <a:pt x="2527157" y="3678754"/>
                  </a:lnTo>
                  <a:lnTo>
                    <a:pt x="2553818" y="3681610"/>
                  </a:lnTo>
                  <a:lnTo>
                    <a:pt x="2572861" y="3699698"/>
                  </a:lnTo>
                  <a:lnTo>
                    <a:pt x="2597299" y="3730161"/>
                  </a:lnTo>
                  <a:lnTo>
                    <a:pt x="2620785" y="3733017"/>
                  </a:lnTo>
                  <a:lnTo>
                    <a:pt x="2598251" y="3722228"/>
                  </a:lnTo>
                  <a:lnTo>
                    <a:pt x="2585873" y="3712391"/>
                  </a:lnTo>
                  <a:cubicBezTo>
                    <a:pt x="2585767" y="3706996"/>
                    <a:pt x="2585662" y="3701602"/>
                    <a:pt x="2585556" y="3696207"/>
                  </a:cubicBezTo>
                  <a:lnTo>
                    <a:pt x="2573495" y="3681610"/>
                  </a:lnTo>
                  <a:lnTo>
                    <a:pt x="2558896" y="3676216"/>
                  </a:lnTo>
                  <a:lnTo>
                    <a:pt x="2536362" y="3671456"/>
                  </a:lnTo>
                  <a:lnTo>
                    <a:pt x="2510971" y="3660032"/>
                  </a:lnTo>
                  <a:cubicBezTo>
                    <a:pt x="2511288" y="3655484"/>
                    <a:pt x="2511606" y="3650935"/>
                    <a:pt x="2511923" y="3646387"/>
                  </a:cubicBezTo>
                  <a:lnTo>
                    <a:pt x="2514145" y="3643214"/>
                  </a:lnTo>
                  <a:lnTo>
                    <a:pt x="2525888" y="3649560"/>
                  </a:lnTo>
                  <a:lnTo>
                    <a:pt x="2529062" y="3643214"/>
                  </a:lnTo>
                  <a:lnTo>
                    <a:pt x="2531283" y="3637819"/>
                  </a:lnTo>
                  <a:lnTo>
                    <a:pt x="2508749" y="3625444"/>
                  </a:lnTo>
                  <a:lnTo>
                    <a:pt x="2505258" y="3612751"/>
                  </a:lnTo>
                  <a:lnTo>
                    <a:pt x="2520175" y="3598788"/>
                  </a:lnTo>
                  <a:lnTo>
                    <a:pt x="2511606" y="3590538"/>
                  </a:lnTo>
                  <a:lnTo>
                    <a:pt x="2508432" y="3597836"/>
                  </a:lnTo>
                  <a:lnTo>
                    <a:pt x="2497006" y="3601010"/>
                  </a:lnTo>
                  <a:lnTo>
                    <a:pt x="2493832" y="3589586"/>
                  </a:lnTo>
                  <a:lnTo>
                    <a:pt x="2500815" y="3580066"/>
                  </a:lnTo>
                  <a:lnTo>
                    <a:pt x="2511288" y="3576893"/>
                  </a:lnTo>
                  <a:lnTo>
                    <a:pt x="2523031" y="3577527"/>
                  </a:lnTo>
                  <a:lnTo>
                    <a:pt x="2529379" y="3564834"/>
                  </a:lnTo>
                  <a:lnTo>
                    <a:pt x="2518906" y="3556901"/>
                  </a:lnTo>
                  <a:lnTo>
                    <a:pt x="2506845" y="3545160"/>
                  </a:lnTo>
                  <a:lnTo>
                    <a:pt x="2505575" y="3535958"/>
                  </a:lnTo>
                  <a:lnTo>
                    <a:pt x="2500497" y="3524217"/>
                  </a:lnTo>
                  <a:lnTo>
                    <a:pt x="2492880" y="3516918"/>
                  </a:lnTo>
                  <a:lnTo>
                    <a:pt x="2480185" y="3519457"/>
                  </a:lnTo>
                  <a:lnTo>
                    <a:pt x="2466537" y="3513110"/>
                  </a:lnTo>
                  <a:lnTo>
                    <a:pt x="2464316" y="3524534"/>
                  </a:lnTo>
                  <a:lnTo>
                    <a:pt x="2462094" y="3527707"/>
                  </a:lnTo>
                  <a:lnTo>
                    <a:pt x="2458920" y="3516283"/>
                  </a:lnTo>
                  <a:lnTo>
                    <a:pt x="2458920" y="3499148"/>
                  </a:lnTo>
                  <a:lnTo>
                    <a:pt x="2463046" y="3484551"/>
                  </a:lnTo>
                  <a:lnTo>
                    <a:pt x="2469394" y="3486455"/>
                  </a:lnTo>
                  <a:lnTo>
                    <a:pt x="2469394" y="3493753"/>
                  </a:lnTo>
                  <a:lnTo>
                    <a:pt x="2471615" y="3505494"/>
                  </a:lnTo>
                  <a:lnTo>
                    <a:pt x="2482406" y="3516283"/>
                  </a:lnTo>
                  <a:lnTo>
                    <a:pt x="2489706" y="3512476"/>
                  </a:lnTo>
                  <a:lnTo>
                    <a:pt x="2501882" y="3508519"/>
                  </a:lnTo>
                  <a:lnTo>
                    <a:pt x="2502823" y="3499157"/>
                  </a:lnTo>
                  <a:lnTo>
                    <a:pt x="2495167" y="3475027"/>
                  </a:lnTo>
                  <a:lnTo>
                    <a:pt x="2497081" y="3463279"/>
                  </a:lnTo>
                  <a:lnTo>
                    <a:pt x="2493891" y="3442642"/>
                  </a:lnTo>
                  <a:lnTo>
                    <a:pt x="2491339" y="3419147"/>
                  </a:lnTo>
                  <a:lnTo>
                    <a:pt x="2484002" y="3408034"/>
                  </a:lnTo>
                  <a:lnTo>
                    <a:pt x="2470923" y="3409939"/>
                  </a:lnTo>
                  <a:lnTo>
                    <a:pt x="2464543" y="3399462"/>
                  </a:lnTo>
                  <a:lnTo>
                    <a:pt x="2464543" y="3381682"/>
                  </a:lnTo>
                  <a:lnTo>
                    <a:pt x="2453059" y="3384857"/>
                  </a:lnTo>
                  <a:lnTo>
                    <a:pt x="2457206" y="3396604"/>
                  </a:lnTo>
                  <a:lnTo>
                    <a:pt x="2447636" y="3398827"/>
                  </a:lnTo>
                  <a:lnTo>
                    <a:pt x="2433600" y="3383904"/>
                  </a:lnTo>
                  <a:lnTo>
                    <a:pt x="2437109" y="3371523"/>
                  </a:lnTo>
                  <a:cubicBezTo>
                    <a:pt x="2437534" y="3355965"/>
                    <a:pt x="2437960" y="3340408"/>
                    <a:pt x="2438385" y="3324850"/>
                  </a:cubicBezTo>
                  <a:lnTo>
                    <a:pt x="2441575" y="3324850"/>
                  </a:lnTo>
                  <a:lnTo>
                    <a:pt x="2439661" y="3347075"/>
                  </a:lnTo>
                  <a:lnTo>
                    <a:pt x="2450507" y="3352472"/>
                  </a:lnTo>
                  <a:lnTo>
                    <a:pt x="2456887" y="3340725"/>
                  </a:lnTo>
                  <a:lnTo>
                    <a:pt x="2455292" y="3322627"/>
                  </a:lnTo>
                  <a:lnTo>
                    <a:pt x="2450188" y="3306117"/>
                  </a:lnTo>
                  <a:lnTo>
                    <a:pt x="2440618" y="3309292"/>
                  </a:lnTo>
                  <a:cubicBezTo>
                    <a:pt x="2440086" y="3293417"/>
                    <a:pt x="2439555" y="3277542"/>
                    <a:pt x="2439023" y="3261667"/>
                  </a:cubicBezTo>
                  <a:lnTo>
                    <a:pt x="2444446" y="3273097"/>
                  </a:lnTo>
                  <a:lnTo>
                    <a:pt x="2445403" y="3257540"/>
                  </a:lnTo>
                  <a:lnTo>
                    <a:pt x="2440937" y="3252143"/>
                  </a:lnTo>
                  <a:lnTo>
                    <a:pt x="2436471" y="3223884"/>
                  </a:lnTo>
                  <a:lnTo>
                    <a:pt x="2445722" y="3200706"/>
                  </a:lnTo>
                  <a:lnTo>
                    <a:pt x="2451145" y="3205469"/>
                  </a:lnTo>
                  <a:lnTo>
                    <a:pt x="2451145" y="3214042"/>
                  </a:lnTo>
                  <a:lnTo>
                    <a:pt x="2462310" y="3226742"/>
                  </a:lnTo>
                  <a:lnTo>
                    <a:pt x="2471880" y="3225789"/>
                  </a:lnTo>
                  <a:lnTo>
                    <a:pt x="2486235" y="3229599"/>
                  </a:lnTo>
                  <a:lnTo>
                    <a:pt x="2495167" y="3247697"/>
                  </a:lnTo>
                  <a:cubicBezTo>
                    <a:pt x="2495380" y="3241982"/>
                    <a:pt x="2495592" y="3236267"/>
                    <a:pt x="2495805" y="3230552"/>
                  </a:cubicBezTo>
                  <a:lnTo>
                    <a:pt x="2503461" y="3227377"/>
                  </a:lnTo>
                  <a:lnTo>
                    <a:pt x="2498038" y="3224202"/>
                  </a:lnTo>
                  <a:lnTo>
                    <a:pt x="2497081" y="3209597"/>
                  </a:lnTo>
                  <a:lnTo>
                    <a:pt x="2510479" y="3195626"/>
                  </a:lnTo>
                  <a:lnTo>
                    <a:pt x="2524515" y="3189277"/>
                  </a:lnTo>
                  <a:lnTo>
                    <a:pt x="2530895" y="3199754"/>
                  </a:lnTo>
                  <a:cubicBezTo>
                    <a:pt x="2531001" y="3205363"/>
                    <a:pt x="2531108" y="3210973"/>
                    <a:pt x="2531214" y="3216582"/>
                  </a:cubicBezTo>
                  <a:lnTo>
                    <a:pt x="2549397" y="3227059"/>
                  </a:lnTo>
                  <a:lnTo>
                    <a:pt x="2554182" y="3207056"/>
                  </a:lnTo>
                  <a:lnTo>
                    <a:pt x="2545569" y="3199436"/>
                  </a:lnTo>
                  <a:lnTo>
                    <a:pt x="2539189" y="3199436"/>
                  </a:lnTo>
                  <a:lnTo>
                    <a:pt x="2544612" y="3188959"/>
                  </a:lnTo>
                  <a:lnTo>
                    <a:pt x="2540465" y="3176577"/>
                  </a:lnTo>
                  <a:lnTo>
                    <a:pt x="2545250" y="3157527"/>
                  </a:lnTo>
                  <a:lnTo>
                    <a:pt x="2561200" y="3153082"/>
                  </a:lnTo>
                  <a:lnTo>
                    <a:pt x="2580659" y="3158162"/>
                  </a:lnTo>
                  <a:lnTo>
                    <a:pt x="2591824" y="3147684"/>
                  </a:lnTo>
                  <a:lnTo>
                    <a:pt x="2614474" y="3143239"/>
                  </a:lnTo>
                  <a:lnTo>
                    <a:pt x="2634571" y="3153399"/>
                  </a:lnTo>
                  <a:lnTo>
                    <a:pt x="2636804" y="3161972"/>
                  </a:lnTo>
                  <a:cubicBezTo>
                    <a:pt x="2636910" y="3170015"/>
                    <a:pt x="2637017" y="3178059"/>
                    <a:pt x="2637123" y="3186102"/>
                  </a:cubicBezTo>
                  <a:lnTo>
                    <a:pt x="2642546" y="3190229"/>
                  </a:lnTo>
                  <a:lnTo>
                    <a:pt x="2643503" y="3202929"/>
                  </a:lnTo>
                  <a:lnTo>
                    <a:pt x="2633295" y="3206421"/>
                  </a:lnTo>
                  <a:lnTo>
                    <a:pt x="2625639" y="3209597"/>
                  </a:lnTo>
                  <a:lnTo>
                    <a:pt x="2625639" y="3221027"/>
                  </a:lnTo>
                  <a:lnTo>
                    <a:pt x="2643822" y="3208326"/>
                  </a:lnTo>
                  <a:lnTo>
                    <a:pt x="2646055" y="3214359"/>
                  </a:lnTo>
                  <a:lnTo>
                    <a:pt x="2637442" y="3225154"/>
                  </a:lnTo>
                  <a:lnTo>
                    <a:pt x="2633614" y="3228329"/>
                  </a:lnTo>
                  <a:lnTo>
                    <a:pt x="2630424" y="3230870"/>
                  </a:lnTo>
                  <a:lnTo>
                    <a:pt x="2627872" y="3233410"/>
                  </a:lnTo>
                  <a:lnTo>
                    <a:pt x="2626277" y="3236584"/>
                  </a:lnTo>
                  <a:lnTo>
                    <a:pt x="2625001" y="3240712"/>
                  </a:lnTo>
                  <a:lnTo>
                    <a:pt x="2624044" y="3245157"/>
                  </a:lnTo>
                  <a:lnTo>
                    <a:pt x="2634571" y="3241029"/>
                  </a:lnTo>
                  <a:lnTo>
                    <a:pt x="2644779" y="3229282"/>
                  </a:lnTo>
                  <a:lnTo>
                    <a:pt x="2660729" y="3233410"/>
                  </a:lnTo>
                  <a:lnTo>
                    <a:pt x="2673808" y="3229917"/>
                  </a:lnTo>
                  <a:lnTo>
                    <a:pt x="2689758" y="3226742"/>
                  </a:lnTo>
                  <a:lnTo>
                    <a:pt x="2703475" y="3244522"/>
                  </a:lnTo>
                  <a:lnTo>
                    <a:pt x="2699647" y="3276273"/>
                  </a:lnTo>
                  <a:lnTo>
                    <a:pt x="2684654" y="3287068"/>
                  </a:lnTo>
                  <a:lnTo>
                    <a:pt x="2683059" y="3296592"/>
                  </a:lnTo>
                  <a:lnTo>
                    <a:pt x="2678593" y="3295322"/>
                  </a:lnTo>
                  <a:lnTo>
                    <a:pt x="2677317" y="3280400"/>
                  </a:lnTo>
                  <a:lnTo>
                    <a:pt x="2665514" y="3281669"/>
                  </a:lnTo>
                  <a:lnTo>
                    <a:pt x="2650840" y="3297862"/>
                  </a:lnTo>
                  <a:lnTo>
                    <a:pt x="2653711" y="3273415"/>
                  </a:lnTo>
                  <a:lnTo>
                    <a:pt x="2643184" y="3281035"/>
                  </a:lnTo>
                  <a:lnTo>
                    <a:pt x="2637123" y="3292465"/>
                  </a:lnTo>
                  <a:lnTo>
                    <a:pt x="2631700" y="3308340"/>
                  </a:lnTo>
                  <a:lnTo>
                    <a:pt x="2642546" y="3317547"/>
                  </a:lnTo>
                  <a:lnTo>
                    <a:pt x="2641589" y="3329295"/>
                  </a:lnTo>
                  <a:lnTo>
                    <a:pt x="2633295" y="3341995"/>
                  </a:lnTo>
                  <a:lnTo>
                    <a:pt x="2611922" y="3326437"/>
                  </a:lnTo>
                  <a:lnTo>
                    <a:pt x="2610646" y="3332788"/>
                  </a:lnTo>
                  <a:lnTo>
                    <a:pt x="2600118" y="3338185"/>
                  </a:lnTo>
                  <a:lnTo>
                    <a:pt x="2613836" y="3345487"/>
                  </a:lnTo>
                  <a:lnTo>
                    <a:pt x="2623406" y="3351521"/>
                  </a:lnTo>
                  <a:lnTo>
                    <a:pt x="2619578" y="3361362"/>
                  </a:lnTo>
                  <a:lnTo>
                    <a:pt x="2601394" y="3364538"/>
                  </a:lnTo>
                  <a:lnTo>
                    <a:pt x="2589910" y="3350885"/>
                  </a:lnTo>
                  <a:lnTo>
                    <a:pt x="2585444" y="3365808"/>
                  </a:lnTo>
                  <a:lnTo>
                    <a:pt x="2574917" y="3368983"/>
                  </a:lnTo>
                  <a:lnTo>
                    <a:pt x="2595014" y="3377237"/>
                  </a:lnTo>
                  <a:lnTo>
                    <a:pt x="2582573" y="3389937"/>
                  </a:lnTo>
                  <a:lnTo>
                    <a:pt x="2569813" y="3402954"/>
                  </a:lnTo>
                  <a:lnTo>
                    <a:pt x="2585763" y="3402637"/>
                  </a:lnTo>
                  <a:lnTo>
                    <a:pt x="2588953" y="3413114"/>
                  </a:lnTo>
                  <a:lnTo>
                    <a:pt x="2577788" y="3423909"/>
                  </a:lnTo>
                  <a:lnTo>
                    <a:pt x="2575874" y="3453119"/>
                  </a:lnTo>
                  <a:lnTo>
                    <a:pt x="2562157" y="3465819"/>
                  </a:lnTo>
                  <a:lnTo>
                    <a:pt x="2563114" y="3482964"/>
                  </a:lnTo>
                  <a:lnTo>
                    <a:pt x="2585444" y="3482964"/>
                  </a:lnTo>
                  <a:lnTo>
                    <a:pt x="2587996" y="3499474"/>
                  </a:lnTo>
                  <a:lnTo>
                    <a:pt x="2580659" y="3508999"/>
                  </a:lnTo>
                  <a:lnTo>
                    <a:pt x="2566623" y="3502967"/>
                  </a:lnTo>
                  <a:lnTo>
                    <a:pt x="2560243" y="3513762"/>
                  </a:lnTo>
                  <a:lnTo>
                    <a:pt x="2567491" y="3516467"/>
                  </a:lnTo>
                  <a:lnTo>
                    <a:pt x="2568100" y="3516283"/>
                  </a:lnTo>
                  <a:lnTo>
                    <a:pt x="2562070" y="3526755"/>
                  </a:lnTo>
                  <a:lnTo>
                    <a:pt x="2582699" y="3515014"/>
                  </a:lnTo>
                  <a:lnTo>
                    <a:pt x="2599838" y="3521043"/>
                  </a:lnTo>
                  <a:lnTo>
                    <a:pt x="2608407" y="3520091"/>
                  </a:lnTo>
                  <a:lnTo>
                    <a:pt x="2614755" y="3530563"/>
                  </a:lnTo>
                  <a:lnTo>
                    <a:pt x="2615707" y="3540083"/>
                  </a:lnTo>
                  <a:lnTo>
                    <a:pt x="2613803" y="3551507"/>
                  </a:lnTo>
                  <a:lnTo>
                    <a:pt x="2601108" y="3567373"/>
                  </a:lnTo>
                  <a:lnTo>
                    <a:pt x="2625546" y="3572768"/>
                  </a:lnTo>
                  <a:lnTo>
                    <a:pt x="2632211" y="3589268"/>
                  </a:lnTo>
                  <a:lnTo>
                    <a:pt x="2641415" y="3572450"/>
                  </a:lnTo>
                  <a:lnTo>
                    <a:pt x="2656332" y="3581970"/>
                  </a:lnTo>
                  <a:lnTo>
                    <a:pt x="2676645" y="3598471"/>
                  </a:lnTo>
                  <a:lnTo>
                    <a:pt x="2687118" y="3589903"/>
                  </a:lnTo>
                  <a:lnTo>
                    <a:pt x="2716952" y="3583239"/>
                  </a:lnTo>
                  <a:lnTo>
                    <a:pt x="2718857" y="3591807"/>
                  </a:lnTo>
                  <a:lnTo>
                    <a:pt x="2705527" y="3618462"/>
                  </a:lnTo>
                  <a:lnTo>
                    <a:pt x="2698227" y="3624809"/>
                  </a:lnTo>
                  <a:lnTo>
                    <a:pt x="2683310" y="3633059"/>
                  </a:lnTo>
                  <a:lnTo>
                    <a:pt x="2687753" y="3662571"/>
                  </a:lnTo>
                  <a:lnTo>
                    <a:pt x="2695370" y="3664792"/>
                  </a:lnTo>
                  <a:lnTo>
                    <a:pt x="2708066" y="3651782"/>
                  </a:lnTo>
                  <a:lnTo>
                    <a:pt x="2732187" y="3647339"/>
                  </a:lnTo>
                  <a:lnTo>
                    <a:pt x="2758530" y="3660032"/>
                  </a:lnTo>
                  <a:lnTo>
                    <a:pt x="2754404" y="3641945"/>
                  </a:lnTo>
                  <a:lnTo>
                    <a:pt x="2768051" y="3643214"/>
                  </a:lnTo>
                  <a:cubicBezTo>
                    <a:pt x="2768263" y="3639300"/>
                    <a:pt x="2768474" y="3635387"/>
                    <a:pt x="2768686" y="3631473"/>
                  </a:cubicBezTo>
                  <a:lnTo>
                    <a:pt x="2805820" y="3609895"/>
                  </a:lnTo>
                  <a:lnTo>
                    <a:pt x="2817563" y="3614020"/>
                  </a:lnTo>
                  <a:lnTo>
                    <a:pt x="2814389" y="3622588"/>
                  </a:lnTo>
                  <a:lnTo>
                    <a:pt x="2828989" y="3614020"/>
                  </a:lnTo>
                  <a:lnTo>
                    <a:pt x="2832162" y="3598154"/>
                  </a:lnTo>
                  <a:lnTo>
                    <a:pt x="2850888" y="3576893"/>
                  </a:lnTo>
                  <a:lnTo>
                    <a:pt x="2881674" y="3576575"/>
                  </a:lnTo>
                  <a:lnTo>
                    <a:pt x="2881674" y="3581970"/>
                  </a:lnTo>
                  <a:lnTo>
                    <a:pt x="2859457" y="3581335"/>
                  </a:lnTo>
                  <a:lnTo>
                    <a:pt x="2855331" y="3595615"/>
                  </a:lnTo>
                  <a:lnTo>
                    <a:pt x="2845810" y="3601010"/>
                  </a:lnTo>
                  <a:lnTo>
                    <a:pt x="2847079" y="3608308"/>
                  </a:lnTo>
                  <a:lnTo>
                    <a:pt x="2854379" y="3613703"/>
                  </a:lnTo>
                  <a:lnTo>
                    <a:pt x="2871518" y="3593711"/>
                  </a:lnTo>
                  <a:lnTo>
                    <a:pt x="2890243" y="3590538"/>
                  </a:lnTo>
                  <a:lnTo>
                    <a:pt x="2893417" y="3582922"/>
                  </a:lnTo>
                  <a:lnTo>
                    <a:pt x="2899765" y="3580383"/>
                  </a:lnTo>
                  <a:lnTo>
                    <a:pt x="2913412" y="3595298"/>
                  </a:lnTo>
                  <a:lnTo>
                    <a:pt x="2926425" y="3613068"/>
                  </a:lnTo>
                  <a:lnTo>
                    <a:pt x="2931821" y="3619414"/>
                  </a:lnTo>
                  <a:lnTo>
                    <a:pt x="2941342" y="3618462"/>
                  </a:lnTo>
                  <a:lnTo>
                    <a:pt x="2949911" y="3630838"/>
                  </a:lnTo>
                  <a:lnTo>
                    <a:pt x="2953085" y="3623222"/>
                  </a:lnTo>
                  <a:lnTo>
                    <a:pt x="2964828" y="3624492"/>
                  </a:lnTo>
                  <a:lnTo>
                    <a:pt x="2968954" y="3637185"/>
                  </a:lnTo>
                  <a:lnTo>
                    <a:pt x="2976572" y="3640041"/>
                  </a:lnTo>
                  <a:lnTo>
                    <a:pt x="2969907" y="3643214"/>
                  </a:lnTo>
                  <a:lnTo>
                    <a:pt x="2980698" y="3654638"/>
                  </a:lnTo>
                  <a:lnTo>
                    <a:pt x="2976572" y="3663205"/>
                  </a:lnTo>
                  <a:lnTo>
                    <a:pt x="2967368" y="3668600"/>
                  </a:lnTo>
                  <a:lnTo>
                    <a:pt x="2996884" y="3682880"/>
                  </a:lnTo>
                  <a:lnTo>
                    <a:pt x="3010849" y="3681928"/>
                  </a:lnTo>
                  <a:lnTo>
                    <a:pt x="3020370" y="3682562"/>
                  </a:lnTo>
                  <a:lnTo>
                    <a:pt x="3025449" y="3695255"/>
                  </a:lnTo>
                  <a:lnTo>
                    <a:pt x="3034018" y="3687957"/>
                  </a:lnTo>
                  <a:lnTo>
                    <a:pt x="3042587" y="3696525"/>
                  </a:lnTo>
                  <a:lnTo>
                    <a:pt x="3047983" y="3697477"/>
                  </a:lnTo>
                  <a:cubicBezTo>
                    <a:pt x="3048927" y="3697626"/>
                    <a:pt x="3047415" y="3699228"/>
                    <a:pt x="3048253" y="3697418"/>
                  </a:cubicBezTo>
                  <a:lnTo>
                    <a:pt x="3053010" y="3686615"/>
                  </a:lnTo>
                  <a:lnTo>
                    <a:pt x="3058403" y="3678990"/>
                  </a:lnTo>
                  <a:lnTo>
                    <a:pt x="3051107" y="3676130"/>
                  </a:lnTo>
                  <a:lnTo>
                    <a:pt x="3044446" y="3662468"/>
                  </a:lnTo>
                  <a:lnTo>
                    <a:pt x="3053010" y="3651665"/>
                  </a:lnTo>
                  <a:lnTo>
                    <a:pt x="3065698" y="3656113"/>
                  </a:lnTo>
                  <a:lnTo>
                    <a:pt x="3076165" y="3645310"/>
                  </a:lnTo>
                  <a:lnTo>
                    <a:pt x="3086632" y="3630695"/>
                  </a:lnTo>
                  <a:lnTo>
                    <a:pt x="3141504" y="3610996"/>
                  </a:lnTo>
                  <a:lnTo>
                    <a:pt x="3188765" y="3602099"/>
                  </a:lnTo>
                  <a:lnTo>
                    <a:pt x="3213822" y="3577316"/>
                  </a:lnTo>
                  <a:lnTo>
                    <a:pt x="3238880" y="3549991"/>
                  </a:lnTo>
                  <a:lnTo>
                    <a:pt x="3272818" y="3544590"/>
                  </a:lnTo>
                  <a:lnTo>
                    <a:pt x="3302317" y="3522031"/>
                  </a:lnTo>
                  <a:lnTo>
                    <a:pt x="3339110" y="3514088"/>
                  </a:lnTo>
                  <a:lnTo>
                    <a:pt x="3386687" y="3502014"/>
                  </a:lnTo>
                  <a:lnTo>
                    <a:pt x="3430776" y="3504873"/>
                  </a:lnTo>
                  <a:lnTo>
                    <a:pt x="3456785" y="3522666"/>
                  </a:lnTo>
                  <a:lnTo>
                    <a:pt x="3463129" y="3542683"/>
                  </a:lnTo>
                  <a:lnTo>
                    <a:pt x="3461860" y="3548085"/>
                  </a:lnTo>
                  <a:lnTo>
                    <a:pt x="3456785" y="3538553"/>
                  </a:lnTo>
                  <a:lnTo>
                    <a:pt x="3446001" y="3522031"/>
                  </a:lnTo>
                  <a:lnTo>
                    <a:pt x="3437754" y="3516629"/>
                  </a:lnTo>
                  <a:lnTo>
                    <a:pt x="3427921" y="3526161"/>
                  </a:lnTo>
                  <a:lnTo>
                    <a:pt x="3431093" y="3542048"/>
                  </a:lnTo>
                  <a:lnTo>
                    <a:pt x="3434899" y="3563971"/>
                  </a:lnTo>
                  <a:lnTo>
                    <a:pt x="3458054" y="3574139"/>
                  </a:lnTo>
                  <a:lnTo>
                    <a:pt x="3465666" y="3582718"/>
                  </a:lnTo>
                  <a:lnTo>
                    <a:pt x="3486600" y="3581447"/>
                  </a:lnTo>
                  <a:lnTo>
                    <a:pt x="3509120" y="3573821"/>
                  </a:lnTo>
                  <a:lnTo>
                    <a:pt x="3545596" y="3546178"/>
                  </a:lnTo>
                  <a:lnTo>
                    <a:pt x="3551623" y="3527115"/>
                  </a:lnTo>
                  <a:lnTo>
                    <a:pt x="3556063" y="3529339"/>
                  </a:lnTo>
                  <a:lnTo>
                    <a:pt x="3553843" y="3545861"/>
                  </a:lnTo>
                  <a:lnTo>
                    <a:pt x="3537350" y="3563018"/>
                  </a:lnTo>
                  <a:lnTo>
                    <a:pt x="3512292" y="3580176"/>
                  </a:lnTo>
                  <a:lnTo>
                    <a:pt x="3500556" y="3581447"/>
                  </a:lnTo>
                  <a:lnTo>
                    <a:pt x="3506900" y="3602099"/>
                  </a:lnTo>
                  <a:lnTo>
                    <a:pt x="3515464" y="3595744"/>
                  </a:lnTo>
                  <a:lnTo>
                    <a:pt x="3533226" y="3583035"/>
                  </a:lnTo>
                  <a:lnTo>
                    <a:pt x="3547817" y="3570008"/>
                  </a:lnTo>
                  <a:lnTo>
                    <a:pt x="3548486" y="3570035"/>
                  </a:lnTo>
                  <a:lnTo>
                    <a:pt x="3560714" y="3555040"/>
                  </a:lnTo>
                  <a:lnTo>
                    <a:pt x="3566741" y="3539165"/>
                  </a:lnTo>
                  <a:lnTo>
                    <a:pt x="3585771" y="3539165"/>
                  </a:lnTo>
                  <a:lnTo>
                    <a:pt x="3609241" y="3538847"/>
                  </a:lnTo>
                  <a:lnTo>
                    <a:pt x="3606704" y="3518845"/>
                  </a:lnTo>
                  <a:lnTo>
                    <a:pt x="3596555" y="3527417"/>
                  </a:lnTo>
                  <a:lnTo>
                    <a:pt x="3585771" y="3521067"/>
                  </a:lnTo>
                  <a:lnTo>
                    <a:pt x="3578159" y="3514717"/>
                  </a:lnTo>
                  <a:lnTo>
                    <a:pt x="3562617" y="3528370"/>
                  </a:lnTo>
                  <a:lnTo>
                    <a:pt x="3556274" y="3522655"/>
                  </a:lnTo>
                  <a:lnTo>
                    <a:pt x="3566424" y="3510907"/>
                  </a:lnTo>
                  <a:lnTo>
                    <a:pt x="3567375" y="3495032"/>
                  </a:lnTo>
                  <a:lnTo>
                    <a:pt x="3567375" y="3487412"/>
                  </a:lnTo>
                  <a:lnTo>
                    <a:pt x="3575939" y="3481062"/>
                  </a:lnTo>
                  <a:lnTo>
                    <a:pt x="3586722" y="3486460"/>
                  </a:lnTo>
                  <a:lnTo>
                    <a:pt x="3611779" y="3480745"/>
                  </a:lnTo>
                  <a:lnTo>
                    <a:pt x="3634932" y="3463917"/>
                  </a:lnTo>
                  <a:lnTo>
                    <a:pt x="3654914" y="3438200"/>
                  </a:lnTo>
                  <a:lnTo>
                    <a:pt x="3667283" y="3406449"/>
                  </a:lnTo>
                  <a:lnTo>
                    <a:pt x="3670138" y="3375969"/>
                  </a:lnTo>
                  <a:lnTo>
                    <a:pt x="3668869" y="3359142"/>
                  </a:lnTo>
                  <a:lnTo>
                    <a:pt x="3678384" y="3375969"/>
                  </a:lnTo>
                  <a:lnTo>
                    <a:pt x="3674578" y="3399147"/>
                  </a:lnTo>
                  <a:lnTo>
                    <a:pt x="3669186" y="3428675"/>
                  </a:lnTo>
                  <a:lnTo>
                    <a:pt x="3653645" y="3454392"/>
                  </a:lnTo>
                  <a:lnTo>
                    <a:pt x="3630809" y="3477570"/>
                  </a:lnTo>
                  <a:lnTo>
                    <a:pt x="3645716" y="3486777"/>
                  </a:lnTo>
                  <a:lnTo>
                    <a:pt x="3655231" y="3484555"/>
                  </a:lnTo>
                  <a:lnTo>
                    <a:pt x="3666966" y="3492810"/>
                  </a:lnTo>
                  <a:lnTo>
                    <a:pt x="3674261" y="3493762"/>
                  </a:lnTo>
                  <a:lnTo>
                    <a:pt x="3685996" y="3483285"/>
                  </a:lnTo>
                  <a:cubicBezTo>
                    <a:pt x="3685890" y="3468892"/>
                    <a:pt x="3685785" y="3454498"/>
                    <a:pt x="3685679" y="3440105"/>
                  </a:cubicBezTo>
                  <a:lnTo>
                    <a:pt x="3704392" y="3434707"/>
                  </a:lnTo>
                  <a:lnTo>
                    <a:pt x="3704870" y="3434453"/>
                  </a:lnTo>
                  <a:lnTo>
                    <a:pt x="3687725" y="3417674"/>
                  </a:lnTo>
                  <a:lnTo>
                    <a:pt x="3695980" y="3386333"/>
                  </a:lnTo>
                  <a:lnTo>
                    <a:pt x="3693757" y="3363862"/>
                  </a:lnTo>
                  <a:lnTo>
                    <a:pt x="3677565" y="3340116"/>
                  </a:lnTo>
                  <a:lnTo>
                    <a:pt x="3675025" y="3289461"/>
                  </a:lnTo>
                  <a:lnTo>
                    <a:pt x="3674090" y="3289477"/>
                  </a:lnTo>
                  <a:lnTo>
                    <a:pt x="3655659" y="3250015"/>
                  </a:lnTo>
                  <a:cubicBezTo>
                    <a:pt x="3655235" y="3234845"/>
                    <a:pt x="3654812" y="3219675"/>
                    <a:pt x="3654388" y="3204505"/>
                  </a:cubicBezTo>
                  <a:lnTo>
                    <a:pt x="3668688" y="3170454"/>
                  </a:lnTo>
                  <a:lnTo>
                    <a:pt x="3696652" y="3126857"/>
                  </a:lnTo>
                  <a:lnTo>
                    <a:pt x="3697606" y="3085805"/>
                  </a:lnTo>
                  <a:lnTo>
                    <a:pt x="3709046" y="3063529"/>
                  </a:lnTo>
                  <a:lnTo>
                    <a:pt x="3745590" y="3029479"/>
                  </a:lnTo>
                  <a:lnTo>
                    <a:pt x="3771013" y="3028842"/>
                  </a:lnTo>
                  <a:lnTo>
                    <a:pt x="3796753" y="3017386"/>
                  </a:lnTo>
                  <a:lnTo>
                    <a:pt x="3810100" y="3007203"/>
                  </a:lnTo>
                  <a:lnTo>
                    <a:pt x="3815502" y="3012612"/>
                  </a:lnTo>
                  <a:cubicBezTo>
                    <a:pt x="3815926" y="3019401"/>
                    <a:pt x="3816349" y="3026190"/>
                    <a:pt x="3816773" y="3032979"/>
                  </a:cubicBezTo>
                  <a:lnTo>
                    <a:pt x="3826307" y="3045390"/>
                  </a:lnTo>
                  <a:lnTo>
                    <a:pt x="3859673" y="3073712"/>
                  </a:lnTo>
                  <a:lnTo>
                    <a:pt x="3854271" y="3098216"/>
                  </a:lnTo>
                  <a:lnTo>
                    <a:pt x="3863805" y="3104262"/>
                  </a:lnTo>
                  <a:lnTo>
                    <a:pt x="3860627" y="3083260"/>
                  </a:lnTo>
                  <a:lnTo>
                    <a:pt x="3862851" y="3077850"/>
                  </a:lnTo>
                  <a:lnTo>
                    <a:pt x="3872385" y="3090261"/>
                  </a:lnTo>
                  <a:lnTo>
                    <a:pt x="3874609" y="3098853"/>
                  </a:lnTo>
                  <a:lnTo>
                    <a:pt x="3877787" y="3109354"/>
                  </a:lnTo>
                  <a:lnTo>
                    <a:pt x="3882236" y="3117628"/>
                  </a:lnTo>
                  <a:lnTo>
                    <a:pt x="3891769" y="3131312"/>
                  </a:lnTo>
                  <a:lnTo>
                    <a:pt x="3922594" y="3142768"/>
                  </a:lnTo>
                  <a:lnTo>
                    <a:pt x="3948969" y="3135131"/>
                  </a:lnTo>
                  <a:lnTo>
                    <a:pt x="3957232" y="3136085"/>
                  </a:lnTo>
                  <a:lnTo>
                    <a:pt x="3960410" y="3122083"/>
                  </a:lnTo>
                  <a:lnTo>
                    <a:pt x="3982654" y="3104262"/>
                  </a:lnTo>
                  <a:lnTo>
                    <a:pt x="3985832" y="3076895"/>
                  </a:lnTo>
                  <a:lnTo>
                    <a:pt x="3981383" y="2976653"/>
                  </a:lnTo>
                  <a:lnTo>
                    <a:pt x="3982501" y="2975985"/>
                  </a:lnTo>
                  <a:lnTo>
                    <a:pt x="3991573" y="2935037"/>
                  </a:lnTo>
                  <a:lnTo>
                    <a:pt x="3999828" y="2921399"/>
                  </a:lnTo>
                  <a:lnTo>
                    <a:pt x="4005225" y="2901414"/>
                  </a:lnTo>
                  <a:lnTo>
                    <a:pt x="3997605" y="2889994"/>
                  </a:lnTo>
                  <a:lnTo>
                    <a:pt x="3978555" y="2901414"/>
                  </a:lnTo>
                  <a:lnTo>
                    <a:pt x="3973475" y="2914104"/>
                  </a:lnTo>
                  <a:lnTo>
                    <a:pt x="3963950" y="2918545"/>
                  </a:lnTo>
                  <a:lnTo>
                    <a:pt x="3940455" y="2894434"/>
                  </a:lnTo>
                  <a:lnTo>
                    <a:pt x="3928073" y="2902364"/>
                  </a:lnTo>
                  <a:lnTo>
                    <a:pt x="3921723" y="2899193"/>
                  </a:lnTo>
                  <a:lnTo>
                    <a:pt x="3919500" y="2896020"/>
                  </a:lnTo>
                  <a:lnTo>
                    <a:pt x="3916960" y="2868741"/>
                  </a:lnTo>
                  <a:lnTo>
                    <a:pt x="3900133" y="2852882"/>
                  </a:lnTo>
                  <a:lnTo>
                    <a:pt x="3898545" y="2845269"/>
                  </a:lnTo>
                  <a:lnTo>
                    <a:pt x="3912515" y="2834801"/>
                  </a:lnTo>
                  <a:lnTo>
                    <a:pt x="3932518" y="2828459"/>
                  </a:lnTo>
                  <a:lnTo>
                    <a:pt x="3930295" y="2824018"/>
                  </a:lnTo>
                  <a:lnTo>
                    <a:pt x="3908070" y="2817036"/>
                  </a:lnTo>
                  <a:lnTo>
                    <a:pt x="3901403" y="2808469"/>
                  </a:lnTo>
                  <a:cubicBezTo>
                    <a:pt x="3901720" y="2801174"/>
                    <a:pt x="3902038" y="2793878"/>
                    <a:pt x="3902355" y="2786583"/>
                  </a:cubicBezTo>
                  <a:lnTo>
                    <a:pt x="3911880" y="2779921"/>
                  </a:lnTo>
                  <a:lnTo>
                    <a:pt x="3895688" y="2767550"/>
                  </a:lnTo>
                  <a:lnTo>
                    <a:pt x="3898863" y="2748515"/>
                  </a:lnTo>
                  <a:lnTo>
                    <a:pt x="3935693" y="2730435"/>
                  </a:lnTo>
                  <a:lnTo>
                    <a:pt x="3953790" y="2723772"/>
                  </a:lnTo>
                  <a:cubicBezTo>
                    <a:pt x="3954002" y="2718591"/>
                    <a:pt x="3954213" y="2713410"/>
                    <a:pt x="3954425" y="2708229"/>
                  </a:cubicBezTo>
                  <a:lnTo>
                    <a:pt x="3974745" y="2704740"/>
                  </a:lnTo>
                  <a:lnTo>
                    <a:pt x="3988398" y="2696176"/>
                  </a:lnTo>
                  <a:lnTo>
                    <a:pt x="4018878" y="2695858"/>
                  </a:lnTo>
                  <a:lnTo>
                    <a:pt x="4031578" y="2681900"/>
                  </a:lnTo>
                  <a:lnTo>
                    <a:pt x="4043325" y="2689514"/>
                  </a:lnTo>
                  <a:lnTo>
                    <a:pt x="4051898" y="2686343"/>
                  </a:lnTo>
                  <a:lnTo>
                    <a:pt x="4094125" y="2683804"/>
                  </a:lnTo>
                  <a:lnTo>
                    <a:pt x="4084283" y="2673338"/>
                  </a:lnTo>
                  <a:lnTo>
                    <a:pt x="4090633" y="2665722"/>
                  </a:lnTo>
                  <a:lnTo>
                    <a:pt x="4100158" y="2670164"/>
                  </a:lnTo>
                  <a:lnTo>
                    <a:pt x="4106508" y="2664770"/>
                  </a:lnTo>
                  <a:lnTo>
                    <a:pt x="4121431" y="2670800"/>
                  </a:lnTo>
                  <a:lnTo>
                    <a:pt x="4137306" y="2662232"/>
                  </a:lnTo>
                  <a:lnTo>
                    <a:pt x="4172548" y="2675557"/>
                  </a:lnTo>
                  <a:lnTo>
                    <a:pt x="4198583" y="2678411"/>
                  </a:lnTo>
                  <a:lnTo>
                    <a:pt x="4233826" y="2701568"/>
                  </a:lnTo>
                  <a:lnTo>
                    <a:pt x="4281451" y="2699030"/>
                  </a:lnTo>
                  <a:lnTo>
                    <a:pt x="4298278" y="2706010"/>
                  </a:lnTo>
                  <a:lnTo>
                    <a:pt x="4304311" y="2704740"/>
                  </a:lnTo>
                  <a:lnTo>
                    <a:pt x="4319503" y="2701170"/>
                  </a:lnTo>
                  <a:lnTo>
                    <a:pt x="4319241" y="2700844"/>
                  </a:lnTo>
                  <a:lnTo>
                    <a:pt x="4330673" y="2684654"/>
                  </a:lnTo>
                  <a:lnTo>
                    <a:pt x="4340199" y="2673226"/>
                  </a:lnTo>
                  <a:lnTo>
                    <a:pt x="4327179" y="2643387"/>
                  </a:lnTo>
                  <a:lnTo>
                    <a:pt x="4338929" y="2636086"/>
                  </a:lnTo>
                  <a:lnTo>
                    <a:pt x="4358935" y="2655767"/>
                  </a:lnTo>
                  <a:lnTo>
                    <a:pt x="4370684" y="2637673"/>
                  </a:lnTo>
                  <a:lnTo>
                    <a:pt x="4385609" y="2629102"/>
                  </a:lnTo>
                  <a:lnTo>
                    <a:pt x="4403710" y="2637673"/>
                  </a:lnTo>
                  <a:lnTo>
                    <a:pt x="4434830" y="2595137"/>
                  </a:lnTo>
                  <a:lnTo>
                    <a:pt x="4447532" y="2602438"/>
                  </a:lnTo>
                  <a:lnTo>
                    <a:pt x="4488814" y="2603073"/>
                  </a:lnTo>
                  <a:lnTo>
                    <a:pt x="4533589" y="2606882"/>
                  </a:lnTo>
                  <a:lnTo>
                    <a:pt x="4546292" y="2604978"/>
                  </a:lnTo>
                  <a:lnTo>
                    <a:pt x="4545974" y="2601803"/>
                  </a:lnTo>
                  <a:lnTo>
                    <a:pt x="4542799" y="2596406"/>
                  </a:lnTo>
                  <a:lnTo>
                    <a:pt x="4551055" y="2591010"/>
                  </a:lnTo>
                  <a:lnTo>
                    <a:pt x="4552325" y="2587835"/>
                  </a:lnTo>
                  <a:lnTo>
                    <a:pt x="4513901" y="2580852"/>
                  </a:lnTo>
                  <a:lnTo>
                    <a:pt x="4525651" y="2574503"/>
                  </a:lnTo>
                  <a:lnTo>
                    <a:pt x="4517077" y="2563711"/>
                  </a:lnTo>
                  <a:lnTo>
                    <a:pt x="4471666" y="2553870"/>
                  </a:lnTo>
                  <a:lnTo>
                    <a:pt x="4444992" y="2563393"/>
                  </a:lnTo>
                  <a:lnTo>
                    <a:pt x="4436418" y="2563393"/>
                  </a:lnTo>
                  <a:lnTo>
                    <a:pt x="4401487" y="2524983"/>
                  </a:lnTo>
                  <a:lnTo>
                    <a:pt x="4387832" y="2528158"/>
                  </a:lnTo>
                  <a:lnTo>
                    <a:pt x="4373860" y="2514506"/>
                  </a:lnTo>
                  <a:lnTo>
                    <a:pt x="4379893" y="2501808"/>
                  </a:lnTo>
                  <a:lnTo>
                    <a:pt x="4369414" y="2499904"/>
                  </a:lnTo>
                  <a:lnTo>
                    <a:pt x="4375765" y="2491335"/>
                  </a:lnTo>
                  <a:lnTo>
                    <a:pt x="4396724" y="2507842"/>
                  </a:lnTo>
                  <a:lnTo>
                    <a:pt x="4403392" y="2503713"/>
                  </a:lnTo>
                  <a:lnTo>
                    <a:pt x="4391325" y="2471016"/>
                  </a:lnTo>
                  <a:lnTo>
                    <a:pt x="4401805" y="2451021"/>
                  </a:lnTo>
                  <a:lnTo>
                    <a:pt x="4397676" y="2448164"/>
                  </a:lnTo>
                  <a:lnTo>
                    <a:pt x="4380528" y="2468480"/>
                  </a:lnTo>
                  <a:lnTo>
                    <a:pt x="4359570" y="2472606"/>
                  </a:lnTo>
                  <a:lnTo>
                    <a:pt x="4349091" y="2486252"/>
                  </a:lnTo>
                  <a:lnTo>
                    <a:pt x="4327179" y="2492603"/>
                  </a:lnTo>
                  <a:lnTo>
                    <a:pt x="4309714" y="2479268"/>
                  </a:lnTo>
                  <a:lnTo>
                    <a:pt x="4297606" y="2480204"/>
                  </a:lnTo>
                  <a:lnTo>
                    <a:pt x="4286617" y="2491790"/>
                  </a:lnTo>
                  <a:lnTo>
                    <a:pt x="4260884" y="2493060"/>
                  </a:lnTo>
                  <a:lnTo>
                    <a:pt x="4248176" y="2488934"/>
                  </a:lnTo>
                  <a:lnTo>
                    <a:pt x="4217677" y="2493380"/>
                  </a:lnTo>
                  <a:lnTo>
                    <a:pt x="4197662" y="2505443"/>
                  </a:lnTo>
                  <a:lnTo>
                    <a:pt x="4175423" y="2500996"/>
                  </a:lnTo>
                  <a:lnTo>
                    <a:pt x="4168116" y="2513693"/>
                  </a:lnTo>
                  <a:lnTo>
                    <a:pt x="4140793" y="2519406"/>
                  </a:lnTo>
                  <a:lnTo>
                    <a:pt x="4136028" y="2493060"/>
                  </a:lnTo>
                  <a:lnTo>
                    <a:pt x="4129674" y="2500363"/>
                  </a:lnTo>
                  <a:lnTo>
                    <a:pt x="4135393" y="2520675"/>
                  </a:lnTo>
                  <a:lnTo>
                    <a:pt x="4122685" y="2517183"/>
                  </a:lnTo>
                  <a:lnTo>
                    <a:pt x="4110930" y="2528926"/>
                  </a:lnTo>
                  <a:lnTo>
                    <a:pt x="4100446" y="2519722"/>
                  </a:lnTo>
                  <a:lnTo>
                    <a:pt x="4091232" y="2531465"/>
                  </a:lnTo>
                  <a:lnTo>
                    <a:pt x="4071853" y="2540033"/>
                  </a:lnTo>
                  <a:lnTo>
                    <a:pt x="4057556" y="2554947"/>
                  </a:lnTo>
                  <a:lnTo>
                    <a:pt x="4033093" y="2553995"/>
                  </a:lnTo>
                  <a:lnTo>
                    <a:pt x="4005454" y="2564786"/>
                  </a:lnTo>
                  <a:lnTo>
                    <a:pt x="3997193" y="2587000"/>
                  </a:lnTo>
                  <a:lnTo>
                    <a:pt x="3968601" y="2580018"/>
                  </a:lnTo>
                  <a:lnTo>
                    <a:pt x="3940325" y="2599060"/>
                  </a:lnTo>
                  <a:lnTo>
                    <a:pt x="3921263" y="2586682"/>
                  </a:lnTo>
                  <a:lnTo>
                    <a:pt x="3913639" y="2593030"/>
                  </a:lnTo>
                  <a:lnTo>
                    <a:pt x="3908555" y="2611121"/>
                  </a:lnTo>
                  <a:lnTo>
                    <a:pt x="3893624" y="2604774"/>
                  </a:lnTo>
                  <a:lnTo>
                    <a:pt x="3904108" y="2599378"/>
                  </a:lnTo>
                  <a:lnTo>
                    <a:pt x="3907285" y="2589856"/>
                  </a:lnTo>
                  <a:lnTo>
                    <a:pt x="3896801" y="2579699"/>
                  </a:lnTo>
                  <a:lnTo>
                    <a:pt x="3872655" y="2612391"/>
                  </a:lnTo>
                  <a:lnTo>
                    <a:pt x="3866301" y="2624133"/>
                  </a:lnTo>
                  <a:lnTo>
                    <a:pt x="3845016" y="2624133"/>
                  </a:lnTo>
                  <a:lnTo>
                    <a:pt x="3854547" y="2611439"/>
                  </a:lnTo>
                  <a:lnTo>
                    <a:pt x="3867255" y="2610486"/>
                  </a:lnTo>
                  <a:lnTo>
                    <a:pt x="3865984" y="2600647"/>
                  </a:lnTo>
                  <a:lnTo>
                    <a:pt x="3858359" y="2592712"/>
                  </a:lnTo>
                  <a:lnTo>
                    <a:pt x="3845651" y="2599060"/>
                  </a:lnTo>
                  <a:lnTo>
                    <a:pt x="3830084" y="2598109"/>
                  </a:lnTo>
                  <a:lnTo>
                    <a:pt x="3819600" y="2590809"/>
                  </a:lnTo>
                  <a:lnTo>
                    <a:pt x="3814834" y="2580335"/>
                  </a:lnTo>
                  <a:lnTo>
                    <a:pt x="3824365" y="2563198"/>
                  </a:lnTo>
                  <a:lnTo>
                    <a:pt x="3836120" y="2558122"/>
                  </a:lnTo>
                  <a:lnTo>
                    <a:pt x="3845333" y="2543206"/>
                  </a:lnTo>
                  <a:lnTo>
                    <a:pt x="3856135" y="2529243"/>
                  </a:lnTo>
                  <a:lnTo>
                    <a:pt x="3858994" y="2516550"/>
                  </a:lnTo>
                  <a:lnTo>
                    <a:pt x="3840250" y="2527339"/>
                  </a:lnTo>
                  <a:lnTo>
                    <a:pt x="3817694" y="2538129"/>
                  </a:lnTo>
                  <a:lnTo>
                    <a:pt x="3803079" y="2531782"/>
                  </a:lnTo>
                  <a:lnTo>
                    <a:pt x="3806256" y="2518136"/>
                  </a:lnTo>
                  <a:lnTo>
                    <a:pt x="3760508" y="2501630"/>
                  </a:lnTo>
                  <a:lnTo>
                    <a:pt x="3730326" y="2472435"/>
                  </a:lnTo>
                  <a:lnTo>
                    <a:pt x="3696650" y="2474972"/>
                  </a:lnTo>
                  <a:lnTo>
                    <a:pt x="3686802" y="2461331"/>
                  </a:lnTo>
                  <a:lnTo>
                    <a:pt x="3699509" y="2449589"/>
                  </a:lnTo>
                  <a:lnTo>
                    <a:pt x="3689978" y="2434032"/>
                  </a:lnTo>
                  <a:lnTo>
                    <a:pt x="3693791" y="2412762"/>
                  </a:lnTo>
                  <a:lnTo>
                    <a:pt x="3683942" y="2389600"/>
                  </a:lnTo>
                  <a:lnTo>
                    <a:pt x="3698874" y="2372780"/>
                  </a:lnTo>
                  <a:cubicBezTo>
                    <a:pt x="3699509" y="2359450"/>
                    <a:pt x="3700145" y="2346119"/>
                    <a:pt x="3700780" y="2332789"/>
                  </a:cubicBezTo>
                  <a:lnTo>
                    <a:pt x="3695062" y="2303276"/>
                  </a:lnTo>
                  <a:lnTo>
                    <a:pt x="3708723" y="2284230"/>
                  </a:lnTo>
                  <a:lnTo>
                    <a:pt x="3720478" y="2299784"/>
                  </a:lnTo>
                  <a:lnTo>
                    <a:pt x="3723655" y="2295656"/>
                  </a:lnTo>
                  <a:lnTo>
                    <a:pt x="3702051" y="2262014"/>
                  </a:lnTo>
                  <a:cubicBezTo>
                    <a:pt x="3702686" y="2250166"/>
                    <a:pt x="3703322" y="2238319"/>
                    <a:pt x="3703957" y="2226471"/>
                  </a:cubicBezTo>
                  <a:lnTo>
                    <a:pt x="3675047" y="2201079"/>
                  </a:lnTo>
                  <a:lnTo>
                    <a:pt x="3674729" y="2184258"/>
                  </a:lnTo>
                  <a:lnTo>
                    <a:pt x="3688390" y="2153791"/>
                  </a:lnTo>
                  <a:lnTo>
                    <a:pt x="3681718" y="2126176"/>
                  </a:lnTo>
                  <a:lnTo>
                    <a:pt x="3675364" y="2132525"/>
                  </a:lnTo>
                  <a:lnTo>
                    <a:pt x="3665833" y="2128717"/>
                  </a:lnTo>
                  <a:lnTo>
                    <a:pt x="3668693" y="2095708"/>
                  </a:lnTo>
                  <a:lnTo>
                    <a:pt x="3661068" y="2067465"/>
                  </a:lnTo>
                  <a:lnTo>
                    <a:pt x="3670281" y="2027488"/>
                  </a:lnTo>
                  <a:lnTo>
                    <a:pt x="3687119" y="2023045"/>
                  </a:lnTo>
                  <a:lnTo>
                    <a:pt x="3701733" y="1999556"/>
                  </a:lnTo>
                  <a:lnTo>
                    <a:pt x="3716665" y="1992256"/>
                  </a:lnTo>
                  <a:lnTo>
                    <a:pt x="3702686" y="1976706"/>
                  </a:lnTo>
                  <a:lnTo>
                    <a:pt x="3709676" y="1961792"/>
                  </a:lnTo>
                  <a:lnTo>
                    <a:pt x="3723655" y="1952272"/>
                  </a:lnTo>
                  <a:lnTo>
                    <a:pt x="3740493" y="1964647"/>
                  </a:lnTo>
                  <a:lnTo>
                    <a:pt x="3732232" y="1946877"/>
                  </a:lnTo>
                  <a:lnTo>
                    <a:pt x="3752248" y="1956080"/>
                  </a:lnTo>
                  <a:lnTo>
                    <a:pt x="3750341" y="1966869"/>
                  </a:lnTo>
                  <a:lnTo>
                    <a:pt x="3767815" y="1951955"/>
                  </a:lnTo>
                  <a:lnTo>
                    <a:pt x="3779570" y="1938309"/>
                  </a:lnTo>
                  <a:lnTo>
                    <a:pt x="3793231" y="1933549"/>
                  </a:lnTo>
                  <a:lnTo>
                    <a:pt x="3783382" y="1907526"/>
                  </a:lnTo>
                  <a:lnTo>
                    <a:pt x="3783382" y="1889437"/>
                  </a:lnTo>
                  <a:lnTo>
                    <a:pt x="3800538" y="1903083"/>
                  </a:lnTo>
                  <a:lnTo>
                    <a:pt x="3800220" y="1880866"/>
                  </a:lnTo>
                  <a:lnTo>
                    <a:pt x="3824365" y="1856429"/>
                  </a:lnTo>
                  <a:lnTo>
                    <a:pt x="3834849" y="1857380"/>
                  </a:lnTo>
                  <a:lnTo>
                    <a:pt x="3844380" y="1837386"/>
                  </a:lnTo>
                  <a:lnTo>
                    <a:pt x="3852958" y="1834212"/>
                  </a:lnTo>
                  <a:lnTo>
                    <a:pt x="3860901" y="1820246"/>
                  </a:lnTo>
                  <a:lnTo>
                    <a:pt x="3871702" y="1820246"/>
                  </a:lnTo>
                  <a:lnTo>
                    <a:pt x="3885999" y="1799300"/>
                  </a:lnTo>
                  <a:lnTo>
                    <a:pt x="3890447" y="1772641"/>
                  </a:lnTo>
                  <a:lnTo>
                    <a:pt x="3900931" y="1778037"/>
                  </a:lnTo>
                  <a:lnTo>
                    <a:pt x="3911097" y="1757726"/>
                  </a:lnTo>
                  <a:lnTo>
                    <a:pt x="3930477" y="1745031"/>
                  </a:lnTo>
                  <a:lnTo>
                    <a:pt x="3934289" y="1728211"/>
                  </a:lnTo>
                  <a:lnTo>
                    <a:pt x="3947950" y="1720594"/>
                  </a:lnTo>
                  <a:lnTo>
                    <a:pt x="3944773" y="1706947"/>
                  </a:lnTo>
                  <a:lnTo>
                    <a:pt x="3964788" y="1684730"/>
                  </a:lnTo>
                  <a:lnTo>
                    <a:pt x="3993699" y="1633635"/>
                  </a:lnTo>
                  <a:lnTo>
                    <a:pt x="4000688" y="1602214"/>
                  </a:lnTo>
                  <a:lnTo>
                    <a:pt x="4016891" y="1605070"/>
                  </a:lnTo>
                  <a:lnTo>
                    <a:pt x="4030552" y="1589202"/>
                  </a:lnTo>
                  <a:lnTo>
                    <a:pt x="4050885" y="1586029"/>
                  </a:lnTo>
                  <a:lnTo>
                    <a:pt x="4057239" y="1589837"/>
                  </a:lnTo>
                  <a:lnTo>
                    <a:pt x="4067723" y="1608878"/>
                  </a:lnTo>
                  <a:lnTo>
                    <a:pt x="4073124" y="1610149"/>
                  </a:lnTo>
                  <a:lnTo>
                    <a:pt x="4070900" y="1601579"/>
                  </a:lnTo>
                  <a:cubicBezTo>
                    <a:pt x="4071112" y="1594491"/>
                    <a:pt x="4071323" y="1587403"/>
                    <a:pt x="4071535" y="1580315"/>
                  </a:cubicBezTo>
                  <a:lnTo>
                    <a:pt x="4056603" y="1562543"/>
                  </a:lnTo>
                  <a:cubicBezTo>
                    <a:pt x="4056285" y="1558734"/>
                    <a:pt x="4055968" y="1554926"/>
                    <a:pt x="4055650" y="1551117"/>
                  </a:cubicBezTo>
                  <a:lnTo>
                    <a:pt x="4061051" y="1549848"/>
                  </a:lnTo>
                  <a:lnTo>
                    <a:pt x="4071535" y="1563813"/>
                  </a:lnTo>
                  <a:lnTo>
                    <a:pt x="4083290" y="1563495"/>
                  </a:lnTo>
                  <a:lnTo>
                    <a:pt x="4086149" y="1553656"/>
                  </a:lnTo>
                  <a:lnTo>
                    <a:pt x="4071217" y="1530806"/>
                  </a:lnTo>
                  <a:cubicBezTo>
                    <a:pt x="4071111" y="1521708"/>
                    <a:pt x="4071006" y="1512610"/>
                    <a:pt x="4070900" y="1503512"/>
                  </a:cubicBezTo>
                  <a:lnTo>
                    <a:pt x="4082655" y="1489865"/>
                  </a:lnTo>
                  <a:lnTo>
                    <a:pt x="4076936" y="1468601"/>
                  </a:lnTo>
                  <a:lnTo>
                    <a:pt x="4048343" y="1449877"/>
                  </a:lnTo>
                  <a:lnTo>
                    <a:pt x="4045801" y="1420361"/>
                  </a:lnTo>
                  <a:lnTo>
                    <a:pt x="4029916" y="1417505"/>
                  </a:lnTo>
                  <a:lnTo>
                    <a:pt x="4012761" y="1400684"/>
                  </a:lnTo>
                  <a:lnTo>
                    <a:pt x="4003865" y="1361648"/>
                  </a:lnTo>
                  <a:lnTo>
                    <a:pt x="3991157" y="1369582"/>
                  </a:lnTo>
                  <a:lnTo>
                    <a:pt x="3980038" y="1379104"/>
                  </a:lnTo>
                  <a:lnTo>
                    <a:pt x="3962882" y="1368630"/>
                  </a:lnTo>
                  <a:lnTo>
                    <a:pt x="3959387" y="1359427"/>
                  </a:lnTo>
                  <a:lnTo>
                    <a:pt x="3959188" y="1359168"/>
                  </a:lnTo>
                  <a:lnTo>
                    <a:pt x="3952201" y="1362344"/>
                  </a:lnTo>
                  <a:lnTo>
                    <a:pt x="3941403" y="1376002"/>
                  </a:lnTo>
                  <a:lnTo>
                    <a:pt x="3915044" y="1360439"/>
                  </a:lnTo>
                  <a:lnTo>
                    <a:pt x="3881063" y="1366791"/>
                  </a:lnTo>
                  <a:lnTo>
                    <a:pt x="3869312" y="1362979"/>
                  </a:lnTo>
                  <a:lnTo>
                    <a:pt x="3854704" y="1387435"/>
                  </a:lnTo>
                  <a:lnTo>
                    <a:pt x="3828344" y="1376954"/>
                  </a:lnTo>
                  <a:lnTo>
                    <a:pt x="3828344" y="1360121"/>
                  </a:lnTo>
                  <a:lnTo>
                    <a:pt x="3818817" y="1354721"/>
                  </a:lnTo>
                  <a:lnTo>
                    <a:pt x="3804843" y="1381400"/>
                  </a:lnTo>
                  <a:lnTo>
                    <a:pt x="3788964" y="1355040"/>
                  </a:lnTo>
                  <a:lnTo>
                    <a:pt x="3780390" y="1364568"/>
                  </a:lnTo>
                  <a:lnTo>
                    <a:pt x="3782930" y="1385847"/>
                  </a:lnTo>
                  <a:lnTo>
                    <a:pt x="3774356" y="1395375"/>
                  </a:lnTo>
                  <a:lnTo>
                    <a:pt x="3763240" y="1413479"/>
                  </a:lnTo>
                  <a:lnTo>
                    <a:pt x="3727036" y="1400138"/>
                  </a:lnTo>
                  <a:lnTo>
                    <a:pt x="3760064" y="1424912"/>
                  </a:lnTo>
                  <a:lnTo>
                    <a:pt x="3753713" y="1435393"/>
                  </a:lnTo>
                  <a:lnTo>
                    <a:pt x="3735611" y="1437934"/>
                  </a:lnTo>
                  <a:lnTo>
                    <a:pt x="3746408" y="1462072"/>
                  </a:lnTo>
                  <a:lnTo>
                    <a:pt x="3731800" y="1465249"/>
                  </a:lnTo>
                  <a:lnTo>
                    <a:pt x="3714650" y="1451909"/>
                  </a:lnTo>
                  <a:lnTo>
                    <a:pt x="3708616" y="1472871"/>
                  </a:lnTo>
                  <a:lnTo>
                    <a:pt x="3682257" y="1485893"/>
                  </a:lnTo>
                  <a:lnTo>
                    <a:pt x="3708934" y="1518288"/>
                  </a:lnTo>
                  <a:lnTo>
                    <a:pt x="3705123" y="1556084"/>
                  </a:lnTo>
                  <a:lnTo>
                    <a:pt x="3694643" y="1561483"/>
                  </a:lnTo>
                  <a:lnTo>
                    <a:pt x="3684798" y="1576411"/>
                  </a:lnTo>
                  <a:lnTo>
                    <a:pt x="3671459" y="1575775"/>
                  </a:lnTo>
                  <a:lnTo>
                    <a:pt x="3657803" y="1604995"/>
                  </a:lnTo>
                  <a:lnTo>
                    <a:pt x="3676223" y="1623099"/>
                  </a:lnTo>
                  <a:lnTo>
                    <a:pt x="3670824" y="1633580"/>
                  </a:lnTo>
                  <a:lnTo>
                    <a:pt x="3659074" y="1627227"/>
                  </a:lnTo>
                  <a:lnTo>
                    <a:pt x="3678446" y="1657718"/>
                  </a:lnTo>
                  <a:lnTo>
                    <a:pt x="3698771" y="1661529"/>
                  </a:lnTo>
                  <a:lnTo>
                    <a:pt x="3700994" y="1676457"/>
                  </a:lnTo>
                  <a:lnTo>
                    <a:pt x="3693372" y="1683761"/>
                  </a:lnTo>
                  <a:lnTo>
                    <a:pt x="3693372" y="1695513"/>
                  </a:lnTo>
                  <a:lnTo>
                    <a:pt x="3710522" y="1688843"/>
                  </a:lnTo>
                  <a:lnTo>
                    <a:pt x="3714650" y="1694243"/>
                  </a:lnTo>
                  <a:lnTo>
                    <a:pt x="3704488" y="1702501"/>
                  </a:lnTo>
                  <a:lnTo>
                    <a:pt x="3694960" y="1705995"/>
                  </a:lnTo>
                  <a:lnTo>
                    <a:pt x="3682257" y="1708218"/>
                  </a:lnTo>
                  <a:lnTo>
                    <a:pt x="3671777" y="1729497"/>
                  </a:lnTo>
                  <a:lnTo>
                    <a:pt x="3652087" y="1779996"/>
                  </a:lnTo>
                  <a:lnTo>
                    <a:pt x="3576820" y="1860986"/>
                  </a:lnTo>
                  <a:lnTo>
                    <a:pt x="3567928" y="1845105"/>
                  </a:lnTo>
                  <a:lnTo>
                    <a:pt x="3546015" y="1867657"/>
                  </a:lnTo>
                  <a:cubicBezTo>
                    <a:pt x="3545697" y="1874327"/>
                    <a:pt x="3545380" y="1880998"/>
                    <a:pt x="3545062" y="1887668"/>
                  </a:cubicBezTo>
                  <a:lnTo>
                    <a:pt x="3531406" y="1901641"/>
                  </a:lnTo>
                  <a:lnTo>
                    <a:pt x="3510128" y="1879726"/>
                  </a:lnTo>
                  <a:lnTo>
                    <a:pt x="3503776" y="1895608"/>
                  </a:lnTo>
                  <a:lnTo>
                    <a:pt x="3498377" y="1891162"/>
                  </a:lnTo>
                  <a:lnTo>
                    <a:pt x="3488850" y="1898783"/>
                  </a:lnTo>
                  <a:lnTo>
                    <a:pt x="3484086" y="1927049"/>
                  </a:lnTo>
                  <a:lnTo>
                    <a:pt x="3467254" y="1937846"/>
                  </a:lnTo>
                  <a:lnTo>
                    <a:pt x="3438672" y="1937846"/>
                  </a:lnTo>
                  <a:lnTo>
                    <a:pt x="3429462" y="1971827"/>
                  </a:lnTo>
                  <a:lnTo>
                    <a:pt x="3416759" y="1980402"/>
                  </a:lnTo>
                  <a:lnTo>
                    <a:pt x="3401198" y="2000727"/>
                  </a:lnTo>
                  <a:lnTo>
                    <a:pt x="3407549" y="2019785"/>
                  </a:lnTo>
                  <a:lnTo>
                    <a:pt x="3399292" y="2032491"/>
                  </a:lnTo>
                  <a:lnTo>
                    <a:pt x="3382460" y="2026138"/>
                  </a:lnTo>
                  <a:lnTo>
                    <a:pt x="3379284" y="2046137"/>
                  </a:lnTo>
                  <a:lnTo>
                    <a:pt x="3369757" y="2047409"/>
                  </a:lnTo>
                  <a:lnTo>
                    <a:pt x="3368487" y="2035657"/>
                  </a:lnTo>
                  <a:lnTo>
                    <a:pt x="3358959" y="2035031"/>
                  </a:lnTo>
                  <a:lnTo>
                    <a:pt x="3346256" y="2020103"/>
                  </a:lnTo>
                  <a:lnTo>
                    <a:pt x="3350702" y="2042326"/>
                  </a:lnTo>
                  <a:lnTo>
                    <a:pt x="3359277" y="2063286"/>
                  </a:lnTo>
                  <a:lnTo>
                    <a:pt x="3352290" y="2095679"/>
                  </a:lnTo>
                  <a:lnTo>
                    <a:pt x="3334188" y="2104571"/>
                  </a:lnTo>
                  <a:lnTo>
                    <a:pt x="3326248" y="2118549"/>
                  </a:lnTo>
                  <a:lnTo>
                    <a:pt x="3308781" y="2102349"/>
                  </a:lnTo>
                  <a:lnTo>
                    <a:pt x="3299572" y="2113148"/>
                  </a:lnTo>
                  <a:lnTo>
                    <a:pt x="3301795" y="2136336"/>
                  </a:lnTo>
                  <a:lnTo>
                    <a:pt x="3327201" y="2150945"/>
                  </a:lnTo>
                  <a:cubicBezTo>
                    <a:pt x="3326989" y="2156662"/>
                    <a:pt x="3326778" y="2162379"/>
                    <a:pt x="3326566" y="2168096"/>
                  </a:cubicBezTo>
                  <a:lnTo>
                    <a:pt x="3313863" y="2182708"/>
                  </a:lnTo>
                  <a:lnTo>
                    <a:pt x="3304653" y="2213199"/>
                  </a:lnTo>
                  <a:lnTo>
                    <a:pt x="3297349" y="2224950"/>
                  </a:lnTo>
                  <a:lnTo>
                    <a:pt x="3303700" y="2239878"/>
                  </a:lnTo>
                  <a:lnTo>
                    <a:pt x="3303700" y="2260838"/>
                  </a:lnTo>
                  <a:lnTo>
                    <a:pt x="3315768" y="2269099"/>
                  </a:lnTo>
                  <a:lnTo>
                    <a:pt x="3311640" y="2280851"/>
                  </a:lnTo>
                  <a:lnTo>
                    <a:pt x="3304335" y="2265921"/>
                  </a:lnTo>
                  <a:lnTo>
                    <a:pt x="3280834" y="2265288"/>
                  </a:lnTo>
                  <a:cubicBezTo>
                    <a:pt x="3281258" y="2283921"/>
                    <a:pt x="3281681" y="2302554"/>
                    <a:pt x="3282105" y="2321187"/>
                  </a:cubicBezTo>
                  <a:lnTo>
                    <a:pt x="3290044" y="2339928"/>
                  </a:lnTo>
                  <a:lnTo>
                    <a:pt x="3280517" y="2351672"/>
                  </a:lnTo>
                  <a:lnTo>
                    <a:pt x="3293538" y="2394871"/>
                  </a:lnTo>
                  <a:lnTo>
                    <a:pt x="3286233" y="2412969"/>
                  </a:lnTo>
                  <a:lnTo>
                    <a:pt x="3305606" y="2448552"/>
                  </a:lnTo>
                  <a:lnTo>
                    <a:pt x="3306876" y="2458715"/>
                  </a:lnTo>
                  <a:lnTo>
                    <a:pt x="3290044" y="2459350"/>
                  </a:lnTo>
                  <a:lnTo>
                    <a:pt x="3285916" y="2469829"/>
                  </a:lnTo>
                  <a:lnTo>
                    <a:pt x="3305923" y="2474908"/>
                  </a:lnTo>
                  <a:lnTo>
                    <a:pt x="3300524" y="2492694"/>
                  </a:lnTo>
                  <a:lnTo>
                    <a:pt x="3306241" y="2501270"/>
                  </a:lnTo>
                  <a:lnTo>
                    <a:pt x="3317674" y="2484436"/>
                  </a:lnTo>
                  <a:lnTo>
                    <a:pt x="3328154" y="2477450"/>
                  </a:lnTo>
                  <a:lnTo>
                    <a:pt x="3340857" y="2495552"/>
                  </a:lnTo>
                  <a:lnTo>
                    <a:pt x="3355783" y="2490468"/>
                  </a:lnTo>
                  <a:lnTo>
                    <a:pt x="3365311" y="2502854"/>
                  </a:lnTo>
                  <a:lnTo>
                    <a:pt x="3383413" y="2519375"/>
                  </a:lnTo>
                  <a:lnTo>
                    <a:pt x="3390082" y="2533030"/>
                  </a:lnTo>
                  <a:lnTo>
                    <a:pt x="3401833" y="2529855"/>
                  </a:lnTo>
                  <a:lnTo>
                    <a:pt x="3408184" y="2535889"/>
                  </a:lnTo>
                  <a:lnTo>
                    <a:pt x="3414536" y="2547640"/>
                  </a:lnTo>
                  <a:lnTo>
                    <a:pt x="3404056" y="2554944"/>
                  </a:lnTo>
                  <a:lnTo>
                    <a:pt x="3411360" y="2563519"/>
                  </a:lnTo>
                  <a:lnTo>
                    <a:pt x="3432638" y="2574950"/>
                  </a:lnTo>
                  <a:lnTo>
                    <a:pt x="3442483" y="2593690"/>
                  </a:lnTo>
                  <a:lnTo>
                    <a:pt x="3448200" y="2629264"/>
                  </a:lnTo>
                  <a:lnTo>
                    <a:pt x="3440895" y="2640062"/>
                  </a:lnTo>
                  <a:lnTo>
                    <a:pt x="3445024" y="2649591"/>
                  </a:lnTo>
                  <a:lnTo>
                    <a:pt x="3433591" y="2663247"/>
                  </a:lnTo>
                  <a:lnTo>
                    <a:pt x="3429462" y="2674998"/>
                  </a:lnTo>
                  <a:lnTo>
                    <a:pt x="3405326" y="2690880"/>
                  </a:lnTo>
                  <a:lnTo>
                    <a:pt x="3380872" y="2699772"/>
                  </a:lnTo>
                  <a:lnTo>
                    <a:pt x="3372615" y="2697548"/>
                  </a:lnTo>
                  <a:lnTo>
                    <a:pt x="3361182" y="2712475"/>
                  </a:lnTo>
                  <a:lnTo>
                    <a:pt x="3352290" y="2706124"/>
                  </a:lnTo>
                  <a:lnTo>
                    <a:pt x="3351972" y="2658801"/>
                  </a:lnTo>
                  <a:lnTo>
                    <a:pt x="3336093" y="2656896"/>
                  </a:lnTo>
                  <a:lnTo>
                    <a:pt x="3317991" y="2636251"/>
                  </a:lnTo>
                  <a:lnTo>
                    <a:pt x="3311640" y="2649591"/>
                  </a:lnTo>
                  <a:lnTo>
                    <a:pt x="3338634" y="2676905"/>
                  </a:lnTo>
                  <a:lnTo>
                    <a:pt x="3342763" y="2698183"/>
                  </a:lnTo>
                  <a:lnTo>
                    <a:pt x="3334506" y="2708664"/>
                  </a:lnTo>
                  <a:lnTo>
                    <a:pt x="3330377" y="2702315"/>
                  </a:lnTo>
                  <a:lnTo>
                    <a:pt x="3303383" y="2671824"/>
                  </a:lnTo>
                  <a:lnTo>
                    <a:pt x="3311322" y="2696279"/>
                  </a:lnTo>
                  <a:lnTo>
                    <a:pt x="3300524" y="2698501"/>
                  </a:lnTo>
                  <a:lnTo>
                    <a:pt x="3272577" y="2674366"/>
                  </a:lnTo>
                  <a:lnTo>
                    <a:pt x="3251934" y="2684845"/>
                  </a:lnTo>
                  <a:lnTo>
                    <a:pt x="3231609" y="2677858"/>
                  </a:lnTo>
                  <a:lnTo>
                    <a:pt x="3228433" y="2691833"/>
                  </a:lnTo>
                  <a:lnTo>
                    <a:pt x="3195405" y="2684527"/>
                  </a:lnTo>
                  <a:lnTo>
                    <a:pt x="3179843" y="2692150"/>
                  </a:lnTo>
                  <a:lnTo>
                    <a:pt x="3196993" y="2705488"/>
                  </a:lnTo>
                  <a:lnTo>
                    <a:pt x="3237008" y="2701043"/>
                  </a:lnTo>
                  <a:lnTo>
                    <a:pt x="3247488" y="2695643"/>
                  </a:lnTo>
                  <a:lnTo>
                    <a:pt x="3257016" y="2707394"/>
                  </a:lnTo>
                  <a:lnTo>
                    <a:pt x="3280517" y="2717556"/>
                  </a:lnTo>
                  <a:lnTo>
                    <a:pt x="3284645" y="2705806"/>
                  </a:lnTo>
                  <a:lnTo>
                    <a:pt x="3293220" y="2720734"/>
                  </a:lnTo>
                  <a:lnTo>
                    <a:pt x="3289409" y="2735344"/>
                  </a:lnTo>
                  <a:lnTo>
                    <a:pt x="3297666" y="2743602"/>
                  </a:lnTo>
                  <a:lnTo>
                    <a:pt x="3308464" y="2732167"/>
                  </a:lnTo>
                  <a:lnTo>
                    <a:pt x="3338952" y="2737884"/>
                  </a:lnTo>
                  <a:lnTo>
                    <a:pt x="3361182" y="2733755"/>
                  </a:lnTo>
                  <a:lnTo>
                    <a:pt x="3380237" y="2723910"/>
                  </a:lnTo>
                  <a:lnTo>
                    <a:pt x="3392940" y="2732485"/>
                  </a:lnTo>
                  <a:lnTo>
                    <a:pt x="3391035" y="2745190"/>
                  </a:lnTo>
                  <a:lnTo>
                    <a:pt x="3398339" y="2753129"/>
                  </a:lnTo>
                  <a:lnTo>
                    <a:pt x="3411360" y="2767104"/>
                  </a:lnTo>
                  <a:lnTo>
                    <a:pt x="3411360" y="2775043"/>
                  </a:lnTo>
                  <a:lnTo>
                    <a:pt x="3405009" y="2786794"/>
                  </a:lnTo>
                  <a:lnTo>
                    <a:pt x="3396434" y="2782031"/>
                  </a:lnTo>
                  <a:lnTo>
                    <a:pt x="3385954" y="2773455"/>
                  </a:lnTo>
                  <a:lnTo>
                    <a:pt x="3390082" y="2764880"/>
                  </a:lnTo>
                  <a:lnTo>
                    <a:pt x="3384366" y="2753764"/>
                  </a:lnTo>
                  <a:lnTo>
                    <a:pt x="3380555" y="2772502"/>
                  </a:lnTo>
                  <a:lnTo>
                    <a:pt x="3370075" y="2775678"/>
                  </a:lnTo>
                  <a:lnTo>
                    <a:pt x="3363088" y="2799814"/>
                  </a:lnTo>
                  <a:lnTo>
                    <a:pt x="3346891" y="2801402"/>
                  </a:lnTo>
                  <a:lnTo>
                    <a:pt x="3344986" y="2785525"/>
                  </a:lnTo>
                  <a:lnTo>
                    <a:pt x="3337046" y="2777904"/>
                  </a:lnTo>
                  <a:lnTo>
                    <a:pt x="3329107" y="2802355"/>
                  </a:lnTo>
                  <a:lnTo>
                    <a:pt x="3309099" y="2823640"/>
                  </a:lnTo>
                  <a:lnTo>
                    <a:pt x="3280517" y="2828405"/>
                  </a:lnTo>
                  <a:cubicBezTo>
                    <a:pt x="3280305" y="2833909"/>
                    <a:pt x="3280094" y="2839413"/>
                    <a:pt x="3279882" y="2844917"/>
                  </a:cubicBezTo>
                  <a:lnTo>
                    <a:pt x="3262732" y="2853812"/>
                  </a:lnTo>
                  <a:lnTo>
                    <a:pt x="3207473" y="2844601"/>
                  </a:lnTo>
                  <a:lnTo>
                    <a:pt x="3193182" y="2851905"/>
                  </a:lnTo>
                  <a:lnTo>
                    <a:pt x="3204615" y="2865880"/>
                  </a:lnTo>
                  <a:lnTo>
                    <a:pt x="3250029" y="2864292"/>
                  </a:lnTo>
                  <a:lnTo>
                    <a:pt x="3257968" y="2884298"/>
                  </a:lnTo>
                  <a:lnTo>
                    <a:pt x="3247171" y="2891602"/>
                  </a:lnTo>
                  <a:lnTo>
                    <a:pt x="3222717" y="2881440"/>
                  </a:lnTo>
                  <a:lnTo>
                    <a:pt x="3221764" y="2888744"/>
                  </a:lnTo>
                  <a:lnTo>
                    <a:pt x="3210014" y="2894461"/>
                  </a:lnTo>
                  <a:lnTo>
                    <a:pt x="3195087" y="2897319"/>
                  </a:lnTo>
                  <a:lnTo>
                    <a:pt x="3184607" y="2891602"/>
                  </a:lnTo>
                  <a:lnTo>
                    <a:pt x="3176032" y="2895731"/>
                  </a:lnTo>
                  <a:lnTo>
                    <a:pt x="3178891" y="2903354"/>
                  </a:lnTo>
                  <a:lnTo>
                    <a:pt x="3189053" y="2912884"/>
                  </a:lnTo>
                  <a:lnTo>
                    <a:pt x="3200169" y="2910024"/>
                  </a:lnTo>
                  <a:lnTo>
                    <a:pt x="3207155" y="2911295"/>
                  </a:lnTo>
                  <a:lnTo>
                    <a:pt x="3213507" y="2921142"/>
                  </a:lnTo>
                  <a:lnTo>
                    <a:pt x="3219541" y="2924316"/>
                  </a:lnTo>
                  <a:lnTo>
                    <a:pt x="3223034" y="2920189"/>
                  </a:lnTo>
                  <a:lnTo>
                    <a:pt x="3219859" y="2909707"/>
                  </a:lnTo>
                  <a:lnTo>
                    <a:pt x="3216048" y="2903038"/>
                  </a:lnTo>
                  <a:lnTo>
                    <a:pt x="3221447" y="2895731"/>
                  </a:lnTo>
                  <a:cubicBezTo>
                    <a:pt x="3221553" y="2893402"/>
                    <a:pt x="3221658" y="2891073"/>
                    <a:pt x="3221764" y="2888744"/>
                  </a:cubicBezTo>
                  <a:lnTo>
                    <a:pt x="3253840" y="2909707"/>
                  </a:lnTo>
                  <a:lnTo>
                    <a:pt x="3257016" y="2929395"/>
                  </a:lnTo>
                  <a:lnTo>
                    <a:pt x="3243360" y="2931935"/>
                  </a:lnTo>
                  <a:lnTo>
                    <a:pt x="3250982" y="2947504"/>
                  </a:lnTo>
                  <a:lnTo>
                    <a:pt x="3239549" y="2962430"/>
                  </a:lnTo>
                  <a:lnTo>
                    <a:pt x="3252252" y="2975770"/>
                  </a:lnTo>
                  <a:lnTo>
                    <a:pt x="3240819" y="2987839"/>
                  </a:lnTo>
                  <a:lnTo>
                    <a:pt x="3227163" y="2976087"/>
                  </a:lnTo>
                  <a:lnTo>
                    <a:pt x="3220811" y="2995144"/>
                  </a:lnTo>
                  <a:lnTo>
                    <a:pt x="3241772" y="3009753"/>
                  </a:lnTo>
                  <a:lnTo>
                    <a:pt x="3246536" y="3023727"/>
                  </a:lnTo>
                  <a:lnTo>
                    <a:pt x="3232562" y="3038337"/>
                  </a:lnTo>
                  <a:lnTo>
                    <a:pt x="3243360" y="3047547"/>
                  </a:lnTo>
                  <a:cubicBezTo>
                    <a:pt x="3243148" y="3054322"/>
                    <a:pt x="3242937" y="3061098"/>
                    <a:pt x="3242725" y="3067873"/>
                  </a:cubicBezTo>
                  <a:lnTo>
                    <a:pt x="3223352" y="3086930"/>
                  </a:lnTo>
                  <a:cubicBezTo>
                    <a:pt x="3223140" y="3091906"/>
                    <a:pt x="3222929" y="3096881"/>
                    <a:pt x="3222717" y="3101857"/>
                  </a:cubicBezTo>
                  <a:lnTo>
                    <a:pt x="3229069" y="3125994"/>
                  </a:lnTo>
                  <a:lnTo>
                    <a:pt x="3217953" y="3149179"/>
                  </a:lnTo>
                  <a:lnTo>
                    <a:pt x="3218271" y="3179668"/>
                  </a:lnTo>
                  <a:lnTo>
                    <a:pt x="3203662" y="3231756"/>
                  </a:lnTo>
                  <a:lnTo>
                    <a:pt x="3173492" y="3297185"/>
                  </a:lnTo>
                  <a:lnTo>
                    <a:pt x="3148085" y="3285752"/>
                  </a:lnTo>
                  <a:lnTo>
                    <a:pt x="3114422" y="3290515"/>
                  </a:lnTo>
                  <a:lnTo>
                    <a:pt x="3104577" y="3278763"/>
                  </a:lnTo>
                  <a:lnTo>
                    <a:pt x="3065832" y="3286386"/>
                  </a:lnTo>
                  <a:lnTo>
                    <a:pt x="3055352" y="3310842"/>
                  </a:lnTo>
                  <a:lnTo>
                    <a:pt x="3036297" y="3305761"/>
                  </a:lnTo>
                  <a:lnTo>
                    <a:pt x="3032168" y="3332122"/>
                  </a:lnTo>
                  <a:lnTo>
                    <a:pt x="3008985" y="3359754"/>
                  </a:lnTo>
                  <a:lnTo>
                    <a:pt x="3025499" y="3391193"/>
                  </a:lnTo>
                  <a:lnTo>
                    <a:pt x="3022641" y="3416601"/>
                  </a:lnTo>
                  <a:lnTo>
                    <a:pt x="3009620" y="3418824"/>
                  </a:lnTo>
                  <a:lnTo>
                    <a:pt x="2977862" y="3411837"/>
                  </a:lnTo>
                  <a:lnTo>
                    <a:pt x="2930542" y="3432164"/>
                  </a:lnTo>
                  <a:lnTo>
                    <a:pt x="2918792" y="3423906"/>
                  </a:lnTo>
                  <a:lnTo>
                    <a:pt x="2882588" y="3426447"/>
                  </a:lnTo>
                  <a:cubicBezTo>
                    <a:pt x="2883011" y="3420413"/>
                    <a:pt x="2883435" y="3414378"/>
                    <a:pt x="2883858" y="3408344"/>
                  </a:cubicBezTo>
                  <a:lnTo>
                    <a:pt x="2899419" y="3403897"/>
                  </a:lnTo>
                  <a:lnTo>
                    <a:pt x="2893068" y="3392463"/>
                  </a:lnTo>
                  <a:lnTo>
                    <a:pt x="2903230" y="3368330"/>
                  </a:lnTo>
                  <a:lnTo>
                    <a:pt x="2852100" y="3293691"/>
                  </a:lnTo>
                  <a:lnTo>
                    <a:pt x="2857181" y="3281306"/>
                  </a:lnTo>
                  <a:lnTo>
                    <a:pt x="2867979" y="3290515"/>
                  </a:lnTo>
                  <a:lnTo>
                    <a:pt x="2875283" y="3289244"/>
                  </a:lnTo>
                  <a:lnTo>
                    <a:pt x="2882270" y="3276541"/>
                  </a:lnTo>
                  <a:lnTo>
                    <a:pt x="2867661" y="3252402"/>
                  </a:lnTo>
                  <a:lnTo>
                    <a:pt x="2867661" y="3241921"/>
                  </a:lnTo>
                  <a:lnTo>
                    <a:pt x="2890527" y="3243826"/>
                  </a:lnTo>
                  <a:lnTo>
                    <a:pt x="2892750" y="3222863"/>
                  </a:lnTo>
                  <a:lnTo>
                    <a:pt x="2821930" y="3147590"/>
                  </a:lnTo>
                  <a:lnTo>
                    <a:pt x="2812084" y="3089788"/>
                  </a:lnTo>
                  <a:lnTo>
                    <a:pt x="2795888" y="3080260"/>
                  </a:lnTo>
                  <a:lnTo>
                    <a:pt x="2787313" y="3042465"/>
                  </a:lnTo>
                  <a:lnTo>
                    <a:pt x="2772387" y="3022457"/>
                  </a:lnTo>
                  <a:lnTo>
                    <a:pt x="2790171" y="3018328"/>
                  </a:lnTo>
                  <a:lnTo>
                    <a:pt x="2793347" y="3008801"/>
                  </a:lnTo>
                  <a:lnTo>
                    <a:pt x="2779374" y="2996097"/>
                  </a:lnTo>
                  <a:lnTo>
                    <a:pt x="2775245" y="2979263"/>
                  </a:lnTo>
                  <a:lnTo>
                    <a:pt x="2779056" y="2969736"/>
                  </a:lnTo>
                  <a:lnTo>
                    <a:pt x="2779056" y="2956077"/>
                  </a:lnTo>
                  <a:lnTo>
                    <a:pt x="2768576" y="2951632"/>
                  </a:lnTo>
                  <a:lnTo>
                    <a:pt x="2756825" y="2957348"/>
                  </a:lnTo>
                  <a:lnTo>
                    <a:pt x="2739676" y="2952267"/>
                  </a:lnTo>
                  <a:lnTo>
                    <a:pt x="2741899" y="2941467"/>
                  </a:lnTo>
                  <a:lnTo>
                    <a:pt x="2779691" y="2919236"/>
                  </a:lnTo>
                  <a:lnTo>
                    <a:pt x="2763812" y="2902720"/>
                  </a:lnTo>
                  <a:lnTo>
                    <a:pt x="2759684" y="2902720"/>
                  </a:lnTo>
                  <a:lnTo>
                    <a:pt x="2756190" y="2903038"/>
                  </a:lnTo>
                  <a:lnTo>
                    <a:pt x="2753332" y="2903672"/>
                  </a:lnTo>
                  <a:lnTo>
                    <a:pt x="2752379" y="2903989"/>
                  </a:lnTo>
                  <a:lnTo>
                    <a:pt x="2752062" y="2904623"/>
                  </a:lnTo>
                  <a:lnTo>
                    <a:pt x="2751426" y="2906529"/>
                  </a:lnTo>
                  <a:cubicBezTo>
                    <a:pt x="2751320" y="2907377"/>
                    <a:pt x="2751215" y="2908224"/>
                    <a:pt x="2751109" y="2909072"/>
                  </a:cubicBezTo>
                  <a:lnTo>
                    <a:pt x="2751109" y="2911930"/>
                  </a:lnTo>
                  <a:lnTo>
                    <a:pt x="2751109" y="2917011"/>
                  </a:lnTo>
                  <a:lnTo>
                    <a:pt x="2751109" y="2919236"/>
                  </a:lnTo>
                  <a:lnTo>
                    <a:pt x="2745710" y="2915423"/>
                  </a:lnTo>
                  <a:cubicBezTo>
                    <a:pt x="2746133" y="2909706"/>
                    <a:pt x="2746557" y="2903989"/>
                    <a:pt x="2746980" y="2898272"/>
                  </a:cubicBezTo>
                  <a:lnTo>
                    <a:pt x="2733642" y="2887156"/>
                  </a:lnTo>
                  <a:lnTo>
                    <a:pt x="2729513" y="2872231"/>
                  </a:lnTo>
                  <a:lnTo>
                    <a:pt x="2720621" y="2826815"/>
                  </a:lnTo>
                  <a:lnTo>
                    <a:pt x="2717763" y="2769962"/>
                  </a:lnTo>
                  <a:lnTo>
                    <a:pt x="2718432" y="2770111"/>
                  </a:lnTo>
                  <a:lnTo>
                    <a:pt x="2705803" y="2755583"/>
                  </a:lnTo>
                  <a:lnTo>
                    <a:pt x="2681365" y="2751773"/>
                  </a:lnTo>
                  <a:lnTo>
                    <a:pt x="2680413" y="2744153"/>
                  </a:lnTo>
                  <a:lnTo>
                    <a:pt x="2666449" y="2735898"/>
                  </a:lnTo>
                  <a:lnTo>
                    <a:pt x="2677874" y="2696847"/>
                  </a:lnTo>
                  <a:lnTo>
                    <a:pt x="2668353" y="2675893"/>
                  </a:lnTo>
                  <a:cubicBezTo>
                    <a:pt x="2668565" y="2666050"/>
                    <a:pt x="2668776" y="2656208"/>
                    <a:pt x="2668988" y="2646365"/>
                  </a:cubicBezTo>
                  <a:lnTo>
                    <a:pt x="2675335" y="2662240"/>
                  </a:lnTo>
                  <a:lnTo>
                    <a:pt x="2678509" y="2640968"/>
                  </a:lnTo>
                  <a:lnTo>
                    <a:pt x="2676288" y="2617791"/>
                  </a:lnTo>
                  <a:lnTo>
                    <a:pt x="2655976" y="2621282"/>
                  </a:lnTo>
                  <a:lnTo>
                    <a:pt x="2646771" y="2635889"/>
                  </a:lnTo>
                  <a:lnTo>
                    <a:pt x="2659784" y="2674939"/>
                  </a:lnTo>
                  <a:lnTo>
                    <a:pt x="2657879" y="2686687"/>
                  </a:lnTo>
                  <a:lnTo>
                    <a:pt x="2649310" y="2693036"/>
                  </a:lnTo>
                  <a:lnTo>
                    <a:pt x="2646136" y="2672717"/>
                  </a:lnTo>
                  <a:lnTo>
                    <a:pt x="2642962" y="2665414"/>
                  </a:lnTo>
                  <a:cubicBezTo>
                    <a:pt x="2643174" y="2662662"/>
                    <a:pt x="2643385" y="2659911"/>
                    <a:pt x="2643597" y="2657159"/>
                  </a:cubicBezTo>
                  <a:lnTo>
                    <a:pt x="2631854" y="2658430"/>
                  </a:lnTo>
                  <a:lnTo>
                    <a:pt x="2637567" y="2679067"/>
                  </a:lnTo>
                  <a:lnTo>
                    <a:pt x="2632489" y="2705737"/>
                  </a:lnTo>
                  <a:lnTo>
                    <a:pt x="2650579" y="2720341"/>
                  </a:lnTo>
                  <a:lnTo>
                    <a:pt x="2647722" y="2746693"/>
                  </a:lnTo>
                  <a:lnTo>
                    <a:pt x="2636298" y="2747963"/>
                  </a:lnTo>
                  <a:lnTo>
                    <a:pt x="2633124" y="2773998"/>
                  </a:lnTo>
                  <a:lnTo>
                    <a:pt x="2623920" y="2784475"/>
                  </a:lnTo>
                  <a:lnTo>
                    <a:pt x="2600434" y="2781934"/>
                  </a:lnTo>
                  <a:lnTo>
                    <a:pt x="2586787" y="2789236"/>
                  </a:lnTo>
                  <a:lnTo>
                    <a:pt x="2571870" y="2774633"/>
                  </a:lnTo>
                  <a:lnTo>
                    <a:pt x="2577583" y="2799714"/>
                  </a:lnTo>
                  <a:lnTo>
                    <a:pt x="2549970" y="2818130"/>
                  </a:lnTo>
                  <a:lnTo>
                    <a:pt x="2544893" y="2839084"/>
                  </a:lnTo>
                  <a:lnTo>
                    <a:pt x="2529023" y="2837179"/>
                  </a:lnTo>
                  <a:lnTo>
                    <a:pt x="2524898" y="2843846"/>
                  </a:lnTo>
                  <a:lnTo>
                    <a:pt x="2536322" y="2852736"/>
                  </a:lnTo>
                  <a:lnTo>
                    <a:pt x="2528389" y="2862578"/>
                  </a:lnTo>
                  <a:lnTo>
                    <a:pt x="2517598" y="2864483"/>
                  </a:lnTo>
                  <a:lnTo>
                    <a:pt x="2509981" y="2866389"/>
                  </a:lnTo>
                  <a:lnTo>
                    <a:pt x="2506807" y="2867023"/>
                  </a:lnTo>
                  <a:lnTo>
                    <a:pt x="2504903" y="2867975"/>
                  </a:lnTo>
                  <a:lnTo>
                    <a:pt x="2504268" y="2868928"/>
                  </a:lnTo>
                  <a:lnTo>
                    <a:pt x="2503952" y="2869563"/>
                  </a:lnTo>
                  <a:lnTo>
                    <a:pt x="2502999" y="2872103"/>
                  </a:lnTo>
                  <a:lnTo>
                    <a:pt x="2501730" y="2875277"/>
                  </a:lnTo>
                  <a:lnTo>
                    <a:pt x="2500777" y="2879088"/>
                  </a:lnTo>
                  <a:lnTo>
                    <a:pt x="2499190" y="2885437"/>
                  </a:lnTo>
                  <a:cubicBezTo>
                    <a:pt x="2499084" y="2886390"/>
                    <a:pt x="2498979" y="2887342"/>
                    <a:pt x="2498873" y="2888295"/>
                  </a:cubicBezTo>
                  <a:lnTo>
                    <a:pt x="2479196" y="2919092"/>
                  </a:lnTo>
                  <a:lnTo>
                    <a:pt x="2452536" y="2925442"/>
                  </a:lnTo>
                  <a:lnTo>
                    <a:pt x="2434445" y="2941316"/>
                  </a:lnTo>
                  <a:lnTo>
                    <a:pt x="2412546" y="2943856"/>
                  </a:lnTo>
                  <a:lnTo>
                    <a:pt x="2406199" y="2961954"/>
                  </a:lnTo>
                  <a:lnTo>
                    <a:pt x="2358910" y="2965446"/>
                  </a:lnTo>
                  <a:lnTo>
                    <a:pt x="2325902" y="2956239"/>
                  </a:lnTo>
                  <a:lnTo>
                    <a:pt x="2291942" y="2950206"/>
                  </a:lnTo>
                  <a:lnTo>
                    <a:pt x="2297020" y="2924807"/>
                  </a:lnTo>
                  <a:lnTo>
                    <a:pt x="2267822" y="2929252"/>
                  </a:lnTo>
                  <a:lnTo>
                    <a:pt x="2226879" y="2886389"/>
                  </a:lnTo>
                  <a:lnTo>
                    <a:pt x="2197364" y="2883216"/>
                  </a:lnTo>
                  <a:lnTo>
                    <a:pt x="2191016" y="2862578"/>
                  </a:lnTo>
                  <a:lnTo>
                    <a:pt x="2178955" y="2853371"/>
                  </a:lnTo>
                  <a:lnTo>
                    <a:pt x="2188477" y="2836226"/>
                  </a:lnTo>
                  <a:lnTo>
                    <a:pt x="2197681" y="2806700"/>
                  </a:lnTo>
                  <a:lnTo>
                    <a:pt x="2216723" y="2820034"/>
                  </a:lnTo>
                  <a:lnTo>
                    <a:pt x="2224022" y="2809240"/>
                  </a:lnTo>
                  <a:lnTo>
                    <a:pt x="2253857" y="2822891"/>
                  </a:lnTo>
                  <a:lnTo>
                    <a:pt x="2244334" y="2811462"/>
                  </a:lnTo>
                  <a:lnTo>
                    <a:pt x="2243066" y="2799714"/>
                  </a:lnTo>
                  <a:lnTo>
                    <a:pt x="2283373" y="2782569"/>
                  </a:lnTo>
                  <a:lnTo>
                    <a:pt x="2235450" y="2793365"/>
                  </a:lnTo>
                  <a:lnTo>
                    <a:pt x="2224976" y="2773679"/>
                  </a:lnTo>
                  <a:lnTo>
                    <a:pt x="2235132" y="2752408"/>
                  </a:lnTo>
                  <a:lnTo>
                    <a:pt x="2251001" y="2748280"/>
                  </a:lnTo>
                  <a:lnTo>
                    <a:pt x="2258618" y="2737486"/>
                  </a:lnTo>
                  <a:lnTo>
                    <a:pt x="2242432" y="2730184"/>
                  </a:lnTo>
                  <a:lnTo>
                    <a:pt x="2245287" y="2720658"/>
                  </a:lnTo>
                  <a:lnTo>
                    <a:pt x="2261156" y="2707958"/>
                  </a:lnTo>
                  <a:lnTo>
                    <a:pt x="2261156" y="2703514"/>
                  </a:lnTo>
                  <a:lnTo>
                    <a:pt x="2245287" y="2694307"/>
                  </a:lnTo>
                  <a:lnTo>
                    <a:pt x="2232909" y="2720024"/>
                  </a:lnTo>
                  <a:lnTo>
                    <a:pt x="2214502" y="2707641"/>
                  </a:lnTo>
                  <a:lnTo>
                    <a:pt x="2211646" y="2733675"/>
                  </a:lnTo>
                  <a:lnTo>
                    <a:pt x="2197998" y="2725421"/>
                  </a:lnTo>
                  <a:cubicBezTo>
                    <a:pt x="2197681" y="2720870"/>
                    <a:pt x="2197363" y="2716319"/>
                    <a:pt x="2197046" y="2711768"/>
                  </a:cubicBezTo>
                  <a:lnTo>
                    <a:pt x="2191333" y="2703196"/>
                  </a:lnTo>
                  <a:lnTo>
                    <a:pt x="2204980" y="2676845"/>
                  </a:lnTo>
                  <a:lnTo>
                    <a:pt x="2223072" y="2685099"/>
                  </a:lnTo>
                  <a:lnTo>
                    <a:pt x="2224976" y="2659700"/>
                  </a:lnTo>
                  <a:lnTo>
                    <a:pt x="2227833" y="2657478"/>
                  </a:lnTo>
                  <a:lnTo>
                    <a:pt x="2233862" y="2652715"/>
                  </a:lnTo>
                  <a:lnTo>
                    <a:pt x="2237035" y="2649540"/>
                  </a:lnTo>
                  <a:lnTo>
                    <a:pt x="2239257" y="2646683"/>
                  </a:lnTo>
                  <a:lnTo>
                    <a:pt x="2241161" y="2644460"/>
                  </a:lnTo>
                  <a:lnTo>
                    <a:pt x="2241479" y="2643508"/>
                  </a:lnTo>
                  <a:lnTo>
                    <a:pt x="2241479" y="2642873"/>
                  </a:lnTo>
                  <a:lnTo>
                    <a:pt x="2241479" y="2642555"/>
                  </a:lnTo>
                  <a:lnTo>
                    <a:pt x="2241798" y="2642555"/>
                  </a:lnTo>
                  <a:lnTo>
                    <a:pt x="2243702" y="2642873"/>
                  </a:lnTo>
                  <a:lnTo>
                    <a:pt x="2248461" y="2646048"/>
                  </a:lnTo>
                  <a:lnTo>
                    <a:pt x="2256713" y="2651127"/>
                  </a:lnTo>
                  <a:lnTo>
                    <a:pt x="2264966" y="2632078"/>
                  </a:lnTo>
                  <a:lnTo>
                    <a:pt x="2259571" y="2626999"/>
                  </a:lnTo>
                  <a:lnTo>
                    <a:pt x="2242432" y="2639698"/>
                  </a:lnTo>
                  <a:lnTo>
                    <a:pt x="2232909" y="2632395"/>
                  </a:lnTo>
                  <a:lnTo>
                    <a:pt x="2216406" y="2645095"/>
                  </a:lnTo>
                  <a:lnTo>
                    <a:pt x="2211646" y="2633665"/>
                  </a:lnTo>
                  <a:lnTo>
                    <a:pt x="2225609" y="2614615"/>
                  </a:lnTo>
                  <a:lnTo>
                    <a:pt x="2237035" y="2592073"/>
                  </a:lnTo>
                  <a:lnTo>
                    <a:pt x="2260205" y="2583819"/>
                  </a:lnTo>
                  <a:lnTo>
                    <a:pt x="2263060" y="2568896"/>
                  </a:lnTo>
                  <a:lnTo>
                    <a:pt x="2245287" y="2569214"/>
                  </a:lnTo>
                  <a:lnTo>
                    <a:pt x="2264013" y="2548576"/>
                  </a:lnTo>
                  <a:lnTo>
                    <a:pt x="2274486" y="2524764"/>
                  </a:lnTo>
                  <a:lnTo>
                    <a:pt x="2276390" y="2521589"/>
                  </a:lnTo>
                  <a:lnTo>
                    <a:pt x="2288133" y="2517779"/>
                  </a:lnTo>
                  <a:lnTo>
                    <a:pt x="2285278" y="2560324"/>
                  </a:lnTo>
                  <a:lnTo>
                    <a:pt x="2292893" y="2570485"/>
                  </a:lnTo>
                  <a:lnTo>
                    <a:pt x="2297656" y="2512700"/>
                  </a:lnTo>
                  <a:lnTo>
                    <a:pt x="2328123" y="2498726"/>
                  </a:lnTo>
                  <a:lnTo>
                    <a:pt x="2315429" y="2494594"/>
                  </a:lnTo>
                  <a:lnTo>
                    <a:pt x="2290038" y="2503489"/>
                  </a:lnTo>
                  <a:lnTo>
                    <a:pt x="2293212" y="2487610"/>
                  </a:lnTo>
                  <a:lnTo>
                    <a:pt x="2278612" y="2503489"/>
                  </a:lnTo>
                  <a:lnTo>
                    <a:pt x="2250048" y="2517144"/>
                  </a:lnTo>
                  <a:lnTo>
                    <a:pt x="2241798" y="2546990"/>
                  </a:lnTo>
                  <a:lnTo>
                    <a:pt x="2213550" y="2566039"/>
                  </a:lnTo>
                  <a:lnTo>
                    <a:pt x="2206249" y="2575564"/>
                  </a:lnTo>
                  <a:lnTo>
                    <a:pt x="2183715" y="2563182"/>
                  </a:lnTo>
                  <a:lnTo>
                    <a:pt x="2169117" y="2573658"/>
                  </a:lnTo>
                  <a:lnTo>
                    <a:pt x="2149756" y="2544449"/>
                  </a:lnTo>
                  <a:cubicBezTo>
                    <a:pt x="2149650" y="2541380"/>
                    <a:pt x="2149545" y="2538311"/>
                    <a:pt x="2149439" y="2535242"/>
                  </a:cubicBezTo>
                  <a:lnTo>
                    <a:pt x="2166578" y="2537146"/>
                  </a:lnTo>
                  <a:lnTo>
                    <a:pt x="2168800" y="2516191"/>
                  </a:lnTo>
                  <a:lnTo>
                    <a:pt x="2183399" y="2530480"/>
                  </a:lnTo>
                  <a:lnTo>
                    <a:pt x="2216088" y="2509202"/>
                  </a:lnTo>
                  <a:lnTo>
                    <a:pt x="2187842" y="2511428"/>
                  </a:lnTo>
                  <a:lnTo>
                    <a:pt x="2178955" y="2506347"/>
                  </a:lnTo>
                  <a:lnTo>
                    <a:pt x="2176734" y="2489517"/>
                  </a:lnTo>
                  <a:lnTo>
                    <a:pt x="2203076" y="2475554"/>
                  </a:lnTo>
                  <a:lnTo>
                    <a:pt x="2181178" y="2477773"/>
                  </a:lnTo>
                  <a:cubicBezTo>
                    <a:pt x="2181390" y="2473540"/>
                    <a:pt x="2181601" y="2469306"/>
                    <a:pt x="2181813" y="2465073"/>
                  </a:cubicBezTo>
                  <a:lnTo>
                    <a:pt x="2169117" y="2453962"/>
                  </a:lnTo>
                  <a:lnTo>
                    <a:pt x="2180543" y="2439040"/>
                  </a:lnTo>
                  <a:lnTo>
                    <a:pt x="2172290" y="2438087"/>
                  </a:lnTo>
                  <a:lnTo>
                    <a:pt x="2159594" y="2444438"/>
                  </a:lnTo>
                  <a:lnTo>
                    <a:pt x="2141505" y="2433007"/>
                  </a:lnTo>
                  <a:lnTo>
                    <a:pt x="2149756" y="2422530"/>
                  </a:lnTo>
                  <a:lnTo>
                    <a:pt x="2138331" y="2421258"/>
                  </a:lnTo>
                  <a:lnTo>
                    <a:pt x="2143091" y="2403163"/>
                  </a:lnTo>
                  <a:lnTo>
                    <a:pt x="2158959" y="2402208"/>
                  </a:lnTo>
                  <a:lnTo>
                    <a:pt x="2184669" y="2408243"/>
                  </a:lnTo>
                  <a:lnTo>
                    <a:pt x="2209741" y="2392366"/>
                  </a:lnTo>
                  <a:lnTo>
                    <a:pt x="2253223" y="2401575"/>
                  </a:lnTo>
                  <a:lnTo>
                    <a:pt x="2274486" y="2389510"/>
                  </a:lnTo>
                  <a:lnTo>
                    <a:pt x="2317968" y="2416815"/>
                  </a:lnTo>
                  <a:lnTo>
                    <a:pt x="2312891" y="2438722"/>
                  </a:lnTo>
                  <a:lnTo>
                    <a:pt x="2328441" y="2426022"/>
                  </a:lnTo>
                  <a:lnTo>
                    <a:pt x="2341136" y="2440627"/>
                  </a:lnTo>
                  <a:lnTo>
                    <a:pt x="2347484" y="2426022"/>
                  </a:lnTo>
                  <a:lnTo>
                    <a:pt x="2329710" y="2412053"/>
                  </a:lnTo>
                  <a:lnTo>
                    <a:pt x="2325902" y="2398716"/>
                  </a:lnTo>
                  <a:lnTo>
                    <a:pt x="2386204" y="2376172"/>
                  </a:lnTo>
                  <a:lnTo>
                    <a:pt x="2384935" y="2359030"/>
                  </a:lnTo>
                  <a:lnTo>
                    <a:pt x="2353197" y="2371094"/>
                  </a:lnTo>
                  <a:lnTo>
                    <a:pt x="2361765" y="2356172"/>
                  </a:lnTo>
                  <a:cubicBezTo>
                    <a:pt x="2361659" y="2348023"/>
                    <a:pt x="2361554" y="2339874"/>
                    <a:pt x="2361448" y="2331725"/>
                  </a:cubicBezTo>
                  <a:lnTo>
                    <a:pt x="2383348" y="2299021"/>
                  </a:lnTo>
                  <a:lnTo>
                    <a:pt x="2345898" y="2332040"/>
                  </a:lnTo>
                  <a:lnTo>
                    <a:pt x="2345898" y="2368872"/>
                  </a:lnTo>
                  <a:lnTo>
                    <a:pt x="2330346" y="2378397"/>
                  </a:lnTo>
                  <a:lnTo>
                    <a:pt x="2320824" y="2367285"/>
                  </a:lnTo>
                  <a:lnTo>
                    <a:pt x="2313208" y="2374587"/>
                  </a:lnTo>
                  <a:lnTo>
                    <a:pt x="2271948" y="2374904"/>
                  </a:lnTo>
                  <a:lnTo>
                    <a:pt x="2271948" y="2363157"/>
                  </a:lnTo>
                  <a:lnTo>
                    <a:pt x="2287500" y="2339979"/>
                  </a:lnTo>
                  <a:lnTo>
                    <a:pt x="2263378" y="2359030"/>
                  </a:lnTo>
                  <a:lnTo>
                    <a:pt x="2263378" y="2376172"/>
                  </a:lnTo>
                  <a:lnTo>
                    <a:pt x="2245605" y="2379350"/>
                  </a:lnTo>
                  <a:lnTo>
                    <a:pt x="2210694" y="2377443"/>
                  </a:lnTo>
                  <a:lnTo>
                    <a:pt x="2176100" y="2399987"/>
                  </a:lnTo>
                  <a:lnTo>
                    <a:pt x="2153882" y="2391732"/>
                  </a:lnTo>
                  <a:lnTo>
                    <a:pt x="2145948" y="2379350"/>
                  </a:lnTo>
                  <a:lnTo>
                    <a:pt x="2160864" y="2371729"/>
                  </a:lnTo>
                  <a:lnTo>
                    <a:pt x="2136427" y="2362204"/>
                  </a:lnTo>
                  <a:lnTo>
                    <a:pt x="2178639" y="2342201"/>
                  </a:lnTo>
                  <a:lnTo>
                    <a:pt x="2167847" y="2339979"/>
                  </a:lnTo>
                  <a:lnTo>
                    <a:pt x="2173243" y="2326326"/>
                  </a:lnTo>
                  <a:lnTo>
                    <a:pt x="2188160" y="2322834"/>
                  </a:lnTo>
                  <a:lnTo>
                    <a:pt x="2158008" y="2303150"/>
                  </a:lnTo>
                  <a:lnTo>
                    <a:pt x="2166578" y="2294574"/>
                  </a:lnTo>
                  <a:lnTo>
                    <a:pt x="2133571" y="2274889"/>
                  </a:lnTo>
                  <a:lnTo>
                    <a:pt x="2157057" y="2271715"/>
                  </a:lnTo>
                  <a:lnTo>
                    <a:pt x="2154518" y="2256790"/>
                  </a:lnTo>
                  <a:lnTo>
                    <a:pt x="2160864" y="2256790"/>
                  </a:lnTo>
                  <a:lnTo>
                    <a:pt x="2173560" y="2244090"/>
                  </a:lnTo>
                  <a:lnTo>
                    <a:pt x="2187525" y="2258697"/>
                  </a:lnTo>
                  <a:lnTo>
                    <a:pt x="2200219" y="2265998"/>
                  </a:lnTo>
                  <a:lnTo>
                    <a:pt x="2203395" y="2253298"/>
                  </a:lnTo>
                  <a:lnTo>
                    <a:pt x="2226246" y="2245361"/>
                  </a:lnTo>
                  <a:lnTo>
                    <a:pt x="2252906" y="2258377"/>
                  </a:lnTo>
                  <a:lnTo>
                    <a:pt x="2266552" y="2244090"/>
                  </a:lnTo>
                  <a:lnTo>
                    <a:pt x="2266552" y="2235835"/>
                  </a:lnTo>
                  <a:lnTo>
                    <a:pt x="2213550" y="2243773"/>
                  </a:lnTo>
                  <a:lnTo>
                    <a:pt x="2197681" y="2239644"/>
                  </a:lnTo>
                  <a:lnTo>
                    <a:pt x="2204029" y="2231072"/>
                  </a:lnTo>
                  <a:lnTo>
                    <a:pt x="2233862" y="2227898"/>
                  </a:lnTo>
                  <a:lnTo>
                    <a:pt x="2254492" y="2222181"/>
                  </a:lnTo>
                  <a:lnTo>
                    <a:pt x="2236401" y="2212020"/>
                  </a:lnTo>
                  <a:lnTo>
                    <a:pt x="2249414" y="2203448"/>
                  </a:lnTo>
                  <a:lnTo>
                    <a:pt x="2244970" y="2194876"/>
                  </a:lnTo>
                  <a:lnTo>
                    <a:pt x="2230053" y="2187889"/>
                  </a:lnTo>
                  <a:lnTo>
                    <a:pt x="2238304" y="2165664"/>
                  </a:lnTo>
                  <a:lnTo>
                    <a:pt x="2261791" y="2150423"/>
                  </a:lnTo>
                  <a:lnTo>
                    <a:pt x="2278612" y="2184079"/>
                  </a:lnTo>
                  <a:lnTo>
                    <a:pt x="2285912" y="2178682"/>
                  </a:lnTo>
                  <a:lnTo>
                    <a:pt x="2279565" y="2166298"/>
                  </a:lnTo>
                  <a:lnTo>
                    <a:pt x="2281469" y="2138677"/>
                  </a:lnTo>
                  <a:lnTo>
                    <a:pt x="2300512" y="2135500"/>
                  </a:lnTo>
                  <a:lnTo>
                    <a:pt x="2314476" y="2151058"/>
                  </a:lnTo>
                  <a:lnTo>
                    <a:pt x="2307177" y="2195194"/>
                  </a:lnTo>
                  <a:lnTo>
                    <a:pt x="2318920" y="2195194"/>
                  </a:lnTo>
                  <a:lnTo>
                    <a:pt x="2329076" y="2158361"/>
                  </a:lnTo>
                  <a:lnTo>
                    <a:pt x="2356688" y="2158044"/>
                  </a:lnTo>
                  <a:lnTo>
                    <a:pt x="2361131" y="2146612"/>
                  </a:lnTo>
                  <a:lnTo>
                    <a:pt x="2321776" y="2142486"/>
                  </a:lnTo>
                  <a:lnTo>
                    <a:pt x="2319237" y="2125021"/>
                  </a:lnTo>
                  <a:lnTo>
                    <a:pt x="2297020" y="2113274"/>
                  </a:lnTo>
                  <a:lnTo>
                    <a:pt x="2285594" y="2125021"/>
                  </a:lnTo>
                  <a:lnTo>
                    <a:pt x="2278294" y="2118988"/>
                  </a:lnTo>
                  <a:lnTo>
                    <a:pt x="2283373" y="2109465"/>
                  </a:lnTo>
                  <a:lnTo>
                    <a:pt x="2297973" y="2100891"/>
                  </a:lnTo>
                  <a:lnTo>
                    <a:pt x="2310667" y="2099304"/>
                  </a:lnTo>
                  <a:lnTo>
                    <a:pt x="2326855" y="2092953"/>
                  </a:lnTo>
                  <a:lnTo>
                    <a:pt x="2344627" y="2103432"/>
                  </a:lnTo>
                  <a:lnTo>
                    <a:pt x="2352880" y="2098033"/>
                  </a:lnTo>
                  <a:lnTo>
                    <a:pt x="2373509" y="2117719"/>
                  </a:lnTo>
                  <a:lnTo>
                    <a:pt x="2388426" y="2113591"/>
                  </a:lnTo>
                  <a:lnTo>
                    <a:pt x="2390965" y="2100891"/>
                  </a:lnTo>
                  <a:lnTo>
                    <a:pt x="2364623" y="2097082"/>
                  </a:lnTo>
                  <a:lnTo>
                    <a:pt x="2364623" y="2087237"/>
                  </a:lnTo>
                  <a:lnTo>
                    <a:pt x="2392868" y="2073585"/>
                  </a:lnTo>
                  <a:lnTo>
                    <a:pt x="2361131" y="2063426"/>
                  </a:lnTo>
                  <a:lnTo>
                    <a:pt x="2344309" y="2067553"/>
                  </a:lnTo>
                  <a:lnTo>
                    <a:pt x="2321141" y="2069141"/>
                  </a:lnTo>
                  <a:lnTo>
                    <a:pt x="2338915" y="2050726"/>
                  </a:lnTo>
                  <a:lnTo>
                    <a:pt x="2320824" y="2045646"/>
                  </a:lnTo>
                  <a:lnTo>
                    <a:pt x="2318602" y="2029776"/>
                  </a:lnTo>
                  <a:lnTo>
                    <a:pt x="2346849" y="2010726"/>
                  </a:lnTo>
                  <a:lnTo>
                    <a:pt x="2363987" y="2025013"/>
                  </a:lnTo>
                  <a:lnTo>
                    <a:pt x="2377953" y="2033586"/>
                  </a:lnTo>
                  <a:lnTo>
                    <a:pt x="2390330" y="2019933"/>
                  </a:lnTo>
                  <a:lnTo>
                    <a:pt x="2395725" y="2026918"/>
                  </a:lnTo>
                  <a:lnTo>
                    <a:pt x="2422068" y="2016441"/>
                  </a:lnTo>
                  <a:lnTo>
                    <a:pt x="2401756" y="1998661"/>
                  </a:lnTo>
                  <a:lnTo>
                    <a:pt x="2384935" y="2011360"/>
                  </a:lnTo>
                  <a:lnTo>
                    <a:pt x="2370336" y="2004376"/>
                  </a:lnTo>
                  <a:lnTo>
                    <a:pt x="2373191" y="1984056"/>
                  </a:lnTo>
                  <a:lnTo>
                    <a:pt x="2394138" y="1977706"/>
                  </a:lnTo>
                  <a:lnTo>
                    <a:pt x="2409055" y="1966911"/>
                  </a:lnTo>
                  <a:lnTo>
                    <a:pt x="2423655" y="1967864"/>
                  </a:lnTo>
                  <a:cubicBezTo>
                    <a:pt x="2423973" y="1963631"/>
                    <a:pt x="2424290" y="1959397"/>
                    <a:pt x="2424608" y="1955164"/>
                  </a:cubicBezTo>
                  <a:lnTo>
                    <a:pt x="2438570" y="1958338"/>
                  </a:lnTo>
                  <a:lnTo>
                    <a:pt x="2445870" y="1965324"/>
                  </a:lnTo>
                  <a:lnTo>
                    <a:pt x="2460787" y="1944051"/>
                  </a:lnTo>
                  <a:lnTo>
                    <a:pt x="2480465" y="1914841"/>
                  </a:lnTo>
                  <a:lnTo>
                    <a:pt x="2502364" y="1913254"/>
                  </a:lnTo>
                  <a:lnTo>
                    <a:pt x="2520455" y="1906904"/>
                  </a:lnTo>
                  <a:lnTo>
                    <a:pt x="2529341" y="1928811"/>
                  </a:lnTo>
                  <a:lnTo>
                    <a:pt x="2553461" y="1919286"/>
                  </a:lnTo>
                  <a:lnTo>
                    <a:pt x="2543941" y="1902459"/>
                  </a:lnTo>
                  <a:lnTo>
                    <a:pt x="2538228" y="1886901"/>
                  </a:lnTo>
                  <a:lnTo>
                    <a:pt x="2585518" y="1865312"/>
                  </a:lnTo>
                  <a:lnTo>
                    <a:pt x="2609319" y="1891347"/>
                  </a:lnTo>
                  <a:lnTo>
                    <a:pt x="2603925" y="1913254"/>
                  </a:lnTo>
                  <a:lnTo>
                    <a:pt x="2607415" y="1925954"/>
                  </a:lnTo>
                  <a:lnTo>
                    <a:pt x="2630902" y="1923731"/>
                  </a:lnTo>
                  <a:lnTo>
                    <a:pt x="2619793" y="1910079"/>
                  </a:lnTo>
                  <a:lnTo>
                    <a:pt x="2626141" y="1900554"/>
                  </a:lnTo>
                  <a:lnTo>
                    <a:pt x="2665497" y="1901189"/>
                  </a:lnTo>
                  <a:lnTo>
                    <a:pt x="2678826" y="1889759"/>
                  </a:lnTo>
                  <a:lnTo>
                    <a:pt x="2665179" y="1871979"/>
                  </a:lnTo>
                  <a:lnTo>
                    <a:pt x="2684856" y="1851658"/>
                  </a:lnTo>
                  <a:lnTo>
                    <a:pt x="2739762" y="1824989"/>
                  </a:lnTo>
                  <a:lnTo>
                    <a:pt x="2727702" y="1843086"/>
                  </a:lnTo>
                  <a:lnTo>
                    <a:pt x="2755314" y="1832928"/>
                  </a:lnTo>
                  <a:lnTo>
                    <a:pt x="2757853" y="1817369"/>
                  </a:lnTo>
                  <a:lnTo>
                    <a:pt x="2733732" y="1816734"/>
                  </a:lnTo>
                  <a:lnTo>
                    <a:pt x="2743254" y="1805304"/>
                  </a:lnTo>
                  <a:cubicBezTo>
                    <a:pt x="2743360" y="1802129"/>
                    <a:pt x="2743465" y="1798954"/>
                    <a:pt x="2743571" y="1795779"/>
                  </a:cubicBezTo>
                  <a:lnTo>
                    <a:pt x="2735636" y="1791334"/>
                  </a:lnTo>
                  <a:lnTo>
                    <a:pt x="2750553" y="1786571"/>
                  </a:lnTo>
                  <a:lnTo>
                    <a:pt x="2749283" y="1782443"/>
                  </a:lnTo>
                  <a:lnTo>
                    <a:pt x="2732463" y="1785936"/>
                  </a:lnTo>
                  <a:lnTo>
                    <a:pt x="2723576" y="1801494"/>
                  </a:lnTo>
                  <a:lnTo>
                    <a:pt x="2655341" y="1817686"/>
                  </a:lnTo>
                  <a:lnTo>
                    <a:pt x="2652167" y="1822131"/>
                  </a:lnTo>
                  <a:lnTo>
                    <a:pt x="2724211" y="1806891"/>
                  </a:lnTo>
                  <a:lnTo>
                    <a:pt x="2726114" y="1817369"/>
                  </a:lnTo>
                  <a:lnTo>
                    <a:pt x="2673431" y="1835784"/>
                  </a:lnTo>
                  <a:lnTo>
                    <a:pt x="2648041" y="1871979"/>
                  </a:lnTo>
                  <a:lnTo>
                    <a:pt x="2615668" y="1886267"/>
                  </a:lnTo>
                  <a:lnTo>
                    <a:pt x="2597261" y="1856739"/>
                  </a:lnTo>
                  <a:lnTo>
                    <a:pt x="2607415" y="1833245"/>
                  </a:lnTo>
                  <a:lnTo>
                    <a:pt x="2587739" y="1846261"/>
                  </a:lnTo>
                  <a:lnTo>
                    <a:pt x="2578217" y="1843086"/>
                  </a:lnTo>
                  <a:cubicBezTo>
                    <a:pt x="2578111" y="1832503"/>
                    <a:pt x="2578006" y="1821919"/>
                    <a:pt x="2577900" y="1811336"/>
                  </a:cubicBezTo>
                  <a:lnTo>
                    <a:pt x="2599165" y="1807209"/>
                  </a:lnTo>
                  <a:lnTo>
                    <a:pt x="2622967" y="1785619"/>
                  </a:lnTo>
                  <a:lnTo>
                    <a:pt x="2598530" y="1780538"/>
                  </a:lnTo>
                  <a:lnTo>
                    <a:pt x="2596625" y="1767839"/>
                  </a:lnTo>
                  <a:lnTo>
                    <a:pt x="2627094" y="1760536"/>
                  </a:lnTo>
                  <a:lnTo>
                    <a:pt x="2619476" y="1751963"/>
                  </a:lnTo>
                  <a:lnTo>
                    <a:pt x="2625823" y="1733866"/>
                  </a:lnTo>
                  <a:lnTo>
                    <a:pt x="2644550" y="1726564"/>
                  </a:lnTo>
                  <a:lnTo>
                    <a:pt x="2656927" y="1685606"/>
                  </a:lnTo>
                  <a:lnTo>
                    <a:pt x="2672796" y="1686241"/>
                  </a:lnTo>
                  <a:lnTo>
                    <a:pt x="2677239" y="1672588"/>
                  </a:lnTo>
                  <a:lnTo>
                    <a:pt x="2695013" y="1652269"/>
                  </a:lnTo>
                  <a:lnTo>
                    <a:pt x="2703264" y="1658619"/>
                  </a:lnTo>
                  <a:lnTo>
                    <a:pt x="2721355" y="1676398"/>
                  </a:lnTo>
                  <a:lnTo>
                    <a:pt x="2735320" y="1675128"/>
                  </a:lnTo>
                  <a:lnTo>
                    <a:pt x="2719133" y="1659253"/>
                  </a:lnTo>
                  <a:lnTo>
                    <a:pt x="2721355" y="1651316"/>
                  </a:lnTo>
                  <a:lnTo>
                    <a:pt x="2745793" y="1659253"/>
                  </a:lnTo>
                  <a:lnTo>
                    <a:pt x="2749918" y="1656079"/>
                  </a:lnTo>
                  <a:lnTo>
                    <a:pt x="2743254" y="1642426"/>
                  </a:lnTo>
                  <a:lnTo>
                    <a:pt x="2741349" y="1624646"/>
                  </a:lnTo>
                  <a:lnTo>
                    <a:pt x="2750870" y="1620201"/>
                  </a:lnTo>
                  <a:lnTo>
                    <a:pt x="2771499" y="1600833"/>
                  </a:lnTo>
                  <a:lnTo>
                    <a:pt x="2763248" y="1591944"/>
                  </a:lnTo>
                  <a:lnTo>
                    <a:pt x="2742936" y="1608771"/>
                  </a:lnTo>
                  <a:lnTo>
                    <a:pt x="2733732" y="1609723"/>
                  </a:lnTo>
                  <a:lnTo>
                    <a:pt x="2730241" y="1603374"/>
                  </a:lnTo>
                  <a:lnTo>
                    <a:pt x="2741983" y="1579561"/>
                  </a:lnTo>
                  <a:lnTo>
                    <a:pt x="2752459" y="1580196"/>
                  </a:lnTo>
                  <a:lnTo>
                    <a:pt x="2769278" y="1572576"/>
                  </a:lnTo>
                  <a:lnTo>
                    <a:pt x="2766105" y="1549399"/>
                  </a:lnTo>
                  <a:lnTo>
                    <a:pt x="2779435" y="1533524"/>
                  </a:lnTo>
                  <a:lnTo>
                    <a:pt x="2799430" y="1528127"/>
                  </a:lnTo>
                  <a:lnTo>
                    <a:pt x="2804825" y="1517649"/>
                  </a:lnTo>
                  <a:lnTo>
                    <a:pt x="2813077" y="1509077"/>
                  </a:lnTo>
                  <a:lnTo>
                    <a:pt x="2818790" y="1531937"/>
                  </a:lnTo>
                  <a:lnTo>
                    <a:pt x="2830215" y="1541461"/>
                  </a:lnTo>
                  <a:lnTo>
                    <a:pt x="2842592" y="1520189"/>
                  </a:lnTo>
                  <a:lnTo>
                    <a:pt x="2837515" y="1515109"/>
                  </a:lnTo>
                  <a:lnTo>
                    <a:pt x="2855288" y="1505584"/>
                  </a:lnTo>
                  <a:lnTo>
                    <a:pt x="2863540" y="1493836"/>
                  </a:lnTo>
                  <a:lnTo>
                    <a:pt x="2859414" y="1486534"/>
                  </a:lnTo>
                  <a:lnTo>
                    <a:pt x="2845767" y="1504314"/>
                  </a:lnTo>
                  <a:lnTo>
                    <a:pt x="2832120" y="1513204"/>
                  </a:lnTo>
                  <a:lnTo>
                    <a:pt x="2828945" y="1481137"/>
                  </a:lnTo>
                  <a:cubicBezTo>
                    <a:pt x="2828839" y="1480502"/>
                    <a:pt x="2828734" y="1479867"/>
                    <a:pt x="2828628" y="1479232"/>
                  </a:cubicBezTo>
                  <a:lnTo>
                    <a:pt x="2825772" y="1481137"/>
                  </a:lnTo>
                  <a:lnTo>
                    <a:pt x="2819425" y="1484629"/>
                  </a:lnTo>
                  <a:lnTo>
                    <a:pt x="2806729" y="1509077"/>
                  </a:lnTo>
                  <a:lnTo>
                    <a:pt x="2794987" y="1503996"/>
                  </a:lnTo>
                  <a:lnTo>
                    <a:pt x="2801335" y="1488122"/>
                  </a:lnTo>
                  <a:lnTo>
                    <a:pt x="2807047" y="1481137"/>
                  </a:lnTo>
                  <a:lnTo>
                    <a:pt x="2815933" y="1470024"/>
                  </a:lnTo>
                  <a:lnTo>
                    <a:pt x="2827359" y="1465897"/>
                  </a:lnTo>
                  <a:lnTo>
                    <a:pt x="2821012" y="1454149"/>
                  </a:lnTo>
                  <a:lnTo>
                    <a:pt x="2825137" y="1438274"/>
                  </a:lnTo>
                  <a:lnTo>
                    <a:pt x="2832436" y="1441449"/>
                  </a:lnTo>
                  <a:cubicBezTo>
                    <a:pt x="2832859" y="1448011"/>
                    <a:pt x="2833283" y="1454572"/>
                    <a:pt x="2833706" y="1461134"/>
                  </a:cubicBezTo>
                  <a:lnTo>
                    <a:pt x="2840371" y="1467484"/>
                  </a:lnTo>
                  <a:lnTo>
                    <a:pt x="2859414" y="1481137"/>
                  </a:lnTo>
                  <a:lnTo>
                    <a:pt x="2862588" y="1483042"/>
                  </a:lnTo>
                  <a:cubicBezTo>
                    <a:pt x="2862482" y="1482407"/>
                    <a:pt x="2862377" y="1481772"/>
                    <a:pt x="2862271" y="1481137"/>
                  </a:cubicBezTo>
                  <a:lnTo>
                    <a:pt x="2860366" y="1474152"/>
                  </a:lnTo>
                  <a:lnTo>
                    <a:pt x="2854653" y="1441132"/>
                  </a:lnTo>
                  <a:lnTo>
                    <a:pt x="2836563" y="1430972"/>
                  </a:lnTo>
                  <a:lnTo>
                    <a:pt x="2833072" y="1410017"/>
                  </a:lnTo>
                  <a:lnTo>
                    <a:pt x="2847036" y="1405255"/>
                  </a:lnTo>
                  <a:lnTo>
                    <a:pt x="2852749" y="1426527"/>
                  </a:lnTo>
                  <a:lnTo>
                    <a:pt x="2864174" y="1423987"/>
                  </a:lnTo>
                  <a:lnTo>
                    <a:pt x="2868300" y="1403350"/>
                  </a:lnTo>
                  <a:lnTo>
                    <a:pt x="2848941" y="1392554"/>
                  </a:lnTo>
                  <a:lnTo>
                    <a:pt x="2854970" y="1378267"/>
                  </a:lnTo>
                  <a:lnTo>
                    <a:pt x="2874013" y="1375727"/>
                  </a:lnTo>
                  <a:lnTo>
                    <a:pt x="2865761" y="1360170"/>
                  </a:lnTo>
                  <a:lnTo>
                    <a:pt x="2872744" y="1346200"/>
                  </a:lnTo>
                  <a:lnTo>
                    <a:pt x="2899721" y="1361757"/>
                  </a:lnTo>
                  <a:lnTo>
                    <a:pt x="2904482" y="1355407"/>
                  </a:lnTo>
                  <a:lnTo>
                    <a:pt x="2886390" y="1337945"/>
                  </a:lnTo>
                  <a:cubicBezTo>
                    <a:pt x="2886813" y="1332547"/>
                    <a:pt x="2887237" y="1327150"/>
                    <a:pt x="2887660" y="1321752"/>
                  </a:cubicBezTo>
                  <a:lnTo>
                    <a:pt x="2864174" y="1337945"/>
                  </a:lnTo>
                  <a:lnTo>
                    <a:pt x="2844496" y="1366519"/>
                  </a:lnTo>
                  <a:lnTo>
                    <a:pt x="2834976" y="1356360"/>
                  </a:lnTo>
                  <a:lnTo>
                    <a:pt x="2854970" y="1345247"/>
                  </a:lnTo>
                  <a:lnTo>
                    <a:pt x="2850527" y="1331912"/>
                  </a:lnTo>
                  <a:lnTo>
                    <a:pt x="2827041" y="1327467"/>
                  </a:lnTo>
                  <a:lnTo>
                    <a:pt x="2834659" y="1308735"/>
                  </a:lnTo>
                  <a:lnTo>
                    <a:pt x="2850527" y="1323340"/>
                  </a:lnTo>
                  <a:lnTo>
                    <a:pt x="2888296" y="1308100"/>
                  </a:lnTo>
                  <a:lnTo>
                    <a:pt x="2890518" y="1278890"/>
                  </a:lnTo>
                  <a:lnTo>
                    <a:pt x="2898768" y="1278255"/>
                  </a:lnTo>
                  <a:lnTo>
                    <a:pt x="2925112" y="1271905"/>
                  </a:lnTo>
                  <a:lnTo>
                    <a:pt x="2936854" y="1286510"/>
                  </a:lnTo>
                  <a:lnTo>
                    <a:pt x="2945741" y="1306830"/>
                  </a:lnTo>
                  <a:lnTo>
                    <a:pt x="2953675" y="1290637"/>
                  </a:lnTo>
                  <a:lnTo>
                    <a:pt x="2975891" y="1279843"/>
                  </a:lnTo>
                  <a:lnTo>
                    <a:pt x="2984143" y="1264285"/>
                  </a:lnTo>
                  <a:lnTo>
                    <a:pt x="2954945" y="1267460"/>
                  </a:lnTo>
                  <a:lnTo>
                    <a:pt x="2946376" y="1276033"/>
                  </a:lnTo>
                  <a:lnTo>
                    <a:pt x="2925746" y="1242377"/>
                  </a:lnTo>
                  <a:lnTo>
                    <a:pt x="2918447" y="1238250"/>
                  </a:lnTo>
                  <a:lnTo>
                    <a:pt x="2920351" y="1219200"/>
                  </a:lnTo>
                  <a:lnTo>
                    <a:pt x="2935267" y="1221423"/>
                  </a:lnTo>
                  <a:lnTo>
                    <a:pt x="2941297" y="1202373"/>
                  </a:lnTo>
                  <a:lnTo>
                    <a:pt x="2907338" y="1198563"/>
                  </a:lnTo>
                  <a:lnTo>
                    <a:pt x="2908607" y="1184593"/>
                  </a:lnTo>
                  <a:lnTo>
                    <a:pt x="2939394" y="1183323"/>
                  </a:lnTo>
                  <a:lnTo>
                    <a:pt x="2919081" y="1175068"/>
                  </a:lnTo>
                  <a:lnTo>
                    <a:pt x="2926063" y="1166495"/>
                  </a:lnTo>
                  <a:lnTo>
                    <a:pt x="2943202" y="1173798"/>
                  </a:lnTo>
                  <a:lnTo>
                    <a:pt x="2948280" y="1164273"/>
                  </a:lnTo>
                  <a:lnTo>
                    <a:pt x="2940980" y="1155065"/>
                  </a:lnTo>
                  <a:lnTo>
                    <a:pt x="2943202" y="1143318"/>
                  </a:lnTo>
                  <a:lnTo>
                    <a:pt x="2968273" y="1139825"/>
                  </a:lnTo>
                  <a:lnTo>
                    <a:pt x="2953358" y="1131570"/>
                  </a:lnTo>
                  <a:lnTo>
                    <a:pt x="2942884" y="1119187"/>
                  </a:lnTo>
                  <a:lnTo>
                    <a:pt x="2946058" y="1109662"/>
                  </a:lnTo>
                  <a:lnTo>
                    <a:pt x="2965102" y="1113473"/>
                  </a:lnTo>
                  <a:lnTo>
                    <a:pt x="2969862" y="1100772"/>
                  </a:lnTo>
                  <a:lnTo>
                    <a:pt x="2984778" y="1106170"/>
                  </a:lnTo>
                  <a:lnTo>
                    <a:pt x="2996522" y="1093470"/>
                  </a:lnTo>
                  <a:lnTo>
                    <a:pt x="3010169" y="1094105"/>
                  </a:lnTo>
                  <a:lnTo>
                    <a:pt x="3014294" y="1066800"/>
                  </a:lnTo>
                  <a:lnTo>
                    <a:pt x="3027942" y="1062355"/>
                  </a:lnTo>
                  <a:lnTo>
                    <a:pt x="3034289" y="1054735"/>
                  </a:lnTo>
                  <a:lnTo>
                    <a:pt x="3062536" y="1052830"/>
                  </a:lnTo>
                  <a:lnTo>
                    <a:pt x="3082848" y="1044892"/>
                  </a:lnTo>
                  <a:lnTo>
                    <a:pt x="3104107" y="1064577"/>
                  </a:lnTo>
                  <a:lnTo>
                    <a:pt x="3119976" y="1045527"/>
                  </a:lnTo>
                  <a:lnTo>
                    <a:pt x="3102520" y="1029017"/>
                  </a:lnTo>
                  <a:lnTo>
                    <a:pt x="3083799" y="1030287"/>
                  </a:lnTo>
                  <a:lnTo>
                    <a:pt x="3074913" y="1017587"/>
                  </a:lnTo>
                  <a:lnTo>
                    <a:pt x="3058410" y="1028382"/>
                  </a:lnTo>
                  <a:lnTo>
                    <a:pt x="3052697" y="1010602"/>
                  </a:lnTo>
                  <a:lnTo>
                    <a:pt x="3043175" y="1005204"/>
                  </a:lnTo>
                  <a:lnTo>
                    <a:pt x="3049206" y="973770"/>
                  </a:lnTo>
                  <a:lnTo>
                    <a:pt x="3072057" y="948370"/>
                  </a:lnTo>
                  <a:lnTo>
                    <a:pt x="3079991" y="969325"/>
                  </a:lnTo>
                  <a:lnTo>
                    <a:pt x="3093634" y="972500"/>
                  </a:lnTo>
                  <a:lnTo>
                    <a:pt x="3099029" y="980437"/>
                  </a:lnTo>
                  <a:lnTo>
                    <a:pt x="3110772" y="974087"/>
                  </a:lnTo>
                  <a:lnTo>
                    <a:pt x="3125689" y="985517"/>
                  </a:lnTo>
                  <a:lnTo>
                    <a:pt x="3140605" y="979167"/>
                  </a:lnTo>
                  <a:lnTo>
                    <a:pt x="3133623" y="967737"/>
                  </a:lnTo>
                  <a:lnTo>
                    <a:pt x="3150762" y="948687"/>
                  </a:lnTo>
                  <a:lnTo>
                    <a:pt x="3128545" y="959165"/>
                  </a:lnTo>
                  <a:lnTo>
                    <a:pt x="3107598" y="961387"/>
                  </a:lnTo>
                  <a:lnTo>
                    <a:pt x="3100933" y="952180"/>
                  </a:lnTo>
                  <a:lnTo>
                    <a:pt x="3120928" y="940432"/>
                  </a:lnTo>
                  <a:lnTo>
                    <a:pt x="3136480" y="921065"/>
                  </a:lnTo>
                  <a:lnTo>
                    <a:pt x="3125054" y="914080"/>
                  </a:lnTo>
                  <a:lnTo>
                    <a:pt x="3137749" y="903285"/>
                  </a:lnTo>
                  <a:lnTo>
                    <a:pt x="3126006" y="895982"/>
                  </a:lnTo>
                  <a:lnTo>
                    <a:pt x="3117437" y="886775"/>
                  </a:lnTo>
                  <a:lnTo>
                    <a:pt x="3130767" y="865502"/>
                  </a:lnTo>
                  <a:lnTo>
                    <a:pt x="3139971" y="846453"/>
                  </a:lnTo>
                  <a:lnTo>
                    <a:pt x="3158061" y="839150"/>
                  </a:lnTo>
                  <a:lnTo>
                    <a:pt x="3169487" y="806130"/>
                  </a:lnTo>
                  <a:lnTo>
                    <a:pt x="3179008" y="806130"/>
                  </a:lnTo>
                  <a:lnTo>
                    <a:pt x="3174882" y="816607"/>
                  </a:lnTo>
                  <a:lnTo>
                    <a:pt x="3180278" y="839785"/>
                  </a:lnTo>
                  <a:lnTo>
                    <a:pt x="3190116" y="854390"/>
                  </a:lnTo>
                  <a:lnTo>
                    <a:pt x="3192021" y="868995"/>
                  </a:lnTo>
                  <a:lnTo>
                    <a:pt x="3200590" y="852167"/>
                  </a:lnTo>
                  <a:lnTo>
                    <a:pt x="3218680" y="858518"/>
                  </a:lnTo>
                  <a:lnTo>
                    <a:pt x="3225028" y="849945"/>
                  </a:lnTo>
                  <a:lnTo>
                    <a:pt x="3219315" y="840420"/>
                  </a:lnTo>
                  <a:lnTo>
                    <a:pt x="3191069" y="848357"/>
                  </a:lnTo>
                  <a:lnTo>
                    <a:pt x="3195194" y="835340"/>
                  </a:lnTo>
                  <a:lnTo>
                    <a:pt x="3209794" y="835023"/>
                  </a:lnTo>
                  <a:lnTo>
                    <a:pt x="3217094" y="827720"/>
                  </a:lnTo>
                  <a:lnTo>
                    <a:pt x="3204398" y="809940"/>
                  </a:lnTo>
                  <a:lnTo>
                    <a:pt x="3218046" y="803590"/>
                  </a:lnTo>
                  <a:lnTo>
                    <a:pt x="3208207" y="786762"/>
                  </a:lnTo>
                  <a:lnTo>
                    <a:pt x="3190434" y="777555"/>
                  </a:lnTo>
                  <a:lnTo>
                    <a:pt x="3204716" y="760410"/>
                  </a:lnTo>
                  <a:lnTo>
                    <a:pt x="3237723" y="746440"/>
                  </a:lnTo>
                  <a:lnTo>
                    <a:pt x="3256766" y="757870"/>
                  </a:lnTo>
                  <a:lnTo>
                    <a:pt x="3273904" y="744853"/>
                  </a:lnTo>
                  <a:lnTo>
                    <a:pt x="3287551" y="776285"/>
                  </a:lnTo>
                  <a:lnTo>
                    <a:pt x="3305642" y="776285"/>
                  </a:lnTo>
                  <a:lnTo>
                    <a:pt x="3294851" y="757553"/>
                  </a:lnTo>
                  <a:lnTo>
                    <a:pt x="3315798" y="744535"/>
                  </a:lnTo>
                  <a:lnTo>
                    <a:pt x="3326589" y="729613"/>
                  </a:lnTo>
                  <a:lnTo>
                    <a:pt x="3312624" y="723580"/>
                  </a:lnTo>
                  <a:lnTo>
                    <a:pt x="3320876" y="705800"/>
                  </a:lnTo>
                  <a:lnTo>
                    <a:pt x="3310085" y="703578"/>
                  </a:lnTo>
                  <a:lnTo>
                    <a:pt x="3281839" y="732470"/>
                  </a:lnTo>
                  <a:lnTo>
                    <a:pt x="3269143" y="728343"/>
                  </a:lnTo>
                  <a:lnTo>
                    <a:pt x="3263748" y="710245"/>
                  </a:lnTo>
                  <a:lnTo>
                    <a:pt x="3249149" y="709610"/>
                  </a:lnTo>
                  <a:lnTo>
                    <a:pt x="3244705" y="728660"/>
                  </a:lnTo>
                  <a:lnTo>
                    <a:pt x="3220267" y="720088"/>
                  </a:lnTo>
                  <a:cubicBezTo>
                    <a:pt x="3219950" y="715643"/>
                    <a:pt x="3219632" y="711198"/>
                    <a:pt x="3219315" y="706753"/>
                  </a:cubicBezTo>
                  <a:lnTo>
                    <a:pt x="3252005" y="666430"/>
                  </a:lnTo>
                  <a:lnTo>
                    <a:pt x="3262161" y="634680"/>
                  </a:lnTo>
                  <a:lnTo>
                    <a:pt x="3284060" y="628330"/>
                  </a:lnTo>
                  <a:lnTo>
                    <a:pt x="3281839" y="615313"/>
                  </a:lnTo>
                  <a:lnTo>
                    <a:pt x="3314529" y="598168"/>
                  </a:lnTo>
                  <a:lnTo>
                    <a:pt x="3322780" y="579435"/>
                  </a:lnTo>
                  <a:lnTo>
                    <a:pt x="3375782" y="550225"/>
                  </a:lnTo>
                  <a:lnTo>
                    <a:pt x="3368800" y="538795"/>
                  </a:lnTo>
                  <a:lnTo>
                    <a:pt x="3365626" y="509268"/>
                  </a:lnTo>
                  <a:lnTo>
                    <a:pt x="3383082" y="459420"/>
                  </a:lnTo>
                  <a:lnTo>
                    <a:pt x="3397999" y="475295"/>
                  </a:lnTo>
                  <a:lnTo>
                    <a:pt x="3382447" y="500695"/>
                  </a:lnTo>
                  <a:lnTo>
                    <a:pt x="3392921" y="506728"/>
                  </a:lnTo>
                  <a:lnTo>
                    <a:pt x="3396095" y="496250"/>
                  </a:lnTo>
                  <a:lnTo>
                    <a:pt x="3407838" y="499425"/>
                  </a:lnTo>
                  <a:lnTo>
                    <a:pt x="3415137" y="518158"/>
                  </a:lnTo>
                  <a:lnTo>
                    <a:pt x="3420533" y="500378"/>
                  </a:lnTo>
                  <a:lnTo>
                    <a:pt x="3437671" y="512760"/>
                  </a:lnTo>
                  <a:lnTo>
                    <a:pt x="3449097" y="499108"/>
                  </a:lnTo>
                  <a:lnTo>
                    <a:pt x="3423389" y="483550"/>
                  </a:lnTo>
                  <a:cubicBezTo>
                    <a:pt x="3423072" y="477518"/>
                    <a:pt x="3422754" y="471485"/>
                    <a:pt x="3422437" y="465453"/>
                  </a:cubicBezTo>
                  <a:lnTo>
                    <a:pt x="3417042" y="452118"/>
                  </a:lnTo>
                  <a:lnTo>
                    <a:pt x="3442114" y="451800"/>
                  </a:lnTo>
                  <a:lnTo>
                    <a:pt x="3461792" y="498155"/>
                  </a:lnTo>
                  <a:lnTo>
                    <a:pt x="3488452" y="508315"/>
                  </a:lnTo>
                  <a:lnTo>
                    <a:pt x="3491625" y="528000"/>
                  </a:lnTo>
                  <a:lnTo>
                    <a:pt x="3516063" y="538478"/>
                  </a:lnTo>
                  <a:lnTo>
                    <a:pt x="3518285" y="524825"/>
                  </a:lnTo>
                  <a:lnTo>
                    <a:pt x="3488134" y="483868"/>
                  </a:lnTo>
                  <a:lnTo>
                    <a:pt x="3477343" y="482915"/>
                  </a:lnTo>
                  <a:lnTo>
                    <a:pt x="3464648" y="467358"/>
                  </a:lnTo>
                  <a:lnTo>
                    <a:pt x="3469726" y="443863"/>
                  </a:lnTo>
                  <a:lnTo>
                    <a:pt x="3455762" y="430528"/>
                  </a:lnTo>
                  <a:lnTo>
                    <a:pt x="3478930" y="391158"/>
                  </a:lnTo>
                  <a:lnTo>
                    <a:pt x="3499877" y="392110"/>
                  </a:lnTo>
                  <a:lnTo>
                    <a:pt x="3504955" y="382586"/>
                  </a:lnTo>
                  <a:lnTo>
                    <a:pt x="3519872" y="382268"/>
                  </a:lnTo>
                  <a:lnTo>
                    <a:pt x="3513842" y="401318"/>
                  </a:lnTo>
                  <a:lnTo>
                    <a:pt x="3521459" y="416240"/>
                  </a:lnTo>
                  <a:cubicBezTo>
                    <a:pt x="3521565" y="435819"/>
                    <a:pt x="3521670" y="455399"/>
                    <a:pt x="3521776" y="474978"/>
                  </a:cubicBezTo>
                  <a:lnTo>
                    <a:pt x="3539232" y="441323"/>
                  </a:lnTo>
                  <a:lnTo>
                    <a:pt x="3545262" y="385443"/>
                  </a:lnTo>
                  <a:lnTo>
                    <a:pt x="3559862" y="374013"/>
                  </a:lnTo>
                  <a:cubicBezTo>
                    <a:pt x="3560179" y="367980"/>
                    <a:pt x="3560497" y="361948"/>
                    <a:pt x="3560814" y="355915"/>
                  </a:cubicBezTo>
                  <a:lnTo>
                    <a:pt x="3577000" y="346390"/>
                  </a:lnTo>
                  <a:lnTo>
                    <a:pt x="3584934" y="337818"/>
                  </a:lnTo>
                  <a:lnTo>
                    <a:pt x="3583347" y="378775"/>
                  </a:lnTo>
                  <a:lnTo>
                    <a:pt x="3572874" y="405445"/>
                  </a:lnTo>
                  <a:lnTo>
                    <a:pt x="3584934" y="431480"/>
                  </a:lnTo>
                  <a:lnTo>
                    <a:pt x="3584934" y="456563"/>
                  </a:lnTo>
                  <a:lnTo>
                    <a:pt x="3565574" y="494980"/>
                  </a:lnTo>
                  <a:lnTo>
                    <a:pt x="3565574" y="505458"/>
                  </a:lnTo>
                  <a:lnTo>
                    <a:pt x="3590647" y="478788"/>
                  </a:lnTo>
                  <a:lnTo>
                    <a:pt x="3597629" y="443863"/>
                  </a:lnTo>
                  <a:lnTo>
                    <a:pt x="3607151" y="440688"/>
                  </a:lnTo>
                  <a:lnTo>
                    <a:pt x="3619846" y="457198"/>
                  </a:lnTo>
                  <a:lnTo>
                    <a:pt x="3627463" y="443545"/>
                  </a:lnTo>
                  <a:lnTo>
                    <a:pt x="3610007" y="428940"/>
                  </a:lnTo>
                  <a:lnTo>
                    <a:pt x="3605881" y="393380"/>
                  </a:lnTo>
                  <a:lnTo>
                    <a:pt x="3626828" y="379410"/>
                  </a:lnTo>
                  <a:lnTo>
                    <a:pt x="3629685" y="350835"/>
                  </a:lnTo>
                  <a:lnTo>
                    <a:pt x="3642380" y="337183"/>
                  </a:lnTo>
                  <a:lnTo>
                    <a:pt x="3652853" y="342263"/>
                  </a:lnTo>
                  <a:lnTo>
                    <a:pt x="3641428" y="366710"/>
                  </a:lnTo>
                  <a:lnTo>
                    <a:pt x="3662692" y="378140"/>
                  </a:lnTo>
                  <a:lnTo>
                    <a:pt x="3668722" y="349565"/>
                  </a:lnTo>
                  <a:lnTo>
                    <a:pt x="3689986" y="351471"/>
                  </a:lnTo>
                  <a:lnTo>
                    <a:pt x="3669357" y="331785"/>
                  </a:lnTo>
                  <a:lnTo>
                    <a:pt x="3676974" y="316863"/>
                  </a:lnTo>
                  <a:lnTo>
                    <a:pt x="3692843" y="327023"/>
                  </a:lnTo>
                  <a:lnTo>
                    <a:pt x="3703951" y="353375"/>
                  </a:lnTo>
                  <a:lnTo>
                    <a:pt x="3718550" y="355598"/>
                  </a:lnTo>
                  <a:lnTo>
                    <a:pt x="3728072" y="377505"/>
                  </a:lnTo>
                  <a:lnTo>
                    <a:pt x="3747432" y="396238"/>
                  </a:lnTo>
                  <a:lnTo>
                    <a:pt x="3742671" y="347660"/>
                  </a:lnTo>
                  <a:lnTo>
                    <a:pt x="3755366" y="329563"/>
                  </a:lnTo>
                  <a:lnTo>
                    <a:pt x="3741402" y="310831"/>
                  </a:lnTo>
                  <a:lnTo>
                    <a:pt x="3754097" y="299083"/>
                  </a:lnTo>
                  <a:lnTo>
                    <a:pt x="3732832" y="284796"/>
                  </a:lnTo>
                  <a:lnTo>
                    <a:pt x="3722042" y="307020"/>
                  </a:lnTo>
                  <a:lnTo>
                    <a:pt x="3702047" y="286066"/>
                  </a:lnTo>
                  <a:cubicBezTo>
                    <a:pt x="3702259" y="278340"/>
                    <a:pt x="3702470" y="270614"/>
                    <a:pt x="3702682" y="262888"/>
                  </a:cubicBezTo>
                  <a:lnTo>
                    <a:pt x="3679830" y="270191"/>
                  </a:lnTo>
                  <a:lnTo>
                    <a:pt x="3669992" y="254633"/>
                  </a:lnTo>
                  <a:lnTo>
                    <a:pt x="3686813" y="249236"/>
                  </a:lnTo>
                  <a:lnTo>
                    <a:pt x="3699508" y="257491"/>
                  </a:lnTo>
                  <a:lnTo>
                    <a:pt x="3701729" y="235583"/>
                  </a:lnTo>
                  <a:lnTo>
                    <a:pt x="3716646" y="253363"/>
                  </a:lnTo>
                  <a:lnTo>
                    <a:pt x="3718550" y="269238"/>
                  </a:lnTo>
                  <a:lnTo>
                    <a:pt x="3734419" y="275271"/>
                  </a:lnTo>
                  <a:lnTo>
                    <a:pt x="3730293" y="265746"/>
                  </a:lnTo>
                  <a:lnTo>
                    <a:pt x="3744893" y="235266"/>
                  </a:lnTo>
                  <a:lnTo>
                    <a:pt x="3771235" y="242251"/>
                  </a:lnTo>
                  <a:lnTo>
                    <a:pt x="3769648" y="285431"/>
                  </a:lnTo>
                  <a:lnTo>
                    <a:pt x="3794086" y="289241"/>
                  </a:lnTo>
                  <a:lnTo>
                    <a:pt x="3783295" y="269556"/>
                  </a:lnTo>
                  <a:lnTo>
                    <a:pt x="3790913" y="260031"/>
                  </a:lnTo>
                  <a:lnTo>
                    <a:pt x="3798212" y="266381"/>
                  </a:lnTo>
                  <a:lnTo>
                    <a:pt x="3841376" y="274001"/>
                  </a:lnTo>
                  <a:lnTo>
                    <a:pt x="3828998" y="295273"/>
                  </a:lnTo>
                  <a:lnTo>
                    <a:pt x="3855658" y="294321"/>
                  </a:lnTo>
                  <a:lnTo>
                    <a:pt x="3838837" y="314323"/>
                  </a:lnTo>
                  <a:lnTo>
                    <a:pt x="3855975" y="341628"/>
                  </a:lnTo>
                  <a:lnTo>
                    <a:pt x="3871844" y="335913"/>
                  </a:lnTo>
                  <a:lnTo>
                    <a:pt x="3865179" y="301306"/>
                  </a:lnTo>
                  <a:lnTo>
                    <a:pt x="3879461" y="284478"/>
                  </a:lnTo>
                  <a:lnTo>
                    <a:pt x="3862640" y="279398"/>
                  </a:lnTo>
                  <a:lnTo>
                    <a:pt x="3866766" y="252728"/>
                  </a:lnTo>
                  <a:lnTo>
                    <a:pt x="3885809" y="256856"/>
                  </a:lnTo>
                  <a:lnTo>
                    <a:pt x="3891839" y="239076"/>
                  </a:lnTo>
                  <a:lnTo>
                    <a:pt x="3894060" y="225423"/>
                  </a:lnTo>
                  <a:lnTo>
                    <a:pt x="3904534" y="220978"/>
                  </a:lnTo>
                  <a:lnTo>
                    <a:pt x="3929289" y="187006"/>
                  </a:lnTo>
                  <a:lnTo>
                    <a:pt x="3943254" y="185736"/>
                  </a:lnTo>
                  <a:lnTo>
                    <a:pt x="3965470" y="200658"/>
                  </a:lnTo>
                  <a:lnTo>
                    <a:pt x="3976261" y="187641"/>
                  </a:lnTo>
                  <a:lnTo>
                    <a:pt x="3960075" y="171766"/>
                  </a:lnTo>
                  <a:lnTo>
                    <a:pt x="3972453" y="131761"/>
                  </a:lnTo>
                  <a:lnTo>
                    <a:pt x="3994986" y="144143"/>
                  </a:lnTo>
                  <a:lnTo>
                    <a:pt x="3999747" y="129538"/>
                  </a:lnTo>
                  <a:lnTo>
                    <a:pt x="3988004" y="110806"/>
                  </a:lnTo>
                  <a:lnTo>
                    <a:pt x="3959440" y="105726"/>
                  </a:lnTo>
                  <a:lnTo>
                    <a:pt x="3959440" y="84453"/>
                  </a:lnTo>
                  <a:lnTo>
                    <a:pt x="3967692" y="78103"/>
                  </a:lnTo>
                  <a:lnTo>
                    <a:pt x="3995621" y="102233"/>
                  </a:lnTo>
                  <a:lnTo>
                    <a:pt x="4004825" y="96836"/>
                  </a:lnTo>
                  <a:lnTo>
                    <a:pt x="3998478" y="80008"/>
                  </a:lnTo>
                  <a:lnTo>
                    <a:pt x="4002286" y="45083"/>
                  </a:lnTo>
                  <a:lnTo>
                    <a:pt x="4010855" y="49211"/>
                  </a:lnTo>
                  <a:lnTo>
                    <a:pt x="4021646" y="71436"/>
                  </a:lnTo>
                  <a:lnTo>
                    <a:pt x="4027676" y="42861"/>
                  </a:lnTo>
                  <a:lnTo>
                    <a:pt x="4035293" y="40638"/>
                  </a:lnTo>
                  <a:lnTo>
                    <a:pt x="4041641" y="66673"/>
                  </a:lnTo>
                  <a:lnTo>
                    <a:pt x="4054336" y="69848"/>
                  </a:lnTo>
                  <a:lnTo>
                    <a:pt x="4064175" y="95248"/>
                  </a:lnTo>
                  <a:lnTo>
                    <a:pt x="4079726" y="78103"/>
                  </a:lnTo>
                  <a:lnTo>
                    <a:pt x="4104164" y="67626"/>
                  </a:lnTo>
                  <a:lnTo>
                    <a:pt x="4108290" y="85088"/>
                  </a:lnTo>
                  <a:lnTo>
                    <a:pt x="4059097" y="155256"/>
                  </a:lnTo>
                  <a:lnTo>
                    <a:pt x="4042276" y="238758"/>
                  </a:lnTo>
                  <a:lnTo>
                    <a:pt x="4027676" y="261936"/>
                  </a:lnTo>
                  <a:lnTo>
                    <a:pt x="4034024" y="290510"/>
                  </a:lnTo>
                  <a:lnTo>
                    <a:pt x="4046719" y="293685"/>
                  </a:lnTo>
                  <a:lnTo>
                    <a:pt x="4057510" y="275588"/>
                  </a:lnTo>
                  <a:lnTo>
                    <a:pt x="4081631" y="245743"/>
                  </a:lnTo>
                  <a:lnTo>
                    <a:pt x="4063540" y="247013"/>
                  </a:lnTo>
                  <a:cubicBezTo>
                    <a:pt x="4063752" y="242039"/>
                    <a:pt x="4063963" y="237065"/>
                    <a:pt x="4064175" y="232091"/>
                  </a:cubicBezTo>
                  <a:lnTo>
                    <a:pt x="4126063" y="154621"/>
                  </a:lnTo>
                  <a:lnTo>
                    <a:pt x="4140663" y="113663"/>
                  </a:lnTo>
                  <a:lnTo>
                    <a:pt x="4166688" y="90168"/>
                  </a:lnTo>
                  <a:lnTo>
                    <a:pt x="4171766" y="66673"/>
                  </a:lnTo>
                  <a:lnTo>
                    <a:pt x="4189856" y="50798"/>
                  </a:lnTo>
                  <a:lnTo>
                    <a:pt x="4187635" y="75881"/>
                  </a:lnTo>
                  <a:lnTo>
                    <a:pt x="4197473" y="93026"/>
                  </a:lnTo>
                  <a:lnTo>
                    <a:pt x="4195252" y="106678"/>
                  </a:lnTo>
                  <a:lnTo>
                    <a:pt x="4179383" y="116203"/>
                  </a:lnTo>
                  <a:lnTo>
                    <a:pt x="4170179" y="139381"/>
                  </a:lnTo>
                  <a:lnTo>
                    <a:pt x="4197791" y="131761"/>
                  </a:lnTo>
                  <a:lnTo>
                    <a:pt x="4185731" y="200658"/>
                  </a:lnTo>
                  <a:lnTo>
                    <a:pt x="4200330" y="201293"/>
                  </a:lnTo>
                  <a:lnTo>
                    <a:pt x="4222546" y="187323"/>
                  </a:lnTo>
                  <a:lnTo>
                    <a:pt x="4238098" y="143191"/>
                  </a:lnTo>
                  <a:lnTo>
                    <a:pt x="4246667" y="155573"/>
                  </a:lnTo>
                  <a:lnTo>
                    <a:pt x="4250476" y="141921"/>
                  </a:lnTo>
                  <a:lnTo>
                    <a:pt x="4236828" y="126363"/>
                  </a:lnTo>
                  <a:lnTo>
                    <a:pt x="4240954" y="106043"/>
                  </a:lnTo>
                  <a:lnTo>
                    <a:pt x="4258727" y="101916"/>
                  </a:lnTo>
                  <a:lnTo>
                    <a:pt x="4264123" y="93343"/>
                  </a:lnTo>
                  <a:lnTo>
                    <a:pt x="4277770" y="74293"/>
                  </a:lnTo>
                  <a:lnTo>
                    <a:pt x="4268884" y="63498"/>
                  </a:lnTo>
                  <a:lnTo>
                    <a:pt x="4274279" y="39686"/>
                  </a:lnTo>
                  <a:lnTo>
                    <a:pt x="4286657" y="33336"/>
                  </a:lnTo>
                  <a:lnTo>
                    <a:pt x="4277135" y="19366"/>
                  </a:lnTo>
                  <a:close/>
                  <a:moveTo>
                    <a:pt x="4105211" y="0"/>
                  </a:moveTo>
                  <a:lnTo>
                    <a:pt x="4132404" y="29210"/>
                  </a:lnTo>
                  <a:lnTo>
                    <a:pt x="4151279" y="20320"/>
                  </a:lnTo>
                  <a:lnTo>
                    <a:pt x="4142001" y="37465"/>
                  </a:lnTo>
                  <a:lnTo>
                    <a:pt x="4118327" y="43180"/>
                  </a:lnTo>
                  <a:lnTo>
                    <a:pt x="4092734" y="44133"/>
                  </a:lnTo>
                  <a:lnTo>
                    <a:pt x="4070660" y="57150"/>
                  </a:lnTo>
                  <a:lnTo>
                    <a:pt x="4067141" y="41275"/>
                  </a:lnTo>
                  <a:lnTo>
                    <a:pt x="4088575" y="39370"/>
                  </a:lnTo>
                  <a:lnTo>
                    <a:pt x="4087295" y="29528"/>
                  </a:lnTo>
                  <a:lnTo>
                    <a:pt x="4068100" y="26353"/>
                  </a:lnTo>
                  <a:lnTo>
                    <a:pt x="4072259" y="12065"/>
                  </a:lnTo>
                  <a:lnTo>
                    <a:pt x="4098812" y="10478"/>
                  </a:lnTo>
                  <a:close/>
                </a:path>
              </a:pathLst>
            </a:custGeom>
            <a:solidFill>
              <a:srgbClr val="D2D2D4"/>
            </a:solidFill>
            <a:ln w="19050"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22" name="Oval 21"/>
            <p:cNvSpPr/>
            <p:nvPr/>
          </p:nvSpPr>
          <p:spPr>
            <a:xfrm>
              <a:off x="733869" y="-85134"/>
              <a:ext cx="7279094" cy="7279094"/>
            </a:xfrm>
            <a:prstGeom prst="ellipse">
              <a:avLst/>
            </a:prstGeom>
            <a:noFill/>
            <a:ln w="285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Freeform 114"/>
            <p:cNvSpPr>
              <a:spLocks/>
            </p:cNvSpPr>
            <p:nvPr/>
          </p:nvSpPr>
          <p:spPr bwMode="auto">
            <a:xfrm>
              <a:off x="4796282" y="3300413"/>
              <a:ext cx="536575" cy="438150"/>
            </a:xfrm>
            <a:custGeom>
              <a:avLst/>
              <a:gdLst>
                <a:gd name="T0" fmla="*/ 249 w 1690"/>
                <a:gd name="T1" fmla="*/ 694 h 1384"/>
                <a:gd name="T2" fmla="*/ 333 w 1690"/>
                <a:gd name="T3" fmla="*/ 720 h 1384"/>
                <a:gd name="T4" fmla="*/ 462 w 1690"/>
                <a:gd name="T5" fmla="*/ 718 h 1384"/>
                <a:gd name="T6" fmla="*/ 557 w 1690"/>
                <a:gd name="T7" fmla="*/ 833 h 1384"/>
                <a:gd name="T8" fmla="*/ 514 w 1690"/>
                <a:gd name="T9" fmla="*/ 957 h 1384"/>
                <a:gd name="T10" fmla="*/ 555 w 1690"/>
                <a:gd name="T11" fmla="*/ 1098 h 1384"/>
                <a:gd name="T12" fmla="*/ 595 w 1690"/>
                <a:gd name="T13" fmla="*/ 1094 h 1384"/>
                <a:gd name="T14" fmla="*/ 680 w 1690"/>
                <a:gd name="T15" fmla="*/ 1151 h 1384"/>
                <a:gd name="T16" fmla="*/ 788 w 1690"/>
                <a:gd name="T17" fmla="*/ 1251 h 1384"/>
                <a:gd name="T18" fmla="*/ 789 w 1690"/>
                <a:gd name="T19" fmla="*/ 1384 h 1384"/>
                <a:gd name="T20" fmla="*/ 819 w 1690"/>
                <a:gd name="T21" fmla="*/ 1357 h 1384"/>
                <a:gd name="T22" fmla="*/ 966 w 1690"/>
                <a:gd name="T23" fmla="*/ 1342 h 1384"/>
                <a:gd name="T24" fmla="*/ 1045 w 1690"/>
                <a:gd name="T25" fmla="*/ 1316 h 1384"/>
                <a:gd name="T26" fmla="*/ 1089 w 1690"/>
                <a:gd name="T27" fmla="*/ 1195 h 1384"/>
                <a:gd name="T28" fmla="*/ 1142 w 1690"/>
                <a:gd name="T29" fmla="*/ 1186 h 1384"/>
                <a:gd name="T30" fmla="*/ 1138 w 1690"/>
                <a:gd name="T31" fmla="*/ 1155 h 1384"/>
                <a:gd name="T32" fmla="*/ 1266 w 1690"/>
                <a:gd name="T33" fmla="*/ 1092 h 1384"/>
                <a:gd name="T34" fmla="*/ 1319 w 1690"/>
                <a:gd name="T35" fmla="*/ 1140 h 1384"/>
                <a:gd name="T36" fmla="*/ 1346 w 1690"/>
                <a:gd name="T37" fmla="*/ 1122 h 1384"/>
                <a:gd name="T38" fmla="*/ 1323 w 1690"/>
                <a:gd name="T39" fmla="*/ 989 h 1384"/>
                <a:gd name="T40" fmla="*/ 1414 w 1690"/>
                <a:gd name="T41" fmla="*/ 772 h 1384"/>
                <a:gd name="T42" fmla="*/ 1466 w 1690"/>
                <a:gd name="T43" fmla="*/ 723 h 1384"/>
                <a:gd name="T44" fmla="*/ 1538 w 1690"/>
                <a:gd name="T45" fmla="*/ 726 h 1384"/>
                <a:gd name="T46" fmla="*/ 1556 w 1690"/>
                <a:gd name="T47" fmla="*/ 659 h 1384"/>
                <a:gd name="T48" fmla="*/ 1652 w 1690"/>
                <a:gd name="T49" fmla="*/ 650 h 1384"/>
                <a:gd name="T50" fmla="*/ 1666 w 1690"/>
                <a:gd name="T51" fmla="*/ 566 h 1384"/>
                <a:gd name="T52" fmla="*/ 1607 w 1690"/>
                <a:gd name="T53" fmla="*/ 536 h 1384"/>
                <a:gd name="T54" fmla="*/ 1690 w 1690"/>
                <a:gd name="T55" fmla="*/ 340 h 1384"/>
                <a:gd name="T56" fmla="*/ 1570 w 1690"/>
                <a:gd name="T57" fmla="*/ 293 h 1384"/>
                <a:gd name="T58" fmla="*/ 1391 w 1690"/>
                <a:gd name="T59" fmla="*/ 144 h 1384"/>
                <a:gd name="T60" fmla="*/ 1230 w 1690"/>
                <a:gd name="T61" fmla="*/ 119 h 1384"/>
                <a:gd name="T62" fmla="*/ 1122 w 1690"/>
                <a:gd name="T63" fmla="*/ 0 h 1384"/>
                <a:gd name="T64" fmla="*/ 1007 w 1690"/>
                <a:gd name="T65" fmla="*/ 50 h 1384"/>
                <a:gd name="T66" fmla="*/ 807 w 1690"/>
                <a:gd name="T67" fmla="*/ 21 h 1384"/>
                <a:gd name="T68" fmla="*/ 603 w 1690"/>
                <a:gd name="T69" fmla="*/ 44 h 1384"/>
                <a:gd name="T70" fmla="*/ 483 w 1690"/>
                <a:gd name="T71" fmla="*/ 23 h 1384"/>
                <a:gd name="T72" fmla="*/ 345 w 1690"/>
                <a:gd name="T73" fmla="*/ 42 h 1384"/>
                <a:gd name="T74" fmla="*/ 234 w 1690"/>
                <a:gd name="T75" fmla="*/ 25 h 1384"/>
                <a:gd name="T76" fmla="*/ 0 w 1690"/>
                <a:gd name="T77" fmla="*/ 161 h 1384"/>
                <a:gd name="T78" fmla="*/ 8 w 1690"/>
                <a:gd name="T79" fmla="*/ 321 h 1384"/>
                <a:gd name="T80" fmla="*/ 59 w 1690"/>
                <a:gd name="T81" fmla="*/ 396 h 1384"/>
                <a:gd name="T82" fmla="*/ 66 w 1690"/>
                <a:gd name="T83" fmla="*/ 467 h 1384"/>
                <a:gd name="T84" fmla="*/ 40 w 1690"/>
                <a:gd name="T85" fmla="*/ 566 h 1384"/>
                <a:gd name="T86" fmla="*/ 94 w 1690"/>
                <a:gd name="T87" fmla="*/ 619 h 1384"/>
                <a:gd name="T88" fmla="*/ 137 w 1690"/>
                <a:gd name="T89" fmla="*/ 619 h 1384"/>
                <a:gd name="T90" fmla="*/ 249 w 1690"/>
                <a:gd name="T91" fmla="*/ 694 h 1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690" h="1384">
                  <a:moveTo>
                    <a:pt x="249" y="694"/>
                  </a:moveTo>
                  <a:lnTo>
                    <a:pt x="333" y="720"/>
                  </a:lnTo>
                  <a:lnTo>
                    <a:pt x="462" y="718"/>
                  </a:lnTo>
                  <a:lnTo>
                    <a:pt x="557" y="833"/>
                  </a:lnTo>
                  <a:lnTo>
                    <a:pt x="514" y="957"/>
                  </a:lnTo>
                  <a:lnTo>
                    <a:pt x="555" y="1098"/>
                  </a:lnTo>
                  <a:lnTo>
                    <a:pt x="595" y="1094"/>
                  </a:lnTo>
                  <a:lnTo>
                    <a:pt x="680" y="1151"/>
                  </a:lnTo>
                  <a:lnTo>
                    <a:pt x="788" y="1251"/>
                  </a:lnTo>
                  <a:lnTo>
                    <a:pt x="789" y="1384"/>
                  </a:lnTo>
                  <a:lnTo>
                    <a:pt x="819" y="1357"/>
                  </a:lnTo>
                  <a:lnTo>
                    <a:pt x="966" y="1342"/>
                  </a:lnTo>
                  <a:lnTo>
                    <a:pt x="1045" y="1316"/>
                  </a:lnTo>
                  <a:lnTo>
                    <a:pt x="1089" y="1195"/>
                  </a:lnTo>
                  <a:lnTo>
                    <a:pt x="1142" y="1186"/>
                  </a:lnTo>
                  <a:lnTo>
                    <a:pt x="1138" y="1155"/>
                  </a:lnTo>
                  <a:lnTo>
                    <a:pt x="1266" y="1092"/>
                  </a:lnTo>
                  <a:lnTo>
                    <a:pt x="1319" y="1140"/>
                  </a:lnTo>
                  <a:lnTo>
                    <a:pt x="1346" y="1122"/>
                  </a:lnTo>
                  <a:lnTo>
                    <a:pt x="1323" y="989"/>
                  </a:lnTo>
                  <a:lnTo>
                    <a:pt x="1414" y="772"/>
                  </a:lnTo>
                  <a:lnTo>
                    <a:pt x="1466" y="723"/>
                  </a:lnTo>
                  <a:lnTo>
                    <a:pt x="1538" y="726"/>
                  </a:lnTo>
                  <a:lnTo>
                    <a:pt x="1556" y="659"/>
                  </a:lnTo>
                  <a:lnTo>
                    <a:pt x="1652" y="650"/>
                  </a:lnTo>
                  <a:lnTo>
                    <a:pt x="1666" y="566"/>
                  </a:lnTo>
                  <a:lnTo>
                    <a:pt x="1607" y="536"/>
                  </a:lnTo>
                  <a:lnTo>
                    <a:pt x="1690" y="340"/>
                  </a:lnTo>
                  <a:lnTo>
                    <a:pt x="1570" y="293"/>
                  </a:lnTo>
                  <a:lnTo>
                    <a:pt x="1391" y="144"/>
                  </a:lnTo>
                  <a:lnTo>
                    <a:pt x="1230" y="119"/>
                  </a:lnTo>
                  <a:lnTo>
                    <a:pt x="1122" y="0"/>
                  </a:lnTo>
                  <a:lnTo>
                    <a:pt x="1007" y="50"/>
                  </a:lnTo>
                  <a:lnTo>
                    <a:pt x="807" y="21"/>
                  </a:lnTo>
                  <a:lnTo>
                    <a:pt x="603" y="44"/>
                  </a:lnTo>
                  <a:lnTo>
                    <a:pt x="483" y="23"/>
                  </a:lnTo>
                  <a:lnTo>
                    <a:pt x="345" y="42"/>
                  </a:lnTo>
                  <a:lnTo>
                    <a:pt x="234" y="25"/>
                  </a:lnTo>
                  <a:lnTo>
                    <a:pt x="0" y="161"/>
                  </a:lnTo>
                  <a:lnTo>
                    <a:pt x="8" y="321"/>
                  </a:lnTo>
                  <a:lnTo>
                    <a:pt x="59" y="396"/>
                  </a:lnTo>
                  <a:lnTo>
                    <a:pt x="66" y="467"/>
                  </a:lnTo>
                  <a:lnTo>
                    <a:pt x="40" y="566"/>
                  </a:lnTo>
                  <a:lnTo>
                    <a:pt x="94" y="619"/>
                  </a:lnTo>
                  <a:lnTo>
                    <a:pt x="137" y="619"/>
                  </a:lnTo>
                  <a:lnTo>
                    <a:pt x="249" y="694"/>
                  </a:lnTo>
                  <a:close/>
                </a:path>
              </a:pathLst>
            </a:custGeom>
            <a:solidFill>
              <a:srgbClr val="9FD55B"/>
            </a:solidFill>
            <a:ln w="3175">
              <a:solidFill>
                <a:srgbClr val="80AB49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4" name="Group 23"/>
          <p:cNvGrpSpPr/>
          <p:nvPr/>
        </p:nvGrpSpPr>
        <p:grpSpPr>
          <a:xfrm>
            <a:off x="1751134" y="5753353"/>
            <a:ext cx="1510026" cy="336307"/>
            <a:chOff x="227134" y="5683432"/>
            <a:chExt cx="1510026" cy="336307"/>
          </a:xfrm>
        </p:grpSpPr>
        <p:sp>
          <p:nvSpPr>
            <p:cNvPr id="25" name="Oval 24"/>
            <p:cNvSpPr/>
            <p:nvPr/>
          </p:nvSpPr>
          <p:spPr>
            <a:xfrm>
              <a:off x="227134" y="5683432"/>
              <a:ext cx="336307" cy="336307"/>
            </a:xfrm>
            <a:prstGeom prst="ellipse">
              <a:avLst/>
            </a:prstGeom>
            <a:blipFill>
              <a:blip r:embed="rId4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" name="Rectangle 25"/>
            <p:cNvSpPr/>
            <p:nvPr/>
          </p:nvSpPr>
          <p:spPr>
            <a:xfrm>
              <a:off x="563441" y="5720779"/>
              <a:ext cx="1173719" cy="261610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lang="en-US" sz="1100" i="1" dirty="0">
                  <a:solidFill>
                    <a:schemeClr val="accent1"/>
                  </a:solidFill>
                </a:rPr>
                <a:t>EU member state</a:t>
              </a:r>
              <a:endParaRPr lang="en-US" sz="1100" i="1" dirty="0">
                <a:solidFill>
                  <a:schemeClr val="accent1"/>
                </a:solidFill>
              </a:endParaRPr>
            </a:p>
          </p:txBody>
        </p:sp>
      </p:grp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58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9087804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Luxembourg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Editable Pins for Maps</a:t>
            </a:r>
            <a:endParaRPr lang="en-US" dirty="0"/>
          </a:p>
        </p:txBody>
      </p:sp>
      <p:grpSp>
        <p:nvGrpSpPr>
          <p:cNvPr id="35" name="Group 34"/>
          <p:cNvGrpSpPr/>
          <p:nvPr/>
        </p:nvGrpSpPr>
        <p:grpSpPr>
          <a:xfrm>
            <a:off x="2628801" y="1628801"/>
            <a:ext cx="1316895" cy="2235991"/>
            <a:chOff x="4381388" y="1557338"/>
            <a:chExt cx="1676624" cy="2846784"/>
          </a:xfrm>
        </p:grpSpPr>
        <p:sp>
          <p:nvSpPr>
            <p:cNvPr id="56" name="Freeform 5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Oval 5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Oval 5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Freeform 5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4033721" y="1628801"/>
            <a:ext cx="1316895" cy="2235991"/>
            <a:chOff x="4381388" y="1557338"/>
            <a:chExt cx="1676624" cy="2846784"/>
          </a:xfrm>
        </p:grpSpPr>
        <p:sp>
          <p:nvSpPr>
            <p:cNvPr id="52" name="Freeform 5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Oval 5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Oval 5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Freeform 5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5438641" y="1628801"/>
            <a:ext cx="1316895" cy="2235991"/>
            <a:chOff x="4381388" y="1557338"/>
            <a:chExt cx="1676624" cy="2846784"/>
          </a:xfrm>
        </p:grpSpPr>
        <p:sp>
          <p:nvSpPr>
            <p:cNvPr id="48" name="Freeform 4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Oval 4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Oval 4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Freeform 5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6843561" y="1628801"/>
            <a:ext cx="1316895" cy="2235991"/>
            <a:chOff x="4381388" y="1557338"/>
            <a:chExt cx="1676624" cy="2846784"/>
          </a:xfrm>
        </p:grpSpPr>
        <p:sp>
          <p:nvSpPr>
            <p:cNvPr id="44" name="Freeform 4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Oval 4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Oval 4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Freeform 4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8248482" y="1628801"/>
            <a:ext cx="1316895" cy="2235991"/>
            <a:chOff x="4381388" y="1557338"/>
            <a:chExt cx="1676624" cy="2846784"/>
          </a:xfrm>
        </p:grpSpPr>
        <p:sp>
          <p:nvSpPr>
            <p:cNvPr id="40" name="Freeform 3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Oval 4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Oval 4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Freeform 4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6" name="Group 65"/>
          <p:cNvGrpSpPr/>
          <p:nvPr/>
        </p:nvGrpSpPr>
        <p:grpSpPr>
          <a:xfrm>
            <a:off x="2628800" y="3999733"/>
            <a:ext cx="1987436" cy="2281887"/>
            <a:chOff x="4381388" y="1557338"/>
            <a:chExt cx="2528210" cy="2902781"/>
          </a:xfrm>
        </p:grpSpPr>
        <p:pic>
          <p:nvPicPr>
            <p:cNvPr id="67" name="Picture 66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68" name="Freeform 6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rgbClr val="3F4855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69" name="Oval 6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0" name="Oval 6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1" name="Freeform 7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90" name="Group 89"/>
          <p:cNvGrpSpPr/>
          <p:nvPr/>
        </p:nvGrpSpPr>
        <p:grpSpPr>
          <a:xfrm>
            <a:off x="4032209" y="3999733"/>
            <a:ext cx="1987436" cy="2281887"/>
            <a:chOff x="4381388" y="1557338"/>
            <a:chExt cx="2528210" cy="2902781"/>
          </a:xfrm>
        </p:grpSpPr>
        <p:pic>
          <p:nvPicPr>
            <p:cNvPr id="91" name="Picture 90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92" name="Freeform 9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3" name="Oval 9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4" name="Oval 9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5" name="Freeform 9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5435618" y="3999733"/>
            <a:ext cx="1987436" cy="2281887"/>
            <a:chOff x="4381388" y="1557338"/>
            <a:chExt cx="2528210" cy="2902781"/>
          </a:xfrm>
        </p:grpSpPr>
        <p:pic>
          <p:nvPicPr>
            <p:cNvPr id="85" name="Picture 84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6" name="Freeform 8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7" name="Oval 8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8" name="Oval 8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9" name="Freeform 8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8" name="Group 77"/>
          <p:cNvGrpSpPr/>
          <p:nvPr/>
        </p:nvGrpSpPr>
        <p:grpSpPr>
          <a:xfrm>
            <a:off x="6839027" y="3999733"/>
            <a:ext cx="1987436" cy="2281887"/>
            <a:chOff x="4381388" y="1557338"/>
            <a:chExt cx="2528210" cy="2902781"/>
          </a:xfrm>
        </p:grpSpPr>
        <p:pic>
          <p:nvPicPr>
            <p:cNvPr id="79" name="Picture 78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0" name="Freeform 7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1" name="Oval 8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2" name="Oval 8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3" name="Freeform 8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8242434" y="3999733"/>
            <a:ext cx="1987436" cy="2281887"/>
            <a:chOff x="4381388" y="1557338"/>
            <a:chExt cx="2528210" cy="2902781"/>
          </a:xfrm>
        </p:grpSpPr>
        <p:pic>
          <p:nvPicPr>
            <p:cNvPr id="73" name="Picture 72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74" name="Freeform 7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5" name="Oval 7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6" name="Oval 7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7" name="Freeform 7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sp>
        <p:nvSpPr>
          <p:cNvPr id="60" name="TextBox 59"/>
          <p:cNvSpPr txBox="1"/>
          <p:nvPr/>
        </p:nvSpPr>
        <p:spPr>
          <a:xfrm>
            <a:off x="1539465" y="3893286"/>
            <a:ext cx="110117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With shadow:</a:t>
            </a:r>
            <a:endParaRPr lang="en-US" dirty="0"/>
          </a:p>
        </p:txBody>
      </p:sp>
      <p:sp>
        <p:nvSpPr>
          <p:cNvPr id="61" name="Oval 60"/>
          <p:cNvSpPr/>
          <p:nvPr/>
        </p:nvSpPr>
        <p:spPr>
          <a:xfrm>
            <a:off x="8472265" y="606866"/>
            <a:ext cx="336307" cy="336307"/>
          </a:xfrm>
          <a:prstGeom prst="ellipse">
            <a:avLst/>
          </a:prstGeom>
          <a:blipFill>
            <a:blip r:embed="rId5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59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8177048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ubtitle 4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Your Subtitle Here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Albania</a:t>
            </a:r>
            <a:endParaRPr lang="en-US" dirty="0"/>
          </a:p>
        </p:txBody>
      </p:sp>
      <p:sp>
        <p:nvSpPr>
          <p:cNvPr id="716" name="TextBox 715"/>
          <p:cNvSpPr txBox="1"/>
          <p:nvPr/>
        </p:nvSpPr>
        <p:spPr>
          <a:xfrm>
            <a:off x="6657106" y="1436822"/>
            <a:ext cx="368042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fr-FR"/>
            </a:defPPr>
          </a:lstStyle>
          <a:p>
            <a:r>
              <a:rPr lang="en-US" sz="28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Lorem Ipsum</a:t>
            </a:r>
          </a:p>
        </p:txBody>
      </p:sp>
      <p:grpSp>
        <p:nvGrpSpPr>
          <p:cNvPr id="6" name="Group 5"/>
          <p:cNvGrpSpPr/>
          <p:nvPr/>
        </p:nvGrpSpPr>
        <p:grpSpPr>
          <a:xfrm>
            <a:off x="1711854" y="1236927"/>
            <a:ext cx="4389120" cy="4389120"/>
            <a:chOff x="187854" y="1236927"/>
            <a:chExt cx="4389120" cy="4389120"/>
          </a:xfrm>
        </p:grpSpPr>
        <p:sp>
          <p:nvSpPr>
            <p:cNvPr id="710" name="Oval 709"/>
            <p:cNvSpPr/>
            <p:nvPr/>
          </p:nvSpPr>
          <p:spPr>
            <a:xfrm>
              <a:off x="187854" y="1236927"/>
              <a:ext cx="4384145" cy="4384145"/>
            </a:xfrm>
            <a:prstGeom prst="ellipse">
              <a:avLst/>
            </a:prstGeom>
            <a:noFill/>
            <a:ln w="285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" name="Freeform 6"/>
            <p:cNvSpPr/>
            <p:nvPr/>
          </p:nvSpPr>
          <p:spPr>
            <a:xfrm>
              <a:off x="421434" y="1325596"/>
              <a:ext cx="4155540" cy="3839423"/>
            </a:xfrm>
            <a:custGeom>
              <a:avLst/>
              <a:gdLst>
                <a:gd name="connsiteX0" fmla="*/ 2683163 w 6891715"/>
                <a:gd name="connsiteY0" fmla="*/ 6337292 h 6367455"/>
                <a:gd name="connsiteX1" fmla="*/ 2693958 w 6891715"/>
                <a:gd name="connsiteY1" fmla="*/ 6353978 h 6367455"/>
                <a:gd name="connsiteX2" fmla="*/ 2680624 w 6891715"/>
                <a:gd name="connsiteY2" fmla="*/ 6366813 h 6367455"/>
                <a:gd name="connsiteX3" fmla="*/ 2668876 w 6891715"/>
                <a:gd name="connsiteY3" fmla="*/ 6367455 h 6367455"/>
                <a:gd name="connsiteX4" fmla="*/ 2665383 w 6891715"/>
                <a:gd name="connsiteY4" fmla="*/ 6352695 h 6367455"/>
                <a:gd name="connsiteX5" fmla="*/ 2700308 w 6891715"/>
                <a:gd name="connsiteY5" fmla="*/ 6256329 h 6367455"/>
                <a:gd name="connsiteX6" fmla="*/ 2695228 w 6891715"/>
                <a:gd name="connsiteY6" fmla="*/ 6265854 h 6367455"/>
                <a:gd name="connsiteX7" fmla="*/ 2687608 w 6891715"/>
                <a:gd name="connsiteY7" fmla="*/ 6263949 h 6367455"/>
                <a:gd name="connsiteX8" fmla="*/ 2690784 w 6891715"/>
                <a:gd name="connsiteY8" fmla="*/ 6256647 h 6367455"/>
                <a:gd name="connsiteX9" fmla="*/ 2722533 w 6891715"/>
                <a:gd name="connsiteY9" fmla="*/ 6238867 h 6367455"/>
                <a:gd name="connsiteX10" fmla="*/ 2720891 w 6891715"/>
                <a:gd name="connsiteY10" fmla="*/ 6254742 h 6367455"/>
                <a:gd name="connsiteX11" fmla="*/ 2713008 w 6891715"/>
                <a:gd name="connsiteY11" fmla="*/ 6251567 h 6367455"/>
                <a:gd name="connsiteX12" fmla="*/ 2714322 w 6891715"/>
                <a:gd name="connsiteY12" fmla="*/ 6242360 h 6367455"/>
                <a:gd name="connsiteX13" fmla="*/ 4255139 w 6891715"/>
                <a:gd name="connsiteY13" fmla="*/ 6154726 h 6367455"/>
                <a:gd name="connsiteX14" fmla="*/ 4256051 w 6891715"/>
                <a:gd name="connsiteY14" fmla="*/ 6161076 h 6367455"/>
                <a:gd name="connsiteX15" fmla="*/ 4243891 w 6891715"/>
                <a:gd name="connsiteY15" fmla="*/ 6173776 h 6367455"/>
                <a:gd name="connsiteX16" fmla="*/ 4241763 w 6891715"/>
                <a:gd name="connsiteY16" fmla="*/ 6166474 h 6367455"/>
                <a:gd name="connsiteX17" fmla="*/ 4245715 w 6891715"/>
                <a:gd name="connsiteY17" fmla="*/ 6156949 h 6367455"/>
                <a:gd name="connsiteX18" fmla="*/ 4249971 w 6891715"/>
                <a:gd name="connsiteY18" fmla="*/ 6160124 h 6367455"/>
                <a:gd name="connsiteX19" fmla="*/ 3939210 w 6891715"/>
                <a:gd name="connsiteY19" fmla="*/ 6130914 h 6367455"/>
                <a:gd name="connsiteX20" fmla="*/ 3946521 w 6891715"/>
                <a:gd name="connsiteY20" fmla="*/ 6130914 h 6367455"/>
                <a:gd name="connsiteX21" fmla="*/ 3948746 w 6891715"/>
                <a:gd name="connsiteY21" fmla="*/ 6144521 h 6367455"/>
                <a:gd name="connsiteX22" fmla="*/ 3956057 w 6891715"/>
                <a:gd name="connsiteY22" fmla="*/ 6150849 h 6367455"/>
                <a:gd name="connsiteX23" fmla="*/ 3965594 w 6891715"/>
                <a:gd name="connsiteY23" fmla="*/ 6141356 h 6367455"/>
                <a:gd name="connsiteX24" fmla="*/ 3975130 w 6891715"/>
                <a:gd name="connsiteY24" fmla="*/ 6138192 h 6367455"/>
                <a:gd name="connsiteX25" fmla="*/ 3984666 w 6891715"/>
                <a:gd name="connsiteY25" fmla="*/ 6141989 h 6367455"/>
                <a:gd name="connsiteX26" fmla="*/ 3987845 w 6891715"/>
                <a:gd name="connsiteY26" fmla="*/ 6149267 h 6367455"/>
                <a:gd name="connsiteX27" fmla="*/ 3978309 w 6891715"/>
                <a:gd name="connsiteY27" fmla="*/ 6154646 h 6367455"/>
                <a:gd name="connsiteX28" fmla="*/ 3978309 w 6891715"/>
                <a:gd name="connsiteY28" fmla="*/ 6160026 h 6367455"/>
                <a:gd name="connsiteX29" fmla="*/ 3992295 w 6891715"/>
                <a:gd name="connsiteY29" fmla="*/ 6161924 h 6367455"/>
                <a:gd name="connsiteX30" fmla="*/ 3996427 w 6891715"/>
                <a:gd name="connsiteY30" fmla="*/ 6160975 h 6367455"/>
                <a:gd name="connsiteX31" fmla="*/ 4004056 w 6891715"/>
                <a:gd name="connsiteY31" fmla="*/ 6173316 h 6367455"/>
                <a:gd name="connsiteX32" fmla="*/ 4011367 w 6891715"/>
                <a:gd name="connsiteY32" fmla="*/ 6170151 h 6367455"/>
                <a:gd name="connsiteX33" fmla="*/ 4028214 w 6891715"/>
                <a:gd name="connsiteY33" fmla="*/ 6170151 h 6367455"/>
                <a:gd name="connsiteX34" fmla="*/ 4038069 w 6891715"/>
                <a:gd name="connsiteY34" fmla="*/ 6164772 h 6367455"/>
                <a:gd name="connsiteX35" fmla="*/ 4054916 w 6891715"/>
                <a:gd name="connsiteY35" fmla="*/ 6162557 h 6367455"/>
                <a:gd name="connsiteX36" fmla="*/ 4060320 w 6891715"/>
                <a:gd name="connsiteY36" fmla="*/ 6158127 h 6367455"/>
                <a:gd name="connsiteX37" fmla="*/ 4068584 w 6891715"/>
                <a:gd name="connsiteY37" fmla="*/ 6161291 h 6367455"/>
                <a:gd name="connsiteX38" fmla="*/ 4073988 w 6891715"/>
                <a:gd name="connsiteY38" fmla="*/ 6169835 h 6367455"/>
                <a:gd name="connsiteX39" fmla="*/ 4082571 w 6891715"/>
                <a:gd name="connsiteY39" fmla="*/ 6170468 h 6367455"/>
                <a:gd name="connsiteX40" fmla="*/ 4100371 w 6891715"/>
                <a:gd name="connsiteY40" fmla="*/ 6165089 h 6367455"/>
                <a:gd name="connsiteX41" fmla="*/ 4109908 w 6891715"/>
                <a:gd name="connsiteY41" fmla="*/ 6170468 h 6367455"/>
                <a:gd name="connsiteX42" fmla="*/ 4119444 w 6891715"/>
                <a:gd name="connsiteY42" fmla="*/ 6170151 h 6367455"/>
                <a:gd name="connsiteX43" fmla="*/ 4128980 w 6891715"/>
                <a:gd name="connsiteY43" fmla="*/ 6163823 h 6367455"/>
                <a:gd name="connsiteX44" fmla="*/ 4137563 w 6891715"/>
                <a:gd name="connsiteY44" fmla="*/ 6166038 h 6367455"/>
                <a:gd name="connsiteX45" fmla="*/ 4135337 w 6891715"/>
                <a:gd name="connsiteY45" fmla="*/ 6172366 h 6367455"/>
                <a:gd name="connsiteX46" fmla="*/ 4137563 w 6891715"/>
                <a:gd name="connsiteY46" fmla="*/ 6180594 h 6367455"/>
                <a:gd name="connsiteX47" fmla="*/ 4142013 w 6891715"/>
                <a:gd name="connsiteY47" fmla="*/ 6188821 h 6367455"/>
                <a:gd name="connsiteX48" fmla="*/ 4149324 w 6891715"/>
                <a:gd name="connsiteY48" fmla="*/ 6191985 h 6367455"/>
                <a:gd name="connsiteX49" fmla="*/ 4156635 w 6891715"/>
                <a:gd name="connsiteY49" fmla="*/ 6184707 h 6367455"/>
                <a:gd name="connsiteX50" fmla="*/ 4163946 w 6891715"/>
                <a:gd name="connsiteY50" fmla="*/ 6181543 h 6367455"/>
                <a:gd name="connsiteX51" fmla="*/ 4175707 w 6891715"/>
                <a:gd name="connsiteY51" fmla="*/ 6184707 h 6367455"/>
                <a:gd name="connsiteX52" fmla="*/ 4179840 w 6891715"/>
                <a:gd name="connsiteY52" fmla="*/ 6177113 h 6367455"/>
                <a:gd name="connsiteX53" fmla="*/ 4181111 w 6891715"/>
                <a:gd name="connsiteY53" fmla="*/ 6169835 h 6367455"/>
                <a:gd name="connsiteX54" fmla="*/ 4185243 w 6891715"/>
                <a:gd name="connsiteY54" fmla="*/ 6167620 h 6367455"/>
                <a:gd name="connsiteX55" fmla="*/ 4184290 w 6891715"/>
                <a:gd name="connsiteY55" fmla="*/ 6176164 h 6367455"/>
                <a:gd name="connsiteX56" fmla="*/ 4189376 w 6891715"/>
                <a:gd name="connsiteY56" fmla="*/ 6184391 h 6367455"/>
                <a:gd name="connsiteX57" fmla="*/ 4188422 w 6891715"/>
                <a:gd name="connsiteY57" fmla="*/ 6188504 h 6367455"/>
                <a:gd name="connsiteX58" fmla="*/ 4186197 w 6891715"/>
                <a:gd name="connsiteY58" fmla="*/ 6195782 h 6367455"/>
                <a:gd name="connsiteX59" fmla="*/ 4179204 w 6891715"/>
                <a:gd name="connsiteY59" fmla="*/ 6206541 h 6367455"/>
                <a:gd name="connsiteX60" fmla="*/ 4170621 w 6891715"/>
                <a:gd name="connsiteY60" fmla="*/ 6210654 h 6367455"/>
                <a:gd name="connsiteX61" fmla="*/ 4164264 w 6891715"/>
                <a:gd name="connsiteY61" fmla="*/ 6205908 h 6367455"/>
                <a:gd name="connsiteX62" fmla="*/ 4152820 w 6891715"/>
                <a:gd name="connsiteY62" fmla="*/ 6212237 h 6367455"/>
                <a:gd name="connsiteX63" fmla="*/ 4144238 w 6891715"/>
                <a:gd name="connsiteY63" fmla="*/ 6213186 h 6367455"/>
                <a:gd name="connsiteX64" fmla="*/ 4128344 w 6891715"/>
                <a:gd name="connsiteY64" fmla="*/ 6207807 h 6367455"/>
                <a:gd name="connsiteX65" fmla="*/ 4114358 w 6891715"/>
                <a:gd name="connsiteY65" fmla="*/ 6212553 h 6367455"/>
                <a:gd name="connsiteX66" fmla="*/ 4103232 w 6891715"/>
                <a:gd name="connsiteY66" fmla="*/ 6208123 h 6367455"/>
                <a:gd name="connsiteX67" fmla="*/ 4085114 w 6891715"/>
                <a:gd name="connsiteY67" fmla="*/ 6208756 h 6367455"/>
                <a:gd name="connsiteX68" fmla="*/ 4074306 w 6891715"/>
                <a:gd name="connsiteY68" fmla="*/ 6218249 h 6367455"/>
                <a:gd name="connsiteX69" fmla="*/ 4066995 w 6891715"/>
                <a:gd name="connsiteY69" fmla="*/ 6221413 h 6367455"/>
                <a:gd name="connsiteX70" fmla="*/ 4051101 w 6891715"/>
                <a:gd name="connsiteY70" fmla="*/ 6221413 h 6367455"/>
                <a:gd name="connsiteX71" fmla="*/ 4045697 w 6891715"/>
                <a:gd name="connsiteY71" fmla="*/ 6224577 h 6367455"/>
                <a:gd name="connsiteX72" fmla="*/ 4041565 w 6891715"/>
                <a:gd name="connsiteY72" fmla="*/ 6222362 h 6367455"/>
                <a:gd name="connsiteX73" fmla="*/ 4045697 w 6891715"/>
                <a:gd name="connsiteY73" fmla="*/ 6211920 h 6367455"/>
                <a:gd name="connsiteX74" fmla="*/ 4037115 w 6891715"/>
                <a:gd name="connsiteY74" fmla="*/ 6202744 h 6367455"/>
                <a:gd name="connsiteX75" fmla="*/ 4024400 w 6891715"/>
                <a:gd name="connsiteY75" fmla="*/ 6194200 h 6367455"/>
                <a:gd name="connsiteX76" fmla="*/ 4014864 w 6891715"/>
                <a:gd name="connsiteY76" fmla="*/ 6197681 h 6367455"/>
                <a:gd name="connsiteX77" fmla="*/ 4003103 w 6891715"/>
                <a:gd name="connsiteY77" fmla="*/ 6194516 h 6367455"/>
                <a:gd name="connsiteX78" fmla="*/ 3992613 w 6891715"/>
                <a:gd name="connsiteY78" fmla="*/ 6191352 h 6367455"/>
                <a:gd name="connsiteX79" fmla="*/ 3979898 w 6891715"/>
                <a:gd name="connsiteY79" fmla="*/ 6192618 h 6367455"/>
                <a:gd name="connsiteX80" fmla="*/ 3970362 w 6891715"/>
                <a:gd name="connsiteY80" fmla="*/ 6184391 h 6367455"/>
                <a:gd name="connsiteX81" fmla="*/ 3954468 w 6891715"/>
                <a:gd name="connsiteY81" fmla="*/ 6179961 h 6367455"/>
                <a:gd name="connsiteX82" fmla="*/ 3944614 w 6891715"/>
                <a:gd name="connsiteY82" fmla="*/ 6184707 h 6367455"/>
                <a:gd name="connsiteX83" fmla="*/ 3933171 w 6891715"/>
                <a:gd name="connsiteY83" fmla="*/ 6188821 h 6367455"/>
                <a:gd name="connsiteX84" fmla="*/ 3925542 w 6891715"/>
                <a:gd name="connsiteY84" fmla="*/ 6178379 h 6367455"/>
                <a:gd name="connsiteX85" fmla="*/ 3923634 w 6891715"/>
                <a:gd name="connsiteY85" fmla="*/ 6167620 h 6367455"/>
                <a:gd name="connsiteX86" fmla="*/ 3924588 w 6891715"/>
                <a:gd name="connsiteY86" fmla="*/ 6157494 h 6367455"/>
                <a:gd name="connsiteX87" fmla="*/ 3919184 w 6891715"/>
                <a:gd name="connsiteY87" fmla="*/ 6148951 h 6367455"/>
                <a:gd name="connsiteX88" fmla="*/ 3919820 w 6891715"/>
                <a:gd name="connsiteY88" fmla="*/ 6142622 h 6367455"/>
                <a:gd name="connsiteX89" fmla="*/ 3917913 w 6891715"/>
                <a:gd name="connsiteY89" fmla="*/ 6136294 h 6367455"/>
                <a:gd name="connsiteX90" fmla="*/ 3925224 w 6891715"/>
                <a:gd name="connsiteY90" fmla="*/ 6139458 h 6367455"/>
                <a:gd name="connsiteX91" fmla="*/ 3932853 w 6891715"/>
                <a:gd name="connsiteY91" fmla="*/ 6150216 h 6367455"/>
                <a:gd name="connsiteX92" fmla="*/ 3938257 w 6891715"/>
                <a:gd name="connsiteY92" fmla="*/ 6154014 h 6367455"/>
                <a:gd name="connsiteX93" fmla="*/ 3943343 w 6891715"/>
                <a:gd name="connsiteY93" fmla="*/ 6148634 h 6367455"/>
                <a:gd name="connsiteX94" fmla="*/ 3934760 w 6891715"/>
                <a:gd name="connsiteY94" fmla="*/ 6140407 h 6367455"/>
                <a:gd name="connsiteX95" fmla="*/ 4979304 w 6891715"/>
                <a:gd name="connsiteY95" fmla="*/ 6116626 h 6367455"/>
                <a:gd name="connsiteX96" fmla="*/ 4987888 w 6891715"/>
                <a:gd name="connsiteY96" fmla="*/ 6116626 h 6367455"/>
                <a:gd name="connsiteX97" fmla="*/ 4983755 w 6891715"/>
                <a:gd name="connsiteY97" fmla="*/ 6126107 h 6367455"/>
                <a:gd name="connsiteX98" fmla="*/ 4969765 w 6891715"/>
                <a:gd name="connsiteY98" fmla="*/ 6130216 h 6367455"/>
                <a:gd name="connsiteX99" fmla="*/ 4970719 w 6891715"/>
                <a:gd name="connsiteY99" fmla="*/ 6138748 h 6367455"/>
                <a:gd name="connsiteX100" fmla="*/ 4955140 w 6891715"/>
                <a:gd name="connsiteY100" fmla="*/ 6149177 h 6367455"/>
                <a:gd name="connsiteX101" fmla="*/ 4944648 w 6891715"/>
                <a:gd name="connsiteY101" fmla="*/ 6155498 h 6367455"/>
                <a:gd name="connsiteX102" fmla="*/ 4934155 w 6891715"/>
                <a:gd name="connsiteY102" fmla="*/ 6168139 h 6367455"/>
                <a:gd name="connsiteX103" fmla="*/ 4919530 w 6891715"/>
                <a:gd name="connsiteY103" fmla="*/ 6180148 h 6367455"/>
                <a:gd name="connsiteX104" fmla="*/ 4919848 w 6891715"/>
                <a:gd name="connsiteY104" fmla="*/ 6181412 h 6367455"/>
                <a:gd name="connsiteX105" fmla="*/ 4922709 w 6891715"/>
                <a:gd name="connsiteY105" fmla="*/ 6190577 h 6367455"/>
                <a:gd name="connsiteX106" fmla="*/ 4925889 w 6891715"/>
                <a:gd name="connsiteY106" fmla="*/ 6194370 h 6367455"/>
                <a:gd name="connsiteX107" fmla="*/ 4932248 w 6891715"/>
                <a:gd name="connsiteY107" fmla="*/ 6201954 h 6367455"/>
                <a:gd name="connsiteX108" fmla="*/ 4934473 w 6891715"/>
                <a:gd name="connsiteY108" fmla="*/ 6211435 h 6367455"/>
                <a:gd name="connsiteX109" fmla="*/ 4927161 w 6891715"/>
                <a:gd name="connsiteY109" fmla="*/ 6212699 h 6367455"/>
                <a:gd name="connsiteX110" fmla="*/ 4924935 w 6891715"/>
                <a:gd name="connsiteY110" fmla="*/ 6206379 h 6367455"/>
                <a:gd name="connsiteX111" fmla="*/ 4916351 w 6891715"/>
                <a:gd name="connsiteY111" fmla="*/ 6206379 h 6367455"/>
                <a:gd name="connsiteX112" fmla="*/ 4909356 w 6891715"/>
                <a:gd name="connsiteY112" fmla="*/ 6208275 h 6367455"/>
                <a:gd name="connsiteX113" fmla="*/ 4902997 w 6891715"/>
                <a:gd name="connsiteY113" fmla="*/ 6214596 h 6367455"/>
                <a:gd name="connsiteX114" fmla="*/ 4892187 w 6891715"/>
                <a:gd name="connsiteY114" fmla="*/ 6226289 h 6367455"/>
                <a:gd name="connsiteX115" fmla="*/ 4871202 w 6891715"/>
                <a:gd name="connsiteY115" fmla="*/ 6238298 h 6367455"/>
                <a:gd name="connsiteX116" fmla="*/ 4851172 w 6891715"/>
                <a:gd name="connsiteY116" fmla="*/ 6240510 h 6367455"/>
                <a:gd name="connsiteX117" fmla="*/ 4835274 w 6891715"/>
                <a:gd name="connsiteY117" fmla="*/ 6238614 h 6367455"/>
                <a:gd name="connsiteX118" fmla="*/ 4826690 w 6891715"/>
                <a:gd name="connsiteY118" fmla="*/ 6246199 h 6367455"/>
                <a:gd name="connsiteX119" fmla="*/ 4828916 w 6891715"/>
                <a:gd name="connsiteY119" fmla="*/ 6253151 h 6367455"/>
                <a:gd name="connsiteX120" fmla="*/ 4821285 w 6891715"/>
                <a:gd name="connsiteY120" fmla="*/ 6251255 h 6367455"/>
                <a:gd name="connsiteX121" fmla="*/ 4806341 w 6891715"/>
                <a:gd name="connsiteY121" fmla="*/ 6248095 h 6367455"/>
                <a:gd name="connsiteX122" fmla="*/ 4781224 w 6891715"/>
                <a:gd name="connsiteY122" fmla="*/ 6246515 h 6367455"/>
                <a:gd name="connsiteX123" fmla="*/ 4776773 w 6891715"/>
                <a:gd name="connsiteY123" fmla="*/ 6237982 h 6367455"/>
                <a:gd name="connsiteX124" fmla="*/ 4773593 w 6891715"/>
                <a:gd name="connsiteY124" fmla="*/ 6228501 h 6367455"/>
                <a:gd name="connsiteX125" fmla="*/ 4764055 w 6891715"/>
                <a:gd name="connsiteY125" fmla="*/ 6220284 h 6367455"/>
                <a:gd name="connsiteX126" fmla="*/ 4762783 w 6891715"/>
                <a:gd name="connsiteY126" fmla="*/ 6209855 h 6367455"/>
                <a:gd name="connsiteX127" fmla="*/ 4760875 w 6891715"/>
                <a:gd name="connsiteY127" fmla="*/ 6201322 h 6367455"/>
                <a:gd name="connsiteX128" fmla="*/ 4772321 w 6891715"/>
                <a:gd name="connsiteY128" fmla="*/ 6203535 h 6367455"/>
                <a:gd name="connsiteX129" fmla="*/ 4778998 w 6891715"/>
                <a:gd name="connsiteY129" fmla="*/ 6206695 h 6367455"/>
                <a:gd name="connsiteX130" fmla="*/ 4789172 w 6891715"/>
                <a:gd name="connsiteY130" fmla="*/ 6189629 h 6367455"/>
                <a:gd name="connsiteX131" fmla="*/ 4796803 w 6891715"/>
                <a:gd name="connsiteY131" fmla="*/ 6186469 h 6367455"/>
                <a:gd name="connsiteX132" fmla="*/ 4806023 w 6891715"/>
                <a:gd name="connsiteY132" fmla="*/ 6182993 h 6367455"/>
                <a:gd name="connsiteX133" fmla="*/ 4826372 w 6891715"/>
                <a:gd name="connsiteY133" fmla="*/ 6185205 h 6367455"/>
                <a:gd name="connsiteX134" fmla="*/ 4827008 w 6891715"/>
                <a:gd name="connsiteY134" fmla="*/ 6177620 h 6367455"/>
                <a:gd name="connsiteX135" fmla="*/ 4827008 w 6891715"/>
                <a:gd name="connsiteY135" fmla="*/ 6175724 h 6367455"/>
                <a:gd name="connsiteX136" fmla="*/ 4826054 w 6891715"/>
                <a:gd name="connsiteY136" fmla="*/ 6164031 h 6367455"/>
                <a:gd name="connsiteX137" fmla="*/ 4837500 w 6891715"/>
                <a:gd name="connsiteY137" fmla="*/ 6164979 h 6367455"/>
                <a:gd name="connsiteX138" fmla="*/ 4845131 w 6891715"/>
                <a:gd name="connsiteY138" fmla="*/ 6171299 h 6367455"/>
                <a:gd name="connsiteX139" fmla="*/ 4864207 w 6891715"/>
                <a:gd name="connsiteY139" fmla="*/ 6173196 h 6367455"/>
                <a:gd name="connsiteX140" fmla="*/ 4882330 w 6891715"/>
                <a:gd name="connsiteY140" fmla="*/ 6165927 h 6367455"/>
                <a:gd name="connsiteX141" fmla="*/ 4914761 w 6891715"/>
                <a:gd name="connsiteY141" fmla="*/ 6154866 h 6367455"/>
                <a:gd name="connsiteX142" fmla="*/ 4939243 w 6891715"/>
                <a:gd name="connsiteY142" fmla="*/ 6145385 h 6367455"/>
                <a:gd name="connsiteX143" fmla="*/ 4957048 w 6891715"/>
                <a:gd name="connsiteY143" fmla="*/ 6130532 h 6367455"/>
                <a:gd name="connsiteX144" fmla="*/ 4970719 w 6891715"/>
                <a:gd name="connsiteY144" fmla="*/ 6126107 h 6367455"/>
                <a:gd name="connsiteX145" fmla="*/ 4269809 w 6891715"/>
                <a:gd name="connsiteY145" fmla="*/ 6099164 h 6367455"/>
                <a:gd name="connsiteX146" fmla="*/ 4278081 w 6891715"/>
                <a:gd name="connsiteY146" fmla="*/ 6107690 h 6367455"/>
                <a:gd name="connsiteX147" fmla="*/ 4273179 w 6891715"/>
                <a:gd name="connsiteY147" fmla="*/ 6110848 h 6367455"/>
                <a:gd name="connsiteX148" fmla="*/ 4273179 w 6891715"/>
                <a:gd name="connsiteY148" fmla="*/ 6119059 h 6367455"/>
                <a:gd name="connsiteX149" fmla="*/ 4271341 w 6891715"/>
                <a:gd name="connsiteY149" fmla="*/ 6131691 h 6367455"/>
                <a:gd name="connsiteX150" fmla="*/ 4281451 w 6891715"/>
                <a:gd name="connsiteY150" fmla="*/ 6138955 h 6367455"/>
                <a:gd name="connsiteX151" fmla="*/ 4275630 w 6891715"/>
                <a:gd name="connsiteY151" fmla="*/ 6154744 h 6367455"/>
                <a:gd name="connsiteX152" fmla="*/ 4266439 w 6891715"/>
                <a:gd name="connsiteY152" fmla="*/ 6157902 h 6367455"/>
                <a:gd name="connsiteX153" fmla="*/ 4265520 w 6891715"/>
                <a:gd name="connsiteY153" fmla="*/ 6154744 h 6367455"/>
                <a:gd name="connsiteX154" fmla="*/ 4271341 w 6891715"/>
                <a:gd name="connsiteY154" fmla="*/ 6143376 h 6367455"/>
                <a:gd name="connsiteX155" fmla="*/ 4263988 w 6891715"/>
                <a:gd name="connsiteY155" fmla="*/ 6135797 h 6367455"/>
                <a:gd name="connsiteX156" fmla="*/ 4265213 w 6891715"/>
                <a:gd name="connsiteY156" fmla="*/ 6129481 h 6367455"/>
                <a:gd name="connsiteX157" fmla="*/ 4267051 w 6891715"/>
                <a:gd name="connsiteY157" fmla="*/ 6122533 h 6367455"/>
                <a:gd name="connsiteX158" fmla="*/ 4267051 w 6891715"/>
                <a:gd name="connsiteY158" fmla="*/ 6114954 h 6367455"/>
                <a:gd name="connsiteX159" fmla="*/ 4271953 w 6891715"/>
                <a:gd name="connsiteY159" fmla="*/ 6107690 h 6367455"/>
                <a:gd name="connsiteX160" fmla="*/ 3049239 w 6891715"/>
                <a:gd name="connsiteY160" fmla="*/ 6092814 h 6367455"/>
                <a:gd name="connsiteX161" fmla="*/ 3061023 w 6891715"/>
                <a:gd name="connsiteY161" fmla="*/ 6092814 h 6367455"/>
                <a:gd name="connsiteX162" fmla="*/ 3070188 w 6891715"/>
                <a:gd name="connsiteY162" fmla="*/ 6099703 h 6367455"/>
                <a:gd name="connsiteX163" fmla="*/ 3064623 w 6891715"/>
                <a:gd name="connsiteY163" fmla="*/ 6107790 h 6367455"/>
                <a:gd name="connsiteX164" fmla="*/ 3052513 w 6891715"/>
                <a:gd name="connsiteY164" fmla="*/ 6108689 h 6367455"/>
                <a:gd name="connsiteX165" fmla="*/ 3048257 w 6891715"/>
                <a:gd name="connsiteY165" fmla="*/ 6107790 h 6367455"/>
                <a:gd name="connsiteX166" fmla="*/ 3038438 w 6891715"/>
                <a:gd name="connsiteY166" fmla="*/ 6097007 h 6367455"/>
                <a:gd name="connsiteX167" fmla="*/ 3038243 w 6891715"/>
                <a:gd name="connsiteY167" fmla="*/ 6081701 h 6367455"/>
                <a:gd name="connsiteX168" fmla="*/ 3041613 w 6891715"/>
                <a:gd name="connsiteY168" fmla="*/ 6088628 h 6367455"/>
                <a:gd name="connsiteX169" fmla="*/ 3032422 w 6891715"/>
                <a:gd name="connsiteY169" fmla="*/ 6094401 h 6367455"/>
                <a:gd name="connsiteX170" fmla="*/ 3024150 w 6891715"/>
                <a:gd name="connsiteY170" fmla="*/ 6082855 h 6367455"/>
                <a:gd name="connsiteX171" fmla="*/ 3863987 w 6891715"/>
                <a:gd name="connsiteY171" fmla="*/ 6053126 h 6367455"/>
                <a:gd name="connsiteX172" fmla="*/ 3875919 w 6891715"/>
                <a:gd name="connsiteY172" fmla="*/ 6056271 h 6367455"/>
                <a:gd name="connsiteX173" fmla="*/ 3881401 w 6891715"/>
                <a:gd name="connsiteY173" fmla="*/ 6066964 h 6367455"/>
                <a:gd name="connsiteX174" fmla="*/ 3875919 w 6891715"/>
                <a:gd name="connsiteY174" fmla="*/ 6067908 h 6367455"/>
                <a:gd name="connsiteX175" fmla="*/ 3880111 w 6891715"/>
                <a:gd name="connsiteY175" fmla="*/ 6079230 h 6367455"/>
                <a:gd name="connsiteX176" fmla="*/ 3876886 w 6891715"/>
                <a:gd name="connsiteY176" fmla="*/ 6086464 h 6367455"/>
                <a:gd name="connsiteX177" fmla="*/ 3865277 w 6891715"/>
                <a:gd name="connsiteY177" fmla="*/ 6084891 h 6367455"/>
                <a:gd name="connsiteX178" fmla="*/ 3860763 w 6891715"/>
                <a:gd name="connsiteY178" fmla="*/ 6066021 h 6367455"/>
                <a:gd name="connsiteX179" fmla="*/ 4100970 w 6891715"/>
                <a:gd name="connsiteY179" fmla="*/ 6043601 h 6367455"/>
                <a:gd name="connsiteX180" fmla="*/ 4111588 w 6891715"/>
                <a:gd name="connsiteY180" fmla="*/ 6057374 h 6367455"/>
                <a:gd name="connsiteX181" fmla="*/ 4101282 w 6891715"/>
                <a:gd name="connsiteY181" fmla="*/ 6065826 h 6367455"/>
                <a:gd name="connsiteX182" fmla="*/ 4103156 w 6891715"/>
                <a:gd name="connsiteY182" fmla="*/ 6054244 h 6367455"/>
                <a:gd name="connsiteX183" fmla="*/ 4098784 w 6891715"/>
                <a:gd name="connsiteY183" fmla="*/ 6049861 h 6367455"/>
                <a:gd name="connsiteX184" fmla="*/ 4092850 w 6891715"/>
                <a:gd name="connsiteY184" fmla="*/ 6051113 h 6367455"/>
                <a:gd name="connsiteX185" fmla="*/ 4092538 w 6891715"/>
                <a:gd name="connsiteY185" fmla="*/ 6046105 h 6367455"/>
                <a:gd name="connsiteX186" fmla="*/ 4379876 w 6891715"/>
                <a:gd name="connsiteY186" fmla="*/ 6040426 h 6367455"/>
                <a:gd name="connsiteX187" fmla="*/ 4379876 w 6891715"/>
                <a:gd name="connsiteY187" fmla="*/ 6051117 h 6367455"/>
                <a:gd name="connsiteX188" fmla="*/ 4366858 w 6891715"/>
                <a:gd name="connsiteY188" fmla="*/ 6060550 h 6367455"/>
                <a:gd name="connsiteX189" fmla="*/ 4364318 w 6891715"/>
                <a:gd name="connsiteY189" fmla="*/ 6075014 h 6367455"/>
                <a:gd name="connsiteX190" fmla="*/ 4352888 w 6891715"/>
                <a:gd name="connsiteY190" fmla="*/ 6098282 h 6367455"/>
                <a:gd name="connsiteX191" fmla="*/ 4333838 w 6891715"/>
                <a:gd name="connsiteY191" fmla="*/ 6105514 h 6367455"/>
                <a:gd name="connsiteX192" fmla="*/ 4335425 w 6891715"/>
                <a:gd name="connsiteY192" fmla="*/ 6088849 h 6367455"/>
                <a:gd name="connsiteX193" fmla="*/ 4324313 w 6891715"/>
                <a:gd name="connsiteY193" fmla="*/ 6089163 h 6367455"/>
                <a:gd name="connsiteX194" fmla="*/ 4328123 w 6891715"/>
                <a:gd name="connsiteY194" fmla="*/ 6083818 h 6367455"/>
                <a:gd name="connsiteX195" fmla="*/ 4333520 w 6891715"/>
                <a:gd name="connsiteY195" fmla="*/ 6070297 h 6367455"/>
                <a:gd name="connsiteX196" fmla="*/ 4345903 w 6891715"/>
                <a:gd name="connsiteY196" fmla="*/ 6053318 h 6367455"/>
                <a:gd name="connsiteX197" fmla="*/ 4360508 w 6891715"/>
                <a:gd name="connsiteY197" fmla="*/ 6048287 h 6367455"/>
                <a:gd name="connsiteX198" fmla="*/ 4333108 w 6891715"/>
                <a:gd name="connsiteY198" fmla="*/ 6021376 h 6367455"/>
                <a:gd name="connsiteX199" fmla="*/ 4337013 w 6891715"/>
                <a:gd name="connsiteY199" fmla="*/ 6023281 h 6367455"/>
                <a:gd name="connsiteX200" fmla="*/ 4334610 w 6891715"/>
                <a:gd name="connsiteY200" fmla="*/ 6030266 h 6367455"/>
                <a:gd name="connsiteX201" fmla="*/ 4325900 w 6891715"/>
                <a:gd name="connsiteY201" fmla="*/ 6030901 h 6367455"/>
                <a:gd name="connsiteX202" fmla="*/ 4191713 w 6891715"/>
                <a:gd name="connsiteY202" fmla="*/ 6019789 h 6367455"/>
                <a:gd name="connsiteX203" fmla="*/ 4195726 w 6891715"/>
                <a:gd name="connsiteY203" fmla="*/ 6021376 h 6367455"/>
                <a:gd name="connsiteX204" fmla="*/ 4187700 w 6891715"/>
                <a:gd name="connsiteY204" fmla="*/ 6034077 h 6367455"/>
                <a:gd name="connsiteX205" fmla="*/ 4184613 w 6891715"/>
                <a:gd name="connsiteY205" fmla="*/ 6029314 h 6367455"/>
                <a:gd name="connsiteX206" fmla="*/ 3752636 w 6891715"/>
                <a:gd name="connsiteY206" fmla="*/ 6002326 h 6367455"/>
                <a:gd name="connsiteX207" fmla="*/ 3754400 w 6891715"/>
                <a:gd name="connsiteY207" fmla="*/ 6015026 h 6367455"/>
                <a:gd name="connsiteX208" fmla="*/ 3748050 w 6891715"/>
                <a:gd name="connsiteY208" fmla="*/ 6006165 h 6367455"/>
                <a:gd name="connsiteX209" fmla="*/ 4012798 w 6891715"/>
                <a:gd name="connsiteY209" fmla="*/ 5995976 h 6367455"/>
                <a:gd name="connsiteX210" fmla="*/ 4024276 w 6891715"/>
                <a:gd name="connsiteY210" fmla="*/ 6005183 h 6367455"/>
                <a:gd name="connsiteX211" fmla="*/ 4014970 w 6891715"/>
                <a:gd name="connsiteY211" fmla="*/ 6022011 h 6367455"/>
                <a:gd name="connsiteX212" fmla="*/ 4008145 w 6891715"/>
                <a:gd name="connsiteY212" fmla="*/ 6026139 h 6367455"/>
                <a:gd name="connsiteX213" fmla="*/ 4001941 w 6891715"/>
                <a:gd name="connsiteY213" fmla="*/ 6024234 h 6367455"/>
                <a:gd name="connsiteX214" fmla="*/ 3997288 w 6891715"/>
                <a:gd name="connsiteY214" fmla="*/ 6018201 h 6367455"/>
                <a:gd name="connsiteX215" fmla="*/ 4005663 w 6891715"/>
                <a:gd name="connsiteY215" fmla="*/ 6015661 h 6367455"/>
                <a:gd name="connsiteX216" fmla="*/ 3998218 w 6891715"/>
                <a:gd name="connsiteY216" fmla="*/ 6010581 h 6367455"/>
                <a:gd name="connsiteX217" fmla="*/ 4001320 w 6891715"/>
                <a:gd name="connsiteY217" fmla="*/ 6007406 h 6367455"/>
                <a:gd name="connsiteX218" fmla="*/ 4011867 w 6891715"/>
                <a:gd name="connsiteY218" fmla="*/ 6008358 h 6367455"/>
                <a:gd name="connsiteX219" fmla="*/ 4015900 w 6891715"/>
                <a:gd name="connsiteY219" fmla="*/ 6008358 h 6367455"/>
                <a:gd name="connsiteX220" fmla="*/ 4011867 w 6891715"/>
                <a:gd name="connsiteY220" fmla="*/ 6001056 h 6367455"/>
                <a:gd name="connsiteX221" fmla="*/ 4097132 w 6891715"/>
                <a:gd name="connsiteY221" fmla="*/ 5994389 h 6367455"/>
                <a:gd name="connsiteX222" fmla="*/ 4100476 w 6891715"/>
                <a:gd name="connsiteY222" fmla="*/ 6005330 h 6367455"/>
                <a:gd name="connsiteX223" fmla="*/ 4097740 w 6891715"/>
                <a:gd name="connsiteY223" fmla="*/ 6018202 h 6367455"/>
                <a:gd name="connsiteX224" fmla="*/ 4086188 w 6891715"/>
                <a:gd name="connsiteY224" fmla="*/ 6005652 h 6367455"/>
                <a:gd name="connsiteX225" fmla="*/ 4086188 w 6891715"/>
                <a:gd name="connsiteY225" fmla="*/ 5997929 h 6367455"/>
                <a:gd name="connsiteX226" fmla="*/ 4278593 w 6891715"/>
                <a:gd name="connsiteY226" fmla="*/ 5988039 h 6367455"/>
                <a:gd name="connsiteX227" fmla="*/ 4284943 w 6891715"/>
                <a:gd name="connsiteY227" fmla="*/ 5988039 h 6367455"/>
                <a:gd name="connsiteX228" fmla="*/ 4292563 w 6891715"/>
                <a:gd name="connsiteY228" fmla="*/ 5991214 h 6367455"/>
                <a:gd name="connsiteX229" fmla="*/ 4286213 w 6891715"/>
                <a:gd name="connsiteY229" fmla="*/ 5994389 h 6367455"/>
                <a:gd name="connsiteX230" fmla="*/ 4282085 w 6891715"/>
                <a:gd name="connsiteY230" fmla="*/ 5999786 h 6367455"/>
                <a:gd name="connsiteX231" fmla="*/ 4270655 w 6891715"/>
                <a:gd name="connsiteY231" fmla="*/ 5997564 h 6367455"/>
                <a:gd name="connsiteX232" fmla="*/ 4256685 w 6891715"/>
                <a:gd name="connsiteY232" fmla="*/ 6003914 h 6367455"/>
                <a:gd name="connsiteX233" fmla="*/ 4258908 w 6891715"/>
                <a:gd name="connsiteY233" fmla="*/ 6019789 h 6367455"/>
                <a:gd name="connsiteX234" fmla="*/ 4251288 w 6891715"/>
                <a:gd name="connsiteY234" fmla="*/ 6013439 h 6367455"/>
                <a:gd name="connsiteX235" fmla="*/ 4253510 w 6891715"/>
                <a:gd name="connsiteY235" fmla="*/ 6000739 h 6367455"/>
                <a:gd name="connsiteX236" fmla="*/ 4262718 w 6891715"/>
                <a:gd name="connsiteY236" fmla="*/ 5989309 h 6367455"/>
                <a:gd name="connsiteX237" fmla="*/ 4044769 w 6891715"/>
                <a:gd name="connsiteY237" fmla="*/ 5988039 h 6367455"/>
                <a:gd name="connsiteX238" fmla="*/ 4050157 w 6891715"/>
                <a:gd name="connsiteY238" fmla="*/ 5994389 h 6367455"/>
                <a:gd name="connsiteX239" fmla="*/ 4052851 w 6891715"/>
                <a:gd name="connsiteY239" fmla="*/ 6001691 h 6367455"/>
                <a:gd name="connsiteX240" fmla="*/ 4042748 w 6891715"/>
                <a:gd name="connsiteY240" fmla="*/ 6007089 h 6367455"/>
                <a:gd name="connsiteX241" fmla="*/ 4041738 w 6891715"/>
                <a:gd name="connsiteY241" fmla="*/ 6002009 h 6367455"/>
                <a:gd name="connsiteX242" fmla="*/ 2784354 w 6891715"/>
                <a:gd name="connsiteY242" fmla="*/ 5988039 h 6367455"/>
                <a:gd name="connsiteX243" fmla="*/ 2798725 w 6891715"/>
                <a:gd name="connsiteY243" fmla="*/ 5999034 h 6367455"/>
                <a:gd name="connsiteX244" fmla="*/ 2788699 w 6891715"/>
                <a:gd name="connsiteY244" fmla="*/ 6005502 h 6367455"/>
                <a:gd name="connsiteX245" fmla="*/ 2779675 w 6891715"/>
                <a:gd name="connsiteY245" fmla="*/ 5992566 h 6367455"/>
                <a:gd name="connsiteX246" fmla="*/ 4162388 w 6891715"/>
                <a:gd name="connsiteY246" fmla="*/ 5973751 h 6367455"/>
                <a:gd name="connsiteX247" fmla="*/ 4157943 w 6891715"/>
                <a:gd name="connsiteY247" fmla="*/ 5978006 h 6367455"/>
                <a:gd name="connsiteX248" fmla="*/ 4156038 w 6891715"/>
                <a:gd name="connsiteY248" fmla="*/ 5991099 h 6367455"/>
                <a:gd name="connsiteX249" fmla="*/ 4147783 w 6891715"/>
                <a:gd name="connsiteY249" fmla="*/ 6000918 h 6367455"/>
                <a:gd name="connsiteX250" fmla="*/ 4133813 w 6891715"/>
                <a:gd name="connsiteY250" fmla="*/ 6005501 h 6367455"/>
                <a:gd name="connsiteX251" fmla="*/ 4136035 w 6891715"/>
                <a:gd name="connsiteY251" fmla="*/ 5994372 h 6367455"/>
                <a:gd name="connsiteX252" fmla="*/ 4150640 w 6891715"/>
                <a:gd name="connsiteY252" fmla="*/ 5986844 h 6367455"/>
                <a:gd name="connsiteX253" fmla="*/ 4151593 w 6891715"/>
                <a:gd name="connsiteY253" fmla="*/ 5974733 h 6367455"/>
                <a:gd name="connsiteX254" fmla="*/ 4248322 w 6891715"/>
                <a:gd name="connsiteY254" fmla="*/ 5964226 h 6367455"/>
                <a:gd name="connsiteX255" fmla="*/ 4257308 w 6891715"/>
                <a:gd name="connsiteY255" fmla="*/ 5967568 h 6367455"/>
                <a:gd name="connsiteX256" fmla="*/ 4262400 w 6891715"/>
                <a:gd name="connsiteY256" fmla="*/ 5977594 h 6367455"/>
                <a:gd name="connsiteX257" fmla="*/ 4250419 w 6891715"/>
                <a:gd name="connsiteY257" fmla="*/ 5983276 h 6367455"/>
                <a:gd name="connsiteX258" fmla="*/ 4248322 w 6891715"/>
                <a:gd name="connsiteY258" fmla="*/ 5979934 h 6367455"/>
                <a:gd name="connsiteX259" fmla="*/ 4252515 w 6891715"/>
                <a:gd name="connsiteY259" fmla="*/ 5971913 h 6367455"/>
                <a:gd name="connsiteX260" fmla="*/ 4246525 w 6891715"/>
                <a:gd name="connsiteY260" fmla="*/ 5970910 h 6367455"/>
                <a:gd name="connsiteX261" fmla="*/ 4031293 w 6891715"/>
                <a:gd name="connsiteY261" fmla="*/ 5961051 h 6367455"/>
                <a:gd name="connsiteX262" fmla="*/ 4036975 w 6891715"/>
                <a:gd name="connsiteY262" fmla="*/ 5972352 h 6367455"/>
                <a:gd name="connsiteX263" fmla="*/ 4031293 w 6891715"/>
                <a:gd name="connsiteY263" fmla="*/ 5980101 h 6367455"/>
                <a:gd name="connsiteX264" fmla="*/ 4020264 w 6891715"/>
                <a:gd name="connsiteY264" fmla="*/ 5978163 h 6367455"/>
                <a:gd name="connsiteX265" fmla="*/ 4017925 w 6891715"/>
                <a:gd name="connsiteY265" fmla="*/ 5969446 h 6367455"/>
                <a:gd name="connsiteX266" fmla="*/ 4020264 w 6891715"/>
                <a:gd name="connsiteY266" fmla="*/ 5964280 h 6367455"/>
                <a:gd name="connsiteX267" fmla="*/ 4088954 w 6891715"/>
                <a:gd name="connsiteY267" fmla="*/ 5956289 h 6367455"/>
                <a:gd name="connsiteX268" fmla="*/ 4090951 w 6891715"/>
                <a:gd name="connsiteY268" fmla="*/ 5968530 h 6367455"/>
                <a:gd name="connsiteX269" fmla="*/ 4086956 w 6891715"/>
                <a:gd name="connsiteY269" fmla="*/ 5976792 h 6367455"/>
                <a:gd name="connsiteX270" fmla="*/ 4079300 w 6891715"/>
                <a:gd name="connsiteY270" fmla="*/ 5981689 h 6367455"/>
                <a:gd name="connsiteX271" fmla="*/ 4070313 w 6891715"/>
                <a:gd name="connsiteY271" fmla="*/ 5972814 h 6367455"/>
                <a:gd name="connsiteX272" fmla="*/ 4074307 w 6891715"/>
                <a:gd name="connsiteY272" fmla="*/ 5961797 h 6367455"/>
                <a:gd name="connsiteX273" fmla="*/ 4116516 w 6891715"/>
                <a:gd name="connsiteY273" fmla="*/ 5949939 h 6367455"/>
                <a:gd name="connsiteX274" fmla="*/ 4121773 w 6891715"/>
                <a:gd name="connsiteY274" fmla="*/ 5953928 h 6367455"/>
                <a:gd name="connsiteX275" fmla="*/ 4122701 w 6891715"/>
                <a:gd name="connsiteY275" fmla="*/ 5968962 h 6367455"/>
                <a:gd name="connsiteX276" fmla="*/ 4112804 w 6891715"/>
                <a:gd name="connsiteY276" fmla="*/ 5983383 h 6367455"/>
                <a:gd name="connsiteX277" fmla="*/ 4107547 w 6891715"/>
                <a:gd name="connsiteY277" fmla="*/ 5986452 h 6367455"/>
                <a:gd name="connsiteX278" fmla="*/ 4098888 w 6891715"/>
                <a:gd name="connsiteY278" fmla="*/ 5969269 h 6367455"/>
                <a:gd name="connsiteX279" fmla="*/ 4104145 w 6891715"/>
                <a:gd name="connsiteY279" fmla="*/ 5953928 h 6367455"/>
                <a:gd name="connsiteX280" fmla="*/ 3879813 w 6891715"/>
                <a:gd name="connsiteY280" fmla="*/ 5943589 h 6367455"/>
                <a:gd name="connsiteX281" fmla="*/ 3887751 w 6891715"/>
                <a:gd name="connsiteY281" fmla="*/ 5947117 h 6367455"/>
                <a:gd name="connsiteX282" fmla="*/ 3881136 w 6891715"/>
                <a:gd name="connsiteY282" fmla="*/ 5953114 h 6367455"/>
                <a:gd name="connsiteX283" fmla="*/ 4230772 w 6891715"/>
                <a:gd name="connsiteY283" fmla="*/ 5937239 h 6367455"/>
                <a:gd name="connsiteX284" fmla="*/ 4237000 w 6891715"/>
                <a:gd name="connsiteY284" fmla="*/ 5943884 h 6367455"/>
                <a:gd name="connsiteX285" fmla="*/ 4235901 w 6891715"/>
                <a:gd name="connsiteY285" fmla="*/ 5950530 h 6367455"/>
                <a:gd name="connsiteX286" fmla="*/ 4228574 w 6891715"/>
                <a:gd name="connsiteY286" fmla="*/ 5951527 h 6367455"/>
                <a:gd name="connsiteX287" fmla="*/ 4227475 w 6891715"/>
                <a:gd name="connsiteY287" fmla="*/ 5946210 h 6367455"/>
                <a:gd name="connsiteX288" fmla="*/ 4015702 w 6891715"/>
                <a:gd name="connsiteY288" fmla="*/ 5929301 h 6367455"/>
                <a:gd name="connsiteX289" fmla="*/ 4021100 w 6891715"/>
                <a:gd name="connsiteY289" fmla="*/ 5932476 h 6367455"/>
                <a:gd name="connsiteX290" fmla="*/ 4020147 w 6891715"/>
                <a:gd name="connsiteY290" fmla="*/ 5942001 h 6367455"/>
                <a:gd name="connsiteX291" fmla="*/ 4015067 w 6891715"/>
                <a:gd name="connsiteY291" fmla="*/ 5948351 h 6367455"/>
                <a:gd name="connsiteX292" fmla="*/ 4011575 w 6891715"/>
                <a:gd name="connsiteY292" fmla="*/ 5945176 h 6367455"/>
                <a:gd name="connsiteX293" fmla="*/ 4011575 w 6891715"/>
                <a:gd name="connsiteY293" fmla="*/ 5932476 h 6367455"/>
                <a:gd name="connsiteX294" fmla="*/ 3920838 w 6891715"/>
                <a:gd name="connsiteY294" fmla="*/ 5926126 h 6367455"/>
                <a:gd name="connsiteX295" fmla="*/ 3922676 w 6891715"/>
                <a:gd name="connsiteY295" fmla="*/ 5931232 h 6367455"/>
                <a:gd name="connsiteX296" fmla="*/ 3912566 w 6891715"/>
                <a:gd name="connsiteY296" fmla="*/ 5937239 h 6367455"/>
                <a:gd name="connsiteX297" fmla="*/ 3905213 w 6891715"/>
                <a:gd name="connsiteY297" fmla="*/ 5935437 h 6367455"/>
                <a:gd name="connsiteX298" fmla="*/ 3909502 w 6891715"/>
                <a:gd name="connsiteY298" fmla="*/ 5932433 h 6367455"/>
                <a:gd name="connsiteX299" fmla="*/ 4101110 w 6891715"/>
                <a:gd name="connsiteY299" fmla="*/ 5921364 h 6367455"/>
                <a:gd name="connsiteX300" fmla="*/ 4111588 w 6891715"/>
                <a:gd name="connsiteY300" fmla="*/ 5922290 h 6367455"/>
                <a:gd name="connsiteX301" fmla="*/ 4111588 w 6891715"/>
                <a:gd name="connsiteY301" fmla="*/ 5927229 h 6367455"/>
                <a:gd name="connsiteX302" fmla="*/ 4102063 w 6891715"/>
                <a:gd name="connsiteY302" fmla="*/ 5932477 h 6367455"/>
                <a:gd name="connsiteX303" fmla="*/ 4092538 w 6891715"/>
                <a:gd name="connsiteY303" fmla="*/ 5930625 h 6367455"/>
                <a:gd name="connsiteX304" fmla="*/ 4052850 w 6891715"/>
                <a:gd name="connsiteY304" fmla="*/ 5919776 h 6367455"/>
                <a:gd name="connsiteX305" fmla="*/ 4063963 w 6891715"/>
                <a:gd name="connsiteY305" fmla="*/ 5927797 h 6367455"/>
                <a:gd name="connsiteX306" fmla="*/ 4054952 w 6891715"/>
                <a:gd name="connsiteY306" fmla="*/ 5938826 h 6367455"/>
                <a:gd name="connsiteX307" fmla="*/ 4052850 w 6891715"/>
                <a:gd name="connsiteY307" fmla="*/ 5932142 h 6367455"/>
                <a:gd name="connsiteX308" fmla="*/ 4071020 w 6891715"/>
                <a:gd name="connsiteY308" fmla="*/ 5907076 h 6367455"/>
                <a:gd name="connsiteX309" fmla="*/ 4081640 w 6891715"/>
                <a:gd name="connsiteY309" fmla="*/ 5907076 h 6367455"/>
                <a:gd name="connsiteX310" fmla="*/ 4089363 w 6891715"/>
                <a:gd name="connsiteY310" fmla="*/ 5911287 h 6367455"/>
                <a:gd name="connsiteX311" fmla="*/ 4088397 w 6891715"/>
                <a:gd name="connsiteY311" fmla="*/ 5919711 h 6367455"/>
                <a:gd name="connsiteX312" fmla="*/ 4079709 w 6891715"/>
                <a:gd name="connsiteY312" fmla="*/ 5922951 h 6367455"/>
                <a:gd name="connsiteX313" fmla="*/ 4065550 w 6891715"/>
                <a:gd name="connsiteY313" fmla="*/ 5910316 h 6367455"/>
                <a:gd name="connsiteX314" fmla="*/ 4007267 w 6891715"/>
                <a:gd name="connsiteY314" fmla="*/ 5895964 h 6367455"/>
                <a:gd name="connsiteX315" fmla="*/ 4014411 w 6891715"/>
                <a:gd name="connsiteY315" fmla="*/ 5903050 h 6367455"/>
                <a:gd name="connsiteX316" fmla="*/ 4014751 w 6891715"/>
                <a:gd name="connsiteY316" fmla="*/ 5910458 h 6367455"/>
                <a:gd name="connsiteX317" fmla="*/ 4005566 w 6891715"/>
                <a:gd name="connsiteY317" fmla="*/ 5918189 h 6367455"/>
                <a:gd name="connsiteX318" fmla="*/ 4005566 w 6891715"/>
                <a:gd name="connsiteY318" fmla="*/ 5907559 h 6367455"/>
                <a:gd name="connsiteX319" fmla="*/ 4000463 w 6891715"/>
                <a:gd name="connsiteY319" fmla="*/ 5900151 h 6367455"/>
                <a:gd name="connsiteX320" fmla="*/ 4201841 w 6891715"/>
                <a:gd name="connsiteY320" fmla="*/ 5892789 h 6367455"/>
                <a:gd name="connsiteX321" fmla="*/ 4210013 w 6891715"/>
                <a:gd name="connsiteY321" fmla="*/ 5899073 h 6367455"/>
                <a:gd name="connsiteX322" fmla="*/ 4198900 w 6891715"/>
                <a:gd name="connsiteY322" fmla="*/ 5900727 h 6367455"/>
                <a:gd name="connsiteX323" fmla="*/ 4190963 w 6891715"/>
                <a:gd name="connsiteY323" fmla="*/ 5889614 h 6367455"/>
                <a:gd name="connsiteX324" fmla="*/ 4183660 w 6891715"/>
                <a:gd name="connsiteY324" fmla="*/ 5905999 h 6367455"/>
                <a:gd name="connsiteX325" fmla="*/ 4173818 w 6891715"/>
                <a:gd name="connsiteY325" fmla="*/ 5905999 h 6367455"/>
                <a:gd name="connsiteX326" fmla="*/ 4159213 w 6891715"/>
                <a:gd name="connsiteY326" fmla="*/ 5916602 h 6367455"/>
                <a:gd name="connsiteX327" fmla="*/ 4163340 w 6891715"/>
                <a:gd name="connsiteY327" fmla="*/ 5901823 h 6367455"/>
                <a:gd name="connsiteX328" fmla="*/ 4173818 w 6891715"/>
                <a:gd name="connsiteY328" fmla="*/ 5899574 h 6367455"/>
                <a:gd name="connsiteX329" fmla="*/ 3983882 w 6891715"/>
                <a:gd name="connsiteY329" fmla="*/ 5889614 h 6367455"/>
                <a:gd name="connsiteX330" fmla="*/ 3990938 w 6891715"/>
                <a:gd name="connsiteY330" fmla="*/ 5892617 h 6367455"/>
                <a:gd name="connsiteX331" fmla="*/ 3980707 w 6891715"/>
                <a:gd name="connsiteY331" fmla="*/ 5900727 h 6367455"/>
                <a:gd name="connsiteX332" fmla="*/ 3978238 w 6891715"/>
                <a:gd name="connsiteY332" fmla="*/ 5897723 h 6367455"/>
                <a:gd name="connsiteX333" fmla="*/ 4234460 w 6891715"/>
                <a:gd name="connsiteY333" fmla="*/ 5870564 h 6367455"/>
                <a:gd name="connsiteX334" fmla="*/ 4239858 w 6891715"/>
                <a:gd name="connsiteY334" fmla="*/ 5870564 h 6367455"/>
                <a:gd name="connsiteX335" fmla="*/ 4244938 w 6891715"/>
                <a:gd name="connsiteY335" fmla="*/ 5873567 h 6367455"/>
                <a:gd name="connsiteX336" fmla="*/ 4253510 w 6891715"/>
                <a:gd name="connsiteY336" fmla="*/ 5873567 h 6367455"/>
                <a:gd name="connsiteX337" fmla="*/ 4254463 w 6891715"/>
                <a:gd name="connsiteY337" fmla="*/ 5881676 h 6367455"/>
                <a:gd name="connsiteX338" fmla="*/ 4238588 w 6891715"/>
                <a:gd name="connsiteY338" fmla="*/ 5880775 h 6367455"/>
                <a:gd name="connsiteX339" fmla="*/ 4239858 w 6891715"/>
                <a:gd name="connsiteY339" fmla="*/ 5888584 h 6367455"/>
                <a:gd name="connsiteX340" fmla="*/ 4232238 w 6891715"/>
                <a:gd name="connsiteY340" fmla="*/ 5892789 h 6367455"/>
                <a:gd name="connsiteX341" fmla="*/ 4225888 w 6891715"/>
                <a:gd name="connsiteY341" fmla="*/ 5886782 h 6367455"/>
                <a:gd name="connsiteX342" fmla="*/ 4213188 w 6891715"/>
                <a:gd name="connsiteY342" fmla="*/ 5887082 h 6367455"/>
                <a:gd name="connsiteX343" fmla="*/ 4218585 w 6891715"/>
                <a:gd name="connsiteY343" fmla="*/ 5875069 h 6367455"/>
                <a:gd name="connsiteX344" fmla="*/ 3641967 w 6891715"/>
                <a:gd name="connsiteY344" fmla="*/ 5862626 h 6367455"/>
                <a:gd name="connsiteX345" fmla="*/ 3650372 w 6891715"/>
                <a:gd name="connsiteY345" fmla="*/ 5864489 h 6367455"/>
                <a:gd name="connsiteX346" fmla="*/ 3649127 w 6891715"/>
                <a:gd name="connsiteY346" fmla="*/ 5869770 h 6367455"/>
                <a:gd name="connsiteX347" fmla="*/ 3663757 w 6891715"/>
                <a:gd name="connsiteY347" fmla="*/ 5872565 h 6367455"/>
                <a:gd name="connsiteX348" fmla="*/ 3671850 w 6891715"/>
                <a:gd name="connsiteY348" fmla="*/ 5887784 h 6367455"/>
                <a:gd name="connsiteX349" fmla="*/ 3659399 w 6891715"/>
                <a:gd name="connsiteY349" fmla="*/ 5883746 h 6367455"/>
                <a:gd name="connsiteX350" fmla="*/ 3656597 w 6891715"/>
                <a:gd name="connsiteY350" fmla="*/ 5891201 h 6367455"/>
                <a:gd name="connsiteX351" fmla="*/ 3647570 w 6891715"/>
                <a:gd name="connsiteY351" fmla="*/ 5884989 h 6367455"/>
                <a:gd name="connsiteX352" fmla="*/ 3640100 w 6891715"/>
                <a:gd name="connsiteY352" fmla="*/ 5873497 h 6367455"/>
                <a:gd name="connsiteX353" fmla="*/ 4038979 w 6891715"/>
                <a:gd name="connsiteY353" fmla="*/ 5856276 h 6367455"/>
                <a:gd name="connsiteX354" fmla="*/ 4043930 w 6891715"/>
                <a:gd name="connsiteY354" fmla="*/ 5866368 h 6367455"/>
                <a:gd name="connsiteX355" fmla="*/ 4048262 w 6891715"/>
                <a:gd name="connsiteY355" fmla="*/ 5865422 h 6367455"/>
                <a:gd name="connsiteX356" fmla="*/ 4057545 w 6891715"/>
                <a:gd name="connsiteY356" fmla="*/ 5871730 h 6367455"/>
                <a:gd name="connsiteX357" fmla="*/ 4057545 w 6891715"/>
                <a:gd name="connsiteY357" fmla="*/ 5878038 h 6367455"/>
                <a:gd name="connsiteX358" fmla="*/ 4063734 w 6891715"/>
                <a:gd name="connsiteY358" fmla="*/ 5884346 h 6367455"/>
                <a:gd name="connsiteX359" fmla="*/ 4064972 w 6891715"/>
                <a:gd name="connsiteY359" fmla="*/ 5897593 h 6367455"/>
                <a:gd name="connsiteX360" fmla="*/ 4067138 w 6891715"/>
                <a:gd name="connsiteY360" fmla="*/ 5902955 h 6367455"/>
                <a:gd name="connsiteX361" fmla="*/ 4060949 w 6891715"/>
                <a:gd name="connsiteY361" fmla="*/ 5903901 h 6367455"/>
                <a:gd name="connsiteX362" fmla="*/ 4049500 w 6891715"/>
                <a:gd name="connsiteY362" fmla="*/ 5894754 h 6367455"/>
                <a:gd name="connsiteX363" fmla="*/ 4049500 w 6891715"/>
                <a:gd name="connsiteY363" fmla="*/ 5884346 h 6367455"/>
                <a:gd name="connsiteX364" fmla="*/ 4038051 w 6891715"/>
                <a:gd name="connsiteY364" fmla="*/ 5879931 h 6367455"/>
                <a:gd name="connsiteX365" fmla="*/ 4030625 w 6891715"/>
                <a:gd name="connsiteY365" fmla="*/ 5872046 h 6367455"/>
                <a:gd name="connsiteX366" fmla="*/ 4033719 w 6891715"/>
                <a:gd name="connsiteY366" fmla="*/ 5860376 h 6367455"/>
                <a:gd name="connsiteX367" fmla="*/ 3149881 w 6891715"/>
                <a:gd name="connsiteY367" fmla="*/ 5826114 h 6367455"/>
                <a:gd name="connsiteX368" fmla="*/ 3157501 w 6891715"/>
                <a:gd name="connsiteY368" fmla="*/ 5826114 h 6367455"/>
                <a:gd name="connsiteX369" fmla="*/ 3153373 w 6891715"/>
                <a:gd name="connsiteY369" fmla="*/ 5832443 h 6367455"/>
                <a:gd name="connsiteX370" fmla="*/ 3156548 w 6891715"/>
                <a:gd name="connsiteY370" fmla="*/ 5844152 h 6367455"/>
                <a:gd name="connsiteX371" fmla="*/ 3139721 w 6891715"/>
                <a:gd name="connsiteY371" fmla="*/ 5873583 h 6367455"/>
                <a:gd name="connsiteX372" fmla="*/ 3130831 w 6891715"/>
                <a:gd name="connsiteY372" fmla="*/ 5891938 h 6367455"/>
                <a:gd name="connsiteX373" fmla="*/ 3124798 w 6891715"/>
                <a:gd name="connsiteY373" fmla="*/ 5905229 h 6367455"/>
                <a:gd name="connsiteX374" fmla="*/ 3122893 w 6891715"/>
                <a:gd name="connsiteY374" fmla="*/ 5909976 h 6367455"/>
                <a:gd name="connsiteX375" fmla="*/ 3121941 w 6891715"/>
                <a:gd name="connsiteY375" fmla="*/ 5912508 h 6367455"/>
                <a:gd name="connsiteX376" fmla="*/ 3123528 w 6891715"/>
                <a:gd name="connsiteY376" fmla="*/ 5936876 h 6367455"/>
                <a:gd name="connsiteX377" fmla="*/ 3137181 w 6891715"/>
                <a:gd name="connsiteY377" fmla="*/ 5954597 h 6367455"/>
                <a:gd name="connsiteX378" fmla="*/ 3133371 w 6891715"/>
                <a:gd name="connsiteY378" fmla="*/ 5977699 h 6367455"/>
                <a:gd name="connsiteX379" fmla="*/ 3117813 w 6891715"/>
                <a:gd name="connsiteY379" fmla="*/ 5997953 h 6367455"/>
                <a:gd name="connsiteX380" fmla="*/ 3124163 w 6891715"/>
                <a:gd name="connsiteY380" fmla="*/ 6015358 h 6367455"/>
                <a:gd name="connsiteX381" fmla="*/ 3115591 w 6891715"/>
                <a:gd name="connsiteY381" fmla="*/ 6019789 h 6367455"/>
                <a:gd name="connsiteX382" fmla="*/ 3102891 w 6891715"/>
                <a:gd name="connsiteY382" fmla="*/ 6012510 h 6367455"/>
                <a:gd name="connsiteX383" fmla="*/ 3079713 w 6891715"/>
                <a:gd name="connsiteY383" fmla="*/ 6004282 h 6367455"/>
                <a:gd name="connsiteX384" fmla="*/ 3056218 w 6891715"/>
                <a:gd name="connsiteY384" fmla="*/ 5995105 h 6367455"/>
                <a:gd name="connsiteX385" fmla="*/ 3026691 w 6891715"/>
                <a:gd name="connsiteY385" fmla="*/ 5965990 h 6367455"/>
                <a:gd name="connsiteX386" fmla="*/ 2989543 w 6891715"/>
                <a:gd name="connsiteY386" fmla="*/ 5965357 h 6367455"/>
                <a:gd name="connsiteX387" fmla="*/ 2947633 w 6891715"/>
                <a:gd name="connsiteY387" fmla="*/ 5933078 h 6367455"/>
                <a:gd name="connsiteX388" fmla="*/ 2912708 w 6891715"/>
                <a:gd name="connsiteY388" fmla="*/ 5916622 h 6367455"/>
                <a:gd name="connsiteX389" fmla="*/ 2905088 w 6891715"/>
                <a:gd name="connsiteY389" fmla="*/ 5909343 h 6367455"/>
                <a:gd name="connsiteX390" fmla="*/ 2869210 w 6891715"/>
                <a:gd name="connsiteY390" fmla="*/ 5903331 h 6367455"/>
                <a:gd name="connsiteX391" fmla="*/ 2860638 w 6891715"/>
                <a:gd name="connsiteY391" fmla="*/ 5874216 h 6367455"/>
                <a:gd name="connsiteX392" fmla="*/ 2873973 w 6891715"/>
                <a:gd name="connsiteY392" fmla="*/ 5853962 h 6367455"/>
                <a:gd name="connsiteX393" fmla="*/ 2885720 w 6891715"/>
                <a:gd name="connsiteY393" fmla="*/ 5848583 h 6367455"/>
                <a:gd name="connsiteX394" fmla="*/ 2885403 w 6891715"/>
                <a:gd name="connsiteY394" fmla="*/ 5838139 h 6367455"/>
                <a:gd name="connsiteX395" fmla="*/ 2894928 w 6891715"/>
                <a:gd name="connsiteY395" fmla="*/ 5839722 h 6367455"/>
                <a:gd name="connsiteX396" fmla="*/ 2898420 w 6891715"/>
                <a:gd name="connsiteY396" fmla="*/ 5846367 h 6367455"/>
                <a:gd name="connsiteX397" fmla="*/ 2907945 w 6891715"/>
                <a:gd name="connsiteY397" fmla="*/ 5857760 h 6367455"/>
                <a:gd name="connsiteX398" fmla="*/ 2917470 w 6891715"/>
                <a:gd name="connsiteY398" fmla="*/ 5854595 h 6367455"/>
                <a:gd name="connsiteX399" fmla="*/ 2933028 w 6891715"/>
                <a:gd name="connsiteY399" fmla="*/ 5839722 h 6367455"/>
                <a:gd name="connsiteX400" fmla="*/ 2946046 w 6891715"/>
                <a:gd name="connsiteY400" fmla="*/ 5847000 h 6367455"/>
                <a:gd name="connsiteX401" fmla="*/ 2958746 w 6891715"/>
                <a:gd name="connsiteY401" fmla="*/ 5847950 h 6367455"/>
                <a:gd name="connsiteX402" fmla="*/ 2968271 w 6891715"/>
                <a:gd name="connsiteY402" fmla="*/ 5862507 h 6367455"/>
                <a:gd name="connsiteX403" fmla="*/ 2990496 w 6891715"/>
                <a:gd name="connsiteY403" fmla="*/ 5860292 h 6367455"/>
                <a:gd name="connsiteX404" fmla="*/ 3014943 w 6891715"/>
                <a:gd name="connsiteY404" fmla="*/ 5851431 h 6367455"/>
                <a:gd name="connsiteX405" fmla="*/ 3037168 w 6891715"/>
                <a:gd name="connsiteY405" fmla="*/ 5857444 h 6367455"/>
                <a:gd name="connsiteX406" fmla="*/ 3064473 w 6891715"/>
                <a:gd name="connsiteY406" fmla="*/ 5851114 h 6367455"/>
                <a:gd name="connsiteX407" fmla="*/ 3086698 w 6891715"/>
                <a:gd name="connsiteY407" fmla="*/ 5839405 h 6367455"/>
                <a:gd name="connsiteX408" fmla="*/ 3113368 w 6891715"/>
                <a:gd name="connsiteY408" fmla="*/ 5842253 h 6367455"/>
                <a:gd name="connsiteX409" fmla="*/ 3123528 w 6891715"/>
                <a:gd name="connsiteY409" fmla="*/ 5834975 h 6367455"/>
                <a:gd name="connsiteX410" fmla="*/ 3141626 w 6891715"/>
                <a:gd name="connsiteY410" fmla="*/ 5833392 h 6367455"/>
                <a:gd name="connsiteX411" fmla="*/ 3635338 w 6891715"/>
                <a:gd name="connsiteY411" fmla="*/ 5800714 h 6367455"/>
                <a:gd name="connsiteX412" fmla="*/ 3644716 w 6891715"/>
                <a:gd name="connsiteY412" fmla="*/ 5802964 h 6367455"/>
                <a:gd name="connsiteX413" fmla="*/ 3643422 w 6891715"/>
                <a:gd name="connsiteY413" fmla="*/ 5813575 h 6367455"/>
                <a:gd name="connsiteX414" fmla="*/ 3652801 w 6891715"/>
                <a:gd name="connsiteY414" fmla="*/ 5819040 h 6367455"/>
                <a:gd name="connsiteX415" fmla="*/ 3652477 w 6891715"/>
                <a:gd name="connsiteY415" fmla="*/ 5826114 h 6367455"/>
                <a:gd name="connsiteX416" fmla="*/ 3643422 w 6891715"/>
                <a:gd name="connsiteY416" fmla="*/ 5820648 h 6367455"/>
                <a:gd name="connsiteX417" fmla="*/ 3636308 w 6891715"/>
                <a:gd name="connsiteY417" fmla="*/ 5816468 h 6367455"/>
                <a:gd name="connsiteX418" fmla="*/ 3635338 w 6891715"/>
                <a:gd name="connsiteY418" fmla="*/ 5800714 h 6367455"/>
                <a:gd name="connsiteX419" fmla="*/ 3630817 w 6891715"/>
                <a:gd name="connsiteY419" fmla="*/ 5799126 h 6367455"/>
                <a:gd name="connsiteX420" fmla="*/ 3632059 w 6891715"/>
                <a:gd name="connsiteY420" fmla="*/ 5810705 h 6367455"/>
                <a:gd name="connsiteX421" fmla="*/ 3632370 w 6891715"/>
                <a:gd name="connsiteY421" fmla="*/ 5819390 h 6367455"/>
                <a:gd name="connsiteX422" fmla="*/ 3635787 w 6891715"/>
                <a:gd name="connsiteY422" fmla="*/ 5830004 h 6367455"/>
                <a:gd name="connsiteX423" fmla="*/ 3639514 w 6891715"/>
                <a:gd name="connsiteY423" fmla="*/ 5825180 h 6367455"/>
                <a:gd name="connsiteX424" fmla="*/ 3655976 w 6891715"/>
                <a:gd name="connsiteY424" fmla="*/ 5833221 h 6367455"/>
                <a:gd name="connsiteX425" fmla="*/ 3655355 w 6891715"/>
                <a:gd name="connsiteY425" fmla="*/ 5847052 h 6367455"/>
                <a:gd name="connsiteX426" fmla="*/ 3644794 w 6891715"/>
                <a:gd name="connsiteY426" fmla="*/ 5844801 h 6367455"/>
                <a:gd name="connsiteX427" fmla="*/ 3642309 w 6891715"/>
                <a:gd name="connsiteY427" fmla="*/ 5848339 h 6367455"/>
                <a:gd name="connsiteX428" fmla="*/ 3630506 w 6891715"/>
                <a:gd name="connsiteY428" fmla="*/ 5843514 h 6367455"/>
                <a:gd name="connsiteX429" fmla="*/ 3629575 w 6891715"/>
                <a:gd name="connsiteY429" fmla="*/ 5835794 h 6367455"/>
                <a:gd name="connsiteX430" fmla="*/ 3624294 w 6891715"/>
                <a:gd name="connsiteY430" fmla="*/ 5825823 h 6367455"/>
                <a:gd name="connsiteX431" fmla="*/ 3622741 w 6891715"/>
                <a:gd name="connsiteY431" fmla="*/ 5836438 h 6367455"/>
                <a:gd name="connsiteX432" fmla="*/ 3613113 w 6891715"/>
                <a:gd name="connsiteY432" fmla="*/ 5827110 h 6367455"/>
                <a:gd name="connsiteX433" fmla="*/ 3616840 w 6891715"/>
                <a:gd name="connsiteY433" fmla="*/ 5811349 h 6367455"/>
                <a:gd name="connsiteX434" fmla="*/ 3624294 w 6891715"/>
                <a:gd name="connsiteY434" fmla="*/ 5817782 h 6367455"/>
                <a:gd name="connsiteX435" fmla="*/ 3095553 w 6891715"/>
                <a:gd name="connsiteY435" fmla="*/ 5791189 h 6367455"/>
                <a:gd name="connsiteX436" fmla="*/ 3106700 w 6891715"/>
                <a:gd name="connsiteY436" fmla="*/ 5794813 h 6367455"/>
                <a:gd name="connsiteX437" fmla="*/ 3099944 w 6891715"/>
                <a:gd name="connsiteY437" fmla="*/ 5808652 h 6367455"/>
                <a:gd name="connsiteX438" fmla="*/ 3090825 w 6891715"/>
                <a:gd name="connsiteY438" fmla="*/ 5795472 h 6367455"/>
                <a:gd name="connsiteX439" fmla="*/ 4154133 w 6891715"/>
                <a:gd name="connsiteY439" fmla="*/ 5781664 h 6367455"/>
                <a:gd name="connsiteX440" fmla="*/ 4166833 w 6891715"/>
                <a:gd name="connsiteY440" fmla="*/ 5782604 h 6367455"/>
                <a:gd name="connsiteX441" fmla="*/ 4171913 w 6891715"/>
                <a:gd name="connsiteY441" fmla="*/ 5800150 h 6367455"/>
                <a:gd name="connsiteX442" fmla="*/ 4173501 w 6891715"/>
                <a:gd name="connsiteY442" fmla="*/ 5810489 h 6367455"/>
                <a:gd name="connsiteX443" fmla="*/ 4166198 w 6891715"/>
                <a:gd name="connsiteY443" fmla="*/ 5815816 h 6367455"/>
                <a:gd name="connsiteX444" fmla="*/ 4161753 w 6891715"/>
                <a:gd name="connsiteY444" fmla="*/ 5829289 h 6367455"/>
                <a:gd name="connsiteX445" fmla="*/ 4149053 w 6891715"/>
                <a:gd name="connsiteY445" fmla="*/ 5818009 h 6367455"/>
                <a:gd name="connsiteX446" fmla="*/ 4157625 w 6891715"/>
                <a:gd name="connsiteY446" fmla="*/ 5803596 h 6367455"/>
                <a:gd name="connsiteX447" fmla="*/ 4143338 w 6891715"/>
                <a:gd name="connsiteY447" fmla="*/ 5794197 h 6367455"/>
                <a:gd name="connsiteX448" fmla="*/ 4144608 w 6891715"/>
                <a:gd name="connsiteY448" fmla="*/ 5783544 h 6367455"/>
                <a:gd name="connsiteX449" fmla="*/ 3652252 w 6891715"/>
                <a:gd name="connsiteY449" fmla="*/ 5780076 h 6367455"/>
                <a:gd name="connsiteX450" fmla="*/ 3658821 w 6891715"/>
                <a:gd name="connsiteY450" fmla="*/ 5780076 h 6367455"/>
                <a:gd name="connsiteX451" fmla="*/ 3654223 w 6891715"/>
                <a:gd name="connsiteY451" fmla="*/ 5787061 h 6367455"/>
                <a:gd name="connsiteX452" fmla="*/ 3659150 w 6891715"/>
                <a:gd name="connsiteY452" fmla="*/ 5794364 h 6367455"/>
                <a:gd name="connsiteX453" fmla="*/ 3649625 w 6891715"/>
                <a:gd name="connsiteY453" fmla="*/ 5789919 h 6367455"/>
                <a:gd name="connsiteX454" fmla="*/ 1810406 w 6891715"/>
                <a:gd name="connsiteY454" fmla="*/ 5757851 h 6367455"/>
                <a:gd name="connsiteX455" fmla="*/ 1816824 w 6891715"/>
                <a:gd name="connsiteY455" fmla="*/ 5766824 h 6367455"/>
                <a:gd name="connsiteX456" fmla="*/ 1832868 w 6891715"/>
                <a:gd name="connsiteY456" fmla="*/ 5767422 h 6367455"/>
                <a:gd name="connsiteX457" fmla="*/ 1835114 w 6891715"/>
                <a:gd name="connsiteY457" fmla="*/ 5778489 h 6367455"/>
                <a:gd name="connsiteX458" fmla="*/ 1829659 w 6891715"/>
                <a:gd name="connsiteY458" fmla="*/ 5772507 h 6367455"/>
                <a:gd name="connsiteX459" fmla="*/ 1816824 w 6891715"/>
                <a:gd name="connsiteY459" fmla="*/ 5771909 h 6367455"/>
                <a:gd name="connsiteX460" fmla="*/ 1809444 w 6891715"/>
                <a:gd name="connsiteY460" fmla="*/ 5775797 h 6367455"/>
                <a:gd name="connsiteX461" fmla="*/ 1804951 w 6891715"/>
                <a:gd name="connsiteY461" fmla="*/ 5768918 h 6367455"/>
                <a:gd name="connsiteX462" fmla="*/ 3645223 w 6891715"/>
                <a:gd name="connsiteY462" fmla="*/ 5754676 h 6367455"/>
                <a:gd name="connsiteX463" fmla="*/ 3645223 w 6891715"/>
                <a:gd name="connsiteY463" fmla="*/ 5762230 h 6367455"/>
                <a:gd name="connsiteX464" fmla="*/ 3648038 w 6891715"/>
                <a:gd name="connsiteY464" fmla="*/ 5769470 h 6367455"/>
                <a:gd name="connsiteX465" fmla="*/ 3646162 w 6891715"/>
                <a:gd name="connsiteY465" fmla="*/ 5785838 h 6367455"/>
                <a:gd name="connsiteX466" fmla="*/ 3640533 w 6891715"/>
                <a:gd name="connsiteY466" fmla="*/ 5785838 h 6367455"/>
                <a:gd name="connsiteX467" fmla="*/ 3639595 w 6891715"/>
                <a:gd name="connsiteY467" fmla="*/ 5781746 h 6367455"/>
                <a:gd name="connsiteX468" fmla="*/ 3630839 w 6891715"/>
                <a:gd name="connsiteY468" fmla="*/ 5791189 h 6367455"/>
                <a:gd name="connsiteX469" fmla="*/ 3627400 w 6891715"/>
                <a:gd name="connsiteY469" fmla="*/ 5788356 h 6367455"/>
                <a:gd name="connsiteX470" fmla="*/ 3628025 w 6891715"/>
                <a:gd name="connsiteY470" fmla="*/ 5779857 h 6367455"/>
                <a:gd name="connsiteX471" fmla="*/ 3632716 w 6891715"/>
                <a:gd name="connsiteY471" fmla="*/ 5772303 h 6367455"/>
                <a:gd name="connsiteX472" fmla="*/ 3633966 w 6891715"/>
                <a:gd name="connsiteY472" fmla="*/ 5761601 h 6367455"/>
                <a:gd name="connsiteX473" fmla="*/ 4003575 w 6891715"/>
                <a:gd name="connsiteY473" fmla="*/ 5735626 h 6367455"/>
                <a:gd name="connsiteX474" fmla="*/ 4014159 w 6891715"/>
                <a:gd name="connsiteY474" fmla="*/ 5735626 h 6367455"/>
                <a:gd name="connsiteX475" fmla="*/ 4019139 w 6891715"/>
                <a:gd name="connsiteY475" fmla="*/ 5746117 h 6367455"/>
                <a:gd name="connsiteX476" fmla="*/ 4029723 w 6891715"/>
                <a:gd name="connsiteY476" fmla="*/ 5752674 h 6367455"/>
                <a:gd name="connsiteX477" fmla="*/ 4032213 w 6891715"/>
                <a:gd name="connsiteY477" fmla="*/ 5759232 h 6367455"/>
                <a:gd name="connsiteX478" fmla="*/ 4021629 w 6891715"/>
                <a:gd name="connsiteY478" fmla="*/ 5765789 h 6367455"/>
                <a:gd name="connsiteX479" fmla="*/ 4014470 w 6891715"/>
                <a:gd name="connsiteY479" fmla="*/ 5761527 h 6367455"/>
                <a:gd name="connsiteX480" fmla="*/ 4017583 w 6891715"/>
                <a:gd name="connsiteY480" fmla="*/ 5753986 h 6367455"/>
                <a:gd name="connsiteX481" fmla="*/ 4002953 w 6891715"/>
                <a:gd name="connsiteY481" fmla="*/ 5749724 h 6367455"/>
                <a:gd name="connsiteX482" fmla="*/ 4000463 w 6891715"/>
                <a:gd name="connsiteY482" fmla="*/ 5742183 h 6367455"/>
                <a:gd name="connsiteX483" fmla="*/ 3888209 w 6891715"/>
                <a:gd name="connsiteY483" fmla="*/ 5732451 h 6367455"/>
                <a:gd name="connsiteX484" fmla="*/ 3904177 w 6891715"/>
                <a:gd name="connsiteY484" fmla="*/ 5735657 h 6367455"/>
                <a:gd name="connsiteX485" fmla="*/ 3915036 w 6891715"/>
                <a:gd name="connsiteY485" fmla="*/ 5750404 h 6367455"/>
                <a:gd name="connsiteX486" fmla="*/ 3923658 w 6891715"/>
                <a:gd name="connsiteY486" fmla="*/ 5764189 h 6367455"/>
                <a:gd name="connsiteX487" fmla="*/ 3940904 w 6891715"/>
                <a:gd name="connsiteY487" fmla="*/ 5769319 h 6367455"/>
                <a:gd name="connsiteX488" fmla="*/ 3947291 w 6891715"/>
                <a:gd name="connsiteY488" fmla="*/ 5776692 h 6367455"/>
                <a:gd name="connsiteX489" fmla="*/ 3975714 w 6891715"/>
                <a:gd name="connsiteY489" fmla="*/ 5776372 h 6367455"/>
                <a:gd name="connsiteX490" fmla="*/ 3978269 w 6891715"/>
                <a:gd name="connsiteY490" fmla="*/ 5781822 h 6367455"/>
                <a:gd name="connsiteX491" fmla="*/ 3978269 w 6891715"/>
                <a:gd name="connsiteY491" fmla="*/ 5793684 h 6367455"/>
                <a:gd name="connsiteX492" fmla="*/ 3983698 w 6891715"/>
                <a:gd name="connsiteY492" fmla="*/ 5799454 h 6367455"/>
                <a:gd name="connsiteX493" fmla="*/ 3981463 w 6891715"/>
                <a:gd name="connsiteY493" fmla="*/ 5809393 h 6367455"/>
                <a:gd name="connsiteX494" fmla="*/ 3986892 w 6891715"/>
                <a:gd name="connsiteY494" fmla="*/ 5816766 h 6367455"/>
                <a:gd name="connsiteX495" fmla="*/ 3999986 w 6891715"/>
                <a:gd name="connsiteY495" fmla="*/ 5826063 h 6367455"/>
                <a:gd name="connsiteX496" fmla="*/ 4010205 w 6891715"/>
                <a:gd name="connsiteY496" fmla="*/ 5829269 h 6367455"/>
                <a:gd name="connsiteX497" fmla="*/ 4027451 w 6891715"/>
                <a:gd name="connsiteY497" fmla="*/ 5832475 h 6367455"/>
                <a:gd name="connsiteX498" fmla="*/ 4026812 w 6891715"/>
                <a:gd name="connsiteY498" fmla="*/ 5854596 h 6367455"/>
                <a:gd name="connsiteX499" fmla="*/ 4015954 w 6891715"/>
                <a:gd name="connsiteY499" fmla="*/ 5864214 h 6367455"/>
                <a:gd name="connsiteX500" fmla="*/ 4000944 w 6891715"/>
                <a:gd name="connsiteY500" fmla="*/ 5860367 h 6367455"/>
                <a:gd name="connsiteX501" fmla="*/ 3993598 w 6891715"/>
                <a:gd name="connsiteY501" fmla="*/ 5852672 h 6367455"/>
                <a:gd name="connsiteX502" fmla="*/ 3991363 w 6891715"/>
                <a:gd name="connsiteY502" fmla="*/ 5839849 h 6367455"/>
                <a:gd name="connsiteX503" fmla="*/ 3975395 w 6891715"/>
                <a:gd name="connsiteY503" fmla="*/ 5831834 h 6367455"/>
                <a:gd name="connsiteX504" fmla="*/ 3976353 w 6891715"/>
                <a:gd name="connsiteY504" fmla="*/ 5820934 h 6367455"/>
                <a:gd name="connsiteX505" fmla="*/ 3963259 w 6891715"/>
                <a:gd name="connsiteY505" fmla="*/ 5812919 h 6367455"/>
                <a:gd name="connsiteX506" fmla="*/ 3959107 w 6891715"/>
                <a:gd name="connsiteY506" fmla="*/ 5804263 h 6367455"/>
                <a:gd name="connsiteX507" fmla="*/ 3927171 w 6891715"/>
                <a:gd name="connsiteY507" fmla="*/ 5801378 h 6367455"/>
                <a:gd name="connsiteX508" fmla="*/ 3922700 w 6891715"/>
                <a:gd name="connsiteY508" fmla="*/ 5794004 h 6367455"/>
                <a:gd name="connsiteX509" fmla="*/ 3923658 w 6891715"/>
                <a:gd name="connsiteY509" fmla="*/ 5782142 h 6367455"/>
                <a:gd name="connsiteX510" fmla="*/ 3914077 w 6891715"/>
                <a:gd name="connsiteY510" fmla="*/ 5772845 h 6367455"/>
                <a:gd name="connsiteX511" fmla="*/ 3881183 w 6891715"/>
                <a:gd name="connsiteY511" fmla="*/ 5751686 h 6367455"/>
                <a:gd name="connsiteX512" fmla="*/ 3881183 w 6891715"/>
                <a:gd name="connsiteY512" fmla="*/ 5747519 h 6367455"/>
                <a:gd name="connsiteX513" fmla="*/ 3876712 w 6891715"/>
                <a:gd name="connsiteY513" fmla="*/ 5749442 h 6367455"/>
                <a:gd name="connsiteX514" fmla="*/ 3863938 w 6891715"/>
                <a:gd name="connsiteY514" fmla="*/ 5752648 h 6367455"/>
                <a:gd name="connsiteX515" fmla="*/ 3873199 w 6891715"/>
                <a:gd name="connsiteY515" fmla="*/ 5742068 h 6367455"/>
                <a:gd name="connsiteX516" fmla="*/ 3880864 w 6891715"/>
                <a:gd name="connsiteY516" fmla="*/ 5741107 h 6367455"/>
                <a:gd name="connsiteX517" fmla="*/ 1831939 w 6891715"/>
                <a:gd name="connsiteY517" fmla="*/ 5713401 h 6367455"/>
                <a:gd name="connsiteX518" fmla="*/ 1830972 w 6891715"/>
                <a:gd name="connsiteY518" fmla="*/ 5721851 h 6367455"/>
                <a:gd name="connsiteX519" fmla="*/ 1812925 w 6891715"/>
                <a:gd name="connsiteY519" fmla="*/ 5752401 h 6367455"/>
                <a:gd name="connsiteX520" fmla="*/ 1808736 w 6891715"/>
                <a:gd name="connsiteY520" fmla="*/ 5754676 h 6367455"/>
                <a:gd name="connsiteX521" fmla="*/ 1805191 w 6891715"/>
                <a:gd name="connsiteY521" fmla="*/ 5748176 h 6367455"/>
                <a:gd name="connsiteX522" fmla="*/ 1794877 w 6891715"/>
                <a:gd name="connsiteY522" fmla="*/ 5751751 h 6367455"/>
                <a:gd name="connsiteX523" fmla="*/ 1789076 w 6891715"/>
                <a:gd name="connsiteY523" fmla="*/ 5743951 h 6367455"/>
                <a:gd name="connsiteX524" fmla="*/ 1796489 w 6891715"/>
                <a:gd name="connsiteY524" fmla="*/ 5727701 h 6367455"/>
                <a:gd name="connsiteX525" fmla="*/ 1813892 w 6891715"/>
                <a:gd name="connsiteY525" fmla="*/ 5714701 h 6367455"/>
                <a:gd name="connsiteX526" fmla="*/ 3909022 w 6891715"/>
                <a:gd name="connsiteY526" fmla="*/ 5707051 h 6367455"/>
                <a:gd name="connsiteX527" fmla="*/ 3919500 w 6891715"/>
                <a:gd name="connsiteY527" fmla="*/ 5708956 h 6367455"/>
                <a:gd name="connsiteX528" fmla="*/ 3906800 w 6891715"/>
                <a:gd name="connsiteY528" fmla="*/ 5716576 h 6367455"/>
                <a:gd name="connsiteX529" fmla="*/ 3933152 w 6891715"/>
                <a:gd name="connsiteY529" fmla="*/ 5702289 h 6367455"/>
                <a:gd name="connsiteX530" fmla="*/ 3938550 w 6891715"/>
                <a:gd name="connsiteY530" fmla="*/ 5710397 h 6367455"/>
                <a:gd name="connsiteX531" fmla="*/ 3943947 w 6891715"/>
                <a:gd name="connsiteY531" fmla="*/ 5710397 h 6367455"/>
                <a:gd name="connsiteX532" fmla="*/ 3944900 w 6891715"/>
                <a:gd name="connsiteY532" fmla="*/ 5717569 h 6367455"/>
                <a:gd name="connsiteX533" fmla="*/ 3936327 w 6891715"/>
                <a:gd name="connsiteY533" fmla="*/ 5719752 h 6367455"/>
                <a:gd name="connsiteX534" fmla="*/ 3929025 w 6891715"/>
                <a:gd name="connsiteY534" fmla="*/ 5713515 h 6367455"/>
                <a:gd name="connsiteX535" fmla="*/ 3925850 w 6891715"/>
                <a:gd name="connsiteY535" fmla="*/ 5706343 h 6367455"/>
                <a:gd name="connsiteX536" fmla="*/ 3950898 w 6891715"/>
                <a:gd name="connsiteY536" fmla="*/ 5691176 h 6367455"/>
                <a:gd name="connsiteX537" fmla="*/ 3954426 w 6891715"/>
                <a:gd name="connsiteY537" fmla="*/ 5700557 h 6367455"/>
                <a:gd name="connsiteX538" fmla="*/ 3948252 w 6891715"/>
                <a:gd name="connsiteY538" fmla="*/ 5711814 h 6367455"/>
                <a:gd name="connsiteX539" fmla="*/ 3946488 w 6891715"/>
                <a:gd name="connsiteY539" fmla="*/ 5707749 h 6367455"/>
                <a:gd name="connsiteX540" fmla="*/ 3949428 w 6891715"/>
                <a:gd name="connsiteY540" fmla="*/ 5700557 h 6367455"/>
                <a:gd name="connsiteX541" fmla="*/ 4188559 w 6891715"/>
                <a:gd name="connsiteY541" fmla="*/ 5689589 h 6367455"/>
                <a:gd name="connsiteX542" fmla="*/ 4200260 w 6891715"/>
                <a:gd name="connsiteY542" fmla="*/ 5693688 h 6367455"/>
                <a:gd name="connsiteX543" fmla="*/ 4201525 w 6891715"/>
                <a:gd name="connsiteY543" fmla="*/ 5703148 h 6367455"/>
                <a:gd name="connsiteX544" fmla="*/ 4222713 w 6891715"/>
                <a:gd name="connsiteY544" fmla="*/ 5713554 h 6367455"/>
                <a:gd name="connsiteX545" fmla="*/ 4207850 w 6891715"/>
                <a:gd name="connsiteY545" fmla="*/ 5720806 h 6367455"/>
                <a:gd name="connsiteX546" fmla="*/ 4198363 w 6891715"/>
                <a:gd name="connsiteY546" fmla="*/ 5712608 h 6367455"/>
                <a:gd name="connsiteX547" fmla="*/ 4203739 w 6891715"/>
                <a:gd name="connsiteY547" fmla="*/ 5728059 h 6367455"/>
                <a:gd name="connsiteX548" fmla="*/ 4197414 w 6891715"/>
                <a:gd name="connsiteY548" fmla="*/ 5735627 h 6367455"/>
                <a:gd name="connsiteX549" fmla="*/ 4179705 w 6891715"/>
                <a:gd name="connsiteY549" fmla="*/ 5734996 h 6367455"/>
                <a:gd name="connsiteX550" fmla="*/ 4168953 w 6891715"/>
                <a:gd name="connsiteY550" fmla="*/ 5725221 h 6367455"/>
                <a:gd name="connsiteX551" fmla="*/ 4186662 w 6891715"/>
                <a:gd name="connsiteY551" fmla="*/ 5713869 h 6367455"/>
                <a:gd name="connsiteX552" fmla="*/ 4173064 w 6891715"/>
                <a:gd name="connsiteY552" fmla="*/ 5710716 h 6367455"/>
                <a:gd name="connsiteX553" fmla="*/ 4164525 w 6891715"/>
                <a:gd name="connsiteY553" fmla="*/ 5723329 h 6367455"/>
                <a:gd name="connsiteX554" fmla="*/ 4144603 w 6891715"/>
                <a:gd name="connsiteY554" fmla="*/ 5715130 h 6367455"/>
                <a:gd name="connsiteX555" fmla="*/ 4143338 w 6891715"/>
                <a:gd name="connsiteY555" fmla="*/ 5702517 h 6367455"/>
                <a:gd name="connsiteX556" fmla="*/ 4165790 w 6891715"/>
                <a:gd name="connsiteY556" fmla="*/ 5703463 h 6367455"/>
                <a:gd name="connsiteX557" fmla="*/ 4167688 w 6891715"/>
                <a:gd name="connsiteY557" fmla="*/ 5696211 h 6367455"/>
                <a:gd name="connsiteX558" fmla="*/ 4181602 w 6891715"/>
                <a:gd name="connsiteY558" fmla="*/ 5695895 h 6367455"/>
                <a:gd name="connsiteX559" fmla="*/ 3560407 w 6891715"/>
                <a:gd name="connsiteY559" fmla="*/ 5638789 h 6367455"/>
                <a:gd name="connsiteX560" fmla="*/ 3566757 w 6891715"/>
                <a:gd name="connsiteY560" fmla="*/ 5641629 h 6367455"/>
                <a:gd name="connsiteX561" fmla="*/ 3572790 w 6891715"/>
                <a:gd name="connsiteY561" fmla="*/ 5648572 h 6367455"/>
                <a:gd name="connsiteX562" fmla="*/ 3560725 w 6891715"/>
                <a:gd name="connsiteY562" fmla="*/ 5652675 h 6367455"/>
                <a:gd name="connsiteX563" fmla="*/ 3562312 w 6891715"/>
                <a:gd name="connsiteY563" fmla="*/ 5664667 h 6367455"/>
                <a:gd name="connsiteX564" fmla="*/ 3572155 w 6891715"/>
                <a:gd name="connsiteY564" fmla="*/ 5670663 h 6367455"/>
                <a:gd name="connsiteX565" fmla="*/ 3571520 w 6891715"/>
                <a:gd name="connsiteY565" fmla="*/ 5679815 h 6367455"/>
                <a:gd name="connsiteX566" fmla="*/ 3582950 w 6891715"/>
                <a:gd name="connsiteY566" fmla="*/ 5680447 h 6367455"/>
                <a:gd name="connsiteX567" fmla="*/ 3581680 w 6891715"/>
                <a:gd name="connsiteY567" fmla="*/ 5691177 h 6367455"/>
                <a:gd name="connsiteX568" fmla="*/ 3563265 w 6891715"/>
                <a:gd name="connsiteY568" fmla="*/ 5680447 h 6367455"/>
                <a:gd name="connsiteX569" fmla="*/ 3561677 w 6891715"/>
                <a:gd name="connsiteY569" fmla="*/ 5668770 h 6367455"/>
                <a:gd name="connsiteX570" fmla="*/ 3541675 w 6891715"/>
                <a:gd name="connsiteY570" fmla="*/ 5647310 h 6367455"/>
                <a:gd name="connsiteX571" fmla="*/ 3543262 w 6891715"/>
                <a:gd name="connsiteY571" fmla="*/ 5640367 h 6367455"/>
                <a:gd name="connsiteX572" fmla="*/ 3558185 w 6891715"/>
                <a:gd name="connsiteY572" fmla="*/ 5642891 h 6367455"/>
                <a:gd name="connsiteX573" fmla="*/ 1988465 w 6891715"/>
                <a:gd name="connsiteY573" fmla="*/ 5605451 h 6367455"/>
                <a:gd name="connsiteX574" fmla="*/ 1990687 w 6891715"/>
                <a:gd name="connsiteY574" fmla="*/ 5609261 h 6367455"/>
                <a:gd name="connsiteX575" fmla="*/ 1976082 w 6891715"/>
                <a:gd name="connsiteY575" fmla="*/ 5621326 h 6367455"/>
                <a:gd name="connsiteX576" fmla="*/ 1975130 w 6891715"/>
                <a:gd name="connsiteY576" fmla="*/ 5626406 h 6367455"/>
                <a:gd name="connsiteX577" fmla="*/ 1985607 w 6891715"/>
                <a:gd name="connsiteY577" fmla="*/ 5621008 h 6367455"/>
                <a:gd name="connsiteX578" fmla="*/ 1979257 w 6891715"/>
                <a:gd name="connsiteY578" fmla="*/ 5631486 h 6367455"/>
                <a:gd name="connsiteX579" fmla="*/ 1981480 w 6891715"/>
                <a:gd name="connsiteY579" fmla="*/ 5638153 h 6367455"/>
                <a:gd name="connsiteX580" fmla="*/ 1998307 w 6891715"/>
                <a:gd name="connsiteY580" fmla="*/ 5636883 h 6367455"/>
                <a:gd name="connsiteX581" fmla="*/ 2005927 w 6891715"/>
                <a:gd name="connsiteY581" fmla="*/ 5638788 h 6367455"/>
                <a:gd name="connsiteX582" fmla="*/ 2008150 w 6891715"/>
                <a:gd name="connsiteY582" fmla="*/ 5651488 h 6367455"/>
                <a:gd name="connsiteX583" fmla="*/ 1999895 w 6891715"/>
                <a:gd name="connsiteY583" fmla="*/ 5666411 h 6367455"/>
                <a:gd name="connsiteX584" fmla="*/ 1993545 w 6891715"/>
                <a:gd name="connsiteY584" fmla="*/ 5677841 h 6367455"/>
                <a:gd name="connsiteX585" fmla="*/ 1987195 w 6891715"/>
                <a:gd name="connsiteY585" fmla="*/ 5690859 h 6367455"/>
                <a:gd name="connsiteX586" fmla="*/ 1965287 w 6891715"/>
                <a:gd name="connsiteY586" fmla="*/ 5699114 h 6367455"/>
                <a:gd name="connsiteX587" fmla="*/ 1965287 w 6891715"/>
                <a:gd name="connsiteY587" fmla="*/ 5694986 h 6367455"/>
                <a:gd name="connsiteX588" fmla="*/ 1954492 w 6891715"/>
                <a:gd name="connsiteY588" fmla="*/ 5688954 h 6367455"/>
                <a:gd name="connsiteX589" fmla="*/ 1937665 w 6891715"/>
                <a:gd name="connsiteY589" fmla="*/ 5683556 h 6367455"/>
                <a:gd name="connsiteX590" fmla="*/ 1938300 w 6891715"/>
                <a:gd name="connsiteY590" fmla="*/ 5667999 h 6367455"/>
                <a:gd name="connsiteX591" fmla="*/ 1928775 w 6891715"/>
                <a:gd name="connsiteY591" fmla="*/ 5660696 h 6367455"/>
                <a:gd name="connsiteX592" fmla="*/ 1912900 w 6891715"/>
                <a:gd name="connsiteY592" fmla="*/ 5662601 h 6367455"/>
                <a:gd name="connsiteX593" fmla="*/ 1912265 w 6891715"/>
                <a:gd name="connsiteY593" fmla="*/ 5676571 h 6367455"/>
                <a:gd name="connsiteX594" fmla="*/ 1902740 w 6891715"/>
                <a:gd name="connsiteY594" fmla="*/ 5674349 h 6367455"/>
                <a:gd name="connsiteX595" fmla="*/ 1900200 w 6891715"/>
                <a:gd name="connsiteY595" fmla="*/ 5650536 h 6367455"/>
                <a:gd name="connsiteX596" fmla="*/ 1917027 w 6891715"/>
                <a:gd name="connsiteY596" fmla="*/ 5641963 h 6367455"/>
                <a:gd name="connsiteX597" fmla="*/ 1937982 w 6891715"/>
                <a:gd name="connsiteY597" fmla="*/ 5626723 h 6367455"/>
                <a:gd name="connsiteX598" fmla="*/ 1952905 w 6891715"/>
                <a:gd name="connsiteY598" fmla="*/ 5619103 h 6367455"/>
                <a:gd name="connsiteX599" fmla="*/ 4089680 w 6891715"/>
                <a:gd name="connsiteY599" fmla="*/ 5599101 h 6367455"/>
                <a:gd name="connsiteX600" fmla="*/ 4100475 w 6891715"/>
                <a:gd name="connsiteY600" fmla="*/ 5606038 h 6367455"/>
                <a:gd name="connsiteX601" fmla="*/ 4089045 w 6891715"/>
                <a:gd name="connsiteY601" fmla="*/ 5624958 h 6367455"/>
                <a:gd name="connsiteX602" fmla="*/ 4092220 w 6891715"/>
                <a:gd name="connsiteY602" fmla="*/ 5642931 h 6367455"/>
                <a:gd name="connsiteX603" fmla="*/ 4079520 w 6891715"/>
                <a:gd name="connsiteY603" fmla="*/ 5637571 h 6367455"/>
                <a:gd name="connsiteX604" fmla="*/ 4081742 w 6891715"/>
                <a:gd name="connsiteY604" fmla="*/ 5630318 h 6367455"/>
                <a:gd name="connsiteX605" fmla="*/ 4076345 w 6891715"/>
                <a:gd name="connsiteY605" fmla="*/ 5630318 h 6367455"/>
                <a:gd name="connsiteX606" fmla="*/ 4069042 w 6891715"/>
                <a:gd name="connsiteY606" fmla="*/ 5645139 h 6367455"/>
                <a:gd name="connsiteX607" fmla="*/ 4060470 w 6891715"/>
                <a:gd name="connsiteY607" fmla="*/ 5631580 h 6367455"/>
                <a:gd name="connsiteX608" fmla="*/ 4056025 w 6891715"/>
                <a:gd name="connsiteY608" fmla="*/ 5615813 h 6367455"/>
                <a:gd name="connsiteX609" fmla="*/ 4073805 w 6891715"/>
                <a:gd name="connsiteY609" fmla="*/ 5615813 h 6367455"/>
                <a:gd name="connsiteX610" fmla="*/ 4084600 w 6891715"/>
                <a:gd name="connsiteY610" fmla="*/ 5619597 h 6367455"/>
                <a:gd name="connsiteX611" fmla="*/ 2070698 w 6891715"/>
                <a:gd name="connsiteY611" fmla="*/ 5599101 h 6367455"/>
                <a:gd name="connsiteX612" fmla="*/ 2091018 w 6891715"/>
                <a:gd name="connsiteY612" fmla="*/ 5613433 h 6367455"/>
                <a:gd name="connsiteX613" fmla="*/ 2092288 w 6891715"/>
                <a:gd name="connsiteY613" fmla="*/ 5624649 h 6367455"/>
                <a:gd name="connsiteX614" fmla="*/ 2079588 w 6891715"/>
                <a:gd name="connsiteY614" fmla="*/ 5632439 h 6367455"/>
                <a:gd name="connsiteX615" fmla="*/ 2067840 w 6891715"/>
                <a:gd name="connsiteY615" fmla="*/ 5622780 h 6367455"/>
                <a:gd name="connsiteX616" fmla="*/ 2041488 w 6891715"/>
                <a:gd name="connsiteY616" fmla="*/ 5624338 h 6367455"/>
                <a:gd name="connsiteX617" fmla="*/ 2040218 w 6891715"/>
                <a:gd name="connsiteY617" fmla="*/ 5614056 h 6367455"/>
                <a:gd name="connsiteX618" fmla="*/ 2033868 w 6891715"/>
                <a:gd name="connsiteY618" fmla="*/ 5614056 h 6367455"/>
                <a:gd name="connsiteX619" fmla="*/ 2031963 w 6891715"/>
                <a:gd name="connsiteY619" fmla="*/ 5604397 h 6367455"/>
                <a:gd name="connsiteX620" fmla="*/ 4138765 w 6891715"/>
                <a:gd name="connsiteY620" fmla="*/ 5576879 h 6367455"/>
                <a:gd name="connsiteX621" fmla="*/ 4144990 w 6891715"/>
                <a:gd name="connsiteY621" fmla="*/ 5580100 h 6367455"/>
                <a:gd name="connsiteX622" fmla="*/ 4148103 w 6891715"/>
                <a:gd name="connsiteY622" fmla="*/ 5590408 h 6367455"/>
                <a:gd name="connsiteX623" fmla="*/ 4140943 w 6891715"/>
                <a:gd name="connsiteY623" fmla="*/ 5599104 h 6367455"/>
                <a:gd name="connsiteX624" fmla="*/ 4116353 w 6891715"/>
                <a:gd name="connsiteY624" fmla="*/ 5598138 h 6367455"/>
                <a:gd name="connsiteX625" fmla="*/ 4121956 w 6891715"/>
                <a:gd name="connsiteY625" fmla="*/ 5588475 h 6367455"/>
                <a:gd name="connsiteX626" fmla="*/ 4302091 w 6891715"/>
                <a:gd name="connsiteY626" fmla="*/ 5553067 h 6367455"/>
                <a:gd name="connsiteX627" fmla="*/ 4302091 w 6891715"/>
                <a:gd name="connsiteY627" fmla="*/ 5561005 h 6367455"/>
                <a:gd name="connsiteX628" fmla="*/ 4297328 w 6891715"/>
                <a:gd name="connsiteY628" fmla="*/ 5558934 h 6367455"/>
                <a:gd name="connsiteX629" fmla="*/ 4108553 w 6891715"/>
                <a:gd name="connsiteY629" fmla="*/ 5551476 h 6367455"/>
                <a:gd name="connsiteX630" fmla="*/ 4122700 w 6891715"/>
                <a:gd name="connsiteY630" fmla="*/ 5555898 h 6367455"/>
                <a:gd name="connsiteX631" fmla="*/ 4121735 w 6891715"/>
                <a:gd name="connsiteY631" fmla="*/ 5565764 h 6367455"/>
                <a:gd name="connsiteX632" fmla="*/ 4108874 w 6891715"/>
                <a:gd name="connsiteY632" fmla="*/ 5563723 h 6367455"/>
                <a:gd name="connsiteX633" fmla="*/ 4097300 w 6891715"/>
                <a:gd name="connsiteY633" fmla="*/ 5562702 h 6367455"/>
                <a:gd name="connsiteX634" fmla="*/ 4099229 w 6891715"/>
                <a:gd name="connsiteY634" fmla="*/ 5556919 h 6367455"/>
                <a:gd name="connsiteX635" fmla="*/ 4289391 w 6891715"/>
                <a:gd name="connsiteY635" fmla="*/ 5540367 h 6367455"/>
                <a:gd name="connsiteX636" fmla="*/ 4308441 w 6891715"/>
                <a:gd name="connsiteY636" fmla="*/ 5541002 h 6367455"/>
                <a:gd name="connsiteX637" fmla="*/ 4301337 w 6891715"/>
                <a:gd name="connsiteY637" fmla="*/ 5548305 h 6367455"/>
                <a:gd name="connsiteX638" fmla="*/ 4292620 w 6891715"/>
                <a:gd name="connsiteY638" fmla="*/ 5551480 h 6367455"/>
                <a:gd name="connsiteX639" fmla="*/ 4289391 w 6891715"/>
                <a:gd name="connsiteY639" fmla="*/ 5548305 h 6367455"/>
                <a:gd name="connsiteX640" fmla="*/ 4022925 w 6891715"/>
                <a:gd name="connsiteY640" fmla="*/ 5514964 h 6367455"/>
                <a:gd name="connsiteX641" fmla="*/ 4031881 w 6891715"/>
                <a:gd name="connsiteY641" fmla="*/ 5519920 h 6367455"/>
                <a:gd name="connsiteX642" fmla="*/ 4032213 w 6891715"/>
                <a:gd name="connsiteY642" fmla="*/ 5533239 h 6367455"/>
                <a:gd name="connsiteX643" fmla="*/ 4022261 w 6891715"/>
                <a:gd name="connsiteY643" fmla="*/ 5540364 h 6367455"/>
                <a:gd name="connsiteX644" fmla="*/ 4009988 w 6891715"/>
                <a:gd name="connsiteY644" fmla="*/ 5532310 h 6367455"/>
                <a:gd name="connsiteX645" fmla="*/ 4011315 w 6891715"/>
                <a:gd name="connsiteY645" fmla="*/ 5525186 h 6367455"/>
                <a:gd name="connsiteX646" fmla="*/ 2542105 w 6891715"/>
                <a:gd name="connsiteY646" fmla="*/ 5470514 h 6367455"/>
                <a:gd name="connsiteX647" fmla="*/ 2547481 w 6891715"/>
                <a:gd name="connsiteY647" fmla="*/ 5470514 h 6367455"/>
                <a:gd name="connsiteX648" fmla="*/ 2566456 w 6891715"/>
                <a:gd name="connsiteY648" fmla="*/ 5478769 h 6367455"/>
                <a:gd name="connsiteX649" fmla="*/ 2578157 w 6891715"/>
                <a:gd name="connsiteY649" fmla="*/ 5478769 h 6367455"/>
                <a:gd name="connsiteX650" fmla="*/ 2586696 w 6891715"/>
                <a:gd name="connsiteY650" fmla="*/ 5503851 h 6367455"/>
                <a:gd name="connsiteX651" fmla="*/ 2585747 w 6891715"/>
                <a:gd name="connsiteY651" fmla="*/ 5520679 h 6367455"/>
                <a:gd name="connsiteX652" fmla="*/ 2601876 w 6891715"/>
                <a:gd name="connsiteY652" fmla="*/ 5547031 h 6367455"/>
                <a:gd name="connsiteX653" fmla="*/ 2600927 w 6891715"/>
                <a:gd name="connsiteY653" fmla="*/ 5575289 h 6367455"/>
                <a:gd name="connsiteX654" fmla="*/ 2590491 w 6891715"/>
                <a:gd name="connsiteY654" fmla="*/ 5584814 h 6367455"/>
                <a:gd name="connsiteX655" fmla="*/ 2586696 w 6891715"/>
                <a:gd name="connsiteY655" fmla="*/ 5599736 h 6367455"/>
                <a:gd name="connsiteX656" fmla="*/ 2600295 w 6891715"/>
                <a:gd name="connsiteY656" fmla="*/ 5611484 h 6367455"/>
                <a:gd name="connsiteX657" fmla="*/ 2592388 w 6891715"/>
                <a:gd name="connsiteY657" fmla="*/ 5641646 h 6367455"/>
                <a:gd name="connsiteX658" fmla="*/ 2584166 w 6891715"/>
                <a:gd name="connsiteY658" fmla="*/ 5676889 h 6367455"/>
                <a:gd name="connsiteX659" fmla="*/ 2584482 w 6891715"/>
                <a:gd name="connsiteY659" fmla="*/ 5711496 h 6367455"/>
                <a:gd name="connsiteX660" fmla="*/ 2570884 w 6891715"/>
                <a:gd name="connsiteY660" fmla="*/ 5732769 h 6367455"/>
                <a:gd name="connsiteX661" fmla="*/ 2561080 w 6891715"/>
                <a:gd name="connsiteY661" fmla="*/ 5721974 h 6367455"/>
                <a:gd name="connsiteX662" fmla="*/ 2550644 w 6891715"/>
                <a:gd name="connsiteY662" fmla="*/ 5711814 h 6367455"/>
                <a:gd name="connsiteX663" fmla="*/ 2532934 w 6891715"/>
                <a:gd name="connsiteY663" fmla="*/ 5723561 h 6367455"/>
                <a:gd name="connsiteX664" fmla="*/ 2531985 w 6891715"/>
                <a:gd name="connsiteY664" fmla="*/ 5743564 h 6367455"/>
                <a:gd name="connsiteX665" fmla="*/ 2523446 w 6891715"/>
                <a:gd name="connsiteY665" fmla="*/ 5752136 h 6367455"/>
                <a:gd name="connsiteX666" fmla="*/ 2510796 w 6891715"/>
                <a:gd name="connsiteY666" fmla="*/ 5753089 h 6367455"/>
                <a:gd name="connsiteX667" fmla="*/ 2496249 w 6891715"/>
                <a:gd name="connsiteY667" fmla="*/ 5756264 h 6367455"/>
                <a:gd name="connsiteX668" fmla="*/ 2484864 w 6891715"/>
                <a:gd name="connsiteY668" fmla="*/ 5748326 h 6367455"/>
                <a:gd name="connsiteX669" fmla="*/ 2476325 w 6891715"/>
                <a:gd name="connsiteY669" fmla="*/ 5751501 h 6367455"/>
                <a:gd name="connsiteX670" fmla="*/ 2472846 w 6891715"/>
                <a:gd name="connsiteY670" fmla="*/ 5740706 h 6367455"/>
                <a:gd name="connsiteX671" fmla="*/ 2481385 w 6891715"/>
                <a:gd name="connsiteY671" fmla="*/ 5740706 h 6367455"/>
                <a:gd name="connsiteX672" fmla="*/ 2474744 w 6891715"/>
                <a:gd name="connsiteY672" fmla="*/ 5735626 h 6367455"/>
                <a:gd name="connsiteX673" fmla="*/ 2473795 w 6891715"/>
                <a:gd name="connsiteY673" fmla="*/ 5710544 h 6367455"/>
                <a:gd name="connsiteX674" fmla="*/ 2460829 w 6891715"/>
                <a:gd name="connsiteY674" fmla="*/ 5693716 h 6367455"/>
                <a:gd name="connsiteX675" fmla="*/ 2477274 w 6891715"/>
                <a:gd name="connsiteY675" fmla="*/ 5644821 h 6367455"/>
                <a:gd name="connsiteX676" fmla="*/ 2481701 w 6891715"/>
                <a:gd name="connsiteY676" fmla="*/ 5631169 h 6367455"/>
                <a:gd name="connsiteX677" fmla="*/ 2467470 w 6891715"/>
                <a:gd name="connsiteY677" fmla="*/ 5619739 h 6367455"/>
                <a:gd name="connsiteX678" fmla="*/ 2476009 w 6891715"/>
                <a:gd name="connsiteY678" fmla="*/ 5598466 h 6367455"/>
                <a:gd name="connsiteX679" fmla="*/ 2469684 w 6891715"/>
                <a:gd name="connsiteY679" fmla="*/ 5588941 h 6367455"/>
                <a:gd name="connsiteX680" fmla="*/ 2475693 w 6891715"/>
                <a:gd name="connsiteY680" fmla="*/ 5575606 h 6367455"/>
                <a:gd name="connsiteX681" fmla="*/ 2466205 w 6891715"/>
                <a:gd name="connsiteY681" fmla="*/ 5557509 h 6367455"/>
                <a:gd name="connsiteX682" fmla="*/ 2450393 w 6891715"/>
                <a:gd name="connsiteY682" fmla="*/ 5547349 h 6367455"/>
                <a:gd name="connsiteX683" fmla="*/ 2445965 w 6891715"/>
                <a:gd name="connsiteY683" fmla="*/ 5556874 h 6367455"/>
                <a:gd name="connsiteX684" fmla="*/ 2441538 w 6891715"/>
                <a:gd name="connsiteY684" fmla="*/ 5535601 h 6367455"/>
                <a:gd name="connsiteX685" fmla="*/ 2447863 w 6891715"/>
                <a:gd name="connsiteY685" fmla="*/ 5521949 h 6367455"/>
                <a:gd name="connsiteX686" fmla="*/ 2442170 w 6891715"/>
                <a:gd name="connsiteY686" fmla="*/ 5497819 h 6367455"/>
                <a:gd name="connsiteX687" fmla="*/ 2450709 w 6891715"/>
                <a:gd name="connsiteY687" fmla="*/ 5492421 h 6367455"/>
                <a:gd name="connsiteX688" fmla="*/ 2454820 w 6891715"/>
                <a:gd name="connsiteY688" fmla="*/ 5477499 h 6367455"/>
                <a:gd name="connsiteX689" fmla="*/ 2461145 w 6891715"/>
                <a:gd name="connsiteY689" fmla="*/ 5482896 h 6367455"/>
                <a:gd name="connsiteX690" fmla="*/ 2451658 w 6891715"/>
                <a:gd name="connsiteY690" fmla="*/ 5497819 h 6367455"/>
                <a:gd name="connsiteX691" fmla="*/ 2459248 w 6891715"/>
                <a:gd name="connsiteY691" fmla="*/ 5509249 h 6367455"/>
                <a:gd name="connsiteX692" fmla="*/ 2476325 w 6891715"/>
                <a:gd name="connsiteY692" fmla="*/ 5517504 h 6367455"/>
                <a:gd name="connsiteX693" fmla="*/ 2496249 w 6891715"/>
                <a:gd name="connsiteY693" fmla="*/ 5519409 h 6367455"/>
                <a:gd name="connsiteX694" fmla="*/ 2503523 w 6891715"/>
                <a:gd name="connsiteY694" fmla="*/ 5503534 h 6367455"/>
                <a:gd name="connsiteX695" fmla="*/ 2524711 w 6891715"/>
                <a:gd name="connsiteY695" fmla="*/ 5490834 h 6367455"/>
                <a:gd name="connsiteX696" fmla="*/ 2537994 w 6891715"/>
                <a:gd name="connsiteY696" fmla="*/ 5481309 h 6367455"/>
                <a:gd name="connsiteX697" fmla="*/ 3282913 w 6891715"/>
                <a:gd name="connsiteY697" fmla="*/ 5260964 h 6367455"/>
                <a:gd name="connsiteX698" fmla="*/ 3294026 w 6891715"/>
                <a:gd name="connsiteY698" fmla="*/ 5262084 h 6367455"/>
                <a:gd name="connsiteX699" fmla="*/ 3287964 w 6891715"/>
                <a:gd name="connsiteY699" fmla="*/ 5265727 h 6367455"/>
                <a:gd name="connsiteX700" fmla="*/ 3328248 w 6891715"/>
                <a:gd name="connsiteY700" fmla="*/ 5257789 h 6367455"/>
                <a:gd name="connsiteX701" fmla="*/ 3340739 w 6891715"/>
                <a:gd name="connsiteY701" fmla="*/ 5264892 h 6367455"/>
                <a:gd name="connsiteX702" fmla="*/ 3362288 w 6891715"/>
                <a:gd name="connsiteY702" fmla="*/ 5271027 h 6367455"/>
                <a:gd name="connsiteX703" fmla="*/ 3361039 w 6891715"/>
                <a:gd name="connsiteY703" fmla="*/ 5276839 h 6367455"/>
                <a:gd name="connsiteX704" fmla="*/ 3336680 w 6891715"/>
                <a:gd name="connsiteY704" fmla="*/ 5270704 h 6367455"/>
                <a:gd name="connsiteX705" fmla="*/ 3324188 w 6891715"/>
                <a:gd name="connsiteY705" fmla="*/ 5259726 h 6367455"/>
                <a:gd name="connsiteX706" fmla="*/ 2671407 w 6891715"/>
                <a:gd name="connsiteY706" fmla="*/ 5257789 h 6367455"/>
                <a:gd name="connsiteX707" fmla="*/ 2674900 w 6891715"/>
                <a:gd name="connsiteY707" fmla="*/ 5266657 h 6367455"/>
                <a:gd name="connsiteX708" fmla="*/ 2673947 w 6891715"/>
                <a:gd name="connsiteY708" fmla="*/ 5273226 h 6367455"/>
                <a:gd name="connsiteX709" fmla="*/ 2667597 w 6891715"/>
                <a:gd name="connsiteY709" fmla="*/ 5275197 h 6367455"/>
                <a:gd name="connsiteX710" fmla="*/ 2671725 w 6891715"/>
                <a:gd name="connsiteY710" fmla="*/ 5284722 h 6367455"/>
                <a:gd name="connsiteX711" fmla="*/ 2664422 w 6891715"/>
                <a:gd name="connsiteY711" fmla="*/ 5286364 h 6367455"/>
                <a:gd name="connsiteX712" fmla="*/ 2659977 w 6891715"/>
                <a:gd name="connsiteY712" fmla="*/ 5276510 h 6367455"/>
                <a:gd name="connsiteX713" fmla="*/ 2643150 w 6891715"/>
                <a:gd name="connsiteY713" fmla="*/ 5278481 h 6367455"/>
                <a:gd name="connsiteX714" fmla="*/ 2636800 w 6891715"/>
                <a:gd name="connsiteY714" fmla="*/ 5268956 h 6367455"/>
                <a:gd name="connsiteX715" fmla="*/ 2659977 w 6891715"/>
                <a:gd name="connsiteY715" fmla="*/ 5266657 h 6367455"/>
                <a:gd name="connsiteX716" fmla="*/ 3264815 w 6891715"/>
                <a:gd name="connsiteY716" fmla="*/ 5237151 h 6367455"/>
                <a:gd name="connsiteX717" fmla="*/ 3282277 w 6891715"/>
                <a:gd name="connsiteY717" fmla="*/ 5247144 h 6367455"/>
                <a:gd name="connsiteX718" fmla="*/ 3295930 w 6891715"/>
                <a:gd name="connsiteY718" fmla="*/ 5244334 h 6367455"/>
                <a:gd name="connsiteX719" fmla="*/ 3316250 w 6891715"/>
                <a:gd name="connsiteY719" fmla="*/ 5251204 h 6367455"/>
                <a:gd name="connsiteX720" fmla="*/ 3295930 w 6891715"/>
                <a:gd name="connsiteY720" fmla="*/ 5249955 h 6367455"/>
                <a:gd name="connsiteX721" fmla="*/ 3283865 w 6891715"/>
                <a:gd name="connsiteY721" fmla="*/ 5256201 h 6367455"/>
                <a:gd name="connsiteX722" fmla="*/ 3252750 w 6891715"/>
                <a:gd name="connsiteY722" fmla="*/ 5239337 h 6367455"/>
                <a:gd name="connsiteX723" fmla="*/ 2572585 w 6891715"/>
                <a:gd name="connsiteY723" fmla="*/ 5232389 h 6367455"/>
                <a:gd name="connsiteX724" fmla="*/ 2574503 w 6891715"/>
                <a:gd name="connsiteY724" fmla="*/ 5273287 h 6367455"/>
                <a:gd name="connsiteX725" fmla="*/ 2571306 w 6891715"/>
                <a:gd name="connsiteY725" fmla="*/ 5288188 h 6367455"/>
                <a:gd name="connsiteX726" fmla="*/ 2584413 w 6891715"/>
                <a:gd name="connsiteY726" fmla="*/ 5315453 h 6367455"/>
                <a:gd name="connsiteX727" fmla="*/ 2581536 w 6891715"/>
                <a:gd name="connsiteY727" fmla="*/ 5359522 h 6367455"/>
                <a:gd name="connsiteX728" fmla="*/ 2570028 w 6891715"/>
                <a:gd name="connsiteY728" fmla="*/ 5388373 h 6367455"/>
                <a:gd name="connsiteX729" fmla="*/ 2566831 w 6891715"/>
                <a:gd name="connsiteY729" fmla="*/ 5402957 h 6367455"/>
                <a:gd name="connsiteX730" fmla="*/ 2557561 w 6891715"/>
                <a:gd name="connsiteY730" fmla="*/ 5426101 h 6367455"/>
                <a:gd name="connsiteX731" fmla="*/ 2549249 w 6891715"/>
                <a:gd name="connsiteY731" fmla="*/ 5445123 h 6367455"/>
                <a:gd name="connsiteX732" fmla="*/ 2547971 w 6891715"/>
                <a:gd name="connsiteY732" fmla="*/ 5451464 h 6367455"/>
                <a:gd name="connsiteX733" fmla="*/ 2539659 w 6891715"/>
                <a:gd name="connsiteY733" fmla="*/ 5446391 h 6367455"/>
                <a:gd name="connsiteX734" fmla="*/ 2531987 w 6891715"/>
                <a:gd name="connsiteY734" fmla="*/ 5444489 h 6367455"/>
                <a:gd name="connsiteX735" fmla="*/ 2531028 w 6891715"/>
                <a:gd name="connsiteY735" fmla="*/ 5439099 h 6367455"/>
                <a:gd name="connsiteX736" fmla="*/ 2521438 w 6891715"/>
                <a:gd name="connsiteY736" fmla="*/ 5434978 h 6367455"/>
                <a:gd name="connsiteX737" fmla="*/ 2510569 w 6891715"/>
                <a:gd name="connsiteY737" fmla="*/ 5426735 h 6367455"/>
                <a:gd name="connsiteX738" fmla="*/ 2518241 w 6891715"/>
                <a:gd name="connsiteY738" fmla="*/ 5408663 h 6367455"/>
                <a:gd name="connsiteX739" fmla="*/ 2511209 w 6891715"/>
                <a:gd name="connsiteY739" fmla="*/ 5405493 h 6367455"/>
                <a:gd name="connsiteX740" fmla="*/ 2499701 w 6891715"/>
                <a:gd name="connsiteY740" fmla="*/ 5400103 h 6367455"/>
                <a:gd name="connsiteX741" fmla="*/ 2503856 w 6891715"/>
                <a:gd name="connsiteY741" fmla="*/ 5393762 h 6367455"/>
                <a:gd name="connsiteX742" fmla="*/ 2504815 w 6891715"/>
                <a:gd name="connsiteY742" fmla="*/ 5384568 h 6367455"/>
                <a:gd name="connsiteX743" fmla="*/ 2501619 w 6891715"/>
                <a:gd name="connsiteY743" fmla="*/ 5381398 h 6367455"/>
                <a:gd name="connsiteX744" fmla="*/ 2501619 w 6891715"/>
                <a:gd name="connsiteY744" fmla="*/ 5366814 h 6367455"/>
                <a:gd name="connsiteX745" fmla="*/ 2497143 w 6891715"/>
                <a:gd name="connsiteY745" fmla="*/ 5356035 h 6367455"/>
                <a:gd name="connsiteX746" fmla="*/ 2490750 w 6891715"/>
                <a:gd name="connsiteY746" fmla="*/ 5342719 h 6367455"/>
                <a:gd name="connsiteX747" fmla="*/ 2491709 w 6891715"/>
                <a:gd name="connsiteY747" fmla="*/ 5330037 h 6367455"/>
                <a:gd name="connsiteX748" fmla="*/ 2501299 w 6891715"/>
                <a:gd name="connsiteY748" fmla="*/ 5327818 h 6367455"/>
                <a:gd name="connsiteX749" fmla="*/ 2500020 w 6891715"/>
                <a:gd name="connsiteY749" fmla="*/ 5305625 h 6367455"/>
                <a:gd name="connsiteX750" fmla="*/ 2520159 w 6891715"/>
                <a:gd name="connsiteY750" fmla="*/ 5294846 h 6367455"/>
                <a:gd name="connsiteX751" fmla="*/ 2524315 w 6891715"/>
                <a:gd name="connsiteY751" fmla="*/ 5283432 h 6367455"/>
                <a:gd name="connsiteX752" fmla="*/ 2538061 w 6891715"/>
                <a:gd name="connsiteY752" fmla="*/ 5272653 h 6367455"/>
                <a:gd name="connsiteX753" fmla="*/ 2550848 w 6891715"/>
                <a:gd name="connsiteY753" fmla="*/ 5278994 h 6367455"/>
                <a:gd name="connsiteX754" fmla="*/ 2558520 w 6891715"/>
                <a:gd name="connsiteY754" fmla="*/ 5271702 h 6367455"/>
                <a:gd name="connsiteX755" fmla="*/ 2554684 w 6891715"/>
                <a:gd name="connsiteY755" fmla="*/ 5255850 h 6367455"/>
                <a:gd name="connsiteX756" fmla="*/ 2562356 w 6891715"/>
                <a:gd name="connsiteY756" fmla="*/ 5235559 h 6367455"/>
                <a:gd name="connsiteX757" fmla="*/ 3216274 w 6891715"/>
                <a:gd name="connsiteY757" fmla="*/ 5219689 h 6367455"/>
                <a:gd name="connsiteX758" fmla="*/ 3221000 w 6891715"/>
                <a:gd name="connsiteY758" fmla="*/ 5221547 h 6367455"/>
                <a:gd name="connsiteX759" fmla="*/ 3210958 w 6891715"/>
                <a:gd name="connsiteY759" fmla="*/ 5232389 h 6367455"/>
                <a:gd name="connsiteX760" fmla="*/ 3210367 w 6891715"/>
                <a:gd name="connsiteY760" fmla="*/ 5228052 h 6367455"/>
                <a:gd name="connsiteX761" fmla="*/ 3208300 w 6891715"/>
                <a:gd name="connsiteY761" fmla="*/ 5222477 h 6367455"/>
                <a:gd name="connsiteX762" fmla="*/ 3236875 w 6891715"/>
                <a:gd name="connsiteY762" fmla="*/ 5199051 h 6367455"/>
                <a:gd name="connsiteX763" fmla="*/ 3266104 w 6891715"/>
                <a:gd name="connsiteY763" fmla="*/ 5206144 h 6367455"/>
                <a:gd name="connsiteX764" fmla="*/ 3297200 w 6891715"/>
                <a:gd name="connsiteY764" fmla="*/ 5210197 h 6367455"/>
                <a:gd name="connsiteX765" fmla="*/ 3297200 w 6891715"/>
                <a:gd name="connsiteY765" fmla="*/ 5214926 h 6367455"/>
                <a:gd name="connsiteX766" fmla="*/ 3266726 w 6891715"/>
                <a:gd name="connsiteY766" fmla="*/ 5213912 h 6367455"/>
                <a:gd name="connsiteX767" fmla="*/ 3239673 w 6891715"/>
                <a:gd name="connsiteY767" fmla="*/ 5206819 h 6367455"/>
                <a:gd name="connsiteX768" fmla="*/ 3261468 w 6891715"/>
                <a:gd name="connsiteY768" fmla="*/ 5180001 h 6367455"/>
                <a:gd name="connsiteX769" fmla="*/ 3278151 w 6891715"/>
                <a:gd name="connsiteY769" fmla="*/ 5188077 h 6367455"/>
                <a:gd name="connsiteX770" fmla="*/ 3274688 w 6891715"/>
                <a:gd name="connsiteY770" fmla="*/ 5194289 h 6367455"/>
                <a:gd name="connsiteX771" fmla="*/ 3257376 w 6891715"/>
                <a:gd name="connsiteY771" fmla="*/ 5193046 h 6367455"/>
                <a:gd name="connsiteX772" fmla="*/ 3245415 w 6891715"/>
                <a:gd name="connsiteY772" fmla="*/ 5189630 h 6367455"/>
                <a:gd name="connsiteX773" fmla="*/ 3241953 w 6891715"/>
                <a:gd name="connsiteY773" fmla="*/ 5184970 h 6367455"/>
                <a:gd name="connsiteX774" fmla="*/ 3241638 w 6891715"/>
                <a:gd name="connsiteY774" fmla="*/ 5180311 h 6367455"/>
                <a:gd name="connsiteX775" fmla="*/ 3220023 w 6891715"/>
                <a:gd name="connsiteY775" fmla="*/ 5175239 h 6367455"/>
                <a:gd name="connsiteX776" fmla="*/ 3235288 w 6891715"/>
                <a:gd name="connsiteY776" fmla="*/ 5184764 h 6367455"/>
                <a:gd name="connsiteX777" fmla="*/ 3225824 w 6891715"/>
                <a:gd name="connsiteY777" fmla="*/ 5183535 h 6367455"/>
                <a:gd name="connsiteX778" fmla="*/ 3211475 w 6891715"/>
                <a:gd name="connsiteY778" fmla="*/ 5175546 h 6367455"/>
                <a:gd name="connsiteX779" fmla="*/ 2421121 w 6891715"/>
                <a:gd name="connsiteY779" fmla="*/ 5104145 h 6367455"/>
                <a:gd name="connsiteX780" fmla="*/ 2412624 w 6891715"/>
                <a:gd name="connsiteY780" fmla="*/ 5112639 h 6367455"/>
                <a:gd name="connsiteX781" fmla="*/ 2412672 w 6891715"/>
                <a:gd name="connsiteY781" fmla="*/ 5112737 h 6367455"/>
                <a:gd name="connsiteX782" fmla="*/ 2421138 w 6891715"/>
                <a:gd name="connsiteY782" fmla="*/ 5104253 h 6367455"/>
                <a:gd name="connsiteX783" fmla="*/ 2421121 w 6891715"/>
                <a:gd name="connsiteY783" fmla="*/ 5104145 h 6367455"/>
                <a:gd name="connsiteX784" fmla="*/ 3071775 w 6891715"/>
                <a:gd name="connsiteY784" fmla="*/ 5056176 h 6367455"/>
                <a:gd name="connsiteX785" fmla="*/ 3095705 w 6891715"/>
                <a:gd name="connsiteY785" fmla="*/ 5079407 h 6367455"/>
                <a:gd name="connsiteX786" fmla="*/ 3109875 w 6891715"/>
                <a:gd name="connsiteY786" fmla="*/ 5094276 h 6367455"/>
                <a:gd name="connsiteX787" fmla="*/ 3092242 w 6891715"/>
                <a:gd name="connsiteY787" fmla="*/ 5084364 h 6367455"/>
                <a:gd name="connsiteX788" fmla="*/ 3080277 w 6891715"/>
                <a:gd name="connsiteY788" fmla="*/ 5069805 h 6367455"/>
                <a:gd name="connsiteX789" fmla="*/ 3087650 w 6891715"/>
                <a:gd name="connsiteY789" fmla="*/ 5051414 h 6367455"/>
                <a:gd name="connsiteX790" fmla="*/ 3115887 w 6891715"/>
                <a:gd name="connsiteY790" fmla="*/ 5070981 h 6367455"/>
                <a:gd name="connsiteX791" fmla="*/ 3117813 w 6891715"/>
                <a:gd name="connsiteY791" fmla="*/ 5079989 h 6367455"/>
                <a:gd name="connsiteX792" fmla="*/ 3100350 w 6891715"/>
                <a:gd name="connsiteY792" fmla="*/ 5049826 h 6367455"/>
                <a:gd name="connsiteX793" fmla="*/ 3114638 w 6891715"/>
                <a:gd name="connsiteY793" fmla="*/ 5056224 h 6367455"/>
                <a:gd name="connsiteX794" fmla="*/ 3110215 w 6891715"/>
                <a:gd name="connsiteY794" fmla="*/ 5060939 h 6367455"/>
                <a:gd name="connsiteX795" fmla="*/ 3085812 w 6891715"/>
                <a:gd name="connsiteY795" fmla="*/ 5013314 h 6367455"/>
                <a:gd name="connsiteX796" fmla="*/ 3107082 w 6891715"/>
                <a:gd name="connsiteY796" fmla="*/ 5026331 h 6367455"/>
                <a:gd name="connsiteX797" fmla="*/ 3109016 w 6891715"/>
                <a:gd name="connsiteY797" fmla="*/ 5031411 h 6367455"/>
                <a:gd name="connsiteX798" fmla="*/ 3102570 w 6891715"/>
                <a:gd name="connsiteY798" fmla="*/ 5029824 h 6367455"/>
                <a:gd name="connsiteX799" fmla="*/ 3115461 w 6891715"/>
                <a:gd name="connsiteY799" fmla="*/ 5041254 h 6367455"/>
                <a:gd name="connsiteX800" fmla="*/ 3124163 w 6891715"/>
                <a:gd name="connsiteY800" fmla="*/ 5047921 h 6367455"/>
                <a:gd name="connsiteX801" fmla="*/ 3122874 w 6891715"/>
                <a:gd name="connsiteY801" fmla="*/ 5051414 h 6367455"/>
                <a:gd name="connsiteX802" fmla="*/ 3104182 w 6891715"/>
                <a:gd name="connsiteY802" fmla="*/ 5037126 h 6367455"/>
                <a:gd name="connsiteX803" fmla="*/ 3105471 w 6891715"/>
                <a:gd name="connsiteY803" fmla="*/ 5045381 h 6367455"/>
                <a:gd name="connsiteX804" fmla="*/ 3093224 w 6891715"/>
                <a:gd name="connsiteY804" fmla="*/ 5033316 h 6367455"/>
                <a:gd name="connsiteX805" fmla="*/ 3084523 w 6891715"/>
                <a:gd name="connsiteY805" fmla="*/ 5021886 h 6367455"/>
                <a:gd name="connsiteX806" fmla="*/ 3081300 w 6891715"/>
                <a:gd name="connsiteY806" fmla="*/ 5013949 h 6367455"/>
                <a:gd name="connsiteX807" fmla="*/ 3043982 w 6891715"/>
                <a:gd name="connsiteY807" fmla="*/ 5011726 h 6367455"/>
                <a:gd name="connsiteX808" fmla="*/ 3058460 w 6891715"/>
                <a:gd name="connsiteY808" fmla="*/ 5028318 h 6367455"/>
                <a:gd name="connsiteX809" fmla="*/ 3059076 w 6891715"/>
                <a:gd name="connsiteY809" fmla="*/ 5039379 h 6367455"/>
                <a:gd name="connsiteX810" fmla="*/ 3055071 w 6891715"/>
                <a:gd name="connsiteY810" fmla="*/ 5040301 h 6367455"/>
                <a:gd name="connsiteX811" fmla="*/ 3052299 w 6891715"/>
                <a:gd name="connsiteY811" fmla="*/ 5032927 h 6367455"/>
                <a:gd name="connsiteX812" fmla="*/ 3046139 w 6891715"/>
                <a:gd name="connsiteY812" fmla="*/ 5030161 h 6367455"/>
                <a:gd name="connsiteX813" fmla="*/ 3039978 w 6891715"/>
                <a:gd name="connsiteY813" fmla="*/ 5022173 h 6367455"/>
                <a:gd name="connsiteX814" fmla="*/ 3038438 w 6891715"/>
                <a:gd name="connsiteY814" fmla="*/ 5013877 h 6367455"/>
                <a:gd name="connsiteX815" fmla="*/ 3081196 w 6891715"/>
                <a:gd name="connsiteY815" fmla="*/ 4995851 h 6367455"/>
                <a:gd name="connsiteX816" fmla="*/ 3089628 w 6891715"/>
                <a:gd name="connsiteY816" fmla="*/ 5007599 h 6367455"/>
                <a:gd name="connsiteX817" fmla="*/ 3094000 w 6891715"/>
                <a:gd name="connsiteY817" fmla="*/ 5013314 h 6367455"/>
                <a:gd name="connsiteX818" fmla="*/ 3077761 w 6891715"/>
                <a:gd name="connsiteY818" fmla="*/ 5004106 h 6367455"/>
                <a:gd name="connsiteX819" fmla="*/ 3074950 w 6891715"/>
                <a:gd name="connsiteY819" fmla="*/ 4998708 h 6367455"/>
                <a:gd name="connsiteX820" fmla="*/ 6495127 w 6891715"/>
                <a:gd name="connsiteY820" fmla="*/ 4986728 h 6367455"/>
                <a:gd name="connsiteX821" fmla="*/ 6506559 w 6891715"/>
                <a:gd name="connsiteY821" fmla="*/ 4995299 h 6367455"/>
                <a:gd name="connsiteX822" fmla="*/ 6517991 w 6891715"/>
                <a:gd name="connsiteY822" fmla="*/ 4992442 h 6367455"/>
                <a:gd name="connsiteX823" fmla="*/ 6525612 w 6891715"/>
                <a:gd name="connsiteY823" fmla="*/ 4997204 h 6367455"/>
                <a:gd name="connsiteX824" fmla="*/ 6540537 w 6891715"/>
                <a:gd name="connsiteY824" fmla="*/ 4999426 h 6367455"/>
                <a:gd name="connsiteX825" fmla="*/ 6557050 w 6891715"/>
                <a:gd name="connsiteY825" fmla="*/ 5002918 h 6367455"/>
                <a:gd name="connsiteX826" fmla="*/ 6561450 w 6891715"/>
                <a:gd name="connsiteY826" fmla="*/ 5001033 h 6367455"/>
                <a:gd name="connsiteX827" fmla="*/ 6527292 w 6891715"/>
                <a:gd name="connsiteY827" fmla="*/ 5071939 h 6367455"/>
                <a:gd name="connsiteX828" fmla="*/ 6524977 w 6891715"/>
                <a:gd name="connsiteY828" fmla="*/ 5069582 h 6367455"/>
                <a:gd name="connsiteX829" fmla="*/ 6514815 w 6891715"/>
                <a:gd name="connsiteY829" fmla="*/ 5041964 h 6367455"/>
                <a:gd name="connsiteX830" fmla="*/ 6504336 w 6891715"/>
                <a:gd name="connsiteY830" fmla="*/ 5039424 h 6367455"/>
                <a:gd name="connsiteX831" fmla="*/ 6495762 w 6891715"/>
                <a:gd name="connsiteY831" fmla="*/ 5044821 h 6367455"/>
                <a:gd name="connsiteX832" fmla="*/ 6487506 w 6891715"/>
                <a:gd name="connsiteY832" fmla="*/ 5041329 h 6367455"/>
                <a:gd name="connsiteX833" fmla="*/ 6486553 w 6891715"/>
                <a:gd name="connsiteY833" fmla="*/ 5030536 h 6367455"/>
                <a:gd name="connsiteX834" fmla="*/ 6470993 w 6891715"/>
                <a:gd name="connsiteY834" fmla="*/ 5017520 h 6367455"/>
                <a:gd name="connsiteX835" fmla="*/ 6473534 w 6891715"/>
                <a:gd name="connsiteY835" fmla="*/ 4998791 h 6367455"/>
                <a:gd name="connsiteX836" fmla="*/ 6484648 w 6891715"/>
                <a:gd name="connsiteY836" fmla="*/ 4994981 h 6367455"/>
                <a:gd name="connsiteX837" fmla="*/ 3034945 w 6891715"/>
                <a:gd name="connsiteY837" fmla="*/ 4948226 h 6367455"/>
                <a:gd name="connsiteX838" fmla="*/ 3042883 w 6891715"/>
                <a:gd name="connsiteY838" fmla="*/ 4949174 h 6367455"/>
                <a:gd name="connsiteX839" fmla="*/ 3044153 w 6891715"/>
                <a:gd name="connsiteY839" fmla="*/ 4962446 h 6367455"/>
                <a:gd name="connsiteX840" fmla="*/ 3048915 w 6891715"/>
                <a:gd name="connsiteY840" fmla="*/ 4968133 h 6367455"/>
                <a:gd name="connsiteX841" fmla="*/ 3055265 w 6891715"/>
                <a:gd name="connsiteY841" fmla="*/ 4979509 h 6367455"/>
                <a:gd name="connsiteX842" fmla="*/ 3060663 w 6891715"/>
                <a:gd name="connsiteY842" fmla="*/ 5014901 h 6367455"/>
                <a:gd name="connsiteX843" fmla="*/ 3054313 w 6891715"/>
                <a:gd name="connsiteY843" fmla="*/ 5014269 h 6367455"/>
                <a:gd name="connsiteX844" fmla="*/ 3049868 w 6891715"/>
                <a:gd name="connsiteY844" fmla="*/ 5008581 h 6367455"/>
                <a:gd name="connsiteX845" fmla="*/ 3040342 w 6891715"/>
                <a:gd name="connsiteY845" fmla="*/ 4999101 h 6367455"/>
                <a:gd name="connsiteX846" fmla="*/ 3036850 w 6891715"/>
                <a:gd name="connsiteY846" fmla="*/ 4987725 h 6367455"/>
                <a:gd name="connsiteX847" fmla="*/ 3039072 w 6891715"/>
                <a:gd name="connsiteY847" fmla="*/ 4981405 h 6367455"/>
                <a:gd name="connsiteX848" fmla="*/ 3044788 w 6891715"/>
                <a:gd name="connsiteY848" fmla="*/ 4985829 h 6367455"/>
                <a:gd name="connsiteX849" fmla="*/ 3046058 w 6891715"/>
                <a:gd name="connsiteY849" fmla="*/ 4981405 h 6367455"/>
                <a:gd name="connsiteX850" fmla="*/ 3046058 w 6891715"/>
                <a:gd name="connsiteY850" fmla="*/ 4972241 h 6367455"/>
                <a:gd name="connsiteX851" fmla="*/ 3033675 w 6891715"/>
                <a:gd name="connsiteY851" fmla="*/ 4958022 h 6367455"/>
                <a:gd name="connsiteX852" fmla="*/ 3060662 w 6891715"/>
                <a:gd name="connsiteY852" fmla="*/ 4941876 h 6367455"/>
                <a:gd name="connsiteX853" fmla="*/ 3066377 w 6891715"/>
                <a:gd name="connsiteY853" fmla="*/ 4941876 h 6367455"/>
                <a:gd name="connsiteX854" fmla="*/ 3081300 w 6891715"/>
                <a:gd name="connsiteY854" fmla="*/ 4964101 h 6367455"/>
                <a:gd name="connsiteX855" fmla="*/ 3086062 w 6891715"/>
                <a:gd name="connsiteY855" fmla="*/ 4968228 h 6367455"/>
                <a:gd name="connsiteX856" fmla="*/ 3081935 w 6891715"/>
                <a:gd name="connsiteY856" fmla="*/ 4974578 h 6367455"/>
                <a:gd name="connsiteX857" fmla="*/ 3089872 w 6891715"/>
                <a:gd name="connsiteY857" fmla="*/ 4983786 h 6367455"/>
                <a:gd name="connsiteX858" fmla="*/ 3097175 w 6891715"/>
                <a:gd name="connsiteY858" fmla="*/ 4999026 h 6367455"/>
                <a:gd name="connsiteX859" fmla="*/ 3094317 w 6891715"/>
                <a:gd name="connsiteY859" fmla="*/ 4994263 h 6367455"/>
                <a:gd name="connsiteX860" fmla="*/ 3087967 w 6891715"/>
                <a:gd name="connsiteY860" fmla="*/ 4991406 h 6367455"/>
                <a:gd name="connsiteX861" fmla="*/ 3075902 w 6891715"/>
                <a:gd name="connsiteY861" fmla="*/ 4984738 h 6367455"/>
                <a:gd name="connsiteX862" fmla="*/ 3072092 w 6891715"/>
                <a:gd name="connsiteY862" fmla="*/ 4972673 h 6367455"/>
                <a:gd name="connsiteX863" fmla="*/ 3068917 w 6891715"/>
                <a:gd name="connsiteY863" fmla="*/ 4972038 h 6367455"/>
                <a:gd name="connsiteX864" fmla="*/ 3054312 w 6891715"/>
                <a:gd name="connsiteY864" fmla="*/ 4962196 h 6367455"/>
                <a:gd name="connsiteX865" fmla="*/ 3052725 w 6891715"/>
                <a:gd name="connsiteY865" fmla="*/ 4951083 h 6367455"/>
                <a:gd name="connsiteX866" fmla="*/ 3060662 w 6891715"/>
                <a:gd name="connsiteY866" fmla="*/ 4950448 h 6367455"/>
                <a:gd name="connsiteX867" fmla="*/ 6600872 w 6891715"/>
                <a:gd name="connsiteY867" fmla="*/ 4906095 h 6367455"/>
                <a:gd name="connsiteX868" fmla="*/ 6598649 w 6891715"/>
                <a:gd name="connsiteY868" fmla="*/ 4911492 h 6367455"/>
                <a:gd name="connsiteX869" fmla="*/ 6602058 w 6891715"/>
                <a:gd name="connsiteY869" fmla="*/ 4916735 h 6367455"/>
                <a:gd name="connsiteX870" fmla="*/ 6570401 w 6891715"/>
                <a:gd name="connsiteY870" fmla="*/ 4982451 h 6367455"/>
                <a:gd name="connsiteX871" fmla="*/ 6569434 w 6891715"/>
                <a:gd name="connsiteY871" fmla="*/ 4982283 h 6367455"/>
                <a:gd name="connsiteX872" fmla="*/ 6564036 w 6891715"/>
                <a:gd name="connsiteY872" fmla="*/ 4977839 h 6367455"/>
                <a:gd name="connsiteX873" fmla="*/ 6564354 w 6891715"/>
                <a:gd name="connsiteY873" fmla="*/ 4967363 h 6367455"/>
                <a:gd name="connsiteX874" fmla="*/ 6569752 w 6891715"/>
                <a:gd name="connsiteY874" fmla="*/ 4961332 h 6367455"/>
                <a:gd name="connsiteX875" fmla="*/ 6573563 w 6891715"/>
                <a:gd name="connsiteY875" fmla="*/ 4943237 h 6367455"/>
                <a:gd name="connsiteX876" fmla="*/ 6567212 w 6891715"/>
                <a:gd name="connsiteY876" fmla="*/ 4935936 h 6367455"/>
                <a:gd name="connsiteX877" fmla="*/ 6568799 w 6891715"/>
                <a:gd name="connsiteY877" fmla="*/ 4924190 h 6367455"/>
                <a:gd name="connsiteX878" fmla="*/ 6582772 w 6891715"/>
                <a:gd name="connsiteY878" fmla="*/ 4909905 h 6367455"/>
                <a:gd name="connsiteX879" fmla="*/ 4951102 w 6891715"/>
                <a:gd name="connsiteY879" fmla="*/ 4806942 h 6367455"/>
                <a:gd name="connsiteX880" fmla="*/ 4954554 w 6891715"/>
                <a:gd name="connsiteY880" fmla="*/ 4813479 h 6367455"/>
                <a:gd name="connsiteX881" fmla="*/ 4953518 w 6891715"/>
                <a:gd name="connsiteY881" fmla="*/ 4818055 h 6367455"/>
                <a:gd name="connsiteX882" fmla="*/ 4946616 w 6891715"/>
                <a:gd name="connsiteY882" fmla="*/ 4810210 h 6367455"/>
                <a:gd name="connsiteX883" fmla="*/ 5054566 w 6891715"/>
                <a:gd name="connsiteY883" fmla="*/ 4779954 h 6367455"/>
                <a:gd name="connsiteX884" fmla="*/ 5046311 w 6891715"/>
                <a:gd name="connsiteY884" fmla="*/ 4792539 h 6367455"/>
                <a:gd name="connsiteX885" fmla="*/ 5039961 w 6891715"/>
                <a:gd name="connsiteY885" fmla="*/ 4814879 h 6367455"/>
                <a:gd name="connsiteX886" fmla="*/ 5029166 w 6891715"/>
                <a:gd name="connsiteY886" fmla="*/ 4805125 h 6367455"/>
                <a:gd name="connsiteX887" fmla="*/ 5032341 w 6891715"/>
                <a:gd name="connsiteY887" fmla="*/ 4797888 h 6367455"/>
                <a:gd name="connsiteX888" fmla="*/ 5048533 w 6891715"/>
                <a:gd name="connsiteY888" fmla="*/ 4785303 h 6367455"/>
                <a:gd name="connsiteX889" fmla="*/ 4546749 w 6891715"/>
                <a:gd name="connsiteY889" fmla="*/ 4760722 h 6367455"/>
                <a:gd name="connsiteX890" fmla="*/ 4546260 w 6891715"/>
                <a:gd name="connsiteY890" fmla="*/ 4761212 h 6367455"/>
                <a:gd name="connsiteX891" fmla="*/ 4546884 w 6891715"/>
                <a:gd name="connsiteY891" fmla="*/ 4760899 h 6367455"/>
                <a:gd name="connsiteX892" fmla="*/ 5140291 w 6891715"/>
                <a:gd name="connsiteY892" fmla="*/ 4749792 h 6367455"/>
                <a:gd name="connsiteX893" fmla="*/ 5127591 w 6891715"/>
                <a:gd name="connsiteY893" fmla="*/ 4759317 h 6367455"/>
                <a:gd name="connsiteX894" fmla="*/ 5130477 w 6891715"/>
                <a:gd name="connsiteY894" fmla="*/ 4751021 h 6367455"/>
                <a:gd name="connsiteX895" fmla="*/ 6342270 w 6891715"/>
                <a:gd name="connsiteY895" fmla="*/ 4710093 h 6367455"/>
                <a:gd name="connsiteX896" fmla="*/ 6339836 w 6891715"/>
                <a:gd name="connsiteY896" fmla="*/ 4714047 h 6367455"/>
                <a:gd name="connsiteX897" fmla="*/ 6301729 w 6891715"/>
                <a:gd name="connsiteY897" fmla="*/ 4718809 h 6367455"/>
                <a:gd name="connsiteX898" fmla="*/ 6300459 w 6891715"/>
                <a:gd name="connsiteY898" fmla="*/ 4737220 h 6367455"/>
                <a:gd name="connsiteX899" fmla="*/ 6300488 w 6891715"/>
                <a:gd name="connsiteY899" fmla="*/ 4737235 h 6367455"/>
                <a:gd name="connsiteX900" fmla="*/ 6301738 w 6891715"/>
                <a:gd name="connsiteY900" fmla="*/ 4719118 h 6367455"/>
                <a:gd name="connsiteX901" fmla="*/ 6339844 w 6891715"/>
                <a:gd name="connsiteY901" fmla="*/ 4714356 h 6367455"/>
                <a:gd name="connsiteX902" fmla="*/ 6342384 w 6891715"/>
                <a:gd name="connsiteY902" fmla="*/ 4710229 h 6367455"/>
                <a:gd name="connsiteX903" fmla="*/ 1472534 w 6891715"/>
                <a:gd name="connsiteY903" fmla="*/ 4375142 h 6367455"/>
                <a:gd name="connsiteX904" fmla="*/ 1482060 w 6891715"/>
                <a:gd name="connsiteY904" fmla="*/ 4376139 h 6367455"/>
                <a:gd name="connsiteX905" fmla="*/ 1487457 w 6891715"/>
                <a:gd name="connsiteY905" fmla="*/ 4385110 h 6367455"/>
                <a:gd name="connsiteX906" fmla="*/ 1484282 w 6891715"/>
                <a:gd name="connsiteY906" fmla="*/ 4388433 h 6367455"/>
                <a:gd name="connsiteX907" fmla="*/ 1476662 w 6891715"/>
                <a:gd name="connsiteY907" fmla="*/ 4385110 h 6367455"/>
                <a:gd name="connsiteX908" fmla="*/ 1467137 w 6891715"/>
                <a:gd name="connsiteY908" fmla="*/ 4389430 h 6367455"/>
                <a:gd name="connsiteX909" fmla="*/ 1465232 w 6891715"/>
                <a:gd name="connsiteY909" fmla="*/ 4381787 h 6367455"/>
                <a:gd name="connsiteX910" fmla="*/ 1435070 w 6891715"/>
                <a:gd name="connsiteY910" fmla="*/ 4357679 h 6367455"/>
                <a:gd name="connsiteX911" fmla="*/ 1446184 w 6891715"/>
                <a:gd name="connsiteY911" fmla="*/ 4359584 h 6367455"/>
                <a:gd name="connsiteX912" fmla="*/ 1443096 w 6891715"/>
                <a:gd name="connsiteY912" fmla="*/ 4363711 h 6367455"/>
                <a:gd name="connsiteX913" fmla="*/ 1435996 w 6891715"/>
                <a:gd name="connsiteY913" fmla="*/ 4364029 h 6367455"/>
                <a:gd name="connsiteX914" fmla="*/ 1538093 w 6891715"/>
                <a:gd name="connsiteY914" fmla="*/ 4154476 h 6367455"/>
                <a:gd name="connsiteX915" fmla="*/ 1543523 w 6891715"/>
                <a:gd name="connsiteY915" fmla="*/ 4158725 h 6367455"/>
                <a:gd name="connsiteX916" fmla="*/ 1561405 w 6891715"/>
                <a:gd name="connsiteY916" fmla="*/ 4162647 h 6367455"/>
                <a:gd name="connsiteX917" fmla="*/ 1566834 w 6891715"/>
                <a:gd name="connsiteY917" fmla="*/ 4170491 h 6367455"/>
                <a:gd name="connsiteX918" fmla="*/ 1564918 w 6891715"/>
                <a:gd name="connsiteY918" fmla="*/ 4178008 h 6367455"/>
                <a:gd name="connsiteX919" fmla="*/ 1557251 w 6891715"/>
                <a:gd name="connsiteY919" fmla="*/ 4185526 h 6367455"/>
                <a:gd name="connsiteX920" fmla="*/ 1549910 w 6891715"/>
                <a:gd name="connsiteY920" fmla="*/ 4187814 h 6367455"/>
                <a:gd name="connsiteX921" fmla="*/ 1525320 w 6891715"/>
                <a:gd name="connsiteY921" fmla="*/ 4175067 h 6367455"/>
                <a:gd name="connsiteX922" fmla="*/ 1511272 w 6891715"/>
                <a:gd name="connsiteY922" fmla="*/ 4175067 h 6367455"/>
                <a:gd name="connsiteX923" fmla="*/ 1515740 w 6891715"/>
                <a:gd name="connsiteY923" fmla="*/ 4171798 h 6367455"/>
                <a:gd name="connsiteX924" fmla="*/ 2133803 w 6891715"/>
                <a:gd name="connsiteY924" fmla="*/ 3771889 h 6367455"/>
                <a:gd name="connsiteX925" fmla="*/ 2135150 w 6891715"/>
                <a:gd name="connsiteY925" fmla="*/ 3783636 h 6367455"/>
                <a:gd name="connsiteX926" fmla="*/ 2131782 w 6891715"/>
                <a:gd name="connsiteY926" fmla="*/ 3794114 h 6367455"/>
                <a:gd name="connsiteX927" fmla="*/ 2129762 w 6891715"/>
                <a:gd name="connsiteY927" fmla="*/ 3813164 h 6367455"/>
                <a:gd name="connsiteX928" fmla="*/ 2112925 w 6891715"/>
                <a:gd name="connsiteY928" fmla="*/ 3813164 h 6367455"/>
                <a:gd name="connsiteX929" fmla="*/ 2114609 w 6891715"/>
                <a:gd name="connsiteY929" fmla="*/ 3788081 h 6367455"/>
                <a:gd name="connsiteX930" fmla="*/ 2124711 w 6891715"/>
                <a:gd name="connsiteY930" fmla="*/ 3775381 h 6367455"/>
                <a:gd name="connsiteX931" fmla="*/ 2166583 w 6891715"/>
                <a:gd name="connsiteY931" fmla="*/ 3746489 h 6367455"/>
                <a:gd name="connsiteX932" fmla="*/ 2171663 w 6891715"/>
                <a:gd name="connsiteY932" fmla="*/ 3748735 h 6367455"/>
                <a:gd name="connsiteX933" fmla="*/ 2153883 w 6891715"/>
                <a:gd name="connsiteY933" fmla="*/ 3759324 h 6367455"/>
                <a:gd name="connsiteX934" fmla="*/ 2146263 w 6891715"/>
                <a:gd name="connsiteY934" fmla="*/ 3767988 h 6367455"/>
                <a:gd name="connsiteX935" fmla="*/ 2140230 w 6891715"/>
                <a:gd name="connsiteY935" fmla="*/ 3776652 h 6367455"/>
                <a:gd name="connsiteX936" fmla="*/ 2136738 w 6891715"/>
                <a:gd name="connsiteY936" fmla="*/ 3766705 h 6367455"/>
                <a:gd name="connsiteX937" fmla="*/ 2146263 w 6891715"/>
                <a:gd name="connsiteY937" fmla="*/ 3757078 h 6367455"/>
                <a:gd name="connsiteX938" fmla="*/ 1246315 w 6891715"/>
                <a:gd name="connsiteY938" fmla="*/ 3744901 h 6367455"/>
                <a:gd name="connsiteX939" fmla="*/ 1253753 w 6891715"/>
                <a:gd name="connsiteY939" fmla="*/ 3753473 h 6367455"/>
                <a:gd name="connsiteX940" fmla="*/ 1263448 w 6891715"/>
                <a:gd name="connsiteY940" fmla="*/ 3760458 h 6367455"/>
                <a:gd name="connsiteX941" fmla="*/ 1273144 w 6891715"/>
                <a:gd name="connsiteY941" fmla="*/ 3759506 h 6367455"/>
                <a:gd name="connsiteX942" fmla="*/ 1263448 w 6891715"/>
                <a:gd name="connsiteY942" fmla="*/ 3772206 h 6367455"/>
                <a:gd name="connsiteX943" fmla="*/ 1258277 w 6891715"/>
                <a:gd name="connsiteY943" fmla="*/ 3783953 h 6367455"/>
                <a:gd name="connsiteX944" fmla="*/ 1250844 w 6891715"/>
                <a:gd name="connsiteY944" fmla="*/ 3789351 h 6367455"/>
                <a:gd name="connsiteX945" fmla="*/ 1222724 w 6891715"/>
                <a:gd name="connsiteY945" fmla="*/ 3780143 h 6367455"/>
                <a:gd name="connsiteX946" fmla="*/ 1219167 w 6891715"/>
                <a:gd name="connsiteY946" fmla="*/ 3767443 h 6367455"/>
                <a:gd name="connsiteX947" fmla="*/ 1225632 w 6891715"/>
                <a:gd name="connsiteY947" fmla="*/ 3765221 h 6367455"/>
                <a:gd name="connsiteX948" fmla="*/ 1222400 w 6891715"/>
                <a:gd name="connsiteY948" fmla="*/ 3762046 h 6367455"/>
                <a:gd name="connsiteX949" fmla="*/ 1220461 w 6891715"/>
                <a:gd name="connsiteY949" fmla="*/ 3748393 h 6367455"/>
                <a:gd name="connsiteX950" fmla="*/ 2215160 w 6891715"/>
                <a:gd name="connsiteY950" fmla="*/ 3730614 h 6367455"/>
                <a:gd name="connsiteX951" fmla="*/ 2216113 w 6891715"/>
                <a:gd name="connsiteY951" fmla="*/ 3734660 h 6367455"/>
                <a:gd name="connsiteX952" fmla="*/ 2207540 w 6891715"/>
                <a:gd name="connsiteY952" fmla="*/ 3735594 h 6367455"/>
                <a:gd name="connsiteX953" fmla="*/ 2194840 w 6891715"/>
                <a:gd name="connsiteY953" fmla="*/ 3739952 h 6367455"/>
                <a:gd name="connsiteX954" fmla="*/ 2188490 w 6891715"/>
                <a:gd name="connsiteY954" fmla="*/ 3744933 h 6367455"/>
                <a:gd name="connsiteX955" fmla="*/ 2178330 w 6891715"/>
                <a:gd name="connsiteY955" fmla="*/ 3746489 h 6367455"/>
                <a:gd name="connsiteX956" fmla="*/ 2171663 w 6891715"/>
                <a:gd name="connsiteY956" fmla="*/ 3739330 h 6367455"/>
                <a:gd name="connsiteX957" fmla="*/ 2200238 w 6891715"/>
                <a:gd name="connsiteY957" fmla="*/ 3732482 h 6367455"/>
                <a:gd name="connsiteX958" fmla="*/ 2265326 w 6891715"/>
                <a:gd name="connsiteY958" fmla="*/ 3727439 h 6367455"/>
                <a:gd name="connsiteX959" fmla="*/ 2248622 w 6891715"/>
                <a:gd name="connsiteY959" fmla="*/ 3736964 h 6367455"/>
                <a:gd name="connsiteX960" fmla="*/ 2235070 w 6891715"/>
                <a:gd name="connsiteY960" fmla="*/ 3735232 h 6367455"/>
                <a:gd name="connsiteX961" fmla="*/ 2222463 w 6891715"/>
                <a:gd name="connsiteY961" fmla="*/ 3736387 h 6367455"/>
                <a:gd name="connsiteX962" fmla="*/ 2227821 w 6891715"/>
                <a:gd name="connsiteY962" fmla="*/ 3730614 h 6367455"/>
                <a:gd name="connsiteX963" fmla="*/ 2243579 w 6891715"/>
                <a:gd name="connsiteY963" fmla="*/ 3730325 h 6367455"/>
                <a:gd name="connsiteX964" fmla="*/ 2256816 w 6891715"/>
                <a:gd name="connsiteY964" fmla="*/ 3729171 h 6367455"/>
                <a:gd name="connsiteX965" fmla="*/ 2293901 w 6891715"/>
                <a:gd name="connsiteY965" fmla="*/ 3721089 h 6367455"/>
                <a:gd name="connsiteX966" fmla="*/ 2284247 w 6891715"/>
                <a:gd name="connsiteY966" fmla="*/ 3726436 h 6367455"/>
                <a:gd name="connsiteX967" fmla="*/ 2270088 w 6891715"/>
                <a:gd name="connsiteY967" fmla="*/ 3733789 h 6367455"/>
                <a:gd name="connsiteX968" fmla="*/ 2275558 w 6891715"/>
                <a:gd name="connsiteY968" fmla="*/ 3723763 h 6367455"/>
                <a:gd name="connsiteX969" fmla="*/ 2314928 w 6891715"/>
                <a:gd name="connsiteY969" fmla="*/ 3706801 h 6367455"/>
                <a:gd name="connsiteX970" fmla="*/ 2327813 w 6891715"/>
                <a:gd name="connsiteY970" fmla="*/ 3706801 h 6367455"/>
                <a:gd name="connsiteX971" fmla="*/ 2332000 w 6891715"/>
                <a:gd name="connsiteY971" fmla="*/ 3711192 h 6367455"/>
                <a:gd name="connsiteX972" fmla="*/ 2322337 w 6891715"/>
                <a:gd name="connsiteY972" fmla="*/ 3713556 h 6367455"/>
                <a:gd name="connsiteX973" fmla="*/ 2315251 w 6891715"/>
                <a:gd name="connsiteY973" fmla="*/ 3722676 h 6367455"/>
                <a:gd name="connsiteX974" fmla="*/ 2309775 w 6891715"/>
                <a:gd name="connsiteY974" fmla="*/ 3715921 h 6367455"/>
                <a:gd name="connsiteX975" fmla="*/ 2362163 w 6891715"/>
                <a:gd name="connsiteY975" fmla="*/ 3689339 h 6367455"/>
                <a:gd name="connsiteX976" fmla="*/ 2358194 w 6891715"/>
                <a:gd name="connsiteY976" fmla="*/ 3694310 h 6367455"/>
                <a:gd name="connsiteX977" fmla="*/ 2338350 w 6891715"/>
                <a:gd name="connsiteY977" fmla="*/ 3700452 h 6367455"/>
                <a:gd name="connsiteX978" fmla="*/ 2351579 w 6891715"/>
                <a:gd name="connsiteY978" fmla="*/ 3693433 h 6367455"/>
                <a:gd name="connsiteX979" fmla="*/ 2392325 w 6891715"/>
                <a:gd name="connsiteY979" fmla="*/ 3682989 h 6367455"/>
                <a:gd name="connsiteX980" fmla="*/ 2388983 w 6891715"/>
                <a:gd name="connsiteY980" fmla="*/ 3687752 h 6367455"/>
                <a:gd name="connsiteX981" fmla="*/ 2373275 w 6891715"/>
                <a:gd name="connsiteY981" fmla="*/ 3685187 h 6367455"/>
                <a:gd name="connsiteX982" fmla="*/ 2415017 w 6891715"/>
                <a:gd name="connsiteY982" fmla="*/ 3681401 h 6367455"/>
                <a:gd name="connsiteX983" fmla="*/ 2422488 w 6891715"/>
                <a:gd name="connsiteY983" fmla="*/ 3682866 h 6367455"/>
                <a:gd name="connsiteX984" fmla="*/ 2406613 w 6891715"/>
                <a:gd name="connsiteY984" fmla="*/ 3684576 h 6367455"/>
                <a:gd name="connsiteX985" fmla="*/ 2985194 w 6891715"/>
                <a:gd name="connsiteY985" fmla="*/ 3619489 h 6367455"/>
                <a:gd name="connsiteX986" fmla="*/ 3001933 w 6891715"/>
                <a:gd name="connsiteY986" fmla="*/ 3643179 h 6367455"/>
                <a:gd name="connsiteX987" fmla="*/ 3012555 w 6891715"/>
                <a:gd name="connsiteY987" fmla="*/ 3653563 h 6367455"/>
                <a:gd name="connsiteX988" fmla="*/ 3031868 w 6891715"/>
                <a:gd name="connsiteY988" fmla="*/ 3655835 h 6367455"/>
                <a:gd name="connsiteX989" fmla="*/ 3043778 w 6891715"/>
                <a:gd name="connsiteY989" fmla="*/ 3654212 h 6367455"/>
                <a:gd name="connsiteX990" fmla="*/ 3041525 w 6891715"/>
                <a:gd name="connsiteY990" fmla="*/ 3658756 h 6367455"/>
                <a:gd name="connsiteX991" fmla="*/ 3047963 w 6891715"/>
                <a:gd name="connsiteY991" fmla="*/ 3678227 h 6367455"/>
                <a:gd name="connsiteX992" fmla="*/ 3036375 w 6891715"/>
                <a:gd name="connsiteY992" fmla="*/ 3670438 h 6367455"/>
                <a:gd name="connsiteX993" fmla="*/ 3022212 w 6891715"/>
                <a:gd name="connsiteY993" fmla="*/ 3667518 h 6367455"/>
                <a:gd name="connsiteX994" fmla="*/ 3011589 w 6891715"/>
                <a:gd name="connsiteY994" fmla="*/ 3675306 h 6367455"/>
                <a:gd name="connsiteX995" fmla="*/ 3000645 w 6891715"/>
                <a:gd name="connsiteY995" fmla="*/ 3667518 h 6367455"/>
                <a:gd name="connsiteX996" fmla="*/ 3000001 w 6891715"/>
                <a:gd name="connsiteY996" fmla="*/ 3667193 h 6367455"/>
                <a:gd name="connsiteX997" fmla="*/ 2997426 w 6891715"/>
                <a:gd name="connsiteY997" fmla="*/ 3665895 h 6367455"/>
                <a:gd name="connsiteX998" fmla="*/ 2995495 w 6891715"/>
                <a:gd name="connsiteY998" fmla="*/ 3663624 h 6367455"/>
                <a:gd name="connsiteX999" fmla="*/ 2994529 w 6891715"/>
                <a:gd name="connsiteY999" fmla="*/ 3662650 h 6367455"/>
                <a:gd name="connsiteX1000" fmla="*/ 2994207 w 6891715"/>
                <a:gd name="connsiteY1000" fmla="*/ 3661027 h 6367455"/>
                <a:gd name="connsiteX1001" fmla="*/ 2995173 w 6891715"/>
                <a:gd name="connsiteY1001" fmla="*/ 3651292 h 6367455"/>
                <a:gd name="connsiteX1002" fmla="*/ 2995495 w 6891715"/>
                <a:gd name="connsiteY1002" fmla="*/ 3644152 h 6367455"/>
                <a:gd name="connsiteX1003" fmla="*/ 2987770 w 6891715"/>
                <a:gd name="connsiteY1003" fmla="*/ 3639934 h 6367455"/>
                <a:gd name="connsiteX1004" fmla="*/ 2978113 w 6891715"/>
                <a:gd name="connsiteY1004" fmla="*/ 3632145 h 6367455"/>
                <a:gd name="connsiteX1005" fmla="*/ 720699 w 6891715"/>
                <a:gd name="connsiteY1005" fmla="*/ 3606789 h 6367455"/>
                <a:gd name="connsiteX1006" fmla="*/ 731812 w 6891715"/>
                <a:gd name="connsiteY1006" fmla="*/ 3609057 h 6367455"/>
                <a:gd name="connsiteX1007" fmla="*/ 730831 w 6891715"/>
                <a:gd name="connsiteY1007" fmla="*/ 3622664 h 6367455"/>
                <a:gd name="connsiteX1008" fmla="*/ 721027 w 6891715"/>
                <a:gd name="connsiteY1008" fmla="*/ 3617480 h 6367455"/>
                <a:gd name="connsiteX1009" fmla="*/ 720699 w 6891715"/>
                <a:gd name="connsiteY1009" fmla="*/ 3606789 h 6367455"/>
                <a:gd name="connsiteX1010" fmla="*/ 1246157 w 6891715"/>
                <a:gd name="connsiteY1010" fmla="*/ 3590917 h 6367455"/>
                <a:gd name="connsiteX1011" fmla="*/ 1252507 w 6891715"/>
                <a:gd name="connsiteY1011" fmla="*/ 3593139 h 6367455"/>
                <a:gd name="connsiteX1012" fmla="*/ 1244887 w 6891715"/>
                <a:gd name="connsiteY1012" fmla="*/ 3604569 h 6367455"/>
                <a:gd name="connsiteX1013" fmla="*/ 1247109 w 6891715"/>
                <a:gd name="connsiteY1013" fmla="*/ 3615999 h 6367455"/>
                <a:gd name="connsiteX1014" fmla="*/ 1242030 w 6891715"/>
                <a:gd name="connsiteY1014" fmla="*/ 3631874 h 6367455"/>
                <a:gd name="connsiteX1015" fmla="*/ 1231552 w 6891715"/>
                <a:gd name="connsiteY1015" fmla="*/ 3641399 h 6367455"/>
                <a:gd name="connsiteX1016" fmla="*/ 1216630 w 6891715"/>
                <a:gd name="connsiteY1016" fmla="*/ 3640764 h 6367455"/>
                <a:gd name="connsiteX1017" fmla="*/ 1208057 w 6891715"/>
                <a:gd name="connsiteY1017" fmla="*/ 3644892 h 6367455"/>
                <a:gd name="connsiteX1018" fmla="*/ 1208057 w 6891715"/>
                <a:gd name="connsiteY1018" fmla="*/ 3636637 h 6367455"/>
                <a:gd name="connsiteX1019" fmla="*/ 1218852 w 6891715"/>
                <a:gd name="connsiteY1019" fmla="*/ 3627112 h 6367455"/>
                <a:gd name="connsiteX1020" fmla="*/ 1229012 w 6891715"/>
                <a:gd name="connsiteY1020" fmla="*/ 3599489 h 6367455"/>
                <a:gd name="connsiteX1021" fmla="*/ 2722963 w 6891715"/>
                <a:gd name="connsiteY1021" fmla="*/ 3559164 h 6367455"/>
                <a:gd name="connsiteX1022" fmla="*/ 2736813 w 6891715"/>
                <a:gd name="connsiteY1022" fmla="*/ 3571070 h 6367455"/>
                <a:gd name="connsiteX1023" fmla="*/ 2734558 w 6891715"/>
                <a:gd name="connsiteY1023" fmla="*/ 3579759 h 6367455"/>
                <a:gd name="connsiteX1024" fmla="*/ 2724251 w 6891715"/>
                <a:gd name="connsiteY1024" fmla="*/ 3582977 h 6367455"/>
                <a:gd name="connsiteX1025" fmla="*/ 2714588 w 6891715"/>
                <a:gd name="connsiteY1025" fmla="*/ 3577506 h 6367455"/>
                <a:gd name="connsiteX1026" fmla="*/ 2715232 w 6891715"/>
                <a:gd name="connsiteY1026" fmla="*/ 3560773 h 6367455"/>
                <a:gd name="connsiteX1027" fmla="*/ 2492338 w 6891715"/>
                <a:gd name="connsiteY1027" fmla="*/ 3549639 h 6367455"/>
                <a:gd name="connsiteX1028" fmla="*/ 2485435 w 6891715"/>
                <a:gd name="connsiteY1028" fmla="*/ 3560752 h 6367455"/>
                <a:gd name="connsiteX1029" fmla="*/ 2484400 w 6891715"/>
                <a:gd name="connsiteY1029" fmla="*/ 3551741 h 6367455"/>
                <a:gd name="connsiteX1030" fmla="*/ 2463763 w 6891715"/>
                <a:gd name="connsiteY1030" fmla="*/ 3543289 h 6367455"/>
                <a:gd name="connsiteX1031" fmla="*/ 2473288 w 6891715"/>
                <a:gd name="connsiteY1031" fmla="*/ 3549484 h 6367455"/>
                <a:gd name="connsiteX1032" fmla="*/ 2469760 w 6891715"/>
                <a:gd name="connsiteY1032" fmla="*/ 3555989 h 6367455"/>
                <a:gd name="connsiteX1033" fmla="*/ 2922455 w 6891715"/>
                <a:gd name="connsiteY1033" fmla="*/ 3533764 h 6367455"/>
                <a:gd name="connsiteX1034" fmla="*/ 2937199 w 6891715"/>
                <a:gd name="connsiteY1034" fmla="*/ 3536647 h 6367455"/>
                <a:gd name="connsiteX1035" fmla="*/ 2937199 w 6891715"/>
                <a:gd name="connsiteY1035" fmla="*/ 3548500 h 6367455"/>
                <a:gd name="connsiteX1036" fmla="*/ 2943473 w 6891715"/>
                <a:gd name="connsiteY1036" fmla="*/ 3553946 h 6367455"/>
                <a:gd name="connsiteX1037" fmla="*/ 2956021 w 6891715"/>
                <a:gd name="connsiteY1037" fmla="*/ 3552665 h 6367455"/>
                <a:gd name="connsiteX1038" fmla="*/ 2961354 w 6891715"/>
                <a:gd name="connsiteY1038" fmla="*/ 3560033 h 6367455"/>
                <a:gd name="connsiteX1039" fmla="*/ 2959158 w 6891715"/>
                <a:gd name="connsiteY1039" fmla="*/ 3566440 h 6367455"/>
                <a:gd name="connsiteX1040" fmla="*/ 2953825 w 6891715"/>
                <a:gd name="connsiteY1040" fmla="*/ 3573808 h 6367455"/>
                <a:gd name="connsiteX1041" fmla="*/ 2960099 w 6891715"/>
                <a:gd name="connsiteY1041" fmla="*/ 3577011 h 6367455"/>
                <a:gd name="connsiteX1042" fmla="*/ 2967001 w 6891715"/>
                <a:gd name="connsiteY1042" fmla="*/ 3589825 h 6367455"/>
                <a:gd name="connsiteX1043" fmla="*/ 2960727 w 6891715"/>
                <a:gd name="connsiteY1043" fmla="*/ 3595271 h 6367455"/>
                <a:gd name="connsiteX1044" fmla="*/ 2952257 w 6891715"/>
                <a:gd name="connsiteY1044" fmla="*/ 3591106 h 6367455"/>
                <a:gd name="connsiteX1045" fmla="*/ 2943787 w 6891715"/>
                <a:gd name="connsiteY1045" fmla="*/ 3589825 h 6367455"/>
                <a:gd name="connsiteX1046" fmla="*/ 2939709 w 6891715"/>
                <a:gd name="connsiteY1046" fmla="*/ 3595591 h 6367455"/>
                <a:gd name="connsiteX1047" fmla="*/ 2936572 w 6891715"/>
                <a:gd name="connsiteY1047" fmla="*/ 3600397 h 6367455"/>
                <a:gd name="connsiteX1048" fmla="*/ 2933435 w 6891715"/>
                <a:gd name="connsiteY1048" fmla="*/ 3603920 h 6367455"/>
                <a:gd name="connsiteX1049" fmla="*/ 2932180 w 6891715"/>
                <a:gd name="connsiteY1049" fmla="*/ 3604882 h 6367455"/>
                <a:gd name="connsiteX1050" fmla="*/ 2931239 w 6891715"/>
                <a:gd name="connsiteY1050" fmla="*/ 3605202 h 6367455"/>
                <a:gd name="connsiteX1051" fmla="*/ 2930612 w 6891715"/>
                <a:gd name="connsiteY1051" fmla="*/ 3605202 h 6367455"/>
                <a:gd name="connsiteX1052" fmla="*/ 2929357 w 6891715"/>
                <a:gd name="connsiteY1052" fmla="*/ 3605202 h 6367455"/>
                <a:gd name="connsiteX1053" fmla="*/ 2928416 w 6891715"/>
                <a:gd name="connsiteY1053" fmla="*/ 3604561 h 6367455"/>
                <a:gd name="connsiteX1054" fmla="*/ 2928102 w 6891715"/>
                <a:gd name="connsiteY1054" fmla="*/ 3603920 h 6367455"/>
                <a:gd name="connsiteX1055" fmla="*/ 2914613 w 6891715"/>
                <a:gd name="connsiteY1055" fmla="*/ 3592388 h 6367455"/>
                <a:gd name="connsiteX1056" fmla="*/ 2918691 w 6891715"/>
                <a:gd name="connsiteY1056" fmla="*/ 3582777 h 6367455"/>
                <a:gd name="connsiteX1057" fmla="*/ 2924024 w 6891715"/>
                <a:gd name="connsiteY1057" fmla="*/ 3576370 h 6367455"/>
                <a:gd name="connsiteX1058" fmla="*/ 2919318 w 6891715"/>
                <a:gd name="connsiteY1058" fmla="*/ 3566760 h 6367455"/>
                <a:gd name="connsiteX1059" fmla="*/ 2925592 w 6891715"/>
                <a:gd name="connsiteY1059" fmla="*/ 3562595 h 6367455"/>
                <a:gd name="connsiteX1060" fmla="*/ 2936258 w 6891715"/>
                <a:gd name="connsiteY1060" fmla="*/ 3572206 h 6367455"/>
                <a:gd name="connsiteX1061" fmla="*/ 2945669 w 6891715"/>
                <a:gd name="connsiteY1061" fmla="*/ 3569002 h 6367455"/>
                <a:gd name="connsiteX1062" fmla="*/ 2946610 w 6891715"/>
                <a:gd name="connsiteY1062" fmla="*/ 3561314 h 6367455"/>
                <a:gd name="connsiteX1063" fmla="*/ 2931866 w 6891715"/>
                <a:gd name="connsiteY1063" fmla="*/ 3551703 h 6367455"/>
                <a:gd name="connsiteX1064" fmla="*/ 2918377 w 6891715"/>
                <a:gd name="connsiteY1064" fmla="*/ 3550102 h 6367455"/>
                <a:gd name="connsiteX1065" fmla="*/ 2917122 w 6891715"/>
                <a:gd name="connsiteY1065" fmla="*/ 3541452 h 6367455"/>
                <a:gd name="connsiteX1066" fmla="*/ 2474421 w 6891715"/>
                <a:gd name="connsiteY1066" fmla="*/ 3527414 h 6367455"/>
                <a:gd name="connsiteX1067" fmla="*/ 2483607 w 6891715"/>
                <a:gd name="connsiteY1067" fmla="*/ 3527414 h 6367455"/>
                <a:gd name="connsiteX1068" fmla="*/ 2485988 w 6891715"/>
                <a:gd name="connsiteY1068" fmla="*/ 3538409 h 6367455"/>
                <a:gd name="connsiteX1069" fmla="*/ 2479524 w 6891715"/>
                <a:gd name="connsiteY1069" fmla="*/ 3544877 h 6367455"/>
                <a:gd name="connsiteX1070" fmla="*/ 2471700 w 6891715"/>
                <a:gd name="connsiteY1070" fmla="*/ 3536145 h 6367455"/>
                <a:gd name="connsiteX1071" fmla="*/ 2643150 w 6891715"/>
                <a:gd name="connsiteY1071" fmla="*/ 3494076 h 6367455"/>
                <a:gd name="connsiteX1072" fmla="*/ 2665375 w 6891715"/>
                <a:gd name="connsiteY1072" fmla="*/ 3502206 h 6367455"/>
                <a:gd name="connsiteX1073" fmla="*/ 2662200 w 6891715"/>
                <a:gd name="connsiteY1073" fmla="*/ 3514714 h 6367455"/>
                <a:gd name="connsiteX1074" fmla="*/ 2649500 w 6891715"/>
                <a:gd name="connsiteY1074" fmla="*/ 3510649 h 6367455"/>
                <a:gd name="connsiteX1075" fmla="*/ 2724430 w 6891715"/>
                <a:gd name="connsiteY1075" fmla="*/ 3492489 h 6367455"/>
                <a:gd name="connsiteX1076" fmla="*/ 2735543 w 6891715"/>
                <a:gd name="connsiteY1076" fmla="*/ 3498204 h 6367455"/>
                <a:gd name="connsiteX1077" fmla="*/ 2744115 w 6891715"/>
                <a:gd name="connsiteY1077" fmla="*/ 3502331 h 6367455"/>
                <a:gd name="connsiteX1078" fmla="*/ 2748878 w 6891715"/>
                <a:gd name="connsiteY1078" fmla="*/ 3504871 h 6367455"/>
                <a:gd name="connsiteX1079" fmla="*/ 2751100 w 6891715"/>
                <a:gd name="connsiteY1079" fmla="*/ 3505189 h 6367455"/>
                <a:gd name="connsiteX1080" fmla="*/ 2753958 w 6891715"/>
                <a:gd name="connsiteY1080" fmla="*/ 3505189 h 6367455"/>
                <a:gd name="connsiteX1081" fmla="*/ 2761260 w 6891715"/>
                <a:gd name="connsiteY1081" fmla="*/ 3505189 h 6367455"/>
                <a:gd name="connsiteX1082" fmla="*/ 2768880 w 6891715"/>
                <a:gd name="connsiteY1082" fmla="*/ 3505506 h 6367455"/>
                <a:gd name="connsiteX1083" fmla="*/ 2771738 w 6891715"/>
                <a:gd name="connsiteY1083" fmla="*/ 3505824 h 6367455"/>
                <a:gd name="connsiteX1084" fmla="*/ 2773325 w 6891715"/>
                <a:gd name="connsiteY1084" fmla="*/ 3506776 h 6367455"/>
                <a:gd name="connsiteX1085" fmla="*/ 2774595 w 6891715"/>
                <a:gd name="connsiteY1085" fmla="*/ 3508046 h 6367455"/>
                <a:gd name="connsiteX1086" fmla="*/ 2775548 w 6891715"/>
                <a:gd name="connsiteY1086" fmla="*/ 3510269 h 6367455"/>
                <a:gd name="connsiteX1087" fmla="*/ 2776183 w 6891715"/>
                <a:gd name="connsiteY1087" fmla="*/ 3512809 h 6367455"/>
                <a:gd name="connsiteX1088" fmla="*/ 2776818 w 6891715"/>
                <a:gd name="connsiteY1088" fmla="*/ 3515349 h 6367455"/>
                <a:gd name="connsiteX1089" fmla="*/ 2777770 w 6891715"/>
                <a:gd name="connsiteY1089" fmla="*/ 3520429 h 6367455"/>
                <a:gd name="connsiteX1090" fmla="*/ 2778088 w 6891715"/>
                <a:gd name="connsiteY1090" fmla="*/ 3522651 h 6367455"/>
                <a:gd name="connsiteX1091" fmla="*/ 2784438 w 6891715"/>
                <a:gd name="connsiteY1091" fmla="*/ 3536939 h 6367455"/>
                <a:gd name="connsiteX1092" fmla="*/ 2762213 w 6891715"/>
                <a:gd name="connsiteY1092" fmla="*/ 3536304 h 6367455"/>
                <a:gd name="connsiteX1093" fmla="*/ 2744115 w 6891715"/>
                <a:gd name="connsiteY1093" fmla="*/ 3536304 h 6367455"/>
                <a:gd name="connsiteX1094" fmla="*/ 2737765 w 6891715"/>
                <a:gd name="connsiteY1094" fmla="*/ 3529319 h 6367455"/>
                <a:gd name="connsiteX1095" fmla="*/ 2713317 w 6891715"/>
                <a:gd name="connsiteY1095" fmla="*/ 3520746 h 6367455"/>
                <a:gd name="connsiteX1096" fmla="*/ 2713317 w 6891715"/>
                <a:gd name="connsiteY1096" fmla="*/ 3513761 h 6367455"/>
                <a:gd name="connsiteX1097" fmla="*/ 2728240 w 6891715"/>
                <a:gd name="connsiteY1097" fmla="*/ 3512174 h 6367455"/>
                <a:gd name="connsiteX1098" fmla="*/ 2713317 w 6891715"/>
                <a:gd name="connsiteY1098" fmla="*/ 3502014 h 6367455"/>
                <a:gd name="connsiteX1099" fmla="*/ 2713000 w 6891715"/>
                <a:gd name="connsiteY1099" fmla="*/ 3495664 h 6367455"/>
                <a:gd name="connsiteX1100" fmla="*/ 2782388 w 6891715"/>
                <a:gd name="connsiteY1100" fmla="*/ 3486139 h 6367455"/>
                <a:gd name="connsiteX1101" fmla="*/ 2791163 w 6891715"/>
                <a:gd name="connsiteY1101" fmla="*/ 3498169 h 6367455"/>
                <a:gd name="connsiteX1102" fmla="*/ 2801888 w 6891715"/>
                <a:gd name="connsiteY1102" fmla="*/ 3491666 h 6367455"/>
                <a:gd name="connsiteX1103" fmla="*/ 2816188 w 6891715"/>
                <a:gd name="connsiteY1103" fmla="*/ 3506623 h 6367455"/>
                <a:gd name="connsiteX1104" fmla="*/ 2806113 w 6891715"/>
                <a:gd name="connsiteY1104" fmla="*/ 3520605 h 6367455"/>
                <a:gd name="connsiteX1105" fmla="*/ 2798963 w 6891715"/>
                <a:gd name="connsiteY1105" fmla="*/ 3530359 h 6367455"/>
                <a:gd name="connsiteX1106" fmla="*/ 2791488 w 6891715"/>
                <a:gd name="connsiteY1106" fmla="*/ 3540114 h 6367455"/>
                <a:gd name="connsiteX1107" fmla="*/ 2784663 w 6891715"/>
                <a:gd name="connsiteY1107" fmla="*/ 3519955 h 6367455"/>
                <a:gd name="connsiteX1108" fmla="*/ 2787913 w 6891715"/>
                <a:gd name="connsiteY1108" fmla="*/ 3512151 h 6367455"/>
                <a:gd name="connsiteX1109" fmla="*/ 2774913 w 6891715"/>
                <a:gd name="connsiteY1109" fmla="*/ 3487765 h 6367455"/>
                <a:gd name="connsiteX1110" fmla="*/ 2829351 w 6891715"/>
                <a:gd name="connsiteY1110" fmla="*/ 3475026 h 6367455"/>
                <a:gd name="connsiteX1111" fmla="*/ 2856571 w 6891715"/>
                <a:gd name="connsiteY1111" fmla="*/ 3483401 h 6367455"/>
                <a:gd name="connsiteX1112" fmla="*/ 2860638 w 6891715"/>
                <a:gd name="connsiteY1112" fmla="*/ 3490226 h 6367455"/>
                <a:gd name="connsiteX1113" fmla="*/ 2848123 w 6891715"/>
                <a:gd name="connsiteY1113" fmla="*/ 3488675 h 6367455"/>
                <a:gd name="connsiteX1114" fmla="*/ 2837798 w 6891715"/>
                <a:gd name="connsiteY1114" fmla="*/ 3492708 h 6367455"/>
                <a:gd name="connsiteX1115" fmla="*/ 2828725 w 6891715"/>
                <a:gd name="connsiteY1115" fmla="*/ 3502014 h 6367455"/>
                <a:gd name="connsiteX1116" fmla="*/ 2817775 w 6891715"/>
                <a:gd name="connsiteY1116" fmla="*/ 3492708 h 6367455"/>
                <a:gd name="connsiteX1117" fmla="*/ 2834670 w 6891715"/>
                <a:gd name="connsiteY1117" fmla="*/ 3485573 h 6367455"/>
                <a:gd name="connsiteX1118" fmla="*/ 2682838 w 6891715"/>
                <a:gd name="connsiteY1118" fmla="*/ 3473439 h 6367455"/>
                <a:gd name="connsiteX1119" fmla="*/ 2673630 w 6891715"/>
                <a:gd name="connsiteY1119" fmla="*/ 3492489 h 6367455"/>
                <a:gd name="connsiteX1120" fmla="*/ 2670138 w 6891715"/>
                <a:gd name="connsiteY1120" fmla="*/ 3482964 h 6367455"/>
                <a:gd name="connsiteX1121" fmla="*/ 2591080 w 6891715"/>
                <a:gd name="connsiteY1121" fmla="*/ 3467089 h 6367455"/>
                <a:gd name="connsiteX1122" fmla="*/ 2613622 w 6891715"/>
                <a:gd name="connsiteY1122" fmla="*/ 3486353 h 6367455"/>
                <a:gd name="connsiteX1123" fmla="*/ 2614575 w 6891715"/>
                <a:gd name="connsiteY1123" fmla="*/ 3495822 h 6367455"/>
                <a:gd name="connsiteX1124" fmla="*/ 2607590 w 6891715"/>
                <a:gd name="connsiteY1124" fmla="*/ 3513127 h 6367455"/>
                <a:gd name="connsiteX1125" fmla="*/ 2592667 w 6891715"/>
                <a:gd name="connsiteY1125" fmla="*/ 3501699 h 6367455"/>
                <a:gd name="connsiteX1126" fmla="*/ 2593302 w 6891715"/>
                <a:gd name="connsiteY1126" fmla="*/ 3495169 h 6367455"/>
                <a:gd name="connsiteX1127" fmla="*/ 2589175 w 6891715"/>
                <a:gd name="connsiteY1127" fmla="*/ 3480802 h 6367455"/>
                <a:gd name="connsiteX1128" fmla="*/ 2594255 w 6891715"/>
                <a:gd name="connsiteY1128" fmla="*/ 3479823 h 6367455"/>
                <a:gd name="connsiteX1129" fmla="*/ 2706015 w 6891715"/>
                <a:gd name="connsiteY1129" fmla="*/ 3457564 h 6367455"/>
                <a:gd name="connsiteX1130" fmla="*/ 2706650 w 6891715"/>
                <a:gd name="connsiteY1130" fmla="*/ 3471153 h 6367455"/>
                <a:gd name="connsiteX1131" fmla="*/ 2699030 w 6891715"/>
                <a:gd name="connsiteY1131" fmla="*/ 3490747 h 6367455"/>
                <a:gd name="connsiteX1132" fmla="*/ 2687917 w 6891715"/>
                <a:gd name="connsiteY1132" fmla="*/ 3516346 h 6367455"/>
                <a:gd name="connsiteX1133" fmla="*/ 2680297 w 6891715"/>
                <a:gd name="connsiteY1133" fmla="*/ 3525827 h 6367455"/>
                <a:gd name="connsiteX1134" fmla="*/ 2678075 w 6891715"/>
                <a:gd name="connsiteY1134" fmla="*/ 3512237 h 6367455"/>
                <a:gd name="connsiteX1135" fmla="*/ 2680297 w 6891715"/>
                <a:gd name="connsiteY1135" fmla="*/ 3496436 h 6367455"/>
                <a:gd name="connsiteX1136" fmla="*/ 2688552 w 6891715"/>
                <a:gd name="connsiteY1136" fmla="*/ 3480634 h 6367455"/>
                <a:gd name="connsiteX1137" fmla="*/ 2475289 w 6891715"/>
                <a:gd name="connsiteY1137" fmla="*/ 3449626 h 6367455"/>
                <a:gd name="connsiteX1138" fmla="*/ 2478050 w 6891715"/>
                <a:gd name="connsiteY1138" fmla="*/ 3458932 h 6367455"/>
                <a:gd name="connsiteX1139" fmla="*/ 2477222 w 6891715"/>
                <a:gd name="connsiteY1139" fmla="*/ 3468238 h 6367455"/>
                <a:gd name="connsiteX1140" fmla="*/ 2471700 w 6891715"/>
                <a:gd name="connsiteY1140" fmla="*/ 3476614 h 6367455"/>
                <a:gd name="connsiteX1141" fmla="*/ 2471700 w 6891715"/>
                <a:gd name="connsiteY1141" fmla="*/ 3466377 h 6367455"/>
                <a:gd name="connsiteX1142" fmla="*/ 967714 w 6891715"/>
                <a:gd name="connsiteY1142" fmla="*/ 3435339 h 6367455"/>
                <a:gd name="connsiteX1143" fmla="*/ 989940 w 6891715"/>
                <a:gd name="connsiteY1143" fmla="*/ 3455054 h 6367455"/>
                <a:gd name="connsiteX1144" fmla="*/ 985812 w 6891715"/>
                <a:gd name="connsiteY1144" fmla="*/ 3462368 h 6367455"/>
                <a:gd name="connsiteX1145" fmla="*/ 968032 w 6891715"/>
                <a:gd name="connsiteY1145" fmla="*/ 3473180 h 6367455"/>
                <a:gd name="connsiteX1146" fmla="*/ 962634 w 6891715"/>
                <a:gd name="connsiteY1146" fmla="*/ 3489079 h 6367455"/>
                <a:gd name="connsiteX1147" fmla="*/ 967080 w 6891715"/>
                <a:gd name="connsiteY1147" fmla="*/ 3491305 h 6367455"/>
                <a:gd name="connsiteX1148" fmla="*/ 958824 w 6891715"/>
                <a:gd name="connsiteY1148" fmla="*/ 3496075 h 6367455"/>
                <a:gd name="connsiteX1149" fmla="*/ 959459 w 6891715"/>
                <a:gd name="connsiteY1149" fmla="*/ 3513883 h 6367455"/>
                <a:gd name="connsiteX1150" fmla="*/ 958921 w 6891715"/>
                <a:gd name="connsiteY1150" fmla="*/ 3514329 h 6367455"/>
                <a:gd name="connsiteX1151" fmla="*/ 960134 w 6891715"/>
                <a:gd name="connsiteY1151" fmla="*/ 3514827 h 6367455"/>
                <a:gd name="connsiteX1152" fmla="*/ 960018 w 6891715"/>
                <a:gd name="connsiteY1152" fmla="*/ 3496616 h 6367455"/>
                <a:gd name="connsiteX1153" fmla="*/ 968262 w 6891715"/>
                <a:gd name="connsiteY1153" fmla="*/ 3491854 h 6367455"/>
                <a:gd name="connsiteX1154" fmla="*/ 983166 w 6891715"/>
                <a:gd name="connsiteY1154" fmla="*/ 3482329 h 6367455"/>
                <a:gd name="connsiteX1155" fmla="*/ 991410 w 6891715"/>
                <a:gd name="connsiteY1155" fmla="*/ 3468359 h 6367455"/>
                <a:gd name="connsiteX1156" fmla="*/ 995838 w 6891715"/>
                <a:gd name="connsiteY1156" fmla="*/ 3472804 h 6367455"/>
                <a:gd name="connsiteX1157" fmla="*/ 1009154 w 6891715"/>
                <a:gd name="connsiteY1157" fmla="*/ 3465819 h 6367455"/>
                <a:gd name="connsiteX1158" fmla="*/ 1019621 w 6891715"/>
                <a:gd name="connsiteY1158" fmla="*/ 3457564 h 6367455"/>
                <a:gd name="connsiteX1159" fmla="*/ 1064328 w 6891715"/>
                <a:gd name="connsiteY1159" fmla="*/ 3458199 h 6367455"/>
                <a:gd name="connsiteX1160" fmla="*/ 1077011 w 6891715"/>
                <a:gd name="connsiteY1160" fmla="*/ 3466771 h 6367455"/>
                <a:gd name="connsiteX1161" fmla="*/ 1089060 w 6891715"/>
                <a:gd name="connsiteY1161" fmla="*/ 3499156 h 6367455"/>
                <a:gd name="connsiteX1162" fmla="*/ 1101744 w 6891715"/>
                <a:gd name="connsiteY1162" fmla="*/ 3523287 h 6367455"/>
                <a:gd name="connsiteX1163" fmla="*/ 1111257 w 6891715"/>
                <a:gd name="connsiteY1163" fmla="*/ 3532494 h 6367455"/>
                <a:gd name="connsiteX1164" fmla="*/ 1110306 w 6891715"/>
                <a:gd name="connsiteY1164" fmla="*/ 3537892 h 6367455"/>
                <a:gd name="connsiteX1165" fmla="*/ 1099842 w 6891715"/>
                <a:gd name="connsiteY1165" fmla="*/ 3546147 h 6367455"/>
                <a:gd name="connsiteX1166" fmla="*/ 1088427 w 6891715"/>
                <a:gd name="connsiteY1166" fmla="*/ 3560434 h 6367455"/>
                <a:gd name="connsiteX1167" fmla="*/ 1092549 w 6891715"/>
                <a:gd name="connsiteY1167" fmla="*/ 3570594 h 6367455"/>
                <a:gd name="connsiteX1168" fmla="*/ 1097939 w 6891715"/>
                <a:gd name="connsiteY1168" fmla="*/ 3561069 h 6367455"/>
                <a:gd name="connsiteX1169" fmla="*/ 1113794 w 6891715"/>
                <a:gd name="connsiteY1169" fmla="*/ 3549322 h 6367455"/>
                <a:gd name="connsiteX1170" fmla="*/ 1125526 w 6891715"/>
                <a:gd name="connsiteY1170" fmla="*/ 3549322 h 6367455"/>
                <a:gd name="connsiteX1171" fmla="*/ 1138210 w 6891715"/>
                <a:gd name="connsiteY1171" fmla="*/ 3559799 h 6367455"/>
                <a:gd name="connsiteX1172" fmla="*/ 1135990 w 6891715"/>
                <a:gd name="connsiteY1172" fmla="*/ 3569324 h 6367455"/>
                <a:gd name="connsiteX1173" fmla="*/ 1141381 w 6891715"/>
                <a:gd name="connsiteY1173" fmla="*/ 3587422 h 6367455"/>
                <a:gd name="connsiteX1174" fmla="*/ 1135356 w 6891715"/>
                <a:gd name="connsiteY1174" fmla="*/ 3594724 h 6367455"/>
                <a:gd name="connsiteX1175" fmla="*/ 1125843 w 6891715"/>
                <a:gd name="connsiteY1175" fmla="*/ 3590597 h 6367455"/>
                <a:gd name="connsiteX1176" fmla="*/ 1123306 w 6891715"/>
                <a:gd name="connsiteY1176" fmla="*/ 3571229 h 6367455"/>
                <a:gd name="connsiteX1177" fmla="*/ 1117916 w 6891715"/>
                <a:gd name="connsiteY1177" fmla="*/ 3574404 h 6367455"/>
                <a:gd name="connsiteX1178" fmla="*/ 1120453 w 6891715"/>
                <a:gd name="connsiteY1178" fmla="*/ 3597899 h 6367455"/>
                <a:gd name="connsiteX1179" fmla="*/ 1129014 w 6891715"/>
                <a:gd name="connsiteY1179" fmla="*/ 3601074 h 6367455"/>
                <a:gd name="connsiteX1180" fmla="*/ 1126794 w 6891715"/>
                <a:gd name="connsiteY1180" fmla="*/ 3611234 h 6367455"/>
                <a:gd name="connsiteX1181" fmla="*/ 1120453 w 6891715"/>
                <a:gd name="connsiteY1181" fmla="*/ 3622029 h 6367455"/>
                <a:gd name="connsiteX1182" fmla="*/ 1102696 w 6891715"/>
                <a:gd name="connsiteY1182" fmla="*/ 3624569 h 6367455"/>
                <a:gd name="connsiteX1183" fmla="*/ 1099525 w 6891715"/>
                <a:gd name="connsiteY1183" fmla="*/ 3629649 h 6367455"/>
                <a:gd name="connsiteX1184" fmla="*/ 1099525 w 6891715"/>
                <a:gd name="connsiteY1184" fmla="*/ 3643619 h 6367455"/>
                <a:gd name="connsiteX1185" fmla="*/ 1098252 w 6891715"/>
                <a:gd name="connsiteY1185" fmla="*/ 3643570 h 6367455"/>
                <a:gd name="connsiteX1186" fmla="*/ 1091214 w 6891715"/>
                <a:gd name="connsiteY1186" fmla="*/ 3650619 h 6367455"/>
                <a:gd name="connsiteX1187" fmla="*/ 1084229 w 6891715"/>
                <a:gd name="connsiteY1187" fmla="*/ 3656978 h 6367455"/>
                <a:gd name="connsiteX1188" fmla="*/ 1075656 w 6891715"/>
                <a:gd name="connsiteY1188" fmla="*/ 3662384 h 6367455"/>
                <a:gd name="connsiteX1189" fmla="*/ 1075339 w 6891715"/>
                <a:gd name="connsiteY1189" fmla="*/ 3663020 h 6367455"/>
                <a:gd name="connsiteX1190" fmla="*/ 1075022 w 6891715"/>
                <a:gd name="connsiteY1190" fmla="*/ 3663338 h 6367455"/>
                <a:gd name="connsiteX1191" fmla="*/ 1074069 w 6891715"/>
                <a:gd name="connsiteY1191" fmla="*/ 3663974 h 6367455"/>
                <a:gd name="connsiteX1192" fmla="*/ 1073116 w 6891715"/>
                <a:gd name="connsiteY1192" fmla="*/ 3664928 h 6367455"/>
                <a:gd name="connsiteX1193" fmla="*/ 1071846 w 6891715"/>
                <a:gd name="connsiteY1193" fmla="*/ 3664928 h 6367455"/>
                <a:gd name="connsiteX1194" fmla="*/ 1069624 w 6891715"/>
                <a:gd name="connsiteY1194" fmla="*/ 3664928 h 6367455"/>
                <a:gd name="connsiteX1195" fmla="*/ 1067084 w 6891715"/>
                <a:gd name="connsiteY1195" fmla="*/ 3664610 h 6367455"/>
                <a:gd name="connsiteX1196" fmla="*/ 1062322 w 6891715"/>
                <a:gd name="connsiteY1196" fmla="*/ 3663020 h 6367455"/>
                <a:gd name="connsiteX1197" fmla="*/ 1058829 w 6891715"/>
                <a:gd name="connsiteY1197" fmla="*/ 3661748 h 6367455"/>
                <a:gd name="connsiteX1198" fmla="*/ 1056608 w 6891715"/>
                <a:gd name="connsiteY1198" fmla="*/ 3660158 h 6367455"/>
                <a:gd name="connsiteX1199" fmla="*/ 1053430 w 6891715"/>
                <a:gd name="connsiteY1199" fmla="*/ 3671924 h 6367455"/>
                <a:gd name="connsiteX1200" fmla="*/ 1058829 w 6891715"/>
                <a:gd name="connsiteY1200" fmla="*/ 3705631 h 6367455"/>
                <a:gd name="connsiteX1201" fmla="*/ 1075339 w 6891715"/>
                <a:gd name="connsiteY1201" fmla="*/ 3726618 h 6367455"/>
                <a:gd name="connsiteX1202" fmla="*/ 1065813 w 6891715"/>
                <a:gd name="connsiteY1202" fmla="*/ 3745698 h 6367455"/>
                <a:gd name="connsiteX1203" fmla="*/ 1071211 w 6891715"/>
                <a:gd name="connsiteY1203" fmla="*/ 3771137 h 6367455"/>
                <a:gd name="connsiteX1204" fmla="*/ 1085499 w 6891715"/>
                <a:gd name="connsiteY1204" fmla="*/ 3832191 h 6367455"/>
                <a:gd name="connsiteX1205" fmla="*/ 1076291 w 6891715"/>
                <a:gd name="connsiteY1205" fmla="*/ 3856359 h 6367455"/>
                <a:gd name="connsiteX1206" fmla="*/ 1058512 w 6891715"/>
                <a:gd name="connsiteY1206" fmla="*/ 3904057 h 6367455"/>
                <a:gd name="connsiteX1207" fmla="*/ 1054703 w 6891715"/>
                <a:gd name="connsiteY1207" fmla="*/ 3919957 h 6367455"/>
                <a:gd name="connsiteX1208" fmla="*/ 1045176 w 6891715"/>
                <a:gd name="connsiteY1208" fmla="*/ 3919957 h 6367455"/>
                <a:gd name="connsiteX1209" fmla="*/ 1047398 w 6891715"/>
                <a:gd name="connsiteY1209" fmla="*/ 3927271 h 6367455"/>
                <a:gd name="connsiteX1210" fmla="*/ 1061051 w 6891715"/>
                <a:gd name="connsiteY1210" fmla="*/ 3946032 h 6367455"/>
                <a:gd name="connsiteX1211" fmla="*/ 1047398 w 6891715"/>
                <a:gd name="connsiteY1211" fmla="*/ 3948576 h 6367455"/>
                <a:gd name="connsiteX1212" fmla="*/ 1026443 w 6891715"/>
                <a:gd name="connsiteY1212" fmla="*/ 3943170 h 6367455"/>
                <a:gd name="connsiteX1213" fmla="*/ 1005171 w 6891715"/>
                <a:gd name="connsiteY1213" fmla="*/ 3951120 h 6367455"/>
                <a:gd name="connsiteX1214" fmla="*/ 1001043 w 6891715"/>
                <a:gd name="connsiteY1214" fmla="*/ 3935220 h 6367455"/>
                <a:gd name="connsiteX1215" fmla="*/ 993433 w 6891715"/>
                <a:gd name="connsiteY1215" fmla="*/ 3940308 h 6367455"/>
                <a:gd name="connsiteX1216" fmla="*/ 987082 w 6891715"/>
                <a:gd name="connsiteY1216" fmla="*/ 3954300 h 6367455"/>
                <a:gd name="connsiteX1217" fmla="*/ 955649 w 6891715"/>
                <a:gd name="connsiteY1217" fmla="*/ 3964157 h 6367455"/>
                <a:gd name="connsiteX1218" fmla="*/ 934376 w 6891715"/>
                <a:gd name="connsiteY1218" fmla="*/ 3975923 h 6367455"/>
                <a:gd name="connsiteX1219" fmla="*/ 925169 w 6891715"/>
                <a:gd name="connsiteY1219" fmla="*/ 3988643 h 6367455"/>
                <a:gd name="connsiteX1220" fmla="*/ 913738 w 6891715"/>
                <a:gd name="connsiteY1220" fmla="*/ 3985463 h 6367455"/>
                <a:gd name="connsiteX1221" fmla="*/ 907071 w 6891715"/>
                <a:gd name="connsiteY1221" fmla="*/ 3998182 h 6367455"/>
                <a:gd name="connsiteX1222" fmla="*/ 893418 w 6891715"/>
                <a:gd name="connsiteY1222" fmla="*/ 4000726 h 6367455"/>
                <a:gd name="connsiteX1223" fmla="*/ 882940 w 6891715"/>
                <a:gd name="connsiteY1223" fmla="*/ 4010266 h 6367455"/>
                <a:gd name="connsiteX1224" fmla="*/ 873098 w 6891715"/>
                <a:gd name="connsiteY1224" fmla="*/ 4001680 h 6367455"/>
                <a:gd name="connsiteX1225" fmla="*/ 877543 w 6891715"/>
                <a:gd name="connsiteY1225" fmla="*/ 3986735 h 6367455"/>
                <a:gd name="connsiteX1226" fmla="*/ 869922 w 6891715"/>
                <a:gd name="connsiteY1226" fmla="*/ 3993095 h 6367455"/>
                <a:gd name="connsiteX1227" fmla="*/ 862620 w 6891715"/>
                <a:gd name="connsiteY1227" fmla="*/ 3992459 h 6367455"/>
                <a:gd name="connsiteX1228" fmla="*/ 859762 w 6891715"/>
                <a:gd name="connsiteY1228" fmla="*/ 4004224 h 6367455"/>
                <a:gd name="connsiteX1229" fmla="*/ 865795 w 6891715"/>
                <a:gd name="connsiteY1229" fmla="*/ 4004860 h 6367455"/>
                <a:gd name="connsiteX1230" fmla="*/ 864208 w 6891715"/>
                <a:gd name="connsiteY1230" fmla="*/ 4013446 h 6367455"/>
                <a:gd name="connsiteX1231" fmla="*/ 867382 w 6891715"/>
                <a:gd name="connsiteY1231" fmla="*/ 4022986 h 6367455"/>
                <a:gd name="connsiteX1232" fmla="*/ 849285 w 6891715"/>
                <a:gd name="connsiteY1232" fmla="*/ 4022032 h 6367455"/>
                <a:gd name="connsiteX1233" fmla="*/ 843888 w 6891715"/>
                <a:gd name="connsiteY1233" fmla="*/ 4031571 h 6367455"/>
                <a:gd name="connsiteX1234" fmla="*/ 832140 w 6891715"/>
                <a:gd name="connsiteY1234" fmla="*/ 4031889 h 6367455"/>
                <a:gd name="connsiteX1235" fmla="*/ 825155 w 6891715"/>
                <a:gd name="connsiteY1235" fmla="*/ 4042383 h 6367455"/>
                <a:gd name="connsiteX1236" fmla="*/ 813407 w 6891715"/>
                <a:gd name="connsiteY1236" fmla="*/ 4045563 h 6367455"/>
                <a:gd name="connsiteX1237" fmla="*/ 799754 w 6891715"/>
                <a:gd name="connsiteY1237" fmla="*/ 4050015 h 6367455"/>
                <a:gd name="connsiteX1238" fmla="*/ 769909 w 6891715"/>
                <a:gd name="connsiteY1238" fmla="*/ 4045881 h 6367455"/>
                <a:gd name="connsiteX1239" fmla="*/ 762607 w 6891715"/>
                <a:gd name="connsiteY1239" fmla="*/ 4042701 h 6367455"/>
                <a:gd name="connsiteX1240" fmla="*/ 756575 w 6891715"/>
                <a:gd name="connsiteY1240" fmla="*/ 4048107 h 6367455"/>
                <a:gd name="connsiteX1241" fmla="*/ 737526 w 6891715"/>
                <a:gd name="connsiteY1241" fmla="*/ 4052877 h 6367455"/>
                <a:gd name="connsiteX1242" fmla="*/ 737526 w 6891715"/>
                <a:gd name="connsiteY1242" fmla="*/ 4045245 h 6367455"/>
                <a:gd name="connsiteX1243" fmla="*/ 725779 w 6891715"/>
                <a:gd name="connsiteY1243" fmla="*/ 4042065 h 6367455"/>
                <a:gd name="connsiteX1244" fmla="*/ 735938 w 6891715"/>
                <a:gd name="connsiteY1244" fmla="*/ 4033479 h 6367455"/>
                <a:gd name="connsiteX1245" fmla="*/ 743558 w 6891715"/>
                <a:gd name="connsiteY1245" fmla="*/ 4033479 h 6367455"/>
                <a:gd name="connsiteX1246" fmla="*/ 764512 w 6891715"/>
                <a:gd name="connsiteY1246" fmla="*/ 4022986 h 6367455"/>
                <a:gd name="connsiteX1247" fmla="*/ 750860 w 6891715"/>
                <a:gd name="connsiteY1247" fmla="*/ 4020760 h 6367455"/>
                <a:gd name="connsiteX1248" fmla="*/ 758162 w 6891715"/>
                <a:gd name="connsiteY1248" fmla="*/ 4013446 h 6367455"/>
                <a:gd name="connsiteX1249" fmla="*/ 735938 w 6891715"/>
                <a:gd name="connsiteY1249" fmla="*/ 4019806 h 6367455"/>
                <a:gd name="connsiteX1250" fmla="*/ 724191 w 6891715"/>
                <a:gd name="connsiteY1250" fmla="*/ 4021396 h 6367455"/>
                <a:gd name="connsiteX1251" fmla="*/ 714667 w 6891715"/>
                <a:gd name="connsiteY1251" fmla="*/ 4031889 h 6367455"/>
                <a:gd name="connsiteX1252" fmla="*/ 704507 w 6891715"/>
                <a:gd name="connsiteY1252" fmla="*/ 4040475 h 6367455"/>
                <a:gd name="connsiteX1253" fmla="*/ 691809 w 6891715"/>
                <a:gd name="connsiteY1253" fmla="*/ 4039203 h 6367455"/>
                <a:gd name="connsiteX1254" fmla="*/ 707683 w 6891715"/>
                <a:gd name="connsiteY1254" fmla="*/ 4032843 h 6367455"/>
                <a:gd name="connsiteX1255" fmla="*/ 716889 w 6891715"/>
                <a:gd name="connsiteY1255" fmla="*/ 4012810 h 6367455"/>
                <a:gd name="connsiteX1256" fmla="*/ 739113 w 6891715"/>
                <a:gd name="connsiteY1256" fmla="*/ 4005178 h 6367455"/>
                <a:gd name="connsiteX1257" fmla="*/ 744193 w 6891715"/>
                <a:gd name="connsiteY1257" fmla="*/ 4001044 h 6367455"/>
                <a:gd name="connsiteX1258" fmla="*/ 733399 w 6891715"/>
                <a:gd name="connsiteY1258" fmla="*/ 3994685 h 6367455"/>
                <a:gd name="connsiteX1259" fmla="*/ 710540 w 6891715"/>
                <a:gd name="connsiteY1259" fmla="*/ 4005178 h 6367455"/>
                <a:gd name="connsiteX1260" fmla="*/ 703238 w 6891715"/>
                <a:gd name="connsiteY1260" fmla="*/ 4010584 h 6367455"/>
                <a:gd name="connsiteX1261" fmla="*/ 693396 w 6891715"/>
                <a:gd name="connsiteY1261" fmla="*/ 3999136 h 6367455"/>
                <a:gd name="connsiteX1262" fmla="*/ 673394 w 6891715"/>
                <a:gd name="connsiteY1262" fmla="*/ 4000408 h 6367455"/>
                <a:gd name="connsiteX1263" fmla="*/ 686093 w 6891715"/>
                <a:gd name="connsiteY1263" fmla="*/ 3986417 h 6367455"/>
                <a:gd name="connsiteX1264" fmla="*/ 703873 w 6891715"/>
                <a:gd name="connsiteY1264" fmla="*/ 3973697 h 6367455"/>
                <a:gd name="connsiteX1265" fmla="*/ 712444 w 6891715"/>
                <a:gd name="connsiteY1265" fmla="*/ 3970517 h 6367455"/>
                <a:gd name="connsiteX1266" fmla="*/ 728319 w 6891715"/>
                <a:gd name="connsiteY1266" fmla="*/ 3965111 h 6367455"/>
                <a:gd name="connsiteX1267" fmla="*/ 726097 w 6891715"/>
                <a:gd name="connsiteY1267" fmla="*/ 3960978 h 6367455"/>
                <a:gd name="connsiteX1268" fmla="*/ 713397 w 6891715"/>
                <a:gd name="connsiteY1268" fmla="*/ 3960978 h 6367455"/>
                <a:gd name="connsiteX1269" fmla="*/ 697523 w 6891715"/>
                <a:gd name="connsiteY1269" fmla="*/ 3959388 h 6367455"/>
                <a:gd name="connsiteX1270" fmla="*/ 671807 w 6891715"/>
                <a:gd name="connsiteY1270" fmla="*/ 3958116 h 6367455"/>
                <a:gd name="connsiteX1271" fmla="*/ 666727 w 6891715"/>
                <a:gd name="connsiteY1271" fmla="*/ 3950166 h 6367455"/>
                <a:gd name="connsiteX1272" fmla="*/ 671489 w 6891715"/>
                <a:gd name="connsiteY1272" fmla="*/ 3936174 h 6367455"/>
                <a:gd name="connsiteX1273" fmla="*/ 679109 w 6891715"/>
                <a:gd name="connsiteY1273" fmla="*/ 3935220 h 6367455"/>
                <a:gd name="connsiteX1274" fmla="*/ 702286 w 6891715"/>
                <a:gd name="connsiteY1274" fmla="*/ 3929496 h 6367455"/>
                <a:gd name="connsiteX1275" fmla="*/ 695936 w 6891715"/>
                <a:gd name="connsiteY1275" fmla="*/ 3944442 h 6367455"/>
                <a:gd name="connsiteX1276" fmla="*/ 708635 w 6891715"/>
                <a:gd name="connsiteY1276" fmla="*/ 3933630 h 6367455"/>
                <a:gd name="connsiteX1277" fmla="*/ 714032 w 6891715"/>
                <a:gd name="connsiteY1277" fmla="*/ 3941898 h 6367455"/>
                <a:gd name="connsiteX1278" fmla="*/ 723556 w 6891715"/>
                <a:gd name="connsiteY1278" fmla="*/ 3945078 h 6367455"/>
                <a:gd name="connsiteX1279" fmla="*/ 744828 w 6891715"/>
                <a:gd name="connsiteY1279" fmla="*/ 3944124 h 6367455"/>
                <a:gd name="connsiteX1280" fmla="*/ 729906 w 6891715"/>
                <a:gd name="connsiteY1280" fmla="*/ 3937764 h 6367455"/>
                <a:gd name="connsiteX1281" fmla="*/ 721335 w 6891715"/>
                <a:gd name="connsiteY1281" fmla="*/ 3924091 h 6367455"/>
                <a:gd name="connsiteX1282" fmla="*/ 735938 w 6891715"/>
                <a:gd name="connsiteY1282" fmla="*/ 3917413 h 6367455"/>
                <a:gd name="connsiteX1283" fmla="*/ 738161 w 6891715"/>
                <a:gd name="connsiteY1283" fmla="*/ 3899605 h 6367455"/>
                <a:gd name="connsiteX1284" fmla="*/ 748638 w 6891715"/>
                <a:gd name="connsiteY1284" fmla="*/ 3896425 h 6367455"/>
                <a:gd name="connsiteX1285" fmla="*/ 772766 w 6891715"/>
                <a:gd name="connsiteY1285" fmla="*/ 3895153 h 6367455"/>
                <a:gd name="connsiteX1286" fmla="*/ 801341 w 6891715"/>
                <a:gd name="connsiteY1286" fmla="*/ 3884024 h 6367455"/>
                <a:gd name="connsiteX1287" fmla="*/ 818487 w 6891715"/>
                <a:gd name="connsiteY1287" fmla="*/ 3880844 h 6367455"/>
                <a:gd name="connsiteX1288" fmla="*/ 842936 w 6891715"/>
                <a:gd name="connsiteY1288" fmla="*/ 3884978 h 6367455"/>
                <a:gd name="connsiteX1289" fmla="*/ 838491 w 6891715"/>
                <a:gd name="connsiteY1289" fmla="*/ 3879890 h 6367455"/>
                <a:gd name="connsiteX1290" fmla="*/ 818487 w 6891715"/>
                <a:gd name="connsiteY1290" fmla="*/ 3875756 h 6367455"/>
                <a:gd name="connsiteX1291" fmla="*/ 806739 w 6891715"/>
                <a:gd name="connsiteY1291" fmla="*/ 3872576 h 6367455"/>
                <a:gd name="connsiteX1292" fmla="*/ 809597 w 6891715"/>
                <a:gd name="connsiteY1292" fmla="*/ 3861128 h 6367455"/>
                <a:gd name="connsiteX1293" fmla="*/ 815947 w 6891715"/>
                <a:gd name="connsiteY1293" fmla="*/ 3846183 h 6367455"/>
                <a:gd name="connsiteX1294" fmla="*/ 805469 w 6891715"/>
                <a:gd name="connsiteY1294" fmla="*/ 3851589 h 6367455"/>
                <a:gd name="connsiteX1295" fmla="*/ 790863 w 6891715"/>
                <a:gd name="connsiteY1295" fmla="*/ 3871622 h 6367455"/>
                <a:gd name="connsiteX1296" fmla="*/ 780068 w 6891715"/>
                <a:gd name="connsiteY1296" fmla="*/ 3876074 h 6367455"/>
                <a:gd name="connsiteX1297" fmla="*/ 761019 w 6891715"/>
                <a:gd name="connsiteY1297" fmla="*/ 3880526 h 6367455"/>
                <a:gd name="connsiteX1298" fmla="*/ 753717 w 6891715"/>
                <a:gd name="connsiteY1298" fmla="*/ 3881798 h 6367455"/>
                <a:gd name="connsiteX1299" fmla="*/ 755940 w 6891715"/>
                <a:gd name="connsiteY1299" fmla="*/ 3886568 h 6367455"/>
                <a:gd name="connsiteX1300" fmla="*/ 738161 w 6891715"/>
                <a:gd name="connsiteY1300" fmla="*/ 3886886 h 6367455"/>
                <a:gd name="connsiteX1301" fmla="*/ 719112 w 6891715"/>
                <a:gd name="connsiteY1301" fmla="*/ 3895471 h 6367455"/>
                <a:gd name="connsiteX1302" fmla="*/ 715937 w 6891715"/>
                <a:gd name="connsiteY1302" fmla="*/ 3888476 h 6367455"/>
                <a:gd name="connsiteX1303" fmla="*/ 752765 w 6891715"/>
                <a:gd name="connsiteY1303" fmla="*/ 3870032 h 6367455"/>
                <a:gd name="connsiteX1304" fmla="*/ 760702 w 6891715"/>
                <a:gd name="connsiteY1304" fmla="*/ 3848727 h 6367455"/>
                <a:gd name="connsiteX1305" fmla="*/ 776576 w 6891715"/>
                <a:gd name="connsiteY1305" fmla="*/ 3837915 h 6367455"/>
                <a:gd name="connsiteX1306" fmla="*/ 774672 w 6891715"/>
                <a:gd name="connsiteY1306" fmla="*/ 3832827 h 6367455"/>
                <a:gd name="connsiteX1307" fmla="*/ 762925 w 6891715"/>
                <a:gd name="connsiteY1307" fmla="*/ 3833781 h 6367455"/>
                <a:gd name="connsiteX1308" fmla="*/ 774037 w 6891715"/>
                <a:gd name="connsiteY1308" fmla="*/ 3807706 h 6367455"/>
                <a:gd name="connsiteX1309" fmla="*/ 792133 w 6891715"/>
                <a:gd name="connsiteY1309" fmla="*/ 3795622 h 6367455"/>
                <a:gd name="connsiteX1310" fmla="*/ 816582 w 6891715"/>
                <a:gd name="connsiteY1310" fmla="*/ 3799756 h 6367455"/>
                <a:gd name="connsiteX1311" fmla="*/ 808962 w 6891715"/>
                <a:gd name="connsiteY1311" fmla="*/ 3783857 h 6367455"/>
                <a:gd name="connsiteX1312" fmla="*/ 810867 w 6891715"/>
                <a:gd name="connsiteY1312" fmla="*/ 3772091 h 6367455"/>
                <a:gd name="connsiteX1313" fmla="*/ 796261 w 6891715"/>
                <a:gd name="connsiteY1313" fmla="*/ 3781949 h 6367455"/>
                <a:gd name="connsiteX1314" fmla="*/ 754035 w 6891715"/>
                <a:gd name="connsiteY1314" fmla="*/ 3782585 h 6367455"/>
                <a:gd name="connsiteX1315" fmla="*/ 746733 w 6891715"/>
                <a:gd name="connsiteY1315" fmla="*/ 3776225 h 6367455"/>
                <a:gd name="connsiteX1316" fmla="*/ 746098 w 6891715"/>
                <a:gd name="connsiteY1316" fmla="*/ 3760007 h 6367455"/>
                <a:gd name="connsiteX1317" fmla="*/ 733716 w 6891715"/>
                <a:gd name="connsiteY1317" fmla="*/ 3772727 h 6367455"/>
                <a:gd name="connsiteX1318" fmla="*/ 725462 w 6891715"/>
                <a:gd name="connsiteY1318" fmla="*/ 3773363 h 6367455"/>
                <a:gd name="connsiteX1319" fmla="*/ 722922 w 6891715"/>
                <a:gd name="connsiteY1319" fmla="*/ 3762551 h 6367455"/>
                <a:gd name="connsiteX1320" fmla="*/ 708317 w 6891715"/>
                <a:gd name="connsiteY1320" fmla="*/ 3761597 h 6367455"/>
                <a:gd name="connsiteX1321" fmla="*/ 703873 w 6891715"/>
                <a:gd name="connsiteY1321" fmla="*/ 3755238 h 6367455"/>
                <a:gd name="connsiteX1322" fmla="*/ 689903 w 6891715"/>
                <a:gd name="connsiteY1322" fmla="*/ 3743790 h 6367455"/>
                <a:gd name="connsiteX1323" fmla="*/ 702603 w 6891715"/>
                <a:gd name="connsiteY1323" fmla="*/ 3727890 h 6367455"/>
                <a:gd name="connsiteX1324" fmla="*/ 717207 w 6891715"/>
                <a:gd name="connsiteY1324" fmla="*/ 3722484 h 6367455"/>
                <a:gd name="connsiteX1325" fmla="*/ 723556 w 6891715"/>
                <a:gd name="connsiteY1325" fmla="*/ 3704359 h 6367455"/>
                <a:gd name="connsiteX1326" fmla="*/ 752130 w 6891715"/>
                <a:gd name="connsiteY1326" fmla="*/ 3696727 h 6367455"/>
                <a:gd name="connsiteX1327" fmla="*/ 745463 w 6891715"/>
                <a:gd name="connsiteY1327" fmla="*/ 3691639 h 6367455"/>
                <a:gd name="connsiteX1328" fmla="*/ 744511 w 6891715"/>
                <a:gd name="connsiteY1328" fmla="*/ 3682100 h 6367455"/>
                <a:gd name="connsiteX1329" fmla="*/ 727366 w 6891715"/>
                <a:gd name="connsiteY1329" fmla="*/ 3684326 h 6367455"/>
                <a:gd name="connsiteX1330" fmla="*/ 719429 w 6891715"/>
                <a:gd name="connsiteY1330" fmla="*/ 3690685 h 6367455"/>
                <a:gd name="connsiteX1331" fmla="*/ 711492 w 6891715"/>
                <a:gd name="connsiteY1331" fmla="*/ 3679238 h 6367455"/>
                <a:gd name="connsiteX1332" fmla="*/ 713137 w 6891715"/>
                <a:gd name="connsiteY1332" fmla="*/ 3667467 h 6367455"/>
                <a:gd name="connsiteX1333" fmla="*/ 709077 w 6891715"/>
                <a:gd name="connsiteY1333" fmla="*/ 3678226 h 6367455"/>
                <a:gd name="connsiteX1334" fmla="*/ 687363 w 6891715"/>
                <a:gd name="connsiteY1334" fmla="*/ 3666796 h 6367455"/>
                <a:gd name="connsiteX1335" fmla="*/ 708146 w 6891715"/>
                <a:gd name="connsiteY1335" fmla="*/ 3662351 h 6367455"/>
                <a:gd name="connsiteX1336" fmla="*/ 713618 w 6891715"/>
                <a:gd name="connsiteY1336" fmla="*/ 3664031 h 6367455"/>
                <a:gd name="connsiteX1337" fmla="*/ 713715 w 6891715"/>
                <a:gd name="connsiteY1337" fmla="*/ 3663338 h 6367455"/>
                <a:gd name="connsiteX1338" fmla="*/ 731811 w 6891715"/>
                <a:gd name="connsiteY1338" fmla="*/ 3667790 h 6367455"/>
                <a:gd name="connsiteX1339" fmla="*/ 728637 w 6891715"/>
                <a:gd name="connsiteY1339" fmla="*/ 3656978 h 6367455"/>
                <a:gd name="connsiteX1340" fmla="*/ 717842 w 6891715"/>
                <a:gd name="connsiteY1340" fmla="*/ 3653798 h 6367455"/>
                <a:gd name="connsiteX1341" fmla="*/ 713397 w 6891715"/>
                <a:gd name="connsiteY1341" fmla="*/ 3637263 h 6367455"/>
                <a:gd name="connsiteX1342" fmla="*/ 731493 w 6891715"/>
                <a:gd name="connsiteY1342" fmla="*/ 3629313 h 6367455"/>
                <a:gd name="connsiteX1343" fmla="*/ 734351 w 6891715"/>
                <a:gd name="connsiteY1343" fmla="*/ 3608644 h 6367455"/>
                <a:gd name="connsiteX1344" fmla="*/ 756575 w 6891715"/>
                <a:gd name="connsiteY1344" fmla="*/ 3612460 h 6367455"/>
                <a:gd name="connsiteX1345" fmla="*/ 769274 w 6891715"/>
                <a:gd name="connsiteY1345" fmla="*/ 3610234 h 6367455"/>
                <a:gd name="connsiteX1346" fmla="*/ 781974 w 6891715"/>
                <a:gd name="connsiteY1346" fmla="*/ 3619456 h 6367455"/>
                <a:gd name="connsiteX1347" fmla="*/ 783244 w 6891715"/>
                <a:gd name="connsiteY1347" fmla="*/ 3628995 h 6367455"/>
                <a:gd name="connsiteX1348" fmla="*/ 797214 w 6891715"/>
                <a:gd name="connsiteY1348" fmla="*/ 3634401 h 6367455"/>
                <a:gd name="connsiteX1349" fmla="*/ 792451 w 6891715"/>
                <a:gd name="connsiteY1349" fmla="*/ 3621681 h 6367455"/>
                <a:gd name="connsiteX1350" fmla="*/ 805469 w 6891715"/>
                <a:gd name="connsiteY1350" fmla="*/ 3610870 h 6367455"/>
                <a:gd name="connsiteX1351" fmla="*/ 823250 w 6891715"/>
                <a:gd name="connsiteY1351" fmla="*/ 3618184 h 6367455"/>
                <a:gd name="connsiteX1352" fmla="*/ 839443 w 6891715"/>
                <a:gd name="connsiteY1352" fmla="*/ 3627723 h 6367455"/>
                <a:gd name="connsiteX1353" fmla="*/ 845792 w 6891715"/>
                <a:gd name="connsiteY1353" fmla="*/ 3628359 h 6367455"/>
                <a:gd name="connsiteX1354" fmla="*/ 846428 w 6891715"/>
                <a:gd name="connsiteY1354" fmla="*/ 3609598 h 6367455"/>
                <a:gd name="connsiteX1355" fmla="*/ 837855 w 6891715"/>
                <a:gd name="connsiteY1355" fmla="*/ 3592426 h 6367455"/>
                <a:gd name="connsiteX1356" fmla="*/ 850555 w 6891715"/>
                <a:gd name="connsiteY1356" fmla="*/ 3578753 h 6367455"/>
                <a:gd name="connsiteX1357" fmla="*/ 867382 w 6891715"/>
                <a:gd name="connsiteY1357" fmla="*/ 3578753 h 6367455"/>
                <a:gd name="connsiteX1358" fmla="*/ 877860 w 6891715"/>
                <a:gd name="connsiteY1358" fmla="*/ 3557447 h 6367455"/>
                <a:gd name="connsiteX1359" fmla="*/ 861985 w 6891715"/>
                <a:gd name="connsiteY1359" fmla="*/ 3554267 h 6367455"/>
                <a:gd name="connsiteX1360" fmla="*/ 841666 w 6891715"/>
                <a:gd name="connsiteY1360" fmla="*/ 3559991 h 6367455"/>
                <a:gd name="connsiteX1361" fmla="*/ 823567 w 6891715"/>
                <a:gd name="connsiteY1361" fmla="*/ 3549180 h 6367455"/>
                <a:gd name="connsiteX1362" fmla="*/ 830235 w 6891715"/>
                <a:gd name="connsiteY1362" fmla="*/ 3539004 h 6367455"/>
                <a:gd name="connsiteX1363" fmla="*/ 840396 w 6891715"/>
                <a:gd name="connsiteY1363" fmla="*/ 3528192 h 6367455"/>
                <a:gd name="connsiteX1364" fmla="*/ 862620 w 6891715"/>
                <a:gd name="connsiteY1364" fmla="*/ 3519606 h 6367455"/>
                <a:gd name="connsiteX1365" fmla="*/ 858492 w 6891715"/>
                <a:gd name="connsiteY1365" fmla="*/ 3510067 h 6367455"/>
                <a:gd name="connsiteX1366" fmla="*/ 855318 w 6891715"/>
                <a:gd name="connsiteY1366" fmla="*/ 3497665 h 6367455"/>
                <a:gd name="connsiteX1367" fmla="*/ 870875 w 6891715"/>
                <a:gd name="connsiteY1367" fmla="*/ 3480494 h 6367455"/>
                <a:gd name="connsiteX1368" fmla="*/ 886750 w 6891715"/>
                <a:gd name="connsiteY1368" fmla="*/ 3474770 h 6367455"/>
                <a:gd name="connsiteX1369" fmla="*/ 892783 w 6891715"/>
                <a:gd name="connsiteY1369" fmla="*/ 3461096 h 6367455"/>
                <a:gd name="connsiteX1370" fmla="*/ 911833 w 6891715"/>
                <a:gd name="connsiteY1370" fmla="*/ 3464276 h 6367455"/>
                <a:gd name="connsiteX1371" fmla="*/ 908658 w 6891715"/>
                <a:gd name="connsiteY1371" fmla="*/ 3456962 h 6367455"/>
                <a:gd name="connsiteX1372" fmla="*/ 924533 w 6891715"/>
                <a:gd name="connsiteY1372" fmla="*/ 3451556 h 6367455"/>
                <a:gd name="connsiteX1373" fmla="*/ 941679 w 6891715"/>
                <a:gd name="connsiteY1373" fmla="*/ 3470318 h 6367455"/>
                <a:gd name="connsiteX1374" fmla="*/ 931201 w 6891715"/>
                <a:gd name="connsiteY1374" fmla="*/ 3495757 h 6367455"/>
                <a:gd name="connsiteX1375" fmla="*/ 943901 w 6891715"/>
                <a:gd name="connsiteY1375" fmla="*/ 3496393 h 6367455"/>
                <a:gd name="connsiteX1376" fmla="*/ 952157 w 6891715"/>
                <a:gd name="connsiteY1376" fmla="*/ 3479858 h 6367455"/>
                <a:gd name="connsiteX1377" fmla="*/ 948029 w 6891715"/>
                <a:gd name="connsiteY1377" fmla="*/ 3453464 h 6367455"/>
                <a:gd name="connsiteX1378" fmla="*/ 961364 w 6891715"/>
                <a:gd name="connsiteY1378" fmla="*/ 3453464 h 6367455"/>
                <a:gd name="connsiteX1379" fmla="*/ 3068524 w 6891715"/>
                <a:gd name="connsiteY1379" fmla="*/ 3432164 h 6367455"/>
                <a:gd name="connsiteX1380" fmla="*/ 3099111 w 6891715"/>
                <a:gd name="connsiteY1380" fmla="*/ 3458846 h 6367455"/>
                <a:gd name="connsiteX1381" fmla="*/ 3103526 w 6891715"/>
                <a:gd name="connsiteY1381" fmla="*/ 3464378 h 6367455"/>
                <a:gd name="connsiteX1382" fmla="*/ 3097535 w 6891715"/>
                <a:gd name="connsiteY1382" fmla="*/ 3484552 h 6367455"/>
                <a:gd name="connsiteX1383" fmla="*/ 3057488 w 6891715"/>
                <a:gd name="connsiteY1383" fmla="*/ 3462425 h 6367455"/>
                <a:gd name="connsiteX1384" fmla="*/ 3059065 w 6891715"/>
                <a:gd name="connsiteY1384" fmla="*/ 3441926 h 6367455"/>
                <a:gd name="connsiteX1385" fmla="*/ 2463763 w 6891715"/>
                <a:gd name="connsiteY1385" fmla="*/ 3408351 h 6367455"/>
                <a:gd name="connsiteX1386" fmla="*/ 2474876 w 6891715"/>
                <a:gd name="connsiteY1386" fmla="*/ 3421051 h 6367455"/>
                <a:gd name="connsiteX1387" fmla="*/ 2466303 w 6891715"/>
                <a:gd name="connsiteY1387" fmla="*/ 3420165 h 6367455"/>
                <a:gd name="connsiteX1388" fmla="*/ 2454238 w 6891715"/>
                <a:gd name="connsiteY1388" fmla="*/ 3410123 h 6367455"/>
                <a:gd name="connsiteX1389" fmla="*/ 2674737 w 6891715"/>
                <a:gd name="connsiteY1389" fmla="*/ 3390889 h 6367455"/>
                <a:gd name="connsiteX1390" fmla="*/ 2681250 w 6891715"/>
                <a:gd name="connsiteY1390" fmla="*/ 3409169 h 6367455"/>
                <a:gd name="connsiteX1391" fmla="*/ 2674086 w 6891715"/>
                <a:gd name="connsiteY1391" fmla="*/ 3422639 h 6367455"/>
                <a:gd name="connsiteX1392" fmla="*/ 2668550 w 6891715"/>
                <a:gd name="connsiteY1392" fmla="*/ 3409169 h 6367455"/>
                <a:gd name="connsiteX1393" fmla="*/ 2669201 w 6891715"/>
                <a:gd name="connsiteY1393" fmla="*/ 3392172 h 6367455"/>
                <a:gd name="connsiteX1394" fmla="*/ 2629274 w 6891715"/>
                <a:gd name="connsiteY1394" fmla="*/ 3381364 h 6367455"/>
                <a:gd name="connsiteX1395" fmla="*/ 2653567 w 6891715"/>
                <a:gd name="connsiteY1395" fmla="*/ 3390766 h 6367455"/>
                <a:gd name="connsiteX1396" fmla="*/ 2656722 w 6891715"/>
                <a:gd name="connsiteY1396" fmla="*/ 3399854 h 6367455"/>
                <a:gd name="connsiteX1397" fmla="*/ 2660193 w 6891715"/>
                <a:gd name="connsiteY1397" fmla="*/ 3406122 h 6367455"/>
                <a:gd name="connsiteX1398" fmla="*/ 2664610 w 6891715"/>
                <a:gd name="connsiteY1398" fmla="*/ 3411449 h 6367455"/>
                <a:gd name="connsiteX1399" fmla="*/ 2668711 w 6891715"/>
                <a:gd name="connsiteY1399" fmla="*/ 3422732 h 6367455"/>
                <a:gd name="connsiteX1400" fmla="*/ 2689849 w 6891715"/>
                <a:gd name="connsiteY1400" fmla="*/ 3430880 h 6367455"/>
                <a:gd name="connsiteX1401" fmla="*/ 2693951 w 6891715"/>
                <a:gd name="connsiteY1401" fmla="*/ 3446236 h 6367455"/>
                <a:gd name="connsiteX1402" fmla="*/ 2687956 w 6891715"/>
                <a:gd name="connsiteY1402" fmla="*/ 3460025 h 6367455"/>
                <a:gd name="connsiteX1403" fmla="*/ 2677545 w 6891715"/>
                <a:gd name="connsiteY1403" fmla="*/ 3468173 h 6367455"/>
                <a:gd name="connsiteX1404" fmla="*/ 2660508 w 6891715"/>
                <a:gd name="connsiteY1404" fmla="*/ 3478202 h 6367455"/>
                <a:gd name="connsiteX1405" fmla="*/ 2640001 w 6891715"/>
                <a:gd name="connsiteY1405" fmla="*/ 3476008 h 6367455"/>
                <a:gd name="connsiteX1406" fmla="*/ 2627065 w 6891715"/>
                <a:gd name="connsiteY1406" fmla="*/ 3461592 h 6367455"/>
                <a:gd name="connsiteX1407" fmla="*/ 2634322 w 6891715"/>
                <a:gd name="connsiteY1407" fmla="*/ 3455324 h 6367455"/>
                <a:gd name="connsiteX1408" fmla="*/ 2622648 w 6891715"/>
                <a:gd name="connsiteY1408" fmla="*/ 3453131 h 6367455"/>
                <a:gd name="connsiteX1409" fmla="*/ 2620440 w 6891715"/>
                <a:gd name="connsiteY1409" fmla="*/ 3436834 h 6367455"/>
                <a:gd name="connsiteX1410" fmla="*/ 2603718 w 6891715"/>
                <a:gd name="connsiteY1410" fmla="*/ 3425239 h 6367455"/>
                <a:gd name="connsiteX1411" fmla="*/ 2593938 w 6891715"/>
                <a:gd name="connsiteY1411" fmla="*/ 3412076 h 6367455"/>
                <a:gd name="connsiteX1412" fmla="*/ 2595831 w 6891715"/>
                <a:gd name="connsiteY1412" fmla="*/ 3394213 h 6367455"/>
                <a:gd name="connsiteX1413" fmla="*/ 2608766 w 6891715"/>
                <a:gd name="connsiteY1413" fmla="*/ 3400481 h 6367455"/>
                <a:gd name="connsiteX1414" fmla="*/ 2620124 w 6891715"/>
                <a:gd name="connsiteY1414" fmla="*/ 3397033 h 6367455"/>
                <a:gd name="connsiteX1415" fmla="*/ 1157482 w 6891715"/>
                <a:gd name="connsiteY1415" fmla="*/ 3378189 h 6367455"/>
                <a:gd name="connsiteX1416" fmla="*/ 1165647 w 6891715"/>
                <a:gd name="connsiteY1416" fmla="*/ 3378189 h 6367455"/>
                <a:gd name="connsiteX1417" fmla="*/ 1168671 w 6891715"/>
                <a:gd name="connsiteY1417" fmla="*/ 3387857 h 6367455"/>
                <a:gd name="connsiteX1418" fmla="*/ 1174719 w 6891715"/>
                <a:gd name="connsiteY1418" fmla="*/ 3404938 h 6367455"/>
                <a:gd name="connsiteX1419" fmla="*/ 1171090 w 6891715"/>
                <a:gd name="connsiteY1419" fmla="*/ 3417829 h 6367455"/>
                <a:gd name="connsiteX1420" fmla="*/ 1165949 w 6891715"/>
                <a:gd name="connsiteY1420" fmla="*/ 3421052 h 6367455"/>
                <a:gd name="connsiteX1421" fmla="*/ 1153854 w 6891715"/>
                <a:gd name="connsiteY1421" fmla="*/ 3413639 h 6367455"/>
                <a:gd name="connsiteX1422" fmla="*/ 1149318 w 6891715"/>
                <a:gd name="connsiteY1422" fmla="*/ 3400748 h 6367455"/>
                <a:gd name="connsiteX1423" fmla="*/ 1151435 w 6891715"/>
                <a:gd name="connsiteY1423" fmla="*/ 3387857 h 6367455"/>
                <a:gd name="connsiteX1424" fmla="*/ 1072072 w 6891715"/>
                <a:gd name="connsiteY1424" fmla="*/ 3340094 h 6367455"/>
                <a:gd name="connsiteX1425" fmla="*/ 1080383 w 6891715"/>
                <a:gd name="connsiteY1425" fmla="*/ 3351711 h 6367455"/>
                <a:gd name="connsiteX1426" fmla="*/ 1080383 w 6891715"/>
                <a:gd name="connsiteY1426" fmla="*/ 3364272 h 6367455"/>
                <a:gd name="connsiteX1427" fmla="*/ 1085817 w 6891715"/>
                <a:gd name="connsiteY1427" fmla="*/ 3378398 h 6367455"/>
                <a:gd name="connsiteX1428" fmla="*/ 1073351 w 6891715"/>
                <a:gd name="connsiteY1428" fmla="*/ 3387819 h 6367455"/>
                <a:gd name="connsiteX1429" fmla="*/ 1067917 w 6891715"/>
                <a:gd name="connsiteY1429" fmla="*/ 3397239 h 6367455"/>
                <a:gd name="connsiteX1430" fmla="*/ 1057373 w 6891715"/>
                <a:gd name="connsiteY1430" fmla="*/ 3394727 h 6367455"/>
                <a:gd name="connsiteX1431" fmla="*/ 1055132 w 6891715"/>
                <a:gd name="connsiteY1431" fmla="*/ 3384992 h 6367455"/>
                <a:gd name="connsiteX1432" fmla="*/ 1061206 w 6891715"/>
                <a:gd name="connsiteY1432" fmla="*/ 3368354 h 6367455"/>
                <a:gd name="connsiteX1433" fmla="*/ 1051616 w 6891715"/>
                <a:gd name="connsiteY1433" fmla="*/ 3368354 h 6367455"/>
                <a:gd name="connsiteX1434" fmla="*/ 1043305 w 6891715"/>
                <a:gd name="connsiteY1434" fmla="*/ 3377770 h 6367455"/>
                <a:gd name="connsiteX1435" fmla="*/ 1039151 w 6891715"/>
                <a:gd name="connsiteY1435" fmla="*/ 3384050 h 6367455"/>
                <a:gd name="connsiteX1436" fmla="*/ 1038191 w 6891715"/>
                <a:gd name="connsiteY1436" fmla="*/ 3371807 h 6367455"/>
                <a:gd name="connsiteX1437" fmla="*/ 1047461 w 6891715"/>
                <a:gd name="connsiteY1437" fmla="*/ 3350769 h 6367455"/>
                <a:gd name="connsiteX1438" fmla="*/ 1055772 w 6891715"/>
                <a:gd name="connsiteY1438" fmla="*/ 3356735 h 6367455"/>
                <a:gd name="connsiteX1439" fmla="*/ 1062484 w 6891715"/>
                <a:gd name="connsiteY1439" fmla="*/ 3348571 h 6367455"/>
                <a:gd name="connsiteX1440" fmla="*/ 2665169 w 6891715"/>
                <a:gd name="connsiteY1440" fmla="*/ 3319452 h 6367455"/>
                <a:gd name="connsiteX1441" fmla="*/ 2676488 w 6891715"/>
                <a:gd name="connsiteY1441" fmla="*/ 3339638 h 6367455"/>
                <a:gd name="connsiteX1442" fmla="*/ 2670990 w 6891715"/>
                <a:gd name="connsiteY1442" fmla="*/ 3354377 h 6367455"/>
                <a:gd name="connsiteX1443" fmla="*/ 2659025 w 6891715"/>
                <a:gd name="connsiteY1443" fmla="*/ 3347008 h 6367455"/>
                <a:gd name="connsiteX1444" fmla="*/ 2670990 w 6891715"/>
                <a:gd name="connsiteY1444" fmla="*/ 3338356 h 6367455"/>
                <a:gd name="connsiteX1445" fmla="*/ 1084228 w 6891715"/>
                <a:gd name="connsiteY1445" fmla="*/ 3309929 h 6367455"/>
                <a:gd name="connsiteX1446" fmla="*/ 1082061 w 6891715"/>
                <a:gd name="connsiteY1446" fmla="*/ 3317834 h 6367455"/>
                <a:gd name="connsiteX1447" fmla="*/ 1071529 w 6891715"/>
                <a:gd name="connsiteY1447" fmla="*/ 3324217 h 6367455"/>
                <a:gd name="connsiteX1448" fmla="*/ 1074936 w 6891715"/>
                <a:gd name="connsiteY1448" fmla="*/ 3316010 h 6367455"/>
                <a:gd name="connsiteX1449" fmla="*/ 1113472 w 6891715"/>
                <a:gd name="connsiteY1449" fmla="*/ 3303579 h 6367455"/>
                <a:gd name="connsiteX1450" fmla="*/ 1114392 w 6891715"/>
                <a:gd name="connsiteY1450" fmla="*/ 3311286 h 6367455"/>
                <a:gd name="connsiteX1451" fmla="*/ 1103653 w 6891715"/>
                <a:gd name="connsiteY1451" fmla="*/ 3330557 h 6367455"/>
                <a:gd name="connsiteX1452" fmla="*/ 1101505 w 6891715"/>
                <a:gd name="connsiteY1452" fmla="*/ 3345010 h 6367455"/>
                <a:gd name="connsiteX1453" fmla="*/ 1089538 w 6891715"/>
                <a:gd name="connsiteY1453" fmla="*/ 3359143 h 6367455"/>
                <a:gd name="connsiteX1454" fmla="*/ 1082481 w 6891715"/>
                <a:gd name="connsiteY1454" fmla="*/ 3355288 h 6367455"/>
                <a:gd name="connsiteX1455" fmla="*/ 1083095 w 6891715"/>
                <a:gd name="connsiteY1455" fmla="*/ 3352398 h 6367455"/>
                <a:gd name="connsiteX1456" fmla="*/ 1077879 w 6891715"/>
                <a:gd name="connsiteY1456" fmla="*/ 3344048 h 6367455"/>
                <a:gd name="connsiteX1457" fmla="*/ 1094448 w 6891715"/>
                <a:gd name="connsiteY1457" fmla="*/ 3331521 h 6367455"/>
                <a:gd name="connsiteX1458" fmla="*/ 1089232 w 6891715"/>
                <a:gd name="connsiteY1458" fmla="*/ 3330557 h 6367455"/>
                <a:gd name="connsiteX1459" fmla="*/ 1102425 w 6891715"/>
                <a:gd name="connsiteY1459" fmla="*/ 3314499 h 6367455"/>
                <a:gd name="connsiteX1460" fmla="*/ 2832915 w 6891715"/>
                <a:gd name="connsiteY1460" fmla="*/ 3290876 h 6367455"/>
                <a:gd name="connsiteX1461" fmla="*/ 2848659 w 6891715"/>
                <a:gd name="connsiteY1461" fmla="*/ 3298814 h 6367455"/>
                <a:gd name="connsiteX1462" fmla="*/ 2852437 w 6891715"/>
                <a:gd name="connsiteY1462" fmla="*/ 3323262 h 6367455"/>
                <a:gd name="connsiteX1463" fmla="*/ 2858735 w 6891715"/>
                <a:gd name="connsiteY1463" fmla="*/ 3340090 h 6367455"/>
                <a:gd name="connsiteX1464" fmla="*/ 2859050 w 6891715"/>
                <a:gd name="connsiteY1464" fmla="*/ 3355965 h 6367455"/>
                <a:gd name="connsiteX1465" fmla="*/ 2825673 w 6891715"/>
                <a:gd name="connsiteY1465" fmla="*/ 3386761 h 6367455"/>
                <a:gd name="connsiteX1466" fmla="*/ 2826618 w 6891715"/>
                <a:gd name="connsiteY1466" fmla="*/ 3404859 h 6367455"/>
                <a:gd name="connsiteX1467" fmla="*/ 2846770 w 6891715"/>
                <a:gd name="connsiteY1467" fmla="*/ 3426766 h 6367455"/>
                <a:gd name="connsiteX1468" fmla="*/ 2831341 w 6891715"/>
                <a:gd name="connsiteY1468" fmla="*/ 3449944 h 6367455"/>
                <a:gd name="connsiteX1469" fmla="*/ 2814337 w 6891715"/>
                <a:gd name="connsiteY1469" fmla="*/ 3447721 h 6367455"/>
                <a:gd name="connsiteX1470" fmla="*/ 2814652 w 6891715"/>
                <a:gd name="connsiteY1470" fmla="*/ 3457564 h 6367455"/>
                <a:gd name="connsiteX1471" fmla="*/ 2807095 w 6891715"/>
                <a:gd name="connsiteY1471" fmla="*/ 3449944 h 6367455"/>
                <a:gd name="connsiteX1472" fmla="*/ 2805206 w 6891715"/>
                <a:gd name="connsiteY1472" fmla="*/ 3460739 h 6367455"/>
                <a:gd name="connsiteX1473" fmla="*/ 2820005 w 6891715"/>
                <a:gd name="connsiteY1473" fmla="*/ 3480741 h 6367455"/>
                <a:gd name="connsiteX1474" fmla="*/ 2804261 w 6891715"/>
                <a:gd name="connsiteY1474" fmla="*/ 3482964 h 6367455"/>
                <a:gd name="connsiteX1475" fmla="*/ 2793871 w 6891715"/>
                <a:gd name="connsiteY1475" fmla="*/ 3473439 h 6367455"/>
                <a:gd name="connsiteX1476" fmla="*/ 2782220 w 6891715"/>
                <a:gd name="connsiteY1476" fmla="*/ 3471534 h 6367455"/>
                <a:gd name="connsiteX1477" fmla="*/ 2775923 w 6891715"/>
                <a:gd name="connsiteY1477" fmla="*/ 3459786 h 6367455"/>
                <a:gd name="connsiteX1478" fmla="*/ 2790722 w 6891715"/>
                <a:gd name="connsiteY1478" fmla="*/ 3456611 h 6367455"/>
                <a:gd name="connsiteX1479" fmla="*/ 2777497 w 6891715"/>
                <a:gd name="connsiteY1479" fmla="*/ 3440736 h 6367455"/>
                <a:gd name="connsiteX1480" fmla="*/ 2776237 w 6891715"/>
                <a:gd name="connsiteY1480" fmla="*/ 3442641 h 6367455"/>
                <a:gd name="connsiteX1481" fmla="*/ 2772774 w 6891715"/>
                <a:gd name="connsiteY1481" fmla="*/ 3445816 h 6367455"/>
                <a:gd name="connsiteX1482" fmla="*/ 2770570 w 6891715"/>
                <a:gd name="connsiteY1482" fmla="*/ 3447086 h 6367455"/>
                <a:gd name="connsiteX1483" fmla="*/ 2768366 w 6891715"/>
                <a:gd name="connsiteY1483" fmla="*/ 3448674 h 6367455"/>
                <a:gd name="connsiteX1484" fmla="*/ 2766791 w 6891715"/>
                <a:gd name="connsiteY1484" fmla="*/ 3449309 h 6367455"/>
                <a:gd name="connsiteX1485" fmla="*/ 2766161 w 6891715"/>
                <a:gd name="connsiteY1485" fmla="*/ 3449626 h 6367455"/>
                <a:gd name="connsiteX1486" fmla="*/ 2765217 w 6891715"/>
                <a:gd name="connsiteY1486" fmla="*/ 3449626 h 6367455"/>
                <a:gd name="connsiteX1487" fmla="*/ 2761438 w 6891715"/>
                <a:gd name="connsiteY1487" fmla="*/ 3447721 h 6367455"/>
                <a:gd name="connsiteX1488" fmla="*/ 2756400 w 6891715"/>
                <a:gd name="connsiteY1488" fmla="*/ 3445499 h 6367455"/>
                <a:gd name="connsiteX1489" fmla="*/ 2750733 w 6891715"/>
                <a:gd name="connsiteY1489" fmla="*/ 3442324 h 6367455"/>
                <a:gd name="connsiteX1490" fmla="*/ 2739082 w 6891715"/>
                <a:gd name="connsiteY1490" fmla="*/ 3445499 h 6367455"/>
                <a:gd name="connsiteX1491" fmla="*/ 2730580 w 6891715"/>
                <a:gd name="connsiteY1491" fmla="*/ 3434069 h 6367455"/>
                <a:gd name="connsiteX1492" fmla="*/ 2726172 w 6891715"/>
                <a:gd name="connsiteY1492" fmla="*/ 3419146 h 6367455"/>
                <a:gd name="connsiteX1493" fmla="*/ 2732470 w 6891715"/>
                <a:gd name="connsiteY1493" fmla="*/ 3410574 h 6367455"/>
                <a:gd name="connsiteX1494" fmla="*/ 2721764 w 6891715"/>
                <a:gd name="connsiteY1494" fmla="*/ 3395016 h 6367455"/>
                <a:gd name="connsiteX1495" fmla="*/ 2728691 w 6891715"/>
                <a:gd name="connsiteY1495" fmla="*/ 3382316 h 6367455"/>
                <a:gd name="connsiteX1496" fmla="*/ 2706650 w 6891715"/>
                <a:gd name="connsiteY1496" fmla="*/ 3359457 h 6367455"/>
                <a:gd name="connsiteX1497" fmla="*/ 2712003 w 6891715"/>
                <a:gd name="connsiteY1497" fmla="*/ 3352155 h 6367455"/>
                <a:gd name="connsiteX1498" fmla="*/ 2742546 w 6891715"/>
                <a:gd name="connsiteY1498" fmla="*/ 3359140 h 6367455"/>
                <a:gd name="connsiteX1499" fmla="*/ 2751677 w 6891715"/>
                <a:gd name="connsiteY1499" fmla="*/ 3348344 h 6367455"/>
                <a:gd name="connsiteX1500" fmla="*/ 2760179 w 6891715"/>
                <a:gd name="connsiteY1500" fmla="*/ 3334692 h 6367455"/>
                <a:gd name="connsiteX1501" fmla="*/ 2739082 w 6891715"/>
                <a:gd name="connsiteY1501" fmla="*/ 3323262 h 6367455"/>
                <a:gd name="connsiteX1502" fmla="*/ 2739082 w 6891715"/>
                <a:gd name="connsiteY1502" fmla="*/ 3315959 h 6367455"/>
                <a:gd name="connsiteX1503" fmla="*/ 2755771 w 6891715"/>
                <a:gd name="connsiteY1503" fmla="*/ 3325166 h 6367455"/>
                <a:gd name="connsiteX1504" fmla="*/ 2785054 w 6891715"/>
                <a:gd name="connsiteY1504" fmla="*/ 3317547 h 6367455"/>
                <a:gd name="connsiteX1505" fmla="*/ 2767421 w 6891715"/>
                <a:gd name="connsiteY1505" fmla="*/ 3335644 h 6367455"/>
                <a:gd name="connsiteX1506" fmla="*/ 2773718 w 6891715"/>
                <a:gd name="connsiteY1506" fmla="*/ 3341677 h 6367455"/>
                <a:gd name="connsiteX1507" fmla="*/ 2771514 w 6891715"/>
                <a:gd name="connsiteY1507" fmla="*/ 3351202 h 6367455"/>
                <a:gd name="connsiteX1508" fmla="*/ 2790722 w 6891715"/>
                <a:gd name="connsiteY1508" fmla="*/ 3363903 h 6367455"/>
                <a:gd name="connsiteX1509" fmla="*/ 2795760 w 6891715"/>
                <a:gd name="connsiteY1509" fmla="*/ 3341677 h 6367455"/>
                <a:gd name="connsiteX1510" fmla="*/ 2802057 w 6891715"/>
                <a:gd name="connsiteY1510" fmla="*/ 3337549 h 6367455"/>
                <a:gd name="connsiteX1511" fmla="*/ 2811504 w 6891715"/>
                <a:gd name="connsiteY1511" fmla="*/ 3346757 h 6367455"/>
                <a:gd name="connsiteX1512" fmla="*/ 2811189 w 6891715"/>
                <a:gd name="connsiteY1512" fmla="*/ 3334374 h 6367455"/>
                <a:gd name="connsiteX1513" fmla="*/ 2803002 w 6891715"/>
                <a:gd name="connsiteY1513" fmla="*/ 3321674 h 6367455"/>
                <a:gd name="connsiteX1514" fmla="*/ 1020731 w 6891715"/>
                <a:gd name="connsiteY1514" fmla="*/ 3233728 h 6367455"/>
                <a:gd name="connsiteX1515" fmla="*/ 1016076 w 6891715"/>
                <a:gd name="connsiteY1515" fmla="*/ 3241030 h 6367455"/>
                <a:gd name="connsiteX1516" fmla="*/ 1012090 w 6891715"/>
                <a:gd name="connsiteY1516" fmla="*/ 3246428 h 6367455"/>
                <a:gd name="connsiteX1517" fmla="*/ 1006440 w 6891715"/>
                <a:gd name="connsiteY1517" fmla="*/ 3243253 h 6367455"/>
                <a:gd name="connsiteX1518" fmla="*/ 1012755 w 6891715"/>
                <a:gd name="connsiteY1518" fmla="*/ 3234680 h 6367455"/>
                <a:gd name="connsiteX1519" fmla="*/ 1074260 w 6891715"/>
                <a:gd name="connsiteY1519" fmla="*/ 3214677 h 6367455"/>
                <a:gd name="connsiteX1520" fmla="*/ 1089658 w 6891715"/>
                <a:gd name="connsiteY1520" fmla="*/ 3239024 h 6367455"/>
                <a:gd name="connsiteX1521" fmla="*/ 1106981 w 6891715"/>
                <a:gd name="connsiteY1521" fmla="*/ 3246073 h 6367455"/>
                <a:gd name="connsiteX1522" fmla="*/ 1103774 w 6891715"/>
                <a:gd name="connsiteY1522" fmla="*/ 3257926 h 6367455"/>
                <a:gd name="connsiteX1523" fmla="*/ 1117568 w 6891715"/>
                <a:gd name="connsiteY1523" fmla="*/ 3267537 h 6367455"/>
                <a:gd name="connsiteX1524" fmla="*/ 1101849 w 6891715"/>
                <a:gd name="connsiteY1524" fmla="*/ 3281632 h 6367455"/>
                <a:gd name="connsiteX1525" fmla="*/ 1099603 w 6891715"/>
                <a:gd name="connsiteY1525" fmla="*/ 3275225 h 6367455"/>
                <a:gd name="connsiteX1526" fmla="*/ 1084526 w 6891715"/>
                <a:gd name="connsiteY1526" fmla="*/ 3280350 h 6367455"/>
                <a:gd name="connsiteX1527" fmla="*/ 1077147 w 6891715"/>
                <a:gd name="connsiteY1527" fmla="*/ 3285797 h 6367455"/>
                <a:gd name="connsiteX1528" fmla="*/ 1063353 w 6891715"/>
                <a:gd name="connsiteY1528" fmla="*/ 3286117 h 6367455"/>
                <a:gd name="connsiteX1529" fmla="*/ 1055655 w 6891715"/>
                <a:gd name="connsiteY1529" fmla="*/ 3277467 h 6367455"/>
                <a:gd name="connsiteX1530" fmla="*/ 1067523 w 6891715"/>
                <a:gd name="connsiteY1530" fmla="*/ 3266897 h 6367455"/>
                <a:gd name="connsiteX1531" fmla="*/ 1082601 w 6891715"/>
                <a:gd name="connsiteY1531" fmla="*/ 3267856 h 6367455"/>
                <a:gd name="connsiteX1532" fmla="*/ 1082280 w 6891715"/>
                <a:gd name="connsiteY1532" fmla="*/ 3262730 h 6367455"/>
                <a:gd name="connsiteX1533" fmla="*/ 1070732 w 6891715"/>
                <a:gd name="connsiteY1533" fmla="*/ 3261449 h 6367455"/>
                <a:gd name="connsiteX1534" fmla="*/ 1073618 w 6891715"/>
                <a:gd name="connsiteY1534" fmla="*/ 3254081 h 6367455"/>
                <a:gd name="connsiteX1535" fmla="*/ 1082280 w 6891715"/>
                <a:gd name="connsiteY1535" fmla="*/ 3253121 h 6367455"/>
                <a:gd name="connsiteX1536" fmla="*/ 1087412 w 6891715"/>
                <a:gd name="connsiteY1536" fmla="*/ 3242227 h 6367455"/>
                <a:gd name="connsiteX1537" fmla="*/ 1073618 w 6891715"/>
                <a:gd name="connsiteY1537" fmla="*/ 3243190 h 6367455"/>
                <a:gd name="connsiteX1538" fmla="*/ 1059505 w 6891715"/>
                <a:gd name="connsiteY1538" fmla="*/ 3236141 h 6367455"/>
                <a:gd name="connsiteX1539" fmla="*/ 1056296 w 6891715"/>
                <a:gd name="connsiteY1539" fmla="*/ 3224288 h 6367455"/>
                <a:gd name="connsiteX1540" fmla="*/ 1068165 w 6891715"/>
                <a:gd name="connsiteY1540" fmla="*/ 3226530 h 6367455"/>
                <a:gd name="connsiteX1541" fmla="*/ 1064636 w 6891715"/>
                <a:gd name="connsiteY1541" fmla="*/ 3217881 h 6367455"/>
                <a:gd name="connsiteX1542" fmla="*/ 1036556 w 6891715"/>
                <a:gd name="connsiteY1542" fmla="*/ 3211501 h 6367455"/>
                <a:gd name="connsiteX1543" fmla="*/ 1042954 w 6891715"/>
                <a:gd name="connsiteY1543" fmla="*/ 3212454 h 6367455"/>
                <a:gd name="connsiteX1544" fmla="*/ 1032178 w 6891715"/>
                <a:gd name="connsiteY1544" fmla="*/ 3225472 h 6367455"/>
                <a:gd name="connsiteX1545" fmla="*/ 1020731 w 6891715"/>
                <a:gd name="connsiteY1545" fmla="*/ 3227377 h 6367455"/>
                <a:gd name="connsiteX1546" fmla="*/ 1025442 w 6891715"/>
                <a:gd name="connsiteY1546" fmla="*/ 3219122 h 6367455"/>
                <a:gd name="connsiteX1547" fmla="*/ 1065497 w 6891715"/>
                <a:gd name="connsiteY1547" fmla="*/ 3170226 h 6367455"/>
                <a:gd name="connsiteX1548" fmla="*/ 1066766 w 6891715"/>
                <a:gd name="connsiteY1548" fmla="*/ 3176576 h 6367455"/>
                <a:gd name="connsiteX1549" fmla="*/ 1060416 w 6891715"/>
                <a:gd name="connsiteY1549" fmla="*/ 3174354 h 6367455"/>
                <a:gd name="connsiteX1550" fmla="*/ 2496621 w 6891715"/>
                <a:gd name="connsiteY1550" fmla="*/ 3159114 h 6367455"/>
                <a:gd name="connsiteX1551" fmla="*/ 2512976 w 6891715"/>
                <a:gd name="connsiteY1551" fmla="*/ 3161291 h 6367455"/>
                <a:gd name="connsiteX1552" fmla="*/ 2507000 w 6891715"/>
                <a:gd name="connsiteY1552" fmla="*/ 3179948 h 6367455"/>
                <a:gd name="connsiteX1553" fmla="*/ 2488130 w 6891715"/>
                <a:gd name="connsiteY1553" fmla="*/ 3189277 h 6367455"/>
                <a:gd name="connsiteX1554" fmla="*/ 2479638 w 6891715"/>
                <a:gd name="connsiteY1554" fmla="*/ 3174662 h 6367455"/>
                <a:gd name="connsiteX1555" fmla="*/ 2481839 w 6891715"/>
                <a:gd name="connsiteY1555" fmla="*/ 3166888 h 6367455"/>
                <a:gd name="connsiteX1556" fmla="*/ 2494420 w 6891715"/>
                <a:gd name="connsiteY1556" fmla="*/ 3169687 h 6367455"/>
                <a:gd name="connsiteX1557" fmla="*/ 949493 w 6891715"/>
                <a:gd name="connsiteY1557" fmla="*/ 3151177 h 6367455"/>
                <a:gd name="connsiteX1558" fmla="*/ 957238 w 6891715"/>
                <a:gd name="connsiteY1558" fmla="*/ 3156257 h 6367455"/>
                <a:gd name="connsiteX1559" fmla="*/ 946125 w 6891715"/>
                <a:gd name="connsiteY1559" fmla="*/ 3170226 h 6367455"/>
                <a:gd name="connsiteX1560" fmla="*/ 1053951 w 6891715"/>
                <a:gd name="connsiteY1560" fmla="*/ 3149590 h 6367455"/>
                <a:gd name="connsiteX1561" fmla="*/ 1060416 w 6891715"/>
                <a:gd name="connsiteY1561" fmla="*/ 3156763 h 6367455"/>
                <a:gd name="connsiteX1562" fmla="*/ 1060416 w 6891715"/>
                <a:gd name="connsiteY1562" fmla="*/ 3162999 h 6367455"/>
                <a:gd name="connsiteX1563" fmla="*/ 1052656 w 6891715"/>
                <a:gd name="connsiteY1563" fmla="*/ 3167053 h 6367455"/>
                <a:gd name="connsiteX1564" fmla="*/ 1043924 w 6891715"/>
                <a:gd name="connsiteY1564" fmla="*/ 3161127 h 6367455"/>
                <a:gd name="connsiteX1565" fmla="*/ 1042953 w 6891715"/>
                <a:gd name="connsiteY1565" fmla="*/ 3151773 h 6367455"/>
                <a:gd name="connsiteX1566" fmla="*/ 957696 w 6891715"/>
                <a:gd name="connsiteY1566" fmla="*/ 3089266 h 6367455"/>
                <a:gd name="connsiteX1567" fmla="*/ 969937 w 6891715"/>
                <a:gd name="connsiteY1567" fmla="*/ 3097932 h 6367455"/>
                <a:gd name="connsiteX1568" fmla="*/ 966877 w 6891715"/>
                <a:gd name="connsiteY1568" fmla="*/ 3107561 h 6367455"/>
                <a:gd name="connsiteX1569" fmla="*/ 958002 w 6891715"/>
                <a:gd name="connsiteY1569" fmla="*/ 3112696 h 6367455"/>
                <a:gd name="connsiteX1570" fmla="*/ 965041 w 6891715"/>
                <a:gd name="connsiteY1570" fmla="*/ 3133881 h 6367455"/>
                <a:gd name="connsiteX1571" fmla="*/ 960144 w 6891715"/>
                <a:gd name="connsiteY1571" fmla="*/ 3148003 h 6367455"/>
                <a:gd name="connsiteX1572" fmla="*/ 950657 w 6891715"/>
                <a:gd name="connsiteY1572" fmla="*/ 3139337 h 6367455"/>
                <a:gd name="connsiteX1573" fmla="*/ 946679 w 6891715"/>
                <a:gd name="connsiteY1573" fmla="*/ 3129066 h 6367455"/>
                <a:gd name="connsiteX1574" fmla="*/ 944536 w 6891715"/>
                <a:gd name="connsiteY1574" fmla="*/ 3110771 h 6367455"/>
                <a:gd name="connsiteX1575" fmla="*/ 945148 w 6891715"/>
                <a:gd name="connsiteY1575" fmla="*/ 3090550 h 6367455"/>
                <a:gd name="connsiteX1576" fmla="*/ 2717252 w 6891715"/>
                <a:gd name="connsiteY1576" fmla="*/ 3084501 h 6367455"/>
                <a:gd name="connsiteX1577" fmla="*/ 2722526 w 6891715"/>
                <a:gd name="connsiteY1577" fmla="*/ 3100947 h 6367455"/>
                <a:gd name="connsiteX1578" fmla="*/ 2711048 w 6891715"/>
                <a:gd name="connsiteY1578" fmla="*/ 3096433 h 6367455"/>
                <a:gd name="connsiteX1579" fmla="*/ 2700501 w 6891715"/>
                <a:gd name="connsiteY1579" fmla="*/ 3105139 h 6367455"/>
                <a:gd name="connsiteX1580" fmla="*/ 2695538 w 6891715"/>
                <a:gd name="connsiteY1580" fmla="*/ 3099658 h 6367455"/>
                <a:gd name="connsiteX1581" fmla="*/ 2702673 w 6891715"/>
                <a:gd name="connsiteY1581" fmla="*/ 3089016 h 6367455"/>
                <a:gd name="connsiteX1582" fmla="*/ 1081056 w 6891715"/>
                <a:gd name="connsiteY1582" fmla="*/ 3082917 h 6367455"/>
                <a:gd name="connsiteX1583" fmla="*/ 1085552 w 6891715"/>
                <a:gd name="connsiteY1583" fmla="*/ 3084822 h 6367455"/>
                <a:gd name="connsiteX1584" fmla="*/ 1087404 w 6891715"/>
                <a:gd name="connsiteY1584" fmla="*/ 3093394 h 6367455"/>
                <a:gd name="connsiteX1585" fmla="*/ 1083700 w 6891715"/>
                <a:gd name="connsiteY1585" fmla="*/ 3105141 h 6367455"/>
                <a:gd name="connsiteX1586" fmla="*/ 1081056 w 6891715"/>
                <a:gd name="connsiteY1586" fmla="*/ 3095617 h 6367455"/>
                <a:gd name="connsiteX1587" fmla="*/ 3278151 w 6891715"/>
                <a:gd name="connsiteY1587" fmla="*/ 3081329 h 6367455"/>
                <a:gd name="connsiteX1588" fmla="*/ 3281326 w 6891715"/>
                <a:gd name="connsiteY1588" fmla="*/ 3085759 h 6367455"/>
                <a:gd name="connsiteX1589" fmla="*/ 3275928 w 6891715"/>
                <a:gd name="connsiteY1589" fmla="*/ 3099048 h 6367455"/>
                <a:gd name="connsiteX1590" fmla="*/ 3272118 w 6891715"/>
                <a:gd name="connsiteY1590" fmla="*/ 3137019 h 6367455"/>
                <a:gd name="connsiteX1591" fmla="*/ 3272436 w 6891715"/>
                <a:gd name="connsiteY1591" fmla="*/ 3161067 h 6367455"/>
                <a:gd name="connsiteX1592" fmla="*/ 3256561 w 6891715"/>
                <a:gd name="connsiteY1592" fmla="*/ 3174673 h 6367455"/>
                <a:gd name="connsiteX1593" fmla="*/ 3251481 w 6891715"/>
                <a:gd name="connsiteY1593" fmla="*/ 3207581 h 6367455"/>
                <a:gd name="connsiteX1594" fmla="*/ 3245448 w 6891715"/>
                <a:gd name="connsiteY1594" fmla="*/ 3235745 h 6367455"/>
                <a:gd name="connsiteX1595" fmla="*/ 3232113 w 6891715"/>
                <a:gd name="connsiteY1595" fmla="*/ 3264226 h 6367455"/>
                <a:gd name="connsiteX1596" fmla="*/ 3220365 w 6891715"/>
                <a:gd name="connsiteY1596" fmla="*/ 3268655 h 6367455"/>
                <a:gd name="connsiteX1597" fmla="*/ 3219413 w 6891715"/>
                <a:gd name="connsiteY1597" fmla="*/ 3255048 h 6367455"/>
                <a:gd name="connsiteX1598" fmla="*/ 3232430 w 6891715"/>
                <a:gd name="connsiteY1598" fmla="*/ 3179419 h 6367455"/>
                <a:gd name="connsiteX1599" fmla="*/ 3249258 w 6891715"/>
                <a:gd name="connsiteY1599" fmla="*/ 3154106 h 6367455"/>
                <a:gd name="connsiteX1600" fmla="*/ 3259418 w 6891715"/>
                <a:gd name="connsiteY1600" fmla="*/ 3133854 h 6367455"/>
                <a:gd name="connsiteX1601" fmla="*/ 3265768 w 6891715"/>
                <a:gd name="connsiteY1601" fmla="*/ 3118034 h 6367455"/>
                <a:gd name="connsiteX1602" fmla="*/ 3264498 w 6891715"/>
                <a:gd name="connsiteY1602" fmla="*/ 3103479 h 6367455"/>
                <a:gd name="connsiteX1603" fmla="*/ 963890 w 6891715"/>
                <a:gd name="connsiteY1603" fmla="*/ 3071804 h 6367455"/>
                <a:gd name="connsiteX1604" fmla="*/ 974701 w 6891715"/>
                <a:gd name="connsiteY1604" fmla="*/ 3076971 h 6367455"/>
                <a:gd name="connsiteX1605" fmla="*/ 969132 w 6891715"/>
                <a:gd name="connsiteY1605" fmla="*/ 3086091 h 6367455"/>
                <a:gd name="connsiteX1606" fmla="*/ 961597 w 6891715"/>
                <a:gd name="connsiteY1606" fmla="*/ 3083963 h 6367455"/>
                <a:gd name="connsiteX1607" fmla="*/ 954063 w 6891715"/>
                <a:gd name="connsiteY1607" fmla="*/ 3080315 h 6367455"/>
                <a:gd name="connsiteX1608" fmla="*/ 955045 w 6891715"/>
                <a:gd name="connsiteY1608" fmla="*/ 3073020 h 6367455"/>
                <a:gd name="connsiteX1609" fmla="*/ 960350 w 6891715"/>
                <a:gd name="connsiteY1609" fmla="*/ 3040054 h 6367455"/>
                <a:gd name="connsiteX1610" fmla="*/ 976288 w 6891715"/>
                <a:gd name="connsiteY1610" fmla="*/ 3041016 h 6367455"/>
                <a:gd name="connsiteX1611" fmla="*/ 974100 w 6891715"/>
                <a:gd name="connsiteY1611" fmla="*/ 3051920 h 6367455"/>
                <a:gd name="connsiteX1612" fmla="*/ 968788 w 6891715"/>
                <a:gd name="connsiteY1612" fmla="*/ 3050637 h 6367455"/>
                <a:gd name="connsiteX1613" fmla="*/ 970975 w 6891715"/>
                <a:gd name="connsiteY1613" fmla="*/ 3059296 h 6367455"/>
                <a:gd name="connsiteX1614" fmla="*/ 974100 w 6891715"/>
                <a:gd name="connsiteY1614" fmla="*/ 3058975 h 6367455"/>
                <a:gd name="connsiteX1615" fmla="*/ 975038 w 6891715"/>
                <a:gd name="connsiteY1615" fmla="*/ 3071804 h 6367455"/>
                <a:gd name="connsiteX1616" fmla="*/ 960350 w 6891715"/>
                <a:gd name="connsiteY1616" fmla="*/ 3064748 h 6367455"/>
                <a:gd name="connsiteX1617" fmla="*/ 959412 w 6891715"/>
                <a:gd name="connsiteY1617" fmla="*/ 3056089 h 6367455"/>
                <a:gd name="connsiteX1618" fmla="*/ 941600 w 6891715"/>
                <a:gd name="connsiteY1618" fmla="*/ 3052882 h 6367455"/>
                <a:gd name="connsiteX1619" fmla="*/ 936599 w 6891715"/>
                <a:gd name="connsiteY1619" fmla="*/ 3043582 h 6367455"/>
                <a:gd name="connsiteX1620" fmla="*/ 1047716 w 6891715"/>
                <a:gd name="connsiteY1620" fmla="*/ 3033705 h 6367455"/>
                <a:gd name="connsiteX1621" fmla="*/ 1067084 w 6891715"/>
                <a:gd name="connsiteY1621" fmla="*/ 3048347 h 6367455"/>
                <a:gd name="connsiteX1622" fmla="*/ 1069307 w 6891715"/>
                <a:gd name="connsiteY1622" fmla="*/ 3077949 h 6367455"/>
                <a:gd name="connsiteX1623" fmla="*/ 1066132 w 6891715"/>
                <a:gd name="connsiteY1623" fmla="*/ 3087498 h 6367455"/>
                <a:gd name="connsiteX1624" fmla="*/ 1076926 w 6891715"/>
                <a:gd name="connsiteY1624" fmla="*/ 3092590 h 6367455"/>
                <a:gd name="connsiteX1625" fmla="*/ 1079466 w 6891715"/>
                <a:gd name="connsiteY1625" fmla="*/ 3109460 h 6367455"/>
                <a:gd name="connsiteX1626" fmla="*/ 1084229 w 6891715"/>
                <a:gd name="connsiteY1626" fmla="*/ 3109460 h 6367455"/>
                <a:gd name="connsiteX1627" fmla="*/ 1082642 w 6891715"/>
                <a:gd name="connsiteY1627" fmla="*/ 3121874 h 6367455"/>
                <a:gd name="connsiteX1628" fmla="*/ 1108678 w 6891715"/>
                <a:gd name="connsiteY1628" fmla="*/ 3115508 h 6367455"/>
                <a:gd name="connsiteX1629" fmla="*/ 1111218 w 6891715"/>
                <a:gd name="connsiteY1629" fmla="*/ 3125057 h 6367455"/>
                <a:gd name="connsiteX1630" fmla="*/ 1097247 w 6891715"/>
                <a:gd name="connsiteY1630" fmla="*/ 3135879 h 6367455"/>
                <a:gd name="connsiteX1631" fmla="*/ 1089310 w 6891715"/>
                <a:gd name="connsiteY1631" fmla="*/ 3154022 h 6367455"/>
                <a:gd name="connsiteX1632" fmla="*/ 1080737 w 6891715"/>
                <a:gd name="connsiteY1632" fmla="*/ 3159115 h 6367455"/>
                <a:gd name="connsiteX1633" fmla="*/ 1079784 w 6891715"/>
                <a:gd name="connsiteY1633" fmla="*/ 3152749 h 6367455"/>
                <a:gd name="connsiteX1634" fmla="*/ 1081372 w 6891715"/>
                <a:gd name="connsiteY1634" fmla="*/ 3135879 h 6367455"/>
                <a:gd name="connsiteX1635" fmla="*/ 1066766 w 6891715"/>
                <a:gd name="connsiteY1635" fmla="*/ 3136198 h 6367455"/>
                <a:gd name="connsiteX1636" fmla="*/ 1059148 w 6891715"/>
                <a:gd name="connsiteY1636" fmla="*/ 3139381 h 6367455"/>
                <a:gd name="connsiteX1637" fmla="*/ 1055971 w 6891715"/>
                <a:gd name="connsiteY1637" fmla="*/ 3132060 h 6367455"/>
                <a:gd name="connsiteX1638" fmla="*/ 1045494 w 6891715"/>
                <a:gd name="connsiteY1638" fmla="*/ 3119009 h 6367455"/>
                <a:gd name="connsiteX1639" fmla="*/ 1046446 w 6891715"/>
                <a:gd name="connsiteY1639" fmla="*/ 3112006 h 6367455"/>
                <a:gd name="connsiteX1640" fmla="*/ 1044224 w 6891715"/>
                <a:gd name="connsiteY1640" fmla="*/ 3098320 h 6367455"/>
                <a:gd name="connsiteX1641" fmla="*/ 1032158 w 6891715"/>
                <a:gd name="connsiteY1641" fmla="*/ 3089726 h 6367455"/>
                <a:gd name="connsiteX1642" fmla="*/ 1032793 w 6891715"/>
                <a:gd name="connsiteY1642" fmla="*/ 3102457 h 6367455"/>
                <a:gd name="connsiteX1643" fmla="*/ 1019777 w 6891715"/>
                <a:gd name="connsiteY1643" fmla="*/ 3099275 h 6367455"/>
                <a:gd name="connsiteX1644" fmla="*/ 1012474 w 6891715"/>
                <a:gd name="connsiteY1644" fmla="*/ 3087816 h 6367455"/>
                <a:gd name="connsiteX1645" fmla="*/ 1008027 w 6891715"/>
                <a:gd name="connsiteY1645" fmla="*/ 3077312 h 6367455"/>
                <a:gd name="connsiteX1646" fmla="*/ 1015331 w 6891715"/>
                <a:gd name="connsiteY1646" fmla="*/ 3068718 h 6367455"/>
                <a:gd name="connsiteX1647" fmla="*/ 1023904 w 6891715"/>
                <a:gd name="connsiteY1647" fmla="*/ 3075084 h 6367455"/>
                <a:gd name="connsiteX1648" fmla="*/ 1028031 w 6891715"/>
                <a:gd name="connsiteY1648" fmla="*/ 3071901 h 6367455"/>
                <a:gd name="connsiteX1649" fmla="*/ 1023904 w 6891715"/>
                <a:gd name="connsiteY1649" fmla="*/ 3055031 h 6367455"/>
                <a:gd name="connsiteX1650" fmla="*/ 1025491 w 6891715"/>
                <a:gd name="connsiteY1650" fmla="*/ 3045482 h 6367455"/>
                <a:gd name="connsiteX1651" fmla="*/ 1032158 w 6891715"/>
                <a:gd name="connsiteY1651" fmla="*/ 3060123 h 6367455"/>
                <a:gd name="connsiteX1652" fmla="*/ 1049304 w 6891715"/>
                <a:gd name="connsiteY1652" fmla="*/ 3065217 h 6367455"/>
                <a:gd name="connsiteX1653" fmla="*/ 1039462 w 6891715"/>
                <a:gd name="connsiteY1653" fmla="*/ 3043254 h 6367455"/>
                <a:gd name="connsiteX1654" fmla="*/ 2663477 w 6891715"/>
                <a:gd name="connsiteY1654" fmla="*/ 3014652 h 6367455"/>
                <a:gd name="connsiteX1655" fmla="*/ 2668550 w 6891715"/>
                <a:gd name="connsiteY1655" fmla="*/ 3015608 h 6367455"/>
                <a:gd name="connsiteX1656" fmla="*/ 2660624 w 6891715"/>
                <a:gd name="connsiteY1656" fmla="*/ 3025162 h 6367455"/>
                <a:gd name="connsiteX1657" fmla="*/ 2651113 w 6891715"/>
                <a:gd name="connsiteY1657" fmla="*/ 3049369 h 6367455"/>
                <a:gd name="connsiteX1658" fmla="*/ 2659673 w 6891715"/>
                <a:gd name="connsiteY1658" fmla="*/ 3062110 h 6367455"/>
                <a:gd name="connsiteX1659" fmla="*/ 2667282 w 6891715"/>
                <a:gd name="connsiteY1659" fmla="*/ 3079946 h 6367455"/>
                <a:gd name="connsiteX1660" fmla="*/ 2665379 w 6891715"/>
                <a:gd name="connsiteY1660" fmla="*/ 3098101 h 6367455"/>
                <a:gd name="connsiteX1661" fmla="*/ 2651747 w 6891715"/>
                <a:gd name="connsiteY1661" fmla="*/ 3118168 h 6367455"/>
                <a:gd name="connsiteX1662" fmla="*/ 2641284 w 6891715"/>
                <a:gd name="connsiteY1662" fmla="*/ 3138552 h 6367455"/>
                <a:gd name="connsiteX1663" fmla="*/ 2639382 w 6891715"/>
                <a:gd name="connsiteY1663" fmla="*/ 3148107 h 6367455"/>
                <a:gd name="connsiteX1664" fmla="*/ 2633992 w 6891715"/>
                <a:gd name="connsiteY1664" fmla="*/ 3144922 h 6367455"/>
                <a:gd name="connsiteX1665" fmla="*/ 2624481 w 6891715"/>
                <a:gd name="connsiteY1665" fmla="*/ 3135367 h 6367455"/>
                <a:gd name="connsiteX1666" fmla="*/ 2607361 w 6891715"/>
                <a:gd name="connsiteY1666" fmla="*/ 3133456 h 6367455"/>
                <a:gd name="connsiteX1667" fmla="*/ 2591509 w 6891715"/>
                <a:gd name="connsiteY1667" fmla="*/ 3129315 h 6367455"/>
                <a:gd name="connsiteX1668" fmla="*/ 2583266 w 6891715"/>
                <a:gd name="connsiteY1668" fmla="*/ 3137596 h 6367455"/>
                <a:gd name="connsiteX1669" fmla="*/ 2569316 w 6891715"/>
                <a:gd name="connsiteY1669" fmla="*/ 3133775 h 6367455"/>
                <a:gd name="connsiteX1670" fmla="*/ 2548392 w 6891715"/>
                <a:gd name="connsiteY1670" fmla="*/ 3148744 h 6367455"/>
                <a:gd name="connsiteX1671" fmla="*/ 2533808 w 6891715"/>
                <a:gd name="connsiteY1671" fmla="*/ 3141738 h 6367455"/>
                <a:gd name="connsiteX1672" fmla="*/ 2530003 w 6891715"/>
                <a:gd name="connsiteY1672" fmla="*/ 3127723 h 6367455"/>
                <a:gd name="connsiteX1673" fmla="*/ 2504006 w 6891715"/>
                <a:gd name="connsiteY1673" fmla="*/ 3142693 h 6367455"/>
                <a:gd name="connsiteX1674" fmla="*/ 2496714 w 6891715"/>
                <a:gd name="connsiteY1674" fmla="*/ 3155433 h 6367455"/>
                <a:gd name="connsiteX1675" fmla="*/ 2471351 w 6891715"/>
                <a:gd name="connsiteY1675" fmla="*/ 3164352 h 6367455"/>
                <a:gd name="connsiteX1676" fmla="*/ 2468180 w 6891715"/>
                <a:gd name="connsiteY1676" fmla="*/ 3181551 h 6367455"/>
                <a:gd name="connsiteX1677" fmla="*/ 2479277 w 6891715"/>
                <a:gd name="connsiteY1677" fmla="*/ 3189514 h 6367455"/>
                <a:gd name="connsiteX1678" fmla="*/ 2479277 w 6891715"/>
                <a:gd name="connsiteY1678" fmla="*/ 3193973 h 6367455"/>
                <a:gd name="connsiteX1679" fmla="*/ 2485617 w 6891715"/>
                <a:gd name="connsiteY1679" fmla="*/ 3200343 h 6367455"/>
                <a:gd name="connsiteX1680" fmla="*/ 2484666 w 6891715"/>
                <a:gd name="connsiteY1680" fmla="*/ 3214677 h 6367455"/>
                <a:gd name="connsiteX1681" fmla="*/ 2473887 w 6891715"/>
                <a:gd name="connsiteY1681" fmla="*/ 3211809 h 6367455"/>
                <a:gd name="connsiteX1682" fmla="*/ 2477057 w 6891715"/>
                <a:gd name="connsiteY1682" fmla="*/ 3200343 h 6367455"/>
                <a:gd name="connsiteX1683" fmla="*/ 2468814 w 6891715"/>
                <a:gd name="connsiteY1683" fmla="*/ 3205439 h 6367455"/>
                <a:gd name="connsiteX1684" fmla="*/ 2458986 w 6891715"/>
                <a:gd name="connsiteY1684" fmla="*/ 3192062 h 6367455"/>
                <a:gd name="connsiteX1685" fmla="*/ 2449475 w 6891715"/>
                <a:gd name="connsiteY1685" fmla="*/ 3187921 h 6367455"/>
                <a:gd name="connsiteX1686" fmla="*/ 2452328 w 6891715"/>
                <a:gd name="connsiteY1686" fmla="*/ 3178047 h 6367455"/>
                <a:gd name="connsiteX1687" fmla="*/ 2456767 w 6891715"/>
                <a:gd name="connsiteY1687" fmla="*/ 3149381 h 6367455"/>
                <a:gd name="connsiteX1688" fmla="*/ 2481813 w 6891715"/>
                <a:gd name="connsiteY1688" fmla="*/ 3128041 h 6367455"/>
                <a:gd name="connsiteX1689" fmla="*/ 2509396 w 6891715"/>
                <a:gd name="connsiteY1689" fmla="*/ 3122945 h 6367455"/>
                <a:gd name="connsiteX1690" fmla="*/ 2521760 w 6891715"/>
                <a:gd name="connsiteY1690" fmla="*/ 3114345 h 6367455"/>
                <a:gd name="connsiteX1691" fmla="*/ 2562024 w 6891715"/>
                <a:gd name="connsiteY1691" fmla="*/ 3109568 h 6367455"/>
                <a:gd name="connsiteX1692" fmla="*/ 2582632 w 6891715"/>
                <a:gd name="connsiteY1692" fmla="*/ 3077717 h 6367455"/>
                <a:gd name="connsiteX1693" fmla="*/ 2602605 w 6891715"/>
                <a:gd name="connsiteY1693" fmla="*/ 3055421 h 6367455"/>
                <a:gd name="connsiteX1694" fmla="*/ 2615287 w 6891715"/>
                <a:gd name="connsiteY1694" fmla="*/ 3047459 h 6367455"/>
                <a:gd name="connsiteX1695" fmla="*/ 2630188 w 6891715"/>
                <a:gd name="connsiteY1695" fmla="*/ 3047459 h 6367455"/>
                <a:gd name="connsiteX1696" fmla="*/ 2642553 w 6891715"/>
                <a:gd name="connsiteY1696" fmla="*/ 3036947 h 6367455"/>
                <a:gd name="connsiteX1697" fmla="*/ 3448413 w 6891715"/>
                <a:gd name="connsiteY1697" fmla="*/ 2979732 h 6367455"/>
                <a:gd name="connsiteX1698" fmla="*/ 3453791 w 6891715"/>
                <a:gd name="connsiteY1698" fmla="*/ 2990488 h 6367455"/>
                <a:gd name="connsiteX1699" fmla="*/ 3465498 w 6891715"/>
                <a:gd name="connsiteY1699" fmla="*/ 2979732 h 6367455"/>
                <a:gd name="connsiteX1700" fmla="*/ 3471826 w 6891715"/>
                <a:gd name="connsiteY1700" fmla="*/ 2991437 h 6367455"/>
                <a:gd name="connsiteX1701" fmla="*/ 3467396 w 6891715"/>
                <a:gd name="connsiteY1701" fmla="*/ 3010102 h 6367455"/>
                <a:gd name="connsiteX1702" fmla="*/ 3453159 w 6891715"/>
                <a:gd name="connsiteY1702" fmla="*/ 3013582 h 6367455"/>
                <a:gd name="connsiteX1703" fmla="*/ 3450311 w 6891715"/>
                <a:gd name="connsiteY1703" fmla="*/ 3061035 h 6367455"/>
                <a:gd name="connsiteX1704" fmla="*/ 3458537 w 6891715"/>
                <a:gd name="connsiteY1704" fmla="*/ 3074321 h 6367455"/>
                <a:gd name="connsiteX1705" fmla="*/ 3441769 w 6891715"/>
                <a:gd name="connsiteY1705" fmla="*/ 3080016 h 6367455"/>
                <a:gd name="connsiteX1706" fmla="*/ 3442085 w 6891715"/>
                <a:gd name="connsiteY1706" fmla="*/ 3097415 h 6367455"/>
                <a:gd name="connsiteX1707" fmla="*/ 3430378 w 6891715"/>
                <a:gd name="connsiteY1707" fmla="*/ 3099630 h 6367455"/>
                <a:gd name="connsiteX1708" fmla="*/ 3407598 w 6891715"/>
                <a:gd name="connsiteY1708" fmla="*/ 3133480 h 6367455"/>
                <a:gd name="connsiteX1709" fmla="*/ 3408547 w 6891715"/>
                <a:gd name="connsiteY1709" fmla="*/ 3149296 h 6367455"/>
                <a:gd name="connsiteX1710" fmla="*/ 3381338 w 6891715"/>
                <a:gd name="connsiteY1710" fmla="*/ 3155940 h 6367455"/>
                <a:gd name="connsiteX1711" fmla="*/ 3399056 w 6891715"/>
                <a:gd name="connsiteY1711" fmla="*/ 3131898 h 6367455"/>
                <a:gd name="connsiteX1712" fmla="*/ 3405384 w 6891715"/>
                <a:gd name="connsiteY1712" fmla="*/ 3121142 h 6367455"/>
                <a:gd name="connsiteX1713" fmla="*/ 3388615 w 6891715"/>
                <a:gd name="connsiteY1713" fmla="*/ 3129683 h 6367455"/>
                <a:gd name="connsiteX1714" fmla="*/ 3390197 w 6891715"/>
                <a:gd name="connsiteY1714" fmla="*/ 3106272 h 6367455"/>
                <a:gd name="connsiteX1715" fmla="*/ 3384818 w 6891715"/>
                <a:gd name="connsiteY1715" fmla="*/ 3092037 h 6367455"/>
                <a:gd name="connsiteX1716" fmla="*/ 3394626 w 6891715"/>
                <a:gd name="connsiteY1716" fmla="*/ 3078118 h 6367455"/>
                <a:gd name="connsiteX1717" fmla="*/ 3384502 w 6891715"/>
                <a:gd name="connsiteY1717" fmla="*/ 3050912 h 6367455"/>
                <a:gd name="connsiteX1718" fmla="*/ 3412977 w 6891715"/>
                <a:gd name="connsiteY1718" fmla="*/ 3012000 h 6367455"/>
                <a:gd name="connsiteX1719" fmla="*/ 3414559 w 6891715"/>
                <a:gd name="connsiteY1719" fmla="*/ 2994917 h 6367455"/>
                <a:gd name="connsiteX1720" fmla="*/ 3442085 w 6891715"/>
                <a:gd name="connsiteY1720" fmla="*/ 2991437 h 6367455"/>
                <a:gd name="connsiteX1721" fmla="*/ 3493415 w 6891715"/>
                <a:gd name="connsiteY1721" fmla="*/ 2962270 h 6367455"/>
                <a:gd name="connsiteX1722" fmla="*/ 3495638 w 6891715"/>
                <a:gd name="connsiteY1722" fmla="*/ 2975755 h 6367455"/>
                <a:gd name="connsiteX1723" fmla="*/ 3483890 w 6891715"/>
                <a:gd name="connsiteY1723" fmla="*/ 2974150 h 6367455"/>
                <a:gd name="connsiteX1724" fmla="*/ 3475318 w 6891715"/>
                <a:gd name="connsiteY1724" fmla="*/ 2990845 h 6367455"/>
                <a:gd name="connsiteX1725" fmla="*/ 3473413 w 6891715"/>
                <a:gd name="connsiteY1725" fmla="*/ 2976076 h 6367455"/>
                <a:gd name="connsiteX1726" fmla="*/ 2769847 w 6891715"/>
                <a:gd name="connsiteY1726" fmla="*/ 2960682 h 6367455"/>
                <a:gd name="connsiteX1727" fmla="*/ 2770150 w 6891715"/>
                <a:gd name="connsiteY1727" fmla="*/ 2978807 h 6367455"/>
                <a:gd name="connsiteX1728" fmla="*/ 2761986 w 6891715"/>
                <a:gd name="connsiteY1728" fmla="*/ 2994019 h 6367455"/>
                <a:gd name="connsiteX1729" fmla="*/ 2751100 w 6891715"/>
                <a:gd name="connsiteY1729" fmla="*/ 2971363 h 6367455"/>
                <a:gd name="connsiteX1730" fmla="*/ 2754728 w 6891715"/>
                <a:gd name="connsiteY1730" fmla="*/ 2961977 h 6367455"/>
                <a:gd name="connsiteX1731" fmla="*/ 1053114 w 6891715"/>
                <a:gd name="connsiteY1731" fmla="*/ 2895591 h 6367455"/>
                <a:gd name="connsiteX1732" fmla="*/ 1060733 w 6891715"/>
                <a:gd name="connsiteY1732" fmla="*/ 2896547 h 6367455"/>
                <a:gd name="connsiteX1733" fmla="*/ 1066448 w 6891715"/>
                <a:gd name="connsiteY1733" fmla="*/ 2921057 h 6367455"/>
                <a:gd name="connsiteX1734" fmla="*/ 1051527 w 6891715"/>
                <a:gd name="connsiteY1734" fmla="*/ 2933787 h 6367455"/>
                <a:gd name="connsiteX1735" fmla="*/ 1053749 w 6891715"/>
                <a:gd name="connsiteY1735" fmla="*/ 2941110 h 6367455"/>
                <a:gd name="connsiteX1736" fmla="*/ 1068353 w 6891715"/>
                <a:gd name="connsiteY1736" fmla="*/ 2926149 h 6367455"/>
                <a:gd name="connsiteX1737" fmla="*/ 1071528 w 6891715"/>
                <a:gd name="connsiteY1737" fmla="*/ 2931239 h 6367455"/>
                <a:gd name="connsiteX1738" fmla="*/ 1063274 w 6891715"/>
                <a:gd name="connsiteY1738" fmla="*/ 2946204 h 6367455"/>
                <a:gd name="connsiteX1739" fmla="*/ 1051844 w 6891715"/>
                <a:gd name="connsiteY1739" fmla="*/ 2947478 h 6367455"/>
                <a:gd name="connsiteX1740" fmla="*/ 1042318 w 6891715"/>
                <a:gd name="connsiteY1740" fmla="*/ 2957981 h 6367455"/>
                <a:gd name="connsiteX1741" fmla="*/ 1030571 w 6891715"/>
                <a:gd name="connsiteY1741" fmla="*/ 2965621 h 6367455"/>
                <a:gd name="connsiteX1742" fmla="*/ 1041365 w 6891715"/>
                <a:gd name="connsiteY1742" fmla="*/ 2967849 h 6367455"/>
                <a:gd name="connsiteX1743" fmla="*/ 1043271 w 6891715"/>
                <a:gd name="connsiteY1743" fmla="*/ 2977080 h 6367455"/>
                <a:gd name="connsiteX1744" fmla="*/ 1040413 w 6891715"/>
                <a:gd name="connsiteY1744" fmla="*/ 2983446 h 6367455"/>
                <a:gd name="connsiteX1745" fmla="*/ 1028983 w 6891715"/>
                <a:gd name="connsiteY1745" fmla="*/ 2991722 h 6367455"/>
                <a:gd name="connsiteX1746" fmla="*/ 1020413 w 6891715"/>
                <a:gd name="connsiteY1746" fmla="*/ 2991085 h 6367455"/>
                <a:gd name="connsiteX1747" fmla="*/ 1010885 w 6891715"/>
                <a:gd name="connsiteY1747" fmla="*/ 2990130 h 6367455"/>
                <a:gd name="connsiteX1748" fmla="*/ 1009614 w 6891715"/>
                <a:gd name="connsiteY1748" fmla="*/ 2997451 h 6367455"/>
                <a:gd name="connsiteX1749" fmla="*/ 1004853 w 6891715"/>
                <a:gd name="connsiteY1749" fmla="*/ 3013366 h 6367455"/>
                <a:gd name="connsiteX1750" fmla="*/ 987717 w 6891715"/>
                <a:gd name="connsiteY1750" fmla="*/ 3021006 h 6367455"/>
                <a:gd name="connsiteX1751" fmla="*/ 976287 w 6891715"/>
                <a:gd name="connsiteY1751" fmla="*/ 3013366 h 6367455"/>
                <a:gd name="connsiteX1752" fmla="*/ 986765 w 6891715"/>
                <a:gd name="connsiteY1752" fmla="*/ 3006045 h 6367455"/>
                <a:gd name="connsiteX1753" fmla="*/ 995010 w 6891715"/>
                <a:gd name="connsiteY1753" fmla="*/ 2991085 h 6367455"/>
                <a:gd name="connsiteX1754" fmla="*/ 986447 w 6891715"/>
                <a:gd name="connsiteY1754" fmla="*/ 2987266 h 6367455"/>
                <a:gd name="connsiteX1755" fmla="*/ 983272 w 6891715"/>
                <a:gd name="connsiteY1755" fmla="*/ 2980900 h 6367455"/>
                <a:gd name="connsiteX1756" fmla="*/ 991845 w 6891715"/>
                <a:gd name="connsiteY1756" fmla="*/ 2974534 h 6367455"/>
                <a:gd name="connsiteX1757" fmla="*/ 980097 w 6891715"/>
                <a:gd name="connsiteY1757" fmla="*/ 2974534 h 6367455"/>
                <a:gd name="connsiteX1758" fmla="*/ 976605 w 6891715"/>
                <a:gd name="connsiteY1758" fmla="*/ 2955434 h 6367455"/>
                <a:gd name="connsiteX1759" fmla="*/ 989305 w 6891715"/>
                <a:gd name="connsiteY1759" fmla="*/ 2938244 h 6367455"/>
                <a:gd name="connsiteX1760" fmla="*/ 995645 w 6891715"/>
                <a:gd name="connsiteY1760" fmla="*/ 2945568 h 6367455"/>
                <a:gd name="connsiteX1761" fmla="*/ 996597 w 6891715"/>
                <a:gd name="connsiteY1761" fmla="*/ 2940473 h 6367455"/>
                <a:gd name="connsiteX1762" fmla="*/ 1009297 w 6891715"/>
                <a:gd name="connsiteY1762" fmla="*/ 2942384 h 6367455"/>
                <a:gd name="connsiteX1763" fmla="*/ 1012473 w 6891715"/>
                <a:gd name="connsiteY1763" fmla="*/ 2950025 h 6367455"/>
                <a:gd name="connsiteX1764" fmla="*/ 1012473 w 6891715"/>
                <a:gd name="connsiteY1764" fmla="*/ 2939200 h 6367455"/>
                <a:gd name="connsiteX1765" fmla="*/ 1014377 w 6891715"/>
                <a:gd name="connsiteY1765" fmla="*/ 2930921 h 6367455"/>
                <a:gd name="connsiteX1766" fmla="*/ 1042000 w 6891715"/>
                <a:gd name="connsiteY1766" fmla="*/ 2909597 h 6367455"/>
                <a:gd name="connsiteX1767" fmla="*/ 1051209 w 6891715"/>
                <a:gd name="connsiteY1767" fmla="*/ 2904186 h 6367455"/>
                <a:gd name="connsiteX1768" fmla="*/ 1350059 w 6891715"/>
                <a:gd name="connsiteY1768" fmla="*/ 2857495 h 6367455"/>
                <a:gd name="connsiteX1769" fmla="*/ 1357674 w 6891715"/>
                <a:gd name="connsiteY1769" fmla="*/ 2864802 h 6367455"/>
                <a:gd name="connsiteX1770" fmla="*/ 1355452 w 6891715"/>
                <a:gd name="connsiteY1770" fmla="*/ 2876239 h 6367455"/>
                <a:gd name="connsiteX1771" fmla="*/ 1359577 w 6891715"/>
                <a:gd name="connsiteY1771" fmla="*/ 2883863 h 6367455"/>
                <a:gd name="connsiteX1772" fmla="*/ 1370365 w 6891715"/>
                <a:gd name="connsiteY1772" fmla="*/ 2885769 h 6367455"/>
                <a:gd name="connsiteX1773" fmla="*/ 1361164 w 6891715"/>
                <a:gd name="connsiteY1773" fmla="*/ 2908962 h 6367455"/>
                <a:gd name="connsiteX1774" fmla="*/ 1339906 w 6891715"/>
                <a:gd name="connsiteY1774" fmla="*/ 2921989 h 6367455"/>
                <a:gd name="connsiteX1775" fmla="*/ 1307551 w 6891715"/>
                <a:gd name="connsiteY1775" fmla="*/ 2950584 h 6367455"/>
                <a:gd name="connsiteX1776" fmla="*/ 1298350 w 6891715"/>
                <a:gd name="connsiteY1776" fmla="*/ 2965517 h 6367455"/>
                <a:gd name="connsiteX1777" fmla="*/ 1284393 w 6891715"/>
                <a:gd name="connsiteY1777" fmla="*/ 2971871 h 6367455"/>
                <a:gd name="connsiteX1778" fmla="*/ 1283441 w 6891715"/>
                <a:gd name="connsiteY1778" fmla="*/ 2979495 h 6367455"/>
                <a:gd name="connsiteX1779" fmla="*/ 1266628 w 6891715"/>
                <a:gd name="connsiteY1779" fmla="*/ 2996334 h 6367455"/>
                <a:gd name="connsiteX1780" fmla="*/ 1259332 w 6891715"/>
                <a:gd name="connsiteY1780" fmla="*/ 2995381 h 6367455"/>
                <a:gd name="connsiteX1781" fmla="*/ 1243469 w 6891715"/>
                <a:gd name="connsiteY1781" fmla="*/ 2999829 h 6367455"/>
                <a:gd name="connsiteX1782" fmla="*/ 1258381 w 6891715"/>
                <a:gd name="connsiteY1782" fmla="*/ 3002688 h 6367455"/>
                <a:gd name="connsiteX1783" fmla="*/ 1261553 w 6891715"/>
                <a:gd name="connsiteY1783" fmla="*/ 3008089 h 6367455"/>
                <a:gd name="connsiteX1784" fmla="*/ 1290103 w 6891715"/>
                <a:gd name="connsiteY1784" fmla="*/ 2999193 h 6367455"/>
                <a:gd name="connsiteX1785" fmla="*/ 1295496 w 6891715"/>
                <a:gd name="connsiteY1785" fmla="*/ 3001417 h 6367455"/>
                <a:gd name="connsiteX1786" fmla="*/ 1278683 w 6891715"/>
                <a:gd name="connsiteY1786" fmla="*/ 3023657 h 6367455"/>
                <a:gd name="connsiteX1787" fmla="*/ 1272973 w 6891715"/>
                <a:gd name="connsiteY1787" fmla="*/ 3016667 h 6367455"/>
                <a:gd name="connsiteX1788" fmla="*/ 1246006 w 6891715"/>
                <a:gd name="connsiteY1788" fmla="*/ 3027152 h 6367455"/>
                <a:gd name="connsiteX1789" fmla="*/ 1232366 w 6891715"/>
                <a:gd name="connsiteY1789" fmla="*/ 3043037 h 6367455"/>
                <a:gd name="connsiteX1790" fmla="*/ 1233635 w 6891715"/>
                <a:gd name="connsiteY1790" fmla="*/ 3047167 h 6367455"/>
                <a:gd name="connsiteX1791" fmla="*/ 1246006 w 6891715"/>
                <a:gd name="connsiteY1791" fmla="*/ 3037636 h 6367455"/>
                <a:gd name="connsiteX1792" fmla="*/ 1261870 w 6891715"/>
                <a:gd name="connsiteY1792" fmla="*/ 3031282 h 6367455"/>
                <a:gd name="connsiteX1793" fmla="*/ 1267262 w 6891715"/>
                <a:gd name="connsiteY1793" fmla="*/ 3030964 h 6367455"/>
                <a:gd name="connsiteX1794" fmla="*/ 1261870 w 6891715"/>
                <a:gd name="connsiteY1794" fmla="*/ 3052251 h 6367455"/>
                <a:gd name="connsiteX1795" fmla="*/ 1251719 w 6891715"/>
                <a:gd name="connsiteY1795" fmla="*/ 3057652 h 6367455"/>
                <a:gd name="connsiteX1796" fmla="*/ 1240931 w 6891715"/>
                <a:gd name="connsiteY1796" fmla="*/ 3060193 h 6367455"/>
                <a:gd name="connsiteX1797" fmla="*/ 1234586 w 6891715"/>
                <a:gd name="connsiteY1797" fmla="*/ 3058923 h 6367455"/>
                <a:gd name="connsiteX1798" fmla="*/ 1231415 w 6891715"/>
                <a:gd name="connsiteY1798" fmla="*/ 3062099 h 6367455"/>
                <a:gd name="connsiteX1799" fmla="*/ 1248227 w 6891715"/>
                <a:gd name="connsiteY1799" fmla="*/ 3072584 h 6367455"/>
                <a:gd name="connsiteX1800" fmla="*/ 1255844 w 6891715"/>
                <a:gd name="connsiteY1800" fmla="*/ 3071313 h 6367455"/>
                <a:gd name="connsiteX1801" fmla="*/ 1272656 w 6891715"/>
                <a:gd name="connsiteY1801" fmla="*/ 3057652 h 6367455"/>
                <a:gd name="connsiteX1802" fmla="*/ 1267262 w 6891715"/>
                <a:gd name="connsiteY1802" fmla="*/ 3051297 h 6367455"/>
                <a:gd name="connsiteX1803" fmla="*/ 1289468 w 6891715"/>
                <a:gd name="connsiteY1803" fmla="*/ 3046849 h 6367455"/>
                <a:gd name="connsiteX1804" fmla="*/ 1293592 w 6891715"/>
                <a:gd name="connsiteY1804" fmla="*/ 3042719 h 6367455"/>
                <a:gd name="connsiteX1805" fmla="*/ 1308502 w 6891715"/>
                <a:gd name="connsiteY1805" fmla="*/ 3041448 h 6367455"/>
                <a:gd name="connsiteX1806" fmla="*/ 1318970 w 6891715"/>
                <a:gd name="connsiteY1806" fmla="*/ 3038271 h 6367455"/>
                <a:gd name="connsiteX1807" fmla="*/ 1327217 w 6891715"/>
                <a:gd name="connsiteY1807" fmla="*/ 3031599 h 6367455"/>
                <a:gd name="connsiteX1808" fmla="*/ 1342126 w 6891715"/>
                <a:gd name="connsiteY1808" fmla="*/ 3025245 h 6367455"/>
                <a:gd name="connsiteX1809" fmla="*/ 1358942 w 6891715"/>
                <a:gd name="connsiteY1809" fmla="*/ 3031282 h 6367455"/>
                <a:gd name="connsiteX1810" fmla="*/ 1371634 w 6891715"/>
                <a:gd name="connsiteY1810" fmla="*/ 3035730 h 6367455"/>
                <a:gd name="connsiteX1811" fmla="*/ 1382421 w 6891715"/>
                <a:gd name="connsiteY1811" fmla="*/ 3030011 h 6367455"/>
                <a:gd name="connsiteX1812" fmla="*/ 1401459 w 6891715"/>
                <a:gd name="connsiteY1812" fmla="*/ 3024610 h 6367455"/>
                <a:gd name="connsiteX1813" fmla="*/ 1414150 w 6891715"/>
                <a:gd name="connsiteY1813" fmla="*/ 3030964 h 6367455"/>
                <a:gd name="connsiteX1814" fmla="*/ 1437305 w 6891715"/>
                <a:gd name="connsiteY1814" fmla="*/ 3028423 h 6367455"/>
                <a:gd name="connsiteX1815" fmla="*/ 1461412 w 6891715"/>
                <a:gd name="connsiteY1815" fmla="*/ 3029375 h 6367455"/>
                <a:gd name="connsiteX1816" fmla="*/ 1474101 w 6891715"/>
                <a:gd name="connsiteY1816" fmla="*/ 3033506 h 6367455"/>
                <a:gd name="connsiteX1817" fmla="*/ 1481080 w 6891715"/>
                <a:gd name="connsiteY1817" fmla="*/ 3052568 h 6367455"/>
                <a:gd name="connsiteX1818" fmla="*/ 1479176 w 6891715"/>
                <a:gd name="connsiteY1818" fmla="*/ 3086245 h 6367455"/>
                <a:gd name="connsiteX1819" fmla="*/ 1459192 w 6891715"/>
                <a:gd name="connsiteY1819" fmla="*/ 3112932 h 6367455"/>
                <a:gd name="connsiteX1820" fmla="*/ 1455069 w 6891715"/>
                <a:gd name="connsiteY1820" fmla="*/ 3142162 h 6367455"/>
                <a:gd name="connsiteX1821" fmla="*/ 1440795 w 6891715"/>
                <a:gd name="connsiteY1821" fmla="*/ 3172026 h 6367455"/>
                <a:gd name="connsiteX1822" fmla="*/ 1437940 w 6891715"/>
                <a:gd name="connsiteY1822" fmla="*/ 3193312 h 6367455"/>
                <a:gd name="connsiteX1823" fmla="*/ 1422080 w 6891715"/>
                <a:gd name="connsiteY1823" fmla="*/ 3203797 h 6367455"/>
                <a:gd name="connsiteX1824" fmla="*/ 1420812 w 6891715"/>
                <a:gd name="connsiteY1824" fmla="*/ 3217460 h 6367455"/>
                <a:gd name="connsiteX1825" fmla="*/ 1406535 w 6891715"/>
                <a:gd name="connsiteY1825" fmla="*/ 3226990 h 6367455"/>
                <a:gd name="connsiteX1826" fmla="*/ 1402092 w 6891715"/>
                <a:gd name="connsiteY1826" fmla="*/ 3238747 h 6367455"/>
                <a:gd name="connsiteX1827" fmla="*/ 1394161 w 6891715"/>
                <a:gd name="connsiteY1827" fmla="*/ 3252727 h 6367455"/>
                <a:gd name="connsiteX1828" fmla="*/ 1371634 w 6891715"/>
                <a:gd name="connsiteY1828" fmla="*/ 3245102 h 6367455"/>
                <a:gd name="connsiteX1829" fmla="*/ 1358942 w 6891715"/>
                <a:gd name="connsiteY1829" fmla="*/ 3257175 h 6367455"/>
                <a:gd name="connsiteX1830" fmla="*/ 1361164 w 6891715"/>
                <a:gd name="connsiteY1830" fmla="*/ 3262260 h 6367455"/>
                <a:gd name="connsiteX1831" fmla="*/ 1370682 w 6891715"/>
                <a:gd name="connsiteY1831" fmla="*/ 3255904 h 6367455"/>
                <a:gd name="connsiteX1832" fmla="*/ 1383373 w 6891715"/>
                <a:gd name="connsiteY1832" fmla="*/ 3254634 h 6367455"/>
                <a:gd name="connsiteX1833" fmla="*/ 1391940 w 6891715"/>
                <a:gd name="connsiteY1833" fmla="*/ 3260035 h 6367455"/>
                <a:gd name="connsiteX1834" fmla="*/ 1389718 w 6891715"/>
                <a:gd name="connsiteY1834" fmla="*/ 3266390 h 6367455"/>
                <a:gd name="connsiteX1835" fmla="*/ 1401459 w 6891715"/>
                <a:gd name="connsiteY1835" fmla="*/ 3270203 h 6367455"/>
                <a:gd name="connsiteX1836" fmla="*/ 1404631 w 6891715"/>
                <a:gd name="connsiteY1836" fmla="*/ 3277827 h 6367455"/>
                <a:gd name="connsiteX1837" fmla="*/ 1403679 w 6891715"/>
                <a:gd name="connsiteY1837" fmla="*/ 3283230 h 6367455"/>
                <a:gd name="connsiteX1838" fmla="*/ 1399237 w 6891715"/>
                <a:gd name="connsiteY1838" fmla="*/ 3289581 h 6367455"/>
                <a:gd name="connsiteX1839" fmla="*/ 1385911 w 6891715"/>
                <a:gd name="connsiteY1839" fmla="*/ 3289581 h 6367455"/>
                <a:gd name="connsiteX1840" fmla="*/ 1374172 w 6891715"/>
                <a:gd name="connsiteY1840" fmla="*/ 3288629 h 6367455"/>
                <a:gd name="connsiteX1841" fmla="*/ 1371000 w 6891715"/>
                <a:gd name="connsiteY1841" fmla="*/ 3297844 h 6367455"/>
                <a:gd name="connsiteX1842" fmla="*/ 1363702 w 6891715"/>
                <a:gd name="connsiteY1842" fmla="*/ 3307374 h 6367455"/>
                <a:gd name="connsiteX1843" fmla="*/ 1348790 w 6891715"/>
                <a:gd name="connsiteY1843" fmla="*/ 3314363 h 6367455"/>
                <a:gd name="connsiteX1844" fmla="*/ 1338636 w 6891715"/>
                <a:gd name="connsiteY1844" fmla="*/ 3312140 h 6367455"/>
                <a:gd name="connsiteX1845" fmla="*/ 1312944 w 6891715"/>
                <a:gd name="connsiteY1845" fmla="*/ 3312457 h 6367455"/>
                <a:gd name="connsiteX1846" fmla="*/ 1288834 w 6891715"/>
                <a:gd name="connsiteY1846" fmla="*/ 3314682 h 6367455"/>
                <a:gd name="connsiteX1847" fmla="*/ 1288834 w 6891715"/>
                <a:gd name="connsiteY1847" fmla="*/ 3319766 h 6367455"/>
                <a:gd name="connsiteX1848" fmla="*/ 1303426 w 6891715"/>
                <a:gd name="connsiteY1848" fmla="*/ 3317859 h 6367455"/>
                <a:gd name="connsiteX1849" fmla="*/ 1319287 w 6891715"/>
                <a:gd name="connsiteY1849" fmla="*/ 3319448 h 6367455"/>
                <a:gd name="connsiteX1850" fmla="*/ 1331022 w 6891715"/>
                <a:gd name="connsiteY1850" fmla="*/ 3323896 h 6367455"/>
                <a:gd name="connsiteX1851" fmla="*/ 1346886 w 6891715"/>
                <a:gd name="connsiteY1851" fmla="*/ 3328663 h 6367455"/>
                <a:gd name="connsiteX1852" fmla="*/ 1369412 w 6891715"/>
                <a:gd name="connsiteY1852" fmla="*/ 3330886 h 6367455"/>
                <a:gd name="connsiteX1853" fmla="*/ 1377662 w 6891715"/>
                <a:gd name="connsiteY1853" fmla="*/ 3328663 h 6367455"/>
                <a:gd name="connsiteX1854" fmla="*/ 1392257 w 6891715"/>
                <a:gd name="connsiteY1854" fmla="*/ 3315000 h 6367455"/>
                <a:gd name="connsiteX1855" fmla="*/ 1403996 w 6891715"/>
                <a:gd name="connsiteY1855" fmla="*/ 3315635 h 6367455"/>
                <a:gd name="connsiteX1856" fmla="*/ 1415736 w 6891715"/>
                <a:gd name="connsiteY1856" fmla="*/ 3321989 h 6367455"/>
                <a:gd name="connsiteX1857" fmla="*/ 1426204 w 6891715"/>
                <a:gd name="connsiteY1857" fmla="*/ 3333427 h 6367455"/>
                <a:gd name="connsiteX1858" fmla="*/ 1441112 w 6891715"/>
                <a:gd name="connsiteY1858" fmla="*/ 3338512 h 6367455"/>
                <a:gd name="connsiteX1859" fmla="*/ 1459192 w 6891715"/>
                <a:gd name="connsiteY1859" fmla="*/ 3345818 h 6367455"/>
                <a:gd name="connsiteX1860" fmla="*/ 1482666 w 6891715"/>
                <a:gd name="connsiteY1860" fmla="*/ 3379492 h 6367455"/>
                <a:gd name="connsiteX1861" fmla="*/ 1484252 w 6891715"/>
                <a:gd name="connsiteY1861" fmla="*/ 3380763 h 6367455"/>
                <a:gd name="connsiteX1862" fmla="*/ 1486474 w 6891715"/>
                <a:gd name="connsiteY1862" fmla="*/ 3382034 h 6367455"/>
                <a:gd name="connsiteX1863" fmla="*/ 1492503 w 6891715"/>
                <a:gd name="connsiteY1863" fmla="*/ 3385847 h 6367455"/>
                <a:gd name="connsiteX1864" fmla="*/ 1500748 w 6891715"/>
                <a:gd name="connsiteY1864" fmla="*/ 3389659 h 6367455"/>
                <a:gd name="connsiteX1865" fmla="*/ 1512809 w 6891715"/>
                <a:gd name="connsiteY1865" fmla="*/ 3414758 h 6367455"/>
                <a:gd name="connsiteX1866" fmla="*/ 1502335 w 6891715"/>
                <a:gd name="connsiteY1866" fmla="*/ 3420477 h 6367455"/>
                <a:gd name="connsiteX1867" fmla="*/ 1497895 w 6891715"/>
                <a:gd name="connsiteY1867" fmla="*/ 3429056 h 6367455"/>
                <a:gd name="connsiteX1868" fmla="*/ 1508679 w 6891715"/>
                <a:gd name="connsiteY1868" fmla="*/ 3433821 h 6367455"/>
                <a:gd name="connsiteX1869" fmla="*/ 1515344 w 6891715"/>
                <a:gd name="connsiteY1869" fmla="*/ 3449707 h 6367455"/>
                <a:gd name="connsiteX1870" fmla="*/ 1519468 w 6891715"/>
                <a:gd name="connsiteY1870" fmla="*/ 3486562 h 6367455"/>
                <a:gd name="connsiteX1871" fmla="*/ 1529300 w 6891715"/>
                <a:gd name="connsiteY1871" fmla="*/ 3508484 h 6367455"/>
                <a:gd name="connsiteX1872" fmla="*/ 1526130 w 6891715"/>
                <a:gd name="connsiteY1872" fmla="*/ 3514838 h 6367455"/>
                <a:gd name="connsiteX1873" fmla="*/ 1538820 w 6891715"/>
                <a:gd name="connsiteY1873" fmla="*/ 3520239 h 6367455"/>
                <a:gd name="connsiteX1874" fmla="*/ 1544213 w 6891715"/>
                <a:gd name="connsiteY1874" fmla="*/ 3527229 h 6367455"/>
                <a:gd name="connsiteX1875" fmla="*/ 1553094 w 6891715"/>
                <a:gd name="connsiteY1875" fmla="*/ 3538031 h 6367455"/>
                <a:gd name="connsiteX1876" fmla="*/ 1546752 w 6891715"/>
                <a:gd name="connsiteY1876" fmla="*/ 3549469 h 6367455"/>
                <a:gd name="connsiteX1877" fmla="*/ 1540406 w 6891715"/>
                <a:gd name="connsiteY1877" fmla="*/ 3565672 h 6367455"/>
                <a:gd name="connsiteX1878" fmla="*/ 1546752 w 6891715"/>
                <a:gd name="connsiteY1878" fmla="*/ 3559318 h 6367455"/>
                <a:gd name="connsiteX1879" fmla="*/ 1557220 w 6891715"/>
                <a:gd name="connsiteY1879" fmla="*/ 3557730 h 6367455"/>
                <a:gd name="connsiteX1880" fmla="*/ 1560393 w 6891715"/>
                <a:gd name="connsiteY1880" fmla="*/ 3552328 h 6367455"/>
                <a:gd name="connsiteX1881" fmla="*/ 1569910 w 6891715"/>
                <a:gd name="connsiteY1881" fmla="*/ 3552328 h 6367455"/>
                <a:gd name="connsiteX1882" fmla="*/ 1578475 w 6891715"/>
                <a:gd name="connsiteY1882" fmla="*/ 3560907 h 6367455"/>
                <a:gd name="connsiteX1883" fmla="*/ 1594337 w 6891715"/>
                <a:gd name="connsiteY1883" fmla="*/ 3572344 h 6367455"/>
                <a:gd name="connsiteX1884" fmla="*/ 1618764 w 6891715"/>
                <a:gd name="connsiteY1884" fmla="*/ 3594267 h 6367455"/>
                <a:gd name="connsiteX1885" fmla="*/ 1629867 w 6891715"/>
                <a:gd name="connsiteY1885" fmla="*/ 3618413 h 6367455"/>
                <a:gd name="connsiteX1886" fmla="*/ 1648901 w 6891715"/>
                <a:gd name="connsiteY1886" fmla="*/ 3631121 h 6367455"/>
                <a:gd name="connsiteX1887" fmla="*/ 1640335 w 6891715"/>
                <a:gd name="connsiteY1887" fmla="*/ 3642559 h 6367455"/>
                <a:gd name="connsiteX1888" fmla="*/ 1655563 w 6891715"/>
                <a:gd name="connsiteY1888" fmla="*/ 3681320 h 6367455"/>
                <a:gd name="connsiteX1889" fmla="*/ 1679355 w 6891715"/>
                <a:gd name="connsiteY1889" fmla="*/ 3704196 h 6367455"/>
                <a:gd name="connsiteX1890" fmla="*/ 1685700 w 6891715"/>
                <a:gd name="connsiteY1890" fmla="*/ 3721352 h 6367455"/>
                <a:gd name="connsiteX1891" fmla="*/ 1674914 w 6891715"/>
                <a:gd name="connsiteY1891" fmla="*/ 3709597 h 6367455"/>
                <a:gd name="connsiteX1892" fmla="*/ 1654928 w 6891715"/>
                <a:gd name="connsiteY1892" fmla="*/ 3713092 h 6367455"/>
                <a:gd name="connsiteX1893" fmla="*/ 1649535 w 6891715"/>
                <a:gd name="connsiteY1893" fmla="*/ 3708961 h 6367455"/>
                <a:gd name="connsiteX1894" fmla="*/ 1635894 w 6891715"/>
                <a:gd name="connsiteY1894" fmla="*/ 3708961 h 6367455"/>
                <a:gd name="connsiteX1895" fmla="*/ 1620032 w 6891715"/>
                <a:gd name="connsiteY1895" fmla="*/ 3699748 h 6367455"/>
                <a:gd name="connsiteX1896" fmla="*/ 1602902 w 6891715"/>
                <a:gd name="connsiteY1896" fmla="*/ 3700701 h 6367455"/>
                <a:gd name="connsiteX1897" fmla="*/ 1589261 w 6891715"/>
                <a:gd name="connsiteY1897" fmla="*/ 3700065 h 6367455"/>
                <a:gd name="connsiteX1898" fmla="*/ 1586406 w 6891715"/>
                <a:gd name="connsiteY1898" fmla="*/ 3706420 h 6367455"/>
                <a:gd name="connsiteX1899" fmla="*/ 1599730 w 6891715"/>
                <a:gd name="connsiteY1899" fmla="*/ 3705149 h 6367455"/>
                <a:gd name="connsiteX1900" fmla="*/ 1612419 w 6891715"/>
                <a:gd name="connsiteY1900" fmla="*/ 3705149 h 6367455"/>
                <a:gd name="connsiteX1901" fmla="*/ 1620984 w 6891715"/>
                <a:gd name="connsiteY1901" fmla="*/ 3712456 h 6367455"/>
                <a:gd name="connsiteX1902" fmla="*/ 1633674 w 6891715"/>
                <a:gd name="connsiteY1902" fmla="*/ 3713092 h 6367455"/>
                <a:gd name="connsiteX1903" fmla="*/ 1646363 w 6891715"/>
                <a:gd name="connsiteY1903" fmla="*/ 3712138 h 6367455"/>
                <a:gd name="connsiteX1904" fmla="*/ 1653976 w 6891715"/>
                <a:gd name="connsiteY1904" fmla="*/ 3722623 h 6367455"/>
                <a:gd name="connsiteX1905" fmla="*/ 1668569 w 6891715"/>
                <a:gd name="connsiteY1905" fmla="*/ 3729930 h 6367455"/>
                <a:gd name="connsiteX1906" fmla="*/ 1683796 w 6891715"/>
                <a:gd name="connsiteY1906" fmla="*/ 3745498 h 6367455"/>
                <a:gd name="connsiteX1907" fmla="*/ 1692361 w 6891715"/>
                <a:gd name="connsiteY1907" fmla="*/ 3760113 h 6367455"/>
                <a:gd name="connsiteX1908" fmla="*/ 1694899 w 6891715"/>
                <a:gd name="connsiteY1908" fmla="*/ 3787436 h 6367455"/>
                <a:gd name="connsiteX1909" fmla="*/ 1687286 w 6891715"/>
                <a:gd name="connsiteY1909" fmla="*/ 3799192 h 6367455"/>
                <a:gd name="connsiteX1910" fmla="*/ 1673962 w 6891715"/>
                <a:gd name="connsiteY1910" fmla="*/ 3811900 h 6367455"/>
                <a:gd name="connsiteX1911" fmla="*/ 1665397 w 6891715"/>
                <a:gd name="connsiteY1911" fmla="*/ 3830963 h 6367455"/>
                <a:gd name="connsiteX1912" fmla="*/ 1673962 w 6891715"/>
                <a:gd name="connsiteY1912" fmla="*/ 3841766 h 6367455"/>
                <a:gd name="connsiteX1913" fmla="*/ 1692044 w 6891715"/>
                <a:gd name="connsiteY1913" fmla="*/ 3848755 h 6367455"/>
                <a:gd name="connsiteX1914" fmla="*/ 1697437 w 6891715"/>
                <a:gd name="connsiteY1914" fmla="*/ 3846531 h 6367455"/>
                <a:gd name="connsiteX1915" fmla="*/ 1701561 w 6891715"/>
                <a:gd name="connsiteY1915" fmla="*/ 3831599 h 6367455"/>
                <a:gd name="connsiteX1916" fmla="*/ 1705368 w 6891715"/>
                <a:gd name="connsiteY1916" fmla="*/ 3820161 h 6367455"/>
                <a:gd name="connsiteX1917" fmla="*/ 1720278 w 6891715"/>
                <a:gd name="connsiteY1917" fmla="*/ 3816984 h 6367455"/>
                <a:gd name="connsiteX1918" fmla="*/ 1733918 w 6891715"/>
                <a:gd name="connsiteY1918" fmla="*/ 3814760 h 6367455"/>
                <a:gd name="connsiteX1919" fmla="*/ 1755173 w 6891715"/>
                <a:gd name="connsiteY1919" fmla="*/ 3818572 h 6367455"/>
                <a:gd name="connsiteX1920" fmla="*/ 1800854 w 6891715"/>
                <a:gd name="connsiteY1920" fmla="*/ 3826833 h 6367455"/>
                <a:gd name="connsiteX1921" fmla="*/ 1812592 w 6891715"/>
                <a:gd name="connsiteY1921" fmla="*/ 3845578 h 6367455"/>
                <a:gd name="connsiteX1922" fmla="*/ 1835115 w 6891715"/>
                <a:gd name="connsiteY1922" fmla="*/ 3887516 h 6367455"/>
                <a:gd name="connsiteX1923" fmla="*/ 1831308 w 6891715"/>
                <a:gd name="connsiteY1923" fmla="*/ 3910709 h 6367455"/>
                <a:gd name="connsiteX1924" fmla="*/ 1824964 w 6891715"/>
                <a:gd name="connsiteY1924" fmla="*/ 3936126 h 6367455"/>
                <a:gd name="connsiteX1925" fmla="*/ 1809419 w 6891715"/>
                <a:gd name="connsiteY1925" fmla="*/ 3962814 h 6367455"/>
                <a:gd name="connsiteX1926" fmla="*/ 1796730 w 6891715"/>
                <a:gd name="connsiteY1926" fmla="*/ 3960590 h 6367455"/>
                <a:gd name="connsiteX1927" fmla="*/ 1785310 w 6891715"/>
                <a:gd name="connsiteY1927" fmla="*/ 3966945 h 6367455"/>
                <a:gd name="connsiteX1928" fmla="*/ 1785310 w 6891715"/>
                <a:gd name="connsiteY1928" fmla="*/ 3980606 h 6367455"/>
                <a:gd name="connsiteX1929" fmla="*/ 1791655 w 6891715"/>
                <a:gd name="connsiteY1929" fmla="*/ 3986007 h 6367455"/>
                <a:gd name="connsiteX1930" fmla="*/ 1788482 w 6891715"/>
                <a:gd name="connsiteY1930" fmla="*/ 3996810 h 6367455"/>
                <a:gd name="connsiteX1931" fmla="*/ 1776745 w 6891715"/>
                <a:gd name="connsiteY1931" fmla="*/ 3999987 h 6367455"/>
                <a:gd name="connsiteX1932" fmla="*/ 1765642 w 6891715"/>
                <a:gd name="connsiteY1932" fmla="*/ 3998716 h 6367455"/>
                <a:gd name="connsiteX1933" fmla="*/ 1759297 w 6891715"/>
                <a:gd name="connsiteY1933" fmla="*/ 3994903 h 6367455"/>
                <a:gd name="connsiteX1934" fmla="*/ 1753904 w 6891715"/>
                <a:gd name="connsiteY1934" fmla="*/ 4003482 h 6367455"/>
                <a:gd name="connsiteX1935" fmla="*/ 1741215 w 6891715"/>
                <a:gd name="connsiteY1935" fmla="*/ 4002211 h 6367455"/>
                <a:gd name="connsiteX1936" fmla="*/ 1734870 w 6891715"/>
                <a:gd name="connsiteY1936" fmla="*/ 4005388 h 6367455"/>
                <a:gd name="connsiteX1937" fmla="*/ 1750732 w 6891715"/>
                <a:gd name="connsiteY1937" fmla="*/ 4014602 h 6367455"/>
                <a:gd name="connsiteX1938" fmla="*/ 1749780 w 6891715"/>
                <a:gd name="connsiteY1938" fmla="*/ 4023180 h 6367455"/>
                <a:gd name="connsiteX1939" fmla="*/ 1741532 w 6891715"/>
                <a:gd name="connsiteY1939" fmla="*/ 4031758 h 6367455"/>
                <a:gd name="connsiteX1940" fmla="*/ 1737408 w 6891715"/>
                <a:gd name="connsiteY1940" fmla="*/ 4046691 h 6367455"/>
                <a:gd name="connsiteX1941" fmla="*/ 1728843 w 6891715"/>
                <a:gd name="connsiteY1941" fmla="*/ 4053998 h 6367455"/>
                <a:gd name="connsiteX1942" fmla="*/ 1712981 w 6891715"/>
                <a:gd name="connsiteY1942" fmla="*/ 4047962 h 6367455"/>
                <a:gd name="connsiteX1943" fmla="*/ 1726622 w 6891715"/>
                <a:gd name="connsiteY1943" fmla="*/ 4058128 h 6367455"/>
                <a:gd name="connsiteX1944" fmla="*/ 1714250 w 6891715"/>
                <a:gd name="connsiteY1944" fmla="*/ 4069884 h 6367455"/>
                <a:gd name="connsiteX1945" fmla="*/ 1719643 w 6891715"/>
                <a:gd name="connsiteY1945" fmla="*/ 4075285 h 6367455"/>
                <a:gd name="connsiteX1946" fmla="*/ 1730112 w 6891715"/>
                <a:gd name="connsiteY1946" fmla="*/ 4063530 h 6367455"/>
                <a:gd name="connsiteX1947" fmla="*/ 1740898 w 6891715"/>
                <a:gd name="connsiteY1947" fmla="*/ 4072743 h 6367455"/>
                <a:gd name="connsiteX1948" fmla="*/ 1762152 w 6891715"/>
                <a:gd name="connsiteY1948" fmla="*/ 4075920 h 6367455"/>
                <a:gd name="connsiteX1949" fmla="*/ 1773255 w 6891715"/>
                <a:gd name="connsiteY1949" fmla="*/ 4070519 h 6367455"/>
                <a:gd name="connsiteX1950" fmla="*/ 1794510 w 6891715"/>
                <a:gd name="connsiteY1950" fmla="*/ 4063847 h 6367455"/>
                <a:gd name="connsiteX1951" fmla="*/ 1804027 w 6891715"/>
                <a:gd name="connsiteY1951" fmla="*/ 4065118 h 6367455"/>
                <a:gd name="connsiteX1952" fmla="*/ 1797682 w 6891715"/>
                <a:gd name="connsiteY1952" fmla="*/ 4074650 h 6367455"/>
                <a:gd name="connsiteX1953" fmla="*/ 1801171 w 6891715"/>
                <a:gd name="connsiteY1953" fmla="*/ 4096572 h 6367455"/>
                <a:gd name="connsiteX1954" fmla="*/ 1793875 w 6891715"/>
                <a:gd name="connsiteY1954" fmla="*/ 4105150 h 6367455"/>
                <a:gd name="connsiteX1955" fmla="*/ 1761200 w 6891715"/>
                <a:gd name="connsiteY1955" fmla="*/ 4113728 h 6367455"/>
                <a:gd name="connsiteX1956" fmla="*/ 1756125 w 6891715"/>
                <a:gd name="connsiteY1956" fmla="*/ 4134062 h 6367455"/>
                <a:gd name="connsiteX1957" fmla="*/ 1726622 w 6891715"/>
                <a:gd name="connsiteY1957" fmla="*/ 4139463 h 6367455"/>
                <a:gd name="connsiteX1958" fmla="*/ 1673010 w 6891715"/>
                <a:gd name="connsiteY1958" fmla="*/ 4158844 h 6367455"/>
                <a:gd name="connsiteX1959" fmla="*/ 1660956 w 6891715"/>
                <a:gd name="connsiteY1959" fmla="*/ 4150583 h 6367455"/>
                <a:gd name="connsiteX1960" fmla="*/ 1611468 w 6891715"/>
                <a:gd name="connsiteY1960" fmla="*/ 4149948 h 6367455"/>
                <a:gd name="connsiteX1961" fmla="*/ 1601950 w 6891715"/>
                <a:gd name="connsiteY1961" fmla="*/ 4165833 h 6367455"/>
                <a:gd name="connsiteX1962" fmla="*/ 1583868 w 6891715"/>
                <a:gd name="connsiteY1962" fmla="*/ 4158844 h 6367455"/>
                <a:gd name="connsiteX1963" fmla="*/ 1579744 w 6891715"/>
                <a:gd name="connsiteY1963" fmla="*/ 4148041 h 6367455"/>
                <a:gd name="connsiteX1964" fmla="*/ 1568958 w 6891715"/>
                <a:gd name="connsiteY1964" fmla="*/ 4147088 h 6367455"/>
                <a:gd name="connsiteX1965" fmla="*/ 1564834 w 6891715"/>
                <a:gd name="connsiteY1965" fmla="*/ 4144229 h 6367455"/>
                <a:gd name="connsiteX1966" fmla="*/ 1557220 w 6891715"/>
                <a:gd name="connsiteY1966" fmla="*/ 4153760 h 6367455"/>
                <a:gd name="connsiteX1967" fmla="*/ 1548972 w 6891715"/>
                <a:gd name="connsiteY1967" fmla="*/ 4149630 h 6367455"/>
                <a:gd name="connsiteX1968" fmla="*/ 1535013 w 6891715"/>
                <a:gd name="connsiteY1968" fmla="*/ 4131838 h 6367455"/>
                <a:gd name="connsiteX1969" fmla="*/ 1520103 w 6891715"/>
                <a:gd name="connsiteY1969" fmla="*/ 4131838 h 6367455"/>
                <a:gd name="connsiteX1970" fmla="*/ 1528668 w 6891715"/>
                <a:gd name="connsiteY1970" fmla="*/ 4139463 h 6367455"/>
                <a:gd name="connsiteX1971" fmla="*/ 1532792 w 6891715"/>
                <a:gd name="connsiteY1971" fmla="*/ 4145500 h 6367455"/>
                <a:gd name="connsiteX1972" fmla="*/ 1530254 w 6891715"/>
                <a:gd name="connsiteY1972" fmla="*/ 4151854 h 6367455"/>
                <a:gd name="connsiteX1973" fmla="*/ 1514075 w 6891715"/>
                <a:gd name="connsiteY1973" fmla="*/ 4162656 h 6367455"/>
                <a:gd name="connsiteX1974" fmla="*/ 1509948 w 6891715"/>
                <a:gd name="connsiteY1974" fmla="*/ 4168057 h 6367455"/>
                <a:gd name="connsiteX1975" fmla="*/ 1494090 w 6891715"/>
                <a:gd name="connsiteY1975" fmla="*/ 4165833 h 6367455"/>
                <a:gd name="connsiteX1976" fmla="*/ 1478224 w 6891715"/>
                <a:gd name="connsiteY1976" fmla="*/ 4159479 h 6367455"/>
                <a:gd name="connsiteX1977" fmla="*/ 1472832 w 6891715"/>
                <a:gd name="connsiteY1977" fmla="*/ 4168057 h 6367455"/>
                <a:gd name="connsiteX1978" fmla="*/ 1485838 w 6891715"/>
                <a:gd name="connsiteY1978" fmla="*/ 4176636 h 6367455"/>
                <a:gd name="connsiteX1979" fmla="*/ 1474101 w 6891715"/>
                <a:gd name="connsiteY1979" fmla="*/ 4191250 h 6367455"/>
                <a:gd name="connsiteX1980" fmla="*/ 1469977 w 6891715"/>
                <a:gd name="connsiteY1980" fmla="*/ 4187120 h 6367455"/>
                <a:gd name="connsiteX1981" fmla="*/ 1450946 w 6891715"/>
                <a:gd name="connsiteY1981" fmla="*/ 4184261 h 6367455"/>
                <a:gd name="connsiteX1982" fmla="*/ 1430645 w 6891715"/>
                <a:gd name="connsiteY1982" fmla="*/ 4191886 h 6367455"/>
                <a:gd name="connsiteX1983" fmla="*/ 1416053 w 6891715"/>
                <a:gd name="connsiteY1983" fmla="*/ 4168693 h 6367455"/>
                <a:gd name="connsiteX1984" fmla="*/ 1375758 w 6891715"/>
                <a:gd name="connsiteY1984" fmla="*/ 4165833 h 6367455"/>
                <a:gd name="connsiteX1985" fmla="*/ 1351645 w 6891715"/>
                <a:gd name="connsiteY1985" fmla="*/ 4183943 h 6367455"/>
                <a:gd name="connsiteX1986" fmla="*/ 1339906 w 6891715"/>
                <a:gd name="connsiteY1986" fmla="*/ 4182037 h 6367455"/>
                <a:gd name="connsiteX1987" fmla="*/ 1335781 w 6891715"/>
                <a:gd name="connsiteY1987" fmla="*/ 4172505 h 6367455"/>
                <a:gd name="connsiteX1988" fmla="*/ 1324997 w 6891715"/>
                <a:gd name="connsiteY1988" fmla="*/ 4196969 h 6367455"/>
                <a:gd name="connsiteX1989" fmla="*/ 1326582 w 6891715"/>
                <a:gd name="connsiteY1989" fmla="*/ 4231600 h 6367455"/>
                <a:gd name="connsiteX1990" fmla="*/ 1311992 w 6891715"/>
                <a:gd name="connsiteY1990" fmla="*/ 4234777 h 6367455"/>
                <a:gd name="connsiteX1991" fmla="*/ 1296130 w 6891715"/>
                <a:gd name="connsiteY1991" fmla="*/ 4227787 h 6367455"/>
                <a:gd name="connsiteX1992" fmla="*/ 1271704 w 6891715"/>
                <a:gd name="connsiteY1992" fmla="*/ 4224928 h 6367455"/>
                <a:gd name="connsiteX1993" fmla="*/ 1243152 w 6891715"/>
                <a:gd name="connsiteY1993" fmla="*/ 4215397 h 6367455"/>
                <a:gd name="connsiteX1994" fmla="*/ 1218725 w 6891715"/>
                <a:gd name="connsiteY1994" fmla="*/ 4217938 h 6367455"/>
                <a:gd name="connsiteX1995" fmla="*/ 1211112 w 6891715"/>
                <a:gd name="connsiteY1995" fmla="*/ 4233824 h 6367455"/>
                <a:gd name="connsiteX1996" fmla="*/ 1181926 w 6891715"/>
                <a:gd name="connsiteY1996" fmla="*/ 4251934 h 6367455"/>
                <a:gd name="connsiteX1997" fmla="*/ 1187319 w 6891715"/>
                <a:gd name="connsiteY1997" fmla="*/ 4266866 h 6367455"/>
                <a:gd name="connsiteX1998" fmla="*/ 1184464 w 6891715"/>
                <a:gd name="connsiteY1998" fmla="*/ 4275127 h 6367455"/>
                <a:gd name="connsiteX1999" fmla="*/ 1171774 w 6891715"/>
                <a:gd name="connsiteY1999" fmla="*/ 4270043 h 6367455"/>
                <a:gd name="connsiteX2000" fmla="*/ 1150519 w 6891715"/>
                <a:gd name="connsiteY2000" fmla="*/ 4257653 h 6367455"/>
                <a:gd name="connsiteX2001" fmla="*/ 1135608 w 6891715"/>
                <a:gd name="connsiteY2001" fmla="*/ 4262736 h 6367455"/>
                <a:gd name="connsiteX2002" fmla="*/ 1134657 w 6891715"/>
                <a:gd name="connsiteY2002" fmla="*/ 4274491 h 6367455"/>
                <a:gd name="connsiteX2003" fmla="*/ 1120698 w 6891715"/>
                <a:gd name="connsiteY2003" fmla="*/ 4263371 h 6367455"/>
                <a:gd name="connsiteX2004" fmla="*/ 1125139 w 6891715"/>
                <a:gd name="connsiteY2004" fmla="*/ 4249392 h 6367455"/>
                <a:gd name="connsiteX2005" fmla="*/ 1137512 w 6891715"/>
                <a:gd name="connsiteY2005" fmla="*/ 4250027 h 6367455"/>
                <a:gd name="connsiteX2006" fmla="*/ 1141636 w 6891715"/>
                <a:gd name="connsiteY2006" fmla="*/ 4243038 h 6367455"/>
                <a:gd name="connsiteX2007" fmla="*/ 1175264 w 6891715"/>
                <a:gd name="connsiteY2007" fmla="*/ 4223657 h 6367455"/>
                <a:gd name="connsiteX2008" fmla="*/ 1200326 w 6891715"/>
                <a:gd name="connsiteY2008" fmla="*/ 4180130 h 6367455"/>
                <a:gd name="connsiteX2009" fmla="*/ 1230146 w 6891715"/>
                <a:gd name="connsiteY2009" fmla="*/ 4169328 h 6367455"/>
                <a:gd name="connsiteX2010" fmla="*/ 1238711 w 6891715"/>
                <a:gd name="connsiteY2010" fmla="*/ 4117541 h 6367455"/>
                <a:gd name="connsiteX2011" fmla="*/ 1249498 w 6891715"/>
                <a:gd name="connsiteY2011" fmla="*/ 4116270 h 6367455"/>
                <a:gd name="connsiteX2012" fmla="*/ 1262187 w 6891715"/>
                <a:gd name="connsiteY2012" fmla="*/ 4123895 h 6367455"/>
                <a:gd name="connsiteX2013" fmla="*/ 1279000 w 6891715"/>
                <a:gd name="connsiteY2013" fmla="*/ 4109916 h 6367455"/>
                <a:gd name="connsiteX2014" fmla="*/ 1263138 w 6891715"/>
                <a:gd name="connsiteY2014" fmla="*/ 4114364 h 6367455"/>
                <a:gd name="connsiteX2015" fmla="*/ 1259967 w 6891715"/>
                <a:gd name="connsiteY2015" fmla="*/ 4107692 h 6367455"/>
                <a:gd name="connsiteX2016" fmla="*/ 1264090 w 6891715"/>
                <a:gd name="connsiteY2016" fmla="*/ 4094030 h 6367455"/>
                <a:gd name="connsiteX2017" fmla="*/ 1306282 w 6891715"/>
                <a:gd name="connsiteY2017" fmla="*/ 4087358 h 6367455"/>
                <a:gd name="connsiteX2018" fmla="*/ 1355135 w 6891715"/>
                <a:gd name="connsiteY2018" fmla="*/ 4095301 h 6367455"/>
                <a:gd name="connsiteX2019" fmla="*/ 1376076 w 6891715"/>
                <a:gd name="connsiteY2019" fmla="*/ 4093077 h 6367455"/>
                <a:gd name="connsiteX2020" fmla="*/ 1382421 w 6891715"/>
                <a:gd name="connsiteY2020" fmla="*/ 4064800 h 6367455"/>
                <a:gd name="connsiteX2021" fmla="*/ 1413832 w 6891715"/>
                <a:gd name="connsiteY2021" fmla="*/ 4045102 h 6367455"/>
                <a:gd name="connsiteX2022" fmla="*/ 1418908 w 6891715"/>
                <a:gd name="connsiteY2022" fmla="*/ 4026357 h 6367455"/>
                <a:gd name="connsiteX2023" fmla="*/ 1444918 w 6891715"/>
                <a:gd name="connsiteY2023" fmla="*/ 4000622 h 6367455"/>
                <a:gd name="connsiteX2024" fmla="*/ 1447139 w 6891715"/>
                <a:gd name="connsiteY2024" fmla="*/ 3991409 h 6367455"/>
                <a:gd name="connsiteX2025" fmla="*/ 1438574 w 6891715"/>
                <a:gd name="connsiteY2025" fmla="*/ 4001893 h 6367455"/>
                <a:gd name="connsiteX2026" fmla="*/ 1418908 w 6891715"/>
                <a:gd name="connsiteY2026" fmla="*/ 4017779 h 6367455"/>
                <a:gd name="connsiteX2027" fmla="*/ 1405900 w 6891715"/>
                <a:gd name="connsiteY2027" fmla="*/ 4024451 h 6367455"/>
                <a:gd name="connsiteX2028" fmla="*/ 1392575 w 6891715"/>
                <a:gd name="connsiteY2028" fmla="*/ 4039066 h 6367455"/>
                <a:gd name="connsiteX2029" fmla="*/ 1376711 w 6891715"/>
                <a:gd name="connsiteY2029" fmla="*/ 4041290 h 6367455"/>
                <a:gd name="connsiteX2030" fmla="*/ 1358942 w 6891715"/>
                <a:gd name="connsiteY2030" fmla="*/ 4059717 h 6367455"/>
                <a:gd name="connsiteX2031" fmla="*/ 1334512 w 6891715"/>
                <a:gd name="connsiteY2031" fmla="*/ 4065118 h 6367455"/>
                <a:gd name="connsiteX2032" fmla="*/ 1314530 w 6891715"/>
                <a:gd name="connsiteY2032" fmla="*/ 4043196 h 6367455"/>
                <a:gd name="connsiteX2033" fmla="*/ 1297082 w 6891715"/>
                <a:gd name="connsiteY2033" fmla="*/ 4025404 h 6367455"/>
                <a:gd name="connsiteX2034" fmla="*/ 1281538 w 6891715"/>
                <a:gd name="connsiteY2034" fmla="*/ 4039066 h 6367455"/>
                <a:gd name="connsiteX2035" fmla="*/ 1257112 w 6891715"/>
                <a:gd name="connsiteY2035" fmla="*/ 4038430 h 6367455"/>
                <a:gd name="connsiteX2036" fmla="*/ 1242517 w 6891715"/>
                <a:gd name="connsiteY2036" fmla="*/ 4032076 h 6367455"/>
                <a:gd name="connsiteX2037" fmla="*/ 1272656 w 6891715"/>
                <a:gd name="connsiteY2037" fmla="*/ 4013966 h 6367455"/>
                <a:gd name="connsiteX2038" fmla="*/ 1243152 w 6891715"/>
                <a:gd name="connsiteY2038" fmla="*/ 4013013 h 6367455"/>
                <a:gd name="connsiteX2039" fmla="*/ 1243152 w 6891715"/>
                <a:gd name="connsiteY2039" fmla="*/ 4002846 h 6367455"/>
                <a:gd name="connsiteX2040" fmla="*/ 1227608 w 6891715"/>
                <a:gd name="connsiteY2040" fmla="*/ 4016508 h 6367455"/>
                <a:gd name="connsiteX2041" fmla="*/ 1206353 w 6891715"/>
                <a:gd name="connsiteY2041" fmla="*/ 4023815 h 6367455"/>
                <a:gd name="connsiteX2042" fmla="*/ 1200008 w 6891715"/>
                <a:gd name="connsiteY2042" fmla="*/ 4034618 h 6367455"/>
                <a:gd name="connsiteX2043" fmla="*/ 1184464 w 6891715"/>
                <a:gd name="connsiteY2043" fmla="*/ 4034935 h 6367455"/>
                <a:gd name="connsiteX2044" fmla="*/ 1178754 w 6891715"/>
                <a:gd name="connsiteY2044" fmla="*/ 4020003 h 6367455"/>
                <a:gd name="connsiteX2045" fmla="*/ 1165112 w 6891715"/>
                <a:gd name="connsiteY2045" fmla="*/ 4013649 h 6367455"/>
                <a:gd name="connsiteX2046" fmla="*/ 1165112 w 6891715"/>
                <a:gd name="connsiteY2046" fmla="*/ 4005388 h 6367455"/>
                <a:gd name="connsiteX2047" fmla="*/ 1175580 w 6891715"/>
                <a:gd name="connsiteY2047" fmla="*/ 3994903 h 6367455"/>
                <a:gd name="connsiteX2048" fmla="*/ 1156546 w 6891715"/>
                <a:gd name="connsiteY2048" fmla="*/ 3991726 h 6367455"/>
                <a:gd name="connsiteX2049" fmla="*/ 1155277 w 6891715"/>
                <a:gd name="connsiteY2049" fmla="*/ 3988549 h 6367455"/>
                <a:gd name="connsiteX2050" fmla="*/ 1166064 w 6891715"/>
                <a:gd name="connsiteY2050" fmla="*/ 3989502 h 6367455"/>
                <a:gd name="connsiteX2051" fmla="*/ 1170823 w 6891715"/>
                <a:gd name="connsiteY2051" fmla="*/ 3982195 h 6367455"/>
                <a:gd name="connsiteX2052" fmla="*/ 1182560 w 6891715"/>
                <a:gd name="connsiteY2052" fmla="*/ 3972663 h 6367455"/>
                <a:gd name="connsiteX2053" fmla="*/ 1204767 w 6891715"/>
                <a:gd name="connsiteY2053" fmla="*/ 3971075 h 6367455"/>
                <a:gd name="connsiteX2054" fmla="*/ 1220312 w 6891715"/>
                <a:gd name="connsiteY2054" fmla="*/ 3958366 h 6367455"/>
                <a:gd name="connsiteX2055" fmla="*/ 1239663 w 6891715"/>
                <a:gd name="connsiteY2055" fmla="*/ 3944705 h 6367455"/>
                <a:gd name="connsiteX2056" fmla="*/ 1261553 w 6891715"/>
                <a:gd name="connsiteY2056" fmla="*/ 3933902 h 6367455"/>
                <a:gd name="connsiteX2057" fmla="*/ 1274242 w 6891715"/>
                <a:gd name="connsiteY2057" fmla="*/ 3911662 h 6367455"/>
                <a:gd name="connsiteX2058" fmla="*/ 1288834 w 6891715"/>
                <a:gd name="connsiteY2058" fmla="*/ 3879891 h 6367455"/>
                <a:gd name="connsiteX2059" fmla="*/ 1275828 w 6891715"/>
                <a:gd name="connsiteY2059" fmla="*/ 3878938 h 6367455"/>
                <a:gd name="connsiteX2060" fmla="*/ 1278683 w 6891715"/>
                <a:gd name="connsiteY2060" fmla="*/ 3858922 h 6367455"/>
                <a:gd name="connsiteX2061" fmla="*/ 1269166 w 6891715"/>
                <a:gd name="connsiteY2061" fmla="*/ 3851615 h 6367455"/>
                <a:gd name="connsiteX2062" fmla="*/ 1267262 w 6891715"/>
                <a:gd name="connsiteY2062" fmla="*/ 3837635 h 6367455"/>
                <a:gd name="connsiteX2063" fmla="*/ 1269801 w 6891715"/>
                <a:gd name="connsiteY2063" fmla="*/ 3828104 h 6367455"/>
                <a:gd name="connsiteX2064" fmla="*/ 1259650 w 6891715"/>
                <a:gd name="connsiteY2064" fmla="*/ 3833823 h 6367455"/>
                <a:gd name="connsiteX2065" fmla="*/ 1237441 w 6891715"/>
                <a:gd name="connsiteY2065" fmla="*/ 3837953 h 6367455"/>
                <a:gd name="connsiteX2066" fmla="*/ 1234269 w 6891715"/>
                <a:gd name="connsiteY2066" fmla="*/ 3848755 h 6367455"/>
                <a:gd name="connsiteX2067" fmla="*/ 1227925 w 6891715"/>
                <a:gd name="connsiteY2067" fmla="*/ 3852885 h 6367455"/>
                <a:gd name="connsiteX2068" fmla="*/ 1213967 w 6891715"/>
                <a:gd name="connsiteY2068" fmla="*/ 3846849 h 6367455"/>
                <a:gd name="connsiteX2069" fmla="*/ 1201594 w 6891715"/>
                <a:gd name="connsiteY2069" fmla="*/ 3857651 h 6367455"/>
                <a:gd name="connsiteX2070" fmla="*/ 1196519 w 6891715"/>
                <a:gd name="connsiteY2070" fmla="*/ 3853203 h 6367455"/>
                <a:gd name="connsiteX2071" fmla="*/ 1221580 w 6891715"/>
                <a:gd name="connsiteY2071" fmla="*/ 3825562 h 6367455"/>
                <a:gd name="connsiteX2072" fmla="*/ 1232049 w 6891715"/>
                <a:gd name="connsiteY2072" fmla="*/ 3823656 h 6367455"/>
                <a:gd name="connsiteX2073" fmla="*/ 1243469 w 6891715"/>
                <a:gd name="connsiteY2073" fmla="*/ 3817937 h 6367455"/>
                <a:gd name="connsiteX2074" fmla="*/ 1256160 w 6891715"/>
                <a:gd name="connsiteY2074" fmla="*/ 3805228 h 6367455"/>
                <a:gd name="connsiteX2075" fmla="*/ 1255210 w 6891715"/>
                <a:gd name="connsiteY2075" fmla="*/ 3788707 h 6367455"/>
                <a:gd name="connsiteX2076" fmla="*/ 1266312 w 6891715"/>
                <a:gd name="connsiteY2076" fmla="*/ 3780129 h 6367455"/>
                <a:gd name="connsiteX2077" fmla="*/ 1297082 w 6891715"/>
                <a:gd name="connsiteY2077" fmla="*/ 3762655 h 6367455"/>
                <a:gd name="connsiteX2078" fmla="*/ 1311992 w 6891715"/>
                <a:gd name="connsiteY2078" fmla="*/ 3769009 h 6367455"/>
                <a:gd name="connsiteX2079" fmla="*/ 1329120 w 6891715"/>
                <a:gd name="connsiteY2079" fmla="*/ 3774093 h 6367455"/>
                <a:gd name="connsiteX2080" fmla="*/ 1342444 w 6891715"/>
                <a:gd name="connsiteY2080" fmla="*/ 3764561 h 6367455"/>
                <a:gd name="connsiteX2081" fmla="*/ 1351962 w 6891715"/>
                <a:gd name="connsiteY2081" fmla="*/ 3769645 h 6367455"/>
                <a:gd name="connsiteX2082" fmla="*/ 1376393 w 6891715"/>
                <a:gd name="connsiteY2082" fmla="*/ 3774728 h 6367455"/>
                <a:gd name="connsiteX2083" fmla="*/ 1355135 w 6891715"/>
                <a:gd name="connsiteY2083" fmla="*/ 3762337 h 6367455"/>
                <a:gd name="connsiteX2084" fmla="*/ 1359260 w 6891715"/>
                <a:gd name="connsiteY2084" fmla="*/ 3755030 h 6367455"/>
                <a:gd name="connsiteX2085" fmla="*/ 1373855 w 6891715"/>
                <a:gd name="connsiteY2085" fmla="*/ 3742957 h 6367455"/>
                <a:gd name="connsiteX2086" fmla="*/ 1377345 w 6891715"/>
                <a:gd name="connsiteY2086" fmla="*/ 3759795 h 6367455"/>
                <a:gd name="connsiteX2087" fmla="*/ 1390036 w 6891715"/>
                <a:gd name="connsiteY2087" fmla="*/ 3766150 h 6367455"/>
                <a:gd name="connsiteX2088" fmla="*/ 1398602 w 6891715"/>
                <a:gd name="connsiteY2088" fmla="*/ 3760431 h 6367455"/>
                <a:gd name="connsiteX2089" fmla="*/ 1383691 w 6891715"/>
                <a:gd name="connsiteY2089" fmla="*/ 3752488 h 6367455"/>
                <a:gd name="connsiteX2090" fmla="*/ 1373855 w 6891715"/>
                <a:gd name="connsiteY2090" fmla="*/ 3737873 h 6367455"/>
                <a:gd name="connsiteX2091" fmla="*/ 1371634 w 6891715"/>
                <a:gd name="connsiteY2091" fmla="*/ 3718810 h 6367455"/>
                <a:gd name="connsiteX2092" fmla="*/ 1379883 w 6891715"/>
                <a:gd name="connsiteY2092" fmla="*/ 3698794 h 6367455"/>
                <a:gd name="connsiteX2093" fmla="*/ 1391622 w 6891715"/>
                <a:gd name="connsiteY2093" fmla="*/ 3694346 h 6367455"/>
                <a:gd name="connsiteX2094" fmla="*/ 1377662 w 6891715"/>
                <a:gd name="connsiteY2094" fmla="*/ 3693393 h 6367455"/>
                <a:gd name="connsiteX2095" fmla="*/ 1375758 w 6891715"/>
                <a:gd name="connsiteY2095" fmla="*/ 3673377 h 6367455"/>
                <a:gd name="connsiteX2096" fmla="*/ 1384960 w 6891715"/>
                <a:gd name="connsiteY2096" fmla="*/ 3665117 h 6367455"/>
                <a:gd name="connsiteX2097" fmla="*/ 1394478 w 6891715"/>
                <a:gd name="connsiteY2097" fmla="*/ 3663846 h 6367455"/>
                <a:gd name="connsiteX2098" fmla="*/ 1396382 w 6891715"/>
                <a:gd name="connsiteY2098" fmla="*/ 3656539 h 6367455"/>
                <a:gd name="connsiteX2099" fmla="*/ 1383691 w 6891715"/>
                <a:gd name="connsiteY2099" fmla="*/ 3640653 h 6367455"/>
                <a:gd name="connsiteX2100" fmla="*/ 1380201 w 6891715"/>
                <a:gd name="connsiteY2100" fmla="*/ 3632392 h 6367455"/>
                <a:gd name="connsiteX2101" fmla="*/ 1392891 w 6891715"/>
                <a:gd name="connsiteY2101" fmla="*/ 3621590 h 6367455"/>
                <a:gd name="connsiteX2102" fmla="*/ 1387815 w 6891715"/>
                <a:gd name="connsiteY2102" fmla="*/ 3614283 h 6367455"/>
                <a:gd name="connsiteX2103" fmla="*/ 1382421 w 6891715"/>
                <a:gd name="connsiteY2103" fmla="*/ 3623814 h 6367455"/>
                <a:gd name="connsiteX2104" fmla="*/ 1372902 w 6891715"/>
                <a:gd name="connsiteY2104" fmla="*/ 3629215 h 6367455"/>
                <a:gd name="connsiteX2105" fmla="*/ 1371634 w 6891715"/>
                <a:gd name="connsiteY2105" fmla="*/ 3623814 h 6367455"/>
                <a:gd name="connsiteX2106" fmla="*/ 1364653 w 6891715"/>
                <a:gd name="connsiteY2106" fmla="*/ 3633663 h 6367455"/>
                <a:gd name="connsiteX2107" fmla="*/ 1360529 w 6891715"/>
                <a:gd name="connsiteY2107" fmla="*/ 3640017 h 6367455"/>
                <a:gd name="connsiteX2108" fmla="*/ 1351645 w 6891715"/>
                <a:gd name="connsiteY2108" fmla="*/ 3622861 h 6367455"/>
                <a:gd name="connsiteX2109" fmla="*/ 1353866 w 6891715"/>
                <a:gd name="connsiteY2109" fmla="*/ 3611423 h 6367455"/>
                <a:gd name="connsiteX2110" fmla="*/ 1343079 w 6891715"/>
                <a:gd name="connsiteY2110" fmla="*/ 3620001 h 6367455"/>
                <a:gd name="connsiteX2111" fmla="*/ 1332609 w 6891715"/>
                <a:gd name="connsiteY2111" fmla="*/ 3615871 h 6367455"/>
                <a:gd name="connsiteX2112" fmla="*/ 1326265 w 6891715"/>
                <a:gd name="connsiteY2112" fmla="*/ 3603480 h 6367455"/>
                <a:gd name="connsiteX2113" fmla="*/ 1317384 w 6891715"/>
                <a:gd name="connsiteY2113" fmla="*/ 3570438 h 6367455"/>
                <a:gd name="connsiteX2114" fmla="*/ 1325948 w 6891715"/>
                <a:gd name="connsiteY2114" fmla="*/ 3541208 h 6367455"/>
                <a:gd name="connsiteX2115" fmla="*/ 1334830 w 6891715"/>
                <a:gd name="connsiteY2115" fmla="*/ 3527229 h 6367455"/>
                <a:gd name="connsiteX2116" fmla="*/ 1341492 w 6891715"/>
                <a:gd name="connsiteY2116" fmla="*/ 3513567 h 6367455"/>
                <a:gd name="connsiteX2117" fmla="*/ 1352597 w 6891715"/>
                <a:gd name="connsiteY2117" fmla="*/ 3504989 h 6367455"/>
                <a:gd name="connsiteX2118" fmla="*/ 1372902 w 6891715"/>
                <a:gd name="connsiteY2118" fmla="*/ 3506895 h 6367455"/>
                <a:gd name="connsiteX2119" fmla="*/ 1381152 w 6891715"/>
                <a:gd name="connsiteY2119" fmla="*/ 3499270 h 6367455"/>
                <a:gd name="connsiteX2120" fmla="*/ 1371634 w 6891715"/>
                <a:gd name="connsiteY2120" fmla="*/ 3502447 h 6367455"/>
                <a:gd name="connsiteX2121" fmla="*/ 1363385 w 6891715"/>
                <a:gd name="connsiteY2121" fmla="*/ 3497682 h 6367455"/>
                <a:gd name="connsiteX2122" fmla="*/ 1351645 w 6891715"/>
                <a:gd name="connsiteY2122" fmla="*/ 3495458 h 6367455"/>
                <a:gd name="connsiteX2123" fmla="*/ 1335781 w 6891715"/>
                <a:gd name="connsiteY2123" fmla="*/ 3492281 h 6367455"/>
                <a:gd name="connsiteX2124" fmla="*/ 1330388 w 6891715"/>
                <a:gd name="connsiteY2124" fmla="*/ 3484020 h 6367455"/>
                <a:gd name="connsiteX2125" fmla="*/ 1324045 w 6891715"/>
                <a:gd name="connsiteY2125" fmla="*/ 3498953 h 6367455"/>
                <a:gd name="connsiteX2126" fmla="*/ 1315799 w 6891715"/>
                <a:gd name="connsiteY2126" fmla="*/ 3512932 h 6367455"/>
                <a:gd name="connsiteX2127" fmla="*/ 1295812 w 6891715"/>
                <a:gd name="connsiteY2127" fmla="*/ 3513885 h 6367455"/>
                <a:gd name="connsiteX2128" fmla="*/ 1292640 w 6891715"/>
                <a:gd name="connsiteY2128" fmla="*/ 3508484 h 6367455"/>
                <a:gd name="connsiteX2129" fmla="*/ 1283124 w 6891715"/>
                <a:gd name="connsiteY2129" fmla="*/ 3520239 h 6367455"/>
                <a:gd name="connsiteX2130" fmla="*/ 1262187 w 6891715"/>
                <a:gd name="connsiteY2130" fmla="*/ 3526911 h 6367455"/>
                <a:gd name="connsiteX2131" fmla="*/ 1251719 w 6891715"/>
                <a:gd name="connsiteY2131" fmla="*/ 3515156 h 6367455"/>
                <a:gd name="connsiteX2132" fmla="*/ 1249180 w 6891715"/>
                <a:gd name="connsiteY2132" fmla="*/ 3506895 h 6367455"/>
                <a:gd name="connsiteX2133" fmla="*/ 1243152 w 6891715"/>
                <a:gd name="connsiteY2133" fmla="*/ 3514203 h 6367455"/>
                <a:gd name="connsiteX2134" fmla="*/ 1253623 w 6891715"/>
                <a:gd name="connsiteY2134" fmla="*/ 3533266 h 6367455"/>
                <a:gd name="connsiteX2135" fmla="*/ 1245054 w 6891715"/>
                <a:gd name="connsiteY2135" fmla="*/ 3545021 h 6367455"/>
                <a:gd name="connsiteX2136" fmla="*/ 1230463 w 6891715"/>
                <a:gd name="connsiteY2136" fmla="*/ 3544068 h 6367455"/>
                <a:gd name="connsiteX2137" fmla="*/ 1221898 w 6891715"/>
                <a:gd name="connsiteY2137" fmla="*/ 3539620 h 6367455"/>
                <a:gd name="connsiteX2138" fmla="*/ 1210160 w 6891715"/>
                <a:gd name="connsiteY2138" fmla="*/ 3515474 h 6367455"/>
                <a:gd name="connsiteX2139" fmla="*/ 1191125 w 6891715"/>
                <a:gd name="connsiteY2139" fmla="*/ 3522463 h 6367455"/>
                <a:gd name="connsiteX2140" fmla="*/ 1193663 w 6891715"/>
                <a:gd name="connsiteY2140" fmla="*/ 3538984 h 6367455"/>
                <a:gd name="connsiteX2141" fmla="*/ 1203181 w 6891715"/>
                <a:gd name="connsiteY2141" fmla="*/ 3547563 h 6367455"/>
                <a:gd name="connsiteX2142" fmla="*/ 1203181 w 6891715"/>
                <a:gd name="connsiteY2142" fmla="*/ 3554870 h 6367455"/>
                <a:gd name="connsiteX2143" fmla="*/ 1189222 w 6891715"/>
                <a:gd name="connsiteY2143" fmla="*/ 3547563 h 6367455"/>
                <a:gd name="connsiteX2144" fmla="*/ 1181609 w 6891715"/>
                <a:gd name="connsiteY2144" fmla="*/ 3526594 h 6367455"/>
                <a:gd name="connsiteX2145" fmla="*/ 1165747 w 6891715"/>
                <a:gd name="connsiteY2145" fmla="*/ 3516109 h 6367455"/>
                <a:gd name="connsiteX2146" fmla="*/ 1162574 w 6891715"/>
                <a:gd name="connsiteY2146" fmla="*/ 3505625 h 6367455"/>
                <a:gd name="connsiteX2147" fmla="*/ 1169871 w 6891715"/>
                <a:gd name="connsiteY2147" fmla="*/ 3495140 h 6367455"/>
                <a:gd name="connsiteX2148" fmla="*/ 1177485 w 6891715"/>
                <a:gd name="connsiteY2148" fmla="*/ 3496729 h 6367455"/>
                <a:gd name="connsiteX2149" fmla="*/ 1183830 w 6891715"/>
                <a:gd name="connsiteY2149" fmla="*/ 3510708 h 6367455"/>
                <a:gd name="connsiteX2150" fmla="*/ 1187002 w 6891715"/>
                <a:gd name="connsiteY2150" fmla="*/ 3507531 h 6367455"/>
                <a:gd name="connsiteX2151" fmla="*/ 1180022 w 6891715"/>
                <a:gd name="connsiteY2151" fmla="*/ 3484338 h 6367455"/>
                <a:gd name="connsiteX2152" fmla="*/ 1186367 w 6891715"/>
                <a:gd name="connsiteY2152" fmla="*/ 3466546 h 6367455"/>
                <a:gd name="connsiteX2153" fmla="*/ 1202229 w 6891715"/>
                <a:gd name="connsiteY2153" fmla="*/ 3426196 h 6367455"/>
                <a:gd name="connsiteX2154" fmla="*/ 1207939 w 6891715"/>
                <a:gd name="connsiteY2154" fmla="*/ 3419842 h 6367455"/>
                <a:gd name="connsiteX2155" fmla="*/ 1212381 w 6891715"/>
                <a:gd name="connsiteY2155" fmla="*/ 3402685 h 6367455"/>
                <a:gd name="connsiteX2156" fmla="*/ 1199691 w 6891715"/>
                <a:gd name="connsiteY2156" fmla="*/ 3396649 h 6367455"/>
                <a:gd name="connsiteX2157" fmla="*/ 1198422 w 6891715"/>
                <a:gd name="connsiteY2157" fmla="*/ 3388071 h 6367455"/>
                <a:gd name="connsiteX2158" fmla="*/ 1190809 w 6891715"/>
                <a:gd name="connsiteY2158" fmla="*/ 3370600 h 6367455"/>
                <a:gd name="connsiteX2159" fmla="*/ 1190809 w 6891715"/>
                <a:gd name="connsiteY2159" fmla="*/ 3354714 h 6367455"/>
                <a:gd name="connsiteX2160" fmla="*/ 1203181 w 6891715"/>
                <a:gd name="connsiteY2160" fmla="*/ 3331203 h 6367455"/>
                <a:gd name="connsiteX2161" fmla="*/ 1212698 w 6891715"/>
                <a:gd name="connsiteY2161" fmla="*/ 3335335 h 6367455"/>
                <a:gd name="connsiteX2162" fmla="*/ 1223166 w 6891715"/>
                <a:gd name="connsiteY2162" fmla="*/ 3330249 h 6367455"/>
                <a:gd name="connsiteX2163" fmla="*/ 1224436 w 6891715"/>
                <a:gd name="connsiteY2163" fmla="*/ 3327073 h 6367455"/>
                <a:gd name="connsiteX2164" fmla="*/ 1198739 w 6891715"/>
                <a:gd name="connsiteY2164" fmla="*/ 3324849 h 6367455"/>
                <a:gd name="connsiteX2165" fmla="*/ 1188905 w 6891715"/>
                <a:gd name="connsiteY2165" fmla="*/ 3297525 h 6367455"/>
                <a:gd name="connsiteX2166" fmla="*/ 1189222 w 6891715"/>
                <a:gd name="connsiteY2166" fmla="*/ 3321037 h 6367455"/>
                <a:gd name="connsiteX2167" fmla="*/ 1187319 w 6891715"/>
                <a:gd name="connsiteY2167" fmla="*/ 3331521 h 6367455"/>
                <a:gd name="connsiteX2168" fmla="*/ 1176850 w 6891715"/>
                <a:gd name="connsiteY2168" fmla="*/ 3334699 h 6367455"/>
                <a:gd name="connsiteX2169" fmla="*/ 1170506 w 6891715"/>
                <a:gd name="connsiteY2169" fmla="*/ 3332474 h 6367455"/>
                <a:gd name="connsiteX2170" fmla="*/ 1166381 w 6891715"/>
                <a:gd name="connsiteY2170" fmla="*/ 3340101 h 6367455"/>
                <a:gd name="connsiteX2171" fmla="*/ 1157816 w 6891715"/>
                <a:gd name="connsiteY2171" fmla="*/ 3331521 h 6367455"/>
                <a:gd name="connsiteX2172" fmla="*/ 1157498 w 6891715"/>
                <a:gd name="connsiteY2172" fmla="*/ 3321037 h 6367455"/>
                <a:gd name="connsiteX2173" fmla="*/ 1173995 w 6891715"/>
                <a:gd name="connsiteY2173" fmla="*/ 3287358 h 6367455"/>
                <a:gd name="connsiteX2174" fmla="*/ 1175264 w 6891715"/>
                <a:gd name="connsiteY2174" fmla="*/ 3277827 h 6367455"/>
                <a:gd name="connsiteX2175" fmla="*/ 1148933 w 6891715"/>
                <a:gd name="connsiteY2175" fmla="*/ 3315000 h 6367455"/>
                <a:gd name="connsiteX2176" fmla="*/ 1144808 w 6891715"/>
                <a:gd name="connsiteY2176" fmla="*/ 3311823 h 6367455"/>
                <a:gd name="connsiteX2177" fmla="*/ 1139733 w 6891715"/>
                <a:gd name="connsiteY2177" fmla="*/ 3326755 h 6367455"/>
                <a:gd name="connsiteX2178" fmla="*/ 1147346 w 6891715"/>
                <a:gd name="connsiteY2178" fmla="*/ 3336923 h 6367455"/>
                <a:gd name="connsiteX2179" fmla="*/ 1154643 w 6891715"/>
                <a:gd name="connsiteY2179" fmla="*/ 3346454 h 6367455"/>
                <a:gd name="connsiteX2180" fmla="*/ 1151471 w 6891715"/>
                <a:gd name="connsiteY2180" fmla="*/ 3362341 h 6367455"/>
                <a:gd name="connsiteX2181" fmla="*/ 1143540 w 6891715"/>
                <a:gd name="connsiteY2181" fmla="*/ 3374096 h 6367455"/>
                <a:gd name="connsiteX2182" fmla="*/ 1137512 w 6891715"/>
                <a:gd name="connsiteY2182" fmla="*/ 3404592 h 6367455"/>
                <a:gd name="connsiteX2183" fmla="*/ 1134340 w 6891715"/>
                <a:gd name="connsiteY2183" fmla="*/ 3421430 h 6367455"/>
                <a:gd name="connsiteX2184" fmla="*/ 1128312 w 6891715"/>
                <a:gd name="connsiteY2184" fmla="*/ 3441764 h 6367455"/>
                <a:gd name="connsiteX2185" fmla="*/ 1117526 w 6891715"/>
                <a:gd name="connsiteY2185" fmla="*/ 3446848 h 6367455"/>
                <a:gd name="connsiteX2186" fmla="*/ 1105787 w 6891715"/>
                <a:gd name="connsiteY2186" fmla="*/ 3446848 h 6367455"/>
                <a:gd name="connsiteX2187" fmla="*/ 1101663 w 6891715"/>
                <a:gd name="connsiteY2187" fmla="*/ 3432550 h 6367455"/>
                <a:gd name="connsiteX2188" fmla="*/ 1107691 w 6891715"/>
                <a:gd name="connsiteY2188" fmla="*/ 3416665 h 6367455"/>
                <a:gd name="connsiteX2189" fmla="*/ 1118160 w 6891715"/>
                <a:gd name="connsiteY2189" fmla="*/ 3395378 h 6367455"/>
                <a:gd name="connsiteX2190" fmla="*/ 1128629 w 6891715"/>
                <a:gd name="connsiteY2190" fmla="*/ 3369647 h 6367455"/>
                <a:gd name="connsiteX2191" fmla="*/ 1128629 w 6891715"/>
                <a:gd name="connsiteY2191" fmla="*/ 3362341 h 6367455"/>
                <a:gd name="connsiteX2192" fmla="*/ 1117842 w 6891715"/>
                <a:gd name="connsiteY2192" fmla="*/ 3365834 h 6367455"/>
                <a:gd name="connsiteX2193" fmla="*/ 1115939 w 6891715"/>
                <a:gd name="connsiteY2193" fmla="*/ 3358527 h 6367455"/>
                <a:gd name="connsiteX2194" fmla="*/ 1122919 w 6891715"/>
                <a:gd name="connsiteY2194" fmla="*/ 3348995 h 6367455"/>
                <a:gd name="connsiteX2195" fmla="*/ 1127043 w 6891715"/>
                <a:gd name="connsiteY2195" fmla="*/ 3328663 h 6367455"/>
                <a:gd name="connsiteX2196" fmla="*/ 1117526 w 6891715"/>
                <a:gd name="connsiteY2196" fmla="*/ 3330886 h 6367455"/>
                <a:gd name="connsiteX2197" fmla="*/ 1124505 w 6891715"/>
                <a:gd name="connsiteY2197" fmla="*/ 3315000 h 6367455"/>
                <a:gd name="connsiteX2198" fmla="*/ 1133070 w 6891715"/>
                <a:gd name="connsiteY2198" fmla="*/ 3302291 h 6367455"/>
                <a:gd name="connsiteX2199" fmla="*/ 1138463 w 6891715"/>
                <a:gd name="connsiteY2199" fmla="*/ 3290852 h 6367455"/>
                <a:gd name="connsiteX2200" fmla="*/ 1126409 w 6891715"/>
                <a:gd name="connsiteY2200" fmla="*/ 3277191 h 6367455"/>
                <a:gd name="connsiteX2201" fmla="*/ 1126409 w 6891715"/>
                <a:gd name="connsiteY2201" fmla="*/ 3265435 h 6367455"/>
                <a:gd name="connsiteX2202" fmla="*/ 1142270 w 6891715"/>
                <a:gd name="connsiteY2202" fmla="*/ 3262260 h 6367455"/>
                <a:gd name="connsiteX2203" fmla="*/ 1141319 w 6891715"/>
                <a:gd name="connsiteY2203" fmla="*/ 3252727 h 6367455"/>
                <a:gd name="connsiteX2204" fmla="*/ 1146712 w 6891715"/>
                <a:gd name="connsiteY2204" fmla="*/ 3254634 h 6367455"/>
                <a:gd name="connsiteX2205" fmla="*/ 1145126 w 6891715"/>
                <a:gd name="connsiteY2205" fmla="*/ 3241924 h 6367455"/>
                <a:gd name="connsiteX2206" fmla="*/ 1162257 w 6891715"/>
                <a:gd name="connsiteY2206" fmla="*/ 3228261 h 6367455"/>
                <a:gd name="connsiteX2207" fmla="*/ 1159085 w 6891715"/>
                <a:gd name="connsiteY2207" fmla="*/ 3221908 h 6367455"/>
                <a:gd name="connsiteX2208" fmla="*/ 1162891 w 6891715"/>
                <a:gd name="connsiteY2208" fmla="*/ 3213329 h 6367455"/>
                <a:gd name="connsiteX2209" fmla="*/ 1158450 w 6891715"/>
                <a:gd name="connsiteY2209" fmla="*/ 3202844 h 6367455"/>
                <a:gd name="connsiteX2210" fmla="*/ 1156546 w 6891715"/>
                <a:gd name="connsiteY2210" fmla="*/ 3201890 h 6367455"/>
                <a:gd name="connsiteX2211" fmla="*/ 1145126 w 6891715"/>
                <a:gd name="connsiteY2211" fmla="*/ 3210469 h 6367455"/>
                <a:gd name="connsiteX2212" fmla="*/ 1145126 w 6891715"/>
                <a:gd name="connsiteY2212" fmla="*/ 3224449 h 6367455"/>
                <a:gd name="connsiteX2213" fmla="*/ 1130215 w 6891715"/>
                <a:gd name="connsiteY2213" fmla="*/ 3234934 h 6367455"/>
                <a:gd name="connsiteX2214" fmla="*/ 1125457 w 6891715"/>
                <a:gd name="connsiteY2214" fmla="*/ 3243513 h 6367455"/>
                <a:gd name="connsiteX2215" fmla="*/ 1113719 w 6891715"/>
                <a:gd name="connsiteY2215" fmla="*/ 3242242 h 6367455"/>
                <a:gd name="connsiteX2216" fmla="*/ 1103884 w 6891715"/>
                <a:gd name="connsiteY2216" fmla="*/ 3231121 h 6367455"/>
                <a:gd name="connsiteX2217" fmla="*/ 1091194 w 6891715"/>
                <a:gd name="connsiteY2217" fmla="*/ 3223496 h 6367455"/>
                <a:gd name="connsiteX2218" fmla="*/ 1092463 w 6891715"/>
                <a:gd name="connsiteY2218" fmla="*/ 3210787 h 6367455"/>
                <a:gd name="connsiteX2219" fmla="*/ 1108008 w 6891715"/>
                <a:gd name="connsiteY2219" fmla="*/ 3205703 h 6367455"/>
                <a:gd name="connsiteX2220" fmla="*/ 1091511 w 6891715"/>
                <a:gd name="connsiteY2220" fmla="*/ 3203480 h 6367455"/>
                <a:gd name="connsiteX2221" fmla="*/ 1090877 w 6891715"/>
                <a:gd name="connsiteY2221" fmla="*/ 3209516 h 6367455"/>
                <a:gd name="connsiteX2222" fmla="*/ 1082628 w 6891715"/>
                <a:gd name="connsiteY2222" fmla="*/ 3212375 h 6367455"/>
                <a:gd name="connsiteX2223" fmla="*/ 1066766 w 6891715"/>
                <a:gd name="connsiteY2223" fmla="*/ 3204750 h 6367455"/>
                <a:gd name="connsiteX2224" fmla="*/ 1067718 w 6891715"/>
                <a:gd name="connsiteY2224" fmla="*/ 3197444 h 6367455"/>
                <a:gd name="connsiteX2225" fmla="*/ 1088022 w 6891715"/>
                <a:gd name="connsiteY2225" fmla="*/ 3193312 h 6367455"/>
                <a:gd name="connsiteX2226" fmla="*/ 1098491 w 6891715"/>
                <a:gd name="connsiteY2226" fmla="*/ 3195854 h 6367455"/>
                <a:gd name="connsiteX2227" fmla="*/ 1107057 w 6891715"/>
                <a:gd name="connsiteY2227" fmla="*/ 3194901 h 6367455"/>
                <a:gd name="connsiteX2228" fmla="*/ 1108643 w 6891715"/>
                <a:gd name="connsiteY2228" fmla="*/ 3183146 h 6367455"/>
                <a:gd name="connsiteX2229" fmla="*/ 1099126 w 6891715"/>
                <a:gd name="connsiteY2229" fmla="*/ 3170755 h 6367455"/>
                <a:gd name="connsiteX2230" fmla="*/ 1103249 w 6891715"/>
                <a:gd name="connsiteY2230" fmla="*/ 3157411 h 6367455"/>
                <a:gd name="connsiteX2231" fmla="*/ 1123236 w 6891715"/>
                <a:gd name="connsiteY2231" fmla="*/ 3154870 h 6367455"/>
                <a:gd name="connsiteX2232" fmla="*/ 1104201 w 6891715"/>
                <a:gd name="connsiteY2232" fmla="*/ 3145338 h 6367455"/>
                <a:gd name="connsiteX2233" fmla="*/ 1119112 w 6891715"/>
                <a:gd name="connsiteY2233" fmla="*/ 3135807 h 6367455"/>
                <a:gd name="connsiteX2234" fmla="*/ 1131802 w 6891715"/>
                <a:gd name="connsiteY2234" fmla="*/ 3142162 h 6367455"/>
                <a:gd name="connsiteX2235" fmla="*/ 1116891 w 6891715"/>
                <a:gd name="connsiteY2235" fmla="*/ 3125323 h 6367455"/>
                <a:gd name="connsiteX2236" fmla="*/ 1122919 w 6891715"/>
                <a:gd name="connsiteY2236" fmla="*/ 3116745 h 6367455"/>
                <a:gd name="connsiteX2237" fmla="*/ 1139733 w 6891715"/>
                <a:gd name="connsiteY2237" fmla="*/ 3113568 h 6367455"/>
                <a:gd name="connsiteX2238" fmla="*/ 1141002 w 6891715"/>
                <a:gd name="connsiteY2238" fmla="*/ 3108167 h 6367455"/>
                <a:gd name="connsiteX2239" fmla="*/ 1123870 w 6891715"/>
                <a:gd name="connsiteY2239" fmla="*/ 3102131 h 6367455"/>
                <a:gd name="connsiteX2240" fmla="*/ 1147981 w 6891715"/>
                <a:gd name="connsiteY2240" fmla="*/ 3086881 h 6367455"/>
                <a:gd name="connsiteX2241" fmla="*/ 1126091 w 6891715"/>
                <a:gd name="connsiteY2241" fmla="*/ 3094823 h 6367455"/>
                <a:gd name="connsiteX2242" fmla="*/ 1126091 w 6891715"/>
                <a:gd name="connsiteY2242" fmla="*/ 3086245 h 6367455"/>
                <a:gd name="connsiteX2243" fmla="*/ 1114353 w 6891715"/>
                <a:gd name="connsiteY2243" fmla="*/ 3102131 h 6367455"/>
                <a:gd name="connsiteX2244" fmla="*/ 1100711 w 6891715"/>
                <a:gd name="connsiteY2244" fmla="*/ 3083385 h 6367455"/>
                <a:gd name="connsiteX2245" fmla="*/ 1095953 w 6891715"/>
                <a:gd name="connsiteY2245" fmla="*/ 3062099 h 6367455"/>
                <a:gd name="connsiteX2246" fmla="*/ 1104518 w 6891715"/>
                <a:gd name="connsiteY2246" fmla="*/ 3057969 h 6367455"/>
                <a:gd name="connsiteX2247" fmla="*/ 1122601 w 6891715"/>
                <a:gd name="connsiteY2247" fmla="*/ 3068136 h 6367455"/>
                <a:gd name="connsiteX2248" fmla="*/ 1134340 w 6891715"/>
                <a:gd name="connsiteY2248" fmla="*/ 3067183 h 6367455"/>
                <a:gd name="connsiteX2249" fmla="*/ 1121332 w 6891715"/>
                <a:gd name="connsiteY2249" fmla="*/ 3062099 h 6367455"/>
                <a:gd name="connsiteX2250" fmla="*/ 1101981 w 6891715"/>
                <a:gd name="connsiteY2250" fmla="*/ 3038271 h 6367455"/>
                <a:gd name="connsiteX2251" fmla="*/ 1106422 w 6891715"/>
                <a:gd name="connsiteY2251" fmla="*/ 3031599 h 6367455"/>
                <a:gd name="connsiteX2252" fmla="*/ 1114670 w 6891715"/>
                <a:gd name="connsiteY2252" fmla="*/ 3030329 h 6367455"/>
                <a:gd name="connsiteX2253" fmla="*/ 1100077 w 6891715"/>
                <a:gd name="connsiteY2253" fmla="*/ 3010631 h 6367455"/>
                <a:gd name="connsiteX2254" fmla="*/ 1108960 w 6891715"/>
                <a:gd name="connsiteY2254" fmla="*/ 3001100 h 6367455"/>
                <a:gd name="connsiteX2255" fmla="*/ 1121967 w 6891715"/>
                <a:gd name="connsiteY2255" fmla="*/ 3001100 h 6367455"/>
                <a:gd name="connsiteX2256" fmla="*/ 1145126 w 6891715"/>
                <a:gd name="connsiteY2256" fmla="*/ 3001735 h 6367455"/>
                <a:gd name="connsiteX2257" fmla="*/ 1141002 w 6891715"/>
                <a:gd name="connsiteY2257" fmla="*/ 2996334 h 6367455"/>
                <a:gd name="connsiteX2258" fmla="*/ 1144174 w 6891715"/>
                <a:gd name="connsiteY2258" fmla="*/ 2992204 h 6367455"/>
                <a:gd name="connsiteX2259" fmla="*/ 1156864 w 6891715"/>
                <a:gd name="connsiteY2259" fmla="*/ 3000464 h 6367455"/>
                <a:gd name="connsiteX2260" fmla="*/ 1160988 w 6891715"/>
                <a:gd name="connsiteY2260" fmla="*/ 2996334 h 6367455"/>
                <a:gd name="connsiteX2261" fmla="*/ 1150519 w 6891715"/>
                <a:gd name="connsiteY2261" fmla="*/ 2978543 h 6367455"/>
                <a:gd name="connsiteX2262" fmla="*/ 1136243 w 6891715"/>
                <a:gd name="connsiteY2262" fmla="*/ 2967105 h 6367455"/>
                <a:gd name="connsiteX2263" fmla="*/ 1136243 w 6891715"/>
                <a:gd name="connsiteY2263" fmla="*/ 2960751 h 6367455"/>
                <a:gd name="connsiteX2264" fmla="*/ 1143857 w 6891715"/>
                <a:gd name="connsiteY2264" fmla="*/ 2958526 h 6367455"/>
                <a:gd name="connsiteX2265" fmla="*/ 1153374 w 6891715"/>
                <a:gd name="connsiteY2265" fmla="*/ 2963928 h 6367455"/>
                <a:gd name="connsiteX2266" fmla="*/ 1155277 w 6891715"/>
                <a:gd name="connsiteY2266" fmla="*/ 2958526 h 6367455"/>
                <a:gd name="connsiteX2267" fmla="*/ 1147029 w 6891715"/>
                <a:gd name="connsiteY2267" fmla="*/ 2943593 h 6367455"/>
                <a:gd name="connsiteX2268" fmla="*/ 1156229 w 6891715"/>
                <a:gd name="connsiteY2268" fmla="*/ 2935012 h 6367455"/>
                <a:gd name="connsiteX2269" fmla="*/ 1166699 w 6891715"/>
                <a:gd name="connsiteY2269" fmla="*/ 2928659 h 6367455"/>
                <a:gd name="connsiteX2270" fmla="*/ 1181609 w 6891715"/>
                <a:gd name="connsiteY2270" fmla="*/ 2937873 h 6367455"/>
                <a:gd name="connsiteX2271" fmla="*/ 1181609 w 6891715"/>
                <a:gd name="connsiteY2271" fmla="*/ 2931834 h 6367455"/>
                <a:gd name="connsiteX2272" fmla="*/ 1163526 w 6891715"/>
                <a:gd name="connsiteY2272" fmla="*/ 2922306 h 6367455"/>
                <a:gd name="connsiteX2273" fmla="*/ 1161305 w 6891715"/>
                <a:gd name="connsiteY2273" fmla="*/ 2911186 h 6367455"/>
                <a:gd name="connsiteX2274" fmla="*/ 1162257 w 6891715"/>
                <a:gd name="connsiteY2274" fmla="*/ 2899430 h 6367455"/>
                <a:gd name="connsiteX2275" fmla="*/ 1174947 w 6891715"/>
                <a:gd name="connsiteY2275" fmla="*/ 2882275 h 6367455"/>
                <a:gd name="connsiteX2276" fmla="*/ 1176850 w 6891715"/>
                <a:gd name="connsiteY2276" fmla="*/ 2869567 h 6367455"/>
                <a:gd name="connsiteX2277" fmla="*/ 1181926 w 6891715"/>
                <a:gd name="connsiteY2277" fmla="*/ 2869567 h 6367455"/>
                <a:gd name="connsiteX2278" fmla="*/ 1192395 w 6891715"/>
                <a:gd name="connsiteY2278" fmla="*/ 2865437 h 6367455"/>
                <a:gd name="connsiteX2279" fmla="*/ 1202229 w 6891715"/>
                <a:gd name="connsiteY2279" fmla="*/ 2871474 h 6367455"/>
                <a:gd name="connsiteX2280" fmla="*/ 1213649 w 6891715"/>
                <a:gd name="connsiteY2280" fmla="*/ 2881003 h 6367455"/>
                <a:gd name="connsiteX2281" fmla="*/ 1216822 w 6891715"/>
                <a:gd name="connsiteY2281" fmla="*/ 2874650 h 6367455"/>
                <a:gd name="connsiteX2282" fmla="*/ 1224436 w 6891715"/>
                <a:gd name="connsiteY2282" fmla="*/ 2874650 h 6367455"/>
                <a:gd name="connsiteX2283" fmla="*/ 1233952 w 6891715"/>
                <a:gd name="connsiteY2283" fmla="*/ 2881639 h 6367455"/>
                <a:gd name="connsiteX2284" fmla="*/ 1241249 w 6891715"/>
                <a:gd name="connsiteY2284" fmla="*/ 2885769 h 6367455"/>
                <a:gd name="connsiteX2285" fmla="*/ 1253941 w 6891715"/>
                <a:gd name="connsiteY2285" fmla="*/ 2879415 h 6367455"/>
                <a:gd name="connsiteX2286" fmla="*/ 1279635 w 6891715"/>
                <a:gd name="connsiteY2286" fmla="*/ 2869567 h 6367455"/>
                <a:gd name="connsiteX2287" fmla="*/ 1295496 w 6891715"/>
                <a:gd name="connsiteY2287" fmla="*/ 2879097 h 6367455"/>
                <a:gd name="connsiteX2288" fmla="*/ 1311040 w 6891715"/>
                <a:gd name="connsiteY2288" fmla="*/ 2868614 h 6367455"/>
                <a:gd name="connsiteX2289" fmla="*/ 3854360 w 6891715"/>
                <a:gd name="connsiteY2289" fmla="*/ 2852734 h 6367455"/>
                <a:gd name="connsiteX2290" fmla="*/ 3865180 w 6891715"/>
                <a:gd name="connsiteY2290" fmla="*/ 2862282 h 6367455"/>
                <a:gd name="connsiteX2291" fmla="*/ 3876638 w 6891715"/>
                <a:gd name="connsiteY2291" fmla="*/ 2875649 h 6367455"/>
                <a:gd name="connsiteX2292" fmla="*/ 3876001 w 6891715"/>
                <a:gd name="connsiteY2292" fmla="*/ 2885198 h 6367455"/>
                <a:gd name="connsiteX2293" fmla="*/ 3865499 w 6891715"/>
                <a:gd name="connsiteY2293" fmla="*/ 2882333 h 6367455"/>
                <a:gd name="connsiteX2294" fmla="*/ 3855951 w 6891715"/>
                <a:gd name="connsiteY2294" fmla="*/ 2890927 h 6367455"/>
                <a:gd name="connsiteX2295" fmla="*/ 3847358 w 6891715"/>
                <a:gd name="connsiteY2295" fmla="*/ 2901431 h 6367455"/>
                <a:gd name="connsiteX2296" fmla="*/ 3832718 w 6891715"/>
                <a:gd name="connsiteY2296" fmla="*/ 2908115 h 6367455"/>
                <a:gd name="connsiteX2297" fmla="*/ 3829536 w 6891715"/>
                <a:gd name="connsiteY2297" fmla="*/ 2924031 h 6367455"/>
                <a:gd name="connsiteX2298" fmla="*/ 3797710 w 6891715"/>
                <a:gd name="connsiteY2298" fmla="*/ 2916709 h 6367455"/>
                <a:gd name="connsiteX2299" fmla="*/ 3790390 w 6891715"/>
                <a:gd name="connsiteY2299" fmla="*/ 2923077 h 6367455"/>
                <a:gd name="connsiteX2300" fmla="*/ 3787526 w 6891715"/>
                <a:gd name="connsiteY2300" fmla="*/ 2947269 h 6367455"/>
                <a:gd name="connsiteX2301" fmla="*/ 3764293 w 6891715"/>
                <a:gd name="connsiteY2301" fmla="*/ 2978145 h 6367455"/>
                <a:gd name="connsiteX2302" fmla="*/ 3751562 w 6891715"/>
                <a:gd name="connsiteY2302" fmla="*/ 2960319 h 6367455"/>
                <a:gd name="connsiteX2303" fmla="*/ 3758564 w 6891715"/>
                <a:gd name="connsiteY2303" fmla="*/ 2947588 h 6367455"/>
                <a:gd name="connsiteX2304" fmla="*/ 3777978 w 6891715"/>
                <a:gd name="connsiteY2304" fmla="*/ 2940264 h 6367455"/>
                <a:gd name="connsiteX2305" fmla="*/ 3778933 w 6891715"/>
                <a:gd name="connsiteY2305" fmla="*/ 2933896 h 6367455"/>
                <a:gd name="connsiteX2306" fmla="*/ 3755063 w 6891715"/>
                <a:gd name="connsiteY2306" fmla="*/ 2912890 h 6367455"/>
                <a:gd name="connsiteX2307" fmla="*/ 3743288 w 6891715"/>
                <a:gd name="connsiteY2307" fmla="*/ 2896019 h 6367455"/>
                <a:gd name="connsiteX2308" fmla="*/ 3761428 w 6891715"/>
                <a:gd name="connsiteY2308" fmla="*/ 2894747 h 6367455"/>
                <a:gd name="connsiteX2309" fmla="*/ 3746152 w 6891715"/>
                <a:gd name="connsiteY2309" fmla="*/ 2870875 h 6367455"/>
                <a:gd name="connsiteX2310" fmla="*/ 3751562 w 6891715"/>
                <a:gd name="connsiteY2310" fmla="*/ 2865465 h 6367455"/>
                <a:gd name="connsiteX2311" fmla="*/ 3772886 w 6891715"/>
                <a:gd name="connsiteY2311" fmla="*/ 2879787 h 6367455"/>
                <a:gd name="connsiteX2312" fmla="*/ 3775114 w 6891715"/>
                <a:gd name="connsiteY2312" fmla="*/ 2869284 h 6367455"/>
                <a:gd name="connsiteX2313" fmla="*/ 3789753 w 6891715"/>
                <a:gd name="connsiteY2313" fmla="*/ 2876604 h 6367455"/>
                <a:gd name="connsiteX2314" fmla="*/ 3779251 w 6891715"/>
                <a:gd name="connsiteY2314" fmla="*/ 2869284 h 6367455"/>
                <a:gd name="connsiteX2315" fmla="*/ 3802165 w 6891715"/>
                <a:gd name="connsiteY2315" fmla="*/ 2853370 h 6367455"/>
                <a:gd name="connsiteX2316" fmla="*/ 3818397 w 6891715"/>
                <a:gd name="connsiteY2316" fmla="*/ 2857190 h 6367455"/>
                <a:gd name="connsiteX2317" fmla="*/ 3881509 w 6891715"/>
                <a:gd name="connsiteY2317" fmla="*/ 2838447 h 6367455"/>
                <a:gd name="connsiteX2318" fmla="*/ 3889338 w 6891715"/>
                <a:gd name="connsiteY2318" fmla="*/ 2856748 h 6367455"/>
                <a:gd name="connsiteX2319" fmla="*/ 3879552 w 6891715"/>
                <a:gd name="connsiteY2319" fmla="*/ 2865433 h 6367455"/>
                <a:gd name="connsiteX2320" fmla="*/ 3866503 w 6891715"/>
                <a:gd name="connsiteY2320" fmla="*/ 2857058 h 6367455"/>
                <a:gd name="connsiteX2321" fmla="*/ 3865525 w 6891715"/>
                <a:gd name="connsiteY2321" fmla="*/ 2845582 h 6367455"/>
                <a:gd name="connsiteX2322" fmla="*/ 1378190 w 6891715"/>
                <a:gd name="connsiteY2322" fmla="*/ 2819397 h 6367455"/>
                <a:gd name="connsiteX2323" fmla="*/ 1384271 w 6891715"/>
                <a:gd name="connsiteY2323" fmla="*/ 2826202 h 6367455"/>
                <a:gd name="connsiteX2324" fmla="*/ 1377514 w 6891715"/>
                <a:gd name="connsiteY2324" fmla="*/ 2838446 h 6367455"/>
                <a:gd name="connsiteX2325" fmla="*/ 1370758 w 6891715"/>
                <a:gd name="connsiteY2325" fmla="*/ 2834024 h 6367455"/>
                <a:gd name="connsiteX2326" fmla="*/ 1368393 w 6891715"/>
                <a:gd name="connsiteY2326" fmla="*/ 2823820 h 6367455"/>
                <a:gd name="connsiteX2327" fmla="*/ 1342224 w 6891715"/>
                <a:gd name="connsiteY2327" fmla="*/ 2803518 h 6367455"/>
                <a:gd name="connsiteX2328" fmla="*/ 1357279 w 6891715"/>
                <a:gd name="connsiteY2328" fmla="*/ 2821795 h 6367455"/>
                <a:gd name="connsiteX2329" fmla="*/ 1344734 w 6891715"/>
                <a:gd name="connsiteY2329" fmla="*/ 2828923 h 6367455"/>
                <a:gd name="connsiteX2330" fmla="*/ 1331875 w 6891715"/>
                <a:gd name="connsiteY2330" fmla="*/ 2819010 h 6367455"/>
                <a:gd name="connsiteX2331" fmla="*/ 1331875 w 6891715"/>
                <a:gd name="connsiteY2331" fmla="*/ 2809712 h 6367455"/>
                <a:gd name="connsiteX2332" fmla="*/ 3807906 w 6891715"/>
                <a:gd name="connsiteY2332" fmla="*/ 2778119 h 6367455"/>
                <a:gd name="connsiteX2333" fmla="*/ 3833399 w 6891715"/>
                <a:gd name="connsiteY2333" fmla="*/ 2780025 h 6367455"/>
                <a:gd name="connsiteX2334" fmla="*/ 3843278 w 6891715"/>
                <a:gd name="connsiteY2334" fmla="*/ 2793676 h 6367455"/>
                <a:gd name="connsiteX2335" fmla="*/ 3849651 w 6891715"/>
                <a:gd name="connsiteY2335" fmla="*/ 2810504 h 6367455"/>
                <a:gd name="connsiteX2336" fmla="*/ 3844552 w 6891715"/>
                <a:gd name="connsiteY2336" fmla="*/ 2813998 h 6367455"/>
                <a:gd name="connsiteX2337" fmla="*/ 3839135 w 6891715"/>
                <a:gd name="connsiteY2337" fmla="*/ 2808599 h 6367455"/>
                <a:gd name="connsiteX2338" fmla="*/ 3830531 w 6891715"/>
                <a:gd name="connsiteY2338" fmla="*/ 2814950 h 6367455"/>
                <a:gd name="connsiteX2339" fmla="*/ 3823521 w 6891715"/>
                <a:gd name="connsiteY2339" fmla="*/ 2827653 h 6367455"/>
                <a:gd name="connsiteX2340" fmla="*/ 3817147 w 6891715"/>
                <a:gd name="connsiteY2340" fmla="*/ 2838447 h 6367455"/>
                <a:gd name="connsiteX2341" fmla="*/ 3804401 w 6891715"/>
                <a:gd name="connsiteY2341" fmla="*/ 2838447 h 6367455"/>
                <a:gd name="connsiteX2342" fmla="*/ 3793566 w 6891715"/>
                <a:gd name="connsiteY2342" fmla="*/ 2829241 h 6367455"/>
                <a:gd name="connsiteX2343" fmla="*/ 3795478 w 6891715"/>
                <a:gd name="connsiteY2343" fmla="*/ 2813362 h 6367455"/>
                <a:gd name="connsiteX2344" fmla="*/ 3778908 w 6891715"/>
                <a:gd name="connsiteY2344" fmla="*/ 2810187 h 6367455"/>
                <a:gd name="connsiteX2345" fmla="*/ 3765843 w 6891715"/>
                <a:gd name="connsiteY2345" fmla="*/ 2808281 h 6367455"/>
                <a:gd name="connsiteX2346" fmla="*/ 3762338 w 6891715"/>
                <a:gd name="connsiteY2346" fmla="*/ 2800976 h 6367455"/>
                <a:gd name="connsiteX2347" fmla="*/ 3780501 w 6891715"/>
                <a:gd name="connsiteY2347" fmla="*/ 2795579 h 6367455"/>
                <a:gd name="connsiteX2348" fmla="*/ 3793248 w 6891715"/>
                <a:gd name="connsiteY2348" fmla="*/ 2795262 h 6367455"/>
                <a:gd name="connsiteX2349" fmla="*/ 3802808 w 6891715"/>
                <a:gd name="connsiteY2349" fmla="*/ 2786692 h 6367455"/>
                <a:gd name="connsiteX2350" fmla="*/ 1396971 w 6891715"/>
                <a:gd name="connsiteY2350" fmla="*/ 2773356 h 6367455"/>
                <a:gd name="connsiteX2351" fmla="*/ 1389329 w 6891715"/>
                <a:gd name="connsiteY2351" fmla="*/ 2781295 h 6367455"/>
                <a:gd name="connsiteX2352" fmla="*/ 1382682 w 6891715"/>
                <a:gd name="connsiteY2352" fmla="*/ 2776589 h 6367455"/>
                <a:gd name="connsiteX2353" fmla="*/ 2732096 w 6891715"/>
                <a:gd name="connsiteY2353" fmla="*/ 2773211 h 6367455"/>
                <a:gd name="connsiteX2354" fmla="*/ 2750156 w 6891715"/>
                <a:gd name="connsiteY2354" fmla="*/ 2804578 h 6367455"/>
                <a:gd name="connsiteX2355" fmla="*/ 2750581 w 6891715"/>
                <a:gd name="connsiteY2355" fmla="*/ 2804292 h 6367455"/>
                <a:gd name="connsiteX2356" fmla="*/ 2732780 w 6891715"/>
                <a:gd name="connsiteY2356" fmla="*/ 2773363 h 6367455"/>
                <a:gd name="connsiteX2357" fmla="*/ 3884258 w 6891715"/>
                <a:gd name="connsiteY2357" fmla="*/ 2770182 h 6367455"/>
                <a:gd name="connsiteX2358" fmla="*/ 3886163 w 6891715"/>
                <a:gd name="connsiteY2358" fmla="*/ 2783610 h 6367455"/>
                <a:gd name="connsiteX2359" fmla="*/ 3875685 w 6891715"/>
                <a:gd name="connsiteY2359" fmla="*/ 2782673 h 6367455"/>
                <a:gd name="connsiteX2360" fmla="*/ 3875368 w 6891715"/>
                <a:gd name="connsiteY2360" fmla="*/ 2783610 h 6367455"/>
                <a:gd name="connsiteX2361" fmla="*/ 3874098 w 6891715"/>
                <a:gd name="connsiteY2361" fmla="*/ 2785484 h 6367455"/>
                <a:gd name="connsiteX2362" fmla="*/ 3872510 w 6891715"/>
                <a:gd name="connsiteY2362" fmla="*/ 2787358 h 6367455"/>
                <a:gd name="connsiteX2363" fmla="*/ 3871240 w 6891715"/>
                <a:gd name="connsiteY2363" fmla="*/ 2788607 h 6367455"/>
                <a:gd name="connsiteX2364" fmla="*/ 3870288 w 6891715"/>
                <a:gd name="connsiteY2364" fmla="*/ 2788920 h 6367455"/>
                <a:gd name="connsiteX2365" fmla="*/ 3869653 w 6891715"/>
                <a:gd name="connsiteY2365" fmla="*/ 2789232 h 6367455"/>
                <a:gd name="connsiteX2366" fmla="*/ 3869335 w 6891715"/>
                <a:gd name="connsiteY2366" fmla="*/ 2788920 h 6367455"/>
                <a:gd name="connsiteX2367" fmla="*/ 3868065 w 6891715"/>
                <a:gd name="connsiteY2367" fmla="*/ 2787983 h 6367455"/>
                <a:gd name="connsiteX2368" fmla="*/ 3866795 w 6891715"/>
                <a:gd name="connsiteY2368" fmla="*/ 2786421 h 6367455"/>
                <a:gd name="connsiteX2369" fmla="*/ 3866160 w 6891715"/>
                <a:gd name="connsiteY2369" fmla="*/ 2784860 h 6367455"/>
                <a:gd name="connsiteX2370" fmla="*/ 3864573 w 6891715"/>
                <a:gd name="connsiteY2370" fmla="*/ 2781112 h 6367455"/>
                <a:gd name="connsiteX2371" fmla="*/ 3863938 w 6891715"/>
                <a:gd name="connsiteY2371" fmla="*/ 2779863 h 6367455"/>
                <a:gd name="connsiteX2372" fmla="*/ 3866160 w 6891715"/>
                <a:gd name="connsiteY2372" fmla="*/ 2771431 h 6367455"/>
                <a:gd name="connsiteX2373" fmla="*/ 1338644 w 6891715"/>
                <a:gd name="connsiteY2373" fmla="*/ 2765421 h 6367455"/>
                <a:gd name="connsiteX2374" fmla="*/ 1354715 w 6891715"/>
                <a:gd name="connsiteY2374" fmla="*/ 2768237 h 6367455"/>
                <a:gd name="connsiteX2375" fmla="*/ 1360499 w 6891715"/>
                <a:gd name="connsiteY2375" fmla="*/ 2776688 h 6367455"/>
                <a:gd name="connsiteX2376" fmla="*/ 1357286 w 6891715"/>
                <a:gd name="connsiteY2376" fmla="*/ 2788270 h 6367455"/>
                <a:gd name="connsiteX2377" fmla="*/ 1363714 w 6891715"/>
                <a:gd name="connsiteY2377" fmla="*/ 2796720 h 6367455"/>
                <a:gd name="connsiteX2378" fmla="*/ 1379783 w 6891715"/>
                <a:gd name="connsiteY2378" fmla="*/ 2783575 h 6367455"/>
                <a:gd name="connsiteX2379" fmla="*/ 1389426 w 6891715"/>
                <a:gd name="connsiteY2379" fmla="*/ 2792027 h 6367455"/>
                <a:gd name="connsiteX2380" fmla="*/ 1395855 w 6891715"/>
                <a:gd name="connsiteY2380" fmla="*/ 2797346 h 6367455"/>
                <a:gd name="connsiteX2381" fmla="*/ 1409674 w 6891715"/>
                <a:gd name="connsiteY2381" fmla="*/ 2792965 h 6367455"/>
                <a:gd name="connsiteX2382" fmla="*/ 1404532 w 6891715"/>
                <a:gd name="connsiteY2382" fmla="*/ 2806422 h 6367455"/>
                <a:gd name="connsiteX2383" fmla="*/ 1389426 w 6891715"/>
                <a:gd name="connsiteY2383" fmla="*/ 2809869 h 6367455"/>
                <a:gd name="connsiteX2384" fmla="*/ 1382998 w 6891715"/>
                <a:gd name="connsiteY2384" fmla="*/ 2792027 h 6367455"/>
                <a:gd name="connsiteX2385" fmla="*/ 1357286 w 6891715"/>
                <a:gd name="connsiteY2385" fmla="*/ 2807990 h 6367455"/>
                <a:gd name="connsiteX2386" fmla="*/ 1349572 w 6891715"/>
                <a:gd name="connsiteY2386" fmla="*/ 2801727 h 6367455"/>
                <a:gd name="connsiteX2387" fmla="*/ 1338965 w 6891715"/>
                <a:gd name="connsiteY2387" fmla="*/ 2800786 h 6367455"/>
                <a:gd name="connsiteX2388" fmla="*/ 1330289 w 6891715"/>
                <a:gd name="connsiteY2388" fmla="*/ 2789522 h 6367455"/>
                <a:gd name="connsiteX2389" fmla="*/ 4266528 w 6891715"/>
                <a:gd name="connsiteY2389" fmla="*/ 2764378 h 6367455"/>
                <a:gd name="connsiteX2390" fmla="*/ 4255416 w 6891715"/>
                <a:gd name="connsiteY2390" fmla="*/ 2776749 h 6367455"/>
                <a:gd name="connsiteX2391" fmla="*/ 4246843 w 6891715"/>
                <a:gd name="connsiteY2391" fmla="*/ 2786583 h 6367455"/>
                <a:gd name="connsiteX2392" fmla="*/ 4240493 w 6891715"/>
                <a:gd name="connsiteY2392" fmla="*/ 2794194 h 6367455"/>
                <a:gd name="connsiteX2393" fmla="*/ 4238588 w 6891715"/>
                <a:gd name="connsiteY2393" fmla="*/ 2797365 h 6367455"/>
                <a:gd name="connsiteX2394" fmla="*/ 4237001 w 6891715"/>
                <a:gd name="connsiteY2394" fmla="*/ 2801168 h 6367455"/>
                <a:gd name="connsiteX2395" fmla="*/ 4236048 w 6891715"/>
                <a:gd name="connsiteY2395" fmla="*/ 2805297 h 6367455"/>
                <a:gd name="connsiteX2396" fmla="*/ 4235413 w 6891715"/>
                <a:gd name="connsiteY2396" fmla="*/ 2809735 h 6367455"/>
                <a:gd name="connsiteX2397" fmla="*/ 4234778 w 6891715"/>
                <a:gd name="connsiteY2397" fmla="*/ 2816400 h 6367455"/>
                <a:gd name="connsiteX2398" fmla="*/ 4234461 w 6891715"/>
                <a:gd name="connsiteY2398" fmla="*/ 2819572 h 6367455"/>
                <a:gd name="connsiteX2399" fmla="*/ 4254146 w 6891715"/>
                <a:gd name="connsiteY2399" fmla="*/ 2828459 h 6367455"/>
                <a:gd name="connsiteX2400" fmla="*/ 4251606 w 6891715"/>
                <a:gd name="connsiteY2400" fmla="*/ 2849076 h 6367455"/>
                <a:gd name="connsiteX2401" fmla="*/ 4262401 w 6891715"/>
                <a:gd name="connsiteY2401" fmla="*/ 2891579 h 6367455"/>
                <a:gd name="connsiteX2402" fmla="*/ 4276371 w 6891715"/>
                <a:gd name="connsiteY2402" fmla="*/ 2915372 h 6367455"/>
                <a:gd name="connsiteX2403" fmla="*/ 4285578 w 6891715"/>
                <a:gd name="connsiteY2403" fmla="*/ 2923936 h 6367455"/>
                <a:gd name="connsiteX2404" fmla="*/ 4290658 w 6891715"/>
                <a:gd name="connsiteY2404" fmla="*/ 2940748 h 6367455"/>
                <a:gd name="connsiteX2405" fmla="*/ 4301453 w 6891715"/>
                <a:gd name="connsiteY2405" fmla="*/ 2941065 h 6367455"/>
                <a:gd name="connsiteX2406" fmla="*/ 4301578 w 6891715"/>
                <a:gd name="connsiteY2406" fmla="*/ 2941217 h 6367455"/>
                <a:gd name="connsiteX2407" fmla="*/ 4306221 w 6891715"/>
                <a:gd name="connsiteY2407" fmla="*/ 2941461 h 6367455"/>
                <a:gd name="connsiteX2408" fmla="*/ 4319241 w 6891715"/>
                <a:gd name="connsiteY2408" fmla="*/ 2956380 h 6367455"/>
                <a:gd name="connsiteX2409" fmla="*/ 4323369 w 6891715"/>
                <a:gd name="connsiteY2409" fmla="*/ 2975426 h 6367455"/>
                <a:gd name="connsiteX2410" fmla="*/ 4340199 w 6891715"/>
                <a:gd name="connsiteY2410" fmla="*/ 2977966 h 6367455"/>
                <a:gd name="connsiteX2411" fmla="*/ 4348773 w 6891715"/>
                <a:gd name="connsiteY2411" fmla="*/ 2967807 h 6367455"/>
                <a:gd name="connsiteX2412" fmla="*/ 4348456 w 6891715"/>
                <a:gd name="connsiteY2412" fmla="*/ 2950666 h 6367455"/>
                <a:gd name="connsiteX2413" fmla="*/ 4341787 w 6891715"/>
                <a:gd name="connsiteY2413" fmla="*/ 2924319 h 6367455"/>
                <a:gd name="connsiteX2414" fmla="*/ 4330990 w 6891715"/>
                <a:gd name="connsiteY2414" fmla="*/ 2916701 h 6367455"/>
                <a:gd name="connsiteX2415" fmla="*/ 4315112 w 6891715"/>
                <a:gd name="connsiteY2415" fmla="*/ 2924002 h 6367455"/>
                <a:gd name="connsiteX2416" fmla="*/ 4298282 w 6891715"/>
                <a:gd name="connsiteY2416" fmla="*/ 2924319 h 6367455"/>
                <a:gd name="connsiteX2417" fmla="*/ 4287803 w 6891715"/>
                <a:gd name="connsiteY2417" fmla="*/ 2904956 h 6367455"/>
                <a:gd name="connsiteX2418" fmla="*/ 4291296 w 6891715"/>
                <a:gd name="connsiteY2418" fmla="*/ 2892258 h 6367455"/>
                <a:gd name="connsiteX2419" fmla="*/ 4296059 w 6891715"/>
                <a:gd name="connsiteY2419" fmla="*/ 2881148 h 6367455"/>
                <a:gd name="connsiteX2420" fmla="*/ 4313525 w 6891715"/>
                <a:gd name="connsiteY2420" fmla="*/ 2869719 h 6367455"/>
                <a:gd name="connsiteX2421" fmla="*/ 4312890 w 6891715"/>
                <a:gd name="connsiteY2421" fmla="*/ 2841468 h 6367455"/>
                <a:gd name="connsiteX2422" fmla="*/ 4309396 w 6891715"/>
                <a:gd name="connsiteY2422" fmla="*/ 2811629 h 6367455"/>
                <a:gd name="connsiteX2423" fmla="*/ 4314477 w 6891715"/>
                <a:gd name="connsiteY2423" fmla="*/ 2787822 h 6367455"/>
                <a:gd name="connsiteX2424" fmla="*/ 4313842 w 6891715"/>
                <a:gd name="connsiteY2424" fmla="*/ 2784012 h 6367455"/>
                <a:gd name="connsiteX2425" fmla="*/ 4314747 w 6891715"/>
                <a:gd name="connsiteY2425" fmla="*/ 2782557 h 6367455"/>
                <a:gd name="connsiteX2426" fmla="*/ 4312883 w 6891715"/>
                <a:gd name="connsiteY2426" fmla="*/ 2774845 h 6367455"/>
                <a:gd name="connsiteX2427" fmla="*/ 4295421 w 6891715"/>
                <a:gd name="connsiteY2427" fmla="*/ 2783093 h 6367455"/>
                <a:gd name="connsiteX2428" fmla="*/ 4293833 w 6891715"/>
                <a:gd name="connsiteY2428" fmla="*/ 2772624 h 6367455"/>
                <a:gd name="connsiteX2429" fmla="*/ 1361090 w 6891715"/>
                <a:gd name="connsiteY2429" fmla="*/ 2755895 h 6367455"/>
                <a:gd name="connsiteX2430" fmla="*/ 1374745 w 6891715"/>
                <a:gd name="connsiteY2430" fmla="*/ 2758673 h 6367455"/>
                <a:gd name="connsiteX2431" fmla="*/ 1365217 w 6891715"/>
                <a:gd name="connsiteY2431" fmla="*/ 2767009 h 6367455"/>
                <a:gd name="connsiteX2432" fmla="*/ 1358867 w 6891715"/>
                <a:gd name="connsiteY2432" fmla="*/ 2760834 h 6367455"/>
                <a:gd name="connsiteX2433" fmla="*/ 1409438 w 6891715"/>
                <a:gd name="connsiteY2433" fmla="*/ 2754306 h 6367455"/>
                <a:gd name="connsiteX2434" fmla="*/ 1411262 w 6891715"/>
                <a:gd name="connsiteY2434" fmla="*/ 2765420 h 6367455"/>
                <a:gd name="connsiteX2435" fmla="*/ 1396971 w 6891715"/>
                <a:gd name="connsiteY2435" fmla="*/ 2761379 h 6367455"/>
                <a:gd name="connsiteX2436" fmla="*/ 1423961 w 6891715"/>
                <a:gd name="connsiteY2436" fmla="*/ 2730494 h 6367455"/>
                <a:gd name="connsiteX2437" fmla="*/ 1419616 w 6891715"/>
                <a:gd name="connsiteY2437" fmla="*/ 2737694 h 6367455"/>
                <a:gd name="connsiteX2438" fmla="*/ 1398559 w 6891715"/>
                <a:gd name="connsiteY2438" fmla="*/ 2752719 h 6367455"/>
                <a:gd name="connsiteX2439" fmla="*/ 1399227 w 6891715"/>
                <a:gd name="connsiteY2439" fmla="*/ 2740198 h 6367455"/>
                <a:gd name="connsiteX2440" fmla="*/ 1410592 w 6891715"/>
                <a:gd name="connsiteY2440" fmla="*/ 2730808 h 6367455"/>
                <a:gd name="connsiteX2441" fmla="*/ 1377050 w 6891715"/>
                <a:gd name="connsiteY2441" fmla="*/ 2728907 h 6367455"/>
                <a:gd name="connsiteX2442" fmla="*/ 1374767 w 6891715"/>
                <a:gd name="connsiteY2442" fmla="*/ 2734996 h 6367455"/>
                <a:gd name="connsiteX2443" fmla="*/ 1385859 w 6891715"/>
                <a:gd name="connsiteY2443" fmla="*/ 2743825 h 6367455"/>
                <a:gd name="connsiteX2444" fmla="*/ 1382923 w 6891715"/>
                <a:gd name="connsiteY2444" fmla="*/ 2751131 h 6367455"/>
                <a:gd name="connsiteX2445" fmla="*/ 1372483 w 6891715"/>
                <a:gd name="connsiteY2445" fmla="*/ 2741391 h 6367455"/>
                <a:gd name="connsiteX2446" fmla="*/ 1362043 w 6891715"/>
                <a:gd name="connsiteY2446" fmla="*/ 2739260 h 6367455"/>
                <a:gd name="connsiteX2447" fmla="*/ 1368241 w 6891715"/>
                <a:gd name="connsiteY2447" fmla="*/ 2731039 h 6367455"/>
                <a:gd name="connsiteX2448" fmla="*/ 2164892 w 6891715"/>
                <a:gd name="connsiteY2448" fmla="*/ 2724151 h 6367455"/>
                <a:gd name="connsiteX2449" fmla="*/ 2168495 w 6891715"/>
                <a:gd name="connsiteY2449" fmla="*/ 2736589 h 6367455"/>
                <a:gd name="connsiteX2450" fmla="*/ 2163389 w 6891715"/>
                <a:gd name="connsiteY2450" fmla="*/ 2754314 h 6367455"/>
                <a:gd name="connsiteX2451" fmla="*/ 2157383 w 6891715"/>
                <a:gd name="connsiteY2451" fmla="*/ 2749028 h 6367455"/>
                <a:gd name="connsiteX2452" fmla="*/ 2160986 w 6891715"/>
                <a:gd name="connsiteY2452" fmla="*/ 2729437 h 6367455"/>
                <a:gd name="connsiteX2453" fmla="*/ 4327488 w 6891715"/>
                <a:gd name="connsiteY2453" fmla="*/ 2719966 h 6367455"/>
                <a:gd name="connsiteX2454" fmla="*/ 4324631 w 6891715"/>
                <a:gd name="connsiteY2454" fmla="*/ 2731387 h 6367455"/>
                <a:gd name="connsiteX2455" fmla="*/ 4318281 w 6891715"/>
                <a:gd name="connsiteY2455" fmla="*/ 2738683 h 6367455"/>
                <a:gd name="connsiteX2456" fmla="*/ 4321773 w 6891715"/>
                <a:gd name="connsiteY2456" fmla="*/ 2741538 h 6367455"/>
                <a:gd name="connsiteX2457" fmla="*/ 4328442 w 6891715"/>
                <a:gd name="connsiteY2457" fmla="*/ 2741272 h 6367455"/>
                <a:gd name="connsiteX2458" fmla="*/ 4328450 w 6891715"/>
                <a:gd name="connsiteY2458" fmla="*/ 2741158 h 6367455"/>
                <a:gd name="connsiteX2459" fmla="*/ 4334483 w 6891715"/>
                <a:gd name="connsiteY2459" fmla="*/ 2740523 h 6367455"/>
                <a:gd name="connsiteX2460" fmla="*/ 4337341 w 6891715"/>
                <a:gd name="connsiteY2460" fmla="*/ 2744333 h 6367455"/>
                <a:gd name="connsiteX2461" fmla="*/ 4332578 w 6891715"/>
                <a:gd name="connsiteY2461" fmla="*/ 2758299 h 6367455"/>
                <a:gd name="connsiteX2462" fmla="*/ 4344962 w 6891715"/>
                <a:gd name="connsiteY2462" fmla="*/ 2741476 h 6367455"/>
                <a:gd name="connsiteX2463" fmla="*/ 4339564 w 6891715"/>
                <a:gd name="connsiteY2463" fmla="*/ 2735126 h 6367455"/>
                <a:gd name="connsiteX2464" fmla="*/ 4346233 w 6891715"/>
                <a:gd name="connsiteY2464" fmla="*/ 2732904 h 6367455"/>
                <a:gd name="connsiteX2465" fmla="*/ 4338929 w 6891715"/>
                <a:gd name="connsiteY2465" fmla="*/ 2726874 h 6367455"/>
                <a:gd name="connsiteX2466" fmla="*/ 4330355 w 6891715"/>
                <a:gd name="connsiteY2466" fmla="*/ 2721794 h 6367455"/>
                <a:gd name="connsiteX2467" fmla="*/ 4330404 w 6891715"/>
                <a:gd name="connsiteY2467" fmla="*/ 2721310 h 6367455"/>
                <a:gd name="connsiteX2468" fmla="*/ 3421026 w 6891715"/>
                <a:gd name="connsiteY2468" fmla="*/ 2717795 h 6367455"/>
                <a:gd name="connsiteX2469" fmla="*/ 3419502 w 6891715"/>
                <a:gd name="connsiteY2469" fmla="*/ 2733233 h 6367455"/>
                <a:gd name="connsiteX2470" fmla="*/ 3412190 w 6891715"/>
                <a:gd name="connsiteY2470" fmla="*/ 2746371 h 6367455"/>
                <a:gd name="connsiteX2471" fmla="*/ 3403050 w 6891715"/>
                <a:gd name="connsiteY2471" fmla="*/ 2734218 h 6367455"/>
                <a:gd name="connsiteX2472" fmla="*/ 3396042 w 6891715"/>
                <a:gd name="connsiteY2472" fmla="*/ 2735861 h 6367455"/>
                <a:gd name="connsiteX2473" fmla="*/ 3390863 w 6891715"/>
                <a:gd name="connsiteY2473" fmla="*/ 2722724 h 6367455"/>
                <a:gd name="connsiteX2474" fmla="*/ 3403050 w 6891715"/>
                <a:gd name="connsiteY2474" fmla="*/ 2724693 h 6367455"/>
                <a:gd name="connsiteX2475" fmla="*/ 3342285 w 6891715"/>
                <a:gd name="connsiteY2475" fmla="*/ 2709858 h 6367455"/>
                <a:gd name="connsiteX2476" fmla="*/ 3349588 w 6891715"/>
                <a:gd name="connsiteY2476" fmla="*/ 2718830 h 6367455"/>
                <a:gd name="connsiteX2477" fmla="*/ 3337840 w 6891715"/>
                <a:gd name="connsiteY2477" fmla="*/ 2725733 h 6367455"/>
                <a:gd name="connsiteX2478" fmla="*/ 3327363 w 6891715"/>
                <a:gd name="connsiteY2478" fmla="*/ 2714687 h 6367455"/>
                <a:gd name="connsiteX2479" fmla="*/ 3433725 w 6891715"/>
                <a:gd name="connsiteY2479" fmla="*/ 2679697 h 6367455"/>
                <a:gd name="connsiteX2480" fmla="*/ 3429527 w 6891715"/>
                <a:gd name="connsiteY2480" fmla="*/ 2689174 h 6367455"/>
                <a:gd name="connsiteX2481" fmla="*/ 3426298 w 6891715"/>
                <a:gd name="connsiteY2481" fmla="*/ 2696367 h 6367455"/>
                <a:gd name="connsiteX2482" fmla="*/ 3424361 w 6891715"/>
                <a:gd name="connsiteY2482" fmla="*/ 2701596 h 6367455"/>
                <a:gd name="connsiteX2483" fmla="*/ 3424038 w 6891715"/>
                <a:gd name="connsiteY2483" fmla="*/ 2701922 h 6367455"/>
                <a:gd name="connsiteX2484" fmla="*/ 3423715 w 6891715"/>
                <a:gd name="connsiteY2484" fmla="*/ 2701922 h 6367455"/>
                <a:gd name="connsiteX2485" fmla="*/ 3422101 w 6891715"/>
                <a:gd name="connsiteY2485" fmla="*/ 2701268 h 6367455"/>
                <a:gd name="connsiteX2486" fmla="*/ 3420809 w 6891715"/>
                <a:gd name="connsiteY2486" fmla="*/ 2699306 h 6367455"/>
                <a:gd name="connsiteX2487" fmla="*/ 3418872 w 6891715"/>
                <a:gd name="connsiteY2487" fmla="*/ 2697020 h 6367455"/>
                <a:gd name="connsiteX2488" fmla="*/ 3415643 w 6891715"/>
                <a:gd name="connsiteY2488" fmla="*/ 2692771 h 6367455"/>
                <a:gd name="connsiteX2489" fmla="*/ 3414675 w 6891715"/>
                <a:gd name="connsiteY2489" fmla="*/ 2690483 h 6367455"/>
                <a:gd name="connsiteX2490" fmla="*/ 2171036 w 6891715"/>
                <a:gd name="connsiteY2490" fmla="*/ 2678115 h 6367455"/>
                <a:gd name="connsiteX2491" fmla="*/ 2181830 w 6891715"/>
                <a:gd name="connsiteY2491" fmla="*/ 2678115 h 6367455"/>
                <a:gd name="connsiteX2492" fmla="*/ 2174210 w 6891715"/>
                <a:gd name="connsiteY2492" fmla="*/ 2694674 h 6367455"/>
                <a:gd name="connsiteX2493" fmla="*/ 2185958 w 6891715"/>
                <a:gd name="connsiteY2493" fmla="*/ 2700844 h 6367455"/>
                <a:gd name="connsiteX2494" fmla="*/ 2190720 w 6891715"/>
                <a:gd name="connsiteY2494" fmla="*/ 2708312 h 6367455"/>
                <a:gd name="connsiteX2495" fmla="*/ 2182149 w 6891715"/>
                <a:gd name="connsiteY2495" fmla="*/ 2715780 h 6367455"/>
                <a:gd name="connsiteX2496" fmla="*/ 2188498 w 6891715"/>
                <a:gd name="connsiteY2496" fmla="*/ 2735262 h 6367455"/>
                <a:gd name="connsiteX2497" fmla="*/ 2181194 w 6891715"/>
                <a:gd name="connsiteY2497" fmla="*/ 2732015 h 6367455"/>
                <a:gd name="connsiteX2498" fmla="*/ 2166272 w 6891715"/>
                <a:gd name="connsiteY2498" fmla="*/ 2715130 h 6367455"/>
                <a:gd name="connsiteX2499" fmla="*/ 2163733 w 6891715"/>
                <a:gd name="connsiteY2499" fmla="*/ 2692401 h 6367455"/>
                <a:gd name="connsiteX2500" fmla="*/ 2164568 w 6891715"/>
                <a:gd name="connsiteY2500" fmla="*/ 2619379 h 6367455"/>
                <a:gd name="connsiteX2501" fmla="*/ 2170249 w 6891715"/>
                <a:gd name="connsiteY2501" fmla="*/ 2620019 h 6367455"/>
                <a:gd name="connsiteX2502" fmla="*/ 2179607 w 6891715"/>
                <a:gd name="connsiteY2502" fmla="*/ 2637322 h 6367455"/>
                <a:gd name="connsiteX2503" fmla="*/ 2175263 w 6891715"/>
                <a:gd name="connsiteY2503" fmla="*/ 2654303 h 6367455"/>
                <a:gd name="connsiteX2504" fmla="*/ 2160558 w 6891715"/>
                <a:gd name="connsiteY2504" fmla="*/ 2630913 h 6367455"/>
                <a:gd name="connsiteX2505" fmla="*/ 2201425 w 6891715"/>
                <a:gd name="connsiteY2505" fmla="*/ 2586041 h 6367455"/>
                <a:gd name="connsiteX2506" fmla="*/ 2209771 w 6891715"/>
                <a:gd name="connsiteY2506" fmla="*/ 2586041 h 6367455"/>
                <a:gd name="connsiteX2507" fmla="*/ 2207915 w 6891715"/>
                <a:gd name="connsiteY2507" fmla="*/ 2605552 h 6367455"/>
                <a:gd name="connsiteX2508" fmla="*/ 2181644 w 6891715"/>
                <a:gd name="connsiteY2508" fmla="*/ 2628902 h 6367455"/>
                <a:gd name="connsiteX2509" fmla="*/ 2174844 w 6891715"/>
                <a:gd name="connsiteY2509" fmla="*/ 2611949 h 6367455"/>
                <a:gd name="connsiteX2510" fmla="*/ 2180100 w 6891715"/>
                <a:gd name="connsiteY2510" fmla="*/ 2596276 h 6367455"/>
                <a:gd name="connsiteX2511" fmla="*/ 2148426 w 6891715"/>
                <a:gd name="connsiteY2511" fmla="*/ 2586041 h 6367455"/>
                <a:gd name="connsiteX2512" fmla="*/ 2154587 w 6891715"/>
                <a:gd name="connsiteY2512" fmla="*/ 2587629 h 6367455"/>
                <a:gd name="connsiteX2513" fmla="*/ 2166908 w 6891715"/>
                <a:gd name="connsiteY2513" fmla="*/ 2597153 h 6367455"/>
                <a:gd name="connsiteX2514" fmla="*/ 2158593 w 6891715"/>
                <a:gd name="connsiteY2514" fmla="*/ 2609854 h 6367455"/>
                <a:gd name="connsiteX2515" fmla="*/ 2152430 w 6891715"/>
                <a:gd name="connsiteY2515" fmla="*/ 2613028 h 6367455"/>
                <a:gd name="connsiteX2516" fmla="*/ 2146270 w 6891715"/>
                <a:gd name="connsiteY2516" fmla="*/ 2598423 h 6367455"/>
                <a:gd name="connsiteX2517" fmla="*/ 3682894 w 6891715"/>
                <a:gd name="connsiteY2517" fmla="*/ 2570157 h 6367455"/>
                <a:gd name="connsiteX2518" fmla="*/ 3694076 w 6891715"/>
                <a:gd name="connsiteY2518" fmla="*/ 2582121 h 6367455"/>
                <a:gd name="connsiteX2519" fmla="*/ 3689417 w 6891715"/>
                <a:gd name="connsiteY2519" fmla="*/ 2587620 h 6367455"/>
                <a:gd name="connsiteX2520" fmla="*/ 3679788 w 6891715"/>
                <a:gd name="connsiteY2520" fmla="*/ 2582121 h 6367455"/>
                <a:gd name="connsiteX2521" fmla="*/ 3730905 w 6891715"/>
                <a:gd name="connsiteY2521" fmla="*/ 2559046 h 6367455"/>
                <a:gd name="connsiteX2522" fmla="*/ 3735350 w 6891715"/>
                <a:gd name="connsiteY2522" fmla="*/ 2566983 h 6367455"/>
                <a:gd name="connsiteX2523" fmla="*/ 3733445 w 6891715"/>
                <a:gd name="connsiteY2523" fmla="*/ 2579682 h 6367455"/>
                <a:gd name="connsiteX2524" fmla="*/ 3722650 w 6891715"/>
                <a:gd name="connsiteY2524" fmla="*/ 2562220 h 6367455"/>
                <a:gd name="connsiteX2525" fmla="*/ 3713237 w 6891715"/>
                <a:gd name="connsiteY2525" fmla="*/ 2559046 h 6367455"/>
                <a:gd name="connsiteX2526" fmla="*/ 3716301 w 6891715"/>
                <a:gd name="connsiteY2526" fmla="*/ 2571115 h 6367455"/>
                <a:gd name="connsiteX2527" fmla="*/ 3704965 w 6891715"/>
                <a:gd name="connsiteY2527" fmla="*/ 2582856 h 6367455"/>
                <a:gd name="connsiteX2528" fmla="*/ 3698838 w 6891715"/>
                <a:gd name="connsiteY2528" fmla="*/ 2569810 h 6367455"/>
                <a:gd name="connsiteX2529" fmla="*/ 3699757 w 6891715"/>
                <a:gd name="connsiteY2529" fmla="*/ 2564591 h 6367455"/>
                <a:gd name="connsiteX2530" fmla="*/ 3751833 w 6891715"/>
                <a:gd name="connsiteY2530" fmla="*/ 2544760 h 6367455"/>
                <a:gd name="connsiteX2531" fmla="*/ 3757575 w 6891715"/>
                <a:gd name="connsiteY2531" fmla="*/ 2551108 h 6367455"/>
                <a:gd name="connsiteX2532" fmla="*/ 3756224 w 6891715"/>
                <a:gd name="connsiteY2532" fmla="*/ 2566981 h 6367455"/>
                <a:gd name="connsiteX2533" fmla="*/ 3748793 w 6891715"/>
                <a:gd name="connsiteY2533" fmla="*/ 2573332 h 6367455"/>
                <a:gd name="connsiteX2534" fmla="*/ 3741700 w 6891715"/>
                <a:gd name="connsiteY2534" fmla="*/ 2562855 h 6367455"/>
                <a:gd name="connsiteX2535" fmla="*/ 3826834 w 6891715"/>
                <a:gd name="connsiteY2535" fmla="*/ 2541584 h 6367455"/>
                <a:gd name="connsiteX2536" fmla="*/ 3829013 w 6891715"/>
                <a:gd name="connsiteY2536" fmla="*/ 2550995 h 6367455"/>
                <a:gd name="connsiteX2537" fmla="*/ 3819052 w 6891715"/>
                <a:gd name="connsiteY2537" fmla="*/ 2563541 h 6367455"/>
                <a:gd name="connsiteX2538" fmla="*/ 3813760 w 6891715"/>
                <a:gd name="connsiteY2538" fmla="*/ 2568873 h 6367455"/>
                <a:gd name="connsiteX2539" fmla="*/ 3810648 w 6891715"/>
                <a:gd name="connsiteY2539" fmla="*/ 2582361 h 6367455"/>
                <a:gd name="connsiteX2540" fmla="*/ 3808780 w 6891715"/>
                <a:gd name="connsiteY2540" fmla="*/ 2593970 h 6367455"/>
                <a:gd name="connsiteX2541" fmla="*/ 3795395 w 6891715"/>
                <a:gd name="connsiteY2541" fmla="*/ 2588949 h 6367455"/>
                <a:gd name="connsiteX2542" fmla="*/ 3790103 w 6891715"/>
                <a:gd name="connsiteY2542" fmla="*/ 2582361 h 6367455"/>
                <a:gd name="connsiteX2543" fmla="*/ 3781388 w 6891715"/>
                <a:gd name="connsiteY2543" fmla="*/ 2570128 h 6367455"/>
                <a:gd name="connsiteX2544" fmla="*/ 3787925 w 6891715"/>
                <a:gd name="connsiteY2544" fmla="*/ 2563854 h 6367455"/>
                <a:gd name="connsiteX2545" fmla="*/ 3815939 w 6891715"/>
                <a:gd name="connsiteY2545" fmla="*/ 2550995 h 6367455"/>
                <a:gd name="connsiteX2546" fmla="*/ 2138139 w 6891715"/>
                <a:gd name="connsiteY2546" fmla="*/ 2532068 h 6367455"/>
                <a:gd name="connsiteX2547" fmla="*/ 2144896 w 6891715"/>
                <a:gd name="connsiteY2547" fmla="*/ 2548103 h 6367455"/>
                <a:gd name="connsiteX2548" fmla="*/ 2152621 w 6891715"/>
                <a:gd name="connsiteY2548" fmla="*/ 2563818 h 6367455"/>
                <a:gd name="connsiteX2549" fmla="*/ 2132025 w 6891715"/>
                <a:gd name="connsiteY2549" fmla="*/ 2553556 h 6367455"/>
                <a:gd name="connsiteX2550" fmla="*/ 2128806 w 6891715"/>
                <a:gd name="connsiteY2550" fmla="*/ 2539442 h 6367455"/>
                <a:gd name="connsiteX2551" fmla="*/ 3770127 w 6891715"/>
                <a:gd name="connsiteY2551" fmla="*/ 2525711 h 6367455"/>
                <a:gd name="connsiteX2552" fmla="*/ 3779801 w 6891715"/>
                <a:gd name="connsiteY2552" fmla="*/ 2530439 h 6367455"/>
                <a:gd name="connsiteX2553" fmla="*/ 3779801 w 6891715"/>
                <a:gd name="connsiteY2553" fmla="*/ 2539220 h 6367455"/>
                <a:gd name="connsiteX2554" fmla="*/ 3769482 w 6891715"/>
                <a:gd name="connsiteY2554" fmla="*/ 2541584 h 6367455"/>
                <a:gd name="connsiteX2555" fmla="*/ 3759163 w 6891715"/>
                <a:gd name="connsiteY2555" fmla="*/ 2530439 h 6367455"/>
                <a:gd name="connsiteX2556" fmla="*/ 1526042 w 6891715"/>
                <a:gd name="connsiteY2556" fmla="*/ 2514597 h 6367455"/>
                <a:gd name="connsiteX2557" fmla="*/ 1532424 w 6891715"/>
                <a:gd name="connsiteY2557" fmla="*/ 2520947 h 6367455"/>
                <a:gd name="connsiteX2558" fmla="*/ 1541994 w 6891715"/>
                <a:gd name="connsiteY2558" fmla="*/ 2516503 h 6367455"/>
                <a:gd name="connsiteX2559" fmla="*/ 1549652 w 6891715"/>
                <a:gd name="connsiteY2559" fmla="*/ 2522534 h 6367455"/>
                <a:gd name="connsiteX2560" fmla="*/ 1540399 w 6891715"/>
                <a:gd name="connsiteY2560" fmla="*/ 2528884 h 6367455"/>
                <a:gd name="connsiteX2561" fmla="*/ 1547738 w 6891715"/>
                <a:gd name="connsiteY2561" fmla="*/ 2543806 h 6367455"/>
                <a:gd name="connsiteX2562" fmla="*/ 1540399 w 6891715"/>
                <a:gd name="connsiteY2562" fmla="*/ 2547933 h 6367455"/>
                <a:gd name="connsiteX2563" fmla="*/ 1539123 w 6891715"/>
                <a:gd name="connsiteY2563" fmla="*/ 2555552 h 6367455"/>
                <a:gd name="connsiteX2564" fmla="*/ 1557308 w 6891715"/>
                <a:gd name="connsiteY2564" fmla="*/ 2564759 h 6367455"/>
                <a:gd name="connsiteX2565" fmla="*/ 1554436 w 6891715"/>
                <a:gd name="connsiteY2565" fmla="*/ 2573331 h 6367455"/>
                <a:gd name="connsiteX2566" fmla="*/ 1550289 w 6891715"/>
                <a:gd name="connsiteY2566" fmla="*/ 2567934 h 6367455"/>
                <a:gd name="connsiteX2567" fmla="*/ 1544866 w 6891715"/>
                <a:gd name="connsiteY2567" fmla="*/ 2576505 h 6367455"/>
                <a:gd name="connsiteX2568" fmla="*/ 1544866 w 6891715"/>
                <a:gd name="connsiteY2568" fmla="*/ 2598732 h 6367455"/>
                <a:gd name="connsiteX2569" fmla="*/ 1535614 w 6891715"/>
                <a:gd name="connsiteY2569" fmla="*/ 2612385 h 6367455"/>
                <a:gd name="connsiteX2570" fmla="*/ 1530190 w 6891715"/>
                <a:gd name="connsiteY2570" fmla="*/ 2627309 h 6367455"/>
                <a:gd name="connsiteX2571" fmla="*/ 1518705 w 6891715"/>
                <a:gd name="connsiteY2571" fmla="*/ 2620005 h 6367455"/>
                <a:gd name="connsiteX2572" fmla="*/ 1529870 w 6891715"/>
                <a:gd name="connsiteY2572" fmla="*/ 2595556 h 6367455"/>
                <a:gd name="connsiteX2573" fmla="*/ 1532104 w 6891715"/>
                <a:gd name="connsiteY2573" fmla="*/ 2571426 h 6367455"/>
                <a:gd name="connsiteX2574" fmla="*/ 1531147 w 6891715"/>
                <a:gd name="connsiteY2574" fmla="*/ 2564124 h 6367455"/>
                <a:gd name="connsiteX2575" fmla="*/ 1522534 w 6891715"/>
                <a:gd name="connsiteY2575" fmla="*/ 2562855 h 6367455"/>
                <a:gd name="connsiteX2576" fmla="*/ 1510728 w 6891715"/>
                <a:gd name="connsiteY2576" fmla="*/ 2578728 h 6367455"/>
                <a:gd name="connsiteX2577" fmla="*/ 1490631 w 6891715"/>
                <a:gd name="connsiteY2577" fmla="*/ 2561267 h 6367455"/>
                <a:gd name="connsiteX2578" fmla="*/ 1491587 w 6891715"/>
                <a:gd name="connsiteY2578" fmla="*/ 2550472 h 6367455"/>
                <a:gd name="connsiteX2579" fmla="*/ 1513604 w 6891715"/>
                <a:gd name="connsiteY2579" fmla="*/ 2544123 h 6367455"/>
                <a:gd name="connsiteX2580" fmla="*/ 1519023 w 6891715"/>
                <a:gd name="connsiteY2580" fmla="*/ 2550472 h 6367455"/>
                <a:gd name="connsiteX2581" fmla="*/ 1520938 w 6891715"/>
                <a:gd name="connsiteY2581" fmla="*/ 2544123 h 6367455"/>
                <a:gd name="connsiteX2582" fmla="*/ 1516791 w 6891715"/>
                <a:gd name="connsiteY2582" fmla="*/ 2536822 h 6367455"/>
                <a:gd name="connsiteX2583" fmla="*/ 1520938 w 6891715"/>
                <a:gd name="connsiteY2583" fmla="*/ 2521900 h 6367455"/>
                <a:gd name="connsiteX2584" fmla="*/ 3554357 w 6891715"/>
                <a:gd name="connsiteY2584" fmla="*/ 2513011 h 6367455"/>
                <a:gd name="connsiteX2585" fmla="*/ 3581363 w 6891715"/>
                <a:gd name="connsiteY2585" fmla="*/ 2544986 h 6367455"/>
                <a:gd name="connsiteX2586" fmla="*/ 3565842 w 6891715"/>
                <a:gd name="connsiteY2586" fmla="*/ 2543105 h 6367455"/>
                <a:gd name="connsiteX2587" fmla="*/ 3567084 w 6891715"/>
                <a:gd name="connsiteY2587" fmla="*/ 2558779 h 6367455"/>
                <a:gd name="connsiteX2588" fmla="*/ 3559013 w 6891715"/>
                <a:gd name="connsiteY2588" fmla="*/ 2560659 h 6367455"/>
                <a:gd name="connsiteX2589" fmla="*/ 3559945 w 6891715"/>
                <a:gd name="connsiteY2589" fmla="*/ 2570064 h 6367455"/>
                <a:gd name="connsiteX2590" fmla="*/ 3575465 w 6891715"/>
                <a:gd name="connsiteY2590" fmla="*/ 2578214 h 6367455"/>
                <a:gd name="connsiteX2591" fmla="*/ 3568636 w 6891715"/>
                <a:gd name="connsiteY2591" fmla="*/ 2587620 h 6367455"/>
                <a:gd name="connsiteX2592" fmla="*/ 3559945 w 6891715"/>
                <a:gd name="connsiteY2592" fmla="*/ 2574453 h 6367455"/>
                <a:gd name="connsiteX2593" fmla="*/ 3542562 w 6891715"/>
                <a:gd name="connsiteY2593" fmla="*/ 2576647 h 6367455"/>
                <a:gd name="connsiteX2594" fmla="*/ 3533870 w 6891715"/>
                <a:gd name="connsiteY2594" fmla="*/ 2561286 h 6367455"/>
                <a:gd name="connsiteX2595" fmla="*/ 3525800 w 6891715"/>
                <a:gd name="connsiteY2595" fmla="*/ 2545299 h 6367455"/>
                <a:gd name="connsiteX2596" fmla="*/ 3525800 w 6891715"/>
                <a:gd name="connsiteY2596" fmla="*/ 2535895 h 6367455"/>
                <a:gd name="connsiteX2597" fmla="*/ 3538216 w 6891715"/>
                <a:gd name="connsiteY2597" fmla="*/ 2547493 h 6367455"/>
                <a:gd name="connsiteX2598" fmla="*/ 3542251 w 6891715"/>
                <a:gd name="connsiteY2598" fmla="*/ 2538089 h 6367455"/>
                <a:gd name="connsiteX2599" fmla="*/ 3544114 w 6891715"/>
                <a:gd name="connsiteY2599" fmla="*/ 2526491 h 6367455"/>
                <a:gd name="connsiteX2600" fmla="*/ 3553426 w 6891715"/>
                <a:gd name="connsiteY2600" fmla="*/ 2531820 h 6367455"/>
                <a:gd name="connsiteX2601" fmla="*/ 3555599 w 6891715"/>
                <a:gd name="connsiteY2601" fmla="*/ 2521476 h 6367455"/>
                <a:gd name="connsiteX2602" fmla="*/ 3550322 w 6891715"/>
                <a:gd name="connsiteY2602" fmla="*/ 2514892 h 6367455"/>
                <a:gd name="connsiteX2603" fmla="*/ 3405150 w 6891715"/>
                <a:gd name="connsiteY2603" fmla="*/ 2508248 h 6367455"/>
                <a:gd name="connsiteX2604" fmla="*/ 3421025 w 6891715"/>
                <a:gd name="connsiteY2604" fmla="*/ 2526734 h 6367455"/>
                <a:gd name="connsiteX2605" fmla="*/ 3417850 w 6891715"/>
                <a:gd name="connsiteY2605" fmla="*/ 2532062 h 6367455"/>
                <a:gd name="connsiteX2606" fmla="*/ 3407372 w 6891715"/>
                <a:gd name="connsiteY2606" fmla="*/ 2523916 h 6367455"/>
                <a:gd name="connsiteX2607" fmla="*/ 3729877 w 6891715"/>
                <a:gd name="connsiteY2607" fmla="*/ 2501897 h 6367455"/>
                <a:gd name="connsiteX2608" fmla="*/ 3742150 w 6891715"/>
                <a:gd name="connsiteY2608" fmla="*/ 2505753 h 6367455"/>
                <a:gd name="connsiteX2609" fmla="*/ 3746463 w 6891715"/>
                <a:gd name="connsiteY2609" fmla="*/ 2525336 h 6367455"/>
                <a:gd name="connsiteX2610" fmla="*/ 3731204 w 6891715"/>
                <a:gd name="connsiteY2610" fmla="*/ 2530473 h 6367455"/>
                <a:gd name="connsiteX2611" fmla="*/ 3724569 w 6891715"/>
                <a:gd name="connsiteY2611" fmla="*/ 2524053 h 6367455"/>
                <a:gd name="connsiteX2612" fmla="*/ 3724238 w 6891715"/>
                <a:gd name="connsiteY2612" fmla="*/ 2506394 h 6367455"/>
                <a:gd name="connsiteX2613" fmla="*/ 1524271 w 6891715"/>
                <a:gd name="connsiteY2613" fmla="*/ 2489194 h 6367455"/>
                <a:gd name="connsiteX2614" fmla="*/ 1525556 w 6891715"/>
                <a:gd name="connsiteY2614" fmla="*/ 2509482 h 6367455"/>
                <a:gd name="connsiteX2615" fmla="*/ 1516234 w 6891715"/>
                <a:gd name="connsiteY2615" fmla="*/ 2518173 h 6367455"/>
                <a:gd name="connsiteX2616" fmla="*/ 1508511 w 6891715"/>
                <a:gd name="connsiteY2616" fmla="*/ 2535234 h 6367455"/>
                <a:gd name="connsiteX2617" fmla="*/ 1500155 w 6891715"/>
                <a:gd name="connsiteY2617" fmla="*/ 2531049 h 6367455"/>
                <a:gd name="connsiteX2618" fmla="*/ 1512699 w 6891715"/>
                <a:gd name="connsiteY2618" fmla="*/ 2514954 h 6367455"/>
                <a:gd name="connsiteX2619" fmla="*/ 1506262 w 6891715"/>
                <a:gd name="connsiteY2619" fmla="*/ 2504322 h 6367455"/>
                <a:gd name="connsiteX2620" fmla="*/ 1510444 w 6891715"/>
                <a:gd name="connsiteY2620" fmla="*/ 2490483 h 6367455"/>
                <a:gd name="connsiteX2621" fmla="*/ 1565246 w 6891715"/>
                <a:gd name="connsiteY2621" fmla="*/ 2471735 h 6367455"/>
                <a:gd name="connsiteX2622" fmla="*/ 1558483 w 6891715"/>
                <a:gd name="connsiteY2622" fmla="*/ 2484432 h 6367455"/>
                <a:gd name="connsiteX2623" fmla="*/ 1557308 w 6891715"/>
                <a:gd name="connsiteY2623" fmla="*/ 2473640 h 6367455"/>
                <a:gd name="connsiteX2624" fmla="*/ 2108170 w 6891715"/>
                <a:gd name="connsiteY2624" fmla="*/ 2470155 h 6367455"/>
                <a:gd name="connsiteX2625" fmla="*/ 2128143 w 6891715"/>
                <a:gd name="connsiteY2625" fmla="*/ 2489058 h 6367455"/>
                <a:gd name="connsiteX2626" fmla="*/ 2128807 w 6891715"/>
                <a:gd name="connsiteY2626" fmla="*/ 2505076 h 6367455"/>
                <a:gd name="connsiteX2627" fmla="*/ 2111832 w 6891715"/>
                <a:gd name="connsiteY2627" fmla="*/ 2493538 h 6367455"/>
                <a:gd name="connsiteX2628" fmla="*/ 1542198 w 6891715"/>
                <a:gd name="connsiteY2628" fmla="*/ 2470150 h 6367455"/>
                <a:gd name="connsiteX2629" fmla="*/ 1550929 w 6891715"/>
                <a:gd name="connsiteY2629" fmla="*/ 2477076 h 6367455"/>
                <a:gd name="connsiteX2630" fmla="*/ 1552544 w 6891715"/>
                <a:gd name="connsiteY2630" fmla="*/ 2495974 h 6367455"/>
                <a:gd name="connsiteX2631" fmla="*/ 1548020 w 6891715"/>
                <a:gd name="connsiteY2631" fmla="*/ 2504475 h 6367455"/>
                <a:gd name="connsiteX2632" fmla="*/ 1537345 w 6891715"/>
                <a:gd name="connsiteY2632" fmla="*/ 2509836 h 6367455"/>
                <a:gd name="connsiteX2633" fmla="*/ 1535082 w 6891715"/>
                <a:gd name="connsiteY2633" fmla="*/ 2498175 h 6367455"/>
                <a:gd name="connsiteX2634" fmla="*/ 1538963 w 6891715"/>
                <a:gd name="connsiteY2634" fmla="*/ 2477393 h 6367455"/>
                <a:gd name="connsiteX2635" fmla="*/ 2122457 w 6891715"/>
                <a:gd name="connsiteY2635" fmla="*/ 2457455 h 6367455"/>
                <a:gd name="connsiteX2636" fmla="*/ 2138153 w 6891715"/>
                <a:gd name="connsiteY2636" fmla="*/ 2465247 h 6367455"/>
                <a:gd name="connsiteX2637" fmla="*/ 2142234 w 6891715"/>
                <a:gd name="connsiteY2637" fmla="*/ 2459012 h 6367455"/>
                <a:gd name="connsiteX2638" fmla="*/ 2154791 w 6891715"/>
                <a:gd name="connsiteY2638" fmla="*/ 2472733 h 6367455"/>
                <a:gd name="connsiteX2639" fmla="*/ 2169545 w 6891715"/>
                <a:gd name="connsiteY2639" fmla="*/ 2474291 h 6367455"/>
                <a:gd name="connsiteX2640" fmla="*/ 2178021 w 6891715"/>
                <a:gd name="connsiteY2640" fmla="*/ 2481772 h 6367455"/>
                <a:gd name="connsiteX2641" fmla="*/ 2148512 w 6891715"/>
                <a:gd name="connsiteY2641" fmla="*/ 2492376 h 6367455"/>
                <a:gd name="connsiteX2642" fmla="*/ 2127481 w 6891715"/>
                <a:gd name="connsiteY2642" fmla="*/ 2475850 h 6367455"/>
                <a:gd name="connsiteX2643" fmla="*/ 1550604 w 6891715"/>
                <a:gd name="connsiteY2643" fmla="*/ 2444749 h 6367455"/>
                <a:gd name="connsiteX2644" fmla="*/ 1557308 w 6891715"/>
                <a:gd name="connsiteY2644" fmla="*/ 2453507 h 6367455"/>
                <a:gd name="connsiteX2645" fmla="*/ 1550019 w 6891715"/>
                <a:gd name="connsiteY2645" fmla="*/ 2466975 h 6367455"/>
                <a:gd name="connsiteX2646" fmla="*/ 1543021 w 6891715"/>
                <a:gd name="connsiteY2646" fmla="*/ 2460578 h 6367455"/>
                <a:gd name="connsiteX2647" fmla="*/ 2109853 w 6891715"/>
                <a:gd name="connsiteY2647" fmla="*/ 2386019 h 6367455"/>
                <a:gd name="connsiteX2648" fmla="*/ 2120870 w 6891715"/>
                <a:gd name="connsiteY2648" fmla="*/ 2400025 h 6367455"/>
                <a:gd name="connsiteX2649" fmla="*/ 2108936 w 6891715"/>
                <a:gd name="connsiteY2649" fmla="*/ 2417767 h 6367455"/>
                <a:gd name="connsiteX2650" fmla="*/ 2097918 w 6891715"/>
                <a:gd name="connsiteY2650" fmla="*/ 2409675 h 6367455"/>
                <a:gd name="connsiteX2651" fmla="*/ 2095470 w 6891715"/>
                <a:gd name="connsiteY2651" fmla="*/ 2397535 h 6367455"/>
                <a:gd name="connsiteX2652" fmla="*/ 2105570 w 6891715"/>
                <a:gd name="connsiteY2652" fmla="*/ 2395357 h 6367455"/>
                <a:gd name="connsiteX2653" fmla="*/ 2152737 w 6891715"/>
                <a:gd name="connsiteY2653" fmla="*/ 2320930 h 6367455"/>
                <a:gd name="connsiteX2654" fmla="*/ 2168495 w 6891715"/>
                <a:gd name="connsiteY2654" fmla="*/ 2326823 h 6367455"/>
                <a:gd name="connsiteX2655" fmla="*/ 2162192 w 6891715"/>
                <a:gd name="connsiteY2655" fmla="*/ 2336131 h 6367455"/>
                <a:gd name="connsiteX2656" fmla="*/ 2146118 w 6891715"/>
                <a:gd name="connsiteY2656" fmla="*/ 2334268 h 6367455"/>
                <a:gd name="connsiteX2657" fmla="*/ 2127524 w 6891715"/>
                <a:gd name="connsiteY2657" fmla="*/ 2347918 h 6367455"/>
                <a:gd name="connsiteX2658" fmla="*/ 2125633 w 6891715"/>
                <a:gd name="connsiteY2658" fmla="*/ 2341713 h 6367455"/>
                <a:gd name="connsiteX2659" fmla="*/ 2132312 w 6891715"/>
                <a:gd name="connsiteY2659" fmla="*/ 2239963 h 6367455"/>
                <a:gd name="connsiteX2660" fmla="*/ 2144684 w 6891715"/>
                <a:gd name="connsiteY2660" fmla="*/ 2252345 h 6367455"/>
                <a:gd name="connsiteX2661" fmla="*/ 2123344 w 6891715"/>
                <a:gd name="connsiteY2661" fmla="*/ 2265364 h 6367455"/>
                <a:gd name="connsiteX2662" fmla="*/ 2120870 w 6891715"/>
                <a:gd name="connsiteY2662" fmla="*/ 2251711 h 6367455"/>
                <a:gd name="connsiteX2663" fmla="*/ 2164060 w 6891715"/>
                <a:gd name="connsiteY2663" fmla="*/ 2190748 h 6367455"/>
                <a:gd name="connsiteX2664" fmla="*/ 2173257 w 6891715"/>
                <a:gd name="connsiteY2664" fmla="*/ 2205972 h 6367455"/>
                <a:gd name="connsiteX2665" fmla="*/ 2159135 w 6891715"/>
                <a:gd name="connsiteY2665" fmla="*/ 2212976 h 6367455"/>
                <a:gd name="connsiteX2666" fmla="*/ 2150266 w 6891715"/>
                <a:gd name="connsiteY2666" fmla="*/ 2203839 h 6367455"/>
                <a:gd name="connsiteX2667" fmla="*/ 2144683 w 6891715"/>
                <a:gd name="connsiteY2667" fmla="*/ 2191052 h 6367455"/>
                <a:gd name="connsiteX2668" fmla="*/ 2180785 w 6891715"/>
                <a:gd name="connsiteY2668" fmla="*/ 2185982 h 6367455"/>
                <a:gd name="connsiteX2669" fmla="*/ 2193581 w 6891715"/>
                <a:gd name="connsiteY2669" fmla="*/ 2195133 h 6367455"/>
                <a:gd name="connsiteX2670" fmla="*/ 2196141 w 6891715"/>
                <a:gd name="connsiteY2670" fmla="*/ 2205858 h 6367455"/>
                <a:gd name="connsiteX2671" fmla="*/ 2215976 w 6891715"/>
                <a:gd name="connsiteY2671" fmla="*/ 2190085 h 6367455"/>
                <a:gd name="connsiteX2672" fmla="*/ 2231972 w 6891715"/>
                <a:gd name="connsiteY2672" fmla="*/ 2195762 h 6367455"/>
                <a:gd name="connsiteX2673" fmla="*/ 2235170 w 6891715"/>
                <a:gd name="connsiteY2673" fmla="*/ 2202388 h 6367455"/>
                <a:gd name="connsiteX2674" fmla="*/ 2219175 w 6891715"/>
                <a:gd name="connsiteY2674" fmla="*/ 2206490 h 6367455"/>
                <a:gd name="connsiteX2675" fmla="*/ 2232931 w 6891715"/>
                <a:gd name="connsiteY2675" fmla="*/ 2212798 h 6367455"/>
                <a:gd name="connsiteX2676" fmla="*/ 2230372 w 6891715"/>
                <a:gd name="connsiteY2676" fmla="*/ 2220054 h 6367455"/>
                <a:gd name="connsiteX2677" fmla="*/ 2182064 w 6891715"/>
                <a:gd name="connsiteY2677" fmla="*/ 2224786 h 6367455"/>
                <a:gd name="connsiteX2678" fmla="*/ 2162230 w 6891715"/>
                <a:gd name="connsiteY2678" fmla="*/ 2235198 h 6367455"/>
                <a:gd name="connsiteX2679" fmla="*/ 2151032 w 6891715"/>
                <a:gd name="connsiteY2679" fmla="*/ 2219738 h 6367455"/>
                <a:gd name="connsiteX2680" fmla="*/ 2166069 w 6891715"/>
                <a:gd name="connsiteY2680" fmla="*/ 2217846 h 6367455"/>
                <a:gd name="connsiteX2681" fmla="*/ 2176626 w 6891715"/>
                <a:gd name="connsiteY2681" fmla="*/ 2207119 h 6367455"/>
                <a:gd name="connsiteX2682" fmla="*/ 2186223 w 6891715"/>
                <a:gd name="connsiteY2682" fmla="*/ 2207750 h 6367455"/>
                <a:gd name="connsiteX2683" fmla="*/ 2198341 w 6891715"/>
                <a:gd name="connsiteY2683" fmla="*/ 2157407 h 6367455"/>
                <a:gd name="connsiteX2684" fmla="*/ 2201832 w 6891715"/>
                <a:gd name="connsiteY2684" fmla="*/ 2171006 h 6367455"/>
                <a:gd name="connsiteX2685" fmla="*/ 2185958 w 6891715"/>
                <a:gd name="connsiteY2685" fmla="*/ 2179632 h 6367455"/>
                <a:gd name="connsiteX2686" fmla="*/ 2188815 w 6891715"/>
                <a:gd name="connsiteY2686" fmla="*/ 2160724 h 6367455"/>
                <a:gd name="connsiteX2687" fmla="*/ 5024403 w 6891715"/>
                <a:gd name="connsiteY2687" fmla="*/ 2154231 h 6367455"/>
                <a:gd name="connsiteX2688" fmla="*/ 5025991 w 6891715"/>
                <a:gd name="connsiteY2688" fmla="*/ 2172774 h 6367455"/>
                <a:gd name="connsiteX2689" fmla="*/ 5021228 w 6891715"/>
                <a:gd name="connsiteY2689" fmla="*/ 2190992 h 6367455"/>
                <a:gd name="connsiteX2690" fmla="*/ 5011703 w 6891715"/>
                <a:gd name="connsiteY2690" fmla="*/ 2193919 h 6367455"/>
                <a:gd name="connsiteX2691" fmla="*/ 5006941 w 6891715"/>
                <a:gd name="connsiteY2691" fmla="*/ 2170172 h 6367455"/>
                <a:gd name="connsiteX2692" fmla="*/ 5013608 w 6891715"/>
                <a:gd name="connsiteY2692" fmla="*/ 2158460 h 6367455"/>
                <a:gd name="connsiteX2693" fmla="*/ 2249459 w 6891715"/>
                <a:gd name="connsiteY2693" fmla="*/ 2125656 h 6367455"/>
                <a:gd name="connsiteX2694" fmla="*/ 2249459 w 6891715"/>
                <a:gd name="connsiteY2694" fmla="*/ 2130622 h 6367455"/>
                <a:gd name="connsiteX2695" fmla="*/ 2228670 w 6891715"/>
                <a:gd name="connsiteY2695" fmla="*/ 2146449 h 6367455"/>
                <a:gd name="connsiteX2696" fmla="*/ 2227725 w 6891715"/>
                <a:gd name="connsiteY2696" fmla="*/ 2156692 h 6367455"/>
                <a:gd name="connsiteX2697" fmla="*/ 2218275 w 6891715"/>
                <a:gd name="connsiteY2697" fmla="*/ 2166932 h 6367455"/>
                <a:gd name="connsiteX2698" fmla="*/ 2210715 w 6891715"/>
                <a:gd name="connsiteY2698" fmla="*/ 2153898 h 6367455"/>
                <a:gd name="connsiteX2699" fmla="*/ 2209771 w 6891715"/>
                <a:gd name="connsiteY2699" fmla="*/ 2135277 h 6367455"/>
                <a:gd name="connsiteX2700" fmla="*/ 2222370 w 6891715"/>
                <a:gd name="connsiteY2700" fmla="*/ 2136209 h 6367455"/>
                <a:gd name="connsiteX2701" fmla="*/ 2273905 w 6891715"/>
                <a:gd name="connsiteY2701" fmla="*/ 2119307 h 6367455"/>
                <a:gd name="connsiteX2702" fmla="*/ 2281208 w 6891715"/>
                <a:gd name="connsiteY2702" fmla="*/ 2129645 h 6367455"/>
                <a:gd name="connsiteX2703" fmla="*/ 2263110 w 6891715"/>
                <a:gd name="connsiteY2703" fmla="*/ 2132006 h 6367455"/>
                <a:gd name="connsiteX2704" fmla="*/ 2258983 w 6891715"/>
                <a:gd name="connsiteY2704" fmla="*/ 2121079 h 6367455"/>
                <a:gd name="connsiteX2705" fmla="*/ 2280256 w 6891715"/>
                <a:gd name="connsiteY2705" fmla="*/ 2095494 h 6367455"/>
                <a:gd name="connsiteX2706" fmla="*/ 2287559 w 6891715"/>
                <a:gd name="connsiteY2706" fmla="*/ 2097758 h 6367455"/>
                <a:gd name="connsiteX2707" fmla="*/ 2274858 w 6891715"/>
                <a:gd name="connsiteY2707" fmla="*/ 2112957 h 6367455"/>
                <a:gd name="connsiteX2708" fmla="*/ 2258983 w 6891715"/>
                <a:gd name="connsiteY2708" fmla="*/ 2108752 h 6367455"/>
                <a:gd name="connsiteX2709" fmla="*/ 2261205 w 6891715"/>
                <a:gd name="connsiteY2709" fmla="*/ 2097110 h 6367455"/>
                <a:gd name="connsiteX2710" fmla="*/ 2292002 w 6891715"/>
                <a:gd name="connsiteY2710" fmla="*/ 2065330 h 6367455"/>
                <a:gd name="connsiteX2711" fmla="*/ 2312959 w 6891715"/>
                <a:gd name="connsiteY2711" fmla="*/ 2076808 h 6367455"/>
                <a:gd name="connsiteX2712" fmla="*/ 2302798 w 6891715"/>
                <a:gd name="connsiteY2712" fmla="*/ 2092318 h 6367455"/>
                <a:gd name="connsiteX2713" fmla="*/ 2285972 w 6891715"/>
                <a:gd name="connsiteY2713" fmla="*/ 2083011 h 6367455"/>
                <a:gd name="connsiteX2714" fmla="*/ 3672802 w 6891715"/>
                <a:gd name="connsiteY2714" fmla="*/ 1939932 h 6367455"/>
                <a:gd name="connsiteX2715" fmla="*/ 3695345 w 6891715"/>
                <a:gd name="connsiteY2715" fmla="*/ 1940896 h 6367455"/>
                <a:gd name="connsiteX2716" fmla="*/ 3700425 w 6891715"/>
                <a:gd name="connsiteY2716" fmla="*/ 1952481 h 6367455"/>
                <a:gd name="connsiteX2717" fmla="*/ 3688995 w 6891715"/>
                <a:gd name="connsiteY2717" fmla="*/ 1950871 h 6367455"/>
                <a:gd name="connsiteX2718" fmla="*/ 3692170 w 6891715"/>
                <a:gd name="connsiteY2718" fmla="*/ 1959881 h 6367455"/>
                <a:gd name="connsiteX2719" fmla="*/ 3677247 w 6891715"/>
                <a:gd name="connsiteY2719" fmla="*/ 1963742 h 6367455"/>
                <a:gd name="connsiteX2720" fmla="*/ 3668675 w 6891715"/>
                <a:gd name="connsiteY2720" fmla="*/ 1946366 h 6367455"/>
                <a:gd name="connsiteX2721" fmla="*/ 2423473 w 6891715"/>
                <a:gd name="connsiteY2721" fmla="*/ 1893885 h 6367455"/>
                <a:gd name="connsiteX2722" fmla="*/ 2443134 w 6891715"/>
                <a:gd name="connsiteY2722" fmla="*/ 1915792 h 6367455"/>
                <a:gd name="connsiteX2723" fmla="*/ 2443134 w 6891715"/>
                <a:gd name="connsiteY2723" fmla="*/ 1924364 h 6367455"/>
                <a:gd name="connsiteX2724" fmla="*/ 2432836 w 6891715"/>
                <a:gd name="connsiteY2724" fmla="*/ 1928810 h 6367455"/>
                <a:gd name="connsiteX2725" fmla="*/ 2423473 w 6891715"/>
                <a:gd name="connsiteY2725" fmla="*/ 1914204 h 6367455"/>
                <a:gd name="connsiteX2726" fmla="*/ 2406622 w 6891715"/>
                <a:gd name="connsiteY2726" fmla="*/ 1904997 h 6367455"/>
                <a:gd name="connsiteX2727" fmla="*/ 2424410 w 6891715"/>
                <a:gd name="connsiteY2727" fmla="*/ 1904679 h 6367455"/>
                <a:gd name="connsiteX2728" fmla="*/ 2423473 w 6891715"/>
                <a:gd name="connsiteY2728" fmla="*/ 1893885 h 6367455"/>
                <a:gd name="connsiteX2729" fmla="*/ 2486201 w 6891715"/>
                <a:gd name="connsiteY2729" fmla="*/ 1830386 h 6367455"/>
                <a:gd name="connsiteX2730" fmla="*/ 2497270 w 6891715"/>
                <a:gd name="connsiteY2730" fmla="*/ 1855692 h 6367455"/>
                <a:gd name="connsiteX2731" fmla="*/ 2519408 w 6891715"/>
                <a:gd name="connsiteY2731" fmla="*/ 1854731 h 6367455"/>
                <a:gd name="connsiteX2732" fmla="*/ 2519408 w 6891715"/>
                <a:gd name="connsiteY2732" fmla="*/ 1862100 h 6367455"/>
                <a:gd name="connsiteX2733" fmla="*/ 2538384 w 6891715"/>
                <a:gd name="connsiteY2733" fmla="*/ 1871390 h 6367455"/>
                <a:gd name="connsiteX2734" fmla="*/ 2526683 w 6891715"/>
                <a:gd name="connsiteY2734" fmla="*/ 1872351 h 6367455"/>
                <a:gd name="connsiteX2735" fmla="*/ 2515613 w 6891715"/>
                <a:gd name="connsiteY2735" fmla="*/ 1886447 h 6367455"/>
                <a:gd name="connsiteX2736" fmla="*/ 2494424 w 6891715"/>
                <a:gd name="connsiteY2736" fmla="*/ 1884524 h 6367455"/>
                <a:gd name="connsiteX2737" fmla="*/ 2481773 w 6891715"/>
                <a:gd name="connsiteY2737" fmla="*/ 1899581 h 6367455"/>
                <a:gd name="connsiteX2738" fmla="*/ 2466909 w 6891715"/>
                <a:gd name="connsiteY2738" fmla="*/ 1901823 h 6367455"/>
                <a:gd name="connsiteX2739" fmla="*/ 2457421 w 6891715"/>
                <a:gd name="connsiteY2739" fmla="*/ 1886126 h 6367455"/>
                <a:gd name="connsiteX2740" fmla="*/ 2465643 w 6891715"/>
                <a:gd name="connsiteY2740" fmla="*/ 1873312 h 6367455"/>
                <a:gd name="connsiteX2741" fmla="*/ 2489996 w 6891715"/>
                <a:gd name="connsiteY2741" fmla="*/ 1878117 h 6367455"/>
                <a:gd name="connsiteX2742" fmla="*/ 2480192 w 6891715"/>
                <a:gd name="connsiteY2742" fmla="*/ 1861459 h 6367455"/>
                <a:gd name="connsiteX2743" fmla="*/ 2492842 w 6891715"/>
                <a:gd name="connsiteY2743" fmla="*/ 1857935 h 6367455"/>
                <a:gd name="connsiteX2744" fmla="*/ 2459002 w 6891715"/>
                <a:gd name="connsiteY2744" fmla="*/ 1847363 h 6367455"/>
                <a:gd name="connsiteX2745" fmla="*/ 2482407 w 6891715"/>
                <a:gd name="connsiteY2745" fmla="*/ 1843199 h 6367455"/>
                <a:gd name="connsiteX2746" fmla="*/ 3837960 w 6891715"/>
                <a:gd name="connsiteY2746" fmla="*/ 1809756 h 6367455"/>
                <a:gd name="connsiteX2747" fmla="*/ 3848063 w 6891715"/>
                <a:gd name="connsiteY2747" fmla="*/ 1824547 h 6367455"/>
                <a:gd name="connsiteX2748" fmla="*/ 3840654 w 6891715"/>
                <a:gd name="connsiteY2748" fmla="*/ 1835157 h 6367455"/>
                <a:gd name="connsiteX2749" fmla="*/ 3825838 w 6891715"/>
                <a:gd name="connsiteY2749" fmla="*/ 1826797 h 6367455"/>
                <a:gd name="connsiteX2750" fmla="*/ 4013480 w 6891715"/>
                <a:gd name="connsiteY2750" fmla="*/ 1541468 h 6367455"/>
                <a:gd name="connsiteX2751" fmla="*/ 4030625 w 6891715"/>
                <a:gd name="connsiteY2751" fmla="*/ 1544222 h 6367455"/>
                <a:gd name="connsiteX2752" fmla="*/ 4046500 w 6891715"/>
                <a:gd name="connsiteY2752" fmla="*/ 1546364 h 6367455"/>
                <a:gd name="connsiteX2753" fmla="*/ 4042372 w 6891715"/>
                <a:gd name="connsiteY2753" fmla="*/ 1550343 h 6367455"/>
                <a:gd name="connsiteX2754" fmla="*/ 4030625 w 6891715"/>
                <a:gd name="connsiteY2754" fmla="*/ 1554627 h 6367455"/>
                <a:gd name="connsiteX2755" fmla="*/ 4032847 w 6891715"/>
                <a:gd name="connsiteY2755" fmla="*/ 1564726 h 6367455"/>
                <a:gd name="connsiteX2756" fmla="*/ 4027450 w 6891715"/>
                <a:gd name="connsiteY2756" fmla="*/ 1566868 h 6367455"/>
                <a:gd name="connsiteX2757" fmla="*/ 4018877 w 6891715"/>
                <a:gd name="connsiteY2757" fmla="*/ 1554627 h 6367455"/>
                <a:gd name="connsiteX2758" fmla="*/ 4016655 w 6891715"/>
                <a:gd name="connsiteY2758" fmla="*/ 1563808 h 6367455"/>
                <a:gd name="connsiteX2759" fmla="*/ 4005225 w 6891715"/>
                <a:gd name="connsiteY2759" fmla="*/ 1557687 h 6367455"/>
                <a:gd name="connsiteX2760" fmla="*/ 4005225 w 6891715"/>
                <a:gd name="connsiteY2760" fmla="*/ 1546670 h 6367455"/>
                <a:gd name="connsiteX2761" fmla="*/ 5063053 w 6891715"/>
                <a:gd name="connsiteY2761" fmla="*/ 1519232 h 6367455"/>
                <a:gd name="connsiteX2762" fmla="*/ 5070842 w 6891715"/>
                <a:gd name="connsiteY2762" fmla="*/ 1527746 h 6367455"/>
                <a:gd name="connsiteX2763" fmla="*/ 5067414 w 6891715"/>
                <a:gd name="connsiteY2763" fmla="*/ 1537522 h 6367455"/>
                <a:gd name="connsiteX2764" fmla="*/ 5075204 w 6891715"/>
                <a:gd name="connsiteY2764" fmla="*/ 1546351 h 6367455"/>
                <a:gd name="connsiteX2765" fmla="*/ 5068349 w 6891715"/>
                <a:gd name="connsiteY2765" fmla="*/ 1565270 h 6367455"/>
                <a:gd name="connsiteX2766" fmla="*/ 5062741 w 6891715"/>
                <a:gd name="connsiteY2766" fmla="*/ 1548243 h 6367455"/>
                <a:gd name="connsiteX2767" fmla="*/ 5041866 w 6891715"/>
                <a:gd name="connsiteY2767" fmla="*/ 1538152 h 6367455"/>
                <a:gd name="connsiteX2768" fmla="*/ 5048720 w 6891715"/>
                <a:gd name="connsiteY2768" fmla="*/ 1523332 h 6367455"/>
                <a:gd name="connsiteX2769" fmla="*/ 5056198 w 6891715"/>
                <a:gd name="connsiteY2769" fmla="*/ 1530584 h 6367455"/>
                <a:gd name="connsiteX2770" fmla="*/ 5070441 w 6891715"/>
                <a:gd name="connsiteY2770" fmla="*/ 1517646 h 6367455"/>
                <a:gd name="connsiteX2771" fmla="*/ 5086316 w 6891715"/>
                <a:gd name="connsiteY2771" fmla="*/ 1521333 h 6367455"/>
                <a:gd name="connsiteX2772" fmla="*/ 5074652 w 6891715"/>
                <a:gd name="connsiteY2772" fmla="*/ 1527171 h 6367455"/>
                <a:gd name="connsiteX2773" fmla="*/ 2793654 w 6891715"/>
                <a:gd name="connsiteY2773" fmla="*/ 1403349 h 6367455"/>
                <a:gd name="connsiteX2774" fmla="*/ 2808259 w 6891715"/>
                <a:gd name="connsiteY2774" fmla="*/ 1420428 h 6367455"/>
                <a:gd name="connsiteX2775" fmla="*/ 2796829 w 6891715"/>
                <a:gd name="connsiteY2775" fmla="*/ 1431595 h 6367455"/>
                <a:gd name="connsiteX2776" fmla="*/ 2778096 w 6891715"/>
                <a:gd name="connsiteY2776" fmla="*/ 1431924 h 6367455"/>
                <a:gd name="connsiteX2777" fmla="*/ 2782859 w 6891715"/>
                <a:gd name="connsiteY2777" fmla="*/ 1409918 h 6367455"/>
                <a:gd name="connsiteX2778" fmla="*/ 303818 w 6891715"/>
                <a:gd name="connsiteY2778" fmla="*/ 1397948 h 6367455"/>
                <a:gd name="connsiteX2779" fmla="*/ 310168 w 6891715"/>
                <a:gd name="connsiteY2779" fmla="*/ 1402076 h 6367455"/>
                <a:gd name="connsiteX2780" fmla="*/ 305088 w 6891715"/>
                <a:gd name="connsiteY2780" fmla="*/ 1417633 h 6367455"/>
                <a:gd name="connsiteX2781" fmla="*/ 309215 w 6891715"/>
                <a:gd name="connsiteY2781" fmla="*/ 1431603 h 6367455"/>
                <a:gd name="connsiteX2782" fmla="*/ 316518 w 6891715"/>
                <a:gd name="connsiteY2782" fmla="*/ 1433826 h 6367455"/>
                <a:gd name="connsiteX2783" fmla="*/ 315882 w 6891715"/>
                <a:gd name="connsiteY2783" fmla="*/ 1449383 h 6367455"/>
                <a:gd name="connsiteX2784" fmla="*/ 327630 w 6891715"/>
                <a:gd name="connsiteY2784" fmla="*/ 1448113 h 6367455"/>
                <a:gd name="connsiteX2785" fmla="*/ 329218 w 6891715"/>
                <a:gd name="connsiteY2785" fmla="*/ 1426206 h 6367455"/>
                <a:gd name="connsiteX2786" fmla="*/ 336838 w 6891715"/>
                <a:gd name="connsiteY2786" fmla="*/ 1413506 h 6367455"/>
                <a:gd name="connsiteX2787" fmla="*/ 350490 w 6891715"/>
                <a:gd name="connsiteY2787" fmla="*/ 1432238 h 6367455"/>
                <a:gd name="connsiteX2788" fmla="*/ 349855 w 6891715"/>
                <a:gd name="connsiteY2788" fmla="*/ 1447161 h 6367455"/>
                <a:gd name="connsiteX2789" fmla="*/ 367635 w 6891715"/>
                <a:gd name="connsiteY2789" fmla="*/ 1441446 h 6367455"/>
                <a:gd name="connsiteX2790" fmla="*/ 357158 w 6891715"/>
                <a:gd name="connsiteY2790" fmla="*/ 1456368 h 6367455"/>
                <a:gd name="connsiteX2791" fmla="*/ 368905 w 6891715"/>
                <a:gd name="connsiteY2791" fmla="*/ 1466845 h 6367455"/>
                <a:gd name="connsiteX2792" fmla="*/ 365095 w 6891715"/>
                <a:gd name="connsiteY2792" fmla="*/ 1497326 h 6367455"/>
                <a:gd name="connsiteX2793" fmla="*/ 350173 w 6891715"/>
                <a:gd name="connsiteY2793" fmla="*/ 1511296 h 6367455"/>
                <a:gd name="connsiteX2794" fmla="*/ 365095 w 6891715"/>
                <a:gd name="connsiteY2794" fmla="*/ 1514471 h 6367455"/>
                <a:gd name="connsiteX2795" fmla="*/ 368587 w 6891715"/>
                <a:gd name="connsiteY2795" fmla="*/ 1537331 h 6367455"/>
                <a:gd name="connsiteX2796" fmla="*/ 372397 w 6891715"/>
                <a:gd name="connsiteY2796" fmla="*/ 1525583 h 6367455"/>
                <a:gd name="connsiteX2797" fmla="*/ 385098 w 6891715"/>
                <a:gd name="connsiteY2797" fmla="*/ 1524630 h 6367455"/>
                <a:gd name="connsiteX2798" fmla="*/ 390495 w 6891715"/>
                <a:gd name="connsiteY2798" fmla="*/ 1536378 h 6367455"/>
                <a:gd name="connsiteX2799" fmla="*/ 372715 w 6891715"/>
                <a:gd name="connsiteY2799" fmla="*/ 1545903 h 6367455"/>
                <a:gd name="connsiteX2800" fmla="*/ 383510 w 6891715"/>
                <a:gd name="connsiteY2800" fmla="*/ 1544633 h 6367455"/>
                <a:gd name="connsiteX2801" fmla="*/ 382558 w 6891715"/>
                <a:gd name="connsiteY2801" fmla="*/ 1564635 h 6367455"/>
                <a:gd name="connsiteX2802" fmla="*/ 365413 w 6891715"/>
                <a:gd name="connsiteY2802" fmla="*/ 1565905 h 6367455"/>
                <a:gd name="connsiteX2803" fmla="*/ 352078 w 6891715"/>
                <a:gd name="connsiteY2803" fmla="*/ 1579875 h 6367455"/>
                <a:gd name="connsiteX2804" fmla="*/ 361603 w 6891715"/>
                <a:gd name="connsiteY2804" fmla="*/ 1593210 h 6367455"/>
                <a:gd name="connsiteX2805" fmla="*/ 349220 w 6891715"/>
                <a:gd name="connsiteY2805" fmla="*/ 1608133 h 6367455"/>
                <a:gd name="connsiteX2806" fmla="*/ 347950 w 6891715"/>
                <a:gd name="connsiteY2806" fmla="*/ 1621785 h 6367455"/>
                <a:gd name="connsiteX2807" fmla="*/ 336520 w 6891715"/>
                <a:gd name="connsiteY2807" fmla="*/ 1623055 h 6367455"/>
                <a:gd name="connsiteX2808" fmla="*/ 327313 w 6891715"/>
                <a:gd name="connsiteY2808" fmla="*/ 1634485 h 6367455"/>
                <a:gd name="connsiteX2809" fmla="*/ 318740 w 6891715"/>
                <a:gd name="connsiteY2809" fmla="*/ 1639248 h 6367455"/>
                <a:gd name="connsiteX2810" fmla="*/ 313025 w 6891715"/>
                <a:gd name="connsiteY2810" fmla="*/ 1622103 h 6367455"/>
                <a:gd name="connsiteX2811" fmla="*/ 298103 w 6891715"/>
                <a:gd name="connsiteY2811" fmla="*/ 1602418 h 6367455"/>
                <a:gd name="connsiteX2812" fmla="*/ 291753 w 6891715"/>
                <a:gd name="connsiteY2812" fmla="*/ 1616388 h 6367455"/>
                <a:gd name="connsiteX2813" fmla="*/ 300643 w 6891715"/>
                <a:gd name="connsiteY2813" fmla="*/ 1628770 h 6367455"/>
                <a:gd name="connsiteX2814" fmla="*/ 301913 w 6891715"/>
                <a:gd name="connsiteY2814" fmla="*/ 1637025 h 6367455"/>
                <a:gd name="connsiteX2815" fmla="*/ 286990 w 6891715"/>
                <a:gd name="connsiteY2815" fmla="*/ 1645598 h 6367455"/>
                <a:gd name="connsiteX2816" fmla="*/ 285085 w 6891715"/>
                <a:gd name="connsiteY2816" fmla="*/ 1666870 h 6367455"/>
                <a:gd name="connsiteX2817" fmla="*/ 313343 w 6891715"/>
                <a:gd name="connsiteY2817" fmla="*/ 1651630 h 6367455"/>
                <a:gd name="connsiteX2818" fmla="*/ 317788 w 6891715"/>
                <a:gd name="connsiteY2818" fmla="*/ 1655758 h 6367455"/>
                <a:gd name="connsiteX2819" fmla="*/ 295880 w 6891715"/>
                <a:gd name="connsiteY2819" fmla="*/ 1676078 h 6367455"/>
                <a:gd name="connsiteX2820" fmla="*/ 279053 w 6891715"/>
                <a:gd name="connsiteY2820" fmla="*/ 1708781 h 6367455"/>
                <a:gd name="connsiteX2821" fmla="*/ 255875 w 6891715"/>
                <a:gd name="connsiteY2821" fmla="*/ 1711320 h 6367455"/>
                <a:gd name="connsiteX2822" fmla="*/ 242223 w 6891715"/>
                <a:gd name="connsiteY2822" fmla="*/ 1742753 h 6367455"/>
                <a:gd name="connsiteX2823" fmla="*/ 220950 w 6891715"/>
                <a:gd name="connsiteY2823" fmla="*/ 1748468 h 6367455"/>
                <a:gd name="connsiteX2824" fmla="*/ 217775 w 6891715"/>
                <a:gd name="connsiteY2824" fmla="*/ 1744340 h 6367455"/>
                <a:gd name="connsiteX2825" fmla="*/ 228570 w 6891715"/>
                <a:gd name="connsiteY2825" fmla="*/ 1739896 h 6367455"/>
                <a:gd name="connsiteX2826" fmla="*/ 231745 w 6891715"/>
                <a:gd name="connsiteY2826" fmla="*/ 1730370 h 6367455"/>
                <a:gd name="connsiteX2827" fmla="*/ 224125 w 6891715"/>
                <a:gd name="connsiteY2827" fmla="*/ 1722115 h 6367455"/>
                <a:gd name="connsiteX2828" fmla="*/ 222855 w 6891715"/>
                <a:gd name="connsiteY2828" fmla="*/ 1703383 h 6367455"/>
                <a:gd name="connsiteX2829" fmla="*/ 207933 w 6891715"/>
                <a:gd name="connsiteY2829" fmla="*/ 1701160 h 6367455"/>
                <a:gd name="connsiteX2830" fmla="*/ 204123 w 6891715"/>
                <a:gd name="connsiteY2830" fmla="*/ 1710685 h 6367455"/>
                <a:gd name="connsiteX2831" fmla="*/ 207298 w 6891715"/>
                <a:gd name="connsiteY2831" fmla="*/ 1720210 h 6367455"/>
                <a:gd name="connsiteX2832" fmla="*/ 199995 w 6891715"/>
                <a:gd name="connsiteY2832" fmla="*/ 1729736 h 6367455"/>
                <a:gd name="connsiteX2833" fmla="*/ 175865 w 6891715"/>
                <a:gd name="connsiteY2833" fmla="*/ 1737355 h 6367455"/>
                <a:gd name="connsiteX2834" fmla="*/ 163165 w 6891715"/>
                <a:gd name="connsiteY2834" fmla="*/ 1761486 h 6367455"/>
                <a:gd name="connsiteX2835" fmla="*/ 110778 w 6891715"/>
                <a:gd name="connsiteY2835" fmla="*/ 1815778 h 6367455"/>
                <a:gd name="connsiteX2836" fmla="*/ 87283 w 6891715"/>
                <a:gd name="connsiteY2836" fmla="*/ 1817048 h 6367455"/>
                <a:gd name="connsiteX2837" fmla="*/ 63470 w 6891715"/>
                <a:gd name="connsiteY2837" fmla="*/ 1831018 h 6367455"/>
                <a:gd name="connsiteX2838" fmla="*/ 35848 w 6891715"/>
                <a:gd name="connsiteY2838" fmla="*/ 1825938 h 6367455"/>
                <a:gd name="connsiteX2839" fmla="*/ 40293 w 6891715"/>
                <a:gd name="connsiteY2839" fmla="*/ 1849433 h 6367455"/>
                <a:gd name="connsiteX2840" fmla="*/ 0 w 6891715"/>
                <a:gd name="connsiteY2840" fmla="*/ 1865398 h 6367455"/>
                <a:gd name="connsiteX2841" fmla="*/ 51895 w 6891715"/>
                <a:gd name="connsiteY2841" fmla="*/ 1757672 h 6367455"/>
                <a:gd name="connsiteX2842" fmla="*/ 234199 w 6891715"/>
                <a:gd name="connsiteY2842" fmla="*/ 1457591 h 6367455"/>
                <a:gd name="connsiteX2843" fmla="*/ 269276 w 6891715"/>
                <a:gd name="connsiteY2843" fmla="*/ 1410682 h 6367455"/>
                <a:gd name="connsiteX2844" fmla="*/ 273020 w 6891715"/>
                <a:gd name="connsiteY2844" fmla="*/ 1407473 h 6367455"/>
                <a:gd name="connsiteX2845" fmla="*/ 3781388 w 6891715"/>
                <a:gd name="connsiteY2845" fmla="*/ 1397007 h 6367455"/>
                <a:gd name="connsiteX2846" fmla="*/ 3780753 w 6891715"/>
                <a:gd name="connsiteY2846" fmla="*/ 1419999 h 6367455"/>
                <a:gd name="connsiteX2847" fmla="*/ 3775672 w 6891715"/>
                <a:gd name="connsiteY2847" fmla="*/ 1425582 h 6367455"/>
                <a:gd name="connsiteX2848" fmla="*/ 3770275 w 6891715"/>
                <a:gd name="connsiteY2848" fmla="*/ 1413431 h 6367455"/>
                <a:gd name="connsiteX2849" fmla="*/ 3776308 w 6891715"/>
                <a:gd name="connsiteY2849" fmla="*/ 1403577 h 6367455"/>
                <a:gd name="connsiteX2850" fmla="*/ 2893984 w 6891715"/>
                <a:gd name="connsiteY2850" fmla="*/ 1212850 h 6367455"/>
                <a:gd name="connsiteX2851" fmla="*/ 2912798 w 6891715"/>
                <a:gd name="connsiteY2851" fmla="*/ 1234757 h 6367455"/>
                <a:gd name="connsiteX2852" fmla="*/ 2919384 w 6891715"/>
                <a:gd name="connsiteY2852" fmla="*/ 1260157 h 6367455"/>
                <a:gd name="connsiteX2853" fmla="*/ 2902763 w 6891715"/>
                <a:gd name="connsiteY2853" fmla="*/ 1260475 h 6367455"/>
                <a:gd name="connsiteX2854" fmla="*/ 2904646 w 6891715"/>
                <a:gd name="connsiteY2854" fmla="*/ 1246504 h 6367455"/>
                <a:gd name="connsiteX2855" fmla="*/ 2894924 w 6891715"/>
                <a:gd name="connsiteY2855" fmla="*/ 1231582 h 6367455"/>
                <a:gd name="connsiteX2856" fmla="*/ 2893984 w 6891715"/>
                <a:gd name="connsiteY2856" fmla="*/ 1212850 h 6367455"/>
                <a:gd name="connsiteX2857" fmla="*/ 5710203 w 6891715"/>
                <a:gd name="connsiteY2857" fmla="*/ 1139822 h 6367455"/>
                <a:gd name="connsiteX2858" fmla="*/ 5727666 w 6891715"/>
                <a:gd name="connsiteY2858" fmla="*/ 1152205 h 6367455"/>
                <a:gd name="connsiteX2859" fmla="*/ 5723382 w 6891715"/>
                <a:gd name="connsiteY2859" fmla="*/ 1173160 h 6367455"/>
                <a:gd name="connsiteX2860" fmla="*/ 5711521 w 6891715"/>
                <a:gd name="connsiteY2860" fmla="*/ 1162048 h 6367455"/>
                <a:gd name="connsiteX2861" fmla="*/ 5710203 w 6891715"/>
                <a:gd name="connsiteY2861" fmla="*/ 1139822 h 6367455"/>
                <a:gd name="connsiteX2862" fmla="*/ 3040668 w 6891715"/>
                <a:gd name="connsiteY2862" fmla="*/ 1009652 h 6367455"/>
                <a:gd name="connsiteX2863" fmla="*/ 3052733 w 6891715"/>
                <a:gd name="connsiteY2863" fmla="*/ 1019177 h 6367455"/>
                <a:gd name="connsiteX2864" fmla="*/ 3020983 w 6891715"/>
                <a:gd name="connsiteY2864" fmla="*/ 1028702 h 6367455"/>
                <a:gd name="connsiteX2865" fmla="*/ 3017808 w 6891715"/>
                <a:gd name="connsiteY2865" fmla="*/ 1020765 h 6367455"/>
                <a:gd name="connsiteX2866" fmla="*/ 3072139 w 6891715"/>
                <a:gd name="connsiteY2866" fmla="*/ 911226 h 6367455"/>
                <a:gd name="connsiteX2867" fmla="*/ 3073371 w 6891715"/>
                <a:gd name="connsiteY2867" fmla="*/ 926933 h 6367455"/>
                <a:gd name="connsiteX2868" fmla="*/ 3052733 w 6891715"/>
                <a:gd name="connsiteY2868" fmla="*/ 930276 h 6367455"/>
                <a:gd name="connsiteX2869" fmla="*/ 3107021 w 6891715"/>
                <a:gd name="connsiteY2869" fmla="*/ 901700 h 6367455"/>
                <a:gd name="connsiteX2870" fmla="*/ 3120991 w 6891715"/>
                <a:gd name="connsiteY2870" fmla="*/ 928449 h 6367455"/>
                <a:gd name="connsiteX2871" fmla="*/ 3105116 w 6891715"/>
                <a:gd name="connsiteY2871" fmla="*/ 944563 h 6367455"/>
                <a:gd name="connsiteX2872" fmla="*/ 3098766 w 6891715"/>
                <a:gd name="connsiteY2872" fmla="*/ 934895 h 6367455"/>
                <a:gd name="connsiteX2873" fmla="*/ 3098766 w 6891715"/>
                <a:gd name="connsiteY2873" fmla="*/ 925226 h 6367455"/>
                <a:gd name="connsiteX2874" fmla="*/ 3105751 w 6891715"/>
                <a:gd name="connsiteY2874" fmla="*/ 916525 h 6367455"/>
                <a:gd name="connsiteX2875" fmla="*/ 3099360 w 6891715"/>
                <a:gd name="connsiteY2875" fmla="*/ 876300 h 6367455"/>
                <a:gd name="connsiteX2876" fmla="*/ 3105116 w 6891715"/>
                <a:gd name="connsiteY2876" fmla="*/ 884929 h 6367455"/>
                <a:gd name="connsiteX2877" fmla="*/ 3093284 w 6891715"/>
                <a:gd name="connsiteY2877" fmla="*/ 896433 h 6367455"/>
                <a:gd name="connsiteX2878" fmla="*/ 3091365 w 6891715"/>
                <a:gd name="connsiteY2878" fmla="*/ 914648 h 6367455"/>
                <a:gd name="connsiteX2879" fmla="*/ 3079858 w 6891715"/>
                <a:gd name="connsiteY2879" fmla="*/ 925513 h 6367455"/>
                <a:gd name="connsiteX2880" fmla="*/ 3079538 w 6891715"/>
                <a:gd name="connsiteY2880" fmla="*/ 905061 h 6367455"/>
                <a:gd name="connsiteX2881" fmla="*/ 3060671 w 6891715"/>
                <a:gd name="connsiteY2881" fmla="*/ 906659 h 6367455"/>
                <a:gd name="connsiteX2882" fmla="*/ 3062270 w 6891715"/>
                <a:gd name="connsiteY2882" fmla="*/ 893877 h 6367455"/>
                <a:gd name="connsiteX2883" fmla="*/ 3082736 w 6891715"/>
                <a:gd name="connsiteY2883" fmla="*/ 885248 h 6367455"/>
                <a:gd name="connsiteX2884" fmla="*/ 2895676 w 6891715"/>
                <a:gd name="connsiteY2884" fmla="*/ 835022 h 6367455"/>
                <a:gd name="connsiteX2885" fmla="*/ 2900080 w 6891715"/>
                <a:gd name="connsiteY2885" fmla="*/ 843367 h 6367455"/>
                <a:gd name="connsiteX2886" fmla="*/ 2899450 w 6891715"/>
                <a:gd name="connsiteY2886" fmla="*/ 855243 h 6367455"/>
                <a:gd name="connsiteX2887" fmla="*/ 2906370 w 6891715"/>
                <a:gd name="connsiteY2887" fmla="*/ 852034 h 6367455"/>
                <a:gd name="connsiteX2888" fmla="*/ 2906684 w 6891715"/>
                <a:gd name="connsiteY2888" fmla="*/ 860700 h 6367455"/>
                <a:gd name="connsiteX2889" fmla="*/ 2893160 w 6891715"/>
                <a:gd name="connsiteY2889" fmla="*/ 863910 h 6367455"/>
                <a:gd name="connsiteX2890" fmla="*/ 2884040 w 6891715"/>
                <a:gd name="connsiteY2890" fmla="*/ 886378 h 6367455"/>
                <a:gd name="connsiteX2891" fmla="*/ 2873346 w 6891715"/>
                <a:gd name="connsiteY2891" fmla="*/ 893760 h 6367455"/>
                <a:gd name="connsiteX2892" fmla="*/ 2879321 w 6891715"/>
                <a:gd name="connsiteY2892" fmla="*/ 876748 h 6367455"/>
                <a:gd name="connsiteX2893" fmla="*/ 2877121 w 6891715"/>
                <a:gd name="connsiteY2893" fmla="*/ 857490 h 6367455"/>
                <a:gd name="connsiteX2894" fmla="*/ 2890959 w 6891715"/>
                <a:gd name="connsiteY2894" fmla="*/ 854280 h 6367455"/>
                <a:gd name="connsiteX2895" fmla="*/ 2912575 w 6891715"/>
                <a:gd name="connsiteY2895" fmla="*/ 822322 h 6367455"/>
                <a:gd name="connsiteX2896" fmla="*/ 2923896 w 6891715"/>
                <a:gd name="connsiteY2896" fmla="*/ 829854 h 6367455"/>
                <a:gd name="connsiteX2897" fmla="*/ 2925733 w 6891715"/>
                <a:gd name="connsiteY2897" fmla="*/ 836130 h 6367455"/>
                <a:gd name="connsiteX2898" fmla="*/ 2922673 w 6891715"/>
                <a:gd name="connsiteY2898" fmla="*/ 849310 h 6367455"/>
                <a:gd name="connsiteX2899" fmla="*/ 2912575 w 6891715"/>
                <a:gd name="connsiteY2899" fmla="*/ 848682 h 6367455"/>
                <a:gd name="connsiteX2900" fmla="*/ 2904312 w 6891715"/>
                <a:gd name="connsiteY2900" fmla="*/ 841465 h 6367455"/>
                <a:gd name="connsiteX2901" fmla="*/ 2900333 w 6891715"/>
                <a:gd name="connsiteY2901" fmla="*/ 830795 h 6367455"/>
                <a:gd name="connsiteX2902" fmla="*/ 2915634 w 6891715"/>
                <a:gd name="connsiteY2902" fmla="*/ 832050 h 6367455"/>
                <a:gd name="connsiteX2903" fmla="*/ 3115497 w 6891715"/>
                <a:gd name="connsiteY2903" fmla="*/ 820737 h 6367455"/>
                <a:gd name="connsiteX2904" fmla="*/ 3128970 w 6891715"/>
                <a:gd name="connsiteY2904" fmla="*/ 829700 h 6367455"/>
                <a:gd name="connsiteX2905" fmla="*/ 3132104 w 6891715"/>
                <a:gd name="connsiteY2905" fmla="*/ 840826 h 6367455"/>
                <a:gd name="connsiteX2906" fmla="*/ 3125211 w 6891715"/>
                <a:gd name="connsiteY2906" fmla="*/ 850098 h 6367455"/>
                <a:gd name="connsiteX2907" fmla="*/ 3108291 w 6891715"/>
                <a:gd name="connsiteY2907" fmla="*/ 855662 h 6367455"/>
                <a:gd name="connsiteX2908" fmla="*/ 3112364 w 6891715"/>
                <a:gd name="connsiteY2908" fmla="*/ 841135 h 6367455"/>
                <a:gd name="connsiteX2909" fmla="*/ 2986079 w 6891715"/>
                <a:gd name="connsiteY2909" fmla="*/ 784222 h 6367455"/>
                <a:gd name="connsiteX2910" fmla="*/ 2989234 w 6891715"/>
                <a:gd name="connsiteY2910" fmla="*/ 792794 h 6367455"/>
                <a:gd name="connsiteX2911" fmla="*/ 2950732 w 6891715"/>
                <a:gd name="connsiteY2911" fmla="*/ 835022 h 6367455"/>
                <a:gd name="connsiteX2912" fmla="*/ 2938108 w 6891715"/>
                <a:gd name="connsiteY2912" fmla="*/ 829942 h 6367455"/>
                <a:gd name="connsiteX2913" fmla="*/ 2936846 w 6891715"/>
                <a:gd name="connsiteY2913" fmla="*/ 815337 h 6367455"/>
                <a:gd name="connsiteX2914" fmla="*/ 2944104 w 6891715"/>
                <a:gd name="connsiteY2914" fmla="*/ 803589 h 6367455"/>
                <a:gd name="connsiteX2915" fmla="*/ 2956728 w 6891715"/>
                <a:gd name="connsiteY2915" fmla="*/ 805494 h 6367455"/>
                <a:gd name="connsiteX2916" fmla="*/ 2963040 w 6891715"/>
                <a:gd name="connsiteY2916" fmla="*/ 796922 h 6367455"/>
                <a:gd name="connsiteX2917" fmla="*/ 2969036 w 6891715"/>
                <a:gd name="connsiteY2917" fmla="*/ 784539 h 6367455"/>
                <a:gd name="connsiteX2918" fmla="*/ 3181826 w 6891715"/>
                <a:gd name="connsiteY2918" fmla="*/ 777876 h 6367455"/>
                <a:gd name="connsiteX2919" fmla="*/ 3189253 w 6891715"/>
                <a:gd name="connsiteY2919" fmla="*/ 786862 h 6367455"/>
                <a:gd name="connsiteX2920" fmla="*/ 3181181 w 6891715"/>
                <a:gd name="connsiteY2920" fmla="*/ 793751 h 6367455"/>
                <a:gd name="connsiteX2921" fmla="*/ 3170203 w 6891715"/>
                <a:gd name="connsiteY2921" fmla="*/ 787760 h 6367455"/>
                <a:gd name="connsiteX2922" fmla="*/ 2989234 w 6891715"/>
                <a:gd name="connsiteY2922" fmla="*/ 760410 h 6367455"/>
                <a:gd name="connsiteX2923" fmla="*/ 3000346 w 6891715"/>
                <a:gd name="connsiteY2923" fmla="*/ 771020 h 6367455"/>
                <a:gd name="connsiteX2924" fmla="*/ 2997078 w 6891715"/>
                <a:gd name="connsiteY2924" fmla="*/ 785810 h 6367455"/>
                <a:gd name="connsiteX2925" fmla="*/ 2989559 w 6891715"/>
                <a:gd name="connsiteY2925" fmla="*/ 779380 h 6367455"/>
                <a:gd name="connsiteX2926" fmla="*/ 2989234 w 6891715"/>
                <a:gd name="connsiteY2926" fmla="*/ 760410 h 6367455"/>
                <a:gd name="connsiteX2927" fmla="*/ 3084673 w 6891715"/>
                <a:gd name="connsiteY2927" fmla="*/ 733425 h 6367455"/>
                <a:gd name="connsiteX2928" fmla="*/ 3095591 w 6891715"/>
                <a:gd name="connsiteY2928" fmla="*/ 744629 h 6367455"/>
                <a:gd name="connsiteX2929" fmla="*/ 3089491 w 6891715"/>
                <a:gd name="connsiteY2929" fmla="*/ 761915 h 6367455"/>
                <a:gd name="connsiteX2930" fmla="*/ 3078568 w 6891715"/>
                <a:gd name="connsiteY2930" fmla="*/ 778881 h 6367455"/>
                <a:gd name="connsiteX2931" fmla="*/ 3073427 w 6891715"/>
                <a:gd name="connsiteY2931" fmla="*/ 784323 h 6367455"/>
                <a:gd name="connsiteX2932" fmla="*/ 3061541 w 6891715"/>
                <a:gd name="connsiteY2932" fmla="*/ 788805 h 6367455"/>
                <a:gd name="connsiteX2933" fmla="*/ 3062825 w 6891715"/>
                <a:gd name="connsiteY2933" fmla="*/ 799369 h 6367455"/>
                <a:gd name="connsiteX2934" fmla="*/ 3065074 w 6891715"/>
                <a:gd name="connsiteY2934" fmla="*/ 811213 h 6367455"/>
                <a:gd name="connsiteX2935" fmla="*/ 3056400 w 6891715"/>
                <a:gd name="connsiteY2935" fmla="*/ 808972 h 6367455"/>
                <a:gd name="connsiteX2936" fmla="*/ 3054472 w 6891715"/>
                <a:gd name="connsiteY2936" fmla="*/ 788805 h 6367455"/>
                <a:gd name="connsiteX2937" fmla="*/ 3063789 w 6891715"/>
                <a:gd name="connsiteY2937" fmla="*/ 766077 h 6367455"/>
                <a:gd name="connsiteX2938" fmla="*/ 3045477 w 6891715"/>
                <a:gd name="connsiteY2938" fmla="*/ 773119 h 6367455"/>
                <a:gd name="connsiteX2939" fmla="*/ 3028448 w 6891715"/>
                <a:gd name="connsiteY2939" fmla="*/ 802890 h 6367455"/>
                <a:gd name="connsiteX2940" fmla="*/ 3016882 w 6891715"/>
                <a:gd name="connsiteY2940" fmla="*/ 795527 h 6367455"/>
                <a:gd name="connsiteX2941" fmla="*/ 3014633 w 6891715"/>
                <a:gd name="connsiteY2941" fmla="*/ 784643 h 6367455"/>
                <a:gd name="connsiteX2942" fmla="*/ 3028127 w 6891715"/>
                <a:gd name="connsiteY2942" fmla="*/ 766397 h 6367455"/>
                <a:gd name="connsiteX2943" fmla="*/ 3045477 w 6891715"/>
                <a:gd name="connsiteY2943" fmla="*/ 749431 h 6367455"/>
                <a:gd name="connsiteX2944" fmla="*/ 3065396 w 6891715"/>
                <a:gd name="connsiteY2944" fmla="*/ 743989 h 6367455"/>
                <a:gd name="connsiteX2945" fmla="*/ 3205129 w 6891715"/>
                <a:gd name="connsiteY2945" fmla="*/ 719138 h 6367455"/>
                <a:gd name="connsiteX2946" fmla="*/ 3203253 w 6891715"/>
                <a:gd name="connsiteY2946" fmla="*/ 736387 h 6367455"/>
                <a:gd name="connsiteX2947" fmla="*/ 3189807 w 6891715"/>
                <a:gd name="connsiteY2947" fmla="*/ 739776 h 6367455"/>
                <a:gd name="connsiteX2948" fmla="*/ 3184491 w 6891715"/>
                <a:gd name="connsiteY2948" fmla="*/ 726222 h 6367455"/>
                <a:gd name="connsiteX2949" fmla="*/ 3048002 w 6891715"/>
                <a:gd name="connsiteY2949" fmla="*/ 700087 h 6367455"/>
                <a:gd name="connsiteX2950" fmla="*/ 3055726 w 6891715"/>
                <a:gd name="connsiteY2950" fmla="*/ 703262 h 6367455"/>
                <a:gd name="connsiteX2951" fmla="*/ 3059084 w 6891715"/>
                <a:gd name="connsiteY2951" fmla="*/ 711517 h 6367455"/>
                <a:gd name="connsiteX2952" fmla="*/ 3057069 w 6891715"/>
                <a:gd name="connsiteY2952" fmla="*/ 725170 h 6367455"/>
                <a:gd name="connsiteX2953" fmla="*/ 3044980 w 6891715"/>
                <a:gd name="connsiteY2953" fmla="*/ 725487 h 6367455"/>
                <a:gd name="connsiteX2954" fmla="*/ 3041621 w 6891715"/>
                <a:gd name="connsiteY2954" fmla="*/ 709612 h 6367455"/>
                <a:gd name="connsiteX2955" fmla="*/ 3147591 w 6891715"/>
                <a:gd name="connsiteY2955" fmla="*/ 608011 h 6367455"/>
                <a:gd name="connsiteX2956" fmla="*/ 3157047 w 6891715"/>
                <a:gd name="connsiteY2956" fmla="*/ 609291 h 6367455"/>
                <a:gd name="connsiteX2957" fmla="*/ 3163667 w 6891715"/>
                <a:gd name="connsiteY2957" fmla="*/ 632651 h 6367455"/>
                <a:gd name="connsiteX2958" fmla="*/ 3154210 w 6891715"/>
                <a:gd name="connsiteY2958" fmla="*/ 648332 h 6367455"/>
                <a:gd name="connsiteX2959" fmla="*/ 3165873 w 6891715"/>
                <a:gd name="connsiteY2959" fmla="*/ 659212 h 6367455"/>
                <a:gd name="connsiteX2960" fmla="*/ 3165873 w 6891715"/>
                <a:gd name="connsiteY2960" fmla="*/ 666572 h 6367455"/>
                <a:gd name="connsiteX2961" fmla="*/ 3150428 w 6891715"/>
                <a:gd name="connsiteY2961" fmla="*/ 687053 h 6367455"/>
                <a:gd name="connsiteX2962" fmla="*/ 3152319 w 6891715"/>
                <a:gd name="connsiteY2962" fmla="*/ 699533 h 6367455"/>
                <a:gd name="connsiteX2963" fmla="*/ 3167134 w 6891715"/>
                <a:gd name="connsiteY2963" fmla="*/ 696333 h 6367455"/>
                <a:gd name="connsiteX2964" fmla="*/ 3173439 w 6891715"/>
                <a:gd name="connsiteY2964" fmla="*/ 675853 h 6367455"/>
                <a:gd name="connsiteX2965" fmla="*/ 3178482 w 6891715"/>
                <a:gd name="connsiteY2965" fmla="*/ 657932 h 6367455"/>
                <a:gd name="connsiteX2966" fmla="*/ 3193298 w 6891715"/>
                <a:gd name="connsiteY2966" fmla="*/ 651212 h 6367455"/>
                <a:gd name="connsiteX2967" fmla="*/ 3183211 w 6891715"/>
                <a:gd name="connsiteY2967" fmla="*/ 634571 h 6367455"/>
                <a:gd name="connsiteX2968" fmla="*/ 3192983 w 6891715"/>
                <a:gd name="connsiteY2968" fmla="*/ 621771 h 6367455"/>
                <a:gd name="connsiteX2969" fmla="*/ 3196765 w 6891715"/>
                <a:gd name="connsiteY2969" fmla="*/ 625611 h 6367455"/>
                <a:gd name="connsiteX2970" fmla="*/ 3199602 w 6891715"/>
                <a:gd name="connsiteY2970" fmla="*/ 629131 h 6367455"/>
                <a:gd name="connsiteX2971" fmla="*/ 3200548 w 6891715"/>
                <a:gd name="connsiteY2971" fmla="*/ 631051 h 6367455"/>
                <a:gd name="connsiteX2972" fmla="*/ 3201178 w 6891715"/>
                <a:gd name="connsiteY2972" fmla="*/ 632331 h 6367455"/>
                <a:gd name="connsiteX2973" fmla="*/ 3202124 w 6891715"/>
                <a:gd name="connsiteY2973" fmla="*/ 632971 h 6367455"/>
                <a:gd name="connsiteX2974" fmla="*/ 3203070 w 6891715"/>
                <a:gd name="connsiteY2974" fmla="*/ 633611 h 6367455"/>
                <a:gd name="connsiteX2975" fmla="*/ 3204015 w 6891715"/>
                <a:gd name="connsiteY2975" fmla="*/ 632971 h 6367455"/>
                <a:gd name="connsiteX2976" fmla="*/ 3205592 w 6891715"/>
                <a:gd name="connsiteY2976" fmla="*/ 632651 h 6367455"/>
                <a:gd name="connsiteX2977" fmla="*/ 3207483 w 6891715"/>
                <a:gd name="connsiteY2977" fmla="*/ 631691 h 6367455"/>
                <a:gd name="connsiteX2978" fmla="*/ 3208744 w 6891715"/>
                <a:gd name="connsiteY2978" fmla="*/ 631051 h 6367455"/>
                <a:gd name="connsiteX2979" fmla="*/ 3220092 w 6891715"/>
                <a:gd name="connsiteY2979" fmla="*/ 642572 h 6367455"/>
                <a:gd name="connsiteX2980" fmla="*/ 3225766 w 6891715"/>
                <a:gd name="connsiteY2980" fmla="*/ 654092 h 6367455"/>
                <a:gd name="connsiteX2981" fmla="*/ 3206852 w 6891715"/>
                <a:gd name="connsiteY2981" fmla="*/ 678093 h 6367455"/>
                <a:gd name="connsiteX2982" fmla="*/ 3205276 w 6891715"/>
                <a:gd name="connsiteY2982" fmla="*/ 700173 h 6367455"/>
                <a:gd name="connsiteX2983" fmla="*/ 3185102 w 6891715"/>
                <a:gd name="connsiteY2983" fmla="*/ 698253 h 6367455"/>
                <a:gd name="connsiteX2984" fmla="*/ 3181319 w 6891715"/>
                <a:gd name="connsiteY2984" fmla="*/ 716174 h 6367455"/>
                <a:gd name="connsiteX2985" fmla="*/ 3173754 w 6891715"/>
                <a:gd name="connsiteY2985" fmla="*/ 726734 h 6367455"/>
                <a:gd name="connsiteX2986" fmla="*/ 3184472 w 6891715"/>
                <a:gd name="connsiteY2986" fmla="*/ 743055 h 6367455"/>
                <a:gd name="connsiteX2987" fmla="*/ 3173754 w 6891715"/>
                <a:gd name="connsiteY2987" fmla="*/ 746255 h 6367455"/>
                <a:gd name="connsiteX2988" fmla="*/ 3160199 w 6891715"/>
                <a:gd name="connsiteY2988" fmla="*/ 738895 h 6367455"/>
                <a:gd name="connsiteX2989" fmla="*/ 3157047 w 6891715"/>
                <a:gd name="connsiteY2989" fmla="*/ 722894 h 6367455"/>
                <a:gd name="connsiteX2990" fmla="*/ 3154525 w 6891715"/>
                <a:gd name="connsiteY2990" fmla="*/ 730894 h 6367455"/>
                <a:gd name="connsiteX2991" fmla="*/ 3152949 w 6891715"/>
                <a:gd name="connsiteY2991" fmla="*/ 736974 h 6367455"/>
                <a:gd name="connsiteX2992" fmla="*/ 3152004 w 6891715"/>
                <a:gd name="connsiteY2992" fmla="*/ 739215 h 6367455"/>
                <a:gd name="connsiteX2993" fmla="*/ 3151688 w 6891715"/>
                <a:gd name="connsiteY2993" fmla="*/ 741135 h 6367455"/>
                <a:gd name="connsiteX2994" fmla="*/ 3151373 w 6891715"/>
                <a:gd name="connsiteY2994" fmla="*/ 743375 h 6367455"/>
                <a:gd name="connsiteX2995" fmla="*/ 3149482 w 6891715"/>
                <a:gd name="connsiteY2995" fmla="*/ 746895 h 6367455"/>
                <a:gd name="connsiteX2996" fmla="*/ 3144123 w 6891715"/>
                <a:gd name="connsiteY2996" fmla="*/ 756495 h 6367455"/>
                <a:gd name="connsiteX2997" fmla="*/ 3136243 w 6891715"/>
                <a:gd name="connsiteY2997" fmla="*/ 769935 h 6367455"/>
                <a:gd name="connsiteX2998" fmla="*/ 3126786 w 6891715"/>
                <a:gd name="connsiteY2998" fmla="*/ 760335 h 6367455"/>
                <a:gd name="connsiteX2999" fmla="*/ 3129623 w 6891715"/>
                <a:gd name="connsiteY2999" fmla="*/ 727694 h 6367455"/>
                <a:gd name="connsiteX3000" fmla="*/ 3116384 w 6891715"/>
                <a:gd name="connsiteY3000" fmla="*/ 740495 h 6367455"/>
                <a:gd name="connsiteX3001" fmla="*/ 3105036 w 6891715"/>
                <a:gd name="connsiteY3001" fmla="*/ 768975 h 6367455"/>
                <a:gd name="connsiteX3002" fmla="*/ 3097785 w 6891715"/>
                <a:gd name="connsiteY3002" fmla="*/ 767055 h 6367455"/>
                <a:gd name="connsiteX3003" fmla="*/ 3107873 w 6891715"/>
                <a:gd name="connsiteY3003" fmla="*/ 742415 h 6367455"/>
                <a:gd name="connsiteX3004" fmla="*/ 3096209 w 6891715"/>
                <a:gd name="connsiteY3004" fmla="*/ 740495 h 6367455"/>
                <a:gd name="connsiteX3005" fmla="*/ 3094003 w 6891715"/>
                <a:gd name="connsiteY3005" fmla="*/ 734094 h 6367455"/>
                <a:gd name="connsiteX3006" fmla="*/ 3107557 w 6891715"/>
                <a:gd name="connsiteY3006" fmla="*/ 727694 h 6367455"/>
                <a:gd name="connsiteX3007" fmla="*/ 3099992 w 6891715"/>
                <a:gd name="connsiteY3007" fmla="*/ 717134 h 6367455"/>
                <a:gd name="connsiteX3008" fmla="*/ 3127101 w 6891715"/>
                <a:gd name="connsiteY3008" fmla="*/ 687053 h 6367455"/>
                <a:gd name="connsiteX3009" fmla="*/ 3127101 w 6891715"/>
                <a:gd name="connsiteY3009" fmla="*/ 668172 h 6367455"/>
                <a:gd name="connsiteX3010" fmla="*/ 3135297 w 6891715"/>
                <a:gd name="connsiteY3010" fmla="*/ 656332 h 6367455"/>
                <a:gd name="connsiteX3011" fmla="*/ 3128992 w 6891715"/>
                <a:gd name="connsiteY3011" fmla="*/ 646732 h 6367455"/>
                <a:gd name="connsiteX3012" fmla="*/ 3086809 w 6891715"/>
                <a:gd name="connsiteY3012" fmla="*/ 601662 h 6367455"/>
                <a:gd name="connsiteX3013" fmla="*/ 3100900 w 6891715"/>
                <a:gd name="connsiteY3013" fmla="*/ 618490 h 6367455"/>
                <a:gd name="connsiteX3014" fmla="*/ 3095575 w 6891715"/>
                <a:gd name="connsiteY3014" fmla="*/ 628967 h 6367455"/>
                <a:gd name="connsiteX3015" fmla="*/ 3100274 w 6891715"/>
                <a:gd name="connsiteY3015" fmla="*/ 649287 h 6367455"/>
                <a:gd name="connsiteX3016" fmla="*/ 3095888 w 6891715"/>
                <a:gd name="connsiteY3016" fmla="*/ 658812 h 6367455"/>
                <a:gd name="connsiteX3017" fmla="*/ 3117816 w 6891715"/>
                <a:gd name="connsiteY3017" fmla="*/ 663575 h 6367455"/>
                <a:gd name="connsiteX3018" fmla="*/ 3107478 w 6891715"/>
                <a:gd name="connsiteY3018" fmla="*/ 680720 h 6367455"/>
                <a:gd name="connsiteX3019" fmla="*/ 3092755 w 6891715"/>
                <a:gd name="connsiteY3019" fmla="*/ 682625 h 6367455"/>
                <a:gd name="connsiteX3020" fmla="*/ 3067073 w 6891715"/>
                <a:gd name="connsiteY3020" fmla="*/ 700087 h 6367455"/>
                <a:gd name="connsiteX3021" fmla="*/ 3054544 w 6891715"/>
                <a:gd name="connsiteY3021" fmla="*/ 696912 h 6367455"/>
                <a:gd name="connsiteX3022" fmla="*/ 3082423 w 6891715"/>
                <a:gd name="connsiteY3022" fmla="*/ 661987 h 6367455"/>
                <a:gd name="connsiteX3023" fmla="*/ 3052351 w 6891715"/>
                <a:gd name="connsiteY3023" fmla="*/ 679767 h 6367455"/>
                <a:gd name="connsiteX3024" fmla="*/ 3042953 w 6891715"/>
                <a:gd name="connsiteY3024" fmla="*/ 679132 h 6367455"/>
                <a:gd name="connsiteX3025" fmla="*/ 3029170 w 6891715"/>
                <a:gd name="connsiteY3025" fmla="*/ 697230 h 6367455"/>
                <a:gd name="connsiteX3026" fmla="*/ 3024158 w 6891715"/>
                <a:gd name="connsiteY3026" fmla="*/ 683577 h 6367455"/>
                <a:gd name="connsiteX3027" fmla="*/ 3034495 w 6891715"/>
                <a:gd name="connsiteY3027" fmla="*/ 675957 h 6367455"/>
                <a:gd name="connsiteX3028" fmla="*/ 3031050 w 6891715"/>
                <a:gd name="connsiteY3028" fmla="*/ 662305 h 6367455"/>
                <a:gd name="connsiteX3029" fmla="*/ 3042640 w 6891715"/>
                <a:gd name="connsiteY3029" fmla="*/ 652780 h 6367455"/>
                <a:gd name="connsiteX3030" fmla="*/ 3057363 w 6891715"/>
                <a:gd name="connsiteY3030" fmla="*/ 649605 h 6367455"/>
                <a:gd name="connsiteX3031" fmla="*/ 3071460 w 6891715"/>
                <a:gd name="connsiteY3031" fmla="*/ 629285 h 6367455"/>
                <a:gd name="connsiteX3032" fmla="*/ 3083990 w 6891715"/>
                <a:gd name="connsiteY3032" fmla="*/ 628332 h 6367455"/>
                <a:gd name="connsiteX3033" fmla="*/ 3079917 w 6891715"/>
                <a:gd name="connsiteY3033" fmla="*/ 611187 h 6367455"/>
                <a:gd name="connsiteX3034" fmla="*/ 3198778 w 6891715"/>
                <a:gd name="connsiteY3034" fmla="*/ 596901 h 6367455"/>
                <a:gd name="connsiteX3035" fmla="*/ 3208960 w 6891715"/>
                <a:gd name="connsiteY3035" fmla="*/ 597864 h 6367455"/>
                <a:gd name="connsiteX3036" fmla="*/ 3214215 w 6891715"/>
                <a:gd name="connsiteY3036" fmla="*/ 603322 h 6367455"/>
                <a:gd name="connsiteX3037" fmla="*/ 3219798 w 6891715"/>
                <a:gd name="connsiteY3037" fmla="*/ 601074 h 6367455"/>
                <a:gd name="connsiteX3038" fmla="*/ 3227353 w 6891715"/>
                <a:gd name="connsiteY3038" fmla="*/ 611349 h 6367455"/>
                <a:gd name="connsiteX3039" fmla="*/ 3217828 w 6891715"/>
                <a:gd name="connsiteY3039" fmla="*/ 625476 h 6367455"/>
                <a:gd name="connsiteX3040" fmla="*/ 3201405 w 6891715"/>
                <a:gd name="connsiteY3040" fmla="*/ 609743 h 6367455"/>
                <a:gd name="connsiteX3041" fmla="*/ 3164907 w 6891715"/>
                <a:gd name="connsiteY3041" fmla="*/ 504825 h 6367455"/>
                <a:gd name="connsiteX3042" fmla="*/ 3188311 w 6891715"/>
                <a:gd name="connsiteY3042" fmla="*/ 509905 h 6367455"/>
                <a:gd name="connsiteX3043" fmla="*/ 3190841 w 6891715"/>
                <a:gd name="connsiteY3043" fmla="*/ 523558 h 6367455"/>
                <a:gd name="connsiteX3044" fmla="*/ 3182302 w 6891715"/>
                <a:gd name="connsiteY3044" fmla="*/ 535305 h 6367455"/>
                <a:gd name="connsiteX3045" fmla="*/ 3184516 w 6891715"/>
                <a:gd name="connsiteY3045" fmla="*/ 554355 h 6367455"/>
                <a:gd name="connsiteX3046" fmla="*/ 3172181 w 6891715"/>
                <a:gd name="connsiteY3046" fmla="*/ 566103 h 6367455"/>
                <a:gd name="connsiteX3047" fmla="*/ 3164591 w 6891715"/>
                <a:gd name="connsiteY3047" fmla="*/ 582930 h 6367455"/>
                <a:gd name="connsiteX3048" fmla="*/ 3136444 w 6891715"/>
                <a:gd name="connsiteY3048" fmla="*/ 592455 h 6367455"/>
                <a:gd name="connsiteX3049" fmla="*/ 3124110 w 6891715"/>
                <a:gd name="connsiteY3049" fmla="*/ 622300 h 6367455"/>
                <a:gd name="connsiteX3050" fmla="*/ 3119998 w 6891715"/>
                <a:gd name="connsiteY3050" fmla="*/ 619125 h 6367455"/>
                <a:gd name="connsiteX3051" fmla="*/ 3120631 w 6891715"/>
                <a:gd name="connsiteY3051" fmla="*/ 611823 h 6367455"/>
                <a:gd name="connsiteX3052" fmla="*/ 3109878 w 6891715"/>
                <a:gd name="connsiteY3052" fmla="*/ 602615 h 6367455"/>
                <a:gd name="connsiteX3053" fmla="*/ 3132965 w 6891715"/>
                <a:gd name="connsiteY3053" fmla="*/ 578803 h 6367455"/>
                <a:gd name="connsiteX3054" fmla="*/ 3136127 w 6891715"/>
                <a:gd name="connsiteY3054" fmla="*/ 555943 h 6367455"/>
                <a:gd name="connsiteX3055" fmla="*/ 3151941 w 6891715"/>
                <a:gd name="connsiteY3055" fmla="*/ 553403 h 6367455"/>
                <a:gd name="connsiteX3056" fmla="*/ 3155736 w 6891715"/>
                <a:gd name="connsiteY3056" fmla="*/ 542925 h 6367455"/>
                <a:gd name="connsiteX3057" fmla="*/ 3151624 w 6891715"/>
                <a:gd name="connsiteY3057" fmla="*/ 531495 h 6367455"/>
                <a:gd name="connsiteX3058" fmla="*/ 3157950 w 6891715"/>
                <a:gd name="connsiteY3058" fmla="*/ 523875 h 6367455"/>
                <a:gd name="connsiteX3059" fmla="*/ 4364771 w 6891715"/>
                <a:gd name="connsiteY3059" fmla="*/ 471424 h 6367455"/>
                <a:gd name="connsiteX3060" fmla="*/ 4352063 w 6891715"/>
                <a:gd name="connsiteY3060" fmla="*/ 473328 h 6367455"/>
                <a:gd name="connsiteX3061" fmla="*/ 4349204 w 6891715"/>
                <a:gd name="connsiteY3061" fmla="*/ 492370 h 6367455"/>
                <a:gd name="connsiteX3062" fmla="*/ 4353334 w 6891715"/>
                <a:gd name="connsiteY3062" fmla="*/ 505065 h 6367455"/>
                <a:gd name="connsiteX3063" fmla="*/ 4345709 w 6891715"/>
                <a:gd name="connsiteY3063" fmla="*/ 514269 h 6367455"/>
                <a:gd name="connsiteX3064" fmla="*/ 4338402 w 6891715"/>
                <a:gd name="connsiteY3064" fmla="*/ 505383 h 6367455"/>
                <a:gd name="connsiteX3065" fmla="*/ 4341579 w 6891715"/>
                <a:gd name="connsiteY3065" fmla="*/ 493005 h 6367455"/>
                <a:gd name="connsiteX3066" fmla="*/ 4337131 w 6891715"/>
                <a:gd name="connsiteY3066" fmla="*/ 479358 h 6367455"/>
                <a:gd name="connsiteX3067" fmla="*/ 4322835 w 6891715"/>
                <a:gd name="connsiteY3067" fmla="*/ 489514 h 6367455"/>
                <a:gd name="connsiteX3068" fmla="*/ 4315210 w 6891715"/>
                <a:gd name="connsiteY3068" fmla="*/ 501892 h 6367455"/>
                <a:gd name="connsiteX3069" fmla="*/ 4319976 w 6891715"/>
                <a:gd name="connsiteY3069" fmla="*/ 515538 h 6367455"/>
                <a:gd name="connsiteX3070" fmla="*/ 4326647 w 6891715"/>
                <a:gd name="connsiteY3070" fmla="*/ 515538 h 6367455"/>
                <a:gd name="connsiteX3071" fmla="*/ 4334590 w 6891715"/>
                <a:gd name="connsiteY3071" fmla="*/ 522203 h 6367455"/>
                <a:gd name="connsiteX3072" fmla="*/ 4333319 w 6891715"/>
                <a:gd name="connsiteY3072" fmla="*/ 536167 h 6367455"/>
                <a:gd name="connsiteX3073" fmla="*/ 4321882 w 6891715"/>
                <a:gd name="connsiteY3073" fmla="*/ 530455 h 6367455"/>
                <a:gd name="connsiteX3074" fmla="*/ 4315210 w 6891715"/>
                <a:gd name="connsiteY3074" fmla="*/ 539658 h 6367455"/>
                <a:gd name="connsiteX3075" fmla="*/ 4297419 w 6891715"/>
                <a:gd name="connsiteY3075" fmla="*/ 537119 h 6367455"/>
                <a:gd name="connsiteX3076" fmla="*/ 4292971 w 6891715"/>
                <a:gd name="connsiteY3076" fmla="*/ 550766 h 6367455"/>
                <a:gd name="connsiteX3077" fmla="*/ 4282805 w 6891715"/>
                <a:gd name="connsiteY3077" fmla="*/ 553940 h 6367455"/>
                <a:gd name="connsiteX3078" fmla="*/ 4274862 w 6891715"/>
                <a:gd name="connsiteY3078" fmla="*/ 552353 h 6367455"/>
                <a:gd name="connsiteX3079" fmla="*/ 4260566 w 6891715"/>
                <a:gd name="connsiteY3079" fmla="*/ 563778 h 6367455"/>
                <a:gd name="connsiteX3080" fmla="*/ 4263425 w 6891715"/>
                <a:gd name="connsiteY3080" fmla="*/ 579647 h 6367455"/>
                <a:gd name="connsiteX3081" fmla="*/ 4256754 w 6891715"/>
                <a:gd name="connsiteY3081" fmla="*/ 585677 h 6367455"/>
                <a:gd name="connsiteX3082" fmla="*/ 4246270 w 6891715"/>
                <a:gd name="connsiteY3082" fmla="*/ 586312 h 6367455"/>
                <a:gd name="connsiteX3083" fmla="*/ 4233244 w 6891715"/>
                <a:gd name="connsiteY3083" fmla="*/ 586946 h 6367455"/>
                <a:gd name="connsiteX3084" fmla="*/ 4227843 w 6891715"/>
                <a:gd name="connsiteY3084" fmla="*/ 601863 h 6367455"/>
                <a:gd name="connsiteX3085" fmla="*/ 4232926 w 6891715"/>
                <a:gd name="connsiteY3085" fmla="*/ 608210 h 6367455"/>
                <a:gd name="connsiteX3086" fmla="*/ 4241504 w 6891715"/>
                <a:gd name="connsiteY3086" fmla="*/ 605036 h 6367455"/>
                <a:gd name="connsiteX3087" fmla="*/ 4247858 w 6891715"/>
                <a:gd name="connsiteY3087" fmla="*/ 609797 h 6367455"/>
                <a:gd name="connsiteX3088" fmla="*/ 4239280 w 6891715"/>
                <a:gd name="connsiteY3088" fmla="*/ 612653 h 6367455"/>
                <a:gd name="connsiteX3089" fmla="*/ 4244363 w 6891715"/>
                <a:gd name="connsiteY3089" fmla="*/ 622174 h 6367455"/>
                <a:gd name="connsiteX3090" fmla="*/ 4254530 w 6891715"/>
                <a:gd name="connsiteY3090" fmla="*/ 624396 h 6367455"/>
                <a:gd name="connsiteX3091" fmla="*/ 4259295 w 6891715"/>
                <a:gd name="connsiteY3091" fmla="*/ 613288 h 6367455"/>
                <a:gd name="connsiteX3092" fmla="*/ 4260248 w 6891715"/>
                <a:gd name="connsiteY3092" fmla="*/ 619635 h 6367455"/>
                <a:gd name="connsiteX3093" fmla="*/ 4269462 w 6891715"/>
                <a:gd name="connsiteY3093" fmla="*/ 628204 h 6367455"/>
                <a:gd name="connsiteX3094" fmla="*/ 4263108 w 6891715"/>
                <a:gd name="connsiteY3094" fmla="*/ 631378 h 6367455"/>
                <a:gd name="connsiteX3095" fmla="*/ 4252624 w 6891715"/>
                <a:gd name="connsiteY3095" fmla="*/ 629791 h 6367455"/>
                <a:gd name="connsiteX3096" fmla="*/ 4260566 w 6891715"/>
                <a:gd name="connsiteY3096" fmla="*/ 643755 h 6367455"/>
                <a:gd name="connsiteX3097" fmla="*/ 4275180 w 6891715"/>
                <a:gd name="connsiteY3097" fmla="*/ 653594 h 6367455"/>
                <a:gd name="connsiteX3098" fmla="*/ 4289477 w 6891715"/>
                <a:gd name="connsiteY3098" fmla="*/ 646612 h 6367455"/>
                <a:gd name="connsiteX3099" fmla="*/ 4287570 w 6891715"/>
                <a:gd name="connsiteY3099" fmla="*/ 633599 h 6367455"/>
                <a:gd name="connsiteX3100" fmla="*/ 4297101 w 6891715"/>
                <a:gd name="connsiteY3100" fmla="*/ 628839 h 6367455"/>
                <a:gd name="connsiteX3101" fmla="*/ 4302185 w 6891715"/>
                <a:gd name="connsiteY3101" fmla="*/ 638360 h 6367455"/>
                <a:gd name="connsiteX3102" fmla="*/ 4312669 w 6891715"/>
                <a:gd name="connsiteY3102" fmla="*/ 637725 h 6367455"/>
                <a:gd name="connsiteX3103" fmla="*/ 4312033 w 6891715"/>
                <a:gd name="connsiteY3103" fmla="*/ 628204 h 6367455"/>
                <a:gd name="connsiteX3104" fmla="*/ 4308221 w 6891715"/>
                <a:gd name="connsiteY3104" fmla="*/ 616462 h 6367455"/>
                <a:gd name="connsiteX3105" fmla="*/ 4317752 w 6891715"/>
                <a:gd name="connsiteY3105" fmla="*/ 615827 h 6367455"/>
                <a:gd name="connsiteX3106" fmla="*/ 4332048 w 6891715"/>
                <a:gd name="connsiteY3106" fmla="*/ 624396 h 6367455"/>
                <a:gd name="connsiteX3107" fmla="*/ 4339673 w 6891715"/>
                <a:gd name="connsiteY3107" fmla="*/ 624396 h 6367455"/>
                <a:gd name="connsiteX3108" fmla="*/ 4339547 w 6891715"/>
                <a:gd name="connsiteY3108" fmla="*/ 624461 h 6367455"/>
                <a:gd name="connsiteX3109" fmla="*/ 4339882 w 6891715"/>
                <a:gd name="connsiteY3109" fmla="*/ 624461 h 6367455"/>
                <a:gd name="connsiteX3110" fmla="*/ 4340199 w 6891715"/>
                <a:gd name="connsiteY3110" fmla="*/ 623826 h 6367455"/>
                <a:gd name="connsiteX3111" fmla="*/ 4341172 w 6891715"/>
                <a:gd name="connsiteY3111" fmla="*/ 623340 h 6367455"/>
                <a:gd name="connsiteX3112" fmla="*/ 4347298 w 6891715"/>
                <a:gd name="connsiteY3112" fmla="*/ 612018 h 6367455"/>
                <a:gd name="connsiteX3113" fmla="*/ 4332366 w 6891715"/>
                <a:gd name="connsiteY3113" fmla="*/ 604402 h 6367455"/>
                <a:gd name="connsiteX3114" fmla="*/ 4328236 w 6891715"/>
                <a:gd name="connsiteY3114" fmla="*/ 605354 h 6367455"/>
                <a:gd name="connsiteX3115" fmla="*/ 4317434 w 6891715"/>
                <a:gd name="connsiteY3115" fmla="*/ 588216 h 6367455"/>
                <a:gd name="connsiteX3116" fmla="*/ 4329189 w 6891715"/>
                <a:gd name="connsiteY3116" fmla="*/ 567587 h 6367455"/>
                <a:gd name="connsiteX3117" fmla="*/ 4344121 w 6891715"/>
                <a:gd name="connsiteY3117" fmla="*/ 564731 h 6367455"/>
                <a:gd name="connsiteX3118" fmla="*/ 4350793 w 6891715"/>
                <a:gd name="connsiteY3118" fmla="*/ 555210 h 6367455"/>
                <a:gd name="connsiteX3119" fmla="*/ 4348886 w 6891715"/>
                <a:gd name="connsiteY3119" fmla="*/ 549814 h 6367455"/>
                <a:gd name="connsiteX3120" fmla="*/ 4361912 w 6891715"/>
                <a:gd name="connsiteY3120" fmla="*/ 539976 h 6367455"/>
                <a:gd name="connsiteX3121" fmla="*/ 4359053 w 6891715"/>
                <a:gd name="connsiteY3121" fmla="*/ 525059 h 6367455"/>
                <a:gd name="connsiteX3122" fmla="*/ 4355876 w 6891715"/>
                <a:gd name="connsiteY3122" fmla="*/ 522838 h 6367455"/>
                <a:gd name="connsiteX3123" fmla="*/ 4355240 w 6891715"/>
                <a:gd name="connsiteY3123" fmla="*/ 513634 h 6367455"/>
                <a:gd name="connsiteX3124" fmla="*/ 4380021 w 6891715"/>
                <a:gd name="connsiteY3124" fmla="*/ 502526 h 6367455"/>
                <a:gd name="connsiteX3125" fmla="*/ 4384151 w 6891715"/>
                <a:gd name="connsiteY3125" fmla="*/ 488879 h 6367455"/>
                <a:gd name="connsiteX3126" fmla="*/ 4380339 w 6891715"/>
                <a:gd name="connsiteY3126" fmla="*/ 476185 h 6367455"/>
                <a:gd name="connsiteX3127" fmla="*/ 4369537 w 6891715"/>
                <a:gd name="connsiteY3127" fmla="*/ 489514 h 6367455"/>
                <a:gd name="connsiteX3128" fmla="*/ 4360959 w 6891715"/>
                <a:gd name="connsiteY3128" fmla="*/ 501892 h 6367455"/>
                <a:gd name="connsiteX3129" fmla="*/ 4359053 w 6891715"/>
                <a:gd name="connsiteY3129" fmla="*/ 486023 h 6367455"/>
                <a:gd name="connsiteX3130" fmla="*/ 4366360 w 6891715"/>
                <a:gd name="connsiteY3130" fmla="*/ 478724 h 6367455"/>
                <a:gd name="connsiteX3131" fmla="*/ 3304349 w 6891715"/>
                <a:gd name="connsiteY3131" fmla="*/ 431801 h 6367455"/>
                <a:gd name="connsiteX3132" fmla="*/ 3318916 w 6891715"/>
                <a:gd name="connsiteY3132" fmla="*/ 437795 h 6367455"/>
                <a:gd name="connsiteX3133" fmla="*/ 3327783 w 6891715"/>
                <a:gd name="connsiteY3133" fmla="*/ 453570 h 6367455"/>
                <a:gd name="connsiteX3134" fmla="*/ 3334751 w 6891715"/>
                <a:gd name="connsiteY3134" fmla="*/ 432432 h 6367455"/>
                <a:gd name="connsiteX3135" fmla="*/ 3344568 w 6891715"/>
                <a:gd name="connsiteY3135" fmla="*/ 440950 h 6367455"/>
                <a:gd name="connsiteX3136" fmla="*/ 3340451 w 6891715"/>
                <a:gd name="connsiteY3136" fmla="*/ 462719 h 6367455"/>
                <a:gd name="connsiteX3137" fmla="*/ 3344885 w 6891715"/>
                <a:gd name="connsiteY3137" fmla="*/ 472183 h 6367455"/>
                <a:gd name="connsiteX3138" fmla="*/ 3354069 w 6891715"/>
                <a:gd name="connsiteY3138" fmla="*/ 456409 h 6367455"/>
                <a:gd name="connsiteX3139" fmla="*/ 3367053 w 6891715"/>
                <a:gd name="connsiteY3139" fmla="*/ 470290 h 6367455"/>
                <a:gd name="connsiteX3140" fmla="*/ 3355335 w 6891715"/>
                <a:gd name="connsiteY3140" fmla="*/ 475338 h 6367455"/>
                <a:gd name="connsiteX3141" fmla="*/ 3360719 w 6891715"/>
                <a:gd name="connsiteY3141" fmla="*/ 488904 h 6367455"/>
                <a:gd name="connsiteX3142" fmla="*/ 3347101 w 6891715"/>
                <a:gd name="connsiteY3142" fmla="*/ 510988 h 6367455"/>
                <a:gd name="connsiteX3143" fmla="*/ 3346151 w 6891715"/>
                <a:gd name="connsiteY3143" fmla="*/ 529917 h 6367455"/>
                <a:gd name="connsiteX3144" fmla="*/ 3358185 w 6891715"/>
                <a:gd name="connsiteY3144" fmla="*/ 549477 h 6367455"/>
                <a:gd name="connsiteX3145" fmla="*/ 3320183 w 6891715"/>
                <a:gd name="connsiteY3145" fmla="*/ 551055 h 6367455"/>
                <a:gd name="connsiteX3146" fmla="*/ 3317016 w 6891715"/>
                <a:gd name="connsiteY3146" fmla="*/ 534649 h 6367455"/>
                <a:gd name="connsiteX3147" fmla="*/ 3296748 w 6891715"/>
                <a:gd name="connsiteY3147" fmla="*/ 556733 h 6367455"/>
                <a:gd name="connsiteX3148" fmla="*/ 3274897 w 6891715"/>
                <a:gd name="connsiteY3148" fmla="*/ 555471 h 6367455"/>
                <a:gd name="connsiteX3149" fmla="*/ 3256845 w 6891715"/>
                <a:gd name="connsiteY3149" fmla="*/ 581026 h 6367455"/>
                <a:gd name="connsiteX3150" fmla="*/ 3243228 w 6891715"/>
                <a:gd name="connsiteY3150" fmla="*/ 566513 h 6367455"/>
                <a:gd name="connsiteX3151" fmla="*/ 3249562 w 6891715"/>
                <a:gd name="connsiteY3151" fmla="*/ 556102 h 6367455"/>
                <a:gd name="connsiteX3152" fmla="*/ 3270780 w 6891715"/>
                <a:gd name="connsiteY3152" fmla="*/ 552317 h 6367455"/>
                <a:gd name="connsiteX3153" fmla="*/ 3271413 w 6891715"/>
                <a:gd name="connsiteY3153" fmla="*/ 539066 h 6367455"/>
                <a:gd name="connsiteX3154" fmla="*/ 3255579 w 6891715"/>
                <a:gd name="connsiteY3154" fmla="*/ 533703 h 6367455"/>
                <a:gd name="connsiteX3155" fmla="*/ 3252412 w 6891715"/>
                <a:gd name="connsiteY3155" fmla="*/ 523292 h 6367455"/>
                <a:gd name="connsiteX3156" fmla="*/ 3267296 w 6891715"/>
                <a:gd name="connsiteY3156" fmla="*/ 516036 h 6367455"/>
                <a:gd name="connsiteX3157" fmla="*/ 3250828 w 6891715"/>
                <a:gd name="connsiteY3157" fmla="*/ 500261 h 6367455"/>
                <a:gd name="connsiteX3158" fmla="*/ 3264763 w 6891715"/>
                <a:gd name="connsiteY3158" fmla="*/ 481332 h 6367455"/>
                <a:gd name="connsiteX3159" fmla="*/ 3300548 w 6891715"/>
                <a:gd name="connsiteY3159" fmla="*/ 488588 h 6367455"/>
                <a:gd name="connsiteX3160" fmla="*/ 3308782 w 6891715"/>
                <a:gd name="connsiteY3160" fmla="*/ 480070 h 6367455"/>
                <a:gd name="connsiteX3161" fmla="*/ 3286614 w 6891715"/>
                <a:gd name="connsiteY3161" fmla="*/ 469975 h 6367455"/>
                <a:gd name="connsiteX3162" fmla="*/ 3288831 w 6891715"/>
                <a:gd name="connsiteY3162" fmla="*/ 456093 h 6367455"/>
                <a:gd name="connsiteX3163" fmla="*/ 3310999 w 6891715"/>
                <a:gd name="connsiteY3163" fmla="*/ 462088 h 6367455"/>
                <a:gd name="connsiteX3164" fmla="*/ 3435951 w 6891715"/>
                <a:gd name="connsiteY3164" fmla="*/ 361951 h 6367455"/>
                <a:gd name="connsiteX3165" fmla="*/ 3459129 w 6891715"/>
                <a:gd name="connsiteY3165" fmla="*/ 379352 h 6367455"/>
                <a:gd name="connsiteX3166" fmla="*/ 3458494 w 6891715"/>
                <a:gd name="connsiteY3166" fmla="*/ 393274 h 6367455"/>
                <a:gd name="connsiteX3167" fmla="*/ 3438491 w 6891715"/>
                <a:gd name="connsiteY3167" fmla="*/ 404980 h 6367455"/>
                <a:gd name="connsiteX3168" fmla="*/ 3440714 w 6891715"/>
                <a:gd name="connsiteY3168" fmla="*/ 424913 h 6367455"/>
                <a:gd name="connsiteX3169" fmla="*/ 3394358 w 6891715"/>
                <a:gd name="connsiteY3169" fmla="*/ 452439 h 6367455"/>
                <a:gd name="connsiteX3170" fmla="*/ 3382928 w 6891715"/>
                <a:gd name="connsiteY3170" fmla="*/ 442314 h 6367455"/>
                <a:gd name="connsiteX3171" fmla="*/ 3371816 w 6891715"/>
                <a:gd name="connsiteY3171" fmla="*/ 427444 h 6367455"/>
                <a:gd name="connsiteX3172" fmla="*/ 3393088 w 6891715"/>
                <a:gd name="connsiteY3172" fmla="*/ 427444 h 6367455"/>
                <a:gd name="connsiteX3173" fmla="*/ 3385468 w 6891715"/>
                <a:gd name="connsiteY3173" fmla="*/ 404031 h 6367455"/>
                <a:gd name="connsiteX3174" fmla="*/ 3411821 w 6891715"/>
                <a:gd name="connsiteY3174" fmla="*/ 400867 h 6367455"/>
                <a:gd name="connsiteX3175" fmla="*/ 3418171 w 6891715"/>
                <a:gd name="connsiteY3175" fmla="*/ 384098 h 6367455"/>
                <a:gd name="connsiteX3176" fmla="*/ 3424521 w 6891715"/>
                <a:gd name="connsiteY3176" fmla="*/ 395805 h 6367455"/>
                <a:gd name="connsiteX3177" fmla="*/ 3429919 w 6891715"/>
                <a:gd name="connsiteY3177" fmla="*/ 395488 h 6367455"/>
                <a:gd name="connsiteX3178" fmla="*/ 3424521 w 6891715"/>
                <a:gd name="connsiteY3178" fmla="*/ 373657 h 6367455"/>
                <a:gd name="connsiteX3179" fmla="*/ 3528661 w 6891715"/>
                <a:gd name="connsiteY3179" fmla="*/ 334961 h 6367455"/>
                <a:gd name="connsiteX3180" fmla="*/ 3536916 w 6891715"/>
                <a:gd name="connsiteY3180" fmla="*/ 337252 h 6367455"/>
                <a:gd name="connsiteX3181" fmla="*/ 3529613 w 6891715"/>
                <a:gd name="connsiteY3181" fmla="*/ 364093 h 6367455"/>
                <a:gd name="connsiteX3182" fmla="*/ 3509928 w 6891715"/>
                <a:gd name="connsiteY3182" fmla="*/ 366711 h 6367455"/>
                <a:gd name="connsiteX3183" fmla="*/ 3505166 w 6891715"/>
                <a:gd name="connsiteY3183" fmla="*/ 354600 h 6367455"/>
                <a:gd name="connsiteX3184" fmla="*/ 3523263 w 6891715"/>
                <a:gd name="connsiteY3184" fmla="*/ 347072 h 6367455"/>
                <a:gd name="connsiteX3185" fmla="*/ 4276189 w 6891715"/>
                <a:gd name="connsiteY3185" fmla="*/ 308170 h 6367455"/>
                <a:gd name="connsiteX3186" fmla="*/ 4271925 w 6891715"/>
                <a:gd name="connsiteY3186" fmla="*/ 310848 h 6367455"/>
                <a:gd name="connsiteX3187" fmla="*/ 4272040 w 6891715"/>
                <a:gd name="connsiteY3187" fmla="*/ 311192 h 6367455"/>
                <a:gd name="connsiteX3188" fmla="*/ 3488655 w 6891715"/>
                <a:gd name="connsiteY3188" fmla="*/ 279400 h 6367455"/>
                <a:gd name="connsiteX3189" fmla="*/ 3501355 w 6891715"/>
                <a:gd name="connsiteY3189" fmla="*/ 287882 h 6367455"/>
                <a:gd name="connsiteX3190" fmla="*/ 3495958 w 6891715"/>
                <a:gd name="connsiteY3190" fmla="*/ 298248 h 6367455"/>
                <a:gd name="connsiteX3191" fmla="*/ 3498180 w 6891715"/>
                <a:gd name="connsiteY3191" fmla="*/ 309557 h 6367455"/>
                <a:gd name="connsiteX3192" fmla="*/ 3516278 w 6891715"/>
                <a:gd name="connsiteY3192" fmla="*/ 322123 h 6367455"/>
                <a:gd name="connsiteX3193" fmla="*/ 3497545 w 6891715"/>
                <a:gd name="connsiteY3193" fmla="*/ 345054 h 6367455"/>
                <a:gd name="connsiteX3194" fmla="*/ 3490560 w 6891715"/>
                <a:gd name="connsiteY3194" fmla="*/ 364845 h 6367455"/>
                <a:gd name="connsiteX3195" fmla="*/ 3473415 w 6891715"/>
                <a:gd name="connsiteY3195" fmla="*/ 368300 h 6367455"/>
                <a:gd name="connsiteX3196" fmla="*/ 3448015 w 6891715"/>
                <a:gd name="connsiteY3196" fmla="*/ 342541 h 6367455"/>
                <a:gd name="connsiteX3197" fmla="*/ 3445475 w 6891715"/>
                <a:gd name="connsiteY3197" fmla="*/ 316468 h 6367455"/>
                <a:gd name="connsiteX3198" fmla="*/ 3433728 w 6891715"/>
                <a:gd name="connsiteY3198" fmla="*/ 314269 h 6367455"/>
                <a:gd name="connsiteX3199" fmla="*/ 3433728 w 6891715"/>
                <a:gd name="connsiteY3199" fmla="*/ 302960 h 6367455"/>
                <a:gd name="connsiteX3200" fmla="*/ 3438808 w 6891715"/>
                <a:gd name="connsiteY3200" fmla="*/ 289138 h 6367455"/>
                <a:gd name="connsiteX3201" fmla="*/ 3454683 w 6891715"/>
                <a:gd name="connsiteY3201" fmla="*/ 296678 h 6367455"/>
                <a:gd name="connsiteX3202" fmla="*/ 3479130 w 6891715"/>
                <a:gd name="connsiteY3202" fmla="*/ 296364 h 6367455"/>
                <a:gd name="connsiteX3203" fmla="*/ 3466748 w 6891715"/>
                <a:gd name="connsiteY3203" fmla="*/ 317096 h 6367455"/>
                <a:gd name="connsiteX3204" fmla="*/ 3478495 w 6891715"/>
                <a:gd name="connsiteY3204" fmla="*/ 340028 h 6367455"/>
                <a:gd name="connsiteX3205" fmla="*/ 3478495 w 6891715"/>
                <a:gd name="connsiteY3205" fmla="*/ 328719 h 6367455"/>
                <a:gd name="connsiteX3206" fmla="*/ 3494053 w 6891715"/>
                <a:gd name="connsiteY3206" fmla="*/ 309557 h 6367455"/>
                <a:gd name="connsiteX3207" fmla="*/ 3621053 w 6891715"/>
                <a:gd name="connsiteY3207" fmla="*/ 250824 h 6367455"/>
                <a:gd name="connsiteX3208" fmla="*/ 3633753 w 6891715"/>
                <a:gd name="connsiteY3208" fmla="*/ 259353 h 6367455"/>
                <a:gd name="connsiteX3209" fmla="*/ 3618195 w 6891715"/>
                <a:gd name="connsiteY3209" fmla="*/ 280201 h 6367455"/>
                <a:gd name="connsiteX3210" fmla="*/ 3627720 w 6891715"/>
                <a:gd name="connsiteY3210" fmla="*/ 304208 h 6367455"/>
                <a:gd name="connsiteX3211" fmla="*/ 3615973 w 6891715"/>
                <a:gd name="connsiteY3211" fmla="*/ 312737 h 6367455"/>
                <a:gd name="connsiteX3212" fmla="*/ 3601050 w 6891715"/>
                <a:gd name="connsiteY3212" fmla="*/ 303577 h 6367455"/>
                <a:gd name="connsiteX3213" fmla="*/ 3603273 w 6891715"/>
                <a:gd name="connsiteY3213" fmla="*/ 292837 h 6367455"/>
                <a:gd name="connsiteX3214" fmla="*/ 3595653 w 6891715"/>
                <a:gd name="connsiteY3214" fmla="*/ 274199 h 6367455"/>
                <a:gd name="connsiteX3215" fmla="*/ 3604860 w 6891715"/>
                <a:gd name="connsiteY3215" fmla="*/ 268830 h 6367455"/>
                <a:gd name="connsiteX3216" fmla="*/ 3610258 w 6891715"/>
                <a:gd name="connsiteY3216" fmla="*/ 258405 h 6367455"/>
                <a:gd name="connsiteX3217" fmla="*/ 3463697 w 6891715"/>
                <a:gd name="connsiteY3217" fmla="*/ 247649 h 6367455"/>
                <a:gd name="connsiteX3218" fmla="*/ 3468654 w 6891715"/>
                <a:gd name="connsiteY3218" fmla="*/ 252812 h 6367455"/>
                <a:gd name="connsiteX3219" fmla="*/ 3466904 w 6891715"/>
                <a:gd name="connsiteY3219" fmla="*/ 273140 h 6367455"/>
                <a:gd name="connsiteX3220" fmla="*/ 3463988 w 6891715"/>
                <a:gd name="connsiteY3220" fmla="*/ 287337 h 6367455"/>
                <a:gd name="connsiteX3221" fmla="*/ 3454366 w 6891715"/>
                <a:gd name="connsiteY3221" fmla="*/ 273140 h 6367455"/>
                <a:gd name="connsiteX3222" fmla="*/ 3514243 w 6891715"/>
                <a:gd name="connsiteY3222" fmla="*/ 244475 h 6367455"/>
                <a:gd name="connsiteX3223" fmla="*/ 3523940 w 6891715"/>
                <a:gd name="connsiteY3223" fmla="*/ 256388 h 6367455"/>
                <a:gd name="connsiteX3224" fmla="*/ 3525232 w 6891715"/>
                <a:gd name="connsiteY3224" fmla="*/ 268946 h 6367455"/>
                <a:gd name="connsiteX3225" fmla="*/ 3543655 w 6891715"/>
                <a:gd name="connsiteY3225" fmla="*/ 271200 h 6367455"/>
                <a:gd name="connsiteX3226" fmla="*/ 3546887 w 6891715"/>
                <a:gd name="connsiteY3226" fmla="*/ 284080 h 6367455"/>
                <a:gd name="connsiteX3227" fmla="*/ 3557553 w 6891715"/>
                <a:gd name="connsiteY3227" fmla="*/ 287944 h 6367455"/>
                <a:gd name="connsiteX3228" fmla="*/ 3554644 w 6891715"/>
                <a:gd name="connsiteY3228" fmla="*/ 304044 h 6367455"/>
                <a:gd name="connsiteX3229" fmla="*/ 3540746 w 6891715"/>
                <a:gd name="connsiteY3229" fmla="*/ 312737 h 6367455"/>
                <a:gd name="connsiteX3230" fmla="*/ 3524586 w 6891715"/>
                <a:gd name="connsiteY3230" fmla="*/ 294706 h 6367455"/>
                <a:gd name="connsiteX3231" fmla="*/ 3514890 w 6891715"/>
                <a:gd name="connsiteY3231" fmla="*/ 285046 h 6367455"/>
                <a:gd name="connsiteX3232" fmla="*/ 3517476 w 6891715"/>
                <a:gd name="connsiteY3232" fmla="*/ 269268 h 6367455"/>
                <a:gd name="connsiteX3233" fmla="*/ 3503578 w 6891715"/>
                <a:gd name="connsiteY3233" fmla="*/ 253168 h 6367455"/>
                <a:gd name="connsiteX3234" fmla="*/ 3570253 w 6891715"/>
                <a:gd name="connsiteY3234" fmla="*/ 234949 h 6367455"/>
                <a:gd name="connsiteX3235" fmla="*/ 3579778 w 6891715"/>
                <a:gd name="connsiteY3235" fmla="*/ 251203 h 6367455"/>
                <a:gd name="connsiteX3236" fmla="*/ 3571205 w 6891715"/>
                <a:gd name="connsiteY3236" fmla="*/ 257174 h 6367455"/>
                <a:gd name="connsiteX3237" fmla="*/ 3563903 w 6891715"/>
                <a:gd name="connsiteY3237" fmla="*/ 249213 h 6367455"/>
                <a:gd name="connsiteX3238" fmla="*/ 3564855 w 6891715"/>
                <a:gd name="connsiteY3238" fmla="*/ 239261 h 6367455"/>
                <a:gd name="connsiteX3239" fmla="*/ 3805219 w 6891715"/>
                <a:gd name="connsiteY3239" fmla="*/ 211137 h 6367455"/>
                <a:gd name="connsiteX3240" fmla="*/ 3835518 w 6891715"/>
                <a:gd name="connsiteY3240" fmla="*/ 224790 h 6367455"/>
                <a:gd name="connsiteX3241" fmla="*/ 3846478 w 6891715"/>
                <a:gd name="connsiteY3241" fmla="*/ 244792 h 6367455"/>
                <a:gd name="connsiteX3242" fmla="*/ 3843254 w 6891715"/>
                <a:gd name="connsiteY3242" fmla="*/ 252412 h 6367455"/>
                <a:gd name="connsiteX3243" fmla="*/ 3818435 w 6891715"/>
                <a:gd name="connsiteY3243" fmla="*/ 250190 h 6367455"/>
                <a:gd name="connsiteX3244" fmla="*/ 3782978 w 6891715"/>
                <a:gd name="connsiteY3244" fmla="*/ 229552 h 6367455"/>
                <a:gd name="connsiteX3245" fmla="*/ 3716499 w 6891715"/>
                <a:gd name="connsiteY3245" fmla="*/ 206375 h 6367455"/>
                <a:gd name="connsiteX3246" fmla="*/ 3732178 w 6891715"/>
                <a:gd name="connsiteY3246" fmla="*/ 217487 h 6367455"/>
                <a:gd name="connsiteX3247" fmla="*/ 3721516 w 6891715"/>
                <a:gd name="connsiteY3247" fmla="*/ 233363 h 6367455"/>
                <a:gd name="connsiteX3248" fmla="*/ 3706778 w 6891715"/>
                <a:gd name="connsiteY3248" fmla="*/ 208280 h 6367455"/>
                <a:gd name="connsiteX3249" fmla="*/ 3892555 w 6891715"/>
                <a:gd name="connsiteY3249" fmla="*/ 152400 h 6367455"/>
                <a:gd name="connsiteX3250" fmla="*/ 3891607 w 6891715"/>
                <a:gd name="connsiteY3250" fmla="*/ 170764 h 6367455"/>
                <a:gd name="connsiteX3251" fmla="*/ 3900454 w 6891715"/>
                <a:gd name="connsiteY3251" fmla="*/ 183652 h 6367455"/>
                <a:gd name="connsiteX3252" fmla="*/ 3893187 w 6891715"/>
                <a:gd name="connsiteY3252" fmla="*/ 195573 h 6367455"/>
                <a:gd name="connsiteX3253" fmla="*/ 3880232 w 6891715"/>
                <a:gd name="connsiteY3253" fmla="*/ 211682 h 6367455"/>
                <a:gd name="connsiteX3254" fmla="*/ 3858431 w 6891715"/>
                <a:gd name="connsiteY3254" fmla="*/ 239713 h 6367455"/>
                <a:gd name="connsiteX3255" fmla="*/ 3847056 w 6891715"/>
                <a:gd name="connsiteY3255" fmla="*/ 236491 h 6367455"/>
                <a:gd name="connsiteX3256" fmla="*/ 3847056 w 6891715"/>
                <a:gd name="connsiteY3256" fmla="*/ 209749 h 6367455"/>
                <a:gd name="connsiteX3257" fmla="*/ 3835366 w 6891715"/>
                <a:gd name="connsiteY3257" fmla="*/ 197184 h 6367455"/>
                <a:gd name="connsiteX3258" fmla="*/ 3845477 w 6891715"/>
                <a:gd name="connsiteY3258" fmla="*/ 175597 h 6367455"/>
                <a:gd name="connsiteX3259" fmla="*/ 3859379 w 6891715"/>
                <a:gd name="connsiteY3259" fmla="*/ 186230 h 6367455"/>
                <a:gd name="connsiteX3260" fmla="*/ 3862538 w 6891715"/>
                <a:gd name="connsiteY3260" fmla="*/ 172376 h 6367455"/>
                <a:gd name="connsiteX3261" fmla="*/ 3883076 w 6891715"/>
                <a:gd name="connsiteY3261" fmla="*/ 158199 h 6367455"/>
                <a:gd name="connsiteX3262" fmla="*/ 3911566 w 6891715"/>
                <a:gd name="connsiteY3262" fmla="*/ 117476 h 6367455"/>
                <a:gd name="connsiteX3263" fmla="*/ 3927580 w 6891715"/>
                <a:gd name="connsiteY3263" fmla="*/ 122238 h 6367455"/>
                <a:gd name="connsiteX3264" fmla="*/ 3940141 w 6891715"/>
                <a:gd name="connsiteY3264" fmla="*/ 148591 h 6367455"/>
                <a:gd name="connsiteX3265" fmla="*/ 3932918 w 6891715"/>
                <a:gd name="connsiteY3265" fmla="*/ 162243 h 6367455"/>
                <a:gd name="connsiteX3266" fmla="*/ 3918474 w 6891715"/>
                <a:gd name="connsiteY3266" fmla="*/ 169864 h 6367455"/>
                <a:gd name="connsiteX3267" fmla="*/ 3912822 w 6891715"/>
                <a:gd name="connsiteY3267" fmla="*/ 142558 h 6367455"/>
                <a:gd name="connsiteX3268" fmla="*/ 3911566 w 6891715"/>
                <a:gd name="connsiteY3268" fmla="*/ 117476 h 6367455"/>
                <a:gd name="connsiteX3269" fmla="*/ 3882623 w 6891715"/>
                <a:gd name="connsiteY3269" fmla="*/ 82550 h 6367455"/>
                <a:gd name="connsiteX3270" fmla="*/ 3889341 w 6891715"/>
                <a:gd name="connsiteY3270" fmla="*/ 101343 h 6367455"/>
                <a:gd name="connsiteX3271" fmla="*/ 3872388 w 6891715"/>
                <a:gd name="connsiteY3271" fmla="*/ 111216 h 6367455"/>
                <a:gd name="connsiteX3272" fmla="*/ 3852236 w 6891715"/>
                <a:gd name="connsiteY3272" fmla="*/ 124912 h 6367455"/>
                <a:gd name="connsiteX3273" fmla="*/ 3842640 w 6891715"/>
                <a:gd name="connsiteY3273" fmla="*/ 147527 h 6367455"/>
                <a:gd name="connsiteX3274" fmla="*/ 3811932 w 6891715"/>
                <a:gd name="connsiteY3274" fmla="*/ 167593 h 6367455"/>
                <a:gd name="connsiteX3275" fmla="*/ 3800417 w 6891715"/>
                <a:gd name="connsiteY3275" fmla="*/ 182563 h 6367455"/>
                <a:gd name="connsiteX3276" fmla="*/ 3792740 w 6891715"/>
                <a:gd name="connsiteY3276" fmla="*/ 163771 h 6367455"/>
                <a:gd name="connsiteX3277" fmla="*/ 3782184 w 6891715"/>
                <a:gd name="connsiteY3277" fmla="*/ 174282 h 6367455"/>
                <a:gd name="connsiteX3278" fmla="*/ 3762352 w 6891715"/>
                <a:gd name="connsiteY3278" fmla="*/ 178741 h 6367455"/>
                <a:gd name="connsiteX3279" fmla="*/ 3763951 w 6891715"/>
                <a:gd name="connsiteY3279" fmla="*/ 163771 h 6367455"/>
                <a:gd name="connsiteX3280" fmla="*/ 3760753 w 6891715"/>
                <a:gd name="connsiteY3280" fmla="*/ 144979 h 6367455"/>
                <a:gd name="connsiteX3281" fmla="*/ 3783783 w 6891715"/>
                <a:gd name="connsiteY3281" fmla="*/ 138290 h 6367455"/>
                <a:gd name="connsiteX3282" fmla="*/ 3794659 w 6891715"/>
                <a:gd name="connsiteY3282" fmla="*/ 121409 h 6367455"/>
                <a:gd name="connsiteX3283" fmla="*/ 3808413 w 6891715"/>
                <a:gd name="connsiteY3283" fmla="*/ 128735 h 6367455"/>
                <a:gd name="connsiteX3284" fmla="*/ 3806494 w 6891715"/>
                <a:gd name="connsiteY3284" fmla="*/ 142431 h 6367455"/>
                <a:gd name="connsiteX3285" fmla="*/ 3826646 w 6891715"/>
                <a:gd name="connsiteY3285" fmla="*/ 134468 h 6367455"/>
                <a:gd name="connsiteX3286" fmla="*/ 3823447 w 6891715"/>
                <a:gd name="connsiteY3286" fmla="*/ 118861 h 6367455"/>
                <a:gd name="connsiteX3287" fmla="*/ 3858313 w 6891715"/>
                <a:gd name="connsiteY3287" fmla="*/ 100706 h 6367455"/>
                <a:gd name="connsiteX3288" fmla="*/ 3867909 w 6891715"/>
                <a:gd name="connsiteY3288" fmla="*/ 104846 h 6367455"/>
                <a:gd name="connsiteX3289" fmla="*/ 3873987 w 6891715"/>
                <a:gd name="connsiteY3289" fmla="*/ 88921 h 6367455"/>
                <a:gd name="connsiteX3290" fmla="*/ 3954178 w 6891715"/>
                <a:gd name="connsiteY3290" fmla="*/ 46037 h 6367455"/>
                <a:gd name="connsiteX3291" fmla="*/ 3965541 w 6891715"/>
                <a:gd name="connsiteY3291" fmla="*/ 53654 h 6367455"/>
                <a:gd name="connsiteX3292" fmla="*/ 3964204 w 6891715"/>
                <a:gd name="connsiteY3292" fmla="*/ 74067 h 6367455"/>
                <a:gd name="connsiteX3293" fmla="*/ 3953175 w 6891715"/>
                <a:gd name="connsiteY3293" fmla="*/ 76200 h 6367455"/>
                <a:gd name="connsiteX3294" fmla="*/ 3955514 w 6891715"/>
                <a:gd name="connsiteY3294" fmla="*/ 67974 h 6367455"/>
                <a:gd name="connsiteX3295" fmla="*/ 3946491 w 6891715"/>
                <a:gd name="connsiteY3295" fmla="*/ 64318 h 6367455"/>
                <a:gd name="connsiteX3296" fmla="*/ 4240178 w 6891715"/>
                <a:gd name="connsiteY3296" fmla="*/ 42862 h 6367455"/>
                <a:gd name="connsiteX3297" fmla="*/ 4253469 w 6891715"/>
                <a:gd name="connsiteY3297" fmla="*/ 43488 h 6367455"/>
                <a:gd name="connsiteX3298" fmla="*/ 4254466 w 6891715"/>
                <a:gd name="connsiteY3298" fmla="*/ 63500 h 6367455"/>
                <a:gd name="connsiteX3299" fmla="*/ 4283567 w 6891715"/>
                <a:gd name="connsiteY3299" fmla="*/ 2124 h 6367455"/>
                <a:gd name="connsiteX3300" fmla="*/ 4289750 w 6891715"/>
                <a:gd name="connsiteY3300" fmla="*/ 3880 h 6367455"/>
                <a:gd name="connsiteX3301" fmla="*/ 4307921 w 6891715"/>
                <a:gd name="connsiteY3301" fmla="*/ 26351 h 6367455"/>
                <a:gd name="connsiteX3302" fmla="*/ 4311095 w 6891715"/>
                <a:gd name="connsiteY3302" fmla="*/ 16826 h 6367455"/>
                <a:gd name="connsiteX3303" fmla="*/ 4314150 w 6891715"/>
                <a:gd name="connsiteY3303" fmla="*/ 10809 h 6367455"/>
                <a:gd name="connsiteX3304" fmla="*/ 4334458 w 6891715"/>
                <a:gd name="connsiteY3304" fmla="*/ 16576 h 6367455"/>
                <a:gd name="connsiteX3305" fmla="*/ 4344797 w 6891715"/>
                <a:gd name="connsiteY3305" fmla="*/ 20074 h 6367455"/>
                <a:gd name="connsiteX3306" fmla="*/ 4331090 w 6891715"/>
                <a:gd name="connsiteY3306" fmla="*/ 40956 h 6367455"/>
                <a:gd name="connsiteX3307" fmla="*/ 4363145 w 6891715"/>
                <a:gd name="connsiteY3307" fmla="*/ 29208 h 6367455"/>
                <a:gd name="connsiteX3308" fmla="*/ 4366319 w 6891715"/>
                <a:gd name="connsiteY3308" fmla="*/ 54291 h 6367455"/>
                <a:gd name="connsiteX3309" fmla="*/ 4331407 w 6891715"/>
                <a:gd name="connsiteY3309" fmla="*/ 89533 h 6367455"/>
                <a:gd name="connsiteX3310" fmla="*/ 4304430 w 6891715"/>
                <a:gd name="connsiteY3310" fmla="*/ 84453 h 6367455"/>
                <a:gd name="connsiteX3311" fmla="*/ 4322203 w 6891715"/>
                <a:gd name="connsiteY3311" fmla="*/ 103186 h 6367455"/>
                <a:gd name="connsiteX3312" fmla="*/ 4318077 w 6891715"/>
                <a:gd name="connsiteY3312" fmla="*/ 112711 h 6367455"/>
                <a:gd name="connsiteX3313" fmla="*/ 4296178 w 6891715"/>
                <a:gd name="connsiteY3313" fmla="*/ 128586 h 6367455"/>
                <a:gd name="connsiteX3314" fmla="*/ 4289830 w 6891715"/>
                <a:gd name="connsiteY3314" fmla="*/ 141603 h 6367455"/>
                <a:gd name="connsiteX3315" fmla="*/ 4330772 w 6891715"/>
                <a:gd name="connsiteY3315" fmla="*/ 120331 h 6367455"/>
                <a:gd name="connsiteX3316" fmla="*/ 4344737 w 6891715"/>
                <a:gd name="connsiteY3316" fmla="*/ 116838 h 6367455"/>
                <a:gd name="connsiteX3317" fmla="*/ 4334263 w 6891715"/>
                <a:gd name="connsiteY3317" fmla="*/ 162241 h 6367455"/>
                <a:gd name="connsiteX3318" fmla="*/ 4311412 w 6891715"/>
                <a:gd name="connsiteY3318" fmla="*/ 184466 h 6367455"/>
                <a:gd name="connsiteX3319" fmla="*/ 4315538 w 6891715"/>
                <a:gd name="connsiteY3319" fmla="*/ 192086 h 6367455"/>
                <a:gd name="connsiteX3320" fmla="*/ 4331407 w 6891715"/>
                <a:gd name="connsiteY3320" fmla="*/ 180338 h 6367455"/>
                <a:gd name="connsiteX3321" fmla="*/ 4337755 w 6891715"/>
                <a:gd name="connsiteY3321" fmla="*/ 183196 h 6367455"/>
                <a:gd name="connsiteX3322" fmla="*/ 4336168 w 6891715"/>
                <a:gd name="connsiteY3322" fmla="*/ 219391 h 6367455"/>
                <a:gd name="connsiteX3323" fmla="*/ 4318712 w 6891715"/>
                <a:gd name="connsiteY3323" fmla="*/ 285748 h 6367455"/>
                <a:gd name="connsiteX3324" fmla="*/ 4278405 w 6891715"/>
                <a:gd name="connsiteY3324" fmla="*/ 298766 h 6367455"/>
                <a:gd name="connsiteX3325" fmla="*/ 4304430 w 6891715"/>
                <a:gd name="connsiteY3325" fmla="*/ 295591 h 6367455"/>
                <a:gd name="connsiteX3326" fmla="*/ 4326329 w 6891715"/>
                <a:gd name="connsiteY3326" fmla="*/ 288606 h 6367455"/>
                <a:gd name="connsiteX3327" fmla="*/ 4333946 w 6891715"/>
                <a:gd name="connsiteY3327" fmla="*/ 251458 h 6367455"/>
                <a:gd name="connsiteX3328" fmla="*/ 4359654 w 6891715"/>
                <a:gd name="connsiteY3328" fmla="*/ 182561 h 6367455"/>
                <a:gd name="connsiteX3329" fmla="*/ 4377109 w 6891715"/>
                <a:gd name="connsiteY3329" fmla="*/ 186053 h 6367455"/>
                <a:gd name="connsiteX3330" fmla="*/ 4357749 w 6891715"/>
                <a:gd name="connsiteY3330" fmla="*/ 157796 h 6367455"/>
                <a:gd name="connsiteX3331" fmla="*/ 4379331 w 6891715"/>
                <a:gd name="connsiteY3331" fmla="*/ 98741 h 6367455"/>
                <a:gd name="connsiteX3332" fmla="*/ 4394248 w 6891715"/>
                <a:gd name="connsiteY3332" fmla="*/ 92391 h 6367455"/>
                <a:gd name="connsiteX3333" fmla="*/ 4394883 w 6891715"/>
                <a:gd name="connsiteY3333" fmla="*/ 62546 h 6367455"/>
                <a:gd name="connsiteX3334" fmla="*/ 4419321 w 6891715"/>
                <a:gd name="connsiteY3334" fmla="*/ 81278 h 6367455"/>
                <a:gd name="connsiteX3335" fmla="*/ 4435189 w 6891715"/>
                <a:gd name="connsiteY3335" fmla="*/ 79056 h 6367455"/>
                <a:gd name="connsiteX3336" fmla="*/ 4449154 w 6891715"/>
                <a:gd name="connsiteY3336" fmla="*/ 100011 h 6367455"/>
                <a:gd name="connsiteX3337" fmla="*/ 4437729 w 6891715"/>
                <a:gd name="connsiteY3337" fmla="*/ 117156 h 6367455"/>
                <a:gd name="connsiteX3338" fmla="*/ 4451376 w 6891715"/>
                <a:gd name="connsiteY3338" fmla="*/ 126681 h 6367455"/>
                <a:gd name="connsiteX3339" fmla="*/ 4458675 w 6891715"/>
                <a:gd name="connsiteY3339" fmla="*/ 120013 h 6367455"/>
                <a:gd name="connsiteX3340" fmla="*/ 4482161 w 6891715"/>
                <a:gd name="connsiteY3340" fmla="*/ 111441 h 6367455"/>
                <a:gd name="connsiteX3341" fmla="*/ 4488509 w 6891715"/>
                <a:gd name="connsiteY3341" fmla="*/ 142873 h 6367455"/>
                <a:gd name="connsiteX3342" fmla="*/ 4505647 w 6891715"/>
                <a:gd name="connsiteY3342" fmla="*/ 127951 h 6367455"/>
                <a:gd name="connsiteX3343" fmla="*/ 4506282 w 6891715"/>
                <a:gd name="connsiteY3343" fmla="*/ 111123 h 6367455"/>
                <a:gd name="connsiteX3344" fmla="*/ 4521516 w 6891715"/>
                <a:gd name="connsiteY3344" fmla="*/ 136523 h 6367455"/>
                <a:gd name="connsiteX3345" fmla="*/ 4540559 w 6891715"/>
                <a:gd name="connsiteY3345" fmla="*/ 139381 h 6367455"/>
                <a:gd name="connsiteX3346" fmla="*/ 4539607 w 6891715"/>
                <a:gd name="connsiteY3346" fmla="*/ 149858 h 6367455"/>
                <a:gd name="connsiteX3347" fmla="*/ 4514217 w 6891715"/>
                <a:gd name="connsiteY3347" fmla="*/ 161606 h 6367455"/>
                <a:gd name="connsiteX3348" fmla="*/ 4529133 w 6891715"/>
                <a:gd name="connsiteY3348" fmla="*/ 173353 h 6367455"/>
                <a:gd name="connsiteX3349" fmla="*/ 4551032 w 6891715"/>
                <a:gd name="connsiteY3349" fmla="*/ 160336 h 6367455"/>
                <a:gd name="connsiteX3350" fmla="*/ 4578644 w 6891715"/>
                <a:gd name="connsiteY3350" fmla="*/ 163511 h 6367455"/>
                <a:gd name="connsiteX3351" fmla="*/ 4584357 w 6891715"/>
                <a:gd name="connsiteY3351" fmla="*/ 186371 h 6367455"/>
                <a:gd name="connsiteX3352" fmla="*/ 4600226 w 6891715"/>
                <a:gd name="connsiteY3352" fmla="*/ 183196 h 6367455"/>
                <a:gd name="connsiteX3353" fmla="*/ 4606891 w 6891715"/>
                <a:gd name="connsiteY3353" fmla="*/ 226376 h 6367455"/>
                <a:gd name="connsiteX3354" fmla="*/ 4574201 w 6891715"/>
                <a:gd name="connsiteY3354" fmla="*/ 233678 h 6367455"/>
                <a:gd name="connsiteX3355" fmla="*/ 4536116 w 6891715"/>
                <a:gd name="connsiteY3355" fmla="*/ 270826 h 6367455"/>
                <a:gd name="connsiteX3356" fmla="*/ 4517390 w 6891715"/>
                <a:gd name="connsiteY3356" fmla="*/ 274318 h 6367455"/>
                <a:gd name="connsiteX3357" fmla="*/ 4494222 w 6891715"/>
                <a:gd name="connsiteY3357" fmla="*/ 287336 h 6367455"/>
                <a:gd name="connsiteX3358" fmla="*/ 4451693 w 6891715"/>
                <a:gd name="connsiteY3358" fmla="*/ 276223 h 6367455"/>
                <a:gd name="connsiteX3359" fmla="*/ 4412656 w 6891715"/>
                <a:gd name="connsiteY3359" fmla="*/ 272413 h 6367455"/>
                <a:gd name="connsiteX3360" fmla="*/ 4376475 w 6891715"/>
                <a:gd name="connsiteY3360" fmla="*/ 260031 h 6367455"/>
                <a:gd name="connsiteX3361" fmla="*/ 4383140 w 6891715"/>
                <a:gd name="connsiteY3361" fmla="*/ 276541 h 6367455"/>
                <a:gd name="connsiteX3362" fmla="*/ 4374570 w 6891715"/>
                <a:gd name="connsiteY3362" fmla="*/ 288288 h 6367455"/>
                <a:gd name="connsiteX3363" fmla="*/ 4402182 w 6891715"/>
                <a:gd name="connsiteY3363" fmla="*/ 287336 h 6367455"/>
                <a:gd name="connsiteX3364" fmla="*/ 4435189 w 6891715"/>
                <a:gd name="connsiteY3364" fmla="*/ 298131 h 6367455"/>
                <a:gd name="connsiteX3365" fmla="*/ 4464706 w 6891715"/>
                <a:gd name="connsiteY3365" fmla="*/ 321308 h 6367455"/>
                <a:gd name="connsiteX3366" fmla="*/ 4459945 w 6891715"/>
                <a:gd name="connsiteY3366" fmla="*/ 338135 h 6367455"/>
                <a:gd name="connsiteX3367" fmla="*/ 4498665 w 6891715"/>
                <a:gd name="connsiteY3367" fmla="*/ 340040 h 6367455"/>
                <a:gd name="connsiteX3368" fmla="*/ 4507552 w 6891715"/>
                <a:gd name="connsiteY3368" fmla="*/ 363853 h 6367455"/>
                <a:gd name="connsiteX3369" fmla="*/ 4491048 w 6891715"/>
                <a:gd name="connsiteY3369" fmla="*/ 379728 h 6367455"/>
                <a:gd name="connsiteX3370" fmla="*/ 4511043 w 6891715"/>
                <a:gd name="connsiteY3370" fmla="*/ 395920 h 6367455"/>
                <a:gd name="connsiteX3371" fmla="*/ 4513582 w 6891715"/>
                <a:gd name="connsiteY3371" fmla="*/ 424178 h 6367455"/>
                <a:gd name="connsiteX3372" fmla="*/ 4502474 w 6891715"/>
                <a:gd name="connsiteY3372" fmla="*/ 461325 h 6367455"/>
                <a:gd name="connsiteX3373" fmla="*/ 4444711 w 6891715"/>
                <a:gd name="connsiteY3373" fmla="*/ 494345 h 6367455"/>
                <a:gd name="connsiteX3374" fmla="*/ 4432650 w 6891715"/>
                <a:gd name="connsiteY3374" fmla="*/ 482915 h 6367455"/>
                <a:gd name="connsiteX3375" fmla="*/ 4441220 w 6891715"/>
                <a:gd name="connsiteY3375" fmla="*/ 501648 h 6367455"/>
                <a:gd name="connsiteX3376" fmla="*/ 4435824 w 6891715"/>
                <a:gd name="connsiteY3376" fmla="*/ 513078 h 6367455"/>
                <a:gd name="connsiteX3377" fmla="*/ 4445346 w 6891715"/>
                <a:gd name="connsiteY3377" fmla="*/ 501330 h 6367455"/>
                <a:gd name="connsiteX3378" fmla="*/ 4506917 w 6891715"/>
                <a:gd name="connsiteY3378" fmla="*/ 470533 h 6367455"/>
                <a:gd name="connsiteX3379" fmla="*/ 4524373 w 6891715"/>
                <a:gd name="connsiteY3379" fmla="*/ 436560 h 6367455"/>
                <a:gd name="connsiteX3380" fmla="*/ 4529133 w 6891715"/>
                <a:gd name="connsiteY3380" fmla="*/ 400683 h 6367455"/>
                <a:gd name="connsiteX3381" fmla="*/ 4549445 w 6891715"/>
                <a:gd name="connsiteY3381" fmla="*/ 412113 h 6367455"/>
                <a:gd name="connsiteX3382" fmla="*/ 4552302 w 6891715"/>
                <a:gd name="connsiteY3382" fmla="*/ 390205 h 6367455"/>
                <a:gd name="connsiteX3383" fmla="*/ 4541511 w 6891715"/>
                <a:gd name="connsiteY3383" fmla="*/ 379410 h 6367455"/>
                <a:gd name="connsiteX3384" fmla="*/ 4532942 w 6891715"/>
                <a:gd name="connsiteY3384" fmla="*/ 380680 h 6367455"/>
                <a:gd name="connsiteX3385" fmla="*/ 4534211 w 6891715"/>
                <a:gd name="connsiteY3385" fmla="*/ 355598 h 6367455"/>
                <a:gd name="connsiteX3386" fmla="*/ 4555476 w 6891715"/>
                <a:gd name="connsiteY3386" fmla="*/ 379410 h 6367455"/>
                <a:gd name="connsiteX3387" fmla="*/ 4577692 w 6891715"/>
                <a:gd name="connsiteY3387" fmla="*/ 375918 h 6367455"/>
                <a:gd name="connsiteX3388" fmla="*/ 4584992 w 6891715"/>
                <a:gd name="connsiteY3388" fmla="*/ 388618 h 6367455"/>
                <a:gd name="connsiteX3389" fmla="*/ 4585033 w 6891715"/>
                <a:gd name="connsiteY3389" fmla="*/ 388603 h 6367455"/>
                <a:gd name="connsiteX3390" fmla="*/ 4609485 w 6891715"/>
                <a:gd name="connsiteY3390" fmla="*/ 386381 h 6367455"/>
                <a:gd name="connsiteX3391" fmla="*/ 4641240 w 6891715"/>
                <a:gd name="connsiteY3391" fmla="*/ 393364 h 6367455"/>
                <a:gd name="connsiteX3392" fmla="*/ 4647591 w 6891715"/>
                <a:gd name="connsiteY3392" fmla="*/ 411458 h 6367455"/>
                <a:gd name="connsiteX3393" fmla="*/ 4631078 w 6891715"/>
                <a:gd name="connsiteY3393" fmla="*/ 429235 h 6367455"/>
                <a:gd name="connsiteX3394" fmla="*/ 4635207 w 6891715"/>
                <a:gd name="connsiteY3394" fmla="*/ 434631 h 6367455"/>
                <a:gd name="connsiteX3395" fmla="*/ 4660611 w 6891715"/>
                <a:gd name="connsiteY3395" fmla="*/ 409871 h 6367455"/>
                <a:gd name="connsiteX3396" fmla="*/ 4681570 w 6891715"/>
                <a:gd name="connsiteY3396" fmla="*/ 407649 h 6367455"/>
                <a:gd name="connsiteX3397" fmla="*/ 4669820 w 6891715"/>
                <a:gd name="connsiteY3397" fmla="*/ 397173 h 6367455"/>
                <a:gd name="connsiteX3398" fmla="*/ 4676171 w 6891715"/>
                <a:gd name="connsiteY3398" fmla="*/ 367969 h 6367455"/>
                <a:gd name="connsiteX3399" fmla="*/ 4692049 w 6891715"/>
                <a:gd name="connsiteY3399" fmla="*/ 374000 h 6367455"/>
                <a:gd name="connsiteX3400" fmla="*/ 4702211 w 6891715"/>
                <a:gd name="connsiteY3400" fmla="*/ 354002 h 6367455"/>
                <a:gd name="connsiteX3401" fmla="*/ 4694907 w 6891715"/>
                <a:gd name="connsiteY3401" fmla="*/ 338130 h 6367455"/>
                <a:gd name="connsiteX3402" fmla="*/ 4696495 w 6891715"/>
                <a:gd name="connsiteY3402" fmla="*/ 325432 h 6367455"/>
                <a:gd name="connsiteX3403" fmla="*/ 4741270 w 6891715"/>
                <a:gd name="connsiteY3403" fmla="*/ 344161 h 6367455"/>
                <a:gd name="connsiteX3404" fmla="*/ 4764769 w 6891715"/>
                <a:gd name="connsiteY3404" fmla="*/ 374318 h 6367455"/>
                <a:gd name="connsiteX3405" fmla="*/ 4780646 w 6891715"/>
                <a:gd name="connsiteY3405" fmla="*/ 374318 h 6367455"/>
                <a:gd name="connsiteX3406" fmla="*/ 4789220 w 6891715"/>
                <a:gd name="connsiteY3406" fmla="*/ 387968 h 6367455"/>
                <a:gd name="connsiteX3407" fmla="*/ 4804145 w 6891715"/>
                <a:gd name="connsiteY3407" fmla="*/ 387650 h 6367455"/>
                <a:gd name="connsiteX3408" fmla="*/ 4778106 w 6891715"/>
                <a:gd name="connsiteY3408" fmla="*/ 430187 h 6367455"/>
                <a:gd name="connsiteX3409" fmla="*/ 4739999 w 6891715"/>
                <a:gd name="connsiteY3409" fmla="*/ 424156 h 6367455"/>
                <a:gd name="connsiteX3410" fmla="*/ 4711102 w 6891715"/>
                <a:gd name="connsiteY3410" fmla="*/ 399078 h 6367455"/>
                <a:gd name="connsiteX3411" fmla="*/ 4693319 w 6891715"/>
                <a:gd name="connsiteY3411" fmla="*/ 422251 h 6367455"/>
                <a:gd name="connsiteX3412" fmla="*/ 4699670 w 6891715"/>
                <a:gd name="connsiteY3412" fmla="*/ 444472 h 6367455"/>
                <a:gd name="connsiteX3413" fmla="*/ 4717771 w 6891715"/>
                <a:gd name="connsiteY3413" fmla="*/ 429870 h 6367455"/>
                <a:gd name="connsiteX3414" fmla="*/ 4725392 w 6891715"/>
                <a:gd name="connsiteY3414" fmla="*/ 440028 h 6367455"/>
                <a:gd name="connsiteX3415" fmla="*/ 4739047 w 6891715"/>
                <a:gd name="connsiteY3415" fmla="*/ 444155 h 6367455"/>
                <a:gd name="connsiteX3416" fmla="*/ 4718088 w 6891715"/>
                <a:gd name="connsiteY3416" fmla="*/ 463201 h 6367455"/>
                <a:gd name="connsiteX3417" fmla="*/ 4727615 w 6891715"/>
                <a:gd name="connsiteY3417" fmla="*/ 474629 h 6367455"/>
                <a:gd name="connsiteX3418" fmla="*/ 4751749 w 6891715"/>
                <a:gd name="connsiteY3418" fmla="*/ 458757 h 6367455"/>
                <a:gd name="connsiteX3419" fmla="*/ 4799700 w 6891715"/>
                <a:gd name="connsiteY3419" fmla="*/ 462566 h 6367455"/>
                <a:gd name="connsiteX3420" fmla="*/ 4782869 w 6891715"/>
                <a:gd name="connsiteY3420" fmla="*/ 493358 h 6367455"/>
                <a:gd name="connsiteX3421" fmla="*/ 4787315 w 6891715"/>
                <a:gd name="connsiteY3421" fmla="*/ 502564 h 6367455"/>
                <a:gd name="connsiteX3422" fmla="*/ 4815577 w 6891715"/>
                <a:gd name="connsiteY3422" fmla="*/ 474946 h 6367455"/>
                <a:gd name="connsiteX3423" fmla="*/ 4817800 w 6891715"/>
                <a:gd name="connsiteY3423" fmla="*/ 502564 h 6367455"/>
                <a:gd name="connsiteX3424" fmla="*/ 4839076 w 6891715"/>
                <a:gd name="connsiteY3424" fmla="*/ 525420 h 6367455"/>
                <a:gd name="connsiteX3425" fmla="*/ 4829867 w 6891715"/>
                <a:gd name="connsiteY3425" fmla="*/ 551767 h 6367455"/>
                <a:gd name="connsiteX3426" fmla="*/ 4808591 w 6891715"/>
                <a:gd name="connsiteY3426" fmla="*/ 559386 h 6367455"/>
                <a:gd name="connsiteX3427" fmla="*/ 4796207 w 6891715"/>
                <a:gd name="connsiteY3427" fmla="*/ 572401 h 6367455"/>
                <a:gd name="connsiteX3428" fmla="*/ 4795571 w 6891715"/>
                <a:gd name="connsiteY3428" fmla="*/ 616525 h 6367455"/>
                <a:gd name="connsiteX3429" fmla="*/ 4770485 w 6891715"/>
                <a:gd name="connsiteY3429" fmla="*/ 639698 h 6367455"/>
                <a:gd name="connsiteX3430" fmla="*/ 4779059 w 6891715"/>
                <a:gd name="connsiteY3430" fmla="*/ 656523 h 6367455"/>
                <a:gd name="connsiteX3431" fmla="*/ 4802240 w 6891715"/>
                <a:gd name="connsiteY3431" fmla="*/ 643825 h 6367455"/>
                <a:gd name="connsiteX3432" fmla="*/ 4812402 w 6891715"/>
                <a:gd name="connsiteY3432" fmla="*/ 577162 h 6367455"/>
                <a:gd name="connsiteX3433" fmla="*/ 4848920 w 6891715"/>
                <a:gd name="connsiteY3433" fmla="*/ 563512 h 6367455"/>
                <a:gd name="connsiteX3434" fmla="*/ 4858130 w 6891715"/>
                <a:gd name="connsiteY3434" fmla="*/ 516849 h 6367455"/>
                <a:gd name="connsiteX3435" fmla="*/ 4876230 w 6891715"/>
                <a:gd name="connsiteY3435" fmla="*/ 514627 h 6367455"/>
                <a:gd name="connsiteX3436" fmla="*/ 4887662 w 6891715"/>
                <a:gd name="connsiteY3436" fmla="*/ 506056 h 6367455"/>
                <a:gd name="connsiteX3437" fmla="*/ 4939741 w 6891715"/>
                <a:gd name="connsiteY3437" fmla="*/ 519071 h 6367455"/>
                <a:gd name="connsiteX3438" fmla="*/ 4983246 w 6891715"/>
                <a:gd name="connsiteY3438" fmla="*/ 527324 h 6367455"/>
                <a:gd name="connsiteX3439" fmla="*/ 4993090 w 6891715"/>
                <a:gd name="connsiteY3439" fmla="*/ 547005 h 6367455"/>
                <a:gd name="connsiteX3440" fmla="*/ 5003252 w 6891715"/>
                <a:gd name="connsiteY3440" fmla="*/ 537482 h 6367455"/>
                <a:gd name="connsiteX3441" fmla="*/ 5007697 w 6891715"/>
                <a:gd name="connsiteY3441" fmla="*/ 519706 h 6367455"/>
                <a:gd name="connsiteX3442" fmla="*/ 5044851 w 6891715"/>
                <a:gd name="connsiteY3442" fmla="*/ 530816 h 6367455"/>
                <a:gd name="connsiteX3443" fmla="*/ 5063904 w 6891715"/>
                <a:gd name="connsiteY3443" fmla="*/ 545418 h 6367455"/>
                <a:gd name="connsiteX3444" fmla="*/ 5070256 w 6891715"/>
                <a:gd name="connsiteY3444" fmla="*/ 536847 h 6367455"/>
                <a:gd name="connsiteX3445" fmla="*/ 5077559 w 6891715"/>
                <a:gd name="connsiteY3445" fmla="*/ 557164 h 6367455"/>
                <a:gd name="connsiteX3446" fmla="*/ 5105186 w 6891715"/>
                <a:gd name="connsiteY3446" fmla="*/ 555576 h 6367455"/>
                <a:gd name="connsiteX3447" fmla="*/ 5125510 w 6891715"/>
                <a:gd name="connsiteY3447" fmla="*/ 567957 h 6367455"/>
                <a:gd name="connsiteX3448" fmla="*/ 5144563 w 6891715"/>
                <a:gd name="connsiteY3448" fmla="*/ 587955 h 6367455"/>
                <a:gd name="connsiteX3449" fmla="*/ 5164569 w 6891715"/>
                <a:gd name="connsiteY3449" fmla="*/ 596209 h 6367455"/>
                <a:gd name="connsiteX3450" fmla="*/ 5181082 w 6891715"/>
                <a:gd name="connsiteY3450" fmla="*/ 617160 h 6367455"/>
                <a:gd name="connsiteX3451" fmla="*/ 5206486 w 6891715"/>
                <a:gd name="connsiteY3451" fmla="*/ 626366 h 6367455"/>
                <a:gd name="connsiteX3452" fmla="*/ 5212837 w 6891715"/>
                <a:gd name="connsiteY3452" fmla="*/ 641285 h 6367455"/>
                <a:gd name="connsiteX3453" fmla="*/ 5241417 w 6891715"/>
                <a:gd name="connsiteY3453" fmla="*/ 661602 h 6367455"/>
                <a:gd name="connsiteX3454" fmla="*/ 5311279 w 6891715"/>
                <a:gd name="connsiteY3454" fmla="*/ 734930 h 6367455"/>
                <a:gd name="connsiteX3455" fmla="*/ 5318583 w 6891715"/>
                <a:gd name="connsiteY3455" fmla="*/ 756199 h 6367455"/>
                <a:gd name="connsiteX3456" fmla="*/ 5332555 w 6891715"/>
                <a:gd name="connsiteY3456" fmla="*/ 761278 h 6367455"/>
                <a:gd name="connsiteX3457" fmla="*/ 5346210 w 6891715"/>
                <a:gd name="connsiteY3457" fmla="*/ 775880 h 6367455"/>
                <a:gd name="connsiteX3458" fmla="*/ 5352561 w 6891715"/>
                <a:gd name="connsiteY3458" fmla="*/ 771436 h 6367455"/>
                <a:gd name="connsiteX3459" fmla="*/ 5337636 w 6891715"/>
                <a:gd name="connsiteY3459" fmla="*/ 755881 h 6367455"/>
                <a:gd name="connsiteX3460" fmla="*/ 5337636 w 6891715"/>
                <a:gd name="connsiteY3460" fmla="*/ 740009 h 6367455"/>
                <a:gd name="connsiteX3461" fmla="*/ 5366533 w 6891715"/>
                <a:gd name="connsiteY3461" fmla="*/ 765087 h 6367455"/>
                <a:gd name="connsiteX3462" fmla="*/ 5366533 w 6891715"/>
                <a:gd name="connsiteY3462" fmla="*/ 776832 h 6367455"/>
                <a:gd name="connsiteX3463" fmla="*/ 5379553 w 6891715"/>
                <a:gd name="connsiteY3463" fmla="*/ 795561 h 6367455"/>
                <a:gd name="connsiteX3464" fmla="*/ 5431632 w 6891715"/>
                <a:gd name="connsiteY3464" fmla="*/ 816195 h 6367455"/>
                <a:gd name="connsiteX3465" fmla="*/ 5448462 w 6891715"/>
                <a:gd name="connsiteY3465" fmla="*/ 830797 h 6367455"/>
                <a:gd name="connsiteX3466" fmla="*/ 5444969 w 6891715"/>
                <a:gd name="connsiteY3466" fmla="*/ 806354 h 6367455"/>
                <a:gd name="connsiteX3467" fmla="*/ 5491014 w 6891715"/>
                <a:gd name="connsiteY3467" fmla="*/ 852383 h 6367455"/>
                <a:gd name="connsiteX3468" fmla="*/ 5494190 w 6891715"/>
                <a:gd name="connsiteY3468" fmla="*/ 864129 h 6367455"/>
                <a:gd name="connsiteX3469" fmla="*/ 5506257 w 6891715"/>
                <a:gd name="connsiteY3469" fmla="*/ 873334 h 6367455"/>
                <a:gd name="connsiteX3470" fmla="*/ 5503081 w 6891715"/>
                <a:gd name="connsiteY3470" fmla="*/ 891429 h 6367455"/>
                <a:gd name="connsiteX3471" fmla="*/ 5514513 w 6891715"/>
                <a:gd name="connsiteY3471" fmla="*/ 906031 h 6367455"/>
                <a:gd name="connsiteX3472" fmla="*/ 5526263 w 6891715"/>
                <a:gd name="connsiteY3472" fmla="*/ 892381 h 6367455"/>
                <a:gd name="connsiteX3473" fmla="*/ 5547539 w 6891715"/>
                <a:gd name="connsiteY3473" fmla="*/ 910158 h 6367455"/>
                <a:gd name="connsiteX3474" fmla="*/ 5572943 w 6891715"/>
                <a:gd name="connsiteY3474" fmla="*/ 919363 h 6367455"/>
                <a:gd name="connsiteX3475" fmla="*/ 5563734 w 6891715"/>
                <a:gd name="connsiteY3475" fmla="*/ 963488 h 6367455"/>
                <a:gd name="connsiteX3476" fmla="*/ 5578977 w 6891715"/>
                <a:gd name="connsiteY3476" fmla="*/ 981264 h 6367455"/>
                <a:gd name="connsiteX3477" fmla="*/ 5575166 w 6891715"/>
                <a:gd name="connsiteY3477" fmla="*/ 1032056 h 6367455"/>
                <a:gd name="connsiteX3478" fmla="*/ 5580565 w 6891715"/>
                <a:gd name="connsiteY3478" fmla="*/ 1047610 h 6367455"/>
                <a:gd name="connsiteX3479" fmla="*/ 5598348 w 6891715"/>
                <a:gd name="connsiteY3479" fmla="*/ 1037135 h 6367455"/>
                <a:gd name="connsiteX3480" fmla="*/ 5602158 w 6891715"/>
                <a:gd name="connsiteY3480" fmla="*/ 1068561 h 6367455"/>
                <a:gd name="connsiteX3481" fmla="*/ 5560241 w 6891715"/>
                <a:gd name="connsiteY3481" fmla="*/ 1152366 h 6367455"/>
                <a:gd name="connsiteX3482" fmla="*/ 5498636 w 6891715"/>
                <a:gd name="connsiteY3482" fmla="*/ 1245376 h 6367455"/>
                <a:gd name="connsiteX3483" fmla="*/ 5427186 w 6891715"/>
                <a:gd name="connsiteY3483" fmla="*/ 1279660 h 6367455"/>
                <a:gd name="connsiteX3484" fmla="*/ 5357642 w 6891715"/>
                <a:gd name="connsiteY3484" fmla="*/ 1305690 h 6367455"/>
                <a:gd name="connsiteX3485" fmla="*/ 5268727 w 6891715"/>
                <a:gd name="connsiteY3485" fmla="*/ 1295849 h 6367455"/>
                <a:gd name="connsiteX3486" fmla="*/ 5197277 w 6891715"/>
                <a:gd name="connsiteY3486" fmla="*/ 1259661 h 6367455"/>
                <a:gd name="connsiteX3487" fmla="*/ 5135037 w 6891715"/>
                <a:gd name="connsiteY3487" fmla="*/ 1254900 h 6367455"/>
                <a:gd name="connsiteX3488" fmla="*/ 5093119 w 6891715"/>
                <a:gd name="connsiteY3488" fmla="*/ 1236488 h 6367455"/>
                <a:gd name="connsiteX3489" fmla="*/ 5080735 w 6891715"/>
                <a:gd name="connsiteY3489" fmla="*/ 1242837 h 6367455"/>
                <a:gd name="connsiteX3490" fmla="*/ 5045804 w 6891715"/>
                <a:gd name="connsiteY3490" fmla="*/ 1221886 h 6367455"/>
                <a:gd name="connsiteX3491" fmla="*/ 5036277 w 6891715"/>
                <a:gd name="connsiteY3491" fmla="*/ 1231409 h 6367455"/>
                <a:gd name="connsiteX3492" fmla="*/ 5026433 w 6891715"/>
                <a:gd name="connsiteY3492" fmla="*/ 1206331 h 6367455"/>
                <a:gd name="connsiteX3493" fmla="*/ 5001346 w 6891715"/>
                <a:gd name="connsiteY3493" fmla="*/ 1207918 h 6367455"/>
                <a:gd name="connsiteX3494" fmla="*/ 4972131 w 6891715"/>
                <a:gd name="connsiteY3494" fmla="*/ 1180618 h 6367455"/>
                <a:gd name="connsiteX3495" fmla="*/ 4954666 w 6891715"/>
                <a:gd name="connsiteY3495" fmla="*/ 1206966 h 6367455"/>
                <a:gd name="connsiteX3496" fmla="*/ 4930214 w 6891715"/>
                <a:gd name="connsiteY3496" fmla="*/ 1185063 h 6367455"/>
                <a:gd name="connsiteX3497" fmla="*/ 4939423 w 6891715"/>
                <a:gd name="connsiteY3497" fmla="*/ 1161889 h 6367455"/>
                <a:gd name="connsiteX3498" fmla="*/ 4920053 w 6891715"/>
                <a:gd name="connsiteY3498" fmla="*/ 1156810 h 6367455"/>
                <a:gd name="connsiteX3499" fmla="*/ 4915924 w 6891715"/>
                <a:gd name="connsiteY3499" fmla="*/ 1144113 h 6367455"/>
                <a:gd name="connsiteX3500" fmla="*/ 4900047 w 6891715"/>
                <a:gd name="connsiteY3500" fmla="*/ 1147604 h 6367455"/>
                <a:gd name="connsiteX3501" fmla="*/ 4886074 w 6891715"/>
                <a:gd name="connsiteY3501" fmla="*/ 1166651 h 6367455"/>
                <a:gd name="connsiteX3502" fmla="*/ 4856542 w 6891715"/>
                <a:gd name="connsiteY3502" fmla="*/ 1143795 h 6367455"/>
                <a:gd name="connsiteX3503" fmla="*/ 4852414 w 6891715"/>
                <a:gd name="connsiteY3503" fmla="*/ 1151096 h 6367455"/>
                <a:gd name="connsiteX3504" fmla="*/ 4820341 w 6891715"/>
                <a:gd name="connsiteY3504" fmla="*/ 1139986 h 6367455"/>
                <a:gd name="connsiteX3505" fmla="*/ 4815260 w 6891715"/>
                <a:gd name="connsiteY3505" fmla="*/ 1127288 h 6367455"/>
                <a:gd name="connsiteX3506" fmla="*/ 4794936 w 6891715"/>
                <a:gd name="connsiteY3506" fmla="*/ 1123161 h 6367455"/>
                <a:gd name="connsiteX3507" fmla="*/ 4782869 w 6891715"/>
                <a:gd name="connsiteY3507" fmla="*/ 1074910 h 6367455"/>
                <a:gd name="connsiteX3508" fmla="*/ 4758418 w 6891715"/>
                <a:gd name="connsiteY3508" fmla="*/ 1057134 h 6367455"/>
                <a:gd name="connsiteX3509" fmla="*/ 4710785 w 6891715"/>
                <a:gd name="connsiteY3509" fmla="*/ 1055229 h 6367455"/>
                <a:gd name="connsiteX3510" fmla="*/ 4706339 w 6891715"/>
                <a:gd name="connsiteY3510" fmla="*/ 1060626 h 6367455"/>
                <a:gd name="connsiteX3511" fmla="*/ 4718088 w 6891715"/>
                <a:gd name="connsiteY3511" fmla="*/ 1066022 h 6367455"/>
                <a:gd name="connsiteX3512" fmla="*/ 4736506 w 6891715"/>
                <a:gd name="connsiteY3512" fmla="*/ 1087926 h 6367455"/>
                <a:gd name="connsiteX3513" fmla="*/ 4752067 w 6891715"/>
                <a:gd name="connsiteY3513" fmla="*/ 1083799 h 6367455"/>
                <a:gd name="connsiteX3514" fmla="*/ 4746033 w 6891715"/>
                <a:gd name="connsiteY3514" fmla="*/ 1108877 h 6367455"/>
                <a:gd name="connsiteX3515" fmla="*/ 4759053 w 6891715"/>
                <a:gd name="connsiteY3515" fmla="*/ 1138081 h 6367455"/>
                <a:gd name="connsiteX3516" fmla="*/ 4770802 w 6891715"/>
                <a:gd name="connsiteY3516" fmla="*/ 1142526 h 6367455"/>
                <a:gd name="connsiteX3517" fmla="*/ 4787950 w 6891715"/>
                <a:gd name="connsiteY3517" fmla="*/ 1166334 h 6367455"/>
                <a:gd name="connsiteX3518" fmla="*/ 4812402 w 6891715"/>
                <a:gd name="connsiteY3518" fmla="*/ 1176809 h 6367455"/>
                <a:gd name="connsiteX3519" fmla="*/ 4798747 w 6891715"/>
                <a:gd name="connsiteY3519" fmla="*/ 1188237 h 6367455"/>
                <a:gd name="connsiteX3520" fmla="*/ 4800017 w 6891715"/>
                <a:gd name="connsiteY3520" fmla="*/ 1204427 h 6367455"/>
                <a:gd name="connsiteX3521" fmla="*/ 4820976 w 6891715"/>
                <a:gd name="connsiteY3521" fmla="*/ 1203157 h 6367455"/>
                <a:gd name="connsiteX3522" fmla="*/ 4861305 w 6891715"/>
                <a:gd name="connsiteY3522" fmla="*/ 1231092 h 6367455"/>
                <a:gd name="connsiteX3523" fmla="*/ 4857494 w 6891715"/>
                <a:gd name="connsiteY3523" fmla="*/ 1245059 h 6367455"/>
                <a:gd name="connsiteX3524" fmla="*/ 4829867 w 6891715"/>
                <a:gd name="connsiteY3524" fmla="*/ 1250138 h 6367455"/>
                <a:gd name="connsiteX3525" fmla="*/ 4842569 w 6891715"/>
                <a:gd name="connsiteY3525" fmla="*/ 1262836 h 6367455"/>
                <a:gd name="connsiteX3526" fmla="*/ 4866068 w 6891715"/>
                <a:gd name="connsiteY3526" fmla="*/ 1259344 h 6367455"/>
                <a:gd name="connsiteX3527" fmla="*/ 4900047 w 6891715"/>
                <a:gd name="connsiteY3527" fmla="*/ 1267597 h 6367455"/>
                <a:gd name="connsiteX3528" fmla="*/ 4911796 w 6891715"/>
                <a:gd name="connsiteY3528" fmla="*/ 1281247 h 6367455"/>
                <a:gd name="connsiteX3529" fmla="*/ 4907668 w 6891715"/>
                <a:gd name="connsiteY3529" fmla="*/ 1299976 h 6367455"/>
                <a:gd name="connsiteX3530" fmla="*/ 4925769 w 6891715"/>
                <a:gd name="connsiteY3530" fmla="*/ 1296802 h 6367455"/>
                <a:gd name="connsiteX3531" fmla="*/ 4955619 w 6891715"/>
                <a:gd name="connsiteY3531" fmla="*/ 1312356 h 6367455"/>
                <a:gd name="connsiteX3532" fmla="*/ 4965145 w 6891715"/>
                <a:gd name="connsiteY3532" fmla="*/ 1341878 h 6367455"/>
                <a:gd name="connsiteX3533" fmla="*/ 4974989 w 6891715"/>
                <a:gd name="connsiteY3533" fmla="*/ 1352354 h 6367455"/>
                <a:gd name="connsiteX3534" fmla="*/ 4953078 w 6891715"/>
                <a:gd name="connsiteY3534" fmla="*/ 1385050 h 6367455"/>
                <a:gd name="connsiteX3535" fmla="*/ 4964828 w 6891715"/>
                <a:gd name="connsiteY3535" fmla="*/ 1413620 h 6367455"/>
                <a:gd name="connsiteX3536" fmla="*/ 4955301 w 6891715"/>
                <a:gd name="connsiteY3536" fmla="*/ 1422191 h 6367455"/>
                <a:gd name="connsiteX3537" fmla="*/ 4953396 w 6891715"/>
                <a:gd name="connsiteY3537" fmla="*/ 1459966 h 6367455"/>
                <a:gd name="connsiteX3538" fmla="*/ 4928309 w 6891715"/>
                <a:gd name="connsiteY3538" fmla="*/ 1458061 h 6367455"/>
                <a:gd name="connsiteX3539" fmla="*/ 4919735 w 6891715"/>
                <a:gd name="connsiteY3539" fmla="*/ 1476155 h 6367455"/>
                <a:gd name="connsiteX3540" fmla="*/ 4937836 w 6891715"/>
                <a:gd name="connsiteY3540" fmla="*/ 1485361 h 6367455"/>
                <a:gd name="connsiteX3541" fmla="*/ 4938153 w 6891715"/>
                <a:gd name="connsiteY3541" fmla="*/ 1501233 h 6367455"/>
                <a:gd name="connsiteX3542" fmla="*/ 4949903 w 6891715"/>
                <a:gd name="connsiteY3542" fmla="*/ 1508534 h 6367455"/>
                <a:gd name="connsiteX3543" fmla="*/ 4966415 w 6891715"/>
                <a:gd name="connsiteY3543" fmla="*/ 1581863 h 6367455"/>
                <a:gd name="connsiteX3544" fmla="*/ 4984198 w 6891715"/>
                <a:gd name="connsiteY3544" fmla="*/ 1575514 h 6367455"/>
                <a:gd name="connsiteX3545" fmla="*/ 4987692 w 6891715"/>
                <a:gd name="connsiteY3545" fmla="*/ 1601862 h 6367455"/>
                <a:gd name="connsiteX3546" fmla="*/ 4976260 w 6891715"/>
                <a:gd name="connsiteY3546" fmla="*/ 1619956 h 6367455"/>
                <a:gd name="connsiteX3547" fmla="*/ 4996583 w 6891715"/>
                <a:gd name="connsiteY3547" fmla="*/ 1643764 h 6367455"/>
                <a:gd name="connsiteX3548" fmla="*/ 4983881 w 6891715"/>
                <a:gd name="connsiteY3548" fmla="*/ 1654557 h 6367455"/>
                <a:gd name="connsiteX3549" fmla="*/ 4949267 w 6891715"/>
                <a:gd name="connsiteY3549" fmla="*/ 1672968 h 6367455"/>
                <a:gd name="connsiteX3550" fmla="*/ 4924498 w 6891715"/>
                <a:gd name="connsiteY3550" fmla="*/ 1736139 h 6367455"/>
                <a:gd name="connsiteX3551" fmla="*/ 4927991 w 6891715"/>
                <a:gd name="connsiteY3551" fmla="*/ 1790104 h 6367455"/>
                <a:gd name="connsiteX3552" fmla="*/ 4928309 w 6891715"/>
                <a:gd name="connsiteY3552" fmla="*/ 1829785 h 6367455"/>
                <a:gd name="connsiteX3553" fmla="*/ 4920053 w 6891715"/>
                <a:gd name="connsiteY3553" fmla="*/ 1845973 h 6367455"/>
                <a:gd name="connsiteX3554" fmla="*/ 4939423 w 6891715"/>
                <a:gd name="connsiteY3554" fmla="*/ 1862481 h 6367455"/>
                <a:gd name="connsiteX3555" fmla="*/ 4939106 w 6891715"/>
                <a:gd name="connsiteY3555" fmla="*/ 1842800 h 6367455"/>
                <a:gd name="connsiteX3556" fmla="*/ 4946410 w 6891715"/>
                <a:gd name="connsiteY3556" fmla="*/ 1838354 h 6367455"/>
                <a:gd name="connsiteX3557" fmla="*/ 4965145 w 6891715"/>
                <a:gd name="connsiteY3557" fmla="*/ 1902478 h 6367455"/>
                <a:gd name="connsiteX3558" fmla="*/ 4980070 w 6891715"/>
                <a:gd name="connsiteY3558" fmla="*/ 1903113 h 6367455"/>
                <a:gd name="connsiteX3559" fmla="*/ 4985786 w 6891715"/>
                <a:gd name="connsiteY3559" fmla="*/ 1955808 h 6367455"/>
                <a:gd name="connsiteX3560" fmla="*/ 4994043 w 6891715"/>
                <a:gd name="connsiteY3560" fmla="*/ 1967553 h 6367455"/>
                <a:gd name="connsiteX3561" fmla="*/ 4985151 w 6891715"/>
                <a:gd name="connsiteY3561" fmla="*/ 1984060 h 6367455"/>
                <a:gd name="connsiteX3562" fmla="*/ 4988009 w 6891715"/>
                <a:gd name="connsiteY3562" fmla="*/ 1998028 h 6367455"/>
                <a:gd name="connsiteX3563" fmla="*/ 4976895 w 6891715"/>
                <a:gd name="connsiteY3563" fmla="*/ 1987870 h 6367455"/>
                <a:gd name="connsiteX3564" fmla="*/ 4965780 w 6891715"/>
                <a:gd name="connsiteY3564" fmla="*/ 1999297 h 6367455"/>
                <a:gd name="connsiteX3565" fmla="*/ 4957206 w 6891715"/>
                <a:gd name="connsiteY3565" fmla="*/ 1998028 h 6367455"/>
                <a:gd name="connsiteX3566" fmla="*/ 4946727 w 6891715"/>
                <a:gd name="connsiteY3566" fmla="*/ 1994853 h 6367455"/>
                <a:gd name="connsiteX3567" fmla="*/ 4939423 w 6891715"/>
                <a:gd name="connsiteY3567" fmla="*/ 2005011 h 6367455"/>
                <a:gd name="connsiteX3568" fmla="*/ 4955936 w 6891715"/>
                <a:gd name="connsiteY3568" fmla="*/ 2009455 h 6367455"/>
                <a:gd name="connsiteX3569" fmla="*/ 4958477 w 6891715"/>
                <a:gd name="connsiteY3569" fmla="*/ 2033898 h 6367455"/>
                <a:gd name="connsiteX3570" fmla="*/ 4972131 w 6891715"/>
                <a:gd name="connsiteY3570" fmla="*/ 2042785 h 6367455"/>
                <a:gd name="connsiteX3571" fmla="*/ 4983881 w 6891715"/>
                <a:gd name="connsiteY3571" fmla="*/ 2034851 h 6367455"/>
                <a:gd name="connsiteX3572" fmla="*/ 4997218 w 6891715"/>
                <a:gd name="connsiteY3572" fmla="*/ 2049452 h 6367455"/>
                <a:gd name="connsiteX3573" fmla="*/ 5015319 w 6891715"/>
                <a:gd name="connsiteY3573" fmla="*/ 2044054 h 6367455"/>
                <a:gd name="connsiteX3574" fmla="*/ 5030244 w 6891715"/>
                <a:gd name="connsiteY3574" fmla="*/ 2048499 h 6367455"/>
                <a:gd name="connsiteX3575" fmla="*/ 5025798 w 6891715"/>
                <a:gd name="connsiteY3575" fmla="*/ 2064052 h 6367455"/>
                <a:gd name="connsiteX3576" fmla="*/ 5043581 w 6891715"/>
                <a:gd name="connsiteY3576" fmla="*/ 2102463 h 6367455"/>
                <a:gd name="connsiteX3577" fmla="*/ 5045169 w 6891715"/>
                <a:gd name="connsiteY3577" fmla="*/ 2118018 h 6367455"/>
                <a:gd name="connsiteX3578" fmla="*/ 5040405 w 6891715"/>
                <a:gd name="connsiteY3578" fmla="*/ 2132937 h 6367455"/>
                <a:gd name="connsiteX3579" fmla="*/ 5028974 w 6891715"/>
                <a:gd name="connsiteY3579" fmla="*/ 2133890 h 6367455"/>
                <a:gd name="connsiteX3580" fmla="*/ 5026751 w 6891715"/>
                <a:gd name="connsiteY3580" fmla="*/ 2141191 h 6367455"/>
                <a:gd name="connsiteX3581" fmla="*/ 5018177 w 6891715"/>
                <a:gd name="connsiteY3581" fmla="*/ 2138652 h 6367455"/>
                <a:gd name="connsiteX3582" fmla="*/ 5012143 w 6891715"/>
                <a:gd name="connsiteY3582" fmla="*/ 2125955 h 6367455"/>
                <a:gd name="connsiteX3583" fmla="*/ 5004204 w 6891715"/>
                <a:gd name="connsiteY3583" fmla="*/ 2117065 h 6367455"/>
                <a:gd name="connsiteX3584" fmla="*/ 4996583 w 6891715"/>
                <a:gd name="connsiteY3584" fmla="*/ 2118018 h 6367455"/>
                <a:gd name="connsiteX3585" fmla="*/ 4998488 w 6891715"/>
                <a:gd name="connsiteY3585" fmla="*/ 2132937 h 6367455"/>
                <a:gd name="connsiteX3586" fmla="*/ 5006427 w 6891715"/>
                <a:gd name="connsiteY3586" fmla="*/ 2136113 h 6367455"/>
                <a:gd name="connsiteX3587" fmla="*/ 5004204 w 6891715"/>
                <a:gd name="connsiteY3587" fmla="*/ 2151032 h 6367455"/>
                <a:gd name="connsiteX3588" fmla="*/ 5001981 w 6891715"/>
                <a:gd name="connsiteY3588" fmla="*/ 2160238 h 6367455"/>
                <a:gd name="connsiteX3589" fmla="*/ 5005792 w 6891715"/>
                <a:gd name="connsiteY3589" fmla="*/ 2170080 h 6367455"/>
                <a:gd name="connsiteX3590" fmla="*/ 4995313 w 6891715"/>
                <a:gd name="connsiteY3590" fmla="*/ 2165635 h 6367455"/>
                <a:gd name="connsiteX3591" fmla="*/ 4988009 w 6891715"/>
                <a:gd name="connsiteY3591" fmla="*/ 2158969 h 6367455"/>
                <a:gd name="connsiteX3592" fmla="*/ 4981976 w 6891715"/>
                <a:gd name="connsiteY3592" fmla="*/ 2138652 h 6367455"/>
                <a:gd name="connsiteX3593" fmla="*/ 4976260 w 6891715"/>
                <a:gd name="connsiteY3593" fmla="*/ 2125002 h 6367455"/>
                <a:gd name="connsiteX3594" fmla="*/ 4967051 w 6891715"/>
                <a:gd name="connsiteY3594" fmla="*/ 2115479 h 6367455"/>
                <a:gd name="connsiteX3595" fmla="*/ 4967686 w 6891715"/>
                <a:gd name="connsiteY3595" fmla="*/ 2094209 h 6367455"/>
                <a:gd name="connsiteX3596" fmla="*/ 4958477 w 6891715"/>
                <a:gd name="connsiteY3596" fmla="*/ 2072941 h 6367455"/>
                <a:gd name="connsiteX3597" fmla="*/ 4947362 w 6891715"/>
                <a:gd name="connsiteY3597" fmla="*/ 2050720 h 6367455"/>
                <a:gd name="connsiteX3598" fmla="*/ 4944822 w 6891715"/>
                <a:gd name="connsiteY3598" fmla="*/ 2070402 h 6367455"/>
                <a:gd name="connsiteX3599" fmla="*/ 4943552 w 6891715"/>
                <a:gd name="connsiteY3599" fmla="*/ 2082147 h 6367455"/>
                <a:gd name="connsiteX3600" fmla="*/ 4965145 w 6891715"/>
                <a:gd name="connsiteY3600" fmla="*/ 2104685 h 6367455"/>
                <a:gd name="connsiteX3601" fmla="*/ 4967051 w 6891715"/>
                <a:gd name="connsiteY3601" fmla="*/ 2115479 h 6367455"/>
                <a:gd name="connsiteX3602" fmla="*/ 4967686 w 6891715"/>
                <a:gd name="connsiteY3602" fmla="*/ 2132303 h 6367455"/>
                <a:gd name="connsiteX3603" fmla="*/ 4957206 w 6891715"/>
                <a:gd name="connsiteY3603" fmla="*/ 2125637 h 6367455"/>
                <a:gd name="connsiteX3604" fmla="*/ 4952443 w 6891715"/>
                <a:gd name="connsiteY3604" fmla="*/ 2108495 h 6367455"/>
                <a:gd name="connsiteX3605" fmla="*/ 4940058 w 6891715"/>
                <a:gd name="connsiteY3605" fmla="*/ 2096748 h 6367455"/>
                <a:gd name="connsiteX3606" fmla="*/ 4937518 w 6891715"/>
                <a:gd name="connsiteY3606" fmla="*/ 2110399 h 6367455"/>
                <a:gd name="connsiteX3607" fmla="*/ 4956889 w 6891715"/>
                <a:gd name="connsiteY3607" fmla="*/ 2131033 h 6367455"/>
                <a:gd name="connsiteX3608" fmla="*/ 4965145 w 6891715"/>
                <a:gd name="connsiteY3608" fmla="*/ 2146905 h 6367455"/>
                <a:gd name="connsiteX3609" fmla="*/ 4949267 w 6891715"/>
                <a:gd name="connsiteY3609" fmla="*/ 2143413 h 6367455"/>
                <a:gd name="connsiteX3610" fmla="*/ 4949903 w 6891715"/>
                <a:gd name="connsiteY3610" fmla="*/ 2154842 h 6367455"/>
                <a:gd name="connsiteX3611" fmla="*/ 4963240 w 6891715"/>
                <a:gd name="connsiteY3611" fmla="*/ 2169127 h 6367455"/>
                <a:gd name="connsiteX3612" fmla="*/ 4973402 w 6891715"/>
                <a:gd name="connsiteY3612" fmla="*/ 2196745 h 6367455"/>
                <a:gd name="connsiteX3613" fmla="*/ 4967051 w 6891715"/>
                <a:gd name="connsiteY3613" fmla="*/ 2196428 h 6367455"/>
                <a:gd name="connsiteX3614" fmla="*/ 4953396 w 6891715"/>
                <a:gd name="connsiteY3614" fmla="*/ 2182460 h 6367455"/>
                <a:gd name="connsiteX3615" fmla="*/ 4945457 w 6891715"/>
                <a:gd name="connsiteY3615" fmla="*/ 2181190 h 6367455"/>
                <a:gd name="connsiteX3616" fmla="*/ 4938153 w 6891715"/>
                <a:gd name="connsiteY3616" fmla="*/ 2167222 h 6367455"/>
                <a:gd name="connsiteX3617" fmla="*/ 4928626 w 6891715"/>
                <a:gd name="connsiteY3617" fmla="*/ 2161826 h 6367455"/>
                <a:gd name="connsiteX3618" fmla="*/ 4927356 w 6891715"/>
                <a:gd name="connsiteY3618" fmla="*/ 2180872 h 6367455"/>
                <a:gd name="connsiteX3619" fmla="*/ 4943869 w 6891715"/>
                <a:gd name="connsiteY3619" fmla="*/ 2184364 h 6367455"/>
                <a:gd name="connsiteX3620" fmla="*/ 4950855 w 6891715"/>
                <a:gd name="connsiteY3620" fmla="*/ 2196110 h 6367455"/>
                <a:gd name="connsiteX3621" fmla="*/ 4953713 w 6891715"/>
                <a:gd name="connsiteY3621" fmla="*/ 2212935 h 6367455"/>
                <a:gd name="connsiteX3622" fmla="*/ 4942599 w 6891715"/>
                <a:gd name="connsiteY3622" fmla="*/ 2203094 h 6367455"/>
                <a:gd name="connsiteX3623" fmla="*/ 4937836 w 6891715"/>
                <a:gd name="connsiteY3623" fmla="*/ 2210394 h 6367455"/>
                <a:gd name="connsiteX3624" fmla="*/ 4943234 w 6891715"/>
                <a:gd name="connsiteY3624" fmla="*/ 2216745 h 6367455"/>
                <a:gd name="connsiteX3625" fmla="*/ 4929262 w 6891715"/>
                <a:gd name="connsiteY3625" fmla="*/ 2217696 h 6367455"/>
                <a:gd name="connsiteX3626" fmla="*/ 4928944 w 6891715"/>
                <a:gd name="connsiteY3626" fmla="*/ 2225950 h 6367455"/>
                <a:gd name="connsiteX3627" fmla="*/ 4964510 w 6891715"/>
                <a:gd name="connsiteY3627" fmla="*/ 2254202 h 6367455"/>
                <a:gd name="connsiteX3628" fmla="*/ 5023893 w 6891715"/>
                <a:gd name="connsiteY3628" fmla="*/ 2285313 h 6367455"/>
                <a:gd name="connsiteX3629" fmla="*/ 5039770 w 6891715"/>
                <a:gd name="connsiteY3629" fmla="*/ 2294200 h 6367455"/>
                <a:gd name="connsiteX3630" fmla="*/ 5049297 w 6891715"/>
                <a:gd name="connsiteY3630" fmla="*/ 2332612 h 6367455"/>
                <a:gd name="connsiteX3631" fmla="*/ 5048979 w 6891715"/>
                <a:gd name="connsiteY3631" fmla="*/ 2345945 h 6367455"/>
                <a:gd name="connsiteX3632" fmla="*/ 5039770 w 6891715"/>
                <a:gd name="connsiteY3632" fmla="*/ 2368801 h 6367455"/>
                <a:gd name="connsiteX3633" fmla="*/ 5044851 w 6891715"/>
                <a:gd name="connsiteY3633" fmla="*/ 2386896 h 6367455"/>
                <a:gd name="connsiteX3634" fmla="*/ 5065492 w 6891715"/>
                <a:gd name="connsiteY3634" fmla="*/ 2398325 h 6367455"/>
                <a:gd name="connsiteX3635" fmla="*/ 5096612 w 6891715"/>
                <a:gd name="connsiteY3635" fmla="*/ 2379912 h 6367455"/>
                <a:gd name="connsiteX3636" fmla="*/ 5105822 w 6891715"/>
                <a:gd name="connsiteY3636" fmla="*/ 2353882 h 6367455"/>
                <a:gd name="connsiteX3637" fmla="*/ 5123922 w 6891715"/>
                <a:gd name="connsiteY3637" fmla="*/ 2344994 h 6367455"/>
                <a:gd name="connsiteX3638" fmla="*/ 5134719 w 6891715"/>
                <a:gd name="connsiteY3638" fmla="*/ 2303725 h 6367455"/>
                <a:gd name="connsiteX3639" fmla="*/ 5125510 w 6891715"/>
                <a:gd name="connsiteY3639" fmla="*/ 2289122 h 6367455"/>
                <a:gd name="connsiteX3640" fmla="*/ 5135037 w 6891715"/>
                <a:gd name="connsiteY3640" fmla="*/ 2287218 h 6367455"/>
                <a:gd name="connsiteX3641" fmla="*/ 5136307 w 6891715"/>
                <a:gd name="connsiteY3641" fmla="*/ 2275472 h 6367455"/>
                <a:gd name="connsiteX3642" fmla="*/ 5108362 w 6891715"/>
                <a:gd name="connsiteY3642" fmla="*/ 2253568 h 6367455"/>
                <a:gd name="connsiteX3643" fmla="*/ 5102011 w 6891715"/>
                <a:gd name="connsiteY3643" fmla="*/ 2215792 h 6367455"/>
                <a:gd name="connsiteX3644" fmla="*/ 5089626 w 6891715"/>
                <a:gd name="connsiteY3644" fmla="*/ 2202777 h 6367455"/>
                <a:gd name="connsiteX3645" fmla="*/ 5053743 w 6891715"/>
                <a:gd name="connsiteY3645" fmla="*/ 2169127 h 6367455"/>
                <a:gd name="connsiteX3646" fmla="*/ 5050885 w 6891715"/>
                <a:gd name="connsiteY3646" fmla="*/ 2151985 h 6367455"/>
                <a:gd name="connsiteX3647" fmla="*/ 5054378 w 6891715"/>
                <a:gd name="connsiteY3647" fmla="*/ 2136430 h 6367455"/>
                <a:gd name="connsiteX3648" fmla="*/ 5063269 w 6891715"/>
                <a:gd name="connsiteY3648" fmla="*/ 2119922 h 6367455"/>
                <a:gd name="connsiteX3649" fmla="*/ 5062317 w 6891715"/>
                <a:gd name="connsiteY3649" fmla="*/ 2108177 h 6367455"/>
                <a:gd name="connsiteX3650" fmla="*/ 5053108 w 6891715"/>
                <a:gd name="connsiteY3650" fmla="*/ 2100558 h 6367455"/>
                <a:gd name="connsiteX3651" fmla="*/ 5054378 w 6891715"/>
                <a:gd name="connsiteY3651" fmla="*/ 2089131 h 6367455"/>
                <a:gd name="connsiteX3652" fmla="*/ 5061046 w 6891715"/>
                <a:gd name="connsiteY3652" fmla="*/ 2078655 h 6367455"/>
                <a:gd name="connsiteX3653" fmla="*/ 5058506 w 6891715"/>
                <a:gd name="connsiteY3653" fmla="*/ 2054530 h 6367455"/>
                <a:gd name="connsiteX3654" fmla="*/ 5041993 w 6891715"/>
                <a:gd name="connsiteY3654" fmla="*/ 2037070 h 6367455"/>
                <a:gd name="connsiteX3655" fmla="*/ 5029291 w 6891715"/>
                <a:gd name="connsiteY3655" fmla="*/ 2038023 h 6367455"/>
                <a:gd name="connsiteX3656" fmla="*/ 5023575 w 6891715"/>
                <a:gd name="connsiteY3656" fmla="*/ 2023105 h 6367455"/>
                <a:gd name="connsiteX3657" fmla="*/ 5007697 w 6891715"/>
                <a:gd name="connsiteY3657" fmla="*/ 2018344 h 6367455"/>
                <a:gd name="connsiteX3658" fmla="*/ 4999123 w 6891715"/>
                <a:gd name="connsiteY3658" fmla="*/ 2020248 h 6367455"/>
                <a:gd name="connsiteX3659" fmla="*/ 4983246 w 6891715"/>
                <a:gd name="connsiteY3659" fmla="*/ 2015487 h 6367455"/>
                <a:gd name="connsiteX3660" fmla="*/ 4982611 w 6891715"/>
                <a:gd name="connsiteY3660" fmla="*/ 2008186 h 6367455"/>
                <a:gd name="connsiteX3661" fmla="*/ 4988009 w 6891715"/>
                <a:gd name="connsiteY3661" fmla="*/ 1998028 h 6367455"/>
                <a:gd name="connsiteX3662" fmla="*/ 5000076 w 6891715"/>
                <a:gd name="connsiteY3662" fmla="*/ 1981203 h 6367455"/>
                <a:gd name="connsiteX3663" fmla="*/ 4994043 w 6891715"/>
                <a:gd name="connsiteY3663" fmla="*/ 1967553 h 6367455"/>
                <a:gd name="connsiteX3664" fmla="*/ 5002617 w 6891715"/>
                <a:gd name="connsiteY3664" fmla="*/ 1951682 h 6367455"/>
                <a:gd name="connsiteX3665" fmla="*/ 4999123 w 6891715"/>
                <a:gd name="connsiteY3665" fmla="*/ 1929461 h 6367455"/>
                <a:gd name="connsiteX3666" fmla="*/ 4995630 w 6891715"/>
                <a:gd name="connsiteY3666" fmla="*/ 1894542 h 6367455"/>
                <a:gd name="connsiteX3667" fmla="*/ 5009285 w 6891715"/>
                <a:gd name="connsiteY3667" fmla="*/ 1902161 h 6367455"/>
                <a:gd name="connsiteX3668" fmla="*/ 5047709 w 6891715"/>
                <a:gd name="connsiteY3668" fmla="*/ 1893273 h 6367455"/>
                <a:gd name="connsiteX3669" fmla="*/ 5039135 w 6891715"/>
                <a:gd name="connsiteY3669" fmla="*/ 1881527 h 6367455"/>
                <a:gd name="connsiteX3670" fmla="*/ 5005157 w 6891715"/>
                <a:gd name="connsiteY3670" fmla="*/ 1876766 h 6367455"/>
                <a:gd name="connsiteX3671" fmla="*/ 5002617 w 6891715"/>
                <a:gd name="connsiteY3671" fmla="*/ 1850418 h 6367455"/>
                <a:gd name="connsiteX3672" fmla="*/ 4992137 w 6891715"/>
                <a:gd name="connsiteY3672" fmla="*/ 1848195 h 6367455"/>
                <a:gd name="connsiteX3673" fmla="*/ 4983563 w 6891715"/>
                <a:gd name="connsiteY3673" fmla="*/ 1833911 h 6367455"/>
                <a:gd name="connsiteX3674" fmla="*/ 4946092 w 6891715"/>
                <a:gd name="connsiteY3674" fmla="*/ 1793913 h 6367455"/>
                <a:gd name="connsiteX3675" fmla="*/ 4935295 w 6891715"/>
                <a:gd name="connsiteY3675" fmla="*/ 1787882 h 6367455"/>
                <a:gd name="connsiteX3676" fmla="*/ 4931167 w 6891715"/>
                <a:gd name="connsiteY3676" fmla="*/ 1776771 h 6367455"/>
                <a:gd name="connsiteX3677" fmla="*/ 4927674 w 6891715"/>
                <a:gd name="connsiteY3677" fmla="*/ 1736774 h 6367455"/>
                <a:gd name="connsiteX3678" fmla="*/ 4952125 w 6891715"/>
                <a:gd name="connsiteY3678" fmla="*/ 1676460 h 6367455"/>
                <a:gd name="connsiteX3679" fmla="*/ 4991820 w 6891715"/>
                <a:gd name="connsiteY3679" fmla="*/ 1677730 h 6367455"/>
                <a:gd name="connsiteX3680" fmla="*/ 4996901 w 6891715"/>
                <a:gd name="connsiteY3680" fmla="*/ 1692332 h 6367455"/>
                <a:gd name="connsiteX3681" fmla="*/ 5009603 w 6891715"/>
                <a:gd name="connsiteY3681" fmla="*/ 1701855 h 6367455"/>
                <a:gd name="connsiteX3682" fmla="*/ 5029926 w 6891715"/>
                <a:gd name="connsiteY3682" fmla="*/ 1718680 h 6367455"/>
                <a:gd name="connsiteX3683" fmla="*/ 5046757 w 6891715"/>
                <a:gd name="connsiteY3683" fmla="*/ 1713283 h 6367455"/>
                <a:gd name="connsiteX3684" fmla="*/ 5056283 w 6891715"/>
                <a:gd name="connsiteY3684" fmla="*/ 1697411 h 6367455"/>
                <a:gd name="connsiteX3685" fmla="*/ 5071208 w 6891715"/>
                <a:gd name="connsiteY3685" fmla="*/ 1709791 h 6367455"/>
                <a:gd name="connsiteX3686" fmla="*/ 5083910 w 6891715"/>
                <a:gd name="connsiteY3686" fmla="*/ 1736774 h 6367455"/>
                <a:gd name="connsiteX3687" fmla="*/ 5105504 w 6891715"/>
                <a:gd name="connsiteY3687" fmla="*/ 1744075 h 6367455"/>
                <a:gd name="connsiteX3688" fmla="*/ 5111855 w 6891715"/>
                <a:gd name="connsiteY3688" fmla="*/ 1778041 h 6367455"/>
                <a:gd name="connsiteX3689" fmla="*/ 5136307 w 6891715"/>
                <a:gd name="connsiteY3689" fmla="*/ 1784072 h 6367455"/>
                <a:gd name="connsiteX3690" fmla="*/ 5148056 w 6891715"/>
                <a:gd name="connsiteY3690" fmla="*/ 1794230 h 6367455"/>
                <a:gd name="connsiteX3691" fmla="*/ 5180129 w 6891715"/>
                <a:gd name="connsiteY3691" fmla="*/ 1806611 h 6367455"/>
                <a:gd name="connsiteX3692" fmla="*/ 5208709 w 6891715"/>
                <a:gd name="connsiteY3692" fmla="*/ 1806293 h 6367455"/>
                <a:gd name="connsiteX3693" fmla="*/ 5222364 w 6891715"/>
                <a:gd name="connsiteY3693" fmla="*/ 1819944 h 6367455"/>
                <a:gd name="connsiteX3694" fmla="*/ 5236019 w 6891715"/>
                <a:gd name="connsiteY3694" fmla="*/ 1815817 h 6367455"/>
                <a:gd name="connsiteX3695" fmla="*/ 5246815 w 6891715"/>
                <a:gd name="connsiteY3695" fmla="*/ 1797723 h 6367455"/>
                <a:gd name="connsiteX3696" fmla="*/ 5282381 w 6891715"/>
                <a:gd name="connsiteY3696" fmla="*/ 1793278 h 6367455"/>
                <a:gd name="connsiteX3697" fmla="*/ 5296671 w 6891715"/>
                <a:gd name="connsiteY3697" fmla="*/ 1809785 h 6367455"/>
                <a:gd name="connsiteX3698" fmla="*/ 5313184 w 6891715"/>
                <a:gd name="connsiteY3698" fmla="*/ 1798040 h 6367455"/>
                <a:gd name="connsiteX3699" fmla="*/ 5292226 w 6891715"/>
                <a:gd name="connsiteY3699" fmla="*/ 1784707 h 6367455"/>
                <a:gd name="connsiteX3700" fmla="*/ 5274760 w 6891715"/>
                <a:gd name="connsiteY3700" fmla="*/ 1738361 h 6367455"/>
                <a:gd name="connsiteX3701" fmla="*/ 5283969 w 6891715"/>
                <a:gd name="connsiteY3701" fmla="*/ 1720267 h 6367455"/>
                <a:gd name="connsiteX3702" fmla="*/ 5266821 w 6891715"/>
                <a:gd name="connsiteY3702" fmla="*/ 1700585 h 6367455"/>
                <a:gd name="connsiteX3703" fmla="*/ 5264598 w 6891715"/>
                <a:gd name="connsiteY3703" fmla="*/ 1678682 h 6367455"/>
                <a:gd name="connsiteX3704" fmla="*/ 5249038 w 6891715"/>
                <a:gd name="connsiteY3704" fmla="*/ 1678682 h 6367455"/>
                <a:gd name="connsiteX3705" fmla="*/ 5216013 w 6891715"/>
                <a:gd name="connsiteY3705" fmla="*/ 1694871 h 6367455"/>
                <a:gd name="connsiteX3706" fmla="*/ 5195689 w 6891715"/>
                <a:gd name="connsiteY3706" fmla="*/ 1687253 h 6367455"/>
                <a:gd name="connsiteX3707" fmla="*/ 5162346 w 6891715"/>
                <a:gd name="connsiteY3707" fmla="*/ 1627892 h 6367455"/>
                <a:gd name="connsiteX3708" fmla="*/ 5139482 w 6891715"/>
                <a:gd name="connsiteY3708" fmla="*/ 1617734 h 6367455"/>
                <a:gd name="connsiteX3709" fmla="*/ 5136307 w 6891715"/>
                <a:gd name="connsiteY3709" fmla="*/ 1584085 h 6367455"/>
                <a:gd name="connsiteX3710" fmla="*/ 5167745 w 6891715"/>
                <a:gd name="connsiteY3710" fmla="*/ 1561229 h 6367455"/>
                <a:gd name="connsiteX3711" fmla="*/ 5170920 w 6891715"/>
                <a:gd name="connsiteY3711" fmla="*/ 1527581 h 6367455"/>
                <a:gd name="connsiteX3712" fmla="*/ 5189021 w 6891715"/>
                <a:gd name="connsiteY3712" fmla="*/ 1518057 h 6367455"/>
                <a:gd name="connsiteX3713" fmla="*/ 5249673 w 6891715"/>
                <a:gd name="connsiteY3713" fmla="*/ 1546944 h 6367455"/>
                <a:gd name="connsiteX3714" fmla="*/ 5252214 w 6891715"/>
                <a:gd name="connsiteY3714" fmla="*/ 1563769 h 6367455"/>
                <a:gd name="connsiteX3715" fmla="*/ 5266821 w 6891715"/>
                <a:gd name="connsiteY3715" fmla="*/ 1584402 h 6367455"/>
                <a:gd name="connsiteX3716" fmla="*/ 5281746 w 6891715"/>
                <a:gd name="connsiteY3716" fmla="*/ 1579323 h 6367455"/>
                <a:gd name="connsiteX3717" fmla="*/ 5310326 w 6891715"/>
                <a:gd name="connsiteY3717" fmla="*/ 1590434 h 6367455"/>
                <a:gd name="connsiteX3718" fmla="*/ 5314772 w 6891715"/>
                <a:gd name="connsiteY3718" fmla="*/ 1601227 h 6367455"/>
                <a:gd name="connsiteX3719" fmla="*/ 5280794 w 6891715"/>
                <a:gd name="connsiteY3719" fmla="*/ 1607893 h 6367455"/>
                <a:gd name="connsiteX3720" fmla="*/ 5286510 w 6891715"/>
                <a:gd name="connsiteY3720" fmla="*/ 1619003 h 6367455"/>
                <a:gd name="connsiteX3721" fmla="*/ 5284287 w 6891715"/>
                <a:gd name="connsiteY3721" fmla="*/ 1632971 h 6367455"/>
                <a:gd name="connsiteX3722" fmla="*/ 5296036 w 6891715"/>
                <a:gd name="connsiteY3722" fmla="*/ 1632971 h 6367455"/>
                <a:gd name="connsiteX3723" fmla="*/ 5308421 w 6891715"/>
                <a:gd name="connsiteY3723" fmla="*/ 1613924 h 6367455"/>
                <a:gd name="connsiteX3724" fmla="*/ 5325251 w 6891715"/>
                <a:gd name="connsiteY3724" fmla="*/ 1609163 h 6367455"/>
                <a:gd name="connsiteX3725" fmla="*/ 5326521 w 6891715"/>
                <a:gd name="connsiteY3725" fmla="*/ 1595830 h 6367455"/>
                <a:gd name="connsiteX3726" fmla="*/ 5336048 w 6891715"/>
                <a:gd name="connsiteY3726" fmla="*/ 1605988 h 6367455"/>
                <a:gd name="connsiteX3727" fmla="*/ 5363675 w 6891715"/>
                <a:gd name="connsiteY3727" fmla="*/ 1608845 h 6367455"/>
                <a:gd name="connsiteX3728" fmla="*/ 5398606 w 6891715"/>
                <a:gd name="connsiteY3728" fmla="*/ 1632971 h 6367455"/>
                <a:gd name="connsiteX3729" fmla="*/ 5415437 w 6891715"/>
                <a:gd name="connsiteY3729" fmla="*/ 1632971 h 6367455"/>
                <a:gd name="connsiteX3730" fmla="*/ 5434807 w 6891715"/>
                <a:gd name="connsiteY3730" fmla="*/ 1646303 h 6367455"/>
                <a:gd name="connsiteX3731" fmla="*/ 5449415 w 6891715"/>
                <a:gd name="connsiteY3731" fmla="*/ 1645351 h 6367455"/>
                <a:gd name="connsiteX3732" fmla="*/ 5457036 w 6891715"/>
                <a:gd name="connsiteY3732" fmla="*/ 1630431 h 6367455"/>
                <a:gd name="connsiteX3733" fmla="*/ 5479265 w 6891715"/>
                <a:gd name="connsiteY3733" fmla="*/ 1650112 h 6367455"/>
                <a:gd name="connsiteX3734" fmla="*/ 5532296 w 6891715"/>
                <a:gd name="connsiteY3734" fmla="*/ 1657096 h 6367455"/>
                <a:gd name="connsiteX3735" fmla="*/ 5561829 w 6891715"/>
                <a:gd name="connsiteY3735" fmla="*/ 1686618 h 6367455"/>
                <a:gd name="connsiteX3736" fmla="*/ 5580247 w 6891715"/>
                <a:gd name="connsiteY3736" fmla="*/ 1706299 h 6367455"/>
                <a:gd name="connsiteX3737" fmla="*/ 5605016 w 6891715"/>
                <a:gd name="connsiteY3737" fmla="*/ 1717410 h 6367455"/>
                <a:gd name="connsiteX3738" fmla="*/ 5625975 w 6891715"/>
                <a:gd name="connsiteY3738" fmla="*/ 1744710 h 6367455"/>
                <a:gd name="connsiteX3739" fmla="*/ 5623117 w 6891715"/>
                <a:gd name="connsiteY3739" fmla="*/ 1777089 h 6367455"/>
                <a:gd name="connsiteX3740" fmla="*/ 5640265 w 6891715"/>
                <a:gd name="connsiteY3740" fmla="*/ 1768836 h 6367455"/>
                <a:gd name="connsiteX3741" fmla="*/ 5644075 w 6891715"/>
                <a:gd name="connsiteY3741" fmla="*/ 1753915 h 6367455"/>
                <a:gd name="connsiteX3742" fmla="*/ 5659000 w 6891715"/>
                <a:gd name="connsiteY3742" fmla="*/ 1752963 h 6367455"/>
                <a:gd name="connsiteX3743" fmla="*/ 5658683 w 6891715"/>
                <a:gd name="connsiteY3743" fmla="*/ 1700268 h 6367455"/>
                <a:gd name="connsiteX3744" fmla="*/ 5642805 w 6891715"/>
                <a:gd name="connsiteY3744" fmla="*/ 1692967 h 6367455"/>
                <a:gd name="connsiteX3745" fmla="*/ 5625657 w 6891715"/>
                <a:gd name="connsiteY3745" fmla="*/ 1702490 h 6367455"/>
                <a:gd name="connsiteX3746" fmla="*/ 5612955 w 6891715"/>
                <a:gd name="connsiteY3746" fmla="*/ 1698364 h 6367455"/>
                <a:gd name="connsiteX3747" fmla="*/ 5586598 w 6891715"/>
                <a:gd name="connsiteY3747" fmla="*/ 1681856 h 6367455"/>
                <a:gd name="connsiteX3748" fmla="*/ 5563099 w 6891715"/>
                <a:gd name="connsiteY3748" fmla="*/ 1673603 h 6367455"/>
                <a:gd name="connsiteX3749" fmla="*/ 5536107 w 6891715"/>
                <a:gd name="connsiteY3749" fmla="*/ 1639954 h 6367455"/>
                <a:gd name="connsiteX3750" fmla="*/ 5533884 w 6891715"/>
                <a:gd name="connsiteY3750" fmla="*/ 1614877 h 6367455"/>
                <a:gd name="connsiteX3751" fmla="*/ 5525310 w 6891715"/>
                <a:gd name="connsiteY3751" fmla="*/ 1606306 h 6367455"/>
                <a:gd name="connsiteX3752" fmla="*/ 5520864 w 6891715"/>
                <a:gd name="connsiteY3752" fmla="*/ 1587577 h 6367455"/>
                <a:gd name="connsiteX3753" fmla="*/ 5506892 w 6891715"/>
                <a:gd name="connsiteY3753" fmla="*/ 1553928 h 6367455"/>
                <a:gd name="connsiteX3754" fmla="*/ 5487839 w 6891715"/>
                <a:gd name="connsiteY3754" fmla="*/ 1548849 h 6367455"/>
                <a:gd name="connsiteX3755" fmla="*/ 5479265 w 6891715"/>
                <a:gd name="connsiteY3755" fmla="*/ 1536469 h 6367455"/>
                <a:gd name="connsiteX3756" fmla="*/ 5447510 w 6891715"/>
                <a:gd name="connsiteY3756" fmla="*/ 1422825 h 6367455"/>
                <a:gd name="connsiteX3757" fmla="*/ 5517689 w 6891715"/>
                <a:gd name="connsiteY3757" fmla="*/ 1368543 h 6367455"/>
                <a:gd name="connsiteX3758" fmla="*/ 5523087 w 6891715"/>
                <a:gd name="connsiteY3758" fmla="*/ 1350766 h 6367455"/>
                <a:gd name="connsiteX3759" fmla="*/ 5550397 w 6891715"/>
                <a:gd name="connsiteY3759" fmla="*/ 1326958 h 6367455"/>
                <a:gd name="connsiteX3760" fmla="*/ 5594537 w 6891715"/>
                <a:gd name="connsiteY3760" fmla="*/ 1318070 h 6367455"/>
                <a:gd name="connsiteX3761" fmla="*/ 5668209 w 6891715"/>
                <a:gd name="connsiteY3761" fmla="*/ 1243789 h 6367455"/>
                <a:gd name="connsiteX3762" fmla="*/ 5664081 w 6891715"/>
                <a:gd name="connsiteY3762" fmla="*/ 1233314 h 6367455"/>
                <a:gd name="connsiteX3763" fmla="*/ 5682817 w 6891715"/>
                <a:gd name="connsiteY3763" fmla="*/ 1223790 h 6367455"/>
                <a:gd name="connsiteX3764" fmla="*/ 5685992 w 6891715"/>
                <a:gd name="connsiteY3764" fmla="*/ 1203474 h 6367455"/>
                <a:gd name="connsiteX3765" fmla="*/ 5706633 w 6891715"/>
                <a:gd name="connsiteY3765" fmla="*/ 1206649 h 6367455"/>
                <a:gd name="connsiteX3766" fmla="*/ 5719971 w 6891715"/>
                <a:gd name="connsiteY3766" fmla="*/ 1231726 h 6367455"/>
                <a:gd name="connsiteX3767" fmla="*/ 5752361 w 6891715"/>
                <a:gd name="connsiteY3767" fmla="*/ 1223156 h 6367455"/>
                <a:gd name="connsiteX3768" fmla="*/ 5769827 w 6891715"/>
                <a:gd name="connsiteY3768" fmla="*/ 1239662 h 6367455"/>
                <a:gd name="connsiteX3769" fmla="*/ 5782211 w 6891715"/>
                <a:gd name="connsiteY3769" fmla="*/ 1231092 h 6367455"/>
                <a:gd name="connsiteX3770" fmla="*/ 5791103 w 6891715"/>
                <a:gd name="connsiteY3770" fmla="*/ 1248233 h 6367455"/>
                <a:gd name="connsiteX3771" fmla="*/ 5821906 w 6891715"/>
                <a:gd name="connsiteY3771" fmla="*/ 1271724 h 6367455"/>
                <a:gd name="connsiteX3772" fmla="*/ 5786975 w 6891715"/>
                <a:gd name="connsiteY3772" fmla="*/ 1286961 h 6367455"/>
                <a:gd name="connsiteX3773" fmla="*/ 5791738 w 6891715"/>
                <a:gd name="connsiteY3773" fmla="*/ 1317435 h 6367455"/>
                <a:gd name="connsiteX3774" fmla="*/ 5799994 w 6891715"/>
                <a:gd name="connsiteY3774" fmla="*/ 1301563 h 6367455"/>
                <a:gd name="connsiteX3775" fmla="*/ 5830162 w 6891715"/>
                <a:gd name="connsiteY3775" fmla="*/ 1286644 h 6367455"/>
                <a:gd name="connsiteX3776" fmla="*/ 5851756 w 6891715"/>
                <a:gd name="connsiteY3776" fmla="*/ 1302198 h 6367455"/>
                <a:gd name="connsiteX3777" fmla="*/ 5844452 w 6891715"/>
                <a:gd name="connsiteY3777" fmla="*/ 1320292 h 6367455"/>
                <a:gd name="connsiteX3778" fmla="*/ 5862870 w 6891715"/>
                <a:gd name="connsiteY3778" fmla="*/ 1361242 h 6367455"/>
                <a:gd name="connsiteX3779" fmla="*/ 5894943 w 6891715"/>
                <a:gd name="connsiteY3779" fmla="*/ 1415842 h 6367455"/>
                <a:gd name="connsiteX3780" fmla="*/ 5903517 w 6891715"/>
                <a:gd name="connsiteY3780" fmla="*/ 1406319 h 6367455"/>
                <a:gd name="connsiteX3781" fmla="*/ 5872397 w 6891715"/>
                <a:gd name="connsiteY3781" fmla="*/ 1365051 h 6367455"/>
                <a:gd name="connsiteX3782" fmla="*/ 5876842 w 6891715"/>
                <a:gd name="connsiteY3782" fmla="*/ 1291723 h 6367455"/>
                <a:gd name="connsiteX3783" fmla="*/ 5860965 w 6891715"/>
                <a:gd name="connsiteY3783" fmla="*/ 1271406 h 6367455"/>
                <a:gd name="connsiteX3784" fmla="*/ 5870174 w 6891715"/>
                <a:gd name="connsiteY3784" fmla="*/ 1250455 h 6367455"/>
                <a:gd name="connsiteX3785" fmla="*/ 5882558 w 6891715"/>
                <a:gd name="connsiteY3785" fmla="*/ 1205061 h 6367455"/>
                <a:gd name="connsiteX3786" fmla="*/ 5897166 w 6891715"/>
                <a:gd name="connsiteY3786" fmla="*/ 1192364 h 6367455"/>
                <a:gd name="connsiteX3787" fmla="*/ 5902882 w 6891715"/>
                <a:gd name="connsiteY3787" fmla="*/ 1094274 h 6367455"/>
                <a:gd name="connsiteX3788" fmla="*/ 5870491 w 6891715"/>
                <a:gd name="connsiteY3788" fmla="*/ 1042849 h 6367455"/>
                <a:gd name="connsiteX3789" fmla="*/ 5859059 w 6891715"/>
                <a:gd name="connsiteY3789" fmla="*/ 1052689 h 6367455"/>
                <a:gd name="connsiteX3790" fmla="*/ 5833337 w 6891715"/>
                <a:gd name="connsiteY3790" fmla="*/ 1047610 h 6367455"/>
                <a:gd name="connsiteX3791" fmla="*/ 5835878 w 6891715"/>
                <a:gd name="connsiteY3791" fmla="*/ 979042 h 6367455"/>
                <a:gd name="connsiteX3792" fmla="*/ 5853067 w 6891715"/>
                <a:gd name="connsiteY3792" fmla="*/ 949041 h 6367455"/>
                <a:gd name="connsiteX3793" fmla="*/ 6060620 w 6891715"/>
                <a:gd name="connsiteY3793" fmla="*/ 1177406 h 6367455"/>
                <a:gd name="connsiteX3794" fmla="*/ 6891715 w 6891715"/>
                <a:gd name="connsiteY3794" fmla="*/ 3492496 h 6367455"/>
                <a:gd name="connsiteX3795" fmla="*/ 6728088 w 6891715"/>
                <a:gd name="connsiteY3795" fmla="*/ 4574786 h 6367455"/>
                <a:gd name="connsiteX3796" fmla="*/ 6699847 w 6891715"/>
                <a:gd name="connsiteY3796" fmla="*/ 4651948 h 6367455"/>
                <a:gd name="connsiteX3797" fmla="*/ 6676768 w 6891715"/>
                <a:gd name="connsiteY3797" fmla="*/ 4648009 h 6367455"/>
                <a:gd name="connsiteX3798" fmla="*/ 6661525 w 6891715"/>
                <a:gd name="connsiteY3798" fmla="*/ 4656897 h 6367455"/>
                <a:gd name="connsiteX3799" fmla="*/ 6642472 w 6891715"/>
                <a:gd name="connsiteY3799" fmla="*/ 4667056 h 6367455"/>
                <a:gd name="connsiteX3800" fmla="*/ 6630405 w 6891715"/>
                <a:gd name="connsiteY3800" fmla="*/ 4672135 h 6367455"/>
                <a:gd name="connsiteX3801" fmla="*/ 6623101 w 6891715"/>
                <a:gd name="connsiteY3801" fmla="*/ 4666421 h 6367455"/>
                <a:gd name="connsiteX3802" fmla="*/ 6612622 w 6891715"/>
                <a:gd name="connsiteY3802" fmla="*/ 4665151 h 6367455"/>
                <a:gd name="connsiteX3803" fmla="*/ 6615162 w 6891715"/>
                <a:gd name="connsiteY3803" fmla="*/ 4650548 h 6367455"/>
                <a:gd name="connsiteX3804" fmla="*/ 6607541 w 6891715"/>
                <a:gd name="connsiteY3804" fmla="*/ 4646104 h 6367455"/>
                <a:gd name="connsiteX3805" fmla="*/ 6593251 w 6891715"/>
                <a:gd name="connsiteY3805" fmla="*/ 4644517 h 6367455"/>
                <a:gd name="connsiteX3806" fmla="*/ 6562448 w 6891715"/>
                <a:gd name="connsiteY3806" fmla="*/ 4645787 h 6367455"/>
                <a:gd name="connsiteX3807" fmla="*/ 6541172 w 6891715"/>
                <a:gd name="connsiteY3807" fmla="*/ 4642295 h 6367455"/>
                <a:gd name="connsiteX3808" fmla="*/ 6527200 w 6891715"/>
                <a:gd name="connsiteY3808" fmla="*/ 4650548 h 6367455"/>
                <a:gd name="connsiteX3809" fmla="*/ 6501161 w 6891715"/>
                <a:gd name="connsiteY3809" fmla="*/ 4671818 h 6367455"/>
                <a:gd name="connsiteX3810" fmla="*/ 6482743 w 6891715"/>
                <a:gd name="connsiteY3810" fmla="*/ 4687373 h 6367455"/>
                <a:gd name="connsiteX3811" fmla="*/ 6482425 w 6891715"/>
                <a:gd name="connsiteY3811" fmla="*/ 4699753 h 6367455"/>
                <a:gd name="connsiteX3812" fmla="*/ 6465277 w 6891715"/>
                <a:gd name="connsiteY3812" fmla="*/ 4709912 h 6367455"/>
                <a:gd name="connsiteX3813" fmla="*/ 6458926 w 6891715"/>
                <a:gd name="connsiteY3813" fmla="*/ 4706737 h 6367455"/>
                <a:gd name="connsiteX3814" fmla="*/ 6448447 w 6891715"/>
                <a:gd name="connsiteY3814" fmla="*/ 4706420 h 6367455"/>
                <a:gd name="connsiteX3815" fmla="*/ 6438920 w 6891715"/>
                <a:gd name="connsiteY3815" fmla="*/ 4710229 h 6367455"/>
                <a:gd name="connsiteX3816" fmla="*/ 6430346 w 6891715"/>
                <a:gd name="connsiteY3816" fmla="*/ 4707689 h 6367455"/>
                <a:gd name="connsiteX3817" fmla="*/ 6405895 w 6891715"/>
                <a:gd name="connsiteY3817" fmla="*/ 4713403 h 6367455"/>
                <a:gd name="connsiteX3818" fmla="*/ 6398591 w 6891715"/>
                <a:gd name="connsiteY3818" fmla="*/ 4710229 h 6367455"/>
                <a:gd name="connsiteX3819" fmla="*/ 6382714 w 6891715"/>
                <a:gd name="connsiteY3819" fmla="*/ 4715308 h 6367455"/>
                <a:gd name="connsiteX3820" fmla="*/ 6364296 w 6891715"/>
                <a:gd name="connsiteY3820" fmla="*/ 4728324 h 6367455"/>
                <a:gd name="connsiteX3821" fmla="*/ 6358897 w 6891715"/>
                <a:gd name="connsiteY3821" fmla="*/ 4725149 h 6367455"/>
                <a:gd name="connsiteX3822" fmla="*/ 6348418 w 6891715"/>
                <a:gd name="connsiteY3822" fmla="*/ 4731181 h 6367455"/>
                <a:gd name="connsiteX3823" fmla="*/ 6361755 w 6891715"/>
                <a:gd name="connsiteY3823" fmla="*/ 4741022 h 6367455"/>
                <a:gd name="connsiteX3824" fmla="*/ 6358580 w 6891715"/>
                <a:gd name="connsiteY3824" fmla="*/ 4749275 h 6367455"/>
                <a:gd name="connsiteX3825" fmla="*/ 6347783 w 6891715"/>
                <a:gd name="connsiteY3825" fmla="*/ 4740704 h 6367455"/>
                <a:gd name="connsiteX3826" fmla="*/ 6342702 w 6891715"/>
                <a:gd name="connsiteY3826" fmla="*/ 4740387 h 6367455"/>
                <a:gd name="connsiteX3827" fmla="*/ 6347783 w 6891715"/>
                <a:gd name="connsiteY3827" fmla="*/ 4750863 h 6367455"/>
                <a:gd name="connsiteX3828" fmla="*/ 6348711 w 6891715"/>
                <a:gd name="connsiteY3828" fmla="*/ 4763242 h 6367455"/>
                <a:gd name="connsiteX3829" fmla="*/ 6348727 w 6891715"/>
                <a:gd name="connsiteY3829" fmla="*/ 4763250 h 6367455"/>
                <a:gd name="connsiteX3830" fmla="*/ 6348713 w 6891715"/>
                <a:gd name="connsiteY3830" fmla="*/ 4763266 h 6367455"/>
                <a:gd name="connsiteX3831" fmla="*/ 6348735 w 6891715"/>
                <a:gd name="connsiteY3831" fmla="*/ 4763561 h 6367455"/>
                <a:gd name="connsiteX3832" fmla="*/ 6348545 w 6891715"/>
                <a:gd name="connsiteY3832" fmla="*/ 4763458 h 6367455"/>
                <a:gd name="connsiteX3833" fmla="*/ 6342059 w 6891715"/>
                <a:gd name="connsiteY3833" fmla="*/ 4770869 h 6367455"/>
                <a:gd name="connsiteX3834" fmla="*/ 6330309 w 6891715"/>
                <a:gd name="connsiteY3834" fmla="*/ 4769282 h 6367455"/>
                <a:gd name="connsiteX3835" fmla="*/ 6323958 w 6891715"/>
                <a:gd name="connsiteY3835" fmla="*/ 4777535 h 6367455"/>
                <a:gd name="connsiteX3836" fmla="*/ 6316337 w 6891715"/>
                <a:gd name="connsiteY3836" fmla="*/ 4778488 h 6367455"/>
                <a:gd name="connsiteX3837" fmla="*/ 6317925 w 6891715"/>
                <a:gd name="connsiteY3837" fmla="*/ 4768964 h 6367455"/>
                <a:gd name="connsiteX3838" fmla="*/ 6305858 w 6891715"/>
                <a:gd name="connsiteY3838" fmla="*/ 4774043 h 6367455"/>
                <a:gd name="connsiteX3839" fmla="*/ 6301094 w 6891715"/>
                <a:gd name="connsiteY3839" fmla="*/ 4786424 h 6367455"/>
                <a:gd name="connsiteX3840" fmla="*/ 6296013 w 6891715"/>
                <a:gd name="connsiteY3840" fmla="*/ 4788328 h 6367455"/>
                <a:gd name="connsiteX3841" fmla="*/ 6299189 w 6891715"/>
                <a:gd name="connsiteY3841" fmla="*/ 4797852 h 6367455"/>
                <a:gd name="connsiteX3842" fmla="*/ 6295696 w 6891715"/>
                <a:gd name="connsiteY3842" fmla="*/ 4809597 h 6367455"/>
                <a:gd name="connsiteX3843" fmla="*/ 6283946 w 6891715"/>
                <a:gd name="connsiteY3843" fmla="*/ 4807057 h 6367455"/>
                <a:gd name="connsiteX3844" fmla="*/ 6280771 w 6891715"/>
                <a:gd name="connsiteY3844" fmla="*/ 4811184 h 6367455"/>
                <a:gd name="connsiteX3845" fmla="*/ 6283629 w 6891715"/>
                <a:gd name="connsiteY3845" fmla="*/ 4820707 h 6367455"/>
                <a:gd name="connsiteX3846" fmla="*/ 6276008 w 6891715"/>
                <a:gd name="connsiteY3846" fmla="*/ 4824834 h 6367455"/>
                <a:gd name="connsiteX3847" fmla="*/ 6262353 w 6891715"/>
                <a:gd name="connsiteY3847" fmla="*/ 4822294 h 6367455"/>
                <a:gd name="connsiteX3848" fmla="*/ 6252826 w 6891715"/>
                <a:gd name="connsiteY3848" fmla="*/ 4817850 h 6367455"/>
                <a:gd name="connsiteX3849" fmla="*/ 6238219 w 6891715"/>
                <a:gd name="connsiteY3849" fmla="*/ 4805788 h 6367455"/>
                <a:gd name="connsiteX3850" fmla="*/ 6229645 w 6891715"/>
                <a:gd name="connsiteY3850" fmla="*/ 4806740 h 6367455"/>
                <a:gd name="connsiteX3851" fmla="*/ 6234090 w 6891715"/>
                <a:gd name="connsiteY3851" fmla="*/ 4816263 h 6367455"/>
                <a:gd name="connsiteX3852" fmla="*/ 6241077 w 6891715"/>
                <a:gd name="connsiteY3852" fmla="*/ 4819437 h 6367455"/>
                <a:gd name="connsiteX3853" fmla="*/ 6235678 w 6891715"/>
                <a:gd name="connsiteY3853" fmla="*/ 4830230 h 6367455"/>
                <a:gd name="connsiteX3854" fmla="*/ 6222023 w 6891715"/>
                <a:gd name="connsiteY3854" fmla="*/ 4829913 h 6367455"/>
                <a:gd name="connsiteX3855" fmla="*/ 6214402 w 6891715"/>
                <a:gd name="connsiteY3855" fmla="*/ 4824199 h 6367455"/>
                <a:gd name="connsiteX3856" fmla="*/ 6210274 w 6891715"/>
                <a:gd name="connsiteY3856" fmla="*/ 4832770 h 6367455"/>
                <a:gd name="connsiteX3857" fmla="*/ 6222659 w 6891715"/>
                <a:gd name="connsiteY3857" fmla="*/ 4840389 h 6367455"/>
                <a:gd name="connsiteX3858" fmla="*/ 6215990 w 6891715"/>
                <a:gd name="connsiteY3858" fmla="*/ 4849594 h 6367455"/>
                <a:gd name="connsiteX3859" fmla="*/ 6210591 w 6891715"/>
                <a:gd name="connsiteY3859" fmla="*/ 4852769 h 6367455"/>
                <a:gd name="connsiteX3860" fmla="*/ 6213767 w 6891715"/>
                <a:gd name="connsiteY3860" fmla="*/ 4861340 h 6367455"/>
                <a:gd name="connsiteX3861" fmla="*/ 6204558 w 6891715"/>
                <a:gd name="connsiteY3861" fmla="*/ 4877847 h 6367455"/>
                <a:gd name="connsiteX3862" fmla="*/ 6200747 w 6891715"/>
                <a:gd name="connsiteY3862" fmla="*/ 4872133 h 6367455"/>
                <a:gd name="connsiteX3863" fmla="*/ 6195666 w 6891715"/>
                <a:gd name="connsiteY3863" fmla="*/ 4852134 h 6367455"/>
                <a:gd name="connsiteX3864" fmla="*/ 6187410 w 6891715"/>
                <a:gd name="connsiteY3864" fmla="*/ 4861657 h 6367455"/>
                <a:gd name="connsiteX3865" fmla="*/ 6179154 w 6891715"/>
                <a:gd name="connsiteY3865" fmla="*/ 4880386 h 6367455"/>
                <a:gd name="connsiteX3866" fmla="*/ 6191538 w 6891715"/>
                <a:gd name="connsiteY3866" fmla="*/ 4903877 h 6367455"/>
                <a:gd name="connsiteX3867" fmla="*/ 6190268 w 6891715"/>
                <a:gd name="connsiteY3867" fmla="*/ 4915305 h 6367455"/>
                <a:gd name="connsiteX3868" fmla="*/ 6178201 w 6891715"/>
                <a:gd name="connsiteY3868" fmla="*/ 4924510 h 6367455"/>
                <a:gd name="connsiteX3869" fmla="*/ 6178519 w 6891715"/>
                <a:gd name="connsiteY3869" fmla="*/ 4914035 h 6367455"/>
                <a:gd name="connsiteX3870" fmla="*/ 6176296 w 6891715"/>
                <a:gd name="connsiteY3870" fmla="*/ 4909591 h 6367455"/>
                <a:gd name="connsiteX3871" fmla="*/ 6160418 w 6891715"/>
                <a:gd name="connsiteY3871" fmla="*/ 4917844 h 6367455"/>
                <a:gd name="connsiteX3872" fmla="*/ 6158830 w 6891715"/>
                <a:gd name="connsiteY3872" fmla="*/ 4927050 h 6367455"/>
                <a:gd name="connsiteX3873" fmla="*/ 6158513 w 6891715"/>
                <a:gd name="connsiteY3873" fmla="*/ 4934034 h 6367455"/>
                <a:gd name="connsiteX3874" fmla="*/ 6158513 w 6891715"/>
                <a:gd name="connsiteY3874" fmla="*/ 4936891 h 6367455"/>
                <a:gd name="connsiteX3875" fmla="*/ 6158513 w 6891715"/>
                <a:gd name="connsiteY3875" fmla="*/ 4938795 h 6367455"/>
                <a:gd name="connsiteX3876" fmla="*/ 6161688 w 6891715"/>
                <a:gd name="connsiteY3876" fmla="*/ 4947366 h 6367455"/>
                <a:gd name="connsiteX3877" fmla="*/ 6154067 w 6891715"/>
                <a:gd name="connsiteY3877" fmla="*/ 4956572 h 6367455"/>
                <a:gd name="connsiteX3878" fmla="*/ 6141365 w 6891715"/>
                <a:gd name="connsiteY3878" fmla="*/ 4963556 h 6367455"/>
                <a:gd name="connsiteX3879" fmla="*/ 6135649 w 6891715"/>
                <a:gd name="connsiteY3879" fmla="*/ 4978475 h 6367455"/>
                <a:gd name="connsiteX3880" fmla="*/ 6122312 w 6891715"/>
                <a:gd name="connsiteY3880" fmla="*/ 4993712 h 6367455"/>
                <a:gd name="connsiteX3881" fmla="*/ 6129933 w 6891715"/>
                <a:gd name="connsiteY3881" fmla="*/ 5024187 h 6367455"/>
                <a:gd name="connsiteX3882" fmla="*/ 6136919 w 6891715"/>
                <a:gd name="connsiteY3882" fmla="*/ 5038472 h 6367455"/>
                <a:gd name="connsiteX3883" fmla="*/ 6148668 w 6891715"/>
                <a:gd name="connsiteY3883" fmla="*/ 5036250 h 6367455"/>
                <a:gd name="connsiteX3884" fmla="*/ 6154384 w 6891715"/>
                <a:gd name="connsiteY3884" fmla="*/ 5027044 h 6367455"/>
                <a:gd name="connsiteX3885" fmla="*/ 6170897 w 6891715"/>
                <a:gd name="connsiteY3885" fmla="*/ 5030853 h 6367455"/>
                <a:gd name="connsiteX3886" fmla="*/ 6175661 w 6891715"/>
                <a:gd name="connsiteY3886" fmla="*/ 5059423 h 6367455"/>
                <a:gd name="connsiteX3887" fmla="*/ 6177248 w 6891715"/>
                <a:gd name="connsiteY3887" fmla="*/ 5069898 h 6367455"/>
                <a:gd name="connsiteX3888" fmla="*/ 6190268 w 6891715"/>
                <a:gd name="connsiteY3888" fmla="*/ 5079739 h 6367455"/>
                <a:gd name="connsiteX3889" fmla="*/ 6194396 w 6891715"/>
                <a:gd name="connsiteY3889" fmla="*/ 5079739 h 6367455"/>
                <a:gd name="connsiteX3890" fmla="*/ 6197254 w 6891715"/>
                <a:gd name="connsiteY3890" fmla="*/ 5089262 h 6367455"/>
                <a:gd name="connsiteX3891" fmla="*/ 6190586 w 6891715"/>
                <a:gd name="connsiteY3891" fmla="*/ 5103864 h 6367455"/>
                <a:gd name="connsiteX3892" fmla="*/ 6188680 w 6891715"/>
                <a:gd name="connsiteY3892" fmla="*/ 5128307 h 6367455"/>
                <a:gd name="connsiteX3893" fmla="*/ 6195031 w 6891715"/>
                <a:gd name="connsiteY3893" fmla="*/ 5132434 h 6367455"/>
                <a:gd name="connsiteX3894" fmla="*/ 6206146 w 6891715"/>
                <a:gd name="connsiteY3894" fmla="*/ 5113705 h 6367455"/>
                <a:gd name="connsiteX3895" fmla="*/ 6212814 w 6891715"/>
                <a:gd name="connsiteY3895" fmla="*/ 5101325 h 6367455"/>
                <a:gd name="connsiteX3896" fmla="*/ 6214085 w 6891715"/>
                <a:gd name="connsiteY3896" fmla="*/ 5089897 h 6367455"/>
                <a:gd name="connsiteX3897" fmla="*/ 6218213 w 6891715"/>
                <a:gd name="connsiteY3897" fmla="*/ 5103547 h 6367455"/>
                <a:gd name="connsiteX3898" fmla="*/ 6212179 w 6891715"/>
                <a:gd name="connsiteY3898" fmla="*/ 5126403 h 6367455"/>
                <a:gd name="connsiteX3899" fmla="*/ 6204240 w 6891715"/>
                <a:gd name="connsiteY3899" fmla="*/ 5141957 h 6367455"/>
                <a:gd name="connsiteX3900" fmla="*/ 6206146 w 6891715"/>
                <a:gd name="connsiteY3900" fmla="*/ 5154972 h 6367455"/>
                <a:gd name="connsiteX3901" fmla="*/ 6212814 w 6891715"/>
                <a:gd name="connsiteY3901" fmla="*/ 5145767 h 6367455"/>
                <a:gd name="connsiteX3902" fmla="*/ 6213449 w 6891715"/>
                <a:gd name="connsiteY3902" fmla="*/ 5158464 h 6367455"/>
                <a:gd name="connsiteX3903" fmla="*/ 6203605 w 6891715"/>
                <a:gd name="connsiteY3903" fmla="*/ 5169575 h 6367455"/>
                <a:gd name="connsiteX3904" fmla="*/ 6197889 w 6891715"/>
                <a:gd name="connsiteY3904" fmla="*/ 5184177 h 6367455"/>
                <a:gd name="connsiteX3905" fmla="*/ 6202970 w 6891715"/>
                <a:gd name="connsiteY3905" fmla="*/ 5201319 h 6367455"/>
                <a:gd name="connsiteX3906" fmla="*/ 6235678 w 6891715"/>
                <a:gd name="connsiteY3906" fmla="*/ 5233698 h 6367455"/>
                <a:gd name="connsiteX3907" fmla="*/ 6249333 w 6891715"/>
                <a:gd name="connsiteY3907" fmla="*/ 5251157 h 6367455"/>
                <a:gd name="connsiteX3908" fmla="*/ 6260130 w 6891715"/>
                <a:gd name="connsiteY3908" fmla="*/ 5274330 h 6367455"/>
                <a:gd name="connsiteX3909" fmla="*/ 6275690 w 6891715"/>
                <a:gd name="connsiteY3909" fmla="*/ 5324168 h 6367455"/>
                <a:gd name="connsiteX3910" fmla="*/ 6291250 w 6891715"/>
                <a:gd name="connsiteY3910" fmla="*/ 5336232 h 6367455"/>
                <a:gd name="connsiteX3911" fmla="*/ 6303952 w 6891715"/>
                <a:gd name="connsiteY3911" fmla="*/ 5347977 h 6367455"/>
                <a:gd name="connsiteX3912" fmla="*/ 6297190 w 6891715"/>
                <a:gd name="connsiteY3912" fmla="*/ 5360853 h 6367455"/>
                <a:gd name="connsiteX3913" fmla="*/ 6297448 w 6891715"/>
                <a:gd name="connsiteY3913" fmla="*/ 5360940 h 6367455"/>
                <a:gd name="connsiteX3914" fmla="*/ 6303928 w 6891715"/>
                <a:gd name="connsiteY3914" fmla="*/ 5348597 h 6367455"/>
                <a:gd name="connsiteX3915" fmla="*/ 6326471 w 6891715"/>
                <a:gd name="connsiteY3915" fmla="*/ 5368282 h 6367455"/>
                <a:gd name="connsiteX3916" fmla="*/ 6343298 w 6891715"/>
                <a:gd name="connsiteY3916" fmla="*/ 5377172 h 6367455"/>
                <a:gd name="connsiteX3917" fmla="*/ 6352738 w 6891715"/>
                <a:gd name="connsiteY3917" fmla="*/ 5391437 h 6367455"/>
                <a:gd name="connsiteX3918" fmla="*/ 6270138 w 6891715"/>
                <a:gd name="connsiteY3918" fmla="*/ 5527402 h 6367455"/>
                <a:gd name="connsiteX3919" fmla="*/ 6157685 w 6891715"/>
                <a:gd name="connsiteY3919" fmla="*/ 5677783 h 6367455"/>
                <a:gd name="connsiteX3920" fmla="*/ 6151028 w 6891715"/>
                <a:gd name="connsiteY3920" fmla="*/ 5680333 h 6367455"/>
                <a:gd name="connsiteX3921" fmla="*/ 6151528 w 6891715"/>
                <a:gd name="connsiteY3921" fmla="*/ 5680898 h 6367455"/>
                <a:gd name="connsiteX3922" fmla="*/ 6124790 w 6891715"/>
                <a:gd name="connsiteY3922" fmla="*/ 5702235 h 6367455"/>
                <a:gd name="connsiteX3923" fmla="*/ 6108874 w 6891715"/>
                <a:gd name="connsiteY3923" fmla="*/ 5721342 h 6367455"/>
                <a:gd name="connsiteX3924" fmla="*/ 6108664 w 6891715"/>
                <a:gd name="connsiteY3924" fmla="*/ 5720387 h 6367455"/>
                <a:gd name="connsiteX3925" fmla="*/ 6071278 w 6891715"/>
                <a:gd name="connsiteY3925" fmla="*/ 5721342 h 6367455"/>
                <a:gd name="connsiteX3926" fmla="*/ 6010443 w 6891715"/>
                <a:gd name="connsiteY3926" fmla="*/ 5705105 h 6367455"/>
                <a:gd name="connsiteX3927" fmla="*/ 5965134 w 6891715"/>
                <a:gd name="connsiteY3927" fmla="*/ 5657668 h 6367455"/>
                <a:gd name="connsiteX3928" fmla="*/ 5954821 w 6891715"/>
                <a:gd name="connsiteY3928" fmla="*/ 5617474 h 6367455"/>
                <a:gd name="connsiteX3929" fmla="*/ 5954631 w 6891715"/>
                <a:gd name="connsiteY3929" fmla="*/ 5617583 h 6367455"/>
                <a:gd name="connsiteX3930" fmla="*/ 5954678 w 6891715"/>
                <a:gd name="connsiteY3930" fmla="*/ 5617604 h 6367455"/>
                <a:gd name="connsiteX3931" fmla="*/ 5954550 w 6891715"/>
                <a:gd name="connsiteY3931" fmla="*/ 5617629 h 6367455"/>
                <a:gd name="connsiteX3932" fmla="*/ 5954176 w 6891715"/>
                <a:gd name="connsiteY3932" fmla="*/ 5617843 h 6367455"/>
                <a:gd name="connsiteX3933" fmla="*/ 5953959 w 6891715"/>
                <a:gd name="connsiteY3933" fmla="*/ 5617746 h 6367455"/>
                <a:gd name="connsiteX3934" fmla="*/ 5903234 w 6891715"/>
                <a:gd name="connsiteY3934" fmla="*/ 5627755 h 6367455"/>
                <a:gd name="connsiteX3935" fmla="*/ 5903869 w 6891715"/>
                <a:gd name="connsiteY3935" fmla="*/ 5633783 h 6367455"/>
                <a:gd name="connsiteX3936" fmla="*/ 5906092 w 6891715"/>
                <a:gd name="connsiteY3936" fmla="*/ 5648375 h 6367455"/>
                <a:gd name="connsiteX3937" fmla="*/ 5907044 w 6891715"/>
                <a:gd name="connsiteY3937" fmla="*/ 5656623 h 6367455"/>
                <a:gd name="connsiteX3938" fmla="*/ 5908632 w 6891715"/>
                <a:gd name="connsiteY3938" fmla="*/ 5664871 h 6367455"/>
                <a:gd name="connsiteX3939" fmla="*/ 5910220 w 6891715"/>
                <a:gd name="connsiteY3939" fmla="*/ 5671850 h 6367455"/>
                <a:gd name="connsiteX3940" fmla="*/ 5911808 w 6891715"/>
                <a:gd name="connsiteY3940" fmla="*/ 5677243 h 6367455"/>
                <a:gd name="connsiteX3941" fmla="*/ 5914031 w 6891715"/>
                <a:gd name="connsiteY3941" fmla="*/ 5683270 h 6367455"/>
                <a:gd name="connsiteX3942" fmla="*/ 5916253 w 6891715"/>
                <a:gd name="connsiteY3942" fmla="*/ 5691835 h 6367455"/>
                <a:gd name="connsiteX3943" fmla="*/ 5919111 w 6891715"/>
                <a:gd name="connsiteY3943" fmla="*/ 5701987 h 6367455"/>
                <a:gd name="connsiteX3944" fmla="*/ 5921017 w 6891715"/>
                <a:gd name="connsiteY3944" fmla="*/ 5712772 h 6367455"/>
                <a:gd name="connsiteX3945" fmla="*/ 5923240 w 6891715"/>
                <a:gd name="connsiteY3945" fmla="*/ 5723558 h 6367455"/>
                <a:gd name="connsiteX3946" fmla="*/ 5925145 w 6891715"/>
                <a:gd name="connsiteY3946" fmla="*/ 5733075 h 6367455"/>
                <a:gd name="connsiteX3947" fmla="*/ 5925780 w 6891715"/>
                <a:gd name="connsiteY3947" fmla="*/ 5740371 h 6367455"/>
                <a:gd name="connsiteX3948" fmla="*/ 5925780 w 6891715"/>
                <a:gd name="connsiteY3948" fmla="*/ 5743226 h 6367455"/>
                <a:gd name="connsiteX3949" fmla="*/ 5925463 w 6891715"/>
                <a:gd name="connsiteY3949" fmla="*/ 5745130 h 6367455"/>
                <a:gd name="connsiteX3950" fmla="*/ 5924828 w 6891715"/>
                <a:gd name="connsiteY3950" fmla="*/ 5749888 h 6367455"/>
                <a:gd name="connsiteX3951" fmla="*/ 5923875 w 6891715"/>
                <a:gd name="connsiteY3951" fmla="*/ 5758453 h 6367455"/>
                <a:gd name="connsiteX3952" fmla="*/ 5923240 w 6891715"/>
                <a:gd name="connsiteY3952" fmla="*/ 5769874 h 6367455"/>
                <a:gd name="connsiteX3953" fmla="*/ 5922605 w 6891715"/>
                <a:gd name="connsiteY3953" fmla="*/ 5782563 h 6367455"/>
                <a:gd name="connsiteX3954" fmla="*/ 5922605 w 6891715"/>
                <a:gd name="connsiteY3954" fmla="*/ 5795252 h 6367455"/>
                <a:gd name="connsiteX3955" fmla="*/ 5922287 w 6891715"/>
                <a:gd name="connsiteY3955" fmla="*/ 5806989 h 6367455"/>
                <a:gd name="connsiteX3956" fmla="*/ 5922605 w 6891715"/>
                <a:gd name="connsiteY3956" fmla="*/ 5816189 h 6367455"/>
                <a:gd name="connsiteX3957" fmla="*/ 5922922 w 6891715"/>
                <a:gd name="connsiteY3957" fmla="*/ 5819361 h 6367455"/>
                <a:gd name="connsiteX3958" fmla="*/ 5923240 w 6891715"/>
                <a:gd name="connsiteY3958" fmla="*/ 5821899 h 6367455"/>
                <a:gd name="connsiteX3959" fmla="*/ 5924192 w 6891715"/>
                <a:gd name="connsiteY3959" fmla="*/ 5826975 h 6367455"/>
                <a:gd name="connsiteX3960" fmla="*/ 5925463 w 6891715"/>
                <a:gd name="connsiteY3960" fmla="*/ 5836175 h 6367455"/>
                <a:gd name="connsiteX3961" fmla="*/ 5928321 w 6891715"/>
                <a:gd name="connsiteY3961" fmla="*/ 5859015 h 6367455"/>
                <a:gd name="connsiteX3962" fmla="*/ 5931496 w 6891715"/>
                <a:gd name="connsiteY3962" fmla="*/ 5889786 h 6367455"/>
                <a:gd name="connsiteX3963" fmla="*/ 5891802 w 6891715"/>
                <a:gd name="connsiteY3963" fmla="*/ 5911675 h 6367455"/>
                <a:gd name="connsiteX3964" fmla="*/ 5867985 w 6891715"/>
                <a:gd name="connsiteY3964" fmla="*/ 5892007 h 6367455"/>
                <a:gd name="connsiteX3965" fmla="*/ 5834006 w 6891715"/>
                <a:gd name="connsiteY3965" fmla="*/ 5896131 h 6367455"/>
                <a:gd name="connsiteX3966" fmla="*/ 5807014 w 6891715"/>
                <a:gd name="connsiteY3966" fmla="*/ 5906282 h 6367455"/>
                <a:gd name="connsiteX3967" fmla="*/ 5779387 w 6891715"/>
                <a:gd name="connsiteY3967" fmla="*/ 5900572 h 6367455"/>
                <a:gd name="connsiteX3968" fmla="*/ 5720956 w 6891715"/>
                <a:gd name="connsiteY3968" fmla="*/ 5935467 h 6367455"/>
                <a:gd name="connsiteX3969" fmla="*/ 5698092 w 6891715"/>
                <a:gd name="connsiteY3969" fmla="*/ 5915164 h 6367455"/>
                <a:gd name="connsiteX3970" fmla="*/ 5652047 w 6891715"/>
                <a:gd name="connsiteY3970" fmla="*/ 5929440 h 6367455"/>
                <a:gd name="connsiteX3971" fmla="*/ 5585360 w 6891715"/>
                <a:gd name="connsiteY3971" fmla="*/ 5938322 h 6367455"/>
                <a:gd name="connsiteX3972" fmla="*/ 5474215 w 6891715"/>
                <a:gd name="connsiteY3972" fmla="*/ 5985272 h 6367455"/>
                <a:gd name="connsiteX3973" fmla="*/ 5431027 w 6891715"/>
                <a:gd name="connsiteY3973" fmla="*/ 5995741 h 6367455"/>
                <a:gd name="connsiteX3974" fmla="*/ 5379583 w 6891715"/>
                <a:gd name="connsiteY3974" fmla="*/ 5956721 h 6367455"/>
                <a:gd name="connsiteX3975" fmla="*/ 5337983 w 6891715"/>
                <a:gd name="connsiteY3975" fmla="*/ 5954818 h 6367455"/>
                <a:gd name="connsiteX3976" fmla="*/ 5261452 w 6891715"/>
                <a:gd name="connsiteY3976" fmla="*/ 5985907 h 6367455"/>
                <a:gd name="connsiteX3977" fmla="*/ 5234142 w 6891715"/>
                <a:gd name="connsiteY3977" fmla="*/ 5983369 h 6367455"/>
                <a:gd name="connsiteX3978" fmla="*/ 5210961 w 6891715"/>
                <a:gd name="connsiteY3978" fmla="*/ 5957356 h 6367455"/>
                <a:gd name="connsiteX3979" fmla="*/ 5197623 w 6891715"/>
                <a:gd name="connsiteY3979" fmla="*/ 5967824 h 6367455"/>
                <a:gd name="connsiteX3980" fmla="*/ 5173489 w 6891715"/>
                <a:gd name="connsiteY3980" fmla="*/ 5994154 h 6367455"/>
                <a:gd name="connsiteX3981" fmla="*/ 5174759 w 6891715"/>
                <a:gd name="connsiteY3981" fmla="*/ 6030953 h 6367455"/>
                <a:gd name="connsiteX3982" fmla="*/ 5150625 w 6891715"/>
                <a:gd name="connsiteY3982" fmla="*/ 6049987 h 6367455"/>
                <a:gd name="connsiteX3983" fmla="*/ 5148720 w 6891715"/>
                <a:gd name="connsiteY3983" fmla="*/ 6075682 h 6367455"/>
                <a:gd name="connsiteX3984" fmla="*/ 5130619 w 6891715"/>
                <a:gd name="connsiteY3984" fmla="*/ 6078855 h 6367455"/>
                <a:gd name="connsiteX3985" fmla="*/ 5123633 w 6891715"/>
                <a:gd name="connsiteY3985" fmla="*/ 6088054 h 6367455"/>
                <a:gd name="connsiteX3986" fmla="*/ 5108708 w 6891715"/>
                <a:gd name="connsiteY3986" fmla="*/ 6085834 h 6367455"/>
                <a:gd name="connsiteX3987" fmla="*/ 5112518 w 6891715"/>
                <a:gd name="connsiteY3987" fmla="*/ 6077903 h 6367455"/>
                <a:gd name="connsiteX3988" fmla="*/ 5105214 w 6891715"/>
                <a:gd name="connsiteY3988" fmla="*/ 6066483 h 6367455"/>
                <a:gd name="connsiteX3989" fmla="*/ 5097911 w 6891715"/>
                <a:gd name="connsiteY3989" fmla="*/ 6052842 h 6367455"/>
                <a:gd name="connsiteX3990" fmla="*/ 5104897 w 6891715"/>
                <a:gd name="connsiteY3990" fmla="*/ 6028415 h 6367455"/>
                <a:gd name="connsiteX3991" fmla="*/ 5133159 w 6891715"/>
                <a:gd name="connsiteY3991" fmla="*/ 6005257 h 6367455"/>
                <a:gd name="connsiteX3992" fmla="*/ 5134112 w 6891715"/>
                <a:gd name="connsiteY3992" fmla="*/ 5986224 h 6367455"/>
                <a:gd name="connsiteX3993" fmla="*/ 5116329 w 6891715"/>
                <a:gd name="connsiteY3993" fmla="*/ 5973852 h 6367455"/>
                <a:gd name="connsiteX3994" fmla="*/ 5093782 w 6891715"/>
                <a:gd name="connsiteY3994" fmla="*/ 5989713 h 6367455"/>
                <a:gd name="connsiteX3995" fmla="*/ 5084573 w 6891715"/>
                <a:gd name="connsiteY3995" fmla="*/ 6005575 h 6367455"/>
                <a:gd name="connsiteX3996" fmla="*/ 5073141 w 6891715"/>
                <a:gd name="connsiteY3996" fmla="*/ 6016043 h 6367455"/>
                <a:gd name="connsiteX3997" fmla="*/ 5035987 w 6891715"/>
                <a:gd name="connsiteY3997" fmla="*/ 6013505 h 6367455"/>
                <a:gd name="connsiteX3998" fmla="*/ 5021062 w 6891715"/>
                <a:gd name="connsiteY3998" fmla="*/ 5997644 h 6367455"/>
                <a:gd name="connsiteX3999" fmla="*/ 4988036 w 6891715"/>
                <a:gd name="connsiteY3999" fmla="*/ 5989713 h 6367455"/>
                <a:gd name="connsiteX4000" fmla="*/ 4966125 w 6891715"/>
                <a:gd name="connsiteY4000" fmla="*/ 6007795 h 6367455"/>
                <a:gd name="connsiteX4001" fmla="*/ 4944848 w 6891715"/>
                <a:gd name="connsiteY4001" fmla="*/ 6018264 h 6367455"/>
                <a:gd name="connsiteX4002" fmla="*/ 4934687 w 6891715"/>
                <a:gd name="connsiteY4002" fmla="*/ 6043642 h 6367455"/>
                <a:gd name="connsiteX4003" fmla="*/ 4913410 w 6891715"/>
                <a:gd name="connsiteY4003" fmla="*/ 6049035 h 6367455"/>
                <a:gd name="connsiteX4004" fmla="*/ 4903249 w 6891715"/>
                <a:gd name="connsiteY4004" fmla="*/ 6067117 h 6367455"/>
                <a:gd name="connsiteX4005" fmla="*/ 4857520 w 6891715"/>
                <a:gd name="connsiteY4005" fmla="*/ 6070607 h 6367455"/>
                <a:gd name="connsiteX4006" fmla="*/ 4836562 w 6891715"/>
                <a:gd name="connsiteY4006" fmla="*/ 6068703 h 6367455"/>
                <a:gd name="connsiteX4007" fmla="*/ 4823859 w 6891715"/>
                <a:gd name="connsiteY4007" fmla="*/ 6077268 h 6367455"/>
                <a:gd name="connsiteX4008" fmla="*/ 4801630 w 6891715"/>
                <a:gd name="connsiteY4008" fmla="*/ 6085199 h 6367455"/>
                <a:gd name="connsiteX4009" fmla="*/ 4774003 w 6891715"/>
                <a:gd name="connsiteY4009" fmla="*/ 6068386 h 6367455"/>
                <a:gd name="connsiteX4010" fmla="*/ 4750821 w 6891715"/>
                <a:gd name="connsiteY4010" fmla="*/ 6037932 h 6367455"/>
                <a:gd name="connsiteX4011" fmla="*/ 4727957 w 6891715"/>
                <a:gd name="connsiteY4011" fmla="*/ 6027781 h 6367455"/>
                <a:gd name="connsiteX4012" fmla="*/ 4707951 w 6891715"/>
                <a:gd name="connsiteY4012" fmla="*/ 6010968 h 6367455"/>
                <a:gd name="connsiteX4013" fmla="*/ 4689851 w 6891715"/>
                <a:gd name="connsiteY4013" fmla="*/ 6006844 h 6367455"/>
                <a:gd name="connsiteX4014" fmla="*/ 4665399 w 6891715"/>
                <a:gd name="connsiteY4014" fmla="*/ 5992568 h 6367455"/>
                <a:gd name="connsiteX4015" fmla="*/ 4627292 w 6891715"/>
                <a:gd name="connsiteY4015" fmla="*/ 5989713 h 6367455"/>
                <a:gd name="connsiteX4016" fmla="*/ 4610462 w 6891715"/>
                <a:gd name="connsiteY4016" fmla="*/ 6002402 h 6367455"/>
                <a:gd name="connsiteX4017" fmla="*/ 4606333 w 6891715"/>
                <a:gd name="connsiteY4017" fmla="*/ 6020484 h 6367455"/>
                <a:gd name="connsiteX4018" fmla="*/ 4605698 w 6891715"/>
                <a:gd name="connsiteY4018" fmla="*/ 6034125 h 6367455"/>
                <a:gd name="connsiteX4019" fmla="*/ 4582517 w 6891715"/>
                <a:gd name="connsiteY4019" fmla="*/ 6058552 h 6367455"/>
                <a:gd name="connsiteX4020" fmla="*/ 4568862 w 6891715"/>
                <a:gd name="connsiteY4020" fmla="*/ 6058552 h 6367455"/>
                <a:gd name="connsiteX4021" fmla="*/ 4569497 w 6891715"/>
                <a:gd name="connsiteY4021" fmla="*/ 6051256 h 6367455"/>
                <a:gd name="connsiteX4022" fmla="*/ 4563463 w 6891715"/>
                <a:gd name="connsiteY4022" fmla="*/ 6051256 h 6367455"/>
                <a:gd name="connsiteX4023" fmla="*/ 4557112 w 6891715"/>
                <a:gd name="connsiteY4023" fmla="*/ 6066165 h 6367455"/>
                <a:gd name="connsiteX4024" fmla="*/ 4544410 w 6891715"/>
                <a:gd name="connsiteY4024" fmla="*/ 6071241 h 6367455"/>
                <a:gd name="connsiteX4025" fmla="*/ 4526309 w 6891715"/>
                <a:gd name="connsiteY4025" fmla="*/ 6076951 h 6367455"/>
                <a:gd name="connsiteX4026" fmla="*/ 4501222 w 6891715"/>
                <a:gd name="connsiteY4026" fmla="*/ 6073144 h 6367455"/>
                <a:gd name="connsiteX4027" fmla="*/ 4480581 w 6891715"/>
                <a:gd name="connsiteY4027" fmla="*/ 6058235 h 6367455"/>
                <a:gd name="connsiteX4028" fmla="*/ 4455176 w 6891715"/>
                <a:gd name="connsiteY4028" fmla="*/ 6030319 h 6367455"/>
                <a:gd name="connsiteX4029" fmla="*/ 4452636 w 6891715"/>
                <a:gd name="connsiteY4029" fmla="*/ 6011285 h 6367455"/>
                <a:gd name="connsiteX4030" fmla="*/ 4435805 w 6891715"/>
                <a:gd name="connsiteY4030" fmla="*/ 6006209 h 6367455"/>
                <a:gd name="connsiteX4031" fmla="*/ 4440251 w 6891715"/>
                <a:gd name="connsiteY4031" fmla="*/ 6023974 h 6367455"/>
                <a:gd name="connsiteX4032" fmla="*/ 4422151 w 6891715"/>
                <a:gd name="connsiteY4032" fmla="*/ 6025243 h 6367455"/>
                <a:gd name="connsiteX4033" fmla="*/ 4409448 w 6891715"/>
                <a:gd name="connsiteY4033" fmla="*/ 6012554 h 6367455"/>
                <a:gd name="connsiteX4034" fmla="*/ 4402144 w 6891715"/>
                <a:gd name="connsiteY4034" fmla="*/ 5999230 h 6367455"/>
                <a:gd name="connsiteX4035" fmla="*/ 4394841 w 6891715"/>
                <a:gd name="connsiteY4035" fmla="*/ 6000182 h 6367455"/>
                <a:gd name="connsiteX4036" fmla="*/ 4383091 w 6891715"/>
                <a:gd name="connsiteY4036" fmla="*/ 5992886 h 6367455"/>
                <a:gd name="connsiteX4037" fmla="*/ 4374517 w 6891715"/>
                <a:gd name="connsiteY4037" fmla="*/ 6004623 h 6367455"/>
                <a:gd name="connsiteX4038" fmla="*/ 4377693 w 6891715"/>
                <a:gd name="connsiteY4038" fmla="*/ 6021436 h 6367455"/>
                <a:gd name="connsiteX4039" fmla="*/ 4365308 w 6891715"/>
                <a:gd name="connsiteY4039" fmla="*/ 6035394 h 6367455"/>
                <a:gd name="connsiteX4040" fmla="*/ 4358957 w 6891715"/>
                <a:gd name="connsiteY4040" fmla="*/ 6041739 h 6367455"/>
                <a:gd name="connsiteX4041" fmla="*/ 4352606 w 6891715"/>
                <a:gd name="connsiteY4041" fmla="*/ 6040470 h 6367455"/>
                <a:gd name="connsiteX4042" fmla="*/ 4361180 w 6891715"/>
                <a:gd name="connsiteY4042" fmla="*/ 6029050 h 6367455"/>
                <a:gd name="connsiteX4043" fmla="*/ 4355781 w 6891715"/>
                <a:gd name="connsiteY4043" fmla="*/ 6026829 h 6367455"/>
                <a:gd name="connsiteX4044" fmla="*/ 4347207 w 6891715"/>
                <a:gd name="connsiteY4044" fmla="*/ 6033174 h 6367455"/>
                <a:gd name="connsiteX4045" fmla="*/ 4347207 w 6891715"/>
                <a:gd name="connsiteY4045" fmla="*/ 6019850 h 6367455"/>
                <a:gd name="connsiteX4046" fmla="*/ 4356416 w 6891715"/>
                <a:gd name="connsiteY4046" fmla="*/ 6010016 h 6367455"/>
                <a:gd name="connsiteX4047" fmla="*/ 4353241 w 6891715"/>
                <a:gd name="connsiteY4047" fmla="*/ 6008113 h 6367455"/>
                <a:gd name="connsiteX4048" fmla="*/ 4334187 w 6891715"/>
                <a:gd name="connsiteY4048" fmla="*/ 6009064 h 6367455"/>
                <a:gd name="connsiteX4049" fmla="*/ 4319580 w 6891715"/>
                <a:gd name="connsiteY4049" fmla="*/ 6020802 h 6367455"/>
                <a:gd name="connsiteX4050" fmla="*/ 4303702 w 6891715"/>
                <a:gd name="connsiteY4050" fmla="*/ 6016995 h 6367455"/>
                <a:gd name="connsiteX4051" fmla="*/ 4298304 w 6891715"/>
                <a:gd name="connsiteY4051" fmla="*/ 6022071 h 6367455"/>
                <a:gd name="connsiteX4052" fmla="*/ 4293223 w 6891715"/>
                <a:gd name="connsiteY4052" fmla="*/ 6018898 h 6367455"/>
                <a:gd name="connsiteX4053" fmla="*/ 4293223 w 6891715"/>
                <a:gd name="connsiteY4053" fmla="*/ 6010650 h 6367455"/>
                <a:gd name="connsiteX4054" fmla="*/ 4303384 w 6891715"/>
                <a:gd name="connsiteY4054" fmla="*/ 6002085 h 6367455"/>
                <a:gd name="connsiteX4055" fmla="*/ 4318310 w 6891715"/>
                <a:gd name="connsiteY4055" fmla="*/ 6001134 h 6367455"/>
                <a:gd name="connsiteX4056" fmla="*/ 4331965 w 6891715"/>
                <a:gd name="connsiteY4056" fmla="*/ 6001768 h 6367455"/>
                <a:gd name="connsiteX4057" fmla="*/ 4349113 w 6891715"/>
                <a:gd name="connsiteY4057" fmla="*/ 6003671 h 6367455"/>
                <a:gd name="connsiteX4058" fmla="*/ 4354511 w 6891715"/>
                <a:gd name="connsiteY4058" fmla="*/ 5993203 h 6367455"/>
                <a:gd name="connsiteX4059" fmla="*/ 4349113 w 6891715"/>
                <a:gd name="connsiteY4059" fmla="*/ 5983686 h 6367455"/>
                <a:gd name="connsiteX4060" fmla="*/ 4356099 w 6891715"/>
                <a:gd name="connsiteY4060" fmla="*/ 5978293 h 6367455"/>
                <a:gd name="connsiteX4061" fmla="*/ 4363720 w 6891715"/>
                <a:gd name="connsiteY4061" fmla="*/ 5982734 h 6367455"/>
                <a:gd name="connsiteX4062" fmla="*/ 4371977 w 6891715"/>
                <a:gd name="connsiteY4062" fmla="*/ 5974169 h 6367455"/>
                <a:gd name="connsiteX4063" fmla="*/ 4387854 w 6891715"/>
                <a:gd name="connsiteY4063" fmla="*/ 5968776 h 6367455"/>
                <a:gd name="connsiteX4064" fmla="*/ 4386902 w 6891715"/>
                <a:gd name="connsiteY4064" fmla="*/ 5965604 h 6367455"/>
                <a:gd name="connsiteX4065" fmla="*/ 4356099 w 6891715"/>
                <a:gd name="connsiteY4065" fmla="*/ 5966556 h 6367455"/>
                <a:gd name="connsiteX4066" fmla="*/ 4343397 w 6891715"/>
                <a:gd name="connsiteY4066" fmla="*/ 5965921 h 6367455"/>
                <a:gd name="connsiteX4067" fmla="*/ 4334823 w 6891715"/>
                <a:gd name="connsiteY4067" fmla="*/ 5975438 h 6367455"/>
                <a:gd name="connsiteX4068" fmla="*/ 4331012 w 6891715"/>
                <a:gd name="connsiteY4068" fmla="*/ 5976707 h 6367455"/>
                <a:gd name="connsiteX4069" fmla="*/ 4322438 w 6891715"/>
                <a:gd name="connsiteY4069" fmla="*/ 5976707 h 6367455"/>
                <a:gd name="connsiteX4070" fmla="*/ 4312911 w 6891715"/>
                <a:gd name="connsiteY4070" fmla="*/ 5972266 h 6367455"/>
                <a:gd name="connsiteX4071" fmla="*/ 4303384 w 6891715"/>
                <a:gd name="connsiteY4071" fmla="*/ 5973852 h 6367455"/>
                <a:gd name="connsiteX4072" fmla="*/ 4292905 w 6891715"/>
                <a:gd name="connsiteY4072" fmla="*/ 5986541 h 6367455"/>
                <a:gd name="connsiteX4073" fmla="*/ 4285284 w 6891715"/>
                <a:gd name="connsiteY4073" fmla="*/ 5983369 h 6367455"/>
                <a:gd name="connsiteX4074" fmla="*/ 4281156 w 6891715"/>
                <a:gd name="connsiteY4074" fmla="*/ 5969411 h 6367455"/>
                <a:gd name="connsiteX4075" fmla="*/ 4285919 w 6891715"/>
                <a:gd name="connsiteY4075" fmla="*/ 5958942 h 6367455"/>
                <a:gd name="connsiteX4076" fmla="*/ 4303067 w 6891715"/>
                <a:gd name="connsiteY4076" fmla="*/ 5956721 h 6367455"/>
                <a:gd name="connsiteX4077" fmla="*/ 4308465 w 6891715"/>
                <a:gd name="connsiteY4077" fmla="*/ 5955770 h 6367455"/>
                <a:gd name="connsiteX4078" fmla="*/ 4308465 w 6891715"/>
                <a:gd name="connsiteY4078" fmla="*/ 5947205 h 6367455"/>
                <a:gd name="connsiteX4079" fmla="*/ 4309418 w 6891715"/>
                <a:gd name="connsiteY4079" fmla="*/ 5937688 h 6367455"/>
                <a:gd name="connsiteX4080" fmla="*/ 4298939 w 6891715"/>
                <a:gd name="connsiteY4080" fmla="*/ 5937688 h 6367455"/>
                <a:gd name="connsiteX4081" fmla="*/ 4293540 w 6891715"/>
                <a:gd name="connsiteY4081" fmla="*/ 5939274 h 6367455"/>
                <a:gd name="connsiteX4082" fmla="*/ 4281791 w 6891715"/>
                <a:gd name="connsiteY4082" fmla="*/ 5928488 h 6367455"/>
                <a:gd name="connsiteX4083" fmla="*/ 4280838 w 6891715"/>
                <a:gd name="connsiteY4083" fmla="*/ 5918971 h 6367455"/>
                <a:gd name="connsiteX4084" fmla="*/ 4277345 w 6891715"/>
                <a:gd name="connsiteY4084" fmla="*/ 5909772 h 6367455"/>
                <a:gd name="connsiteX4085" fmla="*/ 4262420 w 6891715"/>
                <a:gd name="connsiteY4085" fmla="*/ 5897082 h 6367455"/>
                <a:gd name="connsiteX4086" fmla="*/ 4267818 w 6891715"/>
                <a:gd name="connsiteY4086" fmla="*/ 5891690 h 6367455"/>
                <a:gd name="connsiteX4087" fmla="*/ 4276075 w 6891715"/>
                <a:gd name="connsiteY4087" fmla="*/ 5896131 h 6367455"/>
                <a:gd name="connsiteX4088" fmla="*/ 4281473 w 6891715"/>
                <a:gd name="connsiteY4088" fmla="*/ 5884393 h 6367455"/>
                <a:gd name="connsiteX4089" fmla="*/ 4277027 w 6891715"/>
                <a:gd name="connsiteY4089" fmla="*/ 5870435 h 6367455"/>
                <a:gd name="connsiteX4090" fmla="*/ 4270359 w 6891715"/>
                <a:gd name="connsiteY4090" fmla="*/ 5863456 h 6367455"/>
                <a:gd name="connsiteX4091" fmla="*/ 4253528 w 6891715"/>
                <a:gd name="connsiteY4091" fmla="*/ 5853939 h 6367455"/>
                <a:gd name="connsiteX4092" fmla="*/ 4236380 w 6891715"/>
                <a:gd name="connsiteY4092" fmla="*/ 5828878 h 6367455"/>
                <a:gd name="connsiteX4093" fmla="*/ 4223678 w 6891715"/>
                <a:gd name="connsiteY4093" fmla="*/ 5829195 h 6367455"/>
                <a:gd name="connsiteX4094" fmla="*/ 4219550 w 6891715"/>
                <a:gd name="connsiteY4094" fmla="*/ 5843788 h 6367455"/>
                <a:gd name="connsiteX4095" fmla="*/ 4212246 w 6891715"/>
                <a:gd name="connsiteY4095" fmla="*/ 5840933 h 6367455"/>
                <a:gd name="connsiteX4096" fmla="*/ 4197321 w 6891715"/>
                <a:gd name="connsiteY4096" fmla="*/ 5826975 h 6367455"/>
                <a:gd name="connsiteX4097" fmla="*/ 4182395 w 6891715"/>
                <a:gd name="connsiteY4097" fmla="*/ 5823168 h 6367455"/>
                <a:gd name="connsiteX4098" fmla="*/ 4187476 w 6891715"/>
                <a:gd name="connsiteY4098" fmla="*/ 5806355 h 6367455"/>
                <a:gd name="connsiteX4099" fmla="*/ 4195733 w 6891715"/>
                <a:gd name="connsiteY4099" fmla="*/ 5808258 h 6367455"/>
                <a:gd name="connsiteX4100" fmla="*/ 4194145 w 6891715"/>
                <a:gd name="connsiteY4100" fmla="*/ 5814603 h 6367455"/>
                <a:gd name="connsiteX4101" fmla="*/ 4199226 w 6891715"/>
                <a:gd name="connsiteY4101" fmla="*/ 5816506 h 6367455"/>
                <a:gd name="connsiteX4102" fmla="*/ 4208435 w 6891715"/>
                <a:gd name="connsiteY4102" fmla="*/ 5805721 h 6367455"/>
                <a:gd name="connsiteX4103" fmla="*/ 4203354 w 6891715"/>
                <a:gd name="connsiteY4103" fmla="*/ 5798742 h 6367455"/>
                <a:gd name="connsiteX4104" fmla="*/ 4194780 w 6891715"/>
                <a:gd name="connsiteY4104" fmla="*/ 5794618 h 6367455"/>
                <a:gd name="connsiteX4105" fmla="*/ 4190652 w 6891715"/>
                <a:gd name="connsiteY4105" fmla="*/ 5777487 h 6367455"/>
                <a:gd name="connsiteX4106" fmla="*/ 4197956 w 6891715"/>
                <a:gd name="connsiteY4106" fmla="*/ 5775584 h 6367455"/>
                <a:gd name="connsiteX4107" fmla="*/ 4209388 w 6891715"/>
                <a:gd name="connsiteY4107" fmla="*/ 5778756 h 6367455"/>
                <a:gd name="connsiteX4108" fmla="*/ 4212881 w 6891715"/>
                <a:gd name="connsiteY4108" fmla="*/ 5790176 h 6367455"/>
                <a:gd name="connsiteX4109" fmla="*/ 4211611 w 6891715"/>
                <a:gd name="connsiteY4109" fmla="*/ 5800645 h 6367455"/>
                <a:gd name="connsiteX4110" fmla="*/ 4216056 w 6891715"/>
                <a:gd name="connsiteY4110" fmla="*/ 5809210 h 6367455"/>
                <a:gd name="connsiteX4111" fmla="*/ 4226536 w 6891715"/>
                <a:gd name="connsiteY4111" fmla="*/ 5812382 h 6367455"/>
                <a:gd name="connsiteX4112" fmla="*/ 4223360 w 6891715"/>
                <a:gd name="connsiteY4112" fmla="*/ 5800645 h 6367455"/>
                <a:gd name="connsiteX4113" fmla="*/ 4225583 w 6891715"/>
                <a:gd name="connsiteY4113" fmla="*/ 5795252 h 6367455"/>
                <a:gd name="connsiteX4114" fmla="*/ 4229711 w 6891715"/>
                <a:gd name="connsiteY4114" fmla="*/ 5798424 h 6367455"/>
                <a:gd name="connsiteX4115" fmla="*/ 4230982 w 6891715"/>
                <a:gd name="connsiteY4115" fmla="*/ 5812382 h 6367455"/>
                <a:gd name="connsiteX4116" fmla="*/ 4242414 w 6891715"/>
                <a:gd name="connsiteY4116" fmla="*/ 5805403 h 6367455"/>
                <a:gd name="connsiteX4117" fmla="*/ 4256386 w 6891715"/>
                <a:gd name="connsiteY4117" fmla="*/ 5807624 h 6367455"/>
                <a:gd name="connsiteX4118" fmla="*/ 4273217 w 6891715"/>
                <a:gd name="connsiteY4118" fmla="*/ 5807624 h 6367455"/>
                <a:gd name="connsiteX4119" fmla="*/ 4266865 w 6891715"/>
                <a:gd name="connsiteY4119" fmla="*/ 5799059 h 6367455"/>
                <a:gd name="connsiteX4120" fmla="*/ 4252258 w 6891715"/>
                <a:gd name="connsiteY4120" fmla="*/ 5798107 h 6367455"/>
                <a:gd name="connsiteX4121" fmla="*/ 4244637 w 6891715"/>
                <a:gd name="connsiteY4121" fmla="*/ 5797473 h 6367455"/>
                <a:gd name="connsiteX4122" fmla="*/ 4238285 w 6891715"/>
                <a:gd name="connsiteY4122" fmla="*/ 5789859 h 6367455"/>
                <a:gd name="connsiteX4123" fmla="*/ 4227488 w 6891715"/>
                <a:gd name="connsiteY4123" fmla="*/ 5772412 h 6367455"/>
                <a:gd name="connsiteX4124" fmla="*/ 4233840 w 6891715"/>
                <a:gd name="connsiteY4124" fmla="*/ 5763846 h 6367455"/>
                <a:gd name="connsiteX4125" fmla="*/ 4241143 w 6891715"/>
                <a:gd name="connsiteY4125" fmla="*/ 5767653 h 6367455"/>
                <a:gd name="connsiteX4126" fmla="*/ 4251623 w 6891715"/>
                <a:gd name="connsiteY4126" fmla="*/ 5754964 h 6367455"/>
                <a:gd name="connsiteX4127" fmla="*/ 4255751 w 6891715"/>
                <a:gd name="connsiteY4127" fmla="*/ 5744495 h 6367455"/>
                <a:gd name="connsiteX4128" fmla="*/ 4252575 w 6891715"/>
                <a:gd name="connsiteY4128" fmla="*/ 5740371 h 6367455"/>
                <a:gd name="connsiteX4129" fmla="*/ 4238603 w 6891715"/>
                <a:gd name="connsiteY4129" fmla="*/ 5746716 h 6367455"/>
                <a:gd name="connsiteX4130" fmla="*/ 4234475 w 6891715"/>
                <a:gd name="connsiteY4130" fmla="*/ 5742592 h 6367455"/>
                <a:gd name="connsiteX4131" fmla="*/ 4233204 w 6891715"/>
                <a:gd name="connsiteY4131" fmla="*/ 5727682 h 6367455"/>
                <a:gd name="connsiteX4132" fmla="*/ 4239873 w 6891715"/>
                <a:gd name="connsiteY4132" fmla="*/ 5720386 h 6367455"/>
                <a:gd name="connsiteX4133" fmla="*/ 4233204 w 6891715"/>
                <a:gd name="connsiteY4133" fmla="*/ 5713407 h 6367455"/>
                <a:gd name="connsiteX4134" fmla="*/ 4222725 w 6891715"/>
                <a:gd name="connsiteY4134" fmla="*/ 5707062 h 6367455"/>
                <a:gd name="connsiteX4135" fmla="*/ 4219232 w 6891715"/>
                <a:gd name="connsiteY4135" fmla="*/ 5699449 h 6367455"/>
                <a:gd name="connsiteX4136" fmla="*/ 4212881 w 6891715"/>
                <a:gd name="connsiteY4136" fmla="*/ 5699449 h 6367455"/>
                <a:gd name="connsiteX4137" fmla="*/ 4212881 w 6891715"/>
                <a:gd name="connsiteY4137" fmla="*/ 5690249 h 6367455"/>
                <a:gd name="connsiteX4138" fmla="*/ 4220185 w 6891715"/>
                <a:gd name="connsiteY4138" fmla="*/ 5690884 h 6367455"/>
                <a:gd name="connsiteX4139" fmla="*/ 4235110 w 6891715"/>
                <a:gd name="connsiteY4139" fmla="*/ 5686760 h 6367455"/>
                <a:gd name="connsiteX4140" fmla="*/ 4235110 w 6891715"/>
                <a:gd name="connsiteY4140" fmla="*/ 5682636 h 6367455"/>
                <a:gd name="connsiteX4141" fmla="*/ 4246859 w 6891715"/>
                <a:gd name="connsiteY4141" fmla="*/ 5681367 h 6367455"/>
                <a:gd name="connsiteX4142" fmla="*/ 4251623 w 6891715"/>
                <a:gd name="connsiteY4142" fmla="*/ 5673119 h 6367455"/>
                <a:gd name="connsiteX4143" fmla="*/ 4248447 w 6891715"/>
                <a:gd name="connsiteY4143" fmla="*/ 5663285 h 6367455"/>
                <a:gd name="connsiteX4144" fmla="*/ 4221455 w 6891715"/>
                <a:gd name="connsiteY4144" fmla="*/ 5672167 h 6367455"/>
                <a:gd name="connsiteX4145" fmla="*/ 4208435 w 6891715"/>
                <a:gd name="connsiteY4145" fmla="*/ 5672167 h 6367455"/>
                <a:gd name="connsiteX4146" fmla="*/ 4193827 w 6891715"/>
                <a:gd name="connsiteY4146" fmla="*/ 5671216 h 6367455"/>
                <a:gd name="connsiteX4147" fmla="*/ 4182078 w 6891715"/>
                <a:gd name="connsiteY4147" fmla="*/ 5684856 h 6367455"/>
                <a:gd name="connsiteX4148" fmla="*/ 4167153 w 6891715"/>
                <a:gd name="connsiteY4148" fmla="*/ 5685491 h 6367455"/>
                <a:gd name="connsiteX4149" fmla="*/ 4168105 w 6891715"/>
                <a:gd name="connsiteY4149" fmla="*/ 5672484 h 6367455"/>
                <a:gd name="connsiteX4150" fmla="*/ 4172551 w 6891715"/>
                <a:gd name="connsiteY4150" fmla="*/ 5665188 h 6367455"/>
                <a:gd name="connsiteX4151" fmla="*/ 4173504 w 6891715"/>
                <a:gd name="connsiteY4151" fmla="*/ 5651547 h 6367455"/>
                <a:gd name="connsiteX4152" fmla="*/ 4169058 w 6891715"/>
                <a:gd name="connsiteY4152" fmla="*/ 5637906 h 6367455"/>
                <a:gd name="connsiteX4153" fmla="*/ 4176362 w 6891715"/>
                <a:gd name="connsiteY4153" fmla="*/ 5618873 h 6367455"/>
                <a:gd name="connsiteX4154" fmla="*/ 4195098 w 6891715"/>
                <a:gd name="connsiteY4154" fmla="*/ 5603011 h 6367455"/>
                <a:gd name="connsiteX4155" fmla="*/ 4196050 w 6891715"/>
                <a:gd name="connsiteY4155" fmla="*/ 5595715 h 6367455"/>
                <a:gd name="connsiteX4156" fmla="*/ 4205260 w 6891715"/>
                <a:gd name="connsiteY4156" fmla="*/ 5583978 h 6367455"/>
                <a:gd name="connsiteX4157" fmla="*/ 4219232 w 6891715"/>
                <a:gd name="connsiteY4157" fmla="*/ 5580805 h 6367455"/>
                <a:gd name="connsiteX4158" fmla="*/ 4230982 w 6891715"/>
                <a:gd name="connsiteY4158" fmla="*/ 5565896 h 6367455"/>
                <a:gd name="connsiteX4159" fmla="*/ 4244637 w 6891715"/>
                <a:gd name="connsiteY4159" fmla="*/ 5563358 h 6367455"/>
                <a:gd name="connsiteX4160" fmla="*/ 4257021 w 6891715"/>
                <a:gd name="connsiteY4160" fmla="*/ 5561454 h 6367455"/>
                <a:gd name="connsiteX4161" fmla="*/ 4264643 w 6891715"/>
                <a:gd name="connsiteY4161" fmla="*/ 5553841 h 6367455"/>
                <a:gd name="connsiteX4162" fmla="*/ 4280520 w 6891715"/>
                <a:gd name="connsiteY4162" fmla="*/ 5557013 h 6367455"/>
                <a:gd name="connsiteX4163" fmla="*/ 4286872 w 6891715"/>
                <a:gd name="connsiteY4163" fmla="*/ 5570337 h 6367455"/>
                <a:gd name="connsiteX4164" fmla="*/ 4295128 w 6891715"/>
                <a:gd name="connsiteY4164" fmla="*/ 5575730 h 6367455"/>
                <a:gd name="connsiteX4165" fmla="*/ 4318627 w 6891715"/>
                <a:gd name="connsiteY4165" fmla="*/ 5575412 h 6367455"/>
                <a:gd name="connsiteX4166" fmla="*/ 4327201 w 6891715"/>
                <a:gd name="connsiteY4166" fmla="*/ 5566847 h 6367455"/>
                <a:gd name="connsiteX4167" fmla="*/ 4310053 w 6891715"/>
                <a:gd name="connsiteY4167" fmla="*/ 5556696 h 6367455"/>
                <a:gd name="connsiteX4168" fmla="*/ 4311323 w 6891715"/>
                <a:gd name="connsiteY4168" fmla="*/ 5550351 h 6367455"/>
                <a:gd name="connsiteX4169" fmla="*/ 4326884 w 6891715"/>
                <a:gd name="connsiteY4169" fmla="*/ 5547813 h 6367455"/>
                <a:gd name="connsiteX4170" fmla="*/ 4345937 w 6891715"/>
                <a:gd name="connsiteY4170" fmla="*/ 5550034 h 6367455"/>
                <a:gd name="connsiteX4171" fmla="*/ 4345302 w 6891715"/>
                <a:gd name="connsiteY4171" fmla="*/ 5558599 h 6367455"/>
                <a:gd name="connsiteX4172" fmla="*/ 4334505 w 6891715"/>
                <a:gd name="connsiteY4172" fmla="*/ 5560503 h 6367455"/>
                <a:gd name="connsiteX4173" fmla="*/ 4358957 w 6891715"/>
                <a:gd name="connsiteY4173" fmla="*/ 5572875 h 6367455"/>
                <a:gd name="connsiteX4174" fmla="*/ 4384361 w 6891715"/>
                <a:gd name="connsiteY4174" fmla="*/ 5570971 h 6367455"/>
                <a:gd name="connsiteX4175" fmla="*/ 4414847 w 6891715"/>
                <a:gd name="connsiteY4175" fmla="*/ 5562089 h 6367455"/>
                <a:gd name="connsiteX4176" fmla="*/ 4437076 w 6891715"/>
                <a:gd name="connsiteY4176" fmla="*/ 5559551 h 6367455"/>
                <a:gd name="connsiteX4177" fmla="*/ 4446602 w 6891715"/>
                <a:gd name="connsiteY4177" fmla="*/ 5562723 h 6367455"/>
                <a:gd name="connsiteX4178" fmla="*/ 4458352 w 6891715"/>
                <a:gd name="connsiteY4178" fmla="*/ 5562723 h 6367455"/>
                <a:gd name="connsiteX4179" fmla="*/ 4458034 w 6891715"/>
                <a:gd name="connsiteY4179" fmla="*/ 5550034 h 6367455"/>
                <a:gd name="connsiteX4180" fmla="*/ 4452636 w 6891715"/>
                <a:gd name="connsiteY4180" fmla="*/ 5546862 h 6367455"/>
                <a:gd name="connsiteX4181" fmla="*/ 4438346 w 6891715"/>
                <a:gd name="connsiteY4181" fmla="*/ 5551303 h 6367455"/>
                <a:gd name="connsiteX4182" fmla="*/ 4430725 w 6891715"/>
                <a:gd name="connsiteY4182" fmla="*/ 5547179 h 6367455"/>
                <a:gd name="connsiteX4183" fmla="*/ 4421198 w 6891715"/>
                <a:gd name="connsiteY4183" fmla="*/ 5540834 h 6367455"/>
                <a:gd name="connsiteX4184" fmla="*/ 4438981 w 6891715"/>
                <a:gd name="connsiteY4184" fmla="*/ 5533221 h 6367455"/>
                <a:gd name="connsiteX4185" fmla="*/ 4442157 w 6891715"/>
                <a:gd name="connsiteY4185" fmla="*/ 5528145 h 6367455"/>
                <a:gd name="connsiteX4186" fmla="*/ 4469784 w 6891715"/>
                <a:gd name="connsiteY4186" fmla="*/ 5528780 h 6367455"/>
                <a:gd name="connsiteX4187" fmla="*/ 4481534 w 6891715"/>
                <a:gd name="connsiteY4187" fmla="*/ 5527828 h 6367455"/>
                <a:gd name="connsiteX4188" fmla="*/ 4484074 w 6891715"/>
                <a:gd name="connsiteY4188" fmla="*/ 5521483 h 6367455"/>
                <a:gd name="connsiteX4189" fmla="*/ 4503445 w 6891715"/>
                <a:gd name="connsiteY4189" fmla="*/ 5522118 h 6367455"/>
                <a:gd name="connsiteX4190" fmla="*/ 4525674 w 6891715"/>
                <a:gd name="connsiteY4190" fmla="*/ 5523070 h 6367455"/>
                <a:gd name="connsiteX4191" fmla="*/ 4518053 w 6891715"/>
                <a:gd name="connsiteY4191" fmla="*/ 5517677 h 6367455"/>
                <a:gd name="connsiteX4192" fmla="*/ 4503445 w 6891715"/>
                <a:gd name="connsiteY4192" fmla="*/ 5516091 h 6367455"/>
                <a:gd name="connsiteX4193" fmla="*/ 4489473 w 6891715"/>
                <a:gd name="connsiteY4193" fmla="*/ 5516091 h 6367455"/>
                <a:gd name="connsiteX4194" fmla="*/ 4484074 w 6891715"/>
                <a:gd name="connsiteY4194" fmla="*/ 5521483 h 6367455"/>
                <a:gd name="connsiteX4195" fmla="*/ 4471372 w 6891715"/>
                <a:gd name="connsiteY4195" fmla="*/ 5518311 h 6367455"/>
                <a:gd name="connsiteX4196" fmla="*/ 4466291 w 6891715"/>
                <a:gd name="connsiteY4196" fmla="*/ 5513236 h 6367455"/>
                <a:gd name="connsiteX4197" fmla="*/ 4467244 w 6891715"/>
                <a:gd name="connsiteY4197" fmla="*/ 5502767 h 6367455"/>
                <a:gd name="connsiteX4198" fmla="*/ 4457717 w 6891715"/>
                <a:gd name="connsiteY4198" fmla="*/ 5498326 h 6367455"/>
                <a:gd name="connsiteX4199" fmla="*/ 4449143 w 6891715"/>
                <a:gd name="connsiteY4199" fmla="*/ 5491030 h 6367455"/>
                <a:gd name="connsiteX4200" fmla="*/ 4451366 w 6891715"/>
                <a:gd name="connsiteY4200" fmla="*/ 5488174 h 6367455"/>
                <a:gd name="connsiteX4201" fmla="*/ 4445967 w 6891715"/>
                <a:gd name="connsiteY4201" fmla="*/ 5484050 h 6367455"/>
                <a:gd name="connsiteX4202" fmla="*/ 4450413 w 6891715"/>
                <a:gd name="connsiteY4202" fmla="*/ 5474216 h 6367455"/>
                <a:gd name="connsiteX4203" fmla="*/ 4454224 w 6891715"/>
                <a:gd name="connsiteY4203" fmla="*/ 5462796 h 6367455"/>
                <a:gd name="connsiteX4204" fmla="*/ 4471054 w 6891715"/>
                <a:gd name="connsiteY4204" fmla="*/ 5460576 h 6367455"/>
                <a:gd name="connsiteX4205" fmla="*/ 4485979 w 6891715"/>
                <a:gd name="connsiteY4205" fmla="*/ 5470727 h 6367455"/>
                <a:gd name="connsiteX4206" fmla="*/ 4497729 w 6891715"/>
                <a:gd name="connsiteY4206" fmla="*/ 5466603 h 6367455"/>
                <a:gd name="connsiteX4207" fmla="*/ 4519005 w 6891715"/>
                <a:gd name="connsiteY4207" fmla="*/ 5472630 h 6367455"/>
                <a:gd name="connsiteX4208" fmla="*/ 4540282 w 6891715"/>
                <a:gd name="connsiteY4208" fmla="*/ 5474216 h 6367455"/>
                <a:gd name="connsiteX4209" fmla="*/ 4576801 w 6891715"/>
                <a:gd name="connsiteY4209" fmla="*/ 5462796 h 6367455"/>
                <a:gd name="connsiteX4210" fmla="*/ 4615225 w 6891715"/>
                <a:gd name="connsiteY4210" fmla="*/ 5473899 h 6367455"/>
                <a:gd name="connsiteX4211" fmla="*/ 4632055 w 6891715"/>
                <a:gd name="connsiteY4211" fmla="*/ 5472630 h 6367455"/>
                <a:gd name="connsiteX4212" fmla="*/ 4660635 w 6891715"/>
                <a:gd name="connsiteY4212" fmla="*/ 5469141 h 6367455"/>
                <a:gd name="connsiteX4213" fmla="*/ 4667939 w 6891715"/>
                <a:gd name="connsiteY4213" fmla="*/ 5447252 h 6367455"/>
                <a:gd name="connsiteX4214" fmla="*/ 4721606 w 6891715"/>
                <a:gd name="connsiteY4214" fmla="*/ 5417115 h 6367455"/>
                <a:gd name="connsiteX4215" fmla="*/ 4777179 w 6891715"/>
                <a:gd name="connsiteY4215" fmla="*/ 5385075 h 6367455"/>
                <a:gd name="connsiteX4216" fmla="*/ 4808934 w 6891715"/>
                <a:gd name="connsiteY4216" fmla="*/ 5377144 h 6367455"/>
                <a:gd name="connsiteX4217" fmla="*/ 4837197 w 6891715"/>
                <a:gd name="connsiteY4217" fmla="*/ 5363504 h 6367455"/>
                <a:gd name="connsiteX4218" fmla="*/ 4847994 w 6891715"/>
                <a:gd name="connsiteY4218" fmla="*/ 5354938 h 6367455"/>
                <a:gd name="connsiteX4219" fmla="*/ 4929288 w 6891715"/>
                <a:gd name="connsiteY4219" fmla="*/ 5357476 h 6367455"/>
                <a:gd name="connsiteX4220" fmla="*/ 4984543 w 6891715"/>
                <a:gd name="connsiteY4220" fmla="*/ 5364138 h 6367455"/>
                <a:gd name="connsiteX4221" fmla="*/ 5002644 w 6891715"/>
                <a:gd name="connsiteY4221" fmla="*/ 5359697 h 6367455"/>
                <a:gd name="connsiteX4222" fmla="*/ 5014076 w 6891715"/>
                <a:gd name="connsiteY4222" fmla="*/ 5347008 h 6367455"/>
                <a:gd name="connsiteX4223" fmla="*/ 5026778 w 6891715"/>
                <a:gd name="connsiteY4223" fmla="*/ 5345104 h 6367455"/>
                <a:gd name="connsiteX4224" fmla="*/ 5042021 w 6891715"/>
                <a:gd name="connsiteY4224" fmla="*/ 5383489 h 6367455"/>
                <a:gd name="connsiteX4225" fmla="*/ 5058851 w 6891715"/>
                <a:gd name="connsiteY4225" fmla="*/ 5387613 h 6367455"/>
                <a:gd name="connsiteX4226" fmla="*/ 5071553 w 6891715"/>
                <a:gd name="connsiteY4226" fmla="*/ 5399033 h 6367455"/>
                <a:gd name="connsiteX4227" fmla="*/ 5089654 w 6891715"/>
                <a:gd name="connsiteY4227" fmla="*/ 5402205 h 6367455"/>
                <a:gd name="connsiteX4228" fmla="*/ 5111883 w 6891715"/>
                <a:gd name="connsiteY4228" fmla="*/ 5391420 h 6367455"/>
                <a:gd name="connsiteX4229" fmla="*/ 5119504 w 6891715"/>
                <a:gd name="connsiteY4229" fmla="*/ 5394592 h 6367455"/>
                <a:gd name="connsiteX4230" fmla="*/ 5129031 w 6891715"/>
                <a:gd name="connsiteY4230" fmla="*/ 5401888 h 6367455"/>
                <a:gd name="connsiteX4231" fmla="*/ 5145227 w 6891715"/>
                <a:gd name="connsiteY4231" fmla="*/ 5438687 h 6367455"/>
                <a:gd name="connsiteX4232" fmla="*/ 5162057 w 6891715"/>
                <a:gd name="connsiteY4232" fmla="*/ 5443445 h 6367455"/>
                <a:gd name="connsiteX4233" fmla="*/ 5170313 w 6891715"/>
                <a:gd name="connsiteY4233" fmla="*/ 5439321 h 6367455"/>
                <a:gd name="connsiteX4234" fmla="*/ 5178570 w 6891715"/>
                <a:gd name="connsiteY4234" fmla="*/ 5438687 h 6367455"/>
                <a:gd name="connsiteX4235" fmla="*/ 5189049 w 6891715"/>
                <a:gd name="connsiteY4235" fmla="*/ 5448204 h 6367455"/>
                <a:gd name="connsiteX4236" fmla="*/ 5199211 w 6891715"/>
                <a:gd name="connsiteY4236" fmla="*/ 5454548 h 6367455"/>
                <a:gd name="connsiteX4237" fmla="*/ 5223345 w 6891715"/>
                <a:gd name="connsiteY4237" fmla="*/ 5460576 h 6367455"/>
                <a:gd name="connsiteX4238" fmla="*/ 5241129 w 6891715"/>
                <a:gd name="connsiteY4238" fmla="*/ 5475168 h 6367455"/>
                <a:gd name="connsiteX4239" fmla="*/ 5251608 w 6891715"/>
                <a:gd name="connsiteY4239" fmla="*/ 5480561 h 6367455"/>
                <a:gd name="connsiteX4240" fmla="*/ 5253831 w 6891715"/>
                <a:gd name="connsiteY4240" fmla="*/ 5470727 h 6367455"/>
                <a:gd name="connsiteX4241" fmla="*/ 5262087 w 6891715"/>
                <a:gd name="connsiteY4241" fmla="*/ 5470727 h 6367455"/>
                <a:gd name="connsiteX4242" fmla="*/ 5290032 w 6891715"/>
                <a:gd name="connsiteY4242" fmla="*/ 5485954 h 6367455"/>
                <a:gd name="connsiteX4243" fmla="*/ 5318930 w 6891715"/>
                <a:gd name="connsiteY4243" fmla="*/ 5495471 h 6367455"/>
                <a:gd name="connsiteX4244" fmla="*/ 5356084 w 6891715"/>
                <a:gd name="connsiteY4244" fmla="*/ 5482464 h 6367455"/>
                <a:gd name="connsiteX4245" fmla="*/ 5421501 w 6891715"/>
                <a:gd name="connsiteY4245" fmla="*/ 5468824 h 6367455"/>
                <a:gd name="connsiteX4246" fmla="*/ 5495174 w 6891715"/>
                <a:gd name="connsiteY4246" fmla="*/ 5479927 h 6367455"/>
                <a:gd name="connsiteX4247" fmla="*/ 5517720 w 6891715"/>
                <a:gd name="connsiteY4247" fmla="*/ 5481830 h 6367455"/>
                <a:gd name="connsiteX4248" fmla="*/ 5564401 w 6891715"/>
                <a:gd name="connsiteY4248" fmla="*/ 5452645 h 6367455"/>
                <a:gd name="connsiteX4249" fmla="*/ 5579961 w 6891715"/>
                <a:gd name="connsiteY4249" fmla="*/ 5450424 h 6367455"/>
                <a:gd name="connsiteX4250" fmla="*/ 5598062 w 6891715"/>
                <a:gd name="connsiteY4250" fmla="*/ 5437735 h 6367455"/>
                <a:gd name="connsiteX4251" fmla="*/ 5650459 w 6891715"/>
                <a:gd name="connsiteY4251" fmla="*/ 5377144 h 6367455"/>
                <a:gd name="connsiteX4252" fmla="*/ 5660621 w 6891715"/>
                <a:gd name="connsiteY4252" fmla="*/ 5382854 h 6367455"/>
                <a:gd name="connsiteX4253" fmla="*/ 5660866 w 6891715"/>
                <a:gd name="connsiteY4253" fmla="*/ 5382796 h 6367455"/>
                <a:gd name="connsiteX4254" fmla="*/ 5650740 w 6891715"/>
                <a:gd name="connsiteY4254" fmla="*/ 5377092 h 6367455"/>
                <a:gd name="connsiteX4255" fmla="*/ 5651375 w 6891715"/>
                <a:gd name="connsiteY4255" fmla="*/ 5348489 h 6367455"/>
                <a:gd name="connsiteX4256" fmla="*/ 5636460 w 6891715"/>
                <a:gd name="connsiteY4256" fmla="*/ 5328467 h 6367455"/>
                <a:gd name="connsiteX4257" fmla="*/ 5629479 w 6891715"/>
                <a:gd name="connsiteY4257" fmla="*/ 5271897 h 6367455"/>
                <a:gd name="connsiteX4258" fmla="*/ 5604092 w 6891715"/>
                <a:gd name="connsiteY4258" fmla="*/ 5243611 h 6367455"/>
                <a:gd name="connsiteX4259" fmla="*/ 5598380 w 6891715"/>
                <a:gd name="connsiteY4259" fmla="*/ 5224543 h 6367455"/>
                <a:gd name="connsiteX4260" fmla="*/ 5585686 w 6891715"/>
                <a:gd name="connsiteY4260" fmla="*/ 5214373 h 6367455"/>
                <a:gd name="connsiteX4261" fmla="*/ 5545384 w 6891715"/>
                <a:gd name="connsiteY4261" fmla="*/ 5211513 h 6367455"/>
                <a:gd name="connsiteX4262" fmla="*/ 5520949 w 6891715"/>
                <a:gd name="connsiteY4262" fmla="*/ 5202296 h 6367455"/>
                <a:gd name="connsiteX4263" fmla="*/ 5511429 w 6891715"/>
                <a:gd name="connsiteY4263" fmla="*/ 5181956 h 6367455"/>
                <a:gd name="connsiteX4264" fmla="*/ 5512381 w 6891715"/>
                <a:gd name="connsiteY4264" fmla="*/ 5175600 h 6367455"/>
                <a:gd name="connsiteX4265" fmla="*/ 5502861 w 6891715"/>
                <a:gd name="connsiteY4265" fmla="*/ 5178142 h 6367455"/>
                <a:gd name="connsiteX4266" fmla="*/ 5482869 w 6891715"/>
                <a:gd name="connsiteY4266" fmla="*/ 5165430 h 6367455"/>
                <a:gd name="connsiteX4267" fmla="*/ 5475253 w 6891715"/>
                <a:gd name="connsiteY4267" fmla="*/ 5146997 h 6367455"/>
                <a:gd name="connsiteX4268" fmla="*/ 5474184 w 6891715"/>
                <a:gd name="connsiteY4268" fmla="*/ 5146401 h 6367455"/>
                <a:gd name="connsiteX4269" fmla="*/ 5451638 w 6891715"/>
                <a:gd name="connsiteY4269" fmla="*/ 5128307 h 6367455"/>
                <a:gd name="connsiteX4270" fmla="*/ 5417342 w 6891715"/>
                <a:gd name="connsiteY4270" fmla="*/ 5083548 h 6367455"/>
                <a:gd name="connsiteX4271" fmla="*/ 5373837 w 6891715"/>
                <a:gd name="connsiteY4271" fmla="*/ 5054026 h 6367455"/>
                <a:gd name="connsiteX4272" fmla="*/ 5345257 w 6891715"/>
                <a:gd name="connsiteY4272" fmla="*/ 5042598 h 6367455"/>
                <a:gd name="connsiteX4273" fmla="*/ 5320806 w 6891715"/>
                <a:gd name="connsiteY4273" fmla="*/ 5037837 h 6367455"/>
                <a:gd name="connsiteX4274" fmla="*/ 5300482 w 6891715"/>
                <a:gd name="connsiteY4274" fmla="*/ 5026409 h 6367455"/>
                <a:gd name="connsiteX4275" fmla="*/ 5300165 w 6891715"/>
                <a:gd name="connsiteY4275" fmla="*/ 5016886 h 6367455"/>
                <a:gd name="connsiteX4276" fmla="*/ 5286510 w 6891715"/>
                <a:gd name="connsiteY4276" fmla="*/ 5008632 h 6367455"/>
                <a:gd name="connsiteX4277" fmla="*/ 5282381 w 6891715"/>
                <a:gd name="connsiteY4277" fmla="*/ 5016886 h 6367455"/>
                <a:gd name="connsiteX4278" fmla="*/ 5270950 w 6891715"/>
                <a:gd name="connsiteY4278" fmla="*/ 5014029 h 6367455"/>
                <a:gd name="connsiteX4279" fmla="*/ 5255072 w 6891715"/>
                <a:gd name="connsiteY4279" fmla="*/ 5010854 h 6367455"/>
                <a:gd name="connsiteX4280" fmla="*/ 5245228 w 6891715"/>
                <a:gd name="connsiteY4280" fmla="*/ 5009267 h 6367455"/>
                <a:gd name="connsiteX4281" fmla="*/ 5229032 w 6891715"/>
                <a:gd name="connsiteY4281" fmla="*/ 4980697 h 6367455"/>
                <a:gd name="connsiteX4282" fmla="*/ 5211885 w 6891715"/>
                <a:gd name="connsiteY4282" fmla="*/ 4944192 h 6367455"/>
                <a:gd name="connsiteX4283" fmla="*/ 5193784 w 6891715"/>
                <a:gd name="connsiteY4283" fmla="*/ 4938795 h 6367455"/>
                <a:gd name="connsiteX4284" fmla="*/ 5176636 w 6891715"/>
                <a:gd name="connsiteY4284" fmla="*/ 4938160 h 6367455"/>
                <a:gd name="connsiteX4285" fmla="*/ 5171555 w 6891715"/>
                <a:gd name="connsiteY4285" fmla="*/ 4925145 h 6367455"/>
                <a:gd name="connsiteX4286" fmla="*/ 5202358 w 6891715"/>
                <a:gd name="connsiteY4286" fmla="*/ 4917844 h 6367455"/>
                <a:gd name="connsiteX4287" fmla="*/ 5199817 w 6891715"/>
                <a:gd name="connsiteY4287" fmla="*/ 4907369 h 6367455"/>
                <a:gd name="connsiteX4288" fmla="*/ 5190291 w 6891715"/>
                <a:gd name="connsiteY4288" fmla="*/ 4906099 h 6367455"/>
                <a:gd name="connsiteX4289" fmla="*/ 5185210 w 6891715"/>
                <a:gd name="connsiteY4289" fmla="*/ 4911495 h 6367455"/>
                <a:gd name="connsiteX4290" fmla="*/ 5188068 w 6891715"/>
                <a:gd name="connsiteY4290" fmla="*/ 4894671 h 6367455"/>
                <a:gd name="connsiteX4291" fmla="*/ 5207121 w 6891715"/>
                <a:gd name="connsiteY4291" fmla="*/ 4898798 h 6367455"/>
                <a:gd name="connsiteX4292" fmla="*/ 5217918 w 6891715"/>
                <a:gd name="connsiteY4292" fmla="*/ 4907051 h 6367455"/>
                <a:gd name="connsiteX4293" fmla="*/ 5216965 w 6891715"/>
                <a:gd name="connsiteY4293" fmla="*/ 4915305 h 6367455"/>
                <a:gd name="connsiteX4294" fmla="*/ 5234748 w 6891715"/>
                <a:gd name="connsiteY4294" fmla="*/ 4917527 h 6367455"/>
                <a:gd name="connsiteX4295" fmla="*/ 5225222 w 6891715"/>
                <a:gd name="connsiteY4295" fmla="*/ 4907051 h 6367455"/>
                <a:gd name="connsiteX4296" fmla="*/ 5243322 w 6891715"/>
                <a:gd name="connsiteY4296" fmla="*/ 4908956 h 6367455"/>
                <a:gd name="connsiteX4297" fmla="*/ 5249673 w 6891715"/>
                <a:gd name="connsiteY4297" fmla="*/ 4901655 h 6367455"/>
                <a:gd name="connsiteX4298" fmla="*/ 5252531 w 6891715"/>
                <a:gd name="connsiteY4298" fmla="*/ 4881338 h 6367455"/>
                <a:gd name="connsiteX4299" fmla="*/ 5262058 w 6891715"/>
                <a:gd name="connsiteY4299" fmla="*/ 4868641 h 6367455"/>
                <a:gd name="connsiteX4300" fmla="*/ 5276983 w 6891715"/>
                <a:gd name="connsiteY4300" fmla="*/ 4862292 h 6367455"/>
                <a:gd name="connsiteX4301" fmla="*/ 5279841 w 6891715"/>
                <a:gd name="connsiteY4301" fmla="*/ 4842293 h 6367455"/>
                <a:gd name="connsiteX4302" fmla="*/ 5300482 w 6891715"/>
                <a:gd name="connsiteY4302" fmla="*/ 4809279 h 6367455"/>
                <a:gd name="connsiteX4303" fmla="*/ 5309056 w 6891715"/>
                <a:gd name="connsiteY4303" fmla="*/ 4810232 h 6367455"/>
                <a:gd name="connsiteX4304" fmla="*/ 5302705 w 6891715"/>
                <a:gd name="connsiteY4304" fmla="*/ 4819755 h 6367455"/>
                <a:gd name="connsiteX4305" fmla="*/ 5305245 w 6891715"/>
                <a:gd name="connsiteY4305" fmla="*/ 4831500 h 6367455"/>
                <a:gd name="connsiteX4306" fmla="*/ 5318900 w 6891715"/>
                <a:gd name="connsiteY4306" fmla="*/ 4840706 h 6367455"/>
                <a:gd name="connsiteX4307" fmla="*/ 5328109 w 6891715"/>
                <a:gd name="connsiteY4307" fmla="*/ 4832135 h 6367455"/>
                <a:gd name="connsiteX4308" fmla="*/ 5327157 w 6891715"/>
                <a:gd name="connsiteY4308" fmla="*/ 4827056 h 6367455"/>
                <a:gd name="connsiteX4309" fmla="*/ 5322711 w 6891715"/>
                <a:gd name="connsiteY4309" fmla="*/ 4821660 h 6367455"/>
                <a:gd name="connsiteX4310" fmla="*/ 5323981 w 6891715"/>
                <a:gd name="connsiteY4310" fmla="*/ 4831183 h 6367455"/>
                <a:gd name="connsiteX4311" fmla="*/ 5316360 w 6891715"/>
                <a:gd name="connsiteY4311" fmla="*/ 4823882 h 6367455"/>
                <a:gd name="connsiteX4312" fmla="*/ 5314454 w 6891715"/>
                <a:gd name="connsiteY4312" fmla="*/ 4815628 h 6367455"/>
                <a:gd name="connsiteX4313" fmla="*/ 5317630 w 6891715"/>
                <a:gd name="connsiteY4313" fmla="*/ 4811501 h 6367455"/>
                <a:gd name="connsiteX4314" fmla="*/ 5327157 w 6891715"/>
                <a:gd name="connsiteY4314" fmla="*/ 4801978 h 6367455"/>
                <a:gd name="connsiteX4315" fmla="*/ 5333508 w 6891715"/>
                <a:gd name="connsiteY4315" fmla="*/ 4801661 h 6367455"/>
                <a:gd name="connsiteX4316" fmla="*/ 5342082 w 6891715"/>
                <a:gd name="connsiteY4316" fmla="*/ 4813089 h 6367455"/>
                <a:gd name="connsiteX4317" fmla="*/ 5351608 w 6891715"/>
                <a:gd name="connsiteY4317" fmla="*/ 4815311 h 6367455"/>
                <a:gd name="connsiteX4318" fmla="*/ 5359547 w 6891715"/>
                <a:gd name="connsiteY4318" fmla="*/ 4808010 h 6367455"/>
                <a:gd name="connsiteX4319" fmla="*/ 5342717 w 6891715"/>
                <a:gd name="connsiteY4319" fmla="*/ 4796264 h 6367455"/>
                <a:gd name="connsiteX4320" fmla="*/ 5340494 w 6891715"/>
                <a:gd name="connsiteY4320" fmla="*/ 4790868 h 6367455"/>
                <a:gd name="connsiteX4321" fmla="*/ 5309691 w 6891715"/>
                <a:gd name="connsiteY4321" fmla="*/ 4767060 h 6367455"/>
                <a:gd name="connsiteX4322" fmla="*/ 5305563 w 6891715"/>
                <a:gd name="connsiteY4322" fmla="*/ 4772456 h 6367455"/>
                <a:gd name="connsiteX4323" fmla="*/ 5292861 w 6891715"/>
                <a:gd name="connsiteY4323" fmla="*/ 4758806 h 6367455"/>
                <a:gd name="connsiteX4324" fmla="*/ 5283969 w 6891715"/>
                <a:gd name="connsiteY4324" fmla="*/ 4741030 h 6367455"/>
                <a:gd name="connsiteX4325" fmla="*/ 5280794 w 6891715"/>
                <a:gd name="connsiteY4325" fmla="*/ 4721983 h 6367455"/>
                <a:gd name="connsiteX4326" fmla="*/ 5298894 w 6891715"/>
                <a:gd name="connsiteY4326" fmla="*/ 4732459 h 6367455"/>
                <a:gd name="connsiteX4327" fmla="*/ 5315725 w 6891715"/>
                <a:gd name="connsiteY4327" fmla="*/ 4725792 h 6367455"/>
                <a:gd name="connsiteX4328" fmla="*/ 5318900 w 6891715"/>
                <a:gd name="connsiteY4328" fmla="*/ 4719444 h 6367455"/>
                <a:gd name="connsiteX4329" fmla="*/ 5328427 w 6891715"/>
                <a:gd name="connsiteY4329" fmla="*/ 4721666 h 6367455"/>
                <a:gd name="connsiteX4330" fmla="*/ 5336048 w 6891715"/>
                <a:gd name="connsiteY4330" fmla="*/ 4728967 h 6367455"/>
                <a:gd name="connsiteX4331" fmla="*/ 5356689 w 6891715"/>
                <a:gd name="connsiteY4331" fmla="*/ 4728649 h 6367455"/>
                <a:gd name="connsiteX4332" fmla="*/ 5356689 w 6891715"/>
                <a:gd name="connsiteY4332" fmla="*/ 4718491 h 6367455"/>
                <a:gd name="connsiteX4333" fmla="*/ 5343987 w 6891715"/>
                <a:gd name="connsiteY4333" fmla="*/ 4709920 h 6367455"/>
                <a:gd name="connsiteX4334" fmla="*/ 5337636 w 6891715"/>
                <a:gd name="connsiteY4334" fmla="*/ 4718491 h 6367455"/>
                <a:gd name="connsiteX4335" fmla="*/ 5331285 w 6891715"/>
                <a:gd name="connsiteY4335" fmla="*/ 4708968 h 6367455"/>
                <a:gd name="connsiteX4336" fmla="*/ 5334460 w 6891715"/>
                <a:gd name="connsiteY4336" fmla="*/ 4700397 h 6367455"/>
                <a:gd name="connsiteX4337" fmla="*/ 5339859 w 6891715"/>
                <a:gd name="connsiteY4337" fmla="*/ 4696270 h 6367455"/>
                <a:gd name="connsiteX4338" fmla="*/ 5363358 w 6891715"/>
                <a:gd name="connsiteY4338" fmla="*/ 4697223 h 6367455"/>
                <a:gd name="connsiteX4339" fmla="*/ 5375742 w 6891715"/>
                <a:gd name="connsiteY4339" fmla="*/ 4686430 h 6367455"/>
                <a:gd name="connsiteX4340" fmla="*/ 5386222 w 6891715"/>
                <a:gd name="connsiteY4340" fmla="*/ 4681986 h 6367455"/>
                <a:gd name="connsiteX4341" fmla="*/ 5430362 w 6891715"/>
                <a:gd name="connsiteY4341" fmla="*/ 4672462 h 6367455"/>
                <a:gd name="connsiteX4342" fmla="*/ 5430362 w 6891715"/>
                <a:gd name="connsiteY4342" fmla="*/ 4663892 h 6367455"/>
                <a:gd name="connsiteX4343" fmla="*/ 5418612 w 6891715"/>
                <a:gd name="connsiteY4343" fmla="*/ 4657543 h 6367455"/>
                <a:gd name="connsiteX4344" fmla="*/ 5420835 w 6891715"/>
                <a:gd name="connsiteY4344" fmla="*/ 4648019 h 6367455"/>
                <a:gd name="connsiteX4345" fmla="*/ 5416707 w 6891715"/>
                <a:gd name="connsiteY4345" fmla="*/ 4641036 h 6367455"/>
                <a:gd name="connsiteX4346" fmla="*/ 5393208 w 6891715"/>
                <a:gd name="connsiteY4346" fmla="*/ 4645163 h 6367455"/>
                <a:gd name="connsiteX4347" fmla="*/ 5379553 w 6891715"/>
                <a:gd name="connsiteY4347" fmla="*/ 4654686 h 6367455"/>
                <a:gd name="connsiteX4348" fmla="*/ 5352243 w 6891715"/>
                <a:gd name="connsiteY4348" fmla="*/ 4657225 h 6367455"/>
                <a:gd name="connsiteX4349" fmla="*/ 5331230 w 6891715"/>
                <a:gd name="connsiteY4349" fmla="*/ 4660361 h 6367455"/>
                <a:gd name="connsiteX4350" fmla="*/ 5331109 w 6891715"/>
                <a:gd name="connsiteY4350" fmla="*/ 4661094 h 6367455"/>
                <a:gd name="connsiteX4351" fmla="*/ 5315234 w 6891715"/>
                <a:gd name="connsiteY4351" fmla="*/ 4676033 h 6367455"/>
                <a:gd name="connsiteX4352" fmla="*/ 5309836 w 6891715"/>
                <a:gd name="connsiteY4352" fmla="*/ 4676351 h 6367455"/>
                <a:gd name="connsiteX4353" fmla="*/ 5314281 w 6891715"/>
                <a:gd name="connsiteY4353" fmla="*/ 4666816 h 6367455"/>
                <a:gd name="connsiteX4354" fmla="*/ 5285389 w 6891715"/>
                <a:gd name="connsiteY4354" fmla="*/ 4662366 h 6367455"/>
                <a:gd name="connsiteX4355" fmla="*/ 5258401 w 6891715"/>
                <a:gd name="connsiteY4355" fmla="*/ 4676669 h 6367455"/>
                <a:gd name="connsiteX4356" fmla="*/ 5249829 w 6891715"/>
                <a:gd name="connsiteY4356" fmla="*/ 4690337 h 6367455"/>
                <a:gd name="connsiteX4357" fmla="*/ 5242844 w 6891715"/>
                <a:gd name="connsiteY4357" fmla="*/ 4694787 h 6367455"/>
                <a:gd name="connsiteX4358" fmla="*/ 5238399 w 6891715"/>
                <a:gd name="connsiteY4358" fmla="*/ 4692562 h 6367455"/>
                <a:gd name="connsiteX4359" fmla="*/ 5206649 w 6891715"/>
                <a:gd name="connsiteY4359" fmla="*/ 4704640 h 6367455"/>
                <a:gd name="connsiteX4360" fmla="*/ 5195219 w 6891715"/>
                <a:gd name="connsiteY4360" fmla="*/ 4725936 h 6367455"/>
                <a:gd name="connsiteX4361" fmla="*/ 5184741 w 6891715"/>
                <a:gd name="connsiteY4361" fmla="*/ 4732293 h 6367455"/>
                <a:gd name="connsiteX4362" fmla="*/ 5178391 w 6891715"/>
                <a:gd name="connsiteY4362" fmla="*/ 4719579 h 6367455"/>
                <a:gd name="connsiteX4363" fmla="*/ 5164421 w 6891715"/>
                <a:gd name="connsiteY4363" fmla="*/ 4717672 h 6367455"/>
                <a:gd name="connsiteX4364" fmla="*/ 5151721 w 6891715"/>
                <a:gd name="connsiteY4364" fmla="*/ 4719897 h 6367455"/>
                <a:gd name="connsiteX4365" fmla="*/ 5147594 w 6891715"/>
                <a:gd name="connsiteY4365" fmla="*/ 4731657 h 6367455"/>
                <a:gd name="connsiteX4366" fmla="*/ 5144736 w 6891715"/>
                <a:gd name="connsiteY4366" fmla="*/ 4744053 h 6367455"/>
                <a:gd name="connsiteX4367" fmla="*/ 5132036 w 6891715"/>
                <a:gd name="connsiteY4367" fmla="*/ 4746596 h 6367455"/>
                <a:gd name="connsiteX4368" fmla="*/ 5132036 w 6891715"/>
                <a:gd name="connsiteY4368" fmla="*/ 4739921 h 6367455"/>
                <a:gd name="connsiteX4369" fmla="*/ 5116161 w 6891715"/>
                <a:gd name="connsiteY4369" fmla="*/ 4732611 h 6367455"/>
                <a:gd name="connsiteX4370" fmla="*/ 5101239 w 6891715"/>
                <a:gd name="connsiteY4370" fmla="*/ 4750728 h 6367455"/>
                <a:gd name="connsiteX4371" fmla="*/ 5080284 w 6891715"/>
                <a:gd name="connsiteY4371" fmla="*/ 4761535 h 6367455"/>
                <a:gd name="connsiteX4372" fmla="*/ 5055836 w 6891715"/>
                <a:gd name="connsiteY4372" fmla="*/ 4769164 h 6367455"/>
                <a:gd name="connsiteX4373" fmla="*/ 5050756 w 6891715"/>
                <a:gd name="connsiteY4373" fmla="*/ 4763124 h 6367455"/>
                <a:gd name="connsiteX4374" fmla="*/ 5045994 w 6891715"/>
                <a:gd name="connsiteY4374" fmla="*/ 4736425 h 6367455"/>
                <a:gd name="connsiteX4375" fmla="*/ 5040914 w 6891715"/>
                <a:gd name="connsiteY4375" fmla="*/ 4745960 h 6367455"/>
                <a:gd name="connsiteX4376" fmla="*/ 5045359 w 6891715"/>
                <a:gd name="connsiteY4376" fmla="*/ 4773296 h 6367455"/>
                <a:gd name="connsiteX4377" fmla="*/ 5051709 w 6891715"/>
                <a:gd name="connsiteY4377" fmla="*/ 4774567 h 6367455"/>
                <a:gd name="connsiteX4378" fmla="*/ 5042501 w 6891715"/>
                <a:gd name="connsiteY4378" fmla="*/ 4780924 h 6367455"/>
                <a:gd name="connsiteX4379" fmla="*/ 5039961 w 6891715"/>
                <a:gd name="connsiteY4379" fmla="*/ 4775838 h 6367455"/>
                <a:gd name="connsiteX4380" fmla="*/ 5039009 w 6891715"/>
                <a:gd name="connsiteY4380" fmla="*/ 4766303 h 6367455"/>
                <a:gd name="connsiteX4381" fmla="*/ 5033611 w 6891715"/>
                <a:gd name="connsiteY4381" fmla="*/ 4758992 h 6367455"/>
                <a:gd name="connsiteX4382" fmla="*/ 5028531 w 6891715"/>
                <a:gd name="connsiteY4382" fmla="*/ 4776792 h 6367455"/>
                <a:gd name="connsiteX4383" fmla="*/ 5032976 w 6891715"/>
                <a:gd name="connsiteY4383" fmla="*/ 4779017 h 6367455"/>
                <a:gd name="connsiteX4384" fmla="*/ 5019006 w 6891715"/>
                <a:gd name="connsiteY4384" fmla="*/ 4792684 h 6367455"/>
                <a:gd name="connsiteX4385" fmla="*/ 5004401 w 6891715"/>
                <a:gd name="connsiteY4385" fmla="*/ 4799359 h 6367455"/>
                <a:gd name="connsiteX4386" fmla="*/ 4999004 w 6891715"/>
                <a:gd name="connsiteY4386" fmla="*/ 4803491 h 6367455"/>
                <a:gd name="connsiteX4387" fmla="*/ 4987574 w 6891715"/>
                <a:gd name="connsiteY4387" fmla="*/ 4805716 h 6367455"/>
                <a:gd name="connsiteX4388" fmla="*/ 4983446 w 6891715"/>
                <a:gd name="connsiteY4388" fmla="*/ 4824787 h 6367455"/>
                <a:gd name="connsiteX4389" fmla="*/ 4974874 w 6891715"/>
                <a:gd name="connsiteY4389" fmla="*/ 4829873 h 6367455"/>
                <a:gd name="connsiteX4390" fmla="*/ 4968524 w 6891715"/>
                <a:gd name="connsiteY4390" fmla="*/ 4826694 h 6367455"/>
                <a:gd name="connsiteX4391" fmla="*/ 4965349 w 6891715"/>
                <a:gd name="connsiteY4391" fmla="*/ 4818748 h 6367455"/>
                <a:gd name="connsiteX4392" fmla="*/ 4974874 w 6891715"/>
                <a:gd name="connsiteY4392" fmla="*/ 4813980 h 6367455"/>
                <a:gd name="connsiteX4393" fmla="*/ 4974874 w 6891715"/>
                <a:gd name="connsiteY4393" fmla="*/ 4810166 h 6367455"/>
                <a:gd name="connsiteX4394" fmla="*/ 4965349 w 6891715"/>
                <a:gd name="connsiteY4394" fmla="*/ 4815570 h 6367455"/>
                <a:gd name="connsiteX4395" fmla="*/ 4952649 w 6891715"/>
                <a:gd name="connsiteY4395" fmla="*/ 4800631 h 6367455"/>
                <a:gd name="connsiteX4396" fmla="*/ 4941854 w 6891715"/>
                <a:gd name="connsiteY4396" fmla="*/ 4801902 h 6367455"/>
                <a:gd name="connsiteX4397" fmla="*/ 4938679 w 6891715"/>
                <a:gd name="connsiteY4397" fmla="*/ 4810166 h 6367455"/>
                <a:gd name="connsiteX4398" fmla="*/ 4930424 w 6891715"/>
                <a:gd name="connsiteY4398" fmla="*/ 4803173 h 6367455"/>
                <a:gd name="connsiteX4399" fmla="*/ 4922804 w 6891715"/>
                <a:gd name="connsiteY4399" fmla="*/ 4814934 h 6367455"/>
                <a:gd name="connsiteX4400" fmla="*/ 4917724 w 6891715"/>
                <a:gd name="connsiteY4400" fmla="*/ 4801902 h 6367455"/>
                <a:gd name="connsiteX4401" fmla="*/ 4910104 w 6891715"/>
                <a:gd name="connsiteY4401" fmla="*/ 4792684 h 6367455"/>
                <a:gd name="connsiteX4402" fmla="*/ 4896451 w 6891715"/>
                <a:gd name="connsiteY4402" fmla="*/ 4784420 h 6367455"/>
                <a:gd name="connsiteX4403" fmla="*/ 4893276 w 6891715"/>
                <a:gd name="connsiteY4403" fmla="*/ 4803491 h 6367455"/>
                <a:gd name="connsiteX4404" fmla="*/ 4900896 w 6891715"/>
                <a:gd name="connsiteY4404" fmla="*/ 4812709 h 6367455"/>
                <a:gd name="connsiteX4405" fmla="*/ 4907246 w 6891715"/>
                <a:gd name="connsiteY4405" fmla="*/ 4819066 h 6367455"/>
                <a:gd name="connsiteX4406" fmla="*/ 4916771 w 6891715"/>
                <a:gd name="connsiteY4406" fmla="*/ 4820020 h 6367455"/>
                <a:gd name="connsiteX4407" fmla="*/ 4929471 w 6891715"/>
                <a:gd name="connsiteY4407" fmla="*/ 4827330 h 6367455"/>
                <a:gd name="connsiteX4408" fmla="*/ 4932646 w 6891715"/>
                <a:gd name="connsiteY4408" fmla="*/ 4840044 h 6367455"/>
                <a:gd name="connsiteX4409" fmla="*/ 4939314 w 6891715"/>
                <a:gd name="connsiteY4409" fmla="*/ 4841951 h 6367455"/>
                <a:gd name="connsiteX4410" fmla="*/ 4937091 w 6891715"/>
                <a:gd name="connsiteY4410" fmla="*/ 4826059 h 6367455"/>
                <a:gd name="connsiteX4411" fmla="*/ 4938679 w 6891715"/>
                <a:gd name="connsiteY4411" fmla="*/ 4819702 h 6367455"/>
                <a:gd name="connsiteX4412" fmla="*/ 4960269 w 6891715"/>
                <a:gd name="connsiteY4412" fmla="*/ 4833051 h 6367455"/>
                <a:gd name="connsiteX4413" fmla="*/ 4969794 w 6891715"/>
                <a:gd name="connsiteY4413" fmla="*/ 4836548 h 6367455"/>
                <a:gd name="connsiteX4414" fmla="*/ 4977414 w 6891715"/>
                <a:gd name="connsiteY4414" fmla="*/ 4841633 h 6367455"/>
                <a:gd name="connsiteX4415" fmla="*/ 4964714 w 6891715"/>
                <a:gd name="connsiteY4415" fmla="*/ 4854347 h 6367455"/>
                <a:gd name="connsiteX4416" fmla="*/ 4963444 w 6891715"/>
                <a:gd name="connsiteY4416" fmla="*/ 4857526 h 6367455"/>
                <a:gd name="connsiteX4417" fmla="*/ 4982811 w 6891715"/>
                <a:gd name="connsiteY4417" fmla="*/ 4855301 h 6367455"/>
                <a:gd name="connsiteX4418" fmla="*/ 4990114 w 6891715"/>
                <a:gd name="connsiteY4418" fmla="*/ 4859433 h 6367455"/>
                <a:gd name="connsiteX4419" fmla="*/ 4983764 w 6891715"/>
                <a:gd name="connsiteY4419" fmla="*/ 4865790 h 6367455"/>
                <a:gd name="connsiteX4420" fmla="*/ 4999639 w 6891715"/>
                <a:gd name="connsiteY4420" fmla="*/ 4865790 h 6367455"/>
                <a:gd name="connsiteX4421" fmla="*/ 5011386 w 6891715"/>
                <a:gd name="connsiteY4421" fmla="*/ 4870876 h 6367455"/>
                <a:gd name="connsiteX4422" fmla="*/ 5021864 w 6891715"/>
                <a:gd name="connsiteY4422" fmla="*/ 4883590 h 6367455"/>
                <a:gd name="connsiteX4423" fmla="*/ 5015831 w 6891715"/>
                <a:gd name="connsiteY4423" fmla="*/ 4909653 h 6367455"/>
                <a:gd name="connsiteX4424" fmla="*/ 5036151 w 6891715"/>
                <a:gd name="connsiteY4424" fmla="*/ 4910607 h 6367455"/>
                <a:gd name="connsiteX4425" fmla="*/ 5076474 w 6891715"/>
                <a:gd name="connsiteY4425" fmla="*/ 4925228 h 6367455"/>
                <a:gd name="connsiteX4426" fmla="*/ 5079649 w 6891715"/>
                <a:gd name="connsiteY4426" fmla="*/ 4917917 h 6367455"/>
                <a:gd name="connsiteX4427" fmla="*/ 5052979 w 6891715"/>
                <a:gd name="connsiteY4427" fmla="*/ 4901071 h 6367455"/>
                <a:gd name="connsiteX4428" fmla="*/ 5031389 w 6891715"/>
                <a:gd name="connsiteY4428" fmla="*/ 4869604 h 6367455"/>
                <a:gd name="connsiteX4429" fmla="*/ 5012974 w 6891715"/>
                <a:gd name="connsiteY4429" fmla="*/ 4834005 h 6367455"/>
                <a:gd name="connsiteX4430" fmla="*/ 5004719 w 6891715"/>
                <a:gd name="connsiteY4430" fmla="*/ 4842269 h 6367455"/>
                <a:gd name="connsiteX4431" fmla="*/ 4999321 w 6891715"/>
                <a:gd name="connsiteY4431" fmla="*/ 4834005 h 6367455"/>
                <a:gd name="connsiteX4432" fmla="*/ 4995194 w 6891715"/>
                <a:gd name="connsiteY4432" fmla="*/ 4819384 h 6367455"/>
                <a:gd name="connsiteX4433" fmla="*/ 5002496 w 6891715"/>
                <a:gd name="connsiteY4433" fmla="*/ 4816205 h 6367455"/>
                <a:gd name="connsiteX4434" fmla="*/ 5001544 w 6891715"/>
                <a:gd name="connsiteY4434" fmla="*/ 4809848 h 6367455"/>
                <a:gd name="connsiteX4435" fmla="*/ 5004719 w 6891715"/>
                <a:gd name="connsiteY4435" fmla="*/ 4807623 h 6367455"/>
                <a:gd name="connsiteX4436" fmla="*/ 5036786 w 6891715"/>
                <a:gd name="connsiteY4436" fmla="*/ 4869604 h 6367455"/>
                <a:gd name="connsiteX4437" fmla="*/ 5057106 w 6891715"/>
                <a:gd name="connsiteY4437" fmla="*/ 4899164 h 6367455"/>
                <a:gd name="connsiteX4438" fmla="*/ 5078696 w 6891715"/>
                <a:gd name="connsiteY4438" fmla="*/ 4909335 h 6367455"/>
                <a:gd name="connsiteX4439" fmla="*/ 5085999 w 6891715"/>
                <a:gd name="connsiteY4439" fmla="*/ 4911560 h 6367455"/>
                <a:gd name="connsiteX4440" fmla="*/ 5094254 w 6891715"/>
                <a:gd name="connsiteY4440" fmla="*/ 4912196 h 6367455"/>
                <a:gd name="connsiteX4441" fmla="*/ 5098381 w 6891715"/>
                <a:gd name="connsiteY4441" fmla="*/ 4905839 h 6367455"/>
                <a:gd name="connsiteX4442" fmla="*/ 5106954 w 6891715"/>
                <a:gd name="connsiteY4442" fmla="*/ 4896304 h 6367455"/>
                <a:gd name="connsiteX4443" fmla="*/ 5116479 w 6891715"/>
                <a:gd name="connsiteY4443" fmla="*/ 4911243 h 6367455"/>
                <a:gd name="connsiteX4444" fmla="*/ 5126004 w 6891715"/>
                <a:gd name="connsiteY4444" fmla="*/ 4904886 h 6367455"/>
                <a:gd name="connsiteX4445" fmla="*/ 5130131 w 6891715"/>
                <a:gd name="connsiteY4445" fmla="*/ 4898211 h 6367455"/>
                <a:gd name="connsiteX4446" fmla="*/ 5148864 w 6891715"/>
                <a:gd name="connsiteY4446" fmla="*/ 4893761 h 6367455"/>
                <a:gd name="connsiteX4447" fmla="*/ 5162834 w 6891715"/>
                <a:gd name="connsiteY4447" fmla="*/ 4895986 h 6367455"/>
                <a:gd name="connsiteX4448" fmla="*/ 5181249 w 6891715"/>
                <a:gd name="connsiteY4448" fmla="*/ 4909335 h 6367455"/>
                <a:gd name="connsiteX4449" fmla="*/ 5175534 w 6891715"/>
                <a:gd name="connsiteY4449" fmla="*/ 4914739 h 6367455"/>
                <a:gd name="connsiteX4450" fmla="*/ 5160929 w 6891715"/>
                <a:gd name="connsiteY4450" fmla="*/ 4912832 h 6367455"/>
                <a:gd name="connsiteX4451" fmla="*/ 5156801 w 6891715"/>
                <a:gd name="connsiteY4451" fmla="*/ 4915057 h 6367455"/>
                <a:gd name="connsiteX4452" fmla="*/ 5156166 w 6891715"/>
                <a:gd name="connsiteY4452" fmla="*/ 4934763 h 6367455"/>
                <a:gd name="connsiteX4453" fmla="*/ 5151721 w 6891715"/>
                <a:gd name="connsiteY4453" fmla="*/ 4947477 h 6367455"/>
                <a:gd name="connsiteX4454" fmla="*/ 5144419 w 6891715"/>
                <a:gd name="connsiteY4454" fmla="*/ 4948749 h 6367455"/>
                <a:gd name="connsiteX4455" fmla="*/ 5131719 w 6891715"/>
                <a:gd name="connsiteY4455" fmla="*/ 4950974 h 6367455"/>
                <a:gd name="connsiteX4456" fmla="*/ 5117114 w 6891715"/>
                <a:gd name="connsiteY4456" fmla="*/ 4960827 h 6367455"/>
                <a:gd name="connsiteX4457" fmla="*/ 5094571 w 6891715"/>
                <a:gd name="connsiteY4457" fmla="*/ 4943028 h 6367455"/>
                <a:gd name="connsiteX4458" fmla="*/ 5071076 w 6891715"/>
                <a:gd name="connsiteY4458" fmla="*/ 4943981 h 6367455"/>
                <a:gd name="connsiteX4459" fmla="*/ 5061869 w 6891715"/>
                <a:gd name="connsiteY4459" fmla="*/ 4955742 h 6367455"/>
                <a:gd name="connsiteX4460" fmla="*/ 5055519 w 6891715"/>
                <a:gd name="connsiteY4460" fmla="*/ 4969409 h 6367455"/>
                <a:gd name="connsiteX4461" fmla="*/ 5033611 w 6891715"/>
                <a:gd name="connsiteY4461" fmla="*/ 4976402 h 6367455"/>
                <a:gd name="connsiteX4462" fmla="*/ 5025039 w 6891715"/>
                <a:gd name="connsiteY4462" fmla="*/ 4986891 h 6367455"/>
                <a:gd name="connsiteX4463" fmla="*/ 5012339 w 6891715"/>
                <a:gd name="connsiteY4463" fmla="*/ 4987845 h 6367455"/>
                <a:gd name="connsiteX4464" fmla="*/ 5002814 w 6891715"/>
                <a:gd name="connsiteY4464" fmla="*/ 4981488 h 6367455"/>
                <a:gd name="connsiteX4465" fmla="*/ 4994241 w 6891715"/>
                <a:gd name="connsiteY4465" fmla="*/ 4986255 h 6367455"/>
                <a:gd name="connsiteX4466" fmla="*/ 4972334 w 6891715"/>
                <a:gd name="connsiteY4466" fmla="*/ 5008505 h 6367455"/>
                <a:gd name="connsiteX4467" fmla="*/ 4941854 w 6891715"/>
                <a:gd name="connsiteY4467" fmla="*/ 5033933 h 6367455"/>
                <a:gd name="connsiteX4468" fmla="*/ 4914866 w 6891715"/>
                <a:gd name="connsiteY4468" fmla="*/ 5053004 h 6367455"/>
                <a:gd name="connsiteX4469" fmla="*/ 4887879 w 6891715"/>
                <a:gd name="connsiteY4469" fmla="*/ 5037429 h 6367455"/>
                <a:gd name="connsiteX4470" fmla="*/ 4861526 w 6891715"/>
                <a:gd name="connsiteY4470" fmla="*/ 5034568 h 6367455"/>
                <a:gd name="connsiteX4471" fmla="*/ 4859304 w 6891715"/>
                <a:gd name="connsiteY4471" fmla="*/ 5027258 h 6367455"/>
                <a:gd name="connsiteX4472" fmla="*/ 4877401 w 6891715"/>
                <a:gd name="connsiteY4472" fmla="*/ 5013590 h 6367455"/>
                <a:gd name="connsiteX4473" fmla="*/ 4873909 w 6891715"/>
                <a:gd name="connsiteY4473" fmla="*/ 4995473 h 6367455"/>
                <a:gd name="connsiteX4474" fmla="*/ 4881211 w 6891715"/>
                <a:gd name="connsiteY4474" fmla="*/ 4992294 h 6367455"/>
                <a:gd name="connsiteX4475" fmla="*/ 4885339 w 6891715"/>
                <a:gd name="connsiteY4475" fmla="*/ 4962734 h 6367455"/>
                <a:gd name="connsiteX4476" fmla="*/ 4870099 w 6891715"/>
                <a:gd name="connsiteY4476" fmla="*/ 4939849 h 6367455"/>
                <a:gd name="connsiteX4477" fmla="*/ 4854224 w 6891715"/>
                <a:gd name="connsiteY4477" fmla="*/ 4945253 h 6367455"/>
                <a:gd name="connsiteX4478" fmla="*/ 4851049 w 6891715"/>
                <a:gd name="connsiteY4478" fmla="*/ 4936671 h 6367455"/>
                <a:gd name="connsiteX4479" fmla="*/ 4831046 w 6891715"/>
                <a:gd name="connsiteY4479" fmla="*/ 4919825 h 6367455"/>
                <a:gd name="connsiteX4480" fmla="*/ 4818029 w 6891715"/>
                <a:gd name="connsiteY4480" fmla="*/ 4918871 h 6367455"/>
                <a:gd name="connsiteX4481" fmla="*/ 4810726 w 6891715"/>
                <a:gd name="connsiteY4481" fmla="*/ 4929678 h 6367455"/>
                <a:gd name="connsiteX4482" fmla="*/ 4797074 w 6891715"/>
                <a:gd name="connsiteY4482" fmla="*/ 4924592 h 6367455"/>
                <a:gd name="connsiteX4483" fmla="*/ 4784056 w 6891715"/>
                <a:gd name="connsiteY4483" fmla="*/ 4917282 h 6367455"/>
                <a:gd name="connsiteX4484" fmla="*/ 4780881 w 6891715"/>
                <a:gd name="connsiteY4484" fmla="*/ 4909018 h 6367455"/>
                <a:gd name="connsiteX4485" fmla="*/ 4787549 w 6891715"/>
                <a:gd name="connsiteY4485" fmla="*/ 4904250 h 6367455"/>
                <a:gd name="connsiteX4486" fmla="*/ 4808186 w 6891715"/>
                <a:gd name="connsiteY4486" fmla="*/ 4888357 h 6367455"/>
                <a:gd name="connsiteX4487" fmla="*/ 4836444 w 6891715"/>
                <a:gd name="connsiteY4487" fmla="*/ 4865154 h 6367455"/>
                <a:gd name="connsiteX4488" fmla="*/ 4839619 w 6891715"/>
                <a:gd name="connsiteY4488" fmla="*/ 4855619 h 6367455"/>
                <a:gd name="connsiteX4489" fmla="*/ 4844064 w 6891715"/>
                <a:gd name="connsiteY4489" fmla="*/ 4862929 h 6367455"/>
                <a:gd name="connsiteX4490" fmla="*/ 4866289 w 6891715"/>
                <a:gd name="connsiteY4490" fmla="*/ 4854030 h 6367455"/>
                <a:gd name="connsiteX4491" fmla="*/ 4894546 w 6891715"/>
                <a:gd name="connsiteY4491" fmla="*/ 4846719 h 6367455"/>
                <a:gd name="connsiteX4492" fmla="*/ 4905341 w 6891715"/>
                <a:gd name="connsiteY4492" fmla="*/ 4849897 h 6367455"/>
                <a:gd name="connsiteX4493" fmla="*/ 4899944 w 6891715"/>
                <a:gd name="connsiteY4493" fmla="*/ 4839091 h 6367455"/>
                <a:gd name="connsiteX4494" fmla="*/ 4909469 w 6891715"/>
                <a:gd name="connsiteY4494" fmla="*/ 4829555 h 6367455"/>
                <a:gd name="connsiteX4495" fmla="*/ 4891371 w 6891715"/>
                <a:gd name="connsiteY4495" fmla="*/ 4835912 h 6367455"/>
                <a:gd name="connsiteX4496" fmla="*/ 4890419 w 6891715"/>
                <a:gd name="connsiteY4496" fmla="*/ 4824469 h 6367455"/>
                <a:gd name="connsiteX4497" fmla="*/ 4885021 w 6891715"/>
                <a:gd name="connsiteY4497" fmla="*/ 4817159 h 6367455"/>
                <a:gd name="connsiteX4498" fmla="*/ 4882481 w 6891715"/>
                <a:gd name="connsiteY4498" fmla="*/ 4795863 h 6367455"/>
                <a:gd name="connsiteX4499" fmla="*/ 4877719 w 6891715"/>
                <a:gd name="connsiteY4499" fmla="*/ 4809848 h 6367455"/>
                <a:gd name="connsiteX4500" fmla="*/ 4870099 w 6891715"/>
                <a:gd name="connsiteY4500" fmla="*/ 4812073 h 6367455"/>
                <a:gd name="connsiteX4501" fmla="*/ 4875496 w 6891715"/>
                <a:gd name="connsiteY4501" fmla="*/ 4825741 h 6367455"/>
                <a:gd name="connsiteX4502" fmla="*/ 4871369 w 6891715"/>
                <a:gd name="connsiteY4502" fmla="*/ 4824787 h 6367455"/>
                <a:gd name="connsiteX4503" fmla="*/ 4861526 w 6891715"/>
                <a:gd name="connsiteY4503" fmla="*/ 4818430 h 6367455"/>
                <a:gd name="connsiteX4504" fmla="*/ 4855176 w 6891715"/>
                <a:gd name="connsiteY4504" fmla="*/ 4819384 h 6367455"/>
                <a:gd name="connsiteX4505" fmla="*/ 4847874 w 6891715"/>
                <a:gd name="connsiteY4505" fmla="*/ 4815570 h 6367455"/>
                <a:gd name="connsiteX4506" fmla="*/ 4846921 w 6891715"/>
                <a:gd name="connsiteY4506" fmla="*/ 4803809 h 6367455"/>
                <a:gd name="connsiteX4507" fmla="*/ 4839301 w 6891715"/>
                <a:gd name="connsiteY4507" fmla="*/ 4809213 h 6367455"/>
                <a:gd name="connsiteX4508" fmla="*/ 4829776 w 6891715"/>
                <a:gd name="connsiteY4508" fmla="*/ 4801584 h 6367455"/>
                <a:gd name="connsiteX4509" fmla="*/ 4826601 w 6891715"/>
                <a:gd name="connsiteY4509" fmla="*/ 4807941 h 6367455"/>
                <a:gd name="connsiteX4510" fmla="*/ 4821204 w 6891715"/>
                <a:gd name="connsiteY4510" fmla="*/ 4809213 h 6367455"/>
                <a:gd name="connsiteX4511" fmla="*/ 4808504 w 6891715"/>
                <a:gd name="connsiteY4511" fmla="*/ 4811755 h 6367455"/>
                <a:gd name="connsiteX4512" fmla="*/ 4795169 w 6891715"/>
                <a:gd name="connsiteY4512" fmla="*/ 4816841 h 6367455"/>
                <a:gd name="connsiteX4513" fmla="*/ 4794216 w 6891715"/>
                <a:gd name="connsiteY4513" fmla="*/ 4824469 h 6367455"/>
                <a:gd name="connsiteX4514" fmla="*/ 4816441 w 6891715"/>
                <a:gd name="connsiteY4514" fmla="*/ 4828284 h 6367455"/>
                <a:gd name="connsiteX4515" fmla="*/ 4808821 w 6891715"/>
                <a:gd name="connsiteY4515" fmla="*/ 4830509 h 6367455"/>
                <a:gd name="connsiteX4516" fmla="*/ 4785644 w 6891715"/>
                <a:gd name="connsiteY4516" fmla="*/ 4826377 h 6367455"/>
                <a:gd name="connsiteX4517" fmla="*/ 4775166 w 6891715"/>
                <a:gd name="connsiteY4517" fmla="*/ 4828602 h 6367455"/>
                <a:gd name="connsiteX4518" fmla="*/ 4701824 w 6891715"/>
                <a:gd name="connsiteY4518" fmla="*/ 4809530 h 6367455"/>
                <a:gd name="connsiteX4519" fmla="*/ 4699601 w 6891715"/>
                <a:gd name="connsiteY4519" fmla="*/ 4797770 h 6367455"/>
                <a:gd name="connsiteX4520" fmla="*/ 4704999 w 6891715"/>
                <a:gd name="connsiteY4520" fmla="*/ 4808259 h 6367455"/>
                <a:gd name="connsiteX4521" fmla="*/ 4765324 w 6891715"/>
                <a:gd name="connsiteY4521" fmla="*/ 4822562 h 6367455"/>
                <a:gd name="connsiteX4522" fmla="*/ 4776119 w 6891715"/>
                <a:gd name="connsiteY4522" fmla="*/ 4823198 h 6367455"/>
                <a:gd name="connsiteX4523" fmla="*/ 4746274 w 6891715"/>
                <a:gd name="connsiteY4523" fmla="*/ 4799677 h 6367455"/>
                <a:gd name="connsiteX4524" fmla="*/ 4729446 w 6891715"/>
                <a:gd name="connsiteY4524" fmla="*/ 4799677 h 6367455"/>
                <a:gd name="connsiteX4525" fmla="*/ 4726271 w 6891715"/>
                <a:gd name="connsiteY4525" fmla="*/ 4807941 h 6367455"/>
                <a:gd name="connsiteX4526" fmla="*/ 4713571 w 6891715"/>
                <a:gd name="connsiteY4526" fmla="*/ 4802856 h 6367455"/>
                <a:gd name="connsiteX4527" fmla="*/ 4712301 w 6891715"/>
                <a:gd name="connsiteY4527" fmla="*/ 4792367 h 6367455"/>
                <a:gd name="connsiteX4528" fmla="*/ 4740559 w 6891715"/>
                <a:gd name="connsiteY4528" fmla="*/ 4785692 h 6367455"/>
                <a:gd name="connsiteX4529" fmla="*/ 4746909 w 6891715"/>
                <a:gd name="connsiteY4529" fmla="*/ 4784738 h 6367455"/>
                <a:gd name="connsiteX4530" fmla="*/ 4737384 w 6891715"/>
                <a:gd name="connsiteY4530" fmla="*/ 4768846 h 6367455"/>
                <a:gd name="connsiteX4531" fmla="*/ 4717381 w 6891715"/>
                <a:gd name="connsiteY4531" fmla="*/ 4764714 h 6367455"/>
                <a:gd name="connsiteX4532" fmla="*/ 4706586 w 6891715"/>
                <a:gd name="connsiteY4532" fmla="*/ 4770117 h 6367455"/>
                <a:gd name="connsiteX4533" fmla="*/ 4689759 w 6891715"/>
                <a:gd name="connsiteY4533" fmla="*/ 4756767 h 6367455"/>
                <a:gd name="connsiteX4534" fmla="*/ 4687536 w 6891715"/>
                <a:gd name="connsiteY4534" fmla="*/ 4752317 h 6367455"/>
                <a:gd name="connsiteX4535" fmla="*/ 4704681 w 6891715"/>
                <a:gd name="connsiteY4535" fmla="*/ 4757721 h 6367455"/>
                <a:gd name="connsiteX4536" fmla="*/ 4709761 w 6891715"/>
                <a:gd name="connsiteY4536" fmla="*/ 4754225 h 6367455"/>
                <a:gd name="connsiteX4537" fmla="*/ 4729129 w 6891715"/>
                <a:gd name="connsiteY4537" fmla="*/ 4759628 h 6367455"/>
                <a:gd name="connsiteX4538" fmla="*/ 4748179 w 6891715"/>
                <a:gd name="connsiteY4538" fmla="*/ 4763442 h 6367455"/>
                <a:gd name="connsiteX4539" fmla="*/ 4764054 w 6891715"/>
                <a:gd name="connsiteY4539" fmla="*/ 4769799 h 6367455"/>
                <a:gd name="connsiteX4540" fmla="*/ 4808821 w 6891715"/>
                <a:gd name="connsiteY4540" fmla="*/ 4724982 h 6367455"/>
                <a:gd name="connsiteX4541" fmla="*/ 4767864 w 6891715"/>
                <a:gd name="connsiteY4541" fmla="*/ 4752953 h 6367455"/>
                <a:gd name="connsiteX4542" fmla="*/ 4745956 w 6891715"/>
                <a:gd name="connsiteY4542" fmla="*/ 4759310 h 6367455"/>
                <a:gd name="connsiteX4543" fmla="*/ 4735161 w 6891715"/>
                <a:gd name="connsiteY4543" fmla="*/ 4747868 h 6367455"/>
                <a:gd name="connsiteX4544" fmla="*/ 4727541 w 6891715"/>
                <a:gd name="connsiteY4544" fmla="*/ 4738332 h 6367455"/>
                <a:gd name="connsiteX4545" fmla="*/ 4725636 w 6891715"/>
                <a:gd name="connsiteY4545" fmla="*/ 4731339 h 6367455"/>
                <a:gd name="connsiteX4546" fmla="*/ 4723414 w 6891715"/>
                <a:gd name="connsiteY4546" fmla="*/ 4717354 h 6367455"/>
                <a:gd name="connsiteX4547" fmla="*/ 4731351 w 6891715"/>
                <a:gd name="connsiteY4547" fmla="*/ 4710043 h 6367455"/>
                <a:gd name="connsiteX4548" fmla="*/ 4726271 w 6891715"/>
                <a:gd name="connsiteY4548" fmla="*/ 4699236 h 6367455"/>
                <a:gd name="connsiteX4549" fmla="*/ 4725001 w 6891715"/>
                <a:gd name="connsiteY4549" fmla="*/ 4688747 h 6367455"/>
                <a:gd name="connsiteX4550" fmla="*/ 4720874 w 6891715"/>
                <a:gd name="connsiteY4550" fmla="*/ 4703686 h 6367455"/>
                <a:gd name="connsiteX4551" fmla="*/ 4725001 w 6891715"/>
                <a:gd name="connsiteY4551" fmla="*/ 4708772 h 6367455"/>
                <a:gd name="connsiteX4552" fmla="*/ 4714841 w 6891715"/>
                <a:gd name="connsiteY4552" fmla="*/ 4717354 h 6367455"/>
                <a:gd name="connsiteX4553" fmla="*/ 4717064 w 6891715"/>
                <a:gd name="connsiteY4553" fmla="*/ 4729114 h 6367455"/>
                <a:gd name="connsiteX4554" fmla="*/ 4722144 w 6891715"/>
                <a:gd name="connsiteY4554" fmla="*/ 4737378 h 6367455"/>
                <a:gd name="connsiteX4555" fmla="*/ 4720239 w 6891715"/>
                <a:gd name="connsiteY4555" fmla="*/ 4744689 h 6367455"/>
                <a:gd name="connsiteX4556" fmla="*/ 4708809 w 6891715"/>
                <a:gd name="connsiteY4556" fmla="*/ 4749139 h 6367455"/>
                <a:gd name="connsiteX4557" fmla="*/ 4701189 w 6891715"/>
                <a:gd name="connsiteY4557" fmla="*/ 4742782 h 6367455"/>
                <a:gd name="connsiteX4558" fmla="*/ 4696109 w 6891715"/>
                <a:gd name="connsiteY4558" fmla="*/ 4747232 h 6367455"/>
                <a:gd name="connsiteX4559" fmla="*/ 4683409 w 6891715"/>
                <a:gd name="connsiteY4559" fmla="*/ 4747232 h 6367455"/>
                <a:gd name="connsiteX4560" fmla="*/ 4695791 w 6891715"/>
                <a:gd name="connsiteY4560" fmla="*/ 4725936 h 6367455"/>
                <a:gd name="connsiteX4561" fmla="*/ 4684044 w 6891715"/>
                <a:gd name="connsiteY4561" fmla="*/ 4726254 h 6367455"/>
                <a:gd name="connsiteX4562" fmla="*/ 4679916 w 6891715"/>
                <a:gd name="connsiteY4562" fmla="*/ 4718943 h 6367455"/>
                <a:gd name="connsiteX4563" fmla="*/ 4682456 w 6891715"/>
                <a:gd name="connsiteY4563" fmla="*/ 4738650 h 6367455"/>
                <a:gd name="connsiteX4564" fmla="*/ 4676106 w 6891715"/>
                <a:gd name="connsiteY4564" fmla="*/ 4744371 h 6367455"/>
                <a:gd name="connsiteX4565" fmla="*/ 4659914 w 6891715"/>
                <a:gd name="connsiteY4565" fmla="*/ 4746596 h 6367455"/>
                <a:gd name="connsiteX4566" fmla="*/ 4649436 w 6891715"/>
                <a:gd name="connsiteY4566" fmla="*/ 4751682 h 6367455"/>
                <a:gd name="connsiteX4567" fmla="*/ 4619591 w 6891715"/>
                <a:gd name="connsiteY4567" fmla="*/ 4753271 h 6367455"/>
                <a:gd name="connsiteX4568" fmla="*/ 4614829 w 6891715"/>
                <a:gd name="connsiteY4568" fmla="*/ 4759628 h 6367455"/>
                <a:gd name="connsiteX4569" fmla="*/ 4618956 w 6891715"/>
                <a:gd name="connsiteY4569" fmla="*/ 4769799 h 6367455"/>
                <a:gd name="connsiteX4570" fmla="*/ 4611654 w 6891715"/>
                <a:gd name="connsiteY4570" fmla="*/ 4781560 h 6367455"/>
                <a:gd name="connsiteX4571" fmla="*/ 4609749 w 6891715"/>
                <a:gd name="connsiteY4571" fmla="*/ 4797452 h 6367455"/>
                <a:gd name="connsiteX4572" fmla="*/ 4597049 w 6891715"/>
                <a:gd name="connsiteY4572" fmla="*/ 4809213 h 6367455"/>
                <a:gd name="connsiteX4573" fmla="*/ 4587524 w 6891715"/>
                <a:gd name="connsiteY4573" fmla="*/ 4820655 h 6367455"/>
                <a:gd name="connsiteX4574" fmla="*/ 4587524 w 6891715"/>
                <a:gd name="connsiteY4574" fmla="*/ 4816523 h 6367455"/>
                <a:gd name="connsiteX4575" fmla="*/ 4592921 w 6891715"/>
                <a:gd name="connsiteY4575" fmla="*/ 4807941 h 6367455"/>
                <a:gd name="connsiteX4576" fmla="*/ 4583396 w 6891715"/>
                <a:gd name="connsiteY4576" fmla="*/ 4805081 h 6367455"/>
                <a:gd name="connsiteX4577" fmla="*/ 4575776 w 6891715"/>
                <a:gd name="connsiteY4577" fmla="*/ 4799995 h 6367455"/>
                <a:gd name="connsiteX4578" fmla="*/ 4572601 w 6891715"/>
                <a:gd name="connsiteY4578" fmla="*/ 4788235 h 6367455"/>
                <a:gd name="connsiteX4579" fmla="*/ 4568474 w 6891715"/>
                <a:gd name="connsiteY4579" fmla="*/ 4796816 h 6367455"/>
                <a:gd name="connsiteX4580" fmla="*/ 4565299 w 6891715"/>
                <a:gd name="connsiteY4580" fmla="*/ 4787599 h 6367455"/>
                <a:gd name="connsiteX4581" fmla="*/ 4556726 w 6891715"/>
                <a:gd name="connsiteY4581" fmla="*/ 4784420 h 6367455"/>
                <a:gd name="connsiteX4582" fmla="*/ 4553551 w 6891715"/>
                <a:gd name="connsiteY4582" fmla="*/ 4798088 h 6367455"/>
                <a:gd name="connsiteX4583" fmla="*/ 4566251 w 6891715"/>
                <a:gd name="connsiteY4583" fmla="*/ 4811755 h 6367455"/>
                <a:gd name="connsiteX4584" fmla="*/ 4574824 w 6891715"/>
                <a:gd name="connsiteY4584" fmla="*/ 4815887 h 6367455"/>
                <a:gd name="connsiteX4585" fmla="*/ 4580539 w 6891715"/>
                <a:gd name="connsiteY4585" fmla="*/ 4820020 h 6367455"/>
                <a:gd name="connsiteX4586" fmla="*/ 4581491 w 6891715"/>
                <a:gd name="connsiteY4586" fmla="*/ 4832416 h 6367455"/>
                <a:gd name="connsiteX4587" fmla="*/ 4576094 w 6891715"/>
                <a:gd name="connsiteY4587" fmla="*/ 4845130 h 6367455"/>
                <a:gd name="connsiteX4588" fmla="*/ 4564664 w 6891715"/>
                <a:gd name="connsiteY4588" fmla="*/ 4848308 h 6367455"/>
                <a:gd name="connsiteX4589" fmla="*/ 4557361 w 6891715"/>
                <a:gd name="connsiteY4589" fmla="*/ 4856890 h 6367455"/>
                <a:gd name="connsiteX4590" fmla="*/ 4552281 w 6891715"/>
                <a:gd name="connsiteY4590" fmla="*/ 4857844 h 6367455"/>
                <a:gd name="connsiteX4591" fmla="*/ 4539264 w 6891715"/>
                <a:gd name="connsiteY4591" fmla="*/ 4858479 h 6367455"/>
                <a:gd name="connsiteX4592" fmla="*/ 4523388 w 6891715"/>
                <a:gd name="connsiteY4592" fmla="*/ 4862611 h 6367455"/>
                <a:gd name="connsiteX4593" fmla="*/ 4531961 w 6891715"/>
                <a:gd name="connsiteY4593" fmla="*/ 4871193 h 6367455"/>
                <a:gd name="connsiteX4594" fmla="*/ 4513228 w 6891715"/>
                <a:gd name="connsiteY4594" fmla="*/ 4882636 h 6367455"/>
                <a:gd name="connsiteX4595" fmla="*/ 4507831 w 6891715"/>
                <a:gd name="connsiteY4595" fmla="*/ 4875325 h 6367455"/>
                <a:gd name="connsiteX4596" fmla="*/ 4504338 w 6891715"/>
                <a:gd name="connsiteY4596" fmla="*/ 4865154 h 6367455"/>
                <a:gd name="connsiteX4597" fmla="*/ 4508466 w 6891715"/>
                <a:gd name="connsiteY4597" fmla="*/ 4859751 h 6367455"/>
                <a:gd name="connsiteX4598" fmla="*/ 4508466 w 6891715"/>
                <a:gd name="connsiteY4598" fmla="*/ 4849262 h 6367455"/>
                <a:gd name="connsiteX4599" fmla="*/ 4502116 w 6891715"/>
                <a:gd name="connsiteY4599" fmla="*/ 4843858 h 6367455"/>
                <a:gd name="connsiteX4600" fmla="*/ 4493861 w 6891715"/>
                <a:gd name="connsiteY4600" fmla="*/ 4868333 h 6367455"/>
                <a:gd name="connsiteX4601" fmla="*/ 4492908 w 6891715"/>
                <a:gd name="connsiteY4601" fmla="*/ 4884861 h 6367455"/>
                <a:gd name="connsiteX4602" fmla="*/ 4503703 w 6891715"/>
                <a:gd name="connsiteY4602" fmla="*/ 4891218 h 6367455"/>
                <a:gd name="connsiteX4603" fmla="*/ 4505926 w 6891715"/>
                <a:gd name="connsiteY4603" fmla="*/ 4905203 h 6367455"/>
                <a:gd name="connsiteX4604" fmla="*/ 4497671 w 6891715"/>
                <a:gd name="connsiteY4604" fmla="*/ 4910289 h 6367455"/>
                <a:gd name="connsiteX4605" fmla="*/ 4499868 w 6891715"/>
                <a:gd name="connsiteY4605" fmla="*/ 4919360 h 6367455"/>
                <a:gd name="connsiteX4606" fmla="*/ 4500840 w 6891715"/>
                <a:gd name="connsiteY4606" fmla="*/ 4920286 h 6367455"/>
                <a:gd name="connsiteX4607" fmla="*/ 4506875 w 6891715"/>
                <a:gd name="connsiteY4607" fmla="*/ 4943464 h 6367455"/>
                <a:gd name="connsiteX4608" fmla="*/ 4505922 w 6891715"/>
                <a:gd name="connsiteY4608" fmla="*/ 4967594 h 6367455"/>
                <a:gd name="connsiteX4609" fmla="*/ 4499570 w 6891715"/>
                <a:gd name="connsiteY4609" fmla="*/ 4964736 h 6367455"/>
                <a:gd name="connsiteX4610" fmla="*/ 4505922 w 6891715"/>
                <a:gd name="connsiteY4610" fmla="*/ 4976166 h 6367455"/>
                <a:gd name="connsiteX4611" fmla="*/ 4504969 w 6891715"/>
                <a:gd name="connsiteY4611" fmla="*/ 4987596 h 6367455"/>
                <a:gd name="connsiteX4612" fmla="*/ 4487183 w 6891715"/>
                <a:gd name="connsiteY4612" fmla="*/ 4995216 h 6367455"/>
                <a:gd name="connsiteX4613" fmla="*/ 4475749 w 6891715"/>
                <a:gd name="connsiteY4613" fmla="*/ 5001884 h 6367455"/>
                <a:gd name="connsiteX4614" fmla="*/ 4460821 w 6891715"/>
                <a:gd name="connsiteY4614" fmla="*/ 5005059 h 6367455"/>
                <a:gd name="connsiteX4615" fmla="*/ 4447164 w 6891715"/>
                <a:gd name="connsiteY4615" fmla="*/ 5022204 h 6367455"/>
                <a:gd name="connsiteX4616" fmla="*/ 4430330 w 6891715"/>
                <a:gd name="connsiteY4616" fmla="*/ 5038079 h 6367455"/>
                <a:gd name="connsiteX4617" fmla="*/ 4433506 w 6891715"/>
                <a:gd name="connsiteY4617" fmla="*/ 5029506 h 6367455"/>
                <a:gd name="connsiteX4618" fmla="*/ 4443988 w 6891715"/>
                <a:gd name="connsiteY4618" fmla="*/ 5017759 h 6367455"/>
                <a:gd name="connsiteX4619" fmla="*/ 4443988 w 6891715"/>
                <a:gd name="connsiteY4619" fmla="*/ 5008234 h 6367455"/>
                <a:gd name="connsiteX4620" fmla="*/ 4454469 w 6891715"/>
                <a:gd name="connsiteY4620" fmla="*/ 5000931 h 6367455"/>
                <a:gd name="connsiteX4621" fmla="*/ 4464950 w 6891715"/>
                <a:gd name="connsiteY4621" fmla="*/ 4992359 h 6367455"/>
                <a:gd name="connsiteX4622" fmla="*/ 4463997 w 6891715"/>
                <a:gd name="connsiteY4622" fmla="*/ 4986961 h 6367455"/>
                <a:gd name="connsiteX4623" fmla="*/ 4449069 w 6891715"/>
                <a:gd name="connsiteY4623" fmla="*/ 4990136 h 6367455"/>
                <a:gd name="connsiteX4624" fmla="*/ 4452245 w 6891715"/>
                <a:gd name="connsiteY4624" fmla="*/ 4980929 h 6367455"/>
                <a:gd name="connsiteX4625" fmla="*/ 4449069 w 6891715"/>
                <a:gd name="connsiteY4625" fmla="*/ 4971404 h 6367455"/>
                <a:gd name="connsiteX4626" fmla="*/ 4439223 w 6891715"/>
                <a:gd name="connsiteY4626" fmla="*/ 4964101 h 6367455"/>
                <a:gd name="connsiteX4627" fmla="*/ 4429060 w 6891715"/>
                <a:gd name="connsiteY4627" fmla="*/ 4968229 h 6367455"/>
                <a:gd name="connsiteX4628" fmla="*/ 4424613 w 6891715"/>
                <a:gd name="connsiteY4628" fmla="*/ 4976801 h 6367455"/>
                <a:gd name="connsiteX4629" fmla="*/ 4411909 w 6891715"/>
                <a:gd name="connsiteY4629" fmla="*/ 4972991 h 6367455"/>
                <a:gd name="connsiteX4630" fmla="*/ 4410956 w 6891715"/>
                <a:gd name="connsiteY4630" fmla="*/ 4981246 h 6367455"/>
                <a:gd name="connsiteX4631" fmla="*/ 4432236 w 6891715"/>
                <a:gd name="connsiteY4631" fmla="*/ 4983151 h 6367455"/>
                <a:gd name="connsiteX4632" fmla="*/ 4435412 w 6891715"/>
                <a:gd name="connsiteY4632" fmla="*/ 4985374 h 6367455"/>
                <a:gd name="connsiteX4633" fmla="*/ 4438588 w 6891715"/>
                <a:gd name="connsiteY4633" fmla="*/ 4991724 h 6367455"/>
                <a:gd name="connsiteX4634" fmla="*/ 4428107 w 6891715"/>
                <a:gd name="connsiteY4634" fmla="*/ 5004424 h 6367455"/>
                <a:gd name="connsiteX4635" fmla="*/ 4426201 w 6891715"/>
                <a:gd name="connsiteY4635" fmla="*/ 5009821 h 6367455"/>
                <a:gd name="connsiteX4636" fmla="*/ 4420802 w 6891715"/>
                <a:gd name="connsiteY4636" fmla="*/ 5011726 h 6367455"/>
                <a:gd name="connsiteX4637" fmla="*/ 4417626 w 6891715"/>
                <a:gd name="connsiteY4637" fmla="*/ 5007599 h 6367455"/>
                <a:gd name="connsiteX4638" fmla="*/ 4413497 w 6891715"/>
                <a:gd name="connsiteY4638" fmla="*/ 5011726 h 6367455"/>
                <a:gd name="connsiteX4639" fmla="*/ 4420802 w 6891715"/>
                <a:gd name="connsiteY4639" fmla="*/ 5021251 h 6367455"/>
                <a:gd name="connsiteX4640" fmla="*/ 4420802 w 6891715"/>
                <a:gd name="connsiteY4640" fmla="*/ 5028554 h 6367455"/>
                <a:gd name="connsiteX4641" fmla="*/ 4410638 w 6891715"/>
                <a:gd name="connsiteY4641" fmla="*/ 5035221 h 6367455"/>
                <a:gd name="connsiteX4642" fmla="*/ 4411591 w 6891715"/>
                <a:gd name="connsiteY4642" fmla="*/ 5046334 h 6367455"/>
                <a:gd name="connsiteX4643" fmla="*/ 4416673 w 6891715"/>
                <a:gd name="connsiteY4643" fmla="*/ 5034904 h 6367455"/>
                <a:gd name="connsiteX4644" fmla="*/ 4430330 w 6891715"/>
                <a:gd name="connsiteY4644" fmla="*/ 5031729 h 6367455"/>
                <a:gd name="connsiteX4645" fmla="*/ 4430330 w 6891715"/>
                <a:gd name="connsiteY4645" fmla="*/ 5038079 h 6367455"/>
                <a:gd name="connsiteX4646" fmla="*/ 4408415 w 6891715"/>
                <a:gd name="connsiteY4646" fmla="*/ 5059351 h 6367455"/>
                <a:gd name="connsiteX4647" fmla="*/ 4409368 w 6891715"/>
                <a:gd name="connsiteY4647" fmla="*/ 5066654 h 6367455"/>
                <a:gd name="connsiteX4648" fmla="*/ 4410956 w 6891715"/>
                <a:gd name="connsiteY4648" fmla="*/ 5082529 h 6367455"/>
                <a:gd name="connsiteX4649" fmla="*/ 4409050 w 6891715"/>
                <a:gd name="connsiteY4649" fmla="*/ 5116184 h 6367455"/>
                <a:gd name="connsiteX4650" fmla="*/ 4416673 w 6891715"/>
                <a:gd name="connsiteY4650" fmla="*/ 5138091 h 6367455"/>
                <a:gd name="connsiteX4651" fmla="*/ 4416388 w 6891715"/>
                <a:gd name="connsiteY4651" fmla="*/ 5137963 h 6367455"/>
                <a:gd name="connsiteX4652" fmla="*/ 4413532 w 6891715"/>
                <a:gd name="connsiteY4652" fmla="*/ 5157060 h 6367455"/>
                <a:gd name="connsiteX4653" fmla="*/ 4399569 w 6891715"/>
                <a:gd name="connsiteY4653" fmla="*/ 5177430 h 6367455"/>
                <a:gd name="connsiteX4654" fmla="*/ 4398617 w 6891715"/>
                <a:gd name="connsiteY4654" fmla="*/ 5183796 h 6367455"/>
                <a:gd name="connsiteX4655" fmla="*/ 4376721 w 6891715"/>
                <a:gd name="connsiteY4655" fmla="*/ 5181886 h 6367455"/>
                <a:gd name="connsiteX4656" fmla="*/ 4365932 w 6891715"/>
                <a:gd name="connsiteY4656" fmla="*/ 5188252 h 6367455"/>
                <a:gd name="connsiteX4657" fmla="*/ 4345306 w 6891715"/>
                <a:gd name="connsiteY4657" fmla="*/ 5219125 h 6367455"/>
                <a:gd name="connsiteX4658" fmla="*/ 4332930 w 6891715"/>
                <a:gd name="connsiteY4658" fmla="*/ 5259229 h 6367455"/>
                <a:gd name="connsiteX4659" fmla="*/ 4330709 w 6891715"/>
                <a:gd name="connsiteY4659" fmla="*/ 5271960 h 6367455"/>
                <a:gd name="connsiteX4660" fmla="*/ 4323093 w 6891715"/>
                <a:gd name="connsiteY4660" fmla="*/ 5274188 h 6367455"/>
                <a:gd name="connsiteX4661" fmla="*/ 4314207 w 6891715"/>
                <a:gd name="connsiteY4661" fmla="*/ 5282782 h 6367455"/>
                <a:gd name="connsiteX4662" fmla="*/ 4314207 w 6891715"/>
                <a:gd name="connsiteY4662" fmla="*/ 5291057 h 6367455"/>
                <a:gd name="connsiteX4663" fmla="*/ 4306591 w 6891715"/>
                <a:gd name="connsiteY4663" fmla="*/ 5287874 h 6367455"/>
                <a:gd name="connsiteX4664" fmla="*/ 4298024 w 6891715"/>
                <a:gd name="connsiteY4664" fmla="*/ 5290102 h 6367455"/>
                <a:gd name="connsiteX4665" fmla="*/ 4297072 w 6891715"/>
                <a:gd name="connsiteY4665" fmla="*/ 5298696 h 6367455"/>
                <a:gd name="connsiteX4666" fmla="*/ 4290725 w 6891715"/>
                <a:gd name="connsiteY4666" fmla="*/ 5302834 h 6367455"/>
                <a:gd name="connsiteX4667" fmla="*/ 4296437 w 6891715"/>
                <a:gd name="connsiteY4667" fmla="*/ 5306016 h 6367455"/>
                <a:gd name="connsiteX4668" fmla="*/ 4304370 w 6891715"/>
                <a:gd name="connsiteY4668" fmla="*/ 5300606 h 6367455"/>
                <a:gd name="connsiteX4669" fmla="*/ 4317381 w 6891715"/>
                <a:gd name="connsiteY4669" fmla="*/ 5301879 h 6367455"/>
                <a:gd name="connsiteX4670" fmla="*/ 4324679 w 6891715"/>
                <a:gd name="connsiteY4670" fmla="*/ 5304743 h 6367455"/>
                <a:gd name="connsiteX4671" fmla="*/ 4327853 w 6891715"/>
                <a:gd name="connsiteY4671" fmla="*/ 5312064 h 6367455"/>
                <a:gd name="connsiteX4672" fmla="*/ 4329122 w 6891715"/>
                <a:gd name="connsiteY4672" fmla="*/ 5321612 h 6367455"/>
                <a:gd name="connsiteX4673" fmla="*/ 4331343 w 6891715"/>
                <a:gd name="connsiteY4673" fmla="*/ 5327023 h 6367455"/>
                <a:gd name="connsiteX4674" fmla="*/ 4343084 w 6891715"/>
                <a:gd name="connsiteY4674" fmla="*/ 5338163 h 6367455"/>
                <a:gd name="connsiteX4675" fmla="*/ 4348479 w 6891715"/>
                <a:gd name="connsiteY4675" fmla="*/ 5349939 h 6367455"/>
                <a:gd name="connsiteX4676" fmla="*/ 4347949 w 6891715"/>
                <a:gd name="connsiteY4676" fmla="*/ 5350022 h 6367455"/>
                <a:gd name="connsiteX4677" fmla="*/ 4354478 w 6891715"/>
                <a:gd name="connsiteY4677" fmla="*/ 5386173 h 6367455"/>
                <a:gd name="connsiteX4678" fmla="*/ 4367495 w 6891715"/>
                <a:gd name="connsiteY4678" fmla="*/ 5416728 h 6367455"/>
                <a:gd name="connsiteX4679" fmla="*/ 4394165 w 6891715"/>
                <a:gd name="connsiteY4679" fmla="*/ 5435506 h 6367455"/>
                <a:gd name="connsiteX4680" fmla="*/ 4426868 w 6891715"/>
                <a:gd name="connsiteY4680" fmla="*/ 5452056 h 6367455"/>
                <a:gd name="connsiteX4681" fmla="*/ 4440838 w 6891715"/>
                <a:gd name="connsiteY4681" fmla="*/ 5454920 h 6367455"/>
                <a:gd name="connsiteX4682" fmla="*/ 4447188 w 6891715"/>
                <a:gd name="connsiteY4682" fmla="*/ 5451738 h 6367455"/>
                <a:gd name="connsiteX4683" fmla="*/ 4452903 w 6891715"/>
                <a:gd name="connsiteY4683" fmla="*/ 5461604 h 6367455"/>
                <a:gd name="connsiteX4684" fmla="*/ 4450680 w 6891715"/>
                <a:gd name="connsiteY4684" fmla="*/ 5467969 h 6367455"/>
                <a:gd name="connsiteX4685" fmla="*/ 4447505 w 6891715"/>
                <a:gd name="connsiteY4685" fmla="*/ 5471470 h 6367455"/>
                <a:gd name="connsiteX4686" fmla="*/ 4449093 w 6891715"/>
                <a:gd name="connsiteY4686" fmla="*/ 5473380 h 6367455"/>
                <a:gd name="connsiteX4687" fmla="*/ 4444330 w 6891715"/>
                <a:gd name="connsiteY4687" fmla="*/ 5483883 h 6367455"/>
                <a:gd name="connsiteX4688" fmla="*/ 4442108 w 6891715"/>
                <a:gd name="connsiteY4688" fmla="*/ 5490248 h 6367455"/>
                <a:gd name="connsiteX4689" fmla="*/ 4426233 w 6891715"/>
                <a:gd name="connsiteY4689" fmla="*/ 5488021 h 6367455"/>
                <a:gd name="connsiteX4690" fmla="*/ 4416708 w 6891715"/>
                <a:gd name="connsiteY4690" fmla="*/ 5487066 h 6367455"/>
                <a:gd name="connsiteX4691" fmla="*/ 4398610 w 6891715"/>
                <a:gd name="connsiteY4691" fmla="*/ 5486111 h 6367455"/>
                <a:gd name="connsiteX4692" fmla="*/ 4374163 w 6891715"/>
                <a:gd name="connsiteY4692" fmla="*/ 5482292 h 6367455"/>
                <a:gd name="connsiteX4693" fmla="*/ 4361463 w 6891715"/>
                <a:gd name="connsiteY4693" fmla="*/ 5481337 h 6367455"/>
                <a:gd name="connsiteX4694" fmla="*/ 4336380 w 6891715"/>
                <a:gd name="connsiteY4694" fmla="*/ 5489612 h 6367455"/>
                <a:gd name="connsiteX4695" fmla="*/ 4311933 w 6891715"/>
                <a:gd name="connsiteY4695" fmla="*/ 5483883 h 6367455"/>
                <a:gd name="connsiteX4696" fmla="*/ 4298280 w 6891715"/>
                <a:gd name="connsiteY4696" fmla="*/ 5488021 h 6367455"/>
                <a:gd name="connsiteX4697" fmla="*/ 4289073 w 6891715"/>
                <a:gd name="connsiteY4697" fmla="*/ 5510300 h 6367455"/>
                <a:gd name="connsiteX4698" fmla="*/ 4278278 w 6891715"/>
                <a:gd name="connsiteY4698" fmla="*/ 5522076 h 6367455"/>
                <a:gd name="connsiteX4699" fmla="*/ 4253195 w 6891715"/>
                <a:gd name="connsiteY4699" fmla="*/ 5536080 h 6367455"/>
                <a:gd name="connsiteX4700" fmla="*/ 4224620 w 6891715"/>
                <a:gd name="connsiteY4700" fmla="*/ 5550084 h 6367455"/>
                <a:gd name="connsiteX4701" fmla="*/ 4209063 w 6891715"/>
                <a:gd name="connsiteY4701" fmla="*/ 5568225 h 6367455"/>
                <a:gd name="connsiteX4702" fmla="*/ 4191283 w 6891715"/>
                <a:gd name="connsiteY4702" fmla="*/ 5582866 h 6367455"/>
                <a:gd name="connsiteX4703" fmla="*/ 4191283 w 6891715"/>
                <a:gd name="connsiteY4703" fmla="*/ 5592732 h 6367455"/>
                <a:gd name="connsiteX4704" fmla="*/ 4172233 w 6891715"/>
                <a:gd name="connsiteY4704" fmla="*/ 5602280 h 6367455"/>
                <a:gd name="connsiteX4705" fmla="*/ 4169058 w 6891715"/>
                <a:gd name="connsiteY4705" fmla="*/ 5601007 h 6367455"/>
                <a:gd name="connsiteX4706" fmla="*/ 4173185 w 6891715"/>
                <a:gd name="connsiteY4706" fmla="*/ 5594642 h 6367455"/>
                <a:gd name="connsiteX4707" fmla="*/ 4175408 w 6891715"/>
                <a:gd name="connsiteY4707" fmla="*/ 5585412 h 6367455"/>
                <a:gd name="connsiteX4708" fmla="*/ 4168105 w 6891715"/>
                <a:gd name="connsiteY4708" fmla="*/ 5578092 h 6367455"/>
                <a:gd name="connsiteX4709" fmla="*/ 4173820 w 6891715"/>
                <a:gd name="connsiteY4709" fmla="*/ 5569498 h 6367455"/>
                <a:gd name="connsiteX4710" fmla="*/ 4185568 w 6891715"/>
                <a:gd name="connsiteY4710" fmla="*/ 5564088 h 6367455"/>
                <a:gd name="connsiteX4711" fmla="*/ 4204618 w 6891715"/>
                <a:gd name="connsiteY4711" fmla="*/ 5551357 h 6367455"/>
                <a:gd name="connsiteX4712" fmla="*/ 4226843 w 6891715"/>
                <a:gd name="connsiteY4712" fmla="*/ 5537353 h 6367455"/>
                <a:gd name="connsiteX4713" fmla="*/ 4235098 w 6891715"/>
                <a:gd name="connsiteY4713" fmla="*/ 5534170 h 6367455"/>
                <a:gd name="connsiteX4714" fmla="*/ 4235098 w 6891715"/>
                <a:gd name="connsiteY4714" fmla="*/ 5524622 h 6367455"/>
                <a:gd name="connsiteX4715" fmla="*/ 4224620 w 6891715"/>
                <a:gd name="connsiteY4715" fmla="*/ 5528123 h 6367455"/>
                <a:gd name="connsiteX4716" fmla="*/ 4202395 w 6891715"/>
                <a:gd name="connsiteY4716" fmla="*/ 5533215 h 6367455"/>
                <a:gd name="connsiteX4717" fmla="*/ 4184615 w 6891715"/>
                <a:gd name="connsiteY4717" fmla="*/ 5544036 h 6367455"/>
                <a:gd name="connsiteX4718" fmla="*/ 4167470 w 6891715"/>
                <a:gd name="connsiteY4718" fmla="*/ 5537989 h 6367455"/>
                <a:gd name="connsiteX4719" fmla="*/ 4163025 w 6891715"/>
                <a:gd name="connsiteY4719" fmla="*/ 5522076 h 6367455"/>
                <a:gd name="connsiteX4720" fmla="*/ 4160928 w 6891715"/>
                <a:gd name="connsiteY4720" fmla="*/ 5513064 h 6367455"/>
                <a:gd name="connsiteX4721" fmla="*/ 4150640 w 6891715"/>
                <a:gd name="connsiteY4721" fmla="*/ 5513376 h 6367455"/>
                <a:gd name="connsiteX4722" fmla="*/ 4135718 w 6891715"/>
                <a:gd name="connsiteY4722" fmla="*/ 5512423 h 6367455"/>
                <a:gd name="connsiteX4723" fmla="*/ 4123970 w 6891715"/>
                <a:gd name="connsiteY4723" fmla="*/ 5504168 h 6367455"/>
                <a:gd name="connsiteX4724" fmla="*/ 4098570 w 6891715"/>
                <a:gd name="connsiteY4724" fmla="*/ 5493373 h 6367455"/>
                <a:gd name="connsiteX4725" fmla="*/ 4080473 w 6891715"/>
                <a:gd name="connsiteY4725" fmla="*/ 5491786 h 6367455"/>
                <a:gd name="connsiteX4726" fmla="*/ 4071900 w 6891715"/>
                <a:gd name="connsiteY4726" fmla="*/ 5495913 h 6367455"/>
                <a:gd name="connsiteX4727" fmla="*/ 4066820 w 6891715"/>
                <a:gd name="connsiteY4727" fmla="*/ 5485436 h 6367455"/>
                <a:gd name="connsiteX4728" fmla="*/ 4073170 w 6891715"/>
                <a:gd name="connsiteY4728" fmla="*/ 5474641 h 6367455"/>
                <a:gd name="connsiteX4729" fmla="*/ 4059200 w 6891715"/>
                <a:gd name="connsiteY4729" fmla="*/ 5477181 h 6367455"/>
                <a:gd name="connsiteX4730" fmla="*/ 4060470 w 6891715"/>
                <a:gd name="connsiteY4730" fmla="*/ 5486706 h 6367455"/>
                <a:gd name="connsiteX4731" fmla="*/ 4055073 w 6891715"/>
                <a:gd name="connsiteY4731" fmla="*/ 5494326 h 6367455"/>
                <a:gd name="connsiteX4732" fmla="*/ 4044913 w 6891715"/>
                <a:gd name="connsiteY4732" fmla="*/ 5497501 h 6367455"/>
                <a:gd name="connsiteX4733" fmla="*/ 4033165 w 6891715"/>
                <a:gd name="connsiteY4733" fmla="*/ 5498453 h 6367455"/>
                <a:gd name="connsiteX4734" fmla="*/ 4027768 w 6891715"/>
                <a:gd name="connsiteY4734" fmla="*/ 5493056 h 6367455"/>
                <a:gd name="connsiteX4735" fmla="*/ 3999193 w 6891715"/>
                <a:gd name="connsiteY4735" fmla="*/ 5494643 h 6367455"/>
                <a:gd name="connsiteX4736" fmla="*/ 3999193 w 6891715"/>
                <a:gd name="connsiteY4736" fmla="*/ 5501946 h 6367455"/>
                <a:gd name="connsiteX4737" fmla="*/ 3989668 w 6891715"/>
                <a:gd name="connsiteY4737" fmla="*/ 5512741 h 6367455"/>
                <a:gd name="connsiteX4738" fmla="*/ 3974110 w 6891715"/>
                <a:gd name="connsiteY4738" fmla="*/ 5516868 h 6367455"/>
                <a:gd name="connsiteX4739" fmla="*/ 3968713 w 6891715"/>
                <a:gd name="connsiteY4739" fmla="*/ 5516868 h 6367455"/>
                <a:gd name="connsiteX4740" fmla="*/ 3951885 w 6891715"/>
                <a:gd name="connsiteY4740" fmla="*/ 5506708 h 6367455"/>
                <a:gd name="connsiteX4741" fmla="*/ 3940138 w 6891715"/>
                <a:gd name="connsiteY4741" fmla="*/ 5520361 h 6367455"/>
                <a:gd name="connsiteX4742" fmla="*/ 3941090 w 6891715"/>
                <a:gd name="connsiteY4742" fmla="*/ 5532108 h 6367455"/>
                <a:gd name="connsiteX4743" fmla="*/ 3953790 w 6891715"/>
                <a:gd name="connsiteY4743" fmla="*/ 5537188 h 6367455"/>
                <a:gd name="connsiteX4744" fmla="*/ 3946805 w 6891715"/>
                <a:gd name="connsiteY4744" fmla="*/ 5544491 h 6367455"/>
                <a:gd name="connsiteX4745" fmla="*/ 3950933 w 6891715"/>
                <a:gd name="connsiteY4745" fmla="*/ 5551793 h 6367455"/>
                <a:gd name="connsiteX4746" fmla="*/ 3963950 w 6891715"/>
                <a:gd name="connsiteY4746" fmla="*/ 5554016 h 6367455"/>
                <a:gd name="connsiteX4747" fmla="*/ 3964903 w 6891715"/>
                <a:gd name="connsiteY4747" fmla="*/ 5545443 h 6367455"/>
                <a:gd name="connsiteX4748" fmla="*/ 3976650 w 6891715"/>
                <a:gd name="connsiteY4748" fmla="*/ 5562271 h 6367455"/>
                <a:gd name="connsiteX4749" fmla="*/ 3991255 w 6891715"/>
                <a:gd name="connsiteY4749" fmla="*/ 5570526 h 6367455"/>
                <a:gd name="connsiteX4750" fmla="*/ 4001098 w 6891715"/>
                <a:gd name="connsiteY4750" fmla="*/ 5579733 h 6367455"/>
                <a:gd name="connsiteX4751" fmla="*/ 3989350 w 6891715"/>
                <a:gd name="connsiteY4751" fmla="*/ 5589258 h 6367455"/>
                <a:gd name="connsiteX4752" fmla="*/ 3971253 w 6891715"/>
                <a:gd name="connsiteY4752" fmla="*/ 5569573 h 6367455"/>
                <a:gd name="connsiteX4753" fmla="*/ 3963950 w 6891715"/>
                <a:gd name="connsiteY4753" fmla="*/ 5569573 h 6367455"/>
                <a:gd name="connsiteX4754" fmla="*/ 3955378 w 6891715"/>
                <a:gd name="connsiteY4754" fmla="*/ 5561318 h 6367455"/>
                <a:gd name="connsiteX4755" fmla="*/ 3934105 w 6891715"/>
                <a:gd name="connsiteY4755" fmla="*/ 5568938 h 6367455"/>
                <a:gd name="connsiteX4756" fmla="*/ 3935375 w 6891715"/>
                <a:gd name="connsiteY4756" fmla="*/ 5582591 h 6367455"/>
                <a:gd name="connsiteX4757" fmla="*/ 3962045 w 6891715"/>
                <a:gd name="connsiteY4757" fmla="*/ 5598148 h 6367455"/>
                <a:gd name="connsiteX4758" fmla="*/ 3962045 w 6891715"/>
                <a:gd name="connsiteY4758" fmla="*/ 5610848 h 6367455"/>
                <a:gd name="connsiteX4759" fmla="*/ 3947123 w 6891715"/>
                <a:gd name="connsiteY4759" fmla="*/ 5613071 h 6367455"/>
                <a:gd name="connsiteX4760" fmla="*/ 3932200 w 6891715"/>
                <a:gd name="connsiteY4760" fmla="*/ 5599736 h 6367455"/>
                <a:gd name="connsiteX4761" fmla="*/ 3931248 w 6891715"/>
                <a:gd name="connsiteY4761" fmla="*/ 5587036 h 6367455"/>
                <a:gd name="connsiteX4762" fmla="*/ 3920770 w 6891715"/>
                <a:gd name="connsiteY4762" fmla="*/ 5580686 h 6367455"/>
                <a:gd name="connsiteX4763" fmla="*/ 3910928 w 6891715"/>
                <a:gd name="connsiteY4763" fmla="*/ 5584813 h 6367455"/>
                <a:gd name="connsiteX4764" fmla="*/ 3907753 w 6891715"/>
                <a:gd name="connsiteY4764" fmla="*/ 5595291 h 6367455"/>
                <a:gd name="connsiteX4765" fmla="*/ 3939185 w 6891715"/>
                <a:gd name="connsiteY4765" fmla="*/ 5620373 h 6367455"/>
                <a:gd name="connsiteX4766" fmla="*/ 3926168 w 6891715"/>
                <a:gd name="connsiteY4766" fmla="*/ 5627041 h 6367455"/>
                <a:gd name="connsiteX4767" fmla="*/ 3911563 w 6891715"/>
                <a:gd name="connsiteY4767" fmla="*/ 5616563 h 6367455"/>
                <a:gd name="connsiteX4768" fmla="*/ 3908388 w 6891715"/>
                <a:gd name="connsiteY4768" fmla="*/ 5621961 h 6367455"/>
                <a:gd name="connsiteX4769" fmla="*/ 3899815 w 6891715"/>
                <a:gd name="connsiteY4769" fmla="*/ 5614658 h 6367455"/>
                <a:gd name="connsiteX4770" fmla="*/ 3903625 w 6891715"/>
                <a:gd name="connsiteY4770" fmla="*/ 5598466 h 6367455"/>
                <a:gd name="connsiteX4771" fmla="*/ 3899498 w 6891715"/>
                <a:gd name="connsiteY4771" fmla="*/ 5587353 h 6367455"/>
                <a:gd name="connsiteX4772" fmla="*/ 3880448 w 6891715"/>
                <a:gd name="connsiteY4772" fmla="*/ 5582908 h 6367455"/>
                <a:gd name="connsiteX4773" fmla="*/ 3876003 w 6891715"/>
                <a:gd name="connsiteY4773" fmla="*/ 5568621 h 6367455"/>
                <a:gd name="connsiteX4774" fmla="*/ 3863303 w 6891715"/>
                <a:gd name="connsiteY4774" fmla="*/ 5570526 h 6367455"/>
                <a:gd name="connsiteX4775" fmla="*/ 3860128 w 6891715"/>
                <a:gd name="connsiteY4775" fmla="*/ 5562271 h 6367455"/>
                <a:gd name="connsiteX4776" fmla="*/ 3856953 w 6891715"/>
                <a:gd name="connsiteY4776" fmla="*/ 5551793 h 6367455"/>
                <a:gd name="connsiteX4777" fmla="*/ 3862033 w 6891715"/>
                <a:gd name="connsiteY4777" fmla="*/ 5543538 h 6367455"/>
                <a:gd name="connsiteX4778" fmla="*/ 3865208 w 6891715"/>
                <a:gd name="connsiteY4778" fmla="*/ 5531791 h 6367455"/>
                <a:gd name="connsiteX4779" fmla="*/ 3849015 w 6891715"/>
                <a:gd name="connsiteY4779" fmla="*/ 5527346 h 6367455"/>
                <a:gd name="connsiteX4780" fmla="*/ 3847110 w 6891715"/>
                <a:gd name="connsiteY4780" fmla="*/ 5539093 h 6367455"/>
                <a:gd name="connsiteX4781" fmla="*/ 3836633 w 6891715"/>
                <a:gd name="connsiteY4781" fmla="*/ 5545443 h 6367455"/>
                <a:gd name="connsiteX4782" fmla="*/ 3827108 w 6891715"/>
                <a:gd name="connsiteY4782" fmla="*/ 5560366 h 6367455"/>
                <a:gd name="connsiteX4783" fmla="*/ 3832505 w 6891715"/>
                <a:gd name="connsiteY4783" fmla="*/ 5577511 h 6367455"/>
                <a:gd name="connsiteX4784" fmla="*/ 3827743 w 6891715"/>
                <a:gd name="connsiteY4784" fmla="*/ 5593068 h 6367455"/>
                <a:gd name="connsiteX4785" fmla="*/ 3834410 w 6891715"/>
                <a:gd name="connsiteY4785" fmla="*/ 5617198 h 6367455"/>
                <a:gd name="connsiteX4786" fmla="*/ 3857588 w 6891715"/>
                <a:gd name="connsiteY4786" fmla="*/ 5639423 h 6367455"/>
                <a:gd name="connsiteX4787" fmla="*/ 3861080 w 6891715"/>
                <a:gd name="connsiteY4787" fmla="*/ 5666411 h 6367455"/>
                <a:gd name="connsiteX4788" fmla="*/ 3875050 w 6891715"/>
                <a:gd name="connsiteY4788" fmla="*/ 5671808 h 6367455"/>
                <a:gd name="connsiteX4789" fmla="*/ 3903625 w 6891715"/>
                <a:gd name="connsiteY4789" fmla="*/ 5700701 h 6367455"/>
                <a:gd name="connsiteX4790" fmla="*/ 3900768 w 6891715"/>
                <a:gd name="connsiteY4790" fmla="*/ 5730546 h 6367455"/>
                <a:gd name="connsiteX4791" fmla="*/ 3881718 w 6891715"/>
                <a:gd name="connsiteY4791" fmla="*/ 5726418 h 6367455"/>
                <a:gd name="connsiteX4792" fmla="*/ 3881718 w 6891715"/>
                <a:gd name="connsiteY4792" fmla="*/ 5719116 h 6367455"/>
                <a:gd name="connsiteX4793" fmla="*/ 3893465 w 6891715"/>
                <a:gd name="connsiteY4793" fmla="*/ 5716893 h 6367455"/>
                <a:gd name="connsiteX4794" fmla="*/ 3884575 w 6891715"/>
                <a:gd name="connsiteY4794" fmla="*/ 5706416 h 6367455"/>
                <a:gd name="connsiteX4795" fmla="*/ 3868700 w 6891715"/>
                <a:gd name="connsiteY4795" fmla="*/ 5688318 h 6367455"/>
                <a:gd name="connsiteX4796" fmla="*/ 3856953 w 6891715"/>
                <a:gd name="connsiteY4796" fmla="*/ 5700383 h 6367455"/>
                <a:gd name="connsiteX4797" fmla="*/ 3862668 w 6891715"/>
                <a:gd name="connsiteY4797" fmla="*/ 5709591 h 6367455"/>
                <a:gd name="connsiteX4798" fmla="*/ 3858223 w 6891715"/>
                <a:gd name="connsiteY4798" fmla="*/ 5714988 h 6367455"/>
                <a:gd name="connsiteX4799" fmla="*/ 3863620 w 6891715"/>
                <a:gd name="connsiteY4799" fmla="*/ 5721338 h 6367455"/>
                <a:gd name="connsiteX4800" fmla="*/ 3877590 w 6891715"/>
                <a:gd name="connsiteY4800" fmla="*/ 5724513 h 6367455"/>
                <a:gd name="connsiteX4801" fmla="*/ 3866795 w 6891715"/>
                <a:gd name="connsiteY4801" fmla="*/ 5742293 h 6367455"/>
                <a:gd name="connsiteX4802" fmla="*/ 3856635 w 6891715"/>
                <a:gd name="connsiteY4802" fmla="*/ 5748008 h 6367455"/>
                <a:gd name="connsiteX4803" fmla="*/ 3842665 w 6891715"/>
                <a:gd name="connsiteY4803" fmla="*/ 5744833 h 6367455"/>
                <a:gd name="connsiteX4804" fmla="*/ 3826790 w 6891715"/>
                <a:gd name="connsiteY4804" fmla="*/ 5741341 h 6367455"/>
                <a:gd name="connsiteX4805" fmla="*/ 3824885 w 6891715"/>
                <a:gd name="connsiteY4805" fmla="*/ 5753088 h 6367455"/>
                <a:gd name="connsiteX4806" fmla="*/ 3843935 w 6891715"/>
                <a:gd name="connsiteY4806" fmla="*/ 5754358 h 6367455"/>
                <a:gd name="connsiteX4807" fmla="*/ 3859810 w 6891715"/>
                <a:gd name="connsiteY4807" fmla="*/ 5761343 h 6367455"/>
                <a:gd name="connsiteX4808" fmla="*/ 3859810 w 6891715"/>
                <a:gd name="connsiteY4808" fmla="*/ 5770868 h 6367455"/>
                <a:gd name="connsiteX4809" fmla="*/ 3873463 w 6891715"/>
                <a:gd name="connsiteY4809" fmla="*/ 5773091 h 6367455"/>
                <a:gd name="connsiteX4810" fmla="*/ 3873463 w 6891715"/>
                <a:gd name="connsiteY4810" fmla="*/ 5765471 h 6367455"/>
                <a:gd name="connsiteX4811" fmla="*/ 3896958 w 6891715"/>
                <a:gd name="connsiteY4811" fmla="*/ 5779123 h 6367455"/>
                <a:gd name="connsiteX4812" fmla="*/ 3902673 w 6891715"/>
                <a:gd name="connsiteY4812" fmla="*/ 5794681 h 6367455"/>
                <a:gd name="connsiteX4813" fmla="*/ 3910928 w 6891715"/>
                <a:gd name="connsiteY4813" fmla="*/ 5801031 h 6367455"/>
                <a:gd name="connsiteX4814" fmla="*/ 3926803 w 6891715"/>
                <a:gd name="connsiteY4814" fmla="*/ 5801983 h 6367455"/>
                <a:gd name="connsiteX4815" fmla="*/ 3934423 w 6891715"/>
                <a:gd name="connsiteY4815" fmla="*/ 5814366 h 6367455"/>
                <a:gd name="connsiteX4816" fmla="*/ 3958870 w 6891715"/>
                <a:gd name="connsiteY4816" fmla="*/ 5825796 h 6367455"/>
                <a:gd name="connsiteX4817" fmla="*/ 3967443 w 6891715"/>
                <a:gd name="connsiteY4817" fmla="*/ 5835321 h 6367455"/>
                <a:gd name="connsiteX4818" fmla="*/ 3962045 w 6891715"/>
                <a:gd name="connsiteY4818" fmla="*/ 5852148 h 6367455"/>
                <a:gd name="connsiteX4819" fmla="*/ 3965538 w 6891715"/>
                <a:gd name="connsiteY4819" fmla="*/ 5857546 h 6367455"/>
                <a:gd name="connsiteX4820" fmla="*/ 3961410 w 6891715"/>
                <a:gd name="connsiteY4820" fmla="*/ 5863896 h 6367455"/>
                <a:gd name="connsiteX4821" fmla="*/ 3971888 w 6891715"/>
                <a:gd name="connsiteY4821" fmla="*/ 5877231 h 6367455"/>
                <a:gd name="connsiteX4822" fmla="*/ 3979508 w 6891715"/>
                <a:gd name="connsiteY4822" fmla="*/ 5891201 h 6367455"/>
                <a:gd name="connsiteX4823" fmla="*/ 3962680 w 6891715"/>
                <a:gd name="connsiteY4823" fmla="*/ 5894376 h 6367455"/>
                <a:gd name="connsiteX4824" fmla="*/ 3953790 w 6891715"/>
                <a:gd name="connsiteY4824" fmla="*/ 5883581 h 6367455"/>
                <a:gd name="connsiteX4825" fmla="*/ 3943313 w 6891715"/>
                <a:gd name="connsiteY4825" fmla="*/ 5883898 h 6367455"/>
                <a:gd name="connsiteX4826" fmla="*/ 3931565 w 6891715"/>
                <a:gd name="connsiteY4826" fmla="*/ 5869293 h 6367455"/>
                <a:gd name="connsiteX4827" fmla="*/ 3922993 w 6891715"/>
                <a:gd name="connsiteY4827" fmla="*/ 5864213 h 6367455"/>
                <a:gd name="connsiteX4828" fmla="*/ 3926168 w 6891715"/>
                <a:gd name="connsiteY4828" fmla="*/ 5853736 h 6367455"/>
                <a:gd name="connsiteX4829" fmla="*/ 3912515 w 6891715"/>
                <a:gd name="connsiteY4829" fmla="*/ 5851513 h 6367455"/>
                <a:gd name="connsiteX4830" fmla="*/ 3896640 w 6891715"/>
                <a:gd name="connsiteY4830" fmla="*/ 5857863 h 6367455"/>
                <a:gd name="connsiteX4831" fmla="*/ 3902038 w 6891715"/>
                <a:gd name="connsiteY4831" fmla="*/ 5864213 h 6367455"/>
                <a:gd name="connsiteX4832" fmla="*/ 3876638 w 6891715"/>
                <a:gd name="connsiteY4832" fmla="*/ 5865801 h 6367455"/>
                <a:gd name="connsiteX4833" fmla="*/ 3869676 w 6891715"/>
                <a:gd name="connsiteY4833" fmla="*/ 5859999 h 6367455"/>
                <a:gd name="connsiteX4834" fmla="*/ 3872889 w 6891715"/>
                <a:gd name="connsiteY4834" fmla="*/ 5872612 h 6367455"/>
                <a:gd name="connsiteX4835" fmla="*/ 3882402 w 6891715"/>
                <a:gd name="connsiteY4835" fmla="*/ 5876432 h 6367455"/>
                <a:gd name="connsiteX4836" fmla="*/ 3876060 w 6891715"/>
                <a:gd name="connsiteY4836" fmla="*/ 5884073 h 6367455"/>
                <a:gd name="connsiteX4837" fmla="*/ 3885572 w 6891715"/>
                <a:gd name="connsiteY4837" fmla="*/ 5885983 h 6367455"/>
                <a:gd name="connsiteX4838" fmla="*/ 3890012 w 6891715"/>
                <a:gd name="connsiteY4838" fmla="*/ 5900946 h 6367455"/>
                <a:gd name="connsiteX4839" fmla="*/ 3899524 w 6891715"/>
                <a:gd name="connsiteY4839" fmla="*/ 5904766 h 6367455"/>
                <a:gd name="connsiteX4840" fmla="*/ 3904597 w 6891715"/>
                <a:gd name="connsiteY4840" fmla="*/ 5906039 h 6367455"/>
                <a:gd name="connsiteX4841" fmla="*/ 3900475 w 6891715"/>
                <a:gd name="connsiteY4841" fmla="*/ 5893623 h 6367455"/>
                <a:gd name="connsiteX4842" fmla="*/ 3905865 w 6891715"/>
                <a:gd name="connsiteY4842" fmla="*/ 5891076 h 6367455"/>
                <a:gd name="connsiteX4843" fmla="*/ 3914109 w 6891715"/>
                <a:gd name="connsiteY4843" fmla="*/ 5897444 h 6367455"/>
                <a:gd name="connsiteX4844" fmla="*/ 3915378 w 6891715"/>
                <a:gd name="connsiteY4844" fmla="*/ 5910178 h 6367455"/>
                <a:gd name="connsiteX4845" fmla="*/ 3919500 w 6891715"/>
                <a:gd name="connsiteY4845" fmla="*/ 5911133 h 6367455"/>
                <a:gd name="connsiteX4846" fmla="*/ 3917914 w 6891715"/>
                <a:gd name="connsiteY4846" fmla="*/ 5917500 h 6367455"/>
                <a:gd name="connsiteX4847" fmla="*/ 3909353 w 6891715"/>
                <a:gd name="connsiteY4847" fmla="*/ 5928325 h 6367455"/>
                <a:gd name="connsiteX4848" fmla="*/ 3900792 w 6891715"/>
                <a:gd name="connsiteY4848" fmla="*/ 5927370 h 6367455"/>
                <a:gd name="connsiteX4849" fmla="*/ 3896670 w 6891715"/>
                <a:gd name="connsiteY4849" fmla="*/ 5934692 h 6367455"/>
                <a:gd name="connsiteX4850" fmla="*/ 3888109 w 6891715"/>
                <a:gd name="connsiteY4850" fmla="*/ 5943288 h 6367455"/>
                <a:gd name="connsiteX4851" fmla="*/ 3885255 w 6891715"/>
                <a:gd name="connsiteY4851" fmla="*/ 5943288 h 6367455"/>
                <a:gd name="connsiteX4852" fmla="*/ 3877646 w 6891715"/>
                <a:gd name="connsiteY4852" fmla="*/ 5931508 h 6367455"/>
                <a:gd name="connsiteX4853" fmla="*/ 3885890 w 6891715"/>
                <a:gd name="connsiteY4853" fmla="*/ 5928325 h 6367455"/>
                <a:gd name="connsiteX4854" fmla="*/ 3869084 w 6891715"/>
                <a:gd name="connsiteY4854" fmla="*/ 5922276 h 6367455"/>
                <a:gd name="connsiteX4855" fmla="*/ 3867816 w 6891715"/>
                <a:gd name="connsiteY4855" fmla="*/ 5915909 h 6367455"/>
                <a:gd name="connsiteX4856" fmla="*/ 3855133 w 6891715"/>
                <a:gd name="connsiteY4856" fmla="*/ 5918137 h 6367455"/>
                <a:gd name="connsiteX4857" fmla="*/ 3854182 w 6891715"/>
                <a:gd name="connsiteY4857" fmla="*/ 5924504 h 6367455"/>
                <a:gd name="connsiteX4858" fmla="*/ 3863060 w 6891715"/>
                <a:gd name="connsiteY4858" fmla="*/ 5935010 h 6367455"/>
                <a:gd name="connsiteX4859" fmla="*/ 3860840 w 6891715"/>
                <a:gd name="connsiteY4859" fmla="*/ 5953794 h 6367455"/>
                <a:gd name="connsiteX4860" fmla="*/ 3870353 w 6891715"/>
                <a:gd name="connsiteY4860" fmla="*/ 5967801 h 6367455"/>
                <a:gd name="connsiteX4861" fmla="*/ 3875109 w 6891715"/>
                <a:gd name="connsiteY4861" fmla="*/ 5982128 h 6367455"/>
                <a:gd name="connsiteX4862" fmla="*/ 3877011 w 6891715"/>
                <a:gd name="connsiteY4862" fmla="*/ 6000274 h 6367455"/>
                <a:gd name="connsiteX4863" fmla="*/ 3872255 w 6891715"/>
                <a:gd name="connsiteY4863" fmla="*/ 6015237 h 6367455"/>
                <a:gd name="connsiteX4864" fmla="*/ 3882719 w 6891715"/>
                <a:gd name="connsiteY4864" fmla="*/ 6024470 h 6367455"/>
                <a:gd name="connsiteX4865" fmla="*/ 3879548 w 6891715"/>
                <a:gd name="connsiteY4865" fmla="*/ 6031792 h 6367455"/>
                <a:gd name="connsiteX4866" fmla="*/ 3895402 w 6891715"/>
                <a:gd name="connsiteY4866" fmla="*/ 6043571 h 6367455"/>
                <a:gd name="connsiteX4867" fmla="*/ 3883987 w 6891715"/>
                <a:gd name="connsiteY4867" fmla="*/ 6049938 h 6367455"/>
                <a:gd name="connsiteX4868" fmla="*/ 3876377 w 6891715"/>
                <a:gd name="connsiteY4868" fmla="*/ 6034975 h 6367455"/>
                <a:gd name="connsiteX4869" fmla="*/ 3869084 w 6891715"/>
                <a:gd name="connsiteY4869" fmla="*/ 6033384 h 6367455"/>
                <a:gd name="connsiteX4870" fmla="*/ 3870987 w 6891715"/>
                <a:gd name="connsiteY4870" fmla="*/ 6043571 h 6367455"/>
                <a:gd name="connsiteX4871" fmla="*/ 3861475 w 6891715"/>
                <a:gd name="connsiteY4871" fmla="*/ 6043890 h 6367455"/>
                <a:gd name="connsiteX4872" fmla="*/ 3862743 w 6891715"/>
                <a:gd name="connsiteY4872" fmla="*/ 6038477 h 6367455"/>
                <a:gd name="connsiteX4873" fmla="*/ 3855133 w 6891715"/>
                <a:gd name="connsiteY4873" fmla="*/ 6021604 h 6367455"/>
                <a:gd name="connsiteX4874" fmla="*/ 3844352 w 6891715"/>
                <a:gd name="connsiteY4874" fmla="*/ 6001866 h 6367455"/>
                <a:gd name="connsiteX4875" fmla="*/ 3829767 w 6891715"/>
                <a:gd name="connsiteY4875" fmla="*/ 6006960 h 6367455"/>
                <a:gd name="connsiteX4876" fmla="*/ 3819303 w 6891715"/>
                <a:gd name="connsiteY4876" fmla="*/ 6033702 h 6367455"/>
                <a:gd name="connsiteX4877" fmla="*/ 3822791 w 6891715"/>
                <a:gd name="connsiteY4877" fmla="*/ 6054714 h 6367455"/>
                <a:gd name="connsiteX4878" fmla="*/ 3818352 w 6891715"/>
                <a:gd name="connsiteY4878" fmla="*/ 6048665 h 6367455"/>
                <a:gd name="connsiteX4879" fmla="*/ 3813279 w 6891715"/>
                <a:gd name="connsiteY4879" fmla="*/ 6051849 h 6367455"/>
                <a:gd name="connsiteX4880" fmla="*/ 3807889 w 6891715"/>
                <a:gd name="connsiteY4880" fmla="*/ 6038796 h 6367455"/>
                <a:gd name="connsiteX4881" fmla="*/ 3800279 w 6891715"/>
                <a:gd name="connsiteY4881" fmla="*/ 5999956 h 6367455"/>
                <a:gd name="connsiteX4882" fmla="*/ 3792669 w 6891715"/>
                <a:gd name="connsiteY4882" fmla="*/ 5995817 h 6367455"/>
                <a:gd name="connsiteX4883" fmla="*/ 3790132 w 6891715"/>
                <a:gd name="connsiteY4883" fmla="*/ 5987540 h 6367455"/>
                <a:gd name="connsiteX4884" fmla="*/ 3779986 w 6891715"/>
                <a:gd name="connsiteY4884" fmla="*/ 5986585 h 6367455"/>
                <a:gd name="connsiteX4885" fmla="*/ 3777449 w 6891715"/>
                <a:gd name="connsiteY4885" fmla="*/ 5971622 h 6367455"/>
                <a:gd name="connsiteX4886" fmla="*/ 3764132 w 6891715"/>
                <a:gd name="connsiteY4886" fmla="*/ 5978944 h 6367455"/>
                <a:gd name="connsiteX4887" fmla="*/ 3758742 w 6891715"/>
                <a:gd name="connsiteY4887" fmla="*/ 6006641 h 6367455"/>
                <a:gd name="connsiteX4888" fmla="*/ 3753351 w 6891715"/>
                <a:gd name="connsiteY4888" fmla="*/ 5998046 h 6367455"/>
                <a:gd name="connsiteX4889" fmla="*/ 3745107 w 6891715"/>
                <a:gd name="connsiteY4889" fmla="*/ 6002503 h 6367455"/>
                <a:gd name="connsiteX4890" fmla="*/ 3734327 w 6891715"/>
                <a:gd name="connsiteY4890" fmla="*/ 5982446 h 6367455"/>
                <a:gd name="connsiteX4891" fmla="*/ 3733058 w 6891715"/>
                <a:gd name="connsiteY4891" fmla="*/ 5960479 h 6367455"/>
                <a:gd name="connsiteX4892" fmla="*/ 3742571 w 6891715"/>
                <a:gd name="connsiteY4892" fmla="*/ 5949973 h 6367455"/>
                <a:gd name="connsiteX4893" fmla="*/ 3737814 w 6891715"/>
                <a:gd name="connsiteY4893" fmla="*/ 5927688 h 6367455"/>
                <a:gd name="connsiteX4894" fmla="*/ 3721961 w 6891715"/>
                <a:gd name="connsiteY4894" fmla="*/ 5903493 h 6367455"/>
                <a:gd name="connsiteX4895" fmla="*/ 3708326 w 6891715"/>
                <a:gd name="connsiteY4895" fmla="*/ 5898080 h 6367455"/>
                <a:gd name="connsiteX4896" fmla="*/ 3701985 w 6891715"/>
                <a:gd name="connsiteY4896" fmla="*/ 5903493 h 6367455"/>
                <a:gd name="connsiteX4897" fmla="*/ 3694375 w 6891715"/>
                <a:gd name="connsiteY4897" fmla="*/ 5879297 h 6367455"/>
                <a:gd name="connsiteX4898" fmla="*/ 3681692 w 6891715"/>
                <a:gd name="connsiteY4898" fmla="*/ 5876432 h 6367455"/>
                <a:gd name="connsiteX4899" fmla="*/ 3681375 w 6891715"/>
                <a:gd name="connsiteY4899" fmla="*/ 5862742 h 6367455"/>
                <a:gd name="connsiteX4900" fmla="*/ 3690887 w 6891715"/>
                <a:gd name="connsiteY4900" fmla="*/ 5862742 h 6367455"/>
                <a:gd name="connsiteX4901" fmla="*/ 3711814 w 6891715"/>
                <a:gd name="connsiteY4901" fmla="*/ 5839820 h 6367455"/>
                <a:gd name="connsiteX4902" fmla="*/ 3709595 w 6891715"/>
                <a:gd name="connsiteY4902" fmla="*/ 5824221 h 6367455"/>
                <a:gd name="connsiteX4903" fmla="*/ 3710863 w 6891715"/>
                <a:gd name="connsiteY4903" fmla="*/ 5820082 h 6367455"/>
                <a:gd name="connsiteX4904" fmla="*/ 3725448 w 6891715"/>
                <a:gd name="connsiteY4904" fmla="*/ 5835682 h 6367455"/>
                <a:gd name="connsiteX4905" fmla="*/ 3740351 w 6891715"/>
                <a:gd name="connsiteY4905" fmla="*/ 5836637 h 6367455"/>
                <a:gd name="connsiteX4906" fmla="*/ 3746693 w 6891715"/>
                <a:gd name="connsiteY4906" fmla="*/ 5826131 h 6367455"/>
                <a:gd name="connsiteX4907" fmla="*/ 3762547 w 6891715"/>
                <a:gd name="connsiteY4907" fmla="*/ 5819764 h 6367455"/>
                <a:gd name="connsiteX4908" fmla="*/ 3788230 w 6891715"/>
                <a:gd name="connsiteY4908" fmla="*/ 5838547 h 6367455"/>
                <a:gd name="connsiteX4909" fmla="*/ 3812328 w 6891715"/>
                <a:gd name="connsiteY4909" fmla="*/ 5846824 h 6367455"/>
                <a:gd name="connsiteX4910" fmla="*/ 3836426 w 6891715"/>
                <a:gd name="connsiteY4910" fmla="*/ 5846506 h 6367455"/>
                <a:gd name="connsiteX4911" fmla="*/ 3849426 w 6891715"/>
                <a:gd name="connsiteY4911" fmla="*/ 5860196 h 6367455"/>
                <a:gd name="connsiteX4912" fmla="*/ 3857036 w 6891715"/>
                <a:gd name="connsiteY4912" fmla="*/ 5860832 h 6367455"/>
                <a:gd name="connsiteX4913" fmla="*/ 3868367 w 6891715"/>
                <a:gd name="connsiteY4913" fmla="*/ 5859082 h 6367455"/>
                <a:gd name="connsiteX4914" fmla="*/ 3859493 w 6891715"/>
                <a:gd name="connsiteY4914" fmla="*/ 5854053 h 6367455"/>
                <a:gd name="connsiteX4915" fmla="*/ 3872193 w 6891715"/>
                <a:gd name="connsiteY4915" fmla="*/ 5847703 h 6367455"/>
                <a:gd name="connsiteX4916" fmla="*/ 3883940 w 6891715"/>
                <a:gd name="connsiteY4916" fmla="*/ 5850878 h 6367455"/>
                <a:gd name="connsiteX4917" fmla="*/ 3893465 w 6891715"/>
                <a:gd name="connsiteY4917" fmla="*/ 5849608 h 6367455"/>
                <a:gd name="connsiteX4918" fmla="*/ 3889020 w 6891715"/>
                <a:gd name="connsiteY4918" fmla="*/ 5840083 h 6367455"/>
                <a:gd name="connsiteX4919" fmla="*/ 3876320 w 6891715"/>
                <a:gd name="connsiteY4919" fmla="*/ 5835003 h 6367455"/>
                <a:gd name="connsiteX4920" fmla="*/ 3868065 w 6891715"/>
                <a:gd name="connsiteY4920" fmla="*/ 5837226 h 6367455"/>
                <a:gd name="connsiteX4921" fmla="*/ 3859493 w 6891715"/>
                <a:gd name="connsiteY4921" fmla="*/ 5833098 h 6367455"/>
                <a:gd name="connsiteX4922" fmla="*/ 3843618 w 6891715"/>
                <a:gd name="connsiteY4922" fmla="*/ 5815318 h 6367455"/>
                <a:gd name="connsiteX4923" fmla="*/ 3845523 w 6891715"/>
                <a:gd name="connsiteY4923" fmla="*/ 5828971 h 6367455"/>
                <a:gd name="connsiteX4924" fmla="*/ 3830918 w 6891715"/>
                <a:gd name="connsiteY4924" fmla="*/ 5828018 h 6367455"/>
                <a:gd name="connsiteX4925" fmla="*/ 3827743 w 6891715"/>
                <a:gd name="connsiteY4925" fmla="*/ 5814366 h 6367455"/>
                <a:gd name="connsiteX4926" fmla="*/ 3823298 w 6891715"/>
                <a:gd name="connsiteY4926" fmla="*/ 5817541 h 6367455"/>
                <a:gd name="connsiteX4927" fmla="*/ 3811550 w 6891715"/>
                <a:gd name="connsiteY4927" fmla="*/ 5810556 h 6367455"/>
                <a:gd name="connsiteX4928" fmla="*/ 3797898 w 6891715"/>
                <a:gd name="connsiteY4928" fmla="*/ 5817858 h 6367455"/>
                <a:gd name="connsiteX4929" fmla="*/ 3787420 w 6891715"/>
                <a:gd name="connsiteY4929" fmla="*/ 5809286 h 6367455"/>
                <a:gd name="connsiteX4930" fmla="*/ 3761703 w 6891715"/>
                <a:gd name="connsiteY4930" fmla="*/ 5813096 h 6367455"/>
                <a:gd name="connsiteX4931" fmla="*/ 3753765 w 6891715"/>
                <a:gd name="connsiteY4931" fmla="*/ 5811826 h 6367455"/>
                <a:gd name="connsiteX4932" fmla="*/ 3747415 w 6891715"/>
                <a:gd name="connsiteY4932" fmla="*/ 5811191 h 6367455"/>
                <a:gd name="connsiteX4933" fmla="*/ 3742653 w 6891715"/>
                <a:gd name="connsiteY4933" fmla="*/ 5810873 h 6367455"/>
                <a:gd name="connsiteX4934" fmla="*/ 3741383 w 6891715"/>
                <a:gd name="connsiteY4934" fmla="*/ 5811191 h 6367455"/>
                <a:gd name="connsiteX4935" fmla="*/ 3739478 w 6891715"/>
                <a:gd name="connsiteY4935" fmla="*/ 5812461 h 6367455"/>
                <a:gd name="connsiteX4936" fmla="*/ 3735985 w 6891715"/>
                <a:gd name="connsiteY4936" fmla="*/ 5815636 h 6367455"/>
                <a:gd name="connsiteX4937" fmla="*/ 3732810 w 6891715"/>
                <a:gd name="connsiteY4937" fmla="*/ 5818811 h 6367455"/>
                <a:gd name="connsiteX4938" fmla="*/ 3731223 w 6891715"/>
                <a:gd name="connsiteY4938" fmla="*/ 5820398 h 6367455"/>
                <a:gd name="connsiteX4939" fmla="*/ 3715348 w 6891715"/>
                <a:gd name="connsiteY4939" fmla="*/ 5816588 h 6367455"/>
                <a:gd name="connsiteX4940" fmla="*/ 3704553 w 6891715"/>
                <a:gd name="connsiteY4940" fmla="*/ 5800713 h 6367455"/>
                <a:gd name="connsiteX4941" fmla="*/ 3697250 w 6891715"/>
                <a:gd name="connsiteY4941" fmla="*/ 5808968 h 6367455"/>
                <a:gd name="connsiteX4942" fmla="*/ 3695345 w 6891715"/>
                <a:gd name="connsiteY4942" fmla="*/ 5816588 h 6367455"/>
                <a:gd name="connsiteX4943" fmla="*/ 3687725 w 6891715"/>
                <a:gd name="connsiteY4943" fmla="*/ 5812461 h 6367455"/>
                <a:gd name="connsiteX4944" fmla="*/ 3684550 w 6891715"/>
                <a:gd name="connsiteY4944" fmla="*/ 5801031 h 6367455"/>
                <a:gd name="connsiteX4945" fmla="*/ 3675978 w 6891715"/>
                <a:gd name="connsiteY4945" fmla="*/ 5789283 h 6367455"/>
                <a:gd name="connsiteX4946" fmla="*/ 3676930 w 6891715"/>
                <a:gd name="connsiteY4946" fmla="*/ 5779123 h 6367455"/>
                <a:gd name="connsiteX4947" fmla="*/ 3668358 w 6891715"/>
                <a:gd name="connsiteY4947" fmla="*/ 5781028 h 6367455"/>
                <a:gd name="connsiteX4948" fmla="*/ 3665183 w 6891715"/>
                <a:gd name="connsiteY4948" fmla="*/ 5764201 h 6367455"/>
                <a:gd name="connsiteX4949" fmla="*/ 3650260 w 6891715"/>
                <a:gd name="connsiteY4949" fmla="*/ 5761343 h 6367455"/>
                <a:gd name="connsiteX4950" fmla="*/ 3646133 w 6891715"/>
                <a:gd name="connsiteY4950" fmla="*/ 5750548 h 6367455"/>
                <a:gd name="connsiteX4951" fmla="*/ 3652165 w 6891715"/>
                <a:gd name="connsiteY4951" fmla="*/ 5740071 h 6367455"/>
                <a:gd name="connsiteX4952" fmla="*/ 3667088 w 6891715"/>
                <a:gd name="connsiteY4952" fmla="*/ 5735943 h 6367455"/>
                <a:gd name="connsiteX4953" fmla="*/ 3675343 w 6891715"/>
                <a:gd name="connsiteY4953" fmla="*/ 5743881 h 6367455"/>
                <a:gd name="connsiteX4954" fmla="*/ 3683915 w 6891715"/>
                <a:gd name="connsiteY4954" fmla="*/ 5747056 h 6367455"/>
                <a:gd name="connsiteX4955" fmla="*/ 3681693 w 6891715"/>
                <a:gd name="connsiteY4955" fmla="*/ 5733403 h 6367455"/>
                <a:gd name="connsiteX4956" fmla="*/ 3676613 w 6891715"/>
                <a:gd name="connsiteY4956" fmla="*/ 5727371 h 6367455"/>
                <a:gd name="connsiteX4957" fmla="*/ 3660738 w 6891715"/>
                <a:gd name="connsiteY4957" fmla="*/ 5728323 h 6367455"/>
                <a:gd name="connsiteX4958" fmla="*/ 3654388 w 6891715"/>
                <a:gd name="connsiteY4958" fmla="*/ 5720068 h 6367455"/>
                <a:gd name="connsiteX4959" fmla="*/ 3648990 w 6891715"/>
                <a:gd name="connsiteY4959" fmla="*/ 5730546 h 6367455"/>
                <a:gd name="connsiteX4960" fmla="*/ 3645815 w 6891715"/>
                <a:gd name="connsiteY4960" fmla="*/ 5739118 h 6367455"/>
                <a:gd name="connsiteX4961" fmla="*/ 3641370 w 6891715"/>
                <a:gd name="connsiteY4961" fmla="*/ 5733721 h 6367455"/>
                <a:gd name="connsiteX4962" fmla="*/ 3639465 w 6891715"/>
                <a:gd name="connsiteY4962" fmla="*/ 5722291 h 6367455"/>
                <a:gd name="connsiteX4963" fmla="*/ 3631845 w 6891715"/>
                <a:gd name="connsiteY4963" fmla="*/ 5709591 h 6367455"/>
                <a:gd name="connsiteX4964" fmla="*/ 3615018 w 6891715"/>
                <a:gd name="connsiteY4964" fmla="*/ 5708956 h 6367455"/>
                <a:gd name="connsiteX4965" fmla="*/ 3602000 w 6891715"/>
                <a:gd name="connsiteY4965" fmla="*/ 5689906 h 6367455"/>
                <a:gd name="connsiteX4966" fmla="*/ 3606128 w 6891715"/>
                <a:gd name="connsiteY4966" fmla="*/ 5683556 h 6367455"/>
                <a:gd name="connsiteX4967" fmla="*/ 3595968 w 6891715"/>
                <a:gd name="connsiteY4967" fmla="*/ 5682286 h 6367455"/>
                <a:gd name="connsiteX4968" fmla="*/ 3595015 w 6891715"/>
                <a:gd name="connsiteY4968" fmla="*/ 5666093 h 6367455"/>
                <a:gd name="connsiteX4969" fmla="*/ 3588665 w 6891715"/>
                <a:gd name="connsiteY4969" fmla="*/ 5656886 h 6367455"/>
                <a:gd name="connsiteX4970" fmla="*/ 3589618 w 6891715"/>
                <a:gd name="connsiteY4970" fmla="*/ 5650536 h 6367455"/>
                <a:gd name="connsiteX4971" fmla="*/ 3582315 w 6891715"/>
                <a:gd name="connsiteY4971" fmla="*/ 5649583 h 6367455"/>
                <a:gd name="connsiteX4972" fmla="*/ 3578188 w 6891715"/>
                <a:gd name="connsiteY4972" fmla="*/ 5641963 h 6367455"/>
                <a:gd name="connsiteX4973" fmla="*/ 3578378 w 6891715"/>
                <a:gd name="connsiteY4973" fmla="*/ 5641929 h 6367455"/>
                <a:gd name="connsiteX4974" fmla="*/ 3574656 w 6891715"/>
                <a:gd name="connsiteY4974" fmla="*/ 5639745 h 6367455"/>
                <a:gd name="connsiteX4975" fmla="*/ 3577496 w 6891715"/>
                <a:gd name="connsiteY4975" fmla="*/ 5632442 h 6367455"/>
                <a:gd name="connsiteX4976" fmla="*/ 3571816 w 6891715"/>
                <a:gd name="connsiteY4976" fmla="*/ 5618155 h 6367455"/>
                <a:gd name="connsiteX4977" fmla="*/ 3557613 w 6891715"/>
                <a:gd name="connsiteY4977" fmla="*/ 5606090 h 6367455"/>
                <a:gd name="connsiteX4978" fmla="*/ 3537414 w 6891715"/>
                <a:gd name="connsiteY4978" fmla="*/ 5597200 h 6367455"/>
                <a:gd name="connsiteX4979" fmla="*/ 3526999 w 6891715"/>
                <a:gd name="connsiteY4979" fmla="*/ 5579420 h 6367455"/>
                <a:gd name="connsiteX4980" fmla="*/ 3525737 w 6891715"/>
                <a:gd name="connsiteY4980" fmla="*/ 5573387 h 6367455"/>
                <a:gd name="connsiteX4981" fmla="*/ 3515006 w 6891715"/>
                <a:gd name="connsiteY4981" fmla="*/ 5557830 h 6367455"/>
                <a:gd name="connsiteX4982" fmla="*/ 3517847 w 6891715"/>
                <a:gd name="connsiteY4982" fmla="*/ 5553067 h 6367455"/>
                <a:gd name="connsiteX4983" fmla="*/ 3527946 w 6891715"/>
                <a:gd name="connsiteY4983" fmla="*/ 5560052 h 6367455"/>
                <a:gd name="connsiteX4984" fmla="*/ 3526684 w 6891715"/>
                <a:gd name="connsiteY4984" fmla="*/ 5550845 h 6367455"/>
                <a:gd name="connsiteX4985" fmla="*/ 3527315 w 6891715"/>
                <a:gd name="connsiteY4985" fmla="*/ 5546717 h 6367455"/>
                <a:gd name="connsiteX4986" fmla="*/ 3520372 w 6891715"/>
                <a:gd name="connsiteY4986" fmla="*/ 5543860 h 6367455"/>
                <a:gd name="connsiteX4987" fmla="*/ 3514691 w 6891715"/>
                <a:gd name="connsiteY4987" fmla="*/ 5534970 h 6367455"/>
                <a:gd name="connsiteX4988" fmla="*/ 3514691 w 6891715"/>
                <a:gd name="connsiteY4988" fmla="*/ 5523540 h 6367455"/>
                <a:gd name="connsiteX4989" fmla="*/ 3522581 w 6891715"/>
                <a:gd name="connsiteY4989" fmla="*/ 5513062 h 6367455"/>
                <a:gd name="connsiteX4990" fmla="*/ 3527946 w 6891715"/>
                <a:gd name="connsiteY4990" fmla="*/ 5504490 h 6367455"/>
                <a:gd name="connsiteX4991" fmla="*/ 3529840 w 6891715"/>
                <a:gd name="connsiteY4991" fmla="*/ 5490202 h 6367455"/>
                <a:gd name="connsiteX4992" fmla="*/ 3531418 w 6891715"/>
                <a:gd name="connsiteY4992" fmla="*/ 5480995 h 6367455"/>
                <a:gd name="connsiteX4993" fmla="*/ 3523843 w 6891715"/>
                <a:gd name="connsiteY4993" fmla="*/ 5473057 h 6367455"/>
                <a:gd name="connsiteX4994" fmla="*/ 3532365 w 6891715"/>
                <a:gd name="connsiteY4994" fmla="*/ 5464485 h 6367455"/>
                <a:gd name="connsiteX4995" fmla="*/ 3526053 w 6891715"/>
                <a:gd name="connsiteY4995" fmla="*/ 5451784 h 6367455"/>
                <a:gd name="connsiteX4996" fmla="*/ 3523212 w 6891715"/>
                <a:gd name="connsiteY4996" fmla="*/ 5445434 h 6367455"/>
                <a:gd name="connsiteX4997" fmla="*/ 3529524 w 6891715"/>
                <a:gd name="connsiteY4997" fmla="*/ 5441307 h 6367455"/>
                <a:gd name="connsiteX4998" fmla="*/ 3524159 w 6891715"/>
                <a:gd name="connsiteY4998" fmla="*/ 5427337 h 6367455"/>
                <a:gd name="connsiteX4999" fmla="*/ 3527946 w 6891715"/>
                <a:gd name="connsiteY4999" fmla="*/ 5420352 h 6367455"/>
                <a:gd name="connsiteX5000" fmla="*/ 3540570 w 6891715"/>
                <a:gd name="connsiteY5000" fmla="*/ 5404794 h 6367455"/>
                <a:gd name="connsiteX5001" fmla="*/ 3535836 w 6891715"/>
                <a:gd name="connsiteY5001" fmla="*/ 5397809 h 6367455"/>
                <a:gd name="connsiteX5002" fmla="*/ 3526053 w 6891715"/>
                <a:gd name="connsiteY5002" fmla="*/ 5394952 h 6367455"/>
                <a:gd name="connsiteX5003" fmla="*/ 3525643 w 6891715"/>
                <a:gd name="connsiteY5003" fmla="*/ 5394317 h 6367455"/>
                <a:gd name="connsiteX5004" fmla="*/ 3516101 w 6891715"/>
                <a:gd name="connsiteY5004" fmla="*/ 5394317 h 6367455"/>
                <a:gd name="connsiteX5005" fmla="*/ 3512284 w 6891715"/>
                <a:gd name="connsiteY5005" fmla="*/ 5386716 h 6367455"/>
                <a:gd name="connsiteX5006" fmla="*/ 3510694 w 6891715"/>
                <a:gd name="connsiteY5006" fmla="*/ 5374048 h 6367455"/>
                <a:gd name="connsiteX5007" fmla="*/ 3492882 w 6891715"/>
                <a:gd name="connsiteY5007" fmla="*/ 5352511 h 6367455"/>
                <a:gd name="connsiteX5008" fmla="*/ 3469663 w 6891715"/>
                <a:gd name="connsiteY5008" fmla="*/ 5340159 h 6367455"/>
                <a:gd name="connsiteX5009" fmla="*/ 3460121 w 6891715"/>
                <a:gd name="connsiteY5009" fmla="*/ 5329707 h 6367455"/>
                <a:gd name="connsiteX5010" fmla="*/ 3445809 w 6891715"/>
                <a:gd name="connsiteY5010" fmla="*/ 5327807 h 6367455"/>
                <a:gd name="connsiteX5011" fmla="*/ 3441674 w 6891715"/>
                <a:gd name="connsiteY5011" fmla="*/ 5318622 h 6367455"/>
                <a:gd name="connsiteX5012" fmla="*/ 3448671 w 6891715"/>
                <a:gd name="connsiteY5012" fmla="*/ 5320839 h 6367455"/>
                <a:gd name="connsiteX5013" fmla="*/ 3454396 w 6891715"/>
                <a:gd name="connsiteY5013" fmla="*/ 5318939 h 6367455"/>
                <a:gd name="connsiteX5014" fmla="*/ 3455032 w 6891715"/>
                <a:gd name="connsiteY5014" fmla="*/ 5310071 h 6367455"/>
                <a:gd name="connsiteX5015" fmla="*/ 3445596 w 6891715"/>
                <a:gd name="connsiteY5015" fmla="*/ 5305079 h 6367455"/>
                <a:gd name="connsiteX5016" fmla="*/ 3448013 w 6891715"/>
                <a:gd name="connsiteY5016" fmla="*/ 5314939 h 6367455"/>
                <a:gd name="connsiteX5017" fmla="*/ 3441636 w 6891715"/>
                <a:gd name="connsiteY5017" fmla="*/ 5312732 h 6367455"/>
                <a:gd name="connsiteX5018" fmla="*/ 3436217 w 6891715"/>
                <a:gd name="connsiteY5018" fmla="*/ 5308949 h 6367455"/>
                <a:gd name="connsiteX5019" fmla="*/ 3431434 w 6891715"/>
                <a:gd name="connsiteY5019" fmla="*/ 5305166 h 6367455"/>
                <a:gd name="connsiteX5020" fmla="*/ 3427927 w 6891715"/>
                <a:gd name="connsiteY5020" fmla="*/ 5302014 h 6367455"/>
                <a:gd name="connsiteX5021" fmla="*/ 3425696 w 6891715"/>
                <a:gd name="connsiteY5021" fmla="*/ 5298861 h 6367455"/>
                <a:gd name="connsiteX5022" fmla="*/ 3423145 w 6891715"/>
                <a:gd name="connsiteY5022" fmla="*/ 5296654 h 6367455"/>
                <a:gd name="connsiteX5023" fmla="*/ 3420913 w 6891715"/>
                <a:gd name="connsiteY5023" fmla="*/ 5295078 h 6367455"/>
                <a:gd name="connsiteX5024" fmla="*/ 3393814 w 6891715"/>
                <a:gd name="connsiteY5024" fmla="*/ 5279000 h 6367455"/>
                <a:gd name="connsiteX5025" fmla="*/ 3380105 w 6891715"/>
                <a:gd name="connsiteY5025" fmla="*/ 5263238 h 6367455"/>
                <a:gd name="connsiteX5026" fmla="*/ 3365758 w 6891715"/>
                <a:gd name="connsiteY5026" fmla="*/ 5256303 h 6367455"/>
                <a:gd name="connsiteX5027" fmla="*/ 3371178 w 6891715"/>
                <a:gd name="connsiteY5027" fmla="*/ 5268913 h 6367455"/>
                <a:gd name="connsiteX5028" fmla="*/ 3355875 w 6891715"/>
                <a:gd name="connsiteY5028" fmla="*/ 5258509 h 6367455"/>
                <a:gd name="connsiteX5029" fmla="*/ 3332601 w 6891715"/>
                <a:gd name="connsiteY5029" fmla="*/ 5247476 h 6367455"/>
                <a:gd name="connsiteX5030" fmla="*/ 3320486 w 6891715"/>
                <a:gd name="connsiteY5030" fmla="*/ 5245269 h 6367455"/>
                <a:gd name="connsiteX5031" fmla="*/ 3301995 w 6891715"/>
                <a:gd name="connsiteY5031" fmla="*/ 5240855 h 6367455"/>
                <a:gd name="connsiteX5032" fmla="*/ 3294025 w 6891715"/>
                <a:gd name="connsiteY5032" fmla="*/ 5229506 h 6367455"/>
                <a:gd name="connsiteX5033" fmla="*/ 3321124 w 6891715"/>
                <a:gd name="connsiteY5033" fmla="*/ 5232974 h 6367455"/>
                <a:gd name="connsiteX5034" fmla="*/ 3333877 w 6891715"/>
                <a:gd name="connsiteY5034" fmla="*/ 5237072 h 6367455"/>
                <a:gd name="connsiteX5035" fmla="*/ 3352368 w 6891715"/>
                <a:gd name="connsiteY5035" fmla="*/ 5241171 h 6367455"/>
                <a:gd name="connsiteX5036" fmla="*/ 3357469 w 6891715"/>
                <a:gd name="connsiteY5036" fmla="*/ 5244954 h 6367455"/>
                <a:gd name="connsiteX5037" fmla="*/ 3355237 w 6891715"/>
                <a:gd name="connsiteY5037" fmla="*/ 5235496 h 6367455"/>
                <a:gd name="connsiteX5038" fmla="*/ 3357761 w 6891715"/>
                <a:gd name="connsiteY5038" fmla="*/ 5233854 h 6367455"/>
                <a:gd name="connsiteX5039" fmla="*/ 3374251 w 6891715"/>
                <a:gd name="connsiteY5039" fmla="*/ 5226890 h 6367455"/>
                <a:gd name="connsiteX5040" fmla="*/ 3376538 w 6891715"/>
                <a:gd name="connsiteY5040" fmla="*/ 5226649 h 6367455"/>
                <a:gd name="connsiteX5041" fmla="*/ 3376390 w 6891715"/>
                <a:gd name="connsiteY5041" fmla="*/ 5225986 h 6367455"/>
                <a:gd name="connsiteX5042" fmla="*/ 3374251 w 6891715"/>
                <a:gd name="connsiteY5042" fmla="*/ 5226890 h 6367455"/>
                <a:gd name="connsiteX5043" fmla="*/ 3367352 w 6891715"/>
                <a:gd name="connsiteY5043" fmla="*/ 5227615 h 6367455"/>
                <a:gd name="connsiteX5044" fmla="*/ 3357761 w 6891715"/>
                <a:gd name="connsiteY5044" fmla="*/ 5233854 h 6367455"/>
                <a:gd name="connsiteX5045" fmla="*/ 3355306 w 6891715"/>
                <a:gd name="connsiteY5045" fmla="*/ 5234891 h 6367455"/>
                <a:gd name="connsiteX5046" fmla="*/ 3346733 w 6891715"/>
                <a:gd name="connsiteY5046" fmla="*/ 5230124 h 6367455"/>
                <a:gd name="connsiteX5047" fmla="*/ 3354671 w 6891715"/>
                <a:gd name="connsiteY5047" fmla="*/ 5222815 h 6367455"/>
                <a:gd name="connsiteX5048" fmla="*/ 3358798 w 6891715"/>
                <a:gd name="connsiteY5048" fmla="*/ 5218366 h 6367455"/>
                <a:gd name="connsiteX5049" fmla="*/ 3358436 w 6891715"/>
                <a:gd name="connsiteY5049" fmla="*/ 5217784 h 6367455"/>
                <a:gd name="connsiteX5050" fmla="*/ 3354315 w 6891715"/>
                <a:gd name="connsiteY5050" fmla="*/ 5222229 h 6367455"/>
                <a:gd name="connsiteX5051" fmla="*/ 3340052 w 6891715"/>
                <a:gd name="connsiteY5051" fmla="*/ 5224452 h 6367455"/>
                <a:gd name="connsiteX5052" fmla="*/ 3327374 w 6891715"/>
                <a:gd name="connsiteY5052" fmla="*/ 5222547 h 6367455"/>
                <a:gd name="connsiteX5053" fmla="*/ 3291558 w 6891715"/>
                <a:gd name="connsiteY5053" fmla="*/ 5197464 h 6367455"/>
                <a:gd name="connsiteX5054" fmla="*/ 3284585 w 6891715"/>
                <a:gd name="connsiteY5054" fmla="*/ 5183177 h 6367455"/>
                <a:gd name="connsiteX5055" fmla="*/ 3262715 w 6891715"/>
                <a:gd name="connsiteY5055" fmla="*/ 5167619 h 6367455"/>
                <a:gd name="connsiteX5056" fmla="*/ 3236724 w 6891715"/>
                <a:gd name="connsiteY5056" fmla="*/ 5163492 h 6367455"/>
                <a:gd name="connsiteX5057" fmla="*/ 3223095 w 6891715"/>
                <a:gd name="connsiteY5057" fmla="*/ 5169842 h 6367455"/>
                <a:gd name="connsiteX5058" fmla="*/ 3197105 w 6891715"/>
                <a:gd name="connsiteY5058" fmla="*/ 5168889 h 6367455"/>
                <a:gd name="connsiteX5059" fmla="*/ 3185694 w 6891715"/>
                <a:gd name="connsiteY5059" fmla="*/ 5151744 h 6367455"/>
                <a:gd name="connsiteX5060" fmla="*/ 3187913 w 6891715"/>
                <a:gd name="connsiteY5060" fmla="*/ 5144442 h 6367455"/>
                <a:gd name="connsiteX5061" fmla="*/ 3160338 w 6891715"/>
                <a:gd name="connsiteY5061" fmla="*/ 5123804 h 6367455"/>
                <a:gd name="connsiteX5062" fmla="*/ 3116598 w 6891715"/>
                <a:gd name="connsiteY5062" fmla="*/ 5068242 h 6367455"/>
                <a:gd name="connsiteX5063" fmla="*/ 3116281 w 6891715"/>
                <a:gd name="connsiteY5063" fmla="*/ 5063797 h 6367455"/>
                <a:gd name="connsiteX5064" fmla="*/ 3125790 w 6891715"/>
                <a:gd name="connsiteY5064" fmla="*/ 5065067 h 6367455"/>
                <a:gd name="connsiteX5065" fmla="*/ 3132129 w 6891715"/>
                <a:gd name="connsiteY5065" fmla="*/ 5063797 h 6367455"/>
                <a:gd name="connsiteX5066" fmla="*/ 3125790 w 6891715"/>
                <a:gd name="connsiteY5066" fmla="*/ 5056494 h 6367455"/>
                <a:gd name="connsiteX5067" fmla="*/ 3125790 w 6891715"/>
                <a:gd name="connsiteY5067" fmla="*/ 5052049 h 6367455"/>
                <a:gd name="connsiteX5068" fmla="*/ 3141637 w 6891715"/>
                <a:gd name="connsiteY5068" fmla="*/ 5060622 h 6367455"/>
                <a:gd name="connsiteX5069" fmla="*/ 3152097 w 6891715"/>
                <a:gd name="connsiteY5069" fmla="*/ 5071099 h 6367455"/>
                <a:gd name="connsiteX5070" fmla="*/ 3154316 w 6891715"/>
                <a:gd name="connsiteY5070" fmla="*/ 5061257 h 6367455"/>
                <a:gd name="connsiteX5071" fmla="*/ 3144807 w 6891715"/>
                <a:gd name="connsiteY5071" fmla="*/ 5059669 h 6367455"/>
                <a:gd name="connsiteX5072" fmla="*/ 3123571 w 6891715"/>
                <a:gd name="connsiteY5072" fmla="*/ 5040937 h 6367455"/>
                <a:gd name="connsiteX5073" fmla="*/ 3111844 w 6891715"/>
                <a:gd name="connsiteY5073" fmla="*/ 5026014 h 6367455"/>
                <a:gd name="connsiteX5074" fmla="*/ 3105187 w 6891715"/>
                <a:gd name="connsiteY5074" fmla="*/ 5012679 h 6367455"/>
                <a:gd name="connsiteX5075" fmla="*/ 3100750 w 6891715"/>
                <a:gd name="connsiteY5075" fmla="*/ 4980612 h 6367455"/>
                <a:gd name="connsiteX5076" fmla="*/ 3093143 w 6891715"/>
                <a:gd name="connsiteY5076" fmla="*/ 4963149 h 6367455"/>
                <a:gd name="connsiteX5077" fmla="*/ 3070005 w 6891715"/>
                <a:gd name="connsiteY5077" fmla="*/ 4933621 h 6367455"/>
                <a:gd name="connsiteX5078" fmla="*/ 3053524 w 6891715"/>
                <a:gd name="connsiteY5078" fmla="*/ 4927589 h 6367455"/>
                <a:gd name="connsiteX5079" fmla="*/ 3045283 w 6891715"/>
                <a:gd name="connsiteY5079" fmla="*/ 4918064 h 6367455"/>
                <a:gd name="connsiteX5080" fmla="*/ 3030703 w 6891715"/>
                <a:gd name="connsiteY5080" fmla="*/ 4921239 h 6367455"/>
                <a:gd name="connsiteX5081" fmla="*/ 3025314 w 6891715"/>
                <a:gd name="connsiteY5081" fmla="*/ 4945686 h 6367455"/>
                <a:gd name="connsiteX5082" fmla="*/ 3027850 w 6891715"/>
                <a:gd name="connsiteY5082" fmla="*/ 4958386 h 6367455"/>
                <a:gd name="connsiteX5083" fmla="*/ 3018341 w 6891715"/>
                <a:gd name="connsiteY5083" fmla="*/ 4971086 h 6367455"/>
                <a:gd name="connsiteX5084" fmla="*/ 3016123 w 6891715"/>
                <a:gd name="connsiteY5084" fmla="*/ 4966006 h 6367455"/>
                <a:gd name="connsiteX5085" fmla="*/ 3012953 w 6891715"/>
                <a:gd name="connsiteY5085" fmla="*/ 4975531 h 6367455"/>
                <a:gd name="connsiteX5086" fmla="*/ 3006931 w 6891715"/>
                <a:gd name="connsiteY5086" fmla="*/ 4990137 h 6367455"/>
                <a:gd name="connsiteX5087" fmla="*/ 3005980 w 6891715"/>
                <a:gd name="connsiteY5087" fmla="*/ 4995217 h 6367455"/>
                <a:gd name="connsiteX5088" fmla="*/ 2992351 w 6891715"/>
                <a:gd name="connsiteY5088" fmla="*/ 4986962 h 6367455"/>
                <a:gd name="connsiteX5089" fmla="*/ 2988547 w 6891715"/>
                <a:gd name="connsiteY5089" fmla="*/ 4967276 h 6367455"/>
                <a:gd name="connsiteX5090" fmla="*/ 2977137 w 6891715"/>
                <a:gd name="connsiteY5090" fmla="*/ 4958704 h 6367455"/>
                <a:gd name="connsiteX5091" fmla="*/ 2971749 w 6891715"/>
                <a:gd name="connsiteY5091" fmla="*/ 4946004 h 6367455"/>
                <a:gd name="connsiteX5092" fmla="*/ 2974601 w 6891715"/>
                <a:gd name="connsiteY5092" fmla="*/ 4927271 h 6367455"/>
                <a:gd name="connsiteX5093" fmla="*/ 2963825 w 6891715"/>
                <a:gd name="connsiteY5093" fmla="*/ 4910444 h 6367455"/>
                <a:gd name="connsiteX5094" fmla="*/ 2963825 w 6891715"/>
                <a:gd name="connsiteY5094" fmla="*/ 4899649 h 6367455"/>
                <a:gd name="connsiteX5095" fmla="*/ 2976186 w 6891715"/>
                <a:gd name="connsiteY5095" fmla="*/ 4893299 h 6367455"/>
                <a:gd name="connsiteX5096" fmla="*/ 2976672 w 6891715"/>
                <a:gd name="connsiteY5096" fmla="*/ 4893377 h 6367455"/>
                <a:gd name="connsiteX5097" fmla="*/ 2981824 w 6891715"/>
                <a:gd name="connsiteY5097" fmla="*/ 4881196 h 6367455"/>
                <a:gd name="connsiteX5098" fmla="*/ 2977710 w 6891715"/>
                <a:gd name="connsiteY5098" fmla="*/ 4874199 h 6367455"/>
                <a:gd name="connsiteX5099" fmla="*/ 2986888 w 6891715"/>
                <a:gd name="connsiteY5099" fmla="*/ 4875471 h 6367455"/>
                <a:gd name="connsiteX5100" fmla="*/ 2990656 w 6891715"/>
                <a:gd name="connsiteY5100" fmla="*/ 4865568 h 6367455"/>
                <a:gd name="connsiteX5101" fmla="*/ 2977241 w 6891715"/>
                <a:gd name="connsiteY5101" fmla="*/ 4873821 h 6367455"/>
                <a:gd name="connsiteX5102" fmla="*/ 2960110 w 6891715"/>
                <a:gd name="connsiteY5102" fmla="*/ 4867464 h 6367455"/>
                <a:gd name="connsiteX5103" fmla="*/ 2943297 w 6891715"/>
                <a:gd name="connsiteY5103" fmla="*/ 4876364 h 6367455"/>
                <a:gd name="connsiteX5104" fmla="*/ 2927436 w 6891715"/>
                <a:gd name="connsiteY5104" fmla="*/ 4870960 h 6367455"/>
                <a:gd name="connsiteX5105" fmla="*/ 2894761 w 6891715"/>
                <a:gd name="connsiteY5105" fmla="*/ 4889077 h 6367455"/>
                <a:gd name="connsiteX5106" fmla="*/ 2863038 w 6891715"/>
                <a:gd name="connsiteY5106" fmla="*/ 4899884 h 6367455"/>
                <a:gd name="connsiteX5107" fmla="*/ 2852887 w 6891715"/>
                <a:gd name="connsiteY5107" fmla="*/ 4901155 h 6367455"/>
                <a:gd name="connsiteX5108" fmla="*/ 2843053 w 6891715"/>
                <a:gd name="connsiteY5108" fmla="*/ 4922132 h 6367455"/>
                <a:gd name="connsiteX5109" fmla="*/ 2844639 w 6891715"/>
                <a:gd name="connsiteY5109" fmla="*/ 4939296 h 6367455"/>
                <a:gd name="connsiteX5110" fmla="*/ 2862721 w 6891715"/>
                <a:gd name="connsiteY5110" fmla="*/ 4962180 h 6367455"/>
                <a:gd name="connsiteX5111" fmla="*/ 2862721 w 6891715"/>
                <a:gd name="connsiteY5111" fmla="*/ 4977118 h 6367455"/>
                <a:gd name="connsiteX5112" fmla="*/ 2850349 w 6891715"/>
                <a:gd name="connsiteY5112" fmla="*/ 4994282 h 6367455"/>
                <a:gd name="connsiteX5113" fmla="*/ 2849397 w 6891715"/>
                <a:gd name="connsiteY5113" fmla="*/ 5023523 h 6367455"/>
                <a:gd name="connsiteX5114" fmla="*/ 2857011 w 6891715"/>
                <a:gd name="connsiteY5114" fmla="*/ 5056260 h 6367455"/>
                <a:gd name="connsiteX5115" fmla="*/ 2892223 w 6891715"/>
                <a:gd name="connsiteY5115" fmla="*/ 5094718 h 6367455"/>
                <a:gd name="connsiteX5116" fmla="*/ 2944566 w 6891715"/>
                <a:gd name="connsiteY5116" fmla="*/ 5138580 h 6367455"/>
                <a:gd name="connsiteX5117" fmla="*/ 2977558 w 6891715"/>
                <a:gd name="connsiteY5117" fmla="*/ 5157332 h 6367455"/>
                <a:gd name="connsiteX5118" fmla="*/ 3003571 w 6891715"/>
                <a:gd name="connsiteY5118" fmla="*/ 5234249 h 6367455"/>
                <a:gd name="connsiteX5119" fmla="*/ 3036880 w 6891715"/>
                <a:gd name="connsiteY5119" fmla="*/ 5295274 h 6367455"/>
                <a:gd name="connsiteX5120" fmla="*/ 3070189 w 6891715"/>
                <a:gd name="connsiteY5120" fmla="*/ 5330554 h 6367455"/>
                <a:gd name="connsiteX5121" fmla="*/ 3108256 w 6891715"/>
                <a:gd name="connsiteY5121" fmla="*/ 5352485 h 6367455"/>
                <a:gd name="connsiteX5122" fmla="*/ 3135855 w 6891715"/>
                <a:gd name="connsiteY5122" fmla="*/ 5374416 h 6367455"/>
                <a:gd name="connsiteX5123" fmla="*/ 3163454 w 6891715"/>
                <a:gd name="connsiteY5123" fmla="*/ 5357252 h 6367455"/>
                <a:gd name="connsiteX5124" fmla="*/ 3164406 w 6891715"/>
                <a:gd name="connsiteY5124" fmla="*/ 5364563 h 6367455"/>
                <a:gd name="connsiteX5125" fmla="*/ 3172019 w 6891715"/>
                <a:gd name="connsiteY5125" fmla="*/ 5366787 h 6367455"/>
                <a:gd name="connsiteX5126" fmla="*/ 3176778 w 6891715"/>
                <a:gd name="connsiteY5126" fmla="*/ 5355981 h 6367455"/>
                <a:gd name="connsiteX5127" fmla="*/ 3188515 w 6891715"/>
                <a:gd name="connsiteY5127" fmla="*/ 5351849 h 6367455"/>
                <a:gd name="connsiteX5128" fmla="*/ 3200252 w 6891715"/>
                <a:gd name="connsiteY5128" fmla="*/ 5351531 h 6367455"/>
                <a:gd name="connsiteX5129" fmla="*/ 3213259 w 6891715"/>
                <a:gd name="connsiteY5129" fmla="*/ 5373780 h 6367455"/>
                <a:gd name="connsiteX5130" fmla="*/ 3204694 w 6891715"/>
                <a:gd name="connsiteY5130" fmla="*/ 5384269 h 6367455"/>
                <a:gd name="connsiteX5131" fmla="*/ 3194225 w 6891715"/>
                <a:gd name="connsiteY5131" fmla="*/ 5398253 h 6367455"/>
                <a:gd name="connsiteX5132" fmla="*/ 3192322 w 6891715"/>
                <a:gd name="connsiteY5132" fmla="*/ 5409696 h 6367455"/>
                <a:gd name="connsiteX5133" fmla="*/ 3203108 w 6891715"/>
                <a:gd name="connsiteY5133" fmla="*/ 5431944 h 6367455"/>
                <a:gd name="connsiteX5134" fmla="*/ 3222141 w 6891715"/>
                <a:gd name="connsiteY5134" fmla="*/ 5436712 h 6367455"/>
                <a:gd name="connsiteX5135" fmla="*/ 3271946 w 6891715"/>
                <a:gd name="connsiteY5135" fmla="*/ 5456418 h 6367455"/>
                <a:gd name="connsiteX5136" fmla="*/ 3322703 w 6891715"/>
                <a:gd name="connsiteY5136" fmla="*/ 5478349 h 6367455"/>
                <a:gd name="connsiteX5137" fmla="*/ 3357281 w 6891715"/>
                <a:gd name="connsiteY5137" fmla="*/ 5513629 h 6367455"/>
                <a:gd name="connsiteX5138" fmla="*/ 3391224 w 6891715"/>
                <a:gd name="connsiteY5138" fmla="*/ 5526024 h 6367455"/>
                <a:gd name="connsiteX5139" fmla="*/ 3404865 w 6891715"/>
                <a:gd name="connsiteY5139" fmla="*/ 5541598 h 6367455"/>
                <a:gd name="connsiteX5140" fmla="*/ 3429609 w 6891715"/>
                <a:gd name="connsiteY5140" fmla="*/ 5562576 h 6367455"/>
                <a:gd name="connsiteX5141" fmla="*/ 3443250 w 6891715"/>
                <a:gd name="connsiteY5141" fmla="*/ 5581646 h 6367455"/>
                <a:gd name="connsiteX5142" fmla="*/ 3435319 w 6891715"/>
                <a:gd name="connsiteY5142" fmla="*/ 5601352 h 6367455"/>
                <a:gd name="connsiteX5143" fmla="*/ 3429926 w 6891715"/>
                <a:gd name="connsiteY5143" fmla="*/ 5619469 h 6367455"/>
                <a:gd name="connsiteX5144" fmla="*/ 3396934 w 6891715"/>
                <a:gd name="connsiteY5144" fmla="*/ 5603894 h 6367455"/>
                <a:gd name="connsiteX5145" fmla="*/ 3382976 w 6891715"/>
                <a:gd name="connsiteY5145" fmla="*/ 5572429 h 6367455"/>
                <a:gd name="connsiteX5146" fmla="*/ 3329999 w 6891715"/>
                <a:gd name="connsiteY5146" fmla="*/ 5563529 h 6367455"/>
                <a:gd name="connsiteX5147" fmla="*/ 3328730 w 6891715"/>
                <a:gd name="connsiteY5147" fmla="*/ 5550816 h 6367455"/>
                <a:gd name="connsiteX5148" fmla="*/ 3336344 w 6891715"/>
                <a:gd name="connsiteY5148" fmla="*/ 5546684 h 6367455"/>
                <a:gd name="connsiteX5149" fmla="*/ 3325558 w 6891715"/>
                <a:gd name="connsiteY5149" fmla="*/ 5541280 h 6367455"/>
                <a:gd name="connsiteX5150" fmla="*/ 3285270 w 6891715"/>
                <a:gd name="connsiteY5150" fmla="*/ 5547955 h 6367455"/>
                <a:gd name="connsiteX5151" fmla="*/ 3262429 w 6891715"/>
                <a:gd name="connsiteY5151" fmla="*/ 5574653 h 6367455"/>
                <a:gd name="connsiteX5152" fmla="*/ 3270043 w 6891715"/>
                <a:gd name="connsiteY5152" fmla="*/ 5591499 h 6367455"/>
                <a:gd name="connsiteX5153" fmla="*/ 3249423 w 6891715"/>
                <a:gd name="connsiteY5153" fmla="*/ 5626779 h 6367455"/>
                <a:gd name="connsiteX5154" fmla="*/ 3268457 w 6891715"/>
                <a:gd name="connsiteY5154" fmla="*/ 5643306 h 6367455"/>
                <a:gd name="connsiteX5155" fmla="*/ 3299228 w 6891715"/>
                <a:gd name="connsiteY5155" fmla="*/ 5662059 h 6367455"/>
                <a:gd name="connsiteX5156" fmla="*/ 3308110 w 6891715"/>
                <a:gd name="connsiteY5156" fmla="*/ 5681765 h 6367455"/>
                <a:gd name="connsiteX5157" fmla="*/ 3314455 w 6891715"/>
                <a:gd name="connsiteY5157" fmla="*/ 5708145 h 6367455"/>
                <a:gd name="connsiteX5158" fmla="*/ 3313820 w 6891715"/>
                <a:gd name="connsiteY5158" fmla="*/ 5724991 h 6367455"/>
                <a:gd name="connsiteX5159" fmla="*/ 3292566 w 6891715"/>
                <a:gd name="connsiteY5159" fmla="*/ 5728487 h 6367455"/>
                <a:gd name="connsiteX5160" fmla="*/ 3262112 w 6891715"/>
                <a:gd name="connsiteY5160" fmla="*/ 5744697 h 6367455"/>
                <a:gd name="connsiteX5161" fmla="*/ 3263064 w 6891715"/>
                <a:gd name="connsiteY5161" fmla="*/ 5768534 h 6367455"/>
                <a:gd name="connsiteX5162" fmla="*/ 3262429 w 6891715"/>
                <a:gd name="connsiteY5162" fmla="*/ 5799365 h 6367455"/>
                <a:gd name="connsiteX5163" fmla="*/ 3221824 w 6891715"/>
                <a:gd name="connsiteY5163" fmla="*/ 5842909 h 6367455"/>
                <a:gd name="connsiteX5164" fmla="*/ 3205963 w 6891715"/>
                <a:gd name="connsiteY5164" fmla="*/ 5867382 h 6367455"/>
                <a:gd name="connsiteX5165" fmla="*/ 3189149 w 6891715"/>
                <a:gd name="connsiteY5165" fmla="*/ 5873739 h 6367455"/>
                <a:gd name="connsiteX5166" fmla="*/ 3175509 w 6891715"/>
                <a:gd name="connsiteY5166" fmla="*/ 5861343 h 6367455"/>
                <a:gd name="connsiteX5167" fmla="*/ 3164406 w 6891715"/>
                <a:gd name="connsiteY5167" fmla="*/ 5830831 h 6367455"/>
                <a:gd name="connsiteX5168" fmla="*/ 3164406 w 6891715"/>
                <a:gd name="connsiteY5168" fmla="*/ 5821296 h 6367455"/>
                <a:gd name="connsiteX5169" fmla="*/ 3185343 w 6891715"/>
                <a:gd name="connsiteY5169" fmla="*/ 5813985 h 6367455"/>
                <a:gd name="connsiteX5170" fmla="*/ 3192639 w 6891715"/>
                <a:gd name="connsiteY5170" fmla="*/ 5799047 h 6367455"/>
                <a:gd name="connsiteX5171" fmla="*/ 3182805 w 6891715"/>
                <a:gd name="connsiteY5171" fmla="*/ 5784109 h 6367455"/>
                <a:gd name="connsiteX5172" fmla="*/ 3187246 w 6891715"/>
                <a:gd name="connsiteY5172" fmla="*/ 5774573 h 6367455"/>
                <a:gd name="connsiteX5173" fmla="*/ 3204059 w 6891715"/>
                <a:gd name="connsiteY5173" fmla="*/ 5767263 h 6367455"/>
                <a:gd name="connsiteX5174" fmla="*/ 3218017 w 6891715"/>
                <a:gd name="connsiteY5174" fmla="*/ 5761860 h 6367455"/>
                <a:gd name="connsiteX5175" fmla="*/ 3220555 w 6891715"/>
                <a:gd name="connsiteY5175" fmla="*/ 5742790 h 6367455"/>
                <a:gd name="connsiteX5176" fmla="*/ 3219603 w 6891715"/>
                <a:gd name="connsiteY5176" fmla="*/ 5728805 h 6367455"/>
                <a:gd name="connsiteX5177" fmla="*/ 3207549 w 6891715"/>
                <a:gd name="connsiteY5177" fmla="*/ 5710052 h 6367455"/>
                <a:gd name="connsiteX5178" fmla="*/ 3188198 w 6891715"/>
                <a:gd name="connsiteY5178" fmla="*/ 5667144 h 6367455"/>
                <a:gd name="connsiteX5179" fmla="*/ 3177095 w 6891715"/>
                <a:gd name="connsiteY5179" fmla="*/ 5628050 h 6367455"/>
                <a:gd name="connsiteX5180" fmla="*/ 3159330 w 6891715"/>
                <a:gd name="connsiteY5180" fmla="*/ 5606119 h 6367455"/>
                <a:gd name="connsiteX5181" fmla="*/ 3131731 w 6891715"/>
                <a:gd name="connsiteY5181" fmla="*/ 5611840 h 6367455"/>
                <a:gd name="connsiteX5182" fmla="*/ 3108256 w 6891715"/>
                <a:gd name="connsiteY5182" fmla="*/ 5600398 h 6367455"/>
                <a:gd name="connsiteX5183" fmla="*/ 3096519 w 6891715"/>
                <a:gd name="connsiteY5183" fmla="*/ 5576243 h 6367455"/>
                <a:gd name="connsiteX5184" fmla="*/ 3097788 w 6891715"/>
                <a:gd name="connsiteY5184" fmla="*/ 5564800 h 6367455"/>
                <a:gd name="connsiteX5185" fmla="*/ 3079388 w 6891715"/>
                <a:gd name="connsiteY5185" fmla="*/ 5534288 h 6367455"/>
                <a:gd name="connsiteX5186" fmla="*/ 3052741 w 6891715"/>
                <a:gd name="connsiteY5186" fmla="*/ 5543823 h 6367455"/>
                <a:gd name="connsiteX5187" fmla="*/ 3044176 w 6891715"/>
                <a:gd name="connsiteY5187" fmla="*/ 5537784 h 6367455"/>
                <a:gd name="connsiteX5188" fmla="*/ 3052741 w 6891715"/>
                <a:gd name="connsiteY5188" fmla="*/ 5519667 h 6367455"/>
                <a:gd name="connsiteX5189" fmla="*/ 3034659 w 6891715"/>
                <a:gd name="connsiteY5189" fmla="*/ 5516489 h 6367455"/>
                <a:gd name="connsiteX5190" fmla="*/ 3010232 w 6891715"/>
                <a:gd name="connsiteY5190" fmla="*/ 5496783 h 6367455"/>
                <a:gd name="connsiteX5191" fmla="*/ 2983585 w 6891715"/>
                <a:gd name="connsiteY5191" fmla="*/ 5462457 h 6367455"/>
                <a:gd name="connsiteX5192" fmla="*/ 2953766 w 6891715"/>
                <a:gd name="connsiteY5192" fmla="*/ 5469767 h 6367455"/>
                <a:gd name="connsiteX5193" fmla="*/ 2933780 w 6891715"/>
                <a:gd name="connsiteY5193" fmla="*/ 5458325 h 6367455"/>
                <a:gd name="connsiteX5194" fmla="*/ 2913478 w 6891715"/>
                <a:gd name="connsiteY5194" fmla="*/ 5460867 h 6367455"/>
                <a:gd name="connsiteX5195" fmla="*/ 2861452 w 6891715"/>
                <a:gd name="connsiteY5195" fmla="*/ 5422409 h 6367455"/>
                <a:gd name="connsiteX5196" fmla="*/ 2823067 w 6891715"/>
                <a:gd name="connsiteY5196" fmla="*/ 5379501 h 6367455"/>
                <a:gd name="connsiteX5197" fmla="*/ 2802765 w 6891715"/>
                <a:gd name="connsiteY5197" fmla="*/ 5362338 h 6367455"/>
                <a:gd name="connsiteX5198" fmla="*/ 2789758 w 6891715"/>
                <a:gd name="connsiteY5198" fmla="*/ 5336275 h 6367455"/>
                <a:gd name="connsiteX5199" fmla="*/ 2765332 w 6891715"/>
                <a:gd name="connsiteY5199" fmla="*/ 5308941 h 6367455"/>
                <a:gd name="connsiteX5200" fmla="*/ 2739953 w 6891715"/>
                <a:gd name="connsiteY5200" fmla="*/ 5313709 h 6367455"/>
                <a:gd name="connsiteX5201" fmla="*/ 2730437 w 6891715"/>
                <a:gd name="connsiteY5201" fmla="*/ 5321972 h 6367455"/>
                <a:gd name="connsiteX5202" fmla="*/ 2725044 w 6891715"/>
                <a:gd name="connsiteY5202" fmla="*/ 5309259 h 6367455"/>
                <a:gd name="connsiteX5203" fmla="*/ 2736781 w 6891715"/>
                <a:gd name="connsiteY5203" fmla="*/ 5299724 h 6367455"/>
                <a:gd name="connsiteX5204" fmla="*/ 2719968 w 6891715"/>
                <a:gd name="connsiteY5204" fmla="*/ 5285103 h 6367455"/>
                <a:gd name="connsiteX5205" fmla="*/ 2702838 w 6891715"/>
                <a:gd name="connsiteY5205" fmla="*/ 5280336 h 6367455"/>
                <a:gd name="connsiteX5206" fmla="*/ 2707913 w 6891715"/>
                <a:gd name="connsiteY5206" fmla="*/ 5265397 h 6367455"/>
                <a:gd name="connsiteX5207" fmla="*/ 2688880 w 6891715"/>
                <a:gd name="connsiteY5207" fmla="*/ 5254909 h 6367455"/>
                <a:gd name="connsiteX5208" fmla="*/ 2675873 w 6891715"/>
                <a:gd name="connsiteY5208" fmla="*/ 5257133 h 6367455"/>
                <a:gd name="connsiteX5209" fmla="*/ 2673970 w 6891715"/>
                <a:gd name="connsiteY5209" fmla="*/ 5252048 h 6367455"/>
                <a:gd name="connsiteX5210" fmla="*/ 2681266 w 6891715"/>
                <a:gd name="connsiteY5210" fmla="*/ 5238063 h 6367455"/>
                <a:gd name="connsiteX5211" fmla="*/ 2675556 w 6891715"/>
                <a:gd name="connsiteY5211" fmla="*/ 5215179 h 6367455"/>
                <a:gd name="connsiteX5212" fmla="*/ 2658426 w 6891715"/>
                <a:gd name="connsiteY5212" fmla="*/ 5162418 h 6367455"/>
                <a:gd name="connsiteX5213" fmla="*/ 2652716 w 6891715"/>
                <a:gd name="connsiteY5213" fmla="*/ 5132859 h 6367455"/>
                <a:gd name="connsiteX5214" fmla="*/ 2649543 w 6891715"/>
                <a:gd name="connsiteY5214" fmla="*/ 5105207 h 6367455"/>
                <a:gd name="connsiteX5215" fmla="*/ 2626068 w 6891715"/>
                <a:gd name="connsiteY5215" fmla="*/ 5097261 h 6367455"/>
                <a:gd name="connsiteX5216" fmla="*/ 2593394 w 6891715"/>
                <a:gd name="connsiteY5216" fmla="*/ 5088997 h 6367455"/>
                <a:gd name="connsiteX5217" fmla="*/ 2560085 w 6891715"/>
                <a:gd name="connsiteY5217" fmla="*/ 5061027 h 6367455"/>
                <a:gd name="connsiteX5218" fmla="*/ 2538830 w 6891715"/>
                <a:gd name="connsiteY5218" fmla="*/ 5057849 h 6367455"/>
                <a:gd name="connsiteX5219" fmla="*/ 2522017 w 6891715"/>
                <a:gd name="connsiteY5219" fmla="*/ 5051810 h 6367455"/>
                <a:gd name="connsiteX5220" fmla="*/ 2489343 w 6891715"/>
                <a:gd name="connsiteY5220" fmla="*/ 5055306 h 6367455"/>
                <a:gd name="connsiteX5221" fmla="*/ 2475702 w 6891715"/>
                <a:gd name="connsiteY5221" fmla="*/ 5070245 h 6367455"/>
                <a:gd name="connsiteX5222" fmla="*/ 2452544 w 6891715"/>
                <a:gd name="connsiteY5222" fmla="*/ 5107432 h 6367455"/>
                <a:gd name="connsiteX5223" fmla="*/ 2438269 w 6891715"/>
                <a:gd name="connsiteY5223" fmla="*/ 5122370 h 6367455"/>
                <a:gd name="connsiteX5224" fmla="*/ 2419235 w 6891715"/>
                <a:gd name="connsiteY5224" fmla="*/ 5126502 h 6367455"/>
                <a:gd name="connsiteX5225" fmla="*/ 2419155 w 6891715"/>
                <a:gd name="connsiteY5225" fmla="*/ 5126339 h 6367455"/>
                <a:gd name="connsiteX5226" fmla="*/ 2414212 w 6891715"/>
                <a:gd name="connsiteY5226" fmla="*/ 5127883 h 6367455"/>
                <a:gd name="connsiteX5227" fmla="*/ 2409765 w 6891715"/>
                <a:gd name="connsiteY5227" fmla="*/ 5122167 h 6367455"/>
                <a:gd name="connsiteX5228" fmla="*/ 2400235 w 6891715"/>
                <a:gd name="connsiteY5228" fmla="*/ 5125343 h 6367455"/>
                <a:gd name="connsiteX5229" fmla="*/ 2400223 w 6891715"/>
                <a:gd name="connsiteY5229" fmla="*/ 5125369 h 6367455"/>
                <a:gd name="connsiteX5230" fmla="*/ 2408524 w 6891715"/>
                <a:gd name="connsiteY5230" fmla="*/ 5122854 h 6367455"/>
                <a:gd name="connsiteX5231" fmla="*/ 2412969 w 6891715"/>
                <a:gd name="connsiteY5231" fmla="*/ 5128049 h 6367455"/>
                <a:gd name="connsiteX5232" fmla="*/ 2397053 w 6891715"/>
                <a:gd name="connsiteY5232" fmla="*/ 5131996 h 6367455"/>
                <a:gd name="connsiteX5233" fmla="*/ 2396741 w 6891715"/>
                <a:gd name="connsiteY5233" fmla="*/ 5132647 h 6367455"/>
                <a:gd name="connsiteX5234" fmla="*/ 2385305 w 6891715"/>
                <a:gd name="connsiteY5234" fmla="*/ 5136458 h 6367455"/>
                <a:gd name="connsiteX5235" fmla="*/ 2383717 w 6891715"/>
                <a:gd name="connsiteY5235" fmla="*/ 5137411 h 6367455"/>
                <a:gd name="connsiteX5236" fmla="*/ 2384034 w 6891715"/>
                <a:gd name="connsiteY5236" fmla="*/ 5136458 h 6367455"/>
                <a:gd name="connsiteX5237" fmla="*/ 2380858 w 6891715"/>
                <a:gd name="connsiteY5237" fmla="*/ 5135823 h 6367455"/>
                <a:gd name="connsiteX5238" fmla="*/ 2379587 w 6891715"/>
                <a:gd name="connsiteY5238" fmla="*/ 5136458 h 6367455"/>
                <a:gd name="connsiteX5239" fmla="*/ 2377999 w 6891715"/>
                <a:gd name="connsiteY5239" fmla="*/ 5136458 h 6367455"/>
                <a:gd name="connsiteX5240" fmla="*/ 2377046 w 6891715"/>
                <a:gd name="connsiteY5240" fmla="*/ 5136776 h 6367455"/>
                <a:gd name="connsiteX5241" fmla="*/ 2375775 w 6891715"/>
                <a:gd name="connsiteY5241" fmla="*/ 5137411 h 6367455"/>
                <a:gd name="connsiteX5242" fmla="*/ 2375140 w 6891715"/>
                <a:gd name="connsiteY5242" fmla="*/ 5138046 h 6367455"/>
                <a:gd name="connsiteX5243" fmla="*/ 2374822 w 6891715"/>
                <a:gd name="connsiteY5243" fmla="*/ 5138999 h 6367455"/>
                <a:gd name="connsiteX5244" fmla="*/ 2374187 w 6891715"/>
                <a:gd name="connsiteY5244" fmla="*/ 5141857 h 6367455"/>
                <a:gd name="connsiteX5245" fmla="*/ 2374504 w 6891715"/>
                <a:gd name="connsiteY5245" fmla="*/ 5141857 h 6367455"/>
                <a:gd name="connsiteX5246" fmla="*/ 2375140 w 6891715"/>
                <a:gd name="connsiteY5246" fmla="*/ 5142175 h 6367455"/>
                <a:gd name="connsiteX5247" fmla="*/ 2377363 w 6891715"/>
                <a:gd name="connsiteY5247" fmla="*/ 5141540 h 6367455"/>
                <a:gd name="connsiteX5248" fmla="*/ 2351950 w 6891715"/>
                <a:gd name="connsiteY5248" fmla="*/ 5159642 h 6367455"/>
                <a:gd name="connsiteX5249" fmla="*/ 2327490 w 6891715"/>
                <a:gd name="connsiteY5249" fmla="*/ 5172345 h 6367455"/>
                <a:gd name="connsiteX5250" fmla="*/ 2305572 w 6891715"/>
                <a:gd name="connsiteY5250" fmla="*/ 5206327 h 6367455"/>
                <a:gd name="connsiteX5251" fmla="*/ 2275076 w 6891715"/>
                <a:gd name="connsiteY5251" fmla="*/ 5219348 h 6367455"/>
                <a:gd name="connsiteX5252" fmla="*/ 2232509 w 6891715"/>
                <a:gd name="connsiteY5252" fmla="*/ 5220936 h 6367455"/>
                <a:gd name="connsiteX5253" fmla="*/ 2188037 w 6891715"/>
                <a:gd name="connsiteY5253" fmla="*/ 5202198 h 6367455"/>
                <a:gd name="connsiteX5254" fmla="*/ 2180413 w 6891715"/>
                <a:gd name="connsiteY5254" fmla="*/ 5189812 h 6367455"/>
                <a:gd name="connsiteX5255" fmla="*/ 2143246 w 6891715"/>
                <a:gd name="connsiteY5255" fmla="*/ 5174251 h 6367455"/>
                <a:gd name="connsiteX5256" fmla="*/ 2120057 w 6891715"/>
                <a:gd name="connsiteY5256" fmla="*/ 5189177 h 6367455"/>
                <a:gd name="connsiteX5257" fmla="*/ 2104174 w 6891715"/>
                <a:gd name="connsiteY5257" fmla="*/ 5175521 h 6367455"/>
                <a:gd name="connsiteX5258" fmla="*/ 2082891 w 6891715"/>
                <a:gd name="connsiteY5258" fmla="*/ 5171710 h 6367455"/>
                <a:gd name="connsiteX5259" fmla="*/ 2058431 w 6891715"/>
                <a:gd name="connsiteY5259" fmla="*/ 5159324 h 6367455"/>
                <a:gd name="connsiteX5260" fmla="*/ 2040324 w 6891715"/>
                <a:gd name="connsiteY5260" fmla="*/ 5164723 h 6367455"/>
                <a:gd name="connsiteX5261" fmla="*/ 2022535 w 6891715"/>
                <a:gd name="connsiteY5261" fmla="*/ 5181555 h 6367455"/>
                <a:gd name="connsiteX5262" fmla="*/ 2004746 w 6891715"/>
                <a:gd name="connsiteY5262" fmla="*/ 5192353 h 6367455"/>
                <a:gd name="connsiteX5263" fmla="*/ 1967897 w 6891715"/>
                <a:gd name="connsiteY5263" fmla="*/ 5205374 h 6367455"/>
                <a:gd name="connsiteX5264" fmla="*/ 1959638 w 6891715"/>
                <a:gd name="connsiteY5264" fmla="*/ 5239356 h 6367455"/>
                <a:gd name="connsiteX5265" fmla="*/ 1951061 w 6891715"/>
                <a:gd name="connsiteY5265" fmla="*/ 5251106 h 6367455"/>
                <a:gd name="connsiteX5266" fmla="*/ 1959638 w 6891715"/>
                <a:gd name="connsiteY5266" fmla="*/ 5255870 h 6367455"/>
                <a:gd name="connsiteX5267" fmla="*/ 1960591 w 6891715"/>
                <a:gd name="connsiteY5267" fmla="*/ 5245390 h 6367455"/>
                <a:gd name="connsiteX5268" fmla="*/ 1963767 w 6891715"/>
                <a:gd name="connsiteY5268" fmla="*/ 5259046 h 6367455"/>
                <a:gd name="connsiteX5269" fmla="*/ 1959955 w 6891715"/>
                <a:gd name="connsiteY5269" fmla="*/ 5274925 h 6367455"/>
                <a:gd name="connsiteX5270" fmla="*/ 1964720 w 6891715"/>
                <a:gd name="connsiteY5270" fmla="*/ 5288899 h 6367455"/>
                <a:gd name="connsiteX5271" fmla="*/ 1963974 w 6891715"/>
                <a:gd name="connsiteY5271" fmla="*/ 5289811 h 6367455"/>
                <a:gd name="connsiteX5272" fmla="*/ 1973866 w 6891715"/>
                <a:gd name="connsiteY5272" fmla="*/ 5295679 h 6367455"/>
                <a:gd name="connsiteX5273" fmla="*/ 1970058 w 6891715"/>
                <a:gd name="connsiteY5273" fmla="*/ 5311533 h 6367455"/>
                <a:gd name="connsiteX5274" fmla="*/ 1985925 w 6891715"/>
                <a:gd name="connsiteY5274" fmla="*/ 5317557 h 6367455"/>
                <a:gd name="connsiteX5275" fmla="*/ 1980530 w 6891715"/>
                <a:gd name="connsiteY5275" fmla="*/ 5325801 h 6367455"/>
                <a:gd name="connsiteX5276" fmla="*/ 1973232 w 6891715"/>
                <a:gd name="connsiteY5276" fmla="*/ 5324216 h 6367455"/>
                <a:gd name="connsiteX5277" fmla="*/ 1965616 w 6891715"/>
                <a:gd name="connsiteY5277" fmla="*/ 5329606 h 6367455"/>
                <a:gd name="connsiteX5278" fmla="*/ 1962760 w 6891715"/>
                <a:gd name="connsiteY5278" fmla="*/ 5341972 h 6367455"/>
                <a:gd name="connsiteX5279" fmla="*/ 1975770 w 6891715"/>
                <a:gd name="connsiteY5279" fmla="*/ 5354655 h 6367455"/>
                <a:gd name="connsiteX5280" fmla="*/ 1971328 w 6891715"/>
                <a:gd name="connsiteY5280" fmla="*/ 5366070 h 6367455"/>
                <a:gd name="connsiteX5281" fmla="*/ 1965298 w 6891715"/>
                <a:gd name="connsiteY5281" fmla="*/ 5380022 h 6367455"/>
                <a:gd name="connsiteX5282" fmla="*/ 1926267 w 6891715"/>
                <a:gd name="connsiteY5282" fmla="*/ 5399046 h 6367455"/>
                <a:gd name="connsiteX5283" fmla="*/ 1896755 w 6891715"/>
                <a:gd name="connsiteY5283" fmla="*/ 5413315 h 6367455"/>
                <a:gd name="connsiteX5284" fmla="*/ 1868513 w 6891715"/>
                <a:gd name="connsiteY5284" fmla="*/ 5449144 h 6367455"/>
                <a:gd name="connsiteX5285" fmla="*/ 1823135 w 6891715"/>
                <a:gd name="connsiteY5285" fmla="*/ 5464364 h 6367455"/>
                <a:gd name="connsiteX5286" fmla="*/ 1755543 w 6891715"/>
                <a:gd name="connsiteY5286" fmla="*/ 5485925 h 6367455"/>
                <a:gd name="connsiteX5287" fmla="*/ 1738090 w 6891715"/>
                <a:gd name="connsiteY5287" fmla="*/ 5508121 h 6367455"/>
                <a:gd name="connsiteX5288" fmla="*/ 1753957 w 6891715"/>
                <a:gd name="connsiteY5288" fmla="*/ 5520487 h 6367455"/>
                <a:gd name="connsiteX5289" fmla="*/ 1746341 w 6891715"/>
                <a:gd name="connsiteY5289" fmla="*/ 5534438 h 6367455"/>
                <a:gd name="connsiteX5290" fmla="*/ 1742215 w 6891715"/>
                <a:gd name="connsiteY5290" fmla="*/ 5529048 h 6367455"/>
                <a:gd name="connsiteX5291" fmla="*/ 1744437 w 6891715"/>
                <a:gd name="connsiteY5291" fmla="*/ 5522706 h 6367455"/>
                <a:gd name="connsiteX5292" fmla="*/ 1726666 w 6891715"/>
                <a:gd name="connsiteY5292" fmla="*/ 5536975 h 6367455"/>
                <a:gd name="connsiteX5293" fmla="*/ 1643844 w 6891715"/>
                <a:gd name="connsiteY5293" fmla="*/ 5654293 h 6367455"/>
                <a:gd name="connsiteX5294" fmla="*/ 1644161 w 6891715"/>
                <a:gd name="connsiteY5294" fmla="*/ 5684733 h 6367455"/>
                <a:gd name="connsiteX5295" fmla="*/ 1633689 w 6891715"/>
                <a:gd name="connsiteY5295" fmla="*/ 5691391 h 6367455"/>
                <a:gd name="connsiteX5296" fmla="*/ 1645748 w 6891715"/>
                <a:gd name="connsiteY5296" fmla="*/ 5699318 h 6367455"/>
                <a:gd name="connsiteX5297" fmla="*/ 1664787 w 6891715"/>
                <a:gd name="connsiteY5297" fmla="*/ 5741490 h 6367455"/>
                <a:gd name="connsiteX5298" fmla="*/ 1679702 w 6891715"/>
                <a:gd name="connsiteY5298" fmla="*/ 5743392 h 6367455"/>
                <a:gd name="connsiteX5299" fmla="*/ 1685413 w 6891715"/>
                <a:gd name="connsiteY5299" fmla="*/ 5754807 h 6367455"/>
                <a:gd name="connsiteX5300" fmla="*/ 1692712 w 6891715"/>
                <a:gd name="connsiteY5300" fmla="*/ 5763368 h 6367455"/>
                <a:gd name="connsiteX5301" fmla="*/ 1677798 w 6891715"/>
                <a:gd name="connsiteY5301" fmla="*/ 5769709 h 6367455"/>
                <a:gd name="connsiteX5302" fmla="*/ 1658124 w 6891715"/>
                <a:gd name="connsiteY5302" fmla="*/ 5794124 h 6367455"/>
                <a:gd name="connsiteX5303" fmla="*/ 1636862 w 6891715"/>
                <a:gd name="connsiteY5303" fmla="*/ 5800783 h 6367455"/>
                <a:gd name="connsiteX5304" fmla="*/ 1631785 w 6891715"/>
                <a:gd name="connsiteY5304" fmla="*/ 5814100 h 6367455"/>
                <a:gd name="connsiteX5305" fmla="*/ 1617188 w 6891715"/>
                <a:gd name="connsiteY5305" fmla="*/ 5833125 h 6367455"/>
                <a:gd name="connsiteX5306" fmla="*/ 1613063 w 6891715"/>
                <a:gd name="connsiteY5306" fmla="*/ 5852467 h 6367455"/>
                <a:gd name="connsiteX5307" fmla="*/ 1596562 w 6891715"/>
                <a:gd name="connsiteY5307" fmla="*/ 5884174 h 6367455"/>
                <a:gd name="connsiteX5308" fmla="*/ 1605130 w 6891715"/>
                <a:gd name="connsiteY5308" fmla="*/ 5897809 h 6367455"/>
                <a:gd name="connsiteX5309" fmla="*/ 1600687 w 6891715"/>
                <a:gd name="connsiteY5309" fmla="*/ 5905101 h 6367455"/>
                <a:gd name="connsiteX5310" fmla="*/ 1584820 w 6891715"/>
                <a:gd name="connsiteY5310" fmla="*/ 5900979 h 6367455"/>
                <a:gd name="connsiteX5311" fmla="*/ 1557530 w 6891715"/>
                <a:gd name="connsiteY5311" fmla="*/ 5907638 h 6367455"/>
                <a:gd name="connsiteX5312" fmla="*/ 1535317 w 6891715"/>
                <a:gd name="connsiteY5312" fmla="*/ 5905736 h 6367455"/>
                <a:gd name="connsiteX5313" fmla="*/ 1530239 w 6891715"/>
                <a:gd name="connsiteY5313" fmla="*/ 5923809 h 6367455"/>
                <a:gd name="connsiteX5314" fmla="*/ 1507072 w 6891715"/>
                <a:gd name="connsiteY5314" fmla="*/ 5931102 h 6367455"/>
                <a:gd name="connsiteX5315" fmla="*/ 1506120 w 6891715"/>
                <a:gd name="connsiteY5315" fmla="*/ 5957736 h 6367455"/>
                <a:gd name="connsiteX5316" fmla="*/ 1494697 w 6891715"/>
                <a:gd name="connsiteY5316" fmla="*/ 5973590 h 6367455"/>
                <a:gd name="connsiteX5317" fmla="*/ 1485495 w 6891715"/>
                <a:gd name="connsiteY5317" fmla="*/ 5998956 h 6367455"/>
                <a:gd name="connsiteX5318" fmla="*/ 1475974 w 6891715"/>
                <a:gd name="connsiteY5318" fmla="*/ 6005298 h 6367455"/>
                <a:gd name="connsiteX5319" fmla="*/ 1453762 w 6891715"/>
                <a:gd name="connsiteY5319" fmla="*/ 5996737 h 6367455"/>
                <a:gd name="connsiteX5320" fmla="*/ 1414731 w 6891715"/>
                <a:gd name="connsiteY5320" fmla="*/ 6016396 h 6367455"/>
                <a:gd name="connsiteX5321" fmla="*/ 1392517 w 6891715"/>
                <a:gd name="connsiteY5321" fmla="*/ 6005932 h 6367455"/>
                <a:gd name="connsiteX5322" fmla="*/ 1351261 w 6891715"/>
                <a:gd name="connsiteY5322" fmla="*/ 6013859 h 6367455"/>
                <a:gd name="connsiteX5323" fmla="*/ 1318258 w 6891715"/>
                <a:gd name="connsiteY5323" fmla="*/ 6008786 h 6367455"/>
                <a:gd name="connsiteX5324" fmla="*/ 1261457 w 6891715"/>
                <a:gd name="connsiteY5324" fmla="*/ 6005932 h 6367455"/>
                <a:gd name="connsiteX5325" fmla="*/ 1248764 w 6891715"/>
                <a:gd name="connsiteY5325" fmla="*/ 6019883 h 6367455"/>
                <a:gd name="connsiteX5326" fmla="*/ 1228772 w 6891715"/>
                <a:gd name="connsiteY5326" fmla="*/ 6032884 h 6367455"/>
                <a:gd name="connsiteX5327" fmla="*/ 1189741 w 6891715"/>
                <a:gd name="connsiteY5327" fmla="*/ 6033835 h 6367455"/>
                <a:gd name="connsiteX5328" fmla="*/ 1159276 w 6891715"/>
                <a:gd name="connsiteY5328" fmla="*/ 6073152 h 6367455"/>
                <a:gd name="connsiteX5329" fmla="*/ 1151026 w 6891715"/>
                <a:gd name="connsiteY5329" fmla="*/ 6091226 h 6367455"/>
                <a:gd name="connsiteX5330" fmla="*/ 1140553 w 6891715"/>
                <a:gd name="connsiteY5330" fmla="*/ 6083933 h 6367455"/>
                <a:gd name="connsiteX5331" fmla="*/ 1124369 w 6891715"/>
                <a:gd name="connsiteY5331" fmla="*/ 6080762 h 6367455"/>
                <a:gd name="connsiteX5332" fmla="*/ 1118023 w 6891715"/>
                <a:gd name="connsiteY5332" fmla="*/ 6075689 h 6367455"/>
                <a:gd name="connsiteX5333" fmla="*/ 1104377 w 6891715"/>
                <a:gd name="connsiteY5333" fmla="*/ 6071567 h 6367455"/>
                <a:gd name="connsiteX5334" fmla="*/ 1095809 w 6891715"/>
                <a:gd name="connsiteY5334" fmla="*/ 6070616 h 6367455"/>
                <a:gd name="connsiteX5335" fmla="*/ 1074230 w 6891715"/>
                <a:gd name="connsiteY5335" fmla="*/ 6036054 h 6367455"/>
                <a:gd name="connsiteX5336" fmla="*/ 1076453 w 6891715"/>
                <a:gd name="connsiteY5336" fmla="*/ 6024640 h 6367455"/>
                <a:gd name="connsiteX5337" fmla="*/ 1067884 w 6891715"/>
                <a:gd name="connsiteY5337" fmla="*/ 6017347 h 6367455"/>
                <a:gd name="connsiteX5338" fmla="*/ 1072961 w 6891715"/>
                <a:gd name="connsiteY5338" fmla="*/ 5991981 h 6367455"/>
                <a:gd name="connsiteX5339" fmla="*/ 1032343 w 6891715"/>
                <a:gd name="connsiteY5339" fmla="*/ 5954565 h 6367455"/>
                <a:gd name="connsiteX5340" fmla="*/ 1005051 w 6891715"/>
                <a:gd name="connsiteY5340" fmla="*/ 5952663 h 6367455"/>
                <a:gd name="connsiteX5341" fmla="*/ 995213 w 6891715"/>
                <a:gd name="connsiteY5341" fmla="*/ 5944102 h 6367455"/>
                <a:gd name="connsiteX5342" fmla="*/ 987921 w 6891715"/>
                <a:gd name="connsiteY5342" fmla="*/ 5953614 h 6367455"/>
                <a:gd name="connsiteX5343" fmla="*/ 984747 w 6891715"/>
                <a:gd name="connsiteY5343" fmla="*/ 5946639 h 6367455"/>
                <a:gd name="connsiteX5344" fmla="*/ 967371 w 6891715"/>
                <a:gd name="connsiteY5344" fmla="*/ 5951909 h 6367455"/>
                <a:gd name="connsiteX5345" fmla="*/ 967494 w 6891715"/>
                <a:gd name="connsiteY5345" fmla="*/ 5953094 h 6367455"/>
                <a:gd name="connsiteX5346" fmla="*/ 945223 w 6891715"/>
                <a:gd name="connsiteY5346" fmla="*/ 5968032 h 6367455"/>
                <a:gd name="connsiteX5347" fmla="*/ 924225 w 6891715"/>
                <a:gd name="connsiteY5347" fmla="*/ 5969303 h 6367455"/>
                <a:gd name="connsiteX5348" fmla="*/ 909272 w 6891715"/>
                <a:gd name="connsiteY5348" fmla="*/ 5963900 h 6367455"/>
                <a:gd name="connsiteX5349" fmla="*/ 887955 w 6891715"/>
                <a:gd name="connsiteY5349" fmla="*/ 5962311 h 6367455"/>
                <a:gd name="connsiteX5350" fmla="*/ 866639 w 6891715"/>
                <a:gd name="connsiteY5350" fmla="*/ 5955955 h 6367455"/>
                <a:gd name="connsiteX5351" fmla="*/ 841188 w 6891715"/>
                <a:gd name="connsiteY5351" fmla="*/ 5968032 h 6367455"/>
                <a:gd name="connsiteX5352" fmla="*/ 822417 w 6891715"/>
                <a:gd name="connsiteY5352" fmla="*/ 5972164 h 6367455"/>
                <a:gd name="connsiteX5353" fmla="*/ 813826 w 6891715"/>
                <a:gd name="connsiteY5353" fmla="*/ 5968986 h 6367455"/>
                <a:gd name="connsiteX5354" fmla="*/ 822099 w 6891715"/>
                <a:gd name="connsiteY5354" fmla="*/ 5960404 h 6367455"/>
                <a:gd name="connsiteX5355" fmla="*/ 832598 w 6891715"/>
                <a:gd name="connsiteY5355" fmla="*/ 5933071 h 6367455"/>
                <a:gd name="connsiteX5356" fmla="*/ 836416 w 6891715"/>
                <a:gd name="connsiteY5356" fmla="*/ 5909870 h 6367455"/>
                <a:gd name="connsiteX5357" fmla="*/ 829735 w 6891715"/>
                <a:gd name="connsiteY5357" fmla="*/ 5863468 h 6367455"/>
                <a:gd name="connsiteX5358" fmla="*/ 838007 w 6891715"/>
                <a:gd name="connsiteY5358" fmla="*/ 5825647 h 6367455"/>
                <a:gd name="connsiteX5359" fmla="*/ 826871 w 6891715"/>
                <a:gd name="connsiteY5359" fmla="*/ 5806260 h 6367455"/>
                <a:gd name="connsiteX5360" fmla="*/ 839598 w 6891715"/>
                <a:gd name="connsiteY5360" fmla="*/ 5797996 h 6367455"/>
                <a:gd name="connsiteX5361" fmla="*/ 847232 w 6891715"/>
                <a:gd name="connsiteY5361" fmla="*/ 5804353 h 6367455"/>
                <a:gd name="connsiteX5362" fmla="*/ 840870 w 6891715"/>
                <a:gd name="connsiteY5362" fmla="*/ 5790369 h 6367455"/>
                <a:gd name="connsiteX5363" fmla="*/ 822735 w 6891715"/>
                <a:gd name="connsiteY5363" fmla="*/ 5790686 h 6367455"/>
                <a:gd name="connsiteX5364" fmla="*/ 806827 w 6891715"/>
                <a:gd name="connsiteY5364" fmla="*/ 5803717 h 6367455"/>
                <a:gd name="connsiteX5365" fmla="*/ 795372 w 6891715"/>
                <a:gd name="connsiteY5365" fmla="*/ 5810074 h 6367455"/>
                <a:gd name="connsiteX5366" fmla="*/ 797281 w 6891715"/>
                <a:gd name="connsiteY5366" fmla="*/ 5786873 h 6367455"/>
                <a:gd name="connsiteX5367" fmla="*/ 790918 w 6891715"/>
                <a:gd name="connsiteY5367" fmla="*/ 5777338 h 6367455"/>
                <a:gd name="connsiteX5368" fmla="*/ 800463 w 6891715"/>
                <a:gd name="connsiteY5368" fmla="*/ 5776384 h 6367455"/>
                <a:gd name="connsiteX5369" fmla="*/ 817326 w 6891715"/>
                <a:gd name="connsiteY5369" fmla="*/ 5773842 h 6367455"/>
                <a:gd name="connsiteX5370" fmla="*/ 826553 w 6891715"/>
                <a:gd name="connsiteY5370" fmla="*/ 5752548 h 6367455"/>
                <a:gd name="connsiteX5371" fmla="*/ 839280 w 6891715"/>
                <a:gd name="connsiteY5371" fmla="*/ 5740788 h 6367455"/>
                <a:gd name="connsiteX5372" fmla="*/ 840234 w 6891715"/>
                <a:gd name="connsiteY5372" fmla="*/ 5734432 h 6367455"/>
                <a:gd name="connsiteX5373" fmla="*/ 820189 w 6891715"/>
                <a:gd name="connsiteY5373" fmla="*/ 5748734 h 6367455"/>
                <a:gd name="connsiteX5374" fmla="*/ 807462 w 6891715"/>
                <a:gd name="connsiteY5374" fmla="*/ 5754137 h 6367455"/>
                <a:gd name="connsiteX5375" fmla="*/ 799190 w 6891715"/>
                <a:gd name="connsiteY5375" fmla="*/ 5764625 h 6367455"/>
                <a:gd name="connsiteX5376" fmla="*/ 801418 w 6891715"/>
                <a:gd name="connsiteY5376" fmla="*/ 5771935 h 6367455"/>
                <a:gd name="connsiteX5377" fmla="*/ 783283 w 6891715"/>
                <a:gd name="connsiteY5377" fmla="*/ 5770028 h 6367455"/>
                <a:gd name="connsiteX5378" fmla="*/ 776921 w 6891715"/>
                <a:gd name="connsiteY5378" fmla="*/ 5773206 h 6367455"/>
                <a:gd name="connsiteX5379" fmla="*/ 768331 w 6891715"/>
                <a:gd name="connsiteY5379" fmla="*/ 5770346 h 6367455"/>
                <a:gd name="connsiteX5380" fmla="*/ 765150 w 6891715"/>
                <a:gd name="connsiteY5380" fmla="*/ 5765896 h 6367455"/>
                <a:gd name="connsiteX5381" fmla="*/ 782010 w 6891715"/>
                <a:gd name="connsiteY5381" fmla="*/ 5735385 h 6367455"/>
                <a:gd name="connsiteX5382" fmla="*/ 781692 w 6891715"/>
                <a:gd name="connsiteY5382" fmla="*/ 5699471 h 6367455"/>
                <a:gd name="connsiteX5383" fmla="*/ 807781 w 6891715"/>
                <a:gd name="connsiteY5383" fmla="*/ 5671820 h 6367455"/>
                <a:gd name="connsiteX5384" fmla="*/ 810008 w 6891715"/>
                <a:gd name="connsiteY5384" fmla="*/ 5656883 h 6367455"/>
                <a:gd name="connsiteX5385" fmla="*/ 820189 w 6891715"/>
                <a:gd name="connsiteY5385" fmla="*/ 5642263 h 6367455"/>
                <a:gd name="connsiteX5386" fmla="*/ 838643 w 6891715"/>
                <a:gd name="connsiteY5386" fmla="*/ 5544691 h 6367455"/>
                <a:gd name="connsiteX5387" fmla="*/ 846597 w 6891715"/>
                <a:gd name="connsiteY5387" fmla="*/ 5489707 h 6367455"/>
                <a:gd name="connsiteX5388" fmla="*/ 828780 w 6891715"/>
                <a:gd name="connsiteY5388" fmla="*/ 5408662 h 6367455"/>
                <a:gd name="connsiteX5389" fmla="*/ 828147 w 6891715"/>
                <a:gd name="connsiteY5389" fmla="*/ 5385266 h 6367455"/>
                <a:gd name="connsiteX5390" fmla="*/ 827984 w 6891715"/>
                <a:gd name="connsiteY5390" fmla="*/ 5385412 h 6367455"/>
                <a:gd name="connsiteX5391" fmla="*/ 827032 w 6891715"/>
                <a:gd name="connsiteY5391" fmla="*/ 5365753 h 6367455"/>
                <a:gd name="connsiteX5392" fmla="*/ 829888 w 6891715"/>
                <a:gd name="connsiteY5392" fmla="*/ 5330240 h 6367455"/>
                <a:gd name="connsiteX5393" fmla="*/ 841630 w 6891715"/>
                <a:gd name="connsiteY5393" fmla="*/ 5324850 h 6367455"/>
                <a:gd name="connsiteX5394" fmla="*/ 831157 w 6891715"/>
                <a:gd name="connsiteY5394" fmla="*/ 5309947 h 6367455"/>
                <a:gd name="connsiteX5395" fmla="*/ 820051 w 6891715"/>
                <a:gd name="connsiteY5395" fmla="*/ 5303923 h 6367455"/>
                <a:gd name="connsiteX5396" fmla="*/ 826397 w 6891715"/>
                <a:gd name="connsiteY5396" fmla="*/ 5284898 h 6367455"/>
                <a:gd name="connsiteX5397" fmla="*/ 807357 w 6891715"/>
                <a:gd name="connsiteY5397" fmla="*/ 5286167 h 6367455"/>
                <a:gd name="connsiteX5398" fmla="*/ 812434 w 6891715"/>
                <a:gd name="connsiteY5398" fmla="*/ 5264288 h 6367455"/>
                <a:gd name="connsiteX5399" fmla="*/ 795615 w 6891715"/>
                <a:gd name="connsiteY5399" fmla="*/ 5265240 h 6367455"/>
                <a:gd name="connsiteX5400" fmla="*/ 796250 w 6891715"/>
                <a:gd name="connsiteY5400" fmla="*/ 5254459 h 6367455"/>
                <a:gd name="connsiteX5401" fmla="*/ 789903 w 6891715"/>
                <a:gd name="connsiteY5401" fmla="*/ 5247166 h 6367455"/>
                <a:gd name="connsiteX5402" fmla="*/ 782604 w 6891715"/>
                <a:gd name="connsiteY5402" fmla="*/ 5251922 h 6367455"/>
                <a:gd name="connsiteX5403" fmla="*/ 783556 w 6891715"/>
                <a:gd name="connsiteY5403" fmla="*/ 5237971 h 6367455"/>
                <a:gd name="connsiteX5404" fmla="*/ 800375 w 6891715"/>
                <a:gd name="connsiteY5404" fmla="*/ 5212605 h 6367455"/>
                <a:gd name="connsiteX5405" fmla="*/ 813069 w 6891715"/>
                <a:gd name="connsiteY5405" fmla="*/ 5212605 h 6367455"/>
                <a:gd name="connsiteX5406" fmla="*/ 815290 w 6891715"/>
                <a:gd name="connsiteY5406" fmla="*/ 5206263 h 6367455"/>
                <a:gd name="connsiteX5407" fmla="*/ 825763 w 6891715"/>
                <a:gd name="connsiteY5407" fmla="*/ 5193580 h 6367455"/>
                <a:gd name="connsiteX5408" fmla="*/ 843851 w 6891715"/>
                <a:gd name="connsiteY5408" fmla="*/ 5199605 h 6367455"/>
                <a:gd name="connsiteX5409" fmla="*/ 862573 w 6891715"/>
                <a:gd name="connsiteY5409" fmla="*/ 5188824 h 6367455"/>
                <a:gd name="connsiteX5410" fmla="*/ 876218 w 6891715"/>
                <a:gd name="connsiteY5410" fmla="*/ 5185653 h 6367455"/>
                <a:gd name="connsiteX5411" fmla="*/ 877488 w 6891715"/>
                <a:gd name="connsiteY5411" fmla="*/ 5192629 h 6367455"/>
                <a:gd name="connsiteX5412" fmla="*/ 891133 w 6891715"/>
                <a:gd name="connsiteY5412" fmla="*/ 5191678 h 6367455"/>
                <a:gd name="connsiteX5413" fmla="*/ 884786 w 6891715"/>
                <a:gd name="connsiteY5413" fmla="*/ 5183117 h 6367455"/>
                <a:gd name="connsiteX5414" fmla="*/ 891133 w 6891715"/>
                <a:gd name="connsiteY5414" fmla="*/ 5176775 h 6367455"/>
                <a:gd name="connsiteX5415" fmla="*/ 881613 w 6891715"/>
                <a:gd name="connsiteY5415" fmla="*/ 5179946 h 6367455"/>
                <a:gd name="connsiteX5416" fmla="*/ 878122 w 6891715"/>
                <a:gd name="connsiteY5416" fmla="*/ 5168848 h 6367455"/>
                <a:gd name="connsiteX5417" fmla="*/ 890816 w 6891715"/>
                <a:gd name="connsiteY5417" fmla="*/ 5159336 h 6367455"/>
                <a:gd name="connsiteX5418" fmla="*/ 910808 w 6891715"/>
                <a:gd name="connsiteY5418" fmla="*/ 5144116 h 6367455"/>
                <a:gd name="connsiteX5419" fmla="*/ 926675 w 6891715"/>
                <a:gd name="connsiteY5419" fmla="*/ 5140945 h 6367455"/>
                <a:gd name="connsiteX5420" fmla="*/ 933974 w 6891715"/>
                <a:gd name="connsiteY5420" fmla="*/ 5145067 h 6367455"/>
                <a:gd name="connsiteX5421" fmla="*/ 936195 w 6891715"/>
                <a:gd name="connsiteY5421" fmla="*/ 5138726 h 6367455"/>
                <a:gd name="connsiteX5422" fmla="*/ 949841 w 6891715"/>
                <a:gd name="connsiteY5422" fmla="*/ 5139677 h 6367455"/>
                <a:gd name="connsiteX5423" fmla="*/ 959361 w 6891715"/>
                <a:gd name="connsiteY5423" fmla="*/ 5151092 h 6367455"/>
                <a:gd name="connsiteX5424" fmla="*/ 989190 w 6891715"/>
                <a:gd name="connsiteY5424" fmla="*/ 5165677 h 6367455"/>
                <a:gd name="connsiteX5425" fmla="*/ 1095809 w 6891715"/>
                <a:gd name="connsiteY5425" fmla="*/ 5163458 h 6367455"/>
                <a:gd name="connsiteX5426" fmla="*/ 1111676 w 6891715"/>
                <a:gd name="connsiteY5426" fmla="*/ 5152994 h 6367455"/>
                <a:gd name="connsiteX5427" fmla="*/ 1121196 w 6891715"/>
                <a:gd name="connsiteY5427" fmla="*/ 5154897 h 6367455"/>
                <a:gd name="connsiteX5428" fmla="*/ 1124369 w 6891715"/>
                <a:gd name="connsiteY5428" fmla="*/ 5158067 h 6367455"/>
                <a:gd name="connsiteX5429" fmla="*/ 1140553 w 6891715"/>
                <a:gd name="connsiteY5429" fmla="*/ 5165360 h 6367455"/>
                <a:gd name="connsiteX5430" fmla="*/ 1168162 w 6891715"/>
                <a:gd name="connsiteY5430" fmla="*/ 5169165 h 6367455"/>
                <a:gd name="connsiteX5431" fmla="*/ 1217983 w 6891715"/>
                <a:gd name="connsiteY5431" fmla="*/ 5179312 h 6367455"/>
                <a:gd name="connsiteX5432" fmla="*/ 1264313 w 6891715"/>
                <a:gd name="connsiteY5432" fmla="*/ 5181214 h 6367455"/>
                <a:gd name="connsiteX5433" fmla="*/ 1293825 w 6891715"/>
                <a:gd name="connsiteY5433" fmla="*/ 5175507 h 6367455"/>
                <a:gd name="connsiteX5434" fmla="*/ 1307788 w 6891715"/>
                <a:gd name="connsiteY5434" fmla="*/ 5178677 h 6367455"/>
                <a:gd name="connsiteX5435" fmla="*/ 1323653 w 6891715"/>
                <a:gd name="connsiteY5435" fmla="*/ 5168848 h 6367455"/>
                <a:gd name="connsiteX5436" fmla="*/ 1329999 w 6891715"/>
                <a:gd name="connsiteY5436" fmla="*/ 5169799 h 6367455"/>
                <a:gd name="connsiteX5437" fmla="*/ 1339519 w 6891715"/>
                <a:gd name="connsiteY5437" fmla="*/ 5182482 h 6367455"/>
                <a:gd name="connsiteX5438" fmla="*/ 1351261 w 6891715"/>
                <a:gd name="connsiteY5438" fmla="*/ 5183117 h 6367455"/>
                <a:gd name="connsiteX5439" fmla="*/ 1367129 w 6891715"/>
                <a:gd name="connsiteY5439" fmla="*/ 5187556 h 6367455"/>
                <a:gd name="connsiteX5440" fmla="*/ 1385853 w 6891715"/>
                <a:gd name="connsiteY5440" fmla="*/ 5184068 h 6367455"/>
                <a:gd name="connsiteX5441" fmla="*/ 1405846 w 6891715"/>
                <a:gd name="connsiteY5441" fmla="*/ 5182799 h 6367455"/>
                <a:gd name="connsiteX5442" fmla="*/ 1422030 w 6891715"/>
                <a:gd name="connsiteY5442" fmla="*/ 5187873 h 6367455"/>
                <a:gd name="connsiteX5443" fmla="*/ 1439800 w 6891715"/>
                <a:gd name="connsiteY5443" fmla="*/ 5194214 h 6367455"/>
                <a:gd name="connsiteX5444" fmla="*/ 1449320 w 6891715"/>
                <a:gd name="connsiteY5444" fmla="*/ 5199288 h 6367455"/>
                <a:gd name="connsiteX5445" fmla="*/ 1476608 w 6891715"/>
                <a:gd name="connsiteY5445" fmla="*/ 5198336 h 6367455"/>
                <a:gd name="connsiteX5446" fmla="*/ 1488033 w 6891715"/>
                <a:gd name="connsiteY5446" fmla="*/ 5187873 h 6367455"/>
                <a:gd name="connsiteX5447" fmla="*/ 1493746 w 6891715"/>
                <a:gd name="connsiteY5447" fmla="*/ 5184702 h 6367455"/>
                <a:gd name="connsiteX5448" fmla="*/ 1492160 w 6891715"/>
                <a:gd name="connsiteY5448" fmla="*/ 5187556 h 6367455"/>
                <a:gd name="connsiteX5449" fmla="*/ 1498188 w 6891715"/>
                <a:gd name="connsiteY5449" fmla="*/ 5189141 h 6367455"/>
                <a:gd name="connsiteX5450" fmla="*/ 1499774 w 6891715"/>
                <a:gd name="connsiteY5450" fmla="*/ 5188190 h 6367455"/>
                <a:gd name="connsiteX5451" fmla="*/ 1505485 w 6891715"/>
                <a:gd name="connsiteY5451" fmla="*/ 5182165 h 6367455"/>
                <a:gd name="connsiteX5452" fmla="*/ 1506437 w 6891715"/>
                <a:gd name="connsiteY5452" fmla="*/ 5185019 h 6367455"/>
                <a:gd name="connsiteX5453" fmla="*/ 1509292 w 6891715"/>
                <a:gd name="connsiteY5453" fmla="*/ 5185336 h 6367455"/>
                <a:gd name="connsiteX5454" fmla="*/ 1509613 w 6891715"/>
                <a:gd name="connsiteY5454" fmla="*/ 5182165 h 6367455"/>
                <a:gd name="connsiteX5455" fmla="*/ 1513104 w 6891715"/>
                <a:gd name="connsiteY5455" fmla="*/ 5183117 h 6367455"/>
                <a:gd name="connsiteX5456" fmla="*/ 1513644 w 6891715"/>
                <a:gd name="connsiteY5456" fmla="*/ 5182190 h 6367455"/>
                <a:gd name="connsiteX5457" fmla="*/ 1521585 w 6891715"/>
                <a:gd name="connsiteY5457" fmla="*/ 5173933 h 6367455"/>
                <a:gd name="connsiteX5458" fmla="*/ 1536516 w 6891715"/>
                <a:gd name="connsiteY5458" fmla="*/ 5137729 h 6367455"/>
                <a:gd name="connsiteX5459" fmla="*/ 1551446 w 6891715"/>
                <a:gd name="connsiteY5459" fmla="*/ 5066590 h 6367455"/>
                <a:gd name="connsiteX5460" fmla="*/ 1559070 w 6891715"/>
                <a:gd name="connsiteY5460" fmla="*/ 5017364 h 6367455"/>
                <a:gd name="connsiteX5461" fmla="*/ 1564788 w 6891715"/>
                <a:gd name="connsiteY5461" fmla="*/ 5032291 h 6367455"/>
                <a:gd name="connsiteX5462" fmla="*/ 1571141 w 6891715"/>
                <a:gd name="connsiteY5462" fmla="*/ 5024351 h 6367455"/>
                <a:gd name="connsiteX5463" fmla="*/ 1567011 w 6891715"/>
                <a:gd name="connsiteY5463" fmla="*/ 5014506 h 6367455"/>
                <a:gd name="connsiteX5464" fmla="*/ 1560022 w 6891715"/>
                <a:gd name="connsiteY5464" fmla="*/ 5012600 h 6367455"/>
                <a:gd name="connsiteX5465" fmla="*/ 1570506 w 6891715"/>
                <a:gd name="connsiteY5465" fmla="*/ 4932569 h 6367455"/>
                <a:gd name="connsiteX5466" fmla="*/ 1570188 w 6891715"/>
                <a:gd name="connsiteY5466" fmla="*/ 4911609 h 6367455"/>
                <a:gd name="connsiteX5467" fmla="*/ 1572094 w 6891715"/>
                <a:gd name="connsiteY5467" fmla="*/ 4904939 h 6367455"/>
                <a:gd name="connsiteX5468" fmla="*/ 1577177 w 6891715"/>
                <a:gd name="connsiteY5468" fmla="*/ 4904939 h 6367455"/>
                <a:gd name="connsiteX5469" fmla="*/ 1579082 w 6891715"/>
                <a:gd name="connsiteY5469" fmla="*/ 4921136 h 6367455"/>
                <a:gd name="connsiteX5470" fmla="*/ 1600683 w 6891715"/>
                <a:gd name="connsiteY5470" fmla="*/ 4948448 h 6367455"/>
                <a:gd name="connsiteX5471" fmla="*/ 1607672 w 6891715"/>
                <a:gd name="connsiteY5471" fmla="*/ 4967186 h 6367455"/>
                <a:gd name="connsiteX5472" fmla="*/ 1616884 w 6891715"/>
                <a:gd name="connsiteY5472" fmla="*/ 4974173 h 6367455"/>
                <a:gd name="connsiteX5473" fmla="*/ 1609895 w 6891715"/>
                <a:gd name="connsiteY5473" fmla="*/ 4964963 h 6367455"/>
                <a:gd name="connsiteX5474" fmla="*/ 1606719 w 6891715"/>
                <a:gd name="connsiteY5474" fmla="*/ 4945908 h 6367455"/>
                <a:gd name="connsiteX5475" fmla="*/ 1598142 w 6891715"/>
                <a:gd name="connsiteY5475" fmla="*/ 4918595 h 6367455"/>
                <a:gd name="connsiteX5476" fmla="*/ 1586706 w 6891715"/>
                <a:gd name="connsiteY5476" fmla="*/ 4902081 h 6367455"/>
                <a:gd name="connsiteX5477" fmla="*/ 1583847 w 6891715"/>
                <a:gd name="connsiteY5477" fmla="*/ 4888425 h 6367455"/>
                <a:gd name="connsiteX5478" fmla="*/ 1561293 w 6891715"/>
                <a:gd name="connsiteY5478" fmla="*/ 4874769 h 6367455"/>
                <a:gd name="connsiteX5479" fmla="*/ 1560340 w 6891715"/>
                <a:gd name="connsiteY5479" fmla="*/ 4864288 h 6367455"/>
                <a:gd name="connsiteX5480" fmla="*/ 1569552 w 6891715"/>
                <a:gd name="connsiteY5480" fmla="*/ 4855714 h 6367455"/>
                <a:gd name="connsiteX5481" fmla="*/ 1574953 w 6891715"/>
                <a:gd name="connsiteY5481" fmla="*/ 4843963 h 6367455"/>
                <a:gd name="connsiteX5482" fmla="*/ 1584483 w 6891715"/>
                <a:gd name="connsiteY5482" fmla="*/ 4838882 h 6367455"/>
                <a:gd name="connsiteX5483" fmla="*/ 1568282 w 6891715"/>
                <a:gd name="connsiteY5483" fmla="*/ 4816651 h 6367455"/>
                <a:gd name="connsiteX5484" fmla="*/ 1556528 w 6891715"/>
                <a:gd name="connsiteY5484" fmla="*/ 4810299 h 6367455"/>
                <a:gd name="connsiteX5485" fmla="*/ 1561929 w 6891715"/>
                <a:gd name="connsiteY5485" fmla="*/ 4800136 h 6367455"/>
                <a:gd name="connsiteX5486" fmla="*/ 1546999 w 6891715"/>
                <a:gd name="connsiteY5486" fmla="*/ 4799184 h 6367455"/>
                <a:gd name="connsiteX5487" fmla="*/ 1503477 w 6891715"/>
                <a:gd name="connsiteY5487" fmla="*/ 4766790 h 6367455"/>
                <a:gd name="connsiteX5488" fmla="*/ 1501253 w 6891715"/>
                <a:gd name="connsiteY5488" fmla="*/ 4758533 h 6367455"/>
                <a:gd name="connsiteX5489" fmla="*/ 1482828 w 6891715"/>
                <a:gd name="connsiteY5489" fmla="*/ 4728998 h 6367455"/>
                <a:gd name="connsiteX5490" fmla="*/ 1470123 w 6891715"/>
                <a:gd name="connsiteY5490" fmla="*/ 4717565 h 6367455"/>
                <a:gd name="connsiteX5491" fmla="*/ 1482512 w 6891715"/>
                <a:gd name="connsiteY5491" fmla="*/ 4692158 h 6367455"/>
                <a:gd name="connsiteX5492" fmla="*/ 1466629 w 6891715"/>
                <a:gd name="connsiteY5492" fmla="*/ 4685806 h 6367455"/>
                <a:gd name="connsiteX5493" fmla="*/ 1479018 w 6891715"/>
                <a:gd name="connsiteY5493" fmla="*/ 4672150 h 6367455"/>
                <a:gd name="connsiteX5494" fmla="*/ 1491724 w 6891715"/>
                <a:gd name="connsiteY5494" fmla="*/ 4676279 h 6367455"/>
                <a:gd name="connsiteX5495" fmla="*/ 1500301 w 6891715"/>
                <a:gd name="connsiteY5495" fmla="*/ 4678502 h 6367455"/>
                <a:gd name="connsiteX5496" fmla="*/ 1494902 w 6891715"/>
                <a:gd name="connsiteY5496" fmla="*/ 4667704 h 6367455"/>
                <a:gd name="connsiteX5497" fmla="*/ 1478064 w 6891715"/>
                <a:gd name="connsiteY5497" fmla="*/ 4658494 h 6367455"/>
                <a:gd name="connsiteX5498" fmla="*/ 1458688 w 6891715"/>
                <a:gd name="connsiteY5498" fmla="*/ 4663893 h 6367455"/>
                <a:gd name="connsiteX5499" fmla="*/ 1434865 w 6891715"/>
                <a:gd name="connsiteY5499" fmla="*/ 4663258 h 6367455"/>
                <a:gd name="connsiteX5500" fmla="*/ 1431053 w 6891715"/>
                <a:gd name="connsiteY5500" fmla="*/ 4648331 h 6367455"/>
                <a:gd name="connsiteX5501" fmla="*/ 1447253 w 6891715"/>
                <a:gd name="connsiteY5501" fmla="*/ 4637851 h 6367455"/>
                <a:gd name="connsiteX5502" fmla="*/ 1430100 w 6891715"/>
                <a:gd name="connsiteY5502" fmla="*/ 4631499 h 6367455"/>
                <a:gd name="connsiteX5503" fmla="*/ 1413264 w 6891715"/>
                <a:gd name="connsiteY5503" fmla="*/ 4620066 h 6367455"/>
                <a:gd name="connsiteX5504" fmla="*/ 1405640 w 6891715"/>
                <a:gd name="connsiteY5504" fmla="*/ 4628641 h 6367455"/>
                <a:gd name="connsiteX5505" fmla="*/ 1402464 w 6891715"/>
                <a:gd name="connsiteY5505" fmla="*/ 4629594 h 6367455"/>
                <a:gd name="connsiteX5506" fmla="*/ 1396110 w 6891715"/>
                <a:gd name="connsiteY5506" fmla="*/ 4616890 h 6367455"/>
                <a:gd name="connsiteX5507" fmla="*/ 1387533 w 6891715"/>
                <a:gd name="connsiteY5507" fmla="*/ 4626735 h 6367455"/>
                <a:gd name="connsiteX5508" fmla="*/ 1376095 w 6891715"/>
                <a:gd name="connsiteY5508" fmla="*/ 4627688 h 6367455"/>
                <a:gd name="connsiteX5509" fmla="*/ 1354811 w 6891715"/>
                <a:gd name="connsiteY5509" fmla="*/ 4600694 h 6367455"/>
                <a:gd name="connsiteX5510" fmla="*/ 1342103 w 6891715"/>
                <a:gd name="connsiteY5510" fmla="*/ 4601646 h 6367455"/>
                <a:gd name="connsiteX5511" fmla="*/ 1327174 w 6891715"/>
                <a:gd name="connsiteY5511" fmla="*/ 4594659 h 6367455"/>
                <a:gd name="connsiteX5512" fmla="*/ 1309068 w 6891715"/>
                <a:gd name="connsiteY5512" fmla="*/ 4591484 h 6367455"/>
                <a:gd name="connsiteX5513" fmla="*/ 1300491 w 6891715"/>
                <a:gd name="connsiteY5513" fmla="*/ 4580051 h 6367455"/>
                <a:gd name="connsiteX5514" fmla="*/ 1287785 w 6891715"/>
                <a:gd name="connsiteY5514" fmla="*/ 4575922 h 6367455"/>
                <a:gd name="connsiteX5515" fmla="*/ 1268726 w 6891715"/>
                <a:gd name="connsiteY5515" fmla="*/ 4589578 h 6367455"/>
                <a:gd name="connsiteX5516" fmla="*/ 1251889 w 6891715"/>
                <a:gd name="connsiteY5516" fmla="*/ 4592119 h 6367455"/>
                <a:gd name="connsiteX5517" fmla="*/ 1247443 w 6891715"/>
                <a:gd name="connsiteY5517" fmla="*/ 4573064 h 6367455"/>
                <a:gd name="connsiteX5518" fmla="*/ 1240136 w 6891715"/>
                <a:gd name="connsiteY5518" fmla="*/ 4568618 h 6367455"/>
                <a:gd name="connsiteX5519" fmla="*/ 1221077 w 6891715"/>
                <a:gd name="connsiteY5519" fmla="*/ 4564807 h 6367455"/>
                <a:gd name="connsiteX5520" fmla="*/ 1217899 w 6891715"/>
                <a:gd name="connsiteY5520" fmla="*/ 4559408 h 6367455"/>
                <a:gd name="connsiteX5521" fmla="*/ 1233465 w 6891715"/>
                <a:gd name="connsiteY5521" fmla="*/ 4552103 h 6367455"/>
                <a:gd name="connsiteX5522" fmla="*/ 1251254 w 6891715"/>
                <a:gd name="connsiteY5522" fmla="*/ 4552103 h 6367455"/>
                <a:gd name="connsiteX5523" fmla="*/ 1257608 w 6891715"/>
                <a:gd name="connsiteY5523" fmla="*/ 4544481 h 6367455"/>
                <a:gd name="connsiteX5524" fmla="*/ 1242994 w 6891715"/>
                <a:gd name="connsiteY5524" fmla="*/ 4534001 h 6367455"/>
                <a:gd name="connsiteX5525" fmla="*/ 1232194 w 6891715"/>
                <a:gd name="connsiteY5525" fmla="*/ 4537177 h 6367455"/>
                <a:gd name="connsiteX5526" fmla="*/ 1225841 w 6891715"/>
                <a:gd name="connsiteY5526" fmla="*/ 4545751 h 6367455"/>
                <a:gd name="connsiteX5527" fmla="*/ 1223618 w 6891715"/>
                <a:gd name="connsiteY5527" fmla="*/ 4521615 h 6367455"/>
                <a:gd name="connsiteX5528" fmla="*/ 1230288 w 6891715"/>
                <a:gd name="connsiteY5528" fmla="*/ 4516534 h 6367455"/>
                <a:gd name="connsiteX5529" fmla="*/ 1236642 w 6891715"/>
                <a:gd name="connsiteY5529" fmla="*/ 4520345 h 6367455"/>
                <a:gd name="connsiteX5530" fmla="*/ 1251254 w 6891715"/>
                <a:gd name="connsiteY5530" fmla="*/ 4524473 h 6367455"/>
                <a:gd name="connsiteX5531" fmla="*/ 1260784 w 6891715"/>
                <a:gd name="connsiteY5531" fmla="*/ 4524473 h 6367455"/>
                <a:gd name="connsiteX5532" fmla="*/ 1246807 w 6891715"/>
                <a:gd name="connsiteY5532" fmla="*/ 4509547 h 6367455"/>
                <a:gd name="connsiteX5533" fmla="*/ 1235053 w 6891715"/>
                <a:gd name="connsiteY5533" fmla="*/ 4512088 h 6367455"/>
                <a:gd name="connsiteX5534" fmla="*/ 1228700 w 6891715"/>
                <a:gd name="connsiteY5534" fmla="*/ 4506689 h 6367455"/>
                <a:gd name="connsiteX5535" fmla="*/ 1219488 w 6891715"/>
                <a:gd name="connsiteY5535" fmla="*/ 4515263 h 6367455"/>
                <a:gd name="connsiteX5536" fmla="*/ 1210911 w 6891715"/>
                <a:gd name="connsiteY5536" fmla="*/ 4511135 h 6367455"/>
                <a:gd name="connsiteX5537" fmla="*/ 1209640 w 6891715"/>
                <a:gd name="connsiteY5537" fmla="*/ 4500972 h 6367455"/>
                <a:gd name="connsiteX5538" fmla="*/ 1215040 w 6891715"/>
                <a:gd name="connsiteY5538" fmla="*/ 4495573 h 6367455"/>
                <a:gd name="connsiteX5539" fmla="*/ 1224570 w 6891715"/>
                <a:gd name="connsiteY5539" fmla="*/ 4486681 h 6367455"/>
                <a:gd name="connsiteX5540" fmla="*/ 1245219 w 6891715"/>
                <a:gd name="connsiteY5540" fmla="*/ 4468578 h 6367455"/>
                <a:gd name="connsiteX5541" fmla="*/ 1268726 w 6891715"/>
                <a:gd name="connsiteY5541" fmla="*/ 4469531 h 6367455"/>
                <a:gd name="connsiteX5542" fmla="*/ 1283656 w 6891715"/>
                <a:gd name="connsiteY5542" fmla="*/ 4465085 h 6367455"/>
                <a:gd name="connsiteX5543" fmla="*/ 1299538 w 6891715"/>
                <a:gd name="connsiteY5543" fmla="*/ 4471437 h 6367455"/>
                <a:gd name="connsiteX5544" fmla="*/ 1299538 w 6891715"/>
                <a:gd name="connsiteY5544" fmla="*/ 4464132 h 6367455"/>
                <a:gd name="connsiteX5545" fmla="*/ 1310974 w 6891715"/>
                <a:gd name="connsiteY5545" fmla="*/ 4460956 h 6367455"/>
                <a:gd name="connsiteX5546" fmla="*/ 1324633 w 6891715"/>
                <a:gd name="connsiteY5546" fmla="*/ 4463815 h 6367455"/>
                <a:gd name="connsiteX5547" fmla="*/ 1327809 w 6891715"/>
                <a:gd name="connsiteY5547" fmla="*/ 4450159 h 6367455"/>
                <a:gd name="connsiteX5548" fmla="*/ 1331938 w 6891715"/>
                <a:gd name="connsiteY5548" fmla="*/ 4442854 h 6367455"/>
                <a:gd name="connsiteX5549" fmla="*/ 1346869 w 6891715"/>
                <a:gd name="connsiteY5549" fmla="*/ 4448888 h 6367455"/>
                <a:gd name="connsiteX5550" fmla="*/ 1379908 w 6891715"/>
                <a:gd name="connsiteY5550" fmla="*/ 4448571 h 6367455"/>
                <a:gd name="connsiteX5551" fmla="*/ 1388485 w 6891715"/>
                <a:gd name="connsiteY5551" fmla="*/ 4460004 h 6367455"/>
                <a:gd name="connsiteX5552" fmla="*/ 1411675 w 6891715"/>
                <a:gd name="connsiteY5552" fmla="*/ 4485093 h 6367455"/>
                <a:gd name="connsiteX5553" fmla="*/ 1430735 w 6891715"/>
                <a:gd name="connsiteY5553" fmla="*/ 4474295 h 6367455"/>
                <a:gd name="connsiteX5554" fmla="*/ 1447570 w 6891715"/>
                <a:gd name="connsiteY5554" fmla="*/ 4466991 h 6367455"/>
                <a:gd name="connsiteX5555" fmla="*/ 1462817 w 6891715"/>
                <a:gd name="connsiteY5555" fmla="*/ 4477471 h 6367455"/>
                <a:gd name="connsiteX5556" fmla="*/ 1481559 w 6891715"/>
                <a:gd name="connsiteY5556" fmla="*/ 4465403 h 6367455"/>
                <a:gd name="connsiteX5557" fmla="*/ 1497442 w 6891715"/>
                <a:gd name="connsiteY5557" fmla="*/ 4462227 h 6367455"/>
                <a:gd name="connsiteX5558" fmla="*/ 1506018 w 6891715"/>
                <a:gd name="connsiteY5558" fmla="*/ 4476836 h 6367455"/>
                <a:gd name="connsiteX5559" fmla="*/ 1522855 w 6891715"/>
                <a:gd name="connsiteY5559" fmla="*/ 4478741 h 6367455"/>
                <a:gd name="connsiteX5560" fmla="*/ 1532386 w 6891715"/>
                <a:gd name="connsiteY5560" fmla="*/ 4480964 h 6367455"/>
                <a:gd name="connsiteX5561" fmla="*/ 1536516 w 6891715"/>
                <a:gd name="connsiteY5561" fmla="*/ 4472389 h 6367455"/>
                <a:gd name="connsiteX5562" fmla="*/ 1529209 w 6891715"/>
                <a:gd name="connsiteY5562" fmla="*/ 4466038 h 6367455"/>
                <a:gd name="connsiteX5563" fmla="*/ 1519361 w 6891715"/>
                <a:gd name="connsiteY5563" fmla="*/ 4448571 h 6367455"/>
                <a:gd name="connsiteX5564" fmla="*/ 1512690 w 6891715"/>
                <a:gd name="connsiteY5564" fmla="*/ 4384101 h 6367455"/>
                <a:gd name="connsiteX5565" fmla="*/ 1511104 w 6891715"/>
                <a:gd name="connsiteY5565" fmla="*/ 4368222 h 6367455"/>
                <a:gd name="connsiteX5566" fmla="*/ 1498395 w 6891715"/>
                <a:gd name="connsiteY5566" fmla="*/ 4357742 h 6367455"/>
                <a:gd name="connsiteX5567" fmla="*/ 1492996 w 6891715"/>
                <a:gd name="connsiteY5567" fmla="*/ 4334875 h 6367455"/>
                <a:gd name="connsiteX5568" fmla="*/ 1478064 w 6891715"/>
                <a:gd name="connsiteY5568" fmla="*/ 4314550 h 6367455"/>
                <a:gd name="connsiteX5569" fmla="*/ 1478064 w 6891715"/>
                <a:gd name="connsiteY5569" fmla="*/ 4307563 h 6367455"/>
                <a:gd name="connsiteX5570" fmla="*/ 1484418 w 6891715"/>
                <a:gd name="connsiteY5570" fmla="*/ 4310422 h 6367455"/>
                <a:gd name="connsiteX5571" fmla="*/ 1497125 w 6891715"/>
                <a:gd name="connsiteY5571" fmla="*/ 4312645 h 6367455"/>
                <a:gd name="connsiteX5572" fmla="*/ 1513961 w 6891715"/>
                <a:gd name="connsiteY5572" fmla="*/ 4325030 h 6367455"/>
                <a:gd name="connsiteX5573" fmla="*/ 1526668 w 6891715"/>
                <a:gd name="connsiteY5573" fmla="*/ 4319631 h 6367455"/>
                <a:gd name="connsiteX5574" fmla="*/ 1545728 w 6891715"/>
                <a:gd name="connsiteY5574" fmla="*/ 4317408 h 6367455"/>
                <a:gd name="connsiteX5575" fmla="*/ 1550175 w 6891715"/>
                <a:gd name="connsiteY5575" fmla="*/ 4328841 h 6367455"/>
                <a:gd name="connsiteX5576" fmla="*/ 1542551 w 6891715"/>
                <a:gd name="connsiteY5576" fmla="*/ 4339322 h 6367455"/>
                <a:gd name="connsiteX5577" fmla="*/ 1555893 w 6891715"/>
                <a:gd name="connsiteY5577" fmla="*/ 4358694 h 6367455"/>
                <a:gd name="connsiteX5578" fmla="*/ 1569552 w 6891715"/>
                <a:gd name="connsiteY5578" fmla="*/ 4364728 h 6367455"/>
                <a:gd name="connsiteX5579" fmla="*/ 1589565 w 6891715"/>
                <a:gd name="connsiteY5579" fmla="*/ 4358377 h 6367455"/>
                <a:gd name="connsiteX5580" fmla="*/ 1610531 w 6891715"/>
                <a:gd name="connsiteY5580" fmla="*/ 4367269 h 6367455"/>
                <a:gd name="connsiteX5581" fmla="*/ 1625460 w 6891715"/>
                <a:gd name="connsiteY5581" fmla="*/ 4369492 h 6367455"/>
                <a:gd name="connsiteX5582" fmla="*/ 1659450 w 6891715"/>
                <a:gd name="connsiteY5582" fmla="*/ 4368222 h 6367455"/>
                <a:gd name="connsiteX5583" fmla="*/ 1677556 w 6891715"/>
                <a:gd name="connsiteY5583" fmla="*/ 4356154 h 6367455"/>
                <a:gd name="connsiteX5584" fmla="*/ 1690898 w 6891715"/>
                <a:gd name="connsiteY5584" fmla="*/ 4346626 h 6367455"/>
                <a:gd name="connsiteX5585" fmla="*/ 1720758 w 6891715"/>
                <a:gd name="connsiteY5585" fmla="*/ 4349484 h 6367455"/>
                <a:gd name="connsiteX5586" fmla="*/ 1694075 w 6891715"/>
                <a:gd name="connsiteY5586" fmla="*/ 4341227 h 6367455"/>
                <a:gd name="connsiteX5587" fmla="*/ 1679463 w 6891715"/>
                <a:gd name="connsiteY5587" fmla="*/ 4339322 h 6367455"/>
                <a:gd name="connsiteX5588" fmla="*/ 1680416 w 6891715"/>
                <a:gd name="connsiteY5588" fmla="*/ 4328841 h 6367455"/>
                <a:gd name="connsiteX5589" fmla="*/ 1688675 w 6891715"/>
                <a:gd name="connsiteY5589" fmla="*/ 4312009 h 6367455"/>
                <a:gd name="connsiteX5590" fmla="*/ 1722347 w 6891715"/>
                <a:gd name="connsiteY5590" fmla="*/ 4291684 h 6367455"/>
                <a:gd name="connsiteX5591" fmla="*/ 1748712 w 6891715"/>
                <a:gd name="connsiteY5591" fmla="*/ 4285015 h 6367455"/>
                <a:gd name="connsiteX5592" fmla="*/ 1771901 w 6891715"/>
                <a:gd name="connsiteY5592" fmla="*/ 4278663 h 6367455"/>
                <a:gd name="connsiteX5593" fmla="*/ 1801444 w 6891715"/>
                <a:gd name="connsiteY5593" fmla="*/ 4257067 h 6367455"/>
                <a:gd name="connsiteX5594" fmla="*/ 1820186 w 6891715"/>
                <a:gd name="connsiteY5594" fmla="*/ 4234836 h 6367455"/>
                <a:gd name="connsiteX5595" fmla="*/ 1828762 w 6891715"/>
                <a:gd name="connsiteY5595" fmla="*/ 4230390 h 6367455"/>
                <a:gd name="connsiteX5596" fmla="*/ 1817962 w 6891715"/>
                <a:gd name="connsiteY5596" fmla="*/ 4222451 h 6367455"/>
                <a:gd name="connsiteX5597" fmla="*/ 1816056 w 6891715"/>
                <a:gd name="connsiteY5597" fmla="*/ 4208477 h 6367455"/>
                <a:gd name="connsiteX5598" fmla="*/ 1820821 w 6891715"/>
                <a:gd name="connsiteY5598" fmla="*/ 4198949 h 6367455"/>
                <a:gd name="connsiteX5599" fmla="*/ 1818280 w 6891715"/>
                <a:gd name="connsiteY5599" fmla="*/ 4157981 h 6367455"/>
                <a:gd name="connsiteX5600" fmla="*/ 1815103 w 6891715"/>
                <a:gd name="connsiteY5600" fmla="*/ 4152582 h 6367455"/>
                <a:gd name="connsiteX5601" fmla="*/ 1832892 w 6891715"/>
                <a:gd name="connsiteY5601" fmla="*/ 4132574 h 6367455"/>
                <a:gd name="connsiteX5602" fmla="*/ 1847822 w 6891715"/>
                <a:gd name="connsiteY5602" fmla="*/ 4124952 h 6367455"/>
                <a:gd name="connsiteX5603" fmla="*/ 1866881 w 6891715"/>
                <a:gd name="connsiteY5603" fmla="*/ 4121459 h 6367455"/>
                <a:gd name="connsiteX5604" fmla="*/ 1901506 w 6891715"/>
                <a:gd name="connsiteY5604" fmla="*/ 4114790 h 6367455"/>
                <a:gd name="connsiteX5605" fmla="*/ 1920566 w 6891715"/>
                <a:gd name="connsiteY5605" fmla="*/ 4111614 h 6367455"/>
                <a:gd name="connsiteX5606" fmla="*/ 1920836 w 6891715"/>
                <a:gd name="connsiteY5606" fmla="*/ 4111854 h 6367455"/>
                <a:gd name="connsiteX5607" fmla="*/ 1949386 w 6891715"/>
                <a:gd name="connsiteY5607" fmla="*/ 4094630 h 6367455"/>
                <a:gd name="connsiteX5608" fmla="*/ 1978517 w 6891715"/>
                <a:gd name="connsiteY5608" fmla="*/ 4070064 h 6367455"/>
                <a:gd name="connsiteX5609" fmla="*/ 1977988 w 6891715"/>
                <a:gd name="connsiteY5609" fmla="*/ 4069704 h 6367455"/>
                <a:gd name="connsiteX5610" fmla="*/ 1995753 w 6891715"/>
                <a:gd name="connsiteY5610" fmla="*/ 4059226 h 6367455"/>
                <a:gd name="connsiteX5611" fmla="*/ 2007174 w 6891715"/>
                <a:gd name="connsiteY5611" fmla="*/ 4057321 h 6367455"/>
                <a:gd name="connsiteX5612" fmla="*/ 2015422 w 6891715"/>
                <a:gd name="connsiteY5612" fmla="*/ 4063036 h 6367455"/>
                <a:gd name="connsiteX5613" fmla="*/ 2018911 w 6891715"/>
                <a:gd name="connsiteY5613" fmla="*/ 4062084 h 6367455"/>
                <a:gd name="connsiteX5614" fmla="*/ 2024622 w 6891715"/>
                <a:gd name="connsiteY5614" fmla="*/ 4061449 h 6367455"/>
                <a:gd name="connsiteX5615" fmla="*/ 2022084 w 6891715"/>
                <a:gd name="connsiteY5615" fmla="*/ 4070339 h 6367455"/>
                <a:gd name="connsiteX5616" fmla="*/ 2031283 w 6891715"/>
                <a:gd name="connsiteY5616" fmla="*/ 4070339 h 6367455"/>
                <a:gd name="connsiteX5617" fmla="*/ 2036676 w 6891715"/>
                <a:gd name="connsiteY5617" fmla="*/ 4065894 h 6367455"/>
                <a:gd name="connsiteX5618" fmla="*/ 2025890 w 6891715"/>
                <a:gd name="connsiteY5618" fmla="*/ 4052876 h 6367455"/>
                <a:gd name="connsiteX5619" fmla="*/ 2022084 w 6891715"/>
                <a:gd name="connsiteY5619" fmla="*/ 4052876 h 6367455"/>
                <a:gd name="connsiteX5620" fmla="*/ 2012567 w 6891715"/>
                <a:gd name="connsiteY5620" fmla="*/ 4055099 h 6367455"/>
                <a:gd name="connsiteX5621" fmla="*/ 2003049 w 6891715"/>
                <a:gd name="connsiteY5621" fmla="*/ 4043351 h 6367455"/>
                <a:gd name="connsiteX5622" fmla="*/ 2004318 w 6891715"/>
                <a:gd name="connsiteY5622" fmla="*/ 4036049 h 6367455"/>
                <a:gd name="connsiteX5623" fmla="*/ 2013518 w 6891715"/>
                <a:gd name="connsiteY5623" fmla="*/ 4031604 h 6367455"/>
                <a:gd name="connsiteX5624" fmla="*/ 2023035 w 6891715"/>
                <a:gd name="connsiteY5624" fmla="*/ 4026206 h 6367455"/>
                <a:gd name="connsiteX5625" fmla="*/ 2023987 w 6891715"/>
                <a:gd name="connsiteY5625" fmla="*/ 4018904 h 6367455"/>
                <a:gd name="connsiteX5626" fmla="*/ 2023035 w 6891715"/>
                <a:gd name="connsiteY5626" fmla="*/ 4009379 h 6367455"/>
                <a:gd name="connsiteX5627" fmla="*/ 2032235 w 6891715"/>
                <a:gd name="connsiteY5627" fmla="*/ 4000806 h 6367455"/>
                <a:gd name="connsiteX5628" fmla="*/ 2048097 w 6891715"/>
                <a:gd name="connsiteY5628" fmla="*/ 3994456 h 6367455"/>
                <a:gd name="connsiteX5629" fmla="*/ 2058566 w 6891715"/>
                <a:gd name="connsiteY5629" fmla="*/ 4003029 h 6367455"/>
                <a:gd name="connsiteX5630" fmla="*/ 2064910 w 6891715"/>
                <a:gd name="connsiteY5630" fmla="*/ 3996679 h 6367455"/>
                <a:gd name="connsiteX5631" fmla="*/ 2067131 w 6891715"/>
                <a:gd name="connsiteY5631" fmla="*/ 3998266 h 6367455"/>
                <a:gd name="connsiteX5632" fmla="*/ 2061421 w 6891715"/>
                <a:gd name="connsiteY5632" fmla="*/ 4005569 h 6367455"/>
                <a:gd name="connsiteX5633" fmla="*/ 2062690 w 6891715"/>
                <a:gd name="connsiteY5633" fmla="*/ 4012554 h 6367455"/>
                <a:gd name="connsiteX5634" fmla="*/ 2060469 w 6891715"/>
                <a:gd name="connsiteY5634" fmla="*/ 4021761 h 6367455"/>
                <a:gd name="connsiteX5635" fmla="*/ 2056028 w 6891715"/>
                <a:gd name="connsiteY5635" fmla="*/ 4024619 h 6367455"/>
                <a:gd name="connsiteX5636" fmla="*/ 2053807 w 6891715"/>
                <a:gd name="connsiteY5636" fmla="*/ 4024619 h 6367455"/>
                <a:gd name="connsiteX5637" fmla="*/ 2046511 w 6891715"/>
                <a:gd name="connsiteY5637" fmla="*/ 4018269 h 6367455"/>
                <a:gd name="connsiteX5638" fmla="*/ 2041752 w 6891715"/>
                <a:gd name="connsiteY5638" fmla="*/ 4003346 h 6367455"/>
                <a:gd name="connsiteX5639" fmla="*/ 2029697 w 6891715"/>
                <a:gd name="connsiteY5639" fmla="*/ 4007474 h 6367455"/>
                <a:gd name="connsiteX5640" fmla="*/ 2026842 w 6891715"/>
                <a:gd name="connsiteY5640" fmla="*/ 4014776 h 6367455"/>
                <a:gd name="connsiteX5641" fmla="*/ 2040166 w 6891715"/>
                <a:gd name="connsiteY5641" fmla="*/ 4024619 h 6367455"/>
                <a:gd name="connsiteX5642" fmla="*/ 2046511 w 6891715"/>
                <a:gd name="connsiteY5642" fmla="*/ 4020491 h 6367455"/>
                <a:gd name="connsiteX5643" fmla="*/ 2041118 w 6891715"/>
                <a:gd name="connsiteY5643" fmla="*/ 4028111 h 6367455"/>
                <a:gd name="connsiteX5644" fmla="*/ 2040483 w 6891715"/>
                <a:gd name="connsiteY5644" fmla="*/ 4035414 h 6367455"/>
                <a:gd name="connsiteX5645" fmla="*/ 2036042 w 6891715"/>
                <a:gd name="connsiteY5645" fmla="*/ 4039859 h 6367455"/>
                <a:gd name="connsiteX5646" fmla="*/ 2037311 w 6891715"/>
                <a:gd name="connsiteY5646" fmla="*/ 4034144 h 6367455"/>
                <a:gd name="connsiteX5647" fmla="*/ 2024939 w 6891715"/>
                <a:gd name="connsiteY5647" fmla="*/ 4027159 h 6367455"/>
                <a:gd name="connsiteX5648" fmla="*/ 2017325 w 6891715"/>
                <a:gd name="connsiteY5648" fmla="*/ 4035414 h 6367455"/>
                <a:gd name="connsiteX5649" fmla="*/ 2033187 w 6891715"/>
                <a:gd name="connsiteY5649" fmla="*/ 4041764 h 6367455"/>
                <a:gd name="connsiteX5650" fmla="*/ 2034139 w 6891715"/>
                <a:gd name="connsiteY5650" fmla="*/ 4049066 h 6367455"/>
                <a:gd name="connsiteX5651" fmla="*/ 2039214 w 6891715"/>
                <a:gd name="connsiteY5651" fmla="*/ 4062084 h 6367455"/>
                <a:gd name="connsiteX5652" fmla="*/ 2042387 w 6891715"/>
                <a:gd name="connsiteY5652" fmla="*/ 4058909 h 6367455"/>
                <a:gd name="connsiteX5653" fmla="*/ 2047780 w 6891715"/>
                <a:gd name="connsiteY5653" fmla="*/ 4059861 h 6367455"/>
                <a:gd name="connsiteX5654" fmla="*/ 2064593 w 6891715"/>
                <a:gd name="connsiteY5654" fmla="*/ 4064941 h 6367455"/>
                <a:gd name="connsiteX5655" fmla="*/ 2067766 w 6891715"/>
                <a:gd name="connsiteY5655" fmla="*/ 4065894 h 6367455"/>
                <a:gd name="connsiteX5656" fmla="*/ 2066497 w 6891715"/>
                <a:gd name="connsiteY5656" fmla="*/ 4055416 h 6367455"/>
                <a:gd name="connsiteX5657" fmla="*/ 2038263 w 6891715"/>
                <a:gd name="connsiteY5657" fmla="*/ 4049384 h 6367455"/>
                <a:gd name="connsiteX5658" fmla="*/ 2042069 w 6891715"/>
                <a:gd name="connsiteY5658" fmla="*/ 4043034 h 6367455"/>
                <a:gd name="connsiteX5659" fmla="*/ 2052538 w 6891715"/>
                <a:gd name="connsiteY5659" fmla="*/ 4043034 h 6367455"/>
                <a:gd name="connsiteX5660" fmla="*/ 2062055 w 6891715"/>
                <a:gd name="connsiteY5660" fmla="*/ 4044939 h 6367455"/>
                <a:gd name="connsiteX5661" fmla="*/ 2063324 w 6891715"/>
                <a:gd name="connsiteY5661" fmla="*/ 4040811 h 6367455"/>
                <a:gd name="connsiteX5662" fmla="*/ 2047462 w 6891715"/>
                <a:gd name="connsiteY5662" fmla="*/ 4038589 h 6367455"/>
                <a:gd name="connsiteX5663" fmla="*/ 2043021 w 6891715"/>
                <a:gd name="connsiteY5663" fmla="*/ 4032239 h 6367455"/>
                <a:gd name="connsiteX5664" fmla="*/ 2050635 w 6891715"/>
                <a:gd name="connsiteY5664" fmla="*/ 4028111 h 6367455"/>
                <a:gd name="connsiteX5665" fmla="*/ 2062055 w 6891715"/>
                <a:gd name="connsiteY5665" fmla="*/ 4031286 h 6367455"/>
                <a:gd name="connsiteX5666" fmla="*/ 2066497 w 6891715"/>
                <a:gd name="connsiteY5666" fmla="*/ 4023984 h 6367455"/>
                <a:gd name="connsiteX5667" fmla="*/ 2076648 w 6891715"/>
                <a:gd name="connsiteY5667" fmla="*/ 4016364 h 6367455"/>
                <a:gd name="connsiteX5668" fmla="*/ 2083945 w 6891715"/>
                <a:gd name="connsiteY5668" fmla="*/ 4016364 h 6367455"/>
                <a:gd name="connsiteX5669" fmla="*/ 2102027 w 6891715"/>
                <a:gd name="connsiteY5669" fmla="*/ 4010649 h 6367455"/>
                <a:gd name="connsiteX5670" fmla="*/ 2114716 w 6891715"/>
                <a:gd name="connsiteY5670" fmla="*/ 4016999 h 6367455"/>
                <a:gd name="connsiteX5671" fmla="*/ 2129627 w 6891715"/>
                <a:gd name="connsiteY5671" fmla="*/ 4011919 h 6367455"/>
                <a:gd name="connsiteX5672" fmla="*/ 2117889 w 6891715"/>
                <a:gd name="connsiteY5672" fmla="*/ 4011919 h 6367455"/>
                <a:gd name="connsiteX5673" fmla="*/ 2126454 w 6891715"/>
                <a:gd name="connsiteY5673" fmla="*/ 4004299 h 6367455"/>
                <a:gd name="connsiteX5674" fmla="*/ 2108372 w 6891715"/>
                <a:gd name="connsiteY5674" fmla="*/ 4009696 h 6367455"/>
                <a:gd name="connsiteX5675" fmla="*/ 2113765 w 6891715"/>
                <a:gd name="connsiteY5675" fmla="*/ 3997949 h 6367455"/>
                <a:gd name="connsiteX5676" fmla="*/ 2103296 w 6891715"/>
                <a:gd name="connsiteY5676" fmla="*/ 4007474 h 6367455"/>
                <a:gd name="connsiteX5677" fmla="*/ 2096951 w 6891715"/>
                <a:gd name="connsiteY5677" fmla="*/ 4010014 h 6367455"/>
                <a:gd name="connsiteX5678" fmla="*/ 2087434 w 6891715"/>
                <a:gd name="connsiteY5678" fmla="*/ 4010014 h 6367455"/>
                <a:gd name="connsiteX5679" fmla="*/ 2076648 w 6891715"/>
                <a:gd name="connsiteY5679" fmla="*/ 4004616 h 6367455"/>
                <a:gd name="connsiteX5680" fmla="*/ 2064910 w 6891715"/>
                <a:gd name="connsiteY5680" fmla="*/ 3996679 h 6367455"/>
                <a:gd name="connsiteX5681" fmla="*/ 2050318 w 6891715"/>
                <a:gd name="connsiteY5681" fmla="*/ 3984931 h 6367455"/>
                <a:gd name="connsiteX5682" fmla="*/ 2061421 w 6891715"/>
                <a:gd name="connsiteY5682" fmla="*/ 3974454 h 6367455"/>
                <a:gd name="connsiteX5683" fmla="*/ 2077600 w 6891715"/>
                <a:gd name="connsiteY5683" fmla="*/ 3987154 h 6367455"/>
                <a:gd name="connsiteX5684" fmla="*/ 2099806 w 6891715"/>
                <a:gd name="connsiteY5684" fmla="*/ 3980486 h 6367455"/>
                <a:gd name="connsiteX5685" fmla="*/ 2076648 w 6891715"/>
                <a:gd name="connsiteY5685" fmla="*/ 3982709 h 6367455"/>
                <a:gd name="connsiteX5686" fmla="*/ 2062690 w 6891715"/>
                <a:gd name="connsiteY5686" fmla="*/ 3969056 h 6367455"/>
                <a:gd name="connsiteX5687" fmla="*/ 2073159 w 6891715"/>
                <a:gd name="connsiteY5687" fmla="*/ 3946831 h 6367455"/>
                <a:gd name="connsiteX5688" fmla="*/ 2103296 w 6891715"/>
                <a:gd name="connsiteY5688" fmla="*/ 3908414 h 6367455"/>
                <a:gd name="connsiteX5689" fmla="*/ 2110275 w 6891715"/>
                <a:gd name="connsiteY5689" fmla="*/ 3875076 h 6367455"/>
                <a:gd name="connsiteX5690" fmla="*/ 2107103 w 6891715"/>
                <a:gd name="connsiteY5690" fmla="*/ 3848406 h 6367455"/>
                <a:gd name="connsiteX5691" fmla="*/ 2114082 w 6891715"/>
                <a:gd name="connsiteY5691" fmla="*/ 3831896 h 6367455"/>
                <a:gd name="connsiteX5692" fmla="*/ 2119475 w 6891715"/>
                <a:gd name="connsiteY5692" fmla="*/ 3819196 h 6367455"/>
                <a:gd name="connsiteX5693" fmla="*/ 2129944 w 6891715"/>
                <a:gd name="connsiteY5693" fmla="*/ 3819196 h 6367455"/>
                <a:gd name="connsiteX5694" fmla="*/ 2131213 w 6891715"/>
                <a:gd name="connsiteY5694" fmla="*/ 3826181 h 6367455"/>
                <a:gd name="connsiteX5695" fmla="*/ 2138509 w 6891715"/>
                <a:gd name="connsiteY5695" fmla="*/ 3828403 h 6367455"/>
                <a:gd name="connsiteX5696" fmla="*/ 2151199 w 6891715"/>
                <a:gd name="connsiteY5696" fmla="*/ 3823958 h 6367455"/>
                <a:gd name="connsiteX5697" fmla="*/ 2153419 w 6891715"/>
                <a:gd name="connsiteY5697" fmla="*/ 3831578 h 6367455"/>
                <a:gd name="connsiteX5698" fmla="*/ 2155640 w 6891715"/>
                <a:gd name="connsiteY5698" fmla="*/ 3837293 h 6367455"/>
                <a:gd name="connsiteX5699" fmla="*/ 2171502 w 6891715"/>
                <a:gd name="connsiteY5699" fmla="*/ 3844913 h 6367455"/>
                <a:gd name="connsiteX5700" fmla="*/ 2166426 w 6891715"/>
                <a:gd name="connsiteY5700" fmla="*/ 3860789 h 6367455"/>
                <a:gd name="connsiteX5701" fmla="*/ 2156909 w 6891715"/>
                <a:gd name="connsiteY5701" fmla="*/ 3861741 h 6367455"/>
                <a:gd name="connsiteX5702" fmla="*/ 2146440 w 6891715"/>
                <a:gd name="connsiteY5702" fmla="*/ 3874441 h 6367455"/>
                <a:gd name="connsiteX5703" fmla="*/ 2156909 w 6891715"/>
                <a:gd name="connsiteY5703" fmla="*/ 3884284 h 6367455"/>
                <a:gd name="connsiteX5704" fmla="*/ 2154688 w 6891715"/>
                <a:gd name="connsiteY5704" fmla="*/ 3892221 h 6367455"/>
                <a:gd name="connsiteX5705" fmla="*/ 2159447 w 6891715"/>
                <a:gd name="connsiteY5705" fmla="*/ 3901746 h 6367455"/>
                <a:gd name="connsiteX5706" fmla="*/ 2178481 w 6891715"/>
                <a:gd name="connsiteY5706" fmla="*/ 3913176 h 6367455"/>
                <a:gd name="connsiteX5707" fmla="*/ 2196563 w 6891715"/>
                <a:gd name="connsiteY5707" fmla="*/ 3910954 h 6367455"/>
                <a:gd name="connsiteX5708" fmla="*/ 2208935 w 6891715"/>
                <a:gd name="connsiteY5708" fmla="*/ 3887776 h 6367455"/>
                <a:gd name="connsiteX5709" fmla="*/ 2194343 w 6891715"/>
                <a:gd name="connsiteY5709" fmla="*/ 3907779 h 6367455"/>
                <a:gd name="connsiteX5710" fmla="*/ 2185777 w 6891715"/>
                <a:gd name="connsiteY5710" fmla="*/ 3910954 h 6367455"/>
                <a:gd name="connsiteX5711" fmla="*/ 2174357 w 6891715"/>
                <a:gd name="connsiteY5711" fmla="*/ 3909366 h 6367455"/>
                <a:gd name="connsiteX5712" fmla="*/ 2168329 w 6891715"/>
                <a:gd name="connsiteY5712" fmla="*/ 3904921 h 6367455"/>
                <a:gd name="connsiteX5713" fmla="*/ 2162302 w 6891715"/>
                <a:gd name="connsiteY5713" fmla="*/ 3892221 h 6367455"/>
                <a:gd name="connsiteX5714" fmla="*/ 2178164 w 6891715"/>
                <a:gd name="connsiteY5714" fmla="*/ 3889046 h 6367455"/>
                <a:gd name="connsiteX5715" fmla="*/ 2184508 w 6891715"/>
                <a:gd name="connsiteY5715" fmla="*/ 3884919 h 6367455"/>
                <a:gd name="connsiteX5716" fmla="*/ 2193074 w 6891715"/>
                <a:gd name="connsiteY5716" fmla="*/ 3879521 h 6367455"/>
                <a:gd name="connsiteX5717" fmla="*/ 2208935 w 6891715"/>
                <a:gd name="connsiteY5717" fmla="*/ 3885871 h 6367455"/>
                <a:gd name="connsiteX5718" fmla="*/ 2205763 w 6891715"/>
                <a:gd name="connsiteY5718" fmla="*/ 3876981 h 6367455"/>
                <a:gd name="connsiteX5719" fmla="*/ 2213694 w 6891715"/>
                <a:gd name="connsiteY5719" fmla="*/ 3872854 h 6367455"/>
                <a:gd name="connsiteX5720" fmla="*/ 2202591 w 6891715"/>
                <a:gd name="connsiteY5720" fmla="*/ 3875394 h 6367455"/>
                <a:gd name="connsiteX5721" fmla="*/ 2194025 w 6891715"/>
                <a:gd name="connsiteY5721" fmla="*/ 3875394 h 6367455"/>
                <a:gd name="connsiteX5722" fmla="*/ 2187681 w 6891715"/>
                <a:gd name="connsiteY5722" fmla="*/ 3869044 h 6367455"/>
                <a:gd name="connsiteX5723" fmla="*/ 2189584 w 6891715"/>
                <a:gd name="connsiteY5723" fmla="*/ 3859519 h 6367455"/>
                <a:gd name="connsiteX5724" fmla="*/ 2196880 w 6891715"/>
                <a:gd name="connsiteY5724" fmla="*/ 3840151 h 6367455"/>
                <a:gd name="connsiteX5725" fmla="*/ 2209570 w 6891715"/>
                <a:gd name="connsiteY5725" fmla="*/ 3839198 h 6367455"/>
                <a:gd name="connsiteX5726" fmla="*/ 2202273 w 6891715"/>
                <a:gd name="connsiteY5726" fmla="*/ 3836023 h 6367455"/>
                <a:gd name="connsiteX5727" fmla="*/ 2181970 w 6891715"/>
                <a:gd name="connsiteY5727" fmla="*/ 3834118 h 6367455"/>
                <a:gd name="connsiteX5728" fmla="*/ 2175626 w 6891715"/>
                <a:gd name="connsiteY5728" fmla="*/ 3829038 h 6367455"/>
                <a:gd name="connsiteX5729" fmla="*/ 2178798 w 6891715"/>
                <a:gd name="connsiteY5729" fmla="*/ 3825863 h 6367455"/>
                <a:gd name="connsiteX5730" fmla="*/ 2182605 w 6891715"/>
                <a:gd name="connsiteY5730" fmla="*/ 3803638 h 6367455"/>
                <a:gd name="connsiteX5731" fmla="*/ 2194977 w 6891715"/>
                <a:gd name="connsiteY5731" fmla="*/ 3774111 h 6367455"/>
                <a:gd name="connsiteX5732" fmla="*/ 2216866 w 6891715"/>
                <a:gd name="connsiteY5732" fmla="*/ 3757918 h 6367455"/>
                <a:gd name="connsiteX5733" fmla="*/ 2247638 w 6891715"/>
                <a:gd name="connsiteY5733" fmla="*/ 3753473 h 6367455"/>
                <a:gd name="connsiteX5734" fmla="*/ 2265721 w 6891715"/>
                <a:gd name="connsiteY5734" fmla="*/ 3754426 h 6367455"/>
                <a:gd name="connsiteX5735" fmla="*/ 2278410 w 6891715"/>
                <a:gd name="connsiteY5735" fmla="*/ 3745853 h 6367455"/>
                <a:gd name="connsiteX5736" fmla="*/ 2300299 w 6891715"/>
                <a:gd name="connsiteY5736" fmla="*/ 3741726 h 6367455"/>
                <a:gd name="connsiteX5737" fmla="*/ 2314258 w 6891715"/>
                <a:gd name="connsiteY5737" fmla="*/ 3744266 h 6367455"/>
                <a:gd name="connsiteX5738" fmla="*/ 2323775 w 6891715"/>
                <a:gd name="connsiteY5738" fmla="*/ 3755061 h 6367455"/>
                <a:gd name="connsiteX5739" fmla="*/ 2335830 w 6891715"/>
                <a:gd name="connsiteY5739" fmla="*/ 3763316 h 6367455"/>
                <a:gd name="connsiteX5740" fmla="*/ 2350422 w 6891715"/>
                <a:gd name="connsiteY5740" fmla="*/ 3764268 h 6367455"/>
                <a:gd name="connsiteX5741" fmla="*/ 2346298 w 6891715"/>
                <a:gd name="connsiteY5741" fmla="*/ 3768396 h 6367455"/>
                <a:gd name="connsiteX5742" fmla="*/ 2350740 w 6891715"/>
                <a:gd name="connsiteY5742" fmla="*/ 3776016 h 6367455"/>
                <a:gd name="connsiteX5743" fmla="*/ 2358988 w 6891715"/>
                <a:gd name="connsiteY5743" fmla="*/ 3777603 h 6367455"/>
                <a:gd name="connsiteX5744" fmla="*/ 2356026 w 6891715"/>
                <a:gd name="connsiteY5744" fmla="*/ 3787144 h 6367455"/>
                <a:gd name="connsiteX5745" fmla="*/ 2357058 w 6891715"/>
                <a:gd name="connsiteY5745" fmla="*/ 3787213 h 6367455"/>
                <a:gd name="connsiteX5746" fmla="*/ 2359897 w 6891715"/>
                <a:gd name="connsiteY5746" fmla="*/ 3778078 h 6367455"/>
                <a:gd name="connsiteX5747" fmla="*/ 2359579 w 6891715"/>
                <a:gd name="connsiteY5747" fmla="*/ 3767923 h 6367455"/>
                <a:gd name="connsiteX5748" fmla="*/ 2364975 w 6891715"/>
                <a:gd name="connsiteY5748" fmla="*/ 3761577 h 6367455"/>
                <a:gd name="connsiteX5749" fmla="*/ 2373544 w 6891715"/>
                <a:gd name="connsiteY5749" fmla="*/ 3762211 h 6367455"/>
                <a:gd name="connsiteX5750" fmla="*/ 2381796 w 6891715"/>
                <a:gd name="connsiteY5750" fmla="*/ 3769510 h 6367455"/>
                <a:gd name="connsiteX5751" fmla="*/ 2390683 w 6891715"/>
                <a:gd name="connsiteY5751" fmla="*/ 3780299 h 6367455"/>
                <a:gd name="connsiteX5752" fmla="*/ 2383066 w 6891715"/>
                <a:gd name="connsiteY5752" fmla="*/ 3765384 h 6367455"/>
                <a:gd name="connsiteX5753" fmla="*/ 2374496 w 6891715"/>
                <a:gd name="connsiteY5753" fmla="*/ 3750787 h 6367455"/>
                <a:gd name="connsiteX5754" fmla="*/ 2361801 w 6891715"/>
                <a:gd name="connsiteY5754" fmla="*/ 3752057 h 6367455"/>
                <a:gd name="connsiteX5755" fmla="*/ 2347836 w 6891715"/>
                <a:gd name="connsiteY5755" fmla="*/ 3753961 h 6367455"/>
                <a:gd name="connsiteX5756" fmla="*/ 2338315 w 6891715"/>
                <a:gd name="connsiteY5756" fmla="*/ 3752374 h 6367455"/>
                <a:gd name="connsiteX5757" fmla="*/ 2337363 w 6891715"/>
                <a:gd name="connsiteY5757" fmla="*/ 3735239 h 6367455"/>
                <a:gd name="connsiteX5758" fmla="*/ 2344662 w 6891715"/>
                <a:gd name="connsiteY5758" fmla="*/ 3727940 h 6367455"/>
                <a:gd name="connsiteX5759" fmla="*/ 2352279 w 6891715"/>
                <a:gd name="connsiteY5759" fmla="*/ 3730161 h 6367455"/>
                <a:gd name="connsiteX5760" fmla="*/ 2349740 w 6891715"/>
                <a:gd name="connsiteY5760" fmla="*/ 3721593 h 6367455"/>
                <a:gd name="connsiteX5761" fmla="*/ 2365610 w 6891715"/>
                <a:gd name="connsiteY5761" fmla="*/ 3702554 h 6367455"/>
                <a:gd name="connsiteX5762" fmla="*/ 2440512 w 6891715"/>
                <a:gd name="connsiteY5762" fmla="*/ 3699698 h 6367455"/>
                <a:gd name="connsiteX5763" fmla="*/ 2436386 w 6891715"/>
                <a:gd name="connsiteY5763" fmla="*/ 3709218 h 6367455"/>
                <a:gd name="connsiteX5764" fmla="*/ 2444321 w 6891715"/>
                <a:gd name="connsiteY5764" fmla="*/ 3743806 h 6367455"/>
                <a:gd name="connsiteX5765" fmla="*/ 2460190 w 6891715"/>
                <a:gd name="connsiteY5765" fmla="*/ 3745710 h 6367455"/>
                <a:gd name="connsiteX5766" fmla="*/ 2466537 w 6891715"/>
                <a:gd name="connsiteY5766" fmla="*/ 3736508 h 6367455"/>
                <a:gd name="connsiteX5767" fmla="*/ 2452572 w 6891715"/>
                <a:gd name="connsiteY5767" fmla="*/ 3724767 h 6367455"/>
                <a:gd name="connsiteX5768" fmla="*/ 2453525 w 6891715"/>
                <a:gd name="connsiteY5768" fmla="*/ 3717468 h 6367455"/>
                <a:gd name="connsiteX5769" fmla="*/ 2470346 w 6891715"/>
                <a:gd name="connsiteY5769" fmla="*/ 3721593 h 6367455"/>
                <a:gd name="connsiteX5770" fmla="*/ 2480185 w 6891715"/>
                <a:gd name="connsiteY5770" fmla="*/ 3738094 h 6367455"/>
                <a:gd name="connsiteX5771" fmla="*/ 2479233 w 6891715"/>
                <a:gd name="connsiteY5771" fmla="*/ 3745710 h 6367455"/>
                <a:gd name="connsiteX5772" fmla="*/ 2487802 w 6891715"/>
                <a:gd name="connsiteY5772" fmla="*/ 3738094 h 6367455"/>
                <a:gd name="connsiteX5773" fmla="*/ 2478915 w 6891715"/>
                <a:gd name="connsiteY5773" fmla="*/ 3729844 h 6367455"/>
                <a:gd name="connsiteX5774" fmla="*/ 2472568 w 6891715"/>
                <a:gd name="connsiteY5774" fmla="*/ 3708900 h 6367455"/>
                <a:gd name="connsiteX5775" fmla="*/ 2476376 w 6891715"/>
                <a:gd name="connsiteY5775" fmla="*/ 3689861 h 6367455"/>
                <a:gd name="connsiteX5776" fmla="*/ 2492245 w 6891715"/>
                <a:gd name="connsiteY5776" fmla="*/ 3674947 h 6367455"/>
                <a:gd name="connsiteX5777" fmla="*/ 2527157 w 6891715"/>
                <a:gd name="connsiteY5777" fmla="*/ 3678754 h 6367455"/>
                <a:gd name="connsiteX5778" fmla="*/ 2553818 w 6891715"/>
                <a:gd name="connsiteY5778" fmla="*/ 3681610 h 6367455"/>
                <a:gd name="connsiteX5779" fmla="*/ 2572861 w 6891715"/>
                <a:gd name="connsiteY5779" fmla="*/ 3699698 h 6367455"/>
                <a:gd name="connsiteX5780" fmla="*/ 2597299 w 6891715"/>
                <a:gd name="connsiteY5780" fmla="*/ 3730161 h 6367455"/>
                <a:gd name="connsiteX5781" fmla="*/ 2620785 w 6891715"/>
                <a:gd name="connsiteY5781" fmla="*/ 3733017 h 6367455"/>
                <a:gd name="connsiteX5782" fmla="*/ 2598251 w 6891715"/>
                <a:gd name="connsiteY5782" fmla="*/ 3722228 h 6367455"/>
                <a:gd name="connsiteX5783" fmla="*/ 2585873 w 6891715"/>
                <a:gd name="connsiteY5783" fmla="*/ 3712391 h 6367455"/>
                <a:gd name="connsiteX5784" fmla="*/ 2585556 w 6891715"/>
                <a:gd name="connsiteY5784" fmla="*/ 3696207 h 6367455"/>
                <a:gd name="connsiteX5785" fmla="*/ 2573495 w 6891715"/>
                <a:gd name="connsiteY5785" fmla="*/ 3681610 h 6367455"/>
                <a:gd name="connsiteX5786" fmla="*/ 2558896 w 6891715"/>
                <a:gd name="connsiteY5786" fmla="*/ 3676216 h 6367455"/>
                <a:gd name="connsiteX5787" fmla="*/ 2536362 w 6891715"/>
                <a:gd name="connsiteY5787" fmla="*/ 3671456 h 6367455"/>
                <a:gd name="connsiteX5788" fmla="*/ 2510971 w 6891715"/>
                <a:gd name="connsiteY5788" fmla="*/ 3660032 h 6367455"/>
                <a:gd name="connsiteX5789" fmla="*/ 2511923 w 6891715"/>
                <a:gd name="connsiteY5789" fmla="*/ 3646387 h 6367455"/>
                <a:gd name="connsiteX5790" fmla="*/ 2514145 w 6891715"/>
                <a:gd name="connsiteY5790" fmla="*/ 3643214 h 6367455"/>
                <a:gd name="connsiteX5791" fmla="*/ 2525888 w 6891715"/>
                <a:gd name="connsiteY5791" fmla="*/ 3649560 h 6367455"/>
                <a:gd name="connsiteX5792" fmla="*/ 2529062 w 6891715"/>
                <a:gd name="connsiteY5792" fmla="*/ 3643214 h 6367455"/>
                <a:gd name="connsiteX5793" fmla="*/ 2531283 w 6891715"/>
                <a:gd name="connsiteY5793" fmla="*/ 3637819 h 6367455"/>
                <a:gd name="connsiteX5794" fmla="*/ 2508749 w 6891715"/>
                <a:gd name="connsiteY5794" fmla="*/ 3625444 h 6367455"/>
                <a:gd name="connsiteX5795" fmla="*/ 2505258 w 6891715"/>
                <a:gd name="connsiteY5795" fmla="*/ 3612751 h 6367455"/>
                <a:gd name="connsiteX5796" fmla="*/ 2520175 w 6891715"/>
                <a:gd name="connsiteY5796" fmla="*/ 3598788 h 6367455"/>
                <a:gd name="connsiteX5797" fmla="*/ 2511606 w 6891715"/>
                <a:gd name="connsiteY5797" fmla="*/ 3590538 h 6367455"/>
                <a:gd name="connsiteX5798" fmla="*/ 2508432 w 6891715"/>
                <a:gd name="connsiteY5798" fmla="*/ 3597836 h 6367455"/>
                <a:gd name="connsiteX5799" fmla="*/ 2497006 w 6891715"/>
                <a:gd name="connsiteY5799" fmla="*/ 3601010 h 6367455"/>
                <a:gd name="connsiteX5800" fmla="*/ 2493832 w 6891715"/>
                <a:gd name="connsiteY5800" fmla="*/ 3589586 h 6367455"/>
                <a:gd name="connsiteX5801" fmla="*/ 2500815 w 6891715"/>
                <a:gd name="connsiteY5801" fmla="*/ 3580066 h 6367455"/>
                <a:gd name="connsiteX5802" fmla="*/ 2511288 w 6891715"/>
                <a:gd name="connsiteY5802" fmla="*/ 3576893 h 6367455"/>
                <a:gd name="connsiteX5803" fmla="*/ 2523031 w 6891715"/>
                <a:gd name="connsiteY5803" fmla="*/ 3577527 h 6367455"/>
                <a:gd name="connsiteX5804" fmla="*/ 2529379 w 6891715"/>
                <a:gd name="connsiteY5804" fmla="*/ 3564834 h 6367455"/>
                <a:gd name="connsiteX5805" fmla="*/ 2518906 w 6891715"/>
                <a:gd name="connsiteY5805" fmla="*/ 3556901 h 6367455"/>
                <a:gd name="connsiteX5806" fmla="*/ 2506845 w 6891715"/>
                <a:gd name="connsiteY5806" fmla="*/ 3545160 h 6367455"/>
                <a:gd name="connsiteX5807" fmla="*/ 2505575 w 6891715"/>
                <a:gd name="connsiteY5807" fmla="*/ 3535958 h 6367455"/>
                <a:gd name="connsiteX5808" fmla="*/ 2500497 w 6891715"/>
                <a:gd name="connsiteY5808" fmla="*/ 3524217 h 6367455"/>
                <a:gd name="connsiteX5809" fmla="*/ 2492880 w 6891715"/>
                <a:gd name="connsiteY5809" fmla="*/ 3516918 h 6367455"/>
                <a:gd name="connsiteX5810" fmla="*/ 2480185 w 6891715"/>
                <a:gd name="connsiteY5810" fmla="*/ 3519457 h 6367455"/>
                <a:gd name="connsiteX5811" fmla="*/ 2466537 w 6891715"/>
                <a:gd name="connsiteY5811" fmla="*/ 3513110 h 6367455"/>
                <a:gd name="connsiteX5812" fmla="*/ 2464316 w 6891715"/>
                <a:gd name="connsiteY5812" fmla="*/ 3524534 h 6367455"/>
                <a:gd name="connsiteX5813" fmla="*/ 2462094 w 6891715"/>
                <a:gd name="connsiteY5813" fmla="*/ 3527707 h 6367455"/>
                <a:gd name="connsiteX5814" fmla="*/ 2458920 w 6891715"/>
                <a:gd name="connsiteY5814" fmla="*/ 3516283 h 6367455"/>
                <a:gd name="connsiteX5815" fmla="*/ 2458920 w 6891715"/>
                <a:gd name="connsiteY5815" fmla="*/ 3499148 h 6367455"/>
                <a:gd name="connsiteX5816" fmla="*/ 2463046 w 6891715"/>
                <a:gd name="connsiteY5816" fmla="*/ 3484551 h 6367455"/>
                <a:gd name="connsiteX5817" fmla="*/ 2469394 w 6891715"/>
                <a:gd name="connsiteY5817" fmla="*/ 3486455 h 6367455"/>
                <a:gd name="connsiteX5818" fmla="*/ 2469394 w 6891715"/>
                <a:gd name="connsiteY5818" fmla="*/ 3493753 h 6367455"/>
                <a:gd name="connsiteX5819" fmla="*/ 2471615 w 6891715"/>
                <a:gd name="connsiteY5819" fmla="*/ 3505494 h 6367455"/>
                <a:gd name="connsiteX5820" fmla="*/ 2482406 w 6891715"/>
                <a:gd name="connsiteY5820" fmla="*/ 3516283 h 6367455"/>
                <a:gd name="connsiteX5821" fmla="*/ 2489706 w 6891715"/>
                <a:gd name="connsiteY5821" fmla="*/ 3512476 h 6367455"/>
                <a:gd name="connsiteX5822" fmla="*/ 2501882 w 6891715"/>
                <a:gd name="connsiteY5822" fmla="*/ 3508519 h 6367455"/>
                <a:gd name="connsiteX5823" fmla="*/ 2502823 w 6891715"/>
                <a:gd name="connsiteY5823" fmla="*/ 3499157 h 6367455"/>
                <a:gd name="connsiteX5824" fmla="*/ 2495167 w 6891715"/>
                <a:gd name="connsiteY5824" fmla="*/ 3475027 h 6367455"/>
                <a:gd name="connsiteX5825" fmla="*/ 2497081 w 6891715"/>
                <a:gd name="connsiteY5825" fmla="*/ 3463279 h 6367455"/>
                <a:gd name="connsiteX5826" fmla="*/ 2493891 w 6891715"/>
                <a:gd name="connsiteY5826" fmla="*/ 3442642 h 6367455"/>
                <a:gd name="connsiteX5827" fmla="*/ 2491339 w 6891715"/>
                <a:gd name="connsiteY5827" fmla="*/ 3419147 h 6367455"/>
                <a:gd name="connsiteX5828" fmla="*/ 2484002 w 6891715"/>
                <a:gd name="connsiteY5828" fmla="*/ 3408034 h 6367455"/>
                <a:gd name="connsiteX5829" fmla="*/ 2470923 w 6891715"/>
                <a:gd name="connsiteY5829" fmla="*/ 3409939 h 6367455"/>
                <a:gd name="connsiteX5830" fmla="*/ 2464543 w 6891715"/>
                <a:gd name="connsiteY5830" fmla="*/ 3399462 h 6367455"/>
                <a:gd name="connsiteX5831" fmla="*/ 2464543 w 6891715"/>
                <a:gd name="connsiteY5831" fmla="*/ 3381682 h 6367455"/>
                <a:gd name="connsiteX5832" fmla="*/ 2453059 w 6891715"/>
                <a:gd name="connsiteY5832" fmla="*/ 3384857 h 6367455"/>
                <a:gd name="connsiteX5833" fmla="*/ 2457206 w 6891715"/>
                <a:gd name="connsiteY5833" fmla="*/ 3396604 h 6367455"/>
                <a:gd name="connsiteX5834" fmla="*/ 2447636 w 6891715"/>
                <a:gd name="connsiteY5834" fmla="*/ 3398827 h 6367455"/>
                <a:gd name="connsiteX5835" fmla="*/ 2433600 w 6891715"/>
                <a:gd name="connsiteY5835" fmla="*/ 3383904 h 6367455"/>
                <a:gd name="connsiteX5836" fmla="*/ 2437109 w 6891715"/>
                <a:gd name="connsiteY5836" fmla="*/ 3371523 h 6367455"/>
                <a:gd name="connsiteX5837" fmla="*/ 2438385 w 6891715"/>
                <a:gd name="connsiteY5837" fmla="*/ 3324850 h 6367455"/>
                <a:gd name="connsiteX5838" fmla="*/ 2441575 w 6891715"/>
                <a:gd name="connsiteY5838" fmla="*/ 3324850 h 6367455"/>
                <a:gd name="connsiteX5839" fmla="*/ 2439661 w 6891715"/>
                <a:gd name="connsiteY5839" fmla="*/ 3347075 h 6367455"/>
                <a:gd name="connsiteX5840" fmla="*/ 2450507 w 6891715"/>
                <a:gd name="connsiteY5840" fmla="*/ 3352472 h 6367455"/>
                <a:gd name="connsiteX5841" fmla="*/ 2456887 w 6891715"/>
                <a:gd name="connsiteY5841" fmla="*/ 3340725 h 6367455"/>
                <a:gd name="connsiteX5842" fmla="*/ 2455292 w 6891715"/>
                <a:gd name="connsiteY5842" fmla="*/ 3322627 h 6367455"/>
                <a:gd name="connsiteX5843" fmla="*/ 2450188 w 6891715"/>
                <a:gd name="connsiteY5843" fmla="*/ 3306117 h 6367455"/>
                <a:gd name="connsiteX5844" fmla="*/ 2440618 w 6891715"/>
                <a:gd name="connsiteY5844" fmla="*/ 3309292 h 6367455"/>
                <a:gd name="connsiteX5845" fmla="*/ 2439023 w 6891715"/>
                <a:gd name="connsiteY5845" fmla="*/ 3261667 h 6367455"/>
                <a:gd name="connsiteX5846" fmla="*/ 2444446 w 6891715"/>
                <a:gd name="connsiteY5846" fmla="*/ 3273097 h 6367455"/>
                <a:gd name="connsiteX5847" fmla="*/ 2445403 w 6891715"/>
                <a:gd name="connsiteY5847" fmla="*/ 3257540 h 6367455"/>
                <a:gd name="connsiteX5848" fmla="*/ 2440937 w 6891715"/>
                <a:gd name="connsiteY5848" fmla="*/ 3252143 h 6367455"/>
                <a:gd name="connsiteX5849" fmla="*/ 2436471 w 6891715"/>
                <a:gd name="connsiteY5849" fmla="*/ 3223884 h 6367455"/>
                <a:gd name="connsiteX5850" fmla="*/ 2445722 w 6891715"/>
                <a:gd name="connsiteY5850" fmla="*/ 3200706 h 6367455"/>
                <a:gd name="connsiteX5851" fmla="*/ 2451145 w 6891715"/>
                <a:gd name="connsiteY5851" fmla="*/ 3205469 h 6367455"/>
                <a:gd name="connsiteX5852" fmla="*/ 2451145 w 6891715"/>
                <a:gd name="connsiteY5852" fmla="*/ 3214042 h 6367455"/>
                <a:gd name="connsiteX5853" fmla="*/ 2462310 w 6891715"/>
                <a:gd name="connsiteY5853" fmla="*/ 3226742 h 6367455"/>
                <a:gd name="connsiteX5854" fmla="*/ 2471880 w 6891715"/>
                <a:gd name="connsiteY5854" fmla="*/ 3225789 h 6367455"/>
                <a:gd name="connsiteX5855" fmla="*/ 2486235 w 6891715"/>
                <a:gd name="connsiteY5855" fmla="*/ 3229599 h 6367455"/>
                <a:gd name="connsiteX5856" fmla="*/ 2495167 w 6891715"/>
                <a:gd name="connsiteY5856" fmla="*/ 3247697 h 6367455"/>
                <a:gd name="connsiteX5857" fmla="*/ 2495805 w 6891715"/>
                <a:gd name="connsiteY5857" fmla="*/ 3230552 h 6367455"/>
                <a:gd name="connsiteX5858" fmla="*/ 2503461 w 6891715"/>
                <a:gd name="connsiteY5858" fmla="*/ 3227377 h 6367455"/>
                <a:gd name="connsiteX5859" fmla="*/ 2498038 w 6891715"/>
                <a:gd name="connsiteY5859" fmla="*/ 3224202 h 6367455"/>
                <a:gd name="connsiteX5860" fmla="*/ 2497081 w 6891715"/>
                <a:gd name="connsiteY5860" fmla="*/ 3209597 h 6367455"/>
                <a:gd name="connsiteX5861" fmla="*/ 2510479 w 6891715"/>
                <a:gd name="connsiteY5861" fmla="*/ 3195626 h 6367455"/>
                <a:gd name="connsiteX5862" fmla="*/ 2524515 w 6891715"/>
                <a:gd name="connsiteY5862" fmla="*/ 3189277 h 6367455"/>
                <a:gd name="connsiteX5863" fmla="*/ 2530895 w 6891715"/>
                <a:gd name="connsiteY5863" fmla="*/ 3199754 h 6367455"/>
                <a:gd name="connsiteX5864" fmla="*/ 2531214 w 6891715"/>
                <a:gd name="connsiteY5864" fmla="*/ 3216582 h 6367455"/>
                <a:gd name="connsiteX5865" fmla="*/ 2549397 w 6891715"/>
                <a:gd name="connsiteY5865" fmla="*/ 3227059 h 6367455"/>
                <a:gd name="connsiteX5866" fmla="*/ 2554182 w 6891715"/>
                <a:gd name="connsiteY5866" fmla="*/ 3207056 h 6367455"/>
                <a:gd name="connsiteX5867" fmla="*/ 2545569 w 6891715"/>
                <a:gd name="connsiteY5867" fmla="*/ 3199436 h 6367455"/>
                <a:gd name="connsiteX5868" fmla="*/ 2539189 w 6891715"/>
                <a:gd name="connsiteY5868" fmla="*/ 3199436 h 6367455"/>
                <a:gd name="connsiteX5869" fmla="*/ 2544612 w 6891715"/>
                <a:gd name="connsiteY5869" fmla="*/ 3188959 h 6367455"/>
                <a:gd name="connsiteX5870" fmla="*/ 2540465 w 6891715"/>
                <a:gd name="connsiteY5870" fmla="*/ 3176577 h 6367455"/>
                <a:gd name="connsiteX5871" fmla="*/ 2545250 w 6891715"/>
                <a:gd name="connsiteY5871" fmla="*/ 3157527 h 6367455"/>
                <a:gd name="connsiteX5872" fmla="*/ 2561200 w 6891715"/>
                <a:gd name="connsiteY5872" fmla="*/ 3153082 h 6367455"/>
                <a:gd name="connsiteX5873" fmla="*/ 2580659 w 6891715"/>
                <a:gd name="connsiteY5873" fmla="*/ 3158162 h 6367455"/>
                <a:gd name="connsiteX5874" fmla="*/ 2591824 w 6891715"/>
                <a:gd name="connsiteY5874" fmla="*/ 3147684 h 6367455"/>
                <a:gd name="connsiteX5875" fmla="*/ 2614474 w 6891715"/>
                <a:gd name="connsiteY5875" fmla="*/ 3143239 h 6367455"/>
                <a:gd name="connsiteX5876" fmla="*/ 2634571 w 6891715"/>
                <a:gd name="connsiteY5876" fmla="*/ 3153399 h 6367455"/>
                <a:gd name="connsiteX5877" fmla="*/ 2636804 w 6891715"/>
                <a:gd name="connsiteY5877" fmla="*/ 3161972 h 6367455"/>
                <a:gd name="connsiteX5878" fmla="*/ 2637123 w 6891715"/>
                <a:gd name="connsiteY5878" fmla="*/ 3186102 h 6367455"/>
                <a:gd name="connsiteX5879" fmla="*/ 2642546 w 6891715"/>
                <a:gd name="connsiteY5879" fmla="*/ 3190229 h 6367455"/>
                <a:gd name="connsiteX5880" fmla="*/ 2643503 w 6891715"/>
                <a:gd name="connsiteY5880" fmla="*/ 3202929 h 6367455"/>
                <a:gd name="connsiteX5881" fmla="*/ 2633295 w 6891715"/>
                <a:gd name="connsiteY5881" fmla="*/ 3206421 h 6367455"/>
                <a:gd name="connsiteX5882" fmla="*/ 2625639 w 6891715"/>
                <a:gd name="connsiteY5882" fmla="*/ 3209597 h 6367455"/>
                <a:gd name="connsiteX5883" fmla="*/ 2625639 w 6891715"/>
                <a:gd name="connsiteY5883" fmla="*/ 3221027 h 6367455"/>
                <a:gd name="connsiteX5884" fmla="*/ 2643822 w 6891715"/>
                <a:gd name="connsiteY5884" fmla="*/ 3208326 h 6367455"/>
                <a:gd name="connsiteX5885" fmla="*/ 2646055 w 6891715"/>
                <a:gd name="connsiteY5885" fmla="*/ 3214359 h 6367455"/>
                <a:gd name="connsiteX5886" fmla="*/ 2637442 w 6891715"/>
                <a:gd name="connsiteY5886" fmla="*/ 3225154 h 6367455"/>
                <a:gd name="connsiteX5887" fmla="*/ 2633614 w 6891715"/>
                <a:gd name="connsiteY5887" fmla="*/ 3228329 h 6367455"/>
                <a:gd name="connsiteX5888" fmla="*/ 2630424 w 6891715"/>
                <a:gd name="connsiteY5888" fmla="*/ 3230870 h 6367455"/>
                <a:gd name="connsiteX5889" fmla="*/ 2627872 w 6891715"/>
                <a:gd name="connsiteY5889" fmla="*/ 3233410 h 6367455"/>
                <a:gd name="connsiteX5890" fmla="*/ 2626277 w 6891715"/>
                <a:gd name="connsiteY5890" fmla="*/ 3236584 h 6367455"/>
                <a:gd name="connsiteX5891" fmla="*/ 2625001 w 6891715"/>
                <a:gd name="connsiteY5891" fmla="*/ 3240712 h 6367455"/>
                <a:gd name="connsiteX5892" fmla="*/ 2624044 w 6891715"/>
                <a:gd name="connsiteY5892" fmla="*/ 3245157 h 6367455"/>
                <a:gd name="connsiteX5893" fmla="*/ 2634571 w 6891715"/>
                <a:gd name="connsiteY5893" fmla="*/ 3241029 h 6367455"/>
                <a:gd name="connsiteX5894" fmla="*/ 2644779 w 6891715"/>
                <a:gd name="connsiteY5894" fmla="*/ 3229282 h 6367455"/>
                <a:gd name="connsiteX5895" fmla="*/ 2660729 w 6891715"/>
                <a:gd name="connsiteY5895" fmla="*/ 3233410 h 6367455"/>
                <a:gd name="connsiteX5896" fmla="*/ 2673808 w 6891715"/>
                <a:gd name="connsiteY5896" fmla="*/ 3229917 h 6367455"/>
                <a:gd name="connsiteX5897" fmla="*/ 2689758 w 6891715"/>
                <a:gd name="connsiteY5897" fmla="*/ 3226742 h 6367455"/>
                <a:gd name="connsiteX5898" fmla="*/ 2703475 w 6891715"/>
                <a:gd name="connsiteY5898" fmla="*/ 3244522 h 6367455"/>
                <a:gd name="connsiteX5899" fmla="*/ 2699647 w 6891715"/>
                <a:gd name="connsiteY5899" fmla="*/ 3276273 h 6367455"/>
                <a:gd name="connsiteX5900" fmla="*/ 2684654 w 6891715"/>
                <a:gd name="connsiteY5900" fmla="*/ 3287068 h 6367455"/>
                <a:gd name="connsiteX5901" fmla="*/ 2683059 w 6891715"/>
                <a:gd name="connsiteY5901" fmla="*/ 3296592 h 6367455"/>
                <a:gd name="connsiteX5902" fmla="*/ 2678593 w 6891715"/>
                <a:gd name="connsiteY5902" fmla="*/ 3295322 h 6367455"/>
                <a:gd name="connsiteX5903" fmla="*/ 2677317 w 6891715"/>
                <a:gd name="connsiteY5903" fmla="*/ 3280400 h 6367455"/>
                <a:gd name="connsiteX5904" fmla="*/ 2665514 w 6891715"/>
                <a:gd name="connsiteY5904" fmla="*/ 3281669 h 6367455"/>
                <a:gd name="connsiteX5905" fmla="*/ 2650840 w 6891715"/>
                <a:gd name="connsiteY5905" fmla="*/ 3297862 h 6367455"/>
                <a:gd name="connsiteX5906" fmla="*/ 2653711 w 6891715"/>
                <a:gd name="connsiteY5906" fmla="*/ 3273415 h 6367455"/>
                <a:gd name="connsiteX5907" fmla="*/ 2643184 w 6891715"/>
                <a:gd name="connsiteY5907" fmla="*/ 3281035 h 6367455"/>
                <a:gd name="connsiteX5908" fmla="*/ 2637123 w 6891715"/>
                <a:gd name="connsiteY5908" fmla="*/ 3292465 h 6367455"/>
                <a:gd name="connsiteX5909" fmla="*/ 2631700 w 6891715"/>
                <a:gd name="connsiteY5909" fmla="*/ 3308340 h 6367455"/>
                <a:gd name="connsiteX5910" fmla="*/ 2642546 w 6891715"/>
                <a:gd name="connsiteY5910" fmla="*/ 3317547 h 6367455"/>
                <a:gd name="connsiteX5911" fmla="*/ 2641589 w 6891715"/>
                <a:gd name="connsiteY5911" fmla="*/ 3329295 h 6367455"/>
                <a:gd name="connsiteX5912" fmla="*/ 2633295 w 6891715"/>
                <a:gd name="connsiteY5912" fmla="*/ 3341995 h 6367455"/>
                <a:gd name="connsiteX5913" fmla="*/ 2611922 w 6891715"/>
                <a:gd name="connsiteY5913" fmla="*/ 3326437 h 6367455"/>
                <a:gd name="connsiteX5914" fmla="*/ 2610646 w 6891715"/>
                <a:gd name="connsiteY5914" fmla="*/ 3332788 h 6367455"/>
                <a:gd name="connsiteX5915" fmla="*/ 2600118 w 6891715"/>
                <a:gd name="connsiteY5915" fmla="*/ 3338185 h 6367455"/>
                <a:gd name="connsiteX5916" fmla="*/ 2613836 w 6891715"/>
                <a:gd name="connsiteY5916" fmla="*/ 3345487 h 6367455"/>
                <a:gd name="connsiteX5917" fmla="*/ 2623406 w 6891715"/>
                <a:gd name="connsiteY5917" fmla="*/ 3351521 h 6367455"/>
                <a:gd name="connsiteX5918" fmla="*/ 2619578 w 6891715"/>
                <a:gd name="connsiteY5918" fmla="*/ 3361362 h 6367455"/>
                <a:gd name="connsiteX5919" fmla="*/ 2601394 w 6891715"/>
                <a:gd name="connsiteY5919" fmla="*/ 3364538 h 6367455"/>
                <a:gd name="connsiteX5920" fmla="*/ 2589910 w 6891715"/>
                <a:gd name="connsiteY5920" fmla="*/ 3350885 h 6367455"/>
                <a:gd name="connsiteX5921" fmla="*/ 2585444 w 6891715"/>
                <a:gd name="connsiteY5921" fmla="*/ 3365808 h 6367455"/>
                <a:gd name="connsiteX5922" fmla="*/ 2574917 w 6891715"/>
                <a:gd name="connsiteY5922" fmla="*/ 3368983 h 6367455"/>
                <a:gd name="connsiteX5923" fmla="*/ 2595014 w 6891715"/>
                <a:gd name="connsiteY5923" fmla="*/ 3377237 h 6367455"/>
                <a:gd name="connsiteX5924" fmla="*/ 2582573 w 6891715"/>
                <a:gd name="connsiteY5924" fmla="*/ 3389937 h 6367455"/>
                <a:gd name="connsiteX5925" fmla="*/ 2569813 w 6891715"/>
                <a:gd name="connsiteY5925" fmla="*/ 3402954 h 6367455"/>
                <a:gd name="connsiteX5926" fmla="*/ 2585763 w 6891715"/>
                <a:gd name="connsiteY5926" fmla="*/ 3402637 h 6367455"/>
                <a:gd name="connsiteX5927" fmla="*/ 2588953 w 6891715"/>
                <a:gd name="connsiteY5927" fmla="*/ 3413114 h 6367455"/>
                <a:gd name="connsiteX5928" fmla="*/ 2577788 w 6891715"/>
                <a:gd name="connsiteY5928" fmla="*/ 3423909 h 6367455"/>
                <a:gd name="connsiteX5929" fmla="*/ 2575874 w 6891715"/>
                <a:gd name="connsiteY5929" fmla="*/ 3453119 h 6367455"/>
                <a:gd name="connsiteX5930" fmla="*/ 2562157 w 6891715"/>
                <a:gd name="connsiteY5930" fmla="*/ 3465819 h 6367455"/>
                <a:gd name="connsiteX5931" fmla="*/ 2563114 w 6891715"/>
                <a:gd name="connsiteY5931" fmla="*/ 3482964 h 6367455"/>
                <a:gd name="connsiteX5932" fmla="*/ 2585444 w 6891715"/>
                <a:gd name="connsiteY5932" fmla="*/ 3482964 h 6367455"/>
                <a:gd name="connsiteX5933" fmla="*/ 2587996 w 6891715"/>
                <a:gd name="connsiteY5933" fmla="*/ 3499474 h 6367455"/>
                <a:gd name="connsiteX5934" fmla="*/ 2580659 w 6891715"/>
                <a:gd name="connsiteY5934" fmla="*/ 3508999 h 6367455"/>
                <a:gd name="connsiteX5935" fmla="*/ 2566623 w 6891715"/>
                <a:gd name="connsiteY5935" fmla="*/ 3502967 h 6367455"/>
                <a:gd name="connsiteX5936" fmla="*/ 2560243 w 6891715"/>
                <a:gd name="connsiteY5936" fmla="*/ 3513762 h 6367455"/>
                <a:gd name="connsiteX5937" fmla="*/ 2567491 w 6891715"/>
                <a:gd name="connsiteY5937" fmla="*/ 3516467 h 6367455"/>
                <a:gd name="connsiteX5938" fmla="*/ 2568100 w 6891715"/>
                <a:gd name="connsiteY5938" fmla="*/ 3516283 h 6367455"/>
                <a:gd name="connsiteX5939" fmla="*/ 2562070 w 6891715"/>
                <a:gd name="connsiteY5939" fmla="*/ 3526755 h 6367455"/>
                <a:gd name="connsiteX5940" fmla="*/ 2582699 w 6891715"/>
                <a:gd name="connsiteY5940" fmla="*/ 3515014 h 6367455"/>
                <a:gd name="connsiteX5941" fmla="*/ 2599838 w 6891715"/>
                <a:gd name="connsiteY5941" fmla="*/ 3521043 h 6367455"/>
                <a:gd name="connsiteX5942" fmla="*/ 2608407 w 6891715"/>
                <a:gd name="connsiteY5942" fmla="*/ 3520091 h 6367455"/>
                <a:gd name="connsiteX5943" fmla="*/ 2614755 w 6891715"/>
                <a:gd name="connsiteY5943" fmla="*/ 3530563 h 6367455"/>
                <a:gd name="connsiteX5944" fmla="*/ 2615707 w 6891715"/>
                <a:gd name="connsiteY5944" fmla="*/ 3540083 h 6367455"/>
                <a:gd name="connsiteX5945" fmla="*/ 2613803 w 6891715"/>
                <a:gd name="connsiteY5945" fmla="*/ 3551507 h 6367455"/>
                <a:gd name="connsiteX5946" fmla="*/ 2601108 w 6891715"/>
                <a:gd name="connsiteY5946" fmla="*/ 3567373 h 6367455"/>
                <a:gd name="connsiteX5947" fmla="*/ 2625546 w 6891715"/>
                <a:gd name="connsiteY5947" fmla="*/ 3572768 h 6367455"/>
                <a:gd name="connsiteX5948" fmla="*/ 2632211 w 6891715"/>
                <a:gd name="connsiteY5948" fmla="*/ 3589268 h 6367455"/>
                <a:gd name="connsiteX5949" fmla="*/ 2641415 w 6891715"/>
                <a:gd name="connsiteY5949" fmla="*/ 3572450 h 6367455"/>
                <a:gd name="connsiteX5950" fmla="*/ 2656332 w 6891715"/>
                <a:gd name="connsiteY5950" fmla="*/ 3581970 h 6367455"/>
                <a:gd name="connsiteX5951" fmla="*/ 2676645 w 6891715"/>
                <a:gd name="connsiteY5951" fmla="*/ 3598471 h 6367455"/>
                <a:gd name="connsiteX5952" fmla="*/ 2687118 w 6891715"/>
                <a:gd name="connsiteY5952" fmla="*/ 3589903 h 6367455"/>
                <a:gd name="connsiteX5953" fmla="*/ 2716952 w 6891715"/>
                <a:gd name="connsiteY5953" fmla="*/ 3583239 h 6367455"/>
                <a:gd name="connsiteX5954" fmla="*/ 2718857 w 6891715"/>
                <a:gd name="connsiteY5954" fmla="*/ 3591807 h 6367455"/>
                <a:gd name="connsiteX5955" fmla="*/ 2705527 w 6891715"/>
                <a:gd name="connsiteY5955" fmla="*/ 3618462 h 6367455"/>
                <a:gd name="connsiteX5956" fmla="*/ 2698227 w 6891715"/>
                <a:gd name="connsiteY5956" fmla="*/ 3624809 h 6367455"/>
                <a:gd name="connsiteX5957" fmla="*/ 2683310 w 6891715"/>
                <a:gd name="connsiteY5957" fmla="*/ 3633059 h 6367455"/>
                <a:gd name="connsiteX5958" fmla="*/ 2687753 w 6891715"/>
                <a:gd name="connsiteY5958" fmla="*/ 3662571 h 6367455"/>
                <a:gd name="connsiteX5959" fmla="*/ 2695370 w 6891715"/>
                <a:gd name="connsiteY5959" fmla="*/ 3664792 h 6367455"/>
                <a:gd name="connsiteX5960" fmla="*/ 2708066 w 6891715"/>
                <a:gd name="connsiteY5960" fmla="*/ 3651782 h 6367455"/>
                <a:gd name="connsiteX5961" fmla="*/ 2732187 w 6891715"/>
                <a:gd name="connsiteY5961" fmla="*/ 3647339 h 6367455"/>
                <a:gd name="connsiteX5962" fmla="*/ 2758530 w 6891715"/>
                <a:gd name="connsiteY5962" fmla="*/ 3660032 h 6367455"/>
                <a:gd name="connsiteX5963" fmla="*/ 2754404 w 6891715"/>
                <a:gd name="connsiteY5963" fmla="*/ 3641945 h 6367455"/>
                <a:gd name="connsiteX5964" fmla="*/ 2768051 w 6891715"/>
                <a:gd name="connsiteY5964" fmla="*/ 3643214 h 6367455"/>
                <a:gd name="connsiteX5965" fmla="*/ 2768686 w 6891715"/>
                <a:gd name="connsiteY5965" fmla="*/ 3631473 h 6367455"/>
                <a:gd name="connsiteX5966" fmla="*/ 2805820 w 6891715"/>
                <a:gd name="connsiteY5966" fmla="*/ 3609895 h 6367455"/>
                <a:gd name="connsiteX5967" fmla="*/ 2817563 w 6891715"/>
                <a:gd name="connsiteY5967" fmla="*/ 3614020 h 6367455"/>
                <a:gd name="connsiteX5968" fmla="*/ 2814389 w 6891715"/>
                <a:gd name="connsiteY5968" fmla="*/ 3622588 h 6367455"/>
                <a:gd name="connsiteX5969" fmla="*/ 2828989 w 6891715"/>
                <a:gd name="connsiteY5969" fmla="*/ 3614020 h 6367455"/>
                <a:gd name="connsiteX5970" fmla="*/ 2832162 w 6891715"/>
                <a:gd name="connsiteY5970" fmla="*/ 3598154 h 6367455"/>
                <a:gd name="connsiteX5971" fmla="*/ 2850888 w 6891715"/>
                <a:gd name="connsiteY5971" fmla="*/ 3576893 h 6367455"/>
                <a:gd name="connsiteX5972" fmla="*/ 2881674 w 6891715"/>
                <a:gd name="connsiteY5972" fmla="*/ 3576575 h 6367455"/>
                <a:gd name="connsiteX5973" fmla="*/ 2881674 w 6891715"/>
                <a:gd name="connsiteY5973" fmla="*/ 3581970 h 6367455"/>
                <a:gd name="connsiteX5974" fmla="*/ 2859457 w 6891715"/>
                <a:gd name="connsiteY5974" fmla="*/ 3581335 h 6367455"/>
                <a:gd name="connsiteX5975" fmla="*/ 2855331 w 6891715"/>
                <a:gd name="connsiteY5975" fmla="*/ 3595615 h 6367455"/>
                <a:gd name="connsiteX5976" fmla="*/ 2845810 w 6891715"/>
                <a:gd name="connsiteY5976" fmla="*/ 3601010 h 6367455"/>
                <a:gd name="connsiteX5977" fmla="*/ 2847079 w 6891715"/>
                <a:gd name="connsiteY5977" fmla="*/ 3608308 h 6367455"/>
                <a:gd name="connsiteX5978" fmla="*/ 2854379 w 6891715"/>
                <a:gd name="connsiteY5978" fmla="*/ 3613703 h 6367455"/>
                <a:gd name="connsiteX5979" fmla="*/ 2871518 w 6891715"/>
                <a:gd name="connsiteY5979" fmla="*/ 3593711 h 6367455"/>
                <a:gd name="connsiteX5980" fmla="*/ 2890243 w 6891715"/>
                <a:gd name="connsiteY5980" fmla="*/ 3590538 h 6367455"/>
                <a:gd name="connsiteX5981" fmla="*/ 2893417 w 6891715"/>
                <a:gd name="connsiteY5981" fmla="*/ 3582922 h 6367455"/>
                <a:gd name="connsiteX5982" fmla="*/ 2899765 w 6891715"/>
                <a:gd name="connsiteY5982" fmla="*/ 3580383 h 6367455"/>
                <a:gd name="connsiteX5983" fmla="*/ 2913412 w 6891715"/>
                <a:gd name="connsiteY5983" fmla="*/ 3595298 h 6367455"/>
                <a:gd name="connsiteX5984" fmla="*/ 2926425 w 6891715"/>
                <a:gd name="connsiteY5984" fmla="*/ 3613068 h 6367455"/>
                <a:gd name="connsiteX5985" fmla="*/ 2931821 w 6891715"/>
                <a:gd name="connsiteY5985" fmla="*/ 3619414 h 6367455"/>
                <a:gd name="connsiteX5986" fmla="*/ 2941342 w 6891715"/>
                <a:gd name="connsiteY5986" fmla="*/ 3618462 h 6367455"/>
                <a:gd name="connsiteX5987" fmla="*/ 2949911 w 6891715"/>
                <a:gd name="connsiteY5987" fmla="*/ 3630838 h 6367455"/>
                <a:gd name="connsiteX5988" fmla="*/ 2953085 w 6891715"/>
                <a:gd name="connsiteY5988" fmla="*/ 3623222 h 6367455"/>
                <a:gd name="connsiteX5989" fmla="*/ 2964828 w 6891715"/>
                <a:gd name="connsiteY5989" fmla="*/ 3624492 h 6367455"/>
                <a:gd name="connsiteX5990" fmla="*/ 2968954 w 6891715"/>
                <a:gd name="connsiteY5990" fmla="*/ 3637185 h 6367455"/>
                <a:gd name="connsiteX5991" fmla="*/ 2976572 w 6891715"/>
                <a:gd name="connsiteY5991" fmla="*/ 3640041 h 6367455"/>
                <a:gd name="connsiteX5992" fmla="*/ 2969907 w 6891715"/>
                <a:gd name="connsiteY5992" fmla="*/ 3643214 h 6367455"/>
                <a:gd name="connsiteX5993" fmla="*/ 2980698 w 6891715"/>
                <a:gd name="connsiteY5993" fmla="*/ 3654638 h 6367455"/>
                <a:gd name="connsiteX5994" fmla="*/ 2976572 w 6891715"/>
                <a:gd name="connsiteY5994" fmla="*/ 3663205 h 6367455"/>
                <a:gd name="connsiteX5995" fmla="*/ 2967368 w 6891715"/>
                <a:gd name="connsiteY5995" fmla="*/ 3668600 h 6367455"/>
                <a:gd name="connsiteX5996" fmla="*/ 2996884 w 6891715"/>
                <a:gd name="connsiteY5996" fmla="*/ 3682880 h 6367455"/>
                <a:gd name="connsiteX5997" fmla="*/ 3010849 w 6891715"/>
                <a:gd name="connsiteY5997" fmla="*/ 3681928 h 6367455"/>
                <a:gd name="connsiteX5998" fmla="*/ 3020370 w 6891715"/>
                <a:gd name="connsiteY5998" fmla="*/ 3682562 h 6367455"/>
                <a:gd name="connsiteX5999" fmla="*/ 3025449 w 6891715"/>
                <a:gd name="connsiteY5999" fmla="*/ 3695255 h 6367455"/>
                <a:gd name="connsiteX6000" fmla="*/ 3034018 w 6891715"/>
                <a:gd name="connsiteY6000" fmla="*/ 3687957 h 6367455"/>
                <a:gd name="connsiteX6001" fmla="*/ 3042587 w 6891715"/>
                <a:gd name="connsiteY6001" fmla="*/ 3696525 h 6367455"/>
                <a:gd name="connsiteX6002" fmla="*/ 3047983 w 6891715"/>
                <a:gd name="connsiteY6002" fmla="*/ 3697477 h 6367455"/>
                <a:gd name="connsiteX6003" fmla="*/ 3048253 w 6891715"/>
                <a:gd name="connsiteY6003" fmla="*/ 3697418 h 6367455"/>
                <a:gd name="connsiteX6004" fmla="*/ 3053010 w 6891715"/>
                <a:gd name="connsiteY6004" fmla="*/ 3686615 h 6367455"/>
                <a:gd name="connsiteX6005" fmla="*/ 3058403 w 6891715"/>
                <a:gd name="connsiteY6005" fmla="*/ 3678990 h 6367455"/>
                <a:gd name="connsiteX6006" fmla="*/ 3051107 w 6891715"/>
                <a:gd name="connsiteY6006" fmla="*/ 3676130 h 6367455"/>
                <a:gd name="connsiteX6007" fmla="*/ 3044446 w 6891715"/>
                <a:gd name="connsiteY6007" fmla="*/ 3662468 h 6367455"/>
                <a:gd name="connsiteX6008" fmla="*/ 3053010 w 6891715"/>
                <a:gd name="connsiteY6008" fmla="*/ 3651665 h 6367455"/>
                <a:gd name="connsiteX6009" fmla="*/ 3065698 w 6891715"/>
                <a:gd name="connsiteY6009" fmla="*/ 3656113 h 6367455"/>
                <a:gd name="connsiteX6010" fmla="*/ 3076165 w 6891715"/>
                <a:gd name="connsiteY6010" fmla="*/ 3645310 h 6367455"/>
                <a:gd name="connsiteX6011" fmla="*/ 3086632 w 6891715"/>
                <a:gd name="connsiteY6011" fmla="*/ 3630695 h 6367455"/>
                <a:gd name="connsiteX6012" fmla="*/ 3141504 w 6891715"/>
                <a:gd name="connsiteY6012" fmla="*/ 3610996 h 6367455"/>
                <a:gd name="connsiteX6013" fmla="*/ 3188765 w 6891715"/>
                <a:gd name="connsiteY6013" fmla="*/ 3602099 h 6367455"/>
                <a:gd name="connsiteX6014" fmla="*/ 3213822 w 6891715"/>
                <a:gd name="connsiteY6014" fmla="*/ 3577316 h 6367455"/>
                <a:gd name="connsiteX6015" fmla="*/ 3238880 w 6891715"/>
                <a:gd name="connsiteY6015" fmla="*/ 3549991 h 6367455"/>
                <a:gd name="connsiteX6016" fmla="*/ 3272818 w 6891715"/>
                <a:gd name="connsiteY6016" fmla="*/ 3544590 h 6367455"/>
                <a:gd name="connsiteX6017" fmla="*/ 3302317 w 6891715"/>
                <a:gd name="connsiteY6017" fmla="*/ 3522031 h 6367455"/>
                <a:gd name="connsiteX6018" fmla="*/ 3339110 w 6891715"/>
                <a:gd name="connsiteY6018" fmla="*/ 3514088 h 6367455"/>
                <a:gd name="connsiteX6019" fmla="*/ 3386687 w 6891715"/>
                <a:gd name="connsiteY6019" fmla="*/ 3502014 h 6367455"/>
                <a:gd name="connsiteX6020" fmla="*/ 3430776 w 6891715"/>
                <a:gd name="connsiteY6020" fmla="*/ 3504873 h 6367455"/>
                <a:gd name="connsiteX6021" fmla="*/ 3456785 w 6891715"/>
                <a:gd name="connsiteY6021" fmla="*/ 3522666 h 6367455"/>
                <a:gd name="connsiteX6022" fmla="*/ 3463129 w 6891715"/>
                <a:gd name="connsiteY6022" fmla="*/ 3542683 h 6367455"/>
                <a:gd name="connsiteX6023" fmla="*/ 3461860 w 6891715"/>
                <a:gd name="connsiteY6023" fmla="*/ 3548085 h 6367455"/>
                <a:gd name="connsiteX6024" fmla="*/ 3456785 w 6891715"/>
                <a:gd name="connsiteY6024" fmla="*/ 3538553 h 6367455"/>
                <a:gd name="connsiteX6025" fmla="*/ 3446001 w 6891715"/>
                <a:gd name="connsiteY6025" fmla="*/ 3522031 h 6367455"/>
                <a:gd name="connsiteX6026" fmla="*/ 3437754 w 6891715"/>
                <a:gd name="connsiteY6026" fmla="*/ 3516629 h 6367455"/>
                <a:gd name="connsiteX6027" fmla="*/ 3427921 w 6891715"/>
                <a:gd name="connsiteY6027" fmla="*/ 3526161 h 6367455"/>
                <a:gd name="connsiteX6028" fmla="*/ 3431093 w 6891715"/>
                <a:gd name="connsiteY6028" fmla="*/ 3542048 h 6367455"/>
                <a:gd name="connsiteX6029" fmla="*/ 3434899 w 6891715"/>
                <a:gd name="connsiteY6029" fmla="*/ 3563971 h 6367455"/>
                <a:gd name="connsiteX6030" fmla="*/ 3458054 w 6891715"/>
                <a:gd name="connsiteY6030" fmla="*/ 3574139 h 6367455"/>
                <a:gd name="connsiteX6031" fmla="*/ 3465666 w 6891715"/>
                <a:gd name="connsiteY6031" fmla="*/ 3582718 h 6367455"/>
                <a:gd name="connsiteX6032" fmla="*/ 3486600 w 6891715"/>
                <a:gd name="connsiteY6032" fmla="*/ 3581447 h 6367455"/>
                <a:gd name="connsiteX6033" fmla="*/ 3509120 w 6891715"/>
                <a:gd name="connsiteY6033" fmla="*/ 3573821 h 6367455"/>
                <a:gd name="connsiteX6034" fmla="*/ 3545596 w 6891715"/>
                <a:gd name="connsiteY6034" fmla="*/ 3546178 h 6367455"/>
                <a:gd name="connsiteX6035" fmla="*/ 3551623 w 6891715"/>
                <a:gd name="connsiteY6035" fmla="*/ 3527115 h 6367455"/>
                <a:gd name="connsiteX6036" fmla="*/ 3556063 w 6891715"/>
                <a:gd name="connsiteY6036" fmla="*/ 3529339 h 6367455"/>
                <a:gd name="connsiteX6037" fmla="*/ 3553843 w 6891715"/>
                <a:gd name="connsiteY6037" fmla="*/ 3545861 h 6367455"/>
                <a:gd name="connsiteX6038" fmla="*/ 3537350 w 6891715"/>
                <a:gd name="connsiteY6038" fmla="*/ 3563018 h 6367455"/>
                <a:gd name="connsiteX6039" fmla="*/ 3512292 w 6891715"/>
                <a:gd name="connsiteY6039" fmla="*/ 3580176 h 6367455"/>
                <a:gd name="connsiteX6040" fmla="*/ 3500556 w 6891715"/>
                <a:gd name="connsiteY6040" fmla="*/ 3581447 h 6367455"/>
                <a:gd name="connsiteX6041" fmla="*/ 3506900 w 6891715"/>
                <a:gd name="connsiteY6041" fmla="*/ 3602099 h 6367455"/>
                <a:gd name="connsiteX6042" fmla="*/ 3515464 w 6891715"/>
                <a:gd name="connsiteY6042" fmla="*/ 3595744 h 6367455"/>
                <a:gd name="connsiteX6043" fmla="*/ 3533226 w 6891715"/>
                <a:gd name="connsiteY6043" fmla="*/ 3583035 h 6367455"/>
                <a:gd name="connsiteX6044" fmla="*/ 3547817 w 6891715"/>
                <a:gd name="connsiteY6044" fmla="*/ 3570008 h 6367455"/>
                <a:gd name="connsiteX6045" fmla="*/ 3548486 w 6891715"/>
                <a:gd name="connsiteY6045" fmla="*/ 3570035 h 6367455"/>
                <a:gd name="connsiteX6046" fmla="*/ 3560714 w 6891715"/>
                <a:gd name="connsiteY6046" fmla="*/ 3555040 h 6367455"/>
                <a:gd name="connsiteX6047" fmla="*/ 3566741 w 6891715"/>
                <a:gd name="connsiteY6047" fmla="*/ 3539165 h 6367455"/>
                <a:gd name="connsiteX6048" fmla="*/ 3585771 w 6891715"/>
                <a:gd name="connsiteY6048" fmla="*/ 3539165 h 6367455"/>
                <a:gd name="connsiteX6049" fmla="*/ 3609241 w 6891715"/>
                <a:gd name="connsiteY6049" fmla="*/ 3538847 h 6367455"/>
                <a:gd name="connsiteX6050" fmla="*/ 3606704 w 6891715"/>
                <a:gd name="connsiteY6050" fmla="*/ 3518845 h 6367455"/>
                <a:gd name="connsiteX6051" fmla="*/ 3596555 w 6891715"/>
                <a:gd name="connsiteY6051" fmla="*/ 3527417 h 6367455"/>
                <a:gd name="connsiteX6052" fmla="*/ 3585771 w 6891715"/>
                <a:gd name="connsiteY6052" fmla="*/ 3521067 h 6367455"/>
                <a:gd name="connsiteX6053" fmla="*/ 3578159 w 6891715"/>
                <a:gd name="connsiteY6053" fmla="*/ 3514717 h 6367455"/>
                <a:gd name="connsiteX6054" fmla="*/ 3562617 w 6891715"/>
                <a:gd name="connsiteY6054" fmla="*/ 3528370 h 6367455"/>
                <a:gd name="connsiteX6055" fmla="*/ 3556274 w 6891715"/>
                <a:gd name="connsiteY6055" fmla="*/ 3522655 h 6367455"/>
                <a:gd name="connsiteX6056" fmla="*/ 3566424 w 6891715"/>
                <a:gd name="connsiteY6056" fmla="*/ 3510907 h 6367455"/>
                <a:gd name="connsiteX6057" fmla="*/ 3567375 w 6891715"/>
                <a:gd name="connsiteY6057" fmla="*/ 3495032 h 6367455"/>
                <a:gd name="connsiteX6058" fmla="*/ 3567375 w 6891715"/>
                <a:gd name="connsiteY6058" fmla="*/ 3487412 h 6367455"/>
                <a:gd name="connsiteX6059" fmla="*/ 3575939 w 6891715"/>
                <a:gd name="connsiteY6059" fmla="*/ 3481062 h 6367455"/>
                <a:gd name="connsiteX6060" fmla="*/ 3586722 w 6891715"/>
                <a:gd name="connsiteY6060" fmla="*/ 3486460 h 6367455"/>
                <a:gd name="connsiteX6061" fmla="*/ 3611779 w 6891715"/>
                <a:gd name="connsiteY6061" fmla="*/ 3480745 h 6367455"/>
                <a:gd name="connsiteX6062" fmla="*/ 3634932 w 6891715"/>
                <a:gd name="connsiteY6062" fmla="*/ 3463917 h 6367455"/>
                <a:gd name="connsiteX6063" fmla="*/ 3654914 w 6891715"/>
                <a:gd name="connsiteY6063" fmla="*/ 3438200 h 6367455"/>
                <a:gd name="connsiteX6064" fmla="*/ 3667283 w 6891715"/>
                <a:gd name="connsiteY6064" fmla="*/ 3406449 h 6367455"/>
                <a:gd name="connsiteX6065" fmla="*/ 3670138 w 6891715"/>
                <a:gd name="connsiteY6065" fmla="*/ 3375969 h 6367455"/>
                <a:gd name="connsiteX6066" fmla="*/ 3668869 w 6891715"/>
                <a:gd name="connsiteY6066" fmla="*/ 3359142 h 6367455"/>
                <a:gd name="connsiteX6067" fmla="*/ 3678384 w 6891715"/>
                <a:gd name="connsiteY6067" fmla="*/ 3375969 h 6367455"/>
                <a:gd name="connsiteX6068" fmla="*/ 3674578 w 6891715"/>
                <a:gd name="connsiteY6068" fmla="*/ 3399147 h 6367455"/>
                <a:gd name="connsiteX6069" fmla="*/ 3669186 w 6891715"/>
                <a:gd name="connsiteY6069" fmla="*/ 3428675 h 6367455"/>
                <a:gd name="connsiteX6070" fmla="*/ 3653645 w 6891715"/>
                <a:gd name="connsiteY6070" fmla="*/ 3454392 h 6367455"/>
                <a:gd name="connsiteX6071" fmla="*/ 3630809 w 6891715"/>
                <a:gd name="connsiteY6071" fmla="*/ 3477570 h 6367455"/>
                <a:gd name="connsiteX6072" fmla="*/ 3645716 w 6891715"/>
                <a:gd name="connsiteY6072" fmla="*/ 3486777 h 6367455"/>
                <a:gd name="connsiteX6073" fmla="*/ 3655231 w 6891715"/>
                <a:gd name="connsiteY6073" fmla="*/ 3484555 h 6367455"/>
                <a:gd name="connsiteX6074" fmla="*/ 3666966 w 6891715"/>
                <a:gd name="connsiteY6074" fmla="*/ 3492810 h 6367455"/>
                <a:gd name="connsiteX6075" fmla="*/ 3674261 w 6891715"/>
                <a:gd name="connsiteY6075" fmla="*/ 3493762 h 6367455"/>
                <a:gd name="connsiteX6076" fmla="*/ 3685996 w 6891715"/>
                <a:gd name="connsiteY6076" fmla="*/ 3483285 h 6367455"/>
                <a:gd name="connsiteX6077" fmla="*/ 3685679 w 6891715"/>
                <a:gd name="connsiteY6077" fmla="*/ 3440105 h 6367455"/>
                <a:gd name="connsiteX6078" fmla="*/ 3704392 w 6891715"/>
                <a:gd name="connsiteY6078" fmla="*/ 3434707 h 6367455"/>
                <a:gd name="connsiteX6079" fmla="*/ 3704870 w 6891715"/>
                <a:gd name="connsiteY6079" fmla="*/ 3434453 h 6367455"/>
                <a:gd name="connsiteX6080" fmla="*/ 3687725 w 6891715"/>
                <a:gd name="connsiteY6080" fmla="*/ 3417674 h 6367455"/>
                <a:gd name="connsiteX6081" fmla="*/ 3695980 w 6891715"/>
                <a:gd name="connsiteY6081" fmla="*/ 3386333 h 6367455"/>
                <a:gd name="connsiteX6082" fmla="*/ 3693757 w 6891715"/>
                <a:gd name="connsiteY6082" fmla="*/ 3363862 h 6367455"/>
                <a:gd name="connsiteX6083" fmla="*/ 3677565 w 6891715"/>
                <a:gd name="connsiteY6083" fmla="*/ 3340116 h 6367455"/>
                <a:gd name="connsiteX6084" fmla="*/ 3675025 w 6891715"/>
                <a:gd name="connsiteY6084" fmla="*/ 3289461 h 6367455"/>
                <a:gd name="connsiteX6085" fmla="*/ 3674090 w 6891715"/>
                <a:gd name="connsiteY6085" fmla="*/ 3289477 h 6367455"/>
                <a:gd name="connsiteX6086" fmla="*/ 3655659 w 6891715"/>
                <a:gd name="connsiteY6086" fmla="*/ 3250015 h 6367455"/>
                <a:gd name="connsiteX6087" fmla="*/ 3654388 w 6891715"/>
                <a:gd name="connsiteY6087" fmla="*/ 3204505 h 6367455"/>
                <a:gd name="connsiteX6088" fmla="*/ 3668688 w 6891715"/>
                <a:gd name="connsiteY6088" fmla="*/ 3170454 h 6367455"/>
                <a:gd name="connsiteX6089" fmla="*/ 3696652 w 6891715"/>
                <a:gd name="connsiteY6089" fmla="*/ 3126857 h 6367455"/>
                <a:gd name="connsiteX6090" fmla="*/ 3697606 w 6891715"/>
                <a:gd name="connsiteY6090" fmla="*/ 3085805 h 6367455"/>
                <a:gd name="connsiteX6091" fmla="*/ 3709046 w 6891715"/>
                <a:gd name="connsiteY6091" fmla="*/ 3063529 h 6367455"/>
                <a:gd name="connsiteX6092" fmla="*/ 3745590 w 6891715"/>
                <a:gd name="connsiteY6092" fmla="*/ 3029479 h 6367455"/>
                <a:gd name="connsiteX6093" fmla="*/ 3771013 w 6891715"/>
                <a:gd name="connsiteY6093" fmla="*/ 3028842 h 6367455"/>
                <a:gd name="connsiteX6094" fmla="*/ 3796753 w 6891715"/>
                <a:gd name="connsiteY6094" fmla="*/ 3017386 h 6367455"/>
                <a:gd name="connsiteX6095" fmla="*/ 3810100 w 6891715"/>
                <a:gd name="connsiteY6095" fmla="*/ 3007203 h 6367455"/>
                <a:gd name="connsiteX6096" fmla="*/ 3815502 w 6891715"/>
                <a:gd name="connsiteY6096" fmla="*/ 3012612 h 6367455"/>
                <a:gd name="connsiteX6097" fmla="*/ 3816773 w 6891715"/>
                <a:gd name="connsiteY6097" fmla="*/ 3032979 h 6367455"/>
                <a:gd name="connsiteX6098" fmla="*/ 3826307 w 6891715"/>
                <a:gd name="connsiteY6098" fmla="*/ 3045390 h 6367455"/>
                <a:gd name="connsiteX6099" fmla="*/ 3859673 w 6891715"/>
                <a:gd name="connsiteY6099" fmla="*/ 3073712 h 6367455"/>
                <a:gd name="connsiteX6100" fmla="*/ 3854271 w 6891715"/>
                <a:gd name="connsiteY6100" fmla="*/ 3098216 h 6367455"/>
                <a:gd name="connsiteX6101" fmla="*/ 3863805 w 6891715"/>
                <a:gd name="connsiteY6101" fmla="*/ 3104262 h 6367455"/>
                <a:gd name="connsiteX6102" fmla="*/ 3860627 w 6891715"/>
                <a:gd name="connsiteY6102" fmla="*/ 3083260 h 6367455"/>
                <a:gd name="connsiteX6103" fmla="*/ 3862851 w 6891715"/>
                <a:gd name="connsiteY6103" fmla="*/ 3077850 h 6367455"/>
                <a:gd name="connsiteX6104" fmla="*/ 3872385 w 6891715"/>
                <a:gd name="connsiteY6104" fmla="*/ 3090261 h 6367455"/>
                <a:gd name="connsiteX6105" fmla="*/ 3874609 w 6891715"/>
                <a:gd name="connsiteY6105" fmla="*/ 3098853 h 6367455"/>
                <a:gd name="connsiteX6106" fmla="*/ 3877787 w 6891715"/>
                <a:gd name="connsiteY6106" fmla="*/ 3109354 h 6367455"/>
                <a:gd name="connsiteX6107" fmla="*/ 3882236 w 6891715"/>
                <a:gd name="connsiteY6107" fmla="*/ 3117628 h 6367455"/>
                <a:gd name="connsiteX6108" fmla="*/ 3891769 w 6891715"/>
                <a:gd name="connsiteY6108" fmla="*/ 3131312 h 6367455"/>
                <a:gd name="connsiteX6109" fmla="*/ 3922594 w 6891715"/>
                <a:gd name="connsiteY6109" fmla="*/ 3142768 h 6367455"/>
                <a:gd name="connsiteX6110" fmla="*/ 3948969 w 6891715"/>
                <a:gd name="connsiteY6110" fmla="*/ 3135131 h 6367455"/>
                <a:gd name="connsiteX6111" fmla="*/ 3957232 w 6891715"/>
                <a:gd name="connsiteY6111" fmla="*/ 3136085 h 6367455"/>
                <a:gd name="connsiteX6112" fmla="*/ 3960410 w 6891715"/>
                <a:gd name="connsiteY6112" fmla="*/ 3122083 h 6367455"/>
                <a:gd name="connsiteX6113" fmla="*/ 3982654 w 6891715"/>
                <a:gd name="connsiteY6113" fmla="*/ 3104262 h 6367455"/>
                <a:gd name="connsiteX6114" fmla="*/ 3985832 w 6891715"/>
                <a:gd name="connsiteY6114" fmla="*/ 3076895 h 6367455"/>
                <a:gd name="connsiteX6115" fmla="*/ 3981383 w 6891715"/>
                <a:gd name="connsiteY6115" fmla="*/ 2976653 h 6367455"/>
                <a:gd name="connsiteX6116" fmla="*/ 3982501 w 6891715"/>
                <a:gd name="connsiteY6116" fmla="*/ 2975985 h 6367455"/>
                <a:gd name="connsiteX6117" fmla="*/ 3991573 w 6891715"/>
                <a:gd name="connsiteY6117" fmla="*/ 2935037 h 6367455"/>
                <a:gd name="connsiteX6118" fmla="*/ 3999828 w 6891715"/>
                <a:gd name="connsiteY6118" fmla="*/ 2921399 h 6367455"/>
                <a:gd name="connsiteX6119" fmla="*/ 4005225 w 6891715"/>
                <a:gd name="connsiteY6119" fmla="*/ 2901414 h 6367455"/>
                <a:gd name="connsiteX6120" fmla="*/ 3997605 w 6891715"/>
                <a:gd name="connsiteY6120" fmla="*/ 2889994 h 6367455"/>
                <a:gd name="connsiteX6121" fmla="*/ 3978555 w 6891715"/>
                <a:gd name="connsiteY6121" fmla="*/ 2901414 h 6367455"/>
                <a:gd name="connsiteX6122" fmla="*/ 3973475 w 6891715"/>
                <a:gd name="connsiteY6122" fmla="*/ 2914104 h 6367455"/>
                <a:gd name="connsiteX6123" fmla="*/ 3963950 w 6891715"/>
                <a:gd name="connsiteY6123" fmla="*/ 2918545 h 6367455"/>
                <a:gd name="connsiteX6124" fmla="*/ 3940455 w 6891715"/>
                <a:gd name="connsiteY6124" fmla="*/ 2894434 h 6367455"/>
                <a:gd name="connsiteX6125" fmla="*/ 3928073 w 6891715"/>
                <a:gd name="connsiteY6125" fmla="*/ 2902364 h 6367455"/>
                <a:gd name="connsiteX6126" fmla="*/ 3921723 w 6891715"/>
                <a:gd name="connsiteY6126" fmla="*/ 2899193 h 6367455"/>
                <a:gd name="connsiteX6127" fmla="*/ 3919500 w 6891715"/>
                <a:gd name="connsiteY6127" fmla="*/ 2896020 h 6367455"/>
                <a:gd name="connsiteX6128" fmla="*/ 3916960 w 6891715"/>
                <a:gd name="connsiteY6128" fmla="*/ 2868741 h 6367455"/>
                <a:gd name="connsiteX6129" fmla="*/ 3900133 w 6891715"/>
                <a:gd name="connsiteY6129" fmla="*/ 2852882 h 6367455"/>
                <a:gd name="connsiteX6130" fmla="*/ 3898545 w 6891715"/>
                <a:gd name="connsiteY6130" fmla="*/ 2845269 h 6367455"/>
                <a:gd name="connsiteX6131" fmla="*/ 3912515 w 6891715"/>
                <a:gd name="connsiteY6131" fmla="*/ 2834801 h 6367455"/>
                <a:gd name="connsiteX6132" fmla="*/ 3932518 w 6891715"/>
                <a:gd name="connsiteY6132" fmla="*/ 2828459 h 6367455"/>
                <a:gd name="connsiteX6133" fmla="*/ 3930295 w 6891715"/>
                <a:gd name="connsiteY6133" fmla="*/ 2824018 h 6367455"/>
                <a:gd name="connsiteX6134" fmla="*/ 3908070 w 6891715"/>
                <a:gd name="connsiteY6134" fmla="*/ 2817036 h 6367455"/>
                <a:gd name="connsiteX6135" fmla="*/ 3901403 w 6891715"/>
                <a:gd name="connsiteY6135" fmla="*/ 2808469 h 6367455"/>
                <a:gd name="connsiteX6136" fmla="*/ 3902355 w 6891715"/>
                <a:gd name="connsiteY6136" fmla="*/ 2786583 h 6367455"/>
                <a:gd name="connsiteX6137" fmla="*/ 3911880 w 6891715"/>
                <a:gd name="connsiteY6137" fmla="*/ 2779921 h 6367455"/>
                <a:gd name="connsiteX6138" fmla="*/ 3895688 w 6891715"/>
                <a:gd name="connsiteY6138" fmla="*/ 2767550 h 6367455"/>
                <a:gd name="connsiteX6139" fmla="*/ 3898863 w 6891715"/>
                <a:gd name="connsiteY6139" fmla="*/ 2748515 h 6367455"/>
                <a:gd name="connsiteX6140" fmla="*/ 3935693 w 6891715"/>
                <a:gd name="connsiteY6140" fmla="*/ 2730435 h 6367455"/>
                <a:gd name="connsiteX6141" fmla="*/ 3953790 w 6891715"/>
                <a:gd name="connsiteY6141" fmla="*/ 2723772 h 6367455"/>
                <a:gd name="connsiteX6142" fmla="*/ 3954425 w 6891715"/>
                <a:gd name="connsiteY6142" fmla="*/ 2708229 h 6367455"/>
                <a:gd name="connsiteX6143" fmla="*/ 3974745 w 6891715"/>
                <a:gd name="connsiteY6143" fmla="*/ 2704740 h 6367455"/>
                <a:gd name="connsiteX6144" fmla="*/ 3988398 w 6891715"/>
                <a:gd name="connsiteY6144" fmla="*/ 2696176 h 6367455"/>
                <a:gd name="connsiteX6145" fmla="*/ 4018878 w 6891715"/>
                <a:gd name="connsiteY6145" fmla="*/ 2695858 h 6367455"/>
                <a:gd name="connsiteX6146" fmla="*/ 4031578 w 6891715"/>
                <a:gd name="connsiteY6146" fmla="*/ 2681900 h 6367455"/>
                <a:gd name="connsiteX6147" fmla="*/ 4043325 w 6891715"/>
                <a:gd name="connsiteY6147" fmla="*/ 2689514 h 6367455"/>
                <a:gd name="connsiteX6148" fmla="*/ 4051898 w 6891715"/>
                <a:gd name="connsiteY6148" fmla="*/ 2686343 h 6367455"/>
                <a:gd name="connsiteX6149" fmla="*/ 4094125 w 6891715"/>
                <a:gd name="connsiteY6149" fmla="*/ 2683804 h 6367455"/>
                <a:gd name="connsiteX6150" fmla="*/ 4084283 w 6891715"/>
                <a:gd name="connsiteY6150" fmla="*/ 2673338 h 6367455"/>
                <a:gd name="connsiteX6151" fmla="*/ 4090633 w 6891715"/>
                <a:gd name="connsiteY6151" fmla="*/ 2665722 h 6367455"/>
                <a:gd name="connsiteX6152" fmla="*/ 4100158 w 6891715"/>
                <a:gd name="connsiteY6152" fmla="*/ 2670164 h 6367455"/>
                <a:gd name="connsiteX6153" fmla="*/ 4106508 w 6891715"/>
                <a:gd name="connsiteY6153" fmla="*/ 2664770 h 6367455"/>
                <a:gd name="connsiteX6154" fmla="*/ 4121431 w 6891715"/>
                <a:gd name="connsiteY6154" fmla="*/ 2670800 h 6367455"/>
                <a:gd name="connsiteX6155" fmla="*/ 4137306 w 6891715"/>
                <a:gd name="connsiteY6155" fmla="*/ 2662232 h 6367455"/>
                <a:gd name="connsiteX6156" fmla="*/ 4172548 w 6891715"/>
                <a:gd name="connsiteY6156" fmla="*/ 2675557 h 6367455"/>
                <a:gd name="connsiteX6157" fmla="*/ 4198583 w 6891715"/>
                <a:gd name="connsiteY6157" fmla="*/ 2678411 h 6367455"/>
                <a:gd name="connsiteX6158" fmla="*/ 4233826 w 6891715"/>
                <a:gd name="connsiteY6158" fmla="*/ 2701568 h 6367455"/>
                <a:gd name="connsiteX6159" fmla="*/ 4281451 w 6891715"/>
                <a:gd name="connsiteY6159" fmla="*/ 2699030 h 6367455"/>
                <a:gd name="connsiteX6160" fmla="*/ 4298278 w 6891715"/>
                <a:gd name="connsiteY6160" fmla="*/ 2706010 h 6367455"/>
                <a:gd name="connsiteX6161" fmla="*/ 4304311 w 6891715"/>
                <a:gd name="connsiteY6161" fmla="*/ 2704740 h 6367455"/>
                <a:gd name="connsiteX6162" fmla="*/ 4319503 w 6891715"/>
                <a:gd name="connsiteY6162" fmla="*/ 2701170 h 6367455"/>
                <a:gd name="connsiteX6163" fmla="*/ 4319241 w 6891715"/>
                <a:gd name="connsiteY6163" fmla="*/ 2700844 h 6367455"/>
                <a:gd name="connsiteX6164" fmla="*/ 4330673 w 6891715"/>
                <a:gd name="connsiteY6164" fmla="*/ 2684654 h 6367455"/>
                <a:gd name="connsiteX6165" fmla="*/ 4340199 w 6891715"/>
                <a:gd name="connsiteY6165" fmla="*/ 2673226 h 6367455"/>
                <a:gd name="connsiteX6166" fmla="*/ 4327179 w 6891715"/>
                <a:gd name="connsiteY6166" fmla="*/ 2643387 h 6367455"/>
                <a:gd name="connsiteX6167" fmla="*/ 4338929 w 6891715"/>
                <a:gd name="connsiteY6167" fmla="*/ 2636086 h 6367455"/>
                <a:gd name="connsiteX6168" fmla="*/ 4358935 w 6891715"/>
                <a:gd name="connsiteY6168" fmla="*/ 2655767 h 6367455"/>
                <a:gd name="connsiteX6169" fmla="*/ 4370684 w 6891715"/>
                <a:gd name="connsiteY6169" fmla="*/ 2637673 h 6367455"/>
                <a:gd name="connsiteX6170" fmla="*/ 4385609 w 6891715"/>
                <a:gd name="connsiteY6170" fmla="*/ 2629102 h 6367455"/>
                <a:gd name="connsiteX6171" fmla="*/ 4403710 w 6891715"/>
                <a:gd name="connsiteY6171" fmla="*/ 2637673 h 6367455"/>
                <a:gd name="connsiteX6172" fmla="*/ 4434830 w 6891715"/>
                <a:gd name="connsiteY6172" fmla="*/ 2595137 h 6367455"/>
                <a:gd name="connsiteX6173" fmla="*/ 4447532 w 6891715"/>
                <a:gd name="connsiteY6173" fmla="*/ 2602438 h 6367455"/>
                <a:gd name="connsiteX6174" fmla="*/ 4488814 w 6891715"/>
                <a:gd name="connsiteY6174" fmla="*/ 2603073 h 6367455"/>
                <a:gd name="connsiteX6175" fmla="*/ 4533589 w 6891715"/>
                <a:gd name="connsiteY6175" fmla="*/ 2606882 h 6367455"/>
                <a:gd name="connsiteX6176" fmla="*/ 4546292 w 6891715"/>
                <a:gd name="connsiteY6176" fmla="*/ 2604978 h 6367455"/>
                <a:gd name="connsiteX6177" fmla="*/ 4545974 w 6891715"/>
                <a:gd name="connsiteY6177" fmla="*/ 2601803 h 6367455"/>
                <a:gd name="connsiteX6178" fmla="*/ 4542799 w 6891715"/>
                <a:gd name="connsiteY6178" fmla="*/ 2596406 h 6367455"/>
                <a:gd name="connsiteX6179" fmla="*/ 4551055 w 6891715"/>
                <a:gd name="connsiteY6179" fmla="*/ 2591010 h 6367455"/>
                <a:gd name="connsiteX6180" fmla="*/ 4552325 w 6891715"/>
                <a:gd name="connsiteY6180" fmla="*/ 2587835 h 6367455"/>
                <a:gd name="connsiteX6181" fmla="*/ 4513901 w 6891715"/>
                <a:gd name="connsiteY6181" fmla="*/ 2580852 h 6367455"/>
                <a:gd name="connsiteX6182" fmla="*/ 4525651 w 6891715"/>
                <a:gd name="connsiteY6182" fmla="*/ 2574503 h 6367455"/>
                <a:gd name="connsiteX6183" fmla="*/ 4517077 w 6891715"/>
                <a:gd name="connsiteY6183" fmla="*/ 2563711 h 6367455"/>
                <a:gd name="connsiteX6184" fmla="*/ 4471666 w 6891715"/>
                <a:gd name="connsiteY6184" fmla="*/ 2553870 h 6367455"/>
                <a:gd name="connsiteX6185" fmla="*/ 4444992 w 6891715"/>
                <a:gd name="connsiteY6185" fmla="*/ 2563393 h 6367455"/>
                <a:gd name="connsiteX6186" fmla="*/ 4436418 w 6891715"/>
                <a:gd name="connsiteY6186" fmla="*/ 2563393 h 6367455"/>
                <a:gd name="connsiteX6187" fmla="*/ 4401487 w 6891715"/>
                <a:gd name="connsiteY6187" fmla="*/ 2524983 h 6367455"/>
                <a:gd name="connsiteX6188" fmla="*/ 4387832 w 6891715"/>
                <a:gd name="connsiteY6188" fmla="*/ 2528158 h 6367455"/>
                <a:gd name="connsiteX6189" fmla="*/ 4373860 w 6891715"/>
                <a:gd name="connsiteY6189" fmla="*/ 2514506 h 6367455"/>
                <a:gd name="connsiteX6190" fmla="*/ 4379893 w 6891715"/>
                <a:gd name="connsiteY6190" fmla="*/ 2501808 h 6367455"/>
                <a:gd name="connsiteX6191" fmla="*/ 4369414 w 6891715"/>
                <a:gd name="connsiteY6191" fmla="*/ 2499904 h 6367455"/>
                <a:gd name="connsiteX6192" fmla="*/ 4375765 w 6891715"/>
                <a:gd name="connsiteY6192" fmla="*/ 2491335 h 6367455"/>
                <a:gd name="connsiteX6193" fmla="*/ 4396724 w 6891715"/>
                <a:gd name="connsiteY6193" fmla="*/ 2507842 h 6367455"/>
                <a:gd name="connsiteX6194" fmla="*/ 4403392 w 6891715"/>
                <a:gd name="connsiteY6194" fmla="*/ 2503713 h 6367455"/>
                <a:gd name="connsiteX6195" fmla="*/ 4391325 w 6891715"/>
                <a:gd name="connsiteY6195" fmla="*/ 2471016 h 6367455"/>
                <a:gd name="connsiteX6196" fmla="*/ 4401805 w 6891715"/>
                <a:gd name="connsiteY6196" fmla="*/ 2451021 h 6367455"/>
                <a:gd name="connsiteX6197" fmla="*/ 4397676 w 6891715"/>
                <a:gd name="connsiteY6197" fmla="*/ 2448164 h 6367455"/>
                <a:gd name="connsiteX6198" fmla="*/ 4380528 w 6891715"/>
                <a:gd name="connsiteY6198" fmla="*/ 2468480 h 6367455"/>
                <a:gd name="connsiteX6199" fmla="*/ 4359570 w 6891715"/>
                <a:gd name="connsiteY6199" fmla="*/ 2472606 h 6367455"/>
                <a:gd name="connsiteX6200" fmla="*/ 4349091 w 6891715"/>
                <a:gd name="connsiteY6200" fmla="*/ 2486252 h 6367455"/>
                <a:gd name="connsiteX6201" fmla="*/ 4327179 w 6891715"/>
                <a:gd name="connsiteY6201" fmla="*/ 2492603 h 6367455"/>
                <a:gd name="connsiteX6202" fmla="*/ 4309714 w 6891715"/>
                <a:gd name="connsiteY6202" fmla="*/ 2479268 h 6367455"/>
                <a:gd name="connsiteX6203" fmla="*/ 4297606 w 6891715"/>
                <a:gd name="connsiteY6203" fmla="*/ 2480204 h 6367455"/>
                <a:gd name="connsiteX6204" fmla="*/ 4286617 w 6891715"/>
                <a:gd name="connsiteY6204" fmla="*/ 2491790 h 6367455"/>
                <a:gd name="connsiteX6205" fmla="*/ 4260884 w 6891715"/>
                <a:gd name="connsiteY6205" fmla="*/ 2493060 h 6367455"/>
                <a:gd name="connsiteX6206" fmla="*/ 4248176 w 6891715"/>
                <a:gd name="connsiteY6206" fmla="*/ 2488934 h 6367455"/>
                <a:gd name="connsiteX6207" fmla="*/ 4217677 w 6891715"/>
                <a:gd name="connsiteY6207" fmla="*/ 2493380 h 6367455"/>
                <a:gd name="connsiteX6208" fmla="*/ 4197662 w 6891715"/>
                <a:gd name="connsiteY6208" fmla="*/ 2505443 h 6367455"/>
                <a:gd name="connsiteX6209" fmla="*/ 4175423 w 6891715"/>
                <a:gd name="connsiteY6209" fmla="*/ 2500996 h 6367455"/>
                <a:gd name="connsiteX6210" fmla="*/ 4168116 w 6891715"/>
                <a:gd name="connsiteY6210" fmla="*/ 2513693 h 6367455"/>
                <a:gd name="connsiteX6211" fmla="*/ 4140793 w 6891715"/>
                <a:gd name="connsiteY6211" fmla="*/ 2519406 h 6367455"/>
                <a:gd name="connsiteX6212" fmla="*/ 4136028 w 6891715"/>
                <a:gd name="connsiteY6212" fmla="*/ 2493060 h 6367455"/>
                <a:gd name="connsiteX6213" fmla="*/ 4129674 w 6891715"/>
                <a:gd name="connsiteY6213" fmla="*/ 2500363 h 6367455"/>
                <a:gd name="connsiteX6214" fmla="*/ 4135393 w 6891715"/>
                <a:gd name="connsiteY6214" fmla="*/ 2520675 h 6367455"/>
                <a:gd name="connsiteX6215" fmla="*/ 4122685 w 6891715"/>
                <a:gd name="connsiteY6215" fmla="*/ 2517183 h 6367455"/>
                <a:gd name="connsiteX6216" fmla="*/ 4110930 w 6891715"/>
                <a:gd name="connsiteY6216" fmla="*/ 2528926 h 6367455"/>
                <a:gd name="connsiteX6217" fmla="*/ 4100446 w 6891715"/>
                <a:gd name="connsiteY6217" fmla="*/ 2519722 h 6367455"/>
                <a:gd name="connsiteX6218" fmla="*/ 4091232 w 6891715"/>
                <a:gd name="connsiteY6218" fmla="*/ 2531465 h 6367455"/>
                <a:gd name="connsiteX6219" fmla="*/ 4071853 w 6891715"/>
                <a:gd name="connsiteY6219" fmla="*/ 2540033 h 6367455"/>
                <a:gd name="connsiteX6220" fmla="*/ 4057556 w 6891715"/>
                <a:gd name="connsiteY6220" fmla="*/ 2554947 h 6367455"/>
                <a:gd name="connsiteX6221" fmla="*/ 4033093 w 6891715"/>
                <a:gd name="connsiteY6221" fmla="*/ 2553995 h 6367455"/>
                <a:gd name="connsiteX6222" fmla="*/ 4005454 w 6891715"/>
                <a:gd name="connsiteY6222" fmla="*/ 2564786 h 6367455"/>
                <a:gd name="connsiteX6223" fmla="*/ 3997193 w 6891715"/>
                <a:gd name="connsiteY6223" fmla="*/ 2587000 h 6367455"/>
                <a:gd name="connsiteX6224" fmla="*/ 3968601 w 6891715"/>
                <a:gd name="connsiteY6224" fmla="*/ 2580018 h 6367455"/>
                <a:gd name="connsiteX6225" fmla="*/ 3940325 w 6891715"/>
                <a:gd name="connsiteY6225" fmla="*/ 2599060 h 6367455"/>
                <a:gd name="connsiteX6226" fmla="*/ 3921263 w 6891715"/>
                <a:gd name="connsiteY6226" fmla="*/ 2586682 h 6367455"/>
                <a:gd name="connsiteX6227" fmla="*/ 3913639 w 6891715"/>
                <a:gd name="connsiteY6227" fmla="*/ 2593030 h 6367455"/>
                <a:gd name="connsiteX6228" fmla="*/ 3908555 w 6891715"/>
                <a:gd name="connsiteY6228" fmla="*/ 2611121 h 6367455"/>
                <a:gd name="connsiteX6229" fmla="*/ 3893624 w 6891715"/>
                <a:gd name="connsiteY6229" fmla="*/ 2604774 h 6367455"/>
                <a:gd name="connsiteX6230" fmla="*/ 3904108 w 6891715"/>
                <a:gd name="connsiteY6230" fmla="*/ 2599378 h 6367455"/>
                <a:gd name="connsiteX6231" fmla="*/ 3907285 w 6891715"/>
                <a:gd name="connsiteY6231" fmla="*/ 2589856 h 6367455"/>
                <a:gd name="connsiteX6232" fmla="*/ 3896801 w 6891715"/>
                <a:gd name="connsiteY6232" fmla="*/ 2579699 h 6367455"/>
                <a:gd name="connsiteX6233" fmla="*/ 3872655 w 6891715"/>
                <a:gd name="connsiteY6233" fmla="*/ 2612391 h 6367455"/>
                <a:gd name="connsiteX6234" fmla="*/ 3866301 w 6891715"/>
                <a:gd name="connsiteY6234" fmla="*/ 2624133 h 6367455"/>
                <a:gd name="connsiteX6235" fmla="*/ 3845016 w 6891715"/>
                <a:gd name="connsiteY6235" fmla="*/ 2624133 h 6367455"/>
                <a:gd name="connsiteX6236" fmla="*/ 3854547 w 6891715"/>
                <a:gd name="connsiteY6236" fmla="*/ 2611439 h 6367455"/>
                <a:gd name="connsiteX6237" fmla="*/ 3867255 w 6891715"/>
                <a:gd name="connsiteY6237" fmla="*/ 2610486 h 6367455"/>
                <a:gd name="connsiteX6238" fmla="*/ 3865984 w 6891715"/>
                <a:gd name="connsiteY6238" fmla="*/ 2600647 h 6367455"/>
                <a:gd name="connsiteX6239" fmla="*/ 3858359 w 6891715"/>
                <a:gd name="connsiteY6239" fmla="*/ 2592712 h 6367455"/>
                <a:gd name="connsiteX6240" fmla="*/ 3845651 w 6891715"/>
                <a:gd name="connsiteY6240" fmla="*/ 2599060 h 6367455"/>
                <a:gd name="connsiteX6241" fmla="*/ 3830084 w 6891715"/>
                <a:gd name="connsiteY6241" fmla="*/ 2598109 h 6367455"/>
                <a:gd name="connsiteX6242" fmla="*/ 3819600 w 6891715"/>
                <a:gd name="connsiteY6242" fmla="*/ 2590809 h 6367455"/>
                <a:gd name="connsiteX6243" fmla="*/ 3814834 w 6891715"/>
                <a:gd name="connsiteY6243" fmla="*/ 2580335 h 6367455"/>
                <a:gd name="connsiteX6244" fmla="*/ 3824365 w 6891715"/>
                <a:gd name="connsiteY6244" fmla="*/ 2563198 h 6367455"/>
                <a:gd name="connsiteX6245" fmla="*/ 3836120 w 6891715"/>
                <a:gd name="connsiteY6245" fmla="*/ 2558122 h 6367455"/>
                <a:gd name="connsiteX6246" fmla="*/ 3845333 w 6891715"/>
                <a:gd name="connsiteY6246" fmla="*/ 2543206 h 6367455"/>
                <a:gd name="connsiteX6247" fmla="*/ 3856135 w 6891715"/>
                <a:gd name="connsiteY6247" fmla="*/ 2529243 h 6367455"/>
                <a:gd name="connsiteX6248" fmla="*/ 3858994 w 6891715"/>
                <a:gd name="connsiteY6248" fmla="*/ 2516550 h 6367455"/>
                <a:gd name="connsiteX6249" fmla="*/ 3840250 w 6891715"/>
                <a:gd name="connsiteY6249" fmla="*/ 2527339 h 6367455"/>
                <a:gd name="connsiteX6250" fmla="*/ 3817694 w 6891715"/>
                <a:gd name="connsiteY6250" fmla="*/ 2538129 h 6367455"/>
                <a:gd name="connsiteX6251" fmla="*/ 3803079 w 6891715"/>
                <a:gd name="connsiteY6251" fmla="*/ 2531782 h 6367455"/>
                <a:gd name="connsiteX6252" fmla="*/ 3806256 w 6891715"/>
                <a:gd name="connsiteY6252" fmla="*/ 2518136 h 6367455"/>
                <a:gd name="connsiteX6253" fmla="*/ 3760508 w 6891715"/>
                <a:gd name="connsiteY6253" fmla="*/ 2501630 h 6367455"/>
                <a:gd name="connsiteX6254" fmla="*/ 3730326 w 6891715"/>
                <a:gd name="connsiteY6254" fmla="*/ 2472435 h 6367455"/>
                <a:gd name="connsiteX6255" fmla="*/ 3696650 w 6891715"/>
                <a:gd name="connsiteY6255" fmla="*/ 2474972 h 6367455"/>
                <a:gd name="connsiteX6256" fmla="*/ 3686802 w 6891715"/>
                <a:gd name="connsiteY6256" fmla="*/ 2461331 h 6367455"/>
                <a:gd name="connsiteX6257" fmla="*/ 3699509 w 6891715"/>
                <a:gd name="connsiteY6257" fmla="*/ 2449589 h 6367455"/>
                <a:gd name="connsiteX6258" fmla="*/ 3689978 w 6891715"/>
                <a:gd name="connsiteY6258" fmla="*/ 2434032 h 6367455"/>
                <a:gd name="connsiteX6259" fmla="*/ 3693791 w 6891715"/>
                <a:gd name="connsiteY6259" fmla="*/ 2412762 h 6367455"/>
                <a:gd name="connsiteX6260" fmla="*/ 3683942 w 6891715"/>
                <a:gd name="connsiteY6260" fmla="*/ 2389600 h 6367455"/>
                <a:gd name="connsiteX6261" fmla="*/ 3698874 w 6891715"/>
                <a:gd name="connsiteY6261" fmla="*/ 2372780 h 6367455"/>
                <a:gd name="connsiteX6262" fmla="*/ 3700780 w 6891715"/>
                <a:gd name="connsiteY6262" fmla="*/ 2332789 h 6367455"/>
                <a:gd name="connsiteX6263" fmla="*/ 3695062 w 6891715"/>
                <a:gd name="connsiteY6263" fmla="*/ 2303276 h 6367455"/>
                <a:gd name="connsiteX6264" fmla="*/ 3708723 w 6891715"/>
                <a:gd name="connsiteY6264" fmla="*/ 2284230 h 6367455"/>
                <a:gd name="connsiteX6265" fmla="*/ 3720478 w 6891715"/>
                <a:gd name="connsiteY6265" fmla="*/ 2299784 h 6367455"/>
                <a:gd name="connsiteX6266" fmla="*/ 3723655 w 6891715"/>
                <a:gd name="connsiteY6266" fmla="*/ 2295656 h 6367455"/>
                <a:gd name="connsiteX6267" fmla="*/ 3702051 w 6891715"/>
                <a:gd name="connsiteY6267" fmla="*/ 2262014 h 6367455"/>
                <a:gd name="connsiteX6268" fmla="*/ 3703957 w 6891715"/>
                <a:gd name="connsiteY6268" fmla="*/ 2226471 h 6367455"/>
                <a:gd name="connsiteX6269" fmla="*/ 3675047 w 6891715"/>
                <a:gd name="connsiteY6269" fmla="*/ 2201079 h 6367455"/>
                <a:gd name="connsiteX6270" fmla="*/ 3674729 w 6891715"/>
                <a:gd name="connsiteY6270" fmla="*/ 2184258 h 6367455"/>
                <a:gd name="connsiteX6271" fmla="*/ 3688390 w 6891715"/>
                <a:gd name="connsiteY6271" fmla="*/ 2153791 h 6367455"/>
                <a:gd name="connsiteX6272" fmla="*/ 3681718 w 6891715"/>
                <a:gd name="connsiteY6272" fmla="*/ 2126176 h 6367455"/>
                <a:gd name="connsiteX6273" fmla="*/ 3675364 w 6891715"/>
                <a:gd name="connsiteY6273" fmla="*/ 2132525 h 6367455"/>
                <a:gd name="connsiteX6274" fmla="*/ 3665833 w 6891715"/>
                <a:gd name="connsiteY6274" fmla="*/ 2128717 h 6367455"/>
                <a:gd name="connsiteX6275" fmla="*/ 3668693 w 6891715"/>
                <a:gd name="connsiteY6275" fmla="*/ 2095708 h 6367455"/>
                <a:gd name="connsiteX6276" fmla="*/ 3661068 w 6891715"/>
                <a:gd name="connsiteY6276" fmla="*/ 2067465 h 6367455"/>
                <a:gd name="connsiteX6277" fmla="*/ 3670281 w 6891715"/>
                <a:gd name="connsiteY6277" fmla="*/ 2027488 h 6367455"/>
                <a:gd name="connsiteX6278" fmla="*/ 3687119 w 6891715"/>
                <a:gd name="connsiteY6278" fmla="*/ 2023045 h 6367455"/>
                <a:gd name="connsiteX6279" fmla="*/ 3701733 w 6891715"/>
                <a:gd name="connsiteY6279" fmla="*/ 1999556 h 6367455"/>
                <a:gd name="connsiteX6280" fmla="*/ 3716665 w 6891715"/>
                <a:gd name="connsiteY6280" fmla="*/ 1992256 h 6367455"/>
                <a:gd name="connsiteX6281" fmla="*/ 3702686 w 6891715"/>
                <a:gd name="connsiteY6281" fmla="*/ 1976706 h 6367455"/>
                <a:gd name="connsiteX6282" fmla="*/ 3709676 w 6891715"/>
                <a:gd name="connsiteY6282" fmla="*/ 1961792 h 6367455"/>
                <a:gd name="connsiteX6283" fmla="*/ 3723655 w 6891715"/>
                <a:gd name="connsiteY6283" fmla="*/ 1952272 h 6367455"/>
                <a:gd name="connsiteX6284" fmla="*/ 3740493 w 6891715"/>
                <a:gd name="connsiteY6284" fmla="*/ 1964647 h 6367455"/>
                <a:gd name="connsiteX6285" fmla="*/ 3732232 w 6891715"/>
                <a:gd name="connsiteY6285" fmla="*/ 1946877 h 6367455"/>
                <a:gd name="connsiteX6286" fmla="*/ 3752248 w 6891715"/>
                <a:gd name="connsiteY6286" fmla="*/ 1956080 h 6367455"/>
                <a:gd name="connsiteX6287" fmla="*/ 3750341 w 6891715"/>
                <a:gd name="connsiteY6287" fmla="*/ 1966869 h 6367455"/>
                <a:gd name="connsiteX6288" fmla="*/ 3767815 w 6891715"/>
                <a:gd name="connsiteY6288" fmla="*/ 1951955 h 6367455"/>
                <a:gd name="connsiteX6289" fmla="*/ 3779570 w 6891715"/>
                <a:gd name="connsiteY6289" fmla="*/ 1938309 h 6367455"/>
                <a:gd name="connsiteX6290" fmla="*/ 3793231 w 6891715"/>
                <a:gd name="connsiteY6290" fmla="*/ 1933549 h 6367455"/>
                <a:gd name="connsiteX6291" fmla="*/ 3783382 w 6891715"/>
                <a:gd name="connsiteY6291" fmla="*/ 1907526 h 6367455"/>
                <a:gd name="connsiteX6292" fmla="*/ 3783382 w 6891715"/>
                <a:gd name="connsiteY6292" fmla="*/ 1889437 h 6367455"/>
                <a:gd name="connsiteX6293" fmla="*/ 3800538 w 6891715"/>
                <a:gd name="connsiteY6293" fmla="*/ 1903083 h 6367455"/>
                <a:gd name="connsiteX6294" fmla="*/ 3800220 w 6891715"/>
                <a:gd name="connsiteY6294" fmla="*/ 1880866 h 6367455"/>
                <a:gd name="connsiteX6295" fmla="*/ 3824365 w 6891715"/>
                <a:gd name="connsiteY6295" fmla="*/ 1856429 h 6367455"/>
                <a:gd name="connsiteX6296" fmla="*/ 3834849 w 6891715"/>
                <a:gd name="connsiteY6296" fmla="*/ 1857380 h 6367455"/>
                <a:gd name="connsiteX6297" fmla="*/ 3844380 w 6891715"/>
                <a:gd name="connsiteY6297" fmla="*/ 1837386 h 6367455"/>
                <a:gd name="connsiteX6298" fmla="*/ 3852958 w 6891715"/>
                <a:gd name="connsiteY6298" fmla="*/ 1834212 h 6367455"/>
                <a:gd name="connsiteX6299" fmla="*/ 3860901 w 6891715"/>
                <a:gd name="connsiteY6299" fmla="*/ 1820246 h 6367455"/>
                <a:gd name="connsiteX6300" fmla="*/ 3871702 w 6891715"/>
                <a:gd name="connsiteY6300" fmla="*/ 1820246 h 6367455"/>
                <a:gd name="connsiteX6301" fmla="*/ 3885999 w 6891715"/>
                <a:gd name="connsiteY6301" fmla="*/ 1799300 h 6367455"/>
                <a:gd name="connsiteX6302" fmla="*/ 3890447 w 6891715"/>
                <a:gd name="connsiteY6302" fmla="*/ 1772641 h 6367455"/>
                <a:gd name="connsiteX6303" fmla="*/ 3900931 w 6891715"/>
                <a:gd name="connsiteY6303" fmla="*/ 1778037 h 6367455"/>
                <a:gd name="connsiteX6304" fmla="*/ 3911097 w 6891715"/>
                <a:gd name="connsiteY6304" fmla="*/ 1757726 h 6367455"/>
                <a:gd name="connsiteX6305" fmla="*/ 3930477 w 6891715"/>
                <a:gd name="connsiteY6305" fmla="*/ 1745031 h 6367455"/>
                <a:gd name="connsiteX6306" fmla="*/ 3934289 w 6891715"/>
                <a:gd name="connsiteY6306" fmla="*/ 1728211 h 6367455"/>
                <a:gd name="connsiteX6307" fmla="*/ 3947950 w 6891715"/>
                <a:gd name="connsiteY6307" fmla="*/ 1720594 h 6367455"/>
                <a:gd name="connsiteX6308" fmla="*/ 3944773 w 6891715"/>
                <a:gd name="connsiteY6308" fmla="*/ 1706947 h 6367455"/>
                <a:gd name="connsiteX6309" fmla="*/ 3964788 w 6891715"/>
                <a:gd name="connsiteY6309" fmla="*/ 1684730 h 6367455"/>
                <a:gd name="connsiteX6310" fmla="*/ 3993699 w 6891715"/>
                <a:gd name="connsiteY6310" fmla="*/ 1633635 h 6367455"/>
                <a:gd name="connsiteX6311" fmla="*/ 4000688 w 6891715"/>
                <a:gd name="connsiteY6311" fmla="*/ 1602214 h 6367455"/>
                <a:gd name="connsiteX6312" fmla="*/ 4016891 w 6891715"/>
                <a:gd name="connsiteY6312" fmla="*/ 1605070 h 6367455"/>
                <a:gd name="connsiteX6313" fmla="*/ 4030552 w 6891715"/>
                <a:gd name="connsiteY6313" fmla="*/ 1589202 h 6367455"/>
                <a:gd name="connsiteX6314" fmla="*/ 4050885 w 6891715"/>
                <a:gd name="connsiteY6314" fmla="*/ 1586029 h 6367455"/>
                <a:gd name="connsiteX6315" fmla="*/ 4057239 w 6891715"/>
                <a:gd name="connsiteY6315" fmla="*/ 1589837 h 6367455"/>
                <a:gd name="connsiteX6316" fmla="*/ 4067723 w 6891715"/>
                <a:gd name="connsiteY6316" fmla="*/ 1608878 h 6367455"/>
                <a:gd name="connsiteX6317" fmla="*/ 4073124 w 6891715"/>
                <a:gd name="connsiteY6317" fmla="*/ 1610149 h 6367455"/>
                <a:gd name="connsiteX6318" fmla="*/ 4070900 w 6891715"/>
                <a:gd name="connsiteY6318" fmla="*/ 1601579 h 6367455"/>
                <a:gd name="connsiteX6319" fmla="*/ 4071535 w 6891715"/>
                <a:gd name="connsiteY6319" fmla="*/ 1580315 h 6367455"/>
                <a:gd name="connsiteX6320" fmla="*/ 4056603 w 6891715"/>
                <a:gd name="connsiteY6320" fmla="*/ 1562543 h 6367455"/>
                <a:gd name="connsiteX6321" fmla="*/ 4055650 w 6891715"/>
                <a:gd name="connsiteY6321" fmla="*/ 1551117 h 6367455"/>
                <a:gd name="connsiteX6322" fmla="*/ 4061051 w 6891715"/>
                <a:gd name="connsiteY6322" fmla="*/ 1549848 h 6367455"/>
                <a:gd name="connsiteX6323" fmla="*/ 4071535 w 6891715"/>
                <a:gd name="connsiteY6323" fmla="*/ 1563813 h 6367455"/>
                <a:gd name="connsiteX6324" fmla="*/ 4083290 w 6891715"/>
                <a:gd name="connsiteY6324" fmla="*/ 1563495 h 6367455"/>
                <a:gd name="connsiteX6325" fmla="*/ 4086149 w 6891715"/>
                <a:gd name="connsiteY6325" fmla="*/ 1553656 h 6367455"/>
                <a:gd name="connsiteX6326" fmla="*/ 4071217 w 6891715"/>
                <a:gd name="connsiteY6326" fmla="*/ 1530806 h 6367455"/>
                <a:gd name="connsiteX6327" fmla="*/ 4070900 w 6891715"/>
                <a:gd name="connsiteY6327" fmla="*/ 1503512 h 6367455"/>
                <a:gd name="connsiteX6328" fmla="*/ 4082655 w 6891715"/>
                <a:gd name="connsiteY6328" fmla="*/ 1489865 h 6367455"/>
                <a:gd name="connsiteX6329" fmla="*/ 4076936 w 6891715"/>
                <a:gd name="connsiteY6329" fmla="*/ 1468601 h 6367455"/>
                <a:gd name="connsiteX6330" fmla="*/ 4048343 w 6891715"/>
                <a:gd name="connsiteY6330" fmla="*/ 1449877 h 6367455"/>
                <a:gd name="connsiteX6331" fmla="*/ 4045801 w 6891715"/>
                <a:gd name="connsiteY6331" fmla="*/ 1420361 h 6367455"/>
                <a:gd name="connsiteX6332" fmla="*/ 4029916 w 6891715"/>
                <a:gd name="connsiteY6332" fmla="*/ 1417505 h 6367455"/>
                <a:gd name="connsiteX6333" fmla="*/ 4012761 w 6891715"/>
                <a:gd name="connsiteY6333" fmla="*/ 1400684 h 6367455"/>
                <a:gd name="connsiteX6334" fmla="*/ 4003865 w 6891715"/>
                <a:gd name="connsiteY6334" fmla="*/ 1361648 h 6367455"/>
                <a:gd name="connsiteX6335" fmla="*/ 3991157 w 6891715"/>
                <a:gd name="connsiteY6335" fmla="*/ 1369582 h 6367455"/>
                <a:gd name="connsiteX6336" fmla="*/ 3980038 w 6891715"/>
                <a:gd name="connsiteY6336" fmla="*/ 1379104 h 6367455"/>
                <a:gd name="connsiteX6337" fmla="*/ 3962882 w 6891715"/>
                <a:gd name="connsiteY6337" fmla="*/ 1368630 h 6367455"/>
                <a:gd name="connsiteX6338" fmla="*/ 3959387 w 6891715"/>
                <a:gd name="connsiteY6338" fmla="*/ 1359427 h 6367455"/>
                <a:gd name="connsiteX6339" fmla="*/ 3959188 w 6891715"/>
                <a:gd name="connsiteY6339" fmla="*/ 1359168 h 6367455"/>
                <a:gd name="connsiteX6340" fmla="*/ 3952201 w 6891715"/>
                <a:gd name="connsiteY6340" fmla="*/ 1362344 h 6367455"/>
                <a:gd name="connsiteX6341" fmla="*/ 3941403 w 6891715"/>
                <a:gd name="connsiteY6341" fmla="*/ 1376002 h 6367455"/>
                <a:gd name="connsiteX6342" fmla="*/ 3915044 w 6891715"/>
                <a:gd name="connsiteY6342" fmla="*/ 1360439 h 6367455"/>
                <a:gd name="connsiteX6343" fmla="*/ 3881063 w 6891715"/>
                <a:gd name="connsiteY6343" fmla="*/ 1366791 h 6367455"/>
                <a:gd name="connsiteX6344" fmla="*/ 3869312 w 6891715"/>
                <a:gd name="connsiteY6344" fmla="*/ 1362979 h 6367455"/>
                <a:gd name="connsiteX6345" fmla="*/ 3854704 w 6891715"/>
                <a:gd name="connsiteY6345" fmla="*/ 1387435 h 6367455"/>
                <a:gd name="connsiteX6346" fmla="*/ 3828344 w 6891715"/>
                <a:gd name="connsiteY6346" fmla="*/ 1376954 h 6367455"/>
                <a:gd name="connsiteX6347" fmla="*/ 3828344 w 6891715"/>
                <a:gd name="connsiteY6347" fmla="*/ 1360121 h 6367455"/>
                <a:gd name="connsiteX6348" fmla="*/ 3818817 w 6891715"/>
                <a:gd name="connsiteY6348" fmla="*/ 1354721 h 6367455"/>
                <a:gd name="connsiteX6349" fmla="*/ 3804843 w 6891715"/>
                <a:gd name="connsiteY6349" fmla="*/ 1381400 h 6367455"/>
                <a:gd name="connsiteX6350" fmla="*/ 3788964 w 6891715"/>
                <a:gd name="connsiteY6350" fmla="*/ 1355040 h 6367455"/>
                <a:gd name="connsiteX6351" fmla="*/ 3780390 w 6891715"/>
                <a:gd name="connsiteY6351" fmla="*/ 1364568 h 6367455"/>
                <a:gd name="connsiteX6352" fmla="*/ 3782930 w 6891715"/>
                <a:gd name="connsiteY6352" fmla="*/ 1385847 h 6367455"/>
                <a:gd name="connsiteX6353" fmla="*/ 3774356 w 6891715"/>
                <a:gd name="connsiteY6353" fmla="*/ 1395375 h 6367455"/>
                <a:gd name="connsiteX6354" fmla="*/ 3763240 w 6891715"/>
                <a:gd name="connsiteY6354" fmla="*/ 1413479 h 6367455"/>
                <a:gd name="connsiteX6355" fmla="*/ 3727036 w 6891715"/>
                <a:gd name="connsiteY6355" fmla="*/ 1400138 h 6367455"/>
                <a:gd name="connsiteX6356" fmla="*/ 3760064 w 6891715"/>
                <a:gd name="connsiteY6356" fmla="*/ 1424912 h 6367455"/>
                <a:gd name="connsiteX6357" fmla="*/ 3753713 w 6891715"/>
                <a:gd name="connsiteY6357" fmla="*/ 1435393 h 6367455"/>
                <a:gd name="connsiteX6358" fmla="*/ 3735611 w 6891715"/>
                <a:gd name="connsiteY6358" fmla="*/ 1437934 h 6367455"/>
                <a:gd name="connsiteX6359" fmla="*/ 3746408 w 6891715"/>
                <a:gd name="connsiteY6359" fmla="*/ 1462072 h 6367455"/>
                <a:gd name="connsiteX6360" fmla="*/ 3731800 w 6891715"/>
                <a:gd name="connsiteY6360" fmla="*/ 1465249 h 6367455"/>
                <a:gd name="connsiteX6361" fmla="*/ 3714650 w 6891715"/>
                <a:gd name="connsiteY6361" fmla="*/ 1451909 h 6367455"/>
                <a:gd name="connsiteX6362" fmla="*/ 3708616 w 6891715"/>
                <a:gd name="connsiteY6362" fmla="*/ 1472871 h 6367455"/>
                <a:gd name="connsiteX6363" fmla="*/ 3682257 w 6891715"/>
                <a:gd name="connsiteY6363" fmla="*/ 1485893 h 6367455"/>
                <a:gd name="connsiteX6364" fmla="*/ 3708934 w 6891715"/>
                <a:gd name="connsiteY6364" fmla="*/ 1518288 h 6367455"/>
                <a:gd name="connsiteX6365" fmla="*/ 3705123 w 6891715"/>
                <a:gd name="connsiteY6365" fmla="*/ 1556084 h 6367455"/>
                <a:gd name="connsiteX6366" fmla="*/ 3694643 w 6891715"/>
                <a:gd name="connsiteY6366" fmla="*/ 1561483 h 6367455"/>
                <a:gd name="connsiteX6367" fmla="*/ 3684798 w 6891715"/>
                <a:gd name="connsiteY6367" fmla="*/ 1576411 h 6367455"/>
                <a:gd name="connsiteX6368" fmla="*/ 3671459 w 6891715"/>
                <a:gd name="connsiteY6368" fmla="*/ 1575775 h 6367455"/>
                <a:gd name="connsiteX6369" fmla="*/ 3657803 w 6891715"/>
                <a:gd name="connsiteY6369" fmla="*/ 1604995 h 6367455"/>
                <a:gd name="connsiteX6370" fmla="*/ 3676223 w 6891715"/>
                <a:gd name="connsiteY6370" fmla="*/ 1623099 h 6367455"/>
                <a:gd name="connsiteX6371" fmla="*/ 3670824 w 6891715"/>
                <a:gd name="connsiteY6371" fmla="*/ 1633580 h 6367455"/>
                <a:gd name="connsiteX6372" fmla="*/ 3659074 w 6891715"/>
                <a:gd name="connsiteY6372" fmla="*/ 1627227 h 6367455"/>
                <a:gd name="connsiteX6373" fmla="*/ 3678446 w 6891715"/>
                <a:gd name="connsiteY6373" fmla="*/ 1657718 h 6367455"/>
                <a:gd name="connsiteX6374" fmla="*/ 3698771 w 6891715"/>
                <a:gd name="connsiteY6374" fmla="*/ 1661529 h 6367455"/>
                <a:gd name="connsiteX6375" fmla="*/ 3700994 w 6891715"/>
                <a:gd name="connsiteY6375" fmla="*/ 1676457 h 6367455"/>
                <a:gd name="connsiteX6376" fmla="*/ 3693372 w 6891715"/>
                <a:gd name="connsiteY6376" fmla="*/ 1683761 h 6367455"/>
                <a:gd name="connsiteX6377" fmla="*/ 3693372 w 6891715"/>
                <a:gd name="connsiteY6377" fmla="*/ 1695513 h 6367455"/>
                <a:gd name="connsiteX6378" fmla="*/ 3710522 w 6891715"/>
                <a:gd name="connsiteY6378" fmla="*/ 1688843 h 6367455"/>
                <a:gd name="connsiteX6379" fmla="*/ 3714650 w 6891715"/>
                <a:gd name="connsiteY6379" fmla="*/ 1694243 h 6367455"/>
                <a:gd name="connsiteX6380" fmla="*/ 3704488 w 6891715"/>
                <a:gd name="connsiteY6380" fmla="*/ 1702501 h 6367455"/>
                <a:gd name="connsiteX6381" fmla="*/ 3694960 w 6891715"/>
                <a:gd name="connsiteY6381" fmla="*/ 1705995 h 6367455"/>
                <a:gd name="connsiteX6382" fmla="*/ 3682257 w 6891715"/>
                <a:gd name="connsiteY6382" fmla="*/ 1708218 h 6367455"/>
                <a:gd name="connsiteX6383" fmla="*/ 3671777 w 6891715"/>
                <a:gd name="connsiteY6383" fmla="*/ 1729497 h 6367455"/>
                <a:gd name="connsiteX6384" fmla="*/ 3652087 w 6891715"/>
                <a:gd name="connsiteY6384" fmla="*/ 1779996 h 6367455"/>
                <a:gd name="connsiteX6385" fmla="*/ 3576820 w 6891715"/>
                <a:gd name="connsiteY6385" fmla="*/ 1860986 h 6367455"/>
                <a:gd name="connsiteX6386" fmla="*/ 3567928 w 6891715"/>
                <a:gd name="connsiteY6386" fmla="*/ 1845105 h 6367455"/>
                <a:gd name="connsiteX6387" fmla="*/ 3546015 w 6891715"/>
                <a:gd name="connsiteY6387" fmla="*/ 1867657 h 6367455"/>
                <a:gd name="connsiteX6388" fmla="*/ 3545062 w 6891715"/>
                <a:gd name="connsiteY6388" fmla="*/ 1887668 h 6367455"/>
                <a:gd name="connsiteX6389" fmla="*/ 3531406 w 6891715"/>
                <a:gd name="connsiteY6389" fmla="*/ 1901641 h 6367455"/>
                <a:gd name="connsiteX6390" fmla="*/ 3510128 w 6891715"/>
                <a:gd name="connsiteY6390" fmla="*/ 1879726 h 6367455"/>
                <a:gd name="connsiteX6391" fmla="*/ 3503776 w 6891715"/>
                <a:gd name="connsiteY6391" fmla="*/ 1895608 h 6367455"/>
                <a:gd name="connsiteX6392" fmla="*/ 3498377 w 6891715"/>
                <a:gd name="connsiteY6392" fmla="*/ 1891162 h 6367455"/>
                <a:gd name="connsiteX6393" fmla="*/ 3488850 w 6891715"/>
                <a:gd name="connsiteY6393" fmla="*/ 1898783 h 6367455"/>
                <a:gd name="connsiteX6394" fmla="*/ 3484086 w 6891715"/>
                <a:gd name="connsiteY6394" fmla="*/ 1927049 h 6367455"/>
                <a:gd name="connsiteX6395" fmla="*/ 3467254 w 6891715"/>
                <a:gd name="connsiteY6395" fmla="*/ 1937846 h 6367455"/>
                <a:gd name="connsiteX6396" fmla="*/ 3438672 w 6891715"/>
                <a:gd name="connsiteY6396" fmla="*/ 1937846 h 6367455"/>
                <a:gd name="connsiteX6397" fmla="*/ 3429462 w 6891715"/>
                <a:gd name="connsiteY6397" fmla="*/ 1971827 h 6367455"/>
                <a:gd name="connsiteX6398" fmla="*/ 3416759 w 6891715"/>
                <a:gd name="connsiteY6398" fmla="*/ 1980402 h 6367455"/>
                <a:gd name="connsiteX6399" fmla="*/ 3401198 w 6891715"/>
                <a:gd name="connsiteY6399" fmla="*/ 2000727 h 6367455"/>
                <a:gd name="connsiteX6400" fmla="*/ 3407549 w 6891715"/>
                <a:gd name="connsiteY6400" fmla="*/ 2019785 h 6367455"/>
                <a:gd name="connsiteX6401" fmla="*/ 3399292 w 6891715"/>
                <a:gd name="connsiteY6401" fmla="*/ 2032491 h 6367455"/>
                <a:gd name="connsiteX6402" fmla="*/ 3382460 w 6891715"/>
                <a:gd name="connsiteY6402" fmla="*/ 2026138 h 6367455"/>
                <a:gd name="connsiteX6403" fmla="*/ 3379284 w 6891715"/>
                <a:gd name="connsiteY6403" fmla="*/ 2046137 h 6367455"/>
                <a:gd name="connsiteX6404" fmla="*/ 3369757 w 6891715"/>
                <a:gd name="connsiteY6404" fmla="*/ 2047409 h 6367455"/>
                <a:gd name="connsiteX6405" fmla="*/ 3368487 w 6891715"/>
                <a:gd name="connsiteY6405" fmla="*/ 2035657 h 6367455"/>
                <a:gd name="connsiteX6406" fmla="*/ 3358959 w 6891715"/>
                <a:gd name="connsiteY6406" fmla="*/ 2035031 h 6367455"/>
                <a:gd name="connsiteX6407" fmla="*/ 3346256 w 6891715"/>
                <a:gd name="connsiteY6407" fmla="*/ 2020103 h 6367455"/>
                <a:gd name="connsiteX6408" fmla="*/ 3350702 w 6891715"/>
                <a:gd name="connsiteY6408" fmla="*/ 2042326 h 6367455"/>
                <a:gd name="connsiteX6409" fmla="*/ 3359277 w 6891715"/>
                <a:gd name="connsiteY6409" fmla="*/ 2063286 h 6367455"/>
                <a:gd name="connsiteX6410" fmla="*/ 3352290 w 6891715"/>
                <a:gd name="connsiteY6410" fmla="*/ 2095679 h 6367455"/>
                <a:gd name="connsiteX6411" fmla="*/ 3334188 w 6891715"/>
                <a:gd name="connsiteY6411" fmla="*/ 2104571 h 6367455"/>
                <a:gd name="connsiteX6412" fmla="*/ 3326248 w 6891715"/>
                <a:gd name="connsiteY6412" fmla="*/ 2118549 h 6367455"/>
                <a:gd name="connsiteX6413" fmla="*/ 3308781 w 6891715"/>
                <a:gd name="connsiteY6413" fmla="*/ 2102349 h 6367455"/>
                <a:gd name="connsiteX6414" fmla="*/ 3299572 w 6891715"/>
                <a:gd name="connsiteY6414" fmla="*/ 2113148 h 6367455"/>
                <a:gd name="connsiteX6415" fmla="*/ 3301795 w 6891715"/>
                <a:gd name="connsiteY6415" fmla="*/ 2136336 h 6367455"/>
                <a:gd name="connsiteX6416" fmla="*/ 3327201 w 6891715"/>
                <a:gd name="connsiteY6416" fmla="*/ 2150945 h 6367455"/>
                <a:gd name="connsiteX6417" fmla="*/ 3326566 w 6891715"/>
                <a:gd name="connsiteY6417" fmla="*/ 2168096 h 6367455"/>
                <a:gd name="connsiteX6418" fmla="*/ 3313863 w 6891715"/>
                <a:gd name="connsiteY6418" fmla="*/ 2182708 h 6367455"/>
                <a:gd name="connsiteX6419" fmla="*/ 3304653 w 6891715"/>
                <a:gd name="connsiteY6419" fmla="*/ 2213199 h 6367455"/>
                <a:gd name="connsiteX6420" fmla="*/ 3297349 w 6891715"/>
                <a:gd name="connsiteY6420" fmla="*/ 2224950 h 6367455"/>
                <a:gd name="connsiteX6421" fmla="*/ 3303700 w 6891715"/>
                <a:gd name="connsiteY6421" fmla="*/ 2239878 h 6367455"/>
                <a:gd name="connsiteX6422" fmla="*/ 3303700 w 6891715"/>
                <a:gd name="connsiteY6422" fmla="*/ 2260838 h 6367455"/>
                <a:gd name="connsiteX6423" fmla="*/ 3315768 w 6891715"/>
                <a:gd name="connsiteY6423" fmla="*/ 2269099 h 6367455"/>
                <a:gd name="connsiteX6424" fmla="*/ 3311640 w 6891715"/>
                <a:gd name="connsiteY6424" fmla="*/ 2280851 h 6367455"/>
                <a:gd name="connsiteX6425" fmla="*/ 3304335 w 6891715"/>
                <a:gd name="connsiteY6425" fmla="*/ 2265921 h 6367455"/>
                <a:gd name="connsiteX6426" fmla="*/ 3280834 w 6891715"/>
                <a:gd name="connsiteY6426" fmla="*/ 2265288 h 6367455"/>
                <a:gd name="connsiteX6427" fmla="*/ 3282105 w 6891715"/>
                <a:gd name="connsiteY6427" fmla="*/ 2321187 h 6367455"/>
                <a:gd name="connsiteX6428" fmla="*/ 3290044 w 6891715"/>
                <a:gd name="connsiteY6428" fmla="*/ 2339928 h 6367455"/>
                <a:gd name="connsiteX6429" fmla="*/ 3280517 w 6891715"/>
                <a:gd name="connsiteY6429" fmla="*/ 2351672 h 6367455"/>
                <a:gd name="connsiteX6430" fmla="*/ 3293538 w 6891715"/>
                <a:gd name="connsiteY6430" fmla="*/ 2394871 h 6367455"/>
                <a:gd name="connsiteX6431" fmla="*/ 3286233 w 6891715"/>
                <a:gd name="connsiteY6431" fmla="*/ 2412969 h 6367455"/>
                <a:gd name="connsiteX6432" fmla="*/ 3305606 w 6891715"/>
                <a:gd name="connsiteY6432" fmla="*/ 2448552 h 6367455"/>
                <a:gd name="connsiteX6433" fmla="*/ 3306876 w 6891715"/>
                <a:gd name="connsiteY6433" fmla="*/ 2458715 h 6367455"/>
                <a:gd name="connsiteX6434" fmla="*/ 3290044 w 6891715"/>
                <a:gd name="connsiteY6434" fmla="*/ 2459350 h 6367455"/>
                <a:gd name="connsiteX6435" fmla="*/ 3285916 w 6891715"/>
                <a:gd name="connsiteY6435" fmla="*/ 2469829 h 6367455"/>
                <a:gd name="connsiteX6436" fmla="*/ 3305923 w 6891715"/>
                <a:gd name="connsiteY6436" fmla="*/ 2474908 h 6367455"/>
                <a:gd name="connsiteX6437" fmla="*/ 3300524 w 6891715"/>
                <a:gd name="connsiteY6437" fmla="*/ 2492694 h 6367455"/>
                <a:gd name="connsiteX6438" fmla="*/ 3306241 w 6891715"/>
                <a:gd name="connsiteY6438" fmla="*/ 2501270 h 6367455"/>
                <a:gd name="connsiteX6439" fmla="*/ 3317674 w 6891715"/>
                <a:gd name="connsiteY6439" fmla="*/ 2484436 h 6367455"/>
                <a:gd name="connsiteX6440" fmla="*/ 3328154 w 6891715"/>
                <a:gd name="connsiteY6440" fmla="*/ 2477450 h 6367455"/>
                <a:gd name="connsiteX6441" fmla="*/ 3340857 w 6891715"/>
                <a:gd name="connsiteY6441" fmla="*/ 2495552 h 6367455"/>
                <a:gd name="connsiteX6442" fmla="*/ 3355783 w 6891715"/>
                <a:gd name="connsiteY6442" fmla="*/ 2490468 h 6367455"/>
                <a:gd name="connsiteX6443" fmla="*/ 3365311 w 6891715"/>
                <a:gd name="connsiteY6443" fmla="*/ 2502854 h 6367455"/>
                <a:gd name="connsiteX6444" fmla="*/ 3383413 w 6891715"/>
                <a:gd name="connsiteY6444" fmla="*/ 2519375 h 6367455"/>
                <a:gd name="connsiteX6445" fmla="*/ 3390082 w 6891715"/>
                <a:gd name="connsiteY6445" fmla="*/ 2533030 h 6367455"/>
                <a:gd name="connsiteX6446" fmla="*/ 3401833 w 6891715"/>
                <a:gd name="connsiteY6446" fmla="*/ 2529855 h 6367455"/>
                <a:gd name="connsiteX6447" fmla="*/ 3408184 w 6891715"/>
                <a:gd name="connsiteY6447" fmla="*/ 2535889 h 6367455"/>
                <a:gd name="connsiteX6448" fmla="*/ 3414536 w 6891715"/>
                <a:gd name="connsiteY6448" fmla="*/ 2547640 h 6367455"/>
                <a:gd name="connsiteX6449" fmla="*/ 3404056 w 6891715"/>
                <a:gd name="connsiteY6449" fmla="*/ 2554944 h 6367455"/>
                <a:gd name="connsiteX6450" fmla="*/ 3411360 w 6891715"/>
                <a:gd name="connsiteY6450" fmla="*/ 2563519 h 6367455"/>
                <a:gd name="connsiteX6451" fmla="*/ 3432638 w 6891715"/>
                <a:gd name="connsiteY6451" fmla="*/ 2574950 h 6367455"/>
                <a:gd name="connsiteX6452" fmla="*/ 3442483 w 6891715"/>
                <a:gd name="connsiteY6452" fmla="*/ 2593690 h 6367455"/>
                <a:gd name="connsiteX6453" fmla="*/ 3448200 w 6891715"/>
                <a:gd name="connsiteY6453" fmla="*/ 2629264 h 6367455"/>
                <a:gd name="connsiteX6454" fmla="*/ 3440895 w 6891715"/>
                <a:gd name="connsiteY6454" fmla="*/ 2640062 h 6367455"/>
                <a:gd name="connsiteX6455" fmla="*/ 3445024 w 6891715"/>
                <a:gd name="connsiteY6455" fmla="*/ 2649591 h 6367455"/>
                <a:gd name="connsiteX6456" fmla="*/ 3433591 w 6891715"/>
                <a:gd name="connsiteY6456" fmla="*/ 2663247 h 6367455"/>
                <a:gd name="connsiteX6457" fmla="*/ 3429462 w 6891715"/>
                <a:gd name="connsiteY6457" fmla="*/ 2674998 h 6367455"/>
                <a:gd name="connsiteX6458" fmla="*/ 3405326 w 6891715"/>
                <a:gd name="connsiteY6458" fmla="*/ 2690880 h 6367455"/>
                <a:gd name="connsiteX6459" fmla="*/ 3380872 w 6891715"/>
                <a:gd name="connsiteY6459" fmla="*/ 2699772 h 6367455"/>
                <a:gd name="connsiteX6460" fmla="*/ 3372615 w 6891715"/>
                <a:gd name="connsiteY6460" fmla="*/ 2697548 h 6367455"/>
                <a:gd name="connsiteX6461" fmla="*/ 3361182 w 6891715"/>
                <a:gd name="connsiteY6461" fmla="*/ 2712475 h 6367455"/>
                <a:gd name="connsiteX6462" fmla="*/ 3352290 w 6891715"/>
                <a:gd name="connsiteY6462" fmla="*/ 2706124 h 6367455"/>
                <a:gd name="connsiteX6463" fmla="*/ 3351972 w 6891715"/>
                <a:gd name="connsiteY6463" fmla="*/ 2658801 h 6367455"/>
                <a:gd name="connsiteX6464" fmla="*/ 3336093 w 6891715"/>
                <a:gd name="connsiteY6464" fmla="*/ 2656896 h 6367455"/>
                <a:gd name="connsiteX6465" fmla="*/ 3317991 w 6891715"/>
                <a:gd name="connsiteY6465" fmla="*/ 2636251 h 6367455"/>
                <a:gd name="connsiteX6466" fmla="*/ 3311640 w 6891715"/>
                <a:gd name="connsiteY6466" fmla="*/ 2649591 h 6367455"/>
                <a:gd name="connsiteX6467" fmla="*/ 3338634 w 6891715"/>
                <a:gd name="connsiteY6467" fmla="*/ 2676905 h 6367455"/>
                <a:gd name="connsiteX6468" fmla="*/ 3342763 w 6891715"/>
                <a:gd name="connsiteY6468" fmla="*/ 2698183 h 6367455"/>
                <a:gd name="connsiteX6469" fmla="*/ 3334506 w 6891715"/>
                <a:gd name="connsiteY6469" fmla="*/ 2708664 h 6367455"/>
                <a:gd name="connsiteX6470" fmla="*/ 3330377 w 6891715"/>
                <a:gd name="connsiteY6470" fmla="*/ 2702315 h 6367455"/>
                <a:gd name="connsiteX6471" fmla="*/ 3303383 w 6891715"/>
                <a:gd name="connsiteY6471" fmla="*/ 2671824 h 6367455"/>
                <a:gd name="connsiteX6472" fmla="*/ 3311322 w 6891715"/>
                <a:gd name="connsiteY6472" fmla="*/ 2696279 h 6367455"/>
                <a:gd name="connsiteX6473" fmla="*/ 3300524 w 6891715"/>
                <a:gd name="connsiteY6473" fmla="*/ 2698501 h 6367455"/>
                <a:gd name="connsiteX6474" fmla="*/ 3272577 w 6891715"/>
                <a:gd name="connsiteY6474" fmla="*/ 2674366 h 6367455"/>
                <a:gd name="connsiteX6475" fmla="*/ 3251934 w 6891715"/>
                <a:gd name="connsiteY6475" fmla="*/ 2684845 h 6367455"/>
                <a:gd name="connsiteX6476" fmla="*/ 3231609 w 6891715"/>
                <a:gd name="connsiteY6476" fmla="*/ 2677858 h 6367455"/>
                <a:gd name="connsiteX6477" fmla="*/ 3228433 w 6891715"/>
                <a:gd name="connsiteY6477" fmla="*/ 2691833 h 6367455"/>
                <a:gd name="connsiteX6478" fmla="*/ 3195405 w 6891715"/>
                <a:gd name="connsiteY6478" fmla="*/ 2684527 h 6367455"/>
                <a:gd name="connsiteX6479" fmla="*/ 3179843 w 6891715"/>
                <a:gd name="connsiteY6479" fmla="*/ 2692150 h 6367455"/>
                <a:gd name="connsiteX6480" fmla="*/ 3196993 w 6891715"/>
                <a:gd name="connsiteY6480" fmla="*/ 2705488 h 6367455"/>
                <a:gd name="connsiteX6481" fmla="*/ 3237008 w 6891715"/>
                <a:gd name="connsiteY6481" fmla="*/ 2701043 h 6367455"/>
                <a:gd name="connsiteX6482" fmla="*/ 3247488 w 6891715"/>
                <a:gd name="connsiteY6482" fmla="*/ 2695643 h 6367455"/>
                <a:gd name="connsiteX6483" fmla="*/ 3257016 w 6891715"/>
                <a:gd name="connsiteY6483" fmla="*/ 2707394 h 6367455"/>
                <a:gd name="connsiteX6484" fmla="*/ 3280517 w 6891715"/>
                <a:gd name="connsiteY6484" fmla="*/ 2717556 h 6367455"/>
                <a:gd name="connsiteX6485" fmla="*/ 3284645 w 6891715"/>
                <a:gd name="connsiteY6485" fmla="*/ 2705806 h 6367455"/>
                <a:gd name="connsiteX6486" fmla="*/ 3293220 w 6891715"/>
                <a:gd name="connsiteY6486" fmla="*/ 2720734 h 6367455"/>
                <a:gd name="connsiteX6487" fmla="*/ 3289409 w 6891715"/>
                <a:gd name="connsiteY6487" fmla="*/ 2735344 h 6367455"/>
                <a:gd name="connsiteX6488" fmla="*/ 3297666 w 6891715"/>
                <a:gd name="connsiteY6488" fmla="*/ 2743602 h 6367455"/>
                <a:gd name="connsiteX6489" fmla="*/ 3308464 w 6891715"/>
                <a:gd name="connsiteY6489" fmla="*/ 2732167 h 6367455"/>
                <a:gd name="connsiteX6490" fmla="*/ 3338952 w 6891715"/>
                <a:gd name="connsiteY6490" fmla="*/ 2737884 h 6367455"/>
                <a:gd name="connsiteX6491" fmla="*/ 3361182 w 6891715"/>
                <a:gd name="connsiteY6491" fmla="*/ 2733755 h 6367455"/>
                <a:gd name="connsiteX6492" fmla="*/ 3380237 w 6891715"/>
                <a:gd name="connsiteY6492" fmla="*/ 2723910 h 6367455"/>
                <a:gd name="connsiteX6493" fmla="*/ 3392940 w 6891715"/>
                <a:gd name="connsiteY6493" fmla="*/ 2732485 h 6367455"/>
                <a:gd name="connsiteX6494" fmla="*/ 3391035 w 6891715"/>
                <a:gd name="connsiteY6494" fmla="*/ 2745190 h 6367455"/>
                <a:gd name="connsiteX6495" fmla="*/ 3398339 w 6891715"/>
                <a:gd name="connsiteY6495" fmla="*/ 2753129 h 6367455"/>
                <a:gd name="connsiteX6496" fmla="*/ 3411360 w 6891715"/>
                <a:gd name="connsiteY6496" fmla="*/ 2767104 h 6367455"/>
                <a:gd name="connsiteX6497" fmla="*/ 3411360 w 6891715"/>
                <a:gd name="connsiteY6497" fmla="*/ 2775043 h 6367455"/>
                <a:gd name="connsiteX6498" fmla="*/ 3405009 w 6891715"/>
                <a:gd name="connsiteY6498" fmla="*/ 2786794 h 6367455"/>
                <a:gd name="connsiteX6499" fmla="*/ 3396434 w 6891715"/>
                <a:gd name="connsiteY6499" fmla="*/ 2782031 h 6367455"/>
                <a:gd name="connsiteX6500" fmla="*/ 3385954 w 6891715"/>
                <a:gd name="connsiteY6500" fmla="*/ 2773455 h 6367455"/>
                <a:gd name="connsiteX6501" fmla="*/ 3390082 w 6891715"/>
                <a:gd name="connsiteY6501" fmla="*/ 2764880 h 6367455"/>
                <a:gd name="connsiteX6502" fmla="*/ 3384366 w 6891715"/>
                <a:gd name="connsiteY6502" fmla="*/ 2753764 h 6367455"/>
                <a:gd name="connsiteX6503" fmla="*/ 3380555 w 6891715"/>
                <a:gd name="connsiteY6503" fmla="*/ 2772502 h 6367455"/>
                <a:gd name="connsiteX6504" fmla="*/ 3370075 w 6891715"/>
                <a:gd name="connsiteY6504" fmla="*/ 2775678 h 6367455"/>
                <a:gd name="connsiteX6505" fmla="*/ 3363088 w 6891715"/>
                <a:gd name="connsiteY6505" fmla="*/ 2799814 h 6367455"/>
                <a:gd name="connsiteX6506" fmla="*/ 3346891 w 6891715"/>
                <a:gd name="connsiteY6506" fmla="*/ 2801402 h 6367455"/>
                <a:gd name="connsiteX6507" fmla="*/ 3344986 w 6891715"/>
                <a:gd name="connsiteY6507" fmla="*/ 2785525 h 6367455"/>
                <a:gd name="connsiteX6508" fmla="*/ 3337046 w 6891715"/>
                <a:gd name="connsiteY6508" fmla="*/ 2777904 h 6367455"/>
                <a:gd name="connsiteX6509" fmla="*/ 3329107 w 6891715"/>
                <a:gd name="connsiteY6509" fmla="*/ 2802355 h 6367455"/>
                <a:gd name="connsiteX6510" fmla="*/ 3309099 w 6891715"/>
                <a:gd name="connsiteY6510" fmla="*/ 2823640 h 6367455"/>
                <a:gd name="connsiteX6511" fmla="*/ 3280517 w 6891715"/>
                <a:gd name="connsiteY6511" fmla="*/ 2828405 h 6367455"/>
                <a:gd name="connsiteX6512" fmla="*/ 3279882 w 6891715"/>
                <a:gd name="connsiteY6512" fmla="*/ 2844917 h 6367455"/>
                <a:gd name="connsiteX6513" fmla="*/ 3262732 w 6891715"/>
                <a:gd name="connsiteY6513" fmla="*/ 2853812 h 6367455"/>
                <a:gd name="connsiteX6514" fmla="*/ 3207473 w 6891715"/>
                <a:gd name="connsiteY6514" fmla="*/ 2844601 h 6367455"/>
                <a:gd name="connsiteX6515" fmla="*/ 3193182 w 6891715"/>
                <a:gd name="connsiteY6515" fmla="*/ 2851905 h 6367455"/>
                <a:gd name="connsiteX6516" fmla="*/ 3204615 w 6891715"/>
                <a:gd name="connsiteY6516" fmla="*/ 2865880 h 6367455"/>
                <a:gd name="connsiteX6517" fmla="*/ 3250029 w 6891715"/>
                <a:gd name="connsiteY6517" fmla="*/ 2864292 h 6367455"/>
                <a:gd name="connsiteX6518" fmla="*/ 3257968 w 6891715"/>
                <a:gd name="connsiteY6518" fmla="*/ 2884298 h 6367455"/>
                <a:gd name="connsiteX6519" fmla="*/ 3247171 w 6891715"/>
                <a:gd name="connsiteY6519" fmla="*/ 2891602 h 6367455"/>
                <a:gd name="connsiteX6520" fmla="*/ 3222717 w 6891715"/>
                <a:gd name="connsiteY6520" fmla="*/ 2881440 h 6367455"/>
                <a:gd name="connsiteX6521" fmla="*/ 3221764 w 6891715"/>
                <a:gd name="connsiteY6521" fmla="*/ 2888744 h 6367455"/>
                <a:gd name="connsiteX6522" fmla="*/ 3210014 w 6891715"/>
                <a:gd name="connsiteY6522" fmla="*/ 2894461 h 6367455"/>
                <a:gd name="connsiteX6523" fmla="*/ 3195087 w 6891715"/>
                <a:gd name="connsiteY6523" fmla="*/ 2897319 h 6367455"/>
                <a:gd name="connsiteX6524" fmla="*/ 3184607 w 6891715"/>
                <a:gd name="connsiteY6524" fmla="*/ 2891602 h 6367455"/>
                <a:gd name="connsiteX6525" fmla="*/ 3176032 w 6891715"/>
                <a:gd name="connsiteY6525" fmla="*/ 2895731 h 6367455"/>
                <a:gd name="connsiteX6526" fmla="*/ 3178891 w 6891715"/>
                <a:gd name="connsiteY6526" fmla="*/ 2903354 h 6367455"/>
                <a:gd name="connsiteX6527" fmla="*/ 3189053 w 6891715"/>
                <a:gd name="connsiteY6527" fmla="*/ 2912884 h 6367455"/>
                <a:gd name="connsiteX6528" fmla="*/ 3200169 w 6891715"/>
                <a:gd name="connsiteY6528" fmla="*/ 2910024 h 6367455"/>
                <a:gd name="connsiteX6529" fmla="*/ 3207155 w 6891715"/>
                <a:gd name="connsiteY6529" fmla="*/ 2911295 h 6367455"/>
                <a:gd name="connsiteX6530" fmla="*/ 3213507 w 6891715"/>
                <a:gd name="connsiteY6530" fmla="*/ 2921142 h 6367455"/>
                <a:gd name="connsiteX6531" fmla="*/ 3219541 w 6891715"/>
                <a:gd name="connsiteY6531" fmla="*/ 2924316 h 6367455"/>
                <a:gd name="connsiteX6532" fmla="*/ 3223034 w 6891715"/>
                <a:gd name="connsiteY6532" fmla="*/ 2920189 h 6367455"/>
                <a:gd name="connsiteX6533" fmla="*/ 3219859 w 6891715"/>
                <a:gd name="connsiteY6533" fmla="*/ 2909707 h 6367455"/>
                <a:gd name="connsiteX6534" fmla="*/ 3216048 w 6891715"/>
                <a:gd name="connsiteY6534" fmla="*/ 2903038 h 6367455"/>
                <a:gd name="connsiteX6535" fmla="*/ 3221447 w 6891715"/>
                <a:gd name="connsiteY6535" fmla="*/ 2895731 h 6367455"/>
                <a:gd name="connsiteX6536" fmla="*/ 3221764 w 6891715"/>
                <a:gd name="connsiteY6536" fmla="*/ 2888744 h 6367455"/>
                <a:gd name="connsiteX6537" fmla="*/ 3253840 w 6891715"/>
                <a:gd name="connsiteY6537" fmla="*/ 2909707 h 6367455"/>
                <a:gd name="connsiteX6538" fmla="*/ 3257016 w 6891715"/>
                <a:gd name="connsiteY6538" fmla="*/ 2929395 h 6367455"/>
                <a:gd name="connsiteX6539" fmla="*/ 3243360 w 6891715"/>
                <a:gd name="connsiteY6539" fmla="*/ 2931935 h 6367455"/>
                <a:gd name="connsiteX6540" fmla="*/ 3250982 w 6891715"/>
                <a:gd name="connsiteY6540" fmla="*/ 2947504 h 6367455"/>
                <a:gd name="connsiteX6541" fmla="*/ 3239549 w 6891715"/>
                <a:gd name="connsiteY6541" fmla="*/ 2962430 h 6367455"/>
                <a:gd name="connsiteX6542" fmla="*/ 3252252 w 6891715"/>
                <a:gd name="connsiteY6542" fmla="*/ 2975770 h 6367455"/>
                <a:gd name="connsiteX6543" fmla="*/ 3240819 w 6891715"/>
                <a:gd name="connsiteY6543" fmla="*/ 2987839 h 6367455"/>
                <a:gd name="connsiteX6544" fmla="*/ 3227163 w 6891715"/>
                <a:gd name="connsiteY6544" fmla="*/ 2976087 h 6367455"/>
                <a:gd name="connsiteX6545" fmla="*/ 3220811 w 6891715"/>
                <a:gd name="connsiteY6545" fmla="*/ 2995144 h 6367455"/>
                <a:gd name="connsiteX6546" fmla="*/ 3241772 w 6891715"/>
                <a:gd name="connsiteY6546" fmla="*/ 3009753 h 6367455"/>
                <a:gd name="connsiteX6547" fmla="*/ 3246536 w 6891715"/>
                <a:gd name="connsiteY6547" fmla="*/ 3023727 h 6367455"/>
                <a:gd name="connsiteX6548" fmla="*/ 3232562 w 6891715"/>
                <a:gd name="connsiteY6548" fmla="*/ 3038337 h 6367455"/>
                <a:gd name="connsiteX6549" fmla="*/ 3243360 w 6891715"/>
                <a:gd name="connsiteY6549" fmla="*/ 3047547 h 6367455"/>
                <a:gd name="connsiteX6550" fmla="*/ 3242725 w 6891715"/>
                <a:gd name="connsiteY6550" fmla="*/ 3067873 h 6367455"/>
                <a:gd name="connsiteX6551" fmla="*/ 3223352 w 6891715"/>
                <a:gd name="connsiteY6551" fmla="*/ 3086930 h 6367455"/>
                <a:gd name="connsiteX6552" fmla="*/ 3222717 w 6891715"/>
                <a:gd name="connsiteY6552" fmla="*/ 3101857 h 6367455"/>
                <a:gd name="connsiteX6553" fmla="*/ 3229069 w 6891715"/>
                <a:gd name="connsiteY6553" fmla="*/ 3125994 h 6367455"/>
                <a:gd name="connsiteX6554" fmla="*/ 3217953 w 6891715"/>
                <a:gd name="connsiteY6554" fmla="*/ 3149179 h 6367455"/>
                <a:gd name="connsiteX6555" fmla="*/ 3218271 w 6891715"/>
                <a:gd name="connsiteY6555" fmla="*/ 3179668 h 6367455"/>
                <a:gd name="connsiteX6556" fmla="*/ 3203662 w 6891715"/>
                <a:gd name="connsiteY6556" fmla="*/ 3231756 h 6367455"/>
                <a:gd name="connsiteX6557" fmla="*/ 3173492 w 6891715"/>
                <a:gd name="connsiteY6557" fmla="*/ 3297185 h 6367455"/>
                <a:gd name="connsiteX6558" fmla="*/ 3148085 w 6891715"/>
                <a:gd name="connsiteY6558" fmla="*/ 3285752 h 6367455"/>
                <a:gd name="connsiteX6559" fmla="*/ 3114422 w 6891715"/>
                <a:gd name="connsiteY6559" fmla="*/ 3290515 h 6367455"/>
                <a:gd name="connsiteX6560" fmla="*/ 3104577 w 6891715"/>
                <a:gd name="connsiteY6560" fmla="*/ 3278763 h 6367455"/>
                <a:gd name="connsiteX6561" fmla="*/ 3065832 w 6891715"/>
                <a:gd name="connsiteY6561" fmla="*/ 3286386 h 6367455"/>
                <a:gd name="connsiteX6562" fmla="*/ 3055352 w 6891715"/>
                <a:gd name="connsiteY6562" fmla="*/ 3310842 h 6367455"/>
                <a:gd name="connsiteX6563" fmla="*/ 3036297 w 6891715"/>
                <a:gd name="connsiteY6563" fmla="*/ 3305761 h 6367455"/>
                <a:gd name="connsiteX6564" fmla="*/ 3032168 w 6891715"/>
                <a:gd name="connsiteY6564" fmla="*/ 3332122 h 6367455"/>
                <a:gd name="connsiteX6565" fmla="*/ 3008985 w 6891715"/>
                <a:gd name="connsiteY6565" fmla="*/ 3359754 h 6367455"/>
                <a:gd name="connsiteX6566" fmla="*/ 3025499 w 6891715"/>
                <a:gd name="connsiteY6566" fmla="*/ 3391193 h 6367455"/>
                <a:gd name="connsiteX6567" fmla="*/ 3022641 w 6891715"/>
                <a:gd name="connsiteY6567" fmla="*/ 3416601 h 6367455"/>
                <a:gd name="connsiteX6568" fmla="*/ 3009620 w 6891715"/>
                <a:gd name="connsiteY6568" fmla="*/ 3418824 h 6367455"/>
                <a:gd name="connsiteX6569" fmla="*/ 2977862 w 6891715"/>
                <a:gd name="connsiteY6569" fmla="*/ 3411837 h 6367455"/>
                <a:gd name="connsiteX6570" fmla="*/ 2930542 w 6891715"/>
                <a:gd name="connsiteY6570" fmla="*/ 3432164 h 6367455"/>
                <a:gd name="connsiteX6571" fmla="*/ 2918792 w 6891715"/>
                <a:gd name="connsiteY6571" fmla="*/ 3423906 h 6367455"/>
                <a:gd name="connsiteX6572" fmla="*/ 2882588 w 6891715"/>
                <a:gd name="connsiteY6572" fmla="*/ 3426447 h 6367455"/>
                <a:gd name="connsiteX6573" fmla="*/ 2883858 w 6891715"/>
                <a:gd name="connsiteY6573" fmla="*/ 3408344 h 6367455"/>
                <a:gd name="connsiteX6574" fmla="*/ 2899419 w 6891715"/>
                <a:gd name="connsiteY6574" fmla="*/ 3403897 h 6367455"/>
                <a:gd name="connsiteX6575" fmla="*/ 2893068 w 6891715"/>
                <a:gd name="connsiteY6575" fmla="*/ 3392463 h 6367455"/>
                <a:gd name="connsiteX6576" fmla="*/ 2903230 w 6891715"/>
                <a:gd name="connsiteY6576" fmla="*/ 3368330 h 6367455"/>
                <a:gd name="connsiteX6577" fmla="*/ 2852100 w 6891715"/>
                <a:gd name="connsiteY6577" fmla="*/ 3293691 h 6367455"/>
                <a:gd name="connsiteX6578" fmla="*/ 2857181 w 6891715"/>
                <a:gd name="connsiteY6578" fmla="*/ 3281306 h 6367455"/>
                <a:gd name="connsiteX6579" fmla="*/ 2867979 w 6891715"/>
                <a:gd name="connsiteY6579" fmla="*/ 3290515 h 6367455"/>
                <a:gd name="connsiteX6580" fmla="*/ 2875283 w 6891715"/>
                <a:gd name="connsiteY6580" fmla="*/ 3289244 h 6367455"/>
                <a:gd name="connsiteX6581" fmla="*/ 2882270 w 6891715"/>
                <a:gd name="connsiteY6581" fmla="*/ 3276541 h 6367455"/>
                <a:gd name="connsiteX6582" fmla="*/ 2867661 w 6891715"/>
                <a:gd name="connsiteY6582" fmla="*/ 3252402 h 6367455"/>
                <a:gd name="connsiteX6583" fmla="*/ 2867661 w 6891715"/>
                <a:gd name="connsiteY6583" fmla="*/ 3241921 h 6367455"/>
                <a:gd name="connsiteX6584" fmla="*/ 2890527 w 6891715"/>
                <a:gd name="connsiteY6584" fmla="*/ 3243826 h 6367455"/>
                <a:gd name="connsiteX6585" fmla="*/ 2892750 w 6891715"/>
                <a:gd name="connsiteY6585" fmla="*/ 3222863 h 6367455"/>
                <a:gd name="connsiteX6586" fmla="*/ 2821930 w 6891715"/>
                <a:gd name="connsiteY6586" fmla="*/ 3147590 h 6367455"/>
                <a:gd name="connsiteX6587" fmla="*/ 2812084 w 6891715"/>
                <a:gd name="connsiteY6587" fmla="*/ 3089788 h 6367455"/>
                <a:gd name="connsiteX6588" fmla="*/ 2795888 w 6891715"/>
                <a:gd name="connsiteY6588" fmla="*/ 3080260 h 6367455"/>
                <a:gd name="connsiteX6589" fmla="*/ 2787313 w 6891715"/>
                <a:gd name="connsiteY6589" fmla="*/ 3042465 h 6367455"/>
                <a:gd name="connsiteX6590" fmla="*/ 2772387 w 6891715"/>
                <a:gd name="connsiteY6590" fmla="*/ 3022457 h 6367455"/>
                <a:gd name="connsiteX6591" fmla="*/ 2790171 w 6891715"/>
                <a:gd name="connsiteY6591" fmla="*/ 3018328 h 6367455"/>
                <a:gd name="connsiteX6592" fmla="*/ 2793347 w 6891715"/>
                <a:gd name="connsiteY6592" fmla="*/ 3008801 h 6367455"/>
                <a:gd name="connsiteX6593" fmla="*/ 2779374 w 6891715"/>
                <a:gd name="connsiteY6593" fmla="*/ 2996097 h 6367455"/>
                <a:gd name="connsiteX6594" fmla="*/ 2775245 w 6891715"/>
                <a:gd name="connsiteY6594" fmla="*/ 2979263 h 6367455"/>
                <a:gd name="connsiteX6595" fmla="*/ 2779056 w 6891715"/>
                <a:gd name="connsiteY6595" fmla="*/ 2969736 h 6367455"/>
                <a:gd name="connsiteX6596" fmla="*/ 2779056 w 6891715"/>
                <a:gd name="connsiteY6596" fmla="*/ 2956077 h 6367455"/>
                <a:gd name="connsiteX6597" fmla="*/ 2768576 w 6891715"/>
                <a:gd name="connsiteY6597" fmla="*/ 2951632 h 6367455"/>
                <a:gd name="connsiteX6598" fmla="*/ 2756825 w 6891715"/>
                <a:gd name="connsiteY6598" fmla="*/ 2957348 h 6367455"/>
                <a:gd name="connsiteX6599" fmla="*/ 2739676 w 6891715"/>
                <a:gd name="connsiteY6599" fmla="*/ 2952267 h 6367455"/>
                <a:gd name="connsiteX6600" fmla="*/ 2741899 w 6891715"/>
                <a:gd name="connsiteY6600" fmla="*/ 2941467 h 6367455"/>
                <a:gd name="connsiteX6601" fmla="*/ 2779691 w 6891715"/>
                <a:gd name="connsiteY6601" fmla="*/ 2919236 h 6367455"/>
                <a:gd name="connsiteX6602" fmla="*/ 2763812 w 6891715"/>
                <a:gd name="connsiteY6602" fmla="*/ 2902720 h 6367455"/>
                <a:gd name="connsiteX6603" fmla="*/ 2759684 w 6891715"/>
                <a:gd name="connsiteY6603" fmla="*/ 2902720 h 6367455"/>
                <a:gd name="connsiteX6604" fmla="*/ 2756190 w 6891715"/>
                <a:gd name="connsiteY6604" fmla="*/ 2903038 h 6367455"/>
                <a:gd name="connsiteX6605" fmla="*/ 2753332 w 6891715"/>
                <a:gd name="connsiteY6605" fmla="*/ 2903672 h 6367455"/>
                <a:gd name="connsiteX6606" fmla="*/ 2752379 w 6891715"/>
                <a:gd name="connsiteY6606" fmla="*/ 2903989 h 6367455"/>
                <a:gd name="connsiteX6607" fmla="*/ 2752062 w 6891715"/>
                <a:gd name="connsiteY6607" fmla="*/ 2904623 h 6367455"/>
                <a:gd name="connsiteX6608" fmla="*/ 2751426 w 6891715"/>
                <a:gd name="connsiteY6608" fmla="*/ 2906529 h 6367455"/>
                <a:gd name="connsiteX6609" fmla="*/ 2751109 w 6891715"/>
                <a:gd name="connsiteY6609" fmla="*/ 2909072 h 6367455"/>
                <a:gd name="connsiteX6610" fmla="*/ 2751109 w 6891715"/>
                <a:gd name="connsiteY6610" fmla="*/ 2911930 h 6367455"/>
                <a:gd name="connsiteX6611" fmla="*/ 2751109 w 6891715"/>
                <a:gd name="connsiteY6611" fmla="*/ 2917011 h 6367455"/>
                <a:gd name="connsiteX6612" fmla="*/ 2751109 w 6891715"/>
                <a:gd name="connsiteY6612" fmla="*/ 2919236 h 6367455"/>
                <a:gd name="connsiteX6613" fmla="*/ 2745710 w 6891715"/>
                <a:gd name="connsiteY6613" fmla="*/ 2915423 h 6367455"/>
                <a:gd name="connsiteX6614" fmla="*/ 2746980 w 6891715"/>
                <a:gd name="connsiteY6614" fmla="*/ 2898272 h 6367455"/>
                <a:gd name="connsiteX6615" fmla="*/ 2733642 w 6891715"/>
                <a:gd name="connsiteY6615" fmla="*/ 2887156 h 6367455"/>
                <a:gd name="connsiteX6616" fmla="*/ 2729513 w 6891715"/>
                <a:gd name="connsiteY6616" fmla="*/ 2872231 h 6367455"/>
                <a:gd name="connsiteX6617" fmla="*/ 2720621 w 6891715"/>
                <a:gd name="connsiteY6617" fmla="*/ 2826815 h 6367455"/>
                <a:gd name="connsiteX6618" fmla="*/ 2717763 w 6891715"/>
                <a:gd name="connsiteY6618" fmla="*/ 2769962 h 6367455"/>
                <a:gd name="connsiteX6619" fmla="*/ 2718432 w 6891715"/>
                <a:gd name="connsiteY6619" fmla="*/ 2770111 h 6367455"/>
                <a:gd name="connsiteX6620" fmla="*/ 2705803 w 6891715"/>
                <a:gd name="connsiteY6620" fmla="*/ 2755583 h 6367455"/>
                <a:gd name="connsiteX6621" fmla="*/ 2681365 w 6891715"/>
                <a:gd name="connsiteY6621" fmla="*/ 2751773 h 6367455"/>
                <a:gd name="connsiteX6622" fmla="*/ 2680413 w 6891715"/>
                <a:gd name="connsiteY6622" fmla="*/ 2744153 h 6367455"/>
                <a:gd name="connsiteX6623" fmla="*/ 2666449 w 6891715"/>
                <a:gd name="connsiteY6623" fmla="*/ 2735898 h 6367455"/>
                <a:gd name="connsiteX6624" fmla="*/ 2677874 w 6891715"/>
                <a:gd name="connsiteY6624" fmla="*/ 2696847 h 6367455"/>
                <a:gd name="connsiteX6625" fmla="*/ 2668353 w 6891715"/>
                <a:gd name="connsiteY6625" fmla="*/ 2675893 h 6367455"/>
                <a:gd name="connsiteX6626" fmla="*/ 2668988 w 6891715"/>
                <a:gd name="connsiteY6626" fmla="*/ 2646365 h 6367455"/>
                <a:gd name="connsiteX6627" fmla="*/ 2675335 w 6891715"/>
                <a:gd name="connsiteY6627" fmla="*/ 2662240 h 6367455"/>
                <a:gd name="connsiteX6628" fmla="*/ 2678509 w 6891715"/>
                <a:gd name="connsiteY6628" fmla="*/ 2640968 h 6367455"/>
                <a:gd name="connsiteX6629" fmla="*/ 2676288 w 6891715"/>
                <a:gd name="connsiteY6629" fmla="*/ 2617791 h 6367455"/>
                <a:gd name="connsiteX6630" fmla="*/ 2655976 w 6891715"/>
                <a:gd name="connsiteY6630" fmla="*/ 2621282 h 6367455"/>
                <a:gd name="connsiteX6631" fmla="*/ 2646771 w 6891715"/>
                <a:gd name="connsiteY6631" fmla="*/ 2635889 h 6367455"/>
                <a:gd name="connsiteX6632" fmla="*/ 2659784 w 6891715"/>
                <a:gd name="connsiteY6632" fmla="*/ 2674939 h 6367455"/>
                <a:gd name="connsiteX6633" fmla="*/ 2657879 w 6891715"/>
                <a:gd name="connsiteY6633" fmla="*/ 2686687 h 6367455"/>
                <a:gd name="connsiteX6634" fmla="*/ 2649310 w 6891715"/>
                <a:gd name="connsiteY6634" fmla="*/ 2693036 h 6367455"/>
                <a:gd name="connsiteX6635" fmla="*/ 2646136 w 6891715"/>
                <a:gd name="connsiteY6635" fmla="*/ 2672717 h 6367455"/>
                <a:gd name="connsiteX6636" fmla="*/ 2642962 w 6891715"/>
                <a:gd name="connsiteY6636" fmla="*/ 2665414 h 6367455"/>
                <a:gd name="connsiteX6637" fmla="*/ 2643597 w 6891715"/>
                <a:gd name="connsiteY6637" fmla="*/ 2657159 h 6367455"/>
                <a:gd name="connsiteX6638" fmla="*/ 2631854 w 6891715"/>
                <a:gd name="connsiteY6638" fmla="*/ 2658430 h 6367455"/>
                <a:gd name="connsiteX6639" fmla="*/ 2637567 w 6891715"/>
                <a:gd name="connsiteY6639" fmla="*/ 2679067 h 6367455"/>
                <a:gd name="connsiteX6640" fmla="*/ 2632489 w 6891715"/>
                <a:gd name="connsiteY6640" fmla="*/ 2705737 h 6367455"/>
                <a:gd name="connsiteX6641" fmla="*/ 2650579 w 6891715"/>
                <a:gd name="connsiteY6641" fmla="*/ 2720341 h 6367455"/>
                <a:gd name="connsiteX6642" fmla="*/ 2647722 w 6891715"/>
                <a:gd name="connsiteY6642" fmla="*/ 2746693 h 6367455"/>
                <a:gd name="connsiteX6643" fmla="*/ 2636298 w 6891715"/>
                <a:gd name="connsiteY6643" fmla="*/ 2747963 h 6367455"/>
                <a:gd name="connsiteX6644" fmla="*/ 2633124 w 6891715"/>
                <a:gd name="connsiteY6644" fmla="*/ 2773998 h 6367455"/>
                <a:gd name="connsiteX6645" fmla="*/ 2623920 w 6891715"/>
                <a:gd name="connsiteY6645" fmla="*/ 2784475 h 6367455"/>
                <a:gd name="connsiteX6646" fmla="*/ 2600434 w 6891715"/>
                <a:gd name="connsiteY6646" fmla="*/ 2781934 h 6367455"/>
                <a:gd name="connsiteX6647" fmla="*/ 2586787 w 6891715"/>
                <a:gd name="connsiteY6647" fmla="*/ 2789236 h 6367455"/>
                <a:gd name="connsiteX6648" fmla="*/ 2571870 w 6891715"/>
                <a:gd name="connsiteY6648" fmla="*/ 2774633 h 6367455"/>
                <a:gd name="connsiteX6649" fmla="*/ 2577583 w 6891715"/>
                <a:gd name="connsiteY6649" fmla="*/ 2799714 h 6367455"/>
                <a:gd name="connsiteX6650" fmla="*/ 2549970 w 6891715"/>
                <a:gd name="connsiteY6650" fmla="*/ 2818130 h 6367455"/>
                <a:gd name="connsiteX6651" fmla="*/ 2544893 w 6891715"/>
                <a:gd name="connsiteY6651" fmla="*/ 2839084 h 6367455"/>
                <a:gd name="connsiteX6652" fmla="*/ 2529023 w 6891715"/>
                <a:gd name="connsiteY6652" fmla="*/ 2837179 h 6367455"/>
                <a:gd name="connsiteX6653" fmla="*/ 2524898 w 6891715"/>
                <a:gd name="connsiteY6653" fmla="*/ 2843846 h 6367455"/>
                <a:gd name="connsiteX6654" fmla="*/ 2536322 w 6891715"/>
                <a:gd name="connsiteY6654" fmla="*/ 2852736 h 6367455"/>
                <a:gd name="connsiteX6655" fmla="*/ 2528389 w 6891715"/>
                <a:gd name="connsiteY6655" fmla="*/ 2862578 h 6367455"/>
                <a:gd name="connsiteX6656" fmla="*/ 2517598 w 6891715"/>
                <a:gd name="connsiteY6656" fmla="*/ 2864483 h 6367455"/>
                <a:gd name="connsiteX6657" fmla="*/ 2509981 w 6891715"/>
                <a:gd name="connsiteY6657" fmla="*/ 2866389 h 6367455"/>
                <a:gd name="connsiteX6658" fmla="*/ 2506807 w 6891715"/>
                <a:gd name="connsiteY6658" fmla="*/ 2867023 h 6367455"/>
                <a:gd name="connsiteX6659" fmla="*/ 2504903 w 6891715"/>
                <a:gd name="connsiteY6659" fmla="*/ 2867975 h 6367455"/>
                <a:gd name="connsiteX6660" fmla="*/ 2504268 w 6891715"/>
                <a:gd name="connsiteY6660" fmla="*/ 2868928 h 6367455"/>
                <a:gd name="connsiteX6661" fmla="*/ 2503952 w 6891715"/>
                <a:gd name="connsiteY6661" fmla="*/ 2869563 h 6367455"/>
                <a:gd name="connsiteX6662" fmla="*/ 2502999 w 6891715"/>
                <a:gd name="connsiteY6662" fmla="*/ 2872103 h 6367455"/>
                <a:gd name="connsiteX6663" fmla="*/ 2501730 w 6891715"/>
                <a:gd name="connsiteY6663" fmla="*/ 2875277 h 6367455"/>
                <a:gd name="connsiteX6664" fmla="*/ 2500777 w 6891715"/>
                <a:gd name="connsiteY6664" fmla="*/ 2879088 h 6367455"/>
                <a:gd name="connsiteX6665" fmla="*/ 2499190 w 6891715"/>
                <a:gd name="connsiteY6665" fmla="*/ 2885437 h 6367455"/>
                <a:gd name="connsiteX6666" fmla="*/ 2498873 w 6891715"/>
                <a:gd name="connsiteY6666" fmla="*/ 2888295 h 6367455"/>
                <a:gd name="connsiteX6667" fmla="*/ 2479196 w 6891715"/>
                <a:gd name="connsiteY6667" fmla="*/ 2919092 h 6367455"/>
                <a:gd name="connsiteX6668" fmla="*/ 2452536 w 6891715"/>
                <a:gd name="connsiteY6668" fmla="*/ 2925442 h 6367455"/>
                <a:gd name="connsiteX6669" fmla="*/ 2434445 w 6891715"/>
                <a:gd name="connsiteY6669" fmla="*/ 2941316 h 6367455"/>
                <a:gd name="connsiteX6670" fmla="*/ 2412546 w 6891715"/>
                <a:gd name="connsiteY6670" fmla="*/ 2943856 h 6367455"/>
                <a:gd name="connsiteX6671" fmla="*/ 2406199 w 6891715"/>
                <a:gd name="connsiteY6671" fmla="*/ 2961954 h 6367455"/>
                <a:gd name="connsiteX6672" fmla="*/ 2358910 w 6891715"/>
                <a:gd name="connsiteY6672" fmla="*/ 2965446 h 6367455"/>
                <a:gd name="connsiteX6673" fmla="*/ 2325902 w 6891715"/>
                <a:gd name="connsiteY6673" fmla="*/ 2956239 h 6367455"/>
                <a:gd name="connsiteX6674" fmla="*/ 2291942 w 6891715"/>
                <a:gd name="connsiteY6674" fmla="*/ 2950206 h 6367455"/>
                <a:gd name="connsiteX6675" fmla="*/ 2297020 w 6891715"/>
                <a:gd name="connsiteY6675" fmla="*/ 2924807 h 6367455"/>
                <a:gd name="connsiteX6676" fmla="*/ 2267822 w 6891715"/>
                <a:gd name="connsiteY6676" fmla="*/ 2929252 h 6367455"/>
                <a:gd name="connsiteX6677" fmla="*/ 2226879 w 6891715"/>
                <a:gd name="connsiteY6677" fmla="*/ 2886389 h 6367455"/>
                <a:gd name="connsiteX6678" fmla="*/ 2197364 w 6891715"/>
                <a:gd name="connsiteY6678" fmla="*/ 2883216 h 6367455"/>
                <a:gd name="connsiteX6679" fmla="*/ 2191016 w 6891715"/>
                <a:gd name="connsiteY6679" fmla="*/ 2862578 h 6367455"/>
                <a:gd name="connsiteX6680" fmla="*/ 2178955 w 6891715"/>
                <a:gd name="connsiteY6680" fmla="*/ 2853371 h 6367455"/>
                <a:gd name="connsiteX6681" fmla="*/ 2188477 w 6891715"/>
                <a:gd name="connsiteY6681" fmla="*/ 2836226 h 6367455"/>
                <a:gd name="connsiteX6682" fmla="*/ 2197681 w 6891715"/>
                <a:gd name="connsiteY6682" fmla="*/ 2806700 h 6367455"/>
                <a:gd name="connsiteX6683" fmla="*/ 2216723 w 6891715"/>
                <a:gd name="connsiteY6683" fmla="*/ 2820034 h 6367455"/>
                <a:gd name="connsiteX6684" fmla="*/ 2224022 w 6891715"/>
                <a:gd name="connsiteY6684" fmla="*/ 2809240 h 6367455"/>
                <a:gd name="connsiteX6685" fmla="*/ 2253857 w 6891715"/>
                <a:gd name="connsiteY6685" fmla="*/ 2822891 h 6367455"/>
                <a:gd name="connsiteX6686" fmla="*/ 2244334 w 6891715"/>
                <a:gd name="connsiteY6686" fmla="*/ 2811462 h 6367455"/>
                <a:gd name="connsiteX6687" fmla="*/ 2243066 w 6891715"/>
                <a:gd name="connsiteY6687" fmla="*/ 2799714 h 6367455"/>
                <a:gd name="connsiteX6688" fmla="*/ 2283373 w 6891715"/>
                <a:gd name="connsiteY6688" fmla="*/ 2782569 h 6367455"/>
                <a:gd name="connsiteX6689" fmla="*/ 2235450 w 6891715"/>
                <a:gd name="connsiteY6689" fmla="*/ 2793365 h 6367455"/>
                <a:gd name="connsiteX6690" fmla="*/ 2224976 w 6891715"/>
                <a:gd name="connsiteY6690" fmla="*/ 2773679 h 6367455"/>
                <a:gd name="connsiteX6691" fmla="*/ 2235132 w 6891715"/>
                <a:gd name="connsiteY6691" fmla="*/ 2752408 h 6367455"/>
                <a:gd name="connsiteX6692" fmla="*/ 2251001 w 6891715"/>
                <a:gd name="connsiteY6692" fmla="*/ 2748280 h 6367455"/>
                <a:gd name="connsiteX6693" fmla="*/ 2258618 w 6891715"/>
                <a:gd name="connsiteY6693" fmla="*/ 2737486 h 6367455"/>
                <a:gd name="connsiteX6694" fmla="*/ 2242432 w 6891715"/>
                <a:gd name="connsiteY6694" fmla="*/ 2730184 h 6367455"/>
                <a:gd name="connsiteX6695" fmla="*/ 2245287 w 6891715"/>
                <a:gd name="connsiteY6695" fmla="*/ 2720658 h 6367455"/>
                <a:gd name="connsiteX6696" fmla="*/ 2261156 w 6891715"/>
                <a:gd name="connsiteY6696" fmla="*/ 2707958 h 6367455"/>
                <a:gd name="connsiteX6697" fmla="*/ 2261156 w 6891715"/>
                <a:gd name="connsiteY6697" fmla="*/ 2703514 h 6367455"/>
                <a:gd name="connsiteX6698" fmla="*/ 2245287 w 6891715"/>
                <a:gd name="connsiteY6698" fmla="*/ 2694307 h 6367455"/>
                <a:gd name="connsiteX6699" fmla="*/ 2232909 w 6891715"/>
                <a:gd name="connsiteY6699" fmla="*/ 2720024 h 6367455"/>
                <a:gd name="connsiteX6700" fmla="*/ 2214502 w 6891715"/>
                <a:gd name="connsiteY6700" fmla="*/ 2707641 h 6367455"/>
                <a:gd name="connsiteX6701" fmla="*/ 2211646 w 6891715"/>
                <a:gd name="connsiteY6701" fmla="*/ 2733675 h 6367455"/>
                <a:gd name="connsiteX6702" fmla="*/ 2197998 w 6891715"/>
                <a:gd name="connsiteY6702" fmla="*/ 2725421 h 6367455"/>
                <a:gd name="connsiteX6703" fmla="*/ 2197046 w 6891715"/>
                <a:gd name="connsiteY6703" fmla="*/ 2711768 h 6367455"/>
                <a:gd name="connsiteX6704" fmla="*/ 2191333 w 6891715"/>
                <a:gd name="connsiteY6704" fmla="*/ 2703196 h 6367455"/>
                <a:gd name="connsiteX6705" fmla="*/ 2204980 w 6891715"/>
                <a:gd name="connsiteY6705" fmla="*/ 2676845 h 6367455"/>
                <a:gd name="connsiteX6706" fmla="*/ 2223072 w 6891715"/>
                <a:gd name="connsiteY6706" fmla="*/ 2685099 h 6367455"/>
                <a:gd name="connsiteX6707" fmla="*/ 2224976 w 6891715"/>
                <a:gd name="connsiteY6707" fmla="*/ 2659700 h 6367455"/>
                <a:gd name="connsiteX6708" fmla="*/ 2227833 w 6891715"/>
                <a:gd name="connsiteY6708" fmla="*/ 2657478 h 6367455"/>
                <a:gd name="connsiteX6709" fmla="*/ 2233862 w 6891715"/>
                <a:gd name="connsiteY6709" fmla="*/ 2652715 h 6367455"/>
                <a:gd name="connsiteX6710" fmla="*/ 2237035 w 6891715"/>
                <a:gd name="connsiteY6710" fmla="*/ 2649540 h 6367455"/>
                <a:gd name="connsiteX6711" fmla="*/ 2239257 w 6891715"/>
                <a:gd name="connsiteY6711" fmla="*/ 2646683 h 6367455"/>
                <a:gd name="connsiteX6712" fmla="*/ 2241161 w 6891715"/>
                <a:gd name="connsiteY6712" fmla="*/ 2644460 h 6367455"/>
                <a:gd name="connsiteX6713" fmla="*/ 2241479 w 6891715"/>
                <a:gd name="connsiteY6713" fmla="*/ 2643508 h 6367455"/>
                <a:gd name="connsiteX6714" fmla="*/ 2241479 w 6891715"/>
                <a:gd name="connsiteY6714" fmla="*/ 2642873 h 6367455"/>
                <a:gd name="connsiteX6715" fmla="*/ 2241479 w 6891715"/>
                <a:gd name="connsiteY6715" fmla="*/ 2642555 h 6367455"/>
                <a:gd name="connsiteX6716" fmla="*/ 2241798 w 6891715"/>
                <a:gd name="connsiteY6716" fmla="*/ 2642555 h 6367455"/>
                <a:gd name="connsiteX6717" fmla="*/ 2243702 w 6891715"/>
                <a:gd name="connsiteY6717" fmla="*/ 2642873 h 6367455"/>
                <a:gd name="connsiteX6718" fmla="*/ 2248461 w 6891715"/>
                <a:gd name="connsiteY6718" fmla="*/ 2646048 h 6367455"/>
                <a:gd name="connsiteX6719" fmla="*/ 2256713 w 6891715"/>
                <a:gd name="connsiteY6719" fmla="*/ 2651127 h 6367455"/>
                <a:gd name="connsiteX6720" fmla="*/ 2264966 w 6891715"/>
                <a:gd name="connsiteY6720" fmla="*/ 2632078 h 6367455"/>
                <a:gd name="connsiteX6721" fmla="*/ 2259571 w 6891715"/>
                <a:gd name="connsiteY6721" fmla="*/ 2626999 h 6367455"/>
                <a:gd name="connsiteX6722" fmla="*/ 2242432 w 6891715"/>
                <a:gd name="connsiteY6722" fmla="*/ 2639698 h 6367455"/>
                <a:gd name="connsiteX6723" fmla="*/ 2232909 w 6891715"/>
                <a:gd name="connsiteY6723" fmla="*/ 2632395 h 6367455"/>
                <a:gd name="connsiteX6724" fmla="*/ 2216406 w 6891715"/>
                <a:gd name="connsiteY6724" fmla="*/ 2645095 h 6367455"/>
                <a:gd name="connsiteX6725" fmla="*/ 2211646 w 6891715"/>
                <a:gd name="connsiteY6725" fmla="*/ 2633665 h 6367455"/>
                <a:gd name="connsiteX6726" fmla="*/ 2225609 w 6891715"/>
                <a:gd name="connsiteY6726" fmla="*/ 2614615 h 6367455"/>
                <a:gd name="connsiteX6727" fmla="*/ 2237035 w 6891715"/>
                <a:gd name="connsiteY6727" fmla="*/ 2592073 h 6367455"/>
                <a:gd name="connsiteX6728" fmla="*/ 2260205 w 6891715"/>
                <a:gd name="connsiteY6728" fmla="*/ 2583819 h 6367455"/>
                <a:gd name="connsiteX6729" fmla="*/ 2263060 w 6891715"/>
                <a:gd name="connsiteY6729" fmla="*/ 2568896 h 6367455"/>
                <a:gd name="connsiteX6730" fmla="*/ 2245287 w 6891715"/>
                <a:gd name="connsiteY6730" fmla="*/ 2569214 h 6367455"/>
                <a:gd name="connsiteX6731" fmla="*/ 2264013 w 6891715"/>
                <a:gd name="connsiteY6731" fmla="*/ 2548576 h 6367455"/>
                <a:gd name="connsiteX6732" fmla="*/ 2274486 w 6891715"/>
                <a:gd name="connsiteY6732" fmla="*/ 2524764 h 6367455"/>
                <a:gd name="connsiteX6733" fmla="*/ 2276390 w 6891715"/>
                <a:gd name="connsiteY6733" fmla="*/ 2521589 h 6367455"/>
                <a:gd name="connsiteX6734" fmla="*/ 2288133 w 6891715"/>
                <a:gd name="connsiteY6734" fmla="*/ 2517779 h 6367455"/>
                <a:gd name="connsiteX6735" fmla="*/ 2285278 w 6891715"/>
                <a:gd name="connsiteY6735" fmla="*/ 2560324 h 6367455"/>
                <a:gd name="connsiteX6736" fmla="*/ 2292893 w 6891715"/>
                <a:gd name="connsiteY6736" fmla="*/ 2570485 h 6367455"/>
                <a:gd name="connsiteX6737" fmla="*/ 2297656 w 6891715"/>
                <a:gd name="connsiteY6737" fmla="*/ 2512700 h 6367455"/>
                <a:gd name="connsiteX6738" fmla="*/ 2328123 w 6891715"/>
                <a:gd name="connsiteY6738" fmla="*/ 2498726 h 6367455"/>
                <a:gd name="connsiteX6739" fmla="*/ 2315429 w 6891715"/>
                <a:gd name="connsiteY6739" fmla="*/ 2494594 h 6367455"/>
                <a:gd name="connsiteX6740" fmla="*/ 2290038 w 6891715"/>
                <a:gd name="connsiteY6740" fmla="*/ 2503489 h 6367455"/>
                <a:gd name="connsiteX6741" fmla="*/ 2293212 w 6891715"/>
                <a:gd name="connsiteY6741" fmla="*/ 2487610 h 6367455"/>
                <a:gd name="connsiteX6742" fmla="*/ 2278612 w 6891715"/>
                <a:gd name="connsiteY6742" fmla="*/ 2503489 h 6367455"/>
                <a:gd name="connsiteX6743" fmla="*/ 2250048 w 6891715"/>
                <a:gd name="connsiteY6743" fmla="*/ 2517144 h 6367455"/>
                <a:gd name="connsiteX6744" fmla="*/ 2241798 w 6891715"/>
                <a:gd name="connsiteY6744" fmla="*/ 2546990 h 6367455"/>
                <a:gd name="connsiteX6745" fmla="*/ 2213550 w 6891715"/>
                <a:gd name="connsiteY6745" fmla="*/ 2566039 h 6367455"/>
                <a:gd name="connsiteX6746" fmla="*/ 2206249 w 6891715"/>
                <a:gd name="connsiteY6746" fmla="*/ 2575564 h 6367455"/>
                <a:gd name="connsiteX6747" fmla="*/ 2183715 w 6891715"/>
                <a:gd name="connsiteY6747" fmla="*/ 2563182 h 6367455"/>
                <a:gd name="connsiteX6748" fmla="*/ 2169117 w 6891715"/>
                <a:gd name="connsiteY6748" fmla="*/ 2573658 h 6367455"/>
                <a:gd name="connsiteX6749" fmla="*/ 2149756 w 6891715"/>
                <a:gd name="connsiteY6749" fmla="*/ 2544449 h 6367455"/>
                <a:gd name="connsiteX6750" fmla="*/ 2149439 w 6891715"/>
                <a:gd name="connsiteY6750" fmla="*/ 2535242 h 6367455"/>
                <a:gd name="connsiteX6751" fmla="*/ 2166578 w 6891715"/>
                <a:gd name="connsiteY6751" fmla="*/ 2537146 h 6367455"/>
                <a:gd name="connsiteX6752" fmla="*/ 2168800 w 6891715"/>
                <a:gd name="connsiteY6752" fmla="*/ 2516191 h 6367455"/>
                <a:gd name="connsiteX6753" fmla="*/ 2183399 w 6891715"/>
                <a:gd name="connsiteY6753" fmla="*/ 2530480 h 6367455"/>
                <a:gd name="connsiteX6754" fmla="*/ 2216088 w 6891715"/>
                <a:gd name="connsiteY6754" fmla="*/ 2509202 h 6367455"/>
                <a:gd name="connsiteX6755" fmla="*/ 2187842 w 6891715"/>
                <a:gd name="connsiteY6755" fmla="*/ 2511428 h 6367455"/>
                <a:gd name="connsiteX6756" fmla="*/ 2178955 w 6891715"/>
                <a:gd name="connsiteY6756" fmla="*/ 2506347 h 6367455"/>
                <a:gd name="connsiteX6757" fmla="*/ 2176734 w 6891715"/>
                <a:gd name="connsiteY6757" fmla="*/ 2489517 h 6367455"/>
                <a:gd name="connsiteX6758" fmla="*/ 2203076 w 6891715"/>
                <a:gd name="connsiteY6758" fmla="*/ 2475554 h 6367455"/>
                <a:gd name="connsiteX6759" fmla="*/ 2181178 w 6891715"/>
                <a:gd name="connsiteY6759" fmla="*/ 2477773 h 6367455"/>
                <a:gd name="connsiteX6760" fmla="*/ 2181813 w 6891715"/>
                <a:gd name="connsiteY6760" fmla="*/ 2465073 h 6367455"/>
                <a:gd name="connsiteX6761" fmla="*/ 2169117 w 6891715"/>
                <a:gd name="connsiteY6761" fmla="*/ 2453962 h 6367455"/>
                <a:gd name="connsiteX6762" fmla="*/ 2180543 w 6891715"/>
                <a:gd name="connsiteY6762" fmla="*/ 2439040 h 6367455"/>
                <a:gd name="connsiteX6763" fmla="*/ 2172290 w 6891715"/>
                <a:gd name="connsiteY6763" fmla="*/ 2438087 h 6367455"/>
                <a:gd name="connsiteX6764" fmla="*/ 2159594 w 6891715"/>
                <a:gd name="connsiteY6764" fmla="*/ 2444438 h 6367455"/>
                <a:gd name="connsiteX6765" fmla="*/ 2141505 w 6891715"/>
                <a:gd name="connsiteY6765" fmla="*/ 2433007 h 6367455"/>
                <a:gd name="connsiteX6766" fmla="*/ 2149756 w 6891715"/>
                <a:gd name="connsiteY6766" fmla="*/ 2422530 h 6367455"/>
                <a:gd name="connsiteX6767" fmla="*/ 2138331 w 6891715"/>
                <a:gd name="connsiteY6767" fmla="*/ 2421258 h 6367455"/>
                <a:gd name="connsiteX6768" fmla="*/ 2143091 w 6891715"/>
                <a:gd name="connsiteY6768" fmla="*/ 2403163 h 6367455"/>
                <a:gd name="connsiteX6769" fmla="*/ 2158959 w 6891715"/>
                <a:gd name="connsiteY6769" fmla="*/ 2402208 h 6367455"/>
                <a:gd name="connsiteX6770" fmla="*/ 2184669 w 6891715"/>
                <a:gd name="connsiteY6770" fmla="*/ 2408243 h 6367455"/>
                <a:gd name="connsiteX6771" fmla="*/ 2209741 w 6891715"/>
                <a:gd name="connsiteY6771" fmla="*/ 2392366 h 6367455"/>
                <a:gd name="connsiteX6772" fmla="*/ 2253223 w 6891715"/>
                <a:gd name="connsiteY6772" fmla="*/ 2401575 h 6367455"/>
                <a:gd name="connsiteX6773" fmla="*/ 2274486 w 6891715"/>
                <a:gd name="connsiteY6773" fmla="*/ 2389510 h 6367455"/>
                <a:gd name="connsiteX6774" fmla="*/ 2317968 w 6891715"/>
                <a:gd name="connsiteY6774" fmla="*/ 2416815 h 6367455"/>
                <a:gd name="connsiteX6775" fmla="*/ 2312891 w 6891715"/>
                <a:gd name="connsiteY6775" fmla="*/ 2438722 h 6367455"/>
                <a:gd name="connsiteX6776" fmla="*/ 2328441 w 6891715"/>
                <a:gd name="connsiteY6776" fmla="*/ 2426022 h 6367455"/>
                <a:gd name="connsiteX6777" fmla="*/ 2341136 w 6891715"/>
                <a:gd name="connsiteY6777" fmla="*/ 2440627 h 6367455"/>
                <a:gd name="connsiteX6778" fmla="*/ 2347484 w 6891715"/>
                <a:gd name="connsiteY6778" fmla="*/ 2426022 h 6367455"/>
                <a:gd name="connsiteX6779" fmla="*/ 2329710 w 6891715"/>
                <a:gd name="connsiteY6779" fmla="*/ 2412053 h 6367455"/>
                <a:gd name="connsiteX6780" fmla="*/ 2325902 w 6891715"/>
                <a:gd name="connsiteY6780" fmla="*/ 2398716 h 6367455"/>
                <a:gd name="connsiteX6781" fmla="*/ 2386204 w 6891715"/>
                <a:gd name="connsiteY6781" fmla="*/ 2376172 h 6367455"/>
                <a:gd name="connsiteX6782" fmla="*/ 2384935 w 6891715"/>
                <a:gd name="connsiteY6782" fmla="*/ 2359030 h 6367455"/>
                <a:gd name="connsiteX6783" fmla="*/ 2353197 w 6891715"/>
                <a:gd name="connsiteY6783" fmla="*/ 2371094 h 6367455"/>
                <a:gd name="connsiteX6784" fmla="*/ 2361765 w 6891715"/>
                <a:gd name="connsiteY6784" fmla="*/ 2356172 h 6367455"/>
                <a:gd name="connsiteX6785" fmla="*/ 2361448 w 6891715"/>
                <a:gd name="connsiteY6785" fmla="*/ 2331725 h 6367455"/>
                <a:gd name="connsiteX6786" fmla="*/ 2383348 w 6891715"/>
                <a:gd name="connsiteY6786" fmla="*/ 2299021 h 6367455"/>
                <a:gd name="connsiteX6787" fmla="*/ 2345898 w 6891715"/>
                <a:gd name="connsiteY6787" fmla="*/ 2332040 h 6367455"/>
                <a:gd name="connsiteX6788" fmla="*/ 2345898 w 6891715"/>
                <a:gd name="connsiteY6788" fmla="*/ 2368872 h 6367455"/>
                <a:gd name="connsiteX6789" fmla="*/ 2330346 w 6891715"/>
                <a:gd name="connsiteY6789" fmla="*/ 2378397 h 6367455"/>
                <a:gd name="connsiteX6790" fmla="*/ 2320824 w 6891715"/>
                <a:gd name="connsiteY6790" fmla="*/ 2367285 h 6367455"/>
                <a:gd name="connsiteX6791" fmla="*/ 2313208 w 6891715"/>
                <a:gd name="connsiteY6791" fmla="*/ 2374587 h 6367455"/>
                <a:gd name="connsiteX6792" fmla="*/ 2271948 w 6891715"/>
                <a:gd name="connsiteY6792" fmla="*/ 2374904 h 6367455"/>
                <a:gd name="connsiteX6793" fmla="*/ 2271948 w 6891715"/>
                <a:gd name="connsiteY6793" fmla="*/ 2363157 h 6367455"/>
                <a:gd name="connsiteX6794" fmla="*/ 2287500 w 6891715"/>
                <a:gd name="connsiteY6794" fmla="*/ 2339979 h 6367455"/>
                <a:gd name="connsiteX6795" fmla="*/ 2263378 w 6891715"/>
                <a:gd name="connsiteY6795" fmla="*/ 2359030 h 6367455"/>
                <a:gd name="connsiteX6796" fmla="*/ 2263378 w 6891715"/>
                <a:gd name="connsiteY6796" fmla="*/ 2376172 h 6367455"/>
                <a:gd name="connsiteX6797" fmla="*/ 2245605 w 6891715"/>
                <a:gd name="connsiteY6797" fmla="*/ 2379350 h 6367455"/>
                <a:gd name="connsiteX6798" fmla="*/ 2210694 w 6891715"/>
                <a:gd name="connsiteY6798" fmla="*/ 2377443 h 6367455"/>
                <a:gd name="connsiteX6799" fmla="*/ 2176100 w 6891715"/>
                <a:gd name="connsiteY6799" fmla="*/ 2399987 h 6367455"/>
                <a:gd name="connsiteX6800" fmla="*/ 2153882 w 6891715"/>
                <a:gd name="connsiteY6800" fmla="*/ 2391732 h 6367455"/>
                <a:gd name="connsiteX6801" fmla="*/ 2145948 w 6891715"/>
                <a:gd name="connsiteY6801" fmla="*/ 2379350 h 6367455"/>
                <a:gd name="connsiteX6802" fmla="*/ 2160864 w 6891715"/>
                <a:gd name="connsiteY6802" fmla="*/ 2371729 h 6367455"/>
                <a:gd name="connsiteX6803" fmla="*/ 2136427 w 6891715"/>
                <a:gd name="connsiteY6803" fmla="*/ 2362204 h 6367455"/>
                <a:gd name="connsiteX6804" fmla="*/ 2178639 w 6891715"/>
                <a:gd name="connsiteY6804" fmla="*/ 2342201 h 6367455"/>
                <a:gd name="connsiteX6805" fmla="*/ 2167847 w 6891715"/>
                <a:gd name="connsiteY6805" fmla="*/ 2339979 h 6367455"/>
                <a:gd name="connsiteX6806" fmla="*/ 2173243 w 6891715"/>
                <a:gd name="connsiteY6806" fmla="*/ 2326326 h 6367455"/>
                <a:gd name="connsiteX6807" fmla="*/ 2188160 w 6891715"/>
                <a:gd name="connsiteY6807" fmla="*/ 2322834 h 6367455"/>
                <a:gd name="connsiteX6808" fmla="*/ 2158008 w 6891715"/>
                <a:gd name="connsiteY6808" fmla="*/ 2303150 h 6367455"/>
                <a:gd name="connsiteX6809" fmla="*/ 2166578 w 6891715"/>
                <a:gd name="connsiteY6809" fmla="*/ 2294574 h 6367455"/>
                <a:gd name="connsiteX6810" fmla="*/ 2133571 w 6891715"/>
                <a:gd name="connsiteY6810" fmla="*/ 2274889 h 6367455"/>
                <a:gd name="connsiteX6811" fmla="*/ 2157057 w 6891715"/>
                <a:gd name="connsiteY6811" fmla="*/ 2271715 h 6367455"/>
                <a:gd name="connsiteX6812" fmla="*/ 2154518 w 6891715"/>
                <a:gd name="connsiteY6812" fmla="*/ 2256790 h 6367455"/>
                <a:gd name="connsiteX6813" fmla="*/ 2160864 w 6891715"/>
                <a:gd name="connsiteY6813" fmla="*/ 2256790 h 6367455"/>
                <a:gd name="connsiteX6814" fmla="*/ 2173560 w 6891715"/>
                <a:gd name="connsiteY6814" fmla="*/ 2244090 h 6367455"/>
                <a:gd name="connsiteX6815" fmla="*/ 2187525 w 6891715"/>
                <a:gd name="connsiteY6815" fmla="*/ 2258697 h 6367455"/>
                <a:gd name="connsiteX6816" fmla="*/ 2200219 w 6891715"/>
                <a:gd name="connsiteY6816" fmla="*/ 2265998 h 6367455"/>
                <a:gd name="connsiteX6817" fmla="*/ 2203395 w 6891715"/>
                <a:gd name="connsiteY6817" fmla="*/ 2253298 h 6367455"/>
                <a:gd name="connsiteX6818" fmla="*/ 2226246 w 6891715"/>
                <a:gd name="connsiteY6818" fmla="*/ 2245361 h 6367455"/>
                <a:gd name="connsiteX6819" fmla="*/ 2252906 w 6891715"/>
                <a:gd name="connsiteY6819" fmla="*/ 2258377 h 6367455"/>
                <a:gd name="connsiteX6820" fmla="*/ 2266552 w 6891715"/>
                <a:gd name="connsiteY6820" fmla="*/ 2244090 h 6367455"/>
                <a:gd name="connsiteX6821" fmla="*/ 2266552 w 6891715"/>
                <a:gd name="connsiteY6821" fmla="*/ 2235835 h 6367455"/>
                <a:gd name="connsiteX6822" fmla="*/ 2213550 w 6891715"/>
                <a:gd name="connsiteY6822" fmla="*/ 2243773 h 6367455"/>
                <a:gd name="connsiteX6823" fmla="*/ 2197681 w 6891715"/>
                <a:gd name="connsiteY6823" fmla="*/ 2239644 h 6367455"/>
                <a:gd name="connsiteX6824" fmla="*/ 2204029 w 6891715"/>
                <a:gd name="connsiteY6824" fmla="*/ 2231072 h 6367455"/>
                <a:gd name="connsiteX6825" fmla="*/ 2233862 w 6891715"/>
                <a:gd name="connsiteY6825" fmla="*/ 2227898 h 6367455"/>
                <a:gd name="connsiteX6826" fmla="*/ 2254492 w 6891715"/>
                <a:gd name="connsiteY6826" fmla="*/ 2222181 h 6367455"/>
                <a:gd name="connsiteX6827" fmla="*/ 2236401 w 6891715"/>
                <a:gd name="connsiteY6827" fmla="*/ 2212020 h 6367455"/>
                <a:gd name="connsiteX6828" fmla="*/ 2249414 w 6891715"/>
                <a:gd name="connsiteY6828" fmla="*/ 2203448 h 6367455"/>
                <a:gd name="connsiteX6829" fmla="*/ 2244970 w 6891715"/>
                <a:gd name="connsiteY6829" fmla="*/ 2194876 h 6367455"/>
                <a:gd name="connsiteX6830" fmla="*/ 2230053 w 6891715"/>
                <a:gd name="connsiteY6830" fmla="*/ 2187889 h 6367455"/>
                <a:gd name="connsiteX6831" fmla="*/ 2238304 w 6891715"/>
                <a:gd name="connsiteY6831" fmla="*/ 2165664 h 6367455"/>
                <a:gd name="connsiteX6832" fmla="*/ 2261791 w 6891715"/>
                <a:gd name="connsiteY6832" fmla="*/ 2150423 h 6367455"/>
                <a:gd name="connsiteX6833" fmla="*/ 2278612 w 6891715"/>
                <a:gd name="connsiteY6833" fmla="*/ 2184079 h 6367455"/>
                <a:gd name="connsiteX6834" fmla="*/ 2285912 w 6891715"/>
                <a:gd name="connsiteY6834" fmla="*/ 2178682 h 6367455"/>
                <a:gd name="connsiteX6835" fmla="*/ 2279565 w 6891715"/>
                <a:gd name="connsiteY6835" fmla="*/ 2166298 h 6367455"/>
                <a:gd name="connsiteX6836" fmla="*/ 2281469 w 6891715"/>
                <a:gd name="connsiteY6836" fmla="*/ 2138677 h 6367455"/>
                <a:gd name="connsiteX6837" fmla="*/ 2300512 w 6891715"/>
                <a:gd name="connsiteY6837" fmla="*/ 2135500 h 6367455"/>
                <a:gd name="connsiteX6838" fmla="*/ 2314476 w 6891715"/>
                <a:gd name="connsiteY6838" fmla="*/ 2151058 h 6367455"/>
                <a:gd name="connsiteX6839" fmla="*/ 2307177 w 6891715"/>
                <a:gd name="connsiteY6839" fmla="*/ 2195194 h 6367455"/>
                <a:gd name="connsiteX6840" fmla="*/ 2318920 w 6891715"/>
                <a:gd name="connsiteY6840" fmla="*/ 2195194 h 6367455"/>
                <a:gd name="connsiteX6841" fmla="*/ 2329076 w 6891715"/>
                <a:gd name="connsiteY6841" fmla="*/ 2158361 h 6367455"/>
                <a:gd name="connsiteX6842" fmla="*/ 2356688 w 6891715"/>
                <a:gd name="connsiteY6842" fmla="*/ 2158044 h 6367455"/>
                <a:gd name="connsiteX6843" fmla="*/ 2361131 w 6891715"/>
                <a:gd name="connsiteY6843" fmla="*/ 2146612 h 6367455"/>
                <a:gd name="connsiteX6844" fmla="*/ 2321776 w 6891715"/>
                <a:gd name="connsiteY6844" fmla="*/ 2142486 h 6367455"/>
                <a:gd name="connsiteX6845" fmla="*/ 2319237 w 6891715"/>
                <a:gd name="connsiteY6845" fmla="*/ 2125021 h 6367455"/>
                <a:gd name="connsiteX6846" fmla="*/ 2297020 w 6891715"/>
                <a:gd name="connsiteY6846" fmla="*/ 2113274 h 6367455"/>
                <a:gd name="connsiteX6847" fmla="*/ 2285594 w 6891715"/>
                <a:gd name="connsiteY6847" fmla="*/ 2125021 h 6367455"/>
                <a:gd name="connsiteX6848" fmla="*/ 2278294 w 6891715"/>
                <a:gd name="connsiteY6848" fmla="*/ 2118988 h 6367455"/>
                <a:gd name="connsiteX6849" fmla="*/ 2283373 w 6891715"/>
                <a:gd name="connsiteY6849" fmla="*/ 2109465 h 6367455"/>
                <a:gd name="connsiteX6850" fmla="*/ 2297973 w 6891715"/>
                <a:gd name="connsiteY6850" fmla="*/ 2100891 h 6367455"/>
                <a:gd name="connsiteX6851" fmla="*/ 2310667 w 6891715"/>
                <a:gd name="connsiteY6851" fmla="*/ 2099304 h 6367455"/>
                <a:gd name="connsiteX6852" fmla="*/ 2326855 w 6891715"/>
                <a:gd name="connsiteY6852" fmla="*/ 2092953 h 6367455"/>
                <a:gd name="connsiteX6853" fmla="*/ 2344627 w 6891715"/>
                <a:gd name="connsiteY6853" fmla="*/ 2103432 h 6367455"/>
                <a:gd name="connsiteX6854" fmla="*/ 2352880 w 6891715"/>
                <a:gd name="connsiteY6854" fmla="*/ 2098033 h 6367455"/>
                <a:gd name="connsiteX6855" fmla="*/ 2373509 w 6891715"/>
                <a:gd name="connsiteY6855" fmla="*/ 2117719 h 6367455"/>
                <a:gd name="connsiteX6856" fmla="*/ 2388426 w 6891715"/>
                <a:gd name="connsiteY6856" fmla="*/ 2113591 h 6367455"/>
                <a:gd name="connsiteX6857" fmla="*/ 2390965 w 6891715"/>
                <a:gd name="connsiteY6857" fmla="*/ 2100891 h 6367455"/>
                <a:gd name="connsiteX6858" fmla="*/ 2364623 w 6891715"/>
                <a:gd name="connsiteY6858" fmla="*/ 2097082 h 6367455"/>
                <a:gd name="connsiteX6859" fmla="*/ 2364623 w 6891715"/>
                <a:gd name="connsiteY6859" fmla="*/ 2087237 h 6367455"/>
                <a:gd name="connsiteX6860" fmla="*/ 2392868 w 6891715"/>
                <a:gd name="connsiteY6860" fmla="*/ 2073585 h 6367455"/>
                <a:gd name="connsiteX6861" fmla="*/ 2361131 w 6891715"/>
                <a:gd name="connsiteY6861" fmla="*/ 2063426 h 6367455"/>
                <a:gd name="connsiteX6862" fmla="*/ 2344309 w 6891715"/>
                <a:gd name="connsiteY6862" fmla="*/ 2067553 h 6367455"/>
                <a:gd name="connsiteX6863" fmla="*/ 2321141 w 6891715"/>
                <a:gd name="connsiteY6863" fmla="*/ 2069141 h 6367455"/>
                <a:gd name="connsiteX6864" fmla="*/ 2338915 w 6891715"/>
                <a:gd name="connsiteY6864" fmla="*/ 2050726 h 6367455"/>
                <a:gd name="connsiteX6865" fmla="*/ 2320824 w 6891715"/>
                <a:gd name="connsiteY6865" fmla="*/ 2045646 h 6367455"/>
                <a:gd name="connsiteX6866" fmla="*/ 2318602 w 6891715"/>
                <a:gd name="connsiteY6866" fmla="*/ 2029776 h 6367455"/>
                <a:gd name="connsiteX6867" fmla="*/ 2346849 w 6891715"/>
                <a:gd name="connsiteY6867" fmla="*/ 2010726 h 6367455"/>
                <a:gd name="connsiteX6868" fmla="*/ 2363987 w 6891715"/>
                <a:gd name="connsiteY6868" fmla="*/ 2025013 h 6367455"/>
                <a:gd name="connsiteX6869" fmla="*/ 2377953 w 6891715"/>
                <a:gd name="connsiteY6869" fmla="*/ 2033586 h 6367455"/>
                <a:gd name="connsiteX6870" fmla="*/ 2390330 w 6891715"/>
                <a:gd name="connsiteY6870" fmla="*/ 2019933 h 6367455"/>
                <a:gd name="connsiteX6871" fmla="*/ 2395725 w 6891715"/>
                <a:gd name="connsiteY6871" fmla="*/ 2026918 h 6367455"/>
                <a:gd name="connsiteX6872" fmla="*/ 2422068 w 6891715"/>
                <a:gd name="connsiteY6872" fmla="*/ 2016441 h 6367455"/>
                <a:gd name="connsiteX6873" fmla="*/ 2401756 w 6891715"/>
                <a:gd name="connsiteY6873" fmla="*/ 1998661 h 6367455"/>
                <a:gd name="connsiteX6874" fmla="*/ 2384935 w 6891715"/>
                <a:gd name="connsiteY6874" fmla="*/ 2011360 h 6367455"/>
                <a:gd name="connsiteX6875" fmla="*/ 2370336 w 6891715"/>
                <a:gd name="connsiteY6875" fmla="*/ 2004376 h 6367455"/>
                <a:gd name="connsiteX6876" fmla="*/ 2373191 w 6891715"/>
                <a:gd name="connsiteY6876" fmla="*/ 1984056 h 6367455"/>
                <a:gd name="connsiteX6877" fmla="*/ 2394138 w 6891715"/>
                <a:gd name="connsiteY6877" fmla="*/ 1977706 h 6367455"/>
                <a:gd name="connsiteX6878" fmla="*/ 2409055 w 6891715"/>
                <a:gd name="connsiteY6878" fmla="*/ 1966911 h 6367455"/>
                <a:gd name="connsiteX6879" fmla="*/ 2423655 w 6891715"/>
                <a:gd name="connsiteY6879" fmla="*/ 1967864 h 6367455"/>
                <a:gd name="connsiteX6880" fmla="*/ 2424608 w 6891715"/>
                <a:gd name="connsiteY6880" fmla="*/ 1955164 h 6367455"/>
                <a:gd name="connsiteX6881" fmla="*/ 2438570 w 6891715"/>
                <a:gd name="connsiteY6881" fmla="*/ 1958338 h 6367455"/>
                <a:gd name="connsiteX6882" fmla="*/ 2445870 w 6891715"/>
                <a:gd name="connsiteY6882" fmla="*/ 1965324 h 6367455"/>
                <a:gd name="connsiteX6883" fmla="*/ 2460787 w 6891715"/>
                <a:gd name="connsiteY6883" fmla="*/ 1944051 h 6367455"/>
                <a:gd name="connsiteX6884" fmla="*/ 2480465 w 6891715"/>
                <a:gd name="connsiteY6884" fmla="*/ 1914841 h 6367455"/>
                <a:gd name="connsiteX6885" fmla="*/ 2502364 w 6891715"/>
                <a:gd name="connsiteY6885" fmla="*/ 1913254 h 6367455"/>
                <a:gd name="connsiteX6886" fmla="*/ 2520455 w 6891715"/>
                <a:gd name="connsiteY6886" fmla="*/ 1906904 h 6367455"/>
                <a:gd name="connsiteX6887" fmla="*/ 2529341 w 6891715"/>
                <a:gd name="connsiteY6887" fmla="*/ 1928811 h 6367455"/>
                <a:gd name="connsiteX6888" fmla="*/ 2553461 w 6891715"/>
                <a:gd name="connsiteY6888" fmla="*/ 1919286 h 6367455"/>
                <a:gd name="connsiteX6889" fmla="*/ 2543941 w 6891715"/>
                <a:gd name="connsiteY6889" fmla="*/ 1902459 h 6367455"/>
                <a:gd name="connsiteX6890" fmla="*/ 2538228 w 6891715"/>
                <a:gd name="connsiteY6890" fmla="*/ 1886901 h 6367455"/>
                <a:gd name="connsiteX6891" fmla="*/ 2585518 w 6891715"/>
                <a:gd name="connsiteY6891" fmla="*/ 1865312 h 6367455"/>
                <a:gd name="connsiteX6892" fmla="*/ 2609319 w 6891715"/>
                <a:gd name="connsiteY6892" fmla="*/ 1891347 h 6367455"/>
                <a:gd name="connsiteX6893" fmla="*/ 2603925 w 6891715"/>
                <a:gd name="connsiteY6893" fmla="*/ 1913254 h 6367455"/>
                <a:gd name="connsiteX6894" fmla="*/ 2607415 w 6891715"/>
                <a:gd name="connsiteY6894" fmla="*/ 1925954 h 6367455"/>
                <a:gd name="connsiteX6895" fmla="*/ 2630902 w 6891715"/>
                <a:gd name="connsiteY6895" fmla="*/ 1923731 h 6367455"/>
                <a:gd name="connsiteX6896" fmla="*/ 2619793 w 6891715"/>
                <a:gd name="connsiteY6896" fmla="*/ 1910079 h 6367455"/>
                <a:gd name="connsiteX6897" fmla="*/ 2626141 w 6891715"/>
                <a:gd name="connsiteY6897" fmla="*/ 1900554 h 6367455"/>
                <a:gd name="connsiteX6898" fmla="*/ 2665497 w 6891715"/>
                <a:gd name="connsiteY6898" fmla="*/ 1901189 h 6367455"/>
                <a:gd name="connsiteX6899" fmla="*/ 2678826 w 6891715"/>
                <a:gd name="connsiteY6899" fmla="*/ 1889759 h 6367455"/>
                <a:gd name="connsiteX6900" fmla="*/ 2665179 w 6891715"/>
                <a:gd name="connsiteY6900" fmla="*/ 1871979 h 6367455"/>
                <a:gd name="connsiteX6901" fmla="*/ 2684856 w 6891715"/>
                <a:gd name="connsiteY6901" fmla="*/ 1851658 h 6367455"/>
                <a:gd name="connsiteX6902" fmla="*/ 2739762 w 6891715"/>
                <a:gd name="connsiteY6902" fmla="*/ 1824989 h 6367455"/>
                <a:gd name="connsiteX6903" fmla="*/ 2727702 w 6891715"/>
                <a:gd name="connsiteY6903" fmla="*/ 1843086 h 6367455"/>
                <a:gd name="connsiteX6904" fmla="*/ 2755314 w 6891715"/>
                <a:gd name="connsiteY6904" fmla="*/ 1832928 h 6367455"/>
                <a:gd name="connsiteX6905" fmla="*/ 2757853 w 6891715"/>
                <a:gd name="connsiteY6905" fmla="*/ 1817369 h 6367455"/>
                <a:gd name="connsiteX6906" fmla="*/ 2733732 w 6891715"/>
                <a:gd name="connsiteY6906" fmla="*/ 1816734 h 6367455"/>
                <a:gd name="connsiteX6907" fmla="*/ 2743254 w 6891715"/>
                <a:gd name="connsiteY6907" fmla="*/ 1805304 h 6367455"/>
                <a:gd name="connsiteX6908" fmla="*/ 2743571 w 6891715"/>
                <a:gd name="connsiteY6908" fmla="*/ 1795779 h 6367455"/>
                <a:gd name="connsiteX6909" fmla="*/ 2735636 w 6891715"/>
                <a:gd name="connsiteY6909" fmla="*/ 1791334 h 6367455"/>
                <a:gd name="connsiteX6910" fmla="*/ 2750553 w 6891715"/>
                <a:gd name="connsiteY6910" fmla="*/ 1786571 h 6367455"/>
                <a:gd name="connsiteX6911" fmla="*/ 2749283 w 6891715"/>
                <a:gd name="connsiteY6911" fmla="*/ 1782443 h 6367455"/>
                <a:gd name="connsiteX6912" fmla="*/ 2732463 w 6891715"/>
                <a:gd name="connsiteY6912" fmla="*/ 1785936 h 6367455"/>
                <a:gd name="connsiteX6913" fmla="*/ 2723576 w 6891715"/>
                <a:gd name="connsiteY6913" fmla="*/ 1801494 h 6367455"/>
                <a:gd name="connsiteX6914" fmla="*/ 2655341 w 6891715"/>
                <a:gd name="connsiteY6914" fmla="*/ 1817686 h 6367455"/>
                <a:gd name="connsiteX6915" fmla="*/ 2652167 w 6891715"/>
                <a:gd name="connsiteY6915" fmla="*/ 1822131 h 6367455"/>
                <a:gd name="connsiteX6916" fmla="*/ 2724211 w 6891715"/>
                <a:gd name="connsiteY6916" fmla="*/ 1806891 h 6367455"/>
                <a:gd name="connsiteX6917" fmla="*/ 2726114 w 6891715"/>
                <a:gd name="connsiteY6917" fmla="*/ 1817369 h 6367455"/>
                <a:gd name="connsiteX6918" fmla="*/ 2673431 w 6891715"/>
                <a:gd name="connsiteY6918" fmla="*/ 1835784 h 6367455"/>
                <a:gd name="connsiteX6919" fmla="*/ 2648041 w 6891715"/>
                <a:gd name="connsiteY6919" fmla="*/ 1871979 h 6367455"/>
                <a:gd name="connsiteX6920" fmla="*/ 2615668 w 6891715"/>
                <a:gd name="connsiteY6920" fmla="*/ 1886267 h 6367455"/>
                <a:gd name="connsiteX6921" fmla="*/ 2597261 w 6891715"/>
                <a:gd name="connsiteY6921" fmla="*/ 1856739 h 6367455"/>
                <a:gd name="connsiteX6922" fmla="*/ 2607415 w 6891715"/>
                <a:gd name="connsiteY6922" fmla="*/ 1833245 h 6367455"/>
                <a:gd name="connsiteX6923" fmla="*/ 2587739 w 6891715"/>
                <a:gd name="connsiteY6923" fmla="*/ 1846261 h 6367455"/>
                <a:gd name="connsiteX6924" fmla="*/ 2578217 w 6891715"/>
                <a:gd name="connsiteY6924" fmla="*/ 1843086 h 6367455"/>
                <a:gd name="connsiteX6925" fmla="*/ 2577900 w 6891715"/>
                <a:gd name="connsiteY6925" fmla="*/ 1811336 h 6367455"/>
                <a:gd name="connsiteX6926" fmla="*/ 2599165 w 6891715"/>
                <a:gd name="connsiteY6926" fmla="*/ 1807209 h 6367455"/>
                <a:gd name="connsiteX6927" fmla="*/ 2622967 w 6891715"/>
                <a:gd name="connsiteY6927" fmla="*/ 1785619 h 6367455"/>
                <a:gd name="connsiteX6928" fmla="*/ 2598530 w 6891715"/>
                <a:gd name="connsiteY6928" fmla="*/ 1780538 h 6367455"/>
                <a:gd name="connsiteX6929" fmla="*/ 2596625 w 6891715"/>
                <a:gd name="connsiteY6929" fmla="*/ 1767839 h 6367455"/>
                <a:gd name="connsiteX6930" fmla="*/ 2627094 w 6891715"/>
                <a:gd name="connsiteY6930" fmla="*/ 1760536 h 6367455"/>
                <a:gd name="connsiteX6931" fmla="*/ 2619476 w 6891715"/>
                <a:gd name="connsiteY6931" fmla="*/ 1751963 h 6367455"/>
                <a:gd name="connsiteX6932" fmla="*/ 2625823 w 6891715"/>
                <a:gd name="connsiteY6932" fmla="*/ 1733866 h 6367455"/>
                <a:gd name="connsiteX6933" fmla="*/ 2644550 w 6891715"/>
                <a:gd name="connsiteY6933" fmla="*/ 1726564 h 6367455"/>
                <a:gd name="connsiteX6934" fmla="*/ 2656927 w 6891715"/>
                <a:gd name="connsiteY6934" fmla="*/ 1685606 h 6367455"/>
                <a:gd name="connsiteX6935" fmla="*/ 2672796 w 6891715"/>
                <a:gd name="connsiteY6935" fmla="*/ 1686241 h 6367455"/>
                <a:gd name="connsiteX6936" fmla="*/ 2677239 w 6891715"/>
                <a:gd name="connsiteY6936" fmla="*/ 1672588 h 6367455"/>
                <a:gd name="connsiteX6937" fmla="*/ 2695013 w 6891715"/>
                <a:gd name="connsiteY6937" fmla="*/ 1652269 h 6367455"/>
                <a:gd name="connsiteX6938" fmla="*/ 2703264 w 6891715"/>
                <a:gd name="connsiteY6938" fmla="*/ 1658619 h 6367455"/>
                <a:gd name="connsiteX6939" fmla="*/ 2721355 w 6891715"/>
                <a:gd name="connsiteY6939" fmla="*/ 1676398 h 6367455"/>
                <a:gd name="connsiteX6940" fmla="*/ 2735320 w 6891715"/>
                <a:gd name="connsiteY6940" fmla="*/ 1675128 h 6367455"/>
                <a:gd name="connsiteX6941" fmla="*/ 2719133 w 6891715"/>
                <a:gd name="connsiteY6941" fmla="*/ 1659253 h 6367455"/>
                <a:gd name="connsiteX6942" fmla="*/ 2721355 w 6891715"/>
                <a:gd name="connsiteY6942" fmla="*/ 1651316 h 6367455"/>
                <a:gd name="connsiteX6943" fmla="*/ 2745793 w 6891715"/>
                <a:gd name="connsiteY6943" fmla="*/ 1659253 h 6367455"/>
                <a:gd name="connsiteX6944" fmla="*/ 2749918 w 6891715"/>
                <a:gd name="connsiteY6944" fmla="*/ 1656079 h 6367455"/>
                <a:gd name="connsiteX6945" fmla="*/ 2743254 w 6891715"/>
                <a:gd name="connsiteY6945" fmla="*/ 1642426 h 6367455"/>
                <a:gd name="connsiteX6946" fmla="*/ 2741349 w 6891715"/>
                <a:gd name="connsiteY6946" fmla="*/ 1624646 h 6367455"/>
                <a:gd name="connsiteX6947" fmla="*/ 2750870 w 6891715"/>
                <a:gd name="connsiteY6947" fmla="*/ 1620201 h 6367455"/>
                <a:gd name="connsiteX6948" fmla="*/ 2771499 w 6891715"/>
                <a:gd name="connsiteY6948" fmla="*/ 1600833 h 6367455"/>
                <a:gd name="connsiteX6949" fmla="*/ 2763248 w 6891715"/>
                <a:gd name="connsiteY6949" fmla="*/ 1591944 h 6367455"/>
                <a:gd name="connsiteX6950" fmla="*/ 2742936 w 6891715"/>
                <a:gd name="connsiteY6950" fmla="*/ 1608771 h 6367455"/>
                <a:gd name="connsiteX6951" fmla="*/ 2733732 w 6891715"/>
                <a:gd name="connsiteY6951" fmla="*/ 1609723 h 6367455"/>
                <a:gd name="connsiteX6952" fmla="*/ 2730241 w 6891715"/>
                <a:gd name="connsiteY6952" fmla="*/ 1603374 h 6367455"/>
                <a:gd name="connsiteX6953" fmla="*/ 2741983 w 6891715"/>
                <a:gd name="connsiteY6953" fmla="*/ 1579561 h 6367455"/>
                <a:gd name="connsiteX6954" fmla="*/ 2752459 w 6891715"/>
                <a:gd name="connsiteY6954" fmla="*/ 1580196 h 6367455"/>
                <a:gd name="connsiteX6955" fmla="*/ 2769278 w 6891715"/>
                <a:gd name="connsiteY6955" fmla="*/ 1572576 h 6367455"/>
                <a:gd name="connsiteX6956" fmla="*/ 2766105 w 6891715"/>
                <a:gd name="connsiteY6956" fmla="*/ 1549399 h 6367455"/>
                <a:gd name="connsiteX6957" fmla="*/ 2779435 w 6891715"/>
                <a:gd name="connsiteY6957" fmla="*/ 1533524 h 6367455"/>
                <a:gd name="connsiteX6958" fmla="*/ 2799430 w 6891715"/>
                <a:gd name="connsiteY6958" fmla="*/ 1528127 h 6367455"/>
                <a:gd name="connsiteX6959" fmla="*/ 2804825 w 6891715"/>
                <a:gd name="connsiteY6959" fmla="*/ 1517649 h 6367455"/>
                <a:gd name="connsiteX6960" fmla="*/ 2813077 w 6891715"/>
                <a:gd name="connsiteY6960" fmla="*/ 1509077 h 6367455"/>
                <a:gd name="connsiteX6961" fmla="*/ 2818790 w 6891715"/>
                <a:gd name="connsiteY6961" fmla="*/ 1531937 h 6367455"/>
                <a:gd name="connsiteX6962" fmla="*/ 2830215 w 6891715"/>
                <a:gd name="connsiteY6962" fmla="*/ 1541461 h 6367455"/>
                <a:gd name="connsiteX6963" fmla="*/ 2842592 w 6891715"/>
                <a:gd name="connsiteY6963" fmla="*/ 1520189 h 6367455"/>
                <a:gd name="connsiteX6964" fmla="*/ 2837515 w 6891715"/>
                <a:gd name="connsiteY6964" fmla="*/ 1515109 h 6367455"/>
                <a:gd name="connsiteX6965" fmla="*/ 2855288 w 6891715"/>
                <a:gd name="connsiteY6965" fmla="*/ 1505584 h 6367455"/>
                <a:gd name="connsiteX6966" fmla="*/ 2863540 w 6891715"/>
                <a:gd name="connsiteY6966" fmla="*/ 1493836 h 6367455"/>
                <a:gd name="connsiteX6967" fmla="*/ 2859414 w 6891715"/>
                <a:gd name="connsiteY6967" fmla="*/ 1486534 h 6367455"/>
                <a:gd name="connsiteX6968" fmla="*/ 2845767 w 6891715"/>
                <a:gd name="connsiteY6968" fmla="*/ 1504314 h 6367455"/>
                <a:gd name="connsiteX6969" fmla="*/ 2832120 w 6891715"/>
                <a:gd name="connsiteY6969" fmla="*/ 1513204 h 6367455"/>
                <a:gd name="connsiteX6970" fmla="*/ 2828945 w 6891715"/>
                <a:gd name="connsiteY6970" fmla="*/ 1481137 h 6367455"/>
                <a:gd name="connsiteX6971" fmla="*/ 2828628 w 6891715"/>
                <a:gd name="connsiteY6971" fmla="*/ 1479232 h 6367455"/>
                <a:gd name="connsiteX6972" fmla="*/ 2825772 w 6891715"/>
                <a:gd name="connsiteY6972" fmla="*/ 1481137 h 6367455"/>
                <a:gd name="connsiteX6973" fmla="*/ 2819425 w 6891715"/>
                <a:gd name="connsiteY6973" fmla="*/ 1484629 h 6367455"/>
                <a:gd name="connsiteX6974" fmla="*/ 2806729 w 6891715"/>
                <a:gd name="connsiteY6974" fmla="*/ 1509077 h 6367455"/>
                <a:gd name="connsiteX6975" fmla="*/ 2794987 w 6891715"/>
                <a:gd name="connsiteY6975" fmla="*/ 1503996 h 6367455"/>
                <a:gd name="connsiteX6976" fmla="*/ 2801335 w 6891715"/>
                <a:gd name="connsiteY6976" fmla="*/ 1488122 h 6367455"/>
                <a:gd name="connsiteX6977" fmla="*/ 2807047 w 6891715"/>
                <a:gd name="connsiteY6977" fmla="*/ 1481137 h 6367455"/>
                <a:gd name="connsiteX6978" fmla="*/ 2815933 w 6891715"/>
                <a:gd name="connsiteY6978" fmla="*/ 1470024 h 6367455"/>
                <a:gd name="connsiteX6979" fmla="*/ 2827359 w 6891715"/>
                <a:gd name="connsiteY6979" fmla="*/ 1465897 h 6367455"/>
                <a:gd name="connsiteX6980" fmla="*/ 2821012 w 6891715"/>
                <a:gd name="connsiteY6980" fmla="*/ 1454149 h 6367455"/>
                <a:gd name="connsiteX6981" fmla="*/ 2825137 w 6891715"/>
                <a:gd name="connsiteY6981" fmla="*/ 1438274 h 6367455"/>
                <a:gd name="connsiteX6982" fmla="*/ 2832436 w 6891715"/>
                <a:gd name="connsiteY6982" fmla="*/ 1441449 h 6367455"/>
                <a:gd name="connsiteX6983" fmla="*/ 2833706 w 6891715"/>
                <a:gd name="connsiteY6983" fmla="*/ 1461134 h 6367455"/>
                <a:gd name="connsiteX6984" fmla="*/ 2840371 w 6891715"/>
                <a:gd name="connsiteY6984" fmla="*/ 1467484 h 6367455"/>
                <a:gd name="connsiteX6985" fmla="*/ 2859414 w 6891715"/>
                <a:gd name="connsiteY6985" fmla="*/ 1481137 h 6367455"/>
                <a:gd name="connsiteX6986" fmla="*/ 2862588 w 6891715"/>
                <a:gd name="connsiteY6986" fmla="*/ 1483042 h 6367455"/>
                <a:gd name="connsiteX6987" fmla="*/ 2862271 w 6891715"/>
                <a:gd name="connsiteY6987" fmla="*/ 1481137 h 6367455"/>
                <a:gd name="connsiteX6988" fmla="*/ 2860366 w 6891715"/>
                <a:gd name="connsiteY6988" fmla="*/ 1474152 h 6367455"/>
                <a:gd name="connsiteX6989" fmla="*/ 2854653 w 6891715"/>
                <a:gd name="connsiteY6989" fmla="*/ 1441132 h 6367455"/>
                <a:gd name="connsiteX6990" fmla="*/ 2836563 w 6891715"/>
                <a:gd name="connsiteY6990" fmla="*/ 1430972 h 6367455"/>
                <a:gd name="connsiteX6991" fmla="*/ 2833072 w 6891715"/>
                <a:gd name="connsiteY6991" fmla="*/ 1410017 h 6367455"/>
                <a:gd name="connsiteX6992" fmla="*/ 2847036 w 6891715"/>
                <a:gd name="connsiteY6992" fmla="*/ 1405255 h 6367455"/>
                <a:gd name="connsiteX6993" fmla="*/ 2852749 w 6891715"/>
                <a:gd name="connsiteY6993" fmla="*/ 1426527 h 6367455"/>
                <a:gd name="connsiteX6994" fmla="*/ 2864174 w 6891715"/>
                <a:gd name="connsiteY6994" fmla="*/ 1423987 h 6367455"/>
                <a:gd name="connsiteX6995" fmla="*/ 2868300 w 6891715"/>
                <a:gd name="connsiteY6995" fmla="*/ 1403350 h 6367455"/>
                <a:gd name="connsiteX6996" fmla="*/ 2848941 w 6891715"/>
                <a:gd name="connsiteY6996" fmla="*/ 1392554 h 6367455"/>
                <a:gd name="connsiteX6997" fmla="*/ 2854970 w 6891715"/>
                <a:gd name="connsiteY6997" fmla="*/ 1378267 h 6367455"/>
                <a:gd name="connsiteX6998" fmla="*/ 2874013 w 6891715"/>
                <a:gd name="connsiteY6998" fmla="*/ 1375727 h 6367455"/>
                <a:gd name="connsiteX6999" fmla="*/ 2865761 w 6891715"/>
                <a:gd name="connsiteY6999" fmla="*/ 1360170 h 6367455"/>
                <a:gd name="connsiteX7000" fmla="*/ 2872744 w 6891715"/>
                <a:gd name="connsiteY7000" fmla="*/ 1346200 h 6367455"/>
                <a:gd name="connsiteX7001" fmla="*/ 2899721 w 6891715"/>
                <a:gd name="connsiteY7001" fmla="*/ 1361757 h 6367455"/>
                <a:gd name="connsiteX7002" fmla="*/ 2904482 w 6891715"/>
                <a:gd name="connsiteY7002" fmla="*/ 1355407 h 6367455"/>
                <a:gd name="connsiteX7003" fmla="*/ 2886390 w 6891715"/>
                <a:gd name="connsiteY7003" fmla="*/ 1337945 h 6367455"/>
                <a:gd name="connsiteX7004" fmla="*/ 2887660 w 6891715"/>
                <a:gd name="connsiteY7004" fmla="*/ 1321752 h 6367455"/>
                <a:gd name="connsiteX7005" fmla="*/ 2864174 w 6891715"/>
                <a:gd name="connsiteY7005" fmla="*/ 1337945 h 6367455"/>
                <a:gd name="connsiteX7006" fmla="*/ 2844496 w 6891715"/>
                <a:gd name="connsiteY7006" fmla="*/ 1366519 h 6367455"/>
                <a:gd name="connsiteX7007" fmla="*/ 2834976 w 6891715"/>
                <a:gd name="connsiteY7007" fmla="*/ 1356360 h 6367455"/>
                <a:gd name="connsiteX7008" fmla="*/ 2854970 w 6891715"/>
                <a:gd name="connsiteY7008" fmla="*/ 1345247 h 6367455"/>
                <a:gd name="connsiteX7009" fmla="*/ 2850527 w 6891715"/>
                <a:gd name="connsiteY7009" fmla="*/ 1331912 h 6367455"/>
                <a:gd name="connsiteX7010" fmla="*/ 2827041 w 6891715"/>
                <a:gd name="connsiteY7010" fmla="*/ 1327467 h 6367455"/>
                <a:gd name="connsiteX7011" fmla="*/ 2834659 w 6891715"/>
                <a:gd name="connsiteY7011" fmla="*/ 1308735 h 6367455"/>
                <a:gd name="connsiteX7012" fmla="*/ 2850527 w 6891715"/>
                <a:gd name="connsiteY7012" fmla="*/ 1323340 h 6367455"/>
                <a:gd name="connsiteX7013" fmla="*/ 2888296 w 6891715"/>
                <a:gd name="connsiteY7013" fmla="*/ 1308100 h 6367455"/>
                <a:gd name="connsiteX7014" fmla="*/ 2890518 w 6891715"/>
                <a:gd name="connsiteY7014" fmla="*/ 1278890 h 6367455"/>
                <a:gd name="connsiteX7015" fmla="*/ 2898768 w 6891715"/>
                <a:gd name="connsiteY7015" fmla="*/ 1278255 h 6367455"/>
                <a:gd name="connsiteX7016" fmla="*/ 2925112 w 6891715"/>
                <a:gd name="connsiteY7016" fmla="*/ 1271905 h 6367455"/>
                <a:gd name="connsiteX7017" fmla="*/ 2936854 w 6891715"/>
                <a:gd name="connsiteY7017" fmla="*/ 1286510 h 6367455"/>
                <a:gd name="connsiteX7018" fmla="*/ 2945741 w 6891715"/>
                <a:gd name="connsiteY7018" fmla="*/ 1306830 h 6367455"/>
                <a:gd name="connsiteX7019" fmla="*/ 2953675 w 6891715"/>
                <a:gd name="connsiteY7019" fmla="*/ 1290637 h 6367455"/>
                <a:gd name="connsiteX7020" fmla="*/ 2975891 w 6891715"/>
                <a:gd name="connsiteY7020" fmla="*/ 1279843 h 6367455"/>
                <a:gd name="connsiteX7021" fmla="*/ 2984143 w 6891715"/>
                <a:gd name="connsiteY7021" fmla="*/ 1264285 h 6367455"/>
                <a:gd name="connsiteX7022" fmla="*/ 2954945 w 6891715"/>
                <a:gd name="connsiteY7022" fmla="*/ 1267460 h 6367455"/>
                <a:gd name="connsiteX7023" fmla="*/ 2946376 w 6891715"/>
                <a:gd name="connsiteY7023" fmla="*/ 1276033 h 6367455"/>
                <a:gd name="connsiteX7024" fmla="*/ 2925746 w 6891715"/>
                <a:gd name="connsiteY7024" fmla="*/ 1242377 h 6367455"/>
                <a:gd name="connsiteX7025" fmla="*/ 2918447 w 6891715"/>
                <a:gd name="connsiteY7025" fmla="*/ 1238250 h 6367455"/>
                <a:gd name="connsiteX7026" fmla="*/ 2920351 w 6891715"/>
                <a:gd name="connsiteY7026" fmla="*/ 1219200 h 6367455"/>
                <a:gd name="connsiteX7027" fmla="*/ 2935267 w 6891715"/>
                <a:gd name="connsiteY7027" fmla="*/ 1221423 h 6367455"/>
                <a:gd name="connsiteX7028" fmla="*/ 2941297 w 6891715"/>
                <a:gd name="connsiteY7028" fmla="*/ 1202373 h 6367455"/>
                <a:gd name="connsiteX7029" fmla="*/ 2907338 w 6891715"/>
                <a:gd name="connsiteY7029" fmla="*/ 1198563 h 6367455"/>
                <a:gd name="connsiteX7030" fmla="*/ 2908607 w 6891715"/>
                <a:gd name="connsiteY7030" fmla="*/ 1184593 h 6367455"/>
                <a:gd name="connsiteX7031" fmla="*/ 2939394 w 6891715"/>
                <a:gd name="connsiteY7031" fmla="*/ 1183323 h 6367455"/>
                <a:gd name="connsiteX7032" fmla="*/ 2919081 w 6891715"/>
                <a:gd name="connsiteY7032" fmla="*/ 1175068 h 6367455"/>
                <a:gd name="connsiteX7033" fmla="*/ 2926063 w 6891715"/>
                <a:gd name="connsiteY7033" fmla="*/ 1166495 h 6367455"/>
                <a:gd name="connsiteX7034" fmla="*/ 2943202 w 6891715"/>
                <a:gd name="connsiteY7034" fmla="*/ 1173798 h 6367455"/>
                <a:gd name="connsiteX7035" fmla="*/ 2948280 w 6891715"/>
                <a:gd name="connsiteY7035" fmla="*/ 1164273 h 6367455"/>
                <a:gd name="connsiteX7036" fmla="*/ 2940980 w 6891715"/>
                <a:gd name="connsiteY7036" fmla="*/ 1155065 h 6367455"/>
                <a:gd name="connsiteX7037" fmla="*/ 2943202 w 6891715"/>
                <a:gd name="connsiteY7037" fmla="*/ 1143318 h 6367455"/>
                <a:gd name="connsiteX7038" fmla="*/ 2968273 w 6891715"/>
                <a:gd name="connsiteY7038" fmla="*/ 1139825 h 6367455"/>
                <a:gd name="connsiteX7039" fmla="*/ 2953358 w 6891715"/>
                <a:gd name="connsiteY7039" fmla="*/ 1131570 h 6367455"/>
                <a:gd name="connsiteX7040" fmla="*/ 2942884 w 6891715"/>
                <a:gd name="connsiteY7040" fmla="*/ 1119187 h 6367455"/>
                <a:gd name="connsiteX7041" fmla="*/ 2946058 w 6891715"/>
                <a:gd name="connsiteY7041" fmla="*/ 1109662 h 6367455"/>
                <a:gd name="connsiteX7042" fmla="*/ 2965102 w 6891715"/>
                <a:gd name="connsiteY7042" fmla="*/ 1113473 h 6367455"/>
                <a:gd name="connsiteX7043" fmla="*/ 2969862 w 6891715"/>
                <a:gd name="connsiteY7043" fmla="*/ 1100772 h 6367455"/>
                <a:gd name="connsiteX7044" fmla="*/ 2984778 w 6891715"/>
                <a:gd name="connsiteY7044" fmla="*/ 1106170 h 6367455"/>
                <a:gd name="connsiteX7045" fmla="*/ 2996522 w 6891715"/>
                <a:gd name="connsiteY7045" fmla="*/ 1093470 h 6367455"/>
                <a:gd name="connsiteX7046" fmla="*/ 3010169 w 6891715"/>
                <a:gd name="connsiteY7046" fmla="*/ 1094105 h 6367455"/>
                <a:gd name="connsiteX7047" fmla="*/ 3014294 w 6891715"/>
                <a:gd name="connsiteY7047" fmla="*/ 1066800 h 6367455"/>
                <a:gd name="connsiteX7048" fmla="*/ 3027942 w 6891715"/>
                <a:gd name="connsiteY7048" fmla="*/ 1062355 h 6367455"/>
                <a:gd name="connsiteX7049" fmla="*/ 3034289 w 6891715"/>
                <a:gd name="connsiteY7049" fmla="*/ 1054735 h 6367455"/>
                <a:gd name="connsiteX7050" fmla="*/ 3062536 w 6891715"/>
                <a:gd name="connsiteY7050" fmla="*/ 1052830 h 6367455"/>
                <a:gd name="connsiteX7051" fmla="*/ 3082848 w 6891715"/>
                <a:gd name="connsiteY7051" fmla="*/ 1044892 h 6367455"/>
                <a:gd name="connsiteX7052" fmla="*/ 3104107 w 6891715"/>
                <a:gd name="connsiteY7052" fmla="*/ 1064577 h 6367455"/>
                <a:gd name="connsiteX7053" fmla="*/ 3119976 w 6891715"/>
                <a:gd name="connsiteY7053" fmla="*/ 1045527 h 6367455"/>
                <a:gd name="connsiteX7054" fmla="*/ 3102520 w 6891715"/>
                <a:gd name="connsiteY7054" fmla="*/ 1029017 h 6367455"/>
                <a:gd name="connsiteX7055" fmla="*/ 3083799 w 6891715"/>
                <a:gd name="connsiteY7055" fmla="*/ 1030287 h 6367455"/>
                <a:gd name="connsiteX7056" fmla="*/ 3074913 w 6891715"/>
                <a:gd name="connsiteY7056" fmla="*/ 1017587 h 6367455"/>
                <a:gd name="connsiteX7057" fmla="*/ 3058410 w 6891715"/>
                <a:gd name="connsiteY7057" fmla="*/ 1028382 h 6367455"/>
                <a:gd name="connsiteX7058" fmla="*/ 3052697 w 6891715"/>
                <a:gd name="connsiteY7058" fmla="*/ 1010602 h 6367455"/>
                <a:gd name="connsiteX7059" fmla="*/ 3043175 w 6891715"/>
                <a:gd name="connsiteY7059" fmla="*/ 1005204 h 6367455"/>
                <a:gd name="connsiteX7060" fmla="*/ 3049206 w 6891715"/>
                <a:gd name="connsiteY7060" fmla="*/ 973770 h 6367455"/>
                <a:gd name="connsiteX7061" fmla="*/ 3072057 w 6891715"/>
                <a:gd name="connsiteY7061" fmla="*/ 948370 h 6367455"/>
                <a:gd name="connsiteX7062" fmla="*/ 3079991 w 6891715"/>
                <a:gd name="connsiteY7062" fmla="*/ 969325 h 6367455"/>
                <a:gd name="connsiteX7063" fmla="*/ 3093634 w 6891715"/>
                <a:gd name="connsiteY7063" fmla="*/ 972500 h 6367455"/>
                <a:gd name="connsiteX7064" fmla="*/ 3099029 w 6891715"/>
                <a:gd name="connsiteY7064" fmla="*/ 980437 h 6367455"/>
                <a:gd name="connsiteX7065" fmla="*/ 3110772 w 6891715"/>
                <a:gd name="connsiteY7065" fmla="*/ 974087 h 6367455"/>
                <a:gd name="connsiteX7066" fmla="*/ 3125689 w 6891715"/>
                <a:gd name="connsiteY7066" fmla="*/ 985517 h 6367455"/>
                <a:gd name="connsiteX7067" fmla="*/ 3140605 w 6891715"/>
                <a:gd name="connsiteY7067" fmla="*/ 979167 h 6367455"/>
                <a:gd name="connsiteX7068" fmla="*/ 3133623 w 6891715"/>
                <a:gd name="connsiteY7068" fmla="*/ 967737 h 6367455"/>
                <a:gd name="connsiteX7069" fmla="*/ 3150762 w 6891715"/>
                <a:gd name="connsiteY7069" fmla="*/ 948687 h 6367455"/>
                <a:gd name="connsiteX7070" fmla="*/ 3128545 w 6891715"/>
                <a:gd name="connsiteY7070" fmla="*/ 959165 h 6367455"/>
                <a:gd name="connsiteX7071" fmla="*/ 3107598 w 6891715"/>
                <a:gd name="connsiteY7071" fmla="*/ 961387 h 6367455"/>
                <a:gd name="connsiteX7072" fmla="*/ 3100933 w 6891715"/>
                <a:gd name="connsiteY7072" fmla="*/ 952180 h 6367455"/>
                <a:gd name="connsiteX7073" fmla="*/ 3120928 w 6891715"/>
                <a:gd name="connsiteY7073" fmla="*/ 940432 h 6367455"/>
                <a:gd name="connsiteX7074" fmla="*/ 3136480 w 6891715"/>
                <a:gd name="connsiteY7074" fmla="*/ 921065 h 6367455"/>
                <a:gd name="connsiteX7075" fmla="*/ 3125054 w 6891715"/>
                <a:gd name="connsiteY7075" fmla="*/ 914080 h 6367455"/>
                <a:gd name="connsiteX7076" fmla="*/ 3137749 w 6891715"/>
                <a:gd name="connsiteY7076" fmla="*/ 903285 h 6367455"/>
                <a:gd name="connsiteX7077" fmla="*/ 3126006 w 6891715"/>
                <a:gd name="connsiteY7077" fmla="*/ 895982 h 6367455"/>
                <a:gd name="connsiteX7078" fmla="*/ 3117437 w 6891715"/>
                <a:gd name="connsiteY7078" fmla="*/ 886775 h 6367455"/>
                <a:gd name="connsiteX7079" fmla="*/ 3130767 w 6891715"/>
                <a:gd name="connsiteY7079" fmla="*/ 865502 h 6367455"/>
                <a:gd name="connsiteX7080" fmla="*/ 3139971 w 6891715"/>
                <a:gd name="connsiteY7080" fmla="*/ 846453 h 6367455"/>
                <a:gd name="connsiteX7081" fmla="*/ 3158061 w 6891715"/>
                <a:gd name="connsiteY7081" fmla="*/ 839150 h 6367455"/>
                <a:gd name="connsiteX7082" fmla="*/ 3169487 w 6891715"/>
                <a:gd name="connsiteY7082" fmla="*/ 806130 h 6367455"/>
                <a:gd name="connsiteX7083" fmla="*/ 3179008 w 6891715"/>
                <a:gd name="connsiteY7083" fmla="*/ 806130 h 6367455"/>
                <a:gd name="connsiteX7084" fmla="*/ 3174882 w 6891715"/>
                <a:gd name="connsiteY7084" fmla="*/ 816607 h 6367455"/>
                <a:gd name="connsiteX7085" fmla="*/ 3180278 w 6891715"/>
                <a:gd name="connsiteY7085" fmla="*/ 839785 h 6367455"/>
                <a:gd name="connsiteX7086" fmla="*/ 3190116 w 6891715"/>
                <a:gd name="connsiteY7086" fmla="*/ 854390 h 6367455"/>
                <a:gd name="connsiteX7087" fmla="*/ 3192021 w 6891715"/>
                <a:gd name="connsiteY7087" fmla="*/ 868995 h 6367455"/>
                <a:gd name="connsiteX7088" fmla="*/ 3200590 w 6891715"/>
                <a:gd name="connsiteY7088" fmla="*/ 852167 h 6367455"/>
                <a:gd name="connsiteX7089" fmla="*/ 3218680 w 6891715"/>
                <a:gd name="connsiteY7089" fmla="*/ 858518 h 6367455"/>
                <a:gd name="connsiteX7090" fmla="*/ 3225028 w 6891715"/>
                <a:gd name="connsiteY7090" fmla="*/ 849945 h 6367455"/>
                <a:gd name="connsiteX7091" fmla="*/ 3219315 w 6891715"/>
                <a:gd name="connsiteY7091" fmla="*/ 840420 h 6367455"/>
                <a:gd name="connsiteX7092" fmla="*/ 3191069 w 6891715"/>
                <a:gd name="connsiteY7092" fmla="*/ 848357 h 6367455"/>
                <a:gd name="connsiteX7093" fmla="*/ 3195194 w 6891715"/>
                <a:gd name="connsiteY7093" fmla="*/ 835340 h 6367455"/>
                <a:gd name="connsiteX7094" fmla="*/ 3209794 w 6891715"/>
                <a:gd name="connsiteY7094" fmla="*/ 835023 h 6367455"/>
                <a:gd name="connsiteX7095" fmla="*/ 3217094 w 6891715"/>
                <a:gd name="connsiteY7095" fmla="*/ 827720 h 6367455"/>
                <a:gd name="connsiteX7096" fmla="*/ 3204398 w 6891715"/>
                <a:gd name="connsiteY7096" fmla="*/ 809940 h 6367455"/>
                <a:gd name="connsiteX7097" fmla="*/ 3218046 w 6891715"/>
                <a:gd name="connsiteY7097" fmla="*/ 803590 h 6367455"/>
                <a:gd name="connsiteX7098" fmla="*/ 3208207 w 6891715"/>
                <a:gd name="connsiteY7098" fmla="*/ 786762 h 6367455"/>
                <a:gd name="connsiteX7099" fmla="*/ 3190434 w 6891715"/>
                <a:gd name="connsiteY7099" fmla="*/ 777555 h 6367455"/>
                <a:gd name="connsiteX7100" fmla="*/ 3204716 w 6891715"/>
                <a:gd name="connsiteY7100" fmla="*/ 760410 h 6367455"/>
                <a:gd name="connsiteX7101" fmla="*/ 3237723 w 6891715"/>
                <a:gd name="connsiteY7101" fmla="*/ 746440 h 6367455"/>
                <a:gd name="connsiteX7102" fmla="*/ 3256766 w 6891715"/>
                <a:gd name="connsiteY7102" fmla="*/ 757870 h 6367455"/>
                <a:gd name="connsiteX7103" fmla="*/ 3273904 w 6891715"/>
                <a:gd name="connsiteY7103" fmla="*/ 744853 h 6367455"/>
                <a:gd name="connsiteX7104" fmla="*/ 3287551 w 6891715"/>
                <a:gd name="connsiteY7104" fmla="*/ 776285 h 6367455"/>
                <a:gd name="connsiteX7105" fmla="*/ 3305642 w 6891715"/>
                <a:gd name="connsiteY7105" fmla="*/ 776285 h 6367455"/>
                <a:gd name="connsiteX7106" fmla="*/ 3294851 w 6891715"/>
                <a:gd name="connsiteY7106" fmla="*/ 757553 h 6367455"/>
                <a:gd name="connsiteX7107" fmla="*/ 3315798 w 6891715"/>
                <a:gd name="connsiteY7107" fmla="*/ 744535 h 6367455"/>
                <a:gd name="connsiteX7108" fmla="*/ 3326589 w 6891715"/>
                <a:gd name="connsiteY7108" fmla="*/ 729613 h 6367455"/>
                <a:gd name="connsiteX7109" fmla="*/ 3312624 w 6891715"/>
                <a:gd name="connsiteY7109" fmla="*/ 723580 h 6367455"/>
                <a:gd name="connsiteX7110" fmla="*/ 3320876 w 6891715"/>
                <a:gd name="connsiteY7110" fmla="*/ 705800 h 6367455"/>
                <a:gd name="connsiteX7111" fmla="*/ 3310085 w 6891715"/>
                <a:gd name="connsiteY7111" fmla="*/ 703578 h 6367455"/>
                <a:gd name="connsiteX7112" fmla="*/ 3281839 w 6891715"/>
                <a:gd name="connsiteY7112" fmla="*/ 732470 h 6367455"/>
                <a:gd name="connsiteX7113" fmla="*/ 3269143 w 6891715"/>
                <a:gd name="connsiteY7113" fmla="*/ 728343 h 6367455"/>
                <a:gd name="connsiteX7114" fmla="*/ 3263748 w 6891715"/>
                <a:gd name="connsiteY7114" fmla="*/ 710245 h 6367455"/>
                <a:gd name="connsiteX7115" fmla="*/ 3249149 w 6891715"/>
                <a:gd name="connsiteY7115" fmla="*/ 709610 h 6367455"/>
                <a:gd name="connsiteX7116" fmla="*/ 3244705 w 6891715"/>
                <a:gd name="connsiteY7116" fmla="*/ 728660 h 6367455"/>
                <a:gd name="connsiteX7117" fmla="*/ 3220267 w 6891715"/>
                <a:gd name="connsiteY7117" fmla="*/ 720088 h 6367455"/>
                <a:gd name="connsiteX7118" fmla="*/ 3219315 w 6891715"/>
                <a:gd name="connsiteY7118" fmla="*/ 706753 h 6367455"/>
                <a:gd name="connsiteX7119" fmla="*/ 3252005 w 6891715"/>
                <a:gd name="connsiteY7119" fmla="*/ 666430 h 6367455"/>
                <a:gd name="connsiteX7120" fmla="*/ 3262161 w 6891715"/>
                <a:gd name="connsiteY7120" fmla="*/ 634680 h 6367455"/>
                <a:gd name="connsiteX7121" fmla="*/ 3284060 w 6891715"/>
                <a:gd name="connsiteY7121" fmla="*/ 628330 h 6367455"/>
                <a:gd name="connsiteX7122" fmla="*/ 3281839 w 6891715"/>
                <a:gd name="connsiteY7122" fmla="*/ 615313 h 6367455"/>
                <a:gd name="connsiteX7123" fmla="*/ 3314529 w 6891715"/>
                <a:gd name="connsiteY7123" fmla="*/ 598168 h 6367455"/>
                <a:gd name="connsiteX7124" fmla="*/ 3322780 w 6891715"/>
                <a:gd name="connsiteY7124" fmla="*/ 579435 h 6367455"/>
                <a:gd name="connsiteX7125" fmla="*/ 3375782 w 6891715"/>
                <a:gd name="connsiteY7125" fmla="*/ 550225 h 6367455"/>
                <a:gd name="connsiteX7126" fmla="*/ 3368800 w 6891715"/>
                <a:gd name="connsiteY7126" fmla="*/ 538795 h 6367455"/>
                <a:gd name="connsiteX7127" fmla="*/ 3365626 w 6891715"/>
                <a:gd name="connsiteY7127" fmla="*/ 509268 h 6367455"/>
                <a:gd name="connsiteX7128" fmla="*/ 3383082 w 6891715"/>
                <a:gd name="connsiteY7128" fmla="*/ 459420 h 6367455"/>
                <a:gd name="connsiteX7129" fmla="*/ 3397999 w 6891715"/>
                <a:gd name="connsiteY7129" fmla="*/ 475295 h 6367455"/>
                <a:gd name="connsiteX7130" fmla="*/ 3382447 w 6891715"/>
                <a:gd name="connsiteY7130" fmla="*/ 500695 h 6367455"/>
                <a:gd name="connsiteX7131" fmla="*/ 3392921 w 6891715"/>
                <a:gd name="connsiteY7131" fmla="*/ 506728 h 6367455"/>
                <a:gd name="connsiteX7132" fmla="*/ 3396095 w 6891715"/>
                <a:gd name="connsiteY7132" fmla="*/ 496250 h 6367455"/>
                <a:gd name="connsiteX7133" fmla="*/ 3407838 w 6891715"/>
                <a:gd name="connsiteY7133" fmla="*/ 499425 h 6367455"/>
                <a:gd name="connsiteX7134" fmla="*/ 3415137 w 6891715"/>
                <a:gd name="connsiteY7134" fmla="*/ 518158 h 6367455"/>
                <a:gd name="connsiteX7135" fmla="*/ 3420533 w 6891715"/>
                <a:gd name="connsiteY7135" fmla="*/ 500378 h 6367455"/>
                <a:gd name="connsiteX7136" fmla="*/ 3437671 w 6891715"/>
                <a:gd name="connsiteY7136" fmla="*/ 512760 h 6367455"/>
                <a:gd name="connsiteX7137" fmla="*/ 3449097 w 6891715"/>
                <a:gd name="connsiteY7137" fmla="*/ 499108 h 6367455"/>
                <a:gd name="connsiteX7138" fmla="*/ 3423389 w 6891715"/>
                <a:gd name="connsiteY7138" fmla="*/ 483550 h 6367455"/>
                <a:gd name="connsiteX7139" fmla="*/ 3422437 w 6891715"/>
                <a:gd name="connsiteY7139" fmla="*/ 465453 h 6367455"/>
                <a:gd name="connsiteX7140" fmla="*/ 3417042 w 6891715"/>
                <a:gd name="connsiteY7140" fmla="*/ 452118 h 6367455"/>
                <a:gd name="connsiteX7141" fmla="*/ 3442114 w 6891715"/>
                <a:gd name="connsiteY7141" fmla="*/ 451800 h 6367455"/>
                <a:gd name="connsiteX7142" fmla="*/ 3461792 w 6891715"/>
                <a:gd name="connsiteY7142" fmla="*/ 498155 h 6367455"/>
                <a:gd name="connsiteX7143" fmla="*/ 3488452 w 6891715"/>
                <a:gd name="connsiteY7143" fmla="*/ 508315 h 6367455"/>
                <a:gd name="connsiteX7144" fmla="*/ 3491625 w 6891715"/>
                <a:gd name="connsiteY7144" fmla="*/ 528000 h 6367455"/>
                <a:gd name="connsiteX7145" fmla="*/ 3516063 w 6891715"/>
                <a:gd name="connsiteY7145" fmla="*/ 538478 h 6367455"/>
                <a:gd name="connsiteX7146" fmla="*/ 3518285 w 6891715"/>
                <a:gd name="connsiteY7146" fmla="*/ 524825 h 6367455"/>
                <a:gd name="connsiteX7147" fmla="*/ 3488134 w 6891715"/>
                <a:gd name="connsiteY7147" fmla="*/ 483868 h 6367455"/>
                <a:gd name="connsiteX7148" fmla="*/ 3477343 w 6891715"/>
                <a:gd name="connsiteY7148" fmla="*/ 482915 h 6367455"/>
                <a:gd name="connsiteX7149" fmla="*/ 3464648 w 6891715"/>
                <a:gd name="connsiteY7149" fmla="*/ 467358 h 6367455"/>
                <a:gd name="connsiteX7150" fmla="*/ 3469726 w 6891715"/>
                <a:gd name="connsiteY7150" fmla="*/ 443863 h 6367455"/>
                <a:gd name="connsiteX7151" fmla="*/ 3455762 w 6891715"/>
                <a:gd name="connsiteY7151" fmla="*/ 430528 h 6367455"/>
                <a:gd name="connsiteX7152" fmla="*/ 3478930 w 6891715"/>
                <a:gd name="connsiteY7152" fmla="*/ 391158 h 6367455"/>
                <a:gd name="connsiteX7153" fmla="*/ 3499877 w 6891715"/>
                <a:gd name="connsiteY7153" fmla="*/ 392110 h 6367455"/>
                <a:gd name="connsiteX7154" fmla="*/ 3504955 w 6891715"/>
                <a:gd name="connsiteY7154" fmla="*/ 382586 h 6367455"/>
                <a:gd name="connsiteX7155" fmla="*/ 3519872 w 6891715"/>
                <a:gd name="connsiteY7155" fmla="*/ 382268 h 6367455"/>
                <a:gd name="connsiteX7156" fmla="*/ 3513842 w 6891715"/>
                <a:gd name="connsiteY7156" fmla="*/ 401318 h 6367455"/>
                <a:gd name="connsiteX7157" fmla="*/ 3521459 w 6891715"/>
                <a:gd name="connsiteY7157" fmla="*/ 416240 h 6367455"/>
                <a:gd name="connsiteX7158" fmla="*/ 3521776 w 6891715"/>
                <a:gd name="connsiteY7158" fmla="*/ 474978 h 6367455"/>
                <a:gd name="connsiteX7159" fmla="*/ 3539232 w 6891715"/>
                <a:gd name="connsiteY7159" fmla="*/ 441323 h 6367455"/>
                <a:gd name="connsiteX7160" fmla="*/ 3545262 w 6891715"/>
                <a:gd name="connsiteY7160" fmla="*/ 385443 h 6367455"/>
                <a:gd name="connsiteX7161" fmla="*/ 3559862 w 6891715"/>
                <a:gd name="connsiteY7161" fmla="*/ 374013 h 6367455"/>
                <a:gd name="connsiteX7162" fmla="*/ 3560814 w 6891715"/>
                <a:gd name="connsiteY7162" fmla="*/ 355915 h 6367455"/>
                <a:gd name="connsiteX7163" fmla="*/ 3577000 w 6891715"/>
                <a:gd name="connsiteY7163" fmla="*/ 346390 h 6367455"/>
                <a:gd name="connsiteX7164" fmla="*/ 3584934 w 6891715"/>
                <a:gd name="connsiteY7164" fmla="*/ 337818 h 6367455"/>
                <a:gd name="connsiteX7165" fmla="*/ 3583347 w 6891715"/>
                <a:gd name="connsiteY7165" fmla="*/ 378775 h 6367455"/>
                <a:gd name="connsiteX7166" fmla="*/ 3572874 w 6891715"/>
                <a:gd name="connsiteY7166" fmla="*/ 405445 h 6367455"/>
                <a:gd name="connsiteX7167" fmla="*/ 3584934 w 6891715"/>
                <a:gd name="connsiteY7167" fmla="*/ 431480 h 6367455"/>
                <a:gd name="connsiteX7168" fmla="*/ 3584934 w 6891715"/>
                <a:gd name="connsiteY7168" fmla="*/ 456563 h 6367455"/>
                <a:gd name="connsiteX7169" fmla="*/ 3565574 w 6891715"/>
                <a:gd name="connsiteY7169" fmla="*/ 494980 h 6367455"/>
                <a:gd name="connsiteX7170" fmla="*/ 3565574 w 6891715"/>
                <a:gd name="connsiteY7170" fmla="*/ 505458 h 6367455"/>
                <a:gd name="connsiteX7171" fmla="*/ 3590647 w 6891715"/>
                <a:gd name="connsiteY7171" fmla="*/ 478788 h 6367455"/>
                <a:gd name="connsiteX7172" fmla="*/ 3597629 w 6891715"/>
                <a:gd name="connsiteY7172" fmla="*/ 443863 h 6367455"/>
                <a:gd name="connsiteX7173" fmla="*/ 3607151 w 6891715"/>
                <a:gd name="connsiteY7173" fmla="*/ 440688 h 6367455"/>
                <a:gd name="connsiteX7174" fmla="*/ 3619846 w 6891715"/>
                <a:gd name="connsiteY7174" fmla="*/ 457198 h 6367455"/>
                <a:gd name="connsiteX7175" fmla="*/ 3627463 w 6891715"/>
                <a:gd name="connsiteY7175" fmla="*/ 443545 h 6367455"/>
                <a:gd name="connsiteX7176" fmla="*/ 3610007 w 6891715"/>
                <a:gd name="connsiteY7176" fmla="*/ 428940 h 6367455"/>
                <a:gd name="connsiteX7177" fmla="*/ 3605881 w 6891715"/>
                <a:gd name="connsiteY7177" fmla="*/ 393380 h 6367455"/>
                <a:gd name="connsiteX7178" fmla="*/ 3626828 w 6891715"/>
                <a:gd name="connsiteY7178" fmla="*/ 379410 h 6367455"/>
                <a:gd name="connsiteX7179" fmla="*/ 3629685 w 6891715"/>
                <a:gd name="connsiteY7179" fmla="*/ 350835 h 6367455"/>
                <a:gd name="connsiteX7180" fmla="*/ 3642380 w 6891715"/>
                <a:gd name="connsiteY7180" fmla="*/ 337183 h 6367455"/>
                <a:gd name="connsiteX7181" fmla="*/ 3652853 w 6891715"/>
                <a:gd name="connsiteY7181" fmla="*/ 342263 h 6367455"/>
                <a:gd name="connsiteX7182" fmla="*/ 3641428 w 6891715"/>
                <a:gd name="connsiteY7182" fmla="*/ 366710 h 6367455"/>
                <a:gd name="connsiteX7183" fmla="*/ 3662692 w 6891715"/>
                <a:gd name="connsiteY7183" fmla="*/ 378140 h 6367455"/>
                <a:gd name="connsiteX7184" fmla="*/ 3668722 w 6891715"/>
                <a:gd name="connsiteY7184" fmla="*/ 349565 h 6367455"/>
                <a:gd name="connsiteX7185" fmla="*/ 3689986 w 6891715"/>
                <a:gd name="connsiteY7185" fmla="*/ 351471 h 6367455"/>
                <a:gd name="connsiteX7186" fmla="*/ 3669357 w 6891715"/>
                <a:gd name="connsiteY7186" fmla="*/ 331785 h 6367455"/>
                <a:gd name="connsiteX7187" fmla="*/ 3676974 w 6891715"/>
                <a:gd name="connsiteY7187" fmla="*/ 316863 h 6367455"/>
                <a:gd name="connsiteX7188" fmla="*/ 3692843 w 6891715"/>
                <a:gd name="connsiteY7188" fmla="*/ 327023 h 6367455"/>
                <a:gd name="connsiteX7189" fmla="*/ 3703951 w 6891715"/>
                <a:gd name="connsiteY7189" fmla="*/ 353375 h 6367455"/>
                <a:gd name="connsiteX7190" fmla="*/ 3718550 w 6891715"/>
                <a:gd name="connsiteY7190" fmla="*/ 355598 h 6367455"/>
                <a:gd name="connsiteX7191" fmla="*/ 3728072 w 6891715"/>
                <a:gd name="connsiteY7191" fmla="*/ 377505 h 6367455"/>
                <a:gd name="connsiteX7192" fmla="*/ 3747432 w 6891715"/>
                <a:gd name="connsiteY7192" fmla="*/ 396238 h 6367455"/>
                <a:gd name="connsiteX7193" fmla="*/ 3742671 w 6891715"/>
                <a:gd name="connsiteY7193" fmla="*/ 347660 h 6367455"/>
                <a:gd name="connsiteX7194" fmla="*/ 3755366 w 6891715"/>
                <a:gd name="connsiteY7194" fmla="*/ 329563 h 6367455"/>
                <a:gd name="connsiteX7195" fmla="*/ 3741402 w 6891715"/>
                <a:gd name="connsiteY7195" fmla="*/ 310831 h 6367455"/>
                <a:gd name="connsiteX7196" fmla="*/ 3754097 w 6891715"/>
                <a:gd name="connsiteY7196" fmla="*/ 299083 h 6367455"/>
                <a:gd name="connsiteX7197" fmla="*/ 3732832 w 6891715"/>
                <a:gd name="connsiteY7197" fmla="*/ 284796 h 6367455"/>
                <a:gd name="connsiteX7198" fmla="*/ 3722042 w 6891715"/>
                <a:gd name="connsiteY7198" fmla="*/ 307020 h 6367455"/>
                <a:gd name="connsiteX7199" fmla="*/ 3702047 w 6891715"/>
                <a:gd name="connsiteY7199" fmla="*/ 286066 h 6367455"/>
                <a:gd name="connsiteX7200" fmla="*/ 3702682 w 6891715"/>
                <a:gd name="connsiteY7200" fmla="*/ 262888 h 6367455"/>
                <a:gd name="connsiteX7201" fmla="*/ 3679830 w 6891715"/>
                <a:gd name="connsiteY7201" fmla="*/ 270191 h 6367455"/>
                <a:gd name="connsiteX7202" fmla="*/ 3669992 w 6891715"/>
                <a:gd name="connsiteY7202" fmla="*/ 254633 h 6367455"/>
                <a:gd name="connsiteX7203" fmla="*/ 3686813 w 6891715"/>
                <a:gd name="connsiteY7203" fmla="*/ 249236 h 6367455"/>
                <a:gd name="connsiteX7204" fmla="*/ 3699508 w 6891715"/>
                <a:gd name="connsiteY7204" fmla="*/ 257491 h 6367455"/>
                <a:gd name="connsiteX7205" fmla="*/ 3701729 w 6891715"/>
                <a:gd name="connsiteY7205" fmla="*/ 235583 h 6367455"/>
                <a:gd name="connsiteX7206" fmla="*/ 3716646 w 6891715"/>
                <a:gd name="connsiteY7206" fmla="*/ 253363 h 6367455"/>
                <a:gd name="connsiteX7207" fmla="*/ 3718550 w 6891715"/>
                <a:gd name="connsiteY7207" fmla="*/ 269238 h 6367455"/>
                <a:gd name="connsiteX7208" fmla="*/ 3734419 w 6891715"/>
                <a:gd name="connsiteY7208" fmla="*/ 275271 h 6367455"/>
                <a:gd name="connsiteX7209" fmla="*/ 3730293 w 6891715"/>
                <a:gd name="connsiteY7209" fmla="*/ 265746 h 6367455"/>
                <a:gd name="connsiteX7210" fmla="*/ 3744893 w 6891715"/>
                <a:gd name="connsiteY7210" fmla="*/ 235266 h 6367455"/>
                <a:gd name="connsiteX7211" fmla="*/ 3771235 w 6891715"/>
                <a:gd name="connsiteY7211" fmla="*/ 242251 h 6367455"/>
                <a:gd name="connsiteX7212" fmla="*/ 3769648 w 6891715"/>
                <a:gd name="connsiteY7212" fmla="*/ 285431 h 6367455"/>
                <a:gd name="connsiteX7213" fmla="*/ 3794086 w 6891715"/>
                <a:gd name="connsiteY7213" fmla="*/ 289241 h 6367455"/>
                <a:gd name="connsiteX7214" fmla="*/ 3783295 w 6891715"/>
                <a:gd name="connsiteY7214" fmla="*/ 269556 h 6367455"/>
                <a:gd name="connsiteX7215" fmla="*/ 3790913 w 6891715"/>
                <a:gd name="connsiteY7215" fmla="*/ 260031 h 6367455"/>
                <a:gd name="connsiteX7216" fmla="*/ 3798212 w 6891715"/>
                <a:gd name="connsiteY7216" fmla="*/ 266381 h 6367455"/>
                <a:gd name="connsiteX7217" fmla="*/ 3841376 w 6891715"/>
                <a:gd name="connsiteY7217" fmla="*/ 274001 h 6367455"/>
                <a:gd name="connsiteX7218" fmla="*/ 3828998 w 6891715"/>
                <a:gd name="connsiteY7218" fmla="*/ 295273 h 6367455"/>
                <a:gd name="connsiteX7219" fmla="*/ 3855658 w 6891715"/>
                <a:gd name="connsiteY7219" fmla="*/ 294321 h 6367455"/>
                <a:gd name="connsiteX7220" fmla="*/ 3838837 w 6891715"/>
                <a:gd name="connsiteY7220" fmla="*/ 314323 h 6367455"/>
                <a:gd name="connsiteX7221" fmla="*/ 3855975 w 6891715"/>
                <a:gd name="connsiteY7221" fmla="*/ 341628 h 6367455"/>
                <a:gd name="connsiteX7222" fmla="*/ 3871844 w 6891715"/>
                <a:gd name="connsiteY7222" fmla="*/ 335913 h 6367455"/>
                <a:gd name="connsiteX7223" fmla="*/ 3865179 w 6891715"/>
                <a:gd name="connsiteY7223" fmla="*/ 301306 h 6367455"/>
                <a:gd name="connsiteX7224" fmla="*/ 3879461 w 6891715"/>
                <a:gd name="connsiteY7224" fmla="*/ 284478 h 6367455"/>
                <a:gd name="connsiteX7225" fmla="*/ 3862640 w 6891715"/>
                <a:gd name="connsiteY7225" fmla="*/ 279398 h 6367455"/>
                <a:gd name="connsiteX7226" fmla="*/ 3866766 w 6891715"/>
                <a:gd name="connsiteY7226" fmla="*/ 252728 h 6367455"/>
                <a:gd name="connsiteX7227" fmla="*/ 3885809 w 6891715"/>
                <a:gd name="connsiteY7227" fmla="*/ 256856 h 6367455"/>
                <a:gd name="connsiteX7228" fmla="*/ 3891839 w 6891715"/>
                <a:gd name="connsiteY7228" fmla="*/ 239076 h 6367455"/>
                <a:gd name="connsiteX7229" fmla="*/ 3894060 w 6891715"/>
                <a:gd name="connsiteY7229" fmla="*/ 225423 h 6367455"/>
                <a:gd name="connsiteX7230" fmla="*/ 3904534 w 6891715"/>
                <a:gd name="connsiteY7230" fmla="*/ 220978 h 6367455"/>
                <a:gd name="connsiteX7231" fmla="*/ 3929289 w 6891715"/>
                <a:gd name="connsiteY7231" fmla="*/ 187006 h 6367455"/>
                <a:gd name="connsiteX7232" fmla="*/ 3943254 w 6891715"/>
                <a:gd name="connsiteY7232" fmla="*/ 185736 h 6367455"/>
                <a:gd name="connsiteX7233" fmla="*/ 3965470 w 6891715"/>
                <a:gd name="connsiteY7233" fmla="*/ 200658 h 6367455"/>
                <a:gd name="connsiteX7234" fmla="*/ 3976261 w 6891715"/>
                <a:gd name="connsiteY7234" fmla="*/ 187641 h 6367455"/>
                <a:gd name="connsiteX7235" fmla="*/ 3960075 w 6891715"/>
                <a:gd name="connsiteY7235" fmla="*/ 171766 h 6367455"/>
                <a:gd name="connsiteX7236" fmla="*/ 3972453 w 6891715"/>
                <a:gd name="connsiteY7236" fmla="*/ 131761 h 6367455"/>
                <a:gd name="connsiteX7237" fmla="*/ 3994986 w 6891715"/>
                <a:gd name="connsiteY7237" fmla="*/ 144143 h 6367455"/>
                <a:gd name="connsiteX7238" fmla="*/ 3999747 w 6891715"/>
                <a:gd name="connsiteY7238" fmla="*/ 129538 h 6367455"/>
                <a:gd name="connsiteX7239" fmla="*/ 3988004 w 6891715"/>
                <a:gd name="connsiteY7239" fmla="*/ 110806 h 6367455"/>
                <a:gd name="connsiteX7240" fmla="*/ 3959440 w 6891715"/>
                <a:gd name="connsiteY7240" fmla="*/ 105726 h 6367455"/>
                <a:gd name="connsiteX7241" fmla="*/ 3959440 w 6891715"/>
                <a:gd name="connsiteY7241" fmla="*/ 84453 h 6367455"/>
                <a:gd name="connsiteX7242" fmla="*/ 3967692 w 6891715"/>
                <a:gd name="connsiteY7242" fmla="*/ 78103 h 6367455"/>
                <a:gd name="connsiteX7243" fmla="*/ 3995621 w 6891715"/>
                <a:gd name="connsiteY7243" fmla="*/ 102233 h 6367455"/>
                <a:gd name="connsiteX7244" fmla="*/ 4004825 w 6891715"/>
                <a:gd name="connsiteY7244" fmla="*/ 96836 h 6367455"/>
                <a:gd name="connsiteX7245" fmla="*/ 3998478 w 6891715"/>
                <a:gd name="connsiteY7245" fmla="*/ 80008 h 6367455"/>
                <a:gd name="connsiteX7246" fmla="*/ 4002286 w 6891715"/>
                <a:gd name="connsiteY7246" fmla="*/ 45083 h 6367455"/>
                <a:gd name="connsiteX7247" fmla="*/ 4010855 w 6891715"/>
                <a:gd name="connsiteY7247" fmla="*/ 49211 h 6367455"/>
                <a:gd name="connsiteX7248" fmla="*/ 4021646 w 6891715"/>
                <a:gd name="connsiteY7248" fmla="*/ 71436 h 6367455"/>
                <a:gd name="connsiteX7249" fmla="*/ 4027676 w 6891715"/>
                <a:gd name="connsiteY7249" fmla="*/ 42861 h 6367455"/>
                <a:gd name="connsiteX7250" fmla="*/ 4035293 w 6891715"/>
                <a:gd name="connsiteY7250" fmla="*/ 40638 h 6367455"/>
                <a:gd name="connsiteX7251" fmla="*/ 4041641 w 6891715"/>
                <a:gd name="connsiteY7251" fmla="*/ 66673 h 6367455"/>
                <a:gd name="connsiteX7252" fmla="*/ 4054336 w 6891715"/>
                <a:gd name="connsiteY7252" fmla="*/ 69848 h 6367455"/>
                <a:gd name="connsiteX7253" fmla="*/ 4064175 w 6891715"/>
                <a:gd name="connsiteY7253" fmla="*/ 95248 h 6367455"/>
                <a:gd name="connsiteX7254" fmla="*/ 4079726 w 6891715"/>
                <a:gd name="connsiteY7254" fmla="*/ 78103 h 6367455"/>
                <a:gd name="connsiteX7255" fmla="*/ 4104164 w 6891715"/>
                <a:gd name="connsiteY7255" fmla="*/ 67626 h 6367455"/>
                <a:gd name="connsiteX7256" fmla="*/ 4108290 w 6891715"/>
                <a:gd name="connsiteY7256" fmla="*/ 85088 h 6367455"/>
                <a:gd name="connsiteX7257" fmla="*/ 4059097 w 6891715"/>
                <a:gd name="connsiteY7257" fmla="*/ 155256 h 6367455"/>
                <a:gd name="connsiteX7258" fmla="*/ 4042276 w 6891715"/>
                <a:gd name="connsiteY7258" fmla="*/ 238758 h 6367455"/>
                <a:gd name="connsiteX7259" fmla="*/ 4027676 w 6891715"/>
                <a:gd name="connsiteY7259" fmla="*/ 261936 h 6367455"/>
                <a:gd name="connsiteX7260" fmla="*/ 4034024 w 6891715"/>
                <a:gd name="connsiteY7260" fmla="*/ 290510 h 6367455"/>
                <a:gd name="connsiteX7261" fmla="*/ 4046719 w 6891715"/>
                <a:gd name="connsiteY7261" fmla="*/ 293685 h 6367455"/>
                <a:gd name="connsiteX7262" fmla="*/ 4057510 w 6891715"/>
                <a:gd name="connsiteY7262" fmla="*/ 275588 h 6367455"/>
                <a:gd name="connsiteX7263" fmla="*/ 4081631 w 6891715"/>
                <a:gd name="connsiteY7263" fmla="*/ 245743 h 6367455"/>
                <a:gd name="connsiteX7264" fmla="*/ 4063540 w 6891715"/>
                <a:gd name="connsiteY7264" fmla="*/ 247013 h 6367455"/>
                <a:gd name="connsiteX7265" fmla="*/ 4064175 w 6891715"/>
                <a:gd name="connsiteY7265" fmla="*/ 232091 h 6367455"/>
                <a:gd name="connsiteX7266" fmla="*/ 4126063 w 6891715"/>
                <a:gd name="connsiteY7266" fmla="*/ 154621 h 6367455"/>
                <a:gd name="connsiteX7267" fmla="*/ 4140663 w 6891715"/>
                <a:gd name="connsiteY7267" fmla="*/ 113663 h 6367455"/>
                <a:gd name="connsiteX7268" fmla="*/ 4166688 w 6891715"/>
                <a:gd name="connsiteY7268" fmla="*/ 90168 h 6367455"/>
                <a:gd name="connsiteX7269" fmla="*/ 4171766 w 6891715"/>
                <a:gd name="connsiteY7269" fmla="*/ 66673 h 6367455"/>
                <a:gd name="connsiteX7270" fmla="*/ 4189856 w 6891715"/>
                <a:gd name="connsiteY7270" fmla="*/ 50798 h 6367455"/>
                <a:gd name="connsiteX7271" fmla="*/ 4187635 w 6891715"/>
                <a:gd name="connsiteY7271" fmla="*/ 75881 h 6367455"/>
                <a:gd name="connsiteX7272" fmla="*/ 4197473 w 6891715"/>
                <a:gd name="connsiteY7272" fmla="*/ 93026 h 6367455"/>
                <a:gd name="connsiteX7273" fmla="*/ 4195252 w 6891715"/>
                <a:gd name="connsiteY7273" fmla="*/ 106678 h 6367455"/>
                <a:gd name="connsiteX7274" fmla="*/ 4179383 w 6891715"/>
                <a:gd name="connsiteY7274" fmla="*/ 116203 h 6367455"/>
                <a:gd name="connsiteX7275" fmla="*/ 4170179 w 6891715"/>
                <a:gd name="connsiteY7275" fmla="*/ 139381 h 6367455"/>
                <a:gd name="connsiteX7276" fmla="*/ 4197791 w 6891715"/>
                <a:gd name="connsiteY7276" fmla="*/ 131761 h 6367455"/>
                <a:gd name="connsiteX7277" fmla="*/ 4185731 w 6891715"/>
                <a:gd name="connsiteY7277" fmla="*/ 200658 h 6367455"/>
                <a:gd name="connsiteX7278" fmla="*/ 4200330 w 6891715"/>
                <a:gd name="connsiteY7278" fmla="*/ 201293 h 6367455"/>
                <a:gd name="connsiteX7279" fmla="*/ 4222546 w 6891715"/>
                <a:gd name="connsiteY7279" fmla="*/ 187323 h 6367455"/>
                <a:gd name="connsiteX7280" fmla="*/ 4238098 w 6891715"/>
                <a:gd name="connsiteY7280" fmla="*/ 143191 h 6367455"/>
                <a:gd name="connsiteX7281" fmla="*/ 4246667 w 6891715"/>
                <a:gd name="connsiteY7281" fmla="*/ 155573 h 6367455"/>
                <a:gd name="connsiteX7282" fmla="*/ 4250476 w 6891715"/>
                <a:gd name="connsiteY7282" fmla="*/ 141921 h 6367455"/>
                <a:gd name="connsiteX7283" fmla="*/ 4236828 w 6891715"/>
                <a:gd name="connsiteY7283" fmla="*/ 126363 h 6367455"/>
                <a:gd name="connsiteX7284" fmla="*/ 4240954 w 6891715"/>
                <a:gd name="connsiteY7284" fmla="*/ 106043 h 6367455"/>
                <a:gd name="connsiteX7285" fmla="*/ 4258727 w 6891715"/>
                <a:gd name="connsiteY7285" fmla="*/ 101916 h 6367455"/>
                <a:gd name="connsiteX7286" fmla="*/ 4264123 w 6891715"/>
                <a:gd name="connsiteY7286" fmla="*/ 93343 h 6367455"/>
                <a:gd name="connsiteX7287" fmla="*/ 4277770 w 6891715"/>
                <a:gd name="connsiteY7287" fmla="*/ 74293 h 6367455"/>
                <a:gd name="connsiteX7288" fmla="*/ 4268884 w 6891715"/>
                <a:gd name="connsiteY7288" fmla="*/ 63498 h 6367455"/>
                <a:gd name="connsiteX7289" fmla="*/ 4274279 w 6891715"/>
                <a:gd name="connsiteY7289" fmla="*/ 39686 h 6367455"/>
                <a:gd name="connsiteX7290" fmla="*/ 4286657 w 6891715"/>
                <a:gd name="connsiteY7290" fmla="*/ 33336 h 6367455"/>
                <a:gd name="connsiteX7291" fmla="*/ 4277135 w 6891715"/>
                <a:gd name="connsiteY7291" fmla="*/ 19366 h 6367455"/>
                <a:gd name="connsiteX7292" fmla="*/ 4105211 w 6891715"/>
                <a:gd name="connsiteY7292" fmla="*/ 0 h 6367455"/>
                <a:gd name="connsiteX7293" fmla="*/ 4132404 w 6891715"/>
                <a:gd name="connsiteY7293" fmla="*/ 29210 h 6367455"/>
                <a:gd name="connsiteX7294" fmla="*/ 4151279 w 6891715"/>
                <a:gd name="connsiteY7294" fmla="*/ 20320 h 6367455"/>
                <a:gd name="connsiteX7295" fmla="*/ 4142001 w 6891715"/>
                <a:gd name="connsiteY7295" fmla="*/ 37465 h 6367455"/>
                <a:gd name="connsiteX7296" fmla="*/ 4118327 w 6891715"/>
                <a:gd name="connsiteY7296" fmla="*/ 43180 h 6367455"/>
                <a:gd name="connsiteX7297" fmla="*/ 4092734 w 6891715"/>
                <a:gd name="connsiteY7297" fmla="*/ 44133 h 6367455"/>
                <a:gd name="connsiteX7298" fmla="*/ 4070660 w 6891715"/>
                <a:gd name="connsiteY7298" fmla="*/ 57150 h 6367455"/>
                <a:gd name="connsiteX7299" fmla="*/ 4067141 w 6891715"/>
                <a:gd name="connsiteY7299" fmla="*/ 41275 h 6367455"/>
                <a:gd name="connsiteX7300" fmla="*/ 4088575 w 6891715"/>
                <a:gd name="connsiteY7300" fmla="*/ 39370 h 6367455"/>
                <a:gd name="connsiteX7301" fmla="*/ 4087295 w 6891715"/>
                <a:gd name="connsiteY7301" fmla="*/ 29528 h 6367455"/>
                <a:gd name="connsiteX7302" fmla="*/ 4068100 w 6891715"/>
                <a:gd name="connsiteY7302" fmla="*/ 26353 h 6367455"/>
                <a:gd name="connsiteX7303" fmla="*/ 4072259 w 6891715"/>
                <a:gd name="connsiteY7303" fmla="*/ 12065 h 6367455"/>
                <a:gd name="connsiteX7304" fmla="*/ 4098812 w 6891715"/>
                <a:gd name="connsiteY7304" fmla="*/ 10478 h 6367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</a:cxnLst>
              <a:rect l="l" t="t" r="r" b="b"/>
              <a:pathLst>
                <a:path w="6891715" h="6367455">
                  <a:moveTo>
                    <a:pt x="2683163" y="6337292"/>
                  </a:moveTo>
                  <a:lnTo>
                    <a:pt x="2693958" y="6353978"/>
                  </a:lnTo>
                  <a:lnTo>
                    <a:pt x="2680624" y="6366813"/>
                  </a:lnTo>
                  <a:lnTo>
                    <a:pt x="2668876" y="6367455"/>
                  </a:lnTo>
                  <a:lnTo>
                    <a:pt x="2665383" y="6352695"/>
                  </a:lnTo>
                  <a:close/>
                  <a:moveTo>
                    <a:pt x="2700308" y="6256329"/>
                  </a:moveTo>
                  <a:lnTo>
                    <a:pt x="2695228" y="6265854"/>
                  </a:lnTo>
                  <a:lnTo>
                    <a:pt x="2687608" y="6263949"/>
                  </a:lnTo>
                  <a:lnTo>
                    <a:pt x="2690784" y="6256647"/>
                  </a:lnTo>
                  <a:close/>
                  <a:moveTo>
                    <a:pt x="2722533" y="6238867"/>
                  </a:moveTo>
                  <a:lnTo>
                    <a:pt x="2720891" y="6254742"/>
                  </a:lnTo>
                  <a:lnTo>
                    <a:pt x="2713008" y="6251567"/>
                  </a:lnTo>
                  <a:lnTo>
                    <a:pt x="2714322" y="6242360"/>
                  </a:lnTo>
                  <a:close/>
                  <a:moveTo>
                    <a:pt x="4255139" y="6154726"/>
                  </a:moveTo>
                  <a:lnTo>
                    <a:pt x="4256051" y="6161076"/>
                  </a:lnTo>
                  <a:lnTo>
                    <a:pt x="4243891" y="6173776"/>
                  </a:lnTo>
                  <a:lnTo>
                    <a:pt x="4241763" y="6166474"/>
                  </a:lnTo>
                  <a:lnTo>
                    <a:pt x="4245715" y="6156949"/>
                  </a:lnTo>
                  <a:lnTo>
                    <a:pt x="4249971" y="6160124"/>
                  </a:lnTo>
                  <a:close/>
                  <a:moveTo>
                    <a:pt x="3939210" y="6130914"/>
                  </a:moveTo>
                  <a:lnTo>
                    <a:pt x="3946521" y="6130914"/>
                  </a:lnTo>
                  <a:lnTo>
                    <a:pt x="3948746" y="6144521"/>
                  </a:lnTo>
                  <a:lnTo>
                    <a:pt x="3956057" y="6150849"/>
                  </a:lnTo>
                  <a:lnTo>
                    <a:pt x="3965594" y="6141356"/>
                  </a:lnTo>
                  <a:lnTo>
                    <a:pt x="3975130" y="6138192"/>
                  </a:lnTo>
                  <a:lnTo>
                    <a:pt x="3984666" y="6141989"/>
                  </a:lnTo>
                  <a:lnTo>
                    <a:pt x="3987845" y="6149267"/>
                  </a:lnTo>
                  <a:lnTo>
                    <a:pt x="3978309" y="6154646"/>
                  </a:lnTo>
                  <a:lnTo>
                    <a:pt x="3978309" y="6160026"/>
                  </a:lnTo>
                  <a:lnTo>
                    <a:pt x="3992295" y="6161924"/>
                  </a:lnTo>
                  <a:lnTo>
                    <a:pt x="3996427" y="6160975"/>
                  </a:lnTo>
                  <a:lnTo>
                    <a:pt x="4004056" y="6173316"/>
                  </a:lnTo>
                  <a:lnTo>
                    <a:pt x="4011367" y="6170151"/>
                  </a:lnTo>
                  <a:lnTo>
                    <a:pt x="4028214" y="6170151"/>
                  </a:lnTo>
                  <a:lnTo>
                    <a:pt x="4038069" y="6164772"/>
                  </a:lnTo>
                  <a:lnTo>
                    <a:pt x="4054916" y="6162557"/>
                  </a:lnTo>
                  <a:lnTo>
                    <a:pt x="4060320" y="6158127"/>
                  </a:lnTo>
                  <a:lnTo>
                    <a:pt x="4068584" y="6161291"/>
                  </a:lnTo>
                  <a:lnTo>
                    <a:pt x="4073988" y="6169835"/>
                  </a:lnTo>
                  <a:lnTo>
                    <a:pt x="4082571" y="6170468"/>
                  </a:lnTo>
                  <a:lnTo>
                    <a:pt x="4100371" y="6165089"/>
                  </a:lnTo>
                  <a:lnTo>
                    <a:pt x="4109908" y="6170468"/>
                  </a:lnTo>
                  <a:lnTo>
                    <a:pt x="4119444" y="6170151"/>
                  </a:lnTo>
                  <a:lnTo>
                    <a:pt x="4128980" y="6163823"/>
                  </a:lnTo>
                  <a:lnTo>
                    <a:pt x="4137563" y="6166038"/>
                  </a:lnTo>
                  <a:lnTo>
                    <a:pt x="4135337" y="6172366"/>
                  </a:lnTo>
                  <a:lnTo>
                    <a:pt x="4137563" y="6180594"/>
                  </a:lnTo>
                  <a:lnTo>
                    <a:pt x="4142013" y="6188821"/>
                  </a:lnTo>
                  <a:lnTo>
                    <a:pt x="4149324" y="6191985"/>
                  </a:lnTo>
                  <a:lnTo>
                    <a:pt x="4156635" y="6184707"/>
                  </a:lnTo>
                  <a:lnTo>
                    <a:pt x="4163946" y="6181543"/>
                  </a:lnTo>
                  <a:lnTo>
                    <a:pt x="4175707" y="6184707"/>
                  </a:lnTo>
                  <a:lnTo>
                    <a:pt x="4179840" y="6177113"/>
                  </a:lnTo>
                  <a:lnTo>
                    <a:pt x="4181111" y="6169835"/>
                  </a:lnTo>
                  <a:lnTo>
                    <a:pt x="4185243" y="6167620"/>
                  </a:lnTo>
                  <a:lnTo>
                    <a:pt x="4184290" y="6176164"/>
                  </a:lnTo>
                  <a:lnTo>
                    <a:pt x="4189376" y="6184391"/>
                  </a:lnTo>
                  <a:lnTo>
                    <a:pt x="4188422" y="6188504"/>
                  </a:lnTo>
                  <a:lnTo>
                    <a:pt x="4186197" y="6195782"/>
                  </a:lnTo>
                  <a:lnTo>
                    <a:pt x="4179204" y="6206541"/>
                  </a:lnTo>
                  <a:lnTo>
                    <a:pt x="4170621" y="6210654"/>
                  </a:lnTo>
                  <a:lnTo>
                    <a:pt x="4164264" y="6205908"/>
                  </a:lnTo>
                  <a:lnTo>
                    <a:pt x="4152820" y="6212237"/>
                  </a:lnTo>
                  <a:lnTo>
                    <a:pt x="4144238" y="6213186"/>
                  </a:lnTo>
                  <a:lnTo>
                    <a:pt x="4128344" y="6207807"/>
                  </a:lnTo>
                  <a:lnTo>
                    <a:pt x="4114358" y="6212553"/>
                  </a:lnTo>
                  <a:lnTo>
                    <a:pt x="4103232" y="6208123"/>
                  </a:lnTo>
                  <a:lnTo>
                    <a:pt x="4085114" y="6208756"/>
                  </a:lnTo>
                  <a:lnTo>
                    <a:pt x="4074306" y="6218249"/>
                  </a:lnTo>
                  <a:lnTo>
                    <a:pt x="4066995" y="6221413"/>
                  </a:lnTo>
                  <a:lnTo>
                    <a:pt x="4051101" y="6221413"/>
                  </a:lnTo>
                  <a:lnTo>
                    <a:pt x="4045697" y="6224577"/>
                  </a:lnTo>
                  <a:lnTo>
                    <a:pt x="4041565" y="6222362"/>
                  </a:lnTo>
                  <a:lnTo>
                    <a:pt x="4045697" y="6211920"/>
                  </a:lnTo>
                  <a:lnTo>
                    <a:pt x="4037115" y="6202744"/>
                  </a:lnTo>
                  <a:lnTo>
                    <a:pt x="4024400" y="6194200"/>
                  </a:lnTo>
                  <a:lnTo>
                    <a:pt x="4014864" y="6197681"/>
                  </a:lnTo>
                  <a:lnTo>
                    <a:pt x="4003103" y="6194516"/>
                  </a:lnTo>
                  <a:lnTo>
                    <a:pt x="3992613" y="6191352"/>
                  </a:lnTo>
                  <a:lnTo>
                    <a:pt x="3979898" y="6192618"/>
                  </a:lnTo>
                  <a:lnTo>
                    <a:pt x="3970362" y="6184391"/>
                  </a:lnTo>
                  <a:lnTo>
                    <a:pt x="3954468" y="6179961"/>
                  </a:lnTo>
                  <a:lnTo>
                    <a:pt x="3944614" y="6184707"/>
                  </a:lnTo>
                  <a:lnTo>
                    <a:pt x="3933171" y="6188821"/>
                  </a:lnTo>
                  <a:lnTo>
                    <a:pt x="3925542" y="6178379"/>
                  </a:lnTo>
                  <a:lnTo>
                    <a:pt x="3923634" y="6167620"/>
                  </a:lnTo>
                  <a:lnTo>
                    <a:pt x="3924588" y="6157494"/>
                  </a:lnTo>
                  <a:lnTo>
                    <a:pt x="3919184" y="6148951"/>
                  </a:lnTo>
                  <a:lnTo>
                    <a:pt x="3919820" y="6142622"/>
                  </a:lnTo>
                  <a:lnTo>
                    <a:pt x="3917913" y="6136294"/>
                  </a:lnTo>
                  <a:lnTo>
                    <a:pt x="3925224" y="6139458"/>
                  </a:lnTo>
                  <a:lnTo>
                    <a:pt x="3932853" y="6150216"/>
                  </a:lnTo>
                  <a:lnTo>
                    <a:pt x="3938257" y="6154014"/>
                  </a:lnTo>
                  <a:lnTo>
                    <a:pt x="3943343" y="6148634"/>
                  </a:lnTo>
                  <a:lnTo>
                    <a:pt x="3934760" y="6140407"/>
                  </a:lnTo>
                  <a:close/>
                  <a:moveTo>
                    <a:pt x="4979304" y="6116626"/>
                  </a:moveTo>
                  <a:lnTo>
                    <a:pt x="4987888" y="6116626"/>
                  </a:lnTo>
                  <a:lnTo>
                    <a:pt x="4983755" y="6126107"/>
                  </a:lnTo>
                  <a:lnTo>
                    <a:pt x="4969765" y="6130216"/>
                  </a:lnTo>
                  <a:lnTo>
                    <a:pt x="4970719" y="6138748"/>
                  </a:lnTo>
                  <a:lnTo>
                    <a:pt x="4955140" y="6149177"/>
                  </a:lnTo>
                  <a:lnTo>
                    <a:pt x="4944648" y="6155498"/>
                  </a:lnTo>
                  <a:lnTo>
                    <a:pt x="4934155" y="6168139"/>
                  </a:lnTo>
                  <a:lnTo>
                    <a:pt x="4919530" y="6180148"/>
                  </a:lnTo>
                  <a:lnTo>
                    <a:pt x="4919848" y="6181412"/>
                  </a:lnTo>
                  <a:lnTo>
                    <a:pt x="4922709" y="6190577"/>
                  </a:lnTo>
                  <a:lnTo>
                    <a:pt x="4925889" y="6194370"/>
                  </a:lnTo>
                  <a:lnTo>
                    <a:pt x="4932248" y="6201954"/>
                  </a:lnTo>
                  <a:lnTo>
                    <a:pt x="4934473" y="6211435"/>
                  </a:lnTo>
                  <a:lnTo>
                    <a:pt x="4927161" y="6212699"/>
                  </a:lnTo>
                  <a:lnTo>
                    <a:pt x="4924935" y="6206379"/>
                  </a:lnTo>
                  <a:lnTo>
                    <a:pt x="4916351" y="6206379"/>
                  </a:lnTo>
                  <a:lnTo>
                    <a:pt x="4909356" y="6208275"/>
                  </a:lnTo>
                  <a:lnTo>
                    <a:pt x="4902997" y="6214596"/>
                  </a:lnTo>
                  <a:lnTo>
                    <a:pt x="4892187" y="6226289"/>
                  </a:lnTo>
                  <a:lnTo>
                    <a:pt x="4871202" y="6238298"/>
                  </a:lnTo>
                  <a:lnTo>
                    <a:pt x="4851172" y="6240510"/>
                  </a:lnTo>
                  <a:lnTo>
                    <a:pt x="4835274" y="6238614"/>
                  </a:lnTo>
                  <a:lnTo>
                    <a:pt x="4826690" y="6246199"/>
                  </a:lnTo>
                  <a:lnTo>
                    <a:pt x="4828916" y="6253151"/>
                  </a:lnTo>
                  <a:lnTo>
                    <a:pt x="4821285" y="6251255"/>
                  </a:lnTo>
                  <a:lnTo>
                    <a:pt x="4806341" y="6248095"/>
                  </a:lnTo>
                  <a:lnTo>
                    <a:pt x="4781224" y="6246515"/>
                  </a:lnTo>
                  <a:lnTo>
                    <a:pt x="4776773" y="6237982"/>
                  </a:lnTo>
                  <a:lnTo>
                    <a:pt x="4773593" y="6228501"/>
                  </a:lnTo>
                  <a:lnTo>
                    <a:pt x="4764055" y="6220284"/>
                  </a:lnTo>
                  <a:lnTo>
                    <a:pt x="4762783" y="6209855"/>
                  </a:lnTo>
                  <a:lnTo>
                    <a:pt x="4760875" y="6201322"/>
                  </a:lnTo>
                  <a:lnTo>
                    <a:pt x="4772321" y="6203535"/>
                  </a:lnTo>
                  <a:lnTo>
                    <a:pt x="4778998" y="6206695"/>
                  </a:lnTo>
                  <a:lnTo>
                    <a:pt x="4789172" y="6189629"/>
                  </a:lnTo>
                  <a:lnTo>
                    <a:pt x="4796803" y="6186469"/>
                  </a:lnTo>
                  <a:lnTo>
                    <a:pt x="4806023" y="6182993"/>
                  </a:lnTo>
                  <a:lnTo>
                    <a:pt x="4826372" y="6185205"/>
                  </a:lnTo>
                  <a:lnTo>
                    <a:pt x="4827008" y="6177620"/>
                  </a:lnTo>
                  <a:lnTo>
                    <a:pt x="4827008" y="6175724"/>
                  </a:lnTo>
                  <a:lnTo>
                    <a:pt x="4826054" y="6164031"/>
                  </a:lnTo>
                  <a:lnTo>
                    <a:pt x="4837500" y="6164979"/>
                  </a:lnTo>
                  <a:lnTo>
                    <a:pt x="4845131" y="6171299"/>
                  </a:lnTo>
                  <a:lnTo>
                    <a:pt x="4864207" y="6173196"/>
                  </a:lnTo>
                  <a:lnTo>
                    <a:pt x="4882330" y="6165927"/>
                  </a:lnTo>
                  <a:lnTo>
                    <a:pt x="4914761" y="6154866"/>
                  </a:lnTo>
                  <a:lnTo>
                    <a:pt x="4939243" y="6145385"/>
                  </a:lnTo>
                  <a:lnTo>
                    <a:pt x="4957048" y="6130532"/>
                  </a:lnTo>
                  <a:lnTo>
                    <a:pt x="4970719" y="6126107"/>
                  </a:lnTo>
                  <a:close/>
                  <a:moveTo>
                    <a:pt x="4269809" y="6099164"/>
                  </a:moveTo>
                  <a:lnTo>
                    <a:pt x="4278081" y="6107690"/>
                  </a:lnTo>
                  <a:lnTo>
                    <a:pt x="4273179" y="6110848"/>
                  </a:lnTo>
                  <a:lnTo>
                    <a:pt x="4273179" y="6119059"/>
                  </a:lnTo>
                  <a:lnTo>
                    <a:pt x="4271341" y="6131691"/>
                  </a:lnTo>
                  <a:lnTo>
                    <a:pt x="4281451" y="6138955"/>
                  </a:lnTo>
                  <a:lnTo>
                    <a:pt x="4275630" y="6154744"/>
                  </a:lnTo>
                  <a:lnTo>
                    <a:pt x="4266439" y="6157902"/>
                  </a:lnTo>
                  <a:lnTo>
                    <a:pt x="4265520" y="6154744"/>
                  </a:lnTo>
                  <a:lnTo>
                    <a:pt x="4271341" y="6143376"/>
                  </a:lnTo>
                  <a:lnTo>
                    <a:pt x="4263988" y="6135797"/>
                  </a:lnTo>
                  <a:lnTo>
                    <a:pt x="4265213" y="6129481"/>
                  </a:lnTo>
                  <a:lnTo>
                    <a:pt x="4267051" y="6122533"/>
                  </a:lnTo>
                  <a:lnTo>
                    <a:pt x="4267051" y="6114954"/>
                  </a:lnTo>
                  <a:lnTo>
                    <a:pt x="4271953" y="6107690"/>
                  </a:lnTo>
                  <a:close/>
                  <a:moveTo>
                    <a:pt x="3049239" y="6092814"/>
                  </a:moveTo>
                  <a:lnTo>
                    <a:pt x="3061023" y="6092814"/>
                  </a:lnTo>
                  <a:lnTo>
                    <a:pt x="3070188" y="6099703"/>
                  </a:lnTo>
                  <a:lnTo>
                    <a:pt x="3064623" y="6107790"/>
                  </a:lnTo>
                  <a:lnTo>
                    <a:pt x="3052513" y="6108689"/>
                  </a:lnTo>
                  <a:lnTo>
                    <a:pt x="3048257" y="6107790"/>
                  </a:lnTo>
                  <a:lnTo>
                    <a:pt x="3038438" y="6097007"/>
                  </a:lnTo>
                  <a:close/>
                  <a:moveTo>
                    <a:pt x="3038243" y="6081701"/>
                  </a:moveTo>
                  <a:lnTo>
                    <a:pt x="3041613" y="6088628"/>
                  </a:lnTo>
                  <a:lnTo>
                    <a:pt x="3032422" y="6094401"/>
                  </a:lnTo>
                  <a:lnTo>
                    <a:pt x="3024150" y="6082855"/>
                  </a:lnTo>
                  <a:close/>
                  <a:moveTo>
                    <a:pt x="3863987" y="6053126"/>
                  </a:moveTo>
                  <a:lnTo>
                    <a:pt x="3875919" y="6056271"/>
                  </a:lnTo>
                  <a:lnTo>
                    <a:pt x="3881401" y="6066964"/>
                  </a:lnTo>
                  <a:lnTo>
                    <a:pt x="3875919" y="6067908"/>
                  </a:lnTo>
                  <a:lnTo>
                    <a:pt x="3880111" y="6079230"/>
                  </a:lnTo>
                  <a:lnTo>
                    <a:pt x="3876886" y="6086464"/>
                  </a:lnTo>
                  <a:lnTo>
                    <a:pt x="3865277" y="6084891"/>
                  </a:lnTo>
                  <a:lnTo>
                    <a:pt x="3860763" y="6066021"/>
                  </a:lnTo>
                  <a:close/>
                  <a:moveTo>
                    <a:pt x="4100970" y="6043601"/>
                  </a:moveTo>
                  <a:lnTo>
                    <a:pt x="4111588" y="6057374"/>
                  </a:lnTo>
                  <a:lnTo>
                    <a:pt x="4101282" y="6065826"/>
                  </a:lnTo>
                  <a:lnTo>
                    <a:pt x="4103156" y="6054244"/>
                  </a:lnTo>
                  <a:lnTo>
                    <a:pt x="4098784" y="6049861"/>
                  </a:lnTo>
                  <a:lnTo>
                    <a:pt x="4092850" y="6051113"/>
                  </a:lnTo>
                  <a:lnTo>
                    <a:pt x="4092538" y="6046105"/>
                  </a:lnTo>
                  <a:close/>
                  <a:moveTo>
                    <a:pt x="4379876" y="6040426"/>
                  </a:moveTo>
                  <a:lnTo>
                    <a:pt x="4379876" y="6051117"/>
                  </a:lnTo>
                  <a:lnTo>
                    <a:pt x="4366858" y="6060550"/>
                  </a:lnTo>
                  <a:lnTo>
                    <a:pt x="4364318" y="6075014"/>
                  </a:lnTo>
                  <a:lnTo>
                    <a:pt x="4352888" y="6098282"/>
                  </a:lnTo>
                  <a:lnTo>
                    <a:pt x="4333838" y="6105514"/>
                  </a:lnTo>
                  <a:lnTo>
                    <a:pt x="4335425" y="6088849"/>
                  </a:lnTo>
                  <a:lnTo>
                    <a:pt x="4324313" y="6089163"/>
                  </a:lnTo>
                  <a:lnTo>
                    <a:pt x="4328123" y="6083818"/>
                  </a:lnTo>
                  <a:lnTo>
                    <a:pt x="4333520" y="6070297"/>
                  </a:lnTo>
                  <a:lnTo>
                    <a:pt x="4345903" y="6053318"/>
                  </a:lnTo>
                  <a:lnTo>
                    <a:pt x="4360508" y="6048287"/>
                  </a:lnTo>
                  <a:close/>
                  <a:moveTo>
                    <a:pt x="4333108" y="6021376"/>
                  </a:moveTo>
                  <a:lnTo>
                    <a:pt x="4337013" y="6023281"/>
                  </a:lnTo>
                  <a:lnTo>
                    <a:pt x="4334610" y="6030266"/>
                  </a:lnTo>
                  <a:lnTo>
                    <a:pt x="4325900" y="6030901"/>
                  </a:lnTo>
                  <a:close/>
                  <a:moveTo>
                    <a:pt x="4191713" y="6019789"/>
                  </a:moveTo>
                  <a:lnTo>
                    <a:pt x="4195726" y="6021376"/>
                  </a:lnTo>
                  <a:lnTo>
                    <a:pt x="4187700" y="6034077"/>
                  </a:lnTo>
                  <a:lnTo>
                    <a:pt x="4184613" y="6029314"/>
                  </a:lnTo>
                  <a:close/>
                  <a:moveTo>
                    <a:pt x="3752636" y="6002326"/>
                  </a:moveTo>
                  <a:lnTo>
                    <a:pt x="3754400" y="6015026"/>
                  </a:lnTo>
                  <a:lnTo>
                    <a:pt x="3748050" y="6006165"/>
                  </a:lnTo>
                  <a:close/>
                  <a:moveTo>
                    <a:pt x="4012798" y="5995976"/>
                  </a:moveTo>
                  <a:lnTo>
                    <a:pt x="4024276" y="6005183"/>
                  </a:lnTo>
                  <a:lnTo>
                    <a:pt x="4014970" y="6022011"/>
                  </a:lnTo>
                  <a:lnTo>
                    <a:pt x="4008145" y="6026139"/>
                  </a:lnTo>
                  <a:lnTo>
                    <a:pt x="4001941" y="6024234"/>
                  </a:lnTo>
                  <a:lnTo>
                    <a:pt x="3997288" y="6018201"/>
                  </a:lnTo>
                  <a:lnTo>
                    <a:pt x="4005663" y="6015661"/>
                  </a:lnTo>
                  <a:lnTo>
                    <a:pt x="3998218" y="6010581"/>
                  </a:lnTo>
                  <a:lnTo>
                    <a:pt x="4001320" y="6007406"/>
                  </a:lnTo>
                  <a:lnTo>
                    <a:pt x="4011867" y="6008358"/>
                  </a:lnTo>
                  <a:lnTo>
                    <a:pt x="4015900" y="6008358"/>
                  </a:lnTo>
                  <a:lnTo>
                    <a:pt x="4011867" y="6001056"/>
                  </a:lnTo>
                  <a:close/>
                  <a:moveTo>
                    <a:pt x="4097132" y="5994389"/>
                  </a:moveTo>
                  <a:lnTo>
                    <a:pt x="4100476" y="6005330"/>
                  </a:lnTo>
                  <a:lnTo>
                    <a:pt x="4097740" y="6018202"/>
                  </a:lnTo>
                  <a:lnTo>
                    <a:pt x="4086188" y="6005652"/>
                  </a:lnTo>
                  <a:lnTo>
                    <a:pt x="4086188" y="5997929"/>
                  </a:lnTo>
                  <a:close/>
                  <a:moveTo>
                    <a:pt x="4278593" y="5988039"/>
                  </a:moveTo>
                  <a:lnTo>
                    <a:pt x="4284943" y="5988039"/>
                  </a:lnTo>
                  <a:lnTo>
                    <a:pt x="4292563" y="5991214"/>
                  </a:lnTo>
                  <a:lnTo>
                    <a:pt x="4286213" y="5994389"/>
                  </a:lnTo>
                  <a:lnTo>
                    <a:pt x="4282085" y="5999786"/>
                  </a:lnTo>
                  <a:lnTo>
                    <a:pt x="4270655" y="5997564"/>
                  </a:lnTo>
                  <a:lnTo>
                    <a:pt x="4256685" y="6003914"/>
                  </a:lnTo>
                  <a:lnTo>
                    <a:pt x="4258908" y="6019789"/>
                  </a:lnTo>
                  <a:lnTo>
                    <a:pt x="4251288" y="6013439"/>
                  </a:lnTo>
                  <a:lnTo>
                    <a:pt x="4253510" y="6000739"/>
                  </a:lnTo>
                  <a:lnTo>
                    <a:pt x="4262718" y="5989309"/>
                  </a:lnTo>
                  <a:close/>
                  <a:moveTo>
                    <a:pt x="4044769" y="5988039"/>
                  </a:moveTo>
                  <a:lnTo>
                    <a:pt x="4050157" y="5994389"/>
                  </a:lnTo>
                  <a:lnTo>
                    <a:pt x="4052851" y="6001691"/>
                  </a:lnTo>
                  <a:lnTo>
                    <a:pt x="4042748" y="6007089"/>
                  </a:lnTo>
                  <a:lnTo>
                    <a:pt x="4041738" y="6002009"/>
                  </a:lnTo>
                  <a:close/>
                  <a:moveTo>
                    <a:pt x="2784354" y="5988039"/>
                  </a:moveTo>
                  <a:lnTo>
                    <a:pt x="2798725" y="5999034"/>
                  </a:lnTo>
                  <a:lnTo>
                    <a:pt x="2788699" y="6005502"/>
                  </a:lnTo>
                  <a:lnTo>
                    <a:pt x="2779675" y="5992566"/>
                  </a:lnTo>
                  <a:close/>
                  <a:moveTo>
                    <a:pt x="4162388" y="5973751"/>
                  </a:moveTo>
                  <a:lnTo>
                    <a:pt x="4157943" y="5978006"/>
                  </a:lnTo>
                  <a:lnTo>
                    <a:pt x="4156038" y="5991099"/>
                  </a:lnTo>
                  <a:lnTo>
                    <a:pt x="4147783" y="6000918"/>
                  </a:lnTo>
                  <a:lnTo>
                    <a:pt x="4133813" y="6005501"/>
                  </a:lnTo>
                  <a:lnTo>
                    <a:pt x="4136035" y="5994372"/>
                  </a:lnTo>
                  <a:lnTo>
                    <a:pt x="4150640" y="5986844"/>
                  </a:lnTo>
                  <a:cubicBezTo>
                    <a:pt x="4150958" y="5982807"/>
                    <a:pt x="4151275" y="5978770"/>
                    <a:pt x="4151593" y="5974733"/>
                  </a:cubicBezTo>
                  <a:close/>
                  <a:moveTo>
                    <a:pt x="4248322" y="5964226"/>
                  </a:moveTo>
                  <a:lnTo>
                    <a:pt x="4257308" y="5967568"/>
                  </a:lnTo>
                  <a:lnTo>
                    <a:pt x="4262400" y="5977594"/>
                  </a:lnTo>
                  <a:lnTo>
                    <a:pt x="4250419" y="5983276"/>
                  </a:lnTo>
                  <a:lnTo>
                    <a:pt x="4248322" y="5979934"/>
                  </a:lnTo>
                  <a:lnTo>
                    <a:pt x="4252515" y="5971913"/>
                  </a:lnTo>
                  <a:lnTo>
                    <a:pt x="4246525" y="5970910"/>
                  </a:lnTo>
                  <a:close/>
                  <a:moveTo>
                    <a:pt x="4031293" y="5961051"/>
                  </a:moveTo>
                  <a:lnTo>
                    <a:pt x="4036975" y="5972352"/>
                  </a:lnTo>
                  <a:lnTo>
                    <a:pt x="4031293" y="5980101"/>
                  </a:lnTo>
                  <a:lnTo>
                    <a:pt x="4020264" y="5978163"/>
                  </a:lnTo>
                  <a:lnTo>
                    <a:pt x="4017925" y="5969446"/>
                  </a:lnTo>
                  <a:lnTo>
                    <a:pt x="4020264" y="5964280"/>
                  </a:lnTo>
                  <a:close/>
                  <a:moveTo>
                    <a:pt x="4088954" y="5956289"/>
                  </a:moveTo>
                  <a:lnTo>
                    <a:pt x="4090951" y="5968530"/>
                  </a:lnTo>
                  <a:lnTo>
                    <a:pt x="4086956" y="5976792"/>
                  </a:lnTo>
                  <a:lnTo>
                    <a:pt x="4079300" y="5981689"/>
                  </a:lnTo>
                  <a:lnTo>
                    <a:pt x="4070313" y="5972814"/>
                  </a:lnTo>
                  <a:lnTo>
                    <a:pt x="4074307" y="5961797"/>
                  </a:lnTo>
                  <a:close/>
                  <a:moveTo>
                    <a:pt x="4116516" y="5949939"/>
                  </a:moveTo>
                  <a:lnTo>
                    <a:pt x="4121773" y="5953928"/>
                  </a:lnTo>
                  <a:cubicBezTo>
                    <a:pt x="4122082" y="5958939"/>
                    <a:pt x="4122392" y="5963951"/>
                    <a:pt x="4122701" y="5968962"/>
                  </a:cubicBezTo>
                  <a:lnTo>
                    <a:pt x="4112804" y="5983383"/>
                  </a:lnTo>
                  <a:lnTo>
                    <a:pt x="4107547" y="5986452"/>
                  </a:lnTo>
                  <a:lnTo>
                    <a:pt x="4098888" y="5969269"/>
                  </a:lnTo>
                  <a:lnTo>
                    <a:pt x="4104145" y="5953928"/>
                  </a:lnTo>
                  <a:close/>
                  <a:moveTo>
                    <a:pt x="3879813" y="5943589"/>
                  </a:moveTo>
                  <a:lnTo>
                    <a:pt x="3887751" y="5947117"/>
                  </a:lnTo>
                  <a:lnTo>
                    <a:pt x="3881136" y="5953114"/>
                  </a:lnTo>
                  <a:close/>
                  <a:moveTo>
                    <a:pt x="4230772" y="5937239"/>
                  </a:moveTo>
                  <a:lnTo>
                    <a:pt x="4237000" y="5943884"/>
                  </a:lnTo>
                  <a:lnTo>
                    <a:pt x="4235901" y="5950530"/>
                  </a:lnTo>
                  <a:lnTo>
                    <a:pt x="4228574" y="5951527"/>
                  </a:lnTo>
                  <a:lnTo>
                    <a:pt x="4227475" y="5946210"/>
                  </a:lnTo>
                  <a:close/>
                  <a:moveTo>
                    <a:pt x="4015702" y="5929301"/>
                  </a:moveTo>
                  <a:lnTo>
                    <a:pt x="4021100" y="5932476"/>
                  </a:lnTo>
                  <a:cubicBezTo>
                    <a:pt x="4020782" y="5935651"/>
                    <a:pt x="4020465" y="5938826"/>
                    <a:pt x="4020147" y="5942001"/>
                  </a:cubicBezTo>
                  <a:lnTo>
                    <a:pt x="4015067" y="5948351"/>
                  </a:lnTo>
                  <a:lnTo>
                    <a:pt x="4011575" y="5945176"/>
                  </a:lnTo>
                  <a:lnTo>
                    <a:pt x="4011575" y="5932476"/>
                  </a:lnTo>
                  <a:close/>
                  <a:moveTo>
                    <a:pt x="3920838" y="5926126"/>
                  </a:moveTo>
                  <a:lnTo>
                    <a:pt x="3922676" y="5931232"/>
                  </a:lnTo>
                  <a:lnTo>
                    <a:pt x="3912566" y="5937239"/>
                  </a:lnTo>
                  <a:lnTo>
                    <a:pt x="3905213" y="5935437"/>
                  </a:lnTo>
                  <a:lnTo>
                    <a:pt x="3909502" y="5932433"/>
                  </a:lnTo>
                  <a:close/>
                  <a:moveTo>
                    <a:pt x="4101110" y="5921364"/>
                  </a:moveTo>
                  <a:lnTo>
                    <a:pt x="4111588" y="5922290"/>
                  </a:lnTo>
                  <a:lnTo>
                    <a:pt x="4111588" y="5927229"/>
                  </a:lnTo>
                  <a:lnTo>
                    <a:pt x="4102063" y="5932477"/>
                  </a:lnTo>
                  <a:lnTo>
                    <a:pt x="4092538" y="5930625"/>
                  </a:lnTo>
                  <a:close/>
                  <a:moveTo>
                    <a:pt x="4052850" y="5919776"/>
                  </a:moveTo>
                  <a:lnTo>
                    <a:pt x="4063963" y="5927797"/>
                  </a:lnTo>
                  <a:lnTo>
                    <a:pt x="4054952" y="5938826"/>
                  </a:lnTo>
                  <a:lnTo>
                    <a:pt x="4052850" y="5932142"/>
                  </a:lnTo>
                  <a:close/>
                  <a:moveTo>
                    <a:pt x="4071020" y="5907076"/>
                  </a:moveTo>
                  <a:lnTo>
                    <a:pt x="4081640" y="5907076"/>
                  </a:lnTo>
                  <a:lnTo>
                    <a:pt x="4089363" y="5911287"/>
                  </a:lnTo>
                  <a:lnTo>
                    <a:pt x="4088397" y="5919711"/>
                  </a:lnTo>
                  <a:lnTo>
                    <a:pt x="4079709" y="5922951"/>
                  </a:lnTo>
                  <a:lnTo>
                    <a:pt x="4065550" y="5910316"/>
                  </a:lnTo>
                  <a:close/>
                  <a:moveTo>
                    <a:pt x="4007267" y="5895964"/>
                  </a:moveTo>
                  <a:lnTo>
                    <a:pt x="4014411" y="5903050"/>
                  </a:lnTo>
                  <a:cubicBezTo>
                    <a:pt x="4014524" y="5905519"/>
                    <a:pt x="4014638" y="5907989"/>
                    <a:pt x="4014751" y="5910458"/>
                  </a:cubicBezTo>
                  <a:lnTo>
                    <a:pt x="4005566" y="5918189"/>
                  </a:lnTo>
                  <a:lnTo>
                    <a:pt x="4005566" y="5907559"/>
                  </a:lnTo>
                  <a:lnTo>
                    <a:pt x="4000463" y="5900151"/>
                  </a:lnTo>
                  <a:close/>
                  <a:moveTo>
                    <a:pt x="4201841" y="5892789"/>
                  </a:moveTo>
                  <a:lnTo>
                    <a:pt x="4210013" y="5899073"/>
                  </a:lnTo>
                  <a:lnTo>
                    <a:pt x="4198900" y="5900727"/>
                  </a:lnTo>
                  <a:close/>
                  <a:moveTo>
                    <a:pt x="4190963" y="5889614"/>
                  </a:moveTo>
                  <a:lnTo>
                    <a:pt x="4183660" y="5905999"/>
                  </a:lnTo>
                  <a:lnTo>
                    <a:pt x="4173818" y="5905999"/>
                  </a:lnTo>
                  <a:lnTo>
                    <a:pt x="4159213" y="5916602"/>
                  </a:lnTo>
                  <a:lnTo>
                    <a:pt x="4163340" y="5901823"/>
                  </a:lnTo>
                  <a:lnTo>
                    <a:pt x="4173818" y="5899574"/>
                  </a:lnTo>
                  <a:close/>
                  <a:moveTo>
                    <a:pt x="3983882" y="5889614"/>
                  </a:moveTo>
                  <a:lnTo>
                    <a:pt x="3990938" y="5892617"/>
                  </a:lnTo>
                  <a:lnTo>
                    <a:pt x="3980707" y="5900727"/>
                  </a:lnTo>
                  <a:lnTo>
                    <a:pt x="3978238" y="5897723"/>
                  </a:lnTo>
                  <a:close/>
                  <a:moveTo>
                    <a:pt x="4234460" y="5870564"/>
                  </a:moveTo>
                  <a:lnTo>
                    <a:pt x="4239858" y="5870564"/>
                  </a:lnTo>
                  <a:lnTo>
                    <a:pt x="4244938" y="5873567"/>
                  </a:lnTo>
                  <a:lnTo>
                    <a:pt x="4253510" y="5873567"/>
                  </a:lnTo>
                  <a:lnTo>
                    <a:pt x="4254463" y="5881676"/>
                  </a:lnTo>
                  <a:lnTo>
                    <a:pt x="4238588" y="5880775"/>
                  </a:lnTo>
                  <a:lnTo>
                    <a:pt x="4239858" y="5888584"/>
                  </a:lnTo>
                  <a:lnTo>
                    <a:pt x="4232238" y="5892789"/>
                  </a:lnTo>
                  <a:lnTo>
                    <a:pt x="4225888" y="5886782"/>
                  </a:lnTo>
                  <a:lnTo>
                    <a:pt x="4213188" y="5887082"/>
                  </a:lnTo>
                  <a:lnTo>
                    <a:pt x="4218585" y="5875069"/>
                  </a:lnTo>
                  <a:close/>
                  <a:moveTo>
                    <a:pt x="3641967" y="5862626"/>
                  </a:moveTo>
                  <a:lnTo>
                    <a:pt x="3650372" y="5864489"/>
                  </a:lnTo>
                  <a:lnTo>
                    <a:pt x="3649127" y="5869770"/>
                  </a:lnTo>
                  <a:lnTo>
                    <a:pt x="3663757" y="5872565"/>
                  </a:lnTo>
                  <a:lnTo>
                    <a:pt x="3671850" y="5887784"/>
                  </a:lnTo>
                  <a:lnTo>
                    <a:pt x="3659399" y="5883746"/>
                  </a:lnTo>
                  <a:lnTo>
                    <a:pt x="3656597" y="5891201"/>
                  </a:lnTo>
                  <a:lnTo>
                    <a:pt x="3647570" y="5884989"/>
                  </a:lnTo>
                  <a:lnTo>
                    <a:pt x="3640100" y="5873497"/>
                  </a:lnTo>
                  <a:close/>
                  <a:moveTo>
                    <a:pt x="4038979" y="5856276"/>
                  </a:moveTo>
                  <a:lnTo>
                    <a:pt x="4043930" y="5866368"/>
                  </a:lnTo>
                  <a:lnTo>
                    <a:pt x="4048262" y="5865422"/>
                  </a:lnTo>
                  <a:lnTo>
                    <a:pt x="4057545" y="5871730"/>
                  </a:lnTo>
                  <a:lnTo>
                    <a:pt x="4057545" y="5878038"/>
                  </a:lnTo>
                  <a:lnTo>
                    <a:pt x="4063734" y="5884346"/>
                  </a:lnTo>
                  <a:lnTo>
                    <a:pt x="4064972" y="5897593"/>
                  </a:lnTo>
                  <a:lnTo>
                    <a:pt x="4067138" y="5902955"/>
                  </a:lnTo>
                  <a:lnTo>
                    <a:pt x="4060949" y="5903901"/>
                  </a:lnTo>
                  <a:lnTo>
                    <a:pt x="4049500" y="5894754"/>
                  </a:lnTo>
                  <a:lnTo>
                    <a:pt x="4049500" y="5884346"/>
                  </a:lnTo>
                  <a:lnTo>
                    <a:pt x="4038051" y="5879931"/>
                  </a:lnTo>
                  <a:lnTo>
                    <a:pt x="4030625" y="5872046"/>
                  </a:lnTo>
                  <a:lnTo>
                    <a:pt x="4033719" y="5860376"/>
                  </a:lnTo>
                  <a:close/>
                  <a:moveTo>
                    <a:pt x="3149881" y="5826114"/>
                  </a:moveTo>
                  <a:lnTo>
                    <a:pt x="3157501" y="5826114"/>
                  </a:lnTo>
                  <a:lnTo>
                    <a:pt x="3153373" y="5832443"/>
                  </a:lnTo>
                  <a:lnTo>
                    <a:pt x="3156548" y="5844152"/>
                  </a:lnTo>
                  <a:lnTo>
                    <a:pt x="3139721" y="5873583"/>
                  </a:lnTo>
                  <a:lnTo>
                    <a:pt x="3130831" y="5891938"/>
                  </a:lnTo>
                  <a:lnTo>
                    <a:pt x="3124798" y="5905229"/>
                  </a:lnTo>
                  <a:lnTo>
                    <a:pt x="3122893" y="5909976"/>
                  </a:lnTo>
                  <a:lnTo>
                    <a:pt x="3121941" y="5912508"/>
                  </a:lnTo>
                  <a:lnTo>
                    <a:pt x="3123528" y="5936876"/>
                  </a:lnTo>
                  <a:lnTo>
                    <a:pt x="3137181" y="5954597"/>
                  </a:lnTo>
                  <a:lnTo>
                    <a:pt x="3133371" y="5977699"/>
                  </a:lnTo>
                  <a:lnTo>
                    <a:pt x="3117813" y="5997953"/>
                  </a:lnTo>
                  <a:lnTo>
                    <a:pt x="3124163" y="6015358"/>
                  </a:lnTo>
                  <a:lnTo>
                    <a:pt x="3115591" y="6019789"/>
                  </a:lnTo>
                  <a:lnTo>
                    <a:pt x="3102891" y="6012510"/>
                  </a:lnTo>
                  <a:lnTo>
                    <a:pt x="3079713" y="6004282"/>
                  </a:lnTo>
                  <a:lnTo>
                    <a:pt x="3056218" y="5995105"/>
                  </a:lnTo>
                  <a:lnTo>
                    <a:pt x="3026691" y="5965990"/>
                  </a:lnTo>
                  <a:lnTo>
                    <a:pt x="2989543" y="5965357"/>
                  </a:lnTo>
                  <a:lnTo>
                    <a:pt x="2947633" y="5933078"/>
                  </a:lnTo>
                  <a:lnTo>
                    <a:pt x="2912708" y="5916622"/>
                  </a:lnTo>
                  <a:lnTo>
                    <a:pt x="2905088" y="5909343"/>
                  </a:lnTo>
                  <a:lnTo>
                    <a:pt x="2869210" y="5903331"/>
                  </a:lnTo>
                  <a:lnTo>
                    <a:pt x="2860638" y="5874216"/>
                  </a:lnTo>
                  <a:lnTo>
                    <a:pt x="2873973" y="5853962"/>
                  </a:lnTo>
                  <a:lnTo>
                    <a:pt x="2885720" y="5848583"/>
                  </a:lnTo>
                  <a:cubicBezTo>
                    <a:pt x="2885614" y="5845102"/>
                    <a:pt x="2885509" y="5841620"/>
                    <a:pt x="2885403" y="5838139"/>
                  </a:cubicBezTo>
                  <a:lnTo>
                    <a:pt x="2894928" y="5839722"/>
                  </a:lnTo>
                  <a:lnTo>
                    <a:pt x="2898420" y="5846367"/>
                  </a:lnTo>
                  <a:lnTo>
                    <a:pt x="2907945" y="5857760"/>
                  </a:lnTo>
                  <a:lnTo>
                    <a:pt x="2917470" y="5854595"/>
                  </a:lnTo>
                  <a:lnTo>
                    <a:pt x="2933028" y="5839722"/>
                  </a:lnTo>
                  <a:lnTo>
                    <a:pt x="2946046" y="5847000"/>
                  </a:lnTo>
                  <a:lnTo>
                    <a:pt x="2958746" y="5847950"/>
                  </a:lnTo>
                  <a:lnTo>
                    <a:pt x="2968271" y="5862507"/>
                  </a:lnTo>
                  <a:lnTo>
                    <a:pt x="2990496" y="5860292"/>
                  </a:lnTo>
                  <a:lnTo>
                    <a:pt x="3014943" y="5851431"/>
                  </a:lnTo>
                  <a:lnTo>
                    <a:pt x="3037168" y="5857444"/>
                  </a:lnTo>
                  <a:lnTo>
                    <a:pt x="3064473" y="5851114"/>
                  </a:lnTo>
                  <a:lnTo>
                    <a:pt x="3086698" y="5839405"/>
                  </a:lnTo>
                  <a:lnTo>
                    <a:pt x="3113368" y="5842253"/>
                  </a:lnTo>
                  <a:lnTo>
                    <a:pt x="3123528" y="5834975"/>
                  </a:lnTo>
                  <a:lnTo>
                    <a:pt x="3141626" y="5833392"/>
                  </a:lnTo>
                  <a:close/>
                  <a:moveTo>
                    <a:pt x="3635338" y="5800714"/>
                  </a:moveTo>
                  <a:lnTo>
                    <a:pt x="3644716" y="5802964"/>
                  </a:lnTo>
                  <a:lnTo>
                    <a:pt x="3643422" y="5813575"/>
                  </a:lnTo>
                  <a:lnTo>
                    <a:pt x="3652801" y="5819040"/>
                  </a:lnTo>
                  <a:lnTo>
                    <a:pt x="3652477" y="5826114"/>
                  </a:lnTo>
                  <a:lnTo>
                    <a:pt x="3643422" y="5820648"/>
                  </a:lnTo>
                  <a:lnTo>
                    <a:pt x="3636308" y="5816468"/>
                  </a:lnTo>
                  <a:cubicBezTo>
                    <a:pt x="3635985" y="5811217"/>
                    <a:pt x="3635661" y="5805965"/>
                    <a:pt x="3635338" y="5800714"/>
                  </a:cubicBezTo>
                  <a:close/>
                  <a:moveTo>
                    <a:pt x="3630817" y="5799126"/>
                  </a:moveTo>
                  <a:lnTo>
                    <a:pt x="3632059" y="5810705"/>
                  </a:lnTo>
                  <a:cubicBezTo>
                    <a:pt x="3632163" y="5813600"/>
                    <a:pt x="3632266" y="5816495"/>
                    <a:pt x="3632370" y="5819390"/>
                  </a:cubicBezTo>
                  <a:lnTo>
                    <a:pt x="3635787" y="5830004"/>
                  </a:lnTo>
                  <a:lnTo>
                    <a:pt x="3639514" y="5825180"/>
                  </a:lnTo>
                  <a:lnTo>
                    <a:pt x="3655976" y="5833221"/>
                  </a:lnTo>
                  <a:lnTo>
                    <a:pt x="3655355" y="5847052"/>
                  </a:lnTo>
                  <a:lnTo>
                    <a:pt x="3644794" y="5844801"/>
                  </a:lnTo>
                  <a:lnTo>
                    <a:pt x="3642309" y="5848339"/>
                  </a:lnTo>
                  <a:lnTo>
                    <a:pt x="3630506" y="5843514"/>
                  </a:lnTo>
                  <a:lnTo>
                    <a:pt x="3629575" y="5835794"/>
                  </a:lnTo>
                  <a:lnTo>
                    <a:pt x="3624294" y="5825823"/>
                  </a:lnTo>
                  <a:lnTo>
                    <a:pt x="3622741" y="5836438"/>
                  </a:lnTo>
                  <a:lnTo>
                    <a:pt x="3613113" y="5827110"/>
                  </a:lnTo>
                  <a:lnTo>
                    <a:pt x="3616840" y="5811349"/>
                  </a:lnTo>
                  <a:lnTo>
                    <a:pt x="3624294" y="5817782"/>
                  </a:lnTo>
                  <a:close/>
                  <a:moveTo>
                    <a:pt x="3095553" y="5791189"/>
                  </a:moveTo>
                  <a:lnTo>
                    <a:pt x="3106700" y="5794813"/>
                  </a:lnTo>
                  <a:lnTo>
                    <a:pt x="3099944" y="5808652"/>
                  </a:lnTo>
                  <a:lnTo>
                    <a:pt x="3090825" y="5795472"/>
                  </a:lnTo>
                  <a:close/>
                  <a:moveTo>
                    <a:pt x="4154133" y="5781664"/>
                  </a:moveTo>
                  <a:lnTo>
                    <a:pt x="4166833" y="5782604"/>
                  </a:lnTo>
                  <a:lnTo>
                    <a:pt x="4171913" y="5800150"/>
                  </a:lnTo>
                  <a:lnTo>
                    <a:pt x="4173501" y="5810489"/>
                  </a:lnTo>
                  <a:lnTo>
                    <a:pt x="4166198" y="5815816"/>
                  </a:lnTo>
                  <a:lnTo>
                    <a:pt x="4161753" y="5829289"/>
                  </a:lnTo>
                  <a:lnTo>
                    <a:pt x="4149053" y="5818009"/>
                  </a:lnTo>
                  <a:lnTo>
                    <a:pt x="4157625" y="5803596"/>
                  </a:lnTo>
                  <a:lnTo>
                    <a:pt x="4143338" y="5794197"/>
                  </a:lnTo>
                  <a:lnTo>
                    <a:pt x="4144608" y="5783544"/>
                  </a:lnTo>
                  <a:close/>
                  <a:moveTo>
                    <a:pt x="3652252" y="5780076"/>
                  </a:moveTo>
                  <a:lnTo>
                    <a:pt x="3658821" y="5780076"/>
                  </a:lnTo>
                  <a:lnTo>
                    <a:pt x="3654223" y="5787061"/>
                  </a:lnTo>
                  <a:lnTo>
                    <a:pt x="3659150" y="5794364"/>
                  </a:lnTo>
                  <a:lnTo>
                    <a:pt x="3649625" y="5789919"/>
                  </a:lnTo>
                  <a:close/>
                  <a:moveTo>
                    <a:pt x="1810406" y="5757851"/>
                  </a:moveTo>
                  <a:lnTo>
                    <a:pt x="1816824" y="5766824"/>
                  </a:lnTo>
                  <a:lnTo>
                    <a:pt x="1832868" y="5767422"/>
                  </a:lnTo>
                  <a:lnTo>
                    <a:pt x="1835114" y="5778489"/>
                  </a:lnTo>
                  <a:lnTo>
                    <a:pt x="1829659" y="5772507"/>
                  </a:lnTo>
                  <a:lnTo>
                    <a:pt x="1816824" y="5771909"/>
                  </a:lnTo>
                  <a:lnTo>
                    <a:pt x="1809444" y="5775797"/>
                  </a:lnTo>
                  <a:lnTo>
                    <a:pt x="1804951" y="5768918"/>
                  </a:lnTo>
                  <a:close/>
                  <a:moveTo>
                    <a:pt x="3645223" y="5754676"/>
                  </a:moveTo>
                  <a:lnTo>
                    <a:pt x="3645223" y="5762230"/>
                  </a:lnTo>
                  <a:lnTo>
                    <a:pt x="3648038" y="5769470"/>
                  </a:lnTo>
                  <a:lnTo>
                    <a:pt x="3646162" y="5785838"/>
                  </a:lnTo>
                  <a:lnTo>
                    <a:pt x="3640533" y="5785838"/>
                  </a:lnTo>
                  <a:lnTo>
                    <a:pt x="3639595" y="5781746"/>
                  </a:lnTo>
                  <a:lnTo>
                    <a:pt x="3630839" y="5791189"/>
                  </a:lnTo>
                  <a:lnTo>
                    <a:pt x="3627400" y="5788356"/>
                  </a:lnTo>
                  <a:cubicBezTo>
                    <a:pt x="3627608" y="5785523"/>
                    <a:pt x="3627817" y="5782690"/>
                    <a:pt x="3628025" y="5779857"/>
                  </a:cubicBezTo>
                  <a:lnTo>
                    <a:pt x="3632716" y="5772303"/>
                  </a:lnTo>
                  <a:lnTo>
                    <a:pt x="3633966" y="5761601"/>
                  </a:lnTo>
                  <a:close/>
                  <a:moveTo>
                    <a:pt x="4003575" y="5735626"/>
                  </a:moveTo>
                  <a:lnTo>
                    <a:pt x="4014159" y="5735626"/>
                  </a:lnTo>
                  <a:lnTo>
                    <a:pt x="4019139" y="5746117"/>
                  </a:lnTo>
                  <a:lnTo>
                    <a:pt x="4029723" y="5752674"/>
                  </a:lnTo>
                  <a:lnTo>
                    <a:pt x="4032213" y="5759232"/>
                  </a:lnTo>
                  <a:lnTo>
                    <a:pt x="4021629" y="5765789"/>
                  </a:lnTo>
                  <a:lnTo>
                    <a:pt x="4014470" y="5761527"/>
                  </a:lnTo>
                  <a:lnTo>
                    <a:pt x="4017583" y="5753986"/>
                  </a:lnTo>
                  <a:lnTo>
                    <a:pt x="4002953" y="5749724"/>
                  </a:lnTo>
                  <a:lnTo>
                    <a:pt x="4000463" y="5742183"/>
                  </a:lnTo>
                  <a:close/>
                  <a:moveTo>
                    <a:pt x="3888209" y="5732451"/>
                  </a:moveTo>
                  <a:lnTo>
                    <a:pt x="3904177" y="5735657"/>
                  </a:lnTo>
                  <a:lnTo>
                    <a:pt x="3915036" y="5750404"/>
                  </a:lnTo>
                  <a:lnTo>
                    <a:pt x="3923658" y="5764189"/>
                  </a:lnTo>
                  <a:lnTo>
                    <a:pt x="3940904" y="5769319"/>
                  </a:lnTo>
                  <a:lnTo>
                    <a:pt x="3947291" y="5776692"/>
                  </a:lnTo>
                  <a:lnTo>
                    <a:pt x="3975714" y="5776372"/>
                  </a:lnTo>
                  <a:lnTo>
                    <a:pt x="3978269" y="5781822"/>
                  </a:lnTo>
                  <a:lnTo>
                    <a:pt x="3978269" y="5793684"/>
                  </a:lnTo>
                  <a:lnTo>
                    <a:pt x="3983698" y="5799454"/>
                  </a:lnTo>
                  <a:lnTo>
                    <a:pt x="3981463" y="5809393"/>
                  </a:lnTo>
                  <a:lnTo>
                    <a:pt x="3986892" y="5816766"/>
                  </a:lnTo>
                  <a:lnTo>
                    <a:pt x="3999986" y="5826063"/>
                  </a:lnTo>
                  <a:lnTo>
                    <a:pt x="4010205" y="5829269"/>
                  </a:lnTo>
                  <a:lnTo>
                    <a:pt x="4027451" y="5832475"/>
                  </a:lnTo>
                  <a:lnTo>
                    <a:pt x="4026812" y="5854596"/>
                  </a:lnTo>
                  <a:lnTo>
                    <a:pt x="4015954" y="5864214"/>
                  </a:lnTo>
                  <a:lnTo>
                    <a:pt x="4000944" y="5860367"/>
                  </a:lnTo>
                  <a:lnTo>
                    <a:pt x="3993598" y="5852672"/>
                  </a:lnTo>
                  <a:lnTo>
                    <a:pt x="3991363" y="5839849"/>
                  </a:lnTo>
                  <a:lnTo>
                    <a:pt x="3975395" y="5831834"/>
                  </a:lnTo>
                  <a:cubicBezTo>
                    <a:pt x="3975714" y="5828201"/>
                    <a:pt x="3976034" y="5824567"/>
                    <a:pt x="3976353" y="5820934"/>
                  </a:cubicBezTo>
                  <a:lnTo>
                    <a:pt x="3963259" y="5812919"/>
                  </a:lnTo>
                  <a:lnTo>
                    <a:pt x="3959107" y="5804263"/>
                  </a:lnTo>
                  <a:lnTo>
                    <a:pt x="3927171" y="5801378"/>
                  </a:lnTo>
                  <a:lnTo>
                    <a:pt x="3922700" y="5794004"/>
                  </a:lnTo>
                  <a:cubicBezTo>
                    <a:pt x="3923019" y="5790050"/>
                    <a:pt x="3923339" y="5786096"/>
                    <a:pt x="3923658" y="5782142"/>
                  </a:cubicBezTo>
                  <a:lnTo>
                    <a:pt x="3914077" y="5772845"/>
                  </a:lnTo>
                  <a:lnTo>
                    <a:pt x="3881183" y="5751686"/>
                  </a:lnTo>
                  <a:lnTo>
                    <a:pt x="3881183" y="5747519"/>
                  </a:lnTo>
                  <a:lnTo>
                    <a:pt x="3876712" y="5749442"/>
                  </a:lnTo>
                  <a:lnTo>
                    <a:pt x="3863938" y="5752648"/>
                  </a:lnTo>
                  <a:lnTo>
                    <a:pt x="3873199" y="5742068"/>
                  </a:lnTo>
                  <a:lnTo>
                    <a:pt x="3880864" y="5741107"/>
                  </a:lnTo>
                  <a:close/>
                  <a:moveTo>
                    <a:pt x="1831939" y="5713401"/>
                  </a:moveTo>
                  <a:cubicBezTo>
                    <a:pt x="1831617" y="5716218"/>
                    <a:pt x="1831294" y="5719034"/>
                    <a:pt x="1830972" y="5721851"/>
                  </a:cubicBezTo>
                  <a:lnTo>
                    <a:pt x="1812925" y="5752401"/>
                  </a:lnTo>
                  <a:lnTo>
                    <a:pt x="1808736" y="5754676"/>
                  </a:lnTo>
                  <a:lnTo>
                    <a:pt x="1805191" y="5748176"/>
                  </a:lnTo>
                  <a:lnTo>
                    <a:pt x="1794877" y="5751751"/>
                  </a:lnTo>
                  <a:lnTo>
                    <a:pt x="1789076" y="5743951"/>
                  </a:lnTo>
                  <a:lnTo>
                    <a:pt x="1796489" y="5727701"/>
                  </a:lnTo>
                  <a:lnTo>
                    <a:pt x="1813892" y="5714701"/>
                  </a:lnTo>
                  <a:close/>
                  <a:moveTo>
                    <a:pt x="3909022" y="5707051"/>
                  </a:moveTo>
                  <a:lnTo>
                    <a:pt x="3919500" y="5708956"/>
                  </a:lnTo>
                  <a:lnTo>
                    <a:pt x="3906800" y="5716576"/>
                  </a:lnTo>
                  <a:close/>
                  <a:moveTo>
                    <a:pt x="3933152" y="5702289"/>
                  </a:moveTo>
                  <a:lnTo>
                    <a:pt x="3938550" y="5710397"/>
                  </a:lnTo>
                  <a:lnTo>
                    <a:pt x="3943947" y="5710397"/>
                  </a:lnTo>
                  <a:lnTo>
                    <a:pt x="3944900" y="5717569"/>
                  </a:lnTo>
                  <a:lnTo>
                    <a:pt x="3936327" y="5719752"/>
                  </a:lnTo>
                  <a:lnTo>
                    <a:pt x="3929025" y="5713515"/>
                  </a:lnTo>
                  <a:lnTo>
                    <a:pt x="3925850" y="5706343"/>
                  </a:lnTo>
                  <a:close/>
                  <a:moveTo>
                    <a:pt x="3950898" y="5691176"/>
                  </a:moveTo>
                  <a:lnTo>
                    <a:pt x="3954426" y="5700557"/>
                  </a:lnTo>
                  <a:lnTo>
                    <a:pt x="3948252" y="5711814"/>
                  </a:lnTo>
                  <a:lnTo>
                    <a:pt x="3946488" y="5707749"/>
                  </a:lnTo>
                  <a:lnTo>
                    <a:pt x="3949428" y="5700557"/>
                  </a:lnTo>
                  <a:close/>
                  <a:moveTo>
                    <a:pt x="4188559" y="5689589"/>
                  </a:moveTo>
                  <a:lnTo>
                    <a:pt x="4200260" y="5693688"/>
                  </a:lnTo>
                  <a:lnTo>
                    <a:pt x="4201525" y="5703148"/>
                  </a:lnTo>
                  <a:lnTo>
                    <a:pt x="4222713" y="5713554"/>
                  </a:lnTo>
                  <a:lnTo>
                    <a:pt x="4207850" y="5720806"/>
                  </a:lnTo>
                  <a:lnTo>
                    <a:pt x="4198363" y="5712608"/>
                  </a:lnTo>
                  <a:lnTo>
                    <a:pt x="4203739" y="5728059"/>
                  </a:lnTo>
                  <a:lnTo>
                    <a:pt x="4197414" y="5735627"/>
                  </a:lnTo>
                  <a:lnTo>
                    <a:pt x="4179705" y="5734996"/>
                  </a:lnTo>
                  <a:lnTo>
                    <a:pt x="4168953" y="5725221"/>
                  </a:lnTo>
                  <a:lnTo>
                    <a:pt x="4186662" y="5713869"/>
                  </a:lnTo>
                  <a:lnTo>
                    <a:pt x="4173064" y="5710716"/>
                  </a:lnTo>
                  <a:lnTo>
                    <a:pt x="4164525" y="5723329"/>
                  </a:lnTo>
                  <a:lnTo>
                    <a:pt x="4144603" y="5715130"/>
                  </a:lnTo>
                  <a:lnTo>
                    <a:pt x="4143338" y="5702517"/>
                  </a:lnTo>
                  <a:lnTo>
                    <a:pt x="4165790" y="5703463"/>
                  </a:lnTo>
                  <a:lnTo>
                    <a:pt x="4167688" y="5696211"/>
                  </a:lnTo>
                  <a:lnTo>
                    <a:pt x="4181602" y="5695895"/>
                  </a:lnTo>
                  <a:close/>
                  <a:moveTo>
                    <a:pt x="3560407" y="5638789"/>
                  </a:moveTo>
                  <a:lnTo>
                    <a:pt x="3566757" y="5641629"/>
                  </a:lnTo>
                  <a:lnTo>
                    <a:pt x="3572790" y="5648572"/>
                  </a:lnTo>
                  <a:lnTo>
                    <a:pt x="3560725" y="5652675"/>
                  </a:lnTo>
                  <a:lnTo>
                    <a:pt x="3562312" y="5664667"/>
                  </a:lnTo>
                  <a:lnTo>
                    <a:pt x="3572155" y="5670663"/>
                  </a:lnTo>
                  <a:cubicBezTo>
                    <a:pt x="3571943" y="5673714"/>
                    <a:pt x="3571732" y="5676764"/>
                    <a:pt x="3571520" y="5679815"/>
                  </a:cubicBezTo>
                  <a:lnTo>
                    <a:pt x="3582950" y="5680447"/>
                  </a:lnTo>
                  <a:lnTo>
                    <a:pt x="3581680" y="5691177"/>
                  </a:lnTo>
                  <a:lnTo>
                    <a:pt x="3563265" y="5680447"/>
                  </a:lnTo>
                  <a:lnTo>
                    <a:pt x="3561677" y="5668770"/>
                  </a:lnTo>
                  <a:lnTo>
                    <a:pt x="3541675" y="5647310"/>
                  </a:lnTo>
                  <a:lnTo>
                    <a:pt x="3543262" y="5640367"/>
                  </a:lnTo>
                  <a:lnTo>
                    <a:pt x="3558185" y="5642891"/>
                  </a:lnTo>
                  <a:close/>
                  <a:moveTo>
                    <a:pt x="1988465" y="5605451"/>
                  </a:moveTo>
                  <a:lnTo>
                    <a:pt x="1990687" y="5609261"/>
                  </a:lnTo>
                  <a:lnTo>
                    <a:pt x="1976082" y="5621326"/>
                  </a:lnTo>
                  <a:lnTo>
                    <a:pt x="1975130" y="5626406"/>
                  </a:lnTo>
                  <a:lnTo>
                    <a:pt x="1985607" y="5621008"/>
                  </a:lnTo>
                  <a:lnTo>
                    <a:pt x="1979257" y="5631486"/>
                  </a:lnTo>
                  <a:lnTo>
                    <a:pt x="1981480" y="5638153"/>
                  </a:lnTo>
                  <a:lnTo>
                    <a:pt x="1998307" y="5636883"/>
                  </a:lnTo>
                  <a:lnTo>
                    <a:pt x="2005927" y="5638788"/>
                  </a:lnTo>
                  <a:lnTo>
                    <a:pt x="2008150" y="5651488"/>
                  </a:lnTo>
                  <a:lnTo>
                    <a:pt x="1999895" y="5666411"/>
                  </a:lnTo>
                  <a:lnTo>
                    <a:pt x="1993545" y="5677841"/>
                  </a:lnTo>
                  <a:lnTo>
                    <a:pt x="1987195" y="5690859"/>
                  </a:lnTo>
                  <a:lnTo>
                    <a:pt x="1965287" y="5699114"/>
                  </a:lnTo>
                  <a:lnTo>
                    <a:pt x="1965287" y="5694986"/>
                  </a:lnTo>
                  <a:lnTo>
                    <a:pt x="1954492" y="5688954"/>
                  </a:lnTo>
                  <a:lnTo>
                    <a:pt x="1937665" y="5683556"/>
                  </a:lnTo>
                  <a:cubicBezTo>
                    <a:pt x="1937877" y="5678370"/>
                    <a:pt x="1938088" y="5673185"/>
                    <a:pt x="1938300" y="5667999"/>
                  </a:cubicBezTo>
                  <a:lnTo>
                    <a:pt x="1928775" y="5660696"/>
                  </a:lnTo>
                  <a:lnTo>
                    <a:pt x="1912900" y="5662601"/>
                  </a:lnTo>
                  <a:cubicBezTo>
                    <a:pt x="1912688" y="5667258"/>
                    <a:pt x="1912477" y="5671914"/>
                    <a:pt x="1912265" y="5676571"/>
                  </a:cubicBezTo>
                  <a:lnTo>
                    <a:pt x="1902740" y="5674349"/>
                  </a:lnTo>
                  <a:lnTo>
                    <a:pt x="1900200" y="5650536"/>
                  </a:lnTo>
                  <a:lnTo>
                    <a:pt x="1917027" y="5641963"/>
                  </a:lnTo>
                  <a:lnTo>
                    <a:pt x="1937982" y="5626723"/>
                  </a:lnTo>
                  <a:lnTo>
                    <a:pt x="1952905" y="5619103"/>
                  </a:lnTo>
                  <a:close/>
                  <a:moveTo>
                    <a:pt x="4089680" y="5599101"/>
                  </a:moveTo>
                  <a:lnTo>
                    <a:pt x="4100475" y="5606038"/>
                  </a:lnTo>
                  <a:lnTo>
                    <a:pt x="4089045" y="5624958"/>
                  </a:lnTo>
                  <a:lnTo>
                    <a:pt x="4092220" y="5642931"/>
                  </a:lnTo>
                  <a:lnTo>
                    <a:pt x="4079520" y="5637571"/>
                  </a:lnTo>
                  <a:lnTo>
                    <a:pt x="4081742" y="5630318"/>
                  </a:lnTo>
                  <a:lnTo>
                    <a:pt x="4076345" y="5630318"/>
                  </a:lnTo>
                  <a:lnTo>
                    <a:pt x="4069042" y="5645139"/>
                  </a:lnTo>
                  <a:lnTo>
                    <a:pt x="4060470" y="5631580"/>
                  </a:lnTo>
                  <a:lnTo>
                    <a:pt x="4056025" y="5615813"/>
                  </a:lnTo>
                  <a:lnTo>
                    <a:pt x="4073805" y="5615813"/>
                  </a:lnTo>
                  <a:lnTo>
                    <a:pt x="4084600" y="5619597"/>
                  </a:lnTo>
                  <a:close/>
                  <a:moveTo>
                    <a:pt x="2070698" y="5599101"/>
                  </a:moveTo>
                  <a:lnTo>
                    <a:pt x="2091018" y="5613433"/>
                  </a:lnTo>
                  <a:lnTo>
                    <a:pt x="2092288" y="5624649"/>
                  </a:lnTo>
                  <a:lnTo>
                    <a:pt x="2079588" y="5632439"/>
                  </a:lnTo>
                  <a:lnTo>
                    <a:pt x="2067840" y="5622780"/>
                  </a:lnTo>
                  <a:lnTo>
                    <a:pt x="2041488" y="5624338"/>
                  </a:lnTo>
                  <a:lnTo>
                    <a:pt x="2040218" y="5614056"/>
                  </a:lnTo>
                  <a:lnTo>
                    <a:pt x="2033868" y="5614056"/>
                  </a:lnTo>
                  <a:lnTo>
                    <a:pt x="2031963" y="5604397"/>
                  </a:lnTo>
                  <a:close/>
                  <a:moveTo>
                    <a:pt x="4138765" y="5576879"/>
                  </a:moveTo>
                  <a:lnTo>
                    <a:pt x="4144990" y="5580100"/>
                  </a:lnTo>
                  <a:lnTo>
                    <a:pt x="4148103" y="5590408"/>
                  </a:lnTo>
                  <a:lnTo>
                    <a:pt x="4140943" y="5599104"/>
                  </a:lnTo>
                  <a:lnTo>
                    <a:pt x="4116353" y="5598138"/>
                  </a:lnTo>
                  <a:lnTo>
                    <a:pt x="4121956" y="5588475"/>
                  </a:lnTo>
                  <a:close/>
                  <a:moveTo>
                    <a:pt x="4302091" y="5553067"/>
                  </a:moveTo>
                  <a:lnTo>
                    <a:pt x="4302091" y="5561005"/>
                  </a:lnTo>
                  <a:lnTo>
                    <a:pt x="4297328" y="5558934"/>
                  </a:lnTo>
                  <a:close/>
                  <a:moveTo>
                    <a:pt x="4108553" y="5551476"/>
                  </a:moveTo>
                  <a:lnTo>
                    <a:pt x="4122700" y="5555898"/>
                  </a:lnTo>
                  <a:lnTo>
                    <a:pt x="4121735" y="5565764"/>
                  </a:lnTo>
                  <a:lnTo>
                    <a:pt x="4108874" y="5563723"/>
                  </a:lnTo>
                  <a:lnTo>
                    <a:pt x="4097300" y="5562702"/>
                  </a:lnTo>
                  <a:lnTo>
                    <a:pt x="4099229" y="5556919"/>
                  </a:lnTo>
                  <a:close/>
                  <a:moveTo>
                    <a:pt x="4289391" y="5540367"/>
                  </a:moveTo>
                  <a:lnTo>
                    <a:pt x="4308441" y="5541002"/>
                  </a:lnTo>
                  <a:lnTo>
                    <a:pt x="4301337" y="5548305"/>
                  </a:lnTo>
                  <a:lnTo>
                    <a:pt x="4292620" y="5551480"/>
                  </a:lnTo>
                  <a:lnTo>
                    <a:pt x="4289391" y="5548305"/>
                  </a:lnTo>
                  <a:close/>
                  <a:moveTo>
                    <a:pt x="4022925" y="5514964"/>
                  </a:moveTo>
                  <a:lnTo>
                    <a:pt x="4031881" y="5519920"/>
                  </a:lnTo>
                  <a:cubicBezTo>
                    <a:pt x="4031992" y="5524360"/>
                    <a:pt x="4032102" y="5528799"/>
                    <a:pt x="4032213" y="5533239"/>
                  </a:cubicBezTo>
                  <a:lnTo>
                    <a:pt x="4022261" y="5540364"/>
                  </a:lnTo>
                  <a:lnTo>
                    <a:pt x="4009988" y="5532310"/>
                  </a:lnTo>
                  <a:lnTo>
                    <a:pt x="4011315" y="5525186"/>
                  </a:lnTo>
                  <a:close/>
                  <a:moveTo>
                    <a:pt x="2542105" y="5470514"/>
                  </a:moveTo>
                  <a:lnTo>
                    <a:pt x="2547481" y="5470514"/>
                  </a:lnTo>
                  <a:lnTo>
                    <a:pt x="2566456" y="5478769"/>
                  </a:lnTo>
                  <a:lnTo>
                    <a:pt x="2578157" y="5478769"/>
                  </a:lnTo>
                  <a:lnTo>
                    <a:pt x="2586696" y="5503851"/>
                  </a:lnTo>
                  <a:cubicBezTo>
                    <a:pt x="2586380" y="5509460"/>
                    <a:pt x="2586063" y="5515070"/>
                    <a:pt x="2585747" y="5520679"/>
                  </a:cubicBezTo>
                  <a:lnTo>
                    <a:pt x="2601876" y="5547031"/>
                  </a:lnTo>
                  <a:cubicBezTo>
                    <a:pt x="2601560" y="5556450"/>
                    <a:pt x="2601243" y="5565870"/>
                    <a:pt x="2600927" y="5575289"/>
                  </a:cubicBezTo>
                  <a:lnTo>
                    <a:pt x="2590491" y="5584814"/>
                  </a:lnTo>
                  <a:lnTo>
                    <a:pt x="2586696" y="5599736"/>
                  </a:lnTo>
                  <a:lnTo>
                    <a:pt x="2600295" y="5611484"/>
                  </a:lnTo>
                  <a:lnTo>
                    <a:pt x="2592388" y="5641646"/>
                  </a:lnTo>
                  <a:lnTo>
                    <a:pt x="2584166" y="5676889"/>
                  </a:lnTo>
                  <a:cubicBezTo>
                    <a:pt x="2584271" y="5688425"/>
                    <a:pt x="2584377" y="5699960"/>
                    <a:pt x="2584482" y="5711496"/>
                  </a:cubicBezTo>
                  <a:lnTo>
                    <a:pt x="2570884" y="5732769"/>
                  </a:lnTo>
                  <a:lnTo>
                    <a:pt x="2561080" y="5721974"/>
                  </a:lnTo>
                  <a:lnTo>
                    <a:pt x="2550644" y="5711814"/>
                  </a:lnTo>
                  <a:lnTo>
                    <a:pt x="2532934" y="5723561"/>
                  </a:lnTo>
                  <a:cubicBezTo>
                    <a:pt x="2532618" y="5730229"/>
                    <a:pt x="2532301" y="5736896"/>
                    <a:pt x="2531985" y="5743564"/>
                  </a:cubicBezTo>
                  <a:lnTo>
                    <a:pt x="2523446" y="5752136"/>
                  </a:lnTo>
                  <a:lnTo>
                    <a:pt x="2510796" y="5753089"/>
                  </a:lnTo>
                  <a:lnTo>
                    <a:pt x="2496249" y="5756264"/>
                  </a:lnTo>
                  <a:lnTo>
                    <a:pt x="2484864" y="5748326"/>
                  </a:lnTo>
                  <a:lnTo>
                    <a:pt x="2476325" y="5751501"/>
                  </a:lnTo>
                  <a:lnTo>
                    <a:pt x="2472846" y="5740706"/>
                  </a:lnTo>
                  <a:lnTo>
                    <a:pt x="2481385" y="5740706"/>
                  </a:lnTo>
                  <a:lnTo>
                    <a:pt x="2474744" y="5735626"/>
                  </a:lnTo>
                  <a:cubicBezTo>
                    <a:pt x="2474428" y="5727265"/>
                    <a:pt x="2474111" y="5718905"/>
                    <a:pt x="2473795" y="5710544"/>
                  </a:cubicBezTo>
                  <a:lnTo>
                    <a:pt x="2460829" y="5693716"/>
                  </a:lnTo>
                  <a:lnTo>
                    <a:pt x="2477274" y="5644821"/>
                  </a:lnTo>
                  <a:lnTo>
                    <a:pt x="2481701" y="5631169"/>
                  </a:lnTo>
                  <a:lnTo>
                    <a:pt x="2467470" y="5619739"/>
                  </a:lnTo>
                  <a:lnTo>
                    <a:pt x="2476009" y="5598466"/>
                  </a:lnTo>
                  <a:lnTo>
                    <a:pt x="2469684" y="5588941"/>
                  </a:lnTo>
                  <a:lnTo>
                    <a:pt x="2475693" y="5575606"/>
                  </a:lnTo>
                  <a:lnTo>
                    <a:pt x="2466205" y="5557509"/>
                  </a:lnTo>
                  <a:lnTo>
                    <a:pt x="2450393" y="5547349"/>
                  </a:lnTo>
                  <a:lnTo>
                    <a:pt x="2445965" y="5556874"/>
                  </a:lnTo>
                  <a:lnTo>
                    <a:pt x="2441538" y="5535601"/>
                  </a:lnTo>
                  <a:lnTo>
                    <a:pt x="2447863" y="5521949"/>
                  </a:lnTo>
                  <a:lnTo>
                    <a:pt x="2442170" y="5497819"/>
                  </a:lnTo>
                  <a:lnTo>
                    <a:pt x="2450709" y="5492421"/>
                  </a:lnTo>
                  <a:lnTo>
                    <a:pt x="2454820" y="5477499"/>
                  </a:lnTo>
                  <a:lnTo>
                    <a:pt x="2461145" y="5482896"/>
                  </a:lnTo>
                  <a:lnTo>
                    <a:pt x="2451658" y="5497819"/>
                  </a:lnTo>
                  <a:lnTo>
                    <a:pt x="2459248" y="5509249"/>
                  </a:lnTo>
                  <a:lnTo>
                    <a:pt x="2476325" y="5517504"/>
                  </a:lnTo>
                  <a:lnTo>
                    <a:pt x="2496249" y="5519409"/>
                  </a:lnTo>
                  <a:lnTo>
                    <a:pt x="2503523" y="5503534"/>
                  </a:lnTo>
                  <a:lnTo>
                    <a:pt x="2524711" y="5490834"/>
                  </a:lnTo>
                  <a:lnTo>
                    <a:pt x="2537994" y="5481309"/>
                  </a:lnTo>
                  <a:close/>
                  <a:moveTo>
                    <a:pt x="3282913" y="5260964"/>
                  </a:moveTo>
                  <a:lnTo>
                    <a:pt x="3294026" y="5262084"/>
                  </a:lnTo>
                  <a:lnTo>
                    <a:pt x="3287964" y="5265727"/>
                  </a:lnTo>
                  <a:close/>
                  <a:moveTo>
                    <a:pt x="3328248" y="5257789"/>
                  </a:moveTo>
                  <a:lnTo>
                    <a:pt x="3340739" y="5264892"/>
                  </a:lnTo>
                  <a:lnTo>
                    <a:pt x="3362288" y="5271027"/>
                  </a:lnTo>
                  <a:lnTo>
                    <a:pt x="3361039" y="5276839"/>
                  </a:lnTo>
                  <a:lnTo>
                    <a:pt x="3336680" y="5270704"/>
                  </a:lnTo>
                  <a:lnTo>
                    <a:pt x="3324188" y="5259726"/>
                  </a:lnTo>
                  <a:close/>
                  <a:moveTo>
                    <a:pt x="2671407" y="5257789"/>
                  </a:moveTo>
                  <a:lnTo>
                    <a:pt x="2674900" y="5266657"/>
                  </a:lnTo>
                  <a:lnTo>
                    <a:pt x="2673947" y="5273226"/>
                  </a:lnTo>
                  <a:lnTo>
                    <a:pt x="2667597" y="5275197"/>
                  </a:lnTo>
                  <a:lnTo>
                    <a:pt x="2671725" y="5284722"/>
                  </a:lnTo>
                  <a:lnTo>
                    <a:pt x="2664422" y="5286364"/>
                  </a:lnTo>
                  <a:lnTo>
                    <a:pt x="2659977" y="5276510"/>
                  </a:lnTo>
                  <a:lnTo>
                    <a:pt x="2643150" y="5278481"/>
                  </a:lnTo>
                  <a:lnTo>
                    <a:pt x="2636800" y="5268956"/>
                  </a:lnTo>
                  <a:lnTo>
                    <a:pt x="2659977" y="5266657"/>
                  </a:lnTo>
                  <a:close/>
                  <a:moveTo>
                    <a:pt x="3264815" y="5237151"/>
                  </a:moveTo>
                  <a:lnTo>
                    <a:pt x="3282277" y="5247144"/>
                  </a:lnTo>
                  <a:lnTo>
                    <a:pt x="3295930" y="5244334"/>
                  </a:lnTo>
                  <a:lnTo>
                    <a:pt x="3316250" y="5251204"/>
                  </a:lnTo>
                  <a:lnTo>
                    <a:pt x="3295930" y="5249955"/>
                  </a:lnTo>
                  <a:lnTo>
                    <a:pt x="3283865" y="5256201"/>
                  </a:lnTo>
                  <a:lnTo>
                    <a:pt x="3252750" y="5239337"/>
                  </a:lnTo>
                  <a:close/>
                  <a:moveTo>
                    <a:pt x="2572585" y="5232389"/>
                  </a:moveTo>
                  <a:cubicBezTo>
                    <a:pt x="2573224" y="5246022"/>
                    <a:pt x="2573864" y="5259654"/>
                    <a:pt x="2574503" y="5273287"/>
                  </a:cubicBezTo>
                  <a:lnTo>
                    <a:pt x="2571306" y="5288188"/>
                  </a:lnTo>
                  <a:lnTo>
                    <a:pt x="2584413" y="5315453"/>
                  </a:lnTo>
                  <a:lnTo>
                    <a:pt x="2581536" y="5359522"/>
                  </a:lnTo>
                  <a:lnTo>
                    <a:pt x="2570028" y="5388373"/>
                  </a:lnTo>
                  <a:lnTo>
                    <a:pt x="2566831" y="5402957"/>
                  </a:lnTo>
                  <a:lnTo>
                    <a:pt x="2557561" y="5426101"/>
                  </a:lnTo>
                  <a:lnTo>
                    <a:pt x="2549249" y="5445123"/>
                  </a:lnTo>
                  <a:lnTo>
                    <a:pt x="2547971" y="5451464"/>
                  </a:lnTo>
                  <a:lnTo>
                    <a:pt x="2539659" y="5446391"/>
                  </a:lnTo>
                  <a:lnTo>
                    <a:pt x="2531987" y="5444489"/>
                  </a:lnTo>
                  <a:lnTo>
                    <a:pt x="2531028" y="5439099"/>
                  </a:lnTo>
                  <a:lnTo>
                    <a:pt x="2521438" y="5434978"/>
                  </a:lnTo>
                  <a:lnTo>
                    <a:pt x="2510569" y="5426735"/>
                  </a:lnTo>
                  <a:lnTo>
                    <a:pt x="2518241" y="5408663"/>
                  </a:lnTo>
                  <a:lnTo>
                    <a:pt x="2511209" y="5405493"/>
                  </a:lnTo>
                  <a:lnTo>
                    <a:pt x="2499701" y="5400103"/>
                  </a:lnTo>
                  <a:lnTo>
                    <a:pt x="2503856" y="5393762"/>
                  </a:lnTo>
                  <a:lnTo>
                    <a:pt x="2504815" y="5384568"/>
                  </a:lnTo>
                  <a:lnTo>
                    <a:pt x="2501619" y="5381398"/>
                  </a:lnTo>
                  <a:lnTo>
                    <a:pt x="2501619" y="5366814"/>
                  </a:lnTo>
                  <a:lnTo>
                    <a:pt x="2497143" y="5356035"/>
                  </a:lnTo>
                  <a:lnTo>
                    <a:pt x="2490750" y="5342719"/>
                  </a:lnTo>
                  <a:cubicBezTo>
                    <a:pt x="2491070" y="5338492"/>
                    <a:pt x="2491389" y="5334264"/>
                    <a:pt x="2491709" y="5330037"/>
                  </a:cubicBezTo>
                  <a:lnTo>
                    <a:pt x="2501299" y="5327818"/>
                  </a:lnTo>
                  <a:cubicBezTo>
                    <a:pt x="2500873" y="5320420"/>
                    <a:pt x="2500446" y="5313023"/>
                    <a:pt x="2500020" y="5305625"/>
                  </a:cubicBezTo>
                  <a:lnTo>
                    <a:pt x="2520159" y="5294846"/>
                  </a:lnTo>
                  <a:lnTo>
                    <a:pt x="2524315" y="5283432"/>
                  </a:lnTo>
                  <a:lnTo>
                    <a:pt x="2538061" y="5272653"/>
                  </a:lnTo>
                  <a:lnTo>
                    <a:pt x="2550848" y="5278994"/>
                  </a:lnTo>
                  <a:lnTo>
                    <a:pt x="2558520" y="5271702"/>
                  </a:lnTo>
                  <a:lnTo>
                    <a:pt x="2554684" y="5255850"/>
                  </a:lnTo>
                  <a:lnTo>
                    <a:pt x="2562356" y="5235559"/>
                  </a:lnTo>
                  <a:close/>
                  <a:moveTo>
                    <a:pt x="3216274" y="5219689"/>
                  </a:moveTo>
                  <a:lnTo>
                    <a:pt x="3221000" y="5221547"/>
                  </a:lnTo>
                  <a:lnTo>
                    <a:pt x="3210958" y="5232389"/>
                  </a:lnTo>
                  <a:lnTo>
                    <a:pt x="3210367" y="5228052"/>
                  </a:lnTo>
                  <a:lnTo>
                    <a:pt x="3208300" y="5222477"/>
                  </a:lnTo>
                  <a:close/>
                  <a:moveTo>
                    <a:pt x="3236875" y="5199051"/>
                  </a:moveTo>
                  <a:lnTo>
                    <a:pt x="3266104" y="5206144"/>
                  </a:lnTo>
                  <a:lnTo>
                    <a:pt x="3297200" y="5210197"/>
                  </a:lnTo>
                  <a:lnTo>
                    <a:pt x="3297200" y="5214926"/>
                  </a:lnTo>
                  <a:lnTo>
                    <a:pt x="3266726" y="5213912"/>
                  </a:lnTo>
                  <a:lnTo>
                    <a:pt x="3239673" y="5206819"/>
                  </a:lnTo>
                  <a:close/>
                  <a:moveTo>
                    <a:pt x="3261468" y="5180001"/>
                  </a:moveTo>
                  <a:lnTo>
                    <a:pt x="3278151" y="5188077"/>
                  </a:lnTo>
                  <a:lnTo>
                    <a:pt x="3274688" y="5194289"/>
                  </a:lnTo>
                  <a:lnTo>
                    <a:pt x="3257376" y="5193046"/>
                  </a:lnTo>
                  <a:lnTo>
                    <a:pt x="3245415" y="5189630"/>
                  </a:lnTo>
                  <a:lnTo>
                    <a:pt x="3241953" y="5184970"/>
                  </a:lnTo>
                  <a:lnTo>
                    <a:pt x="3241638" y="5180311"/>
                  </a:lnTo>
                  <a:close/>
                  <a:moveTo>
                    <a:pt x="3220023" y="5175239"/>
                  </a:moveTo>
                  <a:lnTo>
                    <a:pt x="3235288" y="5184764"/>
                  </a:lnTo>
                  <a:lnTo>
                    <a:pt x="3225824" y="5183535"/>
                  </a:lnTo>
                  <a:lnTo>
                    <a:pt x="3211475" y="5175546"/>
                  </a:lnTo>
                  <a:close/>
                  <a:moveTo>
                    <a:pt x="2421121" y="5104145"/>
                  </a:moveTo>
                  <a:lnTo>
                    <a:pt x="2412624" y="5112639"/>
                  </a:lnTo>
                  <a:cubicBezTo>
                    <a:pt x="2412640" y="5112672"/>
                    <a:pt x="2412656" y="5112704"/>
                    <a:pt x="2412672" y="5112737"/>
                  </a:cubicBezTo>
                  <a:lnTo>
                    <a:pt x="2421138" y="5104253"/>
                  </a:lnTo>
                  <a:cubicBezTo>
                    <a:pt x="2421132" y="5104217"/>
                    <a:pt x="2421127" y="5104181"/>
                    <a:pt x="2421121" y="5104145"/>
                  </a:cubicBezTo>
                  <a:close/>
                  <a:moveTo>
                    <a:pt x="3071775" y="5056176"/>
                  </a:moveTo>
                  <a:lnTo>
                    <a:pt x="3095705" y="5079407"/>
                  </a:lnTo>
                  <a:lnTo>
                    <a:pt x="3109875" y="5094276"/>
                  </a:lnTo>
                  <a:lnTo>
                    <a:pt x="3092242" y="5084364"/>
                  </a:lnTo>
                  <a:lnTo>
                    <a:pt x="3080277" y="5069805"/>
                  </a:lnTo>
                  <a:close/>
                  <a:moveTo>
                    <a:pt x="3087650" y="5051414"/>
                  </a:moveTo>
                  <a:lnTo>
                    <a:pt x="3115887" y="5070981"/>
                  </a:lnTo>
                  <a:lnTo>
                    <a:pt x="3117813" y="5079989"/>
                  </a:lnTo>
                  <a:close/>
                  <a:moveTo>
                    <a:pt x="3100350" y="5049826"/>
                  </a:moveTo>
                  <a:lnTo>
                    <a:pt x="3114638" y="5056224"/>
                  </a:lnTo>
                  <a:lnTo>
                    <a:pt x="3110215" y="5060939"/>
                  </a:lnTo>
                  <a:close/>
                  <a:moveTo>
                    <a:pt x="3085812" y="5013314"/>
                  </a:moveTo>
                  <a:lnTo>
                    <a:pt x="3107082" y="5026331"/>
                  </a:lnTo>
                  <a:lnTo>
                    <a:pt x="3109016" y="5031411"/>
                  </a:lnTo>
                  <a:lnTo>
                    <a:pt x="3102570" y="5029824"/>
                  </a:lnTo>
                  <a:lnTo>
                    <a:pt x="3115461" y="5041254"/>
                  </a:lnTo>
                  <a:lnTo>
                    <a:pt x="3124163" y="5047921"/>
                  </a:lnTo>
                  <a:lnTo>
                    <a:pt x="3122874" y="5051414"/>
                  </a:lnTo>
                  <a:lnTo>
                    <a:pt x="3104182" y="5037126"/>
                  </a:lnTo>
                  <a:lnTo>
                    <a:pt x="3105471" y="5045381"/>
                  </a:lnTo>
                  <a:lnTo>
                    <a:pt x="3093224" y="5033316"/>
                  </a:lnTo>
                  <a:lnTo>
                    <a:pt x="3084523" y="5021886"/>
                  </a:lnTo>
                  <a:lnTo>
                    <a:pt x="3081300" y="5013949"/>
                  </a:lnTo>
                  <a:close/>
                  <a:moveTo>
                    <a:pt x="3043982" y="5011726"/>
                  </a:moveTo>
                  <a:lnTo>
                    <a:pt x="3058460" y="5028318"/>
                  </a:lnTo>
                  <a:cubicBezTo>
                    <a:pt x="3058665" y="5032005"/>
                    <a:pt x="3058871" y="5035692"/>
                    <a:pt x="3059076" y="5039379"/>
                  </a:cubicBezTo>
                  <a:lnTo>
                    <a:pt x="3055071" y="5040301"/>
                  </a:lnTo>
                  <a:lnTo>
                    <a:pt x="3052299" y="5032927"/>
                  </a:lnTo>
                  <a:lnTo>
                    <a:pt x="3046139" y="5030161"/>
                  </a:lnTo>
                  <a:lnTo>
                    <a:pt x="3039978" y="5022173"/>
                  </a:lnTo>
                  <a:lnTo>
                    <a:pt x="3038438" y="5013877"/>
                  </a:lnTo>
                  <a:close/>
                  <a:moveTo>
                    <a:pt x="3081196" y="4995851"/>
                  </a:moveTo>
                  <a:lnTo>
                    <a:pt x="3089628" y="5007599"/>
                  </a:lnTo>
                  <a:lnTo>
                    <a:pt x="3094000" y="5013314"/>
                  </a:lnTo>
                  <a:lnTo>
                    <a:pt x="3077761" y="5004106"/>
                  </a:lnTo>
                  <a:lnTo>
                    <a:pt x="3074950" y="4998708"/>
                  </a:lnTo>
                  <a:close/>
                  <a:moveTo>
                    <a:pt x="6495127" y="4986728"/>
                  </a:moveTo>
                  <a:lnTo>
                    <a:pt x="6506559" y="4995299"/>
                  </a:lnTo>
                  <a:lnTo>
                    <a:pt x="6517991" y="4992442"/>
                  </a:lnTo>
                  <a:lnTo>
                    <a:pt x="6525612" y="4997204"/>
                  </a:lnTo>
                  <a:lnTo>
                    <a:pt x="6540537" y="4999426"/>
                  </a:lnTo>
                  <a:lnTo>
                    <a:pt x="6557050" y="5002918"/>
                  </a:lnTo>
                  <a:lnTo>
                    <a:pt x="6561450" y="5001033"/>
                  </a:lnTo>
                  <a:lnTo>
                    <a:pt x="6527292" y="5071939"/>
                  </a:lnTo>
                  <a:lnTo>
                    <a:pt x="6524977" y="5069582"/>
                  </a:lnTo>
                  <a:lnTo>
                    <a:pt x="6514815" y="5041964"/>
                  </a:lnTo>
                  <a:lnTo>
                    <a:pt x="6504336" y="5039424"/>
                  </a:lnTo>
                  <a:lnTo>
                    <a:pt x="6495762" y="5044821"/>
                  </a:lnTo>
                  <a:lnTo>
                    <a:pt x="6487506" y="5041329"/>
                  </a:lnTo>
                  <a:cubicBezTo>
                    <a:pt x="6487188" y="5037731"/>
                    <a:pt x="6486871" y="5034134"/>
                    <a:pt x="6486553" y="5030536"/>
                  </a:cubicBezTo>
                  <a:lnTo>
                    <a:pt x="6470993" y="5017520"/>
                  </a:lnTo>
                  <a:lnTo>
                    <a:pt x="6473534" y="4998791"/>
                  </a:lnTo>
                  <a:lnTo>
                    <a:pt x="6484648" y="4994981"/>
                  </a:lnTo>
                  <a:close/>
                  <a:moveTo>
                    <a:pt x="3034945" y="4948226"/>
                  </a:moveTo>
                  <a:lnTo>
                    <a:pt x="3042883" y="4949174"/>
                  </a:lnTo>
                  <a:lnTo>
                    <a:pt x="3044153" y="4962446"/>
                  </a:lnTo>
                  <a:lnTo>
                    <a:pt x="3048915" y="4968133"/>
                  </a:lnTo>
                  <a:lnTo>
                    <a:pt x="3055265" y="4979509"/>
                  </a:lnTo>
                  <a:lnTo>
                    <a:pt x="3060663" y="5014901"/>
                  </a:lnTo>
                  <a:lnTo>
                    <a:pt x="3054313" y="5014269"/>
                  </a:lnTo>
                  <a:lnTo>
                    <a:pt x="3049868" y="5008581"/>
                  </a:lnTo>
                  <a:lnTo>
                    <a:pt x="3040342" y="4999101"/>
                  </a:lnTo>
                  <a:lnTo>
                    <a:pt x="3036850" y="4987725"/>
                  </a:lnTo>
                  <a:lnTo>
                    <a:pt x="3039072" y="4981405"/>
                  </a:lnTo>
                  <a:lnTo>
                    <a:pt x="3044788" y="4985829"/>
                  </a:lnTo>
                  <a:lnTo>
                    <a:pt x="3046058" y="4981405"/>
                  </a:lnTo>
                  <a:lnTo>
                    <a:pt x="3046058" y="4972241"/>
                  </a:lnTo>
                  <a:lnTo>
                    <a:pt x="3033675" y="4958022"/>
                  </a:lnTo>
                  <a:close/>
                  <a:moveTo>
                    <a:pt x="3060662" y="4941876"/>
                  </a:moveTo>
                  <a:lnTo>
                    <a:pt x="3066377" y="4941876"/>
                  </a:lnTo>
                  <a:lnTo>
                    <a:pt x="3081300" y="4964101"/>
                  </a:lnTo>
                  <a:lnTo>
                    <a:pt x="3086062" y="4968228"/>
                  </a:lnTo>
                  <a:lnTo>
                    <a:pt x="3081935" y="4974578"/>
                  </a:lnTo>
                  <a:lnTo>
                    <a:pt x="3089872" y="4983786"/>
                  </a:lnTo>
                  <a:lnTo>
                    <a:pt x="3097175" y="4999026"/>
                  </a:lnTo>
                  <a:lnTo>
                    <a:pt x="3094317" y="4994263"/>
                  </a:lnTo>
                  <a:lnTo>
                    <a:pt x="3087967" y="4991406"/>
                  </a:lnTo>
                  <a:lnTo>
                    <a:pt x="3075902" y="4984738"/>
                  </a:lnTo>
                  <a:lnTo>
                    <a:pt x="3072092" y="4972673"/>
                  </a:lnTo>
                  <a:lnTo>
                    <a:pt x="3068917" y="4972038"/>
                  </a:lnTo>
                  <a:lnTo>
                    <a:pt x="3054312" y="4962196"/>
                  </a:lnTo>
                  <a:lnTo>
                    <a:pt x="3052725" y="4951083"/>
                  </a:lnTo>
                  <a:lnTo>
                    <a:pt x="3060662" y="4950448"/>
                  </a:lnTo>
                  <a:close/>
                  <a:moveTo>
                    <a:pt x="6600872" y="4906095"/>
                  </a:moveTo>
                  <a:lnTo>
                    <a:pt x="6598649" y="4911492"/>
                  </a:lnTo>
                  <a:lnTo>
                    <a:pt x="6602058" y="4916735"/>
                  </a:lnTo>
                  <a:lnTo>
                    <a:pt x="6570401" y="4982451"/>
                  </a:lnTo>
                  <a:lnTo>
                    <a:pt x="6569434" y="4982283"/>
                  </a:lnTo>
                  <a:lnTo>
                    <a:pt x="6564036" y="4977839"/>
                  </a:lnTo>
                  <a:lnTo>
                    <a:pt x="6564354" y="4967363"/>
                  </a:lnTo>
                  <a:lnTo>
                    <a:pt x="6569752" y="4961332"/>
                  </a:lnTo>
                  <a:lnTo>
                    <a:pt x="6573563" y="4943237"/>
                  </a:lnTo>
                  <a:lnTo>
                    <a:pt x="6567212" y="4935936"/>
                  </a:lnTo>
                  <a:lnTo>
                    <a:pt x="6568799" y="4924190"/>
                  </a:lnTo>
                  <a:lnTo>
                    <a:pt x="6582772" y="4909905"/>
                  </a:lnTo>
                  <a:close/>
                  <a:moveTo>
                    <a:pt x="4951102" y="4806942"/>
                  </a:moveTo>
                  <a:lnTo>
                    <a:pt x="4954554" y="4813479"/>
                  </a:lnTo>
                  <a:lnTo>
                    <a:pt x="4953518" y="4818055"/>
                  </a:lnTo>
                  <a:lnTo>
                    <a:pt x="4946616" y="4810210"/>
                  </a:lnTo>
                  <a:close/>
                  <a:moveTo>
                    <a:pt x="5054566" y="4779954"/>
                  </a:moveTo>
                  <a:lnTo>
                    <a:pt x="5046311" y="4792539"/>
                  </a:lnTo>
                  <a:lnTo>
                    <a:pt x="5039961" y="4814879"/>
                  </a:lnTo>
                  <a:lnTo>
                    <a:pt x="5029166" y="4805125"/>
                  </a:lnTo>
                  <a:lnTo>
                    <a:pt x="5032341" y="4797888"/>
                  </a:lnTo>
                  <a:lnTo>
                    <a:pt x="5048533" y="4785303"/>
                  </a:lnTo>
                  <a:close/>
                  <a:moveTo>
                    <a:pt x="4546749" y="4760722"/>
                  </a:moveTo>
                  <a:lnTo>
                    <a:pt x="4546260" y="4761212"/>
                  </a:lnTo>
                  <a:lnTo>
                    <a:pt x="4546884" y="4760899"/>
                  </a:lnTo>
                  <a:close/>
                  <a:moveTo>
                    <a:pt x="5140291" y="4749792"/>
                  </a:moveTo>
                  <a:lnTo>
                    <a:pt x="5127591" y="4759317"/>
                  </a:lnTo>
                  <a:lnTo>
                    <a:pt x="5130477" y="4751021"/>
                  </a:lnTo>
                  <a:close/>
                  <a:moveTo>
                    <a:pt x="6342270" y="4710093"/>
                  </a:moveTo>
                  <a:lnTo>
                    <a:pt x="6339836" y="4714047"/>
                  </a:lnTo>
                  <a:lnTo>
                    <a:pt x="6301729" y="4718809"/>
                  </a:lnTo>
                  <a:cubicBezTo>
                    <a:pt x="6301306" y="4724946"/>
                    <a:pt x="6300882" y="4731083"/>
                    <a:pt x="6300459" y="4737220"/>
                  </a:cubicBezTo>
                  <a:cubicBezTo>
                    <a:pt x="6300469" y="4737225"/>
                    <a:pt x="6300478" y="4737230"/>
                    <a:pt x="6300488" y="4737235"/>
                  </a:cubicBezTo>
                  <a:cubicBezTo>
                    <a:pt x="6300905" y="4731196"/>
                    <a:pt x="6301321" y="4725157"/>
                    <a:pt x="6301738" y="4719118"/>
                  </a:cubicBezTo>
                  <a:lnTo>
                    <a:pt x="6339844" y="4714356"/>
                  </a:lnTo>
                  <a:lnTo>
                    <a:pt x="6342384" y="4710229"/>
                  </a:lnTo>
                  <a:close/>
                  <a:moveTo>
                    <a:pt x="1472534" y="4375142"/>
                  </a:moveTo>
                  <a:lnTo>
                    <a:pt x="1482060" y="4376139"/>
                  </a:lnTo>
                  <a:lnTo>
                    <a:pt x="1487457" y="4385110"/>
                  </a:lnTo>
                  <a:lnTo>
                    <a:pt x="1484282" y="4388433"/>
                  </a:lnTo>
                  <a:lnTo>
                    <a:pt x="1476662" y="4385110"/>
                  </a:lnTo>
                  <a:lnTo>
                    <a:pt x="1467137" y="4389430"/>
                  </a:lnTo>
                  <a:lnTo>
                    <a:pt x="1465232" y="4381787"/>
                  </a:lnTo>
                  <a:close/>
                  <a:moveTo>
                    <a:pt x="1435070" y="4357679"/>
                  </a:moveTo>
                  <a:lnTo>
                    <a:pt x="1446184" y="4359584"/>
                  </a:lnTo>
                  <a:lnTo>
                    <a:pt x="1443096" y="4363711"/>
                  </a:lnTo>
                  <a:lnTo>
                    <a:pt x="1435996" y="4364029"/>
                  </a:lnTo>
                  <a:close/>
                  <a:moveTo>
                    <a:pt x="1538093" y="4154476"/>
                  </a:moveTo>
                  <a:lnTo>
                    <a:pt x="1543523" y="4158725"/>
                  </a:lnTo>
                  <a:lnTo>
                    <a:pt x="1561405" y="4162647"/>
                  </a:lnTo>
                  <a:lnTo>
                    <a:pt x="1566834" y="4170491"/>
                  </a:lnTo>
                  <a:lnTo>
                    <a:pt x="1564918" y="4178008"/>
                  </a:lnTo>
                  <a:lnTo>
                    <a:pt x="1557251" y="4185526"/>
                  </a:lnTo>
                  <a:lnTo>
                    <a:pt x="1549910" y="4187814"/>
                  </a:lnTo>
                  <a:lnTo>
                    <a:pt x="1525320" y="4175067"/>
                  </a:lnTo>
                  <a:lnTo>
                    <a:pt x="1511272" y="4175067"/>
                  </a:lnTo>
                  <a:lnTo>
                    <a:pt x="1515740" y="4171798"/>
                  </a:lnTo>
                  <a:close/>
                  <a:moveTo>
                    <a:pt x="2133803" y="3771889"/>
                  </a:moveTo>
                  <a:lnTo>
                    <a:pt x="2135150" y="3783636"/>
                  </a:lnTo>
                  <a:lnTo>
                    <a:pt x="2131782" y="3794114"/>
                  </a:lnTo>
                  <a:lnTo>
                    <a:pt x="2129762" y="3813164"/>
                  </a:lnTo>
                  <a:lnTo>
                    <a:pt x="2112925" y="3813164"/>
                  </a:lnTo>
                  <a:lnTo>
                    <a:pt x="2114609" y="3788081"/>
                  </a:lnTo>
                  <a:lnTo>
                    <a:pt x="2124711" y="3775381"/>
                  </a:lnTo>
                  <a:close/>
                  <a:moveTo>
                    <a:pt x="2166583" y="3746489"/>
                  </a:moveTo>
                  <a:lnTo>
                    <a:pt x="2171663" y="3748735"/>
                  </a:lnTo>
                  <a:lnTo>
                    <a:pt x="2153883" y="3759324"/>
                  </a:lnTo>
                  <a:lnTo>
                    <a:pt x="2146263" y="3767988"/>
                  </a:lnTo>
                  <a:lnTo>
                    <a:pt x="2140230" y="3776652"/>
                  </a:lnTo>
                  <a:lnTo>
                    <a:pt x="2136738" y="3766705"/>
                  </a:lnTo>
                  <a:lnTo>
                    <a:pt x="2146263" y="3757078"/>
                  </a:lnTo>
                  <a:close/>
                  <a:moveTo>
                    <a:pt x="1246315" y="3744901"/>
                  </a:moveTo>
                  <a:lnTo>
                    <a:pt x="1253753" y="3753473"/>
                  </a:lnTo>
                  <a:lnTo>
                    <a:pt x="1263448" y="3760458"/>
                  </a:lnTo>
                  <a:lnTo>
                    <a:pt x="1273144" y="3759506"/>
                  </a:lnTo>
                  <a:lnTo>
                    <a:pt x="1263448" y="3772206"/>
                  </a:lnTo>
                  <a:lnTo>
                    <a:pt x="1258277" y="3783953"/>
                  </a:lnTo>
                  <a:lnTo>
                    <a:pt x="1250844" y="3789351"/>
                  </a:lnTo>
                  <a:lnTo>
                    <a:pt x="1222724" y="3780143"/>
                  </a:lnTo>
                  <a:lnTo>
                    <a:pt x="1219167" y="3767443"/>
                  </a:lnTo>
                  <a:lnTo>
                    <a:pt x="1225632" y="3765221"/>
                  </a:lnTo>
                  <a:lnTo>
                    <a:pt x="1222400" y="3762046"/>
                  </a:lnTo>
                  <a:lnTo>
                    <a:pt x="1220461" y="3748393"/>
                  </a:lnTo>
                  <a:close/>
                  <a:moveTo>
                    <a:pt x="2215160" y="3730614"/>
                  </a:moveTo>
                  <a:lnTo>
                    <a:pt x="2216113" y="3734660"/>
                  </a:lnTo>
                  <a:lnTo>
                    <a:pt x="2207540" y="3735594"/>
                  </a:lnTo>
                  <a:lnTo>
                    <a:pt x="2194840" y="3739952"/>
                  </a:lnTo>
                  <a:lnTo>
                    <a:pt x="2188490" y="3744933"/>
                  </a:lnTo>
                  <a:lnTo>
                    <a:pt x="2178330" y="3746489"/>
                  </a:lnTo>
                  <a:lnTo>
                    <a:pt x="2171663" y="3739330"/>
                  </a:lnTo>
                  <a:lnTo>
                    <a:pt x="2200238" y="3732482"/>
                  </a:lnTo>
                  <a:close/>
                  <a:moveTo>
                    <a:pt x="2265326" y="3727439"/>
                  </a:moveTo>
                  <a:lnTo>
                    <a:pt x="2248622" y="3736964"/>
                  </a:lnTo>
                  <a:lnTo>
                    <a:pt x="2235070" y="3735232"/>
                  </a:lnTo>
                  <a:lnTo>
                    <a:pt x="2222463" y="3736387"/>
                  </a:lnTo>
                  <a:lnTo>
                    <a:pt x="2227821" y="3730614"/>
                  </a:lnTo>
                  <a:lnTo>
                    <a:pt x="2243579" y="3730325"/>
                  </a:lnTo>
                  <a:lnTo>
                    <a:pt x="2256816" y="3729171"/>
                  </a:lnTo>
                  <a:close/>
                  <a:moveTo>
                    <a:pt x="2293901" y="3721089"/>
                  </a:moveTo>
                  <a:lnTo>
                    <a:pt x="2284247" y="3726436"/>
                  </a:lnTo>
                  <a:lnTo>
                    <a:pt x="2270088" y="3733789"/>
                  </a:lnTo>
                  <a:lnTo>
                    <a:pt x="2275558" y="3723763"/>
                  </a:lnTo>
                  <a:close/>
                  <a:moveTo>
                    <a:pt x="2314928" y="3706801"/>
                  </a:moveTo>
                  <a:lnTo>
                    <a:pt x="2327813" y="3706801"/>
                  </a:lnTo>
                  <a:lnTo>
                    <a:pt x="2332000" y="3711192"/>
                  </a:lnTo>
                  <a:lnTo>
                    <a:pt x="2322337" y="3713556"/>
                  </a:lnTo>
                  <a:lnTo>
                    <a:pt x="2315251" y="3722676"/>
                  </a:lnTo>
                  <a:lnTo>
                    <a:pt x="2309775" y="3715921"/>
                  </a:lnTo>
                  <a:close/>
                  <a:moveTo>
                    <a:pt x="2362163" y="3689339"/>
                  </a:moveTo>
                  <a:lnTo>
                    <a:pt x="2358194" y="3694310"/>
                  </a:lnTo>
                  <a:lnTo>
                    <a:pt x="2338350" y="3700452"/>
                  </a:lnTo>
                  <a:lnTo>
                    <a:pt x="2351579" y="3693433"/>
                  </a:lnTo>
                  <a:close/>
                  <a:moveTo>
                    <a:pt x="2392325" y="3682989"/>
                  </a:moveTo>
                  <a:lnTo>
                    <a:pt x="2388983" y="3687752"/>
                  </a:lnTo>
                  <a:lnTo>
                    <a:pt x="2373275" y="3685187"/>
                  </a:lnTo>
                  <a:close/>
                  <a:moveTo>
                    <a:pt x="2415017" y="3681401"/>
                  </a:moveTo>
                  <a:lnTo>
                    <a:pt x="2422488" y="3682866"/>
                  </a:lnTo>
                  <a:lnTo>
                    <a:pt x="2406613" y="3684576"/>
                  </a:lnTo>
                  <a:close/>
                  <a:moveTo>
                    <a:pt x="2985194" y="3619489"/>
                  </a:moveTo>
                  <a:lnTo>
                    <a:pt x="3001933" y="3643179"/>
                  </a:lnTo>
                  <a:lnTo>
                    <a:pt x="3012555" y="3653563"/>
                  </a:lnTo>
                  <a:lnTo>
                    <a:pt x="3031868" y="3655835"/>
                  </a:lnTo>
                  <a:lnTo>
                    <a:pt x="3043778" y="3654212"/>
                  </a:lnTo>
                  <a:lnTo>
                    <a:pt x="3041525" y="3658756"/>
                  </a:lnTo>
                  <a:lnTo>
                    <a:pt x="3047963" y="3678227"/>
                  </a:lnTo>
                  <a:lnTo>
                    <a:pt x="3036375" y="3670438"/>
                  </a:lnTo>
                  <a:lnTo>
                    <a:pt x="3022212" y="3667518"/>
                  </a:lnTo>
                  <a:lnTo>
                    <a:pt x="3011589" y="3675306"/>
                  </a:lnTo>
                  <a:lnTo>
                    <a:pt x="3000645" y="3667518"/>
                  </a:lnTo>
                  <a:lnTo>
                    <a:pt x="3000001" y="3667193"/>
                  </a:lnTo>
                  <a:lnTo>
                    <a:pt x="2997426" y="3665895"/>
                  </a:lnTo>
                  <a:lnTo>
                    <a:pt x="2995495" y="3663624"/>
                  </a:lnTo>
                  <a:lnTo>
                    <a:pt x="2994529" y="3662650"/>
                  </a:lnTo>
                  <a:cubicBezTo>
                    <a:pt x="2994422" y="3662109"/>
                    <a:pt x="2994314" y="3661568"/>
                    <a:pt x="2994207" y="3661027"/>
                  </a:cubicBezTo>
                  <a:lnTo>
                    <a:pt x="2995173" y="3651292"/>
                  </a:lnTo>
                  <a:cubicBezTo>
                    <a:pt x="2995280" y="3648912"/>
                    <a:pt x="2995388" y="3646532"/>
                    <a:pt x="2995495" y="3644152"/>
                  </a:cubicBezTo>
                  <a:lnTo>
                    <a:pt x="2987770" y="3639934"/>
                  </a:lnTo>
                  <a:lnTo>
                    <a:pt x="2978113" y="3632145"/>
                  </a:lnTo>
                  <a:close/>
                  <a:moveTo>
                    <a:pt x="720699" y="3606789"/>
                  </a:moveTo>
                  <a:lnTo>
                    <a:pt x="731812" y="3609057"/>
                  </a:lnTo>
                  <a:lnTo>
                    <a:pt x="730831" y="3622664"/>
                  </a:lnTo>
                  <a:lnTo>
                    <a:pt x="721027" y="3617480"/>
                  </a:lnTo>
                  <a:cubicBezTo>
                    <a:pt x="720918" y="3613916"/>
                    <a:pt x="720808" y="3610353"/>
                    <a:pt x="720699" y="3606789"/>
                  </a:cubicBezTo>
                  <a:close/>
                  <a:moveTo>
                    <a:pt x="1246157" y="3590917"/>
                  </a:moveTo>
                  <a:lnTo>
                    <a:pt x="1252507" y="3593139"/>
                  </a:lnTo>
                  <a:lnTo>
                    <a:pt x="1244887" y="3604569"/>
                  </a:lnTo>
                  <a:lnTo>
                    <a:pt x="1247109" y="3615999"/>
                  </a:lnTo>
                  <a:lnTo>
                    <a:pt x="1242030" y="3631874"/>
                  </a:lnTo>
                  <a:lnTo>
                    <a:pt x="1231552" y="3641399"/>
                  </a:lnTo>
                  <a:lnTo>
                    <a:pt x="1216630" y="3640764"/>
                  </a:lnTo>
                  <a:lnTo>
                    <a:pt x="1208057" y="3644892"/>
                  </a:lnTo>
                  <a:lnTo>
                    <a:pt x="1208057" y="3636637"/>
                  </a:lnTo>
                  <a:lnTo>
                    <a:pt x="1218852" y="3627112"/>
                  </a:lnTo>
                  <a:lnTo>
                    <a:pt x="1229012" y="3599489"/>
                  </a:lnTo>
                  <a:close/>
                  <a:moveTo>
                    <a:pt x="2722963" y="3559164"/>
                  </a:moveTo>
                  <a:lnTo>
                    <a:pt x="2736813" y="3571070"/>
                  </a:lnTo>
                  <a:lnTo>
                    <a:pt x="2734558" y="3579759"/>
                  </a:lnTo>
                  <a:lnTo>
                    <a:pt x="2724251" y="3582977"/>
                  </a:lnTo>
                  <a:lnTo>
                    <a:pt x="2714588" y="3577506"/>
                  </a:lnTo>
                  <a:cubicBezTo>
                    <a:pt x="2714803" y="3571928"/>
                    <a:pt x="2715017" y="3566351"/>
                    <a:pt x="2715232" y="3560773"/>
                  </a:cubicBezTo>
                  <a:close/>
                  <a:moveTo>
                    <a:pt x="2492338" y="3549639"/>
                  </a:moveTo>
                  <a:lnTo>
                    <a:pt x="2485435" y="3560752"/>
                  </a:lnTo>
                  <a:lnTo>
                    <a:pt x="2484400" y="3551741"/>
                  </a:lnTo>
                  <a:close/>
                  <a:moveTo>
                    <a:pt x="2463763" y="3543289"/>
                  </a:moveTo>
                  <a:lnTo>
                    <a:pt x="2473288" y="3549484"/>
                  </a:lnTo>
                  <a:lnTo>
                    <a:pt x="2469760" y="3555989"/>
                  </a:lnTo>
                  <a:close/>
                  <a:moveTo>
                    <a:pt x="2922455" y="3533764"/>
                  </a:moveTo>
                  <a:lnTo>
                    <a:pt x="2937199" y="3536647"/>
                  </a:lnTo>
                  <a:lnTo>
                    <a:pt x="2937199" y="3548500"/>
                  </a:lnTo>
                  <a:lnTo>
                    <a:pt x="2943473" y="3553946"/>
                  </a:lnTo>
                  <a:lnTo>
                    <a:pt x="2956021" y="3552665"/>
                  </a:lnTo>
                  <a:lnTo>
                    <a:pt x="2961354" y="3560033"/>
                  </a:lnTo>
                  <a:lnTo>
                    <a:pt x="2959158" y="3566440"/>
                  </a:lnTo>
                  <a:lnTo>
                    <a:pt x="2953825" y="3573808"/>
                  </a:lnTo>
                  <a:lnTo>
                    <a:pt x="2960099" y="3577011"/>
                  </a:lnTo>
                  <a:lnTo>
                    <a:pt x="2967001" y="3589825"/>
                  </a:lnTo>
                  <a:lnTo>
                    <a:pt x="2960727" y="3595271"/>
                  </a:lnTo>
                  <a:lnTo>
                    <a:pt x="2952257" y="3591106"/>
                  </a:lnTo>
                  <a:lnTo>
                    <a:pt x="2943787" y="3589825"/>
                  </a:lnTo>
                  <a:lnTo>
                    <a:pt x="2939709" y="3595591"/>
                  </a:lnTo>
                  <a:lnTo>
                    <a:pt x="2936572" y="3600397"/>
                  </a:lnTo>
                  <a:lnTo>
                    <a:pt x="2933435" y="3603920"/>
                  </a:lnTo>
                  <a:lnTo>
                    <a:pt x="2932180" y="3604882"/>
                  </a:lnTo>
                  <a:lnTo>
                    <a:pt x="2931239" y="3605202"/>
                  </a:lnTo>
                  <a:lnTo>
                    <a:pt x="2930612" y="3605202"/>
                  </a:lnTo>
                  <a:lnTo>
                    <a:pt x="2929357" y="3605202"/>
                  </a:lnTo>
                  <a:lnTo>
                    <a:pt x="2928416" y="3604561"/>
                  </a:lnTo>
                  <a:lnTo>
                    <a:pt x="2928102" y="3603920"/>
                  </a:lnTo>
                  <a:lnTo>
                    <a:pt x="2914613" y="3592388"/>
                  </a:lnTo>
                  <a:lnTo>
                    <a:pt x="2918691" y="3582777"/>
                  </a:lnTo>
                  <a:lnTo>
                    <a:pt x="2924024" y="3576370"/>
                  </a:lnTo>
                  <a:lnTo>
                    <a:pt x="2919318" y="3566760"/>
                  </a:lnTo>
                  <a:lnTo>
                    <a:pt x="2925592" y="3562595"/>
                  </a:lnTo>
                  <a:lnTo>
                    <a:pt x="2936258" y="3572206"/>
                  </a:lnTo>
                  <a:lnTo>
                    <a:pt x="2945669" y="3569002"/>
                  </a:lnTo>
                  <a:lnTo>
                    <a:pt x="2946610" y="3561314"/>
                  </a:lnTo>
                  <a:lnTo>
                    <a:pt x="2931866" y="3551703"/>
                  </a:lnTo>
                  <a:lnTo>
                    <a:pt x="2918377" y="3550102"/>
                  </a:lnTo>
                  <a:lnTo>
                    <a:pt x="2917122" y="3541452"/>
                  </a:lnTo>
                  <a:close/>
                  <a:moveTo>
                    <a:pt x="2474421" y="3527414"/>
                  </a:moveTo>
                  <a:lnTo>
                    <a:pt x="2483607" y="3527414"/>
                  </a:lnTo>
                  <a:lnTo>
                    <a:pt x="2485988" y="3538409"/>
                  </a:lnTo>
                  <a:lnTo>
                    <a:pt x="2479524" y="3544877"/>
                  </a:lnTo>
                  <a:lnTo>
                    <a:pt x="2471700" y="3536145"/>
                  </a:lnTo>
                  <a:close/>
                  <a:moveTo>
                    <a:pt x="2643150" y="3494076"/>
                  </a:moveTo>
                  <a:lnTo>
                    <a:pt x="2665375" y="3502206"/>
                  </a:lnTo>
                  <a:lnTo>
                    <a:pt x="2662200" y="3514714"/>
                  </a:lnTo>
                  <a:lnTo>
                    <a:pt x="2649500" y="3510649"/>
                  </a:lnTo>
                  <a:close/>
                  <a:moveTo>
                    <a:pt x="2724430" y="3492489"/>
                  </a:moveTo>
                  <a:lnTo>
                    <a:pt x="2735543" y="3498204"/>
                  </a:lnTo>
                  <a:lnTo>
                    <a:pt x="2744115" y="3502331"/>
                  </a:lnTo>
                  <a:lnTo>
                    <a:pt x="2748878" y="3504871"/>
                  </a:lnTo>
                  <a:lnTo>
                    <a:pt x="2751100" y="3505189"/>
                  </a:lnTo>
                  <a:lnTo>
                    <a:pt x="2753958" y="3505189"/>
                  </a:lnTo>
                  <a:lnTo>
                    <a:pt x="2761260" y="3505189"/>
                  </a:lnTo>
                  <a:lnTo>
                    <a:pt x="2768880" y="3505506"/>
                  </a:lnTo>
                  <a:lnTo>
                    <a:pt x="2771738" y="3505824"/>
                  </a:lnTo>
                  <a:lnTo>
                    <a:pt x="2773325" y="3506776"/>
                  </a:lnTo>
                  <a:lnTo>
                    <a:pt x="2774595" y="3508046"/>
                  </a:lnTo>
                  <a:lnTo>
                    <a:pt x="2775548" y="3510269"/>
                  </a:lnTo>
                  <a:lnTo>
                    <a:pt x="2776183" y="3512809"/>
                  </a:lnTo>
                  <a:lnTo>
                    <a:pt x="2776818" y="3515349"/>
                  </a:lnTo>
                  <a:lnTo>
                    <a:pt x="2777770" y="3520429"/>
                  </a:lnTo>
                  <a:lnTo>
                    <a:pt x="2778088" y="3522651"/>
                  </a:lnTo>
                  <a:lnTo>
                    <a:pt x="2784438" y="3536939"/>
                  </a:lnTo>
                  <a:lnTo>
                    <a:pt x="2762213" y="3536304"/>
                  </a:lnTo>
                  <a:lnTo>
                    <a:pt x="2744115" y="3536304"/>
                  </a:lnTo>
                  <a:lnTo>
                    <a:pt x="2737765" y="3529319"/>
                  </a:lnTo>
                  <a:lnTo>
                    <a:pt x="2713317" y="3520746"/>
                  </a:lnTo>
                  <a:lnTo>
                    <a:pt x="2713317" y="3513761"/>
                  </a:lnTo>
                  <a:lnTo>
                    <a:pt x="2728240" y="3512174"/>
                  </a:lnTo>
                  <a:lnTo>
                    <a:pt x="2713317" y="3502014"/>
                  </a:lnTo>
                  <a:cubicBezTo>
                    <a:pt x="2713211" y="3499897"/>
                    <a:pt x="2713106" y="3497781"/>
                    <a:pt x="2713000" y="3495664"/>
                  </a:cubicBezTo>
                  <a:close/>
                  <a:moveTo>
                    <a:pt x="2782388" y="3486139"/>
                  </a:moveTo>
                  <a:lnTo>
                    <a:pt x="2791163" y="3498169"/>
                  </a:lnTo>
                  <a:lnTo>
                    <a:pt x="2801888" y="3491666"/>
                  </a:lnTo>
                  <a:lnTo>
                    <a:pt x="2816188" y="3506623"/>
                  </a:lnTo>
                  <a:lnTo>
                    <a:pt x="2806113" y="3520605"/>
                  </a:lnTo>
                  <a:lnTo>
                    <a:pt x="2798963" y="3530359"/>
                  </a:lnTo>
                  <a:lnTo>
                    <a:pt x="2791488" y="3540114"/>
                  </a:lnTo>
                  <a:lnTo>
                    <a:pt x="2784663" y="3519955"/>
                  </a:lnTo>
                  <a:lnTo>
                    <a:pt x="2787913" y="3512151"/>
                  </a:lnTo>
                  <a:lnTo>
                    <a:pt x="2774913" y="3487765"/>
                  </a:lnTo>
                  <a:close/>
                  <a:moveTo>
                    <a:pt x="2829351" y="3475026"/>
                  </a:moveTo>
                  <a:lnTo>
                    <a:pt x="2856571" y="3483401"/>
                  </a:lnTo>
                  <a:lnTo>
                    <a:pt x="2860638" y="3490226"/>
                  </a:lnTo>
                  <a:lnTo>
                    <a:pt x="2848123" y="3488675"/>
                  </a:lnTo>
                  <a:lnTo>
                    <a:pt x="2837798" y="3492708"/>
                  </a:lnTo>
                  <a:lnTo>
                    <a:pt x="2828725" y="3502014"/>
                  </a:lnTo>
                  <a:lnTo>
                    <a:pt x="2817775" y="3492708"/>
                  </a:lnTo>
                  <a:lnTo>
                    <a:pt x="2834670" y="3485573"/>
                  </a:lnTo>
                  <a:close/>
                  <a:moveTo>
                    <a:pt x="2682838" y="3473439"/>
                  </a:moveTo>
                  <a:lnTo>
                    <a:pt x="2673630" y="3492489"/>
                  </a:lnTo>
                  <a:lnTo>
                    <a:pt x="2670138" y="3482964"/>
                  </a:lnTo>
                  <a:close/>
                  <a:moveTo>
                    <a:pt x="2591080" y="3467089"/>
                  </a:moveTo>
                  <a:lnTo>
                    <a:pt x="2613622" y="3486353"/>
                  </a:lnTo>
                  <a:cubicBezTo>
                    <a:pt x="2613940" y="3489509"/>
                    <a:pt x="2614257" y="3492666"/>
                    <a:pt x="2614575" y="3495822"/>
                  </a:cubicBezTo>
                  <a:lnTo>
                    <a:pt x="2607590" y="3513127"/>
                  </a:lnTo>
                  <a:lnTo>
                    <a:pt x="2592667" y="3501699"/>
                  </a:lnTo>
                  <a:cubicBezTo>
                    <a:pt x="2592879" y="3499522"/>
                    <a:pt x="2593090" y="3497346"/>
                    <a:pt x="2593302" y="3495169"/>
                  </a:cubicBezTo>
                  <a:lnTo>
                    <a:pt x="2589175" y="3480802"/>
                  </a:lnTo>
                  <a:lnTo>
                    <a:pt x="2594255" y="3479823"/>
                  </a:lnTo>
                  <a:close/>
                  <a:moveTo>
                    <a:pt x="2706015" y="3457564"/>
                  </a:moveTo>
                  <a:cubicBezTo>
                    <a:pt x="2706227" y="3462094"/>
                    <a:pt x="2706438" y="3466623"/>
                    <a:pt x="2706650" y="3471153"/>
                  </a:cubicBezTo>
                  <a:lnTo>
                    <a:pt x="2699030" y="3490747"/>
                  </a:lnTo>
                  <a:lnTo>
                    <a:pt x="2687917" y="3516346"/>
                  </a:lnTo>
                  <a:lnTo>
                    <a:pt x="2680297" y="3525827"/>
                  </a:lnTo>
                  <a:lnTo>
                    <a:pt x="2678075" y="3512237"/>
                  </a:lnTo>
                  <a:lnTo>
                    <a:pt x="2680297" y="3496436"/>
                  </a:lnTo>
                  <a:lnTo>
                    <a:pt x="2688552" y="3480634"/>
                  </a:lnTo>
                  <a:close/>
                  <a:moveTo>
                    <a:pt x="2475289" y="3449626"/>
                  </a:moveTo>
                  <a:lnTo>
                    <a:pt x="2478050" y="3458932"/>
                  </a:lnTo>
                  <a:lnTo>
                    <a:pt x="2477222" y="3468238"/>
                  </a:lnTo>
                  <a:lnTo>
                    <a:pt x="2471700" y="3476614"/>
                  </a:lnTo>
                  <a:lnTo>
                    <a:pt x="2471700" y="3466377"/>
                  </a:lnTo>
                  <a:close/>
                  <a:moveTo>
                    <a:pt x="967714" y="3435339"/>
                  </a:moveTo>
                  <a:lnTo>
                    <a:pt x="989940" y="3455054"/>
                  </a:lnTo>
                  <a:lnTo>
                    <a:pt x="985812" y="3462368"/>
                  </a:lnTo>
                  <a:lnTo>
                    <a:pt x="968032" y="3473180"/>
                  </a:lnTo>
                  <a:lnTo>
                    <a:pt x="962634" y="3489079"/>
                  </a:lnTo>
                  <a:lnTo>
                    <a:pt x="967080" y="3491305"/>
                  </a:lnTo>
                  <a:lnTo>
                    <a:pt x="958824" y="3496075"/>
                  </a:lnTo>
                  <a:cubicBezTo>
                    <a:pt x="959036" y="3502011"/>
                    <a:pt x="959247" y="3507947"/>
                    <a:pt x="959459" y="3513883"/>
                  </a:cubicBezTo>
                  <a:lnTo>
                    <a:pt x="958921" y="3514329"/>
                  </a:lnTo>
                  <a:lnTo>
                    <a:pt x="960134" y="3514827"/>
                  </a:lnTo>
                  <a:cubicBezTo>
                    <a:pt x="960095" y="3508757"/>
                    <a:pt x="960057" y="3502686"/>
                    <a:pt x="960018" y="3496616"/>
                  </a:cubicBezTo>
                  <a:lnTo>
                    <a:pt x="968262" y="3491854"/>
                  </a:lnTo>
                  <a:lnTo>
                    <a:pt x="983166" y="3482329"/>
                  </a:lnTo>
                  <a:lnTo>
                    <a:pt x="991410" y="3468359"/>
                  </a:lnTo>
                  <a:lnTo>
                    <a:pt x="995838" y="3472804"/>
                  </a:lnTo>
                  <a:lnTo>
                    <a:pt x="1009154" y="3465819"/>
                  </a:lnTo>
                  <a:lnTo>
                    <a:pt x="1019621" y="3457564"/>
                  </a:lnTo>
                  <a:lnTo>
                    <a:pt x="1064328" y="3458199"/>
                  </a:lnTo>
                  <a:lnTo>
                    <a:pt x="1077011" y="3466771"/>
                  </a:lnTo>
                  <a:lnTo>
                    <a:pt x="1089060" y="3499156"/>
                  </a:lnTo>
                  <a:lnTo>
                    <a:pt x="1101744" y="3523287"/>
                  </a:lnTo>
                  <a:lnTo>
                    <a:pt x="1111257" y="3532494"/>
                  </a:lnTo>
                  <a:lnTo>
                    <a:pt x="1110306" y="3537892"/>
                  </a:lnTo>
                  <a:lnTo>
                    <a:pt x="1099842" y="3546147"/>
                  </a:lnTo>
                  <a:lnTo>
                    <a:pt x="1088427" y="3560434"/>
                  </a:lnTo>
                  <a:lnTo>
                    <a:pt x="1092549" y="3570594"/>
                  </a:lnTo>
                  <a:lnTo>
                    <a:pt x="1097939" y="3561069"/>
                  </a:lnTo>
                  <a:lnTo>
                    <a:pt x="1113794" y="3549322"/>
                  </a:lnTo>
                  <a:lnTo>
                    <a:pt x="1125526" y="3549322"/>
                  </a:lnTo>
                  <a:lnTo>
                    <a:pt x="1138210" y="3559799"/>
                  </a:lnTo>
                  <a:lnTo>
                    <a:pt x="1135990" y="3569324"/>
                  </a:lnTo>
                  <a:lnTo>
                    <a:pt x="1141381" y="3587422"/>
                  </a:lnTo>
                  <a:lnTo>
                    <a:pt x="1135356" y="3594724"/>
                  </a:lnTo>
                  <a:lnTo>
                    <a:pt x="1125843" y="3590597"/>
                  </a:lnTo>
                  <a:lnTo>
                    <a:pt x="1123306" y="3571229"/>
                  </a:lnTo>
                  <a:lnTo>
                    <a:pt x="1117916" y="3574404"/>
                  </a:lnTo>
                  <a:lnTo>
                    <a:pt x="1120453" y="3597899"/>
                  </a:lnTo>
                  <a:lnTo>
                    <a:pt x="1129014" y="3601074"/>
                  </a:lnTo>
                  <a:lnTo>
                    <a:pt x="1126794" y="3611234"/>
                  </a:lnTo>
                  <a:lnTo>
                    <a:pt x="1120453" y="3622029"/>
                  </a:lnTo>
                  <a:lnTo>
                    <a:pt x="1102696" y="3624569"/>
                  </a:lnTo>
                  <a:lnTo>
                    <a:pt x="1099525" y="3629649"/>
                  </a:lnTo>
                  <a:lnTo>
                    <a:pt x="1099525" y="3643619"/>
                  </a:lnTo>
                  <a:lnTo>
                    <a:pt x="1098252" y="3643570"/>
                  </a:lnTo>
                  <a:lnTo>
                    <a:pt x="1091214" y="3650619"/>
                  </a:lnTo>
                  <a:lnTo>
                    <a:pt x="1084229" y="3656978"/>
                  </a:lnTo>
                  <a:lnTo>
                    <a:pt x="1075656" y="3662384"/>
                  </a:lnTo>
                  <a:lnTo>
                    <a:pt x="1075339" y="3663020"/>
                  </a:lnTo>
                  <a:lnTo>
                    <a:pt x="1075022" y="3663338"/>
                  </a:lnTo>
                  <a:lnTo>
                    <a:pt x="1074069" y="3663974"/>
                  </a:lnTo>
                  <a:lnTo>
                    <a:pt x="1073116" y="3664928"/>
                  </a:lnTo>
                  <a:lnTo>
                    <a:pt x="1071846" y="3664928"/>
                  </a:lnTo>
                  <a:lnTo>
                    <a:pt x="1069624" y="3664928"/>
                  </a:lnTo>
                  <a:lnTo>
                    <a:pt x="1067084" y="3664610"/>
                  </a:lnTo>
                  <a:lnTo>
                    <a:pt x="1062322" y="3663020"/>
                  </a:lnTo>
                  <a:lnTo>
                    <a:pt x="1058829" y="3661748"/>
                  </a:lnTo>
                  <a:lnTo>
                    <a:pt x="1056608" y="3660158"/>
                  </a:lnTo>
                  <a:lnTo>
                    <a:pt x="1053430" y="3671924"/>
                  </a:lnTo>
                  <a:lnTo>
                    <a:pt x="1058829" y="3705631"/>
                  </a:lnTo>
                  <a:lnTo>
                    <a:pt x="1075339" y="3726618"/>
                  </a:lnTo>
                  <a:lnTo>
                    <a:pt x="1065813" y="3745698"/>
                  </a:lnTo>
                  <a:lnTo>
                    <a:pt x="1071211" y="3771137"/>
                  </a:lnTo>
                  <a:lnTo>
                    <a:pt x="1085499" y="3832191"/>
                  </a:lnTo>
                  <a:lnTo>
                    <a:pt x="1076291" y="3856359"/>
                  </a:lnTo>
                  <a:lnTo>
                    <a:pt x="1058512" y="3904057"/>
                  </a:lnTo>
                  <a:lnTo>
                    <a:pt x="1054703" y="3919957"/>
                  </a:lnTo>
                  <a:lnTo>
                    <a:pt x="1045176" y="3919957"/>
                  </a:lnTo>
                  <a:lnTo>
                    <a:pt x="1047398" y="3927271"/>
                  </a:lnTo>
                  <a:lnTo>
                    <a:pt x="1061051" y="3946032"/>
                  </a:lnTo>
                  <a:lnTo>
                    <a:pt x="1047398" y="3948576"/>
                  </a:lnTo>
                  <a:lnTo>
                    <a:pt x="1026443" y="3943170"/>
                  </a:lnTo>
                  <a:lnTo>
                    <a:pt x="1005171" y="3951120"/>
                  </a:lnTo>
                  <a:lnTo>
                    <a:pt x="1001043" y="3935220"/>
                  </a:lnTo>
                  <a:lnTo>
                    <a:pt x="993433" y="3940308"/>
                  </a:lnTo>
                  <a:lnTo>
                    <a:pt x="987082" y="3954300"/>
                  </a:lnTo>
                  <a:lnTo>
                    <a:pt x="955649" y="3964157"/>
                  </a:lnTo>
                  <a:lnTo>
                    <a:pt x="934376" y="3975923"/>
                  </a:lnTo>
                  <a:lnTo>
                    <a:pt x="925169" y="3988643"/>
                  </a:lnTo>
                  <a:lnTo>
                    <a:pt x="913738" y="3985463"/>
                  </a:lnTo>
                  <a:lnTo>
                    <a:pt x="907071" y="3998182"/>
                  </a:lnTo>
                  <a:lnTo>
                    <a:pt x="893418" y="4000726"/>
                  </a:lnTo>
                  <a:lnTo>
                    <a:pt x="882940" y="4010266"/>
                  </a:lnTo>
                  <a:lnTo>
                    <a:pt x="873098" y="4001680"/>
                  </a:lnTo>
                  <a:lnTo>
                    <a:pt x="877543" y="3986735"/>
                  </a:lnTo>
                  <a:lnTo>
                    <a:pt x="869922" y="3993095"/>
                  </a:lnTo>
                  <a:lnTo>
                    <a:pt x="862620" y="3992459"/>
                  </a:lnTo>
                  <a:lnTo>
                    <a:pt x="859762" y="4004224"/>
                  </a:lnTo>
                  <a:lnTo>
                    <a:pt x="865795" y="4004860"/>
                  </a:lnTo>
                  <a:lnTo>
                    <a:pt x="864208" y="4013446"/>
                  </a:lnTo>
                  <a:lnTo>
                    <a:pt x="867382" y="4022986"/>
                  </a:lnTo>
                  <a:lnTo>
                    <a:pt x="849285" y="4022032"/>
                  </a:lnTo>
                  <a:lnTo>
                    <a:pt x="843888" y="4031571"/>
                  </a:lnTo>
                  <a:lnTo>
                    <a:pt x="832140" y="4031889"/>
                  </a:lnTo>
                  <a:lnTo>
                    <a:pt x="825155" y="4042383"/>
                  </a:lnTo>
                  <a:lnTo>
                    <a:pt x="813407" y="4045563"/>
                  </a:lnTo>
                  <a:lnTo>
                    <a:pt x="799754" y="4050015"/>
                  </a:lnTo>
                  <a:lnTo>
                    <a:pt x="769909" y="4045881"/>
                  </a:lnTo>
                  <a:lnTo>
                    <a:pt x="762607" y="4042701"/>
                  </a:lnTo>
                  <a:lnTo>
                    <a:pt x="756575" y="4048107"/>
                  </a:lnTo>
                  <a:lnTo>
                    <a:pt x="737526" y="4052877"/>
                  </a:lnTo>
                  <a:lnTo>
                    <a:pt x="737526" y="4045245"/>
                  </a:lnTo>
                  <a:lnTo>
                    <a:pt x="725779" y="4042065"/>
                  </a:lnTo>
                  <a:lnTo>
                    <a:pt x="735938" y="4033479"/>
                  </a:lnTo>
                  <a:lnTo>
                    <a:pt x="743558" y="4033479"/>
                  </a:lnTo>
                  <a:lnTo>
                    <a:pt x="764512" y="4022986"/>
                  </a:lnTo>
                  <a:lnTo>
                    <a:pt x="750860" y="4020760"/>
                  </a:lnTo>
                  <a:lnTo>
                    <a:pt x="758162" y="4013446"/>
                  </a:lnTo>
                  <a:lnTo>
                    <a:pt x="735938" y="4019806"/>
                  </a:lnTo>
                  <a:lnTo>
                    <a:pt x="724191" y="4021396"/>
                  </a:lnTo>
                  <a:lnTo>
                    <a:pt x="714667" y="4031889"/>
                  </a:lnTo>
                  <a:lnTo>
                    <a:pt x="704507" y="4040475"/>
                  </a:lnTo>
                  <a:lnTo>
                    <a:pt x="691809" y="4039203"/>
                  </a:lnTo>
                  <a:lnTo>
                    <a:pt x="707683" y="4032843"/>
                  </a:lnTo>
                  <a:lnTo>
                    <a:pt x="716889" y="4012810"/>
                  </a:lnTo>
                  <a:lnTo>
                    <a:pt x="739113" y="4005178"/>
                  </a:lnTo>
                  <a:lnTo>
                    <a:pt x="744193" y="4001044"/>
                  </a:lnTo>
                  <a:lnTo>
                    <a:pt x="733399" y="3994685"/>
                  </a:lnTo>
                  <a:lnTo>
                    <a:pt x="710540" y="4005178"/>
                  </a:lnTo>
                  <a:lnTo>
                    <a:pt x="703238" y="4010584"/>
                  </a:lnTo>
                  <a:lnTo>
                    <a:pt x="693396" y="3999136"/>
                  </a:lnTo>
                  <a:lnTo>
                    <a:pt x="673394" y="4000408"/>
                  </a:lnTo>
                  <a:lnTo>
                    <a:pt x="686093" y="3986417"/>
                  </a:lnTo>
                  <a:lnTo>
                    <a:pt x="703873" y="3973697"/>
                  </a:lnTo>
                  <a:lnTo>
                    <a:pt x="712444" y="3970517"/>
                  </a:lnTo>
                  <a:lnTo>
                    <a:pt x="728319" y="3965111"/>
                  </a:lnTo>
                  <a:lnTo>
                    <a:pt x="726097" y="3960978"/>
                  </a:lnTo>
                  <a:lnTo>
                    <a:pt x="713397" y="3960978"/>
                  </a:lnTo>
                  <a:lnTo>
                    <a:pt x="697523" y="3959388"/>
                  </a:lnTo>
                  <a:lnTo>
                    <a:pt x="671807" y="3958116"/>
                  </a:lnTo>
                  <a:lnTo>
                    <a:pt x="666727" y="3950166"/>
                  </a:lnTo>
                  <a:lnTo>
                    <a:pt x="671489" y="3936174"/>
                  </a:lnTo>
                  <a:lnTo>
                    <a:pt x="679109" y="3935220"/>
                  </a:lnTo>
                  <a:lnTo>
                    <a:pt x="702286" y="3929496"/>
                  </a:lnTo>
                  <a:lnTo>
                    <a:pt x="695936" y="3944442"/>
                  </a:lnTo>
                  <a:lnTo>
                    <a:pt x="708635" y="3933630"/>
                  </a:lnTo>
                  <a:lnTo>
                    <a:pt x="714032" y="3941898"/>
                  </a:lnTo>
                  <a:lnTo>
                    <a:pt x="723556" y="3945078"/>
                  </a:lnTo>
                  <a:lnTo>
                    <a:pt x="744828" y="3944124"/>
                  </a:lnTo>
                  <a:lnTo>
                    <a:pt x="729906" y="3937764"/>
                  </a:lnTo>
                  <a:lnTo>
                    <a:pt x="721335" y="3924091"/>
                  </a:lnTo>
                  <a:lnTo>
                    <a:pt x="735938" y="3917413"/>
                  </a:lnTo>
                  <a:lnTo>
                    <a:pt x="738161" y="3899605"/>
                  </a:lnTo>
                  <a:lnTo>
                    <a:pt x="748638" y="3896425"/>
                  </a:lnTo>
                  <a:lnTo>
                    <a:pt x="772766" y="3895153"/>
                  </a:lnTo>
                  <a:lnTo>
                    <a:pt x="801341" y="3884024"/>
                  </a:lnTo>
                  <a:lnTo>
                    <a:pt x="818487" y="3880844"/>
                  </a:lnTo>
                  <a:lnTo>
                    <a:pt x="842936" y="3884978"/>
                  </a:lnTo>
                  <a:lnTo>
                    <a:pt x="838491" y="3879890"/>
                  </a:lnTo>
                  <a:lnTo>
                    <a:pt x="818487" y="3875756"/>
                  </a:lnTo>
                  <a:lnTo>
                    <a:pt x="806739" y="3872576"/>
                  </a:lnTo>
                  <a:lnTo>
                    <a:pt x="809597" y="3861128"/>
                  </a:lnTo>
                  <a:lnTo>
                    <a:pt x="815947" y="3846183"/>
                  </a:lnTo>
                  <a:lnTo>
                    <a:pt x="805469" y="3851589"/>
                  </a:lnTo>
                  <a:lnTo>
                    <a:pt x="790863" y="3871622"/>
                  </a:lnTo>
                  <a:lnTo>
                    <a:pt x="780068" y="3876074"/>
                  </a:lnTo>
                  <a:lnTo>
                    <a:pt x="761019" y="3880526"/>
                  </a:lnTo>
                  <a:lnTo>
                    <a:pt x="753717" y="3881798"/>
                  </a:lnTo>
                  <a:lnTo>
                    <a:pt x="755940" y="3886568"/>
                  </a:lnTo>
                  <a:lnTo>
                    <a:pt x="738161" y="3886886"/>
                  </a:lnTo>
                  <a:lnTo>
                    <a:pt x="719112" y="3895471"/>
                  </a:lnTo>
                  <a:lnTo>
                    <a:pt x="715937" y="3888476"/>
                  </a:lnTo>
                  <a:lnTo>
                    <a:pt x="752765" y="3870032"/>
                  </a:lnTo>
                  <a:lnTo>
                    <a:pt x="760702" y="3848727"/>
                  </a:lnTo>
                  <a:lnTo>
                    <a:pt x="776576" y="3837915"/>
                  </a:lnTo>
                  <a:lnTo>
                    <a:pt x="774672" y="3832827"/>
                  </a:lnTo>
                  <a:lnTo>
                    <a:pt x="762925" y="3833781"/>
                  </a:lnTo>
                  <a:lnTo>
                    <a:pt x="774037" y="3807706"/>
                  </a:lnTo>
                  <a:lnTo>
                    <a:pt x="792133" y="3795622"/>
                  </a:lnTo>
                  <a:lnTo>
                    <a:pt x="816582" y="3799756"/>
                  </a:lnTo>
                  <a:lnTo>
                    <a:pt x="808962" y="3783857"/>
                  </a:lnTo>
                  <a:lnTo>
                    <a:pt x="810867" y="3772091"/>
                  </a:lnTo>
                  <a:lnTo>
                    <a:pt x="796261" y="3781949"/>
                  </a:lnTo>
                  <a:lnTo>
                    <a:pt x="754035" y="3782585"/>
                  </a:lnTo>
                  <a:lnTo>
                    <a:pt x="746733" y="3776225"/>
                  </a:lnTo>
                  <a:cubicBezTo>
                    <a:pt x="746521" y="3770819"/>
                    <a:pt x="746310" y="3765413"/>
                    <a:pt x="746098" y="3760007"/>
                  </a:cubicBezTo>
                  <a:lnTo>
                    <a:pt x="733716" y="3772727"/>
                  </a:lnTo>
                  <a:lnTo>
                    <a:pt x="725462" y="3773363"/>
                  </a:lnTo>
                  <a:lnTo>
                    <a:pt x="722922" y="3762551"/>
                  </a:lnTo>
                  <a:lnTo>
                    <a:pt x="708317" y="3761597"/>
                  </a:lnTo>
                  <a:lnTo>
                    <a:pt x="703873" y="3755238"/>
                  </a:lnTo>
                  <a:lnTo>
                    <a:pt x="689903" y="3743790"/>
                  </a:lnTo>
                  <a:lnTo>
                    <a:pt x="702603" y="3727890"/>
                  </a:lnTo>
                  <a:lnTo>
                    <a:pt x="717207" y="3722484"/>
                  </a:lnTo>
                  <a:lnTo>
                    <a:pt x="723556" y="3704359"/>
                  </a:lnTo>
                  <a:lnTo>
                    <a:pt x="752130" y="3696727"/>
                  </a:lnTo>
                  <a:lnTo>
                    <a:pt x="745463" y="3691639"/>
                  </a:lnTo>
                  <a:cubicBezTo>
                    <a:pt x="745146" y="3688459"/>
                    <a:pt x="744828" y="3685280"/>
                    <a:pt x="744511" y="3682100"/>
                  </a:cubicBezTo>
                  <a:lnTo>
                    <a:pt x="727366" y="3684326"/>
                  </a:lnTo>
                  <a:lnTo>
                    <a:pt x="719429" y="3690685"/>
                  </a:lnTo>
                  <a:lnTo>
                    <a:pt x="711492" y="3679238"/>
                  </a:lnTo>
                  <a:lnTo>
                    <a:pt x="713137" y="3667467"/>
                  </a:lnTo>
                  <a:lnTo>
                    <a:pt x="709077" y="3678226"/>
                  </a:lnTo>
                  <a:lnTo>
                    <a:pt x="687363" y="3666796"/>
                  </a:lnTo>
                  <a:lnTo>
                    <a:pt x="708146" y="3662351"/>
                  </a:lnTo>
                  <a:lnTo>
                    <a:pt x="713618" y="3664031"/>
                  </a:lnTo>
                  <a:cubicBezTo>
                    <a:pt x="713650" y="3663800"/>
                    <a:pt x="713683" y="3663569"/>
                    <a:pt x="713715" y="3663338"/>
                  </a:cubicBezTo>
                  <a:lnTo>
                    <a:pt x="731811" y="3667790"/>
                  </a:lnTo>
                  <a:lnTo>
                    <a:pt x="728637" y="3656978"/>
                  </a:lnTo>
                  <a:lnTo>
                    <a:pt x="717842" y="3653798"/>
                  </a:lnTo>
                  <a:lnTo>
                    <a:pt x="713397" y="3637263"/>
                  </a:lnTo>
                  <a:lnTo>
                    <a:pt x="731493" y="3629313"/>
                  </a:lnTo>
                  <a:lnTo>
                    <a:pt x="734351" y="3608644"/>
                  </a:lnTo>
                  <a:lnTo>
                    <a:pt x="756575" y="3612460"/>
                  </a:lnTo>
                  <a:lnTo>
                    <a:pt x="769274" y="3610234"/>
                  </a:lnTo>
                  <a:lnTo>
                    <a:pt x="781974" y="3619456"/>
                  </a:lnTo>
                  <a:lnTo>
                    <a:pt x="783244" y="3628995"/>
                  </a:lnTo>
                  <a:lnTo>
                    <a:pt x="797214" y="3634401"/>
                  </a:lnTo>
                  <a:lnTo>
                    <a:pt x="792451" y="3621681"/>
                  </a:lnTo>
                  <a:lnTo>
                    <a:pt x="805469" y="3610870"/>
                  </a:lnTo>
                  <a:lnTo>
                    <a:pt x="823250" y="3618184"/>
                  </a:lnTo>
                  <a:lnTo>
                    <a:pt x="839443" y="3627723"/>
                  </a:lnTo>
                  <a:lnTo>
                    <a:pt x="845792" y="3628359"/>
                  </a:lnTo>
                  <a:lnTo>
                    <a:pt x="846428" y="3609598"/>
                  </a:lnTo>
                  <a:lnTo>
                    <a:pt x="837855" y="3592426"/>
                  </a:lnTo>
                  <a:lnTo>
                    <a:pt x="850555" y="3578753"/>
                  </a:lnTo>
                  <a:lnTo>
                    <a:pt x="867382" y="3578753"/>
                  </a:lnTo>
                  <a:lnTo>
                    <a:pt x="877860" y="3557447"/>
                  </a:lnTo>
                  <a:lnTo>
                    <a:pt x="861985" y="3554267"/>
                  </a:lnTo>
                  <a:lnTo>
                    <a:pt x="841666" y="3559991"/>
                  </a:lnTo>
                  <a:lnTo>
                    <a:pt x="823567" y="3549180"/>
                  </a:lnTo>
                  <a:lnTo>
                    <a:pt x="830235" y="3539004"/>
                  </a:lnTo>
                  <a:lnTo>
                    <a:pt x="840396" y="3528192"/>
                  </a:lnTo>
                  <a:lnTo>
                    <a:pt x="862620" y="3519606"/>
                  </a:lnTo>
                  <a:lnTo>
                    <a:pt x="858492" y="3510067"/>
                  </a:lnTo>
                  <a:lnTo>
                    <a:pt x="855318" y="3497665"/>
                  </a:lnTo>
                  <a:lnTo>
                    <a:pt x="870875" y="3480494"/>
                  </a:lnTo>
                  <a:lnTo>
                    <a:pt x="886750" y="3474770"/>
                  </a:lnTo>
                  <a:lnTo>
                    <a:pt x="892783" y="3461096"/>
                  </a:lnTo>
                  <a:lnTo>
                    <a:pt x="911833" y="3464276"/>
                  </a:lnTo>
                  <a:lnTo>
                    <a:pt x="908658" y="3456962"/>
                  </a:lnTo>
                  <a:lnTo>
                    <a:pt x="924533" y="3451556"/>
                  </a:lnTo>
                  <a:lnTo>
                    <a:pt x="941679" y="3470318"/>
                  </a:lnTo>
                  <a:lnTo>
                    <a:pt x="931201" y="3495757"/>
                  </a:lnTo>
                  <a:lnTo>
                    <a:pt x="943901" y="3496393"/>
                  </a:lnTo>
                  <a:lnTo>
                    <a:pt x="952157" y="3479858"/>
                  </a:lnTo>
                  <a:lnTo>
                    <a:pt x="948029" y="3453464"/>
                  </a:lnTo>
                  <a:lnTo>
                    <a:pt x="961364" y="3453464"/>
                  </a:lnTo>
                  <a:close/>
                  <a:moveTo>
                    <a:pt x="3068524" y="3432164"/>
                  </a:moveTo>
                  <a:lnTo>
                    <a:pt x="3099111" y="3458846"/>
                  </a:lnTo>
                  <a:lnTo>
                    <a:pt x="3103526" y="3464378"/>
                  </a:lnTo>
                  <a:lnTo>
                    <a:pt x="3097535" y="3484552"/>
                  </a:lnTo>
                  <a:lnTo>
                    <a:pt x="3057488" y="3462425"/>
                  </a:lnTo>
                  <a:lnTo>
                    <a:pt x="3059065" y="3441926"/>
                  </a:lnTo>
                  <a:close/>
                  <a:moveTo>
                    <a:pt x="2463763" y="3408351"/>
                  </a:moveTo>
                  <a:lnTo>
                    <a:pt x="2474876" y="3421051"/>
                  </a:lnTo>
                  <a:lnTo>
                    <a:pt x="2466303" y="3420165"/>
                  </a:lnTo>
                  <a:lnTo>
                    <a:pt x="2454238" y="3410123"/>
                  </a:lnTo>
                  <a:close/>
                  <a:moveTo>
                    <a:pt x="2674737" y="3390889"/>
                  </a:moveTo>
                  <a:lnTo>
                    <a:pt x="2681250" y="3409169"/>
                  </a:lnTo>
                  <a:lnTo>
                    <a:pt x="2674086" y="3422639"/>
                  </a:lnTo>
                  <a:lnTo>
                    <a:pt x="2668550" y="3409169"/>
                  </a:lnTo>
                  <a:lnTo>
                    <a:pt x="2669201" y="3392172"/>
                  </a:lnTo>
                  <a:close/>
                  <a:moveTo>
                    <a:pt x="2629274" y="3381364"/>
                  </a:moveTo>
                  <a:lnTo>
                    <a:pt x="2653567" y="3390766"/>
                  </a:lnTo>
                  <a:lnTo>
                    <a:pt x="2656722" y="3399854"/>
                  </a:lnTo>
                  <a:lnTo>
                    <a:pt x="2660193" y="3406122"/>
                  </a:lnTo>
                  <a:lnTo>
                    <a:pt x="2664610" y="3411449"/>
                  </a:lnTo>
                  <a:lnTo>
                    <a:pt x="2668711" y="3422732"/>
                  </a:lnTo>
                  <a:lnTo>
                    <a:pt x="2689849" y="3430880"/>
                  </a:lnTo>
                  <a:lnTo>
                    <a:pt x="2693951" y="3446236"/>
                  </a:lnTo>
                  <a:lnTo>
                    <a:pt x="2687956" y="3460025"/>
                  </a:lnTo>
                  <a:lnTo>
                    <a:pt x="2677545" y="3468173"/>
                  </a:lnTo>
                  <a:lnTo>
                    <a:pt x="2660508" y="3478202"/>
                  </a:lnTo>
                  <a:lnTo>
                    <a:pt x="2640001" y="3476008"/>
                  </a:lnTo>
                  <a:lnTo>
                    <a:pt x="2627065" y="3461592"/>
                  </a:lnTo>
                  <a:lnTo>
                    <a:pt x="2634322" y="3455324"/>
                  </a:lnTo>
                  <a:lnTo>
                    <a:pt x="2622648" y="3453131"/>
                  </a:lnTo>
                  <a:lnTo>
                    <a:pt x="2620440" y="3436834"/>
                  </a:lnTo>
                  <a:lnTo>
                    <a:pt x="2603718" y="3425239"/>
                  </a:lnTo>
                  <a:lnTo>
                    <a:pt x="2593938" y="3412076"/>
                  </a:lnTo>
                  <a:lnTo>
                    <a:pt x="2595831" y="3394213"/>
                  </a:lnTo>
                  <a:lnTo>
                    <a:pt x="2608766" y="3400481"/>
                  </a:lnTo>
                  <a:lnTo>
                    <a:pt x="2620124" y="3397033"/>
                  </a:lnTo>
                  <a:close/>
                  <a:moveTo>
                    <a:pt x="1157482" y="3378189"/>
                  </a:moveTo>
                  <a:lnTo>
                    <a:pt x="1165647" y="3378189"/>
                  </a:lnTo>
                  <a:lnTo>
                    <a:pt x="1168671" y="3387857"/>
                  </a:lnTo>
                  <a:lnTo>
                    <a:pt x="1174719" y="3404938"/>
                  </a:lnTo>
                  <a:lnTo>
                    <a:pt x="1171090" y="3417829"/>
                  </a:lnTo>
                  <a:lnTo>
                    <a:pt x="1165949" y="3421052"/>
                  </a:lnTo>
                  <a:lnTo>
                    <a:pt x="1153854" y="3413639"/>
                  </a:lnTo>
                  <a:lnTo>
                    <a:pt x="1149318" y="3400748"/>
                  </a:lnTo>
                  <a:lnTo>
                    <a:pt x="1151435" y="3387857"/>
                  </a:lnTo>
                  <a:close/>
                  <a:moveTo>
                    <a:pt x="1072072" y="3340094"/>
                  </a:moveTo>
                  <a:lnTo>
                    <a:pt x="1080383" y="3351711"/>
                  </a:lnTo>
                  <a:lnTo>
                    <a:pt x="1080383" y="3364272"/>
                  </a:lnTo>
                  <a:lnTo>
                    <a:pt x="1085817" y="3378398"/>
                  </a:lnTo>
                  <a:lnTo>
                    <a:pt x="1073351" y="3387819"/>
                  </a:lnTo>
                  <a:lnTo>
                    <a:pt x="1067917" y="3397239"/>
                  </a:lnTo>
                  <a:lnTo>
                    <a:pt x="1057373" y="3394727"/>
                  </a:lnTo>
                  <a:lnTo>
                    <a:pt x="1055132" y="3384992"/>
                  </a:lnTo>
                  <a:lnTo>
                    <a:pt x="1061206" y="3368354"/>
                  </a:lnTo>
                  <a:lnTo>
                    <a:pt x="1051616" y="3368354"/>
                  </a:lnTo>
                  <a:lnTo>
                    <a:pt x="1043305" y="3377770"/>
                  </a:lnTo>
                  <a:lnTo>
                    <a:pt x="1039151" y="3384050"/>
                  </a:lnTo>
                  <a:lnTo>
                    <a:pt x="1038191" y="3371807"/>
                  </a:lnTo>
                  <a:lnTo>
                    <a:pt x="1047461" y="3350769"/>
                  </a:lnTo>
                  <a:lnTo>
                    <a:pt x="1055772" y="3356735"/>
                  </a:lnTo>
                  <a:lnTo>
                    <a:pt x="1062484" y="3348571"/>
                  </a:lnTo>
                  <a:close/>
                  <a:moveTo>
                    <a:pt x="2665169" y="3319452"/>
                  </a:moveTo>
                  <a:lnTo>
                    <a:pt x="2676488" y="3339638"/>
                  </a:lnTo>
                  <a:lnTo>
                    <a:pt x="2670990" y="3354377"/>
                  </a:lnTo>
                  <a:lnTo>
                    <a:pt x="2659025" y="3347008"/>
                  </a:lnTo>
                  <a:lnTo>
                    <a:pt x="2670990" y="3338356"/>
                  </a:lnTo>
                  <a:close/>
                  <a:moveTo>
                    <a:pt x="1084228" y="3309929"/>
                  </a:moveTo>
                  <a:lnTo>
                    <a:pt x="1082061" y="3317834"/>
                  </a:lnTo>
                  <a:lnTo>
                    <a:pt x="1071529" y="3324217"/>
                  </a:lnTo>
                  <a:lnTo>
                    <a:pt x="1074936" y="3316010"/>
                  </a:lnTo>
                  <a:close/>
                  <a:moveTo>
                    <a:pt x="1113472" y="3303579"/>
                  </a:moveTo>
                  <a:lnTo>
                    <a:pt x="1114392" y="3311286"/>
                  </a:lnTo>
                  <a:lnTo>
                    <a:pt x="1103653" y="3330557"/>
                  </a:lnTo>
                  <a:lnTo>
                    <a:pt x="1101505" y="3345010"/>
                  </a:lnTo>
                  <a:lnTo>
                    <a:pt x="1089538" y="3359143"/>
                  </a:lnTo>
                  <a:lnTo>
                    <a:pt x="1082481" y="3355288"/>
                  </a:lnTo>
                  <a:lnTo>
                    <a:pt x="1083095" y="3352398"/>
                  </a:lnTo>
                  <a:lnTo>
                    <a:pt x="1077879" y="3344048"/>
                  </a:lnTo>
                  <a:lnTo>
                    <a:pt x="1094448" y="3331521"/>
                  </a:lnTo>
                  <a:lnTo>
                    <a:pt x="1089232" y="3330557"/>
                  </a:lnTo>
                  <a:lnTo>
                    <a:pt x="1102425" y="3314499"/>
                  </a:lnTo>
                  <a:close/>
                  <a:moveTo>
                    <a:pt x="2832915" y="3290876"/>
                  </a:moveTo>
                  <a:lnTo>
                    <a:pt x="2848659" y="3298814"/>
                  </a:lnTo>
                  <a:lnTo>
                    <a:pt x="2852437" y="3323262"/>
                  </a:lnTo>
                  <a:lnTo>
                    <a:pt x="2858735" y="3340090"/>
                  </a:lnTo>
                  <a:lnTo>
                    <a:pt x="2859050" y="3355965"/>
                  </a:lnTo>
                  <a:lnTo>
                    <a:pt x="2825673" y="3386761"/>
                  </a:lnTo>
                  <a:lnTo>
                    <a:pt x="2826618" y="3404859"/>
                  </a:lnTo>
                  <a:lnTo>
                    <a:pt x="2846770" y="3426766"/>
                  </a:lnTo>
                  <a:lnTo>
                    <a:pt x="2831341" y="3449944"/>
                  </a:lnTo>
                  <a:lnTo>
                    <a:pt x="2814337" y="3447721"/>
                  </a:lnTo>
                  <a:lnTo>
                    <a:pt x="2814652" y="3457564"/>
                  </a:lnTo>
                  <a:lnTo>
                    <a:pt x="2807095" y="3449944"/>
                  </a:lnTo>
                  <a:lnTo>
                    <a:pt x="2805206" y="3460739"/>
                  </a:lnTo>
                  <a:lnTo>
                    <a:pt x="2820005" y="3480741"/>
                  </a:lnTo>
                  <a:lnTo>
                    <a:pt x="2804261" y="3482964"/>
                  </a:lnTo>
                  <a:lnTo>
                    <a:pt x="2793871" y="3473439"/>
                  </a:lnTo>
                  <a:lnTo>
                    <a:pt x="2782220" y="3471534"/>
                  </a:lnTo>
                  <a:lnTo>
                    <a:pt x="2775923" y="3459786"/>
                  </a:lnTo>
                  <a:lnTo>
                    <a:pt x="2790722" y="3456611"/>
                  </a:lnTo>
                  <a:lnTo>
                    <a:pt x="2777497" y="3440736"/>
                  </a:lnTo>
                  <a:lnTo>
                    <a:pt x="2776237" y="3442641"/>
                  </a:lnTo>
                  <a:lnTo>
                    <a:pt x="2772774" y="3445816"/>
                  </a:lnTo>
                  <a:lnTo>
                    <a:pt x="2770570" y="3447086"/>
                  </a:lnTo>
                  <a:lnTo>
                    <a:pt x="2768366" y="3448674"/>
                  </a:lnTo>
                  <a:lnTo>
                    <a:pt x="2766791" y="3449309"/>
                  </a:lnTo>
                  <a:lnTo>
                    <a:pt x="2766161" y="3449626"/>
                  </a:lnTo>
                  <a:lnTo>
                    <a:pt x="2765217" y="3449626"/>
                  </a:lnTo>
                  <a:lnTo>
                    <a:pt x="2761438" y="3447721"/>
                  </a:lnTo>
                  <a:lnTo>
                    <a:pt x="2756400" y="3445499"/>
                  </a:lnTo>
                  <a:lnTo>
                    <a:pt x="2750733" y="3442324"/>
                  </a:lnTo>
                  <a:lnTo>
                    <a:pt x="2739082" y="3445499"/>
                  </a:lnTo>
                  <a:lnTo>
                    <a:pt x="2730580" y="3434069"/>
                  </a:lnTo>
                  <a:lnTo>
                    <a:pt x="2726172" y="3419146"/>
                  </a:lnTo>
                  <a:lnTo>
                    <a:pt x="2732470" y="3410574"/>
                  </a:lnTo>
                  <a:lnTo>
                    <a:pt x="2721764" y="3395016"/>
                  </a:lnTo>
                  <a:lnTo>
                    <a:pt x="2728691" y="3382316"/>
                  </a:lnTo>
                  <a:lnTo>
                    <a:pt x="2706650" y="3359457"/>
                  </a:lnTo>
                  <a:lnTo>
                    <a:pt x="2712003" y="3352155"/>
                  </a:lnTo>
                  <a:lnTo>
                    <a:pt x="2742546" y="3359140"/>
                  </a:lnTo>
                  <a:lnTo>
                    <a:pt x="2751677" y="3348344"/>
                  </a:lnTo>
                  <a:lnTo>
                    <a:pt x="2760179" y="3334692"/>
                  </a:lnTo>
                  <a:lnTo>
                    <a:pt x="2739082" y="3323262"/>
                  </a:lnTo>
                  <a:lnTo>
                    <a:pt x="2739082" y="3315959"/>
                  </a:lnTo>
                  <a:lnTo>
                    <a:pt x="2755771" y="3325166"/>
                  </a:lnTo>
                  <a:lnTo>
                    <a:pt x="2785054" y="3317547"/>
                  </a:lnTo>
                  <a:lnTo>
                    <a:pt x="2767421" y="3335644"/>
                  </a:lnTo>
                  <a:lnTo>
                    <a:pt x="2773718" y="3341677"/>
                  </a:lnTo>
                  <a:lnTo>
                    <a:pt x="2771514" y="3351202"/>
                  </a:lnTo>
                  <a:lnTo>
                    <a:pt x="2790722" y="3363903"/>
                  </a:lnTo>
                  <a:lnTo>
                    <a:pt x="2795760" y="3341677"/>
                  </a:lnTo>
                  <a:lnTo>
                    <a:pt x="2802057" y="3337549"/>
                  </a:lnTo>
                  <a:lnTo>
                    <a:pt x="2811504" y="3346757"/>
                  </a:lnTo>
                  <a:lnTo>
                    <a:pt x="2811189" y="3334374"/>
                  </a:lnTo>
                  <a:lnTo>
                    <a:pt x="2803002" y="3321674"/>
                  </a:lnTo>
                  <a:close/>
                  <a:moveTo>
                    <a:pt x="1020731" y="3233728"/>
                  </a:moveTo>
                  <a:lnTo>
                    <a:pt x="1016076" y="3241030"/>
                  </a:lnTo>
                  <a:lnTo>
                    <a:pt x="1012090" y="3246428"/>
                  </a:lnTo>
                  <a:lnTo>
                    <a:pt x="1006440" y="3243253"/>
                  </a:lnTo>
                  <a:lnTo>
                    <a:pt x="1012755" y="3234680"/>
                  </a:lnTo>
                  <a:close/>
                  <a:moveTo>
                    <a:pt x="1074260" y="3214677"/>
                  </a:moveTo>
                  <a:lnTo>
                    <a:pt x="1089658" y="3239024"/>
                  </a:lnTo>
                  <a:lnTo>
                    <a:pt x="1106981" y="3246073"/>
                  </a:lnTo>
                  <a:lnTo>
                    <a:pt x="1103774" y="3257926"/>
                  </a:lnTo>
                  <a:lnTo>
                    <a:pt x="1117568" y="3267537"/>
                  </a:lnTo>
                  <a:lnTo>
                    <a:pt x="1101849" y="3281632"/>
                  </a:lnTo>
                  <a:lnTo>
                    <a:pt x="1099603" y="3275225"/>
                  </a:lnTo>
                  <a:lnTo>
                    <a:pt x="1084526" y="3280350"/>
                  </a:lnTo>
                  <a:lnTo>
                    <a:pt x="1077147" y="3285797"/>
                  </a:lnTo>
                  <a:lnTo>
                    <a:pt x="1063353" y="3286117"/>
                  </a:lnTo>
                  <a:lnTo>
                    <a:pt x="1055655" y="3277467"/>
                  </a:lnTo>
                  <a:lnTo>
                    <a:pt x="1067523" y="3266897"/>
                  </a:lnTo>
                  <a:lnTo>
                    <a:pt x="1082601" y="3267856"/>
                  </a:lnTo>
                  <a:lnTo>
                    <a:pt x="1082280" y="3262730"/>
                  </a:lnTo>
                  <a:lnTo>
                    <a:pt x="1070732" y="3261449"/>
                  </a:lnTo>
                  <a:lnTo>
                    <a:pt x="1073618" y="3254081"/>
                  </a:lnTo>
                  <a:lnTo>
                    <a:pt x="1082280" y="3253121"/>
                  </a:lnTo>
                  <a:lnTo>
                    <a:pt x="1087412" y="3242227"/>
                  </a:lnTo>
                  <a:lnTo>
                    <a:pt x="1073618" y="3243190"/>
                  </a:lnTo>
                  <a:lnTo>
                    <a:pt x="1059505" y="3236141"/>
                  </a:lnTo>
                  <a:lnTo>
                    <a:pt x="1056296" y="3224288"/>
                  </a:lnTo>
                  <a:lnTo>
                    <a:pt x="1068165" y="3226530"/>
                  </a:lnTo>
                  <a:lnTo>
                    <a:pt x="1064636" y="3217881"/>
                  </a:lnTo>
                  <a:close/>
                  <a:moveTo>
                    <a:pt x="1036556" y="3211501"/>
                  </a:moveTo>
                  <a:lnTo>
                    <a:pt x="1042954" y="3212454"/>
                  </a:lnTo>
                  <a:lnTo>
                    <a:pt x="1032178" y="3225472"/>
                  </a:lnTo>
                  <a:lnTo>
                    <a:pt x="1020731" y="3227377"/>
                  </a:lnTo>
                  <a:lnTo>
                    <a:pt x="1025442" y="3219122"/>
                  </a:lnTo>
                  <a:close/>
                  <a:moveTo>
                    <a:pt x="1065497" y="3170226"/>
                  </a:moveTo>
                  <a:lnTo>
                    <a:pt x="1066766" y="3176576"/>
                  </a:lnTo>
                  <a:lnTo>
                    <a:pt x="1060416" y="3174354"/>
                  </a:lnTo>
                  <a:close/>
                  <a:moveTo>
                    <a:pt x="2496621" y="3159114"/>
                  </a:moveTo>
                  <a:lnTo>
                    <a:pt x="2512976" y="3161291"/>
                  </a:lnTo>
                  <a:lnTo>
                    <a:pt x="2507000" y="3179948"/>
                  </a:lnTo>
                  <a:lnTo>
                    <a:pt x="2488130" y="3189277"/>
                  </a:lnTo>
                  <a:lnTo>
                    <a:pt x="2479638" y="3174662"/>
                  </a:lnTo>
                  <a:lnTo>
                    <a:pt x="2481839" y="3166888"/>
                  </a:lnTo>
                  <a:lnTo>
                    <a:pt x="2494420" y="3169687"/>
                  </a:lnTo>
                  <a:close/>
                  <a:moveTo>
                    <a:pt x="949493" y="3151177"/>
                  </a:moveTo>
                  <a:lnTo>
                    <a:pt x="957238" y="3156257"/>
                  </a:lnTo>
                  <a:lnTo>
                    <a:pt x="946125" y="3170226"/>
                  </a:lnTo>
                  <a:close/>
                  <a:moveTo>
                    <a:pt x="1053951" y="3149590"/>
                  </a:moveTo>
                  <a:lnTo>
                    <a:pt x="1060416" y="3156763"/>
                  </a:lnTo>
                  <a:lnTo>
                    <a:pt x="1060416" y="3162999"/>
                  </a:lnTo>
                  <a:lnTo>
                    <a:pt x="1052656" y="3167053"/>
                  </a:lnTo>
                  <a:lnTo>
                    <a:pt x="1043924" y="3161127"/>
                  </a:lnTo>
                  <a:lnTo>
                    <a:pt x="1042953" y="3151773"/>
                  </a:lnTo>
                  <a:close/>
                  <a:moveTo>
                    <a:pt x="957696" y="3089266"/>
                  </a:moveTo>
                  <a:lnTo>
                    <a:pt x="969937" y="3097932"/>
                  </a:lnTo>
                  <a:lnTo>
                    <a:pt x="966877" y="3107561"/>
                  </a:lnTo>
                  <a:lnTo>
                    <a:pt x="958002" y="3112696"/>
                  </a:lnTo>
                  <a:lnTo>
                    <a:pt x="965041" y="3133881"/>
                  </a:lnTo>
                  <a:lnTo>
                    <a:pt x="960144" y="3148003"/>
                  </a:lnTo>
                  <a:lnTo>
                    <a:pt x="950657" y="3139337"/>
                  </a:lnTo>
                  <a:lnTo>
                    <a:pt x="946679" y="3129066"/>
                  </a:lnTo>
                  <a:lnTo>
                    <a:pt x="944536" y="3110771"/>
                  </a:lnTo>
                  <a:lnTo>
                    <a:pt x="945148" y="3090550"/>
                  </a:lnTo>
                  <a:close/>
                  <a:moveTo>
                    <a:pt x="2717252" y="3084501"/>
                  </a:moveTo>
                  <a:lnTo>
                    <a:pt x="2722526" y="3100947"/>
                  </a:lnTo>
                  <a:lnTo>
                    <a:pt x="2711048" y="3096433"/>
                  </a:lnTo>
                  <a:lnTo>
                    <a:pt x="2700501" y="3105139"/>
                  </a:lnTo>
                  <a:lnTo>
                    <a:pt x="2695538" y="3099658"/>
                  </a:lnTo>
                  <a:lnTo>
                    <a:pt x="2702673" y="3089016"/>
                  </a:lnTo>
                  <a:close/>
                  <a:moveTo>
                    <a:pt x="1081056" y="3082917"/>
                  </a:moveTo>
                  <a:lnTo>
                    <a:pt x="1085552" y="3084822"/>
                  </a:lnTo>
                  <a:lnTo>
                    <a:pt x="1087404" y="3093394"/>
                  </a:lnTo>
                  <a:lnTo>
                    <a:pt x="1083700" y="3105141"/>
                  </a:lnTo>
                  <a:lnTo>
                    <a:pt x="1081056" y="3095617"/>
                  </a:lnTo>
                  <a:close/>
                  <a:moveTo>
                    <a:pt x="3278151" y="3081329"/>
                  </a:moveTo>
                  <a:lnTo>
                    <a:pt x="3281326" y="3085759"/>
                  </a:lnTo>
                  <a:lnTo>
                    <a:pt x="3275928" y="3099048"/>
                  </a:lnTo>
                  <a:lnTo>
                    <a:pt x="3272118" y="3137019"/>
                  </a:lnTo>
                  <a:lnTo>
                    <a:pt x="3272436" y="3161067"/>
                  </a:lnTo>
                  <a:lnTo>
                    <a:pt x="3256561" y="3174673"/>
                  </a:lnTo>
                  <a:lnTo>
                    <a:pt x="3251481" y="3207581"/>
                  </a:lnTo>
                  <a:lnTo>
                    <a:pt x="3245448" y="3235745"/>
                  </a:lnTo>
                  <a:lnTo>
                    <a:pt x="3232113" y="3264226"/>
                  </a:lnTo>
                  <a:lnTo>
                    <a:pt x="3220365" y="3268655"/>
                  </a:lnTo>
                  <a:cubicBezTo>
                    <a:pt x="3220048" y="3264119"/>
                    <a:pt x="3219730" y="3259584"/>
                    <a:pt x="3219413" y="3255048"/>
                  </a:cubicBezTo>
                  <a:lnTo>
                    <a:pt x="3232430" y="3179419"/>
                  </a:lnTo>
                  <a:lnTo>
                    <a:pt x="3249258" y="3154106"/>
                  </a:lnTo>
                  <a:lnTo>
                    <a:pt x="3259418" y="3133854"/>
                  </a:lnTo>
                  <a:lnTo>
                    <a:pt x="3265768" y="3118034"/>
                  </a:lnTo>
                  <a:lnTo>
                    <a:pt x="3264498" y="3103479"/>
                  </a:lnTo>
                  <a:close/>
                  <a:moveTo>
                    <a:pt x="963890" y="3071804"/>
                  </a:moveTo>
                  <a:lnTo>
                    <a:pt x="974701" y="3076971"/>
                  </a:lnTo>
                  <a:lnTo>
                    <a:pt x="969132" y="3086091"/>
                  </a:lnTo>
                  <a:lnTo>
                    <a:pt x="961597" y="3083963"/>
                  </a:lnTo>
                  <a:lnTo>
                    <a:pt x="954063" y="3080315"/>
                  </a:lnTo>
                  <a:lnTo>
                    <a:pt x="955045" y="3073020"/>
                  </a:lnTo>
                  <a:close/>
                  <a:moveTo>
                    <a:pt x="960350" y="3040054"/>
                  </a:moveTo>
                  <a:lnTo>
                    <a:pt x="976288" y="3041016"/>
                  </a:lnTo>
                  <a:lnTo>
                    <a:pt x="974100" y="3051920"/>
                  </a:lnTo>
                  <a:lnTo>
                    <a:pt x="968788" y="3050637"/>
                  </a:lnTo>
                  <a:lnTo>
                    <a:pt x="970975" y="3059296"/>
                  </a:lnTo>
                  <a:lnTo>
                    <a:pt x="974100" y="3058975"/>
                  </a:lnTo>
                  <a:cubicBezTo>
                    <a:pt x="974413" y="3063251"/>
                    <a:pt x="974725" y="3067528"/>
                    <a:pt x="975038" y="3071804"/>
                  </a:cubicBezTo>
                  <a:lnTo>
                    <a:pt x="960350" y="3064748"/>
                  </a:lnTo>
                  <a:cubicBezTo>
                    <a:pt x="960037" y="3061862"/>
                    <a:pt x="959725" y="3058975"/>
                    <a:pt x="959412" y="3056089"/>
                  </a:cubicBezTo>
                  <a:lnTo>
                    <a:pt x="941600" y="3052882"/>
                  </a:lnTo>
                  <a:lnTo>
                    <a:pt x="936599" y="3043582"/>
                  </a:lnTo>
                  <a:close/>
                  <a:moveTo>
                    <a:pt x="1047716" y="3033705"/>
                  </a:moveTo>
                  <a:lnTo>
                    <a:pt x="1067084" y="3048347"/>
                  </a:lnTo>
                  <a:lnTo>
                    <a:pt x="1069307" y="3077949"/>
                  </a:lnTo>
                  <a:lnTo>
                    <a:pt x="1066132" y="3087498"/>
                  </a:lnTo>
                  <a:lnTo>
                    <a:pt x="1076926" y="3092590"/>
                  </a:lnTo>
                  <a:lnTo>
                    <a:pt x="1079466" y="3109460"/>
                  </a:lnTo>
                  <a:lnTo>
                    <a:pt x="1084229" y="3109460"/>
                  </a:lnTo>
                  <a:lnTo>
                    <a:pt x="1082642" y="3121874"/>
                  </a:lnTo>
                  <a:lnTo>
                    <a:pt x="1108678" y="3115508"/>
                  </a:lnTo>
                  <a:lnTo>
                    <a:pt x="1111218" y="3125057"/>
                  </a:lnTo>
                  <a:lnTo>
                    <a:pt x="1097247" y="3135879"/>
                  </a:lnTo>
                  <a:lnTo>
                    <a:pt x="1089310" y="3154022"/>
                  </a:lnTo>
                  <a:lnTo>
                    <a:pt x="1080737" y="3159115"/>
                  </a:lnTo>
                  <a:lnTo>
                    <a:pt x="1079784" y="3152749"/>
                  </a:lnTo>
                  <a:lnTo>
                    <a:pt x="1081372" y="3135879"/>
                  </a:lnTo>
                  <a:lnTo>
                    <a:pt x="1066766" y="3136198"/>
                  </a:lnTo>
                  <a:lnTo>
                    <a:pt x="1059148" y="3139381"/>
                  </a:lnTo>
                  <a:lnTo>
                    <a:pt x="1055971" y="3132060"/>
                  </a:lnTo>
                  <a:lnTo>
                    <a:pt x="1045494" y="3119009"/>
                  </a:lnTo>
                  <a:lnTo>
                    <a:pt x="1046446" y="3112006"/>
                  </a:lnTo>
                  <a:lnTo>
                    <a:pt x="1044224" y="3098320"/>
                  </a:lnTo>
                  <a:lnTo>
                    <a:pt x="1032158" y="3089726"/>
                  </a:lnTo>
                  <a:cubicBezTo>
                    <a:pt x="1032370" y="3093970"/>
                    <a:pt x="1032581" y="3098213"/>
                    <a:pt x="1032793" y="3102457"/>
                  </a:cubicBezTo>
                  <a:lnTo>
                    <a:pt x="1019777" y="3099275"/>
                  </a:lnTo>
                  <a:lnTo>
                    <a:pt x="1012474" y="3087816"/>
                  </a:lnTo>
                  <a:lnTo>
                    <a:pt x="1008027" y="3077312"/>
                  </a:lnTo>
                  <a:lnTo>
                    <a:pt x="1015331" y="3068718"/>
                  </a:lnTo>
                  <a:lnTo>
                    <a:pt x="1023904" y="3075084"/>
                  </a:lnTo>
                  <a:lnTo>
                    <a:pt x="1028031" y="3071901"/>
                  </a:lnTo>
                  <a:lnTo>
                    <a:pt x="1023904" y="3055031"/>
                  </a:lnTo>
                  <a:lnTo>
                    <a:pt x="1025491" y="3045482"/>
                  </a:lnTo>
                  <a:lnTo>
                    <a:pt x="1032158" y="3060123"/>
                  </a:lnTo>
                  <a:lnTo>
                    <a:pt x="1049304" y="3065217"/>
                  </a:lnTo>
                  <a:lnTo>
                    <a:pt x="1039462" y="3043254"/>
                  </a:lnTo>
                  <a:close/>
                  <a:moveTo>
                    <a:pt x="2663477" y="3014652"/>
                  </a:moveTo>
                  <a:lnTo>
                    <a:pt x="2668550" y="3015608"/>
                  </a:lnTo>
                  <a:lnTo>
                    <a:pt x="2660624" y="3025162"/>
                  </a:lnTo>
                  <a:lnTo>
                    <a:pt x="2651113" y="3049369"/>
                  </a:lnTo>
                  <a:lnTo>
                    <a:pt x="2659673" y="3062110"/>
                  </a:lnTo>
                  <a:lnTo>
                    <a:pt x="2667282" y="3079946"/>
                  </a:lnTo>
                  <a:lnTo>
                    <a:pt x="2665379" y="3098101"/>
                  </a:lnTo>
                  <a:lnTo>
                    <a:pt x="2651747" y="3118168"/>
                  </a:lnTo>
                  <a:lnTo>
                    <a:pt x="2641284" y="3138552"/>
                  </a:lnTo>
                  <a:lnTo>
                    <a:pt x="2639382" y="3148107"/>
                  </a:lnTo>
                  <a:lnTo>
                    <a:pt x="2633992" y="3144922"/>
                  </a:lnTo>
                  <a:lnTo>
                    <a:pt x="2624481" y="3135367"/>
                  </a:lnTo>
                  <a:lnTo>
                    <a:pt x="2607361" y="3133456"/>
                  </a:lnTo>
                  <a:lnTo>
                    <a:pt x="2591509" y="3129315"/>
                  </a:lnTo>
                  <a:lnTo>
                    <a:pt x="2583266" y="3137596"/>
                  </a:lnTo>
                  <a:lnTo>
                    <a:pt x="2569316" y="3133775"/>
                  </a:lnTo>
                  <a:lnTo>
                    <a:pt x="2548392" y="3148744"/>
                  </a:lnTo>
                  <a:lnTo>
                    <a:pt x="2533808" y="3141738"/>
                  </a:lnTo>
                  <a:lnTo>
                    <a:pt x="2530003" y="3127723"/>
                  </a:lnTo>
                  <a:lnTo>
                    <a:pt x="2504006" y="3142693"/>
                  </a:lnTo>
                  <a:lnTo>
                    <a:pt x="2496714" y="3155433"/>
                  </a:lnTo>
                  <a:lnTo>
                    <a:pt x="2471351" y="3164352"/>
                  </a:lnTo>
                  <a:lnTo>
                    <a:pt x="2468180" y="3181551"/>
                  </a:lnTo>
                  <a:lnTo>
                    <a:pt x="2479277" y="3189514"/>
                  </a:lnTo>
                  <a:lnTo>
                    <a:pt x="2479277" y="3193973"/>
                  </a:lnTo>
                  <a:lnTo>
                    <a:pt x="2485617" y="3200343"/>
                  </a:lnTo>
                  <a:lnTo>
                    <a:pt x="2484666" y="3214677"/>
                  </a:lnTo>
                  <a:lnTo>
                    <a:pt x="2473887" y="3211809"/>
                  </a:lnTo>
                  <a:lnTo>
                    <a:pt x="2477057" y="3200343"/>
                  </a:lnTo>
                  <a:lnTo>
                    <a:pt x="2468814" y="3205439"/>
                  </a:lnTo>
                  <a:lnTo>
                    <a:pt x="2458986" y="3192062"/>
                  </a:lnTo>
                  <a:lnTo>
                    <a:pt x="2449475" y="3187921"/>
                  </a:lnTo>
                  <a:lnTo>
                    <a:pt x="2452328" y="3178047"/>
                  </a:lnTo>
                  <a:lnTo>
                    <a:pt x="2456767" y="3149381"/>
                  </a:lnTo>
                  <a:lnTo>
                    <a:pt x="2481813" y="3128041"/>
                  </a:lnTo>
                  <a:lnTo>
                    <a:pt x="2509396" y="3122945"/>
                  </a:lnTo>
                  <a:lnTo>
                    <a:pt x="2521760" y="3114345"/>
                  </a:lnTo>
                  <a:lnTo>
                    <a:pt x="2562024" y="3109568"/>
                  </a:lnTo>
                  <a:lnTo>
                    <a:pt x="2582632" y="3077717"/>
                  </a:lnTo>
                  <a:lnTo>
                    <a:pt x="2602605" y="3055421"/>
                  </a:lnTo>
                  <a:lnTo>
                    <a:pt x="2615287" y="3047459"/>
                  </a:lnTo>
                  <a:lnTo>
                    <a:pt x="2630188" y="3047459"/>
                  </a:lnTo>
                  <a:lnTo>
                    <a:pt x="2642553" y="3036947"/>
                  </a:lnTo>
                  <a:close/>
                  <a:moveTo>
                    <a:pt x="3448413" y="2979732"/>
                  </a:moveTo>
                  <a:lnTo>
                    <a:pt x="3453791" y="2990488"/>
                  </a:lnTo>
                  <a:lnTo>
                    <a:pt x="3465498" y="2979732"/>
                  </a:lnTo>
                  <a:lnTo>
                    <a:pt x="3471826" y="2991437"/>
                  </a:lnTo>
                  <a:lnTo>
                    <a:pt x="3467396" y="3010102"/>
                  </a:lnTo>
                  <a:lnTo>
                    <a:pt x="3453159" y="3013582"/>
                  </a:lnTo>
                  <a:lnTo>
                    <a:pt x="3450311" y="3061035"/>
                  </a:lnTo>
                  <a:lnTo>
                    <a:pt x="3458537" y="3074321"/>
                  </a:lnTo>
                  <a:lnTo>
                    <a:pt x="3441769" y="3080016"/>
                  </a:lnTo>
                  <a:cubicBezTo>
                    <a:pt x="3441874" y="3085816"/>
                    <a:pt x="3441980" y="3091615"/>
                    <a:pt x="3442085" y="3097415"/>
                  </a:cubicBezTo>
                  <a:lnTo>
                    <a:pt x="3430378" y="3099630"/>
                  </a:lnTo>
                  <a:lnTo>
                    <a:pt x="3407598" y="3133480"/>
                  </a:lnTo>
                  <a:cubicBezTo>
                    <a:pt x="3407914" y="3138752"/>
                    <a:pt x="3408231" y="3144024"/>
                    <a:pt x="3408547" y="3149296"/>
                  </a:cubicBezTo>
                  <a:lnTo>
                    <a:pt x="3381338" y="3155940"/>
                  </a:lnTo>
                  <a:lnTo>
                    <a:pt x="3399056" y="3131898"/>
                  </a:lnTo>
                  <a:lnTo>
                    <a:pt x="3405384" y="3121142"/>
                  </a:lnTo>
                  <a:lnTo>
                    <a:pt x="3388615" y="3129683"/>
                  </a:lnTo>
                  <a:lnTo>
                    <a:pt x="3390197" y="3106272"/>
                  </a:lnTo>
                  <a:lnTo>
                    <a:pt x="3384818" y="3092037"/>
                  </a:lnTo>
                  <a:lnTo>
                    <a:pt x="3394626" y="3078118"/>
                  </a:lnTo>
                  <a:lnTo>
                    <a:pt x="3384502" y="3050912"/>
                  </a:lnTo>
                  <a:lnTo>
                    <a:pt x="3412977" y="3012000"/>
                  </a:lnTo>
                  <a:lnTo>
                    <a:pt x="3414559" y="2994917"/>
                  </a:lnTo>
                  <a:lnTo>
                    <a:pt x="3442085" y="2991437"/>
                  </a:lnTo>
                  <a:close/>
                  <a:moveTo>
                    <a:pt x="3493415" y="2962270"/>
                  </a:moveTo>
                  <a:lnTo>
                    <a:pt x="3495638" y="2975755"/>
                  </a:lnTo>
                  <a:lnTo>
                    <a:pt x="3483890" y="2974150"/>
                  </a:lnTo>
                  <a:lnTo>
                    <a:pt x="3475318" y="2990845"/>
                  </a:lnTo>
                  <a:lnTo>
                    <a:pt x="3473413" y="2976076"/>
                  </a:lnTo>
                  <a:close/>
                  <a:moveTo>
                    <a:pt x="2769847" y="2960682"/>
                  </a:moveTo>
                  <a:lnTo>
                    <a:pt x="2770150" y="2978807"/>
                  </a:lnTo>
                  <a:lnTo>
                    <a:pt x="2761986" y="2994019"/>
                  </a:lnTo>
                  <a:lnTo>
                    <a:pt x="2751100" y="2971363"/>
                  </a:lnTo>
                  <a:lnTo>
                    <a:pt x="2754728" y="2961977"/>
                  </a:lnTo>
                  <a:close/>
                  <a:moveTo>
                    <a:pt x="1053114" y="2895591"/>
                  </a:moveTo>
                  <a:lnTo>
                    <a:pt x="1060733" y="2896547"/>
                  </a:lnTo>
                  <a:lnTo>
                    <a:pt x="1066448" y="2921057"/>
                  </a:lnTo>
                  <a:lnTo>
                    <a:pt x="1051527" y="2933787"/>
                  </a:lnTo>
                  <a:lnTo>
                    <a:pt x="1053749" y="2941110"/>
                  </a:lnTo>
                  <a:lnTo>
                    <a:pt x="1068353" y="2926149"/>
                  </a:lnTo>
                  <a:lnTo>
                    <a:pt x="1071528" y="2931239"/>
                  </a:lnTo>
                  <a:lnTo>
                    <a:pt x="1063274" y="2946204"/>
                  </a:lnTo>
                  <a:lnTo>
                    <a:pt x="1051844" y="2947478"/>
                  </a:lnTo>
                  <a:lnTo>
                    <a:pt x="1042318" y="2957981"/>
                  </a:lnTo>
                  <a:lnTo>
                    <a:pt x="1030571" y="2965621"/>
                  </a:lnTo>
                  <a:lnTo>
                    <a:pt x="1041365" y="2967849"/>
                  </a:lnTo>
                  <a:lnTo>
                    <a:pt x="1043271" y="2977080"/>
                  </a:lnTo>
                  <a:lnTo>
                    <a:pt x="1040413" y="2983446"/>
                  </a:lnTo>
                  <a:lnTo>
                    <a:pt x="1028983" y="2991722"/>
                  </a:lnTo>
                  <a:lnTo>
                    <a:pt x="1020413" y="2991085"/>
                  </a:lnTo>
                  <a:lnTo>
                    <a:pt x="1010885" y="2990130"/>
                  </a:lnTo>
                  <a:lnTo>
                    <a:pt x="1009614" y="2997451"/>
                  </a:lnTo>
                  <a:lnTo>
                    <a:pt x="1004853" y="3013366"/>
                  </a:lnTo>
                  <a:lnTo>
                    <a:pt x="987717" y="3021006"/>
                  </a:lnTo>
                  <a:lnTo>
                    <a:pt x="976287" y="3013366"/>
                  </a:lnTo>
                  <a:lnTo>
                    <a:pt x="986765" y="3006045"/>
                  </a:lnTo>
                  <a:lnTo>
                    <a:pt x="995010" y="2991085"/>
                  </a:lnTo>
                  <a:lnTo>
                    <a:pt x="986447" y="2987266"/>
                  </a:lnTo>
                  <a:lnTo>
                    <a:pt x="983272" y="2980900"/>
                  </a:lnTo>
                  <a:lnTo>
                    <a:pt x="991845" y="2974534"/>
                  </a:lnTo>
                  <a:lnTo>
                    <a:pt x="980097" y="2974534"/>
                  </a:lnTo>
                  <a:lnTo>
                    <a:pt x="976605" y="2955434"/>
                  </a:lnTo>
                  <a:lnTo>
                    <a:pt x="989305" y="2938244"/>
                  </a:lnTo>
                  <a:lnTo>
                    <a:pt x="995645" y="2945568"/>
                  </a:lnTo>
                  <a:lnTo>
                    <a:pt x="996597" y="2940473"/>
                  </a:lnTo>
                  <a:lnTo>
                    <a:pt x="1009297" y="2942384"/>
                  </a:lnTo>
                  <a:lnTo>
                    <a:pt x="1012473" y="2950025"/>
                  </a:lnTo>
                  <a:lnTo>
                    <a:pt x="1012473" y="2939200"/>
                  </a:lnTo>
                  <a:lnTo>
                    <a:pt x="1014377" y="2930921"/>
                  </a:lnTo>
                  <a:lnTo>
                    <a:pt x="1042000" y="2909597"/>
                  </a:lnTo>
                  <a:lnTo>
                    <a:pt x="1051209" y="2904186"/>
                  </a:lnTo>
                  <a:close/>
                  <a:moveTo>
                    <a:pt x="1350059" y="2857495"/>
                  </a:moveTo>
                  <a:lnTo>
                    <a:pt x="1357674" y="2864802"/>
                  </a:lnTo>
                  <a:lnTo>
                    <a:pt x="1355452" y="2876239"/>
                  </a:lnTo>
                  <a:lnTo>
                    <a:pt x="1359577" y="2883863"/>
                  </a:lnTo>
                  <a:lnTo>
                    <a:pt x="1370365" y="2885769"/>
                  </a:lnTo>
                  <a:lnTo>
                    <a:pt x="1361164" y="2908962"/>
                  </a:lnTo>
                  <a:lnTo>
                    <a:pt x="1339906" y="2921989"/>
                  </a:lnTo>
                  <a:lnTo>
                    <a:pt x="1307551" y="2950584"/>
                  </a:lnTo>
                  <a:lnTo>
                    <a:pt x="1298350" y="2965517"/>
                  </a:lnTo>
                  <a:lnTo>
                    <a:pt x="1284393" y="2971871"/>
                  </a:lnTo>
                  <a:lnTo>
                    <a:pt x="1283441" y="2979495"/>
                  </a:lnTo>
                  <a:lnTo>
                    <a:pt x="1266628" y="2996334"/>
                  </a:lnTo>
                  <a:lnTo>
                    <a:pt x="1259332" y="2995381"/>
                  </a:lnTo>
                  <a:lnTo>
                    <a:pt x="1243469" y="2999829"/>
                  </a:lnTo>
                  <a:lnTo>
                    <a:pt x="1258381" y="3002688"/>
                  </a:lnTo>
                  <a:lnTo>
                    <a:pt x="1261553" y="3008089"/>
                  </a:lnTo>
                  <a:lnTo>
                    <a:pt x="1290103" y="2999193"/>
                  </a:lnTo>
                  <a:lnTo>
                    <a:pt x="1295496" y="3001417"/>
                  </a:lnTo>
                  <a:lnTo>
                    <a:pt x="1278683" y="3023657"/>
                  </a:lnTo>
                  <a:lnTo>
                    <a:pt x="1272973" y="3016667"/>
                  </a:lnTo>
                  <a:lnTo>
                    <a:pt x="1246006" y="3027152"/>
                  </a:lnTo>
                  <a:lnTo>
                    <a:pt x="1232366" y="3043037"/>
                  </a:lnTo>
                  <a:lnTo>
                    <a:pt x="1233635" y="3047167"/>
                  </a:lnTo>
                  <a:lnTo>
                    <a:pt x="1246006" y="3037636"/>
                  </a:lnTo>
                  <a:lnTo>
                    <a:pt x="1261870" y="3031282"/>
                  </a:lnTo>
                  <a:lnTo>
                    <a:pt x="1267262" y="3030964"/>
                  </a:lnTo>
                  <a:lnTo>
                    <a:pt x="1261870" y="3052251"/>
                  </a:lnTo>
                  <a:lnTo>
                    <a:pt x="1251719" y="3057652"/>
                  </a:lnTo>
                  <a:lnTo>
                    <a:pt x="1240931" y="3060193"/>
                  </a:lnTo>
                  <a:lnTo>
                    <a:pt x="1234586" y="3058923"/>
                  </a:lnTo>
                  <a:lnTo>
                    <a:pt x="1231415" y="3062099"/>
                  </a:lnTo>
                  <a:lnTo>
                    <a:pt x="1248227" y="3072584"/>
                  </a:lnTo>
                  <a:lnTo>
                    <a:pt x="1255844" y="3071313"/>
                  </a:lnTo>
                  <a:lnTo>
                    <a:pt x="1272656" y="3057652"/>
                  </a:lnTo>
                  <a:lnTo>
                    <a:pt x="1267262" y="3051297"/>
                  </a:lnTo>
                  <a:lnTo>
                    <a:pt x="1289468" y="3046849"/>
                  </a:lnTo>
                  <a:lnTo>
                    <a:pt x="1293592" y="3042719"/>
                  </a:lnTo>
                  <a:lnTo>
                    <a:pt x="1308502" y="3041448"/>
                  </a:lnTo>
                  <a:lnTo>
                    <a:pt x="1318970" y="3038271"/>
                  </a:lnTo>
                  <a:lnTo>
                    <a:pt x="1327217" y="3031599"/>
                  </a:lnTo>
                  <a:lnTo>
                    <a:pt x="1342126" y="3025245"/>
                  </a:lnTo>
                  <a:lnTo>
                    <a:pt x="1358942" y="3031282"/>
                  </a:lnTo>
                  <a:lnTo>
                    <a:pt x="1371634" y="3035730"/>
                  </a:lnTo>
                  <a:lnTo>
                    <a:pt x="1382421" y="3030011"/>
                  </a:lnTo>
                  <a:lnTo>
                    <a:pt x="1401459" y="3024610"/>
                  </a:lnTo>
                  <a:lnTo>
                    <a:pt x="1414150" y="3030964"/>
                  </a:lnTo>
                  <a:lnTo>
                    <a:pt x="1437305" y="3028423"/>
                  </a:lnTo>
                  <a:lnTo>
                    <a:pt x="1461412" y="3029375"/>
                  </a:lnTo>
                  <a:lnTo>
                    <a:pt x="1474101" y="3033506"/>
                  </a:lnTo>
                  <a:lnTo>
                    <a:pt x="1481080" y="3052568"/>
                  </a:lnTo>
                  <a:lnTo>
                    <a:pt x="1479176" y="3086245"/>
                  </a:lnTo>
                  <a:lnTo>
                    <a:pt x="1459192" y="3112932"/>
                  </a:lnTo>
                  <a:lnTo>
                    <a:pt x="1455069" y="3142162"/>
                  </a:lnTo>
                  <a:lnTo>
                    <a:pt x="1440795" y="3172026"/>
                  </a:lnTo>
                  <a:lnTo>
                    <a:pt x="1437940" y="3193312"/>
                  </a:lnTo>
                  <a:lnTo>
                    <a:pt x="1422080" y="3203797"/>
                  </a:lnTo>
                  <a:lnTo>
                    <a:pt x="1420812" y="3217460"/>
                  </a:lnTo>
                  <a:lnTo>
                    <a:pt x="1406535" y="3226990"/>
                  </a:lnTo>
                  <a:lnTo>
                    <a:pt x="1402092" y="3238747"/>
                  </a:lnTo>
                  <a:lnTo>
                    <a:pt x="1394161" y="3252727"/>
                  </a:lnTo>
                  <a:lnTo>
                    <a:pt x="1371634" y="3245102"/>
                  </a:lnTo>
                  <a:lnTo>
                    <a:pt x="1358942" y="3257175"/>
                  </a:lnTo>
                  <a:lnTo>
                    <a:pt x="1361164" y="3262260"/>
                  </a:lnTo>
                  <a:lnTo>
                    <a:pt x="1370682" y="3255904"/>
                  </a:lnTo>
                  <a:lnTo>
                    <a:pt x="1383373" y="3254634"/>
                  </a:lnTo>
                  <a:lnTo>
                    <a:pt x="1391940" y="3260035"/>
                  </a:lnTo>
                  <a:lnTo>
                    <a:pt x="1389718" y="3266390"/>
                  </a:lnTo>
                  <a:lnTo>
                    <a:pt x="1401459" y="3270203"/>
                  </a:lnTo>
                  <a:lnTo>
                    <a:pt x="1404631" y="3277827"/>
                  </a:lnTo>
                  <a:lnTo>
                    <a:pt x="1403679" y="3283230"/>
                  </a:lnTo>
                  <a:lnTo>
                    <a:pt x="1399237" y="3289581"/>
                  </a:lnTo>
                  <a:lnTo>
                    <a:pt x="1385911" y="3289581"/>
                  </a:lnTo>
                  <a:lnTo>
                    <a:pt x="1374172" y="3288629"/>
                  </a:lnTo>
                  <a:lnTo>
                    <a:pt x="1371000" y="3297844"/>
                  </a:lnTo>
                  <a:lnTo>
                    <a:pt x="1363702" y="3307374"/>
                  </a:lnTo>
                  <a:lnTo>
                    <a:pt x="1348790" y="3314363"/>
                  </a:lnTo>
                  <a:lnTo>
                    <a:pt x="1338636" y="3312140"/>
                  </a:lnTo>
                  <a:lnTo>
                    <a:pt x="1312944" y="3312457"/>
                  </a:lnTo>
                  <a:lnTo>
                    <a:pt x="1288834" y="3314682"/>
                  </a:lnTo>
                  <a:lnTo>
                    <a:pt x="1288834" y="3319766"/>
                  </a:lnTo>
                  <a:lnTo>
                    <a:pt x="1303426" y="3317859"/>
                  </a:lnTo>
                  <a:lnTo>
                    <a:pt x="1319287" y="3319448"/>
                  </a:lnTo>
                  <a:lnTo>
                    <a:pt x="1331022" y="3323896"/>
                  </a:lnTo>
                  <a:lnTo>
                    <a:pt x="1346886" y="3328663"/>
                  </a:lnTo>
                  <a:lnTo>
                    <a:pt x="1369412" y="3330886"/>
                  </a:lnTo>
                  <a:lnTo>
                    <a:pt x="1377662" y="3328663"/>
                  </a:lnTo>
                  <a:lnTo>
                    <a:pt x="1392257" y="3315000"/>
                  </a:lnTo>
                  <a:lnTo>
                    <a:pt x="1403996" y="3315635"/>
                  </a:lnTo>
                  <a:lnTo>
                    <a:pt x="1415736" y="3321989"/>
                  </a:lnTo>
                  <a:lnTo>
                    <a:pt x="1426204" y="3333427"/>
                  </a:lnTo>
                  <a:lnTo>
                    <a:pt x="1441112" y="3338512"/>
                  </a:lnTo>
                  <a:lnTo>
                    <a:pt x="1459192" y="3345818"/>
                  </a:lnTo>
                  <a:lnTo>
                    <a:pt x="1482666" y="3379492"/>
                  </a:lnTo>
                  <a:lnTo>
                    <a:pt x="1484252" y="3380763"/>
                  </a:lnTo>
                  <a:lnTo>
                    <a:pt x="1486474" y="3382034"/>
                  </a:lnTo>
                  <a:lnTo>
                    <a:pt x="1492503" y="3385847"/>
                  </a:lnTo>
                  <a:lnTo>
                    <a:pt x="1500748" y="3389659"/>
                  </a:lnTo>
                  <a:lnTo>
                    <a:pt x="1512809" y="3414758"/>
                  </a:lnTo>
                  <a:lnTo>
                    <a:pt x="1502335" y="3420477"/>
                  </a:lnTo>
                  <a:lnTo>
                    <a:pt x="1497895" y="3429056"/>
                  </a:lnTo>
                  <a:lnTo>
                    <a:pt x="1508679" y="3433821"/>
                  </a:lnTo>
                  <a:lnTo>
                    <a:pt x="1515344" y="3449707"/>
                  </a:lnTo>
                  <a:lnTo>
                    <a:pt x="1519468" y="3486562"/>
                  </a:lnTo>
                  <a:lnTo>
                    <a:pt x="1529300" y="3508484"/>
                  </a:lnTo>
                  <a:lnTo>
                    <a:pt x="1526130" y="3514838"/>
                  </a:lnTo>
                  <a:lnTo>
                    <a:pt x="1538820" y="3520239"/>
                  </a:lnTo>
                  <a:lnTo>
                    <a:pt x="1544213" y="3527229"/>
                  </a:lnTo>
                  <a:lnTo>
                    <a:pt x="1553094" y="3538031"/>
                  </a:lnTo>
                  <a:lnTo>
                    <a:pt x="1546752" y="3549469"/>
                  </a:lnTo>
                  <a:lnTo>
                    <a:pt x="1540406" y="3565672"/>
                  </a:lnTo>
                  <a:lnTo>
                    <a:pt x="1546752" y="3559318"/>
                  </a:lnTo>
                  <a:lnTo>
                    <a:pt x="1557220" y="3557730"/>
                  </a:lnTo>
                  <a:lnTo>
                    <a:pt x="1560393" y="3552328"/>
                  </a:lnTo>
                  <a:lnTo>
                    <a:pt x="1569910" y="3552328"/>
                  </a:lnTo>
                  <a:lnTo>
                    <a:pt x="1578475" y="3560907"/>
                  </a:lnTo>
                  <a:lnTo>
                    <a:pt x="1594337" y="3572344"/>
                  </a:lnTo>
                  <a:lnTo>
                    <a:pt x="1618764" y="3594267"/>
                  </a:lnTo>
                  <a:lnTo>
                    <a:pt x="1629867" y="3618413"/>
                  </a:lnTo>
                  <a:lnTo>
                    <a:pt x="1648901" y="3631121"/>
                  </a:lnTo>
                  <a:lnTo>
                    <a:pt x="1640335" y="3642559"/>
                  </a:lnTo>
                  <a:lnTo>
                    <a:pt x="1655563" y="3681320"/>
                  </a:lnTo>
                  <a:lnTo>
                    <a:pt x="1679355" y="3704196"/>
                  </a:lnTo>
                  <a:lnTo>
                    <a:pt x="1685700" y="3721352"/>
                  </a:lnTo>
                  <a:lnTo>
                    <a:pt x="1674914" y="3709597"/>
                  </a:lnTo>
                  <a:lnTo>
                    <a:pt x="1654928" y="3713092"/>
                  </a:lnTo>
                  <a:lnTo>
                    <a:pt x="1649535" y="3708961"/>
                  </a:lnTo>
                  <a:lnTo>
                    <a:pt x="1635894" y="3708961"/>
                  </a:lnTo>
                  <a:lnTo>
                    <a:pt x="1620032" y="3699748"/>
                  </a:lnTo>
                  <a:lnTo>
                    <a:pt x="1602902" y="3700701"/>
                  </a:lnTo>
                  <a:lnTo>
                    <a:pt x="1589261" y="3700065"/>
                  </a:lnTo>
                  <a:lnTo>
                    <a:pt x="1586406" y="3706420"/>
                  </a:lnTo>
                  <a:lnTo>
                    <a:pt x="1599730" y="3705149"/>
                  </a:lnTo>
                  <a:lnTo>
                    <a:pt x="1612419" y="3705149"/>
                  </a:lnTo>
                  <a:lnTo>
                    <a:pt x="1620984" y="3712456"/>
                  </a:lnTo>
                  <a:lnTo>
                    <a:pt x="1633674" y="3713092"/>
                  </a:lnTo>
                  <a:lnTo>
                    <a:pt x="1646363" y="3712138"/>
                  </a:lnTo>
                  <a:lnTo>
                    <a:pt x="1653976" y="3722623"/>
                  </a:lnTo>
                  <a:lnTo>
                    <a:pt x="1668569" y="3729930"/>
                  </a:lnTo>
                  <a:lnTo>
                    <a:pt x="1683796" y="3745498"/>
                  </a:lnTo>
                  <a:lnTo>
                    <a:pt x="1692361" y="3760113"/>
                  </a:lnTo>
                  <a:lnTo>
                    <a:pt x="1694899" y="3787436"/>
                  </a:lnTo>
                  <a:lnTo>
                    <a:pt x="1687286" y="3799192"/>
                  </a:lnTo>
                  <a:lnTo>
                    <a:pt x="1673962" y="3811900"/>
                  </a:lnTo>
                  <a:lnTo>
                    <a:pt x="1665397" y="3830963"/>
                  </a:lnTo>
                  <a:lnTo>
                    <a:pt x="1673962" y="3841766"/>
                  </a:lnTo>
                  <a:lnTo>
                    <a:pt x="1692044" y="3848755"/>
                  </a:lnTo>
                  <a:lnTo>
                    <a:pt x="1697437" y="3846531"/>
                  </a:lnTo>
                  <a:lnTo>
                    <a:pt x="1701561" y="3831599"/>
                  </a:lnTo>
                  <a:lnTo>
                    <a:pt x="1705368" y="3820161"/>
                  </a:lnTo>
                  <a:lnTo>
                    <a:pt x="1720278" y="3816984"/>
                  </a:lnTo>
                  <a:lnTo>
                    <a:pt x="1733918" y="3814760"/>
                  </a:lnTo>
                  <a:lnTo>
                    <a:pt x="1755173" y="3818572"/>
                  </a:lnTo>
                  <a:lnTo>
                    <a:pt x="1800854" y="3826833"/>
                  </a:lnTo>
                  <a:lnTo>
                    <a:pt x="1812592" y="3845578"/>
                  </a:lnTo>
                  <a:lnTo>
                    <a:pt x="1835115" y="3887516"/>
                  </a:lnTo>
                  <a:lnTo>
                    <a:pt x="1831308" y="3910709"/>
                  </a:lnTo>
                  <a:lnTo>
                    <a:pt x="1824964" y="3936126"/>
                  </a:lnTo>
                  <a:lnTo>
                    <a:pt x="1809419" y="3962814"/>
                  </a:lnTo>
                  <a:lnTo>
                    <a:pt x="1796730" y="3960590"/>
                  </a:lnTo>
                  <a:lnTo>
                    <a:pt x="1785310" y="3966945"/>
                  </a:lnTo>
                  <a:lnTo>
                    <a:pt x="1785310" y="3980606"/>
                  </a:lnTo>
                  <a:lnTo>
                    <a:pt x="1791655" y="3986007"/>
                  </a:lnTo>
                  <a:lnTo>
                    <a:pt x="1788482" y="3996810"/>
                  </a:lnTo>
                  <a:lnTo>
                    <a:pt x="1776745" y="3999987"/>
                  </a:lnTo>
                  <a:lnTo>
                    <a:pt x="1765642" y="3998716"/>
                  </a:lnTo>
                  <a:lnTo>
                    <a:pt x="1759297" y="3994903"/>
                  </a:lnTo>
                  <a:lnTo>
                    <a:pt x="1753904" y="4003482"/>
                  </a:lnTo>
                  <a:lnTo>
                    <a:pt x="1741215" y="4002211"/>
                  </a:lnTo>
                  <a:lnTo>
                    <a:pt x="1734870" y="4005388"/>
                  </a:lnTo>
                  <a:lnTo>
                    <a:pt x="1750732" y="4014602"/>
                  </a:lnTo>
                  <a:lnTo>
                    <a:pt x="1749780" y="4023180"/>
                  </a:lnTo>
                  <a:lnTo>
                    <a:pt x="1741532" y="4031758"/>
                  </a:lnTo>
                  <a:lnTo>
                    <a:pt x="1737408" y="4046691"/>
                  </a:lnTo>
                  <a:lnTo>
                    <a:pt x="1728843" y="4053998"/>
                  </a:lnTo>
                  <a:lnTo>
                    <a:pt x="1712981" y="4047962"/>
                  </a:lnTo>
                  <a:lnTo>
                    <a:pt x="1726622" y="4058128"/>
                  </a:lnTo>
                  <a:lnTo>
                    <a:pt x="1714250" y="4069884"/>
                  </a:lnTo>
                  <a:lnTo>
                    <a:pt x="1719643" y="4075285"/>
                  </a:lnTo>
                  <a:lnTo>
                    <a:pt x="1730112" y="4063530"/>
                  </a:lnTo>
                  <a:lnTo>
                    <a:pt x="1740898" y="4072743"/>
                  </a:lnTo>
                  <a:lnTo>
                    <a:pt x="1762152" y="4075920"/>
                  </a:lnTo>
                  <a:lnTo>
                    <a:pt x="1773255" y="4070519"/>
                  </a:lnTo>
                  <a:lnTo>
                    <a:pt x="1794510" y="4063847"/>
                  </a:lnTo>
                  <a:lnTo>
                    <a:pt x="1804027" y="4065118"/>
                  </a:lnTo>
                  <a:lnTo>
                    <a:pt x="1797682" y="4074650"/>
                  </a:lnTo>
                  <a:lnTo>
                    <a:pt x="1801171" y="4096572"/>
                  </a:lnTo>
                  <a:lnTo>
                    <a:pt x="1793875" y="4105150"/>
                  </a:lnTo>
                  <a:lnTo>
                    <a:pt x="1761200" y="4113728"/>
                  </a:lnTo>
                  <a:lnTo>
                    <a:pt x="1756125" y="4134062"/>
                  </a:lnTo>
                  <a:lnTo>
                    <a:pt x="1726622" y="4139463"/>
                  </a:lnTo>
                  <a:lnTo>
                    <a:pt x="1673010" y="4158844"/>
                  </a:lnTo>
                  <a:lnTo>
                    <a:pt x="1660956" y="4150583"/>
                  </a:lnTo>
                  <a:lnTo>
                    <a:pt x="1611468" y="4149948"/>
                  </a:lnTo>
                  <a:lnTo>
                    <a:pt x="1601950" y="4165833"/>
                  </a:lnTo>
                  <a:lnTo>
                    <a:pt x="1583868" y="4158844"/>
                  </a:lnTo>
                  <a:lnTo>
                    <a:pt x="1579744" y="4148041"/>
                  </a:lnTo>
                  <a:lnTo>
                    <a:pt x="1568958" y="4147088"/>
                  </a:lnTo>
                  <a:lnTo>
                    <a:pt x="1564834" y="4144229"/>
                  </a:lnTo>
                  <a:lnTo>
                    <a:pt x="1557220" y="4153760"/>
                  </a:lnTo>
                  <a:lnTo>
                    <a:pt x="1548972" y="4149630"/>
                  </a:lnTo>
                  <a:lnTo>
                    <a:pt x="1535013" y="4131838"/>
                  </a:lnTo>
                  <a:lnTo>
                    <a:pt x="1520103" y="4131838"/>
                  </a:lnTo>
                  <a:lnTo>
                    <a:pt x="1528668" y="4139463"/>
                  </a:lnTo>
                  <a:lnTo>
                    <a:pt x="1532792" y="4145500"/>
                  </a:lnTo>
                  <a:lnTo>
                    <a:pt x="1530254" y="4151854"/>
                  </a:lnTo>
                  <a:lnTo>
                    <a:pt x="1514075" y="4162656"/>
                  </a:lnTo>
                  <a:lnTo>
                    <a:pt x="1509948" y="4168057"/>
                  </a:lnTo>
                  <a:lnTo>
                    <a:pt x="1494090" y="4165833"/>
                  </a:lnTo>
                  <a:lnTo>
                    <a:pt x="1478224" y="4159479"/>
                  </a:lnTo>
                  <a:lnTo>
                    <a:pt x="1472832" y="4168057"/>
                  </a:lnTo>
                  <a:lnTo>
                    <a:pt x="1485838" y="4176636"/>
                  </a:lnTo>
                  <a:lnTo>
                    <a:pt x="1474101" y="4191250"/>
                  </a:lnTo>
                  <a:lnTo>
                    <a:pt x="1469977" y="4187120"/>
                  </a:lnTo>
                  <a:lnTo>
                    <a:pt x="1450946" y="4184261"/>
                  </a:lnTo>
                  <a:lnTo>
                    <a:pt x="1430645" y="4191886"/>
                  </a:lnTo>
                  <a:lnTo>
                    <a:pt x="1416053" y="4168693"/>
                  </a:lnTo>
                  <a:lnTo>
                    <a:pt x="1375758" y="4165833"/>
                  </a:lnTo>
                  <a:lnTo>
                    <a:pt x="1351645" y="4183943"/>
                  </a:lnTo>
                  <a:lnTo>
                    <a:pt x="1339906" y="4182037"/>
                  </a:lnTo>
                  <a:lnTo>
                    <a:pt x="1335781" y="4172505"/>
                  </a:lnTo>
                  <a:lnTo>
                    <a:pt x="1324997" y="4196969"/>
                  </a:lnTo>
                  <a:cubicBezTo>
                    <a:pt x="1325525" y="4208513"/>
                    <a:pt x="1326054" y="4220056"/>
                    <a:pt x="1326582" y="4231600"/>
                  </a:cubicBezTo>
                  <a:lnTo>
                    <a:pt x="1311992" y="4234777"/>
                  </a:lnTo>
                  <a:lnTo>
                    <a:pt x="1296130" y="4227787"/>
                  </a:lnTo>
                  <a:lnTo>
                    <a:pt x="1271704" y="4224928"/>
                  </a:lnTo>
                  <a:lnTo>
                    <a:pt x="1243152" y="4215397"/>
                  </a:lnTo>
                  <a:lnTo>
                    <a:pt x="1218725" y="4217938"/>
                  </a:lnTo>
                  <a:lnTo>
                    <a:pt x="1211112" y="4233824"/>
                  </a:lnTo>
                  <a:lnTo>
                    <a:pt x="1181926" y="4251934"/>
                  </a:lnTo>
                  <a:lnTo>
                    <a:pt x="1187319" y="4266866"/>
                  </a:lnTo>
                  <a:lnTo>
                    <a:pt x="1184464" y="4275127"/>
                  </a:lnTo>
                  <a:lnTo>
                    <a:pt x="1171774" y="4270043"/>
                  </a:lnTo>
                  <a:lnTo>
                    <a:pt x="1150519" y="4257653"/>
                  </a:lnTo>
                  <a:lnTo>
                    <a:pt x="1135608" y="4262736"/>
                  </a:lnTo>
                  <a:lnTo>
                    <a:pt x="1134657" y="4274491"/>
                  </a:lnTo>
                  <a:lnTo>
                    <a:pt x="1120698" y="4263371"/>
                  </a:lnTo>
                  <a:lnTo>
                    <a:pt x="1125139" y="4249392"/>
                  </a:lnTo>
                  <a:lnTo>
                    <a:pt x="1137512" y="4250027"/>
                  </a:lnTo>
                  <a:lnTo>
                    <a:pt x="1141636" y="4243038"/>
                  </a:lnTo>
                  <a:lnTo>
                    <a:pt x="1175264" y="4223657"/>
                  </a:lnTo>
                  <a:lnTo>
                    <a:pt x="1200326" y="4180130"/>
                  </a:lnTo>
                  <a:lnTo>
                    <a:pt x="1230146" y="4169328"/>
                  </a:lnTo>
                  <a:lnTo>
                    <a:pt x="1238711" y="4117541"/>
                  </a:lnTo>
                  <a:lnTo>
                    <a:pt x="1249498" y="4116270"/>
                  </a:lnTo>
                  <a:lnTo>
                    <a:pt x="1262187" y="4123895"/>
                  </a:lnTo>
                  <a:lnTo>
                    <a:pt x="1279000" y="4109916"/>
                  </a:lnTo>
                  <a:lnTo>
                    <a:pt x="1263138" y="4114364"/>
                  </a:lnTo>
                  <a:lnTo>
                    <a:pt x="1259967" y="4107692"/>
                  </a:lnTo>
                  <a:lnTo>
                    <a:pt x="1264090" y="4094030"/>
                  </a:lnTo>
                  <a:lnTo>
                    <a:pt x="1306282" y="4087358"/>
                  </a:lnTo>
                  <a:lnTo>
                    <a:pt x="1355135" y="4095301"/>
                  </a:lnTo>
                  <a:lnTo>
                    <a:pt x="1376076" y="4093077"/>
                  </a:lnTo>
                  <a:lnTo>
                    <a:pt x="1382421" y="4064800"/>
                  </a:lnTo>
                  <a:lnTo>
                    <a:pt x="1413832" y="4045102"/>
                  </a:lnTo>
                  <a:lnTo>
                    <a:pt x="1418908" y="4026357"/>
                  </a:lnTo>
                  <a:lnTo>
                    <a:pt x="1444918" y="4000622"/>
                  </a:lnTo>
                  <a:lnTo>
                    <a:pt x="1447139" y="3991409"/>
                  </a:lnTo>
                  <a:lnTo>
                    <a:pt x="1438574" y="4001893"/>
                  </a:lnTo>
                  <a:lnTo>
                    <a:pt x="1418908" y="4017779"/>
                  </a:lnTo>
                  <a:lnTo>
                    <a:pt x="1405900" y="4024451"/>
                  </a:lnTo>
                  <a:lnTo>
                    <a:pt x="1392575" y="4039066"/>
                  </a:lnTo>
                  <a:lnTo>
                    <a:pt x="1376711" y="4041290"/>
                  </a:lnTo>
                  <a:lnTo>
                    <a:pt x="1358942" y="4059717"/>
                  </a:lnTo>
                  <a:lnTo>
                    <a:pt x="1334512" y="4065118"/>
                  </a:lnTo>
                  <a:lnTo>
                    <a:pt x="1314530" y="4043196"/>
                  </a:lnTo>
                  <a:lnTo>
                    <a:pt x="1297082" y="4025404"/>
                  </a:lnTo>
                  <a:lnTo>
                    <a:pt x="1281538" y="4039066"/>
                  </a:lnTo>
                  <a:lnTo>
                    <a:pt x="1257112" y="4038430"/>
                  </a:lnTo>
                  <a:lnTo>
                    <a:pt x="1242517" y="4032076"/>
                  </a:lnTo>
                  <a:lnTo>
                    <a:pt x="1272656" y="4013966"/>
                  </a:lnTo>
                  <a:lnTo>
                    <a:pt x="1243152" y="4013013"/>
                  </a:lnTo>
                  <a:lnTo>
                    <a:pt x="1243152" y="4002846"/>
                  </a:lnTo>
                  <a:lnTo>
                    <a:pt x="1227608" y="4016508"/>
                  </a:lnTo>
                  <a:lnTo>
                    <a:pt x="1206353" y="4023815"/>
                  </a:lnTo>
                  <a:lnTo>
                    <a:pt x="1200008" y="4034618"/>
                  </a:lnTo>
                  <a:lnTo>
                    <a:pt x="1184464" y="4034935"/>
                  </a:lnTo>
                  <a:lnTo>
                    <a:pt x="1178754" y="4020003"/>
                  </a:lnTo>
                  <a:lnTo>
                    <a:pt x="1165112" y="4013649"/>
                  </a:lnTo>
                  <a:lnTo>
                    <a:pt x="1165112" y="4005388"/>
                  </a:lnTo>
                  <a:lnTo>
                    <a:pt x="1175580" y="3994903"/>
                  </a:lnTo>
                  <a:lnTo>
                    <a:pt x="1156546" y="3991726"/>
                  </a:lnTo>
                  <a:lnTo>
                    <a:pt x="1155277" y="3988549"/>
                  </a:lnTo>
                  <a:lnTo>
                    <a:pt x="1166064" y="3989502"/>
                  </a:lnTo>
                  <a:lnTo>
                    <a:pt x="1170823" y="3982195"/>
                  </a:lnTo>
                  <a:lnTo>
                    <a:pt x="1182560" y="3972663"/>
                  </a:lnTo>
                  <a:lnTo>
                    <a:pt x="1204767" y="3971075"/>
                  </a:lnTo>
                  <a:lnTo>
                    <a:pt x="1220312" y="3958366"/>
                  </a:lnTo>
                  <a:lnTo>
                    <a:pt x="1239663" y="3944705"/>
                  </a:lnTo>
                  <a:lnTo>
                    <a:pt x="1261553" y="3933902"/>
                  </a:lnTo>
                  <a:lnTo>
                    <a:pt x="1274242" y="3911662"/>
                  </a:lnTo>
                  <a:lnTo>
                    <a:pt x="1288834" y="3879891"/>
                  </a:lnTo>
                  <a:lnTo>
                    <a:pt x="1275828" y="3878938"/>
                  </a:lnTo>
                  <a:lnTo>
                    <a:pt x="1278683" y="3858922"/>
                  </a:lnTo>
                  <a:lnTo>
                    <a:pt x="1269166" y="3851615"/>
                  </a:lnTo>
                  <a:lnTo>
                    <a:pt x="1267262" y="3837635"/>
                  </a:lnTo>
                  <a:lnTo>
                    <a:pt x="1269801" y="3828104"/>
                  </a:lnTo>
                  <a:lnTo>
                    <a:pt x="1259650" y="3833823"/>
                  </a:lnTo>
                  <a:lnTo>
                    <a:pt x="1237441" y="3837953"/>
                  </a:lnTo>
                  <a:lnTo>
                    <a:pt x="1234269" y="3848755"/>
                  </a:lnTo>
                  <a:lnTo>
                    <a:pt x="1227925" y="3852885"/>
                  </a:lnTo>
                  <a:lnTo>
                    <a:pt x="1213967" y="3846849"/>
                  </a:lnTo>
                  <a:lnTo>
                    <a:pt x="1201594" y="3857651"/>
                  </a:lnTo>
                  <a:lnTo>
                    <a:pt x="1196519" y="3853203"/>
                  </a:lnTo>
                  <a:lnTo>
                    <a:pt x="1221580" y="3825562"/>
                  </a:lnTo>
                  <a:lnTo>
                    <a:pt x="1232049" y="3823656"/>
                  </a:lnTo>
                  <a:lnTo>
                    <a:pt x="1243469" y="3817937"/>
                  </a:lnTo>
                  <a:lnTo>
                    <a:pt x="1256160" y="3805228"/>
                  </a:lnTo>
                  <a:cubicBezTo>
                    <a:pt x="1255843" y="3799721"/>
                    <a:pt x="1255527" y="3794214"/>
                    <a:pt x="1255210" y="3788707"/>
                  </a:cubicBezTo>
                  <a:lnTo>
                    <a:pt x="1266312" y="3780129"/>
                  </a:lnTo>
                  <a:lnTo>
                    <a:pt x="1297082" y="3762655"/>
                  </a:lnTo>
                  <a:lnTo>
                    <a:pt x="1311992" y="3769009"/>
                  </a:lnTo>
                  <a:lnTo>
                    <a:pt x="1329120" y="3774093"/>
                  </a:lnTo>
                  <a:lnTo>
                    <a:pt x="1342444" y="3764561"/>
                  </a:lnTo>
                  <a:lnTo>
                    <a:pt x="1351962" y="3769645"/>
                  </a:lnTo>
                  <a:lnTo>
                    <a:pt x="1376393" y="3774728"/>
                  </a:lnTo>
                  <a:lnTo>
                    <a:pt x="1355135" y="3762337"/>
                  </a:lnTo>
                  <a:lnTo>
                    <a:pt x="1359260" y="3755030"/>
                  </a:lnTo>
                  <a:lnTo>
                    <a:pt x="1373855" y="3742957"/>
                  </a:lnTo>
                  <a:lnTo>
                    <a:pt x="1377345" y="3759795"/>
                  </a:lnTo>
                  <a:lnTo>
                    <a:pt x="1390036" y="3766150"/>
                  </a:lnTo>
                  <a:lnTo>
                    <a:pt x="1398602" y="3760431"/>
                  </a:lnTo>
                  <a:lnTo>
                    <a:pt x="1383691" y="3752488"/>
                  </a:lnTo>
                  <a:lnTo>
                    <a:pt x="1373855" y="3737873"/>
                  </a:lnTo>
                  <a:lnTo>
                    <a:pt x="1371634" y="3718810"/>
                  </a:lnTo>
                  <a:lnTo>
                    <a:pt x="1379883" y="3698794"/>
                  </a:lnTo>
                  <a:lnTo>
                    <a:pt x="1391622" y="3694346"/>
                  </a:lnTo>
                  <a:lnTo>
                    <a:pt x="1377662" y="3693393"/>
                  </a:lnTo>
                  <a:lnTo>
                    <a:pt x="1375758" y="3673377"/>
                  </a:lnTo>
                  <a:lnTo>
                    <a:pt x="1384960" y="3665117"/>
                  </a:lnTo>
                  <a:lnTo>
                    <a:pt x="1394478" y="3663846"/>
                  </a:lnTo>
                  <a:lnTo>
                    <a:pt x="1396382" y="3656539"/>
                  </a:lnTo>
                  <a:lnTo>
                    <a:pt x="1383691" y="3640653"/>
                  </a:lnTo>
                  <a:lnTo>
                    <a:pt x="1380201" y="3632392"/>
                  </a:lnTo>
                  <a:lnTo>
                    <a:pt x="1392891" y="3621590"/>
                  </a:lnTo>
                  <a:lnTo>
                    <a:pt x="1387815" y="3614283"/>
                  </a:lnTo>
                  <a:lnTo>
                    <a:pt x="1382421" y="3623814"/>
                  </a:lnTo>
                  <a:lnTo>
                    <a:pt x="1372902" y="3629215"/>
                  </a:lnTo>
                  <a:lnTo>
                    <a:pt x="1371634" y="3623814"/>
                  </a:lnTo>
                  <a:lnTo>
                    <a:pt x="1364653" y="3633663"/>
                  </a:lnTo>
                  <a:lnTo>
                    <a:pt x="1360529" y="3640017"/>
                  </a:lnTo>
                  <a:lnTo>
                    <a:pt x="1351645" y="3622861"/>
                  </a:lnTo>
                  <a:lnTo>
                    <a:pt x="1353866" y="3611423"/>
                  </a:lnTo>
                  <a:lnTo>
                    <a:pt x="1343079" y="3620001"/>
                  </a:lnTo>
                  <a:lnTo>
                    <a:pt x="1332609" y="3615871"/>
                  </a:lnTo>
                  <a:lnTo>
                    <a:pt x="1326265" y="3603480"/>
                  </a:lnTo>
                  <a:lnTo>
                    <a:pt x="1317384" y="3570438"/>
                  </a:lnTo>
                  <a:lnTo>
                    <a:pt x="1325948" y="3541208"/>
                  </a:lnTo>
                  <a:lnTo>
                    <a:pt x="1334830" y="3527229"/>
                  </a:lnTo>
                  <a:lnTo>
                    <a:pt x="1341492" y="3513567"/>
                  </a:lnTo>
                  <a:lnTo>
                    <a:pt x="1352597" y="3504989"/>
                  </a:lnTo>
                  <a:lnTo>
                    <a:pt x="1372902" y="3506895"/>
                  </a:lnTo>
                  <a:lnTo>
                    <a:pt x="1381152" y="3499270"/>
                  </a:lnTo>
                  <a:lnTo>
                    <a:pt x="1371634" y="3502447"/>
                  </a:lnTo>
                  <a:lnTo>
                    <a:pt x="1363385" y="3497682"/>
                  </a:lnTo>
                  <a:lnTo>
                    <a:pt x="1351645" y="3495458"/>
                  </a:lnTo>
                  <a:lnTo>
                    <a:pt x="1335781" y="3492281"/>
                  </a:lnTo>
                  <a:lnTo>
                    <a:pt x="1330388" y="3484020"/>
                  </a:lnTo>
                  <a:lnTo>
                    <a:pt x="1324045" y="3498953"/>
                  </a:lnTo>
                  <a:lnTo>
                    <a:pt x="1315799" y="3512932"/>
                  </a:lnTo>
                  <a:lnTo>
                    <a:pt x="1295812" y="3513885"/>
                  </a:lnTo>
                  <a:lnTo>
                    <a:pt x="1292640" y="3508484"/>
                  </a:lnTo>
                  <a:lnTo>
                    <a:pt x="1283124" y="3520239"/>
                  </a:lnTo>
                  <a:lnTo>
                    <a:pt x="1262187" y="3526911"/>
                  </a:lnTo>
                  <a:lnTo>
                    <a:pt x="1251719" y="3515156"/>
                  </a:lnTo>
                  <a:lnTo>
                    <a:pt x="1249180" y="3506895"/>
                  </a:lnTo>
                  <a:lnTo>
                    <a:pt x="1243152" y="3514203"/>
                  </a:lnTo>
                  <a:lnTo>
                    <a:pt x="1253623" y="3533266"/>
                  </a:lnTo>
                  <a:lnTo>
                    <a:pt x="1245054" y="3545021"/>
                  </a:lnTo>
                  <a:lnTo>
                    <a:pt x="1230463" y="3544068"/>
                  </a:lnTo>
                  <a:lnTo>
                    <a:pt x="1221898" y="3539620"/>
                  </a:lnTo>
                  <a:lnTo>
                    <a:pt x="1210160" y="3515474"/>
                  </a:lnTo>
                  <a:lnTo>
                    <a:pt x="1191125" y="3522463"/>
                  </a:lnTo>
                  <a:lnTo>
                    <a:pt x="1193663" y="3538984"/>
                  </a:lnTo>
                  <a:lnTo>
                    <a:pt x="1203181" y="3547563"/>
                  </a:lnTo>
                  <a:lnTo>
                    <a:pt x="1203181" y="3554870"/>
                  </a:lnTo>
                  <a:lnTo>
                    <a:pt x="1189222" y="3547563"/>
                  </a:lnTo>
                  <a:lnTo>
                    <a:pt x="1181609" y="3526594"/>
                  </a:lnTo>
                  <a:lnTo>
                    <a:pt x="1165747" y="3516109"/>
                  </a:lnTo>
                  <a:lnTo>
                    <a:pt x="1162574" y="3505625"/>
                  </a:lnTo>
                  <a:lnTo>
                    <a:pt x="1169871" y="3495140"/>
                  </a:lnTo>
                  <a:lnTo>
                    <a:pt x="1177485" y="3496729"/>
                  </a:lnTo>
                  <a:lnTo>
                    <a:pt x="1183830" y="3510708"/>
                  </a:lnTo>
                  <a:lnTo>
                    <a:pt x="1187002" y="3507531"/>
                  </a:lnTo>
                  <a:lnTo>
                    <a:pt x="1180022" y="3484338"/>
                  </a:lnTo>
                  <a:lnTo>
                    <a:pt x="1186367" y="3466546"/>
                  </a:lnTo>
                  <a:lnTo>
                    <a:pt x="1202229" y="3426196"/>
                  </a:lnTo>
                  <a:lnTo>
                    <a:pt x="1207939" y="3419842"/>
                  </a:lnTo>
                  <a:lnTo>
                    <a:pt x="1212381" y="3402685"/>
                  </a:lnTo>
                  <a:lnTo>
                    <a:pt x="1199691" y="3396649"/>
                  </a:lnTo>
                  <a:lnTo>
                    <a:pt x="1198422" y="3388071"/>
                  </a:lnTo>
                  <a:lnTo>
                    <a:pt x="1190809" y="3370600"/>
                  </a:lnTo>
                  <a:lnTo>
                    <a:pt x="1190809" y="3354714"/>
                  </a:lnTo>
                  <a:lnTo>
                    <a:pt x="1203181" y="3331203"/>
                  </a:lnTo>
                  <a:lnTo>
                    <a:pt x="1212698" y="3335335"/>
                  </a:lnTo>
                  <a:lnTo>
                    <a:pt x="1223166" y="3330249"/>
                  </a:lnTo>
                  <a:lnTo>
                    <a:pt x="1224436" y="3327073"/>
                  </a:lnTo>
                  <a:lnTo>
                    <a:pt x="1198739" y="3324849"/>
                  </a:lnTo>
                  <a:lnTo>
                    <a:pt x="1188905" y="3297525"/>
                  </a:lnTo>
                  <a:cubicBezTo>
                    <a:pt x="1189011" y="3305362"/>
                    <a:pt x="1189116" y="3313200"/>
                    <a:pt x="1189222" y="3321037"/>
                  </a:cubicBezTo>
                  <a:lnTo>
                    <a:pt x="1187319" y="3331521"/>
                  </a:lnTo>
                  <a:lnTo>
                    <a:pt x="1176850" y="3334699"/>
                  </a:lnTo>
                  <a:lnTo>
                    <a:pt x="1170506" y="3332474"/>
                  </a:lnTo>
                  <a:lnTo>
                    <a:pt x="1166381" y="3340101"/>
                  </a:lnTo>
                  <a:lnTo>
                    <a:pt x="1157816" y="3331521"/>
                  </a:lnTo>
                  <a:lnTo>
                    <a:pt x="1157498" y="3321037"/>
                  </a:lnTo>
                  <a:lnTo>
                    <a:pt x="1173995" y="3287358"/>
                  </a:lnTo>
                  <a:lnTo>
                    <a:pt x="1175264" y="3277827"/>
                  </a:lnTo>
                  <a:lnTo>
                    <a:pt x="1148933" y="3315000"/>
                  </a:lnTo>
                  <a:lnTo>
                    <a:pt x="1144808" y="3311823"/>
                  </a:lnTo>
                  <a:lnTo>
                    <a:pt x="1139733" y="3326755"/>
                  </a:lnTo>
                  <a:lnTo>
                    <a:pt x="1147346" y="3336923"/>
                  </a:lnTo>
                  <a:lnTo>
                    <a:pt x="1154643" y="3346454"/>
                  </a:lnTo>
                  <a:lnTo>
                    <a:pt x="1151471" y="3362341"/>
                  </a:lnTo>
                  <a:lnTo>
                    <a:pt x="1143540" y="3374096"/>
                  </a:lnTo>
                  <a:lnTo>
                    <a:pt x="1137512" y="3404592"/>
                  </a:lnTo>
                  <a:lnTo>
                    <a:pt x="1134340" y="3421430"/>
                  </a:lnTo>
                  <a:lnTo>
                    <a:pt x="1128312" y="3441764"/>
                  </a:lnTo>
                  <a:lnTo>
                    <a:pt x="1117526" y="3446848"/>
                  </a:lnTo>
                  <a:lnTo>
                    <a:pt x="1105787" y="3446848"/>
                  </a:lnTo>
                  <a:lnTo>
                    <a:pt x="1101663" y="3432550"/>
                  </a:lnTo>
                  <a:lnTo>
                    <a:pt x="1107691" y="3416665"/>
                  </a:lnTo>
                  <a:lnTo>
                    <a:pt x="1118160" y="3395378"/>
                  </a:lnTo>
                  <a:lnTo>
                    <a:pt x="1128629" y="3369647"/>
                  </a:lnTo>
                  <a:lnTo>
                    <a:pt x="1128629" y="3362341"/>
                  </a:lnTo>
                  <a:lnTo>
                    <a:pt x="1117842" y="3365834"/>
                  </a:lnTo>
                  <a:lnTo>
                    <a:pt x="1115939" y="3358527"/>
                  </a:lnTo>
                  <a:lnTo>
                    <a:pt x="1122919" y="3348995"/>
                  </a:lnTo>
                  <a:lnTo>
                    <a:pt x="1127043" y="3328663"/>
                  </a:lnTo>
                  <a:lnTo>
                    <a:pt x="1117526" y="3330886"/>
                  </a:lnTo>
                  <a:lnTo>
                    <a:pt x="1124505" y="3315000"/>
                  </a:lnTo>
                  <a:lnTo>
                    <a:pt x="1133070" y="3302291"/>
                  </a:lnTo>
                  <a:lnTo>
                    <a:pt x="1138463" y="3290852"/>
                  </a:lnTo>
                  <a:lnTo>
                    <a:pt x="1126409" y="3277191"/>
                  </a:lnTo>
                  <a:lnTo>
                    <a:pt x="1126409" y="3265435"/>
                  </a:lnTo>
                  <a:lnTo>
                    <a:pt x="1142270" y="3262260"/>
                  </a:lnTo>
                  <a:lnTo>
                    <a:pt x="1141319" y="3252727"/>
                  </a:lnTo>
                  <a:lnTo>
                    <a:pt x="1146712" y="3254634"/>
                  </a:lnTo>
                  <a:lnTo>
                    <a:pt x="1145126" y="3241924"/>
                  </a:lnTo>
                  <a:lnTo>
                    <a:pt x="1162257" y="3228261"/>
                  </a:lnTo>
                  <a:lnTo>
                    <a:pt x="1159085" y="3221908"/>
                  </a:lnTo>
                  <a:lnTo>
                    <a:pt x="1162891" y="3213329"/>
                  </a:lnTo>
                  <a:lnTo>
                    <a:pt x="1158450" y="3202844"/>
                  </a:lnTo>
                  <a:lnTo>
                    <a:pt x="1156546" y="3201890"/>
                  </a:lnTo>
                  <a:lnTo>
                    <a:pt x="1145126" y="3210469"/>
                  </a:lnTo>
                  <a:lnTo>
                    <a:pt x="1145126" y="3224449"/>
                  </a:lnTo>
                  <a:lnTo>
                    <a:pt x="1130215" y="3234934"/>
                  </a:lnTo>
                  <a:lnTo>
                    <a:pt x="1125457" y="3243513"/>
                  </a:lnTo>
                  <a:lnTo>
                    <a:pt x="1113719" y="3242242"/>
                  </a:lnTo>
                  <a:lnTo>
                    <a:pt x="1103884" y="3231121"/>
                  </a:lnTo>
                  <a:lnTo>
                    <a:pt x="1091194" y="3223496"/>
                  </a:lnTo>
                  <a:lnTo>
                    <a:pt x="1092463" y="3210787"/>
                  </a:lnTo>
                  <a:lnTo>
                    <a:pt x="1108008" y="3205703"/>
                  </a:lnTo>
                  <a:lnTo>
                    <a:pt x="1091511" y="3203480"/>
                  </a:lnTo>
                  <a:cubicBezTo>
                    <a:pt x="1091300" y="3205492"/>
                    <a:pt x="1091088" y="3207504"/>
                    <a:pt x="1090877" y="3209516"/>
                  </a:cubicBezTo>
                  <a:lnTo>
                    <a:pt x="1082628" y="3212375"/>
                  </a:lnTo>
                  <a:lnTo>
                    <a:pt x="1066766" y="3204750"/>
                  </a:lnTo>
                  <a:lnTo>
                    <a:pt x="1067718" y="3197444"/>
                  </a:lnTo>
                  <a:lnTo>
                    <a:pt x="1088022" y="3193312"/>
                  </a:lnTo>
                  <a:lnTo>
                    <a:pt x="1098491" y="3195854"/>
                  </a:lnTo>
                  <a:lnTo>
                    <a:pt x="1107057" y="3194901"/>
                  </a:lnTo>
                  <a:lnTo>
                    <a:pt x="1108643" y="3183146"/>
                  </a:lnTo>
                  <a:lnTo>
                    <a:pt x="1099126" y="3170755"/>
                  </a:lnTo>
                  <a:lnTo>
                    <a:pt x="1103249" y="3157411"/>
                  </a:lnTo>
                  <a:lnTo>
                    <a:pt x="1123236" y="3154870"/>
                  </a:lnTo>
                  <a:lnTo>
                    <a:pt x="1104201" y="3145338"/>
                  </a:lnTo>
                  <a:lnTo>
                    <a:pt x="1119112" y="3135807"/>
                  </a:lnTo>
                  <a:lnTo>
                    <a:pt x="1131802" y="3142162"/>
                  </a:lnTo>
                  <a:lnTo>
                    <a:pt x="1116891" y="3125323"/>
                  </a:lnTo>
                  <a:lnTo>
                    <a:pt x="1122919" y="3116745"/>
                  </a:lnTo>
                  <a:lnTo>
                    <a:pt x="1139733" y="3113568"/>
                  </a:lnTo>
                  <a:lnTo>
                    <a:pt x="1141002" y="3108167"/>
                  </a:lnTo>
                  <a:lnTo>
                    <a:pt x="1123870" y="3102131"/>
                  </a:lnTo>
                  <a:lnTo>
                    <a:pt x="1147981" y="3086881"/>
                  </a:lnTo>
                  <a:lnTo>
                    <a:pt x="1126091" y="3094823"/>
                  </a:lnTo>
                  <a:lnTo>
                    <a:pt x="1126091" y="3086245"/>
                  </a:lnTo>
                  <a:lnTo>
                    <a:pt x="1114353" y="3102131"/>
                  </a:lnTo>
                  <a:lnTo>
                    <a:pt x="1100711" y="3083385"/>
                  </a:lnTo>
                  <a:lnTo>
                    <a:pt x="1095953" y="3062099"/>
                  </a:lnTo>
                  <a:lnTo>
                    <a:pt x="1104518" y="3057969"/>
                  </a:lnTo>
                  <a:lnTo>
                    <a:pt x="1122601" y="3068136"/>
                  </a:lnTo>
                  <a:lnTo>
                    <a:pt x="1134340" y="3067183"/>
                  </a:lnTo>
                  <a:lnTo>
                    <a:pt x="1121332" y="3062099"/>
                  </a:lnTo>
                  <a:lnTo>
                    <a:pt x="1101981" y="3038271"/>
                  </a:lnTo>
                  <a:lnTo>
                    <a:pt x="1106422" y="3031599"/>
                  </a:lnTo>
                  <a:lnTo>
                    <a:pt x="1114670" y="3030329"/>
                  </a:lnTo>
                  <a:lnTo>
                    <a:pt x="1100077" y="3010631"/>
                  </a:lnTo>
                  <a:lnTo>
                    <a:pt x="1108960" y="3001100"/>
                  </a:lnTo>
                  <a:lnTo>
                    <a:pt x="1121967" y="3001100"/>
                  </a:lnTo>
                  <a:lnTo>
                    <a:pt x="1145126" y="3001735"/>
                  </a:lnTo>
                  <a:lnTo>
                    <a:pt x="1141002" y="2996334"/>
                  </a:lnTo>
                  <a:lnTo>
                    <a:pt x="1144174" y="2992204"/>
                  </a:lnTo>
                  <a:lnTo>
                    <a:pt x="1156864" y="3000464"/>
                  </a:lnTo>
                  <a:lnTo>
                    <a:pt x="1160988" y="2996334"/>
                  </a:lnTo>
                  <a:lnTo>
                    <a:pt x="1150519" y="2978543"/>
                  </a:lnTo>
                  <a:lnTo>
                    <a:pt x="1136243" y="2967105"/>
                  </a:lnTo>
                  <a:lnTo>
                    <a:pt x="1136243" y="2960751"/>
                  </a:lnTo>
                  <a:lnTo>
                    <a:pt x="1143857" y="2958526"/>
                  </a:lnTo>
                  <a:lnTo>
                    <a:pt x="1153374" y="2963928"/>
                  </a:lnTo>
                  <a:lnTo>
                    <a:pt x="1155277" y="2958526"/>
                  </a:lnTo>
                  <a:lnTo>
                    <a:pt x="1147029" y="2943593"/>
                  </a:lnTo>
                  <a:lnTo>
                    <a:pt x="1156229" y="2935012"/>
                  </a:lnTo>
                  <a:lnTo>
                    <a:pt x="1166699" y="2928659"/>
                  </a:lnTo>
                  <a:lnTo>
                    <a:pt x="1181609" y="2937873"/>
                  </a:lnTo>
                  <a:lnTo>
                    <a:pt x="1181609" y="2931834"/>
                  </a:lnTo>
                  <a:lnTo>
                    <a:pt x="1163526" y="2922306"/>
                  </a:lnTo>
                  <a:lnTo>
                    <a:pt x="1161305" y="2911186"/>
                  </a:lnTo>
                  <a:cubicBezTo>
                    <a:pt x="1161622" y="2907267"/>
                    <a:pt x="1161940" y="2903349"/>
                    <a:pt x="1162257" y="2899430"/>
                  </a:cubicBezTo>
                  <a:lnTo>
                    <a:pt x="1174947" y="2882275"/>
                  </a:lnTo>
                  <a:lnTo>
                    <a:pt x="1176850" y="2869567"/>
                  </a:lnTo>
                  <a:lnTo>
                    <a:pt x="1181926" y="2869567"/>
                  </a:lnTo>
                  <a:lnTo>
                    <a:pt x="1192395" y="2865437"/>
                  </a:lnTo>
                  <a:lnTo>
                    <a:pt x="1202229" y="2871474"/>
                  </a:lnTo>
                  <a:lnTo>
                    <a:pt x="1213649" y="2881003"/>
                  </a:lnTo>
                  <a:lnTo>
                    <a:pt x="1216822" y="2874650"/>
                  </a:lnTo>
                  <a:lnTo>
                    <a:pt x="1224436" y="2874650"/>
                  </a:lnTo>
                  <a:lnTo>
                    <a:pt x="1233952" y="2881639"/>
                  </a:lnTo>
                  <a:lnTo>
                    <a:pt x="1241249" y="2885769"/>
                  </a:lnTo>
                  <a:lnTo>
                    <a:pt x="1253941" y="2879415"/>
                  </a:lnTo>
                  <a:lnTo>
                    <a:pt x="1279635" y="2869567"/>
                  </a:lnTo>
                  <a:lnTo>
                    <a:pt x="1295496" y="2879097"/>
                  </a:lnTo>
                  <a:lnTo>
                    <a:pt x="1311040" y="2868614"/>
                  </a:lnTo>
                  <a:close/>
                  <a:moveTo>
                    <a:pt x="3854360" y="2852734"/>
                  </a:moveTo>
                  <a:lnTo>
                    <a:pt x="3865180" y="2862282"/>
                  </a:lnTo>
                  <a:lnTo>
                    <a:pt x="3876638" y="2875649"/>
                  </a:lnTo>
                  <a:cubicBezTo>
                    <a:pt x="3876426" y="2878832"/>
                    <a:pt x="3876213" y="2882015"/>
                    <a:pt x="3876001" y="2885198"/>
                  </a:cubicBezTo>
                  <a:lnTo>
                    <a:pt x="3865499" y="2882333"/>
                  </a:lnTo>
                  <a:lnTo>
                    <a:pt x="3855951" y="2890927"/>
                  </a:lnTo>
                  <a:lnTo>
                    <a:pt x="3847358" y="2901431"/>
                  </a:lnTo>
                  <a:lnTo>
                    <a:pt x="3832718" y="2908115"/>
                  </a:lnTo>
                  <a:lnTo>
                    <a:pt x="3829536" y="2924031"/>
                  </a:lnTo>
                  <a:lnTo>
                    <a:pt x="3797710" y="2916709"/>
                  </a:lnTo>
                  <a:lnTo>
                    <a:pt x="3790390" y="2923077"/>
                  </a:lnTo>
                  <a:lnTo>
                    <a:pt x="3787526" y="2947269"/>
                  </a:lnTo>
                  <a:lnTo>
                    <a:pt x="3764293" y="2978145"/>
                  </a:lnTo>
                  <a:lnTo>
                    <a:pt x="3751562" y="2960319"/>
                  </a:lnTo>
                  <a:lnTo>
                    <a:pt x="3758564" y="2947588"/>
                  </a:lnTo>
                  <a:lnTo>
                    <a:pt x="3777978" y="2940264"/>
                  </a:lnTo>
                  <a:lnTo>
                    <a:pt x="3778933" y="2933896"/>
                  </a:lnTo>
                  <a:lnTo>
                    <a:pt x="3755063" y="2912890"/>
                  </a:lnTo>
                  <a:lnTo>
                    <a:pt x="3743288" y="2896019"/>
                  </a:lnTo>
                  <a:lnTo>
                    <a:pt x="3761428" y="2894747"/>
                  </a:lnTo>
                  <a:lnTo>
                    <a:pt x="3746152" y="2870875"/>
                  </a:lnTo>
                  <a:lnTo>
                    <a:pt x="3751562" y="2865465"/>
                  </a:lnTo>
                  <a:lnTo>
                    <a:pt x="3772886" y="2879787"/>
                  </a:lnTo>
                  <a:lnTo>
                    <a:pt x="3775114" y="2869284"/>
                  </a:lnTo>
                  <a:lnTo>
                    <a:pt x="3789753" y="2876604"/>
                  </a:lnTo>
                  <a:lnTo>
                    <a:pt x="3779251" y="2869284"/>
                  </a:lnTo>
                  <a:lnTo>
                    <a:pt x="3802165" y="2853370"/>
                  </a:lnTo>
                  <a:lnTo>
                    <a:pt x="3818397" y="2857190"/>
                  </a:lnTo>
                  <a:close/>
                  <a:moveTo>
                    <a:pt x="3881509" y="2838447"/>
                  </a:moveTo>
                  <a:lnTo>
                    <a:pt x="3889338" y="2856748"/>
                  </a:lnTo>
                  <a:lnTo>
                    <a:pt x="3879552" y="2865433"/>
                  </a:lnTo>
                  <a:lnTo>
                    <a:pt x="3866503" y="2857058"/>
                  </a:lnTo>
                  <a:lnTo>
                    <a:pt x="3865525" y="2845582"/>
                  </a:lnTo>
                  <a:close/>
                  <a:moveTo>
                    <a:pt x="1378190" y="2819397"/>
                  </a:moveTo>
                  <a:lnTo>
                    <a:pt x="1384271" y="2826202"/>
                  </a:lnTo>
                  <a:lnTo>
                    <a:pt x="1377514" y="2838446"/>
                  </a:lnTo>
                  <a:lnTo>
                    <a:pt x="1370758" y="2834024"/>
                  </a:lnTo>
                  <a:lnTo>
                    <a:pt x="1368393" y="2823820"/>
                  </a:lnTo>
                  <a:close/>
                  <a:moveTo>
                    <a:pt x="1342224" y="2803518"/>
                  </a:moveTo>
                  <a:lnTo>
                    <a:pt x="1357279" y="2821795"/>
                  </a:lnTo>
                  <a:lnTo>
                    <a:pt x="1344734" y="2828923"/>
                  </a:lnTo>
                  <a:lnTo>
                    <a:pt x="1331875" y="2819010"/>
                  </a:lnTo>
                  <a:lnTo>
                    <a:pt x="1331875" y="2809712"/>
                  </a:lnTo>
                  <a:close/>
                  <a:moveTo>
                    <a:pt x="3807906" y="2778119"/>
                  </a:moveTo>
                  <a:lnTo>
                    <a:pt x="3833399" y="2780025"/>
                  </a:lnTo>
                  <a:lnTo>
                    <a:pt x="3843278" y="2793676"/>
                  </a:lnTo>
                  <a:lnTo>
                    <a:pt x="3849651" y="2810504"/>
                  </a:lnTo>
                  <a:lnTo>
                    <a:pt x="3844552" y="2813998"/>
                  </a:lnTo>
                  <a:lnTo>
                    <a:pt x="3839135" y="2808599"/>
                  </a:lnTo>
                  <a:lnTo>
                    <a:pt x="3830531" y="2814950"/>
                  </a:lnTo>
                  <a:lnTo>
                    <a:pt x="3823521" y="2827653"/>
                  </a:lnTo>
                  <a:lnTo>
                    <a:pt x="3817147" y="2838447"/>
                  </a:lnTo>
                  <a:lnTo>
                    <a:pt x="3804401" y="2838447"/>
                  </a:lnTo>
                  <a:lnTo>
                    <a:pt x="3793566" y="2829241"/>
                  </a:lnTo>
                  <a:lnTo>
                    <a:pt x="3795478" y="2813362"/>
                  </a:lnTo>
                  <a:lnTo>
                    <a:pt x="3778908" y="2810187"/>
                  </a:lnTo>
                  <a:lnTo>
                    <a:pt x="3765843" y="2808281"/>
                  </a:lnTo>
                  <a:lnTo>
                    <a:pt x="3762338" y="2800976"/>
                  </a:lnTo>
                  <a:lnTo>
                    <a:pt x="3780501" y="2795579"/>
                  </a:lnTo>
                  <a:lnTo>
                    <a:pt x="3793248" y="2795262"/>
                  </a:lnTo>
                  <a:lnTo>
                    <a:pt x="3802808" y="2786692"/>
                  </a:lnTo>
                  <a:close/>
                  <a:moveTo>
                    <a:pt x="1396971" y="2773356"/>
                  </a:moveTo>
                  <a:lnTo>
                    <a:pt x="1389329" y="2781295"/>
                  </a:lnTo>
                  <a:lnTo>
                    <a:pt x="1382682" y="2776589"/>
                  </a:lnTo>
                  <a:close/>
                  <a:moveTo>
                    <a:pt x="2732096" y="2773211"/>
                  </a:moveTo>
                  <a:lnTo>
                    <a:pt x="2750156" y="2804578"/>
                  </a:lnTo>
                  <a:lnTo>
                    <a:pt x="2750581" y="2804292"/>
                  </a:lnTo>
                  <a:lnTo>
                    <a:pt x="2732780" y="2773363"/>
                  </a:lnTo>
                  <a:close/>
                  <a:moveTo>
                    <a:pt x="3884258" y="2770182"/>
                  </a:moveTo>
                  <a:lnTo>
                    <a:pt x="3886163" y="2783610"/>
                  </a:lnTo>
                  <a:lnTo>
                    <a:pt x="3875685" y="2782673"/>
                  </a:lnTo>
                  <a:cubicBezTo>
                    <a:pt x="3875579" y="2782985"/>
                    <a:pt x="3875474" y="2783298"/>
                    <a:pt x="3875368" y="2783610"/>
                  </a:cubicBezTo>
                  <a:lnTo>
                    <a:pt x="3874098" y="2785484"/>
                  </a:lnTo>
                  <a:lnTo>
                    <a:pt x="3872510" y="2787358"/>
                  </a:lnTo>
                  <a:lnTo>
                    <a:pt x="3871240" y="2788607"/>
                  </a:lnTo>
                  <a:lnTo>
                    <a:pt x="3870288" y="2788920"/>
                  </a:lnTo>
                  <a:lnTo>
                    <a:pt x="3869653" y="2789232"/>
                  </a:lnTo>
                  <a:lnTo>
                    <a:pt x="3869335" y="2788920"/>
                  </a:lnTo>
                  <a:lnTo>
                    <a:pt x="3868065" y="2787983"/>
                  </a:lnTo>
                  <a:lnTo>
                    <a:pt x="3866795" y="2786421"/>
                  </a:lnTo>
                  <a:lnTo>
                    <a:pt x="3866160" y="2784860"/>
                  </a:lnTo>
                  <a:lnTo>
                    <a:pt x="3864573" y="2781112"/>
                  </a:lnTo>
                  <a:lnTo>
                    <a:pt x="3863938" y="2779863"/>
                  </a:lnTo>
                  <a:lnTo>
                    <a:pt x="3866160" y="2771431"/>
                  </a:lnTo>
                  <a:close/>
                  <a:moveTo>
                    <a:pt x="1338644" y="2765421"/>
                  </a:moveTo>
                  <a:lnTo>
                    <a:pt x="1354715" y="2768237"/>
                  </a:lnTo>
                  <a:lnTo>
                    <a:pt x="1360499" y="2776688"/>
                  </a:lnTo>
                  <a:lnTo>
                    <a:pt x="1357286" y="2788270"/>
                  </a:lnTo>
                  <a:lnTo>
                    <a:pt x="1363714" y="2796720"/>
                  </a:lnTo>
                  <a:lnTo>
                    <a:pt x="1379783" y="2783575"/>
                  </a:lnTo>
                  <a:lnTo>
                    <a:pt x="1389426" y="2792027"/>
                  </a:lnTo>
                  <a:lnTo>
                    <a:pt x="1395855" y="2797346"/>
                  </a:lnTo>
                  <a:lnTo>
                    <a:pt x="1409674" y="2792965"/>
                  </a:lnTo>
                  <a:lnTo>
                    <a:pt x="1404532" y="2806422"/>
                  </a:lnTo>
                  <a:lnTo>
                    <a:pt x="1389426" y="2809869"/>
                  </a:lnTo>
                  <a:lnTo>
                    <a:pt x="1382998" y="2792027"/>
                  </a:lnTo>
                  <a:lnTo>
                    <a:pt x="1357286" y="2807990"/>
                  </a:lnTo>
                  <a:lnTo>
                    <a:pt x="1349572" y="2801727"/>
                  </a:lnTo>
                  <a:lnTo>
                    <a:pt x="1338965" y="2800786"/>
                  </a:lnTo>
                  <a:lnTo>
                    <a:pt x="1330289" y="2789522"/>
                  </a:lnTo>
                  <a:close/>
                  <a:moveTo>
                    <a:pt x="4266528" y="2764378"/>
                  </a:moveTo>
                  <a:lnTo>
                    <a:pt x="4255416" y="2776749"/>
                  </a:lnTo>
                  <a:lnTo>
                    <a:pt x="4246843" y="2786583"/>
                  </a:lnTo>
                  <a:lnTo>
                    <a:pt x="4240493" y="2794194"/>
                  </a:lnTo>
                  <a:lnTo>
                    <a:pt x="4238588" y="2797365"/>
                  </a:lnTo>
                  <a:lnTo>
                    <a:pt x="4237001" y="2801168"/>
                  </a:lnTo>
                  <a:lnTo>
                    <a:pt x="4236048" y="2805297"/>
                  </a:lnTo>
                  <a:cubicBezTo>
                    <a:pt x="4235836" y="2806776"/>
                    <a:pt x="4235625" y="2808256"/>
                    <a:pt x="4235413" y="2809735"/>
                  </a:cubicBezTo>
                  <a:cubicBezTo>
                    <a:pt x="4235201" y="2811957"/>
                    <a:pt x="4234990" y="2814178"/>
                    <a:pt x="4234778" y="2816400"/>
                  </a:cubicBezTo>
                  <a:cubicBezTo>
                    <a:pt x="4234672" y="2817457"/>
                    <a:pt x="4234567" y="2818515"/>
                    <a:pt x="4234461" y="2819572"/>
                  </a:cubicBezTo>
                  <a:lnTo>
                    <a:pt x="4254146" y="2828459"/>
                  </a:lnTo>
                  <a:lnTo>
                    <a:pt x="4251606" y="2849076"/>
                  </a:lnTo>
                  <a:lnTo>
                    <a:pt x="4262401" y="2891579"/>
                  </a:lnTo>
                  <a:lnTo>
                    <a:pt x="4276371" y="2915372"/>
                  </a:lnTo>
                  <a:lnTo>
                    <a:pt x="4285578" y="2923936"/>
                  </a:lnTo>
                  <a:lnTo>
                    <a:pt x="4290658" y="2940748"/>
                  </a:lnTo>
                  <a:lnTo>
                    <a:pt x="4301453" y="2941065"/>
                  </a:lnTo>
                  <a:lnTo>
                    <a:pt x="4301578" y="2941217"/>
                  </a:lnTo>
                  <a:lnTo>
                    <a:pt x="4306221" y="2941461"/>
                  </a:lnTo>
                  <a:lnTo>
                    <a:pt x="4319241" y="2956380"/>
                  </a:lnTo>
                  <a:lnTo>
                    <a:pt x="4323369" y="2975426"/>
                  </a:lnTo>
                  <a:lnTo>
                    <a:pt x="4340199" y="2977966"/>
                  </a:lnTo>
                  <a:lnTo>
                    <a:pt x="4348773" y="2967807"/>
                  </a:lnTo>
                  <a:cubicBezTo>
                    <a:pt x="4348667" y="2962093"/>
                    <a:pt x="4348562" y="2956380"/>
                    <a:pt x="4348456" y="2950666"/>
                  </a:cubicBezTo>
                  <a:lnTo>
                    <a:pt x="4341787" y="2924319"/>
                  </a:lnTo>
                  <a:lnTo>
                    <a:pt x="4330990" y="2916701"/>
                  </a:lnTo>
                  <a:lnTo>
                    <a:pt x="4315112" y="2924002"/>
                  </a:lnTo>
                  <a:lnTo>
                    <a:pt x="4298282" y="2924319"/>
                  </a:lnTo>
                  <a:lnTo>
                    <a:pt x="4287803" y="2904956"/>
                  </a:lnTo>
                  <a:lnTo>
                    <a:pt x="4291296" y="2892258"/>
                  </a:lnTo>
                  <a:lnTo>
                    <a:pt x="4296059" y="2881148"/>
                  </a:lnTo>
                  <a:lnTo>
                    <a:pt x="4313525" y="2869719"/>
                  </a:lnTo>
                  <a:cubicBezTo>
                    <a:pt x="4313313" y="2860302"/>
                    <a:pt x="4313102" y="2850885"/>
                    <a:pt x="4312890" y="2841468"/>
                  </a:cubicBezTo>
                  <a:lnTo>
                    <a:pt x="4309396" y="2811629"/>
                  </a:lnTo>
                  <a:lnTo>
                    <a:pt x="4314477" y="2787822"/>
                  </a:lnTo>
                  <a:lnTo>
                    <a:pt x="4313842" y="2784012"/>
                  </a:lnTo>
                  <a:lnTo>
                    <a:pt x="4314747" y="2782557"/>
                  </a:lnTo>
                  <a:lnTo>
                    <a:pt x="4312883" y="2774845"/>
                  </a:lnTo>
                  <a:lnTo>
                    <a:pt x="4295421" y="2783093"/>
                  </a:lnTo>
                  <a:lnTo>
                    <a:pt x="4293833" y="2772624"/>
                  </a:lnTo>
                  <a:close/>
                  <a:moveTo>
                    <a:pt x="1361090" y="2755895"/>
                  </a:moveTo>
                  <a:lnTo>
                    <a:pt x="1374745" y="2758673"/>
                  </a:lnTo>
                  <a:lnTo>
                    <a:pt x="1365217" y="2767009"/>
                  </a:lnTo>
                  <a:lnTo>
                    <a:pt x="1358867" y="2760834"/>
                  </a:lnTo>
                  <a:close/>
                  <a:moveTo>
                    <a:pt x="1409438" y="2754306"/>
                  </a:moveTo>
                  <a:lnTo>
                    <a:pt x="1411262" y="2765420"/>
                  </a:lnTo>
                  <a:lnTo>
                    <a:pt x="1396971" y="2761379"/>
                  </a:lnTo>
                  <a:close/>
                  <a:moveTo>
                    <a:pt x="1423961" y="2730494"/>
                  </a:moveTo>
                  <a:lnTo>
                    <a:pt x="1419616" y="2737694"/>
                  </a:lnTo>
                  <a:lnTo>
                    <a:pt x="1398559" y="2752719"/>
                  </a:lnTo>
                  <a:cubicBezTo>
                    <a:pt x="1398782" y="2748545"/>
                    <a:pt x="1399004" y="2744372"/>
                    <a:pt x="1399227" y="2740198"/>
                  </a:cubicBezTo>
                  <a:lnTo>
                    <a:pt x="1410592" y="2730808"/>
                  </a:lnTo>
                  <a:close/>
                  <a:moveTo>
                    <a:pt x="1377050" y="2728907"/>
                  </a:moveTo>
                  <a:lnTo>
                    <a:pt x="1374767" y="2734996"/>
                  </a:lnTo>
                  <a:lnTo>
                    <a:pt x="1385859" y="2743825"/>
                  </a:lnTo>
                  <a:lnTo>
                    <a:pt x="1382923" y="2751131"/>
                  </a:lnTo>
                  <a:lnTo>
                    <a:pt x="1372483" y="2741391"/>
                  </a:lnTo>
                  <a:lnTo>
                    <a:pt x="1362043" y="2739260"/>
                  </a:lnTo>
                  <a:lnTo>
                    <a:pt x="1368241" y="2731039"/>
                  </a:lnTo>
                  <a:close/>
                  <a:moveTo>
                    <a:pt x="2164892" y="2724151"/>
                  </a:moveTo>
                  <a:lnTo>
                    <a:pt x="2168495" y="2736589"/>
                  </a:lnTo>
                  <a:lnTo>
                    <a:pt x="2163389" y="2754314"/>
                  </a:lnTo>
                  <a:lnTo>
                    <a:pt x="2157383" y="2749028"/>
                  </a:lnTo>
                  <a:lnTo>
                    <a:pt x="2160986" y="2729437"/>
                  </a:lnTo>
                  <a:close/>
                  <a:moveTo>
                    <a:pt x="4327488" y="2719966"/>
                  </a:moveTo>
                  <a:lnTo>
                    <a:pt x="4324631" y="2731387"/>
                  </a:lnTo>
                  <a:lnTo>
                    <a:pt x="4318281" y="2738683"/>
                  </a:lnTo>
                  <a:lnTo>
                    <a:pt x="4321773" y="2741538"/>
                  </a:lnTo>
                  <a:lnTo>
                    <a:pt x="4328442" y="2741272"/>
                  </a:lnTo>
                  <a:cubicBezTo>
                    <a:pt x="4328445" y="2741234"/>
                    <a:pt x="4328447" y="2741196"/>
                    <a:pt x="4328450" y="2741158"/>
                  </a:cubicBezTo>
                  <a:lnTo>
                    <a:pt x="4334483" y="2740523"/>
                  </a:lnTo>
                  <a:lnTo>
                    <a:pt x="4337341" y="2744333"/>
                  </a:lnTo>
                  <a:lnTo>
                    <a:pt x="4332578" y="2758299"/>
                  </a:lnTo>
                  <a:lnTo>
                    <a:pt x="4344962" y="2741476"/>
                  </a:lnTo>
                  <a:lnTo>
                    <a:pt x="4339564" y="2735126"/>
                  </a:lnTo>
                  <a:lnTo>
                    <a:pt x="4346233" y="2732904"/>
                  </a:lnTo>
                  <a:lnTo>
                    <a:pt x="4338929" y="2726874"/>
                  </a:lnTo>
                  <a:lnTo>
                    <a:pt x="4330355" y="2721794"/>
                  </a:lnTo>
                  <a:cubicBezTo>
                    <a:pt x="4330371" y="2721633"/>
                    <a:pt x="4330388" y="2721471"/>
                    <a:pt x="4330404" y="2721310"/>
                  </a:cubicBezTo>
                  <a:close/>
                  <a:moveTo>
                    <a:pt x="3421026" y="2717795"/>
                  </a:moveTo>
                  <a:lnTo>
                    <a:pt x="3419502" y="2733233"/>
                  </a:lnTo>
                  <a:lnTo>
                    <a:pt x="3412190" y="2746371"/>
                  </a:lnTo>
                  <a:lnTo>
                    <a:pt x="3403050" y="2734218"/>
                  </a:lnTo>
                  <a:lnTo>
                    <a:pt x="3396042" y="2735861"/>
                  </a:lnTo>
                  <a:lnTo>
                    <a:pt x="3390863" y="2722724"/>
                  </a:lnTo>
                  <a:lnTo>
                    <a:pt x="3403050" y="2724693"/>
                  </a:lnTo>
                  <a:close/>
                  <a:moveTo>
                    <a:pt x="3342285" y="2709858"/>
                  </a:moveTo>
                  <a:lnTo>
                    <a:pt x="3349588" y="2718830"/>
                  </a:lnTo>
                  <a:lnTo>
                    <a:pt x="3337840" y="2725733"/>
                  </a:lnTo>
                  <a:lnTo>
                    <a:pt x="3327363" y="2714687"/>
                  </a:lnTo>
                  <a:close/>
                  <a:moveTo>
                    <a:pt x="3433725" y="2679697"/>
                  </a:moveTo>
                  <a:lnTo>
                    <a:pt x="3429527" y="2689174"/>
                  </a:lnTo>
                  <a:lnTo>
                    <a:pt x="3426298" y="2696367"/>
                  </a:lnTo>
                  <a:lnTo>
                    <a:pt x="3424361" y="2701596"/>
                  </a:lnTo>
                  <a:lnTo>
                    <a:pt x="3424038" y="2701922"/>
                  </a:lnTo>
                  <a:lnTo>
                    <a:pt x="3423715" y="2701922"/>
                  </a:lnTo>
                  <a:lnTo>
                    <a:pt x="3422101" y="2701268"/>
                  </a:lnTo>
                  <a:lnTo>
                    <a:pt x="3420809" y="2699306"/>
                  </a:lnTo>
                  <a:lnTo>
                    <a:pt x="3418872" y="2697020"/>
                  </a:lnTo>
                  <a:lnTo>
                    <a:pt x="3415643" y="2692771"/>
                  </a:lnTo>
                  <a:lnTo>
                    <a:pt x="3414675" y="2690483"/>
                  </a:lnTo>
                  <a:close/>
                  <a:moveTo>
                    <a:pt x="2171036" y="2678115"/>
                  </a:moveTo>
                  <a:lnTo>
                    <a:pt x="2181830" y="2678115"/>
                  </a:lnTo>
                  <a:lnTo>
                    <a:pt x="2174210" y="2694674"/>
                  </a:lnTo>
                  <a:lnTo>
                    <a:pt x="2185958" y="2700844"/>
                  </a:lnTo>
                  <a:lnTo>
                    <a:pt x="2190720" y="2708312"/>
                  </a:lnTo>
                  <a:lnTo>
                    <a:pt x="2182149" y="2715780"/>
                  </a:lnTo>
                  <a:lnTo>
                    <a:pt x="2188498" y="2735262"/>
                  </a:lnTo>
                  <a:lnTo>
                    <a:pt x="2181194" y="2732015"/>
                  </a:lnTo>
                  <a:lnTo>
                    <a:pt x="2166272" y="2715130"/>
                  </a:lnTo>
                  <a:lnTo>
                    <a:pt x="2163733" y="2692401"/>
                  </a:lnTo>
                  <a:close/>
                  <a:moveTo>
                    <a:pt x="2164568" y="2619379"/>
                  </a:moveTo>
                  <a:lnTo>
                    <a:pt x="2170249" y="2620019"/>
                  </a:lnTo>
                  <a:lnTo>
                    <a:pt x="2179607" y="2637322"/>
                  </a:lnTo>
                  <a:lnTo>
                    <a:pt x="2175263" y="2654303"/>
                  </a:lnTo>
                  <a:lnTo>
                    <a:pt x="2160558" y="2630913"/>
                  </a:lnTo>
                  <a:close/>
                  <a:moveTo>
                    <a:pt x="2201425" y="2586041"/>
                  </a:moveTo>
                  <a:lnTo>
                    <a:pt x="2209771" y="2586041"/>
                  </a:lnTo>
                  <a:lnTo>
                    <a:pt x="2207915" y="2605552"/>
                  </a:lnTo>
                  <a:lnTo>
                    <a:pt x="2181644" y="2628902"/>
                  </a:lnTo>
                  <a:lnTo>
                    <a:pt x="2174844" y="2611949"/>
                  </a:lnTo>
                  <a:lnTo>
                    <a:pt x="2180100" y="2596276"/>
                  </a:lnTo>
                  <a:close/>
                  <a:moveTo>
                    <a:pt x="2148426" y="2586041"/>
                  </a:moveTo>
                  <a:lnTo>
                    <a:pt x="2154587" y="2587629"/>
                  </a:lnTo>
                  <a:lnTo>
                    <a:pt x="2166908" y="2597153"/>
                  </a:lnTo>
                  <a:lnTo>
                    <a:pt x="2158593" y="2609854"/>
                  </a:lnTo>
                  <a:lnTo>
                    <a:pt x="2152430" y="2613028"/>
                  </a:lnTo>
                  <a:lnTo>
                    <a:pt x="2146270" y="2598423"/>
                  </a:lnTo>
                  <a:close/>
                  <a:moveTo>
                    <a:pt x="3682894" y="2570157"/>
                  </a:moveTo>
                  <a:lnTo>
                    <a:pt x="3694076" y="2582121"/>
                  </a:lnTo>
                  <a:lnTo>
                    <a:pt x="3689417" y="2587620"/>
                  </a:lnTo>
                  <a:lnTo>
                    <a:pt x="3679788" y="2582121"/>
                  </a:lnTo>
                  <a:close/>
                  <a:moveTo>
                    <a:pt x="3730905" y="2559046"/>
                  </a:moveTo>
                  <a:lnTo>
                    <a:pt x="3735350" y="2566983"/>
                  </a:lnTo>
                  <a:lnTo>
                    <a:pt x="3733445" y="2579682"/>
                  </a:lnTo>
                  <a:lnTo>
                    <a:pt x="3722650" y="2562220"/>
                  </a:lnTo>
                  <a:close/>
                  <a:moveTo>
                    <a:pt x="3713237" y="2559046"/>
                  </a:moveTo>
                  <a:lnTo>
                    <a:pt x="3716301" y="2571115"/>
                  </a:lnTo>
                  <a:lnTo>
                    <a:pt x="3704965" y="2582856"/>
                  </a:lnTo>
                  <a:lnTo>
                    <a:pt x="3698838" y="2569810"/>
                  </a:lnTo>
                  <a:lnTo>
                    <a:pt x="3699757" y="2564591"/>
                  </a:lnTo>
                  <a:close/>
                  <a:moveTo>
                    <a:pt x="3751833" y="2544760"/>
                  </a:moveTo>
                  <a:lnTo>
                    <a:pt x="3757575" y="2551108"/>
                  </a:lnTo>
                  <a:lnTo>
                    <a:pt x="3756224" y="2566981"/>
                  </a:lnTo>
                  <a:lnTo>
                    <a:pt x="3748793" y="2573332"/>
                  </a:lnTo>
                  <a:lnTo>
                    <a:pt x="3741700" y="2562855"/>
                  </a:lnTo>
                  <a:close/>
                  <a:moveTo>
                    <a:pt x="3826834" y="2541584"/>
                  </a:moveTo>
                  <a:lnTo>
                    <a:pt x="3829013" y="2550995"/>
                  </a:lnTo>
                  <a:lnTo>
                    <a:pt x="3819052" y="2563541"/>
                  </a:lnTo>
                  <a:lnTo>
                    <a:pt x="3813760" y="2568873"/>
                  </a:lnTo>
                  <a:lnTo>
                    <a:pt x="3810648" y="2582361"/>
                  </a:lnTo>
                  <a:lnTo>
                    <a:pt x="3808780" y="2593970"/>
                  </a:lnTo>
                  <a:lnTo>
                    <a:pt x="3795395" y="2588949"/>
                  </a:lnTo>
                  <a:lnTo>
                    <a:pt x="3790103" y="2582361"/>
                  </a:lnTo>
                  <a:lnTo>
                    <a:pt x="3781388" y="2570128"/>
                  </a:lnTo>
                  <a:lnTo>
                    <a:pt x="3787925" y="2563854"/>
                  </a:lnTo>
                  <a:lnTo>
                    <a:pt x="3815939" y="2550995"/>
                  </a:lnTo>
                  <a:close/>
                  <a:moveTo>
                    <a:pt x="2138139" y="2532068"/>
                  </a:moveTo>
                  <a:lnTo>
                    <a:pt x="2144896" y="2548103"/>
                  </a:lnTo>
                  <a:lnTo>
                    <a:pt x="2152621" y="2563818"/>
                  </a:lnTo>
                  <a:lnTo>
                    <a:pt x="2132025" y="2553556"/>
                  </a:lnTo>
                  <a:lnTo>
                    <a:pt x="2128806" y="2539442"/>
                  </a:lnTo>
                  <a:close/>
                  <a:moveTo>
                    <a:pt x="3770127" y="2525711"/>
                  </a:moveTo>
                  <a:lnTo>
                    <a:pt x="3779801" y="2530439"/>
                  </a:lnTo>
                  <a:lnTo>
                    <a:pt x="3779801" y="2539220"/>
                  </a:lnTo>
                  <a:lnTo>
                    <a:pt x="3769482" y="2541584"/>
                  </a:lnTo>
                  <a:lnTo>
                    <a:pt x="3759163" y="2530439"/>
                  </a:lnTo>
                  <a:close/>
                  <a:moveTo>
                    <a:pt x="1526042" y="2514597"/>
                  </a:moveTo>
                  <a:lnTo>
                    <a:pt x="1532424" y="2520947"/>
                  </a:lnTo>
                  <a:lnTo>
                    <a:pt x="1541994" y="2516503"/>
                  </a:lnTo>
                  <a:lnTo>
                    <a:pt x="1549652" y="2522534"/>
                  </a:lnTo>
                  <a:lnTo>
                    <a:pt x="1540399" y="2528884"/>
                  </a:lnTo>
                  <a:lnTo>
                    <a:pt x="1547738" y="2543806"/>
                  </a:lnTo>
                  <a:lnTo>
                    <a:pt x="1540399" y="2547933"/>
                  </a:lnTo>
                  <a:lnTo>
                    <a:pt x="1539123" y="2555552"/>
                  </a:lnTo>
                  <a:lnTo>
                    <a:pt x="1557308" y="2564759"/>
                  </a:lnTo>
                  <a:lnTo>
                    <a:pt x="1554436" y="2573331"/>
                  </a:lnTo>
                  <a:lnTo>
                    <a:pt x="1550289" y="2567934"/>
                  </a:lnTo>
                  <a:lnTo>
                    <a:pt x="1544866" y="2576505"/>
                  </a:lnTo>
                  <a:lnTo>
                    <a:pt x="1544866" y="2598732"/>
                  </a:lnTo>
                  <a:lnTo>
                    <a:pt x="1535614" y="2612385"/>
                  </a:lnTo>
                  <a:lnTo>
                    <a:pt x="1530190" y="2627309"/>
                  </a:lnTo>
                  <a:lnTo>
                    <a:pt x="1518705" y="2620005"/>
                  </a:lnTo>
                  <a:lnTo>
                    <a:pt x="1529870" y="2595556"/>
                  </a:lnTo>
                  <a:lnTo>
                    <a:pt x="1532104" y="2571426"/>
                  </a:lnTo>
                  <a:lnTo>
                    <a:pt x="1531147" y="2564124"/>
                  </a:lnTo>
                  <a:lnTo>
                    <a:pt x="1522534" y="2562855"/>
                  </a:lnTo>
                  <a:lnTo>
                    <a:pt x="1510728" y="2578728"/>
                  </a:lnTo>
                  <a:lnTo>
                    <a:pt x="1490631" y="2561267"/>
                  </a:lnTo>
                  <a:cubicBezTo>
                    <a:pt x="1490950" y="2557669"/>
                    <a:pt x="1491268" y="2554070"/>
                    <a:pt x="1491587" y="2550472"/>
                  </a:cubicBezTo>
                  <a:lnTo>
                    <a:pt x="1513604" y="2544123"/>
                  </a:lnTo>
                  <a:lnTo>
                    <a:pt x="1519023" y="2550472"/>
                  </a:lnTo>
                  <a:lnTo>
                    <a:pt x="1520938" y="2544123"/>
                  </a:lnTo>
                  <a:lnTo>
                    <a:pt x="1516791" y="2536822"/>
                  </a:lnTo>
                  <a:lnTo>
                    <a:pt x="1520938" y="2521900"/>
                  </a:lnTo>
                  <a:close/>
                  <a:moveTo>
                    <a:pt x="3554357" y="2513011"/>
                  </a:moveTo>
                  <a:lnTo>
                    <a:pt x="3581363" y="2544986"/>
                  </a:lnTo>
                  <a:lnTo>
                    <a:pt x="3565842" y="2543105"/>
                  </a:lnTo>
                  <a:lnTo>
                    <a:pt x="3567084" y="2558779"/>
                  </a:lnTo>
                  <a:lnTo>
                    <a:pt x="3559013" y="2560659"/>
                  </a:lnTo>
                  <a:cubicBezTo>
                    <a:pt x="3559324" y="2563794"/>
                    <a:pt x="3559634" y="2566929"/>
                    <a:pt x="3559945" y="2570064"/>
                  </a:cubicBezTo>
                  <a:lnTo>
                    <a:pt x="3575465" y="2578214"/>
                  </a:lnTo>
                  <a:lnTo>
                    <a:pt x="3568636" y="2587620"/>
                  </a:lnTo>
                  <a:lnTo>
                    <a:pt x="3559945" y="2574453"/>
                  </a:lnTo>
                  <a:lnTo>
                    <a:pt x="3542562" y="2576647"/>
                  </a:lnTo>
                  <a:lnTo>
                    <a:pt x="3533870" y="2561286"/>
                  </a:lnTo>
                  <a:lnTo>
                    <a:pt x="3525800" y="2545299"/>
                  </a:lnTo>
                  <a:lnTo>
                    <a:pt x="3525800" y="2535895"/>
                  </a:lnTo>
                  <a:lnTo>
                    <a:pt x="3538216" y="2547493"/>
                  </a:lnTo>
                  <a:lnTo>
                    <a:pt x="3542251" y="2538089"/>
                  </a:lnTo>
                  <a:lnTo>
                    <a:pt x="3544114" y="2526491"/>
                  </a:lnTo>
                  <a:lnTo>
                    <a:pt x="3553426" y="2531820"/>
                  </a:lnTo>
                  <a:lnTo>
                    <a:pt x="3555599" y="2521476"/>
                  </a:lnTo>
                  <a:lnTo>
                    <a:pt x="3550322" y="2514892"/>
                  </a:lnTo>
                  <a:close/>
                  <a:moveTo>
                    <a:pt x="3405150" y="2508248"/>
                  </a:moveTo>
                  <a:lnTo>
                    <a:pt x="3421025" y="2526734"/>
                  </a:lnTo>
                  <a:lnTo>
                    <a:pt x="3417850" y="2532062"/>
                  </a:lnTo>
                  <a:lnTo>
                    <a:pt x="3407372" y="2523916"/>
                  </a:lnTo>
                  <a:close/>
                  <a:moveTo>
                    <a:pt x="3729877" y="2501897"/>
                  </a:moveTo>
                  <a:lnTo>
                    <a:pt x="3742150" y="2505753"/>
                  </a:lnTo>
                  <a:lnTo>
                    <a:pt x="3746463" y="2525336"/>
                  </a:lnTo>
                  <a:lnTo>
                    <a:pt x="3731204" y="2530473"/>
                  </a:lnTo>
                  <a:lnTo>
                    <a:pt x="3724569" y="2524053"/>
                  </a:lnTo>
                  <a:cubicBezTo>
                    <a:pt x="3724459" y="2518167"/>
                    <a:pt x="3724348" y="2512280"/>
                    <a:pt x="3724238" y="2506394"/>
                  </a:cubicBezTo>
                  <a:close/>
                  <a:moveTo>
                    <a:pt x="1524271" y="2489194"/>
                  </a:moveTo>
                  <a:cubicBezTo>
                    <a:pt x="1524699" y="2495957"/>
                    <a:pt x="1525128" y="2502719"/>
                    <a:pt x="1525556" y="2509482"/>
                  </a:cubicBezTo>
                  <a:lnTo>
                    <a:pt x="1516234" y="2518173"/>
                  </a:lnTo>
                  <a:lnTo>
                    <a:pt x="1508511" y="2535234"/>
                  </a:lnTo>
                  <a:lnTo>
                    <a:pt x="1500155" y="2531049"/>
                  </a:lnTo>
                  <a:lnTo>
                    <a:pt x="1512699" y="2514954"/>
                  </a:lnTo>
                  <a:lnTo>
                    <a:pt x="1506262" y="2504322"/>
                  </a:lnTo>
                  <a:lnTo>
                    <a:pt x="1510444" y="2490483"/>
                  </a:lnTo>
                  <a:close/>
                  <a:moveTo>
                    <a:pt x="1565246" y="2471735"/>
                  </a:moveTo>
                  <a:lnTo>
                    <a:pt x="1558483" y="2484432"/>
                  </a:lnTo>
                  <a:lnTo>
                    <a:pt x="1557308" y="2473640"/>
                  </a:lnTo>
                  <a:close/>
                  <a:moveTo>
                    <a:pt x="2108170" y="2470155"/>
                  </a:moveTo>
                  <a:lnTo>
                    <a:pt x="2128143" y="2489058"/>
                  </a:lnTo>
                  <a:cubicBezTo>
                    <a:pt x="2128364" y="2494397"/>
                    <a:pt x="2128586" y="2499737"/>
                    <a:pt x="2128807" y="2505076"/>
                  </a:cubicBezTo>
                  <a:lnTo>
                    <a:pt x="2111832" y="2493538"/>
                  </a:lnTo>
                  <a:close/>
                  <a:moveTo>
                    <a:pt x="1542198" y="2470150"/>
                  </a:moveTo>
                  <a:lnTo>
                    <a:pt x="1550929" y="2477076"/>
                  </a:lnTo>
                  <a:lnTo>
                    <a:pt x="1552544" y="2495974"/>
                  </a:lnTo>
                  <a:lnTo>
                    <a:pt x="1548020" y="2504475"/>
                  </a:lnTo>
                  <a:lnTo>
                    <a:pt x="1537345" y="2509836"/>
                  </a:lnTo>
                  <a:lnTo>
                    <a:pt x="1535082" y="2498175"/>
                  </a:lnTo>
                  <a:lnTo>
                    <a:pt x="1538963" y="2477393"/>
                  </a:lnTo>
                  <a:close/>
                  <a:moveTo>
                    <a:pt x="2122457" y="2457455"/>
                  </a:moveTo>
                  <a:lnTo>
                    <a:pt x="2138153" y="2465247"/>
                  </a:lnTo>
                  <a:lnTo>
                    <a:pt x="2142234" y="2459012"/>
                  </a:lnTo>
                  <a:lnTo>
                    <a:pt x="2154791" y="2472733"/>
                  </a:lnTo>
                  <a:lnTo>
                    <a:pt x="2169545" y="2474291"/>
                  </a:lnTo>
                  <a:lnTo>
                    <a:pt x="2178021" y="2481772"/>
                  </a:lnTo>
                  <a:lnTo>
                    <a:pt x="2148512" y="2492376"/>
                  </a:lnTo>
                  <a:lnTo>
                    <a:pt x="2127481" y="2475850"/>
                  </a:lnTo>
                  <a:close/>
                  <a:moveTo>
                    <a:pt x="1550604" y="2444749"/>
                  </a:moveTo>
                  <a:lnTo>
                    <a:pt x="1557308" y="2453507"/>
                  </a:lnTo>
                  <a:lnTo>
                    <a:pt x="1550019" y="2466975"/>
                  </a:lnTo>
                  <a:lnTo>
                    <a:pt x="1543021" y="2460578"/>
                  </a:lnTo>
                  <a:close/>
                  <a:moveTo>
                    <a:pt x="2109853" y="2386019"/>
                  </a:moveTo>
                  <a:lnTo>
                    <a:pt x="2120870" y="2400025"/>
                  </a:lnTo>
                  <a:lnTo>
                    <a:pt x="2108936" y="2417767"/>
                  </a:lnTo>
                  <a:lnTo>
                    <a:pt x="2097918" y="2409675"/>
                  </a:lnTo>
                  <a:lnTo>
                    <a:pt x="2095470" y="2397535"/>
                  </a:lnTo>
                  <a:lnTo>
                    <a:pt x="2105570" y="2395357"/>
                  </a:lnTo>
                  <a:close/>
                  <a:moveTo>
                    <a:pt x="2152737" y="2320930"/>
                  </a:moveTo>
                  <a:lnTo>
                    <a:pt x="2168495" y="2326823"/>
                  </a:lnTo>
                  <a:lnTo>
                    <a:pt x="2162192" y="2336131"/>
                  </a:lnTo>
                  <a:lnTo>
                    <a:pt x="2146118" y="2334268"/>
                  </a:lnTo>
                  <a:lnTo>
                    <a:pt x="2127524" y="2347918"/>
                  </a:lnTo>
                  <a:lnTo>
                    <a:pt x="2125633" y="2341713"/>
                  </a:lnTo>
                  <a:close/>
                  <a:moveTo>
                    <a:pt x="2132312" y="2239963"/>
                  </a:moveTo>
                  <a:lnTo>
                    <a:pt x="2144684" y="2252345"/>
                  </a:lnTo>
                  <a:lnTo>
                    <a:pt x="2123344" y="2265364"/>
                  </a:lnTo>
                  <a:lnTo>
                    <a:pt x="2120870" y="2251711"/>
                  </a:lnTo>
                  <a:close/>
                  <a:moveTo>
                    <a:pt x="2164060" y="2190748"/>
                  </a:moveTo>
                  <a:lnTo>
                    <a:pt x="2173257" y="2205972"/>
                  </a:lnTo>
                  <a:lnTo>
                    <a:pt x="2159135" y="2212976"/>
                  </a:lnTo>
                  <a:lnTo>
                    <a:pt x="2150266" y="2203839"/>
                  </a:lnTo>
                  <a:lnTo>
                    <a:pt x="2144683" y="2191052"/>
                  </a:lnTo>
                  <a:close/>
                  <a:moveTo>
                    <a:pt x="2180785" y="2185982"/>
                  </a:moveTo>
                  <a:lnTo>
                    <a:pt x="2193581" y="2195133"/>
                  </a:lnTo>
                  <a:lnTo>
                    <a:pt x="2196141" y="2205858"/>
                  </a:lnTo>
                  <a:lnTo>
                    <a:pt x="2215976" y="2190085"/>
                  </a:lnTo>
                  <a:lnTo>
                    <a:pt x="2231972" y="2195762"/>
                  </a:lnTo>
                  <a:lnTo>
                    <a:pt x="2235170" y="2202388"/>
                  </a:lnTo>
                  <a:lnTo>
                    <a:pt x="2219175" y="2206490"/>
                  </a:lnTo>
                  <a:lnTo>
                    <a:pt x="2232931" y="2212798"/>
                  </a:lnTo>
                  <a:lnTo>
                    <a:pt x="2230372" y="2220054"/>
                  </a:lnTo>
                  <a:lnTo>
                    <a:pt x="2182064" y="2224786"/>
                  </a:lnTo>
                  <a:lnTo>
                    <a:pt x="2162230" y="2235198"/>
                  </a:lnTo>
                  <a:lnTo>
                    <a:pt x="2151032" y="2219738"/>
                  </a:lnTo>
                  <a:lnTo>
                    <a:pt x="2166069" y="2217846"/>
                  </a:lnTo>
                  <a:lnTo>
                    <a:pt x="2176626" y="2207119"/>
                  </a:lnTo>
                  <a:lnTo>
                    <a:pt x="2186223" y="2207750"/>
                  </a:lnTo>
                  <a:close/>
                  <a:moveTo>
                    <a:pt x="2198341" y="2157407"/>
                  </a:moveTo>
                  <a:lnTo>
                    <a:pt x="2201832" y="2171006"/>
                  </a:lnTo>
                  <a:lnTo>
                    <a:pt x="2185958" y="2179632"/>
                  </a:lnTo>
                  <a:lnTo>
                    <a:pt x="2188815" y="2160724"/>
                  </a:lnTo>
                  <a:close/>
                  <a:moveTo>
                    <a:pt x="5024403" y="2154231"/>
                  </a:moveTo>
                  <a:lnTo>
                    <a:pt x="5025991" y="2172774"/>
                  </a:lnTo>
                  <a:lnTo>
                    <a:pt x="5021228" y="2190992"/>
                  </a:lnTo>
                  <a:lnTo>
                    <a:pt x="5011703" y="2193919"/>
                  </a:lnTo>
                  <a:lnTo>
                    <a:pt x="5006941" y="2170172"/>
                  </a:lnTo>
                  <a:lnTo>
                    <a:pt x="5013608" y="2158460"/>
                  </a:lnTo>
                  <a:close/>
                  <a:moveTo>
                    <a:pt x="2249459" y="2125656"/>
                  </a:moveTo>
                  <a:lnTo>
                    <a:pt x="2249459" y="2130622"/>
                  </a:lnTo>
                  <a:lnTo>
                    <a:pt x="2228670" y="2146449"/>
                  </a:lnTo>
                  <a:lnTo>
                    <a:pt x="2227725" y="2156692"/>
                  </a:lnTo>
                  <a:lnTo>
                    <a:pt x="2218275" y="2166932"/>
                  </a:lnTo>
                  <a:lnTo>
                    <a:pt x="2210715" y="2153898"/>
                  </a:lnTo>
                  <a:cubicBezTo>
                    <a:pt x="2210400" y="2147691"/>
                    <a:pt x="2210086" y="2141484"/>
                    <a:pt x="2209771" y="2135277"/>
                  </a:cubicBezTo>
                  <a:lnTo>
                    <a:pt x="2222370" y="2136209"/>
                  </a:lnTo>
                  <a:close/>
                  <a:moveTo>
                    <a:pt x="2273905" y="2119307"/>
                  </a:moveTo>
                  <a:lnTo>
                    <a:pt x="2281208" y="2129645"/>
                  </a:lnTo>
                  <a:lnTo>
                    <a:pt x="2263110" y="2132006"/>
                  </a:lnTo>
                  <a:lnTo>
                    <a:pt x="2258983" y="2121079"/>
                  </a:lnTo>
                  <a:close/>
                  <a:moveTo>
                    <a:pt x="2280256" y="2095494"/>
                  </a:moveTo>
                  <a:lnTo>
                    <a:pt x="2287559" y="2097758"/>
                  </a:lnTo>
                  <a:lnTo>
                    <a:pt x="2274858" y="2112957"/>
                  </a:lnTo>
                  <a:lnTo>
                    <a:pt x="2258983" y="2108752"/>
                  </a:lnTo>
                  <a:lnTo>
                    <a:pt x="2261205" y="2097110"/>
                  </a:lnTo>
                  <a:close/>
                  <a:moveTo>
                    <a:pt x="2292002" y="2065330"/>
                  </a:moveTo>
                  <a:lnTo>
                    <a:pt x="2312959" y="2076808"/>
                  </a:lnTo>
                  <a:lnTo>
                    <a:pt x="2302798" y="2092318"/>
                  </a:lnTo>
                  <a:lnTo>
                    <a:pt x="2285972" y="2083011"/>
                  </a:lnTo>
                  <a:close/>
                  <a:moveTo>
                    <a:pt x="3672802" y="1939932"/>
                  </a:moveTo>
                  <a:lnTo>
                    <a:pt x="3695345" y="1940896"/>
                  </a:lnTo>
                  <a:lnTo>
                    <a:pt x="3700425" y="1952481"/>
                  </a:lnTo>
                  <a:lnTo>
                    <a:pt x="3688995" y="1950871"/>
                  </a:lnTo>
                  <a:lnTo>
                    <a:pt x="3692170" y="1959881"/>
                  </a:lnTo>
                  <a:lnTo>
                    <a:pt x="3677247" y="1963742"/>
                  </a:lnTo>
                  <a:lnTo>
                    <a:pt x="3668675" y="1946366"/>
                  </a:lnTo>
                  <a:close/>
                  <a:moveTo>
                    <a:pt x="2423473" y="1893885"/>
                  </a:moveTo>
                  <a:lnTo>
                    <a:pt x="2443134" y="1915792"/>
                  </a:lnTo>
                  <a:lnTo>
                    <a:pt x="2443134" y="1924364"/>
                  </a:lnTo>
                  <a:lnTo>
                    <a:pt x="2432836" y="1928810"/>
                  </a:lnTo>
                  <a:lnTo>
                    <a:pt x="2423473" y="1914204"/>
                  </a:lnTo>
                  <a:lnTo>
                    <a:pt x="2406622" y="1904997"/>
                  </a:lnTo>
                  <a:lnTo>
                    <a:pt x="2424410" y="1904679"/>
                  </a:lnTo>
                  <a:cubicBezTo>
                    <a:pt x="2424098" y="1901081"/>
                    <a:pt x="2423785" y="1897483"/>
                    <a:pt x="2423473" y="1893885"/>
                  </a:cubicBezTo>
                  <a:close/>
                  <a:moveTo>
                    <a:pt x="2486201" y="1830386"/>
                  </a:moveTo>
                  <a:lnTo>
                    <a:pt x="2497270" y="1855692"/>
                  </a:lnTo>
                  <a:lnTo>
                    <a:pt x="2519408" y="1854731"/>
                  </a:lnTo>
                  <a:lnTo>
                    <a:pt x="2519408" y="1862100"/>
                  </a:lnTo>
                  <a:lnTo>
                    <a:pt x="2538384" y="1871390"/>
                  </a:lnTo>
                  <a:lnTo>
                    <a:pt x="2526683" y="1872351"/>
                  </a:lnTo>
                  <a:lnTo>
                    <a:pt x="2515613" y="1886447"/>
                  </a:lnTo>
                  <a:lnTo>
                    <a:pt x="2494424" y="1884524"/>
                  </a:lnTo>
                  <a:lnTo>
                    <a:pt x="2481773" y="1899581"/>
                  </a:lnTo>
                  <a:lnTo>
                    <a:pt x="2466909" y="1901823"/>
                  </a:lnTo>
                  <a:lnTo>
                    <a:pt x="2457421" y="1886126"/>
                  </a:lnTo>
                  <a:lnTo>
                    <a:pt x="2465643" y="1873312"/>
                  </a:lnTo>
                  <a:lnTo>
                    <a:pt x="2489996" y="1878117"/>
                  </a:lnTo>
                  <a:lnTo>
                    <a:pt x="2480192" y="1861459"/>
                  </a:lnTo>
                  <a:lnTo>
                    <a:pt x="2492842" y="1857935"/>
                  </a:lnTo>
                  <a:lnTo>
                    <a:pt x="2459002" y="1847363"/>
                  </a:lnTo>
                  <a:lnTo>
                    <a:pt x="2482407" y="1843199"/>
                  </a:lnTo>
                  <a:close/>
                  <a:moveTo>
                    <a:pt x="3837960" y="1809756"/>
                  </a:moveTo>
                  <a:lnTo>
                    <a:pt x="3848063" y="1824547"/>
                  </a:lnTo>
                  <a:lnTo>
                    <a:pt x="3840654" y="1835157"/>
                  </a:lnTo>
                  <a:lnTo>
                    <a:pt x="3825838" y="1826797"/>
                  </a:lnTo>
                  <a:close/>
                  <a:moveTo>
                    <a:pt x="4013480" y="1541468"/>
                  </a:moveTo>
                  <a:lnTo>
                    <a:pt x="4030625" y="1544222"/>
                  </a:lnTo>
                  <a:lnTo>
                    <a:pt x="4046500" y="1546364"/>
                  </a:lnTo>
                  <a:lnTo>
                    <a:pt x="4042372" y="1550343"/>
                  </a:lnTo>
                  <a:lnTo>
                    <a:pt x="4030625" y="1554627"/>
                  </a:lnTo>
                  <a:lnTo>
                    <a:pt x="4032847" y="1564726"/>
                  </a:lnTo>
                  <a:lnTo>
                    <a:pt x="4027450" y="1566868"/>
                  </a:lnTo>
                  <a:lnTo>
                    <a:pt x="4018877" y="1554627"/>
                  </a:lnTo>
                  <a:lnTo>
                    <a:pt x="4016655" y="1563808"/>
                  </a:lnTo>
                  <a:lnTo>
                    <a:pt x="4005225" y="1557687"/>
                  </a:lnTo>
                  <a:lnTo>
                    <a:pt x="4005225" y="1546670"/>
                  </a:lnTo>
                  <a:close/>
                  <a:moveTo>
                    <a:pt x="5063053" y="1519232"/>
                  </a:moveTo>
                  <a:lnTo>
                    <a:pt x="5070842" y="1527746"/>
                  </a:lnTo>
                  <a:lnTo>
                    <a:pt x="5067414" y="1537522"/>
                  </a:lnTo>
                  <a:lnTo>
                    <a:pt x="5075204" y="1546351"/>
                  </a:lnTo>
                  <a:lnTo>
                    <a:pt x="5068349" y="1565270"/>
                  </a:lnTo>
                  <a:lnTo>
                    <a:pt x="5062741" y="1548243"/>
                  </a:lnTo>
                  <a:lnTo>
                    <a:pt x="5041866" y="1538152"/>
                  </a:lnTo>
                  <a:lnTo>
                    <a:pt x="5048720" y="1523332"/>
                  </a:lnTo>
                  <a:lnTo>
                    <a:pt x="5056198" y="1530584"/>
                  </a:lnTo>
                  <a:close/>
                  <a:moveTo>
                    <a:pt x="5070441" y="1517646"/>
                  </a:moveTo>
                  <a:lnTo>
                    <a:pt x="5086316" y="1521333"/>
                  </a:lnTo>
                  <a:lnTo>
                    <a:pt x="5074652" y="1527171"/>
                  </a:lnTo>
                  <a:close/>
                  <a:moveTo>
                    <a:pt x="2793654" y="1403349"/>
                  </a:moveTo>
                  <a:lnTo>
                    <a:pt x="2808259" y="1420428"/>
                  </a:lnTo>
                  <a:lnTo>
                    <a:pt x="2796829" y="1431595"/>
                  </a:lnTo>
                  <a:lnTo>
                    <a:pt x="2778096" y="1431924"/>
                  </a:lnTo>
                  <a:lnTo>
                    <a:pt x="2782859" y="1409918"/>
                  </a:lnTo>
                  <a:close/>
                  <a:moveTo>
                    <a:pt x="303818" y="1397948"/>
                  </a:moveTo>
                  <a:lnTo>
                    <a:pt x="310168" y="1402076"/>
                  </a:lnTo>
                  <a:lnTo>
                    <a:pt x="305088" y="1417633"/>
                  </a:lnTo>
                  <a:lnTo>
                    <a:pt x="309215" y="1431603"/>
                  </a:lnTo>
                  <a:lnTo>
                    <a:pt x="316518" y="1433826"/>
                  </a:lnTo>
                  <a:lnTo>
                    <a:pt x="315882" y="1449383"/>
                  </a:lnTo>
                  <a:lnTo>
                    <a:pt x="327630" y="1448113"/>
                  </a:lnTo>
                  <a:lnTo>
                    <a:pt x="329218" y="1426206"/>
                  </a:lnTo>
                  <a:lnTo>
                    <a:pt x="336838" y="1413506"/>
                  </a:lnTo>
                  <a:lnTo>
                    <a:pt x="350490" y="1432238"/>
                  </a:lnTo>
                  <a:cubicBezTo>
                    <a:pt x="350278" y="1437212"/>
                    <a:pt x="350067" y="1442187"/>
                    <a:pt x="349855" y="1447161"/>
                  </a:cubicBezTo>
                  <a:lnTo>
                    <a:pt x="367635" y="1441446"/>
                  </a:lnTo>
                  <a:lnTo>
                    <a:pt x="357158" y="1456368"/>
                  </a:lnTo>
                  <a:lnTo>
                    <a:pt x="368905" y="1466845"/>
                  </a:lnTo>
                  <a:lnTo>
                    <a:pt x="365095" y="1497326"/>
                  </a:lnTo>
                  <a:lnTo>
                    <a:pt x="350173" y="1511296"/>
                  </a:lnTo>
                  <a:lnTo>
                    <a:pt x="365095" y="1514471"/>
                  </a:lnTo>
                  <a:lnTo>
                    <a:pt x="368587" y="1537331"/>
                  </a:lnTo>
                  <a:lnTo>
                    <a:pt x="372397" y="1525583"/>
                  </a:lnTo>
                  <a:lnTo>
                    <a:pt x="385098" y="1524630"/>
                  </a:lnTo>
                  <a:lnTo>
                    <a:pt x="390495" y="1536378"/>
                  </a:lnTo>
                  <a:lnTo>
                    <a:pt x="372715" y="1545903"/>
                  </a:lnTo>
                  <a:lnTo>
                    <a:pt x="383510" y="1544633"/>
                  </a:lnTo>
                  <a:cubicBezTo>
                    <a:pt x="383193" y="1551300"/>
                    <a:pt x="382875" y="1557968"/>
                    <a:pt x="382558" y="1564635"/>
                  </a:cubicBezTo>
                  <a:lnTo>
                    <a:pt x="365413" y="1565905"/>
                  </a:lnTo>
                  <a:lnTo>
                    <a:pt x="352078" y="1579875"/>
                  </a:lnTo>
                  <a:lnTo>
                    <a:pt x="361603" y="1593210"/>
                  </a:lnTo>
                  <a:lnTo>
                    <a:pt x="349220" y="1608133"/>
                  </a:lnTo>
                  <a:lnTo>
                    <a:pt x="347950" y="1621785"/>
                  </a:lnTo>
                  <a:lnTo>
                    <a:pt x="336520" y="1623055"/>
                  </a:lnTo>
                  <a:lnTo>
                    <a:pt x="327313" y="1634485"/>
                  </a:lnTo>
                  <a:lnTo>
                    <a:pt x="318740" y="1639248"/>
                  </a:lnTo>
                  <a:lnTo>
                    <a:pt x="313025" y="1622103"/>
                  </a:lnTo>
                  <a:lnTo>
                    <a:pt x="298103" y="1602418"/>
                  </a:lnTo>
                  <a:lnTo>
                    <a:pt x="291753" y="1616388"/>
                  </a:lnTo>
                  <a:lnTo>
                    <a:pt x="300643" y="1628770"/>
                  </a:lnTo>
                  <a:lnTo>
                    <a:pt x="301913" y="1637025"/>
                  </a:lnTo>
                  <a:lnTo>
                    <a:pt x="286990" y="1645598"/>
                  </a:lnTo>
                  <a:lnTo>
                    <a:pt x="285085" y="1666870"/>
                  </a:lnTo>
                  <a:lnTo>
                    <a:pt x="313343" y="1651630"/>
                  </a:lnTo>
                  <a:lnTo>
                    <a:pt x="317788" y="1655758"/>
                  </a:lnTo>
                  <a:lnTo>
                    <a:pt x="295880" y="1676078"/>
                  </a:lnTo>
                  <a:lnTo>
                    <a:pt x="279053" y="1708781"/>
                  </a:lnTo>
                  <a:lnTo>
                    <a:pt x="255875" y="1711320"/>
                  </a:lnTo>
                  <a:lnTo>
                    <a:pt x="242223" y="1742753"/>
                  </a:lnTo>
                  <a:lnTo>
                    <a:pt x="220950" y="1748468"/>
                  </a:lnTo>
                  <a:lnTo>
                    <a:pt x="217775" y="1744340"/>
                  </a:lnTo>
                  <a:lnTo>
                    <a:pt x="228570" y="1739896"/>
                  </a:lnTo>
                  <a:lnTo>
                    <a:pt x="231745" y="1730370"/>
                  </a:lnTo>
                  <a:lnTo>
                    <a:pt x="224125" y="1722115"/>
                  </a:lnTo>
                  <a:cubicBezTo>
                    <a:pt x="223702" y="1715871"/>
                    <a:pt x="223278" y="1709627"/>
                    <a:pt x="222855" y="1703383"/>
                  </a:cubicBezTo>
                  <a:lnTo>
                    <a:pt x="207933" y="1701160"/>
                  </a:lnTo>
                  <a:lnTo>
                    <a:pt x="204123" y="1710685"/>
                  </a:lnTo>
                  <a:lnTo>
                    <a:pt x="207298" y="1720210"/>
                  </a:lnTo>
                  <a:lnTo>
                    <a:pt x="199995" y="1729736"/>
                  </a:lnTo>
                  <a:lnTo>
                    <a:pt x="175865" y="1737355"/>
                  </a:lnTo>
                  <a:lnTo>
                    <a:pt x="163165" y="1761486"/>
                  </a:lnTo>
                  <a:lnTo>
                    <a:pt x="110778" y="1815778"/>
                  </a:lnTo>
                  <a:lnTo>
                    <a:pt x="87283" y="1817048"/>
                  </a:lnTo>
                  <a:lnTo>
                    <a:pt x="63470" y="1831018"/>
                  </a:lnTo>
                  <a:lnTo>
                    <a:pt x="35848" y="1825938"/>
                  </a:lnTo>
                  <a:lnTo>
                    <a:pt x="40293" y="1849433"/>
                  </a:lnTo>
                  <a:lnTo>
                    <a:pt x="0" y="1865398"/>
                  </a:lnTo>
                  <a:lnTo>
                    <a:pt x="51895" y="1757672"/>
                  </a:lnTo>
                  <a:cubicBezTo>
                    <a:pt x="107924" y="1654532"/>
                    <a:pt x="168793" y="1554404"/>
                    <a:pt x="234199" y="1457591"/>
                  </a:cubicBezTo>
                  <a:lnTo>
                    <a:pt x="269276" y="1410682"/>
                  </a:lnTo>
                  <a:lnTo>
                    <a:pt x="273020" y="1407473"/>
                  </a:lnTo>
                  <a:close/>
                  <a:moveTo>
                    <a:pt x="3781388" y="1397007"/>
                  </a:moveTo>
                  <a:cubicBezTo>
                    <a:pt x="3781176" y="1404671"/>
                    <a:pt x="3780965" y="1412335"/>
                    <a:pt x="3780753" y="1419999"/>
                  </a:cubicBezTo>
                  <a:lnTo>
                    <a:pt x="3775672" y="1425582"/>
                  </a:lnTo>
                  <a:lnTo>
                    <a:pt x="3770275" y="1413431"/>
                  </a:lnTo>
                  <a:lnTo>
                    <a:pt x="3776308" y="1403577"/>
                  </a:lnTo>
                  <a:close/>
                  <a:moveTo>
                    <a:pt x="2893984" y="1212850"/>
                  </a:moveTo>
                  <a:lnTo>
                    <a:pt x="2912798" y="1234757"/>
                  </a:lnTo>
                  <a:lnTo>
                    <a:pt x="2919384" y="1260157"/>
                  </a:lnTo>
                  <a:lnTo>
                    <a:pt x="2902763" y="1260475"/>
                  </a:lnTo>
                  <a:lnTo>
                    <a:pt x="2904646" y="1246504"/>
                  </a:lnTo>
                  <a:lnTo>
                    <a:pt x="2894924" y="1231582"/>
                  </a:lnTo>
                  <a:cubicBezTo>
                    <a:pt x="2894611" y="1225338"/>
                    <a:pt x="2894297" y="1219094"/>
                    <a:pt x="2893984" y="1212850"/>
                  </a:cubicBezTo>
                  <a:close/>
                  <a:moveTo>
                    <a:pt x="5710203" y="1139822"/>
                  </a:moveTo>
                  <a:lnTo>
                    <a:pt x="5727666" y="1152205"/>
                  </a:lnTo>
                  <a:lnTo>
                    <a:pt x="5723382" y="1173160"/>
                  </a:lnTo>
                  <a:lnTo>
                    <a:pt x="5711521" y="1162048"/>
                  </a:lnTo>
                  <a:cubicBezTo>
                    <a:pt x="5711082" y="1154639"/>
                    <a:pt x="5710642" y="1147231"/>
                    <a:pt x="5710203" y="1139822"/>
                  </a:cubicBezTo>
                  <a:close/>
                  <a:moveTo>
                    <a:pt x="3040668" y="1009652"/>
                  </a:moveTo>
                  <a:lnTo>
                    <a:pt x="3052733" y="1019177"/>
                  </a:lnTo>
                  <a:lnTo>
                    <a:pt x="3020983" y="1028702"/>
                  </a:lnTo>
                  <a:lnTo>
                    <a:pt x="3017808" y="1020765"/>
                  </a:lnTo>
                  <a:close/>
                  <a:moveTo>
                    <a:pt x="3072139" y="911226"/>
                  </a:moveTo>
                  <a:lnTo>
                    <a:pt x="3073371" y="926933"/>
                  </a:lnTo>
                  <a:lnTo>
                    <a:pt x="3052733" y="930276"/>
                  </a:lnTo>
                  <a:close/>
                  <a:moveTo>
                    <a:pt x="3107021" y="901700"/>
                  </a:moveTo>
                  <a:lnTo>
                    <a:pt x="3120991" y="928449"/>
                  </a:lnTo>
                  <a:lnTo>
                    <a:pt x="3105116" y="944563"/>
                  </a:lnTo>
                  <a:lnTo>
                    <a:pt x="3098766" y="934895"/>
                  </a:lnTo>
                  <a:lnTo>
                    <a:pt x="3098766" y="925226"/>
                  </a:lnTo>
                  <a:lnTo>
                    <a:pt x="3105751" y="916525"/>
                  </a:lnTo>
                  <a:close/>
                  <a:moveTo>
                    <a:pt x="3099360" y="876300"/>
                  </a:moveTo>
                  <a:lnTo>
                    <a:pt x="3105116" y="884929"/>
                  </a:lnTo>
                  <a:lnTo>
                    <a:pt x="3093284" y="896433"/>
                  </a:lnTo>
                  <a:lnTo>
                    <a:pt x="3091365" y="914648"/>
                  </a:lnTo>
                  <a:lnTo>
                    <a:pt x="3079858" y="925513"/>
                  </a:lnTo>
                  <a:cubicBezTo>
                    <a:pt x="3079751" y="918696"/>
                    <a:pt x="3079645" y="911878"/>
                    <a:pt x="3079538" y="905061"/>
                  </a:cubicBezTo>
                  <a:lnTo>
                    <a:pt x="3060671" y="906659"/>
                  </a:lnTo>
                  <a:lnTo>
                    <a:pt x="3062270" y="893877"/>
                  </a:lnTo>
                  <a:lnTo>
                    <a:pt x="3082736" y="885248"/>
                  </a:lnTo>
                  <a:close/>
                  <a:moveTo>
                    <a:pt x="2895676" y="835022"/>
                  </a:moveTo>
                  <a:lnTo>
                    <a:pt x="2900080" y="843367"/>
                  </a:lnTo>
                  <a:lnTo>
                    <a:pt x="2899450" y="855243"/>
                  </a:lnTo>
                  <a:lnTo>
                    <a:pt x="2906370" y="852034"/>
                  </a:lnTo>
                  <a:cubicBezTo>
                    <a:pt x="2906475" y="854923"/>
                    <a:pt x="2906579" y="857811"/>
                    <a:pt x="2906684" y="860700"/>
                  </a:cubicBezTo>
                  <a:lnTo>
                    <a:pt x="2893160" y="863910"/>
                  </a:lnTo>
                  <a:lnTo>
                    <a:pt x="2884040" y="886378"/>
                  </a:lnTo>
                  <a:lnTo>
                    <a:pt x="2873346" y="893760"/>
                  </a:lnTo>
                  <a:lnTo>
                    <a:pt x="2879321" y="876748"/>
                  </a:lnTo>
                  <a:lnTo>
                    <a:pt x="2877121" y="857490"/>
                  </a:lnTo>
                  <a:lnTo>
                    <a:pt x="2890959" y="854280"/>
                  </a:lnTo>
                  <a:close/>
                  <a:moveTo>
                    <a:pt x="2912575" y="822322"/>
                  </a:moveTo>
                  <a:lnTo>
                    <a:pt x="2923896" y="829854"/>
                  </a:lnTo>
                  <a:lnTo>
                    <a:pt x="2925733" y="836130"/>
                  </a:lnTo>
                  <a:lnTo>
                    <a:pt x="2922673" y="849310"/>
                  </a:lnTo>
                  <a:lnTo>
                    <a:pt x="2912575" y="848682"/>
                  </a:lnTo>
                  <a:lnTo>
                    <a:pt x="2904312" y="841465"/>
                  </a:lnTo>
                  <a:lnTo>
                    <a:pt x="2900333" y="830795"/>
                  </a:lnTo>
                  <a:lnTo>
                    <a:pt x="2915634" y="832050"/>
                  </a:lnTo>
                  <a:close/>
                  <a:moveTo>
                    <a:pt x="3115497" y="820737"/>
                  </a:moveTo>
                  <a:lnTo>
                    <a:pt x="3128970" y="829700"/>
                  </a:lnTo>
                  <a:lnTo>
                    <a:pt x="3132104" y="840826"/>
                  </a:lnTo>
                  <a:lnTo>
                    <a:pt x="3125211" y="850098"/>
                  </a:lnTo>
                  <a:lnTo>
                    <a:pt x="3108291" y="855662"/>
                  </a:lnTo>
                  <a:lnTo>
                    <a:pt x="3112364" y="841135"/>
                  </a:lnTo>
                  <a:close/>
                  <a:moveTo>
                    <a:pt x="2986079" y="784222"/>
                  </a:moveTo>
                  <a:lnTo>
                    <a:pt x="2989234" y="792794"/>
                  </a:lnTo>
                  <a:lnTo>
                    <a:pt x="2950732" y="835022"/>
                  </a:lnTo>
                  <a:lnTo>
                    <a:pt x="2938108" y="829942"/>
                  </a:lnTo>
                  <a:lnTo>
                    <a:pt x="2936846" y="815337"/>
                  </a:lnTo>
                  <a:lnTo>
                    <a:pt x="2944104" y="803589"/>
                  </a:lnTo>
                  <a:lnTo>
                    <a:pt x="2956728" y="805494"/>
                  </a:lnTo>
                  <a:lnTo>
                    <a:pt x="2963040" y="796922"/>
                  </a:lnTo>
                  <a:lnTo>
                    <a:pt x="2969036" y="784539"/>
                  </a:lnTo>
                  <a:close/>
                  <a:moveTo>
                    <a:pt x="3181826" y="777876"/>
                  </a:moveTo>
                  <a:lnTo>
                    <a:pt x="3189253" y="786862"/>
                  </a:lnTo>
                  <a:lnTo>
                    <a:pt x="3181181" y="793751"/>
                  </a:lnTo>
                  <a:lnTo>
                    <a:pt x="3170203" y="787760"/>
                  </a:lnTo>
                  <a:close/>
                  <a:moveTo>
                    <a:pt x="2989234" y="760410"/>
                  </a:moveTo>
                  <a:lnTo>
                    <a:pt x="3000346" y="771020"/>
                  </a:lnTo>
                  <a:lnTo>
                    <a:pt x="2997078" y="785810"/>
                  </a:lnTo>
                  <a:lnTo>
                    <a:pt x="2989559" y="779380"/>
                  </a:lnTo>
                  <a:cubicBezTo>
                    <a:pt x="2989451" y="773057"/>
                    <a:pt x="2989342" y="766733"/>
                    <a:pt x="2989234" y="760410"/>
                  </a:cubicBezTo>
                  <a:close/>
                  <a:moveTo>
                    <a:pt x="3084673" y="733425"/>
                  </a:moveTo>
                  <a:lnTo>
                    <a:pt x="3095591" y="744629"/>
                  </a:lnTo>
                  <a:lnTo>
                    <a:pt x="3089491" y="761915"/>
                  </a:lnTo>
                  <a:lnTo>
                    <a:pt x="3078568" y="778881"/>
                  </a:lnTo>
                  <a:lnTo>
                    <a:pt x="3073427" y="784323"/>
                  </a:lnTo>
                  <a:lnTo>
                    <a:pt x="3061541" y="788805"/>
                  </a:lnTo>
                  <a:lnTo>
                    <a:pt x="3062825" y="799369"/>
                  </a:lnTo>
                  <a:lnTo>
                    <a:pt x="3065074" y="811213"/>
                  </a:lnTo>
                  <a:lnTo>
                    <a:pt x="3056400" y="808972"/>
                  </a:lnTo>
                  <a:lnTo>
                    <a:pt x="3054472" y="788805"/>
                  </a:lnTo>
                  <a:lnTo>
                    <a:pt x="3063789" y="766077"/>
                  </a:lnTo>
                  <a:lnTo>
                    <a:pt x="3045477" y="773119"/>
                  </a:lnTo>
                  <a:lnTo>
                    <a:pt x="3028448" y="802890"/>
                  </a:lnTo>
                  <a:lnTo>
                    <a:pt x="3016882" y="795527"/>
                  </a:lnTo>
                  <a:lnTo>
                    <a:pt x="3014633" y="784643"/>
                  </a:lnTo>
                  <a:lnTo>
                    <a:pt x="3028127" y="766397"/>
                  </a:lnTo>
                  <a:lnTo>
                    <a:pt x="3045477" y="749431"/>
                  </a:lnTo>
                  <a:lnTo>
                    <a:pt x="3065396" y="743989"/>
                  </a:lnTo>
                  <a:close/>
                  <a:moveTo>
                    <a:pt x="3205129" y="719138"/>
                  </a:moveTo>
                  <a:lnTo>
                    <a:pt x="3203253" y="736387"/>
                  </a:lnTo>
                  <a:lnTo>
                    <a:pt x="3189807" y="739776"/>
                  </a:lnTo>
                  <a:lnTo>
                    <a:pt x="3184491" y="726222"/>
                  </a:lnTo>
                  <a:close/>
                  <a:moveTo>
                    <a:pt x="3048002" y="700087"/>
                  </a:moveTo>
                  <a:lnTo>
                    <a:pt x="3055726" y="703262"/>
                  </a:lnTo>
                  <a:lnTo>
                    <a:pt x="3059084" y="711517"/>
                  </a:lnTo>
                  <a:lnTo>
                    <a:pt x="3057069" y="725170"/>
                  </a:lnTo>
                  <a:lnTo>
                    <a:pt x="3044980" y="725487"/>
                  </a:lnTo>
                  <a:lnTo>
                    <a:pt x="3041621" y="709612"/>
                  </a:lnTo>
                  <a:close/>
                  <a:moveTo>
                    <a:pt x="3147591" y="608011"/>
                  </a:moveTo>
                  <a:lnTo>
                    <a:pt x="3157047" y="609291"/>
                  </a:lnTo>
                  <a:lnTo>
                    <a:pt x="3163667" y="632651"/>
                  </a:lnTo>
                  <a:lnTo>
                    <a:pt x="3154210" y="648332"/>
                  </a:lnTo>
                  <a:lnTo>
                    <a:pt x="3165873" y="659212"/>
                  </a:lnTo>
                  <a:lnTo>
                    <a:pt x="3165873" y="666572"/>
                  </a:lnTo>
                  <a:lnTo>
                    <a:pt x="3150428" y="687053"/>
                  </a:lnTo>
                  <a:lnTo>
                    <a:pt x="3152319" y="699533"/>
                  </a:lnTo>
                  <a:lnTo>
                    <a:pt x="3167134" y="696333"/>
                  </a:lnTo>
                  <a:lnTo>
                    <a:pt x="3173439" y="675853"/>
                  </a:lnTo>
                  <a:lnTo>
                    <a:pt x="3178482" y="657932"/>
                  </a:lnTo>
                  <a:lnTo>
                    <a:pt x="3193298" y="651212"/>
                  </a:lnTo>
                  <a:lnTo>
                    <a:pt x="3183211" y="634571"/>
                  </a:lnTo>
                  <a:lnTo>
                    <a:pt x="3192983" y="621771"/>
                  </a:lnTo>
                  <a:lnTo>
                    <a:pt x="3196765" y="625611"/>
                  </a:lnTo>
                  <a:lnTo>
                    <a:pt x="3199602" y="629131"/>
                  </a:lnTo>
                  <a:lnTo>
                    <a:pt x="3200548" y="631051"/>
                  </a:lnTo>
                  <a:lnTo>
                    <a:pt x="3201178" y="632331"/>
                  </a:lnTo>
                  <a:lnTo>
                    <a:pt x="3202124" y="632971"/>
                  </a:lnTo>
                  <a:lnTo>
                    <a:pt x="3203070" y="633611"/>
                  </a:lnTo>
                  <a:lnTo>
                    <a:pt x="3204015" y="632971"/>
                  </a:lnTo>
                  <a:lnTo>
                    <a:pt x="3205592" y="632651"/>
                  </a:lnTo>
                  <a:lnTo>
                    <a:pt x="3207483" y="631691"/>
                  </a:lnTo>
                  <a:lnTo>
                    <a:pt x="3208744" y="631051"/>
                  </a:lnTo>
                  <a:lnTo>
                    <a:pt x="3220092" y="642572"/>
                  </a:lnTo>
                  <a:lnTo>
                    <a:pt x="3225766" y="654092"/>
                  </a:lnTo>
                  <a:lnTo>
                    <a:pt x="3206852" y="678093"/>
                  </a:lnTo>
                  <a:lnTo>
                    <a:pt x="3205276" y="700173"/>
                  </a:lnTo>
                  <a:lnTo>
                    <a:pt x="3185102" y="698253"/>
                  </a:lnTo>
                  <a:lnTo>
                    <a:pt x="3181319" y="716174"/>
                  </a:lnTo>
                  <a:lnTo>
                    <a:pt x="3173754" y="726734"/>
                  </a:lnTo>
                  <a:lnTo>
                    <a:pt x="3184472" y="743055"/>
                  </a:lnTo>
                  <a:lnTo>
                    <a:pt x="3173754" y="746255"/>
                  </a:lnTo>
                  <a:lnTo>
                    <a:pt x="3160199" y="738895"/>
                  </a:lnTo>
                  <a:lnTo>
                    <a:pt x="3157047" y="722894"/>
                  </a:lnTo>
                  <a:lnTo>
                    <a:pt x="3154525" y="730894"/>
                  </a:lnTo>
                  <a:lnTo>
                    <a:pt x="3152949" y="736974"/>
                  </a:lnTo>
                  <a:lnTo>
                    <a:pt x="3152004" y="739215"/>
                  </a:lnTo>
                  <a:cubicBezTo>
                    <a:pt x="3151899" y="739855"/>
                    <a:pt x="3151793" y="740495"/>
                    <a:pt x="3151688" y="741135"/>
                  </a:cubicBezTo>
                  <a:lnTo>
                    <a:pt x="3151373" y="743375"/>
                  </a:lnTo>
                  <a:lnTo>
                    <a:pt x="3149482" y="746895"/>
                  </a:lnTo>
                  <a:lnTo>
                    <a:pt x="3144123" y="756495"/>
                  </a:lnTo>
                  <a:lnTo>
                    <a:pt x="3136243" y="769935"/>
                  </a:lnTo>
                  <a:lnTo>
                    <a:pt x="3126786" y="760335"/>
                  </a:lnTo>
                  <a:lnTo>
                    <a:pt x="3129623" y="727694"/>
                  </a:lnTo>
                  <a:lnTo>
                    <a:pt x="3116384" y="740495"/>
                  </a:lnTo>
                  <a:lnTo>
                    <a:pt x="3105036" y="768975"/>
                  </a:lnTo>
                  <a:lnTo>
                    <a:pt x="3097785" y="767055"/>
                  </a:lnTo>
                  <a:lnTo>
                    <a:pt x="3107873" y="742415"/>
                  </a:lnTo>
                  <a:lnTo>
                    <a:pt x="3096209" y="740495"/>
                  </a:lnTo>
                  <a:lnTo>
                    <a:pt x="3094003" y="734094"/>
                  </a:lnTo>
                  <a:lnTo>
                    <a:pt x="3107557" y="727694"/>
                  </a:lnTo>
                  <a:lnTo>
                    <a:pt x="3099992" y="717134"/>
                  </a:lnTo>
                  <a:lnTo>
                    <a:pt x="3127101" y="687053"/>
                  </a:lnTo>
                  <a:lnTo>
                    <a:pt x="3127101" y="668172"/>
                  </a:lnTo>
                  <a:lnTo>
                    <a:pt x="3135297" y="656332"/>
                  </a:lnTo>
                  <a:lnTo>
                    <a:pt x="3128992" y="646732"/>
                  </a:lnTo>
                  <a:close/>
                  <a:moveTo>
                    <a:pt x="3086809" y="601662"/>
                  </a:moveTo>
                  <a:lnTo>
                    <a:pt x="3100900" y="618490"/>
                  </a:lnTo>
                  <a:lnTo>
                    <a:pt x="3095575" y="628967"/>
                  </a:lnTo>
                  <a:lnTo>
                    <a:pt x="3100274" y="649287"/>
                  </a:lnTo>
                  <a:lnTo>
                    <a:pt x="3095888" y="658812"/>
                  </a:lnTo>
                  <a:lnTo>
                    <a:pt x="3117816" y="663575"/>
                  </a:lnTo>
                  <a:lnTo>
                    <a:pt x="3107478" y="680720"/>
                  </a:lnTo>
                  <a:lnTo>
                    <a:pt x="3092755" y="682625"/>
                  </a:lnTo>
                  <a:lnTo>
                    <a:pt x="3067073" y="700087"/>
                  </a:lnTo>
                  <a:lnTo>
                    <a:pt x="3054544" y="696912"/>
                  </a:lnTo>
                  <a:lnTo>
                    <a:pt x="3082423" y="661987"/>
                  </a:lnTo>
                  <a:lnTo>
                    <a:pt x="3052351" y="679767"/>
                  </a:lnTo>
                  <a:lnTo>
                    <a:pt x="3042953" y="679132"/>
                  </a:lnTo>
                  <a:lnTo>
                    <a:pt x="3029170" y="697230"/>
                  </a:lnTo>
                  <a:lnTo>
                    <a:pt x="3024158" y="683577"/>
                  </a:lnTo>
                  <a:lnTo>
                    <a:pt x="3034495" y="675957"/>
                  </a:lnTo>
                  <a:lnTo>
                    <a:pt x="3031050" y="662305"/>
                  </a:lnTo>
                  <a:lnTo>
                    <a:pt x="3042640" y="652780"/>
                  </a:lnTo>
                  <a:lnTo>
                    <a:pt x="3057363" y="649605"/>
                  </a:lnTo>
                  <a:lnTo>
                    <a:pt x="3071460" y="629285"/>
                  </a:lnTo>
                  <a:lnTo>
                    <a:pt x="3083990" y="628332"/>
                  </a:lnTo>
                  <a:lnTo>
                    <a:pt x="3079917" y="611187"/>
                  </a:lnTo>
                  <a:close/>
                  <a:moveTo>
                    <a:pt x="3198778" y="596901"/>
                  </a:moveTo>
                  <a:lnTo>
                    <a:pt x="3208960" y="597864"/>
                  </a:lnTo>
                  <a:lnTo>
                    <a:pt x="3214215" y="603322"/>
                  </a:lnTo>
                  <a:lnTo>
                    <a:pt x="3219798" y="601074"/>
                  </a:lnTo>
                  <a:lnTo>
                    <a:pt x="3227353" y="611349"/>
                  </a:lnTo>
                  <a:lnTo>
                    <a:pt x="3217828" y="625476"/>
                  </a:lnTo>
                  <a:lnTo>
                    <a:pt x="3201405" y="609743"/>
                  </a:lnTo>
                  <a:close/>
                  <a:moveTo>
                    <a:pt x="3164907" y="504825"/>
                  </a:moveTo>
                  <a:lnTo>
                    <a:pt x="3188311" y="509905"/>
                  </a:lnTo>
                  <a:lnTo>
                    <a:pt x="3190841" y="523558"/>
                  </a:lnTo>
                  <a:lnTo>
                    <a:pt x="3182302" y="535305"/>
                  </a:lnTo>
                  <a:lnTo>
                    <a:pt x="3184516" y="554355"/>
                  </a:lnTo>
                  <a:lnTo>
                    <a:pt x="3172181" y="566103"/>
                  </a:lnTo>
                  <a:lnTo>
                    <a:pt x="3164591" y="582930"/>
                  </a:lnTo>
                  <a:lnTo>
                    <a:pt x="3136444" y="592455"/>
                  </a:lnTo>
                  <a:lnTo>
                    <a:pt x="3124110" y="622300"/>
                  </a:lnTo>
                  <a:lnTo>
                    <a:pt x="3119998" y="619125"/>
                  </a:lnTo>
                  <a:lnTo>
                    <a:pt x="3120631" y="611823"/>
                  </a:lnTo>
                  <a:lnTo>
                    <a:pt x="3109878" y="602615"/>
                  </a:lnTo>
                  <a:lnTo>
                    <a:pt x="3132965" y="578803"/>
                  </a:lnTo>
                  <a:lnTo>
                    <a:pt x="3136127" y="555943"/>
                  </a:lnTo>
                  <a:lnTo>
                    <a:pt x="3151941" y="553403"/>
                  </a:lnTo>
                  <a:lnTo>
                    <a:pt x="3155736" y="542925"/>
                  </a:lnTo>
                  <a:lnTo>
                    <a:pt x="3151624" y="531495"/>
                  </a:lnTo>
                  <a:lnTo>
                    <a:pt x="3157950" y="523875"/>
                  </a:lnTo>
                  <a:close/>
                  <a:moveTo>
                    <a:pt x="4364771" y="471424"/>
                  </a:moveTo>
                  <a:lnTo>
                    <a:pt x="4352063" y="473328"/>
                  </a:lnTo>
                  <a:lnTo>
                    <a:pt x="4349204" y="492370"/>
                  </a:lnTo>
                  <a:lnTo>
                    <a:pt x="4353334" y="505065"/>
                  </a:lnTo>
                  <a:lnTo>
                    <a:pt x="4345709" y="514269"/>
                  </a:lnTo>
                  <a:lnTo>
                    <a:pt x="4338402" y="505383"/>
                  </a:lnTo>
                  <a:lnTo>
                    <a:pt x="4341579" y="493005"/>
                  </a:lnTo>
                  <a:lnTo>
                    <a:pt x="4337131" y="479358"/>
                  </a:lnTo>
                  <a:lnTo>
                    <a:pt x="4322835" y="489514"/>
                  </a:lnTo>
                  <a:lnTo>
                    <a:pt x="4315210" y="501892"/>
                  </a:lnTo>
                  <a:lnTo>
                    <a:pt x="4319976" y="515538"/>
                  </a:lnTo>
                  <a:lnTo>
                    <a:pt x="4326647" y="515538"/>
                  </a:lnTo>
                  <a:lnTo>
                    <a:pt x="4334590" y="522203"/>
                  </a:lnTo>
                  <a:lnTo>
                    <a:pt x="4333319" y="536167"/>
                  </a:lnTo>
                  <a:lnTo>
                    <a:pt x="4321882" y="530455"/>
                  </a:lnTo>
                  <a:lnTo>
                    <a:pt x="4315210" y="539658"/>
                  </a:lnTo>
                  <a:lnTo>
                    <a:pt x="4297419" y="537119"/>
                  </a:lnTo>
                  <a:lnTo>
                    <a:pt x="4292971" y="550766"/>
                  </a:lnTo>
                  <a:lnTo>
                    <a:pt x="4282805" y="553940"/>
                  </a:lnTo>
                  <a:lnTo>
                    <a:pt x="4274862" y="552353"/>
                  </a:lnTo>
                  <a:lnTo>
                    <a:pt x="4260566" y="563778"/>
                  </a:lnTo>
                  <a:lnTo>
                    <a:pt x="4263425" y="579647"/>
                  </a:lnTo>
                  <a:lnTo>
                    <a:pt x="4256754" y="585677"/>
                  </a:lnTo>
                  <a:lnTo>
                    <a:pt x="4246270" y="586312"/>
                  </a:lnTo>
                  <a:lnTo>
                    <a:pt x="4233244" y="586946"/>
                  </a:lnTo>
                  <a:lnTo>
                    <a:pt x="4227843" y="601863"/>
                  </a:lnTo>
                  <a:lnTo>
                    <a:pt x="4232926" y="608210"/>
                  </a:lnTo>
                  <a:lnTo>
                    <a:pt x="4241504" y="605036"/>
                  </a:lnTo>
                  <a:lnTo>
                    <a:pt x="4247858" y="609797"/>
                  </a:lnTo>
                  <a:lnTo>
                    <a:pt x="4239280" y="612653"/>
                  </a:lnTo>
                  <a:lnTo>
                    <a:pt x="4244363" y="622174"/>
                  </a:lnTo>
                  <a:lnTo>
                    <a:pt x="4254530" y="624396"/>
                  </a:lnTo>
                  <a:lnTo>
                    <a:pt x="4259295" y="613288"/>
                  </a:lnTo>
                  <a:lnTo>
                    <a:pt x="4260248" y="619635"/>
                  </a:lnTo>
                  <a:lnTo>
                    <a:pt x="4269462" y="628204"/>
                  </a:lnTo>
                  <a:lnTo>
                    <a:pt x="4263108" y="631378"/>
                  </a:lnTo>
                  <a:lnTo>
                    <a:pt x="4252624" y="629791"/>
                  </a:lnTo>
                  <a:lnTo>
                    <a:pt x="4260566" y="643755"/>
                  </a:lnTo>
                  <a:lnTo>
                    <a:pt x="4275180" y="653594"/>
                  </a:lnTo>
                  <a:lnTo>
                    <a:pt x="4289477" y="646612"/>
                  </a:lnTo>
                  <a:lnTo>
                    <a:pt x="4287570" y="633599"/>
                  </a:lnTo>
                  <a:lnTo>
                    <a:pt x="4297101" y="628839"/>
                  </a:lnTo>
                  <a:lnTo>
                    <a:pt x="4302185" y="638360"/>
                  </a:lnTo>
                  <a:lnTo>
                    <a:pt x="4312669" y="637725"/>
                  </a:lnTo>
                  <a:lnTo>
                    <a:pt x="4312033" y="628204"/>
                  </a:lnTo>
                  <a:lnTo>
                    <a:pt x="4308221" y="616462"/>
                  </a:lnTo>
                  <a:lnTo>
                    <a:pt x="4317752" y="615827"/>
                  </a:lnTo>
                  <a:lnTo>
                    <a:pt x="4332048" y="624396"/>
                  </a:lnTo>
                  <a:lnTo>
                    <a:pt x="4339673" y="624396"/>
                  </a:lnTo>
                  <a:lnTo>
                    <a:pt x="4339547" y="624461"/>
                  </a:lnTo>
                  <a:lnTo>
                    <a:pt x="4339882" y="624461"/>
                  </a:lnTo>
                  <a:lnTo>
                    <a:pt x="4340199" y="623826"/>
                  </a:lnTo>
                  <a:lnTo>
                    <a:pt x="4341172" y="623340"/>
                  </a:lnTo>
                  <a:lnTo>
                    <a:pt x="4347298" y="612018"/>
                  </a:lnTo>
                  <a:lnTo>
                    <a:pt x="4332366" y="604402"/>
                  </a:lnTo>
                  <a:lnTo>
                    <a:pt x="4328236" y="605354"/>
                  </a:lnTo>
                  <a:lnTo>
                    <a:pt x="4317434" y="588216"/>
                  </a:lnTo>
                  <a:lnTo>
                    <a:pt x="4329189" y="567587"/>
                  </a:lnTo>
                  <a:lnTo>
                    <a:pt x="4344121" y="564731"/>
                  </a:lnTo>
                  <a:lnTo>
                    <a:pt x="4350793" y="555210"/>
                  </a:lnTo>
                  <a:lnTo>
                    <a:pt x="4348886" y="549814"/>
                  </a:lnTo>
                  <a:lnTo>
                    <a:pt x="4361912" y="539976"/>
                  </a:lnTo>
                  <a:lnTo>
                    <a:pt x="4359053" y="525059"/>
                  </a:lnTo>
                  <a:lnTo>
                    <a:pt x="4355876" y="522838"/>
                  </a:lnTo>
                  <a:lnTo>
                    <a:pt x="4355240" y="513634"/>
                  </a:lnTo>
                  <a:lnTo>
                    <a:pt x="4380021" y="502526"/>
                  </a:lnTo>
                  <a:lnTo>
                    <a:pt x="4384151" y="488879"/>
                  </a:lnTo>
                  <a:lnTo>
                    <a:pt x="4380339" y="476185"/>
                  </a:lnTo>
                  <a:lnTo>
                    <a:pt x="4369537" y="489514"/>
                  </a:lnTo>
                  <a:lnTo>
                    <a:pt x="4360959" y="501892"/>
                  </a:lnTo>
                  <a:lnTo>
                    <a:pt x="4359053" y="486023"/>
                  </a:lnTo>
                  <a:lnTo>
                    <a:pt x="4366360" y="478724"/>
                  </a:lnTo>
                  <a:close/>
                  <a:moveTo>
                    <a:pt x="3304349" y="431801"/>
                  </a:moveTo>
                  <a:lnTo>
                    <a:pt x="3318916" y="437795"/>
                  </a:lnTo>
                  <a:lnTo>
                    <a:pt x="3327783" y="453570"/>
                  </a:lnTo>
                  <a:lnTo>
                    <a:pt x="3334751" y="432432"/>
                  </a:lnTo>
                  <a:lnTo>
                    <a:pt x="3344568" y="440950"/>
                  </a:lnTo>
                  <a:lnTo>
                    <a:pt x="3340451" y="462719"/>
                  </a:lnTo>
                  <a:lnTo>
                    <a:pt x="3344885" y="472183"/>
                  </a:lnTo>
                  <a:lnTo>
                    <a:pt x="3354069" y="456409"/>
                  </a:lnTo>
                  <a:lnTo>
                    <a:pt x="3367053" y="470290"/>
                  </a:lnTo>
                  <a:lnTo>
                    <a:pt x="3355335" y="475338"/>
                  </a:lnTo>
                  <a:lnTo>
                    <a:pt x="3360719" y="488904"/>
                  </a:lnTo>
                  <a:lnTo>
                    <a:pt x="3347101" y="510988"/>
                  </a:lnTo>
                  <a:cubicBezTo>
                    <a:pt x="3346784" y="517298"/>
                    <a:pt x="3346468" y="523607"/>
                    <a:pt x="3346151" y="529917"/>
                  </a:cubicBezTo>
                  <a:lnTo>
                    <a:pt x="3358185" y="549477"/>
                  </a:lnTo>
                  <a:lnTo>
                    <a:pt x="3320183" y="551055"/>
                  </a:lnTo>
                  <a:lnTo>
                    <a:pt x="3317016" y="534649"/>
                  </a:lnTo>
                  <a:lnTo>
                    <a:pt x="3296748" y="556733"/>
                  </a:lnTo>
                  <a:lnTo>
                    <a:pt x="3274897" y="555471"/>
                  </a:lnTo>
                  <a:lnTo>
                    <a:pt x="3256845" y="581026"/>
                  </a:lnTo>
                  <a:lnTo>
                    <a:pt x="3243228" y="566513"/>
                  </a:lnTo>
                  <a:lnTo>
                    <a:pt x="3249562" y="556102"/>
                  </a:lnTo>
                  <a:lnTo>
                    <a:pt x="3270780" y="552317"/>
                  </a:lnTo>
                  <a:lnTo>
                    <a:pt x="3271413" y="539066"/>
                  </a:lnTo>
                  <a:lnTo>
                    <a:pt x="3255579" y="533703"/>
                  </a:lnTo>
                  <a:lnTo>
                    <a:pt x="3252412" y="523292"/>
                  </a:lnTo>
                  <a:lnTo>
                    <a:pt x="3267296" y="516036"/>
                  </a:lnTo>
                  <a:lnTo>
                    <a:pt x="3250828" y="500261"/>
                  </a:lnTo>
                  <a:lnTo>
                    <a:pt x="3264763" y="481332"/>
                  </a:lnTo>
                  <a:lnTo>
                    <a:pt x="3300548" y="488588"/>
                  </a:lnTo>
                  <a:lnTo>
                    <a:pt x="3308782" y="480070"/>
                  </a:lnTo>
                  <a:lnTo>
                    <a:pt x="3286614" y="469975"/>
                  </a:lnTo>
                  <a:lnTo>
                    <a:pt x="3288831" y="456093"/>
                  </a:lnTo>
                  <a:lnTo>
                    <a:pt x="3310999" y="462088"/>
                  </a:lnTo>
                  <a:close/>
                  <a:moveTo>
                    <a:pt x="3435951" y="361951"/>
                  </a:moveTo>
                  <a:lnTo>
                    <a:pt x="3459129" y="379352"/>
                  </a:lnTo>
                  <a:cubicBezTo>
                    <a:pt x="3458917" y="383993"/>
                    <a:pt x="3458706" y="388633"/>
                    <a:pt x="3458494" y="393274"/>
                  </a:cubicBezTo>
                  <a:lnTo>
                    <a:pt x="3438491" y="404980"/>
                  </a:lnTo>
                  <a:lnTo>
                    <a:pt x="3440714" y="424913"/>
                  </a:lnTo>
                  <a:lnTo>
                    <a:pt x="3394358" y="452439"/>
                  </a:lnTo>
                  <a:lnTo>
                    <a:pt x="3382928" y="442314"/>
                  </a:lnTo>
                  <a:lnTo>
                    <a:pt x="3371816" y="427444"/>
                  </a:lnTo>
                  <a:lnTo>
                    <a:pt x="3393088" y="427444"/>
                  </a:lnTo>
                  <a:lnTo>
                    <a:pt x="3385468" y="404031"/>
                  </a:lnTo>
                  <a:lnTo>
                    <a:pt x="3411821" y="400867"/>
                  </a:lnTo>
                  <a:lnTo>
                    <a:pt x="3418171" y="384098"/>
                  </a:lnTo>
                  <a:lnTo>
                    <a:pt x="3424521" y="395805"/>
                  </a:lnTo>
                  <a:lnTo>
                    <a:pt x="3429919" y="395488"/>
                  </a:lnTo>
                  <a:lnTo>
                    <a:pt x="3424521" y="373657"/>
                  </a:lnTo>
                  <a:close/>
                  <a:moveTo>
                    <a:pt x="3528661" y="334961"/>
                  </a:moveTo>
                  <a:lnTo>
                    <a:pt x="3536916" y="337252"/>
                  </a:lnTo>
                  <a:lnTo>
                    <a:pt x="3529613" y="364093"/>
                  </a:lnTo>
                  <a:lnTo>
                    <a:pt x="3509928" y="366711"/>
                  </a:lnTo>
                  <a:lnTo>
                    <a:pt x="3505166" y="354600"/>
                  </a:lnTo>
                  <a:lnTo>
                    <a:pt x="3523263" y="347072"/>
                  </a:lnTo>
                  <a:close/>
                  <a:moveTo>
                    <a:pt x="4276189" y="308170"/>
                  </a:moveTo>
                  <a:lnTo>
                    <a:pt x="4271925" y="310848"/>
                  </a:lnTo>
                  <a:cubicBezTo>
                    <a:pt x="4271963" y="310963"/>
                    <a:pt x="4272002" y="311077"/>
                    <a:pt x="4272040" y="311192"/>
                  </a:cubicBezTo>
                  <a:close/>
                  <a:moveTo>
                    <a:pt x="3488655" y="279400"/>
                  </a:moveTo>
                  <a:lnTo>
                    <a:pt x="3501355" y="287882"/>
                  </a:lnTo>
                  <a:lnTo>
                    <a:pt x="3495958" y="298248"/>
                  </a:lnTo>
                  <a:lnTo>
                    <a:pt x="3498180" y="309557"/>
                  </a:lnTo>
                  <a:lnTo>
                    <a:pt x="3516278" y="322123"/>
                  </a:lnTo>
                  <a:lnTo>
                    <a:pt x="3497545" y="345054"/>
                  </a:lnTo>
                  <a:lnTo>
                    <a:pt x="3490560" y="364845"/>
                  </a:lnTo>
                  <a:lnTo>
                    <a:pt x="3473415" y="368300"/>
                  </a:lnTo>
                  <a:lnTo>
                    <a:pt x="3448015" y="342541"/>
                  </a:lnTo>
                  <a:lnTo>
                    <a:pt x="3445475" y="316468"/>
                  </a:lnTo>
                  <a:lnTo>
                    <a:pt x="3433728" y="314269"/>
                  </a:lnTo>
                  <a:lnTo>
                    <a:pt x="3433728" y="302960"/>
                  </a:lnTo>
                  <a:lnTo>
                    <a:pt x="3438808" y="289138"/>
                  </a:lnTo>
                  <a:lnTo>
                    <a:pt x="3454683" y="296678"/>
                  </a:lnTo>
                  <a:lnTo>
                    <a:pt x="3479130" y="296364"/>
                  </a:lnTo>
                  <a:lnTo>
                    <a:pt x="3466748" y="317096"/>
                  </a:lnTo>
                  <a:lnTo>
                    <a:pt x="3478495" y="340028"/>
                  </a:lnTo>
                  <a:lnTo>
                    <a:pt x="3478495" y="328719"/>
                  </a:lnTo>
                  <a:lnTo>
                    <a:pt x="3494053" y="309557"/>
                  </a:lnTo>
                  <a:close/>
                  <a:moveTo>
                    <a:pt x="3621053" y="250824"/>
                  </a:moveTo>
                  <a:lnTo>
                    <a:pt x="3633753" y="259353"/>
                  </a:lnTo>
                  <a:lnTo>
                    <a:pt x="3618195" y="280201"/>
                  </a:lnTo>
                  <a:lnTo>
                    <a:pt x="3627720" y="304208"/>
                  </a:lnTo>
                  <a:lnTo>
                    <a:pt x="3615973" y="312737"/>
                  </a:lnTo>
                  <a:lnTo>
                    <a:pt x="3601050" y="303577"/>
                  </a:lnTo>
                  <a:lnTo>
                    <a:pt x="3603273" y="292837"/>
                  </a:lnTo>
                  <a:lnTo>
                    <a:pt x="3595653" y="274199"/>
                  </a:lnTo>
                  <a:lnTo>
                    <a:pt x="3604860" y="268830"/>
                  </a:lnTo>
                  <a:lnTo>
                    <a:pt x="3610258" y="258405"/>
                  </a:lnTo>
                  <a:close/>
                  <a:moveTo>
                    <a:pt x="3463697" y="247649"/>
                  </a:moveTo>
                  <a:lnTo>
                    <a:pt x="3468654" y="252812"/>
                  </a:lnTo>
                  <a:lnTo>
                    <a:pt x="3466904" y="273140"/>
                  </a:lnTo>
                  <a:lnTo>
                    <a:pt x="3463988" y="287337"/>
                  </a:lnTo>
                  <a:lnTo>
                    <a:pt x="3454366" y="273140"/>
                  </a:lnTo>
                  <a:close/>
                  <a:moveTo>
                    <a:pt x="3514243" y="244475"/>
                  </a:moveTo>
                  <a:lnTo>
                    <a:pt x="3523940" y="256388"/>
                  </a:lnTo>
                  <a:lnTo>
                    <a:pt x="3525232" y="268946"/>
                  </a:lnTo>
                  <a:lnTo>
                    <a:pt x="3543655" y="271200"/>
                  </a:lnTo>
                  <a:lnTo>
                    <a:pt x="3546887" y="284080"/>
                  </a:lnTo>
                  <a:lnTo>
                    <a:pt x="3557553" y="287944"/>
                  </a:lnTo>
                  <a:lnTo>
                    <a:pt x="3554644" y="304044"/>
                  </a:lnTo>
                  <a:lnTo>
                    <a:pt x="3540746" y="312737"/>
                  </a:lnTo>
                  <a:lnTo>
                    <a:pt x="3524586" y="294706"/>
                  </a:lnTo>
                  <a:lnTo>
                    <a:pt x="3514890" y="285046"/>
                  </a:lnTo>
                  <a:lnTo>
                    <a:pt x="3517476" y="269268"/>
                  </a:lnTo>
                  <a:lnTo>
                    <a:pt x="3503578" y="253168"/>
                  </a:lnTo>
                  <a:close/>
                  <a:moveTo>
                    <a:pt x="3570253" y="234949"/>
                  </a:moveTo>
                  <a:lnTo>
                    <a:pt x="3579778" y="251203"/>
                  </a:lnTo>
                  <a:lnTo>
                    <a:pt x="3571205" y="257174"/>
                  </a:lnTo>
                  <a:lnTo>
                    <a:pt x="3563903" y="249213"/>
                  </a:lnTo>
                  <a:lnTo>
                    <a:pt x="3564855" y="239261"/>
                  </a:lnTo>
                  <a:close/>
                  <a:moveTo>
                    <a:pt x="3805219" y="211137"/>
                  </a:moveTo>
                  <a:lnTo>
                    <a:pt x="3835518" y="224790"/>
                  </a:lnTo>
                  <a:lnTo>
                    <a:pt x="3846478" y="244792"/>
                  </a:lnTo>
                  <a:lnTo>
                    <a:pt x="3843254" y="252412"/>
                  </a:lnTo>
                  <a:lnTo>
                    <a:pt x="3818435" y="250190"/>
                  </a:lnTo>
                  <a:lnTo>
                    <a:pt x="3782978" y="229552"/>
                  </a:lnTo>
                  <a:close/>
                  <a:moveTo>
                    <a:pt x="3716499" y="206375"/>
                  </a:moveTo>
                  <a:lnTo>
                    <a:pt x="3732178" y="217487"/>
                  </a:lnTo>
                  <a:lnTo>
                    <a:pt x="3721516" y="233363"/>
                  </a:lnTo>
                  <a:lnTo>
                    <a:pt x="3706778" y="208280"/>
                  </a:lnTo>
                  <a:close/>
                  <a:moveTo>
                    <a:pt x="3892555" y="152400"/>
                  </a:moveTo>
                  <a:lnTo>
                    <a:pt x="3891607" y="170764"/>
                  </a:lnTo>
                  <a:lnTo>
                    <a:pt x="3900454" y="183652"/>
                  </a:lnTo>
                  <a:lnTo>
                    <a:pt x="3893187" y="195573"/>
                  </a:lnTo>
                  <a:lnTo>
                    <a:pt x="3880232" y="211682"/>
                  </a:lnTo>
                  <a:lnTo>
                    <a:pt x="3858431" y="239713"/>
                  </a:lnTo>
                  <a:lnTo>
                    <a:pt x="3847056" y="236491"/>
                  </a:lnTo>
                  <a:lnTo>
                    <a:pt x="3847056" y="209749"/>
                  </a:lnTo>
                  <a:lnTo>
                    <a:pt x="3835366" y="197184"/>
                  </a:lnTo>
                  <a:lnTo>
                    <a:pt x="3845477" y="175597"/>
                  </a:lnTo>
                  <a:lnTo>
                    <a:pt x="3859379" y="186230"/>
                  </a:lnTo>
                  <a:lnTo>
                    <a:pt x="3862538" y="172376"/>
                  </a:lnTo>
                  <a:lnTo>
                    <a:pt x="3883076" y="158199"/>
                  </a:lnTo>
                  <a:close/>
                  <a:moveTo>
                    <a:pt x="3911566" y="117476"/>
                  </a:moveTo>
                  <a:lnTo>
                    <a:pt x="3927580" y="122238"/>
                  </a:lnTo>
                  <a:lnTo>
                    <a:pt x="3940141" y="148591"/>
                  </a:lnTo>
                  <a:lnTo>
                    <a:pt x="3932918" y="162243"/>
                  </a:lnTo>
                  <a:lnTo>
                    <a:pt x="3918474" y="169864"/>
                  </a:lnTo>
                  <a:lnTo>
                    <a:pt x="3912822" y="142558"/>
                  </a:lnTo>
                  <a:cubicBezTo>
                    <a:pt x="3912403" y="134197"/>
                    <a:pt x="3911985" y="125837"/>
                    <a:pt x="3911566" y="117476"/>
                  </a:cubicBezTo>
                  <a:close/>
                  <a:moveTo>
                    <a:pt x="3882623" y="82550"/>
                  </a:moveTo>
                  <a:lnTo>
                    <a:pt x="3889341" y="101343"/>
                  </a:lnTo>
                  <a:lnTo>
                    <a:pt x="3872388" y="111216"/>
                  </a:lnTo>
                  <a:lnTo>
                    <a:pt x="3852236" y="124912"/>
                  </a:lnTo>
                  <a:lnTo>
                    <a:pt x="3842640" y="147527"/>
                  </a:lnTo>
                  <a:lnTo>
                    <a:pt x="3811932" y="167593"/>
                  </a:lnTo>
                  <a:lnTo>
                    <a:pt x="3800417" y="182563"/>
                  </a:lnTo>
                  <a:lnTo>
                    <a:pt x="3792740" y="163771"/>
                  </a:lnTo>
                  <a:lnTo>
                    <a:pt x="3782184" y="174282"/>
                  </a:lnTo>
                  <a:lnTo>
                    <a:pt x="3762352" y="178741"/>
                  </a:lnTo>
                  <a:lnTo>
                    <a:pt x="3763951" y="163771"/>
                  </a:lnTo>
                  <a:lnTo>
                    <a:pt x="3760753" y="144979"/>
                  </a:lnTo>
                  <a:lnTo>
                    <a:pt x="3783783" y="138290"/>
                  </a:lnTo>
                  <a:lnTo>
                    <a:pt x="3794659" y="121409"/>
                  </a:lnTo>
                  <a:lnTo>
                    <a:pt x="3808413" y="128735"/>
                  </a:lnTo>
                  <a:lnTo>
                    <a:pt x="3806494" y="142431"/>
                  </a:lnTo>
                  <a:lnTo>
                    <a:pt x="3826646" y="134468"/>
                  </a:lnTo>
                  <a:lnTo>
                    <a:pt x="3823447" y="118861"/>
                  </a:lnTo>
                  <a:lnTo>
                    <a:pt x="3858313" y="100706"/>
                  </a:lnTo>
                  <a:lnTo>
                    <a:pt x="3867909" y="104846"/>
                  </a:lnTo>
                  <a:lnTo>
                    <a:pt x="3873987" y="88921"/>
                  </a:lnTo>
                  <a:close/>
                  <a:moveTo>
                    <a:pt x="3954178" y="46037"/>
                  </a:moveTo>
                  <a:lnTo>
                    <a:pt x="3965541" y="53654"/>
                  </a:lnTo>
                  <a:cubicBezTo>
                    <a:pt x="3965095" y="60458"/>
                    <a:pt x="3964650" y="67263"/>
                    <a:pt x="3964204" y="74067"/>
                  </a:cubicBezTo>
                  <a:lnTo>
                    <a:pt x="3953175" y="76200"/>
                  </a:lnTo>
                  <a:lnTo>
                    <a:pt x="3955514" y="67974"/>
                  </a:lnTo>
                  <a:lnTo>
                    <a:pt x="3946491" y="64318"/>
                  </a:lnTo>
                  <a:close/>
                  <a:moveTo>
                    <a:pt x="4240178" y="42862"/>
                  </a:moveTo>
                  <a:lnTo>
                    <a:pt x="4253469" y="43488"/>
                  </a:lnTo>
                  <a:cubicBezTo>
                    <a:pt x="4253801" y="50159"/>
                    <a:pt x="4254134" y="56829"/>
                    <a:pt x="4254466" y="63500"/>
                  </a:cubicBezTo>
                  <a:close/>
                  <a:moveTo>
                    <a:pt x="4283567" y="2124"/>
                  </a:moveTo>
                  <a:lnTo>
                    <a:pt x="4289750" y="3880"/>
                  </a:lnTo>
                  <a:lnTo>
                    <a:pt x="4307921" y="26351"/>
                  </a:lnTo>
                  <a:lnTo>
                    <a:pt x="4311095" y="16826"/>
                  </a:lnTo>
                  <a:lnTo>
                    <a:pt x="4314150" y="10809"/>
                  </a:lnTo>
                  <a:lnTo>
                    <a:pt x="4334458" y="16576"/>
                  </a:lnTo>
                  <a:lnTo>
                    <a:pt x="4344797" y="20074"/>
                  </a:lnTo>
                  <a:lnTo>
                    <a:pt x="4331090" y="40956"/>
                  </a:lnTo>
                  <a:lnTo>
                    <a:pt x="4363145" y="29208"/>
                  </a:lnTo>
                  <a:lnTo>
                    <a:pt x="4366319" y="54291"/>
                  </a:lnTo>
                  <a:lnTo>
                    <a:pt x="4331407" y="89533"/>
                  </a:lnTo>
                  <a:lnTo>
                    <a:pt x="4304430" y="84453"/>
                  </a:lnTo>
                  <a:lnTo>
                    <a:pt x="4322203" y="103186"/>
                  </a:lnTo>
                  <a:lnTo>
                    <a:pt x="4318077" y="112711"/>
                  </a:lnTo>
                  <a:lnTo>
                    <a:pt x="4296178" y="128586"/>
                  </a:lnTo>
                  <a:lnTo>
                    <a:pt x="4289830" y="141603"/>
                  </a:lnTo>
                  <a:lnTo>
                    <a:pt x="4330772" y="120331"/>
                  </a:lnTo>
                  <a:lnTo>
                    <a:pt x="4344737" y="116838"/>
                  </a:lnTo>
                  <a:lnTo>
                    <a:pt x="4334263" y="162241"/>
                  </a:lnTo>
                  <a:lnTo>
                    <a:pt x="4311412" y="184466"/>
                  </a:lnTo>
                  <a:lnTo>
                    <a:pt x="4315538" y="192086"/>
                  </a:lnTo>
                  <a:lnTo>
                    <a:pt x="4331407" y="180338"/>
                  </a:lnTo>
                  <a:lnTo>
                    <a:pt x="4337755" y="183196"/>
                  </a:lnTo>
                  <a:lnTo>
                    <a:pt x="4336168" y="219391"/>
                  </a:lnTo>
                  <a:lnTo>
                    <a:pt x="4318712" y="285748"/>
                  </a:lnTo>
                  <a:lnTo>
                    <a:pt x="4278405" y="298766"/>
                  </a:lnTo>
                  <a:lnTo>
                    <a:pt x="4304430" y="295591"/>
                  </a:lnTo>
                  <a:lnTo>
                    <a:pt x="4326329" y="288606"/>
                  </a:lnTo>
                  <a:lnTo>
                    <a:pt x="4333946" y="251458"/>
                  </a:lnTo>
                  <a:lnTo>
                    <a:pt x="4359654" y="182561"/>
                  </a:lnTo>
                  <a:lnTo>
                    <a:pt x="4377109" y="186053"/>
                  </a:lnTo>
                  <a:lnTo>
                    <a:pt x="4357749" y="157796"/>
                  </a:lnTo>
                  <a:lnTo>
                    <a:pt x="4379331" y="98741"/>
                  </a:lnTo>
                  <a:lnTo>
                    <a:pt x="4394248" y="92391"/>
                  </a:lnTo>
                  <a:cubicBezTo>
                    <a:pt x="4394460" y="82443"/>
                    <a:pt x="4394671" y="72494"/>
                    <a:pt x="4394883" y="62546"/>
                  </a:cubicBezTo>
                  <a:lnTo>
                    <a:pt x="4419321" y="81278"/>
                  </a:lnTo>
                  <a:lnTo>
                    <a:pt x="4435189" y="79056"/>
                  </a:lnTo>
                  <a:lnTo>
                    <a:pt x="4449154" y="100011"/>
                  </a:lnTo>
                  <a:lnTo>
                    <a:pt x="4437729" y="117156"/>
                  </a:lnTo>
                  <a:lnTo>
                    <a:pt x="4451376" y="126681"/>
                  </a:lnTo>
                  <a:lnTo>
                    <a:pt x="4458675" y="120013"/>
                  </a:lnTo>
                  <a:lnTo>
                    <a:pt x="4482161" y="111441"/>
                  </a:lnTo>
                  <a:lnTo>
                    <a:pt x="4488509" y="142873"/>
                  </a:lnTo>
                  <a:lnTo>
                    <a:pt x="4505647" y="127951"/>
                  </a:lnTo>
                  <a:cubicBezTo>
                    <a:pt x="4505859" y="122342"/>
                    <a:pt x="4506070" y="116732"/>
                    <a:pt x="4506282" y="111123"/>
                  </a:cubicBezTo>
                  <a:lnTo>
                    <a:pt x="4521516" y="136523"/>
                  </a:lnTo>
                  <a:lnTo>
                    <a:pt x="4540559" y="139381"/>
                  </a:lnTo>
                  <a:cubicBezTo>
                    <a:pt x="4540242" y="142873"/>
                    <a:pt x="4539924" y="146366"/>
                    <a:pt x="4539607" y="149858"/>
                  </a:cubicBezTo>
                  <a:lnTo>
                    <a:pt x="4514217" y="161606"/>
                  </a:lnTo>
                  <a:lnTo>
                    <a:pt x="4529133" y="173353"/>
                  </a:lnTo>
                  <a:lnTo>
                    <a:pt x="4551032" y="160336"/>
                  </a:lnTo>
                  <a:lnTo>
                    <a:pt x="4578644" y="163511"/>
                  </a:lnTo>
                  <a:lnTo>
                    <a:pt x="4584357" y="186371"/>
                  </a:lnTo>
                  <a:lnTo>
                    <a:pt x="4600226" y="183196"/>
                  </a:lnTo>
                  <a:lnTo>
                    <a:pt x="4606891" y="226376"/>
                  </a:lnTo>
                  <a:lnTo>
                    <a:pt x="4574201" y="233678"/>
                  </a:lnTo>
                  <a:lnTo>
                    <a:pt x="4536116" y="270826"/>
                  </a:lnTo>
                  <a:lnTo>
                    <a:pt x="4517390" y="274318"/>
                  </a:lnTo>
                  <a:lnTo>
                    <a:pt x="4494222" y="287336"/>
                  </a:lnTo>
                  <a:lnTo>
                    <a:pt x="4451693" y="276223"/>
                  </a:lnTo>
                  <a:lnTo>
                    <a:pt x="4412656" y="272413"/>
                  </a:lnTo>
                  <a:lnTo>
                    <a:pt x="4376475" y="260031"/>
                  </a:lnTo>
                  <a:lnTo>
                    <a:pt x="4383140" y="276541"/>
                  </a:lnTo>
                  <a:lnTo>
                    <a:pt x="4374570" y="288288"/>
                  </a:lnTo>
                  <a:lnTo>
                    <a:pt x="4402182" y="287336"/>
                  </a:lnTo>
                  <a:lnTo>
                    <a:pt x="4435189" y="298131"/>
                  </a:lnTo>
                  <a:lnTo>
                    <a:pt x="4464706" y="321308"/>
                  </a:lnTo>
                  <a:lnTo>
                    <a:pt x="4459945" y="338135"/>
                  </a:lnTo>
                  <a:lnTo>
                    <a:pt x="4498665" y="340040"/>
                  </a:lnTo>
                  <a:lnTo>
                    <a:pt x="4507552" y="363853"/>
                  </a:lnTo>
                  <a:lnTo>
                    <a:pt x="4491048" y="379728"/>
                  </a:lnTo>
                  <a:lnTo>
                    <a:pt x="4511043" y="395920"/>
                  </a:lnTo>
                  <a:lnTo>
                    <a:pt x="4513582" y="424178"/>
                  </a:lnTo>
                  <a:lnTo>
                    <a:pt x="4502474" y="461325"/>
                  </a:lnTo>
                  <a:lnTo>
                    <a:pt x="4444711" y="494345"/>
                  </a:lnTo>
                  <a:lnTo>
                    <a:pt x="4432650" y="482915"/>
                  </a:lnTo>
                  <a:lnTo>
                    <a:pt x="4441220" y="501648"/>
                  </a:lnTo>
                  <a:lnTo>
                    <a:pt x="4435824" y="513078"/>
                  </a:lnTo>
                  <a:lnTo>
                    <a:pt x="4445346" y="501330"/>
                  </a:lnTo>
                  <a:lnTo>
                    <a:pt x="4506917" y="470533"/>
                  </a:lnTo>
                  <a:lnTo>
                    <a:pt x="4524373" y="436560"/>
                  </a:lnTo>
                  <a:lnTo>
                    <a:pt x="4529133" y="400683"/>
                  </a:lnTo>
                  <a:lnTo>
                    <a:pt x="4549445" y="412113"/>
                  </a:lnTo>
                  <a:lnTo>
                    <a:pt x="4552302" y="390205"/>
                  </a:lnTo>
                  <a:lnTo>
                    <a:pt x="4541511" y="379410"/>
                  </a:lnTo>
                  <a:lnTo>
                    <a:pt x="4532942" y="380680"/>
                  </a:lnTo>
                  <a:lnTo>
                    <a:pt x="4534211" y="355598"/>
                  </a:lnTo>
                  <a:lnTo>
                    <a:pt x="4555476" y="379410"/>
                  </a:lnTo>
                  <a:lnTo>
                    <a:pt x="4577692" y="375918"/>
                  </a:lnTo>
                  <a:lnTo>
                    <a:pt x="4584992" y="388618"/>
                  </a:lnTo>
                  <a:cubicBezTo>
                    <a:pt x="4586215" y="390732"/>
                    <a:pt x="4580951" y="388976"/>
                    <a:pt x="4585033" y="388603"/>
                  </a:cubicBezTo>
                  <a:lnTo>
                    <a:pt x="4609485" y="386381"/>
                  </a:lnTo>
                  <a:lnTo>
                    <a:pt x="4641240" y="393364"/>
                  </a:lnTo>
                  <a:lnTo>
                    <a:pt x="4647591" y="411458"/>
                  </a:lnTo>
                  <a:lnTo>
                    <a:pt x="4631078" y="429235"/>
                  </a:lnTo>
                  <a:lnTo>
                    <a:pt x="4635207" y="434631"/>
                  </a:lnTo>
                  <a:lnTo>
                    <a:pt x="4660611" y="409871"/>
                  </a:lnTo>
                  <a:lnTo>
                    <a:pt x="4681570" y="407649"/>
                  </a:lnTo>
                  <a:lnTo>
                    <a:pt x="4669820" y="397173"/>
                  </a:lnTo>
                  <a:lnTo>
                    <a:pt x="4676171" y="367969"/>
                  </a:lnTo>
                  <a:lnTo>
                    <a:pt x="4692049" y="374000"/>
                  </a:lnTo>
                  <a:lnTo>
                    <a:pt x="4702211" y="354002"/>
                  </a:lnTo>
                  <a:lnTo>
                    <a:pt x="4694907" y="338130"/>
                  </a:lnTo>
                  <a:lnTo>
                    <a:pt x="4696495" y="325432"/>
                  </a:lnTo>
                  <a:lnTo>
                    <a:pt x="4741270" y="344161"/>
                  </a:lnTo>
                  <a:lnTo>
                    <a:pt x="4764769" y="374318"/>
                  </a:lnTo>
                  <a:lnTo>
                    <a:pt x="4780646" y="374318"/>
                  </a:lnTo>
                  <a:lnTo>
                    <a:pt x="4789220" y="387968"/>
                  </a:lnTo>
                  <a:lnTo>
                    <a:pt x="4804145" y="387650"/>
                  </a:lnTo>
                  <a:lnTo>
                    <a:pt x="4778106" y="430187"/>
                  </a:lnTo>
                  <a:lnTo>
                    <a:pt x="4739999" y="424156"/>
                  </a:lnTo>
                  <a:lnTo>
                    <a:pt x="4711102" y="399078"/>
                  </a:lnTo>
                  <a:lnTo>
                    <a:pt x="4693319" y="422251"/>
                  </a:lnTo>
                  <a:lnTo>
                    <a:pt x="4699670" y="444472"/>
                  </a:lnTo>
                  <a:lnTo>
                    <a:pt x="4717771" y="429870"/>
                  </a:lnTo>
                  <a:lnTo>
                    <a:pt x="4725392" y="440028"/>
                  </a:lnTo>
                  <a:lnTo>
                    <a:pt x="4739047" y="444155"/>
                  </a:lnTo>
                  <a:lnTo>
                    <a:pt x="4718088" y="463201"/>
                  </a:lnTo>
                  <a:lnTo>
                    <a:pt x="4727615" y="474629"/>
                  </a:lnTo>
                  <a:lnTo>
                    <a:pt x="4751749" y="458757"/>
                  </a:lnTo>
                  <a:lnTo>
                    <a:pt x="4799700" y="462566"/>
                  </a:lnTo>
                  <a:lnTo>
                    <a:pt x="4782869" y="493358"/>
                  </a:lnTo>
                  <a:lnTo>
                    <a:pt x="4787315" y="502564"/>
                  </a:lnTo>
                  <a:lnTo>
                    <a:pt x="4815577" y="474946"/>
                  </a:lnTo>
                  <a:lnTo>
                    <a:pt x="4817800" y="502564"/>
                  </a:lnTo>
                  <a:lnTo>
                    <a:pt x="4839076" y="525420"/>
                  </a:lnTo>
                  <a:lnTo>
                    <a:pt x="4829867" y="551767"/>
                  </a:lnTo>
                  <a:lnTo>
                    <a:pt x="4808591" y="559386"/>
                  </a:lnTo>
                  <a:lnTo>
                    <a:pt x="4796207" y="572401"/>
                  </a:lnTo>
                  <a:lnTo>
                    <a:pt x="4795571" y="616525"/>
                  </a:lnTo>
                  <a:lnTo>
                    <a:pt x="4770485" y="639698"/>
                  </a:lnTo>
                  <a:lnTo>
                    <a:pt x="4779059" y="656523"/>
                  </a:lnTo>
                  <a:lnTo>
                    <a:pt x="4802240" y="643825"/>
                  </a:lnTo>
                  <a:lnTo>
                    <a:pt x="4812402" y="577162"/>
                  </a:lnTo>
                  <a:lnTo>
                    <a:pt x="4848920" y="563512"/>
                  </a:lnTo>
                  <a:lnTo>
                    <a:pt x="4858130" y="516849"/>
                  </a:lnTo>
                  <a:lnTo>
                    <a:pt x="4876230" y="514627"/>
                  </a:lnTo>
                  <a:lnTo>
                    <a:pt x="4887662" y="506056"/>
                  </a:lnTo>
                  <a:lnTo>
                    <a:pt x="4939741" y="519071"/>
                  </a:lnTo>
                  <a:lnTo>
                    <a:pt x="4983246" y="527324"/>
                  </a:lnTo>
                  <a:lnTo>
                    <a:pt x="4993090" y="547005"/>
                  </a:lnTo>
                  <a:lnTo>
                    <a:pt x="5003252" y="537482"/>
                  </a:lnTo>
                  <a:lnTo>
                    <a:pt x="5007697" y="519706"/>
                  </a:lnTo>
                  <a:lnTo>
                    <a:pt x="5044851" y="530816"/>
                  </a:lnTo>
                  <a:lnTo>
                    <a:pt x="5063904" y="545418"/>
                  </a:lnTo>
                  <a:lnTo>
                    <a:pt x="5070256" y="536847"/>
                  </a:lnTo>
                  <a:lnTo>
                    <a:pt x="5077559" y="557164"/>
                  </a:lnTo>
                  <a:lnTo>
                    <a:pt x="5105186" y="555576"/>
                  </a:lnTo>
                  <a:lnTo>
                    <a:pt x="5125510" y="567957"/>
                  </a:lnTo>
                  <a:lnTo>
                    <a:pt x="5144563" y="587955"/>
                  </a:lnTo>
                  <a:lnTo>
                    <a:pt x="5164569" y="596209"/>
                  </a:lnTo>
                  <a:lnTo>
                    <a:pt x="5181082" y="617160"/>
                  </a:lnTo>
                  <a:lnTo>
                    <a:pt x="5206486" y="626366"/>
                  </a:lnTo>
                  <a:lnTo>
                    <a:pt x="5212837" y="641285"/>
                  </a:lnTo>
                  <a:lnTo>
                    <a:pt x="5241417" y="661602"/>
                  </a:lnTo>
                  <a:lnTo>
                    <a:pt x="5311279" y="734930"/>
                  </a:lnTo>
                  <a:lnTo>
                    <a:pt x="5318583" y="756199"/>
                  </a:lnTo>
                  <a:lnTo>
                    <a:pt x="5332555" y="761278"/>
                  </a:lnTo>
                  <a:lnTo>
                    <a:pt x="5346210" y="775880"/>
                  </a:lnTo>
                  <a:lnTo>
                    <a:pt x="5352561" y="771436"/>
                  </a:lnTo>
                  <a:lnTo>
                    <a:pt x="5337636" y="755881"/>
                  </a:lnTo>
                  <a:lnTo>
                    <a:pt x="5337636" y="740009"/>
                  </a:lnTo>
                  <a:lnTo>
                    <a:pt x="5366533" y="765087"/>
                  </a:lnTo>
                  <a:lnTo>
                    <a:pt x="5366533" y="776832"/>
                  </a:lnTo>
                  <a:lnTo>
                    <a:pt x="5379553" y="795561"/>
                  </a:lnTo>
                  <a:lnTo>
                    <a:pt x="5431632" y="816195"/>
                  </a:lnTo>
                  <a:lnTo>
                    <a:pt x="5448462" y="830797"/>
                  </a:lnTo>
                  <a:lnTo>
                    <a:pt x="5444969" y="806354"/>
                  </a:lnTo>
                  <a:lnTo>
                    <a:pt x="5491014" y="852383"/>
                  </a:lnTo>
                  <a:lnTo>
                    <a:pt x="5494190" y="864129"/>
                  </a:lnTo>
                  <a:lnTo>
                    <a:pt x="5506257" y="873334"/>
                  </a:lnTo>
                  <a:lnTo>
                    <a:pt x="5503081" y="891429"/>
                  </a:lnTo>
                  <a:lnTo>
                    <a:pt x="5514513" y="906031"/>
                  </a:lnTo>
                  <a:lnTo>
                    <a:pt x="5526263" y="892381"/>
                  </a:lnTo>
                  <a:lnTo>
                    <a:pt x="5547539" y="910158"/>
                  </a:lnTo>
                  <a:lnTo>
                    <a:pt x="5572943" y="919363"/>
                  </a:lnTo>
                  <a:lnTo>
                    <a:pt x="5563734" y="963488"/>
                  </a:lnTo>
                  <a:lnTo>
                    <a:pt x="5578977" y="981264"/>
                  </a:lnTo>
                  <a:lnTo>
                    <a:pt x="5575166" y="1032056"/>
                  </a:lnTo>
                  <a:lnTo>
                    <a:pt x="5580565" y="1047610"/>
                  </a:lnTo>
                  <a:lnTo>
                    <a:pt x="5598348" y="1037135"/>
                  </a:lnTo>
                  <a:lnTo>
                    <a:pt x="5602158" y="1068561"/>
                  </a:lnTo>
                  <a:lnTo>
                    <a:pt x="5560241" y="1152366"/>
                  </a:lnTo>
                  <a:lnTo>
                    <a:pt x="5498636" y="1245376"/>
                  </a:lnTo>
                  <a:lnTo>
                    <a:pt x="5427186" y="1279660"/>
                  </a:lnTo>
                  <a:lnTo>
                    <a:pt x="5357642" y="1305690"/>
                  </a:lnTo>
                  <a:lnTo>
                    <a:pt x="5268727" y="1295849"/>
                  </a:lnTo>
                  <a:lnTo>
                    <a:pt x="5197277" y="1259661"/>
                  </a:lnTo>
                  <a:lnTo>
                    <a:pt x="5135037" y="1254900"/>
                  </a:lnTo>
                  <a:lnTo>
                    <a:pt x="5093119" y="1236488"/>
                  </a:lnTo>
                  <a:lnTo>
                    <a:pt x="5080735" y="1242837"/>
                  </a:lnTo>
                  <a:lnTo>
                    <a:pt x="5045804" y="1221886"/>
                  </a:lnTo>
                  <a:lnTo>
                    <a:pt x="5036277" y="1231409"/>
                  </a:lnTo>
                  <a:lnTo>
                    <a:pt x="5026433" y="1206331"/>
                  </a:lnTo>
                  <a:lnTo>
                    <a:pt x="5001346" y="1207918"/>
                  </a:lnTo>
                  <a:lnTo>
                    <a:pt x="4972131" y="1180618"/>
                  </a:lnTo>
                  <a:lnTo>
                    <a:pt x="4954666" y="1206966"/>
                  </a:lnTo>
                  <a:lnTo>
                    <a:pt x="4930214" y="1185063"/>
                  </a:lnTo>
                  <a:lnTo>
                    <a:pt x="4939423" y="1161889"/>
                  </a:lnTo>
                  <a:lnTo>
                    <a:pt x="4920053" y="1156810"/>
                  </a:lnTo>
                  <a:lnTo>
                    <a:pt x="4915924" y="1144113"/>
                  </a:lnTo>
                  <a:lnTo>
                    <a:pt x="4900047" y="1147604"/>
                  </a:lnTo>
                  <a:lnTo>
                    <a:pt x="4886074" y="1166651"/>
                  </a:lnTo>
                  <a:lnTo>
                    <a:pt x="4856542" y="1143795"/>
                  </a:lnTo>
                  <a:lnTo>
                    <a:pt x="4852414" y="1151096"/>
                  </a:lnTo>
                  <a:lnTo>
                    <a:pt x="4820341" y="1139986"/>
                  </a:lnTo>
                  <a:lnTo>
                    <a:pt x="4815260" y="1127288"/>
                  </a:lnTo>
                  <a:lnTo>
                    <a:pt x="4794936" y="1123161"/>
                  </a:lnTo>
                  <a:lnTo>
                    <a:pt x="4782869" y="1074910"/>
                  </a:lnTo>
                  <a:lnTo>
                    <a:pt x="4758418" y="1057134"/>
                  </a:lnTo>
                  <a:lnTo>
                    <a:pt x="4710785" y="1055229"/>
                  </a:lnTo>
                  <a:lnTo>
                    <a:pt x="4706339" y="1060626"/>
                  </a:lnTo>
                  <a:lnTo>
                    <a:pt x="4718088" y="1066022"/>
                  </a:lnTo>
                  <a:lnTo>
                    <a:pt x="4736506" y="1087926"/>
                  </a:lnTo>
                  <a:lnTo>
                    <a:pt x="4752067" y="1083799"/>
                  </a:lnTo>
                  <a:lnTo>
                    <a:pt x="4746033" y="1108877"/>
                  </a:lnTo>
                  <a:lnTo>
                    <a:pt x="4759053" y="1138081"/>
                  </a:lnTo>
                  <a:lnTo>
                    <a:pt x="4770802" y="1142526"/>
                  </a:lnTo>
                  <a:lnTo>
                    <a:pt x="4787950" y="1166334"/>
                  </a:lnTo>
                  <a:lnTo>
                    <a:pt x="4812402" y="1176809"/>
                  </a:lnTo>
                  <a:lnTo>
                    <a:pt x="4798747" y="1188237"/>
                  </a:lnTo>
                  <a:cubicBezTo>
                    <a:pt x="4799170" y="1193634"/>
                    <a:pt x="4799594" y="1199030"/>
                    <a:pt x="4800017" y="1204427"/>
                  </a:cubicBezTo>
                  <a:lnTo>
                    <a:pt x="4820976" y="1203157"/>
                  </a:lnTo>
                  <a:lnTo>
                    <a:pt x="4861305" y="1231092"/>
                  </a:lnTo>
                  <a:lnTo>
                    <a:pt x="4857494" y="1245059"/>
                  </a:lnTo>
                  <a:lnTo>
                    <a:pt x="4829867" y="1250138"/>
                  </a:lnTo>
                  <a:lnTo>
                    <a:pt x="4842569" y="1262836"/>
                  </a:lnTo>
                  <a:lnTo>
                    <a:pt x="4866068" y="1259344"/>
                  </a:lnTo>
                  <a:lnTo>
                    <a:pt x="4900047" y="1267597"/>
                  </a:lnTo>
                  <a:lnTo>
                    <a:pt x="4911796" y="1281247"/>
                  </a:lnTo>
                  <a:lnTo>
                    <a:pt x="4907668" y="1299976"/>
                  </a:lnTo>
                  <a:lnTo>
                    <a:pt x="4925769" y="1296802"/>
                  </a:lnTo>
                  <a:lnTo>
                    <a:pt x="4955619" y="1312356"/>
                  </a:lnTo>
                  <a:lnTo>
                    <a:pt x="4965145" y="1341878"/>
                  </a:lnTo>
                  <a:lnTo>
                    <a:pt x="4974989" y="1352354"/>
                  </a:lnTo>
                  <a:lnTo>
                    <a:pt x="4953078" y="1385050"/>
                  </a:lnTo>
                  <a:lnTo>
                    <a:pt x="4964828" y="1413620"/>
                  </a:lnTo>
                  <a:lnTo>
                    <a:pt x="4955301" y="1422191"/>
                  </a:lnTo>
                  <a:lnTo>
                    <a:pt x="4953396" y="1459966"/>
                  </a:lnTo>
                  <a:lnTo>
                    <a:pt x="4928309" y="1458061"/>
                  </a:lnTo>
                  <a:lnTo>
                    <a:pt x="4919735" y="1476155"/>
                  </a:lnTo>
                  <a:lnTo>
                    <a:pt x="4937836" y="1485361"/>
                  </a:lnTo>
                  <a:cubicBezTo>
                    <a:pt x="4937942" y="1490652"/>
                    <a:pt x="4938047" y="1495942"/>
                    <a:pt x="4938153" y="1501233"/>
                  </a:cubicBezTo>
                  <a:lnTo>
                    <a:pt x="4949903" y="1508534"/>
                  </a:lnTo>
                  <a:lnTo>
                    <a:pt x="4966415" y="1581863"/>
                  </a:lnTo>
                  <a:lnTo>
                    <a:pt x="4984198" y="1575514"/>
                  </a:lnTo>
                  <a:lnTo>
                    <a:pt x="4987692" y="1601862"/>
                  </a:lnTo>
                  <a:lnTo>
                    <a:pt x="4976260" y="1619956"/>
                  </a:lnTo>
                  <a:lnTo>
                    <a:pt x="4996583" y="1643764"/>
                  </a:lnTo>
                  <a:lnTo>
                    <a:pt x="4983881" y="1654557"/>
                  </a:lnTo>
                  <a:lnTo>
                    <a:pt x="4949267" y="1672968"/>
                  </a:lnTo>
                  <a:lnTo>
                    <a:pt x="4924498" y="1736139"/>
                  </a:lnTo>
                  <a:lnTo>
                    <a:pt x="4927991" y="1790104"/>
                  </a:lnTo>
                  <a:lnTo>
                    <a:pt x="4928309" y="1829785"/>
                  </a:lnTo>
                  <a:lnTo>
                    <a:pt x="4920053" y="1845973"/>
                  </a:lnTo>
                  <a:lnTo>
                    <a:pt x="4939423" y="1862481"/>
                  </a:lnTo>
                  <a:cubicBezTo>
                    <a:pt x="4939317" y="1855921"/>
                    <a:pt x="4939212" y="1849360"/>
                    <a:pt x="4939106" y="1842800"/>
                  </a:cubicBezTo>
                  <a:lnTo>
                    <a:pt x="4946410" y="1838354"/>
                  </a:lnTo>
                  <a:lnTo>
                    <a:pt x="4965145" y="1902478"/>
                  </a:lnTo>
                  <a:lnTo>
                    <a:pt x="4980070" y="1903113"/>
                  </a:lnTo>
                  <a:lnTo>
                    <a:pt x="4985786" y="1955808"/>
                  </a:lnTo>
                  <a:lnTo>
                    <a:pt x="4994043" y="1967553"/>
                  </a:lnTo>
                  <a:lnTo>
                    <a:pt x="4985151" y="1984060"/>
                  </a:lnTo>
                  <a:lnTo>
                    <a:pt x="4988009" y="1998028"/>
                  </a:lnTo>
                  <a:lnTo>
                    <a:pt x="4976895" y="1987870"/>
                  </a:lnTo>
                  <a:lnTo>
                    <a:pt x="4965780" y="1999297"/>
                  </a:lnTo>
                  <a:lnTo>
                    <a:pt x="4957206" y="1998028"/>
                  </a:lnTo>
                  <a:lnTo>
                    <a:pt x="4946727" y="1994853"/>
                  </a:lnTo>
                  <a:lnTo>
                    <a:pt x="4939423" y="2005011"/>
                  </a:lnTo>
                  <a:lnTo>
                    <a:pt x="4955936" y="2009455"/>
                  </a:lnTo>
                  <a:lnTo>
                    <a:pt x="4958477" y="2033898"/>
                  </a:lnTo>
                  <a:lnTo>
                    <a:pt x="4972131" y="2042785"/>
                  </a:lnTo>
                  <a:lnTo>
                    <a:pt x="4983881" y="2034851"/>
                  </a:lnTo>
                  <a:lnTo>
                    <a:pt x="4997218" y="2049452"/>
                  </a:lnTo>
                  <a:lnTo>
                    <a:pt x="5015319" y="2044054"/>
                  </a:lnTo>
                  <a:lnTo>
                    <a:pt x="5030244" y="2048499"/>
                  </a:lnTo>
                  <a:lnTo>
                    <a:pt x="5025798" y="2064052"/>
                  </a:lnTo>
                  <a:lnTo>
                    <a:pt x="5043581" y="2102463"/>
                  </a:lnTo>
                  <a:lnTo>
                    <a:pt x="5045169" y="2118018"/>
                  </a:lnTo>
                  <a:lnTo>
                    <a:pt x="5040405" y="2132937"/>
                  </a:lnTo>
                  <a:lnTo>
                    <a:pt x="5028974" y="2133890"/>
                  </a:lnTo>
                  <a:lnTo>
                    <a:pt x="5026751" y="2141191"/>
                  </a:lnTo>
                  <a:lnTo>
                    <a:pt x="5018177" y="2138652"/>
                  </a:lnTo>
                  <a:lnTo>
                    <a:pt x="5012143" y="2125955"/>
                  </a:lnTo>
                  <a:lnTo>
                    <a:pt x="5004204" y="2117065"/>
                  </a:lnTo>
                  <a:lnTo>
                    <a:pt x="4996583" y="2118018"/>
                  </a:lnTo>
                  <a:lnTo>
                    <a:pt x="4998488" y="2132937"/>
                  </a:lnTo>
                  <a:lnTo>
                    <a:pt x="5006427" y="2136113"/>
                  </a:lnTo>
                  <a:lnTo>
                    <a:pt x="5004204" y="2151032"/>
                  </a:lnTo>
                  <a:lnTo>
                    <a:pt x="5001981" y="2160238"/>
                  </a:lnTo>
                  <a:lnTo>
                    <a:pt x="5005792" y="2170080"/>
                  </a:lnTo>
                  <a:lnTo>
                    <a:pt x="4995313" y="2165635"/>
                  </a:lnTo>
                  <a:lnTo>
                    <a:pt x="4988009" y="2158969"/>
                  </a:lnTo>
                  <a:lnTo>
                    <a:pt x="4981976" y="2138652"/>
                  </a:lnTo>
                  <a:lnTo>
                    <a:pt x="4976260" y="2125002"/>
                  </a:lnTo>
                  <a:lnTo>
                    <a:pt x="4967051" y="2115479"/>
                  </a:lnTo>
                  <a:cubicBezTo>
                    <a:pt x="4967263" y="2108389"/>
                    <a:pt x="4967474" y="2101299"/>
                    <a:pt x="4967686" y="2094209"/>
                  </a:cubicBezTo>
                  <a:lnTo>
                    <a:pt x="4958477" y="2072941"/>
                  </a:lnTo>
                  <a:lnTo>
                    <a:pt x="4947362" y="2050720"/>
                  </a:lnTo>
                  <a:lnTo>
                    <a:pt x="4944822" y="2070402"/>
                  </a:lnTo>
                  <a:lnTo>
                    <a:pt x="4943552" y="2082147"/>
                  </a:lnTo>
                  <a:lnTo>
                    <a:pt x="4965145" y="2104685"/>
                  </a:lnTo>
                  <a:lnTo>
                    <a:pt x="4967051" y="2115479"/>
                  </a:lnTo>
                  <a:cubicBezTo>
                    <a:pt x="4967263" y="2121087"/>
                    <a:pt x="4967474" y="2126695"/>
                    <a:pt x="4967686" y="2132303"/>
                  </a:cubicBezTo>
                  <a:lnTo>
                    <a:pt x="4957206" y="2125637"/>
                  </a:lnTo>
                  <a:lnTo>
                    <a:pt x="4952443" y="2108495"/>
                  </a:lnTo>
                  <a:lnTo>
                    <a:pt x="4940058" y="2096748"/>
                  </a:lnTo>
                  <a:lnTo>
                    <a:pt x="4937518" y="2110399"/>
                  </a:lnTo>
                  <a:lnTo>
                    <a:pt x="4956889" y="2131033"/>
                  </a:lnTo>
                  <a:lnTo>
                    <a:pt x="4965145" y="2146905"/>
                  </a:lnTo>
                  <a:lnTo>
                    <a:pt x="4949267" y="2143413"/>
                  </a:lnTo>
                  <a:lnTo>
                    <a:pt x="4949903" y="2154842"/>
                  </a:lnTo>
                  <a:lnTo>
                    <a:pt x="4963240" y="2169127"/>
                  </a:lnTo>
                  <a:lnTo>
                    <a:pt x="4973402" y="2196745"/>
                  </a:lnTo>
                  <a:lnTo>
                    <a:pt x="4967051" y="2196428"/>
                  </a:lnTo>
                  <a:lnTo>
                    <a:pt x="4953396" y="2182460"/>
                  </a:lnTo>
                  <a:lnTo>
                    <a:pt x="4945457" y="2181190"/>
                  </a:lnTo>
                  <a:lnTo>
                    <a:pt x="4938153" y="2167222"/>
                  </a:lnTo>
                  <a:lnTo>
                    <a:pt x="4928626" y="2161826"/>
                  </a:lnTo>
                  <a:cubicBezTo>
                    <a:pt x="4928203" y="2168175"/>
                    <a:pt x="4927779" y="2174523"/>
                    <a:pt x="4927356" y="2180872"/>
                  </a:cubicBezTo>
                  <a:lnTo>
                    <a:pt x="4943869" y="2184364"/>
                  </a:lnTo>
                  <a:lnTo>
                    <a:pt x="4950855" y="2196110"/>
                  </a:lnTo>
                  <a:lnTo>
                    <a:pt x="4953713" y="2212935"/>
                  </a:lnTo>
                  <a:lnTo>
                    <a:pt x="4942599" y="2203094"/>
                  </a:lnTo>
                  <a:lnTo>
                    <a:pt x="4937836" y="2210394"/>
                  </a:lnTo>
                  <a:lnTo>
                    <a:pt x="4943234" y="2216745"/>
                  </a:lnTo>
                  <a:lnTo>
                    <a:pt x="4929262" y="2217696"/>
                  </a:lnTo>
                  <a:lnTo>
                    <a:pt x="4928944" y="2225950"/>
                  </a:lnTo>
                  <a:lnTo>
                    <a:pt x="4964510" y="2254202"/>
                  </a:lnTo>
                  <a:lnTo>
                    <a:pt x="5023893" y="2285313"/>
                  </a:lnTo>
                  <a:lnTo>
                    <a:pt x="5039770" y="2294200"/>
                  </a:lnTo>
                  <a:lnTo>
                    <a:pt x="5049297" y="2332612"/>
                  </a:lnTo>
                  <a:lnTo>
                    <a:pt x="5048979" y="2345945"/>
                  </a:lnTo>
                  <a:lnTo>
                    <a:pt x="5039770" y="2368801"/>
                  </a:lnTo>
                  <a:lnTo>
                    <a:pt x="5044851" y="2386896"/>
                  </a:lnTo>
                  <a:lnTo>
                    <a:pt x="5065492" y="2398325"/>
                  </a:lnTo>
                  <a:lnTo>
                    <a:pt x="5096612" y="2379912"/>
                  </a:lnTo>
                  <a:lnTo>
                    <a:pt x="5105822" y="2353882"/>
                  </a:lnTo>
                  <a:lnTo>
                    <a:pt x="5123922" y="2344994"/>
                  </a:lnTo>
                  <a:lnTo>
                    <a:pt x="5134719" y="2303725"/>
                  </a:lnTo>
                  <a:lnTo>
                    <a:pt x="5125510" y="2289122"/>
                  </a:lnTo>
                  <a:lnTo>
                    <a:pt x="5135037" y="2287218"/>
                  </a:lnTo>
                  <a:lnTo>
                    <a:pt x="5136307" y="2275472"/>
                  </a:lnTo>
                  <a:lnTo>
                    <a:pt x="5108362" y="2253568"/>
                  </a:lnTo>
                  <a:lnTo>
                    <a:pt x="5102011" y="2215792"/>
                  </a:lnTo>
                  <a:lnTo>
                    <a:pt x="5089626" y="2202777"/>
                  </a:lnTo>
                  <a:lnTo>
                    <a:pt x="5053743" y="2169127"/>
                  </a:lnTo>
                  <a:lnTo>
                    <a:pt x="5050885" y="2151985"/>
                  </a:lnTo>
                  <a:lnTo>
                    <a:pt x="5054378" y="2136430"/>
                  </a:lnTo>
                  <a:lnTo>
                    <a:pt x="5063269" y="2119922"/>
                  </a:lnTo>
                  <a:cubicBezTo>
                    <a:pt x="5062952" y="2116007"/>
                    <a:pt x="5062634" y="2112092"/>
                    <a:pt x="5062317" y="2108177"/>
                  </a:cubicBezTo>
                  <a:lnTo>
                    <a:pt x="5053108" y="2100558"/>
                  </a:lnTo>
                  <a:lnTo>
                    <a:pt x="5054378" y="2089131"/>
                  </a:lnTo>
                  <a:lnTo>
                    <a:pt x="5061046" y="2078655"/>
                  </a:lnTo>
                  <a:lnTo>
                    <a:pt x="5058506" y="2054530"/>
                  </a:lnTo>
                  <a:lnTo>
                    <a:pt x="5041993" y="2037070"/>
                  </a:lnTo>
                  <a:lnTo>
                    <a:pt x="5029291" y="2038023"/>
                  </a:lnTo>
                  <a:lnTo>
                    <a:pt x="5023575" y="2023105"/>
                  </a:lnTo>
                  <a:lnTo>
                    <a:pt x="5007697" y="2018344"/>
                  </a:lnTo>
                  <a:lnTo>
                    <a:pt x="4999123" y="2020248"/>
                  </a:lnTo>
                  <a:lnTo>
                    <a:pt x="4983246" y="2015487"/>
                  </a:lnTo>
                  <a:cubicBezTo>
                    <a:pt x="4983034" y="2013053"/>
                    <a:pt x="4982823" y="2010620"/>
                    <a:pt x="4982611" y="2008186"/>
                  </a:cubicBezTo>
                  <a:lnTo>
                    <a:pt x="4988009" y="1998028"/>
                  </a:lnTo>
                  <a:lnTo>
                    <a:pt x="5000076" y="1981203"/>
                  </a:lnTo>
                  <a:lnTo>
                    <a:pt x="4994043" y="1967553"/>
                  </a:lnTo>
                  <a:lnTo>
                    <a:pt x="5002617" y="1951682"/>
                  </a:lnTo>
                  <a:lnTo>
                    <a:pt x="4999123" y="1929461"/>
                  </a:lnTo>
                  <a:lnTo>
                    <a:pt x="4995630" y="1894542"/>
                  </a:lnTo>
                  <a:lnTo>
                    <a:pt x="5009285" y="1902161"/>
                  </a:lnTo>
                  <a:lnTo>
                    <a:pt x="5047709" y="1893273"/>
                  </a:lnTo>
                  <a:lnTo>
                    <a:pt x="5039135" y="1881527"/>
                  </a:lnTo>
                  <a:lnTo>
                    <a:pt x="5005157" y="1876766"/>
                  </a:lnTo>
                  <a:lnTo>
                    <a:pt x="5002617" y="1850418"/>
                  </a:lnTo>
                  <a:lnTo>
                    <a:pt x="4992137" y="1848195"/>
                  </a:lnTo>
                  <a:lnTo>
                    <a:pt x="4983563" y="1833911"/>
                  </a:lnTo>
                  <a:lnTo>
                    <a:pt x="4946092" y="1793913"/>
                  </a:lnTo>
                  <a:lnTo>
                    <a:pt x="4935295" y="1787882"/>
                  </a:lnTo>
                  <a:lnTo>
                    <a:pt x="4931167" y="1776771"/>
                  </a:lnTo>
                  <a:lnTo>
                    <a:pt x="4927674" y="1736774"/>
                  </a:lnTo>
                  <a:lnTo>
                    <a:pt x="4952125" y="1676460"/>
                  </a:lnTo>
                  <a:lnTo>
                    <a:pt x="4991820" y="1677730"/>
                  </a:lnTo>
                  <a:lnTo>
                    <a:pt x="4996901" y="1692332"/>
                  </a:lnTo>
                  <a:lnTo>
                    <a:pt x="5009603" y="1701855"/>
                  </a:lnTo>
                  <a:lnTo>
                    <a:pt x="5029926" y="1718680"/>
                  </a:lnTo>
                  <a:lnTo>
                    <a:pt x="5046757" y="1713283"/>
                  </a:lnTo>
                  <a:lnTo>
                    <a:pt x="5056283" y="1697411"/>
                  </a:lnTo>
                  <a:lnTo>
                    <a:pt x="5071208" y="1709791"/>
                  </a:lnTo>
                  <a:lnTo>
                    <a:pt x="5083910" y="1736774"/>
                  </a:lnTo>
                  <a:lnTo>
                    <a:pt x="5105504" y="1744075"/>
                  </a:lnTo>
                  <a:lnTo>
                    <a:pt x="5111855" y="1778041"/>
                  </a:lnTo>
                  <a:lnTo>
                    <a:pt x="5136307" y="1784072"/>
                  </a:lnTo>
                  <a:lnTo>
                    <a:pt x="5148056" y="1794230"/>
                  </a:lnTo>
                  <a:lnTo>
                    <a:pt x="5180129" y="1806611"/>
                  </a:lnTo>
                  <a:lnTo>
                    <a:pt x="5208709" y="1806293"/>
                  </a:lnTo>
                  <a:lnTo>
                    <a:pt x="5222364" y="1819944"/>
                  </a:lnTo>
                  <a:lnTo>
                    <a:pt x="5236019" y="1815817"/>
                  </a:lnTo>
                  <a:lnTo>
                    <a:pt x="5246815" y="1797723"/>
                  </a:lnTo>
                  <a:lnTo>
                    <a:pt x="5282381" y="1793278"/>
                  </a:lnTo>
                  <a:lnTo>
                    <a:pt x="5296671" y="1809785"/>
                  </a:lnTo>
                  <a:lnTo>
                    <a:pt x="5313184" y="1798040"/>
                  </a:lnTo>
                  <a:lnTo>
                    <a:pt x="5292226" y="1784707"/>
                  </a:lnTo>
                  <a:lnTo>
                    <a:pt x="5274760" y="1738361"/>
                  </a:lnTo>
                  <a:lnTo>
                    <a:pt x="5283969" y="1720267"/>
                  </a:lnTo>
                  <a:lnTo>
                    <a:pt x="5266821" y="1700585"/>
                  </a:lnTo>
                  <a:lnTo>
                    <a:pt x="5264598" y="1678682"/>
                  </a:lnTo>
                  <a:lnTo>
                    <a:pt x="5249038" y="1678682"/>
                  </a:lnTo>
                  <a:lnTo>
                    <a:pt x="5216013" y="1694871"/>
                  </a:lnTo>
                  <a:lnTo>
                    <a:pt x="5195689" y="1687253"/>
                  </a:lnTo>
                  <a:lnTo>
                    <a:pt x="5162346" y="1627892"/>
                  </a:lnTo>
                  <a:lnTo>
                    <a:pt x="5139482" y="1617734"/>
                  </a:lnTo>
                  <a:lnTo>
                    <a:pt x="5136307" y="1584085"/>
                  </a:lnTo>
                  <a:lnTo>
                    <a:pt x="5167745" y="1561229"/>
                  </a:lnTo>
                  <a:lnTo>
                    <a:pt x="5170920" y="1527581"/>
                  </a:lnTo>
                  <a:lnTo>
                    <a:pt x="5189021" y="1518057"/>
                  </a:lnTo>
                  <a:lnTo>
                    <a:pt x="5249673" y="1546944"/>
                  </a:lnTo>
                  <a:lnTo>
                    <a:pt x="5252214" y="1563769"/>
                  </a:lnTo>
                  <a:lnTo>
                    <a:pt x="5266821" y="1584402"/>
                  </a:lnTo>
                  <a:lnTo>
                    <a:pt x="5281746" y="1579323"/>
                  </a:lnTo>
                  <a:lnTo>
                    <a:pt x="5310326" y="1590434"/>
                  </a:lnTo>
                  <a:lnTo>
                    <a:pt x="5314772" y="1601227"/>
                  </a:lnTo>
                  <a:lnTo>
                    <a:pt x="5280794" y="1607893"/>
                  </a:lnTo>
                  <a:lnTo>
                    <a:pt x="5286510" y="1619003"/>
                  </a:lnTo>
                  <a:lnTo>
                    <a:pt x="5284287" y="1632971"/>
                  </a:lnTo>
                  <a:lnTo>
                    <a:pt x="5296036" y="1632971"/>
                  </a:lnTo>
                  <a:lnTo>
                    <a:pt x="5308421" y="1613924"/>
                  </a:lnTo>
                  <a:lnTo>
                    <a:pt x="5325251" y="1609163"/>
                  </a:lnTo>
                  <a:lnTo>
                    <a:pt x="5326521" y="1595830"/>
                  </a:lnTo>
                  <a:lnTo>
                    <a:pt x="5336048" y="1605988"/>
                  </a:lnTo>
                  <a:lnTo>
                    <a:pt x="5363675" y="1608845"/>
                  </a:lnTo>
                  <a:lnTo>
                    <a:pt x="5398606" y="1632971"/>
                  </a:lnTo>
                  <a:lnTo>
                    <a:pt x="5415437" y="1632971"/>
                  </a:lnTo>
                  <a:lnTo>
                    <a:pt x="5434807" y="1646303"/>
                  </a:lnTo>
                  <a:lnTo>
                    <a:pt x="5449415" y="1645351"/>
                  </a:lnTo>
                  <a:lnTo>
                    <a:pt x="5457036" y="1630431"/>
                  </a:lnTo>
                  <a:lnTo>
                    <a:pt x="5479265" y="1650112"/>
                  </a:lnTo>
                  <a:lnTo>
                    <a:pt x="5532296" y="1657096"/>
                  </a:lnTo>
                  <a:lnTo>
                    <a:pt x="5561829" y="1686618"/>
                  </a:lnTo>
                  <a:lnTo>
                    <a:pt x="5580247" y="1706299"/>
                  </a:lnTo>
                  <a:lnTo>
                    <a:pt x="5605016" y="1717410"/>
                  </a:lnTo>
                  <a:lnTo>
                    <a:pt x="5625975" y="1744710"/>
                  </a:lnTo>
                  <a:lnTo>
                    <a:pt x="5623117" y="1777089"/>
                  </a:lnTo>
                  <a:lnTo>
                    <a:pt x="5640265" y="1768836"/>
                  </a:lnTo>
                  <a:lnTo>
                    <a:pt x="5644075" y="1753915"/>
                  </a:lnTo>
                  <a:lnTo>
                    <a:pt x="5659000" y="1752963"/>
                  </a:lnTo>
                  <a:cubicBezTo>
                    <a:pt x="5658894" y="1735398"/>
                    <a:pt x="5658789" y="1717833"/>
                    <a:pt x="5658683" y="1700268"/>
                  </a:cubicBezTo>
                  <a:lnTo>
                    <a:pt x="5642805" y="1692967"/>
                  </a:lnTo>
                  <a:lnTo>
                    <a:pt x="5625657" y="1702490"/>
                  </a:lnTo>
                  <a:lnTo>
                    <a:pt x="5612955" y="1698364"/>
                  </a:lnTo>
                  <a:lnTo>
                    <a:pt x="5586598" y="1681856"/>
                  </a:lnTo>
                  <a:lnTo>
                    <a:pt x="5563099" y="1673603"/>
                  </a:lnTo>
                  <a:lnTo>
                    <a:pt x="5536107" y="1639954"/>
                  </a:lnTo>
                  <a:lnTo>
                    <a:pt x="5533884" y="1614877"/>
                  </a:lnTo>
                  <a:lnTo>
                    <a:pt x="5525310" y="1606306"/>
                  </a:lnTo>
                  <a:lnTo>
                    <a:pt x="5520864" y="1587577"/>
                  </a:lnTo>
                  <a:lnTo>
                    <a:pt x="5506892" y="1553928"/>
                  </a:lnTo>
                  <a:lnTo>
                    <a:pt x="5487839" y="1548849"/>
                  </a:lnTo>
                  <a:lnTo>
                    <a:pt x="5479265" y="1536469"/>
                  </a:lnTo>
                  <a:lnTo>
                    <a:pt x="5447510" y="1422825"/>
                  </a:lnTo>
                  <a:lnTo>
                    <a:pt x="5517689" y="1368543"/>
                  </a:lnTo>
                  <a:lnTo>
                    <a:pt x="5523087" y="1350766"/>
                  </a:lnTo>
                  <a:lnTo>
                    <a:pt x="5550397" y="1326958"/>
                  </a:lnTo>
                  <a:lnTo>
                    <a:pt x="5594537" y="1318070"/>
                  </a:lnTo>
                  <a:lnTo>
                    <a:pt x="5668209" y="1243789"/>
                  </a:lnTo>
                  <a:lnTo>
                    <a:pt x="5664081" y="1233314"/>
                  </a:lnTo>
                  <a:lnTo>
                    <a:pt x="5682817" y="1223790"/>
                  </a:lnTo>
                  <a:lnTo>
                    <a:pt x="5685992" y="1203474"/>
                  </a:lnTo>
                  <a:lnTo>
                    <a:pt x="5706633" y="1206649"/>
                  </a:lnTo>
                  <a:lnTo>
                    <a:pt x="5719971" y="1231726"/>
                  </a:lnTo>
                  <a:lnTo>
                    <a:pt x="5752361" y="1223156"/>
                  </a:lnTo>
                  <a:lnTo>
                    <a:pt x="5769827" y="1239662"/>
                  </a:lnTo>
                  <a:lnTo>
                    <a:pt x="5782211" y="1231092"/>
                  </a:lnTo>
                  <a:lnTo>
                    <a:pt x="5791103" y="1248233"/>
                  </a:lnTo>
                  <a:lnTo>
                    <a:pt x="5821906" y="1271724"/>
                  </a:lnTo>
                  <a:lnTo>
                    <a:pt x="5786975" y="1286961"/>
                  </a:lnTo>
                  <a:lnTo>
                    <a:pt x="5791738" y="1317435"/>
                  </a:lnTo>
                  <a:lnTo>
                    <a:pt x="5799994" y="1301563"/>
                  </a:lnTo>
                  <a:lnTo>
                    <a:pt x="5830162" y="1286644"/>
                  </a:lnTo>
                  <a:lnTo>
                    <a:pt x="5851756" y="1302198"/>
                  </a:lnTo>
                  <a:lnTo>
                    <a:pt x="5844452" y="1320292"/>
                  </a:lnTo>
                  <a:lnTo>
                    <a:pt x="5862870" y="1361242"/>
                  </a:lnTo>
                  <a:lnTo>
                    <a:pt x="5894943" y="1415842"/>
                  </a:lnTo>
                  <a:lnTo>
                    <a:pt x="5903517" y="1406319"/>
                  </a:lnTo>
                  <a:lnTo>
                    <a:pt x="5872397" y="1365051"/>
                  </a:lnTo>
                  <a:lnTo>
                    <a:pt x="5876842" y="1291723"/>
                  </a:lnTo>
                  <a:lnTo>
                    <a:pt x="5860965" y="1271406"/>
                  </a:lnTo>
                  <a:lnTo>
                    <a:pt x="5870174" y="1250455"/>
                  </a:lnTo>
                  <a:lnTo>
                    <a:pt x="5882558" y="1205061"/>
                  </a:lnTo>
                  <a:lnTo>
                    <a:pt x="5897166" y="1192364"/>
                  </a:lnTo>
                  <a:lnTo>
                    <a:pt x="5902882" y="1094274"/>
                  </a:lnTo>
                  <a:lnTo>
                    <a:pt x="5870491" y="1042849"/>
                  </a:lnTo>
                  <a:lnTo>
                    <a:pt x="5859059" y="1052689"/>
                  </a:lnTo>
                  <a:lnTo>
                    <a:pt x="5833337" y="1047610"/>
                  </a:lnTo>
                  <a:lnTo>
                    <a:pt x="5835878" y="979042"/>
                  </a:lnTo>
                  <a:lnTo>
                    <a:pt x="5853067" y="949041"/>
                  </a:lnTo>
                  <a:lnTo>
                    <a:pt x="6060620" y="1177406"/>
                  </a:lnTo>
                  <a:cubicBezTo>
                    <a:pt x="6579822" y="1806535"/>
                    <a:pt x="6891715" y="2613092"/>
                    <a:pt x="6891715" y="3492496"/>
                  </a:cubicBezTo>
                  <a:cubicBezTo>
                    <a:pt x="6891715" y="3869384"/>
                    <a:pt x="6834429" y="4232891"/>
                    <a:pt x="6728088" y="4574786"/>
                  </a:cubicBezTo>
                  <a:lnTo>
                    <a:pt x="6699847" y="4651948"/>
                  </a:lnTo>
                  <a:lnTo>
                    <a:pt x="6676768" y="4648009"/>
                  </a:lnTo>
                  <a:lnTo>
                    <a:pt x="6661525" y="4656897"/>
                  </a:lnTo>
                  <a:lnTo>
                    <a:pt x="6642472" y="4667056"/>
                  </a:lnTo>
                  <a:lnTo>
                    <a:pt x="6630405" y="4672135"/>
                  </a:lnTo>
                  <a:lnTo>
                    <a:pt x="6623101" y="4666421"/>
                  </a:lnTo>
                  <a:lnTo>
                    <a:pt x="6612622" y="4665151"/>
                  </a:lnTo>
                  <a:lnTo>
                    <a:pt x="6615162" y="4650548"/>
                  </a:lnTo>
                  <a:lnTo>
                    <a:pt x="6607541" y="4646104"/>
                  </a:lnTo>
                  <a:lnTo>
                    <a:pt x="6593251" y="4644517"/>
                  </a:lnTo>
                  <a:lnTo>
                    <a:pt x="6562448" y="4645787"/>
                  </a:lnTo>
                  <a:lnTo>
                    <a:pt x="6541172" y="4642295"/>
                  </a:lnTo>
                  <a:lnTo>
                    <a:pt x="6527200" y="4650548"/>
                  </a:lnTo>
                  <a:lnTo>
                    <a:pt x="6501161" y="4671818"/>
                  </a:lnTo>
                  <a:lnTo>
                    <a:pt x="6482743" y="4687373"/>
                  </a:lnTo>
                  <a:lnTo>
                    <a:pt x="6482425" y="4699753"/>
                  </a:lnTo>
                  <a:lnTo>
                    <a:pt x="6465277" y="4709912"/>
                  </a:lnTo>
                  <a:lnTo>
                    <a:pt x="6458926" y="4706737"/>
                  </a:lnTo>
                  <a:lnTo>
                    <a:pt x="6448447" y="4706420"/>
                  </a:lnTo>
                  <a:lnTo>
                    <a:pt x="6438920" y="4710229"/>
                  </a:lnTo>
                  <a:lnTo>
                    <a:pt x="6430346" y="4707689"/>
                  </a:lnTo>
                  <a:lnTo>
                    <a:pt x="6405895" y="4713403"/>
                  </a:lnTo>
                  <a:lnTo>
                    <a:pt x="6398591" y="4710229"/>
                  </a:lnTo>
                  <a:lnTo>
                    <a:pt x="6382714" y="4715308"/>
                  </a:lnTo>
                  <a:lnTo>
                    <a:pt x="6364296" y="4728324"/>
                  </a:lnTo>
                  <a:lnTo>
                    <a:pt x="6358897" y="4725149"/>
                  </a:lnTo>
                  <a:lnTo>
                    <a:pt x="6348418" y="4731181"/>
                  </a:lnTo>
                  <a:lnTo>
                    <a:pt x="6361755" y="4741022"/>
                  </a:lnTo>
                  <a:lnTo>
                    <a:pt x="6358580" y="4749275"/>
                  </a:lnTo>
                  <a:lnTo>
                    <a:pt x="6347783" y="4740704"/>
                  </a:lnTo>
                  <a:lnTo>
                    <a:pt x="6342702" y="4740387"/>
                  </a:lnTo>
                  <a:lnTo>
                    <a:pt x="6347783" y="4750863"/>
                  </a:lnTo>
                  <a:cubicBezTo>
                    <a:pt x="6348092" y="4754989"/>
                    <a:pt x="6348402" y="4759116"/>
                    <a:pt x="6348711" y="4763242"/>
                  </a:cubicBezTo>
                  <a:cubicBezTo>
                    <a:pt x="6348716" y="4763245"/>
                    <a:pt x="6348722" y="4763247"/>
                    <a:pt x="6348727" y="4763250"/>
                  </a:cubicBezTo>
                  <a:cubicBezTo>
                    <a:pt x="6348722" y="4763255"/>
                    <a:pt x="6348718" y="4763261"/>
                    <a:pt x="6348713" y="4763266"/>
                  </a:cubicBezTo>
                  <a:cubicBezTo>
                    <a:pt x="6348720" y="4763364"/>
                    <a:pt x="6348728" y="4763463"/>
                    <a:pt x="6348735" y="4763561"/>
                  </a:cubicBezTo>
                  <a:lnTo>
                    <a:pt x="6348545" y="4763458"/>
                  </a:lnTo>
                  <a:lnTo>
                    <a:pt x="6342059" y="4770869"/>
                  </a:lnTo>
                  <a:lnTo>
                    <a:pt x="6330309" y="4769282"/>
                  </a:lnTo>
                  <a:lnTo>
                    <a:pt x="6323958" y="4777535"/>
                  </a:lnTo>
                  <a:lnTo>
                    <a:pt x="6316337" y="4778488"/>
                  </a:lnTo>
                  <a:lnTo>
                    <a:pt x="6317925" y="4768964"/>
                  </a:lnTo>
                  <a:lnTo>
                    <a:pt x="6305858" y="4774043"/>
                  </a:lnTo>
                  <a:lnTo>
                    <a:pt x="6301094" y="4786424"/>
                  </a:lnTo>
                  <a:lnTo>
                    <a:pt x="6296013" y="4788328"/>
                  </a:lnTo>
                  <a:lnTo>
                    <a:pt x="6299189" y="4797852"/>
                  </a:lnTo>
                  <a:lnTo>
                    <a:pt x="6295696" y="4809597"/>
                  </a:lnTo>
                  <a:lnTo>
                    <a:pt x="6283946" y="4807057"/>
                  </a:lnTo>
                  <a:lnTo>
                    <a:pt x="6280771" y="4811184"/>
                  </a:lnTo>
                  <a:lnTo>
                    <a:pt x="6283629" y="4820707"/>
                  </a:lnTo>
                  <a:lnTo>
                    <a:pt x="6276008" y="4824834"/>
                  </a:lnTo>
                  <a:lnTo>
                    <a:pt x="6262353" y="4822294"/>
                  </a:lnTo>
                  <a:lnTo>
                    <a:pt x="6252826" y="4817850"/>
                  </a:lnTo>
                  <a:lnTo>
                    <a:pt x="6238219" y="4805788"/>
                  </a:lnTo>
                  <a:lnTo>
                    <a:pt x="6229645" y="4806740"/>
                  </a:lnTo>
                  <a:lnTo>
                    <a:pt x="6234090" y="4816263"/>
                  </a:lnTo>
                  <a:lnTo>
                    <a:pt x="6241077" y="4819437"/>
                  </a:lnTo>
                  <a:lnTo>
                    <a:pt x="6235678" y="4830230"/>
                  </a:lnTo>
                  <a:lnTo>
                    <a:pt x="6222023" y="4829913"/>
                  </a:lnTo>
                  <a:lnTo>
                    <a:pt x="6214402" y="4824199"/>
                  </a:lnTo>
                  <a:lnTo>
                    <a:pt x="6210274" y="4832770"/>
                  </a:lnTo>
                  <a:lnTo>
                    <a:pt x="6222659" y="4840389"/>
                  </a:lnTo>
                  <a:lnTo>
                    <a:pt x="6215990" y="4849594"/>
                  </a:lnTo>
                  <a:lnTo>
                    <a:pt x="6210591" y="4852769"/>
                  </a:lnTo>
                  <a:lnTo>
                    <a:pt x="6213767" y="4861340"/>
                  </a:lnTo>
                  <a:lnTo>
                    <a:pt x="6204558" y="4877847"/>
                  </a:lnTo>
                  <a:lnTo>
                    <a:pt x="6200747" y="4872133"/>
                  </a:lnTo>
                  <a:lnTo>
                    <a:pt x="6195666" y="4852134"/>
                  </a:lnTo>
                  <a:lnTo>
                    <a:pt x="6187410" y="4861657"/>
                  </a:lnTo>
                  <a:lnTo>
                    <a:pt x="6179154" y="4880386"/>
                  </a:lnTo>
                  <a:lnTo>
                    <a:pt x="6191538" y="4903877"/>
                  </a:lnTo>
                  <a:lnTo>
                    <a:pt x="6190268" y="4915305"/>
                  </a:lnTo>
                  <a:lnTo>
                    <a:pt x="6178201" y="4924510"/>
                  </a:lnTo>
                  <a:lnTo>
                    <a:pt x="6178519" y="4914035"/>
                  </a:lnTo>
                  <a:lnTo>
                    <a:pt x="6176296" y="4909591"/>
                  </a:lnTo>
                  <a:lnTo>
                    <a:pt x="6160418" y="4917844"/>
                  </a:lnTo>
                  <a:lnTo>
                    <a:pt x="6158830" y="4927050"/>
                  </a:lnTo>
                  <a:cubicBezTo>
                    <a:pt x="6158724" y="4929378"/>
                    <a:pt x="6158619" y="4931706"/>
                    <a:pt x="6158513" y="4934034"/>
                  </a:cubicBezTo>
                  <a:lnTo>
                    <a:pt x="6158513" y="4936891"/>
                  </a:lnTo>
                  <a:lnTo>
                    <a:pt x="6158513" y="4938795"/>
                  </a:lnTo>
                  <a:lnTo>
                    <a:pt x="6161688" y="4947366"/>
                  </a:lnTo>
                  <a:lnTo>
                    <a:pt x="6154067" y="4956572"/>
                  </a:lnTo>
                  <a:lnTo>
                    <a:pt x="6141365" y="4963556"/>
                  </a:lnTo>
                  <a:lnTo>
                    <a:pt x="6135649" y="4978475"/>
                  </a:lnTo>
                  <a:lnTo>
                    <a:pt x="6122312" y="4993712"/>
                  </a:lnTo>
                  <a:lnTo>
                    <a:pt x="6129933" y="5024187"/>
                  </a:lnTo>
                  <a:lnTo>
                    <a:pt x="6136919" y="5038472"/>
                  </a:lnTo>
                  <a:lnTo>
                    <a:pt x="6148668" y="5036250"/>
                  </a:lnTo>
                  <a:lnTo>
                    <a:pt x="6154384" y="5027044"/>
                  </a:lnTo>
                  <a:lnTo>
                    <a:pt x="6170897" y="5030853"/>
                  </a:lnTo>
                  <a:lnTo>
                    <a:pt x="6175661" y="5059423"/>
                  </a:lnTo>
                  <a:lnTo>
                    <a:pt x="6177248" y="5069898"/>
                  </a:lnTo>
                  <a:lnTo>
                    <a:pt x="6190268" y="5079739"/>
                  </a:lnTo>
                  <a:lnTo>
                    <a:pt x="6194396" y="5079739"/>
                  </a:lnTo>
                  <a:lnTo>
                    <a:pt x="6197254" y="5089262"/>
                  </a:lnTo>
                  <a:lnTo>
                    <a:pt x="6190586" y="5103864"/>
                  </a:lnTo>
                  <a:lnTo>
                    <a:pt x="6188680" y="5128307"/>
                  </a:lnTo>
                  <a:lnTo>
                    <a:pt x="6195031" y="5132434"/>
                  </a:lnTo>
                  <a:lnTo>
                    <a:pt x="6206146" y="5113705"/>
                  </a:lnTo>
                  <a:lnTo>
                    <a:pt x="6212814" y="5101325"/>
                  </a:lnTo>
                  <a:lnTo>
                    <a:pt x="6214085" y="5089897"/>
                  </a:lnTo>
                  <a:lnTo>
                    <a:pt x="6218213" y="5103547"/>
                  </a:lnTo>
                  <a:lnTo>
                    <a:pt x="6212179" y="5126403"/>
                  </a:lnTo>
                  <a:lnTo>
                    <a:pt x="6204240" y="5141957"/>
                  </a:lnTo>
                  <a:lnTo>
                    <a:pt x="6206146" y="5154972"/>
                  </a:lnTo>
                  <a:lnTo>
                    <a:pt x="6212814" y="5145767"/>
                  </a:lnTo>
                  <a:cubicBezTo>
                    <a:pt x="6213026" y="5149999"/>
                    <a:pt x="6213237" y="5154232"/>
                    <a:pt x="6213449" y="5158464"/>
                  </a:cubicBezTo>
                  <a:lnTo>
                    <a:pt x="6203605" y="5169575"/>
                  </a:lnTo>
                  <a:lnTo>
                    <a:pt x="6197889" y="5184177"/>
                  </a:lnTo>
                  <a:lnTo>
                    <a:pt x="6202970" y="5201319"/>
                  </a:lnTo>
                  <a:lnTo>
                    <a:pt x="6235678" y="5233698"/>
                  </a:lnTo>
                  <a:lnTo>
                    <a:pt x="6249333" y="5251157"/>
                  </a:lnTo>
                  <a:lnTo>
                    <a:pt x="6260130" y="5274330"/>
                  </a:lnTo>
                  <a:lnTo>
                    <a:pt x="6275690" y="5324168"/>
                  </a:lnTo>
                  <a:lnTo>
                    <a:pt x="6291250" y="5336232"/>
                  </a:lnTo>
                  <a:lnTo>
                    <a:pt x="6303952" y="5347977"/>
                  </a:lnTo>
                  <a:lnTo>
                    <a:pt x="6297190" y="5360853"/>
                  </a:lnTo>
                  <a:lnTo>
                    <a:pt x="6297448" y="5360940"/>
                  </a:lnTo>
                  <a:lnTo>
                    <a:pt x="6303928" y="5348597"/>
                  </a:lnTo>
                  <a:lnTo>
                    <a:pt x="6326471" y="5368282"/>
                  </a:lnTo>
                  <a:lnTo>
                    <a:pt x="6343298" y="5377172"/>
                  </a:lnTo>
                  <a:lnTo>
                    <a:pt x="6352738" y="5391437"/>
                  </a:lnTo>
                  <a:lnTo>
                    <a:pt x="6270138" y="5527402"/>
                  </a:lnTo>
                  <a:lnTo>
                    <a:pt x="6157685" y="5677783"/>
                  </a:lnTo>
                  <a:lnTo>
                    <a:pt x="6151028" y="5680333"/>
                  </a:lnTo>
                  <a:lnTo>
                    <a:pt x="6151528" y="5680898"/>
                  </a:lnTo>
                  <a:lnTo>
                    <a:pt x="6124790" y="5702235"/>
                  </a:lnTo>
                  <a:lnTo>
                    <a:pt x="6108874" y="5721342"/>
                  </a:lnTo>
                  <a:lnTo>
                    <a:pt x="6108664" y="5720387"/>
                  </a:lnTo>
                  <a:lnTo>
                    <a:pt x="6071278" y="5721342"/>
                  </a:lnTo>
                  <a:lnTo>
                    <a:pt x="6010443" y="5705105"/>
                  </a:lnTo>
                  <a:lnTo>
                    <a:pt x="5965134" y="5657668"/>
                  </a:lnTo>
                  <a:lnTo>
                    <a:pt x="5954821" y="5617474"/>
                  </a:lnTo>
                  <a:lnTo>
                    <a:pt x="5954631" y="5617583"/>
                  </a:lnTo>
                  <a:lnTo>
                    <a:pt x="5954678" y="5617604"/>
                  </a:lnTo>
                  <a:lnTo>
                    <a:pt x="5954550" y="5617629"/>
                  </a:lnTo>
                  <a:lnTo>
                    <a:pt x="5954176" y="5617843"/>
                  </a:lnTo>
                  <a:lnTo>
                    <a:pt x="5953959" y="5617746"/>
                  </a:lnTo>
                  <a:lnTo>
                    <a:pt x="5903234" y="5627755"/>
                  </a:lnTo>
                  <a:cubicBezTo>
                    <a:pt x="5903446" y="5629764"/>
                    <a:pt x="5903657" y="5631774"/>
                    <a:pt x="5903869" y="5633783"/>
                  </a:cubicBezTo>
                  <a:lnTo>
                    <a:pt x="5906092" y="5648375"/>
                  </a:lnTo>
                  <a:lnTo>
                    <a:pt x="5907044" y="5656623"/>
                  </a:lnTo>
                  <a:lnTo>
                    <a:pt x="5908632" y="5664871"/>
                  </a:lnTo>
                  <a:lnTo>
                    <a:pt x="5910220" y="5671850"/>
                  </a:lnTo>
                  <a:lnTo>
                    <a:pt x="5911808" y="5677243"/>
                  </a:lnTo>
                  <a:lnTo>
                    <a:pt x="5914031" y="5683270"/>
                  </a:lnTo>
                  <a:lnTo>
                    <a:pt x="5916253" y="5691835"/>
                  </a:lnTo>
                  <a:lnTo>
                    <a:pt x="5919111" y="5701987"/>
                  </a:lnTo>
                  <a:lnTo>
                    <a:pt x="5921017" y="5712772"/>
                  </a:lnTo>
                  <a:lnTo>
                    <a:pt x="5923240" y="5723558"/>
                  </a:lnTo>
                  <a:lnTo>
                    <a:pt x="5925145" y="5733075"/>
                  </a:lnTo>
                  <a:cubicBezTo>
                    <a:pt x="5925357" y="5735507"/>
                    <a:pt x="5925568" y="5737939"/>
                    <a:pt x="5925780" y="5740371"/>
                  </a:cubicBezTo>
                  <a:lnTo>
                    <a:pt x="5925780" y="5743226"/>
                  </a:lnTo>
                  <a:cubicBezTo>
                    <a:pt x="5925674" y="5743861"/>
                    <a:pt x="5925569" y="5744495"/>
                    <a:pt x="5925463" y="5745130"/>
                  </a:cubicBezTo>
                  <a:cubicBezTo>
                    <a:pt x="5925251" y="5746716"/>
                    <a:pt x="5925040" y="5748302"/>
                    <a:pt x="5924828" y="5749888"/>
                  </a:cubicBezTo>
                  <a:lnTo>
                    <a:pt x="5923875" y="5758453"/>
                  </a:lnTo>
                  <a:cubicBezTo>
                    <a:pt x="5923663" y="5762260"/>
                    <a:pt x="5923452" y="5766067"/>
                    <a:pt x="5923240" y="5769874"/>
                  </a:cubicBezTo>
                  <a:cubicBezTo>
                    <a:pt x="5923028" y="5774104"/>
                    <a:pt x="5922817" y="5778333"/>
                    <a:pt x="5922605" y="5782563"/>
                  </a:cubicBezTo>
                  <a:lnTo>
                    <a:pt x="5922605" y="5795252"/>
                  </a:lnTo>
                  <a:lnTo>
                    <a:pt x="5922287" y="5806989"/>
                  </a:lnTo>
                  <a:lnTo>
                    <a:pt x="5922605" y="5816189"/>
                  </a:lnTo>
                  <a:cubicBezTo>
                    <a:pt x="5922711" y="5817246"/>
                    <a:pt x="5922816" y="5818304"/>
                    <a:pt x="5922922" y="5819361"/>
                  </a:cubicBezTo>
                  <a:lnTo>
                    <a:pt x="5923240" y="5821899"/>
                  </a:lnTo>
                  <a:lnTo>
                    <a:pt x="5924192" y="5826975"/>
                  </a:lnTo>
                  <a:lnTo>
                    <a:pt x="5925463" y="5836175"/>
                  </a:lnTo>
                  <a:lnTo>
                    <a:pt x="5928321" y="5859015"/>
                  </a:lnTo>
                  <a:lnTo>
                    <a:pt x="5931496" y="5889786"/>
                  </a:lnTo>
                  <a:lnTo>
                    <a:pt x="5891802" y="5911675"/>
                  </a:lnTo>
                  <a:lnTo>
                    <a:pt x="5867985" y="5892007"/>
                  </a:lnTo>
                  <a:lnTo>
                    <a:pt x="5834006" y="5896131"/>
                  </a:lnTo>
                  <a:lnTo>
                    <a:pt x="5807014" y="5906282"/>
                  </a:lnTo>
                  <a:lnTo>
                    <a:pt x="5779387" y="5900572"/>
                  </a:lnTo>
                  <a:lnTo>
                    <a:pt x="5720956" y="5935467"/>
                  </a:lnTo>
                  <a:lnTo>
                    <a:pt x="5698092" y="5915164"/>
                  </a:lnTo>
                  <a:lnTo>
                    <a:pt x="5652047" y="5929440"/>
                  </a:lnTo>
                  <a:lnTo>
                    <a:pt x="5585360" y="5938322"/>
                  </a:lnTo>
                  <a:lnTo>
                    <a:pt x="5474215" y="5985272"/>
                  </a:lnTo>
                  <a:lnTo>
                    <a:pt x="5431027" y="5995741"/>
                  </a:lnTo>
                  <a:lnTo>
                    <a:pt x="5379583" y="5956721"/>
                  </a:lnTo>
                  <a:lnTo>
                    <a:pt x="5337983" y="5954818"/>
                  </a:lnTo>
                  <a:lnTo>
                    <a:pt x="5261452" y="5985907"/>
                  </a:lnTo>
                  <a:lnTo>
                    <a:pt x="5234142" y="5983369"/>
                  </a:lnTo>
                  <a:lnTo>
                    <a:pt x="5210961" y="5957356"/>
                  </a:lnTo>
                  <a:lnTo>
                    <a:pt x="5197623" y="5967824"/>
                  </a:lnTo>
                  <a:lnTo>
                    <a:pt x="5173489" y="5994154"/>
                  </a:lnTo>
                  <a:cubicBezTo>
                    <a:pt x="5173912" y="6006420"/>
                    <a:pt x="5174336" y="6018687"/>
                    <a:pt x="5174759" y="6030953"/>
                  </a:cubicBezTo>
                  <a:lnTo>
                    <a:pt x="5150625" y="6049987"/>
                  </a:lnTo>
                  <a:lnTo>
                    <a:pt x="5148720" y="6075682"/>
                  </a:lnTo>
                  <a:lnTo>
                    <a:pt x="5130619" y="6078855"/>
                  </a:lnTo>
                  <a:lnTo>
                    <a:pt x="5123633" y="6088054"/>
                  </a:lnTo>
                  <a:lnTo>
                    <a:pt x="5108708" y="6085834"/>
                  </a:lnTo>
                  <a:lnTo>
                    <a:pt x="5112518" y="6077903"/>
                  </a:lnTo>
                  <a:lnTo>
                    <a:pt x="5105214" y="6066483"/>
                  </a:lnTo>
                  <a:lnTo>
                    <a:pt x="5097911" y="6052842"/>
                  </a:lnTo>
                  <a:lnTo>
                    <a:pt x="5104897" y="6028415"/>
                  </a:lnTo>
                  <a:lnTo>
                    <a:pt x="5133159" y="6005257"/>
                  </a:lnTo>
                  <a:cubicBezTo>
                    <a:pt x="5133477" y="5998913"/>
                    <a:pt x="5133794" y="5992568"/>
                    <a:pt x="5134112" y="5986224"/>
                  </a:cubicBezTo>
                  <a:lnTo>
                    <a:pt x="5116329" y="5973852"/>
                  </a:lnTo>
                  <a:lnTo>
                    <a:pt x="5093782" y="5989713"/>
                  </a:lnTo>
                  <a:lnTo>
                    <a:pt x="5084573" y="6005575"/>
                  </a:lnTo>
                  <a:lnTo>
                    <a:pt x="5073141" y="6016043"/>
                  </a:lnTo>
                  <a:lnTo>
                    <a:pt x="5035987" y="6013505"/>
                  </a:lnTo>
                  <a:lnTo>
                    <a:pt x="5021062" y="5997644"/>
                  </a:lnTo>
                  <a:lnTo>
                    <a:pt x="4988036" y="5989713"/>
                  </a:lnTo>
                  <a:lnTo>
                    <a:pt x="4966125" y="6007795"/>
                  </a:lnTo>
                  <a:lnTo>
                    <a:pt x="4944848" y="6018264"/>
                  </a:lnTo>
                  <a:lnTo>
                    <a:pt x="4934687" y="6043642"/>
                  </a:lnTo>
                  <a:lnTo>
                    <a:pt x="4913410" y="6049035"/>
                  </a:lnTo>
                  <a:lnTo>
                    <a:pt x="4903249" y="6067117"/>
                  </a:lnTo>
                  <a:lnTo>
                    <a:pt x="4857520" y="6070607"/>
                  </a:lnTo>
                  <a:lnTo>
                    <a:pt x="4836562" y="6068703"/>
                  </a:lnTo>
                  <a:lnTo>
                    <a:pt x="4823859" y="6077268"/>
                  </a:lnTo>
                  <a:lnTo>
                    <a:pt x="4801630" y="6085199"/>
                  </a:lnTo>
                  <a:lnTo>
                    <a:pt x="4774003" y="6068386"/>
                  </a:lnTo>
                  <a:lnTo>
                    <a:pt x="4750821" y="6037932"/>
                  </a:lnTo>
                  <a:lnTo>
                    <a:pt x="4727957" y="6027781"/>
                  </a:lnTo>
                  <a:lnTo>
                    <a:pt x="4707951" y="6010968"/>
                  </a:lnTo>
                  <a:lnTo>
                    <a:pt x="4689851" y="6006844"/>
                  </a:lnTo>
                  <a:lnTo>
                    <a:pt x="4665399" y="5992568"/>
                  </a:lnTo>
                  <a:lnTo>
                    <a:pt x="4627292" y="5989713"/>
                  </a:lnTo>
                  <a:lnTo>
                    <a:pt x="4610462" y="6002402"/>
                  </a:lnTo>
                  <a:lnTo>
                    <a:pt x="4606333" y="6020484"/>
                  </a:lnTo>
                  <a:cubicBezTo>
                    <a:pt x="4606121" y="6025031"/>
                    <a:pt x="4605910" y="6029578"/>
                    <a:pt x="4605698" y="6034125"/>
                  </a:cubicBezTo>
                  <a:lnTo>
                    <a:pt x="4582517" y="6058552"/>
                  </a:lnTo>
                  <a:lnTo>
                    <a:pt x="4568862" y="6058552"/>
                  </a:lnTo>
                  <a:cubicBezTo>
                    <a:pt x="4569074" y="6056120"/>
                    <a:pt x="4569285" y="6053688"/>
                    <a:pt x="4569497" y="6051256"/>
                  </a:cubicBezTo>
                  <a:lnTo>
                    <a:pt x="4563463" y="6051256"/>
                  </a:lnTo>
                  <a:lnTo>
                    <a:pt x="4557112" y="6066165"/>
                  </a:lnTo>
                  <a:lnTo>
                    <a:pt x="4544410" y="6071241"/>
                  </a:lnTo>
                  <a:lnTo>
                    <a:pt x="4526309" y="6076951"/>
                  </a:lnTo>
                  <a:lnTo>
                    <a:pt x="4501222" y="6073144"/>
                  </a:lnTo>
                  <a:lnTo>
                    <a:pt x="4480581" y="6058235"/>
                  </a:lnTo>
                  <a:lnTo>
                    <a:pt x="4455176" y="6030319"/>
                  </a:lnTo>
                  <a:lnTo>
                    <a:pt x="4452636" y="6011285"/>
                  </a:lnTo>
                  <a:lnTo>
                    <a:pt x="4435805" y="6006209"/>
                  </a:lnTo>
                  <a:lnTo>
                    <a:pt x="4440251" y="6023974"/>
                  </a:lnTo>
                  <a:lnTo>
                    <a:pt x="4422151" y="6025243"/>
                  </a:lnTo>
                  <a:lnTo>
                    <a:pt x="4409448" y="6012554"/>
                  </a:lnTo>
                  <a:lnTo>
                    <a:pt x="4402144" y="5999230"/>
                  </a:lnTo>
                  <a:lnTo>
                    <a:pt x="4394841" y="6000182"/>
                  </a:lnTo>
                  <a:lnTo>
                    <a:pt x="4383091" y="5992886"/>
                  </a:lnTo>
                  <a:lnTo>
                    <a:pt x="4374517" y="6004623"/>
                  </a:lnTo>
                  <a:lnTo>
                    <a:pt x="4377693" y="6021436"/>
                  </a:lnTo>
                  <a:lnTo>
                    <a:pt x="4365308" y="6035394"/>
                  </a:lnTo>
                  <a:lnTo>
                    <a:pt x="4358957" y="6041739"/>
                  </a:lnTo>
                  <a:lnTo>
                    <a:pt x="4352606" y="6040470"/>
                  </a:lnTo>
                  <a:lnTo>
                    <a:pt x="4361180" y="6029050"/>
                  </a:lnTo>
                  <a:lnTo>
                    <a:pt x="4355781" y="6026829"/>
                  </a:lnTo>
                  <a:lnTo>
                    <a:pt x="4347207" y="6033174"/>
                  </a:lnTo>
                  <a:lnTo>
                    <a:pt x="4347207" y="6019850"/>
                  </a:lnTo>
                  <a:lnTo>
                    <a:pt x="4356416" y="6010016"/>
                  </a:lnTo>
                  <a:lnTo>
                    <a:pt x="4353241" y="6008113"/>
                  </a:lnTo>
                  <a:lnTo>
                    <a:pt x="4334187" y="6009064"/>
                  </a:lnTo>
                  <a:lnTo>
                    <a:pt x="4319580" y="6020802"/>
                  </a:lnTo>
                  <a:lnTo>
                    <a:pt x="4303702" y="6016995"/>
                  </a:lnTo>
                  <a:lnTo>
                    <a:pt x="4298304" y="6022071"/>
                  </a:lnTo>
                  <a:lnTo>
                    <a:pt x="4293223" y="6018898"/>
                  </a:lnTo>
                  <a:lnTo>
                    <a:pt x="4293223" y="6010650"/>
                  </a:lnTo>
                  <a:lnTo>
                    <a:pt x="4303384" y="6002085"/>
                  </a:lnTo>
                  <a:lnTo>
                    <a:pt x="4318310" y="6001134"/>
                  </a:lnTo>
                  <a:lnTo>
                    <a:pt x="4331965" y="6001768"/>
                  </a:lnTo>
                  <a:lnTo>
                    <a:pt x="4349113" y="6003671"/>
                  </a:lnTo>
                  <a:lnTo>
                    <a:pt x="4354511" y="5993203"/>
                  </a:lnTo>
                  <a:lnTo>
                    <a:pt x="4349113" y="5983686"/>
                  </a:lnTo>
                  <a:lnTo>
                    <a:pt x="4356099" y="5978293"/>
                  </a:lnTo>
                  <a:lnTo>
                    <a:pt x="4363720" y="5982734"/>
                  </a:lnTo>
                  <a:lnTo>
                    <a:pt x="4371977" y="5974169"/>
                  </a:lnTo>
                  <a:lnTo>
                    <a:pt x="4387854" y="5968776"/>
                  </a:lnTo>
                  <a:lnTo>
                    <a:pt x="4386902" y="5965604"/>
                  </a:lnTo>
                  <a:lnTo>
                    <a:pt x="4356099" y="5966556"/>
                  </a:lnTo>
                  <a:lnTo>
                    <a:pt x="4343397" y="5965921"/>
                  </a:lnTo>
                  <a:lnTo>
                    <a:pt x="4334823" y="5975438"/>
                  </a:lnTo>
                  <a:lnTo>
                    <a:pt x="4331012" y="5976707"/>
                  </a:lnTo>
                  <a:lnTo>
                    <a:pt x="4322438" y="5976707"/>
                  </a:lnTo>
                  <a:lnTo>
                    <a:pt x="4312911" y="5972266"/>
                  </a:lnTo>
                  <a:lnTo>
                    <a:pt x="4303384" y="5973852"/>
                  </a:lnTo>
                  <a:lnTo>
                    <a:pt x="4292905" y="5986541"/>
                  </a:lnTo>
                  <a:lnTo>
                    <a:pt x="4285284" y="5983369"/>
                  </a:lnTo>
                  <a:lnTo>
                    <a:pt x="4281156" y="5969411"/>
                  </a:lnTo>
                  <a:lnTo>
                    <a:pt x="4285919" y="5958942"/>
                  </a:lnTo>
                  <a:lnTo>
                    <a:pt x="4303067" y="5956721"/>
                  </a:lnTo>
                  <a:lnTo>
                    <a:pt x="4308465" y="5955770"/>
                  </a:lnTo>
                  <a:lnTo>
                    <a:pt x="4308465" y="5947205"/>
                  </a:lnTo>
                  <a:cubicBezTo>
                    <a:pt x="4308783" y="5944033"/>
                    <a:pt x="4309100" y="5940860"/>
                    <a:pt x="4309418" y="5937688"/>
                  </a:cubicBezTo>
                  <a:lnTo>
                    <a:pt x="4298939" y="5937688"/>
                  </a:lnTo>
                  <a:lnTo>
                    <a:pt x="4293540" y="5939274"/>
                  </a:lnTo>
                  <a:lnTo>
                    <a:pt x="4281791" y="5928488"/>
                  </a:lnTo>
                  <a:cubicBezTo>
                    <a:pt x="4281473" y="5925316"/>
                    <a:pt x="4281156" y="5922143"/>
                    <a:pt x="4280838" y="5918971"/>
                  </a:cubicBezTo>
                  <a:lnTo>
                    <a:pt x="4277345" y="5909772"/>
                  </a:lnTo>
                  <a:lnTo>
                    <a:pt x="4262420" y="5897082"/>
                  </a:lnTo>
                  <a:lnTo>
                    <a:pt x="4267818" y="5891690"/>
                  </a:lnTo>
                  <a:lnTo>
                    <a:pt x="4276075" y="5896131"/>
                  </a:lnTo>
                  <a:lnTo>
                    <a:pt x="4281473" y="5884393"/>
                  </a:lnTo>
                  <a:lnTo>
                    <a:pt x="4277027" y="5870435"/>
                  </a:lnTo>
                  <a:lnTo>
                    <a:pt x="4270359" y="5863456"/>
                  </a:lnTo>
                  <a:lnTo>
                    <a:pt x="4253528" y="5853939"/>
                  </a:lnTo>
                  <a:lnTo>
                    <a:pt x="4236380" y="5828878"/>
                  </a:lnTo>
                  <a:lnTo>
                    <a:pt x="4223678" y="5829195"/>
                  </a:lnTo>
                  <a:lnTo>
                    <a:pt x="4219550" y="5843788"/>
                  </a:lnTo>
                  <a:lnTo>
                    <a:pt x="4212246" y="5840933"/>
                  </a:lnTo>
                  <a:lnTo>
                    <a:pt x="4197321" y="5826975"/>
                  </a:lnTo>
                  <a:lnTo>
                    <a:pt x="4182395" y="5823168"/>
                  </a:lnTo>
                  <a:lnTo>
                    <a:pt x="4187476" y="5806355"/>
                  </a:lnTo>
                  <a:lnTo>
                    <a:pt x="4195733" y="5808258"/>
                  </a:lnTo>
                  <a:lnTo>
                    <a:pt x="4194145" y="5814603"/>
                  </a:lnTo>
                  <a:lnTo>
                    <a:pt x="4199226" y="5816506"/>
                  </a:lnTo>
                  <a:lnTo>
                    <a:pt x="4208435" y="5805721"/>
                  </a:lnTo>
                  <a:lnTo>
                    <a:pt x="4203354" y="5798742"/>
                  </a:lnTo>
                  <a:lnTo>
                    <a:pt x="4194780" y="5794618"/>
                  </a:lnTo>
                  <a:lnTo>
                    <a:pt x="4190652" y="5777487"/>
                  </a:lnTo>
                  <a:lnTo>
                    <a:pt x="4197956" y="5775584"/>
                  </a:lnTo>
                  <a:lnTo>
                    <a:pt x="4209388" y="5778756"/>
                  </a:lnTo>
                  <a:lnTo>
                    <a:pt x="4212881" y="5790176"/>
                  </a:lnTo>
                  <a:lnTo>
                    <a:pt x="4211611" y="5800645"/>
                  </a:lnTo>
                  <a:lnTo>
                    <a:pt x="4216056" y="5809210"/>
                  </a:lnTo>
                  <a:lnTo>
                    <a:pt x="4226536" y="5812382"/>
                  </a:lnTo>
                  <a:lnTo>
                    <a:pt x="4223360" y="5800645"/>
                  </a:lnTo>
                  <a:lnTo>
                    <a:pt x="4225583" y="5795252"/>
                  </a:lnTo>
                  <a:lnTo>
                    <a:pt x="4229711" y="5798424"/>
                  </a:lnTo>
                  <a:lnTo>
                    <a:pt x="4230982" y="5812382"/>
                  </a:lnTo>
                  <a:lnTo>
                    <a:pt x="4242414" y="5805403"/>
                  </a:lnTo>
                  <a:lnTo>
                    <a:pt x="4256386" y="5807624"/>
                  </a:lnTo>
                  <a:lnTo>
                    <a:pt x="4273217" y="5807624"/>
                  </a:lnTo>
                  <a:lnTo>
                    <a:pt x="4266865" y="5799059"/>
                  </a:lnTo>
                  <a:lnTo>
                    <a:pt x="4252258" y="5798107"/>
                  </a:lnTo>
                  <a:lnTo>
                    <a:pt x="4244637" y="5797473"/>
                  </a:lnTo>
                  <a:lnTo>
                    <a:pt x="4238285" y="5789859"/>
                  </a:lnTo>
                  <a:lnTo>
                    <a:pt x="4227488" y="5772412"/>
                  </a:lnTo>
                  <a:lnTo>
                    <a:pt x="4233840" y="5763846"/>
                  </a:lnTo>
                  <a:lnTo>
                    <a:pt x="4241143" y="5767653"/>
                  </a:lnTo>
                  <a:lnTo>
                    <a:pt x="4251623" y="5754964"/>
                  </a:lnTo>
                  <a:lnTo>
                    <a:pt x="4255751" y="5744495"/>
                  </a:lnTo>
                  <a:lnTo>
                    <a:pt x="4252575" y="5740371"/>
                  </a:lnTo>
                  <a:lnTo>
                    <a:pt x="4238603" y="5746716"/>
                  </a:lnTo>
                  <a:lnTo>
                    <a:pt x="4234475" y="5742592"/>
                  </a:lnTo>
                  <a:lnTo>
                    <a:pt x="4233204" y="5727682"/>
                  </a:lnTo>
                  <a:lnTo>
                    <a:pt x="4239873" y="5720386"/>
                  </a:lnTo>
                  <a:lnTo>
                    <a:pt x="4233204" y="5713407"/>
                  </a:lnTo>
                  <a:lnTo>
                    <a:pt x="4222725" y="5707062"/>
                  </a:lnTo>
                  <a:lnTo>
                    <a:pt x="4219232" y="5699449"/>
                  </a:lnTo>
                  <a:lnTo>
                    <a:pt x="4212881" y="5699449"/>
                  </a:lnTo>
                  <a:lnTo>
                    <a:pt x="4212881" y="5690249"/>
                  </a:lnTo>
                  <a:lnTo>
                    <a:pt x="4220185" y="5690884"/>
                  </a:lnTo>
                  <a:lnTo>
                    <a:pt x="4235110" y="5686760"/>
                  </a:lnTo>
                  <a:lnTo>
                    <a:pt x="4235110" y="5682636"/>
                  </a:lnTo>
                  <a:lnTo>
                    <a:pt x="4246859" y="5681367"/>
                  </a:lnTo>
                  <a:lnTo>
                    <a:pt x="4251623" y="5673119"/>
                  </a:lnTo>
                  <a:lnTo>
                    <a:pt x="4248447" y="5663285"/>
                  </a:lnTo>
                  <a:lnTo>
                    <a:pt x="4221455" y="5672167"/>
                  </a:lnTo>
                  <a:lnTo>
                    <a:pt x="4208435" y="5672167"/>
                  </a:lnTo>
                  <a:lnTo>
                    <a:pt x="4193827" y="5671216"/>
                  </a:lnTo>
                  <a:lnTo>
                    <a:pt x="4182078" y="5684856"/>
                  </a:lnTo>
                  <a:lnTo>
                    <a:pt x="4167153" y="5685491"/>
                  </a:lnTo>
                  <a:cubicBezTo>
                    <a:pt x="4167470" y="5681155"/>
                    <a:pt x="4167788" y="5676820"/>
                    <a:pt x="4168105" y="5672484"/>
                  </a:cubicBezTo>
                  <a:lnTo>
                    <a:pt x="4172551" y="5665188"/>
                  </a:lnTo>
                  <a:cubicBezTo>
                    <a:pt x="4172869" y="5660641"/>
                    <a:pt x="4173186" y="5656094"/>
                    <a:pt x="4173504" y="5651547"/>
                  </a:cubicBezTo>
                  <a:lnTo>
                    <a:pt x="4169058" y="5637906"/>
                  </a:lnTo>
                  <a:lnTo>
                    <a:pt x="4176362" y="5618873"/>
                  </a:lnTo>
                  <a:lnTo>
                    <a:pt x="4195098" y="5603011"/>
                  </a:lnTo>
                  <a:lnTo>
                    <a:pt x="4196050" y="5595715"/>
                  </a:lnTo>
                  <a:lnTo>
                    <a:pt x="4205260" y="5583978"/>
                  </a:lnTo>
                  <a:lnTo>
                    <a:pt x="4219232" y="5580805"/>
                  </a:lnTo>
                  <a:lnTo>
                    <a:pt x="4230982" y="5565896"/>
                  </a:lnTo>
                  <a:lnTo>
                    <a:pt x="4244637" y="5563358"/>
                  </a:lnTo>
                  <a:lnTo>
                    <a:pt x="4257021" y="5561454"/>
                  </a:lnTo>
                  <a:lnTo>
                    <a:pt x="4264643" y="5553841"/>
                  </a:lnTo>
                  <a:lnTo>
                    <a:pt x="4280520" y="5557013"/>
                  </a:lnTo>
                  <a:lnTo>
                    <a:pt x="4286872" y="5570337"/>
                  </a:lnTo>
                  <a:lnTo>
                    <a:pt x="4295128" y="5575730"/>
                  </a:lnTo>
                  <a:lnTo>
                    <a:pt x="4318627" y="5575412"/>
                  </a:lnTo>
                  <a:lnTo>
                    <a:pt x="4327201" y="5566847"/>
                  </a:lnTo>
                  <a:lnTo>
                    <a:pt x="4310053" y="5556696"/>
                  </a:lnTo>
                  <a:lnTo>
                    <a:pt x="4311323" y="5550351"/>
                  </a:lnTo>
                  <a:lnTo>
                    <a:pt x="4326884" y="5547813"/>
                  </a:lnTo>
                  <a:lnTo>
                    <a:pt x="4345937" y="5550034"/>
                  </a:lnTo>
                  <a:cubicBezTo>
                    <a:pt x="4345725" y="5552889"/>
                    <a:pt x="4345514" y="5555744"/>
                    <a:pt x="4345302" y="5558599"/>
                  </a:cubicBezTo>
                  <a:lnTo>
                    <a:pt x="4334505" y="5560503"/>
                  </a:lnTo>
                  <a:lnTo>
                    <a:pt x="4358957" y="5572875"/>
                  </a:lnTo>
                  <a:lnTo>
                    <a:pt x="4384361" y="5570971"/>
                  </a:lnTo>
                  <a:lnTo>
                    <a:pt x="4414847" y="5562089"/>
                  </a:lnTo>
                  <a:lnTo>
                    <a:pt x="4437076" y="5559551"/>
                  </a:lnTo>
                  <a:lnTo>
                    <a:pt x="4446602" y="5562723"/>
                  </a:lnTo>
                  <a:lnTo>
                    <a:pt x="4458352" y="5562723"/>
                  </a:lnTo>
                  <a:lnTo>
                    <a:pt x="4458034" y="5550034"/>
                  </a:lnTo>
                  <a:lnTo>
                    <a:pt x="4452636" y="5546862"/>
                  </a:lnTo>
                  <a:lnTo>
                    <a:pt x="4438346" y="5551303"/>
                  </a:lnTo>
                  <a:lnTo>
                    <a:pt x="4430725" y="5547179"/>
                  </a:lnTo>
                  <a:lnTo>
                    <a:pt x="4421198" y="5540834"/>
                  </a:lnTo>
                  <a:lnTo>
                    <a:pt x="4438981" y="5533221"/>
                  </a:lnTo>
                  <a:lnTo>
                    <a:pt x="4442157" y="5528145"/>
                  </a:lnTo>
                  <a:lnTo>
                    <a:pt x="4469784" y="5528780"/>
                  </a:lnTo>
                  <a:lnTo>
                    <a:pt x="4481534" y="5527828"/>
                  </a:lnTo>
                  <a:lnTo>
                    <a:pt x="4484074" y="5521483"/>
                  </a:lnTo>
                  <a:lnTo>
                    <a:pt x="4503445" y="5522118"/>
                  </a:lnTo>
                  <a:lnTo>
                    <a:pt x="4525674" y="5523070"/>
                  </a:lnTo>
                  <a:lnTo>
                    <a:pt x="4518053" y="5517677"/>
                  </a:lnTo>
                  <a:lnTo>
                    <a:pt x="4503445" y="5516091"/>
                  </a:lnTo>
                  <a:lnTo>
                    <a:pt x="4489473" y="5516091"/>
                  </a:lnTo>
                  <a:lnTo>
                    <a:pt x="4484074" y="5521483"/>
                  </a:lnTo>
                  <a:lnTo>
                    <a:pt x="4471372" y="5518311"/>
                  </a:lnTo>
                  <a:lnTo>
                    <a:pt x="4466291" y="5513236"/>
                  </a:lnTo>
                  <a:cubicBezTo>
                    <a:pt x="4466609" y="5509746"/>
                    <a:pt x="4466926" y="5506257"/>
                    <a:pt x="4467244" y="5502767"/>
                  </a:cubicBezTo>
                  <a:lnTo>
                    <a:pt x="4457717" y="5498326"/>
                  </a:lnTo>
                  <a:lnTo>
                    <a:pt x="4449143" y="5491030"/>
                  </a:lnTo>
                  <a:lnTo>
                    <a:pt x="4451366" y="5488174"/>
                  </a:lnTo>
                  <a:lnTo>
                    <a:pt x="4445967" y="5484050"/>
                  </a:lnTo>
                  <a:lnTo>
                    <a:pt x="4450413" y="5474216"/>
                  </a:lnTo>
                  <a:lnTo>
                    <a:pt x="4454224" y="5462796"/>
                  </a:lnTo>
                  <a:lnTo>
                    <a:pt x="4471054" y="5460576"/>
                  </a:lnTo>
                  <a:lnTo>
                    <a:pt x="4485979" y="5470727"/>
                  </a:lnTo>
                  <a:lnTo>
                    <a:pt x="4497729" y="5466603"/>
                  </a:lnTo>
                  <a:lnTo>
                    <a:pt x="4519005" y="5472630"/>
                  </a:lnTo>
                  <a:lnTo>
                    <a:pt x="4540282" y="5474216"/>
                  </a:lnTo>
                  <a:lnTo>
                    <a:pt x="4576801" y="5462796"/>
                  </a:lnTo>
                  <a:lnTo>
                    <a:pt x="4615225" y="5473899"/>
                  </a:lnTo>
                  <a:lnTo>
                    <a:pt x="4632055" y="5472630"/>
                  </a:lnTo>
                  <a:lnTo>
                    <a:pt x="4660635" y="5469141"/>
                  </a:lnTo>
                  <a:lnTo>
                    <a:pt x="4667939" y="5447252"/>
                  </a:lnTo>
                  <a:lnTo>
                    <a:pt x="4721606" y="5417115"/>
                  </a:lnTo>
                  <a:lnTo>
                    <a:pt x="4777179" y="5385075"/>
                  </a:lnTo>
                  <a:lnTo>
                    <a:pt x="4808934" y="5377144"/>
                  </a:lnTo>
                  <a:lnTo>
                    <a:pt x="4837197" y="5363504"/>
                  </a:lnTo>
                  <a:lnTo>
                    <a:pt x="4847994" y="5354938"/>
                  </a:lnTo>
                  <a:lnTo>
                    <a:pt x="4929288" y="5357476"/>
                  </a:lnTo>
                  <a:lnTo>
                    <a:pt x="4984543" y="5364138"/>
                  </a:lnTo>
                  <a:lnTo>
                    <a:pt x="5002644" y="5359697"/>
                  </a:lnTo>
                  <a:lnTo>
                    <a:pt x="5014076" y="5347008"/>
                  </a:lnTo>
                  <a:lnTo>
                    <a:pt x="5026778" y="5345104"/>
                  </a:lnTo>
                  <a:lnTo>
                    <a:pt x="5042021" y="5383489"/>
                  </a:lnTo>
                  <a:lnTo>
                    <a:pt x="5058851" y="5387613"/>
                  </a:lnTo>
                  <a:lnTo>
                    <a:pt x="5071553" y="5399033"/>
                  </a:lnTo>
                  <a:lnTo>
                    <a:pt x="5089654" y="5402205"/>
                  </a:lnTo>
                  <a:lnTo>
                    <a:pt x="5111883" y="5391420"/>
                  </a:lnTo>
                  <a:lnTo>
                    <a:pt x="5119504" y="5394592"/>
                  </a:lnTo>
                  <a:lnTo>
                    <a:pt x="5129031" y="5401888"/>
                  </a:lnTo>
                  <a:lnTo>
                    <a:pt x="5145227" y="5438687"/>
                  </a:lnTo>
                  <a:lnTo>
                    <a:pt x="5162057" y="5443445"/>
                  </a:lnTo>
                  <a:lnTo>
                    <a:pt x="5170313" y="5439321"/>
                  </a:lnTo>
                  <a:lnTo>
                    <a:pt x="5178570" y="5438687"/>
                  </a:lnTo>
                  <a:lnTo>
                    <a:pt x="5189049" y="5448204"/>
                  </a:lnTo>
                  <a:lnTo>
                    <a:pt x="5199211" y="5454548"/>
                  </a:lnTo>
                  <a:lnTo>
                    <a:pt x="5223345" y="5460576"/>
                  </a:lnTo>
                  <a:lnTo>
                    <a:pt x="5241129" y="5475168"/>
                  </a:lnTo>
                  <a:lnTo>
                    <a:pt x="5251608" y="5480561"/>
                  </a:lnTo>
                  <a:lnTo>
                    <a:pt x="5253831" y="5470727"/>
                  </a:lnTo>
                  <a:lnTo>
                    <a:pt x="5262087" y="5470727"/>
                  </a:lnTo>
                  <a:lnTo>
                    <a:pt x="5290032" y="5485954"/>
                  </a:lnTo>
                  <a:lnTo>
                    <a:pt x="5318930" y="5495471"/>
                  </a:lnTo>
                  <a:lnTo>
                    <a:pt x="5356084" y="5482464"/>
                  </a:lnTo>
                  <a:lnTo>
                    <a:pt x="5421501" y="5468824"/>
                  </a:lnTo>
                  <a:lnTo>
                    <a:pt x="5495174" y="5479927"/>
                  </a:lnTo>
                  <a:lnTo>
                    <a:pt x="5517720" y="5481830"/>
                  </a:lnTo>
                  <a:lnTo>
                    <a:pt x="5564401" y="5452645"/>
                  </a:lnTo>
                  <a:lnTo>
                    <a:pt x="5579961" y="5450424"/>
                  </a:lnTo>
                  <a:lnTo>
                    <a:pt x="5598062" y="5437735"/>
                  </a:lnTo>
                  <a:lnTo>
                    <a:pt x="5650459" y="5377144"/>
                  </a:lnTo>
                  <a:lnTo>
                    <a:pt x="5660621" y="5382854"/>
                  </a:lnTo>
                  <a:lnTo>
                    <a:pt x="5660866" y="5382796"/>
                  </a:lnTo>
                  <a:lnTo>
                    <a:pt x="5650740" y="5377092"/>
                  </a:lnTo>
                  <a:cubicBezTo>
                    <a:pt x="5650952" y="5367558"/>
                    <a:pt x="5651163" y="5358023"/>
                    <a:pt x="5651375" y="5348489"/>
                  </a:cubicBezTo>
                  <a:lnTo>
                    <a:pt x="5636460" y="5328467"/>
                  </a:lnTo>
                  <a:lnTo>
                    <a:pt x="5629479" y="5271897"/>
                  </a:lnTo>
                  <a:lnTo>
                    <a:pt x="5604092" y="5243611"/>
                  </a:lnTo>
                  <a:lnTo>
                    <a:pt x="5598380" y="5224543"/>
                  </a:lnTo>
                  <a:lnTo>
                    <a:pt x="5585686" y="5214373"/>
                  </a:lnTo>
                  <a:lnTo>
                    <a:pt x="5545384" y="5211513"/>
                  </a:lnTo>
                  <a:lnTo>
                    <a:pt x="5520949" y="5202296"/>
                  </a:lnTo>
                  <a:lnTo>
                    <a:pt x="5511429" y="5181956"/>
                  </a:lnTo>
                  <a:lnTo>
                    <a:pt x="5512381" y="5175600"/>
                  </a:lnTo>
                  <a:lnTo>
                    <a:pt x="5502861" y="5178142"/>
                  </a:lnTo>
                  <a:lnTo>
                    <a:pt x="5482869" y="5165430"/>
                  </a:lnTo>
                  <a:lnTo>
                    <a:pt x="5475253" y="5146997"/>
                  </a:lnTo>
                  <a:lnTo>
                    <a:pt x="5474184" y="5146401"/>
                  </a:lnTo>
                  <a:lnTo>
                    <a:pt x="5451638" y="5128307"/>
                  </a:lnTo>
                  <a:lnTo>
                    <a:pt x="5417342" y="5083548"/>
                  </a:lnTo>
                  <a:lnTo>
                    <a:pt x="5373837" y="5054026"/>
                  </a:lnTo>
                  <a:lnTo>
                    <a:pt x="5345257" y="5042598"/>
                  </a:lnTo>
                  <a:lnTo>
                    <a:pt x="5320806" y="5037837"/>
                  </a:lnTo>
                  <a:lnTo>
                    <a:pt x="5300482" y="5026409"/>
                  </a:lnTo>
                  <a:cubicBezTo>
                    <a:pt x="5300376" y="5023235"/>
                    <a:pt x="5300271" y="5020060"/>
                    <a:pt x="5300165" y="5016886"/>
                  </a:cubicBezTo>
                  <a:lnTo>
                    <a:pt x="5286510" y="5008632"/>
                  </a:lnTo>
                  <a:lnTo>
                    <a:pt x="5282381" y="5016886"/>
                  </a:lnTo>
                  <a:lnTo>
                    <a:pt x="5270950" y="5014029"/>
                  </a:lnTo>
                  <a:lnTo>
                    <a:pt x="5255072" y="5010854"/>
                  </a:lnTo>
                  <a:lnTo>
                    <a:pt x="5245228" y="5009267"/>
                  </a:lnTo>
                  <a:lnTo>
                    <a:pt x="5229032" y="4980697"/>
                  </a:lnTo>
                  <a:lnTo>
                    <a:pt x="5211885" y="4944192"/>
                  </a:lnTo>
                  <a:lnTo>
                    <a:pt x="5193784" y="4938795"/>
                  </a:lnTo>
                  <a:lnTo>
                    <a:pt x="5176636" y="4938160"/>
                  </a:lnTo>
                  <a:lnTo>
                    <a:pt x="5171555" y="4925145"/>
                  </a:lnTo>
                  <a:lnTo>
                    <a:pt x="5202358" y="4917844"/>
                  </a:lnTo>
                  <a:lnTo>
                    <a:pt x="5199817" y="4907369"/>
                  </a:lnTo>
                  <a:lnTo>
                    <a:pt x="5190291" y="4906099"/>
                  </a:lnTo>
                  <a:lnTo>
                    <a:pt x="5185210" y="4911495"/>
                  </a:lnTo>
                  <a:lnTo>
                    <a:pt x="5188068" y="4894671"/>
                  </a:lnTo>
                  <a:lnTo>
                    <a:pt x="5207121" y="4898798"/>
                  </a:lnTo>
                  <a:lnTo>
                    <a:pt x="5217918" y="4907051"/>
                  </a:lnTo>
                  <a:cubicBezTo>
                    <a:pt x="5217600" y="4909802"/>
                    <a:pt x="5217283" y="4912554"/>
                    <a:pt x="5216965" y="4915305"/>
                  </a:cubicBezTo>
                  <a:lnTo>
                    <a:pt x="5234748" y="4917527"/>
                  </a:lnTo>
                  <a:lnTo>
                    <a:pt x="5225222" y="4907051"/>
                  </a:lnTo>
                  <a:lnTo>
                    <a:pt x="5243322" y="4908956"/>
                  </a:lnTo>
                  <a:lnTo>
                    <a:pt x="5249673" y="4901655"/>
                  </a:lnTo>
                  <a:lnTo>
                    <a:pt x="5252531" y="4881338"/>
                  </a:lnTo>
                  <a:lnTo>
                    <a:pt x="5262058" y="4868641"/>
                  </a:lnTo>
                  <a:lnTo>
                    <a:pt x="5276983" y="4862292"/>
                  </a:lnTo>
                  <a:lnTo>
                    <a:pt x="5279841" y="4842293"/>
                  </a:lnTo>
                  <a:lnTo>
                    <a:pt x="5300482" y="4809279"/>
                  </a:lnTo>
                  <a:lnTo>
                    <a:pt x="5309056" y="4810232"/>
                  </a:lnTo>
                  <a:lnTo>
                    <a:pt x="5302705" y="4819755"/>
                  </a:lnTo>
                  <a:lnTo>
                    <a:pt x="5305245" y="4831500"/>
                  </a:lnTo>
                  <a:lnTo>
                    <a:pt x="5318900" y="4840706"/>
                  </a:lnTo>
                  <a:lnTo>
                    <a:pt x="5328109" y="4832135"/>
                  </a:lnTo>
                  <a:lnTo>
                    <a:pt x="5327157" y="4827056"/>
                  </a:lnTo>
                  <a:lnTo>
                    <a:pt x="5322711" y="4821660"/>
                  </a:lnTo>
                  <a:lnTo>
                    <a:pt x="5323981" y="4831183"/>
                  </a:lnTo>
                  <a:lnTo>
                    <a:pt x="5316360" y="4823882"/>
                  </a:lnTo>
                  <a:lnTo>
                    <a:pt x="5314454" y="4815628"/>
                  </a:lnTo>
                  <a:lnTo>
                    <a:pt x="5317630" y="4811501"/>
                  </a:lnTo>
                  <a:lnTo>
                    <a:pt x="5327157" y="4801978"/>
                  </a:lnTo>
                  <a:lnTo>
                    <a:pt x="5333508" y="4801661"/>
                  </a:lnTo>
                  <a:lnTo>
                    <a:pt x="5342082" y="4813089"/>
                  </a:lnTo>
                  <a:lnTo>
                    <a:pt x="5351608" y="4815311"/>
                  </a:lnTo>
                  <a:lnTo>
                    <a:pt x="5359547" y="4808010"/>
                  </a:lnTo>
                  <a:lnTo>
                    <a:pt x="5342717" y="4796264"/>
                  </a:lnTo>
                  <a:lnTo>
                    <a:pt x="5340494" y="4790868"/>
                  </a:lnTo>
                  <a:lnTo>
                    <a:pt x="5309691" y="4767060"/>
                  </a:lnTo>
                  <a:lnTo>
                    <a:pt x="5305563" y="4772456"/>
                  </a:lnTo>
                  <a:lnTo>
                    <a:pt x="5292861" y="4758806"/>
                  </a:lnTo>
                  <a:lnTo>
                    <a:pt x="5283969" y="4741030"/>
                  </a:lnTo>
                  <a:lnTo>
                    <a:pt x="5280794" y="4721983"/>
                  </a:lnTo>
                  <a:lnTo>
                    <a:pt x="5298894" y="4732459"/>
                  </a:lnTo>
                  <a:lnTo>
                    <a:pt x="5315725" y="4725792"/>
                  </a:lnTo>
                  <a:lnTo>
                    <a:pt x="5318900" y="4719444"/>
                  </a:lnTo>
                  <a:lnTo>
                    <a:pt x="5328427" y="4721666"/>
                  </a:lnTo>
                  <a:lnTo>
                    <a:pt x="5336048" y="4728967"/>
                  </a:lnTo>
                  <a:lnTo>
                    <a:pt x="5356689" y="4728649"/>
                  </a:lnTo>
                  <a:lnTo>
                    <a:pt x="5356689" y="4718491"/>
                  </a:lnTo>
                  <a:lnTo>
                    <a:pt x="5343987" y="4709920"/>
                  </a:lnTo>
                  <a:lnTo>
                    <a:pt x="5337636" y="4718491"/>
                  </a:lnTo>
                  <a:lnTo>
                    <a:pt x="5331285" y="4708968"/>
                  </a:lnTo>
                  <a:lnTo>
                    <a:pt x="5334460" y="4700397"/>
                  </a:lnTo>
                  <a:lnTo>
                    <a:pt x="5339859" y="4696270"/>
                  </a:lnTo>
                  <a:lnTo>
                    <a:pt x="5363358" y="4697223"/>
                  </a:lnTo>
                  <a:lnTo>
                    <a:pt x="5375742" y="4686430"/>
                  </a:lnTo>
                  <a:lnTo>
                    <a:pt x="5386222" y="4681986"/>
                  </a:lnTo>
                  <a:lnTo>
                    <a:pt x="5430362" y="4672462"/>
                  </a:lnTo>
                  <a:lnTo>
                    <a:pt x="5430362" y="4663892"/>
                  </a:lnTo>
                  <a:lnTo>
                    <a:pt x="5418612" y="4657543"/>
                  </a:lnTo>
                  <a:lnTo>
                    <a:pt x="5420835" y="4648019"/>
                  </a:lnTo>
                  <a:lnTo>
                    <a:pt x="5416707" y="4641036"/>
                  </a:lnTo>
                  <a:lnTo>
                    <a:pt x="5393208" y="4645163"/>
                  </a:lnTo>
                  <a:lnTo>
                    <a:pt x="5379553" y="4654686"/>
                  </a:lnTo>
                  <a:lnTo>
                    <a:pt x="5352243" y="4657225"/>
                  </a:lnTo>
                  <a:lnTo>
                    <a:pt x="5331230" y="4660361"/>
                  </a:lnTo>
                  <a:cubicBezTo>
                    <a:pt x="5331190" y="4660605"/>
                    <a:pt x="5331149" y="4660850"/>
                    <a:pt x="5331109" y="4661094"/>
                  </a:cubicBezTo>
                  <a:lnTo>
                    <a:pt x="5315234" y="4676033"/>
                  </a:lnTo>
                  <a:lnTo>
                    <a:pt x="5309836" y="4676351"/>
                  </a:lnTo>
                  <a:lnTo>
                    <a:pt x="5314281" y="4666816"/>
                  </a:lnTo>
                  <a:lnTo>
                    <a:pt x="5285389" y="4662366"/>
                  </a:lnTo>
                  <a:lnTo>
                    <a:pt x="5258401" y="4676669"/>
                  </a:lnTo>
                  <a:lnTo>
                    <a:pt x="5249829" y="4690337"/>
                  </a:lnTo>
                  <a:lnTo>
                    <a:pt x="5242844" y="4694787"/>
                  </a:lnTo>
                  <a:lnTo>
                    <a:pt x="5238399" y="4692562"/>
                  </a:lnTo>
                  <a:lnTo>
                    <a:pt x="5206649" y="4704640"/>
                  </a:lnTo>
                  <a:lnTo>
                    <a:pt x="5195219" y="4725936"/>
                  </a:lnTo>
                  <a:lnTo>
                    <a:pt x="5184741" y="4732293"/>
                  </a:lnTo>
                  <a:lnTo>
                    <a:pt x="5178391" y="4719579"/>
                  </a:lnTo>
                  <a:lnTo>
                    <a:pt x="5164421" y="4717672"/>
                  </a:lnTo>
                  <a:lnTo>
                    <a:pt x="5151721" y="4719897"/>
                  </a:lnTo>
                  <a:lnTo>
                    <a:pt x="5147594" y="4731657"/>
                  </a:lnTo>
                  <a:lnTo>
                    <a:pt x="5144736" y="4744053"/>
                  </a:lnTo>
                  <a:lnTo>
                    <a:pt x="5132036" y="4746596"/>
                  </a:lnTo>
                  <a:lnTo>
                    <a:pt x="5132036" y="4739921"/>
                  </a:lnTo>
                  <a:lnTo>
                    <a:pt x="5116161" y="4732611"/>
                  </a:lnTo>
                  <a:lnTo>
                    <a:pt x="5101239" y="4750728"/>
                  </a:lnTo>
                  <a:lnTo>
                    <a:pt x="5080284" y="4761535"/>
                  </a:lnTo>
                  <a:lnTo>
                    <a:pt x="5055836" y="4769164"/>
                  </a:lnTo>
                  <a:lnTo>
                    <a:pt x="5050756" y="4763124"/>
                  </a:lnTo>
                  <a:lnTo>
                    <a:pt x="5045994" y="4736425"/>
                  </a:lnTo>
                  <a:lnTo>
                    <a:pt x="5040914" y="4745960"/>
                  </a:lnTo>
                  <a:lnTo>
                    <a:pt x="5045359" y="4773296"/>
                  </a:lnTo>
                  <a:lnTo>
                    <a:pt x="5051709" y="4774567"/>
                  </a:lnTo>
                  <a:lnTo>
                    <a:pt x="5042501" y="4780924"/>
                  </a:lnTo>
                  <a:lnTo>
                    <a:pt x="5039961" y="4775838"/>
                  </a:lnTo>
                  <a:lnTo>
                    <a:pt x="5039009" y="4766303"/>
                  </a:lnTo>
                  <a:lnTo>
                    <a:pt x="5033611" y="4758992"/>
                  </a:lnTo>
                  <a:lnTo>
                    <a:pt x="5028531" y="4776792"/>
                  </a:lnTo>
                  <a:lnTo>
                    <a:pt x="5032976" y="4779017"/>
                  </a:lnTo>
                  <a:lnTo>
                    <a:pt x="5019006" y="4792684"/>
                  </a:lnTo>
                  <a:lnTo>
                    <a:pt x="5004401" y="4799359"/>
                  </a:lnTo>
                  <a:lnTo>
                    <a:pt x="4999004" y="4803491"/>
                  </a:lnTo>
                  <a:lnTo>
                    <a:pt x="4987574" y="4805716"/>
                  </a:lnTo>
                  <a:lnTo>
                    <a:pt x="4983446" y="4824787"/>
                  </a:lnTo>
                  <a:lnTo>
                    <a:pt x="4974874" y="4829873"/>
                  </a:lnTo>
                  <a:lnTo>
                    <a:pt x="4968524" y="4826694"/>
                  </a:lnTo>
                  <a:lnTo>
                    <a:pt x="4965349" y="4818748"/>
                  </a:lnTo>
                  <a:lnTo>
                    <a:pt x="4974874" y="4813980"/>
                  </a:lnTo>
                  <a:lnTo>
                    <a:pt x="4974874" y="4810166"/>
                  </a:lnTo>
                  <a:lnTo>
                    <a:pt x="4965349" y="4815570"/>
                  </a:lnTo>
                  <a:lnTo>
                    <a:pt x="4952649" y="4800631"/>
                  </a:lnTo>
                  <a:lnTo>
                    <a:pt x="4941854" y="4801902"/>
                  </a:lnTo>
                  <a:lnTo>
                    <a:pt x="4938679" y="4810166"/>
                  </a:lnTo>
                  <a:lnTo>
                    <a:pt x="4930424" y="4803173"/>
                  </a:lnTo>
                  <a:lnTo>
                    <a:pt x="4922804" y="4814934"/>
                  </a:lnTo>
                  <a:lnTo>
                    <a:pt x="4917724" y="4801902"/>
                  </a:lnTo>
                  <a:lnTo>
                    <a:pt x="4910104" y="4792684"/>
                  </a:lnTo>
                  <a:lnTo>
                    <a:pt x="4896451" y="4784420"/>
                  </a:lnTo>
                  <a:lnTo>
                    <a:pt x="4893276" y="4803491"/>
                  </a:lnTo>
                  <a:lnTo>
                    <a:pt x="4900896" y="4812709"/>
                  </a:lnTo>
                  <a:lnTo>
                    <a:pt x="4907246" y="4819066"/>
                  </a:lnTo>
                  <a:lnTo>
                    <a:pt x="4916771" y="4820020"/>
                  </a:lnTo>
                  <a:lnTo>
                    <a:pt x="4929471" y="4827330"/>
                  </a:lnTo>
                  <a:lnTo>
                    <a:pt x="4932646" y="4840044"/>
                  </a:lnTo>
                  <a:lnTo>
                    <a:pt x="4939314" y="4841951"/>
                  </a:lnTo>
                  <a:lnTo>
                    <a:pt x="4937091" y="4826059"/>
                  </a:lnTo>
                  <a:lnTo>
                    <a:pt x="4938679" y="4819702"/>
                  </a:lnTo>
                  <a:lnTo>
                    <a:pt x="4960269" y="4833051"/>
                  </a:lnTo>
                  <a:lnTo>
                    <a:pt x="4969794" y="4836548"/>
                  </a:lnTo>
                  <a:lnTo>
                    <a:pt x="4977414" y="4841633"/>
                  </a:lnTo>
                  <a:lnTo>
                    <a:pt x="4964714" y="4854347"/>
                  </a:lnTo>
                  <a:lnTo>
                    <a:pt x="4963444" y="4857526"/>
                  </a:lnTo>
                  <a:lnTo>
                    <a:pt x="4982811" y="4855301"/>
                  </a:lnTo>
                  <a:lnTo>
                    <a:pt x="4990114" y="4859433"/>
                  </a:lnTo>
                  <a:lnTo>
                    <a:pt x="4983764" y="4865790"/>
                  </a:lnTo>
                  <a:lnTo>
                    <a:pt x="4999639" y="4865790"/>
                  </a:lnTo>
                  <a:lnTo>
                    <a:pt x="5011386" y="4870876"/>
                  </a:lnTo>
                  <a:lnTo>
                    <a:pt x="5021864" y="4883590"/>
                  </a:lnTo>
                  <a:lnTo>
                    <a:pt x="5015831" y="4909653"/>
                  </a:lnTo>
                  <a:lnTo>
                    <a:pt x="5036151" y="4910607"/>
                  </a:lnTo>
                  <a:lnTo>
                    <a:pt x="5076474" y="4925228"/>
                  </a:lnTo>
                  <a:lnTo>
                    <a:pt x="5079649" y="4917917"/>
                  </a:lnTo>
                  <a:lnTo>
                    <a:pt x="5052979" y="4901071"/>
                  </a:lnTo>
                  <a:lnTo>
                    <a:pt x="5031389" y="4869604"/>
                  </a:lnTo>
                  <a:lnTo>
                    <a:pt x="5012974" y="4834005"/>
                  </a:lnTo>
                  <a:lnTo>
                    <a:pt x="5004719" y="4842269"/>
                  </a:lnTo>
                  <a:lnTo>
                    <a:pt x="4999321" y="4834005"/>
                  </a:lnTo>
                  <a:lnTo>
                    <a:pt x="4995194" y="4819384"/>
                  </a:lnTo>
                  <a:lnTo>
                    <a:pt x="5002496" y="4816205"/>
                  </a:lnTo>
                  <a:lnTo>
                    <a:pt x="5001544" y="4809848"/>
                  </a:lnTo>
                  <a:lnTo>
                    <a:pt x="5004719" y="4807623"/>
                  </a:lnTo>
                  <a:lnTo>
                    <a:pt x="5036786" y="4869604"/>
                  </a:lnTo>
                  <a:lnTo>
                    <a:pt x="5057106" y="4899164"/>
                  </a:lnTo>
                  <a:lnTo>
                    <a:pt x="5078696" y="4909335"/>
                  </a:lnTo>
                  <a:lnTo>
                    <a:pt x="5085999" y="4911560"/>
                  </a:lnTo>
                  <a:lnTo>
                    <a:pt x="5094254" y="4912196"/>
                  </a:lnTo>
                  <a:lnTo>
                    <a:pt x="5098381" y="4905839"/>
                  </a:lnTo>
                  <a:lnTo>
                    <a:pt x="5106954" y="4896304"/>
                  </a:lnTo>
                  <a:lnTo>
                    <a:pt x="5116479" y="4911243"/>
                  </a:lnTo>
                  <a:lnTo>
                    <a:pt x="5126004" y="4904886"/>
                  </a:lnTo>
                  <a:lnTo>
                    <a:pt x="5130131" y="4898211"/>
                  </a:lnTo>
                  <a:lnTo>
                    <a:pt x="5148864" y="4893761"/>
                  </a:lnTo>
                  <a:lnTo>
                    <a:pt x="5162834" y="4895986"/>
                  </a:lnTo>
                  <a:lnTo>
                    <a:pt x="5181249" y="4909335"/>
                  </a:lnTo>
                  <a:lnTo>
                    <a:pt x="5175534" y="4914739"/>
                  </a:lnTo>
                  <a:lnTo>
                    <a:pt x="5160929" y="4912832"/>
                  </a:lnTo>
                  <a:lnTo>
                    <a:pt x="5156801" y="4915057"/>
                  </a:lnTo>
                  <a:cubicBezTo>
                    <a:pt x="5156589" y="4921626"/>
                    <a:pt x="5156378" y="4928194"/>
                    <a:pt x="5156166" y="4934763"/>
                  </a:cubicBezTo>
                  <a:lnTo>
                    <a:pt x="5151721" y="4947477"/>
                  </a:lnTo>
                  <a:lnTo>
                    <a:pt x="5144419" y="4948749"/>
                  </a:lnTo>
                  <a:lnTo>
                    <a:pt x="5131719" y="4950974"/>
                  </a:lnTo>
                  <a:lnTo>
                    <a:pt x="5117114" y="4960827"/>
                  </a:lnTo>
                  <a:lnTo>
                    <a:pt x="5094571" y="4943028"/>
                  </a:lnTo>
                  <a:lnTo>
                    <a:pt x="5071076" y="4943981"/>
                  </a:lnTo>
                  <a:lnTo>
                    <a:pt x="5061869" y="4955742"/>
                  </a:lnTo>
                  <a:lnTo>
                    <a:pt x="5055519" y="4969409"/>
                  </a:lnTo>
                  <a:lnTo>
                    <a:pt x="5033611" y="4976402"/>
                  </a:lnTo>
                  <a:lnTo>
                    <a:pt x="5025039" y="4986891"/>
                  </a:lnTo>
                  <a:lnTo>
                    <a:pt x="5012339" y="4987845"/>
                  </a:lnTo>
                  <a:lnTo>
                    <a:pt x="5002814" y="4981488"/>
                  </a:lnTo>
                  <a:lnTo>
                    <a:pt x="4994241" y="4986255"/>
                  </a:lnTo>
                  <a:lnTo>
                    <a:pt x="4972334" y="5008505"/>
                  </a:lnTo>
                  <a:lnTo>
                    <a:pt x="4941854" y="5033933"/>
                  </a:lnTo>
                  <a:lnTo>
                    <a:pt x="4914866" y="5053004"/>
                  </a:lnTo>
                  <a:lnTo>
                    <a:pt x="4887879" y="5037429"/>
                  </a:lnTo>
                  <a:lnTo>
                    <a:pt x="4861526" y="5034568"/>
                  </a:lnTo>
                  <a:lnTo>
                    <a:pt x="4859304" y="5027258"/>
                  </a:lnTo>
                  <a:lnTo>
                    <a:pt x="4877401" y="5013590"/>
                  </a:lnTo>
                  <a:lnTo>
                    <a:pt x="4873909" y="4995473"/>
                  </a:lnTo>
                  <a:lnTo>
                    <a:pt x="4881211" y="4992294"/>
                  </a:lnTo>
                  <a:lnTo>
                    <a:pt x="4885339" y="4962734"/>
                  </a:lnTo>
                  <a:lnTo>
                    <a:pt x="4870099" y="4939849"/>
                  </a:lnTo>
                  <a:lnTo>
                    <a:pt x="4854224" y="4945253"/>
                  </a:lnTo>
                  <a:lnTo>
                    <a:pt x="4851049" y="4936671"/>
                  </a:lnTo>
                  <a:lnTo>
                    <a:pt x="4831046" y="4919825"/>
                  </a:lnTo>
                  <a:lnTo>
                    <a:pt x="4818029" y="4918871"/>
                  </a:lnTo>
                  <a:lnTo>
                    <a:pt x="4810726" y="4929678"/>
                  </a:lnTo>
                  <a:lnTo>
                    <a:pt x="4797074" y="4924592"/>
                  </a:lnTo>
                  <a:lnTo>
                    <a:pt x="4784056" y="4917282"/>
                  </a:lnTo>
                  <a:lnTo>
                    <a:pt x="4780881" y="4909018"/>
                  </a:lnTo>
                  <a:lnTo>
                    <a:pt x="4787549" y="4904250"/>
                  </a:lnTo>
                  <a:lnTo>
                    <a:pt x="4808186" y="4888357"/>
                  </a:lnTo>
                  <a:lnTo>
                    <a:pt x="4836444" y="4865154"/>
                  </a:lnTo>
                  <a:lnTo>
                    <a:pt x="4839619" y="4855619"/>
                  </a:lnTo>
                  <a:lnTo>
                    <a:pt x="4844064" y="4862929"/>
                  </a:lnTo>
                  <a:lnTo>
                    <a:pt x="4866289" y="4854030"/>
                  </a:lnTo>
                  <a:lnTo>
                    <a:pt x="4894546" y="4846719"/>
                  </a:lnTo>
                  <a:lnTo>
                    <a:pt x="4905341" y="4849897"/>
                  </a:lnTo>
                  <a:lnTo>
                    <a:pt x="4899944" y="4839091"/>
                  </a:lnTo>
                  <a:lnTo>
                    <a:pt x="4909469" y="4829555"/>
                  </a:lnTo>
                  <a:lnTo>
                    <a:pt x="4891371" y="4835912"/>
                  </a:lnTo>
                  <a:cubicBezTo>
                    <a:pt x="4891054" y="4832098"/>
                    <a:pt x="4890736" y="4828283"/>
                    <a:pt x="4890419" y="4824469"/>
                  </a:cubicBezTo>
                  <a:lnTo>
                    <a:pt x="4885021" y="4817159"/>
                  </a:lnTo>
                  <a:lnTo>
                    <a:pt x="4882481" y="4795863"/>
                  </a:lnTo>
                  <a:lnTo>
                    <a:pt x="4877719" y="4809848"/>
                  </a:lnTo>
                  <a:lnTo>
                    <a:pt x="4870099" y="4812073"/>
                  </a:lnTo>
                  <a:lnTo>
                    <a:pt x="4875496" y="4825741"/>
                  </a:lnTo>
                  <a:lnTo>
                    <a:pt x="4871369" y="4824787"/>
                  </a:lnTo>
                  <a:lnTo>
                    <a:pt x="4861526" y="4818430"/>
                  </a:lnTo>
                  <a:lnTo>
                    <a:pt x="4855176" y="4819384"/>
                  </a:lnTo>
                  <a:lnTo>
                    <a:pt x="4847874" y="4815570"/>
                  </a:lnTo>
                  <a:cubicBezTo>
                    <a:pt x="4847556" y="4811650"/>
                    <a:pt x="4847239" y="4807729"/>
                    <a:pt x="4846921" y="4803809"/>
                  </a:cubicBezTo>
                  <a:lnTo>
                    <a:pt x="4839301" y="4809213"/>
                  </a:lnTo>
                  <a:lnTo>
                    <a:pt x="4829776" y="4801584"/>
                  </a:lnTo>
                  <a:lnTo>
                    <a:pt x="4826601" y="4807941"/>
                  </a:lnTo>
                  <a:lnTo>
                    <a:pt x="4821204" y="4809213"/>
                  </a:lnTo>
                  <a:lnTo>
                    <a:pt x="4808504" y="4811755"/>
                  </a:lnTo>
                  <a:lnTo>
                    <a:pt x="4795169" y="4816841"/>
                  </a:lnTo>
                  <a:lnTo>
                    <a:pt x="4794216" y="4824469"/>
                  </a:lnTo>
                  <a:lnTo>
                    <a:pt x="4816441" y="4828284"/>
                  </a:lnTo>
                  <a:lnTo>
                    <a:pt x="4808821" y="4830509"/>
                  </a:lnTo>
                  <a:lnTo>
                    <a:pt x="4785644" y="4826377"/>
                  </a:lnTo>
                  <a:lnTo>
                    <a:pt x="4775166" y="4828602"/>
                  </a:lnTo>
                  <a:lnTo>
                    <a:pt x="4701824" y="4809530"/>
                  </a:lnTo>
                  <a:lnTo>
                    <a:pt x="4699601" y="4797770"/>
                  </a:lnTo>
                  <a:lnTo>
                    <a:pt x="4704999" y="4808259"/>
                  </a:lnTo>
                  <a:lnTo>
                    <a:pt x="4765324" y="4822562"/>
                  </a:lnTo>
                  <a:lnTo>
                    <a:pt x="4776119" y="4823198"/>
                  </a:lnTo>
                  <a:lnTo>
                    <a:pt x="4746274" y="4799677"/>
                  </a:lnTo>
                  <a:lnTo>
                    <a:pt x="4729446" y="4799677"/>
                  </a:lnTo>
                  <a:lnTo>
                    <a:pt x="4726271" y="4807941"/>
                  </a:lnTo>
                  <a:lnTo>
                    <a:pt x="4713571" y="4802856"/>
                  </a:lnTo>
                  <a:lnTo>
                    <a:pt x="4712301" y="4792367"/>
                  </a:lnTo>
                  <a:lnTo>
                    <a:pt x="4740559" y="4785692"/>
                  </a:lnTo>
                  <a:lnTo>
                    <a:pt x="4746909" y="4784738"/>
                  </a:lnTo>
                  <a:lnTo>
                    <a:pt x="4737384" y="4768846"/>
                  </a:lnTo>
                  <a:lnTo>
                    <a:pt x="4717381" y="4764714"/>
                  </a:lnTo>
                  <a:lnTo>
                    <a:pt x="4706586" y="4770117"/>
                  </a:lnTo>
                  <a:lnTo>
                    <a:pt x="4689759" y="4756767"/>
                  </a:lnTo>
                  <a:lnTo>
                    <a:pt x="4687536" y="4752317"/>
                  </a:lnTo>
                  <a:lnTo>
                    <a:pt x="4704681" y="4757721"/>
                  </a:lnTo>
                  <a:lnTo>
                    <a:pt x="4709761" y="4754225"/>
                  </a:lnTo>
                  <a:lnTo>
                    <a:pt x="4729129" y="4759628"/>
                  </a:lnTo>
                  <a:lnTo>
                    <a:pt x="4748179" y="4763442"/>
                  </a:lnTo>
                  <a:lnTo>
                    <a:pt x="4764054" y="4769799"/>
                  </a:lnTo>
                  <a:lnTo>
                    <a:pt x="4808821" y="4724982"/>
                  </a:lnTo>
                  <a:lnTo>
                    <a:pt x="4767864" y="4752953"/>
                  </a:lnTo>
                  <a:lnTo>
                    <a:pt x="4745956" y="4759310"/>
                  </a:lnTo>
                  <a:lnTo>
                    <a:pt x="4735161" y="4747868"/>
                  </a:lnTo>
                  <a:lnTo>
                    <a:pt x="4727541" y="4738332"/>
                  </a:lnTo>
                  <a:lnTo>
                    <a:pt x="4725636" y="4731339"/>
                  </a:lnTo>
                  <a:lnTo>
                    <a:pt x="4723414" y="4717354"/>
                  </a:lnTo>
                  <a:lnTo>
                    <a:pt x="4731351" y="4710043"/>
                  </a:lnTo>
                  <a:lnTo>
                    <a:pt x="4726271" y="4699236"/>
                  </a:lnTo>
                  <a:lnTo>
                    <a:pt x="4725001" y="4688747"/>
                  </a:lnTo>
                  <a:lnTo>
                    <a:pt x="4720874" y="4703686"/>
                  </a:lnTo>
                  <a:lnTo>
                    <a:pt x="4725001" y="4708772"/>
                  </a:lnTo>
                  <a:lnTo>
                    <a:pt x="4714841" y="4717354"/>
                  </a:lnTo>
                  <a:lnTo>
                    <a:pt x="4717064" y="4729114"/>
                  </a:lnTo>
                  <a:lnTo>
                    <a:pt x="4722144" y="4737378"/>
                  </a:lnTo>
                  <a:lnTo>
                    <a:pt x="4720239" y="4744689"/>
                  </a:lnTo>
                  <a:lnTo>
                    <a:pt x="4708809" y="4749139"/>
                  </a:lnTo>
                  <a:lnTo>
                    <a:pt x="4701189" y="4742782"/>
                  </a:lnTo>
                  <a:lnTo>
                    <a:pt x="4696109" y="4747232"/>
                  </a:lnTo>
                  <a:lnTo>
                    <a:pt x="4683409" y="4747232"/>
                  </a:lnTo>
                  <a:lnTo>
                    <a:pt x="4695791" y="4725936"/>
                  </a:lnTo>
                  <a:lnTo>
                    <a:pt x="4684044" y="4726254"/>
                  </a:lnTo>
                  <a:lnTo>
                    <a:pt x="4679916" y="4718943"/>
                  </a:lnTo>
                  <a:lnTo>
                    <a:pt x="4682456" y="4738650"/>
                  </a:lnTo>
                  <a:lnTo>
                    <a:pt x="4676106" y="4744371"/>
                  </a:lnTo>
                  <a:lnTo>
                    <a:pt x="4659914" y="4746596"/>
                  </a:lnTo>
                  <a:lnTo>
                    <a:pt x="4649436" y="4751682"/>
                  </a:lnTo>
                  <a:lnTo>
                    <a:pt x="4619591" y="4753271"/>
                  </a:lnTo>
                  <a:lnTo>
                    <a:pt x="4614829" y="4759628"/>
                  </a:lnTo>
                  <a:lnTo>
                    <a:pt x="4618956" y="4769799"/>
                  </a:lnTo>
                  <a:lnTo>
                    <a:pt x="4611654" y="4781560"/>
                  </a:lnTo>
                  <a:lnTo>
                    <a:pt x="4609749" y="4797452"/>
                  </a:lnTo>
                  <a:lnTo>
                    <a:pt x="4597049" y="4809213"/>
                  </a:lnTo>
                  <a:lnTo>
                    <a:pt x="4587524" y="4820655"/>
                  </a:lnTo>
                  <a:lnTo>
                    <a:pt x="4587524" y="4816523"/>
                  </a:lnTo>
                  <a:lnTo>
                    <a:pt x="4592921" y="4807941"/>
                  </a:lnTo>
                  <a:lnTo>
                    <a:pt x="4583396" y="4805081"/>
                  </a:lnTo>
                  <a:lnTo>
                    <a:pt x="4575776" y="4799995"/>
                  </a:lnTo>
                  <a:lnTo>
                    <a:pt x="4572601" y="4788235"/>
                  </a:lnTo>
                  <a:lnTo>
                    <a:pt x="4568474" y="4796816"/>
                  </a:lnTo>
                  <a:lnTo>
                    <a:pt x="4565299" y="4787599"/>
                  </a:lnTo>
                  <a:lnTo>
                    <a:pt x="4556726" y="4784420"/>
                  </a:lnTo>
                  <a:lnTo>
                    <a:pt x="4553551" y="4798088"/>
                  </a:lnTo>
                  <a:lnTo>
                    <a:pt x="4566251" y="4811755"/>
                  </a:lnTo>
                  <a:lnTo>
                    <a:pt x="4574824" y="4815887"/>
                  </a:lnTo>
                  <a:lnTo>
                    <a:pt x="4580539" y="4820020"/>
                  </a:lnTo>
                  <a:cubicBezTo>
                    <a:pt x="4580856" y="4824152"/>
                    <a:pt x="4581174" y="4828284"/>
                    <a:pt x="4581491" y="4832416"/>
                  </a:cubicBezTo>
                  <a:lnTo>
                    <a:pt x="4576094" y="4845130"/>
                  </a:lnTo>
                  <a:lnTo>
                    <a:pt x="4564664" y="4848308"/>
                  </a:lnTo>
                  <a:lnTo>
                    <a:pt x="4557361" y="4856890"/>
                  </a:lnTo>
                  <a:lnTo>
                    <a:pt x="4552281" y="4857844"/>
                  </a:lnTo>
                  <a:lnTo>
                    <a:pt x="4539264" y="4858479"/>
                  </a:lnTo>
                  <a:lnTo>
                    <a:pt x="4523388" y="4862611"/>
                  </a:lnTo>
                  <a:lnTo>
                    <a:pt x="4531961" y="4871193"/>
                  </a:lnTo>
                  <a:lnTo>
                    <a:pt x="4513228" y="4882636"/>
                  </a:lnTo>
                  <a:lnTo>
                    <a:pt x="4507831" y="4875325"/>
                  </a:lnTo>
                  <a:lnTo>
                    <a:pt x="4504338" y="4865154"/>
                  </a:lnTo>
                  <a:lnTo>
                    <a:pt x="4508466" y="4859751"/>
                  </a:lnTo>
                  <a:lnTo>
                    <a:pt x="4508466" y="4849262"/>
                  </a:lnTo>
                  <a:lnTo>
                    <a:pt x="4502116" y="4843858"/>
                  </a:lnTo>
                  <a:lnTo>
                    <a:pt x="4493861" y="4868333"/>
                  </a:lnTo>
                  <a:cubicBezTo>
                    <a:pt x="4493543" y="4873842"/>
                    <a:pt x="4493226" y="4879352"/>
                    <a:pt x="4492908" y="4884861"/>
                  </a:cubicBezTo>
                  <a:lnTo>
                    <a:pt x="4503703" y="4891218"/>
                  </a:lnTo>
                  <a:lnTo>
                    <a:pt x="4505926" y="4905203"/>
                  </a:lnTo>
                  <a:lnTo>
                    <a:pt x="4497671" y="4910289"/>
                  </a:lnTo>
                  <a:lnTo>
                    <a:pt x="4499868" y="4919360"/>
                  </a:lnTo>
                  <a:lnTo>
                    <a:pt x="4500840" y="4920286"/>
                  </a:lnTo>
                  <a:lnTo>
                    <a:pt x="4506875" y="4943464"/>
                  </a:lnTo>
                  <a:cubicBezTo>
                    <a:pt x="4506557" y="4951507"/>
                    <a:pt x="4506240" y="4959551"/>
                    <a:pt x="4505922" y="4967594"/>
                  </a:cubicBezTo>
                  <a:lnTo>
                    <a:pt x="4499570" y="4964736"/>
                  </a:lnTo>
                  <a:lnTo>
                    <a:pt x="4505922" y="4976166"/>
                  </a:lnTo>
                  <a:cubicBezTo>
                    <a:pt x="4505604" y="4979976"/>
                    <a:pt x="4505287" y="4983786"/>
                    <a:pt x="4504969" y="4987596"/>
                  </a:cubicBezTo>
                  <a:lnTo>
                    <a:pt x="4487183" y="4995216"/>
                  </a:lnTo>
                  <a:lnTo>
                    <a:pt x="4475749" y="5001884"/>
                  </a:lnTo>
                  <a:lnTo>
                    <a:pt x="4460821" y="5005059"/>
                  </a:lnTo>
                  <a:lnTo>
                    <a:pt x="4447164" y="5022204"/>
                  </a:lnTo>
                  <a:lnTo>
                    <a:pt x="4430330" y="5038079"/>
                  </a:lnTo>
                  <a:lnTo>
                    <a:pt x="4433506" y="5029506"/>
                  </a:lnTo>
                  <a:lnTo>
                    <a:pt x="4443988" y="5017759"/>
                  </a:lnTo>
                  <a:lnTo>
                    <a:pt x="4443988" y="5008234"/>
                  </a:lnTo>
                  <a:lnTo>
                    <a:pt x="4454469" y="5000931"/>
                  </a:lnTo>
                  <a:lnTo>
                    <a:pt x="4464950" y="4992359"/>
                  </a:lnTo>
                  <a:lnTo>
                    <a:pt x="4463997" y="4986961"/>
                  </a:lnTo>
                  <a:lnTo>
                    <a:pt x="4449069" y="4990136"/>
                  </a:lnTo>
                  <a:lnTo>
                    <a:pt x="4452245" y="4980929"/>
                  </a:lnTo>
                  <a:lnTo>
                    <a:pt x="4449069" y="4971404"/>
                  </a:lnTo>
                  <a:lnTo>
                    <a:pt x="4439223" y="4964101"/>
                  </a:lnTo>
                  <a:lnTo>
                    <a:pt x="4429060" y="4968229"/>
                  </a:lnTo>
                  <a:lnTo>
                    <a:pt x="4424613" y="4976801"/>
                  </a:lnTo>
                  <a:lnTo>
                    <a:pt x="4411909" y="4972991"/>
                  </a:lnTo>
                  <a:lnTo>
                    <a:pt x="4410956" y="4981246"/>
                  </a:lnTo>
                  <a:lnTo>
                    <a:pt x="4432236" y="4983151"/>
                  </a:lnTo>
                  <a:lnTo>
                    <a:pt x="4435412" y="4985374"/>
                  </a:lnTo>
                  <a:lnTo>
                    <a:pt x="4438588" y="4991724"/>
                  </a:lnTo>
                  <a:lnTo>
                    <a:pt x="4428107" y="5004424"/>
                  </a:lnTo>
                  <a:lnTo>
                    <a:pt x="4426201" y="5009821"/>
                  </a:lnTo>
                  <a:lnTo>
                    <a:pt x="4420802" y="5011726"/>
                  </a:lnTo>
                  <a:lnTo>
                    <a:pt x="4417626" y="5007599"/>
                  </a:lnTo>
                  <a:lnTo>
                    <a:pt x="4413497" y="5011726"/>
                  </a:lnTo>
                  <a:lnTo>
                    <a:pt x="4420802" y="5021251"/>
                  </a:lnTo>
                  <a:lnTo>
                    <a:pt x="4420802" y="5028554"/>
                  </a:lnTo>
                  <a:lnTo>
                    <a:pt x="4410638" y="5035221"/>
                  </a:lnTo>
                  <a:cubicBezTo>
                    <a:pt x="4410956" y="5038925"/>
                    <a:pt x="4411273" y="5042630"/>
                    <a:pt x="4411591" y="5046334"/>
                  </a:cubicBezTo>
                  <a:lnTo>
                    <a:pt x="4416673" y="5034904"/>
                  </a:lnTo>
                  <a:lnTo>
                    <a:pt x="4430330" y="5031729"/>
                  </a:lnTo>
                  <a:lnTo>
                    <a:pt x="4430330" y="5038079"/>
                  </a:lnTo>
                  <a:lnTo>
                    <a:pt x="4408415" y="5059351"/>
                  </a:lnTo>
                  <a:lnTo>
                    <a:pt x="4409368" y="5066654"/>
                  </a:lnTo>
                  <a:lnTo>
                    <a:pt x="4410956" y="5082529"/>
                  </a:lnTo>
                  <a:lnTo>
                    <a:pt x="4409050" y="5116184"/>
                  </a:lnTo>
                  <a:lnTo>
                    <a:pt x="4416673" y="5138091"/>
                  </a:lnTo>
                  <a:lnTo>
                    <a:pt x="4416388" y="5137963"/>
                  </a:lnTo>
                  <a:lnTo>
                    <a:pt x="4413532" y="5157060"/>
                  </a:lnTo>
                  <a:lnTo>
                    <a:pt x="4399569" y="5177430"/>
                  </a:lnTo>
                  <a:lnTo>
                    <a:pt x="4398617" y="5183796"/>
                  </a:lnTo>
                  <a:lnTo>
                    <a:pt x="4376721" y="5181886"/>
                  </a:lnTo>
                  <a:lnTo>
                    <a:pt x="4365932" y="5188252"/>
                  </a:lnTo>
                  <a:lnTo>
                    <a:pt x="4345306" y="5219125"/>
                  </a:lnTo>
                  <a:lnTo>
                    <a:pt x="4332930" y="5259229"/>
                  </a:lnTo>
                  <a:lnTo>
                    <a:pt x="4330709" y="5271960"/>
                  </a:lnTo>
                  <a:lnTo>
                    <a:pt x="4323093" y="5274188"/>
                  </a:lnTo>
                  <a:lnTo>
                    <a:pt x="4314207" y="5282782"/>
                  </a:lnTo>
                  <a:lnTo>
                    <a:pt x="4314207" y="5291057"/>
                  </a:lnTo>
                  <a:lnTo>
                    <a:pt x="4306591" y="5287874"/>
                  </a:lnTo>
                  <a:lnTo>
                    <a:pt x="4298024" y="5290102"/>
                  </a:lnTo>
                  <a:cubicBezTo>
                    <a:pt x="4297707" y="5292967"/>
                    <a:pt x="4297389" y="5295831"/>
                    <a:pt x="4297072" y="5298696"/>
                  </a:cubicBezTo>
                  <a:lnTo>
                    <a:pt x="4290725" y="5302834"/>
                  </a:lnTo>
                  <a:lnTo>
                    <a:pt x="4296437" y="5306016"/>
                  </a:lnTo>
                  <a:lnTo>
                    <a:pt x="4304370" y="5300606"/>
                  </a:lnTo>
                  <a:lnTo>
                    <a:pt x="4317381" y="5301879"/>
                  </a:lnTo>
                  <a:lnTo>
                    <a:pt x="4324679" y="5304743"/>
                  </a:lnTo>
                  <a:lnTo>
                    <a:pt x="4327853" y="5312064"/>
                  </a:lnTo>
                  <a:lnTo>
                    <a:pt x="4329122" y="5321612"/>
                  </a:lnTo>
                  <a:lnTo>
                    <a:pt x="4331343" y="5327023"/>
                  </a:lnTo>
                  <a:lnTo>
                    <a:pt x="4343084" y="5338163"/>
                  </a:lnTo>
                  <a:lnTo>
                    <a:pt x="4348479" y="5349939"/>
                  </a:lnTo>
                  <a:lnTo>
                    <a:pt x="4347949" y="5350022"/>
                  </a:lnTo>
                  <a:lnTo>
                    <a:pt x="4354478" y="5386173"/>
                  </a:lnTo>
                  <a:lnTo>
                    <a:pt x="4367495" y="5416728"/>
                  </a:lnTo>
                  <a:lnTo>
                    <a:pt x="4394165" y="5435506"/>
                  </a:lnTo>
                  <a:lnTo>
                    <a:pt x="4426868" y="5452056"/>
                  </a:lnTo>
                  <a:lnTo>
                    <a:pt x="4440838" y="5454920"/>
                  </a:lnTo>
                  <a:lnTo>
                    <a:pt x="4447188" y="5451738"/>
                  </a:lnTo>
                  <a:lnTo>
                    <a:pt x="4452903" y="5461604"/>
                  </a:lnTo>
                  <a:lnTo>
                    <a:pt x="4450680" y="5467969"/>
                  </a:lnTo>
                  <a:lnTo>
                    <a:pt x="4447505" y="5471470"/>
                  </a:lnTo>
                  <a:lnTo>
                    <a:pt x="4449093" y="5473380"/>
                  </a:lnTo>
                  <a:lnTo>
                    <a:pt x="4444330" y="5483883"/>
                  </a:lnTo>
                  <a:lnTo>
                    <a:pt x="4442108" y="5490248"/>
                  </a:lnTo>
                  <a:lnTo>
                    <a:pt x="4426233" y="5488021"/>
                  </a:lnTo>
                  <a:lnTo>
                    <a:pt x="4416708" y="5487066"/>
                  </a:lnTo>
                  <a:lnTo>
                    <a:pt x="4398610" y="5486111"/>
                  </a:lnTo>
                  <a:lnTo>
                    <a:pt x="4374163" y="5482292"/>
                  </a:lnTo>
                  <a:lnTo>
                    <a:pt x="4361463" y="5481337"/>
                  </a:lnTo>
                  <a:lnTo>
                    <a:pt x="4336380" y="5489612"/>
                  </a:lnTo>
                  <a:lnTo>
                    <a:pt x="4311933" y="5483883"/>
                  </a:lnTo>
                  <a:lnTo>
                    <a:pt x="4298280" y="5488021"/>
                  </a:lnTo>
                  <a:lnTo>
                    <a:pt x="4289073" y="5510300"/>
                  </a:lnTo>
                  <a:lnTo>
                    <a:pt x="4278278" y="5522076"/>
                  </a:lnTo>
                  <a:lnTo>
                    <a:pt x="4253195" y="5536080"/>
                  </a:lnTo>
                  <a:lnTo>
                    <a:pt x="4224620" y="5550084"/>
                  </a:lnTo>
                  <a:lnTo>
                    <a:pt x="4209063" y="5568225"/>
                  </a:lnTo>
                  <a:lnTo>
                    <a:pt x="4191283" y="5582866"/>
                  </a:lnTo>
                  <a:lnTo>
                    <a:pt x="4191283" y="5592732"/>
                  </a:lnTo>
                  <a:lnTo>
                    <a:pt x="4172233" y="5602280"/>
                  </a:lnTo>
                  <a:lnTo>
                    <a:pt x="4169058" y="5601007"/>
                  </a:lnTo>
                  <a:lnTo>
                    <a:pt x="4173185" y="5594642"/>
                  </a:lnTo>
                  <a:lnTo>
                    <a:pt x="4175408" y="5585412"/>
                  </a:lnTo>
                  <a:lnTo>
                    <a:pt x="4168105" y="5578092"/>
                  </a:lnTo>
                  <a:lnTo>
                    <a:pt x="4173820" y="5569498"/>
                  </a:lnTo>
                  <a:lnTo>
                    <a:pt x="4185568" y="5564088"/>
                  </a:lnTo>
                  <a:lnTo>
                    <a:pt x="4204618" y="5551357"/>
                  </a:lnTo>
                  <a:lnTo>
                    <a:pt x="4226843" y="5537353"/>
                  </a:lnTo>
                  <a:lnTo>
                    <a:pt x="4235098" y="5534170"/>
                  </a:lnTo>
                  <a:lnTo>
                    <a:pt x="4235098" y="5524622"/>
                  </a:lnTo>
                  <a:lnTo>
                    <a:pt x="4224620" y="5528123"/>
                  </a:lnTo>
                  <a:lnTo>
                    <a:pt x="4202395" y="5533215"/>
                  </a:lnTo>
                  <a:lnTo>
                    <a:pt x="4184615" y="5544036"/>
                  </a:lnTo>
                  <a:lnTo>
                    <a:pt x="4167470" y="5537989"/>
                  </a:lnTo>
                  <a:lnTo>
                    <a:pt x="4163025" y="5522076"/>
                  </a:lnTo>
                  <a:lnTo>
                    <a:pt x="4160928" y="5513064"/>
                  </a:lnTo>
                  <a:lnTo>
                    <a:pt x="4150640" y="5513376"/>
                  </a:lnTo>
                  <a:lnTo>
                    <a:pt x="4135718" y="5512423"/>
                  </a:lnTo>
                  <a:lnTo>
                    <a:pt x="4123970" y="5504168"/>
                  </a:lnTo>
                  <a:lnTo>
                    <a:pt x="4098570" y="5493373"/>
                  </a:lnTo>
                  <a:lnTo>
                    <a:pt x="4080473" y="5491786"/>
                  </a:lnTo>
                  <a:lnTo>
                    <a:pt x="4071900" y="5495913"/>
                  </a:lnTo>
                  <a:lnTo>
                    <a:pt x="4066820" y="5485436"/>
                  </a:lnTo>
                  <a:lnTo>
                    <a:pt x="4073170" y="5474641"/>
                  </a:lnTo>
                  <a:lnTo>
                    <a:pt x="4059200" y="5477181"/>
                  </a:lnTo>
                  <a:lnTo>
                    <a:pt x="4060470" y="5486706"/>
                  </a:lnTo>
                  <a:lnTo>
                    <a:pt x="4055073" y="5494326"/>
                  </a:lnTo>
                  <a:lnTo>
                    <a:pt x="4044913" y="5497501"/>
                  </a:lnTo>
                  <a:lnTo>
                    <a:pt x="4033165" y="5498453"/>
                  </a:lnTo>
                  <a:lnTo>
                    <a:pt x="4027768" y="5493056"/>
                  </a:lnTo>
                  <a:lnTo>
                    <a:pt x="3999193" y="5494643"/>
                  </a:lnTo>
                  <a:lnTo>
                    <a:pt x="3999193" y="5501946"/>
                  </a:lnTo>
                  <a:lnTo>
                    <a:pt x="3989668" y="5512741"/>
                  </a:lnTo>
                  <a:lnTo>
                    <a:pt x="3974110" y="5516868"/>
                  </a:lnTo>
                  <a:lnTo>
                    <a:pt x="3968713" y="5516868"/>
                  </a:lnTo>
                  <a:lnTo>
                    <a:pt x="3951885" y="5506708"/>
                  </a:lnTo>
                  <a:lnTo>
                    <a:pt x="3940138" y="5520361"/>
                  </a:lnTo>
                  <a:cubicBezTo>
                    <a:pt x="3940455" y="5524277"/>
                    <a:pt x="3940773" y="5528192"/>
                    <a:pt x="3941090" y="5532108"/>
                  </a:cubicBezTo>
                  <a:lnTo>
                    <a:pt x="3953790" y="5537188"/>
                  </a:lnTo>
                  <a:lnTo>
                    <a:pt x="3946805" y="5544491"/>
                  </a:lnTo>
                  <a:lnTo>
                    <a:pt x="3950933" y="5551793"/>
                  </a:lnTo>
                  <a:lnTo>
                    <a:pt x="3963950" y="5554016"/>
                  </a:lnTo>
                  <a:lnTo>
                    <a:pt x="3964903" y="5545443"/>
                  </a:lnTo>
                  <a:lnTo>
                    <a:pt x="3976650" y="5562271"/>
                  </a:lnTo>
                  <a:lnTo>
                    <a:pt x="3991255" y="5570526"/>
                  </a:lnTo>
                  <a:lnTo>
                    <a:pt x="4001098" y="5579733"/>
                  </a:lnTo>
                  <a:lnTo>
                    <a:pt x="3989350" y="5589258"/>
                  </a:lnTo>
                  <a:lnTo>
                    <a:pt x="3971253" y="5569573"/>
                  </a:lnTo>
                  <a:lnTo>
                    <a:pt x="3963950" y="5569573"/>
                  </a:lnTo>
                  <a:lnTo>
                    <a:pt x="3955378" y="5561318"/>
                  </a:lnTo>
                  <a:lnTo>
                    <a:pt x="3934105" y="5568938"/>
                  </a:lnTo>
                  <a:lnTo>
                    <a:pt x="3935375" y="5582591"/>
                  </a:lnTo>
                  <a:lnTo>
                    <a:pt x="3962045" y="5598148"/>
                  </a:lnTo>
                  <a:lnTo>
                    <a:pt x="3962045" y="5610848"/>
                  </a:lnTo>
                  <a:lnTo>
                    <a:pt x="3947123" y="5613071"/>
                  </a:lnTo>
                  <a:lnTo>
                    <a:pt x="3932200" y="5599736"/>
                  </a:lnTo>
                  <a:cubicBezTo>
                    <a:pt x="3931883" y="5595503"/>
                    <a:pt x="3931565" y="5591269"/>
                    <a:pt x="3931248" y="5587036"/>
                  </a:cubicBezTo>
                  <a:lnTo>
                    <a:pt x="3920770" y="5580686"/>
                  </a:lnTo>
                  <a:lnTo>
                    <a:pt x="3910928" y="5584813"/>
                  </a:lnTo>
                  <a:lnTo>
                    <a:pt x="3907753" y="5595291"/>
                  </a:lnTo>
                  <a:lnTo>
                    <a:pt x="3939185" y="5620373"/>
                  </a:lnTo>
                  <a:lnTo>
                    <a:pt x="3926168" y="5627041"/>
                  </a:lnTo>
                  <a:lnTo>
                    <a:pt x="3911563" y="5616563"/>
                  </a:lnTo>
                  <a:lnTo>
                    <a:pt x="3908388" y="5621961"/>
                  </a:lnTo>
                  <a:lnTo>
                    <a:pt x="3899815" y="5614658"/>
                  </a:lnTo>
                  <a:lnTo>
                    <a:pt x="3903625" y="5598466"/>
                  </a:lnTo>
                  <a:lnTo>
                    <a:pt x="3899498" y="5587353"/>
                  </a:lnTo>
                  <a:lnTo>
                    <a:pt x="3880448" y="5582908"/>
                  </a:lnTo>
                  <a:lnTo>
                    <a:pt x="3876003" y="5568621"/>
                  </a:lnTo>
                  <a:lnTo>
                    <a:pt x="3863303" y="5570526"/>
                  </a:lnTo>
                  <a:lnTo>
                    <a:pt x="3860128" y="5562271"/>
                  </a:lnTo>
                  <a:lnTo>
                    <a:pt x="3856953" y="5551793"/>
                  </a:lnTo>
                  <a:lnTo>
                    <a:pt x="3862033" y="5543538"/>
                  </a:lnTo>
                  <a:lnTo>
                    <a:pt x="3865208" y="5531791"/>
                  </a:lnTo>
                  <a:lnTo>
                    <a:pt x="3849015" y="5527346"/>
                  </a:lnTo>
                  <a:lnTo>
                    <a:pt x="3847110" y="5539093"/>
                  </a:lnTo>
                  <a:lnTo>
                    <a:pt x="3836633" y="5545443"/>
                  </a:lnTo>
                  <a:lnTo>
                    <a:pt x="3827108" y="5560366"/>
                  </a:lnTo>
                  <a:lnTo>
                    <a:pt x="3832505" y="5577511"/>
                  </a:lnTo>
                  <a:lnTo>
                    <a:pt x="3827743" y="5593068"/>
                  </a:lnTo>
                  <a:lnTo>
                    <a:pt x="3834410" y="5617198"/>
                  </a:lnTo>
                  <a:lnTo>
                    <a:pt x="3857588" y="5639423"/>
                  </a:lnTo>
                  <a:lnTo>
                    <a:pt x="3861080" y="5666411"/>
                  </a:lnTo>
                  <a:lnTo>
                    <a:pt x="3875050" y="5671808"/>
                  </a:lnTo>
                  <a:lnTo>
                    <a:pt x="3903625" y="5700701"/>
                  </a:lnTo>
                  <a:lnTo>
                    <a:pt x="3900768" y="5730546"/>
                  </a:lnTo>
                  <a:lnTo>
                    <a:pt x="3881718" y="5726418"/>
                  </a:lnTo>
                  <a:lnTo>
                    <a:pt x="3881718" y="5719116"/>
                  </a:lnTo>
                  <a:lnTo>
                    <a:pt x="3893465" y="5716893"/>
                  </a:lnTo>
                  <a:lnTo>
                    <a:pt x="3884575" y="5706416"/>
                  </a:lnTo>
                  <a:lnTo>
                    <a:pt x="3868700" y="5688318"/>
                  </a:lnTo>
                  <a:lnTo>
                    <a:pt x="3856953" y="5700383"/>
                  </a:lnTo>
                  <a:lnTo>
                    <a:pt x="3862668" y="5709591"/>
                  </a:lnTo>
                  <a:lnTo>
                    <a:pt x="3858223" y="5714988"/>
                  </a:lnTo>
                  <a:lnTo>
                    <a:pt x="3863620" y="5721338"/>
                  </a:lnTo>
                  <a:lnTo>
                    <a:pt x="3877590" y="5724513"/>
                  </a:lnTo>
                  <a:lnTo>
                    <a:pt x="3866795" y="5742293"/>
                  </a:lnTo>
                  <a:lnTo>
                    <a:pt x="3856635" y="5748008"/>
                  </a:lnTo>
                  <a:lnTo>
                    <a:pt x="3842665" y="5744833"/>
                  </a:lnTo>
                  <a:lnTo>
                    <a:pt x="3826790" y="5741341"/>
                  </a:lnTo>
                  <a:lnTo>
                    <a:pt x="3824885" y="5753088"/>
                  </a:lnTo>
                  <a:lnTo>
                    <a:pt x="3843935" y="5754358"/>
                  </a:lnTo>
                  <a:lnTo>
                    <a:pt x="3859810" y="5761343"/>
                  </a:lnTo>
                  <a:lnTo>
                    <a:pt x="3859810" y="5770868"/>
                  </a:lnTo>
                  <a:lnTo>
                    <a:pt x="3873463" y="5773091"/>
                  </a:lnTo>
                  <a:lnTo>
                    <a:pt x="3873463" y="5765471"/>
                  </a:lnTo>
                  <a:lnTo>
                    <a:pt x="3896958" y="5779123"/>
                  </a:lnTo>
                  <a:lnTo>
                    <a:pt x="3902673" y="5794681"/>
                  </a:lnTo>
                  <a:lnTo>
                    <a:pt x="3910928" y="5801031"/>
                  </a:lnTo>
                  <a:lnTo>
                    <a:pt x="3926803" y="5801983"/>
                  </a:lnTo>
                  <a:lnTo>
                    <a:pt x="3934423" y="5814366"/>
                  </a:lnTo>
                  <a:lnTo>
                    <a:pt x="3958870" y="5825796"/>
                  </a:lnTo>
                  <a:lnTo>
                    <a:pt x="3967443" y="5835321"/>
                  </a:lnTo>
                  <a:lnTo>
                    <a:pt x="3962045" y="5852148"/>
                  </a:lnTo>
                  <a:lnTo>
                    <a:pt x="3965538" y="5857546"/>
                  </a:lnTo>
                  <a:lnTo>
                    <a:pt x="3961410" y="5863896"/>
                  </a:lnTo>
                  <a:lnTo>
                    <a:pt x="3971888" y="5877231"/>
                  </a:lnTo>
                  <a:lnTo>
                    <a:pt x="3979508" y="5891201"/>
                  </a:lnTo>
                  <a:lnTo>
                    <a:pt x="3962680" y="5894376"/>
                  </a:lnTo>
                  <a:lnTo>
                    <a:pt x="3953790" y="5883581"/>
                  </a:lnTo>
                  <a:lnTo>
                    <a:pt x="3943313" y="5883898"/>
                  </a:lnTo>
                  <a:lnTo>
                    <a:pt x="3931565" y="5869293"/>
                  </a:lnTo>
                  <a:lnTo>
                    <a:pt x="3922993" y="5864213"/>
                  </a:lnTo>
                  <a:lnTo>
                    <a:pt x="3926168" y="5853736"/>
                  </a:lnTo>
                  <a:lnTo>
                    <a:pt x="3912515" y="5851513"/>
                  </a:lnTo>
                  <a:lnTo>
                    <a:pt x="3896640" y="5857863"/>
                  </a:lnTo>
                  <a:lnTo>
                    <a:pt x="3902038" y="5864213"/>
                  </a:lnTo>
                  <a:lnTo>
                    <a:pt x="3876638" y="5865801"/>
                  </a:lnTo>
                  <a:lnTo>
                    <a:pt x="3869676" y="5859999"/>
                  </a:lnTo>
                  <a:lnTo>
                    <a:pt x="3872889" y="5872612"/>
                  </a:lnTo>
                  <a:lnTo>
                    <a:pt x="3882402" y="5876432"/>
                  </a:lnTo>
                  <a:lnTo>
                    <a:pt x="3876060" y="5884073"/>
                  </a:lnTo>
                  <a:lnTo>
                    <a:pt x="3885572" y="5885983"/>
                  </a:lnTo>
                  <a:lnTo>
                    <a:pt x="3890012" y="5900946"/>
                  </a:lnTo>
                  <a:lnTo>
                    <a:pt x="3899524" y="5904766"/>
                  </a:lnTo>
                  <a:lnTo>
                    <a:pt x="3904597" y="5906039"/>
                  </a:lnTo>
                  <a:lnTo>
                    <a:pt x="3900475" y="5893623"/>
                  </a:lnTo>
                  <a:lnTo>
                    <a:pt x="3905865" y="5891076"/>
                  </a:lnTo>
                  <a:lnTo>
                    <a:pt x="3914109" y="5897444"/>
                  </a:lnTo>
                  <a:lnTo>
                    <a:pt x="3915378" y="5910178"/>
                  </a:lnTo>
                  <a:lnTo>
                    <a:pt x="3919500" y="5911133"/>
                  </a:lnTo>
                  <a:lnTo>
                    <a:pt x="3917914" y="5917500"/>
                  </a:lnTo>
                  <a:lnTo>
                    <a:pt x="3909353" y="5928325"/>
                  </a:lnTo>
                  <a:lnTo>
                    <a:pt x="3900792" y="5927370"/>
                  </a:lnTo>
                  <a:lnTo>
                    <a:pt x="3896670" y="5934692"/>
                  </a:lnTo>
                  <a:lnTo>
                    <a:pt x="3888109" y="5943288"/>
                  </a:lnTo>
                  <a:lnTo>
                    <a:pt x="3885255" y="5943288"/>
                  </a:lnTo>
                  <a:lnTo>
                    <a:pt x="3877646" y="5931508"/>
                  </a:lnTo>
                  <a:lnTo>
                    <a:pt x="3885890" y="5928325"/>
                  </a:lnTo>
                  <a:lnTo>
                    <a:pt x="3869084" y="5922276"/>
                  </a:lnTo>
                  <a:lnTo>
                    <a:pt x="3867816" y="5915909"/>
                  </a:lnTo>
                  <a:lnTo>
                    <a:pt x="3855133" y="5918137"/>
                  </a:lnTo>
                  <a:lnTo>
                    <a:pt x="3854182" y="5924504"/>
                  </a:lnTo>
                  <a:lnTo>
                    <a:pt x="3863060" y="5935010"/>
                  </a:lnTo>
                  <a:lnTo>
                    <a:pt x="3860840" y="5953794"/>
                  </a:lnTo>
                  <a:lnTo>
                    <a:pt x="3870353" y="5967801"/>
                  </a:lnTo>
                  <a:lnTo>
                    <a:pt x="3875109" y="5982128"/>
                  </a:lnTo>
                  <a:lnTo>
                    <a:pt x="3877011" y="6000274"/>
                  </a:lnTo>
                  <a:lnTo>
                    <a:pt x="3872255" y="6015237"/>
                  </a:lnTo>
                  <a:lnTo>
                    <a:pt x="3882719" y="6024470"/>
                  </a:lnTo>
                  <a:lnTo>
                    <a:pt x="3879548" y="6031792"/>
                  </a:lnTo>
                  <a:lnTo>
                    <a:pt x="3895402" y="6043571"/>
                  </a:lnTo>
                  <a:lnTo>
                    <a:pt x="3883987" y="6049938"/>
                  </a:lnTo>
                  <a:lnTo>
                    <a:pt x="3876377" y="6034975"/>
                  </a:lnTo>
                  <a:lnTo>
                    <a:pt x="3869084" y="6033384"/>
                  </a:lnTo>
                  <a:lnTo>
                    <a:pt x="3870987" y="6043571"/>
                  </a:lnTo>
                  <a:lnTo>
                    <a:pt x="3861475" y="6043890"/>
                  </a:lnTo>
                  <a:lnTo>
                    <a:pt x="3862743" y="6038477"/>
                  </a:lnTo>
                  <a:lnTo>
                    <a:pt x="3855133" y="6021604"/>
                  </a:lnTo>
                  <a:lnTo>
                    <a:pt x="3844352" y="6001866"/>
                  </a:lnTo>
                  <a:lnTo>
                    <a:pt x="3829767" y="6006960"/>
                  </a:lnTo>
                  <a:lnTo>
                    <a:pt x="3819303" y="6033702"/>
                  </a:lnTo>
                  <a:lnTo>
                    <a:pt x="3822791" y="6054714"/>
                  </a:lnTo>
                  <a:lnTo>
                    <a:pt x="3818352" y="6048665"/>
                  </a:lnTo>
                  <a:lnTo>
                    <a:pt x="3813279" y="6051849"/>
                  </a:lnTo>
                  <a:lnTo>
                    <a:pt x="3807889" y="6038796"/>
                  </a:lnTo>
                  <a:lnTo>
                    <a:pt x="3800279" y="5999956"/>
                  </a:lnTo>
                  <a:lnTo>
                    <a:pt x="3792669" y="5995817"/>
                  </a:lnTo>
                  <a:lnTo>
                    <a:pt x="3790132" y="5987540"/>
                  </a:lnTo>
                  <a:lnTo>
                    <a:pt x="3779986" y="5986585"/>
                  </a:lnTo>
                  <a:lnTo>
                    <a:pt x="3777449" y="5971622"/>
                  </a:lnTo>
                  <a:lnTo>
                    <a:pt x="3764132" y="5978944"/>
                  </a:lnTo>
                  <a:lnTo>
                    <a:pt x="3758742" y="6006641"/>
                  </a:lnTo>
                  <a:lnTo>
                    <a:pt x="3753351" y="5998046"/>
                  </a:lnTo>
                  <a:lnTo>
                    <a:pt x="3745107" y="6002503"/>
                  </a:lnTo>
                  <a:lnTo>
                    <a:pt x="3734327" y="5982446"/>
                  </a:lnTo>
                  <a:lnTo>
                    <a:pt x="3733058" y="5960479"/>
                  </a:lnTo>
                  <a:lnTo>
                    <a:pt x="3742571" y="5949973"/>
                  </a:lnTo>
                  <a:lnTo>
                    <a:pt x="3737814" y="5927688"/>
                  </a:lnTo>
                  <a:lnTo>
                    <a:pt x="3721961" y="5903493"/>
                  </a:lnTo>
                  <a:lnTo>
                    <a:pt x="3708326" y="5898080"/>
                  </a:lnTo>
                  <a:lnTo>
                    <a:pt x="3701985" y="5903493"/>
                  </a:lnTo>
                  <a:lnTo>
                    <a:pt x="3694375" y="5879297"/>
                  </a:lnTo>
                  <a:lnTo>
                    <a:pt x="3681692" y="5876432"/>
                  </a:lnTo>
                  <a:cubicBezTo>
                    <a:pt x="3681586" y="5871869"/>
                    <a:pt x="3681481" y="5867305"/>
                    <a:pt x="3681375" y="5862742"/>
                  </a:cubicBezTo>
                  <a:lnTo>
                    <a:pt x="3690887" y="5862742"/>
                  </a:lnTo>
                  <a:lnTo>
                    <a:pt x="3711814" y="5839820"/>
                  </a:lnTo>
                  <a:lnTo>
                    <a:pt x="3709595" y="5824221"/>
                  </a:lnTo>
                  <a:lnTo>
                    <a:pt x="3710863" y="5820082"/>
                  </a:lnTo>
                  <a:lnTo>
                    <a:pt x="3725448" y="5835682"/>
                  </a:lnTo>
                  <a:lnTo>
                    <a:pt x="3740351" y="5836637"/>
                  </a:lnTo>
                  <a:lnTo>
                    <a:pt x="3746693" y="5826131"/>
                  </a:lnTo>
                  <a:lnTo>
                    <a:pt x="3762547" y="5819764"/>
                  </a:lnTo>
                  <a:lnTo>
                    <a:pt x="3788230" y="5838547"/>
                  </a:lnTo>
                  <a:lnTo>
                    <a:pt x="3812328" y="5846824"/>
                  </a:lnTo>
                  <a:lnTo>
                    <a:pt x="3836426" y="5846506"/>
                  </a:lnTo>
                  <a:lnTo>
                    <a:pt x="3849426" y="5860196"/>
                  </a:lnTo>
                  <a:lnTo>
                    <a:pt x="3857036" y="5860832"/>
                  </a:lnTo>
                  <a:lnTo>
                    <a:pt x="3868367" y="5859082"/>
                  </a:lnTo>
                  <a:lnTo>
                    <a:pt x="3859493" y="5854053"/>
                  </a:lnTo>
                  <a:lnTo>
                    <a:pt x="3872193" y="5847703"/>
                  </a:lnTo>
                  <a:lnTo>
                    <a:pt x="3883940" y="5850878"/>
                  </a:lnTo>
                  <a:lnTo>
                    <a:pt x="3893465" y="5849608"/>
                  </a:lnTo>
                  <a:lnTo>
                    <a:pt x="3889020" y="5840083"/>
                  </a:lnTo>
                  <a:lnTo>
                    <a:pt x="3876320" y="5835003"/>
                  </a:lnTo>
                  <a:lnTo>
                    <a:pt x="3868065" y="5837226"/>
                  </a:lnTo>
                  <a:lnTo>
                    <a:pt x="3859493" y="5833098"/>
                  </a:lnTo>
                  <a:lnTo>
                    <a:pt x="3843618" y="5815318"/>
                  </a:lnTo>
                  <a:lnTo>
                    <a:pt x="3845523" y="5828971"/>
                  </a:lnTo>
                  <a:lnTo>
                    <a:pt x="3830918" y="5828018"/>
                  </a:lnTo>
                  <a:lnTo>
                    <a:pt x="3827743" y="5814366"/>
                  </a:lnTo>
                  <a:lnTo>
                    <a:pt x="3823298" y="5817541"/>
                  </a:lnTo>
                  <a:lnTo>
                    <a:pt x="3811550" y="5810556"/>
                  </a:lnTo>
                  <a:lnTo>
                    <a:pt x="3797898" y="5817858"/>
                  </a:lnTo>
                  <a:lnTo>
                    <a:pt x="3787420" y="5809286"/>
                  </a:lnTo>
                  <a:lnTo>
                    <a:pt x="3761703" y="5813096"/>
                  </a:lnTo>
                  <a:lnTo>
                    <a:pt x="3753765" y="5811826"/>
                  </a:lnTo>
                  <a:lnTo>
                    <a:pt x="3747415" y="5811191"/>
                  </a:lnTo>
                  <a:lnTo>
                    <a:pt x="3742653" y="5810873"/>
                  </a:lnTo>
                  <a:lnTo>
                    <a:pt x="3741383" y="5811191"/>
                  </a:lnTo>
                  <a:lnTo>
                    <a:pt x="3739478" y="5812461"/>
                  </a:lnTo>
                  <a:lnTo>
                    <a:pt x="3735985" y="5815636"/>
                  </a:lnTo>
                  <a:lnTo>
                    <a:pt x="3732810" y="5818811"/>
                  </a:lnTo>
                  <a:lnTo>
                    <a:pt x="3731223" y="5820398"/>
                  </a:lnTo>
                  <a:lnTo>
                    <a:pt x="3715348" y="5816588"/>
                  </a:lnTo>
                  <a:lnTo>
                    <a:pt x="3704553" y="5800713"/>
                  </a:lnTo>
                  <a:lnTo>
                    <a:pt x="3697250" y="5808968"/>
                  </a:lnTo>
                  <a:lnTo>
                    <a:pt x="3695345" y="5816588"/>
                  </a:lnTo>
                  <a:lnTo>
                    <a:pt x="3687725" y="5812461"/>
                  </a:lnTo>
                  <a:lnTo>
                    <a:pt x="3684550" y="5801031"/>
                  </a:lnTo>
                  <a:lnTo>
                    <a:pt x="3675978" y="5789283"/>
                  </a:lnTo>
                  <a:cubicBezTo>
                    <a:pt x="3676295" y="5785896"/>
                    <a:pt x="3676613" y="5782510"/>
                    <a:pt x="3676930" y="5779123"/>
                  </a:cubicBezTo>
                  <a:lnTo>
                    <a:pt x="3668358" y="5781028"/>
                  </a:lnTo>
                  <a:lnTo>
                    <a:pt x="3665183" y="5764201"/>
                  </a:lnTo>
                  <a:lnTo>
                    <a:pt x="3650260" y="5761343"/>
                  </a:lnTo>
                  <a:lnTo>
                    <a:pt x="3646133" y="5750548"/>
                  </a:lnTo>
                  <a:lnTo>
                    <a:pt x="3652165" y="5740071"/>
                  </a:lnTo>
                  <a:lnTo>
                    <a:pt x="3667088" y="5735943"/>
                  </a:lnTo>
                  <a:lnTo>
                    <a:pt x="3675343" y="5743881"/>
                  </a:lnTo>
                  <a:lnTo>
                    <a:pt x="3683915" y="5747056"/>
                  </a:lnTo>
                  <a:lnTo>
                    <a:pt x="3681693" y="5733403"/>
                  </a:lnTo>
                  <a:lnTo>
                    <a:pt x="3676613" y="5727371"/>
                  </a:lnTo>
                  <a:lnTo>
                    <a:pt x="3660738" y="5728323"/>
                  </a:lnTo>
                  <a:lnTo>
                    <a:pt x="3654388" y="5720068"/>
                  </a:lnTo>
                  <a:lnTo>
                    <a:pt x="3648990" y="5730546"/>
                  </a:lnTo>
                  <a:lnTo>
                    <a:pt x="3645815" y="5739118"/>
                  </a:lnTo>
                  <a:lnTo>
                    <a:pt x="3641370" y="5733721"/>
                  </a:lnTo>
                  <a:lnTo>
                    <a:pt x="3639465" y="5722291"/>
                  </a:lnTo>
                  <a:lnTo>
                    <a:pt x="3631845" y="5709591"/>
                  </a:lnTo>
                  <a:lnTo>
                    <a:pt x="3615018" y="5708956"/>
                  </a:lnTo>
                  <a:lnTo>
                    <a:pt x="3602000" y="5689906"/>
                  </a:lnTo>
                  <a:lnTo>
                    <a:pt x="3606128" y="5683556"/>
                  </a:lnTo>
                  <a:lnTo>
                    <a:pt x="3595968" y="5682286"/>
                  </a:lnTo>
                  <a:cubicBezTo>
                    <a:pt x="3595650" y="5676888"/>
                    <a:pt x="3595333" y="5671491"/>
                    <a:pt x="3595015" y="5666093"/>
                  </a:cubicBezTo>
                  <a:lnTo>
                    <a:pt x="3588665" y="5656886"/>
                  </a:lnTo>
                  <a:lnTo>
                    <a:pt x="3589618" y="5650536"/>
                  </a:lnTo>
                  <a:lnTo>
                    <a:pt x="3582315" y="5649583"/>
                  </a:lnTo>
                  <a:lnTo>
                    <a:pt x="3578188" y="5641963"/>
                  </a:lnTo>
                  <a:lnTo>
                    <a:pt x="3578378" y="5641929"/>
                  </a:lnTo>
                  <a:lnTo>
                    <a:pt x="3574656" y="5639745"/>
                  </a:lnTo>
                  <a:lnTo>
                    <a:pt x="3577496" y="5632442"/>
                  </a:lnTo>
                  <a:lnTo>
                    <a:pt x="3571816" y="5618155"/>
                  </a:lnTo>
                  <a:lnTo>
                    <a:pt x="3557613" y="5606090"/>
                  </a:lnTo>
                  <a:lnTo>
                    <a:pt x="3537414" y="5597200"/>
                  </a:lnTo>
                  <a:lnTo>
                    <a:pt x="3526999" y="5579420"/>
                  </a:lnTo>
                  <a:lnTo>
                    <a:pt x="3525737" y="5573387"/>
                  </a:lnTo>
                  <a:lnTo>
                    <a:pt x="3515006" y="5557830"/>
                  </a:lnTo>
                  <a:lnTo>
                    <a:pt x="3517847" y="5553067"/>
                  </a:lnTo>
                  <a:lnTo>
                    <a:pt x="3527946" y="5560052"/>
                  </a:lnTo>
                  <a:lnTo>
                    <a:pt x="3526684" y="5550845"/>
                  </a:lnTo>
                  <a:cubicBezTo>
                    <a:pt x="3526894" y="5549469"/>
                    <a:pt x="3527105" y="5548093"/>
                    <a:pt x="3527315" y="5546717"/>
                  </a:cubicBezTo>
                  <a:lnTo>
                    <a:pt x="3520372" y="5543860"/>
                  </a:lnTo>
                  <a:lnTo>
                    <a:pt x="3514691" y="5534970"/>
                  </a:lnTo>
                  <a:lnTo>
                    <a:pt x="3514691" y="5523540"/>
                  </a:lnTo>
                  <a:lnTo>
                    <a:pt x="3522581" y="5513062"/>
                  </a:lnTo>
                  <a:lnTo>
                    <a:pt x="3527946" y="5504490"/>
                  </a:lnTo>
                  <a:lnTo>
                    <a:pt x="3529840" y="5490202"/>
                  </a:lnTo>
                  <a:lnTo>
                    <a:pt x="3531418" y="5480995"/>
                  </a:lnTo>
                  <a:lnTo>
                    <a:pt x="3523843" y="5473057"/>
                  </a:lnTo>
                  <a:lnTo>
                    <a:pt x="3532365" y="5464485"/>
                  </a:lnTo>
                  <a:lnTo>
                    <a:pt x="3526053" y="5451784"/>
                  </a:lnTo>
                  <a:lnTo>
                    <a:pt x="3523212" y="5445434"/>
                  </a:lnTo>
                  <a:lnTo>
                    <a:pt x="3529524" y="5441307"/>
                  </a:lnTo>
                  <a:lnTo>
                    <a:pt x="3524159" y="5427337"/>
                  </a:lnTo>
                  <a:lnTo>
                    <a:pt x="3527946" y="5420352"/>
                  </a:lnTo>
                  <a:lnTo>
                    <a:pt x="3540570" y="5404794"/>
                  </a:lnTo>
                  <a:lnTo>
                    <a:pt x="3535836" y="5397809"/>
                  </a:lnTo>
                  <a:lnTo>
                    <a:pt x="3526053" y="5394952"/>
                  </a:lnTo>
                  <a:lnTo>
                    <a:pt x="3525643" y="5394317"/>
                  </a:lnTo>
                  <a:lnTo>
                    <a:pt x="3516101" y="5394317"/>
                  </a:lnTo>
                  <a:lnTo>
                    <a:pt x="3512284" y="5386716"/>
                  </a:lnTo>
                  <a:lnTo>
                    <a:pt x="3510694" y="5374048"/>
                  </a:lnTo>
                  <a:lnTo>
                    <a:pt x="3492882" y="5352511"/>
                  </a:lnTo>
                  <a:lnTo>
                    <a:pt x="3469663" y="5340159"/>
                  </a:lnTo>
                  <a:lnTo>
                    <a:pt x="3460121" y="5329707"/>
                  </a:lnTo>
                  <a:lnTo>
                    <a:pt x="3445809" y="5327807"/>
                  </a:lnTo>
                  <a:lnTo>
                    <a:pt x="3441674" y="5318622"/>
                  </a:lnTo>
                  <a:lnTo>
                    <a:pt x="3448671" y="5320839"/>
                  </a:lnTo>
                  <a:lnTo>
                    <a:pt x="3454396" y="5318939"/>
                  </a:lnTo>
                  <a:lnTo>
                    <a:pt x="3455032" y="5310071"/>
                  </a:lnTo>
                  <a:lnTo>
                    <a:pt x="3445596" y="5305079"/>
                  </a:lnTo>
                  <a:lnTo>
                    <a:pt x="3448013" y="5314939"/>
                  </a:lnTo>
                  <a:lnTo>
                    <a:pt x="3441636" y="5312732"/>
                  </a:lnTo>
                  <a:lnTo>
                    <a:pt x="3436217" y="5308949"/>
                  </a:lnTo>
                  <a:lnTo>
                    <a:pt x="3431434" y="5305166"/>
                  </a:lnTo>
                  <a:lnTo>
                    <a:pt x="3427927" y="5302014"/>
                  </a:lnTo>
                  <a:lnTo>
                    <a:pt x="3425696" y="5298861"/>
                  </a:lnTo>
                  <a:lnTo>
                    <a:pt x="3423145" y="5296654"/>
                  </a:lnTo>
                  <a:lnTo>
                    <a:pt x="3420913" y="5295078"/>
                  </a:lnTo>
                  <a:lnTo>
                    <a:pt x="3393814" y="5279000"/>
                  </a:lnTo>
                  <a:lnTo>
                    <a:pt x="3380105" y="5263238"/>
                  </a:lnTo>
                  <a:lnTo>
                    <a:pt x="3365758" y="5256303"/>
                  </a:lnTo>
                  <a:lnTo>
                    <a:pt x="3371178" y="5268913"/>
                  </a:lnTo>
                  <a:lnTo>
                    <a:pt x="3355875" y="5258509"/>
                  </a:lnTo>
                  <a:lnTo>
                    <a:pt x="3332601" y="5247476"/>
                  </a:lnTo>
                  <a:lnTo>
                    <a:pt x="3320486" y="5245269"/>
                  </a:lnTo>
                  <a:lnTo>
                    <a:pt x="3301995" y="5240855"/>
                  </a:lnTo>
                  <a:lnTo>
                    <a:pt x="3294025" y="5229506"/>
                  </a:lnTo>
                  <a:lnTo>
                    <a:pt x="3321124" y="5232974"/>
                  </a:lnTo>
                  <a:lnTo>
                    <a:pt x="3333877" y="5237072"/>
                  </a:lnTo>
                  <a:lnTo>
                    <a:pt x="3352368" y="5241171"/>
                  </a:lnTo>
                  <a:lnTo>
                    <a:pt x="3357469" y="5244954"/>
                  </a:lnTo>
                  <a:lnTo>
                    <a:pt x="3355237" y="5235496"/>
                  </a:lnTo>
                  <a:lnTo>
                    <a:pt x="3357761" y="5233854"/>
                  </a:lnTo>
                  <a:lnTo>
                    <a:pt x="3374251" y="5226890"/>
                  </a:lnTo>
                  <a:lnTo>
                    <a:pt x="3376538" y="5226649"/>
                  </a:lnTo>
                  <a:cubicBezTo>
                    <a:pt x="3376489" y="5226428"/>
                    <a:pt x="3376439" y="5226207"/>
                    <a:pt x="3376390" y="5225986"/>
                  </a:cubicBezTo>
                  <a:lnTo>
                    <a:pt x="3374251" y="5226890"/>
                  </a:lnTo>
                  <a:lnTo>
                    <a:pt x="3367352" y="5227615"/>
                  </a:lnTo>
                  <a:lnTo>
                    <a:pt x="3357761" y="5233854"/>
                  </a:lnTo>
                  <a:lnTo>
                    <a:pt x="3355306" y="5234891"/>
                  </a:lnTo>
                  <a:lnTo>
                    <a:pt x="3346733" y="5230124"/>
                  </a:lnTo>
                  <a:lnTo>
                    <a:pt x="3354671" y="5222815"/>
                  </a:lnTo>
                  <a:lnTo>
                    <a:pt x="3358798" y="5218366"/>
                  </a:lnTo>
                  <a:cubicBezTo>
                    <a:pt x="3359425" y="5217528"/>
                    <a:pt x="3359183" y="5217140"/>
                    <a:pt x="3358436" y="5217784"/>
                  </a:cubicBezTo>
                  <a:lnTo>
                    <a:pt x="3354315" y="5222229"/>
                  </a:lnTo>
                  <a:lnTo>
                    <a:pt x="3340052" y="5224452"/>
                  </a:lnTo>
                  <a:lnTo>
                    <a:pt x="3327374" y="5222547"/>
                  </a:lnTo>
                  <a:lnTo>
                    <a:pt x="3291558" y="5197464"/>
                  </a:lnTo>
                  <a:lnTo>
                    <a:pt x="3284585" y="5183177"/>
                  </a:lnTo>
                  <a:lnTo>
                    <a:pt x="3262715" y="5167619"/>
                  </a:lnTo>
                  <a:lnTo>
                    <a:pt x="3236724" y="5163492"/>
                  </a:lnTo>
                  <a:lnTo>
                    <a:pt x="3223095" y="5169842"/>
                  </a:lnTo>
                  <a:lnTo>
                    <a:pt x="3197105" y="5168889"/>
                  </a:lnTo>
                  <a:lnTo>
                    <a:pt x="3185694" y="5151744"/>
                  </a:lnTo>
                  <a:lnTo>
                    <a:pt x="3187913" y="5144442"/>
                  </a:lnTo>
                  <a:lnTo>
                    <a:pt x="3160338" y="5123804"/>
                  </a:lnTo>
                  <a:lnTo>
                    <a:pt x="3116598" y="5068242"/>
                  </a:lnTo>
                  <a:cubicBezTo>
                    <a:pt x="3116492" y="5066760"/>
                    <a:pt x="3116387" y="5065279"/>
                    <a:pt x="3116281" y="5063797"/>
                  </a:cubicBezTo>
                  <a:lnTo>
                    <a:pt x="3125790" y="5065067"/>
                  </a:lnTo>
                  <a:lnTo>
                    <a:pt x="3132129" y="5063797"/>
                  </a:lnTo>
                  <a:lnTo>
                    <a:pt x="3125790" y="5056494"/>
                  </a:lnTo>
                  <a:lnTo>
                    <a:pt x="3125790" y="5052049"/>
                  </a:lnTo>
                  <a:lnTo>
                    <a:pt x="3141637" y="5060622"/>
                  </a:lnTo>
                  <a:lnTo>
                    <a:pt x="3152097" y="5071099"/>
                  </a:lnTo>
                  <a:lnTo>
                    <a:pt x="3154316" y="5061257"/>
                  </a:lnTo>
                  <a:lnTo>
                    <a:pt x="3144807" y="5059669"/>
                  </a:lnTo>
                  <a:lnTo>
                    <a:pt x="3123571" y="5040937"/>
                  </a:lnTo>
                  <a:lnTo>
                    <a:pt x="3111844" y="5026014"/>
                  </a:lnTo>
                  <a:lnTo>
                    <a:pt x="3105187" y="5012679"/>
                  </a:lnTo>
                  <a:lnTo>
                    <a:pt x="3100750" y="4980612"/>
                  </a:lnTo>
                  <a:lnTo>
                    <a:pt x="3093143" y="4963149"/>
                  </a:lnTo>
                  <a:lnTo>
                    <a:pt x="3070005" y="4933621"/>
                  </a:lnTo>
                  <a:lnTo>
                    <a:pt x="3053524" y="4927589"/>
                  </a:lnTo>
                  <a:lnTo>
                    <a:pt x="3045283" y="4918064"/>
                  </a:lnTo>
                  <a:lnTo>
                    <a:pt x="3030703" y="4921239"/>
                  </a:lnTo>
                  <a:lnTo>
                    <a:pt x="3025314" y="4945686"/>
                  </a:lnTo>
                  <a:lnTo>
                    <a:pt x="3027850" y="4958386"/>
                  </a:lnTo>
                  <a:lnTo>
                    <a:pt x="3018341" y="4971086"/>
                  </a:lnTo>
                  <a:lnTo>
                    <a:pt x="3016123" y="4966006"/>
                  </a:lnTo>
                  <a:lnTo>
                    <a:pt x="3012953" y="4975531"/>
                  </a:lnTo>
                  <a:lnTo>
                    <a:pt x="3006931" y="4990137"/>
                  </a:lnTo>
                  <a:lnTo>
                    <a:pt x="3005980" y="4995217"/>
                  </a:lnTo>
                  <a:lnTo>
                    <a:pt x="2992351" y="4986962"/>
                  </a:lnTo>
                  <a:lnTo>
                    <a:pt x="2988547" y="4967276"/>
                  </a:lnTo>
                  <a:lnTo>
                    <a:pt x="2977137" y="4958704"/>
                  </a:lnTo>
                  <a:lnTo>
                    <a:pt x="2971749" y="4946004"/>
                  </a:lnTo>
                  <a:lnTo>
                    <a:pt x="2974601" y="4927271"/>
                  </a:lnTo>
                  <a:lnTo>
                    <a:pt x="2963825" y="4910444"/>
                  </a:lnTo>
                  <a:lnTo>
                    <a:pt x="2963825" y="4899649"/>
                  </a:lnTo>
                  <a:lnTo>
                    <a:pt x="2976186" y="4893299"/>
                  </a:lnTo>
                  <a:lnTo>
                    <a:pt x="2976672" y="4893377"/>
                  </a:lnTo>
                  <a:lnTo>
                    <a:pt x="2981824" y="4881196"/>
                  </a:lnTo>
                  <a:lnTo>
                    <a:pt x="2977710" y="4874199"/>
                  </a:lnTo>
                  <a:lnTo>
                    <a:pt x="2986888" y="4875471"/>
                  </a:lnTo>
                  <a:lnTo>
                    <a:pt x="2990656" y="4865568"/>
                  </a:lnTo>
                  <a:lnTo>
                    <a:pt x="2977241" y="4873821"/>
                  </a:lnTo>
                  <a:lnTo>
                    <a:pt x="2960110" y="4867464"/>
                  </a:lnTo>
                  <a:lnTo>
                    <a:pt x="2943297" y="4876364"/>
                  </a:lnTo>
                  <a:lnTo>
                    <a:pt x="2927436" y="4870960"/>
                  </a:lnTo>
                  <a:lnTo>
                    <a:pt x="2894761" y="4889077"/>
                  </a:lnTo>
                  <a:lnTo>
                    <a:pt x="2863038" y="4899884"/>
                  </a:lnTo>
                  <a:lnTo>
                    <a:pt x="2852887" y="4901155"/>
                  </a:lnTo>
                  <a:lnTo>
                    <a:pt x="2843053" y="4922132"/>
                  </a:lnTo>
                  <a:lnTo>
                    <a:pt x="2844639" y="4939296"/>
                  </a:lnTo>
                  <a:lnTo>
                    <a:pt x="2862721" y="4962180"/>
                  </a:lnTo>
                  <a:lnTo>
                    <a:pt x="2862721" y="4977118"/>
                  </a:lnTo>
                  <a:lnTo>
                    <a:pt x="2850349" y="4994282"/>
                  </a:lnTo>
                  <a:cubicBezTo>
                    <a:pt x="2850032" y="5004029"/>
                    <a:pt x="2849714" y="5013776"/>
                    <a:pt x="2849397" y="5023523"/>
                  </a:cubicBezTo>
                  <a:lnTo>
                    <a:pt x="2857011" y="5056260"/>
                  </a:lnTo>
                  <a:lnTo>
                    <a:pt x="2892223" y="5094718"/>
                  </a:lnTo>
                  <a:lnTo>
                    <a:pt x="2944566" y="5138580"/>
                  </a:lnTo>
                  <a:lnTo>
                    <a:pt x="2977558" y="5157332"/>
                  </a:lnTo>
                  <a:lnTo>
                    <a:pt x="3003571" y="5234249"/>
                  </a:lnTo>
                  <a:lnTo>
                    <a:pt x="3036880" y="5295274"/>
                  </a:lnTo>
                  <a:lnTo>
                    <a:pt x="3070189" y="5330554"/>
                  </a:lnTo>
                  <a:lnTo>
                    <a:pt x="3108256" y="5352485"/>
                  </a:lnTo>
                  <a:lnTo>
                    <a:pt x="3135855" y="5374416"/>
                  </a:lnTo>
                  <a:lnTo>
                    <a:pt x="3163454" y="5357252"/>
                  </a:lnTo>
                  <a:lnTo>
                    <a:pt x="3164406" y="5364563"/>
                  </a:lnTo>
                  <a:lnTo>
                    <a:pt x="3172019" y="5366787"/>
                  </a:lnTo>
                  <a:lnTo>
                    <a:pt x="3176778" y="5355981"/>
                  </a:lnTo>
                  <a:lnTo>
                    <a:pt x="3188515" y="5351849"/>
                  </a:lnTo>
                  <a:lnTo>
                    <a:pt x="3200252" y="5351531"/>
                  </a:lnTo>
                  <a:lnTo>
                    <a:pt x="3213259" y="5373780"/>
                  </a:lnTo>
                  <a:lnTo>
                    <a:pt x="3204694" y="5384269"/>
                  </a:lnTo>
                  <a:lnTo>
                    <a:pt x="3194225" y="5398253"/>
                  </a:lnTo>
                  <a:lnTo>
                    <a:pt x="3192322" y="5409696"/>
                  </a:lnTo>
                  <a:lnTo>
                    <a:pt x="3203108" y="5431944"/>
                  </a:lnTo>
                  <a:lnTo>
                    <a:pt x="3222141" y="5436712"/>
                  </a:lnTo>
                  <a:lnTo>
                    <a:pt x="3271946" y="5456418"/>
                  </a:lnTo>
                  <a:lnTo>
                    <a:pt x="3322703" y="5478349"/>
                  </a:lnTo>
                  <a:lnTo>
                    <a:pt x="3357281" y="5513629"/>
                  </a:lnTo>
                  <a:lnTo>
                    <a:pt x="3391224" y="5526024"/>
                  </a:lnTo>
                  <a:lnTo>
                    <a:pt x="3404865" y="5541598"/>
                  </a:lnTo>
                  <a:lnTo>
                    <a:pt x="3429609" y="5562576"/>
                  </a:lnTo>
                  <a:lnTo>
                    <a:pt x="3443250" y="5581646"/>
                  </a:lnTo>
                  <a:lnTo>
                    <a:pt x="3435319" y="5601352"/>
                  </a:lnTo>
                  <a:lnTo>
                    <a:pt x="3429926" y="5619469"/>
                  </a:lnTo>
                  <a:lnTo>
                    <a:pt x="3396934" y="5603894"/>
                  </a:lnTo>
                  <a:lnTo>
                    <a:pt x="3382976" y="5572429"/>
                  </a:lnTo>
                  <a:lnTo>
                    <a:pt x="3329999" y="5563529"/>
                  </a:lnTo>
                  <a:lnTo>
                    <a:pt x="3328730" y="5550816"/>
                  </a:lnTo>
                  <a:lnTo>
                    <a:pt x="3336344" y="5546684"/>
                  </a:lnTo>
                  <a:lnTo>
                    <a:pt x="3325558" y="5541280"/>
                  </a:lnTo>
                  <a:lnTo>
                    <a:pt x="3285270" y="5547955"/>
                  </a:lnTo>
                  <a:lnTo>
                    <a:pt x="3262429" y="5574653"/>
                  </a:lnTo>
                  <a:lnTo>
                    <a:pt x="3270043" y="5591499"/>
                  </a:lnTo>
                  <a:lnTo>
                    <a:pt x="3249423" y="5626779"/>
                  </a:lnTo>
                  <a:lnTo>
                    <a:pt x="3268457" y="5643306"/>
                  </a:lnTo>
                  <a:lnTo>
                    <a:pt x="3299228" y="5662059"/>
                  </a:lnTo>
                  <a:lnTo>
                    <a:pt x="3308110" y="5681765"/>
                  </a:lnTo>
                  <a:lnTo>
                    <a:pt x="3314455" y="5708145"/>
                  </a:lnTo>
                  <a:cubicBezTo>
                    <a:pt x="3314243" y="5713760"/>
                    <a:pt x="3314032" y="5719376"/>
                    <a:pt x="3313820" y="5724991"/>
                  </a:cubicBezTo>
                  <a:lnTo>
                    <a:pt x="3292566" y="5728487"/>
                  </a:lnTo>
                  <a:lnTo>
                    <a:pt x="3262112" y="5744697"/>
                  </a:lnTo>
                  <a:cubicBezTo>
                    <a:pt x="3262429" y="5752643"/>
                    <a:pt x="3262747" y="5760588"/>
                    <a:pt x="3263064" y="5768534"/>
                  </a:cubicBezTo>
                  <a:cubicBezTo>
                    <a:pt x="3262852" y="5778811"/>
                    <a:pt x="3262641" y="5789088"/>
                    <a:pt x="3262429" y="5799365"/>
                  </a:cubicBezTo>
                  <a:lnTo>
                    <a:pt x="3221824" y="5842909"/>
                  </a:lnTo>
                  <a:lnTo>
                    <a:pt x="3205963" y="5867382"/>
                  </a:lnTo>
                  <a:lnTo>
                    <a:pt x="3189149" y="5873739"/>
                  </a:lnTo>
                  <a:lnTo>
                    <a:pt x="3175509" y="5861343"/>
                  </a:lnTo>
                  <a:lnTo>
                    <a:pt x="3164406" y="5830831"/>
                  </a:lnTo>
                  <a:lnTo>
                    <a:pt x="3164406" y="5821296"/>
                  </a:lnTo>
                  <a:lnTo>
                    <a:pt x="3185343" y="5813985"/>
                  </a:lnTo>
                  <a:lnTo>
                    <a:pt x="3192639" y="5799047"/>
                  </a:lnTo>
                  <a:lnTo>
                    <a:pt x="3182805" y="5784109"/>
                  </a:lnTo>
                  <a:lnTo>
                    <a:pt x="3187246" y="5774573"/>
                  </a:lnTo>
                  <a:lnTo>
                    <a:pt x="3204059" y="5767263"/>
                  </a:lnTo>
                  <a:lnTo>
                    <a:pt x="3218017" y="5761860"/>
                  </a:lnTo>
                  <a:lnTo>
                    <a:pt x="3220555" y="5742790"/>
                  </a:lnTo>
                  <a:cubicBezTo>
                    <a:pt x="3220238" y="5738128"/>
                    <a:pt x="3219920" y="5733467"/>
                    <a:pt x="3219603" y="5728805"/>
                  </a:cubicBezTo>
                  <a:lnTo>
                    <a:pt x="3207549" y="5710052"/>
                  </a:lnTo>
                  <a:lnTo>
                    <a:pt x="3188198" y="5667144"/>
                  </a:lnTo>
                  <a:lnTo>
                    <a:pt x="3177095" y="5628050"/>
                  </a:lnTo>
                  <a:lnTo>
                    <a:pt x="3159330" y="5606119"/>
                  </a:lnTo>
                  <a:lnTo>
                    <a:pt x="3131731" y="5611840"/>
                  </a:lnTo>
                  <a:lnTo>
                    <a:pt x="3108256" y="5600398"/>
                  </a:lnTo>
                  <a:lnTo>
                    <a:pt x="3096519" y="5576243"/>
                  </a:lnTo>
                  <a:lnTo>
                    <a:pt x="3097788" y="5564800"/>
                  </a:lnTo>
                  <a:lnTo>
                    <a:pt x="3079388" y="5534288"/>
                  </a:lnTo>
                  <a:lnTo>
                    <a:pt x="3052741" y="5543823"/>
                  </a:lnTo>
                  <a:lnTo>
                    <a:pt x="3044176" y="5537784"/>
                  </a:lnTo>
                  <a:lnTo>
                    <a:pt x="3052741" y="5519667"/>
                  </a:lnTo>
                  <a:lnTo>
                    <a:pt x="3034659" y="5516489"/>
                  </a:lnTo>
                  <a:lnTo>
                    <a:pt x="3010232" y="5496783"/>
                  </a:lnTo>
                  <a:lnTo>
                    <a:pt x="2983585" y="5462457"/>
                  </a:lnTo>
                  <a:lnTo>
                    <a:pt x="2953766" y="5469767"/>
                  </a:lnTo>
                  <a:lnTo>
                    <a:pt x="2933780" y="5458325"/>
                  </a:lnTo>
                  <a:lnTo>
                    <a:pt x="2913478" y="5460867"/>
                  </a:lnTo>
                  <a:lnTo>
                    <a:pt x="2861452" y="5422409"/>
                  </a:lnTo>
                  <a:lnTo>
                    <a:pt x="2823067" y="5379501"/>
                  </a:lnTo>
                  <a:lnTo>
                    <a:pt x="2802765" y="5362338"/>
                  </a:lnTo>
                  <a:lnTo>
                    <a:pt x="2789758" y="5336275"/>
                  </a:lnTo>
                  <a:lnTo>
                    <a:pt x="2765332" y="5308941"/>
                  </a:lnTo>
                  <a:lnTo>
                    <a:pt x="2739953" y="5313709"/>
                  </a:lnTo>
                  <a:lnTo>
                    <a:pt x="2730437" y="5321972"/>
                  </a:lnTo>
                  <a:lnTo>
                    <a:pt x="2725044" y="5309259"/>
                  </a:lnTo>
                  <a:lnTo>
                    <a:pt x="2736781" y="5299724"/>
                  </a:lnTo>
                  <a:lnTo>
                    <a:pt x="2719968" y="5285103"/>
                  </a:lnTo>
                  <a:lnTo>
                    <a:pt x="2702838" y="5280336"/>
                  </a:lnTo>
                  <a:lnTo>
                    <a:pt x="2707913" y="5265397"/>
                  </a:lnTo>
                  <a:lnTo>
                    <a:pt x="2688880" y="5254909"/>
                  </a:lnTo>
                  <a:lnTo>
                    <a:pt x="2675873" y="5257133"/>
                  </a:lnTo>
                  <a:lnTo>
                    <a:pt x="2673970" y="5252048"/>
                  </a:lnTo>
                  <a:lnTo>
                    <a:pt x="2681266" y="5238063"/>
                  </a:lnTo>
                  <a:lnTo>
                    <a:pt x="2675556" y="5215179"/>
                  </a:lnTo>
                  <a:lnTo>
                    <a:pt x="2658426" y="5162418"/>
                  </a:lnTo>
                  <a:lnTo>
                    <a:pt x="2652716" y="5132859"/>
                  </a:lnTo>
                  <a:lnTo>
                    <a:pt x="2649543" y="5105207"/>
                  </a:lnTo>
                  <a:lnTo>
                    <a:pt x="2626068" y="5097261"/>
                  </a:lnTo>
                  <a:lnTo>
                    <a:pt x="2593394" y="5088997"/>
                  </a:lnTo>
                  <a:lnTo>
                    <a:pt x="2560085" y="5061027"/>
                  </a:lnTo>
                  <a:lnTo>
                    <a:pt x="2538830" y="5057849"/>
                  </a:lnTo>
                  <a:lnTo>
                    <a:pt x="2522017" y="5051810"/>
                  </a:lnTo>
                  <a:lnTo>
                    <a:pt x="2489343" y="5055306"/>
                  </a:lnTo>
                  <a:lnTo>
                    <a:pt x="2475702" y="5070245"/>
                  </a:lnTo>
                  <a:lnTo>
                    <a:pt x="2452544" y="5107432"/>
                  </a:lnTo>
                  <a:lnTo>
                    <a:pt x="2438269" y="5122370"/>
                  </a:lnTo>
                  <a:lnTo>
                    <a:pt x="2419235" y="5126502"/>
                  </a:lnTo>
                  <a:cubicBezTo>
                    <a:pt x="2419208" y="5126448"/>
                    <a:pt x="2419182" y="5126393"/>
                    <a:pt x="2419155" y="5126339"/>
                  </a:cubicBezTo>
                  <a:lnTo>
                    <a:pt x="2414212" y="5127883"/>
                  </a:lnTo>
                  <a:lnTo>
                    <a:pt x="2409765" y="5122167"/>
                  </a:lnTo>
                  <a:lnTo>
                    <a:pt x="2400235" y="5125343"/>
                  </a:lnTo>
                  <a:cubicBezTo>
                    <a:pt x="2400231" y="5125352"/>
                    <a:pt x="2400227" y="5125360"/>
                    <a:pt x="2400223" y="5125369"/>
                  </a:cubicBezTo>
                  <a:lnTo>
                    <a:pt x="2408524" y="5122854"/>
                  </a:lnTo>
                  <a:lnTo>
                    <a:pt x="2412969" y="5128049"/>
                  </a:lnTo>
                  <a:lnTo>
                    <a:pt x="2397053" y="5131996"/>
                  </a:lnTo>
                  <a:lnTo>
                    <a:pt x="2396741" y="5132647"/>
                  </a:lnTo>
                  <a:lnTo>
                    <a:pt x="2385305" y="5136458"/>
                  </a:lnTo>
                  <a:lnTo>
                    <a:pt x="2383717" y="5137411"/>
                  </a:lnTo>
                  <a:lnTo>
                    <a:pt x="2384034" y="5136458"/>
                  </a:lnTo>
                  <a:lnTo>
                    <a:pt x="2380858" y="5135823"/>
                  </a:lnTo>
                  <a:lnTo>
                    <a:pt x="2379587" y="5136458"/>
                  </a:lnTo>
                  <a:lnTo>
                    <a:pt x="2377999" y="5136458"/>
                  </a:lnTo>
                  <a:lnTo>
                    <a:pt x="2377046" y="5136776"/>
                  </a:lnTo>
                  <a:lnTo>
                    <a:pt x="2375775" y="5137411"/>
                  </a:lnTo>
                  <a:lnTo>
                    <a:pt x="2375140" y="5138046"/>
                  </a:lnTo>
                  <a:lnTo>
                    <a:pt x="2374822" y="5138999"/>
                  </a:lnTo>
                  <a:lnTo>
                    <a:pt x="2374187" y="5141857"/>
                  </a:lnTo>
                  <a:lnTo>
                    <a:pt x="2374504" y="5141857"/>
                  </a:lnTo>
                  <a:lnTo>
                    <a:pt x="2375140" y="5142175"/>
                  </a:lnTo>
                  <a:lnTo>
                    <a:pt x="2377363" y="5141540"/>
                  </a:lnTo>
                  <a:lnTo>
                    <a:pt x="2351950" y="5159642"/>
                  </a:lnTo>
                  <a:lnTo>
                    <a:pt x="2327490" y="5172345"/>
                  </a:lnTo>
                  <a:lnTo>
                    <a:pt x="2305572" y="5206327"/>
                  </a:lnTo>
                  <a:lnTo>
                    <a:pt x="2275076" y="5219348"/>
                  </a:lnTo>
                  <a:lnTo>
                    <a:pt x="2232509" y="5220936"/>
                  </a:lnTo>
                  <a:lnTo>
                    <a:pt x="2188037" y="5202198"/>
                  </a:lnTo>
                  <a:lnTo>
                    <a:pt x="2180413" y="5189812"/>
                  </a:lnTo>
                  <a:lnTo>
                    <a:pt x="2143246" y="5174251"/>
                  </a:lnTo>
                  <a:lnTo>
                    <a:pt x="2120057" y="5189177"/>
                  </a:lnTo>
                  <a:lnTo>
                    <a:pt x="2104174" y="5175521"/>
                  </a:lnTo>
                  <a:lnTo>
                    <a:pt x="2082891" y="5171710"/>
                  </a:lnTo>
                  <a:lnTo>
                    <a:pt x="2058431" y="5159324"/>
                  </a:lnTo>
                  <a:lnTo>
                    <a:pt x="2040324" y="5164723"/>
                  </a:lnTo>
                  <a:lnTo>
                    <a:pt x="2022535" y="5181555"/>
                  </a:lnTo>
                  <a:lnTo>
                    <a:pt x="2004746" y="5192353"/>
                  </a:lnTo>
                  <a:lnTo>
                    <a:pt x="1967897" y="5205374"/>
                  </a:lnTo>
                  <a:lnTo>
                    <a:pt x="1959638" y="5239356"/>
                  </a:lnTo>
                  <a:lnTo>
                    <a:pt x="1951061" y="5251106"/>
                  </a:lnTo>
                  <a:lnTo>
                    <a:pt x="1959638" y="5255870"/>
                  </a:lnTo>
                  <a:cubicBezTo>
                    <a:pt x="1959956" y="5252377"/>
                    <a:pt x="1960273" y="5248883"/>
                    <a:pt x="1960591" y="5245390"/>
                  </a:cubicBezTo>
                  <a:lnTo>
                    <a:pt x="1963767" y="5259046"/>
                  </a:lnTo>
                  <a:lnTo>
                    <a:pt x="1959955" y="5274925"/>
                  </a:lnTo>
                  <a:lnTo>
                    <a:pt x="1964720" y="5288899"/>
                  </a:lnTo>
                  <a:lnTo>
                    <a:pt x="1963974" y="5289811"/>
                  </a:lnTo>
                  <a:lnTo>
                    <a:pt x="1973866" y="5295679"/>
                  </a:lnTo>
                  <a:lnTo>
                    <a:pt x="1970058" y="5311533"/>
                  </a:lnTo>
                  <a:lnTo>
                    <a:pt x="1985925" y="5317557"/>
                  </a:lnTo>
                  <a:lnTo>
                    <a:pt x="1980530" y="5325801"/>
                  </a:lnTo>
                  <a:lnTo>
                    <a:pt x="1973232" y="5324216"/>
                  </a:lnTo>
                  <a:lnTo>
                    <a:pt x="1965616" y="5329606"/>
                  </a:lnTo>
                  <a:lnTo>
                    <a:pt x="1962760" y="5341972"/>
                  </a:lnTo>
                  <a:lnTo>
                    <a:pt x="1975770" y="5354655"/>
                  </a:lnTo>
                  <a:lnTo>
                    <a:pt x="1971328" y="5366070"/>
                  </a:lnTo>
                  <a:lnTo>
                    <a:pt x="1965298" y="5380022"/>
                  </a:lnTo>
                  <a:lnTo>
                    <a:pt x="1926267" y="5399046"/>
                  </a:lnTo>
                  <a:lnTo>
                    <a:pt x="1896755" y="5413315"/>
                  </a:lnTo>
                  <a:lnTo>
                    <a:pt x="1868513" y="5449144"/>
                  </a:lnTo>
                  <a:lnTo>
                    <a:pt x="1823135" y="5464364"/>
                  </a:lnTo>
                  <a:lnTo>
                    <a:pt x="1755543" y="5485925"/>
                  </a:lnTo>
                  <a:lnTo>
                    <a:pt x="1738090" y="5508121"/>
                  </a:lnTo>
                  <a:lnTo>
                    <a:pt x="1753957" y="5520487"/>
                  </a:lnTo>
                  <a:lnTo>
                    <a:pt x="1746341" y="5534438"/>
                  </a:lnTo>
                  <a:lnTo>
                    <a:pt x="1742215" y="5529048"/>
                  </a:lnTo>
                  <a:lnTo>
                    <a:pt x="1744437" y="5522706"/>
                  </a:lnTo>
                  <a:lnTo>
                    <a:pt x="1726666" y="5536975"/>
                  </a:lnTo>
                  <a:lnTo>
                    <a:pt x="1643844" y="5654293"/>
                  </a:lnTo>
                  <a:cubicBezTo>
                    <a:pt x="1643950" y="5664440"/>
                    <a:pt x="1644055" y="5674586"/>
                    <a:pt x="1644161" y="5684733"/>
                  </a:cubicBezTo>
                  <a:lnTo>
                    <a:pt x="1633689" y="5691391"/>
                  </a:lnTo>
                  <a:lnTo>
                    <a:pt x="1645748" y="5699318"/>
                  </a:lnTo>
                  <a:lnTo>
                    <a:pt x="1664787" y="5741490"/>
                  </a:lnTo>
                  <a:lnTo>
                    <a:pt x="1679702" y="5743392"/>
                  </a:lnTo>
                  <a:lnTo>
                    <a:pt x="1685413" y="5754807"/>
                  </a:lnTo>
                  <a:lnTo>
                    <a:pt x="1692712" y="5763368"/>
                  </a:lnTo>
                  <a:lnTo>
                    <a:pt x="1677798" y="5769709"/>
                  </a:lnTo>
                  <a:lnTo>
                    <a:pt x="1658124" y="5794124"/>
                  </a:lnTo>
                  <a:lnTo>
                    <a:pt x="1636862" y="5800783"/>
                  </a:lnTo>
                  <a:lnTo>
                    <a:pt x="1631785" y="5814100"/>
                  </a:lnTo>
                  <a:lnTo>
                    <a:pt x="1617188" y="5833125"/>
                  </a:lnTo>
                  <a:lnTo>
                    <a:pt x="1613063" y="5852467"/>
                  </a:lnTo>
                  <a:lnTo>
                    <a:pt x="1596562" y="5884174"/>
                  </a:lnTo>
                  <a:lnTo>
                    <a:pt x="1605130" y="5897809"/>
                  </a:lnTo>
                  <a:lnTo>
                    <a:pt x="1600687" y="5905101"/>
                  </a:lnTo>
                  <a:lnTo>
                    <a:pt x="1584820" y="5900979"/>
                  </a:lnTo>
                  <a:lnTo>
                    <a:pt x="1557530" y="5907638"/>
                  </a:lnTo>
                  <a:lnTo>
                    <a:pt x="1535317" y="5905736"/>
                  </a:lnTo>
                  <a:lnTo>
                    <a:pt x="1530239" y="5923809"/>
                  </a:lnTo>
                  <a:lnTo>
                    <a:pt x="1507072" y="5931102"/>
                  </a:lnTo>
                  <a:cubicBezTo>
                    <a:pt x="1506755" y="5939980"/>
                    <a:pt x="1506437" y="5948858"/>
                    <a:pt x="1506120" y="5957736"/>
                  </a:cubicBezTo>
                  <a:lnTo>
                    <a:pt x="1494697" y="5973590"/>
                  </a:lnTo>
                  <a:lnTo>
                    <a:pt x="1485495" y="5998956"/>
                  </a:lnTo>
                  <a:lnTo>
                    <a:pt x="1475974" y="6005298"/>
                  </a:lnTo>
                  <a:lnTo>
                    <a:pt x="1453762" y="5996737"/>
                  </a:lnTo>
                  <a:lnTo>
                    <a:pt x="1414731" y="6016396"/>
                  </a:lnTo>
                  <a:lnTo>
                    <a:pt x="1392517" y="6005932"/>
                  </a:lnTo>
                  <a:lnTo>
                    <a:pt x="1351261" y="6013859"/>
                  </a:lnTo>
                  <a:lnTo>
                    <a:pt x="1318258" y="6008786"/>
                  </a:lnTo>
                  <a:lnTo>
                    <a:pt x="1261457" y="6005932"/>
                  </a:lnTo>
                  <a:lnTo>
                    <a:pt x="1248764" y="6019883"/>
                  </a:lnTo>
                  <a:lnTo>
                    <a:pt x="1228772" y="6032884"/>
                  </a:lnTo>
                  <a:lnTo>
                    <a:pt x="1189741" y="6033835"/>
                  </a:lnTo>
                  <a:lnTo>
                    <a:pt x="1159276" y="6073152"/>
                  </a:lnTo>
                  <a:lnTo>
                    <a:pt x="1151026" y="6091226"/>
                  </a:lnTo>
                  <a:lnTo>
                    <a:pt x="1140553" y="6083933"/>
                  </a:lnTo>
                  <a:lnTo>
                    <a:pt x="1124369" y="6080762"/>
                  </a:lnTo>
                  <a:lnTo>
                    <a:pt x="1118023" y="6075689"/>
                  </a:lnTo>
                  <a:lnTo>
                    <a:pt x="1104377" y="6071567"/>
                  </a:lnTo>
                  <a:lnTo>
                    <a:pt x="1095809" y="6070616"/>
                  </a:lnTo>
                  <a:lnTo>
                    <a:pt x="1074230" y="6036054"/>
                  </a:lnTo>
                  <a:lnTo>
                    <a:pt x="1076453" y="6024640"/>
                  </a:lnTo>
                  <a:lnTo>
                    <a:pt x="1067884" y="6017347"/>
                  </a:lnTo>
                  <a:lnTo>
                    <a:pt x="1072961" y="5991981"/>
                  </a:lnTo>
                  <a:lnTo>
                    <a:pt x="1032343" y="5954565"/>
                  </a:lnTo>
                  <a:lnTo>
                    <a:pt x="1005051" y="5952663"/>
                  </a:lnTo>
                  <a:lnTo>
                    <a:pt x="995213" y="5944102"/>
                  </a:lnTo>
                  <a:lnTo>
                    <a:pt x="987921" y="5953614"/>
                  </a:lnTo>
                  <a:lnTo>
                    <a:pt x="984747" y="5946639"/>
                  </a:lnTo>
                  <a:lnTo>
                    <a:pt x="967371" y="5951909"/>
                  </a:lnTo>
                  <a:lnTo>
                    <a:pt x="967494" y="5953094"/>
                  </a:lnTo>
                  <a:lnTo>
                    <a:pt x="945223" y="5968032"/>
                  </a:lnTo>
                  <a:lnTo>
                    <a:pt x="924225" y="5969303"/>
                  </a:lnTo>
                  <a:lnTo>
                    <a:pt x="909272" y="5963900"/>
                  </a:lnTo>
                  <a:lnTo>
                    <a:pt x="887955" y="5962311"/>
                  </a:lnTo>
                  <a:lnTo>
                    <a:pt x="866639" y="5955955"/>
                  </a:lnTo>
                  <a:lnTo>
                    <a:pt x="841188" y="5968032"/>
                  </a:lnTo>
                  <a:lnTo>
                    <a:pt x="822417" y="5972164"/>
                  </a:lnTo>
                  <a:lnTo>
                    <a:pt x="813826" y="5968986"/>
                  </a:lnTo>
                  <a:lnTo>
                    <a:pt x="822099" y="5960404"/>
                  </a:lnTo>
                  <a:lnTo>
                    <a:pt x="832598" y="5933071"/>
                  </a:lnTo>
                  <a:lnTo>
                    <a:pt x="836416" y="5909870"/>
                  </a:lnTo>
                  <a:lnTo>
                    <a:pt x="829735" y="5863468"/>
                  </a:lnTo>
                  <a:lnTo>
                    <a:pt x="838007" y="5825647"/>
                  </a:lnTo>
                  <a:lnTo>
                    <a:pt x="826871" y="5806260"/>
                  </a:lnTo>
                  <a:lnTo>
                    <a:pt x="839598" y="5797996"/>
                  </a:lnTo>
                  <a:lnTo>
                    <a:pt x="847232" y="5804353"/>
                  </a:lnTo>
                  <a:lnTo>
                    <a:pt x="840870" y="5790369"/>
                  </a:lnTo>
                  <a:lnTo>
                    <a:pt x="822735" y="5790686"/>
                  </a:lnTo>
                  <a:lnTo>
                    <a:pt x="806827" y="5803717"/>
                  </a:lnTo>
                  <a:lnTo>
                    <a:pt x="795372" y="5810074"/>
                  </a:lnTo>
                  <a:lnTo>
                    <a:pt x="797281" y="5786873"/>
                  </a:lnTo>
                  <a:lnTo>
                    <a:pt x="790918" y="5777338"/>
                  </a:lnTo>
                  <a:lnTo>
                    <a:pt x="800463" y="5776384"/>
                  </a:lnTo>
                  <a:lnTo>
                    <a:pt x="817326" y="5773842"/>
                  </a:lnTo>
                  <a:lnTo>
                    <a:pt x="826553" y="5752548"/>
                  </a:lnTo>
                  <a:lnTo>
                    <a:pt x="839280" y="5740788"/>
                  </a:lnTo>
                  <a:lnTo>
                    <a:pt x="840234" y="5734432"/>
                  </a:lnTo>
                  <a:lnTo>
                    <a:pt x="820189" y="5748734"/>
                  </a:lnTo>
                  <a:lnTo>
                    <a:pt x="807462" y="5754137"/>
                  </a:lnTo>
                  <a:lnTo>
                    <a:pt x="799190" y="5764625"/>
                  </a:lnTo>
                  <a:lnTo>
                    <a:pt x="801418" y="5771935"/>
                  </a:lnTo>
                  <a:lnTo>
                    <a:pt x="783283" y="5770028"/>
                  </a:lnTo>
                  <a:lnTo>
                    <a:pt x="776921" y="5773206"/>
                  </a:lnTo>
                  <a:lnTo>
                    <a:pt x="768331" y="5770346"/>
                  </a:lnTo>
                  <a:lnTo>
                    <a:pt x="765150" y="5765896"/>
                  </a:lnTo>
                  <a:lnTo>
                    <a:pt x="782010" y="5735385"/>
                  </a:lnTo>
                  <a:lnTo>
                    <a:pt x="781692" y="5699471"/>
                  </a:lnTo>
                  <a:lnTo>
                    <a:pt x="807781" y="5671820"/>
                  </a:lnTo>
                  <a:lnTo>
                    <a:pt x="810008" y="5656883"/>
                  </a:lnTo>
                  <a:lnTo>
                    <a:pt x="820189" y="5642263"/>
                  </a:lnTo>
                  <a:lnTo>
                    <a:pt x="838643" y="5544691"/>
                  </a:lnTo>
                  <a:lnTo>
                    <a:pt x="846597" y="5489707"/>
                  </a:lnTo>
                  <a:lnTo>
                    <a:pt x="828780" y="5408662"/>
                  </a:lnTo>
                  <a:lnTo>
                    <a:pt x="828147" y="5385266"/>
                  </a:lnTo>
                  <a:cubicBezTo>
                    <a:pt x="828093" y="5385315"/>
                    <a:pt x="828038" y="5385363"/>
                    <a:pt x="827984" y="5385412"/>
                  </a:cubicBezTo>
                  <a:cubicBezTo>
                    <a:pt x="827667" y="5378859"/>
                    <a:pt x="827349" y="5372306"/>
                    <a:pt x="827032" y="5365753"/>
                  </a:cubicBezTo>
                  <a:lnTo>
                    <a:pt x="829888" y="5330240"/>
                  </a:lnTo>
                  <a:lnTo>
                    <a:pt x="841630" y="5324850"/>
                  </a:lnTo>
                  <a:lnTo>
                    <a:pt x="831157" y="5309947"/>
                  </a:lnTo>
                  <a:lnTo>
                    <a:pt x="820051" y="5303923"/>
                  </a:lnTo>
                  <a:lnTo>
                    <a:pt x="826397" y="5284898"/>
                  </a:lnTo>
                  <a:lnTo>
                    <a:pt x="807357" y="5286167"/>
                  </a:lnTo>
                  <a:lnTo>
                    <a:pt x="812434" y="5264288"/>
                  </a:lnTo>
                  <a:lnTo>
                    <a:pt x="795615" y="5265240"/>
                  </a:lnTo>
                  <a:cubicBezTo>
                    <a:pt x="795827" y="5261646"/>
                    <a:pt x="796038" y="5258053"/>
                    <a:pt x="796250" y="5254459"/>
                  </a:cubicBezTo>
                  <a:lnTo>
                    <a:pt x="789903" y="5247166"/>
                  </a:lnTo>
                  <a:lnTo>
                    <a:pt x="782604" y="5251922"/>
                  </a:lnTo>
                  <a:cubicBezTo>
                    <a:pt x="782921" y="5247272"/>
                    <a:pt x="783239" y="5242621"/>
                    <a:pt x="783556" y="5237971"/>
                  </a:cubicBezTo>
                  <a:lnTo>
                    <a:pt x="800375" y="5212605"/>
                  </a:lnTo>
                  <a:lnTo>
                    <a:pt x="813069" y="5212605"/>
                  </a:lnTo>
                  <a:lnTo>
                    <a:pt x="815290" y="5206263"/>
                  </a:lnTo>
                  <a:lnTo>
                    <a:pt x="825763" y="5193580"/>
                  </a:lnTo>
                  <a:lnTo>
                    <a:pt x="843851" y="5199605"/>
                  </a:lnTo>
                  <a:lnTo>
                    <a:pt x="862573" y="5188824"/>
                  </a:lnTo>
                  <a:lnTo>
                    <a:pt x="876218" y="5185653"/>
                  </a:lnTo>
                  <a:lnTo>
                    <a:pt x="877488" y="5192629"/>
                  </a:lnTo>
                  <a:lnTo>
                    <a:pt x="891133" y="5191678"/>
                  </a:lnTo>
                  <a:lnTo>
                    <a:pt x="884786" y="5183117"/>
                  </a:lnTo>
                  <a:lnTo>
                    <a:pt x="891133" y="5176775"/>
                  </a:lnTo>
                  <a:lnTo>
                    <a:pt x="881613" y="5179946"/>
                  </a:lnTo>
                  <a:lnTo>
                    <a:pt x="878122" y="5168848"/>
                  </a:lnTo>
                  <a:lnTo>
                    <a:pt x="890816" y="5159336"/>
                  </a:lnTo>
                  <a:lnTo>
                    <a:pt x="910808" y="5144116"/>
                  </a:lnTo>
                  <a:lnTo>
                    <a:pt x="926675" y="5140945"/>
                  </a:lnTo>
                  <a:lnTo>
                    <a:pt x="933974" y="5145067"/>
                  </a:lnTo>
                  <a:lnTo>
                    <a:pt x="936195" y="5138726"/>
                  </a:lnTo>
                  <a:lnTo>
                    <a:pt x="949841" y="5139677"/>
                  </a:lnTo>
                  <a:lnTo>
                    <a:pt x="959361" y="5151092"/>
                  </a:lnTo>
                  <a:lnTo>
                    <a:pt x="989190" y="5165677"/>
                  </a:lnTo>
                  <a:lnTo>
                    <a:pt x="1095809" y="5163458"/>
                  </a:lnTo>
                  <a:lnTo>
                    <a:pt x="1111676" y="5152994"/>
                  </a:lnTo>
                  <a:lnTo>
                    <a:pt x="1121196" y="5154897"/>
                  </a:lnTo>
                  <a:lnTo>
                    <a:pt x="1124369" y="5158067"/>
                  </a:lnTo>
                  <a:lnTo>
                    <a:pt x="1140553" y="5165360"/>
                  </a:lnTo>
                  <a:lnTo>
                    <a:pt x="1168162" y="5169165"/>
                  </a:lnTo>
                  <a:lnTo>
                    <a:pt x="1217983" y="5179312"/>
                  </a:lnTo>
                  <a:lnTo>
                    <a:pt x="1264313" y="5181214"/>
                  </a:lnTo>
                  <a:lnTo>
                    <a:pt x="1293825" y="5175507"/>
                  </a:lnTo>
                  <a:lnTo>
                    <a:pt x="1307788" y="5178677"/>
                  </a:lnTo>
                  <a:lnTo>
                    <a:pt x="1323653" y="5168848"/>
                  </a:lnTo>
                  <a:lnTo>
                    <a:pt x="1329999" y="5169799"/>
                  </a:lnTo>
                  <a:lnTo>
                    <a:pt x="1339519" y="5182482"/>
                  </a:lnTo>
                  <a:lnTo>
                    <a:pt x="1351261" y="5183117"/>
                  </a:lnTo>
                  <a:lnTo>
                    <a:pt x="1367129" y="5187556"/>
                  </a:lnTo>
                  <a:lnTo>
                    <a:pt x="1385853" y="5184068"/>
                  </a:lnTo>
                  <a:lnTo>
                    <a:pt x="1405846" y="5182799"/>
                  </a:lnTo>
                  <a:lnTo>
                    <a:pt x="1422030" y="5187873"/>
                  </a:lnTo>
                  <a:lnTo>
                    <a:pt x="1439800" y="5194214"/>
                  </a:lnTo>
                  <a:lnTo>
                    <a:pt x="1449320" y="5199288"/>
                  </a:lnTo>
                  <a:lnTo>
                    <a:pt x="1476608" y="5198336"/>
                  </a:lnTo>
                  <a:lnTo>
                    <a:pt x="1488033" y="5187873"/>
                  </a:lnTo>
                  <a:lnTo>
                    <a:pt x="1493746" y="5184702"/>
                  </a:lnTo>
                  <a:lnTo>
                    <a:pt x="1492160" y="5187556"/>
                  </a:lnTo>
                  <a:lnTo>
                    <a:pt x="1498188" y="5189141"/>
                  </a:lnTo>
                  <a:lnTo>
                    <a:pt x="1499774" y="5188190"/>
                  </a:lnTo>
                  <a:lnTo>
                    <a:pt x="1505485" y="5182165"/>
                  </a:lnTo>
                  <a:lnTo>
                    <a:pt x="1506437" y="5185019"/>
                  </a:lnTo>
                  <a:lnTo>
                    <a:pt x="1509292" y="5185336"/>
                  </a:lnTo>
                  <a:lnTo>
                    <a:pt x="1509613" y="5182165"/>
                  </a:lnTo>
                  <a:lnTo>
                    <a:pt x="1513104" y="5183117"/>
                  </a:lnTo>
                  <a:lnTo>
                    <a:pt x="1513644" y="5182190"/>
                  </a:lnTo>
                  <a:lnTo>
                    <a:pt x="1521585" y="5173933"/>
                  </a:lnTo>
                  <a:lnTo>
                    <a:pt x="1536516" y="5137729"/>
                  </a:lnTo>
                  <a:lnTo>
                    <a:pt x="1551446" y="5066590"/>
                  </a:lnTo>
                  <a:lnTo>
                    <a:pt x="1559070" y="5017364"/>
                  </a:lnTo>
                  <a:lnTo>
                    <a:pt x="1564788" y="5032291"/>
                  </a:lnTo>
                  <a:lnTo>
                    <a:pt x="1571141" y="5024351"/>
                  </a:lnTo>
                  <a:lnTo>
                    <a:pt x="1567011" y="5014506"/>
                  </a:lnTo>
                  <a:lnTo>
                    <a:pt x="1560022" y="5012600"/>
                  </a:lnTo>
                  <a:lnTo>
                    <a:pt x="1570506" y="4932569"/>
                  </a:lnTo>
                  <a:lnTo>
                    <a:pt x="1570188" y="4911609"/>
                  </a:lnTo>
                  <a:lnTo>
                    <a:pt x="1572094" y="4904939"/>
                  </a:lnTo>
                  <a:lnTo>
                    <a:pt x="1577177" y="4904939"/>
                  </a:lnTo>
                  <a:lnTo>
                    <a:pt x="1579082" y="4921136"/>
                  </a:lnTo>
                  <a:lnTo>
                    <a:pt x="1600683" y="4948448"/>
                  </a:lnTo>
                  <a:lnTo>
                    <a:pt x="1607672" y="4967186"/>
                  </a:lnTo>
                  <a:lnTo>
                    <a:pt x="1616884" y="4974173"/>
                  </a:lnTo>
                  <a:lnTo>
                    <a:pt x="1609895" y="4964963"/>
                  </a:lnTo>
                  <a:lnTo>
                    <a:pt x="1606719" y="4945908"/>
                  </a:lnTo>
                  <a:lnTo>
                    <a:pt x="1598142" y="4918595"/>
                  </a:lnTo>
                  <a:lnTo>
                    <a:pt x="1586706" y="4902081"/>
                  </a:lnTo>
                  <a:lnTo>
                    <a:pt x="1583847" y="4888425"/>
                  </a:lnTo>
                  <a:lnTo>
                    <a:pt x="1561293" y="4874769"/>
                  </a:lnTo>
                  <a:cubicBezTo>
                    <a:pt x="1560975" y="4871275"/>
                    <a:pt x="1560658" y="4867782"/>
                    <a:pt x="1560340" y="4864288"/>
                  </a:cubicBezTo>
                  <a:lnTo>
                    <a:pt x="1569552" y="4855714"/>
                  </a:lnTo>
                  <a:lnTo>
                    <a:pt x="1574953" y="4843963"/>
                  </a:lnTo>
                  <a:lnTo>
                    <a:pt x="1584483" y="4838882"/>
                  </a:lnTo>
                  <a:lnTo>
                    <a:pt x="1568282" y="4816651"/>
                  </a:lnTo>
                  <a:lnTo>
                    <a:pt x="1556528" y="4810299"/>
                  </a:lnTo>
                  <a:lnTo>
                    <a:pt x="1561929" y="4800136"/>
                  </a:lnTo>
                  <a:lnTo>
                    <a:pt x="1546999" y="4799184"/>
                  </a:lnTo>
                  <a:lnTo>
                    <a:pt x="1503477" y="4766790"/>
                  </a:lnTo>
                  <a:lnTo>
                    <a:pt x="1501253" y="4758533"/>
                  </a:lnTo>
                  <a:lnTo>
                    <a:pt x="1482828" y="4728998"/>
                  </a:lnTo>
                  <a:lnTo>
                    <a:pt x="1470123" y="4717565"/>
                  </a:lnTo>
                  <a:lnTo>
                    <a:pt x="1482512" y="4692158"/>
                  </a:lnTo>
                  <a:lnTo>
                    <a:pt x="1466629" y="4685806"/>
                  </a:lnTo>
                  <a:lnTo>
                    <a:pt x="1479018" y="4672150"/>
                  </a:lnTo>
                  <a:lnTo>
                    <a:pt x="1491724" y="4676279"/>
                  </a:lnTo>
                  <a:lnTo>
                    <a:pt x="1500301" y="4678502"/>
                  </a:lnTo>
                  <a:lnTo>
                    <a:pt x="1494902" y="4667704"/>
                  </a:lnTo>
                  <a:lnTo>
                    <a:pt x="1478064" y="4658494"/>
                  </a:lnTo>
                  <a:lnTo>
                    <a:pt x="1458688" y="4663893"/>
                  </a:lnTo>
                  <a:lnTo>
                    <a:pt x="1434865" y="4663258"/>
                  </a:lnTo>
                  <a:lnTo>
                    <a:pt x="1431053" y="4648331"/>
                  </a:lnTo>
                  <a:lnTo>
                    <a:pt x="1447253" y="4637851"/>
                  </a:lnTo>
                  <a:lnTo>
                    <a:pt x="1430100" y="4631499"/>
                  </a:lnTo>
                  <a:lnTo>
                    <a:pt x="1413264" y="4620066"/>
                  </a:lnTo>
                  <a:lnTo>
                    <a:pt x="1405640" y="4628641"/>
                  </a:lnTo>
                  <a:lnTo>
                    <a:pt x="1402464" y="4629594"/>
                  </a:lnTo>
                  <a:lnTo>
                    <a:pt x="1396110" y="4616890"/>
                  </a:lnTo>
                  <a:lnTo>
                    <a:pt x="1387533" y="4626735"/>
                  </a:lnTo>
                  <a:lnTo>
                    <a:pt x="1376095" y="4627688"/>
                  </a:lnTo>
                  <a:lnTo>
                    <a:pt x="1354811" y="4600694"/>
                  </a:lnTo>
                  <a:lnTo>
                    <a:pt x="1342103" y="4601646"/>
                  </a:lnTo>
                  <a:lnTo>
                    <a:pt x="1327174" y="4594659"/>
                  </a:lnTo>
                  <a:lnTo>
                    <a:pt x="1309068" y="4591484"/>
                  </a:lnTo>
                  <a:lnTo>
                    <a:pt x="1300491" y="4580051"/>
                  </a:lnTo>
                  <a:lnTo>
                    <a:pt x="1287785" y="4575922"/>
                  </a:lnTo>
                  <a:lnTo>
                    <a:pt x="1268726" y="4589578"/>
                  </a:lnTo>
                  <a:lnTo>
                    <a:pt x="1251889" y="4592119"/>
                  </a:lnTo>
                  <a:lnTo>
                    <a:pt x="1247443" y="4573064"/>
                  </a:lnTo>
                  <a:lnTo>
                    <a:pt x="1240136" y="4568618"/>
                  </a:lnTo>
                  <a:lnTo>
                    <a:pt x="1221077" y="4564807"/>
                  </a:lnTo>
                  <a:lnTo>
                    <a:pt x="1217899" y="4559408"/>
                  </a:lnTo>
                  <a:lnTo>
                    <a:pt x="1233465" y="4552103"/>
                  </a:lnTo>
                  <a:lnTo>
                    <a:pt x="1251254" y="4552103"/>
                  </a:lnTo>
                  <a:lnTo>
                    <a:pt x="1257608" y="4544481"/>
                  </a:lnTo>
                  <a:lnTo>
                    <a:pt x="1242994" y="4534001"/>
                  </a:lnTo>
                  <a:lnTo>
                    <a:pt x="1232194" y="4537177"/>
                  </a:lnTo>
                  <a:lnTo>
                    <a:pt x="1225841" y="4545751"/>
                  </a:lnTo>
                  <a:lnTo>
                    <a:pt x="1223618" y="4521615"/>
                  </a:lnTo>
                  <a:lnTo>
                    <a:pt x="1230288" y="4516534"/>
                  </a:lnTo>
                  <a:lnTo>
                    <a:pt x="1236642" y="4520345"/>
                  </a:lnTo>
                  <a:lnTo>
                    <a:pt x="1251254" y="4524473"/>
                  </a:lnTo>
                  <a:lnTo>
                    <a:pt x="1260784" y="4524473"/>
                  </a:lnTo>
                  <a:lnTo>
                    <a:pt x="1246807" y="4509547"/>
                  </a:lnTo>
                  <a:lnTo>
                    <a:pt x="1235053" y="4512088"/>
                  </a:lnTo>
                  <a:lnTo>
                    <a:pt x="1228700" y="4506689"/>
                  </a:lnTo>
                  <a:lnTo>
                    <a:pt x="1219488" y="4515263"/>
                  </a:lnTo>
                  <a:lnTo>
                    <a:pt x="1210911" y="4511135"/>
                  </a:lnTo>
                  <a:lnTo>
                    <a:pt x="1209640" y="4500972"/>
                  </a:lnTo>
                  <a:lnTo>
                    <a:pt x="1215040" y="4495573"/>
                  </a:lnTo>
                  <a:lnTo>
                    <a:pt x="1224570" y="4486681"/>
                  </a:lnTo>
                  <a:lnTo>
                    <a:pt x="1245219" y="4468578"/>
                  </a:lnTo>
                  <a:lnTo>
                    <a:pt x="1268726" y="4469531"/>
                  </a:lnTo>
                  <a:lnTo>
                    <a:pt x="1283656" y="4465085"/>
                  </a:lnTo>
                  <a:lnTo>
                    <a:pt x="1299538" y="4471437"/>
                  </a:lnTo>
                  <a:lnTo>
                    <a:pt x="1299538" y="4464132"/>
                  </a:lnTo>
                  <a:lnTo>
                    <a:pt x="1310974" y="4460956"/>
                  </a:lnTo>
                  <a:lnTo>
                    <a:pt x="1324633" y="4463815"/>
                  </a:lnTo>
                  <a:lnTo>
                    <a:pt x="1327809" y="4450159"/>
                  </a:lnTo>
                  <a:lnTo>
                    <a:pt x="1331938" y="4442854"/>
                  </a:lnTo>
                  <a:lnTo>
                    <a:pt x="1346869" y="4448888"/>
                  </a:lnTo>
                  <a:lnTo>
                    <a:pt x="1379908" y="4448571"/>
                  </a:lnTo>
                  <a:lnTo>
                    <a:pt x="1388485" y="4460004"/>
                  </a:lnTo>
                  <a:lnTo>
                    <a:pt x="1411675" y="4485093"/>
                  </a:lnTo>
                  <a:lnTo>
                    <a:pt x="1430735" y="4474295"/>
                  </a:lnTo>
                  <a:lnTo>
                    <a:pt x="1447570" y="4466991"/>
                  </a:lnTo>
                  <a:lnTo>
                    <a:pt x="1462817" y="4477471"/>
                  </a:lnTo>
                  <a:lnTo>
                    <a:pt x="1481559" y="4465403"/>
                  </a:lnTo>
                  <a:lnTo>
                    <a:pt x="1497442" y="4462227"/>
                  </a:lnTo>
                  <a:lnTo>
                    <a:pt x="1506018" y="4476836"/>
                  </a:lnTo>
                  <a:lnTo>
                    <a:pt x="1522855" y="4478741"/>
                  </a:lnTo>
                  <a:lnTo>
                    <a:pt x="1532386" y="4480964"/>
                  </a:lnTo>
                  <a:lnTo>
                    <a:pt x="1536516" y="4472389"/>
                  </a:lnTo>
                  <a:lnTo>
                    <a:pt x="1529209" y="4466038"/>
                  </a:lnTo>
                  <a:lnTo>
                    <a:pt x="1519361" y="4448571"/>
                  </a:lnTo>
                  <a:lnTo>
                    <a:pt x="1512690" y="4384101"/>
                  </a:lnTo>
                  <a:lnTo>
                    <a:pt x="1511104" y="4368222"/>
                  </a:lnTo>
                  <a:lnTo>
                    <a:pt x="1498395" y="4357742"/>
                  </a:lnTo>
                  <a:lnTo>
                    <a:pt x="1492996" y="4334875"/>
                  </a:lnTo>
                  <a:lnTo>
                    <a:pt x="1478064" y="4314550"/>
                  </a:lnTo>
                  <a:lnTo>
                    <a:pt x="1478064" y="4307563"/>
                  </a:lnTo>
                  <a:lnTo>
                    <a:pt x="1484418" y="4310422"/>
                  </a:lnTo>
                  <a:lnTo>
                    <a:pt x="1497125" y="4312645"/>
                  </a:lnTo>
                  <a:lnTo>
                    <a:pt x="1513961" y="4325030"/>
                  </a:lnTo>
                  <a:lnTo>
                    <a:pt x="1526668" y="4319631"/>
                  </a:lnTo>
                  <a:lnTo>
                    <a:pt x="1545728" y="4317408"/>
                  </a:lnTo>
                  <a:lnTo>
                    <a:pt x="1550175" y="4328841"/>
                  </a:lnTo>
                  <a:lnTo>
                    <a:pt x="1542551" y="4339322"/>
                  </a:lnTo>
                  <a:lnTo>
                    <a:pt x="1555893" y="4358694"/>
                  </a:lnTo>
                  <a:lnTo>
                    <a:pt x="1569552" y="4364728"/>
                  </a:lnTo>
                  <a:lnTo>
                    <a:pt x="1589565" y="4358377"/>
                  </a:lnTo>
                  <a:lnTo>
                    <a:pt x="1610531" y="4367269"/>
                  </a:lnTo>
                  <a:lnTo>
                    <a:pt x="1625460" y="4369492"/>
                  </a:lnTo>
                  <a:lnTo>
                    <a:pt x="1659450" y="4368222"/>
                  </a:lnTo>
                  <a:lnTo>
                    <a:pt x="1677556" y="4356154"/>
                  </a:lnTo>
                  <a:lnTo>
                    <a:pt x="1690898" y="4346626"/>
                  </a:lnTo>
                  <a:lnTo>
                    <a:pt x="1720758" y="4349484"/>
                  </a:lnTo>
                  <a:lnTo>
                    <a:pt x="1694075" y="4341227"/>
                  </a:lnTo>
                  <a:lnTo>
                    <a:pt x="1679463" y="4339322"/>
                  </a:lnTo>
                  <a:cubicBezTo>
                    <a:pt x="1679781" y="4335828"/>
                    <a:pt x="1680098" y="4332335"/>
                    <a:pt x="1680416" y="4328841"/>
                  </a:cubicBezTo>
                  <a:lnTo>
                    <a:pt x="1688675" y="4312009"/>
                  </a:lnTo>
                  <a:lnTo>
                    <a:pt x="1722347" y="4291684"/>
                  </a:lnTo>
                  <a:lnTo>
                    <a:pt x="1748712" y="4285015"/>
                  </a:lnTo>
                  <a:lnTo>
                    <a:pt x="1771901" y="4278663"/>
                  </a:lnTo>
                  <a:lnTo>
                    <a:pt x="1801444" y="4257067"/>
                  </a:lnTo>
                  <a:lnTo>
                    <a:pt x="1820186" y="4234836"/>
                  </a:lnTo>
                  <a:lnTo>
                    <a:pt x="1828762" y="4230390"/>
                  </a:lnTo>
                  <a:lnTo>
                    <a:pt x="1817962" y="4222451"/>
                  </a:lnTo>
                  <a:lnTo>
                    <a:pt x="1816056" y="4208477"/>
                  </a:lnTo>
                  <a:lnTo>
                    <a:pt x="1820821" y="4198949"/>
                  </a:lnTo>
                  <a:lnTo>
                    <a:pt x="1818280" y="4157981"/>
                  </a:lnTo>
                  <a:lnTo>
                    <a:pt x="1815103" y="4152582"/>
                  </a:lnTo>
                  <a:lnTo>
                    <a:pt x="1832892" y="4132574"/>
                  </a:lnTo>
                  <a:lnTo>
                    <a:pt x="1847822" y="4124952"/>
                  </a:lnTo>
                  <a:lnTo>
                    <a:pt x="1866881" y="4121459"/>
                  </a:lnTo>
                  <a:lnTo>
                    <a:pt x="1901506" y="4114790"/>
                  </a:lnTo>
                  <a:lnTo>
                    <a:pt x="1920566" y="4111614"/>
                  </a:lnTo>
                  <a:lnTo>
                    <a:pt x="1920836" y="4111854"/>
                  </a:lnTo>
                  <a:lnTo>
                    <a:pt x="1949386" y="4094630"/>
                  </a:lnTo>
                  <a:lnTo>
                    <a:pt x="1978517" y="4070064"/>
                  </a:lnTo>
                  <a:lnTo>
                    <a:pt x="1977988" y="4069704"/>
                  </a:lnTo>
                  <a:lnTo>
                    <a:pt x="1995753" y="4059226"/>
                  </a:lnTo>
                  <a:lnTo>
                    <a:pt x="2007174" y="4057321"/>
                  </a:lnTo>
                  <a:lnTo>
                    <a:pt x="2015422" y="4063036"/>
                  </a:lnTo>
                  <a:lnTo>
                    <a:pt x="2018911" y="4062084"/>
                  </a:lnTo>
                  <a:lnTo>
                    <a:pt x="2024622" y="4061449"/>
                  </a:lnTo>
                  <a:lnTo>
                    <a:pt x="2022084" y="4070339"/>
                  </a:lnTo>
                  <a:lnTo>
                    <a:pt x="2031283" y="4070339"/>
                  </a:lnTo>
                  <a:lnTo>
                    <a:pt x="2036676" y="4065894"/>
                  </a:lnTo>
                  <a:lnTo>
                    <a:pt x="2025890" y="4052876"/>
                  </a:lnTo>
                  <a:lnTo>
                    <a:pt x="2022084" y="4052876"/>
                  </a:lnTo>
                  <a:lnTo>
                    <a:pt x="2012567" y="4055099"/>
                  </a:lnTo>
                  <a:lnTo>
                    <a:pt x="2003049" y="4043351"/>
                  </a:lnTo>
                  <a:lnTo>
                    <a:pt x="2004318" y="4036049"/>
                  </a:lnTo>
                  <a:lnTo>
                    <a:pt x="2013518" y="4031604"/>
                  </a:lnTo>
                  <a:lnTo>
                    <a:pt x="2023035" y="4026206"/>
                  </a:lnTo>
                  <a:lnTo>
                    <a:pt x="2023987" y="4018904"/>
                  </a:lnTo>
                  <a:cubicBezTo>
                    <a:pt x="2023670" y="4015729"/>
                    <a:pt x="2023352" y="4012554"/>
                    <a:pt x="2023035" y="4009379"/>
                  </a:cubicBezTo>
                  <a:lnTo>
                    <a:pt x="2032235" y="4000806"/>
                  </a:lnTo>
                  <a:lnTo>
                    <a:pt x="2048097" y="3994456"/>
                  </a:lnTo>
                  <a:lnTo>
                    <a:pt x="2058566" y="4003029"/>
                  </a:lnTo>
                  <a:lnTo>
                    <a:pt x="2064910" y="3996679"/>
                  </a:lnTo>
                  <a:lnTo>
                    <a:pt x="2067131" y="3998266"/>
                  </a:lnTo>
                  <a:lnTo>
                    <a:pt x="2061421" y="4005569"/>
                  </a:lnTo>
                  <a:lnTo>
                    <a:pt x="2062690" y="4012554"/>
                  </a:lnTo>
                  <a:lnTo>
                    <a:pt x="2060469" y="4021761"/>
                  </a:lnTo>
                  <a:lnTo>
                    <a:pt x="2056028" y="4024619"/>
                  </a:lnTo>
                  <a:lnTo>
                    <a:pt x="2053807" y="4024619"/>
                  </a:lnTo>
                  <a:lnTo>
                    <a:pt x="2046511" y="4018269"/>
                  </a:lnTo>
                  <a:lnTo>
                    <a:pt x="2041752" y="4003346"/>
                  </a:lnTo>
                  <a:lnTo>
                    <a:pt x="2029697" y="4007474"/>
                  </a:lnTo>
                  <a:lnTo>
                    <a:pt x="2026842" y="4014776"/>
                  </a:lnTo>
                  <a:lnTo>
                    <a:pt x="2040166" y="4024619"/>
                  </a:lnTo>
                  <a:lnTo>
                    <a:pt x="2046511" y="4020491"/>
                  </a:lnTo>
                  <a:lnTo>
                    <a:pt x="2041118" y="4028111"/>
                  </a:lnTo>
                  <a:cubicBezTo>
                    <a:pt x="2040906" y="4030545"/>
                    <a:pt x="2040695" y="4032980"/>
                    <a:pt x="2040483" y="4035414"/>
                  </a:cubicBezTo>
                  <a:lnTo>
                    <a:pt x="2036042" y="4039859"/>
                  </a:lnTo>
                  <a:lnTo>
                    <a:pt x="2037311" y="4034144"/>
                  </a:lnTo>
                  <a:lnTo>
                    <a:pt x="2024939" y="4027159"/>
                  </a:lnTo>
                  <a:lnTo>
                    <a:pt x="2017325" y="4035414"/>
                  </a:lnTo>
                  <a:lnTo>
                    <a:pt x="2033187" y="4041764"/>
                  </a:lnTo>
                  <a:lnTo>
                    <a:pt x="2034139" y="4049066"/>
                  </a:lnTo>
                  <a:lnTo>
                    <a:pt x="2039214" y="4062084"/>
                  </a:lnTo>
                  <a:lnTo>
                    <a:pt x="2042387" y="4058909"/>
                  </a:lnTo>
                  <a:lnTo>
                    <a:pt x="2047780" y="4059861"/>
                  </a:lnTo>
                  <a:lnTo>
                    <a:pt x="2064593" y="4064941"/>
                  </a:lnTo>
                  <a:lnTo>
                    <a:pt x="2067766" y="4065894"/>
                  </a:lnTo>
                  <a:lnTo>
                    <a:pt x="2066497" y="4055416"/>
                  </a:lnTo>
                  <a:lnTo>
                    <a:pt x="2038263" y="4049384"/>
                  </a:lnTo>
                  <a:lnTo>
                    <a:pt x="2042069" y="4043034"/>
                  </a:lnTo>
                  <a:lnTo>
                    <a:pt x="2052538" y="4043034"/>
                  </a:lnTo>
                  <a:lnTo>
                    <a:pt x="2062055" y="4044939"/>
                  </a:lnTo>
                  <a:lnTo>
                    <a:pt x="2063324" y="4040811"/>
                  </a:lnTo>
                  <a:lnTo>
                    <a:pt x="2047462" y="4038589"/>
                  </a:lnTo>
                  <a:lnTo>
                    <a:pt x="2043021" y="4032239"/>
                  </a:lnTo>
                  <a:lnTo>
                    <a:pt x="2050635" y="4028111"/>
                  </a:lnTo>
                  <a:lnTo>
                    <a:pt x="2062055" y="4031286"/>
                  </a:lnTo>
                  <a:lnTo>
                    <a:pt x="2066497" y="4023984"/>
                  </a:lnTo>
                  <a:lnTo>
                    <a:pt x="2076648" y="4016364"/>
                  </a:lnTo>
                  <a:lnTo>
                    <a:pt x="2083945" y="4016364"/>
                  </a:lnTo>
                  <a:lnTo>
                    <a:pt x="2102027" y="4010649"/>
                  </a:lnTo>
                  <a:lnTo>
                    <a:pt x="2114716" y="4016999"/>
                  </a:lnTo>
                  <a:lnTo>
                    <a:pt x="2129627" y="4011919"/>
                  </a:lnTo>
                  <a:lnTo>
                    <a:pt x="2117889" y="4011919"/>
                  </a:lnTo>
                  <a:lnTo>
                    <a:pt x="2126454" y="4004299"/>
                  </a:lnTo>
                  <a:lnTo>
                    <a:pt x="2108372" y="4009696"/>
                  </a:lnTo>
                  <a:lnTo>
                    <a:pt x="2113765" y="3997949"/>
                  </a:lnTo>
                  <a:lnTo>
                    <a:pt x="2103296" y="4007474"/>
                  </a:lnTo>
                  <a:lnTo>
                    <a:pt x="2096951" y="4010014"/>
                  </a:lnTo>
                  <a:lnTo>
                    <a:pt x="2087434" y="4010014"/>
                  </a:lnTo>
                  <a:lnTo>
                    <a:pt x="2076648" y="4004616"/>
                  </a:lnTo>
                  <a:lnTo>
                    <a:pt x="2064910" y="3996679"/>
                  </a:lnTo>
                  <a:lnTo>
                    <a:pt x="2050318" y="3984931"/>
                  </a:lnTo>
                  <a:lnTo>
                    <a:pt x="2061421" y="3974454"/>
                  </a:lnTo>
                  <a:lnTo>
                    <a:pt x="2077600" y="3987154"/>
                  </a:lnTo>
                  <a:lnTo>
                    <a:pt x="2099806" y="3980486"/>
                  </a:lnTo>
                  <a:lnTo>
                    <a:pt x="2076648" y="3982709"/>
                  </a:lnTo>
                  <a:lnTo>
                    <a:pt x="2062690" y="3969056"/>
                  </a:lnTo>
                  <a:lnTo>
                    <a:pt x="2073159" y="3946831"/>
                  </a:lnTo>
                  <a:lnTo>
                    <a:pt x="2103296" y="3908414"/>
                  </a:lnTo>
                  <a:lnTo>
                    <a:pt x="2110275" y="3875076"/>
                  </a:lnTo>
                  <a:lnTo>
                    <a:pt x="2107103" y="3848406"/>
                  </a:lnTo>
                  <a:lnTo>
                    <a:pt x="2114082" y="3831896"/>
                  </a:lnTo>
                  <a:lnTo>
                    <a:pt x="2119475" y="3819196"/>
                  </a:lnTo>
                  <a:lnTo>
                    <a:pt x="2129944" y="3819196"/>
                  </a:lnTo>
                  <a:lnTo>
                    <a:pt x="2131213" y="3826181"/>
                  </a:lnTo>
                  <a:lnTo>
                    <a:pt x="2138509" y="3828403"/>
                  </a:lnTo>
                  <a:lnTo>
                    <a:pt x="2151199" y="3823958"/>
                  </a:lnTo>
                  <a:lnTo>
                    <a:pt x="2153419" y="3831578"/>
                  </a:lnTo>
                  <a:lnTo>
                    <a:pt x="2155640" y="3837293"/>
                  </a:lnTo>
                  <a:lnTo>
                    <a:pt x="2171502" y="3844913"/>
                  </a:lnTo>
                  <a:lnTo>
                    <a:pt x="2166426" y="3860789"/>
                  </a:lnTo>
                  <a:lnTo>
                    <a:pt x="2156909" y="3861741"/>
                  </a:lnTo>
                  <a:lnTo>
                    <a:pt x="2146440" y="3874441"/>
                  </a:lnTo>
                  <a:lnTo>
                    <a:pt x="2156909" y="3884284"/>
                  </a:lnTo>
                  <a:lnTo>
                    <a:pt x="2154688" y="3892221"/>
                  </a:lnTo>
                  <a:lnTo>
                    <a:pt x="2159447" y="3901746"/>
                  </a:lnTo>
                  <a:lnTo>
                    <a:pt x="2178481" y="3913176"/>
                  </a:lnTo>
                  <a:lnTo>
                    <a:pt x="2196563" y="3910954"/>
                  </a:lnTo>
                  <a:lnTo>
                    <a:pt x="2208935" y="3887776"/>
                  </a:lnTo>
                  <a:lnTo>
                    <a:pt x="2194343" y="3907779"/>
                  </a:lnTo>
                  <a:lnTo>
                    <a:pt x="2185777" y="3910954"/>
                  </a:lnTo>
                  <a:lnTo>
                    <a:pt x="2174357" y="3909366"/>
                  </a:lnTo>
                  <a:lnTo>
                    <a:pt x="2168329" y="3904921"/>
                  </a:lnTo>
                  <a:lnTo>
                    <a:pt x="2162302" y="3892221"/>
                  </a:lnTo>
                  <a:lnTo>
                    <a:pt x="2178164" y="3889046"/>
                  </a:lnTo>
                  <a:lnTo>
                    <a:pt x="2184508" y="3884919"/>
                  </a:lnTo>
                  <a:lnTo>
                    <a:pt x="2193074" y="3879521"/>
                  </a:lnTo>
                  <a:lnTo>
                    <a:pt x="2208935" y="3885871"/>
                  </a:lnTo>
                  <a:lnTo>
                    <a:pt x="2205763" y="3876981"/>
                  </a:lnTo>
                  <a:lnTo>
                    <a:pt x="2213694" y="3872854"/>
                  </a:lnTo>
                  <a:lnTo>
                    <a:pt x="2202591" y="3875394"/>
                  </a:lnTo>
                  <a:lnTo>
                    <a:pt x="2194025" y="3875394"/>
                  </a:lnTo>
                  <a:lnTo>
                    <a:pt x="2187681" y="3869044"/>
                  </a:lnTo>
                  <a:lnTo>
                    <a:pt x="2189584" y="3859519"/>
                  </a:lnTo>
                  <a:lnTo>
                    <a:pt x="2196880" y="3840151"/>
                  </a:lnTo>
                  <a:lnTo>
                    <a:pt x="2209570" y="3839198"/>
                  </a:lnTo>
                  <a:lnTo>
                    <a:pt x="2202273" y="3836023"/>
                  </a:lnTo>
                  <a:lnTo>
                    <a:pt x="2181970" y="3834118"/>
                  </a:lnTo>
                  <a:lnTo>
                    <a:pt x="2175626" y="3829038"/>
                  </a:lnTo>
                  <a:lnTo>
                    <a:pt x="2178798" y="3825863"/>
                  </a:lnTo>
                  <a:lnTo>
                    <a:pt x="2182605" y="3803638"/>
                  </a:lnTo>
                  <a:lnTo>
                    <a:pt x="2194977" y="3774111"/>
                  </a:lnTo>
                  <a:lnTo>
                    <a:pt x="2216866" y="3757918"/>
                  </a:lnTo>
                  <a:lnTo>
                    <a:pt x="2247638" y="3753473"/>
                  </a:lnTo>
                  <a:lnTo>
                    <a:pt x="2265721" y="3754426"/>
                  </a:lnTo>
                  <a:lnTo>
                    <a:pt x="2278410" y="3745853"/>
                  </a:lnTo>
                  <a:lnTo>
                    <a:pt x="2300299" y="3741726"/>
                  </a:lnTo>
                  <a:lnTo>
                    <a:pt x="2314258" y="3744266"/>
                  </a:lnTo>
                  <a:lnTo>
                    <a:pt x="2323775" y="3755061"/>
                  </a:lnTo>
                  <a:lnTo>
                    <a:pt x="2335830" y="3763316"/>
                  </a:lnTo>
                  <a:lnTo>
                    <a:pt x="2350422" y="3764268"/>
                  </a:lnTo>
                  <a:lnTo>
                    <a:pt x="2346298" y="3768396"/>
                  </a:lnTo>
                  <a:lnTo>
                    <a:pt x="2350740" y="3776016"/>
                  </a:lnTo>
                  <a:lnTo>
                    <a:pt x="2358988" y="3777603"/>
                  </a:lnTo>
                  <a:lnTo>
                    <a:pt x="2356026" y="3787144"/>
                  </a:lnTo>
                  <a:lnTo>
                    <a:pt x="2357058" y="3787213"/>
                  </a:lnTo>
                  <a:lnTo>
                    <a:pt x="2359897" y="3778078"/>
                  </a:lnTo>
                  <a:lnTo>
                    <a:pt x="2359579" y="3767923"/>
                  </a:lnTo>
                  <a:lnTo>
                    <a:pt x="2364975" y="3761577"/>
                  </a:lnTo>
                  <a:lnTo>
                    <a:pt x="2373544" y="3762211"/>
                  </a:lnTo>
                  <a:lnTo>
                    <a:pt x="2381796" y="3769510"/>
                  </a:lnTo>
                  <a:lnTo>
                    <a:pt x="2390683" y="3780299"/>
                  </a:lnTo>
                  <a:lnTo>
                    <a:pt x="2383066" y="3765384"/>
                  </a:lnTo>
                  <a:lnTo>
                    <a:pt x="2374496" y="3750787"/>
                  </a:lnTo>
                  <a:lnTo>
                    <a:pt x="2361801" y="3752057"/>
                  </a:lnTo>
                  <a:lnTo>
                    <a:pt x="2347836" y="3753961"/>
                  </a:lnTo>
                  <a:lnTo>
                    <a:pt x="2338315" y="3752374"/>
                  </a:lnTo>
                  <a:cubicBezTo>
                    <a:pt x="2337998" y="3746662"/>
                    <a:pt x="2337680" y="3740951"/>
                    <a:pt x="2337363" y="3735239"/>
                  </a:cubicBezTo>
                  <a:lnTo>
                    <a:pt x="2344662" y="3727940"/>
                  </a:lnTo>
                  <a:lnTo>
                    <a:pt x="2352279" y="3730161"/>
                  </a:lnTo>
                  <a:lnTo>
                    <a:pt x="2349740" y="3721593"/>
                  </a:lnTo>
                  <a:lnTo>
                    <a:pt x="2365610" y="3702554"/>
                  </a:lnTo>
                  <a:lnTo>
                    <a:pt x="2440512" y="3699698"/>
                  </a:lnTo>
                  <a:lnTo>
                    <a:pt x="2436386" y="3709218"/>
                  </a:lnTo>
                  <a:lnTo>
                    <a:pt x="2444321" y="3743806"/>
                  </a:lnTo>
                  <a:lnTo>
                    <a:pt x="2460190" y="3745710"/>
                  </a:lnTo>
                  <a:lnTo>
                    <a:pt x="2466537" y="3736508"/>
                  </a:lnTo>
                  <a:lnTo>
                    <a:pt x="2452572" y="3724767"/>
                  </a:lnTo>
                  <a:lnTo>
                    <a:pt x="2453525" y="3717468"/>
                  </a:lnTo>
                  <a:lnTo>
                    <a:pt x="2470346" y="3721593"/>
                  </a:lnTo>
                  <a:lnTo>
                    <a:pt x="2480185" y="3738094"/>
                  </a:lnTo>
                  <a:lnTo>
                    <a:pt x="2479233" y="3745710"/>
                  </a:lnTo>
                  <a:lnTo>
                    <a:pt x="2487802" y="3738094"/>
                  </a:lnTo>
                  <a:lnTo>
                    <a:pt x="2478915" y="3729844"/>
                  </a:lnTo>
                  <a:lnTo>
                    <a:pt x="2472568" y="3708900"/>
                  </a:lnTo>
                  <a:lnTo>
                    <a:pt x="2476376" y="3689861"/>
                  </a:lnTo>
                  <a:lnTo>
                    <a:pt x="2492245" y="3674947"/>
                  </a:lnTo>
                  <a:lnTo>
                    <a:pt x="2527157" y="3678754"/>
                  </a:lnTo>
                  <a:lnTo>
                    <a:pt x="2553818" y="3681610"/>
                  </a:lnTo>
                  <a:lnTo>
                    <a:pt x="2572861" y="3699698"/>
                  </a:lnTo>
                  <a:lnTo>
                    <a:pt x="2597299" y="3730161"/>
                  </a:lnTo>
                  <a:lnTo>
                    <a:pt x="2620785" y="3733017"/>
                  </a:lnTo>
                  <a:lnTo>
                    <a:pt x="2598251" y="3722228"/>
                  </a:lnTo>
                  <a:lnTo>
                    <a:pt x="2585873" y="3712391"/>
                  </a:lnTo>
                  <a:cubicBezTo>
                    <a:pt x="2585767" y="3706996"/>
                    <a:pt x="2585662" y="3701602"/>
                    <a:pt x="2585556" y="3696207"/>
                  </a:cubicBezTo>
                  <a:lnTo>
                    <a:pt x="2573495" y="3681610"/>
                  </a:lnTo>
                  <a:lnTo>
                    <a:pt x="2558896" y="3676216"/>
                  </a:lnTo>
                  <a:lnTo>
                    <a:pt x="2536362" y="3671456"/>
                  </a:lnTo>
                  <a:lnTo>
                    <a:pt x="2510971" y="3660032"/>
                  </a:lnTo>
                  <a:cubicBezTo>
                    <a:pt x="2511288" y="3655484"/>
                    <a:pt x="2511606" y="3650935"/>
                    <a:pt x="2511923" y="3646387"/>
                  </a:cubicBezTo>
                  <a:lnTo>
                    <a:pt x="2514145" y="3643214"/>
                  </a:lnTo>
                  <a:lnTo>
                    <a:pt x="2525888" y="3649560"/>
                  </a:lnTo>
                  <a:lnTo>
                    <a:pt x="2529062" y="3643214"/>
                  </a:lnTo>
                  <a:lnTo>
                    <a:pt x="2531283" y="3637819"/>
                  </a:lnTo>
                  <a:lnTo>
                    <a:pt x="2508749" y="3625444"/>
                  </a:lnTo>
                  <a:lnTo>
                    <a:pt x="2505258" y="3612751"/>
                  </a:lnTo>
                  <a:lnTo>
                    <a:pt x="2520175" y="3598788"/>
                  </a:lnTo>
                  <a:lnTo>
                    <a:pt x="2511606" y="3590538"/>
                  </a:lnTo>
                  <a:lnTo>
                    <a:pt x="2508432" y="3597836"/>
                  </a:lnTo>
                  <a:lnTo>
                    <a:pt x="2497006" y="3601010"/>
                  </a:lnTo>
                  <a:lnTo>
                    <a:pt x="2493832" y="3589586"/>
                  </a:lnTo>
                  <a:lnTo>
                    <a:pt x="2500815" y="3580066"/>
                  </a:lnTo>
                  <a:lnTo>
                    <a:pt x="2511288" y="3576893"/>
                  </a:lnTo>
                  <a:lnTo>
                    <a:pt x="2523031" y="3577527"/>
                  </a:lnTo>
                  <a:lnTo>
                    <a:pt x="2529379" y="3564834"/>
                  </a:lnTo>
                  <a:lnTo>
                    <a:pt x="2518906" y="3556901"/>
                  </a:lnTo>
                  <a:lnTo>
                    <a:pt x="2506845" y="3545160"/>
                  </a:lnTo>
                  <a:lnTo>
                    <a:pt x="2505575" y="3535958"/>
                  </a:lnTo>
                  <a:lnTo>
                    <a:pt x="2500497" y="3524217"/>
                  </a:lnTo>
                  <a:lnTo>
                    <a:pt x="2492880" y="3516918"/>
                  </a:lnTo>
                  <a:lnTo>
                    <a:pt x="2480185" y="3519457"/>
                  </a:lnTo>
                  <a:lnTo>
                    <a:pt x="2466537" y="3513110"/>
                  </a:lnTo>
                  <a:lnTo>
                    <a:pt x="2464316" y="3524534"/>
                  </a:lnTo>
                  <a:lnTo>
                    <a:pt x="2462094" y="3527707"/>
                  </a:lnTo>
                  <a:lnTo>
                    <a:pt x="2458920" y="3516283"/>
                  </a:lnTo>
                  <a:lnTo>
                    <a:pt x="2458920" y="3499148"/>
                  </a:lnTo>
                  <a:lnTo>
                    <a:pt x="2463046" y="3484551"/>
                  </a:lnTo>
                  <a:lnTo>
                    <a:pt x="2469394" y="3486455"/>
                  </a:lnTo>
                  <a:lnTo>
                    <a:pt x="2469394" y="3493753"/>
                  </a:lnTo>
                  <a:lnTo>
                    <a:pt x="2471615" y="3505494"/>
                  </a:lnTo>
                  <a:lnTo>
                    <a:pt x="2482406" y="3516283"/>
                  </a:lnTo>
                  <a:lnTo>
                    <a:pt x="2489706" y="3512476"/>
                  </a:lnTo>
                  <a:lnTo>
                    <a:pt x="2501882" y="3508519"/>
                  </a:lnTo>
                  <a:lnTo>
                    <a:pt x="2502823" y="3499157"/>
                  </a:lnTo>
                  <a:lnTo>
                    <a:pt x="2495167" y="3475027"/>
                  </a:lnTo>
                  <a:lnTo>
                    <a:pt x="2497081" y="3463279"/>
                  </a:lnTo>
                  <a:lnTo>
                    <a:pt x="2493891" y="3442642"/>
                  </a:lnTo>
                  <a:lnTo>
                    <a:pt x="2491339" y="3419147"/>
                  </a:lnTo>
                  <a:lnTo>
                    <a:pt x="2484002" y="3408034"/>
                  </a:lnTo>
                  <a:lnTo>
                    <a:pt x="2470923" y="3409939"/>
                  </a:lnTo>
                  <a:lnTo>
                    <a:pt x="2464543" y="3399462"/>
                  </a:lnTo>
                  <a:lnTo>
                    <a:pt x="2464543" y="3381682"/>
                  </a:lnTo>
                  <a:lnTo>
                    <a:pt x="2453059" y="3384857"/>
                  </a:lnTo>
                  <a:lnTo>
                    <a:pt x="2457206" y="3396604"/>
                  </a:lnTo>
                  <a:lnTo>
                    <a:pt x="2447636" y="3398827"/>
                  </a:lnTo>
                  <a:lnTo>
                    <a:pt x="2433600" y="3383904"/>
                  </a:lnTo>
                  <a:lnTo>
                    <a:pt x="2437109" y="3371523"/>
                  </a:lnTo>
                  <a:cubicBezTo>
                    <a:pt x="2437534" y="3355965"/>
                    <a:pt x="2437960" y="3340408"/>
                    <a:pt x="2438385" y="3324850"/>
                  </a:cubicBezTo>
                  <a:lnTo>
                    <a:pt x="2441575" y="3324850"/>
                  </a:lnTo>
                  <a:lnTo>
                    <a:pt x="2439661" y="3347075"/>
                  </a:lnTo>
                  <a:lnTo>
                    <a:pt x="2450507" y="3352472"/>
                  </a:lnTo>
                  <a:lnTo>
                    <a:pt x="2456887" y="3340725"/>
                  </a:lnTo>
                  <a:lnTo>
                    <a:pt x="2455292" y="3322627"/>
                  </a:lnTo>
                  <a:lnTo>
                    <a:pt x="2450188" y="3306117"/>
                  </a:lnTo>
                  <a:lnTo>
                    <a:pt x="2440618" y="3309292"/>
                  </a:lnTo>
                  <a:cubicBezTo>
                    <a:pt x="2440086" y="3293417"/>
                    <a:pt x="2439555" y="3277542"/>
                    <a:pt x="2439023" y="3261667"/>
                  </a:cubicBezTo>
                  <a:lnTo>
                    <a:pt x="2444446" y="3273097"/>
                  </a:lnTo>
                  <a:lnTo>
                    <a:pt x="2445403" y="3257540"/>
                  </a:lnTo>
                  <a:lnTo>
                    <a:pt x="2440937" y="3252143"/>
                  </a:lnTo>
                  <a:lnTo>
                    <a:pt x="2436471" y="3223884"/>
                  </a:lnTo>
                  <a:lnTo>
                    <a:pt x="2445722" y="3200706"/>
                  </a:lnTo>
                  <a:lnTo>
                    <a:pt x="2451145" y="3205469"/>
                  </a:lnTo>
                  <a:lnTo>
                    <a:pt x="2451145" y="3214042"/>
                  </a:lnTo>
                  <a:lnTo>
                    <a:pt x="2462310" y="3226742"/>
                  </a:lnTo>
                  <a:lnTo>
                    <a:pt x="2471880" y="3225789"/>
                  </a:lnTo>
                  <a:lnTo>
                    <a:pt x="2486235" y="3229599"/>
                  </a:lnTo>
                  <a:lnTo>
                    <a:pt x="2495167" y="3247697"/>
                  </a:lnTo>
                  <a:cubicBezTo>
                    <a:pt x="2495380" y="3241982"/>
                    <a:pt x="2495592" y="3236267"/>
                    <a:pt x="2495805" y="3230552"/>
                  </a:cubicBezTo>
                  <a:lnTo>
                    <a:pt x="2503461" y="3227377"/>
                  </a:lnTo>
                  <a:lnTo>
                    <a:pt x="2498038" y="3224202"/>
                  </a:lnTo>
                  <a:lnTo>
                    <a:pt x="2497081" y="3209597"/>
                  </a:lnTo>
                  <a:lnTo>
                    <a:pt x="2510479" y="3195626"/>
                  </a:lnTo>
                  <a:lnTo>
                    <a:pt x="2524515" y="3189277"/>
                  </a:lnTo>
                  <a:lnTo>
                    <a:pt x="2530895" y="3199754"/>
                  </a:lnTo>
                  <a:cubicBezTo>
                    <a:pt x="2531001" y="3205363"/>
                    <a:pt x="2531108" y="3210973"/>
                    <a:pt x="2531214" y="3216582"/>
                  </a:cubicBezTo>
                  <a:lnTo>
                    <a:pt x="2549397" y="3227059"/>
                  </a:lnTo>
                  <a:lnTo>
                    <a:pt x="2554182" y="3207056"/>
                  </a:lnTo>
                  <a:lnTo>
                    <a:pt x="2545569" y="3199436"/>
                  </a:lnTo>
                  <a:lnTo>
                    <a:pt x="2539189" y="3199436"/>
                  </a:lnTo>
                  <a:lnTo>
                    <a:pt x="2544612" y="3188959"/>
                  </a:lnTo>
                  <a:lnTo>
                    <a:pt x="2540465" y="3176577"/>
                  </a:lnTo>
                  <a:lnTo>
                    <a:pt x="2545250" y="3157527"/>
                  </a:lnTo>
                  <a:lnTo>
                    <a:pt x="2561200" y="3153082"/>
                  </a:lnTo>
                  <a:lnTo>
                    <a:pt x="2580659" y="3158162"/>
                  </a:lnTo>
                  <a:lnTo>
                    <a:pt x="2591824" y="3147684"/>
                  </a:lnTo>
                  <a:lnTo>
                    <a:pt x="2614474" y="3143239"/>
                  </a:lnTo>
                  <a:lnTo>
                    <a:pt x="2634571" y="3153399"/>
                  </a:lnTo>
                  <a:lnTo>
                    <a:pt x="2636804" y="3161972"/>
                  </a:lnTo>
                  <a:cubicBezTo>
                    <a:pt x="2636910" y="3170015"/>
                    <a:pt x="2637017" y="3178059"/>
                    <a:pt x="2637123" y="3186102"/>
                  </a:cubicBezTo>
                  <a:lnTo>
                    <a:pt x="2642546" y="3190229"/>
                  </a:lnTo>
                  <a:lnTo>
                    <a:pt x="2643503" y="3202929"/>
                  </a:lnTo>
                  <a:lnTo>
                    <a:pt x="2633295" y="3206421"/>
                  </a:lnTo>
                  <a:lnTo>
                    <a:pt x="2625639" y="3209597"/>
                  </a:lnTo>
                  <a:lnTo>
                    <a:pt x="2625639" y="3221027"/>
                  </a:lnTo>
                  <a:lnTo>
                    <a:pt x="2643822" y="3208326"/>
                  </a:lnTo>
                  <a:lnTo>
                    <a:pt x="2646055" y="3214359"/>
                  </a:lnTo>
                  <a:lnTo>
                    <a:pt x="2637442" y="3225154"/>
                  </a:lnTo>
                  <a:lnTo>
                    <a:pt x="2633614" y="3228329"/>
                  </a:lnTo>
                  <a:lnTo>
                    <a:pt x="2630424" y="3230870"/>
                  </a:lnTo>
                  <a:lnTo>
                    <a:pt x="2627872" y="3233410"/>
                  </a:lnTo>
                  <a:lnTo>
                    <a:pt x="2626277" y="3236584"/>
                  </a:lnTo>
                  <a:lnTo>
                    <a:pt x="2625001" y="3240712"/>
                  </a:lnTo>
                  <a:lnTo>
                    <a:pt x="2624044" y="3245157"/>
                  </a:lnTo>
                  <a:lnTo>
                    <a:pt x="2634571" y="3241029"/>
                  </a:lnTo>
                  <a:lnTo>
                    <a:pt x="2644779" y="3229282"/>
                  </a:lnTo>
                  <a:lnTo>
                    <a:pt x="2660729" y="3233410"/>
                  </a:lnTo>
                  <a:lnTo>
                    <a:pt x="2673808" y="3229917"/>
                  </a:lnTo>
                  <a:lnTo>
                    <a:pt x="2689758" y="3226742"/>
                  </a:lnTo>
                  <a:lnTo>
                    <a:pt x="2703475" y="3244522"/>
                  </a:lnTo>
                  <a:lnTo>
                    <a:pt x="2699647" y="3276273"/>
                  </a:lnTo>
                  <a:lnTo>
                    <a:pt x="2684654" y="3287068"/>
                  </a:lnTo>
                  <a:lnTo>
                    <a:pt x="2683059" y="3296592"/>
                  </a:lnTo>
                  <a:lnTo>
                    <a:pt x="2678593" y="3295322"/>
                  </a:lnTo>
                  <a:lnTo>
                    <a:pt x="2677317" y="3280400"/>
                  </a:lnTo>
                  <a:lnTo>
                    <a:pt x="2665514" y="3281669"/>
                  </a:lnTo>
                  <a:lnTo>
                    <a:pt x="2650840" y="3297862"/>
                  </a:lnTo>
                  <a:lnTo>
                    <a:pt x="2653711" y="3273415"/>
                  </a:lnTo>
                  <a:lnTo>
                    <a:pt x="2643184" y="3281035"/>
                  </a:lnTo>
                  <a:lnTo>
                    <a:pt x="2637123" y="3292465"/>
                  </a:lnTo>
                  <a:lnTo>
                    <a:pt x="2631700" y="3308340"/>
                  </a:lnTo>
                  <a:lnTo>
                    <a:pt x="2642546" y="3317547"/>
                  </a:lnTo>
                  <a:lnTo>
                    <a:pt x="2641589" y="3329295"/>
                  </a:lnTo>
                  <a:lnTo>
                    <a:pt x="2633295" y="3341995"/>
                  </a:lnTo>
                  <a:lnTo>
                    <a:pt x="2611922" y="3326437"/>
                  </a:lnTo>
                  <a:lnTo>
                    <a:pt x="2610646" y="3332788"/>
                  </a:lnTo>
                  <a:lnTo>
                    <a:pt x="2600118" y="3338185"/>
                  </a:lnTo>
                  <a:lnTo>
                    <a:pt x="2613836" y="3345487"/>
                  </a:lnTo>
                  <a:lnTo>
                    <a:pt x="2623406" y="3351521"/>
                  </a:lnTo>
                  <a:lnTo>
                    <a:pt x="2619578" y="3361362"/>
                  </a:lnTo>
                  <a:lnTo>
                    <a:pt x="2601394" y="3364538"/>
                  </a:lnTo>
                  <a:lnTo>
                    <a:pt x="2589910" y="3350885"/>
                  </a:lnTo>
                  <a:lnTo>
                    <a:pt x="2585444" y="3365808"/>
                  </a:lnTo>
                  <a:lnTo>
                    <a:pt x="2574917" y="3368983"/>
                  </a:lnTo>
                  <a:lnTo>
                    <a:pt x="2595014" y="3377237"/>
                  </a:lnTo>
                  <a:lnTo>
                    <a:pt x="2582573" y="3389937"/>
                  </a:lnTo>
                  <a:lnTo>
                    <a:pt x="2569813" y="3402954"/>
                  </a:lnTo>
                  <a:lnTo>
                    <a:pt x="2585763" y="3402637"/>
                  </a:lnTo>
                  <a:lnTo>
                    <a:pt x="2588953" y="3413114"/>
                  </a:lnTo>
                  <a:lnTo>
                    <a:pt x="2577788" y="3423909"/>
                  </a:lnTo>
                  <a:lnTo>
                    <a:pt x="2575874" y="3453119"/>
                  </a:lnTo>
                  <a:lnTo>
                    <a:pt x="2562157" y="3465819"/>
                  </a:lnTo>
                  <a:lnTo>
                    <a:pt x="2563114" y="3482964"/>
                  </a:lnTo>
                  <a:lnTo>
                    <a:pt x="2585444" y="3482964"/>
                  </a:lnTo>
                  <a:lnTo>
                    <a:pt x="2587996" y="3499474"/>
                  </a:lnTo>
                  <a:lnTo>
                    <a:pt x="2580659" y="3508999"/>
                  </a:lnTo>
                  <a:lnTo>
                    <a:pt x="2566623" y="3502967"/>
                  </a:lnTo>
                  <a:lnTo>
                    <a:pt x="2560243" y="3513762"/>
                  </a:lnTo>
                  <a:lnTo>
                    <a:pt x="2567491" y="3516467"/>
                  </a:lnTo>
                  <a:lnTo>
                    <a:pt x="2568100" y="3516283"/>
                  </a:lnTo>
                  <a:lnTo>
                    <a:pt x="2562070" y="3526755"/>
                  </a:lnTo>
                  <a:lnTo>
                    <a:pt x="2582699" y="3515014"/>
                  </a:lnTo>
                  <a:lnTo>
                    <a:pt x="2599838" y="3521043"/>
                  </a:lnTo>
                  <a:lnTo>
                    <a:pt x="2608407" y="3520091"/>
                  </a:lnTo>
                  <a:lnTo>
                    <a:pt x="2614755" y="3530563"/>
                  </a:lnTo>
                  <a:lnTo>
                    <a:pt x="2615707" y="3540083"/>
                  </a:lnTo>
                  <a:lnTo>
                    <a:pt x="2613803" y="3551507"/>
                  </a:lnTo>
                  <a:lnTo>
                    <a:pt x="2601108" y="3567373"/>
                  </a:lnTo>
                  <a:lnTo>
                    <a:pt x="2625546" y="3572768"/>
                  </a:lnTo>
                  <a:lnTo>
                    <a:pt x="2632211" y="3589268"/>
                  </a:lnTo>
                  <a:lnTo>
                    <a:pt x="2641415" y="3572450"/>
                  </a:lnTo>
                  <a:lnTo>
                    <a:pt x="2656332" y="3581970"/>
                  </a:lnTo>
                  <a:lnTo>
                    <a:pt x="2676645" y="3598471"/>
                  </a:lnTo>
                  <a:lnTo>
                    <a:pt x="2687118" y="3589903"/>
                  </a:lnTo>
                  <a:lnTo>
                    <a:pt x="2716952" y="3583239"/>
                  </a:lnTo>
                  <a:lnTo>
                    <a:pt x="2718857" y="3591807"/>
                  </a:lnTo>
                  <a:lnTo>
                    <a:pt x="2705527" y="3618462"/>
                  </a:lnTo>
                  <a:lnTo>
                    <a:pt x="2698227" y="3624809"/>
                  </a:lnTo>
                  <a:lnTo>
                    <a:pt x="2683310" y="3633059"/>
                  </a:lnTo>
                  <a:lnTo>
                    <a:pt x="2687753" y="3662571"/>
                  </a:lnTo>
                  <a:lnTo>
                    <a:pt x="2695370" y="3664792"/>
                  </a:lnTo>
                  <a:lnTo>
                    <a:pt x="2708066" y="3651782"/>
                  </a:lnTo>
                  <a:lnTo>
                    <a:pt x="2732187" y="3647339"/>
                  </a:lnTo>
                  <a:lnTo>
                    <a:pt x="2758530" y="3660032"/>
                  </a:lnTo>
                  <a:lnTo>
                    <a:pt x="2754404" y="3641945"/>
                  </a:lnTo>
                  <a:lnTo>
                    <a:pt x="2768051" y="3643214"/>
                  </a:lnTo>
                  <a:cubicBezTo>
                    <a:pt x="2768263" y="3639300"/>
                    <a:pt x="2768474" y="3635387"/>
                    <a:pt x="2768686" y="3631473"/>
                  </a:cubicBezTo>
                  <a:lnTo>
                    <a:pt x="2805820" y="3609895"/>
                  </a:lnTo>
                  <a:lnTo>
                    <a:pt x="2817563" y="3614020"/>
                  </a:lnTo>
                  <a:lnTo>
                    <a:pt x="2814389" y="3622588"/>
                  </a:lnTo>
                  <a:lnTo>
                    <a:pt x="2828989" y="3614020"/>
                  </a:lnTo>
                  <a:lnTo>
                    <a:pt x="2832162" y="3598154"/>
                  </a:lnTo>
                  <a:lnTo>
                    <a:pt x="2850888" y="3576893"/>
                  </a:lnTo>
                  <a:lnTo>
                    <a:pt x="2881674" y="3576575"/>
                  </a:lnTo>
                  <a:lnTo>
                    <a:pt x="2881674" y="3581970"/>
                  </a:lnTo>
                  <a:lnTo>
                    <a:pt x="2859457" y="3581335"/>
                  </a:lnTo>
                  <a:lnTo>
                    <a:pt x="2855331" y="3595615"/>
                  </a:lnTo>
                  <a:lnTo>
                    <a:pt x="2845810" y="3601010"/>
                  </a:lnTo>
                  <a:lnTo>
                    <a:pt x="2847079" y="3608308"/>
                  </a:lnTo>
                  <a:lnTo>
                    <a:pt x="2854379" y="3613703"/>
                  </a:lnTo>
                  <a:lnTo>
                    <a:pt x="2871518" y="3593711"/>
                  </a:lnTo>
                  <a:lnTo>
                    <a:pt x="2890243" y="3590538"/>
                  </a:lnTo>
                  <a:lnTo>
                    <a:pt x="2893417" y="3582922"/>
                  </a:lnTo>
                  <a:lnTo>
                    <a:pt x="2899765" y="3580383"/>
                  </a:lnTo>
                  <a:lnTo>
                    <a:pt x="2913412" y="3595298"/>
                  </a:lnTo>
                  <a:lnTo>
                    <a:pt x="2926425" y="3613068"/>
                  </a:lnTo>
                  <a:lnTo>
                    <a:pt x="2931821" y="3619414"/>
                  </a:lnTo>
                  <a:lnTo>
                    <a:pt x="2941342" y="3618462"/>
                  </a:lnTo>
                  <a:lnTo>
                    <a:pt x="2949911" y="3630838"/>
                  </a:lnTo>
                  <a:lnTo>
                    <a:pt x="2953085" y="3623222"/>
                  </a:lnTo>
                  <a:lnTo>
                    <a:pt x="2964828" y="3624492"/>
                  </a:lnTo>
                  <a:lnTo>
                    <a:pt x="2968954" y="3637185"/>
                  </a:lnTo>
                  <a:lnTo>
                    <a:pt x="2976572" y="3640041"/>
                  </a:lnTo>
                  <a:lnTo>
                    <a:pt x="2969907" y="3643214"/>
                  </a:lnTo>
                  <a:lnTo>
                    <a:pt x="2980698" y="3654638"/>
                  </a:lnTo>
                  <a:lnTo>
                    <a:pt x="2976572" y="3663205"/>
                  </a:lnTo>
                  <a:lnTo>
                    <a:pt x="2967368" y="3668600"/>
                  </a:lnTo>
                  <a:lnTo>
                    <a:pt x="2996884" y="3682880"/>
                  </a:lnTo>
                  <a:lnTo>
                    <a:pt x="3010849" y="3681928"/>
                  </a:lnTo>
                  <a:lnTo>
                    <a:pt x="3020370" y="3682562"/>
                  </a:lnTo>
                  <a:lnTo>
                    <a:pt x="3025449" y="3695255"/>
                  </a:lnTo>
                  <a:lnTo>
                    <a:pt x="3034018" y="3687957"/>
                  </a:lnTo>
                  <a:lnTo>
                    <a:pt x="3042587" y="3696525"/>
                  </a:lnTo>
                  <a:lnTo>
                    <a:pt x="3047983" y="3697477"/>
                  </a:lnTo>
                  <a:cubicBezTo>
                    <a:pt x="3048927" y="3697626"/>
                    <a:pt x="3047415" y="3699228"/>
                    <a:pt x="3048253" y="3697418"/>
                  </a:cubicBezTo>
                  <a:lnTo>
                    <a:pt x="3053010" y="3686615"/>
                  </a:lnTo>
                  <a:lnTo>
                    <a:pt x="3058403" y="3678990"/>
                  </a:lnTo>
                  <a:lnTo>
                    <a:pt x="3051107" y="3676130"/>
                  </a:lnTo>
                  <a:lnTo>
                    <a:pt x="3044446" y="3662468"/>
                  </a:lnTo>
                  <a:lnTo>
                    <a:pt x="3053010" y="3651665"/>
                  </a:lnTo>
                  <a:lnTo>
                    <a:pt x="3065698" y="3656113"/>
                  </a:lnTo>
                  <a:lnTo>
                    <a:pt x="3076165" y="3645310"/>
                  </a:lnTo>
                  <a:lnTo>
                    <a:pt x="3086632" y="3630695"/>
                  </a:lnTo>
                  <a:lnTo>
                    <a:pt x="3141504" y="3610996"/>
                  </a:lnTo>
                  <a:lnTo>
                    <a:pt x="3188765" y="3602099"/>
                  </a:lnTo>
                  <a:lnTo>
                    <a:pt x="3213822" y="3577316"/>
                  </a:lnTo>
                  <a:lnTo>
                    <a:pt x="3238880" y="3549991"/>
                  </a:lnTo>
                  <a:lnTo>
                    <a:pt x="3272818" y="3544590"/>
                  </a:lnTo>
                  <a:lnTo>
                    <a:pt x="3302317" y="3522031"/>
                  </a:lnTo>
                  <a:lnTo>
                    <a:pt x="3339110" y="3514088"/>
                  </a:lnTo>
                  <a:lnTo>
                    <a:pt x="3386687" y="3502014"/>
                  </a:lnTo>
                  <a:lnTo>
                    <a:pt x="3430776" y="3504873"/>
                  </a:lnTo>
                  <a:lnTo>
                    <a:pt x="3456785" y="3522666"/>
                  </a:lnTo>
                  <a:lnTo>
                    <a:pt x="3463129" y="3542683"/>
                  </a:lnTo>
                  <a:lnTo>
                    <a:pt x="3461860" y="3548085"/>
                  </a:lnTo>
                  <a:lnTo>
                    <a:pt x="3456785" y="3538553"/>
                  </a:lnTo>
                  <a:lnTo>
                    <a:pt x="3446001" y="3522031"/>
                  </a:lnTo>
                  <a:lnTo>
                    <a:pt x="3437754" y="3516629"/>
                  </a:lnTo>
                  <a:lnTo>
                    <a:pt x="3427921" y="3526161"/>
                  </a:lnTo>
                  <a:lnTo>
                    <a:pt x="3431093" y="3542048"/>
                  </a:lnTo>
                  <a:lnTo>
                    <a:pt x="3434899" y="3563971"/>
                  </a:lnTo>
                  <a:lnTo>
                    <a:pt x="3458054" y="3574139"/>
                  </a:lnTo>
                  <a:lnTo>
                    <a:pt x="3465666" y="3582718"/>
                  </a:lnTo>
                  <a:lnTo>
                    <a:pt x="3486600" y="3581447"/>
                  </a:lnTo>
                  <a:lnTo>
                    <a:pt x="3509120" y="3573821"/>
                  </a:lnTo>
                  <a:lnTo>
                    <a:pt x="3545596" y="3546178"/>
                  </a:lnTo>
                  <a:lnTo>
                    <a:pt x="3551623" y="3527115"/>
                  </a:lnTo>
                  <a:lnTo>
                    <a:pt x="3556063" y="3529339"/>
                  </a:lnTo>
                  <a:lnTo>
                    <a:pt x="3553843" y="3545861"/>
                  </a:lnTo>
                  <a:lnTo>
                    <a:pt x="3537350" y="3563018"/>
                  </a:lnTo>
                  <a:lnTo>
                    <a:pt x="3512292" y="3580176"/>
                  </a:lnTo>
                  <a:lnTo>
                    <a:pt x="3500556" y="3581447"/>
                  </a:lnTo>
                  <a:lnTo>
                    <a:pt x="3506900" y="3602099"/>
                  </a:lnTo>
                  <a:lnTo>
                    <a:pt x="3515464" y="3595744"/>
                  </a:lnTo>
                  <a:lnTo>
                    <a:pt x="3533226" y="3583035"/>
                  </a:lnTo>
                  <a:lnTo>
                    <a:pt x="3547817" y="3570008"/>
                  </a:lnTo>
                  <a:lnTo>
                    <a:pt x="3548486" y="3570035"/>
                  </a:lnTo>
                  <a:lnTo>
                    <a:pt x="3560714" y="3555040"/>
                  </a:lnTo>
                  <a:lnTo>
                    <a:pt x="3566741" y="3539165"/>
                  </a:lnTo>
                  <a:lnTo>
                    <a:pt x="3585771" y="3539165"/>
                  </a:lnTo>
                  <a:lnTo>
                    <a:pt x="3609241" y="3538847"/>
                  </a:lnTo>
                  <a:lnTo>
                    <a:pt x="3606704" y="3518845"/>
                  </a:lnTo>
                  <a:lnTo>
                    <a:pt x="3596555" y="3527417"/>
                  </a:lnTo>
                  <a:lnTo>
                    <a:pt x="3585771" y="3521067"/>
                  </a:lnTo>
                  <a:lnTo>
                    <a:pt x="3578159" y="3514717"/>
                  </a:lnTo>
                  <a:lnTo>
                    <a:pt x="3562617" y="3528370"/>
                  </a:lnTo>
                  <a:lnTo>
                    <a:pt x="3556274" y="3522655"/>
                  </a:lnTo>
                  <a:lnTo>
                    <a:pt x="3566424" y="3510907"/>
                  </a:lnTo>
                  <a:lnTo>
                    <a:pt x="3567375" y="3495032"/>
                  </a:lnTo>
                  <a:lnTo>
                    <a:pt x="3567375" y="3487412"/>
                  </a:lnTo>
                  <a:lnTo>
                    <a:pt x="3575939" y="3481062"/>
                  </a:lnTo>
                  <a:lnTo>
                    <a:pt x="3586722" y="3486460"/>
                  </a:lnTo>
                  <a:lnTo>
                    <a:pt x="3611779" y="3480745"/>
                  </a:lnTo>
                  <a:lnTo>
                    <a:pt x="3634932" y="3463917"/>
                  </a:lnTo>
                  <a:lnTo>
                    <a:pt x="3654914" y="3438200"/>
                  </a:lnTo>
                  <a:lnTo>
                    <a:pt x="3667283" y="3406449"/>
                  </a:lnTo>
                  <a:lnTo>
                    <a:pt x="3670138" y="3375969"/>
                  </a:lnTo>
                  <a:lnTo>
                    <a:pt x="3668869" y="3359142"/>
                  </a:lnTo>
                  <a:lnTo>
                    <a:pt x="3678384" y="3375969"/>
                  </a:lnTo>
                  <a:lnTo>
                    <a:pt x="3674578" y="3399147"/>
                  </a:lnTo>
                  <a:lnTo>
                    <a:pt x="3669186" y="3428675"/>
                  </a:lnTo>
                  <a:lnTo>
                    <a:pt x="3653645" y="3454392"/>
                  </a:lnTo>
                  <a:lnTo>
                    <a:pt x="3630809" y="3477570"/>
                  </a:lnTo>
                  <a:lnTo>
                    <a:pt x="3645716" y="3486777"/>
                  </a:lnTo>
                  <a:lnTo>
                    <a:pt x="3655231" y="3484555"/>
                  </a:lnTo>
                  <a:lnTo>
                    <a:pt x="3666966" y="3492810"/>
                  </a:lnTo>
                  <a:lnTo>
                    <a:pt x="3674261" y="3493762"/>
                  </a:lnTo>
                  <a:lnTo>
                    <a:pt x="3685996" y="3483285"/>
                  </a:lnTo>
                  <a:cubicBezTo>
                    <a:pt x="3685890" y="3468892"/>
                    <a:pt x="3685785" y="3454498"/>
                    <a:pt x="3685679" y="3440105"/>
                  </a:cubicBezTo>
                  <a:lnTo>
                    <a:pt x="3704392" y="3434707"/>
                  </a:lnTo>
                  <a:lnTo>
                    <a:pt x="3704870" y="3434453"/>
                  </a:lnTo>
                  <a:lnTo>
                    <a:pt x="3687725" y="3417674"/>
                  </a:lnTo>
                  <a:lnTo>
                    <a:pt x="3695980" y="3386333"/>
                  </a:lnTo>
                  <a:lnTo>
                    <a:pt x="3693757" y="3363862"/>
                  </a:lnTo>
                  <a:lnTo>
                    <a:pt x="3677565" y="3340116"/>
                  </a:lnTo>
                  <a:lnTo>
                    <a:pt x="3675025" y="3289461"/>
                  </a:lnTo>
                  <a:lnTo>
                    <a:pt x="3674090" y="3289477"/>
                  </a:lnTo>
                  <a:lnTo>
                    <a:pt x="3655659" y="3250015"/>
                  </a:lnTo>
                  <a:cubicBezTo>
                    <a:pt x="3655235" y="3234845"/>
                    <a:pt x="3654812" y="3219675"/>
                    <a:pt x="3654388" y="3204505"/>
                  </a:cubicBezTo>
                  <a:lnTo>
                    <a:pt x="3668688" y="3170454"/>
                  </a:lnTo>
                  <a:lnTo>
                    <a:pt x="3696652" y="3126857"/>
                  </a:lnTo>
                  <a:lnTo>
                    <a:pt x="3697606" y="3085805"/>
                  </a:lnTo>
                  <a:lnTo>
                    <a:pt x="3709046" y="3063529"/>
                  </a:lnTo>
                  <a:lnTo>
                    <a:pt x="3745590" y="3029479"/>
                  </a:lnTo>
                  <a:lnTo>
                    <a:pt x="3771013" y="3028842"/>
                  </a:lnTo>
                  <a:lnTo>
                    <a:pt x="3796753" y="3017386"/>
                  </a:lnTo>
                  <a:lnTo>
                    <a:pt x="3810100" y="3007203"/>
                  </a:lnTo>
                  <a:lnTo>
                    <a:pt x="3815502" y="3012612"/>
                  </a:lnTo>
                  <a:cubicBezTo>
                    <a:pt x="3815926" y="3019401"/>
                    <a:pt x="3816349" y="3026190"/>
                    <a:pt x="3816773" y="3032979"/>
                  </a:cubicBezTo>
                  <a:lnTo>
                    <a:pt x="3826307" y="3045390"/>
                  </a:lnTo>
                  <a:lnTo>
                    <a:pt x="3859673" y="3073712"/>
                  </a:lnTo>
                  <a:lnTo>
                    <a:pt x="3854271" y="3098216"/>
                  </a:lnTo>
                  <a:lnTo>
                    <a:pt x="3863805" y="3104262"/>
                  </a:lnTo>
                  <a:lnTo>
                    <a:pt x="3860627" y="3083260"/>
                  </a:lnTo>
                  <a:lnTo>
                    <a:pt x="3862851" y="3077850"/>
                  </a:lnTo>
                  <a:lnTo>
                    <a:pt x="3872385" y="3090261"/>
                  </a:lnTo>
                  <a:lnTo>
                    <a:pt x="3874609" y="3098853"/>
                  </a:lnTo>
                  <a:lnTo>
                    <a:pt x="3877787" y="3109354"/>
                  </a:lnTo>
                  <a:lnTo>
                    <a:pt x="3882236" y="3117628"/>
                  </a:lnTo>
                  <a:lnTo>
                    <a:pt x="3891769" y="3131312"/>
                  </a:lnTo>
                  <a:lnTo>
                    <a:pt x="3922594" y="3142768"/>
                  </a:lnTo>
                  <a:lnTo>
                    <a:pt x="3948969" y="3135131"/>
                  </a:lnTo>
                  <a:lnTo>
                    <a:pt x="3957232" y="3136085"/>
                  </a:lnTo>
                  <a:lnTo>
                    <a:pt x="3960410" y="3122083"/>
                  </a:lnTo>
                  <a:lnTo>
                    <a:pt x="3982654" y="3104262"/>
                  </a:lnTo>
                  <a:lnTo>
                    <a:pt x="3985832" y="3076895"/>
                  </a:lnTo>
                  <a:lnTo>
                    <a:pt x="3981383" y="2976653"/>
                  </a:lnTo>
                  <a:lnTo>
                    <a:pt x="3982501" y="2975985"/>
                  </a:lnTo>
                  <a:lnTo>
                    <a:pt x="3991573" y="2935037"/>
                  </a:lnTo>
                  <a:lnTo>
                    <a:pt x="3999828" y="2921399"/>
                  </a:lnTo>
                  <a:lnTo>
                    <a:pt x="4005225" y="2901414"/>
                  </a:lnTo>
                  <a:lnTo>
                    <a:pt x="3997605" y="2889994"/>
                  </a:lnTo>
                  <a:lnTo>
                    <a:pt x="3978555" y="2901414"/>
                  </a:lnTo>
                  <a:lnTo>
                    <a:pt x="3973475" y="2914104"/>
                  </a:lnTo>
                  <a:lnTo>
                    <a:pt x="3963950" y="2918545"/>
                  </a:lnTo>
                  <a:lnTo>
                    <a:pt x="3940455" y="2894434"/>
                  </a:lnTo>
                  <a:lnTo>
                    <a:pt x="3928073" y="2902364"/>
                  </a:lnTo>
                  <a:lnTo>
                    <a:pt x="3921723" y="2899193"/>
                  </a:lnTo>
                  <a:lnTo>
                    <a:pt x="3919500" y="2896020"/>
                  </a:lnTo>
                  <a:lnTo>
                    <a:pt x="3916960" y="2868741"/>
                  </a:lnTo>
                  <a:lnTo>
                    <a:pt x="3900133" y="2852882"/>
                  </a:lnTo>
                  <a:lnTo>
                    <a:pt x="3898545" y="2845269"/>
                  </a:lnTo>
                  <a:lnTo>
                    <a:pt x="3912515" y="2834801"/>
                  </a:lnTo>
                  <a:lnTo>
                    <a:pt x="3932518" y="2828459"/>
                  </a:lnTo>
                  <a:lnTo>
                    <a:pt x="3930295" y="2824018"/>
                  </a:lnTo>
                  <a:lnTo>
                    <a:pt x="3908070" y="2817036"/>
                  </a:lnTo>
                  <a:lnTo>
                    <a:pt x="3901403" y="2808469"/>
                  </a:lnTo>
                  <a:cubicBezTo>
                    <a:pt x="3901720" y="2801174"/>
                    <a:pt x="3902038" y="2793878"/>
                    <a:pt x="3902355" y="2786583"/>
                  </a:cubicBezTo>
                  <a:lnTo>
                    <a:pt x="3911880" y="2779921"/>
                  </a:lnTo>
                  <a:lnTo>
                    <a:pt x="3895688" y="2767550"/>
                  </a:lnTo>
                  <a:lnTo>
                    <a:pt x="3898863" y="2748515"/>
                  </a:lnTo>
                  <a:lnTo>
                    <a:pt x="3935693" y="2730435"/>
                  </a:lnTo>
                  <a:lnTo>
                    <a:pt x="3953790" y="2723772"/>
                  </a:lnTo>
                  <a:cubicBezTo>
                    <a:pt x="3954002" y="2718591"/>
                    <a:pt x="3954213" y="2713410"/>
                    <a:pt x="3954425" y="2708229"/>
                  </a:cubicBezTo>
                  <a:lnTo>
                    <a:pt x="3974745" y="2704740"/>
                  </a:lnTo>
                  <a:lnTo>
                    <a:pt x="3988398" y="2696176"/>
                  </a:lnTo>
                  <a:lnTo>
                    <a:pt x="4018878" y="2695858"/>
                  </a:lnTo>
                  <a:lnTo>
                    <a:pt x="4031578" y="2681900"/>
                  </a:lnTo>
                  <a:lnTo>
                    <a:pt x="4043325" y="2689514"/>
                  </a:lnTo>
                  <a:lnTo>
                    <a:pt x="4051898" y="2686343"/>
                  </a:lnTo>
                  <a:lnTo>
                    <a:pt x="4094125" y="2683804"/>
                  </a:lnTo>
                  <a:lnTo>
                    <a:pt x="4084283" y="2673338"/>
                  </a:lnTo>
                  <a:lnTo>
                    <a:pt x="4090633" y="2665722"/>
                  </a:lnTo>
                  <a:lnTo>
                    <a:pt x="4100158" y="2670164"/>
                  </a:lnTo>
                  <a:lnTo>
                    <a:pt x="4106508" y="2664770"/>
                  </a:lnTo>
                  <a:lnTo>
                    <a:pt x="4121431" y="2670800"/>
                  </a:lnTo>
                  <a:lnTo>
                    <a:pt x="4137306" y="2662232"/>
                  </a:lnTo>
                  <a:lnTo>
                    <a:pt x="4172548" y="2675557"/>
                  </a:lnTo>
                  <a:lnTo>
                    <a:pt x="4198583" y="2678411"/>
                  </a:lnTo>
                  <a:lnTo>
                    <a:pt x="4233826" y="2701568"/>
                  </a:lnTo>
                  <a:lnTo>
                    <a:pt x="4281451" y="2699030"/>
                  </a:lnTo>
                  <a:lnTo>
                    <a:pt x="4298278" y="2706010"/>
                  </a:lnTo>
                  <a:lnTo>
                    <a:pt x="4304311" y="2704740"/>
                  </a:lnTo>
                  <a:lnTo>
                    <a:pt x="4319503" y="2701170"/>
                  </a:lnTo>
                  <a:lnTo>
                    <a:pt x="4319241" y="2700844"/>
                  </a:lnTo>
                  <a:lnTo>
                    <a:pt x="4330673" y="2684654"/>
                  </a:lnTo>
                  <a:lnTo>
                    <a:pt x="4340199" y="2673226"/>
                  </a:lnTo>
                  <a:lnTo>
                    <a:pt x="4327179" y="2643387"/>
                  </a:lnTo>
                  <a:lnTo>
                    <a:pt x="4338929" y="2636086"/>
                  </a:lnTo>
                  <a:lnTo>
                    <a:pt x="4358935" y="2655767"/>
                  </a:lnTo>
                  <a:lnTo>
                    <a:pt x="4370684" y="2637673"/>
                  </a:lnTo>
                  <a:lnTo>
                    <a:pt x="4385609" y="2629102"/>
                  </a:lnTo>
                  <a:lnTo>
                    <a:pt x="4403710" y="2637673"/>
                  </a:lnTo>
                  <a:lnTo>
                    <a:pt x="4434830" y="2595137"/>
                  </a:lnTo>
                  <a:lnTo>
                    <a:pt x="4447532" y="2602438"/>
                  </a:lnTo>
                  <a:lnTo>
                    <a:pt x="4488814" y="2603073"/>
                  </a:lnTo>
                  <a:lnTo>
                    <a:pt x="4533589" y="2606882"/>
                  </a:lnTo>
                  <a:lnTo>
                    <a:pt x="4546292" y="2604978"/>
                  </a:lnTo>
                  <a:lnTo>
                    <a:pt x="4545974" y="2601803"/>
                  </a:lnTo>
                  <a:lnTo>
                    <a:pt x="4542799" y="2596406"/>
                  </a:lnTo>
                  <a:lnTo>
                    <a:pt x="4551055" y="2591010"/>
                  </a:lnTo>
                  <a:lnTo>
                    <a:pt x="4552325" y="2587835"/>
                  </a:lnTo>
                  <a:lnTo>
                    <a:pt x="4513901" y="2580852"/>
                  </a:lnTo>
                  <a:lnTo>
                    <a:pt x="4525651" y="2574503"/>
                  </a:lnTo>
                  <a:lnTo>
                    <a:pt x="4517077" y="2563711"/>
                  </a:lnTo>
                  <a:lnTo>
                    <a:pt x="4471666" y="2553870"/>
                  </a:lnTo>
                  <a:lnTo>
                    <a:pt x="4444992" y="2563393"/>
                  </a:lnTo>
                  <a:lnTo>
                    <a:pt x="4436418" y="2563393"/>
                  </a:lnTo>
                  <a:lnTo>
                    <a:pt x="4401487" y="2524983"/>
                  </a:lnTo>
                  <a:lnTo>
                    <a:pt x="4387832" y="2528158"/>
                  </a:lnTo>
                  <a:lnTo>
                    <a:pt x="4373860" y="2514506"/>
                  </a:lnTo>
                  <a:lnTo>
                    <a:pt x="4379893" y="2501808"/>
                  </a:lnTo>
                  <a:lnTo>
                    <a:pt x="4369414" y="2499904"/>
                  </a:lnTo>
                  <a:lnTo>
                    <a:pt x="4375765" y="2491335"/>
                  </a:lnTo>
                  <a:lnTo>
                    <a:pt x="4396724" y="2507842"/>
                  </a:lnTo>
                  <a:lnTo>
                    <a:pt x="4403392" y="2503713"/>
                  </a:lnTo>
                  <a:lnTo>
                    <a:pt x="4391325" y="2471016"/>
                  </a:lnTo>
                  <a:lnTo>
                    <a:pt x="4401805" y="2451021"/>
                  </a:lnTo>
                  <a:lnTo>
                    <a:pt x="4397676" y="2448164"/>
                  </a:lnTo>
                  <a:lnTo>
                    <a:pt x="4380528" y="2468480"/>
                  </a:lnTo>
                  <a:lnTo>
                    <a:pt x="4359570" y="2472606"/>
                  </a:lnTo>
                  <a:lnTo>
                    <a:pt x="4349091" y="2486252"/>
                  </a:lnTo>
                  <a:lnTo>
                    <a:pt x="4327179" y="2492603"/>
                  </a:lnTo>
                  <a:lnTo>
                    <a:pt x="4309714" y="2479268"/>
                  </a:lnTo>
                  <a:lnTo>
                    <a:pt x="4297606" y="2480204"/>
                  </a:lnTo>
                  <a:lnTo>
                    <a:pt x="4286617" y="2491790"/>
                  </a:lnTo>
                  <a:lnTo>
                    <a:pt x="4260884" y="2493060"/>
                  </a:lnTo>
                  <a:lnTo>
                    <a:pt x="4248176" y="2488934"/>
                  </a:lnTo>
                  <a:lnTo>
                    <a:pt x="4217677" y="2493380"/>
                  </a:lnTo>
                  <a:lnTo>
                    <a:pt x="4197662" y="2505443"/>
                  </a:lnTo>
                  <a:lnTo>
                    <a:pt x="4175423" y="2500996"/>
                  </a:lnTo>
                  <a:lnTo>
                    <a:pt x="4168116" y="2513693"/>
                  </a:lnTo>
                  <a:lnTo>
                    <a:pt x="4140793" y="2519406"/>
                  </a:lnTo>
                  <a:lnTo>
                    <a:pt x="4136028" y="2493060"/>
                  </a:lnTo>
                  <a:lnTo>
                    <a:pt x="4129674" y="2500363"/>
                  </a:lnTo>
                  <a:lnTo>
                    <a:pt x="4135393" y="2520675"/>
                  </a:lnTo>
                  <a:lnTo>
                    <a:pt x="4122685" y="2517183"/>
                  </a:lnTo>
                  <a:lnTo>
                    <a:pt x="4110930" y="2528926"/>
                  </a:lnTo>
                  <a:lnTo>
                    <a:pt x="4100446" y="2519722"/>
                  </a:lnTo>
                  <a:lnTo>
                    <a:pt x="4091232" y="2531465"/>
                  </a:lnTo>
                  <a:lnTo>
                    <a:pt x="4071853" y="2540033"/>
                  </a:lnTo>
                  <a:lnTo>
                    <a:pt x="4057556" y="2554947"/>
                  </a:lnTo>
                  <a:lnTo>
                    <a:pt x="4033093" y="2553995"/>
                  </a:lnTo>
                  <a:lnTo>
                    <a:pt x="4005454" y="2564786"/>
                  </a:lnTo>
                  <a:lnTo>
                    <a:pt x="3997193" y="2587000"/>
                  </a:lnTo>
                  <a:lnTo>
                    <a:pt x="3968601" y="2580018"/>
                  </a:lnTo>
                  <a:lnTo>
                    <a:pt x="3940325" y="2599060"/>
                  </a:lnTo>
                  <a:lnTo>
                    <a:pt x="3921263" y="2586682"/>
                  </a:lnTo>
                  <a:lnTo>
                    <a:pt x="3913639" y="2593030"/>
                  </a:lnTo>
                  <a:lnTo>
                    <a:pt x="3908555" y="2611121"/>
                  </a:lnTo>
                  <a:lnTo>
                    <a:pt x="3893624" y="2604774"/>
                  </a:lnTo>
                  <a:lnTo>
                    <a:pt x="3904108" y="2599378"/>
                  </a:lnTo>
                  <a:lnTo>
                    <a:pt x="3907285" y="2589856"/>
                  </a:lnTo>
                  <a:lnTo>
                    <a:pt x="3896801" y="2579699"/>
                  </a:lnTo>
                  <a:lnTo>
                    <a:pt x="3872655" y="2612391"/>
                  </a:lnTo>
                  <a:lnTo>
                    <a:pt x="3866301" y="2624133"/>
                  </a:lnTo>
                  <a:lnTo>
                    <a:pt x="3845016" y="2624133"/>
                  </a:lnTo>
                  <a:lnTo>
                    <a:pt x="3854547" y="2611439"/>
                  </a:lnTo>
                  <a:lnTo>
                    <a:pt x="3867255" y="2610486"/>
                  </a:lnTo>
                  <a:lnTo>
                    <a:pt x="3865984" y="2600647"/>
                  </a:lnTo>
                  <a:lnTo>
                    <a:pt x="3858359" y="2592712"/>
                  </a:lnTo>
                  <a:lnTo>
                    <a:pt x="3845651" y="2599060"/>
                  </a:lnTo>
                  <a:lnTo>
                    <a:pt x="3830084" y="2598109"/>
                  </a:lnTo>
                  <a:lnTo>
                    <a:pt x="3819600" y="2590809"/>
                  </a:lnTo>
                  <a:lnTo>
                    <a:pt x="3814834" y="2580335"/>
                  </a:lnTo>
                  <a:lnTo>
                    <a:pt x="3824365" y="2563198"/>
                  </a:lnTo>
                  <a:lnTo>
                    <a:pt x="3836120" y="2558122"/>
                  </a:lnTo>
                  <a:lnTo>
                    <a:pt x="3845333" y="2543206"/>
                  </a:lnTo>
                  <a:lnTo>
                    <a:pt x="3856135" y="2529243"/>
                  </a:lnTo>
                  <a:lnTo>
                    <a:pt x="3858994" y="2516550"/>
                  </a:lnTo>
                  <a:lnTo>
                    <a:pt x="3840250" y="2527339"/>
                  </a:lnTo>
                  <a:lnTo>
                    <a:pt x="3817694" y="2538129"/>
                  </a:lnTo>
                  <a:lnTo>
                    <a:pt x="3803079" y="2531782"/>
                  </a:lnTo>
                  <a:lnTo>
                    <a:pt x="3806256" y="2518136"/>
                  </a:lnTo>
                  <a:lnTo>
                    <a:pt x="3760508" y="2501630"/>
                  </a:lnTo>
                  <a:lnTo>
                    <a:pt x="3730326" y="2472435"/>
                  </a:lnTo>
                  <a:lnTo>
                    <a:pt x="3696650" y="2474972"/>
                  </a:lnTo>
                  <a:lnTo>
                    <a:pt x="3686802" y="2461331"/>
                  </a:lnTo>
                  <a:lnTo>
                    <a:pt x="3699509" y="2449589"/>
                  </a:lnTo>
                  <a:lnTo>
                    <a:pt x="3689978" y="2434032"/>
                  </a:lnTo>
                  <a:lnTo>
                    <a:pt x="3693791" y="2412762"/>
                  </a:lnTo>
                  <a:lnTo>
                    <a:pt x="3683942" y="2389600"/>
                  </a:lnTo>
                  <a:lnTo>
                    <a:pt x="3698874" y="2372780"/>
                  </a:lnTo>
                  <a:cubicBezTo>
                    <a:pt x="3699509" y="2359450"/>
                    <a:pt x="3700145" y="2346119"/>
                    <a:pt x="3700780" y="2332789"/>
                  </a:cubicBezTo>
                  <a:lnTo>
                    <a:pt x="3695062" y="2303276"/>
                  </a:lnTo>
                  <a:lnTo>
                    <a:pt x="3708723" y="2284230"/>
                  </a:lnTo>
                  <a:lnTo>
                    <a:pt x="3720478" y="2299784"/>
                  </a:lnTo>
                  <a:lnTo>
                    <a:pt x="3723655" y="2295656"/>
                  </a:lnTo>
                  <a:lnTo>
                    <a:pt x="3702051" y="2262014"/>
                  </a:lnTo>
                  <a:cubicBezTo>
                    <a:pt x="3702686" y="2250166"/>
                    <a:pt x="3703322" y="2238319"/>
                    <a:pt x="3703957" y="2226471"/>
                  </a:cubicBezTo>
                  <a:lnTo>
                    <a:pt x="3675047" y="2201079"/>
                  </a:lnTo>
                  <a:lnTo>
                    <a:pt x="3674729" y="2184258"/>
                  </a:lnTo>
                  <a:lnTo>
                    <a:pt x="3688390" y="2153791"/>
                  </a:lnTo>
                  <a:lnTo>
                    <a:pt x="3681718" y="2126176"/>
                  </a:lnTo>
                  <a:lnTo>
                    <a:pt x="3675364" y="2132525"/>
                  </a:lnTo>
                  <a:lnTo>
                    <a:pt x="3665833" y="2128717"/>
                  </a:lnTo>
                  <a:lnTo>
                    <a:pt x="3668693" y="2095708"/>
                  </a:lnTo>
                  <a:lnTo>
                    <a:pt x="3661068" y="2067465"/>
                  </a:lnTo>
                  <a:lnTo>
                    <a:pt x="3670281" y="2027488"/>
                  </a:lnTo>
                  <a:lnTo>
                    <a:pt x="3687119" y="2023045"/>
                  </a:lnTo>
                  <a:lnTo>
                    <a:pt x="3701733" y="1999556"/>
                  </a:lnTo>
                  <a:lnTo>
                    <a:pt x="3716665" y="1992256"/>
                  </a:lnTo>
                  <a:lnTo>
                    <a:pt x="3702686" y="1976706"/>
                  </a:lnTo>
                  <a:lnTo>
                    <a:pt x="3709676" y="1961792"/>
                  </a:lnTo>
                  <a:lnTo>
                    <a:pt x="3723655" y="1952272"/>
                  </a:lnTo>
                  <a:lnTo>
                    <a:pt x="3740493" y="1964647"/>
                  </a:lnTo>
                  <a:lnTo>
                    <a:pt x="3732232" y="1946877"/>
                  </a:lnTo>
                  <a:lnTo>
                    <a:pt x="3752248" y="1956080"/>
                  </a:lnTo>
                  <a:lnTo>
                    <a:pt x="3750341" y="1966869"/>
                  </a:lnTo>
                  <a:lnTo>
                    <a:pt x="3767815" y="1951955"/>
                  </a:lnTo>
                  <a:lnTo>
                    <a:pt x="3779570" y="1938309"/>
                  </a:lnTo>
                  <a:lnTo>
                    <a:pt x="3793231" y="1933549"/>
                  </a:lnTo>
                  <a:lnTo>
                    <a:pt x="3783382" y="1907526"/>
                  </a:lnTo>
                  <a:lnTo>
                    <a:pt x="3783382" y="1889437"/>
                  </a:lnTo>
                  <a:lnTo>
                    <a:pt x="3800538" y="1903083"/>
                  </a:lnTo>
                  <a:lnTo>
                    <a:pt x="3800220" y="1880866"/>
                  </a:lnTo>
                  <a:lnTo>
                    <a:pt x="3824365" y="1856429"/>
                  </a:lnTo>
                  <a:lnTo>
                    <a:pt x="3834849" y="1857380"/>
                  </a:lnTo>
                  <a:lnTo>
                    <a:pt x="3844380" y="1837386"/>
                  </a:lnTo>
                  <a:lnTo>
                    <a:pt x="3852958" y="1834212"/>
                  </a:lnTo>
                  <a:lnTo>
                    <a:pt x="3860901" y="1820246"/>
                  </a:lnTo>
                  <a:lnTo>
                    <a:pt x="3871702" y="1820246"/>
                  </a:lnTo>
                  <a:lnTo>
                    <a:pt x="3885999" y="1799300"/>
                  </a:lnTo>
                  <a:lnTo>
                    <a:pt x="3890447" y="1772641"/>
                  </a:lnTo>
                  <a:lnTo>
                    <a:pt x="3900931" y="1778037"/>
                  </a:lnTo>
                  <a:lnTo>
                    <a:pt x="3911097" y="1757726"/>
                  </a:lnTo>
                  <a:lnTo>
                    <a:pt x="3930477" y="1745031"/>
                  </a:lnTo>
                  <a:lnTo>
                    <a:pt x="3934289" y="1728211"/>
                  </a:lnTo>
                  <a:lnTo>
                    <a:pt x="3947950" y="1720594"/>
                  </a:lnTo>
                  <a:lnTo>
                    <a:pt x="3944773" y="1706947"/>
                  </a:lnTo>
                  <a:lnTo>
                    <a:pt x="3964788" y="1684730"/>
                  </a:lnTo>
                  <a:lnTo>
                    <a:pt x="3993699" y="1633635"/>
                  </a:lnTo>
                  <a:lnTo>
                    <a:pt x="4000688" y="1602214"/>
                  </a:lnTo>
                  <a:lnTo>
                    <a:pt x="4016891" y="1605070"/>
                  </a:lnTo>
                  <a:lnTo>
                    <a:pt x="4030552" y="1589202"/>
                  </a:lnTo>
                  <a:lnTo>
                    <a:pt x="4050885" y="1586029"/>
                  </a:lnTo>
                  <a:lnTo>
                    <a:pt x="4057239" y="1589837"/>
                  </a:lnTo>
                  <a:lnTo>
                    <a:pt x="4067723" y="1608878"/>
                  </a:lnTo>
                  <a:lnTo>
                    <a:pt x="4073124" y="1610149"/>
                  </a:lnTo>
                  <a:lnTo>
                    <a:pt x="4070900" y="1601579"/>
                  </a:lnTo>
                  <a:cubicBezTo>
                    <a:pt x="4071112" y="1594491"/>
                    <a:pt x="4071323" y="1587403"/>
                    <a:pt x="4071535" y="1580315"/>
                  </a:cubicBezTo>
                  <a:lnTo>
                    <a:pt x="4056603" y="1562543"/>
                  </a:lnTo>
                  <a:cubicBezTo>
                    <a:pt x="4056285" y="1558734"/>
                    <a:pt x="4055968" y="1554926"/>
                    <a:pt x="4055650" y="1551117"/>
                  </a:cubicBezTo>
                  <a:lnTo>
                    <a:pt x="4061051" y="1549848"/>
                  </a:lnTo>
                  <a:lnTo>
                    <a:pt x="4071535" y="1563813"/>
                  </a:lnTo>
                  <a:lnTo>
                    <a:pt x="4083290" y="1563495"/>
                  </a:lnTo>
                  <a:lnTo>
                    <a:pt x="4086149" y="1553656"/>
                  </a:lnTo>
                  <a:lnTo>
                    <a:pt x="4071217" y="1530806"/>
                  </a:lnTo>
                  <a:cubicBezTo>
                    <a:pt x="4071111" y="1521708"/>
                    <a:pt x="4071006" y="1512610"/>
                    <a:pt x="4070900" y="1503512"/>
                  </a:cubicBezTo>
                  <a:lnTo>
                    <a:pt x="4082655" y="1489865"/>
                  </a:lnTo>
                  <a:lnTo>
                    <a:pt x="4076936" y="1468601"/>
                  </a:lnTo>
                  <a:lnTo>
                    <a:pt x="4048343" y="1449877"/>
                  </a:lnTo>
                  <a:lnTo>
                    <a:pt x="4045801" y="1420361"/>
                  </a:lnTo>
                  <a:lnTo>
                    <a:pt x="4029916" y="1417505"/>
                  </a:lnTo>
                  <a:lnTo>
                    <a:pt x="4012761" y="1400684"/>
                  </a:lnTo>
                  <a:lnTo>
                    <a:pt x="4003865" y="1361648"/>
                  </a:lnTo>
                  <a:lnTo>
                    <a:pt x="3991157" y="1369582"/>
                  </a:lnTo>
                  <a:lnTo>
                    <a:pt x="3980038" y="1379104"/>
                  </a:lnTo>
                  <a:lnTo>
                    <a:pt x="3962882" y="1368630"/>
                  </a:lnTo>
                  <a:lnTo>
                    <a:pt x="3959387" y="1359427"/>
                  </a:lnTo>
                  <a:lnTo>
                    <a:pt x="3959188" y="1359168"/>
                  </a:lnTo>
                  <a:lnTo>
                    <a:pt x="3952201" y="1362344"/>
                  </a:lnTo>
                  <a:lnTo>
                    <a:pt x="3941403" y="1376002"/>
                  </a:lnTo>
                  <a:lnTo>
                    <a:pt x="3915044" y="1360439"/>
                  </a:lnTo>
                  <a:lnTo>
                    <a:pt x="3881063" y="1366791"/>
                  </a:lnTo>
                  <a:lnTo>
                    <a:pt x="3869312" y="1362979"/>
                  </a:lnTo>
                  <a:lnTo>
                    <a:pt x="3854704" y="1387435"/>
                  </a:lnTo>
                  <a:lnTo>
                    <a:pt x="3828344" y="1376954"/>
                  </a:lnTo>
                  <a:lnTo>
                    <a:pt x="3828344" y="1360121"/>
                  </a:lnTo>
                  <a:lnTo>
                    <a:pt x="3818817" y="1354721"/>
                  </a:lnTo>
                  <a:lnTo>
                    <a:pt x="3804843" y="1381400"/>
                  </a:lnTo>
                  <a:lnTo>
                    <a:pt x="3788964" y="1355040"/>
                  </a:lnTo>
                  <a:lnTo>
                    <a:pt x="3780390" y="1364568"/>
                  </a:lnTo>
                  <a:lnTo>
                    <a:pt x="3782930" y="1385847"/>
                  </a:lnTo>
                  <a:lnTo>
                    <a:pt x="3774356" y="1395375"/>
                  </a:lnTo>
                  <a:lnTo>
                    <a:pt x="3763240" y="1413479"/>
                  </a:lnTo>
                  <a:lnTo>
                    <a:pt x="3727036" y="1400138"/>
                  </a:lnTo>
                  <a:lnTo>
                    <a:pt x="3760064" y="1424912"/>
                  </a:lnTo>
                  <a:lnTo>
                    <a:pt x="3753713" y="1435393"/>
                  </a:lnTo>
                  <a:lnTo>
                    <a:pt x="3735611" y="1437934"/>
                  </a:lnTo>
                  <a:lnTo>
                    <a:pt x="3746408" y="1462072"/>
                  </a:lnTo>
                  <a:lnTo>
                    <a:pt x="3731800" y="1465249"/>
                  </a:lnTo>
                  <a:lnTo>
                    <a:pt x="3714650" y="1451909"/>
                  </a:lnTo>
                  <a:lnTo>
                    <a:pt x="3708616" y="1472871"/>
                  </a:lnTo>
                  <a:lnTo>
                    <a:pt x="3682257" y="1485893"/>
                  </a:lnTo>
                  <a:lnTo>
                    <a:pt x="3708934" y="1518288"/>
                  </a:lnTo>
                  <a:lnTo>
                    <a:pt x="3705123" y="1556084"/>
                  </a:lnTo>
                  <a:lnTo>
                    <a:pt x="3694643" y="1561483"/>
                  </a:lnTo>
                  <a:lnTo>
                    <a:pt x="3684798" y="1576411"/>
                  </a:lnTo>
                  <a:lnTo>
                    <a:pt x="3671459" y="1575775"/>
                  </a:lnTo>
                  <a:lnTo>
                    <a:pt x="3657803" y="1604995"/>
                  </a:lnTo>
                  <a:lnTo>
                    <a:pt x="3676223" y="1623099"/>
                  </a:lnTo>
                  <a:lnTo>
                    <a:pt x="3670824" y="1633580"/>
                  </a:lnTo>
                  <a:lnTo>
                    <a:pt x="3659074" y="1627227"/>
                  </a:lnTo>
                  <a:lnTo>
                    <a:pt x="3678446" y="1657718"/>
                  </a:lnTo>
                  <a:lnTo>
                    <a:pt x="3698771" y="1661529"/>
                  </a:lnTo>
                  <a:lnTo>
                    <a:pt x="3700994" y="1676457"/>
                  </a:lnTo>
                  <a:lnTo>
                    <a:pt x="3693372" y="1683761"/>
                  </a:lnTo>
                  <a:lnTo>
                    <a:pt x="3693372" y="1695513"/>
                  </a:lnTo>
                  <a:lnTo>
                    <a:pt x="3710522" y="1688843"/>
                  </a:lnTo>
                  <a:lnTo>
                    <a:pt x="3714650" y="1694243"/>
                  </a:lnTo>
                  <a:lnTo>
                    <a:pt x="3704488" y="1702501"/>
                  </a:lnTo>
                  <a:lnTo>
                    <a:pt x="3694960" y="1705995"/>
                  </a:lnTo>
                  <a:lnTo>
                    <a:pt x="3682257" y="1708218"/>
                  </a:lnTo>
                  <a:lnTo>
                    <a:pt x="3671777" y="1729497"/>
                  </a:lnTo>
                  <a:lnTo>
                    <a:pt x="3652087" y="1779996"/>
                  </a:lnTo>
                  <a:lnTo>
                    <a:pt x="3576820" y="1860986"/>
                  </a:lnTo>
                  <a:lnTo>
                    <a:pt x="3567928" y="1845105"/>
                  </a:lnTo>
                  <a:lnTo>
                    <a:pt x="3546015" y="1867657"/>
                  </a:lnTo>
                  <a:cubicBezTo>
                    <a:pt x="3545697" y="1874327"/>
                    <a:pt x="3545380" y="1880998"/>
                    <a:pt x="3545062" y="1887668"/>
                  </a:cubicBezTo>
                  <a:lnTo>
                    <a:pt x="3531406" y="1901641"/>
                  </a:lnTo>
                  <a:lnTo>
                    <a:pt x="3510128" y="1879726"/>
                  </a:lnTo>
                  <a:lnTo>
                    <a:pt x="3503776" y="1895608"/>
                  </a:lnTo>
                  <a:lnTo>
                    <a:pt x="3498377" y="1891162"/>
                  </a:lnTo>
                  <a:lnTo>
                    <a:pt x="3488850" y="1898783"/>
                  </a:lnTo>
                  <a:lnTo>
                    <a:pt x="3484086" y="1927049"/>
                  </a:lnTo>
                  <a:lnTo>
                    <a:pt x="3467254" y="1937846"/>
                  </a:lnTo>
                  <a:lnTo>
                    <a:pt x="3438672" y="1937846"/>
                  </a:lnTo>
                  <a:lnTo>
                    <a:pt x="3429462" y="1971827"/>
                  </a:lnTo>
                  <a:lnTo>
                    <a:pt x="3416759" y="1980402"/>
                  </a:lnTo>
                  <a:lnTo>
                    <a:pt x="3401198" y="2000727"/>
                  </a:lnTo>
                  <a:lnTo>
                    <a:pt x="3407549" y="2019785"/>
                  </a:lnTo>
                  <a:lnTo>
                    <a:pt x="3399292" y="2032491"/>
                  </a:lnTo>
                  <a:lnTo>
                    <a:pt x="3382460" y="2026138"/>
                  </a:lnTo>
                  <a:lnTo>
                    <a:pt x="3379284" y="2046137"/>
                  </a:lnTo>
                  <a:lnTo>
                    <a:pt x="3369757" y="2047409"/>
                  </a:lnTo>
                  <a:lnTo>
                    <a:pt x="3368487" y="2035657"/>
                  </a:lnTo>
                  <a:lnTo>
                    <a:pt x="3358959" y="2035031"/>
                  </a:lnTo>
                  <a:lnTo>
                    <a:pt x="3346256" y="2020103"/>
                  </a:lnTo>
                  <a:lnTo>
                    <a:pt x="3350702" y="2042326"/>
                  </a:lnTo>
                  <a:lnTo>
                    <a:pt x="3359277" y="2063286"/>
                  </a:lnTo>
                  <a:lnTo>
                    <a:pt x="3352290" y="2095679"/>
                  </a:lnTo>
                  <a:lnTo>
                    <a:pt x="3334188" y="2104571"/>
                  </a:lnTo>
                  <a:lnTo>
                    <a:pt x="3326248" y="2118549"/>
                  </a:lnTo>
                  <a:lnTo>
                    <a:pt x="3308781" y="2102349"/>
                  </a:lnTo>
                  <a:lnTo>
                    <a:pt x="3299572" y="2113148"/>
                  </a:lnTo>
                  <a:lnTo>
                    <a:pt x="3301795" y="2136336"/>
                  </a:lnTo>
                  <a:lnTo>
                    <a:pt x="3327201" y="2150945"/>
                  </a:lnTo>
                  <a:cubicBezTo>
                    <a:pt x="3326989" y="2156662"/>
                    <a:pt x="3326778" y="2162379"/>
                    <a:pt x="3326566" y="2168096"/>
                  </a:cubicBezTo>
                  <a:lnTo>
                    <a:pt x="3313863" y="2182708"/>
                  </a:lnTo>
                  <a:lnTo>
                    <a:pt x="3304653" y="2213199"/>
                  </a:lnTo>
                  <a:lnTo>
                    <a:pt x="3297349" y="2224950"/>
                  </a:lnTo>
                  <a:lnTo>
                    <a:pt x="3303700" y="2239878"/>
                  </a:lnTo>
                  <a:lnTo>
                    <a:pt x="3303700" y="2260838"/>
                  </a:lnTo>
                  <a:lnTo>
                    <a:pt x="3315768" y="2269099"/>
                  </a:lnTo>
                  <a:lnTo>
                    <a:pt x="3311640" y="2280851"/>
                  </a:lnTo>
                  <a:lnTo>
                    <a:pt x="3304335" y="2265921"/>
                  </a:lnTo>
                  <a:lnTo>
                    <a:pt x="3280834" y="2265288"/>
                  </a:lnTo>
                  <a:cubicBezTo>
                    <a:pt x="3281258" y="2283921"/>
                    <a:pt x="3281681" y="2302554"/>
                    <a:pt x="3282105" y="2321187"/>
                  </a:cubicBezTo>
                  <a:lnTo>
                    <a:pt x="3290044" y="2339928"/>
                  </a:lnTo>
                  <a:lnTo>
                    <a:pt x="3280517" y="2351672"/>
                  </a:lnTo>
                  <a:lnTo>
                    <a:pt x="3293538" y="2394871"/>
                  </a:lnTo>
                  <a:lnTo>
                    <a:pt x="3286233" y="2412969"/>
                  </a:lnTo>
                  <a:lnTo>
                    <a:pt x="3305606" y="2448552"/>
                  </a:lnTo>
                  <a:lnTo>
                    <a:pt x="3306876" y="2458715"/>
                  </a:lnTo>
                  <a:lnTo>
                    <a:pt x="3290044" y="2459350"/>
                  </a:lnTo>
                  <a:lnTo>
                    <a:pt x="3285916" y="2469829"/>
                  </a:lnTo>
                  <a:lnTo>
                    <a:pt x="3305923" y="2474908"/>
                  </a:lnTo>
                  <a:lnTo>
                    <a:pt x="3300524" y="2492694"/>
                  </a:lnTo>
                  <a:lnTo>
                    <a:pt x="3306241" y="2501270"/>
                  </a:lnTo>
                  <a:lnTo>
                    <a:pt x="3317674" y="2484436"/>
                  </a:lnTo>
                  <a:lnTo>
                    <a:pt x="3328154" y="2477450"/>
                  </a:lnTo>
                  <a:lnTo>
                    <a:pt x="3340857" y="2495552"/>
                  </a:lnTo>
                  <a:lnTo>
                    <a:pt x="3355783" y="2490468"/>
                  </a:lnTo>
                  <a:lnTo>
                    <a:pt x="3365311" y="2502854"/>
                  </a:lnTo>
                  <a:lnTo>
                    <a:pt x="3383413" y="2519375"/>
                  </a:lnTo>
                  <a:lnTo>
                    <a:pt x="3390082" y="2533030"/>
                  </a:lnTo>
                  <a:lnTo>
                    <a:pt x="3401833" y="2529855"/>
                  </a:lnTo>
                  <a:lnTo>
                    <a:pt x="3408184" y="2535889"/>
                  </a:lnTo>
                  <a:lnTo>
                    <a:pt x="3414536" y="2547640"/>
                  </a:lnTo>
                  <a:lnTo>
                    <a:pt x="3404056" y="2554944"/>
                  </a:lnTo>
                  <a:lnTo>
                    <a:pt x="3411360" y="2563519"/>
                  </a:lnTo>
                  <a:lnTo>
                    <a:pt x="3432638" y="2574950"/>
                  </a:lnTo>
                  <a:lnTo>
                    <a:pt x="3442483" y="2593690"/>
                  </a:lnTo>
                  <a:lnTo>
                    <a:pt x="3448200" y="2629264"/>
                  </a:lnTo>
                  <a:lnTo>
                    <a:pt x="3440895" y="2640062"/>
                  </a:lnTo>
                  <a:lnTo>
                    <a:pt x="3445024" y="2649591"/>
                  </a:lnTo>
                  <a:lnTo>
                    <a:pt x="3433591" y="2663247"/>
                  </a:lnTo>
                  <a:lnTo>
                    <a:pt x="3429462" y="2674998"/>
                  </a:lnTo>
                  <a:lnTo>
                    <a:pt x="3405326" y="2690880"/>
                  </a:lnTo>
                  <a:lnTo>
                    <a:pt x="3380872" y="2699772"/>
                  </a:lnTo>
                  <a:lnTo>
                    <a:pt x="3372615" y="2697548"/>
                  </a:lnTo>
                  <a:lnTo>
                    <a:pt x="3361182" y="2712475"/>
                  </a:lnTo>
                  <a:lnTo>
                    <a:pt x="3352290" y="2706124"/>
                  </a:lnTo>
                  <a:lnTo>
                    <a:pt x="3351972" y="2658801"/>
                  </a:lnTo>
                  <a:lnTo>
                    <a:pt x="3336093" y="2656896"/>
                  </a:lnTo>
                  <a:lnTo>
                    <a:pt x="3317991" y="2636251"/>
                  </a:lnTo>
                  <a:lnTo>
                    <a:pt x="3311640" y="2649591"/>
                  </a:lnTo>
                  <a:lnTo>
                    <a:pt x="3338634" y="2676905"/>
                  </a:lnTo>
                  <a:lnTo>
                    <a:pt x="3342763" y="2698183"/>
                  </a:lnTo>
                  <a:lnTo>
                    <a:pt x="3334506" y="2708664"/>
                  </a:lnTo>
                  <a:lnTo>
                    <a:pt x="3330377" y="2702315"/>
                  </a:lnTo>
                  <a:lnTo>
                    <a:pt x="3303383" y="2671824"/>
                  </a:lnTo>
                  <a:lnTo>
                    <a:pt x="3311322" y="2696279"/>
                  </a:lnTo>
                  <a:lnTo>
                    <a:pt x="3300524" y="2698501"/>
                  </a:lnTo>
                  <a:lnTo>
                    <a:pt x="3272577" y="2674366"/>
                  </a:lnTo>
                  <a:lnTo>
                    <a:pt x="3251934" y="2684845"/>
                  </a:lnTo>
                  <a:lnTo>
                    <a:pt x="3231609" y="2677858"/>
                  </a:lnTo>
                  <a:lnTo>
                    <a:pt x="3228433" y="2691833"/>
                  </a:lnTo>
                  <a:lnTo>
                    <a:pt x="3195405" y="2684527"/>
                  </a:lnTo>
                  <a:lnTo>
                    <a:pt x="3179843" y="2692150"/>
                  </a:lnTo>
                  <a:lnTo>
                    <a:pt x="3196993" y="2705488"/>
                  </a:lnTo>
                  <a:lnTo>
                    <a:pt x="3237008" y="2701043"/>
                  </a:lnTo>
                  <a:lnTo>
                    <a:pt x="3247488" y="2695643"/>
                  </a:lnTo>
                  <a:lnTo>
                    <a:pt x="3257016" y="2707394"/>
                  </a:lnTo>
                  <a:lnTo>
                    <a:pt x="3280517" y="2717556"/>
                  </a:lnTo>
                  <a:lnTo>
                    <a:pt x="3284645" y="2705806"/>
                  </a:lnTo>
                  <a:lnTo>
                    <a:pt x="3293220" y="2720734"/>
                  </a:lnTo>
                  <a:lnTo>
                    <a:pt x="3289409" y="2735344"/>
                  </a:lnTo>
                  <a:lnTo>
                    <a:pt x="3297666" y="2743602"/>
                  </a:lnTo>
                  <a:lnTo>
                    <a:pt x="3308464" y="2732167"/>
                  </a:lnTo>
                  <a:lnTo>
                    <a:pt x="3338952" y="2737884"/>
                  </a:lnTo>
                  <a:lnTo>
                    <a:pt x="3361182" y="2733755"/>
                  </a:lnTo>
                  <a:lnTo>
                    <a:pt x="3380237" y="2723910"/>
                  </a:lnTo>
                  <a:lnTo>
                    <a:pt x="3392940" y="2732485"/>
                  </a:lnTo>
                  <a:lnTo>
                    <a:pt x="3391035" y="2745190"/>
                  </a:lnTo>
                  <a:lnTo>
                    <a:pt x="3398339" y="2753129"/>
                  </a:lnTo>
                  <a:lnTo>
                    <a:pt x="3411360" y="2767104"/>
                  </a:lnTo>
                  <a:lnTo>
                    <a:pt x="3411360" y="2775043"/>
                  </a:lnTo>
                  <a:lnTo>
                    <a:pt x="3405009" y="2786794"/>
                  </a:lnTo>
                  <a:lnTo>
                    <a:pt x="3396434" y="2782031"/>
                  </a:lnTo>
                  <a:lnTo>
                    <a:pt x="3385954" y="2773455"/>
                  </a:lnTo>
                  <a:lnTo>
                    <a:pt x="3390082" y="2764880"/>
                  </a:lnTo>
                  <a:lnTo>
                    <a:pt x="3384366" y="2753764"/>
                  </a:lnTo>
                  <a:lnTo>
                    <a:pt x="3380555" y="2772502"/>
                  </a:lnTo>
                  <a:lnTo>
                    <a:pt x="3370075" y="2775678"/>
                  </a:lnTo>
                  <a:lnTo>
                    <a:pt x="3363088" y="2799814"/>
                  </a:lnTo>
                  <a:lnTo>
                    <a:pt x="3346891" y="2801402"/>
                  </a:lnTo>
                  <a:lnTo>
                    <a:pt x="3344986" y="2785525"/>
                  </a:lnTo>
                  <a:lnTo>
                    <a:pt x="3337046" y="2777904"/>
                  </a:lnTo>
                  <a:lnTo>
                    <a:pt x="3329107" y="2802355"/>
                  </a:lnTo>
                  <a:lnTo>
                    <a:pt x="3309099" y="2823640"/>
                  </a:lnTo>
                  <a:lnTo>
                    <a:pt x="3280517" y="2828405"/>
                  </a:lnTo>
                  <a:cubicBezTo>
                    <a:pt x="3280305" y="2833909"/>
                    <a:pt x="3280094" y="2839413"/>
                    <a:pt x="3279882" y="2844917"/>
                  </a:cubicBezTo>
                  <a:lnTo>
                    <a:pt x="3262732" y="2853812"/>
                  </a:lnTo>
                  <a:lnTo>
                    <a:pt x="3207473" y="2844601"/>
                  </a:lnTo>
                  <a:lnTo>
                    <a:pt x="3193182" y="2851905"/>
                  </a:lnTo>
                  <a:lnTo>
                    <a:pt x="3204615" y="2865880"/>
                  </a:lnTo>
                  <a:lnTo>
                    <a:pt x="3250029" y="2864292"/>
                  </a:lnTo>
                  <a:lnTo>
                    <a:pt x="3257968" y="2884298"/>
                  </a:lnTo>
                  <a:lnTo>
                    <a:pt x="3247171" y="2891602"/>
                  </a:lnTo>
                  <a:lnTo>
                    <a:pt x="3222717" y="2881440"/>
                  </a:lnTo>
                  <a:lnTo>
                    <a:pt x="3221764" y="2888744"/>
                  </a:lnTo>
                  <a:lnTo>
                    <a:pt x="3210014" y="2894461"/>
                  </a:lnTo>
                  <a:lnTo>
                    <a:pt x="3195087" y="2897319"/>
                  </a:lnTo>
                  <a:lnTo>
                    <a:pt x="3184607" y="2891602"/>
                  </a:lnTo>
                  <a:lnTo>
                    <a:pt x="3176032" y="2895731"/>
                  </a:lnTo>
                  <a:lnTo>
                    <a:pt x="3178891" y="2903354"/>
                  </a:lnTo>
                  <a:lnTo>
                    <a:pt x="3189053" y="2912884"/>
                  </a:lnTo>
                  <a:lnTo>
                    <a:pt x="3200169" y="2910024"/>
                  </a:lnTo>
                  <a:lnTo>
                    <a:pt x="3207155" y="2911295"/>
                  </a:lnTo>
                  <a:lnTo>
                    <a:pt x="3213507" y="2921142"/>
                  </a:lnTo>
                  <a:lnTo>
                    <a:pt x="3219541" y="2924316"/>
                  </a:lnTo>
                  <a:lnTo>
                    <a:pt x="3223034" y="2920189"/>
                  </a:lnTo>
                  <a:lnTo>
                    <a:pt x="3219859" y="2909707"/>
                  </a:lnTo>
                  <a:lnTo>
                    <a:pt x="3216048" y="2903038"/>
                  </a:lnTo>
                  <a:lnTo>
                    <a:pt x="3221447" y="2895731"/>
                  </a:lnTo>
                  <a:cubicBezTo>
                    <a:pt x="3221553" y="2893402"/>
                    <a:pt x="3221658" y="2891073"/>
                    <a:pt x="3221764" y="2888744"/>
                  </a:cubicBezTo>
                  <a:lnTo>
                    <a:pt x="3253840" y="2909707"/>
                  </a:lnTo>
                  <a:lnTo>
                    <a:pt x="3257016" y="2929395"/>
                  </a:lnTo>
                  <a:lnTo>
                    <a:pt x="3243360" y="2931935"/>
                  </a:lnTo>
                  <a:lnTo>
                    <a:pt x="3250982" y="2947504"/>
                  </a:lnTo>
                  <a:lnTo>
                    <a:pt x="3239549" y="2962430"/>
                  </a:lnTo>
                  <a:lnTo>
                    <a:pt x="3252252" y="2975770"/>
                  </a:lnTo>
                  <a:lnTo>
                    <a:pt x="3240819" y="2987839"/>
                  </a:lnTo>
                  <a:lnTo>
                    <a:pt x="3227163" y="2976087"/>
                  </a:lnTo>
                  <a:lnTo>
                    <a:pt x="3220811" y="2995144"/>
                  </a:lnTo>
                  <a:lnTo>
                    <a:pt x="3241772" y="3009753"/>
                  </a:lnTo>
                  <a:lnTo>
                    <a:pt x="3246536" y="3023727"/>
                  </a:lnTo>
                  <a:lnTo>
                    <a:pt x="3232562" y="3038337"/>
                  </a:lnTo>
                  <a:lnTo>
                    <a:pt x="3243360" y="3047547"/>
                  </a:lnTo>
                  <a:cubicBezTo>
                    <a:pt x="3243148" y="3054322"/>
                    <a:pt x="3242937" y="3061098"/>
                    <a:pt x="3242725" y="3067873"/>
                  </a:cubicBezTo>
                  <a:lnTo>
                    <a:pt x="3223352" y="3086930"/>
                  </a:lnTo>
                  <a:cubicBezTo>
                    <a:pt x="3223140" y="3091906"/>
                    <a:pt x="3222929" y="3096881"/>
                    <a:pt x="3222717" y="3101857"/>
                  </a:cubicBezTo>
                  <a:lnTo>
                    <a:pt x="3229069" y="3125994"/>
                  </a:lnTo>
                  <a:lnTo>
                    <a:pt x="3217953" y="3149179"/>
                  </a:lnTo>
                  <a:lnTo>
                    <a:pt x="3218271" y="3179668"/>
                  </a:lnTo>
                  <a:lnTo>
                    <a:pt x="3203662" y="3231756"/>
                  </a:lnTo>
                  <a:lnTo>
                    <a:pt x="3173492" y="3297185"/>
                  </a:lnTo>
                  <a:lnTo>
                    <a:pt x="3148085" y="3285752"/>
                  </a:lnTo>
                  <a:lnTo>
                    <a:pt x="3114422" y="3290515"/>
                  </a:lnTo>
                  <a:lnTo>
                    <a:pt x="3104577" y="3278763"/>
                  </a:lnTo>
                  <a:lnTo>
                    <a:pt x="3065832" y="3286386"/>
                  </a:lnTo>
                  <a:lnTo>
                    <a:pt x="3055352" y="3310842"/>
                  </a:lnTo>
                  <a:lnTo>
                    <a:pt x="3036297" y="3305761"/>
                  </a:lnTo>
                  <a:lnTo>
                    <a:pt x="3032168" y="3332122"/>
                  </a:lnTo>
                  <a:lnTo>
                    <a:pt x="3008985" y="3359754"/>
                  </a:lnTo>
                  <a:lnTo>
                    <a:pt x="3025499" y="3391193"/>
                  </a:lnTo>
                  <a:lnTo>
                    <a:pt x="3022641" y="3416601"/>
                  </a:lnTo>
                  <a:lnTo>
                    <a:pt x="3009620" y="3418824"/>
                  </a:lnTo>
                  <a:lnTo>
                    <a:pt x="2977862" y="3411837"/>
                  </a:lnTo>
                  <a:lnTo>
                    <a:pt x="2930542" y="3432164"/>
                  </a:lnTo>
                  <a:lnTo>
                    <a:pt x="2918792" y="3423906"/>
                  </a:lnTo>
                  <a:lnTo>
                    <a:pt x="2882588" y="3426447"/>
                  </a:lnTo>
                  <a:cubicBezTo>
                    <a:pt x="2883011" y="3420413"/>
                    <a:pt x="2883435" y="3414378"/>
                    <a:pt x="2883858" y="3408344"/>
                  </a:cubicBezTo>
                  <a:lnTo>
                    <a:pt x="2899419" y="3403897"/>
                  </a:lnTo>
                  <a:lnTo>
                    <a:pt x="2893068" y="3392463"/>
                  </a:lnTo>
                  <a:lnTo>
                    <a:pt x="2903230" y="3368330"/>
                  </a:lnTo>
                  <a:lnTo>
                    <a:pt x="2852100" y="3293691"/>
                  </a:lnTo>
                  <a:lnTo>
                    <a:pt x="2857181" y="3281306"/>
                  </a:lnTo>
                  <a:lnTo>
                    <a:pt x="2867979" y="3290515"/>
                  </a:lnTo>
                  <a:lnTo>
                    <a:pt x="2875283" y="3289244"/>
                  </a:lnTo>
                  <a:lnTo>
                    <a:pt x="2882270" y="3276541"/>
                  </a:lnTo>
                  <a:lnTo>
                    <a:pt x="2867661" y="3252402"/>
                  </a:lnTo>
                  <a:lnTo>
                    <a:pt x="2867661" y="3241921"/>
                  </a:lnTo>
                  <a:lnTo>
                    <a:pt x="2890527" y="3243826"/>
                  </a:lnTo>
                  <a:lnTo>
                    <a:pt x="2892750" y="3222863"/>
                  </a:lnTo>
                  <a:lnTo>
                    <a:pt x="2821930" y="3147590"/>
                  </a:lnTo>
                  <a:lnTo>
                    <a:pt x="2812084" y="3089788"/>
                  </a:lnTo>
                  <a:lnTo>
                    <a:pt x="2795888" y="3080260"/>
                  </a:lnTo>
                  <a:lnTo>
                    <a:pt x="2787313" y="3042465"/>
                  </a:lnTo>
                  <a:lnTo>
                    <a:pt x="2772387" y="3022457"/>
                  </a:lnTo>
                  <a:lnTo>
                    <a:pt x="2790171" y="3018328"/>
                  </a:lnTo>
                  <a:lnTo>
                    <a:pt x="2793347" y="3008801"/>
                  </a:lnTo>
                  <a:lnTo>
                    <a:pt x="2779374" y="2996097"/>
                  </a:lnTo>
                  <a:lnTo>
                    <a:pt x="2775245" y="2979263"/>
                  </a:lnTo>
                  <a:lnTo>
                    <a:pt x="2779056" y="2969736"/>
                  </a:lnTo>
                  <a:lnTo>
                    <a:pt x="2779056" y="2956077"/>
                  </a:lnTo>
                  <a:lnTo>
                    <a:pt x="2768576" y="2951632"/>
                  </a:lnTo>
                  <a:lnTo>
                    <a:pt x="2756825" y="2957348"/>
                  </a:lnTo>
                  <a:lnTo>
                    <a:pt x="2739676" y="2952267"/>
                  </a:lnTo>
                  <a:lnTo>
                    <a:pt x="2741899" y="2941467"/>
                  </a:lnTo>
                  <a:lnTo>
                    <a:pt x="2779691" y="2919236"/>
                  </a:lnTo>
                  <a:lnTo>
                    <a:pt x="2763812" y="2902720"/>
                  </a:lnTo>
                  <a:lnTo>
                    <a:pt x="2759684" y="2902720"/>
                  </a:lnTo>
                  <a:lnTo>
                    <a:pt x="2756190" y="2903038"/>
                  </a:lnTo>
                  <a:lnTo>
                    <a:pt x="2753332" y="2903672"/>
                  </a:lnTo>
                  <a:lnTo>
                    <a:pt x="2752379" y="2903989"/>
                  </a:lnTo>
                  <a:lnTo>
                    <a:pt x="2752062" y="2904623"/>
                  </a:lnTo>
                  <a:lnTo>
                    <a:pt x="2751426" y="2906529"/>
                  </a:lnTo>
                  <a:cubicBezTo>
                    <a:pt x="2751320" y="2907377"/>
                    <a:pt x="2751215" y="2908224"/>
                    <a:pt x="2751109" y="2909072"/>
                  </a:cubicBezTo>
                  <a:lnTo>
                    <a:pt x="2751109" y="2911930"/>
                  </a:lnTo>
                  <a:lnTo>
                    <a:pt x="2751109" y="2917011"/>
                  </a:lnTo>
                  <a:lnTo>
                    <a:pt x="2751109" y="2919236"/>
                  </a:lnTo>
                  <a:lnTo>
                    <a:pt x="2745710" y="2915423"/>
                  </a:lnTo>
                  <a:cubicBezTo>
                    <a:pt x="2746133" y="2909706"/>
                    <a:pt x="2746557" y="2903989"/>
                    <a:pt x="2746980" y="2898272"/>
                  </a:cubicBezTo>
                  <a:lnTo>
                    <a:pt x="2733642" y="2887156"/>
                  </a:lnTo>
                  <a:lnTo>
                    <a:pt x="2729513" y="2872231"/>
                  </a:lnTo>
                  <a:lnTo>
                    <a:pt x="2720621" y="2826815"/>
                  </a:lnTo>
                  <a:lnTo>
                    <a:pt x="2717763" y="2769962"/>
                  </a:lnTo>
                  <a:lnTo>
                    <a:pt x="2718432" y="2770111"/>
                  </a:lnTo>
                  <a:lnTo>
                    <a:pt x="2705803" y="2755583"/>
                  </a:lnTo>
                  <a:lnTo>
                    <a:pt x="2681365" y="2751773"/>
                  </a:lnTo>
                  <a:lnTo>
                    <a:pt x="2680413" y="2744153"/>
                  </a:lnTo>
                  <a:lnTo>
                    <a:pt x="2666449" y="2735898"/>
                  </a:lnTo>
                  <a:lnTo>
                    <a:pt x="2677874" y="2696847"/>
                  </a:lnTo>
                  <a:lnTo>
                    <a:pt x="2668353" y="2675893"/>
                  </a:lnTo>
                  <a:cubicBezTo>
                    <a:pt x="2668565" y="2666050"/>
                    <a:pt x="2668776" y="2656208"/>
                    <a:pt x="2668988" y="2646365"/>
                  </a:cubicBezTo>
                  <a:lnTo>
                    <a:pt x="2675335" y="2662240"/>
                  </a:lnTo>
                  <a:lnTo>
                    <a:pt x="2678509" y="2640968"/>
                  </a:lnTo>
                  <a:lnTo>
                    <a:pt x="2676288" y="2617791"/>
                  </a:lnTo>
                  <a:lnTo>
                    <a:pt x="2655976" y="2621282"/>
                  </a:lnTo>
                  <a:lnTo>
                    <a:pt x="2646771" y="2635889"/>
                  </a:lnTo>
                  <a:lnTo>
                    <a:pt x="2659784" y="2674939"/>
                  </a:lnTo>
                  <a:lnTo>
                    <a:pt x="2657879" y="2686687"/>
                  </a:lnTo>
                  <a:lnTo>
                    <a:pt x="2649310" y="2693036"/>
                  </a:lnTo>
                  <a:lnTo>
                    <a:pt x="2646136" y="2672717"/>
                  </a:lnTo>
                  <a:lnTo>
                    <a:pt x="2642962" y="2665414"/>
                  </a:lnTo>
                  <a:cubicBezTo>
                    <a:pt x="2643174" y="2662662"/>
                    <a:pt x="2643385" y="2659911"/>
                    <a:pt x="2643597" y="2657159"/>
                  </a:cubicBezTo>
                  <a:lnTo>
                    <a:pt x="2631854" y="2658430"/>
                  </a:lnTo>
                  <a:lnTo>
                    <a:pt x="2637567" y="2679067"/>
                  </a:lnTo>
                  <a:lnTo>
                    <a:pt x="2632489" y="2705737"/>
                  </a:lnTo>
                  <a:lnTo>
                    <a:pt x="2650579" y="2720341"/>
                  </a:lnTo>
                  <a:lnTo>
                    <a:pt x="2647722" y="2746693"/>
                  </a:lnTo>
                  <a:lnTo>
                    <a:pt x="2636298" y="2747963"/>
                  </a:lnTo>
                  <a:lnTo>
                    <a:pt x="2633124" y="2773998"/>
                  </a:lnTo>
                  <a:lnTo>
                    <a:pt x="2623920" y="2784475"/>
                  </a:lnTo>
                  <a:lnTo>
                    <a:pt x="2600434" y="2781934"/>
                  </a:lnTo>
                  <a:lnTo>
                    <a:pt x="2586787" y="2789236"/>
                  </a:lnTo>
                  <a:lnTo>
                    <a:pt x="2571870" y="2774633"/>
                  </a:lnTo>
                  <a:lnTo>
                    <a:pt x="2577583" y="2799714"/>
                  </a:lnTo>
                  <a:lnTo>
                    <a:pt x="2549970" y="2818130"/>
                  </a:lnTo>
                  <a:lnTo>
                    <a:pt x="2544893" y="2839084"/>
                  </a:lnTo>
                  <a:lnTo>
                    <a:pt x="2529023" y="2837179"/>
                  </a:lnTo>
                  <a:lnTo>
                    <a:pt x="2524898" y="2843846"/>
                  </a:lnTo>
                  <a:lnTo>
                    <a:pt x="2536322" y="2852736"/>
                  </a:lnTo>
                  <a:lnTo>
                    <a:pt x="2528389" y="2862578"/>
                  </a:lnTo>
                  <a:lnTo>
                    <a:pt x="2517598" y="2864483"/>
                  </a:lnTo>
                  <a:lnTo>
                    <a:pt x="2509981" y="2866389"/>
                  </a:lnTo>
                  <a:lnTo>
                    <a:pt x="2506807" y="2867023"/>
                  </a:lnTo>
                  <a:lnTo>
                    <a:pt x="2504903" y="2867975"/>
                  </a:lnTo>
                  <a:lnTo>
                    <a:pt x="2504268" y="2868928"/>
                  </a:lnTo>
                  <a:lnTo>
                    <a:pt x="2503952" y="2869563"/>
                  </a:lnTo>
                  <a:lnTo>
                    <a:pt x="2502999" y="2872103"/>
                  </a:lnTo>
                  <a:lnTo>
                    <a:pt x="2501730" y="2875277"/>
                  </a:lnTo>
                  <a:lnTo>
                    <a:pt x="2500777" y="2879088"/>
                  </a:lnTo>
                  <a:lnTo>
                    <a:pt x="2499190" y="2885437"/>
                  </a:lnTo>
                  <a:cubicBezTo>
                    <a:pt x="2499084" y="2886390"/>
                    <a:pt x="2498979" y="2887342"/>
                    <a:pt x="2498873" y="2888295"/>
                  </a:cubicBezTo>
                  <a:lnTo>
                    <a:pt x="2479196" y="2919092"/>
                  </a:lnTo>
                  <a:lnTo>
                    <a:pt x="2452536" y="2925442"/>
                  </a:lnTo>
                  <a:lnTo>
                    <a:pt x="2434445" y="2941316"/>
                  </a:lnTo>
                  <a:lnTo>
                    <a:pt x="2412546" y="2943856"/>
                  </a:lnTo>
                  <a:lnTo>
                    <a:pt x="2406199" y="2961954"/>
                  </a:lnTo>
                  <a:lnTo>
                    <a:pt x="2358910" y="2965446"/>
                  </a:lnTo>
                  <a:lnTo>
                    <a:pt x="2325902" y="2956239"/>
                  </a:lnTo>
                  <a:lnTo>
                    <a:pt x="2291942" y="2950206"/>
                  </a:lnTo>
                  <a:lnTo>
                    <a:pt x="2297020" y="2924807"/>
                  </a:lnTo>
                  <a:lnTo>
                    <a:pt x="2267822" y="2929252"/>
                  </a:lnTo>
                  <a:lnTo>
                    <a:pt x="2226879" y="2886389"/>
                  </a:lnTo>
                  <a:lnTo>
                    <a:pt x="2197364" y="2883216"/>
                  </a:lnTo>
                  <a:lnTo>
                    <a:pt x="2191016" y="2862578"/>
                  </a:lnTo>
                  <a:lnTo>
                    <a:pt x="2178955" y="2853371"/>
                  </a:lnTo>
                  <a:lnTo>
                    <a:pt x="2188477" y="2836226"/>
                  </a:lnTo>
                  <a:lnTo>
                    <a:pt x="2197681" y="2806700"/>
                  </a:lnTo>
                  <a:lnTo>
                    <a:pt x="2216723" y="2820034"/>
                  </a:lnTo>
                  <a:lnTo>
                    <a:pt x="2224022" y="2809240"/>
                  </a:lnTo>
                  <a:lnTo>
                    <a:pt x="2253857" y="2822891"/>
                  </a:lnTo>
                  <a:lnTo>
                    <a:pt x="2244334" y="2811462"/>
                  </a:lnTo>
                  <a:lnTo>
                    <a:pt x="2243066" y="2799714"/>
                  </a:lnTo>
                  <a:lnTo>
                    <a:pt x="2283373" y="2782569"/>
                  </a:lnTo>
                  <a:lnTo>
                    <a:pt x="2235450" y="2793365"/>
                  </a:lnTo>
                  <a:lnTo>
                    <a:pt x="2224976" y="2773679"/>
                  </a:lnTo>
                  <a:lnTo>
                    <a:pt x="2235132" y="2752408"/>
                  </a:lnTo>
                  <a:lnTo>
                    <a:pt x="2251001" y="2748280"/>
                  </a:lnTo>
                  <a:lnTo>
                    <a:pt x="2258618" y="2737486"/>
                  </a:lnTo>
                  <a:lnTo>
                    <a:pt x="2242432" y="2730184"/>
                  </a:lnTo>
                  <a:lnTo>
                    <a:pt x="2245287" y="2720658"/>
                  </a:lnTo>
                  <a:lnTo>
                    <a:pt x="2261156" y="2707958"/>
                  </a:lnTo>
                  <a:lnTo>
                    <a:pt x="2261156" y="2703514"/>
                  </a:lnTo>
                  <a:lnTo>
                    <a:pt x="2245287" y="2694307"/>
                  </a:lnTo>
                  <a:lnTo>
                    <a:pt x="2232909" y="2720024"/>
                  </a:lnTo>
                  <a:lnTo>
                    <a:pt x="2214502" y="2707641"/>
                  </a:lnTo>
                  <a:lnTo>
                    <a:pt x="2211646" y="2733675"/>
                  </a:lnTo>
                  <a:lnTo>
                    <a:pt x="2197998" y="2725421"/>
                  </a:lnTo>
                  <a:cubicBezTo>
                    <a:pt x="2197681" y="2720870"/>
                    <a:pt x="2197363" y="2716319"/>
                    <a:pt x="2197046" y="2711768"/>
                  </a:cubicBezTo>
                  <a:lnTo>
                    <a:pt x="2191333" y="2703196"/>
                  </a:lnTo>
                  <a:lnTo>
                    <a:pt x="2204980" y="2676845"/>
                  </a:lnTo>
                  <a:lnTo>
                    <a:pt x="2223072" y="2685099"/>
                  </a:lnTo>
                  <a:lnTo>
                    <a:pt x="2224976" y="2659700"/>
                  </a:lnTo>
                  <a:lnTo>
                    <a:pt x="2227833" y="2657478"/>
                  </a:lnTo>
                  <a:lnTo>
                    <a:pt x="2233862" y="2652715"/>
                  </a:lnTo>
                  <a:lnTo>
                    <a:pt x="2237035" y="2649540"/>
                  </a:lnTo>
                  <a:lnTo>
                    <a:pt x="2239257" y="2646683"/>
                  </a:lnTo>
                  <a:lnTo>
                    <a:pt x="2241161" y="2644460"/>
                  </a:lnTo>
                  <a:lnTo>
                    <a:pt x="2241479" y="2643508"/>
                  </a:lnTo>
                  <a:lnTo>
                    <a:pt x="2241479" y="2642873"/>
                  </a:lnTo>
                  <a:lnTo>
                    <a:pt x="2241479" y="2642555"/>
                  </a:lnTo>
                  <a:lnTo>
                    <a:pt x="2241798" y="2642555"/>
                  </a:lnTo>
                  <a:lnTo>
                    <a:pt x="2243702" y="2642873"/>
                  </a:lnTo>
                  <a:lnTo>
                    <a:pt x="2248461" y="2646048"/>
                  </a:lnTo>
                  <a:lnTo>
                    <a:pt x="2256713" y="2651127"/>
                  </a:lnTo>
                  <a:lnTo>
                    <a:pt x="2264966" y="2632078"/>
                  </a:lnTo>
                  <a:lnTo>
                    <a:pt x="2259571" y="2626999"/>
                  </a:lnTo>
                  <a:lnTo>
                    <a:pt x="2242432" y="2639698"/>
                  </a:lnTo>
                  <a:lnTo>
                    <a:pt x="2232909" y="2632395"/>
                  </a:lnTo>
                  <a:lnTo>
                    <a:pt x="2216406" y="2645095"/>
                  </a:lnTo>
                  <a:lnTo>
                    <a:pt x="2211646" y="2633665"/>
                  </a:lnTo>
                  <a:lnTo>
                    <a:pt x="2225609" y="2614615"/>
                  </a:lnTo>
                  <a:lnTo>
                    <a:pt x="2237035" y="2592073"/>
                  </a:lnTo>
                  <a:lnTo>
                    <a:pt x="2260205" y="2583819"/>
                  </a:lnTo>
                  <a:lnTo>
                    <a:pt x="2263060" y="2568896"/>
                  </a:lnTo>
                  <a:lnTo>
                    <a:pt x="2245287" y="2569214"/>
                  </a:lnTo>
                  <a:lnTo>
                    <a:pt x="2264013" y="2548576"/>
                  </a:lnTo>
                  <a:lnTo>
                    <a:pt x="2274486" y="2524764"/>
                  </a:lnTo>
                  <a:lnTo>
                    <a:pt x="2276390" y="2521589"/>
                  </a:lnTo>
                  <a:lnTo>
                    <a:pt x="2288133" y="2517779"/>
                  </a:lnTo>
                  <a:lnTo>
                    <a:pt x="2285278" y="2560324"/>
                  </a:lnTo>
                  <a:lnTo>
                    <a:pt x="2292893" y="2570485"/>
                  </a:lnTo>
                  <a:lnTo>
                    <a:pt x="2297656" y="2512700"/>
                  </a:lnTo>
                  <a:lnTo>
                    <a:pt x="2328123" y="2498726"/>
                  </a:lnTo>
                  <a:lnTo>
                    <a:pt x="2315429" y="2494594"/>
                  </a:lnTo>
                  <a:lnTo>
                    <a:pt x="2290038" y="2503489"/>
                  </a:lnTo>
                  <a:lnTo>
                    <a:pt x="2293212" y="2487610"/>
                  </a:lnTo>
                  <a:lnTo>
                    <a:pt x="2278612" y="2503489"/>
                  </a:lnTo>
                  <a:lnTo>
                    <a:pt x="2250048" y="2517144"/>
                  </a:lnTo>
                  <a:lnTo>
                    <a:pt x="2241798" y="2546990"/>
                  </a:lnTo>
                  <a:lnTo>
                    <a:pt x="2213550" y="2566039"/>
                  </a:lnTo>
                  <a:lnTo>
                    <a:pt x="2206249" y="2575564"/>
                  </a:lnTo>
                  <a:lnTo>
                    <a:pt x="2183715" y="2563182"/>
                  </a:lnTo>
                  <a:lnTo>
                    <a:pt x="2169117" y="2573658"/>
                  </a:lnTo>
                  <a:lnTo>
                    <a:pt x="2149756" y="2544449"/>
                  </a:lnTo>
                  <a:cubicBezTo>
                    <a:pt x="2149650" y="2541380"/>
                    <a:pt x="2149545" y="2538311"/>
                    <a:pt x="2149439" y="2535242"/>
                  </a:cubicBezTo>
                  <a:lnTo>
                    <a:pt x="2166578" y="2537146"/>
                  </a:lnTo>
                  <a:lnTo>
                    <a:pt x="2168800" y="2516191"/>
                  </a:lnTo>
                  <a:lnTo>
                    <a:pt x="2183399" y="2530480"/>
                  </a:lnTo>
                  <a:lnTo>
                    <a:pt x="2216088" y="2509202"/>
                  </a:lnTo>
                  <a:lnTo>
                    <a:pt x="2187842" y="2511428"/>
                  </a:lnTo>
                  <a:lnTo>
                    <a:pt x="2178955" y="2506347"/>
                  </a:lnTo>
                  <a:lnTo>
                    <a:pt x="2176734" y="2489517"/>
                  </a:lnTo>
                  <a:lnTo>
                    <a:pt x="2203076" y="2475554"/>
                  </a:lnTo>
                  <a:lnTo>
                    <a:pt x="2181178" y="2477773"/>
                  </a:lnTo>
                  <a:cubicBezTo>
                    <a:pt x="2181390" y="2473540"/>
                    <a:pt x="2181601" y="2469306"/>
                    <a:pt x="2181813" y="2465073"/>
                  </a:cubicBezTo>
                  <a:lnTo>
                    <a:pt x="2169117" y="2453962"/>
                  </a:lnTo>
                  <a:lnTo>
                    <a:pt x="2180543" y="2439040"/>
                  </a:lnTo>
                  <a:lnTo>
                    <a:pt x="2172290" y="2438087"/>
                  </a:lnTo>
                  <a:lnTo>
                    <a:pt x="2159594" y="2444438"/>
                  </a:lnTo>
                  <a:lnTo>
                    <a:pt x="2141505" y="2433007"/>
                  </a:lnTo>
                  <a:lnTo>
                    <a:pt x="2149756" y="2422530"/>
                  </a:lnTo>
                  <a:lnTo>
                    <a:pt x="2138331" y="2421258"/>
                  </a:lnTo>
                  <a:lnTo>
                    <a:pt x="2143091" y="2403163"/>
                  </a:lnTo>
                  <a:lnTo>
                    <a:pt x="2158959" y="2402208"/>
                  </a:lnTo>
                  <a:lnTo>
                    <a:pt x="2184669" y="2408243"/>
                  </a:lnTo>
                  <a:lnTo>
                    <a:pt x="2209741" y="2392366"/>
                  </a:lnTo>
                  <a:lnTo>
                    <a:pt x="2253223" y="2401575"/>
                  </a:lnTo>
                  <a:lnTo>
                    <a:pt x="2274486" y="2389510"/>
                  </a:lnTo>
                  <a:lnTo>
                    <a:pt x="2317968" y="2416815"/>
                  </a:lnTo>
                  <a:lnTo>
                    <a:pt x="2312891" y="2438722"/>
                  </a:lnTo>
                  <a:lnTo>
                    <a:pt x="2328441" y="2426022"/>
                  </a:lnTo>
                  <a:lnTo>
                    <a:pt x="2341136" y="2440627"/>
                  </a:lnTo>
                  <a:lnTo>
                    <a:pt x="2347484" y="2426022"/>
                  </a:lnTo>
                  <a:lnTo>
                    <a:pt x="2329710" y="2412053"/>
                  </a:lnTo>
                  <a:lnTo>
                    <a:pt x="2325902" y="2398716"/>
                  </a:lnTo>
                  <a:lnTo>
                    <a:pt x="2386204" y="2376172"/>
                  </a:lnTo>
                  <a:lnTo>
                    <a:pt x="2384935" y="2359030"/>
                  </a:lnTo>
                  <a:lnTo>
                    <a:pt x="2353197" y="2371094"/>
                  </a:lnTo>
                  <a:lnTo>
                    <a:pt x="2361765" y="2356172"/>
                  </a:lnTo>
                  <a:cubicBezTo>
                    <a:pt x="2361659" y="2348023"/>
                    <a:pt x="2361554" y="2339874"/>
                    <a:pt x="2361448" y="2331725"/>
                  </a:cubicBezTo>
                  <a:lnTo>
                    <a:pt x="2383348" y="2299021"/>
                  </a:lnTo>
                  <a:lnTo>
                    <a:pt x="2345898" y="2332040"/>
                  </a:lnTo>
                  <a:lnTo>
                    <a:pt x="2345898" y="2368872"/>
                  </a:lnTo>
                  <a:lnTo>
                    <a:pt x="2330346" y="2378397"/>
                  </a:lnTo>
                  <a:lnTo>
                    <a:pt x="2320824" y="2367285"/>
                  </a:lnTo>
                  <a:lnTo>
                    <a:pt x="2313208" y="2374587"/>
                  </a:lnTo>
                  <a:lnTo>
                    <a:pt x="2271948" y="2374904"/>
                  </a:lnTo>
                  <a:lnTo>
                    <a:pt x="2271948" y="2363157"/>
                  </a:lnTo>
                  <a:lnTo>
                    <a:pt x="2287500" y="2339979"/>
                  </a:lnTo>
                  <a:lnTo>
                    <a:pt x="2263378" y="2359030"/>
                  </a:lnTo>
                  <a:lnTo>
                    <a:pt x="2263378" y="2376172"/>
                  </a:lnTo>
                  <a:lnTo>
                    <a:pt x="2245605" y="2379350"/>
                  </a:lnTo>
                  <a:lnTo>
                    <a:pt x="2210694" y="2377443"/>
                  </a:lnTo>
                  <a:lnTo>
                    <a:pt x="2176100" y="2399987"/>
                  </a:lnTo>
                  <a:lnTo>
                    <a:pt x="2153882" y="2391732"/>
                  </a:lnTo>
                  <a:lnTo>
                    <a:pt x="2145948" y="2379350"/>
                  </a:lnTo>
                  <a:lnTo>
                    <a:pt x="2160864" y="2371729"/>
                  </a:lnTo>
                  <a:lnTo>
                    <a:pt x="2136427" y="2362204"/>
                  </a:lnTo>
                  <a:lnTo>
                    <a:pt x="2178639" y="2342201"/>
                  </a:lnTo>
                  <a:lnTo>
                    <a:pt x="2167847" y="2339979"/>
                  </a:lnTo>
                  <a:lnTo>
                    <a:pt x="2173243" y="2326326"/>
                  </a:lnTo>
                  <a:lnTo>
                    <a:pt x="2188160" y="2322834"/>
                  </a:lnTo>
                  <a:lnTo>
                    <a:pt x="2158008" y="2303150"/>
                  </a:lnTo>
                  <a:lnTo>
                    <a:pt x="2166578" y="2294574"/>
                  </a:lnTo>
                  <a:lnTo>
                    <a:pt x="2133571" y="2274889"/>
                  </a:lnTo>
                  <a:lnTo>
                    <a:pt x="2157057" y="2271715"/>
                  </a:lnTo>
                  <a:lnTo>
                    <a:pt x="2154518" y="2256790"/>
                  </a:lnTo>
                  <a:lnTo>
                    <a:pt x="2160864" y="2256790"/>
                  </a:lnTo>
                  <a:lnTo>
                    <a:pt x="2173560" y="2244090"/>
                  </a:lnTo>
                  <a:lnTo>
                    <a:pt x="2187525" y="2258697"/>
                  </a:lnTo>
                  <a:lnTo>
                    <a:pt x="2200219" y="2265998"/>
                  </a:lnTo>
                  <a:lnTo>
                    <a:pt x="2203395" y="2253298"/>
                  </a:lnTo>
                  <a:lnTo>
                    <a:pt x="2226246" y="2245361"/>
                  </a:lnTo>
                  <a:lnTo>
                    <a:pt x="2252906" y="2258377"/>
                  </a:lnTo>
                  <a:lnTo>
                    <a:pt x="2266552" y="2244090"/>
                  </a:lnTo>
                  <a:lnTo>
                    <a:pt x="2266552" y="2235835"/>
                  </a:lnTo>
                  <a:lnTo>
                    <a:pt x="2213550" y="2243773"/>
                  </a:lnTo>
                  <a:lnTo>
                    <a:pt x="2197681" y="2239644"/>
                  </a:lnTo>
                  <a:lnTo>
                    <a:pt x="2204029" y="2231072"/>
                  </a:lnTo>
                  <a:lnTo>
                    <a:pt x="2233862" y="2227898"/>
                  </a:lnTo>
                  <a:lnTo>
                    <a:pt x="2254492" y="2222181"/>
                  </a:lnTo>
                  <a:lnTo>
                    <a:pt x="2236401" y="2212020"/>
                  </a:lnTo>
                  <a:lnTo>
                    <a:pt x="2249414" y="2203448"/>
                  </a:lnTo>
                  <a:lnTo>
                    <a:pt x="2244970" y="2194876"/>
                  </a:lnTo>
                  <a:lnTo>
                    <a:pt x="2230053" y="2187889"/>
                  </a:lnTo>
                  <a:lnTo>
                    <a:pt x="2238304" y="2165664"/>
                  </a:lnTo>
                  <a:lnTo>
                    <a:pt x="2261791" y="2150423"/>
                  </a:lnTo>
                  <a:lnTo>
                    <a:pt x="2278612" y="2184079"/>
                  </a:lnTo>
                  <a:lnTo>
                    <a:pt x="2285912" y="2178682"/>
                  </a:lnTo>
                  <a:lnTo>
                    <a:pt x="2279565" y="2166298"/>
                  </a:lnTo>
                  <a:lnTo>
                    <a:pt x="2281469" y="2138677"/>
                  </a:lnTo>
                  <a:lnTo>
                    <a:pt x="2300512" y="2135500"/>
                  </a:lnTo>
                  <a:lnTo>
                    <a:pt x="2314476" y="2151058"/>
                  </a:lnTo>
                  <a:lnTo>
                    <a:pt x="2307177" y="2195194"/>
                  </a:lnTo>
                  <a:lnTo>
                    <a:pt x="2318920" y="2195194"/>
                  </a:lnTo>
                  <a:lnTo>
                    <a:pt x="2329076" y="2158361"/>
                  </a:lnTo>
                  <a:lnTo>
                    <a:pt x="2356688" y="2158044"/>
                  </a:lnTo>
                  <a:lnTo>
                    <a:pt x="2361131" y="2146612"/>
                  </a:lnTo>
                  <a:lnTo>
                    <a:pt x="2321776" y="2142486"/>
                  </a:lnTo>
                  <a:lnTo>
                    <a:pt x="2319237" y="2125021"/>
                  </a:lnTo>
                  <a:lnTo>
                    <a:pt x="2297020" y="2113274"/>
                  </a:lnTo>
                  <a:lnTo>
                    <a:pt x="2285594" y="2125021"/>
                  </a:lnTo>
                  <a:lnTo>
                    <a:pt x="2278294" y="2118988"/>
                  </a:lnTo>
                  <a:lnTo>
                    <a:pt x="2283373" y="2109465"/>
                  </a:lnTo>
                  <a:lnTo>
                    <a:pt x="2297973" y="2100891"/>
                  </a:lnTo>
                  <a:lnTo>
                    <a:pt x="2310667" y="2099304"/>
                  </a:lnTo>
                  <a:lnTo>
                    <a:pt x="2326855" y="2092953"/>
                  </a:lnTo>
                  <a:lnTo>
                    <a:pt x="2344627" y="2103432"/>
                  </a:lnTo>
                  <a:lnTo>
                    <a:pt x="2352880" y="2098033"/>
                  </a:lnTo>
                  <a:lnTo>
                    <a:pt x="2373509" y="2117719"/>
                  </a:lnTo>
                  <a:lnTo>
                    <a:pt x="2388426" y="2113591"/>
                  </a:lnTo>
                  <a:lnTo>
                    <a:pt x="2390965" y="2100891"/>
                  </a:lnTo>
                  <a:lnTo>
                    <a:pt x="2364623" y="2097082"/>
                  </a:lnTo>
                  <a:lnTo>
                    <a:pt x="2364623" y="2087237"/>
                  </a:lnTo>
                  <a:lnTo>
                    <a:pt x="2392868" y="2073585"/>
                  </a:lnTo>
                  <a:lnTo>
                    <a:pt x="2361131" y="2063426"/>
                  </a:lnTo>
                  <a:lnTo>
                    <a:pt x="2344309" y="2067553"/>
                  </a:lnTo>
                  <a:lnTo>
                    <a:pt x="2321141" y="2069141"/>
                  </a:lnTo>
                  <a:lnTo>
                    <a:pt x="2338915" y="2050726"/>
                  </a:lnTo>
                  <a:lnTo>
                    <a:pt x="2320824" y="2045646"/>
                  </a:lnTo>
                  <a:lnTo>
                    <a:pt x="2318602" y="2029776"/>
                  </a:lnTo>
                  <a:lnTo>
                    <a:pt x="2346849" y="2010726"/>
                  </a:lnTo>
                  <a:lnTo>
                    <a:pt x="2363987" y="2025013"/>
                  </a:lnTo>
                  <a:lnTo>
                    <a:pt x="2377953" y="2033586"/>
                  </a:lnTo>
                  <a:lnTo>
                    <a:pt x="2390330" y="2019933"/>
                  </a:lnTo>
                  <a:lnTo>
                    <a:pt x="2395725" y="2026918"/>
                  </a:lnTo>
                  <a:lnTo>
                    <a:pt x="2422068" y="2016441"/>
                  </a:lnTo>
                  <a:lnTo>
                    <a:pt x="2401756" y="1998661"/>
                  </a:lnTo>
                  <a:lnTo>
                    <a:pt x="2384935" y="2011360"/>
                  </a:lnTo>
                  <a:lnTo>
                    <a:pt x="2370336" y="2004376"/>
                  </a:lnTo>
                  <a:lnTo>
                    <a:pt x="2373191" y="1984056"/>
                  </a:lnTo>
                  <a:lnTo>
                    <a:pt x="2394138" y="1977706"/>
                  </a:lnTo>
                  <a:lnTo>
                    <a:pt x="2409055" y="1966911"/>
                  </a:lnTo>
                  <a:lnTo>
                    <a:pt x="2423655" y="1967864"/>
                  </a:lnTo>
                  <a:cubicBezTo>
                    <a:pt x="2423973" y="1963631"/>
                    <a:pt x="2424290" y="1959397"/>
                    <a:pt x="2424608" y="1955164"/>
                  </a:cubicBezTo>
                  <a:lnTo>
                    <a:pt x="2438570" y="1958338"/>
                  </a:lnTo>
                  <a:lnTo>
                    <a:pt x="2445870" y="1965324"/>
                  </a:lnTo>
                  <a:lnTo>
                    <a:pt x="2460787" y="1944051"/>
                  </a:lnTo>
                  <a:lnTo>
                    <a:pt x="2480465" y="1914841"/>
                  </a:lnTo>
                  <a:lnTo>
                    <a:pt x="2502364" y="1913254"/>
                  </a:lnTo>
                  <a:lnTo>
                    <a:pt x="2520455" y="1906904"/>
                  </a:lnTo>
                  <a:lnTo>
                    <a:pt x="2529341" y="1928811"/>
                  </a:lnTo>
                  <a:lnTo>
                    <a:pt x="2553461" y="1919286"/>
                  </a:lnTo>
                  <a:lnTo>
                    <a:pt x="2543941" y="1902459"/>
                  </a:lnTo>
                  <a:lnTo>
                    <a:pt x="2538228" y="1886901"/>
                  </a:lnTo>
                  <a:lnTo>
                    <a:pt x="2585518" y="1865312"/>
                  </a:lnTo>
                  <a:lnTo>
                    <a:pt x="2609319" y="1891347"/>
                  </a:lnTo>
                  <a:lnTo>
                    <a:pt x="2603925" y="1913254"/>
                  </a:lnTo>
                  <a:lnTo>
                    <a:pt x="2607415" y="1925954"/>
                  </a:lnTo>
                  <a:lnTo>
                    <a:pt x="2630902" y="1923731"/>
                  </a:lnTo>
                  <a:lnTo>
                    <a:pt x="2619793" y="1910079"/>
                  </a:lnTo>
                  <a:lnTo>
                    <a:pt x="2626141" y="1900554"/>
                  </a:lnTo>
                  <a:lnTo>
                    <a:pt x="2665497" y="1901189"/>
                  </a:lnTo>
                  <a:lnTo>
                    <a:pt x="2678826" y="1889759"/>
                  </a:lnTo>
                  <a:lnTo>
                    <a:pt x="2665179" y="1871979"/>
                  </a:lnTo>
                  <a:lnTo>
                    <a:pt x="2684856" y="1851658"/>
                  </a:lnTo>
                  <a:lnTo>
                    <a:pt x="2739762" y="1824989"/>
                  </a:lnTo>
                  <a:lnTo>
                    <a:pt x="2727702" y="1843086"/>
                  </a:lnTo>
                  <a:lnTo>
                    <a:pt x="2755314" y="1832928"/>
                  </a:lnTo>
                  <a:lnTo>
                    <a:pt x="2757853" y="1817369"/>
                  </a:lnTo>
                  <a:lnTo>
                    <a:pt x="2733732" y="1816734"/>
                  </a:lnTo>
                  <a:lnTo>
                    <a:pt x="2743254" y="1805304"/>
                  </a:lnTo>
                  <a:cubicBezTo>
                    <a:pt x="2743360" y="1802129"/>
                    <a:pt x="2743465" y="1798954"/>
                    <a:pt x="2743571" y="1795779"/>
                  </a:cubicBezTo>
                  <a:lnTo>
                    <a:pt x="2735636" y="1791334"/>
                  </a:lnTo>
                  <a:lnTo>
                    <a:pt x="2750553" y="1786571"/>
                  </a:lnTo>
                  <a:lnTo>
                    <a:pt x="2749283" y="1782443"/>
                  </a:lnTo>
                  <a:lnTo>
                    <a:pt x="2732463" y="1785936"/>
                  </a:lnTo>
                  <a:lnTo>
                    <a:pt x="2723576" y="1801494"/>
                  </a:lnTo>
                  <a:lnTo>
                    <a:pt x="2655341" y="1817686"/>
                  </a:lnTo>
                  <a:lnTo>
                    <a:pt x="2652167" y="1822131"/>
                  </a:lnTo>
                  <a:lnTo>
                    <a:pt x="2724211" y="1806891"/>
                  </a:lnTo>
                  <a:lnTo>
                    <a:pt x="2726114" y="1817369"/>
                  </a:lnTo>
                  <a:lnTo>
                    <a:pt x="2673431" y="1835784"/>
                  </a:lnTo>
                  <a:lnTo>
                    <a:pt x="2648041" y="1871979"/>
                  </a:lnTo>
                  <a:lnTo>
                    <a:pt x="2615668" y="1886267"/>
                  </a:lnTo>
                  <a:lnTo>
                    <a:pt x="2597261" y="1856739"/>
                  </a:lnTo>
                  <a:lnTo>
                    <a:pt x="2607415" y="1833245"/>
                  </a:lnTo>
                  <a:lnTo>
                    <a:pt x="2587739" y="1846261"/>
                  </a:lnTo>
                  <a:lnTo>
                    <a:pt x="2578217" y="1843086"/>
                  </a:lnTo>
                  <a:cubicBezTo>
                    <a:pt x="2578111" y="1832503"/>
                    <a:pt x="2578006" y="1821919"/>
                    <a:pt x="2577900" y="1811336"/>
                  </a:cubicBezTo>
                  <a:lnTo>
                    <a:pt x="2599165" y="1807209"/>
                  </a:lnTo>
                  <a:lnTo>
                    <a:pt x="2622967" y="1785619"/>
                  </a:lnTo>
                  <a:lnTo>
                    <a:pt x="2598530" y="1780538"/>
                  </a:lnTo>
                  <a:lnTo>
                    <a:pt x="2596625" y="1767839"/>
                  </a:lnTo>
                  <a:lnTo>
                    <a:pt x="2627094" y="1760536"/>
                  </a:lnTo>
                  <a:lnTo>
                    <a:pt x="2619476" y="1751963"/>
                  </a:lnTo>
                  <a:lnTo>
                    <a:pt x="2625823" y="1733866"/>
                  </a:lnTo>
                  <a:lnTo>
                    <a:pt x="2644550" y="1726564"/>
                  </a:lnTo>
                  <a:lnTo>
                    <a:pt x="2656927" y="1685606"/>
                  </a:lnTo>
                  <a:lnTo>
                    <a:pt x="2672796" y="1686241"/>
                  </a:lnTo>
                  <a:lnTo>
                    <a:pt x="2677239" y="1672588"/>
                  </a:lnTo>
                  <a:lnTo>
                    <a:pt x="2695013" y="1652269"/>
                  </a:lnTo>
                  <a:lnTo>
                    <a:pt x="2703264" y="1658619"/>
                  </a:lnTo>
                  <a:lnTo>
                    <a:pt x="2721355" y="1676398"/>
                  </a:lnTo>
                  <a:lnTo>
                    <a:pt x="2735320" y="1675128"/>
                  </a:lnTo>
                  <a:lnTo>
                    <a:pt x="2719133" y="1659253"/>
                  </a:lnTo>
                  <a:lnTo>
                    <a:pt x="2721355" y="1651316"/>
                  </a:lnTo>
                  <a:lnTo>
                    <a:pt x="2745793" y="1659253"/>
                  </a:lnTo>
                  <a:lnTo>
                    <a:pt x="2749918" y="1656079"/>
                  </a:lnTo>
                  <a:lnTo>
                    <a:pt x="2743254" y="1642426"/>
                  </a:lnTo>
                  <a:lnTo>
                    <a:pt x="2741349" y="1624646"/>
                  </a:lnTo>
                  <a:lnTo>
                    <a:pt x="2750870" y="1620201"/>
                  </a:lnTo>
                  <a:lnTo>
                    <a:pt x="2771499" y="1600833"/>
                  </a:lnTo>
                  <a:lnTo>
                    <a:pt x="2763248" y="1591944"/>
                  </a:lnTo>
                  <a:lnTo>
                    <a:pt x="2742936" y="1608771"/>
                  </a:lnTo>
                  <a:lnTo>
                    <a:pt x="2733732" y="1609723"/>
                  </a:lnTo>
                  <a:lnTo>
                    <a:pt x="2730241" y="1603374"/>
                  </a:lnTo>
                  <a:lnTo>
                    <a:pt x="2741983" y="1579561"/>
                  </a:lnTo>
                  <a:lnTo>
                    <a:pt x="2752459" y="1580196"/>
                  </a:lnTo>
                  <a:lnTo>
                    <a:pt x="2769278" y="1572576"/>
                  </a:lnTo>
                  <a:lnTo>
                    <a:pt x="2766105" y="1549399"/>
                  </a:lnTo>
                  <a:lnTo>
                    <a:pt x="2779435" y="1533524"/>
                  </a:lnTo>
                  <a:lnTo>
                    <a:pt x="2799430" y="1528127"/>
                  </a:lnTo>
                  <a:lnTo>
                    <a:pt x="2804825" y="1517649"/>
                  </a:lnTo>
                  <a:lnTo>
                    <a:pt x="2813077" y="1509077"/>
                  </a:lnTo>
                  <a:lnTo>
                    <a:pt x="2818790" y="1531937"/>
                  </a:lnTo>
                  <a:lnTo>
                    <a:pt x="2830215" y="1541461"/>
                  </a:lnTo>
                  <a:lnTo>
                    <a:pt x="2842592" y="1520189"/>
                  </a:lnTo>
                  <a:lnTo>
                    <a:pt x="2837515" y="1515109"/>
                  </a:lnTo>
                  <a:lnTo>
                    <a:pt x="2855288" y="1505584"/>
                  </a:lnTo>
                  <a:lnTo>
                    <a:pt x="2863540" y="1493836"/>
                  </a:lnTo>
                  <a:lnTo>
                    <a:pt x="2859414" y="1486534"/>
                  </a:lnTo>
                  <a:lnTo>
                    <a:pt x="2845767" y="1504314"/>
                  </a:lnTo>
                  <a:lnTo>
                    <a:pt x="2832120" y="1513204"/>
                  </a:lnTo>
                  <a:lnTo>
                    <a:pt x="2828945" y="1481137"/>
                  </a:lnTo>
                  <a:cubicBezTo>
                    <a:pt x="2828839" y="1480502"/>
                    <a:pt x="2828734" y="1479867"/>
                    <a:pt x="2828628" y="1479232"/>
                  </a:cubicBezTo>
                  <a:lnTo>
                    <a:pt x="2825772" y="1481137"/>
                  </a:lnTo>
                  <a:lnTo>
                    <a:pt x="2819425" y="1484629"/>
                  </a:lnTo>
                  <a:lnTo>
                    <a:pt x="2806729" y="1509077"/>
                  </a:lnTo>
                  <a:lnTo>
                    <a:pt x="2794987" y="1503996"/>
                  </a:lnTo>
                  <a:lnTo>
                    <a:pt x="2801335" y="1488122"/>
                  </a:lnTo>
                  <a:lnTo>
                    <a:pt x="2807047" y="1481137"/>
                  </a:lnTo>
                  <a:lnTo>
                    <a:pt x="2815933" y="1470024"/>
                  </a:lnTo>
                  <a:lnTo>
                    <a:pt x="2827359" y="1465897"/>
                  </a:lnTo>
                  <a:lnTo>
                    <a:pt x="2821012" y="1454149"/>
                  </a:lnTo>
                  <a:lnTo>
                    <a:pt x="2825137" y="1438274"/>
                  </a:lnTo>
                  <a:lnTo>
                    <a:pt x="2832436" y="1441449"/>
                  </a:lnTo>
                  <a:cubicBezTo>
                    <a:pt x="2832859" y="1448011"/>
                    <a:pt x="2833283" y="1454572"/>
                    <a:pt x="2833706" y="1461134"/>
                  </a:cubicBezTo>
                  <a:lnTo>
                    <a:pt x="2840371" y="1467484"/>
                  </a:lnTo>
                  <a:lnTo>
                    <a:pt x="2859414" y="1481137"/>
                  </a:lnTo>
                  <a:lnTo>
                    <a:pt x="2862588" y="1483042"/>
                  </a:lnTo>
                  <a:cubicBezTo>
                    <a:pt x="2862482" y="1482407"/>
                    <a:pt x="2862377" y="1481772"/>
                    <a:pt x="2862271" y="1481137"/>
                  </a:cubicBezTo>
                  <a:lnTo>
                    <a:pt x="2860366" y="1474152"/>
                  </a:lnTo>
                  <a:lnTo>
                    <a:pt x="2854653" y="1441132"/>
                  </a:lnTo>
                  <a:lnTo>
                    <a:pt x="2836563" y="1430972"/>
                  </a:lnTo>
                  <a:lnTo>
                    <a:pt x="2833072" y="1410017"/>
                  </a:lnTo>
                  <a:lnTo>
                    <a:pt x="2847036" y="1405255"/>
                  </a:lnTo>
                  <a:lnTo>
                    <a:pt x="2852749" y="1426527"/>
                  </a:lnTo>
                  <a:lnTo>
                    <a:pt x="2864174" y="1423987"/>
                  </a:lnTo>
                  <a:lnTo>
                    <a:pt x="2868300" y="1403350"/>
                  </a:lnTo>
                  <a:lnTo>
                    <a:pt x="2848941" y="1392554"/>
                  </a:lnTo>
                  <a:lnTo>
                    <a:pt x="2854970" y="1378267"/>
                  </a:lnTo>
                  <a:lnTo>
                    <a:pt x="2874013" y="1375727"/>
                  </a:lnTo>
                  <a:lnTo>
                    <a:pt x="2865761" y="1360170"/>
                  </a:lnTo>
                  <a:lnTo>
                    <a:pt x="2872744" y="1346200"/>
                  </a:lnTo>
                  <a:lnTo>
                    <a:pt x="2899721" y="1361757"/>
                  </a:lnTo>
                  <a:lnTo>
                    <a:pt x="2904482" y="1355407"/>
                  </a:lnTo>
                  <a:lnTo>
                    <a:pt x="2886390" y="1337945"/>
                  </a:lnTo>
                  <a:cubicBezTo>
                    <a:pt x="2886813" y="1332547"/>
                    <a:pt x="2887237" y="1327150"/>
                    <a:pt x="2887660" y="1321752"/>
                  </a:cubicBezTo>
                  <a:lnTo>
                    <a:pt x="2864174" y="1337945"/>
                  </a:lnTo>
                  <a:lnTo>
                    <a:pt x="2844496" y="1366519"/>
                  </a:lnTo>
                  <a:lnTo>
                    <a:pt x="2834976" y="1356360"/>
                  </a:lnTo>
                  <a:lnTo>
                    <a:pt x="2854970" y="1345247"/>
                  </a:lnTo>
                  <a:lnTo>
                    <a:pt x="2850527" y="1331912"/>
                  </a:lnTo>
                  <a:lnTo>
                    <a:pt x="2827041" y="1327467"/>
                  </a:lnTo>
                  <a:lnTo>
                    <a:pt x="2834659" y="1308735"/>
                  </a:lnTo>
                  <a:lnTo>
                    <a:pt x="2850527" y="1323340"/>
                  </a:lnTo>
                  <a:lnTo>
                    <a:pt x="2888296" y="1308100"/>
                  </a:lnTo>
                  <a:lnTo>
                    <a:pt x="2890518" y="1278890"/>
                  </a:lnTo>
                  <a:lnTo>
                    <a:pt x="2898768" y="1278255"/>
                  </a:lnTo>
                  <a:lnTo>
                    <a:pt x="2925112" y="1271905"/>
                  </a:lnTo>
                  <a:lnTo>
                    <a:pt x="2936854" y="1286510"/>
                  </a:lnTo>
                  <a:lnTo>
                    <a:pt x="2945741" y="1306830"/>
                  </a:lnTo>
                  <a:lnTo>
                    <a:pt x="2953675" y="1290637"/>
                  </a:lnTo>
                  <a:lnTo>
                    <a:pt x="2975891" y="1279843"/>
                  </a:lnTo>
                  <a:lnTo>
                    <a:pt x="2984143" y="1264285"/>
                  </a:lnTo>
                  <a:lnTo>
                    <a:pt x="2954945" y="1267460"/>
                  </a:lnTo>
                  <a:lnTo>
                    <a:pt x="2946376" y="1276033"/>
                  </a:lnTo>
                  <a:lnTo>
                    <a:pt x="2925746" y="1242377"/>
                  </a:lnTo>
                  <a:lnTo>
                    <a:pt x="2918447" y="1238250"/>
                  </a:lnTo>
                  <a:lnTo>
                    <a:pt x="2920351" y="1219200"/>
                  </a:lnTo>
                  <a:lnTo>
                    <a:pt x="2935267" y="1221423"/>
                  </a:lnTo>
                  <a:lnTo>
                    <a:pt x="2941297" y="1202373"/>
                  </a:lnTo>
                  <a:lnTo>
                    <a:pt x="2907338" y="1198563"/>
                  </a:lnTo>
                  <a:lnTo>
                    <a:pt x="2908607" y="1184593"/>
                  </a:lnTo>
                  <a:lnTo>
                    <a:pt x="2939394" y="1183323"/>
                  </a:lnTo>
                  <a:lnTo>
                    <a:pt x="2919081" y="1175068"/>
                  </a:lnTo>
                  <a:lnTo>
                    <a:pt x="2926063" y="1166495"/>
                  </a:lnTo>
                  <a:lnTo>
                    <a:pt x="2943202" y="1173798"/>
                  </a:lnTo>
                  <a:lnTo>
                    <a:pt x="2948280" y="1164273"/>
                  </a:lnTo>
                  <a:lnTo>
                    <a:pt x="2940980" y="1155065"/>
                  </a:lnTo>
                  <a:lnTo>
                    <a:pt x="2943202" y="1143318"/>
                  </a:lnTo>
                  <a:lnTo>
                    <a:pt x="2968273" y="1139825"/>
                  </a:lnTo>
                  <a:lnTo>
                    <a:pt x="2953358" y="1131570"/>
                  </a:lnTo>
                  <a:lnTo>
                    <a:pt x="2942884" y="1119187"/>
                  </a:lnTo>
                  <a:lnTo>
                    <a:pt x="2946058" y="1109662"/>
                  </a:lnTo>
                  <a:lnTo>
                    <a:pt x="2965102" y="1113473"/>
                  </a:lnTo>
                  <a:lnTo>
                    <a:pt x="2969862" y="1100772"/>
                  </a:lnTo>
                  <a:lnTo>
                    <a:pt x="2984778" y="1106170"/>
                  </a:lnTo>
                  <a:lnTo>
                    <a:pt x="2996522" y="1093470"/>
                  </a:lnTo>
                  <a:lnTo>
                    <a:pt x="3010169" y="1094105"/>
                  </a:lnTo>
                  <a:lnTo>
                    <a:pt x="3014294" y="1066800"/>
                  </a:lnTo>
                  <a:lnTo>
                    <a:pt x="3027942" y="1062355"/>
                  </a:lnTo>
                  <a:lnTo>
                    <a:pt x="3034289" y="1054735"/>
                  </a:lnTo>
                  <a:lnTo>
                    <a:pt x="3062536" y="1052830"/>
                  </a:lnTo>
                  <a:lnTo>
                    <a:pt x="3082848" y="1044892"/>
                  </a:lnTo>
                  <a:lnTo>
                    <a:pt x="3104107" y="1064577"/>
                  </a:lnTo>
                  <a:lnTo>
                    <a:pt x="3119976" y="1045527"/>
                  </a:lnTo>
                  <a:lnTo>
                    <a:pt x="3102520" y="1029017"/>
                  </a:lnTo>
                  <a:lnTo>
                    <a:pt x="3083799" y="1030287"/>
                  </a:lnTo>
                  <a:lnTo>
                    <a:pt x="3074913" y="1017587"/>
                  </a:lnTo>
                  <a:lnTo>
                    <a:pt x="3058410" y="1028382"/>
                  </a:lnTo>
                  <a:lnTo>
                    <a:pt x="3052697" y="1010602"/>
                  </a:lnTo>
                  <a:lnTo>
                    <a:pt x="3043175" y="1005204"/>
                  </a:lnTo>
                  <a:lnTo>
                    <a:pt x="3049206" y="973770"/>
                  </a:lnTo>
                  <a:lnTo>
                    <a:pt x="3072057" y="948370"/>
                  </a:lnTo>
                  <a:lnTo>
                    <a:pt x="3079991" y="969325"/>
                  </a:lnTo>
                  <a:lnTo>
                    <a:pt x="3093634" y="972500"/>
                  </a:lnTo>
                  <a:lnTo>
                    <a:pt x="3099029" y="980437"/>
                  </a:lnTo>
                  <a:lnTo>
                    <a:pt x="3110772" y="974087"/>
                  </a:lnTo>
                  <a:lnTo>
                    <a:pt x="3125689" y="985517"/>
                  </a:lnTo>
                  <a:lnTo>
                    <a:pt x="3140605" y="979167"/>
                  </a:lnTo>
                  <a:lnTo>
                    <a:pt x="3133623" y="967737"/>
                  </a:lnTo>
                  <a:lnTo>
                    <a:pt x="3150762" y="948687"/>
                  </a:lnTo>
                  <a:lnTo>
                    <a:pt x="3128545" y="959165"/>
                  </a:lnTo>
                  <a:lnTo>
                    <a:pt x="3107598" y="961387"/>
                  </a:lnTo>
                  <a:lnTo>
                    <a:pt x="3100933" y="952180"/>
                  </a:lnTo>
                  <a:lnTo>
                    <a:pt x="3120928" y="940432"/>
                  </a:lnTo>
                  <a:lnTo>
                    <a:pt x="3136480" y="921065"/>
                  </a:lnTo>
                  <a:lnTo>
                    <a:pt x="3125054" y="914080"/>
                  </a:lnTo>
                  <a:lnTo>
                    <a:pt x="3137749" y="903285"/>
                  </a:lnTo>
                  <a:lnTo>
                    <a:pt x="3126006" y="895982"/>
                  </a:lnTo>
                  <a:lnTo>
                    <a:pt x="3117437" y="886775"/>
                  </a:lnTo>
                  <a:lnTo>
                    <a:pt x="3130767" y="865502"/>
                  </a:lnTo>
                  <a:lnTo>
                    <a:pt x="3139971" y="846453"/>
                  </a:lnTo>
                  <a:lnTo>
                    <a:pt x="3158061" y="839150"/>
                  </a:lnTo>
                  <a:lnTo>
                    <a:pt x="3169487" y="806130"/>
                  </a:lnTo>
                  <a:lnTo>
                    <a:pt x="3179008" y="806130"/>
                  </a:lnTo>
                  <a:lnTo>
                    <a:pt x="3174882" y="816607"/>
                  </a:lnTo>
                  <a:lnTo>
                    <a:pt x="3180278" y="839785"/>
                  </a:lnTo>
                  <a:lnTo>
                    <a:pt x="3190116" y="854390"/>
                  </a:lnTo>
                  <a:lnTo>
                    <a:pt x="3192021" y="868995"/>
                  </a:lnTo>
                  <a:lnTo>
                    <a:pt x="3200590" y="852167"/>
                  </a:lnTo>
                  <a:lnTo>
                    <a:pt x="3218680" y="858518"/>
                  </a:lnTo>
                  <a:lnTo>
                    <a:pt x="3225028" y="849945"/>
                  </a:lnTo>
                  <a:lnTo>
                    <a:pt x="3219315" y="840420"/>
                  </a:lnTo>
                  <a:lnTo>
                    <a:pt x="3191069" y="848357"/>
                  </a:lnTo>
                  <a:lnTo>
                    <a:pt x="3195194" y="835340"/>
                  </a:lnTo>
                  <a:lnTo>
                    <a:pt x="3209794" y="835023"/>
                  </a:lnTo>
                  <a:lnTo>
                    <a:pt x="3217094" y="827720"/>
                  </a:lnTo>
                  <a:lnTo>
                    <a:pt x="3204398" y="809940"/>
                  </a:lnTo>
                  <a:lnTo>
                    <a:pt x="3218046" y="803590"/>
                  </a:lnTo>
                  <a:lnTo>
                    <a:pt x="3208207" y="786762"/>
                  </a:lnTo>
                  <a:lnTo>
                    <a:pt x="3190434" y="777555"/>
                  </a:lnTo>
                  <a:lnTo>
                    <a:pt x="3204716" y="760410"/>
                  </a:lnTo>
                  <a:lnTo>
                    <a:pt x="3237723" y="746440"/>
                  </a:lnTo>
                  <a:lnTo>
                    <a:pt x="3256766" y="757870"/>
                  </a:lnTo>
                  <a:lnTo>
                    <a:pt x="3273904" y="744853"/>
                  </a:lnTo>
                  <a:lnTo>
                    <a:pt x="3287551" y="776285"/>
                  </a:lnTo>
                  <a:lnTo>
                    <a:pt x="3305642" y="776285"/>
                  </a:lnTo>
                  <a:lnTo>
                    <a:pt x="3294851" y="757553"/>
                  </a:lnTo>
                  <a:lnTo>
                    <a:pt x="3315798" y="744535"/>
                  </a:lnTo>
                  <a:lnTo>
                    <a:pt x="3326589" y="729613"/>
                  </a:lnTo>
                  <a:lnTo>
                    <a:pt x="3312624" y="723580"/>
                  </a:lnTo>
                  <a:lnTo>
                    <a:pt x="3320876" y="705800"/>
                  </a:lnTo>
                  <a:lnTo>
                    <a:pt x="3310085" y="703578"/>
                  </a:lnTo>
                  <a:lnTo>
                    <a:pt x="3281839" y="732470"/>
                  </a:lnTo>
                  <a:lnTo>
                    <a:pt x="3269143" y="728343"/>
                  </a:lnTo>
                  <a:lnTo>
                    <a:pt x="3263748" y="710245"/>
                  </a:lnTo>
                  <a:lnTo>
                    <a:pt x="3249149" y="709610"/>
                  </a:lnTo>
                  <a:lnTo>
                    <a:pt x="3244705" y="728660"/>
                  </a:lnTo>
                  <a:lnTo>
                    <a:pt x="3220267" y="720088"/>
                  </a:lnTo>
                  <a:cubicBezTo>
                    <a:pt x="3219950" y="715643"/>
                    <a:pt x="3219632" y="711198"/>
                    <a:pt x="3219315" y="706753"/>
                  </a:cubicBezTo>
                  <a:lnTo>
                    <a:pt x="3252005" y="666430"/>
                  </a:lnTo>
                  <a:lnTo>
                    <a:pt x="3262161" y="634680"/>
                  </a:lnTo>
                  <a:lnTo>
                    <a:pt x="3284060" y="628330"/>
                  </a:lnTo>
                  <a:lnTo>
                    <a:pt x="3281839" y="615313"/>
                  </a:lnTo>
                  <a:lnTo>
                    <a:pt x="3314529" y="598168"/>
                  </a:lnTo>
                  <a:lnTo>
                    <a:pt x="3322780" y="579435"/>
                  </a:lnTo>
                  <a:lnTo>
                    <a:pt x="3375782" y="550225"/>
                  </a:lnTo>
                  <a:lnTo>
                    <a:pt x="3368800" y="538795"/>
                  </a:lnTo>
                  <a:lnTo>
                    <a:pt x="3365626" y="509268"/>
                  </a:lnTo>
                  <a:lnTo>
                    <a:pt x="3383082" y="459420"/>
                  </a:lnTo>
                  <a:lnTo>
                    <a:pt x="3397999" y="475295"/>
                  </a:lnTo>
                  <a:lnTo>
                    <a:pt x="3382447" y="500695"/>
                  </a:lnTo>
                  <a:lnTo>
                    <a:pt x="3392921" y="506728"/>
                  </a:lnTo>
                  <a:lnTo>
                    <a:pt x="3396095" y="496250"/>
                  </a:lnTo>
                  <a:lnTo>
                    <a:pt x="3407838" y="499425"/>
                  </a:lnTo>
                  <a:lnTo>
                    <a:pt x="3415137" y="518158"/>
                  </a:lnTo>
                  <a:lnTo>
                    <a:pt x="3420533" y="500378"/>
                  </a:lnTo>
                  <a:lnTo>
                    <a:pt x="3437671" y="512760"/>
                  </a:lnTo>
                  <a:lnTo>
                    <a:pt x="3449097" y="499108"/>
                  </a:lnTo>
                  <a:lnTo>
                    <a:pt x="3423389" y="483550"/>
                  </a:lnTo>
                  <a:cubicBezTo>
                    <a:pt x="3423072" y="477518"/>
                    <a:pt x="3422754" y="471485"/>
                    <a:pt x="3422437" y="465453"/>
                  </a:cubicBezTo>
                  <a:lnTo>
                    <a:pt x="3417042" y="452118"/>
                  </a:lnTo>
                  <a:lnTo>
                    <a:pt x="3442114" y="451800"/>
                  </a:lnTo>
                  <a:lnTo>
                    <a:pt x="3461792" y="498155"/>
                  </a:lnTo>
                  <a:lnTo>
                    <a:pt x="3488452" y="508315"/>
                  </a:lnTo>
                  <a:lnTo>
                    <a:pt x="3491625" y="528000"/>
                  </a:lnTo>
                  <a:lnTo>
                    <a:pt x="3516063" y="538478"/>
                  </a:lnTo>
                  <a:lnTo>
                    <a:pt x="3518285" y="524825"/>
                  </a:lnTo>
                  <a:lnTo>
                    <a:pt x="3488134" y="483868"/>
                  </a:lnTo>
                  <a:lnTo>
                    <a:pt x="3477343" y="482915"/>
                  </a:lnTo>
                  <a:lnTo>
                    <a:pt x="3464648" y="467358"/>
                  </a:lnTo>
                  <a:lnTo>
                    <a:pt x="3469726" y="443863"/>
                  </a:lnTo>
                  <a:lnTo>
                    <a:pt x="3455762" y="430528"/>
                  </a:lnTo>
                  <a:lnTo>
                    <a:pt x="3478930" y="391158"/>
                  </a:lnTo>
                  <a:lnTo>
                    <a:pt x="3499877" y="392110"/>
                  </a:lnTo>
                  <a:lnTo>
                    <a:pt x="3504955" y="382586"/>
                  </a:lnTo>
                  <a:lnTo>
                    <a:pt x="3519872" y="382268"/>
                  </a:lnTo>
                  <a:lnTo>
                    <a:pt x="3513842" y="401318"/>
                  </a:lnTo>
                  <a:lnTo>
                    <a:pt x="3521459" y="416240"/>
                  </a:lnTo>
                  <a:cubicBezTo>
                    <a:pt x="3521565" y="435819"/>
                    <a:pt x="3521670" y="455399"/>
                    <a:pt x="3521776" y="474978"/>
                  </a:cubicBezTo>
                  <a:lnTo>
                    <a:pt x="3539232" y="441323"/>
                  </a:lnTo>
                  <a:lnTo>
                    <a:pt x="3545262" y="385443"/>
                  </a:lnTo>
                  <a:lnTo>
                    <a:pt x="3559862" y="374013"/>
                  </a:lnTo>
                  <a:cubicBezTo>
                    <a:pt x="3560179" y="367980"/>
                    <a:pt x="3560497" y="361948"/>
                    <a:pt x="3560814" y="355915"/>
                  </a:cubicBezTo>
                  <a:lnTo>
                    <a:pt x="3577000" y="346390"/>
                  </a:lnTo>
                  <a:lnTo>
                    <a:pt x="3584934" y="337818"/>
                  </a:lnTo>
                  <a:lnTo>
                    <a:pt x="3583347" y="378775"/>
                  </a:lnTo>
                  <a:lnTo>
                    <a:pt x="3572874" y="405445"/>
                  </a:lnTo>
                  <a:lnTo>
                    <a:pt x="3584934" y="431480"/>
                  </a:lnTo>
                  <a:lnTo>
                    <a:pt x="3584934" y="456563"/>
                  </a:lnTo>
                  <a:lnTo>
                    <a:pt x="3565574" y="494980"/>
                  </a:lnTo>
                  <a:lnTo>
                    <a:pt x="3565574" y="505458"/>
                  </a:lnTo>
                  <a:lnTo>
                    <a:pt x="3590647" y="478788"/>
                  </a:lnTo>
                  <a:lnTo>
                    <a:pt x="3597629" y="443863"/>
                  </a:lnTo>
                  <a:lnTo>
                    <a:pt x="3607151" y="440688"/>
                  </a:lnTo>
                  <a:lnTo>
                    <a:pt x="3619846" y="457198"/>
                  </a:lnTo>
                  <a:lnTo>
                    <a:pt x="3627463" y="443545"/>
                  </a:lnTo>
                  <a:lnTo>
                    <a:pt x="3610007" y="428940"/>
                  </a:lnTo>
                  <a:lnTo>
                    <a:pt x="3605881" y="393380"/>
                  </a:lnTo>
                  <a:lnTo>
                    <a:pt x="3626828" y="379410"/>
                  </a:lnTo>
                  <a:lnTo>
                    <a:pt x="3629685" y="350835"/>
                  </a:lnTo>
                  <a:lnTo>
                    <a:pt x="3642380" y="337183"/>
                  </a:lnTo>
                  <a:lnTo>
                    <a:pt x="3652853" y="342263"/>
                  </a:lnTo>
                  <a:lnTo>
                    <a:pt x="3641428" y="366710"/>
                  </a:lnTo>
                  <a:lnTo>
                    <a:pt x="3662692" y="378140"/>
                  </a:lnTo>
                  <a:lnTo>
                    <a:pt x="3668722" y="349565"/>
                  </a:lnTo>
                  <a:lnTo>
                    <a:pt x="3689986" y="351471"/>
                  </a:lnTo>
                  <a:lnTo>
                    <a:pt x="3669357" y="331785"/>
                  </a:lnTo>
                  <a:lnTo>
                    <a:pt x="3676974" y="316863"/>
                  </a:lnTo>
                  <a:lnTo>
                    <a:pt x="3692843" y="327023"/>
                  </a:lnTo>
                  <a:lnTo>
                    <a:pt x="3703951" y="353375"/>
                  </a:lnTo>
                  <a:lnTo>
                    <a:pt x="3718550" y="355598"/>
                  </a:lnTo>
                  <a:lnTo>
                    <a:pt x="3728072" y="377505"/>
                  </a:lnTo>
                  <a:lnTo>
                    <a:pt x="3747432" y="396238"/>
                  </a:lnTo>
                  <a:lnTo>
                    <a:pt x="3742671" y="347660"/>
                  </a:lnTo>
                  <a:lnTo>
                    <a:pt x="3755366" y="329563"/>
                  </a:lnTo>
                  <a:lnTo>
                    <a:pt x="3741402" y="310831"/>
                  </a:lnTo>
                  <a:lnTo>
                    <a:pt x="3754097" y="299083"/>
                  </a:lnTo>
                  <a:lnTo>
                    <a:pt x="3732832" y="284796"/>
                  </a:lnTo>
                  <a:lnTo>
                    <a:pt x="3722042" y="307020"/>
                  </a:lnTo>
                  <a:lnTo>
                    <a:pt x="3702047" y="286066"/>
                  </a:lnTo>
                  <a:cubicBezTo>
                    <a:pt x="3702259" y="278340"/>
                    <a:pt x="3702470" y="270614"/>
                    <a:pt x="3702682" y="262888"/>
                  </a:cubicBezTo>
                  <a:lnTo>
                    <a:pt x="3679830" y="270191"/>
                  </a:lnTo>
                  <a:lnTo>
                    <a:pt x="3669992" y="254633"/>
                  </a:lnTo>
                  <a:lnTo>
                    <a:pt x="3686813" y="249236"/>
                  </a:lnTo>
                  <a:lnTo>
                    <a:pt x="3699508" y="257491"/>
                  </a:lnTo>
                  <a:lnTo>
                    <a:pt x="3701729" y="235583"/>
                  </a:lnTo>
                  <a:lnTo>
                    <a:pt x="3716646" y="253363"/>
                  </a:lnTo>
                  <a:lnTo>
                    <a:pt x="3718550" y="269238"/>
                  </a:lnTo>
                  <a:lnTo>
                    <a:pt x="3734419" y="275271"/>
                  </a:lnTo>
                  <a:lnTo>
                    <a:pt x="3730293" y="265746"/>
                  </a:lnTo>
                  <a:lnTo>
                    <a:pt x="3744893" y="235266"/>
                  </a:lnTo>
                  <a:lnTo>
                    <a:pt x="3771235" y="242251"/>
                  </a:lnTo>
                  <a:lnTo>
                    <a:pt x="3769648" y="285431"/>
                  </a:lnTo>
                  <a:lnTo>
                    <a:pt x="3794086" y="289241"/>
                  </a:lnTo>
                  <a:lnTo>
                    <a:pt x="3783295" y="269556"/>
                  </a:lnTo>
                  <a:lnTo>
                    <a:pt x="3790913" y="260031"/>
                  </a:lnTo>
                  <a:lnTo>
                    <a:pt x="3798212" y="266381"/>
                  </a:lnTo>
                  <a:lnTo>
                    <a:pt x="3841376" y="274001"/>
                  </a:lnTo>
                  <a:lnTo>
                    <a:pt x="3828998" y="295273"/>
                  </a:lnTo>
                  <a:lnTo>
                    <a:pt x="3855658" y="294321"/>
                  </a:lnTo>
                  <a:lnTo>
                    <a:pt x="3838837" y="314323"/>
                  </a:lnTo>
                  <a:lnTo>
                    <a:pt x="3855975" y="341628"/>
                  </a:lnTo>
                  <a:lnTo>
                    <a:pt x="3871844" y="335913"/>
                  </a:lnTo>
                  <a:lnTo>
                    <a:pt x="3865179" y="301306"/>
                  </a:lnTo>
                  <a:lnTo>
                    <a:pt x="3879461" y="284478"/>
                  </a:lnTo>
                  <a:lnTo>
                    <a:pt x="3862640" y="279398"/>
                  </a:lnTo>
                  <a:lnTo>
                    <a:pt x="3866766" y="252728"/>
                  </a:lnTo>
                  <a:lnTo>
                    <a:pt x="3885809" y="256856"/>
                  </a:lnTo>
                  <a:lnTo>
                    <a:pt x="3891839" y="239076"/>
                  </a:lnTo>
                  <a:lnTo>
                    <a:pt x="3894060" y="225423"/>
                  </a:lnTo>
                  <a:lnTo>
                    <a:pt x="3904534" y="220978"/>
                  </a:lnTo>
                  <a:lnTo>
                    <a:pt x="3929289" y="187006"/>
                  </a:lnTo>
                  <a:lnTo>
                    <a:pt x="3943254" y="185736"/>
                  </a:lnTo>
                  <a:lnTo>
                    <a:pt x="3965470" y="200658"/>
                  </a:lnTo>
                  <a:lnTo>
                    <a:pt x="3976261" y="187641"/>
                  </a:lnTo>
                  <a:lnTo>
                    <a:pt x="3960075" y="171766"/>
                  </a:lnTo>
                  <a:lnTo>
                    <a:pt x="3972453" y="131761"/>
                  </a:lnTo>
                  <a:lnTo>
                    <a:pt x="3994986" y="144143"/>
                  </a:lnTo>
                  <a:lnTo>
                    <a:pt x="3999747" y="129538"/>
                  </a:lnTo>
                  <a:lnTo>
                    <a:pt x="3988004" y="110806"/>
                  </a:lnTo>
                  <a:lnTo>
                    <a:pt x="3959440" y="105726"/>
                  </a:lnTo>
                  <a:lnTo>
                    <a:pt x="3959440" y="84453"/>
                  </a:lnTo>
                  <a:lnTo>
                    <a:pt x="3967692" y="78103"/>
                  </a:lnTo>
                  <a:lnTo>
                    <a:pt x="3995621" y="102233"/>
                  </a:lnTo>
                  <a:lnTo>
                    <a:pt x="4004825" y="96836"/>
                  </a:lnTo>
                  <a:lnTo>
                    <a:pt x="3998478" y="80008"/>
                  </a:lnTo>
                  <a:lnTo>
                    <a:pt x="4002286" y="45083"/>
                  </a:lnTo>
                  <a:lnTo>
                    <a:pt x="4010855" y="49211"/>
                  </a:lnTo>
                  <a:lnTo>
                    <a:pt x="4021646" y="71436"/>
                  </a:lnTo>
                  <a:lnTo>
                    <a:pt x="4027676" y="42861"/>
                  </a:lnTo>
                  <a:lnTo>
                    <a:pt x="4035293" y="40638"/>
                  </a:lnTo>
                  <a:lnTo>
                    <a:pt x="4041641" y="66673"/>
                  </a:lnTo>
                  <a:lnTo>
                    <a:pt x="4054336" y="69848"/>
                  </a:lnTo>
                  <a:lnTo>
                    <a:pt x="4064175" y="95248"/>
                  </a:lnTo>
                  <a:lnTo>
                    <a:pt x="4079726" y="78103"/>
                  </a:lnTo>
                  <a:lnTo>
                    <a:pt x="4104164" y="67626"/>
                  </a:lnTo>
                  <a:lnTo>
                    <a:pt x="4108290" y="85088"/>
                  </a:lnTo>
                  <a:lnTo>
                    <a:pt x="4059097" y="155256"/>
                  </a:lnTo>
                  <a:lnTo>
                    <a:pt x="4042276" y="238758"/>
                  </a:lnTo>
                  <a:lnTo>
                    <a:pt x="4027676" y="261936"/>
                  </a:lnTo>
                  <a:lnTo>
                    <a:pt x="4034024" y="290510"/>
                  </a:lnTo>
                  <a:lnTo>
                    <a:pt x="4046719" y="293685"/>
                  </a:lnTo>
                  <a:lnTo>
                    <a:pt x="4057510" y="275588"/>
                  </a:lnTo>
                  <a:lnTo>
                    <a:pt x="4081631" y="245743"/>
                  </a:lnTo>
                  <a:lnTo>
                    <a:pt x="4063540" y="247013"/>
                  </a:lnTo>
                  <a:cubicBezTo>
                    <a:pt x="4063752" y="242039"/>
                    <a:pt x="4063963" y="237065"/>
                    <a:pt x="4064175" y="232091"/>
                  </a:cubicBezTo>
                  <a:lnTo>
                    <a:pt x="4126063" y="154621"/>
                  </a:lnTo>
                  <a:lnTo>
                    <a:pt x="4140663" y="113663"/>
                  </a:lnTo>
                  <a:lnTo>
                    <a:pt x="4166688" y="90168"/>
                  </a:lnTo>
                  <a:lnTo>
                    <a:pt x="4171766" y="66673"/>
                  </a:lnTo>
                  <a:lnTo>
                    <a:pt x="4189856" y="50798"/>
                  </a:lnTo>
                  <a:lnTo>
                    <a:pt x="4187635" y="75881"/>
                  </a:lnTo>
                  <a:lnTo>
                    <a:pt x="4197473" y="93026"/>
                  </a:lnTo>
                  <a:lnTo>
                    <a:pt x="4195252" y="106678"/>
                  </a:lnTo>
                  <a:lnTo>
                    <a:pt x="4179383" y="116203"/>
                  </a:lnTo>
                  <a:lnTo>
                    <a:pt x="4170179" y="139381"/>
                  </a:lnTo>
                  <a:lnTo>
                    <a:pt x="4197791" y="131761"/>
                  </a:lnTo>
                  <a:lnTo>
                    <a:pt x="4185731" y="200658"/>
                  </a:lnTo>
                  <a:lnTo>
                    <a:pt x="4200330" y="201293"/>
                  </a:lnTo>
                  <a:lnTo>
                    <a:pt x="4222546" y="187323"/>
                  </a:lnTo>
                  <a:lnTo>
                    <a:pt x="4238098" y="143191"/>
                  </a:lnTo>
                  <a:lnTo>
                    <a:pt x="4246667" y="155573"/>
                  </a:lnTo>
                  <a:lnTo>
                    <a:pt x="4250476" y="141921"/>
                  </a:lnTo>
                  <a:lnTo>
                    <a:pt x="4236828" y="126363"/>
                  </a:lnTo>
                  <a:lnTo>
                    <a:pt x="4240954" y="106043"/>
                  </a:lnTo>
                  <a:lnTo>
                    <a:pt x="4258727" y="101916"/>
                  </a:lnTo>
                  <a:lnTo>
                    <a:pt x="4264123" y="93343"/>
                  </a:lnTo>
                  <a:lnTo>
                    <a:pt x="4277770" y="74293"/>
                  </a:lnTo>
                  <a:lnTo>
                    <a:pt x="4268884" y="63498"/>
                  </a:lnTo>
                  <a:lnTo>
                    <a:pt x="4274279" y="39686"/>
                  </a:lnTo>
                  <a:lnTo>
                    <a:pt x="4286657" y="33336"/>
                  </a:lnTo>
                  <a:lnTo>
                    <a:pt x="4277135" y="19366"/>
                  </a:lnTo>
                  <a:close/>
                  <a:moveTo>
                    <a:pt x="4105211" y="0"/>
                  </a:moveTo>
                  <a:lnTo>
                    <a:pt x="4132404" y="29210"/>
                  </a:lnTo>
                  <a:lnTo>
                    <a:pt x="4151279" y="20320"/>
                  </a:lnTo>
                  <a:lnTo>
                    <a:pt x="4142001" y="37465"/>
                  </a:lnTo>
                  <a:lnTo>
                    <a:pt x="4118327" y="43180"/>
                  </a:lnTo>
                  <a:lnTo>
                    <a:pt x="4092734" y="44133"/>
                  </a:lnTo>
                  <a:lnTo>
                    <a:pt x="4070660" y="57150"/>
                  </a:lnTo>
                  <a:lnTo>
                    <a:pt x="4067141" y="41275"/>
                  </a:lnTo>
                  <a:lnTo>
                    <a:pt x="4088575" y="39370"/>
                  </a:lnTo>
                  <a:lnTo>
                    <a:pt x="4087295" y="29528"/>
                  </a:lnTo>
                  <a:lnTo>
                    <a:pt x="4068100" y="26353"/>
                  </a:lnTo>
                  <a:lnTo>
                    <a:pt x="4072259" y="12065"/>
                  </a:lnTo>
                  <a:lnTo>
                    <a:pt x="4098812" y="10478"/>
                  </a:lnTo>
                  <a:close/>
                </a:path>
              </a:pathLst>
            </a:custGeom>
            <a:solidFill>
              <a:srgbClr val="D2D2D4"/>
            </a:solidFill>
            <a:ln w="19050"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8" name="Oval 7"/>
            <p:cNvSpPr/>
            <p:nvPr/>
          </p:nvSpPr>
          <p:spPr>
            <a:xfrm>
              <a:off x="187854" y="1236927"/>
              <a:ext cx="4389120" cy="4389120"/>
            </a:xfrm>
            <a:prstGeom prst="ellipse">
              <a:avLst/>
            </a:prstGeom>
            <a:noFill/>
            <a:ln w="285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" name="Freeform 320"/>
            <p:cNvSpPr>
              <a:spLocks/>
            </p:cNvSpPr>
            <p:nvPr/>
          </p:nvSpPr>
          <p:spPr bwMode="auto">
            <a:xfrm>
              <a:off x="2540713" y="4500707"/>
              <a:ext cx="95722" cy="226863"/>
            </a:xfrm>
            <a:custGeom>
              <a:avLst/>
              <a:gdLst>
                <a:gd name="T0" fmla="*/ 503 w 503"/>
                <a:gd name="T1" fmla="*/ 830 h 1185"/>
                <a:gd name="T2" fmla="*/ 489 w 503"/>
                <a:gd name="T3" fmla="*/ 896 h 1185"/>
                <a:gd name="T4" fmla="*/ 434 w 503"/>
                <a:gd name="T5" fmla="*/ 953 h 1185"/>
                <a:gd name="T6" fmla="*/ 361 w 503"/>
                <a:gd name="T7" fmla="*/ 1066 h 1185"/>
                <a:gd name="T8" fmla="*/ 349 w 503"/>
                <a:gd name="T9" fmla="*/ 1133 h 1185"/>
                <a:gd name="T10" fmla="*/ 269 w 503"/>
                <a:gd name="T11" fmla="*/ 1173 h 1185"/>
                <a:gd name="T12" fmla="*/ 202 w 503"/>
                <a:gd name="T13" fmla="*/ 1185 h 1185"/>
                <a:gd name="T14" fmla="*/ 190 w 503"/>
                <a:gd name="T15" fmla="*/ 1178 h 1185"/>
                <a:gd name="T16" fmla="*/ 199 w 503"/>
                <a:gd name="T17" fmla="*/ 1155 h 1185"/>
                <a:gd name="T18" fmla="*/ 181 w 503"/>
                <a:gd name="T19" fmla="*/ 1110 h 1185"/>
                <a:gd name="T20" fmla="*/ 136 w 503"/>
                <a:gd name="T21" fmla="*/ 1072 h 1185"/>
                <a:gd name="T22" fmla="*/ 72 w 503"/>
                <a:gd name="T23" fmla="*/ 1044 h 1185"/>
                <a:gd name="T24" fmla="*/ 39 w 503"/>
                <a:gd name="T25" fmla="*/ 988 h 1185"/>
                <a:gd name="T26" fmla="*/ 35 w 503"/>
                <a:gd name="T27" fmla="*/ 969 h 1185"/>
                <a:gd name="T28" fmla="*/ 1 w 503"/>
                <a:gd name="T29" fmla="*/ 920 h 1185"/>
                <a:gd name="T30" fmla="*/ 10 w 503"/>
                <a:gd name="T31" fmla="*/ 905 h 1185"/>
                <a:gd name="T32" fmla="*/ 42 w 503"/>
                <a:gd name="T33" fmla="*/ 927 h 1185"/>
                <a:gd name="T34" fmla="*/ 38 w 503"/>
                <a:gd name="T35" fmla="*/ 898 h 1185"/>
                <a:gd name="T36" fmla="*/ 40 w 503"/>
                <a:gd name="T37" fmla="*/ 885 h 1185"/>
                <a:gd name="T38" fmla="*/ 18 w 503"/>
                <a:gd name="T39" fmla="*/ 876 h 1185"/>
                <a:gd name="T40" fmla="*/ 0 w 503"/>
                <a:gd name="T41" fmla="*/ 848 h 1185"/>
                <a:gd name="T42" fmla="*/ 0 w 503"/>
                <a:gd name="T43" fmla="*/ 812 h 1185"/>
                <a:gd name="T44" fmla="*/ 25 w 503"/>
                <a:gd name="T45" fmla="*/ 779 h 1185"/>
                <a:gd name="T46" fmla="*/ 42 w 503"/>
                <a:gd name="T47" fmla="*/ 752 h 1185"/>
                <a:gd name="T48" fmla="*/ 48 w 503"/>
                <a:gd name="T49" fmla="*/ 707 h 1185"/>
                <a:gd name="T50" fmla="*/ 53 w 503"/>
                <a:gd name="T51" fmla="*/ 678 h 1185"/>
                <a:gd name="T52" fmla="*/ 29 w 503"/>
                <a:gd name="T53" fmla="*/ 653 h 1185"/>
                <a:gd name="T54" fmla="*/ 56 w 503"/>
                <a:gd name="T55" fmla="*/ 626 h 1185"/>
                <a:gd name="T56" fmla="*/ 36 w 503"/>
                <a:gd name="T57" fmla="*/ 586 h 1185"/>
                <a:gd name="T58" fmla="*/ 27 w 503"/>
                <a:gd name="T59" fmla="*/ 566 h 1185"/>
                <a:gd name="T60" fmla="*/ 47 w 503"/>
                <a:gd name="T61" fmla="*/ 553 h 1185"/>
                <a:gd name="T62" fmla="*/ 30 w 503"/>
                <a:gd name="T63" fmla="*/ 509 h 1185"/>
                <a:gd name="T64" fmla="*/ 42 w 503"/>
                <a:gd name="T65" fmla="*/ 487 h 1185"/>
                <a:gd name="T66" fmla="*/ 82 w 503"/>
                <a:gd name="T67" fmla="*/ 438 h 1185"/>
                <a:gd name="T68" fmla="*/ 67 w 503"/>
                <a:gd name="T69" fmla="*/ 416 h 1185"/>
                <a:gd name="T70" fmla="*/ 36 w 503"/>
                <a:gd name="T71" fmla="*/ 407 h 1185"/>
                <a:gd name="T72" fmla="*/ 10 w 503"/>
                <a:gd name="T73" fmla="*/ 266 h 1185"/>
                <a:gd name="T74" fmla="*/ 63 w 503"/>
                <a:gd name="T75" fmla="*/ 130 h 1185"/>
                <a:gd name="T76" fmla="*/ 72 w 503"/>
                <a:gd name="T77" fmla="*/ 53 h 1185"/>
                <a:gd name="T78" fmla="*/ 112 w 503"/>
                <a:gd name="T79" fmla="*/ 0 h 1185"/>
                <a:gd name="T80" fmla="*/ 135 w 503"/>
                <a:gd name="T81" fmla="*/ 17 h 1185"/>
                <a:gd name="T82" fmla="*/ 142 w 503"/>
                <a:gd name="T83" fmla="*/ 53 h 1185"/>
                <a:gd name="T84" fmla="*/ 222 w 503"/>
                <a:gd name="T85" fmla="*/ 65 h 1185"/>
                <a:gd name="T86" fmla="*/ 229 w 503"/>
                <a:gd name="T87" fmla="*/ 66 h 1185"/>
                <a:gd name="T88" fmla="*/ 234 w 503"/>
                <a:gd name="T89" fmla="*/ 60 h 1185"/>
                <a:gd name="T90" fmla="*/ 249 w 503"/>
                <a:gd name="T91" fmla="*/ 49 h 1185"/>
                <a:gd name="T92" fmla="*/ 258 w 503"/>
                <a:gd name="T93" fmla="*/ 62 h 1185"/>
                <a:gd name="T94" fmla="*/ 259 w 503"/>
                <a:gd name="T95" fmla="*/ 65 h 1185"/>
                <a:gd name="T96" fmla="*/ 296 w 503"/>
                <a:gd name="T97" fmla="*/ 121 h 1185"/>
                <a:gd name="T98" fmla="*/ 397 w 503"/>
                <a:gd name="T99" fmla="*/ 180 h 1185"/>
                <a:gd name="T100" fmla="*/ 390 w 503"/>
                <a:gd name="T101" fmla="*/ 223 h 1185"/>
                <a:gd name="T102" fmla="*/ 408 w 503"/>
                <a:gd name="T103" fmla="*/ 330 h 1185"/>
                <a:gd name="T104" fmla="*/ 376 w 503"/>
                <a:gd name="T105" fmla="*/ 502 h 1185"/>
                <a:gd name="T106" fmla="*/ 414 w 503"/>
                <a:gd name="T107" fmla="*/ 632 h 1185"/>
                <a:gd name="T108" fmla="*/ 492 w 503"/>
                <a:gd name="T109" fmla="*/ 730 h 1185"/>
                <a:gd name="T110" fmla="*/ 503 w 503"/>
                <a:gd name="T111" fmla="*/ 830 h 1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503" h="1185">
                  <a:moveTo>
                    <a:pt x="503" y="830"/>
                  </a:moveTo>
                  <a:lnTo>
                    <a:pt x="489" y="896"/>
                  </a:lnTo>
                  <a:lnTo>
                    <a:pt x="434" y="953"/>
                  </a:lnTo>
                  <a:lnTo>
                    <a:pt x="361" y="1066"/>
                  </a:lnTo>
                  <a:lnTo>
                    <a:pt x="349" y="1133"/>
                  </a:lnTo>
                  <a:lnTo>
                    <a:pt x="269" y="1173"/>
                  </a:lnTo>
                  <a:lnTo>
                    <a:pt x="202" y="1185"/>
                  </a:lnTo>
                  <a:lnTo>
                    <a:pt x="190" y="1178"/>
                  </a:lnTo>
                  <a:lnTo>
                    <a:pt x="199" y="1155"/>
                  </a:lnTo>
                  <a:lnTo>
                    <a:pt x="181" y="1110"/>
                  </a:lnTo>
                  <a:lnTo>
                    <a:pt x="136" y="1072"/>
                  </a:lnTo>
                  <a:lnTo>
                    <a:pt x="72" y="1044"/>
                  </a:lnTo>
                  <a:lnTo>
                    <a:pt x="39" y="988"/>
                  </a:lnTo>
                  <a:lnTo>
                    <a:pt x="35" y="969"/>
                  </a:lnTo>
                  <a:lnTo>
                    <a:pt x="1" y="920"/>
                  </a:lnTo>
                  <a:lnTo>
                    <a:pt x="10" y="905"/>
                  </a:lnTo>
                  <a:lnTo>
                    <a:pt x="42" y="927"/>
                  </a:lnTo>
                  <a:lnTo>
                    <a:pt x="38" y="898"/>
                  </a:lnTo>
                  <a:lnTo>
                    <a:pt x="40" y="885"/>
                  </a:lnTo>
                  <a:lnTo>
                    <a:pt x="18" y="876"/>
                  </a:lnTo>
                  <a:lnTo>
                    <a:pt x="0" y="848"/>
                  </a:lnTo>
                  <a:lnTo>
                    <a:pt x="0" y="812"/>
                  </a:lnTo>
                  <a:lnTo>
                    <a:pt x="25" y="779"/>
                  </a:lnTo>
                  <a:lnTo>
                    <a:pt x="42" y="752"/>
                  </a:lnTo>
                  <a:lnTo>
                    <a:pt x="48" y="707"/>
                  </a:lnTo>
                  <a:lnTo>
                    <a:pt x="53" y="678"/>
                  </a:lnTo>
                  <a:lnTo>
                    <a:pt x="29" y="653"/>
                  </a:lnTo>
                  <a:lnTo>
                    <a:pt x="56" y="626"/>
                  </a:lnTo>
                  <a:lnTo>
                    <a:pt x="36" y="586"/>
                  </a:lnTo>
                  <a:lnTo>
                    <a:pt x="27" y="566"/>
                  </a:lnTo>
                  <a:lnTo>
                    <a:pt x="47" y="553"/>
                  </a:lnTo>
                  <a:lnTo>
                    <a:pt x="30" y="509"/>
                  </a:lnTo>
                  <a:lnTo>
                    <a:pt x="42" y="487"/>
                  </a:lnTo>
                  <a:lnTo>
                    <a:pt x="82" y="438"/>
                  </a:lnTo>
                  <a:lnTo>
                    <a:pt x="67" y="416"/>
                  </a:lnTo>
                  <a:lnTo>
                    <a:pt x="36" y="407"/>
                  </a:lnTo>
                  <a:lnTo>
                    <a:pt x="10" y="266"/>
                  </a:lnTo>
                  <a:lnTo>
                    <a:pt x="63" y="130"/>
                  </a:lnTo>
                  <a:lnTo>
                    <a:pt x="72" y="53"/>
                  </a:lnTo>
                  <a:lnTo>
                    <a:pt x="112" y="0"/>
                  </a:lnTo>
                  <a:lnTo>
                    <a:pt x="135" y="17"/>
                  </a:lnTo>
                  <a:lnTo>
                    <a:pt x="142" y="53"/>
                  </a:lnTo>
                  <a:lnTo>
                    <a:pt x="222" y="65"/>
                  </a:lnTo>
                  <a:lnTo>
                    <a:pt x="229" y="66"/>
                  </a:lnTo>
                  <a:lnTo>
                    <a:pt x="234" y="60"/>
                  </a:lnTo>
                  <a:lnTo>
                    <a:pt x="249" y="49"/>
                  </a:lnTo>
                  <a:lnTo>
                    <a:pt x="258" y="62"/>
                  </a:lnTo>
                  <a:lnTo>
                    <a:pt x="259" y="65"/>
                  </a:lnTo>
                  <a:lnTo>
                    <a:pt x="296" y="121"/>
                  </a:lnTo>
                  <a:lnTo>
                    <a:pt x="397" y="180"/>
                  </a:lnTo>
                  <a:lnTo>
                    <a:pt x="390" y="223"/>
                  </a:lnTo>
                  <a:lnTo>
                    <a:pt x="408" y="330"/>
                  </a:lnTo>
                  <a:lnTo>
                    <a:pt x="376" y="502"/>
                  </a:lnTo>
                  <a:lnTo>
                    <a:pt x="414" y="632"/>
                  </a:lnTo>
                  <a:lnTo>
                    <a:pt x="492" y="730"/>
                  </a:lnTo>
                  <a:lnTo>
                    <a:pt x="503" y="830"/>
                  </a:lnTo>
                  <a:close/>
                </a:path>
              </a:pathLst>
            </a:custGeom>
            <a:solidFill>
              <a:srgbClr val="9FD55B"/>
            </a:solidFill>
            <a:ln w="3175">
              <a:solidFill>
                <a:srgbClr val="80AB49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9" name="Rectangle 18"/>
          <p:cNvSpPr/>
          <p:nvPr/>
        </p:nvSpPr>
        <p:spPr>
          <a:xfrm>
            <a:off x="6657106" y="2060849"/>
            <a:ext cx="3680420" cy="36933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lorem ipsum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fui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tristique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tortor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turpis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dui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nunciti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eros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mauris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donec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odio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itsup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sodales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magna dolor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Id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evedin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venenatis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lacus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magnis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Felis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arcu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in tempus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praesent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est. 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enim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risunit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quisque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vitae, dolor magna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phasellus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Vestibulum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est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vinee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platea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tempor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dis.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Curabitur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interdum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placerat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luctus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ut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a,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orci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nam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mattis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loremi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tincidunt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aptent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malesuada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6722988" y="2102125"/>
            <a:ext cx="833628" cy="833628"/>
            <a:chOff x="5198988" y="2102125"/>
            <a:chExt cx="833628" cy="833628"/>
          </a:xfrm>
        </p:grpSpPr>
        <p:sp>
          <p:nvSpPr>
            <p:cNvPr id="18" name="Oval 17"/>
            <p:cNvSpPr/>
            <p:nvPr/>
          </p:nvSpPr>
          <p:spPr>
            <a:xfrm>
              <a:off x="5198988" y="2102125"/>
              <a:ext cx="833628" cy="833628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" name="Freeform 11"/>
            <p:cNvSpPr/>
            <p:nvPr/>
          </p:nvSpPr>
          <p:spPr>
            <a:xfrm>
              <a:off x="5615793" y="2102125"/>
              <a:ext cx="416823" cy="833628"/>
            </a:xfrm>
            <a:custGeom>
              <a:avLst/>
              <a:gdLst>
                <a:gd name="connsiteX0" fmla="*/ 9 w 416823"/>
                <a:gd name="connsiteY0" fmla="*/ 0 h 833628"/>
                <a:gd name="connsiteX1" fmla="*/ 416823 w 416823"/>
                <a:gd name="connsiteY1" fmla="*/ 416814 h 833628"/>
                <a:gd name="connsiteX2" fmla="*/ 9 w 416823"/>
                <a:gd name="connsiteY2" fmla="*/ 833628 h 833628"/>
                <a:gd name="connsiteX3" fmla="*/ 0 w 416823"/>
                <a:gd name="connsiteY3" fmla="*/ 833627 h 833628"/>
                <a:gd name="connsiteX4" fmla="*/ 0 w 416823"/>
                <a:gd name="connsiteY4" fmla="*/ 1 h 833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6823" h="833628">
                  <a:moveTo>
                    <a:pt x="9" y="0"/>
                  </a:moveTo>
                  <a:cubicBezTo>
                    <a:pt x="230209" y="0"/>
                    <a:pt x="416823" y="186614"/>
                    <a:pt x="416823" y="416814"/>
                  </a:cubicBezTo>
                  <a:cubicBezTo>
                    <a:pt x="416823" y="647014"/>
                    <a:pt x="230209" y="833628"/>
                    <a:pt x="9" y="833628"/>
                  </a:cubicBezTo>
                  <a:lnTo>
                    <a:pt x="0" y="83362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tx1">
                <a:alpha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2853331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ubtitle 4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Your Subtitle Here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Luxembourg</a:t>
            </a:r>
          </a:p>
        </p:txBody>
      </p:sp>
      <p:grpSp>
        <p:nvGrpSpPr>
          <p:cNvPr id="20" name="Group 19"/>
          <p:cNvGrpSpPr>
            <a:grpSpLocks noChangeAspect="1"/>
          </p:cNvGrpSpPr>
          <p:nvPr/>
        </p:nvGrpSpPr>
        <p:grpSpPr>
          <a:xfrm>
            <a:off x="1711854" y="1236927"/>
            <a:ext cx="4389120" cy="4389120"/>
            <a:chOff x="733869" y="-85134"/>
            <a:chExt cx="7279094" cy="7279094"/>
          </a:xfrm>
        </p:grpSpPr>
        <p:sp>
          <p:nvSpPr>
            <p:cNvPr id="21" name="Freeform 20"/>
            <p:cNvSpPr/>
            <p:nvPr/>
          </p:nvSpPr>
          <p:spPr>
            <a:xfrm>
              <a:off x="1121248" y="61918"/>
              <a:ext cx="6891715" cy="6367455"/>
            </a:xfrm>
            <a:custGeom>
              <a:avLst/>
              <a:gdLst>
                <a:gd name="connsiteX0" fmla="*/ 2683163 w 6891715"/>
                <a:gd name="connsiteY0" fmla="*/ 6337292 h 6367455"/>
                <a:gd name="connsiteX1" fmla="*/ 2693958 w 6891715"/>
                <a:gd name="connsiteY1" fmla="*/ 6353978 h 6367455"/>
                <a:gd name="connsiteX2" fmla="*/ 2680624 w 6891715"/>
                <a:gd name="connsiteY2" fmla="*/ 6366813 h 6367455"/>
                <a:gd name="connsiteX3" fmla="*/ 2668876 w 6891715"/>
                <a:gd name="connsiteY3" fmla="*/ 6367455 h 6367455"/>
                <a:gd name="connsiteX4" fmla="*/ 2665383 w 6891715"/>
                <a:gd name="connsiteY4" fmla="*/ 6352695 h 6367455"/>
                <a:gd name="connsiteX5" fmla="*/ 2700308 w 6891715"/>
                <a:gd name="connsiteY5" fmla="*/ 6256329 h 6367455"/>
                <a:gd name="connsiteX6" fmla="*/ 2695228 w 6891715"/>
                <a:gd name="connsiteY6" fmla="*/ 6265854 h 6367455"/>
                <a:gd name="connsiteX7" fmla="*/ 2687608 w 6891715"/>
                <a:gd name="connsiteY7" fmla="*/ 6263949 h 6367455"/>
                <a:gd name="connsiteX8" fmla="*/ 2690784 w 6891715"/>
                <a:gd name="connsiteY8" fmla="*/ 6256647 h 6367455"/>
                <a:gd name="connsiteX9" fmla="*/ 2722533 w 6891715"/>
                <a:gd name="connsiteY9" fmla="*/ 6238867 h 6367455"/>
                <a:gd name="connsiteX10" fmla="*/ 2720891 w 6891715"/>
                <a:gd name="connsiteY10" fmla="*/ 6254742 h 6367455"/>
                <a:gd name="connsiteX11" fmla="*/ 2713008 w 6891715"/>
                <a:gd name="connsiteY11" fmla="*/ 6251567 h 6367455"/>
                <a:gd name="connsiteX12" fmla="*/ 2714322 w 6891715"/>
                <a:gd name="connsiteY12" fmla="*/ 6242360 h 6367455"/>
                <a:gd name="connsiteX13" fmla="*/ 4255139 w 6891715"/>
                <a:gd name="connsiteY13" fmla="*/ 6154726 h 6367455"/>
                <a:gd name="connsiteX14" fmla="*/ 4256051 w 6891715"/>
                <a:gd name="connsiteY14" fmla="*/ 6161076 h 6367455"/>
                <a:gd name="connsiteX15" fmla="*/ 4243891 w 6891715"/>
                <a:gd name="connsiteY15" fmla="*/ 6173776 h 6367455"/>
                <a:gd name="connsiteX16" fmla="*/ 4241763 w 6891715"/>
                <a:gd name="connsiteY16" fmla="*/ 6166474 h 6367455"/>
                <a:gd name="connsiteX17" fmla="*/ 4245715 w 6891715"/>
                <a:gd name="connsiteY17" fmla="*/ 6156949 h 6367455"/>
                <a:gd name="connsiteX18" fmla="*/ 4249971 w 6891715"/>
                <a:gd name="connsiteY18" fmla="*/ 6160124 h 6367455"/>
                <a:gd name="connsiteX19" fmla="*/ 3939210 w 6891715"/>
                <a:gd name="connsiteY19" fmla="*/ 6130914 h 6367455"/>
                <a:gd name="connsiteX20" fmla="*/ 3946521 w 6891715"/>
                <a:gd name="connsiteY20" fmla="*/ 6130914 h 6367455"/>
                <a:gd name="connsiteX21" fmla="*/ 3948746 w 6891715"/>
                <a:gd name="connsiteY21" fmla="*/ 6144521 h 6367455"/>
                <a:gd name="connsiteX22" fmla="*/ 3956057 w 6891715"/>
                <a:gd name="connsiteY22" fmla="*/ 6150849 h 6367455"/>
                <a:gd name="connsiteX23" fmla="*/ 3965594 w 6891715"/>
                <a:gd name="connsiteY23" fmla="*/ 6141356 h 6367455"/>
                <a:gd name="connsiteX24" fmla="*/ 3975130 w 6891715"/>
                <a:gd name="connsiteY24" fmla="*/ 6138192 h 6367455"/>
                <a:gd name="connsiteX25" fmla="*/ 3984666 w 6891715"/>
                <a:gd name="connsiteY25" fmla="*/ 6141989 h 6367455"/>
                <a:gd name="connsiteX26" fmla="*/ 3987845 w 6891715"/>
                <a:gd name="connsiteY26" fmla="*/ 6149267 h 6367455"/>
                <a:gd name="connsiteX27" fmla="*/ 3978309 w 6891715"/>
                <a:gd name="connsiteY27" fmla="*/ 6154646 h 6367455"/>
                <a:gd name="connsiteX28" fmla="*/ 3978309 w 6891715"/>
                <a:gd name="connsiteY28" fmla="*/ 6160026 h 6367455"/>
                <a:gd name="connsiteX29" fmla="*/ 3992295 w 6891715"/>
                <a:gd name="connsiteY29" fmla="*/ 6161924 h 6367455"/>
                <a:gd name="connsiteX30" fmla="*/ 3996427 w 6891715"/>
                <a:gd name="connsiteY30" fmla="*/ 6160975 h 6367455"/>
                <a:gd name="connsiteX31" fmla="*/ 4004056 w 6891715"/>
                <a:gd name="connsiteY31" fmla="*/ 6173316 h 6367455"/>
                <a:gd name="connsiteX32" fmla="*/ 4011367 w 6891715"/>
                <a:gd name="connsiteY32" fmla="*/ 6170151 h 6367455"/>
                <a:gd name="connsiteX33" fmla="*/ 4028214 w 6891715"/>
                <a:gd name="connsiteY33" fmla="*/ 6170151 h 6367455"/>
                <a:gd name="connsiteX34" fmla="*/ 4038069 w 6891715"/>
                <a:gd name="connsiteY34" fmla="*/ 6164772 h 6367455"/>
                <a:gd name="connsiteX35" fmla="*/ 4054916 w 6891715"/>
                <a:gd name="connsiteY35" fmla="*/ 6162557 h 6367455"/>
                <a:gd name="connsiteX36" fmla="*/ 4060320 w 6891715"/>
                <a:gd name="connsiteY36" fmla="*/ 6158127 h 6367455"/>
                <a:gd name="connsiteX37" fmla="*/ 4068584 w 6891715"/>
                <a:gd name="connsiteY37" fmla="*/ 6161291 h 6367455"/>
                <a:gd name="connsiteX38" fmla="*/ 4073988 w 6891715"/>
                <a:gd name="connsiteY38" fmla="*/ 6169835 h 6367455"/>
                <a:gd name="connsiteX39" fmla="*/ 4082571 w 6891715"/>
                <a:gd name="connsiteY39" fmla="*/ 6170468 h 6367455"/>
                <a:gd name="connsiteX40" fmla="*/ 4100371 w 6891715"/>
                <a:gd name="connsiteY40" fmla="*/ 6165089 h 6367455"/>
                <a:gd name="connsiteX41" fmla="*/ 4109908 w 6891715"/>
                <a:gd name="connsiteY41" fmla="*/ 6170468 h 6367455"/>
                <a:gd name="connsiteX42" fmla="*/ 4119444 w 6891715"/>
                <a:gd name="connsiteY42" fmla="*/ 6170151 h 6367455"/>
                <a:gd name="connsiteX43" fmla="*/ 4128980 w 6891715"/>
                <a:gd name="connsiteY43" fmla="*/ 6163823 h 6367455"/>
                <a:gd name="connsiteX44" fmla="*/ 4137563 w 6891715"/>
                <a:gd name="connsiteY44" fmla="*/ 6166038 h 6367455"/>
                <a:gd name="connsiteX45" fmla="*/ 4135337 w 6891715"/>
                <a:gd name="connsiteY45" fmla="*/ 6172366 h 6367455"/>
                <a:gd name="connsiteX46" fmla="*/ 4137563 w 6891715"/>
                <a:gd name="connsiteY46" fmla="*/ 6180594 h 6367455"/>
                <a:gd name="connsiteX47" fmla="*/ 4142013 w 6891715"/>
                <a:gd name="connsiteY47" fmla="*/ 6188821 h 6367455"/>
                <a:gd name="connsiteX48" fmla="*/ 4149324 w 6891715"/>
                <a:gd name="connsiteY48" fmla="*/ 6191985 h 6367455"/>
                <a:gd name="connsiteX49" fmla="*/ 4156635 w 6891715"/>
                <a:gd name="connsiteY49" fmla="*/ 6184707 h 6367455"/>
                <a:gd name="connsiteX50" fmla="*/ 4163946 w 6891715"/>
                <a:gd name="connsiteY50" fmla="*/ 6181543 h 6367455"/>
                <a:gd name="connsiteX51" fmla="*/ 4175707 w 6891715"/>
                <a:gd name="connsiteY51" fmla="*/ 6184707 h 6367455"/>
                <a:gd name="connsiteX52" fmla="*/ 4179840 w 6891715"/>
                <a:gd name="connsiteY52" fmla="*/ 6177113 h 6367455"/>
                <a:gd name="connsiteX53" fmla="*/ 4181111 w 6891715"/>
                <a:gd name="connsiteY53" fmla="*/ 6169835 h 6367455"/>
                <a:gd name="connsiteX54" fmla="*/ 4185243 w 6891715"/>
                <a:gd name="connsiteY54" fmla="*/ 6167620 h 6367455"/>
                <a:gd name="connsiteX55" fmla="*/ 4184290 w 6891715"/>
                <a:gd name="connsiteY55" fmla="*/ 6176164 h 6367455"/>
                <a:gd name="connsiteX56" fmla="*/ 4189376 w 6891715"/>
                <a:gd name="connsiteY56" fmla="*/ 6184391 h 6367455"/>
                <a:gd name="connsiteX57" fmla="*/ 4188422 w 6891715"/>
                <a:gd name="connsiteY57" fmla="*/ 6188504 h 6367455"/>
                <a:gd name="connsiteX58" fmla="*/ 4186197 w 6891715"/>
                <a:gd name="connsiteY58" fmla="*/ 6195782 h 6367455"/>
                <a:gd name="connsiteX59" fmla="*/ 4179204 w 6891715"/>
                <a:gd name="connsiteY59" fmla="*/ 6206541 h 6367455"/>
                <a:gd name="connsiteX60" fmla="*/ 4170621 w 6891715"/>
                <a:gd name="connsiteY60" fmla="*/ 6210654 h 6367455"/>
                <a:gd name="connsiteX61" fmla="*/ 4164264 w 6891715"/>
                <a:gd name="connsiteY61" fmla="*/ 6205908 h 6367455"/>
                <a:gd name="connsiteX62" fmla="*/ 4152820 w 6891715"/>
                <a:gd name="connsiteY62" fmla="*/ 6212237 h 6367455"/>
                <a:gd name="connsiteX63" fmla="*/ 4144238 w 6891715"/>
                <a:gd name="connsiteY63" fmla="*/ 6213186 h 6367455"/>
                <a:gd name="connsiteX64" fmla="*/ 4128344 w 6891715"/>
                <a:gd name="connsiteY64" fmla="*/ 6207807 h 6367455"/>
                <a:gd name="connsiteX65" fmla="*/ 4114358 w 6891715"/>
                <a:gd name="connsiteY65" fmla="*/ 6212553 h 6367455"/>
                <a:gd name="connsiteX66" fmla="*/ 4103232 w 6891715"/>
                <a:gd name="connsiteY66" fmla="*/ 6208123 h 6367455"/>
                <a:gd name="connsiteX67" fmla="*/ 4085114 w 6891715"/>
                <a:gd name="connsiteY67" fmla="*/ 6208756 h 6367455"/>
                <a:gd name="connsiteX68" fmla="*/ 4074306 w 6891715"/>
                <a:gd name="connsiteY68" fmla="*/ 6218249 h 6367455"/>
                <a:gd name="connsiteX69" fmla="*/ 4066995 w 6891715"/>
                <a:gd name="connsiteY69" fmla="*/ 6221413 h 6367455"/>
                <a:gd name="connsiteX70" fmla="*/ 4051101 w 6891715"/>
                <a:gd name="connsiteY70" fmla="*/ 6221413 h 6367455"/>
                <a:gd name="connsiteX71" fmla="*/ 4045697 w 6891715"/>
                <a:gd name="connsiteY71" fmla="*/ 6224577 h 6367455"/>
                <a:gd name="connsiteX72" fmla="*/ 4041565 w 6891715"/>
                <a:gd name="connsiteY72" fmla="*/ 6222362 h 6367455"/>
                <a:gd name="connsiteX73" fmla="*/ 4045697 w 6891715"/>
                <a:gd name="connsiteY73" fmla="*/ 6211920 h 6367455"/>
                <a:gd name="connsiteX74" fmla="*/ 4037115 w 6891715"/>
                <a:gd name="connsiteY74" fmla="*/ 6202744 h 6367455"/>
                <a:gd name="connsiteX75" fmla="*/ 4024400 w 6891715"/>
                <a:gd name="connsiteY75" fmla="*/ 6194200 h 6367455"/>
                <a:gd name="connsiteX76" fmla="*/ 4014864 w 6891715"/>
                <a:gd name="connsiteY76" fmla="*/ 6197681 h 6367455"/>
                <a:gd name="connsiteX77" fmla="*/ 4003103 w 6891715"/>
                <a:gd name="connsiteY77" fmla="*/ 6194516 h 6367455"/>
                <a:gd name="connsiteX78" fmla="*/ 3992613 w 6891715"/>
                <a:gd name="connsiteY78" fmla="*/ 6191352 h 6367455"/>
                <a:gd name="connsiteX79" fmla="*/ 3979898 w 6891715"/>
                <a:gd name="connsiteY79" fmla="*/ 6192618 h 6367455"/>
                <a:gd name="connsiteX80" fmla="*/ 3970362 w 6891715"/>
                <a:gd name="connsiteY80" fmla="*/ 6184391 h 6367455"/>
                <a:gd name="connsiteX81" fmla="*/ 3954468 w 6891715"/>
                <a:gd name="connsiteY81" fmla="*/ 6179961 h 6367455"/>
                <a:gd name="connsiteX82" fmla="*/ 3944614 w 6891715"/>
                <a:gd name="connsiteY82" fmla="*/ 6184707 h 6367455"/>
                <a:gd name="connsiteX83" fmla="*/ 3933171 w 6891715"/>
                <a:gd name="connsiteY83" fmla="*/ 6188821 h 6367455"/>
                <a:gd name="connsiteX84" fmla="*/ 3925542 w 6891715"/>
                <a:gd name="connsiteY84" fmla="*/ 6178379 h 6367455"/>
                <a:gd name="connsiteX85" fmla="*/ 3923634 w 6891715"/>
                <a:gd name="connsiteY85" fmla="*/ 6167620 h 6367455"/>
                <a:gd name="connsiteX86" fmla="*/ 3924588 w 6891715"/>
                <a:gd name="connsiteY86" fmla="*/ 6157494 h 6367455"/>
                <a:gd name="connsiteX87" fmla="*/ 3919184 w 6891715"/>
                <a:gd name="connsiteY87" fmla="*/ 6148951 h 6367455"/>
                <a:gd name="connsiteX88" fmla="*/ 3919820 w 6891715"/>
                <a:gd name="connsiteY88" fmla="*/ 6142622 h 6367455"/>
                <a:gd name="connsiteX89" fmla="*/ 3917913 w 6891715"/>
                <a:gd name="connsiteY89" fmla="*/ 6136294 h 6367455"/>
                <a:gd name="connsiteX90" fmla="*/ 3925224 w 6891715"/>
                <a:gd name="connsiteY90" fmla="*/ 6139458 h 6367455"/>
                <a:gd name="connsiteX91" fmla="*/ 3932853 w 6891715"/>
                <a:gd name="connsiteY91" fmla="*/ 6150216 h 6367455"/>
                <a:gd name="connsiteX92" fmla="*/ 3938257 w 6891715"/>
                <a:gd name="connsiteY92" fmla="*/ 6154014 h 6367455"/>
                <a:gd name="connsiteX93" fmla="*/ 3943343 w 6891715"/>
                <a:gd name="connsiteY93" fmla="*/ 6148634 h 6367455"/>
                <a:gd name="connsiteX94" fmla="*/ 3934760 w 6891715"/>
                <a:gd name="connsiteY94" fmla="*/ 6140407 h 6367455"/>
                <a:gd name="connsiteX95" fmla="*/ 4979304 w 6891715"/>
                <a:gd name="connsiteY95" fmla="*/ 6116626 h 6367455"/>
                <a:gd name="connsiteX96" fmla="*/ 4987888 w 6891715"/>
                <a:gd name="connsiteY96" fmla="*/ 6116626 h 6367455"/>
                <a:gd name="connsiteX97" fmla="*/ 4983755 w 6891715"/>
                <a:gd name="connsiteY97" fmla="*/ 6126107 h 6367455"/>
                <a:gd name="connsiteX98" fmla="*/ 4969765 w 6891715"/>
                <a:gd name="connsiteY98" fmla="*/ 6130216 h 6367455"/>
                <a:gd name="connsiteX99" fmla="*/ 4970719 w 6891715"/>
                <a:gd name="connsiteY99" fmla="*/ 6138748 h 6367455"/>
                <a:gd name="connsiteX100" fmla="*/ 4955140 w 6891715"/>
                <a:gd name="connsiteY100" fmla="*/ 6149177 h 6367455"/>
                <a:gd name="connsiteX101" fmla="*/ 4944648 w 6891715"/>
                <a:gd name="connsiteY101" fmla="*/ 6155498 h 6367455"/>
                <a:gd name="connsiteX102" fmla="*/ 4934155 w 6891715"/>
                <a:gd name="connsiteY102" fmla="*/ 6168139 h 6367455"/>
                <a:gd name="connsiteX103" fmla="*/ 4919530 w 6891715"/>
                <a:gd name="connsiteY103" fmla="*/ 6180148 h 6367455"/>
                <a:gd name="connsiteX104" fmla="*/ 4919848 w 6891715"/>
                <a:gd name="connsiteY104" fmla="*/ 6181412 h 6367455"/>
                <a:gd name="connsiteX105" fmla="*/ 4922709 w 6891715"/>
                <a:gd name="connsiteY105" fmla="*/ 6190577 h 6367455"/>
                <a:gd name="connsiteX106" fmla="*/ 4925889 w 6891715"/>
                <a:gd name="connsiteY106" fmla="*/ 6194370 h 6367455"/>
                <a:gd name="connsiteX107" fmla="*/ 4932248 w 6891715"/>
                <a:gd name="connsiteY107" fmla="*/ 6201954 h 6367455"/>
                <a:gd name="connsiteX108" fmla="*/ 4934473 w 6891715"/>
                <a:gd name="connsiteY108" fmla="*/ 6211435 h 6367455"/>
                <a:gd name="connsiteX109" fmla="*/ 4927161 w 6891715"/>
                <a:gd name="connsiteY109" fmla="*/ 6212699 h 6367455"/>
                <a:gd name="connsiteX110" fmla="*/ 4924935 w 6891715"/>
                <a:gd name="connsiteY110" fmla="*/ 6206379 h 6367455"/>
                <a:gd name="connsiteX111" fmla="*/ 4916351 w 6891715"/>
                <a:gd name="connsiteY111" fmla="*/ 6206379 h 6367455"/>
                <a:gd name="connsiteX112" fmla="*/ 4909356 w 6891715"/>
                <a:gd name="connsiteY112" fmla="*/ 6208275 h 6367455"/>
                <a:gd name="connsiteX113" fmla="*/ 4902997 w 6891715"/>
                <a:gd name="connsiteY113" fmla="*/ 6214596 h 6367455"/>
                <a:gd name="connsiteX114" fmla="*/ 4892187 w 6891715"/>
                <a:gd name="connsiteY114" fmla="*/ 6226289 h 6367455"/>
                <a:gd name="connsiteX115" fmla="*/ 4871202 w 6891715"/>
                <a:gd name="connsiteY115" fmla="*/ 6238298 h 6367455"/>
                <a:gd name="connsiteX116" fmla="*/ 4851172 w 6891715"/>
                <a:gd name="connsiteY116" fmla="*/ 6240510 h 6367455"/>
                <a:gd name="connsiteX117" fmla="*/ 4835274 w 6891715"/>
                <a:gd name="connsiteY117" fmla="*/ 6238614 h 6367455"/>
                <a:gd name="connsiteX118" fmla="*/ 4826690 w 6891715"/>
                <a:gd name="connsiteY118" fmla="*/ 6246199 h 6367455"/>
                <a:gd name="connsiteX119" fmla="*/ 4828916 w 6891715"/>
                <a:gd name="connsiteY119" fmla="*/ 6253151 h 6367455"/>
                <a:gd name="connsiteX120" fmla="*/ 4821285 w 6891715"/>
                <a:gd name="connsiteY120" fmla="*/ 6251255 h 6367455"/>
                <a:gd name="connsiteX121" fmla="*/ 4806341 w 6891715"/>
                <a:gd name="connsiteY121" fmla="*/ 6248095 h 6367455"/>
                <a:gd name="connsiteX122" fmla="*/ 4781224 w 6891715"/>
                <a:gd name="connsiteY122" fmla="*/ 6246515 h 6367455"/>
                <a:gd name="connsiteX123" fmla="*/ 4776773 w 6891715"/>
                <a:gd name="connsiteY123" fmla="*/ 6237982 h 6367455"/>
                <a:gd name="connsiteX124" fmla="*/ 4773593 w 6891715"/>
                <a:gd name="connsiteY124" fmla="*/ 6228501 h 6367455"/>
                <a:gd name="connsiteX125" fmla="*/ 4764055 w 6891715"/>
                <a:gd name="connsiteY125" fmla="*/ 6220284 h 6367455"/>
                <a:gd name="connsiteX126" fmla="*/ 4762783 w 6891715"/>
                <a:gd name="connsiteY126" fmla="*/ 6209855 h 6367455"/>
                <a:gd name="connsiteX127" fmla="*/ 4760875 w 6891715"/>
                <a:gd name="connsiteY127" fmla="*/ 6201322 h 6367455"/>
                <a:gd name="connsiteX128" fmla="*/ 4772321 w 6891715"/>
                <a:gd name="connsiteY128" fmla="*/ 6203535 h 6367455"/>
                <a:gd name="connsiteX129" fmla="*/ 4778998 w 6891715"/>
                <a:gd name="connsiteY129" fmla="*/ 6206695 h 6367455"/>
                <a:gd name="connsiteX130" fmla="*/ 4789172 w 6891715"/>
                <a:gd name="connsiteY130" fmla="*/ 6189629 h 6367455"/>
                <a:gd name="connsiteX131" fmla="*/ 4796803 w 6891715"/>
                <a:gd name="connsiteY131" fmla="*/ 6186469 h 6367455"/>
                <a:gd name="connsiteX132" fmla="*/ 4806023 w 6891715"/>
                <a:gd name="connsiteY132" fmla="*/ 6182993 h 6367455"/>
                <a:gd name="connsiteX133" fmla="*/ 4826372 w 6891715"/>
                <a:gd name="connsiteY133" fmla="*/ 6185205 h 6367455"/>
                <a:gd name="connsiteX134" fmla="*/ 4827008 w 6891715"/>
                <a:gd name="connsiteY134" fmla="*/ 6177620 h 6367455"/>
                <a:gd name="connsiteX135" fmla="*/ 4827008 w 6891715"/>
                <a:gd name="connsiteY135" fmla="*/ 6175724 h 6367455"/>
                <a:gd name="connsiteX136" fmla="*/ 4826054 w 6891715"/>
                <a:gd name="connsiteY136" fmla="*/ 6164031 h 6367455"/>
                <a:gd name="connsiteX137" fmla="*/ 4837500 w 6891715"/>
                <a:gd name="connsiteY137" fmla="*/ 6164979 h 6367455"/>
                <a:gd name="connsiteX138" fmla="*/ 4845131 w 6891715"/>
                <a:gd name="connsiteY138" fmla="*/ 6171299 h 6367455"/>
                <a:gd name="connsiteX139" fmla="*/ 4864207 w 6891715"/>
                <a:gd name="connsiteY139" fmla="*/ 6173196 h 6367455"/>
                <a:gd name="connsiteX140" fmla="*/ 4882330 w 6891715"/>
                <a:gd name="connsiteY140" fmla="*/ 6165927 h 6367455"/>
                <a:gd name="connsiteX141" fmla="*/ 4914761 w 6891715"/>
                <a:gd name="connsiteY141" fmla="*/ 6154866 h 6367455"/>
                <a:gd name="connsiteX142" fmla="*/ 4939243 w 6891715"/>
                <a:gd name="connsiteY142" fmla="*/ 6145385 h 6367455"/>
                <a:gd name="connsiteX143" fmla="*/ 4957048 w 6891715"/>
                <a:gd name="connsiteY143" fmla="*/ 6130532 h 6367455"/>
                <a:gd name="connsiteX144" fmla="*/ 4970719 w 6891715"/>
                <a:gd name="connsiteY144" fmla="*/ 6126107 h 6367455"/>
                <a:gd name="connsiteX145" fmla="*/ 4269809 w 6891715"/>
                <a:gd name="connsiteY145" fmla="*/ 6099164 h 6367455"/>
                <a:gd name="connsiteX146" fmla="*/ 4278081 w 6891715"/>
                <a:gd name="connsiteY146" fmla="*/ 6107690 h 6367455"/>
                <a:gd name="connsiteX147" fmla="*/ 4273179 w 6891715"/>
                <a:gd name="connsiteY147" fmla="*/ 6110848 h 6367455"/>
                <a:gd name="connsiteX148" fmla="*/ 4273179 w 6891715"/>
                <a:gd name="connsiteY148" fmla="*/ 6119059 h 6367455"/>
                <a:gd name="connsiteX149" fmla="*/ 4271341 w 6891715"/>
                <a:gd name="connsiteY149" fmla="*/ 6131691 h 6367455"/>
                <a:gd name="connsiteX150" fmla="*/ 4281451 w 6891715"/>
                <a:gd name="connsiteY150" fmla="*/ 6138955 h 6367455"/>
                <a:gd name="connsiteX151" fmla="*/ 4275630 w 6891715"/>
                <a:gd name="connsiteY151" fmla="*/ 6154744 h 6367455"/>
                <a:gd name="connsiteX152" fmla="*/ 4266439 w 6891715"/>
                <a:gd name="connsiteY152" fmla="*/ 6157902 h 6367455"/>
                <a:gd name="connsiteX153" fmla="*/ 4265520 w 6891715"/>
                <a:gd name="connsiteY153" fmla="*/ 6154744 h 6367455"/>
                <a:gd name="connsiteX154" fmla="*/ 4271341 w 6891715"/>
                <a:gd name="connsiteY154" fmla="*/ 6143376 h 6367455"/>
                <a:gd name="connsiteX155" fmla="*/ 4263988 w 6891715"/>
                <a:gd name="connsiteY155" fmla="*/ 6135797 h 6367455"/>
                <a:gd name="connsiteX156" fmla="*/ 4265213 w 6891715"/>
                <a:gd name="connsiteY156" fmla="*/ 6129481 h 6367455"/>
                <a:gd name="connsiteX157" fmla="*/ 4267051 w 6891715"/>
                <a:gd name="connsiteY157" fmla="*/ 6122533 h 6367455"/>
                <a:gd name="connsiteX158" fmla="*/ 4267051 w 6891715"/>
                <a:gd name="connsiteY158" fmla="*/ 6114954 h 6367455"/>
                <a:gd name="connsiteX159" fmla="*/ 4271953 w 6891715"/>
                <a:gd name="connsiteY159" fmla="*/ 6107690 h 6367455"/>
                <a:gd name="connsiteX160" fmla="*/ 3049239 w 6891715"/>
                <a:gd name="connsiteY160" fmla="*/ 6092814 h 6367455"/>
                <a:gd name="connsiteX161" fmla="*/ 3061023 w 6891715"/>
                <a:gd name="connsiteY161" fmla="*/ 6092814 h 6367455"/>
                <a:gd name="connsiteX162" fmla="*/ 3070188 w 6891715"/>
                <a:gd name="connsiteY162" fmla="*/ 6099703 h 6367455"/>
                <a:gd name="connsiteX163" fmla="*/ 3064623 w 6891715"/>
                <a:gd name="connsiteY163" fmla="*/ 6107790 h 6367455"/>
                <a:gd name="connsiteX164" fmla="*/ 3052513 w 6891715"/>
                <a:gd name="connsiteY164" fmla="*/ 6108689 h 6367455"/>
                <a:gd name="connsiteX165" fmla="*/ 3048257 w 6891715"/>
                <a:gd name="connsiteY165" fmla="*/ 6107790 h 6367455"/>
                <a:gd name="connsiteX166" fmla="*/ 3038438 w 6891715"/>
                <a:gd name="connsiteY166" fmla="*/ 6097007 h 6367455"/>
                <a:gd name="connsiteX167" fmla="*/ 3038243 w 6891715"/>
                <a:gd name="connsiteY167" fmla="*/ 6081701 h 6367455"/>
                <a:gd name="connsiteX168" fmla="*/ 3041613 w 6891715"/>
                <a:gd name="connsiteY168" fmla="*/ 6088628 h 6367455"/>
                <a:gd name="connsiteX169" fmla="*/ 3032422 w 6891715"/>
                <a:gd name="connsiteY169" fmla="*/ 6094401 h 6367455"/>
                <a:gd name="connsiteX170" fmla="*/ 3024150 w 6891715"/>
                <a:gd name="connsiteY170" fmla="*/ 6082855 h 6367455"/>
                <a:gd name="connsiteX171" fmla="*/ 3863987 w 6891715"/>
                <a:gd name="connsiteY171" fmla="*/ 6053126 h 6367455"/>
                <a:gd name="connsiteX172" fmla="*/ 3875919 w 6891715"/>
                <a:gd name="connsiteY172" fmla="*/ 6056271 h 6367455"/>
                <a:gd name="connsiteX173" fmla="*/ 3881401 w 6891715"/>
                <a:gd name="connsiteY173" fmla="*/ 6066964 h 6367455"/>
                <a:gd name="connsiteX174" fmla="*/ 3875919 w 6891715"/>
                <a:gd name="connsiteY174" fmla="*/ 6067908 h 6367455"/>
                <a:gd name="connsiteX175" fmla="*/ 3880111 w 6891715"/>
                <a:gd name="connsiteY175" fmla="*/ 6079230 h 6367455"/>
                <a:gd name="connsiteX176" fmla="*/ 3876886 w 6891715"/>
                <a:gd name="connsiteY176" fmla="*/ 6086464 h 6367455"/>
                <a:gd name="connsiteX177" fmla="*/ 3865277 w 6891715"/>
                <a:gd name="connsiteY177" fmla="*/ 6084891 h 6367455"/>
                <a:gd name="connsiteX178" fmla="*/ 3860763 w 6891715"/>
                <a:gd name="connsiteY178" fmla="*/ 6066021 h 6367455"/>
                <a:gd name="connsiteX179" fmla="*/ 4100970 w 6891715"/>
                <a:gd name="connsiteY179" fmla="*/ 6043601 h 6367455"/>
                <a:gd name="connsiteX180" fmla="*/ 4111588 w 6891715"/>
                <a:gd name="connsiteY180" fmla="*/ 6057374 h 6367455"/>
                <a:gd name="connsiteX181" fmla="*/ 4101282 w 6891715"/>
                <a:gd name="connsiteY181" fmla="*/ 6065826 h 6367455"/>
                <a:gd name="connsiteX182" fmla="*/ 4103156 w 6891715"/>
                <a:gd name="connsiteY182" fmla="*/ 6054244 h 6367455"/>
                <a:gd name="connsiteX183" fmla="*/ 4098784 w 6891715"/>
                <a:gd name="connsiteY183" fmla="*/ 6049861 h 6367455"/>
                <a:gd name="connsiteX184" fmla="*/ 4092850 w 6891715"/>
                <a:gd name="connsiteY184" fmla="*/ 6051113 h 6367455"/>
                <a:gd name="connsiteX185" fmla="*/ 4092538 w 6891715"/>
                <a:gd name="connsiteY185" fmla="*/ 6046105 h 6367455"/>
                <a:gd name="connsiteX186" fmla="*/ 4379876 w 6891715"/>
                <a:gd name="connsiteY186" fmla="*/ 6040426 h 6367455"/>
                <a:gd name="connsiteX187" fmla="*/ 4379876 w 6891715"/>
                <a:gd name="connsiteY187" fmla="*/ 6051117 h 6367455"/>
                <a:gd name="connsiteX188" fmla="*/ 4366858 w 6891715"/>
                <a:gd name="connsiteY188" fmla="*/ 6060550 h 6367455"/>
                <a:gd name="connsiteX189" fmla="*/ 4364318 w 6891715"/>
                <a:gd name="connsiteY189" fmla="*/ 6075014 h 6367455"/>
                <a:gd name="connsiteX190" fmla="*/ 4352888 w 6891715"/>
                <a:gd name="connsiteY190" fmla="*/ 6098282 h 6367455"/>
                <a:gd name="connsiteX191" fmla="*/ 4333838 w 6891715"/>
                <a:gd name="connsiteY191" fmla="*/ 6105514 h 6367455"/>
                <a:gd name="connsiteX192" fmla="*/ 4335425 w 6891715"/>
                <a:gd name="connsiteY192" fmla="*/ 6088849 h 6367455"/>
                <a:gd name="connsiteX193" fmla="*/ 4324313 w 6891715"/>
                <a:gd name="connsiteY193" fmla="*/ 6089163 h 6367455"/>
                <a:gd name="connsiteX194" fmla="*/ 4328123 w 6891715"/>
                <a:gd name="connsiteY194" fmla="*/ 6083818 h 6367455"/>
                <a:gd name="connsiteX195" fmla="*/ 4333520 w 6891715"/>
                <a:gd name="connsiteY195" fmla="*/ 6070297 h 6367455"/>
                <a:gd name="connsiteX196" fmla="*/ 4345903 w 6891715"/>
                <a:gd name="connsiteY196" fmla="*/ 6053318 h 6367455"/>
                <a:gd name="connsiteX197" fmla="*/ 4360508 w 6891715"/>
                <a:gd name="connsiteY197" fmla="*/ 6048287 h 6367455"/>
                <a:gd name="connsiteX198" fmla="*/ 4333108 w 6891715"/>
                <a:gd name="connsiteY198" fmla="*/ 6021376 h 6367455"/>
                <a:gd name="connsiteX199" fmla="*/ 4337013 w 6891715"/>
                <a:gd name="connsiteY199" fmla="*/ 6023281 h 6367455"/>
                <a:gd name="connsiteX200" fmla="*/ 4334610 w 6891715"/>
                <a:gd name="connsiteY200" fmla="*/ 6030266 h 6367455"/>
                <a:gd name="connsiteX201" fmla="*/ 4325900 w 6891715"/>
                <a:gd name="connsiteY201" fmla="*/ 6030901 h 6367455"/>
                <a:gd name="connsiteX202" fmla="*/ 4191713 w 6891715"/>
                <a:gd name="connsiteY202" fmla="*/ 6019789 h 6367455"/>
                <a:gd name="connsiteX203" fmla="*/ 4195726 w 6891715"/>
                <a:gd name="connsiteY203" fmla="*/ 6021376 h 6367455"/>
                <a:gd name="connsiteX204" fmla="*/ 4187700 w 6891715"/>
                <a:gd name="connsiteY204" fmla="*/ 6034077 h 6367455"/>
                <a:gd name="connsiteX205" fmla="*/ 4184613 w 6891715"/>
                <a:gd name="connsiteY205" fmla="*/ 6029314 h 6367455"/>
                <a:gd name="connsiteX206" fmla="*/ 3752636 w 6891715"/>
                <a:gd name="connsiteY206" fmla="*/ 6002326 h 6367455"/>
                <a:gd name="connsiteX207" fmla="*/ 3754400 w 6891715"/>
                <a:gd name="connsiteY207" fmla="*/ 6015026 h 6367455"/>
                <a:gd name="connsiteX208" fmla="*/ 3748050 w 6891715"/>
                <a:gd name="connsiteY208" fmla="*/ 6006165 h 6367455"/>
                <a:gd name="connsiteX209" fmla="*/ 4012798 w 6891715"/>
                <a:gd name="connsiteY209" fmla="*/ 5995976 h 6367455"/>
                <a:gd name="connsiteX210" fmla="*/ 4024276 w 6891715"/>
                <a:gd name="connsiteY210" fmla="*/ 6005183 h 6367455"/>
                <a:gd name="connsiteX211" fmla="*/ 4014970 w 6891715"/>
                <a:gd name="connsiteY211" fmla="*/ 6022011 h 6367455"/>
                <a:gd name="connsiteX212" fmla="*/ 4008145 w 6891715"/>
                <a:gd name="connsiteY212" fmla="*/ 6026139 h 6367455"/>
                <a:gd name="connsiteX213" fmla="*/ 4001941 w 6891715"/>
                <a:gd name="connsiteY213" fmla="*/ 6024234 h 6367455"/>
                <a:gd name="connsiteX214" fmla="*/ 3997288 w 6891715"/>
                <a:gd name="connsiteY214" fmla="*/ 6018201 h 6367455"/>
                <a:gd name="connsiteX215" fmla="*/ 4005663 w 6891715"/>
                <a:gd name="connsiteY215" fmla="*/ 6015661 h 6367455"/>
                <a:gd name="connsiteX216" fmla="*/ 3998218 w 6891715"/>
                <a:gd name="connsiteY216" fmla="*/ 6010581 h 6367455"/>
                <a:gd name="connsiteX217" fmla="*/ 4001320 w 6891715"/>
                <a:gd name="connsiteY217" fmla="*/ 6007406 h 6367455"/>
                <a:gd name="connsiteX218" fmla="*/ 4011867 w 6891715"/>
                <a:gd name="connsiteY218" fmla="*/ 6008358 h 6367455"/>
                <a:gd name="connsiteX219" fmla="*/ 4015900 w 6891715"/>
                <a:gd name="connsiteY219" fmla="*/ 6008358 h 6367455"/>
                <a:gd name="connsiteX220" fmla="*/ 4011867 w 6891715"/>
                <a:gd name="connsiteY220" fmla="*/ 6001056 h 6367455"/>
                <a:gd name="connsiteX221" fmla="*/ 4097132 w 6891715"/>
                <a:gd name="connsiteY221" fmla="*/ 5994389 h 6367455"/>
                <a:gd name="connsiteX222" fmla="*/ 4100476 w 6891715"/>
                <a:gd name="connsiteY222" fmla="*/ 6005330 h 6367455"/>
                <a:gd name="connsiteX223" fmla="*/ 4097740 w 6891715"/>
                <a:gd name="connsiteY223" fmla="*/ 6018202 h 6367455"/>
                <a:gd name="connsiteX224" fmla="*/ 4086188 w 6891715"/>
                <a:gd name="connsiteY224" fmla="*/ 6005652 h 6367455"/>
                <a:gd name="connsiteX225" fmla="*/ 4086188 w 6891715"/>
                <a:gd name="connsiteY225" fmla="*/ 5997929 h 6367455"/>
                <a:gd name="connsiteX226" fmla="*/ 4278593 w 6891715"/>
                <a:gd name="connsiteY226" fmla="*/ 5988039 h 6367455"/>
                <a:gd name="connsiteX227" fmla="*/ 4284943 w 6891715"/>
                <a:gd name="connsiteY227" fmla="*/ 5988039 h 6367455"/>
                <a:gd name="connsiteX228" fmla="*/ 4292563 w 6891715"/>
                <a:gd name="connsiteY228" fmla="*/ 5991214 h 6367455"/>
                <a:gd name="connsiteX229" fmla="*/ 4286213 w 6891715"/>
                <a:gd name="connsiteY229" fmla="*/ 5994389 h 6367455"/>
                <a:gd name="connsiteX230" fmla="*/ 4282085 w 6891715"/>
                <a:gd name="connsiteY230" fmla="*/ 5999786 h 6367455"/>
                <a:gd name="connsiteX231" fmla="*/ 4270655 w 6891715"/>
                <a:gd name="connsiteY231" fmla="*/ 5997564 h 6367455"/>
                <a:gd name="connsiteX232" fmla="*/ 4256685 w 6891715"/>
                <a:gd name="connsiteY232" fmla="*/ 6003914 h 6367455"/>
                <a:gd name="connsiteX233" fmla="*/ 4258908 w 6891715"/>
                <a:gd name="connsiteY233" fmla="*/ 6019789 h 6367455"/>
                <a:gd name="connsiteX234" fmla="*/ 4251288 w 6891715"/>
                <a:gd name="connsiteY234" fmla="*/ 6013439 h 6367455"/>
                <a:gd name="connsiteX235" fmla="*/ 4253510 w 6891715"/>
                <a:gd name="connsiteY235" fmla="*/ 6000739 h 6367455"/>
                <a:gd name="connsiteX236" fmla="*/ 4262718 w 6891715"/>
                <a:gd name="connsiteY236" fmla="*/ 5989309 h 6367455"/>
                <a:gd name="connsiteX237" fmla="*/ 4044769 w 6891715"/>
                <a:gd name="connsiteY237" fmla="*/ 5988039 h 6367455"/>
                <a:gd name="connsiteX238" fmla="*/ 4050157 w 6891715"/>
                <a:gd name="connsiteY238" fmla="*/ 5994389 h 6367455"/>
                <a:gd name="connsiteX239" fmla="*/ 4052851 w 6891715"/>
                <a:gd name="connsiteY239" fmla="*/ 6001691 h 6367455"/>
                <a:gd name="connsiteX240" fmla="*/ 4042748 w 6891715"/>
                <a:gd name="connsiteY240" fmla="*/ 6007089 h 6367455"/>
                <a:gd name="connsiteX241" fmla="*/ 4041738 w 6891715"/>
                <a:gd name="connsiteY241" fmla="*/ 6002009 h 6367455"/>
                <a:gd name="connsiteX242" fmla="*/ 2784354 w 6891715"/>
                <a:gd name="connsiteY242" fmla="*/ 5988039 h 6367455"/>
                <a:gd name="connsiteX243" fmla="*/ 2798725 w 6891715"/>
                <a:gd name="connsiteY243" fmla="*/ 5999034 h 6367455"/>
                <a:gd name="connsiteX244" fmla="*/ 2788699 w 6891715"/>
                <a:gd name="connsiteY244" fmla="*/ 6005502 h 6367455"/>
                <a:gd name="connsiteX245" fmla="*/ 2779675 w 6891715"/>
                <a:gd name="connsiteY245" fmla="*/ 5992566 h 6367455"/>
                <a:gd name="connsiteX246" fmla="*/ 4162388 w 6891715"/>
                <a:gd name="connsiteY246" fmla="*/ 5973751 h 6367455"/>
                <a:gd name="connsiteX247" fmla="*/ 4157943 w 6891715"/>
                <a:gd name="connsiteY247" fmla="*/ 5978006 h 6367455"/>
                <a:gd name="connsiteX248" fmla="*/ 4156038 w 6891715"/>
                <a:gd name="connsiteY248" fmla="*/ 5991099 h 6367455"/>
                <a:gd name="connsiteX249" fmla="*/ 4147783 w 6891715"/>
                <a:gd name="connsiteY249" fmla="*/ 6000918 h 6367455"/>
                <a:gd name="connsiteX250" fmla="*/ 4133813 w 6891715"/>
                <a:gd name="connsiteY250" fmla="*/ 6005501 h 6367455"/>
                <a:gd name="connsiteX251" fmla="*/ 4136035 w 6891715"/>
                <a:gd name="connsiteY251" fmla="*/ 5994372 h 6367455"/>
                <a:gd name="connsiteX252" fmla="*/ 4150640 w 6891715"/>
                <a:gd name="connsiteY252" fmla="*/ 5986844 h 6367455"/>
                <a:gd name="connsiteX253" fmla="*/ 4151593 w 6891715"/>
                <a:gd name="connsiteY253" fmla="*/ 5974733 h 6367455"/>
                <a:gd name="connsiteX254" fmla="*/ 4248322 w 6891715"/>
                <a:gd name="connsiteY254" fmla="*/ 5964226 h 6367455"/>
                <a:gd name="connsiteX255" fmla="*/ 4257308 w 6891715"/>
                <a:gd name="connsiteY255" fmla="*/ 5967568 h 6367455"/>
                <a:gd name="connsiteX256" fmla="*/ 4262400 w 6891715"/>
                <a:gd name="connsiteY256" fmla="*/ 5977594 h 6367455"/>
                <a:gd name="connsiteX257" fmla="*/ 4250419 w 6891715"/>
                <a:gd name="connsiteY257" fmla="*/ 5983276 h 6367455"/>
                <a:gd name="connsiteX258" fmla="*/ 4248322 w 6891715"/>
                <a:gd name="connsiteY258" fmla="*/ 5979934 h 6367455"/>
                <a:gd name="connsiteX259" fmla="*/ 4252515 w 6891715"/>
                <a:gd name="connsiteY259" fmla="*/ 5971913 h 6367455"/>
                <a:gd name="connsiteX260" fmla="*/ 4246525 w 6891715"/>
                <a:gd name="connsiteY260" fmla="*/ 5970910 h 6367455"/>
                <a:gd name="connsiteX261" fmla="*/ 4031293 w 6891715"/>
                <a:gd name="connsiteY261" fmla="*/ 5961051 h 6367455"/>
                <a:gd name="connsiteX262" fmla="*/ 4036975 w 6891715"/>
                <a:gd name="connsiteY262" fmla="*/ 5972352 h 6367455"/>
                <a:gd name="connsiteX263" fmla="*/ 4031293 w 6891715"/>
                <a:gd name="connsiteY263" fmla="*/ 5980101 h 6367455"/>
                <a:gd name="connsiteX264" fmla="*/ 4020264 w 6891715"/>
                <a:gd name="connsiteY264" fmla="*/ 5978163 h 6367455"/>
                <a:gd name="connsiteX265" fmla="*/ 4017925 w 6891715"/>
                <a:gd name="connsiteY265" fmla="*/ 5969446 h 6367455"/>
                <a:gd name="connsiteX266" fmla="*/ 4020264 w 6891715"/>
                <a:gd name="connsiteY266" fmla="*/ 5964280 h 6367455"/>
                <a:gd name="connsiteX267" fmla="*/ 4088954 w 6891715"/>
                <a:gd name="connsiteY267" fmla="*/ 5956289 h 6367455"/>
                <a:gd name="connsiteX268" fmla="*/ 4090951 w 6891715"/>
                <a:gd name="connsiteY268" fmla="*/ 5968530 h 6367455"/>
                <a:gd name="connsiteX269" fmla="*/ 4086956 w 6891715"/>
                <a:gd name="connsiteY269" fmla="*/ 5976792 h 6367455"/>
                <a:gd name="connsiteX270" fmla="*/ 4079300 w 6891715"/>
                <a:gd name="connsiteY270" fmla="*/ 5981689 h 6367455"/>
                <a:gd name="connsiteX271" fmla="*/ 4070313 w 6891715"/>
                <a:gd name="connsiteY271" fmla="*/ 5972814 h 6367455"/>
                <a:gd name="connsiteX272" fmla="*/ 4074307 w 6891715"/>
                <a:gd name="connsiteY272" fmla="*/ 5961797 h 6367455"/>
                <a:gd name="connsiteX273" fmla="*/ 4116516 w 6891715"/>
                <a:gd name="connsiteY273" fmla="*/ 5949939 h 6367455"/>
                <a:gd name="connsiteX274" fmla="*/ 4121773 w 6891715"/>
                <a:gd name="connsiteY274" fmla="*/ 5953928 h 6367455"/>
                <a:gd name="connsiteX275" fmla="*/ 4122701 w 6891715"/>
                <a:gd name="connsiteY275" fmla="*/ 5968962 h 6367455"/>
                <a:gd name="connsiteX276" fmla="*/ 4112804 w 6891715"/>
                <a:gd name="connsiteY276" fmla="*/ 5983383 h 6367455"/>
                <a:gd name="connsiteX277" fmla="*/ 4107547 w 6891715"/>
                <a:gd name="connsiteY277" fmla="*/ 5986452 h 6367455"/>
                <a:gd name="connsiteX278" fmla="*/ 4098888 w 6891715"/>
                <a:gd name="connsiteY278" fmla="*/ 5969269 h 6367455"/>
                <a:gd name="connsiteX279" fmla="*/ 4104145 w 6891715"/>
                <a:gd name="connsiteY279" fmla="*/ 5953928 h 6367455"/>
                <a:gd name="connsiteX280" fmla="*/ 3879813 w 6891715"/>
                <a:gd name="connsiteY280" fmla="*/ 5943589 h 6367455"/>
                <a:gd name="connsiteX281" fmla="*/ 3887751 w 6891715"/>
                <a:gd name="connsiteY281" fmla="*/ 5947117 h 6367455"/>
                <a:gd name="connsiteX282" fmla="*/ 3881136 w 6891715"/>
                <a:gd name="connsiteY282" fmla="*/ 5953114 h 6367455"/>
                <a:gd name="connsiteX283" fmla="*/ 4230772 w 6891715"/>
                <a:gd name="connsiteY283" fmla="*/ 5937239 h 6367455"/>
                <a:gd name="connsiteX284" fmla="*/ 4237000 w 6891715"/>
                <a:gd name="connsiteY284" fmla="*/ 5943884 h 6367455"/>
                <a:gd name="connsiteX285" fmla="*/ 4235901 w 6891715"/>
                <a:gd name="connsiteY285" fmla="*/ 5950530 h 6367455"/>
                <a:gd name="connsiteX286" fmla="*/ 4228574 w 6891715"/>
                <a:gd name="connsiteY286" fmla="*/ 5951527 h 6367455"/>
                <a:gd name="connsiteX287" fmla="*/ 4227475 w 6891715"/>
                <a:gd name="connsiteY287" fmla="*/ 5946210 h 6367455"/>
                <a:gd name="connsiteX288" fmla="*/ 4015702 w 6891715"/>
                <a:gd name="connsiteY288" fmla="*/ 5929301 h 6367455"/>
                <a:gd name="connsiteX289" fmla="*/ 4021100 w 6891715"/>
                <a:gd name="connsiteY289" fmla="*/ 5932476 h 6367455"/>
                <a:gd name="connsiteX290" fmla="*/ 4020147 w 6891715"/>
                <a:gd name="connsiteY290" fmla="*/ 5942001 h 6367455"/>
                <a:gd name="connsiteX291" fmla="*/ 4015067 w 6891715"/>
                <a:gd name="connsiteY291" fmla="*/ 5948351 h 6367455"/>
                <a:gd name="connsiteX292" fmla="*/ 4011575 w 6891715"/>
                <a:gd name="connsiteY292" fmla="*/ 5945176 h 6367455"/>
                <a:gd name="connsiteX293" fmla="*/ 4011575 w 6891715"/>
                <a:gd name="connsiteY293" fmla="*/ 5932476 h 6367455"/>
                <a:gd name="connsiteX294" fmla="*/ 3920838 w 6891715"/>
                <a:gd name="connsiteY294" fmla="*/ 5926126 h 6367455"/>
                <a:gd name="connsiteX295" fmla="*/ 3922676 w 6891715"/>
                <a:gd name="connsiteY295" fmla="*/ 5931232 h 6367455"/>
                <a:gd name="connsiteX296" fmla="*/ 3912566 w 6891715"/>
                <a:gd name="connsiteY296" fmla="*/ 5937239 h 6367455"/>
                <a:gd name="connsiteX297" fmla="*/ 3905213 w 6891715"/>
                <a:gd name="connsiteY297" fmla="*/ 5935437 h 6367455"/>
                <a:gd name="connsiteX298" fmla="*/ 3909502 w 6891715"/>
                <a:gd name="connsiteY298" fmla="*/ 5932433 h 6367455"/>
                <a:gd name="connsiteX299" fmla="*/ 4101110 w 6891715"/>
                <a:gd name="connsiteY299" fmla="*/ 5921364 h 6367455"/>
                <a:gd name="connsiteX300" fmla="*/ 4111588 w 6891715"/>
                <a:gd name="connsiteY300" fmla="*/ 5922290 h 6367455"/>
                <a:gd name="connsiteX301" fmla="*/ 4111588 w 6891715"/>
                <a:gd name="connsiteY301" fmla="*/ 5927229 h 6367455"/>
                <a:gd name="connsiteX302" fmla="*/ 4102063 w 6891715"/>
                <a:gd name="connsiteY302" fmla="*/ 5932477 h 6367455"/>
                <a:gd name="connsiteX303" fmla="*/ 4092538 w 6891715"/>
                <a:gd name="connsiteY303" fmla="*/ 5930625 h 6367455"/>
                <a:gd name="connsiteX304" fmla="*/ 4052850 w 6891715"/>
                <a:gd name="connsiteY304" fmla="*/ 5919776 h 6367455"/>
                <a:gd name="connsiteX305" fmla="*/ 4063963 w 6891715"/>
                <a:gd name="connsiteY305" fmla="*/ 5927797 h 6367455"/>
                <a:gd name="connsiteX306" fmla="*/ 4054952 w 6891715"/>
                <a:gd name="connsiteY306" fmla="*/ 5938826 h 6367455"/>
                <a:gd name="connsiteX307" fmla="*/ 4052850 w 6891715"/>
                <a:gd name="connsiteY307" fmla="*/ 5932142 h 6367455"/>
                <a:gd name="connsiteX308" fmla="*/ 4071020 w 6891715"/>
                <a:gd name="connsiteY308" fmla="*/ 5907076 h 6367455"/>
                <a:gd name="connsiteX309" fmla="*/ 4081640 w 6891715"/>
                <a:gd name="connsiteY309" fmla="*/ 5907076 h 6367455"/>
                <a:gd name="connsiteX310" fmla="*/ 4089363 w 6891715"/>
                <a:gd name="connsiteY310" fmla="*/ 5911287 h 6367455"/>
                <a:gd name="connsiteX311" fmla="*/ 4088397 w 6891715"/>
                <a:gd name="connsiteY311" fmla="*/ 5919711 h 6367455"/>
                <a:gd name="connsiteX312" fmla="*/ 4079709 w 6891715"/>
                <a:gd name="connsiteY312" fmla="*/ 5922951 h 6367455"/>
                <a:gd name="connsiteX313" fmla="*/ 4065550 w 6891715"/>
                <a:gd name="connsiteY313" fmla="*/ 5910316 h 6367455"/>
                <a:gd name="connsiteX314" fmla="*/ 4007267 w 6891715"/>
                <a:gd name="connsiteY314" fmla="*/ 5895964 h 6367455"/>
                <a:gd name="connsiteX315" fmla="*/ 4014411 w 6891715"/>
                <a:gd name="connsiteY315" fmla="*/ 5903050 h 6367455"/>
                <a:gd name="connsiteX316" fmla="*/ 4014751 w 6891715"/>
                <a:gd name="connsiteY316" fmla="*/ 5910458 h 6367455"/>
                <a:gd name="connsiteX317" fmla="*/ 4005566 w 6891715"/>
                <a:gd name="connsiteY317" fmla="*/ 5918189 h 6367455"/>
                <a:gd name="connsiteX318" fmla="*/ 4005566 w 6891715"/>
                <a:gd name="connsiteY318" fmla="*/ 5907559 h 6367455"/>
                <a:gd name="connsiteX319" fmla="*/ 4000463 w 6891715"/>
                <a:gd name="connsiteY319" fmla="*/ 5900151 h 6367455"/>
                <a:gd name="connsiteX320" fmla="*/ 4201841 w 6891715"/>
                <a:gd name="connsiteY320" fmla="*/ 5892789 h 6367455"/>
                <a:gd name="connsiteX321" fmla="*/ 4210013 w 6891715"/>
                <a:gd name="connsiteY321" fmla="*/ 5899073 h 6367455"/>
                <a:gd name="connsiteX322" fmla="*/ 4198900 w 6891715"/>
                <a:gd name="connsiteY322" fmla="*/ 5900727 h 6367455"/>
                <a:gd name="connsiteX323" fmla="*/ 4190963 w 6891715"/>
                <a:gd name="connsiteY323" fmla="*/ 5889614 h 6367455"/>
                <a:gd name="connsiteX324" fmla="*/ 4183660 w 6891715"/>
                <a:gd name="connsiteY324" fmla="*/ 5905999 h 6367455"/>
                <a:gd name="connsiteX325" fmla="*/ 4173818 w 6891715"/>
                <a:gd name="connsiteY325" fmla="*/ 5905999 h 6367455"/>
                <a:gd name="connsiteX326" fmla="*/ 4159213 w 6891715"/>
                <a:gd name="connsiteY326" fmla="*/ 5916602 h 6367455"/>
                <a:gd name="connsiteX327" fmla="*/ 4163340 w 6891715"/>
                <a:gd name="connsiteY327" fmla="*/ 5901823 h 6367455"/>
                <a:gd name="connsiteX328" fmla="*/ 4173818 w 6891715"/>
                <a:gd name="connsiteY328" fmla="*/ 5899574 h 6367455"/>
                <a:gd name="connsiteX329" fmla="*/ 3983882 w 6891715"/>
                <a:gd name="connsiteY329" fmla="*/ 5889614 h 6367455"/>
                <a:gd name="connsiteX330" fmla="*/ 3990938 w 6891715"/>
                <a:gd name="connsiteY330" fmla="*/ 5892617 h 6367455"/>
                <a:gd name="connsiteX331" fmla="*/ 3980707 w 6891715"/>
                <a:gd name="connsiteY331" fmla="*/ 5900727 h 6367455"/>
                <a:gd name="connsiteX332" fmla="*/ 3978238 w 6891715"/>
                <a:gd name="connsiteY332" fmla="*/ 5897723 h 6367455"/>
                <a:gd name="connsiteX333" fmla="*/ 4234460 w 6891715"/>
                <a:gd name="connsiteY333" fmla="*/ 5870564 h 6367455"/>
                <a:gd name="connsiteX334" fmla="*/ 4239858 w 6891715"/>
                <a:gd name="connsiteY334" fmla="*/ 5870564 h 6367455"/>
                <a:gd name="connsiteX335" fmla="*/ 4244938 w 6891715"/>
                <a:gd name="connsiteY335" fmla="*/ 5873567 h 6367455"/>
                <a:gd name="connsiteX336" fmla="*/ 4253510 w 6891715"/>
                <a:gd name="connsiteY336" fmla="*/ 5873567 h 6367455"/>
                <a:gd name="connsiteX337" fmla="*/ 4254463 w 6891715"/>
                <a:gd name="connsiteY337" fmla="*/ 5881676 h 6367455"/>
                <a:gd name="connsiteX338" fmla="*/ 4238588 w 6891715"/>
                <a:gd name="connsiteY338" fmla="*/ 5880775 h 6367455"/>
                <a:gd name="connsiteX339" fmla="*/ 4239858 w 6891715"/>
                <a:gd name="connsiteY339" fmla="*/ 5888584 h 6367455"/>
                <a:gd name="connsiteX340" fmla="*/ 4232238 w 6891715"/>
                <a:gd name="connsiteY340" fmla="*/ 5892789 h 6367455"/>
                <a:gd name="connsiteX341" fmla="*/ 4225888 w 6891715"/>
                <a:gd name="connsiteY341" fmla="*/ 5886782 h 6367455"/>
                <a:gd name="connsiteX342" fmla="*/ 4213188 w 6891715"/>
                <a:gd name="connsiteY342" fmla="*/ 5887082 h 6367455"/>
                <a:gd name="connsiteX343" fmla="*/ 4218585 w 6891715"/>
                <a:gd name="connsiteY343" fmla="*/ 5875069 h 6367455"/>
                <a:gd name="connsiteX344" fmla="*/ 3641967 w 6891715"/>
                <a:gd name="connsiteY344" fmla="*/ 5862626 h 6367455"/>
                <a:gd name="connsiteX345" fmla="*/ 3650372 w 6891715"/>
                <a:gd name="connsiteY345" fmla="*/ 5864489 h 6367455"/>
                <a:gd name="connsiteX346" fmla="*/ 3649127 w 6891715"/>
                <a:gd name="connsiteY346" fmla="*/ 5869770 h 6367455"/>
                <a:gd name="connsiteX347" fmla="*/ 3663757 w 6891715"/>
                <a:gd name="connsiteY347" fmla="*/ 5872565 h 6367455"/>
                <a:gd name="connsiteX348" fmla="*/ 3671850 w 6891715"/>
                <a:gd name="connsiteY348" fmla="*/ 5887784 h 6367455"/>
                <a:gd name="connsiteX349" fmla="*/ 3659399 w 6891715"/>
                <a:gd name="connsiteY349" fmla="*/ 5883746 h 6367455"/>
                <a:gd name="connsiteX350" fmla="*/ 3656597 w 6891715"/>
                <a:gd name="connsiteY350" fmla="*/ 5891201 h 6367455"/>
                <a:gd name="connsiteX351" fmla="*/ 3647570 w 6891715"/>
                <a:gd name="connsiteY351" fmla="*/ 5884989 h 6367455"/>
                <a:gd name="connsiteX352" fmla="*/ 3640100 w 6891715"/>
                <a:gd name="connsiteY352" fmla="*/ 5873497 h 6367455"/>
                <a:gd name="connsiteX353" fmla="*/ 4038979 w 6891715"/>
                <a:gd name="connsiteY353" fmla="*/ 5856276 h 6367455"/>
                <a:gd name="connsiteX354" fmla="*/ 4043930 w 6891715"/>
                <a:gd name="connsiteY354" fmla="*/ 5866368 h 6367455"/>
                <a:gd name="connsiteX355" fmla="*/ 4048262 w 6891715"/>
                <a:gd name="connsiteY355" fmla="*/ 5865422 h 6367455"/>
                <a:gd name="connsiteX356" fmla="*/ 4057545 w 6891715"/>
                <a:gd name="connsiteY356" fmla="*/ 5871730 h 6367455"/>
                <a:gd name="connsiteX357" fmla="*/ 4057545 w 6891715"/>
                <a:gd name="connsiteY357" fmla="*/ 5878038 h 6367455"/>
                <a:gd name="connsiteX358" fmla="*/ 4063734 w 6891715"/>
                <a:gd name="connsiteY358" fmla="*/ 5884346 h 6367455"/>
                <a:gd name="connsiteX359" fmla="*/ 4064972 w 6891715"/>
                <a:gd name="connsiteY359" fmla="*/ 5897593 h 6367455"/>
                <a:gd name="connsiteX360" fmla="*/ 4067138 w 6891715"/>
                <a:gd name="connsiteY360" fmla="*/ 5902955 h 6367455"/>
                <a:gd name="connsiteX361" fmla="*/ 4060949 w 6891715"/>
                <a:gd name="connsiteY361" fmla="*/ 5903901 h 6367455"/>
                <a:gd name="connsiteX362" fmla="*/ 4049500 w 6891715"/>
                <a:gd name="connsiteY362" fmla="*/ 5894754 h 6367455"/>
                <a:gd name="connsiteX363" fmla="*/ 4049500 w 6891715"/>
                <a:gd name="connsiteY363" fmla="*/ 5884346 h 6367455"/>
                <a:gd name="connsiteX364" fmla="*/ 4038051 w 6891715"/>
                <a:gd name="connsiteY364" fmla="*/ 5879931 h 6367455"/>
                <a:gd name="connsiteX365" fmla="*/ 4030625 w 6891715"/>
                <a:gd name="connsiteY365" fmla="*/ 5872046 h 6367455"/>
                <a:gd name="connsiteX366" fmla="*/ 4033719 w 6891715"/>
                <a:gd name="connsiteY366" fmla="*/ 5860376 h 6367455"/>
                <a:gd name="connsiteX367" fmla="*/ 3149881 w 6891715"/>
                <a:gd name="connsiteY367" fmla="*/ 5826114 h 6367455"/>
                <a:gd name="connsiteX368" fmla="*/ 3157501 w 6891715"/>
                <a:gd name="connsiteY368" fmla="*/ 5826114 h 6367455"/>
                <a:gd name="connsiteX369" fmla="*/ 3153373 w 6891715"/>
                <a:gd name="connsiteY369" fmla="*/ 5832443 h 6367455"/>
                <a:gd name="connsiteX370" fmla="*/ 3156548 w 6891715"/>
                <a:gd name="connsiteY370" fmla="*/ 5844152 h 6367455"/>
                <a:gd name="connsiteX371" fmla="*/ 3139721 w 6891715"/>
                <a:gd name="connsiteY371" fmla="*/ 5873583 h 6367455"/>
                <a:gd name="connsiteX372" fmla="*/ 3130831 w 6891715"/>
                <a:gd name="connsiteY372" fmla="*/ 5891938 h 6367455"/>
                <a:gd name="connsiteX373" fmla="*/ 3124798 w 6891715"/>
                <a:gd name="connsiteY373" fmla="*/ 5905229 h 6367455"/>
                <a:gd name="connsiteX374" fmla="*/ 3122893 w 6891715"/>
                <a:gd name="connsiteY374" fmla="*/ 5909976 h 6367455"/>
                <a:gd name="connsiteX375" fmla="*/ 3121941 w 6891715"/>
                <a:gd name="connsiteY375" fmla="*/ 5912508 h 6367455"/>
                <a:gd name="connsiteX376" fmla="*/ 3123528 w 6891715"/>
                <a:gd name="connsiteY376" fmla="*/ 5936876 h 6367455"/>
                <a:gd name="connsiteX377" fmla="*/ 3137181 w 6891715"/>
                <a:gd name="connsiteY377" fmla="*/ 5954597 h 6367455"/>
                <a:gd name="connsiteX378" fmla="*/ 3133371 w 6891715"/>
                <a:gd name="connsiteY378" fmla="*/ 5977699 h 6367455"/>
                <a:gd name="connsiteX379" fmla="*/ 3117813 w 6891715"/>
                <a:gd name="connsiteY379" fmla="*/ 5997953 h 6367455"/>
                <a:gd name="connsiteX380" fmla="*/ 3124163 w 6891715"/>
                <a:gd name="connsiteY380" fmla="*/ 6015358 h 6367455"/>
                <a:gd name="connsiteX381" fmla="*/ 3115591 w 6891715"/>
                <a:gd name="connsiteY381" fmla="*/ 6019789 h 6367455"/>
                <a:gd name="connsiteX382" fmla="*/ 3102891 w 6891715"/>
                <a:gd name="connsiteY382" fmla="*/ 6012510 h 6367455"/>
                <a:gd name="connsiteX383" fmla="*/ 3079713 w 6891715"/>
                <a:gd name="connsiteY383" fmla="*/ 6004282 h 6367455"/>
                <a:gd name="connsiteX384" fmla="*/ 3056218 w 6891715"/>
                <a:gd name="connsiteY384" fmla="*/ 5995105 h 6367455"/>
                <a:gd name="connsiteX385" fmla="*/ 3026691 w 6891715"/>
                <a:gd name="connsiteY385" fmla="*/ 5965990 h 6367455"/>
                <a:gd name="connsiteX386" fmla="*/ 2989543 w 6891715"/>
                <a:gd name="connsiteY386" fmla="*/ 5965357 h 6367455"/>
                <a:gd name="connsiteX387" fmla="*/ 2947633 w 6891715"/>
                <a:gd name="connsiteY387" fmla="*/ 5933078 h 6367455"/>
                <a:gd name="connsiteX388" fmla="*/ 2912708 w 6891715"/>
                <a:gd name="connsiteY388" fmla="*/ 5916622 h 6367455"/>
                <a:gd name="connsiteX389" fmla="*/ 2905088 w 6891715"/>
                <a:gd name="connsiteY389" fmla="*/ 5909343 h 6367455"/>
                <a:gd name="connsiteX390" fmla="*/ 2869210 w 6891715"/>
                <a:gd name="connsiteY390" fmla="*/ 5903331 h 6367455"/>
                <a:gd name="connsiteX391" fmla="*/ 2860638 w 6891715"/>
                <a:gd name="connsiteY391" fmla="*/ 5874216 h 6367455"/>
                <a:gd name="connsiteX392" fmla="*/ 2873973 w 6891715"/>
                <a:gd name="connsiteY392" fmla="*/ 5853962 h 6367455"/>
                <a:gd name="connsiteX393" fmla="*/ 2885720 w 6891715"/>
                <a:gd name="connsiteY393" fmla="*/ 5848583 h 6367455"/>
                <a:gd name="connsiteX394" fmla="*/ 2885403 w 6891715"/>
                <a:gd name="connsiteY394" fmla="*/ 5838139 h 6367455"/>
                <a:gd name="connsiteX395" fmla="*/ 2894928 w 6891715"/>
                <a:gd name="connsiteY395" fmla="*/ 5839722 h 6367455"/>
                <a:gd name="connsiteX396" fmla="*/ 2898420 w 6891715"/>
                <a:gd name="connsiteY396" fmla="*/ 5846367 h 6367455"/>
                <a:gd name="connsiteX397" fmla="*/ 2907945 w 6891715"/>
                <a:gd name="connsiteY397" fmla="*/ 5857760 h 6367455"/>
                <a:gd name="connsiteX398" fmla="*/ 2917470 w 6891715"/>
                <a:gd name="connsiteY398" fmla="*/ 5854595 h 6367455"/>
                <a:gd name="connsiteX399" fmla="*/ 2933028 w 6891715"/>
                <a:gd name="connsiteY399" fmla="*/ 5839722 h 6367455"/>
                <a:gd name="connsiteX400" fmla="*/ 2946046 w 6891715"/>
                <a:gd name="connsiteY400" fmla="*/ 5847000 h 6367455"/>
                <a:gd name="connsiteX401" fmla="*/ 2958746 w 6891715"/>
                <a:gd name="connsiteY401" fmla="*/ 5847950 h 6367455"/>
                <a:gd name="connsiteX402" fmla="*/ 2968271 w 6891715"/>
                <a:gd name="connsiteY402" fmla="*/ 5862507 h 6367455"/>
                <a:gd name="connsiteX403" fmla="*/ 2990496 w 6891715"/>
                <a:gd name="connsiteY403" fmla="*/ 5860292 h 6367455"/>
                <a:gd name="connsiteX404" fmla="*/ 3014943 w 6891715"/>
                <a:gd name="connsiteY404" fmla="*/ 5851431 h 6367455"/>
                <a:gd name="connsiteX405" fmla="*/ 3037168 w 6891715"/>
                <a:gd name="connsiteY405" fmla="*/ 5857444 h 6367455"/>
                <a:gd name="connsiteX406" fmla="*/ 3064473 w 6891715"/>
                <a:gd name="connsiteY406" fmla="*/ 5851114 h 6367455"/>
                <a:gd name="connsiteX407" fmla="*/ 3086698 w 6891715"/>
                <a:gd name="connsiteY407" fmla="*/ 5839405 h 6367455"/>
                <a:gd name="connsiteX408" fmla="*/ 3113368 w 6891715"/>
                <a:gd name="connsiteY408" fmla="*/ 5842253 h 6367455"/>
                <a:gd name="connsiteX409" fmla="*/ 3123528 w 6891715"/>
                <a:gd name="connsiteY409" fmla="*/ 5834975 h 6367455"/>
                <a:gd name="connsiteX410" fmla="*/ 3141626 w 6891715"/>
                <a:gd name="connsiteY410" fmla="*/ 5833392 h 6367455"/>
                <a:gd name="connsiteX411" fmla="*/ 3635338 w 6891715"/>
                <a:gd name="connsiteY411" fmla="*/ 5800714 h 6367455"/>
                <a:gd name="connsiteX412" fmla="*/ 3644716 w 6891715"/>
                <a:gd name="connsiteY412" fmla="*/ 5802964 h 6367455"/>
                <a:gd name="connsiteX413" fmla="*/ 3643422 w 6891715"/>
                <a:gd name="connsiteY413" fmla="*/ 5813575 h 6367455"/>
                <a:gd name="connsiteX414" fmla="*/ 3652801 w 6891715"/>
                <a:gd name="connsiteY414" fmla="*/ 5819040 h 6367455"/>
                <a:gd name="connsiteX415" fmla="*/ 3652477 w 6891715"/>
                <a:gd name="connsiteY415" fmla="*/ 5826114 h 6367455"/>
                <a:gd name="connsiteX416" fmla="*/ 3643422 w 6891715"/>
                <a:gd name="connsiteY416" fmla="*/ 5820648 h 6367455"/>
                <a:gd name="connsiteX417" fmla="*/ 3636308 w 6891715"/>
                <a:gd name="connsiteY417" fmla="*/ 5816468 h 6367455"/>
                <a:gd name="connsiteX418" fmla="*/ 3635338 w 6891715"/>
                <a:gd name="connsiteY418" fmla="*/ 5800714 h 6367455"/>
                <a:gd name="connsiteX419" fmla="*/ 3630817 w 6891715"/>
                <a:gd name="connsiteY419" fmla="*/ 5799126 h 6367455"/>
                <a:gd name="connsiteX420" fmla="*/ 3632059 w 6891715"/>
                <a:gd name="connsiteY420" fmla="*/ 5810705 h 6367455"/>
                <a:gd name="connsiteX421" fmla="*/ 3632370 w 6891715"/>
                <a:gd name="connsiteY421" fmla="*/ 5819390 h 6367455"/>
                <a:gd name="connsiteX422" fmla="*/ 3635787 w 6891715"/>
                <a:gd name="connsiteY422" fmla="*/ 5830004 h 6367455"/>
                <a:gd name="connsiteX423" fmla="*/ 3639514 w 6891715"/>
                <a:gd name="connsiteY423" fmla="*/ 5825180 h 6367455"/>
                <a:gd name="connsiteX424" fmla="*/ 3655976 w 6891715"/>
                <a:gd name="connsiteY424" fmla="*/ 5833221 h 6367455"/>
                <a:gd name="connsiteX425" fmla="*/ 3655355 w 6891715"/>
                <a:gd name="connsiteY425" fmla="*/ 5847052 h 6367455"/>
                <a:gd name="connsiteX426" fmla="*/ 3644794 w 6891715"/>
                <a:gd name="connsiteY426" fmla="*/ 5844801 h 6367455"/>
                <a:gd name="connsiteX427" fmla="*/ 3642309 w 6891715"/>
                <a:gd name="connsiteY427" fmla="*/ 5848339 h 6367455"/>
                <a:gd name="connsiteX428" fmla="*/ 3630506 w 6891715"/>
                <a:gd name="connsiteY428" fmla="*/ 5843514 h 6367455"/>
                <a:gd name="connsiteX429" fmla="*/ 3629575 w 6891715"/>
                <a:gd name="connsiteY429" fmla="*/ 5835794 h 6367455"/>
                <a:gd name="connsiteX430" fmla="*/ 3624294 w 6891715"/>
                <a:gd name="connsiteY430" fmla="*/ 5825823 h 6367455"/>
                <a:gd name="connsiteX431" fmla="*/ 3622741 w 6891715"/>
                <a:gd name="connsiteY431" fmla="*/ 5836438 h 6367455"/>
                <a:gd name="connsiteX432" fmla="*/ 3613113 w 6891715"/>
                <a:gd name="connsiteY432" fmla="*/ 5827110 h 6367455"/>
                <a:gd name="connsiteX433" fmla="*/ 3616840 w 6891715"/>
                <a:gd name="connsiteY433" fmla="*/ 5811349 h 6367455"/>
                <a:gd name="connsiteX434" fmla="*/ 3624294 w 6891715"/>
                <a:gd name="connsiteY434" fmla="*/ 5817782 h 6367455"/>
                <a:gd name="connsiteX435" fmla="*/ 3095553 w 6891715"/>
                <a:gd name="connsiteY435" fmla="*/ 5791189 h 6367455"/>
                <a:gd name="connsiteX436" fmla="*/ 3106700 w 6891715"/>
                <a:gd name="connsiteY436" fmla="*/ 5794813 h 6367455"/>
                <a:gd name="connsiteX437" fmla="*/ 3099944 w 6891715"/>
                <a:gd name="connsiteY437" fmla="*/ 5808652 h 6367455"/>
                <a:gd name="connsiteX438" fmla="*/ 3090825 w 6891715"/>
                <a:gd name="connsiteY438" fmla="*/ 5795472 h 6367455"/>
                <a:gd name="connsiteX439" fmla="*/ 4154133 w 6891715"/>
                <a:gd name="connsiteY439" fmla="*/ 5781664 h 6367455"/>
                <a:gd name="connsiteX440" fmla="*/ 4166833 w 6891715"/>
                <a:gd name="connsiteY440" fmla="*/ 5782604 h 6367455"/>
                <a:gd name="connsiteX441" fmla="*/ 4171913 w 6891715"/>
                <a:gd name="connsiteY441" fmla="*/ 5800150 h 6367455"/>
                <a:gd name="connsiteX442" fmla="*/ 4173501 w 6891715"/>
                <a:gd name="connsiteY442" fmla="*/ 5810489 h 6367455"/>
                <a:gd name="connsiteX443" fmla="*/ 4166198 w 6891715"/>
                <a:gd name="connsiteY443" fmla="*/ 5815816 h 6367455"/>
                <a:gd name="connsiteX444" fmla="*/ 4161753 w 6891715"/>
                <a:gd name="connsiteY444" fmla="*/ 5829289 h 6367455"/>
                <a:gd name="connsiteX445" fmla="*/ 4149053 w 6891715"/>
                <a:gd name="connsiteY445" fmla="*/ 5818009 h 6367455"/>
                <a:gd name="connsiteX446" fmla="*/ 4157625 w 6891715"/>
                <a:gd name="connsiteY446" fmla="*/ 5803596 h 6367455"/>
                <a:gd name="connsiteX447" fmla="*/ 4143338 w 6891715"/>
                <a:gd name="connsiteY447" fmla="*/ 5794197 h 6367455"/>
                <a:gd name="connsiteX448" fmla="*/ 4144608 w 6891715"/>
                <a:gd name="connsiteY448" fmla="*/ 5783544 h 6367455"/>
                <a:gd name="connsiteX449" fmla="*/ 3652252 w 6891715"/>
                <a:gd name="connsiteY449" fmla="*/ 5780076 h 6367455"/>
                <a:gd name="connsiteX450" fmla="*/ 3658821 w 6891715"/>
                <a:gd name="connsiteY450" fmla="*/ 5780076 h 6367455"/>
                <a:gd name="connsiteX451" fmla="*/ 3654223 w 6891715"/>
                <a:gd name="connsiteY451" fmla="*/ 5787061 h 6367455"/>
                <a:gd name="connsiteX452" fmla="*/ 3659150 w 6891715"/>
                <a:gd name="connsiteY452" fmla="*/ 5794364 h 6367455"/>
                <a:gd name="connsiteX453" fmla="*/ 3649625 w 6891715"/>
                <a:gd name="connsiteY453" fmla="*/ 5789919 h 6367455"/>
                <a:gd name="connsiteX454" fmla="*/ 1810406 w 6891715"/>
                <a:gd name="connsiteY454" fmla="*/ 5757851 h 6367455"/>
                <a:gd name="connsiteX455" fmla="*/ 1816824 w 6891715"/>
                <a:gd name="connsiteY455" fmla="*/ 5766824 h 6367455"/>
                <a:gd name="connsiteX456" fmla="*/ 1832868 w 6891715"/>
                <a:gd name="connsiteY456" fmla="*/ 5767422 h 6367455"/>
                <a:gd name="connsiteX457" fmla="*/ 1835114 w 6891715"/>
                <a:gd name="connsiteY457" fmla="*/ 5778489 h 6367455"/>
                <a:gd name="connsiteX458" fmla="*/ 1829659 w 6891715"/>
                <a:gd name="connsiteY458" fmla="*/ 5772507 h 6367455"/>
                <a:gd name="connsiteX459" fmla="*/ 1816824 w 6891715"/>
                <a:gd name="connsiteY459" fmla="*/ 5771909 h 6367455"/>
                <a:gd name="connsiteX460" fmla="*/ 1809444 w 6891715"/>
                <a:gd name="connsiteY460" fmla="*/ 5775797 h 6367455"/>
                <a:gd name="connsiteX461" fmla="*/ 1804951 w 6891715"/>
                <a:gd name="connsiteY461" fmla="*/ 5768918 h 6367455"/>
                <a:gd name="connsiteX462" fmla="*/ 3645223 w 6891715"/>
                <a:gd name="connsiteY462" fmla="*/ 5754676 h 6367455"/>
                <a:gd name="connsiteX463" fmla="*/ 3645223 w 6891715"/>
                <a:gd name="connsiteY463" fmla="*/ 5762230 h 6367455"/>
                <a:gd name="connsiteX464" fmla="*/ 3648038 w 6891715"/>
                <a:gd name="connsiteY464" fmla="*/ 5769470 h 6367455"/>
                <a:gd name="connsiteX465" fmla="*/ 3646162 w 6891715"/>
                <a:gd name="connsiteY465" fmla="*/ 5785838 h 6367455"/>
                <a:gd name="connsiteX466" fmla="*/ 3640533 w 6891715"/>
                <a:gd name="connsiteY466" fmla="*/ 5785838 h 6367455"/>
                <a:gd name="connsiteX467" fmla="*/ 3639595 w 6891715"/>
                <a:gd name="connsiteY467" fmla="*/ 5781746 h 6367455"/>
                <a:gd name="connsiteX468" fmla="*/ 3630839 w 6891715"/>
                <a:gd name="connsiteY468" fmla="*/ 5791189 h 6367455"/>
                <a:gd name="connsiteX469" fmla="*/ 3627400 w 6891715"/>
                <a:gd name="connsiteY469" fmla="*/ 5788356 h 6367455"/>
                <a:gd name="connsiteX470" fmla="*/ 3628025 w 6891715"/>
                <a:gd name="connsiteY470" fmla="*/ 5779857 h 6367455"/>
                <a:gd name="connsiteX471" fmla="*/ 3632716 w 6891715"/>
                <a:gd name="connsiteY471" fmla="*/ 5772303 h 6367455"/>
                <a:gd name="connsiteX472" fmla="*/ 3633966 w 6891715"/>
                <a:gd name="connsiteY472" fmla="*/ 5761601 h 6367455"/>
                <a:gd name="connsiteX473" fmla="*/ 4003575 w 6891715"/>
                <a:gd name="connsiteY473" fmla="*/ 5735626 h 6367455"/>
                <a:gd name="connsiteX474" fmla="*/ 4014159 w 6891715"/>
                <a:gd name="connsiteY474" fmla="*/ 5735626 h 6367455"/>
                <a:gd name="connsiteX475" fmla="*/ 4019139 w 6891715"/>
                <a:gd name="connsiteY475" fmla="*/ 5746117 h 6367455"/>
                <a:gd name="connsiteX476" fmla="*/ 4029723 w 6891715"/>
                <a:gd name="connsiteY476" fmla="*/ 5752674 h 6367455"/>
                <a:gd name="connsiteX477" fmla="*/ 4032213 w 6891715"/>
                <a:gd name="connsiteY477" fmla="*/ 5759232 h 6367455"/>
                <a:gd name="connsiteX478" fmla="*/ 4021629 w 6891715"/>
                <a:gd name="connsiteY478" fmla="*/ 5765789 h 6367455"/>
                <a:gd name="connsiteX479" fmla="*/ 4014470 w 6891715"/>
                <a:gd name="connsiteY479" fmla="*/ 5761527 h 6367455"/>
                <a:gd name="connsiteX480" fmla="*/ 4017583 w 6891715"/>
                <a:gd name="connsiteY480" fmla="*/ 5753986 h 6367455"/>
                <a:gd name="connsiteX481" fmla="*/ 4002953 w 6891715"/>
                <a:gd name="connsiteY481" fmla="*/ 5749724 h 6367455"/>
                <a:gd name="connsiteX482" fmla="*/ 4000463 w 6891715"/>
                <a:gd name="connsiteY482" fmla="*/ 5742183 h 6367455"/>
                <a:gd name="connsiteX483" fmla="*/ 3888209 w 6891715"/>
                <a:gd name="connsiteY483" fmla="*/ 5732451 h 6367455"/>
                <a:gd name="connsiteX484" fmla="*/ 3904177 w 6891715"/>
                <a:gd name="connsiteY484" fmla="*/ 5735657 h 6367455"/>
                <a:gd name="connsiteX485" fmla="*/ 3915036 w 6891715"/>
                <a:gd name="connsiteY485" fmla="*/ 5750404 h 6367455"/>
                <a:gd name="connsiteX486" fmla="*/ 3923658 w 6891715"/>
                <a:gd name="connsiteY486" fmla="*/ 5764189 h 6367455"/>
                <a:gd name="connsiteX487" fmla="*/ 3940904 w 6891715"/>
                <a:gd name="connsiteY487" fmla="*/ 5769319 h 6367455"/>
                <a:gd name="connsiteX488" fmla="*/ 3947291 w 6891715"/>
                <a:gd name="connsiteY488" fmla="*/ 5776692 h 6367455"/>
                <a:gd name="connsiteX489" fmla="*/ 3975714 w 6891715"/>
                <a:gd name="connsiteY489" fmla="*/ 5776372 h 6367455"/>
                <a:gd name="connsiteX490" fmla="*/ 3978269 w 6891715"/>
                <a:gd name="connsiteY490" fmla="*/ 5781822 h 6367455"/>
                <a:gd name="connsiteX491" fmla="*/ 3978269 w 6891715"/>
                <a:gd name="connsiteY491" fmla="*/ 5793684 h 6367455"/>
                <a:gd name="connsiteX492" fmla="*/ 3983698 w 6891715"/>
                <a:gd name="connsiteY492" fmla="*/ 5799454 h 6367455"/>
                <a:gd name="connsiteX493" fmla="*/ 3981463 w 6891715"/>
                <a:gd name="connsiteY493" fmla="*/ 5809393 h 6367455"/>
                <a:gd name="connsiteX494" fmla="*/ 3986892 w 6891715"/>
                <a:gd name="connsiteY494" fmla="*/ 5816766 h 6367455"/>
                <a:gd name="connsiteX495" fmla="*/ 3999986 w 6891715"/>
                <a:gd name="connsiteY495" fmla="*/ 5826063 h 6367455"/>
                <a:gd name="connsiteX496" fmla="*/ 4010205 w 6891715"/>
                <a:gd name="connsiteY496" fmla="*/ 5829269 h 6367455"/>
                <a:gd name="connsiteX497" fmla="*/ 4027451 w 6891715"/>
                <a:gd name="connsiteY497" fmla="*/ 5832475 h 6367455"/>
                <a:gd name="connsiteX498" fmla="*/ 4026812 w 6891715"/>
                <a:gd name="connsiteY498" fmla="*/ 5854596 h 6367455"/>
                <a:gd name="connsiteX499" fmla="*/ 4015954 w 6891715"/>
                <a:gd name="connsiteY499" fmla="*/ 5864214 h 6367455"/>
                <a:gd name="connsiteX500" fmla="*/ 4000944 w 6891715"/>
                <a:gd name="connsiteY500" fmla="*/ 5860367 h 6367455"/>
                <a:gd name="connsiteX501" fmla="*/ 3993598 w 6891715"/>
                <a:gd name="connsiteY501" fmla="*/ 5852672 h 6367455"/>
                <a:gd name="connsiteX502" fmla="*/ 3991363 w 6891715"/>
                <a:gd name="connsiteY502" fmla="*/ 5839849 h 6367455"/>
                <a:gd name="connsiteX503" fmla="*/ 3975395 w 6891715"/>
                <a:gd name="connsiteY503" fmla="*/ 5831834 h 6367455"/>
                <a:gd name="connsiteX504" fmla="*/ 3976353 w 6891715"/>
                <a:gd name="connsiteY504" fmla="*/ 5820934 h 6367455"/>
                <a:gd name="connsiteX505" fmla="*/ 3963259 w 6891715"/>
                <a:gd name="connsiteY505" fmla="*/ 5812919 h 6367455"/>
                <a:gd name="connsiteX506" fmla="*/ 3959107 w 6891715"/>
                <a:gd name="connsiteY506" fmla="*/ 5804263 h 6367455"/>
                <a:gd name="connsiteX507" fmla="*/ 3927171 w 6891715"/>
                <a:gd name="connsiteY507" fmla="*/ 5801378 h 6367455"/>
                <a:gd name="connsiteX508" fmla="*/ 3922700 w 6891715"/>
                <a:gd name="connsiteY508" fmla="*/ 5794004 h 6367455"/>
                <a:gd name="connsiteX509" fmla="*/ 3923658 w 6891715"/>
                <a:gd name="connsiteY509" fmla="*/ 5782142 h 6367455"/>
                <a:gd name="connsiteX510" fmla="*/ 3914077 w 6891715"/>
                <a:gd name="connsiteY510" fmla="*/ 5772845 h 6367455"/>
                <a:gd name="connsiteX511" fmla="*/ 3881183 w 6891715"/>
                <a:gd name="connsiteY511" fmla="*/ 5751686 h 6367455"/>
                <a:gd name="connsiteX512" fmla="*/ 3881183 w 6891715"/>
                <a:gd name="connsiteY512" fmla="*/ 5747519 h 6367455"/>
                <a:gd name="connsiteX513" fmla="*/ 3876712 w 6891715"/>
                <a:gd name="connsiteY513" fmla="*/ 5749442 h 6367455"/>
                <a:gd name="connsiteX514" fmla="*/ 3863938 w 6891715"/>
                <a:gd name="connsiteY514" fmla="*/ 5752648 h 6367455"/>
                <a:gd name="connsiteX515" fmla="*/ 3873199 w 6891715"/>
                <a:gd name="connsiteY515" fmla="*/ 5742068 h 6367455"/>
                <a:gd name="connsiteX516" fmla="*/ 3880864 w 6891715"/>
                <a:gd name="connsiteY516" fmla="*/ 5741107 h 6367455"/>
                <a:gd name="connsiteX517" fmla="*/ 1831939 w 6891715"/>
                <a:gd name="connsiteY517" fmla="*/ 5713401 h 6367455"/>
                <a:gd name="connsiteX518" fmla="*/ 1830972 w 6891715"/>
                <a:gd name="connsiteY518" fmla="*/ 5721851 h 6367455"/>
                <a:gd name="connsiteX519" fmla="*/ 1812925 w 6891715"/>
                <a:gd name="connsiteY519" fmla="*/ 5752401 h 6367455"/>
                <a:gd name="connsiteX520" fmla="*/ 1808736 w 6891715"/>
                <a:gd name="connsiteY520" fmla="*/ 5754676 h 6367455"/>
                <a:gd name="connsiteX521" fmla="*/ 1805191 w 6891715"/>
                <a:gd name="connsiteY521" fmla="*/ 5748176 h 6367455"/>
                <a:gd name="connsiteX522" fmla="*/ 1794877 w 6891715"/>
                <a:gd name="connsiteY522" fmla="*/ 5751751 h 6367455"/>
                <a:gd name="connsiteX523" fmla="*/ 1789076 w 6891715"/>
                <a:gd name="connsiteY523" fmla="*/ 5743951 h 6367455"/>
                <a:gd name="connsiteX524" fmla="*/ 1796489 w 6891715"/>
                <a:gd name="connsiteY524" fmla="*/ 5727701 h 6367455"/>
                <a:gd name="connsiteX525" fmla="*/ 1813892 w 6891715"/>
                <a:gd name="connsiteY525" fmla="*/ 5714701 h 6367455"/>
                <a:gd name="connsiteX526" fmla="*/ 3909022 w 6891715"/>
                <a:gd name="connsiteY526" fmla="*/ 5707051 h 6367455"/>
                <a:gd name="connsiteX527" fmla="*/ 3919500 w 6891715"/>
                <a:gd name="connsiteY527" fmla="*/ 5708956 h 6367455"/>
                <a:gd name="connsiteX528" fmla="*/ 3906800 w 6891715"/>
                <a:gd name="connsiteY528" fmla="*/ 5716576 h 6367455"/>
                <a:gd name="connsiteX529" fmla="*/ 3933152 w 6891715"/>
                <a:gd name="connsiteY529" fmla="*/ 5702289 h 6367455"/>
                <a:gd name="connsiteX530" fmla="*/ 3938550 w 6891715"/>
                <a:gd name="connsiteY530" fmla="*/ 5710397 h 6367455"/>
                <a:gd name="connsiteX531" fmla="*/ 3943947 w 6891715"/>
                <a:gd name="connsiteY531" fmla="*/ 5710397 h 6367455"/>
                <a:gd name="connsiteX532" fmla="*/ 3944900 w 6891715"/>
                <a:gd name="connsiteY532" fmla="*/ 5717569 h 6367455"/>
                <a:gd name="connsiteX533" fmla="*/ 3936327 w 6891715"/>
                <a:gd name="connsiteY533" fmla="*/ 5719752 h 6367455"/>
                <a:gd name="connsiteX534" fmla="*/ 3929025 w 6891715"/>
                <a:gd name="connsiteY534" fmla="*/ 5713515 h 6367455"/>
                <a:gd name="connsiteX535" fmla="*/ 3925850 w 6891715"/>
                <a:gd name="connsiteY535" fmla="*/ 5706343 h 6367455"/>
                <a:gd name="connsiteX536" fmla="*/ 3950898 w 6891715"/>
                <a:gd name="connsiteY536" fmla="*/ 5691176 h 6367455"/>
                <a:gd name="connsiteX537" fmla="*/ 3954426 w 6891715"/>
                <a:gd name="connsiteY537" fmla="*/ 5700557 h 6367455"/>
                <a:gd name="connsiteX538" fmla="*/ 3948252 w 6891715"/>
                <a:gd name="connsiteY538" fmla="*/ 5711814 h 6367455"/>
                <a:gd name="connsiteX539" fmla="*/ 3946488 w 6891715"/>
                <a:gd name="connsiteY539" fmla="*/ 5707749 h 6367455"/>
                <a:gd name="connsiteX540" fmla="*/ 3949428 w 6891715"/>
                <a:gd name="connsiteY540" fmla="*/ 5700557 h 6367455"/>
                <a:gd name="connsiteX541" fmla="*/ 4188559 w 6891715"/>
                <a:gd name="connsiteY541" fmla="*/ 5689589 h 6367455"/>
                <a:gd name="connsiteX542" fmla="*/ 4200260 w 6891715"/>
                <a:gd name="connsiteY542" fmla="*/ 5693688 h 6367455"/>
                <a:gd name="connsiteX543" fmla="*/ 4201525 w 6891715"/>
                <a:gd name="connsiteY543" fmla="*/ 5703148 h 6367455"/>
                <a:gd name="connsiteX544" fmla="*/ 4222713 w 6891715"/>
                <a:gd name="connsiteY544" fmla="*/ 5713554 h 6367455"/>
                <a:gd name="connsiteX545" fmla="*/ 4207850 w 6891715"/>
                <a:gd name="connsiteY545" fmla="*/ 5720806 h 6367455"/>
                <a:gd name="connsiteX546" fmla="*/ 4198363 w 6891715"/>
                <a:gd name="connsiteY546" fmla="*/ 5712608 h 6367455"/>
                <a:gd name="connsiteX547" fmla="*/ 4203739 w 6891715"/>
                <a:gd name="connsiteY547" fmla="*/ 5728059 h 6367455"/>
                <a:gd name="connsiteX548" fmla="*/ 4197414 w 6891715"/>
                <a:gd name="connsiteY548" fmla="*/ 5735627 h 6367455"/>
                <a:gd name="connsiteX549" fmla="*/ 4179705 w 6891715"/>
                <a:gd name="connsiteY549" fmla="*/ 5734996 h 6367455"/>
                <a:gd name="connsiteX550" fmla="*/ 4168953 w 6891715"/>
                <a:gd name="connsiteY550" fmla="*/ 5725221 h 6367455"/>
                <a:gd name="connsiteX551" fmla="*/ 4186662 w 6891715"/>
                <a:gd name="connsiteY551" fmla="*/ 5713869 h 6367455"/>
                <a:gd name="connsiteX552" fmla="*/ 4173064 w 6891715"/>
                <a:gd name="connsiteY552" fmla="*/ 5710716 h 6367455"/>
                <a:gd name="connsiteX553" fmla="*/ 4164525 w 6891715"/>
                <a:gd name="connsiteY553" fmla="*/ 5723329 h 6367455"/>
                <a:gd name="connsiteX554" fmla="*/ 4144603 w 6891715"/>
                <a:gd name="connsiteY554" fmla="*/ 5715130 h 6367455"/>
                <a:gd name="connsiteX555" fmla="*/ 4143338 w 6891715"/>
                <a:gd name="connsiteY555" fmla="*/ 5702517 h 6367455"/>
                <a:gd name="connsiteX556" fmla="*/ 4165790 w 6891715"/>
                <a:gd name="connsiteY556" fmla="*/ 5703463 h 6367455"/>
                <a:gd name="connsiteX557" fmla="*/ 4167688 w 6891715"/>
                <a:gd name="connsiteY557" fmla="*/ 5696211 h 6367455"/>
                <a:gd name="connsiteX558" fmla="*/ 4181602 w 6891715"/>
                <a:gd name="connsiteY558" fmla="*/ 5695895 h 6367455"/>
                <a:gd name="connsiteX559" fmla="*/ 3560407 w 6891715"/>
                <a:gd name="connsiteY559" fmla="*/ 5638789 h 6367455"/>
                <a:gd name="connsiteX560" fmla="*/ 3566757 w 6891715"/>
                <a:gd name="connsiteY560" fmla="*/ 5641629 h 6367455"/>
                <a:gd name="connsiteX561" fmla="*/ 3572790 w 6891715"/>
                <a:gd name="connsiteY561" fmla="*/ 5648572 h 6367455"/>
                <a:gd name="connsiteX562" fmla="*/ 3560725 w 6891715"/>
                <a:gd name="connsiteY562" fmla="*/ 5652675 h 6367455"/>
                <a:gd name="connsiteX563" fmla="*/ 3562312 w 6891715"/>
                <a:gd name="connsiteY563" fmla="*/ 5664667 h 6367455"/>
                <a:gd name="connsiteX564" fmla="*/ 3572155 w 6891715"/>
                <a:gd name="connsiteY564" fmla="*/ 5670663 h 6367455"/>
                <a:gd name="connsiteX565" fmla="*/ 3571520 w 6891715"/>
                <a:gd name="connsiteY565" fmla="*/ 5679815 h 6367455"/>
                <a:gd name="connsiteX566" fmla="*/ 3582950 w 6891715"/>
                <a:gd name="connsiteY566" fmla="*/ 5680447 h 6367455"/>
                <a:gd name="connsiteX567" fmla="*/ 3581680 w 6891715"/>
                <a:gd name="connsiteY567" fmla="*/ 5691177 h 6367455"/>
                <a:gd name="connsiteX568" fmla="*/ 3563265 w 6891715"/>
                <a:gd name="connsiteY568" fmla="*/ 5680447 h 6367455"/>
                <a:gd name="connsiteX569" fmla="*/ 3561677 w 6891715"/>
                <a:gd name="connsiteY569" fmla="*/ 5668770 h 6367455"/>
                <a:gd name="connsiteX570" fmla="*/ 3541675 w 6891715"/>
                <a:gd name="connsiteY570" fmla="*/ 5647310 h 6367455"/>
                <a:gd name="connsiteX571" fmla="*/ 3543262 w 6891715"/>
                <a:gd name="connsiteY571" fmla="*/ 5640367 h 6367455"/>
                <a:gd name="connsiteX572" fmla="*/ 3558185 w 6891715"/>
                <a:gd name="connsiteY572" fmla="*/ 5642891 h 6367455"/>
                <a:gd name="connsiteX573" fmla="*/ 1988465 w 6891715"/>
                <a:gd name="connsiteY573" fmla="*/ 5605451 h 6367455"/>
                <a:gd name="connsiteX574" fmla="*/ 1990687 w 6891715"/>
                <a:gd name="connsiteY574" fmla="*/ 5609261 h 6367455"/>
                <a:gd name="connsiteX575" fmla="*/ 1976082 w 6891715"/>
                <a:gd name="connsiteY575" fmla="*/ 5621326 h 6367455"/>
                <a:gd name="connsiteX576" fmla="*/ 1975130 w 6891715"/>
                <a:gd name="connsiteY576" fmla="*/ 5626406 h 6367455"/>
                <a:gd name="connsiteX577" fmla="*/ 1985607 w 6891715"/>
                <a:gd name="connsiteY577" fmla="*/ 5621008 h 6367455"/>
                <a:gd name="connsiteX578" fmla="*/ 1979257 w 6891715"/>
                <a:gd name="connsiteY578" fmla="*/ 5631486 h 6367455"/>
                <a:gd name="connsiteX579" fmla="*/ 1981480 w 6891715"/>
                <a:gd name="connsiteY579" fmla="*/ 5638153 h 6367455"/>
                <a:gd name="connsiteX580" fmla="*/ 1998307 w 6891715"/>
                <a:gd name="connsiteY580" fmla="*/ 5636883 h 6367455"/>
                <a:gd name="connsiteX581" fmla="*/ 2005927 w 6891715"/>
                <a:gd name="connsiteY581" fmla="*/ 5638788 h 6367455"/>
                <a:gd name="connsiteX582" fmla="*/ 2008150 w 6891715"/>
                <a:gd name="connsiteY582" fmla="*/ 5651488 h 6367455"/>
                <a:gd name="connsiteX583" fmla="*/ 1999895 w 6891715"/>
                <a:gd name="connsiteY583" fmla="*/ 5666411 h 6367455"/>
                <a:gd name="connsiteX584" fmla="*/ 1993545 w 6891715"/>
                <a:gd name="connsiteY584" fmla="*/ 5677841 h 6367455"/>
                <a:gd name="connsiteX585" fmla="*/ 1987195 w 6891715"/>
                <a:gd name="connsiteY585" fmla="*/ 5690859 h 6367455"/>
                <a:gd name="connsiteX586" fmla="*/ 1965287 w 6891715"/>
                <a:gd name="connsiteY586" fmla="*/ 5699114 h 6367455"/>
                <a:gd name="connsiteX587" fmla="*/ 1965287 w 6891715"/>
                <a:gd name="connsiteY587" fmla="*/ 5694986 h 6367455"/>
                <a:gd name="connsiteX588" fmla="*/ 1954492 w 6891715"/>
                <a:gd name="connsiteY588" fmla="*/ 5688954 h 6367455"/>
                <a:gd name="connsiteX589" fmla="*/ 1937665 w 6891715"/>
                <a:gd name="connsiteY589" fmla="*/ 5683556 h 6367455"/>
                <a:gd name="connsiteX590" fmla="*/ 1938300 w 6891715"/>
                <a:gd name="connsiteY590" fmla="*/ 5667999 h 6367455"/>
                <a:gd name="connsiteX591" fmla="*/ 1928775 w 6891715"/>
                <a:gd name="connsiteY591" fmla="*/ 5660696 h 6367455"/>
                <a:gd name="connsiteX592" fmla="*/ 1912900 w 6891715"/>
                <a:gd name="connsiteY592" fmla="*/ 5662601 h 6367455"/>
                <a:gd name="connsiteX593" fmla="*/ 1912265 w 6891715"/>
                <a:gd name="connsiteY593" fmla="*/ 5676571 h 6367455"/>
                <a:gd name="connsiteX594" fmla="*/ 1902740 w 6891715"/>
                <a:gd name="connsiteY594" fmla="*/ 5674349 h 6367455"/>
                <a:gd name="connsiteX595" fmla="*/ 1900200 w 6891715"/>
                <a:gd name="connsiteY595" fmla="*/ 5650536 h 6367455"/>
                <a:gd name="connsiteX596" fmla="*/ 1917027 w 6891715"/>
                <a:gd name="connsiteY596" fmla="*/ 5641963 h 6367455"/>
                <a:gd name="connsiteX597" fmla="*/ 1937982 w 6891715"/>
                <a:gd name="connsiteY597" fmla="*/ 5626723 h 6367455"/>
                <a:gd name="connsiteX598" fmla="*/ 1952905 w 6891715"/>
                <a:gd name="connsiteY598" fmla="*/ 5619103 h 6367455"/>
                <a:gd name="connsiteX599" fmla="*/ 4089680 w 6891715"/>
                <a:gd name="connsiteY599" fmla="*/ 5599101 h 6367455"/>
                <a:gd name="connsiteX600" fmla="*/ 4100475 w 6891715"/>
                <a:gd name="connsiteY600" fmla="*/ 5606038 h 6367455"/>
                <a:gd name="connsiteX601" fmla="*/ 4089045 w 6891715"/>
                <a:gd name="connsiteY601" fmla="*/ 5624958 h 6367455"/>
                <a:gd name="connsiteX602" fmla="*/ 4092220 w 6891715"/>
                <a:gd name="connsiteY602" fmla="*/ 5642931 h 6367455"/>
                <a:gd name="connsiteX603" fmla="*/ 4079520 w 6891715"/>
                <a:gd name="connsiteY603" fmla="*/ 5637571 h 6367455"/>
                <a:gd name="connsiteX604" fmla="*/ 4081742 w 6891715"/>
                <a:gd name="connsiteY604" fmla="*/ 5630318 h 6367455"/>
                <a:gd name="connsiteX605" fmla="*/ 4076345 w 6891715"/>
                <a:gd name="connsiteY605" fmla="*/ 5630318 h 6367455"/>
                <a:gd name="connsiteX606" fmla="*/ 4069042 w 6891715"/>
                <a:gd name="connsiteY606" fmla="*/ 5645139 h 6367455"/>
                <a:gd name="connsiteX607" fmla="*/ 4060470 w 6891715"/>
                <a:gd name="connsiteY607" fmla="*/ 5631580 h 6367455"/>
                <a:gd name="connsiteX608" fmla="*/ 4056025 w 6891715"/>
                <a:gd name="connsiteY608" fmla="*/ 5615813 h 6367455"/>
                <a:gd name="connsiteX609" fmla="*/ 4073805 w 6891715"/>
                <a:gd name="connsiteY609" fmla="*/ 5615813 h 6367455"/>
                <a:gd name="connsiteX610" fmla="*/ 4084600 w 6891715"/>
                <a:gd name="connsiteY610" fmla="*/ 5619597 h 6367455"/>
                <a:gd name="connsiteX611" fmla="*/ 2070698 w 6891715"/>
                <a:gd name="connsiteY611" fmla="*/ 5599101 h 6367455"/>
                <a:gd name="connsiteX612" fmla="*/ 2091018 w 6891715"/>
                <a:gd name="connsiteY612" fmla="*/ 5613433 h 6367455"/>
                <a:gd name="connsiteX613" fmla="*/ 2092288 w 6891715"/>
                <a:gd name="connsiteY613" fmla="*/ 5624649 h 6367455"/>
                <a:gd name="connsiteX614" fmla="*/ 2079588 w 6891715"/>
                <a:gd name="connsiteY614" fmla="*/ 5632439 h 6367455"/>
                <a:gd name="connsiteX615" fmla="*/ 2067840 w 6891715"/>
                <a:gd name="connsiteY615" fmla="*/ 5622780 h 6367455"/>
                <a:gd name="connsiteX616" fmla="*/ 2041488 w 6891715"/>
                <a:gd name="connsiteY616" fmla="*/ 5624338 h 6367455"/>
                <a:gd name="connsiteX617" fmla="*/ 2040218 w 6891715"/>
                <a:gd name="connsiteY617" fmla="*/ 5614056 h 6367455"/>
                <a:gd name="connsiteX618" fmla="*/ 2033868 w 6891715"/>
                <a:gd name="connsiteY618" fmla="*/ 5614056 h 6367455"/>
                <a:gd name="connsiteX619" fmla="*/ 2031963 w 6891715"/>
                <a:gd name="connsiteY619" fmla="*/ 5604397 h 6367455"/>
                <a:gd name="connsiteX620" fmla="*/ 4138765 w 6891715"/>
                <a:gd name="connsiteY620" fmla="*/ 5576879 h 6367455"/>
                <a:gd name="connsiteX621" fmla="*/ 4144990 w 6891715"/>
                <a:gd name="connsiteY621" fmla="*/ 5580100 h 6367455"/>
                <a:gd name="connsiteX622" fmla="*/ 4148103 w 6891715"/>
                <a:gd name="connsiteY622" fmla="*/ 5590408 h 6367455"/>
                <a:gd name="connsiteX623" fmla="*/ 4140943 w 6891715"/>
                <a:gd name="connsiteY623" fmla="*/ 5599104 h 6367455"/>
                <a:gd name="connsiteX624" fmla="*/ 4116353 w 6891715"/>
                <a:gd name="connsiteY624" fmla="*/ 5598138 h 6367455"/>
                <a:gd name="connsiteX625" fmla="*/ 4121956 w 6891715"/>
                <a:gd name="connsiteY625" fmla="*/ 5588475 h 6367455"/>
                <a:gd name="connsiteX626" fmla="*/ 4302091 w 6891715"/>
                <a:gd name="connsiteY626" fmla="*/ 5553067 h 6367455"/>
                <a:gd name="connsiteX627" fmla="*/ 4302091 w 6891715"/>
                <a:gd name="connsiteY627" fmla="*/ 5561005 h 6367455"/>
                <a:gd name="connsiteX628" fmla="*/ 4297328 w 6891715"/>
                <a:gd name="connsiteY628" fmla="*/ 5558934 h 6367455"/>
                <a:gd name="connsiteX629" fmla="*/ 4108553 w 6891715"/>
                <a:gd name="connsiteY629" fmla="*/ 5551476 h 6367455"/>
                <a:gd name="connsiteX630" fmla="*/ 4122700 w 6891715"/>
                <a:gd name="connsiteY630" fmla="*/ 5555898 h 6367455"/>
                <a:gd name="connsiteX631" fmla="*/ 4121735 w 6891715"/>
                <a:gd name="connsiteY631" fmla="*/ 5565764 h 6367455"/>
                <a:gd name="connsiteX632" fmla="*/ 4108874 w 6891715"/>
                <a:gd name="connsiteY632" fmla="*/ 5563723 h 6367455"/>
                <a:gd name="connsiteX633" fmla="*/ 4097300 w 6891715"/>
                <a:gd name="connsiteY633" fmla="*/ 5562702 h 6367455"/>
                <a:gd name="connsiteX634" fmla="*/ 4099229 w 6891715"/>
                <a:gd name="connsiteY634" fmla="*/ 5556919 h 6367455"/>
                <a:gd name="connsiteX635" fmla="*/ 4289391 w 6891715"/>
                <a:gd name="connsiteY635" fmla="*/ 5540367 h 6367455"/>
                <a:gd name="connsiteX636" fmla="*/ 4308441 w 6891715"/>
                <a:gd name="connsiteY636" fmla="*/ 5541002 h 6367455"/>
                <a:gd name="connsiteX637" fmla="*/ 4301337 w 6891715"/>
                <a:gd name="connsiteY637" fmla="*/ 5548305 h 6367455"/>
                <a:gd name="connsiteX638" fmla="*/ 4292620 w 6891715"/>
                <a:gd name="connsiteY638" fmla="*/ 5551480 h 6367455"/>
                <a:gd name="connsiteX639" fmla="*/ 4289391 w 6891715"/>
                <a:gd name="connsiteY639" fmla="*/ 5548305 h 6367455"/>
                <a:gd name="connsiteX640" fmla="*/ 4022925 w 6891715"/>
                <a:gd name="connsiteY640" fmla="*/ 5514964 h 6367455"/>
                <a:gd name="connsiteX641" fmla="*/ 4031881 w 6891715"/>
                <a:gd name="connsiteY641" fmla="*/ 5519920 h 6367455"/>
                <a:gd name="connsiteX642" fmla="*/ 4032213 w 6891715"/>
                <a:gd name="connsiteY642" fmla="*/ 5533239 h 6367455"/>
                <a:gd name="connsiteX643" fmla="*/ 4022261 w 6891715"/>
                <a:gd name="connsiteY643" fmla="*/ 5540364 h 6367455"/>
                <a:gd name="connsiteX644" fmla="*/ 4009988 w 6891715"/>
                <a:gd name="connsiteY644" fmla="*/ 5532310 h 6367455"/>
                <a:gd name="connsiteX645" fmla="*/ 4011315 w 6891715"/>
                <a:gd name="connsiteY645" fmla="*/ 5525186 h 6367455"/>
                <a:gd name="connsiteX646" fmla="*/ 2542105 w 6891715"/>
                <a:gd name="connsiteY646" fmla="*/ 5470514 h 6367455"/>
                <a:gd name="connsiteX647" fmla="*/ 2547481 w 6891715"/>
                <a:gd name="connsiteY647" fmla="*/ 5470514 h 6367455"/>
                <a:gd name="connsiteX648" fmla="*/ 2566456 w 6891715"/>
                <a:gd name="connsiteY648" fmla="*/ 5478769 h 6367455"/>
                <a:gd name="connsiteX649" fmla="*/ 2578157 w 6891715"/>
                <a:gd name="connsiteY649" fmla="*/ 5478769 h 6367455"/>
                <a:gd name="connsiteX650" fmla="*/ 2586696 w 6891715"/>
                <a:gd name="connsiteY650" fmla="*/ 5503851 h 6367455"/>
                <a:gd name="connsiteX651" fmla="*/ 2585747 w 6891715"/>
                <a:gd name="connsiteY651" fmla="*/ 5520679 h 6367455"/>
                <a:gd name="connsiteX652" fmla="*/ 2601876 w 6891715"/>
                <a:gd name="connsiteY652" fmla="*/ 5547031 h 6367455"/>
                <a:gd name="connsiteX653" fmla="*/ 2600927 w 6891715"/>
                <a:gd name="connsiteY653" fmla="*/ 5575289 h 6367455"/>
                <a:gd name="connsiteX654" fmla="*/ 2590491 w 6891715"/>
                <a:gd name="connsiteY654" fmla="*/ 5584814 h 6367455"/>
                <a:gd name="connsiteX655" fmla="*/ 2586696 w 6891715"/>
                <a:gd name="connsiteY655" fmla="*/ 5599736 h 6367455"/>
                <a:gd name="connsiteX656" fmla="*/ 2600295 w 6891715"/>
                <a:gd name="connsiteY656" fmla="*/ 5611484 h 6367455"/>
                <a:gd name="connsiteX657" fmla="*/ 2592388 w 6891715"/>
                <a:gd name="connsiteY657" fmla="*/ 5641646 h 6367455"/>
                <a:gd name="connsiteX658" fmla="*/ 2584166 w 6891715"/>
                <a:gd name="connsiteY658" fmla="*/ 5676889 h 6367455"/>
                <a:gd name="connsiteX659" fmla="*/ 2584482 w 6891715"/>
                <a:gd name="connsiteY659" fmla="*/ 5711496 h 6367455"/>
                <a:gd name="connsiteX660" fmla="*/ 2570884 w 6891715"/>
                <a:gd name="connsiteY660" fmla="*/ 5732769 h 6367455"/>
                <a:gd name="connsiteX661" fmla="*/ 2561080 w 6891715"/>
                <a:gd name="connsiteY661" fmla="*/ 5721974 h 6367455"/>
                <a:gd name="connsiteX662" fmla="*/ 2550644 w 6891715"/>
                <a:gd name="connsiteY662" fmla="*/ 5711814 h 6367455"/>
                <a:gd name="connsiteX663" fmla="*/ 2532934 w 6891715"/>
                <a:gd name="connsiteY663" fmla="*/ 5723561 h 6367455"/>
                <a:gd name="connsiteX664" fmla="*/ 2531985 w 6891715"/>
                <a:gd name="connsiteY664" fmla="*/ 5743564 h 6367455"/>
                <a:gd name="connsiteX665" fmla="*/ 2523446 w 6891715"/>
                <a:gd name="connsiteY665" fmla="*/ 5752136 h 6367455"/>
                <a:gd name="connsiteX666" fmla="*/ 2510796 w 6891715"/>
                <a:gd name="connsiteY666" fmla="*/ 5753089 h 6367455"/>
                <a:gd name="connsiteX667" fmla="*/ 2496249 w 6891715"/>
                <a:gd name="connsiteY667" fmla="*/ 5756264 h 6367455"/>
                <a:gd name="connsiteX668" fmla="*/ 2484864 w 6891715"/>
                <a:gd name="connsiteY668" fmla="*/ 5748326 h 6367455"/>
                <a:gd name="connsiteX669" fmla="*/ 2476325 w 6891715"/>
                <a:gd name="connsiteY669" fmla="*/ 5751501 h 6367455"/>
                <a:gd name="connsiteX670" fmla="*/ 2472846 w 6891715"/>
                <a:gd name="connsiteY670" fmla="*/ 5740706 h 6367455"/>
                <a:gd name="connsiteX671" fmla="*/ 2481385 w 6891715"/>
                <a:gd name="connsiteY671" fmla="*/ 5740706 h 6367455"/>
                <a:gd name="connsiteX672" fmla="*/ 2474744 w 6891715"/>
                <a:gd name="connsiteY672" fmla="*/ 5735626 h 6367455"/>
                <a:gd name="connsiteX673" fmla="*/ 2473795 w 6891715"/>
                <a:gd name="connsiteY673" fmla="*/ 5710544 h 6367455"/>
                <a:gd name="connsiteX674" fmla="*/ 2460829 w 6891715"/>
                <a:gd name="connsiteY674" fmla="*/ 5693716 h 6367455"/>
                <a:gd name="connsiteX675" fmla="*/ 2477274 w 6891715"/>
                <a:gd name="connsiteY675" fmla="*/ 5644821 h 6367455"/>
                <a:gd name="connsiteX676" fmla="*/ 2481701 w 6891715"/>
                <a:gd name="connsiteY676" fmla="*/ 5631169 h 6367455"/>
                <a:gd name="connsiteX677" fmla="*/ 2467470 w 6891715"/>
                <a:gd name="connsiteY677" fmla="*/ 5619739 h 6367455"/>
                <a:gd name="connsiteX678" fmla="*/ 2476009 w 6891715"/>
                <a:gd name="connsiteY678" fmla="*/ 5598466 h 6367455"/>
                <a:gd name="connsiteX679" fmla="*/ 2469684 w 6891715"/>
                <a:gd name="connsiteY679" fmla="*/ 5588941 h 6367455"/>
                <a:gd name="connsiteX680" fmla="*/ 2475693 w 6891715"/>
                <a:gd name="connsiteY680" fmla="*/ 5575606 h 6367455"/>
                <a:gd name="connsiteX681" fmla="*/ 2466205 w 6891715"/>
                <a:gd name="connsiteY681" fmla="*/ 5557509 h 6367455"/>
                <a:gd name="connsiteX682" fmla="*/ 2450393 w 6891715"/>
                <a:gd name="connsiteY682" fmla="*/ 5547349 h 6367455"/>
                <a:gd name="connsiteX683" fmla="*/ 2445965 w 6891715"/>
                <a:gd name="connsiteY683" fmla="*/ 5556874 h 6367455"/>
                <a:gd name="connsiteX684" fmla="*/ 2441538 w 6891715"/>
                <a:gd name="connsiteY684" fmla="*/ 5535601 h 6367455"/>
                <a:gd name="connsiteX685" fmla="*/ 2447863 w 6891715"/>
                <a:gd name="connsiteY685" fmla="*/ 5521949 h 6367455"/>
                <a:gd name="connsiteX686" fmla="*/ 2442170 w 6891715"/>
                <a:gd name="connsiteY686" fmla="*/ 5497819 h 6367455"/>
                <a:gd name="connsiteX687" fmla="*/ 2450709 w 6891715"/>
                <a:gd name="connsiteY687" fmla="*/ 5492421 h 6367455"/>
                <a:gd name="connsiteX688" fmla="*/ 2454820 w 6891715"/>
                <a:gd name="connsiteY688" fmla="*/ 5477499 h 6367455"/>
                <a:gd name="connsiteX689" fmla="*/ 2461145 w 6891715"/>
                <a:gd name="connsiteY689" fmla="*/ 5482896 h 6367455"/>
                <a:gd name="connsiteX690" fmla="*/ 2451658 w 6891715"/>
                <a:gd name="connsiteY690" fmla="*/ 5497819 h 6367455"/>
                <a:gd name="connsiteX691" fmla="*/ 2459248 w 6891715"/>
                <a:gd name="connsiteY691" fmla="*/ 5509249 h 6367455"/>
                <a:gd name="connsiteX692" fmla="*/ 2476325 w 6891715"/>
                <a:gd name="connsiteY692" fmla="*/ 5517504 h 6367455"/>
                <a:gd name="connsiteX693" fmla="*/ 2496249 w 6891715"/>
                <a:gd name="connsiteY693" fmla="*/ 5519409 h 6367455"/>
                <a:gd name="connsiteX694" fmla="*/ 2503523 w 6891715"/>
                <a:gd name="connsiteY694" fmla="*/ 5503534 h 6367455"/>
                <a:gd name="connsiteX695" fmla="*/ 2524711 w 6891715"/>
                <a:gd name="connsiteY695" fmla="*/ 5490834 h 6367455"/>
                <a:gd name="connsiteX696" fmla="*/ 2537994 w 6891715"/>
                <a:gd name="connsiteY696" fmla="*/ 5481309 h 6367455"/>
                <a:gd name="connsiteX697" fmla="*/ 3282913 w 6891715"/>
                <a:gd name="connsiteY697" fmla="*/ 5260964 h 6367455"/>
                <a:gd name="connsiteX698" fmla="*/ 3294026 w 6891715"/>
                <a:gd name="connsiteY698" fmla="*/ 5262084 h 6367455"/>
                <a:gd name="connsiteX699" fmla="*/ 3287964 w 6891715"/>
                <a:gd name="connsiteY699" fmla="*/ 5265727 h 6367455"/>
                <a:gd name="connsiteX700" fmla="*/ 3328248 w 6891715"/>
                <a:gd name="connsiteY700" fmla="*/ 5257789 h 6367455"/>
                <a:gd name="connsiteX701" fmla="*/ 3340739 w 6891715"/>
                <a:gd name="connsiteY701" fmla="*/ 5264892 h 6367455"/>
                <a:gd name="connsiteX702" fmla="*/ 3362288 w 6891715"/>
                <a:gd name="connsiteY702" fmla="*/ 5271027 h 6367455"/>
                <a:gd name="connsiteX703" fmla="*/ 3361039 w 6891715"/>
                <a:gd name="connsiteY703" fmla="*/ 5276839 h 6367455"/>
                <a:gd name="connsiteX704" fmla="*/ 3336680 w 6891715"/>
                <a:gd name="connsiteY704" fmla="*/ 5270704 h 6367455"/>
                <a:gd name="connsiteX705" fmla="*/ 3324188 w 6891715"/>
                <a:gd name="connsiteY705" fmla="*/ 5259726 h 6367455"/>
                <a:gd name="connsiteX706" fmla="*/ 2671407 w 6891715"/>
                <a:gd name="connsiteY706" fmla="*/ 5257789 h 6367455"/>
                <a:gd name="connsiteX707" fmla="*/ 2674900 w 6891715"/>
                <a:gd name="connsiteY707" fmla="*/ 5266657 h 6367455"/>
                <a:gd name="connsiteX708" fmla="*/ 2673947 w 6891715"/>
                <a:gd name="connsiteY708" fmla="*/ 5273226 h 6367455"/>
                <a:gd name="connsiteX709" fmla="*/ 2667597 w 6891715"/>
                <a:gd name="connsiteY709" fmla="*/ 5275197 h 6367455"/>
                <a:gd name="connsiteX710" fmla="*/ 2671725 w 6891715"/>
                <a:gd name="connsiteY710" fmla="*/ 5284722 h 6367455"/>
                <a:gd name="connsiteX711" fmla="*/ 2664422 w 6891715"/>
                <a:gd name="connsiteY711" fmla="*/ 5286364 h 6367455"/>
                <a:gd name="connsiteX712" fmla="*/ 2659977 w 6891715"/>
                <a:gd name="connsiteY712" fmla="*/ 5276510 h 6367455"/>
                <a:gd name="connsiteX713" fmla="*/ 2643150 w 6891715"/>
                <a:gd name="connsiteY713" fmla="*/ 5278481 h 6367455"/>
                <a:gd name="connsiteX714" fmla="*/ 2636800 w 6891715"/>
                <a:gd name="connsiteY714" fmla="*/ 5268956 h 6367455"/>
                <a:gd name="connsiteX715" fmla="*/ 2659977 w 6891715"/>
                <a:gd name="connsiteY715" fmla="*/ 5266657 h 6367455"/>
                <a:gd name="connsiteX716" fmla="*/ 3264815 w 6891715"/>
                <a:gd name="connsiteY716" fmla="*/ 5237151 h 6367455"/>
                <a:gd name="connsiteX717" fmla="*/ 3282277 w 6891715"/>
                <a:gd name="connsiteY717" fmla="*/ 5247144 h 6367455"/>
                <a:gd name="connsiteX718" fmla="*/ 3295930 w 6891715"/>
                <a:gd name="connsiteY718" fmla="*/ 5244334 h 6367455"/>
                <a:gd name="connsiteX719" fmla="*/ 3316250 w 6891715"/>
                <a:gd name="connsiteY719" fmla="*/ 5251204 h 6367455"/>
                <a:gd name="connsiteX720" fmla="*/ 3295930 w 6891715"/>
                <a:gd name="connsiteY720" fmla="*/ 5249955 h 6367455"/>
                <a:gd name="connsiteX721" fmla="*/ 3283865 w 6891715"/>
                <a:gd name="connsiteY721" fmla="*/ 5256201 h 6367455"/>
                <a:gd name="connsiteX722" fmla="*/ 3252750 w 6891715"/>
                <a:gd name="connsiteY722" fmla="*/ 5239337 h 6367455"/>
                <a:gd name="connsiteX723" fmla="*/ 2572585 w 6891715"/>
                <a:gd name="connsiteY723" fmla="*/ 5232389 h 6367455"/>
                <a:gd name="connsiteX724" fmla="*/ 2574503 w 6891715"/>
                <a:gd name="connsiteY724" fmla="*/ 5273287 h 6367455"/>
                <a:gd name="connsiteX725" fmla="*/ 2571306 w 6891715"/>
                <a:gd name="connsiteY725" fmla="*/ 5288188 h 6367455"/>
                <a:gd name="connsiteX726" fmla="*/ 2584413 w 6891715"/>
                <a:gd name="connsiteY726" fmla="*/ 5315453 h 6367455"/>
                <a:gd name="connsiteX727" fmla="*/ 2581536 w 6891715"/>
                <a:gd name="connsiteY727" fmla="*/ 5359522 h 6367455"/>
                <a:gd name="connsiteX728" fmla="*/ 2570028 w 6891715"/>
                <a:gd name="connsiteY728" fmla="*/ 5388373 h 6367455"/>
                <a:gd name="connsiteX729" fmla="*/ 2566831 w 6891715"/>
                <a:gd name="connsiteY729" fmla="*/ 5402957 h 6367455"/>
                <a:gd name="connsiteX730" fmla="*/ 2557561 w 6891715"/>
                <a:gd name="connsiteY730" fmla="*/ 5426101 h 6367455"/>
                <a:gd name="connsiteX731" fmla="*/ 2549249 w 6891715"/>
                <a:gd name="connsiteY731" fmla="*/ 5445123 h 6367455"/>
                <a:gd name="connsiteX732" fmla="*/ 2547971 w 6891715"/>
                <a:gd name="connsiteY732" fmla="*/ 5451464 h 6367455"/>
                <a:gd name="connsiteX733" fmla="*/ 2539659 w 6891715"/>
                <a:gd name="connsiteY733" fmla="*/ 5446391 h 6367455"/>
                <a:gd name="connsiteX734" fmla="*/ 2531987 w 6891715"/>
                <a:gd name="connsiteY734" fmla="*/ 5444489 h 6367455"/>
                <a:gd name="connsiteX735" fmla="*/ 2531028 w 6891715"/>
                <a:gd name="connsiteY735" fmla="*/ 5439099 h 6367455"/>
                <a:gd name="connsiteX736" fmla="*/ 2521438 w 6891715"/>
                <a:gd name="connsiteY736" fmla="*/ 5434978 h 6367455"/>
                <a:gd name="connsiteX737" fmla="*/ 2510569 w 6891715"/>
                <a:gd name="connsiteY737" fmla="*/ 5426735 h 6367455"/>
                <a:gd name="connsiteX738" fmla="*/ 2518241 w 6891715"/>
                <a:gd name="connsiteY738" fmla="*/ 5408663 h 6367455"/>
                <a:gd name="connsiteX739" fmla="*/ 2511209 w 6891715"/>
                <a:gd name="connsiteY739" fmla="*/ 5405493 h 6367455"/>
                <a:gd name="connsiteX740" fmla="*/ 2499701 w 6891715"/>
                <a:gd name="connsiteY740" fmla="*/ 5400103 h 6367455"/>
                <a:gd name="connsiteX741" fmla="*/ 2503856 w 6891715"/>
                <a:gd name="connsiteY741" fmla="*/ 5393762 h 6367455"/>
                <a:gd name="connsiteX742" fmla="*/ 2504815 w 6891715"/>
                <a:gd name="connsiteY742" fmla="*/ 5384568 h 6367455"/>
                <a:gd name="connsiteX743" fmla="*/ 2501619 w 6891715"/>
                <a:gd name="connsiteY743" fmla="*/ 5381398 h 6367455"/>
                <a:gd name="connsiteX744" fmla="*/ 2501619 w 6891715"/>
                <a:gd name="connsiteY744" fmla="*/ 5366814 h 6367455"/>
                <a:gd name="connsiteX745" fmla="*/ 2497143 w 6891715"/>
                <a:gd name="connsiteY745" fmla="*/ 5356035 h 6367455"/>
                <a:gd name="connsiteX746" fmla="*/ 2490750 w 6891715"/>
                <a:gd name="connsiteY746" fmla="*/ 5342719 h 6367455"/>
                <a:gd name="connsiteX747" fmla="*/ 2491709 w 6891715"/>
                <a:gd name="connsiteY747" fmla="*/ 5330037 h 6367455"/>
                <a:gd name="connsiteX748" fmla="*/ 2501299 w 6891715"/>
                <a:gd name="connsiteY748" fmla="*/ 5327818 h 6367455"/>
                <a:gd name="connsiteX749" fmla="*/ 2500020 w 6891715"/>
                <a:gd name="connsiteY749" fmla="*/ 5305625 h 6367455"/>
                <a:gd name="connsiteX750" fmla="*/ 2520159 w 6891715"/>
                <a:gd name="connsiteY750" fmla="*/ 5294846 h 6367455"/>
                <a:gd name="connsiteX751" fmla="*/ 2524315 w 6891715"/>
                <a:gd name="connsiteY751" fmla="*/ 5283432 h 6367455"/>
                <a:gd name="connsiteX752" fmla="*/ 2538061 w 6891715"/>
                <a:gd name="connsiteY752" fmla="*/ 5272653 h 6367455"/>
                <a:gd name="connsiteX753" fmla="*/ 2550848 w 6891715"/>
                <a:gd name="connsiteY753" fmla="*/ 5278994 h 6367455"/>
                <a:gd name="connsiteX754" fmla="*/ 2558520 w 6891715"/>
                <a:gd name="connsiteY754" fmla="*/ 5271702 h 6367455"/>
                <a:gd name="connsiteX755" fmla="*/ 2554684 w 6891715"/>
                <a:gd name="connsiteY755" fmla="*/ 5255850 h 6367455"/>
                <a:gd name="connsiteX756" fmla="*/ 2562356 w 6891715"/>
                <a:gd name="connsiteY756" fmla="*/ 5235559 h 6367455"/>
                <a:gd name="connsiteX757" fmla="*/ 3216274 w 6891715"/>
                <a:gd name="connsiteY757" fmla="*/ 5219689 h 6367455"/>
                <a:gd name="connsiteX758" fmla="*/ 3221000 w 6891715"/>
                <a:gd name="connsiteY758" fmla="*/ 5221547 h 6367455"/>
                <a:gd name="connsiteX759" fmla="*/ 3210958 w 6891715"/>
                <a:gd name="connsiteY759" fmla="*/ 5232389 h 6367455"/>
                <a:gd name="connsiteX760" fmla="*/ 3210367 w 6891715"/>
                <a:gd name="connsiteY760" fmla="*/ 5228052 h 6367455"/>
                <a:gd name="connsiteX761" fmla="*/ 3208300 w 6891715"/>
                <a:gd name="connsiteY761" fmla="*/ 5222477 h 6367455"/>
                <a:gd name="connsiteX762" fmla="*/ 3236875 w 6891715"/>
                <a:gd name="connsiteY762" fmla="*/ 5199051 h 6367455"/>
                <a:gd name="connsiteX763" fmla="*/ 3266104 w 6891715"/>
                <a:gd name="connsiteY763" fmla="*/ 5206144 h 6367455"/>
                <a:gd name="connsiteX764" fmla="*/ 3297200 w 6891715"/>
                <a:gd name="connsiteY764" fmla="*/ 5210197 h 6367455"/>
                <a:gd name="connsiteX765" fmla="*/ 3297200 w 6891715"/>
                <a:gd name="connsiteY765" fmla="*/ 5214926 h 6367455"/>
                <a:gd name="connsiteX766" fmla="*/ 3266726 w 6891715"/>
                <a:gd name="connsiteY766" fmla="*/ 5213912 h 6367455"/>
                <a:gd name="connsiteX767" fmla="*/ 3239673 w 6891715"/>
                <a:gd name="connsiteY767" fmla="*/ 5206819 h 6367455"/>
                <a:gd name="connsiteX768" fmla="*/ 3261468 w 6891715"/>
                <a:gd name="connsiteY768" fmla="*/ 5180001 h 6367455"/>
                <a:gd name="connsiteX769" fmla="*/ 3278151 w 6891715"/>
                <a:gd name="connsiteY769" fmla="*/ 5188077 h 6367455"/>
                <a:gd name="connsiteX770" fmla="*/ 3274688 w 6891715"/>
                <a:gd name="connsiteY770" fmla="*/ 5194289 h 6367455"/>
                <a:gd name="connsiteX771" fmla="*/ 3257376 w 6891715"/>
                <a:gd name="connsiteY771" fmla="*/ 5193046 h 6367455"/>
                <a:gd name="connsiteX772" fmla="*/ 3245415 w 6891715"/>
                <a:gd name="connsiteY772" fmla="*/ 5189630 h 6367455"/>
                <a:gd name="connsiteX773" fmla="*/ 3241953 w 6891715"/>
                <a:gd name="connsiteY773" fmla="*/ 5184970 h 6367455"/>
                <a:gd name="connsiteX774" fmla="*/ 3241638 w 6891715"/>
                <a:gd name="connsiteY774" fmla="*/ 5180311 h 6367455"/>
                <a:gd name="connsiteX775" fmla="*/ 3220023 w 6891715"/>
                <a:gd name="connsiteY775" fmla="*/ 5175239 h 6367455"/>
                <a:gd name="connsiteX776" fmla="*/ 3235288 w 6891715"/>
                <a:gd name="connsiteY776" fmla="*/ 5184764 h 6367455"/>
                <a:gd name="connsiteX777" fmla="*/ 3225824 w 6891715"/>
                <a:gd name="connsiteY777" fmla="*/ 5183535 h 6367455"/>
                <a:gd name="connsiteX778" fmla="*/ 3211475 w 6891715"/>
                <a:gd name="connsiteY778" fmla="*/ 5175546 h 6367455"/>
                <a:gd name="connsiteX779" fmla="*/ 2421121 w 6891715"/>
                <a:gd name="connsiteY779" fmla="*/ 5104145 h 6367455"/>
                <a:gd name="connsiteX780" fmla="*/ 2412624 w 6891715"/>
                <a:gd name="connsiteY780" fmla="*/ 5112639 h 6367455"/>
                <a:gd name="connsiteX781" fmla="*/ 2412672 w 6891715"/>
                <a:gd name="connsiteY781" fmla="*/ 5112737 h 6367455"/>
                <a:gd name="connsiteX782" fmla="*/ 2421138 w 6891715"/>
                <a:gd name="connsiteY782" fmla="*/ 5104253 h 6367455"/>
                <a:gd name="connsiteX783" fmla="*/ 2421121 w 6891715"/>
                <a:gd name="connsiteY783" fmla="*/ 5104145 h 6367455"/>
                <a:gd name="connsiteX784" fmla="*/ 3071775 w 6891715"/>
                <a:gd name="connsiteY784" fmla="*/ 5056176 h 6367455"/>
                <a:gd name="connsiteX785" fmla="*/ 3095705 w 6891715"/>
                <a:gd name="connsiteY785" fmla="*/ 5079407 h 6367455"/>
                <a:gd name="connsiteX786" fmla="*/ 3109875 w 6891715"/>
                <a:gd name="connsiteY786" fmla="*/ 5094276 h 6367455"/>
                <a:gd name="connsiteX787" fmla="*/ 3092242 w 6891715"/>
                <a:gd name="connsiteY787" fmla="*/ 5084364 h 6367455"/>
                <a:gd name="connsiteX788" fmla="*/ 3080277 w 6891715"/>
                <a:gd name="connsiteY788" fmla="*/ 5069805 h 6367455"/>
                <a:gd name="connsiteX789" fmla="*/ 3087650 w 6891715"/>
                <a:gd name="connsiteY789" fmla="*/ 5051414 h 6367455"/>
                <a:gd name="connsiteX790" fmla="*/ 3115887 w 6891715"/>
                <a:gd name="connsiteY790" fmla="*/ 5070981 h 6367455"/>
                <a:gd name="connsiteX791" fmla="*/ 3117813 w 6891715"/>
                <a:gd name="connsiteY791" fmla="*/ 5079989 h 6367455"/>
                <a:gd name="connsiteX792" fmla="*/ 3100350 w 6891715"/>
                <a:gd name="connsiteY792" fmla="*/ 5049826 h 6367455"/>
                <a:gd name="connsiteX793" fmla="*/ 3114638 w 6891715"/>
                <a:gd name="connsiteY793" fmla="*/ 5056224 h 6367455"/>
                <a:gd name="connsiteX794" fmla="*/ 3110215 w 6891715"/>
                <a:gd name="connsiteY794" fmla="*/ 5060939 h 6367455"/>
                <a:gd name="connsiteX795" fmla="*/ 3085812 w 6891715"/>
                <a:gd name="connsiteY795" fmla="*/ 5013314 h 6367455"/>
                <a:gd name="connsiteX796" fmla="*/ 3107082 w 6891715"/>
                <a:gd name="connsiteY796" fmla="*/ 5026331 h 6367455"/>
                <a:gd name="connsiteX797" fmla="*/ 3109016 w 6891715"/>
                <a:gd name="connsiteY797" fmla="*/ 5031411 h 6367455"/>
                <a:gd name="connsiteX798" fmla="*/ 3102570 w 6891715"/>
                <a:gd name="connsiteY798" fmla="*/ 5029824 h 6367455"/>
                <a:gd name="connsiteX799" fmla="*/ 3115461 w 6891715"/>
                <a:gd name="connsiteY799" fmla="*/ 5041254 h 6367455"/>
                <a:gd name="connsiteX800" fmla="*/ 3124163 w 6891715"/>
                <a:gd name="connsiteY800" fmla="*/ 5047921 h 6367455"/>
                <a:gd name="connsiteX801" fmla="*/ 3122874 w 6891715"/>
                <a:gd name="connsiteY801" fmla="*/ 5051414 h 6367455"/>
                <a:gd name="connsiteX802" fmla="*/ 3104182 w 6891715"/>
                <a:gd name="connsiteY802" fmla="*/ 5037126 h 6367455"/>
                <a:gd name="connsiteX803" fmla="*/ 3105471 w 6891715"/>
                <a:gd name="connsiteY803" fmla="*/ 5045381 h 6367455"/>
                <a:gd name="connsiteX804" fmla="*/ 3093224 w 6891715"/>
                <a:gd name="connsiteY804" fmla="*/ 5033316 h 6367455"/>
                <a:gd name="connsiteX805" fmla="*/ 3084523 w 6891715"/>
                <a:gd name="connsiteY805" fmla="*/ 5021886 h 6367455"/>
                <a:gd name="connsiteX806" fmla="*/ 3081300 w 6891715"/>
                <a:gd name="connsiteY806" fmla="*/ 5013949 h 6367455"/>
                <a:gd name="connsiteX807" fmla="*/ 3043982 w 6891715"/>
                <a:gd name="connsiteY807" fmla="*/ 5011726 h 6367455"/>
                <a:gd name="connsiteX808" fmla="*/ 3058460 w 6891715"/>
                <a:gd name="connsiteY808" fmla="*/ 5028318 h 6367455"/>
                <a:gd name="connsiteX809" fmla="*/ 3059076 w 6891715"/>
                <a:gd name="connsiteY809" fmla="*/ 5039379 h 6367455"/>
                <a:gd name="connsiteX810" fmla="*/ 3055071 w 6891715"/>
                <a:gd name="connsiteY810" fmla="*/ 5040301 h 6367455"/>
                <a:gd name="connsiteX811" fmla="*/ 3052299 w 6891715"/>
                <a:gd name="connsiteY811" fmla="*/ 5032927 h 6367455"/>
                <a:gd name="connsiteX812" fmla="*/ 3046139 w 6891715"/>
                <a:gd name="connsiteY812" fmla="*/ 5030161 h 6367455"/>
                <a:gd name="connsiteX813" fmla="*/ 3039978 w 6891715"/>
                <a:gd name="connsiteY813" fmla="*/ 5022173 h 6367455"/>
                <a:gd name="connsiteX814" fmla="*/ 3038438 w 6891715"/>
                <a:gd name="connsiteY814" fmla="*/ 5013877 h 6367455"/>
                <a:gd name="connsiteX815" fmla="*/ 3081196 w 6891715"/>
                <a:gd name="connsiteY815" fmla="*/ 4995851 h 6367455"/>
                <a:gd name="connsiteX816" fmla="*/ 3089628 w 6891715"/>
                <a:gd name="connsiteY816" fmla="*/ 5007599 h 6367455"/>
                <a:gd name="connsiteX817" fmla="*/ 3094000 w 6891715"/>
                <a:gd name="connsiteY817" fmla="*/ 5013314 h 6367455"/>
                <a:gd name="connsiteX818" fmla="*/ 3077761 w 6891715"/>
                <a:gd name="connsiteY818" fmla="*/ 5004106 h 6367455"/>
                <a:gd name="connsiteX819" fmla="*/ 3074950 w 6891715"/>
                <a:gd name="connsiteY819" fmla="*/ 4998708 h 6367455"/>
                <a:gd name="connsiteX820" fmla="*/ 6495127 w 6891715"/>
                <a:gd name="connsiteY820" fmla="*/ 4986728 h 6367455"/>
                <a:gd name="connsiteX821" fmla="*/ 6506559 w 6891715"/>
                <a:gd name="connsiteY821" fmla="*/ 4995299 h 6367455"/>
                <a:gd name="connsiteX822" fmla="*/ 6517991 w 6891715"/>
                <a:gd name="connsiteY822" fmla="*/ 4992442 h 6367455"/>
                <a:gd name="connsiteX823" fmla="*/ 6525612 w 6891715"/>
                <a:gd name="connsiteY823" fmla="*/ 4997204 h 6367455"/>
                <a:gd name="connsiteX824" fmla="*/ 6540537 w 6891715"/>
                <a:gd name="connsiteY824" fmla="*/ 4999426 h 6367455"/>
                <a:gd name="connsiteX825" fmla="*/ 6557050 w 6891715"/>
                <a:gd name="connsiteY825" fmla="*/ 5002918 h 6367455"/>
                <a:gd name="connsiteX826" fmla="*/ 6561450 w 6891715"/>
                <a:gd name="connsiteY826" fmla="*/ 5001033 h 6367455"/>
                <a:gd name="connsiteX827" fmla="*/ 6527292 w 6891715"/>
                <a:gd name="connsiteY827" fmla="*/ 5071939 h 6367455"/>
                <a:gd name="connsiteX828" fmla="*/ 6524977 w 6891715"/>
                <a:gd name="connsiteY828" fmla="*/ 5069582 h 6367455"/>
                <a:gd name="connsiteX829" fmla="*/ 6514815 w 6891715"/>
                <a:gd name="connsiteY829" fmla="*/ 5041964 h 6367455"/>
                <a:gd name="connsiteX830" fmla="*/ 6504336 w 6891715"/>
                <a:gd name="connsiteY830" fmla="*/ 5039424 h 6367455"/>
                <a:gd name="connsiteX831" fmla="*/ 6495762 w 6891715"/>
                <a:gd name="connsiteY831" fmla="*/ 5044821 h 6367455"/>
                <a:gd name="connsiteX832" fmla="*/ 6487506 w 6891715"/>
                <a:gd name="connsiteY832" fmla="*/ 5041329 h 6367455"/>
                <a:gd name="connsiteX833" fmla="*/ 6486553 w 6891715"/>
                <a:gd name="connsiteY833" fmla="*/ 5030536 h 6367455"/>
                <a:gd name="connsiteX834" fmla="*/ 6470993 w 6891715"/>
                <a:gd name="connsiteY834" fmla="*/ 5017520 h 6367455"/>
                <a:gd name="connsiteX835" fmla="*/ 6473534 w 6891715"/>
                <a:gd name="connsiteY835" fmla="*/ 4998791 h 6367455"/>
                <a:gd name="connsiteX836" fmla="*/ 6484648 w 6891715"/>
                <a:gd name="connsiteY836" fmla="*/ 4994981 h 6367455"/>
                <a:gd name="connsiteX837" fmla="*/ 3034945 w 6891715"/>
                <a:gd name="connsiteY837" fmla="*/ 4948226 h 6367455"/>
                <a:gd name="connsiteX838" fmla="*/ 3042883 w 6891715"/>
                <a:gd name="connsiteY838" fmla="*/ 4949174 h 6367455"/>
                <a:gd name="connsiteX839" fmla="*/ 3044153 w 6891715"/>
                <a:gd name="connsiteY839" fmla="*/ 4962446 h 6367455"/>
                <a:gd name="connsiteX840" fmla="*/ 3048915 w 6891715"/>
                <a:gd name="connsiteY840" fmla="*/ 4968133 h 6367455"/>
                <a:gd name="connsiteX841" fmla="*/ 3055265 w 6891715"/>
                <a:gd name="connsiteY841" fmla="*/ 4979509 h 6367455"/>
                <a:gd name="connsiteX842" fmla="*/ 3060663 w 6891715"/>
                <a:gd name="connsiteY842" fmla="*/ 5014901 h 6367455"/>
                <a:gd name="connsiteX843" fmla="*/ 3054313 w 6891715"/>
                <a:gd name="connsiteY843" fmla="*/ 5014269 h 6367455"/>
                <a:gd name="connsiteX844" fmla="*/ 3049868 w 6891715"/>
                <a:gd name="connsiteY844" fmla="*/ 5008581 h 6367455"/>
                <a:gd name="connsiteX845" fmla="*/ 3040342 w 6891715"/>
                <a:gd name="connsiteY845" fmla="*/ 4999101 h 6367455"/>
                <a:gd name="connsiteX846" fmla="*/ 3036850 w 6891715"/>
                <a:gd name="connsiteY846" fmla="*/ 4987725 h 6367455"/>
                <a:gd name="connsiteX847" fmla="*/ 3039072 w 6891715"/>
                <a:gd name="connsiteY847" fmla="*/ 4981405 h 6367455"/>
                <a:gd name="connsiteX848" fmla="*/ 3044788 w 6891715"/>
                <a:gd name="connsiteY848" fmla="*/ 4985829 h 6367455"/>
                <a:gd name="connsiteX849" fmla="*/ 3046058 w 6891715"/>
                <a:gd name="connsiteY849" fmla="*/ 4981405 h 6367455"/>
                <a:gd name="connsiteX850" fmla="*/ 3046058 w 6891715"/>
                <a:gd name="connsiteY850" fmla="*/ 4972241 h 6367455"/>
                <a:gd name="connsiteX851" fmla="*/ 3033675 w 6891715"/>
                <a:gd name="connsiteY851" fmla="*/ 4958022 h 6367455"/>
                <a:gd name="connsiteX852" fmla="*/ 3060662 w 6891715"/>
                <a:gd name="connsiteY852" fmla="*/ 4941876 h 6367455"/>
                <a:gd name="connsiteX853" fmla="*/ 3066377 w 6891715"/>
                <a:gd name="connsiteY853" fmla="*/ 4941876 h 6367455"/>
                <a:gd name="connsiteX854" fmla="*/ 3081300 w 6891715"/>
                <a:gd name="connsiteY854" fmla="*/ 4964101 h 6367455"/>
                <a:gd name="connsiteX855" fmla="*/ 3086062 w 6891715"/>
                <a:gd name="connsiteY855" fmla="*/ 4968228 h 6367455"/>
                <a:gd name="connsiteX856" fmla="*/ 3081935 w 6891715"/>
                <a:gd name="connsiteY856" fmla="*/ 4974578 h 6367455"/>
                <a:gd name="connsiteX857" fmla="*/ 3089872 w 6891715"/>
                <a:gd name="connsiteY857" fmla="*/ 4983786 h 6367455"/>
                <a:gd name="connsiteX858" fmla="*/ 3097175 w 6891715"/>
                <a:gd name="connsiteY858" fmla="*/ 4999026 h 6367455"/>
                <a:gd name="connsiteX859" fmla="*/ 3094317 w 6891715"/>
                <a:gd name="connsiteY859" fmla="*/ 4994263 h 6367455"/>
                <a:gd name="connsiteX860" fmla="*/ 3087967 w 6891715"/>
                <a:gd name="connsiteY860" fmla="*/ 4991406 h 6367455"/>
                <a:gd name="connsiteX861" fmla="*/ 3075902 w 6891715"/>
                <a:gd name="connsiteY861" fmla="*/ 4984738 h 6367455"/>
                <a:gd name="connsiteX862" fmla="*/ 3072092 w 6891715"/>
                <a:gd name="connsiteY862" fmla="*/ 4972673 h 6367455"/>
                <a:gd name="connsiteX863" fmla="*/ 3068917 w 6891715"/>
                <a:gd name="connsiteY863" fmla="*/ 4972038 h 6367455"/>
                <a:gd name="connsiteX864" fmla="*/ 3054312 w 6891715"/>
                <a:gd name="connsiteY864" fmla="*/ 4962196 h 6367455"/>
                <a:gd name="connsiteX865" fmla="*/ 3052725 w 6891715"/>
                <a:gd name="connsiteY865" fmla="*/ 4951083 h 6367455"/>
                <a:gd name="connsiteX866" fmla="*/ 3060662 w 6891715"/>
                <a:gd name="connsiteY866" fmla="*/ 4950448 h 6367455"/>
                <a:gd name="connsiteX867" fmla="*/ 6600872 w 6891715"/>
                <a:gd name="connsiteY867" fmla="*/ 4906095 h 6367455"/>
                <a:gd name="connsiteX868" fmla="*/ 6598649 w 6891715"/>
                <a:gd name="connsiteY868" fmla="*/ 4911492 h 6367455"/>
                <a:gd name="connsiteX869" fmla="*/ 6602058 w 6891715"/>
                <a:gd name="connsiteY869" fmla="*/ 4916735 h 6367455"/>
                <a:gd name="connsiteX870" fmla="*/ 6570401 w 6891715"/>
                <a:gd name="connsiteY870" fmla="*/ 4982451 h 6367455"/>
                <a:gd name="connsiteX871" fmla="*/ 6569434 w 6891715"/>
                <a:gd name="connsiteY871" fmla="*/ 4982283 h 6367455"/>
                <a:gd name="connsiteX872" fmla="*/ 6564036 w 6891715"/>
                <a:gd name="connsiteY872" fmla="*/ 4977839 h 6367455"/>
                <a:gd name="connsiteX873" fmla="*/ 6564354 w 6891715"/>
                <a:gd name="connsiteY873" fmla="*/ 4967363 h 6367455"/>
                <a:gd name="connsiteX874" fmla="*/ 6569752 w 6891715"/>
                <a:gd name="connsiteY874" fmla="*/ 4961332 h 6367455"/>
                <a:gd name="connsiteX875" fmla="*/ 6573563 w 6891715"/>
                <a:gd name="connsiteY875" fmla="*/ 4943237 h 6367455"/>
                <a:gd name="connsiteX876" fmla="*/ 6567212 w 6891715"/>
                <a:gd name="connsiteY876" fmla="*/ 4935936 h 6367455"/>
                <a:gd name="connsiteX877" fmla="*/ 6568799 w 6891715"/>
                <a:gd name="connsiteY877" fmla="*/ 4924190 h 6367455"/>
                <a:gd name="connsiteX878" fmla="*/ 6582772 w 6891715"/>
                <a:gd name="connsiteY878" fmla="*/ 4909905 h 6367455"/>
                <a:gd name="connsiteX879" fmla="*/ 4951102 w 6891715"/>
                <a:gd name="connsiteY879" fmla="*/ 4806942 h 6367455"/>
                <a:gd name="connsiteX880" fmla="*/ 4954554 w 6891715"/>
                <a:gd name="connsiteY880" fmla="*/ 4813479 h 6367455"/>
                <a:gd name="connsiteX881" fmla="*/ 4953518 w 6891715"/>
                <a:gd name="connsiteY881" fmla="*/ 4818055 h 6367455"/>
                <a:gd name="connsiteX882" fmla="*/ 4946616 w 6891715"/>
                <a:gd name="connsiteY882" fmla="*/ 4810210 h 6367455"/>
                <a:gd name="connsiteX883" fmla="*/ 5054566 w 6891715"/>
                <a:gd name="connsiteY883" fmla="*/ 4779954 h 6367455"/>
                <a:gd name="connsiteX884" fmla="*/ 5046311 w 6891715"/>
                <a:gd name="connsiteY884" fmla="*/ 4792539 h 6367455"/>
                <a:gd name="connsiteX885" fmla="*/ 5039961 w 6891715"/>
                <a:gd name="connsiteY885" fmla="*/ 4814879 h 6367455"/>
                <a:gd name="connsiteX886" fmla="*/ 5029166 w 6891715"/>
                <a:gd name="connsiteY886" fmla="*/ 4805125 h 6367455"/>
                <a:gd name="connsiteX887" fmla="*/ 5032341 w 6891715"/>
                <a:gd name="connsiteY887" fmla="*/ 4797888 h 6367455"/>
                <a:gd name="connsiteX888" fmla="*/ 5048533 w 6891715"/>
                <a:gd name="connsiteY888" fmla="*/ 4785303 h 6367455"/>
                <a:gd name="connsiteX889" fmla="*/ 4546749 w 6891715"/>
                <a:gd name="connsiteY889" fmla="*/ 4760722 h 6367455"/>
                <a:gd name="connsiteX890" fmla="*/ 4546260 w 6891715"/>
                <a:gd name="connsiteY890" fmla="*/ 4761212 h 6367455"/>
                <a:gd name="connsiteX891" fmla="*/ 4546884 w 6891715"/>
                <a:gd name="connsiteY891" fmla="*/ 4760899 h 6367455"/>
                <a:gd name="connsiteX892" fmla="*/ 5140291 w 6891715"/>
                <a:gd name="connsiteY892" fmla="*/ 4749792 h 6367455"/>
                <a:gd name="connsiteX893" fmla="*/ 5127591 w 6891715"/>
                <a:gd name="connsiteY893" fmla="*/ 4759317 h 6367455"/>
                <a:gd name="connsiteX894" fmla="*/ 5130477 w 6891715"/>
                <a:gd name="connsiteY894" fmla="*/ 4751021 h 6367455"/>
                <a:gd name="connsiteX895" fmla="*/ 6342270 w 6891715"/>
                <a:gd name="connsiteY895" fmla="*/ 4710093 h 6367455"/>
                <a:gd name="connsiteX896" fmla="*/ 6339836 w 6891715"/>
                <a:gd name="connsiteY896" fmla="*/ 4714047 h 6367455"/>
                <a:gd name="connsiteX897" fmla="*/ 6301729 w 6891715"/>
                <a:gd name="connsiteY897" fmla="*/ 4718809 h 6367455"/>
                <a:gd name="connsiteX898" fmla="*/ 6300459 w 6891715"/>
                <a:gd name="connsiteY898" fmla="*/ 4737220 h 6367455"/>
                <a:gd name="connsiteX899" fmla="*/ 6300488 w 6891715"/>
                <a:gd name="connsiteY899" fmla="*/ 4737235 h 6367455"/>
                <a:gd name="connsiteX900" fmla="*/ 6301738 w 6891715"/>
                <a:gd name="connsiteY900" fmla="*/ 4719118 h 6367455"/>
                <a:gd name="connsiteX901" fmla="*/ 6339844 w 6891715"/>
                <a:gd name="connsiteY901" fmla="*/ 4714356 h 6367455"/>
                <a:gd name="connsiteX902" fmla="*/ 6342384 w 6891715"/>
                <a:gd name="connsiteY902" fmla="*/ 4710229 h 6367455"/>
                <a:gd name="connsiteX903" fmla="*/ 1472534 w 6891715"/>
                <a:gd name="connsiteY903" fmla="*/ 4375142 h 6367455"/>
                <a:gd name="connsiteX904" fmla="*/ 1482060 w 6891715"/>
                <a:gd name="connsiteY904" fmla="*/ 4376139 h 6367455"/>
                <a:gd name="connsiteX905" fmla="*/ 1487457 w 6891715"/>
                <a:gd name="connsiteY905" fmla="*/ 4385110 h 6367455"/>
                <a:gd name="connsiteX906" fmla="*/ 1484282 w 6891715"/>
                <a:gd name="connsiteY906" fmla="*/ 4388433 h 6367455"/>
                <a:gd name="connsiteX907" fmla="*/ 1476662 w 6891715"/>
                <a:gd name="connsiteY907" fmla="*/ 4385110 h 6367455"/>
                <a:gd name="connsiteX908" fmla="*/ 1467137 w 6891715"/>
                <a:gd name="connsiteY908" fmla="*/ 4389430 h 6367455"/>
                <a:gd name="connsiteX909" fmla="*/ 1465232 w 6891715"/>
                <a:gd name="connsiteY909" fmla="*/ 4381787 h 6367455"/>
                <a:gd name="connsiteX910" fmla="*/ 1435070 w 6891715"/>
                <a:gd name="connsiteY910" fmla="*/ 4357679 h 6367455"/>
                <a:gd name="connsiteX911" fmla="*/ 1446184 w 6891715"/>
                <a:gd name="connsiteY911" fmla="*/ 4359584 h 6367455"/>
                <a:gd name="connsiteX912" fmla="*/ 1443096 w 6891715"/>
                <a:gd name="connsiteY912" fmla="*/ 4363711 h 6367455"/>
                <a:gd name="connsiteX913" fmla="*/ 1435996 w 6891715"/>
                <a:gd name="connsiteY913" fmla="*/ 4364029 h 6367455"/>
                <a:gd name="connsiteX914" fmla="*/ 1538093 w 6891715"/>
                <a:gd name="connsiteY914" fmla="*/ 4154476 h 6367455"/>
                <a:gd name="connsiteX915" fmla="*/ 1543523 w 6891715"/>
                <a:gd name="connsiteY915" fmla="*/ 4158725 h 6367455"/>
                <a:gd name="connsiteX916" fmla="*/ 1561405 w 6891715"/>
                <a:gd name="connsiteY916" fmla="*/ 4162647 h 6367455"/>
                <a:gd name="connsiteX917" fmla="*/ 1566834 w 6891715"/>
                <a:gd name="connsiteY917" fmla="*/ 4170491 h 6367455"/>
                <a:gd name="connsiteX918" fmla="*/ 1564918 w 6891715"/>
                <a:gd name="connsiteY918" fmla="*/ 4178008 h 6367455"/>
                <a:gd name="connsiteX919" fmla="*/ 1557251 w 6891715"/>
                <a:gd name="connsiteY919" fmla="*/ 4185526 h 6367455"/>
                <a:gd name="connsiteX920" fmla="*/ 1549910 w 6891715"/>
                <a:gd name="connsiteY920" fmla="*/ 4187814 h 6367455"/>
                <a:gd name="connsiteX921" fmla="*/ 1525320 w 6891715"/>
                <a:gd name="connsiteY921" fmla="*/ 4175067 h 6367455"/>
                <a:gd name="connsiteX922" fmla="*/ 1511272 w 6891715"/>
                <a:gd name="connsiteY922" fmla="*/ 4175067 h 6367455"/>
                <a:gd name="connsiteX923" fmla="*/ 1515740 w 6891715"/>
                <a:gd name="connsiteY923" fmla="*/ 4171798 h 6367455"/>
                <a:gd name="connsiteX924" fmla="*/ 2133803 w 6891715"/>
                <a:gd name="connsiteY924" fmla="*/ 3771889 h 6367455"/>
                <a:gd name="connsiteX925" fmla="*/ 2135150 w 6891715"/>
                <a:gd name="connsiteY925" fmla="*/ 3783636 h 6367455"/>
                <a:gd name="connsiteX926" fmla="*/ 2131782 w 6891715"/>
                <a:gd name="connsiteY926" fmla="*/ 3794114 h 6367455"/>
                <a:gd name="connsiteX927" fmla="*/ 2129762 w 6891715"/>
                <a:gd name="connsiteY927" fmla="*/ 3813164 h 6367455"/>
                <a:gd name="connsiteX928" fmla="*/ 2112925 w 6891715"/>
                <a:gd name="connsiteY928" fmla="*/ 3813164 h 6367455"/>
                <a:gd name="connsiteX929" fmla="*/ 2114609 w 6891715"/>
                <a:gd name="connsiteY929" fmla="*/ 3788081 h 6367455"/>
                <a:gd name="connsiteX930" fmla="*/ 2124711 w 6891715"/>
                <a:gd name="connsiteY930" fmla="*/ 3775381 h 6367455"/>
                <a:gd name="connsiteX931" fmla="*/ 2166583 w 6891715"/>
                <a:gd name="connsiteY931" fmla="*/ 3746489 h 6367455"/>
                <a:gd name="connsiteX932" fmla="*/ 2171663 w 6891715"/>
                <a:gd name="connsiteY932" fmla="*/ 3748735 h 6367455"/>
                <a:gd name="connsiteX933" fmla="*/ 2153883 w 6891715"/>
                <a:gd name="connsiteY933" fmla="*/ 3759324 h 6367455"/>
                <a:gd name="connsiteX934" fmla="*/ 2146263 w 6891715"/>
                <a:gd name="connsiteY934" fmla="*/ 3767988 h 6367455"/>
                <a:gd name="connsiteX935" fmla="*/ 2140230 w 6891715"/>
                <a:gd name="connsiteY935" fmla="*/ 3776652 h 6367455"/>
                <a:gd name="connsiteX936" fmla="*/ 2136738 w 6891715"/>
                <a:gd name="connsiteY936" fmla="*/ 3766705 h 6367455"/>
                <a:gd name="connsiteX937" fmla="*/ 2146263 w 6891715"/>
                <a:gd name="connsiteY937" fmla="*/ 3757078 h 6367455"/>
                <a:gd name="connsiteX938" fmla="*/ 1246315 w 6891715"/>
                <a:gd name="connsiteY938" fmla="*/ 3744901 h 6367455"/>
                <a:gd name="connsiteX939" fmla="*/ 1253753 w 6891715"/>
                <a:gd name="connsiteY939" fmla="*/ 3753473 h 6367455"/>
                <a:gd name="connsiteX940" fmla="*/ 1263448 w 6891715"/>
                <a:gd name="connsiteY940" fmla="*/ 3760458 h 6367455"/>
                <a:gd name="connsiteX941" fmla="*/ 1273144 w 6891715"/>
                <a:gd name="connsiteY941" fmla="*/ 3759506 h 6367455"/>
                <a:gd name="connsiteX942" fmla="*/ 1263448 w 6891715"/>
                <a:gd name="connsiteY942" fmla="*/ 3772206 h 6367455"/>
                <a:gd name="connsiteX943" fmla="*/ 1258277 w 6891715"/>
                <a:gd name="connsiteY943" fmla="*/ 3783953 h 6367455"/>
                <a:gd name="connsiteX944" fmla="*/ 1250844 w 6891715"/>
                <a:gd name="connsiteY944" fmla="*/ 3789351 h 6367455"/>
                <a:gd name="connsiteX945" fmla="*/ 1222724 w 6891715"/>
                <a:gd name="connsiteY945" fmla="*/ 3780143 h 6367455"/>
                <a:gd name="connsiteX946" fmla="*/ 1219167 w 6891715"/>
                <a:gd name="connsiteY946" fmla="*/ 3767443 h 6367455"/>
                <a:gd name="connsiteX947" fmla="*/ 1225632 w 6891715"/>
                <a:gd name="connsiteY947" fmla="*/ 3765221 h 6367455"/>
                <a:gd name="connsiteX948" fmla="*/ 1222400 w 6891715"/>
                <a:gd name="connsiteY948" fmla="*/ 3762046 h 6367455"/>
                <a:gd name="connsiteX949" fmla="*/ 1220461 w 6891715"/>
                <a:gd name="connsiteY949" fmla="*/ 3748393 h 6367455"/>
                <a:gd name="connsiteX950" fmla="*/ 2215160 w 6891715"/>
                <a:gd name="connsiteY950" fmla="*/ 3730614 h 6367455"/>
                <a:gd name="connsiteX951" fmla="*/ 2216113 w 6891715"/>
                <a:gd name="connsiteY951" fmla="*/ 3734660 h 6367455"/>
                <a:gd name="connsiteX952" fmla="*/ 2207540 w 6891715"/>
                <a:gd name="connsiteY952" fmla="*/ 3735594 h 6367455"/>
                <a:gd name="connsiteX953" fmla="*/ 2194840 w 6891715"/>
                <a:gd name="connsiteY953" fmla="*/ 3739952 h 6367455"/>
                <a:gd name="connsiteX954" fmla="*/ 2188490 w 6891715"/>
                <a:gd name="connsiteY954" fmla="*/ 3744933 h 6367455"/>
                <a:gd name="connsiteX955" fmla="*/ 2178330 w 6891715"/>
                <a:gd name="connsiteY955" fmla="*/ 3746489 h 6367455"/>
                <a:gd name="connsiteX956" fmla="*/ 2171663 w 6891715"/>
                <a:gd name="connsiteY956" fmla="*/ 3739330 h 6367455"/>
                <a:gd name="connsiteX957" fmla="*/ 2200238 w 6891715"/>
                <a:gd name="connsiteY957" fmla="*/ 3732482 h 6367455"/>
                <a:gd name="connsiteX958" fmla="*/ 2265326 w 6891715"/>
                <a:gd name="connsiteY958" fmla="*/ 3727439 h 6367455"/>
                <a:gd name="connsiteX959" fmla="*/ 2248622 w 6891715"/>
                <a:gd name="connsiteY959" fmla="*/ 3736964 h 6367455"/>
                <a:gd name="connsiteX960" fmla="*/ 2235070 w 6891715"/>
                <a:gd name="connsiteY960" fmla="*/ 3735232 h 6367455"/>
                <a:gd name="connsiteX961" fmla="*/ 2222463 w 6891715"/>
                <a:gd name="connsiteY961" fmla="*/ 3736387 h 6367455"/>
                <a:gd name="connsiteX962" fmla="*/ 2227821 w 6891715"/>
                <a:gd name="connsiteY962" fmla="*/ 3730614 h 6367455"/>
                <a:gd name="connsiteX963" fmla="*/ 2243579 w 6891715"/>
                <a:gd name="connsiteY963" fmla="*/ 3730325 h 6367455"/>
                <a:gd name="connsiteX964" fmla="*/ 2256816 w 6891715"/>
                <a:gd name="connsiteY964" fmla="*/ 3729171 h 6367455"/>
                <a:gd name="connsiteX965" fmla="*/ 2293901 w 6891715"/>
                <a:gd name="connsiteY965" fmla="*/ 3721089 h 6367455"/>
                <a:gd name="connsiteX966" fmla="*/ 2284247 w 6891715"/>
                <a:gd name="connsiteY966" fmla="*/ 3726436 h 6367455"/>
                <a:gd name="connsiteX967" fmla="*/ 2270088 w 6891715"/>
                <a:gd name="connsiteY967" fmla="*/ 3733789 h 6367455"/>
                <a:gd name="connsiteX968" fmla="*/ 2275558 w 6891715"/>
                <a:gd name="connsiteY968" fmla="*/ 3723763 h 6367455"/>
                <a:gd name="connsiteX969" fmla="*/ 2314928 w 6891715"/>
                <a:gd name="connsiteY969" fmla="*/ 3706801 h 6367455"/>
                <a:gd name="connsiteX970" fmla="*/ 2327813 w 6891715"/>
                <a:gd name="connsiteY970" fmla="*/ 3706801 h 6367455"/>
                <a:gd name="connsiteX971" fmla="*/ 2332000 w 6891715"/>
                <a:gd name="connsiteY971" fmla="*/ 3711192 h 6367455"/>
                <a:gd name="connsiteX972" fmla="*/ 2322337 w 6891715"/>
                <a:gd name="connsiteY972" fmla="*/ 3713556 h 6367455"/>
                <a:gd name="connsiteX973" fmla="*/ 2315251 w 6891715"/>
                <a:gd name="connsiteY973" fmla="*/ 3722676 h 6367455"/>
                <a:gd name="connsiteX974" fmla="*/ 2309775 w 6891715"/>
                <a:gd name="connsiteY974" fmla="*/ 3715921 h 6367455"/>
                <a:gd name="connsiteX975" fmla="*/ 2362163 w 6891715"/>
                <a:gd name="connsiteY975" fmla="*/ 3689339 h 6367455"/>
                <a:gd name="connsiteX976" fmla="*/ 2358194 w 6891715"/>
                <a:gd name="connsiteY976" fmla="*/ 3694310 h 6367455"/>
                <a:gd name="connsiteX977" fmla="*/ 2338350 w 6891715"/>
                <a:gd name="connsiteY977" fmla="*/ 3700452 h 6367455"/>
                <a:gd name="connsiteX978" fmla="*/ 2351579 w 6891715"/>
                <a:gd name="connsiteY978" fmla="*/ 3693433 h 6367455"/>
                <a:gd name="connsiteX979" fmla="*/ 2392325 w 6891715"/>
                <a:gd name="connsiteY979" fmla="*/ 3682989 h 6367455"/>
                <a:gd name="connsiteX980" fmla="*/ 2388983 w 6891715"/>
                <a:gd name="connsiteY980" fmla="*/ 3687752 h 6367455"/>
                <a:gd name="connsiteX981" fmla="*/ 2373275 w 6891715"/>
                <a:gd name="connsiteY981" fmla="*/ 3685187 h 6367455"/>
                <a:gd name="connsiteX982" fmla="*/ 2415017 w 6891715"/>
                <a:gd name="connsiteY982" fmla="*/ 3681401 h 6367455"/>
                <a:gd name="connsiteX983" fmla="*/ 2422488 w 6891715"/>
                <a:gd name="connsiteY983" fmla="*/ 3682866 h 6367455"/>
                <a:gd name="connsiteX984" fmla="*/ 2406613 w 6891715"/>
                <a:gd name="connsiteY984" fmla="*/ 3684576 h 6367455"/>
                <a:gd name="connsiteX985" fmla="*/ 2985194 w 6891715"/>
                <a:gd name="connsiteY985" fmla="*/ 3619489 h 6367455"/>
                <a:gd name="connsiteX986" fmla="*/ 3001933 w 6891715"/>
                <a:gd name="connsiteY986" fmla="*/ 3643179 h 6367455"/>
                <a:gd name="connsiteX987" fmla="*/ 3012555 w 6891715"/>
                <a:gd name="connsiteY987" fmla="*/ 3653563 h 6367455"/>
                <a:gd name="connsiteX988" fmla="*/ 3031868 w 6891715"/>
                <a:gd name="connsiteY988" fmla="*/ 3655835 h 6367455"/>
                <a:gd name="connsiteX989" fmla="*/ 3043778 w 6891715"/>
                <a:gd name="connsiteY989" fmla="*/ 3654212 h 6367455"/>
                <a:gd name="connsiteX990" fmla="*/ 3041525 w 6891715"/>
                <a:gd name="connsiteY990" fmla="*/ 3658756 h 6367455"/>
                <a:gd name="connsiteX991" fmla="*/ 3047963 w 6891715"/>
                <a:gd name="connsiteY991" fmla="*/ 3678227 h 6367455"/>
                <a:gd name="connsiteX992" fmla="*/ 3036375 w 6891715"/>
                <a:gd name="connsiteY992" fmla="*/ 3670438 h 6367455"/>
                <a:gd name="connsiteX993" fmla="*/ 3022212 w 6891715"/>
                <a:gd name="connsiteY993" fmla="*/ 3667518 h 6367455"/>
                <a:gd name="connsiteX994" fmla="*/ 3011589 w 6891715"/>
                <a:gd name="connsiteY994" fmla="*/ 3675306 h 6367455"/>
                <a:gd name="connsiteX995" fmla="*/ 3000645 w 6891715"/>
                <a:gd name="connsiteY995" fmla="*/ 3667518 h 6367455"/>
                <a:gd name="connsiteX996" fmla="*/ 3000001 w 6891715"/>
                <a:gd name="connsiteY996" fmla="*/ 3667193 h 6367455"/>
                <a:gd name="connsiteX997" fmla="*/ 2997426 w 6891715"/>
                <a:gd name="connsiteY997" fmla="*/ 3665895 h 6367455"/>
                <a:gd name="connsiteX998" fmla="*/ 2995495 w 6891715"/>
                <a:gd name="connsiteY998" fmla="*/ 3663624 h 6367455"/>
                <a:gd name="connsiteX999" fmla="*/ 2994529 w 6891715"/>
                <a:gd name="connsiteY999" fmla="*/ 3662650 h 6367455"/>
                <a:gd name="connsiteX1000" fmla="*/ 2994207 w 6891715"/>
                <a:gd name="connsiteY1000" fmla="*/ 3661027 h 6367455"/>
                <a:gd name="connsiteX1001" fmla="*/ 2995173 w 6891715"/>
                <a:gd name="connsiteY1001" fmla="*/ 3651292 h 6367455"/>
                <a:gd name="connsiteX1002" fmla="*/ 2995495 w 6891715"/>
                <a:gd name="connsiteY1002" fmla="*/ 3644152 h 6367455"/>
                <a:gd name="connsiteX1003" fmla="*/ 2987770 w 6891715"/>
                <a:gd name="connsiteY1003" fmla="*/ 3639934 h 6367455"/>
                <a:gd name="connsiteX1004" fmla="*/ 2978113 w 6891715"/>
                <a:gd name="connsiteY1004" fmla="*/ 3632145 h 6367455"/>
                <a:gd name="connsiteX1005" fmla="*/ 720699 w 6891715"/>
                <a:gd name="connsiteY1005" fmla="*/ 3606789 h 6367455"/>
                <a:gd name="connsiteX1006" fmla="*/ 731812 w 6891715"/>
                <a:gd name="connsiteY1006" fmla="*/ 3609057 h 6367455"/>
                <a:gd name="connsiteX1007" fmla="*/ 730831 w 6891715"/>
                <a:gd name="connsiteY1007" fmla="*/ 3622664 h 6367455"/>
                <a:gd name="connsiteX1008" fmla="*/ 721027 w 6891715"/>
                <a:gd name="connsiteY1008" fmla="*/ 3617480 h 6367455"/>
                <a:gd name="connsiteX1009" fmla="*/ 720699 w 6891715"/>
                <a:gd name="connsiteY1009" fmla="*/ 3606789 h 6367455"/>
                <a:gd name="connsiteX1010" fmla="*/ 1246157 w 6891715"/>
                <a:gd name="connsiteY1010" fmla="*/ 3590917 h 6367455"/>
                <a:gd name="connsiteX1011" fmla="*/ 1252507 w 6891715"/>
                <a:gd name="connsiteY1011" fmla="*/ 3593139 h 6367455"/>
                <a:gd name="connsiteX1012" fmla="*/ 1244887 w 6891715"/>
                <a:gd name="connsiteY1012" fmla="*/ 3604569 h 6367455"/>
                <a:gd name="connsiteX1013" fmla="*/ 1247109 w 6891715"/>
                <a:gd name="connsiteY1013" fmla="*/ 3615999 h 6367455"/>
                <a:gd name="connsiteX1014" fmla="*/ 1242030 w 6891715"/>
                <a:gd name="connsiteY1014" fmla="*/ 3631874 h 6367455"/>
                <a:gd name="connsiteX1015" fmla="*/ 1231552 w 6891715"/>
                <a:gd name="connsiteY1015" fmla="*/ 3641399 h 6367455"/>
                <a:gd name="connsiteX1016" fmla="*/ 1216630 w 6891715"/>
                <a:gd name="connsiteY1016" fmla="*/ 3640764 h 6367455"/>
                <a:gd name="connsiteX1017" fmla="*/ 1208057 w 6891715"/>
                <a:gd name="connsiteY1017" fmla="*/ 3644892 h 6367455"/>
                <a:gd name="connsiteX1018" fmla="*/ 1208057 w 6891715"/>
                <a:gd name="connsiteY1018" fmla="*/ 3636637 h 6367455"/>
                <a:gd name="connsiteX1019" fmla="*/ 1218852 w 6891715"/>
                <a:gd name="connsiteY1019" fmla="*/ 3627112 h 6367455"/>
                <a:gd name="connsiteX1020" fmla="*/ 1229012 w 6891715"/>
                <a:gd name="connsiteY1020" fmla="*/ 3599489 h 6367455"/>
                <a:gd name="connsiteX1021" fmla="*/ 2722963 w 6891715"/>
                <a:gd name="connsiteY1021" fmla="*/ 3559164 h 6367455"/>
                <a:gd name="connsiteX1022" fmla="*/ 2736813 w 6891715"/>
                <a:gd name="connsiteY1022" fmla="*/ 3571070 h 6367455"/>
                <a:gd name="connsiteX1023" fmla="*/ 2734558 w 6891715"/>
                <a:gd name="connsiteY1023" fmla="*/ 3579759 h 6367455"/>
                <a:gd name="connsiteX1024" fmla="*/ 2724251 w 6891715"/>
                <a:gd name="connsiteY1024" fmla="*/ 3582977 h 6367455"/>
                <a:gd name="connsiteX1025" fmla="*/ 2714588 w 6891715"/>
                <a:gd name="connsiteY1025" fmla="*/ 3577506 h 6367455"/>
                <a:gd name="connsiteX1026" fmla="*/ 2715232 w 6891715"/>
                <a:gd name="connsiteY1026" fmla="*/ 3560773 h 6367455"/>
                <a:gd name="connsiteX1027" fmla="*/ 2492338 w 6891715"/>
                <a:gd name="connsiteY1027" fmla="*/ 3549639 h 6367455"/>
                <a:gd name="connsiteX1028" fmla="*/ 2485435 w 6891715"/>
                <a:gd name="connsiteY1028" fmla="*/ 3560752 h 6367455"/>
                <a:gd name="connsiteX1029" fmla="*/ 2484400 w 6891715"/>
                <a:gd name="connsiteY1029" fmla="*/ 3551741 h 6367455"/>
                <a:gd name="connsiteX1030" fmla="*/ 2463763 w 6891715"/>
                <a:gd name="connsiteY1030" fmla="*/ 3543289 h 6367455"/>
                <a:gd name="connsiteX1031" fmla="*/ 2473288 w 6891715"/>
                <a:gd name="connsiteY1031" fmla="*/ 3549484 h 6367455"/>
                <a:gd name="connsiteX1032" fmla="*/ 2469760 w 6891715"/>
                <a:gd name="connsiteY1032" fmla="*/ 3555989 h 6367455"/>
                <a:gd name="connsiteX1033" fmla="*/ 2922455 w 6891715"/>
                <a:gd name="connsiteY1033" fmla="*/ 3533764 h 6367455"/>
                <a:gd name="connsiteX1034" fmla="*/ 2937199 w 6891715"/>
                <a:gd name="connsiteY1034" fmla="*/ 3536647 h 6367455"/>
                <a:gd name="connsiteX1035" fmla="*/ 2937199 w 6891715"/>
                <a:gd name="connsiteY1035" fmla="*/ 3548500 h 6367455"/>
                <a:gd name="connsiteX1036" fmla="*/ 2943473 w 6891715"/>
                <a:gd name="connsiteY1036" fmla="*/ 3553946 h 6367455"/>
                <a:gd name="connsiteX1037" fmla="*/ 2956021 w 6891715"/>
                <a:gd name="connsiteY1037" fmla="*/ 3552665 h 6367455"/>
                <a:gd name="connsiteX1038" fmla="*/ 2961354 w 6891715"/>
                <a:gd name="connsiteY1038" fmla="*/ 3560033 h 6367455"/>
                <a:gd name="connsiteX1039" fmla="*/ 2959158 w 6891715"/>
                <a:gd name="connsiteY1039" fmla="*/ 3566440 h 6367455"/>
                <a:gd name="connsiteX1040" fmla="*/ 2953825 w 6891715"/>
                <a:gd name="connsiteY1040" fmla="*/ 3573808 h 6367455"/>
                <a:gd name="connsiteX1041" fmla="*/ 2960099 w 6891715"/>
                <a:gd name="connsiteY1041" fmla="*/ 3577011 h 6367455"/>
                <a:gd name="connsiteX1042" fmla="*/ 2967001 w 6891715"/>
                <a:gd name="connsiteY1042" fmla="*/ 3589825 h 6367455"/>
                <a:gd name="connsiteX1043" fmla="*/ 2960727 w 6891715"/>
                <a:gd name="connsiteY1043" fmla="*/ 3595271 h 6367455"/>
                <a:gd name="connsiteX1044" fmla="*/ 2952257 w 6891715"/>
                <a:gd name="connsiteY1044" fmla="*/ 3591106 h 6367455"/>
                <a:gd name="connsiteX1045" fmla="*/ 2943787 w 6891715"/>
                <a:gd name="connsiteY1045" fmla="*/ 3589825 h 6367455"/>
                <a:gd name="connsiteX1046" fmla="*/ 2939709 w 6891715"/>
                <a:gd name="connsiteY1046" fmla="*/ 3595591 h 6367455"/>
                <a:gd name="connsiteX1047" fmla="*/ 2936572 w 6891715"/>
                <a:gd name="connsiteY1047" fmla="*/ 3600397 h 6367455"/>
                <a:gd name="connsiteX1048" fmla="*/ 2933435 w 6891715"/>
                <a:gd name="connsiteY1048" fmla="*/ 3603920 h 6367455"/>
                <a:gd name="connsiteX1049" fmla="*/ 2932180 w 6891715"/>
                <a:gd name="connsiteY1049" fmla="*/ 3604882 h 6367455"/>
                <a:gd name="connsiteX1050" fmla="*/ 2931239 w 6891715"/>
                <a:gd name="connsiteY1050" fmla="*/ 3605202 h 6367455"/>
                <a:gd name="connsiteX1051" fmla="*/ 2930612 w 6891715"/>
                <a:gd name="connsiteY1051" fmla="*/ 3605202 h 6367455"/>
                <a:gd name="connsiteX1052" fmla="*/ 2929357 w 6891715"/>
                <a:gd name="connsiteY1052" fmla="*/ 3605202 h 6367455"/>
                <a:gd name="connsiteX1053" fmla="*/ 2928416 w 6891715"/>
                <a:gd name="connsiteY1053" fmla="*/ 3604561 h 6367455"/>
                <a:gd name="connsiteX1054" fmla="*/ 2928102 w 6891715"/>
                <a:gd name="connsiteY1054" fmla="*/ 3603920 h 6367455"/>
                <a:gd name="connsiteX1055" fmla="*/ 2914613 w 6891715"/>
                <a:gd name="connsiteY1055" fmla="*/ 3592388 h 6367455"/>
                <a:gd name="connsiteX1056" fmla="*/ 2918691 w 6891715"/>
                <a:gd name="connsiteY1056" fmla="*/ 3582777 h 6367455"/>
                <a:gd name="connsiteX1057" fmla="*/ 2924024 w 6891715"/>
                <a:gd name="connsiteY1057" fmla="*/ 3576370 h 6367455"/>
                <a:gd name="connsiteX1058" fmla="*/ 2919318 w 6891715"/>
                <a:gd name="connsiteY1058" fmla="*/ 3566760 h 6367455"/>
                <a:gd name="connsiteX1059" fmla="*/ 2925592 w 6891715"/>
                <a:gd name="connsiteY1059" fmla="*/ 3562595 h 6367455"/>
                <a:gd name="connsiteX1060" fmla="*/ 2936258 w 6891715"/>
                <a:gd name="connsiteY1060" fmla="*/ 3572206 h 6367455"/>
                <a:gd name="connsiteX1061" fmla="*/ 2945669 w 6891715"/>
                <a:gd name="connsiteY1061" fmla="*/ 3569002 h 6367455"/>
                <a:gd name="connsiteX1062" fmla="*/ 2946610 w 6891715"/>
                <a:gd name="connsiteY1062" fmla="*/ 3561314 h 6367455"/>
                <a:gd name="connsiteX1063" fmla="*/ 2931866 w 6891715"/>
                <a:gd name="connsiteY1063" fmla="*/ 3551703 h 6367455"/>
                <a:gd name="connsiteX1064" fmla="*/ 2918377 w 6891715"/>
                <a:gd name="connsiteY1064" fmla="*/ 3550102 h 6367455"/>
                <a:gd name="connsiteX1065" fmla="*/ 2917122 w 6891715"/>
                <a:gd name="connsiteY1065" fmla="*/ 3541452 h 6367455"/>
                <a:gd name="connsiteX1066" fmla="*/ 2474421 w 6891715"/>
                <a:gd name="connsiteY1066" fmla="*/ 3527414 h 6367455"/>
                <a:gd name="connsiteX1067" fmla="*/ 2483607 w 6891715"/>
                <a:gd name="connsiteY1067" fmla="*/ 3527414 h 6367455"/>
                <a:gd name="connsiteX1068" fmla="*/ 2485988 w 6891715"/>
                <a:gd name="connsiteY1068" fmla="*/ 3538409 h 6367455"/>
                <a:gd name="connsiteX1069" fmla="*/ 2479524 w 6891715"/>
                <a:gd name="connsiteY1069" fmla="*/ 3544877 h 6367455"/>
                <a:gd name="connsiteX1070" fmla="*/ 2471700 w 6891715"/>
                <a:gd name="connsiteY1070" fmla="*/ 3536145 h 6367455"/>
                <a:gd name="connsiteX1071" fmla="*/ 2643150 w 6891715"/>
                <a:gd name="connsiteY1071" fmla="*/ 3494076 h 6367455"/>
                <a:gd name="connsiteX1072" fmla="*/ 2665375 w 6891715"/>
                <a:gd name="connsiteY1072" fmla="*/ 3502206 h 6367455"/>
                <a:gd name="connsiteX1073" fmla="*/ 2662200 w 6891715"/>
                <a:gd name="connsiteY1073" fmla="*/ 3514714 h 6367455"/>
                <a:gd name="connsiteX1074" fmla="*/ 2649500 w 6891715"/>
                <a:gd name="connsiteY1074" fmla="*/ 3510649 h 6367455"/>
                <a:gd name="connsiteX1075" fmla="*/ 2724430 w 6891715"/>
                <a:gd name="connsiteY1075" fmla="*/ 3492489 h 6367455"/>
                <a:gd name="connsiteX1076" fmla="*/ 2735543 w 6891715"/>
                <a:gd name="connsiteY1076" fmla="*/ 3498204 h 6367455"/>
                <a:gd name="connsiteX1077" fmla="*/ 2744115 w 6891715"/>
                <a:gd name="connsiteY1077" fmla="*/ 3502331 h 6367455"/>
                <a:gd name="connsiteX1078" fmla="*/ 2748878 w 6891715"/>
                <a:gd name="connsiteY1078" fmla="*/ 3504871 h 6367455"/>
                <a:gd name="connsiteX1079" fmla="*/ 2751100 w 6891715"/>
                <a:gd name="connsiteY1079" fmla="*/ 3505189 h 6367455"/>
                <a:gd name="connsiteX1080" fmla="*/ 2753958 w 6891715"/>
                <a:gd name="connsiteY1080" fmla="*/ 3505189 h 6367455"/>
                <a:gd name="connsiteX1081" fmla="*/ 2761260 w 6891715"/>
                <a:gd name="connsiteY1081" fmla="*/ 3505189 h 6367455"/>
                <a:gd name="connsiteX1082" fmla="*/ 2768880 w 6891715"/>
                <a:gd name="connsiteY1082" fmla="*/ 3505506 h 6367455"/>
                <a:gd name="connsiteX1083" fmla="*/ 2771738 w 6891715"/>
                <a:gd name="connsiteY1083" fmla="*/ 3505824 h 6367455"/>
                <a:gd name="connsiteX1084" fmla="*/ 2773325 w 6891715"/>
                <a:gd name="connsiteY1084" fmla="*/ 3506776 h 6367455"/>
                <a:gd name="connsiteX1085" fmla="*/ 2774595 w 6891715"/>
                <a:gd name="connsiteY1085" fmla="*/ 3508046 h 6367455"/>
                <a:gd name="connsiteX1086" fmla="*/ 2775548 w 6891715"/>
                <a:gd name="connsiteY1086" fmla="*/ 3510269 h 6367455"/>
                <a:gd name="connsiteX1087" fmla="*/ 2776183 w 6891715"/>
                <a:gd name="connsiteY1087" fmla="*/ 3512809 h 6367455"/>
                <a:gd name="connsiteX1088" fmla="*/ 2776818 w 6891715"/>
                <a:gd name="connsiteY1088" fmla="*/ 3515349 h 6367455"/>
                <a:gd name="connsiteX1089" fmla="*/ 2777770 w 6891715"/>
                <a:gd name="connsiteY1089" fmla="*/ 3520429 h 6367455"/>
                <a:gd name="connsiteX1090" fmla="*/ 2778088 w 6891715"/>
                <a:gd name="connsiteY1090" fmla="*/ 3522651 h 6367455"/>
                <a:gd name="connsiteX1091" fmla="*/ 2784438 w 6891715"/>
                <a:gd name="connsiteY1091" fmla="*/ 3536939 h 6367455"/>
                <a:gd name="connsiteX1092" fmla="*/ 2762213 w 6891715"/>
                <a:gd name="connsiteY1092" fmla="*/ 3536304 h 6367455"/>
                <a:gd name="connsiteX1093" fmla="*/ 2744115 w 6891715"/>
                <a:gd name="connsiteY1093" fmla="*/ 3536304 h 6367455"/>
                <a:gd name="connsiteX1094" fmla="*/ 2737765 w 6891715"/>
                <a:gd name="connsiteY1094" fmla="*/ 3529319 h 6367455"/>
                <a:gd name="connsiteX1095" fmla="*/ 2713317 w 6891715"/>
                <a:gd name="connsiteY1095" fmla="*/ 3520746 h 6367455"/>
                <a:gd name="connsiteX1096" fmla="*/ 2713317 w 6891715"/>
                <a:gd name="connsiteY1096" fmla="*/ 3513761 h 6367455"/>
                <a:gd name="connsiteX1097" fmla="*/ 2728240 w 6891715"/>
                <a:gd name="connsiteY1097" fmla="*/ 3512174 h 6367455"/>
                <a:gd name="connsiteX1098" fmla="*/ 2713317 w 6891715"/>
                <a:gd name="connsiteY1098" fmla="*/ 3502014 h 6367455"/>
                <a:gd name="connsiteX1099" fmla="*/ 2713000 w 6891715"/>
                <a:gd name="connsiteY1099" fmla="*/ 3495664 h 6367455"/>
                <a:gd name="connsiteX1100" fmla="*/ 2782388 w 6891715"/>
                <a:gd name="connsiteY1100" fmla="*/ 3486139 h 6367455"/>
                <a:gd name="connsiteX1101" fmla="*/ 2791163 w 6891715"/>
                <a:gd name="connsiteY1101" fmla="*/ 3498169 h 6367455"/>
                <a:gd name="connsiteX1102" fmla="*/ 2801888 w 6891715"/>
                <a:gd name="connsiteY1102" fmla="*/ 3491666 h 6367455"/>
                <a:gd name="connsiteX1103" fmla="*/ 2816188 w 6891715"/>
                <a:gd name="connsiteY1103" fmla="*/ 3506623 h 6367455"/>
                <a:gd name="connsiteX1104" fmla="*/ 2806113 w 6891715"/>
                <a:gd name="connsiteY1104" fmla="*/ 3520605 h 6367455"/>
                <a:gd name="connsiteX1105" fmla="*/ 2798963 w 6891715"/>
                <a:gd name="connsiteY1105" fmla="*/ 3530359 h 6367455"/>
                <a:gd name="connsiteX1106" fmla="*/ 2791488 w 6891715"/>
                <a:gd name="connsiteY1106" fmla="*/ 3540114 h 6367455"/>
                <a:gd name="connsiteX1107" fmla="*/ 2784663 w 6891715"/>
                <a:gd name="connsiteY1107" fmla="*/ 3519955 h 6367455"/>
                <a:gd name="connsiteX1108" fmla="*/ 2787913 w 6891715"/>
                <a:gd name="connsiteY1108" fmla="*/ 3512151 h 6367455"/>
                <a:gd name="connsiteX1109" fmla="*/ 2774913 w 6891715"/>
                <a:gd name="connsiteY1109" fmla="*/ 3487765 h 6367455"/>
                <a:gd name="connsiteX1110" fmla="*/ 2829351 w 6891715"/>
                <a:gd name="connsiteY1110" fmla="*/ 3475026 h 6367455"/>
                <a:gd name="connsiteX1111" fmla="*/ 2856571 w 6891715"/>
                <a:gd name="connsiteY1111" fmla="*/ 3483401 h 6367455"/>
                <a:gd name="connsiteX1112" fmla="*/ 2860638 w 6891715"/>
                <a:gd name="connsiteY1112" fmla="*/ 3490226 h 6367455"/>
                <a:gd name="connsiteX1113" fmla="*/ 2848123 w 6891715"/>
                <a:gd name="connsiteY1113" fmla="*/ 3488675 h 6367455"/>
                <a:gd name="connsiteX1114" fmla="*/ 2837798 w 6891715"/>
                <a:gd name="connsiteY1114" fmla="*/ 3492708 h 6367455"/>
                <a:gd name="connsiteX1115" fmla="*/ 2828725 w 6891715"/>
                <a:gd name="connsiteY1115" fmla="*/ 3502014 h 6367455"/>
                <a:gd name="connsiteX1116" fmla="*/ 2817775 w 6891715"/>
                <a:gd name="connsiteY1116" fmla="*/ 3492708 h 6367455"/>
                <a:gd name="connsiteX1117" fmla="*/ 2834670 w 6891715"/>
                <a:gd name="connsiteY1117" fmla="*/ 3485573 h 6367455"/>
                <a:gd name="connsiteX1118" fmla="*/ 2682838 w 6891715"/>
                <a:gd name="connsiteY1118" fmla="*/ 3473439 h 6367455"/>
                <a:gd name="connsiteX1119" fmla="*/ 2673630 w 6891715"/>
                <a:gd name="connsiteY1119" fmla="*/ 3492489 h 6367455"/>
                <a:gd name="connsiteX1120" fmla="*/ 2670138 w 6891715"/>
                <a:gd name="connsiteY1120" fmla="*/ 3482964 h 6367455"/>
                <a:gd name="connsiteX1121" fmla="*/ 2591080 w 6891715"/>
                <a:gd name="connsiteY1121" fmla="*/ 3467089 h 6367455"/>
                <a:gd name="connsiteX1122" fmla="*/ 2613622 w 6891715"/>
                <a:gd name="connsiteY1122" fmla="*/ 3486353 h 6367455"/>
                <a:gd name="connsiteX1123" fmla="*/ 2614575 w 6891715"/>
                <a:gd name="connsiteY1123" fmla="*/ 3495822 h 6367455"/>
                <a:gd name="connsiteX1124" fmla="*/ 2607590 w 6891715"/>
                <a:gd name="connsiteY1124" fmla="*/ 3513127 h 6367455"/>
                <a:gd name="connsiteX1125" fmla="*/ 2592667 w 6891715"/>
                <a:gd name="connsiteY1125" fmla="*/ 3501699 h 6367455"/>
                <a:gd name="connsiteX1126" fmla="*/ 2593302 w 6891715"/>
                <a:gd name="connsiteY1126" fmla="*/ 3495169 h 6367455"/>
                <a:gd name="connsiteX1127" fmla="*/ 2589175 w 6891715"/>
                <a:gd name="connsiteY1127" fmla="*/ 3480802 h 6367455"/>
                <a:gd name="connsiteX1128" fmla="*/ 2594255 w 6891715"/>
                <a:gd name="connsiteY1128" fmla="*/ 3479823 h 6367455"/>
                <a:gd name="connsiteX1129" fmla="*/ 2706015 w 6891715"/>
                <a:gd name="connsiteY1129" fmla="*/ 3457564 h 6367455"/>
                <a:gd name="connsiteX1130" fmla="*/ 2706650 w 6891715"/>
                <a:gd name="connsiteY1130" fmla="*/ 3471153 h 6367455"/>
                <a:gd name="connsiteX1131" fmla="*/ 2699030 w 6891715"/>
                <a:gd name="connsiteY1131" fmla="*/ 3490747 h 6367455"/>
                <a:gd name="connsiteX1132" fmla="*/ 2687917 w 6891715"/>
                <a:gd name="connsiteY1132" fmla="*/ 3516346 h 6367455"/>
                <a:gd name="connsiteX1133" fmla="*/ 2680297 w 6891715"/>
                <a:gd name="connsiteY1133" fmla="*/ 3525827 h 6367455"/>
                <a:gd name="connsiteX1134" fmla="*/ 2678075 w 6891715"/>
                <a:gd name="connsiteY1134" fmla="*/ 3512237 h 6367455"/>
                <a:gd name="connsiteX1135" fmla="*/ 2680297 w 6891715"/>
                <a:gd name="connsiteY1135" fmla="*/ 3496436 h 6367455"/>
                <a:gd name="connsiteX1136" fmla="*/ 2688552 w 6891715"/>
                <a:gd name="connsiteY1136" fmla="*/ 3480634 h 6367455"/>
                <a:gd name="connsiteX1137" fmla="*/ 2475289 w 6891715"/>
                <a:gd name="connsiteY1137" fmla="*/ 3449626 h 6367455"/>
                <a:gd name="connsiteX1138" fmla="*/ 2478050 w 6891715"/>
                <a:gd name="connsiteY1138" fmla="*/ 3458932 h 6367455"/>
                <a:gd name="connsiteX1139" fmla="*/ 2477222 w 6891715"/>
                <a:gd name="connsiteY1139" fmla="*/ 3468238 h 6367455"/>
                <a:gd name="connsiteX1140" fmla="*/ 2471700 w 6891715"/>
                <a:gd name="connsiteY1140" fmla="*/ 3476614 h 6367455"/>
                <a:gd name="connsiteX1141" fmla="*/ 2471700 w 6891715"/>
                <a:gd name="connsiteY1141" fmla="*/ 3466377 h 6367455"/>
                <a:gd name="connsiteX1142" fmla="*/ 967714 w 6891715"/>
                <a:gd name="connsiteY1142" fmla="*/ 3435339 h 6367455"/>
                <a:gd name="connsiteX1143" fmla="*/ 989940 w 6891715"/>
                <a:gd name="connsiteY1143" fmla="*/ 3455054 h 6367455"/>
                <a:gd name="connsiteX1144" fmla="*/ 985812 w 6891715"/>
                <a:gd name="connsiteY1144" fmla="*/ 3462368 h 6367455"/>
                <a:gd name="connsiteX1145" fmla="*/ 968032 w 6891715"/>
                <a:gd name="connsiteY1145" fmla="*/ 3473180 h 6367455"/>
                <a:gd name="connsiteX1146" fmla="*/ 962634 w 6891715"/>
                <a:gd name="connsiteY1146" fmla="*/ 3489079 h 6367455"/>
                <a:gd name="connsiteX1147" fmla="*/ 967080 w 6891715"/>
                <a:gd name="connsiteY1147" fmla="*/ 3491305 h 6367455"/>
                <a:gd name="connsiteX1148" fmla="*/ 958824 w 6891715"/>
                <a:gd name="connsiteY1148" fmla="*/ 3496075 h 6367455"/>
                <a:gd name="connsiteX1149" fmla="*/ 959459 w 6891715"/>
                <a:gd name="connsiteY1149" fmla="*/ 3513883 h 6367455"/>
                <a:gd name="connsiteX1150" fmla="*/ 958921 w 6891715"/>
                <a:gd name="connsiteY1150" fmla="*/ 3514329 h 6367455"/>
                <a:gd name="connsiteX1151" fmla="*/ 960134 w 6891715"/>
                <a:gd name="connsiteY1151" fmla="*/ 3514827 h 6367455"/>
                <a:gd name="connsiteX1152" fmla="*/ 960018 w 6891715"/>
                <a:gd name="connsiteY1152" fmla="*/ 3496616 h 6367455"/>
                <a:gd name="connsiteX1153" fmla="*/ 968262 w 6891715"/>
                <a:gd name="connsiteY1153" fmla="*/ 3491854 h 6367455"/>
                <a:gd name="connsiteX1154" fmla="*/ 983166 w 6891715"/>
                <a:gd name="connsiteY1154" fmla="*/ 3482329 h 6367455"/>
                <a:gd name="connsiteX1155" fmla="*/ 991410 w 6891715"/>
                <a:gd name="connsiteY1155" fmla="*/ 3468359 h 6367455"/>
                <a:gd name="connsiteX1156" fmla="*/ 995838 w 6891715"/>
                <a:gd name="connsiteY1156" fmla="*/ 3472804 h 6367455"/>
                <a:gd name="connsiteX1157" fmla="*/ 1009154 w 6891715"/>
                <a:gd name="connsiteY1157" fmla="*/ 3465819 h 6367455"/>
                <a:gd name="connsiteX1158" fmla="*/ 1019621 w 6891715"/>
                <a:gd name="connsiteY1158" fmla="*/ 3457564 h 6367455"/>
                <a:gd name="connsiteX1159" fmla="*/ 1064328 w 6891715"/>
                <a:gd name="connsiteY1159" fmla="*/ 3458199 h 6367455"/>
                <a:gd name="connsiteX1160" fmla="*/ 1077011 w 6891715"/>
                <a:gd name="connsiteY1160" fmla="*/ 3466771 h 6367455"/>
                <a:gd name="connsiteX1161" fmla="*/ 1089060 w 6891715"/>
                <a:gd name="connsiteY1161" fmla="*/ 3499156 h 6367455"/>
                <a:gd name="connsiteX1162" fmla="*/ 1101744 w 6891715"/>
                <a:gd name="connsiteY1162" fmla="*/ 3523287 h 6367455"/>
                <a:gd name="connsiteX1163" fmla="*/ 1111257 w 6891715"/>
                <a:gd name="connsiteY1163" fmla="*/ 3532494 h 6367455"/>
                <a:gd name="connsiteX1164" fmla="*/ 1110306 w 6891715"/>
                <a:gd name="connsiteY1164" fmla="*/ 3537892 h 6367455"/>
                <a:gd name="connsiteX1165" fmla="*/ 1099842 w 6891715"/>
                <a:gd name="connsiteY1165" fmla="*/ 3546147 h 6367455"/>
                <a:gd name="connsiteX1166" fmla="*/ 1088427 w 6891715"/>
                <a:gd name="connsiteY1166" fmla="*/ 3560434 h 6367455"/>
                <a:gd name="connsiteX1167" fmla="*/ 1092549 w 6891715"/>
                <a:gd name="connsiteY1167" fmla="*/ 3570594 h 6367455"/>
                <a:gd name="connsiteX1168" fmla="*/ 1097939 w 6891715"/>
                <a:gd name="connsiteY1168" fmla="*/ 3561069 h 6367455"/>
                <a:gd name="connsiteX1169" fmla="*/ 1113794 w 6891715"/>
                <a:gd name="connsiteY1169" fmla="*/ 3549322 h 6367455"/>
                <a:gd name="connsiteX1170" fmla="*/ 1125526 w 6891715"/>
                <a:gd name="connsiteY1170" fmla="*/ 3549322 h 6367455"/>
                <a:gd name="connsiteX1171" fmla="*/ 1138210 w 6891715"/>
                <a:gd name="connsiteY1171" fmla="*/ 3559799 h 6367455"/>
                <a:gd name="connsiteX1172" fmla="*/ 1135990 w 6891715"/>
                <a:gd name="connsiteY1172" fmla="*/ 3569324 h 6367455"/>
                <a:gd name="connsiteX1173" fmla="*/ 1141381 w 6891715"/>
                <a:gd name="connsiteY1173" fmla="*/ 3587422 h 6367455"/>
                <a:gd name="connsiteX1174" fmla="*/ 1135356 w 6891715"/>
                <a:gd name="connsiteY1174" fmla="*/ 3594724 h 6367455"/>
                <a:gd name="connsiteX1175" fmla="*/ 1125843 w 6891715"/>
                <a:gd name="connsiteY1175" fmla="*/ 3590597 h 6367455"/>
                <a:gd name="connsiteX1176" fmla="*/ 1123306 w 6891715"/>
                <a:gd name="connsiteY1176" fmla="*/ 3571229 h 6367455"/>
                <a:gd name="connsiteX1177" fmla="*/ 1117916 w 6891715"/>
                <a:gd name="connsiteY1177" fmla="*/ 3574404 h 6367455"/>
                <a:gd name="connsiteX1178" fmla="*/ 1120453 w 6891715"/>
                <a:gd name="connsiteY1178" fmla="*/ 3597899 h 6367455"/>
                <a:gd name="connsiteX1179" fmla="*/ 1129014 w 6891715"/>
                <a:gd name="connsiteY1179" fmla="*/ 3601074 h 6367455"/>
                <a:gd name="connsiteX1180" fmla="*/ 1126794 w 6891715"/>
                <a:gd name="connsiteY1180" fmla="*/ 3611234 h 6367455"/>
                <a:gd name="connsiteX1181" fmla="*/ 1120453 w 6891715"/>
                <a:gd name="connsiteY1181" fmla="*/ 3622029 h 6367455"/>
                <a:gd name="connsiteX1182" fmla="*/ 1102696 w 6891715"/>
                <a:gd name="connsiteY1182" fmla="*/ 3624569 h 6367455"/>
                <a:gd name="connsiteX1183" fmla="*/ 1099525 w 6891715"/>
                <a:gd name="connsiteY1183" fmla="*/ 3629649 h 6367455"/>
                <a:gd name="connsiteX1184" fmla="*/ 1099525 w 6891715"/>
                <a:gd name="connsiteY1184" fmla="*/ 3643619 h 6367455"/>
                <a:gd name="connsiteX1185" fmla="*/ 1098252 w 6891715"/>
                <a:gd name="connsiteY1185" fmla="*/ 3643570 h 6367455"/>
                <a:gd name="connsiteX1186" fmla="*/ 1091214 w 6891715"/>
                <a:gd name="connsiteY1186" fmla="*/ 3650619 h 6367455"/>
                <a:gd name="connsiteX1187" fmla="*/ 1084229 w 6891715"/>
                <a:gd name="connsiteY1187" fmla="*/ 3656978 h 6367455"/>
                <a:gd name="connsiteX1188" fmla="*/ 1075656 w 6891715"/>
                <a:gd name="connsiteY1188" fmla="*/ 3662384 h 6367455"/>
                <a:gd name="connsiteX1189" fmla="*/ 1075339 w 6891715"/>
                <a:gd name="connsiteY1189" fmla="*/ 3663020 h 6367455"/>
                <a:gd name="connsiteX1190" fmla="*/ 1075022 w 6891715"/>
                <a:gd name="connsiteY1190" fmla="*/ 3663338 h 6367455"/>
                <a:gd name="connsiteX1191" fmla="*/ 1074069 w 6891715"/>
                <a:gd name="connsiteY1191" fmla="*/ 3663974 h 6367455"/>
                <a:gd name="connsiteX1192" fmla="*/ 1073116 w 6891715"/>
                <a:gd name="connsiteY1192" fmla="*/ 3664928 h 6367455"/>
                <a:gd name="connsiteX1193" fmla="*/ 1071846 w 6891715"/>
                <a:gd name="connsiteY1193" fmla="*/ 3664928 h 6367455"/>
                <a:gd name="connsiteX1194" fmla="*/ 1069624 w 6891715"/>
                <a:gd name="connsiteY1194" fmla="*/ 3664928 h 6367455"/>
                <a:gd name="connsiteX1195" fmla="*/ 1067084 w 6891715"/>
                <a:gd name="connsiteY1195" fmla="*/ 3664610 h 6367455"/>
                <a:gd name="connsiteX1196" fmla="*/ 1062322 w 6891715"/>
                <a:gd name="connsiteY1196" fmla="*/ 3663020 h 6367455"/>
                <a:gd name="connsiteX1197" fmla="*/ 1058829 w 6891715"/>
                <a:gd name="connsiteY1197" fmla="*/ 3661748 h 6367455"/>
                <a:gd name="connsiteX1198" fmla="*/ 1056608 w 6891715"/>
                <a:gd name="connsiteY1198" fmla="*/ 3660158 h 6367455"/>
                <a:gd name="connsiteX1199" fmla="*/ 1053430 w 6891715"/>
                <a:gd name="connsiteY1199" fmla="*/ 3671924 h 6367455"/>
                <a:gd name="connsiteX1200" fmla="*/ 1058829 w 6891715"/>
                <a:gd name="connsiteY1200" fmla="*/ 3705631 h 6367455"/>
                <a:gd name="connsiteX1201" fmla="*/ 1075339 w 6891715"/>
                <a:gd name="connsiteY1201" fmla="*/ 3726618 h 6367455"/>
                <a:gd name="connsiteX1202" fmla="*/ 1065813 w 6891715"/>
                <a:gd name="connsiteY1202" fmla="*/ 3745698 h 6367455"/>
                <a:gd name="connsiteX1203" fmla="*/ 1071211 w 6891715"/>
                <a:gd name="connsiteY1203" fmla="*/ 3771137 h 6367455"/>
                <a:gd name="connsiteX1204" fmla="*/ 1085499 w 6891715"/>
                <a:gd name="connsiteY1204" fmla="*/ 3832191 h 6367455"/>
                <a:gd name="connsiteX1205" fmla="*/ 1076291 w 6891715"/>
                <a:gd name="connsiteY1205" fmla="*/ 3856359 h 6367455"/>
                <a:gd name="connsiteX1206" fmla="*/ 1058512 w 6891715"/>
                <a:gd name="connsiteY1206" fmla="*/ 3904057 h 6367455"/>
                <a:gd name="connsiteX1207" fmla="*/ 1054703 w 6891715"/>
                <a:gd name="connsiteY1207" fmla="*/ 3919957 h 6367455"/>
                <a:gd name="connsiteX1208" fmla="*/ 1045176 w 6891715"/>
                <a:gd name="connsiteY1208" fmla="*/ 3919957 h 6367455"/>
                <a:gd name="connsiteX1209" fmla="*/ 1047398 w 6891715"/>
                <a:gd name="connsiteY1209" fmla="*/ 3927271 h 6367455"/>
                <a:gd name="connsiteX1210" fmla="*/ 1061051 w 6891715"/>
                <a:gd name="connsiteY1210" fmla="*/ 3946032 h 6367455"/>
                <a:gd name="connsiteX1211" fmla="*/ 1047398 w 6891715"/>
                <a:gd name="connsiteY1211" fmla="*/ 3948576 h 6367455"/>
                <a:gd name="connsiteX1212" fmla="*/ 1026443 w 6891715"/>
                <a:gd name="connsiteY1212" fmla="*/ 3943170 h 6367455"/>
                <a:gd name="connsiteX1213" fmla="*/ 1005171 w 6891715"/>
                <a:gd name="connsiteY1213" fmla="*/ 3951120 h 6367455"/>
                <a:gd name="connsiteX1214" fmla="*/ 1001043 w 6891715"/>
                <a:gd name="connsiteY1214" fmla="*/ 3935220 h 6367455"/>
                <a:gd name="connsiteX1215" fmla="*/ 993433 w 6891715"/>
                <a:gd name="connsiteY1215" fmla="*/ 3940308 h 6367455"/>
                <a:gd name="connsiteX1216" fmla="*/ 987082 w 6891715"/>
                <a:gd name="connsiteY1216" fmla="*/ 3954300 h 6367455"/>
                <a:gd name="connsiteX1217" fmla="*/ 955649 w 6891715"/>
                <a:gd name="connsiteY1217" fmla="*/ 3964157 h 6367455"/>
                <a:gd name="connsiteX1218" fmla="*/ 934376 w 6891715"/>
                <a:gd name="connsiteY1218" fmla="*/ 3975923 h 6367455"/>
                <a:gd name="connsiteX1219" fmla="*/ 925169 w 6891715"/>
                <a:gd name="connsiteY1219" fmla="*/ 3988643 h 6367455"/>
                <a:gd name="connsiteX1220" fmla="*/ 913738 w 6891715"/>
                <a:gd name="connsiteY1220" fmla="*/ 3985463 h 6367455"/>
                <a:gd name="connsiteX1221" fmla="*/ 907071 w 6891715"/>
                <a:gd name="connsiteY1221" fmla="*/ 3998182 h 6367455"/>
                <a:gd name="connsiteX1222" fmla="*/ 893418 w 6891715"/>
                <a:gd name="connsiteY1222" fmla="*/ 4000726 h 6367455"/>
                <a:gd name="connsiteX1223" fmla="*/ 882940 w 6891715"/>
                <a:gd name="connsiteY1223" fmla="*/ 4010266 h 6367455"/>
                <a:gd name="connsiteX1224" fmla="*/ 873098 w 6891715"/>
                <a:gd name="connsiteY1224" fmla="*/ 4001680 h 6367455"/>
                <a:gd name="connsiteX1225" fmla="*/ 877543 w 6891715"/>
                <a:gd name="connsiteY1225" fmla="*/ 3986735 h 6367455"/>
                <a:gd name="connsiteX1226" fmla="*/ 869922 w 6891715"/>
                <a:gd name="connsiteY1226" fmla="*/ 3993095 h 6367455"/>
                <a:gd name="connsiteX1227" fmla="*/ 862620 w 6891715"/>
                <a:gd name="connsiteY1227" fmla="*/ 3992459 h 6367455"/>
                <a:gd name="connsiteX1228" fmla="*/ 859762 w 6891715"/>
                <a:gd name="connsiteY1228" fmla="*/ 4004224 h 6367455"/>
                <a:gd name="connsiteX1229" fmla="*/ 865795 w 6891715"/>
                <a:gd name="connsiteY1229" fmla="*/ 4004860 h 6367455"/>
                <a:gd name="connsiteX1230" fmla="*/ 864208 w 6891715"/>
                <a:gd name="connsiteY1230" fmla="*/ 4013446 h 6367455"/>
                <a:gd name="connsiteX1231" fmla="*/ 867382 w 6891715"/>
                <a:gd name="connsiteY1231" fmla="*/ 4022986 h 6367455"/>
                <a:gd name="connsiteX1232" fmla="*/ 849285 w 6891715"/>
                <a:gd name="connsiteY1232" fmla="*/ 4022032 h 6367455"/>
                <a:gd name="connsiteX1233" fmla="*/ 843888 w 6891715"/>
                <a:gd name="connsiteY1233" fmla="*/ 4031571 h 6367455"/>
                <a:gd name="connsiteX1234" fmla="*/ 832140 w 6891715"/>
                <a:gd name="connsiteY1234" fmla="*/ 4031889 h 6367455"/>
                <a:gd name="connsiteX1235" fmla="*/ 825155 w 6891715"/>
                <a:gd name="connsiteY1235" fmla="*/ 4042383 h 6367455"/>
                <a:gd name="connsiteX1236" fmla="*/ 813407 w 6891715"/>
                <a:gd name="connsiteY1236" fmla="*/ 4045563 h 6367455"/>
                <a:gd name="connsiteX1237" fmla="*/ 799754 w 6891715"/>
                <a:gd name="connsiteY1237" fmla="*/ 4050015 h 6367455"/>
                <a:gd name="connsiteX1238" fmla="*/ 769909 w 6891715"/>
                <a:gd name="connsiteY1238" fmla="*/ 4045881 h 6367455"/>
                <a:gd name="connsiteX1239" fmla="*/ 762607 w 6891715"/>
                <a:gd name="connsiteY1239" fmla="*/ 4042701 h 6367455"/>
                <a:gd name="connsiteX1240" fmla="*/ 756575 w 6891715"/>
                <a:gd name="connsiteY1240" fmla="*/ 4048107 h 6367455"/>
                <a:gd name="connsiteX1241" fmla="*/ 737526 w 6891715"/>
                <a:gd name="connsiteY1241" fmla="*/ 4052877 h 6367455"/>
                <a:gd name="connsiteX1242" fmla="*/ 737526 w 6891715"/>
                <a:gd name="connsiteY1242" fmla="*/ 4045245 h 6367455"/>
                <a:gd name="connsiteX1243" fmla="*/ 725779 w 6891715"/>
                <a:gd name="connsiteY1243" fmla="*/ 4042065 h 6367455"/>
                <a:gd name="connsiteX1244" fmla="*/ 735938 w 6891715"/>
                <a:gd name="connsiteY1244" fmla="*/ 4033479 h 6367455"/>
                <a:gd name="connsiteX1245" fmla="*/ 743558 w 6891715"/>
                <a:gd name="connsiteY1245" fmla="*/ 4033479 h 6367455"/>
                <a:gd name="connsiteX1246" fmla="*/ 764512 w 6891715"/>
                <a:gd name="connsiteY1246" fmla="*/ 4022986 h 6367455"/>
                <a:gd name="connsiteX1247" fmla="*/ 750860 w 6891715"/>
                <a:gd name="connsiteY1247" fmla="*/ 4020760 h 6367455"/>
                <a:gd name="connsiteX1248" fmla="*/ 758162 w 6891715"/>
                <a:gd name="connsiteY1248" fmla="*/ 4013446 h 6367455"/>
                <a:gd name="connsiteX1249" fmla="*/ 735938 w 6891715"/>
                <a:gd name="connsiteY1249" fmla="*/ 4019806 h 6367455"/>
                <a:gd name="connsiteX1250" fmla="*/ 724191 w 6891715"/>
                <a:gd name="connsiteY1250" fmla="*/ 4021396 h 6367455"/>
                <a:gd name="connsiteX1251" fmla="*/ 714667 w 6891715"/>
                <a:gd name="connsiteY1251" fmla="*/ 4031889 h 6367455"/>
                <a:gd name="connsiteX1252" fmla="*/ 704507 w 6891715"/>
                <a:gd name="connsiteY1252" fmla="*/ 4040475 h 6367455"/>
                <a:gd name="connsiteX1253" fmla="*/ 691809 w 6891715"/>
                <a:gd name="connsiteY1253" fmla="*/ 4039203 h 6367455"/>
                <a:gd name="connsiteX1254" fmla="*/ 707683 w 6891715"/>
                <a:gd name="connsiteY1254" fmla="*/ 4032843 h 6367455"/>
                <a:gd name="connsiteX1255" fmla="*/ 716889 w 6891715"/>
                <a:gd name="connsiteY1255" fmla="*/ 4012810 h 6367455"/>
                <a:gd name="connsiteX1256" fmla="*/ 739113 w 6891715"/>
                <a:gd name="connsiteY1256" fmla="*/ 4005178 h 6367455"/>
                <a:gd name="connsiteX1257" fmla="*/ 744193 w 6891715"/>
                <a:gd name="connsiteY1257" fmla="*/ 4001044 h 6367455"/>
                <a:gd name="connsiteX1258" fmla="*/ 733399 w 6891715"/>
                <a:gd name="connsiteY1258" fmla="*/ 3994685 h 6367455"/>
                <a:gd name="connsiteX1259" fmla="*/ 710540 w 6891715"/>
                <a:gd name="connsiteY1259" fmla="*/ 4005178 h 6367455"/>
                <a:gd name="connsiteX1260" fmla="*/ 703238 w 6891715"/>
                <a:gd name="connsiteY1260" fmla="*/ 4010584 h 6367455"/>
                <a:gd name="connsiteX1261" fmla="*/ 693396 w 6891715"/>
                <a:gd name="connsiteY1261" fmla="*/ 3999136 h 6367455"/>
                <a:gd name="connsiteX1262" fmla="*/ 673394 w 6891715"/>
                <a:gd name="connsiteY1262" fmla="*/ 4000408 h 6367455"/>
                <a:gd name="connsiteX1263" fmla="*/ 686093 w 6891715"/>
                <a:gd name="connsiteY1263" fmla="*/ 3986417 h 6367455"/>
                <a:gd name="connsiteX1264" fmla="*/ 703873 w 6891715"/>
                <a:gd name="connsiteY1264" fmla="*/ 3973697 h 6367455"/>
                <a:gd name="connsiteX1265" fmla="*/ 712444 w 6891715"/>
                <a:gd name="connsiteY1265" fmla="*/ 3970517 h 6367455"/>
                <a:gd name="connsiteX1266" fmla="*/ 728319 w 6891715"/>
                <a:gd name="connsiteY1266" fmla="*/ 3965111 h 6367455"/>
                <a:gd name="connsiteX1267" fmla="*/ 726097 w 6891715"/>
                <a:gd name="connsiteY1267" fmla="*/ 3960978 h 6367455"/>
                <a:gd name="connsiteX1268" fmla="*/ 713397 w 6891715"/>
                <a:gd name="connsiteY1268" fmla="*/ 3960978 h 6367455"/>
                <a:gd name="connsiteX1269" fmla="*/ 697523 w 6891715"/>
                <a:gd name="connsiteY1269" fmla="*/ 3959388 h 6367455"/>
                <a:gd name="connsiteX1270" fmla="*/ 671807 w 6891715"/>
                <a:gd name="connsiteY1270" fmla="*/ 3958116 h 6367455"/>
                <a:gd name="connsiteX1271" fmla="*/ 666727 w 6891715"/>
                <a:gd name="connsiteY1271" fmla="*/ 3950166 h 6367455"/>
                <a:gd name="connsiteX1272" fmla="*/ 671489 w 6891715"/>
                <a:gd name="connsiteY1272" fmla="*/ 3936174 h 6367455"/>
                <a:gd name="connsiteX1273" fmla="*/ 679109 w 6891715"/>
                <a:gd name="connsiteY1273" fmla="*/ 3935220 h 6367455"/>
                <a:gd name="connsiteX1274" fmla="*/ 702286 w 6891715"/>
                <a:gd name="connsiteY1274" fmla="*/ 3929496 h 6367455"/>
                <a:gd name="connsiteX1275" fmla="*/ 695936 w 6891715"/>
                <a:gd name="connsiteY1275" fmla="*/ 3944442 h 6367455"/>
                <a:gd name="connsiteX1276" fmla="*/ 708635 w 6891715"/>
                <a:gd name="connsiteY1276" fmla="*/ 3933630 h 6367455"/>
                <a:gd name="connsiteX1277" fmla="*/ 714032 w 6891715"/>
                <a:gd name="connsiteY1277" fmla="*/ 3941898 h 6367455"/>
                <a:gd name="connsiteX1278" fmla="*/ 723556 w 6891715"/>
                <a:gd name="connsiteY1278" fmla="*/ 3945078 h 6367455"/>
                <a:gd name="connsiteX1279" fmla="*/ 744828 w 6891715"/>
                <a:gd name="connsiteY1279" fmla="*/ 3944124 h 6367455"/>
                <a:gd name="connsiteX1280" fmla="*/ 729906 w 6891715"/>
                <a:gd name="connsiteY1280" fmla="*/ 3937764 h 6367455"/>
                <a:gd name="connsiteX1281" fmla="*/ 721335 w 6891715"/>
                <a:gd name="connsiteY1281" fmla="*/ 3924091 h 6367455"/>
                <a:gd name="connsiteX1282" fmla="*/ 735938 w 6891715"/>
                <a:gd name="connsiteY1282" fmla="*/ 3917413 h 6367455"/>
                <a:gd name="connsiteX1283" fmla="*/ 738161 w 6891715"/>
                <a:gd name="connsiteY1283" fmla="*/ 3899605 h 6367455"/>
                <a:gd name="connsiteX1284" fmla="*/ 748638 w 6891715"/>
                <a:gd name="connsiteY1284" fmla="*/ 3896425 h 6367455"/>
                <a:gd name="connsiteX1285" fmla="*/ 772766 w 6891715"/>
                <a:gd name="connsiteY1285" fmla="*/ 3895153 h 6367455"/>
                <a:gd name="connsiteX1286" fmla="*/ 801341 w 6891715"/>
                <a:gd name="connsiteY1286" fmla="*/ 3884024 h 6367455"/>
                <a:gd name="connsiteX1287" fmla="*/ 818487 w 6891715"/>
                <a:gd name="connsiteY1287" fmla="*/ 3880844 h 6367455"/>
                <a:gd name="connsiteX1288" fmla="*/ 842936 w 6891715"/>
                <a:gd name="connsiteY1288" fmla="*/ 3884978 h 6367455"/>
                <a:gd name="connsiteX1289" fmla="*/ 838491 w 6891715"/>
                <a:gd name="connsiteY1289" fmla="*/ 3879890 h 6367455"/>
                <a:gd name="connsiteX1290" fmla="*/ 818487 w 6891715"/>
                <a:gd name="connsiteY1290" fmla="*/ 3875756 h 6367455"/>
                <a:gd name="connsiteX1291" fmla="*/ 806739 w 6891715"/>
                <a:gd name="connsiteY1291" fmla="*/ 3872576 h 6367455"/>
                <a:gd name="connsiteX1292" fmla="*/ 809597 w 6891715"/>
                <a:gd name="connsiteY1292" fmla="*/ 3861128 h 6367455"/>
                <a:gd name="connsiteX1293" fmla="*/ 815947 w 6891715"/>
                <a:gd name="connsiteY1293" fmla="*/ 3846183 h 6367455"/>
                <a:gd name="connsiteX1294" fmla="*/ 805469 w 6891715"/>
                <a:gd name="connsiteY1294" fmla="*/ 3851589 h 6367455"/>
                <a:gd name="connsiteX1295" fmla="*/ 790863 w 6891715"/>
                <a:gd name="connsiteY1295" fmla="*/ 3871622 h 6367455"/>
                <a:gd name="connsiteX1296" fmla="*/ 780068 w 6891715"/>
                <a:gd name="connsiteY1296" fmla="*/ 3876074 h 6367455"/>
                <a:gd name="connsiteX1297" fmla="*/ 761019 w 6891715"/>
                <a:gd name="connsiteY1297" fmla="*/ 3880526 h 6367455"/>
                <a:gd name="connsiteX1298" fmla="*/ 753717 w 6891715"/>
                <a:gd name="connsiteY1298" fmla="*/ 3881798 h 6367455"/>
                <a:gd name="connsiteX1299" fmla="*/ 755940 w 6891715"/>
                <a:gd name="connsiteY1299" fmla="*/ 3886568 h 6367455"/>
                <a:gd name="connsiteX1300" fmla="*/ 738161 w 6891715"/>
                <a:gd name="connsiteY1300" fmla="*/ 3886886 h 6367455"/>
                <a:gd name="connsiteX1301" fmla="*/ 719112 w 6891715"/>
                <a:gd name="connsiteY1301" fmla="*/ 3895471 h 6367455"/>
                <a:gd name="connsiteX1302" fmla="*/ 715937 w 6891715"/>
                <a:gd name="connsiteY1302" fmla="*/ 3888476 h 6367455"/>
                <a:gd name="connsiteX1303" fmla="*/ 752765 w 6891715"/>
                <a:gd name="connsiteY1303" fmla="*/ 3870032 h 6367455"/>
                <a:gd name="connsiteX1304" fmla="*/ 760702 w 6891715"/>
                <a:gd name="connsiteY1304" fmla="*/ 3848727 h 6367455"/>
                <a:gd name="connsiteX1305" fmla="*/ 776576 w 6891715"/>
                <a:gd name="connsiteY1305" fmla="*/ 3837915 h 6367455"/>
                <a:gd name="connsiteX1306" fmla="*/ 774672 w 6891715"/>
                <a:gd name="connsiteY1306" fmla="*/ 3832827 h 6367455"/>
                <a:gd name="connsiteX1307" fmla="*/ 762925 w 6891715"/>
                <a:gd name="connsiteY1307" fmla="*/ 3833781 h 6367455"/>
                <a:gd name="connsiteX1308" fmla="*/ 774037 w 6891715"/>
                <a:gd name="connsiteY1308" fmla="*/ 3807706 h 6367455"/>
                <a:gd name="connsiteX1309" fmla="*/ 792133 w 6891715"/>
                <a:gd name="connsiteY1309" fmla="*/ 3795622 h 6367455"/>
                <a:gd name="connsiteX1310" fmla="*/ 816582 w 6891715"/>
                <a:gd name="connsiteY1310" fmla="*/ 3799756 h 6367455"/>
                <a:gd name="connsiteX1311" fmla="*/ 808962 w 6891715"/>
                <a:gd name="connsiteY1311" fmla="*/ 3783857 h 6367455"/>
                <a:gd name="connsiteX1312" fmla="*/ 810867 w 6891715"/>
                <a:gd name="connsiteY1312" fmla="*/ 3772091 h 6367455"/>
                <a:gd name="connsiteX1313" fmla="*/ 796261 w 6891715"/>
                <a:gd name="connsiteY1313" fmla="*/ 3781949 h 6367455"/>
                <a:gd name="connsiteX1314" fmla="*/ 754035 w 6891715"/>
                <a:gd name="connsiteY1314" fmla="*/ 3782585 h 6367455"/>
                <a:gd name="connsiteX1315" fmla="*/ 746733 w 6891715"/>
                <a:gd name="connsiteY1315" fmla="*/ 3776225 h 6367455"/>
                <a:gd name="connsiteX1316" fmla="*/ 746098 w 6891715"/>
                <a:gd name="connsiteY1316" fmla="*/ 3760007 h 6367455"/>
                <a:gd name="connsiteX1317" fmla="*/ 733716 w 6891715"/>
                <a:gd name="connsiteY1317" fmla="*/ 3772727 h 6367455"/>
                <a:gd name="connsiteX1318" fmla="*/ 725462 w 6891715"/>
                <a:gd name="connsiteY1318" fmla="*/ 3773363 h 6367455"/>
                <a:gd name="connsiteX1319" fmla="*/ 722922 w 6891715"/>
                <a:gd name="connsiteY1319" fmla="*/ 3762551 h 6367455"/>
                <a:gd name="connsiteX1320" fmla="*/ 708317 w 6891715"/>
                <a:gd name="connsiteY1320" fmla="*/ 3761597 h 6367455"/>
                <a:gd name="connsiteX1321" fmla="*/ 703873 w 6891715"/>
                <a:gd name="connsiteY1321" fmla="*/ 3755238 h 6367455"/>
                <a:gd name="connsiteX1322" fmla="*/ 689903 w 6891715"/>
                <a:gd name="connsiteY1322" fmla="*/ 3743790 h 6367455"/>
                <a:gd name="connsiteX1323" fmla="*/ 702603 w 6891715"/>
                <a:gd name="connsiteY1323" fmla="*/ 3727890 h 6367455"/>
                <a:gd name="connsiteX1324" fmla="*/ 717207 w 6891715"/>
                <a:gd name="connsiteY1324" fmla="*/ 3722484 h 6367455"/>
                <a:gd name="connsiteX1325" fmla="*/ 723556 w 6891715"/>
                <a:gd name="connsiteY1325" fmla="*/ 3704359 h 6367455"/>
                <a:gd name="connsiteX1326" fmla="*/ 752130 w 6891715"/>
                <a:gd name="connsiteY1326" fmla="*/ 3696727 h 6367455"/>
                <a:gd name="connsiteX1327" fmla="*/ 745463 w 6891715"/>
                <a:gd name="connsiteY1327" fmla="*/ 3691639 h 6367455"/>
                <a:gd name="connsiteX1328" fmla="*/ 744511 w 6891715"/>
                <a:gd name="connsiteY1328" fmla="*/ 3682100 h 6367455"/>
                <a:gd name="connsiteX1329" fmla="*/ 727366 w 6891715"/>
                <a:gd name="connsiteY1329" fmla="*/ 3684326 h 6367455"/>
                <a:gd name="connsiteX1330" fmla="*/ 719429 w 6891715"/>
                <a:gd name="connsiteY1330" fmla="*/ 3690685 h 6367455"/>
                <a:gd name="connsiteX1331" fmla="*/ 711492 w 6891715"/>
                <a:gd name="connsiteY1331" fmla="*/ 3679238 h 6367455"/>
                <a:gd name="connsiteX1332" fmla="*/ 713137 w 6891715"/>
                <a:gd name="connsiteY1332" fmla="*/ 3667467 h 6367455"/>
                <a:gd name="connsiteX1333" fmla="*/ 709077 w 6891715"/>
                <a:gd name="connsiteY1333" fmla="*/ 3678226 h 6367455"/>
                <a:gd name="connsiteX1334" fmla="*/ 687363 w 6891715"/>
                <a:gd name="connsiteY1334" fmla="*/ 3666796 h 6367455"/>
                <a:gd name="connsiteX1335" fmla="*/ 708146 w 6891715"/>
                <a:gd name="connsiteY1335" fmla="*/ 3662351 h 6367455"/>
                <a:gd name="connsiteX1336" fmla="*/ 713618 w 6891715"/>
                <a:gd name="connsiteY1336" fmla="*/ 3664031 h 6367455"/>
                <a:gd name="connsiteX1337" fmla="*/ 713715 w 6891715"/>
                <a:gd name="connsiteY1337" fmla="*/ 3663338 h 6367455"/>
                <a:gd name="connsiteX1338" fmla="*/ 731811 w 6891715"/>
                <a:gd name="connsiteY1338" fmla="*/ 3667790 h 6367455"/>
                <a:gd name="connsiteX1339" fmla="*/ 728637 w 6891715"/>
                <a:gd name="connsiteY1339" fmla="*/ 3656978 h 6367455"/>
                <a:gd name="connsiteX1340" fmla="*/ 717842 w 6891715"/>
                <a:gd name="connsiteY1340" fmla="*/ 3653798 h 6367455"/>
                <a:gd name="connsiteX1341" fmla="*/ 713397 w 6891715"/>
                <a:gd name="connsiteY1341" fmla="*/ 3637263 h 6367455"/>
                <a:gd name="connsiteX1342" fmla="*/ 731493 w 6891715"/>
                <a:gd name="connsiteY1342" fmla="*/ 3629313 h 6367455"/>
                <a:gd name="connsiteX1343" fmla="*/ 734351 w 6891715"/>
                <a:gd name="connsiteY1343" fmla="*/ 3608644 h 6367455"/>
                <a:gd name="connsiteX1344" fmla="*/ 756575 w 6891715"/>
                <a:gd name="connsiteY1344" fmla="*/ 3612460 h 6367455"/>
                <a:gd name="connsiteX1345" fmla="*/ 769274 w 6891715"/>
                <a:gd name="connsiteY1345" fmla="*/ 3610234 h 6367455"/>
                <a:gd name="connsiteX1346" fmla="*/ 781974 w 6891715"/>
                <a:gd name="connsiteY1346" fmla="*/ 3619456 h 6367455"/>
                <a:gd name="connsiteX1347" fmla="*/ 783244 w 6891715"/>
                <a:gd name="connsiteY1347" fmla="*/ 3628995 h 6367455"/>
                <a:gd name="connsiteX1348" fmla="*/ 797214 w 6891715"/>
                <a:gd name="connsiteY1348" fmla="*/ 3634401 h 6367455"/>
                <a:gd name="connsiteX1349" fmla="*/ 792451 w 6891715"/>
                <a:gd name="connsiteY1349" fmla="*/ 3621681 h 6367455"/>
                <a:gd name="connsiteX1350" fmla="*/ 805469 w 6891715"/>
                <a:gd name="connsiteY1350" fmla="*/ 3610870 h 6367455"/>
                <a:gd name="connsiteX1351" fmla="*/ 823250 w 6891715"/>
                <a:gd name="connsiteY1351" fmla="*/ 3618184 h 6367455"/>
                <a:gd name="connsiteX1352" fmla="*/ 839443 w 6891715"/>
                <a:gd name="connsiteY1352" fmla="*/ 3627723 h 6367455"/>
                <a:gd name="connsiteX1353" fmla="*/ 845792 w 6891715"/>
                <a:gd name="connsiteY1353" fmla="*/ 3628359 h 6367455"/>
                <a:gd name="connsiteX1354" fmla="*/ 846428 w 6891715"/>
                <a:gd name="connsiteY1354" fmla="*/ 3609598 h 6367455"/>
                <a:gd name="connsiteX1355" fmla="*/ 837855 w 6891715"/>
                <a:gd name="connsiteY1355" fmla="*/ 3592426 h 6367455"/>
                <a:gd name="connsiteX1356" fmla="*/ 850555 w 6891715"/>
                <a:gd name="connsiteY1356" fmla="*/ 3578753 h 6367455"/>
                <a:gd name="connsiteX1357" fmla="*/ 867382 w 6891715"/>
                <a:gd name="connsiteY1357" fmla="*/ 3578753 h 6367455"/>
                <a:gd name="connsiteX1358" fmla="*/ 877860 w 6891715"/>
                <a:gd name="connsiteY1358" fmla="*/ 3557447 h 6367455"/>
                <a:gd name="connsiteX1359" fmla="*/ 861985 w 6891715"/>
                <a:gd name="connsiteY1359" fmla="*/ 3554267 h 6367455"/>
                <a:gd name="connsiteX1360" fmla="*/ 841666 w 6891715"/>
                <a:gd name="connsiteY1360" fmla="*/ 3559991 h 6367455"/>
                <a:gd name="connsiteX1361" fmla="*/ 823567 w 6891715"/>
                <a:gd name="connsiteY1361" fmla="*/ 3549180 h 6367455"/>
                <a:gd name="connsiteX1362" fmla="*/ 830235 w 6891715"/>
                <a:gd name="connsiteY1362" fmla="*/ 3539004 h 6367455"/>
                <a:gd name="connsiteX1363" fmla="*/ 840396 w 6891715"/>
                <a:gd name="connsiteY1363" fmla="*/ 3528192 h 6367455"/>
                <a:gd name="connsiteX1364" fmla="*/ 862620 w 6891715"/>
                <a:gd name="connsiteY1364" fmla="*/ 3519606 h 6367455"/>
                <a:gd name="connsiteX1365" fmla="*/ 858492 w 6891715"/>
                <a:gd name="connsiteY1365" fmla="*/ 3510067 h 6367455"/>
                <a:gd name="connsiteX1366" fmla="*/ 855318 w 6891715"/>
                <a:gd name="connsiteY1366" fmla="*/ 3497665 h 6367455"/>
                <a:gd name="connsiteX1367" fmla="*/ 870875 w 6891715"/>
                <a:gd name="connsiteY1367" fmla="*/ 3480494 h 6367455"/>
                <a:gd name="connsiteX1368" fmla="*/ 886750 w 6891715"/>
                <a:gd name="connsiteY1368" fmla="*/ 3474770 h 6367455"/>
                <a:gd name="connsiteX1369" fmla="*/ 892783 w 6891715"/>
                <a:gd name="connsiteY1369" fmla="*/ 3461096 h 6367455"/>
                <a:gd name="connsiteX1370" fmla="*/ 911833 w 6891715"/>
                <a:gd name="connsiteY1370" fmla="*/ 3464276 h 6367455"/>
                <a:gd name="connsiteX1371" fmla="*/ 908658 w 6891715"/>
                <a:gd name="connsiteY1371" fmla="*/ 3456962 h 6367455"/>
                <a:gd name="connsiteX1372" fmla="*/ 924533 w 6891715"/>
                <a:gd name="connsiteY1372" fmla="*/ 3451556 h 6367455"/>
                <a:gd name="connsiteX1373" fmla="*/ 941679 w 6891715"/>
                <a:gd name="connsiteY1373" fmla="*/ 3470318 h 6367455"/>
                <a:gd name="connsiteX1374" fmla="*/ 931201 w 6891715"/>
                <a:gd name="connsiteY1374" fmla="*/ 3495757 h 6367455"/>
                <a:gd name="connsiteX1375" fmla="*/ 943901 w 6891715"/>
                <a:gd name="connsiteY1375" fmla="*/ 3496393 h 6367455"/>
                <a:gd name="connsiteX1376" fmla="*/ 952157 w 6891715"/>
                <a:gd name="connsiteY1376" fmla="*/ 3479858 h 6367455"/>
                <a:gd name="connsiteX1377" fmla="*/ 948029 w 6891715"/>
                <a:gd name="connsiteY1377" fmla="*/ 3453464 h 6367455"/>
                <a:gd name="connsiteX1378" fmla="*/ 961364 w 6891715"/>
                <a:gd name="connsiteY1378" fmla="*/ 3453464 h 6367455"/>
                <a:gd name="connsiteX1379" fmla="*/ 3068524 w 6891715"/>
                <a:gd name="connsiteY1379" fmla="*/ 3432164 h 6367455"/>
                <a:gd name="connsiteX1380" fmla="*/ 3099111 w 6891715"/>
                <a:gd name="connsiteY1380" fmla="*/ 3458846 h 6367455"/>
                <a:gd name="connsiteX1381" fmla="*/ 3103526 w 6891715"/>
                <a:gd name="connsiteY1381" fmla="*/ 3464378 h 6367455"/>
                <a:gd name="connsiteX1382" fmla="*/ 3097535 w 6891715"/>
                <a:gd name="connsiteY1382" fmla="*/ 3484552 h 6367455"/>
                <a:gd name="connsiteX1383" fmla="*/ 3057488 w 6891715"/>
                <a:gd name="connsiteY1383" fmla="*/ 3462425 h 6367455"/>
                <a:gd name="connsiteX1384" fmla="*/ 3059065 w 6891715"/>
                <a:gd name="connsiteY1384" fmla="*/ 3441926 h 6367455"/>
                <a:gd name="connsiteX1385" fmla="*/ 2463763 w 6891715"/>
                <a:gd name="connsiteY1385" fmla="*/ 3408351 h 6367455"/>
                <a:gd name="connsiteX1386" fmla="*/ 2474876 w 6891715"/>
                <a:gd name="connsiteY1386" fmla="*/ 3421051 h 6367455"/>
                <a:gd name="connsiteX1387" fmla="*/ 2466303 w 6891715"/>
                <a:gd name="connsiteY1387" fmla="*/ 3420165 h 6367455"/>
                <a:gd name="connsiteX1388" fmla="*/ 2454238 w 6891715"/>
                <a:gd name="connsiteY1388" fmla="*/ 3410123 h 6367455"/>
                <a:gd name="connsiteX1389" fmla="*/ 2674737 w 6891715"/>
                <a:gd name="connsiteY1389" fmla="*/ 3390889 h 6367455"/>
                <a:gd name="connsiteX1390" fmla="*/ 2681250 w 6891715"/>
                <a:gd name="connsiteY1390" fmla="*/ 3409169 h 6367455"/>
                <a:gd name="connsiteX1391" fmla="*/ 2674086 w 6891715"/>
                <a:gd name="connsiteY1391" fmla="*/ 3422639 h 6367455"/>
                <a:gd name="connsiteX1392" fmla="*/ 2668550 w 6891715"/>
                <a:gd name="connsiteY1392" fmla="*/ 3409169 h 6367455"/>
                <a:gd name="connsiteX1393" fmla="*/ 2669201 w 6891715"/>
                <a:gd name="connsiteY1393" fmla="*/ 3392172 h 6367455"/>
                <a:gd name="connsiteX1394" fmla="*/ 2629274 w 6891715"/>
                <a:gd name="connsiteY1394" fmla="*/ 3381364 h 6367455"/>
                <a:gd name="connsiteX1395" fmla="*/ 2653567 w 6891715"/>
                <a:gd name="connsiteY1395" fmla="*/ 3390766 h 6367455"/>
                <a:gd name="connsiteX1396" fmla="*/ 2656722 w 6891715"/>
                <a:gd name="connsiteY1396" fmla="*/ 3399854 h 6367455"/>
                <a:gd name="connsiteX1397" fmla="*/ 2660193 w 6891715"/>
                <a:gd name="connsiteY1397" fmla="*/ 3406122 h 6367455"/>
                <a:gd name="connsiteX1398" fmla="*/ 2664610 w 6891715"/>
                <a:gd name="connsiteY1398" fmla="*/ 3411449 h 6367455"/>
                <a:gd name="connsiteX1399" fmla="*/ 2668711 w 6891715"/>
                <a:gd name="connsiteY1399" fmla="*/ 3422732 h 6367455"/>
                <a:gd name="connsiteX1400" fmla="*/ 2689849 w 6891715"/>
                <a:gd name="connsiteY1400" fmla="*/ 3430880 h 6367455"/>
                <a:gd name="connsiteX1401" fmla="*/ 2693951 w 6891715"/>
                <a:gd name="connsiteY1401" fmla="*/ 3446236 h 6367455"/>
                <a:gd name="connsiteX1402" fmla="*/ 2687956 w 6891715"/>
                <a:gd name="connsiteY1402" fmla="*/ 3460025 h 6367455"/>
                <a:gd name="connsiteX1403" fmla="*/ 2677545 w 6891715"/>
                <a:gd name="connsiteY1403" fmla="*/ 3468173 h 6367455"/>
                <a:gd name="connsiteX1404" fmla="*/ 2660508 w 6891715"/>
                <a:gd name="connsiteY1404" fmla="*/ 3478202 h 6367455"/>
                <a:gd name="connsiteX1405" fmla="*/ 2640001 w 6891715"/>
                <a:gd name="connsiteY1405" fmla="*/ 3476008 h 6367455"/>
                <a:gd name="connsiteX1406" fmla="*/ 2627065 w 6891715"/>
                <a:gd name="connsiteY1406" fmla="*/ 3461592 h 6367455"/>
                <a:gd name="connsiteX1407" fmla="*/ 2634322 w 6891715"/>
                <a:gd name="connsiteY1407" fmla="*/ 3455324 h 6367455"/>
                <a:gd name="connsiteX1408" fmla="*/ 2622648 w 6891715"/>
                <a:gd name="connsiteY1408" fmla="*/ 3453131 h 6367455"/>
                <a:gd name="connsiteX1409" fmla="*/ 2620440 w 6891715"/>
                <a:gd name="connsiteY1409" fmla="*/ 3436834 h 6367455"/>
                <a:gd name="connsiteX1410" fmla="*/ 2603718 w 6891715"/>
                <a:gd name="connsiteY1410" fmla="*/ 3425239 h 6367455"/>
                <a:gd name="connsiteX1411" fmla="*/ 2593938 w 6891715"/>
                <a:gd name="connsiteY1411" fmla="*/ 3412076 h 6367455"/>
                <a:gd name="connsiteX1412" fmla="*/ 2595831 w 6891715"/>
                <a:gd name="connsiteY1412" fmla="*/ 3394213 h 6367455"/>
                <a:gd name="connsiteX1413" fmla="*/ 2608766 w 6891715"/>
                <a:gd name="connsiteY1413" fmla="*/ 3400481 h 6367455"/>
                <a:gd name="connsiteX1414" fmla="*/ 2620124 w 6891715"/>
                <a:gd name="connsiteY1414" fmla="*/ 3397033 h 6367455"/>
                <a:gd name="connsiteX1415" fmla="*/ 1157482 w 6891715"/>
                <a:gd name="connsiteY1415" fmla="*/ 3378189 h 6367455"/>
                <a:gd name="connsiteX1416" fmla="*/ 1165647 w 6891715"/>
                <a:gd name="connsiteY1416" fmla="*/ 3378189 h 6367455"/>
                <a:gd name="connsiteX1417" fmla="*/ 1168671 w 6891715"/>
                <a:gd name="connsiteY1417" fmla="*/ 3387857 h 6367455"/>
                <a:gd name="connsiteX1418" fmla="*/ 1174719 w 6891715"/>
                <a:gd name="connsiteY1418" fmla="*/ 3404938 h 6367455"/>
                <a:gd name="connsiteX1419" fmla="*/ 1171090 w 6891715"/>
                <a:gd name="connsiteY1419" fmla="*/ 3417829 h 6367455"/>
                <a:gd name="connsiteX1420" fmla="*/ 1165949 w 6891715"/>
                <a:gd name="connsiteY1420" fmla="*/ 3421052 h 6367455"/>
                <a:gd name="connsiteX1421" fmla="*/ 1153854 w 6891715"/>
                <a:gd name="connsiteY1421" fmla="*/ 3413639 h 6367455"/>
                <a:gd name="connsiteX1422" fmla="*/ 1149318 w 6891715"/>
                <a:gd name="connsiteY1422" fmla="*/ 3400748 h 6367455"/>
                <a:gd name="connsiteX1423" fmla="*/ 1151435 w 6891715"/>
                <a:gd name="connsiteY1423" fmla="*/ 3387857 h 6367455"/>
                <a:gd name="connsiteX1424" fmla="*/ 1072072 w 6891715"/>
                <a:gd name="connsiteY1424" fmla="*/ 3340094 h 6367455"/>
                <a:gd name="connsiteX1425" fmla="*/ 1080383 w 6891715"/>
                <a:gd name="connsiteY1425" fmla="*/ 3351711 h 6367455"/>
                <a:gd name="connsiteX1426" fmla="*/ 1080383 w 6891715"/>
                <a:gd name="connsiteY1426" fmla="*/ 3364272 h 6367455"/>
                <a:gd name="connsiteX1427" fmla="*/ 1085817 w 6891715"/>
                <a:gd name="connsiteY1427" fmla="*/ 3378398 h 6367455"/>
                <a:gd name="connsiteX1428" fmla="*/ 1073351 w 6891715"/>
                <a:gd name="connsiteY1428" fmla="*/ 3387819 h 6367455"/>
                <a:gd name="connsiteX1429" fmla="*/ 1067917 w 6891715"/>
                <a:gd name="connsiteY1429" fmla="*/ 3397239 h 6367455"/>
                <a:gd name="connsiteX1430" fmla="*/ 1057373 w 6891715"/>
                <a:gd name="connsiteY1430" fmla="*/ 3394727 h 6367455"/>
                <a:gd name="connsiteX1431" fmla="*/ 1055132 w 6891715"/>
                <a:gd name="connsiteY1431" fmla="*/ 3384992 h 6367455"/>
                <a:gd name="connsiteX1432" fmla="*/ 1061206 w 6891715"/>
                <a:gd name="connsiteY1432" fmla="*/ 3368354 h 6367455"/>
                <a:gd name="connsiteX1433" fmla="*/ 1051616 w 6891715"/>
                <a:gd name="connsiteY1433" fmla="*/ 3368354 h 6367455"/>
                <a:gd name="connsiteX1434" fmla="*/ 1043305 w 6891715"/>
                <a:gd name="connsiteY1434" fmla="*/ 3377770 h 6367455"/>
                <a:gd name="connsiteX1435" fmla="*/ 1039151 w 6891715"/>
                <a:gd name="connsiteY1435" fmla="*/ 3384050 h 6367455"/>
                <a:gd name="connsiteX1436" fmla="*/ 1038191 w 6891715"/>
                <a:gd name="connsiteY1436" fmla="*/ 3371807 h 6367455"/>
                <a:gd name="connsiteX1437" fmla="*/ 1047461 w 6891715"/>
                <a:gd name="connsiteY1437" fmla="*/ 3350769 h 6367455"/>
                <a:gd name="connsiteX1438" fmla="*/ 1055772 w 6891715"/>
                <a:gd name="connsiteY1438" fmla="*/ 3356735 h 6367455"/>
                <a:gd name="connsiteX1439" fmla="*/ 1062484 w 6891715"/>
                <a:gd name="connsiteY1439" fmla="*/ 3348571 h 6367455"/>
                <a:gd name="connsiteX1440" fmla="*/ 2665169 w 6891715"/>
                <a:gd name="connsiteY1440" fmla="*/ 3319452 h 6367455"/>
                <a:gd name="connsiteX1441" fmla="*/ 2676488 w 6891715"/>
                <a:gd name="connsiteY1441" fmla="*/ 3339638 h 6367455"/>
                <a:gd name="connsiteX1442" fmla="*/ 2670990 w 6891715"/>
                <a:gd name="connsiteY1442" fmla="*/ 3354377 h 6367455"/>
                <a:gd name="connsiteX1443" fmla="*/ 2659025 w 6891715"/>
                <a:gd name="connsiteY1443" fmla="*/ 3347008 h 6367455"/>
                <a:gd name="connsiteX1444" fmla="*/ 2670990 w 6891715"/>
                <a:gd name="connsiteY1444" fmla="*/ 3338356 h 6367455"/>
                <a:gd name="connsiteX1445" fmla="*/ 1084228 w 6891715"/>
                <a:gd name="connsiteY1445" fmla="*/ 3309929 h 6367455"/>
                <a:gd name="connsiteX1446" fmla="*/ 1082061 w 6891715"/>
                <a:gd name="connsiteY1446" fmla="*/ 3317834 h 6367455"/>
                <a:gd name="connsiteX1447" fmla="*/ 1071529 w 6891715"/>
                <a:gd name="connsiteY1447" fmla="*/ 3324217 h 6367455"/>
                <a:gd name="connsiteX1448" fmla="*/ 1074936 w 6891715"/>
                <a:gd name="connsiteY1448" fmla="*/ 3316010 h 6367455"/>
                <a:gd name="connsiteX1449" fmla="*/ 1113472 w 6891715"/>
                <a:gd name="connsiteY1449" fmla="*/ 3303579 h 6367455"/>
                <a:gd name="connsiteX1450" fmla="*/ 1114392 w 6891715"/>
                <a:gd name="connsiteY1450" fmla="*/ 3311286 h 6367455"/>
                <a:gd name="connsiteX1451" fmla="*/ 1103653 w 6891715"/>
                <a:gd name="connsiteY1451" fmla="*/ 3330557 h 6367455"/>
                <a:gd name="connsiteX1452" fmla="*/ 1101505 w 6891715"/>
                <a:gd name="connsiteY1452" fmla="*/ 3345010 h 6367455"/>
                <a:gd name="connsiteX1453" fmla="*/ 1089538 w 6891715"/>
                <a:gd name="connsiteY1453" fmla="*/ 3359143 h 6367455"/>
                <a:gd name="connsiteX1454" fmla="*/ 1082481 w 6891715"/>
                <a:gd name="connsiteY1454" fmla="*/ 3355288 h 6367455"/>
                <a:gd name="connsiteX1455" fmla="*/ 1083095 w 6891715"/>
                <a:gd name="connsiteY1455" fmla="*/ 3352398 h 6367455"/>
                <a:gd name="connsiteX1456" fmla="*/ 1077879 w 6891715"/>
                <a:gd name="connsiteY1456" fmla="*/ 3344048 h 6367455"/>
                <a:gd name="connsiteX1457" fmla="*/ 1094448 w 6891715"/>
                <a:gd name="connsiteY1457" fmla="*/ 3331521 h 6367455"/>
                <a:gd name="connsiteX1458" fmla="*/ 1089232 w 6891715"/>
                <a:gd name="connsiteY1458" fmla="*/ 3330557 h 6367455"/>
                <a:gd name="connsiteX1459" fmla="*/ 1102425 w 6891715"/>
                <a:gd name="connsiteY1459" fmla="*/ 3314499 h 6367455"/>
                <a:gd name="connsiteX1460" fmla="*/ 2832915 w 6891715"/>
                <a:gd name="connsiteY1460" fmla="*/ 3290876 h 6367455"/>
                <a:gd name="connsiteX1461" fmla="*/ 2848659 w 6891715"/>
                <a:gd name="connsiteY1461" fmla="*/ 3298814 h 6367455"/>
                <a:gd name="connsiteX1462" fmla="*/ 2852437 w 6891715"/>
                <a:gd name="connsiteY1462" fmla="*/ 3323262 h 6367455"/>
                <a:gd name="connsiteX1463" fmla="*/ 2858735 w 6891715"/>
                <a:gd name="connsiteY1463" fmla="*/ 3340090 h 6367455"/>
                <a:gd name="connsiteX1464" fmla="*/ 2859050 w 6891715"/>
                <a:gd name="connsiteY1464" fmla="*/ 3355965 h 6367455"/>
                <a:gd name="connsiteX1465" fmla="*/ 2825673 w 6891715"/>
                <a:gd name="connsiteY1465" fmla="*/ 3386761 h 6367455"/>
                <a:gd name="connsiteX1466" fmla="*/ 2826618 w 6891715"/>
                <a:gd name="connsiteY1466" fmla="*/ 3404859 h 6367455"/>
                <a:gd name="connsiteX1467" fmla="*/ 2846770 w 6891715"/>
                <a:gd name="connsiteY1467" fmla="*/ 3426766 h 6367455"/>
                <a:gd name="connsiteX1468" fmla="*/ 2831341 w 6891715"/>
                <a:gd name="connsiteY1468" fmla="*/ 3449944 h 6367455"/>
                <a:gd name="connsiteX1469" fmla="*/ 2814337 w 6891715"/>
                <a:gd name="connsiteY1469" fmla="*/ 3447721 h 6367455"/>
                <a:gd name="connsiteX1470" fmla="*/ 2814652 w 6891715"/>
                <a:gd name="connsiteY1470" fmla="*/ 3457564 h 6367455"/>
                <a:gd name="connsiteX1471" fmla="*/ 2807095 w 6891715"/>
                <a:gd name="connsiteY1471" fmla="*/ 3449944 h 6367455"/>
                <a:gd name="connsiteX1472" fmla="*/ 2805206 w 6891715"/>
                <a:gd name="connsiteY1472" fmla="*/ 3460739 h 6367455"/>
                <a:gd name="connsiteX1473" fmla="*/ 2820005 w 6891715"/>
                <a:gd name="connsiteY1473" fmla="*/ 3480741 h 6367455"/>
                <a:gd name="connsiteX1474" fmla="*/ 2804261 w 6891715"/>
                <a:gd name="connsiteY1474" fmla="*/ 3482964 h 6367455"/>
                <a:gd name="connsiteX1475" fmla="*/ 2793871 w 6891715"/>
                <a:gd name="connsiteY1475" fmla="*/ 3473439 h 6367455"/>
                <a:gd name="connsiteX1476" fmla="*/ 2782220 w 6891715"/>
                <a:gd name="connsiteY1476" fmla="*/ 3471534 h 6367455"/>
                <a:gd name="connsiteX1477" fmla="*/ 2775923 w 6891715"/>
                <a:gd name="connsiteY1477" fmla="*/ 3459786 h 6367455"/>
                <a:gd name="connsiteX1478" fmla="*/ 2790722 w 6891715"/>
                <a:gd name="connsiteY1478" fmla="*/ 3456611 h 6367455"/>
                <a:gd name="connsiteX1479" fmla="*/ 2777497 w 6891715"/>
                <a:gd name="connsiteY1479" fmla="*/ 3440736 h 6367455"/>
                <a:gd name="connsiteX1480" fmla="*/ 2776237 w 6891715"/>
                <a:gd name="connsiteY1480" fmla="*/ 3442641 h 6367455"/>
                <a:gd name="connsiteX1481" fmla="*/ 2772774 w 6891715"/>
                <a:gd name="connsiteY1481" fmla="*/ 3445816 h 6367455"/>
                <a:gd name="connsiteX1482" fmla="*/ 2770570 w 6891715"/>
                <a:gd name="connsiteY1482" fmla="*/ 3447086 h 6367455"/>
                <a:gd name="connsiteX1483" fmla="*/ 2768366 w 6891715"/>
                <a:gd name="connsiteY1483" fmla="*/ 3448674 h 6367455"/>
                <a:gd name="connsiteX1484" fmla="*/ 2766791 w 6891715"/>
                <a:gd name="connsiteY1484" fmla="*/ 3449309 h 6367455"/>
                <a:gd name="connsiteX1485" fmla="*/ 2766161 w 6891715"/>
                <a:gd name="connsiteY1485" fmla="*/ 3449626 h 6367455"/>
                <a:gd name="connsiteX1486" fmla="*/ 2765217 w 6891715"/>
                <a:gd name="connsiteY1486" fmla="*/ 3449626 h 6367455"/>
                <a:gd name="connsiteX1487" fmla="*/ 2761438 w 6891715"/>
                <a:gd name="connsiteY1487" fmla="*/ 3447721 h 6367455"/>
                <a:gd name="connsiteX1488" fmla="*/ 2756400 w 6891715"/>
                <a:gd name="connsiteY1488" fmla="*/ 3445499 h 6367455"/>
                <a:gd name="connsiteX1489" fmla="*/ 2750733 w 6891715"/>
                <a:gd name="connsiteY1489" fmla="*/ 3442324 h 6367455"/>
                <a:gd name="connsiteX1490" fmla="*/ 2739082 w 6891715"/>
                <a:gd name="connsiteY1490" fmla="*/ 3445499 h 6367455"/>
                <a:gd name="connsiteX1491" fmla="*/ 2730580 w 6891715"/>
                <a:gd name="connsiteY1491" fmla="*/ 3434069 h 6367455"/>
                <a:gd name="connsiteX1492" fmla="*/ 2726172 w 6891715"/>
                <a:gd name="connsiteY1492" fmla="*/ 3419146 h 6367455"/>
                <a:gd name="connsiteX1493" fmla="*/ 2732470 w 6891715"/>
                <a:gd name="connsiteY1493" fmla="*/ 3410574 h 6367455"/>
                <a:gd name="connsiteX1494" fmla="*/ 2721764 w 6891715"/>
                <a:gd name="connsiteY1494" fmla="*/ 3395016 h 6367455"/>
                <a:gd name="connsiteX1495" fmla="*/ 2728691 w 6891715"/>
                <a:gd name="connsiteY1495" fmla="*/ 3382316 h 6367455"/>
                <a:gd name="connsiteX1496" fmla="*/ 2706650 w 6891715"/>
                <a:gd name="connsiteY1496" fmla="*/ 3359457 h 6367455"/>
                <a:gd name="connsiteX1497" fmla="*/ 2712003 w 6891715"/>
                <a:gd name="connsiteY1497" fmla="*/ 3352155 h 6367455"/>
                <a:gd name="connsiteX1498" fmla="*/ 2742546 w 6891715"/>
                <a:gd name="connsiteY1498" fmla="*/ 3359140 h 6367455"/>
                <a:gd name="connsiteX1499" fmla="*/ 2751677 w 6891715"/>
                <a:gd name="connsiteY1499" fmla="*/ 3348344 h 6367455"/>
                <a:gd name="connsiteX1500" fmla="*/ 2760179 w 6891715"/>
                <a:gd name="connsiteY1500" fmla="*/ 3334692 h 6367455"/>
                <a:gd name="connsiteX1501" fmla="*/ 2739082 w 6891715"/>
                <a:gd name="connsiteY1501" fmla="*/ 3323262 h 6367455"/>
                <a:gd name="connsiteX1502" fmla="*/ 2739082 w 6891715"/>
                <a:gd name="connsiteY1502" fmla="*/ 3315959 h 6367455"/>
                <a:gd name="connsiteX1503" fmla="*/ 2755771 w 6891715"/>
                <a:gd name="connsiteY1503" fmla="*/ 3325166 h 6367455"/>
                <a:gd name="connsiteX1504" fmla="*/ 2785054 w 6891715"/>
                <a:gd name="connsiteY1504" fmla="*/ 3317547 h 6367455"/>
                <a:gd name="connsiteX1505" fmla="*/ 2767421 w 6891715"/>
                <a:gd name="connsiteY1505" fmla="*/ 3335644 h 6367455"/>
                <a:gd name="connsiteX1506" fmla="*/ 2773718 w 6891715"/>
                <a:gd name="connsiteY1506" fmla="*/ 3341677 h 6367455"/>
                <a:gd name="connsiteX1507" fmla="*/ 2771514 w 6891715"/>
                <a:gd name="connsiteY1507" fmla="*/ 3351202 h 6367455"/>
                <a:gd name="connsiteX1508" fmla="*/ 2790722 w 6891715"/>
                <a:gd name="connsiteY1508" fmla="*/ 3363903 h 6367455"/>
                <a:gd name="connsiteX1509" fmla="*/ 2795760 w 6891715"/>
                <a:gd name="connsiteY1509" fmla="*/ 3341677 h 6367455"/>
                <a:gd name="connsiteX1510" fmla="*/ 2802057 w 6891715"/>
                <a:gd name="connsiteY1510" fmla="*/ 3337549 h 6367455"/>
                <a:gd name="connsiteX1511" fmla="*/ 2811504 w 6891715"/>
                <a:gd name="connsiteY1511" fmla="*/ 3346757 h 6367455"/>
                <a:gd name="connsiteX1512" fmla="*/ 2811189 w 6891715"/>
                <a:gd name="connsiteY1512" fmla="*/ 3334374 h 6367455"/>
                <a:gd name="connsiteX1513" fmla="*/ 2803002 w 6891715"/>
                <a:gd name="connsiteY1513" fmla="*/ 3321674 h 6367455"/>
                <a:gd name="connsiteX1514" fmla="*/ 1020731 w 6891715"/>
                <a:gd name="connsiteY1514" fmla="*/ 3233728 h 6367455"/>
                <a:gd name="connsiteX1515" fmla="*/ 1016076 w 6891715"/>
                <a:gd name="connsiteY1515" fmla="*/ 3241030 h 6367455"/>
                <a:gd name="connsiteX1516" fmla="*/ 1012090 w 6891715"/>
                <a:gd name="connsiteY1516" fmla="*/ 3246428 h 6367455"/>
                <a:gd name="connsiteX1517" fmla="*/ 1006440 w 6891715"/>
                <a:gd name="connsiteY1517" fmla="*/ 3243253 h 6367455"/>
                <a:gd name="connsiteX1518" fmla="*/ 1012755 w 6891715"/>
                <a:gd name="connsiteY1518" fmla="*/ 3234680 h 6367455"/>
                <a:gd name="connsiteX1519" fmla="*/ 1074260 w 6891715"/>
                <a:gd name="connsiteY1519" fmla="*/ 3214677 h 6367455"/>
                <a:gd name="connsiteX1520" fmla="*/ 1089658 w 6891715"/>
                <a:gd name="connsiteY1520" fmla="*/ 3239024 h 6367455"/>
                <a:gd name="connsiteX1521" fmla="*/ 1106981 w 6891715"/>
                <a:gd name="connsiteY1521" fmla="*/ 3246073 h 6367455"/>
                <a:gd name="connsiteX1522" fmla="*/ 1103774 w 6891715"/>
                <a:gd name="connsiteY1522" fmla="*/ 3257926 h 6367455"/>
                <a:gd name="connsiteX1523" fmla="*/ 1117568 w 6891715"/>
                <a:gd name="connsiteY1523" fmla="*/ 3267537 h 6367455"/>
                <a:gd name="connsiteX1524" fmla="*/ 1101849 w 6891715"/>
                <a:gd name="connsiteY1524" fmla="*/ 3281632 h 6367455"/>
                <a:gd name="connsiteX1525" fmla="*/ 1099603 w 6891715"/>
                <a:gd name="connsiteY1525" fmla="*/ 3275225 h 6367455"/>
                <a:gd name="connsiteX1526" fmla="*/ 1084526 w 6891715"/>
                <a:gd name="connsiteY1526" fmla="*/ 3280350 h 6367455"/>
                <a:gd name="connsiteX1527" fmla="*/ 1077147 w 6891715"/>
                <a:gd name="connsiteY1527" fmla="*/ 3285797 h 6367455"/>
                <a:gd name="connsiteX1528" fmla="*/ 1063353 w 6891715"/>
                <a:gd name="connsiteY1528" fmla="*/ 3286117 h 6367455"/>
                <a:gd name="connsiteX1529" fmla="*/ 1055655 w 6891715"/>
                <a:gd name="connsiteY1529" fmla="*/ 3277467 h 6367455"/>
                <a:gd name="connsiteX1530" fmla="*/ 1067523 w 6891715"/>
                <a:gd name="connsiteY1530" fmla="*/ 3266897 h 6367455"/>
                <a:gd name="connsiteX1531" fmla="*/ 1082601 w 6891715"/>
                <a:gd name="connsiteY1531" fmla="*/ 3267856 h 6367455"/>
                <a:gd name="connsiteX1532" fmla="*/ 1082280 w 6891715"/>
                <a:gd name="connsiteY1532" fmla="*/ 3262730 h 6367455"/>
                <a:gd name="connsiteX1533" fmla="*/ 1070732 w 6891715"/>
                <a:gd name="connsiteY1533" fmla="*/ 3261449 h 6367455"/>
                <a:gd name="connsiteX1534" fmla="*/ 1073618 w 6891715"/>
                <a:gd name="connsiteY1534" fmla="*/ 3254081 h 6367455"/>
                <a:gd name="connsiteX1535" fmla="*/ 1082280 w 6891715"/>
                <a:gd name="connsiteY1535" fmla="*/ 3253121 h 6367455"/>
                <a:gd name="connsiteX1536" fmla="*/ 1087412 w 6891715"/>
                <a:gd name="connsiteY1536" fmla="*/ 3242227 h 6367455"/>
                <a:gd name="connsiteX1537" fmla="*/ 1073618 w 6891715"/>
                <a:gd name="connsiteY1537" fmla="*/ 3243190 h 6367455"/>
                <a:gd name="connsiteX1538" fmla="*/ 1059505 w 6891715"/>
                <a:gd name="connsiteY1538" fmla="*/ 3236141 h 6367455"/>
                <a:gd name="connsiteX1539" fmla="*/ 1056296 w 6891715"/>
                <a:gd name="connsiteY1539" fmla="*/ 3224288 h 6367455"/>
                <a:gd name="connsiteX1540" fmla="*/ 1068165 w 6891715"/>
                <a:gd name="connsiteY1540" fmla="*/ 3226530 h 6367455"/>
                <a:gd name="connsiteX1541" fmla="*/ 1064636 w 6891715"/>
                <a:gd name="connsiteY1541" fmla="*/ 3217881 h 6367455"/>
                <a:gd name="connsiteX1542" fmla="*/ 1036556 w 6891715"/>
                <a:gd name="connsiteY1542" fmla="*/ 3211501 h 6367455"/>
                <a:gd name="connsiteX1543" fmla="*/ 1042954 w 6891715"/>
                <a:gd name="connsiteY1543" fmla="*/ 3212454 h 6367455"/>
                <a:gd name="connsiteX1544" fmla="*/ 1032178 w 6891715"/>
                <a:gd name="connsiteY1544" fmla="*/ 3225472 h 6367455"/>
                <a:gd name="connsiteX1545" fmla="*/ 1020731 w 6891715"/>
                <a:gd name="connsiteY1545" fmla="*/ 3227377 h 6367455"/>
                <a:gd name="connsiteX1546" fmla="*/ 1025442 w 6891715"/>
                <a:gd name="connsiteY1546" fmla="*/ 3219122 h 6367455"/>
                <a:gd name="connsiteX1547" fmla="*/ 1065497 w 6891715"/>
                <a:gd name="connsiteY1547" fmla="*/ 3170226 h 6367455"/>
                <a:gd name="connsiteX1548" fmla="*/ 1066766 w 6891715"/>
                <a:gd name="connsiteY1548" fmla="*/ 3176576 h 6367455"/>
                <a:gd name="connsiteX1549" fmla="*/ 1060416 w 6891715"/>
                <a:gd name="connsiteY1549" fmla="*/ 3174354 h 6367455"/>
                <a:gd name="connsiteX1550" fmla="*/ 2496621 w 6891715"/>
                <a:gd name="connsiteY1550" fmla="*/ 3159114 h 6367455"/>
                <a:gd name="connsiteX1551" fmla="*/ 2512976 w 6891715"/>
                <a:gd name="connsiteY1551" fmla="*/ 3161291 h 6367455"/>
                <a:gd name="connsiteX1552" fmla="*/ 2507000 w 6891715"/>
                <a:gd name="connsiteY1552" fmla="*/ 3179948 h 6367455"/>
                <a:gd name="connsiteX1553" fmla="*/ 2488130 w 6891715"/>
                <a:gd name="connsiteY1553" fmla="*/ 3189277 h 6367455"/>
                <a:gd name="connsiteX1554" fmla="*/ 2479638 w 6891715"/>
                <a:gd name="connsiteY1554" fmla="*/ 3174662 h 6367455"/>
                <a:gd name="connsiteX1555" fmla="*/ 2481839 w 6891715"/>
                <a:gd name="connsiteY1555" fmla="*/ 3166888 h 6367455"/>
                <a:gd name="connsiteX1556" fmla="*/ 2494420 w 6891715"/>
                <a:gd name="connsiteY1556" fmla="*/ 3169687 h 6367455"/>
                <a:gd name="connsiteX1557" fmla="*/ 949493 w 6891715"/>
                <a:gd name="connsiteY1557" fmla="*/ 3151177 h 6367455"/>
                <a:gd name="connsiteX1558" fmla="*/ 957238 w 6891715"/>
                <a:gd name="connsiteY1558" fmla="*/ 3156257 h 6367455"/>
                <a:gd name="connsiteX1559" fmla="*/ 946125 w 6891715"/>
                <a:gd name="connsiteY1559" fmla="*/ 3170226 h 6367455"/>
                <a:gd name="connsiteX1560" fmla="*/ 1053951 w 6891715"/>
                <a:gd name="connsiteY1560" fmla="*/ 3149590 h 6367455"/>
                <a:gd name="connsiteX1561" fmla="*/ 1060416 w 6891715"/>
                <a:gd name="connsiteY1561" fmla="*/ 3156763 h 6367455"/>
                <a:gd name="connsiteX1562" fmla="*/ 1060416 w 6891715"/>
                <a:gd name="connsiteY1562" fmla="*/ 3162999 h 6367455"/>
                <a:gd name="connsiteX1563" fmla="*/ 1052656 w 6891715"/>
                <a:gd name="connsiteY1563" fmla="*/ 3167053 h 6367455"/>
                <a:gd name="connsiteX1564" fmla="*/ 1043924 w 6891715"/>
                <a:gd name="connsiteY1564" fmla="*/ 3161127 h 6367455"/>
                <a:gd name="connsiteX1565" fmla="*/ 1042953 w 6891715"/>
                <a:gd name="connsiteY1565" fmla="*/ 3151773 h 6367455"/>
                <a:gd name="connsiteX1566" fmla="*/ 957696 w 6891715"/>
                <a:gd name="connsiteY1566" fmla="*/ 3089266 h 6367455"/>
                <a:gd name="connsiteX1567" fmla="*/ 969937 w 6891715"/>
                <a:gd name="connsiteY1567" fmla="*/ 3097932 h 6367455"/>
                <a:gd name="connsiteX1568" fmla="*/ 966877 w 6891715"/>
                <a:gd name="connsiteY1568" fmla="*/ 3107561 h 6367455"/>
                <a:gd name="connsiteX1569" fmla="*/ 958002 w 6891715"/>
                <a:gd name="connsiteY1569" fmla="*/ 3112696 h 6367455"/>
                <a:gd name="connsiteX1570" fmla="*/ 965041 w 6891715"/>
                <a:gd name="connsiteY1570" fmla="*/ 3133881 h 6367455"/>
                <a:gd name="connsiteX1571" fmla="*/ 960144 w 6891715"/>
                <a:gd name="connsiteY1571" fmla="*/ 3148003 h 6367455"/>
                <a:gd name="connsiteX1572" fmla="*/ 950657 w 6891715"/>
                <a:gd name="connsiteY1572" fmla="*/ 3139337 h 6367455"/>
                <a:gd name="connsiteX1573" fmla="*/ 946679 w 6891715"/>
                <a:gd name="connsiteY1573" fmla="*/ 3129066 h 6367455"/>
                <a:gd name="connsiteX1574" fmla="*/ 944536 w 6891715"/>
                <a:gd name="connsiteY1574" fmla="*/ 3110771 h 6367455"/>
                <a:gd name="connsiteX1575" fmla="*/ 945148 w 6891715"/>
                <a:gd name="connsiteY1575" fmla="*/ 3090550 h 6367455"/>
                <a:gd name="connsiteX1576" fmla="*/ 2717252 w 6891715"/>
                <a:gd name="connsiteY1576" fmla="*/ 3084501 h 6367455"/>
                <a:gd name="connsiteX1577" fmla="*/ 2722526 w 6891715"/>
                <a:gd name="connsiteY1577" fmla="*/ 3100947 h 6367455"/>
                <a:gd name="connsiteX1578" fmla="*/ 2711048 w 6891715"/>
                <a:gd name="connsiteY1578" fmla="*/ 3096433 h 6367455"/>
                <a:gd name="connsiteX1579" fmla="*/ 2700501 w 6891715"/>
                <a:gd name="connsiteY1579" fmla="*/ 3105139 h 6367455"/>
                <a:gd name="connsiteX1580" fmla="*/ 2695538 w 6891715"/>
                <a:gd name="connsiteY1580" fmla="*/ 3099658 h 6367455"/>
                <a:gd name="connsiteX1581" fmla="*/ 2702673 w 6891715"/>
                <a:gd name="connsiteY1581" fmla="*/ 3089016 h 6367455"/>
                <a:gd name="connsiteX1582" fmla="*/ 1081056 w 6891715"/>
                <a:gd name="connsiteY1582" fmla="*/ 3082917 h 6367455"/>
                <a:gd name="connsiteX1583" fmla="*/ 1085552 w 6891715"/>
                <a:gd name="connsiteY1583" fmla="*/ 3084822 h 6367455"/>
                <a:gd name="connsiteX1584" fmla="*/ 1087404 w 6891715"/>
                <a:gd name="connsiteY1584" fmla="*/ 3093394 h 6367455"/>
                <a:gd name="connsiteX1585" fmla="*/ 1083700 w 6891715"/>
                <a:gd name="connsiteY1585" fmla="*/ 3105141 h 6367455"/>
                <a:gd name="connsiteX1586" fmla="*/ 1081056 w 6891715"/>
                <a:gd name="connsiteY1586" fmla="*/ 3095617 h 6367455"/>
                <a:gd name="connsiteX1587" fmla="*/ 3278151 w 6891715"/>
                <a:gd name="connsiteY1587" fmla="*/ 3081329 h 6367455"/>
                <a:gd name="connsiteX1588" fmla="*/ 3281326 w 6891715"/>
                <a:gd name="connsiteY1588" fmla="*/ 3085759 h 6367455"/>
                <a:gd name="connsiteX1589" fmla="*/ 3275928 w 6891715"/>
                <a:gd name="connsiteY1589" fmla="*/ 3099048 h 6367455"/>
                <a:gd name="connsiteX1590" fmla="*/ 3272118 w 6891715"/>
                <a:gd name="connsiteY1590" fmla="*/ 3137019 h 6367455"/>
                <a:gd name="connsiteX1591" fmla="*/ 3272436 w 6891715"/>
                <a:gd name="connsiteY1591" fmla="*/ 3161067 h 6367455"/>
                <a:gd name="connsiteX1592" fmla="*/ 3256561 w 6891715"/>
                <a:gd name="connsiteY1592" fmla="*/ 3174673 h 6367455"/>
                <a:gd name="connsiteX1593" fmla="*/ 3251481 w 6891715"/>
                <a:gd name="connsiteY1593" fmla="*/ 3207581 h 6367455"/>
                <a:gd name="connsiteX1594" fmla="*/ 3245448 w 6891715"/>
                <a:gd name="connsiteY1594" fmla="*/ 3235745 h 6367455"/>
                <a:gd name="connsiteX1595" fmla="*/ 3232113 w 6891715"/>
                <a:gd name="connsiteY1595" fmla="*/ 3264226 h 6367455"/>
                <a:gd name="connsiteX1596" fmla="*/ 3220365 w 6891715"/>
                <a:gd name="connsiteY1596" fmla="*/ 3268655 h 6367455"/>
                <a:gd name="connsiteX1597" fmla="*/ 3219413 w 6891715"/>
                <a:gd name="connsiteY1597" fmla="*/ 3255048 h 6367455"/>
                <a:gd name="connsiteX1598" fmla="*/ 3232430 w 6891715"/>
                <a:gd name="connsiteY1598" fmla="*/ 3179419 h 6367455"/>
                <a:gd name="connsiteX1599" fmla="*/ 3249258 w 6891715"/>
                <a:gd name="connsiteY1599" fmla="*/ 3154106 h 6367455"/>
                <a:gd name="connsiteX1600" fmla="*/ 3259418 w 6891715"/>
                <a:gd name="connsiteY1600" fmla="*/ 3133854 h 6367455"/>
                <a:gd name="connsiteX1601" fmla="*/ 3265768 w 6891715"/>
                <a:gd name="connsiteY1601" fmla="*/ 3118034 h 6367455"/>
                <a:gd name="connsiteX1602" fmla="*/ 3264498 w 6891715"/>
                <a:gd name="connsiteY1602" fmla="*/ 3103479 h 6367455"/>
                <a:gd name="connsiteX1603" fmla="*/ 963890 w 6891715"/>
                <a:gd name="connsiteY1603" fmla="*/ 3071804 h 6367455"/>
                <a:gd name="connsiteX1604" fmla="*/ 974701 w 6891715"/>
                <a:gd name="connsiteY1604" fmla="*/ 3076971 h 6367455"/>
                <a:gd name="connsiteX1605" fmla="*/ 969132 w 6891715"/>
                <a:gd name="connsiteY1605" fmla="*/ 3086091 h 6367455"/>
                <a:gd name="connsiteX1606" fmla="*/ 961597 w 6891715"/>
                <a:gd name="connsiteY1606" fmla="*/ 3083963 h 6367455"/>
                <a:gd name="connsiteX1607" fmla="*/ 954063 w 6891715"/>
                <a:gd name="connsiteY1607" fmla="*/ 3080315 h 6367455"/>
                <a:gd name="connsiteX1608" fmla="*/ 955045 w 6891715"/>
                <a:gd name="connsiteY1608" fmla="*/ 3073020 h 6367455"/>
                <a:gd name="connsiteX1609" fmla="*/ 960350 w 6891715"/>
                <a:gd name="connsiteY1609" fmla="*/ 3040054 h 6367455"/>
                <a:gd name="connsiteX1610" fmla="*/ 976288 w 6891715"/>
                <a:gd name="connsiteY1610" fmla="*/ 3041016 h 6367455"/>
                <a:gd name="connsiteX1611" fmla="*/ 974100 w 6891715"/>
                <a:gd name="connsiteY1611" fmla="*/ 3051920 h 6367455"/>
                <a:gd name="connsiteX1612" fmla="*/ 968788 w 6891715"/>
                <a:gd name="connsiteY1612" fmla="*/ 3050637 h 6367455"/>
                <a:gd name="connsiteX1613" fmla="*/ 970975 w 6891715"/>
                <a:gd name="connsiteY1613" fmla="*/ 3059296 h 6367455"/>
                <a:gd name="connsiteX1614" fmla="*/ 974100 w 6891715"/>
                <a:gd name="connsiteY1614" fmla="*/ 3058975 h 6367455"/>
                <a:gd name="connsiteX1615" fmla="*/ 975038 w 6891715"/>
                <a:gd name="connsiteY1615" fmla="*/ 3071804 h 6367455"/>
                <a:gd name="connsiteX1616" fmla="*/ 960350 w 6891715"/>
                <a:gd name="connsiteY1616" fmla="*/ 3064748 h 6367455"/>
                <a:gd name="connsiteX1617" fmla="*/ 959412 w 6891715"/>
                <a:gd name="connsiteY1617" fmla="*/ 3056089 h 6367455"/>
                <a:gd name="connsiteX1618" fmla="*/ 941600 w 6891715"/>
                <a:gd name="connsiteY1618" fmla="*/ 3052882 h 6367455"/>
                <a:gd name="connsiteX1619" fmla="*/ 936599 w 6891715"/>
                <a:gd name="connsiteY1619" fmla="*/ 3043582 h 6367455"/>
                <a:gd name="connsiteX1620" fmla="*/ 1047716 w 6891715"/>
                <a:gd name="connsiteY1620" fmla="*/ 3033705 h 6367455"/>
                <a:gd name="connsiteX1621" fmla="*/ 1067084 w 6891715"/>
                <a:gd name="connsiteY1621" fmla="*/ 3048347 h 6367455"/>
                <a:gd name="connsiteX1622" fmla="*/ 1069307 w 6891715"/>
                <a:gd name="connsiteY1622" fmla="*/ 3077949 h 6367455"/>
                <a:gd name="connsiteX1623" fmla="*/ 1066132 w 6891715"/>
                <a:gd name="connsiteY1623" fmla="*/ 3087498 h 6367455"/>
                <a:gd name="connsiteX1624" fmla="*/ 1076926 w 6891715"/>
                <a:gd name="connsiteY1624" fmla="*/ 3092590 h 6367455"/>
                <a:gd name="connsiteX1625" fmla="*/ 1079466 w 6891715"/>
                <a:gd name="connsiteY1625" fmla="*/ 3109460 h 6367455"/>
                <a:gd name="connsiteX1626" fmla="*/ 1084229 w 6891715"/>
                <a:gd name="connsiteY1626" fmla="*/ 3109460 h 6367455"/>
                <a:gd name="connsiteX1627" fmla="*/ 1082642 w 6891715"/>
                <a:gd name="connsiteY1627" fmla="*/ 3121874 h 6367455"/>
                <a:gd name="connsiteX1628" fmla="*/ 1108678 w 6891715"/>
                <a:gd name="connsiteY1628" fmla="*/ 3115508 h 6367455"/>
                <a:gd name="connsiteX1629" fmla="*/ 1111218 w 6891715"/>
                <a:gd name="connsiteY1629" fmla="*/ 3125057 h 6367455"/>
                <a:gd name="connsiteX1630" fmla="*/ 1097247 w 6891715"/>
                <a:gd name="connsiteY1630" fmla="*/ 3135879 h 6367455"/>
                <a:gd name="connsiteX1631" fmla="*/ 1089310 w 6891715"/>
                <a:gd name="connsiteY1631" fmla="*/ 3154022 h 6367455"/>
                <a:gd name="connsiteX1632" fmla="*/ 1080737 w 6891715"/>
                <a:gd name="connsiteY1632" fmla="*/ 3159115 h 6367455"/>
                <a:gd name="connsiteX1633" fmla="*/ 1079784 w 6891715"/>
                <a:gd name="connsiteY1633" fmla="*/ 3152749 h 6367455"/>
                <a:gd name="connsiteX1634" fmla="*/ 1081372 w 6891715"/>
                <a:gd name="connsiteY1634" fmla="*/ 3135879 h 6367455"/>
                <a:gd name="connsiteX1635" fmla="*/ 1066766 w 6891715"/>
                <a:gd name="connsiteY1635" fmla="*/ 3136198 h 6367455"/>
                <a:gd name="connsiteX1636" fmla="*/ 1059148 w 6891715"/>
                <a:gd name="connsiteY1636" fmla="*/ 3139381 h 6367455"/>
                <a:gd name="connsiteX1637" fmla="*/ 1055971 w 6891715"/>
                <a:gd name="connsiteY1637" fmla="*/ 3132060 h 6367455"/>
                <a:gd name="connsiteX1638" fmla="*/ 1045494 w 6891715"/>
                <a:gd name="connsiteY1638" fmla="*/ 3119009 h 6367455"/>
                <a:gd name="connsiteX1639" fmla="*/ 1046446 w 6891715"/>
                <a:gd name="connsiteY1639" fmla="*/ 3112006 h 6367455"/>
                <a:gd name="connsiteX1640" fmla="*/ 1044224 w 6891715"/>
                <a:gd name="connsiteY1640" fmla="*/ 3098320 h 6367455"/>
                <a:gd name="connsiteX1641" fmla="*/ 1032158 w 6891715"/>
                <a:gd name="connsiteY1641" fmla="*/ 3089726 h 6367455"/>
                <a:gd name="connsiteX1642" fmla="*/ 1032793 w 6891715"/>
                <a:gd name="connsiteY1642" fmla="*/ 3102457 h 6367455"/>
                <a:gd name="connsiteX1643" fmla="*/ 1019777 w 6891715"/>
                <a:gd name="connsiteY1643" fmla="*/ 3099275 h 6367455"/>
                <a:gd name="connsiteX1644" fmla="*/ 1012474 w 6891715"/>
                <a:gd name="connsiteY1644" fmla="*/ 3087816 h 6367455"/>
                <a:gd name="connsiteX1645" fmla="*/ 1008027 w 6891715"/>
                <a:gd name="connsiteY1645" fmla="*/ 3077312 h 6367455"/>
                <a:gd name="connsiteX1646" fmla="*/ 1015331 w 6891715"/>
                <a:gd name="connsiteY1646" fmla="*/ 3068718 h 6367455"/>
                <a:gd name="connsiteX1647" fmla="*/ 1023904 w 6891715"/>
                <a:gd name="connsiteY1647" fmla="*/ 3075084 h 6367455"/>
                <a:gd name="connsiteX1648" fmla="*/ 1028031 w 6891715"/>
                <a:gd name="connsiteY1648" fmla="*/ 3071901 h 6367455"/>
                <a:gd name="connsiteX1649" fmla="*/ 1023904 w 6891715"/>
                <a:gd name="connsiteY1649" fmla="*/ 3055031 h 6367455"/>
                <a:gd name="connsiteX1650" fmla="*/ 1025491 w 6891715"/>
                <a:gd name="connsiteY1650" fmla="*/ 3045482 h 6367455"/>
                <a:gd name="connsiteX1651" fmla="*/ 1032158 w 6891715"/>
                <a:gd name="connsiteY1651" fmla="*/ 3060123 h 6367455"/>
                <a:gd name="connsiteX1652" fmla="*/ 1049304 w 6891715"/>
                <a:gd name="connsiteY1652" fmla="*/ 3065217 h 6367455"/>
                <a:gd name="connsiteX1653" fmla="*/ 1039462 w 6891715"/>
                <a:gd name="connsiteY1653" fmla="*/ 3043254 h 6367455"/>
                <a:gd name="connsiteX1654" fmla="*/ 2663477 w 6891715"/>
                <a:gd name="connsiteY1654" fmla="*/ 3014652 h 6367455"/>
                <a:gd name="connsiteX1655" fmla="*/ 2668550 w 6891715"/>
                <a:gd name="connsiteY1655" fmla="*/ 3015608 h 6367455"/>
                <a:gd name="connsiteX1656" fmla="*/ 2660624 w 6891715"/>
                <a:gd name="connsiteY1656" fmla="*/ 3025162 h 6367455"/>
                <a:gd name="connsiteX1657" fmla="*/ 2651113 w 6891715"/>
                <a:gd name="connsiteY1657" fmla="*/ 3049369 h 6367455"/>
                <a:gd name="connsiteX1658" fmla="*/ 2659673 w 6891715"/>
                <a:gd name="connsiteY1658" fmla="*/ 3062110 h 6367455"/>
                <a:gd name="connsiteX1659" fmla="*/ 2667282 w 6891715"/>
                <a:gd name="connsiteY1659" fmla="*/ 3079946 h 6367455"/>
                <a:gd name="connsiteX1660" fmla="*/ 2665379 w 6891715"/>
                <a:gd name="connsiteY1660" fmla="*/ 3098101 h 6367455"/>
                <a:gd name="connsiteX1661" fmla="*/ 2651747 w 6891715"/>
                <a:gd name="connsiteY1661" fmla="*/ 3118168 h 6367455"/>
                <a:gd name="connsiteX1662" fmla="*/ 2641284 w 6891715"/>
                <a:gd name="connsiteY1662" fmla="*/ 3138552 h 6367455"/>
                <a:gd name="connsiteX1663" fmla="*/ 2639382 w 6891715"/>
                <a:gd name="connsiteY1663" fmla="*/ 3148107 h 6367455"/>
                <a:gd name="connsiteX1664" fmla="*/ 2633992 w 6891715"/>
                <a:gd name="connsiteY1664" fmla="*/ 3144922 h 6367455"/>
                <a:gd name="connsiteX1665" fmla="*/ 2624481 w 6891715"/>
                <a:gd name="connsiteY1665" fmla="*/ 3135367 h 6367455"/>
                <a:gd name="connsiteX1666" fmla="*/ 2607361 w 6891715"/>
                <a:gd name="connsiteY1666" fmla="*/ 3133456 h 6367455"/>
                <a:gd name="connsiteX1667" fmla="*/ 2591509 w 6891715"/>
                <a:gd name="connsiteY1667" fmla="*/ 3129315 h 6367455"/>
                <a:gd name="connsiteX1668" fmla="*/ 2583266 w 6891715"/>
                <a:gd name="connsiteY1668" fmla="*/ 3137596 h 6367455"/>
                <a:gd name="connsiteX1669" fmla="*/ 2569316 w 6891715"/>
                <a:gd name="connsiteY1669" fmla="*/ 3133775 h 6367455"/>
                <a:gd name="connsiteX1670" fmla="*/ 2548392 w 6891715"/>
                <a:gd name="connsiteY1670" fmla="*/ 3148744 h 6367455"/>
                <a:gd name="connsiteX1671" fmla="*/ 2533808 w 6891715"/>
                <a:gd name="connsiteY1671" fmla="*/ 3141738 h 6367455"/>
                <a:gd name="connsiteX1672" fmla="*/ 2530003 w 6891715"/>
                <a:gd name="connsiteY1672" fmla="*/ 3127723 h 6367455"/>
                <a:gd name="connsiteX1673" fmla="*/ 2504006 w 6891715"/>
                <a:gd name="connsiteY1673" fmla="*/ 3142693 h 6367455"/>
                <a:gd name="connsiteX1674" fmla="*/ 2496714 w 6891715"/>
                <a:gd name="connsiteY1674" fmla="*/ 3155433 h 6367455"/>
                <a:gd name="connsiteX1675" fmla="*/ 2471351 w 6891715"/>
                <a:gd name="connsiteY1675" fmla="*/ 3164352 h 6367455"/>
                <a:gd name="connsiteX1676" fmla="*/ 2468180 w 6891715"/>
                <a:gd name="connsiteY1676" fmla="*/ 3181551 h 6367455"/>
                <a:gd name="connsiteX1677" fmla="*/ 2479277 w 6891715"/>
                <a:gd name="connsiteY1677" fmla="*/ 3189514 h 6367455"/>
                <a:gd name="connsiteX1678" fmla="*/ 2479277 w 6891715"/>
                <a:gd name="connsiteY1678" fmla="*/ 3193973 h 6367455"/>
                <a:gd name="connsiteX1679" fmla="*/ 2485617 w 6891715"/>
                <a:gd name="connsiteY1679" fmla="*/ 3200343 h 6367455"/>
                <a:gd name="connsiteX1680" fmla="*/ 2484666 w 6891715"/>
                <a:gd name="connsiteY1680" fmla="*/ 3214677 h 6367455"/>
                <a:gd name="connsiteX1681" fmla="*/ 2473887 w 6891715"/>
                <a:gd name="connsiteY1681" fmla="*/ 3211809 h 6367455"/>
                <a:gd name="connsiteX1682" fmla="*/ 2477057 w 6891715"/>
                <a:gd name="connsiteY1682" fmla="*/ 3200343 h 6367455"/>
                <a:gd name="connsiteX1683" fmla="*/ 2468814 w 6891715"/>
                <a:gd name="connsiteY1683" fmla="*/ 3205439 h 6367455"/>
                <a:gd name="connsiteX1684" fmla="*/ 2458986 w 6891715"/>
                <a:gd name="connsiteY1684" fmla="*/ 3192062 h 6367455"/>
                <a:gd name="connsiteX1685" fmla="*/ 2449475 w 6891715"/>
                <a:gd name="connsiteY1685" fmla="*/ 3187921 h 6367455"/>
                <a:gd name="connsiteX1686" fmla="*/ 2452328 w 6891715"/>
                <a:gd name="connsiteY1686" fmla="*/ 3178047 h 6367455"/>
                <a:gd name="connsiteX1687" fmla="*/ 2456767 w 6891715"/>
                <a:gd name="connsiteY1687" fmla="*/ 3149381 h 6367455"/>
                <a:gd name="connsiteX1688" fmla="*/ 2481813 w 6891715"/>
                <a:gd name="connsiteY1688" fmla="*/ 3128041 h 6367455"/>
                <a:gd name="connsiteX1689" fmla="*/ 2509396 w 6891715"/>
                <a:gd name="connsiteY1689" fmla="*/ 3122945 h 6367455"/>
                <a:gd name="connsiteX1690" fmla="*/ 2521760 w 6891715"/>
                <a:gd name="connsiteY1690" fmla="*/ 3114345 h 6367455"/>
                <a:gd name="connsiteX1691" fmla="*/ 2562024 w 6891715"/>
                <a:gd name="connsiteY1691" fmla="*/ 3109568 h 6367455"/>
                <a:gd name="connsiteX1692" fmla="*/ 2582632 w 6891715"/>
                <a:gd name="connsiteY1692" fmla="*/ 3077717 h 6367455"/>
                <a:gd name="connsiteX1693" fmla="*/ 2602605 w 6891715"/>
                <a:gd name="connsiteY1693" fmla="*/ 3055421 h 6367455"/>
                <a:gd name="connsiteX1694" fmla="*/ 2615287 w 6891715"/>
                <a:gd name="connsiteY1694" fmla="*/ 3047459 h 6367455"/>
                <a:gd name="connsiteX1695" fmla="*/ 2630188 w 6891715"/>
                <a:gd name="connsiteY1695" fmla="*/ 3047459 h 6367455"/>
                <a:gd name="connsiteX1696" fmla="*/ 2642553 w 6891715"/>
                <a:gd name="connsiteY1696" fmla="*/ 3036947 h 6367455"/>
                <a:gd name="connsiteX1697" fmla="*/ 3448413 w 6891715"/>
                <a:gd name="connsiteY1697" fmla="*/ 2979732 h 6367455"/>
                <a:gd name="connsiteX1698" fmla="*/ 3453791 w 6891715"/>
                <a:gd name="connsiteY1698" fmla="*/ 2990488 h 6367455"/>
                <a:gd name="connsiteX1699" fmla="*/ 3465498 w 6891715"/>
                <a:gd name="connsiteY1699" fmla="*/ 2979732 h 6367455"/>
                <a:gd name="connsiteX1700" fmla="*/ 3471826 w 6891715"/>
                <a:gd name="connsiteY1700" fmla="*/ 2991437 h 6367455"/>
                <a:gd name="connsiteX1701" fmla="*/ 3467396 w 6891715"/>
                <a:gd name="connsiteY1701" fmla="*/ 3010102 h 6367455"/>
                <a:gd name="connsiteX1702" fmla="*/ 3453159 w 6891715"/>
                <a:gd name="connsiteY1702" fmla="*/ 3013582 h 6367455"/>
                <a:gd name="connsiteX1703" fmla="*/ 3450311 w 6891715"/>
                <a:gd name="connsiteY1703" fmla="*/ 3061035 h 6367455"/>
                <a:gd name="connsiteX1704" fmla="*/ 3458537 w 6891715"/>
                <a:gd name="connsiteY1704" fmla="*/ 3074321 h 6367455"/>
                <a:gd name="connsiteX1705" fmla="*/ 3441769 w 6891715"/>
                <a:gd name="connsiteY1705" fmla="*/ 3080016 h 6367455"/>
                <a:gd name="connsiteX1706" fmla="*/ 3442085 w 6891715"/>
                <a:gd name="connsiteY1706" fmla="*/ 3097415 h 6367455"/>
                <a:gd name="connsiteX1707" fmla="*/ 3430378 w 6891715"/>
                <a:gd name="connsiteY1707" fmla="*/ 3099630 h 6367455"/>
                <a:gd name="connsiteX1708" fmla="*/ 3407598 w 6891715"/>
                <a:gd name="connsiteY1708" fmla="*/ 3133480 h 6367455"/>
                <a:gd name="connsiteX1709" fmla="*/ 3408547 w 6891715"/>
                <a:gd name="connsiteY1709" fmla="*/ 3149296 h 6367455"/>
                <a:gd name="connsiteX1710" fmla="*/ 3381338 w 6891715"/>
                <a:gd name="connsiteY1710" fmla="*/ 3155940 h 6367455"/>
                <a:gd name="connsiteX1711" fmla="*/ 3399056 w 6891715"/>
                <a:gd name="connsiteY1711" fmla="*/ 3131898 h 6367455"/>
                <a:gd name="connsiteX1712" fmla="*/ 3405384 w 6891715"/>
                <a:gd name="connsiteY1712" fmla="*/ 3121142 h 6367455"/>
                <a:gd name="connsiteX1713" fmla="*/ 3388615 w 6891715"/>
                <a:gd name="connsiteY1713" fmla="*/ 3129683 h 6367455"/>
                <a:gd name="connsiteX1714" fmla="*/ 3390197 w 6891715"/>
                <a:gd name="connsiteY1714" fmla="*/ 3106272 h 6367455"/>
                <a:gd name="connsiteX1715" fmla="*/ 3384818 w 6891715"/>
                <a:gd name="connsiteY1715" fmla="*/ 3092037 h 6367455"/>
                <a:gd name="connsiteX1716" fmla="*/ 3394626 w 6891715"/>
                <a:gd name="connsiteY1716" fmla="*/ 3078118 h 6367455"/>
                <a:gd name="connsiteX1717" fmla="*/ 3384502 w 6891715"/>
                <a:gd name="connsiteY1717" fmla="*/ 3050912 h 6367455"/>
                <a:gd name="connsiteX1718" fmla="*/ 3412977 w 6891715"/>
                <a:gd name="connsiteY1718" fmla="*/ 3012000 h 6367455"/>
                <a:gd name="connsiteX1719" fmla="*/ 3414559 w 6891715"/>
                <a:gd name="connsiteY1719" fmla="*/ 2994917 h 6367455"/>
                <a:gd name="connsiteX1720" fmla="*/ 3442085 w 6891715"/>
                <a:gd name="connsiteY1720" fmla="*/ 2991437 h 6367455"/>
                <a:gd name="connsiteX1721" fmla="*/ 3493415 w 6891715"/>
                <a:gd name="connsiteY1721" fmla="*/ 2962270 h 6367455"/>
                <a:gd name="connsiteX1722" fmla="*/ 3495638 w 6891715"/>
                <a:gd name="connsiteY1722" fmla="*/ 2975755 h 6367455"/>
                <a:gd name="connsiteX1723" fmla="*/ 3483890 w 6891715"/>
                <a:gd name="connsiteY1723" fmla="*/ 2974150 h 6367455"/>
                <a:gd name="connsiteX1724" fmla="*/ 3475318 w 6891715"/>
                <a:gd name="connsiteY1724" fmla="*/ 2990845 h 6367455"/>
                <a:gd name="connsiteX1725" fmla="*/ 3473413 w 6891715"/>
                <a:gd name="connsiteY1725" fmla="*/ 2976076 h 6367455"/>
                <a:gd name="connsiteX1726" fmla="*/ 2769847 w 6891715"/>
                <a:gd name="connsiteY1726" fmla="*/ 2960682 h 6367455"/>
                <a:gd name="connsiteX1727" fmla="*/ 2770150 w 6891715"/>
                <a:gd name="connsiteY1727" fmla="*/ 2978807 h 6367455"/>
                <a:gd name="connsiteX1728" fmla="*/ 2761986 w 6891715"/>
                <a:gd name="connsiteY1728" fmla="*/ 2994019 h 6367455"/>
                <a:gd name="connsiteX1729" fmla="*/ 2751100 w 6891715"/>
                <a:gd name="connsiteY1729" fmla="*/ 2971363 h 6367455"/>
                <a:gd name="connsiteX1730" fmla="*/ 2754728 w 6891715"/>
                <a:gd name="connsiteY1730" fmla="*/ 2961977 h 6367455"/>
                <a:gd name="connsiteX1731" fmla="*/ 1053114 w 6891715"/>
                <a:gd name="connsiteY1731" fmla="*/ 2895591 h 6367455"/>
                <a:gd name="connsiteX1732" fmla="*/ 1060733 w 6891715"/>
                <a:gd name="connsiteY1732" fmla="*/ 2896547 h 6367455"/>
                <a:gd name="connsiteX1733" fmla="*/ 1066448 w 6891715"/>
                <a:gd name="connsiteY1733" fmla="*/ 2921057 h 6367455"/>
                <a:gd name="connsiteX1734" fmla="*/ 1051527 w 6891715"/>
                <a:gd name="connsiteY1734" fmla="*/ 2933787 h 6367455"/>
                <a:gd name="connsiteX1735" fmla="*/ 1053749 w 6891715"/>
                <a:gd name="connsiteY1735" fmla="*/ 2941110 h 6367455"/>
                <a:gd name="connsiteX1736" fmla="*/ 1068353 w 6891715"/>
                <a:gd name="connsiteY1736" fmla="*/ 2926149 h 6367455"/>
                <a:gd name="connsiteX1737" fmla="*/ 1071528 w 6891715"/>
                <a:gd name="connsiteY1737" fmla="*/ 2931239 h 6367455"/>
                <a:gd name="connsiteX1738" fmla="*/ 1063274 w 6891715"/>
                <a:gd name="connsiteY1738" fmla="*/ 2946204 h 6367455"/>
                <a:gd name="connsiteX1739" fmla="*/ 1051844 w 6891715"/>
                <a:gd name="connsiteY1739" fmla="*/ 2947478 h 6367455"/>
                <a:gd name="connsiteX1740" fmla="*/ 1042318 w 6891715"/>
                <a:gd name="connsiteY1740" fmla="*/ 2957981 h 6367455"/>
                <a:gd name="connsiteX1741" fmla="*/ 1030571 w 6891715"/>
                <a:gd name="connsiteY1741" fmla="*/ 2965621 h 6367455"/>
                <a:gd name="connsiteX1742" fmla="*/ 1041365 w 6891715"/>
                <a:gd name="connsiteY1742" fmla="*/ 2967849 h 6367455"/>
                <a:gd name="connsiteX1743" fmla="*/ 1043271 w 6891715"/>
                <a:gd name="connsiteY1743" fmla="*/ 2977080 h 6367455"/>
                <a:gd name="connsiteX1744" fmla="*/ 1040413 w 6891715"/>
                <a:gd name="connsiteY1744" fmla="*/ 2983446 h 6367455"/>
                <a:gd name="connsiteX1745" fmla="*/ 1028983 w 6891715"/>
                <a:gd name="connsiteY1745" fmla="*/ 2991722 h 6367455"/>
                <a:gd name="connsiteX1746" fmla="*/ 1020413 w 6891715"/>
                <a:gd name="connsiteY1746" fmla="*/ 2991085 h 6367455"/>
                <a:gd name="connsiteX1747" fmla="*/ 1010885 w 6891715"/>
                <a:gd name="connsiteY1747" fmla="*/ 2990130 h 6367455"/>
                <a:gd name="connsiteX1748" fmla="*/ 1009614 w 6891715"/>
                <a:gd name="connsiteY1748" fmla="*/ 2997451 h 6367455"/>
                <a:gd name="connsiteX1749" fmla="*/ 1004853 w 6891715"/>
                <a:gd name="connsiteY1749" fmla="*/ 3013366 h 6367455"/>
                <a:gd name="connsiteX1750" fmla="*/ 987717 w 6891715"/>
                <a:gd name="connsiteY1750" fmla="*/ 3021006 h 6367455"/>
                <a:gd name="connsiteX1751" fmla="*/ 976287 w 6891715"/>
                <a:gd name="connsiteY1751" fmla="*/ 3013366 h 6367455"/>
                <a:gd name="connsiteX1752" fmla="*/ 986765 w 6891715"/>
                <a:gd name="connsiteY1752" fmla="*/ 3006045 h 6367455"/>
                <a:gd name="connsiteX1753" fmla="*/ 995010 w 6891715"/>
                <a:gd name="connsiteY1753" fmla="*/ 2991085 h 6367455"/>
                <a:gd name="connsiteX1754" fmla="*/ 986447 w 6891715"/>
                <a:gd name="connsiteY1754" fmla="*/ 2987266 h 6367455"/>
                <a:gd name="connsiteX1755" fmla="*/ 983272 w 6891715"/>
                <a:gd name="connsiteY1755" fmla="*/ 2980900 h 6367455"/>
                <a:gd name="connsiteX1756" fmla="*/ 991845 w 6891715"/>
                <a:gd name="connsiteY1756" fmla="*/ 2974534 h 6367455"/>
                <a:gd name="connsiteX1757" fmla="*/ 980097 w 6891715"/>
                <a:gd name="connsiteY1757" fmla="*/ 2974534 h 6367455"/>
                <a:gd name="connsiteX1758" fmla="*/ 976605 w 6891715"/>
                <a:gd name="connsiteY1758" fmla="*/ 2955434 h 6367455"/>
                <a:gd name="connsiteX1759" fmla="*/ 989305 w 6891715"/>
                <a:gd name="connsiteY1759" fmla="*/ 2938244 h 6367455"/>
                <a:gd name="connsiteX1760" fmla="*/ 995645 w 6891715"/>
                <a:gd name="connsiteY1760" fmla="*/ 2945568 h 6367455"/>
                <a:gd name="connsiteX1761" fmla="*/ 996597 w 6891715"/>
                <a:gd name="connsiteY1761" fmla="*/ 2940473 h 6367455"/>
                <a:gd name="connsiteX1762" fmla="*/ 1009297 w 6891715"/>
                <a:gd name="connsiteY1762" fmla="*/ 2942384 h 6367455"/>
                <a:gd name="connsiteX1763" fmla="*/ 1012473 w 6891715"/>
                <a:gd name="connsiteY1763" fmla="*/ 2950025 h 6367455"/>
                <a:gd name="connsiteX1764" fmla="*/ 1012473 w 6891715"/>
                <a:gd name="connsiteY1764" fmla="*/ 2939200 h 6367455"/>
                <a:gd name="connsiteX1765" fmla="*/ 1014377 w 6891715"/>
                <a:gd name="connsiteY1765" fmla="*/ 2930921 h 6367455"/>
                <a:gd name="connsiteX1766" fmla="*/ 1042000 w 6891715"/>
                <a:gd name="connsiteY1766" fmla="*/ 2909597 h 6367455"/>
                <a:gd name="connsiteX1767" fmla="*/ 1051209 w 6891715"/>
                <a:gd name="connsiteY1767" fmla="*/ 2904186 h 6367455"/>
                <a:gd name="connsiteX1768" fmla="*/ 1350059 w 6891715"/>
                <a:gd name="connsiteY1768" fmla="*/ 2857495 h 6367455"/>
                <a:gd name="connsiteX1769" fmla="*/ 1357674 w 6891715"/>
                <a:gd name="connsiteY1769" fmla="*/ 2864802 h 6367455"/>
                <a:gd name="connsiteX1770" fmla="*/ 1355452 w 6891715"/>
                <a:gd name="connsiteY1770" fmla="*/ 2876239 h 6367455"/>
                <a:gd name="connsiteX1771" fmla="*/ 1359577 w 6891715"/>
                <a:gd name="connsiteY1771" fmla="*/ 2883863 h 6367455"/>
                <a:gd name="connsiteX1772" fmla="*/ 1370365 w 6891715"/>
                <a:gd name="connsiteY1772" fmla="*/ 2885769 h 6367455"/>
                <a:gd name="connsiteX1773" fmla="*/ 1361164 w 6891715"/>
                <a:gd name="connsiteY1773" fmla="*/ 2908962 h 6367455"/>
                <a:gd name="connsiteX1774" fmla="*/ 1339906 w 6891715"/>
                <a:gd name="connsiteY1774" fmla="*/ 2921989 h 6367455"/>
                <a:gd name="connsiteX1775" fmla="*/ 1307551 w 6891715"/>
                <a:gd name="connsiteY1775" fmla="*/ 2950584 h 6367455"/>
                <a:gd name="connsiteX1776" fmla="*/ 1298350 w 6891715"/>
                <a:gd name="connsiteY1776" fmla="*/ 2965517 h 6367455"/>
                <a:gd name="connsiteX1777" fmla="*/ 1284393 w 6891715"/>
                <a:gd name="connsiteY1777" fmla="*/ 2971871 h 6367455"/>
                <a:gd name="connsiteX1778" fmla="*/ 1283441 w 6891715"/>
                <a:gd name="connsiteY1778" fmla="*/ 2979495 h 6367455"/>
                <a:gd name="connsiteX1779" fmla="*/ 1266628 w 6891715"/>
                <a:gd name="connsiteY1779" fmla="*/ 2996334 h 6367455"/>
                <a:gd name="connsiteX1780" fmla="*/ 1259332 w 6891715"/>
                <a:gd name="connsiteY1780" fmla="*/ 2995381 h 6367455"/>
                <a:gd name="connsiteX1781" fmla="*/ 1243469 w 6891715"/>
                <a:gd name="connsiteY1781" fmla="*/ 2999829 h 6367455"/>
                <a:gd name="connsiteX1782" fmla="*/ 1258381 w 6891715"/>
                <a:gd name="connsiteY1782" fmla="*/ 3002688 h 6367455"/>
                <a:gd name="connsiteX1783" fmla="*/ 1261553 w 6891715"/>
                <a:gd name="connsiteY1783" fmla="*/ 3008089 h 6367455"/>
                <a:gd name="connsiteX1784" fmla="*/ 1290103 w 6891715"/>
                <a:gd name="connsiteY1784" fmla="*/ 2999193 h 6367455"/>
                <a:gd name="connsiteX1785" fmla="*/ 1295496 w 6891715"/>
                <a:gd name="connsiteY1785" fmla="*/ 3001417 h 6367455"/>
                <a:gd name="connsiteX1786" fmla="*/ 1278683 w 6891715"/>
                <a:gd name="connsiteY1786" fmla="*/ 3023657 h 6367455"/>
                <a:gd name="connsiteX1787" fmla="*/ 1272973 w 6891715"/>
                <a:gd name="connsiteY1787" fmla="*/ 3016667 h 6367455"/>
                <a:gd name="connsiteX1788" fmla="*/ 1246006 w 6891715"/>
                <a:gd name="connsiteY1788" fmla="*/ 3027152 h 6367455"/>
                <a:gd name="connsiteX1789" fmla="*/ 1232366 w 6891715"/>
                <a:gd name="connsiteY1789" fmla="*/ 3043037 h 6367455"/>
                <a:gd name="connsiteX1790" fmla="*/ 1233635 w 6891715"/>
                <a:gd name="connsiteY1790" fmla="*/ 3047167 h 6367455"/>
                <a:gd name="connsiteX1791" fmla="*/ 1246006 w 6891715"/>
                <a:gd name="connsiteY1791" fmla="*/ 3037636 h 6367455"/>
                <a:gd name="connsiteX1792" fmla="*/ 1261870 w 6891715"/>
                <a:gd name="connsiteY1792" fmla="*/ 3031282 h 6367455"/>
                <a:gd name="connsiteX1793" fmla="*/ 1267262 w 6891715"/>
                <a:gd name="connsiteY1793" fmla="*/ 3030964 h 6367455"/>
                <a:gd name="connsiteX1794" fmla="*/ 1261870 w 6891715"/>
                <a:gd name="connsiteY1794" fmla="*/ 3052251 h 6367455"/>
                <a:gd name="connsiteX1795" fmla="*/ 1251719 w 6891715"/>
                <a:gd name="connsiteY1795" fmla="*/ 3057652 h 6367455"/>
                <a:gd name="connsiteX1796" fmla="*/ 1240931 w 6891715"/>
                <a:gd name="connsiteY1796" fmla="*/ 3060193 h 6367455"/>
                <a:gd name="connsiteX1797" fmla="*/ 1234586 w 6891715"/>
                <a:gd name="connsiteY1797" fmla="*/ 3058923 h 6367455"/>
                <a:gd name="connsiteX1798" fmla="*/ 1231415 w 6891715"/>
                <a:gd name="connsiteY1798" fmla="*/ 3062099 h 6367455"/>
                <a:gd name="connsiteX1799" fmla="*/ 1248227 w 6891715"/>
                <a:gd name="connsiteY1799" fmla="*/ 3072584 h 6367455"/>
                <a:gd name="connsiteX1800" fmla="*/ 1255844 w 6891715"/>
                <a:gd name="connsiteY1800" fmla="*/ 3071313 h 6367455"/>
                <a:gd name="connsiteX1801" fmla="*/ 1272656 w 6891715"/>
                <a:gd name="connsiteY1801" fmla="*/ 3057652 h 6367455"/>
                <a:gd name="connsiteX1802" fmla="*/ 1267262 w 6891715"/>
                <a:gd name="connsiteY1802" fmla="*/ 3051297 h 6367455"/>
                <a:gd name="connsiteX1803" fmla="*/ 1289468 w 6891715"/>
                <a:gd name="connsiteY1803" fmla="*/ 3046849 h 6367455"/>
                <a:gd name="connsiteX1804" fmla="*/ 1293592 w 6891715"/>
                <a:gd name="connsiteY1804" fmla="*/ 3042719 h 6367455"/>
                <a:gd name="connsiteX1805" fmla="*/ 1308502 w 6891715"/>
                <a:gd name="connsiteY1805" fmla="*/ 3041448 h 6367455"/>
                <a:gd name="connsiteX1806" fmla="*/ 1318970 w 6891715"/>
                <a:gd name="connsiteY1806" fmla="*/ 3038271 h 6367455"/>
                <a:gd name="connsiteX1807" fmla="*/ 1327217 w 6891715"/>
                <a:gd name="connsiteY1807" fmla="*/ 3031599 h 6367455"/>
                <a:gd name="connsiteX1808" fmla="*/ 1342126 w 6891715"/>
                <a:gd name="connsiteY1808" fmla="*/ 3025245 h 6367455"/>
                <a:gd name="connsiteX1809" fmla="*/ 1358942 w 6891715"/>
                <a:gd name="connsiteY1809" fmla="*/ 3031282 h 6367455"/>
                <a:gd name="connsiteX1810" fmla="*/ 1371634 w 6891715"/>
                <a:gd name="connsiteY1810" fmla="*/ 3035730 h 6367455"/>
                <a:gd name="connsiteX1811" fmla="*/ 1382421 w 6891715"/>
                <a:gd name="connsiteY1811" fmla="*/ 3030011 h 6367455"/>
                <a:gd name="connsiteX1812" fmla="*/ 1401459 w 6891715"/>
                <a:gd name="connsiteY1812" fmla="*/ 3024610 h 6367455"/>
                <a:gd name="connsiteX1813" fmla="*/ 1414150 w 6891715"/>
                <a:gd name="connsiteY1813" fmla="*/ 3030964 h 6367455"/>
                <a:gd name="connsiteX1814" fmla="*/ 1437305 w 6891715"/>
                <a:gd name="connsiteY1814" fmla="*/ 3028423 h 6367455"/>
                <a:gd name="connsiteX1815" fmla="*/ 1461412 w 6891715"/>
                <a:gd name="connsiteY1815" fmla="*/ 3029375 h 6367455"/>
                <a:gd name="connsiteX1816" fmla="*/ 1474101 w 6891715"/>
                <a:gd name="connsiteY1816" fmla="*/ 3033506 h 6367455"/>
                <a:gd name="connsiteX1817" fmla="*/ 1481080 w 6891715"/>
                <a:gd name="connsiteY1817" fmla="*/ 3052568 h 6367455"/>
                <a:gd name="connsiteX1818" fmla="*/ 1479176 w 6891715"/>
                <a:gd name="connsiteY1818" fmla="*/ 3086245 h 6367455"/>
                <a:gd name="connsiteX1819" fmla="*/ 1459192 w 6891715"/>
                <a:gd name="connsiteY1819" fmla="*/ 3112932 h 6367455"/>
                <a:gd name="connsiteX1820" fmla="*/ 1455069 w 6891715"/>
                <a:gd name="connsiteY1820" fmla="*/ 3142162 h 6367455"/>
                <a:gd name="connsiteX1821" fmla="*/ 1440795 w 6891715"/>
                <a:gd name="connsiteY1821" fmla="*/ 3172026 h 6367455"/>
                <a:gd name="connsiteX1822" fmla="*/ 1437940 w 6891715"/>
                <a:gd name="connsiteY1822" fmla="*/ 3193312 h 6367455"/>
                <a:gd name="connsiteX1823" fmla="*/ 1422080 w 6891715"/>
                <a:gd name="connsiteY1823" fmla="*/ 3203797 h 6367455"/>
                <a:gd name="connsiteX1824" fmla="*/ 1420812 w 6891715"/>
                <a:gd name="connsiteY1824" fmla="*/ 3217460 h 6367455"/>
                <a:gd name="connsiteX1825" fmla="*/ 1406535 w 6891715"/>
                <a:gd name="connsiteY1825" fmla="*/ 3226990 h 6367455"/>
                <a:gd name="connsiteX1826" fmla="*/ 1402092 w 6891715"/>
                <a:gd name="connsiteY1826" fmla="*/ 3238747 h 6367455"/>
                <a:gd name="connsiteX1827" fmla="*/ 1394161 w 6891715"/>
                <a:gd name="connsiteY1827" fmla="*/ 3252727 h 6367455"/>
                <a:gd name="connsiteX1828" fmla="*/ 1371634 w 6891715"/>
                <a:gd name="connsiteY1828" fmla="*/ 3245102 h 6367455"/>
                <a:gd name="connsiteX1829" fmla="*/ 1358942 w 6891715"/>
                <a:gd name="connsiteY1829" fmla="*/ 3257175 h 6367455"/>
                <a:gd name="connsiteX1830" fmla="*/ 1361164 w 6891715"/>
                <a:gd name="connsiteY1830" fmla="*/ 3262260 h 6367455"/>
                <a:gd name="connsiteX1831" fmla="*/ 1370682 w 6891715"/>
                <a:gd name="connsiteY1831" fmla="*/ 3255904 h 6367455"/>
                <a:gd name="connsiteX1832" fmla="*/ 1383373 w 6891715"/>
                <a:gd name="connsiteY1832" fmla="*/ 3254634 h 6367455"/>
                <a:gd name="connsiteX1833" fmla="*/ 1391940 w 6891715"/>
                <a:gd name="connsiteY1833" fmla="*/ 3260035 h 6367455"/>
                <a:gd name="connsiteX1834" fmla="*/ 1389718 w 6891715"/>
                <a:gd name="connsiteY1834" fmla="*/ 3266390 h 6367455"/>
                <a:gd name="connsiteX1835" fmla="*/ 1401459 w 6891715"/>
                <a:gd name="connsiteY1835" fmla="*/ 3270203 h 6367455"/>
                <a:gd name="connsiteX1836" fmla="*/ 1404631 w 6891715"/>
                <a:gd name="connsiteY1836" fmla="*/ 3277827 h 6367455"/>
                <a:gd name="connsiteX1837" fmla="*/ 1403679 w 6891715"/>
                <a:gd name="connsiteY1837" fmla="*/ 3283230 h 6367455"/>
                <a:gd name="connsiteX1838" fmla="*/ 1399237 w 6891715"/>
                <a:gd name="connsiteY1838" fmla="*/ 3289581 h 6367455"/>
                <a:gd name="connsiteX1839" fmla="*/ 1385911 w 6891715"/>
                <a:gd name="connsiteY1839" fmla="*/ 3289581 h 6367455"/>
                <a:gd name="connsiteX1840" fmla="*/ 1374172 w 6891715"/>
                <a:gd name="connsiteY1840" fmla="*/ 3288629 h 6367455"/>
                <a:gd name="connsiteX1841" fmla="*/ 1371000 w 6891715"/>
                <a:gd name="connsiteY1841" fmla="*/ 3297844 h 6367455"/>
                <a:gd name="connsiteX1842" fmla="*/ 1363702 w 6891715"/>
                <a:gd name="connsiteY1842" fmla="*/ 3307374 h 6367455"/>
                <a:gd name="connsiteX1843" fmla="*/ 1348790 w 6891715"/>
                <a:gd name="connsiteY1843" fmla="*/ 3314363 h 6367455"/>
                <a:gd name="connsiteX1844" fmla="*/ 1338636 w 6891715"/>
                <a:gd name="connsiteY1844" fmla="*/ 3312140 h 6367455"/>
                <a:gd name="connsiteX1845" fmla="*/ 1312944 w 6891715"/>
                <a:gd name="connsiteY1845" fmla="*/ 3312457 h 6367455"/>
                <a:gd name="connsiteX1846" fmla="*/ 1288834 w 6891715"/>
                <a:gd name="connsiteY1846" fmla="*/ 3314682 h 6367455"/>
                <a:gd name="connsiteX1847" fmla="*/ 1288834 w 6891715"/>
                <a:gd name="connsiteY1847" fmla="*/ 3319766 h 6367455"/>
                <a:gd name="connsiteX1848" fmla="*/ 1303426 w 6891715"/>
                <a:gd name="connsiteY1848" fmla="*/ 3317859 h 6367455"/>
                <a:gd name="connsiteX1849" fmla="*/ 1319287 w 6891715"/>
                <a:gd name="connsiteY1849" fmla="*/ 3319448 h 6367455"/>
                <a:gd name="connsiteX1850" fmla="*/ 1331022 w 6891715"/>
                <a:gd name="connsiteY1850" fmla="*/ 3323896 h 6367455"/>
                <a:gd name="connsiteX1851" fmla="*/ 1346886 w 6891715"/>
                <a:gd name="connsiteY1851" fmla="*/ 3328663 h 6367455"/>
                <a:gd name="connsiteX1852" fmla="*/ 1369412 w 6891715"/>
                <a:gd name="connsiteY1852" fmla="*/ 3330886 h 6367455"/>
                <a:gd name="connsiteX1853" fmla="*/ 1377662 w 6891715"/>
                <a:gd name="connsiteY1853" fmla="*/ 3328663 h 6367455"/>
                <a:gd name="connsiteX1854" fmla="*/ 1392257 w 6891715"/>
                <a:gd name="connsiteY1854" fmla="*/ 3315000 h 6367455"/>
                <a:gd name="connsiteX1855" fmla="*/ 1403996 w 6891715"/>
                <a:gd name="connsiteY1855" fmla="*/ 3315635 h 6367455"/>
                <a:gd name="connsiteX1856" fmla="*/ 1415736 w 6891715"/>
                <a:gd name="connsiteY1856" fmla="*/ 3321989 h 6367455"/>
                <a:gd name="connsiteX1857" fmla="*/ 1426204 w 6891715"/>
                <a:gd name="connsiteY1857" fmla="*/ 3333427 h 6367455"/>
                <a:gd name="connsiteX1858" fmla="*/ 1441112 w 6891715"/>
                <a:gd name="connsiteY1858" fmla="*/ 3338512 h 6367455"/>
                <a:gd name="connsiteX1859" fmla="*/ 1459192 w 6891715"/>
                <a:gd name="connsiteY1859" fmla="*/ 3345818 h 6367455"/>
                <a:gd name="connsiteX1860" fmla="*/ 1482666 w 6891715"/>
                <a:gd name="connsiteY1860" fmla="*/ 3379492 h 6367455"/>
                <a:gd name="connsiteX1861" fmla="*/ 1484252 w 6891715"/>
                <a:gd name="connsiteY1861" fmla="*/ 3380763 h 6367455"/>
                <a:gd name="connsiteX1862" fmla="*/ 1486474 w 6891715"/>
                <a:gd name="connsiteY1862" fmla="*/ 3382034 h 6367455"/>
                <a:gd name="connsiteX1863" fmla="*/ 1492503 w 6891715"/>
                <a:gd name="connsiteY1863" fmla="*/ 3385847 h 6367455"/>
                <a:gd name="connsiteX1864" fmla="*/ 1500748 w 6891715"/>
                <a:gd name="connsiteY1864" fmla="*/ 3389659 h 6367455"/>
                <a:gd name="connsiteX1865" fmla="*/ 1512809 w 6891715"/>
                <a:gd name="connsiteY1865" fmla="*/ 3414758 h 6367455"/>
                <a:gd name="connsiteX1866" fmla="*/ 1502335 w 6891715"/>
                <a:gd name="connsiteY1866" fmla="*/ 3420477 h 6367455"/>
                <a:gd name="connsiteX1867" fmla="*/ 1497895 w 6891715"/>
                <a:gd name="connsiteY1867" fmla="*/ 3429056 h 6367455"/>
                <a:gd name="connsiteX1868" fmla="*/ 1508679 w 6891715"/>
                <a:gd name="connsiteY1868" fmla="*/ 3433821 h 6367455"/>
                <a:gd name="connsiteX1869" fmla="*/ 1515344 w 6891715"/>
                <a:gd name="connsiteY1869" fmla="*/ 3449707 h 6367455"/>
                <a:gd name="connsiteX1870" fmla="*/ 1519468 w 6891715"/>
                <a:gd name="connsiteY1870" fmla="*/ 3486562 h 6367455"/>
                <a:gd name="connsiteX1871" fmla="*/ 1529300 w 6891715"/>
                <a:gd name="connsiteY1871" fmla="*/ 3508484 h 6367455"/>
                <a:gd name="connsiteX1872" fmla="*/ 1526130 w 6891715"/>
                <a:gd name="connsiteY1872" fmla="*/ 3514838 h 6367455"/>
                <a:gd name="connsiteX1873" fmla="*/ 1538820 w 6891715"/>
                <a:gd name="connsiteY1873" fmla="*/ 3520239 h 6367455"/>
                <a:gd name="connsiteX1874" fmla="*/ 1544213 w 6891715"/>
                <a:gd name="connsiteY1874" fmla="*/ 3527229 h 6367455"/>
                <a:gd name="connsiteX1875" fmla="*/ 1553094 w 6891715"/>
                <a:gd name="connsiteY1875" fmla="*/ 3538031 h 6367455"/>
                <a:gd name="connsiteX1876" fmla="*/ 1546752 w 6891715"/>
                <a:gd name="connsiteY1876" fmla="*/ 3549469 h 6367455"/>
                <a:gd name="connsiteX1877" fmla="*/ 1540406 w 6891715"/>
                <a:gd name="connsiteY1877" fmla="*/ 3565672 h 6367455"/>
                <a:gd name="connsiteX1878" fmla="*/ 1546752 w 6891715"/>
                <a:gd name="connsiteY1878" fmla="*/ 3559318 h 6367455"/>
                <a:gd name="connsiteX1879" fmla="*/ 1557220 w 6891715"/>
                <a:gd name="connsiteY1879" fmla="*/ 3557730 h 6367455"/>
                <a:gd name="connsiteX1880" fmla="*/ 1560393 w 6891715"/>
                <a:gd name="connsiteY1880" fmla="*/ 3552328 h 6367455"/>
                <a:gd name="connsiteX1881" fmla="*/ 1569910 w 6891715"/>
                <a:gd name="connsiteY1881" fmla="*/ 3552328 h 6367455"/>
                <a:gd name="connsiteX1882" fmla="*/ 1578475 w 6891715"/>
                <a:gd name="connsiteY1882" fmla="*/ 3560907 h 6367455"/>
                <a:gd name="connsiteX1883" fmla="*/ 1594337 w 6891715"/>
                <a:gd name="connsiteY1883" fmla="*/ 3572344 h 6367455"/>
                <a:gd name="connsiteX1884" fmla="*/ 1618764 w 6891715"/>
                <a:gd name="connsiteY1884" fmla="*/ 3594267 h 6367455"/>
                <a:gd name="connsiteX1885" fmla="*/ 1629867 w 6891715"/>
                <a:gd name="connsiteY1885" fmla="*/ 3618413 h 6367455"/>
                <a:gd name="connsiteX1886" fmla="*/ 1648901 w 6891715"/>
                <a:gd name="connsiteY1886" fmla="*/ 3631121 h 6367455"/>
                <a:gd name="connsiteX1887" fmla="*/ 1640335 w 6891715"/>
                <a:gd name="connsiteY1887" fmla="*/ 3642559 h 6367455"/>
                <a:gd name="connsiteX1888" fmla="*/ 1655563 w 6891715"/>
                <a:gd name="connsiteY1888" fmla="*/ 3681320 h 6367455"/>
                <a:gd name="connsiteX1889" fmla="*/ 1679355 w 6891715"/>
                <a:gd name="connsiteY1889" fmla="*/ 3704196 h 6367455"/>
                <a:gd name="connsiteX1890" fmla="*/ 1685700 w 6891715"/>
                <a:gd name="connsiteY1890" fmla="*/ 3721352 h 6367455"/>
                <a:gd name="connsiteX1891" fmla="*/ 1674914 w 6891715"/>
                <a:gd name="connsiteY1891" fmla="*/ 3709597 h 6367455"/>
                <a:gd name="connsiteX1892" fmla="*/ 1654928 w 6891715"/>
                <a:gd name="connsiteY1892" fmla="*/ 3713092 h 6367455"/>
                <a:gd name="connsiteX1893" fmla="*/ 1649535 w 6891715"/>
                <a:gd name="connsiteY1893" fmla="*/ 3708961 h 6367455"/>
                <a:gd name="connsiteX1894" fmla="*/ 1635894 w 6891715"/>
                <a:gd name="connsiteY1894" fmla="*/ 3708961 h 6367455"/>
                <a:gd name="connsiteX1895" fmla="*/ 1620032 w 6891715"/>
                <a:gd name="connsiteY1895" fmla="*/ 3699748 h 6367455"/>
                <a:gd name="connsiteX1896" fmla="*/ 1602902 w 6891715"/>
                <a:gd name="connsiteY1896" fmla="*/ 3700701 h 6367455"/>
                <a:gd name="connsiteX1897" fmla="*/ 1589261 w 6891715"/>
                <a:gd name="connsiteY1897" fmla="*/ 3700065 h 6367455"/>
                <a:gd name="connsiteX1898" fmla="*/ 1586406 w 6891715"/>
                <a:gd name="connsiteY1898" fmla="*/ 3706420 h 6367455"/>
                <a:gd name="connsiteX1899" fmla="*/ 1599730 w 6891715"/>
                <a:gd name="connsiteY1899" fmla="*/ 3705149 h 6367455"/>
                <a:gd name="connsiteX1900" fmla="*/ 1612419 w 6891715"/>
                <a:gd name="connsiteY1900" fmla="*/ 3705149 h 6367455"/>
                <a:gd name="connsiteX1901" fmla="*/ 1620984 w 6891715"/>
                <a:gd name="connsiteY1901" fmla="*/ 3712456 h 6367455"/>
                <a:gd name="connsiteX1902" fmla="*/ 1633674 w 6891715"/>
                <a:gd name="connsiteY1902" fmla="*/ 3713092 h 6367455"/>
                <a:gd name="connsiteX1903" fmla="*/ 1646363 w 6891715"/>
                <a:gd name="connsiteY1903" fmla="*/ 3712138 h 6367455"/>
                <a:gd name="connsiteX1904" fmla="*/ 1653976 w 6891715"/>
                <a:gd name="connsiteY1904" fmla="*/ 3722623 h 6367455"/>
                <a:gd name="connsiteX1905" fmla="*/ 1668569 w 6891715"/>
                <a:gd name="connsiteY1905" fmla="*/ 3729930 h 6367455"/>
                <a:gd name="connsiteX1906" fmla="*/ 1683796 w 6891715"/>
                <a:gd name="connsiteY1906" fmla="*/ 3745498 h 6367455"/>
                <a:gd name="connsiteX1907" fmla="*/ 1692361 w 6891715"/>
                <a:gd name="connsiteY1907" fmla="*/ 3760113 h 6367455"/>
                <a:gd name="connsiteX1908" fmla="*/ 1694899 w 6891715"/>
                <a:gd name="connsiteY1908" fmla="*/ 3787436 h 6367455"/>
                <a:gd name="connsiteX1909" fmla="*/ 1687286 w 6891715"/>
                <a:gd name="connsiteY1909" fmla="*/ 3799192 h 6367455"/>
                <a:gd name="connsiteX1910" fmla="*/ 1673962 w 6891715"/>
                <a:gd name="connsiteY1910" fmla="*/ 3811900 h 6367455"/>
                <a:gd name="connsiteX1911" fmla="*/ 1665397 w 6891715"/>
                <a:gd name="connsiteY1911" fmla="*/ 3830963 h 6367455"/>
                <a:gd name="connsiteX1912" fmla="*/ 1673962 w 6891715"/>
                <a:gd name="connsiteY1912" fmla="*/ 3841766 h 6367455"/>
                <a:gd name="connsiteX1913" fmla="*/ 1692044 w 6891715"/>
                <a:gd name="connsiteY1913" fmla="*/ 3848755 h 6367455"/>
                <a:gd name="connsiteX1914" fmla="*/ 1697437 w 6891715"/>
                <a:gd name="connsiteY1914" fmla="*/ 3846531 h 6367455"/>
                <a:gd name="connsiteX1915" fmla="*/ 1701561 w 6891715"/>
                <a:gd name="connsiteY1915" fmla="*/ 3831599 h 6367455"/>
                <a:gd name="connsiteX1916" fmla="*/ 1705368 w 6891715"/>
                <a:gd name="connsiteY1916" fmla="*/ 3820161 h 6367455"/>
                <a:gd name="connsiteX1917" fmla="*/ 1720278 w 6891715"/>
                <a:gd name="connsiteY1917" fmla="*/ 3816984 h 6367455"/>
                <a:gd name="connsiteX1918" fmla="*/ 1733918 w 6891715"/>
                <a:gd name="connsiteY1918" fmla="*/ 3814760 h 6367455"/>
                <a:gd name="connsiteX1919" fmla="*/ 1755173 w 6891715"/>
                <a:gd name="connsiteY1919" fmla="*/ 3818572 h 6367455"/>
                <a:gd name="connsiteX1920" fmla="*/ 1800854 w 6891715"/>
                <a:gd name="connsiteY1920" fmla="*/ 3826833 h 6367455"/>
                <a:gd name="connsiteX1921" fmla="*/ 1812592 w 6891715"/>
                <a:gd name="connsiteY1921" fmla="*/ 3845578 h 6367455"/>
                <a:gd name="connsiteX1922" fmla="*/ 1835115 w 6891715"/>
                <a:gd name="connsiteY1922" fmla="*/ 3887516 h 6367455"/>
                <a:gd name="connsiteX1923" fmla="*/ 1831308 w 6891715"/>
                <a:gd name="connsiteY1923" fmla="*/ 3910709 h 6367455"/>
                <a:gd name="connsiteX1924" fmla="*/ 1824964 w 6891715"/>
                <a:gd name="connsiteY1924" fmla="*/ 3936126 h 6367455"/>
                <a:gd name="connsiteX1925" fmla="*/ 1809419 w 6891715"/>
                <a:gd name="connsiteY1925" fmla="*/ 3962814 h 6367455"/>
                <a:gd name="connsiteX1926" fmla="*/ 1796730 w 6891715"/>
                <a:gd name="connsiteY1926" fmla="*/ 3960590 h 6367455"/>
                <a:gd name="connsiteX1927" fmla="*/ 1785310 w 6891715"/>
                <a:gd name="connsiteY1927" fmla="*/ 3966945 h 6367455"/>
                <a:gd name="connsiteX1928" fmla="*/ 1785310 w 6891715"/>
                <a:gd name="connsiteY1928" fmla="*/ 3980606 h 6367455"/>
                <a:gd name="connsiteX1929" fmla="*/ 1791655 w 6891715"/>
                <a:gd name="connsiteY1929" fmla="*/ 3986007 h 6367455"/>
                <a:gd name="connsiteX1930" fmla="*/ 1788482 w 6891715"/>
                <a:gd name="connsiteY1930" fmla="*/ 3996810 h 6367455"/>
                <a:gd name="connsiteX1931" fmla="*/ 1776745 w 6891715"/>
                <a:gd name="connsiteY1931" fmla="*/ 3999987 h 6367455"/>
                <a:gd name="connsiteX1932" fmla="*/ 1765642 w 6891715"/>
                <a:gd name="connsiteY1932" fmla="*/ 3998716 h 6367455"/>
                <a:gd name="connsiteX1933" fmla="*/ 1759297 w 6891715"/>
                <a:gd name="connsiteY1933" fmla="*/ 3994903 h 6367455"/>
                <a:gd name="connsiteX1934" fmla="*/ 1753904 w 6891715"/>
                <a:gd name="connsiteY1934" fmla="*/ 4003482 h 6367455"/>
                <a:gd name="connsiteX1935" fmla="*/ 1741215 w 6891715"/>
                <a:gd name="connsiteY1935" fmla="*/ 4002211 h 6367455"/>
                <a:gd name="connsiteX1936" fmla="*/ 1734870 w 6891715"/>
                <a:gd name="connsiteY1936" fmla="*/ 4005388 h 6367455"/>
                <a:gd name="connsiteX1937" fmla="*/ 1750732 w 6891715"/>
                <a:gd name="connsiteY1937" fmla="*/ 4014602 h 6367455"/>
                <a:gd name="connsiteX1938" fmla="*/ 1749780 w 6891715"/>
                <a:gd name="connsiteY1938" fmla="*/ 4023180 h 6367455"/>
                <a:gd name="connsiteX1939" fmla="*/ 1741532 w 6891715"/>
                <a:gd name="connsiteY1939" fmla="*/ 4031758 h 6367455"/>
                <a:gd name="connsiteX1940" fmla="*/ 1737408 w 6891715"/>
                <a:gd name="connsiteY1940" fmla="*/ 4046691 h 6367455"/>
                <a:gd name="connsiteX1941" fmla="*/ 1728843 w 6891715"/>
                <a:gd name="connsiteY1941" fmla="*/ 4053998 h 6367455"/>
                <a:gd name="connsiteX1942" fmla="*/ 1712981 w 6891715"/>
                <a:gd name="connsiteY1942" fmla="*/ 4047962 h 6367455"/>
                <a:gd name="connsiteX1943" fmla="*/ 1726622 w 6891715"/>
                <a:gd name="connsiteY1943" fmla="*/ 4058128 h 6367455"/>
                <a:gd name="connsiteX1944" fmla="*/ 1714250 w 6891715"/>
                <a:gd name="connsiteY1944" fmla="*/ 4069884 h 6367455"/>
                <a:gd name="connsiteX1945" fmla="*/ 1719643 w 6891715"/>
                <a:gd name="connsiteY1945" fmla="*/ 4075285 h 6367455"/>
                <a:gd name="connsiteX1946" fmla="*/ 1730112 w 6891715"/>
                <a:gd name="connsiteY1946" fmla="*/ 4063530 h 6367455"/>
                <a:gd name="connsiteX1947" fmla="*/ 1740898 w 6891715"/>
                <a:gd name="connsiteY1947" fmla="*/ 4072743 h 6367455"/>
                <a:gd name="connsiteX1948" fmla="*/ 1762152 w 6891715"/>
                <a:gd name="connsiteY1948" fmla="*/ 4075920 h 6367455"/>
                <a:gd name="connsiteX1949" fmla="*/ 1773255 w 6891715"/>
                <a:gd name="connsiteY1949" fmla="*/ 4070519 h 6367455"/>
                <a:gd name="connsiteX1950" fmla="*/ 1794510 w 6891715"/>
                <a:gd name="connsiteY1950" fmla="*/ 4063847 h 6367455"/>
                <a:gd name="connsiteX1951" fmla="*/ 1804027 w 6891715"/>
                <a:gd name="connsiteY1951" fmla="*/ 4065118 h 6367455"/>
                <a:gd name="connsiteX1952" fmla="*/ 1797682 w 6891715"/>
                <a:gd name="connsiteY1952" fmla="*/ 4074650 h 6367455"/>
                <a:gd name="connsiteX1953" fmla="*/ 1801171 w 6891715"/>
                <a:gd name="connsiteY1953" fmla="*/ 4096572 h 6367455"/>
                <a:gd name="connsiteX1954" fmla="*/ 1793875 w 6891715"/>
                <a:gd name="connsiteY1954" fmla="*/ 4105150 h 6367455"/>
                <a:gd name="connsiteX1955" fmla="*/ 1761200 w 6891715"/>
                <a:gd name="connsiteY1955" fmla="*/ 4113728 h 6367455"/>
                <a:gd name="connsiteX1956" fmla="*/ 1756125 w 6891715"/>
                <a:gd name="connsiteY1956" fmla="*/ 4134062 h 6367455"/>
                <a:gd name="connsiteX1957" fmla="*/ 1726622 w 6891715"/>
                <a:gd name="connsiteY1957" fmla="*/ 4139463 h 6367455"/>
                <a:gd name="connsiteX1958" fmla="*/ 1673010 w 6891715"/>
                <a:gd name="connsiteY1958" fmla="*/ 4158844 h 6367455"/>
                <a:gd name="connsiteX1959" fmla="*/ 1660956 w 6891715"/>
                <a:gd name="connsiteY1959" fmla="*/ 4150583 h 6367455"/>
                <a:gd name="connsiteX1960" fmla="*/ 1611468 w 6891715"/>
                <a:gd name="connsiteY1960" fmla="*/ 4149948 h 6367455"/>
                <a:gd name="connsiteX1961" fmla="*/ 1601950 w 6891715"/>
                <a:gd name="connsiteY1961" fmla="*/ 4165833 h 6367455"/>
                <a:gd name="connsiteX1962" fmla="*/ 1583868 w 6891715"/>
                <a:gd name="connsiteY1962" fmla="*/ 4158844 h 6367455"/>
                <a:gd name="connsiteX1963" fmla="*/ 1579744 w 6891715"/>
                <a:gd name="connsiteY1963" fmla="*/ 4148041 h 6367455"/>
                <a:gd name="connsiteX1964" fmla="*/ 1568958 w 6891715"/>
                <a:gd name="connsiteY1964" fmla="*/ 4147088 h 6367455"/>
                <a:gd name="connsiteX1965" fmla="*/ 1564834 w 6891715"/>
                <a:gd name="connsiteY1965" fmla="*/ 4144229 h 6367455"/>
                <a:gd name="connsiteX1966" fmla="*/ 1557220 w 6891715"/>
                <a:gd name="connsiteY1966" fmla="*/ 4153760 h 6367455"/>
                <a:gd name="connsiteX1967" fmla="*/ 1548972 w 6891715"/>
                <a:gd name="connsiteY1967" fmla="*/ 4149630 h 6367455"/>
                <a:gd name="connsiteX1968" fmla="*/ 1535013 w 6891715"/>
                <a:gd name="connsiteY1968" fmla="*/ 4131838 h 6367455"/>
                <a:gd name="connsiteX1969" fmla="*/ 1520103 w 6891715"/>
                <a:gd name="connsiteY1969" fmla="*/ 4131838 h 6367455"/>
                <a:gd name="connsiteX1970" fmla="*/ 1528668 w 6891715"/>
                <a:gd name="connsiteY1970" fmla="*/ 4139463 h 6367455"/>
                <a:gd name="connsiteX1971" fmla="*/ 1532792 w 6891715"/>
                <a:gd name="connsiteY1971" fmla="*/ 4145500 h 6367455"/>
                <a:gd name="connsiteX1972" fmla="*/ 1530254 w 6891715"/>
                <a:gd name="connsiteY1972" fmla="*/ 4151854 h 6367455"/>
                <a:gd name="connsiteX1973" fmla="*/ 1514075 w 6891715"/>
                <a:gd name="connsiteY1973" fmla="*/ 4162656 h 6367455"/>
                <a:gd name="connsiteX1974" fmla="*/ 1509948 w 6891715"/>
                <a:gd name="connsiteY1974" fmla="*/ 4168057 h 6367455"/>
                <a:gd name="connsiteX1975" fmla="*/ 1494090 w 6891715"/>
                <a:gd name="connsiteY1975" fmla="*/ 4165833 h 6367455"/>
                <a:gd name="connsiteX1976" fmla="*/ 1478224 w 6891715"/>
                <a:gd name="connsiteY1976" fmla="*/ 4159479 h 6367455"/>
                <a:gd name="connsiteX1977" fmla="*/ 1472832 w 6891715"/>
                <a:gd name="connsiteY1977" fmla="*/ 4168057 h 6367455"/>
                <a:gd name="connsiteX1978" fmla="*/ 1485838 w 6891715"/>
                <a:gd name="connsiteY1978" fmla="*/ 4176636 h 6367455"/>
                <a:gd name="connsiteX1979" fmla="*/ 1474101 w 6891715"/>
                <a:gd name="connsiteY1979" fmla="*/ 4191250 h 6367455"/>
                <a:gd name="connsiteX1980" fmla="*/ 1469977 w 6891715"/>
                <a:gd name="connsiteY1980" fmla="*/ 4187120 h 6367455"/>
                <a:gd name="connsiteX1981" fmla="*/ 1450946 w 6891715"/>
                <a:gd name="connsiteY1981" fmla="*/ 4184261 h 6367455"/>
                <a:gd name="connsiteX1982" fmla="*/ 1430645 w 6891715"/>
                <a:gd name="connsiteY1982" fmla="*/ 4191886 h 6367455"/>
                <a:gd name="connsiteX1983" fmla="*/ 1416053 w 6891715"/>
                <a:gd name="connsiteY1983" fmla="*/ 4168693 h 6367455"/>
                <a:gd name="connsiteX1984" fmla="*/ 1375758 w 6891715"/>
                <a:gd name="connsiteY1984" fmla="*/ 4165833 h 6367455"/>
                <a:gd name="connsiteX1985" fmla="*/ 1351645 w 6891715"/>
                <a:gd name="connsiteY1985" fmla="*/ 4183943 h 6367455"/>
                <a:gd name="connsiteX1986" fmla="*/ 1339906 w 6891715"/>
                <a:gd name="connsiteY1986" fmla="*/ 4182037 h 6367455"/>
                <a:gd name="connsiteX1987" fmla="*/ 1335781 w 6891715"/>
                <a:gd name="connsiteY1987" fmla="*/ 4172505 h 6367455"/>
                <a:gd name="connsiteX1988" fmla="*/ 1324997 w 6891715"/>
                <a:gd name="connsiteY1988" fmla="*/ 4196969 h 6367455"/>
                <a:gd name="connsiteX1989" fmla="*/ 1326582 w 6891715"/>
                <a:gd name="connsiteY1989" fmla="*/ 4231600 h 6367455"/>
                <a:gd name="connsiteX1990" fmla="*/ 1311992 w 6891715"/>
                <a:gd name="connsiteY1990" fmla="*/ 4234777 h 6367455"/>
                <a:gd name="connsiteX1991" fmla="*/ 1296130 w 6891715"/>
                <a:gd name="connsiteY1991" fmla="*/ 4227787 h 6367455"/>
                <a:gd name="connsiteX1992" fmla="*/ 1271704 w 6891715"/>
                <a:gd name="connsiteY1992" fmla="*/ 4224928 h 6367455"/>
                <a:gd name="connsiteX1993" fmla="*/ 1243152 w 6891715"/>
                <a:gd name="connsiteY1993" fmla="*/ 4215397 h 6367455"/>
                <a:gd name="connsiteX1994" fmla="*/ 1218725 w 6891715"/>
                <a:gd name="connsiteY1994" fmla="*/ 4217938 h 6367455"/>
                <a:gd name="connsiteX1995" fmla="*/ 1211112 w 6891715"/>
                <a:gd name="connsiteY1995" fmla="*/ 4233824 h 6367455"/>
                <a:gd name="connsiteX1996" fmla="*/ 1181926 w 6891715"/>
                <a:gd name="connsiteY1996" fmla="*/ 4251934 h 6367455"/>
                <a:gd name="connsiteX1997" fmla="*/ 1187319 w 6891715"/>
                <a:gd name="connsiteY1997" fmla="*/ 4266866 h 6367455"/>
                <a:gd name="connsiteX1998" fmla="*/ 1184464 w 6891715"/>
                <a:gd name="connsiteY1998" fmla="*/ 4275127 h 6367455"/>
                <a:gd name="connsiteX1999" fmla="*/ 1171774 w 6891715"/>
                <a:gd name="connsiteY1999" fmla="*/ 4270043 h 6367455"/>
                <a:gd name="connsiteX2000" fmla="*/ 1150519 w 6891715"/>
                <a:gd name="connsiteY2000" fmla="*/ 4257653 h 6367455"/>
                <a:gd name="connsiteX2001" fmla="*/ 1135608 w 6891715"/>
                <a:gd name="connsiteY2001" fmla="*/ 4262736 h 6367455"/>
                <a:gd name="connsiteX2002" fmla="*/ 1134657 w 6891715"/>
                <a:gd name="connsiteY2002" fmla="*/ 4274491 h 6367455"/>
                <a:gd name="connsiteX2003" fmla="*/ 1120698 w 6891715"/>
                <a:gd name="connsiteY2003" fmla="*/ 4263371 h 6367455"/>
                <a:gd name="connsiteX2004" fmla="*/ 1125139 w 6891715"/>
                <a:gd name="connsiteY2004" fmla="*/ 4249392 h 6367455"/>
                <a:gd name="connsiteX2005" fmla="*/ 1137512 w 6891715"/>
                <a:gd name="connsiteY2005" fmla="*/ 4250027 h 6367455"/>
                <a:gd name="connsiteX2006" fmla="*/ 1141636 w 6891715"/>
                <a:gd name="connsiteY2006" fmla="*/ 4243038 h 6367455"/>
                <a:gd name="connsiteX2007" fmla="*/ 1175264 w 6891715"/>
                <a:gd name="connsiteY2007" fmla="*/ 4223657 h 6367455"/>
                <a:gd name="connsiteX2008" fmla="*/ 1200326 w 6891715"/>
                <a:gd name="connsiteY2008" fmla="*/ 4180130 h 6367455"/>
                <a:gd name="connsiteX2009" fmla="*/ 1230146 w 6891715"/>
                <a:gd name="connsiteY2009" fmla="*/ 4169328 h 6367455"/>
                <a:gd name="connsiteX2010" fmla="*/ 1238711 w 6891715"/>
                <a:gd name="connsiteY2010" fmla="*/ 4117541 h 6367455"/>
                <a:gd name="connsiteX2011" fmla="*/ 1249498 w 6891715"/>
                <a:gd name="connsiteY2011" fmla="*/ 4116270 h 6367455"/>
                <a:gd name="connsiteX2012" fmla="*/ 1262187 w 6891715"/>
                <a:gd name="connsiteY2012" fmla="*/ 4123895 h 6367455"/>
                <a:gd name="connsiteX2013" fmla="*/ 1279000 w 6891715"/>
                <a:gd name="connsiteY2013" fmla="*/ 4109916 h 6367455"/>
                <a:gd name="connsiteX2014" fmla="*/ 1263138 w 6891715"/>
                <a:gd name="connsiteY2014" fmla="*/ 4114364 h 6367455"/>
                <a:gd name="connsiteX2015" fmla="*/ 1259967 w 6891715"/>
                <a:gd name="connsiteY2015" fmla="*/ 4107692 h 6367455"/>
                <a:gd name="connsiteX2016" fmla="*/ 1264090 w 6891715"/>
                <a:gd name="connsiteY2016" fmla="*/ 4094030 h 6367455"/>
                <a:gd name="connsiteX2017" fmla="*/ 1306282 w 6891715"/>
                <a:gd name="connsiteY2017" fmla="*/ 4087358 h 6367455"/>
                <a:gd name="connsiteX2018" fmla="*/ 1355135 w 6891715"/>
                <a:gd name="connsiteY2018" fmla="*/ 4095301 h 6367455"/>
                <a:gd name="connsiteX2019" fmla="*/ 1376076 w 6891715"/>
                <a:gd name="connsiteY2019" fmla="*/ 4093077 h 6367455"/>
                <a:gd name="connsiteX2020" fmla="*/ 1382421 w 6891715"/>
                <a:gd name="connsiteY2020" fmla="*/ 4064800 h 6367455"/>
                <a:gd name="connsiteX2021" fmla="*/ 1413832 w 6891715"/>
                <a:gd name="connsiteY2021" fmla="*/ 4045102 h 6367455"/>
                <a:gd name="connsiteX2022" fmla="*/ 1418908 w 6891715"/>
                <a:gd name="connsiteY2022" fmla="*/ 4026357 h 6367455"/>
                <a:gd name="connsiteX2023" fmla="*/ 1444918 w 6891715"/>
                <a:gd name="connsiteY2023" fmla="*/ 4000622 h 6367455"/>
                <a:gd name="connsiteX2024" fmla="*/ 1447139 w 6891715"/>
                <a:gd name="connsiteY2024" fmla="*/ 3991409 h 6367455"/>
                <a:gd name="connsiteX2025" fmla="*/ 1438574 w 6891715"/>
                <a:gd name="connsiteY2025" fmla="*/ 4001893 h 6367455"/>
                <a:gd name="connsiteX2026" fmla="*/ 1418908 w 6891715"/>
                <a:gd name="connsiteY2026" fmla="*/ 4017779 h 6367455"/>
                <a:gd name="connsiteX2027" fmla="*/ 1405900 w 6891715"/>
                <a:gd name="connsiteY2027" fmla="*/ 4024451 h 6367455"/>
                <a:gd name="connsiteX2028" fmla="*/ 1392575 w 6891715"/>
                <a:gd name="connsiteY2028" fmla="*/ 4039066 h 6367455"/>
                <a:gd name="connsiteX2029" fmla="*/ 1376711 w 6891715"/>
                <a:gd name="connsiteY2029" fmla="*/ 4041290 h 6367455"/>
                <a:gd name="connsiteX2030" fmla="*/ 1358942 w 6891715"/>
                <a:gd name="connsiteY2030" fmla="*/ 4059717 h 6367455"/>
                <a:gd name="connsiteX2031" fmla="*/ 1334512 w 6891715"/>
                <a:gd name="connsiteY2031" fmla="*/ 4065118 h 6367455"/>
                <a:gd name="connsiteX2032" fmla="*/ 1314530 w 6891715"/>
                <a:gd name="connsiteY2032" fmla="*/ 4043196 h 6367455"/>
                <a:gd name="connsiteX2033" fmla="*/ 1297082 w 6891715"/>
                <a:gd name="connsiteY2033" fmla="*/ 4025404 h 6367455"/>
                <a:gd name="connsiteX2034" fmla="*/ 1281538 w 6891715"/>
                <a:gd name="connsiteY2034" fmla="*/ 4039066 h 6367455"/>
                <a:gd name="connsiteX2035" fmla="*/ 1257112 w 6891715"/>
                <a:gd name="connsiteY2035" fmla="*/ 4038430 h 6367455"/>
                <a:gd name="connsiteX2036" fmla="*/ 1242517 w 6891715"/>
                <a:gd name="connsiteY2036" fmla="*/ 4032076 h 6367455"/>
                <a:gd name="connsiteX2037" fmla="*/ 1272656 w 6891715"/>
                <a:gd name="connsiteY2037" fmla="*/ 4013966 h 6367455"/>
                <a:gd name="connsiteX2038" fmla="*/ 1243152 w 6891715"/>
                <a:gd name="connsiteY2038" fmla="*/ 4013013 h 6367455"/>
                <a:gd name="connsiteX2039" fmla="*/ 1243152 w 6891715"/>
                <a:gd name="connsiteY2039" fmla="*/ 4002846 h 6367455"/>
                <a:gd name="connsiteX2040" fmla="*/ 1227608 w 6891715"/>
                <a:gd name="connsiteY2040" fmla="*/ 4016508 h 6367455"/>
                <a:gd name="connsiteX2041" fmla="*/ 1206353 w 6891715"/>
                <a:gd name="connsiteY2041" fmla="*/ 4023815 h 6367455"/>
                <a:gd name="connsiteX2042" fmla="*/ 1200008 w 6891715"/>
                <a:gd name="connsiteY2042" fmla="*/ 4034618 h 6367455"/>
                <a:gd name="connsiteX2043" fmla="*/ 1184464 w 6891715"/>
                <a:gd name="connsiteY2043" fmla="*/ 4034935 h 6367455"/>
                <a:gd name="connsiteX2044" fmla="*/ 1178754 w 6891715"/>
                <a:gd name="connsiteY2044" fmla="*/ 4020003 h 6367455"/>
                <a:gd name="connsiteX2045" fmla="*/ 1165112 w 6891715"/>
                <a:gd name="connsiteY2045" fmla="*/ 4013649 h 6367455"/>
                <a:gd name="connsiteX2046" fmla="*/ 1165112 w 6891715"/>
                <a:gd name="connsiteY2046" fmla="*/ 4005388 h 6367455"/>
                <a:gd name="connsiteX2047" fmla="*/ 1175580 w 6891715"/>
                <a:gd name="connsiteY2047" fmla="*/ 3994903 h 6367455"/>
                <a:gd name="connsiteX2048" fmla="*/ 1156546 w 6891715"/>
                <a:gd name="connsiteY2048" fmla="*/ 3991726 h 6367455"/>
                <a:gd name="connsiteX2049" fmla="*/ 1155277 w 6891715"/>
                <a:gd name="connsiteY2049" fmla="*/ 3988549 h 6367455"/>
                <a:gd name="connsiteX2050" fmla="*/ 1166064 w 6891715"/>
                <a:gd name="connsiteY2050" fmla="*/ 3989502 h 6367455"/>
                <a:gd name="connsiteX2051" fmla="*/ 1170823 w 6891715"/>
                <a:gd name="connsiteY2051" fmla="*/ 3982195 h 6367455"/>
                <a:gd name="connsiteX2052" fmla="*/ 1182560 w 6891715"/>
                <a:gd name="connsiteY2052" fmla="*/ 3972663 h 6367455"/>
                <a:gd name="connsiteX2053" fmla="*/ 1204767 w 6891715"/>
                <a:gd name="connsiteY2053" fmla="*/ 3971075 h 6367455"/>
                <a:gd name="connsiteX2054" fmla="*/ 1220312 w 6891715"/>
                <a:gd name="connsiteY2054" fmla="*/ 3958366 h 6367455"/>
                <a:gd name="connsiteX2055" fmla="*/ 1239663 w 6891715"/>
                <a:gd name="connsiteY2055" fmla="*/ 3944705 h 6367455"/>
                <a:gd name="connsiteX2056" fmla="*/ 1261553 w 6891715"/>
                <a:gd name="connsiteY2056" fmla="*/ 3933902 h 6367455"/>
                <a:gd name="connsiteX2057" fmla="*/ 1274242 w 6891715"/>
                <a:gd name="connsiteY2057" fmla="*/ 3911662 h 6367455"/>
                <a:gd name="connsiteX2058" fmla="*/ 1288834 w 6891715"/>
                <a:gd name="connsiteY2058" fmla="*/ 3879891 h 6367455"/>
                <a:gd name="connsiteX2059" fmla="*/ 1275828 w 6891715"/>
                <a:gd name="connsiteY2059" fmla="*/ 3878938 h 6367455"/>
                <a:gd name="connsiteX2060" fmla="*/ 1278683 w 6891715"/>
                <a:gd name="connsiteY2060" fmla="*/ 3858922 h 6367455"/>
                <a:gd name="connsiteX2061" fmla="*/ 1269166 w 6891715"/>
                <a:gd name="connsiteY2061" fmla="*/ 3851615 h 6367455"/>
                <a:gd name="connsiteX2062" fmla="*/ 1267262 w 6891715"/>
                <a:gd name="connsiteY2062" fmla="*/ 3837635 h 6367455"/>
                <a:gd name="connsiteX2063" fmla="*/ 1269801 w 6891715"/>
                <a:gd name="connsiteY2063" fmla="*/ 3828104 h 6367455"/>
                <a:gd name="connsiteX2064" fmla="*/ 1259650 w 6891715"/>
                <a:gd name="connsiteY2064" fmla="*/ 3833823 h 6367455"/>
                <a:gd name="connsiteX2065" fmla="*/ 1237441 w 6891715"/>
                <a:gd name="connsiteY2065" fmla="*/ 3837953 h 6367455"/>
                <a:gd name="connsiteX2066" fmla="*/ 1234269 w 6891715"/>
                <a:gd name="connsiteY2066" fmla="*/ 3848755 h 6367455"/>
                <a:gd name="connsiteX2067" fmla="*/ 1227925 w 6891715"/>
                <a:gd name="connsiteY2067" fmla="*/ 3852885 h 6367455"/>
                <a:gd name="connsiteX2068" fmla="*/ 1213967 w 6891715"/>
                <a:gd name="connsiteY2068" fmla="*/ 3846849 h 6367455"/>
                <a:gd name="connsiteX2069" fmla="*/ 1201594 w 6891715"/>
                <a:gd name="connsiteY2069" fmla="*/ 3857651 h 6367455"/>
                <a:gd name="connsiteX2070" fmla="*/ 1196519 w 6891715"/>
                <a:gd name="connsiteY2070" fmla="*/ 3853203 h 6367455"/>
                <a:gd name="connsiteX2071" fmla="*/ 1221580 w 6891715"/>
                <a:gd name="connsiteY2071" fmla="*/ 3825562 h 6367455"/>
                <a:gd name="connsiteX2072" fmla="*/ 1232049 w 6891715"/>
                <a:gd name="connsiteY2072" fmla="*/ 3823656 h 6367455"/>
                <a:gd name="connsiteX2073" fmla="*/ 1243469 w 6891715"/>
                <a:gd name="connsiteY2073" fmla="*/ 3817937 h 6367455"/>
                <a:gd name="connsiteX2074" fmla="*/ 1256160 w 6891715"/>
                <a:gd name="connsiteY2074" fmla="*/ 3805228 h 6367455"/>
                <a:gd name="connsiteX2075" fmla="*/ 1255210 w 6891715"/>
                <a:gd name="connsiteY2075" fmla="*/ 3788707 h 6367455"/>
                <a:gd name="connsiteX2076" fmla="*/ 1266312 w 6891715"/>
                <a:gd name="connsiteY2076" fmla="*/ 3780129 h 6367455"/>
                <a:gd name="connsiteX2077" fmla="*/ 1297082 w 6891715"/>
                <a:gd name="connsiteY2077" fmla="*/ 3762655 h 6367455"/>
                <a:gd name="connsiteX2078" fmla="*/ 1311992 w 6891715"/>
                <a:gd name="connsiteY2078" fmla="*/ 3769009 h 6367455"/>
                <a:gd name="connsiteX2079" fmla="*/ 1329120 w 6891715"/>
                <a:gd name="connsiteY2079" fmla="*/ 3774093 h 6367455"/>
                <a:gd name="connsiteX2080" fmla="*/ 1342444 w 6891715"/>
                <a:gd name="connsiteY2080" fmla="*/ 3764561 h 6367455"/>
                <a:gd name="connsiteX2081" fmla="*/ 1351962 w 6891715"/>
                <a:gd name="connsiteY2081" fmla="*/ 3769645 h 6367455"/>
                <a:gd name="connsiteX2082" fmla="*/ 1376393 w 6891715"/>
                <a:gd name="connsiteY2082" fmla="*/ 3774728 h 6367455"/>
                <a:gd name="connsiteX2083" fmla="*/ 1355135 w 6891715"/>
                <a:gd name="connsiteY2083" fmla="*/ 3762337 h 6367455"/>
                <a:gd name="connsiteX2084" fmla="*/ 1359260 w 6891715"/>
                <a:gd name="connsiteY2084" fmla="*/ 3755030 h 6367455"/>
                <a:gd name="connsiteX2085" fmla="*/ 1373855 w 6891715"/>
                <a:gd name="connsiteY2085" fmla="*/ 3742957 h 6367455"/>
                <a:gd name="connsiteX2086" fmla="*/ 1377345 w 6891715"/>
                <a:gd name="connsiteY2086" fmla="*/ 3759795 h 6367455"/>
                <a:gd name="connsiteX2087" fmla="*/ 1390036 w 6891715"/>
                <a:gd name="connsiteY2087" fmla="*/ 3766150 h 6367455"/>
                <a:gd name="connsiteX2088" fmla="*/ 1398602 w 6891715"/>
                <a:gd name="connsiteY2088" fmla="*/ 3760431 h 6367455"/>
                <a:gd name="connsiteX2089" fmla="*/ 1383691 w 6891715"/>
                <a:gd name="connsiteY2089" fmla="*/ 3752488 h 6367455"/>
                <a:gd name="connsiteX2090" fmla="*/ 1373855 w 6891715"/>
                <a:gd name="connsiteY2090" fmla="*/ 3737873 h 6367455"/>
                <a:gd name="connsiteX2091" fmla="*/ 1371634 w 6891715"/>
                <a:gd name="connsiteY2091" fmla="*/ 3718810 h 6367455"/>
                <a:gd name="connsiteX2092" fmla="*/ 1379883 w 6891715"/>
                <a:gd name="connsiteY2092" fmla="*/ 3698794 h 6367455"/>
                <a:gd name="connsiteX2093" fmla="*/ 1391622 w 6891715"/>
                <a:gd name="connsiteY2093" fmla="*/ 3694346 h 6367455"/>
                <a:gd name="connsiteX2094" fmla="*/ 1377662 w 6891715"/>
                <a:gd name="connsiteY2094" fmla="*/ 3693393 h 6367455"/>
                <a:gd name="connsiteX2095" fmla="*/ 1375758 w 6891715"/>
                <a:gd name="connsiteY2095" fmla="*/ 3673377 h 6367455"/>
                <a:gd name="connsiteX2096" fmla="*/ 1384960 w 6891715"/>
                <a:gd name="connsiteY2096" fmla="*/ 3665117 h 6367455"/>
                <a:gd name="connsiteX2097" fmla="*/ 1394478 w 6891715"/>
                <a:gd name="connsiteY2097" fmla="*/ 3663846 h 6367455"/>
                <a:gd name="connsiteX2098" fmla="*/ 1396382 w 6891715"/>
                <a:gd name="connsiteY2098" fmla="*/ 3656539 h 6367455"/>
                <a:gd name="connsiteX2099" fmla="*/ 1383691 w 6891715"/>
                <a:gd name="connsiteY2099" fmla="*/ 3640653 h 6367455"/>
                <a:gd name="connsiteX2100" fmla="*/ 1380201 w 6891715"/>
                <a:gd name="connsiteY2100" fmla="*/ 3632392 h 6367455"/>
                <a:gd name="connsiteX2101" fmla="*/ 1392891 w 6891715"/>
                <a:gd name="connsiteY2101" fmla="*/ 3621590 h 6367455"/>
                <a:gd name="connsiteX2102" fmla="*/ 1387815 w 6891715"/>
                <a:gd name="connsiteY2102" fmla="*/ 3614283 h 6367455"/>
                <a:gd name="connsiteX2103" fmla="*/ 1382421 w 6891715"/>
                <a:gd name="connsiteY2103" fmla="*/ 3623814 h 6367455"/>
                <a:gd name="connsiteX2104" fmla="*/ 1372902 w 6891715"/>
                <a:gd name="connsiteY2104" fmla="*/ 3629215 h 6367455"/>
                <a:gd name="connsiteX2105" fmla="*/ 1371634 w 6891715"/>
                <a:gd name="connsiteY2105" fmla="*/ 3623814 h 6367455"/>
                <a:gd name="connsiteX2106" fmla="*/ 1364653 w 6891715"/>
                <a:gd name="connsiteY2106" fmla="*/ 3633663 h 6367455"/>
                <a:gd name="connsiteX2107" fmla="*/ 1360529 w 6891715"/>
                <a:gd name="connsiteY2107" fmla="*/ 3640017 h 6367455"/>
                <a:gd name="connsiteX2108" fmla="*/ 1351645 w 6891715"/>
                <a:gd name="connsiteY2108" fmla="*/ 3622861 h 6367455"/>
                <a:gd name="connsiteX2109" fmla="*/ 1353866 w 6891715"/>
                <a:gd name="connsiteY2109" fmla="*/ 3611423 h 6367455"/>
                <a:gd name="connsiteX2110" fmla="*/ 1343079 w 6891715"/>
                <a:gd name="connsiteY2110" fmla="*/ 3620001 h 6367455"/>
                <a:gd name="connsiteX2111" fmla="*/ 1332609 w 6891715"/>
                <a:gd name="connsiteY2111" fmla="*/ 3615871 h 6367455"/>
                <a:gd name="connsiteX2112" fmla="*/ 1326265 w 6891715"/>
                <a:gd name="connsiteY2112" fmla="*/ 3603480 h 6367455"/>
                <a:gd name="connsiteX2113" fmla="*/ 1317384 w 6891715"/>
                <a:gd name="connsiteY2113" fmla="*/ 3570438 h 6367455"/>
                <a:gd name="connsiteX2114" fmla="*/ 1325948 w 6891715"/>
                <a:gd name="connsiteY2114" fmla="*/ 3541208 h 6367455"/>
                <a:gd name="connsiteX2115" fmla="*/ 1334830 w 6891715"/>
                <a:gd name="connsiteY2115" fmla="*/ 3527229 h 6367455"/>
                <a:gd name="connsiteX2116" fmla="*/ 1341492 w 6891715"/>
                <a:gd name="connsiteY2116" fmla="*/ 3513567 h 6367455"/>
                <a:gd name="connsiteX2117" fmla="*/ 1352597 w 6891715"/>
                <a:gd name="connsiteY2117" fmla="*/ 3504989 h 6367455"/>
                <a:gd name="connsiteX2118" fmla="*/ 1372902 w 6891715"/>
                <a:gd name="connsiteY2118" fmla="*/ 3506895 h 6367455"/>
                <a:gd name="connsiteX2119" fmla="*/ 1381152 w 6891715"/>
                <a:gd name="connsiteY2119" fmla="*/ 3499270 h 6367455"/>
                <a:gd name="connsiteX2120" fmla="*/ 1371634 w 6891715"/>
                <a:gd name="connsiteY2120" fmla="*/ 3502447 h 6367455"/>
                <a:gd name="connsiteX2121" fmla="*/ 1363385 w 6891715"/>
                <a:gd name="connsiteY2121" fmla="*/ 3497682 h 6367455"/>
                <a:gd name="connsiteX2122" fmla="*/ 1351645 w 6891715"/>
                <a:gd name="connsiteY2122" fmla="*/ 3495458 h 6367455"/>
                <a:gd name="connsiteX2123" fmla="*/ 1335781 w 6891715"/>
                <a:gd name="connsiteY2123" fmla="*/ 3492281 h 6367455"/>
                <a:gd name="connsiteX2124" fmla="*/ 1330388 w 6891715"/>
                <a:gd name="connsiteY2124" fmla="*/ 3484020 h 6367455"/>
                <a:gd name="connsiteX2125" fmla="*/ 1324045 w 6891715"/>
                <a:gd name="connsiteY2125" fmla="*/ 3498953 h 6367455"/>
                <a:gd name="connsiteX2126" fmla="*/ 1315799 w 6891715"/>
                <a:gd name="connsiteY2126" fmla="*/ 3512932 h 6367455"/>
                <a:gd name="connsiteX2127" fmla="*/ 1295812 w 6891715"/>
                <a:gd name="connsiteY2127" fmla="*/ 3513885 h 6367455"/>
                <a:gd name="connsiteX2128" fmla="*/ 1292640 w 6891715"/>
                <a:gd name="connsiteY2128" fmla="*/ 3508484 h 6367455"/>
                <a:gd name="connsiteX2129" fmla="*/ 1283124 w 6891715"/>
                <a:gd name="connsiteY2129" fmla="*/ 3520239 h 6367455"/>
                <a:gd name="connsiteX2130" fmla="*/ 1262187 w 6891715"/>
                <a:gd name="connsiteY2130" fmla="*/ 3526911 h 6367455"/>
                <a:gd name="connsiteX2131" fmla="*/ 1251719 w 6891715"/>
                <a:gd name="connsiteY2131" fmla="*/ 3515156 h 6367455"/>
                <a:gd name="connsiteX2132" fmla="*/ 1249180 w 6891715"/>
                <a:gd name="connsiteY2132" fmla="*/ 3506895 h 6367455"/>
                <a:gd name="connsiteX2133" fmla="*/ 1243152 w 6891715"/>
                <a:gd name="connsiteY2133" fmla="*/ 3514203 h 6367455"/>
                <a:gd name="connsiteX2134" fmla="*/ 1253623 w 6891715"/>
                <a:gd name="connsiteY2134" fmla="*/ 3533266 h 6367455"/>
                <a:gd name="connsiteX2135" fmla="*/ 1245054 w 6891715"/>
                <a:gd name="connsiteY2135" fmla="*/ 3545021 h 6367455"/>
                <a:gd name="connsiteX2136" fmla="*/ 1230463 w 6891715"/>
                <a:gd name="connsiteY2136" fmla="*/ 3544068 h 6367455"/>
                <a:gd name="connsiteX2137" fmla="*/ 1221898 w 6891715"/>
                <a:gd name="connsiteY2137" fmla="*/ 3539620 h 6367455"/>
                <a:gd name="connsiteX2138" fmla="*/ 1210160 w 6891715"/>
                <a:gd name="connsiteY2138" fmla="*/ 3515474 h 6367455"/>
                <a:gd name="connsiteX2139" fmla="*/ 1191125 w 6891715"/>
                <a:gd name="connsiteY2139" fmla="*/ 3522463 h 6367455"/>
                <a:gd name="connsiteX2140" fmla="*/ 1193663 w 6891715"/>
                <a:gd name="connsiteY2140" fmla="*/ 3538984 h 6367455"/>
                <a:gd name="connsiteX2141" fmla="*/ 1203181 w 6891715"/>
                <a:gd name="connsiteY2141" fmla="*/ 3547563 h 6367455"/>
                <a:gd name="connsiteX2142" fmla="*/ 1203181 w 6891715"/>
                <a:gd name="connsiteY2142" fmla="*/ 3554870 h 6367455"/>
                <a:gd name="connsiteX2143" fmla="*/ 1189222 w 6891715"/>
                <a:gd name="connsiteY2143" fmla="*/ 3547563 h 6367455"/>
                <a:gd name="connsiteX2144" fmla="*/ 1181609 w 6891715"/>
                <a:gd name="connsiteY2144" fmla="*/ 3526594 h 6367455"/>
                <a:gd name="connsiteX2145" fmla="*/ 1165747 w 6891715"/>
                <a:gd name="connsiteY2145" fmla="*/ 3516109 h 6367455"/>
                <a:gd name="connsiteX2146" fmla="*/ 1162574 w 6891715"/>
                <a:gd name="connsiteY2146" fmla="*/ 3505625 h 6367455"/>
                <a:gd name="connsiteX2147" fmla="*/ 1169871 w 6891715"/>
                <a:gd name="connsiteY2147" fmla="*/ 3495140 h 6367455"/>
                <a:gd name="connsiteX2148" fmla="*/ 1177485 w 6891715"/>
                <a:gd name="connsiteY2148" fmla="*/ 3496729 h 6367455"/>
                <a:gd name="connsiteX2149" fmla="*/ 1183830 w 6891715"/>
                <a:gd name="connsiteY2149" fmla="*/ 3510708 h 6367455"/>
                <a:gd name="connsiteX2150" fmla="*/ 1187002 w 6891715"/>
                <a:gd name="connsiteY2150" fmla="*/ 3507531 h 6367455"/>
                <a:gd name="connsiteX2151" fmla="*/ 1180022 w 6891715"/>
                <a:gd name="connsiteY2151" fmla="*/ 3484338 h 6367455"/>
                <a:gd name="connsiteX2152" fmla="*/ 1186367 w 6891715"/>
                <a:gd name="connsiteY2152" fmla="*/ 3466546 h 6367455"/>
                <a:gd name="connsiteX2153" fmla="*/ 1202229 w 6891715"/>
                <a:gd name="connsiteY2153" fmla="*/ 3426196 h 6367455"/>
                <a:gd name="connsiteX2154" fmla="*/ 1207939 w 6891715"/>
                <a:gd name="connsiteY2154" fmla="*/ 3419842 h 6367455"/>
                <a:gd name="connsiteX2155" fmla="*/ 1212381 w 6891715"/>
                <a:gd name="connsiteY2155" fmla="*/ 3402685 h 6367455"/>
                <a:gd name="connsiteX2156" fmla="*/ 1199691 w 6891715"/>
                <a:gd name="connsiteY2156" fmla="*/ 3396649 h 6367455"/>
                <a:gd name="connsiteX2157" fmla="*/ 1198422 w 6891715"/>
                <a:gd name="connsiteY2157" fmla="*/ 3388071 h 6367455"/>
                <a:gd name="connsiteX2158" fmla="*/ 1190809 w 6891715"/>
                <a:gd name="connsiteY2158" fmla="*/ 3370600 h 6367455"/>
                <a:gd name="connsiteX2159" fmla="*/ 1190809 w 6891715"/>
                <a:gd name="connsiteY2159" fmla="*/ 3354714 h 6367455"/>
                <a:gd name="connsiteX2160" fmla="*/ 1203181 w 6891715"/>
                <a:gd name="connsiteY2160" fmla="*/ 3331203 h 6367455"/>
                <a:gd name="connsiteX2161" fmla="*/ 1212698 w 6891715"/>
                <a:gd name="connsiteY2161" fmla="*/ 3335335 h 6367455"/>
                <a:gd name="connsiteX2162" fmla="*/ 1223166 w 6891715"/>
                <a:gd name="connsiteY2162" fmla="*/ 3330249 h 6367455"/>
                <a:gd name="connsiteX2163" fmla="*/ 1224436 w 6891715"/>
                <a:gd name="connsiteY2163" fmla="*/ 3327073 h 6367455"/>
                <a:gd name="connsiteX2164" fmla="*/ 1198739 w 6891715"/>
                <a:gd name="connsiteY2164" fmla="*/ 3324849 h 6367455"/>
                <a:gd name="connsiteX2165" fmla="*/ 1188905 w 6891715"/>
                <a:gd name="connsiteY2165" fmla="*/ 3297525 h 6367455"/>
                <a:gd name="connsiteX2166" fmla="*/ 1189222 w 6891715"/>
                <a:gd name="connsiteY2166" fmla="*/ 3321037 h 6367455"/>
                <a:gd name="connsiteX2167" fmla="*/ 1187319 w 6891715"/>
                <a:gd name="connsiteY2167" fmla="*/ 3331521 h 6367455"/>
                <a:gd name="connsiteX2168" fmla="*/ 1176850 w 6891715"/>
                <a:gd name="connsiteY2168" fmla="*/ 3334699 h 6367455"/>
                <a:gd name="connsiteX2169" fmla="*/ 1170506 w 6891715"/>
                <a:gd name="connsiteY2169" fmla="*/ 3332474 h 6367455"/>
                <a:gd name="connsiteX2170" fmla="*/ 1166381 w 6891715"/>
                <a:gd name="connsiteY2170" fmla="*/ 3340101 h 6367455"/>
                <a:gd name="connsiteX2171" fmla="*/ 1157816 w 6891715"/>
                <a:gd name="connsiteY2171" fmla="*/ 3331521 h 6367455"/>
                <a:gd name="connsiteX2172" fmla="*/ 1157498 w 6891715"/>
                <a:gd name="connsiteY2172" fmla="*/ 3321037 h 6367455"/>
                <a:gd name="connsiteX2173" fmla="*/ 1173995 w 6891715"/>
                <a:gd name="connsiteY2173" fmla="*/ 3287358 h 6367455"/>
                <a:gd name="connsiteX2174" fmla="*/ 1175264 w 6891715"/>
                <a:gd name="connsiteY2174" fmla="*/ 3277827 h 6367455"/>
                <a:gd name="connsiteX2175" fmla="*/ 1148933 w 6891715"/>
                <a:gd name="connsiteY2175" fmla="*/ 3315000 h 6367455"/>
                <a:gd name="connsiteX2176" fmla="*/ 1144808 w 6891715"/>
                <a:gd name="connsiteY2176" fmla="*/ 3311823 h 6367455"/>
                <a:gd name="connsiteX2177" fmla="*/ 1139733 w 6891715"/>
                <a:gd name="connsiteY2177" fmla="*/ 3326755 h 6367455"/>
                <a:gd name="connsiteX2178" fmla="*/ 1147346 w 6891715"/>
                <a:gd name="connsiteY2178" fmla="*/ 3336923 h 6367455"/>
                <a:gd name="connsiteX2179" fmla="*/ 1154643 w 6891715"/>
                <a:gd name="connsiteY2179" fmla="*/ 3346454 h 6367455"/>
                <a:gd name="connsiteX2180" fmla="*/ 1151471 w 6891715"/>
                <a:gd name="connsiteY2180" fmla="*/ 3362341 h 6367455"/>
                <a:gd name="connsiteX2181" fmla="*/ 1143540 w 6891715"/>
                <a:gd name="connsiteY2181" fmla="*/ 3374096 h 6367455"/>
                <a:gd name="connsiteX2182" fmla="*/ 1137512 w 6891715"/>
                <a:gd name="connsiteY2182" fmla="*/ 3404592 h 6367455"/>
                <a:gd name="connsiteX2183" fmla="*/ 1134340 w 6891715"/>
                <a:gd name="connsiteY2183" fmla="*/ 3421430 h 6367455"/>
                <a:gd name="connsiteX2184" fmla="*/ 1128312 w 6891715"/>
                <a:gd name="connsiteY2184" fmla="*/ 3441764 h 6367455"/>
                <a:gd name="connsiteX2185" fmla="*/ 1117526 w 6891715"/>
                <a:gd name="connsiteY2185" fmla="*/ 3446848 h 6367455"/>
                <a:gd name="connsiteX2186" fmla="*/ 1105787 w 6891715"/>
                <a:gd name="connsiteY2186" fmla="*/ 3446848 h 6367455"/>
                <a:gd name="connsiteX2187" fmla="*/ 1101663 w 6891715"/>
                <a:gd name="connsiteY2187" fmla="*/ 3432550 h 6367455"/>
                <a:gd name="connsiteX2188" fmla="*/ 1107691 w 6891715"/>
                <a:gd name="connsiteY2188" fmla="*/ 3416665 h 6367455"/>
                <a:gd name="connsiteX2189" fmla="*/ 1118160 w 6891715"/>
                <a:gd name="connsiteY2189" fmla="*/ 3395378 h 6367455"/>
                <a:gd name="connsiteX2190" fmla="*/ 1128629 w 6891715"/>
                <a:gd name="connsiteY2190" fmla="*/ 3369647 h 6367455"/>
                <a:gd name="connsiteX2191" fmla="*/ 1128629 w 6891715"/>
                <a:gd name="connsiteY2191" fmla="*/ 3362341 h 6367455"/>
                <a:gd name="connsiteX2192" fmla="*/ 1117842 w 6891715"/>
                <a:gd name="connsiteY2192" fmla="*/ 3365834 h 6367455"/>
                <a:gd name="connsiteX2193" fmla="*/ 1115939 w 6891715"/>
                <a:gd name="connsiteY2193" fmla="*/ 3358527 h 6367455"/>
                <a:gd name="connsiteX2194" fmla="*/ 1122919 w 6891715"/>
                <a:gd name="connsiteY2194" fmla="*/ 3348995 h 6367455"/>
                <a:gd name="connsiteX2195" fmla="*/ 1127043 w 6891715"/>
                <a:gd name="connsiteY2195" fmla="*/ 3328663 h 6367455"/>
                <a:gd name="connsiteX2196" fmla="*/ 1117526 w 6891715"/>
                <a:gd name="connsiteY2196" fmla="*/ 3330886 h 6367455"/>
                <a:gd name="connsiteX2197" fmla="*/ 1124505 w 6891715"/>
                <a:gd name="connsiteY2197" fmla="*/ 3315000 h 6367455"/>
                <a:gd name="connsiteX2198" fmla="*/ 1133070 w 6891715"/>
                <a:gd name="connsiteY2198" fmla="*/ 3302291 h 6367455"/>
                <a:gd name="connsiteX2199" fmla="*/ 1138463 w 6891715"/>
                <a:gd name="connsiteY2199" fmla="*/ 3290852 h 6367455"/>
                <a:gd name="connsiteX2200" fmla="*/ 1126409 w 6891715"/>
                <a:gd name="connsiteY2200" fmla="*/ 3277191 h 6367455"/>
                <a:gd name="connsiteX2201" fmla="*/ 1126409 w 6891715"/>
                <a:gd name="connsiteY2201" fmla="*/ 3265435 h 6367455"/>
                <a:gd name="connsiteX2202" fmla="*/ 1142270 w 6891715"/>
                <a:gd name="connsiteY2202" fmla="*/ 3262260 h 6367455"/>
                <a:gd name="connsiteX2203" fmla="*/ 1141319 w 6891715"/>
                <a:gd name="connsiteY2203" fmla="*/ 3252727 h 6367455"/>
                <a:gd name="connsiteX2204" fmla="*/ 1146712 w 6891715"/>
                <a:gd name="connsiteY2204" fmla="*/ 3254634 h 6367455"/>
                <a:gd name="connsiteX2205" fmla="*/ 1145126 w 6891715"/>
                <a:gd name="connsiteY2205" fmla="*/ 3241924 h 6367455"/>
                <a:gd name="connsiteX2206" fmla="*/ 1162257 w 6891715"/>
                <a:gd name="connsiteY2206" fmla="*/ 3228261 h 6367455"/>
                <a:gd name="connsiteX2207" fmla="*/ 1159085 w 6891715"/>
                <a:gd name="connsiteY2207" fmla="*/ 3221908 h 6367455"/>
                <a:gd name="connsiteX2208" fmla="*/ 1162891 w 6891715"/>
                <a:gd name="connsiteY2208" fmla="*/ 3213329 h 6367455"/>
                <a:gd name="connsiteX2209" fmla="*/ 1158450 w 6891715"/>
                <a:gd name="connsiteY2209" fmla="*/ 3202844 h 6367455"/>
                <a:gd name="connsiteX2210" fmla="*/ 1156546 w 6891715"/>
                <a:gd name="connsiteY2210" fmla="*/ 3201890 h 6367455"/>
                <a:gd name="connsiteX2211" fmla="*/ 1145126 w 6891715"/>
                <a:gd name="connsiteY2211" fmla="*/ 3210469 h 6367455"/>
                <a:gd name="connsiteX2212" fmla="*/ 1145126 w 6891715"/>
                <a:gd name="connsiteY2212" fmla="*/ 3224449 h 6367455"/>
                <a:gd name="connsiteX2213" fmla="*/ 1130215 w 6891715"/>
                <a:gd name="connsiteY2213" fmla="*/ 3234934 h 6367455"/>
                <a:gd name="connsiteX2214" fmla="*/ 1125457 w 6891715"/>
                <a:gd name="connsiteY2214" fmla="*/ 3243513 h 6367455"/>
                <a:gd name="connsiteX2215" fmla="*/ 1113719 w 6891715"/>
                <a:gd name="connsiteY2215" fmla="*/ 3242242 h 6367455"/>
                <a:gd name="connsiteX2216" fmla="*/ 1103884 w 6891715"/>
                <a:gd name="connsiteY2216" fmla="*/ 3231121 h 6367455"/>
                <a:gd name="connsiteX2217" fmla="*/ 1091194 w 6891715"/>
                <a:gd name="connsiteY2217" fmla="*/ 3223496 h 6367455"/>
                <a:gd name="connsiteX2218" fmla="*/ 1092463 w 6891715"/>
                <a:gd name="connsiteY2218" fmla="*/ 3210787 h 6367455"/>
                <a:gd name="connsiteX2219" fmla="*/ 1108008 w 6891715"/>
                <a:gd name="connsiteY2219" fmla="*/ 3205703 h 6367455"/>
                <a:gd name="connsiteX2220" fmla="*/ 1091511 w 6891715"/>
                <a:gd name="connsiteY2220" fmla="*/ 3203480 h 6367455"/>
                <a:gd name="connsiteX2221" fmla="*/ 1090877 w 6891715"/>
                <a:gd name="connsiteY2221" fmla="*/ 3209516 h 6367455"/>
                <a:gd name="connsiteX2222" fmla="*/ 1082628 w 6891715"/>
                <a:gd name="connsiteY2222" fmla="*/ 3212375 h 6367455"/>
                <a:gd name="connsiteX2223" fmla="*/ 1066766 w 6891715"/>
                <a:gd name="connsiteY2223" fmla="*/ 3204750 h 6367455"/>
                <a:gd name="connsiteX2224" fmla="*/ 1067718 w 6891715"/>
                <a:gd name="connsiteY2224" fmla="*/ 3197444 h 6367455"/>
                <a:gd name="connsiteX2225" fmla="*/ 1088022 w 6891715"/>
                <a:gd name="connsiteY2225" fmla="*/ 3193312 h 6367455"/>
                <a:gd name="connsiteX2226" fmla="*/ 1098491 w 6891715"/>
                <a:gd name="connsiteY2226" fmla="*/ 3195854 h 6367455"/>
                <a:gd name="connsiteX2227" fmla="*/ 1107057 w 6891715"/>
                <a:gd name="connsiteY2227" fmla="*/ 3194901 h 6367455"/>
                <a:gd name="connsiteX2228" fmla="*/ 1108643 w 6891715"/>
                <a:gd name="connsiteY2228" fmla="*/ 3183146 h 6367455"/>
                <a:gd name="connsiteX2229" fmla="*/ 1099126 w 6891715"/>
                <a:gd name="connsiteY2229" fmla="*/ 3170755 h 6367455"/>
                <a:gd name="connsiteX2230" fmla="*/ 1103249 w 6891715"/>
                <a:gd name="connsiteY2230" fmla="*/ 3157411 h 6367455"/>
                <a:gd name="connsiteX2231" fmla="*/ 1123236 w 6891715"/>
                <a:gd name="connsiteY2231" fmla="*/ 3154870 h 6367455"/>
                <a:gd name="connsiteX2232" fmla="*/ 1104201 w 6891715"/>
                <a:gd name="connsiteY2232" fmla="*/ 3145338 h 6367455"/>
                <a:gd name="connsiteX2233" fmla="*/ 1119112 w 6891715"/>
                <a:gd name="connsiteY2233" fmla="*/ 3135807 h 6367455"/>
                <a:gd name="connsiteX2234" fmla="*/ 1131802 w 6891715"/>
                <a:gd name="connsiteY2234" fmla="*/ 3142162 h 6367455"/>
                <a:gd name="connsiteX2235" fmla="*/ 1116891 w 6891715"/>
                <a:gd name="connsiteY2235" fmla="*/ 3125323 h 6367455"/>
                <a:gd name="connsiteX2236" fmla="*/ 1122919 w 6891715"/>
                <a:gd name="connsiteY2236" fmla="*/ 3116745 h 6367455"/>
                <a:gd name="connsiteX2237" fmla="*/ 1139733 w 6891715"/>
                <a:gd name="connsiteY2237" fmla="*/ 3113568 h 6367455"/>
                <a:gd name="connsiteX2238" fmla="*/ 1141002 w 6891715"/>
                <a:gd name="connsiteY2238" fmla="*/ 3108167 h 6367455"/>
                <a:gd name="connsiteX2239" fmla="*/ 1123870 w 6891715"/>
                <a:gd name="connsiteY2239" fmla="*/ 3102131 h 6367455"/>
                <a:gd name="connsiteX2240" fmla="*/ 1147981 w 6891715"/>
                <a:gd name="connsiteY2240" fmla="*/ 3086881 h 6367455"/>
                <a:gd name="connsiteX2241" fmla="*/ 1126091 w 6891715"/>
                <a:gd name="connsiteY2241" fmla="*/ 3094823 h 6367455"/>
                <a:gd name="connsiteX2242" fmla="*/ 1126091 w 6891715"/>
                <a:gd name="connsiteY2242" fmla="*/ 3086245 h 6367455"/>
                <a:gd name="connsiteX2243" fmla="*/ 1114353 w 6891715"/>
                <a:gd name="connsiteY2243" fmla="*/ 3102131 h 6367455"/>
                <a:gd name="connsiteX2244" fmla="*/ 1100711 w 6891715"/>
                <a:gd name="connsiteY2244" fmla="*/ 3083385 h 6367455"/>
                <a:gd name="connsiteX2245" fmla="*/ 1095953 w 6891715"/>
                <a:gd name="connsiteY2245" fmla="*/ 3062099 h 6367455"/>
                <a:gd name="connsiteX2246" fmla="*/ 1104518 w 6891715"/>
                <a:gd name="connsiteY2246" fmla="*/ 3057969 h 6367455"/>
                <a:gd name="connsiteX2247" fmla="*/ 1122601 w 6891715"/>
                <a:gd name="connsiteY2247" fmla="*/ 3068136 h 6367455"/>
                <a:gd name="connsiteX2248" fmla="*/ 1134340 w 6891715"/>
                <a:gd name="connsiteY2248" fmla="*/ 3067183 h 6367455"/>
                <a:gd name="connsiteX2249" fmla="*/ 1121332 w 6891715"/>
                <a:gd name="connsiteY2249" fmla="*/ 3062099 h 6367455"/>
                <a:gd name="connsiteX2250" fmla="*/ 1101981 w 6891715"/>
                <a:gd name="connsiteY2250" fmla="*/ 3038271 h 6367455"/>
                <a:gd name="connsiteX2251" fmla="*/ 1106422 w 6891715"/>
                <a:gd name="connsiteY2251" fmla="*/ 3031599 h 6367455"/>
                <a:gd name="connsiteX2252" fmla="*/ 1114670 w 6891715"/>
                <a:gd name="connsiteY2252" fmla="*/ 3030329 h 6367455"/>
                <a:gd name="connsiteX2253" fmla="*/ 1100077 w 6891715"/>
                <a:gd name="connsiteY2253" fmla="*/ 3010631 h 6367455"/>
                <a:gd name="connsiteX2254" fmla="*/ 1108960 w 6891715"/>
                <a:gd name="connsiteY2254" fmla="*/ 3001100 h 6367455"/>
                <a:gd name="connsiteX2255" fmla="*/ 1121967 w 6891715"/>
                <a:gd name="connsiteY2255" fmla="*/ 3001100 h 6367455"/>
                <a:gd name="connsiteX2256" fmla="*/ 1145126 w 6891715"/>
                <a:gd name="connsiteY2256" fmla="*/ 3001735 h 6367455"/>
                <a:gd name="connsiteX2257" fmla="*/ 1141002 w 6891715"/>
                <a:gd name="connsiteY2257" fmla="*/ 2996334 h 6367455"/>
                <a:gd name="connsiteX2258" fmla="*/ 1144174 w 6891715"/>
                <a:gd name="connsiteY2258" fmla="*/ 2992204 h 6367455"/>
                <a:gd name="connsiteX2259" fmla="*/ 1156864 w 6891715"/>
                <a:gd name="connsiteY2259" fmla="*/ 3000464 h 6367455"/>
                <a:gd name="connsiteX2260" fmla="*/ 1160988 w 6891715"/>
                <a:gd name="connsiteY2260" fmla="*/ 2996334 h 6367455"/>
                <a:gd name="connsiteX2261" fmla="*/ 1150519 w 6891715"/>
                <a:gd name="connsiteY2261" fmla="*/ 2978543 h 6367455"/>
                <a:gd name="connsiteX2262" fmla="*/ 1136243 w 6891715"/>
                <a:gd name="connsiteY2262" fmla="*/ 2967105 h 6367455"/>
                <a:gd name="connsiteX2263" fmla="*/ 1136243 w 6891715"/>
                <a:gd name="connsiteY2263" fmla="*/ 2960751 h 6367455"/>
                <a:gd name="connsiteX2264" fmla="*/ 1143857 w 6891715"/>
                <a:gd name="connsiteY2264" fmla="*/ 2958526 h 6367455"/>
                <a:gd name="connsiteX2265" fmla="*/ 1153374 w 6891715"/>
                <a:gd name="connsiteY2265" fmla="*/ 2963928 h 6367455"/>
                <a:gd name="connsiteX2266" fmla="*/ 1155277 w 6891715"/>
                <a:gd name="connsiteY2266" fmla="*/ 2958526 h 6367455"/>
                <a:gd name="connsiteX2267" fmla="*/ 1147029 w 6891715"/>
                <a:gd name="connsiteY2267" fmla="*/ 2943593 h 6367455"/>
                <a:gd name="connsiteX2268" fmla="*/ 1156229 w 6891715"/>
                <a:gd name="connsiteY2268" fmla="*/ 2935012 h 6367455"/>
                <a:gd name="connsiteX2269" fmla="*/ 1166699 w 6891715"/>
                <a:gd name="connsiteY2269" fmla="*/ 2928659 h 6367455"/>
                <a:gd name="connsiteX2270" fmla="*/ 1181609 w 6891715"/>
                <a:gd name="connsiteY2270" fmla="*/ 2937873 h 6367455"/>
                <a:gd name="connsiteX2271" fmla="*/ 1181609 w 6891715"/>
                <a:gd name="connsiteY2271" fmla="*/ 2931834 h 6367455"/>
                <a:gd name="connsiteX2272" fmla="*/ 1163526 w 6891715"/>
                <a:gd name="connsiteY2272" fmla="*/ 2922306 h 6367455"/>
                <a:gd name="connsiteX2273" fmla="*/ 1161305 w 6891715"/>
                <a:gd name="connsiteY2273" fmla="*/ 2911186 h 6367455"/>
                <a:gd name="connsiteX2274" fmla="*/ 1162257 w 6891715"/>
                <a:gd name="connsiteY2274" fmla="*/ 2899430 h 6367455"/>
                <a:gd name="connsiteX2275" fmla="*/ 1174947 w 6891715"/>
                <a:gd name="connsiteY2275" fmla="*/ 2882275 h 6367455"/>
                <a:gd name="connsiteX2276" fmla="*/ 1176850 w 6891715"/>
                <a:gd name="connsiteY2276" fmla="*/ 2869567 h 6367455"/>
                <a:gd name="connsiteX2277" fmla="*/ 1181926 w 6891715"/>
                <a:gd name="connsiteY2277" fmla="*/ 2869567 h 6367455"/>
                <a:gd name="connsiteX2278" fmla="*/ 1192395 w 6891715"/>
                <a:gd name="connsiteY2278" fmla="*/ 2865437 h 6367455"/>
                <a:gd name="connsiteX2279" fmla="*/ 1202229 w 6891715"/>
                <a:gd name="connsiteY2279" fmla="*/ 2871474 h 6367455"/>
                <a:gd name="connsiteX2280" fmla="*/ 1213649 w 6891715"/>
                <a:gd name="connsiteY2280" fmla="*/ 2881003 h 6367455"/>
                <a:gd name="connsiteX2281" fmla="*/ 1216822 w 6891715"/>
                <a:gd name="connsiteY2281" fmla="*/ 2874650 h 6367455"/>
                <a:gd name="connsiteX2282" fmla="*/ 1224436 w 6891715"/>
                <a:gd name="connsiteY2282" fmla="*/ 2874650 h 6367455"/>
                <a:gd name="connsiteX2283" fmla="*/ 1233952 w 6891715"/>
                <a:gd name="connsiteY2283" fmla="*/ 2881639 h 6367455"/>
                <a:gd name="connsiteX2284" fmla="*/ 1241249 w 6891715"/>
                <a:gd name="connsiteY2284" fmla="*/ 2885769 h 6367455"/>
                <a:gd name="connsiteX2285" fmla="*/ 1253941 w 6891715"/>
                <a:gd name="connsiteY2285" fmla="*/ 2879415 h 6367455"/>
                <a:gd name="connsiteX2286" fmla="*/ 1279635 w 6891715"/>
                <a:gd name="connsiteY2286" fmla="*/ 2869567 h 6367455"/>
                <a:gd name="connsiteX2287" fmla="*/ 1295496 w 6891715"/>
                <a:gd name="connsiteY2287" fmla="*/ 2879097 h 6367455"/>
                <a:gd name="connsiteX2288" fmla="*/ 1311040 w 6891715"/>
                <a:gd name="connsiteY2288" fmla="*/ 2868614 h 6367455"/>
                <a:gd name="connsiteX2289" fmla="*/ 3854360 w 6891715"/>
                <a:gd name="connsiteY2289" fmla="*/ 2852734 h 6367455"/>
                <a:gd name="connsiteX2290" fmla="*/ 3865180 w 6891715"/>
                <a:gd name="connsiteY2290" fmla="*/ 2862282 h 6367455"/>
                <a:gd name="connsiteX2291" fmla="*/ 3876638 w 6891715"/>
                <a:gd name="connsiteY2291" fmla="*/ 2875649 h 6367455"/>
                <a:gd name="connsiteX2292" fmla="*/ 3876001 w 6891715"/>
                <a:gd name="connsiteY2292" fmla="*/ 2885198 h 6367455"/>
                <a:gd name="connsiteX2293" fmla="*/ 3865499 w 6891715"/>
                <a:gd name="connsiteY2293" fmla="*/ 2882333 h 6367455"/>
                <a:gd name="connsiteX2294" fmla="*/ 3855951 w 6891715"/>
                <a:gd name="connsiteY2294" fmla="*/ 2890927 h 6367455"/>
                <a:gd name="connsiteX2295" fmla="*/ 3847358 w 6891715"/>
                <a:gd name="connsiteY2295" fmla="*/ 2901431 h 6367455"/>
                <a:gd name="connsiteX2296" fmla="*/ 3832718 w 6891715"/>
                <a:gd name="connsiteY2296" fmla="*/ 2908115 h 6367455"/>
                <a:gd name="connsiteX2297" fmla="*/ 3829536 w 6891715"/>
                <a:gd name="connsiteY2297" fmla="*/ 2924031 h 6367455"/>
                <a:gd name="connsiteX2298" fmla="*/ 3797710 w 6891715"/>
                <a:gd name="connsiteY2298" fmla="*/ 2916709 h 6367455"/>
                <a:gd name="connsiteX2299" fmla="*/ 3790390 w 6891715"/>
                <a:gd name="connsiteY2299" fmla="*/ 2923077 h 6367455"/>
                <a:gd name="connsiteX2300" fmla="*/ 3787526 w 6891715"/>
                <a:gd name="connsiteY2300" fmla="*/ 2947269 h 6367455"/>
                <a:gd name="connsiteX2301" fmla="*/ 3764293 w 6891715"/>
                <a:gd name="connsiteY2301" fmla="*/ 2978145 h 6367455"/>
                <a:gd name="connsiteX2302" fmla="*/ 3751562 w 6891715"/>
                <a:gd name="connsiteY2302" fmla="*/ 2960319 h 6367455"/>
                <a:gd name="connsiteX2303" fmla="*/ 3758564 w 6891715"/>
                <a:gd name="connsiteY2303" fmla="*/ 2947588 h 6367455"/>
                <a:gd name="connsiteX2304" fmla="*/ 3777978 w 6891715"/>
                <a:gd name="connsiteY2304" fmla="*/ 2940264 h 6367455"/>
                <a:gd name="connsiteX2305" fmla="*/ 3778933 w 6891715"/>
                <a:gd name="connsiteY2305" fmla="*/ 2933896 h 6367455"/>
                <a:gd name="connsiteX2306" fmla="*/ 3755063 w 6891715"/>
                <a:gd name="connsiteY2306" fmla="*/ 2912890 h 6367455"/>
                <a:gd name="connsiteX2307" fmla="*/ 3743288 w 6891715"/>
                <a:gd name="connsiteY2307" fmla="*/ 2896019 h 6367455"/>
                <a:gd name="connsiteX2308" fmla="*/ 3761428 w 6891715"/>
                <a:gd name="connsiteY2308" fmla="*/ 2894747 h 6367455"/>
                <a:gd name="connsiteX2309" fmla="*/ 3746152 w 6891715"/>
                <a:gd name="connsiteY2309" fmla="*/ 2870875 h 6367455"/>
                <a:gd name="connsiteX2310" fmla="*/ 3751562 w 6891715"/>
                <a:gd name="connsiteY2310" fmla="*/ 2865465 h 6367455"/>
                <a:gd name="connsiteX2311" fmla="*/ 3772886 w 6891715"/>
                <a:gd name="connsiteY2311" fmla="*/ 2879787 h 6367455"/>
                <a:gd name="connsiteX2312" fmla="*/ 3775114 w 6891715"/>
                <a:gd name="connsiteY2312" fmla="*/ 2869284 h 6367455"/>
                <a:gd name="connsiteX2313" fmla="*/ 3789753 w 6891715"/>
                <a:gd name="connsiteY2313" fmla="*/ 2876604 h 6367455"/>
                <a:gd name="connsiteX2314" fmla="*/ 3779251 w 6891715"/>
                <a:gd name="connsiteY2314" fmla="*/ 2869284 h 6367455"/>
                <a:gd name="connsiteX2315" fmla="*/ 3802165 w 6891715"/>
                <a:gd name="connsiteY2315" fmla="*/ 2853370 h 6367455"/>
                <a:gd name="connsiteX2316" fmla="*/ 3818397 w 6891715"/>
                <a:gd name="connsiteY2316" fmla="*/ 2857190 h 6367455"/>
                <a:gd name="connsiteX2317" fmla="*/ 3881509 w 6891715"/>
                <a:gd name="connsiteY2317" fmla="*/ 2838447 h 6367455"/>
                <a:gd name="connsiteX2318" fmla="*/ 3889338 w 6891715"/>
                <a:gd name="connsiteY2318" fmla="*/ 2856748 h 6367455"/>
                <a:gd name="connsiteX2319" fmla="*/ 3879552 w 6891715"/>
                <a:gd name="connsiteY2319" fmla="*/ 2865433 h 6367455"/>
                <a:gd name="connsiteX2320" fmla="*/ 3866503 w 6891715"/>
                <a:gd name="connsiteY2320" fmla="*/ 2857058 h 6367455"/>
                <a:gd name="connsiteX2321" fmla="*/ 3865525 w 6891715"/>
                <a:gd name="connsiteY2321" fmla="*/ 2845582 h 6367455"/>
                <a:gd name="connsiteX2322" fmla="*/ 1378190 w 6891715"/>
                <a:gd name="connsiteY2322" fmla="*/ 2819397 h 6367455"/>
                <a:gd name="connsiteX2323" fmla="*/ 1384271 w 6891715"/>
                <a:gd name="connsiteY2323" fmla="*/ 2826202 h 6367455"/>
                <a:gd name="connsiteX2324" fmla="*/ 1377514 w 6891715"/>
                <a:gd name="connsiteY2324" fmla="*/ 2838446 h 6367455"/>
                <a:gd name="connsiteX2325" fmla="*/ 1370758 w 6891715"/>
                <a:gd name="connsiteY2325" fmla="*/ 2834024 h 6367455"/>
                <a:gd name="connsiteX2326" fmla="*/ 1368393 w 6891715"/>
                <a:gd name="connsiteY2326" fmla="*/ 2823820 h 6367455"/>
                <a:gd name="connsiteX2327" fmla="*/ 1342224 w 6891715"/>
                <a:gd name="connsiteY2327" fmla="*/ 2803518 h 6367455"/>
                <a:gd name="connsiteX2328" fmla="*/ 1357279 w 6891715"/>
                <a:gd name="connsiteY2328" fmla="*/ 2821795 h 6367455"/>
                <a:gd name="connsiteX2329" fmla="*/ 1344734 w 6891715"/>
                <a:gd name="connsiteY2329" fmla="*/ 2828923 h 6367455"/>
                <a:gd name="connsiteX2330" fmla="*/ 1331875 w 6891715"/>
                <a:gd name="connsiteY2330" fmla="*/ 2819010 h 6367455"/>
                <a:gd name="connsiteX2331" fmla="*/ 1331875 w 6891715"/>
                <a:gd name="connsiteY2331" fmla="*/ 2809712 h 6367455"/>
                <a:gd name="connsiteX2332" fmla="*/ 3807906 w 6891715"/>
                <a:gd name="connsiteY2332" fmla="*/ 2778119 h 6367455"/>
                <a:gd name="connsiteX2333" fmla="*/ 3833399 w 6891715"/>
                <a:gd name="connsiteY2333" fmla="*/ 2780025 h 6367455"/>
                <a:gd name="connsiteX2334" fmla="*/ 3843278 w 6891715"/>
                <a:gd name="connsiteY2334" fmla="*/ 2793676 h 6367455"/>
                <a:gd name="connsiteX2335" fmla="*/ 3849651 w 6891715"/>
                <a:gd name="connsiteY2335" fmla="*/ 2810504 h 6367455"/>
                <a:gd name="connsiteX2336" fmla="*/ 3844552 w 6891715"/>
                <a:gd name="connsiteY2336" fmla="*/ 2813998 h 6367455"/>
                <a:gd name="connsiteX2337" fmla="*/ 3839135 w 6891715"/>
                <a:gd name="connsiteY2337" fmla="*/ 2808599 h 6367455"/>
                <a:gd name="connsiteX2338" fmla="*/ 3830531 w 6891715"/>
                <a:gd name="connsiteY2338" fmla="*/ 2814950 h 6367455"/>
                <a:gd name="connsiteX2339" fmla="*/ 3823521 w 6891715"/>
                <a:gd name="connsiteY2339" fmla="*/ 2827653 h 6367455"/>
                <a:gd name="connsiteX2340" fmla="*/ 3817147 w 6891715"/>
                <a:gd name="connsiteY2340" fmla="*/ 2838447 h 6367455"/>
                <a:gd name="connsiteX2341" fmla="*/ 3804401 w 6891715"/>
                <a:gd name="connsiteY2341" fmla="*/ 2838447 h 6367455"/>
                <a:gd name="connsiteX2342" fmla="*/ 3793566 w 6891715"/>
                <a:gd name="connsiteY2342" fmla="*/ 2829241 h 6367455"/>
                <a:gd name="connsiteX2343" fmla="*/ 3795478 w 6891715"/>
                <a:gd name="connsiteY2343" fmla="*/ 2813362 h 6367455"/>
                <a:gd name="connsiteX2344" fmla="*/ 3778908 w 6891715"/>
                <a:gd name="connsiteY2344" fmla="*/ 2810187 h 6367455"/>
                <a:gd name="connsiteX2345" fmla="*/ 3765843 w 6891715"/>
                <a:gd name="connsiteY2345" fmla="*/ 2808281 h 6367455"/>
                <a:gd name="connsiteX2346" fmla="*/ 3762338 w 6891715"/>
                <a:gd name="connsiteY2346" fmla="*/ 2800976 h 6367455"/>
                <a:gd name="connsiteX2347" fmla="*/ 3780501 w 6891715"/>
                <a:gd name="connsiteY2347" fmla="*/ 2795579 h 6367455"/>
                <a:gd name="connsiteX2348" fmla="*/ 3793248 w 6891715"/>
                <a:gd name="connsiteY2348" fmla="*/ 2795262 h 6367455"/>
                <a:gd name="connsiteX2349" fmla="*/ 3802808 w 6891715"/>
                <a:gd name="connsiteY2349" fmla="*/ 2786692 h 6367455"/>
                <a:gd name="connsiteX2350" fmla="*/ 1396971 w 6891715"/>
                <a:gd name="connsiteY2350" fmla="*/ 2773356 h 6367455"/>
                <a:gd name="connsiteX2351" fmla="*/ 1389329 w 6891715"/>
                <a:gd name="connsiteY2351" fmla="*/ 2781295 h 6367455"/>
                <a:gd name="connsiteX2352" fmla="*/ 1382682 w 6891715"/>
                <a:gd name="connsiteY2352" fmla="*/ 2776589 h 6367455"/>
                <a:gd name="connsiteX2353" fmla="*/ 2732096 w 6891715"/>
                <a:gd name="connsiteY2353" fmla="*/ 2773211 h 6367455"/>
                <a:gd name="connsiteX2354" fmla="*/ 2750156 w 6891715"/>
                <a:gd name="connsiteY2354" fmla="*/ 2804578 h 6367455"/>
                <a:gd name="connsiteX2355" fmla="*/ 2750581 w 6891715"/>
                <a:gd name="connsiteY2355" fmla="*/ 2804292 h 6367455"/>
                <a:gd name="connsiteX2356" fmla="*/ 2732780 w 6891715"/>
                <a:gd name="connsiteY2356" fmla="*/ 2773363 h 6367455"/>
                <a:gd name="connsiteX2357" fmla="*/ 3884258 w 6891715"/>
                <a:gd name="connsiteY2357" fmla="*/ 2770182 h 6367455"/>
                <a:gd name="connsiteX2358" fmla="*/ 3886163 w 6891715"/>
                <a:gd name="connsiteY2358" fmla="*/ 2783610 h 6367455"/>
                <a:gd name="connsiteX2359" fmla="*/ 3875685 w 6891715"/>
                <a:gd name="connsiteY2359" fmla="*/ 2782673 h 6367455"/>
                <a:gd name="connsiteX2360" fmla="*/ 3875368 w 6891715"/>
                <a:gd name="connsiteY2360" fmla="*/ 2783610 h 6367455"/>
                <a:gd name="connsiteX2361" fmla="*/ 3874098 w 6891715"/>
                <a:gd name="connsiteY2361" fmla="*/ 2785484 h 6367455"/>
                <a:gd name="connsiteX2362" fmla="*/ 3872510 w 6891715"/>
                <a:gd name="connsiteY2362" fmla="*/ 2787358 h 6367455"/>
                <a:gd name="connsiteX2363" fmla="*/ 3871240 w 6891715"/>
                <a:gd name="connsiteY2363" fmla="*/ 2788607 h 6367455"/>
                <a:gd name="connsiteX2364" fmla="*/ 3870288 w 6891715"/>
                <a:gd name="connsiteY2364" fmla="*/ 2788920 h 6367455"/>
                <a:gd name="connsiteX2365" fmla="*/ 3869653 w 6891715"/>
                <a:gd name="connsiteY2365" fmla="*/ 2789232 h 6367455"/>
                <a:gd name="connsiteX2366" fmla="*/ 3869335 w 6891715"/>
                <a:gd name="connsiteY2366" fmla="*/ 2788920 h 6367455"/>
                <a:gd name="connsiteX2367" fmla="*/ 3868065 w 6891715"/>
                <a:gd name="connsiteY2367" fmla="*/ 2787983 h 6367455"/>
                <a:gd name="connsiteX2368" fmla="*/ 3866795 w 6891715"/>
                <a:gd name="connsiteY2368" fmla="*/ 2786421 h 6367455"/>
                <a:gd name="connsiteX2369" fmla="*/ 3866160 w 6891715"/>
                <a:gd name="connsiteY2369" fmla="*/ 2784860 h 6367455"/>
                <a:gd name="connsiteX2370" fmla="*/ 3864573 w 6891715"/>
                <a:gd name="connsiteY2370" fmla="*/ 2781112 h 6367455"/>
                <a:gd name="connsiteX2371" fmla="*/ 3863938 w 6891715"/>
                <a:gd name="connsiteY2371" fmla="*/ 2779863 h 6367455"/>
                <a:gd name="connsiteX2372" fmla="*/ 3866160 w 6891715"/>
                <a:gd name="connsiteY2372" fmla="*/ 2771431 h 6367455"/>
                <a:gd name="connsiteX2373" fmla="*/ 1338644 w 6891715"/>
                <a:gd name="connsiteY2373" fmla="*/ 2765421 h 6367455"/>
                <a:gd name="connsiteX2374" fmla="*/ 1354715 w 6891715"/>
                <a:gd name="connsiteY2374" fmla="*/ 2768237 h 6367455"/>
                <a:gd name="connsiteX2375" fmla="*/ 1360499 w 6891715"/>
                <a:gd name="connsiteY2375" fmla="*/ 2776688 h 6367455"/>
                <a:gd name="connsiteX2376" fmla="*/ 1357286 w 6891715"/>
                <a:gd name="connsiteY2376" fmla="*/ 2788270 h 6367455"/>
                <a:gd name="connsiteX2377" fmla="*/ 1363714 w 6891715"/>
                <a:gd name="connsiteY2377" fmla="*/ 2796720 h 6367455"/>
                <a:gd name="connsiteX2378" fmla="*/ 1379783 w 6891715"/>
                <a:gd name="connsiteY2378" fmla="*/ 2783575 h 6367455"/>
                <a:gd name="connsiteX2379" fmla="*/ 1389426 w 6891715"/>
                <a:gd name="connsiteY2379" fmla="*/ 2792027 h 6367455"/>
                <a:gd name="connsiteX2380" fmla="*/ 1395855 w 6891715"/>
                <a:gd name="connsiteY2380" fmla="*/ 2797346 h 6367455"/>
                <a:gd name="connsiteX2381" fmla="*/ 1409674 w 6891715"/>
                <a:gd name="connsiteY2381" fmla="*/ 2792965 h 6367455"/>
                <a:gd name="connsiteX2382" fmla="*/ 1404532 w 6891715"/>
                <a:gd name="connsiteY2382" fmla="*/ 2806422 h 6367455"/>
                <a:gd name="connsiteX2383" fmla="*/ 1389426 w 6891715"/>
                <a:gd name="connsiteY2383" fmla="*/ 2809869 h 6367455"/>
                <a:gd name="connsiteX2384" fmla="*/ 1382998 w 6891715"/>
                <a:gd name="connsiteY2384" fmla="*/ 2792027 h 6367455"/>
                <a:gd name="connsiteX2385" fmla="*/ 1357286 w 6891715"/>
                <a:gd name="connsiteY2385" fmla="*/ 2807990 h 6367455"/>
                <a:gd name="connsiteX2386" fmla="*/ 1349572 w 6891715"/>
                <a:gd name="connsiteY2386" fmla="*/ 2801727 h 6367455"/>
                <a:gd name="connsiteX2387" fmla="*/ 1338965 w 6891715"/>
                <a:gd name="connsiteY2387" fmla="*/ 2800786 h 6367455"/>
                <a:gd name="connsiteX2388" fmla="*/ 1330289 w 6891715"/>
                <a:gd name="connsiteY2388" fmla="*/ 2789522 h 6367455"/>
                <a:gd name="connsiteX2389" fmla="*/ 4266528 w 6891715"/>
                <a:gd name="connsiteY2389" fmla="*/ 2764378 h 6367455"/>
                <a:gd name="connsiteX2390" fmla="*/ 4255416 w 6891715"/>
                <a:gd name="connsiteY2390" fmla="*/ 2776749 h 6367455"/>
                <a:gd name="connsiteX2391" fmla="*/ 4246843 w 6891715"/>
                <a:gd name="connsiteY2391" fmla="*/ 2786583 h 6367455"/>
                <a:gd name="connsiteX2392" fmla="*/ 4240493 w 6891715"/>
                <a:gd name="connsiteY2392" fmla="*/ 2794194 h 6367455"/>
                <a:gd name="connsiteX2393" fmla="*/ 4238588 w 6891715"/>
                <a:gd name="connsiteY2393" fmla="*/ 2797365 h 6367455"/>
                <a:gd name="connsiteX2394" fmla="*/ 4237001 w 6891715"/>
                <a:gd name="connsiteY2394" fmla="*/ 2801168 h 6367455"/>
                <a:gd name="connsiteX2395" fmla="*/ 4236048 w 6891715"/>
                <a:gd name="connsiteY2395" fmla="*/ 2805297 h 6367455"/>
                <a:gd name="connsiteX2396" fmla="*/ 4235413 w 6891715"/>
                <a:gd name="connsiteY2396" fmla="*/ 2809735 h 6367455"/>
                <a:gd name="connsiteX2397" fmla="*/ 4234778 w 6891715"/>
                <a:gd name="connsiteY2397" fmla="*/ 2816400 h 6367455"/>
                <a:gd name="connsiteX2398" fmla="*/ 4234461 w 6891715"/>
                <a:gd name="connsiteY2398" fmla="*/ 2819572 h 6367455"/>
                <a:gd name="connsiteX2399" fmla="*/ 4254146 w 6891715"/>
                <a:gd name="connsiteY2399" fmla="*/ 2828459 h 6367455"/>
                <a:gd name="connsiteX2400" fmla="*/ 4251606 w 6891715"/>
                <a:gd name="connsiteY2400" fmla="*/ 2849076 h 6367455"/>
                <a:gd name="connsiteX2401" fmla="*/ 4262401 w 6891715"/>
                <a:gd name="connsiteY2401" fmla="*/ 2891579 h 6367455"/>
                <a:gd name="connsiteX2402" fmla="*/ 4276371 w 6891715"/>
                <a:gd name="connsiteY2402" fmla="*/ 2915372 h 6367455"/>
                <a:gd name="connsiteX2403" fmla="*/ 4285578 w 6891715"/>
                <a:gd name="connsiteY2403" fmla="*/ 2923936 h 6367455"/>
                <a:gd name="connsiteX2404" fmla="*/ 4290658 w 6891715"/>
                <a:gd name="connsiteY2404" fmla="*/ 2940748 h 6367455"/>
                <a:gd name="connsiteX2405" fmla="*/ 4301453 w 6891715"/>
                <a:gd name="connsiteY2405" fmla="*/ 2941065 h 6367455"/>
                <a:gd name="connsiteX2406" fmla="*/ 4301578 w 6891715"/>
                <a:gd name="connsiteY2406" fmla="*/ 2941217 h 6367455"/>
                <a:gd name="connsiteX2407" fmla="*/ 4306221 w 6891715"/>
                <a:gd name="connsiteY2407" fmla="*/ 2941461 h 6367455"/>
                <a:gd name="connsiteX2408" fmla="*/ 4319241 w 6891715"/>
                <a:gd name="connsiteY2408" fmla="*/ 2956380 h 6367455"/>
                <a:gd name="connsiteX2409" fmla="*/ 4323369 w 6891715"/>
                <a:gd name="connsiteY2409" fmla="*/ 2975426 h 6367455"/>
                <a:gd name="connsiteX2410" fmla="*/ 4340199 w 6891715"/>
                <a:gd name="connsiteY2410" fmla="*/ 2977966 h 6367455"/>
                <a:gd name="connsiteX2411" fmla="*/ 4348773 w 6891715"/>
                <a:gd name="connsiteY2411" fmla="*/ 2967807 h 6367455"/>
                <a:gd name="connsiteX2412" fmla="*/ 4348456 w 6891715"/>
                <a:gd name="connsiteY2412" fmla="*/ 2950666 h 6367455"/>
                <a:gd name="connsiteX2413" fmla="*/ 4341787 w 6891715"/>
                <a:gd name="connsiteY2413" fmla="*/ 2924319 h 6367455"/>
                <a:gd name="connsiteX2414" fmla="*/ 4330990 w 6891715"/>
                <a:gd name="connsiteY2414" fmla="*/ 2916701 h 6367455"/>
                <a:gd name="connsiteX2415" fmla="*/ 4315112 w 6891715"/>
                <a:gd name="connsiteY2415" fmla="*/ 2924002 h 6367455"/>
                <a:gd name="connsiteX2416" fmla="*/ 4298282 w 6891715"/>
                <a:gd name="connsiteY2416" fmla="*/ 2924319 h 6367455"/>
                <a:gd name="connsiteX2417" fmla="*/ 4287803 w 6891715"/>
                <a:gd name="connsiteY2417" fmla="*/ 2904956 h 6367455"/>
                <a:gd name="connsiteX2418" fmla="*/ 4291296 w 6891715"/>
                <a:gd name="connsiteY2418" fmla="*/ 2892258 h 6367455"/>
                <a:gd name="connsiteX2419" fmla="*/ 4296059 w 6891715"/>
                <a:gd name="connsiteY2419" fmla="*/ 2881148 h 6367455"/>
                <a:gd name="connsiteX2420" fmla="*/ 4313525 w 6891715"/>
                <a:gd name="connsiteY2420" fmla="*/ 2869719 h 6367455"/>
                <a:gd name="connsiteX2421" fmla="*/ 4312890 w 6891715"/>
                <a:gd name="connsiteY2421" fmla="*/ 2841468 h 6367455"/>
                <a:gd name="connsiteX2422" fmla="*/ 4309396 w 6891715"/>
                <a:gd name="connsiteY2422" fmla="*/ 2811629 h 6367455"/>
                <a:gd name="connsiteX2423" fmla="*/ 4314477 w 6891715"/>
                <a:gd name="connsiteY2423" fmla="*/ 2787822 h 6367455"/>
                <a:gd name="connsiteX2424" fmla="*/ 4313842 w 6891715"/>
                <a:gd name="connsiteY2424" fmla="*/ 2784012 h 6367455"/>
                <a:gd name="connsiteX2425" fmla="*/ 4314747 w 6891715"/>
                <a:gd name="connsiteY2425" fmla="*/ 2782557 h 6367455"/>
                <a:gd name="connsiteX2426" fmla="*/ 4312883 w 6891715"/>
                <a:gd name="connsiteY2426" fmla="*/ 2774845 h 6367455"/>
                <a:gd name="connsiteX2427" fmla="*/ 4295421 w 6891715"/>
                <a:gd name="connsiteY2427" fmla="*/ 2783093 h 6367455"/>
                <a:gd name="connsiteX2428" fmla="*/ 4293833 w 6891715"/>
                <a:gd name="connsiteY2428" fmla="*/ 2772624 h 6367455"/>
                <a:gd name="connsiteX2429" fmla="*/ 1361090 w 6891715"/>
                <a:gd name="connsiteY2429" fmla="*/ 2755895 h 6367455"/>
                <a:gd name="connsiteX2430" fmla="*/ 1374745 w 6891715"/>
                <a:gd name="connsiteY2430" fmla="*/ 2758673 h 6367455"/>
                <a:gd name="connsiteX2431" fmla="*/ 1365217 w 6891715"/>
                <a:gd name="connsiteY2431" fmla="*/ 2767009 h 6367455"/>
                <a:gd name="connsiteX2432" fmla="*/ 1358867 w 6891715"/>
                <a:gd name="connsiteY2432" fmla="*/ 2760834 h 6367455"/>
                <a:gd name="connsiteX2433" fmla="*/ 1409438 w 6891715"/>
                <a:gd name="connsiteY2433" fmla="*/ 2754306 h 6367455"/>
                <a:gd name="connsiteX2434" fmla="*/ 1411262 w 6891715"/>
                <a:gd name="connsiteY2434" fmla="*/ 2765420 h 6367455"/>
                <a:gd name="connsiteX2435" fmla="*/ 1396971 w 6891715"/>
                <a:gd name="connsiteY2435" fmla="*/ 2761379 h 6367455"/>
                <a:gd name="connsiteX2436" fmla="*/ 1423961 w 6891715"/>
                <a:gd name="connsiteY2436" fmla="*/ 2730494 h 6367455"/>
                <a:gd name="connsiteX2437" fmla="*/ 1419616 w 6891715"/>
                <a:gd name="connsiteY2437" fmla="*/ 2737694 h 6367455"/>
                <a:gd name="connsiteX2438" fmla="*/ 1398559 w 6891715"/>
                <a:gd name="connsiteY2438" fmla="*/ 2752719 h 6367455"/>
                <a:gd name="connsiteX2439" fmla="*/ 1399227 w 6891715"/>
                <a:gd name="connsiteY2439" fmla="*/ 2740198 h 6367455"/>
                <a:gd name="connsiteX2440" fmla="*/ 1410592 w 6891715"/>
                <a:gd name="connsiteY2440" fmla="*/ 2730808 h 6367455"/>
                <a:gd name="connsiteX2441" fmla="*/ 1377050 w 6891715"/>
                <a:gd name="connsiteY2441" fmla="*/ 2728907 h 6367455"/>
                <a:gd name="connsiteX2442" fmla="*/ 1374767 w 6891715"/>
                <a:gd name="connsiteY2442" fmla="*/ 2734996 h 6367455"/>
                <a:gd name="connsiteX2443" fmla="*/ 1385859 w 6891715"/>
                <a:gd name="connsiteY2443" fmla="*/ 2743825 h 6367455"/>
                <a:gd name="connsiteX2444" fmla="*/ 1382923 w 6891715"/>
                <a:gd name="connsiteY2444" fmla="*/ 2751131 h 6367455"/>
                <a:gd name="connsiteX2445" fmla="*/ 1372483 w 6891715"/>
                <a:gd name="connsiteY2445" fmla="*/ 2741391 h 6367455"/>
                <a:gd name="connsiteX2446" fmla="*/ 1362043 w 6891715"/>
                <a:gd name="connsiteY2446" fmla="*/ 2739260 h 6367455"/>
                <a:gd name="connsiteX2447" fmla="*/ 1368241 w 6891715"/>
                <a:gd name="connsiteY2447" fmla="*/ 2731039 h 6367455"/>
                <a:gd name="connsiteX2448" fmla="*/ 2164892 w 6891715"/>
                <a:gd name="connsiteY2448" fmla="*/ 2724151 h 6367455"/>
                <a:gd name="connsiteX2449" fmla="*/ 2168495 w 6891715"/>
                <a:gd name="connsiteY2449" fmla="*/ 2736589 h 6367455"/>
                <a:gd name="connsiteX2450" fmla="*/ 2163389 w 6891715"/>
                <a:gd name="connsiteY2450" fmla="*/ 2754314 h 6367455"/>
                <a:gd name="connsiteX2451" fmla="*/ 2157383 w 6891715"/>
                <a:gd name="connsiteY2451" fmla="*/ 2749028 h 6367455"/>
                <a:gd name="connsiteX2452" fmla="*/ 2160986 w 6891715"/>
                <a:gd name="connsiteY2452" fmla="*/ 2729437 h 6367455"/>
                <a:gd name="connsiteX2453" fmla="*/ 4327488 w 6891715"/>
                <a:gd name="connsiteY2453" fmla="*/ 2719966 h 6367455"/>
                <a:gd name="connsiteX2454" fmla="*/ 4324631 w 6891715"/>
                <a:gd name="connsiteY2454" fmla="*/ 2731387 h 6367455"/>
                <a:gd name="connsiteX2455" fmla="*/ 4318281 w 6891715"/>
                <a:gd name="connsiteY2455" fmla="*/ 2738683 h 6367455"/>
                <a:gd name="connsiteX2456" fmla="*/ 4321773 w 6891715"/>
                <a:gd name="connsiteY2456" fmla="*/ 2741538 h 6367455"/>
                <a:gd name="connsiteX2457" fmla="*/ 4328442 w 6891715"/>
                <a:gd name="connsiteY2457" fmla="*/ 2741272 h 6367455"/>
                <a:gd name="connsiteX2458" fmla="*/ 4328450 w 6891715"/>
                <a:gd name="connsiteY2458" fmla="*/ 2741158 h 6367455"/>
                <a:gd name="connsiteX2459" fmla="*/ 4334483 w 6891715"/>
                <a:gd name="connsiteY2459" fmla="*/ 2740523 h 6367455"/>
                <a:gd name="connsiteX2460" fmla="*/ 4337341 w 6891715"/>
                <a:gd name="connsiteY2460" fmla="*/ 2744333 h 6367455"/>
                <a:gd name="connsiteX2461" fmla="*/ 4332578 w 6891715"/>
                <a:gd name="connsiteY2461" fmla="*/ 2758299 h 6367455"/>
                <a:gd name="connsiteX2462" fmla="*/ 4344962 w 6891715"/>
                <a:gd name="connsiteY2462" fmla="*/ 2741476 h 6367455"/>
                <a:gd name="connsiteX2463" fmla="*/ 4339564 w 6891715"/>
                <a:gd name="connsiteY2463" fmla="*/ 2735126 h 6367455"/>
                <a:gd name="connsiteX2464" fmla="*/ 4346233 w 6891715"/>
                <a:gd name="connsiteY2464" fmla="*/ 2732904 h 6367455"/>
                <a:gd name="connsiteX2465" fmla="*/ 4338929 w 6891715"/>
                <a:gd name="connsiteY2465" fmla="*/ 2726874 h 6367455"/>
                <a:gd name="connsiteX2466" fmla="*/ 4330355 w 6891715"/>
                <a:gd name="connsiteY2466" fmla="*/ 2721794 h 6367455"/>
                <a:gd name="connsiteX2467" fmla="*/ 4330404 w 6891715"/>
                <a:gd name="connsiteY2467" fmla="*/ 2721310 h 6367455"/>
                <a:gd name="connsiteX2468" fmla="*/ 3421026 w 6891715"/>
                <a:gd name="connsiteY2468" fmla="*/ 2717795 h 6367455"/>
                <a:gd name="connsiteX2469" fmla="*/ 3419502 w 6891715"/>
                <a:gd name="connsiteY2469" fmla="*/ 2733233 h 6367455"/>
                <a:gd name="connsiteX2470" fmla="*/ 3412190 w 6891715"/>
                <a:gd name="connsiteY2470" fmla="*/ 2746371 h 6367455"/>
                <a:gd name="connsiteX2471" fmla="*/ 3403050 w 6891715"/>
                <a:gd name="connsiteY2471" fmla="*/ 2734218 h 6367455"/>
                <a:gd name="connsiteX2472" fmla="*/ 3396042 w 6891715"/>
                <a:gd name="connsiteY2472" fmla="*/ 2735861 h 6367455"/>
                <a:gd name="connsiteX2473" fmla="*/ 3390863 w 6891715"/>
                <a:gd name="connsiteY2473" fmla="*/ 2722724 h 6367455"/>
                <a:gd name="connsiteX2474" fmla="*/ 3403050 w 6891715"/>
                <a:gd name="connsiteY2474" fmla="*/ 2724693 h 6367455"/>
                <a:gd name="connsiteX2475" fmla="*/ 3342285 w 6891715"/>
                <a:gd name="connsiteY2475" fmla="*/ 2709858 h 6367455"/>
                <a:gd name="connsiteX2476" fmla="*/ 3349588 w 6891715"/>
                <a:gd name="connsiteY2476" fmla="*/ 2718830 h 6367455"/>
                <a:gd name="connsiteX2477" fmla="*/ 3337840 w 6891715"/>
                <a:gd name="connsiteY2477" fmla="*/ 2725733 h 6367455"/>
                <a:gd name="connsiteX2478" fmla="*/ 3327363 w 6891715"/>
                <a:gd name="connsiteY2478" fmla="*/ 2714687 h 6367455"/>
                <a:gd name="connsiteX2479" fmla="*/ 3433725 w 6891715"/>
                <a:gd name="connsiteY2479" fmla="*/ 2679697 h 6367455"/>
                <a:gd name="connsiteX2480" fmla="*/ 3429527 w 6891715"/>
                <a:gd name="connsiteY2480" fmla="*/ 2689174 h 6367455"/>
                <a:gd name="connsiteX2481" fmla="*/ 3426298 w 6891715"/>
                <a:gd name="connsiteY2481" fmla="*/ 2696367 h 6367455"/>
                <a:gd name="connsiteX2482" fmla="*/ 3424361 w 6891715"/>
                <a:gd name="connsiteY2482" fmla="*/ 2701596 h 6367455"/>
                <a:gd name="connsiteX2483" fmla="*/ 3424038 w 6891715"/>
                <a:gd name="connsiteY2483" fmla="*/ 2701922 h 6367455"/>
                <a:gd name="connsiteX2484" fmla="*/ 3423715 w 6891715"/>
                <a:gd name="connsiteY2484" fmla="*/ 2701922 h 6367455"/>
                <a:gd name="connsiteX2485" fmla="*/ 3422101 w 6891715"/>
                <a:gd name="connsiteY2485" fmla="*/ 2701268 h 6367455"/>
                <a:gd name="connsiteX2486" fmla="*/ 3420809 w 6891715"/>
                <a:gd name="connsiteY2486" fmla="*/ 2699306 h 6367455"/>
                <a:gd name="connsiteX2487" fmla="*/ 3418872 w 6891715"/>
                <a:gd name="connsiteY2487" fmla="*/ 2697020 h 6367455"/>
                <a:gd name="connsiteX2488" fmla="*/ 3415643 w 6891715"/>
                <a:gd name="connsiteY2488" fmla="*/ 2692771 h 6367455"/>
                <a:gd name="connsiteX2489" fmla="*/ 3414675 w 6891715"/>
                <a:gd name="connsiteY2489" fmla="*/ 2690483 h 6367455"/>
                <a:gd name="connsiteX2490" fmla="*/ 2171036 w 6891715"/>
                <a:gd name="connsiteY2490" fmla="*/ 2678115 h 6367455"/>
                <a:gd name="connsiteX2491" fmla="*/ 2181830 w 6891715"/>
                <a:gd name="connsiteY2491" fmla="*/ 2678115 h 6367455"/>
                <a:gd name="connsiteX2492" fmla="*/ 2174210 w 6891715"/>
                <a:gd name="connsiteY2492" fmla="*/ 2694674 h 6367455"/>
                <a:gd name="connsiteX2493" fmla="*/ 2185958 w 6891715"/>
                <a:gd name="connsiteY2493" fmla="*/ 2700844 h 6367455"/>
                <a:gd name="connsiteX2494" fmla="*/ 2190720 w 6891715"/>
                <a:gd name="connsiteY2494" fmla="*/ 2708312 h 6367455"/>
                <a:gd name="connsiteX2495" fmla="*/ 2182149 w 6891715"/>
                <a:gd name="connsiteY2495" fmla="*/ 2715780 h 6367455"/>
                <a:gd name="connsiteX2496" fmla="*/ 2188498 w 6891715"/>
                <a:gd name="connsiteY2496" fmla="*/ 2735262 h 6367455"/>
                <a:gd name="connsiteX2497" fmla="*/ 2181194 w 6891715"/>
                <a:gd name="connsiteY2497" fmla="*/ 2732015 h 6367455"/>
                <a:gd name="connsiteX2498" fmla="*/ 2166272 w 6891715"/>
                <a:gd name="connsiteY2498" fmla="*/ 2715130 h 6367455"/>
                <a:gd name="connsiteX2499" fmla="*/ 2163733 w 6891715"/>
                <a:gd name="connsiteY2499" fmla="*/ 2692401 h 6367455"/>
                <a:gd name="connsiteX2500" fmla="*/ 2164568 w 6891715"/>
                <a:gd name="connsiteY2500" fmla="*/ 2619379 h 6367455"/>
                <a:gd name="connsiteX2501" fmla="*/ 2170249 w 6891715"/>
                <a:gd name="connsiteY2501" fmla="*/ 2620019 h 6367455"/>
                <a:gd name="connsiteX2502" fmla="*/ 2179607 w 6891715"/>
                <a:gd name="connsiteY2502" fmla="*/ 2637322 h 6367455"/>
                <a:gd name="connsiteX2503" fmla="*/ 2175263 w 6891715"/>
                <a:gd name="connsiteY2503" fmla="*/ 2654303 h 6367455"/>
                <a:gd name="connsiteX2504" fmla="*/ 2160558 w 6891715"/>
                <a:gd name="connsiteY2504" fmla="*/ 2630913 h 6367455"/>
                <a:gd name="connsiteX2505" fmla="*/ 2201425 w 6891715"/>
                <a:gd name="connsiteY2505" fmla="*/ 2586041 h 6367455"/>
                <a:gd name="connsiteX2506" fmla="*/ 2209771 w 6891715"/>
                <a:gd name="connsiteY2506" fmla="*/ 2586041 h 6367455"/>
                <a:gd name="connsiteX2507" fmla="*/ 2207915 w 6891715"/>
                <a:gd name="connsiteY2507" fmla="*/ 2605552 h 6367455"/>
                <a:gd name="connsiteX2508" fmla="*/ 2181644 w 6891715"/>
                <a:gd name="connsiteY2508" fmla="*/ 2628902 h 6367455"/>
                <a:gd name="connsiteX2509" fmla="*/ 2174844 w 6891715"/>
                <a:gd name="connsiteY2509" fmla="*/ 2611949 h 6367455"/>
                <a:gd name="connsiteX2510" fmla="*/ 2180100 w 6891715"/>
                <a:gd name="connsiteY2510" fmla="*/ 2596276 h 6367455"/>
                <a:gd name="connsiteX2511" fmla="*/ 2148426 w 6891715"/>
                <a:gd name="connsiteY2511" fmla="*/ 2586041 h 6367455"/>
                <a:gd name="connsiteX2512" fmla="*/ 2154587 w 6891715"/>
                <a:gd name="connsiteY2512" fmla="*/ 2587629 h 6367455"/>
                <a:gd name="connsiteX2513" fmla="*/ 2166908 w 6891715"/>
                <a:gd name="connsiteY2513" fmla="*/ 2597153 h 6367455"/>
                <a:gd name="connsiteX2514" fmla="*/ 2158593 w 6891715"/>
                <a:gd name="connsiteY2514" fmla="*/ 2609854 h 6367455"/>
                <a:gd name="connsiteX2515" fmla="*/ 2152430 w 6891715"/>
                <a:gd name="connsiteY2515" fmla="*/ 2613028 h 6367455"/>
                <a:gd name="connsiteX2516" fmla="*/ 2146270 w 6891715"/>
                <a:gd name="connsiteY2516" fmla="*/ 2598423 h 6367455"/>
                <a:gd name="connsiteX2517" fmla="*/ 3682894 w 6891715"/>
                <a:gd name="connsiteY2517" fmla="*/ 2570157 h 6367455"/>
                <a:gd name="connsiteX2518" fmla="*/ 3694076 w 6891715"/>
                <a:gd name="connsiteY2518" fmla="*/ 2582121 h 6367455"/>
                <a:gd name="connsiteX2519" fmla="*/ 3689417 w 6891715"/>
                <a:gd name="connsiteY2519" fmla="*/ 2587620 h 6367455"/>
                <a:gd name="connsiteX2520" fmla="*/ 3679788 w 6891715"/>
                <a:gd name="connsiteY2520" fmla="*/ 2582121 h 6367455"/>
                <a:gd name="connsiteX2521" fmla="*/ 3730905 w 6891715"/>
                <a:gd name="connsiteY2521" fmla="*/ 2559046 h 6367455"/>
                <a:gd name="connsiteX2522" fmla="*/ 3735350 w 6891715"/>
                <a:gd name="connsiteY2522" fmla="*/ 2566983 h 6367455"/>
                <a:gd name="connsiteX2523" fmla="*/ 3733445 w 6891715"/>
                <a:gd name="connsiteY2523" fmla="*/ 2579682 h 6367455"/>
                <a:gd name="connsiteX2524" fmla="*/ 3722650 w 6891715"/>
                <a:gd name="connsiteY2524" fmla="*/ 2562220 h 6367455"/>
                <a:gd name="connsiteX2525" fmla="*/ 3713237 w 6891715"/>
                <a:gd name="connsiteY2525" fmla="*/ 2559046 h 6367455"/>
                <a:gd name="connsiteX2526" fmla="*/ 3716301 w 6891715"/>
                <a:gd name="connsiteY2526" fmla="*/ 2571115 h 6367455"/>
                <a:gd name="connsiteX2527" fmla="*/ 3704965 w 6891715"/>
                <a:gd name="connsiteY2527" fmla="*/ 2582856 h 6367455"/>
                <a:gd name="connsiteX2528" fmla="*/ 3698838 w 6891715"/>
                <a:gd name="connsiteY2528" fmla="*/ 2569810 h 6367455"/>
                <a:gd name="connsiteX2529" fmla="*/ 3699757 w 6891715"/>
                <a:gd name="connsiteY2529" fmla="*/ 2564591 h 6367455"/>
                <a:gd name="connsiteX2530" fmla="*/ 3751833 w 6891715"/>
                <a:gd name="connsiteY2530" fmla="*/ 2544760 h 6367455"/>
                <a:gd name="connsiteX2531" fmla="*/ 3757575 w 6891715"/>
                <a:gd name="connsiteY2531" fmla="*/ 2551108 h 6367455"/>
                <a:gd name="connsiteX2532" fmla="*/ 3756224 w 6891715"/>
                <a:gd name="connsiteY2532" fmla="*/ 2566981 h 6367455"/>
                <a:gd name="connsiteX2533" fmla="*/ 3748793 w 6891715"/>
                <a:gd name="connsiteY2533" fmla="*/ 2573332 h 6367455"/>
                <a:gd name="connsiteX2534" fmla="*/ 3741700 w 6891715"/>
                <a:gd name="connsiteY2534" fmla="*/ 2562855 h 6367455"/>
                <a:gd name="connsiteX2535" fmla="*/ 3826834 w 6891715"/>
                <a:gd name="connsiteY2535" fmla="*/ 2541584 h 6367455"/>
                <a:gd name="connsiteX2536" fmla="*/ 3829013 w 6891715"/>
                <a:gd name="connsiteY2536" fmla="*/ 2550995 h 6367455"/>
                <a:gd name="connsiteX2537" fmla="*/ 3819052 w 6891715"/>
                <a:gd name="connsiteY2537" fmla="*/ 2563541 h 6367455"/>
                <a:gd name="connsiteX2538" fmla="*/ 3813760 w 6891715"/>
                <a:gd name="connsiteY2538" fmla="*/ 2568873 h 6367455"/>
                <a:gd name="connsiteX2539" fmla="*/ 3810648 w 6891715"/>
                <a:gd name="connsiteY2539" fmla="*/ 2582361 h 6367455"/>
                <a:gd name="connsiteX2540" fmla="*/ 3808780 w 6891715"/>
                <a:gd name="connsiteY2540" fmla="*/ 2593970 h 6367455"/>
                <a:gd name="connsiteX2541" fmla="*/ 3795395 w 6891715"/>
                <a:gd name="connsiteY2541" fmla="*/ 2588949 h 6367455"/>
                <a:gd name="connsiteX2542" fmla="*/ 3790103 w 6891715"/>
                <a:gd name="connsiteY2542" fmla="*/ 2582361 h 6367455"/>
                <a:gd name="connsiteX2543" fmla="*/ 3781388 w 6891715"/>
                <a:gd name="connsiteY2543" fmla="*/ 2570128 h 6367455"/>
                <a:gd name="connsiteX2544" fmla="*/ 3787925 w 6891715"/>
                <a:gd name="connsiteY2544" fmla="*/ 2563854 h 6367455"/>
                <a:gd name="connsiteX2545" fmla="*/ 3815939 w 6891715"/>
                <a:gd name="connsiteY2545" fmla="*/ 2550995 h 6367455"/>
                <a:gd name="connsiteX2546" fmla="*/ 2138139 w 6891715"/>
                <a:gd name="connsiteY2546" fmla="*/ 2532068 h 6367455"/>
                <a:gd name="connsiteX2547" fmla="*/ 2144896 w 6891715"/>
                <a:gd name="connsiteY2547" fmla="*/ 2548103 h 6367455"/>
                <a:gd name="connsiteX2548" fmla="*/ 2152621 w 6891715"/>
                <a:gd name="connsiteY2548" fmla="*/ 2563818 h 6367455"/>
                <a:gd name="connsiteX2549" fmla="*/ 2132025 w 6891715"/>
                <a:gd name="connsiteY2549" fmla="*/ 2553556 h 6367455"/>
                <a:gd name="connsiteX2550" fmla="*/ 2128806 w 6891715"/>
                <a:gd name="connsiteY2550" fmla="*/ 2539442 h 6367455"/>
                <a:gd name="connsiteX2551" fmla="*/ 3770127 w 6891715"/>
                <a:gd name="connsiteY2551" fmla="*/ 2525711 h 6367455"/>
                <a:gd name="connsiteX2552" fmla="*/ 3779801 w 6891715"/>
                <a:gd name="connsiteY2552" fmla="*/ 2530439 h 6367455"/>
                <a:gd name="connsiteX2553" fmla="*/ 3779801 w 6891715"/>
                <a:gd name="connsiteY2553" fmla="*/ 2539220 h 6367455"/>
                <a:gd name="connsiteX2554" fmla="*/ 3769482 w 6891715"/>
                <a:gd name="connsiteY2554" fmla="*/ 2541584 h 6367455"/>
                <a:gd name="connsiteX2555" fmla="*/ 3759163 w 6891715"/>
                <a:gd name="connsiteY2555" fmla="*/ 2530439 h 6367455"/>
                <a:gd name="connsiteX2556" fmla="*/ 1526042 w 6891715"/>
                <a:gd name="connsiteY2556" fmla="*/ 2514597 h 6367455"/>
                <a:gd name="connsiteX2557" fmla="*/ 1532424 w 6891715"/>
                <a:gd name="connsiteY2557" fmla="*/ 2520947 h 6367455"/>
                <a:gd name="connsiteX2558" fmla="*/ 1541994 w 6891715"/>
                <a:gd name="connsiteY2558" fmla="*/ 2516503 h 6367455"/>
                <a:gd name="connsiteX2559" fmla="*/ 1549652 w 6891715"/>
                <a:gd name="connsiteY2559" fmla="*/ 2522534 h 6367455"/>
                <a:gd name="connsiteX2560" fmla="*/ 1540399 w 6891715"/>
                <a:gd name="connsiteY2560" fmla="*/ 2528884 h 6367455"/>
                <a:gd name="connsiteX2561" fmla="*/ 1547738 w 6891715"/>
                <a:gd name="connsiteY2561" fmla="*/ 2543806 h 6367455"/>
                <a:gd name="connsiteX2562" fmla="*/ 1540399 w 6891715"/>
                <a:gd name="connsiteY2562" fmla="*/ 2547933 h 6367455"/>
                <a:gd name="connsiteX2563" fmla="*/ 1539123 w 6891715"/>
                <a:gd name="connsiteY2563" fmla="*/ 2555552 h 6367455"/>
                <a:gd name="connsiteX2564" fmla="*/ 1557308 w 6891715"/>
                <a:gd name="connsiteY2564" fmla="*/ 2564759 h 6367455"/>
                <a:gd name="connsiteX2565" fmla="*/ 1554436 w 6891715"/>
                <a:gd name="connsiteY2565" fmla="*/ 2573331 h 6367455"/>
                <a:gd name="connsiteX2566" fmla="*/ 1550289 w 6891715"/>
                <a:gd name="connsiteY2566" fmla="*/ 2567934 h 6367455"/>
                <a:gd name="connsiteX2567" fmla="*/ 1544866 w 6891715"/>
                <a:gd name="connsiteY2567" fmla="*/ 2576505 h 6367455"/>
                <a:gd name="connsiteX2568" fmla="*/ 1544866 w 6891715"/>
                <a:gd name="connsiteY2568" fmla="*/ 2598732 h 6367455"/>
                <a:gd name="connsiteX2569" fmla="*/ 1535614 w 6891715"/>
                <a:gd name="connsiteY2569" fmla="*/ 2612385 h 6367455"/>
                <a:gd name="connsiteX2570" fmla="*/ 1530190 w 6891715"/>
                <a:gd name="connsiteY2570" fmla="*/ 2627309 h 6367455"/>
                <a:gd name="connsiteX2571" fmla="*/ 1518705 w 6891715"/>
                <a:gd name="connsiteY2571" fmla="*/ 2620005 h 6367455"/>
                <a:gd name="connsiteX2572" fmla="*/ 1529870 w 6891715"/>
                <a:gd name="connsiteY2572" fmla="*/ 2595556 h 6367455"/>
                <a:gd name="connsiteX2573" fmla="*/ 1532104 w 6891715"/>
                <a:gd name="connsiteY2573" fmla="*/ 2571426 h 6367455"/>
                <a:gd name="connsiteX2574" fmla="*/ 1531147 w 6891715"/>
                <a:gd name="connsiteY2574" fmla="*/ 2564124 h 6367455"/>
                <a:gd name="connsiteX2575" fmla="*/ 1522534 w 6891715"/>
                <a:gd name="connsiteY2575" fmla="*/ 2562855 h 6367455"/>
                <a:gd name="connsiteX2576" fmla="*/ 1510728 w 6891715"/>
                <a:gd name="connsiteY2576" fmla="*/ 2578728 h 6367455"/>
                <a:gd name="connsiteX2577" fmla="*/ 1490631 w 6891715"/>
                <a:gd name="connsiteY2577" fmla="*/ 2561267 h 6367455"/>
                <a:gd name="connsiteX2578" fmla="*/ 1491587 w 6891715"/>
                <a:gd name="connsiteY2578" fmla="*/ 2550472 h 6367455"/>
                <a:gd name="connsiteX2579" fmla="*/ 1513604 w 6891715"/>
                <a:gd name="connsiteY2579" fmla="*/ 2544123 h 6367455"/>
                <a:gd name="connsiteX2580" fmla="*/ 1519023 w 6891715"/>
                <a:gd name="connsiteY2580" fmla="*/ 2550472 h 6367455"/>
                <a:gd name="connsiteX2581" fmla="*/ 1520938 w 6891715"/>
                <a:gd name="connsiteY2581" fmla="*/ 2544123 h 6367455"/>
                <a:gd name="connsiteX2582" fmla="*/ 1516791 w 6891715"/>
                <a:gd name="connsiteY2582" fmla="*/ 2536822 h 6367455"/>
                <a:gd name="connsiteX2583" fmla="*/ 1520938 w 6891715"/>
                <a:gd name="connsiteY2583" fmla="*/ 2521900 h 6367455"/>
                <a:gd name="connsiteX2584" fmla="*/ 3554357 w 6891715"/>
                <a:gd name="connsiteY2584" fmla="*/ 2513011 h 6367455"/>
                <a:gd name="connsiteX2585" fmla="*/ 3581363 w 6891715"/>
                <a:gd name="connsiteY2585" fmla="*/ 2544986 h 6367455"/>
                <a:gd name="connsiteX2586" fmla="*/ 3565842 w 6891715"/>
                <a:gd name="connsiteY2586" fmla="*/ 2543105 h 6367455"/>
                <a:gd name="connsiteX2587" fmla="*/ 3567084 w 6891715"/>
                <a:gd name="connsiteY2587" fmla="*/ 2558779 h 6367455"/>
                <a:gd name="connsiteX2588" fmla="*/ 3559013 w 6891715"/>
                <a:gd name="connsiteY2588" fmla="*/ 2560659 h 6367455"/>
                <a:gd name="connsiteX2589" fmla="*/ 3559945 w 6891715"/>
                <a:gd name="connsiteY2589" fmla="*/ 2570064 h 6367455"/>
                <a:gd name="connsiteX2590" fmla="*/ 3575465 w 6891715"/>
                <a:gd name="connsiteY2590" fmla="*/ 2578214 h 6367455"/>
                <a:gd name="connsiteX2591" fmla="*/ 3568636 w 6891715"/>
                <a:gd name="connsiteY2591" fmla="*/ 2587620 h 6367455"/>
                <a:gd name="connsiteX2592" fmla="*/ 3559945 w 6891715"/>
                <a:gd name="connsiteY2592" fmla="*/ 2574453 h 6367455"/>
                <a:gd name="connsiteX2593" fmla="*/ 3542562 w 6891715"/>
                <a:gd name="connsiteY2593" fmla="*/ 2576647 h 6367455"/>
                <a:gd name="connsiteX2594" fmla="*/ 3533870 w 6891715"/>
                <a:gd name="connsiteY2594" fmla="*/ 2561286 h 6367455"/>
                <a:gd name="connsiteX2595" fmla="*/ 3525800 w 6891715"/>
                <a:gd name="connsiteY2595" fmla="*/ 2545299 h 6367455"/>
                <a:gd name="connsiteX2596" fmla="*/ 3525800 w 6891715"/>
                <a:gd name="connsiteY2596" fmla="*/ 2535895 h 6367455"/>
                <a:gd name="connsiteX2597" fmla="*/ 3538216 w 6891715"/>
                <a:gd name="connsiteY2597" fmla="*/ 2547493 h 6367455"/>
                <a:gd name="connsiteX2598" fmla="*/ 3542251 w 6891715"/>
                <a:gd name="connsiteY2598" fmla="*/ 2538089 h 6367455"/>
                <a:gd name="connsiteX2599" fmla="*/ 3544114 w 6891715"/>
                <a:gd name="connsiteY2599" fmla="*/ 2526491 h 6367455"/>
                <a:gd name="connsiteX2600" fmla="*/ 3553426 w 6891715"/>
                <a:gd name="connsiteY2600" fmla="*/ 2531820 h 6367455"/>
                <a:gd name="connsiteX2601" fmla="*/ 3555599 w 6891715"/>
                <a:gd name="connsiteY2601" fmla="*/ 2521476 h 6367455"/>
                <a:gd name="connsiteX2602" fmla="*/ 3550322 w 6891715"/>
                <a:gd name="connsiteY2602" fmla="*/ 2514892 h 6367455"/>
                <a:gd name="connsiteX2603" fmla="*/ 3405150 w 6891715"/>
                <a:gd name="connsiteY2603" fmla="*/ 2508248 h 6367455"/>
                <a:gd name="connsiteX2604" fmla="*/ 3421025 w 6891715"/>
                <a:gd name="connsiteY2604" fmla="*/ 2526734 h 6367455"/>
                <a:gd name="connsiteX2605" fmla="*/ 3417850 w 6891715"/>
                <a:gd name="connsiteY2605" fmla="*/ 2532062 h 6367455"/>
                <a:gd name="connsiteX2606" fmla="*/ 3407372 w 6891715"/>
                <a:gd name="connsiteY2606" fmla="*/ 2523916 h 6367455"/>
                <a:gd name="connsiteX2607" fmla="*/ 3729877 w 6891715"/>
                <a:gd name="connsiteY2607" fmla="*/ 2501897 h 6367455"/>
                <a:gd name="connsiteX2608" fmla="*/ 3742150 w 6891715"/>
                <a:gd name="connsiteY2608" fmla="*/ 2505753 h 6367455"/>
                <a:gd name="connsiteX2609" fmla="*/ 3746463 w 6891715"/>
                <a:gd name="connsiteY2609" fmla="*/ 2525336 h 6367455"/>
                <a:gd name="connsiteX2610" fmla="*/ 3731204 w 6891715"/>
                <a:gd name="connsiteY2610" fmla="*/ 2530473 h 6367455"/>
                <a:gd name="connsiteX2611" fmla="*/ 3724569 w 6891715"/>
                <a:gd name="connsiteY2611" fmla="*/ 2524053 h 6367455"/>
                <a:gd name="connsiteX2612" fmla="*/ 3724238 w 6891715"/>
                <a:gd name="connsiteY2612" fmla="*/ 2506394 h 6367455"/>
                <a:gd name="connsiteX2613" fmla="*/ 1524271 w 6891715"/>
                <a:gd name="connsiteY2613" fmla="*/ 2489194 h 6367455"/>
                <a:gd name="connsiteX2614" fmla="*/ 1525556 w 6891715"/>
                <a:gd name="connsiteY2614" fmla="*/ 2509482 h 6367455"/>
                <a:gd name="connsiteX2615" fmla="*/ 1516234 w 6891715"/>
                <a:gd name="connsiteY2615" fmla="*/ 2518173 h 6367455"/>
                <a:gd name="connsiteX2616" fmla="*/ 1508511 w 6891715"/>
                <a:gd name="connsiteY2616" fmla="*/ 2535234 h 6367455"/>
                <a:gd name="connsiteX2617" fmla="*/ 1500155 w 6891715"/>
                <a:gd name="connsiteY2617" fmla="*/ 2531049 h 6367455"/>
                <a:gd name="connsiteX2618" fmla="*/ 1512699 w 6891715"/>
                <a:gd name="connsiteY2618" fmla="*/ 2514954 h 6367455"/>
                <a:gd name="connsiteX2619" fmla="*/ 1506262 w 6891715"/>
                <a:gd name="connsiteY2619" fmla="*/ 2504322 h 6367455"/>
                <a:gd name="connsiteX2620" fmla="*/ 1510444 w 6891715"/>
                <a:gd name="connsiteY2620" fmla="*/ 2490483 h 6367455"/>
                <a:gd name="connsiteX2621" fmla="*/ 1565246 w 6891715"/>
                <a:gd name="connsiteY2621" fmla="*/ 2471735 h 6367455"/>
                <a:gd name="connsiteX2622" fmla="*/ 1558483 w 6891715"/>
                <a:gd name="connsiteY2622" fmla="*/ 2484432 h 6367455"/>
                <a:gd name="connsiteX2623" fmla="*/ 1557308 w 6891715"/>
                <a:gd name="connsiteY2623" fmla="*/ 2473640 h 6367455"/>
                <a:gd name="connsiteX2624" fmla="*/ 2108170 w 6891715"/>
                <a:gd name="connsiteY2624" fmla="*/ 2470155 h 6367455"/>
                <a:gd name="connsiteX2625" fmla="*/ 2128143 w 6891715"/>
                <a:gd name="connsiteY2625" fmla="*/ 2489058 h 6367455"/>
                <a:gd name="connsiteX2626" fmla="*/ 2128807 w 6891715"/>
                <a:gd name="connsiteY2626" fmla="*/ 2505076 h 6367455"/>
                <a:gd name="connsiteX2627" fmla="*/ 2111832 w 6891715"/>
                <a:gd name="connsiteY2627" fmla="*/ 2493538 h 6367455"/>
                <a:gd name="connsiteX2628" fmla="*/ 1542198 w 6891715"/>
                <a:gd name="connsiteY2628" fmla="*/ 2470150 h 6367455"/>
                <a:gd name="connsiteX2629" fmla="*/ 1550929 w 6891715"/>
                <a:gd name="connsiteY2629" fmla="*/ 2477076 h 6367455"/>
                <a:gd name="connsiteX2630" fmla="*/ 1552544 w 6891715"/>
                <a:gd name="connsiteY2630" fmla="*/ 2495974 h 6367455"/>
                <a:gd name="connsiteX2631" fmla="*/ 1548020 w 6891715"/>
                <a:gd name="connsiteY2631" fmla="*/ 2504475 h 6367455"/>
                <a:gd name="connsiteX2632" fmla="*/ 1537345 w 6891715"/>
                <a:gd name="connsiteY2632" fmla="*/ 2509836 h 6367455"/>
                <a:gd name="connsiteX2633" fmla="*/ 1535082 w 6891715"/>
                <a:gd name="connsiteY2633" fmla="*/ 2498175 h 6367455"/>
                <a:gd name="connsiteX2634" fmla="*/ 1538963 w 6891715"/>
                <a:gd name="connsiteY2634" fmla="*/ 2477393 h 6367455"/>
                <a:gd name="connsiteX2635" fmla="*/ 2122457 w 6891715"/>
                <a:gd name="connsiteY2635" fmla="*/ 2457455 h 6367455"/>
                <a:gd name="connsiteX2636" fmla="*/ 2138153 w 6891715"/>
                <a:gd name="connsiteY2636" fmla="*/ 2465247 h 6367455"/>
                <a:gd name="connsiteX2637" fmla="*/ 2142234 w 6891715"/>
                <a:gd name="connsiteY2637" fmla="*/ 2459012 h 6367455"/>
                <a:gd name="connsiteX2638" fmla="*/ 2154791 w 6891715"/>
                <a:gd name="connsiteY2638" fmla="*/ 2472733 h 6367455"/>
                <a:gd name="connsiteX2639" fmla="*/ 2169545 w 6891715"/>
                <a:gd name="connsiteY2639" fmla="*/ 2474291 h 6367455"/>
                <a:gd name="connsiteX2640" fmla="*/ 2178021 w 6891715"/>
                <a:gd name="connsiteY2640" fmla="*/ 2481772 h 6367455"/>
                <a:gd name="connsiteX2641" fmla="*/ 2148512 w 6891715"/>
                <a:gd name="connsiteY2641" fmla="*/ 2492376 h 6367455"/>
                <a:gd name="connsiteX2642" fmla="*/ 2127481 w 6891715"/>
                <a:gd name="connsiteY2642" fmla="*/ 2475850 h 6367455"/>
                <a:gd name="connsiteX2643" fmla="*/ 1550604 w 6891715"/>
                <a:gd name="connsiteY2643" fmla="*/ 2444749 h 6367455"/>
                <a:gd name="connsiteX2644" fmla="*/ 1557308 w 6891715"/>
                <a:gd name="connsiteY2644" fmla="*/ 2453507 h 6367455"/>
                <a:gd name="connsiteX2645" fmla="*/ 1550019 w 6891715"/>
                <a:gd name="connsiteY2645" fmla="*/ 2466975 h 6367455"/>
                <a:gd name="connsiteX2646" fmla="*/ 1543021 w 6891715"/>
                <a:gd name="connsiteY2646" fmla="*/ 2460578 h 6367455"/>
                <a:gd name="connsiteX2647" fmla="*/ 2109853 w 6891715"/>
                <a:gd name="connsiteY2647" fmla="*/ 2386019 h 6367455"/>
                <a:gd name="connsiteX2648" fmla="*/ 2120870 w 6891715"/>
                <a:gd name="connsiteY2648" fmla="*/ 2400025 h 6367455"/>
                <a:gd name="connsiteX2649" fmla="*/ 2108936 w 6891715"/>
                <a:gd name="connsiteY2649" fmla="*/ 2417767 h 6367455"/>
                <a:gd name="connsiteX2650" fmla="*/ 2097918 w 6891715"/>
                <a:gd name="connsiteY2650" fmla="*/ 2409675 h 6367455"/>
                <a:gd name="connsiteX2651" fmla="*/ 2095470 w 6891715"/>
                <a:gd name="connsiteY2651" fmla="*/ 2397535 h 6367455"/>
                <a:gd name="connsiteX2652" fmla="*/ 2105570 w 6891715"/>
                <a:gd name="connsiteY2652" fmla="*/ 2395357 h 6367455"/>
                <a:gd name="connsiteX2653" fmla="*/ 2152737 w 6891715"/>
                <a:gd name="connsiteY2653" fmla="*/ 2320930 h 6367455"/>
                <a:gd name="connsiteX2654" fmla="*/ 2168495 w 6891715"/>
                <a:gd name="connsiteY2654" fmla="*/ 2326823 h 6367455"/>
                <a:gd name="connsiteX2655" fmla="*/ 2162192 w 6891715"/>
                <a:gd name="connsiteY2655" fmla="*/ 2336131 h 6367455"/>
                <a:gd name="connsiteX2656" fmla="*/ 2146118 w 6891715"/>
                <a:gd name="connsiteY2656" fmla="*/ 2334268 h 6367455"/>
                <a:gd name="connsiteX2657" fmla="*/ 2127524 w 6891715"/>
                <a:gd name="connsiteY2657" fmla="*/ 2347918 h 6367455"/>
                <a:gd name="connsiteX2658" fmla="*/ 2125633 w 6891715"/>
                <a:gd name="connsiteY2658" fmla="*/ 2341713 h 6367455"/>
                <a:gd name="connsiteX2659" fmla="*/ 2132312 w 6891715"/>
                <a:gd name="connsiteY2659" fmla="*/ 2239963 h 6367455"/>
                <a:gd name="connsiteX2660" fmla="*/ 2144684 w 6891715"/>
                <a:gd name="connsiteY2660" fmla="*/ 2252345 h 6367455"/>
                <a:gd name="connsiteX2661" fmla="*/ 2123344 w 6891715"/>
                <a:gd name="connsiteY2661" fmla="*/ 2265364 h 6367455"/>
                <a:gd name="connsiteX2662" fmla="*/ 2120870 w 6891715"/>
                <a:gd name="connsiteY2662" fmla="*/ 2251711 h 6367455"/>
                <a:gd name="connsiteX2663" fmla="*/ 2164060 w 6891715"/>
                <a:gd name="connsiteY2663" fmla="*/ 2190748 h 6367455"/>
                <a:gd name="connsiteX2664" fmla="*/ 2173257 w 6891715"/>
                <a:gd name="connsiteY2664" fmla="*/ 2205972 h 6367455"/>
                <a:gd name="connsiteX2665" fmla="*/ 2159135 w 6891715"/>
                <a:gd name="connsiteY2665" fmla="*/ 2212976 h 6367455"/>
                <a:gd name="connsiteX2666" fmla="*/ 2150266 w 6891715"/>
                <a:gd name="connsiteY2666" fmla="*/ 2203839 h 6367455"/>
                <a:gd name="connsiteX2667" fmla="*/ 2144683 w 6891715"/>
                <a:gd name="connsiteY2667" fmla="*/ 2191052 h 6367455"/>
                <a:gd name="connsiteX2668" fmla="*/ 2180785 w 6891715"/>
                <a:gd name="connsiteY2668" fmla="*/ 2185982 h 6367455"/>
                <a:gd name="connsiteX2669" fmla="*/ 2193581 w 6891715"/>
                <a:gd name="connsiteY2669" fmla="*/ 2195133 h 6367455"/>
                <a:gd name="connsiteX2670" fmla="*/ 2196141 w 6891715"/>
                <a:gd name="connsiteY2670" fmla="*/ 2205858 h 6367455"/>
                <a:gd name="connsiteX2671" fmla="*/ 2215976 w 6891715"/>
                <a:gd name="connsiteY2671" fmla="*/ 2190085 h 6367455"/>
                <a:gd name="connsiteX2672" fmla="*/ 2231972 w 6891715"/>
                <a:gd name="connsiteY2672" fmla="*/ 2195762 h 6367455"/>
                <a:gd name="connsiteX2673" fmla="*/ 2235170 w 6891715"/>
                <a:gd name="connsiteY2673" fmla="*/ 2202388 h 6367455"/>
                <a:gd name="connsiteX2674" fmla="*/ 2219175 w 6891715"/>
                <a:gd name="connsiteY2674" fmla="*/ 2206490 h 6367455"/>
                <a:gd name="connsiteX2675" fmla="*/ 2232931 w 6891715"/>
                <a:gd name="connsiteY2675" fmla="*/ 2212798 h 6367455"/>
                <a:gd name="connsiteX2676" fmla="*/ 2230372 w 6891715"/>
                <a:gd name="connsiteY2676" fmla="*/ 2220054 h 6367455"/>
                <a:gd name="connsiteX2677" fmla="*/ 2182064 w 6891715"/>
                <a:gd name="connsiteY2677" fmla="*/ 2224786 h 6367455"/>
                <a:gd name="connsiteX2678" fmla="*/ 2162230 w 6891715"/>
                <a:gd name="connsiteY2678" fmla="*/ 2235198 h 6367455"/>
                <a:gd name="connsiteX2679" fmla="*/ 2151032 w 6891715"/>
                <a:gd name="connsiteY2679" fmla="*/ 2219738 h 6367455"/>
                <a:gd name="connsiteX2680" fmla="*/ 2166069 w 6891715"/>
                <a:gd name="connsiteY2680" fmla="*/ 2217846 h 6367455"/>
                <a:gd name="connsiteX2681" fmla="*/ 2176626 w 6891715"/>
                <a:gd name="connsiteY2681" fmla="*/ 2207119 h 6367455"/>
                <a:gd name="connsiteX2682" fmla="*/ 2186223 w 6891715"/>
                <a:gd name="connsiteY2682" fmla="*/ 2207750 h 6367455"/>
                <a:gd name="connsiteX2683" fmla="*/ 2198341 w 6891715"/>
                <a:gd name="connsiteY2683" fmla="*/ 2157407 h 6367455"/>
                <a:gd name="connsiteX2684" fmla="*/ 2201832 w 6891715"/>
                <a:gd name="connsiteY2684" fmla="*/ 2171006 h 6367455"/>
                <a:gd name="connsiteX2685" fmla="*/ 2185958 w 6891715"/>
                <a:gd name="connsiteY2685" fmla="*/ 2179632 h 6367455"/>
                <a:gd name="connsiteX2686" fmla="*/ 2188815 w 6891715"/>
                <a:gd name="connsiteY2686" fmla="*/ 2160724 h 6367455"/>
                <a:gd name="connsiteX2687" fmla="*/ 5024403 w 6891715"/>
                <a:gd name="connsiteY2687" fmla="*/ 2154231 h 6367455"/>
                <a:gd name="connsiteX2688" fmla="*/ 5025991 w 6891715"/>
                <a:gd name="connsiteY2688" fmla="*/ 2172774 h 6367455"/>
                <a:gd name="connsiteX2689" fmla="*/ 5021228 w 6891715"/>
                <a:gd name="connsiteY2689" fmla="*/ 2190992 h 6367455"/>
                <a:gd name="connsiteX2690" fmla="*/ 5011703 w 6891715"/>
                <a:gd name="connsiteY2690" fmla="*/ 2193919 h 6367455"/>
                <a:gd name="connsiteX2691" fmla="*/ 5006941 w 6891715"/>
                <a:gd name="connsiteY2691" fmla="*/ 2170172 h 6367455"/>
                <a:gd name="connsiteX2692" fmla="*/ 5013608 w 6891715"/>
                <a:gd name="connsiteY2692" fmla="*/ 2158460 h 6367455"/>
                <a:gd name="connsiteX2693" fmla="*/ 2249459 w 6891715"/>
                <a:gd name="connsiteY2693" fmla="*/ 2125656 h 6367455"/>
                <a:gd name="connsiteX2694" fmla="*/ 2249459 w 6891715"/>
                <a:gd name="connsiteY2694" fmla="*/ 2130622 h 6367455"/>
                <a:gd name="connsiteX2695" fmla="*/ 2228670 w 6891715"/>
                <a:gd name="connsiteY2695" fmla="*/ 2146449 h 6367455"/>
                <a:gd name="connsiteX2696" fmla="*/ 2227725 w 6891715"/>
                <a:gd name="connsiteY2696" fmla="*/ 2156692 h 6367455"/>
                <a:gd name="connsiteX2697" fmla="*/ 2218275 w 6891715"/>
                <a:gd name="connsiteY2697" fmla="*/ 2166932 h 6367455"/>
                <a:gd name="connsiteX2698" fmla="*/ 2210715 w 6891715"/>
                <a:gd name="connsiteY2698" fmla="*/ 2153898 h 6367455"/>
                <a:gd name="connsiteX2699" fmla="*/ 2209771 w 6891715"/>
                <a:gd name="connsiteY2699" fmla="*/ 2135277 h 6367455"/>
                <a:gd name="connsiteX2700" fmla="*/ 2222370 w 6891715"/>
                <a:gd name="connsiteY2700" fmla="*/ 2136209 h 6367455"/>
                <a:gd name="connsiteX2701" fmla="*/ 2273905 w 6891715"/>
                <a:gd name="connsiteY2701" fmla="*/ 2119307 h 6367455"/>
                <a:gd name="connsiteX2702" fmla="*/ 2281208 w 6891715"/>
                <a:gd name="connsiteY2702" fmla="*/ 2129645 h 6367455"/>
                <a:gd name="connsiteX2703" fmla="*/ 2263110 w 6891715"/>
                <a:gd name="connsiteY2703" fmla="*/ 2132006 h 6367455"/>
                <a:gd name="connsiteX2704" fmla="*/ 2258983 w 6891715"/>
                <a:gd name="connsiteY2704" fmla="*/ 2121079 h 6367455"/>
                <a:gd name="connsiteX2705" fmla="*/ 2280256 w 6891715"/>
                <a:gd name="connsiteY2705" fmla="*/ 2095494 h 6367455"/>
                <a:gd name="connsiteX2706" fmla="*/ 2287559 w 6891715"/>
                <a:gd name="connsiteY2706" fmla="*/ 2097758 h 6367455"/>
                <a:gd name="connsiteX2707" fmla="*/ 2274858 w 6891715"/>
                <a:gd name="connsiteY2707" fmla="*/ 2112957 h 6367455"/>
                <a:gd name="connsiteX2708" fmla="*/ 2258983 w 6891715"/>
                <a:gd name="connsiteY2708" fmla="*/ 2108752 h 6367455"/>
                <a:gd name="connsiteX2709" fmla="*/ 2261205 w 6891715"/>
                <a:gd name="connsiteY2709" fmla="*/ 2097110 h 6367455"/>
                <a:gd name="connsiteX2710" fmla="*/ 2292002 w 6891715"/>
                <a:gd name="connsiteY2710" fmla="*/ 2065330 h 6367455"/>
                <a:gd name="connsiteX2711" fmla="*/ 2312959 w 6891715"/>
                <a:gd name="connsiteY2711" fmla="*/ 2076808 h 6367455"/>
                <a:gd name="connsiteX2712" fmla="*/ 2302798 w 6891715"/>
                <a:gd name="connsiteY2712" fmla="*/ 2092318 h 6367455"/>
                <a:gd name="connsiteX2713" fmla="*/ 2285972 w 6891715"/>
                <a:gd name="connsiteY2713" fmla="*/ 2083011 h 6367455"/>
                <a:gd name="connsiteX2714" fmla="*/ 3672802 w 6891715"/>
                <a:gd name="connsiteY2714" fmla="*/ 1939932 h 6367455"/>
                <a:gd name="connsiteX2715" fmla="*/ 3695345 w 6891715"/>
                <a:gd name="connsiteY2715" fmla="*/ 1940896 h 6367455"/>
                <a:gd name="connsiteX2716" fmla="*/ 3700425 w 6891715"/>
                <a:gd name="connsiteY2716" fmla="*/ 1952481 h 6367455"/>
                <a:gd name="connsiteX2717" fmla="*/ 3688995 w 6891715"/>
                <a:gd name="connsiteY2717" fmla="*/ 1950871 h 6367455"/>
                <a:gd name="connsiteX2718" fmla="*/ 3692170 w 6891715"/>
                <a:gd name="connsiteY2718" fmla="*/ 1959881 h 6367455"/>
                <a:gd name="connsiteX2719" fmla="*/ 3677247 w 6891715"/>
                <a:gd name="connsiteY2719" fmla="*/ 1963742 h 6367455"/>
                <a:gd name="connsiteX2720" fmla="*/ 3668675 w 6891715"/>
                <a:gd name="connsiteY2720" fmla="*/ 1946366 h 6367455"/>
                <a:gd name="connsiteX2721" fmla="*/ 2423473 w 6891715"/>
                <a:gd name="connsiteY2721" fmla="*/ 1893885 h 6367455"/>
                <a:gd name="connsiteX2722" fmla="*/ 2443134 w 6891715"/>
                <a:gd name="connsiteY2722" fmla="*/ 1915792 h 6367455"/>
                <a:gd name="connsiteX2723" fmla="*/ 2443134 w 6891715"/>
                <a:gd name="connsiteY2723" fmla="*/ 1924364 h 6367455"/>
                <a:gd name="connsiteX2724" fmla="*/ 2432836 w 6891715"/>
                <a:gd name="connsiteY2724" fmla="*/ 1928810 h 6367455"/>
                <a:gd name="connsiteX2725" fmla="*/ 2423473 w 6891715"/>
                <a:gd name="connsiteY2725" fmla="*/ 1914204 h 6367455"/>
                <a:gd name="connsiteX2726" fmla="*/ 2406622 w 6891715"/>
                <a:gd name="connsiteY2726" fmla="*/ 1904997 h 6367455"/>
                <a:gd name="connsiteX2727" fmla="*/ 2424410 w 6891715"/>
                <a:gd name="connsiteY2727" fmla="*/ 1904679 h 6367455"/>
                <a:gd name="connsiteX2728" fmla="*/ 2423473 w 6891715"/>
                <a:gd name="connsiteY2728" fmla="*/ 1893885 h 6367455"/>
                <a:gd name="connsiteX2729" fmla="*/ 2486201 w 6891715"/>
                <a:gd name="connsiteY2729" fmla="*/ 1830386 h 6367455"/>
                <a:gd name="connsiteX2730" fmla="*/ 2497270 w 6891715"/>
                <a:gd name="connsiteY2730" fmla="*/ 1855692 h 6367455"/>
                <a:gd name="connsiteX2731" fmla="*/ 2519408 w 6891715"/>
                <a:gd name="connsiteY2731" fmla="*/ 1854731 h 6367455"/>
                <a:gd name="connsiteX2732" fmla="*/ 2519408 w 6891715"/>
                <a:gd name="connsiteY2732" fmla="*/ 1862100 h 6367455"/>
                <a:gd name="connsiteX2733" fmla="*/ 2538384 w 6891715"/>
                <a:gd name="connsiteY2733" fmla="*/ 1871390 h 6367455"/>
                <a:gd name="connsiteX2734" fmla="*/ 2526683 w 6891715"/>
                <a:gd name="connsiteY2734" fmla="*/ 1872351 h 6367455"/>
                <a:gd name="connsiteX2735" fmla="*/ 2515613 w 6891715"/>
                <a:gd name="connsiteY2735" fmla="*/ 1886447 h 6367455"/>
                <a:gd name="connsiteX2736" fmla="*/ 2494424 w 6891715"/>
                <a:gd name="connsiteY2736" fmla="*/ 1884524 h 6367455"/>
                <a:gd name="connsiteX2737" fmla="*/ 2481773 w 6891715"/>
                <a:gd name="connsiteY2737" fmla="*/ 1899581 h 6367455"/>
                <a:gd name="connsiteX2738" fmla="*/ 2466909 w 6891715"/>
                <a:gd name="connsiteY2738" fmla="*/ 1901823 h 6367455"/>
                <a:gd name="connsiteX2739" fmla="*/ 2457421 w 6891715"/>
                <a:gd name="connsiteY2739" fmla="*/ 1886126 h 6367455"/>
                <a:gd name="connsiteX2740" fmla="*/ 2465643 w 6891715"/>
                <a:gd name="connsiteY2740" fmla="*/ 1873312 h 6367455"/>
                <a:gd name="connsiteX2741" fmla="*/ 2489996 w 6891715"/>
                <a:gd name="connsiteY2741" fmla="*/ 1878117 h 6367455"/>
                <a:gd name="connsiteX2742" fmla="*/ 2480192 w 6891715"/>
                <a:gd name="connsiteY2742" fmla="*/ 1861459 h 6367455"/>
                <a:gd name="connsiteX2743" fmla="*/ 2492842 w 6891715"/>
                <a:gd name="connsiteY2743" fmla="*/ 1857935 h 6367455"/>
                <a:gd name="connsiteX2744" fmla="*/ 2459002 w 6891715"/>
                <a:gd name="connsiteY2744" fmla="*/ 1847363 h 6367455"/>
                <a:gd name="connsiteX2745" fmla="*/ 2482407 w 6891715"/>
                <a:gd name="connsiteY2745" fmla="*/ 1843199 h 6367455"/>
                <a:gd name="connsiteX2746" fmla="*/ 3837960 w 6891715"/>
                <a:gd name="connsiteY2746" fmla="*/ 1809756 h 6367455"/>
                <a:gd name="connsiteX2747" fmla="*/ 3848063 w 6891715"/>
                <a:gd name="connsiteY2747" fmla="*/ 1824547 h 6367455"/>
                <a:gd name="connsiteX2748" fmla="*/ 3840654 w 6891715"/>
                <a:gd name="connsiteY2748" fmla="*/ 1835157 h 6367455"/>
                <a:gd name="connsiteX2749" fmla="*/ 3825838 w 6891715"/>
                <a:gd name="connsiteY2749" fmla="*/ 1826797 h 6367455"/>
                <a:gd name="connsiteX2750" fmla="*/ 4013480 w 6891715"/>
                <a:gd name="connsiteY2750" fmla="*/ 1541468 h 6367455"/>
                <a:gd name="connsiteX2751" fmla="*/ 4030625 w 6891715"/>
                <a:gd name="connsiteY2751" fmla="*/ 1544222 h 6367455"/>
                <a:gd name="connsiteX2752" fmla="*/ 4046500 w 6891715"/>
                <a:gd name="connsiteY2752" fmla="*/ 1546364 h 6367455"/>
                <a:gd name="connsiteX2753" fmla="*/ 4042372 w 6891715"/>
                <a:gd name="connsiteY2753" fmla="*/ 1550343 h 6367455"/>
                <a:gd name="connsiteX2754" fmla="*/ 4030625 w 6891715"/>
                <a:gd name="connsiteY2754" fmla="*/ 1554627 h 6367455"/>
                <a:gd name="connsiteX2755" fmla="*/ 4032847 w 6891715"/>
                <a:gd name="connsiteY2755" fmla="*/ 1564726 h 6367455"/>
                <a:gd name="connsiteX2756" fmla="*/ 4027450 w 6891715"/>
                <a:gd name="connsiteY2756" fmla="*/ 1566868 h 6367455"/>
                <a:gd name="connsiteX2757" fmla="*/ 4018877 w 6891715"/>
                <a:gd name="connsiteY2757" fmla="*/ 1554627 h 6367455"/>
                <a:gd name="connsiteX2758" fmla="*/ 4016655 w 6891715"/>
                <a:gd name="connsiteY2758" fmla="*/ 1563808 h 6367455"/>
                <a:gd name="connsiteX2759" fmla="*/ 4005225 w 6891715"/>
                <a:gd name="connsiteY2759" fmla="*/ 1557687 h 6367455"/>
                <a:gd name="connsiteX2760" fmla="*/ 4005225 w 6891715"/>
                <a:gd name="connsiteY2760" fmla="*/ 1546670 h 6367455"/>
                <a:gd name="connsiteX2761" fmla="*/ 5063053 w 6891715"/>
                <a:gd name="connsiteY2761" fmla="*/ 1519232 h 6367455"/>
                <a:gd name="connsiteX2762" fmla="*/ 5070842 w 6891715"/>
                <a:gd name="connsiteY2762" fmla="*/ 1527746 h 6367455"/>
                <a:gd name="connsiteX2763" fmla="*/ 5067414 w 6891715"/>
                <a:gd name="connsiteY2763" fmla="*/ 1537522 h 6367455"/>
                <a:gd name="connsiteX2764" fmla="*/ 5075204 w 6891715"/>
                <a:gd name="connsiteY2764" fmla="*/ 1546351 h 6367455"/>
                <a:gd name="connsiteX2765" fmla="*/ 5068349 w 6891715"/>
                <a:gd name="connsiteY2765" fmla="*/ 1565270 h 6367455"/>
                <a:gd name="connsiteX2766" fmla="*/ 5062741 w 6891715"/>
                <a:gd name="connsiteY2766" fmla="*/ 1548243 h 6367455"/>
                <a:gd name="connsiteX2767" fmla="*/ 5041866 w 6891715"/>
                <a:gd name="connsiteY2767" fmla="*/ 1538152 h 6367455"/>
                <a:gd name="connsiteX2768" fmla="*/ 5048720 w 6891715"/>
                <a:gd name="connsiteY2768" fmla="*/ 1523332 h 6367455"/>
                <a:gd name="connsiteX2769" fmla="*/ 5056198 w 6891715"/>
                <a:gd name="connsiteY2769" fmla="*/ 1530584 h 6367455"/>
                <a:gd name="connsiteX2770" fmla="*/ 5070441 w 6891715"/>
                <a:gd name="connsiteY2770" fmla="*/ 1517646 h 6367455"/>
                <a:gd name="connsiteX2771" fmla="*/ 5086316 w 6891715"/>
                <a:gd name="connsiteY2771" fmla="*/ 1521333 h 6367455"/>
                <a:gd name="connsiteX2772" fmla="*/ 5074652 w 6891715"/>
                <a:gd name="connsiteY2772" fmla="*/ 1527171 h 6367455"/>
                <a:gd name="connsiteX2773" fmla="*/ 2793654 w 6891715"/>
                <a:gd name="connsiteY2773" fmla="*/ 1403349 h 6367455"/>
                <a:gd name="connsiteX2774" fmla="*/ 2808259 w 6891715"/>
                <a:gd name="connsiteY2774" fmla="*/ 1420428 h 6367455"/>
                <a:gd name="connsiteX2775" fmla="*/ 2796829 w 6891715"/>
                <a:gd name="connsiteY2775" fmla="*/ 1431595 h 6367455"/>
                <a:gd name="connsiteX2776" fmla="*/ 2778096 w 6891715"/>
                <a:gd name="connsiteY2776" fmla="*/ 1431924 h 6367455"/>
                <a:gd name="connsiteX2777" fmla="*/ 2782859 w 6891715"/>
                <a:gd name="connsiteY2777" fmla="*/ 1409918 h 6367455"/>
                <a:gd name="connsiteX2778" fmla="*/ 303818 w 6891715"/>
                <a:gd name="connsiteY2778" fmla="*/ 1397948 h 6367455"/>
                <a:gd name="connsiteX2779" fmla="*/ 310168 w 6891715"/>
                <a:gd name="connsiteY2779" fmla="*/ 1402076 h 6367455"/>
                <a:gd name="connsiteX2780" fmla="*/ 305088 w 6891715"/>
                <a:gd name="connsiteY2780" fmla="*/ 1417633 h 6367455"/>
                <a:gd name="connsiteX2781" fmla="*/ 309215 w 6891715"/>
                <a:gd name="connsiteY2781" fmla="*/ 1431603 h 6367455"/>
                <a:gd name="connsiteX2782" fmla="*/ 316518 w 6891715"/>
                <a:gd name="connsiteY2782" fmla="*/ 1433826 h 6367455"/>
                <a:gd name="connsiteX2783" fmla="*/ 315882 w 6891715"/>
                <a:gd name="connsiteY2783" fmla="*/ 1449383 h 6367455"/>
                <a:gd name="connsiteX2784" fmla="*/ 327630 w 6891715"/>
                <a:gd name="connsiteY2784" fmla="*/ 1448113 h 6367455"/>
                <a:gd name="connsiteX2785" fmla="*/ 329218 w 6891715"/>
                <a:gd name="connsiteY2785" fmla="*/ 1426206 h 6367455"/>
                <a:gd name="connsiteX2786" fmla="*/ 336838 w 6891715"/>
                <a:gd name="connsiteY2786" fmla="*/ 1413506 h 6367455"/>
                <a:gd name="connsiteX2787" fmla="*/ 350490 w 6891715"/>
                <a:gd name="connsiteY2787" fmla="*/ 1432238 h 6367455"/>
                <a:gd name="connsiteX2788" fmla="*/ 349855 w 6891715"/>
                <a:gd name="connsiteY2788" fmla="*/ 1447161 h 6367455"/>
                <a:gd name="connsiteX2789" fmla="*/ 367635 w 6891715"/>
                <a:gd name="connsiteY2789" fmla="*/ 1441446 h 6367455"/>
                <a:gd name="connsiteX2790" fmla="*/ 357158 w 6891715"/>
                <a:gd name="connsiteY2790" fmla="*/ 1456368 h 6367455"/>
                <a:gd name="connsiteX2791" fmla="*/ 368905 w 6891715"/>
                <a:gd name="connsiteY2791" fmla="*/ 1466845 h 6367455"/>
                <a:gd name="connsiteX2792" fmla="*/ 365095 w 6891715"/>
                <a:gd name="connsiteY2792" fmla="*/ 1497326 h 6367455"/>
                <a:gd name="connsiteX2793" fmla="*/ 350173 w 6891715"/>
                <a:gd name="connsiteY2793" fmla="*/ 1511296 h 6367455"/>
                <a:gd name="connsiteX2794" fmla="*/ 365095 w 6891715"/>
                <a:gd name="connsiteY2794" fmla="*/ 1514471 h 6367455"/>
                <a:gd name="connsiteX2795" fmla="*/ 368587 w 6891715"/>
                <a:gd name="connsiteY2795" fmla="*/ 1537331 h 6367455"/>
                <a:gd name="connsiteX2796" fmla="*/ 372397 w 6891715"/>
                <a:gd name="connsiteY2796" fmla="*/ 1525583 h 6367455"/>
                <a:gd name="connsiteX2797" fmla="*/ 385098 w 6891715"/>
                <a:gd name="connsiteY2797" fmla="*/ 1524630 h 6367455"/>
                <a:gd name="connsiteX2798" fmla="*/ 390495 w 6891715"/>
                <a:gd name="connsiteY2798" fmla="*/ 1536378 h 6367455"/>
                <a:gd name="connsiteX2799" fmla="*/ 372715 w 6891715"/>
                <a:gd name="connsiteY2799" fmla="*/ 1545903 h 6367455"/>
                <a:gd name="connsiteX2800" fmla="*/ 383510 w 6891715"/>
                <a:gd name="connsiteY2800" fmla="*/ 1544633 h 6367455"/>
                <a:gd name="connsiteX2801" fmla="*/ 382558 w 6891715"/>
                <a:gd name="connsiteY2801" fmla="*/ 1564635 h 6367455"/>
                <a:gd name="connsiteX2802" fmla="*/ 365413 w 6891715"/>
                <a:gd name="connsiteY2802" fmla="*/ 1565905 h 6367455"/>
                <a:gd name="connsiteX2803" fmla="*/ 352078 w 6891715"/>
                <a:gd name="connsiteY2803" fmla="*/ 1579875 h 6367455"/>
                <a:gd name="connsiteX2804" fmla="*/ 361603 w 6891715"/>
                <a:gd name="connsiteY2804" fmla="*/ 1593210 h 6367455"/>
                <a:gd name="connsiteX2805" fmla="*/ 349220 w 6891715"/>
                <a:gd name="connsiteY2805" fmla="*/ 1608133 h 6367455"/>
                <a:gd name="connsiteX2806" fmla="*/ 347950 w 6891715"/>
                <a:gd name="connsiteY2806" fmla="*/ 1621785 h 6367455"/>
                <a:gd name="connsiteX2807" fmla="*/ 336520 w 6891715"/>
                <a:gd name="connsiteY2807" fmla="*/ 1623055 h 6367455"/>
                <a:gd name="connsiteX2808" fmla="*/ 327313 w 6891715"/>
                <a:gd name="connsiteY2808" fmla="*/ 1634485 h 6367455"/>
                <a:gd name="connsiteX2809" fmla="*/ 318740 w 6891715"/>
                <a:gd name="connsiteY2809" fmla="*/ 1639248 h 6367455"/>
                <a:gd name="connsiteX2810" fmla="*/ 313025 w 6891715"/>
                <a:gd name="connsiteY2810" fmla="*/ 1622103 h 6367455"/>
                <a:gd name="connsiteX2811" fmla="*/ 298103 w 6891715"/>
                <a:gd name="connsiteY2811" fmla="*/ 1602418 h 6367455"/>
                <a:gd name="connsiteX2812" fmla="*/ 291753 w 6891715"/>
                <a:gd name="connsiteY2812" fmla="*/ 1616388 h 6367455"/>
                <a:gd name="connsiteX2813" fmla="*/ 300643 w 6891715"/>
                <a:gd name="connsiteY2813" fmla="*/ 1628770 h 6367455"/>
                <a:gd name="connsiteX2814" fmla="*/ 301913 w 6891715"/>
                <a:gd name="connsiteY2814" fmla="*/ 1637025 h 6367455"/>
                <a:gd name="connsiteX2815" fmla="*/ 286990 w 6891715"/>
                <a:gd name="connsiteY2815" fmla="*/ 1645598 h 6367455"/>
                <a:gd name="connsiteX2816" fmla="*/ 285085 w 6891715"/>
                <a:gd name="connsiteY2816" fmla="*/ 1666870 h 6367455"/>
                <a:gd name="connsiteX2817" fmla="*/ 313343 w 6891715"/>
                <a:gd name="connsiteY2817" fmla="*/ 1651630 h 6367455"/>
                <a:gd name="connsiteX2818" fmla="*/ 317788 w 6891715"/>
                <a:gd name="connsiteY2818" fmla="*/ 1655758 h 6367455"/>
                <a:gd name="connsiteX2819" fmla="*/ 295880 w 6891715"/>
                <a:gd name="connsiteY2819" fmla="*/ 1676078 h 6367455"/>
                <a:gd name="connsiteX2820" fmla="*/ 279053 w 6891715"/>
                <a:gd name="connsiteY2820" fmla="*/ 1708781 h 6367455"/>
                <a:gd name="connsiteX2821" fmla="*/ 255875 w 6891715"/>
                <a:gd name="connsiteY2821" fmla="*/ 1711320 h 6367455"/>
                <a:gd name="connsiteX2822" fmla="*/ 242223 w 6891715"/>
                <a:gd name="connsiteY2822" fmla="*/ 1742753 h 6367455"/>
                <a:gd name="connsiteX2823" fmla="*/ 220950 w 6891715"/>
                <a:gd name="connsiteY2823" fmla="*/ 1748468 h 6367455"/>
                <a:gd name="connsiteX2824" fmla="*/ 217775 w 6891715"/>
                <a:gd name="connsiteY2824" fmla="*/ 1744340 h 6367455"/>
                <a:gd name="connsiteX2825" fmla="*/ 228570 w 6891715"/>
                <a:gd name="connsiteY2825" fmla="*/ 1739896 h 6367455"/>
                <a:gd name="connsiteX2826" fmla="*/ 231745 w 6891715"/>
                <a:gd name="connsiteY2826" fmla="*/ 1730370 h 6367455"/>
                <a:gd name="connsiteX2827" fmla="*/ 224125 w 6891715"/>
                <a:gd name="connsiteY2827" fmla="*/ 1722115 h 6367455"/>
                <a:gd name="connsiteX2828" fmla="*/ 222855 w 6891715"/>
                <a:gd name="connsiteY2828" fmla="*/ 1703383 h 6367455"/>
                <a:gd name="connsiteX2829" fmla="*/ 207933 w 6891715"/>
                <a:gd name="connsiteY2829" fmla="*/ 1701160 h 6367455"/>
                <a:gd name="connsiteX2830" fmla="*/ 204123 w 6891715"/>
                <a:gd name="connsiteY2830" fmla="*/ 1710685 h 6367455"/>
                <a:gd name="connsiteX2831" fmla="*/ 207298 w 6891715"/>
                <a:gd name="connsiteY2831" fmla="*/ 1720210 h 6367455"/>
                <a:gd name="connsiteX2832" fmla="*/ 199995 w 6891715"/>
                <a:gd name="connsiteY2832" fmla="*/ 1729736 h 6367455"/>
                <a:gd name="connsiteX2833" fmla="*/ 175865 w 6891715"/>
                <a:gd name="connsiteY2833" fmla="*/ 1737355 h 6367455"/>
                <a:gd name="connsiteX2834" fmla="*/ 163165 w 6891715"/>
                <a:gd name="connsiteY2834" fmla="*/ 1761486 h 6367455"/>
                <a:gd name="connsiteX2835" fmla="*/ 110778 w 6891715"/>
                <a:gd name="connsiteY2835" fmla="*/ 1815778 h 6367455"/>
                <a:gd name="connsiteX2836" fmla="*/ 87283 w 6891715"/>
                <a:gd name="connsiteY2836" fmla="*/ 1817048 h 6367455"/>
                <a:gd name="connsiteX2837" fmla="*/ 63470 w 6891715"/>
                <a:gd name="connsiteY2837" fmla="*/ 1831018 h 6367455"/>
                <a:gd name="connsiteX2838" fmla="*/ 35848 w 6891715"/>
                <a:gd name="connsiteY2838" fmla="*/ 1825938 h 6367455"/>
                <a:gd name="connsiteX2839" fmla="*/ 40293 w 6891715"/>
                <a:gd name="connsiteY2839" fmla="*/ 1849433 h 6367455"/>
                <a:gd name="connsiteX2840" fmla="*/ 0 w 6891715"/>
                <a:gd name="connsiteY2840" fmla="*/ 1865398 h 6367455"/>
                <a:gd name="connsiteX2841" fmla="*/ 51895 w 6891715"/>
                <a:gd name="connsiteY2841" fmla="*/ 1757672 h 6367455"/>
                <a:gd name="connsiteX2842" fmla="*/ 234199 w 6891715"/>
                <a:gd name="connsiteY2842" fmla="*/ 1457591 h 6367455"/>
                <a:gd name="connsiteX2843" fmla="*/ 269276 w 6891715"/>
                <a:gd name="connsiteY2843" fmla="*/ 1410682 h 6367455"/>
                <a:gd name="connsiteX2844" fmla="*/ 273020 w 6891715"/>
                <a:gd name="connsiteY2844" fmla="*/ 1407473 h 6367455"/>
                <a:gd name="connsiteX2845" fmla="*/ 3781388 w 6891715"/>
                <a:gd name="connsiteY2845" fmla="*/ 1397007 h 6367455"/>
                <a:gd name="connsiteX2846" fmla="*/ 3780753 w 6891715"/>
                <a:gd name="connsiteY2846" fmla="*/ 1419999 h 6367455"/>
                <a:gd name="connsiteX2847" fmla="*/ 3775672 w 6891715"/>
                <a:gd name="connsiteY2847" fmla="*/ 1425582 h 6367455"/>
                <a:gd name="connsiteX2848" fmla="*/ 3770275 w 6891715"/>
                <a:gd name="connsiteY2848" fmla="*/ 1413431 h 6367455"/>
                <a:gd name="connsiteX2849" fmla="*/ 3776308 w 6891715"/>
                <a:gd name="connsiteY2849" fmla="*/ 1403577 h 6367455"/>
                <a:gd name="connsiteX2850" fmla="*/ 2893984 w 6891715"/>
                <a:gd name="connsiteY2850" fmla="*/ 1212850 h 6367455"/>
                <a:gd name="connsiteX2851" fmla="*/ 2912798 w 6891715"/>
                <a:gd name="connsiteY2851" fmla="*/ 1234757 h 6367455"/>
                <a:gd name="connsiteX2852" fmla="*/ 2919384 w 6891715"/>
                <a:gd name="connsiteY2852" fmla="*/ 1260157 h 6367455"/>
                <a:gd name="connsiteX2853" fmla="*/ 2902763 w 6891715"/>
                <a:gd name="connsiteY2853" fmla="*/ 1260475 h 6367455"/>
                <a:gd name="connsiteX2854" fmla="*/ 2904646 w 6891715"/>
                <a:gd name="connsiteY2854" fmla="*/ 1246504 h 6367455"/>
                <a:gd name="connsiteX2855" fmla="*/ 2894924 w 6891715"/>
                <a:gd name="connsiteY2855" fmla="*/ 1231582 h 6367455"/>
                <a:gd name="connsiteX2856" fmla="*/ 2893984 w 6891715"/>
                <a:gd name="connsiteY2856" fmla="*/ 1212850 h 6367455"/>
                <a:gd name="connsiteX2857" fmla="*/ 5710203 w 6891715"/>
                <a:gd name="connsiteY2857" fmla="*/ 1139822 h 6367455"/>
                <a:gd name="connsiteX2858" fmla="*/ 5727666 w 6891715"/>
                <a:gd name="connsiteY2858" fmla="*/ 1152205 h 6367455"/>
                <a:gd name="connsiteX2859" fmla="*/ 5723382 w 6891715"/>
                <a:gd name="connsiteY2859" fmla="*/ 1173160 h 6367455"/>
                <a:gd name="connsiteX2860" fmla="*/ 5711521 w 6891715"/>
                <a:gd name="connsiteY2860" fmla="*/ 1162048 h 6367455"/>
                <a:gd name="connsiteX2861" fmla="*/ 5710203 w 6891715"/>
                <a:gd name="connsiteY2861" fmla="*/ 1139822 h 6367455"/>
                <a:gd name="connsiteX2862" fmla="*/ 3040668 w 6891715"/>
                <a:gd name="connsiteY2862" fmla="*/ 1009652 h 6367455"/>
                <a:gd name="connsiteX2863" fmla="*/ 3052733 w 6891715"/>
                <a:gd name="connsiteY2863" fmla="*/ 1019177 h 6367455"/>
                <a:gd name="connsiteX2864" fmla="*/ 3020983 w 6891715"/>
                <a:gd name="connsiteY2864" fmla="*/ 1028702 h 6367455"/>
                <a:gd name="connsiteX2865" fmla="*/ 3017808 w 6891715"/>
                <a:gd name="connsiteY2865" fmla="*/ 1020765 h 6367455"/>
                <a:gd name="connsiteX2866" fmla="*/ 3072139 w 6891715"/>
                <a:gd name="connsiteY2866" fmla="*/ 911226 h 6367455"/>
                <a:gd name="connsiteX2867" fmla="*/ 3073371 w 6891715"/>
                <a:gd name="connsiteY2867" fmla="*/ 926933 h 6367455"/>
                <a:gd name="connsiteX2868" fmla="*/ 3052733 w 6891715"/>
                <a:gd name="connsiteY2868" fmla="*/ 930276 h 6367455"/>
                <a:gd name="connsiteX2869" fmla="*/ 3107021 w 6891715"/>
                <a:gd name="connsiteY2869" fmla="*/ 901700 h 6367455"/>
                <a:gd name="connsiteX2870" fmla="*/ 3120991 w 6891715"/>
                <a:gd name="connsiteY2870" fmla="*/ 928449 h 6367455"/>
                <a:gd name="connsiteX2871" fmla="*/ 3105116 w 6891715"/>
                <a:gd name="connsiteY2871" fmla="*/ 944563 h 6367455"/>
                <a:gd name="connsiteX2872" fmla="*/ 3098766 w 6891715"/>
                <a:gd name="connsiteY2872" fmla="*/ 934895 h 6367455"/>
                <a:gd name="connsiteX2873" fmla="*/ 3098766 w 6891715"/>
                <a:gd name="connsiteY2873" fmla="*/ 925226 h 6367455"/>
                <a:gd name="connsiteX2874" fmla="*/ 3105751 w 6891715"/>
                <a:gd name="connsiteY2874" fmla="*/ 916525 h 6367455"/>
                <a:gd name="connsiteX2875" fmla="*/ 3099360 w 6891715"/>
                <a:gd name="connsiteY2875" fmla="*/ 876300 h 6367455"/>
                <a:gd name="connsiteX2876" fmla="*/ 3105116 w 6891715"/>
                <a:gd name="connsiteY2876" fmla="*/ 884929 h 6367455"/>
                <a:gd name="connsiteX2877" fmla="*/ 3093284 w 6891715"/>
                <a:gd name="connsiteY2877" fmla="*/ 896433 h 6367455"/>
                <a:gd name="connsiteX2878" fmla="*/ 3091365 w 6891715"/>
                <a:gd name="connsiteY2878" fmla="*/ 914648 h 6367455"/>
                <a:gd name="connsiteX2879" fmla="*/ 3079858 w 6891715"/>
                <a:gd name="connsiteY2879" fmla="*/ 925513 h 6367455"/>
                <a:gd name="connsiteX2880" fmla="*/ 3079538 w 6891715"/>
                <a:gd name="connsiteY2880" fmla="*/ 905061 h 6367455"/>
                <a:gd name="connsiteX2881" fmla="*/ 3060671 w 6891715"/>
                <a:gd name="connsiteY2881" fmla="*/ 906659 h 6367455"/>
                <a:gd name="connsiteX2882" fmla="*/ 3062270 w 6891715"/>
                <a:gd name="connsiteY2882" fmla="*/ 893877 h 6367455"/>
                <a:gd name="connsiteX2883" fmla="*/ 3082736 w 6891715"/>
                <a:gd name="connsiteY2883" fmla="*/ 885248 h 6367455"/>
                <a:gd name="connsiteX2884" fmla="*/ 2895676 w 6891715"/>
                <a:gd name="connsiteY2884" fmla="*/ 835022 h 6367455"/>
                <a:gd name="connsiteX2885" fmla="*/ 2900080 w 6891715"/>
                <a:gd name="connsiteY2885" fmla="*/ 843367 h 6367455"/>
                <a:gd name="connsiteX2886" fmla="*/ 2899450 w 6891715"/>
                <a:gd name="connsiteY2886" fmla="*/ 855243 h 6367455"/>
                <a:gd name="connsiteX2887" fmla="*/ 2906370 w 6891715"/>
                <a:gd name="connsiteY2887" fmla="*/ 852034 h 6367455"/>
                <a:gd name="connsiteX2888" fmla="*/ 2906684 w 6891715"/>
                <a:gd name="connsiteY2888" fmla="*/ 860700 h 6367455"/>
                <a:gd name="connsiteX2889" fmla="*/ 2893160 w 6891715"/>
                <a:gd name="connsiteY2889" fmla="*/ 863910 h 6367455"/>
                <a:gd name="connsiteX2890" fmla="*/ 2884040 w 6891715"/>
                <a:gd name="connsiteY2890" fmla="*/ 886378 h 6367455"/>
                <a:gd name="connsiteX2891" fmla="*/ 2873346 w 6891715"/>
                <a:gd name="connsiteY2891" fmla="*/ 893760 h 6367455"/>
                <a:gd name="connsiteX2892" fmla="*/ 2879321 w 6891715"/>
                <a:gd name="connsiteY2892" fmla="*/ 876748 h 6367455"/>
                <a:gd name="connsiteX2893" fmla="*/ 2877121 w 6891715"/>
                <a:gd name="connsiteY2893" fmla="*/ 857490 h 6367455"/>
                <a:gd name="connsiteX2894" fmla="*/ 2890959 w 6891715"/>
                <a:gd name="connsiteY2894" fmla="*/ 854280 h 6367455"/>
                <a:gd name="connsiteX2895" fmla="*/ 2912575 w 6891715"/>
                <a:gd name="connsiteY2895" fmla="*/ 822322 h 6367455"/>
                <a:gd name="connsiteX2896" fmla="*/ 2923896 w 6891715"/>
                <a:gd name="connsiteY2896" fmla="*/ 829854 h 6367455"/>
                <a:gd name="connsiteX2897" fmla="*/ 2925733 w 6891715"/>
                <a:gd name="connsiteY2897" fmla="*/ 836130 h 6367455"/>
                <a:gd name="connsiteX2898" fmla="*/ 2922673 w 6891715"/>
                <a:gd name="connsiteY2898" fmla="*/ 849310 h 6367455"/>
                <a:gd name="connsiteX2899" fmla="*/ 2912575 w 6891715"/>
                <a:gd name="connsiteY2899" fmla="*/ 848682 h 6367455"/>
                <a:gd name="connsiteX2900" fmla="*/ 2904312 w 6891715"/>
                <a:gd name="connsiteY2900" fmla="*/ 841465 h 6367455"/>
                <a:gd name="connsiteX2901" fmla="*/ 2900333 w 6891715"/>
                <a:gd name="connsiteY2901" fmla="*/ 830795 h 6367455"/>
                <a:gd name="connsiteX2902" fmla="*/ 2915634 w 6891715"/>
                <a:gd name="connsiteY2902" fmla="*/ 832050 h 6367455"/>
                <a:gd name="connsiteX2903" fmla="*/ 3115497 w 6891715"/>
                <a:gd name="connsiteY2903" fmla="*/ 820737 h 6367455"/>
                <a:gd name="connsiteX2904" fmla="*/ 3128970 w 6891715"/>
                <a:gd name="connsiteY2904" fmla="*/ 829700 h 6367455"/>
                <a:gd name="connsiteX2905" fmla="*/ 3132104 w 6891715"/>
                <a:gd name="connsiteY2905" fmla="*/ 840826 h 6367455"/>
                <a:gd name="connsiteX2906" fmla="*/ 3125211 w 6891715"/>
                <a:gd name="connsiteY2906" fmla="*/ 850098 h 6367455"/>
                <a:gd name="connsiteX2907" fmla="*/ 3108291 w 6891715"/>
                <a:gd name="connsiteY2907" fmla="*/ 855662 h 6367455"/>
                <a:gd name="connsiteX2908" fmla="*/ 3112364 w 6891715"/>
                <a:gd name="connsiteY2908" fmla="*/ 841135 h 6367455"/>
                <a:gd name="connsiteX2909" fmla="*/ 2986079 w 6891715"/>
                <a:gd name="connsiteY2909" fmla="*/ 784222 h 6367455"/>
                <a:gd name="connsiteX2910" fmla="*/ 2989234 w 6891715"/>
                <a:gd name="connsiteY2910" fmla="*/ 792794 h 6367455"/>
                <a:gd name="connsiteX2911" fmla="*/ 2950732 w 6891715"/>
                <a:gd name="connsiteY2911" fmla="*/ 835022 h 6367455"/>
                <a:gd name="connsiteX2912" fmla="*/ 2938108 w 6891715"/>
                <a:gd name="connsiteY2912" fmla="*/ 829942 h 6367455"/>
                <a:gd name="connsiteX2913" fmla="*/ 2936846 w 6891715"/>
                <a:gd name="connsiteY2913" fmla="*/ 815337 h 6367455"/>
                <a:gd name="connsiteX2914" fmla="*/ 2944104 w 6891715"/>
                <a:gd name="connsiteY2914" fmla="*/ 803589 h 6367455"/>
                <a:gd name="connsiteX2915" fmla="*/ 2956728 w 6891715"/>
                <a:gd name="connsiteY2915" fmla="*/ 805494 h 6367455"/>
                <a:gd name="connsiteX2916" fmla="*/ 2963040 w 6891715"/>
                <a:gd name="connsiteY2916" fmla="*/ 796922 h 6367455"/>
                <a:gd name="connsiteX2917" fmla="*/ 2969036 w 6891715"/>
                <a:gd name="connsiteY2917" fmla="*/ 784539 h 6367455"/>
                <a:gd name="connsiteX2918" fmla="*/ 3181826 w 6891715"/>
                <a:gd name="connsiteY2918" fmla="*/ 777876 h 6367455"/>
                <a:gd name="connsiteX2919" fmla="*/ 3189253 w 6891715"/>
                <a:gd name="connsiteY2919" fmla="*/ 786862 h 6367455"/>
                <a:gd name="connsiteX2920" fmla="*/ 3181181 w 6891715"/>
                <a:gd name="connsiteY2920" fmla="*/ 793751 h 6367455"/>
                <a:gd name="connsiteX2921" fmla="*/ 3170203 w 6891715"/>
                <a:gd name="connsiteY2921" fmla="*/ 787760 h 6367455"/>
                <a:gd name="connsiteX2922" fmla="*/ 2989234 w 6891715"/>
                <a:gd name="connsiteY2922" fmla="*/ 760410 h 6367455"/>
                <a:gd name="connsiteX2923" fmla="*/ 3000346 w 6891715"/>
                <a:gd name="connsiteY2923" fmla="*/ 771020 h 6367455"/>
                <a:gd name="connsiteX2924" fmla="*/ 2997078 w 6891715"/>
                <a:gd name="connsiteY2924" fmla="*/ 785810 h 6367455"/>
                <a:gd name="connsiteX2925" fmla="*/ 2989559 w 6891715"/>
                <a:gd name="connsiteY2925" fmla="*/ 779380 h 6367455"/>
                <a:gd name="connsiteX2926" fmla="*/ 2989234 w 6891715"/>
                <a:gd name="connsiteY2926" fmla="*/ 760410 h 6367455"/>
                <a:gd name="connsiteX2927" fmla="*/ 3084673 w 6891715"/>
                <a:gd name="connsiteY2927" fmla="*/ 733425 h 6367455"/>
                <a:gd name="connsiteX2928" fmla="*/ 3095591 w 6891715"/>
                <a:gd name="connsiteY2928" fmla="*/ 744629 h 6367455"/>
                <a:gd name="connsiteX2929" fmla="*/ 3089491 w 6891715"/>
                <a:gd name="connsiteY2929" fmla="*/ 761915 h 6367455"/>
                <a:gd name="connsiteX2930" fmla="*/ 3078568 w 6891715"/>
                <a:gd name="connsiteY2930" fmla="*/ 778881 h 6367455"/>
                <a:gd name="connsiteX2931" fmla="*/ 3073427 w 6891715"/>
                <a:gd name="connsiteY2931" fmla="*/ 784323 h 6367455"/>
                <a:gd name="connsiteX2932" fmla="*/ 3061541 w 6891715"/>
                <a:gd name="connsiteY2932" fmla="*/ 788805 h 6367455"/>
                <a:gd name="connsiteX2933" fmla="*/ 3062825 w 6891715"/>
                <a:gd name="connsiteY2933" fmla="*/ 799369 h 6367455"/>
                <a:gd name="connsiteX2934" fmla="*/ 3065074 w 6891715"/>
                <a:gd name="connsiteY2934" fmla="*/ 811213 h 6367455"/>
                <a:gd name="connsiteX2935" fmla="*/ 3056400 w 6891715"/>
                <a:gd name="connsiteY2935" fmla="*/ 808972 h 6367455"/>
                <a:gd name="connsiteX2936" fmla="*/ 3054472 w 6891715"/>
                <a:gd name="connsiteY2936" fmla="*/ 788805 h 6367455"/>
                <a:gd name="connsiteX2937" fmla="*/ 3063789 w 6891715"/>
                <a:gd name="connsiteY2937" fmla="*/ 766077 h 6367455"/>
                <a:gd name="connsiteX2938" fmla="*/ 3045477 w 6891715"/>
                <a:gd name="connsiteY2938" fmla="*/ 773119 h 6367455"/>
                <a:gd name="connsiteX2939" fmla="*/ 3028448 w 6891715"/>
                <a:gd name="connsiteY2939" fmla="*/ 802890 h 6367455"/>
                <a:gd name="connsiteX2940" fmla="*/ 3016882 w 6891715"/>
                <a:gd name="connsiteY2940" fmla="*/ 795527 h 6367455"/>
                <a:gd name="connsiteX2941" fmla="*/ 3014633 w 6891715"/>
                <a:gd name="connsiteY2941" fmla="*/ 784643 h 6367455"/>
                <a:gd name="connsiteX2942" fmla="*/ 3028127 w 6891715"/>
                <a:gd name="connsiteY2942" fmla="*/ 766397 h 6367455"/>
                <a:gd name="connsiteX2943" fmla="*/ 3045477 w 6891715"/>
                <a:gd name="connsiteY2943" fmla="*/ 749431 h 6367455"/>
                <a:gd name="connsiteX2944" fmla="*/ 3065396 w 6891715"/>
                <a:gd name="connsiteY2944" fmla="*/ 743989 h 6367455"/>
                <a:gd name="connsiteX2945" fmla="*/ 3205129 w 6891715"/>
                <a:gd name="connsiteY2945" fmla="*/ 719138 h 6367455"/>
                <a:gd name="connsiteX2946" fmla="*/ 3203253 w 6891715"/>
                <a:gd name="connsiteY2946" fmla="*/ 736387 h 6367455"/>
                <a:gd name="connsiteX2947" fmla="*/ 3189807 w 6891715"/>
                <a:gd name="connsiteY2947" fmla="*/ 739776 h 6367455"/>
                <a:gd name="connsiteX2948" fmla="*/ 3184491 w 6891715"/>
                <a:gd name="connsiteY2948" fmla="*/ 726222 h 6367455"/>
                <a:gd name="connsiteX2949" fmla="*/ 3048002 w 6891715"/>
                <a:gd name="connsiteY2949" fmla="*/ 700087 h 6367455"/>
                <a:gd name="connsiteX2950" fmla="*/ 3055726 w 6891715"/>
                <a:gd name="connsiteY2950" fmla="*/ 703262 h 6367455"/>
                <a:gd name="connsiteX2951" fmla="*/ 3059084 w 6891715"/>
                <a:gd name="connsiteY2951" fmla="*/ 711517 h 6367455"/>
                <a:gd name="connsiteX2952" fmla="*/ 3057069 w 6891715"/>
                <a:gd name="connsiteY2952" fmla="*/ 725170 h 6367455"/>
                <a:gd name="connsiteX2953" fmla="*/ 3044980 w 6891715"/>
                <a:gd name="connsiteY2953" fmla="*/ 725487 h 6367455"/>
                <a:gd name="connsiteX2954" fmla="*/ 3041621 w 6891715"/>
                <a:gd name="connsiteY2954" fmla="*/ 709612 h 6367455"/>
                <a:gd name="connsiteX2955" fmla="*/ 3147591 w 6891715"/>
                <a:gd name="connsiteY2955" fmla="*/ 608011 h 6367455"/>
                <a:gd name="connsiteX2956" fmla="*/ 3157047 w 6891715"/>
                <a:gd name="connsiteY2956" fmla="*/ 609291 h 6367455"/>
                <a:gd name="connsiteX2957" fmla="*/ 3163667 w 6891715"/>
                <a:gd name="connsiteY2957" fmla="*/ 632651 h 6367455"/>
                <a:gd name="connsiteX2958" fmla="*/ 3154210 w 6891715"/>
                <a:gd name="connsiteY2958" fmla="*/ 648332 h 6367455"/>
                <a:gd name="connsiteX2959" fmla="*/ 3165873 w 6891715"/>
                <a:gd name="connsiteY2959" fmla="*/ 659212 h 6367455"/>
                <a:gd name="connsiteX2960" fmla="*/ 3165873 w 6891715"/>
                <a:gd name="connsiteY2960" fmla="*/ 666572 h 6367455"/>
                <a:gd name="connsiteX2961" fmla="*/ 3150428 w 6891715"/>
                <a:gd name="connsiteY2961" fmla="*/ 687053 h 6367455"/>
                <a:gd name="connsiteX2962" fmla="*/ 3152319 w 6891715"/>
                <a:gd name="connsiteY2962" fmla="*/ 699533 h 6367455"/>
                <a:gd name="connsiteX2963" fmla="*/ 3167134 w 6891715"/>
                <a:gd name="connsiteY2963" fmla="*/ 696333 h 6367455"/>
                <a:gd name="connsiteX2964" fmla="*/ 3173439 w 6891715"/>
                <a:gd name="connsiteY2964" fmla="*/ 675853 h 6367455"/>
                <a:gd name="connsiteX2965" fmla="*/ 3178482 w 6891715"/>
                <a:gd name="connsiteY2965" fmla="*/ 657932 h 6367455"/>
                <a:gd name="connsiteX2966" fmla="*/ 3193298 w 6891715"/>
                <a:gd name="connsiteY2966" fmla="*/ 651212 h 6367455"/>
                <a:gd name="connsiteX2967" fmla="*/ 3183211 w 6891715"/>
                <a:gd name="connsiteY2967" fmla="*/ 634571 h 6367455"/>
                <a:gd name="connsiteX2968" fmla="*/ 3192983 w 6891715"/>
                <a:gd name="connsiteY2968" fmla="*/ 621771 h 6367455"/>
                <a:gd name="connsiteX2969" fmla="*/ 3196765 w 6891715"/>
                <a:gd name="connsiteY2969" fmla="*/ 625611 h 6367455"/>
                <a:gd name="connsiteX2970" fmla="*/ 3199602 w 6891715"/>
                <a:gd name="connsiteY2970" fmla="*/ 629131 h 6367455"/>
                <a:gd name="connsiteX2971" fmla="*/ 3200548 w 6891715"/>
                <a:gd name="connsiteY2971" fmla="*/ 631051 h 6367455"/>
                <a:gd name="connsiteX2972" fmla="*/ 3201178 w 6891715"/>
                <a:gd name="connsiteY2972" fmla="*/ 632331 h 6367455"/>
                <a:gd name="connsiteX2973" fmla="*/ 3202124 w 6891715"/>
                <a:gd name="connsiteY2973" fmla="*/ 632971 h 6367455"/>
                <a:gd name="connsiteX2974" fmla="*/ 3203070 w 6891715"/>
                <a:gd name="connsiteY2974" fmla="*/ 633611 h 6367455"/>
                <a:gd name="connsiteX2975" fmla="*/ 3204015 w 6891715"/>
                <a:gd name="connsiteY2975" fmla="*/ 632971 h 6367455"/>
                <a:gd name="connsiteX2976" fmla="*/ 3205592 w 6891715"/>
                <a:gd name="connsiteY2976" fmla="*/ 632651 h 6367455"/>
                <a:gd name="connsiteX2977" fmla="*/ 3207483 w 6891715"/>
                <a:gd name="connsiteY2977" fmla="*/ 631691 h 6367455"/>
                <a:gd name="connsiteX2978" fmla="*/ 3208744 w 6891715"/>
                <a:gd name="connsiteY2978" fmla="*/ 631051 h 6367455"/>
                <a:gd name="connsiteX2979" fmla="*/ 3220092 w 6891715"/>
                <a:gd name="connsiteY2979" fmla="*/ 642572 h 6367455"/>
                <a:gd name="connsiteX2980" fmla="*/ 3225766 w 6891715"/>
                <a:gd name="connsiteY2980" fmla="*/ 654092 h 6367455"/>
                <a:gd name="connsiteX2981" fmla="*/ 3206852 w 6891715"/>
                <a:gd name="connsiteY2981" fmla="*/ 678093 h 6367455"/>
                <a:gd name="connsiteX2982" fmla="*/ 3205276 w 6891715"/>
                <a:gd name="connsiteY2982" fmla="*/ 700173 h 6367455"/>
                <a:gd name="connsiteX2983" fmla="*/ 3185102 w 6891715"/>
                <a:gd name="connsiteY2983" fmla="*/ 698253 h 6367455"/>
                <a:gd name="connsiteX2984" fmla="*/ 3181319 w 6891715"/>
                <a:gd name="connsiteY2984" fmla="*/ 716174 h 6367455"/>
                <a:gd name="connsiteX2985" fmla="*/ 3173754 w 6891715"/>
                <a:gd name="connsiteY2985" fmla="*/ 726734 h 6367455"/>
                <a:gd name="connsiteX2986" fmla="*/ 3184472 w 6891715"/>
                <a:gd name="connsiteY2986" fmla="*/ 743055 h 6367455"/>
                <a:gd name="connsiteX2987" fmla="*/ 3173754 w 6891715"/>
                <a:gd name="connsiteY2987" fmla="*/ 746255 h 6367455"/>
                <a:gd name="connsiteX2988" fmla="*/ 3160199 w 6891715"/>
                <a:gd name="connsiteY2988" fmla="*/ 738895 h 6367455"/>
                <a:gd name="connsiteX2989" fmla="*/ 3157047 w 6891715"/>
                <a:gd name="connsiteY2989" fmla="*/ 722894 h 6367455"/>
                <a:gd name="connsiteX2990" fmla="*/ 3154525 w 6891715"/>
                <a:gd name="connsiteY2990" fmla="*/ 730894 h 6367455"/>
                <a:gd name="connsiteX2991" fmla="*/ 3152949 w 6891715"/>
                <a:gd name="connsiteY2991" fmla="*/ 736974 h 6367455"/>
                <a:gd name="connsiteX2992" fmla="*/ 3152004 w 6891715"/>
                <a:gd name="connsiteY2992" fmla="*/ 739215 h 6367455"/>
                <a:gd name="connsiteX2993" fmla="*/ 3151688 w 6891715"/>
                <a:gd name="connsiteY2993" fmla="*/ 741135 h 6367455"/>
                <a:gd name="connsiteX2994" fmla="*/ 3151373 w 6891715"/>
                <a:gd name="connsiteY2994" fmla="*/ 743375 h 6367455"/>
                <a:gd name="connsiteX2995" fmla="*/ 3149482 w 6891715"/>
                <a:gd name="connsiteY2995" fmla="*/ 746895 h 6367455"/>
                <a:gd name="connsiteX2996" fmla="*/ 3144123 w 6891715"/>
                <a:gd name="connsiteY2996" fmla="*/ 756495 h 6367455"/>
                <a:gd name="connsiteX2997" fmla="*/ 3136243 w 6891715"/>
                <a:gd name="connsiteY2997" fmla="*/ 769935 h 6367455"/>
                <a:gd name="connsiteX2998" fmla="*/ 3126786 w 6891715"/>
                <a:gd name="connsiteY2998" fmla="*/ 760335 h 6367455"/>
                <a:gd name="connsiteX2999" fmla="*/ 3129623 w 6891715"/>
                <a:gd name="connsiteY2999" fmla="*/ 727694 h 6367455"/>
                <a:gd name="connsiteX3000" fmla="*/ 3116384 w 6891715"/>
                <a:gd name="connsiteY3000" fmla="*/ 740495 h 6367455"/>
                <a:gd name="connsiteX3001" fmla="*/ 3105036 w 6891715"/>
                <a:gd name="connsiteY3001" fmla="*/ 768975 h 6367455"/>
                <a:gd name="connsiteX3002" fmla="*/ 3097785 w 6891715"/>
                <a:gd name="connsiteY3002" fmla="*/ 767055 h 6367455"/>
                <a:gd name="connsiteX3003" fmla="*/ 3107873 w 6891715"/>
                <a:gd name="connsiteY3003" fmla="*/ 742415 h 6367455"/>
                <a:gd name="connsiteX3004" fmla="*/ 3096209 w 6891715"/>
                <a:gd name="connsiteY3004" fmla="*/ 740495 h 6367455"/>
                <a:gd name="connsiteX3005" fmla="*/ 3094003 w 6891715"/>
                <a:gd name="connsiteY3005" fmla="*/ 734094 h 6367455"/>
                <a:gd name="connsiteX3006" fmla="*/ 3107557 w 6891715"/>
                <a:gd name="connsiteY3006" fmla="*/ 727694 h 6367455"/>
                <a:gd name="connsiteX3007" fmla="*/ 3099992 w 6891715"/>
                <a:gd name="connsiteY3007" fmla="*/ 717134 h 6367455"/>
                <a:gd name="connsiteX3008" fmla="*/ 3127101 w 6891715"/>
                <a:gd name="connsiteY3008" fmla="*/ 687053 h 6367455"/>
                <a:gd name="connsiteX3009" fmla="*/ 3127101 w 6891715"/>
                <a:gd name="connsiteY3009" fmla="*/ 668172 h 6367455"/>
                <a:gd name="connsiteX3010" fmla="*/ 3135297 w 6891715"/>
                <a:gd name="connsiteY3010" fmla="*/ 656332 h 6367455"/>
                <a:gd name="connsiteX3011" fmla="*/ 3128992 w 6891715"/>
                <a:gd name="connsiteY3011" fmla="*/ 646732 h 6367455"/>
                <a:gd name="connsiteX3012" fmla="*/ 3086809 w 6891715"/>
                <a:gd name="connsiteY3012" fmla="*/ 601662 h 6367455"/>
                <a:gd name="connsiteX3013" fmla="*/ 3100900 w 6891715"/>
                <a:gd name="connsiteY3013" fmla="*/ 618490 h 6367455"/>
                <a:gd name="connsiteX3014" fmla="*/ 3095575 w 6891715"/>
                <a:gd name="connsiteY3014" fmla="*/ 628967 h 6367455"/>
                <a:gd name="connsiteX3015" fmla="*/ 3100274 w 6891715"/>
                <a:gd name="connsiteY3015" fmla="*/ 649287 h 6367455"/>
                <a:gd name="connsiteX3016" fmla="*/ 3095888 w 6891715"/>
                <a:gd name="connsiteY3016" fmla="*/ 658812 h 6367455"/>
                <a:gd name="connsiteX3017" fmla="*/ 3117816 w 6891715"/>
                <a:gd name="connsiteY3017" fmla="*/ 663575 h 6367455"/>
                <a:gd name="connsiteX3018" fmla="*/ 3107478 w 6891715"/>
                <a:gd name="connsiteY3018" fmla="*/ 680720 h 6367455"/>
                <a:gd name="connsiteX3019" fmla="*/ 3092755 w 6891715"/>
                <a:gd name="connsiteY3019" fmla="*/ 682625 h 6367455"/>
                <a:gd name="connsiteX3020" fmla="*/ 3067073 w 6891715"/>
                <a:gd name="connsiteY3020" fmla="*/ 700087 h 6367455"/>
                <a:gd name="connsiteX3021" fmla="*/ 3054544 w 6891715"/>
                <a:gd name="connsiteY3021" fmla="*/ 696912 h 6367455"/>
                <a:gd name="connsiteX3022" fmla="*/ 3082423 w 6891715"/>
                <a:gd name="connsiteY3022" fmla="*/ 661987 h 6367455"/>
                <a:gd name="connsiteX3023" fmla="*/ 3052351 w 6891715"/>
                <a:gd name="connsiteY3023" fmla="*/ 679767 h 6367455"/>
                <a:gd name="connsiteX3024" fmla="*/ 3042953 w 6891715"/>
                <a:gd name="connsiteY3024" fmla="*/ 679132 h 6367455"/>
                <a:gd name="connsiteX3025" fmla="*/ 3029170 w 6891715"/>
                <a:gd name="connsiteY3025" fmla="*/ 697230 h 6367455"/>
                <a:gd name="connsiteX3026" fmla="*/ 3024158 w 6891715"/>
                <a:gd name="connsiteY3026" fmla="*/ 683577 h 6367455"/>
                <a:gd name="connsiteX3027" fmla="*/ 3034495 w 6891715"/>
                <a:gd name="connsiteY3027" fmla="*/ 675957 h 6367455"/>
                <a:gd name="connsiteX3028" fmla="*/ 3031050 w 6891715"/>
                <a:gd name="connsiteY3028" fmla="*/ 662305 h 6367455"/>
                <a:gd name="connsiteX3029" fmla="*/ 3042640 w 6891715"/>
                <a:gd name="connsiteY3029" fmla="*/ 652780 h 6367455"/>
                <a:gd name="connsiteX3030" fmla="*/ 3057363 w 6891715"/>
                <a:gd name="connsiteY3030" fmla="*/ 649605 h 6367455"/>
                <a:gd name="connsiteX3031" fmla="*/ 3071460 w 6891715"/>
                <a:gd name="connsiteY3031" fmla="*/ 629285 h 6367455"/>
                <a:gd name="connsiteX3032" fmla="*/ 3083990 w 6891715"/>
                <a:gd name="connsiteY3032" fmla="*/ 628332 h 6367455"/>
                <a:gd name="connsiteX3033" fmla="*/ 3079917 w 6891715"/>
                <a:gd name="connsiteY3033" fmla="*/ 611187 h 6367455"/>
                <a:gd name="connsiteX3034" fmla="*/ 3198778 w 6891715"/>
                <a:gd name="connsiteY3034" fmla="*/ 596901 h 6367455"/>
                <a:gd name="connsiteX3035" fmla="*/ 3208960 w 6891715"/>
                <a:gd name="connsiteY3035" fmla="*/ 597864 h 6367455"/>
                <a:gd name="connsiteX3036" fmla="*/ 3214215 w 6891715"/>
                <a:gd name="connsiteY3036" fmla="*/ 603322 h 6367455"/>
                <a:gd name="connsiteX3037" fmla="*/ 3219798 w 6891715"/>
                <a:gd name="connsiteY3037" fmla="*/ 601074 h 6367455"/>
                <a:gd name="connsiteX3038" fmla="*/ 3227353 w 6891715"/>
                <a:gd name="connsiteY3038" fmla="*/ 611349 h 6367455"/>
                <a:gd name="connsiteX3039" fmla="*/ 3217828 w 6891715"/>
                <a:gd name="connsiteY3039" fmla="*/ 625476 h 6367455"/>
                <a:gd name="connsiteX3040" fmla="*/ 3201405 w 6891715"/>
                <a:gd name="connsiteY3040" fmla="*/ 609743 h 6367455"/>
                <a:gd name="connsiteX3041" fmla="*/ 3164907 w 6891715"/>
                <a:gd name="connsiteY3041" fmla="*/ 504825 h 6367455"/>
                <a:gd name="connsiteX3042" fmla="*/ 3188311 w 6891715"/>
                <a:gd name="connsiteY3042" fmla="*/ 509905 h 6367455"/>
                <a:gd name="connsiteX3043" fmla="*/ 3190841 w 6891715"/>
                <a:gd name="connsiteY3043" fmla="*/ 523558 h 6367455"/>
                <a:gd name="connsiteX3044" fmla="*/ 3182302 w 6891715"/>
                <a:gd name="connsiteY3044" fmla="*/ 535305 h 6367455"/>
                <a:gd name="connsiteX3045" fmla="*/ 3184516 w 6891715"/>
                <a:gd name="connsiteY3045" fmla="*/ 554355 h 6367455"/>
                <a:gd name="connsiteX3046" fmla="*/ 3172181 w 6891715"/>
                <a:gd name="connsiteY3046" fmla="*/ 566103 h 6367455"/>
                <a:gd name="connsiteX3047" fmla="*/ 3164591 w 6891715"/>
                <a:gd name="connsiteY3047" fmla="*/ 582930 h 6367455"/>
                <a:gd name="connsiteX3048" fmla="*/ 3136444 w 6891715"/>
                <a:gd name="connsiteY3048" fmla="*/ 592455 h 6367455"/>
                <a:gd name="connsiteX3049" fmla="*/ 3124110 w 6891715"/>
                <a:gd name="connsiteY3049" fmla="*/ 622300 h 6367455"/>
                <a:gd name="connsiteX3050" fmla="*/ 3119998 w 6891715"/>
                <a:gd name="connsiteY3050" fmla="*/ 619125 h 6367455"/>
                <a:gd name="connsiteX3051" fmla="*/ 3120631 w 6891715"/>
                <a:gd name="connsiteY3051" fmla="*/ 611823 h 6367455"/>
                <a:gd name="connsiteX3052" fmla="*/ 3109878 w 6891715"/>
                <a:gd name="connsiteY3052" fmla="*/ 602615 h 6367455"/>
                <a:gd name="connsiteX3053" fmla="*/ 3132965 w 6891715"/>
                <a:gd name="connsiteY3053" fmla="*/ 578803 h 6367455"/>
                <a:gd name="connsiteX3054" fmla="*/ 3136127 w 6891715"/>
                <a:gd name="connsiteY3054" fmla="*/ 555943 h 6367455"/>
                <a:gd name="connsiteX3055" fmla="*/ 3151941 w 6891715"/>
                <a:gd name="connsiteY3055" fmla="*/ 553403 h 6367455"/>
                <a:gd name="connsiteX3056" fmla="*/ 3155736 w 6891715"/>
                <a:gd name="connsiteY3056" fmla="*/ 542925 h 6367455"/>
                <a:gd name="connsiteX3057" fmla="*/ 3151624 w 6891715"/>
                <a:gd name="connsiteY3057" fmla="*/ 531495 h 6367455"/>
                <a:gd name="connsiteX3058" fmla="*/ 3157950 w 6891715"/>
                <a:gd name="connsiteY3058" fmla="*/ 523875 h 6367455"/>
                <a:gd name="connsiteX3059" fmla="*/ 4364771 w 6891715"/>
                <a:gd name="connsiteY3059" fmla="*/ 471424 h 6367455"/>
                <a:gd name="connsiteX3060" fmla="*/ 4352063 w 6891715"/>
                <a:gd name="connsiteY3060" fmla="*/ 473328 h 6367455"/>
                <a:gd name="connsiteX3061" fmla="*/ 4349204 w 6891715"/>
                <a:gd name="connsiteY3061" fmla="*/ 492370 h 6367455"/>
                <a:gd name="connsiteX3062" fmla="*/ 4353334 w 6891715"/>
                <a:gd name="connsiteY3062" fmla="*/ 505065 h 6367455"/>
                <a:gd name="connsiteX3063" fmla="*/ 4345709 w 6891715"/>
                <a:gd name="connsiteY3063" fmla="*/ 514269 h 6367455"/>
                <a:gd name="connsiteX3064" fmla="*/ 4338402 w 6891715"/>
                <a:gd name="connsiteY3064" fmla="*/ 505383 h 6367455"/>
                <a:gd name="connsiteX3065" fmla="*/ 4341579 w 6891715"/>
                <a:gd name="connsiteY3065" fmla="*/ 493005 h 6367455"/>
                <a:gd name="connsiteX3066" fmla="*/ 4337131 w 6891715"/>
                <a:gd name="connsiteY3066" fmla="*/ 479358 h 6367455"/>
                <a:gd name="connsiteX3067" fmla="*/ 4322835 w 6891715"/>
                <a:gd name="connsiteY3067" fmla="*/ 489514 h 6367455"/>
                <a:gd name="connsiteX3068" fmla="*/ 4315210 w 6891715"/>
                <a:gd name="connsiteY3068" fmla="*/ 501892 h 6367455"/>
                <a:gd name="connsiteX3069" fmla="*/ 4319976 w 6891715"/>
                <a:gd name="connsiteY3069" fmla="*/ 515538 h 6367455"/>
                <a:gd name="connsiteX3070" fmla="*/ 4326647 w 6891715"/>
                <a:gd name="connsiteY3070" fmla="*/ 515538 h 6367455"/>
                <a:gd name="connsiteX3071" fmla="*/ 4334590 w 6891715"/>
                <a:gd name="connsiteY3071" fmla="*/ 522203 h 6367455"/>
                <a:gd name="connsiteX3072" fmla="*/ 4333319 w 6891715"/>
                <a:gd name="connsiteY3072" fmla="*/ 536167 h 6367455"/>
                <a:gd name="connsiteX3073" fmla="*/ 4321882 w 6891715"/>
                <a:gd name="connsiteY3073" fmla="*/ 530455 h 6367455"/>
                <a:gd name="connsiteX3074" fmla="*/ 4315210 w 6891715"/>
                <a:gd name="connsiteY3074" fmla="*/ 539658 h 6367455"/>
                <a:gd name="connsiteX3075" fmla="*/ 4297419 w 6891715"/>
                <a:gd name="connsiteY3075" fmla="*/ 537119 h 6367455"/>
                <a:gd name="connsiteX3076" fmla="*/ 4292971 w 6891715"/>
                <a:gd name="connsiteY3076" fmla="*/ 550766 h 6367455"/>
                <a:gd name="connsiteX3077" fmla="*/ 4282805 w 6891715"/>
                <a:gd name="connsiteY3077" fmla="*/ 553940 h 6367455"/>
                <a:gd name="connsiteX3078" fmla="*/ 4274862 w 6891715"/>
                <a:gd name="connsiteY3078" fmla="*/ 552353 h 6367455"/>
                <a:gd name="connsiteX3079" fmla="*/ 4260566 w 6891715"/>
                <a:gd name="connsiteY3079" fmla="*/ 563778 h 6367455"/>
                <a:gd name="connsiteX3080" fmla="*/ 4263425 w 6891715"/>
                <a:gd name="connsiteY3080" fmla="*/ 579647 h 6367455"/>
                <a:gd name="connsiteX3081" fmla="*/ 4256754 w 6891715"/>
                <a:gd name="connsiteY3081" fmla="*/ 585677 h 6367455"/>
                <a:gd name="connsiteX3082" fmla="*/ 4246270 w 6891715"/>
                <a:gd name="connsiteY3082" fmla="*/ 586312 h 6367455"/>
                <a:gd name="connsiteX3083" fmla="*/ 4233244 w 6891715"/>
                <a:gd name="connsiteY3083" fmla="*/ 586946 h 6367455"/>
                <a:gd name="connsiteX3084" fmla="*/ 4227843 w 6891715"/>
                <a:gd name="connsiteY3084" fmla="*/ 601863 h 6367455"/>
                <a:gd name="connsiteX3085" fmla="*/ 4232926 w 6891715"/>
                <a:gd name="connsiteY3085" fmla="*/ 608210 h 6367455"/>
                <a:gd name="connsiteX3086" fmla="*/ 4241504 w 6891715"/>
                <a:gd name="connsiteY3086" fmla="*/ 605036 h 6367455"/>
                <a:gd name="connsiteX3087" fmla="*/ 4247858 w 6891715"/>
                <a:gd name="connsiteY3087" fmla="*/ 609797 h 6367455"/>
                <a:gd name="connsiteX3088" fmla="*/ 4239280 w 6891715"/>
                <a:gd name="connsiteY3088" fmla="*/ 612653 h 6367455"/>
                <a:gd name="connsiteX3089" fmla="*/ 4244363 w 6891715"/>
                <a:gd name="connsiteY3089" fmla="*/ 622174 h 6367455"/>
                <a:gd name="connsiteX3090" fmla="*/ 4254530 w 6891715"/>
                <a:gd name="connsiteY3090" fmla="*/ 624396 h 6367455"/>
                <a:gd name="connsiteX3091" fmla="*/ 4259295 w 6891715"/>
                <a:gd name="connsiteY3091" fmla="*/ 613288 h 6367455"/>
                <a:gd name="connsiteX3092" fmla="*/ 4260248 w 6891715"/>
                <a:gd name="connsiteY3092" fmla="*/ 619635 h 6367455"/>
                <a:gd name="connsiteX3093" fmla="*/ 4269462 w 6891715"/>
                <a:gd name="connsiteY3093" fmla="*/ 628204 h 6367455"/>
                <a:gd name="connsiteX3094" fmla="*/ 4263108 w 6891715"/>
                <a:gd name="connsiteY3094" fmla="*/ 631378 h 6367455"/>
                <a:gd name="connsiteX3095" fmla="*/ 4252624 w 6891715"/>
                <a:gd name="connsiteY3095" fmla="*/ 629791 h 6367455"/>
                <a:gd name="connsiteX3096" fmla="*/ 4260566 w 6891715"/>
                <a:gd name="connsiteY3096" fmla="*/ 643755 h 6367455"/>
                <a:gd name="connsiteX3097" fmla="*/ 4275180 w 6891715"/>
                <a:gd name="connsiteY3097" fmla="*/ 653594 h 6367455"/>
                <a:gd name="connsiteX3098" fmla="*/ 4289477 w 6891715"/>
                <a:gd name="connsiteY3098" fmla="*/ 646612 h 6367455"/>
                <a:gd name="connsiteX3099" fmla="*/ 4287570 w 6891715"/>
                <a:gd name="connsiteY3099" fmla="*/ 633599 h 6367455"/>
                <a:gd name="connsiteX3100" fmla="*/ 4297101 w 6891715"/>
                <a:gd name="connsiteY3100" fmla="*/ 628839 h 6367455"/>
                <a:gd name="connsiteX3101" fmla="*/ 4302185 w 6891715"/>
                <a:gd name="connsiteY3101" fmla="*/ 638360 h 6367455"/>
                <a:gd name="connsiteX3102" fmla="*/ 4312669 w 6891715"/>
                <a:gd name="connsiteY3102" fmla="*/ 637725 h 6367455"/>
                <a:gd name="connsiteX3103" fmla="*/ 4312033 w 6891715"/>
                <a:gd name="connsiteY3103" fmla="*/ 628204 h 6367455"/>
                <a:gd name="connsiteX3104" fmla="*/ 4308221 w 6891715"/>
                <a:gd name="connsiteY3104" fmla="*/ 616462 h 6367455"/>
                <a:gd name="connsiteX3105" fmla="*/ 4317752 w 6891715"/>
                <a:gd name="connsiteY3105" fmla="*/ 615827 h 6367455"/>
                <a:gd name="connsiteX3106" fmla="*/ 4332048 w 6891715"/>
                <a:gd name="connsiteY3106" fmla="*/ 624396 h 6367455"/>
                <a:gd name="connsiteX3107" fmla="*/ 4339673 w 6891715"/>
                <a:gd name="connsiteY3107" fmla="*/ 624396 h 6367455"/>
                <a:gd name="connsiteX3108" fmla="*/ 4339547 w 6891715"/>
                <a:gd name="connsiteY3108" fmla="*/ 624461 h 6367455"/>
                <a:gd name="connsiteX3109" fmla="*/ 4339882 w 6891715"/>
                <a:gd name="connsiteY3109" fmla="*/ 624461 h 6367455"/>
                <a:gd name="connsiteX3110" fmla="*/ 4340199 w 6891715"/>
                <a:gd name="connsiteY3110" fmla="*/ 623826 h 6367455"/>
                <a:gd name="connsiteX3111" fmla="*/ 4341172 w 6891715"/>
                <a:gd name="connsiteY3111" fmla="*/ 623340 h 6367455"/>
                <a:gd name="connsiteX3112" fmla="*/ 4347298 w 6891715"/>
                <a:gd name="connsiteY3112" fmla="*/ 612018 h 6367455"/>
                <a:gd name="connsiteX3113" fmla="*/ 4332366 w 6891715"/>
                <a:gd name="connsiteY3113" fmla="*/ 604402 h 6367455"/>
                <a:gd name="connsiteX3114" fmla="*/ 4328236 w 6891715"/>
                <a:gd name="connsiteY3114" fmla="*/ 605354 h 6367455"/>
                <a:gd name="connsiteX3115" fmla="*/ 4317434 w 6891715"/>
                <a:gd name="connsiteY3115" fmla="*/ 588216 h 6367455"/>
                <a:gd name="connsiteX3116" fmla="*/ 4329189 w 6891715"/>
                <a:gd name="connsiteY3116" fmla="*/ 567587 h 6367455"/>
                <a:gd name="connsiteX3117" fmla="*/ 4344121 w 6891715"/>
                <a:gd name="connsiteY3117" fmla="*/ 564731 h 6367455"/>
                <a:gd name="connsiteX3118" fmla="*/ 4350793 w 6891715"/>
                <a:gd name="connsiteY3118" fmla="*/ 555210 h 6367455"/>
                <a:gd name="connsiteX3119" fmla="*/ 4348886 w 6891715"/>
                <a:gd name="connsiteY3119" fmla="*/ 549814 h 6367455"/>
                <a:gd name="connsiteX3120" fmla="*/ 4361912 w 6891715"/>
                <a:gd name="connsiteY3120" fmla="*/ 539976 h 6367455"/>
                <a:gd name="connsiteX3121" fmla="*/ 4359053 w 6891715"/>
                <a:gd name="connsiteY3121" fmla="*/ 525059 h 6367455"/>
                <a:gd name="connsiteX3122" fmla="*/ 4355876 w 6891715"/>
                <a:gd name="connsiteY3122" fmla="*/ 522838 h 6367455"/>
                <a:gd name="connsiteX3123" fmla="*/ 4355240 w 6891715"/>
                <a:gd name="connsiteY3123" fmla="*/ 513634 h 6367455"/>
                <a:gd name="connsiteX3124" fmla="*/ 4380021 w 6891715"/>
                <a:gd name="connsiteY3124" fmla="*/ 502526 h 6367455"/>
                <a:gd name="connsiteX3125" fmla="*/ 4384151 w 6891715"/>
                <a:gd name="connsiteY3125" fmla="*/ 488879 h 6367455"/>
                <a:gd name="connsiteX3126" fmla="*/ 4380339 w 6891715"/>
                <a:gd name="connsiteY3126" fmla="*/ 476185 h 6367455"/>
                <a:gd name="connsiteX3127" fmla="*/ 4369537 w 6891715"/>
                <a:gd name="connsiteY3127" fmla="*/ 489514 h 6367455"/>
                <a:gd name="connsiteX3128" fmla="*/ 4360959 w 6891715"/>
                <a:gd name="connsiteY3128" fmla="*/ 501892 h 6367455"/>
                <a:gd name="connsiteX3129" fmla="*/ 4359053 w 6891715"/>
                <a:gd name="connsiteY3129" fmla="*/ 486023 h 6367455"/>
                <a:gd name="connsiteX3130" fmla="*/ 4366360 w 6891715"/>
                <a:gd name="connsiteY3130" fmla="*/ 478724 h 6367455"/>
                <a:gd name="connsiteX3131" fmla="*/ 3304349 w 6891715"/>
                <a:gd name="connsiteY3131" fmla="*/ 431801 h 6367455"/>
                <a:gd name="connsiteX3132" fmla="*/ 3318916 w 6891715"/>
                <a:gd name="connsiteY3132" fmla="*/ 437795 h 6367455"/>
                <a:gd name="connsiteX3133" fmla="*/ 3327783 w 6891715"/>
                <a:gd name="connsiteY3133" fmla="*/ 453570 h 6367455"/>
                <a:gd name="connsiteX3134" fmla="*/ 3334751 w 6891715"/>
                <a:gd name="connsiteY3134" fmla="*/ 432432 h 6367455"/>
                <a:gd name="connsiteX3135" fmla="*/ 3344568 w 6891715"/>
                <a:gd name="connsiteY3135" fmla="*/ 440950 h 6367455"/>
                <a:gd name="connsiteX3136" fmla="*/ 3340451 w 6891715"/>
                <a:gd name="connsiteY3136" fmla="*/ 462719 h 6367455"/>
                <a:gd name="connsiteX3137" fmla="*/ 3344885 w 6891715"/>
                <a:gd name="connsiteY3137" fmla="*/ 472183 h 6367455"/>
                <a:gd name="connsiteX3138" fmla="*/ 3354069 w 6891715"/>
                <a:gd name="connsiteY3138" fmla="*/ 456409 h 6367455"/>
                <a:gd name="connsiteX3139" fmla="*/ 3367053 w 6891715"/>
                <a:gd name="connsiteY3139" fmla="*/ 470290 h 6367455"/>
                <a:gd name="connsiteX3140" fmla="*/ 3355335 w 6891715"/>
                <a:gd name="connsiteY3140" fmla="*/ 475338 h 6367455"/>
                <a:gd name="connsiteX3141" fmla="*/ 3360719 w 6891715"/>
                <a:gd name="connsiteY3141" fmla="*/ 488904 h 6367455"/>
                <a:gd name="connsiteX3142" fmla="*/ 3347101 w 6891715"/>
                <a:gd name="connsiteY3142" fmla="*/ 510988 h 6367455"/>
                <a:gd name="connsiteX3143" fmla="*/ 3346151 w 6891715"/>
                <a:gd name="connsiteY3143" fmla="*/ 529917 h 6367455"/>
                <a:gd name="connsiteX3144" fmla="*/ 3358185 w 6891715"/>
                <a:gd name="connsiteY3144" fmla="*/ 549477 h 6367455"/>
                <a:gd name="connsiteX3145" fmla="*/ 3320183 w 6891715"/>
                <a:gd name="connsiteY3145" fmla="*/ 551055 h 6367455"/>
                <a:gd name="connsiteX3146" fmla="*/ 3317016 w 6891715"/>
                <a:gd name="connsiteY3146" fmla="*/ 534649 h 6367455"/>
                <a:gd name="connsiteX3147" fmla="*/ 3296748 w 6891715"/>
                <a:gd name="connsiteY3147" fmla="*/ 556733 h 6367455"/>
                <a:gd name="connsiteX3148" fmla="*/ 3274897 w 6891715"/>
                <a:gd name="connsiteY3148" fmla="*/ 555471 h 6367455"/>
                <a:gd name="connsiteX3149" fmla="*/ 3256845 w 6891715"/>
                <a:gd name="connsiteY3149" fmla="*/ 581026 h 6367455"/>
                <a:gd name="connsiteX3150" fmla="*/ 3243228 w 6891715"/>
                <a:gd name="connsiteY3150" fmla="*/ 566513 h 6367455"/>
                <a:gd name="connsiteX3151" fmla="*/ 3249562 w 6891715"/>
                <a:gd name="connsiteY3151" fmla="*/ 556102 h 6367455"/>
                <a:gd name="connsiteX3152" fmla="*/ 3270780 w 6891715"/>
                <a:gd name="connsiteY3152" fmla="*/ 552317 h 6367455"/>
                <a:gd name="connsiteX3153" fmla="*/ 3271413 w 6891715"/>
                <a:gd name="connsiteY3153" fmla="*/ 539066 h 6367455"/>
                <a:gd name="connsiteX3154" fmla="*/ 3255579 w 6891715"/>
                <a:gd name="connsiteY3154" fmla="*/ 533703 h 6367455"/>
                <a:gd name="connsiteX3155" fmla="*/ 3252412 w 6891715"/>
                <a:gd name="connsiteY3155" fmla="*/ 523292 h 6367455"/>
                <a:gd name="connsiteX3156" fmla="*/ 3267296 w 6891715"/>
                <a:gd name="connsiteY3156" fmla="*/ 516036 h 6367455"/>
                <a:gd name="connsiteX3157" fmla="*/ 3250828 w 6891715"/>
                <a:gd name="connsiteY3157" fmla="*/ 500261 h 6367455"/>
                <a:gd name="connsiteX3158" fmla="*/ 3264763 w 6891715"/>
                <a:gd name="connsiteY3158" fmla="*/ 481332 h 6367455"/>
                <a:gd name="connsiteX3159" fmla="*/ 3300548 w 6891715"/>
                <a:gd name="connsiteY3159" fmla="*/ 488588 h 6367455"/>
                <a:gd name="connsiteX3160" fmla="*/ 3308782 w 6891715"/>
                <a:gd name="connsiteY3160" fmla="*/ 480070 h 6367455"/>
                <a:gd name="connsiteX3161" fmla="*/ 3286614 w 6891715"/>
                <a:gd name="connsiteY3161" fmla="*/ 469975 h 6367455"/>
                <a:gd name="connsiteX3162" fmla="*/ 3288831 w 6891715"/>
                <a:gd name="connsiteY3162" fmla="*/ 456093 h 6367455"/>
                <a:gd name="connsiteX3163" fmla="*/ 3310999 w 6891715"/>
                <a:gd name="connsiteY3163" fmla="*/ 462088 h 6367455"/>
                <a:gd name="connsiteX3164" fmla="*/ 3435951 w 6891715"/>
                <a:gd name="connsiteY3164" fmla="*/ 361951 h 6367455"/>
                <a:gd name="connsiteX3165" fmla="*/ 3459129 w 6891715"/>
                <a:gd name="connsiteY3165" fmla="*/ 379352 h 6367455"/>
                <a:gd name="connsiteX3166" fmla="*/ 3458494 w 6891715"/>
                <a:gd name="connsiteY3166" fmla="*/ 393274 h 6367455"/>
                <a:gd name="connsiteX3167" fmla="*/ 3438491 w 6891715"/>
                <a:gd name="connsiteY3167" fmla="*/ 404980 h 6367455"/>
                <a:gd name="connsiteX3168" fmla="*/ 3440714 w 6891715"/>
                <a:gd name="connsiteY3168" fmla="*/ 424913 h 6367455"/>
                <a:gd name="connsiteX3169" fmla="*/ 3394358 w 6891715"/>
                <a:gd name="connsiteY3169" fmla="*/ 452439 h 6367455"/>
                <a:gd name="connsiteX3170" fmla="*/ 3382928 w 6891715"/>
                <a:gd name="connsiteY3170" fmla="*/ 442314 h 6367455"/>
                <a:gd name="connsiteX3171" fmla="*/ 3371816 w 6891715"/>
                <a:gd name="connsiteY3171" fmla="*/ 427444 h 6367455"/>
                <a:gd name="connsiteX3172" fmla="*/ 3393088 w 6891715"/>
                <a:gd name="connsiteY3172" fmla="*/ 427444 h 6367455"/>
                <a:gd name="connsiteX3173" fmla="*/ 3385468 w 6891715"/>
                <a:gd name="connsiteY3173" fmla="*/ 404031 h 6367455"/>
                <a:gd name="connsiteX3174" fmla="*/ 3411821 w 6891715"/>
                <a:gd name="connsiteY3174" fmla="*/ 400867 h 6367455"/>
                <a:gd name="connsiteX3175" fmla="*/ 3418171 w 6891715"/>
                <a:gd name="connsiteY3175" fmla="*/ 384098 h 6367455"/>
                <a:gd name="connsiteX3176" fmla="*/ 3424521 w 6891715"/>
                <a:gd name="connsiteY3176" fmla="*/ 395805 h 6367455"/>
                <a:gd name="connsiteX3177" fmla="*/ 3429919 w 6891715"/>
                <a:gd name="connsiteY3177" fmla="*/ 395488 h 6367455"/>
                <a:gd name="connsiteX3178" fmla="*/ 3424521 w 6891715"/>
                <a:gd name="connsiteY3178" fmla="*/ 373657 h 6367455"/>
                <a:gd name="connsiteX3179" fmla="*/ 3528661 w 6891715"/>
                <a:gd name="connsiteY3179" fmla="*/ 334961 h 6367455"/>
                <a:gd name="connsiteX3180" fmla="*/ 3536916 w 6891715"/>
                <a:gd name="connsiteY3180" fmla="*/ 337252 h 6367455"/>
                <a:gd name="connsiteX3181" fmla="*/ 3529613 w 6891715"/>
                <a:gd name="connsiteY3181" fmla="*/ 364093 h 6367455"/>
                <a:gd name="connsiteX3182" fmla="*/ 3509928 w 6891715"/>
                <a:gd name="connsiteY3182" fmla="*/ 366711 h 6367455"/>
                <a:gd name="connsiteX3183" fmla="*/ 3505166 w 6891715"/>
                <a:gd name="connsiteY3183" fmla="*/ 354600 h 6367455"/>
                <a:gd name="connsiteX3184" fmla="*/ 3523263 w 6891715"/>
                <a:gd name="connsiteY3184" fmla="*/ 347072 h 6367455"/>
                <a:gd name="connsiteX3185" fmla="*/ 4276189 w 6891715"/>
                <a:gd name="connsiteY3185" fmla="*/ 308170 h 6367455"/>
                <a:gd name="connsiteX3186" fmla="*/ 4271925 w 6891715"/>
                <a:gd name="connsiteY3186" fmla="*/ 310848 h 6367455"/>
                <a:gd name="connsiteX3187" fmla="*/ 4272040 w 6891715"/>
                <a:gd name="connsiteY3187" fmla="*/ 311192 h 6367455"/>
                <a:gd name="connsiteX3188" fmla="*/ 3488655 w 6891715"/>
                <a:gd name="connsiteY3188" fmla="*/ 279400 h 6367455"/>
                <a:gd name="connsiteX3189" fmla="*/ 3501355 w 6891715"/>
                <a:gd name="connsiteY3189" fmla="*/ 287882 h 6367455"/>
                <a:gd name="connsiteX3190" fmla="*/ 3495958 w 6891715"/>
                <a:gd name="connsiteY3190" fmla="*/ 298248 h 6367455"/>
                <a:gd name="connsiteX3191" fmla="*/ 3498180 w 6891715"/>
                <a:gd name="connsiteY3191" fmla="*/ 309557 h 6367455"/>
                <a:gd name="connsiteX3192" fmla="*/ 3516278 w 6891715"/>
                <a:gd name="connsiteY3192" fmla="*/ 322123 h 6367455"/>
                <a:gd name="connsiteX3193" fmla="*/ 3497545 w 6891715"/>
                <a:gd name="connsiteY3193" fmla="*/ 345054 h 6367455"/>
                <a:gd name="connsiteX3194" fmla="*/ 3490560 w 6891715"/>
                <a:gd name="connsiteY3194" fmla="*/ 364845 h 6367455"/>
                <a:gd name="connsiteX3195" fmla="*/ 3473415 w 6891715"/>
                <a:gd name="connsiteY3195" fmla="*/ 368300 h 6367455"/>
                <a:gd name="connsiteX3196" fmla="*/ 3448015 w 6891715"/>
                <a:gd name="connsiteY3196" fmla="*/ 342541 h 6367455"/>
                <a:gd name="connsiteX3197" fmla="*/ 3445475 w 6891715"/>
                <a:gd name="connsiteY3197" fmla="*/ 316468 h 6367455"/>
                <a:gd name="connsiteX3198" fmla="*/ 3433728 w 6891715"/>
                <a:gd name="connsiteY3198" fmla="*/ 314269 h 6367455"/>
                <a:gd name="connsiteX3199" fmla="*/ 3433728 w 6891715"/>
                <a:gd name="connsiteY3199" fmla="*/ 302960 h 6367455"/>
                <a:gd name="connsiteX3200" fmla="*/ 3438808 w 6891715"/>
                <a:gd name="connsiteY3200" fmla="*/ 289138 h 6367455"/>
                <a:gd name="connsiteX3201" fmla="*/ 3454683 w 6891715"/>
                <a:gd name="connsiteY3201" fmla="*/ 296678 h 6367455"/>
                <a:gd name="connsiteX3202" fmla="*/ 3479130 w 6891715"/>
                <a:gd name="connsiteY3202" fmla="*/ 296364 h 6367455"/>
                <a:gd name="connsiteX3203" fmla="*/ 3466748 w 6891715"/>
                <a:gd name="connsiteY3203" fmla="*/ 317096 h 6367455"/>
                <a:gd name="connsiteX3204" fmla="*/ 3478495 w 6891715"/>
                <a:gd name="connsiteY3204" fmla="*/ 340028 h 6367455"/>
                <a:gd name="connsiteX3205" fmla="*/ 3478495 w 6891715"/>
                <a:gd name="connsiteY3205" fmla="*/ 328719 h 6367455"/>
                <a:gd name="connsiteX3206" fmla="*/ 3494053 w 6891715"/>
                <a:gd name="connsiteY3206" fmla="*/ 309557 h 6367455"/>
                <a:gd name="connsiteX3207" fmla="*/ 3621053 w 6891715"/>
                <a:gd name="connsiteY3207" fmla="*/ 250824 h 6367455"/>
                <a:gd name="connsiteX3208" fmla="*/ 3633753 w 6891715"/>
                <a:gd name="connsiteY3208" fmla="*/ 259353 h 6367455"/>
                <a:gd name="connsiteX3209" fmla="*/ 3618195 w 6891715"/>
                <a:gd name="connsiteY3209" fmla="*/ 280201 h 6367455"/>
                <a:gd name="connsiteX3210" fmla="*/ 3627720 w 6891715"/>
                <a:gd name="connsiteY3210" fmla="*/ 304208 h 6367455"/>
                <a:gd name="connsiteX3211" fmla="*/ 3615973 w 6891715"/>
                <a:gd name="connsiteY3211" fmla="*/ 312737 h 6367455"/>
                <a:gd name="connsiteX3212" fmla="*/ 3601050 w 6891715"/>
                <a:gd name="connsiteY3212" fmla="*/ 303577 h 6367455"/>
                <a:gd name="connsiteX3213" fmla="*/ 3603273 w 6891715"/>
                <a:gd name="connsiteY3213" fmla="*/ 292837 h 6367455"/>
                <a:gd name="connsiteX3214" fmla="*/ 3595653 w 6891715"/>
                <a:gd name="connsiteY3214" fmla="*/ 274199 h 6367455"/>
                <a:gd name="connsiteX3215" fmla="*/ 3604860 w 6891715"/>
                <a:gd name="connsiteY3215" fmla="*/ 268830 h 6367455"/>
                <a:gd name="connsiteX3216" fmla="*/ 3610258 w 6891715"/>
                <a:gd name="connsiteY3216" fmla="*/ 258405 h 6367455"/>
                <a:gd name="connsiteX3217" fmla="*/ 3463697 w 6891715"/>
                <a:gd name="connsiteY3217" fmla="*/ 247649 h 6367455"/>
                <a:gd name="connsiteX3218" fmla="*/ 3468654 w 6891715"/>
                <a:gd name="connsiteY3218" fmla="*/ 252812 h 6367455"/>
                <a:gd name="connsiteX3219" fmla="*/ 3466904 w 6891715"/>
                <a:gd name="connsiteY3219" fmla="*/ 273140 h 6367455"/>
                <a:gd name="connsiteX3220" fmla="*/ 3463988 w 6891715"/>
                <a:gd name="connsiteY3220" fmla="*/ 287337 h 6367455"/>
                <a:gd name="connsiteX3221" fmla="*/ 3454366 w 6891715"/>
                <a:gd name="connsiteY3221" fmla="*/ 273140 h 6367455"/>
                <a:gd name="connsiteX3222" fmla="*/ 3514243 w 6891715"/>
                <a:gd name="connsiteY3222" fmla="*/ 244475 h 6367455"/>
                <a:gd name="connsiteX3223" fmla="*/ 3523940 w 6891715"/>
                <a:gd name="connsiteY3223" fmla="*/ 256388 h 6367455"/>
                <a:gd name="connsiteX3224" fmla="*/ 3525232 w 6891715"/>
                <a:gd name="connsiteY3224" fmla="*/ 268946 h 6367455"/>
                <a:gd name="connsiteX3225" fmla="*/ 3543655 w 6891715"/>
                <a:gd name="connsiteY3225" fmla="*/ 271200 h 6367455"/>
                <a:gd name="connsiteX3226" fmla="*/ 3546887 w 6891715"/>
                <a:gd name="connsiteY3226" fmla="*/ 284080 h 6367455"/>
                <a:gd name="connsiteX3227" fmla="*/ 3557553 w 6891715"/>
                <a:gd name="connsiteY3227" fmla="*/ 287944 h 6367455"/>
                <a:gd name="connsiteX3228" fmla="*/ 3554644 w 6891715"/>
                <a:gd name="connsiteY3228" fmla="*/ 304044 h 6367455"/>
                <a:gd name="connsiteX3229" fmla="*/ 3540746 w 6891715"/>
                <a:gd name="connsiteY3229" fmla="*/ 312737 h 6367455"/>
                <a:gd name="connsiteX3230" fmla="*/ 3524586 w 6891715"/>
                <a:gd name="connsiteY3230" fmla="*/ 294706 h 6367455"/>
                <a:gd name="connsiteX3231" fmla="*/ 3514890 w 6891715"/>
                <a:gd name="connsiteY3231" fmla="*/ 285046 h 6367455"/>
                <a:gd name="connsiteX3232" fmla="*/ 3517476 w 6891715"/>
                <a:gd name="connsiteY3232" fmla="*/ 269268 h 6367455"/>
                <a:gd name="connsiteX3233" fmla="*/ 3503578 w 6891715"/>
                <a:gd name="connsiteY3233" fmla="*/ 253168 h 6367455"/>
                <a:gd name="connsiteX3234" fmla="*/ 3570253 w 6891715"/>
                <a:gd name="connsiteY3234" fmla="*/ 234949 h 6367455"/>
                <a:gd name="connsiteX3235" fmla="*/ 3579778 w 6891715"/>
                <a:gd name="connsiteY3235" fmla="*/ 251203 h 6367455"/>
                <a:gd name="connsiteX3236" fmla="*/ 3571205 w 6891715"/>
                <a:gd name="connsiteY3236" fmla="*/ 257174 h 6367455"/>
                <a:gd name="connsiteX3237" fmla="*/ 3563903 w 6891715"/>
                <a:gd name="connsiteY3237" fmla="*/ 249213 h 6367455"/>
                <a:gd name="connsiteX3238" fmla="*/ 3564855 w 6891715"/>
                <a:gd name="connsiteY3238" fmla="*/ 239261 h 6367455"/>
                <a:gd name="connsiteX3239" fmla="*/ 3805219 w 6891715"/>
                <a:gd name="connsiteY3239" fmla="*/ 211137 h 6367455"/>
                <a:gd name="connsiteX3240" fmla="*/ 3835518 w 6891715"/>
                <a:gd name="connsiteY3240" fmla="*/ 224790 h 6367455"/>
                <a:gd name="connsiteX3241" fmla="*/ 3846478 w 6891715"/>
                <a:gd name="connsiteY3241" fmla="*/ 244792 h 6367455"/>
                <a:gd name="connsiteX3242" fmla="*/ 3843254 w 6891715"/>
                <a:gd name="connsiteY3242" fmla="*/ 252412 h 6367455"/>
                <a:gd name="connsiteX3243" fmla="*/ 3818435 w 6891715"/>
                <a:gd name="connsiteY3243" fmla="*/ 250190 h 6367455"/>
                <a:gd name="connsiteX3244" fmla="*/ 3782978 w 6891715"/>
                <a:gd name="connsiteY3244" fmla="*/ 229552 h 6367455"/>
                <a:gd name="connsiteX3245" fmla="*/ 3716499 w 6891715"/>
                <a:gd name="connsiteY3245" fmla="*/ 206375 h 6367455"/>
                <a:gd name="connsiteX3246" fmla="*/ 3732178 w 6891715"/>
                <a:gd name="connsiteY3246" fmla="*/ 217487 h 6367455"/>
                <a:gd name="connsiteX3247" fmla="*/ 3721516 w 6891715"/>
                <a:gd name="connsiteY3247" fmla="*/ 233363 h 6367455"/>
                <a:gd name="connsiteX3248" fmla="*/ 3706778 w 6891715"/>
                <a:gd name="connsiteY3248" fmla="*/ 208280 h 6367455"/>
                <a:gd name="connsiteX3249" fmla="*/ 3892555 w 6891715"/>
                <a:gd name="connsiteY3249" fmla="*/ 152400 h 6367455"/>
                <a:gd name="connsiteX3250" fmla="*/ 3891607 w 6891715"/>
                <a:gd name="connsiteY3250" fmla="*/ 170764 h 6367455"/>
                <a:gd name="connsiteX3251" fmla="*/ 3900454 w 6891715"/>
                <a:gd name="connsiteY3251" fmla="*/ 183652 h 6367455"/>
                <a:gd name="connsiteX3252" fmla="*/ 3893187 w 6891715"/>
                <a:gd name="connsiteY3252" fmla="*/ 195573 h 6367455"/>
                <a:gd name="connsiteX3253" fmla="*/ 3880232 w 6891715"/>
                <a:gd name="connsiteY3253" fmla="*/ 211682 h 6367455"/>
                <a:gd name="connsiteX3254" fmla="*/ 3858431 w 6891715"/>
                <a:gd name="connsiteY3254" fmla="*/ 239713 h 6367455"/>
                <a:gd name="connsiteX3255" fmla="*/ 3847056 w 6891715"/>
                <a:gd name="connsiteY3255" fmla="*/ 236491 h 6367455"/>
                <a:gd name="connsiteX3256" fmla="*/ 3847056 w 6891715"/>
                <a:gd name="connsiteY3256" fmla="*/ 209749 h 6367455"/>
                <a:gd name="connsiteX3257" fmla="*/ 3835366 w 6891715"/>
                <a:gd name="connsiteY3257" fmla="*/ 197184 h 6367455"/>
                <a:gd name="connsiteX3258" fmla="*/ 3845477 w 6891715"/>
                <a:gd name="connsiteY3258" fmla="*/ 175597 h 6367455"/>
                <a:gd name="connsiteX3259" fmla="*/ 3859379 w 6891715"/>
                <a:gd name="connsiteY3259" fmla="*/ 186230 h 6367455"/>
                <a:gd name="connsiteX3260" fmla="*/ 3862538 w 6891715"/>
                <a:gd name="connsiteY3260" fmla="*/ 172376 h 6367455"/>
                <a:gd name="connsiteX3261" fmla="*/ 3883076 w 6891715"/>
                <a:gd name="connsiteY3261" fmla="*/ 158199 h 6367455"/>
                <a:gd name="connsiteX3262" fmla="*/ 3911566 w 6891715"/>
                <a:gd name="connsiteY3262" fmla="*/ 117476 h 6367455"/>
                <a:gd name="connsiteX3263" fmla="*/ 3927580 w 6891715"/>
                <a:gd name="connsiteY3263" fmla="*/ 122238 h 6367455"/>
                <a:gd name="connsiteX3264" fmla="*/ 3940141 w 6891715"/>
                <a:gd name="connsiteY3264" fmla="*/ 148591 h 6367455"/>
                <a:gd name="connsiteX3265" fmla="*/ 3932918 w 6891715"/>
                <a:gd name="connsiteY3265" fmla="*/ 162243 h 6367455"/>
                <a:gd name="connsiteX3266" fmla="*/ 3918474 w 6891715"/>
                <a:gd name="connsiteY3266" fmla="*/ 169864 h 6367455"/>
                <a:gd name="connsiteX3267" fmla="*/ 3912822 w 6891715"/>
                <a:gd name="connsiteY3267" fmla="*/ 142558 h 6367455"/>
                <a:gd name="connsiteX3268" fmla="*/ 3911566 w 6891715"/>
                <a:gd name="connsiteY3268" fmla="*/ 117476 h 6367455"/>
                <a:gd name="connsiteX3269" fmla="*/ 3882623 w 6891715"/>
                <a:gd name="connsiteY3269" fmla="*/ 82550 h 6367455"/>
                <a:gd name="connsiteX3270" fmla="*/ 3889341 w 6891715"/>
                <a:gd name="connsiteY3270" fmla="*/ 101343 h 6367455"/>
                <a:gd name="connsiteX3271" fmla="*/ 3872388 w 6891715"/>
                <a:gd name="connsiteY3271" fmla="*/ 111216 h 6367455"/>
                <a:gd name="connsiteX3272" fmla="*/ 3852236 w 6891715"/>
                <a:gd name="connsiteY3272" fmla="*/ 124912 h 6367455"/>
                <a:gd name="connsiteX3273" fmla="*/ 3842640 w 6891715"/>
                <a:gd name="connsiteY3273" fmla="*/ 147527 h 6367455"/>
                <a:gd name="connsiteX3274" fmla="*/ 3811932 w 6891715"/>
                <a:gd name="connsiteY3274" fmla="*/ 167593 h 6367455"/>
                <a:gd name="connsiteX3275" fmla="*/ 3800417 w 6891715"/>
                <a:gd name="connsiteY3275" fmla="*/ 182563 h 6367455"/>
                <a:gd name="connsiteX3276" fmla="*/ 3792740 w 6891715"/>
                <a:gd name="connsiteY3276" fmla="*/ 163771 h 6367455"/>
                <a:gd name="connsiteX3277" fmla="*/ 3782184 w 6891715"/>
                <a:gd name="connsiteY3277" fmla="*/ 174282 h 6367455"/>
                <a:gd name="connsiteX3278" fmla="*/ 3762352 w 6891715"/>
                <a:gd name="connsiteY3278" fmla="*/ 178741 h 6367455"/>
                <a:gd name="connsiteX3279" fmla="*/ 3763951 w 6891715"/>
                <a:gd name="connsiteY3279" fmla="*/ 163771 h 6367455"/>
                <a:gd name="connsiteX3280" fmla="*/ 3760753 w 6891715"/>
                <a:gd name="connsiteY3280" fmla="*/ 144979 h 6367455"/>
                <a:gd name="connsiteX3281" fmla="*/ 3783783 w 6891715"/>
                <a:gd name="connsiteY3281" fmla="*/ 138290 h 6367455"/>
                <a:gd name="connsiteX3282" fmla="*/ 3794659 w 6891715"/>
                <a:gd name="connsiteY3282" fmla="*/ 121409 h 6367455"/>
                <a:gd name="connsiteX3283" fmla="*/ 3808413 w 6891715"/>
                <a:gd name="connsiteY3283" fmla="*/ 128735 h 6367455"/>
                <a:gd name="connsiteX3284" fmla="*/ 3806494 w 6891715"/>
                <a:gd name="connsiteY3284" fmla="*/ 142431 h 6367455"/>
                <a:gd name="connsiteX3285" fmla="*/ 3826646 w 6891715"/>
                <a:gd name="connsiteY3285" fmla="*/ 134468 h 6367455"/>
                <a:gd name="connsiteX3286" fmla="*/ 3823447 w 6891715"/>
                <a:gd name="connsiteY3286" fmla="*/ 118861 h 6367455"/>
                <a:gd name="connsiteX3287" fmla="*/ 3858313 w 6891715"/>
                <a:gd name="connsiteY3287" fmla="*/ 100706 h 6367455"/>
                <a:gd name="connsiteX3288" fmla="*/ 3867909 w 6891715"/>
                <a:gd name="connsiteY3288" fmla="*/ 104846 h 6367455"/>
                <a:gd name="connsiteX3289" fmla="*/ 3873987 w 6891715"/>
                <a:gd name="connsiteY3289" fmla="*/ 88921 h 6367455"/>
                <a:gd name="connsiteX3290" fmla="*/ 3954178 w 6891715"/>
                <a:gd name="connsiteY3290" fmla="*/ 46037 h 6367455"/>
                <a:gd name="connsiteX3291" fmla="*/ 3965541 w 6891715"/>
                <a:gd name="connsiteY3291" fmla="*/ 53654 h 6367455"/>
                <a:gd name="connsiteX3292" fmla="*/ 3964204 w 6891715"/>
                <a:gd name="connsiteY3292" fmla="*/ 74067 h 6367455"/>
                <a:gd name="connsiteX3293" fmla="*/ 3953175 w 6891715"/>
                <a:gd name="connsiteY3293" fmla="*/ 76200 h 6367455"/>
                <a:gd name="connsiteX3294" fmla="*/ 3955514 w 6891715"/>
                <a:gd name="connsiteY3294" fmla="*/ 67974 h 6367455"/>
                <a:gd name="connsiteX3295" fmla="*/ 3946491 w 6891715"/>
                <a:gd name="connsiteY3295" fmla="*/ 64318 h 6367455"/>
                <a:gd name="connsiteX3296" fmla="*/ 4240178 w 6891715"/>
                <a:gd name="connsiteY3296" fmla="*/ 42862 h 6367455"/>
                <a:gd name="connsiteX3297" fmla="*/ 4253469 w 6891715"/>
                <a:gd name="connsiteY3297" fmla="*/ 43488 h 6367455"/>
                <a:gd name="connsiteX3298" fmla="*/ 4254466 w 6891715"/>
                <a:gd name="connsiteY3298" fmla="*/ 63500 h 6367455"/>
                <a:gd name="connsiteX3299" fmla="*/ 4283567 w 6891715"/>
                <a:gd name="connsiteY3299" fmla="*/ 2124 h 6367455"/>
                <a:gd name="connsiteX3300" fmla="*/ 4289750 w 6891715"/>
                <a:gd name="connsiteY3300" fmla="*/ 3880 h 6367455"/>
                <a:gd name="connsiteX3301" fmla="*/ 4307921 w 6891715"/>
                <a:gd name="connsiteY3301" fmla="*/ 26351 h 6367455"/>
                <a:gd name="connsiteX3302" fmla="*/ 4311095 w 6891715"/>
                <a:gd name="connsiteY3302" fmla="*/ 16826 h 6367455"/>
                <a:gd name="connsiteX3303" fmla="*/ 4314150 w 6891715"/>
                <a:gd name="connsiteY3303" fmla="*/ 10809 h 6367455"/>
                <a:gd name="connsiteX3304" fmla="*/ 4334458 w 6891715"/>
                <a:gd name="connsiteY3304" fmla="*/ 16576 h 6367455"/>
                <a:gd name="connsiteX3305" fmla="*/ 4344797 w 6891715"/>
                <a:gd name="connsiteY3305" fmla="*/ 20074 h 6367455"/>
                <a:gd name="connsiteX3306" fmla="*/ 4331090 w 6891715"/>
                <a:gd name="connsiteY3306" fmla="*/ 40956 h 6367455"/>
                <a:gd name="connsiteX3307" fmla="*/ 4363145 w 6891715"/>
                <a:gd name="connsiteY3307" fmla="*/ 29208 h 6367455"/>
                <a:gd name="connsiteX3308" fmla="*/ 4366319 w 6891715"/>
                <a:gd name="connsiteY3308" fmla="*/ 54291 h 6367455"/>
                <a:gd name="connsiteX3309" fmla="*/ 4331407 w 6891715"/>
                <a:gd name="connsiteY3309" fmla="*/ 89533 h 6367455"/>
                <a:gd name="connsiteX3310" fmla="*/ 4304430 w 6891715"/>
                <a:gd name="connsiteY3310" fmla="*/ 84453 h 6367455"/>
                <a:gd name="connsiteX3311" fmla="*/ 4322203 w 6891715"/>
                <a:gd name="connsiteY3311" fmla="*/ 103186 h 6367455"/>
                <a:gd name="connsiteX3312" fmla="*/ 4318077 w 6891715"/>
                <a:gd name="connsiteY3312" fmla="*/ 112711 h 6367455"/>
                <a:gd name="connsiteX3313" fmla="*/ 4296178 w 6891715"/>
                <a:gd name="connsiteY3313" fmla="*/ 128586 h 6367455"/>
                <a:gd name="connsiteX3314" fmla="*/ 4289830 w 6891715"/>
                <a:gd name="connsiteY3314" fmla="*/ 141603 h 6367455"/>
                <a:gd name="connsiteX3315" fmla="*/ 4330772 w 6891715"/>
                <a:gd name="connsiteY3315" fmla="*/ 120331 h 6367455"/>
                <a:gd name="connsiteX3316" fmla="*/ 4344737 w 6891715"/>
                <a:gd name="connsiteY3316" fmla="*/ 116838 h 6367455"/>
                <a:gd name="connsiteX3317" fmla="*/ 4334263 w 6891715"/>
                <a:gd name="connsiteY3317" fmla="*/ 162241 h 6367455"/>
                <a:gd name="connsiteX3318" fmla="*/ 4311412 w 6891715"/>
                <a:gd name="connsiteY3318" fmla="*/ 184466 h 6367455"/>
                <a:gd name="connsiteX3319" fmla="*/ 4315538 w 6891715"/>
                <a:gd name="connsiteY3319" fmla="*/ 192086 h 6367455"/>
                <a:gd name="connsiteX3320" fmla="*/ 4331407 w 6891715"/>
                <a:gd name="connsiteY3320" fmla="*/ 180338 h 6367455"/>
                <a:gd name="connsiteX3321" fmla="*/ 4337755 w 6891715"/>
                <a:gd name="connsiteY3321" fmla="*/ 183196 h 6367455"/>
                <a:gd name="connsiteX3322" fmla="*/ 4336168 w 6891715"/>
                <a:gd name="connsiteY3322" fmla="*/ 219391 h 6367455"/>
                <a:gd name="connsiteX3323" fmla="*/ 4318712 w 6891715"/>
                <a:gd name="connsiteY3323" fmla="*/ 285748 h 6367455"/>
                <a:gd name="connsiteX3324" fmla="*/ 4278405 w 6891715"/>
                <a:gd name="connsiteY3324" fmla="*/ 298766 h 6367455"/>
                <a:gd name="connsiteX3325" fmla="*/ 4304430 w 6891715"/>
                <a:gd name="connsiteY3325" fmla="*/ 295591 h 6367455"/>
                <a:gd name="connsiteX3326" fmla="*/ 4326329 w 6891715"/>
                <a:gd name="connsiteY3326" fmla="*/ 288606 h 6367455"/>
                <a:gd name="connsiteX3327" fmla="*/ 4333946 w 6891715"/>
                <a:gd name="connsiteY3327" fmla="*/ 251458 h 6367455"/>
                <a:gd name="connsiteX3328" fmla="*/ 4359654 w 6891715"/>
                <a:gd name="connsiteY3328" fmla="*/ 182561 h 6367455"/>
                <a:gd name="connsiteX3329" fmla="*/ 4377109 w 6891715"/>
                <a:gd name="connsiteY3329" fmla="*/ 186053 h 6367455"/>
                <a:gd name="connsiteX3330" fmla="*/ 4357749 w 6891715"/>
                <a:gd name="connsiteY3330" fmla="*/ 157796 h 6367455"/>
                <a:gd name="connsiteX3331" fmla="*/ 4379331 w 6891715"/>
                <a:gd name="connsiteY3331" fmla="*/ 98741 h 6367455"/>
                <a:gd name="connsiteX3332" fmla="*/ 4394248 w 6891715"/>
                <a:gd name="connsiteY3332" fmla="*/ 92391 h 6367455"/>
                <a:gd name="connsiteX3333" fmla="*/ 4394883 w 6891715"/>
                <a:gd name="connsiteY3333" fmla="*/ 62546 h 6367455"/>
                <a:gd name="connsiteX3334" fmla="*/ 4419321 w 6891715"/>
                <a:gd name="connsiteY3334" fmla="*/ 81278 h 6367455"/>
                <a:gd name="connsiteX3335" fmla="*/ 4435189 w 6891715"/>
                <a:gd name="connsiteY3335" fmla="*/ 79056 h 6367455"/>
                <a:gd name="connsiteX3336" fmla="*/ 4449154 w 6891715"/>
                <a:gd name="connsiteY3336" fmla="*/ 100011 h 6367455"/>
                <a:gd name="connsiteX3337" fmla="*/ 4437729 w 6891715"/>
                <a:gd name="connsiteY3337" fmla="*/ 117156 h 6367455"/>
                <a:gd name="connsiteX3338" fmla="*/ 4451376 w 6891715"/>
                <a:gd name="connsiteY3338" fmla="*/ 126681 h 6367455"/>
                <a:gd name="connsiteX3339" fmla="*/ 4458675 w 6891715"/>
                <a:gd name="connsiteY3339" fmla="*/ 120013 h 6367455"/>
                <a:gd name="connsiteX3340" fmla="*/ 4482161 w 6891715"/>
                <a:gd name="connsiteY3340" fmla="*/ 111441 h 6367455"/>
                <a:gd name="connsiteX3341" fmla="*/ 4488509 w 6891715"/>
                <a:gd name="connsiteY3341" fmla="*/ 142873 h 6367455"/>
                <a:gd name="connsiteX3342" fmla="*/ 4505647 w 6891715"/>
                <a:gd name="connsiteY3342" fmla="*/ 127951 h 6367455"/>
                <a:gd name="connsiteX3343" fmla="*/ 4506282 w 6891715"/>
                <a:gd name="connsiteY3343" fmla="*/ 111123 h 6367455"/>
                <a:gd name="connsiteX3344" fmla="*/ 4521516 w 6891715"/>
                <a:gd name="connsiteY3344" fmla="*/ 136523 h 6367455"/>
                <a:gd name="connsiteX3345" fmla="*/ 4540559 w 6891715"/>
                <a:gd name="connsiteY3345" fmla="*/ 139381 h 6367455"/>
                <a:gd name="connsiteX3346" fmla="*/ 4539607 w 6891715"/>
                <a:gd name="connsiteY3346" fmla="*/ 149858 h 6367455"/>
                <a:gd name="connsiteX3347" fmla="*/ 4514217 w 6891715"/>
                <a:gd name="connsiteY3347" fmla="*/ 161606 h 6367455"/>
                <a:gd name="connsiteX3348" fmla="*/ 4529133 w 6891715"/>
                <a:gd name="connsiteY3348" fmla="*/ 173353 h 6367455"/>
                <a:gd name="connsiteX3349" fmla="*/ 4551032 w 6891715"/>
                <a:gd name="connsiteY3349" fmla="*/ 160336 h 6367455"/>
                <a:gd name="connsiteX3350" fmla="*/ 4578644 w 6891715"/>
                <a:gd name="connsiteY3350" fmla="*/ 163511 h 6367455"/>
                <a:gd name="connsiteX3351" fmla="*/ 4584357 w 6891715"/>
                <a:gd name="connsiteY3351" fmla="*/ 186371 h 6367455"/>
                <a:gd name="connsiteX3352" fmla="*/ 4600226 w 6891715"/>
                <a:gd name="connsiteY3352" fmla="*/ 183196 h 6367455"/>
                <a:gd name="connsiteX3353" fmla="*/ 4606891 w 6891715"/>
                <a:gd name="connsiteY3353" fmla="*/ 226376 h 6367455"/>
                <a:gd name="connsiteX3354" fmla="*/ 4574201 w 6891715"/>
                <a:gd name="connsiteY3354" fmla="*/ 233678 h 6367455"/>
                <a:gd name="connsiteX3355" fmla="*/ 4536116 w 6891715"/>
                <a:gd name="connsiteY3355" fmla="*/ 270826 h 6367455"/>
                <a:gd name="connsiteX3356" fmla="*/ 4517390 w 6891715"/>
                <a:gd name="connsiteY3356" fmla="*/ 274318 h 6367455"/>
                <a:gd name="connsiteX3357" fmla="*/ 4494222 w 6891715"/>
                <a:gd name="connsiteY3357" fmla="*/ 287336 h 6367455"/>
                <a:gd name="connsiteX3358" fmla="*/ 4451693 w 6891715"/>
                <a:gd name="connsiteY3358" fmla="*/ 276223 h 6367455"/>
                <a:gd name="connsiteX3359" fmla="*/ 4412656 w 6891715"/>
                <a:gd name="connsiteY3359" fmla="*/ 272413 h 6367455"/>
                <a:gd name="connsiteX3360" fmla="*/ 4376475 w 6891715"/>
                <a:gd name="connsiteY3360" fmla="*/ 260031 h 6367455"/>
                <a:gd name="connsiteX3361" fmla="*/ 4383140 w 6891715"/>
                <a:gd name="connsiteY3361" fmla="*/ 276541 h 6367455"/>
                <a:gd name="connsiteX3362" fmla="*/ 4374570 w 6891715"/>
                <a:gd name="connsiteY3362" fmla="*/ 288288 h 6367455"/>
                <a:gd name="connsiteX3363" fmla="*/ 4402182 w 6891715"/>
                <a:gd name="connsiteY3363" fmla="*/ 287336 h 6367455"/>
                <a:gd name="connsiteX3364" fmla="*/ 4435189 w 6891715"/>
                <a:gd name="connsiteY3364" fmla="*/ 298131 h 6367455"/>
                <a:gd name="connsiteX3365" fmla="*/ 4464706 w 6891715"/>
                <a:gd name="connsiteY3365" fmla="*/ 321308 h 6367455"/>
                <a:gd name="connsiteX3366" fmla="*/ 4459945 w 6891715"/>
                <a:gd name="connsiteY3366" fmla="*/ 338135 h 6367455"/>
                <a:gd name="connsiteX3367" fmla="*/ 4498665 w 6891715"/>
                <a:gd name="connsiteY3367" fmla="*/ 340040 h 6367455"/>
                <a:gd name="connsiteX3368" fmla="*/ 4507552 w 6891715"/>
                <a:gd name="connsiteY3368" fmla="*/ 363853 h 6367455"/>
                <a:gd name="connsiteX3369" fmla="*/ 4491048 w 6891715"/>
                <a:gd name="connsiteY3369" fmla="*/ 379728 h 6367455"/>
                <a:gd name="connsiteX3370" fmla="*/ 4511043 w 6891715"/>
                <a:gd name="connsiteY3370" fmla="*/ 395920 h 6367455"/>
                <a:gd name="connsiteX3371" fmla="*/ 4513582 w 6891715"/>
                <a:gd name="connsiteY3371" fmla="*/ 424178 h 6367455"/>
                <a:gd name="connsiteX3372" fmla="*/ 4502474 w 6891715"/>
                <a:gd name="connsiteY3372" fmla="*/ 461325 h 6367455"/>
                <a:gd name="connsiteX3373" fmla="*/ 4444711 w 6891715"/>
                <a:gd name="connsiteY3373" fmla="*/ 494345 h 6367455"/>
                <a:gd name="connsiteX3374" fmla="*/ 4432650 w 6891715"/>
                <a:gd name="connsiteY3374" fmla="*/ 482915 h 6367455"/>
                <a:gd name="connsiteX3375" fmla="*/ 4441220 w 6891715"/>
                <a:gd name="connsiteY3375" fmla="*/ 501648 h 6367455"/>
                <a:gd name="connsiteX3376" fmla="*/ 4435824 w 6891715"/>
                <a:gd name="connsiteY3376" fmla="*/ 513078 h 6367455"/>
                <a:gd name="connsiteX3377" fmla="*/ 4445346 w 6891715"/>
                <a:gd name="connsiteY3377" fmla="*/ 501330 h 6367455"/>
                <a:gd name="connsiteX3378" fmla="*/ 4506917 w 6891715"/>
                <a:gd name="connsiteY3378" fmla="*/ 470533 h 6367455"/>
                <a:gd name="connsiteX3379" fmla="*/ 4524373 w 6891715"/>
                <a:gd name="connsiteY3379" fmla="*/ 436560 h 6367455"/>
                <a:gd name="connsiteX3380" fmla="*/ 4529133 w 6891715"/>
                <a:gd name="connsiteY3380" fmla="*/ 400683 h 6367455"/>
                <a:gd name="connsiteX3381" fmla="*/ 4549445 w 6891715"/>
                <a:gd name="connsiteY3381" fmla="*/ 412113 h 6367455"/>
                <a:gd name="connsiteX3382" fmla="*/ 4552302 w 6891715"/>
                <a:gd name="connsiteY3382" fmla="*/ 390205 h 6367455"/>
                <a:gd name="connsiteX3383" fmla="*/ 4541511 w 6891715"/>
                <a:gd name="connsiteY3383" fmla="*/ 379410 h 6367455"/>
                <a:gd name="connsiteX3384" fmla="*/ 4532942 w 6891715"/>
                <a:gd name="connsiteY3384" fmla="*/ 380680 h 6367455"/>
                <a:gd name="connsiteX3385" fmla="*/ 4534211 w 6891715"/>
                <a:gd name="connsiteY3385" fmla="*/ 355598 h 6367455"/>
                <a:gd name="connsiteX3386" fmla="*/ 4555476 w 6891715"/>
                <a:gd name="connsiteY3386" fmla="*/ 379410 h 6367455"/>
                <a:gd name="connsiteX3387" fmla="*/ 4577692 w 6891715"/>
                <a:gd name="connsiteY3387" fmla="*/ 375918 h 6367455"/>
                <a:gd name="connsiteX3388" fmla="*/ 4584992 w 6891715"/>
                <a:gd name="connsiteY3388" fmla="*/ 388618 h 6367455"/>
                <a:gd name="connsiteX3389" fmla="*/ 4585033 w 6891715"/>
                <a:gd name="connsiteY3389" fmla="*/ 388603 h 6367455"/>
                <a:gd name="connsiteX3390" fmla="*/ 4609485 w 6891715"/>
                <a:gd name="connsiteY3390" fmla="*/ 386381 h 6367455"/>
                <a:gd name="connsiteX3391" fmla="*/ 4641240 w 6891715"/>
                <a:gd name="connsiteY3391" fmla="*/ 393364 h 6367455"/>
                <a:gd name="connsiteX3392" fmla="*/ 4647591 w 6891715"/>
                <a:gd name="connsiteY3392" fmla="*/ 411458 h 6367455"/>
                <a:gd name="connsiteX3393" fmla="*/ 4631078 w 6891715"/>
                <a:gd name="connsiteY3393" fmla="*/ 429235 h 6367455"/>
                <a:gd name="connsiteX3394" fmla="*/ 4635207 w 6891715"/>
                <a:gd name="connsiteY3394" fmla="*/ 434631 h 6367455"/>
                <a:gd name="connsiteX3395" fmla="*/ 4660611 w 6891715"/>
                <a:gd name="connsiteY3395" fmla="*/ 409871 h 6367455"/>
                <a:gd name="connsiteX3396" fmla="*/ 4681570 w 6891715"/>
                <a:gd name="connsiteY3396" fmla="*/ 407649 h 6367455"/>
                <a:gd name="connsiteX3397" fmla="*/ 4669820 w 6891715"/>
                <a:gd name="connsiteY3397" fmla="*/ 397173 h 6367455"/>
                <a:gd name="connsiteX3398" fmla="*/ 4676171 w 6891715"/>
                <a:gd name="connsiteY3398" fmla="*/ 367969 h 6367455"/>
                <a:gd name="connsiteX3399" fmla="*/ 4692049 w 6891715"/>
                <a:gd name="connsiteY3399" fmla="*/ 374000 h 6367455"/>
                <a:gd name="connsiteX3400" fmla="*/ 4702211 w 6891715"/>
                <a:gd name="connsiteY3400" fmla="*/ 354002 h 6367455"/>
                <a:gd name="connsiteX3401" fmla="*/ 4694907 w 6891715"/>
                <a:gd name="connsiteY3401" fmla="*/ 338130 h 6367455"/>
                <a:gd name="connsiteX3402" fmla="*/ 4696495 w 6891715"/>
                <a:gd name="connsiteY3402" fmla="*/ 325432 h 6367455"/>
                <a:gd name="connsiteX3403" fmla="*/ 4741270 w 6891715"/>
                <a:gd name="connsiteY3403" fmla="*/ 344161 h 6367455"/>
                <a:gd name="connsiteX3404" fmla="*/ 4764769 w 6891715"/>
                <a:gd name="connsiteY3404" fmla="*/ 374318 h 6367455"/>
                <a:gd name="connsiteX3405" fmla="*/ 4780646 w 6891715"/>
                <a:gd name="connsiteY3405" fmla="*/ 374318 h 6367455"/>
                <a:gd name="connsiteX3406" fmla="*/ 4789220 w 6891715"/>
                <a:gd name="connsiteY3406" fmla="*/ 387968 h 6367455"/>
                <a:gd name="connsiteX3407" fmla="*/ 4804145 w 6891715"/>
                <a:gd name="connsiteY3407" fmla="*/ 387650 h 6367455"/>
                <a:gd name="connsiteX3408" fmla="*/ 4778106 w 6891715"/>
                <a:gd name="connsiteY3408" fmla="*/ 430187 h 6367455"/>
                <a:gd name="connsiteX3409" fmla="*/ 4739999 w 6891715"/>
                <a:gd name="connsiteY3409" fmla="*/ 424156 h 6367455"/>
                <a:gd name="connsiteX3410" fmla="*/ 4711102 w 6891715"/>
                <a:gd name="connsiteY3410" fmla="*/ 399078 h 6367455"/>
                <a:gd name="connsiteX3411" fmla="*/ 4693319 w 6891715"/>
                <a:gd name="connsiteY3411" fmla="*/ 422251 h 6367455"/>
                <a:gd name="connsiteX3412" fmla="*/ 4699670 w 6891715"/>
                <a:gd name="connsiteY3412" fmla="*/ 444472 h 6367455"/>
                <a:gd name="connsiteX3413" fmla="*/ 4717771 w 6891715"/>
                <a:gd name="connsiteY3413" fmla="*/ 429870 h 6367455"/>
                <a:gd name="connsiteX3414" fmla="*/ 4725392 w 6891715"/>
                <a:gd name="connsiteY3414" fmla="*/ 440028 h 6367455"/>
                <a:gd name="connsiteX3415" fmla="*/ 4739047 w 6891715"/>
                <a:gd name="connsiteY3415" fmla="*/ 444155 h 6367455"/>
                <a:gd name="connsiteX3416" fmla="*/ 4718088 w 6891715"/>
                <a:gd name="connsiteY3416" fmla="*/ 463201 h 6367455"/>
                <a:gd name="connsiteX3417" fmla="*/ 4727615 w 6891715"/>
                <a:gd name="connsiteY3417" fmla="*/ 474629 h 6367455"/>
                <a:gd name="connsiteX3418" fmla="*/ 4751749 w 6891715"/>
                <a:gd name="connsiteY3418" fmla="*/ 458757 h 6367455"/>
                <a:gd name="connsiteX3419" fmla="*/ 4799700 w 6891715"/>
                <a:gd name="connsiteY3419" fmla="*/ 462566 h 6367455"/>
                <a:gd name="connsiteX3420" fmla="*/ 4782869 w 6891715"/>
                <a:gd name="connsiteY3420" fmla="*/ 493358 h 6367455"/>
                <a:gd name="connsiteX3421" fmla="*/ 4787315 w 6891715"/>
                <a:gd name="connsiteY3421" fmla="*/ 502564 h 6367455"/>
                <a:gd name="connsiteX3422" fmla="*/ 4815577 w 6891715"/>
                <a:gd name="connsiteY3422" fmla="*/ 474946 h 6367455"/>
                <a:gd name="connsiteX3423" fmla="*/ 4817800 w 6891715"/>
                <a:gd name="connsiteY3423" fmla="*/ 502564 h 6367455"/>
                <a:gd name="connsiteX3424" fmla="*/ 4839076 w 6891715"/>
                <a:gd name="connsiteY3424" fmla="*/ 525420 h 6367455"/>
                <a:gd name="connsiteX3425" fmla="*/ 4829867 w 6891715"/>
                <a:gd name="connsiteY3425" fmla="*/ 551767 h 6367455"/>
                <a:gd name="connsiteX3426" fmla="*/ 4808591 w 6891715"/>
                <a:gd name="connsiteY3426" fmla="*/ 559386 h 6367455"/>
                <a:gd name="connsiteX3427" fmla="*/ 4796207 w 6891715"/>
                <a:gd name="connsiteY3427" fmla="*/ 572401 h 6367455"/>
                <a:gd name="connsiteX3428" fmla="*/ 4795571 w 6891715"/>
                <a:gd name="connsiteY3428" fmla="*/ 616525 h 6367455"/>
                <a:gd name="connsiteX3429" fmla="*/ 4770485 w 6891715"/>
                <a:gd name="connsiteY3429" fmla="*/ 639698 h 6367455"/>
                <a:gd name="connsiteX3430" fmla="*/ 4779059 w 6891715"/>
                <a:gd name="connsiteY3430" fmla="*/ 656523 h 6367455"/>
                <a:gd name="connsiteX3431" fmla="*/ 4802240 w 6891715"/>
                <a:gd name="connsiteY3431" fmla="*/ 643825 h 6367455"/>
                <a:gd name="connsiteX3432" fmla="*/ 4812402 w 6891715"/>
                <a:gd name="connsiteY3432" fmla="*/ 577162 h 6367455"/>
                <a:gd name="connsiteX3433" fmla="*/ 4848920 w 6891715"/>
                <a:gd name="connsiteY3433" fmla="*/ 563512 h 6367455"/>
                <a:gd name="connsiteX3434" fmla="*/ 4858130 w 6891715"/>
                <a:gd name="connsiteY3434" fmla="*/ 516849 h 6367455"/>
                <a:gd name="connsiteX3435" fmla="*/ 4876230 w 6891715"/>
                <a:gd name="connsiteY3435" fmla="*/ 514627 h 6367455"/>
                <a:gd name="connsiteX3436" fmla="*/ 4887662 w 6891715"/>
                <a:gd name="connsiteY3436" fmla="*/ 506056 h 6367455"/>
                <a:gd name="connsiteX3437" fmla="*/ 4939741 w 6891715"/>
                <a:gd name="connsiteY3437" fmla="*/ 519071 h 6367455"/>
                <a:gd name="connsiteX3438" fmla="*/ 4983246 w 6891715"/>
                <a:gd name="connsiteY3438" fmla="*/ 527324 h 6367455"/>
                <a:gd name="connsiteX3439" fmla="*/ 4993090 w 6891715"/>
                <a:gd name="connsiteY3439" fmla="*/ 547005 h 6367455"/>
                <a:gd name="connsiteX3440" fmla="*/ 5003252 w 6891715"/>
                <a:gd name="connsiteY3440" fmla="*/ 537482 h 6367455"/>
                <a:gd name="connsiteX3441" fmla="*/ 5007697 w 6891715"/>
                <a:gd name="connsiteY3441" fmla="*/ 519706 h 6367455"/>
                <a:gd name="connsiteX3442" fmla="*/ 5044851 w 6891715"/>
                <a:gd name="connsiteY3442" fmla="*/ 530816 h 6367455"/>
                <a:gd name="connsiteX3443" fmla="*/ 5063904 w 6891715"/>
                <a:gd name="connsiteY3443" fmla="*/ 545418 h 6367455"/>
                <a:gd name="connsiteX3444" fmla="*/ 5070256 w 6891715"/>
                <a:gd name="connsiteY3444" fmla="*/ 536847 h 6367455"/>
                <a:gd name="connsiteX3445" fmla="*/ 5077559 w 6891715"/>
                <a:gd name="connsiteY3445" fmla="*/ 557164 h 6367455"/>
                <a:gd name="connsiteX3446" fmla="*/ 5105186 w 6891715"/>
                <a:gd name="connsiteY3446" fmla="*/ 555576 h 6367455"/>
                <a:gd name="connsiteX3447" fmla="*/ 5125510 w 6891715"/>
                <a:gd name="connsiteY3447" fmla="*/ 567957 h 6367455"/>
                <a:gd name="connsiteX3448" fmla="*/ 5144563 w 6891715"/>
                <a:gd name="connsiteY3448" fmla="*/ 587955 h 6367455"/>
                <a:gd name="connsiteX3449" fmla="*/ 5164569 w 6891715"/>
                <a:gd name="connsiteY3449" fmla="*/ 596209 h 6367455"/>
                <a:gd name="connsiteX3450" fmla="*/ 5181082 w 6891715"/>
                <a:gd name="connsiteY3450" fmla="*/ 617160 h 6367455"/>
                <a:gd name="connsiteX3451" fmla="*/ 5206486 w 6891715"/>
                <a:gd name="connsiteY3451" fmla="*/ 626366 h 6367455"/>
                <a:gd name="connsiteX3452" fmla="*/ 5212837 w 6891715"/>
                <a:gd name="connsiteY3452" fmla="*/ 641285 h 6367455"/>
                <a:gd name="connsiteX3453" fmla="*/ 5241417 w 6891715"/>
                <a:gd name="connsiteY3453" fmla="*/ 661602 h 6367455"/>
                <a:gd name="connsiteX3454" fmla="*/ 5311279 w 6891715"/>
                <a:gd name="connsiteY3454" fmla="*/ 734930 h 6367455"/>
                <a:gd name="connsiteX3455" fmla="*/ 5318583 w 6891715"/>
                <a:gd name="connsiteY3455" fmla="*/ 756199 h 6367455"/>
                <a:gd name="connsiteX3456" fmla="*/ 5332555 w 6891715"/>
                <a:gd name="connsiteY3456" fmla="*/ 761278 h 6367455"/>
                <a:gd name="connsiteX3457" fmla="*/ 5346210 w 6891715"/>
                <a:gd name="connsiteY3457" fmla="*/ 775880 h 6367455"/>
                <a:gd name="connsiteX3458" fmla="*/ 5352561 w 6891715"/>
                <a:gd name="connsiteY3458" fmla="*/ 771436 h 6367455"/>
                <a:gd name="connsiteX3459" fmla="*/ 5337636 w 6891715"/>
                <a:gd name="connsiteY3459" fmla="*/ 755881 h 6367455"/>
                <a:gd name="connsiteX3460" fmla="*/ 5337636 w 6891715"/>
                <a:gd name="connsiteY3460" fmla="*/ 740009 h 6367455"/>
                <a:gd name="connsiteX3461" fmla="*/ 5366533 w 6891715"/>
                <a:gd name="connsiteY3461" fmla="*/ 765087 h 6367455"/>
                <a:gd name="connsiteX3462" fmla="*/ 5366533 w 6891715"/>
                <a:gd name="connsiteY3462" fmla="*/ 776832 h 6367455"/>
                <a:gd name="connsiteX3463" fmla="*/ 5379553 w 6891715"/>
                <a:gd name="connsiteY3463" fmla="*/ 795561 h 6367455"/>
                <a:gd name="connsiteX3464" fmla="*/ 5431632 w 6891715"/>
                <a:gd name="connsiteY3464" fmla="*/ 816195 h 6367455"/>
                <a:gd name="connsiteX3465" fmla="*/ 5448462 w 6891715"/>
                <a:gd name="connsiteY3465" fmla="*/ 830797 h 6367455"/>
                <a:gd name="connsiteX3466" fmla="*/ 5444969 w 6891715"/>
                <a:gd name="connsiteY3466" fmla="*/ 806354 h 6367455"/>
                <a:gd name="connsiteX3467" fmla="*/ 5491014 w 6891715"/>
                <a:gd name="connsiteY3467" fmla="*/ 852383 h 6367455"/>
                <a:gd name="connsiteX3468" fmla="*/ 5494190 w 6891715"/>
                <a:gd name="connsiteY3468" fmla="*/ 864129 h 6367455"/>
                <a:gd name="connsiteX3469" fmla="*/ 5506257 w 6891715"/>
                <a:gd name="connsiteY3469" fmla="*/ 873334 h 6367455"/>
                <a:gd name="connsiteX3470" fmla="*/ 5503081 w 6891715"/>
                <a:gd name="connsiteY3470" fmla="*/ 891429 h 6367455"/>
                <a:gd name="connsiteX3471" fmla="*/ 5514513 w 6891715"/>
                <a:gd name="connsiteY3471" fmla="*/ 906031 h 6367455"/>
                <a:gd name="connsiteX3472" fmla="*/ 5526263 w 6891715"/>
                <a:gd name="connsiteY3472" fmla="*/ 892381 h 6367455"/>
                <a:gd name="connsiteX3473" fmla="*/ 5547539 w 6891715"/>
                <a:gd name="connsiteY3473" fmla="*/ 910158 h 6367455"/>
                <a:gd name="connsiteX3474" fmla="*/ 5572943 w 6891715"/>
                <a:gd name="connsiteY3474" fmla="*/ 919363 h 6367455"/>
                <a:gd name="connsiteX3475" fmla="*/ 5563734 w 6891715"/>
                <a:gd name="connsiteY3475" fmla="*/ 963488 h 6367455"/>
                <a:gd name="connsiteX3476" fmla="*/ 5578977 w 6891715"/>
                <a:gd name="connsiteY3476" fmla="*/ 981264 h 6367455"/>
                <a:gd name="connsiteX3477" fmla="*/ 5575166 w 6891715"/>
                <a:gd name="connsiteY3477" fmla="*/ 1032056 h 6367455"/>
                <a:gd name="connsiteX3478" fmla="*/ 5580565 w 6891715"/>
                <a:gd name="connsiteY3478" fmla="*/ 1047610 h 6367455"/>
                <a:gd name="connsiteX3479" fmla="*/ 5598348 w 6891715"/>
                <a:gd name="connsiteY3479" fmla="*/ 1037135 h 6367455"/>
                <a:gd name="connsiteX3480" fmla="*/ 5602158 w 6891715"/>
                <a:gd name="connsiteY3480" fmla="*/ 1068561 h 6367455"/>
                <a:gd name="connsiteX3481" fmla="*/ 5560241 w 6891715"/>
                <a:gd name="connsiteY3481" fmla="*/ 1152366 h 6367455"/>
                <a:gd name="connsiteX3482" fmla="*/ 5498636 w 6891715"/>
                <a:gd name="connsiteY3482" fmla="*/ 1245376 h 6367455"/>
                <a:gd name="connsiteX3483" fmla="*/ 5427186 w 6891715"/>
                <a:gd name="connsiteY3483" fmla="*/ 1279660 h 6367455"/>
                <a:gd name="connsiteX3484" fmla="*/ 5357642 w 6891715"/>
                <a:gd name="connsiteY3484" fmla="*/ 1305690 h 6367455"/>
                <a:gd name="connsiteX3485" fmla="*/ 5268727 w 6891715"/>
                <a:gd name="connsiteY3485" fmla="*/ 1295849 h 6367455"/>
                <a:gd name="connsiteX3486" fmla="*/ 5197277 w 6891715"/>
                <a:gd name="connsiteY3486" fmla="*/ 1259661 h 6367455"/>
                <a:gd name="connsiteX3487" fmla="*/ 5135037 w 6891715"/>
                <a:gd name="connsiteY3487" fmla="*/ 1254900 h 6367455"/>
                <a:gd name="connsiteX3488" fmla="*/ 5093119 w 6891715"/>
                <a:gd name="connsiteY3488" fmla="*/ 1236488 h 6367455"/>
                <a:gd name="connsiteX3489" fmla="*/ 5080735 w 6891715"/>
                <a:gd name="connsiteY3489" fmla="*/ 1242837 h 6367455"/>
                <a:gd name="connsiteX3490" fmla="*/ 5045804 w 6891715"/>
                <a:gd name="connsiteY3490" fmla="*/ 1221886 h 6367455"/>
                <a:gd name="connsiteX3491" fmla="*/ 5036277 w 6891715"/>
                <a:gd name="connsiteY3491" fmla="*/ 1231409 h 6367455"/>
                <a:gd name="connsiteX3492" fmla="*/ 5026433 w 6891715"/>
                <a:gd name="connsiteY3492" fmla="*/ 1206331 h 6367455"/>
                <a:gd name="connsiteX3493" fmla="*/ 5001346 w 6891715"/>
                <a:gd name="connsiteY3493" fmla="*/ 1207918 h 6367455"/>
                <a:gd name="connsiteX3494" fmla="*/ 4972131 w 6891715"/>
                <a:gd name="connsiteY3494" fmla="*/ 1180618 h 6367455"/>
                <a:gd name="connsiteX3495" fmla="*/ 4954666 w 6891715"/>
                <a:gd name="connsiteY3495" fmla="*/ 1206966 h 6367455"/>
                <a:gd name="connsiteX3496" fmla="*/ 4930214 w 6891715"/>
                <a:gd name="connsiteY3496" fmla="*/ 1185063 h 6367455"/>
                <a:gd name="connsiteX3497" fmla="*/ 4939423 w 6891715"/>
                <a:gd name="connsiteY3497" fmla="*/ 1161889 h 6367455"/>
                <a:gd name="connsiteX3498" fmla="*/ 4920053 w 6891715"/>
                <a:gd name="connsiteY3498" fmla="*/ 1156810 h 6367455"/>
                <a:gd name="connsiteX3499" fmla="*/ 4915924 w 6891715"/>
                <a:gd name="connsiteY3499" fmla="*/ 1144113 h 6367455"/>
                <a:gd name="connsiteX3500" fmla="*/ 4900047 w 6891715"/>
                <a:gd name="connsiteY3500" fmla="*/ 1147604 h 6367455"/>
                <a:gd name="connsiteX3501" fmla="*/ 4886074 w 6891715"/>
                <a:gd name="connsiteY3501" fmla="*/ 1166651 h 6367455"/>
                <a:gd name="connsiteX3502" fmla="*/ 4856542 w 6891715"/>
                <a:gd name="connsiteY3502" fmla="*/ 1143795 h 6367455"/>
                <a:gd name="connsiteX3503" fmla="*/ 4852414 w 6891715"/>
                <a:gd name="connsiteY3503" fmla="*/ 1151096 h 6367455"/>
                <a:gd name="connsiteX3504" fmla="*/ 4820341 w 6891715"/>
                <a:gd name="connsiteY3504" fmla="*/ 1139986 h 6367455"/>
                <a:gd name="connsiteX3505" fmla="*/ 4815260 w 6891715"/>
                <a:gd name="connsiteY3505" fmla="*/ 1127288 h 6367455"/>
                <a:gd name="connsiteX3506" fmla="*/ 4794936 w 6891715"/>
                <a:gd name="connsiteY3506" fmla="*/ 1123161 h 6367455"/>
                <a:gd name="connsiteX3507" fmla="*/ 4782869 w 6891715"/>
                <a:gd name="connsiteY3507" fmla="*/ 1074910 h 6367455"/>
                <a:gd name="connsiteX3508" fmla="*/ 4758418 w 6891715"/>
                <a:gd name="connsiteY3508" fmla="*/ 1057134 h 6367455"/>
                <a:gd name="connsiteX3509" fmla="*/ 4710785 w 6891715"/>
                <a:gd name="connsiteY3509" fmla="*/ 1055229 h 6367455"/>
                <a:gd name="connsiteX3510" fmla="*/ 4706339 w 6891715"/>
                <a:gd name="connsiteY3510" fmla="*/ 1060626 h 6367455"/>
                <a:gd name="connsiteX3511" fmla="*/ 4718088 w 6891715"/>
                <a:gd name="connsiteY3511" fmla="*/ 1066022 h 6367455"/>
                <a:gd name="connsiteX3512" fmla="*/ 4736506 w 6891715"/>
                <a:gd name="connsiteY3512" fmla="*/ 1087926 h 6367455"/>
                <a:gd name="connsiteX3513" fmla="*/ 4752067 w 6891715"/>
                <a:gd name="connsiteY3513" fmla="*/ 1083799 h 6367455"/>
                <a:gd name="connsiteX3514" fmla="*/ 4746033 w 6891715"/>
                <a:gd name="connsiteY3514" fmla="*/ 1108877 h 6367455"/>
                <a:gd name="connsiteX3515" fmla="*/ 4759053 w 6891715"/>
                <a:gd name="connsiteY3515" fmla="*/ 1138081 h 6367455"/>
                <a:gd name="connsiteX3516" fmla="*/ 4770802 w 6891715"/>
                <a:gd name="connsiteY3516" fmla="*/ 1142526 h 6367455"/>
                <a:gd name="connsiteX3517" fmla="*/ 4787950 w 6891715"/>
                <a:gd name="connsiteY3517" fmla="*/ 1166334 h 6367455"/>
                <a:gd name="connsiteX3518" fmla="*/ 4812402 w 6891715"/>
                <a:gd name="connsiteY3518" fmla="*/ 1176809 h 6367455"/>
                <a:gd name="connsiteX3519" fmla="*/ 4798747 w 6891715"/>
                <a:gd name="connsiteY3519" fmla="*/ 1188237 h 6367455"/>
                <a:gd name="connsiteX3520" fmla="*/ 4800017 w 6891715"/>
                <a:gd name="connsiteY3520" fmla="*/ 1204427 h 6367455"/>
                <a:gd name="connsiteX3521" fmla="*/ 4820976 w 6891715"/>
                <a:gd name="connsiteY3521" fmla="*/ 1203157 h 6367455"/>
                <a:gd name="connsiteX3522" fmla="*/ 4861305 w 6891715"/>
                <a:gd name="connsiteY3522" fmla="*/ 1231092 h 6367455"/>
                <a:gd name="connsiteX3523" fmla="*/ 4857494 w 6891715"/>
                <a:gd name="connsiteY3523" fmla="*/ 1245059 h 6367455"/>
                <a:gd name="connsiteX3524" fmla="*/ 4829867 w 6891715"/>
                <a:gd name="connsiteY3524" fmla="*/ 1250138 h 6367455"/>
                <a:gd name="connsiteX3525" fmla="*/ 4842569 w 6891715"/>
                <a:gd name="connsiteY3525" fmla="*/ 1262836 h 6367455"/>
                <a:gd name="connsiteX3526" fmla="*/ 4866068 w 6891715"/>
                <a:gd name="connsiteY3526" fmla="*/ 1259344 h 6367455"/>
                <a:gd name="connsiteX3527" fmla="*/ 4900047 w 6891715"/>
                <a:gd name="connsiteY3527" fmla="*/ 1267597 h 6367455"/>
                <a:gd name="connsiteX3528" fmla="*/ 4911796 w 6891715"/>
                <a:gd name="connsiteY3528" fmla="*/ 1281247 h 6367455"/>
                <a:gd name="connsiteX3529" fmla="*/ 4907668 w 6891715"/>
                <a:gd name="connsiteY3529" fmla="*/ 1299976 h 6367455"/>
                <a:gd name="connsiteX3530" fmla="*/ 4925769 w 6891715"/>
                <a:gd name="connsiteY3530" fmla="*/ 1296802 h 6367455"/>
                <a:gd name="connsiteX3531" fmla="*/ 4955619 w 6891715"/>
                <a:gd name="connsiteY3531" fmla="*/ 1312356 h 6367455"/>
                <a:gd name="connsiteX3532" fmla="*/ 4965145 w 6891715"/>
                <a:gd name="connsiteY3532" fmla="*/ 1341878 h 6367455"/>
                <a:gd name="connsiteX3533" fmla="*/ 4974989 w 6891715"/>
                <a:gd name="connsiteY3533" fmla="*/ 1352354 h 6367455"/>
                <a:gd name="connsiteX3534" fmla="*/ 4953078 w 6891715"/>
                <a:gd name="connsiteY3534" fmla="*/ 1385050 h 6367455"/>
                <a:gd name="connsiteX3535" fmla="*/ 4964828 w 6891715"/>
                <a:gd name="connsiteY3535" fmla="*/ 1413620 h 6367455"/>
                <a:gd name="connsiteX3536" fmla="*/ 4955301 w 6891715"/>
                <a:gd name="connsiteY3536" fmla="*/ 1422191 h 6367455"/>
                <a:gd name="connsiteX3537" fmla="*/ 4953396 w 6891715"/>
                <a:gd name="connsiteY3537" fmla="*/ 1459966 h 6367455"/>
                <a:gd name="connsiteX3538" fmla="*/ 4928309 w 6891715"/>
                <a:gd name="connsiteY3538" fmla="*/ 1458061 h 6367455"/>
                <a:gd name="connsiteX3539" fmla="*/ 4919735 w 6891715"/>
                <a:gd name="connsiteY3539" fmla="*/ 1476155 h 6367455"/>
                <a:gd name="connsiteX3540" fmla="*/ 4937836 w 6891715"/>
                <a:gd name="connsiteY3540" fmla="*/ 1485361 h 6367455"/>
                <a:gd name="connsiteX3541" fmla="*/ 4938153 w 6891715"/>
                <a:gd name="connsiteY3541" fmla="*/ 1501233 h 6367455"/>
                <a:gd name="connsiteX3542" fmla="*/ 4949903 w 6891715"/>
                <a:gd name="connsiteY3542" fmla="*/ 1508534 h 6367455"/>
                <a:gd name="connsiteX3543" fmla="*/ 4966415 w 6891715"/>
                <a:gd name="connsiteY3543" fmla="*/ 1581863 h 6367455"/>
                <a:gd name="connsiteX3544" fmla="*/ 4984198 w 6891715"/>
                <a:gd name="connsiteY3544" fmla="*/ 1575514 h 6367455"/>
                <a:gd name="connsiteX3545" fmla="*/ 4987692 w 6891715"/>
                <a:gd name="connsiteY3545" fmla="*/ 1601862 h 6367455"/>
                <a:gd name="connsiteX3546" fmla="*/ 4976260 w 6891715"/>
                <a:gd name="connsiteY3546" fmla="*/ 1619956 h 6367455"/>
                <a:gd name="connsiteX3547" fmla="*/ 4996583 w 6891715"/>
                <a:gd name="connsiteY3547" fmla="*/ 1643764 h 6367455"/>
                <a:gd name="connsiteX3548" fmla="*/ 4983881 w 6891715"/>
                <a:gd name="connsiteY3548" fmla="*/ 1654557 h 6367455"/>
                <a:gd name="connsiteX3549" fmla="*/ 4949267 w 6891715"/>
                <a:gd name="connsiteY3549" fmla="*/ 1672968 h 6367455"/>
                <a:gd name="connsiteX3550" fmla="*/ 4924498 w 6891715"/>
                <a:gd name="connsiteY3550" fmla="*/ 1736139 h 6367455"/>
                <a:gd name="connsiteX3551" fmla="*/ 4927991 w 6891715"/>
                <a:gd name="connsiteY3551" fmla="*/ 1790104 h 6367455"/>
                <a:gd name="connsiteX3552" fmla="*/ 4928309 w 6891715"/>
                <a:gd name="connsiteY3552" fmla="*/ 1829785 h 6367455"/>
                <a:gd name="connsiteX3553" fmla="*/ 4920053 w 6891715"/>
                <a:gd name="connsiteY3553" fmla="*/ 1845973 h 6367455"/>
                <a:gd name="connsiteX3554" fmla="*/ 4939423 w 6891715"/>
                <a:gd name="connsiteY3554" fmla="*/ 1862481 h 6367455"/>
                <a:gd name="connsiteX3555" fmla="*/ 4939106 w 6891715"/>
                <a:gd name="connsiteY3555" fmla="*/ 1842800 h 6367455"/>
                <a:gd name="connsiteX3556" fmla="*/ 4946410 w 6891715"/>
                <a:gd name="connsiteY3556" fmla="*/ 1838354 h 6367455"/>
                <a:gd name="connsiteX3557" fmla="*/ 4965145 w 6891715"/>
                <a:gd name="connsiteY3557" fmla="*/ 1902478 h 6367455"/>
                <a:gd name="connsiteX3558" fmla="*/ 4980070 w 6891715"/>
                <a:gd name="connsiteY3558" fmla="*/ 1903113 h 6367455"/>
                <a:gd name="connsiteX3559" fmla="*/ 4985786 w 6891715"/>
                <a:gd name="connsiteY3559" fmla="*/ 1955808 h 6367455"/>
                <a:gd name="connsiteX3560" fmla="*/ 4994043 w 6891715"/>
                <a:gd name="connsiteY3560" fmla="*/ 1967553 h 6367455"/>
                <a:gd name="connsiteX3561" fmla="*/ 4985151 w 6891715"/>
                <a:gd name="connsiteY3561" fmla="*/ 1984060 h 6367455"/>
                <a:gd name="connsiteX3562" fmla="*/ 4988009 w 6891715"/>
                <a:gd name="connsiteY3562" fmla="*/ 1998028 h 6367455"/>
                <a:gd name="connsiteX3563" fmla="*/ 4976895 w 6891715"/>
                <a:gd name="connsiteY3563" fmla="*/ 1987870 h 6367455"/>
                <a:gd name="connsiteX3564" fmla="*/ 4965780 w 6891715"/>
                <a:gd name="connsiteY3564" fmla="*/ 1999297 h 6367455"/>
                <a:gd name="connsiteX3565" fmla="*/ 4957206 w 6891715"/>
                <a:gd name="connsiteY3565" fmla="*/ 1998028 h 6367455"/>
                <a:gd name="connsiteX3566" fmla="*/ 4946727 w 6891715"/>
                <a:gd name="connsiteY3566" fmla="*/ 1994853 h 6367455"/>
                <a:gd name="connsiteX3567" fmla="*/ 4939423 w 6891715"/>
                <a:gd name="connsiteY3567" fmla="*/ 2005011 h 6367455"/>
                <a:gd name="connsiteX3568" fmla="*/ 4955936 w 6891715"/>
                <a:gd name="connsiteY3568" fmla="*/ 2009455 h 6367455"/>
                <a:gd name="connsiteX3569" fmla="*/ 4958477 w 6891715"/>
                <a:gd name="connsiteY3569" fmla="*/ 2033898 h 6367455"/>
                <a:gd name="connsiteX3570" fmla="*/ 4972131 w 6891715"/>
                <a:gd name="connsiteY3570" fmla="*/ 2042785 h 6367455"/>
                <a:gd name="connsiteX3571" fmla="*/ 4983881 w 6891715"/>
                <a:gd name="connsiteY3571" fmla="*/ 2034851 h 6367455"/>
                <a:gd name="connsiteX3572" fmla="*/ 4997218 w 6891715"/>
                <a:gd name="connsiteY3572" fmla="*/ 2049452 h 6367455"/>
                <a:gd name="connsiteX3573" fmla="*/ 5015319 w 6891715"/>
                <a:gd name="connsiteY3573" fmla="*/ 2044054 h 6367455"/>
                <a:gd name="connsiteX3574" fmla="*/ 5030244 w 6891715"/>
                <a:gd name="connsiteY3574" fmla="*/ 2048499 h 6367455"/>
                <a:gd name="connsiteX3575" fmla="*/ 5025798 w 6891715"/>
                <a:gd name="connsiteY3575" fmla="*/ 2064052 h 6367455"/>
                <a:gd name="connsiteX3576" fmla="*/ 5043581 w 6891715"/>
                <a:gd name="connsiteY3576" fmla="*/ 2102463 h 6367455"/>
                <a:gd name="connsiteX3577" fmla="*/ 5045169 w 6891715"/>
                <a:gd name="connsiteY3577" fmla="*/ 2118018 h 6367455"/>
                <a:gd name="connsiteX3578" fmla="*/ 5040405 w 6891715"/>
                <a:gd name="connsiteY3578" fmla="*/ 2132937 h 6367455"/>
                <a:gd name="connsiteX3579" fmla="*/ 5028974 w 6891715"/>
                <a:gd name="connsiteY3579" fmla="*/ 2133890 h 6367455"/>
                <a:gd name="connsiteX3580" fmla="*/ 5026751 w 6891715"/>
                <a:gd name="connsiteY3580" fmla="*/ 2141191 h 6367455"/>
                <a:gd name="connsiteX3581" fmla="*/ 5018177 w 6891715"/>
                <a:gd name="connsiteY3581" fmla="*/ 2138652 h 6367455"/>
                <a:gd name="connsiteX3582" fmla="*/ 5012143 w 6891715"/>
                <a:gd name="connsiteY3582" fmla="*/ 2125955 h 6367455"/>
                <a:gd name="connsiteX3583" fmla="*/ 5004204 w 6891715"/>
                <a:gd name="connsiteY3583" fmla="*/ 2117065 h 6367455"/>
                <a:gd name="connsiteX3584" fmla="*/ 4996583 w 6891715"/>
                <a:gd name="connsiteY3584" fmla="*/ 2118018 h 6367455"/>
                <a:gd name="connsiteX3585" fmla="*/ 4998488 w 6891715"/>
                <a:gd name="connsiteY3585" fmla="*/ 2132937 h 6367455"/>
                <a:gd name="connsiteX3586" fmla="*/ 5006427 w 6891715"/>
                <a:gd name="connsiteY3586" fmla="*/ 2136113 h 6367455"/>
                <a:gd name="connsiteX3587" fmla="*/ 5004204 w 6891715"/>
                <a:gd name="connsiteY3587" fmla="*/ 2151032 h 6367455"/>
                <a:gd name="connsiteX3588" fmla="*/ 5001981 w 6891715"/>
                <a:gd name="connsiteY3588" fmla="*/ 2160238 h 6367455"/>
                <a:gd name="connsiteX3589" fmla="*/ 5005792 w 6891715"/>
                <a:gd name="connsiteY3589" fmla="*/ 2170080 h 6367455"/>
                <a:gd name="connsiteX3590" fmla="*/ 4995313 w 6891715"/>
                <a:gd name="connsiteY3590" fmla="*/ 2165635 h 6367455"/>
                <a:gd name="connsiteX3591" fmla="*/ 4988009 w 6891715"/>
                <a:gd name="connsiteY3591" fmla="*/ 2158969 h 6367455"/>
                <a:gd name="connsiteX3592" fmla="*/ 4981976 w 6891715"/>
                <a:gd name="connsiteY3592" fmla="*/ 2138652 h 6367455"/>
                <a:gd name="connsiteX3593" fmla="*/ 4976260 w 6891715"/>
                <a:gd name="connsiteY3593" fmla="*/ 2125002 h 6367455"/>
                <a:gd name="connsiteX3594" fmla="*/ 4967051 w 6891715"/>
                <a:gd name="connsiteY3594" fmla="*/ 2115479 h 6367455"/>
                <a:gd name="connsiteX3595" fmla="*/ 4967686 w 6891715"/>
                <a:gd name="connsiteY3595" fmla="*/ 2094209 h 6367455"/>
                <a:gd name="connsiteX3596" fmla="*/ 4958477 w 6891715"/>
                <a:gd name="connsiteY3596" fmla="*/ 2072941 h 6367455"/>
                <a:gd name="connsiteX3597" fmla="*/ 4947362 w 6891715"/>
                <a:gd name="connsiteY3597" fmla="*/ 2050720 h 6367455"/>
                <a:gd name="connsiteX3598" fmla="*/ 4944822 w 6891715"/>
                <a:gd name="connsiteY3598" fmla="*/ 2070402 h 6367455"/>
                <a:gd name="connsiteX3599" fmla="*/ 4943552 w 6891715"/>
                <a:gd name="connsiteY3599" fmla="*/ 2082147 h 6367455"/>
                <a:gd name="connsiteX3600" fmla="*/ 4965145 w 6891715"/>
                <a:gd name="connsiteY3600" fmla="*/ 2104685 h 6367455"/>
                <a:gd name="connsiteX3601" fmla="*/ 4967051 w 6891715"/>
                <a:gd name="connsiteY3601" fmla="*/ 2115479 h 6367455"/>
                <a:gd name="connsiteX3602" fmla="*/ 4967686 w 6891715"/>
                <a:gd name="connsiteY3602" fmla="*/ 2132303 h 6367455"/>
                <a:gd name="connsiteX3603" fmla="*/ 4957206 w 6891715"/>
                <a:gd name="connsiteY3603" fmla="*/ 2125637 h 6367455"/>
                <a:gd name="connsiteX3604" fmla="*/ 4952443 w 6891715"/>
                <a:gd name="connsiteY3604" fmla="*/ 2108495 h 6367455"/>
                <a:gd name="connsiteX3605" fmla="*/ 4940058 w 6891715"/>
                <a:gd name="connsiteY3605" fmla="*/ 2096748 h 6367455"/>
                <a:gd name="connsiteX3606" fmla="*/ 4937518 w 6891715"/>
                <a:gd name="connsiteY3606" fmla="*/ 2110399 h 6367455"/>
                <a:gd name="connsiteX3607" fmla="*/ 4956889 w 6891715"/>
                <a:gd name="connsiteY3607" fmla="*/ 2131033 h 6367455"/>
                <a:gd name="connsiteX3608" fmla="*/ 4965145 w 6891715"/>
                <a:gd name="connsiteY3608" fmla="*/ 2146905 h 6367455"/>
                <a:gd name="connsiteX3609" fmla="*/ 4949267 w 6891715"/>
                <a:gd name="connsiteY3609" fmla="*/ 2143413 h 6367455"/>
                <a:gd name="connsiteX3610" fmla="*/ 4949903 w 6891715"/>
                <a:gd name="connsiteY3610" fmla="*/ 2154842 h 6367455"/>
                <a:gd name="connsiteX3611" fmla="*/ 4963240 w 6891715"/>
                <a:gd name="connsiteY3611" fmla="*/ 2169127 h 6367455"/>
                <a:gd name="connsiteX3612" fmla="*/ 4973402 w 6891715"/>
                <a:gd name="connsiteY3612" fmla="*/ 2196745 h 6367455"/>
                <a:gd name="connsiteX3613" fmla="*/ 4967051 w 6891715"/>
                <a:gd name="connsiteY3613" fmla="*/ 2196428 h 6367455"/>
                <a:gd name="connsiteX3614" fmla="*/ 4953396 w 6891715"/>
                <a:gd name="connsiteY3614" fmla="*/ 2182460 h 6367455"/>
                <a:gd name="connsiteX3615" fmla="*/ 4945457 w 6891715"/>
                <a:gd name="connsiteY3615" fmla="*/ 2181190 h 6367455"/>
                <a:gd name="connsiteX3616" fmla="*/ 4938153 w 6891715"/>
                <a:gd name="connsiteY3616" fmla="*/ 2167222 h 6367455"/>
                <a:gd name="connsiteX3617" fmla="*/ 4928626 w 6891715"/>
                <a:gd name="connsiteY3617" fmla="*/ 2161826 h 6367455"/>
                <a:gd name="connsiteX3618" fmla="*/ 4927356 w 6891715"/>
                <a:gd name="connsiteY3618" fmla="*/ 2180872 h 6367455"/>
                <a:gd name="connsiteX3619" fmla="*/ 4943869 w 6891715"/>
                <a:gd name="connsiteY3619" fmla="*/ 2184364 h 6367455"/>
                <a:gd name="connsiteX3620" fmla="*/ 4950855 w 6891715"/>
                <a:gd name="connsiteY3620" fmla="*/ 2196110 h 6367455"/>
                <a:gd name="connsiteX3621" fmla="*/ 4953713 w 6891715"/>
                <a:gd name="connsiteY3621" fmla="*/ 2212935 h 6367455"/>
                <a:gd name="connsiteX3622" fmla="*/ 4942599 w 6891715"/>
                <a:gd name="connsiteY3622" fmla="*/ 2203094 h 6367455"/>
                <a:gd name="connsiteX3623" fmla="*/ 4937836 w 6891715"/>
                <a:gd name="connsiteY3623" fmla="*/ 2210394 h 6367455"/>
                <a:gd name="connsiteX3624" fmla="*/ 4943234 w 6891715"/>
                <a:gd name="connsiteY3624" fmla="*/ 2216745 h 6367455"/>
                <a:gd name="connsiteX3625" fmla="*/ 4929262 w 6891715"/>
                <a:gd name="connsiteY3625" fmla="*/ 2217696 h 6367455"/>
                <a:gd name="connsiteX3626" fmla="*/ 4928944 w 6891715"/>
                <a:gd name="connsiteY3626" fmla="*/ 2225950 h 6367455"/>
                <a:gd name="connsiteX3627" fmla="*/ 4964510 w 6891715"/>
                <a:gd name="connsiteY3627" fmla="*/ 2254202 h 6367455"/>
                <a:gd name="connsiteX3628" fmla="*/ 5023893 w 6891715"/>
                <a:gd name="connsiteY3628" fmla="*/ 2285313 h 6367455"/>
                <a:gd name="connsiteX3629" fmla="*/ 5039770 w 6891715"/>
                <a:gd name="connsiteY3629" fmla="*/ 2294200 h 6367455"/>
                <a:gd name="connsiteX3630" fmla="*/ 5049297 w 6891715"/>
                <a:gd name="connsiteY3630" fmla="*/ 2332612 h 6367455"/>
                <a:gd name="connsiteX3631" fmla="*/ 5048979 w 6891715"/>
                <a:gd name="connsiteY3631" fmla="*/ 2345945 h 6367455"/>
                <a:gd name="connsiteX3632" fmla="*/ 5039770 w 6891715"/>
                <a:gd name="connsiteY3632" fmla="*/ 2368801 h 6367455"/>
                <a:gd name="connsiteX3633" fmla="*/ 5044851 w 6891715"/>
                <a:gd name="connsiteY3633" fmla="*/ 2386896 h 6367455"/>
                <a:gd name="connsiteX3634" fmla="*/ 5065492 w 6891715"/>
                <a:gd name="connsiteY3634" fmla="*/ 2398325 h 6367455"/>
                <a:gd name="connsiteX3635" fmla="*/ 5096612 w 6891715"/>
                <a:gd name="connsiteY3635" fmla="*/ 2379912 h 6367455"/>
                <a:gd name="connsiteX3636" fmla="*/ 5105822 w 6891715"/>
                <a:gd name="connsiteY3636" fmla="*/ 2353882 h 6367455"/>
                <a:gd name="connsiteX3637" fmla="*/ 5123922 w 6891715"/>
                <a:gd name="connsiteY3637" fmla="*/ 2344994 h 6367455"/>
                <a:gd name="connsiteX3638" fmla="*/ 5134719 w 6891715"/>
                <a:gd name="connsiteY3638" fmla="*/ 2303725 h 6367455"/>
                <a:gd name="connsiteX3639" fmla="*/ 5125510 w 6891715"/>
                <a:gd name="connsiteY3639" fmla="*/ 2289122 h 6367455"/>
                <a:gd name="connsiteX3640" fmla="*/ 5135037 w 6891715"/>
                <a:gd name="connsiteY3640" fmla="*/ 2287218 h 6367455"/>
                <a:gd name="connsiteX3641" fmla="*/ 5136307 w 6891715"/>
                <a:gd name="connsiteY3641" fmla="*/ 2275472 h 6367455"/>
                <a:gd name="connsiteX3642" fmla="*/ 5108362 w 6891715"/>
                <a:gd name="connsiteY3642" fmla="*/ 2253568 h 6367455"/>
                <a:gd name="connsiteX3643" fmla="*/ 5102011 w 6891715"/>
                <a:gd name="connsiteY3643" fmla="*/ 2215792 h 6367455"/>
                <a:gd name="connsiteX3644" fmla="*/ 5089626 w 6891715"/>
                <a:gd name="connsiteY3644" fmla="*/ 2202777 h 6367455"/>
                <a:gd name="connsiteX3645" fmla="*/ 5053743 w 6891715"/>
                <a:gd name="connsiteY3645" fmla="*/ 2169127 h 6367455"/>
                <a:gd name="connsiteX3646" fmla="*/ 5050885 w 6891715"/>
                <a:gd name="connsiteY3646" fmla="*/ 2151985 h 6367455"/>
                <a:gd name="connsiteX3647" fmla="*/ 5054378 w 6891715"/>
                <a:gd name="connsiteY3647" fmla="*/ 2136430 h 6367455"/>
                <a:gd name="connsiteX3648" fmla="*/ 5063269 w 6891715"/>
                <a:gd name="connsiteY3648" fmla="*/ 2119922 h 6367455"/>
                <a:gd name="connsiteX3649" fmla="*/ 5062317 w 6891715"/>
                <a:gd name="connsiteY3649" fmla="*/ 2108177 h 6367455"/>
                <a:gd name="connsiteX3650" fmla="*/ 5053108 w 6891715"/>
                <a:gd name="connsiteY3650" fmla="*/ 2100558 h 6367455"/>
                <a:gd name="connsiteX3651" fmla="*/ 5054378 w 6891715"/>
                <a:gd name="connsiteY3651" fmla="*/ 2089131 h 6367455"/>
                <a:gd name="connsiteX3652" fmla="*/ 5061046 w 6891715"/>
                <a:gd name="connsiteY3652" fmla="*/ 2078655 h 6367455"/>
                <a:gd name="connsiteX3653" fmla="*/ 5058506 w 6891715"/>
                <a:gd name="connsiteY3653" fmla="*/ 2054530 h 6367455"/>
                <a:gd name="connsiteX3654" fmla="*/ 5041993 w 6891715"/>
                <a:gd name="connsiteY3654" fmla="*/ 2037070 h 6367455"/>
                <a:gd name="connsiteX3655" fmla="*/ 5029291 w 6891715"/>
                <a:gd name="connsiteY3655" fmla="*/ 2038023 h 6367455"/>
                <a:gd name="connsiteX3656" fmla="*/ 5023575 w 6891715"/>
                <a:gd name="connsiteY3656" fmla="*/ 2023105 h 6367455"/>
                <a:gd name="connsiteX3657" fmla="*/ 5007697 w 6891715"/>
                <a:gd name="connsiteY3657" fmla="*/ 2018344 h 6367455"/>
                <a:gd name="connsiteX3658" fmla="*/ 4999123 w 6891715"/>
                <a:gd name="connsiteY3658" fmla="*/ 2020248 h 6367455"/>
                <a:gd name="connsiteX3659" fmla="*/ 4983246 w 6891715"/>
                <a:gd name="connsiteY3659" fmla="*/ 2015487 h 6367455"/>
                <a:gd name="connsiteX3660" fmla="*/ 4982611 w 6891715"/>
                <a:gd name="connsiteY3660" fmla="*/ 2008186 h 6367455"/>
                <a:gd name="connsiteX3661" fmla="*/ 4988009 w 6891715"/>
                <a:gd name="connsiteY3661" fmla="*/ 1998028 h 6367455"/>
                <a:gd name="connsiteX3662" fmla="*/ 5000076 w 6891715"/>
                <a:gd name="connsiteY3662" fmla="*/ 1981203 h 6367455"/>
                <a:gd name="connsiteX3663" fmla="*/ 4994043 w 6891715"/>
                <a:gd name="connsiteY3663" fmla="*/ 1967553 h 6367455"/>
                <a:gd name="connsiteX3664" fmla="*/ 5002617 w 6891715"/>
                <a:gd name="connsiteY3664" fmla="*/ 1951682 h 6367455"/>
                <a:gd name="connsiteX3665" fmla="*/ 4999123 w 6891715"/>
                <a:gd name="connsiteY3665" fmla="*/ 1929461 h 6367455"/>
                <a:gd name="connsiteX3666" fmla="*/ 4995630 w 6891715"/>
                <a:gd name="connsiteY3666" fmla="*/ 1894542 h 6367455"/>
                <a:gd name="connsiteX3667" fmla="*/ 5009285 w 6891715"/>
                <a:gd name="connsiteY3667" fmla="*/ 1902161 h 6367455"/>
                <a:gd name="connsiteX3668" fmla="*/ 5047709 w 6891715"/>
                <a:gd name="connsiteY3668" fmla="*/ 1893273 h 6367455"/>
                <a:gd name="connsiteX3669" fmla="*/ 5039135 w 6891715"/>
                <a:gd name="connsiteY3669" fmla="*/ 1881527 h 6367455"/>
                <a:gd name="connsiteX3670" fmla="*/ 5005157 w 6891715"/>
                <a:gd name="connsiteY3670" fmla="*/ 1876766 h 6367455"/>
                <a:gd name="connsiteX3671" fmla="*/ 5002617 w 6891715"/>
                <a:gd name="connsiteY3671" fmla="*/ 1850418 h 6367455"/>
                <a:gd name="connsiteX3672" fmla="*/ 4992137 w 6891715"/>
                <a:gd name="connsiteY3672" fmla="*/ 1848195 h 6367455"/>
                <a:gd name="connsiteX3673" fmla="*/ 4983563 w 6891715"/>
                <a:gd name="connsiteY3673" fmla="*/ 1833911 h 6367455"/>
                <a:gd name="connsiteX3674" fmla="*/ 4946092 w 6891715"/>
                <a:gd name="connsiteY3674" fmla="*/ 1793913 h 6367455"/>
                <a:gd name="connsiteX3675" fmla="*/ 4935295 w 6891715"/>
                <a:gd name="connsiteY3675" fmla="*/ 1787882 h 6367455"/>
                <a:gd name="connsiteX3676" fmla="*/ 4931167 w 6891715"/>
                <a:gd name="connsiteY3676" fmla="*/ 1776771 h 6367455"/>
                <a:gd name="connsiteX3677" fmla="*/ 4927674 w 6891715"/>
                <a:gd name="connsiteY3677" fmla="*/ 1736774 h 6367455"/>
                <a:gd name="connsiteX3678" fmla="*/ 4952125 w 6891715"/>
                <a:gd name="connsiteY3678" fmla="*/ 1676460 h 6367455"/>
                <a:gd name="connsiteX3679" fmla="*/ 4991820 w 6891715"/>
                <a:gd name="connsiteY3679" fmla="*/ 1677730 h 6367455"/>
                <a:gd name="connsiteX3680" fmla="*/ 4996901 w 6891715"/>
                <a:gd name="connsiteY3680" fmla="*/ 1692332 h 6367455"/>
                <a:gd name="connsiteX3681" fmla="*/ 5009603 w 6891715"/>
                <a:gd name="connsiteY3681" fmla="*/ 1701855 h 6367455"/>
                <a:gd name="connsiteX3682" fmla="*/ 5029926 w 6891715"/>
                <a:gd name="connsiteY3682" fmla="*/ 1718680 h 6367455"/>
                <a:gd name="connsiteX3683" fmla="*/ 5046757 w 6891715"/>
                <a:gd name="connsiteY3683" fmla="*/ 1713283 h 6367455"/>
                <a:gd name="connsiteX3684" fmla="*/ 5056283 w 6891715"/>
                <a:gd name="connsiteY3684" fmla="*/ 1697411 h 6367455"/>
                <a:gd name="connsiteX3685" fmla="*/ 5071208 w 6891715"/>
                <a:gd name="connsiteY3685" fmla="*/ 1709791 h 6367455"/>
                <a:gd name="connsiteX3686" fmla="*/ 5083910 w 6891715"/>
                <a:gd name="connsiteY3686" fmla="*/ 1736774 h 6367455"/>
                <a:gd name="connsiteX3687" fmla="*/ 5105504 w 6891715"/>
                <a:gd name="connsiteY3687" fmla="*/ 1744075 h 6367455"/>
                <a:gd name="connsiteX3688" fmla="*/ 5111855 w 6891715"/>
                <a:gd name="connsiteY3688" fmla="*/ 1778041 h 6367455"/>
                <a:gd name="connsiteX3689" fmla="*/ 5136307 w 6891715"/>
                <a:gd name="connsiteY3689" fmla="*/ 1784072 h 6367455"/>
                <a:gd name="connsiteX3690" fmla="*/ 5148056 w 6891715"/>
                <a:gd name="connsiteY3690" fmla="*/ 1794230 h 6367455"/>
                <a:gd name="connsiteX3691" fmla="*/ 5180129 w 6891715"/>
                <a:gd name="connsiteY3691" fmla="*/ 1806611 h 6367455"/>
                <a:gd name="connsiteX3692" fmla="*/ 5208709 w 6891715"/>
                <a:gd name="connsiteY3692" fmla="*/ 1806293 h 6367455"/>
                <a:gd name="connsiteX3693" fmla="*/ 5222364 w 6891715"/>
                <a:gd name="connsiteY3693" fmla="*/ 1819944 h 6367455"/>
                <a:gd name="connsiteX3694" fmla="*/ 5236019 w 6891715"/>
                <a:gd name="connsiteY3694" fmla="*/ 1815817 h 6367455"/>
                <a:gd name="connsiteX3695" fmla="*/ 5246815 w 6891715"/>
                <a:gd name="connsiteY3695" fmla="*/ 1797723 h 6367455"/>
                <a:gd name="connsiteX3696" fmla="*/ 5282381 w 6891715"/>
                <a:gd name="connsiteY3696" fmla="*/ 1793278 h 6367455"/>
                <a:gd name="connsiteX3697" fmla="*/ 5296671 w 6891715"/>
                <a:gd name="connsiteY3697" fmla="*/ 1809785 h 6367455"/>
                <a:gd name="connsiteX3698" fmla="*/ 5313184 w 6891715"/>
                <a:gd name="connsiteY3698" fmla="*/ 1798040 h 6367455"/>
                <a:gd name="connsiteX3699" fmla="*/ 5292226 w 6891715"/>
                <a:gd name="connsiteY3699" fmla="*/ 1784707 h 6367455"/>
                <a:gd name="connsiteX3700" fmla="*/ 5274760 w 6891715"/>
                <a:gd name="connsiteY3700" fmla="*/ 1738361 h 6367455"/>
                <a:gd name="connsiteX3701" fmla="*/ 5283969 w 6891715"/>
                <a:gd name="connsiteY3701" fmla="*/ 1720267 h 6367455"/>
                <a:gd name="connsiteX3702" fmla="*/ 5266821 w 6891715"/>
                <a:gd name="connsiteY3702" fmla="*/ 1700585 h 6367455"/>
                <a:gd name="connsiteX3703" fmla="*/ 5264598 w 6891715"/>
                <a:gd name="connsiteY3703" fmla="*/ 1678682 h 6367455"/>
                <a:gd name="connsiteX3704" fmla="*/ 5249038 w 6891715"/>
                <a:gd name="connsiteY3704" fmla="*/ 1678682 h 6367455"/>
                <a:gd name="connsiteX3705" fmla="*/ 5216013 w 6891715"/>
                <a:gd name="connsiteY3705" fmla="*/ 1694871 h 6367455"/>
                <a:gd name="connsiteX3706" fmla="*/ 5195689 w 6891715"/>
                <a:gd name="connsiteY3706" fmla="*/ 1687253 h 6367455"/>
                <a:gd name="connsiteX3707" fmla="*/ 5162346 w 6891715"/>
                <a:gd name="connsiteY3707" fmla="*/ 1627892 h 6367455"/>
                <a:gd name="connsiteX3708" fmla="*/ 5139482 w 6891715"/>
                <a:gd name="connsiteY3708" fmla="*/ 1617734 h 6367455"/>
                <a:gd name="connsiteX3709" fmla="*/ 5136307 w 6891715"/>
                <a:gd name="connsiteY3709" fmla="*/ 1584085 h 6367455"/>
                <a:gd name="connsiteX3710" fmla="*/ 5167745 w 6891715"/>
                <a:gd name="connsiteY3710" fmla="*/ 1561229 h 6367455"/>
                <a:gd name="connsiteX3711" fmla="*/ 5170920 w 6891715"/>
                <a:gd name="connsiteY3711" fmla="*/ 1527581 h 6367455"/>
                <a:gd name="connsiteX3712" fmla="*/ 5189021 w 6891715"/>
                <a:gd name="connsiteY3712" fmla="*/ 1518057 h 6367455"/>
                <a:gd name="connsiteX3713" fmla="*/ 5249673 w 6891715"/>
                <a:gd name="connsiteY3713" fmla="*/ 1546944 h 6367455"/>
                <a:gd name="connsiteX3714" fmla="*/ 5252214 w 6891715"/>
                <a:gd name="connsiteY3714" fmla="*/ 1563769 h 6367455"/>
                <a:gd name="connsiteX3715" fmla="*/ 5266821 w 6891715"/>
                <a:gd name="connsiteY3715" fmla="*/ 1584402 h 6367455"/>
                <a:gd name="connsiteX3716" fmla="*/ 5281746 w 6891715"/>
                <a:gd name="connsiteY3716" fmla="*/ 1579323 h 6367455"/>
                <a:gd name="connsiteX3717" fmla="*/ 5310326 w 6891715"/>
                <a:gd name="connsiteY3717" fmla="*/ 1590434 h 6367455"/>
                <a:gd name="connsiteX3718" fmla="*/ 5314772 w 6891715"/>
                <a:gd name="connsiteY3718" fmla="*/ 1601227 h 6367455"/>
                <a:gd name="connsiteX3719" fmla="*/ 5280794 w 6891715"/>
                <a:gd name="connsiteY3719" fmla="*/ 1607893 h 6367455"/>
                <a:gd name="connsiteX3720" fmla="*/ 5286510 w 6891715"/>
                <a:gd name="connsiteY3720" fmla="*/ 1619003 h 6367455"/>
                <a:gd name="connsiteX3721" fmla="*/ 5284287 w 6891715"/>
                <a:gd name="connsiteY3721" fmla="*/ 1632971 h 6367455"/>
                <a:gd name="connsiteX3722" fmla="*/ 5296036 w 6891715"/>
                <a:gd name="connsiteY3722" fmla="*/ 1632971 h 6367455"/>
                <a:gd name="connsiteX3723" fmla="*/ 5308421 w 6891715"/>
                <a:gd name="connsiteY3723" fmla="*/ 1613924 h 6367455"/>
                <a:gd name="connsiteX3724" fmla="*/ 5325251 w 6891715"/>
                <a:gd name="connsiteY3724" fmla="*/ 1609163 h 6367455"/>
                <a:gd name="connsiteX3725" fmla="*/ 5326521 w 6891715"/>
                <a:gd name="connsiteY3725" fmla="*/ 1595830 h 6367455"/>
                <a:gd name="connsiteX3726" fmla="*/ 5336048 w 6891715"/>
                <a:gd name="connsiteY3726" fmla="*/ 1605988 h 6367455"/>
                <a:gd name="connsiteX3727" fmla="*/ 5363675 w 6891715"/>
                <a:gd name="connsiteY3727" fmla="*/ 1608845 h 6367455"/>
                <a:gd name="connsiteX3728" fmla="*/ 5398606 w 6891715"/>
                <a:gd name="connsiteY3728" fmla="*/ 1632971 h 6367455"/>
                <a:gd name="connsiteX3729" fmla="*/ 5415437 w 6891715"/>
                <a:gd name="connsiteY3729" fmla="*/ 1632971 h 6367455"/>
                <a:gd name="connsiteX3730" fmla="*/ 5434807 w 6891715"/>
                <a:gd name="connsiteY3730" fmla="*/ 1646303 h 6367455"/>
                <a:gd name="connsiteX3731" fmla="*/ 5449415 w 6891715"/>
                <a:gd name="connsiteY3731" fmla="*/ 1645351 h 6367455"/>
                <a:gd name="connsiteX3732" fmla="*/ 5457036 w 6891715"/>
                <a:gd name="connsiteY3732" fmla="*/ 1630431 h 6367455"/>
                <a:gd name="connsiteX3733" fmla="*/ 5479265 w 6891715"/>
                <a:gd name="connsiteY3733" fmla="*/ 1650112 h 6367455"/>
                <a:gd name="connsiteX3734" fmla="*/ 5532296 w 6891715"/>
                <a:gd name="connsiteY3734" fmla="*/ 1657096 h 6367455"/>
                <a:gd name="connsiteX3735" fmla="*/ 5561829 w 6891715"/>
                <a:gd name="connsiteY3735" fmla="*/ 1686618 h 6367455"/>
                <a:gd name="connsiteX3736" fmla="*/ 5580247 w 6891715"/>
                <a:gd name="connsiteY3736" fmla="*/ 1706299 h 6367455"/>
                <a:gd name="connsiteX3737" fmla="*/ 5605016 w 6891715"/>
                <a:gd name="connsiteY3737" fmla="*/ 1717410 h 6367455"/>
                <a:gd name="connsiteX3738" fmla="*/ 5625975 w 6891715"/>
                <a:gd name="connsiteY3738" fmla="*/ 1744710 h 6367455"/>
                <a:gd name="connsiteX3739" fmla="*/ 5623117 w 6891715"/>
                <a:gd name="connsiteY3739" fmla="*/ 1777089 h 6367455"/>
                <a:gd name="connsiteX3740" fmla="*/ 5640265 w 6891715"/>
                <a:gd name="connsiteY3740" fmla="*/ 1768836 h 6367455"/>
                <a:gd name="connsiteX3741" fmla="*/ 5644075 w 6891715"/>
                <a:gd name="connsiteY3741" fmla="*/ 1753915 h 6367455"/>
                <a:gd name="connsiteX3742" fmla="*/ 5659000 w 6891715"/>
                <a:gd name="connsiteY3742" fmla="*/ 1752963 h 6367455"/>
                <a:gd name="connsiteX3743" fmla="*/ 5658683 w 6891715"/>
                <a:gd name="connsiteY3743" fmla="*/ 1700268 h 6367455"/>
                <a:gd name="connsiteX3744" fmla="*/ 5642805 w 6891715"/>
                <a:gd name="connsiteY3744" fmla="*/ 1692967 h 6367455"/>
                <a:gd name="connsiteX3745" fmla="*/ 5625657 w 6891715"/>
                <a:gd name="connsiteY3745" fmla="*/ 1702490 h 6367455"/>
                <a:gd name="connsiteX3746" fmla="*/ 5612955 w 6891715"/>
                <a:gd name="connsiteY3746" fmla="*/ 1698364 h 6367455"/>
                <a:gd name="connsiteX3747" fmla="*/ 5586598 w 6891715"/>
                <a:gd name="connsiteY3747" fmla="*/ 1681856 h 6367455"/>
                <a:gd name="connsiteX3748" fmla="*/ 5563099 w 6891715"/>
                <a:gd name="connsiteY3748" fmla="*/ 1673603 h 6367455"/>
                <a:gd name="connsiteX3749" fmla="*/ 5536107 w 6891715"/>
                <a:gd name="connsiteY3749" fmla="*/ 1639954 h 6367455"/>
                <a:gd name="connsiteX3750" fmla="*/ 5533884 w 6891715"/>
                <a:gd name="connsiteY3750" fmla="*/ 1614877 h 6367455"/>
                <a:gd name="connsiteX3751" fmla="*/ 5525310 w 6891715"/>
                <a:gd name="connsiteY3751" fmla="*/ 1606306 h 6367455"/>
                <a:gd name="connsiteX3752" fmla="*/ 5520864 w 6891715"/>
                <a:gd name="connsiteY3752" fmla="*/ 1587577 h 6367455"/>
                <a:gd name="connsiteX3753" fmla="*/ 5506892 w 6891715"/>
                <a:gd name="connsiteY3753" fmla="*/ 1553928 h 6367455"/>
                <a:gd name="connsiteX3754" fmla="*/ 5487839 w 6891715"/>
                <a:gd name="connsiteY3754" fmla="*/ 1548849 h 6367455"/>
                <a:gd name="connsiteX3755" fmla="*/ 5479265 w 6891715"/>
                <a:gd name="connsiteY3755" fmla="*/ 1536469 h 6367455"/>
                <a:gd name="connsiteX3756" fmla="*/ 5447510 w 6891715"/>
                <a:gd name="connsiteY3756" fmla="*/ 1422825 h 6367455"/>
                <a:gd name="connsiteX3757" fmla="*/ 5517689 w 6891715"/>
                <a:gd name="connsiteY3757" fmla="*/ 1368543 h 6367455"/>
                <a:gd name="connsiteX3758" fmla="*/ 5523087 w 6891715"/>
                <a:gd name="connsiteY3758" fmla="*/ 1350766 h 6367455"/>
                <a:gd name="connsiteX3759" fmla="*/ 5550397 w 6891715"/>
                <a:gd name="connsiteY3759" fmla="*/ 1326958 h 6367455"/>
                <a:gd name="connsiteX3760" fmla="*/ 5594537 w 6891715"/>
                <a:gd name="connsiteY3760" fmla="*/ 1318070 h 6367455"/>
                <a:gd name="connsiteX3761" fmla="*/ 5668209 w 6891715"/>
                <a:gd name="connsiteY3761" fmla="*/ 1243789 h 6367455"/>
                <a:gd name="connsiteX3762" fmla="*/ 5664081 w 6891715"/>
                <a:gd name="connsiteY3762" fmla="*/ 1233314 h 6367455"/>
                <a:gd name="connsiteX3763" fmla="*/ 5682817 w 6891715"/>
                <a:gd name="connsiteY3763" fmla="*/ 1223790 h 6367455"/>
                <a:gd name="connsiteX3764" fmla="*/ 5685992 w 6891715"/>
                <a:gd name="connsiteY3764" fmla="*/ 1203474 h 6367455"/>
                <a:gd name="connsiteX3765" fmla="*/ 5706633 w 6891715"/>
                <a:gd name="connsiteY3765" fmla="*/ 1206649 h 6367455"/>
                <a:gd name="connsiteX3766" fmla="*/ 5719971 w 6891715"/>
                <a:gd name="connsiteY3766" fmla="*/ 1231726 h 6367455"/>
                <a:gd name="connsiteX3767" fmla="*/ 5752361 w 6891715"/>
                <a:gd name="connsiteY3767" fmla="*/ 1223156 h 6367455"/>
                <a:gd name="connsiteX3768" fmla="*/ 5769827 w 6891715"/>
                <a:gd name="connsiteY3768" fmla="*/ 1239662 h 6367455"/>
                <a:gd name="connsiteX3769" fmla="*/ 5782211 w 6891715"/>
                <a:gd name="connsiteY3769" fmla="*/ 1231092 h 6367455"/>
                <a:gd name="connsiteX3770" fmla="*/ 5791103 w 6891715"/>
                <a:gd name="connsiteY3770" fmla="*/ 1248233 h 6367455"/>
                <a:gd name="connsiteX3771" fmla="*/ 5821906 w 6891715"/>
                <a:gd name="connsiteY3771" fmla="*/ 1271724 h 6367455"/>
                <a:gd name="connsiteX3772" fmla="*/ 5786975 w 6891715"/>
                <a:gd name="connsiteY3772" fmla="*/ 1286961 h 6367455"/>
                <a:gd name="connsiteX3773" fmla="*/ 5791738 w 6891715"/>
                <a:gd name="connsiteY3773" fmla="*/ 1317435 h 6367455"/>
                <a:gd name="connsiteX3774" fmla="*/ 5799994 w 6891715"/>
                <a:gd name="connsiteY3774" fmla="*/ 1301563 h 6367455"/>
                <a:gd name="connsiteX3775" fmla="*/ 5830162 w 6891715"/>
                <a:gd name="connsiteY3775" fmla="*/ 1286644 h 6367455"/>
                <a:gd name="connsiteX3776" fmla="*/ 5851756 w 6891715"/>
                <a:gd name="connsiteY3776" fmla="*/ 1302198 h 6367455"/>
                <a:gd name="connsiteX3777" fmla="*/ 5844452 w 6891715"/>
                <a:gd name="connsiteY3777" fmla="*/ 1320292 h 6367455"/>
                <a:gd name="connsiteX3778" fmla="*/ 5862870 w 6891715"/>
                <a:gd name="connsiteY3778" fmla="*/ 1361242 h 6367455"/>
                <a:gd name="connsiteX3779" fmla="*/ 5894943 w 6891715"/>
                <a:gd name="connsiteY3779" fmla="*/ 1415842 h 6367455"/>
                <a:gd name="connsiteX3780" fmla="*/ 5903517 w 6891715"/>
                <a:gd name="connsiteY3780" fmla="*/ 1406319 h 6367455"/>
                <a:gd name="connsiteX3781" fmla="*/ 5872397 w 6891715"/>
                <a:gd name="connsiteY3781" fmla="*/ 1365051 h 6367455"/>
                <a:gd name="connsiteX3782" fmla="*/ 5876842 w 6891715"/>
                <a:gd name="connsiteY3782" fmla="*/ 1291723 h 6367455"/>
                <a:gd name="connsiteX3783" fmla="*/ 5860965 w 6891715"/>
                <a:gd name="connsiteY3783" fmla="*/ 1271406 h 6367455"/>
                <a:gd name="connsiteX3784" fmla="*/ 5870174 w 6891715"/>
                <a:gd name="connsiteY3784" fmla="*/ 1250455 h 6367455"/>
                <a:gd name="connsiteX3785" fmla="*/ 5882558 w 6891715"/>
                <a:gd name="connsiteY3785" fmla="*/ 1205061 h 6367455"/>
                <a:gd name="connsiteX3786" fmla="*/ 5897166 w 6891715"/>
                <a:gd name="connsiteY3786" fmla="*/ 1192364 h 6367455"/>
                <a:gd name="connsiteX3787" fmla="*/ 5902882 w 6891715"/>
                <a:gd name="connsiteY3787" fmla="*/ 1094274 h 6367455"/>
                <a:gd name="connsiteX3788" fmla="*/ 5870491 w 6891715"/>
                <a:gd name="connsiteY3788" fmla="*/ 1042849 h 6367455"/>
                <a:gd name="connsiteX3789" fmla="*/ 5859059 w 6891715"/>
                <a:gd name="connsiteY3789" fmla="*/ 1052689 h 6367455"/>
                <a:gd name="connsiteX3790" fmla="*/ 5833337 w 6891715"/>
                <a:gd name="connsiteY3790" fmla="*/ 1047610 h 6367455"/>
                <a:gd name="connsiteX3791" fmla="*/ 5835878 w 6891715"/>
                <a:gd name="connsiteY3791" fmla="*/ 979042 h 6367455"/>
                <a:gd name="connsiteX3792" fmla="*/ 5853067 w 6891715"/>
                <a:gd name="connsiteY3792" fmla="*/ 949041 h 6367455"/>
                <a:gd name="connsiteX3793" fmla="*/ 6060620 w 6891715"/>
                <a:gd name="connsiteY3793" fmla="*/ 1177406 h 6367455"/>
                <a:gd name="connsiteX3794" fmla="*/ 6891715 w 6891715"/>
                <a:gd name="connsiteY3794" fmla="*/ 3492496 h 6367455"/>
                <a:gd name="connsiteX3795" fmla="*/ 6728088 w 6891715"/>
                <a:gd name="connsiteY3795" fmla="*/ 4574786 h 6367455"/>
                <a:gd name="connsiteX3796" fmla="*/ 6699847 w 6891715"/>
                <a:gd name="connsiteY3796" fmla="*/ 4651948 h 6367455"/>
                <a:gd name="connsiteX3797" fmla="*/ 6676768 w 6891715"/>
                <a:gd name="connsiteY3797" fmla="*/ 4648009 h 6367455"/>
                <a:gd name="connsiteX3798" fmla="*/ 6661525 w 6891715"/>
                <a:gd name="connsiteY3798" fmla="*/ 4656897 h 6367455"/>
                <a:gd name="connsiteX3799" fmla="*/ 6642472 w 6891715"/>
                <a:gd name="connsiteY3799" fmla="*/ 4667056 h 6367455"/>
                <a:gd name="connsiteX3800" fmla="*/ 6630405 w 6891715"/>
                <a:gd name="connsiteY3800" fmla="*/ 4672135 h 6367455"/>
                <a:gd name="connsiteX3801" fmla="*/ 6623101 w 6891715"/>
                <a:gd name="connsiteY3801" fmla="*/ 4666421 h 6367455"/>
                <a:gd name="connsiteX3802" fmla="*/ 6612622 w 6891715"/>
                <a:gd name="connsiteY3802" fmla="*/ 4665151 h 6367455"/>
                <a:gd name="connsiteX3803" fmla="*/ 6615162 w 6891715"/>
                <a:gd name="connsiteY3803" fmla="*/ 4650548 h 6367455"/>
                <a:gd name="connsiteX3804" fmla="*/ 6607541 w 6891715"/>
                <a:gd name="connsiteY3804" fmla="*/ 4646104 h 6367455"/>
                <a:gd name="connsiteX3805" fmla="*/ 6593251 w 6891715"/>
                <a:gd name="connsiteY3805" fmla="*/ 4644517 h 6367455"/>
                <a:gd name="connsiteX3806" fmla="*/ 6562448 w 6891715"/>
                <a:gd name="connsiteY3806" fmla="*/ 4645787 h 6367455"/>
                <a:gd name="connsiteX3807" fmla="*/ 6541172 w 6891715"/>
                <a:gd name="connsiteY3807" fmla="*/ 4642295 h 6367455"/>
                <a:gd name="connsiteX3808" fmla="*/ 6527200 w 6891715"/>
                <a:gd name="connsiteY3808" fmla="*/ 4650548 h 6367455"/>
                <a:gd name="connsiteX3809" fmla="*/ 6501161 w 6891715"/>
                <a:gd name="connsiteY3809" fmla="*/ 4671818 h 6367455"/>
                <a:gd name="connsiteX3810" fmla="*/ 6482743 w 6891715"/>
                <a:gd name="connsiteY3810" fmla="*/ 4687373 h 6367455"/>
                <a:gd name="connsiteX3811" fmla="*/ 6482425 w 6891715"/>
                <a:gd name="connsiteY3811" fmla="*/ 4699753 h 6367455"/>
                <a:gd name="connsiteX3812" fmla="*/ 6465277 w 6891715"/>
                <a:gd name="connsiteY3812" fmla="*/ 4709912 h 6367455"/>
                <a:gd name="connsiteX3813" fmla="*/ 6458926 w 6891715"/>
                <a:gd name="connsiteY3813" fmla="*/ 4706737 h 6367455"/>
                <a:gd name="connsiteX3814" fmla="*/ 6448447 w 6891715"/>
                <a:gd name="connsiteY3814" fmla="*/ 4706420 h 6367455"/>
                <a:gd name="connsiteX3815" fmla="*/ 6438920 w 6891715"/>
                <a:gd name="connsiteY3815" fmla="*/ 4710229 h 6367455"/>
                <a:gd name="connsiteX3816" fmla="*/ 6430346 w 6891715"/>
                <a:gd name="connsiteY3816" fmla="*/ 4707689 h 6367455"/>
                <a:gd name="connsiteX3817" fmla="*/ 6405895 w 6891715"/>
                <a:gd name="connsiteY3817" fmla="*/ 4713403 h 6367455"/>
                <a:gd name="connsiteX3818" fmla="*/ 6398591 w 6891715"/>
                <a:gd name="connsiteY3818" fmla="*/ 4710229 h 6367455"/>
                <a:gd name="connsiteX3819" fmla="*/ 6382714 w 6891715"/>
                <a:gd name="connsiteY3819" fmla="*/ 4715308 h 6367455"/>
                <a:gd name="connsiteX3820" fmla="*/ 6364296 w 6891715"/>
                <a:gd name="connsiteY3820" fmla="*/ 4728324 h 6367455"/>
                <a:gd name="connsiteX3821" fmla="*/ 6358897 w 6891715"/>
                <a:gd name="connsiteY3821" fmla="*/ 4725149 h 6367455"/>
                <a:gd name="connsiteX3822" fmla="*/ 6348418 w 6891715"/>
                <a:gd name="connsiteY3822" fmla="*/ 4731181 h 6367455"/>
                <a:gd name="connsiteX3823" fmla="*/ 6361755 w 6891715"/>
                <a:gd name="connsiteY3823" fmla="*/ 4741022 h 6367455"/>
                <a:gd name="connsiteX3824" fmla="*/ 6358580 w 6891715"/>
                <a:gd name="connsiteY3824" fmla="*/ 4749275 h 6367455"/>
                <a:gd name="connsiteX3825" fmla="*/ 6347783 w 6891715"/>
                <a:gd name="connsiteY3825" fmla="*/ 4740704 h 6367455"/>
                <a:gd name="connsiteX3826" fmla="*/ 6342702 w 6891715"/>
                <a:gd name="connsiteY3826" fmla="*/ 4740387 h 6367455"/>
                <a:gd name="connsiteX3827" fmla="*/ 6347783 w 6891715"/>
                <a:gd name="connsiteY3827" fmla="*/ 4750863 h 6367455"/>
                <a:gd name="connsiteX3828" fmla="*/ 6348711 w 6891715"/>
                <a:gd name="connsiteY3828" fmla="*/ 4763242 h 6367455"/>
                <a:gd name="connsiteX3829" fmla="*/ 6348727 w 6891715"/>
                <a:gd name="connsiteY3829" fmla="*/ 4763250 h 6367455"/>
                <a:gd name="connsiteX3830" fmla="*/ 6348713 w 6891715"/>
                <a:gd name="connsiteY3830" fmla="*/ 4763266 h 6367455"/>
                <a:gd name="connsiteX3831" fmla="*/ 6348735 w 6891715"/>
                <a:gd name="connsiteY3831" fmla="*/ 4763561 h 6367455"/>
                <a:gd name="connsiteX3832" fmla="*/ 6348545 w 6891715"/>
                <a:gd name="connsiteY3832" fmla="*/ 4763458 h 6367455"/>
                <a:gd name="connsiteX3833" fmla="*/ 6342059 w 6891715"/>
                <a:gd name="connsiteY3833" fmla="*/ 4770869 h 6367455"/>
                <a:gd name="connsiteX3834" fmla="*/ 6330309 w 6891715"/>
                <a:gd name="connsiteY3834" fmla="*/ 4769282 h 6367455"/>
                <a:gd name="connsiteX3835" fmla="*/ 6323958 w 6891715"/>
                <a:gd name="connsiteY3835" fmla="*/ 4777535 h 6367455"/>
                <a:gd name="connsiteX3836" fmla="*/ 6316337 w 6891715"/>
                <a:gd name="connsiteY3836" fmla="*/ 4778488 h 6367455"/>
                <a:gd name="connsiteX3837" fmla="*/ 6317925 w 6891715"/>
                <a:gd name="connsiteY3837" fmla="*/ 4768964 h 6367455"/>
                <a:gd name="connsiteX3838" fmla="*/ 6305858 w 6891715"/>
                <a:gd name="connsiteY3838" fmla="*/ 4774043 h 6367455"/>
                <a:gd name="connsiteX3839" fmla="*/ 6301094 w 6891715"/>
                <a:gd name="connsiteY3839" fmla="*/ 4786424 h 6367455"/>
                <a:gd name="connsiteX3840" fmla="*/ 6296013 w 6891715"/>
                <a:gd name="connsiteY3840" fmla="*/ 4788328 h 6367455"/>
                <a:gd name="connsiteX3841" fmla="*/ 6299189 w 6891715"/>
                <a:gd name="connsiteY3841" fmla="*/ 4797852 h 6367455"/>
                <a:gd name="connsiteX3842" fmla="*/ 6295696 w 6891715"/>
                <a:gd name="connsiteY3842" fmla="*/ 4809597 h 6367455"/>
                <a:gd name="connsiteX3843" fmla="*/ 6283946 w 6891715"/>
                <a:gd name="connsiteY3843" fmla="*/ 4807057 h 6367455"/>
                <a:gd name="connsiteX3844" fmla="*/ 6280771 w 6891715"/>
                <a:gd name="connsiteY3844" fmla="*/ 4811184 h 6367455"/>
                <a:gd name="connsiteX3845" fmla="*/ 6283629 w 6891715"/>
                <a:gd name="connsiteY3845" fmla="*/ 4820707 h 6367455"/>
                <a:gd name="connsiteX3846" fmla="*/ 6276008 w 6891715"/>
                <a:gd name="connsiteY3846" fmla="*/ 4824834 h 6367455"/>
                <a:gd name="connsiteX3847" fmla="*/ 6262353 w 6891715"/>
                <a:gd name="connsiteY3847" fmla="*/ 4822294 h 6367455"/>
                <a:gd name="connsiteX3848" fmla="*/ 6252826 w 6891715"/>
                <a:gd name="connsiteY3848" fmla="*/ 4817850 h 6367455"/>
                <a:gd name="connsiteX3849" fmla="*/ 6238219 w 6891715"/>
                <a:gd name="connsiteY3849" fmla="*/ 4805788 h 6367455"/>
                <a:gd name="connsiteX3850" fmla="*/ 6229645 w 6891715"/>
                <a:gd name="connsiteY3850" fmla="*/ 4806740 h 6367455"/>
                <a:gd name="connsiteX3851" fmla="*/ 6234090 w 6891715"/>
                <a:gd name="connsiteY3851" fmla="*/ 4816263 h 6367455"/>
                <a:gd name="connsiteX3852" fmla="*/ 6241077 w 6891715"/>
                <a:gd name="connsiteY3852" fmla="*/ 4819437 h 6367455"/>
                <a:gd name="connsiteX3853" fmla="*/ 6235678 w 6891715"/>
                <a:gd name="connsiteY3853" fmla="*/ 4830230 h 6367455"/>
                <a:gd name="connsiteX3854" fmla="*/ 6222023 w 6891715"/>
                <a:gd name="connsiteY3854" fmla="*/ 4829913 h 6367455"/>
                <a:gd name="connsiteX3855" fmla="*/ 6214402 w 6891715"/>
                <a:gd name="connsiteY3855" fmla="*/ 4824199 h 6367455"/>
                <a:gd name="connsiteX3856" fmla="*/ 6210274 w 6891715"/>
                <a:gd name="connsiteY3856" fmla="*/ 4832770 h 6367455"/>
                <a:gd name="connsiteX3857" fmla="*/ 6222659 w 6891715"/>
                <a:gd name="connsiteY3857" fmla="*/ 4840389 h 6367455"/>
                <a:gd name="connsiteX3858" fmla="*/ 6215990 w 6891715"/>
                <a:gd name="connsiteY3858" fmla="*/ 4849594 h 6367455"/>
                <a:gd name="connsiteX3859" fmla="*/ 6210591 w 6891715"/>
                <a:gd name="connsiteY3859" fmla="*/ 4852769 h 6367455"/>
                <a:gd name="connsiteX3860" fmla="*/ 6213767 w 6891715"/>
                <a:gd name="connsiteY3860" fmla="*/ 4861340 h 6367455"/>
                <a:gd name="connsiteX3861" fmla="*/ 6204558 w 6891715"/>
                <a:gd name="connsiteY3861" fmla="*/ 4877847 h 6367455"/>
                <a:gd name="connsiteX3862" fmla="*/ 6200747 w 6891715"/>
                <a:gd name="connsiteY3862" fmla="*/ 4872133 h 6367455"/>
                <a:gd name="connsiteX3863" fmla="*/ 6195666 w 6891715"/>
                <a:gd name="connsiteY3863" fmla="*/ 4852134 h 6367455"/>
                <a:gd name="connsiteX3864" fmla="*/ 6187410 w 6891715"/>
                <a:gd name="connsiteY3864" fmla="*/ 4861657 h 6367455"/>
                <a:gd name="connsiteX3865" fmla="*/ 6179154 w 6891715"/>
                <a:gd name="connsiteY3865" fmla="*/ 4880386 h 6367455"/>
                <a:gd name="connsiteX3866" fmla="*/ 6191538 w 6891715"/>
                <a:gd name="connsiteY3866" fmla="*/ 4903877 h 6367455"/>
                <a:gd name="connsiteX3867" fmla="*/ 6190268 w 6891715"/>
                <a:gd name="connsiteY3867" fmla="*/ 4915305 h 6367455"/>
                <a:gd name="connsiteX3868" fmla="*/ 6178201 w 6891715"/>
                <a:gd name="connsiteY3868" fmla="*/ 4924510 h 6367455"/>
                <a:gd name="connsiteX3869" fmla="*/ 6178519 w 6891715"/>
                <a:gd name="connsiteY3869" fmla="*/ 4914035 h 6367455"/>
                <a:gd name="connsiteX3870" fmla="*/ 6176296 w 6891715"/>
                <a:gd name="connsiteY3870" fmla="*/ 4909591 h 6367455"/>
                <a:gd name="connsiteX3871" fmla="*/ 6160418 w 6891715"/>
                <a:gd name="connsiteY3871" fmla="*/ 4917844 h 6367455"/>
                <a:gd name="connsiteX3872" fmla="*/ 6158830 w 6891715"/>
                <a:gd name="connsiteY3872" fmla="*/ 4927050 h 6367455"/>
                <a:gd name="connsiteX3873" fmla="*/ 6158513 w 6891715"/>
                <a:gd name="connsiteY3873" fmla="*/ 4934034 h 6367455"/>
                <a:gd name="connsiteX3874" fmla="*/ 6158513 w 6891715"/>
                <a:gd name="connsiteY3874" fmla="*/ 4936891 h 6367455"/>
                <a:gd name="connsiteX3875" fmla="*/ 6158513 w 6891715"/>
                <a:gd name="connsiteY3875" fmla="*/ 4938795 h 6367455"/>
                <a:gd name="connsiteX3876" fmla="*/ 6161688 w 6891715"/>
                <a:gd name="connsiteY3876" fmla="*/ 4947366 h 6367455"/>
                <a:gd name="connsiteX3877" fmla="*/ 6154067 w 6891715"/>
                <a:gd name="connsiteY3877" fmla="*/ 4956572 h 6367455"/>
                <a:gd name="connsiteX3878" fmla="*/ 6141365 w 6891715"/>
                <a:gd name="connsiteY3878" fmla="*/ 4963556 h 6367455"/>
                <a:gd name="connsiteX3879" fmla="*/ 6135649 w 6891715"/>
                <a:gd name="connsiteY3879" fmla="*/ 4978475 h 6367455"/>
                <a:gd name="connsiteX3880" fmla="*/ 6122312 w 6891715"/>
                <a:gd name="connsiteY3880" fmla="*/ 4993712 h 6367455"/>
                <a:gd name="connsiteX3881" fmla="*/ 6129933 w 6891715"/>
                <a:gd name="connsiteY3881" fmla="*/ 5024187 h 6367455"/>
                <a:gd name="connsiteX3882" fmla="*/ 6136919 w 6891715"/>
                <a:gd name="connsiteY3882" fmla="*/ 5038472 h 6367455"/>
                <a:gd name="connsiteX3883" fmla="*/ 6148668 w 6891715"/>
                <a:gd name="connsiteY3883" fmla="*/ 5036250 h 6367455"/>
                <a:gd name="connsiteX3884" fmla="*/ 6154384 w 6891715"/>
                <a:gd name="connsiteY3884" fmla="*/ 5027044 h 6367455"/>
                <a:gd name="connsiteX3885" fmla="*/ 6170897 w 6891715"/>
                <a:gd name="connsiteY3885" fmla="*/ 5030853 h 6367455"/>
                <a:gd name="connsiteX3886" fmla="*/ 6175661 w 6891715"/>
                <a:gd name="connsiteY3886" fmla="*/ 5059423 h 6367455"/>
                <a:gd name="connsiteX3887" fmla="*/ 6177248 w 6891715"/>
                <a:gd name="connsiteY3887" fmla="*/ 5069898 h 6367455"/>
                <a:gd name="connsiteX3888" fmla="*/ 6190268 w 6891715"/>
                <a:gd name="connsiteY3888" fmla="*/ 5079739 h 6367455"/>
                <a:gd name="connsiteX3889" fmla="*/ 6194396 w 6891715"/>
                <a:gd name="connsiteY3889" fmla="*/ 5079739 h 6367455"/>
                <a:gd name="connsiteX3890" fmla="*/ 6197254 w 6891715"/>
                <a:gd name="connsiteY3890" fmla="*/ 5089262 h 6367455"/>
                <a:gd name="connsiteX3891" fmla="*/ 6190586 w 6891715"/>
                <a:gd name="connsiteY3891" fmla="*/ 5103864 h 6367455"/>
                <a:gd name="connsiteX3892" fmla="*/ 6188680 w 6891715"/>
                <a:gd name="connsiteY3892" fmla="*/ 5128307 h 6367455"/>
                <a:gd name="connsiteX3893" fmla="*/ 6195031 w 6891715"/>
                <a:gd name="connsiteY3893" fmla="*/ 5132434 h 6367455"/>
                <a:gd name="connsiteX3894" fmla="*/ 6206146 w 6891715"/>
                <a:gd name="connsiteY3894" fmla="*/ 5113705 h 6367455"/>
                <a:gd name="connsiteX3895" fmla="*/ 6212814 w 6891715"/>
                <a:gd name="connsiteY3895" fmla="*/ 5101325 h 6367455"/>
                <a:gd name="connsiteX3896" fmla="*/ 6214085 w 6891715"/>
                <a:gd name="connsiteY3896" fmla="*/ 5089897 h 6367455"/>
                <a:gd name="connsiteX3897" fmla="*/ 6218213 w 6891715"/>
                <a:gd name="connsiteY3897" fmla="*/ 5103547 h 6367455"/>
                <a:gd name="connsiteX3898" fmla="*/ 6212179 w 6891715"/>
                <a:gd name="connsiteY3898" fmla="*/ 5126403 h 6367455"/>
                <a:gd name="connsiteX3899" fmla="*/ 6204240 w 6891715"/>
                <a:gd name="connsiteY3899" fmla="*/ 5141957 h 6367455"/>
                <a:gd name="connsiteX3900" fmla="*/ 6206146 w 6891715"/>
                <a:gd name="connsiteY3900" fmla="*/ 5154972 h 6367455"/>
                <a:gd name="connsiteX3901" fmla="*/ 6212814 w 6891715"/>
                <a:gd name="connsiteY3901" fmla="*/ 5145767 h 6367455"/>
                <a:gd name="connsiteX3902" fmla="*/ 6213449 w 6891715"/>
                <a:gd name="connsiteY3902" fmla="*/ 5158464 h 6367455"/>
                <a:gd name="connsiteX3903" fmla="*/ 6203605 w 6891715"/>
                <a:gd name="connsiteY3903" fmla="*/ 5169575 h 6367455"/>
                <a:gd name="connsiteX3904" fmla="*/ 6197889 w 6891715"/>
                <a:gd name="connsiteY3904" fmla="*/ 5184177 h 6367455"/>
                <a:gd name="connsiteX3905" fmla="*/ 6202970 w 6891715"/>
                <a:gd name="connsiteY3905" fmla="*/ 5201319 h 6367455"/>
                <a:gd name="connsiteX3906" fmla="*/ 6235678 w 6891715"/>
                <a:gd name="connsiteY3906" fmla="*/ 5233698 h 6367455"/>
                <a:gd name="connsiteX3907" fmla="*/ 6249333 w 6891715"/>
                <a:gd name="connsiteY3907" fmla="*/ 5251157 h 6367455"/>
                <a:gd name="connsiteX3908" fmla="*/ 6260130 w 6891715"/>
                <a:gd name="connsiteY3908" fmla="*/ 5274330 h 6367455"/>
                <a:gd name="connsiteX3909" fmla="*/ 6275690 w 6891715"/>
                <a:gd name="connsiteY3909" fmla="*/ 5324168 h 6367455"/>
                <a:gd name="connsiteX3910" fmla="*/ 6291250 w 6891715"/>
                <a:gd name="connsiteY3910" fmla="*/ 5336232 h 6367455"/>
                <a:gd name="connsiteX3911" fmla="*/ 6303952 w 6891715"/>
                <a:gd name="connsiteY3911" fmla="*/ 5347977 h 6367455"/>
                <a:gd name="connsiteX3912" fmla="*/ 6297190 w 6891715"/>
                <a:gd name="connsiteY3912" fmla="*/ 5360853 h 6367455"/>
                <a:gd name="connsiteX3913" fmla="*/ 6297448 w 6891715"/>
                <a:gd name="connsiteY3913" fmla="*/ 5360940 h 6367455"/>
                <a:gd name="connsiteX3914" fmla="*/ 6303928 w 6891715"/>
                <a:gd name="connsiteY3914" fmla="*/ 5348597 h 6367455"/>
                <a:gd name="connsiteX3915" fmla="*/ 6326471 w 6891715"/>
                <a:gd name="connsiteY3915" fmla="*/ 5368282 h 6367455"/>
                <a:gd name="connsiteX3916" fmla="*/ 6343298 w 6891715"/>
                <a:gd name="connsiteY3916" fmla="*/ 5377172 h 6367455"/>
                <a:gd name="connsiteX3917" fmla="*/ 6352738 w 6891715"/>
                <a:gd name="connsiteY3917" fmla="*/ 5391437 h 6367455"/>
                <a:gd name="connsiteX3918" fmla="*/ 6270138 w 6891715"/>
                <a:gd name="connsiteY3918" fmla="*/ 5527402 h 6367455"/>
                <a:gd name="connsiteX3919" fmla="*/ 6157685 w 6891715"/>
                <a:gd name="connsiteY3919" fmla="*/ 5677783 h 6367455"/>
                <a:gd name="connsiteX3920" fmla="*/ 6151028 w 6891715"/>
                <a:gd name="connsiteY3920" fmla="*/ 5680333 h 6367455"/>
                <a:gd name="connsiteX3921" fmla="*/ 6151528 w 6891715"/>
                <a:gd name="connsiteY3921" fmla="*/ 5680898 h 6367455"/>
                <a:gd name="connsiteX3922" fmla="*/ 6124790 w 6891715"/>
                <a:gd name="connsiteY3922" fmla="*/ 5702235 h 6367455"/>
                <a:gd name="connsiteX3923" fmla="*/ 6108874 w 6891715"/>
                <a:gd name="connsiteY3923" fmla="*/ 5721342 h 6367455"/>
                <a:gd name="connsiteX3924" fmla="*/ 6108664 w 6891715"/>
                <a:gd name="connsiteY3924" fmla="*/ 5720387 h 6367455"/>
                <a:gd name="connsiteX3925" fmla="*/ 6071278 w 6891715"/>
                <a:gd name="connsiteY3925" fmla="*/ 5721342 h 6367455"/>
                <a:gd name="connsiteX3926" fmla="*/ 6010443 w 6891715"/>
                <a:gd name="connsiteY3926" fmla="*/ 5705105 h 6367455"/>
                <a:gd name="connsiteX3927" fmla="*/ 5965134 w 6891715"/>
                <a:gd name="connsiteY3927" fmla="*/ 5657668 h 6367455"/>
                <a:gd name="connsiteX3928" fmla="*/ 5954821 w 6891715"/>
                <a:gd name="connsiteY3928" fmla="*/ 5617474 h 6367455"/>
                <a:gd name="connsiteX3929" fmla="*/ 5954631 w 6891715"/>
                <a:gd name="connsiteY3929" fmla="*/ 5617583 h 6367455"/>
                <a:gd name="connsiteX3930" fmla="*/ 5954678 w 6891715"/>
                <a:gd name="connsiteY3930" fmla="*/ 5617604 h 6367455"/>
                <a:gd name="connsiteX3931" fmla="*/ 5954550 w 6891715"/>
                <a:gd name="connsiteY3931" fmla="*/ 5617629 h 6367455"/>
                <a:gd name="connsiteX3932" fmla="*/ 5954176 w 6891715"/>
                <a:gd name="connsiteY3932" fmla="*/ 5617843 h 6367455"/>
                <a:gd name="connsiteX3933" fmla="*/ 5953959 w 6891715"/>
                <a:gd name="connsiteY3933" fmla="*/ 5617746 h 6367455"/>
                <a:gd name="connsiteX3934" fmla="*/ 5903234 w 6891715"/>
                <a:gd name="connsiteY3934" fmla="*/ 5627755 h 6367455"/>
                <a:gd name="connsiteX3935" fmla="*/ 5903869 w 6891715"/>
                <a:gd name="connsiteY3935" fmla="*/ 5633783 h 6367455"/>
                <a:gd name="connsiteX3936" fmla="*/ 5906092 w 6891715"/>
                <a:gd name="connsiteY3936" fmla="*/ 5648375 h 6367455"/>
                <a:gd name="connsiteX3937" fmla="*/ 5907044 w 6891715"/>
                <a:gd name="connsiteY3937" fmla="*/ 5656623 h 6367455"/>
                <a:gd name="connsiteX3938" fmla="*/ 5908632 w 6891715"/>
                <a:gd name="connsiteY3938" fmla="*/ 5664871 h 6367455"/>
                <a:gd name="connsiteX3939" fmla="*/ 5910220 w 6891715"/>
                <a:gd name="connsiteY3939" fmla="*/ 5671850 h 6367455"/>
                <a:gd name="connsiteX3940" fmla="*/ 5911808 w 6891715"/>
                <a:gd name="connsiteY3940" fmla="*/ 5677243 h 6367455"/>
                <a:gd name="connsiteX3941" fmla="*/ 5914031 w 6891715"/>
                <a:gd name="connsiteY3941" fmla="*/ 5683270 h 6367455"/>
                <a:gd name="connsiteX3942" fmla="*/ 5916253 w 6891715"/>
                <a:gd name="connsiteY3942" fmla="*/ 5691835 h 6367455"/>
                <a:gd name="connsiteX3943" fmla="*/ 5919111 w 6891715"/>
                <a:gd name="connsiteY3943" fmla="*/ 5701987 h 6367455"/>
                <a:gd name="connsiteX3944" fmla="*/ 5921017 w 6891715"/>
                <a:gd name="connsiteY3944" fmla="*/ 5712772 h 6367455"/>
                <a:gd name="connsiteX3945" fmla="*/ 5923240 w 6891715"/>
                <a:gd name="connsiteY3945" fmla="*/ 5723558 h 6367455"/>
                <a:gd name="connsiteX3946" fmla="*/ 5925145 w 6891715"/>
                <a:gd name="connsiteY3946" fmla="*/ 5733075 h 6367455"/>
                <a:gd name="connsiteX3947" fmla="*/ 5925780 w 6891715"/>
                <a:gd name="connsiteY3947" fmla="*/ 5740371 h 6367455"/>
                <a:gd name="connsiteX3948" fmla="*/ 5925780 w 6891715"/>
                <a:gd name="connsiteY3948" fmla="*/ 5743226 h 6367455"/>
                <a:gd name="connsiteX3949" fmla="*/ 5925463 w 6891715"/>
                <a:gd name="connsiteY3949" fmla="*/ 5745130 h 6367455"/>
                <a:gd name="connsiteX3950" fmla="*/ 5924828 w 6891715"/>
                <a:gd name="connsiteY3950" fmla="*/ 5749888 h 6367455"/>
                <a:gd name="connsiteX3951" fmla="*/ 5923875 w 6891715"/>
                <a:gd name="connsiteY3951" fmla="*/ 5758453 h 6367455"/>
                <a:gd name="connsiteX3952" fmla="*/ 5923240 w 6891715"/>
                <a:gd name="connsiteY3952" fmla="*/ 5769874 h 6367455"/>
                <a:gd name="connsiteX3953" fmla="*/ 5922605 w 6891715"/>
                <a:gd name="connsiteY3953" fmla="*/ 5782563 h 6367455"/>
                <a:gd name="connsiteX3954" fmla="*/ 5922605 w 6891715"/>
                <a:gd name="connsiteY3954" fmla="*/ 5795252 h 6367455"/>
                <a:gd name="connsiteX3955" fmla="*/ 5922287 w 6891715"/>
                <a:gd name="connsiteY3955" fmla="*/ 5806989 h 6367455"/>
                <a:gd name="connsiteX3956" fmla="*/ 5922605 w 6891715"/>
                <a:gd name="connsiteY3956" fmla="*/ 5816189 h 6367455"/>
                <a:gd name="connsiteX3957" fmla="*/ 5922922 w 6891715"/>
                <a:gd name="connsiteY3957" fmla="*/ 5819361 h 6367455"/>
                <a:gd name="connsiteX3958" fmla="*/ 5923240 w 6891715"/>
                <a:gd name="connsiteY3958" fmla="*/ 5821899 h 6367455"/>
                <a:gd name="connsiteX3959" fmla="*/ 5924192 w 6891715"/>
                <a:gd name="connsiteY3959" fmla="*/ 5826975 h 6367455"/>
                <a:gd name="connsiteX3960" fmla="*/ 5925463 w 6891715"/>
                <a:gd name="connsiteY3960" fmla="*/ 5836175 h 6367455"/>
                <a:gd name="connsiteX3961" fmla="*/ 5928321 w 6891715"/>
                <a:gd name="connsiteY3961" fmla="*/ 5859015 h 6367455"/>
                <a:gd name="connsiteX3962" fmla="*/ 5931496 w 6891715"/>
                <a:gd name="connsiteY3962" fmla="*/ 5889786 h 6367455"/>
                <a:gd name="connsiteX3963" fmla="*/ 5891802 w 6891715"/>
                <a:gd name="connsiteY3963" fmla="*/ 5911675 h 6367455"/>
                <a:gd name="connsiteX3964" fmla="*/ 5867985 w 6891715"/>
                <a:gd name="connsiteY3964" fmla="*/ 5892007 h 6367455"/>
                <a:gd name="connsiteX3965" fmla="*/ 5834006 w 6891715"/>
                <a:gd name="connsiteY3965" fmla="*/ 5896131 h 6367455"/>
                <a:gd name="connsiteX3966" fmla="*/ 5807014 w 6891715"/>
                <a:gd name="connsiteY3966" fmla="*/ 5906282 h 6367455"/>
                <a:gd name="connsiteX3967" fmla="*/ 5779387 w 6891715"/>
                <a:gd name="connsiteY3967" fmla="*/ 5900572 h 6367455"/>
                <a:gd name="connsiteX3968" fmla="*/ 5720956 w 6891715"/>
                <a:gd name="connsiteY3968" fmla="*/ 5935467 h 6367455"/>
                <a:gd name="connsiteX3969" fmla="*/ 5698092 w 6891715"/>
                <a:gd name="connsiteY3969" fmla="*/ 5915164 h 6367455"/>
                <a:gd name="connsiteX3970" fmla="*/ 5652047 w 6891715"/>
                <a:gd name="connsiteY3970" fmla="*/ 5929440 h 6367455"/>
                <a:gd name="connsiteX3971" fmla="*/ 5585360 w 6891715"/>
                <a:gd name="connsiteY3971" fmla="*/ 5938322 h 6367455"/>
                <a:gd name="connsiteX3972" fmla="*/ 5474215 w 6891715"/>
                <a:gd name="connsiteY3972" fmla="*/ 5985272 h 6367455"/>
                <a:gd name="connsiteX3973" fmla="*/ 5431027 w 6891715"/>
                <a:gd name="connsiteY3973" fmla="*/ 5995741 h 6367455"/>
                <a:gd name="connsiteX3974" fmla="*/ 5379583 w 6891715"/>
                <a:gd name="connsiteY3974" fmla="*/ 5956721 h 6367455"/>
                <a:gd name="connsiteX3975" fmla="*/ 5337983 w 6891715"/>
                <a:gd name="connsiteY3975" fmla="*/ 5954818 h 6367455"/>
                <a:gd name="connsiteX3976" fmla="*/ 5261452 w 6891715"/>
                <a:gd name="connsiteY3976" fmla="*/ 5985907 h 6367455"/>
                <a:gd name="connsiteX3977" fmla="*/ 5234142 w 6891715"/>
                <a:gd name="connsiteY3977" fmla="*/ 5983369 h 6367455"/>
                <a:gd name="connsiteX3978" fmla="*/ 5210961 w 6891715"/>
                <a:gd name="connsiteY3978" fmla="*/ 5957356 h 6367455"/>
                <a:gd name="connsiteX3979" fmla="*/ 5197623 w 6891715"/>
                <a:gd name="connsiteY3979" fmla="*/ 5967824 h 6367455"/>
                <a:gd name="connsiteX3980" fmla="*/ 5173489 w 6891715"/>
                <a:gd name="connsiteY3980" fmla="*/ 5994154 h 6367455"/>
                <a:gd name="connsiteX3981" fmla="*/ 5174759 w 6891715"/>
                <a:gd name="connsiteY3981" fmla="*/ 6030953 h 6367455"/>
                <a:gd name="connsiteX3982" fmla="*/ 5150625 w 6891715"/>
                <a:gd name="connsiteY3982" fmla="*/ 6049987 h 6367455"/>
                <a:gd name="connsiteX3983" fmla="*/ 5148720 w 6891715"/>
                <a:gd name="connsiteY3983" fmla="*/ 6075682 h 6367455"/>
                <a:gd name="connsiteX3984" fmla="*/ 5130619 w 6891715"/>
                <a:gd name="connsiteY3984" fmla="*/ 6078855 h 6367455"/>
                <a:gd name="connsiteX3985" fmla="*/ 5123633 w 6891715"/>
                <a:gd name="connsiteY3985" fmla="*/ 6088054 h 6367455"/>
                <a:gd name="connsiteX3986" fmla="*/ 5108708 w 6891715"/>
                <a:gd name="connsiteY3986" fmla="*/ 6085834 h 6367455"/>
                <a:gd name="connsiteX3987" fmla="*/ 5112518 w 6891715"/>
                <a:gd name="connsiteY3987" fmla="*/ 6077903 h 6367455"/>
                <a:gd name="connsiteX3988" fmla="*/ 5105214 w 6891715"/>
                <a:gd name="connsiteY3988" fmla="*/ 6066483 h 6367455"/>
                <a:gd name="connsiteX3989" fmla="*/ 5097911 w 6891715"/>
                <a:gd name="connsiteY3989" fmla="*/ 6052842 h 6367455"/>
                <a:gd name="connsiteX3990" fmla="*/ 5104897 w 6891715"/>
                <a:gd name="connsiteY3990" fmla="*/ 6028415 h 6367455"/>
                <a:gd name="connsiteX3991" fmla="*/ 5133159 w 6891715"/>
                <a:gd name="connsiteY3991" fmla="*/ 6005257 h 6367455"/>
                <a:gd name="connsiteX3992" fmla="*/ 5134112 w 6891715"/>
                <a:gd name="connsiteY3992" fmla="*/ 5986224 h 6367455"/>
                <a:gd name="connsiteX3993" fmla="*/ 5116329 w 6891715"/>
                <a:gd name="connsiteY3993" fmla="*/ 5973852 h 6367455"/>
                <a:gd name="connsiteX3994" fmla="*/ 5093782 w 6891715"/>
                <a:gd name="connsiteY3994" fmla="*/ 5989713 h 6367455"/>
                <a:gd name="connsiteX3995" fmla="*/ 5084573 w 6891715"/>
                <a:gd name="connsiteY3995" fmla="*/ 6005575 h 6367455"/>
                <a:gd name="connsiteX3996" fmla="*/ 5073141 w 6891715"/>
                <a:gd name="connsiteY3996" fmla="*/ 6016043 h 6367455"/>
                <a:gd name="connsiteX3997" fmla="*/ 5035987 w 6891715"/>
                <a:gd name="connsiteY3997" fmla="*/ 6013505 h 6367455"/>
                <a:gd name="connsiteX3998" fmla="*/ 5021062 w 6891715"/>
                <a:gd name="connsiteY3998" fmla="*/ 5997644 h 6367455"/>
                <a:gd name="connsiteX3999" fmla="*/ 4988036 w 6891715"/>
                <a:gd name="connsiteY3999" fmla="*/ 5989713 h 6367455"/>
                <a:gd name="connsiteX4000" fmla="*/ 4966125 w 6891715"/>
                <a:gd name="connsiteY4000" fmla="*/ 6007795 h 6367455"/>
                <a:gd name="connsiteX4001" fmla="*/ 4944848 w 6891715"/>
                <a:gd name="connsiteY4001" fmla="*/ 6018264 h 6367455"/>
                <a:gd name="connsiteX4002" fmla="*/ 4934687 w 6891715"/>
                <a:gd name="connsiteY4002" fmla="*/ 6043642 h 6367455"/>
                <a:gd name="connsiteX4003" fmla="*/ 4913410 w 6891715"/>
                <a:gd name="connsiteY4003" fmla="*/ 6049035 h 6367455"/>
                <a:gd name="connsiteX4004" fmla="*/ 4903249 w 6891715"/>
                <a:gd name="connsiteY4004" fmla="*/ 6067117 h 6367455"/>
                <a:gd name="connsiteX4005" fmla="*/ 4857520 w 6891715"/>
                <a:gd name="connsiteY4005" fmla="*/ 6070607 h 6367455"/>
                <a:gd name="connsiteX4006" fmla="*/ 4836562 w 6891715"/>
                <a:gd name="connsiteY4006" fmla="*/ 6068703 h 6367455"/>
                <a:gd name="connsiteX4007" fmla="*/ 4823859 w 6891715"/>
                <a:gd name="connsiteY4007" fmla="*/ 6077268 h 6367455"/>
                <a:gd name="connsiteX4008" fmla="*/ 4801630 w 6891715"/>
                <a:gd name="connsiteY4008" fmla="*/ 6085199 h 6367455"/>
                <a:gd name="connsiteX4009" fmla="*/ 4774003 w 6891715"/>
                <a:gd name="connsiteY4009" fmla="*/ 6068386 h 6367455"/>
                <a:gd name="connsiteX4010" fmla="*/ 4750821 w 6891715"/>
                <a:gd name="connsiteY4010" fmla="*/ 6037932 h 6367455"/>
                <a:gd name="connsiteX4011" fmla="*/ 4727957 w 6891715"/>
                <a:gd name="connsiteY4011" fmla="*/ 6027781 h 6367455"/>
                <a:gd name="connsiteX4012" fmla="*/ 4707951 w 6891715"/>
                <a:gd name="connsiteY4012" fmla="*/ 6010968 h 6367455"/>
                <a:gd name="connsiteX4013" fmla="*/ 4689851 w 6891715"/>
                <a:gd name="connsiteY4013" fmla="*/ 6006844 h 6367455"/>
                <a:gd name="connsiteX4014" fmla="*/ 4665399 w 6891715"/>
                <a:gd name="connsiteY4014" fmla="*/ 5992568 h 6367455"/>
                <a:gd name="connsiteX4015" fmla="*/ 4627292 w 6891715"/>
                <a:gd name="connsiteY4015" fmla="*/ 5989713 h 6367455"/>
                <a:gd name="connsiteX4016" fmla="*/ 4610462 w 6891715"/>
                <a:gd name="connsiteY4016" fmla="*/ 6002402 h 6367455"/>
                <a:gd name="connsiteX4017" fmla="*/ 4606333 w 6891715"/>
                <a:gd name="connsiteY4017" fmla="*/ 6020484 h 6367455"/>
                <a:gd name="connsiteX4018" fmla="*/ 4605698 w 6891715"/>
                <a:gd name="connsiteY4018" fmla="*/ 6034125 h 6367455"/>
                <a:gd name="connsiteX4019" fmla="*/ 4582517 w 6891715"/>
                <a:gd name="connsiteY4019" fmla="*/ 6058552 h 6367455"/>
                <a:gd name="connsiteX4020" fmla="*/ 4568862 w 6891715"/>
                <a:gd name="connsiteY4020" fmla="*/ 6058552 h 6367455"/>
                <a:gd name="connsiteX4021" fmla="*/ 4569497 w 6891715"/>
                <a:gd name="connsiteY4021" fmla="*/ 6051256 h 6367455"/>
                <a:gd name="connsiteX4022" fmla="*/ 4563463 w 6891715"/>
                <a:gd name="connsiteY4022" fmla="*/ 6051256 h 6367455"/>
                <a:gd name="connsiteX4023" fmla="*/ 4557112 w 6891715"/>
                <a:gd name="connsiteY4023" fmla="*/ 6066165 h 6367455"/>
                <a:gd name="connsiteX4024" fmla="*/ 4544410 w 6891715"/>
                <a:gd name="connsiteY4024" fmla="*/ 6071241 h 6367455"/>
                <a:gd name="connsiteX4025" fmla="*/ 4526309 w 6891715"/>
                <a:gd name="connsiteY4025" fmla="*/ 6076951 h 6367455"/>
                <a:gd name="connsiteX4026" fmla="*/ 4501222 w 6891715"/>
                <a:gd name="connsiteY4026" fmla="*/ 6073144 h 6367455"/>
                <a:gd name="connsiteX4027" fmla="*/ 4480581 w 6891715"/>
                <a:gd name="connsiteY4027" fmla="*/ 6058235 h 6367455"/>
                <a:gd name="connsiteX4028" fmla="*/ 4455176 w 6891715"/>
                <a:gd name="connsiteY4028" fmla="*/ 6030319 h 6367455"/>
                <a:gd name="connsiteX4029" fmla="*/ 4452636 w 6891715"/>
                <a:gd name="connsiteY4029" fmla="*/ 6011285 h 6367455"/>
                <a:gd name="connsiteX4030" fmla="*/ 4435805 w 6891715"/>
                <a:gd name="connsiteY4030" fmla="*/ 6006209 h 6367455"/>
                <a:gd name="connsiteX4031" fmla="*/ 4440251 w 6891715"/>
                <a:gd name="connsiteY4031" fmla="*/ 6023974 h 6367455"/>
                <a:gd name="connsiteX4032" fmla="*/ 4422151 w 6891715"/>
                <a:gd name="connsiteY4032" fmla="*/ 6025243 h 6367455"/>
                <a:gd name="connsiteX4033" fmla="*/ 4409448 w 6891715"/>
                <a:gd name="connsiteY4033" fmla="*/ 6012554 h 6367455"/>
                <a:gd name="connsiteX4034" fmla="*/ 4402144 w 6891715"/>
                <a:gd name="connsiteY4034" fmla="*/ 5999230 h 6367455"/>
                <a:gd name="connsiteX4035" fmla="*/ 4394841 w 6891715"/>
                <a:gd name="connsiteY4035" fmla="*/ 6000182 h 6367455"/>
                <a:gd name="connsiteX4036" fmla="*/ 4383091 w 6891715"/>
                <a:gd name="connsiteY4036" fmla="*/ 5992886 h 6367455"/>
                <a:gd name="connsiteX4037" fmla="*/ 4374517 w 6891715"/>
                <a:gd name="connsiteY4037" fmla="*/ 6004623 h 6367455"/>
                <a:gd name="connsiteX4038" fmla="*/ 4377693 w 6891715"/>
                <a:gd name="connsiteY4038" fmla="*/ 6021436 h 6367455"/>
                <a:gd name="connsiteX4039" fmla="*/ 4365308 w 6891715"/>
                <a:gd name="connsiteY4039" fmla="*/ 6035394 h 6367455"/>
                <a:gd name="connsiteX4040" fmla="*/ 4358957 w 6891715"/>
                <a:gd name="connsiteY4040" fmla="*/ 6041739 h 6367455"/>
                <a:gd name="connsiteX4041" fmla="*/ 4352606 w 6891715"/>
                <a:gd name="connsiteY4041" fmla="*/ 6040470 h 6367455"/>
                <a:gd name="connsiteX4042" fmla="*/ 4361180 w 6891715"/>
                <a:gd name="connsiteY4042" fmla="*/ 6029050 h 6367455"/>
                <a:gd name="connsiteX4043" fmla="*/ 4355781 w 6891715"/>
                <a:gd name="connsiteY4043" fmla="*/ 6026829 h 6367455"/>
                <a:gd name="connsiteX4044" fmla="*/ 4347207 w 6891715"/>
                <a:gd name="connsiteY4044" fmla="*/ 6033174 h 6367455"/>
                <a:gd name="connsiteX4045" fmla="*/ 4347207 w 6891715"/>
                <a:gd name="connsiteY4045" fmla="*/ 6019850 h 6367455"/>
                <a:gd name="connsiteX4046" fmla="*/ 4356416 w 6891715"/>
                <a:gd name="connsiteY4046" fmla="*/ 6010016 h 6367455"/>
                <a:gd name="connsiteX4047" fmla="*/ 4353241 w 6891715"/>
                <a:gd name="connsiteY4047" fmla="*/ 6008113 h 6367455"/>
                <a:gd name="connsiteX4048" fmla="*/ 4334187 w 6891715"/>
                <a:gd name="connsiteY4048" fmla="*/ 6009064 h 6367455"/>
                <a:gd name="connsiteX4049" fmla="*/ 4319580 w 6891715"/>
                <a:gd name="connsiteY4049" fmla="*/ 6020802 h 6367455"/>
                <a:gd name="connsiteX4050" fmla="*/ 4303702 w 6891715"/>
                <a:gd name="connsiteY4050" fmla="*/ 6016995 h 6367455"/>
                <a:gd name="connsiteX4051" fmla="*/ 4298304 w 6891715"/>
                <a:gd name="connsiteY4051" fmla="*/ 6022071 h 6367455"/>
                <a:gd name="connsiteX4052" fmla="*/ 4293223 w 6891715"/>
                <a:gd name="connsiteY4052" fmla="*/ 6018898 h 6367455"/>
                <a:gd name="connsiteX4053" fmla="*/ 4293223 w 6891715"/>
                <a:gd name="connsiteY4053" fmla="*/ 6010650 h 6367455"/>
                <a:gd name="connsiteX4054" fmla="*/ 4303384 w 6891715"/>
                <a:gd name="connsiteY4054" fmla="*/ 6002085 h 6367455"/>
                <a:gd name="connsiteX4055" fmla="*/ 4318310 w 6891715"/>
                <a:gd name="connsiteY4055" fmla="*/ 6001134 h 6367455"/>
                <a:gd name="connsiteX4056" fmla="*/ 4331965 w 6891715"/>
                <a:gd name="connsiteY4056" fmla="*/ 6001768 h 6367455"/>
                <a:gd name="connsiteX4057" fmla="*/ 4349113 w 6891715"/>
                <a:gd name="connsiteY4057" fmla="*/ 6003671 h 6367455"/>
                <a:gd name="connsiteX4058" fmla="*/ 4354511 w 6891715"/>
                <a:gd name="connsiteY4058" fmla="*/ 5993203 h 6367455"/>
                <a:gd name="connsiteX4059" fmla="*/ 4349113 w 6891715"/>
                <a:gd name="connsiteY4059" fmla="*/ 5983686 h 6367455"/>
                <a:gd name="connsiteX4060" fmla="*/ 4356099 w 6891715"/>
                <a:gd name="connsiteY4060" fmla="*/ 5978293 h 6367455"/>
                <a:gd name="connsiteX4061" fmla="*/ 4363720 w 6891715"/>
                <a:gd name="connsiteY4061" fmla="*/ 5982734 h 6367455"/>
                <a:gd name="connsiteX4062" fmla="*/ 4371977 w 6891715"/>
                <a:gd name="connsiteY4062" fmla="*/ 5974169 h 6367455"/>
                <a:gd name="connsiteX4063" fmla="*/ 4387854 w 6891715"/>
                <a:gd name="connsiteY4063" fmla="*/ 5968776 h 6367455"/>
                <a:gd name="connsiteX4064" fmla="*/ 4386902 w 6891715"/>
                <a:gd name="connsiteY4064" fmla="*/ 5965604 h 6367455"/>
                <a:gd name="connsiteX4065" fmla="*/ 4356099 w 6891715"/>
                <a:gd name="connsiteY4065" fmla="*/ 5966556 h 6367455"/>
                <a:gd name="connsiteX4066" fmla="*/ 4343397 w 6891715"/>
                <a:gd name="connsiteY4066" fmla="*/ 5965921 h 6367455"/>
                <a:gd name="connsiteX4067" fmla="*/ 4334823 w 6891715"/>
                <a:gd name="connsiteY4067" fmla="*/ 5975438 h 6367455"/>
                <a:gd name="connsiteX4068" fmla="*/ 4331012 w 6891715"/>
                <a:gd name="connsiteY4068" fmla="*/ 5976707 h 6367455"/>
                <a:gd name="connsiteX4069" fmla="*/ 4322438 w 6891715"/>
                <a:gd name="connsiteY4069" fmla="*/ 5976707 h 6367455"/>
                <a:gd name="connsiteX4070" fmla="*/ 4312911 w 6891715"/>
                <a:gd name="connsiteY4070" fmla="*/ 5972266 h 6367455"/>
                <a:gd name="connsiteX4071" fmla="*/ 4303384 w 6891715"/>
                <a:gd name="connsiteY4071" fmla="*/ 5973852 h 6367455"/>
                <a:gd name="connsiteX4072" fmla="*/ 4292905 w 6891715"/>
                <a:gd name="connsiteY4072" fmla="*/ 5986541 h 6367455"/>
                <a:gd name="connsiteX4073" fmla="*/ 4285284 w 6891715"/>
                <a:gd name="connsiteY4073" fmla="*/ 5983369 h 6367455"/>
                <a:gd name="connsiteX4074" fmla="*/ 4281156 w 6891715"/>
                <a:gd name="connsiteY4074" fmla="*/ 5969411 h 6367455"/>
                <a:gd name="connsiteX4075" fmla="*/ 4285919 w 6891715"/>
                <a:gd name="connsiteY4075" fmla="*/ 5958942 h 6367455"/>
                <a:gd name="connsiteX4076" fmla="*/ 4303067 w 6891715"/>
                <a:gd name="connsiteY4076" fmla="*/ 5956721 h 6367455"/>
                <a:gd name="connsiteX4077" fmla="*/ 4308465 w 6891715"/>
                <a:gd name="connsiteY4077" fmla="*/ 5955770 h 6367455"/>
                <a:gd name="connsiteX4078" fmla="*/ 4308465 w 6891715"/>
                <a:gd name="connsiteY4078" fmla="*/ 5947205 h 6367455"/>
                <a:gd name="connsiteX4079" fmla="*/ 4309418 w 6891715"/>
                <a:gd name="connsiteY4079" fmla="*/ 5937688 h 6367455"/>
                <a:gd name="connsiteX4080" fmla="*/ 4298939 w 6891715"/>
                <a:gd name="connsiteY4080" fmla="*/ 5937688 h 6367455"/>
                <a:gd name="connsiteX4081" fmla="*/ 4293540 w 6891715"/>
                <a:gd name="connsiteY4081" fmla="*/ 5939274 h 6367455"/>
                <a:gd name="connsiteX4082" fmla="*/ 4281791 w 6891715"/>
                <a:gd name="connsiteY4082" fmla="*/ 5928488 h 6367455"/>
                <a:gd name="connsiteX4083" fmla="*/ 4280838 w 6891715"/>
                <a:gd name="connsiteY4083" fmla="*/ 5918971 h 6367455"/>
                <a:gd name="connsiteX4084" fmla="*/ 4277345 w 6891715"/>
                <a:gd name="connsiteY4084" fmla="*/ 5909772 h 6367455"/>
                <a:gd name="connsiteX4085" fmla="*/ 4262420 w 6891715"/>
                <a:gd name="connsiteY4085" fmla="*/ 5897082 h 6367455"/>
                <a:gd name="connsiteX4086" fmla="*/ 4267818 w 6891715"/>
                <a:gd name="connsiteY4086" fmla="*/ 5891690 h 6367455"/>
                <a:gd name="connsiteX4087" fmla="*/ 4276075 w 6891715"/>
                <a:gd name="connsiteY4087" fmla="*/ 5896131 h 6367455"/>
                <a:gd name="connsiteX4088" fmla="*/ 4281473 w 6891715"/>
                <a:gd name="connsiteY4088" fmla="*/ 5884393 h 6367455"/>
                <a:gd name="connsiteX4089" fmla="*/ 4277027 w 6891715"/>
                <a:gd name="connsiteY4089" fmla="*/ 5870435 h 6367455"/>
                <a:gd name="connsiteX4090" fmla="*/ 4270359 w 6891715"/>
                <a:gd name="connsiteY4090" fmla="*/ 5863456 h 6367455"/>
                <a:gd name="connsiteX4091" fmla="*/ 4253528 w 6891715"/>
                <a:gd name="connsiteY4091" fmla="*/ 5853939 h 6367455"/>
                <a:gd name="connsiteX4092" fmla="*/ 4236380 w 6891715"/>
                <a:gd name="connsiteY4092" fmla="*/ 5828878 h 6367455"/>
                <a:gd name="connsiteX4093" fmla="*/ 4223678 w 6891715"/>
                <a:gd name="connsiteY4093" fmla="*/ 5829195 h 6367455"/>
                <a:gd name="connsiteX4094" fmla="*/ 4219550 w 6891715"/>
                <a:gd name="connsiteY4094" fmla="*/ 5843788 h 6367455"/>
                <a:gd name="connsiteX4095" fmla="*/ 4212246 w 6891715"/>
                <a:gd name="connsiteY4095" fmla="*/ 5840933 h 6367455"/>
                <a:gd name="connsiteX4096" fmla="*/ 4197321 w 6891715"/>
                <a:gd name="connsiteY4096" fmla="*/ 5826975 h 6367455"/>
                <a:gd name="connsiteX4097" fmla="*/ 4182395 w 6891715"/>
                <a:gd name="connsiteY4097" fmla="*/ 5823168 h 6367455"/>
                <a:gd name="connsiteX4098" fmla="*/ 4187476 w 6891715"/>
                <a:gd name="connsiteY4098" fmla="*/ 5806355 h 6367455"/>
                <a:gd name="connsiteX4099" fmla="*/ 4195733 w 6891715"/>
                <a:gd name="connsiteY4099" fmla="*/ 5808258 h 6367455"/>
                <a:gd name="connsiteX4100" fmla="*/ 4194145 w 6891715"/>
                <a:gd name="connsiteY4100" fmla="*/ 5814603 h 6367455"/>
                <a:gd name="connsiteX4101" fmla="*/ 4199226 w 6891715"/>
                <a:gd name="connsiteY4101" fmla="*/ 5816506 h 6367455"/>
                <a:gd name="connsiteX4102" fmla="*/ 4208435 w 6891715"/>
                <a:gd name="connsiteY4102" fmla="*/ 5805721 h 6367455"/>
                <a:gd name="connsiteX4103" fmla="*/ 4203354 w 6891715"/>
                <a:gd name="connsiteY4103" fmla="*/ 5798742 h 6367455"/>
                <a:gd name="connsiteX4104" fmla="*/ 4194780 w 6891715"/>
                <a:gd name="connsiteY4104" fmla="*/ 5794618 h 6367455"/>
                <a:gd name="connsiteX4105" fmla="*/ 4190652 w 6891715"/>
                <a:gd name="connsiteY4105" fmla="*/ 5777487 h 6367455"/>
                <a:gd name="connsiteX4106" fmla="*/ 4197956 w 6891715"/>
                <a:gd name="connsiteY4106" fmla="*/ 5775584 h 6367455"/>
                <a:gd name="connsiteX4107" fmla="*/ 4209388 w 6891715"/>
                <a:gd name="connsiteY4107" fmla="*/ 5778756 h 6367455"/>
                <a:gd name="connsiteX4108" fmla="*/ 4212881 w 6891715"/>
                <a:gd name="connsiteY4108" fmla="*/ 5790176 h 6367455"/>
                <a:gd name="connsiteX4109" fmla="*/ 4211611 w 6891715"/>
                <a:gd name="connsiteY4109" fmla="*/ 5800645 h 6367455"/>
                <a:gd name="connsiteX4110" fmla="*/ 4216056 w 6891715"/>
                <a:gd name="connsiteY4110" fmla="*/ 5809210 h 6367455"/>
                <a:gd name="connsiteX4111" fmla="*/ 4226536 w 6891715"/>
                <a:gd name="connsiteY4111" fmla="*/ 5812382 h 6367455"/>
                <a:gd name="connsiteX4112" fmla="*/ 4223360 w 6891715"/>
                <a:gd name="connsiteY4112" fmla="*/ 5800645 h 6367455"/>
                <a:gd name="connsiteX4113" fmla="*/ 4225583 w 6891715"/>
                <a:gd name="connsiteY4113" fmla="*/ 5795252 h 6367455"/>
                <a:gd name="connsiteX4114" fmla="*/ 4229711 w 6891715"/>
                <a:gd name="connsiteY4114" fmla="*/ 5798424 h 6367455"/>
                <a:gd name="connsiteX4115" fmla="*/ 4230982 w 6891715"/>
                <a:gd name="connsiteY4115" fmla="*/ 5812382 h 6367455"/>
                <a:gd name="connsiteX4116" fmla="*/ 4242414 w 6891715"/>
                <a:gd name="connsiteY4116" fmla="*/ 5805403 h 6367455"/>
                <a:gd name="connsiteX4117" fmla="*/ 4256386 w 6891715"/>
                <a:gd name="connsiteY4117" fmla="*/ 5807624 h 6367455"/>
                <a:gd name="connsiteX4118" fmla="*/ 4273217 w 6891715"/>
                <a:gd name="connsiteY4118" fmla="*/ 5807624 h 6367455"/>
                <a:gd name="connsiteX4119" fmla="*/ 4266865 w 6891715"/>
                <a:gd name="connsiteY4119" fmla="*/ 5799059 h 6367455"/>
                <a:gd name="connsiteX4120" fmla="*/ 4252258 w 6891715"/>
                <a:gd name="connsiteY4120" fmla="*/ 5798107 h 6367455"/>
                <a:gd name="connsiteX4121" fmla="*/ 4244637 w 6891715"/>
                <a:gd name="connsiteY4121" fmla="*/ 5797473 h 6367455"/>
                <a:gd name="connsiteX4122" fmla="*/ 4238285 w 6891715"/>
                <a:gd name="connsiteY4122" fmla="*/ 5789859 h 6367455"/>
                <a:gd name="connsiteX4123" fmla="*/ 4227488 w 6891715"/>
                <a:gd name="connsiteY4123" fmla="*/ 5772412 h 6367455"/>
                <a:gd name="connsiteX4124" fmla="*/ 4233840 w 6891715"/>
                <a:gd name="connsiteY4124" fmla="*/ 5763846 h 6367455"/>
                <a:gd name="connsiteX4125" fmla="*/ 4241143 w 6891715"/>
                <a:gd name="connsiteY4125" fmla="*/ 5767653 h 6367455"/>
                <a:gd name="connsiteX4126" fmla="*/ 4251623 w 6891715"/>
                <a:gd name="connsiteY4126" fmla="*/ 5754964 h 6367455"/>
                <a:gd name="connsiteX4127" fmla="*/ 4255751 w 6891715"/>
                <a:gd name="connsiteY4127" fmla="*/ 5744495 h 6367455"/>
                <a:gd name="connsiteX4128" fmla="*/ 4252575 w 6891715"/>
                <a:gd name="connsiteY4128" fmla="*/ 5740371 h 6367455"/>
                <a:gd name="connsiteX4129" fmla="*/ 4238603 w 6891715"/>
                <a:gd name="connsiteY4129" fmla="*/ 5746716 h 6367455"/>
                <a:gd name="connsiteX4130" fmla="*/ 4234475 w 6891715"/>
                <a:gd name="connsiteY4130" fmla="*/ 5742592 h 6367455"/>
                <a:gd name="connsiteX4131" fmla="*/ 4233204 w 6891715"/>
                <a:gd name="connsiteY4131" fmla="*/ 5727682 h 6367455"/>
                <a:gd name="connsiteX4132" fmla="*/ 4239873 w 6891715"/>
                <a:gd name="connsiteY4132" fmla="*/ 5720386 h 6367455"/>
                <a:gd name="connsiteX4133" fmla="*/ 4233204 w 6891715"/>
                <a:gd name="connsiteY4133" fmla="*/ 5713407 h 6367455"/>
                <a:gd name="connsiteX4134" fmla="*/ 4222725 w 6891715"/>
                <a:gd name="connsiteY4134" fmla="*/ 5707062 h 6367455"/>
                <a:gd name="connsiteX4135" fmla="*/ 4219232 w 6891715"/>
                <a:gd name="connsiteY4135" fmla="*/ 5699449 h 6367455"/>
                <a:gd name="connsiteX4136" fmla="*/ 4212881 w 6891715"/>
                <a:gd name="connsiteY4136" fmla="*/ 5699449 h 6367455"/>
                <a:gd name="connsiteX4137" fmla="*/ 4212881 w 6891715"/>
                <a:gd name="connsiteY4137" fmla="*/ 5690249 h 6367455"/>
                <a:gd name="connsiteX4138" fmla="*/ 4220185 w 6891715"/>
                <a:gd name="connsiteY4138" fmla="*/ 5690884 h 6367455"/>
                <a:gd name="connsiteX4139" fmla="*/ 4235110 w 6891715"/>
                <a:gd name="connsiteY4139" fmla="*/ 5686760 h 6367455"/>
                <a:gd name="connsiteX4140" fmla="*/ 4235110 w 6891715"/>
                <a:gd name="connsiteY4140" fmla="*/ 5682636 h 6367455"/>
                <a:gd name="connsiteX4141" fmla="*/ 4246859 w 6891715"/>
                <a:gd name="connsiteY4141" fmla="*/ 5681367 h 6367455"/>
                <a:gd name="connsiteX4142" fmla="*/ 4251623 w 6891715"/>
                <a:gd name="connsiteY4142" fmla="*/ 5673119 h 6367455"/>
                <a:gd name="connsiteX4143" fmla="*/ 4248447 w 6891715"/>
                <a:gd name="connsiteY4143" fmla="*/ 5663285 h 6367455"/>
                <a:gd name="connsiteX4144" fmla="*/ 4221455 w 6891715"/>
                <a:gd name="connsiteY4144" fmla="*/ 5672167 h 6367455"/>
                <a:gd name="connsiteX4145" fmla="*/ 4208435 w 6891715"/>
                <a:gd name="connsiteY4145" fmla="*/ 5672167 h 6367455"/>
                <a:gd name="connsiteX4146" fmla="*/ 4193827 w 6891715"/>
                <a:gd name="connsiteY4146" fmla="*/ 5671216 h 6367455"/>
                <a:gd name="connsiteX4147" fmla="*/ 4182078 w 6891715"/>
                <a:gd name="connsiteY4147" fmla="*/ 5684856 h 6367455"/>
                <a:gd name="connsiteX4148" fmla="*/ 4167153 w 6891715"/>
                <a:gd name="connsiteY4148" fmla="*/ 5685491 h 6367455"/>
                <a:gd name="connsiteX4149" fmla="*/ 4168105 w 6891715"/>
                <a:gd name="connsiteY4149" fmla="*/ 5672484 h 6367455"/>
                <a:gd name="connsiteX4150" fmla="*/ 4172551 w 6891715"/>
                <a:gd name="connsiteY4150" fmla="*/ 5665188 h 6367455"/>
                <a:gd name="connsiteX4151" fmla="*/ 4173504 w 6891715"/>
                <a:gd name="connsiteY4151" fmla="*/ 5651547 h 6367455"/>
                <a:gd name="connsiteX4152" fmla="*/ 4169058 w 6891715"/>
                <a:gd name="connsiteY4152" fmla="*/ 5637906 h 6367455"/>
                <a:gd name="connsiteX4153" fmla="*/ 4176362 w 6891715"/>
                <a:gd name="connsiteY4153" fmla="*/ 5618873 h 6367455"/>
                <a:gd name="connsiteX4154" fmla="*/ 4195098 w 6891715"/>
                <a:gd name="connsiteY4154" fmla="*/ 5603011 h 6367455"/>
                <a:gd name="connsiteX4155" fmla="*/ 4196050 w 6891715"/>
                <a:gd name="connsiteY4155" fmla="*/ 5595715 h 6367455"/>
                <a:gd name="connsiteX4156" fmla="*/ 4205260 w 6891715"/>
                <a:gd name="connsiteY4156" fmla="*/ 5583978 h 6367455"/>
                <a:gd name="connsiteX4157" fmla="*/ 4219232 w 6891715"/>
                <a:gd name="connsiteY4157" fmla="*/ 5580805 h 6367455"/>
                <a:gd name="connsiteX4158" fmla="*/ 4230982 w 6891715"/>
                <a:gd name="connsiteY4158" fmla="*/ 5565896 h 6367455"/>
                <a:gd name="connsiteX4159" fmla="*/ 4244637 w 6891715"/>
                <a:gd name="connsiteY4159" fmla="*/ 5563358 h 6367455"/>
                <a:gd name="connsiteX4160" fmla="*/ 4257021 w 6891715"/>
                <a:gd name="connsiteY4160" fmla="*/ 5561454 h 6367455"/>
                <a:gd name="connsiteX4161" fmla="*/ 4264643 w 6891715"/>
                <a:gd name="connsiteY4161" fmla="*/ 5553841 h 6367455"/>
                <a:gd name="connsiteX4162" fmla="*/ 4280520 w 6891715"/>
                <a:gd name="connsiteY4162" fmla="*/ 5557013 h 6367455"/>
                <a:gd name="connsiteX4163" fmla="*/ 4286872 w 6891715"/>
                <a:gd name="connsiteY4163" fmla="*/ 5570337 h 6367455"/>
                <a:gd name="connsiteX4164" fmla="*/ 4295128 w 6891715"/>
                <a:gd name="connsiteY4164" fmla="*/ 5575730 h 6367455"/>
                <a:gd name="connsiteX4165" fmla="*/ 4318627 w 6891715"/>
                <a:gd name="connsiteY4165" fmla="*/ 5575412 h 6367455"/>
                <a:gd name="connsiteX4166" fmla="*/ 4327201 w 6891715"/>
                <a:gd name="connsiteY4166" fmla="*/ 5566847 h 6367455"/>
                <a:gd name="connsiteX4167" fmla="*/ 4310053 w 6891715"/>
                <a:gd name="connsiteY4167" fmla="*/ 5556696 h 6367455"/>
                <a:gd name="connsiteX4168" fmla="*/ 4311323 w 6891715"/>
                <a:gd name="connsiteY4168" fmla="*/ 5550351 h 6367455"/>
                <a:gd name="connsiteX4169" fmla="*/ 4326884 w 6891715"/>
                <a:gd name="connsiteY4169" fmla="*/ 5547813 h 6367455"/>
                <a:gd name="connsiteX4170" fmla="*/ 4345937 w 6891715"/>
                <a:gd name="connsiteY4170" fmla="*/ 5550034 h 6367455"/>
                <a:gd name="connsiteX4171" fmla="*/ 4345302 w 6891715"/>
                <a:gd name="connsiteY4171" fmla="*/ 5558599 h 6367455"/>
                <a:gd name="connsiteX4172" fmla="*/ 4334505 w 6891715"/>
                <a:gd name="connsiteY4172" fmla="*/ 5560503 h 6367455"/>
                <a:gd name="connsiteX4173" fmla="*/ 4358957 w 6891715"/>
                <a:gd name="connsiteY4173" fmla="*/ 5572875 h 6367455"/>
                <a:gd name="connsiteX4174" fmla="*/ 4384361 w 6891715"/>
                <a:gd name="connsiteY4174" fmla="*/ 5570971 h 6367455"/>
                <a:gd name="connsiteX4175" fmla="*/ 4414847 w 6891715"/>
                <a:gd name="connsiteY4175" fmla="*/ 5562089 h 6367455"/>
                <a:gd name="connsiteX4176" fmla="*/ 4437076 w 6891715"/>
                <a:gd name="connsiteY4176" fmla="*/ 5559551 h 6367455"/>
                <a:gd name="connsiteX4177" fmla="*/ 4446602 w 6891715"/>
                <a:gd name="connsiteY4177" fmla="*/ 5562723 h 6367455"/>
                <a:gd name="connsiteX4178" fmla="*/ 4458352 w 6891715"/>
                <a:gd name="connsiteY4178" fmla="*/ 5562723 h 6367455"/>
                <a:gd name="connsiteX4179" fmla="*/ 4458034 w 6891715"/>
                <a:gd name="connsiteY4179" fmla="*/ 5550034 h 6367455"/>
                <a:gd name="connsiteX4180" fmla="*/ 4452636 w 6891715"/>
                <a:gd name="connsiteY4180" fmla="*/ 5546862 h 6367455"/>
                <a:gd name="connsiteX4181" fmla="*/ 4438346 w 6891715"/>
                <a:gd name="connsiteY4181" fmla="*/ 5551303 h 6367455"/>
                <a:gd name="connsiteX4182" fmla="*/ 4430725 w 6891715"/>
                <a:gd name="connsiteY4182" fmla="*/ 5547179 h 6367455"/>
                <a:gd name="connsiteX4183" fmla="*/ 4421198 w 6891715"/>
                <a:gd name="connsiteY4183" fmla="*/ 5540834 h 6367455"/>
                <a:gd name="connsiteX4184" fmla="*/ 4438981 w 6891715"/>
                <a:gd name="connsiteY4184" fmla="*/ 5533221 h 6367455"/>
                <a:gd name="connsiteX4185" fmla="*/ 4442157 w 6891715"/>
                <a:gd name="connsiteY4185" fmla="*/ 5528145 h 6367455"/>
                <a:gd name="connsiteX4186" fmla="*/ 4469784 w 6891715"/>
                <a:gd name="connsiteY4186" fmla="*/ 5528780 h 6367455"/>
                <a:gd name="connsiteX4187" fmla="*/ 4481534 w 6891715"/>
                <a:gd name="connsiteY4187" fmla="*/ 5527828 h 6367455"/>
                <a:gd name="connsiteX4188" fmla="*/ 4484074 w 6891715"/>
                <a:gd name="connsiteY4188" fmla="*/ 5521483 h 6367455"/>
                <a:gd name="connsiteX4189" fmla="*/ 4503445 w 6891715"/>
                <a:gd name="connsiteY4189" fmla="*/ 5522118 h 6367455"/>
                <a:gd name="connsiteX4190" fmla="*/ 4525674 w 6891715"/>
                <a:gd name="connsiteY4190" fmla="*/ 5523070 h 6367455"/>
                <a:gd name="connsiteX4191" fmla="*/ 4518053 w 6891715"/>
                <a:gd name="connsiteY4191" fmla="*/ 5517677 h 6367455"/>
                <a:gd name="connsiteX4192" fmla="*/ 4503445 w 6891715"/>
                <a:gd name="connsiteY4192" fmla="*/ 5516091 h 6367455"/>
                <a:gd name="connsiteX4193" fmla="*/ 4489473 w 6891715"/>
                <a:gd name="connsiteY4193" fmla="*/ 5516091 h 6367455"/>
                <a:gd name="connsiteX4194" fmla="*/ 4484074 w 6891715"/>
                <a:gd name="connsiteY4194" fmla="*/ 5521483 h 6367455"/>
                <a:gd name="connsiteX4195" fmla="*/ 4471372 w 6891715"/>
                <a:gd name="connsiteY4195" fmla="*/ 5518311 h 6367455"/>
                <a:gd name="connsiteX4196" fmla="*/ 4466291 w 6891715"/>
                <a:gd name="connsiteY4196" fmla="*/ 5513236 h 6367455"/>
                <a:gd name="connsiteX4197" fmla="*/ 4467244 w 6891715"/>
                <a:gd name="connsiteY4197" fmla="*/ 5502767 h 6367455"/>
                <a:gd name="connsiteX4198" fmla="*/ 4457717 w 6891715"/>
                <a:gd name="connsiteY4198" fmla="*/ 5498326 h 6367455"/>
                <a:gd name="connsiteX4199" fmla="*/ 4449143 w 6891715"/>
                <a:gd name="connsiteY4199" fmla="*/ 5491030 h 6367455"/>
                <a:gd name="connsiteX4200" fmla="*/ 4451366 w 6891715"/>
                <a:gd name="connsiteY4200" fmla="*/ 5488174 h 6367455"/>
                <a:gd name="connsiteX4201" fmla="*/ 4445967 w 6891715"/>
                <a:gd name="connsiteY4201" fmla="*/ 5484050 h 6367455"/>
                <a:gd name="connsiteX4202" fmla="*/ 4450413 w 6891715"/>
                <a:gd name="connsiteY4202" fmla="*/ 5474216 h 6367455"/>
                <a:gd name="connsiteX4203" fmla="*/ 4454224 w 6891715"/>
                <a:gd name="connsiteY4203" fmla="*/ 5462796 h 6367455"/>
                <a:gd name="connsiteX4204" fmla="*/ 4471054 w 6891715"/>
                <a:gd name="connsiteY4204" fmla="*/ 5460576 h 6367455"/>
                <a:gd name="connsiteX4205" fmla="*/ 4485979 w 6891715"/>
                <a:gd name="connsiteY4205" fmla="*/ 5470727 h 6367455"/>
                <a:gd name="connsiteX4206" fmla="*/ 4497729 w 6891715"/>
                <a:gd name="connsiteY4206" fmla="*/ 5466603 h 6367455"/>
                <a:gd name="connsiteX4207" fmla="*/ 4519005 w 6891715"/>
                <a:gd name="connsiteY4207" fmla="*/ 5472630 h 6367455"/>
                <a:gd name="connsiteX4208" fmla="*/ 4540282 w 6891715"/>
                <a:gd name="connsiteY4208" fmla="*/ 5474216 h 6367455"/>
                <a:gd name="connsiteX4209" fmla="*/ 4576801 w 6891715"/>
                <a:gd name="connsiteY4209" fmla="*/ 5462796 h 6367455"/>
                <a:gd name="connsiteX4210" fmla="*/ 4615225 w 6891715"/>
                <a:gd name="connsiteY4210" fmla="*/ 5473899 h 6367455"/>
                <a:gd name="connsiteX4211" fmla="*/ 4632055 w 6891715"/>
                <a:gd name="connsiteY4211" fmla="*/ 5472630 h 6367455"/>
                <a:gd name="connsiteX4212" fmla="*/ 4660635 w 6891715"/>
                <a:gd name="connsiteY4212" fmla="*/ 5469141 h 6367455"/>
                <a:gd name="connsiteX4213" fmla="*/ 4667939 w 6891715"/>
                <a:gd name="connsiteY4213" fmla="*/ 5447252 h 6367455"/>
                <a:gd name="connsiteX4214" fmla="*/ 4721606 w 6891715"/>
                <a:gd name="connsiteY4214" fmla="*/ 5417115 h 6367455"/>
                <a:gd name="connsiteX4215" fmla="*/ 4777179 w 6891715"/>
                <a:gd name="connsiteY4215" fmla="*/ 5385075 h 6367455"/>
                <a:gd name="connsiteX4216" fmla="*/ 4808934 w 6891715"/>
                <a:gd name="connsiteY4216" fmla="*/ 5377144 h 6367455"/>
                <a:gd name="connsiteX4217" fmla="*/ 4837197 w 6891715"/>
                <a:gd name="connsiteY4217" fmla="*/ 5363504 h 6367455"/>
                <a:gd name="connsiteX4218" fmla="*/ 4847994 w 6891715"/>
                <a:gd name="connsiteY4218" fmla="*/ 5354938 h 6367455"/>
                <a:gd name="connsiteX4219" fmla="*/ 4929288 w 6891715"/>
                <a:gd name="connsiteY4219" fmla="*/ 5357476 h 6367455"/>
                <a:gd name="connsiteX4220" fmla="*/ 4984543 w 6891715"/>
                <a:gd name="connsiteY4220" fmla="*/ 5364138 h 6367455"/>
                <a:gd name="connsiteX4221" fmla="*/ 5002644 w 6891715"/>
                <a:gd name="connsiteY4221" fmla="*/ 5359697 h 6367455"/>
                <a:gd name="connsiteX4222" fmla="*/ 5014076 w 6891715"/>
                <a:gd name="connsiteY4222" fmla="*/ 5347008 h 6367455"/>
                <a:gd name="connsiteX4223" fmla="*/ 5026778 w 6891715"/>
                <a:gd name="connsiteY4223" fmla="*/ 5345104 h 6367455"/>
                <a:gd name="connsiteX4224" fmla="*/ 5042021 w 6891715"/>
                <a:gd name="connsiteY4224" fmla="*/ 5383489 h 6367455"/>
                <a:gd name="connsiteX4225" fmla="*/ 5058851 w 6891715"/>
                <a:gd name="connsiteY4225" fmla="*/ 5387613 h 6367455"/>
                <a:gd name="connsiteX4226" fmla="*/ 5071553 w 6891715"/>
                <a:gd name="connsiteY4226" fmla="*/ 5399033 h 6367455"/>
                <a:gd name="connsiteX4227" fmla="*/ 5089654 w 6891715"/>
                <a:gd name="connsiteY4227" fmla="*/ 5402205 h 6367455"/>
                <a:gd name="connsiteX4228" fmla="*/ 5111883 w 6891715"/>
                <a:gd name="connsiteY4228" fmla="*/ 5391420 h 6367455"/>
                <a:gd name="connsiteX4229" fmla="*/ 5119504 w 6891715"/>
                <a:gd name="connsiteY4229" fmla="*/ 5394592 h 6367455"/>
                <a:gd name="connsiteX4230" fmla="*/ 5129031 w 6891715"/>
                <a:gd name="connsiteY4230" fmla="*/ 5401888 h 6367455"/>
                <a:gd name="connsiteX4231" fmla="*/ 5145227 w 6891715"/>
                <a:gd name="connsiteY4231" fmla="*/ 5438687 h 6367455"/>
                <a:gd name="connsiteX4232" fmla="*/ 5162057 w 6891715"/>
                <a:gd name="connsiteY4232" fmla="*/ 5443445 h 6367455"/>
                <a:gd name="connsiteX4233" fmla="*/ 5170313 w 6891715"/>
                <a:gd name="connsiteY4233" fmla="*/ 5439321 h 6367455"/>
                <a:gd name="connsiteX4234" fmla="*/ 5178570 w 6891715"/>
                <a:gd name="connsiteY4234" fmla="*/ 5438687 h 6367455"/>
                <a:gd name="connsiteX4235" fmla="*/ 5189049 w 6891715"/>
                <a:gd name="connsiteY4235" fmla="*/ 5448204 h 6367455"/>
                <a:gd name="connsiteX4236" fmla="*/ 5199211 w 6891715"/>
                <a:gd name="connsiteY4236" fmla="*/ 5454548 h 6367455"/>
                <a:gd name="connsiteX4237" fmla="*/ 5223345 w 6891715"/>
                <a:gd name="connsiteY4237" fmla="*/ 5460576 h 6367455"/>
                <a:gd name="connsiteX4238" fmla="*/ 5241129 w 6891715"/>
                <a:gd name="connsiteY4238" fmla="*/ 5475168 h 6367455"/>
                <a:gd name="connsiteX4239" fmla="*/ 5251608 w 6891715"/>
                <a:gd name="connsiteY4239" fmla="*/ 5480561 h 6367455"/>
                <a:gd name="connsiteX4240" fmla="*/ 5253831 w 6891715"/>
                <a:gd name="connsiteY4240" fmla="*/ 5470727 h 6367455"/>
                <a:gd name="connsiteX4241" fmla="*/ 5262087 w 6891715"/>
                <a:gd name="connsiteY4241" fmla="*/ 5470727 h 6367455"/>
                <a:gd name="connsiteX4242" fmla="*/ 5290032 w 6891715"/>
                <a:gd name="connsiteY4242" fmla="*/ 5485954 h 6367455"/>
                <a:gd name="connsiteX4243" fmla="*/ 5318930 w 6891715"/>
                <a:gd name="connsiteY4243" fmla="*/ 5495471 h 6367455"/>
                <a:gd name="connsiteX4244" fmla="*/ 5356084 w 6891715"/>
                <a:gd name="connsiteY4244" fmla="*/ 5482464 h 6367455"/>
                <a:gd name="connsiteX4245" fmla="*/ 5421501 w 6891715"/>
                <a:gd name="connsiteY4245" fmla="*/ 5468824 h 6367455"/>
                <a:gd name="connsiteX4246" fmla="*/ 5495174 w 6891715"/>
                <a:gd name="connsiteY4246" fmla="*/ 5479927 h 6367455"/>
                <a:gd name="connsiteX4247" fmla="*/ 5517720 w 6891715"/>
                <a:gd name="connsiteY4247" fmla="*/ 5481830 h 6367455"/>
                <a:gd name="connsiteX4248" fmla="*/ 5564401 w 6891715"/>
                <a:gd name="connsiteY4248" fmla="*/ 5452645 h 6367455"/>
                <a:gd name="connsiteX4249" fmla="*/ 5579961 w 6891715"/>
                <a:gd name="connsiteY4249" fmla="*/ 5450424 h 6367455"/>
                <a:gd name="connsiteX4250" fmla="*/ 5598062 w 6891715"/>
                <a:gd name="connsiteY4250" fmla="*/ 5437735 h 6367455"/>
                <a:gd name="connsiteX4251" fmla="*/ 5650459 w 6891715"/>
                <a:gd name="connsiteY4251" fmla="*/ 5377144 h 6367455"/>
                <a:gd name="connsiteX4252" fmla="*/ 5660621 w 6891715"/>
                <a:gd name="connsiteY4252" fmla="*/ 5382854 h 6367455"/>
                <a:gd name="connsiteX4253" fmla="*/ 5660866 w 6891715"/>
                <a:gd name="connsiteY4253" fmla="*/ 5382796 h 6367455"/>
                <a:gd name="connsiteX4254" fmla="*/ 5650740 w 6891715"/>
                <a:gd name="connsiteY4254" fmla="*/ 5377092 h 6367455"/>
                <a:gd name="connsiteX4255" fmla="*/ 5651375 w 6891715"/>
                <a:gd name="connsiteY4255" fmla="*/ 5348489 h 6367455"/>
                <a:gd name="connsiteX4256" fmla="*/ 5636460 w 6891715"/>
                <a:gd name="connsiteY4256" fmla="*/ 5328467 h 6367455"/>
                <a:gd name="connsiteX4257" fmla="*/ 5629479 w 6891715"/>
                <a:gd name="connsiteY4257" fmla="*/ 5271897 h 6367455"/>
                <a:gd name="connsiteX4258" fmla="*/ 5604092 w 6891715"/>
                <a:gd name="connsiteY4258" fmla="*/ 5243611 h 6367455"/>
                <a:gd name="connsiteX4259" fmla="*/ 5598380 w 6891715"/>
                <a:gd name="connsiteY4259" fmla="*/ 5224543 h 6367455"/>
                <a:gd name="connsiteX4260" fmla="*/ 5585686 w 6891715"/>
                <a:gd name="connsiteY4260" fmla="*/ 5214373 h 6367455"/>
                <a:gd name="connsiteX4261" fmla="*/ 5545384 w 6891715"/>
                <a:gd name="connsiteY4261" fmla="*/ 5211513 h 6367455"/>
                <a:gd name="connsiteX4262" fmla="*/ 5520949 w 6891715"/>
                <a:gd name="connsiteY4262" fmla="*/ 5202296 h 6367455"/>
                <a:gd name="connsiteX4263" fmla="*/ 5511429 w 6891715"/>
                <a:gd name="connsiteY4263" fmla="*/ 5181956 h 6367455"/>
                <a:gd name="connsiteX4264" fmla="*/ 5512381 w 6891715"/>
                <a:gd name="connsiteY4264" fmla="*/ 5175600 h 6367455"/>
                <a:gd name="connsiteX4265" fmla="*/ 5502861 w 6891715"/>
                <a:gd name="connsiteY4265" fmla="*/ 5178142 h 6367455"/>
                <a:gd name="connsiteX4266" fmla="*/ 5482869 w 6891715"/>
                <a:gd name="connsiteY4266" fmla="*/ 5165430 h 6367455"/>
                <a:gd name="connsiteX4267" fmla="*/ 5475253 w 6891715"/>
                <a:gd name="connsiteY4267" fmla="*/ 5146997 h 6367455"/>
                <a:gd name="connsiteX4268" fmla="*/ 5474184 w 6891715"/>
                <a:gd name="connsiteY4268" fmla="*/ 5146401 h 6367455"/>
                <a:gd name="connsiteX4269" fmla="*/ 5451638 w 6891715"/>
                <a:gd name="connsiteY4269" fmla="*/ 5128307 h 6367455"/>
                <a:gd name="connsiteX4270" fmla="*/ 5417342 w 6891715"/>
                <a:gd name="connsiteY4270" fmla="*/ 5083548 h 6367455"/>
                <a:gd name="connsiteX4271" fmla="*/ 5373837 w 6891715"/>
                <a:gd name="connsiteY4271" fmla="*/ 5054026 h 6367455"/>
                <a:gd name="connsiteX4272" fmla="*/ 5345257 w 6891715"/>
                <a:gd name="connsiteY4272" fmla="*/ 5042598 h 6367455"/>
                <a:gd name="connsiteX4273" fmla="*/ 5320806 w 6891715"/>
                <a:gd name="connsiteY4273" fmla="*/ 5037837 h 6367455"/>
                <a:gd name="connsiteX4274" fmla="*/ 5300482 w 6891715"/>
                <a:gd name="connsiteY4274" fmla="*/ 5026409 h 6367455"/>
                <a:gd name="connsiteX4275" fmla="*/ 5300165 w 6891715"/>
                <a:gd name="connsiteY4275" fmla="*/ 5016886 h 6367455"/>
                <a:gd name="connsiteX4276" fmla="*/ 5286510 w 6891715"/>
                <a:gd name="connsiteY4276" fmla="*/ 5008632 h 6367455"/>
                <a:gd name="connsiteX4277" fmla="*/ 5282381 w 6891715"/>
                <a:gd name="connsiteY4277" fmla="*/ 5016886 h 6367455"/>
                <a:gd name="connsiteX4278" fmla="*/ 5270950 w 6891715"/>
                <a:gd name="connsiteY4278" fmla="*/ 5014029 h 6367455"/>
                <a:gd name="connsiteX4279" fmla="*/ 5255072 w 6891715"/>
                <a:gd name="connsiteY4279" fmla="*/ 5010854 h 6367455"/>
                <a:gd name="connsiteX4280" fmla="*/ 5245228 w 6891715"/>
                <a:gd name="connsiteY4280" fmla="*/ 5009267 h 6367455"/>
                <a:gd name="connsiteX4281" fmla="*/ 5229032 w 6891715"/>
                <a:gd name="connsiteY4281" fmla="*/ 4980697 h 6367455"/>
                <a:gd name="connsiteX4282" fmla="*/ 5211885 w 6891715"/>
                <a:gd name="connsiteY4282" fmla="*/ 4944192 h 6367455"/>
                <a:gd name="connsiteX4283" fmla="*/ 5193784 w 6891715"/>
                <a:gd name="connsiteY4283" fmla="*/ 4938795 h 6367455"/>
                <a:gd name="connsiteX4284" fmla="*/ 5176636 w 6891715"/>
                <a:gd name="connsiteY4284" fmla="*/ 4938160 h 6367455"/>
                <a:gd name="connsiteX4285" fmla="*/ 5171555 w 6891715"/>
                <a:gd name="connsiteY4285" fmla="*/ 4925145 h 6367455"/>
                <a:gd name="connsiteX4286" fmla="*/ 5202358 w 6891715"/>
                <a:gd name="connsiteY4286" fmla="*/ 4917844 h 6367455"/>
                <a:gd name="connsiteX4287" fmla="*/ 5199817 w 6891715"/>
                <a:gd name="connsiteY4287" fmla="*/ 4907369 h 6367455"/>
                <a:gd name="connsiteX4288" fmla="*/ 5190291 w 6891715"/>
                <a:gd name="connsiteY4288" fmla="*/ 4906099 h 6367455"/>
                <a:gd name="connsiteX4289" fmla="*/ 5185210 w 6891715"/>
                <a:gd name="connsiteY4289" fmla="*/ 4911495 h 6367455"/>
                <a:gd name="connsiteX4290" fmla="*/ 5188068 w 6891715"/>
                <a:gd name="connsiteY4290" fmla="*/ 4894671 h 6367455"/>
                <a:gd name="connsiteX4291" fmla="*/ 5207121 w 6891715"/>
                <a:gd name="connsiteY4291" fmla="*/ 4898798 h 6367455"/>
                <a:gd name="connsiteX4292" fmla="*/ 5217918 w 6891715"/>
                <a:gd name="connsiteY4292" fmla="*/ 4907051 h 6367455"/>
                <a:gd name="connsiteX4293" fmla="*/ 5216965 w 6891715"/>
                <a:gd name="connsiteY4293" fmla="*/ 4915305 h 6367455"/>
                <a:gd name="connsiteX4294" fmla="*/ 5234748 w 6891715"/>
                <a:gd name="connsiteY4294" fmla="*/ 4917527 h 6367455"/>
                <a:gd name="connsiteX4295" fmla="*/ 5225222 w 6891715"/>
                <a:gd name="connsiteY4295" fmla="*/ 4907051 h 6367455"/>
                <a:gd name="connsiteX4296" fmla="*/ 5243322 w 6891715"/>
                <a:gd name="connsiteY4296" fmla="*/ 4908956 h 6367455"/>
                <a:gd name="connsiteX4297" fmla="*/ 5249673 w 6891715"/>
                <a:gd name="connsiteY4297" fmla="*/ 4901655 h 6367455"/>
                <a:gd name="connsiteX4298" fmla="*/ 5252531 w 6891715"/>
                <a:gd name="connsiteY4298" fmla="*/ 4881338 h 6367455"/>
                <a:gd name="connsiteX4299" fmla="*/ 5262058 w 6891715"/>
                <a:gd name="connsiteY4299" fmla="*/ 4868641 h 6367455"/>
                <a:gd name="connsiteX4300" fmla="*/ 5276983 w 6891715"/>
                <a:gd name="connsiteY4300" fmla="*/ 4862292 h 6367455"/>
                <a:gd name="connsiteX4301" fmla="*/ 5279841 w 6891715"/>
                <a:gd name="connsiteY4301" fmla="*/ 4842293 h 6367455"/>
                <a:gd name="connsiteX4302" fmla="*/ 5300482 w 6891715"/>
                <a:gd name="connsiteY4302" fmla="*/ 4809279 h 6367455"/>
                <a:gd name="connsiteX4303" fmla="*/ 5309056 w 6891715"/>
                <a:gd name="connsiteY4303" fmla="*/ 4810232 h 6367455"/>
                <a:gd name="connsiteX4304" fmla="*/ 5302705 w 6891715"/>
                <a:gd name="connsiteY4304" fmla="*/ 4819755 h 6367455"/>
                <a:gd name="connsiteX4305" fmla="*/ 5305245 w 6891715"/>
                <a:gd name="connsiteY4305" fmla="*/ 4831500 h 6367455"/>
                <a:gd name="connsiteX4306" fmla="*/ 5318900 w 6891715"/>
                <a:gd name="connsiteY4306" fmla="*/ 4840706 h 6367455"/>
                <a:gd name="connsiteX4307" fmla="*/ 5328109 w 6891715"/>
                <a:gd name="connsiteY4307" fmla="*/ 4832135 h 6367455"/>
                <a:gd name="connsiteX4308" fmla="*/ 5327157 w 6891715"/>
                <a:gd name="connsiteY4308" fmla="*/ 4827056 h 6367455"/>
                <a:gd name="connsiteX4309" fmla="*/ 5322711 w 6891715"/>
                <a:gd name="connsiteY4309" fmla="*/ 4821660 h 6367455"/>
                <a:gd name="connsiteX4310" fmla="*/ 5323981 w 6891715"/>
                <a:gd name="connsiteY4310" fmla="*/ 4831183 h 6367455"/>
                <a:gd name="connsiteX4311" fmla="*/ 5316360 w 6891715"/>
                <a:gd name="connsiteY4311" fmla="*/ 4823882 h 6367455"/>
                <a:gd name="connsiteX4312" fmla="*/ 5314454 w 6891715"/>
                <a:gd name="connsiteY4312" fmla="*/ 4815628 h 6367455"/>
                <a:gd name="connsiteX4313" fmla="*/ 5317630 w 6891715"/>
                <a:gd name="connsiteY4313" fmla="*/ 4811501 h 6367455"/>
                <a:gd name="connsiteX4314" fmla="*/ 5327157 w 6891715"/>
                <a:gd name="connsiteY4314" fmla="*/ 4801978 h 6367455"/>
                <a:gd name="connsiteX4315" fmla="*/ 5333508 w 6891715"/>
                <a:gd name="connsiteY4315" fmla="*/ 4801661 h 6367455"/>
                <a:gd name="connsiteX4316" fmla="*/ 5342082 w 6891715"/>
                <a:gd name="connsiteY4316" fmla="*/ 4813089 h 6367455"/>
                <a:gd name="connsiteX4317" fmla="*/ 5351608 w 6891715"/>
                <a:gd name="connsiteY4317" fmla="*/ 4815311 h 6367455"/>
                <a:gd name="connsiteX4318" fmla="*/ 5359547 w 6891715"/>
                <a:gd name="connsiteY4318" fmla="*/ 4808010 h 6367455"/>
                <a:gd name="connsiteX4319" fmla="*/ 5342717 w 6891715"/>
                <a:gd name="connsiteY4319" fmla="*/ 4796264 h 6367455"/>
                <a:gd name="connsiteX4320" fmla="*/ 5340494 w 6891715"/>
                <a:gd name="connsiteY4320" fmla="*/ 4790868 h 6367455"/>
                <a:gd name="connsiteX4321" fmla="*/ 5309691 w 6891715"/>
                <a:gd name="connsiteY4321" fmla="*/ 4767060 h 6367455"/>
                <a:gd name="connsiteX4322" fmla="*/ 5305563 w 6891715"/>
                <a:gd name="connsiteY4322" fmla="*/ 4772456 h 6367455"/>
                <a:gd name="connsiteX4323" fmla="*/ 5292861 w 6891715"/>
                <a:gd name="connsiteY4323" fmla="*/ 4758806 h 6367455"/>
                <a:gd name="connsiteX4324" fmla="*/ 5283969 w 6891715"/>
                <a:gd name="connsiteY4324" fmla="*/ 4741030 h 6367455"/>
                <a:gd name="connsiteX4325" fmla="*/ 5280794 w 6891715"/>
                <a:gd name="connsiteY4325" fmla="*/ 4721983 h 6367455"/>
                <a:gd name="connsiteX4326" fmla="*/ 5298894 w 6891715"/>
                <a:gd name="connsiteY4326" fmla="*/ 4732459 h 6367455"/>
                <a:gd name="connsiteX4327" fmla="*/ 5315725 w 6891715"/>
                <a:gd name="connsiteY4327" fmla="*/ 4725792 h 6367455"/>
                <a:gd name="connsiteX4328" fmla="*/ 5318900 w 6891715"/>
                <a:gd name="connsiteY4328" fmla="*/ 4719444 h 6367455"/>
                <a:gd name="connsiteX4329" fmla="*/ 5328427 w 6891715"/>
                <a:gd name="connsiteY4329" fmla="*/ 4721666 h 6367455"/>
                <a:gd name="connsiteX4330" fmla="*/ 5336048 w 6891715"/>
                <a:gd name="connsiteY4330" fmla="*/ 4728967 h 6367455"/>
                <a:gd name="connsiteX4331" fmla="*/ 5356689 w 6891715"/>
                <a:gd name="connsiteY4331" fmla="*/ 4728649 h 6367455"/>
                <a:gd name="connsiteX4332" fmla="*/ 5356689 w 6891715"/>
                <a:gd name="connsiteY4332" fmla="*/ 4718491 h 6367455"/>
                <a:gd name="connsiteX4333" fmla="*/ 5343987 w 6891715"/>
                <a:gd name="connsiteY4333" fmla="*/ 4709920 h 6367455"/>
                <a:gd name="connsiteX4334" fmla="*/ 5337636 w 6891715"/>
                <a:gd name="connsiteY4334" fmla="*/ 4718491 h 6367455"/>
                <a:gd name="connsiteX4335" fmla="*/ 5331285 w 6891715"/>
                <a:gd name="connsiteY4335" fmla="*/ 4708968 h 6367455"/>
                <a:gd name="connsiteX4336" fmla="*/ 5334460 w 6891715"/>
                <a:gd name="connsiteY4336" fmla="*/ 4700397 h 6367455"/>
                <a:gd name="connsiteX4337" fmla="*/ 5339859 w 6891715"/>
                <a:gd name="connsiteY4337" fmla="*/ 4696270 h 6367455"/>
                <a:gd name="connsiteX4338" fmla="*/ 5363358 w 6891715"/>
                <a:gd name="connsiteY4338" fmla="*/ 4697223 h 6367455"/>
                <a:gd name="connsiteX4339" fmla="*/ 5375742 w 6891715"/>
                <a:gd name="connsiteY4339" fmla="*/ 4686430 h 6367455"/>
                <a:gd name="connsiteX4340" fmla="*/ 5386222 w 6891715"/>
                <a:gd name="connsiteY4340" fmla="*/ 4681986 h 6367455"/>
                <a:gd name="connsiteX4341" fmla="*/ 5430362 w 6891715"/>
                <a:gd name="connsiteY4341" fmla="*/ 4672462 h 6367455"/>
                <a:gd name="connsiteX4342" fmla="*/ 5430362 w 6891715"/>
                <a:gd name="connsiteY4342" fmla="*/ 4663892 h 6367455"/>
                <a:gd name="connsiteX4343" fmla="*/ 5418612 w 6891715"/>
                <a:gd name="connsiteY4343" fmla="*/ 4657543 h 6367455"/>
                <a:gd name="connsiteX4344" fmla="*/ 5420835 w 6891715"/>
                <a:gd name="connsiteY4344" fmla="*/ 4648019 h 6367455"/>
                <a:gd name="connsiteX4345" fmla="*/ 5416707 w 6891715"/>
                <a:gd name="connsiteY4345" fmla="*/ 4641036 h 6367455"/>
                <a:gd name="connsiteX4346" fmla="*/ 5393208 w 6891715"/>
                <a:gd name="connsiteY4346" fmla="*/ 4645163 h 6367455"/>
                <a:gd name="connsiteX4347" fmla="*/ 5379553 w 6891715"/>
                <a:gd name="connsiteY4347" fmla="*/ 4654686 h 6367455"/>
                <a:gd name="connsiteX4348" fmla="*/ 5352243 w 6891715"/>
                <a:gd name="connsiteY4348" fmla="*/ 4657225 h 6367455"/>
                <a:gd name="connsiteX4349" fmla="*/ 5331230 w 6891715"/>
                <a:gd name="connsiteY4349" fmla="*/ 4660361 h 6367455"/>
                <a:gd name="connsiteX4350" fmla="*/ 5331109 w 6891715"/>
                <a:gd name="connsiteY4350" fmla="*/ 4661094 h 6367455"/>
                <a:gd name="connsiteX4351" fmla="*/ 5315234 w 6891715"/>
                <a:gd name="connsiteY4351" fmla="*/ 4676033 h 6367455"/>
                <a:gd name="connsiteX4352" fmla="*/ 5309836 w 6891715"/>
                <a:gd name="connsiteY4352" fmla="*/ 4676351 h 6367455"/>
                <a:gd name="connsiteX4353" fmla="*/ 5314281 w 6891715"/>
                <a:gd name="connsiteY4353" fmla="*/ 4666816 h 6367455"/>
                <a:gd name="connsiteX4354" fmla="*/ 5285389 w 6891715"/>
                <a:gd name="connsiteY4354" fmla="*/ 4662366 h 6367455"/>
                <a:gd name="connsiteX4355" fmla="*/ 5258401 w 6891715"/>
                <a:gd name="connsiteY4355" fmla="*/ 4676669 h 6367455"/>
                <a:gd name="connsiteX4356" fmla="*/ 5249829 w 6891715"/>
                <a:gd name="connsiteY4356" fmla="*/ 4690337 h 6367455"/>
                <a:gd name="connsiteX4357" fmla="*/ 5242844 w 6891715"/>
                <a:gd name="connsiteY4357" fmla="*/ 4694787 h 6367455"/>
                <a:gd name="connsiteX4358" fmla="*/ 5238399 w 6891715"/>
                <a:gd name="connsiteY4358" fmla="*/ 4692562 h 6367455"/>
                <a:gd name="connsiteX4359" fmla="*/ 5206649 w 6891715"/>
                <a:gd name="connsiteY4359" fmla="*/ 4704640 h 6367455"/>
                <a:gd name="connsiteX4360" fmla="*/ 5195219 w 6891715"/>
                <a:gd name="connsiteY4360" fmla="*/ 4725936 h 6367455"/>
                <a:gd name="connsiteX4361" fmla="*/ 5184741 w 6891715"/>
                <a:gd name="connsiteY4361" fmla="*/ 4732293 h 6367455"/>
                <a:gd name="connsiteX4362" fmla="*/ 5178391 w 6891715"/>
                <a:gd name="connsiteY4362" fmla="*/ 4719579 h 6367455"/>
                <a:gd name="connsiteX4363" fmla="*/ 5164421 w 6891715"/>
                <a:gd name="connsiteY4363" fmla="*/ 4717672 h 6367455"/>
                <a:gd name="connsiteX4364" fmla="*/ 5151721 w 6891715"/>
                <a:gd name="connsiteY4364" fmla="*/ 4719897 h 6367455"/>
                <a:gd name="connsiteX4365" fmla="*/ 5147594 w 6891715"/>
                <a:gd name="connsiteY4365" fmla="*/ 4731657 h 6367455"/>
                <a:gd name="connsiteX4366" fmla="*/ 5144736 w 6891715"/>
                <a:gd name="connsiteY4366" fmla="*/ 4744053 h 6367455"/>
                <a:gd name="connsiteX4367" fmla="*/ 5132036 w 6891715"/>
                <a:gd name="connsiteY4367" fmla="*/ 4746596 h 6367455"/>
                <a:gd name="connsiteX4368" fmla="*/ 5132036 w 6891715"/>
                <a:gd name="connsiteY4368" fmla="*/ 4739921 h 6367455"/>
                <a:gd name="connsiteX4369" fmla="*/ 5116161 w 6891715"/>
                <a:gd name="connsiteY4369" fmla="*/ 4732611 h 6367455"/>
                <a:gd name="connsiteX4370" fmla="*/ 5101239 w 6891715"/>
                <a:gd name="connsiteY4370" fmla="*/ 4750728 h 6367455"/>
                <a:gd name="connsiteX4371" fmla="*/ 5080284 w 6891715"/>
                <a:gd name="connsiteY4371" fmla="*/ 4761535 h 6367455"/>
                <a:gd name="connsiteX4372" fmla="*/ 5055836 w 6891715"/>
                <a:gd name="connsiteY4372" fmla="*/ 4769164 h 6367455"/>
                <a:gd name="connsiteX4373" fmla="*/ 5050756 w 6891715"/>
                <a:gd name="connsiteY4373" fmla="*/ 4763124 h 6367455"/>
                <a:gd name="connsiteX4374" fmla="*/ 5045994 w 6891715"/>
                <a:gd name="connsiteY4374" fmla="*/ 4736425 h 6367455"/>
                <a:gd name="connsiteX4375" fmla="*/ 5040914 w 6891715"/>
                <a:gd name="connsiteY4375" fmla="*/ 4745960 h 6367455"/>
                <a:gd name="connsiteX4376" fmla="*/ 5045359 w 6891715"/>
                <a:gd name="connsiteY4376" fmla="*/ 4773296 h 6367455"/>
                <a:gd name="connsiteX4377" fmla="*/ 5051709 w 6891715"/>
                <a:gd name="connsiteY4377" fmla="*/ 4774567 h 6367455"/>
                <a:gd name="connsiteX4378" fmla="*/ 5042501 w 6891715"/>
                <a:gd name="connsiteY4378" fmla="*/ 4780924 h 6367455"/>
                <a:gd name="connsiteX4379" fmla="*/ 5039961 w 6891715"/>
                <a:gd name="connsiteY4379" fmla="*/ 4775838 h 6367455"/>
                <a:gd name="connsiteX4380" fmla="*/ 5039009 w 6891715"/>
                <a:gd name="connsiteY4380" fmla="*/ 4766303 h 6367455"/>
                <a:gd name="connsiteX4381" fmla="*/ 5033611 w 6891715"/>
                <a:gd name="connsiteY4381" fmla="*/ 4758992 h 6367455"/>
                <a:gd name="connsiteX4382" fmla="*/ 5028531 w 6891715"/>
                <a:gd name="connsiteY4382" fmla="*/ 4776792 h 6367455"/>
                <a:gd name="connsiteX4383" fmla="*/ 5032976 w 6891715"/>
                <a:gd name="connsiteY4383" fmla="*/ 4779017 h 6367455"/>
                <a:gd name="connsiteX4384" fmla="*/ 5019006 w 6891715"/>
                <a:gd name="connsiteY4384" fmla="*/ 4792684 h 6367455"/>
                <a:gd name="connsiteX4385" fmla="*/ 5004401 w 6891715"/>
                <a:gd name="connsiteY4385" fmla="*/ 4799359 h 6367455"/>
                <a:gd name="connsiteX4386" fmla="*/ 4999004 w 6891715"/>
                <a:gd name="connsiteY4386" fmla="*/ 4803491 h 6367455"/>
                <a:gd name="connsiteX4387" fmla="*/ 4987574 w 6891715"/>
                <a:gd name="connsiteY4387" fmla="*/ 4805716 h 6367455"/>
                <a:gd name="connsiteX4388" fmla="*/ 4983446 w 6891715"/>
                <a:gd name="connsiteY4388" fmla="*/ 4824787 h 6367455"/>
                <a:gd name="connsiteX4389" fmla="*/ 4974874 w 6891715"/>
                <a:gd name="connsiteY4389" fmla="*/ 4829873 h 6367455"/>
                <a:gd name="connsiteX4390" fmla="*/ 4968524 w 6891715"/>
                <a:gd name="connsiteY4390" fmla="*/ 4826694 h 6367455"/>
                <a:gd name="connsiteX4391" fmla="*/ 4965349 w 6891715"/>
                <a:gd name="connsiteY4391" fmla="*/ 4818748 h 6367455"/>
                <a:gd name="connsiteX4392" fmla="*/ 4974874 w 6891715"/>
                <a:gd name="connsiteY4392" fmla="*/ 4813980 h 6367455"/>
                <a:gd name="connsiteX4393" fmla="*/ 4974874 w 6891715"/>
                <a:gd name="connsiteY4393" fmla="*/ 4810166 h 6367455"/>
                <a:gd name="connsiteX4394" fmla="*/ 4965349 w 6891715"/>
                <a:gd name="connsiteY4394" fmla="*/ 4815570 h 6367455"/>
                <a:gd name="connsiteX4395" fmla="*/ 4952649 w 6891715"/>
                <a:gd name="connsiteY4395" fmla="*/ 4800631 h 6367455"/>
                <a:gd name="connsiteX4396" fmla="*/ 4941854 w 6891715"/>
                <a:gd name="connsiteY4396" fmla="*/ 4801902 h 6367455"/>
                <a:gd name="connsiteX4397" fmla="*/ 4938679 w 6891715"/>
                <a:gd name="connsiteY4397" fmla="*/ 4810166 h 6367455"/>
                <a:gd name="connsiteX4398" fmla="*/ 4930424 w 6891715"/>
                <a:gd name="connsiteY4398" fmla="*/ 4803173 h 6367455"/>
                <a:gd name="connsiteX4399" fmla="*/ 4922804 w 6891715"/>
                <a:gd name="connsiteY4399" fmla="*/ 4814934 h 6367455"/>
                <a:gd name="connsiteX4400" fmla="*/ 4917724 w 6891715"/>
                <a:gd name="connsiteY4400" fmla="*/ 4801902 h 6367455"/>
                <a:gd name="connsiteX4401" fmla="*/ 4910104 w 6891715"/>
                <a:gd name="connsiteY4401" fmla="*/ 4792684 h 6367455"/>
                <a:gd name="connsiteX4402" fmla="*/ 4896451 w 6891715"/>
                <a:gd name="connsiteY4402" fmla="*/ 4784420 h 6367455"/>
                <a:gd name="connsiteX4403" fmla="*/ 4893276 w 6891715"/>
                <a:gd name="connsiteY4403" fmla="*/ 4803491 h 6367455"/>
                <a:gd name="connsiteX4404" fmla="*/ 4900896 w 6891715"/>
                <a:gd name="connsiteY4404" fmla="*/ 4812709 h 6367455"/>
                <a:gd name="connsiteX4405" fmla="*/ 4907246 w 6891715"/>
                <a:gd name="connsiteY4405" fmla="*/ 4819066 h 6367455"/>
                <a:gd name="connsiteX4406" fmla="*/ 4916771 w 6891715"/>
                <a:gd name="connsiteY4406" fmla="*/ 4820020 h 6367455"/>
                <a:gd name="connsiteX4407" fmla="*/ 4929471 w 6891715"/>
                <a:gd name="connsiteY4407" fmla="*/ 4827330 h 6367455"/>
                <a:gd name="connsiteX4408" fmla="*/ 4932646 w 6891715"/>
                <a:gd name="connsiteY4408" fmla="*/ 4840044 h 6367455"/>
                <a:gd name="connsiteX4409" fmla="*/ 4939314 w 6891715"/>
                <a:gd name="connsiteY4409" fmla="*/ 4841951 h 6367455"/>
                <a:gd name="connsiteX4410" fmla="*/ 4937091 w 6891715"/>
                <a:gd name="connsiteY4410" fmla="*/ 4826059 h 6367455"/>
                <a:gd name="connsiteX4411" fmla="*/ 4938679 w 6891715"/>
                <a:gd name="connsiteY4411" fmla="*/ 4819702 h 6367455"/>
                <a:gd name="connsiteX4412" fmla="*/ 4960269 w 6891715"/>
                <a:gd name="connsiteY4412" fmla="*/ 4833051 h 6367455"/>
                <a:gd name="connsiteX4413" fmla="*/ 4969794 w 6891715"/>
                <a:gd name="connsiteY4413" fmla="*/ 4836548 h 6367455"/>
                <a:gd name="connsiteX4414" fmla="*/ 4977414 w 6891715"/>
                <a:gd name="connsiteY4414" fmla="*/ 4841633 h 6367455"/>
                <a:gd name="connsiteX4415" fmla="*/ 4964714 w 6891715"/>
                <a:gd name="connsiteY4415" fmla="*/ 4854347 h 6367455"/>
                <a:gd name="connsiteX4416" fmla="*/ 4963444 w 6891715"/>
                <a:gd name="connsiteY4416" fmla="*/ 4857526 h 6367455"/>
                <a:gd name="connsiteX4417" fmla="*/ 4982811 w 6891715"/>
                <a:gd name="connsiteY4417" fmla="*/ 4855301 h 6367455"/>
                <a:gd name="connsiteX4418" fmla="*/ 4990114 w 6891715"/>
                <a:gd name="connsiteY4418" fmla="*/ 4859433 h 6367455"/>
                <a:gd name="connsiteX4419" fmla="*/ 4983764 w 6891715"/>
                <a:gd name="connsiteY4419" fmla="*/ 4865790 h 6367455"/>
                <a:gd name="connsiteX4420" fmla="*/ 4999639 w 6891715"/>
                <a:gd name="connsiteY4420" fmla="*/ 4865790 h 6367455"/>
                <a:gd name="connsiteX4421" fmla="*/ 5011386 w 6891715"/>
                <a:gd name="connsiteY4421" fmla="*/ 4870876 h 6367455"/>
                <a:gd name="connsiteX4422" fmla="*/ 5021864 w 6891715"/>
                <a:gd name="connsiteY4422" fmla="*/ 4883590 h 6367455"/>
                <a:gd name="connsiteX4423" fmla="*/ 5015831 w 6891715"/>
                <a:gd name="connsiteY4423" fmla="*/ 4909653 h 6367455"/>
                <a:gd name="connsiteX4424" fmla="*/ 5036151 w 6891715"/>
                <a:gd name="connsiteY4424" fmla="*/ 4910607 h 6367455"/>
                <a:gd name="connsiteX4425" fmla="*/ 5076474 w 6891715"/>
                <a:gd name="connsiteY4425" fmla="*/ 4925228 h 6367455"/>
                <a:gd name="connsiteX4426" fmla="*/ 5079649 w 6891715"/>
                <a:gd name="connsiteY4426" fmla="*/ 4917917 h 6367455"/>
                <a:gd name="connsiteX4427" fmla="*/ 5052979 w 6891715"/>
                <a:gd name="connsiteY4427" fmla="*/ 4901071 h 6367455"/>
                <a:gd name="connsiteX4428" fmla="*/ 5031389 w 6891715"/>
                <a:gd name="connsiteY4428" fmla="*/ 4869604 h 6367455"/>
                <a:gd name="connsiteX4429" fmla="*/ 5012974 w 6891715"/>
                <a:gd name="connsiteY4429" fmla="*/ 4834005 h 6367455"/>
                <a:gd name="connsiteX4430" fmla="*/ 5004719 w 6891715"/>
                <a:gd name="connsiteY4430" fmla="*/ 4842269 h 6367455"/>
                <a:gd name="connsiteX4431" fmla="*/ 4999321 w 6891715"/>
                <a:gd name="connsiteY4431" fmla="*/ 4834005 h 6367455"/>
                <a:gd name="connsiteX4432" fmla="*/ 4995194 w 6891715"/>
                <a:gd name="connsiteY4432" fmla="*/ 4819384 h 6367455"/>
                <a:gd name="connsiteX4433" fmla="*/ 5002496 w 6891715"/>
                <a:gd name="connsiteY4433" fmla="*/ 4816205 h 6367455"/>
                <a:gd name="connsiteX4434" fmla="*/ 5001544 w 6891715"/>
                <a:gd name="connsiteY4434" fmla="*/ 4809848 h 6367455"/>
                <a:gd name="connsiteX4435" fmla="*/ 5004719 w 6891715"/>
                <a:gd name="connsiteY4435" fmla="*/ 4807623 h 6367455"/>
                <a:gd name="connsiteX4436" fmla="*/ 5036786 w 6891715"/>
                <a:gd name="connsiteY4436" fmla="*/ 4869604 h 6367455"/>
                <a:gd name="connsiteX4437" fmla="*/ 5057106 w 6891715"/>
                <a:gd name="connsiteY4437" fmla="*/ 4899164 h 6367455"/>
                <a:gd name="connsiteX4438" fmla="*/ 5078696 w 6891715"/>
                <a:gd name="connsiteY4438" fmla="*/ 4909335 h 6367455"/>
                <a:gd name="connsiteX4439" fmla="*/ 5085999 w 6891715"/>
                <a:gd name="connsiteY4439" fmla="*/ 4911560 h 6367455"/>
                <a:gd name="connsiteX4440" fmla="*/ 5094254 w 6891715"/>
                <a:gd name="connsiteY4440" fmla="*/ 4912196 h 6367455"/>
                <a:gd name="connsiteX4441" fmla="*/ 5098381 w 6891715"/>
                <a:gd name="connsiteY4441" fmla="*/ 4905839 h 6367455"/>
                <a:gd name="connsiteX4442" fmla="*/ 5106954 w 6891715"/>
                <a:gd name="connsiteY4442" fmla="*/ 4896304 h 6367455"/>
                <a:gd name="connsiteX4443" fmla="*/ 5116479 w 6891715"/>
                <a:gd name="connsiteY4443" fmla="*/ 4911243 h 6367455"/>
                <a:gd name="connsiteX4444" fmla="*/ 5126004 w 6891715"/>
                <a:gd name="connsiteY4444" fmla="*/ 4904886 h 6367455"/>
                <a:gd name="connsiteX4445" fmla="*/ 5130131 w 6891715"/>
                <a:gd name="connsiteY4445" fmla="*/ 4898211 h 6367455"/>
                <a:gd name="connsiteX4446" fmla="*/ 5148864 w 6891715"/>
                <a:gd name="connsiteY4446" fmla="*/ 4893761 h 6367455"/>
                <a:gd name="connsiteX4447" fmla="*/ 5162834 w 6891715"/>
                <a:gd name="connsiteY4447" fmla="*/ 4895986 h 6367455"/>
                <a:gd name="connsiteX4448" fmla="*/ 5181249 w 6891715"/>
                <a:gd name="connsiteY4448" fmla="*/ 4909335 h 6367455"/>
                <a:gd name="connsiteX4449" fmla="*/ 5175534 w 6891715"/>
                <a:gd name="connsiteY4449" fmla="*/ 4914739 h 6367455"/>
                <a:gd name="connsiteX4450" fmla="*/ 5160929 w 6891715"/>
                <a:gd name="connsiteY4450" fmla="*/ 4912832 h 6367455"/>
                <a:gd name="connsiteX4451" fmla="*/ 5156801 w 6891715"/>
                <a:gd name="connsiteY4451" fmla="*/ 4915057 h 6367455"/>
                <a:gd name="connsiteX4452" fmla="*/ 5156166 w 6891715"/>
                <a:gd name="connsiteY4452" fmla="*/ 4934763 h 6367455"/>
                <a:gd name="connsiteX4453" fmla="*/ 5151721 w 6891715"/>
                <a:gd name="connsiteY4453" fmla="*/ 4947477 h 6367455"/>
                <a:gd name="connsiteX4454" fmla="*/ 5144419 w 6891715"/>
                <a:gd name="connsiteY4454" fmla="*/ 4948749 h 6367455"/>
                <a:gd name="connsiteX4455" fmla="*/ 5131719 w 6891715"/>
                <a:gd name="connsiteY4455" fmla="*/ 4950974 h 6367455"/>
                <a:gd name="connsiteX4456" fmla="*/ 5117114 w 6891715"/>
                <a:gd name="connsiteY4456" fmla="*/ 4960827 h 6367455"/>
                <a:gd name="connsiteX4457" fmla="*/ 5094571 w 6891715"/>
                <a:gd name="connsiteY4457" fmla="*/ 4943028 h 6367455"/>
                <a:gd name="connsiteX4458" fmla="*/ 5071076 w 6891715"/>
                <a:gd name="connsiteY4458" fmla="*/ 4943981 h 6367455"/>
                <a:gd name="connsiteX4459" fmla="*/ 5061869 w 6891715"/>
                <a:gd name="connsiteY4459" fmla="*/ 4955742 h 6367455"/>
                <a:gd name="connsiteX4460" fmla="*/ 5055519 w 6891715"/>
                <a:gd name="connsiteY4460" fmla="*/ 4969409 h 6367455"/>
                <a:gd name="connsiteX4461" fmla="*/ 5033611 w 6891715"/>
                <a:gd name="connsiteY4461" fmla="*/ 4976402 h 6367455"/>
                <a:gd name="connsiteX4462" fmla="*/ 5025039 w 6891715"/>
                <a:gd name="connsiteY4462" fmla="*/ 4986891 h 6367455"/>
                <a:gd name="connsiteX4463" fmla="*/ 5012339 w 6891715"/>
                <a:gd name="connsiteY4463" fmla="*/ 4987845 h 6367455"/>
                <a:gd name="connsiteX4464" fmla="*/ 5002814 w 6891715"/>
                <a:gd name="connsiteY4464" fmla="*/ 4981488 h 6367455"/>
                <a:gd name="connsiteX4465" fmla="*/ 4994241 w 6891715"/>
                <a:gd name="connsiteY4465" fmla="*/ 4986255 h 6367455"/>
                <a:gd name="connsiteX4466" fmla="*/ 4972334 w 6891715"/>
                <a:gd name="connsiteY4466" fmla="*/ 5008505 h 6367455"/>
                <a:gd name="connsiteX4467" fmla="*/ 4941854 w 6891715"/>
                <a:gd name="connsiteY4467" fmla="*/ 5033933 h 6367455"/>
                <a:gd name="connsiteX4468" fmla="*/ 4914866 w 6891715"/>
                <a:gd name="connsiteY4468" fmla="*/ 5053004 h 6367455"/>
                <a:gd name="connsiteX4469" fmla="*/ 4887879 w 6891715"/>
                <a:gd name="connsiteY4469" fmla="*/ 5037429 h 6367455"/>
                <a:gd name="connsiteX4470" fmla="*/ 4861526 w 6891715"/>
                <a:gd name="connsiteY4470" fmla="*/ 5034568 h 6367455"/>
                <a:gd name="connsiteX4471" fmla="*/ 4859304 w 6891715"/>
                <a:gd name="connsiteY4471" fmla="*/ 5027258 h 6367455"/>
                <a:gd name="connsiteX4472" fmla="*/ 4877401 w 6891715"/>
                <a:gd name="connsiteY4472" fmla="*/ 5013590 h 6367455"/>
                <a:gd name="connsiteX4473" fmla="*/ 4873909 w 6891715"/>
                <a:gd name="connsiteY4473" fmla="*/ 4995473 h 6367455"/>
                <a:gd name="connsiteX4474" fmla="*/ 4881211 w 6891715"/>
                <a:gd name="connsiteY4474" fmla="*/ 4992294 h 6367455"/>
                <a:gd name="connsiteX4475" fmla="*/ 4885339 w 6891715"/>
                <a:gd name="connsiteY4475" fmla="*/ 4962734 h 6367455"/>
                <a:gd name="connsiteX4476" fmla="*/ 4870099 w 6891715"/>
                <a:gd name="connsiteY4476" fmla="*/ 4939849 h 6367455"/>
                <a:gd name="connsiteX4477" fmla="*/ 4854224 w 6891715"/>
                <a:gd name="connsiteY4477" fmla="*/ 4945253 h 6367455"/>
                <a:gd name="connsiteX4478" fmla="*/ 4851049 w 6891715"/>
                <a:gd name="connsiteY4478" fmla="*/ 4936671 h 6367455"/>
                <a:gd name="connsiteX4479" fmla="*/ 4831046 w 6891715"/>
                <a:gd name="connsiteY4479" fmla="*/ 4919825 h 6367455"/>
                <a:gd name="connsiteX4480" fmla="*/ 4818029 w 6891715"/>
                <a:gd name="connsiteY4480" fmla="*/ 4918871 h 6367455"/>
                <a:gd name="connsiteX4481" fmla="*/ 4810726 w 6891715"/>
                <a:gd name="connsiteY4481" fmla="*/ 4929678 h 6367455"/>
                <a:gd name="connsiteX4482" fmla="*/ 4797074 w 6891715"/>
                <a:gd name="connsiteY4482" fmla="*/ 4924592 h 6367455"/>
                <a:gd name="connsiteX4483" fmla="*/ 4784056 w 6891715"/>
                <a:gd name="connsiteY4483" fmla="*/ 4917282 h 6367455"/>
                <a:gd name="connsiteX4484" fmla="*/ 4780881 w 6891715"/>
                <a:gd name="connsiteY4484" fmla="*/ 4909018 h 6367455"/>
                <a:gd name="connsiteX4485" fmla="*/ 4787549 w 6891715"/>
                <a:gd name="connsiteY4485" fmla="*/ 4904250 h 6367455"/>
                <a:gd name="connsiteX4486" fmla="*/ 4808186 w 6891715"/>
                <a:gd name="connsiteY4486" fmla="*/ 4888357 h 6367455"/>
                <a:gd name="connsiteX4487" fmla="*/ 4836444 w 6891715"/>
                <a:gd name="connsiteY4487" fmla="*/ 4865154 h 6367455"/>
                <a:gd name="connsiteX4488" fmla="*/ 4839619 w 6891715"/>
                <a:gd name="connsiteY4488" fmla="*/ 4855619 h 6367455"/>
                <a:gd name="connsiteX4489" fmla="*/ 4844064 w 6891715"/>
                <a:gd name="connsiteY4489" fmla="*/ 4862929 h 6367455"/>
                <a:gd name="connsiteX4490" fmla="*/ 4866289 w 6891715"/>
                <a:gd name="connsiteY4490" fmla="*/ 4854030 h 6367455"/>
                <a:gd name="connsiteX4491" fmla="*/ 4894546 w 6891715"/>
                <a:gd name="connsiteY4491" fmla="*/ 4846719 h 6367455"/>
                <a:gd name="connsiteX4492" fmla="*/ 4905341 w 6891715"/>
                <a:gd name="connsiteY4492" fmla="*/ 4849897 h 6367455"/>
                <a:gd name="connsiteX4493" fmla="*/ 4899944 w 6891715"/>
                <a:gd name="connsiteY4493" fmla="*/ 4839091 h 6367455"/>
                <a:gd name="connsiteX4494" fmla="*/ 4909469 w 6891715"/>
                <a:gd name="connsiteY4494" fmla="*/ 4829555 h 6367455"/>
                <a:gd name="connsiteX4495" fmla="*/ 4891371 w 6891715"/>
                <a:gd name="connsiteY4495" fmla="*/ 4835912 h 6367455"/>
                <a:gd name="connsiteX4496" fmla="*/ 4890419 w 6891715"/>
                <a:gd name="connsiteY4496" fmla="*/ 4824469 h 6367455"/>
                <a:gd name="connsiteX4497" fmla="*/ 4885021 w 6891715"/>
                <a:gd name="connsiteY4497" fmla="*/ 4817159 h 6367455"/>
                <a:gd name="connsiteX4498" fmla="*/ 4882481 w 6891715"/>
                <a:gd name="connsiteY4498" fmla="*/ 4795863 h 6367455"/>
                <a:gd name="connsiteX4499" fmla="*/ 4877719 w 6891715"/>
                <a:gd name="connsiteY4499" fmla="*/ 4809848 h 6367455"/>
                <a:gd name="connsiteX4500" fmla="*/ 4870099 w 6891715"/>
                <a:gd name="connsiteY4500" fmla="*/ 4812073 h 6367455"/>
                <a:gd name="connsiteX4501" fmla="*/ 4875496 w 6891715"/>
                <a:gd name="connsiteY4501" fmla="*/ 4825741 h 6367455"/>
                <a:gd name="connsiteX4502" fmla="*/ 4871369 w 6891715"/>
                <a:gd name="connsiteY4502" fmla="*/ 4824787 h 6367455"/>
                <a:gd name="connsiteX4503" fmla="*/ 4861526 w 6891715"/>
                <a:gd name="connsiteY4503" fmla="*/ 4818430 h 6367455"/>
                <a:gd name="connsiteX4504" fmla="*/ 4855176 w 6891715"/>
                <a:gd name="connsiteY4504" fmla="*/ 4819384 h 6367455"/>
                <a:gd name="connsiteX4505" fmla="*/ 4847874 w 6891715"/>
                <a:gd name="connsiteY4505" fmla="*/ 4815570 h 6367455"/>
                <a:gd name="connsiteX4506" fmla="*/ 4846921 w 6891715"/>
                <a:gd name="connsiteY4506" fmla="*/ 4803809 h 6367455"/>
                <a:gd name="connsiteX4507" fmla="*/ 4839301 w 6891715"/>
                <a:gd name="connsiteY4507" fmla="*/ 4809213 h 6367455"/>
                <a:gd name="connsiteX4508" fmla="*/ 4829776 w 6891715"/>
                <a:gd name="connsiteY4508" fmla="*/ 4801584 h 6367455"/>
                <a:gd name="connsiteX4509" fmla="*/ 4826601 w 6891715"/>
                <a:gd name="connsiteY4509" fmla="*/ 4807941 h 6367455"/>
                <a:gd name="connsiteX4510" fmla="*/ 4821204 w 6891715"/>
                <a:gd name="connsiteY4510" fmla="*/ 4809213 h 6367455"/>
                <a:gd name="connsiteX4511" fmla="*/ 4808504 w 6891715"/>
                <a:gd name="connsiteY4511" fmla="*/ 4811755 h 6367455"/>
                <a:gd name="connsiteX4512" fmla="*/ 4795169 w 6891715"/>
                <a:gd name="connsiteY4512" fmla="*/ 4816841 h 6367455"/>
                <a:gd name="connsiteX4513" fmla="*/ 4794216 w 6891715"/>
                <a:gd name="connsiteY4513" fmla="*/ 4824469 h 6367455"/>
                <a:gd name="connsiteX4514" fmla="*/ 4816441 w 6891715"/>
                <a:gd name="connsiteY4514" fmla="*/ 4828284 h 6367455"/>
                <a:gd name="connsiteX4515" fmla="*/ 4808821 w 6891715"/>
                <a:gd name="connsiteY4515" fmla="*/ 4830509 h 6367455"/>
                <a:gd name="connsiteX4516" fmla="*/ 4785644 w 6891715"/>
                <a:gd name="connsiteY4516" fmla="*/ 4826377 h 6367455"/>
                <a:gd name="connsiteX4517" fmla="*/ 4775166 w 6891715"/>
                <a:gd name="connsiteY4517" fmla="*/ 4828602 h 6367455"/>
                <a:gd name="connsiteX4518" fmla="*/ 4701824 w 6891715"/>
                <a:gd name="connsiteY4518" fmla="*/ 4809530 h 6367455"/>
                <a:gd name="connsiteX4519" fmla="*/ 4699601 w 6891715"/>
                <a:gd name="connsiteY4519" fmla="*/ 4797770 h 6367455"/>
                <a:gd name="connsiteX4520" fmla="*/ 4704999 w 6891715"/>
                <a:gd name="connsiteY4520" fmla="*/ 4808259 h 6367455"/>
                <a:gd name="connsiteX4521" fmla="*/ 4765324 w 6891715"/>
                <a:gd name="connsiteY4521" fmla="*/ 4822562 h 6367455"/>
                <a:gd name="connsiteX4522" fmla="*/ 4776119 w 6891715"/>
                <a:gd name="connsiteY4522" fmla="*/ 4823198 h 6367455"/>
                <a:gd name="connsiteX4523" fmla="*/ 4746274 w 6891715"/>
                <a:gd name="connsiteY4523" fmla="*/ 4799677 h 6367455"/>
                <a:gd name="connsiteX4524" fmla="*/ 4729446 w 6891715"/>
                <a:gd name="connsiteY4524" fmla="*/ 4799677 h 6367455"/>
                <a:gd name="connsiteX4525" fmla="*/ 4726271 w 6891715"/>
                <a:gd name="connsiteY4525" fmla="*/ 4807941 h 6367455"/>
                <a:gd name="connsiteX4526" fmla="*/ 4713571 w 6891715"/>
                <a:gd name="connsiteY4526" fmla="*/ 4802856 h 6367455"/>
                <a:gd name="connsiteX4527" fmla="*/ 4712301 w 6891715"/>
                <a:gd name="connsiteY4527" fmla="*/ 4792367 h 6367455"/>
                <a:gd name="connsiteX4528" fmla="*/ 4740559 w 6891715"/>
                <a:gd name="connsiteY4528" fmla="*/ 4785692 h 6367455"/>
                <a:gd name="connsiteX4529" fmla="*/ 4746909 w 6891715"/>
                <a:gd name="connsiteY4529" fmla="*/ 4784738 h 6367455"/>
                <a:gd name="connsiteX4530" fmla="*/ 4737384 w 6891715"/>
                <a:gd name="connsiteY4530" fmla="*/ 4768846 h 6367455"/>
                <a:gd name="connsiteX4531" fmla="*/ 4717381 w 6891715"/>
                <a:gd name="connsiteY4531" fmla="*/ 4764714 h 6367455"/>
                <a:gd name="connsiteX4532" fmla="*/ 4706586 w 6891715"/>
                <a:gd name="connsiteY4532" fmla="*/ 4770117 h 6367455"/>
                <a:gd name="connsiteX4533" fmla="*/ 4689759 w 6891715"/>
                <a:gd name="connsiteY4533" fmla="*/ 4756767 h 6367455"/>
                <a:gd name="connsiteX4534" fmla="*/ 4687536 w 6891715"/>
                <a:gd name="connsiteY4534" fmla="*/ 4752317 h 6367455"/>
                <a:gd name="connsiteX4535" fmla="*/ 4704681 w 6891715"/>
                <a:gd name="connsiteY4535" fmla="*/ 4757721 h 6367455"/>
                <a:gd name="connsiteX4536" fmla="*/ 4709761 w 6891715"/>
                <a:gd name="connsiteY4536" fmla="*/ 4754225 h 6367455"/>
                <a:gd name="connsiteX4537" fmla="*/ 4729129 w 6891715"/>
                <a:gd name="connsiteY4537" fmla="*/ 4759628 h 6367455"/>
                <a:gd name="connsiteX4538" fmla="*/ 4748179 w 6891715"/>
                <a:gd name="connsiteY4538" fmla="*/ 4763442 h 6367455"/>
                <a:gd name="connsiteX4539" fmla="*/ 4764054 w 6891715"/>
                <a:gd name="connsiteY4539" fmla="*/ 4769799 h 6367455"/>
                <a:gd name="connsiteX4540" fmla="*/ 4808821 w 6891715"/>
                <a:gd name="connsiteY4540" fmla="*/ 4724982 h 6367455"/>
                <a:gd name="connsiteX4541" fmla="*/ 4767864 w 6891715"/>
                <a:gd name="connsiteY4541" fmla="*/ 4752953 h 6367455"/>
                <a:gd name="connsiteX4542" fmla="*/ 4745956 w 6891715"/>
                <a:gd name="connsiteY4542" fmla="*/ 4759310 h 6367455"/>
                <a:gd name="connsiteX4543" fmla="*/ 4735161 w 6891715"/>
                <a:gd name="connsiteY4543" fmla="*/ 4747868 h 6367455"/>
                <a:gd name="connsiteX4544" fmla="*/ 4727541 w 6891715"/>
                <a:gd name="connsiteY4544" fmla="*/ 4738332 h 6367455"/>
                <a:gd name="connsiteX4545" fmla="*/ 4725636 w 6891715"/>
                <a:gd name="connsiteY4545" fmla="*/ 4731339 h 6367455"/>
                <a:gd name="connsiteX4546" fmla="*/ 4723414 w 6891715"/>
                <a:gd name="connsiteY4546" fmla="*/ 4717354 h 6367455"/>
                <a:gd name="connsiteX4547" fmla="*/ 4731351 w 6891715"/>
                <a:gd name="connsiteY4547" fmla="*/ 4710043 h 6367455"/>
                <a:gd name="connsiteX4548" fmla="*/ 4726271 w 6891715"/>
                <a:gd name="connsiteY4548" fmla="*/ 4699236 h 6367455"/>
                <a:gd name="connsiteX4549" fmla="*/ 4725001 w 6891715"/>
                <a:gd name="connsiteY4549" fmla="*/ 4688747 h 6367455"/>
                <a:gd name="connsiteX4550" fmla="*/ 4720874 w 6891715"/>
                <a:gd name="connsiteY4550" fmla="*/ 4703686 h 6367455"/>
                <a:gd name="connsiteX4551" fmla="*/ 4725001 w 6891715"/>
                <a:gd name="connsiteY4551" fmla="*/ 4708772 h 6367455"/>
                <a:gd name="connsiteX4552" fmla="*/ 4714841 w 6891715"/>
                <a:gd name="connsiteY4552" fmla="*/ 4717354 h 6367455"/>
                <a:gd name="connsiteX4553" fmla="*/ 4717064 w 6891715"/>
                <a:gd name="connsiteY4553" fmla="*/ 4729114 h 6367455"/>
                <a:gd name="connsiteX4554" fmla="*/ 4722144 w 6891715"/>
                <a:gd name="connsiteY4554" fmla="*/ 4737378 h 6367455"/>
                <a:gd name="connsiteX4555" fmla="*/ 4720239 w 6891715"/>
                <a:gd name="connsiteY4555" fmla="*/ 4744689 h 6367455"/>
                <a:gd name="connsiteX4556" fmla="*/ 4708809 w 6891715"/>
                <a:gd name="connsiteY4556" fmla="*/ 4749139 h 6367455"/>
                <a:gd name="connsiteX4557" fmla="*/ 4701189 w 6891715"/>
                <a:gd name="connsiteY4557" fmla="*/ 4742782 h 6367455"/>
                <a:gd name="connsiteX4558" fmla="*/ 4696109 w 6891715"/>
                <a:gd name="connsiteY4558" fmla="*/ 4747232 h 6367455"/>
                <a:gd name="connsiteX4559" fmla="*/ 4683409 w 6891715"/>
                <a:gd name="connsiteY4559" fmla="*/ 4747232 h 6367455"/>
                <a:gd name="connsiteX4560" fmla="*/ 4695791 w 6891715"/>
                <a:gd name="connsiteY4560" fmla="*/ 4725936 h 6367455"/>
                <a:gd name="connsiteX4561" fmla="*/ 4684044 w 6891715"/>
                <a:gd name="connsiteY4561" fmla="*/ 4726254 h 6367455"/>
                <a:gd name="connsiteX4562" fmla="*/ 4679916 w 6891715"/>
                <a:gd name="connsiteY4562" fmla="*/ 4718943 h 6367455"/>
                <a:gd name="connsiteX4563" fmla="*/ 4682456 w 6891715"/>
                <a:gd name="connsiteY4563" fmla="*/ 4738650 h 6367455"/>
                <a:gd name="connsiteX4564" fmla="*/ 4676106 w 6891715"/>
                <a:gd name="connsiteY4564" fmla="*/ 4744371 h 6367455"/>
                <a:gd name="connsiteX4565" fmla="*/ 4659914 w 6891715"/>
                <a:gd name="connsiteY4565" fmla="*/ 4746596 h 6367455"/>
                <a:gd name="connsiteX4566" fmla="*/ 4649436 w 6891715"/>
                <a:gd name="connsiteY4566" fmla="*/ 4751682 h 6367455"/>
                <a:gd name="connsiteX4567" fmla="*/ 4619591 w 6891715"/>
                <a:gd name="connsiteY4567" fmla="*/ 4753271 h 6367455"/>
                <a:gd name="connsiteX4568" fmla="*/ 4614829 w 6891715"/>
                <a:gd name="connsiteY4568" fmla="*/ 4759628 h 6367455"/>
                <a:gd name="connsiteX4569" fmla="*/ 4618956 w 6891715"/>
                <a:gd name="connsiteY4569" fmla="*/ 4769799 h 6367455"/>
                <a:gd name="connsiteX4570" fmla="*/ 4611654 w 6891715"/>
                <a:gd name="connsiteY4570" fmla="*/ 4781560 h 6367455"/>
                <a:gd name="connsiteX4571" fmla="*/ 4609749 w 6891715"/>
                <a:gd name="connsiteY4571" fmla="*/ 4797452 h 6367455"/>
                <a:gd name="connsiteX4572" fmla="*/ 4597049 w 6891715"/>
                <a:gd name="connsiteY4572" fmla="*/ 4809213 h 6367455"/>
                <a:gd name="connsiteX4573" fmla="*/ 4587524 w 6891715"/>
                <a:gd name="connsiteY4573" fmla="*/ 4820655 h 6367455"/>
                <a:gd name="connsiteX4574" fmla="*/ 4587524 w 6891715"/>
                <a:gd name="connsiteY4574" fmla="*/ 4816523 h 6367455"/>
                <a:gd name="connsiteX4575" fmla="*/ 4592921 w 6891715"/>
                <a:gd name="connsiteY4575" fmla="*/ 4807941 h 6367455"/>
                <a:gd name="connsiteX4576" fmla="*/ 4583396 w 6891715"/>
                <a:gd name="connsiteY4576" fmla="*/ 4805081 h 6367455"/>
                <a:gd name="connsiteX4577" fmla="*/ 4575776 w 6891715"/>
                <a:gd name="connsiteY4577" fmla="*/ 4799995 h 6367455"/>
                <a:gd name="connsiteX4578" fmla="*/ 4572601 w 6891715"/>
                <a:gd name="connsiteY4578" fmla="*/ 4788235 h 6367455"/>
                <a:gd name="connsiteX4579" fmla="*/ 4568474 w 6891715"/>
                <a:gd name="connsiteY4579" fmla="*/ 4796816 h 6367455"/>
                <a:gd name="connsiteX4580" fmla="*/ 4565299 w 6891715"/>
                <a:gd name="connsiteY4580" fmla="*/ 4787599 h 6367455"/>
                <a:gd name="connsiteX4581" fmla="*/ 4556726 w 6891715"/>
                <a:gd name="connsiteY4581" fmla="*/ 4784420 h 6367455"/>
                <a:gd name="connsiteX4582" fmla="*/ 4553551 w 6891715"/>
                <a:gd name="connsiteY4582" fmla="*/ 4798088 h 6367455"/>
                <a:gd name="connsiteX4583" fmla="*/ 4566251 w 6891715"/>
                <a:gd name="connsiteY4583" fmla="*/ 4811755 h 6367455"/>
                <a:gd name="connsiteX4584" fmla="*/ 4574824 w 6891715"/>
                <a:gd name="connsiteY4584" fmla="*/ 4815887 h 6367455"/>
                <a:gd name="connsiteX4585" fmla="*/ 4580539 w 6891715"/>
                <a:gd name="connsiteY4585" fmla="*/ 4820020 h 6367455"/>
                <a:gd name="connsiteX4586" fmla="*/ 4581491 w 6891715"/>
                <a:gd name="connsiteY4586" fmla="*/ 4832416 h 6367455"/>
                <a:gd name="connsiteX4587" fmla="*/ 4576094 w 6891715"/>
                <a:gd name="connsiteY4587" fmla="*/ 4845130 h 6367455"/>
                <a:gd name="connsiteX4588" fmla="*/ 4564664 w 6891715"/>
                <a:gd name="connsiteY4588" fmla="*/ 4848308 h 6367455"/>
                <a:gd name="connsiteX4589" fmla="*/ 4557361 w 6891715"/>
                <a:gd name="connsiteY4589" fmla="*/ 4856890 h 6367455"/>
                <a:gd name="connsiteX4590" fmla="*/ 4552281 w 6891715"/>
                <a:gd name="connsiteY4590" fmla="*/ 4857844 h 6367455"/>
                <a:gd name="connsiteX4591" fmla="*/ 4539264 w 6891715"/>
                <a:gd name="connsiteY4591" fmla="*/ 4858479 h 6367455"/>
                <a:gd name="connsiteX4592" fmla="*/ 4523388 w 6891715"/>
                <a:gd name="connsiteY4592" fmla="*/ 4862611 h 6367455"/>
                <a:gd name="connsiteX4593" fmla="*/ 4531961 w 6891715"/>
                <a:gd name="connsiteY4593" fmla="*/ 4871193 h 6367455"/>
                <a:gd name="connsiteX4594" fmla="*/ 4513228 w 6891715"/>
                <a:gd name="connsiteY4594" fmla="*/ 4882636 h 6367455"/>
                <a:gd name="connsiteX4595" fmla="*/ 4507831 w 6891715"/>
                <a:gd name="connsiteY4595" fmla="*/ 4875325 h 6367455"/>
                <a:gd name="connsiteX4596" fmla="*/ 4504338 w 6891715"/>
                <a:gd name="connsiteY4596" fmla="*/ 4865154 h 6367455"/>
                <a:gd name="connsiteX4597" fmla="*/ 4508466 w 6891715"/>
                <a:gd name="connsiteY4597" fmla="*/ 4859751 h 6367455"/>
                <a:gd name="connsiteX4598" fmla="*/ 4508466 w 6891715"/>
                <a:gd name="connsiteY4598" fmla="*/ 4849262 h 6367455"/>
                <a:gd name="connsiteX4599" fmla="*/ 4502116 w 6891715"/>
                <a:gd name="connsiteY4599" fmla="*/ 4843858 h 6367455"/>
                <a:gd name="connsiteX4600" fmla="*/ 4493861 w 6891715"/>
                <a:gd name="connsiteY4600" fmla="*/ 4868333 h 6367455"/>
                <a:gd name="connsiteX4601" fmla="*/ 4492908 w 6891715"/>
                <a:gd name="connsiteY4601" fmla="*/ 4884861 h 6367455"/>
                <a:gd name="connsiteX4602" fmla="*/ 4503703 w 6891715"/>
                <a:gd name="connsiteY4602" fmla="*/ 4891218 h 6367455"/>
                <a:gd name="connsiteX4603" fmla="*/ 4505926 w 6891715"/>
                <a:gd name="connsiteY4603" fmla="*/ 4905203 h 6367455"/>
                <a:gd name="connsiteX4604" fmla="*/ 4497671 w 6891715"/>
                <a:gd name="connsiteY4604" fmla="*/ 4910289 h 6367455"/>
                <a:gd name="connsiteX4605" fmla="*/ 4499868 w 6891715"/>
                <a:gd name="connsiteY4605" fmla="*/ 4919360 h 6367455"/>
                <a:gd name="connsiteX4606" fmla="*/ 4500840 w 6891715"/>
                <a:gd name="connsiteY4606" fmla="*/ 4920286 h 6367455"/>
                <a:gd name="connsiteX4607" fmla="*/ 4506875 w 6891715"/>
                <a:gd name="connsiteY4607" fmla="*/ 4943464 h 6367455"/>
                <a:gd name="connsiteX4608" fmla="*/ 4505922 w 6891715"/>
                <a:gd name="connsiteY4608" fmla="*/ 4967594 h 6367455"/>
                <a:gd name="connsiteX4609" fmla="*/ 4499570 w 6891715"/>
                <a:gd name="connsiteY4609" fmla="*/ 4964736 h 6367455"/>
                <a:gd name="connsiteX4610" fmla="*/ 4505922 w 6891715"/>
                <a:gd name="connsiteY4610" fmla="*/ 4976166 h 6367455"/>
                <a:gd name="connsiteX4611" fmla="*/ 4504969 w 6891715"/>
                <a:gd name="connsiteY4611" fmla="*/ 4987596 h 6367455"/>
                <a:gd name="connsiteX4612" fmla="*/ 4487183 w 6891715"/>
                <a:gd name="connsiteY4612" fmla="*/ 4995216 h 6367455"/>
                <a:gd name="connsiteX4613" fmla="*/ 4475749 w 6891715"/>
                <a:gd name="connsiteY4613" fmla="*/ 5001884 h 6367455"/>
                <a:gd name="connsiteX4614" fmla="*/ 4460821 w 6891715"/>
                <a:gd name="connsiteY4614" fmla="*/ 5005059 h 6367455"/>
                <a:gd name="connsiteX4615" fmla="*/ 4447164 w 6891715"/>
                <a:gd name="connsiteY4615" fmla="*/ 5022204 h 6367455"/>
                <a:gd name="connsiteX4616" fmla="*/ 4430330 w 6891715"/>
                <a:gd name="connsiteY4616" fmla="*/ 5038079 h 6367455"/>
                <a:gd name="connsiteX4617" fmla="*/ 4433506 w 6891715"/>
                <a:gd name="connsiteY4617" fmla="*/ 5029506 h 6367455"/>
                <a:gd name="connsiteX4618" fmla="*/ 4443988 w 6891715"/>
                <a:gd name="connsiteY4618" fmla="*/ 5017759 h 6367455"/>
                <a:gd name="connsiteX4619" fmla="*/ 4443988 w 6891715"/>
                <a:gd name="connsiteY4619" fmla="*/ 5008234 h 6367455"/>
                <a:gd name="connsiteX4620" fmla="*/ 4454469 w 6891715"/>
                <a:gd name="connsiteY4620" fmla="*/ 5000931 h 6367455"/>
                <a:gd name="connsiteX4621" fmla="*/ 4464950 w 6891715"/>
                <a:gd name="connsiteY4621" fmla="*/ 4992359 h 6367455"/>
                <a:gd name="connsiteX4622" fmla="*/ 4463997 w 6891715"/>
                <a:gd name="connsiteY4622" fmla="*/ 4986961 h 6367455"/>
                <a:gd name="connsiteX4623" fmla="*/ 4449069 w 6891715"/>
                <a:gd name="connsiteY4623" fmla="*/ 4990136 h 6367455"/>
                <a:gd name="connsiteX4624" fmla="*/ 4452245 w 6891715"/>
                <a:gd name="connsiteY4624" fmla="*/ 4980929 h 6367455"/>
                <a:gd name="connsiteX4625" fmla="*/ 4449069 w 6891715"/>
                <a:gd name="connsiteY4625" fmla="*/ 4971404 h 6367455"/>
                <a:gd name="connsiteX4626" fmla="*/ 4439223 w 6891715"/>
                <a:gd name="connsiteY4626" fmla="*/ 4964101 h 6367455"/>
                <a:gd name="connsiteX4627" fmla="*/ 4429060 w 6891715"/>
                <a:gd name="connsiteY4627" fmla="*/ 4968229 h 6367455"/>
                <a:gd name="connsiteX4628" fmla="*/ 4424613 w 6891715"/>
                <a:gd name="connsiteY4628" fmla="*/ 4976801 h 6367455"/>
                <a:gd name="connsiteX4629" fmla="*/ 4411909 w 6891715"/>
                <a:gd name="connsiteY4629" fmla="*/ 4972991 h 6367455"/>
                <a:gd name="connsiteX4630" fmla="*/ 4410956 w 6891715"/>
                <a:gd name="connsiteY4630" fmla="*/ 4981246 h 6367455"/>
                <a:gd name="connsiteX4631" fmla="*/ 4432236 w 6891715"/>
                <a:gd name="connsiteY4631" fmla="*/ 4983151 h 6367455"/>
                <a:gd name="connsiteX4632" fmla="*/ 4435412 w 6891715"/>
                <a:gd name="connsiteY4632" fmla="*/ 4985374 h 6367455"/>
                <a:gd name="connsiteX4633" fmla="*/ 4438588 w 6891715"/>
                <a:gd name="connsiteY4633" fmla="*/ 4991724 h 6367455"/>
                <a:gd name="connsiteX4634" fmla="*/ 4428107 w 6891715"/>
                <a:gd name="connsiteY4634" fmla="*/ 5004424 h 6367455"/>
                <a:gd name="connsiteX4635" fmla="*/ 4426201 w 6891715"/>
                <a:gd name="connsiteY4635" fmla="*/ 5009821 h 6367455"/>
                <a:gd name="connsiteX4636" fmla="*/ 4420802 w 6891715"/>
                <a:gd name="connsiteY4636" fmla="*/ 5011726 h 6367455"/>
                <a:gd name="connsiteX4637" fmla="*/ 4417626 w 6891715"/>
                <a:gd name="connsiteY4637" fmla="*/ 5007599 h 6367455"/>
                <a:gd name="connsiteX4638" fmla="*/ 4413497 w 6891715"/>
                <a:gd name="connsiteY4638" fmla="*/ 5011726 h 6367455"/>
                <a:gd name="connsiteX4639" fmla="*/ 4420802 w 6891715"/>
                <a:gd name="connsiteY4639" fmla="*/ 5021251 h 6367455"/>
                <a:gd name="connsiteX4640" fmla="*/ 4420802 w 6891715"/>
                <a:gd name="connsiteY4640" fmla="*/ 5028554 h 6367455"/>
                <a:gd name="connsiteX4641" fmla="*/ 4410638 w 6891715"/>
                <a:gd name="connsiteY4641" fmla="*/ 5035221 h 6367455"/>
                <a:gd name="connsiteX4642" fmla="*/ 4411591 w 6891715"/>
                <a:gd name="connsiteY4642" fmla="*/ 5046334 h 6367455"/>
                <a:gd name="connsiteX4643" fmla="*/ 4416673 w 6891715"/>
                <a:gd name="connsiteY4643" fmla="*/ 5034904 h 6367455"/>
                <a:gd name="connsiteX4644" fmla="*/ 4430330 w 6891715"/>
                <a:gd name="connsiteY4644" fmla="*/ 5031729 h 6367455"/>
                <a:gd name="connsiteX4645" fmla="*/ 4430330 w 6891715"/>
                <a:gd name="connsiteY4645" fmla="*/ 5038079 h 6367455"/>
                <a:gd name="connsiteX4646" fmla="*/ 4408415 w 6891715"/>
                <a:gd name="connsiteY4646" fmla="*/ 5059351 h 6367455"/>
                <a:gd name="connsiteX4647" fmla="*/ 4409368 w 6891715"/>
                <a:gd name="connsiteY4647" fmla="*/ 5066654 h 6367455"/>
                <a:gd name="connsiteX4648" fmla="*/ 4410956 w 6891715"/>
                <a:gd name="connsiteY4648" fmla="*/ 5082529 h 6367455"/>
                <a:gd name="connsiteX4649" fmla="*/ 4409050 w 6891715"/>
                <a:gd name="connsiteY4649" fmla="*/ 5116184 h 6367455"/>
                <a:gd name="connsiteX4650" fmla="*/ 4416673 w 6891715"/>
                <a:gd name="connsiteY4650" fmla="*/ 5138091 h 6367455"/>
                <a:gd name="connsiteX4651" fmla="*/ 4416388 w 6891715"/>
                <a:gd name="connsiteY4651" fmla="*/ 5137963 h 6367455"/>
                <a:gd name="connsiteX4652" fmla="*/ 4413532 w 6891715"/>
                <a:gd name="connsiteY4652" fmla="*/ 5157060 h 6367455"/>
                <a:gd name="connsiteX4653" fmla="*/ 4399569 w 6891715"/>
                <a:gd name="connsiteY4653" fmla="*/ 5177430 h 6367455"/>
                <a:gd name="connsiteX4654" fmla="*/ 4398617 w 6891715"/>
                <a:gd name="connsiteY4654" fmla="*/ 5183796 h 6367455"/>
                <a:gd name="connsiteX4655" fmla="*/ 4376721 w 6891715"/>
                <a:gd name="connsiteY4655" fmla="*/ 5181886 h 6367455"/>
                <a:gd name="connsiteX4656" fmla="*/ 4365932 w 6891715"/>
                <a:gd name="connsiteY4656" fmla="*/ 5188252 h 6367455"/>
                <a:gd name="connsiteX4657" fmla="*/ 4345306 w 6891715"/>
                <a:gd name="connsiteY4657" fmla="*/ 5219125 h 6367455"/>
                <a:gd name="connsiteX4658" fmla="*/ 4332930 w 6891715"/>
                <a:gd name="connsiteY4658" fmla="*/ 5259229 h 6367455"/>
                <a:gd name="connsiteX4659" fmla="*/ 4330709 w 6891715"/>
                <a:gd name="connsiteY4659" fmla="*/ 5271960 h 6367455"/>
                <a:gd name="connsiteX4660" fmla="*/ 4323093 w 6891715"/>
                <a:gd name="connsiteY4660" fmla="*/ 5274188 h 6367455"/>
                <a:gd name="connsiteX4661" fmla="*/ 4314207 w 6891715"/>
                <a:gd name="connsiteY4661" fmla="*/ 5282782 h 6367455"/>
                <a:gd name="connsiteX4662" fmla="*/ 4314207 w 6891715"/>
                <a:gd name="connsiteY4662" fmla="*/ 5291057 h 6367455"/>
                <a:gd name="connsiteX4663" fmla="*/ 4306591 w 6891715"/>
                <a:gd name="connsiteY4663" fmla="*/ 5287874 h 6367455"/>
                <a:gd name="connsiteX4664" fmla="*/ 4298024 w 6891715"/>
                <a:gd name="connsiteY4664" fmla="*/ 5290102 h 6367455"/>
                <a:gd name="connsiteX4665" fmla="*/ 4297072 w 6891715"/>
                <a:gd name="connsiteY4665" fmla="*/ 5298696 h 6367455"/>
                <a:gd name="connsiteX4666" fmla="*/ 4290725 w 6891715"/>
                <a:gd name="connsiteY4666" fmla="*/ 5302834 h 6367455"/>
                <a:gd name="connsiteX4667" fmla="*/ 4296437 w 6891715"/>
                <a:gd name="connsiteY4667" fmla="*/ 5306016 h 6367455"/>
                <a:gd name="connsiteX4668" fmla="*/ 4304370 w 6891715"/>
                <a:gd name="connsiteY4668" fmla="*/ 5300606 h 6367455"/>
                <a:gd name="connsiteX4669" fmla="*/ 4317381 w 6891715"/>
                <a:gd name="connsiteY4669" fmla="*/ 5301879 h 6367455"/>
                <a:gd name="connsiteX4670" fmla="*/ 4324679 w 6891715"/>
                <a:gd name="connsiteY4670" fmla="*/ 5304743 h 6367455"/>
                <a:gd name="connsiteX4671" fmla="*/ 4327853 w 6891715"/>
                <a:gd name="connsiteY4671" fmla="*/ 5312064 h 6367455"/>
                <a:gd name="connsiteX4672" fmla="*/ 4329122 w 6891715"/>
                <a:gd name="connsiteY4672" fmla="*/ 5321612 h 6367455"/>
                <a:gd name="connsiteX4673" fmla="*/ 4331343 w 6891715"/>
                <a:gd name="connsiteY4673" fmla="*/ 5327023 h 6367455"/>
                <a:gd name="connsiteX4674" fmla="*/ 4343084 w 6891715"/>
                <a:gd name="connsiteY4674" fmla="*/ 5338163 h 6367455"/>
                <a:gd name="connsiteX4675" fmla="*/ 4348479 w 6891715"/>
                <a:gd name="connsiteY4675" fmla="*/ 5349939 h 6367455"/>
                <a:gd name="connsiteX4676" fmla="*/ 4347949 w 6891715"/>
                <a:gd name="connsiteY4676" fmla="*/ 5350022 h 6367455"/>
                <a:gd name="connsiteX4677" fmla="*/ 4354478 w 6891715"/>
                <a:gd name="connsiteY4677" fmla="*/ 5386173 h 6367455"/>
                <a:gd name="connsiteX4678" fmla="*/ 4367495 w 6891715"/>
                <a:gd name="connsiteY4678" fmla="*/ 5416728 h 6367455"/>
                <a:gd name="connsiteX4679" fmla="*/ 4394165 w 6891715"/>
                <a:gd name="connsiteY4679" fmla="*/ 5435506 h 6367455"/>
                <a:gd name="connsiteX4680" fmla="*/ 4426868 w 6891715"/>
                <a:gd name="connsiteY4680" fmla="*/ 5452056 h 6367455"/>
                <a:gd name="connsiteX4681" fmla="*/ 4440838 w 6891715"/>
                <a:gd name="connsiteY4681" fmla="*/ 5454920 h 6367455"/>
                <a:gd name="connsiteX4682" fmla="*/ 4447188 w 6891715"/>
                <a:gd name="connsiteY4682" fmla="*/ 5451738 h 6367455"/>
                <a:gd name="connsiteX4683" fmla="*/ 4452903 w 6891715"/>
                <a:gd name="connsiteY4683" fmla="*/ 5461604 h 6367455"/>
                <a:gd name="connsiteX4684" fmla="*/ 4450680 w 6891715"/>
                <a:gd name="connsiteY4684" fmla="*/ 5467969 h 6367455"/>
                <a:gd name="connsiteX4685" fmla="*/ 4447505 w 6891715"/>
                <a:gd name="connsiteY4685" fmla="*/ 5471470 h 6367455"/>
                <a:gd name="connsiteX4686" fmla="*/ 4449093 w 6891715"/>
                <a:gd name="connsiteY4686" fmla="*/ 5473380 h 6367455"/>
                <a:gd name="connsiteX4687" fmla="*/ 4444330 w 6891715"/>
                <a:gd name="connsiteY4687" fmla="*/ 5483883 h 6367455"/>
                <a:gd name="connsiteX4688" fmla="*/ 4442108 w 6891715"/>
                <a:gd name="connsiteY4688" fmla="*/ 5490248 h 6367455"/>
                <a:gd name="connsiteX4689" fmla="*/ 4426233 w 6891715"/>
                <a:gd name="connsiteY4689" fmla="*/ 5488021 h 6367455"/>
                <a:gd name="connsiteX4690" fmla="*/ 4416708 w 6891715"/>
                <a:gd name="connsiteY4690" fmla="*/ 5487066 h 6367455"/>
                <a:gd name="connsiteX4691" fmla="*/ 4398610 w 6891715"/>
                <a:gd name="connsiteY4691" fmla="*/ 5486111 h 6367455"/>
                <a:gd name="connsiteX4692" fmla="*/ 4374163 w 6891715"/>
                <a:gd name="connsiteY4692" fmla="*/ 5482292 h 6367455"/>
                <a:gd name="connsiteX4693" fmla="*/ 4361463 w 6891715"/>
                <a:gd name="connsiteY4693" fmla="*/ 5481337 h 6367455"/>
                <a:gd name="connsiteX4694" fmla="*/ 4336380 w 6891715"/>
                <a:gd name="connsiteY4694" fmla="*/ 5489612 h 6367455"/>
                <a:gd name="connsiteX4695" fmla="*/ 4311933 w 6891715"/>
                <a:gd name="connsiteY4695" fmla="*/ 5483883 h 6367455"/>
                <a:gd name="connsiteX4696" fmla="*/ 4298280 w 6891715"/>
                <a:gd name="connsiteY4696" fmla="*/ 5488021 h 6367455"/>
                <a:gd name="connsiteX4697" fmla="*/ 4289073 w 6891715"/>
                <a:gd name="connsiteY4697" fmla="*/ 5510300 h 6367455"/>
                <a:gd name="connsiteX4698" fmla="*/ 4278278 w 6891715"/>
                <a:gd name="connsiteY4698" fmla="*/ 5522076 h 6367455"/>
                <a:gd name="connsiteX4699" fmla="*/ 4253195 w 6891715"/>
                <a:gd name="connsiteY4699" fmla="*/ 5536080 h 6367455"/>
                <a:gd name="connsiteX4700" fmla="*/ 4224620 w 6891715"/>
                <a:gd name="connsiteY4700" fmla="*/ 5550084 h 6367455"/>
                <a:gd name="connsiteX4701" fmla="*/ 4209063 w 6891715"/>
                <a:gd name="connsiteY4701" fmla="*/ 5568225 h 6367455"/>
                <a:gd name="connsiteX4702" fmla="*/ 4191283 w 6891715"/>
                <a:gd name="connsiteY4702" fmla="*/ 5582866 h 6367455"/>
                <a:gd name="connsiteX4703" fmla="*/ 4191283 w 6891715"/>
                <a:gd name="connsiteY4703" fmla="*/ 5592732 h 6367455"/>
                <a:gd name="connsiteX4704" fmla="*/ 4172233 w 6891715"/>
                <a:gd name="connsiteY4704" fmla="*/ 5602280 h 6367455"/>
                <a:gd name="connsiteX4705" fmla="*/ 4169058 w 6891715"/>
                <a:gd name="connsiteY4705" fmla="*/ 5601007 h 6367455"/>
                <a:gd name="connsiteX4706" fmla="*/ 4173185 w 6891715"/>
                <a:gd name="connsiteY4706" fmla="*/ 5594642 h 6367455"/>
                <a:gd name="connsiteX4707" fmla="*/ 4175408 w 6891715"/>
                <a:gd name="connsiteY4707" fmla="*/ 5585412 h 6367455"/>
                <a:gd name="connsiteX4708" fmla="*/ 4168105 w 6891715"/>
                <a:gd name="connsiteY4708" fmla="*/ 5578092 h 6367455"/>
                <a:gd name="connsiteX4709" fmla="*/ 4173820 w 6891715"/>
                <a:gd name="connsiteY4709" fmla="*/ 5569498 h 6367455"/>
                <a:gd name="connsiteX4710" fmla="*/ 4185568 w 6891715"/>
                <a:gd name="connsiteY4710" fmla="*/ 5564088 h 6367455"/>
                <a:gd name="connsiteX4711" fmla="*/ 4204618 w 6891715"/>
                <a:gd name="connsiteY4711" fmla="*/ 5551357 h 6367455"/>
                <a:gd name="connsiteX4712" fmla="*/ 4226843 w 6891715"/>
                <a:gd name="connsiteY4712" fmla="*/ 5537353 h 6367455"/>
                <a:gd name="connsiteX4713" fmla="*/ 4235098 w 6891715"/>
                <a:gd name="connsiteY4713" fmla="*/ 5534170 h 6367455"/>
                <a:gd name="connsiteX4714" fmla="*/ 4235098 w 6891715"/>
                <a:gd name="connsiteY4714" fmla="*/ 5524622 h 6367455"/>
                <a:gd name="connsiteX4715" fmla="*/ 4224620 w 6891715"/>
                <a:gd name="connsiteY4715" fmla="*/ 5528123 h 6367455"/>
                <a:gd name="connsiteX4716" fmla="*/ 4202395 w 6891715"/>
                <a:gd name="connsiteY4716" fmla="*/ 5533215 h 6367455"/>
                <a:gd name="connsiteX4717" fmla="*/ 4184615 w 6891715"/>
                <a:gd name="connsiteY4717" fmla="*/ 5544036 h 6367455"/>
                <a:gd name="connsiteX4718" fmla="*/ 4167470 w 6891715"/>
                <a:gd name="connsiteY4718" fmla="*/ 5537989 h 6367455"/>
                <a:gd name="connsiteX4719" fmla="*/ 4163025 w 6891715"/>
                <a:gd name="connsiteY4719" fmla="*/ 5522076 h 6367455"/>
                <a:gd name="connsiteX4720" fmla="*/ 4160928 w 6891715"/>
                <a:gd name="connsiteY4720" fmla="*/ 5513064 h 6367455"/>
                <a:gd name="connsiteX4721" fmla="*/ 4150640 w 6891715"/>
                <a:gd name="connsiteY4721" fmla="*/ 5513376 h 6367455"/>
                <a:gd name="connsiteX4722" fmla="*/ 4135718 w 6891715"/>
                <a:gd name="connsiteY4722" fmla="*/ 5512423 h 6367455"/>
                <a:gd name="connsiteX4723" fmla="*/ 4123970 w 6891715"/>
                <a:gd name="connsiteY4723" fmla="*/ 5504168 h 6367455"/>
                <a:gd name="connsiteX4724" fmla="*/ 4098570 w 6891715"/>
                <a:gd name="connsiteY4724" fmla="*/ 5493373 h 6367455"/>
                <a:gd name="connsiteX4725" fmla="*/ 4080473 w 6891715"/>
                <a:gd name="connsiteY4725" fmla="*/ 5491786 h 6367455"/>
                <a:gd name="connsiteX4726" fmla="*/ 4071900 w 6891715"/>
                <a:gd name="connsiteY4726" fmla="*/ 5495913 h 6367455"/>
                <a:gd name="connsiteX4727" fmla="*/ 4066820 w 6891715"/>
                <a:gd name="connsiteY4727" fmla="*/ 5485436 h 6367455"/>
                <a:gd name="connsiteX4728" fmla="*/ 4073170 w 6891715"/>
                <a:gd name="connsiteY4728" fmla="*/ 5474641 h 6367455"/>
                <a:gd name="connsiteX4729" fmla="*/ 4059200 w 6891715"/>
                <a:gd name="connsiteY4729" fmla="*/ 5477181 h 6367455"/>
                <a:gd name="connsiteX4730" fmla="*/ 4060470 w 6891715"/>
                <a:gd name="connsiteY4730" fmla="*/ 5486706 h 6367455"/>
                <a:gd name="connsiteX4731" fmla="*/ 4055073 w 6891715"/>
                <a:gd name="connsiteY4731" fmla="*/ 5494326 h 6367455"/>
                <a:gd name="connsiteX4732" fmla="*/ 4044913 w 6891715"/>
                <a:gd name="connsiteY4732" fmla="*/ 5497501 h 6367455"/>
                <a:gd name="connsiteX4733" fmla="*/ 4033165 w 6891715"/>
                <a:gd name="connsiteY4733" fmla="*/ 5498453 h 6367455"/>
                <a:gd name="connsiteX4734" fmla="*/ 4027768 w 6891715"/>
                <a:gd name="connsiteY4734" fmla="*/ 5493056 h 6367455"/>
                <a:gd name="connsiteX4735" fmla="*/ 3999193 w 6891715"/>
                <a:gd name="connsiteY4735" fmla="*/ 5494643 h 6367455"/>
                <a:gd name="connsiteX4736" fmla="*/ 3999193 w 6891715"/>
                <a:gd name="connsiteY4736" fmla="*/ 5501946 h 6367455"/>
                <a:gd name="connsiteX4737" fmla="*/ 3989668 w 6891715"/>
                <a:gd name="connsiteY4737" fmla="*/ 5512741 h 6367455"/>
                <a:gd name="connsiteX4738" fmla="*/ 3974110 w 6891715"/>
                <a:gd name="connsiteY4738" fmla="*/ 5516868 h 6367455"/>
                <a:gd name="connsiteX4739" fmla="*/ 3968713 w 6891715"/>
                <a:gd name="connsiteY4739" fmla="*/ 5516868 h 6367455"/>
                <a:gd name="connsiteX4740" fmla="*/ 3951885 w 6891715"/>
                <a:gd name="connsiteY4740" fmla="*/ 5506708 h 6367455"/>
                <a:gd name="connsiteX4741" fmla="*/ 3940138 w 6891715"/>
                <a:gd name="connsiteY4741" fmla="*/ 5520361 h 6367455"/>
                <a:gd name="connsiteX4742" fmla="*/ 3941090 w 6891715"/>
                <a:gd name="connsiteY4742" fmla="*/ 5532108 h 6367455"/>
                <a:gd name="connsiteX4743" fmla="*/ 3953790 w 6891715"/>
                <a:gd name="connsiteY4743" fmla="*/ 5537188 h 6367455"/>
                <a:gd name="connsiteX4744" fmla="*/ 3946805 w 6891715"/>
                <a:gd name="connsiteY4744" fmla="*/ 5544491 h 6367455"/>
                <a:gd name="connsiteX4745" fmla="*/ 3950933 w 6891715"/>
                <a:gd name="connsiteY4745" fmla="*/ 5551793 h 6367455"/>
                <a:gd name="connsiteX4746" fmla="*/ 3963950 w 6891715"/>
                <a:gd name="connsiteY4746" fmla="*/ 5554016 h 6367455"/>
                <a:gd name="connsiteX4747" fmla="*/ 3964903 w 6891715"/>
                <a:gd name="connsiteY4747" fmla="*/ 5545443 h 6367455"/>
                <a:gd name="connsiteX4748" fmla="*/ 3976650 w 6891715"/>
                <a:gd name="connsiteY4748" fmla="*/ 5562271 h 6367455"/>
                <a:gd name="connsiteX4749" fmla="*/ 3991255 w 6891715"/>
                <a:gd name="connsiteY4749" fmla="*/ 5570526 h 6367455"/>
                <a:gd name="connsiteX4750" fmla="*/ 4001098 w 6891715"/>
                <a:gd name="connsiteY4750" fmla="*/ 5579733 h 6367455"/>
                <a:gd name="connsiteX4751" fmla="*/ 3989350 w 6891715"/>
                <a:gd name="connsiteY4751" fmla="*/ 5589258 h 6367455"/>
                <a:gd name="connsiteX4752" fmla="*/ 3971253 w 6891715"/>
                <a:gd name="connsiteY4752" fmla="*/ 5569573 h 6367455"/>
                <a:gd name="connsiteX4753" fmla="*/ 3963950 w 6891715"/>
                <a:gd name="connsiteY4753" fmla="*/ 5569573 h 6367455"/>
                <a:gd name="connsiteX4754" fmla="*/ 3955378 w 6891715"/>
                <a:gd name="connsiteY4754" fmla="*/ 5561318 h 6367455"/>
                <a:gd name="connsiteX4755" fmla="*/ 3934105 w 6891715"/>
                <a:gd name="connsiteY4755" fmla="*/ 5568938 h 6367455"/>
                <a:gd name="connsiteX4756" fmla="*/ 3935375 w 6891715"/>
                <a:gd name="connsiteY4756" fmla="*/ 5582591 h 6367455"/>
                <a:gd name="connsiteX4757" fmla="*/ 3962045 w 6891715"/>
                <a:gd name="connsiteY4757" fmla="*/ 5598148 h 6367455"/>
                <a:gd name="connsiteX4758" fmla="*/ 3962045 w 6891715"/>
                <a:gd name="connsiteY4758" fmla="*/ 5610848 h 6367455"/>
                <a:gd name="connsiteX4759" fmla="*/ 3947123 w 6891715"/>
                <a:gd name="connsiteY4759" fmla="*/ 5613071 h 6367455"/>
                <a:gd name="connsiteX4760" fmla="*/ 3932200 w 6891715"/>
                <a:gd name="connsiteY4760" fmla="*/ 5599736 h 6367455"/>
                <a:gd name="connsiteX4761" fmla="*/ 3931248 w 6891715"/>
                <a:gd name="connsiteY4761" fmla="*/ 5587036 h 6367455"/>
                <a:gd name="connsiteX4762" fmla="*/ 3920770 w 6891715"/>
                <a:gd name="connsiteY4762" fmla="*/ 5580686 h 6367455"/>
                <a:gd name="connsiteX4763" fmla="*/ 3910928 w 6891715"/>
                <a:gd name="connsiteY4763" fmla="*/ 5584813 h 6367455"/>
                <a:gd name="connsiteX4764" fmla="*/ 3907753 w 6891715"/>
                <a:gd name="connsiteY4764" fmla="*/ 5595291 h 6367455"/>
                <a:gd name="connsiteX4765" fmla="*/ 3939185 w 6891715"/>
                <a:gd name="connsiteY4765" fmla="*/ 5620373 h 6367455"/>
                <a:gd name="connsiteX4766" fmla="*/ 3926168 w 6891715"/>
                <a:gd name="connsiteY4766" fmla="*/ 5627041 h 6367455"/>
                <a:gd name="connsiteX4767" fmla="*/ 3911563 w 6891715"/>
                <a:gd name="connsiteY4767" fmla="*/ 5616563 h 6367455"/>
                <a:gd name="connsiteX4768" fmla="*/ 3908388 w 6891715"/>
                <a:gd name="connsiteY4768" fmla="*/ 5621961 h 6367455"/>
                <a:gd name="connsiteX4769" fmla="*/ 3899815 w 6891715"/>
                <a:gd name="connsiteY4769" fmla="*/ 5614658 h 6367455"/>
                <a:gd name="connsiteX4770" fmla="*/ 3903625 w 6891715"/>
                <a:gd name="connsiteY4770" fmla="*/ 5598466 h 6367455"/>
                <a:gd name="connsiteX4771" fmla="*/ 3899498 w 6891715"/>
                <a:gd name="connsiteY4771" fmla="*/ 5587353 h 6367455"/>
                <a:gd name="connsiteX4772" fmla="*/ 3880448 w 6891715"/>
                <a:gd name="connsiteY4772" fmla="*/ 5582908 h 6367455"/>
                <a:gd name="connsiteX4773" fmla="*/ 3876003 w 6891715"/>
                <a:gd name="connsiteY4773" fmla="*/ 5568621 h 6367455"/>
                <a:gd name="connsiteX4774" fmla="*/ 3863303 w 6891715"/>
                <a:gd name="connsiteY4774" fmla="*/ 5570526 h 6367455"/>
                <a:gd name="connsiteX4775" fmla="*/ 3860128 w 6891715"/>
                <a:gd name="connsiteY4775" fmla="*/ 5562271 h 6367455"/>
                <a:gd name="connsiteX4776" fmla="*/ 3856953 w 6891715"/>
                <a:gd name="connsiteY4776" fmla="*/ 5551793 h 6367455"/>
                <a:gd name="connsiteX4777" fmla="*/ 3862033 w 6891715"/>
                <a:gd name="connsiteY4777" fmla="*/ 5543538 h 6367455"/>
                <a:gd name="connsiteX4778" fmla="*/ 3865208 w 6891715"/>
                <a:gd name="connsiteY4778" fmla="*/ 5531791 h 6367455"/>
                <a:gd name="connsiteX4779" fmla="*/ 3849015 w 6891715"/>
                <a:gd name="connsiteY4779" fmla="*/ 5527346 h 6367455"/>
                <a:gd name="connsiteX4780" fmla="*/ 3847110 w 6891715"/>
                <a:gd name="connsiteY4780" fmla="*/ 5539093 h 6367455"/>
                <a:gd name="connsiteX4781" fmla="*/ 3836633 w 6891715"/>
                <a:gd name="connsiteY4781" fmla="*/ 5545443 h 6367455"/>
                <a:gd name="connsiteX4782" fmla="*/ 3827108 w 6891715"/>
                <a:gd name="connsiteY4782" fmla="*/ 5560366 h 6367455"/>
                <a:gd name="connsiteX4783" fmla="*/ 3832505 w 6891715"/>
                <a:gd name="connsiteY4783" fmla="*/ 5577511 h 6367455"/>
                <a:gd name="connsiteX4784" fmla="*/ 3827743 w 6891715"/>
                <a:gd name="connsiteY4784" fmla="*/ 5593068 h 6367455"/>
                <a:gd name="connsiteX4785" fmla="*/ 3834410 w 6891715"/>
                <a:gd name="connsiteY4785" fmla="*/ 5617198 h 6367455"/>
                <a:gd name="connsiteX4786" fmla="*/ 3857588 w 6891715"/>
                <a:gd name="connsiteY4786" fmla="*/ 5639423 h 6367455"/>
                <a:gd name="connsiteX4787" fmla="*/ 3861080 w 6891715"/>
                <a:gd name="connsiteY4787" fmla="*/ 5666411 h 6367455"/>
                <a:gd name="connsiteX4788" fmla="*/ 3875050 w 6891715"/>
                <a:gd name="connsiteY4788" fmla="*/ 5671808 h 6367455"/>
                <a:gd name="connsiteX4789" fmla="*/ 3903625 w 6891715"/>
                <a:gd name="connsiteY4789" fmla="*/ 5700701 h 6367455"/>
                <a:gd name="connsiteX4790" fmla="*/ 3900768 w 6891715"/>
                <a:gd name="connsiteY4790" fmla="*/ 5730546 h 6367455"/>
                <a:gd name="connsiteX4791" fmla="*/ 3881718 w 6891715"/>
                <a:gd name="connsiteY4791" fmla="*/ 5726418 h 6367455"/>
                <a:gd name="connsiteX4792" fmla="*/ 3881718 w 6891715"/>
                <a:gd name="connsiteY4792" fmla="*/ 5719116 h 6367455"/>
                <a:gd name="connsiteX4793" fmla="*/ 3893465 w 6891715"/>
                <a:gd name="connsiteY4793" fmla="*/ 5716893 h 6367455"/>
                <a:gd name="connsiteX4794" fmla="*/ 3884575 w 6891715"/>
                <a:gd name="connsiteY4794" fmla="*/ 5706416 h 6367455"/>
                <a:gd name="connsiteX4795" fmla="*/ 3868700 w 6891715"/>
                <a:gd name="connsiteY4795" fmla="*/ 5688318 h 6367455"/>
                <a:gd name="connsiteX4796" fmla="*/ 3856953 w 6891715"/>
                <a:gd name="connsiteY4796" fmla="*/ 5700383 h 6367455"/>
                <a:gd name="connsiteX4797" fmla="*/ 3862668 w 6891715"/>
                <a:gd name="connsiteY4797" fmla="*/ 5709591 h 6367455"/>
                <a:gd name="connsiteX4798" fmla="*/ 3858223 w 6891715"/>
                <a:gd name="connsiteY4798" fmla="*/ 5714988 h 6367455"/>
                <a:gd name="connsiteX4799" fmla="*/ 3863620 w 6891715"/>
                <a:gd name="connsiteY4799" fmla="*/ 5721338 h 6367455"/>
                <a:gd name="connsiteX4800" fmla="*/ 3877590 w 6891715"/>
                <a:gd name="connsiteY4800" fmla="*/ 5724513 h 6367455"/>
                <a:gd name="connsiteX4801" fmla="*/ 3866795 w 6891715"/>
                <a:gd name="connsiteY4801" fmla="*/ 5742293 h 6367455"/>
                <a:gd name="connsiteX4802" fmla="*/ 3856635 w 6891715"/>
                <a:gd name="connsiteY4802" fmla="*/ 5748008 h 6367455"/>
                <a:gd name="connsiteX4803" fmla="*/ 3842665 w 6891715"/>
                <a:gd name="connsiteY4803" fmla="*/ 5744833 h 6367455"/>
                <a:gd name="connsiteX4804" fmla="*/ 3826790 w 6891715"/>
                <a:gd name="connsiteY4804" fmla="*/ 5741341 h 6367455"/>
                <a:gd name="connsiteX4805" fmla="*/ 3824885 w 6891715"/>
                <a:gd name="connsiteY4805" fmla="*/ 5753088 h 6367455"/>
                <a:gd name="connsiteX4806" fmla="*/ 3843935 w 6891715"/>
                <a:gd name="connsiteY4806" fmla="*/ 5754358 h 6367455"/>
                <a:gd name="connsiteX4807" fmla="*/ 3859810 w 6891715"/>
                <a:gd name="connsiteY4807" fmla="*/ 5761343 h 6367455"/>
                <a:gd name="connsiteX4808" fmla="*/ 3859810 w 6891715"/>
                <a:gd name="connsiteY4808" fmla="*/ 5770868 h 6367455"/>
                <a:gd name="connsiteX4809" fmla="*/ 3873463 w 6891715"/>
                <a:gd name="connsiteY4809" fmla="*/ 5773091 h 6367455"/>
                <a:gd name="connsiteX4810" fmla="*/ 3873463 w 6891715"/>
                <a:gd name="connsiteY4810" fmla="*/ 5765471 h 6367455"/>
                <a:gd name="connsiteX4811" fmla="*/ 3896958 w 6891715"/>
                <a:gd name="connsiteY4811" fmla="*/ 5779123 h 6367455"/>
                <a:gd name="connsiteX4812" fmla="*/ 3902673 w 6891715"/>
                <a:gd name="connsiteY4812" fmla="*/ 5794681 h 6367455"/>
                <a:gd name="connsiteX4813" fmla="*/ 3910928 w 6891715"/>
                <a:gd name="connsiteY4813" fmla="*/ 5801031 h 6367455"/>
                <a:gd name="connsiteX4814" fmla="*/ 3926803 w 6891715"/>
                <a:gd name="connsiteY4814" fmla="*/ 5801983 h 6367455"/>
                <a:gd name="connsiteX4815" fmla="*/ 3934423 w 6891715"/>
                <a:gd name="connsiteY4815" fmla="*/ 5814366 h 6367455"/>
                <a:gd name="connsiteX4816" fmla="*/ 3958870 w 6891715"/>
                <a:gd name="connsiteY4816" fmla="*/ 5825796 h 6367455"/>
                <a:gd name="connsiteX4817" fmla="*/ 3967443 w 6891715"/>
                <a:gd name="connsiteY4817" fmla="*/ 5835321 h 6367455"/>
                <a:gd name="connsiteX4818" fmla="*/ 3962045 w 6891715"/>
                <a:gd name="connsiteY4818" fmla="*/ 5852148 h 6367455"/>
                <a:gd name="connsiteX4819" fmla="*/ 3965538 w 6891715"/>
                <a:gd name="connsiteY4819" fmla="*/ 5857546 h 6367455"/>
                <a:gd name="connsiteX4820" fmla="*/ 3961410 w 6891715"/>
                <a:gd name="connsiteY4820" fmla="*/ 5863896 h 6367455"/>
                <a:gd name="connsiteX4821" fmla="*/ 3971888 w 6891715"/>
                <a:gd name="connsiteY4821" fmla="*/ 5877231 h 6367455"/>
                <a:gd name="connsiteX4822" fmla="*/ 3979508 w 6891715"/>
                <a:gd name="connsiteY4822" fmla="*/ 5891201 h 6367455"/>
                <a:gd name="connsiteX4823" fmla="*/ 3962680 w 6891715"/>
                <a:gd name="connsiteY4823" fmla="*/ 5894376 h 6367455"/>
                <a:gd name="connsiteX4824" fmla="*/ 3953790 w 6891715"/>
                <a:gd name="connsiteY4824" fmla="*/ 5883581 h 6367455"/>
                <a:gd name="connsiteX4825" fmla="*/ 3943313 w 6891715"/>
                <a:gd name="connsiteY4825" fmla="*/ 5883898 h 6367455"/>
                <a:gd name="connsiteX4826" fmla="*/ 3931565 w 6891715"/>
                <a:gd name="connsiteY4826" fmla="*/ 5869293 h 6367455"/>
                <a:gd name="connsiteX4827" fmla="*/ 3922993 w 6891715"/>
                <a:gd name="connsiteY4827" fmla="*/ 5864213 h 6367455"/>
                <a:gd name="connsiteX4828" fmla="*/ 3926168 w 6891715"/>
                <a:gd name="connsiteY4828" fmla="*/ 5853736 h 6367455"/>
                <a:gd name="connsiteX4829" fmla="*/ 3912515 w 6891715"/>
                <a:gd name="connsiteY4829" fmla="*/ 5851513 h 6367455"/>
                <a:gd name="connsiteX4830" fmla="*/ 3896640 w 6891715"/>
                <a:gd name="connsiteY4830" fmla="*/ 5857863 h 6367455"/>
                <a:gd name="connsiteX4831" fmla="*/ 3902038 w 6891715"/>
                <a:gd name="connsiteY4831" fmla="*/ 5864213 h 6367455"/>
                <a:gd name="connsiteX4832" fmla="*/ 3876638 w 6891715"/>
                <a:gd name="connsiteY4832" fmla="*/ 5865801 h 6367455"/>
                <a:gd name="connsiteX4833" fmla="*/ 3869676 w 6891715"/>
                <a:gd name="connsiteY4833" fmla="*/ 5859999 h 6367455"/>
                <a:gd name="connsiteX4834" fmla="*/ 3872889 w 6891715"/>
                <a:gd name="connsiteY4834" fmla="*/ 5872612 h 6367455"/>
                <a:gd name="connsiteX4835" fmla="*/ 3882402 w 6891715"/>
                <a:gd name="connsiteY4835" fmla="*/ 5876432 h 6367455"/>
                <a:gd name="connsiteX4836" fmla="*/ 3876060 w 6891715"/>
                <a:gd name="connsiteY4836" fmla="*/ 5884073 h 6367455"/>
                <a:gd name="connsiteX4837" fmla="*/ 3885572 w 6891715"/>
                <a:gd name="connsiteY4837" fmla="*/ 5885983 h 6367455"/>
                <a:gd name="connsiteX4838" fmla="*/ 3890012 w 6891715"/>
                <a:gd name="connsiteY4838" fmla="*/ 5900946 h 6367455"/>
                <a:gd name="connsiteX4839" fmla="*/ 3899524 w 6891715"/>
                <a:gd name="connsiteY4839" fmla="*/ 5904766 h 6367455"/>
                <a:gd name="connsiteX4840" fmla="*/ 3904597 w 6891715"/>
                <a:gd name="connsiteY4840" fmla="*/ 5906039 h 6367455"/>
                <a:gd name="connsiteX4841" fmla="*/ 3900475 w 6891715"/>
                <a:gd name="connsiteY4841" fmla="*/ 5893623 h 6367455"/>
                <a:gd name="connsiteX4842" fmla="*/ 3905865 w 6891715"/>
                <a:gd name="connsiteY4842" fmla="*/ 5891076 h 6367455"/>
                <a:gd name="connsiteX4843" fmla="*/ 3914109 w 6891715"/>
                <a:gd name="connsiteY4843" fmla="*/ 5897444 h 6367455"/>
                <a:gd name="connsiteX4844" fmla="*/ 3915378 w 6891715"/>
                <a:gd name="connsiteY4844" fmla="*/ 5910178 h 6367455"/>
                <a:gd name="connsiteX4845" fmla="*/ 3919500 w 6891715"/>
                <a:gd name="connsiteY4845" fmla="*/ 5911133 h 6367455"/>
                <a:gd name="connsiteX4846" fmla="*/ 3917914 w 6891715"/>
                <a:gd name="connsiteY4846" fmla="*/ 5917500 h 6367455"/>
                <a:gd name="connsiteX4847" fmla="*/ 3909353 w 6891715"/>
                <a:gd name="connsiteY4847" fmla="*/ 5928325 h 6367455"/>
                <a:gd name="connsiteX4848" fmla="*/ 3900792 w 6891715"/>
                <a:gd name="connsiteY4848" fmla="*/ 5927370 h 6367455"/>
                <a:gd name="connsiteX4849" fmla="*/ 3896670 w 6891715"/>
                <a:gd name="connsiteY4849" fmla="*/ 5934692 h 6367455"/>
                <a:gd name="connsiteX4850" fmla="*/ 3888109 w 6891715"/>
                <a:gd name="connsiteY4850" fmla="*/ 5943288 h 6367455"/>
                <a:gd name="connsiteX4851" fmla="*/ 3885255 w 6891715"/>
                <a:gd name="connsiteY4851" fmla="*/ 5943288 h 6367455"/>
                <a:gd name="connsiteX4852" fmla="*/ 3877646 w 6891715"/>
                <a:gd name="connsiteY4852" fmla="*/ 5931508 h 6367455"/>
                <a:gd name="connsiteX4853" fmla="*/ 3885890 w 6891715"/>
                <a:gd name="connsiteY4853" fmla="*/ 5928325 h 6367455"/>
                <a:gd name="connsiteX4854" fmla="*/ 3869084 w 6891715"/>
                <a:gd name="connsiteY4854" fmla="*/ 5922276 h 6367455"/>
                <a:gd name="connsiteX4855" fmla="*/ 3867816 w 6891715"/>
                <a:gd name="connsiteY4855" fmla="*/ 5915909 h 6367455"/>
                <a:gd name="connsiteX4856" fmla="*/ 3855133 w 6891715"/>
                <a:gd name="connsiteY4856" fmla="*/ 5918137 h 6367455"/>
                <a:gd name="connsiteX4857" fmla="*/ 3854182 w 6891715"/>
                <a:gd name="connsiteY4857" fmla="*/ 5924504 h 6367455"/>
                <a:gd name="connsiteX4858" fmla="*/ 3863060 w 6891715"/>
                <a:gd name="connsiteY4858" fmla="*/ 5935010 h 6367455"/>
                <a:gd name="connsiteX4859" fmla="*/ 3860840 w 6891715"/>
                <a:gd name="connsiteY4859" fmla="*/ 5953794 h 6367455"/>
                <a:gd name="connsiteX4860" fmla="*/ 3870353 w 6891715"/>
                <a:gd name="connsiteY4860" fmla="*/ 5967801 h 6367455"/>
                <a:gd name="connsiteX4861" fmla="*/ 3875109 w 6891715"/>
                <a:gd name="connsiteY4861" fmla="*/ 5982128 h 6367455"/>
                <a:gd name="connsiteX4862" fmla="*/ 3877011 w 6891715"/>
                <a:gd name="connsiteY4862" fmla="*/ 6000274 h 6367455"/>
                <a:gd name="connsiteX4863" fmla="*/ 3872255 w 6891715"/>
                <a:gd name="connsiteY4863" fmla="*/ 6015237 h 6367455"/>
                <a:gd name="connsiteX4864" fmla="*/ 3882719 w 6891715"/>
                <a:gd name="connsiteY4864" fmla="*/ 6024470 h 6367455"/>
                <a:gd name="connsiteX4865" fmla="*/ 3879548 w 6891715"/>
                <a:gd name="connsiteY4865" fmla="*/ 6031792 h 6367455"/>
                <a:gd name="connsiteX4866" fmla="*/ 3895402 w 6891715"/>
                <a:gd name="connsiteY4866" fmla="*/ 6043571 h 6367455"/>
                <a:gd name="connsiteX4867" fmla="*/ 3883987 w 6891715"/>
                <a:gd name="connsiteY4867" fmla="*/ 6049938 h 6367455"/>
                <a:gd name="connsiteX4868" fmla="*/ 3876377 w 6891715"/>
                <a:gd name="connsiteY4868" fmla="*/ 6034975 h 6367455"/>
                <a:gd name="connsiteX4869" fmla="*/ 3869084 w 6891715"/>
                <a:gd name="connsiteY4869" fmla="*/ 6033384 h 6367455"/>
                <a:gd name="connsiteX4870" fmla="*/ 3870987 w 6891715"/>
                <a:gd name="connsiteY4870" fmla="*/ 6043571 h 6367455"/>
                <a:gd name="connsiteX4871" fmla="*/ 3861475 w 6891715"/>
                <a:gd name="connsiteY4871" fmla="*/ 6043890 h 6367455"/>
                <a:gd name="connsiteX4872" fmla="*/ 3862743 w 6891715"/>
                <a:gd name="connsiteY4872" fmla="*/ 6038477 h 6367455"/>
                <a:gd name="connsiteX4873" fmla="*/ 3855133 w 6891715"/>
                <a:gd name="connsiteY4873" fmla="*/ 6021604 h 6367455"/>
                <a:gd name="connsiteX4874" fmla="*/ 3844352 w 6891715"/>
                <a:gd name="connsiteY4874" fmla="*/ 6001866 h 6367455"/>
                <a:gd name="connsiteX4875" fmla="*/ 3829767 w 6891715"/>
                <a:gd name="connsiteY4875" fmla="*/ 6006960 h 6367455"/>
                <a:gd name="connsiteX4876" fmla="*/ 3819303 w 6891715"/>
                <a:gd name="connsiteY4876" fmla="*/ 6033702 h 6367455"/>
                <a:gd name="connsiteX4877" fmla="*/ 3822791 w 6891715"/>
                <a:gd name="connsiteY4877" fmla="*/ 6054714 h 6367455"/>
                <a:gd name="connsiteX4878" fmla="*/ 3818352 w 6891715"/>
                <a:gd name="connsiteY4878" fmla="*/ 6048665 h 6367455"/>
                <a:gd name="connsiteX4879" fmla="*/ 3813279 w 6891715"/>
                <a:gd name="connsiteY4879" fmla="*/ 6051849 h 6367455"/>
                <a:gd name="connsiteX4880" fmla="*/ 3807889 w 6891715"/>
                <a:gd name="connsiteY4880" fmla="*/ 6038796 h 6367455"/>
                <a:gd name="connsiteX4881" fmla="*/ 3800279 w 6891715"/>
                <a:gd name="connsiteY4881" fmla="*/ 5999956 h 6367455"/>
                <a:gd name="connsiteX4882" fmla="*/ 3792669 w 6891715"/>
                <a:gd name="connsiteY4882" fmla="*/ 5995817 h 6367455"/>
                <a:gd name="connsiteX4883" fmla="*/ 3790132 w 6891715"/>
                <a:gd name="connsiteY4883" fmla="*/ 5987540 h 6367455"/>
                <a:gd name="connsiteX4884" fmla="*/ 3779986 w 6891715"/>
                <a:gd name="connsiteY4884" fmla="*/ 5986585 h 6367455"/>
                <a:gd name="connsiteX4885" fmla="*/ 3777449 w 6891715"/>
                <a:gd name="connsiteY4885" fmla="*/ 5971622 h 6367455"/>
                <a:gd name="connsiteX4886" fmla="*/ 3764132 w 6891715"/>
                <a:gd name="connsiteY4886" fmla="*/ 5978944 h 6367455"/>
                <a:gd name="connsiteX4887" fmla="*/ 3758742 w 6891715"/>
                <a:gd name="connsiteY4887" fmla="*/ 6006641 h 6367455"/>
                <a:gd name="connsiteX4888" fmla="*/ 3753351 w 6891715"/>
                <a:gd name="connsiteY4888" fmla="*/ 5998046 h 6367455"/>
                <a:gd name="connsiteX4889" fmla="*/ 3745107 w 6891715"/>
                <a:gd name="connsiteY4889" fmla="*/ 6002503 h 6367455"/>
                <a:gd name="connsiteX4890" fmla="*/ 3734327 w 6891715"/>
                <a:gd name="connsiteY4890" fmla="*/ 5982446 h 6367455"/>
                <a:gd name="connsiteX4891" fmla="*/ 3733058 w 6891715"/>
                <a:gd name="connsiteY4891" fmla="*/ 5960479 h 6367455"/>
                <a:gd name="connsiteX4892" fmla="*/ 3742571 w 6891715"/>
                <a:gd name="connsiteY4892" fmla="*/ 5949973 h 6367455"/>
                <a:gd name="connsiteX4893" fmla="*/ 3737814 w 6891715"/>
                <a:gd name="connsiteY4893" fmla="*/ 5927688 h 6367455"/>
                <a:gd name="connsiteX4894" fmla="*/ 3721961 w 6891715"/>
                <a:gd name="connsiteY4894" fmla="*/ 5903493 h 6367455"/>
                <a:gd name="connsiteX4895" fmla="*/ 3708326 w 6891715"/>
                <a:gd name="connsiteY4895" fmla="*/ 5898080 h 6367455"/>
                <a:gd name="connsiteX4896" fmla="*/ 3701985 w 6891715"/>
                <a:gd name="connsiteY4896" fmla="*/ 5903493 h 6367455"/>
                <a:gd name="connsiteX4897" fmla="*/ 3694375 w 6891715"/>
                <a:gd name="connsiteY4897" fmla="*/ 5879297 h 6367455"/>
                <a:gd name="connsiteX4898" fmla="*/ 3681692 w 6891715"/>
                <a:gd name="connsiteY4898" fmla="*/ 5876432 h 6367455"/>
                <a:gd name="connsiteX4899" fmla="*/ 3681375 w 6891715"/>
                <a:gd name="connsiteY4899" fmla="*/ 5862742 h 6367455"/>
                <a:gd name="connsiteX4900" fmla="*/ 3690887 w 6891715"/>
                <a:gd name="connsiteY4900" fmla="*/ 5862742 h 6367455"/>
                <a:gd name="connsiteX4901" fmla="*/ 3711814 w 6891715"/>
                <a:gd name="connsiteY4901" fmla="*/ 5839820 h 6367455"/>
                <a:gd name="connsiteX4902" fmla="*/ 3709595 w 6891715"/>
                <a:gd name="connsiteY4902" fmla="*/ 5824221 h 6367455"/>
                <a:gd name="connsiteX4903" fmla="*/ 3710863 w 6891715"/>
                <a:gd name="connsiteY4903" fmla="*/ 5820082 h 6367455"/>
                <a:gd name="connsiteX4904" fmla="*/ 3725448 w 6891715"/>
                <a:gd name="connsiteY4904" fmla="*/ 5835682 h 6367455"/>
                <a:gd name="connsiteX4905" fmla="*/ 3740351 w 6891715"/>
                <a:gd name="connsiteY4905" fmla="*/ 5836637 h 6367455"/>
                <a:gd name="connsiteX4906" fmla="*/ 3746693 w 6891715"/>
                <a:gd name="connsiteY4906" fmla="*/ 5826131 h 6367455"/>
                <a:gd name="connsiteX4907" fmla="*/ 3762547 w 6891715"/>
                <a:gd name="connsiteY4907" fmla="*/ 5819764 h 6367455"/>
                <a:gd name="connsiteX4908" fmla="*/ 3788230 w 6891715"/>
                <a:gd name="connsiteY4908" fmla="*/ 5838547 h 6367455"/>
                <a:gd name="connsiteX4909" fmla="*/ 3812328 w 6891715"/>
                <a:gd name="connsiteY4909" fmla="*/ 5846824 h 6367455"/>
                <a:gd name="connsiteX4910" fmla="*/ 3836426 w 6891715"/>
                <a:gd name="connsiteY4910" fmla="*/ 5846506 h 6367455"/>
                <a:gd name="connsiteX4911" fmla="*/ 3849426 w 6891715"/>
                <a:gd name="connsiteY4911" fmla="*/ 5860196 h 6367455"/>
                <a:gd name="connsiteX4912" fmla="*/ 3857036 w 6891715"/>
                <a:gd name="connsiteY4912" fmla="*/ 5860832 h 6367455"/>
                <a:gd name="connsiteX4913" fmla="*/ 3868367 w 6891715"/>
                <a:gd name="connsiteY4913" fmla="*/ 5859082 h 6367455"/>
                <a:gd name="connsiteX4914" fmla="*/ 3859493 w 6891715"/>
                <a:gd name="connsiteY4914" fmla="*/ 5854053 h 6367455"/>
                <a:gd name="connsiteX4915" fmla="*/ 3872193 w 6891715"/>
                <a:gd name="connsiteY4915" fmla="*/ 5847703 h 6367455"/>
                <a:gd name="connsiteX4916" fmla="*/ 3883940 w 6891715"/>
                <a:gd name="connsiteY4916" fmla="*/ 5850878 h 6367455"/>
                <a:gd name="connsiteX4917" fmla="*/ 3893465 w 6891715"/>
                <a:gd name="connsiteY4917" fmla="*/ 5849608 h 6367455"/>
                <a:gd name="connsiteX4918" fmla="*/ 3889020 w 6891715"/>
                <a:gd name="connsiteY4918" fmla="*/ 5840083 h 6367455"/>
                <a:gd name="connsiteX4919" fmla="*/ 3876320 w 6891715"/>
                <a:gd name="connsiteY4919" fmla="*/ 5835003 h 6367455"/>
                <a:gd name="connsiteX4920" fmla="*/ 3868065 w 6891715"/>
                <a:gd name="connsiteY4920" fmla="*/ 5837226 h 6367455"/>
                <a:gd name="connsiteX4921" fmla="*/ 3859493 w 6891715"/>
                <a:gd name="connsiteY4921" fmla="*/ 5833098 h 6367455"/>
                <a:gd name="connsiteX4922" fmla="*/ 3843618 w 6891715"/>
                <a:gd name="connsiteY4922" fmla="*/ 5815318 h 6367455"/>
                <a:gd name="connsiteX4923" fmla="*/ 3845523 w 6891715"/>
                <a:gd name="connsiteY4923" fmla="*/ 5828971 h 6367455"/>
                <a:gd name="connsiteX4924" fmla="*/ 3830918 w 6891715"/>
                <a:gd name="connsiteY4924" fmla="*/ 5828018 h 6367455"/>
                <a:gd name="connsiteX4925" fmla="*/ 3827743 w 6891715"/>
                <a:gd name="connsiteY4925" fmla="*/ 5814366 h 6367455"/>
                <a:gd name="connsiteX4926" fmla="*/ 3823298 w 6891715"/>
                <a:gd name="connsiteY4926" fmla="*/ 5817541 h 6367455"/>
                <a:gd name="connsiteX4927" fmla="*/ 3811550 w 6891715"/>
                <a:gd name="connsiteY4927" fmla="*/ 5810556 h 6367455"/>
                <a:gd name="connsiteX4928" fmla="*/ 3797898 w 6891715"/>
                <a:gd name="connsiteY4928" fmla="*/ 5817858 h 6367455"/>
                <a:gd name="connsiteX4929" fmla="*/ 3787420 w 6891715"/>
                <a:gd name="connsiteY4929" fmla="*/ 5809286 h 6367455"/>
                <a:gd name="connsiteX4930" fmla="*/ 3761703 w 6891715"/>
                <a:gd name="connsiteY4930" fmla="*/ 5813096 h 6367455"/>
                <a:gd name="connsiteX4931" fmla="*/ 3753765 w 6891715"/>
                <a:gd name="connsiteY4931" fmla="*/ 5811826 h 6367455"/>
                <a:gd name="connsiteX4932" fmla="*/ 3747415 w 6891715"/>
                <a:gd name="connsiteY4932" fmla="*/ 5811191 h 6367455"/>
                <a:gd name="connsiteX4933" fmla="*/ 3742653 w 6891715"/>
                <a:gd name="connsiteY4933" fmla="*/ 5810873 h 6367455"/>
                <a:gd name="connsiteX4934" fmla="*/ 3741383 w 6891715"/>
                <a:gd name="connsiteY4934" fmla="*/ 5811191 h 6367455"/>
                <a:gd name="connsiteX4935" fmla="*/ 3739478 w 6891715"/>
                <a:gd name="connsiteY4935" fmla="*/ 5812461 h 6367455"/>
                <a:gd name="connsiteX4936" fmla="*/ 3735985 w 6891715"/>
                <a:gd name="connsiteY4936" fmla="*/ 5815636 h 6367455"/>
                <a:gd name="connsiteX4937" fmla="*/ 3732810 w 6891715"/>
                <a:gd name="connsiteY4937" fmla="*/ 5818811 h 6367455"/>
                <a:gd name="connsiteX4938" fmla="*/ 3731223 w 6891715"/>
                <a:gd name="connsiteY4938" fmla="*/ 5820398 h 6367455"/>
                <a:gd name="connsiteX4939" fmla="*/ 3715348 w 6891715"/>
                <a:gd name="connsiteY4939" fmla="*/ 5816588 h 6367455"/>
                <a:gd name="connsiteX4940" fmla="*/ 3704553 w 6891715"/>
                <a:gd name="connsiteY4940" fmla="*/ 5800713 h 6367455"/>
                <a:gd name="connsiteX4941" fmla="*/ 3697250 w 6891715"/>
                <a:gd name="connsiteY4941" fmla="*/ 5808968 h 6367455"/>
                <a:gd name="connsiteX4942" fmla="*/ 3695345 w 6891715"/>
                <a:gd name="connsiteY4942" fmla="*/ 5816588 h 6367455"/>
                <a:gd name="connsiteX4943" fmla="*/ 3687725 w 6891715"/>
                <a:gd name="connsiteY4943" fmla="*/ 5812461 h 6367455"/>
                <a:gd name="connsiteX4944" fmla="*/ 3684550 w 6891715"/>
                <a:gd name="connsiteY4944" fmla="*/ 5801031 h 6367455"/>
                <a:gd name="connsiteX4945" fmla="*/ 3675978 w 6891715"/>
                <a:gd name="connsiteY4945" fmla="*/ 5789283 h 6367455"/>
                <a:gd name="connsiteX4946" fmla="*/ 3676930 w 6891715"/>
                <a:gd name="connsiteY4946" fmla="*/ 5779123 h 6367455"/>
                <a:gd name="connsiteX4947" fmla="*/ 3668358 w 6891715"/>
                <a:gd name="connsiteY4947" fmla="*/ 5781028 h 6367455"/>
                <a:gd name="connsiteX4948" fmla="*/ 3665183 w 6891715"/>
                <a:gd name="connsiteY4948" fmla="*/ 5764201 h 6367455"/>
                <a:gd name="connsiteX4949" fmla="*/ 3650260 w 6891715"/>
                <a:gd name="connsiteY4949" fmla="*/ 5761343 h 6367455"/>
                <a:gd name="connsiteX4950" fmla="*/ 3646133 w 6891715"/>
                <a:gd name="connsiteY4950" fmla="*/ 5750548 h 6367455"/>
                <a:gd name="connsiteX4951" fmla="*/ 3652165 w 6891715"/>
                <a:gd name="connsiteY4951" fmla="*/ 5740071 h 6367455"/>
                <a:gd name="connsiteX4952" fmla="*/ 3667088 w 6891715"/>
                <a:gd name="connsiteY4952" fmla="*/ 5735943 h 6367455"/>
                <a:gd name="connsiteX4953" fmla="*/ 3675343 w 6891715"/>
                <a:gd name="connsiteY4953" fmla="*/ 5743881 h 6367455"/>
                <a:gd name="connsiteX4954" fmla="*/ 3683915 w 6891715"/>
                <a:gd name="connsiteY4954" fmla="*/ 5747056 h 6367455"/>
                <a:gd name="connsiteX4955" fmla="*/ 3681693 w 6891715"/>
                <a:gd name="connsiteY4955" fmla="*/ 5733403 h 6367455"/>
                <a:gd name="connsiteX4956" fmla="*/ 3676613 w 6891715"/>
                <a:gd name="connsiteY4956" fmla="*/ 5727371 h 6367455"/>
                <a:gd name="connsiteX4957" fmla="*/ 3660738 w 6891715"/>
                <a:gd name="connsiteY4957" fmla="*/ 5728323 h 6367455"/>
                <a:gd name="connsiteX4958" fmla="*/ 3654388 w 6891715"/>
                <a:gd name="connsiteY4958" fmla="*/ 5720068 h 6367455"/>
                <a:gd name="connsiteX4959" fmla="*/ 3648990 w 6891715"/>
                <a:gd name="connsiteY4959" fmla="*/ 5730546 h 6367455"/>
                <a:gd name="connsiteX4960" fmla="*/ 3645815 w 6891715"/>
                <a:gd name="connsiteY4960" fmla="*/ 5739118 h 6367455"/>
                <a:gd name="connsiteX4961" fmla="*/ 3641370 w 6891715"/>
                <a:gd name="connsiteY4961" fmla="*/ 5733721 h 6367455"/>
                <a:gd name="connsiteX4962" fmla="*/ 3639465 w 6891715"/>
                <a:gd name="connsiteY4962" fmla="*/ 5722291 h 6367455"/>
                <a:gd name="connsiteX4963" fmla="*/ 3631845 w 6891715"/>
                <a:gd name="connsiteY4963" fmla="*/ 5709591 h 6367455"/>
                <a:gd name="connsiteX4964" fmla="*/ 3615018 w 6891715"/>
                <a:gd name="connsiteY4964" fmla="*/ 5708956 h 6367455"/>
                <a:gd name="connsiteX4965" fmla="*/ 3602000 w 6891715"/>
                <a:gd name="connsiteY4965" fmla="*/ 5689906 h 6367455"/>
                <a:gd name="connsiteX4966" fmla="*/ 3606128 w 6891715"/>
                <a:gd name="connsiteY4966" fmla="*/ 5683556 h 6367455"/>
                <a:gd name="connsiteX4967" fmla="*/ 3595968 w 6891715"/>
                <a:gd name="connsiteY4967" fmla="*/ 5682286 h 6367455"/>
                <a:gd name="connsiteX4968" fmla="*/ 3595015 w 6891715"/>
                <a:gd name="connsiteY4968" fmla="*/ 5666093 h 6367455"/>
                <a:gd name="connsiteX4969" fmla="*/ 3588665 w 6891715"/>
                <a:gd name="connsiteY4969" fmla="*/ 5656886 h 6367455"/>
                <a:gd name="connsiteX4970" fmla="*/ 3589618 w 6891715"/>
                <a:gd name="connsiteY4970" fmla="*/ 5650536 h 6367455"/>
                <a:gd name="connsiteX4971" fmla="*/ 3582315 w 6891715"/>
                <a:gd name="connsiteY4971" fmla="*/ 5649583 h 6367455"/>
                <a:gd name="connsiteX4972" fmla="*/ 3578188 w 6891715"/>
                <a:gd name="connsiteY4972" fmla="*/ 5641963 h 6367455"/>
                <a:gd name="connsiteX4973" fmla="*/ 3578378 w 6891715"/>
                <a:gd name="connsiteY4973" fmla="*/ 5641929 h 6367455"/>
                <a:gd name="connsiteX4974" fmla="*/ 3574656 w 6891715"/>
                <a:gd name="connsiteY4974" fmla="*/ 5639745 h 6367455"/>
                <a:gd name="connsiteX4975" fmla="*/ 3577496 w 6891715"/>
                <a:gd name="connsiteY4975" fmla="*/ 5632442 h 6367455"/>
                <a:gd name="connsiteX4976" fmla="*/ 3571816 w 6891715"/>
                <a:gd name="connsiteY4976" fmla="*/ 5618155 h 6367455"/>
                <a:gd name="connsiteX4977" fmla="*/ 3557613 w 6891715"/>
                <a:gd name="connsiteY4977" fmla="*/ 5606090 h 6367455"/>
                <a:gd name="connsiteX4978" fmla="*/ 3537414 w 6891715"/>
                <a:gd name="connsiteY4978" fmla="*/ 5597200 h 6367455"/>
                <a:gd name="connsiteX4979" fmla="*/ 3526999 w 6891715"/>
                <a:gd name="connsiteY4979" fmla="*/ 5579420 h 6367455"/>
                <a:gd name="connsiteX4980" fmla="*/ 3525737 w 6891715"/>
                <a:gd name="connsiteY4980" fmla="*/ 5573387 h 6367455"/>
                <a:gd name="connsiteX4981" fmla="*/ 3515006 w 6891715"/>
                <a:gd name="connsiteY4981" fmla="*/ 5557830 h 6367455"/>
                <a:gd name="connsiteX4982" fmla="*/ 3517847 w 6891715"/>
                <a:gd name="connsiteY4982" fmla="*/ 5553067 h 6367455"/>
                <a:gd name="connsiteX4983" fmla="*/ 3527946 w 6891715"/>
                <a:gd name="connsiteY4983" fmla="*/ 5560052 h 6367455"/>
                <a:gd name="connsiteX4984" fmla="*/ 3526684 w 6891715"/>
                <a:gd name="connsiteY4984" fmla="*/ 5550845 h 6367455"/>
                <a:gd name="connsiteX4985" fmla="*/ 3527315 w 6891715"/>
                <a:gd name="connsiteY4985" fmla="*/ 5546717 h 6367455"/>
                <a:gd name="connsiteX4986" fmla="*/ 3520372 w 6891715"/>
                <a:gd name="connsiteY4986" fmla="*/ 5543860 h 6367455"/>
                <a:gd name="connsiteX4987" fmla="*/ 3514691 w 6891715"/>
                <a:gd name="connsiteY4987" fmla="*/ 5534970 h 6367455"/>
                <a:gd name="connsiteX4988" fmla="*/ 3514691 w 6891715"/>
                <a:gd name="connsiteY4988" fmla="*/ 5523540 h 6367455"/>
                <a:gd name="connsiteX4989" fmla="*/ 3522581 w 6891715"/>
                <a:gd name="connsiteY4989" fmla="*/ 5513062 h 6367455"/>
                <a:gd name="connsiteX4990" fmla="*/ 3527946 w 6891715"/>
                <a:gd name="connsiteY4990" fmla="*/ 5504490 h 6367455"/>
                <a:gd name="connsiteX4991" fmla="*/ 3529840 w 6891715"/>
                <a:gd name="connsiteY4991" fmla="*/ 5490202 h 6367455"/>
                <a:gd name="connsiteX4992" fmla="*/ 3531418 w 6891715"/>
                <a:gd name="connsiteY4992" fmla="*/ 5480995 h 6367455"/>
                <a:gd name="connsiteX4993" fmla="*/ 3523843 w 6891715"/>
                <a:gd name="connsiteY4993" fmla="*/ 5473057 h 6367455"/>
                <a:gd name="connsiteX4994" fmla="*/ 3532365 w 6891715"/>
                <a:gd name="connsiteY4994" fmla="*/ 5464485 h 6367455"/>
                <a:gd name="connsiteX4995" fmla="*/ 3526053 w 6891715"/>
                <a:gd name="connsiteY4995" fmla="*/ 5451784 h 6367455"/>
                <a:gd name="connsiteX4996" fmla="*/ 3523212 w 6891715"/>
                <a:gd name="connsiteY4996" fmla="*/ 5445434 h 6367455"/>
                <a:gd name="connsiteX4997" fmla="*/ 3529524 w 6891715"/>
                <a:gd name="connsiteY4997" fmla="*/ 5441307 h 6367455"/>
                <a:gd name="connsiteX4998" fmla="*/ 3524159 w 6891715"/>
                <a:gd name="connsiteY4998" fmla="*/ 5427337 h 6367455"/>
                <a:gd name="connsiteX4999" fmla="*/ 3527946 w 6891715"/>
                <a:gd name="connsiteY4999" fmla="*/ 5420352 h 6367455"/>
                <a:gd name="connsiteX5000" fmla="*/ 3540570 w 6891715"/>
                <a:gd name="connsiteY5000" fmla="*/ 5404794 h 6367455"/>
                <a:gd name="connsiteX5001" fmla="*/ 3535836 w 6891715"/>
                <a:gd name="connsiteY5001" fmla="*/ 5397809 h 6367455"/>
                <a:gd name="connsiteX5002" fmla="*/ 3526053 w 6891715"/>
                <a:gd name="connsiteY5002" fmla="*/ 5394952 h 6367455"/>
                <a:gd name="connsiteX5003" fmla="*/ 3525643 w 6891715"/>
                <a:gd name="connsiteY5003" fmla="*/ 5394317 h 6367455"/>
                <a:gd name="connsiteX5004" fmla="*/ 3516101 w 6891715"/>
                <a:gd name="connsiteY5004" fmla="*/ 5394317 h 6367455"/>
                <a:gd name="connsiteX5005" fmla="*/ 3512284 w 6891715"/>
                <a:gd name="connsiteY5005" fmla="*/ 5386716 h 6367455"/>
                <a:gd name="connsiteX5006" fmla="*/ 3510694 w 6891715"/>
                <a:gd name="connsiteY5006" fmla="*/ 5374048 h 6367455"/>
                <a:gd name="connsiteX5007" fmla="*/ 3492882 w 6891715"/>
                <a:gd name="connsiteY5007" fmla="*/ 5352511 h 6367455"/>
                <a:gd name="connsiteX5008" fmla="*/ 3469663 w 6891715"/>
                <a:gd name="connsiteY5008" fmla="*/ 5340159 h 6367455"/>
                <a:gd name="connsiteX5009" fmla="*/ 3460121 w 6891715"/>
                <a:gd name="connsiteY5009" fmla="*/ 5329707 h 6367455"/>
                <a:gd name="connsiteX5010" fmla="*/ 3445809 w 6891715"/>
                <a:gd name="connsiteY5010" fmla="*/ 5327807 h 6367455"/>
                <a:gd name="connsiteX5011" fmla="*/ 3441674 w 6891715"/>
                <a:gd name="connsiteY5011" fmla="*/ 5318622 h 6367455"/>
                <a:gd name="connsiteX5012" fmla="*/ 3448671 w 6891715"/>
                <a:gd name="connsiteY5012" fmla="*/ 5320839 h 6367455"/>
                <a:gd name="connsiteX5013" fmla="*/ 3454396 w 6891715"/>
                <a:gd name="connsiteY5013" fmla="*/ 5318939 h 6367455"/>
                <a:gd name="connsiteX5014" fmla="*/ 3455032 w 6891715"/>
                <a:gd name="connsiteY5014" fmla="*/ 5310071 h 6367455"/>
                <a:gd name="connsiteX5015" fmla="*/ 3445596 w 6891715"/>
                <a:gd name="connsiteY5015" fmla="*/ 5305079 h 6367455"/>
                <a:gd name="connsiteX5016" fmla="*/ 3448013 w 6891715"/>
                <a:gd name="connsiteY5016" fmla="*/ 5314939 h 6367455"/>
                <a:gd name="connsiteX5017" fmla="*/ 3441636 w 6891715"/>
                <a:gd name="connsiteY5017" fmla="*/ 5312732 h 6367455"/>
                <a:gd name="connsiteX5018" fmla="*/ 3436217 w 6891715"/>
                <a:gd name="connsiteY5018" fmla="*/ 5308949 h 6367455"/>
                <a:gd name="connsiteX5019" fmla="*/ 3431434 w 6891715"/>
                <a:gd name="connsiteY5019" fmla="*/ 5305166 h 6367455"/>
                <a:gd name="connsiteX5020" fmla="*/ 3427927 w 6891715"/>
                <a:gd name="connsiteY5020" fmla="*/ 5302014 h 6367455"/>
                <a:gd name="connsiteX5021" fmla="*/ 3425696 w 6891715"/>
                <a:gd name="connsiteY5021" fmla="*/ 5298861 h 6367455"/>
                <a:gd name="connsiteX5022" fmla="*/ 3423145 w 6891715"/>
                <a:gd name="connsiteY5022" fmla="*/ 5296654 h 6367455"/>
                <a:gd name="connsiteX5023" fmla="*/ 3420913 w 6891715"/>
                <a:gd name="connsiteY5023" fmla="*/ 5295078 h 6367455"/>
                <a:gd name="connsiteX5024" fmla="*/ 3393814 w 6891715"/>
                <a:gd name="connsiteY5024" fmla="*/ 5279000 h 6367455"/>
                <a:gd name="connsiteX5025" fmla="*/ 3380105 w 6891715"/>
                <a:gd name="connsiteY5025" fmla="*/ 5263238 h 6367455"/>
                <a:gd name="connsiteX5026" fmla="*/ 3365758 w 6891715"/>
                <a:gd name="connsiteY5026" fmla="*/ 5256303 h 6367455"/>
                <a:gd name="connsiteX5027" fmla="*/ 3371178 w 6891715"/>
                <a:gd name="connsiteY5027" fmla="*/ 5268913 h 6367455"/>
                <a:gd name="connsiteX5028" fmla="*/ 3355875 w 6891715"/>
                <a:gd name="connsiteY5028" fmla="*/ 5258509 h 6367455"/>
                <a:gd name="connsiteX5029" fmla="*/ 3332601 w 6891715"/>
                <a:gd name="connsiteY5029" fmla="*/ 5247476 h 6367455"/>
                <a:gd name="connsiteX5030" fmla="*/ 3320486 w 6891715"/>
                <a:gd name="connsiteY5030" fmla="*/ 5245269 h 6367455"/>
                <a:gd name="connsiteX5031" fmla="*/ 3301995 w 6891715"/>
                <a:gd name="connsiteY5031" fmla="*/ 5240855 h 6367455"/>
                <a:gd name="connsiteX5032" fmla="*/ 3294025 w 6891715"/>
                <a:gd name="connsiteY5032" fmla="*/ 5229506 h 6367455"/>
                <a:gd name="connsiteX5033" fmla="*/ 3321124 w 6891715"/>
                <a:gd name="connsiteY5033" fmla="*/ 5232974 h 6367455"/>
                <a:gd name="connsiteX5034" fmla="*/ 3333877 w 6891715"/>
                <a:gd name="connsiteY5034" fmla="*/ 5237072 h 6367455"/>
                <a:gd name="connsiteX5035" fmla="*/ 3352368 w 6891715"/>
                <a:gd name="connsiteY5035" fmla="*/ 5241171 h 6367455"/>
                <a:gd name="connsiteX5036" fmla="*/ 3357469 w 6891715"/>
                <a:gd name="connsiteY5036" fmla="*/ 5244954 h 6367455"/>
                <a:gd name="connsiteX5037" fmla="*/ 3355237 w 6891715"/>
                <a:gd name="connsiteY5037" fmla="*/ 5235496 h 6367455"/>
                <a:gd name="connsiteX5038" fmla="*/ 3357761 w 6891715"/>
                <a:gd name="connsiteY5038" fmla="*/ 5233854 h 6367455"/>
                <a:gd name="connsiteX5039" fmla="*/ 3374251 w 6891715"/>
                <a:gd name="connsiteY5039" fmla="*/ 5226890 h 6367455"/>
                <a:gd name="connsiteX5040" fmla="*/ 3376538 w 6891715"/>
                <a:gd name="connsiteY5040" fmla="*/ 5226649 h 6367455"/>
                <a:gd name="connsiteX5041" fmla="*/ 3376390 w 6891715"/>
                <a:gd name="connsiteY5041" fmla="*/ 5225986 h 6367455"/>
                <a:gd name="connsiteX5042" fmla="*/ 3374251 w 6891715"/>
                <a:gd name="connsiteY5042" fmla="*/ 5226890 h 6367455"/>
                <a:gd name="connsiteX5043" fmla="*/ 3367352 w 6891715"/>
                <a:gd name="connsiteY5043" fmla="*/ 5227615 h 6367455"/>
                <a:gd name="connsiteX5044" fmla="*/ 3357761 w 6891715"/>
                <a:gd name="connsiteY5044" fmla="*/ 5233854 h 6367455"/>
                <a:gd name="connsiteX5045" fmla="*/ 3355306 w 6891715"/>
                <a:gd name="connsiteY5045" fmla="*/ 5234891 h 6367455"/>
                <a:gd name="connsiteX5046" fmla="*/ 3346733 w 6891715"/>
                <a:gd name="connsiteY5046" fmla="*/ 5230124 h 6367455"/>
                <a:gd name="connsiteX5047" fmla="*/ 3354671 w 6891715"/>
                <a:gd name="connsiteY5047" fmla="*/ 5222815 h 6367455"/>
                <a:gd name="connsiteX5048" fmla="*/ 3358798 w 6891715"/>
                <a:gd name="connsiteY5048" fmla="*/ 5218366 h 6367455"/>
                <a:gd name="connsiteX5049" fmla="*/ 3358436 w 6891715"/>
                <a:gd name="connsiteY5049" fmla="*/ 5217784 h 6367455"/>
                <a:gd name="connsiteX5050" fmla="*/ 3354315 w 6891715"/>
                <a:gd name="connsiteY5050" fmla="*/ 5222229 h 6367455"/>
                <a:gd name="connsiteX5051" fmla="*/ 3340052 w 6891715"/>
                <a:gd name="connsiteY5051" fmla="*/ 5224452 h 6367455"/>
                <a:gd name="connsiteX5052" fmla="*/ 3327374 w 6891715"/>
                <a:gd name="connsiteY5052" fmla="*/ 5222547 h 6367455"/>
                <a:gd name="connsiteX5053" fmla="*/ 3291558 w 6891715"/>
                <a:gd name="connsiteY5053" fmla="*/ 5197464 h 6367455"/>
                <a:gd name="connsiteX5054" fmla="*/ 3284585 w 6891715"/>
                <a:gd name="connsiteY5054" fmla="*/ 5183177 h 6367455"/>
                <a:gd name="connsiteX5055" fmla="*/ 3262715 w 6891715"/>
                <a:gd name="connsiteY5055" fmla="*/ 5167619 h 6367455"/>
                <a:gd name="connsiteX5056" fmla="*/ 3236724 w 6891715"/>
                <a:gd name="connsiteY5056" fmla="*/ 5163492 h 6367455"/>
                <a:gd name="connsiteX5057" fmla="*/ 3223095 w 6891715"/>
                <a:gd name="connsiteY5057" fmla="*/ 5169842 h 6367455"/>
                <a:gd name="connsiteX5058" fmla="*/ 3197105 w 6891715"/>
                <a:gd name="connsiteY5058" fmla="*/ 5168889 h 6367455"/>
                <a:gd name="connsiteX5059" fmla="*/ 3185694 w 6891715"/>
                <a:gd name="connsiteY5059" fmla="*/ 5151744 h 6367455"/>
                <a:gd name="connsiteX5060" fmla="*/ 3187913 w 6891715"/>
                <a:gd name="connsiteY5060" fmla="*/ 5144442 h 6367455"/>
                <a:gd name="connsiteX5061" fmla="*/ 3160338 w 6891715"/>
                <a:gd name="connsiteY5061" fmla="*/ 5123804 h 6367455"/>
                <a:gd name="connsiteX5062" fmla="*/ 3116598 w 6891715"/>
                <a:gd name="connsiteY5062" fmla="*/ 5068242 h 6367455"/>
                <a:gd name="connsiteX5063" fmla="*/ 3116281 w 6891715"/>
                <a:gd name="connsiteY5063" fmla="*/ 5063797 h 6367455"/>
                <a:gd name="connsiteX5064" fmla="*/ 3125790 w 6891715"/>
                <a:gd name="connsiteY5064" fmla="*/ 5065067 h 6367455"/>
                <a:gd name="connsiteX5065" fmla="*/ 3132129 w 6891715"/>
                <a:gd name="connsiteY5065" fmla="*/ 5063797 h 6367455"/>
                <a:gd name="connsiteX5066" fmla="*/ 3125790 w 6891715"/>
                <a:gd name="connsiteY5066" fmla="*/ 5056494 h 6367455"/>
                <a:gd name="connsiteX5067" fmla="*/ 3125790 w 6891715"/>
                <a:gd name="connsiteY5067" fmla="*/ 5052049 h 6367455"/>
                <a:gd name="connsiteX5068" fmla="*/ 3141637 w 6891715"/>
                <a:gd name="connsiteY5068" fmla="*/ 5060622 h 6367455"/>
                <a:gd name="connsiteX5069" fmla="*/ 3152097 w 6891715"/>
                <a:gd name="connsiteY5069" fmla="*/ 5071099 h 6367455"/>
                <a:gd name="connsiteX5070" fmla="*/ 3154316 w 6891715"/>
                <a:gd name="connsiteY5070" fmla="*/ 5061257 h 6367455"/>
                <a:gd name="connsiteX5071" fmla="*/ 3144807 w 6891715"/>
                <a:gd name="connsiteY5071" fmla="*/ 5059669 h 6367455"/>
                <a:gd name="connsiteX5072" fmla="*/ 3123571 w 6891715"/>
                <a:gd name="connsiteY5072" fmla="*/ 5040937 h 6367455"/>
                <a:gd name="connsiteX5073" fmla="*/ 3111844 w 6891715"/>
                <a:gd name="connsiteY5073" fmla="*/ 5026014 h 6367455"/>
                <a:gd name="connsiteX5074" fmla="*/ 3105187 w 6891715"/>
                <a:gd name="connsiteY5074" fmla="*/ 5012679 h 6367455"/>
                <a:gd name="connsiteX5075" fmla="*/ 3100750 w 6891715"/>
                <a:gd name="connsiteY5075" fmla="*/ 4980612 h 6367455"/>
                <a:gd name="connsiteX5076" fmla="*/ 3093143 w 6891715"/>
                <a:gd name="connsiteY5076" fmla="*/ 4963149 h 6367455"/>
                <a:gd name="connsiteX5077" fmla="*/ 3070005 w 6891715"/>
                <a:gd name="connsiteY5077" fmla="*/ 4933621 h 6367455"/>
                <a:gd name="connsiteX5078" fmla="*/ 3053524 w 6891715"/>
                <a:gd name="connsiteY5078" fmla="*/ 4927589 h 6367455"/>
                <a:gd name="connsiteX5079" fmla="*/ 3045283 w 6891715"/>
                <a:gd name="connsiteY5079" fmla="*/ 4918064 h 6367455"/>
                <a:gd name="connsiteX5080" fmla="*/ 3030703 w 6891715"/>
                <a:gd name="connsiteY5080" fmla="*/ 4921239 h 6367455"/>
                <a:gd name="connsiteX5081" fmla="*/ 3025314 w 6891715"/>
                <a:gd name="connsiteY5081" fmla="*/ 4945686 h 6367455"/>
                <a:gd name="connsiteX5082" fmla="*/ 3027850 w 6891715"/>
                <a:gd name="connsiteY5082" fmla="*/ 4958386 h 6367455"/>
                <a:gd name="connsiteX5083" fmla="*/ 3018341 w 6891715"/>
                <a:gd name="connsiteY5083" fmla="*/ 4971086 h 6367455"/>
                <a:gd name="connsiteX5084" fmla="*/ 3016123 w 6891715"/>
                <a:gd name="connsiteY5084" fmla="*/ 4966006 h 6367455"/>
                <a:gd name="connsiteX5085" fmla="*/ 3012953 w 6891715"/>
                <a:gd name="connsiteY5085" fmla="*/ 4975531 h 6367455"/>
                <a:gd name="connsiteX5086" fmla="*/ 3006931 w 6891715"/>
                <a:gd name="connsiteY5086" fmla="*/ 4990137 h 6367455"/>
                <a:gd name="connsiteX5087" fmla="*/ 3005980 w 6891715"/>
                <a:gd name="connsiteY5087" fmla="*/ 4995217 h 6367455"/>
                <a:gd name="connsiteX5088" fmla="*/ 2992351 w 6891715"/>
                <a:gd name="connsiteY5088" fmla="*/ 4986962 h 6367455"/>
                <a:gd name="connsiteX5089" fmla="*/ 2988547 w 6891715"/>
                <a:gd name="connsiteY5089" fmla="*/ 4967276 h 6367455"/>
                <a:gd name="connsiteX5090" fmla="*/ 2977137 w 6891715"/>
                <a:gd name="connsiteY5090" fmla="*/ 4958704 h 6367455"/>
                <a:gd name="connsiteX5091" fmla="*/ 2971749 w 6891715"/>
                <a:gd name="connsiteY5091" fmla="*/ 4946004 h 6367455"/>
                <a:gd name="connsiteX5092" fmla="*/ 2974601 w 6891715"/>
                <a:gd name="connsiteY5092" fmla="*/ 4927271 h 6367455"/>
                <a:gd name="connsiteX5093" fmla="*/ 2963825 w 6891715"/>
                <a:gd name="connsiteY5093" fmla="*/ 4910444 h 6367455"/>
                <a:gd name="connsiteX5094" fmla="*/ 2963825 w 6891715"/>
                <a:gd name="connsiteY5094" fmla="*/ 4899649 h 6367455"/>
                <a:gd name="connsiteX5095" fmla="*/ 2976186 w 6891715"/>
                <a:gd name="connsiteY5095" fmla="*/ 4893299 h 6367455"/>
                <a:gd name="connsiteX5096" fmla="*/ 2976672 w 6891715"/>
                <a:gd name="connsiteY5096" fmla="*/ 4893377 h 6367455"/>
                <a:gd name="connsiteX5097" fmla="*/ 2981824 w 6891715"/>
                <a:gd name="connsiteY5097" fmla="*/ 4881196 h 6367455"/>
                <a:gd name="connsiteX5098" fmla="*/ 2977710 w 6891715"/>
                <a:gd name="connsiteY5098" fmla="*/ 4874199 h 6367455"/>
                <a:gd name="connsiteX5099" fmla="*/ 2986888 w 6891715"/>
                <a:gd name="connsiteY5099" fmla="*/ 4875471 h 6367455"/>
                <a:gd name="connsiteX5100" fmla="*/ 2990656 w 6891715"/>
                <a:gd name="connsiteY5100" fmla="*/ 4865568 h 6367455"/>
                <a:gd name="connsiteX5101" fmla="*/ 2977241 w 6891715"/>
                <a:gd name="connsiteY5101" fmla="*/ 4873821 h 6367455"/>
                <a:gd name="connsiteX5102" fmla="*/ 2960110 w 6891715"/>
                <a:gd name="connsiteY5102" fmla="*/ 4867464 h 6367455"/>
                <a:gd name="connsiteX5103" fmla="*/ 2943297 w 6891715"/>
                <a:gd name="connsiteY5103" fmla="*/ 4876364 h 6367455"/>
                <a:gd name="connsiteX5104" fmla="*/ 2927436 w 6891715"/>
                <a:gd name="connsiteY5104" fmla="*/ 4870960 h 6367455"/>
                <a:gd name="connsiteX5105" fmla="*/ 2894761 w 6891715"/>
                <a:gd name="connsiteY5105" fmla="*/ 4889077 h 6367455"/>
                <a:gd name="connsiteX5106" fmla="*/ 2863038 w 6891715"/>
                <a:gd name="connsiteY5106" fmla="*/ 4899884 h 6367455"/>
                <a:gd name="connsiteX5107" fmla="*/ 2852887 w 6891715"/>
                <a:gd name="connsiteY5107" fmla="*/ 4901155 h 6367455"/>
                <a:gd name="connsiteX5108" fmla="*/ 2843053 w 6891715"/>
                <a:gd name="connsiteY5108" fmla="*/ 4922132 h 6367455"/>
                <a:gd name="connsiteX5109" fmla="*/ 2844639 w 6891715"/>
                <a:gd name="connsiteY5109" fmla="*/ 4939296 h 6367455"/>
                <a:gd name="connsiteX5110" fmla="*/ 2862721 w 6891715"/>
                <a:gd name="connsiteY5110" fmla="*/ 4962180 h 6367455"/>
                <a:gd name="connsiteX5111" fmla="*/ 2862721 w 6891715"/>
                <a:gd name="connsiteY5111" fmla="*/ 4977118 h 6367455"/>
                <a:gd name="connsiteX5112" fmla="*/ 2850349 w 6891715"/>
                <a:gd name="connsiteY5112" fmla="*/ 4994282 h 6367455"/>
                <a:gd name="connsiteX5113" fmla="*/ 2849397 w 6891715"/>
                <a:gd name="connsiteY5113" fmla="*/ 5023523 h 6367455"/>
                <a:gd name="connsiteX5114" fmla="*/ 2857011 w 6891715"/>
                <a:gd name="connsiteY5114" fmla="*/ 5056260 h 6367455"/>
                <a:gd name="connsiteX5115" fmla="*/ 2892223 w 6891715"/>
                <a:gd name="connsiteY5115" fmla="*/ 5094718 h 6367455"/>
                <a:gd name="connsiteX5116" fmla="*/ 2944566 w 6891715"/>
                <a:gd name="connsiteY5116" fmla="*/ 5138580 h 6367455"/>
                <a:gd name="connsiteX5117" fmla="*/ 2977558 w 6891715"/>
                <a:gd name="connsiteY5117" fmla="*/ 5157332 h 6367455"/>
                <a:gd name="connsiteX5118" fmla="*/ 3003571 w 6891715"/>
                <a:gd name="connsiteY5118" fmla="*/ 5234249 h 6367455"/>
                <a:gd name="connsiteX5119" fmla="*/ 3036880 w 6891715"/>
                <a:gd name="connsiteY5119" fmla="*/ 5295274 h 6367455"/>
                <a:gd name="connsiteX5120" fmla="*/ 3070189 w 6891715"/>
                <a:gd name="connsiteY5120" fmla="*/ 5330554 h 6367455"/>
                <a:gd name="connsiteX5121" fmla="*/ 3108256 w 6891715"/>
                <a:gd name="connsiteY5121" fmla="*/ 5352485 h 6367455"/>
                <a:gd name="connsiteX5122" fmla="*/ 3135855 w 6891715"/>
                <a:gd name="connsiteY5122" fmla="*/ 5374416 h 6367455"/>
                <a:gd name="connsiteX5123" fmla="*/ 3163454 w 6891715"/>
                <a:gd name="connsiteY5123" fmla="*/ 5357252 h 6367455"/>
                <a:gd name="connsiteX5124" fmla="*/ 3164406 w 6891715"/>
                <a:gd name="connsiteY5124" fmla="*/ 5364563 h 6367455"/>
                <a:gd name="connsiteX5125" fmla="*/ 3172019 w 6891715"/>
                <a:gd name="connsiteY5125" fmla="*/ 5366787 h 6367455"/>
                <a:gd name="connsiteX5126" fmla="*/ 3176778 w 6891715"/>
                <a:gd name="connsiteY5126" fmla="*/ 5355981 h 6367455"/>
                <a:gd name="connsiteX5127" fmla="*/ 3188515 w 6891715"/>
                <a:gd name="connsiteY5127" fmla="*/ 5351849 h 6367455"/>
                <a:gd name="connsiteX5128" fmla="*/ 3200252 w 6891715"/>
                <a:gd name="connsiteY5128" fmla="*/ 5351531 h 6367455"/>
                <a:gd name="connsiteX5129" fmla="*/ 3213259 w 6891715"/>
                <a:gd name="connsiteY5129" fmla="*/ 5373780 h 6367455"/>
                <a:gd name="connsiteX5130" fmla="*/ 3204694 w 6891715"/>
                <a:gd name="connsiteY5130" fmla="*/ 5384269 h 6367455"/>
                <a:gd name="connsiteX5131" fmla="*/ 3194225 w 6891715"/>
                <a:gd name="connsiteY5131" fmla="*/ 5398253 h 6367455"/>
                <a:gd name="connsiteX5132" fmla="*/ 3192322 w 6891715"/>
                <a:gd name="connsiteY5132" fmla="*/ 5409696 h 6367455"/>
                <a:gd name="connsiteX5133" fmla="*/ 3203108 w 6891715"/>
                <a:gd name="connsiteY5133" fmla="*/ 5431944 h 6367455"/>
                <a:gd name="connsiteX5134" fmla="*/ 3222141 w 6891715"/>
                <a:gd name="connsiteY5134" fmla="*/ 5436712 h 6367455"/>
                <a:gd name="connsiteX5135" fmla="*/ 3271946 w 6891715"/>
                <a:gd name="connsiteY5135" fmla="*/ 5456418 h 6367455"/>
                <a:gd name="connsiteX5136" fmla="*/ 3322703 w 6891715"/>
                <a:gd name="connsiteY5136" fmla="*/ 5478349 h 6367455"/>
                <a:gd name="connsiteX5137" fmla="*/ 3357281 w 6891715"/>
                <a:gd name="connsiteY5137" fmla="*/ 5513629 h 6367455"/>
                <a:gd name="connsiteX5138" fmla="*/ 3391224 w 6891715"/>
                <a:gd name="connsiteY5138" fmla="*/ 5526024 h 6367455"/>
                <a:gd name="connsiteX5139" fmla="*/ 3404865 w 6891715"/>
                <a:gd name="connsiteY5139" fmla="*/ 5541598 h 6367455"/>
                <a:gd name="connsiteX5140" fmla="*/ 3429609 w 6891715"/>
                <a:gd name="connsiteY5140" fmla="*/ 5562576 h 6367455"/>
                <a:gd name="connsiteX5141" fmla="*/ 3443250 w 6891715"/>
                <a:gd name="connsiteY5141" fmla="*/ 5581646 h 6367455"/>
                <a:gd name="connsiteX5142" fmla="*/ 3435319 w 6891715"/>
                <a:gd name="connsiteY5142" fmla="*/ 5601352 h 6367455"/>
                <a:gd name="connsiteX5143" fmla="*/ 3429926 w 6891715"/>
                <a:gd name="connsiteY5143" fmla="*/ 5619469 h 6367455"/>
                <a:gd name="connsiteX5144" fmla="*/ 3396934 w 6891715"/>
                <a:gd name="connsiteY5144" fmla="*/ 5603894 h 6367455"/>
                <a:gd name="connsiteX5145" fmla="*/ 3382976 w 6891715"/>
                <a:gd name="connsiteY5145" fmla="*/ 5572429 h 6367455"/>
                <a:gd name="connsiteX5146" fmla="*/ 3329999 w 6891715"/>
                <a:gd name="connsiteY5146" fmla="*/ 5563529 h 6367455"/>
                <a:gd name="connsiteX5147" fmla="*/ 3328730 w 6891715"/>
                <a:gd name="connsiteY5147" fmla="*/ 5550816 h 6367455"/>
                <a:gd name="connsiteX5148" fmla="*/ 3336344 w 6891715"/>
                <a:gd name="connsiteY5148" fmla="*/ 5546684 h 6367455"/>
                <a:gd name="connsiteX5149" fmla="*/ 3325558 w 6891715"/>
                <a:gd name="connsiteY5149" fmla="*/ 5541280 h 6367455"/>
                <a:gd name="connsiteX5150" fmla="*/ 3285270 w 6891715"/>
                <a:gd name="connsiteY5150" fmla="*/ 5547955 h 6367455"/>
                <a:gd name="connsiteX5151" fmla="*/ 3262429 w 6891715"/>
                <a:gd name="connsiteY5151" fmla="*/ 5574653 h 6367455"/>
                <a:gd name="connsiteX5152" fmla="*/ 3270043 w 6891715"/>
                <a:gd name="connsiteY5152" fmla="*/ 5591499 h 6367455"/>
                <a:gd name="connsiteX5153" fmla="*/ 3249423 w 6891715"/>
                <a:gd name="connsiteY5153" fmla="*/ 5626779 h 6367455"/>
                <a:gd name="connsiteX5154" fmla="*/ 3268457 w 6891715"/>
                <a:gd name="connsiteY5154" fmla="*/ 5643306 h 6367455"/>
                <a:gd name="connsiteX5155" fmla="*/ 3299228 w 6891715"/>
                <a:gd name="connsiteY5155" fmla="*/ 5662059 h 6367455"/>
                <a:gd name="connsiteX5156" fmla="*/ 3308110 w 6891715"/>
                <a:gd name="connsiteY5156" fmla="*/ 5681765 h 6367455"/>
                <a:gd name="connsiteX5157" fmla="*/ 3314455 w 6891715"/>
                <a:gd name="connsiteY5157" fmla="*/ 5708145 h 6367455"/>
                <a:gd name="connsiteX5158" fmla="*/ 3313820 w 6891715"/>
                <a:gd name="connsiteY5158" fmla="*/ 5724991 h 6367455"/>
                <a:gd name="connsiteX5159" fmla="*/ 3292566 w 6891715"/>
                <a:gd name="connsiteY5159" fmla="*/ 5728487 h 6367455"/>
                <a:gd name="connsiteX5160" fmla="*/ 3262112 w 6891715"/>
                <a:gd name="connsiteY5160" fmla="*/ 5744697 h 6367455"/>
                <a:gd name="connsiteX5161" fmla="*/ 3263064 w 6891715"/>
                <a:gd name="connsiteY5161" fmla="*/ 5768534 h 6367455"/>
                <a:gd name="connsiteX5162" fmla="*/ 3262429 w 6891715"/>
                <a:gd name="connsiteY5162" fmla="*/ 5799365 h 6367455"/>
                <a:gd name="connsiteX5163" fmla="*/ 3221824 w 6891715"/>
                <a:gd name="connsiteY5163" fmla="*/ 5842909 h 6367455"/>
                <a:gd name="connsiteX5164" fmla="*/ 3205963 w 6891715"/>
                <a:gd name="connsiteY5164" fmla="*/ 5867382 h 6367455"/>
                <a:gd name="connsiteX5165" fmla="*/ 3189149 w 6891715"/>
                <a:gd name="connsiteY5165" fmla="*/ 5873739 h 6367455"/>
                <a:gd name="connsiteX5166" fmla="*/ 3175509 w 6891715"/>
                <a:gd name="connsiteY5166" fmla="*/ 5861343 h 6367455"/>
                <a:gd name="connsiteX5167" fmla="*/ 3164406 w 6891715"/>
                <a:gd name="connsiteY5167" fmla="*/ 5830831 h 6367455"/>
                <a:gd name="connsiteX5168" fmla="*/ 3164406 w 6891715"/>
                <a:gd name="connsiteY5168" fmla="*/ 5821296 h 6367455"/>
                <a:gd name="connsiteX5169" fmla="*/ 3185343 w 6891715"/>
                <a:gd name="connsiteY5169" fmla="*/ 5813985 h 6367455"/>
                <a:gd name="connsiteX5170" fmla="*/ 3192639 w 6891715"/>
                <a:gd name="connsiteY5170" fmla="*/ 5799047 h 6367455"/>
                <a:gd name="connsiteX5171" fmla="*/ 3182805 w 6891715"/>
                <a:gd name="connsiteY5171" fmla="*/ 5784109 h 6367455"/>
                <a:gd name="connsiteX5172" fmla="*/ 3187246 w 6891715"/>
                <a:gd name="connsiteY5172" fmla="*/ 5774573 h 6367455"/>
                <a:gd name="connsiteX5173" fmla="*/ 3204059 w 6891715"/>
                <a:gd name="connsiteY5173" fmla="*/ 5767263 h 6367455"/>
                <a:gd name="connsiteX5174" fmla="*/ 3218017 w 6891715"/>
                <a:gd name="connsiteY5174" fmla="*/ 5761860 h 6367455"/>
                <a:gd name="connsiteX5175" fmla="*/ 3220555 w 6891715"/>
                <a:gd name="connsiteY5175" fmla="*/ 5742790 h 6367455"/>
                <a:gd name="connsiteX5176" fmla="*/ 3219603 w 6891715"/>
                <a:gd name="connsiteY5176" fmla="*/ 5728805 h 6367455"/>
                <a:gd name="connsiteX5177" fmla="*/ 3207549 w 6891715"/>
                <a:gd name="connsiteY5177" fmla="*/ 5710052 h 6367455"/>
                <a:gd name="connsiteX5178" fmla="*/ 3188198 w 6891715"/>
                <a:gd name="connsiteY5178" fmla="*/ 5667144 h 6367455"/>
                <a:gd name="connsiteX5179" fmla="*/ 3177095 w 6891715"/>
                <a:gd name="connsiteY5179" fmla="*/ 5628050 h 6367455"/>
                <a:gd name="connsiteX5180" fmla="*/ 3159330 w 6891715"/>
                <a:gd name="connsiteY5180" fmla="*/ 5606119 h 6367455"/>
                <a:gd name="connsiteX5181" fmla="*/ 3131731 w 6891715"/>
                <a:gd name="connsiteY5181" fmla="*/ 5611840 h 6367455"/>
                <a:gd name="connsiteX5182" fmla="*/ 3108256 w 6891715"/>
                <a:gd name="connsiteY5182" fmla="*/ 5600398 h 6367455"/>
                <a:gd name="connsiteX5183" fmla="*/ 3096519 w 6891715"/>
                <a:gd name="connsiteY5183" fmla="*/ 5576243 h 6367455"/>
                <a:gd name="connsiteX5184" fmla="*/ 3097788 w 6891715"/>
                <a:gd name="connsiteY5184" fmla="*/ 5564800 h 6367455"/>
                <a:gd name="connsiteX5185" fmla="*/ 3079388 w 6891715"/>
                <a:gd name="connsiteY5185" fmla="*/ 5534288 h 6367455"/>
                <a:gd name="connsiteX5186" fmla="*/ 3052741 w 6891715"/>
                <a:gd name="connsiteY5186" fmla="*/ 5543823 h 6367455"/>
                <a:gd name="connsiteX5187" fmla="*/ 3044176 w 6891715"/>
                <a:gd name="connsiteY5187" fmla="*/ 5537784 h 6367455"/>
                <a:gd name="connsiteX5188" fmla="*/ 3052741 w 6891715"/>
                <a:gd name="connsiteY5188" fmla="*/ 5519667 h 6367455"/>
                <a:gd name="connsiteX5189" fmla="*/ 3034659 w 6891715"/>
                <a:gd name="connsiteY5189" fmla="*/ 5516489 h 6367455"/>
                <a:gd name="connsiteX5190" fmla="*/ 3010232 w 6891715"/>
                <a:gd name="connsiteY5190" fmla="*/ 5496783 h 6367455"/>
                <a:gd name="connsiteX5191" fmla="*/ 2983585 w 6891715"/>
                <a:gd name="connsiteY5191" fmla="*/ 5462457 h 6367455"/>
                <a:gd name="connsiteX5192" fmla="*/ 2953766 w 6891715"/>
                <a:gd name="connsiteY5192" fmla="*/ 5469767 h 6367455"/>
                <a:gd name="connsiteX5193" fmla="*/ 2933780 w 6891715"/>
                <a:gd name="connsiteY5193" fmla="*/ 5458325 h 6367455"/>
                <a:gd name="connsiteX5194" fmla="*/ 2913478 w 6891715"/>
                <a:gd name="connsiteY5194" fmla="*/ 5460867 h 6367455"/>
                <a:gd name="connsiteX5195" fmla="*/ 2861452 w 6891715"/>
                <a:gd name="connsiteY5195" fmla="*/ 5422409 h 6367455"/>
                <a:gd name="connsiteX5196" fmla="*/ 2823067 w 6891715"/>
                <a:gd name="connsiteY5196" fmla="*/ 5379501 h 6367455"/>
                <a:gd name="connsiteX5197" fmla="*/ 2802765 w 6891715"/>
                <a:gd name="connsiteY5197" fmla="*/ 5362338 h 6367455"/>
                <a:gd name="connsiteX5198" fmla="*/ 2789758 w 6891715"/>
                <a:gd name="connsiteY5198" fmla="*/ 5336275 h 6367455"/>
                <a:gd name="connsiteX5199" fmla="*/ 2765332 w 6891715"/>
                <a:gd name="connsiteY5199" fmla="*/ 5308941 h 6367455"/>
                <a:gd name="connsiteX5200" fmla="*/ 2739953 w 6891715"/>
                <a:gd name="connsiteY5200" fmla="*/ 5313709 h 6367455"/>
                <a:gd name="connsiteX5201" fmla="*/ 2730437 w 6891715"/>
                <a:gd name="connsiteY5201" fmla="*/ 5321972 h 6367455"/>
                <a:gd name="connsiteX5202" fmla="*/ 2725044 w 6891715"/>
                <a:gd name="connsiteY5202" fmla="*/ 5309259 h 6367455"/>
                <a:gd name="connsiteX5203" fmla="*/ 2736781 w 6891715"/>
                <a:gd name="connsiteY5203" fmla="*/ 5299724 h 6367455"/>
                <a:gd name="connsiteX5204" fmla="*/ 2719968 w 6891715"/>
                <a:gd name="connsiteY5204" fmla="*/ 5285103 h 6367455"/>
                <a:gd name="connsiteX5205" fmla="*/ 2702838 w 6891715"/>
                <a:gd name="connsiteY5205" fmla="*/ 5280336 h 6367455"/>
                <a:gd name="connsiteX5206" fmla="*/ 2707913 w 6891715"/>
                <a:gd name="connsiteY5206" fmla="*/ 5265397 h 6367455"/>
                <a:gd name="connsiteX5207" fmla="*/ 2688880 w 6891715"/>
                <a:gd name="connsiteY5207" fmla="*/ 5254909 h 6367455"/>
                <a:gd name="connsiteX5208" fmla="*/ 2675873 w 6891715"/>
                <a:gd name="connsiteY5208" fmla="*/ 5257133 h 6367455"/>
                <a:gd name="connsiteX5209" fmla="*/ 2673970 w 6891715"/>
                <a:gd name="connsiteY5209" fmla="*/ 5252048 h 6367455"/>
                <a:gd name="connsiteX5210" fmla="*/ 2681266 w 6891715"/>
                <a:gd name="connsiteY5210" fmla="*/ 5238063 h 6367455"/>
                <a:gd name="connsiteX5211" fmla="*/ 2675556 w 6891715"/>
                <a:gd name="connsiteY5211" fmla="*/ 5215179 h 6367455"/>
                <a:gd name="connsiteX5212" fmla="*/ 2658426 w 6891715"/>
                <a:gd name="connsiteY5212" fmla="*/ 5162418 h 6367455"/>
                <a:gd name="connsiteX5213" fmla="*/ 2652716 w 6891715"/>
                <a:gd name="connsiteY5213" fmla="*/ 5132859 h 6367455"/>
                <a:gd name="connsiteX5214" fmla="*/ 2649543 w 6891715"/>
                <a:gd name="connsiteY5214" fmla="*/ 5105207 h 6367455"/>
                <a:gd name="connsiteX5215" fmla="*/ 2626068 w 6891715"/>
                <a:gd name="connsiteY5215" fmla="*/ 5097261 h 6367455"/>
                <a:gd name="connsiteX5216" fmla="*/ 2593394 w 6891715"/>
                <a:gd name="connsiteY5216" fmla="*/ 5088997 h 6367455"/>
                <a:gd name="connsiteX5217" fmla="*/ 2560085 w 6891715"/>
                <a:gd name="connsiteY5217" fmla="*/ 5061027 h 6367455"/>
                <a:gd name="connsiteX5218" fmla="*/ 2538830 w 6891715"/>
                <a:gd name="connsiteY5218" fmla="*/ 5057849 h 6367455"/>
                <a:gd name="connsiteX5219" fmla="*/ 2522017 w 6891715"/>
                <a:gd name="connsiteY5219" fmla="*/ 5051810 h 6367455"/>
                <a:gd name="connsiteX5220" fmla="*/ 2489343 w 6891715"/>
                <a:gd name="connsiteY5220" fmla="*/ 5055306 h 6367455"/>
                <a:gd name="connsiteX5221" fmla="*/ 2475702 w 6891715"/>
                <a:gd name="connsiteY5221" fmla="*/ 5070245 h 6367455"/>
                <a:gd name="connsiteX5222" fmla="*/ 2452544 w 6891715"/>
                <a:gd name="connsiteY5222" fmla="*/ 5107432 h 6367455"/>
                <a:gd name="connsiteX5223" fmla="*/ 2438269 w 6891715"/>
                <a:gd name="connsiteY5223" fmla="*/ 5122370 h 6367455"/>
                <a:gd name="connsiteX5224" fmla="*/ 2419235 w 6891715"/>
                <a:gd name="connsiteY5224" fmla="*/ 5126502 h 6367455"/>
                <a:gd name="connsiteX5225" fmla="*/ 2419155 w 6891715"/>
                <a:gd name="connsiteY5225" fmla="*/ 5126339 h 6367455"/>
                <a:gd name="connsiteX5226" fmla="*/ 2414212 w 6891715"/>
                <a:gd name="connsiteY5226" fmla="*/ 5127883 h 6367455"/>
                <a:gd name="connsiteX5227" fmla="*/ 2409765 w 6891715"/>
                <a:gd name="connsiteY5227" fmla="*/ 5122167 h 6367455"/>
                <a:gd name="connsiteX5228" fmla="*/ 2400235 w 6891715"/>
                <a:gd name="connsiteY5228" fmla="*/ 5125343 h 6367455"/>
                <a:gd name="connsiteX5229" fmla="*/ 2400223 w 6891715"/>
                <a:gd name="connsiteY5229" fmla="*/ 5125369 h 6367455"/>
                <a:gd name="connsiteX5230" fmla="*/ 2408524 w 6891715"/>
                <a:gd name="connsiteY5230" fmla="*/ 5122854 h 6367455"/>
                <a:gd name="connsiteX5231" fmla="*/ 2412969 w 6891715"/>
                <a:gd name="connsiteY5231" fmla="*/ 5128049 h 6367455"/>
                <a:gd name="connsiteX5232" fmla="*/ 2397053 w 6891715"/>
                <a:gd name="connsiteY5232" fmla="*/ 5131996 h 6367455"/>
                <a:gd name="connsiteX5233" fmla="*/ 2396741 w 6891715"/>
                <a:gd name="connsiteY5233" fmla="*/ 5132647 h 6367455"/>
                <a:gd name="connsiteX5234" fmla="*/ 2385305 w 6891715"/>
                <a:gd name="connsiteY5234" fmla="*/ 5136458 h 6367455"/>
                <a:gd name="connsiteX5235" fmla="*/ 2383717 w 6891715"/>
                <a:gd name="connsiteY5235" fmla="*/ 5137411 h 6367455"/>
                <a:gd name="connsiteX5236" fmla="*/ 2384034 w 6891715"/>
                <a:gd name="connsiteY5236" fmla="*/ 5136458 h 6367455"/>
                <a:gd name="connsiteX5237" fmla="*/ 2380858 w 6891715"/>
                <a:gd name="connsiteY5237" fmla="*/ 5135823 h 6367455"/>
                <a:gd name="connsiteX5238" fmla="*/ 2379587 w 6891715"/>
                <a:gd name="connsiteY5238" fmla="*/ 5136458 h 6367455"/>
                <a:gd name="connsiteX5239" fmla="*/ 2377999 w 6891715"/>
                <a:gd name="connsiteY5239" fmla="*/ 5136458 h 6367455"/>
                <a:gd name="connsiteX5240" fmla="*/ 2377046 w 6891715"/>
                <a:gd name="connsiteY5240" fmla="*/ 5136776 h 6367455"/>
                <a:gd name="connsiteX5241" fmla="*/ 2375775 w 6891715"/>
                <a:gd name="connsiteY5241" fmla="*/ 5137411 h 6367455"/>
                <a:gd name="connsiteX5242" fmla="*/ 2375140 w 6891715"/>
                <a:gd name="connsiteY5242" fmla="*/ 5138046 h 6367455"/>
                <a:gd name="connsiteX5243" fmla="*/ 2374822 w 6891715"/>
                <a:gd name="connsiteY5243" fmla="*/ 5138999 h 6367455"/>
                <a:gd name="connsiteX5244" fmla="*/ 2374187 w 6891715"/>
                <a:gd name="connsiteY5244" fmla="*/ 5141857 h 6367455"/>
                <a:gd name="connsiteX5245" fmla="*/ 2374504 w 6891715"/>
                <a:gd name="connsiteY5245" fmla="*/ 5141857 h 6367455"/>
                <a:gd name="connsiteX5246" fmla="*/ 2375140 w 6891715"/>
                <a:gd name="connsiteY5246" fmla="*/ 5142175 h 6367455"/>
                <a:gd name="connsiteX5247" fmla="*/ 2377363 w 6891715"/>
                <a:gd name="connsiteY5247" fmla="*/ 5141540 h 6367455"/>
                <a:gd name="connsiteX5248" fmla="*/ 2351950 w 6891715"/>
                <a:gd name="connsiteY5248" fmla="*/ 5159642 h 6367455"/>
                <a:gd name="connsiteX5249" fmla="*/ 2327490 w 6891715"/>
                <a:gd name="connsiteY5249" fmla="*/ 5172345 h 6367455"/>
                <a:gd name="connsiteX5250" fmla="*/ 2305572 w 6891715"/>
                <a:gd name="connsiteY5250" fmla="*/ 5206327 h 6367455"/>
                <a:gd name="connsiteX5251" fmla="*/ 2275076 w 6891715"/>
                <a:gd name="connsiteY5251" fmla="*/ 5219348 h 6367455"/>
                <a:gd name="connsiteX5252" fmla="*/ 2232509 w 6891715"/>
                <a:gd name="connsiteY5252" fmla="*/ 5220936 h 6367455"/>
                <a:gd name="connsiteX5253" fmla="*/ 2188037 w 6891715"/>
                <a:gd name="connsiteY5253" fmla="*/ 5202198 h 6367455"/>
                <a:gd name="connsiteX5254" fmla="*/ 2180413 w 6891715"/>
                <a:gd name="connsiteY5254" fmla="*/ 5189812 h 6367455"/>
                <a:gd name="connsiteX5255" fmla="*/ 2143246 w 6891715"/>
                <a:gd name="connsiteY5255" fmla="*/ 5174251 h 6367455"/>
                <a:gd name="connsiteX5256" fmla="*/ 2120057 w 6891715"/>
                <a:gd name="connsiteY5256" fmla="*/ 5189177 h 6367455"/>
                <a:gd name="connsiteX5257" fmla="*/ 2104174 w 6891715"/>
                <a:gd name="connsiteY5257" fmla="*/ 5175521 h 6367455"/>
                <a:gd name="connsiteX5258" fmla="*/ 2082891 w 6891715"/>
                <a:gd name="connsiteY5258" fmla="*/ 5171710 h 6367455"/>
                <a:gd name="connsiteX5259" fmla="*/ 2058431 w 6891715"/>
                <a:gd name="connsiteY5259" fmla="*/ 5159324 h 6367455"/>
                <a:gd name="connsiteX5260" fmla="*/ 2040324 w 6891715"/>
                <a:gd name="connsiteY5260" fmla="*/ 5164723 h 6367455"/>
                <a:gd name="connsiteX5261" fmla="*/ 2022535 w 6891715"/>
                <a:gd name="connsiteY5261" fmla="*/ 5181555 h 6367455"/>
                <a:gd name="connsiteX5262" fmla="*/ 2004746 w 6891715"/>
                <a:gd name="connsiteY5262" fmla="*/ 5192353 h 6367455"/>
                <a:gd name="connsiteX5263" fmla="*/ 1967897 w 6891715"/>
                <a:gd name="connsiteY5263" fmla="*/ 5205374 h 6367455"/>
                <a:gd name="connsiteX5264" fmla="*/ 1959638 w 6891715"/>
                <a:gd name="connsiteY5264" fmla="*/ 5239356 h 6367455"/>
                <a:gd name="connsiteX5265" fmla="*/ 1951061 w 6891715"/>
                <a:gd name="connsiteY5265" fmla="*/ 5251106 h 6367455"/>
                <a:gd name="connsiteX5266" fmla="*/ 1959638 w 6891715"/>
                <a:gd name="connsiteY5266" fmla="*/ 5255870 h 6367455"/>
                <a:gd name="connsiteX5267" fmla="*/ 1960591 w 6891715"/>
                <a:gd name="connsiteY5267" fmla="*/ 5245390 h 6367455"/>
                <a:gd name="connsiteX5268" fmla="*/ 1963767 w 6891715"/>
                <a:gd name="connsiteY5268" fmla="*/ 5259046 h 6367455"/>
                <a:gd name="connsiteX5269" fmla="*/ 1959955 w 6891715"/>
                <a:gd name="connsiteY5269" fmla="*/ 5274925 h 6367455"/>
                <a:gd name="connsiteX5270" fmla="*/ 1964720 w 6891715"/>
                <a:gd name="connsiteY5270" fmla="*/ 5288899 h 6367455"/>
                <a:gd name="connsiteX5271" fmla="*/ 1963974 w 6891715"/>
                <a:gd name="connsiteY5271" fmla="*/ 5289811 h 6367455"/>
                <a:gd name="connsiteX5272" fmla="*/ 1973866 w 6891715"/>
                <a:gd name="connsiteY5272" fmla="*/ 5295679 h 6367455"/>
                <a:gd name="connsiteX5273" fmla="*/ 1970058 w 6891715"/>
                <a:gd name="connsiteY5273" fmla="*/ 5311533 h 6367455"/>
                <a:gd name="connsiteX5274" fmla="*/ 1985925 w 6891715"/>
                <a:gd name="connsiteY5274" fmla="*/ 5317557 h 6367455"/>
                <a:gd name="connsiteX5275" fmla="*/ 1980530 w 6891715"/>
                <a:gd name="connsiteY5275" fmla="*/ 5325801 h 6367455"/>
                <a:gd name="connsiteX5276" fmla="*/ 1973232 w 6891715"/>
                <a:gd name="connsiteY5276" fmla="*/ 5324216 h 6367455"/>
                <a:gd name="connsiteX5277" fmla="*/ 1965616 w 6891715"/>
                <a:gd name="connsiteY5277" fmla="*/ 5329606 h 6367455"/>
                <a:gd name="connsiteX5278" fmla="*/ 1962760 w 6891715"/>
                <a:gd name="connsiteY5278" fmla="*/ 5341972 h 6367455"/>
                <a:gd name="connsiteX5279" fmla="*/ 1975770 w 6891715"/>
                <a:gd name="connsiteY5279" fmla="*/ 5354655 h 6367455"/>
                <a:gd name="connsiteX5280" fmla="*/ 1971328 w 6891715"/>
                <a:gd name="connsiteY5280" fmla="*/ 5366070 h 6367455"/>
                <a:gd name="connsiteX5281" fmla="*/ 1965298 w 6891715"/>
                <a:gd name="connsiteY5281" fmla="*/ 5380022 h 6367455"/>
                <a:gd name="connsiteX5282" fmla="*/ 1926267 w 6891715"/>
                <a:gd name="connsiteY5282" fmla="*/ 5399046 h 6367455"/>
                <a:gd name="connsiteX5283" fmla="*/ 1896755 w 6891715"/>
                <a:gd name="connsiteY5283" fmla="*/ 5413315 h 6367455"/>
                <a:gd name="connsiteX5284" fmla="*/ 1868513 w 6891715"/>
                <a:gd name="connsiteY5284" fmla="*/ 5449144 h 6367455"/>
                <a:gd name="connsiteX5285" fmla="*/ 1823135 w 6891715"/>
                <a:gd name="connsiteY5285" fmla="*/ 5464364 h 6367455"/>
                <a:gd name="connsiteX5286" fmla="*/ 1755543 w 6891715"/>
                <a:gd name="connsiteY5286" fmla="*/ 5485925 h 6367455"/>
                <a:gd name="connsiteX5287" fmla="*/ 1738090 w 6891715"/>
                <a:gd name="connsiteY5287" fmla="*/ 5508121 h 6367455"/>
                <a:gd name="connsiteX5288" fmla="*/ 1753957 w 6891715"/>
                <a:gd name="connsiteY5288" fmla="*/ 5520487 h 6367455"/>
                <a:gd name="connsiteX5289" fmla="*/ 1746341 w 6891715"/>
                <a:gd name="connsiteY5289" fmla="*/ 5534438 h 6367455"/>
                <a:gd name="connsiteX5290" fmla="*/ 1742215 w 6891715"/>
                <a:gd name="connsiteY5290" fmla="*/ 5529048 h 6367455"/>
                <a:gd name="connsiteX5291" fmla="*/ 1744437 w 6891715"/>
                <a:gd name="connsiteY5291" fmla="*/ 5522706 h 6367455"/>
                <a:gd name="connsiteX5292" fmla="*/ 1726666 w 6891715"/>
                <a:gd name="connsiteY5292" fmla="*/ 5536975 h 6367455"/>
                <a:gd name="connsiteX5293" fmla="*/ 1643844 w 6891715"/>
                <a:gd name="connsiteY5293" fmla="*/ 5654293 h 6367455"/>
                <a:gd name="connsiteX5294" fmla="*/ 1644161 w 6891715"/>
                <a:gd name="connsiteY5294" fmla="*/ 5684733 h 6367455"/>
                <a:gd name="connsiteX5295" fmla="*/ 1633689 w 6891715"/>
                <a:gd name="connsiteY5295" fmla="*/ 5691391 h 6367455"/>
                <a:gd name="connsiteX5296" fmla="*/ 1645748 w 6891715"/>
                <a:gd name="connsiteY5296" fmla="*/ 5699318 h 6367455"/>
                <a:gd name="connsiteX5297" fmla="*/ 1664787 w 6891715"/>
                <a:gd name="connsiteY5297" fmla="*/ 5741490 h 6367455"/>
                <a:gd name="connsiteX5298" fmla="*/ 1679702 w 6891715"/>
                <a:gd name="connsiteY5298" fmla="*/ 5743392 h 6367455"/>
                <a:gd name="connsiteX5299" fmla="*/ 1685413 w 6891715"/>
                <a:gd name="connsiteY5299" fmla="*/ 5754807 h 6367455"/>
                <a:gd name="connsiteX5300" fmla="*/ 1692712 w 6891715"/>
                <a:gd name="connsiteY5300" fmla="*/ 5763368 h 6367455"/>
                <a:gd name="connsiteX5301" fmla="*/ 1677798 w 6891715"/>
                <a:gd name="connsiteY5301" fmla="*/ 5769709 h 6367455"/>
                <a:gd name="connsiteX5302" fmla="*/ 1658124 w 6891715"/>
                <a:gd name="connsiteY5302" fmla="*/ 5794124 h 6367455"/>
                <a:gd name="connsiteX5303" fmla="*/ 1636862 w 6891715"/>
                <a:gd name="connsiteY5303" fmla="*/ 5800783 h 6367455"/>
                <a:gd name="connsiteX5304" fmla="*/ 1631785 w 6891715"/>
                <a:gd name="connsiteY5304" fmla="*/ 5814100 h 6367455"/>
                <a:gd name="connsiteX5305" fmla="*/ 1617188 w 6891715"/>
                <a:gd name="connsiteY5305" fmla="*/ 5833125 h 6367455"/>
                <a:gd name="connsiteX5306" fmla="*/ 1613063 w 6891715"/>
                <a:gd name="connsiteY5306" fmla="*/ 5852467 h 6367455"/>
                <a:gd name="connsiteX5307" fmla="*/ 1596562 w 6891715"/>
                <a:gd name="connsiteY5307" fmla="*/ 5884174 h 6367455"/>
                <a:gd name="connsiteX5308" fmla="*/ 1605130 w 6891715"/>
                <a:gd name="connsiteY5308" fmla="*/ 5897809 h 6367455"/>
                <a:gd name="connsiteX5309" fmla="*/ 1600687 w 6891715"/>
                <a:gd name="connsiteY5309" fmla="*/ 5905101 h 6367455"/>
                <a:gd name="connsiteX5310" fmla="*/ 1584820 w 6891715"/>
                <a:gd name="connsiteY5310" fmla="*/ 5900979 h 6367455"/>
                <a:gd name="connsiteX5311" fmla="*/ 1557530 w 6891715"/>
                <a:gd name="connsiteY5311" fmla="*/ 5907638 h 6367455"/>
                <a:gd name="connsiteX5312" fmla="*/ 1535317 w 6891715"/>
                <a:gd name="connsiteY5312" fmla="*/ 5905736 h 6367455"/>
                <a:gd name="connsiteX5313" fmla="*/ 1530239 w 6891715"/>
                <a:gd name="connsiteY5313" fmla="*/ 5923809 h 6367455"/>
                <a:gd name="connsiteX5314" fmla="*/ 1507072 w 6891715"/>
                <a:gd name="connsiteY5314" fmla="*/ 5931102 h 6367455"/>
                <a:gd name="connsiteX5315" fmla="*/ 1506120 w 6891715"/>
                <a:gd name="connsiteY5315" fmla="*/ 5957736 h 6367455"/>
                <a:gd name="connsiteX5316" fmla="*/ 1494697 w 6891715"/>
                <a:gd name="connsiteY5316" fmla="*/ 5973590 h 6367455"/>
                <a:gd name="connsiteX5317" fmla="*/ 1485495 w 6891715"/>
                <a:gd name="connsiteY5317" fmla="*/ 5998956 h 6367455"/>
                <a:gd name="connsiteX5318" fmla="*/ 1475974 w 6891715"/>
                <a:gd name="connsiteY5318" fmla="*/ 6005298 h 6367455"/>
                <a:gd name="connsiteX5319" fmla="*/ 1453762 w 6891715"/>
                <a:gd name="connsiteY5319" fmla="*/ 5996737 h 6367455"/>
                <a:gd name="connsiteX5320" fmla="*/ 1414731 w 6891715"/>
                <a:gd name="connsiteY5320" fmla="*/ 6016396 h 6367455"/>
                <a:gd name="connsiteX5321" fmla="*/ 1392517 w 6891715"/>
                <a:gd name="connsiteY5321" fmla="*/ 6005932 h 6367455"/>
                <a:gd name="connsiteX5322" fmla="*/ 1351261 w 6891715"/>
                <a:gd name="connsiteY5322" fmla="*/ 6013859 h 6367455"/>
                <a:gd name="connsiteX5323" fmla="*/ 1318258 w 6891715"/>
                <a:gd name="connsiteY5323" fmla="*/ 6008786 h 6367455"/>
                <a:gd name="connsiteX5324" fmla="*/ 1261457 w 6891715"/>
                <a:gd name="connsiteY5324" fmla="*/ 6005932 h 6367455"/>
                <a:gd name="connsiteX5325" fmla="*/ 1248764 w 6891715"/>
                <a:gd name="connsiteY5325" fmla="*/ 6019883 h 6367455"/>
                <a:gd name="connsiteX5326" fmla="*/ 1228772 w 6891715"/>
                <a:gd name="connsiteY5326" fmla="*/ 6032884 h 6367455"/>
                <a:gd name="connsiteX5327" fmla="*/ 1189741 w 6891715"/>
                <a:gd name="connsiteY5327" fmla="*/ 6033835 h 6367455"/>
                <a:gd name="connsiteX5328" fmla="*/ 1159276 w 6891715"/>
                <a:gd name="connsiteY5328" fmla="*/ 6073152 h 6367455"/>
                <a:gd name="connsiteX5329" fmla="*/ 1151026 w 6891715"/>
                <a:gd name="connsiteY5329" fmla="*/ 6091226 h 6367455"/>
                <a:gd name="connsiteX5330" fmla="*/ 1140553 w 6891715"/>
                <a:gd name="connsiteY5330" fmla="*/ 6083933 h 6367455"/>
                <a:gd name="connsiteX5331" fmla="*/ 1124369 w 6891715"/>
                <a:gd name="connsiteY5331" fmla="*/ 6080762 h 6367455"/>
                <a:gd name="connsiteX5332" fmla="*/ 1118023 w 6891715"/>
                <a:gd name="connsiteY5332" fmla="*/ 6075689 h 6367455"/>
                <a:gd name="connsiteX5333" fmla="*/ 1104377 w 6891715"/>
                <a:gd name="connsiteY5333" fmla="*/ 6071567 h 6367455"/>
                <a:gd name="connsiteX5334" fmla="*/ 1095809 w 6891715"/>
                <a:gd name="connsiteY5334" fmla="*/ 6070616 h 6367455"/>
                <a:gd name="connsiteX5335" fmla="*/ 1074230 w 6891715"/>
                <a:gd name="connsiteY5335" fmla="*/ 6036054 h 6367455"/>
                <a:gd name="connsiteX5336" fmla="*/ 1076453 w 6891715"/>
                <a:gd name="connsiteY5336" fmla="*/ 6024640 h 6367455"/>
                <a:gd name="connsiteX5337" fmla="*/ 1067884 w 6891715"/>
                <a:gd name="connsiteY5337" fmla="*/ 6017347 h 6367455"/>
                <a:gd name="connsiteX5338" fmla="*/ 1072961 w 6891715"/>
                <a:gd name="connsiteY5338" fmla="*/ 5991981 h 6367455"/>
                <a:gd name="connsiteX5339" fmla="*/ 1032343 w 6891715"/>
                <a:gd name="connsiteY5339" fmla="*/ 5954565 h 6367455"/>
                <a:gd name="connsiteX5340" fmla="*/ 1005051 w 6891715"/>
                <a:gd name="connsiteY5340" fmla="*/ 5952663 h 6367455"/>
                <a:gd name="connsiteX5341" fmla="*/ 995213 w 6891715"/>
                <a:gd name="connsiteY5341" fmla="*/ 5944102 h 6367455"/>
                <a:gd name="connsiteX5342" fmla="*/ 987921 w 6891715"/>
                <a:gd name="connsiteY5342" fmla="*/ 5953614 h 6367455"/>
                <a:gd name="connsiteX5343" fmla="*/ 984747 w 6891715"/>
                <a:gd name="connsiteY5343" fmla="*/ 5946639 h 6367455"/>
                <a:gd name="connsiteX5344" fmla="*/ 967371 w 6891715"/>
                <a:gd name="connsiteY5344" fmla="*/ 5951909 h 6367455"/>
                <a:gd name="connsiteX5345" fmla="*/ 967494 w 6891715"/>
                <a:gd name="connsiteY5345" fmla="*/ 5953094 h 6367455"/>
                <a:gd name="connsiteX5346" fmla="*/ 945223 w 6891715"/>
                <a:gd name="connsiteY5346" fmla="*/ 5968032 h 6367455"/>
                <a:gd name="connsiteX5347" fmla="*/ 924225 w 6891715"/>
                <a:gd name="connsiteY5347" fmla="*/ 5969303 h 6367455"/>
                <a:gd name="connsiteX5348" fmla="*/ 909272 w 6891715"/>
                <a:gd name="connsiteY5348" fmla="*/ 5963900 h 6367455"/>
                <a:gd name="connsiteX5349" fmla="*/ 887955 w 6891715"/>
                <a:gd name="connsiteY5349" fmla="*/ 5962311 h 6367455"/>
                <a:gd name="connsiteX5350" fmla="*/ 866639 w 6891715"/>
                <a:gd name="connsiteY5350" fmla="*/ 5955955 h 6367455"/>
                <a:gd name="connsiteX5351" fmla="*/ 841188 w 6891715"/>
                <a:gd name="connsiteY5351" fmla="*/ 5968032 h 6367455"/>
                <a:gd name="connsiteX5352" fmla="*/ 822417 w 6891715"/>
                <a:gd name="connsiteY5352" fmla="*/ 5972164 h 6367455"/>
                <a:gd name="connsiteX5353" fmla="*/ 813826 w 6891715"/>
                <a:gd name="connsiteY5353" fmla="*/ 5968986 h 6367455"/>
                <a:gd name="connsiteX5354" fmla="*/ 822099 w 6891715"/>
                <a:gd name="connsiteY5354" fmla="*/ 5960404 h 6367455"/>
                <a:gd name="connsiteX5355" fmla="*/ 832598 w 6891715"/>
                <a:gd name="connsiteY5355" fmla="*/ 5933071 h 6367455"/>
                <a:gd name="connsiteX5356" fmla="*/ 836416 w 6891715"/>
                <a:gd name="connsiteY5356" fmla="*/ 5909870 h 6367455"/>
                <a:gd name="connsiteX5357" fmla="*/ 829735 w 6891715"/>
                <a:gd name="connsiteY5357" fmla="*/ 5863468 h 6367455"/>
                <a:gd name="connsiteX5358" fmla="*/ 838007 w 6891715"/>
                <a:gd name="connsiteY5358" fmla="*/ 5825647 h 6367455"/>
                <a:gd name="connsiteX5359" fmla="*/ 826871 w 6891715"/>
                <a:gd name="connsiteY5359" fmla="*/ 5806260 h 6367455"/>
                <a:gd name="connsiteX5360" fmla="*/ 839598 w 6891715"/>
                <a:gd name="connsiteY5360" fmla="*/ 5797996 h 6367455"/>
                <a:gd name="connsiteX5361" fmla="*/ 847232 w 6891715"/>
                <a:gd name="connsiteY5361" fmla="*/ 5804353 h 6367455"/>
                <a:gd name="connsiteX5362" fmla="*/ 840870 w 6891715"/>
                <a:gd name="connsiteY5362" fmla="*/ 5790369 h 6367455"/>
                <a:gd name="connsiteX5363" fmla="*/ 822735 w 6891715"/>
                <a:gd name="connsiteY5363" fmla="*/ 5790686 h 6367455"/>
                <a:gd name="connsiteX5364" fmla="*/ 806827 w 6891715"/>
                <a:gd name="connsiteY5364" fmla="*/ 5803717 h 6367455"/>
                <a:gd name="connsiteX5365" fmla="*/ 795372 w 6891715"/>
                <a:gd name="connsiteY5365" fmla="*/ 5810074 h 6367455"/>
                <a:gd name="connsiteX5366" fmla="*/ 797281 w 6891715"/>
                <a:gd name="connsiteY5366" fmla="*/ 5786873 h 6367455"/>
                <a:gd name="connsiteX5367" fmla="*/ 790918 w 6891715"/>
                <a:gd name="connsiteY5367" fmla="*/ 5777338 h 6367455"/>
                <a:gd name="connsiteX5368" fmla="*/ 800463 w 6891715"/>
                <a:gd name="connsiteY5368" fmla="*/ 5776384 h 6367455"/>
                <a:gd name="connsiteX5369" fmla="*/ 817326 w 6891715"/>
                <a:gd name="connsiteY5369" fmla="*/ 5773842 h 6367455"/>
                <a:gd name="connsiteX5370" fmla="*/ 826553 w 6891715"/>
                <a:gd name="connsiteY5370" fmla="*/ 5752548 h 6367455"/>
                <a:gd name="connsiteX5371" fmla="*/ 839280 w 6891715"/>
                <a:gd name="connsiteY5371" fmla="*/ 5740788 h 6367455"/>
                <a:gd name="connsiteX5372" fmla="*/ 840234 w 6891715"/>
                <a:gd name="connsiteY5372" fmla="*/ 5734432 h 6367455"/>
                <a:gd name="connsiteX5373" fmla="*/ 820189 w 6891715"/>
                <a:gd name="connsiteY5373" fmla="*/ 5748734 h 6367455"/>
                <a:gd name="connsiteX5374" fmla="*/ 807462 w 6891715"/>
                <a:gd name="connsiteY5374" fmla="*/ 5754137 h 6367455"/>
                <a:gd name="connsiteX5375" fmla="*/ 799190 w 6891715"/>
                <a:gd name="connsiteY5375" fmla="*/ 5764625 h 6367455"/>
                <a:gd name="connsiteX5376" fmla="*/ 801418 w 6891715"/>
                <a:gd name="connsiteY5376" fmla="*/ 5771935 h 6367455"/>
                <a:gd name="connsiteX5377" fmla="*/ 783283 w 6891715"/>
                <a:gd name="connsiteY5377" fmla="*/ 5770028 h 6367455"/>
                <a:gd name="connsiteX5378" fmla="*/ 776921 w 6891715"/>
                <a:gd name="connsiteY5378" fmla="*/ 5773206 h 6367455"/>
                <a:gd name="connsiteX5379" fmla="*/ 768331 w 6891715"/>
                <a:gd name="connsiteY5379" fmla="*/ 5770346 h 6367455"/>
                <a:gd name="connsiteX5380" fmla="*/ 765150 w 6891715"/>
                <a:gd name="connsiteY5380" fmla="*/ 5765896 h 6367455"/>
                <a:gd name="connsiteX5381" fmla="*/ 782010 w 6891715"/>
                <a:gd name="connsiteY5381" fmla="*/ 5735385 h 6367455"/>
                <a:gd name="connsiteX5382" fmla="*/ 781692 w 6891715"/>
                <a:gd name="connsiteY5382" fmla="*/ 5699471 h 6367455"/>
                <a:gd name="connsiteX5383" fmla="*/ 807781 w 6891715"/>
                <a:gd name="connsiteY5383" fmla="*/ 5671820 h 6367455"/>
                <a:gd name="connsiteX5384" fmla="*/ 810008 w 6891715"/>
                <a:gd name="connsiteY5384" fmla="*/ 5656883 h 6367455"/>
                <a:gd name="connsiteX5385" fmla="*/ 820189 w 6891715"/>
                <a:gd name="connsiteY5385" fmla="*/ 5642263 h 6367455"/>
                <a:gd name="connsiteX5386" fmla="*/ 838643 w 6891715"/>
                <a:gd name="connsiteY5386" fmla="*/ 5544691 h 6367455"/>
                <a:gd name="connsiteX5387" fmla="*/ 846597 w 6891715"/>
                <a:gd name="connsiteY5387" fmla="*/ 5489707 h 6367455"/>
                <a:gd name="connsiteX5388" fmla="*/ 828780 w 6891715"/>
                <a:gd name="connsiteY5388" fmla="*/ 5408662 h 6367455"/>
                <a:gd name="connsiteX5389" fmla="*/ 828147 w 6891715"/>
                <a:gd name="connsiteY5389" fmla="*/ 5385266 h 6367455"/>
                <a:gd name="connsiteX5390" fmla="*/ 827984 w 6891715"/>
                <a:gd name="connsiteY5390" fmla="*/ 5385412 h 6367455"/>
                <a:gd name="connsiteX5391" fmla="*/ 827032 w 6891715"/>
                <a:gd name="connsiteY5391" fmla="*/ 5365753 h 6367455"/>
                <a:gd name="connsiteX5392" fmla="*/ 829888 w 6891715"/>
                <a:gd name="connsiteY5392" fmla="*/ 5330240 h 6367455"/>
                <a:gd name="connsiteX5393" fmla="*/ 841630 w 6891715"/>
                <a:gd name="connsiteY5393" fmla="*/ 5324850 h 6367455"/>
                <a:gd name="connsiteX5394" fmla="*/ 831157 w 6891715"/>
                <a:gd name="connsiteY5394" fmla="*/ 5309947 h 6367455"/>
                <a:gd name="connsiteX5395" fmla="*/ 820051 w 6891715"/>
                <a:gd name="connsiteY5395" fmla="*/ 5303923 h 6367455"/>
                <a:gd name="connsiteX5396" fmla="*/ 826397 w 6891715"/>
                <a:gd name="connsiteY5396" fmla="*/ 5284898 h 6367455"/>
                <a:gd name="connsiteX5397" fmla="*/ 807357 w 6891715"/>
                <a:gd name="connsiteY5397" fmla="*/ 5286167 h 6367455"/>
                <a:gd name="connsiteX5398" fmla="*/ 812434 w 6891715"/>
                <a:gd name="connsiteY5398" fmla="*/ 5264288 h 6367455"/>
                <a:gd name="connsiteX5399" fmla="*/ 795615 w 6891715"/>
                <a:gd name="connsiteY5399" fmla="*/ 5265240 h 6367455"/>
                <a:gd name="connsiteX5400" fmla="*/ 796250 w 6891715"/>
                <a:gd name="connsiteY5400" fmla="*/ 5254459 h 6367455"/>
                <a:gd name="connsiteX5401" fmla="*/ 789903 w 6891715"/>
                <a:gd name="connsiteY5401" fmla="*/ 5247166 h 6367455"/>
                <a:gd name="connsiteX5402" fmla="*/ 782604 w 6891715"/>
                <a:gd name="connsiteY5402" fmla="*/ 5251922 h 6367455"/>
                <a:gd name="connsiteX5403" fmla="*/ 783556 w 6891715"/>
                <a:gd name="connsiteY5403" fmla="*/ 5237971 h 6367455"/>
                <a:gd name="connsiteX5404" fmla="*/ 800375 w 6891715"/>
                <a:gd name="connsiteY5404" fmla="*/ 5212605 h 6367455"/>
                <a:gd name="connsiteX5405" fmla="*/ 813069 w 6891715"/>
                <a:gd name="connsiteY5405" fmla="*/ 5212605 h 6367455"/>
                <a:gd name="connsiteX5406" fmla="*/ 815290 w 6891715"/>
                <a:gd name="connsiteY5406" fmla="*/ 5206263 h 6367455"/>
                <a:gd name="connsiteX5407" fmla="*/ 825763 w 6891715"/>
                <a:gd name="connsiteY5407" fmla="*/ 5193580 h 6367455"/>
                <a:gd name="connsiteX5408" fmla="*/ 843851 w 6891715"/>
                <a:gd name="connsiteY5408" fmla="*/ 5199605 h 6367455"/>
                <a:gd name="connsiteX5409" fmla="*/ 862573 w 6891715"/>
                <a:gd name="connsiteY5409" fmla="*/ 5188824 h 6367455"/>
                <a:gd name="connsiteX5410" fmla="*/ 876218 w 6891715"/>
                <a:gd name="connsiteY5410" fmla="*/ 5185653 h 6367455"/>
                <a:gd name="connsiteX5411" fmla="*/ 877488 w 6891715"/>
                <a:gd name="connsiteY5411" fmla="*/ 5192629 h 6367455"/>
                <a:gd name="connsiteX5412" fmla="*/ 891133 w 6891715"/>
                <a:gd name="connsiteY5412" fmla="*/ 5191678 h 6367455"/>
                <a:gd name="connsiteX5413" fmla="*/ 884786 w 6891715"/>
                <a:gd name="connsiteY5413" fmla="*/ 5183117 h 6367455"/>
                <a:gd name="connsiteX5414" fmla="*/ 891133 w 6891715"/>
                <a:gd name="connsiteY5414" fmla="*/ 5176775 h 6367455"/>
                <a:gd name="connsiteX5415" fmla="*/ 881613 w 6891715"/>
                <a:gd name="connsiteY5415" fmla="*/ 5179946 h 6367455"/>
                <a:gd name="connsiteX5416" fmla="*/ 878122 w 6891715"/>
                <a:gd name="connsiteY5416" fmla="*/ 5168848 h 6367455"/>
                <a:gd name="connsiteX5417" fmla="*/ 890816 w 6891715"/>
                <a:gd name="connsiteY5417" fmla="*/ 5159336 h 6367455"/>
                <a:gd name="connsiteX5418" fmla="*/ 910808 w 6891715"/>
                <a:gd name="connsiteY5418" fmla="*/ 5144116 h 6367455"/>
                <a:gd name="connsiteX5419" fmla="*/ 926675 w 6891715"/>
                <a:gd name="connsiteY5419" fmla="*/ 5140945 h 6367455"/>
                <a:gd name="connsiteX5420" fmla="*/ 933974 w 6891715"/>
                <a:gd name="connsiteY5420" fmla="*/ 5145067 h 6367455"/>
                <a:gd name="connsiteX5421" fmla="*/ 936195 w 6891715"/>
                <a:gd name="connsiteY5421" fmla="*/ 5138726 h 6367455"/>
                <a:gd name="connsiteX5422" fmla="*/ 949841 w 6891715"/>
                <a:gd name="connsiteY5422" fmla="*/ 5139677 h 6367455"/>
                <a:gd name="connsiteX5423" fmla="*/ 959361 w 6891715"/>
                <a:gd name="connsiteY5423" fmla="*/ 5151092 h 6367455"/>
                <a:gd name="connsiteX5424" fmla="*/ 989190 w 6891715"/>
                <a:gd name="connsiteY5424" fmla="*/ 5165677 h 6367455"/>
                <a:gd name="connsiteX5425" fmla="*/ 1095809 w 6891715"/>
                <a:gd name="connsiteY5425" fmla="*/ 5163458 h 6367455"/>
                <a:gd name="connsiteX5426" fmla="*/ 1111676 w 6891715"/>
                <a:gd name="connsiteY5426" fmla="*/ 5152994 h 6367455"/>
                <a:gd name="connsiteX5427" fmla="*/ 1121196 w 6891715"/>
                <a:gd name="connsiteY5427" fmla="*/ 5154897 h 6367455"/>
                <a:gd name="connsiteX5428" fmla="*/ 1124369 w 6891715"/>
                <a:gd name="connsiteY5428" fmla="*/ 5158067 h 6367455"/>
                <a:gd name="connsiteX5429" fmla="*/ 1140553 w 6891715"/>
                <a:gd name="connsiteY5429" fmla="*/ 5165360 h 6367455"/>
                <a:gd name="connsiteX5430" fmla="*/ 1168162 w 6891715"/>
                <a:gd name="connsiteY5430" fmla="*/ 5169165 h 6367455"/>
                <a:gd name="connsiteX5431" fmla="*/ 1217983 w 6891715"/>
                <a:gd name="connsiteY5431" fmla="*/ 5179312 h 6367455"/>
                <a:gd name="connsiteX5432" fmla="*/ 1264313 w 6891715"/>
                <a:gd name="connsiteY5432" fmla="*/ 5181214 h 6367455"/>
                <a:gd name="connsiteX5433" fmla="*/ 1293825 w 6891715"/>
                <a:gd name="connsiteY5433" fmla="*/ 5175507 h 6367455"/>
                <a:gd name="connsiteX5434" fmla="*/ 1307788 w 6891715"/>
                <a:gd name="connsiteY5434" fmla="*/ 5178677 h 6367455"/>
                <a:gd name="connsiteX5435" fmla="*/ 1323653 w 6891715"/>
                <a:gd name="connsiteY5435" fmla="*/ 5168848 h 6367455"/>
                <a:gd name="connsiteX5436" fmla="*/ 1329999 w 6891715"/>
                <a:gd name="connsiteY5436" fmla="*/ 5169799 h 6367455"/>
                <a:gd name="connsiteX5437" fmla="*/ 1339519 w 6891715"/>
                <a:gd name="connsiteY5437" fmla="*/ 5182482 h 6367455"/>
                <a:gd name="connsiteX5438" fmla="*/ 1351261 w 6891715"/>
                <a:gd name="connsiteY5438" fmla="*/ 5183117 h 6367455"/>
                <a:gd name="connsiteX5439" fmla="*/ 1367129 w 6891715"/>
                <a:gd name="connsiteY5439" fmla="*/ 5187556 h 6367455"/>
                <a:gd name="connsiteX5440" fmla="*/ 1385853 w 6891715"/>
                <a:gd name="connsiteY5440" fmla="*/ 5184068 h 6367455"/>
                <a:gd name="connsiteX5441" fmla="*/ 1405846 w 6891715"/>
                <a:gd name="connsiteY5441" fmla="*/ 5182799 h 6367455"/>
                <a:gd name="connsiteX5442" fmla="*/ 1422030 w 6891715"/>
                <a:gd name="connsiteY5442" fmla="*/ 5187873 h 6367455"/>
                <a:gd name="connsiteX5443" fmla="*/ 1439800 w 6891715"/>
                <a:gd name="connsiteY5443" fmla="*/ 5194214 h 6367455"/>
                <a:gd name="connsiteX5444" fmla="*/ 1449320 w 6891715"/>
                <a:gd name="connsiteY5444" fmla="*/ 5199288 h 6367455"/>
                <a:gd name="connsiteX5445" fmla="*/ 1476608 w 6891715"/>
                <a:gd name="connsiteY5445" fmla="*/ 5198336 h 6367455"/>
                <a:gd name="connsiteX5446" fmla="*/ 1488033 w 6891715"/>
                <a:gd name="connsiteY5446" fmla="*/ 5187873 h 6367455"/>
                <a:gd name="connsiteX5447" fmla="*/ 1493746 w 6891715"/>
                <a:gd name="connsiteY5447" fmla="*/ 5184702 h 6367455"/>
                <a:gd name="connsiteX5448" fmla="*/ 1492160 w 6891715"/>
                <a:gd name="connsiteY5448" fmla="*/ 5187556 h 6367455"/>
                <a:gd name="connsiteX5449" fmla="*/ 1498188 w 6891715"/>
                <a:gd name="connsiteY5449" fmla="*/ 5189141 h 6367455"/>
                <a:gd name="connsiteX5450" fmla="*/ 1499774 w 6891715"/>
                <a:gd name="connsiteY5450" fmla="*/ 5188190 h 6367455"/>
                <a:gd name="connsiteX5451" fmla="*/ 1505485 w 6891715"/>
                <a:gd name="connsiteY5451" fmla="*/ 5182165 h 6367455"/>
                <a:gd name="connsiteX5452" fmla="*/ 1506437 w 6891715"/>
                <a:gd name="connsiteY5452" fmla="*/ 5185019 h 6367455"/>
                <a:gd name="connsiteX5453" fmla="*/ 1509292 w 6891715"/>
                <a:gd name="connsiteY5453" fmla="*/ 5185336 h 6367455"/>
                <a:gd name="connsiteX5454" fmla="*/ 1509613 w 6891715"/>
                <a:gd name="connsiteY5454" fmla="*/ 5182165 h 6367455"/>
                <a:gd name="connsiteX5455" fmla="*/ 1513104 w 6891715"/>
                <a:gd name="connsiteY5455" fmla="*/ 5183117 h 6367455"/>
                <a:gd name="connsiteX5456" fmla="*/ 1513644 w 6891715"/>
                <a:gd name="connsiteY5456" fmla="*/ 5182190 h 6367455"/>
                <a:gd name="connsiteX5457" fmla="*/ 1521585 w 6891715"/>
                <a:gd name="connsiteY5457" fmla="*/ 5173933 h 6367455"/>
                <a:gd name="connsiteX5458" fmla="*/ 1536516 w 6891715"/>
                <a:gd name="connsiteY5458" fmla="*/ 5137729 h 6367455"/>
                <a:gd name="connsiteX5459" fmla="*/ 1551446 w 6891715"/>
                <a:gd name="connsiteY5459" fmla="*/ 5066590 h 6367455"/>
                <a:gd name="connsiteX5460" fmla="*/ 1559070 w 6891715"/>
                <a:gd name="connsiteY5460" fmla="*/ 5017364 h 6367455"/>
                <a:gd name="connsiteX5461" fmla="*/ 1564788 w 6891715"/>
                <a:gd name="connsiteY5461" fmla="*/ 5032291 h 6367455"/>
                <a:gd name="connsiteX5462" fmla="*/ 1571141 w 6891715"/>
                <a:gd name="connsiteY5462" fmla="*/ 5024351 h 6367455"/>
                <a:gd name="connsiteX5463" fmla="*/ 1567011 w 6891715"/>
                <a:gd name="connsiteY5463" fmla="*/ 5014506 h 6367455"/>
                <a:gd name="connsiteX5464" fmla="*/ 1560022 w 6891715"/>
                <a:gd name="connsiteY5464" fmla="*/ 5012600 h 6367455"/>
                <a:gd name="connsiteX5465" fmla="*/ 1570506 w 6891715"/>
                <a:gd name="connsiteY5465" fmla="*/ 4932569 h 6367455"/>
                <a:gd name="connsiteX5466" fmla="*/ 1570188 w 6891715"/>
                <a:gd name="connsiteY5466" fmla="*/ 4911609 h 6367455"/>
                <a:gd name="connsiteX5467" fmla="*/ 1572094 w 6891715"/>
                <a:gd name="connsiteY5467" fmla="*/ 4904939 h 6367455"/>
                <a:gd name="connsiteX5468" fmla="*/ 1577177 w 6891715"/>
                <a:gd name="connsiteY5468" fmla="*/ 4904939 h 6367455"/>
                <a:gd name="connsiteX5469" fmla="*/ 1579082 w 6891715"/>
                <a:gd name="connsiteY5469" fmla="*/ 4921136 h 6367455"/>
                <a:gd name="connsiteX5470" fmla="*/ 1600683 w 6891715"/>
                <a:gd name="connsiteY5470" fmla="*/ 4948448 h 6367455"/>
                <a:gd name="connsiteX5471" fmla="*/ 1607672 w 6891715"/>
                <a:gd name="connsiteY5471" fmla="*/ 4967186 h 6367455"/>
                <a:gd name="connsiteX5472" fmla="*/ 1616884 w 6891715"/>
                <a:gd name="connsiteY5472" fmla="*/ 4974173 h 6367455"/>
                <a:gd name="connsiteX5473" fmla="*/ 1609895 w 6891715"/>
                <a:gd name="connsiteY5473" fmla="*/ 4964963 h 6367455"/>
                <a:gd name="connsiteX5474" fmla="*/ 1606719 w 6891715"/>
                <a:gd name="connsiteY5474" fmla="*/ 4945908 h 6367455"/>
                <a:gd name="connsiteX5475" fmla="*/ 1598142 w 6891715"/>
                <a:gd name="connsiteY5475" fmla="*/ 4918595 h 6367455"/>
                <a:gd name="connsiteX5476" fmla="*/ 1586706 w 6891715"/>
                <a:gd name="connsiteY5476" fmla="*/ 4902081 h 6367455"/>
                <a:gd name="connsiteX5477" fmla="*/ 1583847 w 6891715"/>
                <a:gd name="connsiteY5477" fmla="*/ 4888425 h 6367455"/>
                <a:gd name="connsiteX5478" fmla="*/ 1561293 w 6891715"/>
                <a:gd name="connsiteY5478" fmla="*/ 4874769 h 6367455"/>
                <a:gd name="connsiteX5479" fmla="*/ 1560340 w 6891715"/>
                <a:gd name="connsiteY5479" fmla="*/ 4864288 h 6367455"/>
                <a:gd name="connsiteX5480" fmla="*/ 1569552 w 6891715"/>
                <a:gd name="connsiteY5480" fmla="*/ 4855714 h 6367455"/>
                <a:gd name="connsiteX5481" fmla="*/ 1574953 w 6891715"/>
                <a:gd name="connsiteY5481" fmla="*/ 4843963 h 6367455"/>
                <a:gd name="connsiteX5482" fmla="*/ 1584483 w 6891715"/>
                <a:gd name="connsiteY5482" fmla="*/ 4838882 h 6367455"/>
                <a:gd name="connsiteX5483" fmla="*/ 1568282 w 6891715"/>
                <a:gd name="connsiteY5483" fmla="*/ 4816651 h 6367455"/>
                <a:gd name="connsiteX5484" fmla="*/ 1556528 w 6891715"/>
                <a:gd name="connsiteY5484" fmla="*/ 4810299 h 6367455"/>
                <a:gd name="connsiteX5485" fmla="*/ 1561929 w 6891715"/>
                <a:gd name="connsiteY5485" fmla="*/ 4800136 h 6367455"/>
                <a:gd name="connsiteX5486" fmla="*/ 1546999 w 6891715"/>
                <a:gd name="connsiteY5486" fmla="*/ 4799184 h 6367455"/>
                <a:gd name="connsiteX5487" fmla="*/ 1503477 w 6891715"/>
                <a:gd name="connsiteY5487" fmla="*/ 4766790 h 6367455"/>
                <a:gd name="connsiteX5488" fmla="*/ 1501253 w 6891715"/>
                <a:gd name="connsiteY5488" fmla="*/ 4758533 h 6367455"/>
                <a:gd name="connsiteX5489" fmla="*/ 1482828 w 6891715"/>
                <a:gd name="connsiteY5489" fmla="*/ 4728998 h 6367455"/>
                <a:gd name="connsiteX5490" fmla="*/ 1470123 w 6891715"/>
                <a:gd name="connsiteY5490" fmla="*/ 4717565 h 6367455"/>
                <a:gd name="connsiteX5491" fmla="*/ 1482512 w 6891715"/>
                <a:gd name="connsiteY5491" fmla="*/ 4692158 h 6367455"/>
                <a:gd name="connsiteX5492" fmla="*/ 1466629 w 6891715"/>
                <a:gd name="connsiteY5492" fmla="*/ 4685806 h 6367455"/>
                <a:gd name="connsiteX5493" fmla="*/ 1479018 w 6891715"/>
                <a:gd name="connsiteY5493" fmla="*/ 4672150 h 6367455"/>
                <a:gd name="connsiteX5494" fmla="*/ 1491724 w 6891715"/>
                <a:gd name="connsiteY5494" fmla="*/ 4676279 h 6367455"/>
                <a:gd name="connsiteX5495" fmla="*/ 1500301 w 6891715"/>
                <a:gd name="connsiteY5495" fmla="*/ 4678502 h 6367455"/>
                <a:gd name="connsiteX5496" fmla="*/ 1494902 w 6891715"/>
                <a:gd name="connsiteY5496" fmla="*/ 4667704 h 6367455"/>
                <a:gd name="connsiteX5497" fmla="*/ 1478064 w 6891715"/>
                <a:gd name="connsiteY5497" fmla="*/ 4658494 h 6367455"/>
                <a:gd name="connsiteX5498" fmla="*/ 1458688 w 6891715"/>
                <a:gd name="connsiteY5498" fmla="*/ 4663893 h 6367455"/>
                <a:gd name="connsiteX5499" fmla="*/ 1434865 w 6891715"/>
                <a:gd name="connsiteY5499" fmla="*/ 4663258 h 6367455"/>
                <a:gd name="connsiteX5500" fmla="*/ 1431053 w 6891715"/>
                <a:gd name="connsiteY5500" fmla="*/ 4648331 h 6367455"/>
                <a:gd name="connsiteX5501" fmla="*/ 1447253 w 6891715"/>
                <a:gd name="connsiteY5501" fmla="*/ 4637851 h 6367455"/>
                <a:gd name="connsiteX5502" fmla="*/ 1430100 w 6891715"/>
                <a:gd name="connsiteY5502" fmla="*/ 4631499 h 6367455"/>
                <a:gd name="connsiteX5503" fmla="*/ 1413264 w 6891715"/>
                <a:gd name="connsiteY5503" fmla="*/ 4620066 h 6367455"/>
                <a:gd name="connsiteX5504" fmla="*/ 1405640 w 6891715"/>
                <a:gd name="connsiteY5504" fmla="*/ 4628641 h 6367455"/>
                <a:gd name="connsiteX5505" fmla="*/ 1402464 w 6891715"/>
                <a:gd name="connsiteY5505" fmla="*/ 4629594 h 6367455"/>
                <a:gd name="connsiteX5506" fmla="*/ 1396110 w 6891715"/>
                <a:gd name="connsiteY5506" fmla="*/ 4616890 h 6367455"/>
                <a:gd name="connsiteX5507" fmla="*/ 1387533 w 6891715"/>
                <a:gd name="connsiteY5507" fmla="*/ 4626735 h 6367455"/>
                <a:gd name="connsiteX5508" fmla="*/ 1376095 w 6891715"/>
                <a:gd name="connsiteY5508" fmla="*/ 4627688 h 6367455"/>
                <a:gd name="connsiteX5509" fmla="*/ 1354811 w 6891715"/>
                <a:gd name="connsiteY5509" fmla="*/ 4600694 h 6367455"/>
                <a:gd name="connsiteX5510" fmla="*/ 1342103 w 6891715"/>
                <a:gd name="connsiteY5510" fmla="*/ 4601646 h 6367455"/>
                <a:gd name="connsiteX5511" fmla="*/ 1327174 w 6891715"/>
                <a:gd name="connsiteY5511" fmla="*/ 4594659 h 6367455"/>
                <a:gd name="connsiteX5512" fmla="*/ 1309068 w 6891715"/>
                <a:gd name="connsiteY5512" fmla="*/ 4591484 h 6367455"/>
                <a:gd name="connsiteX5513" fmla="*/ 1300491 w 6891715"/>
                <a:gd name="connsiteY5513" fmla="*/ 4580051 h 6367455"/>
                <a:gd name="connsiteX5514" fmla="*/ 1287785 w 6891715"/>
                <a:gd name="connsiteY5514" fmla="*/ 4575922 h 6367455"/>
                <a:gd name="connsiteX5515" fmla="*/ 1268726 w 6891715"/>
                <a:gd name="connsiteY5515" fmla="*/ 4589578 h 6367455"/>
                <a:gd name="connsiteX5516" fmla="*/ 1251889 w 6891715"/>
                <a:gd name="connsiteY5516" fmla="*/ 4592119 h 6367455"/>
                <a:gd name="connsiteX5517" fmla="*/ 1247443 w 6891715"/>
                <a:gd name="connsiteY5517" fmla="*/ 4573064 h 6367455"/>
                <a:gd name="connsiteX5518" fmla="*/ 1240136 w 6891715"/>
                <a:gd name="connsiteY5518" fmla="*/ 4568618 h 6367455"/>
                <a:gd name="connsiteX5519" fmla="*/ 1221077 w 6891715"/>
                <a:gd name="connsiteY5519" fmla="*/ 4564807 h 6367455"/>
                <a:gd name="connsiteX5520" fmla="*/ 1217899 w 6891715"/>
                <a:gd name="connsiteY5520" fmla="*/ 4559408 h 6367455"/>
                <a:gd name="connsiteX5521" fmla="*/ 1233465 w 6891715"/>
                <a:gd name="connsiteY5521" fmla="*/ 4552103 h 6367455"/>
                <a:gd name="connsiteX5522" fmla="*/ 1251254 w 6891715"/>
                <a:gd name="connsiteY5522" fmla="*/ 4552103 h 6367455"/>
                <a:gd name="connsiteX5523" fmla="*/ 1257608 w 6891715"/>
                <a:gd name="connsiteY5523" fmla="*/ 4544481 h 6367455"/>
                <a:gd name="connsiteX5524" fmla="*/ 1242994 w 6891715"/>
                <a:gd name="connsiteY5524" fmla="*/ 4534001 h 6367455"/>
                <a:gd name="connsiteX5525" fmla="*/ 1232194 w 6891715"/>
                <a:gd name="connsiteY5525" fmla="*/ 4537177 h 6367455"/>
                <a:gd name="connsiteX5526" fmla="*/ 1225841 w 6891715"/>
                <a:gd name="connsiteY5526" fmla="*/ 4545751 h 6367455"/>
                <a:gd name="connsiteX5527" fmla="*/ 1223618 w 6891715"/>
                <a:gd name="connsiteY5527" fmla="*/ 4521615 h 6367455"/>
                <a:gd name="connsiteX5528" fmla="*/ 1230288 w 6891715"/>
                <a:gd name="connsiteY5528" fmla="*/ 4516534 h 6367455"/>
                <a:gd name="connsiteX5529" fmla="*/ 1236642 w 6891715"/>
                <a:gd name="connsiteY5529" fmla="*/ 4520345 h 6367455"/>
                <a:gd name="connsiteX5530" fmla="*/ 1251254 w 6891715"/>
                <a:gd name="connsiteY5530" fmla="*/ 4524473 h 6367455"/>
                <a:gd name="connsiteX5531" fmla="*/ 1260784 w 6891715"/>
                <a:gd name="connsiteY5531" fmla="*/ 4524473 h 6367455"/>
                <a:gd name="connsiteX5532" fmla="*/ 1246807 w 6891715"/>
                <a:gd name="connsiteY5532" fmla="*/ 4509547 h 6367455"/>
                <a:gd name="connsiteX5533" fmla="*/ 1235053 w 6891715"/>
                <a:gd name="connsiteY5533" fmla="*/ 4512088 h 6367455"/>
                <a:gd name="connsiteX5534" fmla="*/ 1228700 w 6891715"/>
                <a:gd name="connsiteY5534" fmla="*/ 4506689 h 6367455"/>
                <a:gd name="connsiteX5535" fmla="*/ 1219488 w 6891715"/>
                <a:gd name="connsiteY5535" fmla="*/ 4515263 h 6367455"/>
                <a:gd name="connsiteX5536" fmla="*/ 1210911 w 6891715"/>
                <a:gd name="connsiteY5536" fmla="*/ 4511135 h 6367455"/>
                <a:gd name="connsiteX5537" fmla="*/ 1209640 w 6891715"/>
                <a:gd name="connsiteY5537" fmla="*/ 4500972 h 6367455"/>
                <a:gd name="connsiteX5538" fmla="*/ 1215040 w 6891715"/>
                <a:gd name="connsiteY5538" fmla="*/ 4495573 h 6367455"/>
                <a:gd name="connsiteX5539" fmla="*/ 1224570 w 6891715"/>
                <a:gd name="connsiteY5539" fmla="*/ 4486681 h 6367455"/>
                <a:gd name="connsiteX5540" fmla="*/ 1245219 w 6891715"/>
                <a:gd name="connsiteY5540" fmla="*/ 4468578 h 6367455"/>
                <a:gd name="connsiteX5541" fmla="*/ 1268726 w 6891715"/>
                <a:gd name="connsiteY5541" fmla="*/ 4469531 h 6367455"/>
                <a:gd name="connsiteX5542" fmla="*/ 1283656 w 6891715"/>
                <a:gd name="connsiteY5542" fmla="*/ 4465085 h 6367455"/>
                <a:gd name="connsiteX5543" fmla="*/ 1299538 w 6891715"/>
                <a:gd name="connsiteY5543" fmla="*/ 4471437 h 6367455"/>
                <a:gd name="connsiteX5544" fmla="*/ 1299538 w 6891715"/>
                <a:gd name="connsiteY5544" fmla="*/ 4464132 h 6367455"/>
                <a:gd name="connsiteX5545" fmla="*/ 1310974 w 6891715"/>
                <a:gd name="connsiteY5545" fmla="*/ 4460956 h 6367455"/>
                <a:gd name="connsiteX5546" fmla="*/ 1324633 w 6891715"/>
                <a:gd name="connsiteY5546" fmla="*/ 4463815 h 6367455"/>
                <a:gd name="connsiteX5547" fmla="*/ 1327809 w 6891715"/>
                <a:gd name="connsiteY5547" fmla="*/ 4450159 h 6367455"/>
                <a:gd name="connsiteX5548" fmla="*/ 1331938 w 6891715"/>
                <a:gd name="connsiteY5548" fmla="*/ 4442854 h 6367455"/>
                <a:gd name="connsiteX5549" fmla="*/ 1346869 w 6891715"/>
                <a:gd name="connsiteY5549" fmla="*/ 4448888 h 6367455"/>
                <a:gd name="connsiteX5550" fmla="*/ 1379908 w 6891715"/>
                <a:gd name="connsiteY5550" fmla="*/ 4448571 h 6367455"/>
                <a:gd name="connsiteX5551" fmla="*/ 1388485 w 6891715"/>
                <a:gd name="connsiteY5551" fmla="*/ 4460004 h 6367455"/>
                <a:gd name="connsiteX5552" fmla="*/ 1411675 w 6891715"/>
                <a:gd name="connsiteY5552" fmla="*/ 4485093 h 6367455"/>
                <a:gd name="connsiteX5553" fmla="*/ 1430735 w 6891715"/>
                <a:gd name="connsiteY5553" fmla="*/ 4474295 h 6367455"/>
                <a:gd name="connsiteX5554" fmla="*/ 1447570 w 6891715"/>
                <a:gd name="connsiteY5554" fmla="*/ 4466991 h 6367455"/>
                <a:gd name="connsiteX5555" fmla="*/ 1462817 w 6891715"/>
                <a:gd name="connsiteY5555" fmla="*/ 4477471 h 6367455"/>
                <a:gd name="connsiteX5556" fmla="*/ 1481559 w 6891715"/>
                <a:gd name="connsiteY5556" fmla="*/ 4465403 h 6367455"/>
                <a:gd name="connsiteX5557" fmla="*/ 1497442 w 6891715"/>
                <a:gd name="connsiteY5557" fmla="*/ 4462227 h 6367455"/>
                <a:gd name="connsiteX5558" fmla="*/ 1506018 w 6891715"/>
                <a:gd name="connsiteY5558" fmla="*/ 4476836 h 6367455"/>
                <a:gd name="connsiteX5559" fmla="*/ 1522855 w 6891715"/>
                <a:gd name="connsiteY5559" fmla="*/ 4478741 h 6367455"/>
                <a:gd name="connsiteX5560" fmla="*/ 1532386 w 6891715"/>
                <a:gd name="connsiteY5560" fmla="*/ 4480964 h 6367455"/>
                <a:gd name="connsiteX5561" fmla="*/ 1536516 w 6891715"/>
                <a:gd name="connsiteY5561" fmla="*/ 4472389 h 6367455"/>
                <a:gd name="connsiteX5562" fmla="*/ 1529209 w 6891715"/>
                <a:gd name="connsiteY5562" fmla="*/ 4466038 h 6367455"/>
                <a:gd name="connsiteX5563" fmla="*/ 1519361 w 6891715"/>
                <a:gd name="connsiteY5563" fmla="*/ 4448571 h 6367455"/>
                <a:gd name="connsiteX5564" fmla="*/ 1512690 w 6891715"/>
                <a:gd name="connsiteY5564" fmla="*/ 4384101 h 6367455"/>
                <a:gd name="connsiteX5565" fmla="*/ 1511104 w 6891715"/>
                <a:gd name="connsiteY5565" fmla="*/ 4368222 h 6367455"/>
                <a:gd name="connsiteX5566" fmla="*/ 1498395 w 6891715"/>
                <a:gd name="connsiteY5566" fmla="*/ 4357742 h 6367455"/>
                <a:gd name="connsiteX5567" fmla="*/ 1492996 w 6891715"/>
                <a:gd name="connsiteY5567" fmla="*/ 4334875 h 6367455"/>
                <a:gd name="connsiteX5568" fmla="*/ 1478064 w 6891715"/>
                <a:gd name="connsiteY5568" fmla="*/ 4314550 h 6367455"/>
                <a:gd name="connsiteX5569" fmla="*/ 1478064 w 6891715"/>
                <a:gd name="connsiteY5569" fmla="*/ 4307563 h 6367455"/>
                <a:gd name="connsiteX5570" fmla="*/ 1484418 w 6891715"/>
                <a:gd name="connsiteY5570" fmla="*/ 4310422 h 6367455"/>
                <a:gd name="connsiteX5571" fmla="*/ 1497125 w 6891715"/>
                <a:gd name="connsiteY5571" fmla="*/ 4312645 h 6367455"/>
                <a:gd name="connsiteX5572" fmla="*/ 1513961 w 6891715"/>
                <a:gd name="connsiteY5572" fmla="*/ 4325030 h 6367455"/>
                <a:gd name="connsiteX5573" fmla="*/ 1526668 w 6891715"/>
                <a:gd name="connsiteY5573" fmla="*/ 4319631 h 6367455"/>
                <a:gd name="connsiteX5574" fmla="*/ 1545728 w 6891715"/>
                <a:gd name="connsiteY5574" fmla="*/ 4317408 h 6367455"/>
                <a:gd name="connsiteX5575" fmla="*/ 1550175 w 6891715"/>
                <a:gd name="connsiteY5575" fmla="*/ 4328841 h 6367455"/>
                <a:gd name="connsiteX5576" fmla="*/ 1542551 w 6891715"/>
                <a:gd name="connsiteY5576" fmla="*/ 4339322 h 6367455"/>
                <a:gd name="connsiteX5577" fmla="*/ 1555893 w 6891715"/>
                <a:gd name="connsiteY5577" fmla="*/ 4358694 h 6367455"/>
                <a:gd name="connsiteX5578" fmla="*/ 1569552 w 6891715"/>
                <a:gd name="connsiteY5578" fmla="*/ 4364728 h 6367455"/>
                <a:gd name="connsiteX5579" fmla="*/ 1589565 w 6891715"/>
                <a:gd name="connsiteY5579" fmla="*/ 4358377 h 6367455"/>
                <a:gd name="connsiteX5580" fmla="*/ 1610531 w 6891715"/>
                <a:gd name="connsiteY5580" fmla="*/ 4367269 h 6367455"/>
                <a:gd name="connsiteX5581" fmla="*/ 1625460 w 6891715"/>
                <a:gd name="connsiteY5581" fmla="*/ 4369492 h 6367455"/>
                <a:gd name="connsiteX5582" fmla="*/ 1659450 w 6891715"/>
                <a:gd name="connsiteY5582" fmla="*/ 4368222 h 6367455"/>
                <a:gd name="connsiteX5583" fmla="*/ 1677556 w 6891715"/>
                <a:gd name="connsiteY5583" fmla="*/ 4356154 h 6367455"/>
                <a:gd name="connsiteX5584" fmla="*/ 1690898 w 6891715"/>
                <a:gd name="connsiteY5584" fmla="*/ 4346626 h 6367455"/>
                <a:gd name="connsiteX5585" fmla="*/ 1720758 w 6891715"/>
                <a:gd name="connsiteY5585" fmla="*/ 4349484 h 6367455"/>
                <a:gd name="connsiteX5586" fmla="*/ 1694075 w 6891715"/>
                <a:gd name="connsiteY5586" fmla="*/ 4341227 h 6367455"/>
                <a:gd name="connsiteX5587" fmla="*/ 1679463 w 6891715"/>
                <a:gd name="connsiteY5587" fmla="*/ 4339322 h 6367455"/>
                <a:gd name="connsiteX5588" fmla="*/ 1680416 w 6891715"/>
                <a:gd name="connsiteY5588" fmla="*/ 4328841 h 6367455"/>
                <a:gd name="connsiteX5589" fmla="*/ 1688675 w 6891715"/>
                <a:gd name="connsiteY5589" fmla="*/ 4312009 h 6367455"/>
                <a:gd name="connsiteX5590" fmla="*/ 1722347 w 6891715"/>
                <a:gd name="connsiteY5590" fmla="*/ 4291684 h 6367455"/>
                <a:gd name="connsiteX5591" fmla="*/ 1748712 w 6891715"/>
                <a:gd name="connsiteY5591" fmla="*/ 4285015 h 6367455"/>
                <a:gd name="connsiteX5592" fmla="*/ 1771901 w 6891715"/>
                <a:gd name="connsiteY5592" fmla="*/ 4278663 h 6367455"/>
                <a:gd name="connsiteX5593" fmla="*/ 1801444 w 6891715"/>
                <a:gd name="connsiteY5593" fmla="*/ 4257067 h 6367455"/>
                <a:gd name="connsiteX5594" fmla="*/ 1820186 w 6891715"/>
                <a:gd name="connsiteY5594" fmla="*/ 4234836 h 6367455"/>
                <a:gd name="connsiteX5595" fmla="*/ 1828762 w 6891715"/>
                <a:gd name="connsiteY5595" fmla="*/ 4230390 h 6367455"/>
                <a:gd name="connsiteX5596" fmla="*/ 1817962 w 6891715"/>
                <a:gd name="connsiteY5596" fmla="*/ 4222451 h 6367455"/>
                <a:gd name="connsiteX5597" fmla="*/ 1816056 w 6891715"/>
                <a:gd name="connsiteY5597" fmla="*/ 4208477 h 6367455"/>
                <a:gd name="connsiteX5598" fmla="*/ 1820821 w 6891715"/>
                <a:gd name="connsiteY5598" fmla="*/ 4198949 h 6367455"/>
                <a:gd name="connsiteX5599" fmla="*/ 1818280 w 6891715"/>
                <a:gd name="connsiteY5599" fmla="*/ 4157981 h 6367455"/>
                <a:gd name="connsiteX5600" fmla="*/ 1815103 w 6891715"/>
                <a:gd name="connsiteY5600" fmla="*/ 4152582 h 6367455"/>
                <a:gd name="connsiteX5601" fmla="*/ 1832892 w 6891715"/>
                <a:gd name="connsiteY5601" fmla="*/ 4132574 h 6367455"/>
                <a:gd name="connsiteX5602" fmla="*/ 1847822 w 6891715"/>
                <a:gd name="connsiteY5602" fmla="*/ 4124952 h 6367455"/>
                <a:gd name="connsiteX5603" fmla="*/ 1866881 w 6891715"/>
                <a:gd name="connsiteY5603" fmla="*/ 4121459 h 6367455"/>
                <a:gd name="connsiteX5604" fmla="*/ 1901506 w 6891715"/>
                <a:gd name="connsiteY5604" fmla="*/ 4114790 h 6367455"/>
                <a:gd name="connsiteX5605" fmla="*/ 1920566 w 6891715"/>
                <a:gd name="connsiteY5605" fmla="*/ 4111614 h 6367455"/>
                <a:gd name="connsiteX5606" fmla="*/ 1920836 w 6891715"/>
                <a:gd name="connsiteY5606" fmla="*/ 4111854 h 6367455"/>
                <a:gd name="connsiteX5607" fmla="*/ 1949386 w 6891715"/>
                <a:gd name="connsiteY5607" fmla="*/ 4094630 h 6367455"/>
                <a:gd name="connsiteX5608" fmla="*/ 1978517 w 6891715"/>
                <a:gd name="connsiteY5608" fmla="*/ 4070064 h 6367455"/>
                <a:gd name="connsiteX5609" fmla="*/ 1977988 w 6891715"/>
                <a:gd name="connsiteY5609" fmla="*/ 4069704 h 6367455"/>
                <a:gd name="connsiteX5610" fmla="*/ 1995753 w 6891715"/>
                <a:gd name="connsiteY5610" fmla="*/ 4059226 h 6367455"/>
                <a:gd name="connsiteX5611" fmla="*/ 2007174 w 6891715"/>
                <a:gd name="connsiteY5611" fmla="*/ 4057321 h 6367455"/>
                <a:gd name="connsiteX5612" fmla="*/ 2015422 w 6891715"/>
                <a:gd name="connsiteY5612" fmla="*/ 4063036 h 6367455"/>
                <a:gd name="connsiteX5613" fmla="*/ 2018911 w 6891715"/>
                <a:gd name="connsiteY5613" fmla="*/ 4062084 h 6367455"/>
                <a:gd name="connsiteX5614" fmla="*/ 2024622 w 6891715"/>
                <a:gd name="connsiteY5614" fmla="*/ 4061449 h 6367455"/>
                <a:gd name="connsiteX5615" fmla="*/ 2022084 w 6891715"/>
                <a:gd name="connsiteY5615" fmla="*/ 4070339 h 6367455"/>
                <a:gd name="connsiteX5616" fmla="*/ 2031283 w 6891715"/>
                <a:gd name="connsiteY5616" fmla="*/ 4070339 h 6367455"/>
                <a:gd name="connsiteX5617" fmla="*/ 2036676 w 6891715"/>
                <a:gd name="connsiteY5617" fmla="*/ 4065894 h 6367455"/>
                <a:gd name="connsiteX5618" fmla="*/ 2025890 w 6891715"/>
                <a:gd name="connsiteY5618" fmla="*/ 4052876 h 6367455"/>
                <a:gd name="connsiteX5619" fmla="*/ 2022084 w 6891715"/>
                <a:gd name="connsiteY5619" fmla="*/ 4052876 h 6367455"/>
                <a:gd name="connsiteX5620" fmla="*/ 2012567 w 6891715"/>
                <a:gd name="connsiteY5620" fmla="*/ 4055099 h 6367455"/>
                <a:gd name="connsiteX5621" fmla="*/ 2003049 w 6891715"/>
                <a:gd name="connsiteY5621" fmla="*/ 4043351 h 6367455"/>
                <a:gd name="connsiteX5622" fmla="*/ 2004318 w 6891715"/>
                <a:gd name="connsiteY5622" fmla="*/ 4036049 h 6367455"/>
                <a:gd name="connsiteX5623" fmla="*/ 2013518 w 6891715"/>
                <a:gd name="connsiteY5623" fmla="*/ 4031604 h 6367455"/>
                <a:gd name="connsiteX5624" fmla="*/ 2023035 w 6891715"/>
                <a:gd name="connsiteY5624" fmla="*/ 4026206 h 6367455"/>
                <a:gd name="connsiteX5625" fmla="*/ 2023987 w 6891715"/>
                <a:gd name="connsiteY5625" fmla="*/ 4018904 h 6367455"/>
                <a:gd name="connsiteX5626" fmla="*/ 2023035 w 6891715"/>
                <a:gd name="connsiteY5626" fmla="*/ 4009379 h 6367455"/>
                <a:gd name="connsiteX5627" fmla="*/ 2032235 w 6891715"/>
                <a:gd name="connsiteY5627" fmla="*/ 4000806 h 6367455"/>
                <a:gd name="connsiteX5628" fmla="*/ 2048097 w 6891715"/>
                <a:gd name="connsiteY5628" fmla="*/ 3994456 h 6367455"/>
                <a:gd name="connsiteX5629" fmla="*/ 2058566 w 6891715"/>
                <a:gd name="connsiteY5629" fmla="*/ 4003029 h 6367455"/>
                <a:gd name="connsiteX5630" fmla="*/ 2064910 w 6891715"/>
                <a:gd name="connsiteY5630" fmla="*/ 3996679 h 6367455"/>
                <a:gd name="connsiteX5631" fmla="*/ 2067131 w 6891715"/>
                <a:gd name="connsiteY5631" fmla="*/ 3998266 h 6367455"/>
                <a:gd name="connsiteX5632" fmla="*/ 2061421 w 6891715"/>
                <a:gd name="connsiteY5632" fmla="*/ 4005569 h 6367455"/>
                <a:gd name="connsiteX5633" fmla="*/ 2062690 w 6891715"/>
                <a:gd name="connsiteY5633" fmla="*/ 4012554 h 6367455"/>
                <a:gd name="connsiteX5634" fmla="*/ 2060469 w 6891715"/>
                <a:gd name="connsiteY5634" fmla="*/ 4021761 h 6367455"/>
                <a:gd name="connsiteX5635" fmla="*/ 2056028 w 6891715"/>
                <a:gd name="connsiteY5635" fmla="*/ 4024619 h 6367455"/>
                <a:gd name="connsiteX5636" fmla="*/ 2053807 w 6891715"/>
                <a:gd name="connsiteY5636" fmla="*/ 4024619 h 6367455"/>
                <a:gd name="connsiteX5637" fmla="*/ 2046511 w 6891715"/>
                <a:gd name="connsiteY5637" fmla="*/ 4018269 h 6367455"/>
                <a:gd name="connsiteX5638" fmla="*/ 2041752 w 6891715"/>
                <a:gd name="connsiteY5638" fmla="*/ 4003346 h 6367455"/>
                <a:gd name="connsiteX5639" fmla="*/ 2029697 w 6891715"/>
                <a:gd name="connsiteY5639" fmla="*/ 4007474 h 6367455"/>
                <a:gd name="connsiteX5640" fmla="*/ 2026842 w 6891715"/>
                <a:gd name="connsiteY5640" fmla="*/ 4014776 h 6367455"/>
                <a:gd name="connsiteX5641" fmla="*/ 2040166 w 6891715"/>
                <a:gd name="connsiteY5641" fmla="*/ 4024619 h 6367455"/>
                <a:gd name="connsiteX5642" fmla="*/ 2046511 w 6891715"/>
                <a:gd name="connsiteY5642" fmla="*/ 4020491 h 6367455"/>
                <a:gd name="connsiteX5643" fmla="*/ 2041118 w 6891715"/>
                <a:gd name="connsiteY5643" fmla="*/ 4028111 h 6367455"/>
                <a:gd name="connsiteX5644" fmla="*/ 2040483 w 6891715"/>
                <a:gd name="connsiteY5644" fmla="*/ 4035414 h 6367455"/>
                <a:gd name="connsiteX5645" fmla="*/ 2036042 w 6891715"/>
                <a:gd name="connsiteY5645" fmla="*/ 4039859 h 6367455"/>
                <a:gd name="connsiteX5646" fmla="*/ 2037311 w 6891715"/>
                <a:gd name="connsiteY5646" fmla="*/ 4034144 h 6367455"/>
                <a:gd name="connsiteX5647" fmla="*/ 2024939 w 6891715"/>
                <a:gd name="connsiteY5647" fmla="*/ 4027159 h 6367455"/>
                <a:gd name="connsiteX5648" fmla="*/ 2017325 w 6891715"/>
                <a:gd name="connsiteY5648" fmla="*/ 4035414 h 6367455"/>
                <a:gd name="connsiteX5649" fmla="*/ 2033187 w 6891715"/>
                <a:gd name="connsiteY5649" fmla="*/ 4041764 h 6367455"/>
                <a:gd name="connsiteX5650" fmla="*/ 2034139 w 6891715"/>
                <a:gd name="connsiteY5650" fmla="*/ 4049066 h 6367455"/>
                <a:gd name="connsiteX5651" fmla="*/ 2039214 w 6891715"/>
                <a:gd name="connsiteY5651" fmla="*/ 4062084 h 6367455"/>
                <a:gd name="connsiteX5652" fmla="*/ 2042387 w 6891715"/>
                <a:gd name="connsiteY5652" fmla="*/ 4058909 h 6367455"/>
                <a:gd name="connsiteX5653" fmla="*/ 2047780 w 6891715"/>
                <a:gd name="connsiteY5653" fmla="*/ 4059861 h 6367455"/>
                <a:gd name="connsiteX5654" fmla="*/ 2064593 w 6891715"/>
                <a:gd name="connsiteY5654" fmla="*/ 4064941 h 6367455"/>
                <a:gd name="connsiteX5655" fmla="*/ 2067766 w 6891715"/>
                <a:gd name="connsiteY5655" fmla="*/ 4065894 h 6367455"/>
                <a:gd name="connsiteX5656" fmla="*/ 2066497 w 6891715"/>
                <a:gd name="connsiteY5656" fmla="*/ 4055416 h 6367455"/>
                <a:gd name="connsiteX5657" fmla="*/ 2038263 w 6891715"/>
                <a:gd name="connsiteY5657" fmla="*/ 4049384 h 6367455"/>
                <a:gd name="connsiteX5658" fmla="*/ 2042069 w 6891715"/>
                <a:gd name="connsiteY5658" fmla="*/ 4043034 h 6367455"/>
                <a:gd name="connsiteX5659" fmla="*/ 2052538 w 6891715"/>
                <a:gd name="connsiteY5659" fmla="*/ 4043034 h 6367455"/>
                <a:gd name="connsiteX5660" fmla="*/ 2062055 w 6891715"/>
                <a:gd name="connsiteY5660" fmla="*/ 4044939 h 6367455"/>
                <a:gd name="connsiteX5661" fmla="*/ 2063324 w 6891715"/>
                <a:gd name="connsiteY5661" fmla="*/ 4040811 h 6367455"/>
                <a:gd name="connsiteX5662" fmla="*/ 2047462 w 6891715"/>
                <a:gd name="connsiteY5662" fmla="*/ 4038589 h 6367455"/>
                <a:gd name="connsiteX5663" fmla="*/ 2043021 w 6891715"/>
                <a:gd name="connsiteY5663" fmla="*/ 4032239 h 6367455"/>
                <a:gd name="connsiteX5664" fmla="*/ 2050635 w 6891715"/>
                <a:gd name="connsiteY5664" fmla="*/ 4028111 h 6367455"/>
                <a:gd name="connsiteX5665" fmla="*/ 2062055 w 6891715"/>
                <a:gd name="connsiteY5665" fmla="*/ 4031286 h 6367455"/>
                <a:gd name="connsiteX5666" fmla="*/ 2066497 w 6891715"/>
                <a:gd name="connsiteY5666" fmla="*/ 4023984 h 6367455"/>
                <a:gd name="connsiteX5667" fmla="*/ 2076648 w 6891715"/>
                <a:gd name="connsiteY5667" fmla="*/ 4016364 h 6367455"/>
                <a:gd name="connsiteX5668" fmla="*/ 2083945 w 6891715"/>
                <a:gd name="connsiteY5668" fmla="*/ 4016364 h 6367455"/>
                <a:gd name="connsiteX5669" fmla="*/ 2102027 w 6891715"/>
                <a:gd name="connsiteY5669" fmla="*/ 4010649 h 6367455"/>
                <a:gd name="connsiteX5670" fmla="*/ 2114716 w 6891715"/>
                <a:gd name="connsiteY5670" fmla="*/ 4016999 h 6367455"/>
                <a:gd name="connsiteX5671" fmla="*/ 2129627 w 6891715"/>
                <a:gd name="connsiteY5671" fmla="*/ 4011919 h 6367455"/>
                <a:gd name="connsiteX5672" fmla="*/ 2117889 w 6891715"/>
                <a:gd name="connsiteY5672" fmla="*/ 4011919 h 6367455"/>
                <a:gd name="connsiteX5673" fmla="*/ 2126454 w 6891715"/>
                <a:gd name="connsiteY5673" fmla="*/ 4004299 h 6367455"/>
                <a:gd name="connsiteX5674" fmla="*/ 2108372 w 6891715"/>
                <a:gd name="connsiteY5674" fmla="*/ 4009696 h 6367455"/>
                <a:gd name="connsiteX5675" fmla="*/ 2113765 w 6891715"/>
                <a:gd name="connsiteY5675" fmla="*/ 3997949 h 6367455"/>
                <a:gd name="connsiteX5676" fmla="*/ 2103296 w 6891715"/>
                <a:gd name="connsiteY5676" fmla="*/ 4007474 h 6367455"/>
                <a:gd name="connsiteX5677" fmla="*/ 2096951 w 6891715"/>
                <a:gd name="connsiteY5677" fmla="*/ 4010014 h 6367455"/>
                <a:gd name="connsiteX5678" fmla="*/ 2087434 w 6891715"/>
                <a:gd name="connsiteY5678" fmla="*/ 4010014 h 6367455"/>
                <a:gd name="connsiteX5679" fmla="*/ 2076648 w 6891715"/>
                <a:gd name="connsiteY5679" fmla="*/ 4004616 h 6367455"/>
                <a:gd name="connsiteX5680" fmla="*/ 2064910 w 6891715"/>
                <a:gd name="connsiteY5680" fmla="*/ 3996679 h 6367455"/>
                <a:gd name="connsiteX5681" fmla="*/ 2050318 w 6891715"/>
                <a:gd name="connsiteY5681" fmla="*/ 3984931 h 6367455"/>
                <a:gd name="connsiteX5682" fmla="*/ 2061421 w 6891715"/>
                <a:gd name="connsiteY5682" fmla="*/ 3974454 h 6367455"/>
                <a:gd name="connsiteX5683" fmla="*/ 2077600 w 6891715"/>
                <a:gd name="connsiteY5683" fmla="*/ 3987154 h 6367455"/>
                <a:gd name="connsiteX5684" fmla="*/ 2099806 w 6891715"/>
                <a:gd name="connsiteY5684" fmla="*/ 3980486 h 6367455"/>
                <a:gd name="connsiteX5685" fmla="*/ 2076648 w 6891715"/>
                <a:gd name="connsiteY5685" fmla="*/ 3982709 h 6367455"/>
                <a:gd name="connsiteX5686" fmla="*/ 2062690 w 6891715"/>
                <a:gd name="connsiteY5686" fmla="*/ 3969056 h 6367455"/>
                <a:gd name="connsiteX5687" fmla="*/ 2073159 w 6891715"/>
                <a:gd name="connsiteY5687" fmla="*/ 3946831 h 6367455"/>
                <a:gd name="connsiteX5688" fmla="*/ 2103296 w 6891715"/>
                <a:gd name="connsiteY5688" fmla="*/ 3908414 h 6367455"/>
                <a:gd name="connsiteX5689" fmla="*/ 2110275 w 6891715"/>
                <a:gd name="connsiteY5689" fmla="*/ 3875076 h 6367455"/>
                <a:gd name="connsiteX5690" fmla="*/ 2107103 w 6891715"/>
                <a:gd name="connsiteY5690" fmla="*/ 3848406 h 6367455"/>
                <a:gd name="connsiteX5691" fmla="*/ 2114082 w 6891715"/>
                <a:gd name="connsiteY5691" fmla="*/ 3831896 h 6367455"/>
                <a:gd name="connsiteX5692" fmla="*/ 2119475 w 6891715"/>
                <a:gd name="connsiteY5692" fmla="*/ 3819196 h 6367455"/>
                <a:gd name="connsiteX5693" fmla="*/ 2129944 w 6891715"/>
                <a:gd name="connsiteY5693" fmla="*/ 3819196 h 6367455"/>
                <a:gd name="connsiteX5694" fmla="*/ 2131213 w 6891715"/>
                <a:gd name="connsiteY5694" fmla="*/ 3826181 h 6367455"/>
                <a:gd name="connsiteX5695" fmla="*/ 2138509 w 6891715"/>
                <a:gd name="connsiteY5695" fmla="*/ 3828403 h 6367455"/>
                <a:gd name="connsiteX5696" fmla="*/ 2151199 w 6891715"/>
                <a:gd name="connsiteY5696" fmla="*/ 3823958 h 6367455"/>
                <a:gd name="connsiteX5697" fmla="*/ 2153419 w 6891715"/>
                <a:gd name="connsiteY5697" fmla="*/ 3831578 h 6367455"/>
                <a:gd name="connsiteX5698" fmla="*/ 2155640 w 6891715"/>
                <a:gd name="connsiteY5698" fmla="*/ 3837293 h 6367455"/>
                <a:gd name="connsiteX5699" fmla="*/ 2171502 w 6891715"/>
                <a:gd name="connsiteY5699" fmla="*/ 3844913 h 6367455"/>
                <a:gd name="connsiteX5700" fmla="*/ 2166426 w 6891715"/>
                <a:gd name="connsiteY5700" fmla="*/ 3860789 h 6367455"/>
                <a:gd name="connsiteX5701" fmla="*/ 2156909 w 6891715"/>
                <a:gd name="connsiteY5701" fmla="*/ 3861741 h 6367455"/>
                <a:gd name="connsiteX5702" fmla="*/ 2146440 w 6891715"/>
                <a:gd name="connsiteY5702" fmla="*/ 3874441 h 6367455"/>
                <a:gd name="connsiteX5703" fmla="*/ 2156909 w 6891715"/>
                <a:gd name="connsiteY5703" fmla="*/ 3884284 h 6367455"/>
                <a:gd name="connsiteX5704" fmla="*/ 2154688 w 6891715"/>
                <a:gd name="connsiteY5704" fmla="*/ 3892221 h 6367455"/>
                <a:gd name="connsiteX5705" fmla="*/ 2159447 w 6891715"/>
                <a:gd name="connsiteY5705" fmla="*/ 3901746 h 6367455"/>
                <a:gd name="connsiteX5706" fmla="*/ 2178481 w 6891715"/>
                <a:gd name="connsiteY5706" fmla="*/ 3913176 h 6367455"/>
                <a:gd name="connsiteX5707" fmla="*/ 2196563 w 6891715"/>
                <a:gd name="connsiteY5707" fmla="*/ 3910954 h 6367455"/>
                <a:gd name="connsiteX5708" fmla="*/ 2208935 w 6891715"/>
                <a:gd name="connsiteY5708" fmla="*/ 3887776 h 6367455"/>
                <a:gd name="connsiteX5709" fmla="*/ 2194343 w 6891715"/>
                <a:gd name="connsiteY5709" fmla="*/ 3907779 h 6367455"/>
                <a:gd name="connsiteX5710" fmla="*/ 2185777 w 6891715"/>
                <a:gd name="connsiteY5710" fmla="*/ 3910954 h 6367455"/>
                <a:gd name="connsiteX5711" fmla="*/ 2174357 w 6891715"/>
                <a:gd name="connsiteY5711" fmla="*/ 3909366 h 6367455"/>
                <a:gd name="connsiteX5712" fmla="*/ 2168329 w 6891715"/>
                <a:gd name="connsiteY5712" fmla="*/ 3904921 h 6367455"/>
                <a:gd name="connsiteX5713" fmla="*/ 2162302 w 6891715"/>
                <a:gd name="connsiteY5713" fmla="*/ 3892221 h 6367455"/>
                <a:gd name="connsiteX5714" fmla="*/ 2178164 w 6891715"/>
                <a:gd name="connsiteY5714" fmla="*/ 3889046 h 6367455"/>
                <a:gd name="connsiteX5715" fmla="*/ 2184508 w 6891715"/>
                <a:gd name="connsiteY5715" fmla="*/ 3884919 h 6367455"/>
                <a:gd name="connsiteX5716" fmla="*/ 2193074 w 6891715"/>
                <a:gd name="connsiteY5716" fmla="*/ 3879521 h 6367455"/>
                <a:gd name="connsiteX5717" fmla="*/ 2208935 w 6891715"/>
                <a:gd name="connsiteY5717" fmla="*/ 3885871 h 6367455"/>
                <a:gd name="connsiteX5718" fmla="*/ 2205763 w 6891715"/>
                <a:gd name="connsiteY5718" fmla="*/ 3876981 h 6367455"/>
                <a:gd name="connsiteX5719" fmla="*/ 2213694 w 6891715"/>
                <a:gd name="connsiteY5719" fmla="*/ 3872854 h 6367455"/>
                <a:gd name="connsiteX5720" fmla="*/ 2202591 w 6891715"/>
                <a:gd name="connsiteY5720" fmla="*/ 3875394 h 6367455"/>
                <a:gd name="connsiteX5721" fmla="*/ 2194025 w 6891715"/>
                <a:gd name="connsiteY5721" fmla="*/ 3875394 h 6367455"/>
                <a:gd name="connsiteX5722" fmla="*/ 2187681 w 6891715"/>
                <a:gd name="connsiteY5722" fmla="*/ 3869044 h 6367455"/>
                <a:gd name="connsiteX5723" fmla="*/ 2189584 w 6891715"/>
                <a:gd name="connsiteY5723" fmla="*/ 3859519 h 6367455"/>
                <a:gd name="connsiteX5724" fmla="*/ 2196880 w 6891715"/>
                <a:gd name="connsiteY5724" fmla="*/ 3840151 h 6367455"/>
                <a:gd name="connsiteX5725" fmla="*/ 2209570 w 6891715"/>
                <a:gd name="connsiteY5725" fmla="*/ 3839198 h 6367455"/>
                <a:gd name="connsiteX5726" fmla="*/ 2202273 w 6891715"/>
                <a:gd name="connsiteY5726" fmla="*/ 3836023 h 6367455"/>
                <a:gd name="connsiteX5727" fmla="*/ 2181970 w 6891715"/>
                <a:gd name="connsiteY5727" fmla="*/ 3834118 h 6367455"/>
                <a:gd name="connsiteX5728" fmla="*/ 2175626 w 6891715"/>
                <a:gd name="connsiteY5728" fmla="*/ 3829038 h 6367455"/>
                <a:gd name="connsiteX5729" fmla="*/ 2178798 w 6891715"/>
                <a:gd name="connsiteY5729" fmla="*/ 3825863 h 6367455"/>
                <a:gd name="connsiteX5730" fmla="*/ 2182605 w 6891715"/>
                <a:gd name="connsiteY5730" fmla="*/ 3803638 h 6367455"/>
                <a:gd name="connsiteX5731" fmla="*/ 2194977 w 6891715"/>
                <a:gd name="connsiteY5731" fmla="*/ 3774111 h 6367455"/>
                <a:gd name="connsiteX5732" fmla="*/ 2216866 w 6891715"/>
                <a:gd name="connsiteY5732" fmla="*/ 3757918 h 6367455"/>
                <a:gd name="connsiteX5733" fmla="*/ 2247638 w 6891715"/>
                <a:gd name="connsiteY5733" fmla="*/ 3753473 h 6367455"/>
                <a:gd name="connsiteX5734" fmla="*/ 2265721 w 6891715"/>
                <a:gd name="connsiteY5734" fmla="*/ 3754426 h 6367455"/>
                <a:gd name="connsiteX5735" fmla="*/ 2278410 w 6891715"/>
                <a:gd name="connsiteY5735" fmla="*/ 3745853 h 6367455"/>
                <a:gd name="connsiteX5736" fmla="*/ 2300299 w 6891715"/>
                <a:gd name="connsiteY5736" fmla="*/ 3741726 h 6367455"/>
                <a:gd name="connsiteX5737" fmla="*/ 2314258 w 6891715"/>
                <a:gd name="connsiteY5737" fmla="*/ 3744266 h 6367455"/>
                <a:gd name="connsiteX5738" fmla="*/ 2323775 w 6891715"/>
                <a:gd name="connsiteY5738" fmla="*/ 3755061 h 6367455"/>
                <a:gd name="connsiteX5739" fmla="*/ 2335830 w 6891715"/>
                <a:gd name="connsiteY5739" fmla="*/ 3763316 h 6367455"/>
                <a:gd name="connsiteX5740" fmla="*/ 2350422 w 6891715"/>
                <a:gd name="connsiteY5740" fmla="*/ 3764268 h 6367455"/>
                <a:gd name="connsiteX5741" fmla="*/ 2346298 w 6891715"/>
                <a:gd name="connsiteY5741" fmla="*/ 3768396 h 6367455"/>
                <a:gd name="connsiteX5742" fmla="*/ 2350740 w 6891715"/>
                <a:gd name="connsiteY5742" fmla="*/ 3776016 h 6367455"/>
                <a:gd name="connsiteX5743" fmla="*/ 2358988 w 6891715"/>
                <a:gd name="connsiteY5743" fmla="*/ 3777603 h 6367455"/>
                <a:gd name="connsiteX5744" fmla="*/ 2356026 w 6891715"/>
                <a:gd name="connsiteY5744" fmla="*/ 3787144 h 6367455"/>
                <a:gd name="connsiteX5745" fmla="*/ 2357058 w 6891715"/>
                <a:gd name="connsiteY5745" fmla="*/ 3787213 h 6367455"/>
                <a:gd name="connsiteX5746" fmla="*/ 2359897 w 6891715"/>
                <a:gd name="connsiteY5746" fmla="*/ 3778078 h 6367455"/>
                <a:gd name="connsiteX5747" fmla="*/ 2359579 w 6891715"/>
                <a:gd name="connsiteY5747" fmla="*/ 3767923 h 6367455"/>
                <a:gd name="connsiteX5748" fmla="*/ 2364975 w 6891715"/>
                <a:gd name="connsiteY5748" fmla="*/ 3761577 h 6367455"/>
                <a:gd name="connsiteX5749" fmla="*/ 2373544 w 6891715"/>
                <a:gd name="connsiteY5749" fmla="*/ 3762211 h 6367455"/>
                <a:gd name="connsiteX5750" fmla="*/ 2381796 w 6891715"/>
                <a:gd name="connsiteY5750" fmla="*/ 3769510 h 6367455"/>
                <a:gd name="connsiteX5751" fmla="*/ 2390683 w 6891715"/>
                <a:gd name="connsiteY5751" fmla="*/ 3780299 h 6367455"/>
                <a:gd name="connsiteX5752" fmla="*/ 2383066 w 6891715"/>
                <a:gd name="connsiteY5752" fmla="*/ 3765384 h 6367455"/>
                <a:gd name="connsiteX5753" fmla="*/ 2374496 w 6891715"/>
                <a:gd name="connsiteY5753" fmla="*/ 3750787 h 6367455"/>
                <a:gd name="connsiteX5754" fmla="*/ 2361801 w 6891715"/>
                <a:gd name="connsiteY5754" fmla="*/ 3752057 h 6367455"/>
                <a:gd name="connsiteX5755" fmla="*/ 2347836 w 6891715"/>
                <a:gd name="connsiteY5755" fmla="*/ 3753961 h 6367455"/>
                <a:gd name="connsiteX5756" fmla="*/ 2338315 w 6891715"/>
                <a:gd name="connsiteY5756" fmla="*/ 3752374 h 6367455"/>
                <a:gd name="connsiteX5757" fmla="*/ 2337363 w 6891715"/>
                <a:gd name="connsiteY5757" fmla="*/ 3735239 h 6367455"/>
                <a:gd name="connsiteX5758" fmla="*/ 2344662 w 6891715"/>
                <a:gd name="connsiteY5758" fmla="*/ 3727940 h 6367455"/>
                <a:gd name="connsiteX5759" fmla="*/ 2352279 w 6891715"/>
                <a:gd name="connsiteY5759" fmla="*/ 3730161 h 6367455"/>
                <a:gd name="connsiteX5760" fmla="*/ 2349740 w 6891715"/>
                <a:gd name="connsiteY5760" fmla="*/ 3721593 h 6367455"/>
                <a:gd name="connsiteX5761" fmla="*/ 2365610 w 6891715"/>
                <a:gd name="connsiteY5761" fmla="*/ 3702554 h 6367455"/>
                <a:gd name="connsiteX5762" fmla="*/ 2440512 w 6891715"/>
                <a:gd name="connsiteY5762" fmla="*/ 3699698 h 6367455"/>
                <a:gd name="connsiteX5763" fmla="*/ 2436386 w 6891715"/>
                <a:gd name="connsiteY5763" fmla="*/ 3709218 h 6367455"/>
                <a:gd name="connsiteX5764" fmla="*/ 2444321 w 6891715"/>
                <a:gd name="connsiteY5764" fmla="*/ 3743806 h 6367455"/>
                <a:gd name="connsiteX5765" fmla="*/ 2460190 w 6891715"/>
                <a:gd name="connsiteY5765" fmla="*/ 3745710 h 6367455"/>
                <a:gd name="connsiteX5766" fmla="*/ 2466537 w 6891715"/>
                <a:gd name="connsiteY5766" fmla="*/ 3736508 h 6367455"/>
                <a:gd name="connsiteX5767" fmla="*/ 2452572 w 6891715"/>
                <a:gd name="connsiteY5767" fmla="*/ 3724767 h 6367455"/>
                <a:gd name="connsiteX5768" fmla="*/ 2453525 w 6891715"/>
                <a:gd name="connsiteY5768" fmla="*/ 3717468 h 6367455"/>
                <a:gd name="connsiteX5769" fmla="*/ 2470346 w 6891715"/>
                <a:gd name="connsiteY5769" fmla="*/ 3721593 h 6367455"/>
                <a:gd name="connsiteX5770" fmla="*/ 2480185 w 6891715"/>
                <a:gd name="connsiteY5770" fmla="*/ 3738094 h 6367455"/>
                <a:gd name="connsiteX5771" fmla="*/ 2479233 w 6891715"/>
                <a:gd name="connsiteY5771" fmla="*/ 3745710 h 6367455"/>
                <a:gd name="connsiteX5772" fmla="*/ 2487802 w 6891715"/>
                <a:gd name="connsiteY5772" fmla="*/ 3738094 h 6367455"/>
                <a:gd name="connsiteX5773" fmla="*/ 2478915 w 6891715"/>
                <a:gd name="connsiteY5773" fmla="*/ 3729844 h 6367455"/>
                <a:gd name="connsiteX5774" fmla="*/ 2472568 w 6891715"/>
                <a:gd name="connsiteY5774" fmla="*/ 3708900 h 6367455"/>
                <a:gd name="connsiteX5775" fmla="*/ 2476376 w 6891715"/>
                <a:gd name="connsiteY5775" fmla="*/ 3689861 h 6367455"/>
                <a:gd name="connsiteX5776" fmla="*/ 2492245 w 6891715"/>
                <a:gd name="connsiteY5776" fmla="*/ 3674947 h 6367455"/>
                <a:gd name="connsiteX5777" fmla="*/ 2527157 w 6891715"/>
                <a:gd name="connsiteY5777" fmla="*/ 3678754 h 6367455"/>
                <a:gd name="connsiteX5778" fmla="*/ 2553818 w 6891715"/>
                <a:gd name="connsiteY5778" fmla="*/ 3681610 h 6367455"/>
                <a:gd name="connsiteX5779" fmla="*/ 2572861 w 6891715"/>
                <a:gd name="connsiteY5779" fmla="*/ 3699698 h 6367455"/>
                <a:gd name="connsiteX5780" fmla="*/ 2597299 w 6891715"/>
                <a:gd name="connsiteY5780" fmla="*/ 3730161 h 6367455"/>
                <a:gd name="connsiteX5781" fmla="*/ 2620785 w 6891715"/>
                <a:gd name="connsiteY5781" fmla="*/ 3733017 h 6367455"/>
                <a:gd name="connsiteX5782" fmla="*/ 2598251 w 6891715"/>
                <a:gd name="connsiteY5782" fmla="*/ 3722228 h 6367455"/>
                <a:gd name="connsiteX5783" fmla="*/ 2585873 w 6891715"/>
                <a:gd name="connsiteY5783" fmla="*/ 3712391 h 6367455"/>
                <a:gd name="connsiteX5784" fmla="*/ 2585556 w 6891715"/>
                <a:gd name="connsiteY5784" fmla="*/ 3696207 h 6367455"/>
                <a:gd name="connsiteX5785" fmla="*/ 2573495 w 6891715"/>
                <a:gd name="connsiteY5785" fmla="*/ 3681610 h 6367455"/>
                <a:gd name="connsiteX5786" fmla="*/ 2558896 w 6891715"/>
                <a:gd name="connsiteY5786" fmla="*/ 3676216 h 6367455"/>
                <a:gd name="connsiteX5787" fmla="*/ 2536362 w 6891715"/>
                <a:gd name="connsiteY5787" fmla="*/ 3671456 h 6367455"/>
                <a:gd name="connsiteX5788" fmla="*/ 2510971 w 6891715"/>
                <a:gd name="connsiteY5788" fmla="*/ 3660032 h 6367455"/>
                <a:gd name="connsiteX5789" fmla="*/ 2511923 w 6891715"/>
                <a:gd name="connsiteY5789" fmla="*/ 3646387 h 6367455"/>
                <a:gd name="connsiteX5790" fmla="*/ 2514145 w 6891715"/>
                <a:gd name="connsiteY5790" fmla="*/ 3643214 h 6367455"/>
                <a:gd name="connsiteX5791" fmla="*/ 2525888 w 6891715"/>
                <a:gd name="connsiteY5791" fmla="*/ 3649560 h 6367455"/>
                <a:gd name="connsiteX5792" fmla="*/ 2529062 w 6891715"/>
                <a:gd name="connsiteY5792" fmla="*/ 3643214 h 6367455"/>
                <a:gd name="connsiteX5793" fmla="*/ 2531283 w 6891715"/>
                <a:gd name="connsiteY5793" fmla="*/ 3637819 h 6367455"/>
                <a:gd name="connsiteX5794" fmla="*/ 2508749 w 6891715"/>
                <a:gd name="connsiteY5794" fmla="*/ 3625444 h 6367455"/>
                <a:gd name="connsiteX5795" fmla="*/ 2505258 w 6891715"/>
                <a:gd name="connsiteY5795" fmla="*/ 3612751 h 6367455"/>
                <a:gd name="connsiteX5796" fmla="*/ 2520175 w 6891715"/>
                <a:gd name="connsiteY5796" fmla="*/ 3598788 h 6367455"/>
                <a:gd name="connsiteX5797" fmla="*/ 2511606 w 6891715"/>
                <a:gd name="connsiteY5797" fmla="*/ 3590538 h 6367455"/>
                <a:gd name="connsiteX5798" fmla="*/ 2508432 w 6891715"/>
                <a:gd name="connsiteY5798" fmla="*/ 3597836 h 6367455"/>
                <a:gd name="connsiteX5799" fmla="*/ 2497006 w 6891715"/>
                <a:gd name="connsiteY5799" fmla="*/ 3601010 h 6367455"/>
                <a:gd name="connsiteX5800" fmla="*/ 2493832 w 6891715"/>
                <a:gd name="connsiteY5800" fmla="*/ 3589586 h 6367455"/>
                <a:gd name="connsiteX5801" fmla="*/ 2500815 w 6891715"/>
                <a:gd name="connsiteY5801" fmla="*/ 3580066 h 6367455"/>
                <a:gd name="connsiteX5802" fmla="*/ 2511288 w 6891715"/>
                <a:gd name="connsiteY5802" fmla="*/ 3576893 h 6367455"/>
                <a:gd name="connsiteX5803" fmla="*/ 2523031 w 6891715"/>
                <a:gd name="connsiteY5803" fmla="*/ 3577527 h 6367455"/>
                <a:gd name="connsiteX5804" fmla="*/ 2529379 w 6891715"/>
                <a:gd name="connsiteY5804" fmla="*/ 3564834 h 6367455"/>
                <a:gd name="connsiteX5805" fmla="*/ 2518906 w 6891715"/>
                <a:gd name="connsiteY5805" fmla="*/ 3556901 h 6367455"/>
                <a:gd name="connsiteX5806" fmla="*/ 2506845 w 6891715"/>
                <a:gd name="connsiteY5806" fmla="*/ 3545160 h 6367455"/>
                <a:gd name="connsiteX5807" fmla="*/ 2505575 w 6891715"/>
                <a:gd name="connsiteY5807" fmla="*/ 3535958 h 6367455"/>
                <a:gd name="connsiteX5808" fmla="*/ 2500497 w 6891715"/>
                <a:gd name="connsiteY5808" fmla="*/ 3524217 h 6367455"/>
                <a:gd name="connsiteX5809" fmla="*/ 2492880 w 6891715"/>
                <a:gd name="connsiteY5809" fmla="*/ 3516918 h 6367455"/>
                <a:gd name="connsiteX5810" fmla="*/ 2480185 w 6891715"/>
                <a:gd name="connsiteY5810" fmla="*/ 3519457 h 6367455"/>
                <a:gd name="connsiteX5811" fmla="*/ 2466537 w 6891715"/>
                <a:gd name="connsiteY5811" fmla="*/ 3513110 h 6367455"/>
                <a:gd name="connsiteX5812" fmla="*/ 2464316 w 6891715"/>
                <a:gd name="connsiteY5812" fmla="*/ 3524534 h 6367455"/>
                <a:gd name="connsiteX5813" fmla="*/ 2462094 w 6891715"/>
                <a:gd name="connsiteY5813" fmla="*/ 3527707 h 6367455"/>
                <a:gd name="connsiteX5814" fmla="*/ 2458920 w 6891715"/>
                <a:gd name="connsiteY5814" fmla="*/ 3516283 h 6367455"/>
                <a:gd name="connsiteX5815" fmla="*/ 2458920 w 6891715"/>
                <a:gd name="connsiteY5815" fmla="*/ 3499148 h 6367455"/>
                <a:gd name="connsiteX5816" fmla="*/ 2463046 w 6891715"/>
                <a:gd name="connsiteY5816" fmla="*/ 3484551 h 6367455"/>
                <a:gd name="connsiteX5817" fmla="*/ 2469394 w 6891715"/>
                <a:gd name="connsiteY5817" fmla="*/ 3486455 h 6367455"/>
                <a:gd name="connsiteX5818" fmla="*/ 2469394 w 6891715"/>
                <a:gd name="connsiteY5818" fmla="*/ 3493753 h 6367455"/>
                <a:gd name="connsiteX5819" fmla="*/ 2471615 w 6891715"/>
                <a:gd name="connsiteY5819" fmla="*/ 3505494 h 6367455"/>
                <a:gd name="connsiteX5820" fmla="*/ 2482406 w 6891715"/>
                <a:gd name="connsiteY5820" fmla="*/ 3516283 h 6367455"/>
                <a:gd name="connsiteX5821" fmla="*/ 2489706 w 6891715"/>
                <a:gd name="connsiteY5821" fmla="*/ 3512476 h 6367455"/>
                <a:gd name="connsiteX5822" fmla="*/ 2501882 w 6891715"/>
                <a:gd name="connsiteY5822" fmla="*/ 3508519 h 6367455"/>
                <a:gd name="connsiteX5823" fmla="*/ 2502823 w 6891715"/>
                <a:gd name="connsiteY5823" fmla="*/ 3499157 h 6367455"/>
                <a:gd name="connsiteX5824" fmla="*/ 2495167 w 6891715"/>
                <a:gd name="connsiteY5824" fmla="*/ 3475027 h 6367455"/>
                <a:gd name="connsiteX5825" fmla="*/ 2497081 w 6891715"/>
                <a:gd name="connsiteY5825" fmla="*/ 3463279 h 6367455"/>
                <a:gd name="connsiteX5826" fmla="*/ 2493891 w 6891715"/>
                <a:gd name="connsiteY5826" fmla="*/ 3442642 h 6367455"/>
                <a:gd name="connsiteX5827" fmla="*/ 2491339 w 6891715"/>
                <a:gd name="connsiteY5827" fmla="*/ 3419147 h 6367455"/>
                <a:gd name="connsiteX5828" fmla="*/ 2484002 w 6891715"/>
                <a:gd name="connsiteY5828" fmla="*/ 3408034 h 6367455"/>
                <a:gd name="connsiteX5829" fmla="*/ 2470923 w 6891715"/>
                <a:gd name="connsiteY5829" fmla="*/ 3409939 h 6367455"/>
                <a:gd name="connsiteX5830" fmla="*/ 2464543 w 6891715"/>
                <a:gd name="connsiteY5830" fmla="*/ 3399462 h 6367455"/>
                <a:gd name="connsiteX5831" fmla="*/ 2464543 w 6891715"/>
                <a:gd name="connsiteY5831" fmla="*/ 3381682 h 6367455"/>
                <a:gd name="connsiteX5832" fmla="*/ 2453059 w 6891715"/>
                <a:gd name="connsiteY5832" fmla="*/ 3384857 h 6367455"/>
                <a:gd name="connsiteX5833" fmla="*/ 2457206 w 6891715"/>
                <a:gd name="connsiteY5833" fmla="*/ 3396604 h 6367455"/>
                <a:gd name="connsiteX5834" fmla="*/ 2447636 w 6891715"/>
                <a:gd name="connsiteY5834" fmla="*/ 3398827 h 6367455"/>
                <a:gd name="connsiteX5835" fmla="*/ 2433600 w 6891715"/>
                <a:gd name="connsiteY5835" fmla="*/ 3383904 h 6367455"/>
                <a:gd name="connsiteX5836" fmla="*/ 2437109 w 6891715"/>
                <a:gd name="connsiteY5836" fmla="*/ 3371523 h 6367455"/>
                <a:gd name="connsiteX5837" fmla="*/ 2438385 w 6891715"/>
                <a:gd name="connsiteY5837" fmla="*/ 3324850 h 6367455"/>
                <a:gd name="connsiteX5838" fmla="*/ 2441575 w 6891715"/>
                <a:gd name="connsiteY5838" fmla="*/ 3324850 h 6367455"/>
                <a:gd name="connsiteX5839" fmla="*/ 2439661 w 6891715"/>
                <a:gd name="connsiteY5839" fmla="*/ 3347075 h 6367455"/>
                <a:gd name="connsiteX5840" fmla="*/ 2450507 w 6891715"/>
                <a:gd name="connsiteY5840" fmla="*/ 3352472 h 6367455"/>
                <a:gd name="connsiteX5841" fmla="*/ 2456887 w 6891715"/>
                <a:gd name="connsiteY5841" fmla="*/ 3340725 h 6367455"/>
                <a:gd name="connsiteX5842" fmla="*/ 2455292 w 6891715"/>
                <a:gd name="connsiteY5842" fmla="*/ 3322627 h 6367455"/>
                <a:gd name="connsiteX5843" fmla="*/ 2450188 w 6891715"/>
                <a:gd name="connsiteY5843" fmla="*/ 3306117 h 6367455"/>
                <a:gd name="connsiteX5844" fmla="*/ 2440618 w 6891715"/>
                <a:gd name="connsiteY5844" fmla="*/ 3309292 h 6367455"/>
                <a:gd name="connsiteX5845" fmla="*/ 2439023 w 6891715"/>
                <a:gd name="connsiteY5845" fmla="*/ 3261667 h 6367455"/>
                <a:gd name="connsiteX5846" fmla="*/ 2444446 w 6891715"/>
                <a:gd name="connsiteY5846" fmla="*/ 3273097 h 6367455"/>
                <a:gd name="connsiteX5847" fmla="*/ 2445403 w 6891715"/>
                <a:gd name="connsiteY5847" fmla="*/ 3257540 h 6367455"/>
                <a:gd name="connsiteX5848" fmla="*/ 2440937 w 6891715"/>
                <a:gd name="connsiteY5848" fmla="*/ 3252143 h 6367455"/>
                <a:gd name="connsiteX5849" fmla="*/ 2436471 w 6891715"/>
                <a:gd name="connsiteY5849" fmla="*/ 3223884 h 6367455"/>
                <a:gd name="connsiteX5850" fmla="*/ 2445722 w 6891715"/>
                <a:gd name="connsiteY5850" fmla="*/ 3200706 h 6367455"/>
                <a:gd name="connsiteX5851" fmla="*/ 2451145 w 6891715"/>
                <a:gd name="connsiteY5851" fmla="*/ 3205469 h 6367455"/>
                <a:gd name="connsiteX5852" fmla="*/ 2451145 w 6891715"/>
                <a:gd name="connsiteY5852" fmla="*/ 3214042 h 6367455"/>
                <a:gd name="connsiteX5853" fmla="*/ 2462310 w 6891715"/>
                <a:gd name="connsiteY5853" fmla="*/ 3226742 h 6367455"/>
                <a:gd name="connsiteX5854" fmla="*/ 2471880 w 6891715"/>
                <a:gd name="connsiteY5854" fmla="*/ 3225789 h 6367455"/>
                <a:gd name="connsiteX5855" fmla="*/ 2486235 w 6891715"/>
                <a:gd name="connsiteY5855" fmla="*/ 3229599 h 6367455"/>
                <a:gd name="connsiteX5856" fmla="*/ 2495167 w 6891715"/>
                <a:gd name="connsiteY5856" fmla="*/ 3247697 h 6367455"/>
                <a:gd name="connsiteX5857" fmla="*/ 2495805 w 6891715"/>
                <a:gd name="connsiteY5857" fmla="*/ 3230552 h 6367455"/>
                <a:gd name="connsiteX5858" fmla="*/ 2503461 w 6891715"/>
                <a:gd name="connsiteY5858" fmla="*/ 3227377 h 6367455"/>
                <a:gd name="connsiteX5859" fmla="*/ 2498038 w 6891715"/>
                <a:gd name="connsiteY5859" fmla="*/ 3224202 h 6367455"/>
                <a:gd name="connsiteX5860" fmla="*/ 2497081 w 6891715"/>
                <a:gd name="connsiteY5860" fmla="*/ 3209597 h 6367455"/>
                <a:gd name="connsiteX5861" fmla="*/ 2510479 w 6891715"/>
                <a:gd name="connsiteY5861" fmla="*/ 3195626 h 6367455"/>
                <a:gd name="connsiteX5862" fmla="*/ 2524515 w 6891715"/>
                <a:gd name="connsiteY5862" fmla="*/ 3189277 h 6367455"/>
                <a:gd name="connsiteX5863" fmla="*/ 2530895 w 6891715"/>
                <a:gd name="connsiteY5863" fmla="*/ 3199754 h 6367455"/>
                <a:gd name="connsiteX5864" fmla="*/ 2531214 w 6891715"/>
                <a:gd name="connsiteY5864" fmla="*/ 3216582 h 6367455"/>
                <a:gd name="connsiteX5865" fmla="*/ 2549397 w 6891715"/>
                <a:gd name="connsiteY5865" fmla="*/ 3227059 h 6367455"/>
                <a:gd name="connsiteX5866" fmla="*/ 2554182 w 6891715"/>
                <a:gd name="connsiteY5866" fmla="*/ 3207056 h 6367455"/>
                <a:gd name="connsiteX5867" fmla="*/ 2545569 w 6891715"/>
                <a:gd name="connsiteY5867" fmla="*/ 3199436 h 6367455"/>
                <a:gd name="connsiteX5868" fmla="*/ 2539189 w 6891715"/>
                <a:gd name="connsiteY5868" fmla="*/ 3199436 h 6367455"/>
                <a:gd name="connsiteX5869" fmla="*/ 2544612 w 6891715"/>
                <a:gd name="connsiteY5869" fmla="*/ 3188959 h 6367455"/>
                <a:gd name="connsiteX5870" fmla="*/ 2540465 w 6891715"/>
                <a:gd name="connsiteY5870" fmla="*/ 3176577 h 6367455"/>
                <a:gd name="connsiteX5871" fmla="*/ 2545250 w 6891715"/>
                <a:gd name="connsiteY5871" fmla="*/ 3157527 h 6367455"/>
                <a:gd name="connsiteX5872" fmla="*/ 2561200 w 6891715"/>
                <a:gd name="connsiteY5872" fmla="*/ 3153082 h 6367455"/>
                <a:gd name="connsiteX5873" fmla="*/ 2580659 w 6891715"/>
                <a:gd name="connsiteY5873" fmla="*/ 3158162 h 6367455"/>
                <a:gd name="connsiteX5874" fmla="*/ 2591824 w 6891715"/>
                <a:gd name="connsiteY5874" fmla="*/ 3147684 h 6367455"/>
                <a:gd name="connsiteX5875" fmla="*/ 2614474 w 6891715"/>
                <a:gd name="connsiteY5875" fmla="*/ 3143239 h 6367455"/>
                <a:gd name="connsiteX5876" fmla="*/ 2634571 w 6891715"/>
                <a:gd name="connsiteY5876" fmla="*/ 3153399 h 6367455"/>
                <a:gd name="connsiteX5877" fmla="*/ 2636804 w 6891715"/>
                <a:gd name="connsiteY5877" fmla="*/ 3161972 h 6367455"/>
                <a:gd name="connsiteX5878" fmla="*/ 2637123 w 6891715"/>
                <a:gd name="connsiteY5878" fmla="*/ 3186102 h 6367455"/>
                <a:gd name="connsiteX5879" fmla="*/ 2642546 w 6891715"/>
                <a:gd name="connsiteY5879" fmla="*/ 3190229 h 6367455"/>
                <a:gd name="connsiteX5880" fmla="*/ 2643503 w 6891715"/>
                <a:gd name="connsiteY5880" fmla="*/ 3202929 h 6367455"/>
                <a:gd name="connsiteX5881" fmla="*/ 2633295 w 6891715"/>
                <a:gd name="connsiteY5881" fmla="*/ 3206421 h 6367455"/>
                <a:gd name="connsiteX5882" fmla="*/ 2625639 w 6891715"/>
                <a:gd name="connsiteY5882" fmla="*/ 3209597 h 6367455"/>
                <a:gd name="connsiteX5883" fmla="*/ 2625639 w 6891715"/>
                <a:gd name="connsiteY5883" fmla="*/ 3221027 h 6367455"/>
                <a:gd name="connsiteX5884" fmla="*/ 2643822 w 6891715"/>
                <a:gd name="connsiteY5884" fmla="*/ 3208326 h 6367455"/>
                <a:gd name="connsiteX5885" fmla="*/ 2646055 w 6891715"/>
                <a:gd name="connsiteY5885" fmla="*/ 3214359 h 6367455"/>
                <a:gd name="connsiteX5886" fmla="*/ 2637442 w 6891715"/>
                <a:gd name="connsiteY5886" fmla="*/ 3225154 h 6367455"/>
                <a:gd name="connsiteX5887" fmla="*/ 2633614 w 6891715"/>
                <a:gd name="connsiteY5887" fmla="*/ 3228329 h 6367455"/>
                <a:gd name="connsiteX5888" fmla="*/ 2630424 w 6891715"/>
                <a:gd name="connsiteY5888" fmla="*/ 3230870 h 6367455"/>
                <a:gd name="connsiteX5889" fmla="*/ 2627872 w 6891715"/>
                <a:gd name="connsiteY5889" fmla="*/ 3233410 h 6367455"/>
                <a:gd name="connsiteX5890" fmla="*/ 2626277 w 6891715"/>
                <a:gd name="connsiteY5890" fmla="*/ 3236584 h 6367455"/>
                <a:gd name="connsiteX5891" fmla="*/ 2625001 w 6891715"/>
                <a:gd name="connsiteY5891" fmla="*/ 3240712 h 6367455"/>
                <a:gd name="connsiteX5892" fmla="*/ 2624044 w 6891715"/>
                <a:gd name="connsiteY5892" fmla="*/ 3245157 h 6367455"/>
                <a:gd name="connsiteX5893" fmla="*/ 2634571 w 6891715"/>
                <a:gd name="connsiteY5893" fmla="*/ 3241029 h 6367455"/>
                <a:gd name="connsiteX5894" fmla="*/ 2644779 w 6891715"/>
                <a:gd name="connsiteY5894" fmla="*/ 3229282 h 6367455"/>
                <a:gd name="connsiteX5895" fmla="*/ 2660729 w 6891715"/>
                <a:gd name="connsiteY5895" fmla="*/ 3233410 h 6367455"/>
                <a:gd name="connsiteX5896" fmla="*/ 2673808 w 6891715"/>
                <a:gd name="connsiteY5896" fmla="*/ 3229917 h 6367455"/>
                <a:gd name="connsiteX5897" fmla="*/ 2689758 w 6891715"/>
                <a:gd name="connsiteY5897" fmla="*/ 3226742 h 6367455"/>
                <a:gd name="connsiteX5898" fmla="*/ 2703475 w 6891715"/>
                <a:gd name="connsiteY5898" fmla="*/ 3244522 h 6367455"/>
                <a:gd name="connsiteX5899" fmla="*/ 2699647 w 6891715"/>
                <a:gd name="connsiteY5899" fmla="*/ 3276273 h 6367455"/>
                <a:gd name="connsiteX5900" fmla="*/ 2684654 w 6891715"/>
                <a:gd name="connsiteY5900" fmla="*/ 3287068 h 6367455"/>
                <a:gd name="connsiteX5901" fmla="*/ 2683059 w 6891715"/>
                <a:gd name="connsiteY5901" fmla="*/ 3296592 h 6367455"/>
                <a:gd name="connsiteX5902" fmla="*/ 2678593 w 6891715"/>
                <a:gd name="connsiteY5902" fmla="*/ 3295322 h 6367455"/>
                <a:gd name="connsiteX5903" fmla="*/ 2677317 w 6891715"/>
                <a:gd name="connsiteY5903" fmla="*/ 3280400 h 6367455"/>
                <a:gd name="connsiteX5904" fmla="*/ 2665514 w 6891715"/>
                <a:gd name="connsiteY5904" fmla="*/ 3281669 h 6367455"/>
                <a:gd name="connsiteX5905" fmla="*/ 2650840 w 6891715"/>
                <a:gd name="connsiteY5905" fmla="*/ 3297862 h 6367455"/>
                <a:gd name="connsiteX5906" fmla="*/ 2653711 w 6891715"/>
                <a:gd name="connsiteY5906" fmla="*/ 3273415 h 6367455"/>
                <a:gd name="connsiteX5907" fmla="*/ 2643184 w 6891715"/>
                <a:gd name="connsiteY5907" fmla="*/ 3281035 h 6367455"/>
                <a:gd name="connsiteX5908" fmla="*/ 2637123 w 6891715"/>
                <a:gd name="connsiteY5908" fmla="*/ 3292465 h 6367455"/>
                <a:gd name="connsiteX5909" fmla="*/ 2631700 w 6891715"/>
                <a:gd name="connsiteY5909" fmla="*/ 3308340 h 6367455"/>
                <a:gd name="connsiteX5910" fmla="*/ 2642546 w 6891715"/>
                <a:gd name="connsiteY5910" fmla="*/ 3317547 h 6367455"/>
                <a:gd name="connsiteX5911" fmla="*/ 2641589 w 6891715"/>
                <a:gd name="connsiteY5911" fmla="*/ 3329295 h 6367455"/>
                <a:gd name="connsiteX5912" fmla="*/ 2633295 w 6891715"/>
                <a:gd name="connsiteY5912" fmla="*/ 3341995 h 6367455"/>
                <a:gd name="connsiteX5913" fmla="*/ 2611922 w 6891715"/>
                <a:gd name="connsiteY5913" fmla="*/ 3326437 h 6367455"/>
                <a:gd name="connsiteX5914" fmla="*/ 2610646 w 6891715"/>
                <a:gd name="connsiteY5914" fmla="*/ 3332788 h 6367455"/>
                <a:gd name="connsiteX5915" fmla="*/ 2600118 w 6891715"/>
                <a:gd name="connsiteY5915" fmla="*/ 3338185 h 6367455"/>
                <a:gd name="connsiteX5916" fmla="*/ 2613836 w 6891715"/>
                <a:gd name="connsiteY5916" fmla="*/ 3345487 h 6367455"/>
                <a:gd name="connsiteX5917" fmla="*/ 2623406 w 6891715"/>
                <a:gd name="connsiteY5917" fmla="*/ 3351521 h 6367455"/>
                <a:gd name="connsiteX5918" fmla="*/ 2619578 w 6891715"/>
                <a:gd name="connsiteY5918" fmla="*/ 3361362 h 6367455"/>
                <a:gd name="connsiteX5919" fmla="*/ 2601394 w 6891715"/>
                <a:gd name="connsiteY5919" fmla="*/ 3364538 h 6367455"/>
                <a:gd name="connsiteX5920" fmla="*/ 2589910 w 6891715"/>
                <a:gd name="connsiteY5920" fmla="*/ 3350885 h 6367455"/>
                <a:gd name="connsiteX5921" fmla="*/ 2585444 w 6891715"/>
                <a:gd name="connsiteY5921" fmla="*/ 3365808 h 6367455"/>
                <a:gd name="connsiteX5922" fmla="*/ 2574917 w 6891715"/>
                <a:gd name="connsiteY5922" fmla="*/ 3368983 h 6367455"/>
                <a:gd name="connsiteX5923" fmla="*/ 2595014 w 6891715"/>
                <a:gd name="connsiteY5923" fmla="*/ 3377237 h 6367455"/>
                <a:gd name="connsiteX5924" fmla="*/ 2582573 w 6891715"/>
                <a:gd name="connsiteY5924" fmla="*/ 3389937 h 6367455"/>
                <a:gd name="connsiteX5925" fmla="*/ 2569813 w 6891715"/>
                <a:gd name="connsiteY5925" fmla="*/ 3402954 h 6367455"/>
                <a:gd name="connsiteX5926" fmla="*/ 2585763 w 6891715"/>
                <a:gd name="connsiteY5926" fmla="*/ 3402637 h 6367455"/>
                <a:gd name="connsiteX5927" fmla="*/ 2588953 w 6891715"/>
                <a:gd name="connsiteY5927" fmla="*/ 3413114 h 6367455"/>
                <a:gd name="connsiteX5928" fmla="*/ 2577788 w 6891715"/>
                <a:gd name="connsiteY5928" fmla="*/ 3423909 h 6367455"/>
                <a:gd name="connsiteX5929" fmla="*/ 2575874 w 6891715"/>
                <a:gd name="connsiteY5929" fmla="*/ 3453119 h 6367455"/>
                <a:gd name="connsiteX5930" fmla="*/ 2562157 w 6891715"/>
                <a:gd name="connsiteY5930" fmla="*/ 3465819 h 6367455"/>
                <a:gd name="connsiteX5931" fmla="*/ 2563114 w 6891715"/>
                <a:gd name="connsiteY5931" fmla="*/ 3482964 h 6367455"/>
                <a:gd name="connsiteX5932" fmla="*/ 2585444 w 6891715"/>
                <a:gd name="connsiteY5932" fmla="*/ 3482964 h 6367455"/>
                <a:gd name="connsiteX5933" fmla="*/ 2587996 w 6891715"/>
                <a:gd name="connsiteY5933" fmla="*/ 3499474 h 6367455"/>
                <a:gd name="connsiteX5934" fmla="*/ 2580659 w 6891715"/>
                <a:gd name="connsiteY5934" fmla="*/ 3508999 h 6367455"/>
                <a:gd name="connsiteX5935" fmla="*/ 2566623 w 6891715"/>
                <a:gd name="connsiteY5935" fmla="*/ 3502967 h 6367455"/>
                <a:gd name="connsiteX5936" fmla="*/ 2560243 w 6891715"/>
                <a:gd name="connsiteY5936" fmla="*/ 3513762 h 6367455"/>
                <a:gd name="connsiteX5937" fmla="*/ 2567491 w 6891715"/>
                <a:gd name="connsiteY5937" fmla="*/ 3516467 h 6367455"/>
                <a:gd name="connsiteX5938" fmla="*/ 2568100 w 6891715"/>
                <a:gd name="connsiteY5938" fmla="*/ 3516283 h 6367455"/>
                <a:gd name="connsiteX5939" fmla="*/ 2562070 w 6891715"/>
                <a:gd name="connsiteY5939" fmla="*/ 3526755 h 6367455"/>
                <a:gd name="connsiteX5940" fmla="*/ 2582699 w 6891715"/>
                <a:gd name="connsiteY5940" fmla="*/ 3515014 h 6367455"/>
                <a:gd name="connsiteX5941" fmla="*/ 2599838 w 6891715"/>
                <a:gd name="connsiteY5941" fmla="*/ 3521043 h 6367455"/>
                <a:gd name="connsiteX5942" fmla="*/ 2608407 w 6891715"/>
                <a:gd name="connsiteY5942" fmla="*/ 3520091 h 6367455"/>
                <a:gd name="connsiteX5943" fmla="*/ 2614755 w 6891715"/>
                <a:gd name="connsiteY5943" fmla="*/ 3530563 h 6367455"/>
                <a:gd name="connsiteX5944" fmla="*/ 2615707 w 6891715"/>
                <a:gd name="connsiteY5944" fmla="*/ 3540083 h 6367455"/>
                <a:gd name="connsiteX5945" fmla="*/ 2613803 w 6891715"/>
                <a:gd name="connsiteY5945" fmla="*/ 3551507 h 6367455"/>
                <a:gd name="connsiteX5946" fmla="*/ 2601108 w 6891715"/>
                <a:gd name="connsiteY5946" fmla="*/ 3567373 h 6367455"/>
                <a:gd name="connsiteX5947" fmla="*/ 2625546 w 6891715"/>
                <a:gd name="connsiteY5947" fmla="*/ 3572768 h 6367455"/>
                <a:gd name="connsiteX5948" fmla="*/ 2632211 w 6891715"/>
                <a:gd name="connsiteY5948" fmla="*/ 3589268 h 6367455"/>
                <a:gd name="connsiteX5949" fmla="*/ 2641415 w 6891715"/>
                <a:gd name="connsiteY5949" fmla="*/ 3572450 h 6367455"/>
                <a:gd name="connsiteX5950" fmla="*/ 2656332 w 6891715"/>
                <a:gd name="connsiteY5950" fmla="*/ 3581970 h 6367455"/>
                <a:gd name="connsiteX5951" fmla="*/ 2676645 w 6891715"/>
                <a:gd name="connsiteY5951" fmla="*/ 3598471 h 6367455"/>
                <a:gd name="connsiteX5952" fmla="*/ 2687118 w 6891715"/>
                <a:gd name="connsiteY5952" fmla="*/ 3589903 h 6367455"/>
                <a:gd name="connsiteX5953" fmla="*/ 2716952 w 6891715"/>
                <a:gd name="connsiteY5953" fmla="*/ 3583239 h 6367455"/>
                <a:gd name="connsiteX5954" fmla="*/ 2718857 w 6891715"/>
                <a:gd name="connsiteY5954" fmla="*/ 3591807 h 6367455"/>
                <a:gd name="connsiteX5955" fmla="*/ 2705527 w 6891715"/>
                <a:gd name="connsiteY5955" fmla="*/ 3618462 h 6367455"/>
                <a:gd name="connsiteX5956" fmla="*/ 2698227 w 6891715"/>
                <a:gd name="connsiteY5956" fmla="*/ 3624809 h 6367455"/>
                <a:gd name="connsiteX5957" fmla="*/ 2683310 w 6891715"/>
                <a:gd name="connsiteY5957" fmla="*/ 3633059 h 6367455"/>
                <a:gd name="connsiteX5958" fmla="*/ 2687753 w 6891715"/>
                <a:gd name="connsiteY5958" fmla="*/ 3662571 h 6367455"/>
                <a:gd name="connsiteX5959" fmla="*/ 2695370 w 6891715"/>
                <a:gd name="connsiteY5959" fmla="*/ 3664792 h 6367455"/>
                <a:gd name="connsiteX5960" fmla="*/ 2708066 w 6891715"/>
                <a:gd name="connsiteY5960" fmla="*/ 3651782 h 6367455"/>
                <a:gd name="connsiteX5961" fmla="*/ 2732187 w 6891715"/>
                <a:gd name="connsiteY5961" fmla="*/ 3647339 h 6367455"/>
                <a:gd name="connsiteX5962" fmla="*/ 2758530 w 6891715"/>
                <a:gd name="connsiteY5962" fmla="*/ 3660032 h 6367455"/>
                <a:gd name="connsiteX5963" fmla="*/ 2754404 w 6891715"/>
                <a:gd name="connsiteY5963" fmla="*/ 3641945 h 6367455"/>
                <a:gd name="connsiteX5964" fmla="*/ 2768051 w 6891715"/>
                <a:gd name="connsiteY5964" fmla="*/ 3643214 h 6367455"/>
                <a:gd name="connsiteX5965" fmla="*/ 2768686 w 6891715"/>
                <a:gd name="connsiteY5965" fmla="*/ 3631473 h 6367455"/>
                <a:gd name="connsiteX5966" fmla="*/ 2805820 w 6891715"/>
                <a:gd name="connsiteY5966" fmla="*/ 3609895 h 6367455"/>
                <a:gd name="connsiteX5967" fmla="*/ 2817563 w 6891715"/>
                <a:gd name="connsiteY5967" fmla="*/ 3614020 h 6367455"/>
                <a:gd name="connsiteX5968" fmla="*/ 2814389 w 6891715"/>
                <a:gd name="connsiteY5968" fmla="*/ 3622588 h 6367455"/>
                <a:gd name="connsiteX5969" fmla="*/ 2828989 w 6891715"/>
                <a:gd name="connsiteY5969" fmla="*/ 3614020 h 6367455"/>
                <a:gd name="connsiteX5970" fmla="*/ 2832162 w 6891715"/>
                <a:gd name="connsiteY5970" fmla="*/ 3598154 h 6367455"/>
                <a:gd name="connsiteX5971" fmla="*/ 2850888 w 6891715"/>
                <a:gd name="connsiteY5971" fmla="*/ 3576893 h 6367455"/>
                <a:gd name="connsiteX5972" fmla="*/ 2881674 w 6891715"/>
                <a:gd name="connsiteY5972" fmla="*/ 3576575 h 6367455"/>
                <a:gd name="connsiteX5973" fmla="*/ 2881674 w 6891715"/>
                <a:gd name="connsiteY5973" fmla="*/ 3581970 h 6367455"/>
                <a:gd name="connsiteX5974" fmla="*/ 2859457 w 6891715"/>
                <a:gd name="connsiteY5974" fmla="*/ 3581335 h 6367455"/>
                <a:gd name="connsiteX5975" fmla="*/ 2855331 w 6891715"/>
                <a:gd name="connsiteY5975" fmla="*/ 3595615 h 6367455"/>
                <a:gd name="connsiteX5976" fmla="*/ 2845810 w 6891715"/>
                <a:gd name="connsiteY5976" fmla="*/ 3601010 h 6367455"/>
                <a:gd name="connsiteX5977" fmla="*/ 2847079 w 6891715"/>
                <a:gd name="connsiteY5977" fmla="*/ 3608308 h 6367455"/>
                <a:gd name="connsiteX5978" fmla="*/ 2854379 w 6891715"/>
                <a:gd name="connsiteY5978" fmla="*/ 3613703 h 6367455"/>
                <a:gd name="connsiteX5979" fmla="*/ 2871518 w 6891715"/>
                <a:gd name="connsiteY5979" fmla="*/ 3593711 h 6367455"/>
                <a:gd name="connsiteX5980" fmla="*/ 2890243 w 6891715"/>
                <a:gd name="connsiteY5980" fmla="*/ 3590538 h 6367455"/>
                <a:gd name="connsiteX5981" fmla="*/ 2893417 w 6891715"/>
                <a:gd name="connsiteY5981" fmla="*/ 3582922 h 6367455"/>
                <a:gd name="connsiteX5982" fmla="*/ 2899765 w 6891715"/>
                <a:gd name="connsiteY5982" fmla="*/ 3580383 h 6367455"/>
                <a:gd name="connsiteX5983" fmla="*/ 2913412 w 6891715"/>
                <a:gd name="connsiteY5983" fmla="*/ 3595298 h 6367455"/>
                <a:gd name="connsiteX5984" fmla="*/ 2926425 w 6891715"/>
                <a:gd name="connsiteY5984" fmla="*/ 3613068 h 6367455"/>
                <a:gd name="connsiteX5985" fmla="*/ 2931821 w 6891715"/>
                <a:gd name="connsiteY5985" fmla="*/ 3619414 h 6367455"/>
                <a:gd name="connsiteX5986" fmla="*/ 2941342 w 6891715"/>
                <a:gd name="connsiteY5986" fmla="*/ 3618462 h 6367455"/>
                <a:gd name="connsiteX5987" fmla="*/ 2949911 w 6891715"/>
                <a:gd name="connsiteY5987" fmla="*/ 3630838 h 6367455"/>
                <a:gd name="connsiteX5988" fmla="*/ 2953085 w 6891715"/>
                <a:gd name="connsiteY5988" fmla="*/ 3623222 h 6367455"/>
                <a:gd name="connsiteX5989" fmla="*/ 2964828 w 6891715"/>
                <a:gd name="connsiteY5989" fmla="*/ 3624492 h 6367455"/>
                <a:gd name="connsiteX5990" fmla="*/ 2968954 w 6891715"/>
                <a:gd name="connsiteY5990" fmla="*/ 3637185 h 6367455"/>
                <a:gd name="connsiteX5991" fmla="*/ 2976572 w 6891715"/>
                <a:gd name="connsiteY5991" fmla="*/ 3640041 h 6367455"/>
                <a:gd name="connsiteX5992" fmla="*/ 2969907 w 6891715"/>
                <a:gd name="connsiteY5992" fmla="*/ 3643214 h 6367455"/>
                <a:gd name="connsiteX5993" fmla="*/ 2980698 w 6891715"/>
                <a:gd name="connsiteY5993" fmla="*/ 3654638 h 6367455"/>
                <a:gd name="connsiteX5994" fmla="*/ 2976572 w 6891715"/>
                <a:gd name="connsiteY5994" fmla="*/ 3663205 h 6367455"/>
                <a:gd name="connsiteX5995" fmla="*/ 2967368 w 6891715"/>
                <a:gd name="connsiteY5995" fmla="*/ 3668600 h 6367455"/>
                <a:gd name="connsiteX5996" fmla="*/ 2996884 w 6891715"/>
                <a:gd name="connsiteY5996" fmla="*/ 3682880 h 6367455"/>
                <a:gd name="connsiteX5997" fmla="*/ 3010849 w 6891715"/>
                <a:gd name="connsiteY5997" fmla="*/ 3681928 h 6367455"/>
                <a:gd name="connsiteX5998" fmla="*/ 3020370 w 6891715"/>
                <a:gd name="connsiteY5998" fmla="*/ 3682562 h 6367455"/>
                <a:gd name="connsiteX5999" fmla="*/ 3025449 w 6891715"/>
                <a:gd name="connsiteY5999" fmla="*/ 3695255 h 6367455"/>
                <a:gd name="connsiteX6000" fmla="*/ 3034018 w 6891715"/>
                <a:gd name="connsiteY6000" fmla="*/ 3687957 h 6367455"/>
                <a:gd name="connsiteX6001" fmla="*/ 3042587 w 6891715"/>
                <a:gd name="connsiteY6001" fmla="*/ 3696525 h 6367455"/>
                <a:gd name="connsiteX6002" fmla="*/ 3047983 w 6891715"/>
                <a:gd name="connsiteY6002" fmla="*/ 3697477 h 6367455"/>
                <a:gd name="connsiteX6003" fmla="*/ 3048253 w 6891715"/>
                <a:gd name="connsiteY6003" fmla="*/ 3697418 h 6367455"/>
                <a:gd name="connsiteX6004" fmla="*/ 3053010 w 6891715"/>
                <a:gd name="connsiteY6004" fmla="*/ 3686615 h 6367455"/>
                <a:gd name="connsiteX6005" fmla="*/ 3058403 w 6891715"/>
                <a:gd name="connsiteY6005" fmla="*/ 3678990 h 6367455"/>
                <a:gd name="connsiteX6006" fmla="*/ 3051107 w 6891715"/>
                <a:gd name="connsiteY6006" fmla="*/ 3676130 h 6367455"/>
                <a:gd name="connsiteX6007" fmla="*/ 3044446 w 6891715"/>
                <a:gd name="connsiteY6007" fmla="*/ 3662468 h 6367455"/>
                <a:gd name="connsiteX6008" fmla="*/ 3053010 w 6891715"/>
                <a:gd name="connsiteY6008" fmla="*/ 3651665 h 6367455"/>
                <a:gd name="connsiteX6009" fmla="*/ 3065698 w 6891715"/>
                <a:gd name="connsiteY6009" fmla="*/ 3656113 h 6367455"/>
                <a:gd name="connsiteX6010" fmla="*/ 3076165 w 6891715"/>
                <a:gd name="connsiteY6010" fmla="*/ 3645310 h 6367455"/>
                <a:gd name="connsiteX6011" fmla="*/ 3086632 w 6891715"/>
                <a:gd name="connsiteY6011" fmla="*/ 3630695 h 6367455"/>
                <a:gd name="connsiteX6012" fmla="*/ 3141504 w 6891715"/>
                <a:gd name="connsiteY6012" fmla="*/ 3610996 h 6367455"/>
                <a:gd name="connsiteX6013" fmla="*/ 3188765 w 6891715"/>
                <a:gd name="connsiteY6013" fmla="*/ 3602099 h 6367455"/>
                <a:gd name="connsiteX6014" fmla="*/ 3213822 w 6891715"/>
                <a:gd name="connsiteY6014" fmla="*/ 3577316 h 6367455"/>
                <a:gd name="connsiteX6015" fmla="*/ 3238880 w 6891715"/>
                <a:gd name="connsiteY6015" fmla="*/ 3549991 h 6367455"/>
                <a:gd name="connsiteX6016" fmla="*/ 3272818 w 6891715"/>
                <a:gd name="connsiteY6016" fmla="*/ 3544590 h 6367455"/>
                <a:gd name="connsiteX6017" fmla="*/ 3302317 w 6891715"/>
                <a:gd name="connsiteY6017" fmla="*/ 3522031 h 6367455"/>
                <a:gd name="connsiteX6018" fmla="*/ 3339110 w 6891715"/>
                <a:gd name="connsiteY6018" fmla="*/ 3514088 h 6367455"/>
                <a:gd name="connsiteX6019" fmla="*/ 3386687 w 6891715"/>
                <a:gd name="connsiteY6019" fmla="*/ 3502014 h 6367455"/>
                <a:gd name="connsiteX6020" fmla="*/ 3430776 w 6891715"/>
                <a:gd name="connsiteY6020" fmla="*/ 3504873 h 6367455"/>
                <a:gd name="connsiteX6021" fmla="*/ 3456785 w 6891715"/>
                <a:gd name="connsiteY6021" fmla="*/ 3522666 h 6367455"/>
                <a:gd name="connsiteX6022" fmla="*/ 3463129 w 6891715"/>
                <a:gd name="connsiteY6022" fmla="*/ 3542683 h 6367455"/>
                <a:gd name="connsiteX6023" fmla="*/ 3461860 w 6891715"/>
                <a:gd name="connsiteY6023" fmla="*/ 3548085 h 6367455"/>
                <a:gd name="connsiteX6024" fmla="*/ 3456785 w 6891715"/>
                <a:gd name="connsiteY6024" fmla="*/ 3538553 h 6367455"/>
                <a:gd name="connsiteX6025" fmla="*/ 3446001 w 6891715"/>
                <a:gd name="connsiteY6025" fmla="*/ 3522031 h 6367455"/>
                <a:gd name="connsiteX6026" fmla="*/ 3437754 w 6891715"/>
                <a:gd name="connsiteY6026" fmla="*/ 3516629 h 6367455"/>
                <a:gd name="connsiteX6027" fmla="*/ 3427921 w 6891715"/>
                <a:gd name="connsiteY6027" fmla="*/ 3526161 h 6367455"/>
                <a:gd name="connsiteX6028" fmla="*/ 3431093 w 6891715"/>
                <a:gd name="connsiteY6028" fmla="*/ 3542048 h 6367455"/>
                <a:gd name="connsiteX6029" fmla="*/ 3434899 w 6891715"/>
                <a:gd name="connsiteY6029" fmla="*/ 3563971 h 6367455"/>
                <a:gd name="connsiteX6030" fmla="*/ 3458054 w 6891715"/>
                <a:gd name="connsiteY6030" fmla="*/ 3574139 h 6367455"/>
                <a:gd name="connsiteX6031" fmla="*/ 3465666 w 6891715"/>
                <a:gd name="connsiteY6031" fmla="*/ 3582718 h 6367455"/>
                <a:gd name="connsiteX6032" fmla="*/ 3486600 w 6891715"/>
                <a:gd name="connsiteY6032" fmla="*/ 3581447 h 6367455"/>
                <a:gd name="connsiteX6033" fmla="*/ 3509120 w 6891715"/>
                <a:gd name="connsiteY6033" fmla="*/ 3573821 h 6367455"/>
                <a:gd name="connsiteX6034" fmla="*/ 3545596 w 6891715"/>
                <a:gd name="connsiteY6034" fmla="*/ 3546178 h 6367455"/>
                <a:gd name="connsiteX6035" fmla="*/ 3551623 w 6891715"/>
                <a:gd name="connsiteY6035" fmla="*/ 3527115 h 6367455"/>
                <a:gd name="connsiteX6036" fmla="*/ 3556063 w 6891715"/>
                <a:gd name="connsiteY6036" fmla="*/ 3529339 h 6367455"/>
                <a:gd name="connsiteX6037" fmla="*/ 3553843 w 6891715"/>
                <a:gd name="connsiteY6037" fmla="*/ 3545861 h 6367455"/>
                <a:gd name="connsiteX6038" fmla="*/ 3537350 w 6891715"/>
                <a:gd name="connsiteY6038" fmla="*/ 3563018 h 6367455"/>
                <a:gd name="connsiteX6039" fmla="*/ 3512292 w 6891715"/>
                <a:gd name="connsiteY6039" fmla="*/ 3580176 h 6367455"/>
                <a:gd name="connsiteX6040" fmla="*/ 3500556 w 6891715"/>
                <a:gd name="connsiteY6040" fmla="*/ 3581447 h 6367455"/>
                <a:gd name="connsiteX6041" fmla="*/ 3506900 w 6891715"/>
                <a:gd name="connsiteY6041" fmla="*/ 3602099 h 6367455"/>
                <a:gd name="connsiteX6042" fmla="*/ 3515464 w 6891715"/>
                <a:gd name="connsiteY6042" fmla="*/ 3595744 h 6367455"/>
                <a:gd name="connsiteX6043" fmla="*/ 3533226 w 6891715"/>
                <a:gd name="connsiteY6043" fmla="*/ 3583035 h 6367455"/>
                <a:gd name="connsiteX6044" fmla="*/ 3547817 w 6891715"/>
                <a:gd name="connsiteY6044" fmla="*/ 3570008 h 6367455"/>
                <a:gd name="connsiteX6045" fmla="*/ 3548486 w 6891715"/>
                <a:gd name="connsiteY6045" fmla="*/ 3570035 h 6367455"/>
                <a:gd name="connsiteX6046" fmla="*/ 3560714 w 6891715"/>
                <a:gd name="connsiteY6046" fmla="*/ 3555040 h 6367455"/>
                <a:gd name="connsiteX6047" fmla="*/ 3566741 w 6891715"/>
                <a:gd name="connsiteY6047" fmla="*/ 3539165 h 6367455"/>
                <a:gd name="connsiteX6048" fmla="*/ 3585771 w 6891715"/>
                <a:gd name="connsiteY6048" fmla="*/ 3539165 h 6367455"/>
                <a:gd name="connsiteX6049" fmla="*/ 3609241 w 6891715"/>
                <a:gd name="connsiteY6049" fmla="*/ 3538847 h 6367455"/>
                <a:gd name="connsiteX6050" fmla="*/ 3606704 w 6891715"/>
                <a:gd name="connsiteY6050" fmla="*/ 3518845 h 6367455"/>
                <a:gd name="connsiteX6051" fmla="*/ 3596555 w 6891715"/>
                <a:gd name="connsiteY6051" fmla="*/ 3527417 h 6367455"/>
                <a:gd name="connsiteX6052" fmla="*/ 3585771 w 6891715"/>
                <a:gd name="connsiteY6052" fmla="*/ 3521067 h 6367455"/>
                <a:gd name="connsiteX6053" fmla="*/ 3578159 w 6891715"/>
                <a:gd name="connsiteY6053" fmla="*/ 3514717 h 6367455"/>
                <a:gd name="connsiteX6054" fmla="*/ 3562617 w 6891715"/>
                <a:gd name="connsiteY6054" fmla="*/ 3528370 h 6367455"/>
                <a:gd name="connsiteX6055" fmla="*/ 3556274 w 6891715"/>
                <a:gd name="connsiteY6055" fmla="*/ 3522655 h 6367455"/>
                <a:gd name="connsiteX6056" fmla="*/ 3566424 w 6891715"/>
                <a:gd name="connsiteY6056" fmla="*/ 3510907 h 6367455"/>
                <a:gd name="connsiteX6057" fmla="*/ 3567375 w 6891715"/>
                <a:gd name="connsiteY6057" fmla="*/ 3495032 h 6367455"/>
                <a:gd name="connsiteX6058" fmla="*/ 3567375 w 6891715"/>
                <a:gd name="connsiteY6058" fmla="*/ 3487412 h 6367455"/>
                <a:gd name="connsiteX6059" fmla="*/ 3575939 w 6891715"/>
                <a:gd name="connsiteY6059" fmla="*/ 3481062 h 6367455"/>
                <a:gd name="connsiteX6060" fmla="*/ 3586722 w 6891715"/>
                <a:gd name="connsiteY6060" fmla="*/ 3486460 h 6367455"/>
                <a:gd name="connsiteX6061" fmla="*/ 3611779 w 6891715"/>
                <a:gd name="connsiteY6061" fmla="*/ 3480745 h 6367455"/>
                <a:gd name="connsiteX6062" fmla="*/ 3634932 w 6891715"/>
                <a:gd name="connsiteY6062" fmla="*/ 3463917 h 6367455"/>
                <a:gd name="connsiteX6063" fmla="*/ 3654914 w 6891715"/>
                <a:gd name="connsiteY6063" fmla="*/ 3438200 h 6367455"/>
                <a:gd name="connsiteX6064" fmla="*/ 3667283 w 6891715"/>
                <a:gd name="connsiteY6064" fmla="*/ 3406449 h 6367455"/>
                <a:gd name="connsiteX6065" fmla="*/ 3670138 w 6891715"/>
                <a:gd name="connsiteY6065" fmla="*/ 3375969 h 6367455"/>
                <a:gd name="connsiteX6066" fmla="*/ 3668869 w 6891715"/>
                <a:gd name="connsiteY6066" fmla="*/ 3359142 h 6367455"/>
                <a:gd name="connsiteX6067" fmla="*/ 3678384 w 6891715"/>
                <a:gd name="connsiteY6067" fmla="*/ 3375969 h 6367455"/>
                <a:gd name="connsiteX6068" fmla="*/ 3674578 w 6891715"/>
                <a:gd name="connsiteY6068" fmla="*/ 3399147 h 6367455"/>
                <a:gd name="connsiteX6069" fmla="*/ 3669186 w 6891715"/>
                <a:gd name="connsiteY6069" fmla="*/ 3428675 h 6367455"/>
                <a:gd name="connsiteX6070" fmla="*/ 3653645 w 6891715"/>
                <a:gd name="connsiteY6070" fmla="*/ 3454392 h 6367455"/>
                <a:gd name="connsiteX6071" fmla="*/ 3630809 w 6891715"/>
                <a:gd name="connsiteY6071" fmla="*/ 3477570 h 6367455"/>
                <a:gd name="connsiteX6072" fmla="*/ 3645716 w 6891715"/>
                <a:gd name="connsiteY6072" fmla="*/ 3486777 h 6367455"/>
                <a:gd name="connsiteX6073" fmla="*/ 3655231 w 6891715"/>
                <a:gd name="connsiteY6073" fmla="*/ 3484555 h 6367455"/>
                <a:gd name="connsiteX6074" fmla="*/ 3666966 w 6891715"/>
                <a:gd name="connsiteY6074" fmla="*/ 3492810 h 6367455"/>
                <a:gd name="connsiteX6075" fmla="*/ 3674261 w 6891715"/>
                <a:gd name="connsiteY6075" fmla="*/ 3493762 h 6367455"/>
                <a:gd name="connsiteX6076" fmla="*/ 3685996 w 6891715"/>
                <a:gd name="connsiteY6076" fmla="*/ 3483285 h 6367455"/>
                <a:gd name="connsiteX6077" fmla="*/ 3685679 w 6891715"/>
                <a:gd name="connsiteY6077" fmla="*/ 3440105 h 6367455"/>
                <a:gd name="connsiteX6078" fmla="*/ 3704392 w 6891715"/>
                <a:gd name="connsiteY6078" fmla="*/ 3434707 h 6367455"/>
                <a:gd name="connsiteX6079" fmla="*/ 3704870 w 6891715"/>
                <a:gd name="connsiteY6079" fmla="*/ 3434453 h 6367455"/>
                <a:gd name="connsiteX6080" fmla="*/ 3687725 w 6891715"/>
                <a:gd name="connsiteY6080" fmla="*/ 3417674 h 6367455"/>
                <a:gd name="connsiteX6081" fmla="*/ 3695980 w 6891715"/>
                <a:gd name="connsiteY6081" fmla="*/ 3386333 h 6367455"/>
                <a:gd name="connsiteX6082" fmla="*/ 3693757 w 6891715"/>
                <a:gd name="connsiteY6082" fmla="*/ 3363862 h 6367455"/>
                <a:gd name="connsiteX6083" fmla="*/ 3677565 w 6891715"/>
                <a:gd name="connsiteY6083" fmla="*/ 3340116 h 6367455"/>
                <a:gd name="connsiteX6084" fmla="*/ 3675025 w 6891715"/>
                <a:gd name="connsiteY6084" fmla="*/ 3289461 h 6367455"/>
                <a:gd name="connsiteX6085" fmla="*/ 3674090 w 6891715"/>
                <a:gd name="connsiteY6085" fmla="*/ 3289477 h 6367455"/>
                <a:gd name="connsiteX6086" fmla="*/ 3655659 w 6891715"/>
                <a:gd name="connsiteY6086" fmla="*/ 3250015 h 6367455"/>
                <a:gd name="connsiteX6087" fmla="*/ 3654388 w 6891715"/>
                <a:gd name="connsiteY6087" fmla="*/ 3204505 h 6367455"/>
                <a:gd name="connsiteX6088" fmla="*/ 3668688 w 6891715"/>
                <a:gd name="connsiteY6088" fmla="*/ 3170454 h 6367455"/>
                <a:gd name="connsiteX6089" fmla="*/ 3696652 w 6891715"/>
                <a:gd name="connsiteY6089" fmla="*/ 3126857 h 6367455"/>
                <a:gd name="connsiteX6090" fmla="*/ 3697606 w 6891715"/>
                <a:gd name="connsiteY6090" fmla="*/ 3085805 h 6367455"/>
                <a:gd name="connsiteX6091" fmla="*/ 3709046 w 6891715"/>
                <a:gd name="connsiteY6091" fmla="*/ 3063529 h 6367455"/>
                <a:gd name="connsiteX6092" fmla="*/ 3745590 w 6891715"/>
                <a:gd name="connsiteY6092" fmla="*/ 3029479 h 6367455"/>
                <a:gd name="connsiteX6093" fmla="*/ 3771013 w 6891715"/>
                <a:gd name="connsiteY6093" fmla="*/ 3028842 h 6367455"/>
                <a:gd name="connsiteX6094" fmla="*/ 3796753 w 6891715"/>
                <a:gd name="connsiteY6094" fmla="*/ 3017386 h 6367455"/>
                <a:gd name="connsiteX6095" fmla="*/ 3810100 w 6891715"/>
                <a:gd name="connsiteY6095" fmla="*/ 3007203 h 6367455"/>
                <a:gd name="connsiteX6096" fmla="*/ 3815502 w 6891715"/>
                <a:gd name="connsiteY6096" fmla="*/ 3012612 h 6367455"/>
                <a:gd name="connsiteX6097" fmla="*/ 3816773 w 6891715"/>
                <a:gd name="connsiteY6097" fmla="*/ 3032979 h 6367455"/>
                <a:gd name="connsiteX6098" fmla="*/ 3826307 w 6891715"/>
                <a:gd name="connsiteY6098" fmla="*/ 3045390 h 6367455"/>
                <a:gd name="connsiteX6099" fmla="*/ 3859673 w 6891715"/>
                <a:gd name="connsiteY6099" fmla="*/ 3073712 h 6367455"/>
                <a:gd name="connsiteX6100" fmla="*/ 3854271 w 6891715"/>
                <a:gd name="connsiteY6100" fmla="*/ 3098216 h 6367455"/>
                <a:gd name="connsiteX6101" fmla="*/ 3863805 w 6891715"/>
                <a:gd name="connsiteY6101" fmla="*/ 3104262 h 6367455"/>
                <a:gd name="connsiteX6102" fmla="*/ 3860627 w 6891715"/>
                <a:gd name="connsiteY6102" fmla="*/ 3083260 h 6367455"/>
                <a:gd name="connsiteX6103" fmla="*/ 3862851 w 6891715"/>
                <a:gd name="connsiteY6103" fmla="*/ 3077850 h 6367455"/>
                <a:gd name="connsiteX6104" fmla="*/ 3872385 w 6891715"/>
                <a:gd name="connsiteY6104" fmla="*/ 3090261 h 6367455"/>
                <a:gd name="connsiteX6105" fmla="*/ 3874609 w 6891715"/>
                <a:gd name="connsiteY6105" fmla="*/ 3098853 h 6367455"/>
                <a:gd name="connsiteX6106" fmla="*/ 3877787 w 6891715"/>
                <a:gd name="connsiteY6106" fmla="*/ 3109354 h 6367455"/>
                <a:gd name="connsiteX6107" fmla="*/ 3882236 w 6891715"/>
                <a:gd name="connsiteY6107" fmla="*/ 3117628 h 6367455"/>
                <a:gd name="connsiteX6108" fmla="*/ 3891769 w 6891715"/>
                <a:gd name="connsiteY6108" fmla="*/ 3131312 h 6367455"/>
                <a:gd name="connsiteX6109" fmla="*/ 3922594 w 6891715"/>
                <a:gd name="connsiteY6109" fmla="*/ 3142768 h 6367455"/>
                <a:gd name="connsiteX6110" fmla="*/ 3948969 w 6891715"/>
                <a:gd name="connsiteY6110" fmla="*/ 3135131 h 6367455"/>
                <a:gd name="connsiteX6111" fmla="*/ 3957232 w 6891715"/>
                <a:gd name="connsiteY6111" fmla="*/ 3136085 h 6367455"/>
                <a:gd name="connsiteX6112" fmla="*/ 3960410 w 6891715"/>
                <a:gd name="connsiteY6112" fmla="*/ 3122083 h 6367455"/>
                <a:gd name="connsiteX6113" fmla="*/ 3982654 w 6891715"/>
                <a:gd name="connsiteY6113" fmla="*/ 3104262 h 6367455"/>
                <a:gd name="connsiteX6114" fmla="*/ 3985832 w 6891715"/>
                <a:gd name="connsiteY6114" fmla="*/ 3076895 h 6367455"/>
                <a:gd name="connsiteX6115" fmla="*/ 3981383 w 6891715"/>
                <a:gd name="connsiteY6115" fmla="*/ 2976653 h 6367455"/>
                <a:gd name="connsiteX6116" fmla="*/ 3982501 w 6891715"/>
                <a:gd name="connsiteY6116" fmla="*/ 2975985 h 6367455"/>
                <a:gd name="connsiteX6117" fmla="*/ 3991573 w 6891715"/>
                <a:gd name="connsiteY6117" fmla="*/ 2935037 h 6367455"/>
                <a:gd name="connsiteX6118" fmla="*/ 3999828 w 6891715"/>
                <a:gd name="connsiteY6118" fmla="*/ 2921399 h 6367455"/>
                <a:gd name="connsiteX6119" fmla="*/ 4005225 w 6891715"/>
                <a:gd name="connsiteY6119" fmla="*/ 2901414 h 6367455"/>
                <a:gd name="connsiteX6120" fmla="*/ 3997605 w 6891715"/>
                <a:gd name="connsiteY6120" fmla="*/ 2889994 h 6367455"/>
                <a:gd name="connsiteX6121" fmla="*/ 3978555 w 6891715"/>
                <a:gd name="connsiteY6121" fmla="*/ 2901414 h 6367455"/>
                <a:gd name="connsiteX6122" fmla="*/ 3973475 w 6891715"/>
                <a:gd name="connsiteY6122" fmla="*/ 2914104 h 6367455"/>
                <a:gd name="connsiteX6123" fmla="*/ 3963950 w 6891715"/>
                <a:gd name="connsiteY6123" fmla="*/ 2918545 h 6367455"/>
                <a:gd name="connsiteX6124" fmla="*/ 3940455 w 6891715"/>
                <a:gd name="connsiteY6124" fmla="*/ 2894434 h 6367455"/>
                <a:gd name="connsiteX6125" fmla="*/ 3928073 w 6891715"/>
                <a:gd name="connsiteY6125" fmla="*/ 2902364 h 6367455"/>
                <a:gd name="connsiteX6126" fmla="*/ 3921723 w 6891715"/>
                <a:gd name="connsiteY6126" fmla="*/ 2899193 h 6367455"/>
                <a:gd name="connsiteX6127" fmla="*/ 3919500 w 6891715"/>
                <a:gd name="connsiteY6127" fmla="*/ 2896020 h 6367455"/>
                <a:gd name="connsiteX6128" fmla="*/ 3916960 w 6891715"/>
                <a:gd name="connsiteY6128" fmla="*/ 2868741 h 6367455"/>
                <a:gd name="connsiteX6129" fmla="*/ 3900133 w 6891715"/>
                <a:gd name="connsiteY6129" fmla="*/ 2852882 h 6367455"/>
                <a:gd name="connsiteX6130" fmla="*/ 3898545 w 6891715"/>
                <a:gd name="connsiteY6130" fmla="*/ 2845269 h 6367455"/>
                <a:gd name="connsiteX6131" fmla="*/ 3912515 w 6891715"/>
                <a:gd name="connsiteY6131" fmla="*/ 2834801 h 6367455"/>
                <a:gd name="connsiteX6132" fmla="*/ 3932518 w 6891715"/>
                <a:gd name="connsiteY6132" fmla="*/ 2828459 h 6367455"/>
                <a:gd name="connsiteX6133" fmla="*/ 3930295 w 6891715"/>
                <a:gd name="connsiteY6133" fmla="*/ 2824018 h 6367455"/>
                <a:gd name="connsiteX6134" fmla="*/ 3908070 w 6891715"/>
                <a:gd name="connsiteY6134" fmla="*/ 2817036 h 6367455"/>
                <a:gd name="connsiteX6135" fmla="*/ 3901403 w 6891715"/>
                <a:gd name="connsiteY6135" fmla="*/ 2808469 h 6367455"/>
                <a:gd name="connsiteX6136" fmla="*/ 3902355 w 6891715"/>
                <a:gd name="connsiteY6136" fmla="*/ 2786583 h 6367455"/>
                <a:gd name="connsiteX6137" fmla="*/ 3911880 w 6891715"/>
                <a:gd name="connsiteY6137" fmla="*/ 2779921 h 6367455"/>
                <a:gd name="connsiteX6138" fmla="*/ 3895688 w 6891715"/>
                <a:gd name="connsiteY6138" fmla="*/ 2767550 h 6367455"/>
                <a:gd name="connsiteX6139" fmla="*/ 3898863 w 6891715"/>
                <a:gd name="connsiteY6139" fmla="*/ 2748515 h 6367455"/>
                <a:gd name="connsiteX6140" fmla="*/ 3935693 w 6891715"/>
                <a:gd name="connsiteY6140" fmla="*/ 2730435 h 6367455"/>
                <a:gd name="connsiteX6141" fmla="*/ 3953790 w 6891715"/>
                <a:gd name="connsiteY6141" fmla="*/ 2723772 h 6367455"/>
                <a:gd name="connsiteX6142" fmla="*/ 3954425 w 6891715"/>
                <a:gd name="connsiteY6142" fmla="*/ 2708229 h 6367455"/>
                <a:gd name="connsiteX6143" fmla="*/ 3974745 w 6891715"/>
                <a:gd name="connsiteY6143" fmla="*/ 2704740 h 6367455"/>
                <a:gd name="connsiteX6144" fmla="*/ 3988398 w 6891715"/>
                <a:gd name="connsiteY6144" fmla="*/ 2696176 h 6367455"/>
                <a:gd name="connsiteX6145" fmla="*/ 4018878 w 6891715"/>
                <a:gd name="connsiteY6145" fmla="*/ 2695858 h 6367455"/>
                <a:gd name="connsiteX6146" fmla="*/ 4031578 w 6891715"/>
                <a:gd name="connsiteY6146" fmla="*/ 2681900 h 6367455"/>
                <a:gd name="connsiteX6147" fmla="*/ 4043325 w 6891715"/>
                <a:gd name="connsiteY6147" fmla="*/ 2689514 h 6367455"/>
                <a:gd name="connsiteX6148" fmla="*/ 4051898 w 6891715"/>
                <a:gd name="connsiteY6148" fmla="*/ 2686343 h 6367455"/>
                <a:gd name="connsiteX6149" fmla="*/ 4094125 w 6891715"/>
                <a:gd name="connsiteY6149" fmla="*/ 2683804 h 6367455"/>
                <a:gd name="connsiteX6150" fmla="*/ 4084283 w 6891715"/>
                <a:gd name="connsiteY6150" fmla="*/ 2673338 h 6367455"/>
                <a:gd name="connsiteX6151" fmla="*/ 4090633 w 6891715"/>
                <a:gd name="connsiteY6151" fmla="*/ 2665722 h 6367455"/>
                <a:gd name="connsiteX6152" fmla="*/ 4100158 w 6891715"/>
                <a:gd name="connsiteY6152" fmla="*/ 2670164 h 6367455"/>
                <a:gd name="connsiteX6153" fmla="*/ 4106508 w 6891715"/>
                <a:gd name="connsiteY6153" fmla="*/ 2664770 h 6367455"/>
                <a:gd name="connsiteX6154" fmla="*/ 4121431 w 6891715"/>
                <a:gd name="connsiteY6154" fmla="*/ 2670800 h 6367455"/>
                <a:gd name="connsiteX6155" fmla="*/ 4137306 w 6891715"/>
                <a:gd name="connsiteY6155" fmla="*/ 2662232 h 6367455"/>
                <a:gd name="connsiteX6156" fmla="*/ 4172548 w 6891715"/>
                <a:gd name="connsiteY6156" fmla="*/ 2675557 h 6367455"/>
                <a:gd name="connsiteX6157" fmla="*/ 4198583 w 6891715"/>
                <a:gd name="connsiteY6157" fmla="*/ 2678411 h 6367455"/>
                <a:gd name="connsiteX6158" fmla="*/ 4233826 w 6891715"/>
                <a:gd name="connsiteY6158" fmla="*/ 2701568 h 6367455"/>
                <a:gd name="connsiteX6159" fmla="*/ 4281451 w 6891715"/>
                <a:gd name="connsiteY6159" fmla="*/ 2699030 h 6367455"/>
                <a:gd name="connsiteX6160" fmla="*/ 4298278 w 6891715"/>
                <a:gd name="connsiteY6160" fmla="*/ 2706010 h 6367455"/>
                <a:gd name="connsiteX6161" fmla="*/ 4304311 w 6891715"/>
                <a:gd name="connsiteY6161" fmla="*/ 2704740 h 6367455"/>
                <a:gd name="connsiteX6162" fmla="*/ 4319503 w 6891715"/>
                <a:gd name="connsiteY6162" fmla="*/ 2701170 h 6367455"/>
                <a:gd name="connsiteX6163" fmla="*/ 4319241 w 6891715"/>
                <a:gd name="connsiteY6163" fmla="*/ 2700844 h 6367455"/>
                <a:gd name="connsiteX6164" fmla="*/ 4330673 w 6891715"/>
                <a:gd name="connsiteY6164" fmla="*/ 2684654 h 6367455"/>
                <a:gd name="connsiteX6165" fmla="*/ 4340199 w 6891715"/>
                <a:gd name="connsiteY6165" fmla="*/ 2673226 h 6367455"/>
                <a:gd name="connsiteX6166" fmla="*/ 4327179 w 6891715"/>
                <a:gd name="connsiteY6166" fmla="*/ 2643387 h 6367455"/>
                <a:gd name="connsiteX6167" fmla="*/ 4338929 w 6891715"/>
                <a:gd name="connsiteY6167" fmla="*/ 2636086 h 6367455"/>
                <a:gd name="connsiteX6168" fmla="*/ 4358935 w 6891715"/>
                <a:gd name="connsiteY6168" fmla="*/ 2655767 h 6367455"/>
                <a:gd name="connsiteX6169" fmla="*/ 4370684 w 6891715"/>
                <a:gd name="connsiteY6169" fmla="*/ 2637673 h 6367455"/>
                <a:gd name="connsiteX6170" fmla="*/ 4385609 w 6891715"/>
                <a:gd name="connsiteY6170" fmla="*/ 2629102 h 6367455"/>
                <a:gd name="connsiteX6171" fmla="*/ 4403710 w 6891715"/>
                <a:gd name="connsiteY6171" fmla="*/ 2637673 h 6367455"/>
                <a:gd name="connsiteX6172" fmla="*/ 4434830 w 6891715"/>
                <a:gd name="connsiteY6172" fmla="*/ 2595137 h 6367455"/>
                <a:gd name="connsiteX6173" fmla="*/ 4447532 w 6891715"/>
                <a:gd name="connsiteY6173" fmla="*/ 2602438 h 6367455"/>
                <a:gd name="connsiteX6174" fmla="*/ 4488814 w 6891715"/>
                <a:gd name="connsiteY6174" fmla="*/ 2603073 h 6367455"/>
                <a:gd name="connsiteX6175" fmla="*/ 4533589 w 6891715"/>
                <a:gd name="connsiteY6175" fmla="*/ 2606882 h 6367455"/>
                <a:gd name="connsiteX6176" fmla="*/ 4546292 w 6891715"/>
                <a:gd name="connsiteY6176" fmla="*/ 2604978 h 6367455"/>
                <a:gd name="connsiteX6177" fmla="*/ 4545974 w 6891715"/>
                <a:gd name="connsiteY6177" fmla="*/ 2601803 h 6367455"/>
                <a:gd name="connsiteX6178" fmla="*/ 4542799 w 6891715"/>
                <a:gd name="connsiteY6178" fmla="*/ 2596406 h 6367455"/>
                <a:gd name="connsiteX6179" fmla="*/ 4551055 w 6891715"/>
                <a:gd name="connsiteY6179" fmla="*/ 2591010 h 6367455"/>
                <a:gd name="connsiteX6180" fmla="*/ 4552325 w 6891715"/>
                <a:gd name="connsiteY6180" fmla="*/ 2587835 h 6367455"/>
                <a:gd name="connsiteX6181" fmla="*/ 4513901 w 6891715"/>
                <a:gd name="connsiteY6181" fmla="*/ 2580852 h 6367455"/>
                <a:gd name="connsiteX6182" fmla="*/ 4525651 w 6891715"/>
                <a:gd name="connsiteY6182" fmla="*/ 2574503 h 6367455"/>
                <a:gd name="connsiteX6183" fmla="*/ 4517077 w 6891715"/>
                <a:gd name="connsiteY6183" fmla="*/ 2563711 h 6367455"/>
                <a:gd name="connsiteX6184" fmla="*/ 4471666 w 6891715"/>
                <a:gd name="connsiteY6184" fmla="*/ 2553870 h 6367455"/>
                <a:gd name="connsiteX6185" fmla="*/ 4444992 w 6891715"/>
                <a:gd name="connsiteY6185" fmla="*/ 2563393 h 6367455"/>
                <a:gd name="connsiteX6186" fmla="*/ 4436418 w 6891715"/>
                <a:gd name="connsiteY6186" fmla="*/ 2563393 h 6367455"/>
                <a:gd name="connsiteX6187" fmla="*/ 4401487 w 6891715"/>
                <a:gd name="connsiteY6187" fmla="*/ 2524983 h 6367455"/>
                <a:gd name="connsiteX6188" fmla="*/ 4387832 w 6891715"/>
                <a:gd name="connsiteY6188" fmla="*/ 2528158 h 6367455"/>
                <a:gd name="connsiteX6189" fmla="*/ 4373860 w 6891715"/>
                <a:gd name="connsiteY6189" fmla="*/ 2514506 h 6367455"/>
                <a:gd name="connsiteX6190" fmla="*/ 4379893 w 6891715"/>
                <a:gd name="connsiteY6190" fmla="*/ 2501808 h 6367455"/>
                <a:gd name="connsiteX6191" fmla="*/ 4369414 w 6891715"/>
                <a:gd name="connsiteY6191" fmla="*/ 2499904 h 6367455"/>
                <a:gd name="connsiteX6192" fmla="*/ 4375765 w 6891715"/>
                <a:gd name="connsiteY6192" fmla="*/ 2491335 h 6367455"/>
                <a:gd name="connsiteX6193" fmla="*/ 4396724 w 6891715"/>
                <a:gd name="connsiteY6193" fmla="*/ 2507842 h 6367455"/>
                <a:gd name="connsiteX6194" fmla="*/ 4403392 w 6891715"/>
                <a:gd name="connsiteY6194" fmla="*/ 2503713 h 6367455"/>
                <a:gd name="connsiteX6195" fmla="*/ 4391325 w 6891715"/>
                <a:gd name="connsiteY6195" fmla="*/ 2471016 h 6367455"/>
                <a:gd name="connsiteX6196" fmla="*/ 4401805 w 6891715"/>
                <a:gd name="connsiteY6196" fmla="*/ 2451021 h 6367455"/>
                <a:gd name="connsiteX6197" fmla="*/ 4397676 w 6891715"/>
                <a:gd name="connsiteY6197" fmla="*/ 2448164 h 6367455"/>
                <a:gd name="connsiteX6198" fmla="*/ 4380528 w 6891715"/>
                <a:gd name="connsiteY6198" fmla="*/ 2468480 h 6367455"/>
                <a:gd name="connsiteX6199" fmla="*/ 4359570 w 6891715"/>
                <a:gd name="connsiteY6199" fmla="*/ 2472606 h 6367455"/>
                <a:gd name="connsiteX6200" fmla="*/ 4349091 w 6891715"/>
                <a:gd name="connsiteY6200" fmla="*/ 2486252 h 6367455"/>
                <a:gd name="connsiteX6201" fmla="*/ 4327179 w 6891715"/>
                <a:gd name="connsiteY6201" fmla="*/ 2492603 h 6367455"/>
                <a:gd name="connsiteX6202" fmla="*/ 4309714 w 6891715"/>
                <a:gd name="connsiteY6202" fmla="*/ 2479268 h 6367455"/>
                <a:gd name="connsiteX6203" fmla="*/ 4297606 w 6891715"/>
                <a:gd name="connsiteY6203" fmla="*/ 2480204 h 6367455"/>
                <a:gd name="connsiteX6204" fmla="*/ 4286617 w 6891715"/>
                <a:gd name="connsiteY6204" fmla="*/ 2491790 h 6367455"/>
                <a:gd name="connsiteX6205" fmla="*/ 4260884 w 6891715"/>
                <a:gd name="connsiteY6205" fmla="*/ 2493060 h 6367455"/>
                <a:gd name="connsiteX6206" fmla="*/ 4248176 w 6891715"/>
                <a:gd name="connsiteY6206" fmla="*/ 2488934 h 6367455"/>
                <a:gd name="connsiteX6207" fmla="*/ 4217677 w 6891715"/>
                <a:gd name="connsiteY6207" fmla="*/ 2493380 h 6367455"/>
                <a:gd name="connsiteX6208" fmla="*/ 4197662 w 6891715"/>
                <a:gd name="connsiteY6208" fmla="*/ 2505443 h 6367455"/>
                <a:gd name="connsiteX6209" fmla="*/ 4175423 w 6891715"/>
                <a:gd name="connsiteY6209" fmla="*/ 2500996 h 6367455"/>
                <a:gd name="connsiteX6210" fmla="*/ 4168116 w 6891715"/>
                <a:gd name="connsiteY6210" fmla="*/ 2513693 h 6367455"/>
                <a:gd name="connsiteX6211" fmla="*/ 4140793 w 6891715"/>
                <a:gd name="connsiteY6211" fmla="*/ 2519406 h 6367455"/>
                <a:gd name="connsiteX6212" fmla="*/ 4136028 w 6891715"/>
                <a:gd name="connsiteY6212" fmla="*/ 2493060 h 6367455"/>
                <a:gd name="connsiteX6213" fmla="*/ 4129674 w 6891715"/>
                <a:gd name="connsiteY6213" fmla="*/ 2500363 h 6367455"/>
                <a:gd name="connsiteX6214" fmla="*/ 4135393 w 6891715"/>
                <a:gd name="connsiteY6214" fmla="*/ 2520675 h 6367455"/>
                <a:gd name="connsiteX6215" fmla="*/ 4122685 w 6891715"/>
                <a:gd name="connsiteY6215" fmla="*/ 2517183 h 6367455"/>
                <a:gd name="connsiteX6216" fmla="*/ 4110930 w 6891715"/>
                <a:gd name="connsiteY6216" fmla="*/ 2528926 h 6367455"/>
                <a:gd name="connsiteX6217" fmla="*/ 4100446 w 6891715"/>
                <a:gd name="connsiteY6217" fmla="*/ 2519722 h 6367455"/>
                <a:gd name="connsiteX6218" fmla="*/ 4091232 w 6891715"/>
                <a:gd name="connsiteY6218" fmla="*/ 2531465 h 6367455"/>
                <a:gd name="connsiteX6219" fmla="*/ 4071853 w 6891715"/>
                <a:gd name="connsiteY6219" fmla="*/ 2540033 h 6367455"/>
                <a:gd name="connsiteX6220" fmla="*/ 4057556 w 6891715"/>
                <a:gd name="connsiteY6220" fmla="*/ 2554947 h 6367455"/>
                <a:gd name="connsiteX6221" fmla="*/ 4033093 w 6891715"/>
                <a:gd name="connsiteY6221" fmla="*/ 2553995 h 6367455"/>
                <a:gd name="connsiteX6222" fmla="*/ 4005454 w 6891715"/>
                <a:gd name="connsiteY6222" fmla="*/ 2564786 h 6367455"/>
                <a:gd name="connsiteX6223" fmla="*/ 3997193 w 6891715"/>
                <a:gd name="connsiteY6223" fmla="*/ 2587000 h 6367455"/>
                <a:gd name="connsiteX6224" fmla="*/ 3968601 w 6891715"/>
                <a:gd name="connsiteY6224" fmla="*/ 2580018 h 6367455"/>
                <a:gd name="connsiteX6225" fmla="*/ 3940325 w 6891715"/>
                <a:gd name="connsiteY6225" fmla="*/ 2599060 h 6367455"/>
                <a:gd name="connsiteX6226" fmla="*/ 3921263 w 6891715"/>
                <a:gd name="connsiteY6226" fmla="*/ 2586682 h 6367455"/>
                <a:gd name="connsiteX6227" fmla="*/ 3913639 w 6891715"/>
                <a:gd name="connsiteY6227" fmla="*/ 2593030 h 6367455"/>
                <a:gd name="connsiteX6228" fmla="*/ 3908555 w 6891715"/>
                <a:gd name="connsiteY6228" fmla="*/ 2611121 h 6367455"/>
                <a:gd name="connsiteX6229" fmla="*/ 3893624 w 6891715"/>
                <a:gd name="connsiteY6229" fmla="*/ 2604774 h 6367455"/>
                <a:gd name="connsiteX6230" fmla="*/ 3904108 w 6891715"/>
                <a:gd name="connsiteY6230" fmla="*/ 2599378 h 6367455"/>
                <a:gd name="connsiteX6231" fmla="*/ 3907285 w 6891715"/>
                <a:gd name="connsiteY6231" fmla="*/ 2589856 h 6367455"/>
                <a:gd name="connsiteX6232" fmla="*/ 3896801 w 6891715"/>
                <a:gd name="connsiteY6232" fmla="*/ 2579699 h 6367455"/>
                <a:gd name="connsiteX6233" fmla="*/ 3872655 w 6891715"/>
                <a:gd name="connsiteY6233" fmla="*/ 2612391 h 6367455"/>
                <a:gd name="connsiteX6234" fmla="*/ 3866301 w 6891715"/>
                <a:gd name="connsiteY6234" fmla="*/ 2624133 h 6367455"/>
                <a:gd name="connsiteX6235" fmla="*/ 3845016 w 6891715"/>
                <a:gd name="connsiteY6235" fmla="*/ 2624133 h 6367455"/>
                <a:gd name="connsiteX6236" fmla="*/ 3854547 w 6891715"/>
                <a:gd name="connsiteY6236" fmla="*/ 2611439 h 6367455"/>
                <a:gd name="connsiteX6237" fmla="*/ 3867255 w 6891715"/>
                <a:gd name="connsiteY6237" fmla="*/ 2610486 h 6367455"/>
                <a:gd name="connsiteX6238" fmla="*/ 3865984 w 6891715"/>
                <a:gd name="connsiteY6238" fmla="*/ 2600647 h 6367455"/>
                <a:gd name="connsiteX6239" fmla="*/ 3858359 w 6891715"/>
                <a:gd name="connsiteY6239" fmla="*/ 2592712 h 6367455"/>
                <a:gd name="connsiteX6240" fmla="*/ 3845651 w 6891715"/>
                <a:gd name="connsiteY6240" fmla="*/ 2599060 h 6367455"/>
                <a:gd name="connsiteX6241" fmla="*/ 3830084 w 6891715"/>
                <a:gd name="connsiteY6241" fmla="*/ 2598109 h 6367455"/>
                <a:gd name="connsiteX6242" fmla="*/ 3819600 w 6891715"/>
                <a:gd name="connsiteY6242" fmla="*/ 2590809 h 6367455"/>
                <a:gd name="connsiteX6243" fmla="*/ 3814834 w 6891715"/>
                <a:gd name="connsiteY6243" fmla="*/ 2580335 h 6367455"/>
                <a:gd name="connsiteX6244" fmla="*/ 3824365 w 6891715"/>
                <a:gd name="connsiteY6244" fmla="*/ 2563198 h 6367455"/>
                <a:gd name="connsiteX6245" fmla="*/ 3836120 w 6891715"/>
                <a:gd name="connsiteY6245" fmla="*/ 2558122 h 6367455"/>
                <a:gd name="connsiteX6246" fmla="*/ 3845333 w 6891715"/>
                <a:gd name="connsiteY6246" fmla="*/ 2543206 h 6367455"/>
                <a:gd name="connsiteX6247" fmla="*/ 3856135 w 6891715"/>
                <a:gd name="connsiteY6247" fmla="*/ 2529243 h 6367455"/>
                <a:gd name="connsiteX6248" fmla="*/ 3858994 w 6891715"/>
                <a:gd name="connsiteY6248" fmla="*/ 2516550 h 6367455"/>
                <a:gd name="connsiteX6249" fmla="*/ 3840250 w 6891715"/>
                <a:gd name="connsiteY6249" fmla="*/ 2527339 h 6367455"/>
                <a:gd name="connsiteX6250" fmla="*/ 3817694 w 6891715"/>
                <a:gd name="connsiteY6250" fmla="*/ 2538129 h 6367455"/>
                <a:gd name="connsiteX6251" fmla="*/ 3803079 w 6891715"/>
                <a:gd name="connsiteY6251" fmla="*/ 2531782 h 6367455"/>
                <a:gd name="connsiteX6252" fmla="*/ 3806256 w 6891715"/>
                <a:gd name="connsiteY6252" fmla="*/ 2518136 h 6367455"/>
                <a:gd name="connsiteX6253" fmla="*/ 3760508 w 6891715"/>
                <a:gd name="connsiteY6253" fmla="*/ 2501630 h 6367455"/>
                <a:gd name="connsiteX6254" fmla="*/ 3730326 w 6891715"/>
                <a:gd name="connsiteY6254" fmla="*/ 2472435 h 6367455"/>
                <a:gd name="connsiteX6255" fmla="*/ 3696650 w 6891715"/>
                <a:gd name="connsiteY6255" fmla="*/ 2474972 h 6367455"/>
                <a:gd name="connsiteX6256" fmla="*/ 3686802 w 6891715"/>
                <a:gd name="connsiteY6256" fmla="*/ 2461331 h 6367455"/>
                <a:gd name="connsiteX6257" fmla="*/ 3699509 w 6891715"/>
                <a:gd name="connsiteY6257" fmla="*/ 2449589 h 6367455"/>
                <a:gd name="connsiteX6258" fmla="*/ 3689978 w 6891715"/>
                <a:gd name="connsiteY6258" fmla="*/ 2434032 h 6367455"/>
                <a:gd name="connsiteX6259" fmla="*/ 3693791 w 6891715"/>
                <a:gd name="connsiteY6259" fmla="*/ 2412762 h 6367455"/>
                <a:gd name="connsiteX6260" fmla="*/ 3683942 w 6891715"/>
                <a:gd name="connsiteY6260" fmla="*/ 2389600 h 6367455"/>
                <a:gd name="connsiteX6261" fmla="*/ 3698874 w 6891715"/>
                <a:gd name="connsiteY6261" fmla="*/ 2372780 h 6367455"/>
                <a:gd name="connsiteX6262" fmla="*/ 3700780 w 6891715"/>
                <a:gd name="connsiteY6262" fmla="*/ 2332789 h 6367455"/>
                <a:gd name="connsiteX6263" fmla="*/ 3695062 w 6891715"/>
                <a:gd name="connsiteY6263" fmla="*/ 2303276 h 6367455"/>
                <a:gd name="connsiteX6264" fmla="*/ 3708723 w 6891715"/>
                <a:gd name="connsiteY6264" fmla="*/ 2284230 h 6367455"/>
                <a:gd name="connsiteX6265" fmla="*/ 3720478 w 6891715"/>
                <a:gd name="connsiteY6265" fmla="*/ 2299784 h 6367455"/>
                <a:gd name="connsiteX6266" fmla="*/ 3723655 w 6891715"/>
                <a:gd name="connsiteY6266" fmla="*/ 2295656 h 6367455"/>
                <a:gd name="connsiteX6267" fmla="*/ 3702051 w 6891715"/>
                <a:gd name="connsiteY6267" fmla="*/ 2262014 h 6367455"/>
                <a:gd name="connsiteX6268" fmla="*/ 3703957 w 6891715"/>
                <a:gd name="connsiteY6268" fmla="*/ 2226471 h 6367455"/>
                <a:gd name="connsiteX6269" fmla="*/ 3675047 w 6891715"/>
                <a:gd name="connsiteY6269" fmla="*/ 2201079 h 6367455"/>
                <a:gd name="connsiteX6270" fmla="*/ 3674729 w 6891715"/>
                <a:gd name="connsiteY6270" fmla="*/ 2184258 h 6367455"/>
                <a:gd name="connsiteX6271" fmla="*/ 3688390 w 6891715"/>
                <a:gd name="connsiteY6271" fmla="*/ 2153791 h 6367455"/>
                <a:gd name="connsiteX6272" fmla="*/ 3681718 w 6891715"/>
                <a:gd name="connsiteY6272" fmla="*/ 2126176 h 6367455"/>
                <a:gd name="connsiteX6273" fmla="*/ 3675364 w 6891715"/>
                <a:gd name="connsiteY6273" fmla="*/ 2132525 h 6367455"/>
                <a:gd name="connsiteX6274" fmla="*/ 3665833 w 6891715"/>
                <a:gd name="connsiteY6274" fmla="*/ 2128717 h 6367455"/>
                <a:gd name="connsiteX6275" fmla="*/ 3668693 w 6891715"/>
                <a:gd name="connsiteY6275" fmla="*/ 2095708 h 6367455"/>
                <a:gd name="connsiteX6276" fmla="*/ 3661068 w 6891715"/>
                <a:gd name="connsiteY6276" fmla="*/ 2067465 h 6367455"/>
                <a:gd name="connsiteX6277" fmla="*/ 3670281 w 6891715"/>
                <a:gd name="connsiteY6277" fmla="*/ 2027488 h 6367455"/>
                <a:gd name="connsiteX6278" fmla="*/ 3687119 w 6891715"/>
                <a:gd name="connsiteY6278" fmla="*/ 2023045 h 6367455"/>
                <a:gd name="connsiteX6279" fmla="*/ 3701733 w 6891715"/>
                <a:gd name="connsiteY6279" fmla="*/ 1999556 h 6367455"/>
                <a:gd name="connsiteX6280" fmla="*/ 3716665 w 6891715"/>
                <a:gd name="connsiteY6280" fmla="*/ 1992256 h 6367455"/>
                <a:gd name="connsiteX6281" fmla="*/ 3702686 w 6891715"/>
                <a:gd name="connsiteY6281" fmla="*/ 1976706 h 6367455"/>
                <a:gd name="connsiteX6282" fmla="*/ 3709676 w 6891715"/>
                <a:gd name="connsiteY6282" fmla="*/ 1961792 h 6367455"/>
                <a:gd name="connsiteX6283" fmla="*/ 3723655 w 6891715"/>
                <a:gd name="connsiteY6283" fmla="*/ 1952272 h 6367455"/>
                <a:gd name="connsiteX6284" fmla="*/ 3740493 w 6891715"/>
                <a:gd name="connsiteY6284" fmla="*/ 1964647 h 6367455"/>
                <a:gd name="connsiteX6285" fmla="*/ 3732232 w 6891715"/>
                <a:gd name="connsiteY6285" fmla="*/ 1946877 h 6367455"/>
                <a:gd name="connsiteX6286" fmla="*/ 3752248 w 6891715"/>
                <a:gd name="connsiteY6286" fmla="*/ 1956080 h 6367455"/>
                <a:gd name="connsiteX6287" fmla="*/ 3750341 w 6891715"/>
                <a:gd name="connsiteY6287" fmla="*/ 1966869 h 6367455"/>
                <a:gd name="connsiteX6288" fmla="*/ 3767815 w 6891715"/>
                <a:gd name="connsiteY6288" fmla="*/ 1951955 h 6367455"/>
                <a:gd name="connsiteX6289" fmla="*/ 3779570 w 6891715"/>
                <a:gd name="connsiteY6289" fmla="*/ 1938309 h 6367455"/>
                <a:gd name="connsiteX6290" fmla="*/ 3793231 w 6891715"/>
                <a:gd name="connsiteY6290" fmla="*/ 1933549 h 6367455"/>
                <a:gd name="connsiteX6291" fmla="*/ 3783382 w 6891715"/>
                <a:gd name="connsiteY6291" fmla="*/ 1907526 h 6367455"/>
                <a:gd name="connsiteX6292" fmla="*/ 3783382 w 6891715"/>
                <a:gd name="connsiteY6292" fmla="*/ 1889437 h 6367455"/>
                <a:gd name="connsiteX6293" fmla="*/ 3800538 w 6891715"/>
                <a:gd name="connsiteY6293" fmla="*/ 1903083 h 6367455"/>
                <a:gd name="connsiteX6294" fmla="*/ 3800220 w 6891715"/>
                <a:gd name="connsiteY6294" fmla="*/ 1880866 h 6367455"/>
                <a:gd name="connsiteX6295" fmla="*/ 3824365 w 6891715"/>
                <a:gd name="connsiteY6295" fmla="*/ 1856429 h 6367455"/>
                <a:gd name="connsiteX6296" fmla="*/ 3834849 w 6891715"/>
                <a:gd name="connsiteY6296" fmla="*/ 1857380 h 6367455"/>
                <a:gd name="connsiteX6297" fmla="*/ 3844380 w 6891715"/>
                <a:gd name="connsiteY6297" fmla="*/ 1837386 h 6367455"/>
                <a:gd name="connsiteX6298" fmla="*/ 3852958 w 6891715"/>
                <a:gd name="connsiteY6298" fmla="*/ 1834212 h 6367455"/>
                <a:gd name="connsiteX6299" fmla="*/ 3860901 w 6891715"/>
                <a:gd name="connsiteY6299" fmla="*/ 1820246 h 6367455"/>
                <a:gd name="connsiteX6300" fmla="*/ 3871702 w 6891715"/>
                <a:gd name="connsiteY6300" fmla="*/ 1820246 h 6367455"/>
                <a:gd name="connsiteX6301" fmla="*/ 3885999 w 6891715"/>
                <a:gd name="connsiteY6301" fmla="*/ 1799300 h 6367455"/>
                <a:gd name="connsiteX6302" fmla="*/ 3890447 w 6891715"/>
                <a:gd name="connsiteY6302" fmla="*/ 1772641 h 6367455"/>
                <a:gd name="connsiteX6303" fmla="*/ 3900931 w 6891715"/>
                <a:gd name="connsiteY6303" fmla="*/ 1778037 h 6367455"/>
                <a:gd name="connsiteX6304" fmla="*/ 3911097 w 6891715"/>
                <a:gd name="connsiteY6304" fmla="*/ 1757726 h 6367455"/>
                <a:gd name="connsiteX6305" fmla="*/ 3930477 w 6891715"/>
                <a:gd name="connsiteY6305" fmla="*/ 1745031 h 6367455"/>
                <a:gd name="connsiteX6306" fmla="*/ 3934289 w 6891715"/>
                <a:gd name="connsiteY6306" fmla="*/ 1728211 h 6367455"/>
                <a:gd name="connsiteX6307" fmla="*/ 3947950 w 6891715"/>
                <a:gd name="connsiteY6307" fmla="*/ 1720594 h 6367455"/>
                <a:gd name="connsiteX6308" fmla="*/ 3944773 w 6891715"/>
                <a:gd name="connsiteY6308" fmla="*/ 1706947 h 6367455"/>
                <a:gd name="connsiteX6309" fmla="*/ 3964788 w 6891715"/>
                <a:gd name="connsiteY6309" fmla="*/ 1684730 h 6367455"/>
                <a:gd name="connsiteX6310" fmla="*/ 3993699 w 6891715"/>
                <a:gd name="connsiteY6310" fmla="*/ 1633635 h 6367455"/>
                <a:gd name="connsiteX6311" fmla="*/ 4000688 w 6891715"/>
                <a:gd name="connsiteY6311" fmla="*/ 1602214 h 6367455"/>
                <a:gd name="connsiteX6312" fmla="*/ 4016891 w 6891715"/>
                <a:gd name="connsiteY6312" fmla="*/ 1605070 h 6367455"/>
                <a:gd name="connsiteX6313" fmla="*/ 4030552 w 6891715"/>
                <a:gd name="connsiteY6313" fmla="*/ 1589202 h 6367455"/>
                <a:gd name="connsiteX6314" fmla="*/ 4050885 w 6891715"/>
                <a:gd name="connsiteY6314" fmla="*/ 1586029 h 6367455"/>
                <a:gd name="connsiteX6315" fmla="*/ 4057239 w 6891715"/>
                <a:gd name="connsiteY6315" fmla="*/ 1589837 h 6367455"/>
                <a:gd name="connsiteX6316" fmla="*/ 4067723 w 6891715"/>
                <a:gd name="connsiteY6316" fmla="*/ 1608878 h 6367455"/>
                <a:gd name="connsiteX6317" fmla="*/ 4073124 w 6891715"/>
                <a:gd name="connsiteY6317" fmla="*/ 1610149 h 6367455"/>
                <a:gd name="connsiteX6318" fmla="*/ 4070900 w 6891715"/>
                <a:gd name="connsiteY6318" fmla="*/ 1601579 h 6367455"/>
                <a:gd name="connsiteX6319" fmla="*/ 4071535 w 6891715"/>
                <a:gd name="connsiteY6319" fmla="*/ 1580315 h 6367455"/>
                <a:gd name="connsiteX6320" fmla="*/ 4056603 w 6891715"/>
                <a:gd name="connsiteY6320" fmla="*/ 1562543 h 6367455"/>
                <a:gd name="connsiteX6321" fmla="*/ 4055650 w 6891715"/>
                <a:gd name="connsiteY6321" fmla="*/ 1551117 h 6367455"/>
                <a:gd name="connsiteX6322" fmla="*/ 4061051 w 6891715"/>
                <a:gd name="connsiteY6322" fmla="*/ 1549848 h 6367455"/>
                <a:gd name="connsiteX6323" fmla="*/ 4071535 w 6891715"/>
                <a:gd name="connsiteY6323" fmla="*/ 1563813 h 6367455"/>
                <a:gd name="connsiteX6324" fmla="*/ 4083290 w 6891715"/>
                <a:gd name="connsiteY6324" fmla="*/ 1563495 h 6367455"/>
                <a:gd name="connsiteX6325" fmla="*/ 4086149 w 6891715"/>
                <a:gd name="connsiteY6325" fmla="*/ 1553656 h 6367455"/>
                <a:gd name="connsiteX6326" fmla="*/ 4071217 w 6891715"/>
                <a:gd name="connsiteY6326" fmla="*/ 1530806 h 6367455"/>
                <a:gd name="connsiteX6327" fmla="*/ 4070900 w 6891715"/>
                <a:gd name="connsiteY6327" fmla="*/ 1503512 h 6367455"/>
                <a:gd name="connsiteX6328" fmla="*/ 4082655 w 6891715"/>
                <a:gd name="connsiteY6328" fmla="*/ 1489865 h 6367455"/>
                <a:gd name="connsiteX6329" fmla="*/ 4076936 w 6891715"/>
                <a:gd name="connsiteY6329" fmla="*/ 1468601 h 6367455"/>
                <a:gd name="connsiteX6330" fmla="*/ 4048343 w 6891715"/>
                <a:gd name="connsiteY6330" fmla="*/ 1449877 h 6367455"/>
                <a:gd name="connsiteX6331" fmla="*/ 4045801 w 6891715"/>
                <a:gd name="connsiteY6331" fmla="*/ 1420361 h 6367455"/>
                <a:gd name="connsiteX6332" fmla="*/ 4029916 w 6891715"/>
                <a:gd name="connsiteY6332" fmla="*/ 1417505 h 6367455"/>
                <a:gd name="connsiteX6333" fmla="*/ 4012761 w 6891715"/>
                <a:gd name="connsiteY6333" fmla="*/ 1400684 h 6367455"/>
                <a:gd name="connsiteX6334" fmla="*/ 4003865 w 6891715"/>
                <a:gd name="connsiteY6334" fmla="*/ 1361648 h 6367455"/>
                <a:gd name="connsiteX6335" fmla="*/ 3991157 w 6891715"/>
                <a:gd name="connsiteY6335" fmla="*/ 1369582 h 6367455"/>
                <a:gd name="connsiteX6336" fmla="*/ 3980038 w 6891715"/>
                <a:gd name="connsiteY6336" fmla="*/ 1379104 h 6367455"/>
                <a:gd name="connsiteX6337" fmla="*/ 3962882 w 6891715"/>
                <a:gd name="connsiteY6337" fmla="*/ 1368630 h 6367455"/>
                <a:gd name="connsiteX6338" fmla="*/ 3959387 w 6891715"/>
                <a:gd name="connsiteY6338" fmla="*/ 1359427 h 6367455"/>
                <a:gd name="connsiteX6339" fmla="*/ 3959188 w 6891715"/>
                <a:gd name="connsiteY6339" fmla="*/ 1359168 h 6367455"/>
                <a:gd name="connsiteX6340" fmla="*/ 3952201 w 6891715"/>
                <a:gd name="connsiteY6340" fmla="*/ 1362344 h 6367455"/>
                <a:gd name="connsiteX6341" fmla="*/ 3941403 w 6891715"/>
                <a:gd name="connsiteY6341" fmla="*/ 1376002 h 6367455"/>
                <a:gd name="connsiteX6342" fmla="*/ 3915044 w 6891715"/>
                <a:gd name="connsiteY6342" fmla="*/ 1360439 h 6367455"/>
                <a:gd name="connsiteX6343" fmla="*/ 3881063 w 6891715"/>
                <a:gd name="connsiteY6343" fmla="*/ 1366791 h 6367455"/>
                <a:gd name="connsiteX6344" fmla="*/ 3869312 w 6891715"/>
                <a:gd name="connsiteY6344" fmla="*/ 1362979 h 6367455"/>
                <a:gd name="connsiteX6345" fmla="*/ 3854704 w 6891715"/>
                <a:gd name="connsiteY6345" fmla="*/ 1387435 h 6367455"/>
                <a:gd name="connsiteX6346" fmla="*/ 3828344 w 6891715"/>
                <a:gd name="connsiteY6346" fmla="*/ 1376954 h 6367455"/>
                <a:gd name="connsiteX6347" fmla="*/ 3828344 w 6891715"/>
                <a:gd name="connsiteY6347" fmla="*/ 1360121 h 6367455"/>
                <a:gd name="connsiteX6348" fmla="*/ 3818817 w 6891715"/>
                <a:gd name="connsiteY6348" fmla="*/ 1354721 h 6367455"/>
                <a:gd name="connsiteX6349" fmla="*/ 3804843 w 6891715"/>
                <a:gd name="connsiteY6349" fmla="*/ 1381400 h 6367455"/>
                <a:gd name="connsiteX6350" fmla="*/ 3788964 w 6891715"/>
                <a:gd name="connsiteY6350" fmla="*/ 1355040 h 6367455"/>
                <a:gd name="connsiteX6351" fmla="*/ 3780390 w 6891715"/>
                <a:gd name="connsiteY6351" fmla="*/ 1364568 h 6367455"/>
                <a:gd name="connsiteX6352" fmla="*/ 3782930 w 6891715"/>
                <a:gd name="connsiteY6352" fmla="*/ 1385847 h 6367455"/>
                <a:gd name="connsiteX6353" fmla="*/ 3774356 w 6891715"/>
                <a:gd name="connsiteY6353" fmla="*/ 1395375 h 6367455"/>
                <a:gd name="connsiteX6354" fmla="*/ 3763240 w 6891715"/>
                <a:gd name="connsiteY6354" fmla="*/ 1413479 h 6367455"/>
                <a:gd name="connsiteX6355" fmla="*/ 3727036 w 6891715"/>
                <a:gd name="connsiteY6355" fmla="*/ 1400138 h 6367455"/>
                <a:gd name="connsiteX6356" fmla="*/ 3760064 w 6891715"/>
                <a:gd name="connsiteY6356" fmla="*/ 1424912 h 6367455"/>
                <a:gd name="connsiteX6357" fmla="*/ 3753713 w 6891715"/>
                <a:gd name="connsiteY6357" fmla="*/ 1435393 h 6367455"/>
                <a:gd name="connsiteX6358" fmla="*/ 3735611 w 6891715"/>
                <a:gd name="connsiteY6358" fmla="*/ 1437934 h 6367455"/>
                <a:gd name="connsiteX6359" fmla="*/ 3746408 w 6891715"/>
                <a:gd name="connsiteY6359" fmla="*/ 1462072 h 6367455"/>
                <a:gd name="connsiteX6360" fmla="*/ 3731800 w 6891715"/>
                <a:gd name="connsiteY6360" fmla="*/ 1465249 h 6367455"/>
                <a:gd name="connsiteX6361" fmla="*/ 3714650 w 6891715"/>
                <a:gd name="connsiteY6361" fmla="*/ 1451909 h 6367455"/>
                <a:gd name="connsiteX6362" fmla="*/ 3708616 w 6891715"/>
                <a:gd name="connsiteY6362" fmla="*/ 1472871 h 6367455"/>
                <a:gd name="connsiteX6363" fmla="*/ 3682257 w 6891715"/>
                <a:gd name="connsiteY6363" fmla="*/ 1485893 h 6367455"/>
                <a:gd name="connsiteX6364" fmla="*/ 3708934 w 6891715"/>
                <a:gd name="connsiteY6364" fmla="*/ 1518288 h 6367455"/>
                <a:gd name="connsiteX6365" fmla="*/ 3705123 w 6891715"/>
                <a:gd name="connsiteY6365" fmla="*/ 1556084 h 6367455"/>
                <a:gd name="connsiteX6366" fmla="*/ 3694643 w 6891715"/>
                <a:gd name="connsiteY6366" fmla="*/ 1561483 h 6367455"/>
                <a:gd name="connsiteX6367" fmla="*/ 3684798 w 6891715"/>
                <a:gd name="connsiteY6367" fmla="*/ 1576411 h 6367455"/>
                <a:gd name="connsiteX6368" fmla="*/ 3671459 w 6891715"/>
                <a:gd name="connsiteY6368" fmla="*/ 1575775 h 6367455"/>
                <a:gd name="connsiteX6369" fmla="*/ 3657803 w 6891715"/>
                <a:gd name="connsiteY6369" fmla="*/ 1604995 h 6367455"/>
                <a:gd name="connsiteX6370" fmla="*/ 3676223 w 6891715"/>
                <a:gd name="connsiteY6370" fmla="*/ 1623099 h 6367455"/>
                <a:gd name="connsiteX6371" fmla="*/ 3670824 w 6891715"/>
                <a:gd name="connsiteY6371" fmla="*/ 1633580 h 6367455"/>
                <a:gd name="connsiteX6372" fmla="*/ 3659074 w 6891715"/>
                <a:gd name="connsiteY6372" fmla="*/ 1627227 h 6367455"/>
                <a:gd name="connsiteX6373" fmla="*/ 3678446 w 6891715"/>
                <a:gd name="connsiteY6373" fmla="*/ 1657718 h 6367455"/>
                <a:gd name="connsiteX6374" fmla="*/ 3698771 w 6891715"/>
                <a:gd name="connsiteY6374" fmla="*/ 1661529 h 6367455"/>
                <a:gd name="connsiteX6375" fmla="*/ 3700994 w 6891715"/>
                <a:gd name="connsiteY6375" fmla="*/ 1676457 h 6367455"/>
                <a:gd name="connsiteX6376" fmla="*/ 3693372 w 6891715"/>
                <a:gd name="connsiteY6376" fmla="*/ 1683761 h 6367455"/>
                <a:gd name="connsiteX6377" fmla="*/ 3693372 w 6891715"/>
                <a:gd name="connsiteY6377" fmla="*/ 1695513 h 6367455"/>
                <a:gd name="connsiteX6378" fmla="*/ 3710522 w 6891715"/>
                <a:gd name="connsiteY6378" fmla="*/ 1688843 h 6367455"/>
                <a:gd name="connsiteX6379" fmla="*/ 3714650 w 6891715"/>
                <a:gd name="connsiteY6379" fmla="*/ 1694243 h 6367455"/>
                <a:gd name="connsiteX6380" fmla="*/ 3704488 w 6891715"/>
                <a:gd name="connsiteY6380" fmla="*/ 1702501 h 6367455"/>
                <a:gd name="connsiteX6381" fmla="*/ 3694960 w 6891715"/>
                <a:gd name="connsiteY6381" fmla="*/ 1705995 h 6367455"/>
                <a:gd name="connsiteX6382" fmla="*/ 3682257 w 6891715"/>
                <a:gd name="connsiteY6382" fmla="*/ 1708218 h 6367455"/>
                <a:gd name="connsiteX6383" fmla="*/ 3671777 w 6891715"/>
                <a:gd name="connsiteY6383" fmla="*/ 1729497 h 6367455"/>
                <a:gd name="connsiteX6384" fmla="*/ 3652087 w 6891715"/>
                <a:gd name="connsiteY6384" fmla="*/ 1779996 h 6367455"/>
                <a:gd name="connsiteX6385" fmla="*/ 3576820 w 6891715"/>
                <a:gd name="connsiteY6385" fmla="*/ 1860986 h 6367455"/>
                <a:gd name="connsiteX6386" fmla="*/ 3567928 w 6891715"/>
                <a:gd name="connsiteY6386" fmla="*/ 1845105 h 6367455"/>
                <a:gd name="connsiteX6387" fmla="*/ 3546015 w 6891715"/>
                <a:gd name="connsiteY6387" fmla="*/ 1867657 h 6367455"/>
                <a:gd name="connsiteX6388" fmla="*/ 3545062 w 6891715"/>
                <a:gd name="connsiteY6388" fmla="*/ 1887668 h 6367455"/>
                <a:gd name="connsiteX6389" fmla="*/ 3531406 w 6891715"/>
                <a:gd name="connsiteY6389" fmla="*/ 1901641 h 6367455"/>
                <a:gd name="connsiteX6390" fmla="*/ 3510128 w 6891715"/>
                <a:gd name="connsiteY6390" fmla="*/ 1879726 h 6367455"/>
                <a:gd name="connsiteX6391" fmla="*/ 3503776 w 6891715"/>
                <a:gd name="connsiteY6391" fmla="*/ 1895608 h 6367455"/>
                <a:gd name="connsiteX6392" fmla="*/ 3498377 w 6891715"/>
                <a:gd name="connsiteY6392" fmla="*/ 1891162 h 6367455"/>
                <a:gd name="connsiteX6393" fmla="*/ 3488850 w 6891715"/>
                <a:gd name="connsiteY6393" fmla="*/ 1898783 h 6367455"/>
                <a:gd name="connsiteX6394" fmla="*/ 3484086 w 6891715"/>
                <a:gd name="connsiteY6394" fmla="*/ 1927049 h 6367455"/>
                <a:gd name="connsiteX6395" fmla="*/ 3467254 w 6891715"/>
                <a:gd name="connsiteY6395" fmla="*/ 1937846 h 6367455"/>
                <a:gd name="connsiteX6396" fmla="*/ 3438672 w 6891715"/>
                <a:gd name="connsiteY6396" fmla="*/ 1937846 h 6367455"/>
                <a:gd name="connsiteX6397" fmla="*/ 3429462 w 6891715"/>
                <a:gd name="connsiteY6397" fmla="*/ 1971827 h 6367455"/>
                <a:gd name="connsiteX6398" fmla="*/ 3416759 w 6891715"/>
                <a:gd name="connsiteY6398" fmla="*/ 1980402 h 6367455"/>
                <a:gd name="connsiteX6399" fmla="*/ 3401198 w 6891715"/>
                <a:gd name="connsiteY6399" fmla="*/ 2000727 h 6367455"/>
                <a:gd name="connsiteX6400" fmla="*/ 3407549 w 6891715"/>
                <a:gd name="connsiteY6400" fmla="*/ 2019785 h 6367455"/>
                <a:gd name="connsiteX6401" fmla="*/ 3399292 w 6891715"/>
                <a:gd name="connsiteY6401" fmla="*/ 2032491 h 6367455"/>
                <a:gd name="connsiteX6402" fmla="*/ 3382460 w 6891715"/>
                <a:gd name="connsiteY6402" fmla="*/ 2026138 h 6367455"/>
                <a:gd name="connsiteX6403" fmla="*/ 3379284 w 6891715"/>
                <a:gd name="connsiteY6403" fmla="*/ 2046137 h 6367455"/>
                <a:gd name="connsiteX6404" fmla="*/ 3369757 w 6891715"/>
                <a:gd name="connsiteY6404" fmla="*/ 2047409 h 6367455"/>
                <a:gd name="connsiteX6405" fmla="*/ 3368487 w 6891715"/>
                <a:gd name="connsiteY6405" fmla="*/ 2035657 h 6367455"/>
                <a:gd name="connsiteX6406" fmla="*/ 3358959 w 6891715"/>
                <a:gd name="connsiteY6406" fmla="*/ 2035031 h 6367455"/>
                <a:gd name="connsiteX6407" fmla="*/ 3346256 w 6891715"/>
                <a:gd name="connsiteY6407" fmla="*/ 2020103 h 6367455"/>
                <a:gd name="connsiteX6408" fmla="*/ 3350702 w 6891715"/>
                <a:gd name="connsiteY6408" fmla="*/ 2042326 h 6367455"/>
                <a:gd name="connsiteX6409" fmla="*/ 3359277 w 6891715"/>
                <a:gd name="connsiteY6409" fmla="*/ 2063286 h 6367455"/>
                <a:gd name="connsiteX6410" fmla="*/ 3352290 w 6891715"/>
                <a:gd name="connsiteY6410" fmla="*/ 2095679 h 6367455"/>
                <a:gd name="connsiteX6411" fmla="*/ 3334188 w 6891715"/>
                <a:gd name="connsiteY6411" fmla="*/ 2104571 h 6367455"/>
                <a:gd name="connsiteX6412" fmla="*/ 3326248 w 6891715"/>
                <a:gd name="connsiteY6412" fmla="*/ 2118549 h 6367455"/>
                <a:gd name="connsiteX6413" fmla="*/ 3308781 w 6891715"/>
                <a:gd name="connsiteY6413" fmla="*/ 2102349 h 6367455"/>
                <a:gd name="connsiteX6414" fmla="*/ 3299572 w 6891715"/>
                <a:gd name="connsiteY6414" fmla="*/ 2113148 h 6367455"/>
                <a:gd name="connsiteX6415" fmla="*/ 3301795 w 6891715"/>
                <a:gd name="connsiteY6415" fmla="*/ 2136336 h 6367455"/>
                <a:gd name="connsiteX6416" fmla="*/ 3327201 w 6891715"/>
                <a:gd name="connsiteY6416" fmla="*/ 2150945 h 6367455"/>
                <a:gd name="connsiteX6417" fmla="*/ 3326566 w 6891715"/>
                <a:gd name="connsiteY6417" fmla="*/ 2168096 h 6367455"/>
                <a:gd name="connsiteX6418" fmla="*/ 3313863 w 6891715"/>
                <a:gd name="connsiteY6418" fmla="*/ 2182708 h 6367455"/>
                <a:gd name="connsiteX6419" fmla="*/ 3304653 w 6891715"/>
                <a:gd name="connsiteY6419" fmla="*/ 2213199 h 6367455"/>
                <a:gd name="connsiteX6420" fmla="*/ 3297349 w 6891715"/>
                <a:gd name="connsiteY6420" fmla="*/ 2224950 h 6367455"/>
                <a:gd name="connsiteX6421" fmla="*/ 3303700 w 6891715"/>
                <a:gd name="connsiteY6421" fmla="*/ 2239878 h 6367455"/>
                <a:gd name="connsiteX6422" fmla="*/ 3303700 w 6891715"/>
                <a:gd name="connsiteY6422" fmla="*/ 2260838 h 6367455"/>
                <a:gd name="connsiteX6423" fmla="*/ 3315768 w 6891715"/>
                <a:gd name="connsiteY6423" fmla="*/ 2269099 h 6367455"/>
                <a:gd name="connsiteX6424" fmla="*/ 3311640 w 6891715"/>
                <a:gd name="connsiteY6424" fmla="*/ 2280851 h 6367455"/>
                <a:gd name="connsiteX6425" fmla="*/ 3304335 w 6891715"/>
                <a:gd name="connsiteY6425" fmla="*/ 2265921 h 6367455"/>
                <a:gd name="connsiteX6426" fmla="*/ 3280834 w 6891715"/>
                <a:gd name="connsiteY6426" fmla="*/ 2265288 h 6367455"/>
                <a:gd name="connsiteX6427" fmla="*/ 3282105 w 6891715"/>
                <a:gd name="connsiteY6427" fmla="*/ 2321187 h 6367455"/>
                <a:gd name="connsiteX6428" fmla="*/ 3290044 w 6891715"/>
                <a:gd name="connsiteY6428" fmla="*/ 2339928 h 6367455"/>
                <a:gd name="connsiteX6429" fmla="*/ 3280517 w 6891715"/>
                <a:gd name="connsiteY6429" fmla="*/ 2351672 h 6367455"/>
                <a:gd name="connsiteX6430" fmla="*/ 3293538 w 6891715"/>
                <a:gd name="connsiteY6430" fmla="*/ 2394871 h 6367455"/>
                <a:gd name="connsiteX6431" fmla="*/ 3286233 w 6891715"/>
                <a:gd name="connsiteY6431" fmla="*/ 2412969 h 6367455"/>
                <a:gd name="connsiteX6432" fmla="*/ 3305606 w 6891715"/>
                <a:gd name="connsiteY6432" fmla="*/ 2448552 h 6367455"/>
                <a:gd name="connsiteX6433" fmla="*/ 3306876 w 6891715"/>
                <a:gd name="connsiteY6433" fmla="*/ 2458715 h 6367455"/>
                <a:gd name="connsiteX6434" fmla="*/ 3290044 w 6891715"/>
                <a:gd name="connsiteY6434" fmla="*/ 2459350 h 6367455"/>
                <a:gd name="connsiteX6435" fmla="*/ 3285916 w 6891715"/>
                <a:gd name="connsiteY6435" fmla="*/ 2469829 h 6367455"/>
                <a:gd name="connsiteX6436" fmla="*/ 3305923 w 6891715"/>
                <a:gd name="connsiteY6436" fmla="*/ 2474908 h 6367455"/>
                <a:gd name="connsiteX6437" fmla="*/ 3300524 w 6891715"/>
                <a:gd name="connsiteY6437" fmla="*/ 2492694 h 6367455"/>
                <a:gd name="connsiteX6438" fmla="*/ 3306241 w 6891715"/>
                <a:gd name="connsiteY6438" fmla="*/ 2501270 h 6367455"/>
                <a:gd name="connsiteX6439" fmla="*/ 3317674 w 6891715"/>
                <a:gd name="connsiteY6439" fmla="*/ 2484436 h 6367455"/>
                <a:gd name="connsiteX6440" fmla="*/ 3328154 w 6891715"/>
                <a:gd name="connsiteY6440" fmla="*/ 2477450 h 6367455"/>
                <a:gd name="connsiteX6441" fmla="*/ 3340857 w 6891715"/>
                <a:gd name="connsiteY6441" fmla="*/ 2495552 h 6367455"/>
                <a:gd name="connsiteX6442" fmla="*/ 3355783 w 6891715"/>
                <a:gd name="connsiteY6442" fmla="*/ 2490468 h 6367455"/>
                <a:gd name="connsiteX6443" fmla="*/ 3365311 w 6891715"/>
                <a:gd name="connsiteY6443" fmla="*/ 2502854 h 6367455"/>
                <a:gd name="connsiteX6444" fmla="*/ 3383413 w 6891715"/>
                <a:gd name="connsiteY6444" fmla="*/ 2519375 h 6367455"/>
                <a:gd name="connsiteX6445" fmla="*/ 3390082 w 6891715"/>
                <a:gd name="connsiteY6445" fmla="*/ 2533030 h 6367455"/>
                <a:gd name="connsiteX6446" fmla="*/ 3401833 w 6891715"/>
                <a:gd name="connsiteY6446" fmla="*/ 2529855 h 6367455"/>
                <a:gd name="connsiteX6447" fmla="*/ 3408184 w 6891715"/>
                <a:gd name="connsiteY6447" fmla="*/ 2535889 h 6367455"/>
                <a:gd name="connsiteX6448" fmla="*/ 3414536 w 6891715"/>
                <a:gd name="connsiteY6448" fmla="*/ 2547640 h 6367455"/>
                <a:gd name="connsiteX6449" fmla="*/ 3404056 w 6891715"/>
                <a:gd name="connsiteY6449" fmla="*/ 2554944 h 6367455"/>
                <a:gd name="connsiteX6450" fmla="*/ 3411360 w 6891715"/>
                <a:gd name="connsiteY6450" fmla="*/ 2563519 h 6367455"/>
                <a:gd name="connsiteX6451" fmla="*/ 3432638 w 6891715"/>
                <a:gd name="connsiteY6451" fmla="*/ 2574950 h 6367455"/>
                <a:gd name="connsiteX6452" fmla="*/ 3442483 w 6891715"/>
                <a:gd name="connsiteY6452" fmla="*/ 2593690 h 6367455"/>
                <a:gd name="connsiteX6453" fmla="*/ 3448200 w 6891715"/>
                <a:gd name="connsiteY6453" fmla="*/ 2629264 h 6367455"/>
                <a:gd name="connsiteX6454" fmla="*/ 3440895 w 6891715"/>
                <a:gd name="connsiteY6454" fmla="*/ 2640062 h 6367455"/>
                <a:gd name="connsiteX6455" fmla="*/ 3445024 w 6891715"/>
                <a:gd name="connsiteY6455" fmla="*/ 2649591 h 6367455"/>
                <a:gd name="connsiteX6456" fmla="*/ 3433591 w 6891715"/>
                <a:gd name="connsiteY6456" fmla="*/ 2663247 h 6367455"/>
                <a:gd name="connsiteX6457" fmla="*/ 3429462 w 6891715"/>
                <a:gd name="connsiteY6457" fmla="*/ 2674998 h 6367455"/>
                <a:gd name="connsiteX6458" fmla="*/ 3405326 w 6891715"/>
                <a:gd name="connsiteY6458" fmla="*/ 2690880 h 6367455"/>
                <a:gd name="connsiteX6459" fmla="*/ 3380872 w 6891715"/>
                <a:gd name="connsiteY6459" fmla="*/ 2699772 h 6367455"/>
                <a:gd name="connsiteX6460" fmla="*/ 3372615 w 6891715"/>
                <a:gd name="connsiteY6460" fmla="*/ 2697548 h 6367455"/>
                <a:gd name="connsiteX6461" fmla="*/ 3361182 w 6891715"/>
                <a:gd name="connsiteY6461" fmla="*/ 2712475 h 6367455"/>
                <a:gd name="connsiteX6462" fmla="*/ 3352290 w 6891715"/>
                <a:gd name="connsiteY6462" fmla="*/ 2706124 h 6367455"/>
                <a:gd name="connsiteX6463" fmla="*/ 3351972 w 6891715"/>
                <a:gd name="connsiteY6463" fmla="*/ 2658801 h 6367455"/>
                <a:gd name="connsiteX6464" fmla="*/ 3336093 w 6891715"/>
                <a:gd name="connsiteY6464" fmla="*/ 2656896 h 6367455"/>
                <a:gd name="connsiteX6465" fmla="*/ 3317991 w 6891715"/>
                <a:gd name="connsiteY6465" fmla="*/ 2636251 h 6367455"/>
                <a:gd name="connsiteX6466" fmla="*/ 3311640 w 6891715"/>
                <a:gd name="connsiteY6466" fmla="*/ 2649591 h 6367455"/>
                <a:gd name="connsiteX6467" fmla="*/ 3338634 w 6891715"/>
                <a:gd name="connsiteY6467" fmla="*/ 2676905 h 6367455"/>
                <a:gd name="connsiteX6468" fmla="*/ 3342763 w 6891715"/>
                <a:gd name="connsiteY6468" fmla="*/ 2698183 h 6367455"/>
                <a:gd name="connsiteX6469" fmla="*/ 3334506 w 6891715"/>
                <a:gd name="connsiteY6469" fmla="*/ 2708664 h 6367455"/>
                <a:gd name="connsiteX6470" fmla="*/ 3330377 w 6891715"/>
                <a:gd name="connsiteY6470" fmla="*/ 2702315 h 6367455"/>
                <a:gd name="connsiteX6471" fmla="*/ 3303383 w 6891715"/>
                <a:gd name="connsiteY6471" fmla="*/ 2671824 h 6367455"/>
                <a:gd name="connsiteX6472" fmla="*/ 3311322 w 6891715"/>
                <a:gd name="connsiteY6472" fmla="*/ 2696279 h 6367455"/>
                <a:gd name="connsiteX6473" fmla="*/ 3300524 w 6891715"/>
                <a:gd name="connsiteY6473" fmla="*/ 2698501 h 6367455"/>
                <a:gd name="connsiteX6474" fmla="*/ 3272577 w 6891715"/>
                <a:gd name="connsiteY6474" fmla="*/ 2674366 h 6367455"/>
                <a:gd name="connsiteX6475" fmla="*/ 3251934 w 6891715"/>
                <a:gd name="connsiteY6475" fmla="*/ 2684845 h 6367455"/>
                <a:gd name="connsiteX6476" fmla="*/ 3231609 w 6891715"/>
                <a:gd name="connsiteY6476" fmla="*/ 2677858 h 6367455"/>
                <a:gd name="connsiteX6477" fmla="*/ 3228433 w 6891715"/>
                <a:gd name="connsiteY6477" fmla="*/ 2691833 h 6367455"/>
                <a:gd name="connsiteX6478" fmla="*/ 3195405 w 6891715"/>
                <a:gd name="connsiteY6478" fmla="*/ 2684527 h 6367455"/>
                <a:gd name="connsiteX6479" fmla="*/ 3179843 w 6891715"/>
                <a:gd name="connsiteY6479" fmla="*/ 2692150 h 6367455"/>
                <a:gd name="connsiteX6480" fmla="*/ 3196993 w 6891715"/>
                <a:gd name="connsiteY6480" fmla="*/ 2705488 h 6367455"/>
                <a:gd name="connsiteX6481" fmla="*/ 3237008 w 6891715"/>
                <a:gd name="connsiteY6481" fmla="*/ 2701043 h 6367455"/>
                <a:gd name="connsiteX6482" fmla="*/ 3247488 w 6891715"/>
                <a:gd name="connsiteY6482" fmla="*/ 2695643 h 6367455"/>
                <a:gd name="connsiteX6483" fmla="*/ 3257016 w 6891715"/>
                <a:gd name="connsiteY6483" fmla="*/ 2707394 h 6367455"/>
                <a:gd name="connsiteX6484" fmla="*/ 3280517 w 6891715"/>
                <a:gd name="connsiteY6484" fmla="*/ 2717556 h 6367455"/>
                <a:gd name="connsiteX6485" fmla="*/ 3284645 w 6891715"/>
                <a:gd name="connsiteY6485" fmla="*/ 2705806 h 6367455"/>
                <a:gd name="connsiteX6486" fmla="*/ 3293220 w 6891715"/>
                <a:gd name="connsiteY6486" fmla="*/ 2720734 h 6367455"/>
                <a:gd name="connsiteX6487" fmla="*/ 3289409 w 6891715"/>
                <a:gd name="connsiteY6487" fmla="*/ 2735344 h 6367455"/>
                <a:gd name="connsiteX6488" fmla="*/ 3297666 w 6891715"/>
                <a:gd name="connsiteY6488" fmla="*/ 2743602 h 6367455"/>
                <a:gd name="connsiteX6489" fmla="*/ 3308464 w 6891715"/>
                <a:gd name="connsiteY6489" fmla="*/ 2732167 h 6367455"/>
                <a:gd name="connsiteX6490" fmla="*/ 3338952 w 6891715"/>
                <a:gd name="connsiteY6490" fmla="*/ 2737884 h 6367455"/>
                <a:gd name="connsiteX6491" fmla="*/ 3361182 w 6891715"/>
                <a:gd name="connsiteY6491" fmla="*/ 2733755 h 6367455"/>
                <a:gd name="connsiteX6492" fmla="*/ 3380237 w 6891715"/>
                <a:gd name="connsiteY6492" fmla="*/ 2723910 h 6367455"/>
                <a:gd name="connsiteX6493" fmla="*/ 3392940 w 6891715"/>
                <a:gd name="connsiteY6493" fmla="*/ 2732485 h 6367455"/>
                <a:gd name="connsiteX6494" fmla="*/ 3391035 w 6891715"/>
                <a:gd name="connsiteY6494" fmla="*/ 2745190 h 6367455"/>
                <a:gd name="connsiteX6495" fmla="*/ 3398339 w 6891715"/>
                <a:gd name="connsiteY6495" fmla="*/ 2753129 h 6367455"/>
                <a:gd name="connsiteX6496" fmla="*/ 3411360 w 6891715"/>
                <a:gd name="connsiteY6496" fmla="*/ 2767104 h 6367455"/>
                <a:gd name="connsiteX6497" fmla="*/ 3411360 w 6891715"/>
                <a:gd name="connsiteY6497" fmla="*/ 2775043 h 6367455"/>
                <a:gd name="connsiteX6498" fmla="*/ 3405009 w 6891715"/>
                <a:gd name="connsiteY6498" fmla="*/ 2786794 h 6367455"/>
                <a:gd name="connsiteX6499" fmla="*/ 3396434 w 6891715"/>
                <a:gd name="connsiteY6499" fmla="*/ 2782031 h 6367455"/>
                <a:gd name="connsiteX6500" fmla="*/ 3385954 w 6891715"/>
                <a:gd name="connsiteY6500" fmla="*/ 2773455 h 6367455"/>
                <a:gd name="connsiteX6501" fmla="*/ 3390082 w 6891715"/>
                <a:gd name="connsiteY6501" fmla="*/ 2764880 h 6367455"/>
                <a:gd name="connsiteX6502" fmla="*/ 3384366 w 6891715"/>
                <a:gd name="connsiteY6502" fmla="*/ 2753764 h 6367455"/>
                <a:gd name="connsiteX6503" fmla="*/ 3380555 w 6891715"/>
                <a:gd name="connsiteY6503" fmla="*/ 2772502 h 6367455"/>
                <a:gd name="connsiteX6504" fmla="*/ 3370075 w 6891715"/>
                <a:gd name="connsiteY6504" fmla="*/ 2775678 h 6367455"/>
                <a:gd name="connsiteX6505" fmla="*/ 3363088 w 6891715"/>
                <a:gd name="connsiteY6505" fmla="*/ 2799814 h 6367455"/>
                <a:gd name="connsiteX6506" fmla="*/ 3346891 w 6891715"/>
                <a:gd name="connsiteY6506" fmla="*/ 2801402 h 6367455"/>
                <a:gd name="connsiteX6507" fmla="*/ 3344986 w 6891715"/>
                <a:gd name="connsiteY6507" fmla="*/ 2785525 h 6367455"/>
                <a:gd name="connsiteX6508" fmla="*/ 3337046 w 6891715"/>
                <a:gd name="connsiteY6508" fmla="*/ 2777904 h 6367455"/>
                <a:gd name="connsiteX6509" fmla="*/ 3329107 w 6891715"/>
                <a:gd name="connsiteY6509" fmla="*/ 2802355 h 6367455"/>
                <a:gd name="connsiteX6510" fmla="*/ 3309099 w 6891715"/>
                <a:gd name="connsiteY6510" fmla="*/ 2823640 h 6367455"/>
                <a:gd name="connsiteX6511" fmla="*/ 3280517 w 6891715"/>
                <a:gd name="connsiteY6511" fmla="*/ 2828405 h 6367455"/>
                <a:gd name="connsiteX6512" fmla="*/ 3279882 w 6891715"/>
                <a:gd name="connsiteY6512" fmla="*/ 2844917 h 6367455"/>
                <a:gd name="connsiteX6513" fmla="*/ 3262732 w 6891715"/>
                <a:gd name="connsiteY6513" fmla="*/ 2853812 h 6367455"/>
                <a:gd name="connsiteX6514" fmla="*/ 3207473 w 6891715"/>
                <a:gd name="connsiteY6514" fmla="*/ 2844601 h 6367455"/>
                <a:gd name="connsiteX6515" fmla="*/ 3193182 w 6891715"/>
                <a:gd name="connsiteY6515" fmla="*/ 2851905 h 6367455"/>
                <a:gd name="connsiteX6516" fmla="*/ 3204615 w 6891715"/>
                <a:gd name="connsiteY6516" fmla="*/ 2865880 h 6367455"/>
                <a:gd name="connsiteX6517" fmla="*/ 3250029 w 6891715"/>
                <a:gd name="connsiteY6517" fmla="*/ 2864292 h 6367455"/>
                <a:gd name="connsiteX6518" fmla="*/ 3257968 w 6891715"/>
                <a:gd name="connsiteY6518" fmla="*/ 2884298 h 6367455"/>
                <a:gd name="connsiteX6519" fmla="*/ 3247171 w 6891715"/>
                <a:gd name="connsiteY6519" fmla="*/ 2891602 h 6367455"/>
                <a:gd name="connsiteX6520" fmla="*/ 3222717 w 6891715"/>
                <a:gd name="connsiteY6520" fmla="*/ 2881440 h 6367455"/>
                <a:gd name="connsiteX6521" fmla="*/ 3221764 w 6891715"/>
                <a:gd name="connsiteY6521" fmla="*/ 2888744 h 6367455"/>
                <a:gd name="connsiteX6522" fmla="*/ 3210014 w 6891715"/>
                <a:gd name="connsiteY6522" fmla="*/ 2894461 h 6367455"/>
                <a:gd name="connsiteX6523" fmla="*/ 3195087 w 6891715"/>
                <a:gd name="connsiteY6523" fmla="*/ 2897319 h 6367455"/>
                <a:gd name="connsiteX6524" fmla="*/ 3184607 w 6891715"/>
                <a:gd name="connsiteY6524" fmla="*/ 2891602 h 6367455"/>
                <a:gd name="connsiteX6525" fmla="*/ 3176032 w 6891715"/>
                <a:gd name="connsiteY6525" fmla="*/ 2895731 h 6367455"/>
                <a:gd name="connsiteX6526" fmla="*/ 3178891 w 6891715"/>
                <a:gd name="connsiteY6526" fmla="*/ 2903354 h 6367455"/>
                <a:gd name="connsiteX6527" fmla="*/ 3189053 w 6891715"/>
                <a:gd name="connsiteY6527" fmla="*/ 2912884 h 6367455"/>
                <a:gd name="connsiteX6528" fmla="*/ 3200169 w 6891715"/>
                <a:gd name="connsiteY6528" fmla="*/ 2910024 h 6367455"/>
                <a:gd name="connsiteX6529" fmla="*/ 3207155 w 6891715"/>
                <a:gd name="connsiteY6529" fmla="*/ 2911295 h 6367455"/>
                <a:gd name="connsiteX6530" fmla="*/ 3213507 w 6891715"/>
                <a:gd name="connsiteY6530" fmla="*/ 2921142 h 6367455"/>
                <a:gd name="connsiteX6531" fmla="*/ 3219541 w 6891715"/>
                <a:gd name="connsiteY6531" fmla="*/ 2924316 h 6367455"/>
                <a:gd name="connsiteX6532" fmla="*/ 3223034 w 6891715"/>
                <a:gd name="connsiteY6532" fmla="*/ 2920189 h 6367455"/>
                <a:gd name="connsiteX6533" fmla="*/ 3219859 w 6891715"/>
                <a:gd name="connsiteY6533" fmla="*/ 2909707 h 6367455"/>
                <a:gd name="connsiteX6534" fmla="*/ 3216048 w 6891715"/>
                <a:gd name="connsiteY6534" fmla="*/ 2903038 h 6367455"/>
                <a:gd name="connsiteX6535" fmla="*/ 3221447 w 6891715"/>
                <a:gd name="connsiteY6535" fmla="*/ 2895731 h 6367455"/>
                <a:gd name="connsiteX6536" fmla="*/ 3221764 w 6891715"/>
                <a:gd name="connsiteY6536" fmla="*/ 2888744 h 6367455"/>
                <a:gd name="connsiteX6537" fmla="*/ 3253840 w 6891715"/>
                <a:gd name="connsiteY6537" fmla="*/ 2909707 h 6367455"/>
                <a:gd name="connsiteX6538" fmla="*/ 3257016 w 6891715"/>
                <a:gd name="connsiteY6538" fmla="*/ 2929395 h 6367455"/>
                <a:gd name="connsiteX6539" fmla="*/ 3243360 w 6891715"/>
                <a:gd name="connsiteY6539" fmla="*/ 2931935 h 6367455"/>
                <a:gd name="connsiteX6540" fmla="*/ 3250982 w 6891715"/>
                <a:gd name="connsiteY6540" fmla="*/ 2947504 h 6367455"/>
                <a:gd name="connsiteX6541" fmla="*/ 3239549 w 6891715"/>
                <a:gd name="connsiteY6541" fmla="*/ 2962430 h 6367455"/>
                <a:gd name="connsiteX6542" fmla="*/ 3252252 w 6891715"/>
                <a:gd name="connsiteY6542" fmla="*/ 2975770 h 6367455"/>
                <a:gd name="connsiteX6543" fmla="*/ 3240819 w 6891715"/>
                <a:gd name="connsiteY6543" fmla="*/ 2987839 h 6367455"/>
                <a:gd name="connsiteX6544" fmla="*/ 3227163 w 6891715"/>
                <a:gd name="connsiteY6544" fmla="*/ 2976087 h 6367455"/>
                <a:gd name="connsiteX6545" fmla="*/ 3220811 w 6891715"/>
                <a:gd name="connsiteY6545" fmla="*/ 2995144 h 6367455"/>
                <a:gd name="connsiteX6546" fmla="*/ 3241772 w 6891715"/>
                <a:gd name="connsiteY6546" fmla="*/ 3009753 h 6367455"/>
                <a:gd name="connsiteX6547" fmla="*/ 3246536 w 6891715"/>
                <a:gd name="connsiteY6547" fmla="*/ 3023727 h 6367455"/>
                <a:gd name="connsiteX6548" fmla="*/ 3232562 w 6891715"/>
                <a:gd name="connsiteY6548" fmla="*/ 3038337 h 6367455"/>
                <a:gd name="connsiteX6549" fmla="*/ 3243360 w 6891715"/>
                <a:gd name="connsiteY6549" fmla="*/ 3047547 h 6367455"/>
                <a:gd name="connsiteX6550" fmla="*/ 3242725 w 6891715"/>
                <a:gd name="connsiteY6550" fmla="*/ 3067873 h 6367455"/>
                <a:gd name="connsiteX6551" fmla="*/ 3223352 w 6891715"/>
                <a:gd name="connsiteY6551" fmla="*/ 3086930 h 6367455"/>
                <a:gd name="connsiteX6552" fmla="*/ 3222717 w 6891715"/>
                <a:gd name="connsiteY6552" fmla="*/ 3101857 h 6367455"/>
                <a:gd name="connsiteX6553" fmla="*/ 3229069 w 6891715"/>
                <a:gd name="connsiteY6553" fmla="*/ 3125994 h 6367455"/>
                <a:gd name="connsiteX6554" fmla="*/ 3217953 w 6891715"/>
                <a:gd name="connsiteY6554" fmla="*/ 3149179 h 6367455"/>
                <a:gd name="connsiteX6555" fmla="*/ 3218271 w 6891715"/>
                <a:gd name="connsiteY6555" fmla="*/ 3179668 h 6367455"/>
                <a:gd name="connsiteX6556" fmla="*/ 3203662 w 6891715"/>
                <a:gd name="connsiteY6556" fmla="*/ 3231756 h 6367455"/>
                <a:gd name="connsiteX6557" fmla="*/ 3173492 w 6891715"/>
                <a:gd name="connsiteY6557" fmla="*/ 3297185 h 6367455"/>
                <a:gd name="connsiteX6558" fmla="*/ 3148085 w 6891715"/>
                <a:gd name="connsiteY6558" fmla="*/ 3285752 h 6367455"/>
                <a:gd name="connsiteX6559" fmla="*/ 3114422 w 6891715"/>
                <a:gd name="connsiteY6559" fmla="*/ 3290515 h 6367455"/>
                <a:gd name="connsiteX6560" fmla="*/ 3104577 w 6891715"/>
                <a:gd name="connsiteY6560" fmla="*/ 3278763 h 6367455"/>
                <a:gd name="connsiteX6561" fmla="*/ 3065832 w 6891715"/>
                <a:gd name="connsiteY6561" fmla="*/ 3286386 h 6367455"/>
                <a:gd name="connsiteX6562" fmla="*/ 3055352 w 6891715"/>
                <a:gd name="connsiteY6562" fmla="*/ 3310842 h 6367455"/>
                <a:gd name="connsiteX6563" fmla="*/ 3036297 w 6891715"/>
                <a:gd name="connsiteY6563" fmla="*/ 3305761 h 6367455"/>
                <a:gd name="connsiteX6564" fmla="*/ 3032168 w 6891715"/>
                <a:gd name="connsiteY6564" fmla="*/ 3332122 h 6367455"/>
                <a:gd name="connsiteX6565" fmla="*/ 3008985 w 6891715"/>
                <a:gd name="connsiteY6565" fmla="*/ 3359754 h 6367455"/>
                <a:gd name="connsiteX6566" fmla="*/ 3025499 w 6891715"/>
                <a:gd name="connsiteY6566" fmla="*/ 3391193 h 6367455"/>
                <a:gd name="connsiteX6567" fmla="*/ 3022641 w 6891715"/>
                <a:gd name="connsiteY6567" fmla="*/ 3416601 h 6367455"/>
                <a:gd name="connsiteX6568" fmla="*/ 3009620 w 6891715"/>
                <a:gd name="connsiteY6568" fmla="*/ 3418824 h 6367455"/>
                <a:gd name="connsiteX6569" fmla="*/ 2977862 w 6891715"/>
                <a:gd name="connsiteY6569" fmla="*/ 3411837 h 6367455"/>
                <a:gd name="connsiteX6570" fmla="*/ 2930542 w 6891715"/>
                <a:gd name="connsiteY6570" fmla="*/ 3432164 h 6367455"/>
                <a:gd name="connsiteX6571" fmla="*/ 2918792 w 6891715"/>
                <a:gd name="connsiteY6571" fmla="*/ 3423906 h 6367455"/>
                <a:gd name="connsiteX6572" fmla="*/ 2882588 w 6891715"/>
                <a:gd name="connsiteY6572" fmla="*/ 3426447 h 6367455"/>
                <a:gd name="connsiteX6573" fmla="*/ 2883858 w 6891715"/>
                <a:gd name="connsiteY6573" fmla="*/ 3408344 h 6367455"/>
                <a:gd name="connsiteX6574" fmla="*/ 2899419 w 6891715"/>
                <a:gd name="connsiteY6574" fmla="*/ 3403897 h 6367455"/>
                <a:gd name="connsiteX6575" fmla="*/ 2893068 w 6891715"/>
                <a:gd name="connsiteY6575" fmla="*/ 3392463 h 6367455"/>
                <a:gd name="connsiteX6576" fmla="*/ 2903230 w 6891715"/>
                <a:gd name="connsiteY6576" fmla="*/ 3368330 h 6367455"/>
                <a:gd name="connsiteX6577" fmla="*/ 2852100 w 6891715"/>
                <a:gd name="connsiteY6577" fmla="*/ 3293691 h 6367455"/>
                <a:gd name="connsiteX6578" fmla="*/ 2857181 w 6891715"/>
                <a:gd name="connsiteY6578" fmla="*/ 3281306 h 6367455"/>
                <a:gd name="connsiteX6579" fmla="*/ 2867979 w 6891715"/>
                <a:gd name="connsiteY6579" fmla="*/ 3290515 h 6367455"/>
                <a:gd name="connsiteX6580" fmla="*/ 2875283 w 6891715"/>
                <a:gd name="connsiteY6580" fmla="*/ 3289244 h 6367455"/>
                <a:gd name="connsiteX6581" fmla="*/ 2882270 w 6891715"/>
                <a:gd name="connsiteY6581" fmla="*/ 3276541 h 6367455"/>
                <a:gd name="connsiteX6582" fmla="*/ 2867661 w 6891715"/>
                <a:gd name="connsiteY6582" fmla="*/ 3252402 h 6367455"/>
                <a:gd name="connsiteX6583" fmla="*/ 2867661 w 6891715"/>
                <a:gd name="connsiteY6583" fmla="*/ 3241921 h 6367455"/>
                <a:gd name="connsiteX6584" fmla="*/ 2890527 w 6891715"/>
                <a:gd name="connsiteY6584" fmla="*/ 3243826 h 6367455"/>
                <a:gd name="connsiteX6585" fmla="*/ 2892750 w 6891715"/>
                <a:gd name="connsiteY6585" fmla="*/ 3222863 h 6367455"/>
                <a:gd name="connsiteX6586" fmla="*/ 2821930 w 6891715"/>
                <a:gd name="connsiteY6586" fmla="*/ 3147590 h 6367455"/>
                <a:gd name="connsiteX6587" fmla="*/ 2812084 w 6891715"/>
                <a:gd name="connsiteY6587" fmla="*/ 3089788 h 6367455"/>
                <a:gd name="connsiteX6588" fmla="*/ 2795888 w 6891715"/>
                <a:gd name="connsiteY6588" fmla="*/ 3080260 h 6367455"/>
                <a:gd name="connsiteX6589" fmla="*/ 2787313 w 6891715"/>
                <a:gd name="connsiteY6589" fmla="*/ 3042465 h 6367455"/>
                <a:gd name="connsiteX6590" fmla="*/ 2772387 w 6891715"/>
                <a:gd name="connsiteY6590" fmla="*/ 3022457 h 6367455"/>
                <a:gd name="connsiteX6591" fmla="*/ 2790171 w 6891715"/>
                <a:gd name="connsiteY6591" fmla="*/ 3018328 h 6367455"/>
                <a:gd name="connsiteX6592" fmla="*/ 2793347 w 6891715"/>
                <a:gd name="connsiteY6592" fmla="*/ 3008801 h 6367455"/>
                <a:gd name="connsiteX6593" fmla="*/ 2779374 w 6891715"/>
                <a:gd name="connsiteY6593" fmla="*/ 2996097 h 6367455"/>
                <a:gd name="connsiteX6594" fmla="*/ 2775245 w 6891715"/>
                <a:gd name="connsiteY6594" fmla="*/ 2979263 h 6367455"/>
                <a:gd name="connsiteX6595" fmla="*/ 2779056 w 6891715"/>
                <a:gd name="connsiteY6595" fmla="*/ 2969736 h 6367455"/>
                <a:gd name="connsiteX6596" fmla="*/ 2779056 w 6891715"/>
                <a:gd name="connsiteY6596" fmla="*/ 2956077 h 6367455"/>
                <a:gd name="connsiteX6597" fmla="*/ 2768576 w 6891715"/>
                <a:gd name="connsiteY6597" fmla="*/ 2951632 h 6367455"/>
                <a:gd name="connsiteX6598" fmla="*/ 2756825 w 6891715"/>
                <a:gd name="connsiteY6598" fmla="*/ 2957348 h 6367455"/>
                <a:gd name="connsiteX6599" fmla="*/ 2739676 w 6891715"/>
                <a:gd name="connsiteY6599" fmla="*/ 2952267 h 6367455"/>
                <a:gd name="connsiteX6600" fmla="*/ 2741899 w 6891715"/>
                <a:gd name="connsiteY6600" fmla="*/ 2941467 h 6367455"/>
                <a:gd name="connsiteX6601" fmla="*/ 2779691 w 6891715"/>
                <a:gd name="connsiteY6601" fmla="*/ 2919236 h 6367455"/>
                <a:gd name="connsiteX6602" fmla="*/ 2763812 w 6891715"/>
                <a:gd name="connsiteY6602" fmla="*/ 2902720 h 6367455"/>
                <a:gd name="connsiteX6603" fmla="*/ 2759684 w 6891715"/>
                <a:gd name="connsiteY6603" fmla="*/ 2902720 h 6367455"/>
                <a:gd name="connsiteX6604" fmla="*/ 2756190 w 6891715"/>
                <a:gd name="connsiteY6604" fmla="*/ 2903038 h 6367455"/>
                <a:gd name="connsiteX6605" fmla="*/ 2753332 w 6891715"/>
                <a:gd name="connsiteY6605" fmla="*/ 2903672 h 6367455"/>
                <a:gd name="connsiteX6606" fmla="*/ 2752379 w 6891715"/>
                <a:gd name="connsiteY6606" fmla="*/ 2903989 h 6367455"/>
                <a:gd name="connsiteX6607" fmla="*/ 2752062 w 6891715"/>
                <a:gd name="connsiteY6607" fmla="*/ 2904623 h 6367455"/>
                <a:gd name="connsiteX6608" fmla="*/ 2751426 w 6891715"/>
                <a:gd name="connsiteY6608" fmla="*/ 2906529 h 6367455"/>
                <a:gd name="connsiteX6609" fmla="*/ 2751109 w 6891715"/>
                <a:gd name="connsiteY6609" fmla="*/ 2909072 h 6367455"/>
                <a:gd name="connsiteX6610" fmla="*/ 2751109 w 6891715"/>
                <a:gd name="connsiteY6610" fmla="*/ 2911930 h 6367455"/>
                <a:gd name="connsiteX6611" fmla="*/ 2751109 w 6891715"/>
                <a:gd name="connsiteY6611" fmla="*/ 2917011 h 6367455"/>
                <a:gd name="connsiteX6612" fmla="*/ 2751109 w 6891715"/>
                <a:gd name="connsiteY6612" fmla="*/ 2919236 h 6367455"/>
                <a:gd name="connsiteX6613" fmla="*/ 2745710 w 6891715"/>
                <a:gd name="connsiteY6613" fmla="*/ 2915423 h 6367455"/>
                <a:gd name="connsiteX6614" fmla="*/ 2746980 w 6891715"/>
                <a:gd name="connsiteY6614" fmla="*/ 2898272 h 6367455"/>
                <a:gd name="connsiteX6615" fmla="*/ 2733642 w 6891715"/>
                <a:gd name="connsiteY6615" fmla="*/ 2887156 h 6367455"/>
                <a:gd name="connsiteX6616" fmla="*/ 2729513 w 6891715"/>
                <a:gd name="connsiteY6616" fmla="*/ 2872231 h 6367455"/>
                <a:gd name="connsiteX6617" fmla="*/ 2720621 w 6891715"/>
                <a:gd name="connsiteY6617" fmla="*/ 2826815 h 6367455"/>
                <a:gd name="connsiteX6618" fmla="*/ 2717763 w 6891715"/>
                <a:gd name="connsiteY6618" fmla="*/ 2769962 h 6367455"/>
                <a:gd name="connsiteX6619" fmla="*/ 2718432 w 6891715"/>
                <a:gd name="connsiteY6619" fmla="*/ 2770111 h 6367455"/>
                <a:gd name="connsiteX6620" fmla="*/ 2705803 w 6891715"/>
                <a:gd name="connsiteY6620" fmla="*/ 2755583 h 6367455"/>
                <a:gd name="connsiteX6621" fmla="*/ 2681365 w 6891715"/>
                <a:gd name="connsiteY6621" fmla="*/ 2751773 h 6367455"/>
                <a:gd name="connsiteX6622" fmla="*/ 2680413 w 6891715"/>
                <a:gd name="connsiteY6622" fmla="*/ 2744153 h 6367455"/>
                <a:gd name="connsiteX6623" fmla="*/ 2666449 w 6891715"/>
                <a:gd name="connsiteY6623" fmla="*/ 2735898 h 6367455"/>
                <a:gd name="connsiteX6624" fmla="*/ 2677874 w 6891715"/>
                <a:gd name="connsiteY6624" fmla="*/ 2696847 h 6367455"/>
                <a:gd name="connsiteX6625" fmla="*/ 2668353 w 6891715"/>
                <a:gd name="connsiteY6625" fmla="*/ 2675893 h 6367455"/>
                <a:gd name="connsiteX6626" fmla="*/ 2668988 w 6891715"/>
                <a:gd name="connsiteY6626" fmla="*/ 2646365 h 6367455"/>
                <a:gd name="connsiteX6627" fmla="*/ 2675335 w 6891715"/>
                <a:gd name="connsiteY6627" fmla="*/ 2662240 h 6367455"/>
                <a:gd name="connsiteX6628" fmla="*/ 2678509 w 6891715"/>
                <a:gd name="connsiteY6628" fmla="*/ 2640968 h 6367455"/>
                <a:gd name="connsiteX6629" fmla="*/ 2676288 w 6891715"/>
                <a:gd name="connsiteY6629" fmla="*/ 2617791 h 6367455"/>
                <a:gd name="connsiteX6630" fmla="*/ 2655976 w 6891715"/>
                <a:gd name="connsiteY6630" fmla="*/ 2621282 h 6367455"/>
                <a:gd name="connsiteX6631" fmla="*/ 2646771 w 6891715"/>
                <a:gd name="connsiteY6631" fmla="*/ 2635889 h 6367455"/>
                <a:gd name="connsiteX6632" fmla="*/ 2659784 w 6891715"/>
                <a:gd name="connsiteY6632" fmla="*/ 2674939 h 6367455"/>
                <a:gd name="connsiteX6633" fmla="*/ 2657879 w 6891715"/>
                <a:gd name="connsiteY6633" fmla="*/ 2686687 h 6367455"/>
                <a:gd name="connsiteX6634" fmla="*/ 2649310 w 6891715"/>
                <a:gd name="connsiteY6634" fmla="*/ 2693036 h 6367455"/>
                <a:gd name="connsiteX6635" fmla="*/ 2646136 w 6891715"/>
                <a:gd name="connsiteY6635" fmla="*/ 2672717 h 6367455"/>
                <a:gd name="connsiteX6636" fmla="*/ 2642962 w 6891715"/>
                <a:gd name="connsiteY6636" fmla="*/ 2665414 h 6367455"/>
                <a:gd name="connsiteX6637" fmla="*/ 2643597 w 6891715"/>
                <a:gd name="connsiteY6637" fmla="*/ 2657159 h 6367455"/>
                <a:gd name="connsiteX6638" fmla="*/ 2631854 w 6891715"/>
                <a:gd name="connsiteY6638" fmla="*/ 2658430 h 6367455"/>
                <a:gd name="connsiteX6639" fmla="*/ 2637567 w 6891715"/>
                <a:gd name="connsiteY6639" fmla="*/ 2679067 h 6367455"/>
                <a:gd name="connsiteX6640" fmla="*/ 2632489 w 6891715"/>
                <a:gd name="connsiteY6640" fmla="*/ 2705737 h 6367455"/>
                <a:gd name="connsiteX6641" fmla="*/ 2650579 w 6891715"/>
                <a:gd name="connsiteY6641" fmla="*/ 2720341 h 6367455"/>
                <a:gd name="connsiteX6642" fmla="*/ 2647722 w 6891715"/>
                <a:gd name="connsiteY6642" fmla="*/ 2746693 h 6367455"/>
                <a:gd name="connsiteX6643" fmla="*/ 2636298 w 6891715"/>
                <a:gd name="connsiteY6643" fmla="*/ 2747963 h 6367455"/>
                <a:gd name="connsiteX6644" fmla="*/ 2633124 w 6891715"/>
                <a:gd name="connsiteY6644" fmla="*/ 2773998 h 6367455"/>
                <a:gd name="connsiteX6645" fmla="*/ 2623920 w 6891715"/>
                <a:gd name="connsiteY6645" fmla="*/ 2784475 h 6367455"/>
                <a:gd name="connsiteX6646" fmla="*/ 2600434 w 6891715"/>
                <a:gd name="connsiteY6646" fmla="*/ 2781934 h 6367455"/>
                <a:gd name="connsiteX6647" fmla="*/ 2586787 w 6891715"/>
                <a:gd name="connsiteY6647" fmla="*/ 2789236 h 6367455"/>
                <a:gd name="connsiteX6648" fmla="*/ 2571870 w 6891715"/>
                <a:gd name="connsiteY6648" fmla="*/ 2774633 h 6367455"/>
                <a:gd name="connsiteX6649" fmla="*/ 2577583 w 6891715"/>
                <a:gd name="connsiteY6649" fmla="*/ 2799714 h 6367455"/>
                <a:gd name="connsiteX6650" fmla="*/ 2549970 w 6891715"/>
                <a:gd name="connsiteY6650" fmla="*/ 2818130 h 6367455"/>
                <a:gd name="connsiteX6651" fmla="*/ 2544893 w 6891715"/>
                <a:gd name="connsiteY6651" fmla="*/ 2839084 h 6367455"/>
                <a:gd name="connsiteX6652" fmla="*/ 2529023 w 6891715"/>
                <a:gd name="connsiteY6652" fmla="*/ 2837179 h 6367455"/>
                <a:gd name="connsiteX6653" fmla="*/ 2524898 w 6891715"/>
                <a:gd name="connsiteY6653" fmla="*/ 2843846 h 6367455"/>
                <a:gd name="connsiteX6654" fmla="*/ 2536322 w 6891715"/>
                <a:gd name="connsiteY6654" fmla="*/ 2852736 h 6367455"/>
                <a:gd name="connsiteX6655" fmla="*/ 2528389 w 6891715"/>
                <a:gd name="connsiteY6655" fmla="*/ 2862578 h 6367455"/>
                <a:gd name="connsiteX6656" fmla="*/ 2517598 w 6891715"/>
                <a:gd name="connsiteY6656" fmla="*/ 2864483 h 6367455"/>
                <a:gd name="connsiteX6657" fmla="*/ 2509981 w 6891715"/>
                <a:gd name="connsiteY6657" fmla="*/ 2866389 h 6367455"/>
                <a:gd name="connsiteX6658" fmla="*/ 2506807 w 6891715"/>
                <a:gd name="connsiteY6658" fmla="*/ 2867023 h 6367455"/>
                <a:gd name="connsiteX6659" fmla="*/ 2504903 w 6891715"/>
                <a:gd name="connsiteY6659" fmla="*/ 2867975 h 6367455"/>
                <a:gd name="connsiteX6660" fmla="*/ 2504268 w 6891715"/>
                <a:gd name="connsiteY6660" fmla="*/ 2868928 h 6367455"/>
                <a:gd name="connsiteX6661" fmla="*/ 2503952 w 6891715"/>
                <a:gd name="connsiteY6661" fmla="*/ 2869563 h 6367455"/>
                <a:gd name="connsiteX6662" fmla="*/ 2502999 w 6891715"/>
                <a:gd name="connsiteY6662" fmla="*/ 2872103 h 6367455"/>
                <a:gd name="connsiteX6663" fmla="*/ 2501730 w 6891715"/>
                <a:gd name="connsiteY6663" fmla="*/ 2875277 h 6367455"/>
                <a:gd name="connsiteX6664" fmla="*/ 2500777 w 6891715"/>
                <a:gd name="connsiteY6664" fmla="*/ 2879088 h 6367455"/>
                <a:gd name="connsiteX6665" fmla="*/ 2499190 w 6891715"/>
                <a:gd name="connsiteY6665" fmla="*/ 2885437 h 6367455"/>
                <a:gd name="connsiteX6666" fmla="*/ 2498873 w 6891715"/>
                <a:gd name="connsiteY6666" fmla="*/ 2888295 h 6367455"/>
                <a:gd name="connsiteX6667" fmla="*/ 2479196 w 6891715"/>
                <a:gd name="connsiteY6667" fmla="*/ 2919092 h 6367455"/>
                <a:gd name="connsiteX6668" fmla="*/ 2452536 w 6891715"/>
                <a:gd name="connsiteY6668" fmla="*/ 2925442 h 6367455"/>
                <a:gd name="connsiteX6669" fmla="*/ 2434445 w 6891715"/>
                <a:gd name="connsiteY6669" fmla="*/ 2941316 h 6367455"/>
                <a:gd name="connsiteX6670" fmla="*/ 2412546 w 6891715"/>
                <a:gd name="connsiteY6670" fmla="*/ 2943856 h 6367455"/>
                <a:gd name="connsiteX6671" fmla="*/ 2406199 w 6891715"/>
                <a:gd name="connsiteY6671" fmla="*/ 2961954 h 6367455"/>
                <a:gd name="connsiteX6672" fmla="*/ 2358910 w 6891715"/>
                <a:gd name="connsiteY6672" fmla="*/ 2965446 h 6367455"/>
                <a:gd name="connsiteX6673" fmla="*/ 2325902 w 6891715"/>
                <a:gd name="connsiteY6673" fmla="*/ 2956239 h 6367455"/>
                <a:gd name="connsiteX6674" fmla="*/ 2291942 w 6891715"/>
                <a:gd name="connsiteY6674" fmla="*/ 2950206 h 6367455"/>
                <a:gd name="connsiteX6675" fmla="*/ 2297020 w 6891715"/>
                <a:gd name="connsiteY6675" fmla="*/ 2924807 h 6367455"/>
                <a:gd name="connsiteX6676" fmla="*/ 2267822 w 6891715"/>
                <a:gd name="connsiteY6676" fmla="*/ 2929252 h 6367455"/>
                <a:gd name="connsiteX6677" fmla="*/ 2226879 w 6891715"/>
                <a:gd name="connsiteY6677" fmla="*/ 2886389 h 6367455"/>
                <a:gd name="connsiteX6678" fmla="*/ 2197364 w 6891715"/>
                <a:gd name="connsiteY6678" fmla="*/ 2883216 h 6367455"/>
                <a:gd name="connsiteX6679" fmla="*/ 2191016 w 6891715"/>
                <a:gd name="connsiteY6679" fmla="*/ 2862578 h 6367455"/>
                <a:gd name="connsiteX6680" fmla="*/ 2178955 w 6891715"/>
                <a:gd name="connsiteY6680" fmla="*/ 2853371 h 6367455"/>
                <a:gd name="connsiteX6681" fmla="*/ 2188477 w 6891715"/>
                <a:gd name="connsiteY6681" fmla="*/ 2836226 h 6367455"/>
                <a:gd name="connsiteX6682" fmla="*/ 2197681 w 6891715"/>
                <a:gd name="connsiteY6682" fmla="*/ 2806700 h 6367455"/>
                <a:gd name="connsiteX6683" fmla="*/ 2216723 w 6891715"/>
                <a:gd name="connsiteY6683" fmla="*/ 2820034 h 6367455"/>
                <a:gd name="connsiteX6684" fmla="*/ 2224022 w 6891715"/>
                <a:gd name="connsiteY6684" fmla="*/ 2809240 h 6367455"/>
                <a:gd name="connsiteX6685" fmla="*/ 2253857 w 6891715"/>
                <a:gd name="connsiteY6685" fmla="*/ 2822891 h 6367455"/>
                <a:gd name="connsiteX6686" fmla="*/ 2244334 w 6891715"/>
                <a:gd name="connsiteY6686" fmla="*/ 2811462 h 6367455"/>
                <a:gd name="connsiteX6687" fmla="*/ 2243066 w 6891715"/>
                <a:gd name="connsiteY6687" fmla="*/ 2799714 h 6367455"/>
                <a:gd name="connsiteX6688" fmla="*/ 2283373 w 6891715"/>
                <a:gd name="connsiteY6688" fmla="*/ 2782569 h 6367455"/>
                <a:gd name="connsiteX6689" fmla="*/ 2235450 w 6891715"/>
                <a:gd name="connsiteY6689" fmla="*/ 2793365 h 6367455"/>
                <a:gd name="connsiteX6690" fmla="*/ 2224976 w 6891715"/>
                <a:gd name="connsiteY6690" fmla="*/ 2773679 h 6367455"/>
                <a:gd name="connsiteX6691" fmla="*/ 2235132 w 6891715"/>
                <a:gd name="connsiteY6691" fmla="*/ 2752408 h 6367455"/>
                <a:gd name="connsiteX6692" fmla="*/ 2251001 w 6891715"/>
                <a:gd name="connsiteY6692" fmla="*/ 2748280 h 6367455"/>
                <a:gd name="connsiteX6693" fmla="*/ 2258618 w 6891715"/>
                <a:gd name="connsiteY6693" fmla="*/ 2737486 h 6367455"/>
                <a:gd name="connsiteX6694" fmla="*/ 2242432 w 6891715"/>
                <a:gd name="connsiteY6694" fmla="*/ 2730184 h 6367455"/>
                <a:gd name="connsiteX6695" fmla="*/ 2245287 w 6891715"/>
                <a:gd name="connsiteY6695" fmla="*/ 2720658 h 6367455"/>
                <a:gd name="connsiteX6696" fmla="*/ 2261156 w 6891715"/>
                <a:gd name="connsiteY6696" fmla="*/ 2707958 h 6367455"/>
                <a:gd name="connsiteX6697" fmla="*/ 2261156 w 6891715"/>
                <a:gd name="connsiteY6697" fmla="*/ 2703514 h 6367455"/>
                <a:gd name="connsiteX6698" fmla="*/ 2245287 w 6891715"/>
                <a:gd name="connsiteY6698" fmla="*/ 2694307 h 6367455"/>
                <a:gd name="connsiteX6699" fmla="*/ 2232909 w 6891715"/>
                <a:gd name="connsiteY6699" fmla="*/ 2720024 h 6367455"/>
                <a:gd name="connsiteX6700" fmla="*/ 2214502 w 6891715"/>
                <a:gd name="connsiteY6700" fmla="*/ 2707641 h 6367455"/>
                <a:gd name="connsiteX6701" fmla="*/ 2211646 w 6891715"/>
                <a:gd name="connsiteY6701" fmla="*/ 2733675 h 6367455"/>
                <a:gd name="connsiteX6702" fmla="*/ 2197998 w 6891715"/>
                <a:gd name="connsiteY6702" fmla="*/ 2725421 h 6367455"/>
                <a:gd name="connsiteX6703" fmla="*/ 2197046 w 6891715"/>
                <a:gd name="connsiteY6703" fmla="*/ 2711768 h 6367455"/>
                <a:gd name="connsiteX6704" fmla="*/ 2191333 w 6891715"/>
                <a:gd name="connsiteY6704" fmla="*/ 2703196 h 6367455"/>
                <a:gd name="connsiteX6705" fmla="*/ 2204980 w 6891715"/>
                <a:gd name="connsiteY6705" fmla="*/ 2676845 h 6367455"/>
                <a:gd name="connsiteX6706" fmla="*/ 2223072 w 6891715"/>
                <a:gd name="connsiteY6706" fmla="*/ 2685099 h 6367455"/>
                <a:gd name="connsiteX6707" fmla="*/ 2224976 w 6891715"/>
                <a:gd name="connsiteY6707" fmla="*/ 2659700 h 6367455"/>
                <a:gd name="connsiteX6708" fmla="*/ 2227833 w 6891715"/>
                <a:gd name="connsiteY6708" fmla="*/ 2657478 h 6367455"/>
                <a:gd name="connsiteX6709" fmla="*/ 2233862 w 6891715"/>
                <a:gd name="connsiteY6709" fmla="*/ 2652715 h 6367455"/>
                <a:gd name="connsiteX6710" fmla="*/ 2237035 w 6891715"/>
                <a:gd name="connsiteY6710" fmla="*/ 2649540 h 6367455"/>
                <a:gd name="connsiteX6711" fmla="*/ 2239257 w 6891715"/>
                <a:gd name="connsiteY6711" fmla="*/ 2646683 h 6367455"/>
                <a:gd name="connsiteX6712" fmla="*/ 2241161 w 6891715"/>
                <a:gd name="connsiteY6712" fmla="*/ 2644460 h 6367455"/>
                <a:gd name="connsiteX6713" fmla="*/ 2241479 w 6891715"/>
                <a:gd name="connsiteY6713" fmla="*/ 2643508 h 6367455"/>
                <a:gd name="connsiteX6714" fmla="*/ 2241479 w 6891715"/>
                <a:gd name="connsiteY6714" fmla="*/ 2642873 h 6367455"/>
                <a:gd name="connsiteX6715" fmla="*/ 2241479 w 6891715"/>
                <a:gd name="connsiteY6715" fmla="*/ 2642555 h 6367455"/>
                <a:gd name="connsiteX6716" fmla="*/ 2241798 w 6891715"/>
                <a:gd name="connsiteY6716" fmla="*/ 2642555 h 6367455"/>
                <a:gd name="connsiteX6717" fmla="*/ 2243702 w 6891715"/>
                <a:gd name="connsiteY6717" fmla="*/ 2642873 h 6367455"/>
                <a:gd name="connsiteX6718" fmla="*/ 2248461 w 6891715"/>
                <a:gd name="connsiteY6718" fmla="*/ 2646048 h 6367455"/>
                <a:gd name="connsiteX6719" fmla="*/ 2256713 w 6891715"/>
                <a:gd name="connsiteY6719" fmla="*/ 2651127 h 6367455"/>
                <a:gd name="connsiteX6720" fmla="*/ 2264966 w 6891715"/>
                <a:gd name="connsiteY6720" fmla="*/ 2632078 h 6367455"/>
                <a:gd name="connsiteX6721" fmla="*/ 2259571 w 6891715"/>
                <a:gd name="connsiteY6721" fmla="*/ 2626999 h 6367455"/>
                <a:gd name="connsiteX6722" fmla="*/ 2242432 w 6891715"/>
                <a:gd name="connsiteY6722" fmla="*/ 2639698 h 6367455"/>
                <a:gd name="connsiteX6723" fmla="*/ 2232909 w 6891715"/>
                <a:gd name="connsiteY6723" fmla="*/ 2632395 h 6367455"/>
                <a:gd name="connsiteX6724" fmla="*/ 2216406 w 6891715"/>
                <a:gd name="connsiteY6724" fmla="*/ 2645095 h 6367455"/>
                <a:gd name="connsiteX6725" fmla="*/ 2211646 w 6891715"/>
                <a:gd name="connsiteY6725" fmla="*/ 2633665 h 6367455"/>
                <a:gd name="connsiteX6726" fmla="*/ 2225609 w 6891715"/>
                <a:gd name="connsiteY6726" fmla="*/ 2614615 h 6367455"/>
                <a:gd name="connsiteX6727" fmla="*/ 2237035 w 6891715"/>
                <a:gd name="connsiteY6727" fmla="*/ 2592073 h 6367455"/>
                <a:gd name="connsiteX6728" fmla="*/ 2260205 w 6891715"/>
                <a:gd name="connsiteY6728" fmla="*/ 2583819 h 6367455"/>
                <a:gd name="connsiteX6729" fmla="*/ 2263060 w 6891715"/>
                <a:gd name="connsiteY6729" fmla="*/ 2568896 h 6367455"/>
                <a:gd name="connsiteX6730" fmla="*/ 2245287 w 6891715"/>
                <a:gd name="connsiteY6730" fmla="*/ 2569214 h 6367455"/>
                <a:gd name="connsiteX6731" fmla="*/ 2264013 w 6891715"/>
                <a:gd name="connsiteY6731" fmla="*/ 2548576 h 6367455"/>
                <a:gd name="connsiteX6732" fmla="*/ 2274486 w 6891715"/>
                <a:gd name="connsiteY6732" fmla="*/ 2524764 h 6367455"/>
                <a:gd name="connsiteX6733" fmla="*/ 2276390 w 6891715"/>
                <a:gd name="connsiteY6733" fmla="*/ 2521589 h 6367455"/>
                <a:gd name="connsiteX6734" fmla="*/ 2288133 w 6891715"/>
                <a:gd name="connsiteY6734" fmla="*/ 2517779 h 6367455"/>
                <a:gd name="connsiteX6735" fmla="*/ 2285278 w 6891715"/>
                <a:gd name="connsiteY6735" fmla="*/ 2560324 h 6367455"/>
                <a:gd name="connsiteX6736" fmla="*/ 2292893 w 6891715"/>
                <a:gd name="connsiteY6736" fmla="*/ 2570485 h 6367455"/>
                <a:gd name="connsiteX6737" fmla="*/ 2297656 w 6891715"/>
                <a:gd name="connsiteY6737" fmla="*/ 2512700 h 6367455"/>
                <a:gd name="connsiteX6738" fmla="*/ 2328123 w 6891715"/>
                <a:gd name="connsiteY6738" fmla="*/ 2498726 h 6367455"/>
                <a:gd name="connsiteX6739" fmla="*/ 2315429 w 6891715"/>
                <a:gd name="connsiteY6739" fmla="*/ 2494594 h 6367455"/>
                <a:gd name="connsiteX6740" fmla="*/ 2290038 w 6891715"/>
                <a:gd name="connsiteY6740" fmla="*/ 2503489 h 6367455"/>
                <a:gd name="connsiteX6741" fmla="*/ 2293212 w 6891715"/>
                <a:gd name="connsiteY6741" fmla="*/ 2487610 h 6367455"/>
                <a:gd name="connsiteX6742" fmla="*/ 2278612 w 6891715"/>
                <a:gd name="connsiteY6742" fmla="*/ 2503489 h 6367455"/>
                <a:gd name="connsiteX6743" fmla="*/ 2250048 w 6891715"/>
                <a:gd name="connsiteY6743" fmla="*/ 2517144 h 6367455"/>
                <a:gd name="connsiteX6744" fmla="*/ 2241798 w 6891715"/>
                <a:gd name="connsiteY6744" fmla="*/ 2546990 h 6367455"/>
                <a:gd name="connsiteX6745" fmla="*/ 2213550 w 6891715"/>
                <a:gd name="connsiteY6745" fmla="*/ 2566039 h 6367455"/>
                <a:gd name="connsiteX6746" fmla="*/ 2206249 w 6891715"/>
                <a:gd name="connsiteY6746" fmla="*/ 2575564 h 6367455"/>
                <a:gd name="connsiteX6747" fmla="*/ 2183715 w 6891715"/>
                <a:gd name="connsiteY6747" fmla="*/ 2563182 h 6367455"/>
                <a:gd name="connsiteX6748" fmla="*/ 2169117 w 6891715"/>
                <a:gd name="connsiteY6748" fmla="*/ 2573658 h 6367455"/>
                <a:gd name="connsiteX6749" fmla="*/ 2149756 w 6891715"/>
                <a:gd name="connsiteY6749" fmla="*/ 2544449 h 6367455"/>
                <a:gd name="connsiteX6750" fmla="*/ 2149439 w 6891715"/>
                <a:gd name="connsiteY6750" fmla="*/ 2535242 h 6367455"/>
                <a:gd name="connsiteX6751" fmla="*/ 2166578 w 6891715"/>
                <a:gd name="connsiteY6751" fmla="*/ 2537146 h 6367455"/>
                <a:gd name="connsiteX6752" fmla="*/ 2168800 w 6891715"/>
                <a:gd name="connsiteY6752" fmla="*/ 2516191 h 6367455"/>
                <a:gd name="connsiteX6753" fmla="*/ 2183399 w 6891715"/>
                <a:gd name="connsiteY6753" fmla="*/ 2530480 h 6367455"/>
                <a:gd name="connsiteX6754" fmla="*/ 2216088 w 6891715"/>
                <a:gd name="connsiteY6754" fmla="*/ 2509202 h 6367455"/>
                <a:gd name="connsiteX6755" fmla="*/ 2187842 w 6891715"/>
                <a:gd name="connsiteY6755" fmla="*/ 2511428 h 6367455"/>
                <a:gd name="connsiteX6756" fmla="*/ 2178955 w 6891715"/>
                <a:gd name="connsiteY6756" fmla="*/ 2506347 h 6367455"/>
                <a:gd name="connsiteX6757" fmla="*/ 2176734 w 6891715"/>
                <a:gd name="connsiteY6757" fmla="*/ 2489517 h 6367455"/>
                <a:gd name="connsiteX6758" fmla="*/ 2203076 w 6891715"/>
                <a:gd name="connsiteY6758" fmla="*/ 2475554 h 6367455"/>
                <a:gd name="connsiteX6759" fmla="*/ 2181178 w 6891715"/>
                <a:gd name="connsiteY6759" fmla="*/ 2477773 h 6367455"/>
                <a:gd name="connsiteX6760" fmla="*/ 2181813 w 6891715"/>
                <a:gd name="connsiteY6760" fmla="*/ 2465073 h 6367455"/>
                <a:gd name="connsiteX6761" fmla="*/ 2169117 w 6891715"/>
                <a:gd name="connsiteY6761" fmla="*/ 2453962 h 6367455"/>
                <a:gd name="connsiteX6762" fmla="*/ 2180543 w 6891715"/>
                <a:gd name="connsiteY6762" fmla="*/ 2439040 h 6367455"/>
                <a:gd name="connsiteX6763" fmla="*/ 2172290 w 6891715"/>
                <a:gd name="connsiteY6763" fmla="*/ 2438087 h 6367455"/>
                <a:gd name="connsiteX6764" fmla="*/ 2159594 w 6891715"/>
                <a:gd name="connsiteY6764" fmla="*/ 2444438 h 6367455"/>
                <a:gd name="connsiteX6765" fmla="*/ 2141505 w 6891715"/>
                <a:gd name="connsiteY6765" fmla="*/ 2433007 h 6367455"/>
                <a:gd name="connsiteX6766" fmla="*/ 2149756 w 6891715"/>
                <a:gd name="connsiteY6766" fmla="*/ 2422530 h 6367455"/>
                <a:gd name="connsiteX6767" fmla="*/ 2138331 w 6891715"/>
                <a:gd name="connsiteY6767" fmla="*/ 2421258 h 6367455"/>
                <a:gd name="connsiteX6768" fmla="*/ 2143091 w 6891715"/>
                <a:gd name="connsiteY6768" fmla="*/ 2403163 h 6367455"/>
                <a:gd name="connsiteX6769" fmla="*/ 2158959 w 6891715"/>
                <a:gd name="connsiteY6769" fmla="*/ 2402208 h 6367455"/>
                <a:gd name="connsiteX6770" fmla="*/ 2184669 w 6891715"/>
                <a:gd name="connsiteY6770" fmla="*/ 2408243 h 6367455"/>
                <a:gd name="connsiteX6771" fmla="*/ 2209741 w 6891715"/>
                <a:gd name="connsiteY6771" fmla="*/ 2392366 h 6367455"/>
                <a:gd name="connsiteX6772" fmla="*/ 2253223 w 6891715"/>
                <a:gd name="connsiteY6772" fmla="*/ 2401575 h 6367455"/>
                <a:gd name="connsiteX6773" fmla="*/ 2274486 w 6891715"/>
                <a:gd name="connsiteY6773" fmla="*/ 2389510 h 6367455"/>
                <a:gd name="connsiteX6774" fmla="*/ 2317968 w 6891715"/>
                <a:gd name="connsiteY6774" fmla="*/ 2416815 h 6367455"/>
                <a:gd name="connsiteX6775" fmla="*/ 2312891 w 6891715"/>
                <a:gd name="connsiteY6775" fmla="*/ 2438722 h 6367455"/>
                <a:gd name="connsiteX6776" fmla="*/ 2328441 w 6891715"/>
                <a:gd name="connsiteY6776" fmla="*/ 2426022 h 6367455"/>
                <a:gd name="connsiteX6777" fmla="*/ 2341136 w 6891715"/>
                <a:gd name="connsiteY6777" fmla="*/ 2440627 h 6367455"/>
                <a:gd name="connsiteX6778" fmla="*/ 2347484 w 6891715"/>
                <a:gd name="connsiteY6778" fmla="*/ 2426022 h 6367455"/>
                <a:gd name="connsiteX6779" fmla="*/ 2329710 w 6891715"/>
                <a:gd name="connsiteY6779" fmla="*/ 2412053 h 6367455"/>
                <a:gd name="connsiteX6780" fmla="*/ 2325902 w 6891715"/>
                <a:gd name="connsiteY6780" fmla="*/ 2398716 h 6367455"/>
                <a:gd name="connsiteX6781" fmla="*/ 2386204 w 6891715"/>
                <a:gd name="connsiteY6781" fmla="*/ 2376172 h 6367455"/>
                <a:gd name="connsiteX6782" fmla="*/ 2384935 w 6891715"/>
                <a:gd name="connsiteY6782" fmla="*/ 2359030 h 6367455"/>
                <a:gd name="connsiteX6783" fmla="*/ 2353197 w 6891715"/>
                <a:gd name="connsiteY6783" fmla="*/ 2371094 h 6367455"/>
                <a:gd name="connsiteX6784" fmla="*/ 2361765 w 6891715"/>
                <a:gd name="connsiteY6784" fmla="*/ 2356172 h 6367455"/>
                <a:gd name="connsiteX6785" fmla="*/ 2361448 w 6891715"/>
                <a:gd name="connsiteY6785" fmla="*/ 2331725 h 6367455"/>
                <a:gd name="connsiteX6786" fmla="*/ 2383348 w 6891715"/>
                <a:gd name="connsiteY6786" fmla="*/ 2299021 h 6367455"/>
                <a:gd name="connsiteX6787" fmla="*/ 2345898 w 6891715"/>
                <a:gd name="connsiteY6787" fmla="*/ 2332040 h 6367455"/>
                <a:gd name="connsiteX6788" fmla="*/ 2345898 w 6891715"/>
                <a:gd name="connsiteY6788" fmla="*/ 2368872 h 6367455"/>
                <a:gd name="connsiteX6789" fmla="*/ 2330346 w 6891715"/>
                <a:gd name="connsiteY6789" fmla="*/ 2378397 h 6367455"/>
                <a:gd name="connsiteX6790" fmla="*/ 2320824 w 6891715"/>
                <a:gd name="connsiteY6790" fmla="*/ 2367285 h 6367455"/>
                <a:gd name="connsiteX6791" fmla="*/ 2313208 w 6891715"/>
                <a:gd name="connsiteY6791" fmla="*/ 2374587 h 6367455"/>
                <a:gd name="connsiteX6792" fmla="*/ 2271948 w 6891715"/>
                <a:gd name="connsiteY6792" fmla="*/ 2374904 h 6367455"/>
                <a:gd name="connsiteX6793" fmla="*/ 2271948 w 6891715"/>
                <a:gd name="connsiteY6793" fmla="*/ 2363157 h 6367455"/>
                <a:gd name="connsiteX6794" fmla="*/ 2287500 w 6891715"/>
                <a:gd name="connsiteY6794" fmla="*/ 2339979 h 6367455"/>
                <a:gd name="connsiteX6795" fmla="*/ 2263378 w 6891715"/>
                <a:gd name="connsiteY6795" fmla="*/ 2359030 h 6367455"/>
                <a:gd name="connsiteX6796" fmla="*/ 2263378 w 6891715"/>
                <a:gd name="connsiteY6796" fmla="*/ 2376172 h 6367455"/>
                <a:gd name="connsiteX6797" fmla="*/ 2245605 w 6891715"/>
                <a:gd name="connsiteY6797" fmla="*/ 2379350 h 6367455"/>
                <a:gd name="connsiteX6798" fmla="*/ 2210694 w 6891715"/>
                <a:gd name="connsiteY6798" fmla="*/ 2377443 h 6367455"/>
                <a:gd name="connsiteX6799" fmla="*/ 2176100 w 6891715"/>
                <a:gd name="connsiteY6799" fmla="*/ 2399987 h 6367455"/>
                <a:gd name="connsiteX6800" fmla="*/ 2153882 w 6891715"/>
                <a:gd name="connsiteY6800" fmla="*/ 2391732 h 6367455"/>
                <a:gd name="connsiteX6801" fmla="*/ 2145948 w 6891715"/>
                <a:gd name="connsiteY6801" fmla="*/ 2379350 h 6367455"/>
                <a:gd name="connsiteX6802" fmla="*/ 2160864 w 6891715"/>
                <a:gd name="connsiteY6802" fmla="*/ 2371729 h 6367455"/>
                <a:gd name="connsiteX6803" fmla="*/ 2136427 w 6891715"/>
                <a:gd name="connsiteY6803" fmla="*/ 2362204 h 6367455"/>
                <a:gd name="connsiteX6804" fmla="*/ 2178639 w 6891715"/>
                <a:gd name="connsiteY6804" fmla="*/ 2342201 h 6367455"/>
                <a:gd name="connsiteX6805" fmla="*/ 2167847 w 6891715"/>
                <a:gd name="connsiteY6805" fmla="*/ 2339979 h 6367455"/>
                <a:gd name="connsiteX6806" fmla="*/ 2173243 w 6891715"/>
                <a:gd name="connsiteY6806" fmla="*/ 2326326 h 6367455"/>
                <a:gd name="connsiteX6807" fmla="*/ 2188160 w 6891715"/>
                <a:gd name="connsiteY6807" fmla="*/ 2322834 h 6367455"/>
                <a:gd name="connsiteX6808" fmla="*/ 2158008 w 6891715"/>
                <a:gd name="connsiteY6808" fmla="*/ 2303150 h 6367455"/>
                <a:gd name="connsiteX6809" fmla="*/ 2166578 w 6891715"/>
                <a:gd name="connsiteY6809" fmla="*/ 2294574 h 6367455"/>
                <a:gd name="connsiteX6810" fmla="*/ 2133571 w 6891715"/>
                <a:gd name="connsiteY6810" fmla="*/ 2274889 h 6367455"/>
                <a:gd name="connsiteX6811" fmla="*/ 2157057 w 6891715"/>
                <a:gd name="connsiteY6811" fmla="*/ 2271715 h 6367455"/>
                <a:gd name="connsiteX6812" fmla="*/ 2154518 w 6891715"/>
                <a:gd name="connsiteY6812" fmla="*/ 2256790 h 6367455"/>
                <a:gd name="connsiteX6813" fmla="*/ 2160864 w 6891715"/>
                <a:gd name="connsiteY6813" fmla="*/ 2256790 h 6367455"/>
                <a:gd name="connsiteX6814" fmla="*/ 2173560 w 6891715"/>
                <a:gd name="connsiteY6814" fmla="*/ 2244090 h 6367455"/>
                <a:gd name="connsiteX6815" fmla="*/ 2187525 w 6891715"/>
                <a:gd name="connsiteY6815" fmla="*/ 2258697 h 6367455"/>
                <a:gd name="connsiteX6816" fmla="*/ 2200219 w 6891715"/>
                <a:gd name="connsiteY6816" fmla="*/ 2265998 h 6367455"/>
                <a:gd name="connsiteX6817" fmla="*/ 2203395 w 6891715"/>
                <a:gd name="connsiteY6817" fmla="*/ 2253298 h 6367455"/>
                <a:gd name="connsiteX6818" fmla="*/ 2226246 w 6891715"/>
                <a:gd name="connsiteY6818" fmla="*/ 2245361 h 6367455"/>
                <a:gd name="connsiteX6819" fmla="*/ 2252906 w 6891715"/>
                <a:gd name="connsiteY6819" fmla="*/ 2258377 h 6367455"/>
                <a:gd name="connsiteX6820" fmla="*/ 2266552 w 6891715"/>
                <a:gd name="connsiteY6820" fmla="*/ 2244090 h 6367455"/>
                <a:gd name="connsiteX6821" fmla="*/ 2266552 w 6891715"/>
                <a:gd name="connsiteY6821" fmla="*/ 2235835 h 6367455"/>
                <a:gd name="connsiteX6822" fmla="*/ 2213550 w 6891715"/>
                <a:gd name="connsiteY6822" fmla="*/ 2243773 h 6367455"/>
                <a:gd name="connsiteX6823" fmla="*/ 2197681 w 6891715"/>
                <a:gd name="connsiteY6823" fmla="*/ 2239644 h 6367455"/>
                <a:gd name="connsiteX6824" fmla="*/ 2204029 w 6891715"/>
                <a:gd name="connsiteY6824" fmla="*/ 2231072 h 6367455"/>
                <a:gd name="connsiteX6825" fmla="*/ 2233862 w 6891715"/>
                <a:gd name="connsiteY6825" fmla="*/ 2227898 h 6367455"/>
                <a:gd name="connsiteX6826" fmla="*/ 2254492 w 6891715"/>
                <a:gd name="connsiteY6826" fmla="*/ 2222181 h 6367455"/>
                <a:gd name="connsiteX6827" fmla="*/ 2236401 w 6891715"/>
                <a:gd name="connsiteY6827" fmla="*/ 2212020 h 6367455"/>
                <a:gd name="connsiteX6828" fmla="*/ 2249414 w 6891715"/>
                <a:gd name="connsiteY6828" fmla="*/ 2203448 h 6367455"/>
                <a:gd name="connsiteX6829" fmla="*/ 2244970 w 6891715"/>
                <a:gd name="connsiteY6829" fmla="*/ 2194876 h 6367455"/>
                <a:gd name="connsiteX6830" fmla="*/ 2230053 w 6891715"/>
                <a:gd name="connsiteY6830" fmla="*/ 2187889 h 6367455"/>
                <a:gd name="connsiteX6831" fmla="*/ 2238304 w 6891715"/>
                <a:gd name="connsiteY6831" fmla="*/ 2165664 h 6367455"/>
                <a:gd name="connsiteX6832" fmla="*/ 2261791 w 6891715"/>
                <a:gd name="connsiteY6832" fmla="*/ 2150423 h 6367455"/>
                <a:gd name="connsiteX6833" fmla="*/ 2278612 w 6891715"/>
                <a:gd name="connsiteY6833" fmla="*/ 2184079 h 6367455"/>
                <a:gd name="connsiteX6834" fmla="*/ 2285912 w 6891715"/>
                <a:gd name="connsiteY6834" fmla="*/ 2178682 h 6367455"/>
                <a:gd name="connsiteX6835" fmla="*/ 2279565 w 6891715"/>
                <a:gd name="connsiteY6835" fmla="*/ 2166298 h 6367455"/>
                <a:gd name="connsiteX6836" fmla="*/ 2281469 w 6891715"/>
                <a:gd name="connsiteY6836" fmla="*/ 2138677 h 6367455"/>
                <a:gd name="connsiteX6837" fmla="*/ 2300512 w 6891715"/>
                <a:gd name="connsiteY6837" fmla="*/ 2135500 h 6367455"/>
                <a:gd name="connsiteX6838" fmla="*/ 2314476 w 6891715"/>
                <a:gd name="connsiteY6838" fmla="*/ 2151058 h 6367455"/>
                <a:gd name="connsiteX6839" fmla="*/ 2307177 w 6891715"/>
                <a:gd name="connsiteY6839" fmla="*/ 2195194 h 6367455"/>
                <a:gd name="connsiteX6840" fmla="*/ 2318920 w 6891715"/>
                <a:gd name="connsiteY6840" fmla="*/ 2195194 h 6367455"/>
                <a:gd name="connsiteX6841" fmla="*/ 2329076 w 6891715"/>
                <a:gd name="connsiteY6841" fmla="*/ 2158361 h 6367455"/>
                <a:gd name="connsiteX6842" fmla="*/ 2356688 w 6891715"/>
                <a:gd name="connsiteY6842" fmla="*/ 2158044 h 6367455"/>
                <a:gd name="connsiteX6843" fmla="*/ 2361131 w 6891715"/>
                <a:gd name="connsiteY6843" fmla="*/ 2146612 h 6367455"/>
                <a:gd name="connsiteX6844" fmla="*/ 2321776 w 6891715"/>
                <a:gd name="connsiteY6844" fmla="*/ 2142486 h 6367455"/>
                <a:gd name="connsiteX6845" fmla="*/ 2319237 w 6891715"/>
                <a:gd name="connsiteY6845" fmla="*/ 2125021 h 6367455"/>
                <a:gd name="connsiteX6846" fmla="*/ 2297020 w 6891715"/>
                <a:gd name="connsiteY6846" fmla="*/ 2113274 h 6367455"/>
                <a:gd name="connsiteX6847" fmla="*/ 2285594 w 6891715"/>
                <a:gd name="connsiteY6847" fmla="*/ 2125021 h 6367455"/>
                <a:gd name="connsiteX6848" fmla="*/ 2278294 w 6891715"/>
                <a:gd name="connsiteY6848" fmla="*/ 2118988 h 6367455"/>
                <a:gd name="connsiteX6849" fmla="*/ 2283373 w 6891715"/>
                <a:gd name="connsiteY6849" fmla="*/ 2109465 h 6367455"/>
                <a:gd name="connsiteX6850" fmla="*/ 2297973 w 6891715"/>
                <a:gd name="connsiteY6850" fmla="*/ 2100891 h 6367455"/>
                <a:gd name="connsiteX6851" fmla="*/ 2310667 w 6891715"/>
                <a:gd name="connsiteY6851" fmla="*/ 2099304 h 6367455"/>
                <a:gd name="connsiteX6852" fmla="*/ 2326855 w 6891715"/>
                <a:gd name="connsiteY6852" fmla="*/ 2092953 h 6367455"/>
                <a:gd name="connsiteX6853" fmla="*/ 2344627 w 6891715"/>
                <a:gd name="connsiteY6853" fmla="*/ 2103432 h 6367455"/>
                <a:gd name="connsiteX6854" fmla="*/ 2352880 w 6891715"/>
                <a:gd name="connsiteY6854" fmla="*/ 2098033 h 6367455"/>
                <a:gd name="connsiteX6855" fmla="*/ 2373509 w 6891715"/>
                <a:gd name="connsiteY6855" fmla="*/ 2117719 h 6367455"/>
                <a:gd name="connsiteX6856" fmla="*/ 2388426 w 6891715"/>
                <a:gd name="connsiteY6856" fmla="*/ 2113591 h 6367455"/>
                <a:gd name="connsiteX6857" fmla="*/ 2390965 w 6891715"/>
                <a:gd name="connsiteY6857" fmla="*/ 2100891 h 6367455"/>
                <a:gd name="connsiteX6858" fmla="*/ 2364623 w 6891715"/>
                <a:gd name="connsiteY6858" fmla="*/ 2097082 h 6367455"/>
                <a:gd name="connsiteX6859" fmla="*/ 2364623 w 6891715"/>
                <a:gd name="connsiteY6859" fmla="*/ 2087237 h 6367455"/>
                <a:gd name="connsiteX6860" fmla="*/ 2392868 w 6891715"/>
                <a:gd name="connsiteY6860" fmla="*/ 2073585 h 6367455"/>
                <a:gd name="connsiteX6861" fmla="*/ 2361131 w 6891715"/>
                <a:gd name="connsiteY6861" fmla="*/ 2063426 h 6367455"/>
                <a:gd name="connsiteX6862" fmla="*/ 2344309 w 6891715"/>
                <a:gd name="connsiteY6862" fmla="*/ 2067553 h 6367455"/>
                <a:gd name="connsiteX6863" fmla="*/ 2321141 w 6891715"/>
                <a:gd name="connsiteY6863" fmla="*/ 2069141 h 6367455"/>
                <a:gd name="connsiteX6864" fmla="*/ 2338915 w 6891715"/>
                <a:gd name="connsiteY6864" fmla="*/ 2050726 h 6367455"/>
                <a:gd name="connsiteX6865" fmla="*/ 2320824 w 6891715"/>
                <a:gd name="connsiteY6865" fmla="*/ 2045646 h 6367455"/>
                <a:gd name="connsiteX6866" fmla="*/ 2318602 w 6891715"/>
                <a:gd name="connsiteY6866" fmla="*/ 2029776 h 6367455"/>
                <a:gd name="connsiteX6867" fmla="*/ 2346849 w 6891715"/>
                <a:gd name="connsiteY6867" fmla="*/ 2010726 h 6367455"/>
                <a:gd name="connsiteX6868" fmla="*/ 2363987 w 6891715"/>
                <a:gd name="connsiteY6868" fmla="*/ 2025013 h 6367455"/>
                <a:gd name="connsiteX6869" fmla="*/ 2377953 w 6891715"/>
                <a:gd name="connsiteY6869" fmla="*/ 2033586 h 6367455"/>
                <a:gd name="connsiteX6870" fmla="*/ 2390330 w 6891715"/>
                <a:gd name="connsiteY6870" fmla="*/ 2019933 h 6367455"/>
                <a:gd name="connsiteX6871" fmla="*/ 2395725 w 6891715"/>
                <a:gd name="connsiteY6871" fmla="*/ 2026918 h 6367455"/>
                <a:gd name="connsiteX6872" fmla="*/ 2422068 w 6891715"/>
                <a:gd name="connsiteY6872" fmla="*/ 2016441 h 6367455"/>
                <a:gd name="connsiteX6873" fmla="*/ 2401756 w 6891715"/>
                <a:gd name="connsiteY6873" fmla="*/ 1998661 h 6367455"/>
                <a:gd name="connsiteX6874" fmla="*/ 2384935 w 6891715"/>
                <a:gd name="connsiteY6874" fmla="*/ 2011360 h 6367455"/>
                <a:gd name="connsiteX6875" fmla="*/ 2370336 w 6891715"/>
                <a:gd name="connsiteY6875" fmla="*/ 2004376 h 6367455"/>
                <a:gd name="connsiteX6876" fmla="*/ 2373191 w 6891715"/>
                <a:gd name="connsiteY6876" fmla="*/ 1984056 h 6367455"/>
                <a:gd name="connsiteX6877" fmla="*/ 2394138 w 6891715"/>
                <a:gd name="connsiteY6877" fmla="*/ 1977706 h 6367455"/>
                <a:gd name="connsiteX6878" fmla="*/ 2409055 w 6891715"/>
                <a:gd name="connsiteY6878" fmla="*/ 1966911 h 6367455"/>
                <a:gd name="connsiteX6879" fmla="*/ 2423655 w 6891715"/>
                <a:gd name="connsiteY6879" fmla="*/ 1967864 h 6367455"/>
                <a:gd name="connsiteX6880" fmla="*/ 2424608 w 6891715"/>
                <a:gd name="connsiteY6880" fmla="*/ 1955164 h 6367455"/>
                <a:gd name="connsiteX6881" fmla="*/ 2438570 w 6891715"/>
                <a:gd name="connsiteY6881" fmla="*/ 1958338 h 6367455"/>
                <a:gd name="connsiteX6882" fmla="*/ 2445870 w 6891715"/>
                <a:gd name="connsiteY6882" fmla="*/ 1965324 h 6367455"/>
                <a:gd name="connsiteX6883" fmla="*/ 2460787 w 6891715"/>
                <a:gd name="connsiteY6883" fmla="*/ 1944051 h 6367455"/>
                <a:gd name="connsiteX6884" fmla="*/ 2480465 w 6891715"/>
                <a:gd name="connsiteY6884" fmla="*/ 1914841 h 6367455"/>
                <a:gd name="connsiteX6885" fmla="*/ 2502364 w 6891715"/>
                <a:gd name="connsiteY6885" fmla="*/ 1913254 h 6367455"/>
                <a:gd name="connsiteX6886" fmla="*/ 2520455 w 6891715"/>
                <a:gd name="connsiteY6886" fmla="*/ 1906904 h 6367455"/>
                <a:gd name="connsiteX6887" fmla="*/ 2529341 w 6891715"/>
                <a:gd name="connsiteY6887" fmla="*/ 1928811 h 6367455"/>
                <a:gd name="connsiteX6888" fmla="*/ 2553461 w 6891715"/>
                <a:gd name="connsiteY6888" fmla="*/ 1919286 h 6367455"/>
                <a:gd name="connsiteX6889" fmla="*/ 2543941 w 6891715"/>
                <a:gd name="connsiteY6889" fmla="*/ 1902459 h 6367455"/>
                <a:gd name="connsiteX6890" fmla="*/ 2538228 w 6891715"/>
                <a:gd name="connsiteY6890" fmla="*/ 1886901 h 6367455"/>
                <a:gd name="connsiteX6891" fmla="*/ 2585518 w 6891715"/>
                <a:gd name="connsiteY6891" fmla="*/ 1865312 h 6367455"/>
                <a:gd name="connsiteX6892" fmla="*/ 2609319 w 6891715"/>
                <a:gd name="connsiteY6892" fmla="*/ 1891347 h 6367455"/>
                <a:gd name="connsiteX6893" fmla="*/ 2603925 w 6891715"/>
                <a:gd name="connsiteY6893" fmla="*/ 1913254 h 6367455"/>
                <a:gd name="connsiteX6894" fmla="*/ 2607415 w 6891715"/>
                <a:gd name="connsiteY6894" fmla="*/ 1925954 h 6367455"/>
                <a:gd name="connsiteX6895" fmla="*/ 2630902 w 6891715"/>
                <a:gd name="connsiteY6895" fmla="*/ 1923731 h 6367455"/>
                <a:gd name="connsiteX6896" fmla="*/ 2619793 w 6891715"/>
                <a:gd name="connsiteY6896" fmla="*/ 1910079 h 6367455"/>
                <a:gd name="connsiteX6897" fmla="*/ 2626141 w 6891715"/>
                <a:gd name="connsiteY6897" fmla="*/ 1900554 h 6367455"/>
                <a:gd name="connsiteX6898" fmla="*/ 2665497 w 6891715"/>
                <a:gd name="connsiteY6898" fmla="*/ 1901189 h 6367455"/>
                <a:gd name="connsiteX6899" fmla="*/ 2678826 w 6891715"/>
                <a:gd name="connsiteY6899" fmla="*/ 1889759 h 6367455"/>
                <a:gd name="connsiteX6900" fmla="*/ 2665179 w 6891715"/>
                <a:gd name="connsiteY6900" fmla="*/ 1871979 h 6367455"/>
                <a:gd name="connsiteX6901" fmla="*/ 2684856 w 6891715"/>
                <a:gd name="connsiteY6901" fmla="*/ 1851658 h 6367455"/>
                <a:gd name="connsiteX6902" fmla="*/ 2739762 w 6891715"/>
                <a:gd name="connsiteY6902" fmla="*/ 1824989 h 6367455"/>
                <a:gd name="connsiteX6903" fmla="*/ 2727702 w 6891715"/>
                <a:gd name="connsiteY6903" fmla="*/ 1843086 h 6367455"/>
                <a:gd name="connsiteX6904" fmla="*/ 2755314 w 6891715"/>
                <a:gd name="connsiteY6904" fmla="*/ 1832928 h 6367455"/>
                <a:gd name="connsiteX6905" fmla="*/ 2757853 w 6891715"/>
                <a:gd name="connsiteY6905" fmla="*/ 1817369 h 6367455"/>
                <a:gd name="connsiteX6906" fmla="*/ 2733732 w 6891715"/>
                <a:gd name="connsiteY6906" fmla="*/ 1816734 h 6367455"/>
                <a:gd name="connsiteX6907" fmla="*/ 2743254 w 6891715"/>
                <a:gd name="connsiteY6907" fmla="*/ 1805304 h 6367455"/>
                <a:gd name="connsiteX6908" fmla="*/ 2743571 w 6891715"/>
                <a:gd name="connsiteY6908" fmla="*/ 1795779 h 6367455"/>
                <a:gd name="connsiteX6909" fmla="*/ 2735636 w 6891715"/>
                <a:gd name="connsiteY6909" fmla="*/ 1791334 h 6367455"/>
                <a:gd name="connsiteX6910" fmla="*/ 2750553 w 6891715"/>
                <a:gd name="connsiteY6910" fmla="*/ 1786571 h 6367455"/>
                <a:gd name="connsiteX6911" fmla="*/ 2749283 w 6891715"/>
                <a:gd name="connsiteY6911" fmla="*/ 1782443 h 6367455"/>
                <a:gd name="connsiteX6912" fmla="*/ 2732463 w 6891715"/>
                <a:gd name="connsiteY6912" fmla="*/ 1785936 h 6367455"/>
                <a:gd name="connsiteX6913" fmla="*/ 2723576 w 6891715"/>
                <a:gd name="connsiteY6913" fmla="*/ 1801494 h 6367455"/>
                <a:gd name="connsiteX6914" fmla="*/ 2655341 w 6891715"/>
                <a:gd name="connsiteY6914" fmla="*/ 1817686 h 6367455"/>
                <a:gd name="connsiteX6915" fmla="*/ 2652167 w 6891715"/>
                <a:gd name="connsiteY6915" fmla="*/ 1822131 h 6367455"/>
                <a:gd name="connsiteX6916" fmla="*/ 2724211 w 6891715"/>
                <a:gd name="connsiteY6916" fmla="*/ 1806891 h 6367455"/>
                <a:gd name="connsiteX6917" fmla="*/ 2726114 w 6891715"/>
                <a:gd name="connsiteY6917" fmla="*/ 1817369 h 6367455"/>
                <a:gd name="connsiteX6918" fmla="*/ 2673431 w 6891715"/>
                <a:gd name="connsiteY6918" fmla="*/ 1835784 h 6367455"/>
                <a:gd name="connsiteX6919" fmla="*/ 2648041 w 6891715"/>
                <a:gd name="connsiteY6919" fmla="*/ 1871979 h 6367455"/>
                <a:gd name="connsiteX6920" fmla="*/ 2615668 w 6891715"/>
                <a:gd name="connsiteY6920" fmla="*/ 1886267 h 6367455"/>
                <a:gd name="connsiteX6921" fmla="*/ 2597261 w 6891715"/>
                <a:gd name="connsiteY6921" fmla="*/ 1856739 h 6367455"/>
                <a:gd name="connsiteX6922" fmla="*/ 2607415 w 6891715"/>
                <a:gd name="connsiteY6922" fmla="*/ 1833245 h 6367455"/>
                <a:gd name="connsiteX6923" fmla="*/ 2587739 w 6891715"/>
                <a:gd name="connsiteY6923" fmla="*/ 1846261 h 6367455"/>
                <a:gd name="connsiteX6924" fmla="*/ 2578217 w 6891715"/>
                <a:gd name="connsiteY6924" fmla="*/ 1843086 h 6367455"/>
                <a:gd name="connsiteX6925" fmla="*/ 2577900 w 6891715"/>
                <a:gd name="connsiteY6925" fmla="*/ 1811336 h 6367455"/>
                <a:gd name="connsiteX6926" fmla="*/ 2599165 w 6891715"/>
                <a:gd name="connsiteY6926" fmla="*/ 1807209 h 6367455"/>
                <a:gd name="connsiteX6927" fmla="*/ 2622967 w 6891715"/>
                <a:gd name="connsiteY6927" fmla="*/ 1785619 h 6367455"/>
                <a:gd name="connsiteX6928" fmla="*/ 2598530 w 6891715"/>
                <a:gd name="connsiteY6928" fmla="*/ 1780538 h 6367455"/>
                <a:gd name="connsiteX6929" fmla="*/ 2596625 w 6891715"/>
                <a:gd name="connsiteY6929" fmla="*/ 1767839 h 6367455"/>
                <a:gd name="connsiteX6930" fmla="*/ 2627094 w 6891715"/>
                <a:gd name="connsiteY6930" fmla="*/ 1760536 h 6367455"/>
                <a:gd name="connsiteX6931" fmla="*/ 2619476 w 6891715"/>
                <a:gd name="connsiteY6931" fmla="*/ 1751963 h 6367455"/>
                <a:gd name="connsiteX6932" fmla="*/ 2625823 w 6891715"/>
                <a:gd name="connsiteY6932" fmla="*/ 1733866 h 6367455"/>
                <a:gd name="connsiteX6933" fmla="*/ 2644550 w 6891715"/>
                <a:gd name="connsiteY6933" fmla="*/ 1726564 h 6367455"/>
                <a:gd name="connsiteX6934" fmla="*/ 2656927 w 6891715"/>
                <a:gd name="connsiteY6934" fmla="*/ 1685606 h 6367455"/>
                <a:gd name="connsiteX6935" fmla="*/ 2672796 w 6891715"/>
                <a:gd name="connsiteY6935" fmla="*/ 1686241 h 6367455"/>
                <a:gd name="connsiteX6936" fmla="*/ 2677239 w 6891715"/>
                <a:gd name="connsiteY6936" fmla="*/ 1672588 h 6367455"/>
                <a:gd name="connsiteX6937" fmla="*/ 2695013 w 6891715"/>
                <a:gd name="connsiteY6937" fmla="*/ 1652269 h 6367455"/>
                <a:gd name="connsiteX6938" fmla="*/ 2703264 w 6891715"/>
                <a:gd name="connsiteY6938" fmla="*/ 1658619 h 6367455"/>
                <a:gd name="connsiteX6939" fmla="*/ 2721355 w 6891715"/>
                <a:gd name="connsiteY6939" fmla="*/ 1676398 h 6367455"/>
                <a:gd name="connsiteX6940" fmla="*/ 2735320 w 6891715"/>
                <a:gd name="connsiteY6940" fmla="*/ 1675128 h 6367455"/>
                <a:gd name="connsiteX6941" fmla="*/ 2719133 w 6891715"/>
                <a:gd name="connsiteY6941" fmla="*/ 1659253 h 6367455"/>
                <a:gd name="connsiteX6942" fmla="*/ 2721355 w 6891715"/>
                <a:gd name="connsiteY6942" fmla="*/ 1651316 h 6367455"/>
                <a:gd name="connsiteX6943" fmla="*/ 2745793 w 6891715"/>
                <a:gd name="connsiteY6943" fmla="*/ 1659253 h 6367455"/>
                <a:gd name="connsiteX6944" fmla="*/ 2749918 w 6891715"/>
                <a:gd name="connsiteY6944" fmla="*/ 1656079 h 6367455"/>
                <a:gd name="connsiteX6945" fmla="*/ 2743254 w 6891715"/>
                <a:gd name="connsiteY6945" fmla="*/ 1642426 h 6367455"/>
                <a:gd name="connsiteX6946" fmla="*/ 2741349 w 6891715"/>
                <a:gd name="connsiteY6946" fmla="*/ 1624646 h 6367455"/>
                <a:gd name="connsiteX6947" fmla="*/ 2750870 w 6891715"/>
                <a:gd name="connsiteY6947" fmla="*/ 1620201 h 6367455"/>
                <a:gd name="connsiteX6948" fmla="*/ 2771499 w 6891715"/>
                <a:gd name="connsiteY6948" fmla="*/ 1600833 h 6367455"/>
                <a:gd name="connsiteX6949" fmla="*/ 2763248 w 6891715"/>
                <a:gd name="connsiteY6949" fmla="*/ 1591944 h 6367455"/>
                <a:gd name="connsiteX6950" fmla="*/ 2742936 w 6891715"/>
                <a:gd name="connsiteY6950" fmla="*/ 1608771 h 6367455"/>
                <a:gd name="connsiteX6951" fmla="*/ 2733732 w 6891715"/>
                <a:gd name="connsiteY6951" fmla="*/ 1609723 h 6367455"/>
                <a:gd name="connsiteX6952" fmla="*/ 2730241 w 6891715"/>
                <a:gd name="connsiteY6952" fmla="*/ 1603374 h 6367455"/>
                <a:gd name="connsiteX6953" fmla="*/ 2741983 w 6891715"/>
                <a:gd name="connsiteY6953" fmla="*/ 1579561 h 6367455"/>
                <a:gd name="connsiteX6954" fmla="*/ 2752459 w 6891715"/>
                <a:gd name="connsiteY6954" fmla="*/ 1580196 h 6367455"/>
                <a:gd name="connsiteX6955" fmla="*/ 2769278 w 6891715"/>
                <a:gd name="connsiteY6955" fmla="*/ 1572576 h 6367455"/>
                <a:gd name="connsiteX6956" fmla="*/ 2766105 w 6891715"/>
                <a:gd name="connsiteY6956" fmla="*/ 1549399 h 6367455"/>
                <a:gd name="connsiteX6957" fmla="*/ 2779435 w 6891715"/>
                <a:gd name="connsiteY6957" fmla="*/ 1533524 h 6367455"/>
                <a:gd name="connsiteX6958" fmla="*/ 2799430 w 6891715"/>
                <a:gd name="connsiteY6958" fmla="*/ 1528127 h 6367455"/>
                <a:gd name="connsiteX6959" fmla="*/ 2804825 w 6891715"/>
                <a:gd name="connsiteY6959" fmla="*/ 1517649 h 6367455"/>
                <a:gd name="connsiteX6960" fmla="*/ 2813077 w 6891715"/>
                <a:gd name="connsiteY6960" fmla="*/ 1509077 h 6367455"/>
                <a:gd name="connsiteX6961" fmla="*/ 2818790 w 6891715"/>
                <a:gd name="connsiteY6961" fmla="*/ 1531937 h 6367455"/>
                <a:gd name="connsiteX6962" fmla="*/ 2830215 w 6891715"/>
                <a:gd name="connsiteY6962" fmla="*/ 1541461 h 6367455"/>
                <a:gd name="connsiteX6963" fmla="*/ 2842592 w 6891715"/>
                <a:gd name="connsiteY6963" fmla="*/ 1520189 h 6367455"/>
                <a:gd name="connsiteX6964" fmla="*/ 2837515 w 6891715"/>
                <a:gd name="connsiteY6964" fmla="*/ 1515109 h 6367455"/>
                <a:gd name="connsiteX6965" fmla="*/ 2855288 w 6891715"/>
                <a:gd name="connsiteY6965" fmla="*/ 1505584 h 6367455"/>
                <a:gd name="connsiteX6966" fmla="*/ 2863540 w 6891715"/>
                <a:gd name="connsiteY6966" fmla="*/ 1493836 h 6367455"/>
                <a:gd name="connsiteX6967" fmla="*/ 2859414 w 6891715"/>
                <a:gd name="connsiteY6967" fmla="*/ 1486534 h 6367455"/>
                <a:gd name="connsiteX6968" fmla="*/ 2845767 w 6891715"/>
                <a:gd name="connsiteY6968" fmla="*/ 1504314 h 6367455"/>
                <a:gd name="connsiteX6969" fmla="*/ 2832120 w 6891715"/>
                <a:gd name="connsiteY6969" fmla="*/ 1513204 h 6367455"/>
                <a:gd name="connsiteX6970" fmla="*/ 2828945 w 6891715"/>
                <a:gd name="connsiteY6970" fmla="*/ 1481137 h 6367455"/>
                <a:gd name="connsiteX6971" fmla="*/ 2828628 w 6891715"/>
                <a:gd name="connsiteY6971" fmla="*/ 1479232 h 6367455"/>
                <a:gd name="connsiteX6972" fmla="*/ 2825772 w 6891715"/>
                <a:gd name="connsiteY6972" fmla="*/ 1481137 h 6367455"/>
                <a:gd name="connsiteX6973" fmla="*/ 2819425 w 6891715"/>
                <a:gd name="connsiteY6973" fmla="*/ 1484629 h 6367455"/>
                <a:gd name="connsiteX6974" fmla="*/ 2806729 w 6891715"/>
                <a:gd name="connsiteY6974" fmla="*/ 1509077 h 6367455"/>
                <a:gd name="connsiteX6975" fmla="*/ 2794987 w 6891715"/>
                <a:gd name="connsiteY6975" fmla="*/ 1503996 h 6367455"/>
                <a:gd name="connsiteX6976" fmla="*/ 2801335 w 6891715"/>
                <a:gd name="connsiteY6976" fmla="*/ 1488122 h 6367455"/>
                <a:gd name="connsiteX6977" fmla="*/ 2807047 w 6891715"/>
                <a:gd name="connsiteY6977" fmla="*/ 1481137 h 6367455"/>
                <a:gd name="connsiteX6978" fmla="*/ 2815933 w 6891715"/>
                <a:gd name="connsiteY6978" fmla="*/ 1470024 h 6367455"/>
                <a:gd name="connsiteX6979" fmla="*/ 2827359 w 6891715"/>
                <a:gd name="connsiteY6979" fmla="*/ 1465897 h 6367455"/>
                <a:gd name="connsiteX6980" fmla="*/ 2821012 w 6891715"/>
                <a:gd name="connsiteY6980" fmla="*/ 1454149 h 6367455"/>
                <a:gd name="connsiteX6981" fmla="*/ 2825137 w 6891715"/>
                <a:gd name="connsiteY6981" fmla="*/ 1438274 h 6367455"/>
                <a:gd name="connsiteX6982" fmla="*/ 2832436 w 6891715"/>
                <a:gd name="connsiteY6982" fmla="*/ 1441449 h 6367455"/>
                <a:gd name="connsiteX6983" fmla="*/ 2833706 w 6891715"/>
                <a:gd name="connsiteY6983" fmla="*/ 1461134 h 6367455"/>
                <a:gd name="connsiteX6984" fmla="*/ 2840371 w 6891715"/>
                <a:gd name="connsiteY6984" fmla="*/ 1467484 h 6367455"/>
                <a:gd name="connsiteX6985" fmla="*/ 2859414 w 6891715"/>
                <a:gd name="connsiteY6985" fmla="*/ 1481137 h 6367455"/>
                <a:gd name="connsiteX6986" fmla="*/ 2862588 w 6891715"/>
                <a:gd name="connsiteY6986" fmla="*/ 1483042 h 6367455"/>
                <a:gd name="connsiteX6987" fmla="*/ 2862271 w 6891715"/>
                <a:gd name="connsiteY6987" fmla="*/ 1481137 h 6367455"/>
                <a:gd name="connsiteX6988" fmla="*/ 2860366 w 6891715"/>
                <a:gd name="connsiteY6988" fmla="*/ 1474152 h 6367455"/>
                <a:gd name="connsiteX6989" fmla="*/ 2854653 w 6891715"/>
                <a:gd name="connsiteY6989" fmla="*/ 1441132 h 6367455"/>
                <a:gd name="connsiteX6990" fmla="*/ 2836563 w 6891715"/>
                <a:gd name="connsiteY6990" fmla="*/ 1430972 h 6367455"/>
                <a:gd name="connsiteX6991" fmla="*/ 2833072 w 6891715"/>
                <a:gd name="connsiteY6991" fmla="*/ 1410017 h 6367455"/>
                <a:gd name="connsiteX6992" fmla="*/ 2847036 w 6891715"/>
                <a:gd name="connsiteY6992" fmla="*/ 1405255 h 6367455"/>
                <a:gd name="connsiteX6993" fmla="*/ 2852749 w 6891715"/>
                <a:gd name="connsiteY6993" fmla="*/ 1426527 h 6367455"/>
                <a:gd name="connsiteX6994" fmla="*/ 2864174 w 6891715"/>
                <a:gd name="connsiteY6994" fmla="*/ 1423987 h 6367455"/>
                <a:gd name="connsiteX6995" fmla="*/ 2868300 w 6891715"/>
                <a:gd name="connsiteY6995" fmla="*/ 1403350 h 6367455"/>
                <a:gd name="connsiteX6996" fmla="*/ 2848941 w 6891715"/>
                <a:gd name="connsiteY6996" fmla="*/ 1392554 h 6367455"/>
                <a:gd name="connsiteX6997" fmla="*/ 2854970 w 6891715"/>
                <a:gd name="connsiteY6997" fmla="*/ 1378267 h 6367455"/>
                <a:gd name="connsiteX6998" fmla="*/ 2874013 w 6891715"/>
                <a:gd name="connsiteY6998" fmla="*/ 1375727 h 6367455"/>
                <a:gd name="connsiteX6999" fmla="*/ 2865761 w 6891715"/>
                <a:gd name="connsiteY6999" fmla="*/ 1360170 h 6367455"/>
                <a:gd name="connsiteX7000" fmla="*/ 2872744 w 6891715"/>
                <a:gd name="connsiteY7000" fmla="*/ 1346200 h 6367455"/>
                <a:gd name="connsiteX7001" fmla="*/ 2899721 w 6891715"/>
                <a:gd name="connsiteY7001" fmla="*/ 1361757 h 6367455"/>
                <a:gd name="connsiteX7002" fmla="*/ 2904482 w 6891715"/>
                <a:gd name="connsiteY7002" fmla="*/ 1355407 h 6367455"/>
                <a:gd name="connsiteX7003" fmla="*/ 2886390 w 6891715"/>
                <a:gd name="connsiteY7003" fmla="*/ 1337945 h 6367455"/>
                <a:gd name="connsiteX7004" fmla="*/ 2887660 w 6891715"/>
                <a:gd name="connsiteY7004" fmla="*/ 1321752 h 6367455"/>
                <a:gd name="connsiteX7005" fmla="*/ 2864174 w 6891715"/>
                <a:gd name="connsiteY7005" fmla="*/ 1337945 h 6367455"/>
                <a:gd name="connsiteX7006" fmla="*/ 2844496 w 6891715"/>
                <a:gd name="connsiteY7006" fmla="*/ 1366519 h 6367455"/>
                <a:gd name="connsiteX7007" fmla="*/ 2834976 w 6891715"/>
                <a:gd name="connsiteY7007" fmla="*/ 1356360 h 6367455"/>
                <a:gd name="connsiteX7008" fmla="*/ 2854970 w 6891715"/>
                <a:gd name="connsiteY7008" fmla="*/ 1345247 h 6367455"/>
                <a:gd name="connsiteX7009" fmla="*/ 2850527 w 6891715"/>
                <a:gd name="connsiteY7009" fmla="*/ 1331912 h 6367455"/>
                <a:gd name="connsiteX7010" fmla="*/ 2827041 w 6891715"/>
                <a:gd name="connsiteY7010" fmla="*/ 1327467 h 6367455"/>
                <a:gd name="connsiteX7011" fmla="*/ 2834659 w 6891715"/>
                <a:gd name="connsiteY7011" fmla="*/ 1308735 h 6367455"/>
                <a:gd name="connsiteX7012" fmla="*/ 2850527 w 6891715"/>
                <a:gd name="connsiteY7012" fmla="*/ 1323340 h 6367455"/>
                <a:gd name="connsiteX7013" fmla="*/ 2888296 w 6891715"/>
                <a:gd name="connsiteY7013" fmla="*/ 1308100 h 6367455"/>
                <a:gd name="connsiteX7014" fmla="*/ 2890518 w 6891715"/>
                <a:gd name="connsiteY7014" fmla="*/ 1278890 h 6367455"/>
                <a:gd name="connsiteX7015" fmla="*/ 2898768 w 6891715"/>
                <a:gd name="connsiteY7015" fmla="*/ 1278255 h 6367455"/>
                <a:gd name="connsiteX7016" fmla="*/ 2925112 w 6891715"/>
                <a:gd name="connsiteY7016" fmla="*/ 1271905 h 6367455"/>
                <a:gd name="connsiteX7017" fmla="*/ 2936854 w 6891715"/>
                <a:gd name="connsiteY7017" fmla="*/ 1286510 h 6367455"/>
                <a:gd name="connsiteX7018" fmla="*/ 2945741 w 6891715"/>
                <a:gd name="connsiteY7018" fmla="*/ 1306830 h 6367455"/>
                <a:gd name="connsiteX7019" fmla="*/ 2953675 w 6891715"/>
                <a:gd name="connsiteY7019" fmla="*/ 1290637 h 6367455"/>
                <a:gd name="connsiteX7020" fmla="*/ 2975891 w 6891715"/>
                <a:gd name="connsiteY7020" fmla="*/ 1279843 h 6367455"/>
                <a:gd name="connsiteX7021" fmla="*/ 2984143 w 6891715"/>
                <a:gd name="connsiteY7021" fmla="*/ 1264285 h 6367455"/>
                <a:gd name="connsiteX7022" fmla="*/ 2954945 w 6891715"/>
                <a:gd name="connsiteY7022" fmla="*/ 1267460 h 6367455"/>
                <a:gd name="connsiteX7023" fmla="*/ 2946376 w 6891715"/>
                <a:gd name="connsiteY7023" fmla="*/ 1276033 h 6367455"/>
                <a:gd name="connsiteX7024" fmla="*/ 2925746 w 6891715"/>
                <a:gd name="connsiteY7024" fmla="*/ 1242377 h 6367455"/>
                <a:gd name="connsiteX7025" fmla="*/ 2918447 w 6891715"/>
                <a:gd name="connsiteY7025" fmla="*/ 1238250 h 6367455"/>
                <a:gd name="connsiteX7026" fmla="*/ 2920351 w 6891715"/>
                <a:gd name="connsiteY7026" fmla="*/ 1219200 h 6367455"/>
                <a:gd name="connsiteX7027" fmla="*/ 2935267 w 6891715"/>
                <a:gd name="connsiteY7027" fmla="*/ 1221423 h 6367455"/>
                <a:gd name="connsiteX7028" fmla="*/ 2941297 w 6891715"/>
                <a:gd name="connsiteY7028" fmla="*/ 1202373 h 6367455"/>
                <a:gd name="connsiteX7029" fmla="*/ 2907338 w 6891715"/>
                <a:gd name="connsiteY7029" fmla="*/ 1198563 h 6367455"/>
                <a:gd name="connsiteX7030" fmla="*/ 2908607 w 6891715"/>
                <a:gd name="connsiteY7030" fmla="*/ 1184593 h 6367455"/>
                <a:gd name="connsiteX7031" fmla="*/ 2939394 w 6891715"/>
                <a:gd name="connsiteY7031" fmla="*/ 1183323 h 6367455"/>
                <a:gd name="connsiteX7032" fmla="*/ 2919081 w 6891715"/>
                <a:gd name="connsiteY7032" fmla="*/ 1175068 h 6367455"/>
                <a:gd name="connsiteX7033" fmla="*/ 2926063 w 6891715"/>
                <a:gd name="connsiteY7033" fmla="*/ 1166495 h 6367455"/>
                <a:gd name="connsiteX7034" fmla="*/ 2943202 w 6891715"/>
                <a:gd name="connsiteY7034" fmla="*/ 1173798 h 6367455"/>
                <a:gd name="connsiteX7035" fmla="*/ 2948280 w 6891715"/>
                <a:gd name="connsiteY7035" fmla="*/ 1164273 h 6367455"/>
                <a:gd name="connsiteX7036" fmla="*/ 2940980 w 6891715"/>
                <a:gd name="connsiteY7036" fmla="*/ 1155065 h 6367455"/>
                <a:gd name="connsiteX7037" fmla="*/ 2943202 w 6891715"/>
                <a:gd name="connsiteY7037" fmla="*/ 1143318 h 6367455"/>
                <a:gd name="connsiteX7038" fmla="*/ 2968273 w 6891715"/>
                <a:gd name="connsiteY7038" fmla="*/ 1139825 h 6367455"/>
                <a:gd name="connsiteX7039" fmla="*/ 2953358 w 6891715"/>
                <a:gd name="connsiteY7039" fmla="*/ 1131570 h 6367455"/>
                <a:gd name="connsiteX7040" fmla="*/ 2942884 w 6891715"/>
                <a:gd name="connsiteY7040" fmla="*/ 1119187 h 6367455"/>
                <a:gd name="connsiteX7041" fmla="*/ 2946058 w 6891715"/>
                <a:gd name="connsiteY7041" fmla="*/ 1109662 h 6367455"/>
                <a:gd name="connsiteX7042" fmla="*/ 2965102 w 6891715"/>
                <a:gd name="connsiteY7042" fmla="*/ 1113473 h 6367455"/>
                <a:gd name="connsiteX7043" fmla="*/ 2969862 w 6891715"/>
                <a:gd name="connsiteY7043" fmla="*/ 1100772 h 6367455"/>
                <a:gd name="connsiteX7044" fmla="*/ 2984778 w 6891715"/>
                <a:gd name="connsiteY7044" fmla="*/ 1106170 h 6367455"/>
                <a:gd name="connsiteX7045" fmla="*/ 2996522 w 6891715"/>
                <a:gd name="connsiteY7045" fmla="*/ 1093470 h 6367455"/>
                <a:gd name="connsiteX7046" fmla="*/ 3010169 w 6891715"/>
                <a:gd name="connsiteY7046" fmla="*/ 1094105 h 6367455"/>
                <a:gd name="connsiteX7047" fmla="*/ 3014294 w 6891715"/>
                <a:gd name="connsiteY7047" fmla="*/ 1066800 h 6367455"/>
                <a:gd name="connsiteX7048" fmla="*/ 3027942 w 6891715"/>
                <a:gd name="connsiteY7048" fmla="*/ 1062355 h 6367455"/>
                <a:gd name="connsiteX7049" fmla="*/ 3034289 w 6891715"/>
                <a:gd name="connsiteY7049" fmla="*/ 1054735 h 6367455"/>
                <a:gd name="connsiteX7050" fmla="*/ 3062536 w 6891715"/>
                <a:gd name="connsiteY7050" fmla="*/ 1052830 h 6367455"/>
                <a:gd name="connsiteX7051" fmla="*/ 3082848 w 6891715"/>
                <a:gd name="connsiteY7051" fmla="*/ 1044892 h 6367455"/>
                <a:gd name="connsiteX7052" fmla="*/ 3104107 w 6891715"/>
                <a:gd name="connsiteY7052" fmla="*/ 1064577 h 6367455"/>
                <a:gd name="connsiteX7053" fmla="*/ 3119976 w 6891715"/>
                <a:gd name="connsiteY7053" fmla="*/ 1045527 h 6367455"/>
                <a:gd name="connsiteX7054" fmla="*/ 3102520 w 6891715"/>
                <a:gd name="connsiteY7054" fmla="*/ 1029017 h 6367455"/>
                <a:gd name="connsiteX7055" fmla="*/ 3083799 w 6891715"/>
                <a:gd name="connsiteY7055" fmla="*/ 1030287 h 6367455"/>
                <a:gd name="connsiteX7056" fmla="*/ 3074913 w 6891715"/>
                <a:gd name="connsiteY7056" fmla="*/ 1017587 h 6367455"/>
                <a:gd name="connsiteX7057" fmla="*/ 3058410 w 6891715"/>
                <a:gd name="connsiteY7057" fmla="*/ 1028382 h 6367455"/>
                <a:gd name="connsiteX7058" fmla="*/ 3052697 w 6891715"/>
                <a:gd name="connsiteY7058" fmla="*/ 1010602 h 6367455"/>
                <a:gd name="connsiteX7059" fmla="*/ 3043175 w 6891715"/>
                <a:gd name="connsiteY7059" fmla="*/ 1005204 h 6367455"/>
                <a:gd name="connsiteX7060" fmla="*/ 3049206 w 6891715"/>
                <a:gd name="connsiteY7060" fmla="*/ 973770 h 6367455"/>
                <a:gd name="connsiteX7061" fmla="*/ 3072057 w 6891715"/>
                <a:gd name="connsiteY7061" fmla="*/ 948370 h 6367455"/>
                <a:gd name="connsiteX7062" fmla="*/ 3079991 w 6891715"/>
                <a:gd name="connsiteY7062" fmla="*/ 969325 h 6367455"/>
                <a:gd name="connsiteX7063" fmla="*/ 3093634 w 6891715"/>
                <a:gd name="connsiteY7063" fmla="*/ 972500 h 6367455"/>
                <a:gd name="connsiteX7064" fmla="*/ 3099029 w 6891715"/>
                <a:gd name="connsiteY7064" fmla="*/ 980437 h 6367455"/>
                <a:gd name="connsiteX7065" fmla="*/ 3110772 w 6891715"/>
                <a:gd name="connsiteY7065" fmla="*/ 974087 h 6367455"/>
                <a:gd name="connsiteX7066" fmla="*/ 3125689 w 6891715"/>
                <a:gd name="connsiteY7066" fmla="*/ 985517 h 6367455"/>
                <a:gd name="connsiteX7067" fmla="*/ 3140605 w 6891715"/>
                <a:gd name="connsiteY7067" fmla="*/ 979167 h 6367455"/>
                <a:gd name="connsiteX7068" fmla="*/ 3133623 w 6891715"/>
                <a:gd name="connsiteY7068" fmla="*/ 967737 h 6367455"/>
                <a:gd name="connsiteX7069" fmla="*/ 3150762 w 6891715"/>
                <a:gd name="connsiteY7069" fmla="*/ 948687 h 6367455"/>
                <a:gd name="connsiteX7070" fmla="*/ 3128545 w 6891715"/>
                <a:gd name="connsiteY7070" fmla="*/ 959165 h 6367455"/>
                <a:gd name="connsiteX7071" fmla="*/ 3107598 w 6891715"/>
                <a:gd name="connsiteY7071" fmla="*/ 961387 h 6367455"/>
                <a:gd name="connsiteX7072" fmla="*/ 3100933 w 6891715"/>
                <a:gd name="connsiteY7072" fmla="*/ 952180 h 6367455"/>
                <a:gd name="connsiteX7073" fmla="*/ 3120928 w 6891715"/>
                <a:gd name="connsiteY7073" fmla="*/ 940432 h 6367455"/>
                <a:gd name="connsiteX7074" fmla="*/ 3136480 w 6891715"/>
                <a:gd name="connsiteY7074" fmla="*/ 921065 h 6367455"/>
                <a:gd name="connsiteX7075" fmla="*/ 3125054 w 6891715"/>
                <a:gd name="connsiteY7075" fmla="*/ 914080 h 6367455"/>
                <a:gd name="connsiteX7076" fmla="*/ 3137749 w 6891715"/>
                <a:gd name="connsiteY7076" fmla="*/ 903285 h 6367455"/>
                <a:gd name="connsiteX7077" fmla="*/ 3126006 w 6891715"/>
                <a:gd name="connsiteY7077" fmla="*/ 895982 h 6367455"/>
                <a:gd name="connsiteX7078" fmla="*/ 3117437 w 6891715"/>
                <a:gd name="connsiteY7078" fmla="*/ 886775 h 6367455"/>
                <a:gd name="connsiteX7079" fmla="*/ 3130767 w 6891715"/>
                <a:gd name="connsiteY7079" fmla="*/ 865502 h 6367455"/>
                <a:gd name="connsiteX7080" fmla="*/ 3139971 w 6891715"/>
                <a:gd name="connsiteY7080" fmla="*/ 846453 h 6367455"/>
                <a:gd name="connsiteX7081" fmla="*/ 3158061 w 6891715"/>
                <a:gd name="connsiteY7081" fmla="*/ 839150 h 6367455"/>
                <a:gd name="connsiteX7082" fmla="*/ 3169487 w 6891715"/>
                <a:gd name="connsiteY7082" fmla="*/ 806130 h 6367455"/>
                <a:gd name="connsiteX7083" fmla="*/ 3179008 w 6891715"/>
                <a:gd name="connsiteY7083" fmla="*/ 806130 h 6367455"/>
                <a:gd name="connsiteX7084" fmla="*/ 3174882 w 6891715"/>
                <a:gd name="connsiteY7084" fmla="*/ 816607 h 6367455"/>
                <a:gd name="connsiteX7085" fmla="*/ 3180278 w 6891715"/>
                <a:gd name="connsiteY7085" fmla="*/ 839785 h 6367455"/>
                <a:gd name="connsiteX7086" fmla="*/ 3190116 w 6891715"/>
                <a:gd name="connsiteY7086" fmla="*/ 854390 h 6367455"/>
                <a:gd name="connsiteX7087" fmla="*/ 3192021 w 6891715"/>
                <a:gd name="connsiteY7087" fmla="*/ 868995 h 6367455"/>
                <a:gd name="connsiteX7088" fmla="*/ 3200590 w 6891715"/>
                <a:gd name="connsiteY7088" fmla="*/ 852167 h 6367455"/>
                <a:gd name="connsiteX7089" fmla="*/ 3218680 w 6891715"/>
                <a:gd name="connsiteY7089" fmla="*/ 858518 h 6367455"/>
                <a:gd name="connsiteX7090" fmla="*/ 3225028 w 6891715"/>
                <a:gd name="connsiteY7090" fmla="*/ 849945 h 6367455"/>
                <a:gd name="connsiteX7091" fmla="*/ 3219315 w 6891715"/>
                <a:gd name="connsiteY7091" fmla="*/ 840420 h 6367455"/>
                <a:gd name="connsiteX7092" fmla="*/ 3191069 w 6891715"/>
                <a:gd name="connsiteY7092" fmla="*/ 848357 h 6367455"/>
                <a:gd name="connsiteX7093" fmla="*/ 3195194 w 6891715"/>
                <a:gd name="connsiteY7093" fmla="*/ 835340 h 6367455"/>
                <a:gd name="connsiteX7094" fmla="*/ 3209794 w 6891715"/>
                <a:gd name="connsiteY7094" fmla="*/ 835023 h 6367455"/>
                <a:gd name="connsiteX7095" fmla="*/ 3217094 w 6891715"/>
                <a:gd name="connsiteY7095" fmla="*/ 827720 h 6367455"/>
                <a:gd name="connsiteX7096" fmla="*/ 3204398 w 6891715"/>
                <a:gd name="connsiteY7096" fmla="*/ 809940 h 6367455"/>
                <a:gd name="connsiteX7097" fmla="*/ 3218046 w 6891715"/>
                <a:gd name="connsiteY7097" fmla="*/ 803590 h 6367455"/>
                <a:gd name="connsiteX7098" fmla="*/ 3208207 w 6891715"/>
                <a:gd name="connsiteY7098" fmla="*/ 786762 h 6367455"/>
                <a:gd name="connsiteX7099" fmla="*/ 3190434 w 6891715"/>
                <a:gd name="connsiteY7099" fmla="*/ 777555 h 6367455"/>
                <a:gd name="connsiteX7100" fmla="*/ 3204716 w 6891715"/>
                <a:gd name="connsiteY7100" fmla="*/ 760410 h 6367455"/>
                <a:gd name="connsiteX7101" fmla="*/ 3237723 w 6891715"/>
                <a:gd name="connsiteY7101" fmla="*/ 746440 h 6367455"/>
                <a:gd name="connsiteX7102" fmla="*/ 3256766 w 6891715"/>
                <a:gd name="connsiteY7102" fmla="*/ 757870 h 6367455"/>
                <a:gd name="connsiteX7103" fmla="*/ 3273904 w 6891715"/>
                <a:gd name="connsiteY7103" fmla="*/ 744853 h 6367455"/>
                <a:gd name="connsiteX7104" fmla="*/ 3287551 w 6891715"/>
                <a:gd name="connsiteY7104" fmla="*/ 776285 h 6367455"/>
                <a:gd name="connsiteX7105" fmla="*/ 3305642 w 6891715"/>
                <a:gd name="connsiteY7105" fmla="*/ 776285 h 6367455"/>
                <a:gd name="connsiteX7106" fmla="*/ 3294851 w 6891715"/>
                <a:gd name="connsiteY7106" fmla="*/ 757553 h 6367455"/>
                <a:gd name="connsiteX7107" fmla="*/ 3315798 w 6891715"/>
                <a:gd name="connsiteY7107" fmla="*/ 744535 h 6367455"/>
                <a:gd name="connsiteX7108" fmla="*/ 3326589 w 6891715"/>
                <a:gd name="connsiteY7108" fmla="*/ 729613 h 6367455"/>
                <a:gd name="connsiteX7109" fmla="*/ 3312624 w 6891715"/>
                <a:gd name="connsiteY7109" fmla="*/ 723580 h 6367455"/>
                <a:gd name="connsiteX7110" fmla="*/ 3320876 w 6891715"/>
                <a:gd name="connsiteY7110" fmla="*/ 705800 h 6367455"/>
                <a:gd name="connsiteX7111" fmla="*/ 3310085 w 6891715"/>
                <a:gd name="connsiteY7111" fmla="*/ 703578 h 6367455"/>
                <a:gd name="connsiteX7112" fmla="*/ 3281839 w 6891715"/>
                <a:gd name="connsiteY7112" fmla="*/ 732470 h 6367455"/>
                <a:gd name="connsiteX7113" fmla="*/ 3269143 w 6891715"/>
                <a:gd name="connsiteY7113" fmla="*/ 728343 h 6367455"/>
                <a:gd name="connsiteX7114" fmla="*/ 3263748 w 6891715"/>
                <a:gd name="connsiteY7114" fmla="*/ 710245 h 6367455"/>
                <a:gd name="connsiteX7115" fmla="*/ 3249149 w 6891715"/>
                <a:gd name="connsiteY7115" fmla="*/ 709610 h 6367455"/>
                <a:gd name="connsiteX7116" fmla="*/ 3244705 w 6891715"/>
                <a:gd name="connsiteY7116" fmla="*/ 728660 h 6367455"/>
                <a:gd name="connsiteX7117" fmla="*/ 3220267 w 6891715"/>
                <a:gd name="connsiteY7117" fmla="*/ 720088 h 6367455"/>
                <a:gd name="connsiteX7118" fmla="*/ 3219315 w 6891715"/>
                <a:gd name="connsiteY7118" fmla="*/ 706753 h 6367455"/>
                <a:gd name="connsiteX7119" fmla="*/ 3252005 w 6891715"/>
                <a:gd name="connsiteY7119" fmla="*/ 666430 h 6367455"/>
                <a:gd name="connsiteX7120" fmla="*/ 3262161 w 6891715"/>
                <a:gd name="connsiteY7120" fmla="*/ 634680 h 6367455"/>
                <a:gd name="connsiteX7121" fmla="*/ 3284060 w 6891715"/>
                <a:gd name="connsiteY7121" fmla="*/ 628330 h 6367455"/>
                <a:gd name="connsiteX7122" fmla="*/ 3281839 w 6891715"/>
                <a:gd name="connsiteY7122" fmla="*/ 615313 h 6367455"/>
                <a:gd name="connsiteX7123" fmla="*/ 3314529 w 6891715"/>
                <a:gd name="connsiteY7123" fmla="*/ 598168 h 6367455"/>
                <a:gd name="connsiteX7124" fmla="*/ 3322780 w 6891715"/>
                <a:gd name="connsiteY7124" fmla="*/ 579435 h 6367455"/>
                <a:gd name="connsiteX7125" fmla="*/ 3375782 w 6891715"/>
                <a:gd name="connsiteY7125" fmla="*/ 550225 h 6367455"/>
                <a:gd name="connsiteX7126" fmla="*/ 3368800 w 6891715"/>
                <a:gd name="connsiteY7126" fmla="*/ 538795 h 6367455"/>
                <a:gd name="connsiteX7127" fmla="*/ 3365626 w 6891715"/>
                <a:gd name="connsiteY7127" fmla="*/ 509268 h 6367455"/>
                <a:gd name="connsiteX7128" fmla="*/ 3383082 w 6891715"/>
                <a:gd name="connsiteY7128" fmla="*/ 459420 h 6367455"/>
                <a:gd name="connsiteX7129" fmla="*/ 3397999 w 6891715"/>
                <a:gd name="connsiteY7129" fmla="*/ 475295 h 6367455"/>
                <a:gd name="connsiteX7130" fmla="*/ 3382447 w 6891715"/>
                <a:gd name="connsiteY7130" fmla="*/ 500695 h 6367455"/>
                <a:gd name="connsiteX7131" fmla="*/ 3392921 w 6891715"/>
                <a:gd name="connsiteY7131" fmla="*/ 506728 h 6367455"/>
                <a:gd name="connsiteX7132" fmla="*/ 3396095 w 6891715"/>
                <a:gd name="connsiteY7132" fmla="*/ 496250 h 6367455"/>
                <a:gd name="connsiteX7133" fmla="*/ 3407838 w 6891715"/>
                <a:gd name="connsiteY7133" fmla="*/ 499425 h 6367455"/>
                <a:gd name="connsiteX7134" fmla="*/ 3415137 w 6891715"/>
                <a:gd name="connsiteY7134" fmla="*/ 518158 h 6367455"/>
                <a:gd name="connsiteX7135" fmla="*/ 3420533 w 6891715"/>
                <a:gd name="connsiteY7135" fmla="*/ 500378 h 6367455"/>
                <a:gd name="connsiteX7136" fmla="*/ 3437671 w 6891715"/>
                <a:gd name="connsiteY7136" fmla="*/ 512760 h 6367455"/>
                <a:gd name="connsiteX7137" fmla="*/ 3449097 w 6891715"/>
                <a:gd name="connsiteY7137" fmla="*/ 499108 h 6367455"/>
                <a:gd name="connsiteX7138" fmla="*/ 3423389 w 6891715"/>
                <a:gd name="connsiteY7138" fmla="*/ 483550 h 6367455"/>
                <a:gd name="connsiteX7139" fmla="*/ 3422437 w 6891715"/>
                <a:gd name="connsiteY7139" fmla="*/ 465453 h 6367455"/>
                <a:gd name="connsiteX7140" fmla="*/ 3417042 w 6891715"/>
                <a:gd name="connsiteY7140" fmla="*/ 452118 h 6367455"/>
                <a:gd name="connsiteX7141" fmla="*/ 3442114 w 6891715"/>
                <a:gd name="connsiteY7141" fmla="*/ 451800 h 6367455"/>
                <a:gd name="connsiteX7142" fmla="*/ 3461792 w 6891715"/>
                <a:gd name="connsiteY7142" fmla="*/ 498155 h 6367455"/>
                <a:gd name="connsiteX7143" fmla="*/ 3488452 w 6891715"/>
                <a:gd name="connsiteY7143" fmla="*/ 508315 h 6367455"/>
                <a:gd name="connsiteX7144" fmla="*/ 3491625 w 6891715"/>
                <a:gd name="connsiteY7144" fmla="*/ 528000 h 6367455"/>
                <a:gd name="connsiteX7145" fmla="*/ 3516063 w 6891715"/>
                <a:gd name="connsiteY7145" fmla="*/ 538478 h 6367455"/>
                <a:gd name="connsiteX7146" fmla="*/ 3518285 w 6891715"/>
                <a:gd name="connsiteY7146" fmla="*/ 524825 h 6367455"/>
                <a:gd name="connsiteX7147" fmla="*/ 3488134 w 6891715"/>
                <a:gd name="connsiteY7147" fmla="*/ 483868 h 6367455"/>
                <a:gd name="connsiteX7148" fmla="*/ 3477343 w 6891715"/>
                <a:gd name="connsiteY7148" fmla="*/ 482915 h 6367455"/>
                <a:gd name="connsiteX7149" fmla="*/ 3464648 w 6891715"/>
                <a:gd name="connsiteY7149" fmla="*/ 467358 h 6367455"/>
                <a:gd name="connsiteX7150" fmla="*/ 3469726 w 6891715"/>
                <a:gd name="connsiteY7150" fmla="*/ 443863 h 6367455"/>
                <a:gd name="connsiteX7151" fmla="*/ 3455762 w 6891715"/>
                <a:gd name="connsiteY7151" fmla="*/ 430528 h 6367455"/>
                <a:gd name="connsiteX7152" fmla="*/ 3478930 w 6891715"/>
                <a:gd name="connsiteY7152" fmla="*/ 391158 h 6367455"/>
                <a:gd name="connsiteX7153" fmla="*/ 3499877 w 6891715"/>
                <a:gd name="connsiteY7153" fmla="*/ 392110 h 6367455"/>
                <a:gd name="connsiteX7154" fmla="*/ 3504955 w 6891715"/>
                <a:gd name="connsiteY7154" fmla="*/ 382586 h 6367455"/>
                <a:gd name="connsiteX7155" fmla="*/ 3519872 w 6891715"/>
                <a:gd name="connsiteY7155" fmla="*/ 382268 h 6367455"/>
                <a:gd name="connsiteX7156" fmla="*/ 3513842 w 6891715"/>
                <a:gd name="connsiteY7156" fmla="*/ 401318 h 6367455"/>
                <a:gd name="connsiteX7157" fmla="*/ 3521459 w 6891715"/>
                <a:gd name="connsiteY7157" fmla="*/ 416240 h 6367455"/>
                <a:gd name="connsiteX7158" fmla="*/ 3521776 w 6891715"/>
                <a:gd name="connsiteY7158" fmla="*/ 474978 h 6367455"/>
                <a:gd name="connsiteX7159" fmla="*/ 3539232 w 6891715"/>
                <a:gd name="connsiteY7159" fmla="*/ 441323 h 6367455"/>
                <a:gd name="connsiteX7160" fmla="*/ 3545262 w 6891715"/>
                <a:gd name="connsiteY7160" fmla="*/ 385443 h 6367455"/>
                <a:gd name="connsiteX7161" fmla="*/ 3559862 w 6891715"/>
                <a:gd name="connsiteY7161" fmla="*/ 374013 h 6367455"/>
                <a:gd name="connsiteX7162" fmla="*/ 3560814 w 6891715"/>
                <a:gd name="connsiteY7162" fmla="*/ 355915 h 6367455"/>
                <a:gd name="connsiteX7163" fmla="*/ 3577000 w 6891715"/>
                <a:gd name="connsiteY7163" fmla="*/ 346390 h 6367455"/>
                <a:gd name="connsiteX7164" fmla="*/ 3584934 w 6891715"/>
                <a:gd name="connsiteY7164" fmla="*/ 337818 h 6367455"/>
                <a:gd name="connsiteX7165" fmla="*/ 3583347 w 6891715"/>
                <a:gd name="connsiteY7165" fmla="*/ 378775 h 6367455"/>
                <a:gd name="connsiteX7166" fmla="*/ 3572874 w 6891715"/>
                <a:gd name="connsiteY7166" fmla="*/ 405445 h 6367455"/>
                <a:gd name="connsiteX7167" fmla="*/ 3584934 w 6891715"/>
                <a:gd name="connsiteY7167" fmla="*/ 431480 h 6367455"/>
                <a:gd name="connsiteX7168" fmla="*/ 3584934 w 6891715"/>
                <a:gd name="connsiteY7168" fmla="*/ 456563 h 6367455"/>
                <a:gd name="connsiteX7169" fmla="*/ 3565574 w 6891715"/>
                <a:gd name="connsiteY7169" fmla="*/ 494980 h 6367455"/>
                <a:gd name="connsiteX7170" fmla="*/ 3565574 w 6891715"/>
                <a:gd name="connsiteY7170" fmla="*/ 505458 h 6367455"/>
                <a:gd name="connsiteX7171" fmla="*/ 3590647 w 6891715"/>
                <a:gd name="connsiteY7171" fmla="*/ 478788 h 6367455"/>
                <a:gd name="connsiteX7172" fmla="*/ 3597629 w 6891715"/>
                <a:gd name="connsiteY7172" fmla="*/ 443863 h 6367455"/>
                <a:gd name="connsiteX7173" fmla="*/ 3607151 w 6891715"/>
                <a:gd name="connsiteY7173" fmla="*/ 440688 h 6367455"/>
                <a:gd name="connsiteX7174" fmla="*/ 3619846 w 6891715"/>
                <a:gd name="connsiteY7174" fmla="*/ 457198 h 6367455"/>
                <a:gd name="connsiteX7175" fmla="*/ 3627463 w 6891715"/>
                <a:gd name="connsiteY7175" fmla="*/ 443545 h 6367455"/>
                <a:gd name="connsiteX7176" fmla="*/ 3610007 w 6891715"/>
                <a:gd name="connsiteY7176" fmla="*/ 428940 h 6367455"/>
                <a:gd name="connsiteX7177" fmla="*/ 3605881 w 6891715"/>
                <a:gd name="connsiteY7177" fmla="*/ 393380 h 6367455"/>
                <a:gd name="connsiteX7178" fmla="*/ 3626828 w 6891715"/>
                <a:gd name="connsiteY7178" fmla="*/ 379410 h 6367455"/>
                <a:gd name="connsiteX7179" fmla="*/ 3629685 w 6891715"/>
                <a:gd name="connsiteY7179" fmla="*/ 350835 h 6367455"/>
                <a:gd name="connsiteX7180" fmla="*/ 3642380 w 6891715"/>
                <a:gd name="connsiteY7180" fmla="*/ 337183 h 6367455"/>
                <a:gd name="connsiteX7181" fmla="*/ 3652853 w 6891715"/>
                <a:gd name="connsiteY7181" fmla="*/ 342263 h 6367455"/>
                <a:gd name="connsiteX7182" fmla="*/ 3641428 w 6891715"/>
                <a:gd name="connsiteY7182" fmla="*/ 366710 h 6367455"/>
                <a:gd name="connsiteX7183" fmla="*/ 3662692 w 6891715"/>
                <a:gd name="connsiteY7183" fmla="*/ 378140 h 6367455"/>
                <a:gd name="connsiteX7184" fmla="*/ 3668722 w 6891715"/>
                <a:gd name="connsiteY7184" fmla="*/ 349565 h 6367455"/>
                <a:gd name="connsiteX7185" fmla="*/ 3689986 w 6891715"/>
                <a:gd name="connsiteY7185" fmla="*/ 351471 h 6367455"/>
                <a:gd name="connsiteX7186" fmla="*/ 3669357 w 6891715"/>
                <a:gd name="connsiteY7186" fmla="*/ 331785 h 6367455"/>
                <a:gd name="connsiteX7187" fmla="*/ 3676974 w 6891715"/>
                <a:gd name="connsiteY7187" fmla="*/ 316863 h 6367455"/>
                <a:gd name="connsiteX7188" fmla="*/ 3692843 w 6891715"/>
                <a:gd name="connsiteY7188" fmla="*/ 327023 h 6367455"/>
                <a:gd name="connsiteX7189" fmla="*/ 3703951 w 6891715"/>
                <a:gd name="connsiteY7189" fmla="*/ 353375 h 6367455"/>
                <a:gd name="connsiteX7190" fmla="*/ 3718550 w 6891715"/>
                <a:gd name="connsiteY7190" fmla="*/ 355598 h 6367455"/>
                <a:gd name="connsiteX7191" fmla="*/ 3728072 w 6891715"/>
                <a:gd name="connsiteY7191" fmla="*/ 377505 h 6367455"/>
                <a:gd name="connsiteX7192" fmla="*/ 3747432 w 6891715"/>
                <a:gd name="connsiteY7192" fmla="*/ 396238 h 6367455"/>
                <a:gd name="connsiteX7193" fmla="*/ 3742671 w 6891715"/>
                <a:gd name="connsiteY7193" fmla="*/ 347660 h 6367455"/>
                <a:gd name="connsiteX7194" fmla="*/ 3755366 w 6891715"/>
                <a:gd name="connsiteY7194" fmla="*/ 329563 h 6367455"/>
                <a:gd name="connsiteX7195" fmla="*/ 3741402 w 6891715"/>
                <a:gd name="connsiteY7195" fmla="*/ 310831 h 6367455"/>
                <a:gd name="connsiteX7196" fmla="*/ 3754097 w 6891715"/>
                <a:gd name="connsiteY7196" fmla="*/ 299083 h 6367455"/>
                <a:gd name="connsiteX7197" fmla="*/ 3732832 w 6891715"/>
                <a:gd name="connsiteY7197" fmla="*/ 284796 h 6367455"/>
                <a:gd name="connsiteX7198" fmla="*/ 3722042 w 6891715"/>
                <a:gd name="connsiteY7198" fmla="*/ 307020 h 6367455"/>
                <a:gd name="connsiteX7199" fmla="*/ 3702047 w 6891715"/>
                <a:gd name="connsiteY7199" fmla="*/ 286066 h 6367455"/>
                <a:gd name="connsiteX7200" fmla="*/ 3702682 w 6891715"/>
                <a:gd name="connsiteY7200" fmla="*/ 262888 h 6367455"/>
                <a:gd name="connsiteX7201" fmla="*/ 3679830 w 6891715"/>
                <a:gd name="connsiteY7201" fmla="*/ 270191 h 6367455"/>
                <a:gd name="connsiteX7202" fmla="*/ 3669992 w 6891715"/>
                <a:gd name="connsiteY7202" fmla="*/ 254633 h 6367455"/>
                <a:gd name="connsiteX7203" fmla="*/ 3686813 w 6891715"/>
                <a:gd name="connsiteY7203" fmla="*/ 249236 h 6367455"/>
                <a:gd name="connsiteX7204" fmla="*/ 3699508 w 6891715"/>
                <a:gd name="connsiteY7204" fmla="*/ 257491 h 6367455"/>
                <a:gd name="connsiteX7205" fmla="*/ 3701729 w 6891715"/>
                <a:gd name="connsiteY7205" fmla="*/ 235583 h 6367455"/>
                <a:gd name="connsiteX7206" fmla="*/ 3716646 w 6891715"/>
                <a:gd name="connsiteY7206" fmla="*/ 253363 h 6367455"/>
                <a:gd name="connsiteX7207" fmla="*/ 3718550 w 6891715"/>
                <a:gd name="connsiteY7207" fmla="*/ 269238 h 6367455"/>
                <a:gd name="connsiteX7208" fmla="*/ 3734419 w 6891715"/>
                <a:gd name="connsiteY7208" fmla="*/ 275271 h 6367455"/>
                <a:gd name="connsiteX7209" fmla="*/ 3730293 w 6891715"/>
                <a:gd name="connsiteY7209" fmla="*/ 265746 h 6367455"/>
                <a:gd name="connsiteX7210" fmla="*/ 3744893 w 6891715"/>
                <a:gd name="connsiteY7210" fmla="*/ 235266 h 6367455"/>
                <a:gd name="connsiteX7211" fmla="*/ 3771235 w 6891715"/>
                <a:gd name="connsiteY7211" fmla="*/ 242251 h 6367455"/>
                <a:gd name="connsiteX7212" fmla="*/ 3769648 w 6891715"/>
                <a:gd name="connsiteY7212" fmla="*/ 285431 h 6367455"/>
                <a:gd name="connsiteX7213" fmla="*/ 3794086 w 6891715"/>
                <a:gd name="connsiteY7213" fmla="*/ 289241 h 6367455"/>
                <a:gd name="connsiteX7214" fmla="*/ 3783295 w 6891715"/>
                <a:gd name="connsiteY7214" fmla="*/ 269556 h 6367455"/>
                <a:gd name="connsiteX7215" fmla="*/ 3790913 w 6891715"/>
                <a:gd name="connsiteY7215" fmla="*/ 260031 h 6367455"/>
                <a:gd name="connsiteX7216" fmla="*/ 3798212 w 6891715"/>
                <a:gd name="connsiteY7216" fmla="*/ 266381 h 6367455"/>
                <a:gd name="connsiteX7217" fmla="*/ 3841376 w 6891715"/>
                <a:gd name="connsiteY7217" fmla="*/ 274001 h 6367455"/>
                <a:gd name="connsiteX7218" fmla="*/ 3828998 w 6891715"/>
                <a:gd name="connsiteY7218" fmla="*/ 295273 h 6367455"/>
                <a:gd name="connsiteX7219" fmla="*/ 3855658 w 6891715"/>
                <a:gd name="connsiteY7219" fmla="*/ 294321 h 6367455"/>
                <a:gd name="connsiteX7220" fmla="*/ 3838837 w 6891715"/>
                <a:gd name="connsiteY7220" fmla="*/ 314323 h 6367455"/>
                <a:gd name="connsiteX7221" fmla="*/ 3855975 w 6891715"/>
                <a:gd name="connsiteY7221" fmla="*/ 341628 h 6367455"/>
                <a:gd name="connsiteX7222" fmla="*/ 3871844 w 6891715"/>
                <a:gd name="connsiteY7222" fmla="*/ 335913 h 6367455"/>
                <a:gd name="connsiteX7223" fmla="*/ 3865179 w 6891715"/>
                <a:gd name="connsiteY7223" fmla="*/ 301306 h 6367455"/>
                <a:gd name="connsiteX7224" fmla="*/ 3879461 w 6891715"/>
                <a:gd name="connsiteY7224" fmla="*/ 284478 h 6367455"/>
                <a:gd name="connsiteX7225" fmla="*/ 3862640 w 6891715"/>
                <a:gd name="connsiteY7225" fmla="*/ 279398 h 6367455"/>
                <a:gd name="connsiteX7226" fmla="*/ 3866766 w 6891715"/>
                <a:gd name="connsiteY7226" fmla="*/ 252728 h 6367455"/>
                <a:gd name="connsiteX7227" fmla="*/ 3885809 w 6891715"/>
                <a:gd name="connsiteY7227" fmla="*/ 256856 h 6367455"/>
                <a:gd name="connsiteX7228" fmla="*/ 3891839 w 6891715"/>
                <a:gd name="connsiteY7228" fmla="*/ 239076 h 6367455"/>
                <a:gd name="connsiteX7229" fmla="*/ 3894060 w 6891715"/>
                <a:gd name="connsiteY7229" fmla="*/ 225423 h 6367455"/>
                <a:gd name="connsiteX7230" fmla="*/ 3904534 w 6891715"/>
                <a:gd name="connsiteY7230" fmla="*/ 220978 h 6367455"/>
                <a:gd name="connsiteX7231" fmla="*/ 3929289 w 6891715"/>
                <a:gd name="connsiteY7231" fmla="*/ 187006 h 6367455"/>
                <a:gd name="connsiteX7232" fmla="*/ 3943254 w 6891715"/>
                <a:gd name="connsiteY7232" fmla="*/ 185736 h 6367455"/>
                <a:gd name="connsiteX7233" fmla="*/ 3965470 w 6891715"/>
                <a:gd name="connsiteY7233" fmla="*/ 200658 h 6367455"/>
                <a:gd name="connsiteX7234" fmla="*/ 3976261 w 6891715"/>
                <a:gd name="connsiteY7234" fmla="*/ 187641 h 6367455"/>
                <a:gd name="connsiteX7235" fmla="*/ 3960075 w 6891715"/>
                <a:gd name="connsiteY7235" fmla="*/ 171766 h 6367455"/>
                <a:gd name="connsiteX7236" fmla="*/ 3972453 w 6891715"/>
                <a:gd name="connsiteY7236" fmla="*/ 131761 h 6367455"/>
                <a:gd name="connsiteX7237" fmla="*/ 3994986 w 6891715"/>
                <a:gd name="connsiteY7237" fmla="*/ 144143 h 6367455"/>
                <a:gd name="connsiteX7238" fmla="*/ 3999747 w 6891715"/>
                <a:gd name="connsiteY7238" fmla="*/ 129538 h 6367455"/>
                <a:gd name="connsiteX7239" fmla="*/ 3988004 w 6891715"/>
                <a:gd name="connsiteY7239" fmla="*/ 110806 h 6367455"/>
                <a:gd name="connsiteX7240" fmla="*/ 3959440 w 6891715"/>
                <a:gd name="connsiteY7240" fmla="*/ 105726 h 6367455"/>
                <a:gd name="connsiteX7241" fmla="*/ 3959440 w 6891715"/>
                <a:gd name="connsiteY7241" fmla="*/ 84453 h 6367455"/>
                <a:gd name="connsiteX7242" fmla="*/ 3967692 w 6891715"/>
                <a:gd name="connsiteY7242" fmla="*/ 78103 h 6367455"/>
                <a:gd name="connsiteX7243" fmla="*/ 3995621 w 6891715"/>
                <a:gd name="connsiteY7243" fmla="*/ 102233 h 6367455"/>
                <a:gd name="connsiteX7244" fmla="*/ 4004825 w 6891715"/>
                <a:gd name="connsiteY7244" fmla="*/ 96836 h 6367455"/>
                <a:gd name="connsiteX7245" fmla="*/ 3998478 w 6891715"/>
                <a:gd name="connsiteY7245" fmla="*/ 80008 h 6367455"/>
                <a:gd name="connsiteX7246" fmla="*/ 4002286 w 6891715"/>
                <a:gd name="connsiteY7246" fmla="*/ 45083 h 6367455"/>
                <a:gd name="connsiteX7247" fmla="*/ 4010855 w 6891715"/>
                <a:gd name="connsiteY7247" fmla="*/ 49211 h 6367455"/>
                <a:gd name="connsiteX7248" fmla="*/ 4021646 w 6891715"/>
                <a:gd name="connsiteY7248" fmla="*/ 71436 h 6367455"/>
                <a:gd name="connsiteX7249" fmla="*/ 4027676 w 6891715"/>
                <a:gd name="connsiteY7249" fmla="*/ 42861 h 6367455"/>
                <a:gd name="connsiteX7250" fmla="*/ 4035293 w 6891715"/>
                <a:gd name="connsiteY7250" fmla="*/ 40638 h 6367455"/>
                <a:gd name="connsiteX7251" fmla="*/ 4041641 w 6891715"/>
                <a:gd name="connsiteY7251" fmla="*/ 66673 h 6367455"/>
                <a:gd name="connsiteX7252" fmla="*/ 4054336 w 6891715"/>
                <a:gd name="connsiteY7252" fmla="*/ 69848 h 6367455"/>
                <a:gd name="connsiteX7253" fmla="*/ 4064175 w 6891715"/>
                <a:gd name="connsiteY7253" fmla="*/ 95248 h 6367455"/>
                <a:gd name="connsiteX7254" fmla="*/ 4079726 w 6891715"/>
                <a:gd name="connsiteY7254" fmla="*/ 78103 h 6367455"/>
                <a:gd name="connsiteX7255" fmla="*/ 4104164 w 6891715"/>
                <a:gd name="connsiteY7255" fmla="*/ 67626 h 6367455"/>
                <a:gd name="connsiteX7256" fmla="*/ 4108290 w 6891715"/>
                <a:gd name="connsiteY7256" fmla="*/ 85088 h 6367455"/>
                <a:gd name="connsiteX7257" fmla="*/ 4059097 w 6891715"/>
                <a:gd name="connsiteY7257" fmla="*/ 155256 h 6367455"/>
                <a:gd name="connsiteX7258" fmla="*/ 4042276 w 6891715"/>
                <a:gd name="connsiteY7258" fmla="*/ 238758 h 6367455"/>
                <a:gd name="connsiteX7259" fmla="*/ 4027676 w 6891715"/>
                <a:gd name="connsiteY7259" fmla="*/ 261936 h 6367455"/>
                <a:gd name="connsiteX7260" fmla="*/ 4034024 w 6891715"/>
                <a:gd name="connsiteY7260" fmla="*/ 290510 h 6367455"/>
                <a:gd name="connsiteX7261" fmla="*/ 4046719 w 6891715"/>
                <a:gd name="connsiteY7261" fmla="*/ 293685 h 6367455"/>
                <a:gd name="connsiteX7262" fmla="*/ 4057510 w 6891715"/>
                <a:gd name="connsiteY7262" fmla="*/ 275588 h 6367455"/>
                <a:gd name="connsiteX7263" fmla="*/ 4081631 w 6891715"/>
                <a:gd name="connsiteY7263" fmla="*/ 245743 h 6367455"/>
                <a:gd name="connsiteX7264" fmla="*/ 4063540 w 6891715"/>
                <a:gd name="connsiteY7264" fmla="*/ 247013 h 6367455"/>
                <a:gd name="connsiteX7265" fmla="*/ 4064175 w 6891715"/>
                <a:gd name="connsiteY7265" fmla="*/ 232091 h 6367455"/>
                <a:gd name="connsiteX7266" fmla="*/ 4126063 w 6891715"/>
                <a:gd name="connsiteY7266" fmla="*/ 154621 h 6367455"/>
                <a:gd name="connsiteX7267" fmla="*/ 4140663 w 6891715"/>
                <a:gd name="connsiteY7267" fmla="*/ 113663 h 6367455"/>
                <a:gd name="connsiteX7268" fmla="*/ 4166688 w 6891715"/>
                <a:gd name="connsiteY7268" fmla="*/ 90168 h 6367455"/>
                <a:gd name="connsiteX7269" fmla="*/ 4171766 w 6891715"/>
                <a:gd name="connsiteY7269" fmla="*/ 66673 h 6367455"/>
                <a:gd name="connsiteX7270" fmla="*/ 4189856 w 6891715"/>
                <a:gd name="connsiteY7270" fmla="*/ 50798 h 6367455"/>
                <a:gd name="connsiteX7271" fmla="*/ 4187635 w 6891715"/>
                <a:gd name="connsiteY7271" fmla="*/ 75881 h 6367455"/>
                <a:gd name="connsiteX7272" fmla="*/ 4197473 w 6891715"/>
                <a:gd name="connsiteY7272" fmla="*/ 93026 h 6367455"/>
                <a:gd name="connsiteX7273" fmla="*/ 4195252 w 6891715"/>
                <a:gd name="connsiteY7273" fmla="*/ 106678 h 6367455"/>
                <a:gd name="connsiteX7274" fmla="*/ 4179383 w 6891715"/>
                <a:gd name="connsiteY7274" fmla="*/ 116203 h 6367455"/>
                <a:gd name="connsiteX7275" fmla="*/ 4170179 w 6891715"/>
                <a:gd name="connsiteY7275" fmla="*/ 139381 h 6367455"/>
                <a:gd name="connsiteX7276" fmla="*/ 4197791 w 6891715"/>
                <a:gd name="connsiteY7276" fmla="*/ 131761 h 6367455"/>
                <a:gd name="connsiteX7277" fmla="*/ 4185731 w 6891715"/>
                <a:gd name="connsiteY7277" fmla="*/ 200658 h 6367455"/>
                <a:gd name="connsiteX7278" fmla="*/ 4200330 w 6891715"/>
                <a:gd name="connsiteY7278" fmla="*/ 201293 h 6367455"/>
                <a:gd name="connsiteX7279" fmla="*/ 4222546 w 6891715"/>
                <a:gd name="connsiteY7279" fmla="*/ 187323 h 6367455"/>
                <a:gd name="connsiteX7280" fmla="*/ 4238098 w 6891715"/>
                <a:gd name="connsiteY7280" fmla="*/ 143191 h 6367455"/>
                <a:gd name="connsiteX7281" fmla="*/ 4246667 w 6891715"/>
                <a:gd name="connsiteY7281" fmla="*/ 155573 h 6367455"/>
                <a:gd name="connsiteX7282" fmla="*/ 4250476 w 6891715"/>
                <a:gd name="connsiteY7282" fmla="*/ 141921 h 6367455"/>
                <a:gd name="connsiteX7283" fmla="*/ 4236828 w 6891715"/>
                <a:gd name="connsiteY7283" fmla="*/ 126363 h 6367455"/>
                <a:gd name="connsiteX7284" fmla="*/ 4240954 w 6891715"/>
                <a:gd name="connsiteY7284" fmla="*/ 106043 h 6367455"/>
                <a:gd name="connsiteX7285" fmla="*/ 4258727 w 6891715"/>
                <a:gd name="connsiteY7285" fmla="*/ 101916 h 6367455"/>
                <a:gd name="connsiteX7286" fmla="*/ 4264123 w 6891715"/>
                <a:gd name="connsiteY7286" fmla="*/ 93343 h 6367455"/>
                <a:gd name="connsiteX7287" fmla="*/ 4277770 w 6891715"/>
                <a:gd name="connsiteY7287" fmla="*/ 74293 h 6367455"/>
                <a:gd name="connsiteX7288" fmla="*/ 4268884 w 6891715"/>
                <a:gd name="connsiteY7288" fmla="*/ 63498 h 6367455"/>
                <a:gd name="connsiteX7289" fmla="*/ 4274279 w 6891715"/>
                <a:gd name="connsiteY7289" fmla="*/ 39686 h 6367455"/>
                <a:gd name="connsiteX7290" fmla="*/ 4286657 w 6891715"/>
                <a:gd name="connsiteY7290" fmla="*/ 33336 h 6367455"/>
                <a:gd name="connsiteX7291" fmla="*/ 4277135 w 6891715"/>
                <a:gd name="connsiteY7291" fmla="*/ 19366 h 6367455"/>
                <a:gd name="connsiteX7292" fmla="*/ 4105211 w 6891715"/>
                <a:gd name="connsiteY7292" fmla="*/ 0 h 6367455"/>
                <a:gd name="connsiteX7293" fmla="*/ 4132404 w 6891715"/>
                <a:gd name="connsiteY7293" fmla="*/ 29210 h 6367455"/>
                <a:gd name="connsiteX7294" fmla="*/ 4151279 w 6891715"/>
                <a:gd name="connsiteY7294" fmla="*/ 20320 h 6367455"/>
                <a:gd name="connsiteX7295" fmla="*/ 4142001 w 6891715"/>
                <a:gd name="connsiteY7295" fmla="*/ 37465 h 6367455"/>
                <a:gd name="connsiteX7296" fmla="*/ 4118327 w 6891715"/>
                <a:gd name="connsiteY7296" fmla="*/ 43180 h 6367455"/>
                <a:gd name="connsiteX7297" fmla="*/ 4092734 w 6891715"/>
                <a:gd name="connsiteY7297" fmla="*/ 44133 h 6367455"/>
                <a:gd name="connsiteX7298" fmla="*/ 4070660 w 6891715"/>
                <a:gd name="connsiteY7298" fmla="*/ 57150 h 6367455"/>
                <a:gd name="connsiteX7299" fmla="*/ 4067141 w 6891715"/>
                <a:gd name="connsiteY7299" fmla="*/ 41275 h 6367455"/>
                <a:gd name="connsiteX7300" fmla="*/ 4088575 w 6891715"/>
                <a:gd name="connsiteY7300" fmla="*/ 39370 h 6367455"/>
                <a:gd name="connsiteX7301" fmla="*/ 4087295 w 6891715"/>
                <a:gd name="connsiteY7301" fmla="*/ 29528 h 6367455"/>
                <a:gd name="connsiteX7302" fmla="*/ 4068100 w 6891715"/>
                <a:gd name="connsiteY7302" fmla="*/ 26353 h 6367455"/>
                <a:gd name="connsiteX7303" fmla="*/ 4072259 w 6891715"/>
                <a:gd name="connsiteY7303" fmla="*/ 12065 h 6367455"/>
                <a:gd name="connsiteX7304" fmla="*/ 4098812 w 6891715"/>
                <a:gd name="connsiteY7304" fmla="*/ 10478 h 6367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</a:cxnLst>
              <a:rect l="l" t="t" r="r" b="b"/>
              <a:pathLst>
                <a:path w="6891715" h="6367455">
                  <a:moveTo>
                    <a:pt x="2683163" y="6337292"/>
                  </a:moveTo>
                  <a:lnTo>
                    <a:pt x="2693958" y="6353978"/>
                  </a:lnTo>
                  <a:lnTo>
                    <a:pt x="2680624" y="6366813"/>
                  </a:lnTo>
                  <a:lnTo>
                    <a:pt x="2668876" y="6367455"/>
                  </a:lnTo>
                  <a:lnTo>
                    <a:pt x="2665383" y="6352695"/>
                  </a:lnTo>
                  <a:close/>
                  <a:moveTo>
                    <a:pt x="2700308" y="6256329"/>
                  </a:moveTo>
                  <a:lnTo>
                    <a:pt x="2695228" y="6265854"/>
                  </a:lnTo>
                  <a:lnTo>
                    <a:pt x="2687608" y="6263949"/>
                  </a:lnTo>
                  <a:lnTo>
                    <a:pt x="2690784" y="6256647"/>
                  </a:lnTo>
                  <a:close/>
                  <a:moveTo>
                    <a:pt x="2722533" y="6238867"/>
                  </a:moveTo>
                  <a:lnTo>
                    <a:pt x="2720891" y="6254742"/>
                  </a:lnTo>
                  <a:lnTo>
                    <a:pt x="2713008" y="6251567"/>
                  </a:lnTo>
                  <a:lnTo>
                    <a:pt x="2714322" y="6242360"/>
                  </a:lnTo>
                  <a:close/>
                  <a:moveTo>
                    <a:pt x="4255139" y="6154726"/>
                  </a:moveTo>
                  <a:lnTo>
                    <a:pt x="4256051" y="6161076"/>
                  </a:lnTo>
                  <a:lnTo>
                    <a:pt x="4243891" y="6173776"/>
                  </a:lnTo>
                  <a:lnTo>
                    <a:pt x="4241763" y="6166474"/>
                  </a:lnTo>
                  <a:lnTo>
                    <a:pt x="4245715" y="6156949"/>
                  </a:lnTo>
                  <a:lnTo>
                    <a:pt x="4249971" y="6160124"/>
                  </a:lnTo>
                  <a:close/>
                  <a:moveTo>
                    <a:pt x="3939210" y="6130914"/>
                  </a:moveTo>
                  <a:lnTo>
                    <a:pt x="3946521" y="6130914"/>
                  </a:lnTo>
                  <a:lnTo>
                    <a:pt x="3948746" y="6144521"/>
                  </a:lnTo>
                  <a:lnTo>
                    <a:pt x="3956057" y="6150849"/>
                  </a:lnTo>
                  <a:lnTo>
                    <a:pt x="3965594" y="6141356"/>
                  </a:lnTo>
                  <a:lnTo>
                    <a:pt x="3975130" y="6138192"/>
                  </a:lnTo>
                  <a:lnTo>
                    <a:pt x="3984666" y="6141989"/>
                  </a:lnTo>
                  <a:lnTo>
                    <a:pt x="3987845" y="6149267"/>
                  </a:lnTo>
                  <a:lnTo>
                    <a:pt x="3978309" y="6154646"/>
                  </a:lnTo>
                  <a:lnTo>
                    <a:pt x="3978309" y="6160026"/>
                  </a:lnTo>
                  <a:lnTo>
                    <a:pt x="3992295" y="6161924"/>
                  </a:lnTo>
                  <a:lnTo>
                    <a:pt x="3996427" y="6160975"/>
                  </a:lnTo>
                  <a:lnTo>
                    <a:pt x="4004056" y="6173316"/>
                  </a:lnTo>
                  <a:lnTo>
                    <a:pt x="4011367" y="6170151"/>
                  </a:lnTo>
                  <a:lnTo>
                    <a:pt x="4028214" y="6170151"/>
                  </a:lnTo>
                  <a:lnTo>
                    <a:pt x="4038069" y="6164772"/>
                  </a:lnTo>
                  <a:lnTo>
                    <a:pt x="4054916" y="6162557"/>
                  </a:lnTo>
                  <a:lnTo>
                    <a:pt x="4060320" y="6158127"/>
                  </a:lnTo>
                  <a:lnTo>
                    <a:pt x="4068584" y="6161291"/>
                  </a:lnTo>
                  <a:lnTo>
                    <a:pt x="4073988" y="6169835"/>
                  </a:lnTo>
                  <a:lnTo>
                    <a:pt x="4082571" y="6170468"/>
                  </a:lnTo>
                  <a:lnTo>
                    <a:pt x="4100371" y="6165089"/>
                  </a:lnTo>
                  <a:lnTo>
                    <a:pt x="4109908" y="6170468"/>
                  </a:lnTo>
                  <a:lnTo>
                    <a:pt x="4119444" y="6170151"/>
                  </a:lnTo>
                  <a:lnTo>
                    <a:pt x="4128980" y="6163823"/>
                  </a:lnTo>
                  <a:lnTo>
                    <a:pt x="4137563" y="6166038"/>
                  </a:lnTo>
                  <a:lnTo>
                    <a:pt x="4135337" y="6172366"/>
                  </a:lnTo>
                  <a:lnTo>
                    <a:pt x="4137563" y="6180594"/>
                  </a:lnTo>
                  <a:lnTo>
                    <a:pt x="4142013" y="6188821"/>
                  </a:lnTo>
                  <a:lnTo>
                    <a:pt x="4149324" y="6191985"/>
                  </a:lnTo>
                  <a:lnTo>
                    <a:pt x="4156635" y="6184707"/>
                  </a:lnTo>
                  <a:lnTo>
                    <a:pt x="4163946" y="6181543"/>
                  </a:lnTo>
                  <a:lnTo>
                    <a:pt x="4175707" y="6184707"/>
                  </a:lnTo>
                  <a:lnTo>
                    <a:pt x="4179840" y="6177113"/>
                  </a:lnTo>
                  <a:lnTo>
                    <a:pt x="4181111" y="6169835"/>
                  </a:lnTo>
                  <a:lnTo>
                    <a:pt x="4185243" y="6167620"/>
                  </a:lnTo>
                  <a:lnTo>
                    <a:pt x="4184290" y="6176164"/>
                  </a:lnTo>
                  <a:lnTo>
                    <a:pt x="4189376" y="6184391"/>
                  </a:lnTo>
                  <a:lnTo>
                    <a:pt x="4188422" y="6188504"/>
                  </a:lnTo>
                  <a:lnTo>
                    <a:pt x="4186197" y="6195782"/>
                  </a:lnTo>
                  <a:lnTo>
                    <a:pt x="4179204" y="6206541"/>
                  </a:lnTo>
                  <a:lnTo>
                    <a:pt x="4170621" y="6210654"/>
                  </a:lnTo>
                  <a:lnTo>
                    <a:pt x="4164264" y="6205908"/>
                  </a:lnTo>
                  <a:lnTo>
                    <a:pt x="4152820" y="6212237"/>
                  </a:lnTo>
                  <a:lnTo>
                    <a:pt x="4144238" y="6213186"/>
                  </a:lnTo>
                  <a:lnTo>
                    <a:pt x="4128344" y="6207807"/>
                  </a:lnTo>
                  <a:lnTo>
                    <a:pt x="4114358" y="6212553"/>
                  </a:lnTo>
                  <a:lnTo>
                    <a:pt x="4103232" y="6208123"/>
                  </a:lnTo>
                  <a:lnTo>
                    <a:pt x="4085114" y="6208756"/>
                  </a:lnTo>
                  <a:lnTo>
                    <a:pt x="4074306" y="6218249"/>
                  </a:lnTo>
                  <a:lnTo>
                    <a:pt x="4066995" y="6221413"/>
                  </a:lnTo>
                  <a:lnTo>
                    <a:pt x="4051101" y="6221413"/>
                  </a:lnTo>
                  <a:lnTo>
                    <a:pt x="4045697" y="6224577"/>
                  </a:lnTo>
                  <a:lnTo>
                    <a:pt x="4041565" y="6222362"/>
                  </a:lnTo>
                  <a:lnTo>
                    <a:pt x="4045697" y="6211920"/>
                  </a:lnTo>
                  <a:lnTo>
                    <a:pt x="4037115" y="6202744"/>
                  </a:lnTo>
                  <a:lnTo>
                    <a:pt x="4024400" y="6194200"/>
                  </a:lnTo>
                  <a:lnTo>
                    <a:pt x="4014864" y="6197681"/>
                  </a:lnTo>
                  <a:lnTo>
                    <a:pt x="4003103" y="6194516"/>
                  </a:lnTo>
                  <a:lnTo>
                    <a:pt x="3992613" y="6191352"/>
                  </a:lnTo>
                  <a:lnTo>
                    <a:pt x="3979898" y="6192618"/>
                  </a:lnTo>
                  <a:lnTo>
                    <a:pt x="3970362" y="6184391"/>
                  </a:lnTo>
                  <a:lnTo>
                    <a:pt x="3954468" y="6179961"/>
                  </a:lnTo>
                  <a:lnTo>
                    <a:pt x="3944614" y="6184707"/>
                  </a:lnTo>
                  <a:lnTo>
                    <a:pt x="3933171" y="6188821"/>
                  </a:lnTo>
                  <a:lnTo>
                    <a:pt x="3925542" y="6178379"/>
                  </a:lnTo>
                  <a:lnTo>
                    <a:pt x="3923634" y="6167620"/>
                  </a:lnTo>
                  <a:lnTo>
                    <a:pt x="3924588" y="6157494"/>
                  </a:lnTo>
                  <a:lnTo>
                    <a:pt x="3919184" y="6148951"/>
                  </a:lnTo>
                  <a:lnTo>
                    <a:pt x="3919820" y="6142622"/>
                  </a:lnTo>
                  <a:lnTo>
                    <a:pt x="3917913" y="6136294"/>
                  </a:lnTo>
                  <a:lnTo>
                    <a:pt x="3925224" y="6139458"/>
                  </a:lnTo>
                  <a:lnTo>
                    <a:pt x="3932853" y="6150216"/>
                  </a:lnTo>
                  <a:lnTo>
                    <a:pt x="3938257" y="6154014"/>
                  </a:lnTo>
                  <a:lnTo>
                    <a:pt x="3943343" y="6148634"/>
                  </a:lnTo>
                  <a:lnTo>
                    <a:pt x="3934760" y="6140407"/>
                  </a:lnTo>
                  <a:close/>
                  <a:moveTo>
                    <a:pt x="4979304" y="6116626"/>
                  </a:moveTo>
                  <a:lnTo>
                    <a:pt x="4987888" y="6116626"/>
                  </a:lnTo>
                  <a:lnTo>
                    <a:pt x="4983755" y="6126107"/>
                  </a:lnTo>
                  <a:lnTo>
                    <a:pt x="4969765" y="6130216"/>
                  </a:lnTo>
                  <a:lnTo>
                    <a:pt x="4970719" y="6138748"/>
                  </a:lnTo>
                  <a:lnTo>
                    <a:pt x="4955140" y="6149177"/>
                  </a:lnTo>
                  <a:lnTo>
                    <a:pt x="4944648" y="6155498"/>
                  </a:lnTo>
                  <a:lnTo>
                    <a:pt x="4934155" y="6168139"/>
                  </a:lnTo>
                  <a:lnTo>
                    <a:pt x="4919530" y="6180148"/>
                  </a:lnTo>
                  <a:lnTo>
                    <a:pt x="4919848" y="6181412"/>
                  </a:lnTo>
                  <a:lnTo>
                    <a:pt x="4922709" y="6190577"/>
                  </a:lnTo>
                  <a:lnTo>
                    <a:pt x="4925889" y="6194370"/>
                  </a:lnTo>
                  <a:lnTo>
                    <a:pt x="4932248" y="6201954"/>
                  </a:lnTo>
                  <a:lnTo>
                    <a:pt x="4934473" y="6211435"/>
                  </a:lnTo>
                  <a:lnTo>
                    <a:pt x="4927161" y="6212699"/>
                  </a:lnTo>
                  <a:lnTo>
                    <a:pt x="4924935" y="6206379"/>
                  </a:lnTo>
                  <a:lnTo>
                    <a:pt x="4916351" y="6206379"/>
                  </a:lnTo>
                  <a:lnTo>
                    <a:pt x="4909356" y="6208275"/>
                  </a:lnTo>
                  <a:lnTo>
                    <a:pt x="4902997" y="6214596"/>
                  </a:lnTo>
                  <a:lnTo>
                    <a:pt x="4892187" y="6226289"/>
                  </a:lnTo>
                  <a:lnTo>
                    <a:pt x="4871202" y="6238298"/>
                  </a:lnTo>
                  <a:lnTo>
                    <a:pt x="4851172" y="6240510"/>
                  </a:lnTo>
                  <a:lnTo>
                    <a:pt x="4835274" y="6238614"/>
                  </a:lnTo>
                  <a:lnTo>
                    <a:pt x="4826690" y="6246199"/>
                  </a:lnTo>
                  <a:lnTo>
                    <a:pt x="4828916" y="6253151"/>
                  </a:lnTo>
                  <a:lnTo>
                    <a:pt x="4821285" y="6251255"/>
                  </a:lnTo>
                  <a:lnTo>
                    <a:pt x="4806341" y="6248095"/>
                  </a:lnTo>
                  <a:lnTo>
                    <a:pt x="4781224" y="6246515"/>
                  </a:lnTo>
                  <a:lnTo>
                    <a:pt x="4776773" y="6237982"/>
                  </a:lnTo>
                  <a:lnTo>
                    <a:pt x="4773593" y="6228501"/>
                  </a:lnTo>
                  <a:lnTo>
                    <a:pt x="4764055" y="6220284"/>
                  </a:lnTo>
                  <a:lnTo>
                    <a:pt x="4762783" y="6209855"/>
                  </a:lnTo>
                  <a:lnTo>
                    <a:pt x="4760875" y="6201322"/>
                  </a:lnTo>
                  <a:lnTo>
                    <a:pt x="4772321" y="6203535"/>
                  </a:lnTo>
                  <a:lnTo>
                    <a:pt x="4778998" y="6206695"/>
                  </a:lnTo>
                  <a:lnTo>
                    <a:pt x="4789172" y="6189629"/>
                  </a:lnTo>
                  <a:lnTo>
                    <a:pt x="4796803" y="6186469"/>
                  </a:lnTo>
                  <a:lnTo>
                    <a:pt x="4806023" y="6182993"/>
                  </a:lnTo>
                  <a:lnTo>
                    <a:pt x="4826372" y="6185205"/>
                  </a:lnTo>
                  <a:lnTo>
                    <a:pt x="4827008" y="6177620"/>
                  </a:lnTo>
                  <a:lnTo>
                    <a:pt x="4827008" y="6175724"/>
                  </a:lnTo>
                  <a:lnTo>
                    <a:pt x="4826054" y="6164031"/>
                  </a:lnTo>
                  <a:lnTo>
                    <a:pt x="4837500" y="6164979"/>
                  </a:lnTo>
                  <a:lnTo>
                    <a:pt x="4845131" y="6171299"/>
                  </a:lnTo>
                  <a:lnTo>
                    <a:pt x="4864207" y="6173196"/>
                  </a:lnTo>
                  <a:lnTo>
                    <a:pt x="4882330" y="6165927"/>
                  </a:lnTo>
                  <a:lnTo>
                    <a:pt x="4914761" y="6154866"/>
                  </a:lnTo>
                  <a:lnTo>
                    <a:pt x="4939243" y="6145385"/>
                  </a:lnTo>
                  <a:lnTo>
                    <a:pt x="4957048" y="6130532"/>
                  </a:lnTo>
                  <a:lnTo>
                    <a:pt x="4970719" y="6126107"/>
                  </a:lnTo>
                  <a:close/>
                  <a:moveTo>
                    <a:pt x="4269809" y="6099164"/>
                  </a:moveTo>
                  <a:lnTo>
                    <a:pt x="4278081" y="6107690"/>
                  </a:lnTo>
                  <a:lnTo>
                    <a:pt x="4273179" y="6110848"/>
                  </a:lnTo>
                  <a:lnTo>
                    <a:pt x="4273179" y="6119059"/>
                  </a:lnTo>
                  <a:lnTo>
                    <a:pt x="4271341" y="6131691"/>
                  </a:lnTo>
                  <a:lnTo>
                    <a:pt x="4281451" y="6138955"/>
                  </a:lnTo>
                  <a:lnTo>
                    <a:pt x="4275630" y="6154744"/>
                  </a:lnTo>
                  <a:lnTo>
                    <a:pt x="4266439" y="6157902"/>
                  </a:lnTo>
                  <a:lnTo>
                    <a:pt x="4265520" y="6154744"/>
                  </a:lnTo>
                  <a:lnTo>
                    <a:pt x="4271341" y="6143376"/>
                  </a:lnTo>
                  <a:lnTo>
                    <a:pt x="4263988" y="6135797"/>
                  </a:lnTo>
                  <a:lnTo>
                    <a:pt x="4265213" y="6129481"/>
                  </a:lnTo>
                  <a:lnTo>
                    <a:pt x="4267051" y="6122533"/>
                  </a:lnTo>
                  <a:lnTo>
                    <a:pt x="4267051" y="6114954"/>
                  </a:lnTo>
                  <a:lnTo>
                    <a:pt x="4271953" y="6107690"/>
                  </a:lnTo>
                  <a:close/>
                  <a:moveTo>
                    <a:pt x="3049239" y="6092814"/>
                  </a:moveTo>
                  <a:lnTo>
                    <a:pt x="3061023" y="6092814"/>
                  </a:lnTo>
                  <a:lnTo>
                    <a:pt x="3070188" y="6099703"/>
                  </a:lnTo>
                  <a:lnTo>
                    <a:pt x="3064623" y="6107790"/>
                  </a:lnTo>
                  <a:lnTo>
                    <a:pt x="3052513" y="6108689"/>
                  </a:lnTo>
                  <a:lnTo>
                    <a:pt x="3048257" y="6107790"/>
                  </a:lnTo>
                  <a:lnTo>
                    <a:pt x="3038438" y="6097007"/>
                  </a:lnTo>
                  <a:close/>
                  <a:moveTo>
                    <a:pt x="3038243" y="6081701"/>
                  </a:moveTo>
                  <a:lnTo>
                    <a:pt x="3041613" y="6088628"/>
                  </a:lnTo>
                  <a:lnTo>
                    <a:pt x="3032422" y="6094401"/>
                  </a:lnTo>
                  <a:lnTo>
                    <a:pt x="3024150" y="6082855"/>
                  </a:lnTo>
                  <a:close/>
                  <a:moveTo>
                    <a:pt x="3863987" y="6053126"/>
                  </a:moveTo>
                  <a:lnTo>
                    <a:pt x="3875919" y="6056271"/>
                  </a:lnTo>
                  <a:lnTo>
                    <a:pt x="3881401" y="6066964"/>
                  </a:lnTo>
                  <a:lnTo>
                    <a:pt x="3875919" y="6067908"/>
                  </a:lnTo>
                  <a:lnTo>
                    <a:pt x="3880111" y="6079230"/>
                  </a:lnTo>
                  <a:lnTo>
                    <a:pt x="3876886" y="6086464"/>
                  </a:lnTo>
                  <a:lnTo>
                    <a:pt x="3865277" y="6084891"/>
                  </a:lnTo>
                  <a:lnTo>
                    <a:pt x="3860763" y="6066021"/>
                  </a:lnTo>
                  <a:close/>
                  <a:moveTo>
                    <a:pt x="4100970" y="6043601"/>
                  </a:moveTo>
                  <a:lnTo>
                    <a:pt x="4111588" y="6057374"/>
                  </a:lnTo>
                  <a:lnTo>
                    <a:pt x="4101282" y="6065826"/>
                  </a:lnTo>
                  <a:lnTo>
                    <a:pt x="4103156" y="6054244"/>
                  </a:lnTo>
                  <a:lnTo>
                    <a:pt x="4098784" y="6049861"/>
                  </a:lnTo>
                  <a:lnTo>
                    <a:pt x="4092850" y="6051113"/>
                  </a:lnTo>
                  <a:lnTo>
                    <a:pt x="4092538" y="6046105"/>
                  </a:lnTo>
                  <a:close/>
                  <a:moveTo>
                    <a:pt x="4379876" y="6040426"/>
                  </a:moveTo>
                  <a:lnTo>
                    <a:pt x="4379876" y="6051117"/>
                  </a:lnTo>
                  <a:lnTo>
                    <a:pt x="4366858" y="6060550"/>
                  </a:lnTo>
                  <a:lnTo>
                    <a:pt x="4364318" y="6075014"/>
                  </a:lnTo>
                  <a:lnTo>
                    <a:pt x="4352888" y="6098282"/>
                  </a:lnTo>
                  <a:lnTo>
                    <a:pt x="4333838" y="6105514"/>
                  </a:lnTo>
                  <a:lnTo>
                    <a:pt x="4335425" y="6088849"/>
                  </a:lnTo>
                  <a:lnTo>
                    <a:pt x="4324313" y="6089163"/>
                  </a:lnTo>
                  <a:lnTo>
                    <a:pt x="4328123" y="6083818"/>
                  </a:lnTo>
                  <a:lnTo>
                    <a:pt x="4333520" y="6070297"/>
                  </a:lnTo>
                  <a:lnTo>
                    <a:pt x="4345903" y="6053318"/>
                  </a:lnTo>
                  <a:lnTo>
                    <a:pt x="4360508" y="6048287"/>
                  </a:lnTo>
                  <a:close/>
                  <a:moveTo>
                    <a:pt x="4333108" y="6021376"/>
                  </a:moveTo>
                  <a:lnTo>
                    <a:pt x="4337013" y="6023281"/>
                  </a:lnTo>
                  <a:lnTo>
                    <a:pt x="4334610" y="6030266"/>
                  </a:lnTo>
                  <a:lnTo>
                    <a:pt x="4325900" y="6030901"/>
                  </a:lnTo>
                  <a:close/>
                  <a:moveTo>
                    <a:pt x="4191713" y="6019789"/>
                  </a:moveTo>
                  <a:lnTo>
                    <a:pt x="4195726" y="6021376"/>
                  </a:lnTo>
                  <a:lnTo>
                    <a:pt x="4187700" y="6034077"/>
                  </a:lnTo>
                  <a:lnTo>
                    <a:pt x="4184613" y="6029314"/>
                  </a:lnTo>
                  <a:close/>
                  <a:moveTo>
                    <a:pt x="3752636" y="6002326"/>
                  </a:moveTo>
                  <a:lnTo>
                    <a:pt x="3754400" y="6015026"/>
                  </a:lnTo>
                  <a:lnTo>
                    <a:pt x="3748050" y="6006165"/>
                  </a:lnTo>
                  <a:close/>
                  <a:moveTo>
                    <a:pt x="4012798" y="5995976"/>
                  </a:moveTo>
                  <a:lnTo>
                    <a:pt x="4024276" y="6005183"/>
                  </a:lnTo>
                  <a:lnTo>
                    <a:pt x="4014970" y="6022011"/>
                  </a:lnTo>
                  <a:lnTo>
                    <a:pt x="4008145" y="6026139"/>
                  </a:lnTo>
                  <a:lnTo>
                    <a:pt x="4001941" y="6024234"/>
                  </a:lnTo>
                  <a:lnTo>
                    <a:pt x="3997288" y="6018201"/>
                  </a:lnTo>
                  <a:lnTo>
                    <a:pt x="4005663" y="6015661"/>
                  </a:lnTo>
                  <a:lnTo>
                    <a:pt x="3998218" y="6010581"/>
                  </a:lnTo>
                  <a:lnTo>
                    <a:pt x="4001320" y="6007406"/>
                  </a:lnTo>
                  <a:lnTo>
                    <a:pt x="4011867" y="6008358"/>
                  </a:lnTo>
                  <a:lnTo>
                    <a:pt x="4015900" y="6008358"/>
                  </a:lnTo>
                  <a:lnTo>
                    <a:pt x="4011867" y="6001056"/>
                  </a:lnTo>
                  <a:close/>
                  <a:moveTo>
                    <a:pt x="4097132" y="5994389"/>
                  </a:moveTo>
                  <a:lnTo>
                    <a:pt x="4100476" y="6005330"/>
                  </a:lnTo>
                  <a:lnTo>
                    <a:pt x="4097740" y="6018202"/>
                  </a:lnTo>
                  <a:lnTo>
                    <a:pt x="4086188" y="6005652"/>
                  </a:lnTo>
                  <a:lnTo>
                    <a:pt x="4086188" y="5997929"/>
                  </a:lnTo>
                  <a:close/>
                  <a:moveTo>
                    <a:pt x="4278593" y="5988039"/>
                  </a:moveTo>
                  <a:lnTo>
                    <a:pt x="4284943" y="5988039"/>
                  </a:lnTo>
                  <a:lnTo>
                    <a:pt x="4292563" y="5991214"/>
                  </a:lnTo>
                  <a:lnTo>
                    <a:pt x="4286213" y="5994389"/>
                  </a:lnTo>
                  <a:lnTo>
                    <a:pt x="4282085" y="5999786"/>
                  </a:lnTo>
                  <a:lnTo>
                    <a:pt x="4270655" y="5997564"/>
                  </a:lnTo>
                  <a:lnTo>
                    <a:pt x="4256685" y="6003914"/>
                  </a:lnTo>
                  <a:lnTo>
                    <a:pt x="4258908" y="6019789"/>
                  </a:lnTo>
                  <a:lnTo>
                    <a:pt x="4251288" y="6013439"/>
                  </a:lnTo>
                  <a:lnTo>
                    <a:pt x="4253510" y="6000739"/>
                  </a:lnTo>
                  <a:lnTo>
                    <a:pt x="4262718" y="5989309"/>
                  </a:lnTo>
                  <a:close/>
                  <a:moveTo>
                    <a:pt x="4044769" y="5988039"/>
                  </a:moveTo>
                  <a:lnTo>
                    <a:pt x="4050157" y="5994389"/>
                  </a:lnTo>
                  <a:lnTo>
                    <a:pt x="4052851" y="6001691"/>
                  </a:lnTo>
                  <a:lnTo>
                    <a:pt x="4042748" y="6007089"/>
                  </a:lnTo>
                  <a:lnTo>
                    <a:pt x="4041738" y="6002009"/>
                  </a:lnTo>
                  <a:close/>
                  <a:moveTo>
                    <a:pt x="2784354" y="5988039"/>
                  </a:moveTo>
                  <a:lnTo>
                    <a:pt x="2798725" y="5999034"/>
                  </a:lnTo>
                  <a:lnTo>
                    <a:pt x="2788699" y="6005502"/>
                  </a:lnTo>
                  <a:lnTo>
                    <a:pt x="2779675" y="5992566"/>
                  </a:lnTo>
                  <a:close/>
                  <a:moveTo>
                    <a:pt x="4162388" y="5973751"/>
                  </a:moveTo>
                  <a:lnTo>
                    <a:pt x="4157943" y="5978006"/>
                  </a:lnTo>
                  <a:lnTo>
                    <a:pt x="4156038" y="5991099"/>
                  </a:lnTo>
                  <a:lnTo>
                    <a:pt x="4147783" y="6000918"/>
                  </a:lnTo>
                  <a:lnTo>
                    <a:pt x="4133813" y="6005501"/>
                  </a:lnTo>
                  <a:lnTo>
                    <a:pt x="4136035" y="5994372"/>
                  </a:lnTo>
                  <a:lnTo>
                    <a:pt x="4150640" y="5986844"/>
                  </a:lnTo>
                  <a:cubicBezTo>
                    <a:pt x="4150958" y="5982807"/>
                    <a:pt x="4151275" y="5978770"/>
                    <a:pt x="4151593" y="5974733"/>
                  </a:cubicBezTo>
                  <a:close/>
                  <a:moveTo>
                    <a:pt x="4248322" y="5964226"/>
                  </a:moveTo>
                  <a:lnTo>
                    <a:pt x="4257308" y="5967568"/>
                  </a:lnTo>
                  <a:lnTo>
                    <a:pt x="4262400" y="5977594"/>
                  </a:lnTo>
                  <a:lnTo>
                    <a:pt x="4250419" y="5983276"/>
                  </a:lnTo>
                  <a:lnTo>
                    <a:pt x="4248322" y="5979934"/>
                  </a:lnTo>
                  <a:lnTo>
                    <a:pt x="4252515" y="5971913"/>
                  </a:lnTo>
                  <a:lnTo>
                    <a:pt x="4246525" y="5970910"/>
                  </a:lnTo>
                  <a:close/>
                  <a:moveTo>
                    <a:pt x="4031293" y="5961051"/>
                  </a:moveTo>
                  <a:lnTo>
                    <a:pt x="4036975" y="5972352"/>
                  </a:lnTo>
                  <a:lnTo>
                    <a:pt x="4031293" y="5980101"/>
                  </a:lnTo>
                  <a:lnTo>
                    <a:pt x="4020264" y="5978163"/>
                  </a:lnTo>
                  <a:lnTo>
                    <a:pt x="4017925" y="5969446"/>
                  </a:lnTo>
                  <a:lnTo>
                    <a:pt x="4020264" y="5964280"/>
                  </a:lnTo>
                  <a:close/>
                  <a:moveTo>
                    <a:pt x="4088954" y="5956289"/>
                  </a:moveTo>
                  <a:lnTo>
                    <a:pt x="4090951" y="5968530"/>
                  </a:lnTo>
                  <a:lnTo>
                    <a:pt x="4086956" y="5976792"/>
                  </a:lnTo>
                  <a:lnTo>
                    <a:pt x="4079300" y="5981689"/>
                  </a:lnTo>
                  <a:lnTo>
                    <a:pt x="4070313" y="5972814"/>
                  </a:lnTo>
                  <a:lnTo>
                    <a:pt x="4074307" y="5961797"/>
                  </a:lnTo>
                  <a:close/>
                  <a:moveTo>
                    <a:pt x="4116516" y="5949939"/>
                  </a:moveTo>
                  <a:lnTo>
                    <a:pt x="4121773" y="5953928"/>
                  </a:lnTo>
                  <a:cubicBezTo>
                    <a:pt x="4122082" y="5958939"/>
                    <a:pt x="4122392" y="5963951"/>
                    <a:pt x="4122701" y="5968962"/>
                  </a:cubicBezTo>
                  <a:lnTo>
                    <a:pt x="4112804" y="5983383"/>
                  </a:lnTo>
                  <a:lnTo>
                    <a:pt x="4107547" y="5986452"/>
                  </a:lnTo>
                  <a:lnTo>
                    <a:pt x="4098888" y="5969269"/>
                  </a:lnTo>
                  <a:lnTo>
                    <a:pt x="4104145" y="5953928"/>
                  </a:lnTo>
                  <a:close/>
                  <a:moveTo>
                    <a:pt x="3879813" y="5943589"/>
                  </a:moveTo>
                  <a:lnTo>
                    <a:pt x="3887751" y="5947117"/>
                  </a:lnTo>
                  <a:lnTo>
                    <a:pt x="3881136" y="5953114"/>
                  </a:lnTo>
                  <a:close/>
                  <a:moveTo>
                    <a:pt x="4230772" y="5937239"/>
                  </a:moveTo>
                  <a:lnTo>
                    <a:pt x="4237000" y="5943884"/>
                  </a:lnTo>
                  <a:lnTo>
                    <a:pt x="4235901" y="5950530"/>
                  </a:lnTo>
                  <a:lnTo>
                    <a:pt x="4228574" y="5951527"/>
                  </a:lnTo>
                  <a:lnTo>
                    <a:pt x="4227475" y="5946210"/>
                  </a:lnTo>
                  <a:close/>
                  <a:moveTo>
                    <a:pt x="4015702" y="5929301"/>
                  </a:moveTo>
                  <a:lnTo>
                    <a:pt x="4021100" y="5932476"/>
                  </a:lnTo>
                  <a:cubicBezTo>
                    <a:pt x="4020782" y="5935651"/>
                    <a:pt x="4020465" y="5938826"/>
                    <a:pt x="4020147" y="5942001"/>
                  </a:cubicBezTo>
                  <a:lnTo>
                    <a:pt x="4015067" y="5948351"/>
                  </a:lnTo>
                  <a:lnTo>
                    <a:pt x="4011575" y="5945176"/>
                  </a:lnTo>
                  <a:lnTo>
                    <a:pt x="4011575" y="5932476"/>
                  </a:lnTo>
                  <a:close/>
                  <a:moveTo>
                    <a:pt x="3920838" y="5926126"/>
                  </a:moveTo>
                  <a:lnTo>
                    <a:pt x="3922676" y="5931232"/>
                  </a:lnTo>
                  <a:lnTo>
                    <a:pt x="3912566" y="5937239"/>
                  </a:lnTo>
                  <a:lnTo>
                    <a:pt x="3905213" y="5935437"/>
                  </a:lnTo>
                  <a:lnTo>
                    <a:pt x="3909502" y="5932433"/>
                  </a:lnTo>
                  <a:close/>
                  <a:moveTo>
                    <a:pt x="4101110" y="5921364"/>
                  </a:moveTo>
                  <a:lnTo>
                    <a:pt x="4111588" y="5922290"/>
                  </a:lnTo>
                  <a:lnTo>
                    <a:pt x="4111588" y="5927229"/>
                  </a:lnTo>
                  <a:lnTo>
                    <a:pt x="4102063" y="5932477"/>
                  </a:lnTo>
                  <a:lnTo>
                    <a:pt x="4092538" y="5930625"/>
                  </a:lnTo>
                  <a:close/>
                  <a:moveTo>
                    <a:pt x="4052850" y="5919776"/>
                  </a:moveTo>
                  <a:lnTo>
                    <a:pt x="4063963" y="5927797"/>
                  </a:lnTo>
                  <a:lnTo>
                    <a:pt x="4054952" y="5938826"/>
                  </a:lnTo>
                  <a:lnTo>
                    <a:pt x="4052850" y="5932142"/>
                  </a:lnTo>
                  <a:close/>
                  <a:moveTo>
                    <a:pt x="4071020" y="5907076"/>
                  </a:moveTo>
                  <a:lnTo>
                    <a:pt x="4081640" y="5907076"/>
                  </a:lnTo>
                  <a:lnTo>
                    <a:pt x="4089363" y="5911287"/>
                  </a:lnTo>
                  <a:lnTo>
                    <a:pt x="4088397" y="5919711"/>
                  </a:lnTo>
                  <a:lnTo>
                    <a:pt x="4079709" y="5922951"/>
                  </a:lnTo>
                  <a:lnTo>
                    <a:pt x="4065550" y="5910316"/>
                  </a:lnTo>
                  <a:close/>
                  <a:moveTo>
                    <a:pt x="4007267" y="5895964"/>
                  </a:moveTo>
                  <a:lnTo>
                    <a:pt x="4014411" y="5903050"/>
                  </a:lnTo>
                  <a:cubicBezTo>
                    <a:pt x="4014524" y="5905519"/>
                    <a:pt x="4014638" y="5907989"/>
                    <a:pt x="4014751" y="5910458"/>
                  </a:cubicBezTo>
                  <a:lnTo>
                    <a:pt x="4005566" y="5918189"/>
                  </a:lnTo>
                  <a:lnTo>
                    <a:pt x="4005566" y="5907559"/>
                  </a:lnTo>
                  <a:lnTo>
                    <a:pt x="4000463" y="5900151"/>
                  </a:lnTo>
                  <a:close/>
                  <a:moveTo>
                    <a:pt x="4201841" y="5892789"/>
                  </a:moveTo>
                  <a:lnTo>
                    <a:pt x="4210013" y="5899073"/>
                  </a:lnTo>
                  <a:lnTo>
                    <a:pt x="4198900" y="5900727"/>
                  </a:lnTo>
                  <a:close/>
                  <a:moveTo>
                    <a:pt x="4190963" y="5889614"/>
                  </a:moveTo>
                  <a:lnTo>
                    <a:pt x="4183660" y="5905999"/>
                  </a:lnTo>
                  <a:lnTo>
                    <a:pt x="4173818" y="5905999"/>
                  </a:lnTo>
                  <a:lnTo>
                    <a:pt x="4159213" y="5916602"/>
                  </a:lnTo>
                  <a:lnTo>
                    <a:pt x="4163340" y="5901823"/>
                  </a:lnTo>
                  <a:lnTo>
                    <a:pt x="4173818" y="5899574"/>
                  </a:lnTo>
                  <a:close/>
                  <a:moveTo>
                    <a:pt x="3983882" y="5889614"/>
                  </a:moveTo>
                  <a:lnTo>
                    <a:pt x="3990938" y="5892617"/>
                  </a:lnTo>
                  <a:lnTo>
                    <a:pt x="3980707" y="5900727"/>
                  </a:lnTo>
                  <a:lnTo>
                    <a:pt x="3978238" y="5897723"/>
                  </a:lnTo>
                  <a:close/>
                  <a:moveTo>
                    <a:pt x="4234460" y="5870564"/>
                  </a:moveTo>
                  <a:lnTo>
                    <a:pt x="4239858" y="5870564"/>
                  </a:lnTo>
                  <a:lnTo>
                    <a:pt x="4244938" y="5873567"/>
                  </a:lnTo>
                  <a:lnTo>
                    <a:pt x="4253510" y="5873567"/>
                  </a:lnTo>
                  <a:lnTo>
                    <a:pt x="4254463" y="5881676"/>
                  </a:lnTo>
                  <a:lnTo>
                    <a:pt x="4238588" y="5880775"/>
                  </a:lnTo>
                  <a:lnTo>
                    <a:pt x="4239858" y="5888584"/>
                  </a:lnTo>
                  <a:lnTo>
                    <a:pt x="4232238" y="5892789"/>
                  </a:lnTo>
                  <a:lnTo>
                    <a:pt x="4225888" y="5886782"/>
                  </a:lnTo>
                  <a:lnTo>
                    <a:pt x="4213188" y="5887082"/>
                  </a:lnTo>
                  <a:lnTo>
                    <a:pt x="4218585" y="5875069"/>
                  </a:lnTo>
                  <a:close/>
                  <a:moveTo>
                    <a:pt x="3641967" y="5862626"/>
                  </a:moveTo>
                  <a:lnTo>
                    <a:pt x="3650372" y="5864489"/>
                  </a:lnTo>
                  <a:lnTo>
                    <a:pt x="3649127" y="5869770"/>
                  </a:lnTo>
                  <a:lnTo>
                    <a:pt x="3663757" y="5872565"/>
                  </a:lnTo>
                  <a:lnTo>
                    <a:pt x="3671850" y="5887784"/>
                  </a:lnTo>
                  <a:lnTo>
                    <a:pt x="3659399" y="5883746"/>
                  </a:lnTo>
                  <a:lnTo>
                    <a:pt x="3656597" y="5891201"/>
                  </a:lnTo>
                  <a:lnTo>
                    <a:pt x="3647570" y="5884989"/>
                  </a:lnTo>
                  <a:lnTo>
                    <a:pt x="3640100" y="5873497"/>
                  </a:lnTo>
                  <a:close/>
                  <a:moveTo>
                    <a:pt x="4038979" y="5856276"/>
                  </a:moveTo>
                  <a:lnTo>
                    <a:pt x="4043930" y="5866368"/>
                  </a:lnTo>
                  <a:lnTo>
                    <a:pt x="4048262" y="5865422"/>
                  </a:lnTo>
                  <a:lnTo>
                    <a:pt x="4057545" y="5871730"/>
                  </a:lnTo>
                  <a:lnTo>
                    <a:pt x="4057545" y="5878038"/>
                  </a:lnTo>
                  <a:lnTo>
                    <a:pt x="4063734" y="5884346"/>
                  </a:lnTo>
                  <a:lnTo>
                    <a:pt x="4064972" y="5897593"/>
                  </a:lnTo>
                  <a:lnTo>
                    <a:pt x="4067138" y="5902955"/>
                  </a:lnTo>
                  <a:lnTo>
                    <a:pt x="4060949" y="5903901"/>
                  </a:lnTo>
                  <a:lnTo>
                    <a:pt x="4049500" y="5894754"/>
                  </a:lnTo>
                  <a:lnTo>
                    <a:pt x="4049500" y="5884346"/>
                  </a:lnTo>
                  <a:lnTo>
                    <a:pt x="4038051" y="5879931"/>
                  </a:lnTo>
                  <a:lnTo>
                    <a:pt x="4030625" y="5872046"/>
                  </a:lnTo>
                  <a:lnTo>
                    <a:pt x="4033719" y="5860376"/>
                  </a:lnTo>
                  <a:close/>
                  <a:moveTo>
                    <a:pt x="3149881" y="5826114"/>
                  </a:moveTo>
                  <a:lnTo>
                    <a:pt x="3157501" y="5826114"/>
                  </a:lnTo>
                  <a:lnTo>
                    <a:pt x="3153373" y="5832443"/>
                  </a:lnTo>
                  <a:lnTo>
                    <a:pt x="3156548" y="5844152"/>
                  </a:lnTo>
                  <a:lnTo>
                    <a:pt x="3139721" y="5873583"/>
                  </a:lnTo>
                  <a:lnTo>
                    <a:pt x="3130831" y="5891938"/>
                  </a:lnTo>
                  <a:lnTo>
                    <a:pt x="3124798" y="5905229"/>
                  </a:lnTo>
                  <a:lnTo>
                    <a:pt x="3122893" y="5909976"/>
                  </a:lnTo>
                  <a:lnTo>
                    <a:pt x="3121941" y="5912508"/>
                  </a:lnTo>
                  <a:lnTo>
                    <a:pt x="3123528" y="5936876"/>
                  </a:lnTo>
                  <a:lnTo>
                    <a:pt x="3137181" y="5954597"/>
                  </a:lnTo>
                  <a:lnTo>
                    <a:pt x="3133371" y="5977699"/>
                  </a:lnTo>
                  <a:lnTo>
                    <a:pt x="3117813" y="5997953"/>
                  </a:lnTo>
                  <a:lnTo>
                    <a:pt x="3124163" y="6015358"/>
                  </a:lnTo>
                  <a:lnTo>
                    <a:pt x="3115591" y="6019789"/>
                  </a:lnTo>
                  <a:lnTo>
                    <a:pt x="3102891" y="6012510"/>
                  </a:lnTo>
                  <a:lnTo>
                    <a:pt x="3079713" y="6004282"/>
                  </a:lnTo>
                  <a:lnTo>
                    <a:pt x="3056218" y="5995105"/>
                  </a:lnTo>
                  <a:lnTo>
                    <a:pt x="3026691" y="5965990"/>
                  </a:lnTo>
                  <a:lnTo>
                    <a:pt x="2989543" y="5965357"/>
                  </a:lnTo>
                  <a:lnTo>
                    <a:pt x="2947633" y="5933078"/>
                  </a:lnTo>
                  <a:lnTo>
                    <a:pt x="2912708" y="5916622"/>
                  </a:lnTo>
                  <a:lnTo>
                    <a:pt x="2905088" y="5909343"/>
                  </a:lnTo>
                  <a:lnTo>
                    <a:pt x="2869210" y="5903331"/>
                  </a:lnTo>
                  <a:lnTo>
                    <a:pt x="2860638" y="5874216"/>
                  </a:lnTo>
                  <a:lnTo>
                    <a:pt x="2873973" y="5853962"/>
                  </a:lnTo>
                  <a:lnTo>
                    <a:pt x="2885720" y="5848583"/>
                  </a:lnTo>
                  <a:cubicBezTo>
                    <a:pt x="2885614" y="5845102"/>
                    <a:pt x="2885509" y="5841620"/>
                    <a:pt x="2885403" y="5838139"/>
                  </a:cubicBezTo>
                  <a:lnTo>
                    <a:pt x="2894928" y="5839722"/>
                  </a:lnTo>
                  <a:lnTo>
                    <a:pt x="2898420" y="5846367"/>
                  </a:lnTo>
                  <a:lnTo>
                    <a:pt x="2907945" y="5857760"/>
                  </a:lnTo>
                  <a:lnTo>
                    <a:pt x="2917470" y="5854595"/>
                  </a:lnTo>
                  <a:lnTo>
                    <a:pt x="2933028" y="5839722"/>
                  </a:lnTo>
                  <a:lnTo>
                    <a:pt x="2946046" y="5847000"/>
                  </a:lnTo>
                  <a:lnTo>
                    <a:pt x="2958746" y="5847950"/>
                  </a:lnTo>
                  <a:lnTo>
                    <a:pt x="2968271" y="5862507"/>
                  </a:lnTo>
                  <a:lnTo>
                    <a:pt x="2990496" y="5860292"/>
                  </a:lnTo>
                  <a:lnTo>
                    <a:pt x="3014943" y="5851431"/>
                  </a:lnTo>
                  <a:lnTo>
                    <a:pt x="3037168" y="5857444"/>
                  </a:lnTo>
                  <a:lnTo>
                    <a:pt x="3064473" y="5851114"/>
                  </a:lnTo>
                  <a:lnTo>
                    <a:pt x="3086698" y="5839405"/>
                  </a:lnTo>
                  <a:lnTo>
                    <a:pt x="3113368" y="5842253"/>
                  </a:lnTo>
                  <a:lnTo>
                    <a:pt x="3123528" y="5834975"/>
                  </a:lnTo>
                  <a:lnTo>
                    <a:pt x="3141626" y="5833392"/>
                  </a:lnTo>
                  <a:close/>
                  <a:moveTo>
                    <a:pt x="3635338" y="5800714"/>
                  </a:moveTo>
                  <a:lnTo>
                    <a:pt x="3644716" y="5802964"/>
                  </a:lnTo>
                  <a:lnTo>
                    <a:pt x="3643422" y="5813575"/>
                  </a:lnTo>
                  <a:lnTo>
                    <a:pt x="3652801" y="5819040"/>
                  </a:lnTo>
                  <a:lnTo>
                    <a:pt x="3652477" y="5826114"/>
                  </a:lnTo>
                  <a:lnTo>
                    <a:pt x="3643422" y="5820648"/>
                  </a:lnTo>
                  <a:lnTo>
                    <a:pt x="3636308" y="5816468"/>
                  </a:lnTo>
                  <a:cubicBezTo>
                    <a:pt x="3635985" y="5811217"/>
                    <a:pt x="3635661" y="5805965"/>
                    <a:pt x="3635338" y="5800714"/>
                  </a:cubicBezTo>
                  <a:close/>
                  <a:moveTo>
                    <a:pt x="3630817" y="5799126"/>
                  </a:moveTo>
                  <a:lnTo>
                    <a:pt x="3632059" y="5810705"/>
                  </a:lnTo>
                  <a:cubicBezTo>
                    <a:pt x="3632163" y="5813600"/>
                    <a:pt x="3632266" y="5816495"/>
                    <a:pt x="3632370" y="5819390"/>
                  </a:cubicBezTo>
                  <a:lnTo>
                    <a:pt x="3635787" y="5830004"/>
                  </a:lnTo>
                  <a:lnTo>
                    <a:pt x="3639514" y="5825180"/>
                  </a:lnTo>
                  <a:lnTo>
                    <a:pt x="3655976" y="5833221"/>
                  </a:lnTo>
                  <a:lnTo>
                    <a:pt x="3655355" y="5847052"/>
                  </a:lnTo>
                  <a:lnTo>
                    <a:pt x="3644794" y="5844801"/>
                  </a:lnTo>
                  <a:lnTo>
                    <a:pt x="3642309" y="5848339"/>
                  </a:lnTo>
                  <a:lnTo>
                    <a:pt x="3630506" y="5843514"/>
                  </a:lnTo>
                  <a:lnTo>
                    <a:pt x="3629575" y="5835794"/>
                  </a:lnTo>
                  <a:lnTo>
                    <a:pt x="3624294" y="5825823"/>
                  </a:lnTo>
                  <a:lnTo>
                    <a:pt x="3622741" y="5836438"/>
                  </a:lnTo>
                  <a:lnTo>
                    <a:pt x="3613113" y="5827110"/>
                  </a:lnTo>
                  <a:lnTo>
                    <a:pt x="3616840" y="5811349"/>
                  </a:lnTo>
                  <a:lnTo>
                    <a:pt x="3624294" y="5817782"/>
                  </a:lnTo>
                  <a:close/>
                  <a:moveTo>
                    <a:pt x="3095553" y="5791189"/>
                  </a:moveTo>
                  <a:lnTo>
                    <a:pt x="3106700" y="5794813"/>
                  </a:lnTo>
                  <a:lnTo>
                    <a:pt x="3099944" y="5808652"/>
                  </a:lnTo>
                  <a:lnTo>
                    <a:pt x="3090825" y="5795472"/>
                  </a:lnTo>
                  <a:close/>
                  <a:moveTo>
                    <a:pt x="4154133" y="5781664"/>
                  </a:moveTo>
                  <a:lnTo>
                    <a:pt x="4166833" y="5782604"/>
                  </a:lnTo>
                  <a:lnTo>
                    <a:pt x="4171913" y="5800150"/>
                  </a:lnTo>
                  <a:lnTo>
                    <a:pt x="4173501" y="5810489"/>
                  </a:lnTo>
                  <a:lnTo>
                    <a:pt x="4166198" y="5815816"/>
                  </a:lnTo>
                  <a:lnTo>
                    <a:pt x="4161753" y="5829289"/>
                  </a:lnTo>
                  <a:lnTo>
                    <a:pt x="4149053" y="5818009"/>
                  </a:lnTo>
                  <a:lnTo>
                    <a:pt x="4157625" y="5803596"/>
                  </a:lnTo>
                  <a:lnTo>
                    <a:pt x="4143338" y="5794197"/>
                  </a:lnTo>
                  <a:lnTo>
                    <a:pt x="4144608" y="5783544"/>
                  </a:lnTo>
                  <a:close/>
                  <a:moveTo>
                    <a:pt x="3652252" y="5780076"/>
                  </a:moveTo>
                  <a:lnTo>
                    <a:pt x="3658821" y="5780076"/>
                  </a:lnTo>
                  <a:lnTo>
                    <a:pt x="3654223" y="5787061"/>
                  </a:lnTo>
                  <a:lnTo>
                    <a:pt x="3659150" y="5794364"/>
                  </a:lnTo>
                  <a:lnTo>
                    <a:pt x="3649625" y="5789919"/>
                  </a:lnTo>
                  <a:close/>
                  <a:moveTo>
                    <a:pt x="1810406" y="5757851"/>
                  </a:moveTo>
                  <a:lnTo>
                    <a:pt x="1816824" y="5766824"/>
                  </a:lnTo>
                  <a:lnTo>
                    <a:pt x="1832868" y="5767422"/>
                  </a:lnTo>
                  <a:lnTo>
                    <a:pt x="1835114" y="5778489"/>
                  </a:lnTo>
                  <a:lnTo>
                    <a:pt x="1829659" y="5772507"/>
                  </a:lnTo>
                  <a:lnTo>
                    <a:pt x="1816824" y="5771909"/>
                  </a:lnTo>
                  <a:lnTo>
                    <a:pt x="1809444" y="5775797"/>
                  </a:lnTo>
                  <a:lnTo>
                    <a:pt x="1804951" y="5768918"/>
                  </a:lnTo>
                  <a:close/>
                  <a:moveTo>
                    <a:pt x="3645223" y="5754676"/>
                  </a:moveTo>
                  <a:lnTo>
                    <a:pt x="3645223" y="5762230"/>
                  </a:lnTo>
                  <a:lnTo>
                    <a:pt x="3648038" y="5769470"/>
                  </a:lnTo>
                  <a:lnTo>
                    <a:pt x="3646162" y="5785838"/>
                  </a:lnTo>
                  <a:lnTo>
                    <a:pt x="3640533" y="5785838"/>
                  </a:lnTo>
                  <a:lnTo>
                    <a:pt x="3639595" y="5781746"/>
                  </a:lnTo>
                  <a:lnTo>
                    <a:pt x="3630839" y="5791189"/>
                  </a:lnTo>
                  <a:lnTo>
                    <a:pt x="3627400" y="5788356"/>
                  </a:lnTo>
                  <a:cubicBezTo>
                    <a:pt x="3627608" y="5785523"/>
                    <a:pt x="3627817" y="5782690"/>
                    <a:pt x="3628025" y="5779857"/>
                  </a:cubicBezTo>
                  <a:lnTo>
                    <a:pt x="3632716" y="5772303"/>
                  </a:lnTo>
                  <a:lnTo>
                    <a:pt x="3633966" y="5761601"/>
                  </a:lnTo>
                  <a:close/>
                  <a:moveTo>
                    <a:pt x="4003575" y="5735626"/>
                  </a:moveTo>
                  <a:lnTo>
                    <a:pt x="4014159" y="5735626"/>
                  </a:lnTo>
                  <a:lnTo>
                    <a:pt x="4019139" y="5746117"/>
                  </a:lnTo>
                  <a:lnTo>
                    <a:pt x="4029723" y="5752674"/>
                  </a:lnTo>
                  <a:lnTo>
                    <a:pt x="4032213" y="5759232"/>
                  </a:lnTo>
                  <a:lnTo>
                    <a:pt x="4021629" y="5765789"/>
                  </a:lnTo>
                  <a:lnTo>
                    <a:pt x="4014470" y="5761527"/>
                  </a:lnTo>
                  <a:lnTo>
                    <a:pt x="4017583" y="5753986"/>
                  </a:lnTo>
                  <a:lnTo>
                    <a:pt x="4002953" y="5749724"/>
                  </a:lnTo>
                  <a:lnTo>
                    <a:pt x="4000463" y="5742183"/>
                  </a:lnTo>
                  <a:close/>
                  <a:moveTo>
                    <a:pt x="3888209" y="5732451"/>
                  </a:moveTo>
                  <a:lnTo>
                    <a:pt x="3904177" y="5735657"/>
                  </a:lnTo>
                  <a:lnTo>
                    <a:pt x="3915036" y="5750404"/>
                  </a:lnTo>
                  <a:lnTo>
                    <a:pt x="3923658" y="5764189"/>
                  </a:lnTo>
                  <a:lnTo>
                    <a:pt x="3940904" y="5769319"/>
                  </a:lnTo>
                  <a:lnTo>
                    <a:pt x="3947291" y="5776692"/>
                  </a:lnTo>
                  <a:lnTo>
                    <a:pt x="3975714" y="5776372"/>
                  </a:lnTo>
                  <a:lnTo>
                    <a:pt x="3978269" y="5781822"/>
                  </a:lnTo>
                  <a:lnTo>
                    <a:pt x="3978269" y="5793684"/>
                  </a:lnTo>
                  <a:lnTo>
                    <a:pt x="3983698" y="5799454"/>
                  </a:lnTo>
                  <a:lnTo>
                    <a:pt x="3981463" y="5809393"/>
                  </a:lnTo>
                  <a:lnTo>
                    <a:pt x="3986892" y="5816766"/>
                  </a:lnTo>
                  <a:lnTo>
                    <a:pt x="3999986" y="5826063"/>
                  </a:lnTo>
                  <a:lnTo>
                    <a:pt x="4010205" y="5829269"/>
                  </a:lnTo>
                  <a:lnTo>
                    <a:pt x="4027451" y="5832475"/>
                  </a:lnTo>
                  <a:lnTo>
                    <a:pt x="4026812" y="5854596"/>
                  </a:lnTo>
                  <a:lnTo>
                    <a:pt x="4015954" y="5864214"/>
                  </a:lnTo>
                  <a:lnTo>
                    <a:pt x="4000944" y="5860367"/>
                  </a:lnTo>
                  <a:lnTo>
                    <a:pt x="3993598" y="5852672"/>
                  </a:lnTo>
                  <a:lnTo>
                    <a:pt x="3991363" y="5839849"/>
                  </a:lnTo>
                  <a:lnTo>
                    <a:pt x="3975395" y="5831834"/>
                  </a:lnTo>
                  <a:cubicBezTo>
                    <a:pt x="3975714" y="5828201"/>
                    <a:pt x="3976034" y="5824567"/>
                    <a:pt x="3976353" y="5820934"/>
                  </a:cubicBezTo>
                  <a:lnTo>
                    <a:pt x="3963259" y="5812919"/>
                  </a:lnTo>
                  <a:lnTo>
                    <a:pt x="3959107" y="5804263"/>
                  </a:lnTo>
                  <a:lnTo>
                    <a:pt x="3927171" y="5801378"/>
                  </a:lnTo>
                  <a:lnTo>
                    <a:pt x="3922700" y="5794004"/>
                  </a:lnTo>
                  <a:cubicBezTo>
                    <a:pt x="3923019" y="5790050"/>
                    <a:pt x="3923339" y="5786096"/>
                    <a:pt x="3923658" y="5782142"/>
                  </a:cubicBezTo>
                  <a:lnTo>
                    <a:pt x="3914077" y="5772845"/>
                  </a:lnTo>
                  <a:lnTo>
                    <a:pt x="3881183" y="5751686"/>
                  </a:lnTo>
                  <a:lnTo>
                    <a:pt x="3881183" y="5747519"/>
                  </a:lnTo>
                  <a:lnTo>
                    <a:pt x="3876712" y="5749442"/>
                  </a:lnTo>
                  <a:lnTo>
                    <a:pt x="3863938" y="5752648"/>
                  </a:lnTo>
                  <a:lnTo>
                    <a:pt x="3873199" y="5742068"/>
                  </a:lnTo>
                  <a:lnTo>
                    <a:pt x="3880864" y="5741107"/>
                  </a:lnTo>
                  <a:close/>
                  <a:moveTo>
                    <a:pt x="1831939" y="5713401"/>
                  </a:moveTo>
                  <a:cubicBezTo>
                    <a:pt x="1831617" y="5716218"/>
                    <a:pt x="1831294" y="5719034"/>
                    <a:pt x="1830972" y="5721851"/>
                  </a:cubicBezTo>
                  <a:lnTo>
                    <a:pt x="1812925" y="5752401"/>
                  </a:lnTo>
                  <a:lnTo>
                    <a:pt x="1808736" y="5754676"/>
                  </a:lnTo>
                  <a:lnTo>
                    <a:pt x="1805191" y="5748176"/>
                  </a:lnTo>
                  <a:lnTo>
                    <a:pt x="1794877" y="5751751"/>
                  </a:lnTo>
                  <a:lnTo>
                    <a:pt x="1789076" y="5743951"/>
                  </a:lnTo>
                  <a:lnTo>
                    <a:pt x="1796489" y="5727701"/>
                  </a:lnTo>
                  <a:lnTo>
                    <a:pt x="1813892" y="5714701"/>
                  </a:lnTo>
                  <a:close/>
                  <a:moveTo>
                    <a:pt x="3909022" y="5707051"/>
                  </a:moveTo>
                  <a:lnTo>
                    <a:pt x="3919500" y="5708956"/>
                  </a:lnTo>
                  <a:lnTo>
                    <a:pt x="3906800" y="5716576"/>
                  </a:lnTo>
                  <a:close/>
                  <a:moveTo>
                    <a:pt x="3933152" y="5702289"/>
                  </a:moveTo>
                  <a:lnTo>
                    <a:pt x="3938550" y="5710397"/>
                  </a:lnTo>
                  <a:lnTo>
                    <a:pt x="3943947" y="5710397"/>
                  </a:lnTo>
                  <a:lnTo>
                    <a:pt x="3944900" y="5717569"/>
                  </a:lnTo>
                  <a:lnTo>
                    <a:pt x="3936327" y="5719752"/>
                  </a:lnTo>
                  <a:lnTo>
                    <a:pt x="3929025" y="5713515"/>
                  </a:lnTo>
                  <a:lnTo>
                    <a:pt x="3925850" y="5706343"/>
                  </a:lnTo>
                  <a:close/>
                  <a:moveTo>
                    <a:pt x="3950898" y="5691176"/>
                  </a:moveTo>
                  <a:lnTo>
                    <a:pt x="3954426" y="5700557"/>
                  </a:lnTo>
                  <a:lnTo>
                    <a:pt x="3948252" y="5711814"/>
                  </a:lnTo>
                  <a:lnTo>
                    <a:pt x="3946488" y="5707749"/>
                  </a:lnTo>
                  <a:lnTo>
                    <a:pt x="3949428" y="5700557"/>
                  </a:lnTo>
                  <a:close/>
                  <a:moveTo>
                    <a:pt x="4188559" y="5689589"/>
                  </a:moveTo>
                  <a:lnTo>
                    <a:pt x="4200260" y="5693688"/>
                  </a:lnTo>
                  <a:lnTo>
                    <a:pt x="4201525" y="5703148"/>
                  </a:lnTo>
                  <a:lnTo>
                    <a:pt x="4222713" y="5713554"/>
                  </a:lnTo>
                  <a:lnTo>
                    <a:pt x="4207850" y="5720806"/>
                  </a:lnTo>
                  <a:lnTo>
                    <a:pt x="4198363" y="5712608"/>
                  </a:lnTo>
                  <a:lnTo>
                    <a:pt x="4203739" y="5728059"/>
                  </a:lnTo>
                  <a:lnTo>
                    <a:pt x="4197414" y="5735627"/>
                  </a:lnTo>
                  <a:lnTo>
                    <a:pt x="4179705" y="5734996"/>
                  </a:lnTo>
                  <a:lnTo>
                    <a:pt x="4168953" y="5725221"/>
                  </a:lnTo>
                  <a:lnTo>
                    <a:pt x="4186662" y="5713869"/>
                  </a:lnTo>
                  <a:lnTo>
                    <a:pt x="4173064" y="5710716"/>
                  </a:lnTo>
                  <a:lnTo>
                    <a:pt x="4164525" y="5723329"/>
                  </a:lnTo>
                  <a:lnTo>
                    <a:pt x="4144603" y="5715130"/>
                  </a:lnTo>
                  <a:lnTo>
                    <a:pt x="4143338" y="5702517"/>
                  </a:lnTo>
                  <a:lnTo>
                    <a:pt x="4165790" y="5703463"/>
                  </a:lnTo>
                  <a:lnTo>
                    <a:pt x="4167688" y="5696211"/>
                  </a:lnTo>
                  <a:lnTo>
                    <a:pt x="4181602" y="5695895"/>
                  </a:lnTo>
                  <a:close/>
                  <a:moveTo>
                    <a:pt x="3560407" y="5638789"/>
                  </a:moveTo>
                  <a:lnTo>
                    <a:pt x="3566757" y="5641629"/>
                  </a:lnTo>
                  <a:lnTo>
                    <a:pt x="3572790" y="5648572"/>
                  </a:lnTo>
                  <a:lnTo>
                    <a:pt x="3560725" y="5652675"/>
                  </a:lnTo>
                  <a:lnTo>
                    <a:pt x="3562312" y="5664667"/>
                  </a:lnTo>
                  <a:lnTo>
                    <a:pt x="3572155" y="5670663"/>
                  </a:lnTo>
                  <a:cubicBezTo>
                    <a:pt x="3571943" y="5673714"/>
                    <a:pt x="3571732" y="5676764"/>
                    <a:pt x="3571520" y="5679815"/>
                  </a:cubicBezTo>
                  <a:lnTo>
                    <a:pt x="3582950" y="5680447"/>
                  </a:lnTo>
                  <a:lnTo>
                    <a:pt x="3581680" y="5691177"/>
                  </a:lnTo>
                  <a:lnTo>
                    <a:pt x="3563265" y="5680447"/>
                  </a:lnTo>
                  <a:lnTo>
                    <a:pt x="3561677" y="5668770"/>
                  </a:lnTo>
                  <a:lnTo>
                    <a:pt x="3541675" y="5647310"/>
                  </a:lnTo>
                  <a:lnTo>
                    <a:pt x="3543262" y="5640367"/>
                  </a:lnTo>
                  <a:lnTo>
                    <a:pt x="3558185" y="5642891"/>
                  </a:lnTo>
                  <a:close/>
                  <a:moveTo>
                    <a:pt x="1988465" y="5605451"/>
                  </a:moveTo>
                  <a:lnTo>
                    <a:pt x="1990687" y="5609261"/>
                  </a:lnTo>
                  <a:lnTo>
                    <a:pt x="1976082" y="5621326"/>
                  </a:lnTo>
                  <a:lnTo>
                    <a:pt x="1975130" y="5626406"/>
                  </a:lnTo>
                  <a:lnTo>
                    <a:pt x="1985607" y="5621008"/>
                  </a:lnTo>
                  <a:lnTo>
                    <a:pt x="1979257" y="5631486"/>
                  </a:lnTo>
                  <a:lnTo>
                    <a:pt x="1981480" y="5638153"/>
                  </a:lnTo>
                  <a:lnTo>
                    <a:pt x="1998307" y="5636883"/>
                  </a:lnTo>
                  <a:lnTo>
                    <a:pt x="2005927" y="5638788"/>
                  </a:lnTo>
                  <a:lnTo>
                    <a:pt x="2008150" y="5651488"/>
                  </a:lnTo>
                  <a:lnTo>
                    <a:pt x="1999895" y="5666411"/>
                  </a:lnTo>
                  <a:lnTo>
                    <a:pt x="1993545" y="5677841"/>
                  </a:lnTo>
                  <a:lnTo>
                    <a:pt x="1987195" y="5690859"/>
                  </a:lnTo>
                  <a:lnTo>
                    <a:pt x="1965287" y="5699114"/>
                  </a:lnTo>
                  <a:lnTo>
                    <a:pt x="1965287" y="5694986"/>
                  </a:lnTo>
                  <a:lnTo>
                    <a:pt x="1954492" y="5688954"/>
                  </a:lnTo>
                  <a:lnTo>
                    <a:pt x="1937665" y="5683556"/>
                  </a:lnTo>
                  <a:cubicBezTo>
                    <a:pt x="1937877" y="5678370"/>
                    <a:pt x="1938088" y="5673185"/>
                    <a:pt x="1938300" y="5667999"/>
                  </a:cubicBezTo>
                  <a:lnTo>
                    <a:pt x="1928775" y="5660696"/>
                  </a:lnTo>
                  <a:lnTo>
                    <a:pt x="1912900" y="5662601"/>
                  </a:lnTo>
                  <a:cubicBezTo>
                    <a:pt x="1912688" y="5667258"/>
                    <a:pt x="1912477" y="5671914"/>
                    <a:pt x="1912265" y="5676571"/>
                  </a:cubicBezTo>
                  <a:lnTo>
                    <a:pt x="1902740" y="5674349"/>
                  </a:lnTo>
                  <a:lnTo>
                    <a:pt x="1900200" y="5650536"/>
                  </a:lnTo>
                  <a:lnTo>
                    <a:pt x="1917027" y="5641963"/>
                  </a:lnTo>
                  <a:lnTo>
                    <a:pt x="1937982" y="5626723"/>
                  </a:lnTo>
                  <a:lnTo>
                    <a:pt x="1952905" y="5619103"/>
                  </a:lnTo>
                  <a:close/>
                  <a:moveTo>
                    <a:pt x="4089680" y="5599101"/>
                  </a:moveTo>
                  <a:lnTo>
                    <a:pt x="4100475" y="5606038"/>
                  </a:lnTo>
                  <a:lnTo>
                    <a:pt x="4089045" y="5624958"/>
                  </a:lnTo>
                  <a:lnTo>
                    <a:pt x="4092220" y="5642931"/>
                  </a:lnTo>
                  <a:lnTo>
                    <a:pt x="4079520" y="5637571"/>
                  </a:lnTo>
                  <a:lnTo>
                    <a:pt x="4081742" y="5630318"/>
                  </a:lnTo>
                  <a:lnTo>
                    <a:pt x="4076345" y="5630318"/>
                  </a:lnTo>
                  <a:lnTo>
                    <a:pt x="4069042" y="5645139"/>
                  </a:lnTo>
                  <a:lnTo>
                    <a:pt x="4060470" y="5631580"/>
                  </a:lnTo>
                  <a:lnTo>
                    <a:pt x="4056025" y="5615813"/>
                  </a:lnTo>
                  <a:lnTo>
                    <a:pt x="4073805" y="5615813"/>
                  </a:lnTo>
                  <a:lnTo>
                    <a:pt x="4084600" y="5619597"/>
                  </a:lnTo>
                  <a:close/>
                  <a:moveTo>
                    <a:pt x="2070698" y="5599101"/>
                  </a:moveTo>
                  <a:lnTo>
                    <a:pt x="2091018" y="5613433"/>
                  </a:lnTo>
                  <a:lnTo>
                    <a:pt x="2092288" y="5624649"/>
                  </a:lnTo>
                  <a:lnTo>
                    <a:pt x="2079588" y="5632439"/>
                  </a:lnTo>
                  <a:lnTo>
                    <a:pt x="2067840" y="5622780"/>
                  </a:lnTo>
                  <a:lnTo>
                    <a:pt x="2041488" y="5624338"/>
                  </a:lnTo>
                  <a:lnTo>
                    <a:pt x="2040218" y="5614056"/>
                  </a:lnTo>
                  <a:lnTo>
                    <a:pt x="2033868" y="5614056"/>
                  </a:lnTo>
                  <a:lnTo>
                    <a:pt x="2031963" y="5604397"/>
                  </a:lnTo>
                  <a:close/>
                  <a:moveTo>
                    <a:pt x="4138765" y="5576879"/>
                  </a:moveTo>
                  <a:lnTo>
                    <a:pt x="4144990" y="5580100"/>
                  </a:lnTo>
                  <a:lnTo>
                    <a:pt x="4148103" y="5590408"/>
                  </a:lnTo>
                  <a:lnTo>
                    <a:pt x="4140943" y="5599104"/>
                  </a:lnTo>
                  <a:lnTo>
                    <a:pt x="4116353" y="5598138"/>
                  </a:lnTo>
                  <a:lnTo>
                    <a:pt x="4121956" y="5588475"/>
                  </a:lnTo>
                  <a:close/>
                  <a:moveTo>
                    <a:pt x="4302091" y="5553067"/>
                  </a:moveTo>
                  <a:lnTo>
                    <a:pt x="4302091" y="5561005"/>
                  </a:lnTo>
                  <a:lnTo>
                    <a:pt x="4297328" y="5558934"/>
                  </a:lnTo>
                  <a:close/>
                  <a:moveTo>
                    <a:pt x="4108553" y="5551476"/>
                  </a:moveTo>
                  <a:lnTo>
                    <a:pt x="4122700" y="5555898"/>
                  </a:lnTo>
                  <a:lnTo>
                    <a:pt x="4121735" y="5565764"/>
                  </a:lnTo>
                  <a:lnTo>
                    <a:pt x="4108874" y="5563723"/>
                  </a:lnTo>
                  <a:lnTo>
                    <a:pt x="4097300" y="5562702"/>
                  </a:lnTo>
                  <a:lnTo>
                    <a:pt x="4099229" y="5556919"/>
                  </a:lnTo>
                  <a:close/>
                  <a:moveTo>
                    <a:pt x="4289391" y="5540367"/>
                  </a:moveTo>
                  <a:lnTo>
                    <a:pt x="4308441" y="5541002"/>
                  </a:lnTo>
                  <a:lnTo>
                    <a:pt x="4301337" y="5548305"/>
                  </a:lnTo>
                  <a:lnTo>
                    <a:pt x="4292620" y="5551480"/>
                  </a:lnTo>
                  <a:lnTo>
                    <a:pt x="4289391" y="5548305"/>
                  </a:lnTo>
                  <a:close/>
                  <a:moveTo>
                    <a:pt x="4022925" y="5514964"/>
                  </a:moveTo>
                  <a:lnTo>
                    <a:pt x="4031881" y="5519920"/>
                  </a:lnTo>
                  <a:cubicBezTo>
                    <a:pt x="4031992" y="5524360"/>
                    <a:pt x="4032102" y="5528799"/>
                    <a:pt x="4032213" y="5533239"/>
                  </a:cubicBezTo>
                  <a:lnTo>
                    <a:pt x="4022261" y="5540364"/>
                  </a:lnTo>
                  <a:lnTo>
                    <a:pt x="4009988" y="5532310"/>
                  </a:lnTo>
                  <a:lnTo>
                    <a:pt x="4011315" y="5525186"/>
                  </a:lnTo>
                  <a:close/>
                  <a:moveTo>
                    <a:pt x="2542105" y="5470514"/>
                  </a:moveTo>
                  <a:lnTo>
                    <a:pt x="2547481" y="5470514"/>
                  </a:lnTo>
                  <a:lnTo>
                    <a:pt x="2566456" y="5478769"/>
                  </a:lnTo>
                  <a:lnTo>
                    <a:pt x="2578157" y="5478769"/>
                  </a:lnTo>
                  <a:lnTo>
                    <a:pt x="2586696" y="5503851"/>
                  </a:lnTo>
                  <a:cubicBezTo>
                    <a:pt x="2586380" y="5509460"/>
                    <a:pt x="2586063" y="5515070"/>
                    <a:pt x="2585747" y="5520679"/>
                  </a:cubicBezTo>
                  <a:lnTo>
                    <a:pt x="2601876" y="5547031"/>
                  </a:lnTo>
                  <a:cubicBezTo>
                    <a:pt x="2601560" y="5556450"/>
                    <a:pt x="2601243" y="5565870"/>
                    <a:pt x="2600927" y="5575289"/>
                  </a:cubicBezTo>
                  <a:lnTo>
                    <a:pt x="2590491" y="5584814"/>
                  </a:lnTo>
                  <a:lnTo>
                    <a:pt x="2586696" y="5599736"/>
                  </a:lnTo>
                  <a:lnTo>
                    <a:pt x="2600295" y="5611484"/>
                  </a:lnTo>
                  <a:lnTo>
                    <a:pt x="2592388" y="5641646"/>
                  </a:lnTo>
                  <a:lnTo>
                    <a:pt x="2584166" y="5676889"/>
                  </a:lnTo>
                  <a:cubicBezTo>
                    <a:pt x="2584271" y="5688425"/>
                    <a:pt x="2584377" y="5699960"/>
                    <a:pt x="2584482" y="5711496"/>
                  </a:cubicBezTo>
                  <a:lnTo>
                    <a:pt x="2570884" y="5732769"/>
                  </a:lnTo>
                  <a:lnTo>
                    <a:pt x="2561080" y="5721974"/>
                  </a:lnTo>
                  <a:lnTo>
                    <a:pt x="2550644" y="5711814"/>
                  </a:lnTo>
                  <a:lnTo>
                    <a:pt x="2532934" y="5723561"/>
                  </a:lnTo>
                  <a:cubicBezTo>
                    <a:pt x="2532618" y="5730229"/>
                    <a:pt x="2532301" y="5736896"/>
                    <a:pt x="2531985" y="5743564"/>
                  </a:cubicBezTo>
                  <a:lnTo>
                    <a:pt x="2523446" y="5752136"/>
                  </a:lnTo>
                  <a:lnTo>
                    <a:pt x="2510796" y="5753089"/>
                  </a:lnTo>
                  <a:lnTo>
                    <a:pt x="2496249" y="5756264"/>
                  </a:lnTo>
                  <a:lnTo>
                    <a:pt x="2484864" y="5748326"/>
                  </a:lnTo>
                  <a:lnTo>
                    <a:pt x="2476325" y="5751501"/>
                  </a:lnTo>
                  <a:lnTo>
                    <a:pt x="2472846" y="5740706"/>
                  </a:lnTo>
                  <a:lnTo>
                    <a:pt x="2481385" y="5740706"/>
                  </a:lnTo>
                  <a:lnTo>
                    <a:pt x="2474744" y="5735626"/>
                  </a:lnTo>
                  <a:cubicBezTo>
                    <a:pt x="2474428" y="5727265"/>
                    <a:pt x="2474111" y="5718905"/>
                    <a:pt x="2473795" y="5710544"/>
                  </a:cubicBezTo>
                  <a:lnTo>
                    <a:pt x="2460829" y="5693716"/>
                  </a:lnTo>
                  <a:lnTo>
                    <a:pt x="2477274" y="5644821"/>
                  </a:lnTo>
                  <a:lnTo>
                    <a:pt x="2481701" y="5631169"/>
                  </a:lnTo>
                  <a:lnTo>
                    <a:pt x="2467470" y="5619739"/>
                  </a:lnTo>
                  <a:lnTo>
                    <a:pt x="2476009" y="5598466"/>
                  </a:lnTo>
                  <a:lnTo>
                    <a:pt x="2469684" y="5588941"/>
                  </a:lnTo>
                  <a:lnTo>
                    <a:pt x="2475693" y="5575606"/>
                  </a:lnTo>
                  <a:lnTo>
                    <a:pt x="2466205" y="5557509"/>
                  </a:lnTo>
                  <a:lnTo>
                    <a:pt x="2450393" y="5547349"/>
                  </a:lnTo>
                  <a:lnTo>
                    <a:pt x="2445965" y="5556874"/>
                  </a:lnTo>
                  <a:lnTo>
                    <a:pt x="2441538" y="5535601"/>
                  </a:lnTo>
                  <a:lnTo>
                    <a:pt x="2447863" y="5521949"/>
                  </a:lnTo>
                  <a:lnTo>
                    <a:pt x="2442170" y="5497819"/>
                  </a:lnTo>
                  <a:lnTo>
                    <a:pt x="2450709" y="5492421"/>
                  </a:lnTo>
                  <a:lnTo>
                    <a:pt x="2454820" y="5477499"/>
                  </a:lnTo>
                  <a:lnTo>
                    <a:pt x="2461145" y="5482896"/>
                  </a:lnTo>
                  <a:lnTo>
                    <a:pt x="2451658" y="5497819"/>
                  </a:lnTo>
                  <a:lnTo>
                    <a:pt x="2459248" y="5509249"/>
                  </a:lnTo>
                  <a:lnTo>
                    <a:pt x="2476325" y="5517504"/>
                  </a:lnTo>
                  <a:lnTo>
                    <a:pt x="2496249" y="5519409"/>
                  </a:lnTo>
                  <a:lnTo>
                    <a:pt x="2503523" y="5503534"/>
                  </a:lnTo>
                  <a:lnTo>
                    <a:pt x="2524711" y="5490834"/>
                  </a:lnTo>
                  <a:lnTo>
                    <a:pt x="2537994" y="5481309"/>
                  </a:lnTo>
                  <a:close/>
                  <a:moveTo>
                    <a:pt x="3282913" y="5260964"/>
                  </a:moveTo>
                  <a:lnTo>
                    <a:pt x="3294026" y="5262084"/>
                  </a:lnTo>
                  <a:lnTo>
                    <a:pt x="3287964" y="5265727"/>
                  </a:lnTo>
                  <a:close/>
                  <a:moveTo>
                    <a:pt x="3328248" y="5257789"/>
                  </a:moveTo>
                  <a:lnTo>
                    <a:pt x="3340739" y="5264892"/>
                  </a:lnTo>
                  <a:lnTo>
                    <a:pt x="3362288" y="5271027"/>
                  </a:lnTo>
                  <a:lnTo>
                    <a:pt x="3361039" y="5276839"/>
                  </a:lnTo>
                  <a:lnTo>
                    <a:pt x="3336680" y="5270704"/>
                  </a:lnTo>
                  <a:lnTo>
                    <a:pt x="3324188" y="5259726"/>
                  </a:lnTo>
                  <a:close/>
                  <a:moveTo>
                    <a:pt x="2671407" y="5257789"/>
                  </a:moveTo>
                  <a:lnTo>
                    <a:pt x="2674900" y="5266657"/>
                  </a:lnTo>
                  <a:lnTo>
                    <a:pt x="2673947" y="5273226"/>
                  </a:lnTo>
                  <a:lnTo>
                    <a:pt x="2667597" y="5275197"/>
                  </a:lnTo>
                  <a:lnTo>
                    <a:pt x="2671725" y="5284722"/>
                  </a:lnTo>
                  <a:lnTo>
                    <a:pt x="2664422" y="5286364"/>
                  </a:lnTo>
                  <a:lnTo>
                    <a:pt x="2659977" y="5276510"/>
                  </a:lnTo>
                  <a:lnTo>
                    <a:pt x="2643150" y="5278481"/>
                  </a:lnTo>
                  <a:lnTo>
                    <a:pt x="2636800" y="5268956"/>
                  </a:lnTo>
                  <a:lnTo>
                    <a:pt x="2659977" y="5266657"/>
                  </a:lnTo>
                  <a:close/>
                  <a:moveTo>
                    <a:pt x="3264815" y="5237151"/>
                  </a:moveTo>
                  <a:lnTo>
                    <a:pt x="3282277" y="5247144"/>
                  </a:lnTo>
                  <a:lnTo>
                    <a:pt x="3295930" y="5244334"/>
                  </a:lnTo>
                  <a:lnTo>
                    <a:pt x="3316250" y="5251204"/>
                  </a:lnTo>
                  <a:lnTo>
                    <a:pt x="3295930" y="5249955"/>
                  </a:lnTo>
                  <a:lnTo>
                    <a:pt x="3283865" y="5256201"/>
                  </a:lnTo>
                  <a:lnTo>
                    <a:pt x="3252750" y="5239337"/>
                  </a:lnTo>
                  <a:close/>
                  <a:moveTo>
                    <a:pt x="2572585" y="5232389"/>
                  </a:moveTo>
                  <a:cubicBezTo>
                    <a:pt x="2573224" y="5246022"/>
                    <a:pt x="2573864" y="5259654"/>
                    <a:pt x="2574503" y="5273287"/>
                  </a:cubicBezTo>
                  <a:lnTo>
                    <a:pt x="2571306" y="5288188"/>
                  </a:lnTo>
                  <a:lnTo>
                    <a:pt x="2584413" y="5315453"/>
                  </a:lnTo>
                  <a:lnTo>
                    <a:pt x="2581536" y="5359522"/>
                  </a:lnTo>
                  <a:lnTo>
                    <a:pt x="2570028" y="5388373"/>
                  </a:lnTo>
                  <a:lnTo>
                    <a:pt x="2566831" y="5402957"/>
                  </a:lnTo>
                  <a:lnTo>
                    <a:pt x="2557561" y="5426101"/>
                  </a:lnTo>
                  <a:lnTo>
                    <a:pt x="2549249" y="5445123"/>
                  </a:lnTo>
                  <a:lnTo>
                    <a:pt x="2547971" y="5451464"/>
                  </a:lnTo>
                  <a:lnTo>
                    <a:pt x="2539659" y="5446391"/>
                  </a:lnTo>
                  <a:lnTo>
                    <a:pt x="2531987" y="5444489"/>
                  </a:lnTo>
                  <a:lnTo>
                    <a:pt x="2531028" y="5439099"/>
                  </a:lnTo>
                  <a:lnTo>
                    <a:pt x="2521438" y="5434978"/>
                  </a:lnTo>
                  <a:lnTo>
                    <a:pt x="2510569" y="5426735"/>
                  </a:lnTo>
                  <a:lnTo>
                    <a:pt x="2518241" y="5408663"/>
                  </a:lnTo>
                  <a:lnTo>
                    <a:pt x="2511209" y="5405493"/>
                  </a:lnTo>
                  <a:lnTo>
                    <a:pt x="2499701" y="5400103"/>
                  </a:lnTo>
                  <a:lnTo>
                    <a:pt x="2503856" y="5393762"/>
                  </a:lnTo>
                  <a:lnTo>
                    <a:pt x="2504815" y="5384568"/>
                  </a:lnTo>
                  <a:lnTo>
                    <a:pt x="2501619" y="5381398"/>
                  </a:lnTo>
                  <a:lnTo>
                    <a:pt x="2501619" y="5366814"/>
                  </a:lnTo>
                  <a:lnTo>
                    <a:pt x="2497143" y="5356035"/>
                  </a:lnTo>
                  <a:lnTo>
                    <a:pt x="2490750" y="5342719"/>
                  </a:lnTo>
                  <a:cubicBezTo>
                    <a:pt x="2491070" y="5338492"/>
                    <a:pt x="2491389" y="5334264"/>
                    <a:pt x="2491709" y="5330037"/>
                  </a:cubicBezTo>
                  <a:lnTo>
                    <a:pt x="2501299" y="5327818"/>
                  </a:lnTo>
                  <a:cubicBezTo>
                    <a:pt x="2500873" y="5320420"/>
                    <a:pt x="2500446" y="5313023"/>
                    <a:pt x="2500020" y="5305625"/>
                  </a:cubicBezTo>
                  <a:lnTo>
                    <a:pt x="2520159" y="5294846"/>
                  </a:lnTo>
                  <a:lnTo>
                    <a:pt x="2524315" y="5283432"/>
                  </a:lnTo>
                  <a:lnTo>
                    <a:pt x="2538061" y="5272653"/>
                  </a:lnTo>
                  <a:lnTo>
                    <a:pt x="2550848" y="5278994"/>
                  </a:lnTo>
                  <a:lnTo>
                    <a:pt x="2558520" y="5271702"/>
                  </a:lnTo>
                  <a:lnTo>
                    <a:pt x="2554684" y="5255850"/>
                  </a:lnTo>
                  <a:lnTo>
                    <a:pt x="2562356" y="5235559"/>
                  </a:lnTo>
                  <a:close/>
                  <a:moveTo>
                    <a:pt x="3216274" y="5219689"/>
                  </a:moveTo>
                  <a:lnTo>
                    <a:pt x="3221000" y="5221547"/>
                  </a:lnTo>
                  <a:lnTo>
                    <a:pt x="3210958" y="5232389"/>
                  </a:lnTo>
                  <a:lnTo>
                    <a:pt x="3210367" y="5228052"/>
                  </a:lnTo>
                  <a:lnTo>
                    <a:pt x="3208300" y="5222477"/>
                  </a:lnTo>
                  <a:close/>
                  <a:moveTo>
                    <a:pt x="3236875" y="5199051"/>
                  </a:moveTo>
                  <a:lnTo>
                    <a:pt x="3266104" y="5206144"/>
                  </a:lnTo>
                  <a:lnTo>
                    <a:pt x="3297200" y="5210197"/>
                  </a:lnTo>
                  <a:lnTo>
                    <a:pt x="3297200" y="5214926"/>
                  </a:lnTo>
                  <a:lnTo>
                    <a:pt x="3266726" y="5213912"/>
                  </a:lnTo>
                  <a:lnTo>
                    <a:pt x="3239673" y="5206819"/>
                  </a:lnTo>
                  <a:close/>
                  <a:moveTo>
                    <a:pt x="3261468" y="5180001"/>
                  </a:moveTo>
                  <a:lnTo>
                    <a:pt x="3278151" y="5188077"/>
                  </a:lnTo>
                  <a:lnTo>
                    <a:pt x="3274688" y="5194289"/>
                  </a:lnTo>
                  <a:lnTo>
                    <a:pt x="3257376" y="5193046"/>
                  </a:lnTo>
                  <a:lnTo>
                    <a:pt x="3245415" y="5189630"/>
                  </a:lnTo>
                  <a:lnTo>
                    <a:pt x="3241953" y="5184970"/>
                  </a:lnTo>
                  <a:lnTo>
                    <a:pt x="3241638" y="5180311"/>
                  </a:lnTo>
                  <a:close/>
                  <a:moveTo>
                    <a:pt x="3220023" y="5175239"/>
                  </a:moveTo>
                  <a:lnTo>
                    <a:pt x="3235288" y="5184764"/>
                  </a:lnTo>
                  <a:lnTo>
                    <a:pt x="3225824" y="5183535"/>
                  </a:lnTo>
                  <a:lnTo>
                    <a:pt x="3211475" y="5175546"/>
                  </a:lnTo>
                  <a:close/>
                  <a:moveTo>
                    <a:pt x="2421121" y="5104145"/>
                  </a:moveTo>
                  <a:lnTo>
                    <a:pt x="2412624" y="5112639"/>
                  </a:lnTo>
                  <a:cubicBezTo>
                    <a:pt x="2412640" y="5112672"/>
                    <a:pt x="2412656" y="5112704"/>
                    <a:pt x="2412672" y="5112737"/>
                  </a:cubicBezTo>
                  <a:lnTo>
                    <a:pt x="2421138" y="5104253"/>
                  </a:lnTo>
                  <a:cubicBezTo>
                    <a:pt x="2421132" y="5104217"/>
                    <a:pt x="2421127" y="5104181"/>
                    <a:pt x="2421121" y="5104145"/>
                  </a:cubicBezTo>
                  <a:close/>
                  <a:moveTo>
                    <a:pt x="3071775" y="5056176"/>
                  </a:moveTo>
                  <a:lnTo>
                    <a:pt x="3095705" y="5079407"/>
                  </a:lnTo>
                  <a:lnTo>
                    <a:pt x="3109875" y="5094276"/>
                  </a:lnTo>
                  <a:lnTo>
                    <a:pt x="3092242" y="5084364"/>
                  </a:lnTo>
                  <a:lnTo>
                    <a:pt x="3080277" y="5069805"/>
                  </a:lnTo>
                  <a:close/>
                  <a:moveTo>
                    <a:pt x="3087650" y="5051414"/>
                  </a:moveTo>
                  <a:lnTo>
                    <a:pt x="3115887" y="5070981"/>
                  </a:lnTo>
                  <a:lnTo>
                    <a:pt x="3117813" y="5079989"/>
                  </a:lnTo>
                  <a:close/>
                  <a:moveTo>
                    <a:pt x="3100350" y="5049826"/>
                  </a:moveTo>
                  <a:lnTo>
                    <a:pt x="3114638" y="5056224"/>
                  </a:lnTo>
                  <a:lnTo>
                    <a:pt x="3110215" y="5060939"/>
                  </a:lnTo>
                  <a:close/>
                  <a:moveTo>
                    <a:pt x="3085812" y="5013314"/>
                  </a:moveTo>
                  <a:lnTo>
                    <a:pt x="3107082" y="5026331"/>
                  </a:lnTo>
                  <a:lnTo>
                    <a:pt x="3109016" y="5031411"/>
                  </a:lnTo>
                  <a:lnTo>
                    <a:pt x="3102570" y="5029824"/>
                  </a:lnTo>
                  <a:lnTo>
                    <a:pt x="3115461" y="5041254"/>
                  </a:lnTo>
                  <a:lnTo>
                    <a:pt x="3124163" y="5047921"/>
                  </a:lnTo>
                  <a:lnTo>
                    <a:pt x="3122874" y="5051414"/>
                  </a:lnTo>
                  <a:lnTo>
                    <a:pt x="3104182" y="5037126"/>
                  </a:lnTo>
                  <a:lnTo>
                    <a:pt x="3105471" y="5045381"/>
                  </a:lnTo>
                  <a:lnTo>
                    <a:pt x="3093224" y="5033316"/>
                  </a:lnTo>
                  <a:lnTo>
                    <a:pt x="3084523" y="5021886"/>
                  </a:lnTo>
                  <a:lnTo>
                    <a:pt x="3081300" y="5013949"/>
                  </a:lnTo>
                  <a:close/>
                  <a:moveTo>
                    <a:pt x="3043982" y="5011726"/>
                  </a:moveTo>
                  <a:lnTo>
                    <a:pt x="3058460" y="5028318"/>
                  </a:lnTo>
                  <a:cubicBezTo>
                    <a:pt x="3058665" y="5032005"/>
                    <a:pt x="3058871" y="5035692"/>
                    <a:pt x="3059076" y="5039379"/>
                  </a:cubicBezTo>
                  <a:lnTo>
                    <a:pt x="3055071" y="5040301"/>
                  </a:lnTo>
                  <a:lnTo>
                    <a:pt x="3052299" y="5032927"/>
                  </a:lnTo>
                  <a:lnTo>
                    <a:pt x="3046139" y="5030161"/>
                  </a:lnTo>
                  <a:lnTo>
                    <a:pt x="3039978" y="5022173"/>
                  </a:lnTo>
                  <a:lnTo>
                    <a:pt x="3038438" y="5013877"/>
                  </a:lnTo>
                  <a:close/>
                  <a:moveTo>
                    <a:pt x="3081196" y="4995851"/>
                  </a:moveTo>
                  <a:lnTo>
                    <a:pt x="3089628" y="5007599"/>
                  </a:lnTo>
                  <a:lnTo>
                    <a:pt x="3094000" y="5013314"/>
                  </a:lnTo>
                  <a:lnTo>
                    <a:pt x="3077761" y="5004106"/>
                  </a:lnTo>
                  <a:lnTo>
                    <a:pt x="3074950" y="4998708"/>
                  </a:lnTo>
                  <a:close/>
                  <a:moveTo>
                    <a:pt x="6495127" y="4986728"/>
                  </a:moveTo>
                  <a:lnTo>
                    <a:pt x="6506559" y="4995299"/>
                  </a:lnTo>
                  <a:lnTo>
                    <a:pt x="6517991" y="4992442"/>
                  </a:lnTo>
                  <a:lnTo>
                    <a:pt x="6525612" y="4997204"/>
                  </a:lnTo>
                  <a:lnTo>
                    <a:pt x="6540537" y="4999426"/>
                  </a:lnTo>
                  <a:lnTo>
                    <a:pt x="6557050" y="5002918"/>
                  </a:lnTo>
                  <a:lnTo>
                    <a:pt x="6561450" y="5001033"/>
                  </a:lnTo>
                  <a:lnTo>
                    <a:pt x="6527292" y="5071939"/>
                  </a:lnTo>
                  <a:lnTo>
                    <a:pt x="6524977" y="5069582"/>
                  </a:lnTo>
                  <a:lnTo>
                    <a:pt x="6514815" y="5041964"/>
                  </a:lnTo>
                  <a:lnTo>
                    <a:pt x="6504336" y="5039424"/>
                  </a:lnTo>
                  <a:lnTo>
                    <a:pt x="6495762" y="5044821"/>
                  </a:lnTo>
                  <a:lnTo>
                    <a:pt x="6487506" y="5041329"/>
                  </a:lnTo>
                  <a:cubicBezTo>
                    <a:pt x="6487188" y="5037731"/>
                    <a:pt x="6486871" y="5034134"/>
                    <a:pt x="6486553" y="5030536"/>
                  </a:cubicBezTo>
                  <a:lnTo>
                    <a:pt x="6470993" y="5017520"/>
                  </a:lnTo>
                  <a:lnTo>
                    <a:pt x="6473534" y="4998791"/>
                  </a:lnTo>
                  <a:lnTo>
                    <a:pt x="6484648" y="4994981"/>
                  </a:lnTo>
                  <a:close/>
                  <a:moveTo>
                    <a:pt x="3034945" y="4948226"/>
                  </a:moveTo>
                  <a:lnTo>
                    <a:pt x="3042883" y="4949174"/>
                  </a:lnTo>
                  <a:lnTo>
                    <a:pt x="3044153" y="4962446"/>
                  </a:lnTo>
                  <a:lnTo>
                    <a:pt x="3048915" y="4968133"/>
                  </a:lnTo>
                  <a:lnTo>
                    <a:pt x="3055265" y="4979509"/>
                  </a:lnTo>
                  <a:lnTo>
                    <a:pt x="3060663" y="5014901"/>
                  </a:lnTo>
                  <a:lnTo>
                    <a:pt x="3054313" y="5014269"/>
                  </a:lnTo>
                  <a:lnTo>
                    <a:pt x="3049868" y="5008581"/>
                  </a:lnTo>
                  <a:lnTo>
                    <a:pt x="3040342" y="4999101"/>
                  </a:lnTo>
                  <a:lnTo>
                    <a:pt x="3036850" y="4987725"/>
                  </a:lnTo>
                  <a:lnTo>
                    <a:pt x="3039072" y="4981405"/>
                  </a:lnTo>
                  <a:lnTo>
                    <a:pt x="3044788" y="4985829"/>
                  </a:lnTo>
                  <a:lnTo>
                    <a:pt x="3046058" y="4981405"/>
                  </a:lnTo>
                  <a:lnTo>
                    <a:pt x="3046058" y="4972241"/>
                  </a:lnTo>
                  <a:lnTo>
                    <a:pt x="3033675" y="4958022"/>
                  </a:lnTo>
                  <a:close/>
                  <a:moveTo>
                    <a:pt x="3060662" y="4941876"/>
                  </a:moveTo>
                  <a:lnTo>
                    <a:pt x="3066377" y="4941876"/>
                  </a:lnTo>
                  <a:lnTo>
                    <a:pt x="3081300" y="4964101"/>
                  </a:lnTo>
                  <a:lnTo>
                    <a:pt x="3086062" y="4968228"/>
                  </a:lnTo>
                  <a:lnTo>
                    <a:pt x="3081935" y="4974578"/>
                  </a:lnTo>
                  <a:lnTo>
                    <a:pt x="3089872" y="4983786"/>
                  </a:lnTo>
                  <a:lnTo>
                    <a:pt x="3097175" y="4999026"/>
                  </a:lnTo>
                  <a:lnTo>
                    <a:pt x="3094317" y="4994263"/>
                  </a:lnTo>
                  <a:lnTo>
                    <a:pt x="3087967" y="4991406"/>
                  </a:lnTo>
                  <a:lnTo>
                    <a:pt x="3075902" y="4984738"/>
                  </a:lnTo>
                  <a:lnTo>
                    <a:pt x="3072092" y="4972673"/>
                  </a:lnTo>
                  <a:lnTo>
                    <a:pt x="3068917" y="4972038"/>
                  </a:lnTo>
                  <a:lnTo>
                    <a:pt x="3054312" y="4962196"/>
                  </a:lnTo>
                  <a:lnTo>
                    <a:pt x="3052725" y="4951083"/>
                  </a:lnTo>
                  <a:lnTo>
                    <a:pt x="3060662" y="4950448"/>
                  </a:lnTo>
                  <a:close/>
                  <a:moveTo>
                    <a:pt x="6600872" y="4906095"/>
                  </a:moveTo>
                  <a:lnTo>
                    <a:pt x="6598649" y="4911492"/>
                  </a:lnTo>
                  <a:lnTo>
                    <a:pt x="6602058" y="4916735"/>
                  </a:lnTo>
                  <a:lnTo>
                    <a:pt x="6570401" y="4982451"/>
                  </a:lnTo>
                  <a:lnTo>
                    <a:pt x="6569434" y="4982283"/>
                  </a:lnTo>
                  <a:lnTo>
                    <a:pt x="6564036" y="4977839"/>
                  </a:lnTo>
                  <a:lnTo>
                    <a:pt x="6564354" y="4967363"/>
                  </a:lnTo>
                  <a:lnTo>
                    <a:pt x="6569752" y="4961332"/>
                  </a:lnTo>
                  <a:lnTo>
                    <a:pt x="6573563" y="4943237"/>
                  </a:lnTo>
                  <a:lnTo>
                    <a:pt x="6567212" y="4935936"/>
                  </a:lnTo>
                  <a:lnTo>
                    <a:pt x="6568799" y="4924190"/>
                  </a:lnTo>
                  <a:lnTo>
                    <a:pt x="6582772" y="4909905"/>
                  </a:lnTo>
                  <a:close/>
                  <a:moveTo>
                    <a:pt x="4951102" y="4806942"/>
                  </a:moveTo>
                  <a:lnTo>
                    <a:pt x="4954554" y="4813479"/>
                  </a:lnTo>
                  <a:lnTo>
                    <a:pt x="4953518" y="4818055"/>
                  </a:lnTo>
                  <a:lnTo>
                    <a:pt x="4946616" y="4810210"/>
                  </a:lnTo>
                  <a:close/>
                  <a:moveTo>
                    <a:pt x="5054566" y="4779954"/>
                  </a:moveTo>
                  <a:lnTo>
                    <a:pt x="5046311" y="4792539"/>
                  </a:lnTo>
                  <a:lnTo>
                    <a:pt x="5039961" y="4814879"/>
                  </a:lnTo>
                  <a:lnTo>
                    <a:pt x="5029166" y="4805125"/>
                  </a:lnTo>
                  <a:lnTo>
                    <a:pt x="5032341" y="4797888"/>
                  </a:lnTo>
                  <a:lnTo>
                    <a:pt x="5048533" y="4785303"/>
                  </a:lnTo>
                  <a:close/>
                  <a:moveTo>
                    <a:pt x="4546749" y="4760722"/>
                  </a:moveTo>
                  <a:lnTo>
                    <a:pt x="4546260" y="4761212"/>
                  </a:lnTo>
                  <a:lnTo>
                    <a:pt x="4546884" y="4760899"/>
                  </a:lnTo>
                  <a:close/>
                  <a:moveTo>
                    <a:pt x="5140291" y="4749792"/>
                  </a:moveTo>
                  <a:lnTo>
                    <a:pt x="5127591" y="4759317"/>
                  </a:lnTo>
                  <a:lnTo>
                    <a:pt x="5130477" y="4751021"/>
                  </a:lnTo>
                  <a:close/>
                  <a:moveTo>
                    <a:pt x="6342270" y="4710093"/>
                  </a:moveTo>
                  <a:lnTo>
                    <a:pt x="6339836" y="4714047"/>
                  </a:lnTo>
                  <a:lnTo>
                    <a:pt x="6301729" y="4718809"/>
                  </a:lnTo>
                  <a:cubicBezTo>
                    <a:pt x="6301306" y="4724946"/>
                    <a:pt x="6300882" y="4731083"/>
                    <a:pt x="6300459" y="4737220"/>
                  </a:cubicBezTo>
                  <a:cubicBezTo>
                    <a:pt x="6300469" y="4737225"/>
                    <a:pt x="6300478" y="4737230"/>
                    <a:pt x="6300488" y="4737235"/>
                  </a:cubicBezTo>
                  <a:cubicBezTo>
                    <a:pt x="6300905" y="4731196"/>
                    <a:pt x="6301321" y="4725157"/>
                    <a:pt x="6301738" y="4719118"/>
                  </a:cubicBezTo>
                  <a:lnTo>
                    <a:pt x="6339844" y="4714356"/>
                  </a:lnTo>
                  <a:lnTo>
                    <a:pt x="6342384" y="4710229"/>
                  </a:lnTo>
                  <a:close/>
                  <a:moveTo>
                    <a:pt x="1472534" y="4375142"/>
                  </a:moveTo>
                  <a:lnTo>
                    <a:pt x="1482060" y="4376139"/>
                  </a:lnTo>
                  <a:lnTo>
                    <a:pt x="1487457" y="4385110"/>
                  </a:lnTo>
                  <a:lnTo>
                    <a:pt x="1484282" y="4388433"/>
                  </a:lnTo>
                  <a:lnTo>
                    <a:pt x="1476662" y="4385110"/>
                  </a:lnTo>
                  <a:lnTo>
                    <a:pt x="1467137" y="4389430"/>
                  </a:lnTo>
                  <a:lnTo>
                    <a:pt x="1465232" y="4381787"/>
                  </a:lnTo>
                  <a:close/>
                  <a:moveTo>
                    <a:pt x="1435070" y="4357679"/>
                  </a:moveTo>
                  <a:lnTo>
                    <a:pt x="1446184" y="4359584"/>
                  </a:lnTo>
                  <a:lnTo>
                    <a:pt x="1443096" y="4363711"/>
                  </a:lnTo>
                  <a:lnTo>
                    <a:pt x="1435996" y="4364029"/>
                  </a:lnTo>
                  <a:close/>
                  <a:moveTo>
                    <a:pt x="1538093" y="4154476"/>
                  </a:moveTo>
                  <a:lnTo>
                    <a:pt x="1543523" y="4158725"/>
                  </a:lnTo>
                  <a:lnTo>
                    <a:pt x="1561405" y="4162647"/>
                  </a:lnTo>
                  <a:lnTo>
                    <a:pt x="1566834" y="4170491"/>
                  </a:lnTo>
                  <a:lnTo>
                    <a:pt x="1564918" y="4178008"/>
                  </a:lnTo>
                  <a:lnTo>
                    <a:pt x="1557251" y="4185526"/>
                  </a:lnTo>
                  <a:lnTo>
                    <a:pt x="1549910" y="4187814"/>
                  </a:lnTo>
                  <a:lnTo>
                    <a:pt x="1525320" y="4175067"/>
                  </a:lnTo>
                  <a:lnTo>
                    <a:pt x="1511272" y="4175067"/>
                  </a:lnTo>
                  <a:lnTo>
                    <a:pt x="1515740" y="4171798"/>
                  </a:lnTo>
                  <a:close/>
                  <a:moveTo>
                    <a:pt x="2133803" y="3771889"/>
                  </a:moveTo>
                  <a:lnTo>
                    <a:pt x="2135150" y="3783636"/>
                  </a:lnTo>
                  <a:lnTo>
                    <a:pt x="2131782" y="3794114"/>
                  </a:lnTo>
                  <a:lnTo>
                    <a:pt x="2129762" y="3813164"/>
                  </a:lnTo>
                  <a:lnTo>
                    <a:pt x="2112925" y="3813164"/>
                  </a:lnTo>
                  <a:lnTo>
                    <a:pt x="2114609" y="3788081"/>
                  </a:lnTo>
                  <a:lnTo>
                    <a:pt x="2124711" y="3775381"/>
                  </a:lnTo>
                  <a:close/>
                  <a:moveTo>
                    <a:pt x="2166583" y="3746489"/>
                  </a:moveTo>
                  <a:lnTo>
                    <a:pt x="2171663" y="3748735"/>
                  </a:lnTo>
                  <a:lnTo>
                    <a:pt x="2153883" y="3759324"/>
                  </a:lnTo>
                  <a:lnTo>
                    <a:pt x="2146263" y="3767988"/>
                  </a:lnTo>
                  <a:lnTo>
                    <a:pt x="2140230" y="3776652"/>
                  </a:lnTo>
                  <a:lnTo>
                    <a:pt x="2136738" y="3766705"/>
                  </a:lnTo>
                  <a:lnTo>
                    <a:pt x="2146263" y="3757078"/>
                  </a:lnTo>
                  <a:close/>
                  <a:moveTo>
                    <a:pt x="1246315" y="3744901"/>
                  </a:moveTo>
                  <a:lnTo>
                    <a:pt x="1253753" y="3753473"/>
                  </a:lnTo>
                  <a:lnTo>
                    <a:pt x="1263448" y="3760458"/>
                  </a:lnTo>
                  <a:lnTo>
                    <a:pt x="1273144" y="3759506"/>
                  </a:lnTo>
                  <a:lnTo>
                    <a:pt x="1263448" y="3772206"/>
                  </a:lnTo>
                  <a:lnTo>
                    <a:pt x="1258277" y="3783953"/>
                  </a:lnTo>
                  <a:lnTo>
                    <a:pt x="1250844" y="3789351"/>
                  </a:lnTo>
                  <a:lnTo>
                    <a:pt x="1222724" y="3780143"/>
                  </a:lnTo>
                  <a:lnTo>
                    <a:pt x="1219167" y="3767443"/>
                  </a:lnTo>
                  <a:lnTo>
                    <a:pt x="1225632" y="3765221"/>
                  </a:lnTo>
                  <a:lnTo>
                    <a:pt x="1222400" y="3762046"/>
                  </a:lnTo>
                  <a:lnTo>
                    <a:pt x="1220461" y="3748393"/>
                  </a:lnTo>
                  <a:close/>
                  <a:moveTo>
                    <a:pt x="2215160" y="3730614"/>
                  </a:moveTo>
                  <a:lnTo>
                    <a:pt x="2216113" y="3734660"/>
                  </a:lnTo>
                  <a:lnTo>
                    <a:pt x="2207540" y="3735594"/>
                  </a:lnTo>
                  <a:lnTo>
                    <a:pt x="2194840" y="3739952"/>
                  </a:lnTo>
                  <a:lnTo>
                    <a:pt x="2188490" y="3744933"/>
                  </a:lnTo>
                  <a:lnTo>
                    <a:pt x="2178330" y="3746489"/>
                  </a:lnTo>
                  <a:lnTo>
                    <a:pt x="2171663" y="3739330"/>
                  </a:lnTo>
                  <a:lnTo>
                    <a:pt x="2200238" y="3732482"/>
                  </a:lnTo>
                  <a:close/>
                  <a:moveTo>
                    <a:pt x="2265326" y="3727439"/>
                  </a:moveTo>
                  <a:lnTo>
                    <a:pt x="2248622" y="3736964"/>
                  </a:lnTo>
                  <a:lnTo>
                    <a:pt x="2235070" y="3735232"/>
                  </a:lnTo>
                  <a:lnTo>
                    <a:pt x="2222463" y="3736387"/>
                  </a:lnTo>
                  <a:lnTo>
                    <a:pt x="2227821" y="3730614"/>
                  </a:lnTo>
                  <a:lnTo>
                    <a:pt x="2243579" y="3730325"/>
                  </a:lnTo>
                  <a:lnTo>
                    <a:pt x="2256816" y="3729171"/>
                  </a:lnTo>
                  <a:close/>
                  <a:moveTo>
                    <a:pt x="2293901" y="3721089"/>
                  </a:moveTo>
                  <a:lnTo>
                    <a:pt x="2284247" y="3726436"/>
                  </a:lnTo>
                  <a:lnTo>
                    <a:pt x="2270088" y="3733789"/>
                  </a:lnTo>
                  <a:lnTo>
                    <a:pt x="2275558" y="3723763"/>
                  </a:lnTo>
                  <a:close/>
                  <a:moveTo>
                    <a:pt x="2314928" y="3706801"/>
                  </a:moveTo>
                  <a:lnTo>
                    <a:pt x="2327813" y="3706801"/>
                  </a:lnTo>
                  <a:lnTo>
                    <a:pt x="2332000" y="3711192"/>
                  </a:lnTo>
                  <a:lnTo>
                    <a:pt x="2322337" y="3713556"/>
                  </a:lnTo>
                  <a:lnTo>
                    <a:pt x="2315251" y="3722676"/>
                  </a:lnTo>
                  <a:lnTo>
                    <a:pt x="2309775" y="3715921"/>
                  </a:lnTo>
                  <a:close/>
                  <a:moveTo>
                    <a:pt x="2362163" y="3689339"/>
                  </a:moveTo>
                  <a:lnTo>
                    <a:pt x="2358194" y="3694310"/>
                  </a:lnTo>
                  <a:lnTo>
                    <a:pt x="2338350" y="3700452"/>
                  </a:lnTo>
                  <a:lnTo>
                    <a:pt x="2351579" y="3693433"/>
                  </a:lnTo>
                  <a:close/>
                  <a:moveTo>
                    <a:pt x="2392325" y="3682989"/>
                  </a:moveTo>
                  <a:lnTo>
                    <a:pt x="2388983" y="3687752"/>
                  </a:lnTo>
                  <a:lnTo>
                    <a:pt x="2373275" y="3685187"/>
                  </a:lnTo>
                  <a:close/>
                  <a:moveTo>
                    <a:pt x="2415017" y="3681401"/>
                  </a:moveTo>
                  <a:lnTo>
                    <a:pt x="2422488" y="3682866"/>
                  </a:lnTo>
                  <a:lnTo>
                    <a:pt x="2406613" y="3684576"/>
                  </a:lnTo>
                  <a:close/>
                  <a:moveTo>
                    <a:pt x="2985194" y="3619489"/>
                  </a:moveTo>
                  <a:lnTo>
                    <a:pt x="3001933" y="3643179"/>
                  </a:lnTo>
                  <a:lnTo>
                    <a:pt x="3012555" y="3653563"/>
                  </a:lnTo>
                  <a:lnTo>
                    <a:pt x="3031868" y="3655835"/>
                  </a:lnTo>
                  <a:lnTo>
                    <a:pt x="3043778" y="3654212"/>
                  </a:lnTo>
                  <a:lnTo>
                    <a:pt x="3041525" y="3658756"/>
                  </a:lnTo>
                  <a:lnTo>
                    <a:pt x="3047963" y="3678227"/>
                  </a:lnTo>
                  <a:lnTo>
                    <a:pt x="3036375" y="3670438"/>
                  </a:lnTo>
                  <a:lnTo>
                    <a:pt x="3022212" y="3667518"/>
                  </a:lnTo>
                  <a:lnTo>
                    <a:pt x="3011589" y="3675306"/>
                  </a:lnTo>
                  <a:lnTo>
                    <a:pt x="3000645" y="3667518"/>
                  </a:lnTo>
                  <a:lnTo>
                    <a:pt x="3000001" y="3667193"/>
                  </a:lnTo>
                  <a:lnTo>
                    <a:pt x="2997426" y="3665895"/>
                  </a:lnTo>
                  <a:lnTo>
                    <a:pt x="2995495" y="3663624"/>
                  </a:lnTo>
                  <a:lnTo>
                    <a:pt x="2994529" y="3662650"/>
                  </a:lnTo>
                  <a:cubicBezTo>
                    <a:pt x="2994422" y="3662109"/>
                    <a:pt x="2994314" y="3661568"/>
                    <a:pt x="2994207" y="3661027"/>
                  </a:cubicBezTo>
                  <a:lnTo>
                    <a:pt x="2995173" y="3651292"/>
                  </a:lnTo>
                  <a:cubicBezTo>
                    <a:pt x="2995280" y="3648912"/>
                    <a:pt x="2995388" y="3646532"/>
                    <a:pt x="2995495" y="3644152"/>
                  </a:cubicBezTo>
                  <a:lnTo>
                    <a:pt x="2987770" y="3639934"/>
                  </a:lnTo>
                  <a:lnTo>
                    <a:pt x="2978113" y="3632145"/>
                  </a:lnTo>
                  <a:close/>
                  <a:moveTo>
                    <a:pt x="720699" y="3606789"/>
                  </a:moveTo>
                  <a:lnTo>
                    <a:pt x="731812" y="3609057"/>
                  </a:lnTo>
                  <a:lnTo>
                    <a:pt x="730831" y="3622664"/>
                  </a:lnTo>
                  <a:lnTo>
                    <a:pt x="721027" y="3617480"/>
                  </a:lnTo>
                  <a:cubicBezTo>
                    <a:pt x="720918" y="3613916"/>
                    <a:pt x="720808" y="3610353"/>
                    <a:pt x="720699" y="3606789"/>
                  </a:cubicBezTo>
                  <a:close/>
                  <a:moveTo>
                    <a:pt x="1246157" y="3590917"/>
                  </a:moveTo>
                  <a:lnTo>
                    <a:pt x="1252507" y="3593139"/>
                  </a:lnTo>
                  <a:lnTo>
                    <a:pt x="1244887" y="3604569"/>
                  </a:lnTo>
                  <a:lnTo>
                    <a:pt x="1247109" y="3615999"/>
                  </a:lnTo>
                  <a:lnTo>
                    <a:pt x="1242030" y="3631874"/>
                  </a:lnTo>
                  <a:lnTo>
                    <a:pt x="1231552" y="3641399"/>
                  </a:lnTo>
                  <a:lnTo>
                    <a:pt x="1216630" y="3640764"/>
                  </a:lnTo>
                  <a:lnTo>
                    <a:pt x="1208057" y="3644892"/>
                  </a:lnTo>
                  <a:lnTo>
                    <a:pt x="1208057" y="3636637"/>
                  </a:lnTo>
                  <a:lnTo>
                    <a:pt x="1218852" y="3627112"/>
                  </a:lnTo>
                  <a:lnTo>
                    <a:pt x="1229012" y="3599489"/>
                  </a:lnTo>
                  <a:close/>
                  <a:moveTo>
                    <a:pt x="2722963" y="3559164"/>
                  </a:moveTo>
                  <a:lnTo>
                    <a:pt x="2736813" y="3571070"/>
                  </a:lnTo>
                  <a:lnTo>
                    <a:pt x="2734558" y="3579759"/>
                  </a:lnTo>
                  <a:lnTo>
                    <a:pt x="2724251" y="3582977"/>
                  </a:lnTo>
                  <a:lnTo>
                    <a:pt x="2714588" y="3577506"/>
                  </a:lnTo>
                  <a:cubicBezTo>
                    <a:pt x="2714803" y="3571928"/>
                    <a:pt x="2715017" y="3566351"/>
                    <a:pt x="2715232" y="3560773"/>
                  </a:cubicBezTo>
                  <a:close/>
                  <a:moveTo>
                    <a:pt x="2492338" y="3549639"/>
                  </a:moveTo>
                  <a:lnTo>
                    <a:pt x="2485435" y="3560752"/>
                  </a:lnTo>
                  <a:lnTo>
                    <a:pt x="2484400" y="3551741"/>
                  </a:lnTo>
                  <a:close/>
                  <a:moveTo>
                    <a:pt x="2463763" y="3543289"/>
                  </a:moveTo>
                  <a:lnTo>
                    <a:pt x="2473288" y="3549484"/>
                  </a:lnTo>
                  <a:lnTo>
                    <a:pt x="2469760" y="3555989"/>
                  </a:lnTo>
                  <a:close/>
                  <a:moveTo>
                    <a:pt x="2922455" y="3533764"/>
                  </a:moveTo>
                  <a:lnTo>
                    <a:pt x="2937199" y="3536647"/>
                  </a:lnTo>
                  <a:lnTo>
                    <a:pt x="2937199" y="3548500"/>
                  </a:lnTo>
                  <a:lnTo>
                    <a:pt x="2943473" y="3553946"/>
                  </a:lnTo>
                  <a:lnTo>
                    <a:pt x="2956021" y="3552665"/>
                  </a:lnTo>
                  <a:lnTo>
                    <a:pt x="2961354" y="3560033"/>
                  </a:lnTo>
                  <a:lnTo>
                    <a:pt x="2959158" y="3566440"/>
                  </a:lnTo>
                  <a:lnTo>
                    <a:pt x="2953825" y="3573808"/>
                  </a:lnTo>
                  <a:lnTo>
                    <a:pt x="2960099" y="3577011"/>
                  </a:lnTo>
                  <a:lnTo>
                    <a:pt x="2967001" y="3589825"/>
                  </a:lnTo>
                  <a:lnTo>
                    <a:pt x="2960727" y="3595271"/>
                  </a:lnTo>
                  <a:lnTo>
                    <a:pt x="2952257" y="3591106"/>
                  </a:lnTo>
                  <a:lnTo>
                    <a:pt x="2943787" y="3589825"/>
                  </a:lnTo>
                  <a:lnTo>
                    <a:pt x="2939709" y="3595591"/>
                  </a:lnTo>
                  <a:lnTo>
                    <a:pt x="2936572" y="3600397"/>
                  </a:lnTo>
                  <a:lnTo>
                    <a:pt x="2933435" y="3603920"/>
                  </a:lnTo>
                  <a:lnTo>
                    <a:pt x="2932180" y="3604882"/>
                  </a:lnTo>
                  <a:lnTo>
                    <a:pt x="2931239" y="3605202"/>
                  </a:lnTo>
                  <a:lnTo>
                    <a:pt x="2930612" y="3605202"/>
                  </a:lnTo>
                  <a:lnTo>
                    <a:pt x="2929357" y="3605202"/>
                  </a:lnTo>
                  <a:lnTo>
                    <a:pt x="2928416" y="3604561"/>
                  </a:lnTo>
                  <a:lnTo>
                    <a:pt x="2928102" y="3603920"/>
                  </a:lnTo>
                  <a:lnTo>
                    <a:pt x="2914613" y="3592388"/>
                  </a:lnTo>
                  <a:lnTo>
                    <a:pt x="2918691" y="3582777"/>
                  </a:lnTo>
                  <a:lnTo>
                    <a:pt x="2924024" y="3576370"/>
                  </a:lnTo>
                  <a:lnTo>
                    <a:pt x="2919318" y="3566760"/>
                  </a:lnTo>
                  <a:lnTo>
                    <a:pt x="2925592" y="3562595"/>
                  </a:lnTo>
                  <a:lnTo>
                    <a:pt x="2936258" y="3572206"/>
                  </a:lnTo>
                  <a:lnTo>
                    <a:pt x="2945669" y="3569002"/>
                  </a:lnTo>
                  <a:lnTo>
                    <a:pt x="2946610" y="3561314"/>
                  </a:lnTo>
                  <a:lnTo>
                    <a:pt x="2931866" y="3551703"/>
                  </a:lnTo>
                  <a:lnTo>
                    <a:pt x="2918377" y="3550102"/>
                  </a:lnTo>
                  <a:lnTo>
                    <a:pt x="2917122" y="3541452"/>
                  </a:lnTo>
                  <a:close/>
                  <a:moveTo>
                    <a:pt x="2474421" y="3527414"/>
                  </a:moveTo>
                  <a:lnTo>
                    <a:pt x="2483607" y="3527414"/>
                  </a:lnTo>
                  <a:lnTo>
                    <a:pt x="2485988" y="3538409"/>
                  </a:lnTo>
                  <a:lnTo>
                    <a:pt x="2479524" y="3544877"/>
                  </a:lnTo>
                  <a:lnTo>
                    <a:pt x="2471700" y="3536145"/>
                  </a:lnTo>
                  <a:close/>
                  <a:moveTo>
                    <a:pt x="2643150" y="3494076"/>
                  </a:moveTo>
                  <a:lnTo>
                    <a:pt x="2665375" y="3502206"/>
                  </a:lnTo>
                  <a:lnTo>
                    <a:pt x="2662200" y="3514714"/>
                  </a:lnTo>
                  <a:lnTo>
                    <a:pt x="2649500" y="3510649"/>
                  </a:lnTo>
                  <a:close/>
                  <a:moveTo>
                    <a:pt x="2724430" y="3492489"/>
                  </a:moveTo>
                  <a:lnTo>
                    <a:pt x="2735543" y="3498204"/>
                  </a:lnTo>
                  <a:lnTo>
                    <a:pt x="2744115" y="3502331"/>
                  </a:lnTo>
                  <a:lnTo>
                    <a:pt x="2748878" y="3504871"/>
                  </a:lnTo>
                  <a:lnTo>
                    <a:pt x="2751100" y="3505189"/>
                  </a:lnTo>
                  <a:lnTo>
                    <a:pt x="2753958" y="3505189"/>
                  </a:lnTo>
                  <a:lnTo>
                    <a:pt x="2761260" y="3505189"/>
                  </a:lnTo>
                  <a:lnTo>
                    <a:pt x="2768880" y="3505506"/>
                  </a:lnTo>
                  <a:lnTo>
                    <a:pt x="2771738" y="3505824"/>
                  </a:lnTo>
                  <a:lnTo>
                    <a:pt x="2773325" y="3506776"/>
                  </a:lnTo>
                  <a:lnTo>
                    <a:pt x="2774595" y="3508046"/>
                  </a:lnTo>
                  <a:lnTo>
                    <a:pt x="2775548" y="3510269"/>
                  </a:lnTo>
                  <a:lnTo>
                    <a:pt x="2776183" y="3512809"/>
                  </a:lnTo>
                  <a:lnTo>
                    <a:pt x="2776818" y="3515349"/>
                  </a:lnTo>
                  <a:lnTo>
                    <a:pt x="2777770" y="3520429"/>
                  </a:lnTo>
                  <a:lnTo>
                    <a:pt x="2778088" y="3522651"/>
                  </a:lnTo>
                  <a:lnTo>
                    <a:pt x="2784438" y="3536939"/>
                  </a:lnTo>
                  <a:lnTo>
                    <a:pt x="2762213" y="3536304"/>
                  </a:lnTo>
                  <a:lnTo>
                    <a:pt x="2744115" y="3536304"/>
                  </a:lnTo>
                  <a:lnTo>
                    <a:pt x="2737765" y="3529319"/>
                  </a:lnTo>
                  <a:lnTo>
                    <a:pt x="2713317" y="3520746"/>
                  </a:lnTo>
                  <a:lnTo>
                    <a:pt x="2713317" y="3513761"/>
                  </a:lnTo>
                  <a:lnTo>
                    <a:pt x="2728240" y="3512174"/>
                  </a:lnTo>
                  <a:lnTo>
                    <a:pt x="2713317" y="3502014"/>
                  </a:lnTo>
                  <a:cubicBezTo>
                    <a:pt x="2713211" y="3499897"/>
                    <a:pt x="2713106" y="3497781"/>
                    <a:pt x="2713000" y="3495664"/>
                  </a:cubicBezTo>
                  <a:close/>
                  <a:moveTo>
                    <a:pt x="2782388" y="3486139"/>
                  </a:moveTo>
                  <a:lnTo>
                    <a:pt x="2791163" y="3498169"/>
                  </a:lnTo>
                  <a:lnTo>
                    <a:pt x="2801888" y="3491666"/>
                  </a:lnTo>
                  <a:lnTo>
                    <a:pt x="2816188" y="3506623"/>
                  </a:lnTo>
                  <a:lnTo>
                    <a:pt x="2806113" y="3520605"/>
                  </a:lnTo>
                  <a:lnTo>
                    <a:pt x="2798963" y="3530359"/>
                  </a:lnTo>
                  <a:lnTo>
                    <a:pt x="2791488" y="3540114"/>
                  </a:lnTo>
                  <a:lnTo>
                    <a:pt x="2784663" y="3519955"/>
                  </a:lnTo>
                  <a:lnTo>
                    <a:pt x="2787913" y="3512151"/>
                  </a:lnTo>
                  <a:lnTo>
                    <a:pt x="2774913" y="3487765"/>
                  </a:lnTo>
                  <a:close/>
                  <a:moveTo>
                    <a:pt x="2829351" y="3475026"/>
                  </a:moveTo>
                  <a:lnTo>
                    <a:pt x="2856571" y="3483401"/>
                  </a:lnTo>
                  <a:lnTo>
                    <a:pt x="2860638" y="3490226"/>
                  </a:lnTo>
                  <a:lnTo>
                    <a:pt x="2848123" y="3488675"/>
                  </a:lnTo>
                  <a:lnTo>
                    <a:pt x="2837798" y="3492708"/>
                  </a:lnTo>
                  <a:lnTo>
                    <a:pt x="2828725" y="3502014"/>
                  </a:lnTo>
                  <a:lnTo>
                    <a:pt x="2817775" y="3492708"/>
                  </a:lnTo>
                  <a:lnTo>
                    <a:pt x="2834670" y="3485573"/>
                  </a:lnTo>
                  <a:close/>
                  <a:moveTo>
                    <a:pt x="2682838" y="3473439"/>
                  </a:moveTo>
                  <a:lnTo>
                    <a:pt x="2673630" y="3492489"/>
                  </a:lnTo>
                  <a:lnTo>
                    <a:pt x="2670138" y="3482964"/>
                  </a:lnTo>
                  <a:close/>
                  <a:moveTo>
                    <a:pt x="2591080" y="3467089"/>
                  </a:moveTo>
                  <a:lnTo>
                    <a:pt x="2613622" y="3486353"/>
                  </a:lnTo>
                  <a:cubicBezTo>
                    <a:pt x="2613940" y="3489509"/>
                    <a:pt x="2614257" y="3492666"/>
                    <a:pt x="2614575" y="3495822"/>
                  </a:cubicBezTo>
                  <a:lnTo>
                    <a:pt x="2607590" y="3513127"/>
                  </a:lnTo>
                  <a:lnTo>
                    <a:pt x="2592667" y="3501699"/>
                  </a:lnTo>
                  <a:cubicBezTo>
                    <a:pt x="2592879" y="3499522"/>
                    <a:pt x="2593090" y="3497346"/>
                    <a:pt x="2593302" y="3495169"/>
                  </a:cubicBezTo>
                  <a:lnTo>
                    <a:pt x="2589175" y="3480802"/>
                  </a:lnTo>
                  <a:lnTo>
                    <a:pt x="2594255" y="3479823"/>
                  </a:lnTo>
                  <a:close/>
                  <a:moveTo>
                    <a:pt x="2706015" y="3457564"/>
                  </a:moveTo>
                  <a:cubicBezTo>
                    <a:pt x="2706227" y="3462094"/>
                    <a:pt x="2706438" y="3466623"/>
                    <a:pt x="2706650" y="3471153"/>
                  </a:cubicBezTo>
                  <a:lnTo>
                    <a:pt x="2699030" y="3490747"/>
                  </a:lnTo>
                  <a:lnTo>
                    <a:pt x="2687917" y="3516346"/>
                  </a:lnTo>
                  <a:lnTo>
                    <a:pt x="2680297" y="3525827"/>
                  </a:lnTo>
                  <a:lnTo>
                    <a:pt x="2678075" y="3512237"/>
                  </a:lnTo>
                  <a:lnTo>
                    <a:pt x="2680297" y="3496436"/>
                  </a:lnTo>
                  <a:lnTo>
                    <a:pt x="2688552" y="3480634"/>
                  </a:lnTo>
                  <a:close/>
                  <a:moveTo>
                    <a:pt x="2475289" y="3449626"/>
                  </a:moveTo>
                  <a:lnTo>
                    <a:pt x="2478050" y="3458932"/>
                  </a:lnTo>
                  <a:lnTo>
                    <a:pt x="2477222" y="3468238"/>
                  </a:lnTo>
                  <a:lnTo>
                    <a:pt x="2471700" y="3476614"/>
                  </a:lnTo>
                  <a:lnTo>
                    <a:pt x="2471700" y="3466377"/>
                  </a:lnTo>
                  <a:close/>
                  <a:moveTo>
                    <a:pt x="967714" y="3435339"/>
                  </a:moveTo>
                  <a:lnTo>
                    <a:pt x="989940" y="3455054"/>
                  </a:lnTo>
                  <a:lnTo>
                    <a:pt x="985812" y="3462368"/>
                  </a:lnTo>
                  <a:lnTo>
                    <a:pt x="968032" y="3473180"/>
                  </a:lnTo>
                  <a:lnTo>
                    <a:pt x="962634" y="3489079"/>
                  </a:lnTo>
                  <a:lnTo>
                    <a:pt x="967080" y="3491305"/>
                  </a:lnTo>
                  <a:lnTo>
                    <a:pt x="958824" y="3496075"/>
                  </a:lnTo>
                  <a:cubicBezTo>
                    <a:pt x="959036" y="3502011"/>
                    <a:pt x="959247" y="3507947"/>
                    <a:pt x="959459" y="3513883"/>
                  </a:cubicBezTo>
                  <a:lnTo>
                    <a:pt x="958921" y="3514329"/>
                  </a:lnTo>
                  <a:lnTo>
                    <a:pt x="960134" y="3514827"/>
                  </a:lnTo>
                  <a:cubicBezTo>
                    <a:pt x="960095" y="3508757"/>
                    <a:pt x="960057" y="3502686"/>
                    <a:pt x="960018" y="3496616"/>
                  </a:cubicBezTo>
                  <a:lnTo>
                    <a:pt x="968262" y="3491854"/>
                  </a:lnTo>
                  <a:lnTo>
                    <a:pt x="983166" y="3482329"/>
                  </a:lnTo>
                  <a:lnTo>
                    <a:pt x="991410" y="3468359"/>
                  </a:lnTo>
                  <a:lnTo>
                    <a:pt x="995838" y="3472804"/>
                  </a:lnTo>
                  <a:lnTo>
                    <a:pt x="1009154" y="3465819"/>
                  </a:lnTo>
                  <a:lnTo>
                    <a:pt x="1019621" y="3457564"/>
                  </a:lnTo>
                  <a:lnTo>
                    <a:pt x="1064328" y="3458199"/>
                  </a:lnTo>
                  <a:lnTo>
                    <a:pt x="1077011" y="3466771"/>
                  </a:lnTo>
                  <a:lnTo>
                    <a:pt x="1089060" y="3499156"/>
                  </a:lnTo>
                  <a:lnTo>
                    <a:pt x="1101744" y="3523287"/>
                  </a:lnTo>
                  <a:lnTo>
                    <a:pt x="1111257" y="3532494"/>
                  </a:lnTo>
                  <a:lnTo>
                    <a:pt x="1110306" y="3537892"/>
                  </a:lnTo>
                  <a:lnTo>
                    <a:pt x="1099842" y="3546147"/>
                  </a:lnTo>
                  <a:lnTo>
                    <a:pt x="1088427" y="3560434"/>
                  </a:lnTo>
                  <a:lnTo>
                    <a:pt x="1092549" y="3570594"/>
                  </a:lnTo>
                  <a:lnTo>
                    <a:pt x="1097939" y="3561069"/>
                  </a:lnTo>
                  <a:lnTo>
                    <a:pt x="1113794" y="3549322"/>
                  </a:lnTo>
                  <a:lnTo>
                    <a:pt x="1125526" y="3549322"/>
                  </a:lnTo>
                  <a:lnTo>
                    <a:pt x="1138210" y="3559799"/>
                  </a:lnTo>
                  <a:lnTo>
                    <a:pt x="1135990" y="3569324"/>
                  </a:lnTo>
                  <a:lnTo>
                    <a:pt x="1141381" y="3587422"/>
                  </a:lnTo>
                  <a:lnTo>
                    <a:pt x="1135356" y="3594724"/>
                  </a:lnTo>
                  <a:lnTo>
                    <a:pt x="1125843" y="3590597"/>
                  </a:lnTo>
                  <a:lnTo>
                    <a:pt x="1123306" y="3571229"/>
                  </a:lnTo>
                  <a:lnTo>
                    <a:pt x="1117916" y="3574404"/>
                  </a:lnTo>
                  <a:lnTo>
                    <a:pt x="1120453" y="3597899"/>
                  </a:lnTo>
                  <a:lnTo>
                    <a:pt x="1129014" y="3601074"/>
                  </a:lnTo>
                  <a:lnTo>
                    <a:pt x="1126794" y="3611234"/>
                  </a:lnTo>
                  <a:lnTo>
                    <a:pt x="1120453" y="3622029"/>
                  </a:lnTo>
                  <a:lnTo>
                    <a:pt x="1102696" y="3624569"/>
                  </a:lnTo>
                  <a:lnTo>
                    <a:pt x="1099525" y="3629649"/>
                  </a:lnTo>
                  <a:lnTo>
                    <a:pt x="1099525" y="3643619"/>
                  </a:lnTo>
                  <a:lnTo>
                    <a:pt x="1098252" y="3643570"/>
                  </a:lnTo>
                  <a:lnTo>
                    <a:pt x="1091214" y="3650619"/>
                  </a:lnTo>
                  <a:lnTo>
                    <a:pt x="1084229" y="3656978"/>
                  </a:lnTo>
                  <a:lnTo>
                    <a:pt x="1075656" y="3662384"/>
                  </a:lnTo>
                  <a:lnTo>
                    <a:pt x="1075339" y="3663020"/>
                  </a:lnTo>
                  <a:lnTo>
                    <a:pt x="1075022" y="3663338"/>
                  </a:lnTo>
                  <a:lnTo>
                    <a:pt x="1074069" y="3663974"/>
                  </a:lnTo>
                  <a:lnTo>
                    <a:pt x="1073116" y="3664928"/>
                  </a:lnTo>
                  <a:lnTo>
                    <a:pt x="1071846" y="3664928"/>
                  </a:lnTo>
                  <a:lnTo>
                    <a:pt x="1069624" y="3664928"/>
                  </a:lnTo>
                  <a:lnTo>
                    <a:pt x="1067084" y="3664610"/>
                  </a:lnTo>
                  <a:lnTo>
                    <a:pt x="1062322" y="3663020"/>
                  </a:lnTo>
                  <a:lnTo>
                    <a:pt x="1058829" y="3661748"/>
                  </a:lnTo>
                  <a:lnTo>
                    <a:pt x="1056608" y="3660158"/>
                  </a:lnTo>
                  <a:lnTo>
                    <a:pt x="1053430" y="3671924"/>
                  </a:lnTo>
                  <a:lnTo>
                    <a:pt x="1058829" y="3705631"/>
                  </a:lnTo>
                  <a:lnTo>
                    <a:pt x="1075339" y="3726618"/>
                  </a:lnTo>
                  <a:lnTo>
                    <a:pt x="1065813" y="3745698"/>
                  </a:lnTo>
                  <a:lnTo>
                    <a:pt x="1071211" y="3771137"/>
                  </a:lnTo>
                  <a:lnTo>
                    <a:pt x="1085499" y="3832191"/>
                  </a:lnTo>
                  <a:lnTo>
                    <a:pt x="1076291" y="3856359"/>
                  </a:lnTo>
                  <a:lnTo>
                    <a:pt x="1058512" y="3904057"/>
                  </a:lnTo>
                  <a:lnTo>
                    <a:pt x="1054703" y="3919957"/>
                  </a:lnTo>
                  <a:lnTo>
                    <a:pt x="1045176" y="3919957"/>
                  </a:lnTo>
                  <a:lnTo>
                    <a:pt x="1047398" y="3927271"/>
                  </a:lnTo>
                  <a:lnTo>
                    <a:pt x="1061051" y="3946032"/>
                  </a:lnTo>
                  <a:lnTo>
                    <a:pt x="1047398" y="3948576"/>
                  </a:lnTo>
                  <a:lnTo>
                    <a:pt x="1026443" y="3943170"/>
                  </a:lnTo>
                  <a:lnTo>
                    <a:pt x="1005171" y="3951120"/>
                  </a:lnTo>
                  <a:lnTo>
                    <a:pt x="1001043" y="3935220"/>
                  </a:lnTo>
                  <a:lnTo>
                    <a:pt x="993433" y="3940308"/>
                  </a:lnTo>
                  <a:lnTo>
                    <a:pt x="987082" y="3954300"/>
                  </a:lnTo>
                  <a:lnTo>
                    <a:pt x="955649" y="3964157"/>
                  </a:lnTo>
                  <a:lnTo>
                    <a:pt x="934376" y="3975923"/>
                  </a:lnTo>
                  <a:lnTo>
                    <a:pt x="925169" y="3988643"/>
                  </a:lnTo>
                  <a:lnTo>
                    <a:pt x="913738" y="3985463"/>
                  </a:lnTo>
                  <a:lnTo>
                    <a:pt x="907071" y="3998182"/>
                  </a:lnTo>
                  <a:lnTo>
                    <a:pt x="893418" y="4000726"/>
                  </a:lnTo>
                  <a:lnTo>
                    <a:pt x="882940" y="4010266"/>
                  </a:lnTo>
                  <a:lnTo>
                    <a:pt x="873098" y="4001680"/>
                  </a:lnTo>
                  <a:lnTo>
                    <a:pt x="877543" y="3986735"/>
                  </a:lnTo>
                  <a:lnTo>
                    <a:pt x="869922" y="3993095"/>
                  </a:lnTo>
                  <a:lnTo>
                    <a:pt x="862620" y="3992459"/>
                  </a:lnTo>
                  <a:lnTo>
                    <a:pt x="859762" y="4004224"/>
                  </a:lnTo>
                  <a:lnTo>
                    <a:pt x="865795" y="4004860"/>
                  </a:lnTo>
                  <a:lnTo>
                    <a:pt x="864208" y="4013446"/>
                  </a:lnTo>
                  <a:lnTo>
                    <a:pt x="867382" y="4022986"/>
                  </a:lnTo>
                  <a:lnTo>
                    <a:pt x="849285" y="4022032"/>
                  </a:lnTo>
                  <a:lnTo>
                    <a:pt x="843888" y="4031571"/>
                  </a:lnTo>
                  <a:lnTo>
                    <a:pt x="832140" y="4031889"/>
                  </a:lnTo>
                  <a:lnTo>
                    <a:pt x="825155" y="4042383"/>
                  </a:lnTo>
                  <a:lnTo>
                    <a:pt x="813407" y="4045563"/>
                  </a:lnTo>
                  <a:lnTo>
                    <a:pt x="799754" y="4050015"/>
                  </a:lnTo>
                  <a:lnTo>
                    <a:pt x="769909" y="4045881"/>
                  </a:lnTo>
                  <a:lnTo>
                    <a:pt x="762607" y="4042701"/>
                  </a:lnTo>
                  <a:lnTo>
                    <a:pt x="756575" y="4048107"/>
                  </a:lnTo>
                  <a:lnTo>
                    <a:pt x="737526" y="4052877"/>
                  </a:lnTo>
                  <a:lnTo>
                    <a:pt x="737526" y="4045245"/>
                  </a:lnTo>
                  <a:lnTo>
                    <a:pt x="725779" y="4042065"/>
                  </a:lnTo>
                  <a:lnTo>
                    <a:pt x="735938" y="4033479"/>
                  </a:lnTo>
                  <a:lnTo>
                    <a:pt x="743558" y="4033479"/>
                  </a:lnTo>
                  <a:lnTo>
                    <a:pt x="764512" y="4022986"/>
                  </a:lnTo>
                  <a:lnTo>
                    <a:pt x="750860" y="4020760"/>
                  </a:lnTo>
                  <a:lnTo>
                    <a:pt x="758162" y="4013446"/>
                  </a:lnTo>
                  <a:lnTo>
                    <a:pt x="735938" y="4019806"/>
                  </a:lnTo>
                  <a:lnTo>
                    <a:pt x="724191" y="4021396"/>
                  </a:lnTo>
                  <a:lnTo>
                    <a:pt x="714667" y="4031889"/>
                  </a:lnTo>
                  <a:lnTo>
                    <a:pt x="704507" y="4040475"/>
                  </a:lnTo>
                  <a:lnTo>
                    <a:pt x="691809" y="4039203"/>
                  </a:lnTo>
                  <a:lnTo>
                    <a:pt x="707683" y="4032843"/>
                  </a:lnTo>
                  <a:lnTo>
                    <a:pt x="716889" y="4012810"/>
                  </a:lnTo>
                  <a:lnTo>
                    <a:pt x="739113" y="4005178"/>
                  </a:lnTo>
                  <a:lnTo>
                    <a:pt x="744193" y="4001044"/>
                  </a:lnTo>
                  <a:lnTo>
                    <a:pt x="733399" y="3994685"/>
                  </a:lnTo>
                  <a:lnTo>
                    <a:pt x="710540" y="4005178"/>
                  </a:lnTo>
                  <a:lnTo>
                    <a:pt x="703238" y="4010584"/>
                  </a:lnTo>
                  <a:lnTo>
                    <a:pt x="693396" y="3999136"/>
                  </a:lnTo>
                  <a:lnTo>
                    <a:pt x="673394" y="4000408"/>
                  </a:lnTo>
                  <a:lnTo>
                    <a:pt x="686093" y="3986417"/>
                  </a:lnTo>
                  <a:lnTo>
                    <a:pt x="703873" y="3973697"/>
                  </a:lnTo>
                  <a:lnTo>
                    <a:pt x="712444" y="3970517"/>
                  </a:lnTo>
                  <a:lnTo>
                    <a:pt x="728319" y="3965111"/>
                  </a:lnTo>
                  <a:lnTo>
                    <a:pt x="726097" y="3960978"/>
                  </a:lnTo>
                  <a:lnTo>
                    <a:pt x="713397" y="3960978"/>
                  </a:lnTo>
                  <a:lnTo>
                    <a:pt x="697523" y="3959388"/>
                  </a:lnTo>
                  <a:lnTo>
                    <a:pt x="671807" y="3958116"/>
                  </a:lnTo>
                  <a:lnTo>
                    <a:pt x="666727" y="3950166"/>
                  </a:lnTo>
                  <a:lnTo>
                    <a:pt x="671489" y="3936174"/>
                  </a:lnTo>
                  <a:lnTo>
                    <a:pt x="679109" y="3935220"/>
                  </a:lnTo>
                  <a:lnTo>
                    <a:pt x="702286" y="3929496"/>
                  </a:lnTo>
                  <a:lnTo>
                    <a:pt x="695936" y="3944442"/>
                  </a:lnTo>
                  <a:lnTo>
                    <a:pt x="708635" y="3933630"/>
                  </a:lnTo>
                  <a:lnTo>
                    <a:pt x="714032" y="3941898"/>
                  </a:lnTo>
                  <a:lnTo>
                    <a:pt x="723556" y="3945078"/>
                  </a:lnTo>
                  <a:lnTo>
                    <a:pt x="744828" y="3944124"/>
                  </a:lnTo>
                  <a:lnTo>
                    <a:pt x="729906" y="3937764"/>
                  </a:lnTo>
                  <a:lnTo>
                    <a:pt x="721335" y="3924091"/>
                  </a:lnTo>
                  <a:lnTo>
                    <a:pt x="735938" y="3917413"/>
                  </a:lnTo>
                  <a:lnTo>
                    <a:pt x="738161" y="3899605"/>
                  </a:lnTo>
                  <a:lnTo>
                    <a:pt x="748638" y="3896425"/>
                  </a:lnTo>
                  <a:lnTo>
                    <a:pt x="772766" y="3895153"/>
                  </a:lnTo>
                  <a:lnTo>
                    <a:pt x="801341" y="3884024"/>
                  </a:lnTo>
                  <a:lnTo>
                    <a:pt x="818487" y="3880844"/>
                  </a:lnTo>
                  <a:lnTo>
                    <a:pt x="842936" y="3884978"/>
                  </a:lnTo>
                  <a:lnTo>
                    <a:pt x="838491" y="3879890"/>
                  </a:lnTo>
                  <a:lnTo>
                    <a:pt x="818487" y="3875756"/>
                  </a:lnTo>
                  <a:lnTo>
                    <a:pt x="806739" y="3872576"/>
                  </a:lnTo>
                  <a:lnTo>
                    <a:pt x="809597" y="3861128"/>
                  </a:lnTo>
                  <a:lnTo>
                    <a:pt x="815947" y="3846183"/>
                  </a:lnTo>
                  <a:lnTo>
                    <a:pt x="805469" y="3851589"/>
                  </a:lnTo>
                  <a:lnTo>
                    <a:pt x="790863" y="3871622"/>
                  </a:lnTo>
                  <a:lnTo>
                    <a:pt x="780068" y="3876074"/>
                  </a:lnTo>
                  <a:lnTo>
                    <a:pt x="761019" y="3880526"/>
                  </a:lnTo>
                  <a:lnTo>
                    <a:pt x="753717" y="3881798"/>
                  </a:lnTo>
                  <a:lnTo>
                    <a:pt x="755940" y="3886568"/>
                  </a:lnTo>
                  <a:lnTo>
                    <a:pt x="738161" y="3886886"/>
                  </a:lnTo>
                  <a:lnTo>
                    <a:pt x="719112" y="3895471"/>
                  </a:lnTo>
                  <a:lnTo>
                    <a:pt x="715937" y="3888476"/>
                  </a:lnTo>
                  <a:lnTo>
                    <a:pt x="752765" y="3870032"/>
                  </a:lnTo>
                  <a:lnTo>
                    <a:pt x="760702" y="3848727"/>
                  </a:lnTo>
                  <a:lnTo>
                    <a:pt x="776576" y="3837915"/>
                  </a:lnTo>
                  <a:lnTo>
                    <a:pt x="774672" y="3832827"/>
                  </a:lnTo>
                  <a:lnTo>
                    <a:pt x="762925" y="3833781"/>
                  </a:lnTo>
                  <a:lnTo>
                    <a:pt x="774037" y="3807706"/>
                  </a:lnTo>
                  <a:lnTo>
                    <a:pt x="792133" y="3795622"/>
                  </a:lnTo>
                  <a:lnTo>
                    <a:pt x="816582" y="3799756"/>
                  </a:lnTo>
                  <a:lnTo>
                    <a:pt x="808962" y="3783857"/>
                  </a:lnTo>
                  <a:lnTo>
                    <a:pt x="810867" y="3772091"/>
                  </a:lnTo>
                  <a:lnTo>
                    <a:pt x="796261" y="3781949"/>
                  </a:lnTo>
                  <a:lnTo>
                    <a:pt x="754035" y="3782585"/>
                  </a:lnTo>
                  <a:lnTo>
                    <a:pt x="746733" y="3776225"/>
                  </a:lnTo>
                  <a:cubicBezTo>
                    <a:pt x="746521" y="3770819"/>
                    <a:pt x="746310" y="3765413"/>
                    <a:pt x="746098" y="3760007"/>
                  </a:cubicBezTo>
                  <a:lnTo>
                    <a:pt x="733716" y="3772727"/>
                  </a:lnTo>
                  <a:lnTo>
                    <a:pt x="725462" y="3773363"/>
                  </a:lnTo>
                  <a:lnTo>
                    <a:pt x="722922" y="3762551"/>
                  </a:lnTo>
                  <a:lnTo>
                    <a:pt x="708317" y="3761597"/>
                  </a:lnTo>
                  <a:lnTo>
                    <a:pt x="703873" y="3755238"/>
                  </a:lnTo>
                  <a:lnTo>
                    <a:pt x="689903" y="3743790"/>
                  </a:lnTo>
                  <a:lnTo>
                    <a:pt x="702603" y="3727890"/>
                  </a:lnTo>
                  <a:lnTo>
                    <a:pt x="717207" y="3722484"/>
                  </a:lnTo>
                  <a:lnTo>
                    <a:pt x="723556" y="3704359"/>
                  </a:lnTo>
                  <a:lnTo>
                    <a:pt x="752130" y="3696727"/>
                  </a:lnTo>
                  <a:lnTo>
                    <a:pt x="745463" y="3691639"/>
                  </a:lnTo>
                  <a:cubicBezTo>
                    <a:pt x="745146" y="3688459"/>
                    <a:pt x="744828" y="3685280"/>
                    <a:pt x="744511" y="3682100"/>
                  </a:cubicBezTo>
                  <a:lnTo>
                    <a:pt x="727366" y="3684326"/>
                  </a:lnTo>
                  <a:lnTo>
                    <a:pt x="719429" y="3690685"/>
                  </a:lnTo>
                  <a:lnTo>
                    <a:pt x="711492" y="3679238"/>
                  </a:lnTo>
                  <a:lnTo>
                    <a:pt x="713137" y="3667467"/>
                  </a:lnTo>
                  <a:lnTo>
                    <a:pt x="709077" y="3678226"/>
                  </a:lnTo>
                  <a:lnTo>
                    <a:pt x="687363" y="3666796"/>
                  </a:lnTo>
                  <a:lnTo>
                    <a:pt x="708146" y="3662351"/>
                  </a:lnTo>
                  <a:lnTo>
                    <a:pt x="713618" y="3664031"/>
                  </a:lnTo>
                  <a:cubicBezTo>
                    <a:pt x="713650" y="3663800"/>
                    <a:pt x="713683" y="3663569"/>
                    <a:pt x="713715" y="3663338"/>
                  </a:cubicBezTo>
                  <a:lnTo>
                    <a:pt x="731811" y="3667790"/>
                  </a:lnTo>
                  <a:lnTo>
                    <a:pt x="728637" y="3656978"/>
                  </a:lnTo>
                  <a:lnTo>
                    <a:pt x="717842" y="3653798"/>
                  </a:lnTo>
                  <a:lnTo>
                    <a:pt x="713397" y="3637263"/>
                  </a:lnTo>
                  <a:lnTo>
                    <a:pt x="731493" y="3629313"/>
                  </a:lnTo>
                  <a:lnTo>
                    <a:pt x="734351" y="3608644"/>
                  </a:lnTo>
                  <a:lnTo>
                    <a:pt x="756575" y="3612460"/>
                  </a:lnTo>
                  <a:lnTo>
                    <a:pt x="769274" y="3610234"/>
                  </a:lnTo>
                  <a:lnTo>
                    <a:pt x="781974" y="3619456"/>
                  </a:lnTo>
                  <a:lnTo>
                    <a:pt x="783244" y="3628995"/>
                  </a:lnTo>
                  <a:lnTo>
                    <a:pt x="797214" y="3634401"/>
                  </a:lnTo>
                  <a:lnTo>
                    <a:pt x="792451" y="3621681"/>
                  </a:lnTo>
                  <a:lnTo>
                    <a:pt x="805469" y="3610870"/>
                  </a:lnTo>
                  <a:lnTo>
                    <a:pt x="823250" y="3618184"/>
                  </a:lnTo>
                  <a:lnTo>
                    <a:pt x="839443" y="3627723"/>
                  </a:lnTo>
                  <a:lnTo>
                    <a:pt x="845792" y="3628359"/>
                  </a:lnTo>
                  <a:lnTo>
                    <a:pt x="846428" y="3609598"/>
                  </a:lnTo>
                  <a:lnTo>
                    <a:pt x="837855" y="3592426"/>
                  </a:lnTo>
                  <a:lnTo>
                    <a:pt x="850555" y="3578753"/>
                  </a:lnTo>
                  <a:lnTo>
                    <a:pt x="867382" y="3578753"/>
                  </a:lnTo>
                  <a:lnTo>
                    <a:pt x="877860" y="3557447"/>
                  </a:lnTo>
                  <a:lnTo>
                    <a:pt x="861985" y="3554267"/>
                  </a:lnTo>
                  <a:lnTo>
                    <a:pt x="841666" y="3559991"/>
                  </a:lnTo>
                  <a:lnTo>
                    <a:pt x="823567" y="3549180"/>
                  </a:lnTo>
                  <a:lnTo>
                    <a:pt x="830235" y="3539004"/>
                  </a:lnTo>
                  <a:lnTo>
                    <a:pt x="840396" y="3528192"/>
                  </a:lnTo>
                  <a:lnTo>
                    <a:pt x="862620" y="3519606"/>
                  </a:lnTo>
                  <a:lnTo>
                    <a:pt x="858492" y="3510067"/>
                  </a:lnTo>
                  <a:lnTo>
                    <a:pt x="855318" y="3497665"/>
                  </a:lnTo>
                  <a:lnTo>
                    <a:pt x="870875" y="3480494"/>
                  </a:lnTo>
                  <a:lnTo>
                    <a:pt x="886750" y="3474770"/>
                  </a:lnTo>
                  <a:lnTo>
                    <a:pt x="892783" y="3461096"/>
                  </a:lnTo>
                  <a:lnTo>
                    <a:pt x="911833" y="3464276"/>
                  </a:lnTo>
                  <a:lnTo>
                    <a:pt x="908658" y="3456962"/>
                  </a:lnTo>
                  <a:lnTo>
                    <a:pt x="924533" y="3451556"/>
                  </a:lnTo>
                  <a:lnTo>
                    <a:pt x="941679" y="3470318"/>
                  </a:lnTo>
                  <a:lnTo>
                    <a:pt x="931201" y="3495757"/>
                  </a:lnTo>
                  <a:lnTo>
                    <a:pt x="943901" y="3496393"/>
                  </a:lnTo>
                  <a:lnTo>
                    <a:pt x="952157" y="3479858"/>
                  </a:lnTo>
                  <a:lnTo>
                    <a:pt x="948029" y="3453464"/>
                  </a:lnTo>
                  <a:lnTo>
                    <a:pt x="961364" y="3453464"/>
                  </a:lnTo>
                  <a:close/>
                  <a:moveTo>
                    <a:pt x="3068524" y="3432164"/>
                  </a:moveTo>
                  <a:lnTo>
                    <a:pt x="3099111" y="3458846"/>
                  </a:lnTo>
                  <a:lnTo>
                    <a:pt x="3103526" y="3464378"/>
                  </a:lnTo>
                  <a:lnTo>
                    <a:pt x="3097535" y="3484552"/>
                  </a:lnTo>
                  <a:lnTo>
                    <a:pt x="3057488" y="3462425"/>
                  </a:lnTo>
                  <a:lnTo>
                    <a:pt x="3059065" y="3441926"/>
                  </a:lnTo>
                  <a:close/>
                  <a:moveTo>
                    <a:pt x="2463763" y="3408351"/>
                  </a:moveTo>
                  <a:lnTo>
                    <a:pt x="2474876" y="3421051"/>
                  </a:lnTo>
                  <a:lnTo>
                    <a:pt x="2466303" y="3420165"/>
                  </a:lnTo>
                  <a:lnTo>
                    <a:pt x="2454238" y="3410123"/>
                  </a:lnTo>
                  <a:close/>
                  <a:moveTo>
                    <a:pt x="2674737" y="3390889"/>
                  </a:moveTo>
                  <a:lnTo>
                    <a:pt x="2681250" y="3409169"/>
                  </a:lnTo>
                  <a:lnTo>
                    <a:pt x="2674086" y="3422639"/>
                  </a:lnTo>
                  <a:lnTo>
                    <a:pt x="2668550" y="3409169"/>
                  </a:lnTo>
                  <a:lnTo>
                    <a:pt x="2669201" y="3392172"/>
                  </a:lnTo>
                  <a:close/>
                  <a:moveTo>
                    <a:pt x="2629274" y="3381364"/>
                  </a:moveTo>
                  <a:lnTo>
                    <a:pt x="2653567" y="3390766"/>
                  </a:lnTo>
                  <a:lnTo>
                    <a:pt x="2656722" y="3399854"/>
                  </a:lnTo>
                  <a:lnTo>
                    <a:pt x="2660193" y="3406122"/>
                  </a:lnTo>
                  <a:lnTo>
                    <a:pt x="2664610" y="3411449"/>
                  </a:lnTo>
                  <a:lnTo>
                    <a:pt x="2668711" y="3422732"/>
                  </a:lnTo>
                  <a:lnTo>
                    <a:pt x="2689849" y="3430880"/>
                  </a:lnTo>
                  <a:lnTo>
                    <a:pt x="2693951" y="3446236"/>
                  </a:lnTo>
                  <a:lnTo>
                    <a:pt x="2687956" y="3460025"/>
                  </a:lnTo>
                  <a:lnTo>
                    <a:pt x="2677545" y="3468173"/>
                  </a:lnTo>
                  <a:lnTo>
                    <a:pt x="2660508" y="3478202"/>
                  </a:lnTo>
                  <a:lnTo>
                    <a:pt x="2640001" y="3476008"/>
                  </a:lnTo>
                  <a:lnTo>
                    <a:pt x="2627065" y="3461592"/>
                  </a:lnTo>
                  <a:lnTo>
                    <a:pt x="2634322" y="3455324"/>
                  </a:lnTo>
                  <a:lnTo>
                    <a:pt x="2622648" y="3453131"/>
                  </a:lnTo>
                  <a:lnTo>
                    <a:pt x="2620440" y="3436834"/>
                  </a:lnTo>
                  <a:lnTo>
                    <a:pt x="2603718" y="3425239"/>
                  </a:lnTo>
                  <a:lnTo>
                    <a:pt x="2593938" y="3412076"/>
                  </a:lnTo>
                  <a:lnTo>
                    <a:pt x="2595831" y="3394213"/>
                  </a:lnTo>
                  <a:lnTo>
                    <a:pt x="2608766" y="3400481"/>
                  </a:lnTo>
                  <a:lnTo>
                    <a:pt x="2620124" y="3397033"/>
                  </a:lnTo>
                  <a:close/>
                  <a:moveTo>
                    <a:pt x="1157482" y="3378189"/>
                  </a:moveTo>
                  <a:lnTo>
                    <a:pt x="1165647" y="3378189"/>
                  </a:lnTo>
                  <a:lnTo>
                    <a:pt x="1168671" y="3387857"/>
                  </a:lnTo>
                  <a:lnTo>
                    <a:pt x="1174719" y="3404938"/>
                  </a:lnTo>
                  <a:lnTo>
                    <a:pt x="1171090" y="3417829"/>
                  </a:lnTo>
                  <a:lnTo>
                    <a:pt x="1165949" y="3421052"/>
                  </a:lnTo>
                  <a:lnTo>
                    <a:pt x="1153854" y="3413639"/>
                  </a:lnTo>
                  <a:lnTo>
                    <a:pt x="1149318" y="3400748"/>
                  </a:lnTo>
                  <a:lnTo>
                    <a:pt x="1151435" y="3387857"/>
                  </a:lnTo>
                  <a:close/>
                  <a:moveTo>
                    <a:pt x="1072072" y="3340094"/>
                  </a:moveTo>
                  <a:lnTo>
                    <a:pt x="1080383" y="3351711"/>
                  </a:lnTo>
                  <a:lnTo>
                    <a:pt x="1080383" y="3364272"/>
                  </a:lnTo>
                  <a:lnTo>
                    <a:pt x="1085817" y="3378398"/>
                  </a:lnTo>
                  <a:lnTo>
                    <a:pt x="1073351" y="3387819"/>
                  </a:lnTo>
                  <a:lnTo>
                    <a:pt x="1067917" y="3397239"/>
                  </a:lnTo>
                  <a:lnTo>
                    <a:pt x="1057373" y="3394727"/>
                  </a:lnTo>
                  <a:lnTo>
                    <a:pt x="1055132" y="3384992"/>
                  </a:lnTo>
                  <a:lnTo>
                    <a:pt x="1061206" y="3368354"/>
                  </a:lnTo>
                  <a:lnTo>
                    <a:pt x="1051616" y="3368354"/>
                  </a:lnTo>
                  <a:lnTo>
                    <a:pt x="1043305" y="3377770"/>
                  </a:lnTo>
                  <a:lnTo>
                    <a:pt x="1039151" y="3384050"/>
                  </a:lnTo>
                  <a:lnTo>
                    <a:pt x="1038191" y="3371807"/>
                  </a:lnTo>
                  <a:lnTo>
                    <a:pt x="1047461" y="3350769"/>
                  </a:lnTo>
                  <a:lnTo>
                    <a:pt x="1055772" y="3356735"/>
                  </a:lnTo>
                  <a:lnTo>
                    <a:pt x="1062484" y="3348571"/>
                  </a:lnTo>
                  <a:close/>
                  <a:moveTo>
                    <a:pt x="2665169" y="3319452"/>
                  </a:moveTo>
                  <a:lnTo>
                    <a:pt x="2676488" y="3339638"/>
                  </a:lnTo>
                  <a:lnTo>
                    <a:pt x="2670990" y="3354377"/>
                  </a:lnTo>
                  <a:lnTo>
                    <a:pt x="2659025" y="3347008"/>
                  </a:lnTo>
                  <a:lnTo>
                    <a:pt x="2670990" y="3338356"/>
                  </a:lnTo>
                  <a:close/>
                  <a:moveTo>
                    <a:pt x="1084228" y="3309929"/>
                  </a:moveTo>
                  <a:lnTo>
                    <a:pt x="1082061" y="3317834"/>
                  </a:lnTo>
                  <a:lnTo>
                    <a:pt x="1071529" y="3324217"/>
                  </a:lnTo>
                  <a:lnTo>
                    <a:pt x="1074936" y="3316010"/>
                  </a:lnTo>
                  <a:close/>
                  <a:moveTo>
                    <a:pt x="1113472" y="3303579"/>
                  </a:moveTo>
                  <a:lnTo>
                    <a:pt x="1114392" y="3311286"/>
                  </a:lnTo>
                  <a:lnTo>
                    <a:pt x="1103653" y="3330557"/>
                  </a:lnTo>
                  <a:lnTo>
                    <a:pt x="1101505" y="3345010"/>
                  </a:lnTo>
                  <a:lnTo>
                    <a:pt x="1089538" y="3359143"/>
                  </a:lnTo>
                  <a:lnTo>
                    <a:pt x="1082481" y="3355288"/>
                  </a:lnTo>
                  <a:lnTo>
                    <a:pt x="1083095" y="3352398"/>
                  </a:lnTo>
                  <a:lnTo>
                    <a:pt x="1077879" y="3344048"/>
                  </a:lnTo>
                  <a:lnTo>
                    <a:pt x="1094448" y="3331521"/>
                  </a:lnTo>
                  <a:lnTo>
                    <a:pt x="1089232" y="3330557"/>
                  </a:lnTo>
                  <a:lnTo>
                    <a:pt x="1102425" y="3314499"/>
                  </a:lnTo>
                  <a:close/>
                  <a:moveTo>
                    <a:pt x="2832915" y="3290876"/>
                  </a:moveTo>
                  <a:lnTo>
                    <a:pt x="2848659" y="3298814"/>
                  </a:lnTo>
                  <a:lnTo>
                    <a:pt x="2852437" y="3323262"/>
                  </a:lnTo>
                  <a:lnTo>
                    <a:pt x="2858735" y="3340090"/>
                  </a:lnTo>
                  <a:lnTo>
                    <a:pt x="2859050" y="3355965"/>
                  </a:lnTo>
                  <a:lnTo>
                    <a:pt x="2825673" y="3386761"/>
                  </a:lnTo>
                  <a:lnTo>
                    <a:pt x="2826618" y="3404859"/>
                  </a:lnTo>
                  <a:lnTo>
                    <a:pt x="2846770" y="3426766"/>
                  </a:lnTo>
                  <a:lnTo>
                    <a:pt x="2831341" y="3449944"/>
                  </a:lnTo>
                  <a:lnTo>
                    <a:pt x="2814337" y="3447721"/>
                  </a:lnTo>
                  <a:lnTo>
                    <a:pt x="2814652" y="3457564"/>
                  </a:lnTo>
                  <a:lnTo>
                    <a:pt x="2807095" y="3449944"/>
                  </a:lnTo>
                  <a:lnTo>
                    <a:pt x="2805206" y="3460739"/>
                  </a:lnTo>
                  <a:lnTo>
                    <a:pt x="2820005" y="3480741"/>
                  </a:lnTo>
                  <a:lnTo>
                    <a:pt x="2804261" y="3482964"/>
                  </a:lnTo>
                  <a:lnTo>
                    <a:pt x="2793871" y="3473439"/>
                  </a:lnTo>
                  <a:lnTo>
                    <a:pt x="2782220" y="3471534"/>
                  </a:lnTo>
                  <a:lnTo>
                    <a:pt x="2775923" y="3459786"/>
                  </a:lnTo>
                  <a:lnTo>
                    <a:pt x="2790722" y="3456611"/>
                  </a:lnTo>
                  <a:lnTo>
                    <a:pt x="2777497" y="3440736"/>
                  </a:lnTo>
                  <a:lnTo>
                    <a:pt x="2776237" y="3442641"/>
                  </a:lnTo>
                  <a:lnTo>
                    <a:pt x="2772774" y="3445816"/>
                  </a:lnTo>
                  <a:lnTo>
                    <a:pt x="2770570" y="3447086"/>
                  </a:lnTo>
                  <a:lnTo>
                    <a:pt x="2768366" y="3448674"/>
                  </a:lnTo>
                  <a:lnTo>
                    <a:pt x="2766791" y="3449309"/>
                  </a:lnTo>
                  <a:lnTo>
                    <a:pt x="2766161" y="3449626"/>
                  </a:lnTo>
                  <a:lnTo>
                    <a:pt x="2765217" y="3449626"/>
                  </a:lnTo>
                  <a:lnTo>
                    <a:pt x="2761438" y="3447721"/>
                  </a:lnTo>
                  <a:lnTo>
                    <a:pt x="2756400" y="3445499"/>
                  </a:lnTo>
                  <a:lnTo>
                    <a:pt x="2750733" y="3442324"/>
                  </a:lnTo>
                  <a:lnTo>
                    <a:pt x="2739082" y="3445499"/>
                  </a:lnTo>
                  <a:lnTo>
                    <a:pt x="2730580" y="3434069"/>
                  </a:lnTo>
                  <a:lnTo>
                    <a:pt x="2726172" y="3419146"/>
                  </a:lnTo>
                  <a:lnTo>
                    <a:pt x="2732470" y="3410574"/>
                  </a:lnTo>
                  <a:lnTo>
                    <a:pt x="2721764" y="3395016"/>
                  </a:lnTo>
                  <a:lnTo>
                    <a:pt x="2728691" y="3382316"/>
                  </a:lnTo>
                  <a:lnTo>
                    <a:pt x="2706650" y="3359457"/>
                  </a:lnTo>
                  <a:lnTo>
                    <a:pt x="2712003" y="3352155"/>
                  </a:lnTo>
                  <a:lnTo>
                    <a:pt x="2742546" y="3359140"/>
                  </a:lnTo>
                  <a:lnTo>
                    <a:pt x="2751677" y="3348344"/>
                  </a:lnTo>
                  <a:lnTo>
                    <a:pt x="2760179" y="3334692"/>
                  </a:lnTo>
                  <a:lnTo>
                    <a:pt x="2739082" y="3323262"/>
                  </a:lnTo>
                  <a:lnTo>
                    <a:pt x="2739082" y="3315959"/>
                  </a:lnTo>
                  <a:lnTo>
                    <a:pt x="2755771" y="3325166"/>
                  </a:lnTo>
                  <a:lnTo>
                    <a:pt x="2785054" y="3317547"/>
                  </a:lnTo>
                  <a:lnTo>
                    <a:pt x="2767421" y="3335644"/>
                  </a:lnTo>
                  <a:lnTo>
                    <a:pt x="2773718" y="3341677"/>
                  </a:lnTo>
                  <a:lnTo>
                    <a:pt x="2771514" y="3351202"/>
                  </a:lnTo>
                  <a:lnTo>
                    <a:pt x="2790722" y="3363903"/>
                  </a:lnTo>
                  <a:lnTo>
                    <a:pt x="2795760" y="3341677"/>
                  </a:lnTo>
                  <a:lnTo>
                    <a:pt x="2802057" y="3337549"/>
                  </a:lnTo>
                  <a:lnTo>
                    <a:pt x="2811504" y="3346757"/>
                  </a:lnTo>
                  <a:lnTo>
                    <a:pt x="2811189" y="3334374"/>
                  </a:lnTo>
                  <a:lnTo>
                    <a:pt x="2803002" y="3321674"/>
                  </a:lnTo>
                  <a:close/>
                  <a:moveTo>
                    <a:pt x="1020731" y="3233728"/>
                  </a:moveTo>
                  <a:lnTo>
                    <a:pt x="1016076" y="3241030"/>
                  </a:lnTo>
                  <a:lnTo>
                    <a:pt x="1012090" y="3246428"/>
                  </a:lnTo>
                  <a:lnTo>
                    <a:pt x="1006440" y="3243253"/>
                  </a:lnTo>
                  <a:lnTo>
                    <a:pt x="1012755" y="3234680"/>
                  </a:lnTo>
                  <a:close/>
                  <a:moveTo>
                    <a:pt x="1074260" y="3214677"/>
                  </a:moveTo>
                  <a:lnTo>
                    <a:pt x="1089658" y="3239024"/>
                  </a:lnTo>
                  <a:lnTo>
                    <a:pt x="1106981" y="3246073"/>
                  </a:lnTo>
                  <a:lnTo>
                    <a:pt x="1103774" y="3257926"/>
                  </a:lnTo>
                  <a:lnTo>
                    <a:pt x="1117568" y="3267537"/>
                  </a:lnTo>
                  <a:lnTo>
                    <a:pt x="1101849" y="3281632"/>
                  </a:lnTo>
                  <a:lnTo>
                    <a:pt x="1099603" y="3275225"/>
                  </a:lnTo>
                  <a:lnTo>
                    <a:pt x="1084526" y="3280350"/>
                  </a:lnTo>
                  <a:lnTo>
                    <a:pt x="1077147" y="3285797"/>
                  </a:lnTo>
                  <a:lnTo>
                    <a:pt x="1063353" y="3286117"/>
                  </a:lnTo>
                  <a:lnTo>
                    <a:pt x="1055655" y="3277467"/>
                  </a:lnTo>
                  <a:lnTo>
                    <a:pt x="1067523" y="3266897"/>
                  </a:lnTo>
                  <a:lnTo>
                    <a:pt x="1082601" y="3267856"/>
                  </a:lnTo>
                  <a:lnTo>
                    <a:pt x="1082280" y="3262730"/>
                  </a:lnTo>
                  <a:lnTo>
                    <a:pt x="1070732" y="3261449"/>
                  </a:lnTo>
                  <a:lnTo>
                    <a:pt x="1073618" y="3254081"/>
                  </a:lnTo>
                  <a:lnTo>
                    <a:pt x="1082280" y="3253121"/>
                  </a:lnTo>
                  <a:lnTo>
                    <a:pt x="1087412" y="3242227"/>
                  </a:lnTo>
                  <a:lnTo>
                    <a:pt x="1073618" y="3243190"/>
                  </a:lnTo>
                  <a:lnTo>
                    <a:pt x="1059505" y="3236141"/>
                  </a:lnTo>
                  <a:lnTo>
                    <a:pt x="1056296" y="3224288"/>
                  </a:lnTo>
                  <a:lnTo>
                    <a:pt x="1068165" y="3226530"/>
                  </a:lnTo>
                  <a:lnTo>
                    <a:pt x="1064636" y="3217881"/>
                  </a:lnTo>
                  <a:close/>
                  <a:moveTo>
                    <a:pt x="1036556" y="3211501"/>
                  </a:moveTo>
                  <a:lnTo>
                    <a:pt x="1042954" y="3212454"/>
                  </a:lnTo>
                  <a:lnTo>
                    <a:pt x="1032178" y="3225472"/>
                  </a:lnTo>
                  <a:lnTo>
                    <a:pt x="1020731" y="3227377"/>
                  </a:lnTo>
                  <a:lnTo>
                    <a:pt x="1025442" y="3219122"/>
                  </a:lnTo>
                  <a:close/>
                  <a:moveTo>
                    <a:pt x="1065497" y="3170226"/>
                  </a:moveTo>
                  <a:lnTo>
                    <a:pt x="1066766" y="3176576"/>
                  </a:lnTo>
                  <a:lnTo>
                    <a:pt x="1060416" y="3174354"/>
                  </a:lnTo>
                  <a:close/>
                  <a:moveTo>
                    <a:pt x="2496621" y="3159114"/>
                  </a:moveTo>
                  <a:lnTo>
                    <a:pt x="2512976" y="3161291"/>
                  </a:lnTo>
                  <a:lnTo>
                    <a:pt x="2507000" y="3179948"/>
                  </a:lnTo>
                  <a:lnTo>
                    <a:pt x="2488130" y="3189277"/>
                  </a:lnTo>
                  <a:lnTo>
                    <a:pt x="2479638" y="3174662"/>
                  </a:lnTo>
                  <a:lnTo>
                    <a:pt x="2481839" y="3166888"/>
                  </a:lnTo>
                  <a:lnTo>
                    <a:pt x="2494420" y="3169687"/>
                  </a:lnTo>
                  <a:close/>
                  <a:moveTo>
                    <a:pt x="949493" y="3151177"/>
                  </a:moveTo>
                  <a:lnTo>
                    <a:pt x="957238" y="3156257"/>
                  </a:lnTo>
                  <a:lnTo>
                    <a:pt x="946125" y="3170226"/>
                  </a:lnTo>
                  <a:close/>
                  <a:moveTo>
                    <a:pt x="1053951" y="3149590"/>
                  </a:moveTo>
                  <a:lnTo>
                    <a:pt x="1060416" y="3156763"/>
                  </a:lnTo>
                  <a:lnTo>
                    <a:pt x="1060416" y="3162999"/>
                  </a:lnTo>
                  <a:lnTo>
                    <a:pt x="1052656" y="3167053"/>
                  </a:lnTo>
                  <a:lnTo>
                    <a:pt x="1043924" y="3161127"/>
                  </a:lnTo>
                  <a:lnTo>
                    <a:pt x="1042953" y="3151773"/>
                  </a:lnTo>
                  <a:close/>
                  <a:moveTo>
                    <a:pt x="957696" y="3089266"/>
                  </a:moveTo>
                  <a:lnTo>
                    <a:pt x="969937" y="3097932"/>
                  </a:lnTo>
                  <a:lnTo>
                    <a:pt x="966877" y="3107561"/>
                  </a:lnTo>
                  <a:lnTo>
                    <a:pt x="958002" y="3112696"/>
                  </a:lnTo>
                  <a:lnTo>
                    <a:pt x="965041" y="3133881"/>
                  </a:lnTo>
                  <a:lnTo>
                    <a:pt x="960144" y="3148003"/>
                  </a:lnTo>
                  <a:lnTo>
                    <a:pt x="950657" y="3139337"/>
                  </a:lnTo>
                  <a:lnTo>
                    <a:pt x="946679" y="3129066"/>
                  </a:lnTo>
                  <a:lnTo>
                    <a:pt x="944536" y="3110771"/>
                  </a:lnTo>
                  <a:lnTo>
                    <a:pt x="945148" y="3090550"/>
                  </a:lnTo>
                  <a:close/>
                  <a:moveTo>
                    <a:pt x="2717252" y="3084501"/>
                  </a:moveTo>
                  <a:lnTo>
                    <a:pt x="2722526" y="3100947"/>
                  </a:lnTo>
                  <a:lnTo>
                    <a:pt x="2711048" y="3096433"/>
                  </a:lnTo>
                  <a:lnTo>
                    <a:pt x="2700501" y="3105139"/>
                  </a:lnTo>
                  <a:lnTo>
                    <a:pt x="2695538" y="3099658"/>
                  </a:lnTo>
                  <a:lnTo>
                    <a:pt x="2702673" y="3089016"/>
                  </a:lnTo>
                  <a:close/>
                  <a:moveTo>
                    <a:pt x="1081056" y="3082917"/>
                  </a:moveTo>
                  <a:lnTo>
                    <a:pt x="1085552" y="3084822"/>
                  </a:lnTo>
                  <a:lnTo>
                    <a:pt x="1087404" y="3093394"/>
                  </a:lnTo>
                  <a:lnTo>
                    <a:pt x="1083700" y="3105141"/>
                  </a:lnTo>
                  <a:lnTo>
                    <a:pt x="1081056" y="3095617"/>
                  </a:lnTo>
                  <a:close/>
                  <a:moveTo>
                    <a:pt x="3278151" y="3081329"/>
                  </a:moveTo>
                  <a:lnTo>
                    <a:pt x="3281326" y="3085759"/>
                  </a:lnTo>
                  <a:lnTo>
                    <a:pt x="3275928" y="3099048"/>
                  </a:lnTo>
                  <a:lnTo>
                    <a:pt x="3272118" y="3137019"/>
                  </a:lnTo>
                  <a:lnTo>
                    <a:pt x="3272436" y="3161067"/>
                  </a:lnTo>
                  <a:lnTo>
                    <a:pt x="3256561" y="3174673"/>
                  </a:lnTo>
                  <a:lnTo>
                    <a:pt x="3251481" y="3207581"/>
                  </a:lnTo>
                  <a:lnTo>
                    <a:pt x="3245448" y="3235745"/>
                  </a:lnTo>
                  <a:lnTo>
                    <a:pt x="3232113" y="3264226"/>
                  </a:lnTo>
                  <a:lnTo>
                    <a:pt x="3220365" y="3268655"/>
                  </a:lnTo>
                  <a:cubicBezTo>
                    <a:pt x="3220048" y="3264119"/>
                    <a:pt x="3219730" y="3259584"/>
                    <a:pt x="3219413" y="3255048"/>
                  </a:cubicBezTo>
                  <a:lnTo>
                    <a:pt x="3232430" y="3179419"/>
                  </a:lnTo>
                  <a:lnTo>
                    <a:pt x="3249258" y="3154106"/>
                  </a:lnTo>
                  <a:lnTo>
                    <a:pt x="3259418" y="3133854"/>
                  </a:lnTo>
                  <a:lnTo>
                    <a:pt x="3265768" y="3118034"/>
                  </a:lnTo>
                  <a:lnTo>
                    <a:pt x="3264498" y="3103479"/>
                  </a:lnTo>
                  <a:close/>
                  <a:moveTo>
                    <a:pt x="963890" y="3071804"/>
                  </a:moveTo>
                  <a:lnTo>
                    <a:pt x="974701" y="3076971"/>
                  </a:lnTo>
                  <a:lnTo>
                    <a:pt x="969132" y="3086091"/>
                  </a:lnTo>
                  <a:lnTo>
                    <a:pt x="961597" y="3083963"/>
                  </a:lnTo>
                  <a:lnTo>
                    <a:pt x="954063" y="3080315"/>
                  </a:lnTo>
                  <a:lnTo>
                    <a:pt x="955045" y="3073020"/>
                  </a:lnTo>
                  <a:close/>
                  <a:moveTo>
                    <a:pt x="960350" y="3040054"/>
                  </a:moveTo>
                  <a:lnTo>
                    <a:pt x="976288" y="3041016"/>
                  </a:lnTo>
                  <a:lnTo>
                    <a:pt x="974100" y="3051920"/>
                  </a:lnTo>
                  <a:lnTo>
                    <a:pt x="968788" y="3050637"/>
                  </a:lnTo>
                  <a:lnTo>
                    <a:pt x="970975" y="3059296"/>
                  </a:lnTo>
                  <a:lnTo>
                    <a:pt x="974100" y="3058975"/>
                  </a:lnTo>
                  <a:cubicBezTo>
                    <a:pt x="974413" y="3063251"/>
                    <a:pt x="974725" y="3067528"/>
                    <a:pt x="975038" y="3071804"/>
                  </a:cubicBezTo>
                  <a:lnTo>
                    <a:pt x="960350" y="3064748"/>
                  </a:lnTo>
                  <a:cubicBezTo>
                    <a:pt x="960037" y="3061862"/>
                    <a:pt x="959725" y="3058975"/>
                    <a:pt x="959412" y="3056089"/>
                  </a:cubicBezTo>
                  <a:lnTo>
                    <a:pt x="941600" y="3052882"/>
                  </a:lnTo>
                  <a:lnTo>
                    <a:pt x="936599" y="3043582"/>
                  </a:lnTo>
                  <a:close/>
                  <a:moveTo>
                    <a:pt x="1047716" y="3033705"/>
                  </a:moveTo>
                  <a:lnTo>
                    <a:pt x="1067084" y="3048347"/>
                  </a:lnTo>
                  <a:lnTo>
                    <a:pt x="1069307" y="3077949"/>
                  </a:lnTo>
                  <a:lnTo>
                    <a:pt x="1066132" y="3087498"/>
                  </a:lnTo>
                  <a:lnTo>
                    <a:pt x="1076926" y="3092590"/>
                  </a:lnTo>
                  <a:lnTo>
                    <a:pt x="1079466" y="3109460"/>
                  </a:lnTo>
                  <a:lnTo>
                    <a:pt x="1084229" y="3109460"/>
                  </a:lnTo>
                  <a:lnTo>
                    <a:pt x="1082642" y="3121874"/>
                  </a:lnTo>
                  <a:lnTo>
                    <a:pt x="1108678" y="3115508"/>
                  </a:lnTo>
                  <a:lnTo>
                    <a:pt x="1111218" y="3125057"/>
                  </a:lnTo>
                  <a:lnTo>
                    <a:pt x="1097247" y="3135879"/>
                  </a:lnTo>
                  <a:lnTo>
                    <a:pt x="1089310" y="3154022"/>
                  </a:lnTo>
                  <a:lnTo>
                    <a:pt x="1080737" y="3159115"/>
                  </a:lnTo>
                  <a:lnTo>
                    <a:pt x="1079784" y="3152749"/>
                  </a:lnTo>
                  <a:lnTo>
                    <a:pt x="1081372" y="3135879"/>
                  </a:lnTo>
                  <a:lnTo>
                    <a:pt x="1066766" y="3136198"/>
                  </a:lnTo>
                  <a:lnTo>
                    <a:pt x="1059148" y="3139381"/>
                  </a:lnTo>
                  <a:lnTo>
                    <a:pt x="1055971" y="3132060"/>
                  </a:lnTo>
                  <a:lnTo>
                    <a:pt x="1045494" y="3119009"/>
                  </a:lnTo>
                  <a:lnTo>
                    <a:pt x="1046446" y="3112006"/>
                  </a:lnTo>
                  <a:lnTo>
                    <a:pt x="1044224" y="3098320"/>
                  </a:lnTo>
                  <a:lnTo>
                    <a:pt x="1032158" y="3089726"/>
                  </a:lnTo>
                  <a:cubicBezTo>
                    <a:pt x="1032370" y="3093970"/>
                    <a:pt x="1032581" y="3098213"/>
                    <a:pt x="1032793" y="3102457"/>
                  </a:cubicBezTo>
                  <a:lnTo>
                    <a:pt x="1019777" y="3099275"/>
                  </a:lnTo>
                  <a:lnTo>
                    <a:pt x="1012474" y="3087816"/>
                  </a:lnTo>
                  <a:lnTo>
                    <a:pt x="1008027" y="3077312"/>
                  </a:lnTo>
                  <a:lnTo>
                    <a:pt x="1015331" y="3068718"/>
                  </a:lnTo>
                  <a:lnTo>
                    <a:pt x="1023904" y="3075084"/>
                  </a:lnTo>
                  <a:lnTo>
                    <a:pt x="1028031" y="3071901"/>
                  </a:lnTo>
                  <a:lnTo>
                    <a:pt x="1023904" y="3055031"/>
                  </a:lnTo>
                  <a:lnTo>
                    <a:pt x="1025491" y="3045482"/>
                  </a:lnTo>
                  <a:lnTo>
                    <a:pt x="1032158" y="3060123"/>
                  </a:lnTo>
                  <a:lnTo>
                    <a:pt x="1049304" y="3065217"/>
                  </a:lnTo>
                  <a:lnTo>
                    <a:pt x="1039462" y="3043254"/>
                  </a:lnTo>
                  <a:close/>
                  <a:moveTo>
                    <a:pt x="2663477" y="3014652"/>
                  </a:moveTo>
                  <a:lnTo>
                    <a:pt x="2668550" y="3015608"/>
                  </a:lnTo>
                  <a:lnTo>
                    <a:pt x="2660624" y="3025162"/>
                  </a:lnTo>
                  <a:lnTo>
                    <a:pt x="2651113" y="3049369"/>
                  </a:lnTo>
                  <a:lnTo>
                    <a:pt x="2659673" y="3062110"/>
                  </a:lnTo>
                  <a:lnTo>
                    <a:pt x="2667282" y="3079946"/>
                  </a:lnTo>
                  <a:lnTo>
                    <a:pt x="2665379" y="3098101"/>
                  </a:lnTo>
                  <a:lnTo>
                    <a:pt x="2651747" y="3118168"/>
                  </a:lnTo>
                  <a:lnTo>
                    <a:pt x="2641284" y="3138552"/>
                  </a:lnTo>
                  <a:lnTo>
                    <a:pt x="2639382" y="3148107"/>
                  </a:lnTo>
                  <a:lnTo>
                    <a:pt x="2633992" y="3144922"/>
                  </a:lnTo>
                  <a:lnTo>
                    <a:pt x="2624481" y="3135367"/>
                  </a:lnTo>
                  <a:lnTo>
                    <a:pt x="2607361" y="3133456"/>
                  </a:lnTo>
                  <a:lnTo>
                    <a:pt x="2591509" y="3129315"/>
                  </a:lnTo>
                  <a:lnTo>
                    <a:pt x="2583266" y="3137596"/>
                  </a:lnTo>
                  <a:lnTo>
                    <a:pt x="2569316" y="3133775"/>
                  </a:lnTo>
                  <a:lnTo>
                    <a:pt x="2548392" y="3148744"/>
                  </a:lnTo>
                  <a:lnTo>
                    <a:pt x="2533808" y="3141738"/>
                  </a:lnTo>
                  <a:lnTo>
                    <a:pt x="2530003" y="3127723"/>
                  </a:lnTo>
                  <a:lnTo>
                    <a:pt x="2504006" y="3142693"/>
                  </a:lnTo>
                  <a:lnTo>
                    <a:pt x="2496714" y="3155433"/>
                  </a:lnTo>
                  <a:lnTo>
                    <a:pt x="2471351" y="3164352"/>
                  </a:lnTo>
                  <a:lnTo>
                    <a:pt x="2468180" y="3181551"/>
                  </a:lnTo>
                  <a:lnTo>
                    <a:pt x="2479277" y="3189514"/>
                  </a:lnTo>
                  <a:lnTo>
                    <a:pt x="2479277" y="3193973"/>
                  </a:lnTo>
                  <a:lnTo>
                    <a:pt x="2485617" y="3200343"/>
                  </a:lnTo>
                  <a:lnTo>
                    <a:pt x="2484666" y="3214677"/>
                  </a:lnTo>
                  <a:lnTo>
                    <a:pt x="2473887" y="3211809"/>
                  </a:lnTo>
                  <a:lnTo>
                    <a:pt x="2477057" y="3200343"/>
                  </a:lnTo>
                  <a:lnTo>
                    <a:pt x="2468814" y="3205439"/>
                  </a:lnTo>
                  <a:lnTo>
                    <a:pt x="2458986" y="3192062"/>
                  </a:lnTo>
                  <a:lnTo>
                    <a:pt x="2449475" y="3187921"/>
                  </a:lnTo>
                  <a:lnTo>
                    <a:pt x="2452328" y="3178047"/>
                  </a:lnTo>
                  <a:lnTo>
                    <a:pt x="2456767" y="3149381"/>
                  </a:lnTo>
                  <a:lnTo>
                    <a:pt x="2481813" y="3128041"/>
                  </a:lnTo>
                  <a:lnTo>
                    <a:pt x="2509396" y="3122945"/>
                  </a:lnTo>
                  <a:lnTo>
                    <a:pt x="2521760" y="3114345"/>
                  </a:lnTo>
                  <a:lnTo>
                    <a:pt x="2562024" y="3109568"/>
                  </a:lnTo>
                  <a:lnTo>
                    <a:pt x="2582632" y="3077717"/>
                  </a:lnTo>
                  <a:lnTo>
                    <a:pt x="2602605" y="3055421"/>
                  </a:lnTo>
                  <a:lnTo>
                    <a:pt x="2615287" y="3047459"/>
                  </a:lnTo>
                  <a:lnTo>
                    <a:pt x="2630188" y="3047459"/>
                  </a:lnTo>
                  <a:lnTo>
                    <a:pt x="2642553" y="3036947"/>
                  </a:lnTo>
                  <a:close/>
                  <a:moveTo>
                    <a:pt x="3448413" y="2979732"/>
                  </a:moveTo>
                  <a:lnTo>
                    <a:pt x="3453791" y="2990488"/>
                  </a:lnTo>
                  <a:lnTo>
                    <a:pt x="3465498" y="2979732"/>
                  </a:lnTo>
                  <a:lnTo>
                    <a:pt x="3471826" y="2991437"/>
                  </a:lnTo>
                  <a:lnTo>
                    <a:pt x="3467396" y="3010102"/>
                  </a:lnTo>
                  <a:lnTo>
                    <a:pt x="3453159" y="3013582"/>
                  </a:lnTo>
                  <a:lnTo>
                    <a:pt x="3450311" y="3061035"/>
                  </a:lnTo>
                  <a:lnTo>
                    <a:pt x="3458537" y="3074321"/>
                  </a:lnTo>
                  <a:lnTo>
                    <a:pt x="3441769" y="3080016"/>
                  </a:lnTo>
                  <a:cubicBezTo>
                    <a:pt x="3441874" y="3085816"/>
                    <a:pt x="3441980" y="3091615"/>
                    <a:pt x="3442085" y="3097415"/>
                  </a:cubicBezTo>
                  <a:lnTo>
                    <a:pt x="3430378" y="3099630"/>
                  </a:lnTo>
                  <a:lnTo>
                    <a:pt x="3407598" y="3133480"/>
                  </a:lnTo>
                  <a:cubicBezTo>
                    <a:pt x="3407914" y="3138752"/>
                    <a:pt x="3408231" y="3144024"/>
                    <a:pt x="3408547" y="3149296"/>
                  </a:cubicBezTo>
                  <a:lnTo>
                    <a:pt x="3381338" y="3155940"/>
                  </a:lnTo>
                  <a:lnTo>
                    <a:pt x="3399056" y="3131898"/>
                  </a:lnTo>
                  <a:lnTo>
                    <a:pt x="3405384" y="3121142"/>
                  </a:lnTo>
                  <a:lnTo>
                    <a:pt x="3388615" y="3129683"/>
                  </a:lnTo>
                  <a:lnTo>
                    <a:pt x="3390197" y="3106272"/>
                  </a:lnTo>
                  <a:lnTo>
                    <a:pt x="3384818" y="3092037"/>
                  </a:lnTo>
                  <a:lnTo>
                    <a:pt x="3394626" y="3078118"/>
                  </a:lnTo>
                  <a:lnTo>
                    <a:pt x="3384502" y="3050912"/>
                  </a:lnTo>
                  <a:lnTo>
                    <a:pt x="3412977" y="3012000"/>
                  </a:lnTo>
                  <a:lnTo>
                    <a:pt x="3414559" y="2994917"/>
                  </a:lnTo>
                  <a:lnTo>
                    <a:pt x="3442085" y="2991437"/>
                  </a:lnTo>
                  <a:close/>
                  <a:moveTo>
                    <a:pt x="3493415" y="2962270"/>
                  </a:moveTo>
                  <a:lnTo>
                    <a:pt x="3495638" y="2975755"/>
                  </a:lnTo>
                  <a:lnTo>
                    <a:pt x="3483890" y="2974150"/>
                  </a:lnTo>
                  <a:lnTo>
                    <a:pt x="3475318" y="2990845"/>
                  </a:lnTo>
                  <a:lnTo>
                    <a:pt x="3473413" y="2976076"/>
                  </a:lnTo>
                  <a:close/>
                  <a:moveTo>
                    <a:pt x="2769847" y="2960682"/>
                  </a:moveTo>
                  <a:lnTo>
                    <a:pt x="2770150" y="2978807"/>
                  </a:lnTo>
                  <a:lnTo>
                    <a:pt x="2761986" y="2994019"/>
                  </a:lnTo>
                  <a:lnTo>
                    <a:pt x="2751100" y="2971363"/>
                  </a:lnTo>
                  <a:lnTo>
                    <a:pt x="2754728" y="2961977"/>
                  </a:lnTo>
                  <a:close/>
                  <a:moveTo>
                    <a:pt x="1053114" y="2895591"/>
                  </a:moveTo>
                  <a:lnTo>
                    <a:pt x="1060733" y="2896547"/>
                  </a:lnTo>
                  <a:lnTo>
                    <a:pt x="1066448" y="2921057"/>
                  </a:lnTo>
                  <a:lnTo>
                    <a:pt x="1051527" y="2933787"/>
                  </a:lnTo>
                  <a:lnTo>
                    <a:pt x="1053749" y="2941110"/>
                  </a:lnTo>
                  <a:lnTo>
                    <a:pt x="1068353" y="2926149"/>
                  </a:lnTo>
                  <a:lnTo>
                    <a:pt x="1071528" y="2931239"/>
                  </a:lnTo>
                  <a:lnTo>
                    <a:pt x="1063274" y="2946204"/>
                  </a:lnTo>
                  <a:lnTo>
                    <a:pt x="1051844" y="2947478"/>
                  </a:lnTo>
                  <a:lnTo>
                    <a:pt x="1042318" y="2957981"/>
                  </a:lnTo>
                  <a:lnTo>
                    <a:pt x="1030571" y="2965621"/>
                  </a:lnTo>
                  <a:lnTo>
                    <a:pt x="1041365" y="2967849"/>
                  </a:lnTo>
                  <a:lnTo>
                    <a:pt x="1043271" y="2977080"/>
                  </a:lnTo>
                  <a:lnTo>
                    <a:pt x="1040413" y="2983446"/>
                  </a:lnTo>
                  <a:lnTo>
                    <a:pt x="1028983" y="2991722"/>
                  </a:lnTo>
                  <a:lnTo>
                    <a:pt x="1020413" y="2991085"/>
                  </a:lnTo>
                  <a:lnTo>
                    <a:pt x="1010885" y="2990130"/>
                  </a:lnTo>
                  <a:lnTo>
                    <a:pt x="1009614" y="2997451"/>
                  </a:lnTo>
                  <a:lnTo>
                    <a:pt x="1004853" y="3013366"/>
                  </a:lnTo>
                  <a:lnTo>
                    <a:pt x="987717" y="3021006"/>
                  </a:lnTo>
                  <a:lnTo>
                    <a:pt x="976287" y="3013366"/>
                  </a:lnTo>
                  <a:lnTo>
                    <a:pt x="986765" y="3006045"/>
                  </a:lnTo>
                  <a:lnTo>
                    <a:pt x="995010" y="2991085"/>
                  </a:lnTo>
                  <a:lnTo>
                    <a:pt x="986447" y="2987266"/>
                  </a:lnTo>
                  <a:lnTo>
                    <a:pt x="983272" y="2980900"/>
                  </a:lnTo>
                  <a:lnTo>
                    <a:pt x="991845" y="2974534"/>
                  </a:lnTo>
                  <a:lnTo>
                    <a:pt x="980097" y="2974534"/>
                  </a:lnTo>
                  <a:lnTo>
                    <a:pt x="976605" y="2955434"/>
                  </a:lnTo>
                  <a:lnTo>
                    <a:pt x="989305" y="2938244"/>
                  </a:lnTo>
                  <a:lnTo>
                    <a:pt x="995645" y="2945568"/>
                  </a:lnTo>
                  <a:lnTo>
                    <a:pt x="996597" y="2940473"/>
                  </a:lnTo>
                  <a:lnTo>
                    <a:pt x="1009297" y="2942384"/>
                  </a:lnTo>
                  <a:lnTo>
                    <a:pt x="1012473" y="2950025"/>
                  </a:lnTo>
                  <a:lnTo>
                    <a:pt x="1012473" y="2939200"/>
                  </a:lnTo>
                  <a:lnTo>
                    <a:pt x="1014377" y="2930921"/>
                  </a:lnTo>
                  <a:lnTo>
                    <a:pt x="1042000" y="2909597"/>
                  </a:lnTo>
                  <a:lnTo>
                    <a:pt x="1051209" y="2904186"/>
                  </a:lnTo>
                  <a:close/>
                  <a:moveTo>
                    <a:pt x="1350059" y="2857495"/>
                  </a:moveTo>
                  <a:lnTo>
                    <a:pt x="1357674" y="2864802"/>
                  </a:lnTo>
                  <a:lnTo>
                    <a:pt x="1355452" y="2876239"/>
                  </a:lnTo>
                  <a:lnTo>
                    <a:pt x="1359577" y="2883863"/>
                  </a:lnTo>
                  <a:lnTo>
                    <a:pt x="1370365" y="2885769"/>
                  </a:lnTo>
                  <a:lnTo>
                    <a:pt x="1361164" y="2908962"/>
                  </a:lnTo>
                  <a:lnTo>
                    <a:pt x="1339906" y="2921989"/>
                  </a:lnTo>
                  <a:lnTo>
                    <a:pt x="1307551" y="2950584"/>
                  </a:lnTo>
                  <a:lnTo>
                    <a:pt x="1298350" y="2965517"/>
                  </a:lnTo>
                  <a:lnTo>
                    <a:pt x="1284393" y="2971871"/>
                  </a:lnTo>
                  <a:lnTo>
                    <a:pt x="1283441" y="2979495"/>
                  </a:lnTo>
                  <a:lnTo>
                    <a:pt x="1266628" y="2996334"/>
                  </a:lnTo>
                  <a:lnTo>
                    <a:pt x="1259332" y="2995381"/>
                  </a:lnTo>
                  <a:lnTo>
                    <a:pt x="1243469" y="2999829"/>
                  </a:lnTo>
                  <a:lnTo>
                    <a:pt x="1258381" y="3002688"/>
                  </a:lnTo>
                  <a:lnTo>
                    <a:pt x="1261553" y="3008089"/>
                  </a:lnTo>
                  <a:lnTo>
                    <a:pt x="1290103" y="2999193"/>
                  </a:lnTo>
                  <a:lnTo>
                    <a:pt x="1295496" y="3001417"/>
                  </a:lnTo>
                  <a:lnTo>
                    <a:pt x="1278683" y="3023657"/>
                  </a:lnTo>
                  <a:lnTo>
                    <a:pt x="1272973" y="3016667"/>
                  </a:lnTo>
                  <a:lnTo>
                    <a:pt x="1246006" y="3027152"/>
                  </a:lnTo>
                  <a:lnTo>
                    <a:pt x="1232366" y="3043037"/>
                  </a:lnTo>
                  <a:lnTo>
                    <a:pt x="1233635" y="3047167"/>
                  </a:lnTo>
                  <a:lnTo>
                    <a:pt x="1246006" y="3037636"/>
                  </a:lnTo>
                  <a:lnTo>
                    <a:pt x="1261870" y="3031282"/>
                  </a:lnTo>
                  <a:lnTo>
                    <a:pt x="1267262" y="3030964"/>
                  </a:lnTo>
                  <a:lnTo>
                    <a:pt x="1261870" y="3052251"/>
                  </a:lnTo>
                  <a:lnTo>
                    <a:pt x="1251719" y="3057652"/>
                  </a:lnTo>
                  <a:lnTo>
                    <a:pt x="1240931" y="3060193"/>
                  </a:lnTo>
                  <a:lnTo>
                    <a:pt x="1234586" y="3058923"/>
                  </a:lnTo>
                  <a:lnTo>
                    <a:pt x="1231415" y="3062099"/>
                  </a:lnTo>
                  <a:lnTo>
                    <a:pt x="1248227" y="3072584"/>
                  </a:lnTo>
                  <a:lnTo>
                    <a:pt x="1255844" y="3071313"/>
                  </a:lnTo>
                  <a:lnTo>
                    <a:pt x="1272656" y="3057652"/>
                  </a:lnTo>
                  <a:lnTo>
                    <a:pt x="1267262" y="3051297"/>
                  </a:lnTo>
                  <a:lnTo>
                    <a:pt x="1289468" y="3046849"/>
                  </a:lnTo>
                  <a:lnTo>
                    <a:pt x="1293592" y="3042719"/>
                  </a:lnTo>
                  <a:lnTo>
                    <a:pt x="1308502" y="3041448"/>
                  </a:lnTo>
                  <a:lnTo>
                    <a:pt x="1318970" y="3038271"/>
                  </a:lnTo>
                  <a:lnTo>
                    <a:pt x="1327217" y="3031599"/>
                  </a:lnTo>
                  <a:lnTo>
                    <a:pt x="1342126" y="3025245"/>
                  </a:lnTo>
                  <a:lnTo>
                    <a:pt x="1358942" y="3031282"/>
                  </a:lnTo>
                  <a:lnTo>
                    <a:pt x="1371634" y="3035730"/>
                  </a:lnTo>
                  <a:lnTo>
                    <a:pt x="1382421" y="3030011"/>
                  </a:lnTo>
                  <a:lnTo>
                    <a:pt x="1401459" y="3024610"/>
                  </a:lnTo>
                  <a:lnTo>
                    <a:pt x="1414150" y="3030964"/>
                  </a:lnTo>
                  <a:lnTo>
                    <a:pt x="1437305" y="3028423"/>
                  </a:lnTo>
                  <a:lnTo>
                    <a:pt x="1461412" y="3029375"/>
                  </a:lnTo>
                  <a:lnTo>
                    <a:pt x="1474101" y="3033506"/>
                  </a:lnTo>
                  <a:lnTo>
                    <a:pt x="1481080" y="3052568"/>
                  </a:lnTo>
                  <a:lnTo>
                    <a:pt x="1479176" y="3086245"/>
                  </a:lnTo>
                  <a:lnTo>
                    <a:pt x="1459192" y="3112932"/>
                  </a:lnTo>
                  <a:lnTo>
                    <a:pt x="1455069" y="3142162"/>
                  </a:lnTo>
                  <a:lnTo>
                    <a:pt x="1440795" y="3172026"/>
                  </a:lnTo>
                  <a:lnTo>
                    <a:pt x="1437940" y="3193312"/>
                  </a:lnTo>
                  <a:lnTo>
                    <a:pt x="1422080" y="3203797"/>
                  </a:lnTo>
                  <a:lnTo>
                    <a:pt x="1420812" y="3217460"/>
                  </a:lnTo>
                  <a:lnTo>
                    <a:pt x="1406535" y="3226990"/>
                  </a:lnTo>
                  <a:lnTo>
                    <a:pt x="1402092" y="3238747"/>
                  </a:lnTo>
                  <a:lnTo>
                    <a:pt x="1394161" y="3252727"/>
                  </a:lnTo>
                  <a:lnTo>
                    <a:pt x="1371634" y="3245102"/>
                  </a:lnTo>
                  <a:lnTo>
                    <a:pt x="1358942" y="3257175"/>
                  </a:lnTo>
                  <a:lnTo>
                    <a:pt x="1361164" y="3262260"/>
                  </a:lnTo>
                  <a:lnTo>
                    <a:pt x="1370682" y="3255904"/>
                  </a:lnTo>
                  <a:lnTo>
                    <a:pt x="1383373" y="3254634"/>
                  </a:lnTo>
                  <a:lnTo>
                    <a:pt x="1391940" y="3260035"/>
                  </a:lnTo>
                  <a:lnTo>
                    <a:pt x="1389718" y="3266390"/>
                  </a:lnTo>
                  <a:lnTo>
                    <a:pt x="1401459" y="3270203"/>
                  </a:lnTo>
                  <a:lnTo>
                    <a:pt x="1404631" y="3277827"/>
                  </a:lnTo>
                  <a:lnTo>
                    <a:pt x="1403679" y="3283230"/>
                  </a:lnTo>
                  <a:lnTo>
                    <a:pt x="1399237" y="3289581"/>
                  </a:lnTo>
                  <a:lnTo>
                    <a:pt x="1385911" y="3289581"/>
                  </a:lnTo>
                  <a:lnTo>
                    <a:pt x="1374172" y="3288629"/>
                  </a:lnTo>
                  <a:lnTo>
                    <a:pt x="1371000" y="3297844"/>
                  </a:lnTo>
                  <a:lnTo>
                    <a:pt x="1363702" y="3307374"/>
                  </a:lnTo>
                  <a:lnTo>
                    <a:pt x="1348790" y="3314363"/>
                  </a:lnTo>
                  <a:lnTo>
                    <a:pt x="1338636" y="3312140"/>
                  </a:lnTo>
                  <a:lnTo>
                    <a:pt x="1312944" y="3312457"/>
                  </a:lnTo>
                  <a:lnTo>
                    <a:pt x="1288834" y="3314682"/>
                  </a:lnTo>
                  <a:lnTo>
                    <a:pt x="1288834" y="3319766"/>
                  </a:lnTo>
                  <a:lnTo>
                    <a:pt x="1303426" y="3317859"/>
                  </a:lnTo>
                  <a:lnTo>
                    <a:pt x="1319287" y="3319448"/>
                  </a:lnTo>
                  <a:lnTo>
                    <a:pt x="1331022" y="3323896"/>
                  </a:lnTo>
                  <a:lnTo>
                    <a:pt x="1346886" y="3328663"/>
                  </a:lnTo>
                  <a:lnTo>
                    <a:pt x="1369412" y="3330886"/>
                  </a:lnTo>
                  <a:lnTo>
                    <a:pt x="1377662" y="3328663"/>
                  </a:lnTo>
                  <a:lnTo>
                    <a:pt x="1392257" y="3315000"/>
                  </a:lnTo>
                  <a:lnTo>
                    <a:pt x="1403996" y="3315635"/>
                  </a:lnTo>
                  <a:lnTo>
                    <a:pt x="1415736" y="3321989"/>
                  </a:lnTo>
                  <a:lnTo>
                    <a:pt x="1426204" y="3333427"/>
                  </a:lnTo>
                  <a:lnTo>
                    <a:pt x="1441112" y="3338512"/>
                  </a:lnTo>
                  <a:lnTo>
                    <a:pt x="1459192" y="3345818"/>
                  </a:lnTo>
                  <a:lnTo>
                    <a:pt x="1482666" y="3379492"/>
                  </a:lnTo>
                  <a:lnTo>
                    <a:pt x="1484252" y="3380763"/>
                  </a:lnTo>
                  <a:lnTo>
                    <a:pt x="1486474" y="3382034"/>
                  </a:lnTo>
                  <a:lnTo>
                    <a:pt x="1492503" y="3385847"/>
                  </a:lnTo>
                  <a:lnTo>
                    <a:pt x="1500748" y="3389659"/>
                  </a:lnTo>
                  <a:lnTo>
                    <a:pt x="1512809" y="3414758"/>
                  </a:lnTo>
                  <a:lnTo>
                    <a:pt x="1502335" y="3420477"/>
                  </a:lnTo>
                  <a:lnTo>
                    <a:pt x="1497895" y="3429056"/>
                  </a:lnTo>
                  <a:lnTo>
                    <a:pt x="1508679" y="3433821"/>
                  </a:lnTo>
                  <a:lnTo>
                    <a:pt x="1515344" y="3449707"/>
                  </a:lnTo>
                  <a:lnTo>
                    <a:pt x="1519468" y="3486562"/>
                  </a:lnTo>
                  <a:lnTo>
                    <a:pt x="1529300" y="3508484"/>
                  </a:lnTo>
                  <a:lnTo>
                    <a:pt x="1526130" y="3514838"/>
                  </a:lnTo>
                  <a:lnTo>
                    <a:pt x="1538820" y="3520239"/>
                  </a:lnTo>
                  <a:lnTo>
                    <a:pt x="1544213" y="3527229"/>
                  </a:lnTo>
                  <a:lnTo>
                    <a:pt x="1553094" y="3538031"/>
                  </a:lnTo>
                  <a:lnTo>
                    <a:pt x="1546752" y="3549469"/>
                  </a:lnTo>
                  <a:lnTo>
                    <a:pt x="1540406" y="3565672"/>
                  </a:lnTo>
                  <a:lnTo>
                    <a:pt x="1546752" y="3559318"/>
                  </a:lnTo>
                  <a:lnTo>
                    <a:pt x="1557220" y="3557730"/>
                  </a:lnTo>
                  <a:lnTo>
                    <a:pt x="1560393" y="3552328"/>
                  </a:lnTo>
                  <a:lnTo>
                    <a:pt x="1569910" y="3552328"/>
                  </a:lnTo>
                  <a:lnTo>
                    <a:pt x="1578475" y="3560907"/>
                  </a:lnTo>
                  <a:lnTo>
                    <a:pt x="1594337" y="3572344"/>
                  </a:lnTo>
                  <a:lnTo>
                    <a:pt x="1618764" y="3594267"/>
                  </a:lnTo>
                  <a:lnTo>
                    <a:pt x="1629867" y="3618413"/>
                  </a:lnTo>
                  <a:lnTo>
                    <a:pt x="1648901" y="3631121"/>
                  </a:lnTo>
                  <a:lnTo>
                    <a:pt x="1640335" y="3642559"/>
                  </a:lnTo>
                  <a:lnTo>
                    <a:pt x="1655563" y="3681320"/>
                  </a:lnTo>
                  <a:lnTo>
                    <a:pt x="1679355" y="3704196"/>
                  </a:lnTo>
                  <a:lnTo>
                    <a:pt x="1685700" y="3721352"/>
                  </a:lnTo>
                  <a:lnTo>
                    <a:pt x="1674914" y="3709597"/>
                  </a:lnTo>
                  <a:lnTo>
                    <a:pt x="1654928" y="3713092"/>
                  </a:lnTo>
                  <a:lnTo>
                    <a:pt x="1649535" y="3708961"/>
                  </a:lnTo>
                  <a:lnTo>
                    <a:pt x="1635894" y="3708961"/>
                  </a:lnTo>
                  <a:lnTo>
                    <a:pt x="1620032" y="3699748"/>
                  </a:lnTo>
                  <a:lnTo>
                    <a:pt x="1602902" y="3700701"/>
                  </a:lnTo>
                  <a:lnTo>
                    <a:pt x="1589261" y="3700065"/>
                  </a:lnTo>
                  <a:lnTo>
                    <a:pt x="1586406" y="3706420"/>
                  </a:lnTo>
                  <a:lnTo>
                    <a:pt x="1599730" y="3705149"/>
                  </a:lnTo>
                  <a:lnTo>
                    <a:pt x="1612419" y="3705149"/>
                  </a:lnTo>
                  <a:lnTo>
                    <a:pt x="1620984" y="3712456"/>
                  </a:lnTo>
                  <a:lnTo>
                    <a:pt x="1633674" y="3713092"/>
                  </a:lnTo>
                  <a:lnTo>
                    <a:pt x="1646363" y="3712138"/>
                  </a:lnTo>
                  <a:lnTo>
                    <a:pt x="1653976" y="3722623"/>
                  </a:lnTo>
                  <a:lnTo>
                    <a:pt x="1668569" y="3729930"/>
                  </a:lnTo>
                  <a:lnTo>
                    <a:pt x="1683796" y="3745498"/>
                  </a:lnTo>
                  <a:lnTo>
                    <a:pt x="1692361" y="3760113"/>
                  </a:lnTo>
                  <a:lnTo>
                    <a:pt x="1694899" y="3787436"/>
                  </a:lnTo>
                  <a:lnTo>
                    <a:pt x="1687286" y="3799192"/>
                  </a:lnTo>
                  <a:lnTo>
                    <a:pt x="1673962" y="3811900"/>
                  </a:lnTo>
                  <a:lnTo>
                    <a:pt x="1665397" y="3830963"/>
                  </a:lnTo>
                  <a:lnTo>
                    <a:pt x="1673962" y="3841766"/>
                  </a:lnTo>
                  <a:lnTo>
                    <a:pt x="1692044" y="3848755"/>
                  </a:lnTo>
                  <a:lnTo>
                    <a:pt x="1697437" y="3846531"/>
                  </a:lnTo>
                  <a:lnTo>
                    <a:pt x="1701561" y="3831599"/>
                  </a:lnTo>
                  <a:lnTo>
                    <a:pt x="1705368" y="3820161"/>
                  </a:lnTo>
                  <a:lnTo>
                    <a:pt x="1720278" y="3816984"/>
                  </a:lnTo>
                  <a:lnTo>
                    <a:pt x="1733918" y="3814760"/>
                  </a:lnTo>
                  <a:lnTo>
                    <a:pt x="1755173" y="3818572"/>
                  </a:lnTo>
                  <a:lnTo>
                    <a:pt x="1800854" y="3826833"/>
                  </a:lnTo>
                  <a:lnTo>
                    <a:pt x="1812592" y="3845578"/>
                  </a:lnTo>
                  <a:lnTo>
                    <a:pt x="1835115" y="3887516"/>
                  </a:lnTo>
                  <a:lnTo>
                    <a:pt x="1831308" y="3910709"/>
                  </a:lnTo>
                  <a:lnTo>
                    <a:pt x="1824964" y="3936126"/>
                  </a:lnTo>
                  <a:lnTo>
                    <a:pt x="1809419" y="3962814"/>
                  </a:lnTo>
                  <a:lnTo>
                    <a:pt x="1796730" y="3960590"/>
                  </a:lnTo>
                  <a:lnTo>
                    <a:pt x="1785310" y="3966945"/>
                  </a:lnTo>
                  <a:lnTo>
                    <a:pt x="1785310" y="3980606"/>
                  </a:lnTo>
                  <a:lnTo>
                    <a:pt x="1791655" y="3986007"/>
                  </a:lnTo>
                  <a:lnTo>
                    <a:pt x="1788482" y="3996810"/>
                  </a:lnTo>
                  <a:lnTo>
                    <a:pt x="1776745" y="3999987"/>
                  </a:lnTo>
                  <a:lnTo>
                    <a:pt x="1765642" y="3998716"/>
                  </a:lnTo>
                  <a:lnTo>
                    <a:pt x="1759297" y="3994903"/>
                  </a:lnTo>
                  <a:lnTo>
                    <a:pt x="1753904" y="4003482"/>
                  </a:lnTo>
                  <a:lnTo>
                    <a:pt x="1741215" y="4002211"/>
                  </a:lnTo>
                  <a:lnTo>
                    <a:pt x="1734870" y="4005388"/>
                  </a:lnTo>
                  <a:lnTo>
                    <a:pt x="1750732" y="4014602"/>
                  </a:lnTo>
                  <a:lnTo>
                    <a:pt x="1749780" y="4023180"/>
                  </a:lnTo>
                  <a:lnTo>
                    <a:pt x="1741532" y="4031758"/>
                  </a:lnTo>
                  <a:lnTo>
                    <a:pt x="1737408" y="4046691"/>
                  </a:lnTo>
                  <a:lnTo>
                    <a:pt x="1728843" y="4053998"/>
                  </a:lnTo>
                  <a:lnTo>
                    <a:pt x="1712981" y="4047962"/>
                  </a:lnTo>
                  <a:lnTo>
                    <a:pt x="1726622" y="4058128"/>
                  </a:lnTo>
                  <a:lnTo>
                    <a:pt x="1714250" y="4069884"/>
                  </a:lnTo>
                  <a:lnTo>
                    <a:pt x="1719643" y="4075285"/>
                  </a:lnTo>
                  <a:lnTo>
                    <a:pt x="1730112" y="4063530"/>
                  </a:lnTo>
                  <a:lnTo>
                    <a:pt x="1740898" y="4072743"/>
                  </a:lnTo>
                  <a:lnTo>
                    <a:pt x="1762152" y="4075920"/>
                  </a:lnTo>
                  <a:lnTo>
                    <a:pt x="1773255" y="4070519"/>
                  </a:lnTo>
                  <a:lnTo>
                    <a:pt x="1794510" y="4063847"/>
                  </a:lnTo>
                  <a:lnTo>
                    <a:pt x="1804027" y="4065118"/>
                  </a:lnTo>
                  <a:lnTo>
                    <a:pt x="1797682" y="4074650"/>
                  </a:lnTo>
                  <a:lnTo>
                    <a:pt x="1801171" y="4096572"/>
                  </a:lnTo>
                  <a:lnTo>
                    <a:pt x="1793875" y="4105150"/>
                  </a:lnTo>
                  <a:lnTo>
                    <a:pt x="1761200" y="4113728"/>
                  </a:lnTo>
                  <a:lnTo>
                    <a:pt x="1756125" y="4134062"/>
                  </a:lnTo>
                  <a:lnTo>
                    <a:pt x="1726622" y="4139463"/>
                  </a:lnTo>
                  <a:lnTo>
                    <a:pt x="1673010" y="4158844"/>
                  </a:lnTo>
                  <a:lnTo>
                    <a:pt x="1660956" y="4150583"/>
                  </a:lnTo>
                  <a:lnTo>
                    <a:pt x="1611468" y="4149948"/>
                  </a:lnTo>
                  <a:lnTo>
                    <a:pt x="1601950" y="4165833"/>
                  </a:lnTo>
                  <a:lnTo>
                    <a:pt x="1583868" y="4158844"/>
                  </a:lnTo>
                  <a:lnTo>
                    <a:pt x="1579744" y="4148041"/>
                  </a:lnTo>
                  <a:lnTo>
                    <a:pt x="1568958" y="4147088"/>
                  </a:lnTo>
                  <a:lnTo>
                    <a:pt x="1564834" y="4144229"/>
                  </a:lnTo>
                  <a:lnTo>
                    <a:pt x="1557220" y="4153760"/>
                  </a:lnTo>
                  <a:lnTo>
                    <a:pt x="1548972" y="4149630"/>
                  </a:lnTo>
                  <a:lnTo>
                    <a:pt x="1535013" y="4131838"/>
                  </a:lnTo>
                  <a:lnTo>
                    <a:pt x="1520103" y="4131838"/>
                  </a:lnTo>
                  <a:lnTo>
                    <a:pt x="1528668" y="4139463"/>
                  </a:lnTo>
                  <a:lnTo>
                    <a:pt x="1532792" y="4145500"/>
                  </a:lnTo>
                  <a:lnTo>
                    <a:pt x="1530254" y="4151854"/>
                  </a:lnTo>
                  <a:lnTo>
                    <a:pt x="1514075" y="4162656"/>
                  </a:lnTo>
                  <a:lnTo>
                    <a:pt x="1509948" y="4168057"/>
                  </a:lnTo>
                  <a:lnTo>
                    <a:pt x="1494090" y="4165833"/>
                  </a:lnTo>
                  <a:lnTo>
                    <a:pt x="1478224" y="4159479"/>
                  </a:lnTo>
                  <a:lnTo>
                    <a:pt x="1472832" y="4168057"/>
                  </a:lnTo>
                  <a:lnTo>
                    <a:pt x="1485838" y="4176636"/>
                  </a:lnTo>
                  <a:lnTo>
                    <a:pt x="1474101" y="4191250"/>
                  </a:lnTo>
                  <a:lnTo>
                    <a:pt x="1469977" y="4187120"/>
                  </a:lnTo>
                  <a:lnTo>
                    <a:pt x="1450946" y="4184261"/>
                  </a:lnTo>
                  <a:lnTo>
                    <a:pt x="1430645" y="4191886"/>
                  </a:lnTo>
                  <a:lnTo>
                    <a:pt x="1416053" y="4168693"/>
                  </a:lnTo>
                  <a:lnTo>
                    <a:pt x="1375758" y="4165833"/>
                  </a:lnTo>
                  <a:lnTo>
                    <a:pt x="1351645" y="4183943"/>
                  </a:lnTo>
                  <a:lnTo>
                    <a:pt x="1339906" y="4182037"/>
                  </a:lnTo>
                  <a:lnTo>
                    <a:pt x="1335781" y="4172505"/>
                  </a:lnTo>
                  <a:lnTo>
                    <a:pt x="1324997" y="4196969"/>
                  </a:lnTo>
                  <a:cubicBezTo>
                    <a:pt x="1325525" y="4208513"/>
                    <a:pt x="1326054" y="4220056"/>
                    <a:pt x="1326582" y="4231600"/>
                  </a:cubicBezTo>
                  <a:lnTo>
                    <a:pt x="1311992" y="4234777"/>
                  </a:lnTo>
                  <a:lnTo>
                    <a:pt x="1296130" y="4227787"/>
                  </a:lnTo>
                  <a:lnTo>
                    <a:pt x="1271704" y="4224928"/>
                  </a:lnTo>
                  <a:lnTo>
                    <a:pt x="1243152" y="4215397"/>
                  </a:lnTo>
                  <a:lnTo>
                    <a:pt x="1218725" y="4217938"/>
                  </a:lnTo>
                  <a:lnTo>
                    <a:pt x="1211112" y="4233824"/>
                  </a:lnTo>
                  <a:lnTo>
                    <a:pt x="1181926" y="4251934"/>
                  </a:lnTo>
                  <a:lnTo>
                    <a:pt x="1187319" y="4266866"/>
                  </a:lnTo>
                  <a:lnTo>
                    <a:pt x="1184464" y="4275127"/>
                  </a:lnTo>
                  <a:lnTo>
                    <a:pt x="1171774" y="4270043"/>
                  </a:lnTo>
                  <a:lnTo>
                    <a:pt x="1150519" y="4257653"/>
                  </a:lnTo>
                  <a:lnTo>
                    <a:pt x="1135608" y="4262736"/>
                  </a:lnTo>
                  <a:lnTo>
                    <a:pt x="1134657" y="4274491"/>
                  </a:lnTo>
                  <a:lnTo>
                    <a:pt x="1120698" y="4263371"/>
                  </a:lnTo>
                  <a:lnTo>
                    <a:pt x="1125139" y="4249392"/>
                  </a:lnTo>
                  <a:lnTo>
                    <a:pt x="1137512" y="4250027"/>
                  </a:lnTo>
                  <a:lnTo>
                    <a:pt x="1141636" y="4243038"/>
                  </a:lnTo>
                  <a:lnTo>
                    <a:pt x="1175264" y="4223657"/>
                  </a:lnTo>
                  <a:lnTo>
                    <a:pt x="1200326" y="4180130"/>
                  </a:lnTo>
                  <a:lnTo>
                    <a:pt x="1230146" y="4169328"/>
                  </a:lnTo>
                  <a:lnTo>
                    <a:pt x="1238711" y="4117541"/>
                  </a:lnTo>
                  <a:lnTo>
                    <a:pt x="1249498" y="4116270"/>
                  </a:lnTo>
                  <a:lnTo>
                    <a:pt x="1262187" y="4123895"/>
                  </a:lnTo>
                  <a:lnTo>
                    <a:pt x="1279000" y="4109916"/>
                  </a:lnTo>
                  <a:lnTo>
                    <a:pt x="1263138" y="4114364"/>
                  </a:lnTo>
                  <a:lnTo>
                    <a:pt x="1259967" y="4107692"/>
                  </a:lnTo>
                  <a:lnTo>
                    <a:pt x="1264090" y="4094030"/>
                  </a:lnTo>
                  <a:lnTo>
                    <a:pt x="1306282" y="4087358"/>
                  </a:lnTo>
                  <a:lnTo>
                    <a:pt x="1355135" y="4095301"/>
                  </a:lnTo>
                  <a:lnTo>
                    <a:pt x="1376076" y="4093077"/>
                  </a:lnTo>
                  <a:lnTo>
                    <a:pt x="1382421" y="4064800"/>
                  </a:lnTo>
                  <a:lnTo>
                    <a:pt x="1413832" y="4045102"/>
                  </a:lnTo>
                  <a:lnTo>
                    <a:pt x="1418908" y="4026357"/>
                  </a:lnTo>
                  <a:lnTo>
                    <a:pt x="1444918" y="4000622"/>
                  </a:lnTo>
                  <a:lnTo>
                    <a:pt x="1447139" y="3991409"/>
                  </a:lnTo>
                  <a:lnTo>
                    <a:pt x="1438574" y="4001893"/>
                  </a:lnTo>
                  <a:lnTo>
                    <a:pt x="1418908" y="4017779"/>
                  </a:lnTo>
                  <a:lnTo>
                    <a:pt x="1405900" y="4024451"/>
                  </a:lnTo>
                  <a:lnTo>
                    <a:pt x="1392575" y="4039066"/>
                  </a:lnTo>
                  <a:lnTo>
                    <a:pt x="1376711" y="4041290"/>
                  </a:lnTo>
                  <a:lnTo>
                    <a:pt x="1358942" y="4059717"/>
                  </a:lnTo>
                  <a:lnTo>
                    <a:pt x="1334512" y="4065118"/>
                  </a:lnTo>
                  <a:lnTo>
                    <a:pt x="1314530" y="4043196"/>
                  </a:lnTo>
                  <a:lnTo>
                    <a:pt x="1297082" y="4025404"/>
                  </a:lnTo>
                  <a:lnTo>
                    <a:pt x="1281538" y="4039066"/>
                  </a:lnTo>
                  <a:lnTo>
                    <a:pt x="1257112" y="4038430"/>
                  </a:lnTo>
                  <a:lnTo>
                    <a:pt x="1242517" y="4032076"/>
                  </a:lnTo>
                  <a:lnTo>
                    <a:pt x="1272656" y="4013966"/>
                  </a:lnTo>
                  <a:lnTo>
                    <a:pt x="1243152" y="4013013"/>
                  </a:lnTo>
                  <a:lnTo>
                    <a:pt x="1243152" y="4002846"/>
                  </a:lnTo>
                  <a:lnTo>
                    <a:pt x="1227608" y="4016508"/>
                  </a:lnTo>
                  <a:lnTo>
                    <a:pt x="1206353" y="4023815"/>
                  </a:lnTo>
                  <a:lnTo>
                    <a:pt x="1200008" y="4034618"/>
                  </a:lnTo>
                  <a:lnTo>
                    <a:pt x="1184464" y="4034935"/>
                  </a:lnTo>
                  <a:lnTo>
                    <a:pt x="1178754" y="4020003"/>
                  </a:lnTo>
                  <a:lnTo>
                    <a:pt x="1165112" y="4013649"/>
                  </a:lnTo>
                  <a:lnTo>
                    <a:pt x="1165112" y="4005388"/>
                  </a:lnTo>
                  <a:lnTo>
                    <a:pt x="1175580" y="3994903"/>
                  </a:lnTo>
                  <a:lnTo>
                    <a:pt x="1156546" y="3991726"/>
                  </a:lnTo>
                  <a:lnTo>
                    <a:pt x="1155277" y="3988549"/>
                  </a:lnTo>
                  <a:lnTo>
                    <a:pt x="1166064" y="3989502"/>
                  </a:lnTo>
                  <a:lnTo>
                    <a:pt x="1170823" y="3982195"/>
                  </a:lnTo>
                  <a:lnTo>
                    <a:pt x="1182560" y="3972663"/>
                  </a:lnTo>
                  <a:lnTo>
                    <a:pt x="1204767" y="3971075"/>
                  </a:lnTo>
                  <a:lnTo>
                    <a:pt x="1220312" y="3958366"/>
                  </a:lnTo>
                  <a:lnTo>
                    <a:pt x="1239663" y="3944705"/>
                  </a:lnTo>
                  <a:lnTo>
                    <a:pt x="1261553" y="3933902"/>
                  </a:lnTo>
                  <a:lnTo>
                    <a:pt x="1274242" y="3911662"/>
                  </a:lnTo>
                  <a:lnTo>
                    <a:pt x="1288834" y="3879891"/>
                  </a:lnTo>
                  <a:lnTo>
                    <a:pt x="1275828" y="3878938"/>
                  </a:lnTo>
                  <a:lnTo>
                    <a:pt x="1278683" y="3858922"/>
                  </a:lnTo>
                  <a:lnTo>
                    <a:pt x="1269166" y="3851615"/>
                  </a:lnTo>
                  <a:lnTo>
                    <a:pt x="1267262" y="3837635"/>
                  </a:lnTo>
                  <a:lnTo>
                    <a:pt x="1269801" y="3828104"/>
                  </a:lnTo>
                  <a:lnTo>
                    <a:pt x="1259650" y="3833823"/>
                  </a:lnTo>
                  <a:lnTo>
                    <a:pt x="1237441" y="3837953"/>
                  </a:lnTo>
                  <a:lnTo>
                    <a:pt x="1234269" y="3848755"/>
                  </a:lnTo>
                  <a:lnTo>
                    <a:pt x="1227925" y="3852885"/>
                  </a:lnTo>
                  <a:lnTo>
                    <a:pt x="1213967" y="3846849"/>
                  </a:lnTo>
                  <a:lnTo>
                    <a:pt x="1201594" y="3857651"/>
                  </a:lnTo>
                  <a:lnTo>
                    <a:pt x="1196519" y="3853203"/>
                  </a:lnTo>
                  <a:lnTo>
                    <a:pt x="1221580" y="3825562"/>
                  </a:lnTo>
                  <a:lnTo>
                    <a:pt x="1232049" y="3823656"/>
                  </a:lnTo>
                  <a:lnTo>
                    <a:pt x="1243469" y="3817937"/>
                  </a:lnTo>
                  <a:lnTo>
                    <a:pt x="1256160" y="3805228"/>
                  </a:lnTo>
                  <a:cubicBezTo>
                    <a:pt x="1255843" y="3799721"/>
                    <a:pt x="1255527" y="3794214"/>
                    <a:pt x="1255210" y="3788707"/>
                  </a:cubicBezTo>
                  <a:lnTo>
                    <a:pt x="1266312" y="3780129"/>
                  </a:lnTo>
                  <a:lnTo>
                    <a:pt x="1297082" y="3762655"/>
                  </a:lnTo>
                  <a:lnTo>
                    <a:pt x="1311992" y="3769009"/>
                  </a:lnTo>
                  <a:lnTo>
                    <a:pt x="1329120" y="3774093"/>
                  </a:lnTo>
                  <a:lnTo>
                    <a:pt x="1342444" y="3764561"/>
                  </a:lnTo>
                  <a:lnTo>
                    <a:pt x="1351962" y="3769645"/>
                  </a:lnTo>
                  <a:lnTo>
                    <a:pt x="1376393" y="3774728"/>
                  </a:lnTo>
                  <a:lnTo>
                    <a:pt x="1355135" y="3762337"/>
                  </a:lnTo>
                  <a:lnTo>
                    <a:pt x="1359260" y="3755030"/>
                  </a:lnTo>
                  <a:lnTo>
                    <a:pt x="1373855" y="3742957"/>
                  </a:lnTo>
                  <a:lnTo>
                    <a:pt x="1377345" y="3759795"/>
                  </a:lnTo>
                  <a:lnTo>
                    <a:pt x="1390036" y="3766150"/>
                  </a:lnTo>
                  <a:lnTo>
                    <a:pt x="1398602" y="3760431"/>
                  </a:lnTo>
                  <a:lnTo>
                    <a:pt x="1383691" y="3752488"/>
                  </a:lnTo>
                  <a:lnTo>
                    <a:pt x="1373855" y="3737873"/>
                  </a:lnTo>
                  <a:lnTo>
                    <a:pt x="1371634" y="3718810"/>
                  </a:lnTo>
                  <a:lnTo>
                    <a:pt x="1379883" y="3698794"/>
                  </a:lnTo>
                  <a:lnTo>
                    <a:pt x="1391622" y="3694346"/>
                  </a:lnTo>
                  <a:lnTo>
                    <a:pt x="1377662" y="3693393"/>
                  </a:lnTo>
                  <a:lnTo>
                    <a:pt x="1375758" y="3673377"/>
                  </a:lnTo>
                  <a:lnTo>
                    <a:pt x="1384960" y="3665117"/>
                  </a:lnTo>
                  <a:lnTo>
                    <a:pt x="1394478" y="3663846"/>
                  </a:lnTo>
                  <a:lnTo>
                    <a:pt x="1396382" y="3656539"/>
                  </a:lnTo>
                  <a:lnTo>
                    <a:pt x="1383691" y="3640653"/>
                  </a:lnTo>
                  <a:lnTo>
                    <a:pt x="1380201" y="3632392"/>
                  </a:lnTo>
                  <a:lnTo>
                    <a:pt x="1392891" y="3621590"/>
                  </a:lnTo>
                  <a:lnTo>
                    <a:pt x="1387815" y="3614283"/>
                  </a:lnTo>
                  <a:lnTo>
                    <a:pt x="1382421" y="3623814"/>
                  </a:lnTo>
                  <a:lnTo>
                    <a:pt x="1372902" y="3629215"/>
                  </a:lnTo>
                  <a:lnTo>
                    <a:pt x="1371634" y="3623814"/>
                  </a:lnTo>
                  <a:lnTo>
                    <a:pt x="1364653" y="3633663"/>
                  </a:lnTo>
                  <a:lnTo>
                    <a:pt x="1360529" y="3640017"/>
                  </a:lnTo>
                  <a:lnTo>
                    <a:pt x="1351645" y="3622861"/>
                  </a:lnTo>
                  <a:lnTo>
                    <a:pt x="1353866" y="3611423"/>
                  </a:lnTo>
                  <a:lnTo>
                    <a:pt x="1343079" y="3620001"/>
                  </a:lnTo>
                  <a:lnTo>
                    <a:pt x="1332609" y="3615871"/>
                  </a:lnTo>
                  <a:lnTo>
                    <a:pt x="1326265" y="3603480"/>
                  </a:lnTo>
                  <a:lnTo>
                    <a:pt x="1317384" y="3570438"/>
                  </a:lnTo>
                  <a:lnTo>
                    <a:pt x="1325948" y="3541208"/>
                  </a:lnTo>
                  <a:lnTo>
                    <a:pt x="1334830" y="3527229"/>
                  </a:lnTo>
                  <a:lnTo>
                    <a:pt x="1341492" y="3513567"/>
                  </a:lnTo>
                  <a:lnTo>
                    <a:pt x="1352597" y="3504989"/>
                  </a:lnTo>
                  <a:lnTo>
                    <a:pt x="1372902" y="3506895"/>
                  </a:lnTo>
                  <a:lnTo>
                    <a:pt x="1381152" y="3499270"/>
                  </a:lnTo>
                  <a:lnTo>
                    <a:pt x="1371634" y="3502447"/>
                  </a:lnTo>
                  <a:lnTo>
                    <a:pt x="1363385" y="3497682"/>
                  </a:lnTo>
                  <a:lnTo>
                    <a:pt x="1351645" y="3495458"/>
                  </a:lnTo>
                  <a:lnTo>
                    <a:pt x="1335781" y="3492281"/>
                  </a:lnTo>
                  <a:lnTo>
                    <a:pt x="1330388" y="3484020"/>
                  </a:lnTo>
                  <a:lnTo>
                    <a:pt x="1324045" y="3498953"/>
                  </a:lnTo>
                  <a:lnTo>
                    <a:pt x="1315799" y="3512932"/>
                  </a:lnTo>
                  <a:lnTo>
                    <a:pt x="1295812" y="3513885"/>
                  </a:lnTo>
                  <a:lnTo>
                    <a:pt x="1292640" y="3508484"/>
                  </a:lnTo>
                  <a:lnTo>
                    <a:pt x="1283124" y="3520239"/>
                  </a:lnTo>
                  <a:lnTo>
                    <a:pt x="1262187" y="3526911"/>
                  </a:lnTo>
                  <a:lnTo>
                    <a:pt x="1251719" y="3515156"/>
                  </a:lnTo>
                  <a:lnTo>
                    <a:pt x="1249180" y="3506895"/>
                  </a:lnTo>
                  <a:lnTo>
                    <a:pt x="1243152" y="3514203"/>
                  </a:lnTo>
                  <a:lnTo>
                    <a:pt x="1253623" y="3533266"/>
                  </a:lnTo>
                  <a:lnTo>
                    <a:pt x="1245054" y="3545021"/>
                  </a:lnTo>
                  <a:lnTo>
                    <a:pt x="1230463" y="3544068"/>
                  </a:lnTo>
                  <a:lnTo>
                    <a:pt x="1221898" y="3539620"/>
                  </a:lnTo>
                  <a:lnTo>
                    <a:pt x="1210160" y="3515474"/>
                  </a:lnTo>
                  <a:lnTo>
                    <a:pt x="1191125" y="3522463"/>
                  </a:lnTo>
                  <a:lnTo>
                    <a:pt x="1193663" y="3538984"/>
                  </a:lnTo>
                  <a:lnTo>
                    <a:pt x="1203181" y="3547563"/>
                  </a:lnTo>
                  <a:lnTo>
                    <a:pt x="1203181" y="3554870"/>
                  </a:lnTo>
                  <a:lnTo>
                    <a:pt x="1189222" y="3547563"/>
                  </a:lnTo>
                  <a:lnTo>
                    <a:pt x="1181609" y="3526594"/>
                  </a:lnTo>
                  <a:lnTo>
                    <a:pt x="1165747" y="3516109"/>
                  </a:lnTo>
                  <a:lnTo>
                    <a:pt x="1162574" y="3505625"/>
                  </a:lnTo>
                  <a:lnTo>
                    <a:pt x="1169871" y="3495140"/>
                  </a:lnTo>
                  <a:lnTo>
                    <a:pt x="1177485" y="3496729"/>
                  </a:lnTo>
                  <a:lnTo>
                    <a:pt x="1183830" y="3510708"/>
                  </a:lnTo>
                  <a:lnTo>
                    <a:pt x="1187002" y="3507531"/>
                  </a:lnTo>
                  <a:lnTo>
                    <a:pt x="1180022" y="3484338"/>
                  </a:lnTo>
                  <a:lnTo>
                    <a:pt x="1186367" y="3466546"/>
                  </a:lnTo>
                  <a:lnTo>
                    <a:pt x="1202229" y="3426196"/>
                  </a:lnTo>
                  <a:lnTo>
                    <a:pt x="1207939" y="3419842"/>
                  </a:lnTo>
                  <a:lnTo>
                    <a:pt x="1212381" y="3402685"/>
                  </a:lnTo>
                  <a:lnTo>
                    <a:pt x="1199691" y="3396649"/>
                  </a:lnTo>
                  <a:lnTo>
                    <a:pt x="1198422" y="3388071"/>
                  </a:lnTo>
                  <a:lnTo>
                    <a:pt x="1190809" y="3370600"/>
                  </a:lnTo>
                  <a:lnTo>
                    <a:pt x="1190809" y="3354714"/>
                  </a:lnTo>
                  <a:lnTo>
                    <a:pt x="1203181" y="3331203"/>
                  </a:lnTo>
                  <a:lnTo>
                    <a:pt x="1212698" y="3335335"/>
                  </a:lnTo>
                  <a:lnTo>
                    <a:pt x="1223166" y="3330249"/>
                  </a:lnTo>
                  <a:lnTo>
                    <a:pt x="1224436" y="3327073"/>
                  </a:lnTo>
                  <a:lnTo>
                    <a:pt x="1198739" y="3324849"/>
                  </a:lnTo>
                  <a:lnTo>
                    <a:pt x="1188905" y="3297525"/>
                  </a:lnTo>
                  <a:cubicBezTo>
                    <a:pt x="1189011" y="3305362"/>
                    <a:pt x="1189116" y="3313200"/>
                    <a:pt x="1189222" y="3321037"/>
                  </a:cubicBezTo>
                  <a:lnTo>
                    <a:pt x="1187319" y="3331521"/>
                  </a:lnTo>
                  <a:lnTo>
                    <a:pt x="1176850" y="3334699"/>
                  </a:lnTo>
                  <a:lnTo>
                    <a:pt x="1170506" y="3332474"/>
                  </a:lnTo>
                  <a:lnTo>
                    <a:pt x="1166381" y="3340101"/>
                  </a:lnTo>
                  <a:lnTo>
                    <a:pt x="1157816" y="3331521"/>
                  </a:lnTo>
                  <a:lnTo>
                    <a:pt x="1157498" y="3321037"/>
                  </a:lnTo>
                  <a:lnTo>
                    <a:pt x="1173995" y="3287358"/>
                  </a:lnTo>
                  <a:lnTo>
                    <a:pt x="1175264" y="3277827"/>
                  </a:lnTo>
                  <a:lnTo>
                    <a:pt x="1148933" y="3315000"/>
                  </a:lnTo>
                  <a:lnTo>
                    <a:pt x="1144808" y="3311823"/>
                  </a:lnTo>
                  <a:lnTo>
                    <a:pt x="1139733" y="3326755"/>
                  </a:lnTo>
                  <a:lnTo>
                    <a:pt x="1147346" y="3336923"/>
                  </a:lnTo>
                  <a:lnTo>
                    <a:pt x="1154643" y="3346454"/>
                  </a:lnTo>
                  <a:lnTo>
                    <a:pt x="1151471" y="3362341"/>
                  </a:lnTo>
                  <a:lnTo>
                    <a:pt x="1143540" y="3374096"/>
                  </a:lnTo>
                  <a:lnTo>
                    <a:pt x="1137512" y="3404592"/>
                  </a:lnTo>
                  <a:lnTo>
                    <a:pt x="1134340" y="3421430"/>
                  </a:lnTo>
                  <a:lnTo>
                    <a:pt x="1128312" y="3441764"/>
                  </a:lnTo>
                  <a:lnTo>
                    <a:pt x="1117526" y="3446848"/>
                  </a:lnTo>
                  <a:lnTo>
                    <a:pt x="1105787" y="3446848"/>
                  </a:lnTo>
                  <a:lnTo>
                    <a:pt x="1101663" y="3432550"/>
                  </a:lnTo>
                  <a:lnTo>
                    <a:pt x="1107691" y="3416665"/>
                  </a:lnTo>
                  <a:lnTo>
                    <a:pt x="1118160" y="3395378"/>
                  </a:lnTo>
                  <a:lnTo>
                    <a:pt x="1128629" y="3369647"/>
                  </a:lnTo>
                  <a:lnTo>
                    <a:pt x="1128629" y="3362341"/>
                  </a:lnTo>
                  <a:lnTo>
                    <a:pt x="1117842" y="3365834"/>
                  </a:lnTo>
                  <a:lnTo>
                    <a:pt x="1115939" y="3358527"/>
                  </a:lnTo>
                  <a:lnTo>
                    <a:pt x="1122919" y="3348995"/>
                  </a:lnTo>
                  <a:lnTo>
                    <a:pt x="1127043" y="3328663"/>
                  </a:lnTo>
                  <a:lnTo>
                    <a:pt x="1117526" y="3330886"/>
                  </a:lnTo>
                  <a:lnTo>
                    <a:pt x="1124505" y="3315000"/>
                  </a:lnTo>
                  <a:lnTo>
                    <a:pt x="1133070" y="3302291"/>
                  </a:lnTo>
                  <a:lnTo>
                    <a:pt x="1138463" y="3290852"/>
                  </a:lnTo>
                  <a:lnTo>
                    <a:pt x="1126409" y="3277191"/>
                  </a:lnTo>
                  <a:lnTo>
                    <a:pt x="1126409" y="3265435"/>
                  </a:lnTo>
                  <a:lnTo>
                    <a:pt x="1142270" y="3262260"/>
                  </a:lnTo>
                  <a:lnTo>
                    <a:pt x="1141319" y="3252727"/>
                  </a:lnTo>
                  <a:lnTo>
                    <a:pt x="1146712" y="3254634"/>
                  </a:lnTo>
                  <a:lnTo>
                    <a:pt x="1145126" y="3241924"/>
                  </a:lnTo>
                  <a:lnTo>
                    <a:pt x="1162257" y="3228261"/>
                  </a:lnTo>
                  <a:lnTo>
                    <a:pt x="1159085" y="3221908"/>
                  </a:lnTo>
                  <a:lnTo>
                    <a:pt x="1162891" y="3213329"/>
                  </a:lnTo>
                  <a:lnTo>
                    <a:pt x="1158450" y="3202844"/>
                  </a:lnTo>
                  <a:lnTo>
                    <a:pt x="1156546" y="3201890"/>
                  </a:lnTo>
                  <a:lnTo>
                    <a:pt x="1145126" y="3210469"/>
                  </a:lnTo>
                  <a:lnTo>
                    <a:pt x="1145126" y="3224449"/>
                  </a:lnTo>
                  <a:lnTo>
                    <a:pt x="1130215" y="3234934"/>
                  </a:lnTo>
                  <a:lnTo>
                    <a:pt x="1125457" y="3243513"/>
                  </a:lnTo>
                  <a:lnTo>
                    <a:pt x="1113719" y="3242242"/>
                  </a:lnTo>
                  <a:lnTo>
                    <a:pt x="1103884" y="3231121"/>
                  </a:lnTo>
                  <a:lnTo>
                    <a:pt x="1091194" y="3223496"/>
                  </a:lnTo>
                  <a:lnTo>
                    <a:pt x="1092463" y="3210787"/>
                  </a:lnTo>
                  <a:lnTo>
                    <a:pt x="1108008" y="3205703"/>
                  </a:lnTo>
                  <a:lnTo>
                    <a:pt x="1091511" y="3203480"/>
                  </a:lnTo>
                  <a:cubicBezTo>
                    <a:pt x="1091300" y="3205492"/>
                    <a:pt x="1091088" y="3207504"/>
                    <a:pt x="1090877" y="3209516"/>
                  </a:cubicBezTo>
                  <a:lnTo>
                    <a:pt x="1082628" y="3212375"/>
                  </a:lnTo>
                  <a:lnTo>
                    <a:pt x="1066766" y="3204750"/>
                  </a:lnTo>
                  <a:lnTo>
                    <a:pt x="1067718" y="3197444"/>
                  </a:lnTo>
                  <a:lnTo>
                    <a:pt x="1088022" y="3193312"/>
                  </a:lnTo>
                  <a:lnTo>
                    <a:pt x="1098491" y="3195854"/>
                  </a:lnTo>
                  <a:lnTo>
                    <a:pt x="1107057" y="3194901"/>
                  </a:lnTo>
                  <a:lnTo>
                    <a:pt x="1108643" y="3183146"/>
                  </a:lnTo>
                  <a:lnTo>
                    <a:pt x="1099126" y="3170755"/>
                  </a:lnTo>
                  <a:lnTo>
                    <a:pt x="1103249" y="3157411"/>
                  </a:lnTo>
                  <a:lnTo>
                    <a:pt x="1123236" y="3154870"/>
                  </a:lnTo>
                  <a:lnTo>
                    <a:pt x="1104201" y="3145338"/>
                  </a:lnTo>
                  <a:lnTo>
                    <a:pt x="1119112" y="3135807"/>
                  </a:lnTo>
                  <a:lnTo>
                    <a:pt x="1131802" y="3142162"/>
                  </a:lnTo>
                  <a:lnTo>
                    <a:pt x="1116891" y="3125323"/>
                  </a:lnTo>
                  <a:lnTo>
                    <a:pt x="1122919" y="3116745"/>
                  </a:lnTo>
                  <a:lnTo>
                    <a:pt x="1139733" y="3113568"/>
                  </a:lnTo>
                  <a:lnTo>
                    <a:pt x="1141002" y="3108167"/>
                  </a:lnTo>
                  <a:lnTo>
                    <a:pt x="1123870" y="3102131"/>
                  </a:lnTo>
                  <a:lnTo>
                    <a:pt x="1147981" y="3086881"/>
                  </a:lnTo>
                  <a:lnTo>
                    <a:pt x="1126091" y="3094823"/>
                  </a:lnTo>
                  <a:lnTo>
                    <a:pt x="1126091" y="3086245"/>
                  </a:lnTo>
                  <a:lnTo>
                    <a:pt x="1114353" y="3102131"/>
                  </a:lnTo>
                  <a:lnTo>
                    <a:pt x="1100711" y="3083385"/>
                  </a:lnTo>
                  <a:lnTo>
                    <a:pt x="1095953" y="3062099"/>
                  </a:lnTo>
                  <a:lnTo>
                    <a:pt x="1104518" y="3057969"/>
                  </a:lnTo>
                  <a:lnTo>
                    <a:pt x="1122601" y="3068136"/>
                  </a:lnTo>
                  <a:lnTo>
                    <a:pt x="1134340" y="3067183"/>
                  </a:lnTo>
                  <a:lnTo>
                    <a:pt x="1121332" y="3062099"/>
                  </a:lnTo>
                  <a:lnTo>
                    <a:pt x="1101981" y="3038271"/>
                  </a:lnTo>
                  <a:lnTo>
                    <a:pt x="1106422" y="3031599"/>
                  </a:lnTo>
                  <a:lnTo>
                    <a:pt x="1114670" y="3030329"/>
                  </a:lnTo>
                  <a:lnTo>
                    <a:pt x="1100077" y="3010631"/>
                  </a:lnTo>
                  <a:lnTo>
                    <a:pt x="1108960" y="3001100"/>
                  </a:lnTo>
                  <a:lnTo>
                    <a:pt x="1121967" y="3001100"/>
                  </a:lnTo>
                  <a:lnTo>
                    <a:pt x="1145126" y="3001735"/>
                  </a:lnTo>
                  <a:lnTo>
                    <a:pt x="1141002" y="2996334"/>
                  </a:lnTo>
                  <a:lnTo>
                    <a:pt x="1144174" y="2992204"/>
                  </a:lnTo>
                  <a:lnTo>
                    <a:pt x="1156864" y="3000464"/>
                  </a:lnTo>
                  <a:lnTo>
                    <a:pt x="1160988" y="2996334"/>
                  </a:lnTo>
                  <a:lnTo>
                    <a:pt x="1150519" y="2978543"/>
                  </a:lnTo>
                  <a:lnTo>
                    <a:pt x="1136243" y="2967105"/>
                  </a:lnTo>
                  <a:lnTo>
                    <a:pt x="1136243" y="2960751"/>
                  </a:lnTo>
                  <a:lnTo>
                    <a:pt x="1143857" y="2958526"/>
                  </a:lnTo>
                  <a:lnTo>
                    <a:pt x="1153374" y="2963928"/>
                  </a:lnTo>
                  <a:lnTo>
                    <a:pt x="1155277" y="2958526"/>
                  </a:lnTo>
                  <a:lnTo>
                    <a:pt x="1147029" y="2943593"/>
                  </a:lnTo>
                  <a:lnTo>
                    <a:pt x="1156229" y="2935012"/>
                  </a:lnTo>
                  <a:lnTo>
                    <a:pt x="1166699" y="2928659"/>
                  </a:lnTo>
                  <a:lnTo>
                    <a:pt x="1181609" y="2937873"/>
                  </a:lnTo>
                  <a:lnTo>
                    <a:pt x="1181609" y="2931834"/>
                  </a:lnTo>
                  <a:lnTo>
                    <a:pt x="1163526" y="2922306"/>
                  </a:lnTo>
                  <a:lnTo>
                    <a:pt x="1161305" y="2911186"/>
                  </a:lnTo>
                  <a:cubicBezTo>
                    <a:pt x="1161622" y="2907267"/>
                    <a:pt x="1161940" y="2903349"/>
                    <a:pt x="1162257" y="2899430"/>
                  </a:cubicBezTo>
                  <a:lnTo>
                    <a:pt x="1174947" y="2882275"/>
                  </a:lnTo>
                  <a:lnTo>
                    <a:pt x="1176850" y="2869567"/>
                  </a:lnTo>
                  <a:lnTo>
                    <a:pt x="1181926" y="2869567"/>
                  </a:lnTo>
                  <a:lnTo>
                    <a:pt x="1192395" y="2865437"/>
                  </a:lnTo>
                  <a:lnTo>
                    <a:pt x="1202229" y="2871474"/>
                  </a:lnTo>
                  <a:lnTo>
                    <a:pt x="1213649" y="2881003"/>
                  </a:lnTo>
                  <a:lnTo>
                    <a:pt x="1216822" y="2874650"/>
                  </a:lnTo>
                  <a:lnTo>
                    <a:pt x="1224436" y="2874650"/>
                  </a:lnTo>
                  <a:lnTo>
                    <a:pt x="1233952" y="2881639"/>
                  </a:lnTo>
                  <a:lnTo>
                    <a:pt x="1241249" y="2885769"/>
                  </a:lnTo>
                  <a:lnTo>
                    <a:pt x="1253941" y="2879415"/>
                  </a:lnTo>
                  <a:lnTo>
                    <a:pt x="1279635" y="2869567"/>
                  </a:lnTo>
                  <a:lnTo>
                    <a:pt x="1295496" y="2879097"/>
                  </a:lnTo>
                  <a:lnTo>
                    <a:pt x="1311040" y="2868614"/>
                  </a:lnTo>
                  <a:close/>
                  <a:moveTo>
                    <a:pt x="3854360" y="2852734"/>
                  </a:moveTo>
                  <a:lnTo>
                    <a:pt x="3865180" y="2862282"/>
                  </a:lnTo>
                  <a:lnTo>
                    <a:pt x="3876638" y="2875649"/>
                  </a:lnTo>
                  <a:cubicBezTo>
                    <a:pt x="3876426" y="2878832"/>
                    <a:pt x="3876213" y="2882015"/>
                    <a:pt x="3876001" y="2885198"/>
                  </a:cubicBezTo>
                  <a:lnTo>
                    <a:pt x="3865499" y="2882333"/>
                  </a:lnTo>
                  <a:lnTo>
                    <a:pt x="3855951" y="2890927"/>
                  </a:lnTo>
                  <a:lnTo>
                    <a:pt x="3847358" y="2901431"/>
                  </a:lnTo>
                  <a:lnTo>
                    <a:pt x="3832718" y="2908115"/>
                  </a:lnTo>
                  <a:lnTo>
                    <a:pt x="3829536" y="2924031"/>
                  </a:lnTo>
                  <a:lnTo>
                    <a:pt x="3797710" y="2916709"/>
                  </a:lnTo>
                  <a:lnTo>
                    <a:pt x="3790390" y="2923077"/>
                  </a:lnTo>
                  <a:lnTo>
                    <a:pt x="3787526" y="2947269"/>
                  </a:lnTo>
                  <a:lnTo>
                    <a:pt x="3764293" y="2978145"/>
                  </a:lnTo>
                  <a:lnTo>
                    <a:pt x="3751562" y="2960319"/>
                  </a:lnTo>
                  <a:lnTo>
                    <a:pt x="3758564" y="2947588"/>
                  </a:lnTo>
                  <a:lnTo>
                    <a:pt x="3777978" y="2940264"/>
                  </a:lnTo>
                  <a:lnTo>
                    <a:pt x="3778933" y="2933896"/>
                  </a:lnTo>
                  <a:lnTo>
                    <a:pt x="3755063" y="2912890"/>
                  </a:lnTo>
                  <a:lnTo>
                    <a:pt x="3743288" y="2896019"/>
                  </a:lnTo>
                  <a:lnTo>
                    <a:pt x="3761428" y="2894747"/>
                  </a:lnTo>
                  <a:lnTo>
                    <a:pt x="3746152" y="2870875"/>
                  </a:lnTo>
                  <a:lnTo>
                    <a:pt x="3751562" y="2865465"/>
                  </a:lnTo>
                  <a:lnTo>
                    <a:pt x="3772886" y="2879787"/>
                  </a:lnTo>
                  <a:lnTo>
                    <a:pt x="3775114" y="2869284"/>
                  </a:lnTo>
                  <a:lnTo>
                    <a:pt x="3789753" y="2876604"/>
                  </a:lnTo>
                  <a:lnTo>
                    <a:pt x="3779251" y="2869284"/>
                  </a:lnTo>
                  <a:lnTo>
                    <a:pt x="3802165" y="2853370"/>
                  </a:lnTo>
                  <a:lnTo>
                    <a:pt x="3818397" y="2857190"/>
                  </a:lnTo>
                  <a:close/>
                  <a:moveTo>
                    <a:pt x="3881509" y="2838447"/>
                  </a:moveTo>
                  <a:lnTo>
                    <a:pt x="3889338" y="2856748"/>
                  </a:lnTo>
                  <a:lnTo>
                    <a:pt x="3879552" y="2865433"/>
                  </a:lnTo>
                  <a:lnTo>
                    <a:pt x="3866503" y="2857058"/>
                  </a:lnTo>
                  <a:lnTo>
                    <a:pt x="3865525" y="2845582"/>
                  </a:lnTo>
                  <a:close/>
                  <a:moveTo>
                    <a:pt x="1378190" y="2819397"/>
                  </a:moveTo>
                  <a:lnTo>
                    <a:pt x="1384271" y="2826202"/>
                  </a:lnTo>
                  <a:lnTo>
                    <a:pt x="1377514" y="2838446"/>
                  </a:lnTo>
                  <a:lnTo>
                    <a:pt x="1370758" y="2834024"/>
                  </a:lnTo>
                  <a:lnTo>
                    <a:pt x="1368393" y="2823820"/>
                  </a:lnTo>
                  <a:close/>
                  <a:moveTo>
                    <a:pt x="1342224" y="2803518"/>
                  </a:moveTo>
                  <a:lnTo>
                    <a:pt x="1357279" y="2821795"/>
                  </a:lnTo>
                  <a:lnTo>
                    <a:pt x="1344734" y="2828923"/>
                  </a:lnTo>
                  <a:lnTo>
                    <a:pt x="1331875" y="2819010"/>
                  </a:lnTo>
                  <a:lnTo>
                    <a:pt x="1331875" y="2809712"/>
                  </a:lnTo>
                  <a:close/>
                  <a:moveTo>
                    <a:pt x="3807906" y="2778119"/>
                  </a:moveTo>
                  <a:lnTo>
                    <a:pt x="3833399" y="2780025"/>
                  </a:lnTo>
                  <a:lnTo>
                    <a:pt x="3843278" y="2793676"/>
                  </a:lnTo>
                  <a:lnTo>
                    <a:pt x="3849651" y="2810504"/>
                  </a:lnTo>
                  <a:lnTo>
                    <a:pt x="3844552" y="2813998"/>
                  </a:lnTo>
                  <a:lnTo>
                    <a:pt x="3839135" y="2808599"/>
                  </a:lnTo>
                  <a:lnTo>
                    <a:pt x="3830531" y="2814950"/>
                  </a:lnTo>
                  <a:lnTo>
                    <a:pt x="3823521" y="2827653"/>
                  </a:lnTo>
                  <a:lnTo>
                    <a:pt x="3817147" y="2838447"/>
                  </a:lnTo>
                  <a:lnTo>
                    <a:pt x="3804401" y="2838447"/>
                  </a:lnTo>
                  <a:lnTo>
                    <a:pt x="3793566" y="2829241"/>
                  </a:lnTo>
                  <a:lnTo>
                    <a:pt x="3795478" y="2813362"/>
                  </a:lnTo>
                  <a:lnTo>
                    <a:pt x="3778908" y="2810187"/>
                  </a:lnTo>
                  <a:lnTo>
                    <a:pt x="3765843" y="2808281"/>
                  </a:lnTo>
                  <a:lnTo>
                    <a:pt x="3762338" y="2800976"/>
                  </a:lnTo>
                  <a:lnTo>
                    <a:pt x="3780501" y="2795579"/>
                  </a:lnTo>
                  <a:lnTo>
                    <a:pt x="3793248" y="2795262"/>
                  </a:lnTo>
                  <a:lnTo>
                    <a:pt x="3802808" y="2786692"/>
                  </a:lnTo>
                  <a:close/>
                  <a:moveTo>
                    <a:pt x="1396971" y="2773356"/>
                  </a:moveTo>
                  <a:lnTo>
                    <a:pt x="1389329" y="2781295"/>
                  </a:lnTo>
                  <a:lnTo>
                    <a:pt x="1382682" y="2776589"/>
                  </a:lnTo>
                  <a:close/>
                  <a:moveTo>
                    <a:pt x="2732096" y="2773211"/>
                  </a:moveTo>
                  <a:lnTo>
                    <a:pt x="2750156" y="2804578"/>
                  </a:lnTo>
                  <a:lnTo>
                    <a:pt x="2750581" y="2804292"/>
                  </a:lnTo>
                  <a:lnTo>
                    <a:pt x="2732780" y="2773363"/>
                  </a:lnTo>
                  <a:close/>
                  <a:moveTo>
                    <a:pt x="3884258" y="2770182"/>
                  </a:moveTo>
                  <a:lnTo>
                    <a:pt x="3886163" y="2783610"/>
                  </a:lnTo>
                  <a:lnTo>
                    <a:pt x="3875685" y="2782673"/>
                  </a:lnTo>
                  <a:cubicBezTo>
                    <a:pt x="3875579" y="2782985"/>
                    <a:pt x="3875474" y="2783298"/>
                    <a:pt x="3875368" y="2783610"/>
                  </a:cubicBezTo>
                  <a:lnTo>
                    <a:pt x="3874098" y="2785484"/>
                  </a:lnTo>
                  <a:lnTo>
                    <a:pt x="3872510" y="2787358"/>
                  </a:lnTo>
                  <a:lnTo>
                    <a:pt x="3871240" y="2788607"/>
                  </a:lnTo>
                  <a:lnTo>
                    <a:pt x="3870288" y="2788920"/>
                  </a:lnTo>
                  <a:lnTo>
                    <a:pt x="3869653" y="2789232"/>
                  </a:lnTo>
                  <a:lnTo>
                    <a:pt x="3869335" y="2788920"/>
                  </a:lnTo>
                  <a:lnTo>
                    <a:pt x="3868065" y="2787983"/>
                  </a:lnTo>
                  <a:lnTo>
                    <a:pt x="3866795" y="2786421"/>
                  </a:lnTo>
                  <a:lnTo>
                    <a:pt x="3866160" y="2784860"/>
                  </a:lnTo>
                  <a:lnTo>
                    <a:pt x="3864573" y="2781112"/>
                  </a:lnTo>
                  <a:lnTo>
                    <a:pt x="3863938" y="2779863"/>
                  </a:lnTo>
                  <a:lnTo>
                    <a:pt x="3866160" y="2771431"/>
                  </a:lnTo>
                  <a:close/>
                  <a:moveTo>
                    <a:pt x="1338644" y="2765421"/>
                  </a:moveTo>
                  <a:lnTo>
                    <a:pt x="1354715" y="2768237"/>
                  </a:lnTo>
                  <a:lnTo>
                    <a:pt x="1360499" y="2776688"/>
                  </a:lnTo>
                  <a:lnTo>
                    <a:pt x="1357286" y="2788270"/>
                  </a:lnTo>
                  <a:lnTo>
                    <a:pt x="1363714" y="2796720"/>
                  </a:lnTo>
                  <a:lnTo>
                    <a:pt x="1379783" y="2783575"/>
                  </a:lnTo>
                  <a:lnTo>
                    <a:pt x="1389426" y="2792027"/>
                  </a:lnTo>
                  <a:lnTo>
                    <a:pt x="1395855" y="2797346"/>
                  </a:lnTo>
                  <a:lnTo>
                    <a:pt x="1409674" y="2792965"/>
                  </a:lnTo>
                  <a:lnTo>
                    <a:pt x="1404532" y="2806422"/>
                  </a:lnTo>
                  <a:lnTo>
                    <a:pt x="1389426" y="2809869"/>
                  </a:lnTo>
                  <a:lnTo>
                    <a:pt x="1382998" y="2792027"/>
                  </a:lnTo>
                  <a:lnTo>
                    <a:pt x="1357286" y="2807990"/>
                  </a:lnTo>
                  <a:lnTo>
                    <a:pt x="1349572" y="2801727"/>
                  </a:lnTo>
                  <a:lnTo>
                    <a:pt x="1338965" y="2800786"/>
                  </a:lnTo>
                  <a:lnTo>
                    <a:pt x="1330289" y="2789522"/>
                  </a:lnTo>
                  <a:close/>
                  <a:moveTo>
                    <a:pt x="4266528" y="2764378"/>
                  </a:moveTo>
                  <a:lnTo>
                    <a:pt x="4255416" y="2776749"/>
                  </a:lnTo>
                  <a:lnTo>
                    <a:pt x="4246843" y="2786583"/>
                  </a:lnTo>
                  <a:lnTo>
                    <a:pt x="4240493" y="2794194"/>
                  </a:lnTo>
                  <a:lnTo>
                    <a:pt x="4238588" y="2797365"/>
                  </a:lnTo>
                  <a:lnTo>
                    <a:pt x="4237001" y="2801168"/>
                  </a:lnTo>
                  <a:lnTo>
                    <a:pt x="4236048" y="2805297"/>
                  </a:lnTo>
                  <a:cubicBezTo>
                    <a:pt x="4235836" y="2806776"/>
                    <a:pt x="4235625" y="2808256"/>
                    <a:pt x="4235413" y="2809735"/>
                  </a:cubicBezTo>
                  <a:cubicBezTo>
                    <a:pt x="4235201" y="2811957"/>
                    <a:pt x="4234990" y="2814178"/>
                    <a:pt x="4234778" y="2816400"/>
                  </a:cubicBezTo>
                  <a:cubicBezTo>
                    <a:pt x="4234672" y="2817457"/>
                    <a:pt x="4234567" y="2818515"/>
                    <a:pt x="4234461" y="2819572"/>
                  </a:cubicBezTo>
                  <a:lnTo>
                    <a:pt x="4254146" y="2828459"/>
                  </a:lnTo>
                  <a:lnTo>
                    <a:pt x="4251606" y="2849076"/>
                  </a:lnTo>
                  <a:lnTo>
                    <a:pt x="4262401" y="2891579"/>
                  </a:lnTo>
                  <a:lnTo>
                    <a:pt x="4276371" y="2915372"/>
                  </a:lnTo>
                  <a:lnTo>
                    <a:pt x="4285578" y="2923936"/>
                  </a:lnTo>
                  <a:lnTo>
                    <a:pt x="4290658" y="2940748"/>
                  </a:lnTo>
                  <a:lnTo>
                    <a:pt x="4301453" y="2941065"/>
                  </a:lnTo>
                  <a:lnTo>
                    <a:pt x="4301578" y="2941217"/>
                  </a:lnTo>
                  <a:lnTo>
                    <a:pt x="4306221" y="2941461"/>
                  </a:lnTo>
                  <a:lnTo>
                    <a:pt x="4319241" y="2956380"/>
                  </a:lnTo>
                  <a:lnTo>
                    <a:pt x="4323369" y="2975426"/>
                  </a:lnTo>
                  <a:lnTo>
                    <a:pt x="4340199" y="2977966"/>
                  </a:lnTo>
                  <a:lnTo>
                    <a:pt x="4348773" y="2967807"/>
                  </a:lnTo>
                  <a:cubicBezTo>
                    <a:pt x="4348667" y="2962093"/>
                    <a:pt x="4348562" y="2956380"/>
                    <a:pt x="4348456" y="2950666"/>
                  </a:cubicBezTo>
                  <a:lnTo>
                    <a:pt x="4341787" y="2924319"/>
                  </a:lnTo>
                  <a:lnTo>
                    <a:pt x="4330990" y="2916701"/>
                  </a:lnTo>
                  <a:lnTo>
                    <a:pt x="4315112" y="2924002"/>
                  </a:lnTo>
                  <a:lnTo>
                    <a:pt x="4298282" y="2924319"/>
                  </a:lnTo>
                  <a:lnTo>
                    <a:pt x="4287803" y="2904956"/>
                  </a:lnTo>
                  <a:lnTo>
                    <a:pt x="4291296" y="2892258"/>
                  </a:lnTo>
                  <a:lnTo>
                    <a:pt x="4296059" y="2881148"/>
                  </a:lnTo>
                  <a:lnTo>
                    <a:pt x="4313525" y="2869719"/>
                  </a:lnTo>
                  <a:cubicBezTo>
                    <a:pt x="4313313" y="2860302"/>
                    <a:pt x="4313102" y="2850885"/>
                    <a:pt x="4312890" y="2841468"/>
                  </a:cubicBezTo>
                  <a:lnTo>
                    <a:pt x="4309396" y="2811629"/>
                  </a:lnTo>
                  <a:lnTo>
                    <a:pt x="4314477" y="2787822"/>
                  </a:lnTo>
                  <a:lnTo>
                    <a:pt x="4313842" y="2784012"/>
                  </a:lnTo>
                  <a:lnTo>
                    <a:pt x="4314747" y="2782557"/>
                  </a:lnTo>
                  <a:lnTo>
                    <a:pt x="4312883" y="2774845"/>
                  </a:lnTo>
                  <a:lnTo>
                    <a:pt x="4295421" y="2783093"/>
                  </a:lnTo>
                  <a:lnTo>
                    <a:pt x="4293833" y="2772624"/>
                  </a:lnTo>
                  <a:close/>
                  <a:moveTo>
                    <a:pt x="1361090" y="2755895"/>
                  </a:moveTo>
                  <a:lnTo>
                    <a:pt x="1374745" y="2758673"/>
                  </a:lnTo>
                  <a:lnTo>
                    <a:pt x="1365217" y="2767009"/>
                  </a:lnTo>
                  <a:lnTo>
                    <a:pt x="1358867" y="2760834"/>
                  </a:lnTo>
                  <a:close/>
                  <a:moveTo>
                    <a:pt x="1409438" y="2754306"/>
                  </a:moveTo>
                  <a:lnTo>
                    <a:pt x="1411262" y="2765420"/>
                  </a:lnTo>
                  <a:lnTo>
                    <a:pt x="1396971" y="2761379"/>
                  </a:lnTo>
                  <a:close/>
                  <a:moveTo>
                    <a:pt x="1423961" y="2730494"/>
                  </a:moveTo>
                  <a:lnTo>
                    <a:pt x="1419616" y="2737694"/>
                  </a:lnTo>
                  <a:lnTo>
                    <a:pt x="1398559" y="2752719"/>
                  </a:lnTo>
                  <a:cubicBezTo>
                    <a:pt x="1398782" y="2748545"/>
                    <a:pt x="1399004" y="2744372"/>
                    <a:pt x="1399227" y="2740198"/>
                  </a:cubicBezTo>
                  <a:lnTo>
                    <a:pt x="1410592" y="2730808"/>
                  </a:lnTo>
                  <a:close/>
                  <a:moveTo>
                    <a:pt x="1377050" y="2728907"/>
                  </a:moveTo>
                  <a:lnTo>
                    <a:pt x="1374767" y="2734996"/>
                  </a:lnTo>
                  <a:lnTo>
                    <a:pt x="1385859" y="2743825"/>
                  </a:lnTo>
                  <a:lnTo>
                    <a:pt x="1382923" y="2751131"/>
                  </a:lnTo>
                  <a:lnTo>
                    <a:pt x="1372483" y="2741391"/>
                  </a:lnTo>
                  <a:lnTo>
                    <a:pt x="1362043" y="2739260"/>
                  </a:lnTo>
                  <a:lnTo>
                    <a:pt x="1368241" y="2731039"/>
                  </a:lnTo>
                  <a:close/>
                  <a:moveTo>
                    <a:pt x="2164892" y="2724151"/>
                  </a:moveTo>
                  <a:lnTo>
                    <a:pt x="2168495" y="2736589"/>
                  </a:lnTo>
                  <a:lnTo>
                    <a:pt x="2163389" y="2754314"/>
                  </a:lnTo>
                  <a:lnTo>
                    <a:pt x="2157383" y="2749028"/>
                  </a:lnTo>
                  <a:lnTo>
                    <a:pt x="2160986" y="2729437"/>
                  </a:lnTo>
                  <a:close/>
                  <a:moveTo>
                    <a:pt x="4327488" y="2719966"/>
                  </a:moveTo>
                  <a:lnTo>
                    <a:pt x="4324631" y="2731387"/>
                  </a:lnTo>
                  <a:lnTo>
                    <a:pt x="4318281" y="2738683"/>
                  </a:lnTo>
                  <a:lnTo>
                    <a:pt x="4321773" y="2741538"/>
                  </a:lnTo>
                  <a:lnTo>
                    <a:pt x="4328442" y="2741272"/>
                  </a:lnTo>
                  <a:cubicBezTo>
                    <a:pt x="4328445" y="2741234"/>
                    <a:pt x="4328447" y="2741196"/>
                    <a:pt x="4328450" y="2741158"/>
                  </a:cubicBezTo>
                  <a:lnTo>
                    <a:pt x="4334483" y="2740523"/>
                  </a:lnTo>
                  <a:lnTo>
                    <a:pt x="4337341" y="2744333"/>
                  </a:lnTo>
                  <a:lnTo>
                    <a:pt x="4332578" y="2758299"/>
                  </a:lnTo>
                  <a:lnTo>
                    <a:pt x="4344962" y="2741476"/>
                  </a:lnTo>
                  <a:lnTo>
                    <a:pt x="4339564" y="2735126"/>
                  </a:lnTo>
                  <a:lnTo>
                    <a:pt x="4346233" y="2732904"/>
                  </a:lnTo>
                  <a:lnTo>
                    <a:pt x="4338929" y="2726874"/>
                  </a:lnTo>
                  <a:lnTo>
                    <a:pt x="4330355" y="2721794"/>
                  </a:lnTo>
                  <a:cubicBezTo>
                    <a:pt x="4330371" y="2721633"/>
                    <a:pt x="4330388" y="2721471"/>
                    <a:pt x="4330404" y="2721310"/>
                  </a:cubicBezTo>
                  <a:close/>
                  <a:moveTo>
                    <a:pt x="3421026" y="2717795"/>
                  </a:moveTo>
                  <a:lnTo>
                    <a:pt x="3419502" y="2733233"/>
                  </a:lnTo>
                  <a:lnTo>
                    <a:pt x="3412190" y="2746371"/>
                  </a:lnTo>
                  <a:lnTo>
                    <a:pt x="3403050" y="2734218"/>
                  </a:lnTo>
                  <a:lnTo>
                    <a:pt x="3396042" y="2735861"/>
                  </a:lnTo>
                  <a:lnTo>
                    <a:pt x="3390863" y="2722724"/>
                  </a:lnTo>
                  <a:lnTo>
                    <a:pt x="3403050" y="2724693"/>
                  </a:lnTo>
                  <a:close/>
                  <a:moveTo>
                    <a:pt x="3342285" y="2709858"/>
                  </a:moveTo>
                  <a:lnTo>
                    <a:pt x="3349588" y="2718830"/>
                  </a:lnTo>
                  <a:lnTo>
                    <a:pt x="3337840" y="2725733"/>
                  </a:lnTo>
                  <a:lnTo>
                    <a:pt x="3327363" y="2714687"/>
                  </a:lnTo>
                  <a:close/>
                  <a:moveTo>
                    <a:pt x="3433725" y="2679697"/>
                  </a:moveTo>
                  <a:lnTo>
                    <a:pt x="3429527" y="2689174"/>
                  </a:lnTo>
                  <a:lnTo>
                    <a:pt x="3426298" y="2696367"/>
                  </a:lnTo>
                  <a:lnTo>
                    <a:pt x="3424361" y="2701596"/>
                  </a:lnTo>
                  <a:lnTo>
                    <a:pt x="3424038" y="2701922"/>
                  </a:lnTo>
                  <a:lnTo>
                    <a:pt x="3423715" y="2701922"/>
                  </a:lnTo>
                  <a:lnTo>
                    <a:pt x="3422101" y="2701268"/>
                  </a:lnTo>
                  <a:lnTo>
                    <a:pt x="3420809" y="2699306"/>
                  </a:lnTo>
                  <a:lnTo>
                    <a:pt x="3418872" y="2697020"/>
                  </a:lnTo>
                  <a:lnTo>
                    <a:pt x="3415643" y="2692771"/>
                  </a:lnTo>
                  <a:lnTo>
                    <a:pt x="3414675" y="2690483"/>
                  </a:lnTo>
                  <a:close/>
                  <a:moveTo>
                    <a:pt x="2171036" y="2678115"/>
                  </a:moveTo>
                  <a:lnTo>
                    <a:pt x="2181830" y="2678115"/>
                  </a:lnTo>
                  <a:lnTo>
                    <a:pt x="2174210" y="2694674"/>
                  </a:lnTo>
                  <a:lnTo>
                    <a:pt x="2185958" y="2700844"/>
                  </a:lnTo>
                  <a:lnTo>
                    <a:pt x="2190720" y="2708312"/>
                  </a:lnTo>
                  <a:lnTo>
                    <a:pt x="2182149" y="2715780"/>
                  </a:lnTo>
                  <a:lnTo>
                    <a:pt x="2188498" y="2735262"/>
                  </a:lnTo>
                  <a:lnTo>
                    <a:pt x="2181194" y="2732015"/>
                  </a:lnTo>
                  <a:lnTo>
                    <a:pt x="2166272" y="2715130"/>
                  </a:lnTo>
                  <a:lnTo>
                    <a:pt x="2163733" y="2692401"/>
                  </a:lnTo>
                  <a:close/>
                  <a:moveTo>
                    <a:pt x="2164568" y="2619379"/>
                  </a:moveTo>
                  <a:lnTo>
                    <a:pt x="2170249" y="2620019"/>
                  </a:lnTo>
                  <a:lnTo>
                    <a:pt x="2179607" y="2637322"/>
                  </a:lnTo>
                  <a:lnTo>
                    <a:pt x="2175263" y="2654303"/>
                  </a:lnTo>
                  <a:lnTo>
                    <a:pt x="2160558" y="2630913"/>
                  </a:lnTo>
                  <a:close/>
                  <a:moveTo>
                    <a:pt x="2201425" y="2586041"/>
                  </a:moveTo>
                  <a:lnTo>
                    <a:pt x="2209771" y="2586041"/>
                  </a:lnTo>
                  <a:lnTo>
                    <a:pt x="2207915" y="2605552"/>
                  </a:lnTo>
                  <a:lnTo>
                    <a:pt x="2181644" y="2628902"/>
                  </a:lnTo>
                  <a:lnTo>
                    <a:pt x="2174844" y="2611949"/>
                  </a:lnTo>
                  <a:lnTo>
                    <a:pt x="2180100" y="2596276"/>
                  </a:lnTo>
                  <a:close/>
                  <a:moveTo>
                    <a:pt x="2148426" y="2586041"/>
                  </a:moveTo>
                  <a:lnTo>
                    <a:pt x="2154587" y="2587629"/>
                  </a:lnTo>
                  <a:lnTo>
                    <a:pt x="2166908" y="2597153"/>
                  </a:lnTo>
                  <a:lnTo>
                    <a:pt x="2158593" y="2609854"/>
                  </a:lnTo>
                  <a:lnTo>
                    <a:pt x="2152430" y="2613028"/>
                  </a:lnTo>
                  <a:lnTo>
                    <a:pt x="2146270" y="2598423"/>
                  </a:lnTo>
                  <a:close/>
                  <a:moveTo>
                    <a:pt x="3682894" y="2570157"/>
                  </a:moveTo>
                  <a:lnTo>
                    <a:pt x="3694076" y="2582121"/>
                  </a:lnTo>
                  <a:lnTo>
                    <a:pt x="3689417" y="2587620"/>
                  </a:lnTo>
                  <a:lnTo>
                    <a:pt x="3679788" y="2582121"/>
                  </a:lnTo>
                  <a:close/>
                  <a:moveTo>
                    <a:pt x="3730905" y="2559046"/>
                  </a:moveTo>
                  <a:lnTo>
                    <a:pt x="3735350" y="2566983"/>
                  </a:lnTo>
                  <a:lnTo>
                    <a:pt x="3733445" y="2579682"/>
                  </a:lnTo>
                  <a:lnTo>
                    <a:pt x="3722650" y="2562220"/>
                  </a:lnTo>
                  <a:close/>
                  <a:moveTo>
                    <a:pt x="3713237" y="2559046"/>
                  </a:moveTo>
                  <a:lnTo>
                    <a:pt x="3716301" y="2571115"/>
                  </a:lnTo>
                  <a:lnTo>
                    <a:pt x="3704965" y="2582856"/>
                  </a:lnTo>
                  <a:lnTo>
                    <a:pt x="3698838" y="2569810"/>
                  </a:lnTo>
                  <a:lnTo>
                    <a:pt x="3699757" y="2564591"/>
                  </a:lnTo>
                  <a:close/>
                  <a:moveTo>
                    <a:pt x="3751833" y="2544760"/>
                  </a:moveTo>
                  <a:lnTo>
                    <a:pt x="3757575" y="2551108"/>
                  </a:lnTo>
                  <a:lnTo>
                    <a:pt x="3756224" y="2566981"/>
                  </a:lnTo>
                  <a:lnTo>
                    <a:pt x="3748793" y="2573332"/>
                  </a:lnTo>
                  <a:lnTo>
                    <a:pt x="3741700" y="2562855"/>
                  </a:lnTo>
                  <a:close/>
                  <a:moveTo>
                    <a:pt x="3826834" y="2541584"/>
                  </a:moveTo>
                  <a:lnTo>
                    <a:pt x="3829013" y="2550995"/>
                  </a:lnTo>
                  <a:lnTo>
                    <a:pt x="3819052" y="2563541"/>
                  </a:lnTo>
                  <a:lnTo>
                    <a:pt x="3813760" y="2568873"/>
                  </a:lnTo>
                  <a:lnTo>
                    <a:pt x="3810648" y="2582361"/>
                  </a:lnTo>
                  <a:lnTo>
                    <a:pt x="3808780" y="2593970"/>
                  </a:lnTo>
                  <a:lnTo>
                    <a:pt x="3795395" y="2588949"/>
                  </a:lnTo>
                  <a:lnTo>
                    <a:pt x="3790103" y="2582361"/>
                  </a:lnTo>
                  <a:lnTo>
                    <a:pt x="3781388" y="2570128"/>
                  </a:lnTo>
                  <a:lnTo>
                    <a:pt x="3787925" y="2563854"/>
                  </a:lnTo>
                  <a:lnTo>
                    <a:pt x="3815939" y="2550995"/>
                  </a:lnTo>
                  <a:close/>
                  <a:moveTo>
                    <a:pt x="2138139" y="2532068"/>
                  </a:moveTo>
                  <a:lnTo>
                    <a:pt x="2144896" y="2548103"/>
                  </a:lnTo>
                  <a:lnTo>
                    <a:pt x="2152621" y="2563818"/>
                  </a:lnTo>
                  <a:lnTo>
                    <a:pt x="2132025" y="2553556"/>
                  </a:lnTo>
                  <a:lnTo>
                    <a:pt x="2128806" y="2539442"/>
                  </a:lnTo>
                  <a:close/>
                  <a:moveTo>
                    <a:pt x="3770127" y="2525711"/>
                  </a:moveTo>
                  <a:lnTo>
                    <a:pt x="3779801" y="2530439"/>
                  </a:lnTo>
                  <a:lnTo>
                    <a:pt x="3779801" y="2539220"/>
                  </a:lnTo>
                  <a:lnTo>
                    <a:pt x="3769482" y="2541584"/>
                  </a:lnTo>
                  <a:lnTo>
                    <a:pt x="3759163" y="2530439"/>
                  </a:lnTo>
                  <a:close/>
                  <a:moveTo>
                    <a:pt x="1526042" y="2514597"/>
                  </a:moveTo>
                  <a:lnTo>
                    <a:pt x="1532424" y="2520947"/>
                  </a:lnTo>
                  <a:lnTo>
                    <a:pt x="1541994" y="2516503"/>
                  </a:lnTo>
                  <a:lnTo>
                    <a:pt x="1549652" y="2522534"/>
                  </a:lnTo>
                  <a:lnTo>
                    <a:pt x="1540399" y="2528884"/>
                  </a:lnTo>
                  <a:lnTo>
                    <a:pt x="1547738" y="2543806"/>
                  </a:lnTo>
                  <a:lnTo>
                    <a:pt x="1540399" y="2547933"/>
                  </a:lnTo>
                  <a:lnTo>
                    <a:pt x="1539123" y="2555552"/>
                  </a:lnTo>
                  <a:lnTo>
                    <a:pt x="1557308" y="2564759"/>
                  </a:lnTo>
                  <a:lnTo>
                    <a:pt x="1554436" y="2573331"/>
                  </a:lnTo>
                  <a:lnTo>
                    <a:pt x="1550289" y="2567934"/>
                  </a:lnTo>
                  <a:lnTo>
                    <a:pt x="1544866" y="2576505"/>
                  </a:lnTo>
                  <a:lnTo>
                    <a:pt x="1544866" y="2598732"/>
                  </a:lnTo>
                  <a:lnTo>
                    <a:pt x="1535614" y="2612385"/>
                  </a:lnTo>
                  <a:lnTo>
                    <a:pt x="1530190" y="2627309"/>
                  </a:lnTo>
                  <a:lnTo>
                    <a:pt x="1518705" y="2620005"/>
                  </a:lnTo>
                  <a:lnTo>
                    <a:pt x="1529870" y="2595556"/>
                  </a:lnTo>
                  <a:lnTo>
                    <a:pt x="1532104" y="2571426"/>
                  </a:lnTo>
                  <a:lnTo>
                    <a:pt x="1531147" y="2564124"/>
                  </a:lnTo>
                  <a:lnTo>
                    <a:pt x="1522534" y="2562855"/>
                  </a:lnTo>
                  <a:lnTo>
                    <a:pt x="1510728" y="2578728"/>
                  </a:lnTo>
                  <a:lnTo>
                    <a:pt x="1490631" y="2561267"/>
                  </a:lnTo>
                  <a:cubicBezTo>
                    <a:pt x="1490950" y="2557669"/>
                    <a:pt x="1491268" y="2554070"/>
                    <a:pt x="1491587" y="2550472"/>
                  </a:cubicBezTo>
                  <a:lnTo>
                    <a:pt x="1513604" y="2544123"/>
                  </a:lnTo>
                  <a:lnTo>
                    <a:pt x="1519023" y="2550472"/>
                  </a:lnTo>
                  <a:lnTo>
                    <a:pt x="1520938" y="2544123"/>
                  </a:lnTo>
                  <a:lnTo>
                    <a:pt x="1516791" y="2536822"/>
                  </a:lnTo>
                  <a:lnTo>
                    <a:pt x="1520938" y="2521900"/>
                  </a:lnTo>
                  <a:close/>
                  <a:moveTo>
                    <a:pt x="3554357" y="2513011"/>
                  </a:moveTo>
                  <a:lnTo>
                    <a:pt x="3581363" y="2544986"/>
                  </a:lnTo>
                  <a:lnTo>
                    <a:pt x="3565842" y="2543105"/>
                  </a:lnTo>
                  <a:lnTo>
                    <a:pt x="3567084" y="2558779"/>
                  </a:lnTo>
                  <a:lnTo>
                    <a:pt x="3559013" y="2560659"/>
                  </a:lnTo>
                  <a:cubicBezTo>
                    <a:pt x="3559324" y="2563794"/>
                    <a:pt x="3559634" y="2566929"/>
                    <a:pt x="3559945" y="2570064"/>
                  </a:cubicBezTo>
                  <a:lnTo>
                    <a:pt x="3575465" y="2578214"/>
                  </a:lnTo>
                  <a:lnTo>
                    <a:pt x="3568636" y="2587620"/>
                  </a:lnTo>
                  <a:lnTo>
                    <a:pt x="3559945" y="2574453"/>
                  </a:lnTo>
                  <a:lnTo>
                    <a:pt x="3542562" y="2576647"/>
                  </a:lnTo>
                  <a:lnTo>
                    <a:pt x="3533870" y="2561286"/>
                  </a:lnTo>
                  <a:lnTo>
                    <a:pt x="3525800" y="2545299"/>
                  </a:lnTo>
                  <a:lnTo>
                    <a:pt x="3525800" y="2535895"/>
                  </a:lnTo>
                  <a:lnTo>
                    <a:pt x="3538216" y="2547493"/>
                  </a:lnTo>
                  <a:lnTo>
                    <a:pt x="3542251" y="2538089"/>
                  </a:lnTo>
                  <a:lnTo>
                    <a:pt x="3544114" y="2526491"/>
                  </a:lnTo>
                  <a:lnTo>
                    <a:pt x="3553426" y="2531820"/>
                  </a:lnTo>
                  <a:lnTo>
                    <a:pt x="3555599" y="2521476"/>
                  </a:lnTo>
                  <a:lnTo>
                    <a:pt x="3550322" y="2514892"/>
                  </a:lnTo>
                  <a:close/>
                  <a:moveTo>
                    <a:pt x="3405150" y="2508248"/>
                  </a:moveTo>
                  <a:lnTo>
                    <a:pt x="3421025" y="2526734"/>
                  </a:lnTo>
                  <a:lnTo>
                    <a:pt x="3417850" y="2532062"/>
                  </a:lnTo>
                  <a:lnTo>
                    <a:pt x="3407372" y="2523916"/>
                  </a:lnTo>
                  <a:close/>
                  <a:moveTo>
                    <a:pt x="3729877" y="2501897"/>
                  </a:moveTo>
                  <a:lnTo>
                    <a:pt x="3742150" y="2505753"/>
                  </a:lnTo>
                  <a:lnTo>
                    <a:pt x="3746463" y="2525336"/>
                  </a:lnTo>
                  <a:lnTo>
                    <a:pt x="3731204" y="2530473"/>
                  </a:lnTo>
                  <a:lnTo>
                    <a:pt x="3724569" y="2524053"/>
                  </a:lnTo>
                  <a:cubicBezTo>
                    <a:pt x="3724459" y="2518167"/>
                    <a:pt x="3724348" y="2512280"/>
                    <a:pt x="3724238" y="2506394"/>
                  </a:cubicBezTo>
                  <a:close/>
                  <a:moveTo>
                    <a:pt x="1524271" y="2489194"/>
                  </a:moveTo>
                  <a:cubicBezTo>
                    <a:pt x="1524699" y="2495957"/>
                    <a:pt x="1525128" y="2502719"/>
                    <a:pt x="1525556" y="2509482"/>
                  </a:cubicBezTo>
                  <a:lnTo>
                    <a:pt x="1516234" y="2518173"/>
                  </a:lnTo>
                  <a:lnTo>
                    <a:pt x="1508511" y="2535234"/>
                  </a:lnTo>
                  <a:lnTo>
                    <a:pt x="1500155" y="2531049"/>
                  </a:lnTo>
                  <a:lnTo>
                    <a:pt x="1512699" y="2514954"/>
                  </a:lnTo>
                  <a:lnTo>
                    <a:pt x="1506262" y="2504322"/>
                  </a:lnTo>
                  <a:lnTo>
                    <a:pt x="1510444" y="2490483"/>
                  </a:lnTo>
                  <a:close/>
                  <a:moveTo>
                    <a:pt x="1565246" y="2471735"/>
                  </a:moveTo>
                  <a:lnTo>
                    <a:pt x="1558483" y="2484432"/>
                  </a:lnTo>
                  <a:lnTo>
                    <a:pt x="1557308" y="2473640"/>
                  </a:lnTo>
                  <a:close/>
                  <a:moveTo>
                    <a:pt x="2108170" y="2470155"/>
                  </a:moveTo>
                  <a:lnTo>
                    <a:pt x="2128143" y="2489058"/>
                  </a:lnTo>
                  <a:cubicBezTo>
                    <a:pt x="2128364" y="2494397"/>
                    <a:pt x="2128586" y="2499737"/>
                    <a:pt x="2128807" y="2505076"/>
                  </a:cubicBezTo>
                  <a:lnTo>
                    <a:pt x="2111832" y="2493538"/>
                  </a:lnTo>
                  <a:close/>
                  <a:moveTo>
                    <a:pt x="1542198" y="2470150"/>
                  </a:moveTo>
                  <a:lnTo>
                    <a:pt x="1550929" y="2477076"/>
                  </a:lnTo>
                  <a:lnTo>
                    <a:pt x="1552544" y="2495974"/>
                  </a:lnTo>
                  <a:lnTo>
                    <a:pt x="1548020" y="2504475"/>
                  </a:lnTo>
                  <a:lnTo>
                    <a:pt x="1537345" y="2509836"/>
                  </a:lnTo>
                  <a:lnTo>
                    <a:pt x="1535082" y="2498175"/>
                  </a:lnTo>
                  <a:lnTo>
                    <a:pt x="1538963" y="2477393"/>
                  </a:lnTo>
                  <a:close/>
                  <a:moveTo>
                    <a:pt x="2122457" y="2457455"/>
                  </a:moveTo>
                  <a:lnTo>
                    <a:pt x="2138153" y="2465247"/>
                  </a:lnTo>
                  <a:lnTo>
                    <a:pt x="2142234" y="2459012"/>
                  </a:lnTo>
                  <a:lnTo>
                    <a:pt x="2154791" y="2472733"/>
                  </a:lnTo>
                  <a:lnTo>
                    <a:pt x="2169545" y="2474291"/>
                  </a:lnTo>
                  <a:lnTo>
                    <a:pt x="2178021" y="2481772"/>
                  </a:lnTo>
                  <a:lnTo>
                    <a:pt x="2148512" y="2492376"/>
                  </a:lnTo>
                  <a:lnTo>
                    <a:pt x="2127481" y="2475850"/>
                  </a:lnTo>
                  <a:close/>
                  <a:moveTo>
                    <a:pt x="1550604" y="2444749"/>
                  </a:moveTo>
                  <a:lnTo>
                    <a:pt x="1557308" y="2453507"/>
                  </a:lnTo>
                  <a:lnTo>
                    <a:pt x="1550019" y="2466975"/>
                  </a:lnTo>
                  <a:lnTo>
                    <a:pt x="1543021" y="2460578"/>
                  </a:lnTo>
                  <a:close/>
                  <a:moveTo>
                    <a:pt x="2109853" y="2386019"/>
                  </a:moveTo>
                  <a:lnTo>
                    <a:pt x="2120870" y="2400025"/>
                  </a:lnTo>
                  <a:lnTo>
                    <a:pt x="2108936" y="2417767"/>
                  </a:lnTo>
                  <a:lnTo>
                    <a:pt x="2097918" y="2409675"/>
                  </a:lnTo>
                  <a:lnTo>
                    <a:pt x="2095470" y="2397535"/>
                  </a:lnTo>
                  <a:lnTo>
                    <a:pt x="2105570" y="2395357"/>
                  </a:lnTo>
                  <a:close/>
                  <a:moveTo>
                    <a:pt x="2152737" y="2320930"/>
                  </a:moveTo>
                  <a:lnTo>
                    <a:pt x="2168495" y="2326823"/>
                  </a:lnTo>
                  <a:lnTo>
                    <a:pt x="2162192" y="2336131"/>
                  </a:lnTo>
                  <a:lnTo>
                    <a:pt x="2146118" y="2334268"/>
                  </a:lnTo>
                  <a:lnTo>
                    <a:pt x="2127524" y="2347918"/>
                  </a:lnTo>
                  <a:lnTo>
                    <a:pt x="2125633" y="2341713"/>
                  </a:lnTo>
                  <a:close/>
                  <a:moveTo>
                    <a:pt x="2132312" y="2239963"/>
                  </a:moveTo>
                  <a:lnTo>
                    <a:pt x="2144684" y="2252345"/>
                  </a:lnTo>
                  <a:lnTo>
                    <a:pt x="2123344" y="2265364"/>
                  </a:lnTo>
                  <a:lnTo>
                    <a:pt x="2120870" y="2251711"/>
                  </a:lnTo>
                  <a:close/>
                  <a:moveTo>
                    <a:pt x="2164060" y="2190748"/>
                  </a:moveTo>
                  <a:lnTo>
                    <a:pt x="2173257" y="2205972"/>
                  </a:lnTo>
                  <a:lnTo>
                    <a:pt x="2159135" y="2212976"/>
                  </a:lnTo>
                  <a:lnTo>
                    <a:pt x="2150266" y="2203839"/>
                  </a:lnTo>
                  <a:lnTo>
                    <a:pt x="2144683" y="2191052"/>
                  </a:lnTo>
                  <a:close/>
                  <a:moveTo>
                    <a:pt x="2180785" y="2185982"/>
                  </a:moveTo>
                  <a:lnTo>
                    <a:pt x="2193581" y="2195133"/>
                  </a:lnTo>
                  <a:lnTo>
                    <a:pt x="2196141" y="2205858"/>
                  </a:lnTo>
                  <a:lnTo>
                    <a:pt x="2215976" y="2190085"/>
                  </a:lnTo>
                  <a:lnTo>
                    <a:pt x="2231972" y="2195762"/>
                  </a:lnTo>
                  <a:lnTo>
                    <a:pt x="2235170" y="2202388"/>
                  </a:lnTo>
                  <a:lnTo>
                    <a:pt x="2219175" y="2206490"/>
                  </a:lnTo>
                  <a:lnTo>
                    <a:pt x="2232931" y="2212798"/>
                  </a:lnTo>
                  <a:lnTo>
                    <a:pt x="2230372" y="2220054"/>
                  </a:lnTo>
                  <a:lnTo>
                    <a:pt x="2182064" y="2224786"/>
                  </a:lnTo>
                  <a:lnTo>
                    <a:pt x="2162230" y="2235198"/>
                  </a:lnTo>
                  <a:lnTo>
                    <a:pt x="2151032" y="2219738"/>
                  </a:lnTo>
                  <a:lnTo>
                    <a:pt x="2166069" y="2217846"/>
                  </a:lnTo>
                  <a:lnTo>
                    <a:pt x="2176626" y="2207119"/>
                  </a:lnTo>
                  <a:lnTo>
                    <a:pt x="2186223" y="2207750"/>
                  </a:lnTo>
                  <a:close/>
                  <a:moveTo>
                    <a:pt x="2198341" y="2157407"/>
                  </a:moveTo>
                  <a:lnTo>
                    <a:pt x="2201832" y="2171006"/>
                  </a:lnTo>
                  <a:lnTo>
                    <a:pt x="2185958" y="2179632"/>
                  </a:lnTo>
                  <a:lnTo>
                    <a:pt x="2188815" y="2160724"/>
                  </a:lnTo>
                  <a:close/>
                  <a:moveTo>
                    <a:pt x="5024403" y="2154231"/>
                  </a:moveTo>
                  <a:lnTo>
                    <a:pt x="5025991" y="2172774"/>
                  </a:lnTo>
                  <a:lnTo>
                    <a:pt x="5021228" y="2190992"/>
                  </a:lnTo>
                  <a:lnTo>
                    <a:pt x="5011703" y="2193919"/>
                  </a:lnTo>
                  <a:lnTo>
                    <a:pt x="5006941" y="2170172"/>
                  </a:lnTo>
                  <a:lnTo>
                    <a:pt x="5013608" y="2158460"/>
                  </a:lnTo>
                  <a:close/>
                  <a:moveTo>
                    <a:pt x="2249459" y="2125656"/>
                  </a:moveTo>
                  <a:lnTo>
                    <a:pt x="2249459" y="2130622"/>
                  </a:lnTo>
                  <a:lnTo>
                    <a:pt x="2228670" y="2146449"/>
                  </a:lnTo>
                  <a:lnTo>
                    <a:pt x="2227725" y="2156692"/>
                  </a:lnTo>
                  <a:lnTo>
                    <a:pt x="2218275" y="2166932"/>
                  </a:lnTo>
                  <a:lnTo>
                    <a:pt x="2210715" y="2153898"/>
                  </a:lnTo>
                  <a:cubicBezTo>
                    <a:pt x="2210400" y="2147691"/>
                    <a:pt x="2210086" y="2141484"/>
                    <a:pt x="2209771" y="2135277"/>
                  </a:cubicBezTo>
                  <a:lnTo>
                    <a:pt x="2222370" y="2136209"/>
                  </a:lnTo>
                  <a:close/>
                  <a:moveTo>
                    <a:pt x="2273905" y="2119307"/>
                  </a:moveTo>
                  <a:lnTo>
                    <a:pt x="2281208" y="2129645"/>
                  </a:lnTo>
                  <a:lnTo>
                    <a:pt x="2263110" y="2132006"/>
                  </a:lnTo>
                  <a:lnTo>
                    <a:pt x="2258983" y="2121079"/>
                  </a:lnTo>
                  <a:close/>
                  <a:moveTo>
                    <a:pt x="2280256" y="2095494"/>
                  </a:moveTo>
                  <a:lnTo>
                    <a:pt x="2287559" y="2097758"/>
                  </a:lnTo>
                  <a:lnTo>
                    <a:pt x="2274858" y="2112957"/>
                  </a:lnTo>
                  <a:lnTo>
                    <a:pt x="2258983" y="2108752"/>
                  </a:lnTo>
                  <a:lnTo>
                    <a:pt x="2261205" y="2097110"/>
                  </a:lnTo>
                  <a:close/>
                  <a:moveTo>
                    <a:pt x="2292002" y="2065330"/>
                  </a:moveTo>
                  <a:lnTo>
                    <a:pt x="2312959" y="2076808"/>
                  </a:lnTo>
                  <a:lnTo>
                    <a:pt x="2302798" y="2092318"/>
                  </a:lnTo>
                  <a:lnTo>
                    <a:pt x="2285972" y="2083011"/>
                  </a:lnTo>
                  <a:close/>
                  <a:moveTo>
                    <a:pt x="3672802" y="1939932"/>
                  </a:moveTo>
                  <a:lnTo>
                    <a:pt x="3695345" y="1940896"/>
                  </a:lnTo>
                  <a:lnTo>
                    <a:pt x="3700425" y="1952481"/>
                  </a:lnTo>
                  <a:lnTo>
                    <a:pt x="3688995" y="1950871"/>
                  </a:lnTo>
                  <a:lnTo>
                    <a:pt x="3692170" y="1959881"/>
                  </a:lnTo>
                  <a:lnTo>
                    <a:pt x="3677247" y="1963742"/>
                  </a:lnTo>
                  <a:lnTo>
                    <a:pt x="3668675" y="1946366"/>
                  </a:lnTo>
                  <a:close/>
                  <a:moveTo>
                    <a:pt x="2423473" y="1893885"/>
                  </a:moveTo>
                  <a:lnTo>
                    <a:pt x="2443134" y="1915792"/>
                  </a:lnTo>
                  <a:lnTo>
                    <a:pt x="2443134" y="1924364"/>
                  </a:lnTo>
                  <a:lnTo>
                    <a:pt x="2432836" y="1928810"/>
                  </a:lnTo>
                  <a:lnTo>
                    <a:pt x="2423473" y="1914204"/>
                  </a:lnTo>
                  <a:lnTo>
                    <a:pt x="2406622" y="1904997"/>
                  </a:lnTo>
                  <a:lnTo>
                    <a:pt x="2424410" y="1904679"/>
                  </a:lnTo>
                  <a:cubicBezTo>
                    <a:pt x="2424098" y="1901081"/>
                    <a:pt x="2423785" y="1897483"/>
                    <a:pt x="2423473" y="1893885"/>
                  </a:cubicBezTo>
                  <a:close/>
                  <a:moveTo>
                    <a:pt x="2486201" y="1830386"/>
                  </a:moveTo>
                  <a:lnTo>
                    <a:pt x="2497270" y="1855692"/>
                  </a:lnTo>
                  <a:lnTo>
                    <a:pt x="2519408" y="1854731"/>
                  </a:lnTo>
                  <a:lnTo>
                    <a:pt x="2519408" y="1862100"/>
                  </a:lnTo>
                  <a:lnTo>
                    <a:pt x="2538384" y="1871390"/>
                  </a:lnTo>
                  <a:lnTo>
                    <a:pt x="2526683" y="1872351"/>
                  </a:lnTo>
                  <a:lnTo>
                    <a:pt x="2515613" y="1886447"/>
                  </a:lnTo>
                  <a:lnTo>
                    <a:pt x="2494424" y="1884524"/>
                  </a:lnTo>
                  <a:lnTo>
                    <a:pt x="2481773" y="1899581"/>
                  </a:lnTo>
                  <a:lnTo>
                    <a:pt x="2466909" y="1901823"/>
                  </a:lnTo>
                  <a:lnTo>
                    <a:pt x="2457421" y="1886126"/>
                  </a:lnTo>
                  <a:lnTo>
                    <a:pt x="2465643" y="1873312"/>
                  </a:lnTo>
                  <a:lnTo>
                    <a:pt x="2489996" y="1878117"/>
                  </a:lnTo>
                  <a:lnTo>
                    <a:pt x="2480192" y="1861459"/>
                  </a:lnTo>
                  <a:lnTo>
                    <a:pt x="2492842" y="1857935"/>
                  </a:lnTo>
                  <a:lnTo>
                    <a:pt x="2459002" y="1847363"/>
                  </a:lnTo>
                  <a:lnTo>
                    <a:pt x="2482407" y="1843199"/>
                  </a:lnTo>
                  <a:close/>
                  <a:moveTo>
                    <a:pt x="3837960" y="1809756"/>
                  </a:moveTo>
                  <a:lnTo>
                    <a:pt x="3848063" y="1824547"/>
                  </a:lnTo>
                  <a:lnTo>
                    <a:pt x="3840654" y="1835157"/>
                  </a:lnTo>
                  <a:lnTo>
                    <a:pt x="3825838" y="1826797"/>
                  </a:lnTo>
                  <a:close/>
                  <a:moveTo>
                    <a:pt x="4013480" y="1541468"/>
                  </a:moveTo>
                  <a:lnTo>
                    <a:pt x="4030625" y="1544222"/>
                  </a:lnTo>
                  <a:lnTo>
                    <a:pt x="4046500" y="1546364"/>
                  </a:lnTo>
                  <a:lnTo>
                    <a:pt x="4042372" y="1550343"/>
                  </a:lnTo>
                  <a:lnTo>
                    <a:pt x="4030625" y="1554627"/>
                  </a:lnTo>
                  <a:lnTo>
                    <a:pt x="4032847" y="1564726"/>
                  </a:lnTo>
                  <a:lnTo>
                    <a:pt x="4027450" y="1566868"/>
                  </a:lnTo>
                  <a:lnTo>
                    <a:pt x="4018877" y="1554627"/>
                  </a:lnTo>
                  <a:lnTo>
                    <a:pt x="4016655" y="1563808"/>
                  </a:lnTo>
                  <a:lnTo>
                    <a:pt x="4005225" y="1557687"/>
                  </a:lnTo>
                  <a:lnTo>
                    <a:pt x="4005225" y="1546670"/>
                  </a:lnTo>
                  <a:close/>
                  <a:moveTo>
                    <a:pt x="5063053" y="1519232"/>
                  </a:moveTo>
                  <a:lnTo>
                    <a:pt x="5070842" y="1527746"/>
                  </a:lnTo>
                  <a:lnTo>
                    <a:pt x="5067414" y="1537522"/>
                  </a:lnTo>
                  <a:lnTo>
                    <a:pt x="5075204" y="1546351"/>
                  </a:lnTo>
                  <a:lnTo>
                    <a:pt x="5068349" y="1565270"/>
                  </a:lnTo>
                  <a:lnTo>
                    <a:pt x="5062741" y="1548243"/>
                  </a:lnTo>
                  <a:lnTo>
                    <a:pt x="5041866" y="1538152"/>
                  </a:lnTo>
                  <a:lnTo>
                    <a:pt x="5048720" y="1523332"/>
                  </a:lnTo>
                  <a:lnTo>
                    <a:pt x="5056198" y="1530584"/>
                  </a:lnTo>
                  <a:close/>
                  <a:moveTo>
                    <a:pt x="5070441" y="1517646"/>
                  </a:moveTo>
                  <a:lnTo>
                    <a:pt x="5086316" y="1521333"/>
                  </a:lnTo>
                  <a:lnTo>
                    <a:pt x="5074652" y="1527171"/>
                  </a:lnTo>
                  <a:close/>
                  <a:moveTo>
                    <a:pt x="2793654" y="1403349"/>
                  </a:moveTo>
                  <a:lnTo>
                    <a:pt x="2808259" y="1420428"/>
                  </a:lnTo>
                  <a:lnTo>
                    <a:pt x="2796829" y="1431595"/>
                  </a:lnTo>
                  <a:lnTo>
                    <a:pt x="2778096" y="1431924"/>
                  </a:lnTo>
                  <a:lnTo>
                    <a:pt x="2782859" y="1409918"/>
                  </a:lnTo>
                  <a:close/>
                  <a:moveTo>
                    <a:pt x="303818" y="1397948"/>
                  </a:moveTo>
                  <a:lnTo>
                    <a:pt x="310168" y="1402076"/>
                  </a:lnTo>
                  <a:lnTo>
                    <a:pt x="305088" y="1417633"/>
                  </a:lnTo>
                  <a:lnTo>
                    <a:pt x="309215" y="1431603"/>
                  </a:lnTo>
                  <a:lnTo>
                    <a:pt x="316518" y="1433826"/>
                  </a:lnTo>
                  <a:lnTo>
                    <a:pt x="315882" y="1449383"/>
                  </a:lnTo>
                  <a:lnTo>
                    <a:pt x="327630" y="1448113"/>
                  </a:lnTo>
                  <a:lnTo>
                    <a:pt x="329218" y="1426206"/>
                  </a:lnTo>
                  <a:lnTo>
                    <a:pt x="336838" y="1413506"/>
                  </a:lnTo>
                  <a:lnTo>
                    <a:pt x="350490" y="1432238"/>
                  </a:lnTo>
                  <a:cubicBezTo>
                    <a:pt x="350278" y="1437212"/>
                    <a:pt x="350067" y="1442187"/>
                    <a:pt x="349855" y="1447161"/>
                  </a:cubicBezTo>
                  <a:lnTo>
                    <a:pt x="367635" y="1441446"/>
                  </a:lnTo>
                  <a:lnTo>
                    <a:pt x="357158" y="1456368"/>
                  </a:lnTo>
                  <a:lnTo>
                    <a:pt x="368905" y="1466845"/>
                  </a:lnTo>
                  <a:lnTo>
                    <a:pt x="365095" y="1497326"/>
                  </a:lnTo>
                  <a:lnTo>
                    <a:pt x="350173" y="1511296"/>
                  </a:lnTo>
                  <a:lnTo>
                    <a:pt x="365095" y="1514471"/>
                  </a:lnTo>
                  <a:lnTo>
                    <a:pt x="368587" y="1537331"/>
                  </a:lnTo>
                  <a:lnTo>
                    <a:pt x="372397" y="1525583"/>
                  </a:lnTo>
                  <a:lnTo>
                    <a:pt x="385098" y="1524630"/>
                  </a:lnTo>
                  <a:lnTo>
                    <a:pt x="390495" y="1536378"/>
                  </a:lnTo>
                  <a:lnTo>
                    <a:pt x="372715" y="1545903"/>
                  </a:lnTo>
                  <a:lnTo>
                    <a:pt x="383510" y="1544633"/>
                  </a:lnTo>
                  <a:cubicBezTo>
                    <a:pt x="383193" y="1551300"/>
                    <a:pt x="382875" y="1557968"/>
                    <a:pt x="382558" y="1564635"/>
                  </a:cubicBezTo>
                  <a:lnTo>
                    <a:pt x="365413" y="1565905"/>
                  </a:lnTo>
                  <a:lnTo>
                    <a:pt x="352078" y="1579875"/>
                  </a:lnTo>
                  <a:lnTo>
                    <a:pt x="361603" y="1593210"/>
                  </a:lnTo>
                  <a:lnTo>
                    <a:pt x="349220" y="1608133"/>
                  </a:lnTo>
                  <a:lnTo>
                    <a:pt x="347950" y="1621785"/>
                  </a:lnTo>
                  <a:lnTo>
                    <a:pt x="336520" y="1623055"/>
                  </a:lnTo>
                  <a:lnTo>
                    <a:pt x="327313" y="1634485"/>
                  </a:lnTo>
                  <a:lnTo>
                    <a:pt x="318740" y="1639248"/>
                  </a:lnTo>
                  <a:lnTo>
                    <a:pt x="313025" y="1622103"/>
                  </a:lnTo>
                  <a:lnTo>
                    <a:pt x="298103" y="1602418"/>
                  </a:lnTo>
                  <a:lnTo>
                    <a:pt x="291753" y="1616388"/>
                  </a:lnTo>
                  <a:lnTo>
                    <a:pt x="300643" y="1628770"/>
                  </a:lnTo>
                  <a:lnTo>
                    <a:pt x="301913" y="1637025"/>
                  </a:lnTo>
                  <a:lnTo>
                    <a:pt x="286990" y="1645598"/>
                  </a:lnTo>
                  <a:lnTo>
                    <a:pt x="285085" y="1666870"/>
                  </a:lnTo>
                  <a:lnTo>
                    <a:pt x="313343" y="1651630"/>
                  </a:lnTo>
                  <a:lnTo>
                    <a:pt x="317788" y="1655758"/>
                  </a:lnTo>
                  <a:lnTo>
                    <a:pt x="295880" y="1676078"/>
                  </a:lnTo>
                  <a:lnTo>
                    <a:pt x="279053" y="1708781"/>
                  </a:lnTo>
                  <a:lnTo>
                    <a:pt x="255875" y="1711320"/>
                  </a:lnTo>
                  <a:lnTo>
                    <a:pt x="242223" y="1742753"/>
                  </a:lnTo>
                  <a:lnTo>
                    <a:pt x="220950" y="1748468"/>
                  </a:lnTo>
                  <a:lnTo>
                    <a:pt x="217775" y="1744340"/>
                  </a:lnTo>
                  <a:lnTo>
                    <a:pt x="228570" y="1739896"/>
                  </a:lnTo>
                  <a:lnTo>
                    <a:pt x="231745" y="1730370"/>
                  </a:lnTo>
                  <a:lnTo>
                    <a:pt x="224125" y="1722115"/>
                  </a:lnTo>
                  <a:cubicBezTo>
                    <a:pt x="223702" y="1715871"/>
                    <a:pt x="223278" y="1709627"/>
                    <a:pt x="222855" y="1703383"/>
                  </a:cubicBezTo>
                  <a:lnTo>
                    <a:pt x="207933" y="1701160"/>
                  </a:lnTo>
                  <a:lnTo>
                    <a:pt x="204123" y="1710685"/>
                  </a:lnTo>
                  <a:lnTo>
                    <a:pt x="207298" y="1720210"/>
                  </a:lnTo>
                  <a:lnTo>
                    <a:pt x="199995" y="1729736"/>
                  </a:lnTo>
                  <a:lnTo>
                    <a:pt x="175865" y="1737355"/>
                  </a:lnTo>
                  <a:lnTo>
                    <a:pt x="163165" y="1761486"/>
                  </a:lnTo>
                  <a:lnTo>
                    <a:pt x="110778" y="1815778"/>
                  </a:lnTo>
                  <a:lnTo>
                    <a:pt x="87283" y="1817048"/>
                  </a:lnTo>
                  <a:lnTo>
                    <a:pt x="63470" y="1831018"/>
                  </a:lnTo>
                  <a:lnTo>
                    <a:pt x="35848" y="1825938"/>
                  </a:lnTo>
                  <a:lnTo>
                    <a:pt x="40293" y="1849433"/>
                  </a:lnTo>
                  <a:lnTo>
                    <a:pt x="0" y="1865398"/>
                  </a:lnTo>
                  <a:lnTo>
                    <a:pt x="51895" y="1757672"/>
                  </a:lnTo>
                  <a:cubicBezTo>
                    <a:pt x="107924" y="1654532"/>
                    <a:pt x="168793" y="1554404"/>
                    <a:pt x="234199" y="1457591"/>
                  </a:cubicBezTo>
                  <a:lnTo>
                    <a:pt x="269276" y="1410682"/>
                  </a:lnTo>
                  <a:lnTo>
                    <a:pt x="273020" y="1407473"/>
                  </a:lnTo>
                  <a:close/>
                  <a:moveTo>
                    <a:pt x="3781388" y="1397007"/>
                  </a:moveTo>
                  <a:cubicBezTo>
                    <a:pt x="3781176" y="1404671"/>
                    <a:pt x="3780965" y="1412335"/>
                    <a:pt x="3780753" y="1419999"/>
                  </a:cubicBezTo>
                  <a:lnTo>
                    <a:pt x="3775672" y="1425582"/>
                  </a:lnTo>
                  <a:lnTo>
                    <a:pt x="3770275" y="1413431"/>
                  </a:lnTo>
                  <a:lnTo>
                    <a:pt x="3776308" y="1403577"/>
                  </a:lnTo>
                  <a:close/>
                  <a:moveTo>
                    <a:pt x="2893984" y="1212850"/>
                  </a:moveTo>
                  <a:lnTo>
                    <a:pt x="2912798" y="1234757"/>
                  </a:lnTo>
                  <a:lnTo>
                    <a:pt x="2919384" y="1260157"/>
                  </a:lnTo>
                  <a:lnTo>
                    <a:pt x="2902763" y="1260475"/>
                  </a:lnTo>
                  <a:lnTo>
                    <a:pt x="2904646" y="1246504"/>
                  </a:lnTo>
                  <a:lnTo>
                    <a:pt x="2894924" y="1231582"/>
                  </a:lnTo>
                  <a:cubicBezTo>
                    <a:pt x="2894611" y="1225338"/>
                    <a:pt x="2894297" y="1219094"/>
                    <a:pt x="2893984" y="1212850"/>
                  </a:cubicBezTo>
                  <a:close/>
                  <a:moveTo>
                    <a:pt x="5710203" y="1139822"/>
                  </a:moveTo>
                  <a:lnTo>
                    <a:pt x="5727666" y="1152205"/>
                  </a:lnTo>
                  <a:lnTo>
                    <a:pt x="5723382" y="1173160"/>
                  </a:lnTo>
                  <a:lnTo>
                    <a:pt x="5711521" y="1162048"/>
                  </a:lnTo>
                  <a:cubicBezTo>
                    <a:pt x="5711082" y="1154639"/>
                    <a:pt x="5710642" y="1147231"/>
                    <a:pt x="5710203" y="1139822"/>
                  </a:cubicBezTo>
                  <a:close/>
                  <a:moveTo>
                    <a:pt x="3040668" y="1009652"/>
                  </a:moveTo>
                  <a:lnTo>
                    <a:pt x="3052733" y="1019177"/>
                  </a:lnTo>
                  <a:lnTo>
                    <a:pt x="3020983" y="1028702"/>
                  </a:lnTo>
                  <a:lnTo>
                    <a:pt x="3017808" y="1020765"/>
                  </a:lnTo>
                  <a:close/>
                  <a:moveTo>
                    <a:pt x="3072139" y="911226"/>
                  </a:moveTo>
                  <a:lnTo>
                    <a:pt x="3073371" y="926933"/>
                  </a:lnTo>
                  <a:lnTo>
                    <a:pt x="3052733" y="930276"/>
                  </a:lnTo>
                  <a:close/>
                  <a:moveTo>
                    <a:pt x="3107021" y="901700"/>
                  </a:moveTo>
                  <a:lnTo>
                    <a:pt x="3120991" y="928449"/>
                  </a:lnTo>
                  <a:lnTo>
                    <a:pt x="3105116" y="944563"/>
                  </a:lnTo>
                  <a:lnTo>
                    <a:pt x="3098766" y="934895"/>
                  </a:lnTo>
                  <a:lnTo>
                    <a:pt x="3098766" y="925226"/>
                  </a:lnTo>
                  <a:lnTo>
                    <a:pt x="3105751" y="916525"/>
                  </a:lnTo>
                  <a:close/>
                  <a:moveTo>
                    <a:pt x="3099360" y="876300"/>
                  </a:moveTo>
                  <a:lnTo>
                    <a:pt x="3105116" y="884929"/>
                  </a:lnTo>
                  <a:lnTo>
                    <a:pt x="3093284" y="896433"/>
                  </a:lnTo>
                  <a:lnTo>
                    <a:pt x="3091365" y="914648"/>
                  </a:lnTo>
                  <a:lnTo>
                    <a:pt x="3079858" y="925513"/>
                  </a:lnTo>
                  <a:cubicBezTo>
                    <a:pt x="3079751" y="918696"/>
                    <a:pt x="3079645" y="911878"/>
                    <a:pt x="3079538" y="905061"/>
                  </a:cubicBezTo>
                  <a:lnTo>
                    <a:pt x="3060671" y="906659"/>
                  </a:lnTo>
                  <a:lnTo>
                    <a:pt x="3062270" y="893877"/>
                  </a:lnTo>
                  <a:lnTo>
                    <a:pt x="3082736" y="885248"/>
                  </a:lnTo>
                  <a:close/>
                  <a:moveTo>
                    <a:pt x="2895676" y="835022"/>
                  </a:moveTo>
                  <a:lnTo>
                    <a:pt x="2900080" y="843367"/>
                  </a:lnTo>
                  <a:lnTo>
                    <a:pt x="2899450" y="855243"/>
                  </a:lnTo>
                  <a:lnTo>
                    <a:pt x="2906370" y="852034"/>
                  </a:lnTo>
                  <a:cubicBezTo>
                    <a:pt x="2906475" y="854923"/>
                    <a:pt x="2906579" y="857811"/>
                    <a:pt x="2906684" y="860700"/>
                  </a:cubicBezTo>
                  <a:lnTo>
                    <a:pt x="2893160" y="863910"/>
                  </a:lnTo>
                  <a:lnTo>
                    <a:pt x="2884040" y="886378"/>
                  </a:lnTo>
                  <a:lnTo>
                    <a:pt x="2873346" y="893760"/>
                  </a:lnTo>
                  <a:lnTo>
                    <a:pt x="2879321" y="876748"/>
                  </a:lnTo>
                  <a:lnTo>
                    <a:pt x="2877121" y="857490"/>
                  </a:lnTo>
                  <a:lnTo>
                    <a:pt x="2890959" y="854280"/>
                  </a:lnTo>
                  <a:close/>
                  <a:moveTo>
                    <a:pt x="2912575" y="822322"/>
                  </a:moveTo>
                  <a:lnTo>
                    <a:pt x="2923896" y="829854"/>
                  </a:lnTo>
                  <a:lnTo>
                    <a:pt x="2925733" y="836130"/>
                  </a:lnTo>
                  <a:lnTo>
                    <a:pt x="2922673" y="849310"/>
                  </a:lnTo>
                  <a:lnTo>
                    <a:pt x="2912575" y="848682"/>
                  </a:lnTo>
                  <a:lnTo>
                    <a:pt x="2904312" y="841465"/>
                  </a:lnTo>
                  <a:lnTo>
                    <a:pt x="2900333" y="830795"/>
                  </a:lnTo>
                  <a:lnTo>
                    <a:pt x="2915634" y="832050"/>
                  </a:lnTo>
                  <a:close/>
                  <a:moveTo>
                    <a:pt x="3115497" y="820737"/>
                  </a:moveTo>
                  <a:lnTo>
                    <a:pt x="3128970" y="829700"/>
                  </a:lnTo>
                  <a:lnTo>
                    <a:pt x="3132104" y="840826"/>
                  </a:lnTo>
                  <a:lnTo>
                    <a:pt x="3125211" y="850098"/>
                  </a:lnTo>
                  <a:lnTo>
                    <a:pt x="3108291" y="855662"/>
                  </a:lnTo>
                  <a:lnTo>
                    <a:pt x="3112364" y="841135"/>
                  </a:lnTo>
                  <a:close/>
                  <a:moveTo>
                    <a:pt x="2986079" y="784222"/>
                  </a:moveTo>
                  <a:lnTo>
                    <a:pt x="2989234" y="792794"/>
                  </a:lnTo>
                  <a:lnTo>
                    <a:pt x="2950732" y="835022"/>
                  </a:lnTo>
                  <a:lnTo>
                    <a:pt x="2938108" y="829942"/>
                  </a:lnTo>
                  <a:lnTo>
                    <a:pt x="2936846" y="815337"/>
                  </a:lnTo>
                  <a:lnTo>
                    <a:pt x="2944104" y="803589"/>
                  </a:lnTo>
                  <a:lnTo>
                    <a:pt x="2956728" y="805494"/>
                  </a:lnTo>
                  <a:lnTo>
                    <a:pt x="2963040" y="796922"/>
                  </a:lnTo>
                  <a:lnTo>
                    <a:pt x="2969036" y="784539"/>
                  </a:lnTo>
                  <a:close/>
                  <a:moveTo>
                    <a:pt x="3181826" y="777876"/>
                  </a:moveTo>
                  <a:lnTo>
                    <a:pt x="3189253" y="786862"/>
                  </a:lnTo>
                  <a:lnTo>
                    <a:pt x="3181181" y="793751"/>
                  </a:lnTo>
                  <a:lnTo>
                    <a:pt x="3170203" y="787760"/>
                  </a:lnTo>
                  <a:close/>
                  <a:moveTo>
                    <a:pt x="2989234" y="760410"/>
                  </a:moveTo>
                  <a:lnTo>
                    <a:pt x="3000346" y="771020"/>
                  </a:lnTo>
                  <a:lnTo>
                    <a:pt x="2997078" y="785810"/>
                  </a:lnTo>
                  <a:lnTo>
                    <a:pt x="2989559" y="779380"/>
                  </a:lnTo>
                  <a:cubicBezTo>
                    <a:pt x="2989451" y="773057"/>
                    <a:pt x="2989342" y="766733"/>
                    <a:pt x="2989234" y="760410"/>
                  </a:cubicBezTo>
                  <a:close/>
                  <a:moveTo>
                    <a:pt x="3084673" y="733425"/>
                  </a:moveTo>
                  <a:lnTo>
                    <a:pt x="3095591" y="744629"/>
                  </a:lnTo>
                  <a:lnTo>
                    <a:pt x="3089491" y="761915"/>
                  </a:lnTo>
                  <a:lnTo>
                    <a:pt x="3078568" y="778881"/>
                  </a:lnTo>
                  <a:lnTo>
                    <a:pt x="3073427" y="784323"/>
                  </a:lnTo>
                  <a:lnTo>
                    <a:pt x="3061541" y="788805"/>
                  </a:lnTo>
                  <a:lnTo>
                    <a:pt x="3062825" y="799369"/>
                  </a:lnTo>
                  <a:lnTo>
                    <a:pt x="3065074" y="811213"/>
                  </a:lnTo>
                  <a:lnTo>
                    <a:pt x="3056400" y="808972"/>
                  </a:lnTo>
                  <a:lnTo>
                    <a:pt x="3054472" y="788805"/>
                  </a:lnTo>
                  <a:lnTo>
                    <a:pt x="3063789" y="766077"/>
                  </a:lnTo>
                  <a:lnTo>
                    <a:pt x="3045477" y="773119"/>
                  </a:lnTo>
                  <a:lnTo>
                    <a:pt x="3028448" y="802890"/>
                  </a:lnTo>
                  <a:lnTo>
                    <a:pt x="3016882" y="795527"/>
                  </a:lnTo>
                  <a:lnTo>
                    <a:pt x="3014633" y="784643"/>
                  </a:lnTo>
                  <a:lnTo>
                    <a:pt x="3028127" y="766397"/>
                  </a:lnTo>
                  <a:lnTo>
                    <a:pt x="3045477" y="749431"/>
                  </a:lnTo>
                  <a:lnTo>
                    <a:pt x="3065396" y="743989"/>
                  </a:lnTo>
                  <a:close/>
                  <a:moveTo>
                    <a:pt x="3205129" y="719138"/>
                  </a:moveTo>
                  <a:lnTo>
                    <a:pt x="3203253" y="736387"/>
                  </a:lnTo>
                  <a:lnTo>
                    <a:pt x="3189807" y="739776"/>
                  </a:lnTo>
                  <a:lnTo>
                    <a:pt x="3184491" y="726222"/>
                  </a:lnTo>
                  <a:close/>
                  <a:moveTo>
                    <a:pt x="3048002" y="700087"/>
                  </a:moveTo>
                  <a:lnTo>
                    <a:pt x="3055726" y="703262"/>
                  </a:lnTo>
                  <a:lnTo>
                    <a:pt x="3059084" y="711517"/>
                  </a:lnTo>
                  <a:lnTo>
                    <a:pt x="3057069" y="725170"/>
                  </a:lnTo>
                  <a:lnTo>
                    <a:pt x="3044980" y="725487"/>
                  </a:lnTo>
                  <a:lnTo>
                    <a:pt x="3041621" y="709612"/>
                  </a:lnTo>
                  <a:close/>
                  <a:moveTo>
                    <a:pt x="3147591" y="608011"/>
                  </a:moveTo>
                  <a:lnTo>
                    <a:pt x="3157047" y="609291"/>
                  </a:lnTo>
                  <a:lnTo>
                    <a:pt x="3163667" y="632651"/>
                  </a:lnTo>
                  <a:lnTo>
                    <a:pt x="3154210" y="648332"/>
                  </a:lnTo>
                  <a:lnTo>
                    <a:pt x="3165873" y="659212"/>
                  </a:lnTo>
                  <a:lnTo>
                    <a:pt x="3165873" y="666572"/>
                  </a:lnTo>
                  <a:lnTo>
                    <a:pt x="3150428" y="687053"/>
                  </a:lnTo>
                  <a:lnTo>
                    <a:pt x="3152319" y="699533"/>
                  </a:lnTo>
                  <a:lnTo>
                    <a:pt x="3167134" y="696333"/>
                  </a:lnTo>
                  <a:lnTo>
                    <a:pt x="3173439" y="675853"/>
                  </a:lnTo>
                  <a:lnTo>
                    <a:pt x="3178482" y="657932"/>
                  </a:lnTo>
                  <a:lnTo>
                    <a:pt x="3193298" y="651212"/>
                  </a:lnTo>
                  <a:lnTo>
                    <a:pt x="3183211" y="634571"/>
                  </a:lnTo>
                  <a:lnTo>
                    <a:pt x="3192983" y="621771"/>
                  </a:lnTo>
                  <a:lnTo>
                    <a:pt x="3196765" y="625611"/>
                  </a:lnTo>
                  <a:lnTo>
                    <a:pt x="3199602" y="629131"/>
                  </a:lnTo>
                  <a:lnTo>
                    <a:pt x="3200548" y="631051"/>
                  </a:lnTo>
                  <a:lnTo>
                    <a:pt x="3201178" y="632331"/>
                  </a:lnTo>
                  <a:lnTo>
                    <a:pt x="3202124" y="632971"/>
                  </a:lnTo>
                  <a:lnTo>
                    <a:pt x="3203070" y="633611"/>
                  </a:lnTo>
                  <a:lnTo>
                    <a:pt x="3204015" y="632971"/>
                  </a:lnTo>
                  <a:lnTo>
                    <a:pt x="3205592" y="632651"/>
                  </a:lnTo>
                  <a:lnTo>
                    <a:pt x="3207483" y="631691"/>
                  </a:lnTo>
                  <a:lnTo>
                    <a:pt x="3208744" y="631051"/>
                  </a:lnTo>
                  <a:lnTo>
                    <a:pt x="3220092" y="642572"/>
                  </a:lnTo>
                  <a:lnTo>
                    <a:pt x="3225766" y="654092"/>
                  </a:lnTo>
                  <a:lnTo>
                    <a:pt x="3206852" y="678093"/>
                  </a:lnTo>
                  <a:lnTo>
                    <a:pt x="3205276" y="700173"/>
                  </a:lnTo>
                  <a:lnTo>
                    <a:pt x="3185102" y="698253"/>
                  </a:lnTo>
                  <a:lnTo>
                    <a:pt x="3181319" y="716174"/>
                  </a:lnTo>
                  <a:lnTo>
                    <a:pt x="3173754" y="726734"/>
                  </a:lnTo>
                  <a:lnTo>
                    <a:pt x="3184472" y="743055"/>
                  </a:lnTo>
                  <a:lnTo>
                    <a:pt x="3173754" y="746255"/>
                  </a:lnTo>
                  <a:lnTo>
                    <a:pt x="3160199" y="738895"/>
                  </a:lnTo>
                  <a:lnTo>
                    <a:pt x="3157047" y="722894"/>
                  </a:lnTo>
                  <a:lnTo>
                    <a:pt x="3154525" y="730894"/>
                  </a:lnTo>
                  <a:lnTo>
                    <a:pt x="3152949" y="736974"/>
                  </a:lnTo>
                  <a:lnTo>
                    <a:pt x="3152004" y="739215"/>
                  </a:lnTo>
                  <a:cubicBezTo>
                    <a:pt x="3151899" y="739855"/>
                    <a:pt x="3151793" y="740495"/>
                    <a:pt x="3151688" y="741135"/>
                  </a:cubicBezTo>
                  <a:lnTo>
                    <a:pt x="3151373" y="743375"/>
                  </a:lnTo>
                  <a:lnTo>
                    <a:pt x="3149482" y="746895"/>
                  </a:lnTo>
                  <a:lnTo>
                    <a:pt x="3144123" y="756495"/>
                  </a:lnTo>
                  <a:lnTo>
                    <a:pt x="3136243" y="769935"/>
                  </a:lnTo>
                  <a:lnTo>
                    <a:pt x="3126786" y="760335"/>
                  </a:lnTo>
                  <a:lnTo>
                    <a:pt x="3129623" y="727694"/>
                  </a:lnTo>
                  <a:lnTo>
                    <a:pt x="3116384" y="740495"/>
                  </a:lnTo>
                  <a:lnTo>
                    <a:pt x="3105036" y="768975"/>
                  </a:lnTo>
                  <a:lnTo>
                    <a:pt x="3097785" y="767055"/>
                  </a:lnTo>
                  <a:lnTo>
                    <a:pt x="3107873" y="742415"/>
                  </a:lnTo>
                  <a:lnTo>
                    <a:pt x="3096209" y="740495"/>
                  </a:lnTo>
                  <a:lnTo>
                    <a:pt x="3094003" y="734094"/>
                  </a:lnTo>
                  <a:lnTo>
                    <a:pt x="3107557" y="727694"/>
                  </a:lnTo>
                  <a:lnTo>
                    <a:pt x="3099992" y="717134"/>
                  </a:lnTo>
                  <a:lnTo>
                    <a:pt x="3127101" y="687053"/>
                  </a:lnTo>
                  <a:lnTo>
                    <a:pt x="3127101" y="668172"/>
                  </a:lnTo>
                  <a:lnTo>
                    <a:pt x="3135297" y="656332"/>
                  </a:lnTo>
                  <a:lnTo>
                    <a:pt x="3128992" y="646732"/>
                  </a:lnTo>
                  <a:close/>
                  <a:moveTo>
                    <a:pt x="3086809" y="601662"/>
                  </a:moveTo>
                  <a:lnTo>
                    <a:pt x="3100900" y="618490"/>
                  </a:lnTo>
                  <a:lnTo>
                    <a:pt x="3095575" y="628967"/>
                  </a:lnTo>
                  <a:lnTo>
                    <a:pt x="3100274" y="649287"/>
                  </a:lnTo>
                  <a:lnTo>
                    <a:pt x="3095888" y="658812"/>
                  </a:lnTo>
                  <a:lnTo>
                    <a:pt x="3117816" y="663575"/>
                  </a:lnTo>
                  <a:lnTo>
                    <a:pt x="3107478" y="680720"/>
                  </a:lnTo>
                  <a:lnTo>
                    <a:pt x="3092755" y="682625"/>
                  </a:lnTo>
                  <a:lnTo>
                    <a:pt x="3067073" y="700087"/>
                  </a:lnTo>
                  <a:lnTo>
                    <a:pt x="3054544" y="696912"/>
                  </a:lnTo>
                  <a:lnTo>
                    <a:pt x="3082423" y="661987"/>
                  </a:lnTo>
                  <a:lnTo>
                    <a:pt x="3052351" y="679767"/>
                  </a:lnTo>
                  <a:lnTo>
                    <a:pt x="3042953" y="679132"/>
                  </a:lnTo>
                  <a:lnTo>
                    <a:pt x="3029170" y="697230"/>
                  </a:lnTo>
                  <a:lnTo>
                    <a:pt x="3024158" y="683577"/>
                  </a:lnTo>
                  <a:lnTo>
                    <a:pt x="3034495" y="675957"/>
                  </a:lnTo>
                  <a:lnTo>
                    <a:pt x="3031050" y="662305"/>
                  </a:lnTo>
                  <a:lnTo>
                    <a:pt x="3042640" y="652780"/>
                  </a:lnTo>
                  <a:lnTo>
                    <a:pt x="3057363" y="649605"/>
                  </a:lnTo>
                  <a:lnTo>
                    <a:pt x="3071460" y="629285"/>
                  </a:lnTo>
                  <a:lnTo>
                    <a:pt x="3083990" y="628332"/>
                  </a:lnTo>
                  <a:lnTo>
                    <a:pt x="3079917" y="611187"/>
                  </a:lnTo>
                  <a:close/>
                  <a:moveTo>
                    <a:pt x="3198778" y="596901"/>
                  </a:moveTo>
                  <a:lnTo>
                    <a:pt x="3208960" y="597864"/>
                  </a:lnTo>
                  <a:lnTo>
                    <a:pt x="3214215" y="603322"/>
                  </a:lnTo>
                  <a:lnTo>
                    <a:pt x="3219798" y="601074"/>
                  </a:lnTo>
                  <a:lnTo>
                    <a:pt x="3227353" y="611349"/>
                  </a:lnTo>
                  <a:lnTo>
                    <a:pt x="3217828" y="625476"/>
                  </a:lnTo>
                  <a:lnTo>
                    <a:pt x="3201405" y="609743"/>
                  </a:lnTo>
                  <a:close/>
                  <a:moveTo>
                    <a:pt x="3164907" y="504825"/>
                  </a:moveTo>
                  <a:lnTo>
                    <a:pt x="3188311" y="509905"/>
                  </a:lnTo>
                  <a:lnTo>
                    <a:pt x="3190841" y="523558"/>
                  </a:lnTo>
                  <a:lnTo>
                    <a:pt x="3182302" y="535305"/>
                  </a:lnTo>
                  <a:lnTo>
                    <a:pt x="3184516" y="554355"/>
                  </a:lnTo>
                  <a:lnTo>
                    <a:pt x="3172181" y="566103"/>
                  </a:lnTo>
                  <a:lnTo>
                    <a:pt x="3164591" y="582930"/>
                  </a:lnTo>
                  <a:lnTo>
                    <a:pt x="3136444" y="592455"/>
                  </a:lnTo>
                  <a:lnTo>
                    <a:pt x="3124110" y="622300"/>
                  </a:lnTo>
                  <a:lnTo>
                    <a:pt x="3119998" y="619125"/>
                  </a:lnTo>
                  <a:lnTo>
                    <a:pt x="3120631" y="611823"/>
                  </a:lnTo>
                  <a:lnTo>
                    <a:pt x="3109878" y="602615"/>
                  </a:lnTo>
                  <a:lnTo>
                    <a:pt x="3132965" y="578803"/>
                  </a:lnTo>
                  <a:lnTo>
                    <a:pt x="3136127" y="555943"/>
                  </a:lnTo>
                  <a:lnTo>
                    <a:pt x="3151941" y="553403"/>
                  </a:lnTo>
                  <a:lnTo>
                    <a:pt x="3155736" y="542925"/>
                  </a:lnTo>
                  <a:lnTo>
                    <a:pt x="3151624" y="531495"/>
                  </a:lnTo>
                  <a:lnTo>
                    <a:pt x="3157950" y="523875"/>
                  </a:lnTo>
                  <a:close/>
                  <a:moveTo>
                    <a:pt x="4364771" y="471424"/>
                  </a:moveTo>
                  <a:lnTo>
                    <a:pt x="4352063" y="473328"/>
                  </a:lnTo>
                  <a:lnTo>
                    <a:pt x="4349204" y="492370"/>
                  </a:lnTo>
                  <a:lnTo>
                    <a:pt x="4353334" y="505065"/>
                  </a:lnTo>
                  <a:lnTo>
                    <a:pt x="4345709" y="514269"/>
                  </a:lnTo>
                  <a:lnTo>
                    <a:pt x="4338402" y="505383"/>
                  </a:lnTo>
                  <a:lnTo>
                    <a:pt x="4341579" y="493005"/>
                  </a:lnTo>
                  <a:lnTo>
                    <a:pt x="4337131" y="479358"/>
                  </a:lnTo>
                  <a:lnTo>
                    <a:pt x="4322835" y="489514"/>
                  </a:lnTo>
                  <a:lnTo>
                    <a:pt x="4315210" y="501892"/>
                  </a:lnTo>
                  <a:lnTo>
                    <a:pt x="4319976" y="515538"/>
                  </a:lnTo>
                  <a:lnTo>
                    <a:pt x="4326647" y="515538"/>
                  </a:lnTo>
                  <a:lnTo>
                    <a:pt x="4334590" y="522203"/>
                  </a:lnTo>
                  <a:lnTo>
                    <a:pt x="4333319" y="536167"/>
                  </a:lnTo>
                  <a:lnTo>
                    <a:pt x="4321882" y="530455"/>
                  </a:lnTo>
                  <a:lnTo>
                    <a:pt x="4315210" y="539658"/>
                  </a:lnTo>
                  <a:lnTo>
                    <a:pt x="4297419" y="537119"/>
                  </a:lnTo>
                  <a:lnTo>
                    <a:pt x="4292971" y="550766"/>
                  </a:lnTo>
                  <a:lnTo>
                    <a:pt x="4282805" y="553940"/>
                  </a:lnTo>
                  <a:lnTo>
                    <a:pt x="4274862" y="552353"/>
                  </a:lnTo>
                  <a:lnTo>
                    <a:pt x="4260566" y="563778"/>
                  </a:lnTo>
                  <a:lnTo>
                    <a:pt x="4263425" y="579647"/>
                  </a:lnTo>
                  <a:lnTo>
                    <a:pt x="4256754" y="585677"/>
                  </a:lnTo>
                  <a:lnTo>
                    <a:pt x="4246270" y="586312"/>
                  </a:lnTo>
                  <a:lnTo>
                    <a:pt x="4233244" y="586946"/>
                  </a:lnTo>
                  <a:lnTo>
                    <a:pt x="4227843" y="601863"/>
                  </a:lnTo>
                  <a:lnTo>
                    <a:pt x="4232926" y="608210"/>
                  </a:lnTo>
                  <a:lnTo>
                    <a:pt x="4241504" y="605036"/>
                  </a:lnTo>
                  <a:lnTo>
                    <a:pt x="4247858" y="609797"/>
                  </a:lnTo>
                  <a:lnTo>
                    <a:pt x="4239280" y="612653"/>
                  </a:lnTo>
                  <a:lnTo>
                    <a:pt x="4244363" y="622174"/>
                  </a:lnTo>
                  <a:lnTo>
                    <a:pt x="4254530" y="624396"/>
                  </a:lnTo>
                  <a:lnTo>
                    <a:pt x="4259295" y="613288"/>
                  </a:lnTo>
                  <a:lnTo>
                    <a:pt x="4260248" y="619635"/>
                  </a:lnTo>
                  <a:lnTo>
                    <a:pt x="4269462" y="628204"/>
                  </a:lnTo>
                  <a:lnTo>
                    <a:pt x="4263108" y="631378"/>
                  </a:lnTo>
                  <a:lnTo>
                    <a:pt x="4252624" y="629791"/>
                  </a:lnTo>
                  <a:lnTo>
                    <a:pt x="4260566" y="643755"/>
                  </a:lnTo>
                  <a:lnTo>
                    <a:pt x="4275180" y="653594"/>
                  </a:lnTo>
                  <a:lnTo>
                    <a:pt x="4289477" y="646612"/>
                  </a:lnTo>
                  <a:lnTo>
                    <a:pt x="4287570" y="633599"/>
                  </a:lnTo>
                  <a:lnTo>
                    <a:pt x="4297101" y="628839"/>
                  </a:lnTo>
                  <a:lnTo>
                    <a:pt x="4302185" y="638360"/>
                  </a:lnTo>
                  <a:lnTo>
                    <a:pt x="4312669" y="637725"/>
                  </a:lnTo>
                  <a:lnTo>
                    <a:pt x="4312033" y="628204"/>
                  </a:lnTo>
                  <a:lnTo>
                    <a:pt x="4308221" y="616462"/>
                  </a:lnTo>
                  <a:lnTo>
                    <a:pt x="4317752" y="615827"/>
                  </a:lnTo>
                  <a:lnTo>
                    <a:pt x="4332048" y="624396"/>
                  </a:lnTo>
                  <a:lnTo>
                    <a:pt x="4339673" y="624396"/>
                  </a:lnTo>
                  <a:lnTo>
                    <a:pt x="4339547" y="624461"/>
                  </a:lnTo>
                  <a:lnTo>
                    <a:pt x="4339882" y="624461"/>
                  </a:lnTo>
                  <a:lnTo>
                    <a:pt x="4340199" y="623826"/>
                  </a:lnTo>
                  <a:lnTo>
                    <a:pt x="4341172" y="623340"/>
                  </a:lnTo>
                  <a:lnTo>
                    <a:pt x="4347298" y="612018"/>
                  </a:lnTo>
                  <a:lnTo>
                    <a:pt x="4332366" y="604402"/>
                  </a:lnTo>
                  <a:lnTo>
                    <a:pt x="4328236" y="605354"/>
                  </a:lnTo>
                  <a:lnTo>
                    <a:pt x="4317434" y="588216"/>
                  </a:lnTo>
                  <a:lnTo>
                    <a:pt x="4329189" y="567587"/>
                  </a:lnTo>
                  <a:lnTo>
                    <a:pt x="4344121" y="564731"/>
                  </a:lnTo>
                  <a:lnTo>
                    <a:pt x="4350793" y="555210"/>
                  </a:lnTo>
                  <a:lnTo>
                    <a:pt x="4348886" y="549814"/>
                  </a:lnTo>
                  <a:lnTo>
                    <a:pt x="4361912" y="539976"/>
                  </a:lnTo>
                  <a:lnTo>
                    <a:pt x="4359053" y="525059"/>
                  </a:lnTo>
                  <a:lnTo>
                    <a:pt x="4355876" y="522838"/>
                  </a:lnTo>
                  <a:lnTo>
                    <a:pt x="4355240" y="513634"/>
                  </a:lnTo>
                  <a:lnTo>
                    <a:pt x="4380021" y="502526"/>
                  </a:lnTo>
                  <a:lnTo>
                    <a:pt x="4384151" y="488879"/>
                  </a:lnTo>
                  <a:lnTo>
                    <a:pt x="4380339" y="476185"/>
                  </a:lnTo>
                  <a:lnTo>
                    <a:pt x="4369537" y="489514"/>
                  </a:lnTo>
                  <a:lnTo>
                    <a:pt x="4360959" y="501892"/>
                  </a:lnTo>
                  <a:lnTo>
                    <a:pt x="4359053" y="486023"/>
                  </a:lnTo>
                  <a:lnTo>
                    <a:pt x="4366360" y="478724"/>
                  </a:lnTo>
                  <a:close/>
                  <a:moveTo>
                    <a:pt x="3304349" y="431801"/>
                  </a:moveTo>
                  <a:lnTo>
                    <a:pt x="3318916" y="437795"/>
                  </a:lnTo>
                  <a:lnTo>
                    <a:pt x="3327783" y="453570"/>
                  </a:lnTo>
                  <a:lnTo>
                    <a:pt x="3334751" y="432432"/>
                  </a:lnTo>
                  <a:lnTo>
                    <a:pt x="3344568" y="440950"/>
                  </a:lnTo>
                  <a:lnTo>
                    <a:pt x="3340451" y="462719"/>
                  </a:lnTo>
                  <a:lnTo>
                    <a:pt x="3344885" y="472183"/>
                  </a:lnTo>
                  <a:lnTo>
                    <a:pt x="3354069" y="456409"/>
                  </a:lnTo>
                  <a:lnTo>
                    <a:pt x="3367053" y="470290"/>
                  </a:lnTo>
                  <a:lnTo>
                    <a:pt x="3355335" y="475338"/>
                  </a:lnTo>
                  <a:lnTo>
                    <a:pt x="3360719" y="488904"/>
                  </a:lnTo>
                  <a:lnTo>
                    <a:pt x="3347101" y="510988"/>
                  </a:lnTo>
                  <a:cubicBezTo>
                    <a:pt x="3346784" y="517298"/>
                    <a:pt x="3346468" y="523607"/>
                    <a:pt x="3346151" y="529917"/>
                  </a:cubicBezTo>
                  <a:lnTo>
                    <a:pt x="3358185" y="549477"/>
                  </a:lnTo>
                  <a:lnTo>
                    <a:pt x="3320183" y="551055"/>
                  </a:lnTo>
                  <a:lnTo>
                    <a:pt x="3317016" y="534649"/>
                  </a:lnTo>
                  <a:lnTo>
                    <a:pt x="3296748" y="556733"/>
                  </a:lnTo>
                  <a:lnTo>
                    <a:pt x="3274897" y="555471"/>
                  </a:lnTo>
                  <a:lnTo>
                    <a:pt x="3256845" y="581026"/>
                  </a:lnTo>
                  <a:lnTo>
                    <a:pt x="3243228" y="566513"/>
                  </a:lnTo>
                  <a:lnTo>
                    <a:pt x="3249562" y="556102"/>
                  </a:lnTo>
                  <a:lnTo>
                    <a:pt x="3270780" y="552317"/>
                  </a:lnTo>
                  <a:lnTo>
                    <a:pt x="3271413" y="539066"/>
                  </a:lnTo>
                  <a:lnTo>
                    <a:pt x="3255579" y="533703"/>
                  </a:lnTo>
                  <a:lnTo>
                    <a:pt x="3252412" y="523292"/>
                  </a:lnTo>
                  <a:lnTo>
                    <a:pt x="3267296" y="516036"/>
                  </a:lnTo>
                  <a:lnTo>
                    <a:pt x="3250828" y="500261"/>
                  </a:lnTo>
                  <a:lnTo>
                    <a:pt x="3264763" y="481332"/>
                  </a:lnTo>
                  <a:lnTo>
                    <a:pt x="3300548" y="488588"/>
                  </a:lnTo>
                  <a:lnTo>
                    <a:pt x="3308782" y="480070"/>
                  </a:lnTo>
                  <a:lnTo>
                    <a:pt x="3286614" y="469975"/>
                  </a:lnTo>
                  <a:lnTo>
                    <a:pt x="3288831" y="456093"/>
                  </a:lnTo>
                  <a:lnTo>
                    <a:pt x="3310999" y="462088"/>
                  </a:lnTo>
                  <a:close/>
                  <a:moveTo>
                    <a:pt x="3435951" y="361951"/>
                  </a:moveTo>
                  <a:lnTo>
                    <a:pt x="3459129" y="379352"/>
                  </a:lnTo>
                  <a:cubicBezTo>
                    <a:pt x="3458917" y="383993"/>
                    <a:pt x="3458706" y="388633"/>
                    <a:pt x="3458494" y="393274"/>
                  </a:cubicBezTo>
                  <a:lnTo>
                    <a:pt x="3438491" y="404980"/>
                  </a:lnTo>
                  <a:lnTo>
                    <a:pt x="3440714" y="424913"/>
                  </a:lnTo>
                  <a:lnTo>
                    <a:pt x="3394358" y="452439"/>
                  </a:lnTo>
                  <a:lnTo>
                    <a:pt x="3382928" y="442314"/>
                  </a:lnTo>
                  <a:lnTo>
                    <a:pt x="3371816" y="427444"/>
                  </a:lnTo>
                  <a:lnTo>
                    <a:pt x="3393088" y="427444"/>
                  </a:lnTo>
                  <a:lnTo>
                    <a:pt x="3385468" y="404031"/>
                  </a:lnTo>
                  <a:lnTo>
                    <a:pt x="3411821" y="400867"/>
                  </a:lnTo>
                  <a:lnTo>
                    <a:pt x="3418171" y="384098"/>
                  </a:lnTo>
                  <a:lnTo>
                    <a:pt x="3424521" y="395805"/>
                  </a:lnTo>
                  <a:lnTo>
                    <a:pt x="3429919" y="395488"/>
                  </a:lnTo>
                  <a:lnTo>
                    <a:pt x="3424521" y="373657"/>
                  </a:lnTo>
                  <a:close/>
                  <a:moveTo>
                    <a:pt x="3528661" y="334961"/>
                  </a:moveTo>
                  <a:lnTo>
                    <a:pt x="3536916" y="337252"/>
                  </a:lnTo>
                  <a:lnTo>
                    <a:pt x="3529613" y="364093"/>
                  </a:lnTo>
                  <a:lnTo>
                    <a:pt x="3509928" y="366711"/>
                  </a:lnTo>
                  <a:lnTo>
                    <a:pt x="3505166" y="354600"/>
                  </a:lnTo>
                  <a:lnTo>
                    <a:pt x="3523263" y="347072"/>
                  </a:lnTo>
                  <a:close/>
                  <a:moveTo>
                    <a:pt x="4276189" y="308170"/>
                  </a:moveTo>
                  <a:lnTo>
                    <a:pt x="4271925" y="310848"/>
                  </a:lnTo>
                  <a:cubicBezTo>
                    <a:pt x="4271963" y="310963"/>
                    <a:pt x="4272002" y="311077"/>
                    <a:pt x="4272040" y="311192"/>
                  </a:cubicBezTo>
                  <a:close/>
                  <a:moveTo>
                    <a:pt x="3488655" y="279400"/>
                  </a:moveTo>
                  <a:lnTo>
                    <a:pt x="3501355" y="287882"/>
                  </a:lnTo>
                  <a:lnTo>
                    <a:pt x="3495958" y="298248"/>
                  </a:lnTo>
                  <a:lnTo>
                    <a:pt x="3498180" y="309557"/>
                  </a:lnTo>
                  <a:lnTo>
                    <a:pt x="3516278" y="322123"/>
                  </a:lnTo>
                  <a:lnTo>
                    <a:pt x="3497545" y="345054"/>
                  </a:lnTo>
                  <a:lnTo>
                    <a:pt x="3490560" y="364845"/>
                  </a:lnTo>
                  <a:lnTo>
                    <a:pt x="3473415" y="368300"/>
                  </a:lnTo>
                  <a:lnTo>
                    <a:pt x="3448015" y="342541"/>
                  </a:lnTo>
                  <a:lnTo>
                    <a:pt x="3445475" y="316468"/>
                  </a:lnTo>
                  <a:lnTo>
                    <a:pt x="3433728" y="314269"/>
                  </a:lnTo>
                  <a:lnTo>
                    <a:pt x="3433728" y="302960"/>
                  </a:lnTo>
                  <a:lnTo>
                    <a:pt x="3438808" y="289138"/>
                  </a:lnTo>
                  <a:lnTo>
                    <a:pt x="3454683" y="296678"/>
                  </a:lnTo>
                  <a:lnTo>
                    <a:pt x="3479130" y="296364"/>
                  </a:lnTo>
                  <a:lnTo>
                    <a:pt x="3466748" y="317096"/>
                  </a:lnTo>
                  <a:lnTo>
                    <a:pt x="3478495" y="340028"/>
                  </a:lnTo>
                  <a:lnTo>
                    <a:pt x="3478495" y="328719"/>
                  </a:lnTo>
                  <a:lnTo>
                    <a:pt x="3494053" y="309557"/>
                  </a:lnTo>
                  <a:close/>
                  <a:moveTo>
                    <a:pt x="3621053" y="250824"/>
                  </a:moveTo>
                  <a:lnTo>
                    <a:pt x="3633753" y="259353"/>
                  </a:lnTo>
                  <a:lnTo>
                    <a:pt x="3618195" y="280201"/>
                  </a:lnTo>
                  <a:lnTo>
                    <a:pt x="3627720" y="304208"/>
                  </a:lnTo>
                  <a:lnTo>
                    <a:pt x="3615973" y="312737"/>
                  </a:lnTo>
                  <a:lnTo>
                    <a:pt x="3601050" y="303577"/>
                  </a:lnTo>
                  <a:lnTo>
                    <a:pt x="3603273" y="292837"/>
                  </a:lnTo>
                  <a:lnTo>
                    <a:pt x="3595653" y="274199"/>
                  </a:lnTo>
                  <a:lnTo>
                    <a:pt x="3604860" y="268830"/>
                  </a:lnTo>
                  <a:lnTo>
                    <a:pt x="3610258" y="258405"/>
                  </a:lnTo>
                  <a:close/>
                  <a:moveTo>
                    <a:pt x="3463697" y="247649"/>
                  </a:moveTo>
                  <a:lnTo>
                    <a:pt x="3468654" y="252812"/>
                  </a:lnTo>
                  <a:lnTo>
                    <a:pt x="3466904" y="273140"/>
                  </a:lnTo>
                  <a:lnTo>
                    <a:pt x="3463988" y="287337"/>
                  </a:lnTo>
                  <a:lnTo>
                    <a:pt x="3454366" y="273140"/>
                  </a:lnTo>
                  <a:close/>
                  <a:moveTo>
                    <a:pt x="3514243" y="244475"/>
                  </a:moveTo>
                  <a:lnTo>
                    <a:pt x="3523940" y="256388"/>
                  </a:lnTo>
                  <a:lnTo>
                    <a:pt x="3525232" y="268946"/>
                  </a:lnTo>
                  <a:lnTo>
                    <a:pt x="3543655" y="271200"/>
                  </a:lnTo>
                  <a:lnTo>
                    <a:pt x="3546887" y="284080"/>
                  </a:lnTo>
                  <a:lnTo>
                    <a:pt x="3557553" y="287944"/>
                  </a:lnTo>
                  <a:lnTo>
                    <a:pt x="3554644" y="304044"/>
                  </a:lnTo>
                  <a:lnTo>
                    <a:pt x="3540746" y="312737"/>
                  </a:lnTo>
                  <a:lnTo>
                    <a:pt x="3524586" y="294706"/>
                  </a:lnTo>
                  <a:lnTo>
                    <a:pt x="3514890" y="285046"/>
                  </a:lnTo>
                  <a:lnTo>
                    <a:pt x="3517476" y="269268"/>
                  </a:lnTo>
                  <a:lnTo>
                    <a:pt x="3503578" y="253168"/>
                  </a:lnTo>
                  <a:close/>
                  <a:moveTo>
                    <a:pt x="3570253" y="234949"/>
                  </a:moveTo>
                  <a:lnTo>
                    <a:pt x="3579778" y="251203"/>
                  </a:lnTo>
                  <a:lnTo>
                    <a:pt x="3571205" y="257174"/>
                  </a:lnTo>
                  <a:lnTo>
                    <a:pt x="3563903" y="249213"/>
                  </a:lnTo>
                  <a:lnTo>
                    <a:pt x="3564855" y="239261"/>
                  </a:lnTo>
                  <a:close/>
                  <a:moveTo>
                    <a:pt x="3805219" y="211137"/>
                  </a:moveTo>
                  <a:lnTo>
                    <a:pt x="3835518" y="224790"/>
                  </a:lnTo>
                  <a:lnTo>
                    <a:pt x="3846478" y="244792"/>
                  </a:lnTo>
                  <a:lnTo>
                    <a:pt x="3843254" y="252412"/>
                  </a:lnTo>
                  <a:lnTo>
                    <a:pt x="3818435" y="250190"/>
                  </a:lnTo>
                  <a:lnTo>
                    <a:pt x="3782978" y="229552"/>
                  </a:lnTo>
                  <a:close/>
                  <a:moveTo>
                    <a:pt x="3716499" y="206375"/>
                  </a:moveTo>
                  <a:lnTo>
                    <a:pt x="3732178" y="217487"/>
                  </a:lnTo>
                  <a:lnTo>
                    <a:pt x="3721516" y="233363"/>
                  </a:lnTo>
                  <a:lnTo>
                    <a:pt x="3706778" y="208280"/>
                  </a:lnTo>
                  <a:close/>
                  <a:moveTo>
                    <a:pt x="3892555" y="152400"/>
                  </a:moveTo>
                  <a:lnTo>
                    <a:pt x="3891607" y="170764"/>
                  </a:lnTo>
                  <a:lnTo>
                    <a:pt x="3900454" y="183652"/>
                  </a:lnTo>
                  <a:lnTo>
                    <a:pt x="3893187" y="195573"/>
                  </a:lnTo>
                  <a:lnTo>
                    <a:pt x="3880232" y="211682"/>
                  </a:lnTo>
                  <a:lnTo>
                    <a:pt x="3858431" y="239713"/>
                  </a:lnTo>
                  <a:lnTo>
                    <a:pt x="3847056" y="236491"/>
                  </a:lnTo>
                  <a:lnTo>
                    <a:pt x="3847056" y="209749"/>
                  </a:lnTo>
                  <a:lnTo>
                    <a:pt x="3835366" y="197184"/>
                  </a:lnTo>
                  <a:lnTo>
                    <a:pt x="3845477" y="175597"/>
                  </a:lnTo>
                  <a:lnTo>
                    <a:pt x="3859379" y="186230"/>
                  </a:lnTo>
                  <a:lnTo>
                    <a:pt x="3862538" y="172376"/>
                  </a:lnTo>
                  <a:lnTo>
                    <a:pt x="3883076" y="158199"/>
                  </a:lnTo>
                  <a:close/>
                  <a:moveTo>
                    <a:pt x="3911566" y="117476"/>
                  </a:moveTo>
                  <a:lnTo>
                    <a:pt x="3927580" y="122238"/>
                  </a:lnTo>
                  <a:lnTo>
                    <a:pt x="3940141" y="148591"/>
                  </a:lnTo>
                  <a:lnTo>
                    <a:pt x="3932918" y="162243"/>
                  </a:lnTo>
                  <a:lnTo>
                    <a:pt x="3918474" y="169864"/>
                  </a:lnTo>
                  <a:lnTo>
                    <a:pt x="3912822" y="142558"/>
                  </a:lnTo>
                  <a:cubicBezTo>
                    <a:pt x="3912403" y="134197"/>
                    <a:pt x="3911985" y="125837"/>
                    <a:pt x="3911566" y="117476"/>
                  </a:cubicBezTo>
                  <a:close/>
                  <a:moveTo>
                    <a:pt x="3882623" y="82550"/>
                  </a:moveTo>
                  <a:lnTo>
                    <a:pt x="3889341" y="101343"/>
                  </a:lnTo>
                  <a:lnTo>
                    <a:pt x="3872388" y="111216"/>
                  </a:lnTo>
                  <a:lnTo>
                    <a:pt x="3852236" y="124912"/>
                  </a:lnTo>
                  <a:lnTo>
                    <a:pt x="3842640" y="147527"/>
                  </a:lnTo>
                  <a:lnTo>
                    <a:pt x="3811932" y="167593"/>
                  </a:lnTo>
                  <a:lnTo>
                    <a:pt x="3800417" y="182563"/>
                  </a:lnTo>
                  <a:lnTo>
                    <a:pt x="3792740" y="163771"/>
                  </a:lnTo>
                  <a:lnTo>
                    <a:pt x="3782184" y="174282"/>
                  </a:lnTo>
                  <a:lnTo>
                    <a:pt x="3762352" y="178741"/>
                  </a:lnTo>
                  <a:lnTo>
                    <a:pt x="3763951" y="163771"/>
                  </a:lnTo>
                  <a:lnTo>
                    <a:pt x="3760753" y="144979"/>
                  </a:lnTo>
                  <a:lnTo>
                    <a:pt x="3783783" y="138290"/>
                  </a:lnTo>
                  <a:lnTo>
                    <a:pt x="3794659" y="121409"/>
                  </a:lnTo>
                  <a:lnTo>
                    <a:pt x="3808413" y="128735"/>
                  </a:lnTo>
                  <a:lnTo>
                    <a:pt x="3806494" y="142431"/>
                  </a:lnTo>
                  <a:lnTo>
                    <a:pt x="3826646" y="134468"/>
                  </a:lnTo>
                  <a:lnTo>
                    <a:pt x="3823447" y="118861"/>
                  </a:lnTo>
                  <a:lnTo>
                    <a:pt x="3858313" y="100706"/>
                  </a:lnTo>
                  <a:lnTo>
                    <a:pt x="3867909" y="104846"/>
                  </a:lnTo>
                  <a:lnTo>
                    <a:pt x="3873987" y="88921"/>
                  </a:lnTo>
                  <a:close/>
                  <a:moveTo>
                    <a:pt x="3954178" y="46037"/>
                  </a:moveTo>
                  <a:lnTo>
                    <a:pt x="3965541" y="53654"/>
                  </a:lnTo>
                  <a:cubicBezTo>
                    <a:pt x="3965095" y="60458"/>
                    <a:pt x="3964650" y="67263"/>
                    <a:pt x="3964204" y="74067"/>
                  </a:cubicBezTo>
                  <a:lnTo>
                    <a:pt x="3953175" y="76200"/>
                  </a:lnTo>
                  <a:lnTo>
                    <a:pt x="3955514" y="67974"/>
                  </a:lnTo>
                  <a:lnTo>
                    <a:pt x="3946491" y="64318"/>
                  </a:lnTo>
                  <a:close/>
                  <a:moveTo>
                    <a:pt x="4240178" y="42862"/>
                  </a:moveTo>
                  <a:lnTo>
                    <a:pt x="4253469" y="43488"/>
                  </a:lnTo>
                  <a:cubicBezTo>
                    <a:pt x="4253801" y="50159"/>
                    <a:pt x="4254134" y="56829"/>
                    <a:pt x="4254466" y="63500"/>
                  </a:cubicBezTo>
                  <a:close/>
                  <a:moveTo>
                    <a:pt x="4283567" y="2124"/>
                  </a:moveTo>
                  <a:lnTo>
                    <a:pt x="4289750" y="3880"/>
                  </a:lnTo>
                  <a:lnTo>
                    <a:pt x="4307921" y="26351"/>
                  </a:lnTo>
                  <a:lnTo>
                    <a:pt x="4311095" y="16826"/>
                  </a:lnTo>
                  <a:lnTo>
                    <a:pt x="4314150" y="10809"/>
                  </a:lnTo>
                  <a:lnTo>
                    <a:pt x="4334458" y="16576"/>
                  </a:lnTo>
                  <a:lnTo>
                    <a:pt x="4344797" y="20074"/>
                  </a:lnTo>
                  <a:lnTo>
                    <a:pt x="4331090" y="40956"/>
                  </a:lnTo>
                  <a:lnTo>
                    <a:pt x="4363145" y="29208"/>
                  </a:lnTo>
                  <a:lnTo>
                    <a:pt x="4366319" y="54291"/>
                  </a:lnTo>
                  <a:lnTo>
                    <a:pt x="4331407" y="89533"/>
                  </a:lnTo>
                  <a:lnTo>
                    <a:pt x="4304430" y="84453"/>
                  </a:lnTo>
                  <a:lnTo>
                    <a:pt x="4322203" y="103186"/>
                  </a:lnTo>
                  <a:lnTo>
                    <a:pt x="4318077" y="112711"/>
                  </a:lnTo>
                  <a:lnTo>
                    <a:pt x="4296178" y="128586"/>
                  </a:lnTo>
                  <a:lnTo>
                    <a:pt x="4289830" y="141603"/>
                  </a:lnTo>
                  <a:lnTo>
                    <a:pt x="4330772" y="120331"/>
                  </a:lnTo>
                  <a:lnTo>
                    <a:pt x="4344737" y="116838"/>
                  </a:lnTo>
                  <a:lnTo>
                    <a:pt x="4334263" y="162241"/>
                  </a:lnTo>
                  <a:lnTo>
                    <a:pt x="4311412" y="184466"/>
                  </a:lnTo>
                  <a:lnTo>
                    <a:pt x="4315538" y="192086"/>
                  </a:lnTo>
                  <a:lnTo>
                    <a:pt x="4331407" y="180338"/>
                  </a:lnTo>
                  <a:lnTo>
                    <a:pt x="4337755" y="183196"/>
                  </a:lnTo>
                  <a:lnTo>
                    <a:pt x="4336168" y="219391"/>
                  </a:lnTo>
                  <a:lnTo>
                    <a:pt x="4318712" y="285748"/>
                  </a:lnTo>
                  <a:lnTo>
                    <a:pt x="4278405" y="298766"/>
                  </a:lnTo>
                  <a:lnTo>
                    <a:pt x="4304430" y="295591"/>
                  </a:lnTo>
                  <a:lnTo>
                    <a:pt x="4326329" y="288606"/>
                  </a:lnTo>
                  <a:lnTo>
                    <a:pt x="4333946" y="251458"/>
                  </a:lnTo>
                  <a:lnTo>
                    <a:pt x="4359654" y="182561"/>
                  </a:lnTo>
                  <a:lnTo>
                    <a:pt x="4377109" y="186053"/>
                  </a:lnTo>
                  <a:lnTo>
                    <a:pt x="4357749" y="157796"/>
                  </a:lnTo>
                  <a:lnTo>
                    <a:pt x="4379331" y="98741"/>
                  </a:lnTo>
                  <a:lnTo>
                    <a:pt x="4394248" y="92391"/>
                  </a:lnTo>
                  <a:cubicBezTo>
                    <a:pt x="4394460" y="82443"/>
                    <a:pt x="4394671" y="72494"/>
                    <a:pt x="4394883" y="62546"/>
                  </a:cubicBezTo>
                  <a:lnTo>
                    <a:pt x="4419321" y="81278"/>
                  </a:lnTo>
                  <a:lnTo>
                    <a:pt x="4435189" y="79056"/>
                  </a:lnTo>
                  <a:lnTo>
                    <a:pt x="4449154" y="100011"/>
                  </a:lnTo>
                  <a:lnTo>
                    <a:pt x="4437729" y="117156"/>
                  </a:lnTo>
                  <a:lnTo>
                    <a:pt x="4451376" y="126681"/>
                  </a:lnTo>
                  <a:lnTo>
                    <a:pt x="4458675" y="120013"/>
                  </a:lnTo>
                  <a:lnTo>
                    <a:pt x="4482161" y="111441"/>
                  </a:lnTo>
                  <a:lnTo>
                    <a:pt x="4488509" y="142873"/>
                  </a:lnTo>
                  <a:lnTo>
                    <a:pt x="4505647" y="127951"/>
                  </a:lnTo>
                  <a:cubicBezTo>
                    <a:pt x="4505859" y="122342"/>
                    <a:pt x="4506070" y="116732"/>
                    <a:pt x="4506282" y="111123"/>
                  </a:cubicBezTo>
                  <a:lnTo>
                    <a:pt x="4521516" y="136523"/>
                  </a:lnTo>
                  <a:lnTo>
                    <a:pt x="4540559" y="139381"/>
                  </a:lnTo>
                  <a:cubicBezTo>
                    <a:pt x="4540242" y="142873"/>
                    <a:pt x="4539924" y="146366"/>
                    <a:pt x="4539607" y="149858"/>
                  </a:cubicBezTo>
                  <a:lnTo>
                    <a:pt x="4514217" y="161606"/>
                  </a:lnTo>
                  <a:lnTo>
                    <a:pt x="4529133" y="173353"/>
                  </a:lnTo>
                  <a:lnTo>
                    <a:pt x="4551032" y="160336"/>
                  </a:lnTo>
                  <a:lnTo>
                    <a:pt x="4578644" y="163511"/>
                  </a:lnTo>
                  <a:lnTo>
                    <a:pt x="4584357" y="186371"/>
                  </a:lnTo>
                  <a:lnTo>
                    <a:pt x="4600226" y="183196"/>
                  </a:lnTo>
                  <a:lnTo>
                    <a:pt x="4606891" y="226376"/>
                  </a:lnTo>
                  <a:lnTo>
                    <a:pt x="4574201" y="233678"/>
                  </a:lnTo>
                  <a:lnTo>
                    <a:pt x="4536116" y="270826"/>
                  </a:lnTo>
                  <a:lnTo>
                    <a:pt x="4517390" y="274318"/>
                  </a:lnTo>
                  <a:lnTo>
                    <a:pt x="4494222" y="287336"/>
                  </a:lnTo>
                  <a:lnTo>
                    <a:pt x="4451693" y="276223"/>
                  </a:lnTo>
                  <a:lnTo>
                    <a:pt x="4412656" y="272413"/>
                  </a:lnTo>
                  <a:lnTo>
                    <a:pt x="4376475" y="260031"/>
                  </a:lnTo>
                  <a:lnTo>
                    <a:pt x="4383140" y="276541"/>
                  </a:lnTo>
                  <a:lnTo>
                    <a:pt x="4374570" y="288288"/>
                  </a:lnTo>
                  <a:lnTo>
                    <a:pt x="4402182" y="287336"/>
                  </a:lnTo>
                  <a:lnTo>
                    <a:pt x="4435189" y="298131"/>
                  </a:lnTo>
                  <a:lnTo>
                    <a:pt x="4464706" y="321308"/>
                  </a:lnTo>
                  <a:lnTo>
                    <a:pt x="4459945" y="338135"/>
                  </a:lnTo>
                  <a:lnTo>
                    <a:pt x="4498665" y="340040"/>
                  </a:lnTo>
                  <a:lnTo>
                    <a:pt x="4507552" y="363853"/>
                  </a:lnTo>
                  <a:lnTo>
                    <a:pt x="4491048" y="379728"/>
                  </a:lnTo>
                  <a:lnTo>
                    <a:pt x="4511043" y="395920"/>
                  </a:lnTo>
                  <a:lnTo>
                    <a:pt x="4513582" y="424178"/>
                  </a:lnTo>
                  <a:lnTo>
                    <a:pt x="4502474" y="461325"/>
                  </a:lnTo>
                  <a:lnTo>
                    <a:pt x="4444711" y="494345"/>
                  </a:lnTo>
                  <a:lnTo>
                    <a:pt x="4432650" y="482915"/>
                  </a:lnTo>
                  <a:lnTo>
                    <a:pt x="4441220" y="501648"/>
                  </a:lnTo>
                  <a:lnTo>
                    <a:pt x="4435824" y="513078"/>
                  </a:lnTo>
                  <a:lnTo>
                    <a:pt x="4445346" y="501330"/>
                  </a:lnTo>
                  <a:lnTo>
                    <a:pt x="4506917" y="470533"/>
                  </a:lnTo>
                  <a:lnTo>
                    <a:pt x="4524373" y="436560"/>
                  </a:lnTo>
                  <a:lnTo>
                    <a:pt x="4529133" y="400683"/>
                  </a:lnTo>
                  <a:lnTo>
                    <a:pt x="4549445" y="412113"/>
                  </a:lnTo>
                  <a:lnTo>
                    <a:pt x="4552302" y="390205"/>
                  </a:lnTo>
                  <a:lnTo>
                    <a:pt x="4541511" y="379410"/>
                  </a:lnTo>
                  <a:lnTo>
                    <a:pt x="4532942" y="380680"/>
                  </a:lnTo>
                  <a:lnTo>
                    <a:pt x="4534211" y="355598"/>
                  </a:lnTo>
                  <a:lnTo>
                    <a:pt x="4555476" y="379410"/>
                  </a:lnTo>
                  <a:lnTo>
                    <a:pt x="4577692" y="375918"/>
                  </a:lnTo>
                  <a:lnTo>
                    <a:pt x="4584992" y="388618"/>
                  </a:lnTo>
                  <a:cubicBezTo>
                    <a:pt x="4586215" y="390732"/>
                    <a:pt x="4580951" y="388976"/>
                    <a:pt x="4585033" y="388603"/>
                  </a:cubicBezTo>
                  <a:lnTo>
                    <a:pt x="4609485" y="386381"/>
                  </a:lnTo>
                  <a:lnTo>
                    <a:pt x="4641240" y="393364"/>
                  </a:lnTo>
                  <a:lnTo>
                    <a:pt x="4647591" y="411458"/>
                  </a:lnTo>
                  <a:lnTo>
                    <a:pt x="4631078" y="429235"/>
                  </a:lnTo>
                  <a:lnTo>
                    <a:pt x="4635207" y="434631"/>
                  </a:lnTo>
                  <a:lnTo>
                    <a:pt x="4660611" y="409871"/>
                  </a:lnTo>
                  <a:lnTo>
                    <a:pt x="4681570" y="407649"/>
                  </a:lnTo>
                  <a:lnTo>
                    <a:pt x="4669820" y="397173"/>
                  </a:lnTo>
                  <a:lnTo>
                    <a:pt x="4676171" y="367969"/>
                  </a:lnTo>
                  <a:lnTo>
                    <a:pt x="4692049" y="374000"/>
                  </a:lnTo>
                  <a:lnTo>
                    <a:pt x="4702211" y="354002"/>
                  </a:lnTo>
                  <a:lnTo>
                    <a:pt x="4694907" y="338130"/>
                  </a:lnTo>
                  <a:lnTo>
                    <a:pt x="4696495" y="325432"/>
                  </a:lnTo>
                  <a:lnTo>
                    <a:pt x="4741270" y="344161"/>
                  </a:lnTo>
                  <a:lnTo>
                    <a:pt x="4764769" y="374318"/>
                  </a:lnTo>
                  <a:lnTo>
                    <a:pt x="4780646" y="374318"/>
                  </a:lnTo>
                  <a:lnTo>
                    <a:pt x="4789220" y="387968"/>
                  </a:lnTo>
                  <a:lnTo>
                    <a:pt x="4804145" y="387650"/>
                  </a:lnTo>
                  <a:lnTo>
                    <a:pt x="4778106" y="430187"/>
                  </a:lnTo>
                  <a:lnTo>
                    <a:pt x="4739999" y="424156"/>
                  </a:lnTo>
                  <a:lnTo>
                    <a:pt x="4711102" y="399078"/>
                  </a:lnTo>
                  <a:lnTo>
                    <a:pt x="4693319" y="422251"/>
                  </a:lnTo>
                  <a:lnTo>
                    <a:pt x="4699670" y="444472"/>
                  </a:lnTo>
                  <a:lnTo>
                    <a:pt x="4717771" y="429870"/>
                  </a:lnTo>
                  <a:lnTo>
                    <a:pt x="4725392" y="440028"/>
                  </a:lnTo>
                  <a:lnTo>
                    <a:pt x="4739047" y="444155"/>
                  </a:lnTo>
                  <a:lnTo>
                    <a:pt x="4718088" y="463201"/>
                  </a:lnTo>
                  <a:lnTo>
                    <a:pt x="4727615" y="474629"/>
                  </a:lnTo>
                  <a:lnTo>
                    <a:pt x="4751749" y="458757"/>
                  </a:lnTo>
                  <a:lnTo>
                    <a:pt x="4799700" y="462566"/>
                  </a:lnTo>
                  <a:lnTo>
                    <a:pt x="4782869" y="493358"/>
                  </a:lnTo>
                  <a:lnTo>
                    <a:pt x="4787315" y="502564"/>
                  </a:lnTo>
                  <a:lnTo>
                    <a:pt x="4815577" y="474946"/>
                  </a:lnTo>
                  <a:lnTo>
                    <a:pt x="4817800" y="502564"/>
                  </a:lnTo>
                  <a:lnTo>
                    <a:pt x="4839076" y="525420"/>
                  </a:lnTo>
                  <a:lnTo>
                    <a:pt x="4829867" y="551767"/>
                  </a:lnTo>
                  <a:lnTo>
                    <a:pt x="4808591" y="559386"/>
                  </a:lnTo>
                  <a:lnTo>
                    <a:pt x="4796207" y="572401"/>
                  </a:lnTo>
                  <a:lnTo>
                    <a:pt x="4795571" y="616525"/>
                  </a:lnTo>
                  <a:lnTo>
                    <a:pt x="4770485" y="639698"/>
                  </a:lnTo>
                  <a:lnTo>
                    <a:pt x="4779059" y="656523"/>
                  </a:lnTo>
                  <a:lnTo>
                    <a:pt x="4802240" y="643825"/>
                  </a:lnTo>
                  <a:lnTo>
                    <a:pt x="4812402" y="577162"/>
                  </a:lnTo>
                  <a:lnTo>
                    <a:pt x="4848920" y="563512"/>
                  </a:lnTo>
                  <a:lnTo>
                    <a:pt x="4858130" y="516849"/>
                  </a:lnTo>
                  <a:lnTo>
                    <a:pt x="4876230" y="514627"/>
                  </a:lnTo>
                  <a:lnTo>
                    <a:pt x="4887662" y="506056"/>
                  </a:lnTo>
                  <a:lnTo>
                    <a:pt x="4939741" y="519071"/>
                  </a:lnTo>
                  <a:lnTo>
                    <a:pt x="4983246" y="527324"/>
                  </a:lnTo>
                  <a:lnTo>
                    <a:pt x="4993090" y="547005"/>
                  </a:lnTo>
                  <a:lnTo>
                    <a:pt x="5003252" y="537482"/>
                  </a:lnTo>
                  <a:lnTo>
                    <a:pt x="5007697" y="519706"/>
                  </a:lnTo>
                  <a:lnTo>
                    <a:pt x="5044851" y="530816"/>
                  </a:lnTo>
                  <a:lnTo>
                    <a:pt x="5063904" y="545418"/>
                  </a:lnTo>
                  <a:lnTo>
                    <a:pt x="5070256" y="536847"/>
                  </a:lnTo>
                  <a:lnTo>
                    <a:pt x="5077559" y="557164"/>
                  </a:lnTo>
                  <a:lnTo>
                    <a:pt x="5105186" y="555576"/>
                  </a:lnTo>
                  <a:lnTo>
                    <a:pt x="5125510" y="567957"/>
                  </a:lnTo>
                  <a:lnTo>
                    <a:pt x="5144563" y="587955"/>
                  </a:lnTo>
                  <a:lnTo>
                    <a:pt x="5164569" y="596209"/>
                  </a:lnTo>
                  <a:lnTo>
                    <a:pt x="5181082" y="617160"/>
                  </a:lnTo>
                  <a:lnTo>
                    <a:pt x="5206486" y="626366"/>
                  </a:lnTo>
                  <a:lnTo>
                    <a:pt x="5212837" y="641285"/>
                  </a:lnTo>
                  <a:lnTo>
                    <a:pt x="5241417" y="661602"/>
                  </a:lnTo>
                  <a:lnTo>
                    <a:pt x="5311279" y="734930"/>
                  </a:lnTo>
                  <a:lnTo>
                    <a:pt x="5318583" y="756199"/>
                  </a:lnTo>
                  <a:lnTo>
                    <a:pt x="5332555" y="761278"/>
                  </a:lnTo>
                  <a:lnTo>
                    <a:pt x="5346210" y="775880"/>
                  </a:lnTo>
                  <a:lnTo>
                    <a:pt x="5352561" y="771436"/>
                  </a:lnTo>
                  <a:lnTo>
                    <a:pt x="5337636" y="755881"/>
                  </a:lnTo>
                  <a:lnTo>
                    <a:pt x="5337636" y="740009"/>
                  </a:lnTo>
                  <a:lnTo>
                    <a:pt x="5366533" y="765087"/>
                  </a:lnTo>
                  <a:lnTo>
                    <a:pt x="5366533" y="776832"/>
                  </a:lnTo>
                  <a:lnTo>
                    <a:pt x="5379553" y="795561"/>
                  </a:lnTo>
                  <a:lnTo>
                    <a:pt x="5431632" y="816195"/>
                  </a:lnTo>
                  <a:lnTo>
                    <a:pt x="5448462" y="830797"/>
                  </a:lnTo>
                  <a:lnTo>
                    <a:pt x="5444969" y="806354"/>
                  </a:lnTo>
                  <a:lnTo>
                    <a:pt x="5491014" y="852383"/>
                  </a:lnTo>
                  <a:lnTo>
                    <a:pt x="5494190" y="864129"/>
                  </a:lnTo>
                  <a:lnTo>
                    <a:pt x="5506257" y="873334"/>
                  </a:lnTo>
                  <a:lnTo>
                    <a:pt x="5503081" y="891429"/>
                  </a:lnTo>
                  <a:lnTo>
                    <a:pt x="5514513" y="906031"/>
                  </a:lnTo>
                  <a:lnTo>
                    <a:pt x="5526263" y="892381"/>
                  </a:lnTo>
                  <a:lnTo>
                    <a:pt x="5547539" y="910158"/>
                  </a:lnTo>
                  <a:lnTo>
                    <a:pt x="5572943" y="919363"/>
                  </a:lnTo>
                  <a:lnTo>
                    <a:pt x="5563734" y="963488"/>
                  </a:lnTo>
                  <a:lnTo>
                    <a:pt x="5578977" y="981264"/>
                  </a:lnTo>
                  <a:lnTo>
                    <a:pt x="5575166" y="1032056"/>
                  </a:lnTo>
                  <a:lnTo>
                    <a:pt x="5580565" y="1047610"/>
                  </a:lnTo>
                  <a:lnTo>
                    <a:pt x="5598348" y="1037135"/>
                  </a:lnTo>
                  <a:lnTo>
                    <a:pt x="5602158" y="1068561"/>
                  </a:lnTo>
                  <a:lnTo>
                    <a:pt x="5560241" y="1152366"/>
                  </a:lnTo>
                  <a:lnTo>
                    <a:pt x="5498636" y="1245376"/>
                  </a:lnTo>
                  <a:lnTo>
                    <a:pt x="5427186" y="1279660"/>
                  </a:lnTo>
                  <a:lnTo>
                    <a:pt x="5357642" y="1305690"/>
                  </a:lnTo>
                  <a:lnTo>
                    <a:pt x="5268727" y="1295849"/>
                  </a:lnTo>
                  <a:lnTo>
                    <a:pt x="5197277" y="1259661"/>
                  </a:lnTo>
                  <a:lnTo>
                    <a:pt x="5135037" y="1254900"/>
                  </a:lnTo>
                  <a:lnTo>
                    <a:pt x="5093119" y="1236488"/>
                  </a:lnTo>
                  <a:lnTo>
                    <a:pt x="5080735" y="1242837"/>
                  </a:lnTo>
                  <a:lnTo>
                    <a:pt x="5045804" y="1221886"/>
                  </a:lnTo>
                  <a:lnTo>
                    <a:pt x="5036277" y="1231409"/>
                  </a:lnTo>
                  <a:lnTo>
                    <a:pt x="5026433" y="1206331"/>
                  </a:lnTo>
                  <a:lnTo>
                    <a:pt x="5001346" y="1207918"/>
                  </a:lnTo>
                  <a:lnTo>
                    <a:pt x="4972131" y="1180618"/>
                  </a:lnTo>
                  <a:lnTo>
                    <a:pt x="4954666" y="1206966"/>
                  </a:lnTo>
                  <a:lnTo>
                    <a:pt x="4930214" y="1185063"/>
                  </a:lnTo>
                  <a:lnTo>
                    <a:pt x="4939423" y="1161889"/>
                  </a:lnTo>
                  <a:lnTo>
                    <a:pt x="4920053" y="1156810"/>
                  </a:lnTo>
                  <a:lnTo>
                    <a:pt x="4915924" y="1144113"/>
                  </a:lnTo>
                  <a:lnTo>
                    <a:pt x="4900047" y="1147604"/>
                  </a:lnTo>
                  <a:lnTo>
                    <a:pt x="4886074" y="1166651"/>
                  </a:lnTo>
                  <a:lnTo>
                    <a:pt x="4856542" y="1143795"/>
                  </a:lnTo>
                  <a:lnTo>
                    <a:pt x="4852414" y="1151096"/>
                  </a:lnTo>
                  <a:lnTo>
                    <a:pt x="4820341" y="1139986"/>
                  </a:lnTo>
                  <a:lnTo>
                    <a:pt x="4815260" y="1127288"/>
                  </a:lnTo>
                  <a:lnTo>
                    <a:pt x="4794936" y="1123161"/>
                  </a:lnTo>
                  <a:lnTo>
                    <a:pt x="4782869" y="1074910"/>
                  </a:lnTo>
                  <a:lnTo>
                    <a:pt x="4758418" y="1057134"/>
                  </a:lnTo>
                  <a:lnTo>
                    <a:pt x="4710785" y="1055229"/>
                  </a:lnTo>
                  <a:lnTo>
                    <a:pt x="4706339" y="1060626"/>
                  </a:lnTo>
                  <a:lnTo>
                    <a:pt x="4718088" y="1066022"/>
                  </a:lnTo>
                  <a:lnTo>
                    <a:pt x="4736506" y="1087926"/>
                  </a:lnTo>
                  <a:lnTo>
                    <a:pt x="4752067" y="1083799"/>
                  </a:lnTo>
                  <a:lnTo>
                    <a:pt x="4746033" y="1108877"/>
                  </a:lnTo>
                  <a:lnTo>
                    <a:pt x="4759053" y="1138081"/>
                  </a:lnTo>
                  <a:lnTo>
                    <a:pt x="4770802" y="1142526"/>
                  </a:lnTo>
                  <a:lnTo>
                    <a:pt x="4787950" y="1166334"/>
                  </a:lnTo>
                  <a:lnTo>
                    <a:pt x="4812402" y="1176809"/>
                  </a:lnTo>
                  <a:lnTo>
                    <a:pt x="4798747" y="1188237"/>
                  </a:lnTo>
                  <a:cubicBezTo>
                    <a:pt x="4799170" y="1193634"/>
                    <a:pt x="4799594" y="1199030"/>
                    <a:pt x="4800017" y="1204427"/>
                  </a:cubicBezTo>
                  <a:lnTo>
                    <a:pt x="4820976" y="1203157"/>
                  </a:lnTo>
                  <a:lnTo>
                    <a:pt x="4861305" y="1231092"/>
                  </a:lnTo>
                  <a:lnTo>
                    <a:pt x="4857494" y="1245059"/>
                  </a:lnTo>
                  <a:lnTo>
                    <a:pt x="4829867" y="1250138"/>
                  </a:lnTo>
                  <a:lnTo>
                    <a:pt x="4842569" y="1262836"/>
                  </a:lnTo>
                  <a:lnTo>
                    <a:pt x="4866068" y="1259344"/>
                  </a:lnTo>
                  <a:lnTo>
                    <a:pt x="4900047" y="1267597"/>
                  </a:lnTo>
                  <a:lnTo>
                    <a:pt x="4911796" y="1281247"/>
                  </a:lnTo>
                  <a:lnTo>
                    <a:pt x="4907668" y="1299976"/>
                  </a:lnTo>
                  <a:lnTo>
                    <a:pt x="4925769" y="1296802"/>
                  </a:lnTo>
                  <a:lnTo>
                    <a:pt x="4955619" y="1312356"/>
                  </a:lnTo>
                  <a:lnTo>
                    <a:pt x="4965145" y="1341878"/>
                  </a:lnTo>
                  <a:lnTo>
                    <a:pt x="4974989" y="1352354"/>
                  </a:lnTo>
                  <a:lnTo>
                    <a:pt x="4953078" y="1385050"/>
                  </a:lnTo>
                  <a:lnTo>
                    <a:pt x="4964828" y="1413620"/>
                  </a:lnTo>
                  <a:lnTo>
                    <a:pt x="4955301" y="1422191"/>
                  </a:lnTo>
                  <a:lnTo>
                    <a:pt x="4953396" y="1459966"/>
                  </a:lnTo>
                  <a:lnTo>
                    <a:pt x="4928309" y="1458061"/>
                  </a:lnTo>
                  <a:lnTo>
                    <a:pt x="4919735" y="1476155"/>
                  </a:lnTo>
                  <a:lnTo>
                    <a:pt x="4937836" y="1485361"/>
                  </a:lnTo>
                  <a:cubicBezTo>
                    <a:pt x="4937942" y="1490652"/>
                    <a:pt x="4938047" y="1495942"/>
                    <a:pt x="4938153" y="1501233"/>
                  </a:cubicBezTo>
                  <a:lnTo>
                    <a:pt x="4949903" y="1508534"/>
                  </a:lnTo>
                  <a:lnTo>
                    <a:pt x="4966415" y="1581863"/>
                  </a:lnTo>
                  <a:lnTo>
                    <a:pt x="4984198" y="1575514"/>
                  </a:lnTo>
                  <a:lnTo>
                    <a:pt x="4987692" y="1601862"/>
                  </a:lnTo>
                  <a:lnTo>
                    <a:pt x="4976260" y="1619956"/>
                  </a:lnTo>
                  <a:lnTo>
                    <a:pt x="4996583" y="1643764"/>
                  </a:lnTo>
                  <a:lnTo>
                    <a:pt x="4983881" y="1654557"/>
                  </a:lnTo>
                  <a:lnTo>
                    <a:pt x="4949267" y="1672968"/>
                  </a:lnTo>
                  <a:lnTo>
                    <a:pt x="4924498" y="1736139"/>
                  </a:lnTo>
                  <a:lnTo>
                    <a:pt x="4927991" y="1790104"/>
                  </a:lnTo>
                  <a:lnTo>
                    <a:pt x="4928309" y="1829785"/>
                  </a:lnTo>
                  <a:lnTo>
                    <a:pt x="4920053" y="1845973"/>
                  </a:lnTo>
                  <a:lnTo>
                    <a:pt x="4939423" y="1862481"/>
                  </a:lnTo>
                  <a:cubicBezTo>
                    <a:pt x="4939317" y="1855921"/>
                    <a:pt x="4939212" y="1849360"/>
                    <a:pt x="4939106" y="1842800"/>
                  </a:cubicBezTo>
                  <a:lnTo>
                    <a:pt x="4946410" y="1838354"/>
                  </a:lnTo>
                  <a:lnTo>
                    <a:pt x="4965145" y="1902478"/>
                  </a:lnTo>
                  <a:lnTo>
                    <a:pt x="4980070" y="1903113"/>
                  </a:lnTo>
                  <a:lnTo>
                    <a:pt x="4985786" y="1955808"/>
                  </a:lnTo>
                  <a:lnTo>
                    <a:pt x="4994043" y="1967553"/>
                  </a:lnTo>
                  <a:lnTo>
                    <a:pt x="4985151" y="1984060"/>
                  </a:lnTo>
                  <a:lnTo>
                    <a:pt x="4988009" y="1998028"/>
                  </a:lnTo>
                  <a:lnTo>
                    <a:pt x="4976895" y="1987870"/>
                  </a:lnTo>
                  <a:lnTo>
                    <a:pt x="4965780" y="1999297"/>
                  </a:lnTo>
                  <a:lnTo>
                    <a:pt x="4957206" y="1998028"/>
                  </a:lnTo>
                  <a:lnTo>
                    <a:pt x="4946727" y="1994853"/>
                  </a:lnTo>
                  <a:lnTo>
                    <a:pt x="4939423" y="2005011"/>
                  </a:lnTo>
                  <a:lnTo>
                    <a:pt x="4955936" y="2009455"/>
                  </a:lnTo>
                  <a:lnTo>
                    <a:pt x="4958477" y="2033898"/>
                  </a:lnTo>
                  <a:lnTo>
                    <a:pt x="4972131" y="2042785"/>
                  </a:lnTo>
                  <a:lnTo>
                    <a:pt x="4983881" y="2034851"/>
                  </a:lnTo>
                  <a:lnTo>
                    <a:pt x="4997218" y="2049452"/>
                  </a:lnTo>
                  <a:lnTo>
                    <a:pt x="5015319" y="2044054"/>
                  </a:lnTo>
                  <a:lnTo>
                    <a:pt x="5030244" y="2048499"/>
                  </a:lnTo>
                  <a:lnTo>
                    <a:pt x="5025798" y="2064052"/>
                  </a:lnTo>
                  <a:lnTo>
                    <a:pt x="5043581" y="2102463"/>
                  </a:lnTo>
                  <a:lnTo>
                    <a:pt x="5045169" y="2118018"/>
                  </a:lnTo>
                  <a:lnTo>
                    <a:pt x="5040405" y="2132937"/>
                  </a:lnTo>
                  <a:lnTo>
                    <a:pt x="5028974" y="2133890"/>
                  </a:lnTo>
                  <a:lnTo>
                    <a:pt x="5026751" y="2141191"/>
                  </a:lnTo>
                  <a:lnTo>
                    <a:pt x="5018177" y="2138652"/>
                  </a:lnTo>
                  <a:lnTo>
                    <a:pt x="5012143" y="2125955"/>
                  </a:lnTo>
                  <a:lnTo>
                    <a:pt x="5004204" y="2117065"/>
                  </a:lnTo>
                  <a:lnTo>
                    <a:pt x="4996583" y="2118018"/>
                  </a:lnTo>
                  <a:lnTo>
                    <a:pt x="4998488" y="2132937"/>
                  </a:lnTo>
                  <a:lnTo>
                    <a:pt x="5006427" y="2136113"/>
                  </a:lnTo>
                  <a:lnTo>
                    <a:pt x="5004204" y="2151032"/>
                  </a:lnTo>
                  <a:lnTo>
                    <a:pt x="5001981" y="2160238"/>
                  </a:lnTo>
                  <a:lnTo>
                    <a:pt x="5005792" y="2170080"/>
                  </a:lnTo>
                  <a:lnTo>
                    <a:pt x="4995313" y="2165635"/>
                  </a:lnTo>
                  <a:lnTo>
                    <a:pt x="4988009" y="2158969"/>
                  </a:lnTo>
                  <a:lnTo>
                    <a:pt x="4981976" y="2138652"/>
                  </a:lnTo>
                  <a:lnTo>
                    <a:pt x="4976260" y="2125002"/>
                  </a:lnTo>
                  <a:lnTo>
                    <a:pt x="4967051" y="2115479"/>
                  </a:lnTo>
                  <a:cubicBezTo>
                    <a:pt x="4967263" y="2108389"/>
                    <a:pt x="4967474" y="2101299"/>
                    <a:pt x="4967686" y="2094209"/>
                  </a:cubicBezTo>
                  <a:lnTo>
                    <a:pt x="4958477" y="2072941"/>
                  </a:lnTo>
                  <a:lnTo>
                    <a:pt x="4947362" y="2050720"/>
                  </a:lnTo>
                  <a:lnTo>
                    <a:pt x="4944822" y="2070402"/>
                  </a:lnTo>
                  <a:lnTo>
                    <a:pt x="4943552" y="2082147"/>
                  </a:lnTo>
                  <a:lnTo>
                    <a:pt x="4965145" y="2104685"/>
                  </a:lnTo>
                  <a:lnTo>
                    <a:pt x="4967051" y="2115479"/>
                  </a:lnTo>
                  <a:cubicBezTo>
                    <a:pt x="4967263" y="2121087"/>
                    <a:pt x="4967474" y="2126695"/>
                    <a:pt x="4967686" y="2132303"/>
                  </a:cubicBezTo>
                  <a:lnTo>
                    <a:pt x="4957206" y="2125637"/>
                  </a:lnTo>
                  <a:lnTo>
                    <a:pt x="4952443" y="2108495"/>
                  </a:lnTo>
                  <a:lnTo>
                    <a:pt x="4940058" y="2096748"/>
                  </a:lnTo>
                  <a:lnTo>
                    <a:pt x="4937518" y="2110399"/>
                  </a:lnTo>
                  <a:lnTo>
                    <a:pt x="4956889" y="2131033"/>
                  </a:lnTo>
                  <a:lnTo>
                    <a:pt x="4965145" y="2146905"/>
                  </a:lnTo>
                  <a:lnTo>
                    <a:pt x="4949267" y="2143413"/>
                  </a:lnTo>
                  <a:lnTo>
                    <a:pt x="4949903" y="2154842"/>
                  </a:lnTo>
                  <a:lnTo>
                    <a:pt x="4963240" y="2169127"/>
                  </a:lnTo>
                  <a:lnTo>
                    <a:pt x="4973402" y="2196745"/>
                  </a:lnTo>
                  <a:lnTo>
                    <a:pt x="4967051" y="2196428"/>
                  </a:lnTo>
                  <a:lnTo>
                    <a:pt x="4953396" y="2182460"/>
                  </a:lnTo>
                  <a:lnTo>
                    <a:pt x="4945457" y="2181190"/>
                  </a:lnTo>
                  <a:lnTo>
                    <a:pt x="4938153" y="2167222"/>
                  </a:lnTo>
                  <a:lnTo>
                    <a:pt x="4928626" y="2161826"/>
                  </a:lnTo>
                  <a:cubicBezTo>
                    <a:pt x="4928203" y="2168175"/>
                    <a:pt x="4927779" y="2174523"/>
                    <a:pt x="4927356" y="2180872"/>
                  </a:cubicBezTo>
                  <a:lnTo>
                    <a:pt x="4943869" y="2184364"/>
                  </a:lnTo>
                  <a:lnTo>
                    <a:pt x="4950855" y="2196110"/>
                  </a:lnTo>
                  <a:lnTo>
                    <a:pt x="4953713" y="2212935"/>
                  </a:lnTo>
                  <a:lnTo>
                    <a:pt x="4942599" y="2203094"/>
                  </a:lnTo>
                  <a:lnTo>
                    <a:pt x="4937836" y="2210394"/>
                  </a:lnTo>
                  <a:lnTo>
                    <a:pt x="4943234" y="2216745"/>
                  </a:lnTo>
                  <a:lnTo>
                    <a:pt x="4929262" y="2217696"/>
                  </a:lnTo>
                  <a:lnTo>
                    <a:pt x="4928944" y="2225950"/>
                  </a:lnTo>
                  <a:lnTo>
                    <a:pt x="4964510" y="2254202"/>
                  </a:lnTo>
                  <a:lnTo>
                    <a:pt x="5023893" y="2285313"/>
                  </a:lnTo>
                  <a:lnTo>
                    <a:pt x="5039770" y="2294200"/>
                  </a:lnTo>
                  <a:lnTo>
                    <a:pt x="5049297" y="2332612"/>
                  </a:lnTo>
                  <a:lnTo>
                    <a:pt x="5048979" y="2345945"/>
                  </a:lnTo>
                  <a:lnTo>
                    <a:pt x="5039770" y="2368801"/>
                  </a:lnTo>
                  <a:lnTo>
                    <a:pt x="5044851" y="2386896"/>
                  </a:lnTo>
                  <a:lnTo>
                    <a:pt x="5065492" y="2398325"/>
                  </a:lnTo>
                  <a:lnTo>
                    <a:pt x="5096612" y="2379912"/>
                  </a:lnTo>
                  <a:lnTo>
                    <a:pt x="5105822" y="2353882"/>
                  </a:lnTo>
                  <a:lnTo>
                    <a:pt x="5123922" y="2344994"/>
                  </a:lnTo>
                  <a:lnTo>
                    <a:pt x="5134719" y="2303725"/>
                  </a:lnTo>
                  <a:lnTo>
                    <a:pt x="5125510" y="2289122"/>
                  </a:lnTo>
                  <a:lnTo>
                    <a:pt x="5135037" y="2287218"/>
                  </a:lnTo>
                  <a:lnTo>
                    <a:pt x="5136307" y="2275472"/>
                  </a:lnTo>
                  <a:lnTo>
                    <a:pt x="5108362" y="2253568"/>
                  </a:lnTo>
                  <a:lnTo>
                    <a:pt x="5102011" y="2215792"/>
                  </a:lnTo>
                  <a:lnTo>
                    <a:pt x="5089626" y="2202777"/>
                  </a:lnTo>
                  <a:lnTo>
                    <a:pt x="5053743" y="2169127"/>
                  </a:lnTo>
                  <a:lnTo>
                    <a:pt x="5050885" y="2151985"/>
                  </a:lnTo>
                  <a:lnTo>
                    <a:pt x="5054378" y="2136430"/>
                  </a:lnTo>
                  <a:lnTo>
                    <a:pt x="5063269" y="2119922"/>
                  </a:lnTo>
                  <a:cubicBezTo>
                    <a:pt x="5062952" y="2116007"/>
                    <a:pt x="5062634" y="2112092"/>
                    <a:pt x="5062317" y="2108177"/>
                  </a:cubicBezTo>
                  <a:lnTo>
                    <a:pt x="5053108" y="2100558"/>
                  </a:lnTo>
                  <a:lnTo>
                    <a:pt x="5054378" y="2089131"/>
                  </a:lnTo>
                  <a:lnTo>
                    <a:pt x="5061046" y="2078655"/>
                  </a:lnTo>
                  <a:lnTo>
                    <a:pt x="5058506" y="2054530"/>
                  </a:lnTo>
                  <a:lnTo>
                    <a:pt x="5041993" y="2037070"/>
                  </a:lnTo>
                  <a:lnTo>
                    <a:pt x="5029291" y="2038023"/>
                  </a:lnTo>
                  <a:lnTo>
                    <a:pt x="5023575" y="2023105"/>
                  </a:lnTo>
                  <a:lnTo>
                    <a:pt x="5007697" y="2018344"/>
                  </a:lnTo>
                  <a:lnTo>
                    <a:pt x="4999123" y="2020248"/>
                  </a:lnTo>
                  <a:lnTo>
                    <a:pt x="4983246" y="2015487"/>
                  </a:lnTo>
                  <a:cubicBezTo>
                    <a:pt x="4983034" y="2013053"/>
                    <a:pt x="4982823" y="2010620"/>
                    <a:pt x="4982611" y="2008186"/>
                  </a:cubicBezTo>
                  <a:lnTo>
                    <a:pt x="4988009" y="1998028"/>
                  </a:lnTo>
                  <a:lnTo>
                    <a:pt x="5000076" y="1981203"/>
                  </a:lnTo>
                  <a:lnTo>
                    <a:pt x="4994043" y="1967553"/>
                  </a:lnTo>
                  <a:lnTo>
                    <a:pt x="5002617" y="1951682"/>
                  </a:lnTo>
                  <a:lnTo>
                    <a:pt x="4999123" y="1929461"/>
                  </a:lnTo>
                  <a:lnTo>
                    <a:pt x="4995630" y="1894542"/>
                  </a:lnTo>
                  <a:lnTo>
                    <a:pt x="5009285" y="1902161"/>
                  </a:lnTo>
                  <a:lnTo>
                    <a:pt x="5047709" y="1893273"/>
                  </a:lnTo>
                  <a:lnTo>
                    <a:pt x="5039135" y="1881527"/>
                  </a:lnTo>
                  <a:lnTo>
                    <a:pt x="5005157" y="1876766"/>
                  </a:lnTo>
                  <a:lnTo>
                    <a:pt x="5002617" y="1850418"/>
                  </a:lnTo>
                  <a:lnTo>
                    <a:pt x="4992137" y="1848195"/>
                  </a:lnTo>
                  <a:lnTo>
                    <a:pt x="4983563" y="1833911"/>
                  </a:lnTo>
                  <a:lnTo>
                    <a:pt x="4946092" y="1793913"/>
                  </a:lnTo>
                  <a:lnTo>
                    <a:pt x="4935295" y="1787882"/>
                  </a:lnTo>
                  <a:lnTo>
                    <a:pt x="4931167" y="1776771"/>
                  </a:lnTo>
                  <a:lnTo>
                    <a:pt x="4927674" y="1736774"/>
                  </a:lnTo>
                  <a:lnTo>
                    <a:pt x="4952125" y="1676460"/>
                  </a:lnTo>
                  <a:lnTo>
                    <a:pt x="4991820" y="1677730"/>
                  </a:lnTo>
                  <a:lnTo>
                    <a:pt x="4996901" y="1692332"/>
                  </a:lnTo>
                  <a:lnTo>
                    <a:pt x="5009603" y="1701855"/>
                  </a:lnTo>
                  <a:lnTo>
                    <a:pt x="5029926" y="1718680"/>
                  </a:lnTo>
                  <a:lnTo>
                    <a:pt x="5046757" y="1713283"/>
                  </a:lnTo>
                  <a:lnTo>
                    <a:pt x="5056283" y="1697411"/>
                  </a:lnTo>
                  <a:lnTo>
                    <a:pt x="5071208" y="1709791"/>
                  </a:lnTo>
                  <a:lnTo>
                    <a:pt x="5083910" y="1736774"/>
                  </a:lnTo>
                  <a:lnTo>
                    <a:pt x="5105504" y="1744075"/>
                  </a:lnTo>
                  <a:lnTo>
                    <a:pt x="5111855" y="1778041"/>
                  </a:lnTo>
                  <a:lnTo>
                    <a:pt x="5136307" y="1784072"/>
                  </a:lnTo>
                  <a:lnTo>
                    <a:pt x="5148056" y="1794230"/>
                  </a:lnTo>
                  <a:lnTo>
                    <a:pt x="5180129" y="1806611"/>
                  </a:lnTo>
                  <a:lnTo>
                    <a:pt x="5208709" y="1806293"/>
                  </a:lnTo>
                  <a:lnTo>
                    <a:pt x="5222364" y="1819944"/>
                  </a:lnTo>
                  <a:lnTo>
                    <a:pt x="5236019" y="1815817"/>
                  </a:lnTo>
                  <a:lnTo>
                    <a:pt x="5246815" y="1797723"/>
                  </a:lnTo>
                  <a:lnTo>
                    <a:pt x="5282381" y="1793278"/>
                  </a:lnTo>
                  <a:lnTo>
                    <a:pt x="5296671" y="1809785"/>
                  </a:lnTo>
                  <a:lnTo>
                    <a:pt x="5313184" y="1798040"/>
                  </a:lnTo>
                  <a:lnTo>
                    <a:pt x="5292226" y="1784707"/>
                  </a:lnTo>
                  <a:lnTo>
                    <a:pt x="5274760" y="1738361"/>
                  </a:lnTo>
                  <a:lnTo>
                    <a:pt x="5283969" y="1720267"/>
                  </a:lnTo>
                  <a:lnTo>
                    <a:pt x="5266821" y="1700585"/>
                  </a:lnTo>
                  <a:lnTo>
                    <a:pt x="5264598" y="1678682"/>
                  </a:lnTo>
                  <a:lnTo>
                    <a:pt x="5249038" y="1678682"/>
                  </a:lnTo>
                  <a:lnTo>
                    <a:pt x="5216013" y="1694871"/>
                  </a:lnTo>
                  <a:lnTo>
                    <a:pt x="5195689" y="1687253"/>
                  </a:lnTo>
                  <a:lnTo>
                    <a:pt x="5162346" y="1627892"/>
                  </a:lnTo>
                  <a:lnTo>
                    <a:pt x="5139482" y="1617734"/>
                  </a:lnTo>
                  <a:lnTo>
                    <a:pt x="5136307" y="1584085"/>
                  </a:lnTo>
                  <a:lnTo>
                    <a:pt x="5167745" y="1561229"/>
                  </a:lnTo>
                  <a:lnTo>
                    <a:pt x="5170920" y="1527581"/>
                  </a:lnTo>
                  <a:lnTo>
                    <a:pt x="5189021" y="1518057"/>
                  </a:lnTo>
                  <a:lnTo>
                    <a:pt x="5249673" y="1546944"/>
                  </a:lnTo>
                  <a:lnTo>
                    <a:pt x="5252214" y="1563769"/>
                  </a:lnTo>
                  <a:lnTo>
                    <a:pt x="5266821" y="1584402"/>
                  </a:lnTo>
                  <a:lnTo>
                    <a:pt x="5281746" y="1579323"/>
                  </a:lnTo>
                  <a:lnTo>
                    <a:pt x="5310326" y="1590434"/>
                  </a:lnTo>
                  <a:lnTo>
                    <a:pt x="5314772" y="1601227"/>
                  </a:lnTo>
                  <a:lnTo>
                    <a:pt x="5280794" y="1607893"/>
                  </a:lnTo>
                  <a:lnTo>
                    <a:pt x="5286510" y="1619003"/>
                  </a:lnTo>
                  <a:lnTo>
                    <a:pt x="5284287" y="1632971"/>
                  </a:lnTo>
                  <a:lnTo>
                    <a:pt x="5296036" y="1632971"/>
                  </a:lnTo>
                  <a:lnTo>
                    <a:pt x="5308421" y="1613924"/>
                  </a:lnTo>
                  <a:lnTo>
                    <a:pt x="5325251" y="1609163"/>
                  </a:lnTo>
                  <a:lnTo>
                    <a:pt x="5326521" y="1595830"/>
                  </a:lnTo>
                  <a:lnTo>
                    <a:pt x="5336048" y="1605988"/>
                  </a:lnTo>
                  <a:lnTo>
                    <a:pt x="5363675" y="1608845"/>
                  </a:lnTo>
                  <a:lnTo>
                    <a:pt x="5398606" y="1632971"/>
                  </a:lnTo>
                  <a:lnTo>
                    <a:pt x="5415437" y="1632971"/>
                  </a:lnTo>
                  <a:lnTo>
                    <a:pt x="5434807" y="1646303"/>
                  </a:lnTo>
                  <a:lnTo>
                    <a:pt x="5449415" y="1645351"/>
                  </a:lnTo>
                  <a:lnTo>
                    <a:pt x="5457036" y="1630431"/>
                  </a:lnTo>
                  <a:lnTo>
                    <a:pt x="5479265" y="1650112"/>
                  </a:lnTo>
                  <a:lnTo>
                    <a:pt x="5532296" y="1657096"/>
                  </a:lnTo>
                  <a:lnTo>
                    <a:pt x="5561829" y="1686618"/>
                  </a:lnTo>
                  <a:lnTo>
                    <a:pt x="5580247" y="1706299"/>
                  </a:lnTo>
                  <a:lnTo>
                    <a:pt x="5605016" y="1717410"/>
                  </a:lnTo>
                  <a:lnTo>
                    <a:pt x="5625975" y="1744710"/>
                  </a:lnTo>
                  <a:lnTo>
                    <a:pt x="5623117" y="1777089"/>
                  </a:lnTo>
                  <a:lnTo>
                    <a:pt x="5640265" y="1768836"/>
                  </a:lnTo>
                  <a:lnTo>
                    <a:pt x="5644075" y="1753915"/>
                  </a:lnTo>
                  <a:lnTo>
                    <a:pt x="5659000" y="1752963"/>
                  </a:lnTo>
                  <a:cubicBezTo>
                    <a:pt x="5658894" y="1735398"/>
                    <a:pt x="5658789" y="1717833"/>
                    <a:pt x="5658683" y="1700268"/>
                  </a:cubicBezTo>
                  <a:lnTo>
                    <a:pt x="5642805" y="1692967"/>
                  </a:lnTo>
                  <a:lnTo>
                    <a:pt x="5625657" y="1702490"/>
                  </a:lnTo>
                  <a:lnTo>
                    <a:pt x="5612955" y="1698364"/>
                  </a:lnTo>
                  <a:lnTo>
                    <a:pt x="5586598" y="1681856"/>
                  </a:lnTo>
                  <a:lnTo>
                    <a:pt x="5563099" y="1673603"/>
                  </a:lnTo>
                  <a:lnTo>
                    <a:pt x="5536107" y="1639954"/>
                  </a:lnTo>
                  <a:lnTo>
                    <a:pt x="5533884" y="1614877"/>
                  </a:lnTo>
                  <a:lnTo>
                    <a:pt x="5525310" y="1606306"/>
                  </a:lnTo>
                  <a:lnTo>
                    <a:pt x="5520864" y="1587577"/>
                  </a:lnTo>
                  <a:lnTo>
                    <a:pt x="5506892" y="1553928"/>
                  </a:lnTo>
                  <a:lnTo>
                    <a:pt x="5487839" y="1548849"/>
                  </a:lnTo>
                  <a:lnTo>
                    <a:pt x="5479265" y="1536469"/>
                  </a:lnTo>
                  <a:lnTo>
                    <a:pt x="5447510" y="1422825"/>
                  </a:lnTo>
                  <a:lnTo>
                    <a:pt x="5517689" y="1368543"/>
                  </a:lnTo>
                  <a:lnTo>
                    <a:pt x="5523087" y="1350766"/>
                  </a:lnTo>
                  <a:lnTo>
                    <a:pt x="5550397" y="1326958"/>
                  </a:lnTo>
                  <a:lnTo>
                    <a:pt x="5594537" y="1318070"/>
                  </a:lnTo>
                  <a:lnTo>
                    <a:pt x="5668209" y="1243789"/>
                  </a:lnTo>
                  <a:lnTo>
                    <a:pt x="5664081" y="1233314"/>
                  </a:lnTo>
                  <a:lnTo>
                    <a:pt x="5682817" y="1223790"/>
                  </a:lnTo>
                  <a:lnTo>
                    <a:pt x="5685992" y="1203474"/>
                  </a:lnTo>
                  <a:lnTo>
                    <a:pt x="5706633" y="1206649"/>
                  </a:lnTo>
                  <a:lnTo>
                    <a:pt x="5719971" y="1231726"/>
                  </a:lnTo>
                  <a:lnTo>
                    <a:pt x="5752361" y="1223156"/>
                  </a:lnTo>
                  <a:lnTo>
                    <a:pt x="5769827" y="1239662"/>
                  </a:lnTo>
                  <a:lnTo>
                    <a:pt x="5782211" y="1231092"/>
                  </a:lnTo>
                  <a:lnTo>
                    <a:pt x="5791103" y="1248233"/>
                  </a:lnTo>
                  <a:lnTo>
                    <a:pt x="5821906" y="1271724"/>
                  </a:lnTo>
                  <a:lnTo>
                    <a:pt x="5786975" y="1286961"/>
                  </a:lnTo>
                  <a:lnTo>
                    <a:pt x="5791738" y="1317435"/>
                  </a:lnTo>
                  <a:lnTo>
                    <a:pt x="5799994" y="1301563"/>
                  </a:lnTo>
                  <a:lnTo>
                    <a:pt x="5830162" y="1286644"/>
                  </a:lnTo>
                  <a:lnTo>
                    <a:pt x="5851756" y="1302198"/>
                  </a:lnTo>
                  <a:lnTo>
                    <a:pt x="5844452" y="1320292"/>
                  </a:lnTo>
                  <a:lnTo>
                    <a:pt x="5862870" y="1361242"/>
                  </a:lnTo>
                  <a:lnTo>
                    <a:pt x="5894943" y="1415842"/>
                  </a:lnTo>
                  <a:lnTo>
                    <a:pt x="5903517" y="1406319"/>
                  </a:lnTo>
                  <a:lnTo>
                    <a:pt x="5872397" y="1365051"/>
                  </a:lnTo>
                  <a:lnTo>
                    <a:pt x="5876842" y="1291723"/>
                  </a:lnTo>
                  <a:lnTo>
                    <a:pt x="5860965" y="1271406"/>
                  </a:lnTo>
                  <a:lnTo>
                    <a:pt x="5870174" y="1250455"/>
                  </a:lnTo>
                  <a:lnTo>
                    <a:pt x="5882558" y="1205061"/>
                  </a:lnTo>
                  <a:lnTo>
                    <a:pt x="5897166" y="1192364"/>
                  </a:lnTo>
                  <a:lnTo>
                    <a:pt x="5902882" y="1094274"/>
                  </a:lnTo>
                  <a:lnTo>
                    <a:pt x="5870491" y="1042849"/>
                  </a:lnTo>
                  <a:lnTo>
                    <a:pt x="5859059" y="1052689"/>
                  </a:lnTo>
                  <a:lnTo>
                    <a:pt x="5833337" y="1047610"/>
                  </a:lnTo>
                  <a:lnTo>
                    <a:pt x="5835878" y="979042"/>
                  </a:lnTo>
                  <a:lnTo>
                    <a:pt x="5853067" y="949041"/>
                  </a:lnTo>
                  <a:lnTo>
                    <a:pt x="6060620" y="1177406"/>
                  </a:lnTo>
                  <a:cubicBezTo>
                    <a:pt x="6579822" y="1806535"/>
                    <a:pt x="6891715" y="2613092"/>
                    <a:pt x="6891715" y="3492496"/>
                  </a:cubicBezTo>
                  <a:cubicBezTo>
                    <a:pt x="6891715" y="3869384"/>
                    <a:pt x="6834429" y="4232891"/>
                    <a:pt x="6728088" y="4574786"/>
                  </a:cubicBezTo>
                  <a:lnTo>
                    <a:pt x="6699847" y="4651948"/>
                  </a:lnTo>
                  <a:lnTo>
                    <a:pt x="6676768" y="4648009"/>
                  </a:lnTo>
                  <a:lnTo>
                    <a:pt x="6661525" y="4656897"/>
                  </a:lnTo>
                  <a:lnTo>
                    <a:pt x="6642472" y="4667056"/>
                  </a:lnTo>
                  <a:lnTo>
                    <a:pt x="6630405" y="4672135"/>
                  </a:lnTo>
                  <a:lnTo>
                    <a:pt x="6623101" y="4666421"/>
                  </a:lnTo>
                  <a:lnTo>
                    <a:pt x="6612622" y="4665151"/>
                  </a:lnTo>
                  <a:lnTo>
                    <a:pt x="6615162" y="4650548"/>
                  </a:lnTo>
                  <a:lnTo>
                    <a:pt x="6607541" y="4646104"/>
                  </a:lnTo>
                  <a:lnTo>
                    <a:pt x="6593251" y="4644517"/>
                  </a:lnTo>
                  <a:lnTo>
                    <a:pt x="6562448" y="4645787"/>
                  </a:lnTo>
                  <a:lnTo>
                    <a:pt x="6541172" y="4642295"/>
                  </a:lnTo>
                  <a:lnTo>
                    <a:pt x="6527200" y="4650548"/>
                  </a:lnTo>
                  <a:lnTo>
                    <a:pt x="6501161" y="4671818"/>
                  </a:lnTo>
                  <a:lnTo>
                    <a:pt x="6482743" y="4687373"/>
                  </a:lnTo>
                  <a:lnTo>
                    <a:pt x="6482425" y="4699753"/>
                  </a:lnTo>
                  <a:lnTo>
                    <a:pt x="6465277" y="4709912"/>
                  </a:lnTo>
                  <a:lnTo>
                    <a:pt x="6458926" y="4706737"/>
                  </a:lnTo>
                  <a:lnTo>
                    <a:pt x="6448447" y="4706420"/>
                  </a:lnTo>
                  <a:lnTo>
                    <a:pt x="6438920" y="4710229"/>
                  </a:lnTo>
                  <a:lnTo>
                    <a:pt x="6430346" y="4707689"/>
                  </a:lnTo>
                  <a:lnTo>
                    <a:pt x="6405895" y="4713403"/>
                  </a:lnTo>
                  <a:lnTo>
                    <a:pt x="6398591" y="4710229"/>
                  </a:lnTo>
                  <a:lnTo>
                    <a:pt x="6382714" y="4715308"/>
                  </a:lnTo>
                  <a:lnTo>
                    <a:pt x="6364296" y="4728324"/>
                  </a:lnTo>
                  <a:lnTo>
                    <a:pt x="6358897" y="4725149"/>
                  </a:lnTo>
                  <a:lnTo>
                    <a:pt x="6348418" y="4731181"/>
                  </a:lnTo>
                  <a:lnTo>
                    <a:pt x="6361755" y="4741022"/>
                  </a:lnTo>
                  <a:lnTo>
                    <a:pt x="6358580" y="4749275"/>
                  </a:lnTo>
                  <a:lnTo>
                    <a:pt x="6347783" y="4740704"/>
                  </a:lnTo>
                  <a:lnTo>
                    <a:pt x="6342702" y="4740387"/>
                  </a:lnTo>
                  <a:lnTo>
                    <a:pt x="6347783" y="4750863"/>
                  </a:lnTo>
                  <a:cubicBezTo>
                    <a:pt x="6348092" y="4754989"/>
                    <a:pt x="6348402" y="4759116"/>
                    <a:pt x="6348711" y="4763242"/>
                  </a:cubicBezTo>
                  <a:cubicBezTo>
                    <a:pt x="6348716" y="4763245"/>
                    <a:pt x="6348722" y="4763247"/>
                    <a:pt x="6348727" y="4763250"/>
                  </a:cubicBezTo>
                  <a:cubicBezTo>
                    <a:pt x="6348722" y="4763255"/>
                    <a:pt x="6348718" y="4763261"/>
                    <a:pt x="6348713" y="4763266"/>
                  </a:cubicBezTo>
                  <a:cubicBezTo>
                    <a:pt x="6348720" y="4763364"/>
                    <a:pt x="6348728" y="4763463"/>
                    <a:pt x="6348735" y="4763561"/>
                  </a:cubicBezTo>
                  <a:lnTo>
                    <a:pt x="6348545" y="4763458"/>
                  </a:lnTo>
                  <a:lnTo>
                    <a:pt x="6342059" y="4770869"/>
                  </a:lnTo>
                  <a:lnTo>
                    <a:pt x="6330309" y="4769282"/>
                  </a:lnTo>
                  <a:lnTo>
                    <a:pt x="6323958" y="4777535"/>
                  </a:lnTo>
                  <a:lnTo>
                    <a:pt x="6316337" y="4778488"/>
                  </a:lnTo>
                  <a:lnTo>
                    <a:pt x="6317925" y="4768964"/>
                  </a:lnTo>
                  <a:lnTo>
                    <a:pt x="6305858" y="4774043"/>
                  </a:lnTo>
                  <a:lnTo>
                    <a:pt x="6301094" y="4786424"/>
                  </a:lnTo>
                  <a:lnTo>
                    <a:pt x="6296013" y="4788328"/>
                  </a:lnTo>
                  <a:lnTo>
                    <a:pt x="6299189" y="4797852"/>
                  </a:lnTo>
                  <a:lnTo>
                    <a:pt x="6295696" y="4809597"/>
                  </a:lnTo>
                  <a:lnTo>
                    <a:pt x="6283946" y="4807057"/>
                  </a:lnTo>
                  <a:lnTo>
                    <a:pt x="6280771" y="4811184"/>
                  </a:lnTo>
                  <a:lnTo>
                    <a:pt x="6283629" y="4820707"/>
                  </a:lnTo>
                  <a:lnTo>
                    <a:pt x="6276008" y="4824834"/>
                  </a:lnTo>
                  <a:lnTo>
                    <a:pt x="6262353" y="4822294"/>
                  </a:lnTo>
                  <a:lnTo>
                    <a:pt x="6252826" y="4817850"/>
                  </a:lnTo>
                  <a:lnTo>
                    <a:pt x="6238219" y="4805788"/>
                  </a:lnTo>
                  <a:lnTo>
                    <a:pt x="6229645" y="4806740"/>
                  </a:lnTo>
                  <a:lnTo>
                    <a:pt x="6234090" y="4816263"/>
                  </a:lnTo>
                  <a:lnTo>
                    <a:pt x="6241077" y="4819437"/>
                  </a:lnTo>
                  <a:lnTo>
                    <a:pt x="6235678" y="4830230"/>
                  </a:lnTo>
                  <a:lnTo>
                    <a:pt x="6222023" y="4829913"/>
                  </a:lnTo>
                  <a:lnTo>
                    <a:pt x="6214402" y="4824199"/>
                  </a:lnTo>
                  <a:lnTo>
                    <a:pt x="6210274" y="4832770"/>
                  </a:lnTo>
                  <a:lnTo>
                    <a:pt x="6222659" y="4840389"/>
                  </a:lnTo>
                  <a:lnTo>
                    <a:pt x="6215990" y="4849594"/>
                  </a:lnTo>
                  <a:lnTo>
                    <a:pt x="6210591" y="4852769"/>
                  </a:lnTo>
                  <a:lnTo>
                    <a:pt x="6213767" y="4861340"/>
                  </a:lnTo>
                  <a:lnTo>
                    <a:pt x="6204558" y="4877847"/>
                  </a:lnTo>
                  <a:lnTo>
                    <a:pt x="6200747" y="4872133"/>
                  </a:lnTo>
                  <a:lnTo>
                    <a:pt x="6195666" y="4852134"/>
                  </a:lnTo>
                  <a:lnTo>
                    <a:pt x="6187410" y="4861657"/>
                  </a:lnTo>
                  <a:lnTo>
                    <a:pt x="6179154" y="4880386"/>
                  </a:lnTo>
                  <a:lnTo>
                    <a:pt x="6191538" y="4903877"/>
                  </a:lnTo>
                  <a:lnTo>
                    <a:pt x="6190268" y="4915305"/>
                  </a:lnTo>
                  <a:lnTo>
                    <a:pt x="6178201" y="4924510"/>
                  </a:lnTo>
                  <a:lnTo>
                    <a:pt x="6178519" y="4914035"/>
                  </a:lnTo>
                  <a:lnTo>
                    <a:pt x="6176296" y="4909591"/>
                  </a:lnTo>
                  <a:lnTo>
                    <a:pt x="6160418" y="4917844"/>
                  </a:lnTo>
                  <a:lnTo>
                    <a:pt x="6158830" y="4927050"/>
                  </a:lnTo>
                  <a:cubicBezTo>
                    <a:pt x="6158724" y="4929378"/>
                    <a:pt x="6158619" y="4931706"/>
                    <a:pt x="6158513" y="4934034"/>
                  </a:cubicBezTo>
                  <a:lnTo>
                    <a:pt x="6158513" y="4936891"/>
                  </a:lnTo>
                  <a:lnTo>
                    <a:pt x="6158513" y="4938795"/>
                  </a:lnTo>
                  <a:lnTo>
                    <a:pt x="6161688" y="4947366"/>
                  </a:lnTo>
                  <a:lnTo>
                    <a:pt x="6154067" y="4956572"/>
                  </a:lnTo>
                  <a:lnTo>
                    <a:pt x="6141365" y="4963556"/>
                  </a:lnTo>
                  <a:lnTo>
                    <a:pt x="6135649" y="4978475"/>
                  </a:lnTo>
                  <a:lnTo>
                    <a:pt x="6122312" y="4993712"/>
                  </a:lnTo>
                  <a:lnTo>
                    <a:pt x="6129933" y="5024187"/>
                  </a:lnTo>
                  <a:lnTo>
                    <a:pt x="6136919" y="5038472"/>
                  </a:lnTo>
                  <a:lnTo>
                    <a:pt x="6148668" y="5036250"/>
                  </a:lnTo>
                  <a:lnTo>
                    <a:pt x="6154384" y="5027044"/>
                  </a:lnTo>
                  <a:lnTo>
                    <a:pt x="6170897" y="5030853"/>
                  </a:lnTo>
                  <a:lnTo>
                    <a:pt x="6175661" y="5059423"/>
                  </a:lnTo>
                  <a:lnTo>
                    <a:pt x="6177248" y="5069898"/>
                  </a:lnTo>
                  <a:lnTo>
                    <a:pt x="6190268" y="5079739"/>
                  </a:lnTo>
                  <a:lnTo>
                    <a:pt x="6194396" y="5079739"/>
                  </a:lnTo>
                  <a:lnTo>
                    <a:pt x="6197254" y="5089262"/>
                  </a:lnTo>
                  <a:lnTo>
                    <a:pt x="6190586" y="5103864"/>
                  </a:lnTo>
                  <a:lnTo>
                    <a:pt x="6188680" y="5128307"/>
                  </a:lnTo>
                  <a:lnTo>
                    <a:pt x="6195031" y="5132434"/>
                  </a:lnTo>
                  <a:lnTo>
                    <a:pt x="6206146" y="5113705"/>
                  </a:lnTo>
                  <a:lnTo>
                    <a:pt x="6212814" y="5101325"/>
                  </a:lnTo>
                  <a:lnTo>
                    <a:pt x="6214085" y="5089897"/>
                  </a:lnTo>
                  <a:lnTo>
                    <a:pt x="6218213" y="5103547"/>
                  </a:lnTo>
                  <a:lnTo>
                    <a:pt x="6212179" y="5126403"/>
                  </a:lnTo>
                  <a:lnTo>
                    <a:pt x="6204240" y="5141957"/>
                  </a:lnTo>
                  <a:lnTo>
                    <a:pt x="6206146" y="5154972"/>
                  </a:lnTo>
                  <a:lnTo>
                    <a:pt x="6212814" y="5145767"/>
                  </a:lnTo>
                  <a:cubicBezTo>
                    <a:pt x="6213026" y="5149999"/>
                    <a:pt x="6213237" y="5154232"/>
                    <a:pt x="6213449" y="5158464"/>
                  </a:cubicBezTo>
                  <a:lnTo>
                    <a:pt x="6203605" y="5169575"/>
                  </a:lnTo>
                  <a:lnTo>
                    <a:pt x="6197889" y="5184177"/>
                  </a:lnTo>
                  <a:lnTo>
                    <a:pt x="6202970" y="5201319"/>
                  </a:lnTo>
                  <a:lnTo>
                    <a:pt x="6235678" y="5233698"/>
                  </a:lnTo>
                  <a:lnTo>
                    <a:pt x="6249333" y="5251157"/>
                  </a:lnTo>
                  <a:lnTo>
                    <a:pt x="6260130" y="5274330"/>
                  </a:lnTo>
                  <a:lnTo>
                    <a:pt x="6275690" y="5324168"/>
                  </a:lnTo>
                  <a:lnTo>
                    <a:pt x="6291250" y="5336232"/>
                  </a:lnTo>
                  <a:lnTo>
                    <a:pt x="6303952" y="5347977"/>
                  </a:lnTo>
                  <a:lnTo>
                    <a:pt x="6297190" y="5360853"/>
                  </a:lnTo>
                  <a:lnTo>
                    <a:pt x="6297448" y="5360940"/>
                  </a:lnTo>
                  <a:lnTo>
                    <a:pt x="6303928" y="5348597"/>
                  </a:lnTo>
                  <a:lnTo>
                    <a:pt x="6326471" y="5368282"/>
                  </a:lnTo>
                  <a:lnTo>
                    <a:pt x="6343298" y="5377172"/>
                  </a:lnTo>
                  <a:lnTo>
                    <a:pt x="6352738" y="5391437"/>
                  </a:lnTo>
                  <a:lnTo>
                    <a:pt x="6270138" y="5527402"/>
                  </a:lnTo>
                  <a:lnTo>
                    <a:pt x="6157685" y="5677783"/>
                  </a:lnTo>
                  <a:lnTo>
                    <a:pt x="6151028" y="5680333"/>
                  </a:lnTo>
                  <a:lnTo>
                    <a:pt x="6151528" y="5680898"/>
                  </a:lnTo>
                  <a:lnTo>
                    <a:pt x="6124790" y="5702235"/>
                  </a:lnTo>
                  <a:lnTo>
                    <a:pt x="6108874" y="5721342"/>
                  </a:lnTo>
                  <a:lnTo>
                    <a:pt x="6108664" y="5720387"/>
                  </a:lnTo>
                  <a:lnTo>
                    <a:pt x="6071278" y="5721342"/>
                  </a:lnTo>
                  <a:lnTo>
                    <a:pt x="6010443" y="5705105"/>
                  </a:lnTo>
                  <a:lnTo>
                    <a:pt x="5965134" y="5657668"/>
                  </a:lnTo>
                  <a:lnTo>
                    <a:pt x="5954821" y="5617474"/>
                  </a:lnTo>
                  <a:lnTo>
                    <a:pt x="5954631" y="5617583"/>
                  </a:lnTo>
                  <a:lnTo>
                    <a:pt x="5954678" y="5617604"/>
                  </a:lnTo>
                  <a:lnTo>
                    <a:pt x="5954550" y="5617629"/>
                  </a:lnTo>
                  <a:lnTo>
                    <a:pt x="5954176" y="5617843"/>
                  </a:lnTo>
                  <a:lnTo>
                    <a:pt x="5953959" y="5617746"/>
                  </a:lnTo>
                  <a:lnTo>
                    <a:pt x="5903234" y="5627755"/>
                  </a:lnTo>
                  <a:cubicBezTo>
                    <a:pt x="5903446" y="5629764"/>
                    <a:pt x="5903657" y="5631774"/>
                    <a:pt x="5903869" y="5633783"/>
                  </a:cubicBezTo>
                  <a:lnTo>
                    <a:pt x="5906092" y="5648375"/>
                  </a:lnTo>
                  <a:lnTo>
                    <a:pt x="5907044" y="5656623"/>
                  </a:lnTo>
                  <a:lnTo>
                    <a:pt x="5908632" y="5664871"/>
                  </a:lnTo>
                  <a:lnTo>
                    <a:pt x="5910220" y="5671850"/>
                  </a:lnTo>
                  <a:lnTo>
                    <a:pt x="5911808" y="5677243"/>
                  </a:lnTo>
                  <a:lnTo>
                    <a:pt x="5914031" y="5683270"/>
                  </a:lnTo>
                  <a:lnTo>
                    <a:pt x="5916253" y="5691835"/>
                  </a:lnTo>
                  <a:lnTo>
                    <a:pt x="5919111" y="5701987"/>
                  </a:lnTo>
                  <a:lnTo>
                    <a:pt x="5921017" y="5712772"/>
                  </a:lnTo>
                  <a:lnTo>
                    <a:pt x="5923240" y="5723558"/>
                  </a:lnTo>
                  <a:lnTo>
                    <a:pt x="5925145" y="5733075"/>
                  </a:lnTo>
                  <a:cubicBezTo>
                    <a:pt x="5925357" y="5735507"/>
                    <a:pt x="5925568" y="5737939"/>
                    <a:pt x="5925780" y="5740371"/>
                  </a:cubicBezTo>
                  <a:lnTo>
                    <a:pt x="5925780" y="5743226"/>
                  </a:lnTo>
                  <a:cubicBezTo>
                    <a:pt x="5925674" y="5743861"/>
                    <a:pt x="5925569" y="5744495"/>
                    <a:pt x="5925463" y="5745130"/>
                  </a:cubicBezTo>
                  <a:cubicBezTo>
                    <a:pt x="5925251" y="5746716"/>
                    <a:pt x="5925040" y="5748302"/>
                    <a:pt x="5924828" y="5749888"/>
                  </a:cubicBezTo>
                  <a:lnTo>
                    <a:pt x="5923875" y="5758453"/>
                  </a:lnTo>
                  <a:cubicBezTo>
                    <a:pt x="5923663" y="5762260"/>
                    <a:pt x="5923452" y="5766067"/>
                    <a:pt x="5923240" y="5769874"/>
                  </a:cubicBezTo>
                  <a:cubicBezTo>
                    <a:pt x="5923028" y="5774104"/>
                    <a:pt x="5922817" y="5778333"/>
                    <a:pt x="5922605" y="5782563"/>
                  </a:cubicBezTo>
                  <a:lnTo>
                    <a:pt x="5922605" y="5795252"/>
                  </a:lnTo>
                  <a:lnTo>
                    <a:pt x="5922287" y="5806989"/>
                  </a:lnTo>
                  <a:lnTo>
                    <a:pt x="5922605" y="5816189"/>
                  </a:lnTo>
                  <a:cubicBezTo>
                    <a:pt x="5922711" y="5817246"/>
                    <a:pt x="5922816" y="5818304"/>
                    <a:pt x="5922922" y="5819361"/>
                  </a:cubicBezTo>
                  <a:lnTo>
                    <a:pt x="5923240" y="5821899"/>
                  </a:lnTo>
                  <a:lnTo>
                    <a:pt x="5924192" y="5826975"/>
                  </a:lnTo>
                  <a:lnTo>
                    <a:pt x="5925463" y="5836175"/>
                  </a:lnTo>
                  <a:lnTo>
                    <a:pt x="5928321" y="5859015"/>
                  </a:lnTo>
                  <a:lnTo>
                    <a:pt x="5931496" y="5889786"/>
                  </a:lnTo>
                  <a:lnTo>
                    <a:pt x="5891802" y="5911675"/>
                  </a:lnTo>
                  <a:lnTo>
                    <a:pt x="5867985" y="5892007"/>
                  </a:lnTo>
                  <a:lnTo>
                    <a:pt x="5834006" y="5896131"/>
                  </a:lnTo>
                  <a:lnTo>
                    <a:pt x="5807014" y="5906282"/>
                  </a:lnTo>
                  <a:lnTo>
                    <a:pt x="5779387" y="5900572"/>
                  </a:lnTo>
                  <a:lnTo>
                    <a:pt x="5720956" y="5935467"/>
                  </a:lnTo>
                  <a:lnTo>
                    <a:pt x="5698092" y="5915164"/>
                  </a:lnTo>
                  <a:lnTo>
                    <a:pt x="5652047" y="5929440"/>
                  </a:lnTo>
                  <a:lnTo>
                    <a:pt x="5585360" y="5938322"/>
                  </a:lnTo>
                  <a:lnTo>
                    <a:pt x="5474215" y="5985272"/>
                  </a:lnTo>
                  <a:lnTo>
                    <a:pt x="5431027" y="5995741"/>
                  </a:lnTo>
                  <a:lnTo>
                    <a:pt x="5379583" y="5956721"/>
                  </a:lnTo>
                  <a:lnTo>
                    <a:pt x="5337983" y="5954818"/>
                  </a:lnTo>
                  <a:lnTo>
                    <a:pt x="5261452" y="5985907"/>
                  </a:lnTo>
                  <a:lnTo>
                    <a:pt x="5234142" y="5983369"/>
                  </a:lnTo>
                  <a:lnTo>
                    <a:pt x="5210961" y="5957356"/>
                  </a:lnTo>
                  <a:lnTo>
                    <a:pt x="5197623" y="5967824"/>
                  </a:lnTo>
                  <a:lnTo>
                    <a:pt x="5173489" y="5994154"/>
                  </a:lnTo>
                  <a:cubicBezTo>
                    <a:pt x="5173912" y="6006420"/>
                    <a:pt x="5174336" y="6018687"/>
                    <a:pt x="5174759" y="6030953"/>
                  </a:cubicBezTo>
                  <a:lnTo>
                    <a:pt x="5150625" y="6049987"/>
                  </a:lnTo>
                  <a:lnTo>
                    <a:pt x="5148720" y="6075682"/>
                  </a:lnTo>
                  <a:lnTo>
                    <a:pt x="5130619" y="6078855"/>
                  </a:lnTo>
                  <a:lnTo>
                    <a:pt x="5123633" y="6088054"/>
                  </a:lnTo>
                  <a:lnTo>
                    <a:pt x="5108708" y="6085834"/>
                  </a:lnTo>
                  <a:lnTo>
                    <a:pt x="5112518" y="6077903"/>
                  </a:lnTo>
                  <a:lnTo>
                    <a:pt x="5105214" y="6066483"/>
                  </a:lnTo>
                  <a:lnTo>
                    <a:pt x="5097911" y="6052842"/>
                  </a:lnTo>
                  <a:lnTo>
                    <a:pt x="5104897" y="6028415"/>
                  </a:lnTo>
                  <a:lnTo>
                    <a:pt x="5133159" y="6005257"/>
                  </a:lnTo>
                  <a:cubicBezTo>
                    <a:pt x="5133477" y="5998913"/>
                    <a:pt x="5133794" y="5992568"/>
                    <a:pt x="5134112" y="5986224"/>
                  </a:cubicBezTo>
                  <a:lnTo>
                    <a:pt x="5116329" y="5973852"/>
                  </a:lnTo>
                  <a:lnTo>
                    <a:pt x="5093782" y="5989713"/>
                  </a:lnTo>
                  <a:lnTo>
                    <a:pt x="5084573" y="6005575"/>
                  </a:lnTo>
                  <a:lnTo>
                    <a:pt x="5073141" y="6016043"/>
                  </a:lnTo>
                  <a:lnTo>
                    <a:pt x="5035987" y="6013505"/>
                  </a:lnTo>
                  <a:lnTo>
                    <a:pt x="5021062" y="5997644"/>
                  </a:lnTo>
                  <a:lnTo>
                    <a:pt x="4988036" y="5989713"/>
                  </a:lnTo>
                  <a:lnTo>
                    <a:pt x="4966125" y="6007795"/>
                  </a:lnTo>
                  <a:lnTo>
                    <a:pt x="4944848" y="6018264"/>
                  </a:lnTo>
                  <a:lnTo>
                    <a:pt x="4934687" y="6043642"/>
                  </a:lnTo>
                  <a:lnTo>
                    <a:pt x="4913410" y="6049035"/>
                  </a:lnTo>
                  <a:lnTo>
                    <a:pt x="4903249" y="6067117"/>
                  </a:lnTo>
                  <a:lnTo>
                    <a:pt x="4857520" y="6070607"/>
                  </a:lnTo>
                  <a:lnTo>
                    <a:pt x="4836562" y="6068703"/>
                  </a:lnTo>
                  <a:lnTo>
                    <a:pt x="4823859" y="6077268"/>
                  </a:lnTo>
                  <a:lnTo>
                    <a:pt x="4801630" y="6085199"/>
                  </a:lnTo>
                  <a:lnTo>
                    <a:pt x="4774003" y="6068386"/>
                  </a:lnTo>
                  <a:lnTo>
                    <a:pt x="4750821" y="6037932"/>
                  </a:lnTo>
                  <a:lnTo>
                    <a:pt x="4727957" y="6027781"/>
                  </a:lnTo>
                  <a:lnTo>
                    <a:pt x="4707951" y="6010968"/>
                  </a:lnTo>
                  <a:lnTo>
                    <a:pt x="4689851" y="6006844"/>
                  </a:lnTo>
                  <a:lnTo>
                    <a:pt x="4665399" y="5992568"/>
                  </a:lnTo>
                  <a:lnTo>
                    <a:pt x="4627292" y="5989713"/>
                  </a:lnTo>
                  <a:lnTo>
                    <a:pt x="4610462" y="6002402"/>
                  </a:lnTo>
                  <a:lnTo>
                    <a:pt x="4606333" y="6020484"/>
                  </a:lnTo>
                  <a:cubicBezTo>
                    <a:pt x="4606121" y="6025031"/>
                    <a:pt x="4605910" y="6029578"/>
                    <a:pt x="4605698" y="6034125"/>
                  </a:cubicBezTo>
                  <a:lnTo>
                    <a:pt x="4582517" y="6058552"/>
                  </a:lnTo>
                  <a:lnTo>
                    <a:pt x="4568862" y="6058552"/>
                  </a:lnTo>
                  <a:cubicBezTo>
                    <a:pt x="4569074" y="6056120"/>
                    <a:pt x="4569285" y="6053688"/>
                    <a:pt x="4569497" y="6051256"/>
                  </a:cubicBezTo>
                  <a:lnTo>
                    <a:pt x="4563463" y="6051256"/>
                  </a:lnTo>
                  <a:lnTo>
                    <a:pt x="4557112" y="6066165"/>
                  </a:lnTo>
                  <a:lnTo>
                    <a:pt x="4544410" y="6071241"/>
                  </a:lnTo>
                  <a:lnTo>
                    <a:pt x="4526309" y="6076951"/>
                  </a:lnTo>
                  <a:lnTo>
                    <a:pt x="4501222" y="6073144"/>
                  </a:lnTo>
                  <a:lnTo>
                    <a:pt x="4480581" y="6058235"/>
                  </a:lnTo>
                  <a:lnTo>
                    <a:pt x="4455176" y="6030319"/>
                  </a:lnTo>
                  <a:lnTo>
                    <a:pt x="4452636" y="6011285"/>
                  </a:lnTo>
                  <a:lnTo>
                    <a:pt x="4435805" y="6006209"/>
                  </a:lnTo>
                  <a:lnTo>
                    <a:pt x="4440251" y="6023974"/>
                  </a:lnTo>
                  <a:lnTo>
                    <a:pt x="4422151" y="6025243"/>
                  </a:lnTo>
                  <a:lnTo>
                    <a:pt x="4409448" y="6012554"/>
                  </a:lnTo>
                  <a:lnTo>
                    <a:pt x="4402144" y="5999230"/>
                  </a:lnTo>
                  <a:lnTo>
                    <a:pt x="4394841" y="6000182"/>
                  </a:lnTo>
                  <a:lnTo>
                    <a:pt x="4383091" y="5992886"/>
                  </a:lnTo>
                  <a:lnTo>
                    <a:pt x="4374517" y="6004623"/>
                  </a:lnTo>
                  <a:lnTo>
                    <a:pt x="4377693" y="6021436"/>
                  </a:lnTo>
                  <a:lnTo>
                    <a:pt x="4365308" y="6035394"/>
                  </a:lnTo>
                  <a:lnTo>
                    <a:pt x="4358957" y="6041739"/>
                  </a:lnTo>
                  <a:lnTo>
                    <a:pt x="4352606" y="6040470"/>
                  </a:lnTo>
                  <a:lnTo>
                    <a:pt x="4361180" y="6029050"/>
                  </a:lnTo>
                  <a:lnTo>
                    <a:pt x="4355781" y="6026829"/>
                  </a:lnTo>
                  <a:lnTo>
                    <a:pt x="4347207" y="6033174"/>
                  </a:lnTo>
                  <a:lnTo>
                    <a:pt x="4347207" y="6019850"/>
                  </a:lnTo>
                  <a:lnTo>
                    <a:pt x="4356416" y="6010016"/>
                  </a:lnTo>
                  <a:lnTo>
                    <a:pt x="4353241" y="6008113"/>
                  </a:lnTo>
                  <a:lnTo>
                    <a:pt x="4334187" y="6009064"/>
                  </a:lnTo>
                  <a:lnTo>
                    <a:pt x="4319580" y="6020802"/>
                  </a:lnTo>
                  <a:lnTo>
                    <a:pt x="4303702" y="6016995"/>
                  </a:lnTo>
                  <a:lnTo>
                    <a:pt x="4298304" y="6022071"/>
                  </a:lnTo>
                  <a:lnTo>
                    <a:pt x="4293223" y="6018898"/>
                  </a:lnTo>
                  <a:lnTo>
                    <a:pt x="4293223" y="6010650"/>
                  </a:lnTo>
                  <a:lnTo>
                    <a:pt x="4303384" y="6002085"/>
                  </a:lnTo>
                  <a:lnTo>
                    <a:pt x="4318310" y="6001134"/>
                  </a:lnTo>
                  <a:lnTo>
                    <a:pt x="4331965" y="6001768"/>
                  </a:lnTo>
                  <a:lnTo>
                    <a:pt x="4349113" y="6003671"/>
                  </a:lnTo>
                  <a:lnTo>
                    <a:pt x="4354511" y="5993203"/>
                  </a:lnTo>
                  <a:lnTo>
                    <a:pt x="4349113" y="5983686"/>
                  </a:lnTo>
                  <a:lnTo>
                    <a:pt x="4356099" y="5978293"/>
                  </a:lnTo>
                  <a:lnTo>
                    <a:pt x="4363720" y="5982734"/>
                  </a:lnTo>
                  <a:lnTo>
                    <a:pt x="4371977" y="5974169"/>
                  </a:lnTo>
                  <a:lnTo>
                    <a:pt x="4387854" y="5968776"/>
                  </a:lnTo>
                  <a:lnTo>
                    <a:pt x="4386902" y="5965604"/>
                  </a:lnTo>
                  <a:lnTo>
                    <a:pt x="4356099" y="5966556"/>
                  </a:lnTo>
                  <a:lnTo>
                    <a:pt x="4343397" y="5965921"/>
                  </a:lnTo>
                  <a:lnTo>
                    <a:pt x="4334823" y="5975438"/>
                  </a:lnTo>
                  <a:lnTo>
                    <a:pt x="4331012" y="5976707"/>
                  </a:lnTo>
                  <a:lnTo>
                    <a:pt x="4322438" y="5976707"/>
                  </a:lnTo>
                  <a:lnTo>
                    <a:pt x="4312911" y="5972266"/>
                  </a:lnTo>
                  <a:lnTo>
                    <a:pt x="4303384" y="5973852"/>
                  </a:lnTo>
                  <a:lnTo>
                    <a:pt x="4292905" y="5986541"/>
                  </a:lnTo>
                  <a:lnTo>
                    <a:pt x="4285284" y="5983369"/>
                  </a:lnTo>
                  <a:lnTo>
                    <a:pt x="4281156" y="5969411"/>
                  </a:lnTo>
                  <a:lnTo>
                    <a:pt x="4285919" y="5958942"/>
                  </a:lnTo>
                  <a:lnTo>
                    <a:pt x="4303067" y="5956721"/>
                  </a:lnTo>
                  <a:lnTo>
                    <a:pt x="4308465" y="5955770"/>
                  </a:lnTo>
                  <a:lnTo>
                    <a:pt x="4308465" y="5947205"/>
                  </a:lnTo>
                  <a:cubicBezTo>
                    <a:pt x="4308783" y="5944033"/>
                    <a:pt x="4309100" y="5940860"/>
                    <a:pt x="4309418" y="5937688"/>
                  </a:cubicBezTo>
                  <a:lnTo>
                    <a:pt x="4298939" y="5937688"/>
                  </a:lnTo>
                  <a:lnTo>
                    <a:pt x="4293540" y="5939274"/>
                  </a:lnTo>
                  <a:lnTo>
                    <a:pt x="4281791" y="5928488"/>
                  </a:lnTo>
                  <a:cubicBezTo>
                    <a:pt x="4281473" y="5925316"/>
                    <a:pt x="4281156" y="5922143"/>
                    <a:pt x="4280838" y="5918971"/>
                  </a:cubicBezTo>
                  <a:lnTo>
                    <a:pt x="4277345" y="5909772"/>
                  </a:lnTo>
                  <a:lnTo>
                    <a:pt x="4262420" y="5897082"/>
                  </a:lnTo>
                  <a:lnTo>
                    <a:pt x="4267818" y="5891690"/>
                  </a:lnTo>
                  <a:lnTo>
                    <a:pt x="4276075" y="5896131"/>
                  </a:lnTo>
                  <a:lnTo>
                    <a:pt x="4281473" y="5884393"/>
                  </a:lnTo>
                  <a:lnTo>
                    <a:pt x="4277027" y="5870435"/>
                  </a:lnTo>
                  <a:lnTo>
                    <a:pt x="4270359" y="5863456"/>
                  </a:lnTo>
                  <a:lnTo>
                    <a:pt x="4253528" y="5853939"/>
                  </a:lnTo>
                  <a:lnTo>
                    <a:pt x="4236380" y="5828878"/>
                  </a:lnTo>
                  <a:lnTo>
                    <a:pt x="4223678" y="5829195"/>
                  </a:lnTo>
                  <a:lnTo>
                    <a:pt x="4219550" y="5843788"/>
                  </a:lnTo>
                  <a:lnTo>
                    <a:pt x="4212246" y="5840933"/>
                  </a:lnTo>
                  <a:lnTo>
                    <a:pt x="4197321" y="5826975"/>
                  </a:lnTo>
                  <a:lnTo>
                    <a:pt x="4182395" y="5823168"/>
                  </a:lnTo>
                  <a:lnTo>
                    <a:pt x="4187476" y="5806355"/>
                  </a:lnTo>
                  <a:lnTo>
                    <a:pt x="4195733" y="5808258"/>
                  </a:lnTo>
                  <a:lnTo>
                    <a:pt x="4194145" y="5814603"/>
                  </a:lnTo>
                  <a:lnTo>
                    <a:pt x="4199226" y="5816506"/>
                  </a:lnTo>
                  <a:lnTo>
                    <a:pt x="4208435" y="5805721"/>
                  </a:lnTo>
                  <a:lnTo>
                    <a:pt x="4203354" y="5798742"/>
                  </a:lnTo>
                  <a:lnTo>
                    <a:pt x="4194780" y="5794618"/>
                  </a:lnTo>
                  <a:lnTo>
                    <a:pt x="4190652" y="5777487"/>
                  </a:lnTo>
                  <a:lnTo>
                    <a:pt x="4197956" y="5775584"/>
                  </a:lnTo>
                  <a:lnTo>
                    <a:pt x="4209388" y="5778756"/>
                  </a:lnTo>
                  <a:lnTo>
                    <a:pt x="4212881" y="5790176"/>
                  </a:lnTo>
                  <a:lnTo>
                    <a:pt x="4211611" y="5800645"/>
                  </a:lnTo>
                  <a:lnTo>
                    <a:pt x="4216056" y="5809210"/>
                  </a:lnTo>
                  <a:lnTo>
                    <a:pt x="4226536" y="5812382"/>
                  </a:lnTo>
                  <a:lnTo>
                    <a:pt x="4223360" y="5800645"/>
                  </a:lnTo>
                  <a:lnTo>
                    <a:pt x="4225583" y="5795252"/>
                  </a:lnTo>
                  <a:lnTo>
                    <a:pt x="4229711" y="5798424"/>
                  </a:lnTo>
                  <a:lnTo>
                    <a:pt x="4230982" y="5812382"/>
                  </a:lnTo>
                  <a:lnTo>
                    <a:pt x="4242414" y="5805403"/>
                  </a:lnTo>
                  <a:lnTo>
                    <a:pt x="4256386" y="5807624"/>
                  </a:lnTo>
                  <a:lnTo>
                    <a:pt x="4273217" y="5807624"/>
                  </a:lnTo>
                  <a:lnTo>
                    <a:pt x="4266865" y="5799059"/>
                  </a:lnTo>
                  <a:lnTo>
                    <a:pt x="4252258" y="5798107"/>
                  </a:lnTo>
                  <a:lnTo>
                    <a:pt x="4244637" y="5797473"/>
                  </a:lnTo>
                  <a:lnTo>
                    <a:pt x="4238285" y="5789859"/>
                  </a:lnTo>
                  <a:lnTo>
                    <a:pt x="4227488" y="5772412"/>
                  </a:lnTo>
                  <a:lnTo>
                    <a:pt x="4233840" y="5763846"/>
                  </a:lnTo>
                  <a:lnTo>
                    <a:pt x="4241143" y="5767653"/>
                  </a:lnTo>
                  <a:lnTo>
                    <a:pt x="4251623" y="5754964"/>
                  </a:lnTo>
                  <a:lnTo>
                    <a:pt x="4255751" y="5744495"/>
                  </a:lnTo>
                  <a:lnTo>
                    <a:pt x="4252575" y="5740371"/>
                  </a:lnTo>
                  <a:lnTo>
                    <a:pt x="4238603" y="5746716"/>
                  </a:lnTo>
                  <a:lnTo>
                    <a:pt x="4234475" y="5742592"/>
                  </a:lnTo>
                  <a:lnTo>
                    <a:pt x="4233204" y="5727682"/>
                  </a:lnTo>
                  <a:lnTo>
                    <a:pt x="4239873" y="5720386"/>
                  </a:lnTo>
                  <a:lnTo>
                    <a:pt x="4233204" y="5713407"/>
                  </a:lnTo>
                  <a:lnTo>
                    <a:pt x="4222725" y="5707062"/>
                  </a:lnTo>
                  <a:lnTo>
                    <a:pt x="4219232" y="5699449"/>
                  </a:lnTo>
                  <a:lnTo>
                    <a:pt x="4212881" y="5699449"/>
                  </a:lnTo>
                  <a:lnTo>
                    <a:pt x="4212881" y="5690249"/>
                  </a:lnTo>
                  <a:lnTo>
                    <a:pt x="4220185" y="5690884"/>
                  </a:lnTo>
                  <a:lnTo>
                    <a:pt x="4235110" y="5686760"/>
                  </a:lnTo>
                  <a:lnTo>
                    <a:pt x="4235110" y="5682636"/>
                  </a:lnTo>
                  <a:lnTo>
                    <a:pt x="4246859" y="5681367"/>
                  </a:lnTo>
                  <a:lnTo>
                    <a:pt x="4251623" y="5673119"/>
                  </a:lnTo>
                  <a:lnTo>
                    <a:pt x="4248447" y="5663285"/>
                  </a:lnTo>
                  <a:lnTo>
                    <a:pt x="4221455" y="5672167"/>
                  </a:lnTo>
                  <a:lnTo>
                    <a:pt x="4208435" y="5672167"/>
                  </a:lnTo>
                  <a:lnTo>
                    <a:pt x="4193827" y="5671216"/>
                  </a:lnTo>
                  <a:lnTo>
                    <a:pt x="4182078" y="5684856"/>
                  </a:lnTo>
                  <a:lnTo>
                    <a:pt x="4167153" y="5685491"/>
                  </a:lnTo>
                  <a:cubicBezTo>
                    <a:pt x="4167470" y="5681155"/>
                    <a:pt x="4167788" y="5676820"/>
                    <a:pt x="4168105" y="5672484"/>
                  </a:cubicBezTo>
                  <a:lnTo>
                    <a:pt x="4172551" y="5665188"/>
                  </a:lnTo>
                  <a:cubicBezTo>
                    <a:pt x="4172869" y="5660641"/>
                    <a:pt x="4173186" y="5656094"/>
                    <a:pt x="4173504" y="5651547"/>
                  </a:cubicBezTo>
                  <a:lnTo>
                    <a:pt x="4169058" y="5637906"/>
                  </a:lnTo>
                  <a:lnTo>
                    <a:pt x="4176362" y="5618873"/>
                  </a:lnTo>
                  <a:lnTo>
                    <a:pt x="4195098" y="5603011"/>
                  </a:lnTo>
                  <a:lnTo>
                    <a:pt x="4196050" y="5595715"/>
                  </a:lnTo>
                  <a:lnTo>
                    <a:pt x="4205260" y="5583978"/>
                  </a:lnTo>
                  <a:lnTo>
                    <a:pt x="4219232" y="5580805"/>
                  </a:lnTo>
                  <a:lnTo>
                    <a:pt x="4230982" y="5565896"/>
                  </a:lnTo>
                  <a:lnTo>
                    <a:pt x="4244637" y="5563358"/>
                  </a:lnTo>
                  <a:lnTo>
                    <a:pt x="4257021" y="5561454"/>
                  </a:lnTo>
                  <a:lnTo>
                    <a:pt x="4264643" y="5553841"/>
                  </a:lnTo>
                  <a:lnTo>
                    <a:pt x="4280520" y="5557013"/>
                  </a:lnTo>
                  <a:lnTo>
                    <a:pt x="4286872" y="5570337"/>
                  </a:lnTo>
                  <a:lnTo>
                    <a:pt x="4295128" y="5575730"/>
                  </a:lnTo>
                  <a:lnTo>
                    <a:pt x="4318627" y="5575412"/>
                  </a:lnTo>
                  <a:lnTo>
                    <a:pt x="4327201" y="5566847"/>
                  </a:lnTo>
                  <a:lnTo>
                    <a:pt x="4310053" y="5556696"/>
                  </a:lnTo>
                  <a:lnTo>
                    <a:pt x="4311323" y="5550351"/>
                  </a:lnTo>
                  <a:lnTo>
                    <a:pt x="4326884" y="5547813"/>
                  </a:lnTo>
                  <a:lnTo>
                    <a:pt x="4345937" y="5550034"/>
                  </a:lnTo>
                  <a:cubicBezTo>
                    <a:pt x="4345725" y="5552889"/>
                    <a:pt x="4345514" y="5555744"/>
                    <a:pt x="4345302" y="5558599"/>
                  </a:cubicBezTo>
                  <a:lnTo>
                    <a:pt x="4334505" y="5560503"/>
                  </a:lnTo>
                  <a:lnTo>
                    <a:pt x="4358957" y="5572875"/>
                  </a:lnTo>
                  <a:lnTo>
                    <a:pt x="4384361" y="5570971"/>
                  </a:lnTo>
                  <a:lnTo>
                    <a:pt x="4414847" y="5562089"/>
                  </a:lnTo>
                  <a:lnTo>
                    <a:pt x="4437076" y="5559551"/>
                  </a:lnTo>
                  <a:lnTo>
                    <a:pt x="4446602" y="5562723"/>
                  </a:lnTo>
                  <a:lnTo>
                    <a:pt x="4458352" y="5562723"/>
                  </a:lnTo>
                  <a:lnTo>
                    <a:pt x="4458034" y="5550034"/>
                  </a:lnTo>
                  <a:lnTo>
                    <a:pt x="4452636" y="5546862"/>
                  </a:lnTo>
                  <a:lnTo>
                    <a:pt x="4438346" y="5551303"/>
                  </a:lnTo>
                  <a:lnTo>
                    <a:pt x="4430725" y="5547179"/>
                  </a:lnTo>
                  <a:lnTo>
                    <a:pt x="4421198" y="5540834"/>
                  </a:lnTo>
                  <a:lnTo>
                    <a:pt x="4438981" y="5533221"/>
                  </a:lnTo>
                  <a:lnTo>
                    <a:pt x="4442157" y="5528145"/>
                  </a:lnTo>
                  <a:lnTo>
                    <a:pt x="4469784" y="5528780"/>
                  </a:lnTo>
                  <a:lnTo>
                    <a:pt x="4481534" y="5527828"/>
                  </a:lnTo>
                  <a:lnTo>
                    <a:pt x="4484074" y="5521483"/>
                  </a:lnTo>
                  <a:lnTo>
                    <a:pt x="4503445" y="5522118"/>
                  </a:lnTo>
                  <a:lnTo>
                    <a:pt x="4525674" y="5523070"/>
                  </a:lnTo>
                  <a:lnTo>
                    <a:pt x="4518053" y="5517677"/>
                  </a:lnTo>
                  <a:lnTo>
                    <a:pt x="4503445" y="5516091"/>
                  </a:lnTo>
                  <a:lnTo>
                    <a:pt x="4489473" y="5516091"/>
                  </a:lnTo>
                  <a:lnTo>
                    <a:pt x="4484074" y="5521483"/>
                  </a:lnTo>
                  <a:lnTo>
                    <a:pt x="4471372" y="5518311"/>
                  </a:lnTo>
                  <a:lnTo>
                    <a:pt x="4466291" y="5513236"/>
                  </a:lnTo>
                  <a:cubicBezTo>
                    <a:pt x="4466609" y="5509746"/>
                    <a:pt x="4466926" y="5506257"/>
                    <a:pt x="4467244" y="5502767"/>
                  </a:cubicBezTo>
                  <a:lnTo>
                    <a:pt x="4457717" y="5498326"/>
                  </a:lnTo>
                  <a:lnTo>
                    <a:pt x="4449143" y="5491030"/>
                  </a:lnTo>
                  <a:lnTo>
                    <a:pt x="4451366" y="5488174"/>
                  </a:lnTo>
                  <a:lnTo>
                    <a:pt x="4445967" y="5484050"/>
                  </a:lnTo>
                  <a:lnTo>
                    <a:pt x="4450413" y="5474216"/>
                  </a:lnTo>
                  <a:lnTo>
                    <a:pt x="4454224" y="5462796"/>
                  </a:lnTo>
                  <a:lnTo>
                    <a:pt x="4471054" y="5460576"/>
                  </a:lnTo>
                  <a:lnTo>
                    <a:pt x="4485979" y="5470727"/>
                  </a:lnTo>
                  <a:lnTo>
                    <a:pt x="4497729" y="5466603"/>
                  </a:lnTo>
                  <a:lnTo>
                    <a:pt x="4519005" y="5472630"/>
                  </a:lnTo>
                  <a:lnTo>
                    <a:pt x="4540282" y="5474216"/>
                  </a:lnTo>
                  <a:lnTo>
                    <a:pt x="4576801" y="5462796"/>
                  </a:lnTo>
                  <a:lnTo>
                    <a:pt x="4615225" y="5473899"/>
                  </a:lnTo>
                  <a:lnTo>
                    <a:pt x="4632055" y="5472630"/>
                  </a:lnTo>
                  <a:lnTo>
                    <a:pt x="4660635" y="5469141"/>
                  </a:lnTo>
                  <a:lnTo>
                    <a:pt x="4667939" y="5447252"/>
                  </a:lnTo>
                  <a:lnTo>
                    <a:pt x="4721606" y="5417115"/>
                  </a:lnTo>
                  <a:lnTo>
                    <a:pt x="4777179" y="5385075"/>
                  </a:lnTo>
                  <a:lnTo>
                    <a:pt x="4808934" y="5377144"/>
                  </a:lnTo>
                  <a:lnTo>
                    <a:pt x="4837197" y="5363504"/>
                  </a:lnTo>
                  <a:lnTo>
                    <a:pt x="4847994" y="5354938"/>
                  </a:lnTo>
                  <a:lnTo>
                    <a:pt x="4929288" y="5357476"/>
                  </a:lnTo>
                  <a:lnTo>
                    <a:pt x="4984543" y="5364138"/>
                  </a:lnTo>
                  <a:lnTo>
                    <a:pt x="5002644" y="5359697"/>
                  </a:lnTo>
                  <a:lnTo>
                    <a:pt x="5014076" y="5347008"/>
                  </a:lnTo>
                  <a:lnTo>
                    <a:pt x="5026778" y="5345104"/>
                  </a:lnTo>
                  <a:lnTo>
                    <a:pt x="5042021" y="5383489"/>
                  </a:lnTo>
                  <a:lnTo>
                    <a:pt x="5058851" y="5387613"/>
                  </a:lnTo>
                  <a:lnTo>
                    <a:pt x="5071553" y="5399033"/>
                  </a:lnTo>
                  <a:lnTo>
                    <a:pt x="5089654" y="5402205"/>
                  </a:lnTo>
                  <a:lnTo>
                    <a:pt x="5111883" y="5391420"/>
                  </a:lnTo>
                  <a:lnTo>
                    <a:pt x="5119504" y="5394592"/>
                  </a:lnTo>
                  <a:lnTo>
                    <a:pt x="5129031" y="5401888"/>
                  </a:lnTo>
                  <a:lnTo>
                    <a:pt x="5145227" y="5438687"/>
                  </a:lnTo>
                  <a:lnTo>
                    <a:pt x="5162057" y="5443445"/>
                  </a:lnTo>
                  <a:lnTo>
                    <a:pt x="5170313" y="5439321"/>
                  </a:lnTo>
                  <a:lnTo>
                    <a:pt x="5178570" y="5438687"/>
                  </a:lnTo>
                  <a:lnTo>
                    <a:pt x="5189049" y="5448204"/>
                  </a:lnTo>
                  <a:lnTo>
                    <a:pt x="5199211" y="5454548"/>
                  </a:lnTo>
                  <a:lnTo>
                    <a:pt x="5223345" y="5460576"/>
                  </a:lnTo>
                  <a:lnTo>
                    <a:pt x="5241129" y="5475168"/>
                  </a:lnTo>
                  <a:lnTo>
                    <a:pt x="5251608" y="5480561"/>
                  </a:lnTo>
                  <a:lnTo>
                    <a:pt x="5253831" y="5470727"/>
                  </a:lnTo>
                  <a:lnTo>
                    <a:pt x="5262087" y="5470727"/>
                  </a:lnTo>
                  <a:lnTo>
                    <a:pt x="5290032" y="5485954"/>
                  </a:lnTo>
                  <a:lnTo>
                    <a:pt x="5318930" y="5495471"/>
                  </a:lnTo>
                  <a:lnTo>
                    <a:pt x="5356084" y="5482464"/>
                  </a:lnTo>
                  <a:lnTo>
                    <a:pt x="5421501" y="5468824"/>
                  </a:lnTo>
                  <a:lnTo>
                    <a:pt x="5495174" y="5479927"/>
                  </a:lnTo>
                  <a:lnTo>
                    <a:pt x="5517720" y="5481830"/>
                  </a:lnTo>
                  <a:lnTo>
                    <a:pt x="5564401" y="5452645"/>
                  </a:lnTo>
                  <a:lnTo>
                    <a:pt x="5579961" y="5450424"/>
                  </a:lnTo>
                  <a:lnTo>
                    <a:pt x="5598062" y="5437735"/>
                  </a:lnTo>
                  <a:lnTo>
                    <a:pt x="5650459" y="5377144"/>
                  </a:lnTo>
                  <a:lnTo>
                    <a:pt x="5660621" y="5382854"/>
                  </a:lnTo>
                  <a:lnTo>
                    <a:pt x="5660866" y="5382796"/>
                  </a:lnTo>
                  <a:lnTo>
                    <a:pt x="5650740" y="5377092"/>
                  </a:lnTo>
                  <a:cubicBezTo>
                    <a:pt x="5650952" y="5367558"/>
                    <a:pt x="5651163" y="5358023"/>
                    <a:pt x="5651375" y="5348489"/>
                  </a:cubicBezTo>
                  <a:lnTo>
                    <a:pt x="5636460" y="5328467"/>
                  </a:lnTo>
                  <a:lnTo>
                    <a:pt x="5629479" y="5271897"/>
                  </a:lnTo>
                  <a:lnTo>
                    <a:pt x="5604092" y="5243611"/>
                  </a:lnTo>
                  <a:lnTo>
                    <a:pt x="5598380" y="5224543"/>
                  </a:lnTo>
                  <a:lnTo>
                    <a:pt x="5585686" y="5214373"/>
                  </a:lnTo>
                  <a:lnTo>
                    <a:pt x="5545384" y="5211513"/>
                  </a:lnTo>
                  <a:lnTo>
                    <a:pt x="5520949" y="5202296"/>
                  </a:lnTo>
                  <a:lnTo>
                    <a:pt x="5511429" y="5181956"/>
                  </a:lnTo>
                  <a:lnTo>
                    <a:pt x="5512381" y="5175600"/>
                  </a:lnTo>
                  <a:lnTo>
                    <a:pt x="5502861" y="5178142"/>
                  </a:lnTo>
                  <a:lnTo>
                    <a:pt x="5482869" y="5165430"/>
                  </a:lnTo>
                  <a:lnTo>
                    <a:pt x="5475253" y="5146997"/>
                  </a:lnTo>
                  <a:lnTo>
                    <a:pt x="5474184" y="5146401"/>
                  </a:lnTo>
                  <a:lnTo>
                    <a:pt x="5451638" y="5128307"/>
                  </a:lnTo>
                  <a:lnTo>
                    <a:pt x="5417342" y="5083548"/>
                  </a:lnTo>
                  <a:lnTo>
                    <a:pt x="5373837" y="5054026"/>
                  </a:lnTo>
                  <a:lnTo>
                    <a:pt x="5345257" y="5042598"/>
                  </a:lnTo>
                  <a:lnTo>
                    <a:pt x="5320806" y="5037837"/>
                  </a:lnTo>
                  <a:lnTo>
                    <a:pt x="5300482" y="5026409"/>
                  </a:lnTo>
                  <a:cubicBezTo>
                    <a:pt x="5300376" y="5023235"/>
                    <a:pt x="5300271" y="5020060"/>
                    <a:pt x="5300165" y="5016886"/>
                  </a:cubicBezTo>
                  <a:lnTo>
                    <a:pt x="5286510" y="5008632"/>
                  </a:lnTo>
                  <a:lnTo>
                    <a:pt x="5282381" y="5016886"/>
                  </a:lnTo>
                  <a:lnTo>
                    <a:pt x="5270950" y="5014029"/>
                  </a:lnTo>
                  <a:lnTo>
                    <a:pt x="5255072" y="5010854"/>
                  </a:lnTo>
                  <a:lnTo>
                    <a:pt x="5245228" y="5009267"/>
                  </a:lnTo>
                  <a:lnTo>
                    <a:pt x="5229032" y="4980697"/>
                  </a:lnTo>
                  <a:lnTo>
                    <a:pt x="5211885" y="4944192"/>
                  </a:lnTo>
                  <a:lnTo>
                    <a:pt x="5193784" y="4938795"/>
                  </a:lnTo>
                  <a:lnTo>
                    <a:pt x="5176636" y="4938160"/>
                  </a:lnTo>
                  <a:lnTo>
                    <a:pt x="5171555" y="4925145"/>
                  </a:lnTo>
                  <a:lnTo>
                    <a:pt x="5202358" y="4917844"/>
                  </a:lnTo>
                  <a:lnTo>
                    <a:pt x="5199817" y="4907369"/>
                  </a:lnTo>
                  <a:lnTo>
                    <a:pt x="5190291" y="4906099"/>
                  </a:lnTo>
                  <a:lnTo>
                    <a:pt x="5185210" y="4911495"/>
                  </a:lnTo>
                  <a:lnTo>
                    <a:pt x="5188068" y="4894671"/>
                  </a:lnTo>
                  <a:lnTo>
                    <a:pt x="5207121" y="4898798"/>
                  </a:lnTo>
                  <a:lnTo>
                    <a:pt x="5217918" y="4907051"/>
                  </a:lnTo>
                  <a:cubicBezTo>
                    <a:pt x="5217600" y="4909802"/>
                    <a:pt x="5217283" y="4912554"/>
                    <a:pt x="5216965" y="4915305"/>
                  </a:cubicBezTo>
                  <a:lnTo>
                    <a:pt x="5234748" y="4917527"/>
                  </a:lnTo>
                  <a:lnTo>
                    <a:pt x="5225222" y="4907051"/>
                  </a:lnTo>
                  <a:lnTo>
                    <a:pt x="5243322" y="4908956"/>
                  </a:lnTo>
                  <a:lnTo>
                    <a:pt x="5249673" y="4901655"/>
                  </a:lnTo>
                  <a:lnTo>
                    <a:pt x="5252531" y="4881338"/>
                  </a:lnTo>
                  <a:lnTo>
                    <a:pt x="5262058" y="4868641"/>
                  </a:lnTo>
                  <a:lnTo>
                    <a:pt x="5276983" y="4862292"/>
                  </a:lnTo>
                  <a:lnTo>
                    <a:pt x="5279841" y="4842293"/>
                  </a:lnTo>
                  <a:lnTo>
                    <a:pt x="5300482" y="4809279"/>
                  </a:lnTo>
                  <a:lnTo>
                    <a:pt x="5309056" y="4810232"/>
                  </a:lnTo>
                  <a:lnTo>
                    <a:pt x="5302705" y="4819755"/>
                  </a:lnTo>
                  <a:lnTo>
                    <a:pt x="5305245" y="4831500"/>
                  </a:lnTo>
                  <a:lnTo>
                    <a:pt x="5318900" y="4840706"/>
                  </a:lnTo>
                  <a:lnTo>
                    <a:pt x="5328109" y="4832135"/>
                  </a:lnTo>
                  <a:lnTo>
                    <a:pt x="5327157" y="4827056"/>
                  </a:lnTo>
                  <a:lnTo>
                    <a:pt x="5322711" y="4821660"/>
                  </a:lnTo>
                  <a:lnTo>
                    <a:pt x="5323981" y="4831183"/>
                  </a:lnTo>
                  <a:lnTo>
                    <a:pt x="5316360" y="4823882"/>
                  </a:lnTo>
                  <a:lnTo>
                    <a:pt x="5314454" y="4815628"/>
                  </a:lnTo>
                  <a:lnTo>
                    <a:pt x="5317630" y="4811501"/>
                  </a:lnTo>
                  <a:lnTo>
                    <a:pt x="5327157" y="4801978"/>
                  </a:lnTo>
                  <a:lnTo>
                    <a:pt x="5333508" y="4801661"/>
                  </a:lnTo>
                  <a:lnTo>
                    <a:pt x="5342082" y="4813089"/>
                  </a:lnTo>
                  <a:lnTo>
                    <a:pt x="5351608" y="4815311"/>
                  </a:lnTo>
                  <a:lnTo>
                    <a:pt x="5359547" y="4808010"/>
                  </a:lnTo>
                  <a:lnTo>
                    <a:pt x="5342717" y="4796264"/>
                  </a:lnTo>
                  <a:lnTo>
                    <a:pt x="5340494" y="4790868"/>
                  </a:lnTo>
                  <a:lnTo>
                    <a:pt x="5309691" y="4767060"/>
                  </a:lnTo>
                  <a:lnTo>
                    <a:pt x="5305563" y="4772456"/>
                  </a:lnTo>
                  <a:lnTo>
                    <a:pt x="5292861" y="4758806"/>
                  </a:lnTo>
                  <a:lnTo>
                    <a:pt x="5283969" y="4741030"/>
                  </a:lnTo>
                  <a:lnTo>
                    <a:pt x="5280794" y="4721983"/>
                  </a:lnTo>
                  <a:lnTo>
                    <a:pt x="5298894" y="4732459"/>
                  </a:lnTo>
                  <a:lnTo>
                    <a:pt x="5315725" y="4725792"/>
                  </a:lnTo>
                  <a:lnTo>
                    <a:pt x="5318900" y="4719444"/>
                  </a:lnTo>
                  <a:lnTo>
                    <a:pt x="5328427" y="4721666"/>
                  </a:lnTo>
                  <a:lnTo>
                    <a:pt x="5336048" y="4728967"/>
                  </a:lnTo>
                  <a:lnTo>
                    <a:pt x="5356689" y="4728649"/>
                  </a:lnTo>
                  <a:lnTo>
                    <a:pt x="5356689" y="4718491"/>
                  </a:lnTo>
                  <a:lnTo>
                    <a:pt x="5343987" y="4709920"/>
                  </a:lnTo>
                  <a:lnTo>
                    <a:pt x="5337636" y="4718491"/>
                  </a:lnTo>
                  <a:lnTo>
                    <a:pt x="5331285" y="4708968"/>
                  </a:lnTo>
                  <a:lnTo>
                    <a:pt x="5334460" y="4700397"/>
                  </a:lnTo>
                  <a:lnTo>
                    <a:pt x="5339859" y="4696270"/>
                  </a:lnTo>
                  <a:lnTo>
                    <a:pt x="5363358" y="4697223"/>
                  </a:lnTo>
                  <a:lnTo>
                    <a:pt x="5375742" y="4686430"/>
                  </a:lnTo>
                  <a:lnTo>
                    <a:pt x="5386222" y="4681986"/>
                  </a:lnTo>
                  <a:lnTo>
                    <a:pt x="5430362" y="4672462"/>
                  </a:lnTo>
                  <a:lnTo>
                    <a:pt x="5430362" y="4663892"/>
                  </a:lnTo>
                  <a:lnTo>
                    <a:pt x="5418612" y="4657543"/>
                  </a:lnTo>
                  <a:lnTo>
                    <a:pt x="5420835" y="4648019"/>
                  </a:lnTo>
                  <a:lnTo>
                    <a:pt x="5416707" y="4641036"/>
                  </a:lnTo>
                  <a:lnTo>
                    <a:pt x="5393208" y="4645163"/>
                  </a:lnTo>
                  <a:lnTo>
                    <a:pt x="5379553" y="4654686"/>
                  </a:lnTo>
                  <a:lnTo>
                    <a:pt x="5352243" y="4657225"/>
                  </a:lnTo>
                  <a:lnTo>
                    <a:pt x="5331230" y="4660361"/>
                  </a:lnTo>
                  <a:cubicBezTo>
                    <a:pt x="5331190" y="4660605"/>
                    <a:pt x="5331149" y="4660850"/>
                    <a:pt x="5331109" y="4661094"/>
                  </a:cubicBezTo>
                  <a:lnTo>
                    <a:pt x="5315234" y="4676033"/>
                  </a:lnTo>
                  <a:lnTo>
                    <a:pt x="5309836" y="4676351"/>
                  </a:lnTo>
                  <a:lnTo>
                    <a:pt x="5314281" y="4666816"/>
                  </a:lnTo>
                  <a:lnTo>
                    <a:pt x="5285389" y="4662366"/>
                  </a:lnTo>
                  <a:lnTo>
                    <a:pt x="5258401" y="4676669"/>
                  </a:lnTo>
                  <a:lnTo>
                    <a:pt x="5249829" y="4690337"/>
                  </a:lnTo>
                  <a:lnTo>
                    <a:pt x="5242844" y="4694787"/>
                  </a:lnTo>
                  <a:lnTo>
                    <a:pt x="5238399" y="4692562"/>
                  </a:lnTo>
                  <a:lnTo>
                    <a:pt x="5206649" y="4704640"/>
                  </a:lnTo>
                  <a:lnTo>
                    <a:pt x="5195219" y="4725936"/>
                  </a:lnTo>
                  <a:lnTo>
                    <a:pt x="5184741" y="4732293"/>
                  </a:lnTo>
                  <a:lnTo>
                    <a:pt x="5178391" y="4719579"/>
                  </a:lnTo>
                  <a:lnTo>
                    <a:pt x="5164421" y="4717672"/>
                  </a:lnTo>
                  <a:lnTo>
                    <a:pt x="5151721" y="4719897"/>
                  </a:lnTo>
                  <a:lnTo>
                    <a:pt x="5147594" y="4731657"/>
                  </a:lnTo>
                  <a:lnTo>
                    <a:pt x="5144736" y="4744053"/>
                  </a:lnTo>
                  <a:lnTo>
                    <a:pt x="5132036" y="4746596"/>
                  </a:lnTo>
                  <a:lnTo>
                    <a:pt x="5132036" y="4739921"/>
                  </a:lnTo>
                  <a:lnTo>
                    <a:pt x="5116161" y="4732611"/>
                  </a:lnTo>
                  <a:lnTo>
                    <a:pt x="5101239" y="4750728"/>
                  </a:lnTo>
                  <a:lnTo>
                    <a:pt x="5080284" y="4761535"/>
                  </a:lnTo>
                  <a:lnTo>
                    <a:pt x="5055836" y="4769164"/>
                  </a:lnTo>
                  <a:lnTo>
                    <a:pt x="5050756" y="4763124"/>
                  </a:lnTo>
                  <a:lnTo>
                    <a:pt x="5045994" y="4736425"/>
                  </a:lnTo>
                  <a:lnTo>
                    <a:pt x="5040914" y="4745960"/>
                  </a:lnTo>
                  <a:lnTo>
                    <a:pt x="5045359" y="4773296"/>
                  </a:lnTo>
                  <a:lnTo>
                    <a:pt x="5051709" y="4774567"/>
                  </a:lnTo>
                  <a:lnTo>
                    <a:pt x="5042501" y="4780924"/>
                  </a:lnTo>
                  <a:lnTo>
                    <a:pt x="5039961" y="4775838"/>
                  </a:lnTo>
                  <a:lnTo>
                    <a:pt x="5039009" y="4766303"/>
                  </a:lnTo>
                  <a:lnTo>
                    <a:pt x="5033611" y="4758992"/>
                  </a:lnTo>
                  <a:lnTo>
                    <a:pt x="5028531" y="4776792"/>
                  </a:lnTo>
                  <a:lnTo>
                    <a:pt x="5032976" y="4779017"/>
                  </a:lnTo>
                  <a:lnTo>
                    <a:pt x="5019006" y="4792684"/>
                  </a:lnTo>
                  <a:lnTo>
                    <a:pt x="5004401" y="4799359"/>
                  </a:lnTo>
                  <a:lnTo>
                    <a:pt x="4999004" y="4803491"/>
                  </a:lnTo>
                  <a:lnTo>
                    <a:pt x="4987574" y="4805716"/>
                  </a:lnTo>
                  <a:lnTo>
                    <a:pt x="4983446" y="4824787"/>
                  </a:lnTo>
                  <a:lnTo>
                    <a:pt x="4974874" y="4829873"/>
                  </a:lnTo>
                  <a:lnTo>
                    <a:pt x="4968524" y="4826694"/>
                  </a:lnTo>
                  <a:lnTo>
                    <a:pt x="4965349" y="4818748"/>
                  </a:lnTo>
                  <a:lnTo>
                    <a:pt x="4974874" y="4813980"/>
                  </a:lnTo>
                  <a:lnTo>
                    <a:pt x="4974874" y="4810166"/>
                  </a:lnTo>
                  <a:lnTo>
                    <a:pt x="4965349" y="4815570"/>
                  </a:lnTo>
                  <a:lnTo>
                    <a:pt x="4952649" y="4800631"/>
                  </a:lnTo>
                  <a:lnTo>
                    <a:pt x="4941854" y="4801902"/>
                  </a:lnTo>
                  <a:lnTo>
                    <a:pt x="4938679" y="4810166"/>
                  </a:lnTo>
                  <a:lnTo>
                    <a:pt x="4930424" y="4803173"/>
                  </a:lnTo>
                  <a:lnTo>
                    <a:pt x="4922804" y="4814934"/>
                  </a:lnTo>
                  <a:lnTo>
                    <a:pt x="4917724" y="4801902"/>
                  </a:lnTo>
                  <a:lnTo>
                    <a:pt x="4910104" y="4792684"/>
                  </a:lnTo>
                  <a:lnTo>
                    <a:pt x="4896451" y="4784420"/>
                  </a:lnTo>
                  <a:lnTo>
                    <a:pt x="4893276" y="4803491"/>
                  </a:lnTo>
                  <a:lnTo>
                    <a:pt x="4900896" y="4812709"/>
                  </a:lnTo>
                  <a:lnTo>
                    <a:pt x="4907246" y="4819066"/>
                  </a:lnTo>
                  <a:lnTo>
                    <a:pt x="4916771" y="4820020"/>
                  </a:lnTo>
                  <a:lnTo>
                    <a:pt x="4929471" y="4827330"/>
                  </a:lnTo>
                  <a:lnTo>
                    <a:pt x="4932646" y="4840044"/>
                  </a:lnTo>
                  <a:lnTo>
                    <a:pt x="4939314" y="4841951"/>
                  </a:lnTo>
                  <a:lnTo>
                    <a:pt x="4937091" y="4826059"/>
                  </a:lnTo>
                  <a:lnTo>
                    <a:pt x="4938679" y="4819702"/>
                  </a:lnTo>
                  <a:lnTo>
                    <a:pt x="4960269" y="4833051"/>
                  </a:lnTo>
                  <a:lnTo>
                    <a:pt x="4969794" y="4836548"/>
                  </a:lnTo>
                  <a:lnTo>
                    <a:pt x="4977414" y="4841633"/>
                  </a:lnTo>
                  <a:lnTo>
                    <a:pt x="4964714" y="4854347"/>
                  </a:lnTo>
                  <a:lnTo>
                    <a:pt x="4963444" y="4857526"/>
                  </a:lnTo>
                  <a:lnTo>
                    <a:pt x="4982811" y="4855301"/>
                  </a:lnTo>
                  <a:lnTo>
                    <a:pt x="4990114" y="4859433"/>
                  </a:lnTo>
                  <a:lnTo>
                    <a:pt x="4983764" y="4865790"/>
                  </a:lnTo>
                  <a:lnTo>
                    <a:pt x="4999639" y="4865790"/>
                  </a:lnTo>
                  <a:lnTo>
                    <a:pt x="5011386" y="4870876"/>
                  </a:lnTo>
                  <a:lnTo>
                    <a:pt x="5021864" y="4883590"/>
                  </a:lnTo>
                  <a:lnTo>
                    <a:pt x="5015831" y="4909653"/>
                  </a:lnTo>
                  <a:lnTo>
                    <a:pt x="5036151" y="4910607"/>
                  </a:lnTo>
                  <a:lnTo>
                    <a:pt x="5076474" y="4925228"/>
                  </a:lnTo>
                  <a:lnTo>
                    <a:pt x="5079649" y="4917917"/>
                  </a:lnTo>
                  <a:lnTo>
                    <a:pt x="5052979" y="4901071"/>
                  </a:lnTo>
                  <a:lnTo>
                    <a:pt x="5031389" y="4869604"/>
                  </a:lnTo>
                  <a:lnTo>
                    <a:pt x="5012974" y="4834005"/>
                  </a:lnTo>
                  <a:lnTo>
                    <a:pt x="5004719" y="4842269"/>
                  </a:lnTo>
                  <a:lnTo>
                    <a:pt x="4999321" y="4834005"/>
                  </a:lnTo>
                  <a:lnTo>
                    <a:pt x="4995194" y="4819384"/>
                  </a:lnTo>
                  <a:lnTo>
                    <a:pt x="5002496" y="4816205"/>
                  </a:lnTo>
                  <a:lnTo>
                    <a:pt x="5001544" y="4809848"/>
                  </a:lnTo>
                  <a:lnTo>
                    <a:pt x="5004719" y="4807623"/>
                  </a:lnTo>
                  <a:lnTo>
                    <a:pt x="5036786" y="4869604"/>
                  </a:lnTo>
                  <a:lnTo>
                    <a:pt x="5057106" y="4899164"/>
                  </a:lnTo>
                  <a:lnTo>
                    <a:pt x="5078696" y="4909335"/>
                  </a:lnTo>
                  <a:lnTo>
                    <a:pt x="5085999" y="4911560"/>
                  </a:lnTo>
                  <a:lnTo>
                    <a:pt x="5094254" y="4912196"/>
                  </a:lnTo>
                  <a:lnTo>
                    <a:pt x="5098381" y="4905839"/>
                  </a:lnTo>
                  <a:lnTo>
                    <a:pt x="5106954" y="4896304"/>
                  </a:lnTo>
                  <a:lnTo>
                    <a:pt x="5116479" y="4911243"/>
                  </a:lnTo>
                  <a:lnTo>
                    <a:pt x="5126004" y="4904886"/>
                  </a:lnTo>
                  <a:lnTo>
                    <a:pt x="5130131" y="4898211"/>
                  </a:lnTo>
                  <a:lnTo>
                    <a:pt x="5148864" y="4893761"/>
                  </a:lnTo>
                  <a:lnTo>
                    <a:pt x="5162834" y="4895986"/>
                  </a:lnTo>
                  <a:lnTo>
                    <a:pt x="5181249" y="4909335"/>
                  </a:lnTo>
                  <a:lnTo>
                    <a:pt x="5175534" y="4914739"/>
                  </a:lnTo>
                  <a:lnTo>
                    <a:pt x="5160929" y="4912832"/>
                  </a:lnTo>
                  <a:lnTo>
                    <a:pt x="5156801" y="4915057"/>
                  </a:lnTo>
                  <a:cubicBezTo>
                    <a:pt x="5156589" y="4921626"/>
                    <a:pt x="5156378" y="4928194"/>
                    <a:pt x="5156166" y="4934763"/>
                  </a:cubicBezTo>
                  <a:lnTo>
                    <a:pt x="5151721" y="4947477"/>
                  </a:lnTo>
                  <a:lnTo>
                    <a:pt x="5144419" y="4948749"/>
                  </a:lnTo>
                  <a:lnTo>
                    <a:pt x="5131719" y="4950974"/>
                  </a:lnTo>
                  <a:lnTo>
                    <a:pt x="5117114" y="4960827"/>
                  </a:lnTo>
                  <a:lnTo>
                    <a:pt x="5094571" y="4943028"/>
                  </a:lnTo>
                  <a:lnTo>
                    <a:pt x="5071076" y="4943981"/>
                  </a:lnTo>
                  <a:lnTo>
                    <a:pt x="5061869" y="4955742"/>
                  </a:lnTo>
                  <a:lnTo>
                    <a:pt x="5055519" y="4969409"/>
                  </a:lnTo>
                  <a:lnTo>
                    <a:pt x="5033611" y="4976402"/>
                  </a:lnTo>
                  <a:lnTo>
                    <a:pt x="5025039" y="4986891"/>
                  </a:lnTo>
                  <a:lnTo>
                    <a:pt x="5012339" y="4987845"/>
                  </a:lnTo>
                  <a:lnTo>
                    <a:pt x="5002814" y="4981488"/>
                  </a:lnTo>
                  <a:lnTo>
                    <a:pt x="4994241" y="4986255"/>
                  </a:lnTo>
                  <a:lnTo>
                    <a:pt x="4972334" y="5008505"/>
                  </a:lnTo>
                  <a:lnTo>
                    <a:pt x="4941854" y="5033933"/>
                  </a:lnTo>
                  <a:lnTo>
                    <a:pt x="4914866" y="5053004"/>
                  </a:lnTo>
                  <a:lnTo>
                    <a:pt x="4887879" y="5037429"/>
                  </a:lnTo>
                  <a:lnTo>
                    <a:pt x="4861526" y="5034568"/>
                  </a:lnTo>
                  <a:lnTo>
                    <a:pt x="4859304" y="5027258"/>
                  </a:lnTo>
                  <a:lnTo>
                    <a:pt x="4877401" y="5013590"/>
                  </a:lnTo>
                  <a:lnTo>
                    <a:pt x="4873909" y="4995473"/>
                  </a:lnTo>
                  <a:lnTo>
                    <a:pt x="4881211" y="4992294"/>
                  </a:lnTo>
                  <a:lnTo>
                    <a:pt x="4885339" y="4962734"/>
                  </a:lnTo>
                  <a:lnTo>
                    <a:pt x="4870099" y="4939849"/>
                  </a:lnTo>
                  <a:lnTo>
                    <a:pt x="4854224" y="4945253"/>
                  </a:lnTo>
                  <a:lnTo>
                    <a:pt x="4851049" y="4936671"/>
                  </a:lnTo>
                  <a:lnTo>
                    <a:pt x="4831046" y="4919825"/>
                  </a:lnTo>
                  <a:lnTo>
                    <a:pt x="4818029" y="4918871"/>
                  </a:lnTo>
                  <a:lnTo>
                    <a:pt x="4810726" y="4929678"/>
                  </a:lnTo>
                  <a:lnTo>
                    <a:pt x="4797074" y="4924592"/>
                  </a:lnTo>
                  <a:lnTo>
                    <a:pt x="4784056" y="4917282"/>
                  </a:lnTo>
                  <a:lnTo>
                    <a:pt x="4780881" y="4909018"/>
                  </a:lnTo>
                  <a:lnTo>
                    <a:pt x="4787549" y="4904250"/>
                  </a:lnTo>
                  <a:lnTo>
                    <a:pt x="4808186" y="4888357"/>
                  </a:lnTo>
                  <a:lnTo>
                    <a:pt x="4836444" y="4865154"/>
                  </a:lnTo>
                  <a:lnTo>
                    <a:pt x="4839619" y="4855619"/>
                  </a:lnTo>
                  <a:lnTo>
                    <a:pt x="4844064" y="4862929"/>
                  </a:lnTo>
                  <a:lnTo>
                    <a:pt x="4866289" y="4854030"/>
                  </a:lnTo>
                  <a:lnTo>
                    <a:pt x="4894546" y="4846719"/>
                  </a:lnTo>
                  <a:lnTo>
                    <a:pt x="4905341" y="4849897"/>
                  </a:lnTo>
                  <a:lnTo>
                    <a:pt x="4899944" y="4839091"/>
                  </a:lnTo>
                  <a:lnTo>
                    <a:pt x="4909469" y="4829555"/>
                  </a:lnTo>
                  <a:lnTo>
                    <a:pt x="4891371" y="4835912"/>
                  </a:lnTo>
                  <a:cubicBezTo>
                    <a:pt x="4891054" y="4832098"/>
                    <a:pt x="4890736" y="4828283"/>
                    <a:pt x="4890419" y="4824469"/>
                  </a:cubicBezTo>
                  <a:lnTo>
                    <a:pt x="4885021" y="4817159"/>
                  </a:lnTo>
                  <a:lnTo>
                    <a:pt x="4882481" y="4795863"/>
                  </a:lnTo>
                  <a:lnTo>
                    <a:pt x="4877719" y="4809848"/>
                  </a:lnTo>
                  <a:lnTo>
                    <a:pt x="4870099" y="4812073"/>
                  </a:lnTo>
                  <a:lnTo>
                    <a:pt x="4875496" y="4825741"/>
                  </a:lnTo>
                  <a:lnTo>
                    <a:pt x="4871369" y="4824787"/>
                  </a:lnTo>
                  <a:lnTo>
                    <a:pt x="4861526" y="4818430"/>
                  </a:lnTo>
                  <a:lnTo>
                    <a:pt x="4855176" y="4819384"/>
                  </a:lnTo>
                  <a:lnTo>
                    <a:pt x="4847874" y="4815570"/>
                  </a:lnTo>
                  <a:cubicBezTo>
                    <a:pt x="4847556" y="4811650"/>
                    <a:pt x="4847239" y="4807729"/>
                    <a:pt x="4846921" y="4803809"/>
                  </a:cubicBezTo>
                  <a:lnTo>
                    <a:pt x="4839301" y="4809213"/>
                  </a:lnTo>
                  <a:lnTo>
                    <a:pt x="4829776" y="4801584"/>
                  </a:lnTo>
                  <a:lnTo>
                    <a:pt x="4826601" y="4807941"/>
                  </a:lnTo>
                  <a:lnTo>
                    <a:pt x="4821204" y="4809213"/>
                  </a:lnTo>
                  <a:lnTo>
                    <a:pt x="4808504" y="4811755"/>
                  </a:lnTo>
                  <a:lnTo>
                    <a:pt x="4795169" y="4816841"/>
                  </a:lnTo>
                  <a:lnTo>
                    <a:pt x="4794216" y="4824469"/>
                  </a:lnTo>
                  <a:lnTo>
                    <a:pt x="4816441" y="4828284"/>
                  </a:lnTo>
                  <a:lnTo>
                    <a:pt x="4808821" y="4830509"/>
                  </a:lnTo>
                  <a:lnTo>
                    <a:pt x="4785644" y="4826377"/>
                  </a:lnTo>
                  <a:lnTo>
                    <a:pt x="4775166" y="4828602"/>
                  </a:lnTo>
                  <a:lnTo>
                    <a:pt x="4701824" y="4809530"/>
                  </a:lnTo>
                  <a:lnTo>
                    <a:pt x="4699601" y="4797770"/>
                  </a:lnTo>
                  <a:lnTo>
                    <a:pt x="4704999" y="4808259"/>
                  </a:lnTo>
                  <a:lnTo>
                    <a:pt x="4765324" y="4822562"/>
                  </a:lnTo>
                  <a:lnTo>
                    <a:pt x="4776119" y="4823198"/>
                  </a:lnTo>
                  <a:lnTo>
                    <a:pt x="4746274" y="4799677"/>
                  </a:lnTo>
                  <a:lnTo>
                    <a:pt x="4729446" y="4799677"/>
                  </a:lnTo>
                  <a:lnTo>
                    <a:pt x="4726271" y="4807941"/>
                  </a:lnTo>
                  <a:lnTo>
                    <a:pt x="4713571" y="4802856"/>
                  </a:lnTo>
                  <a:lnTo>
                    <a:pt x="4712301" y="4792367"/>
                  </a:lnTo>
                  <a:lnTo>
                    <a:pt x="4740559" y="4785692"/>
                  </a:lnTo>
                  <a:lnTo>
                    <a:pt x="4746909" y="4784738"/>
                  </a:lnTo>
                  <a:lnTo>
                    <a:pt x="4737384" y="4768846"/>
                  </a:lnTo>
                  <a:lnTo>
                    <a:pt x="4717381" y="4764714"/>
                  </a:lnTo>
                  <a:lnTo>
                    <a:pt x="4706586" y="4770117"/>
                  </a:lnTo>
                  <a:lnTo>
                    <a:pt x="4689759" y="4756767"/>
                  </a:lnTo>
                  <a:lnTo>
                    <a:pt x="4687536" y="4752317"/>
                  </a:lnTo>
                  <a:lnTo>
                    <a:pt x="4704681" y="4757721"/>
                  </a:lnTo>
                  <a:lnTo>
                    <a:pt x="4709761" y="4754225"/>
                  </a:lnTo>
                  <a:lnTo>
                    <a:pt x="4729129" y="4759628"/>
                  </a:lnTo>
                  <a:lnTo>
                    <a:pt x="4748179" y="4763442"/>
                  </a:lnTo>
                  <a:lnTo>
                    <a:pt x="4764054" y="4769799"/>
                  </a:lnTo>
                  <a:lnTo>
                    <a:pt x="4808821" y="4724982"/>
                  </a:lnTo>
                  <a:lnTo>
                    <a:pt x="4767864" y="4752953"/>
                  </a:lnTo>
                  <a:lnTo>
                    <a:pt x="4745956" y="4759310"/>
                  </a:lnTo>
                  <a:lnTo>
                    <a:pt x="4735161" y="4747868"/>
                  </a:lnTo>
                  <a:lnTo>
                    <a:pt x="4727541" y="4738332"/>
                  </a:lnTo>
                  <a:lnTo>
                    <a:pt x="4725636" y="4731339"/>
                  </a:lnTo>
                  <a:lnTo>
                    <a:pt x="4723414" y="4717354"/>
                  </a:lnTo>
                  <a:lnTo>
                    <a:pt x="4731351" y="4710043"/>
                  </a:lnTo>
                  <a:lnTo>
                    <a:pt x="4726271" y="4699236"/>
                  </a:lnTo>
                  <a:lnTo>
                    <a:pt x="4725001" y="4688747"/>
                  </a:lnTo>
                  <a:lnTo>
                    <a:pt x="4720874" y="4703686"/>
                  </a:lnTo>
                  <a:lnTo>
                    <a:pt x="4725001" y="4708772"/>
                  </a:lnTo>
                  <a:lnTo>
                    <a:pt x="4714841" y="4717354"/>
                  </a:lnTo>
                  <a:lnTo>
                    <a:pt x="4717064" y="4729114"/>
                  </a:lnTo>
                  <a:lnTo>
                    <a:pt x="4722144" y="4737378"/>
                  </a:lnTo>
                  <a:lnTo>
                    <a:pt x="4720239" y="4744689"/>
                  </a:lnTo>
                  <a:lnTo>
                    <a:pt x="4708809" y="4749139"/>
                  </a:lnTo>
                  <a:lnTo>
                    <a:pt x="4701189" y="4742782"/>
                  </a:lnTo>
                  <a:lnTo>
                    <a:pt x="4696109" y="4747232"/>
                  </a:lnTo>
                  <a:lnTo>
                    <a:pt x="4683409" y="4747232"/>
                  </a:lnTo>
                  <a:lnTo>
                    <a:pt x="4695791" y="4725936"/>
                  </a:lnTo>
                  <a:lnTo>
                    <a:pt x="4684044" y="4726254"/>
                  </a:lnTo>
                  <a:lnTo>
                    <a:pt x="4679916" y="4718943"/>
                  </a:lnTo>
                  <a:lnTo>
                    <a:pt x="4682456" y="4738650"/>
                  </a:lnTo>
                  <a:lnTo>
                    <a:pt x="4676106" y="4744371"/>
                  </a:lnTo>
                  <a:lnTo>
                    <a:pt x="4659914" y="4746596"/>
                  </a:lnTo>
                  <a:lnTo>
                    <a:pt x="4649436" y="4751682"/>
                  </a:lnTo>
                  <a:lnTo>
                    <a:pt x="4619591" y="4753271"/>
                  </a:lnTo>
                  <a:lnTo>
                    <a:pt x="4614829" y="4759628"/>
                  </a:lnTo>
                  <a:lnTo>
                    <a:pt x="4618956" y="4769799"/>
                  </a:lnTo>
                  <a:lnTo>
                    <a:pt x="4611654" y="4781560"/>
                  </a:lnTo>
                  <a:lnTo>
                    <a:pt x="4609749" y="4797452"/>
                  </a:lnTo>
                  <a:lnTo>
                    <a:pt x="4597049" y="4809213"/>
                  </a:lnTo>
                  <a:lnTo>
                    <a:pt x="4587524" y="4820655"/>
                  </a:lnTo>
                  <a:lnTo>
                    <a:pt x="4587524" y="4816523"/>
                  </a:lnTo>
                  <a:lnTo>
                    <a:pt x="4592921" y="4807941"/>
                  </a:lnTo>
                  <a:lnTo>
                    <a:pt x="4583396" y="4805081"/>
                  </a:lnTo>
                  <a:lnTo>
                    <a:pt x="4575776" y="4799995"/>
                  </a:lnTo>
                  <a:lnTo>
                    <a:pt x="4572601" y="4788235"/>
                  </a:lnTo>
                  <a:lnTo>
                    <a:pt x="4568474" y="4796816"/>
                  </a:lnTo>
                  <a:lnTo>
                    <a:pt x="4565299" y="4787599"/>
                  </a:lnTo>
                  <a:lnTo>
                    <a:pt x="4556726" y="4784420"/>
                  </a:lnTo>
                  <a:lnTo>
                    <a:pt x="4553551" y="4798088"/>
                  </a:lnTo>
                  <a:lnTo>
                    <a:pt x="4566251" y="4811755"/>
                  </a:lnTo>
                  <a:lnTo>
                    <a:pt x="4574824" y="4815887"/>
                  </a:lnTo>
                  <a:lnTo>
                    <a:pt x="4580539" y="4820020"/>
                  </a:lnTo>
                  <a:cubicBezTo>
                    <a:pt x="4580856" y="4824152"/>
                    <a:pt x="4581174" y="4828284"/>
                    <a:pt x="4581491" y="4832416"/>
                  </a:cubicBezTo>
                  <a:lnTo>
                    <a:pt x="4576094" y="4845130"/>
                  </a:lnTo>
                  <a:lnTo>
                    <a:pt x="4564664" y="4848308"/>
                  </a:lnTo>
                  <a:lnTo>
                    <a:pt x="4557361" y="4856890"/>
                  </a:lnTo>
                  <a:lnTo>
                    <a:pt x="4552281" y="4857844"/>
                  </a:lnTo>
                  <a:lnTo>
                    <a:pt x="4539264" y="4858479"/>
                  </a:lnTo>
                  <a:lnTo>
                    <a:pt x="4523388" y="4862611"/>
                  </a:lnTo>
                  <a:lnTo>
                    <a:pt x="4531961" y="4871193"/>
                  </a:lnTo>
                  <a:lnTo>
                    <a:pt x="4513228" y="4882636"/>
                  </a:lnTo>
                  <a:lnTo>
                    <a:pt x="4507831" y="4875325"/>
                  </a:lnTo>
                  <a:lnTo>
                    <a:pt x="4504338" y="4865154"/>
                  </a:lnTo>
                  <a:lnTo>
                    <a:pt x="4508466" y="4859751"/>
                  </a:lnTo>
                  <a:lnTo>
                    <a:pt x="4508466" y="4849262"/>
                  </a:lnTo>
                  <a:lnTo>
                    <a:pt x="4502116" y="4843858"/>
                  </a:lnTo>
                  <a:lnTo>
                    <a:pt x="4493861" y="4868333"/>
                  </a:lnTo>
                  <a:cubicBezTo>
                    <a:pt x="4493543" y="4873842"/>
                    <a:pt x="4493226" y="4879352"/>
                    <a:pt x="4492908" y="4884861"/>
                  </a:cubicBezTo>
                  <a:lnTo>
                    <a:pt x="4503703" y="4891218"/>
                  </a:lnTo>
                  <a:lnTo>
                    <a:pt x="4505926" y="4905203"/>
                  </a:lnTo>
                  <a:lnTo>
                    <a:pt x="4497671" y="4910289"/>
                  </a:lnTo>
                  <a:lnTo>
                    <a:pt x="4499868" y="4919360"/>
                  </a:lnTo>
                  <a:lnTo>
                    <a:pt x="4500840" y="4920286"/>
                  </a:lnTo>
                  <a:lnTo>
                    <a:pt x="4506875" y="4943464"/>
                  </a:lnTo>
                  <a:cubicBezTo>
                    <a:pt x="4506557" y="4951507"/>
                    <a:pt x="4506240" y="4959551"/>
                    <a:pt x="4505922" y="4967594"/>
                  </a:cubicBezTo>
                  <a:lnTo>
                    <a:pt x="4499570" y="4964736"/>
                  </a:lnTo>
                  <a:lnTo>
                    <a:pt x="4505922" y="4976166"/>
                  </a:lnTo>
                  <a:cubicBezTo>
                    <a:pt x="4505604" y="4979976"/>
                    <a:pt x="4505287" y="4983786"/>
                    <a:pt x="4504969" y="4987596"/>
                  </a:cubicBezTo>
                  <a:lnTo>
                    <a:pt x="4487183" y="4995216"/>
                  </a:lnTo>
                  <a:lnTo>
                    <a:pt x="4475749" y="5001884"/>
                  </a:lnTo>
                  <a:lnTo>
                    <a:pt x="4460821" y="5005059"/>
                  </a:lnTo>
                  <a:lnTo>
                    <a:pt x="4447164" y="5022204"/>
                  </a:lnTo>
                  <a:lnTo>
                    <a:pt x="4430330" y="5038079"/>
                  </a:lnTo>
                  <a:lnTo>
                    <a:pt x="4433506" y="5029506"/>
                  </a:lnTo>
                  <a:lnTo>
                    <a:pt x="4443988" y="5017759"/>
                  </a:lnTo>
                  <a:lnTo>
                    <a:pt x="4443988" y="5008234"/>
                  </a:lnTo>
                  <a:lnTo>
                    <a:pt x="4454469" y="5000931"/>
                  </a:lnTo>
                  <a:lnTo>
                    <a:pt x="4464950" y="4992359"/>
                  </a:lnTo>
                  <a:lnTo>
                    <a:pt x="4463997" y="4986961"/>
                  </a:lnTo>
                  <a:lnTo>
                    <a:pt x="4449069" y="4990136"/>
                  </a:lnTo>
                  <a:lnTo>
                    <a:pt x="4452245" y="4980929"/>
                  </a:lnTo>
                  <a:lnTo>
                    <a:pt x="4449069" y="4971404"/>
                  </a:lnTo>
                  <a:lnTo>
                    <a:pt x="4439223" y="4964101"/>
                  </a:lnTo>
                  <a:lnTo>
                    <a:pt x="4429060" y="4968229"/>
                  </a:lnTo>
                  <a:lnTo>
                    <a:pt x="4424613" y="4976801"/>
                  </a:lnTo>
                  <a:lnTo>
                    <a:pt x="4411909" y="4972991"/>
                  </a:lnTo>
                  <a:lnTo>
                    <a:pt x="4410956" y="4981246"/>
                  </a:lnTo>
                  <a:lnTo>
                    <a:pt x="4432236" y="4983151"/>
                  </a:lnTo>
                  <a:lnTo>
                    <a:pt x="4435412" y="4985374"/>
                  </a:lnTo>
                  <a:lnTo>
                    <a:pt x="4438588" y="4991724"/>
                  </a:lnTo>
                  <a:lnTo>
                    <a:pt x="4428107" y="5004424"/>
                  </a:lnTo>
                  <a:lnTo>
                    <a:pt x="4426201" y="5009821"/>
                  </a:lnTo>
                  <a:lnTo>
                    <a:pt x="4420802" y="5011726"/>
                  </a:lnTo>
                  <a:lnTo>
                    <a:pt x="4417626" y="5007599"/>
                  </a:lnTo>
                  <a:lnTo>
                    <a:pt x="4413497" y="5011726"/>
                  </a:lnTo>
                  <a:lnTo>
                    <a:pt x="4420802" y="5021251"/>
                  </a:lnTo>
                  <a:lnTo>
                    <a:pt x="4420802" y="5028554"/>
                  </a:lnTo>
                  <a:lnTo>
                    <a:pt x="4410638" y="5035221"/>
                  </a:lnTo>
                  <a:cubicBezTo>
                    <a:pt x="4410956" y="5038925"/>
                    <a:pt x="4411273" y="5042630"/>
                    <a:pt x="4411591" y="5046334"/>
                  </a:cubicBezTo>
                  <a:lnTo>
                    <a:pt x="4416673" y="5034904"/>
                  </a:lnTo>
                  <a:lnTo>
                    <a:pt x="4430330" y="5031729"/>
                  </a:lnTo>
                  <a:lnTo>
                    <a:pt x="4430330" y="5038079"/>
                  </a:lnTo>
                  <a:lnTo>
                    <a:pt x="4408415" y="5059351"/>
                  </a:lnTo>
                  <a:lnTo>
                    <a:pt x="4409368" y="5066654"/>
                  </a:lnTo>
                  <a:lnTo>
                    <a:pt x="4410956" y="5082529"/>
                  </a:lnTo>
                  <a:lnTo>
                    <a:pt x="4409050" y="5116184"/>
                  </a:lnTo>
                  <a:lnTo>
                    <a:pt x="4416673" y="5138091"/>
                  </a:lnTo>
                  <a:lnTo>
                    <a:pt x="4416388" y="5137963"/>
                  </a:lnTo>
                  <a:lnTo>
                    <a:pt x="4413532" y="5157060"/>
                  </a:lnTo>
                  <a:lnTo>
                    <a:pt x="4399569" y="5177430"/>
                  </a:lnTo>
                  <a:lnTo>
                    <a:pt x="4398617" y="5183796"/>
                  </a:lnTo>
                  <a:lnTo>
                    <a:pt x="4376721" y="5181886"/>
                  </a:lnTo>
                  <a:lnTo>
                    <a:pt x="4365932" y="5188252"/>
                  </a:lnTo>
                  <a:lnTo>
                    <a:pt x="4345306" y="5219125"/>
                  </a:lnTo>
                  <a:lnTo>
                    <a:pt x="4332930" y="5259229"/>
                  </a:lnTo>
                  <a:lnTo>
                    <a:pt x="4330709" y="5271960"/>
                  </a:lnTo>
                  <a:lnTo>
                    <a:pt x="4323093" y="5274188"/>
                  </a:lnTo>
                  <a:lnTo>
                    <a:pt x="4314207" y="5282782"/>
                  </a:lnTo>
                  <a:lnTo>
                    <a:pt x="4314207" y="5291057"/>
                  </a:lnTo>
                  <a:lnTo>
                    <a:pt x="4306591" y="5287874"/>
                  </a:lnTo>
                  <a:lnTo>
                    <a:pt x="4298024" y="5290102"/>
                  </a:lnTo>
                  <a:cubicBezTo>
                    <a:pt x="4297707" y="5292967"/>
                    <a:pt x="4297389" y="5295831"/>
                    <a:pt x="4297072" y="5298696"/>
                  </a:cubicBezTo>
                  <a:lnTo>
                    <a:pt x="4290725" y="5302834"/>
                  </a:lnTo>
                  <a:lnTo>
                    <a:pt x="4296437" y="5306016"/>
                  </a:lnTo>
                  <a:lnTo>
                    <a:pt x="4304370" y="5300606"/>
                  </a:lnTo>
                  <a:lnTo>
                    <a:pt x="4317381" y="5301879"/>
                  </a:lnTo>
                  <a:lnTo>
                    <a:pt x="4324679" y="5304743"/>
                  </a:lnTo>
                  <a:lnTo>
                    <a:pt x="4327853" y="5312064"/>
                  </a:lnTo>
                  <a:lnTo>
                    <a:pt x="4329122" y="5321612"/>
                  </a:lnTo>
                  <a:lnTo>
                    <a:pt x="4331343" y="5327023"/>
                  </a:lnTo>
                  <a:lnTo>
                    <a:pt x="4343084" y="5338163"/>
                  </a:lnTo>
                  <a:lnTo>
                    <a:pt x="4348479" y="5349939"/>
                  </a:lnTo>
                  <a:lnTo>
                    <a:pt x="4347949" y="5350022"/>
                  </a:lnTo>
                  <a:lnTo>
                    <a:pt x="4354478" y="5386173"/>
                  </a:lnTo>
                  <a:lnTo>
                    <a:pt x="4367495" y="5416728"/>
                  </a:lnTo>
                  <a:lnTo>
                    <a:pt x="4394165" y="5435506"/>
                  </a:lnTo>
                  <a:lnTo>
                    <a:pt x="4426868" y="5452056"/>
                  </a:lnTo>
                  <a:lnTo>
                    <a:pt x="4440838" y="5454920"/>
                  </a:lnTo>
                  <a:lnTo>
                    <a:pt x="4447188" y="5451738"/>
                  </a:lnTo>
                  <a:lnTo>
                    <a:pt x="4452903" y="5461604"/>
                  </a:lnTo>
                  <a:lnTo>
                    <a:pt x="4450680" y="5467969"/>
                  </a:lnTo>
                  <a:lnTo>
                    <a:pt x="4447505" y="5471470"/>
                  </a:lnTo>
                  <a:lnTo>
                    <a:pt x="4449093" y="5473380"/>
                  </a:lnTo>
                  <a:lnTo>
                    <a:pt x="4444330" y="5483883"/>
                  </a:lnTo>
                  <a:lnTo>
                    <a:pt x="4442108" y="5490248"/>
                  </a:lnTo>
                  <a:lnTo>
                    <a:pt x="4426233" y="5488021"/>
                  </a:lnTo>
                  <a:lnTo>
                    <a:pt x="4416708" y="5487066"/>
                  </a:lnTo>
                  <a:lnTo>
                    <a:pt x="4398610" y="5486111"/>
                  </a:lnTo>
                  <a:lnTo>
                    <a:pt x="4374163" y="5482292"/>
                  </a:lnTo>
                  <a:lnTo>
                    <a:pt x="4361463" y="5481337"/>
                  </a:lnTo>
                  <a:lnTo>
                    <a:pt x="4336380" y="5489612"/>
                  </a:lnTo>
                  <a:lnTo>
                    <a:pt x="4311933" y="5483883"/>
                  </a:lnTo>
                  <a:lnTo>
                    <a:pt x="4298280" y="5488021"/>
                  </a:lnTo>
                  <a:lnTo>
                    <a:pt x="4289073" y="5510300"/>
                  </a:lnTo>
                  <a:lnTo>
                    <a:pt x="4278278" y="5522076"/>
                  </a:lnTo>
                  <a:lnTo>
                    <a:pt x="4253195" y="5536080"/>
                  </a:lnTo>
                  <a:lnTo>
                    <a:pt x="4224620" y="5550084"/>
                  </a:lnTo>
                  <a:lnTo>
                    <a:pt x="4209063" y="5568225"/>
                  </a:lnTo>
                  <a:lnTo>
                    <a:pt x="4191283" y="5582866"/>
                  </a:lnTo>
                  <a:lnTo>
                    <a:pt x="4191283" y="5592732"/>
                  </a:lnTo>
                  <a:lnTo>
                    <a:pt x="4172233" y="5602280"/>
                  </a:lnTo>
                  <a:lnTo>
                    <a:pt x="4169058" y="5601007"/>
                  </a:lnTo>
                  <a:lnTo>
                    <a:pt x="4173185" y="5594642"/>
                  </a:lnTo>
                  <a:lnTo>
                    <a:pt x="4175408" y="5585412"/>
                  </a:lnTo>
                  <a:lnTo>
                    <a:pt x="4168105" y="5578092"/>
                  </a:lnTo>
                  <a:lnTo>
                    <a:pt x="4173820" y="5569498"/>
                  </a:lnTo>
                  <a:lnTo>
                    <a:pt x="4185568" y="5564088"/>
                  </a:lnTo>
                  <a:lnTo>
                    <a:pt x="4204618" y="5551357"/>
                  </a:lnTo>
                  <a:lnTo>
                    <a:pt x="4226843" y="5537353"/>
                  </a:lnTo>
                  <a:lnTo>
                    <a:pt x="4235098" y="5534170"/>
                  </a:lnTo>
                  <a:lnTo>
                    <a:pt x="4235098" y="5524622"/>
                  </a:lnTo>
                  <a:lnTo>
                    <a:pt x="4224620" y="5528123"/>
                  </a:lnTo>
                  <a:lnTo>
                    <a:pt x="4202395" y="5533215"/>
                  </a:lnTo>
                  <a:lnTo>
                    <a:pt x="4184615" y="5544036"/>
                  </a:lnTo>
                  <a:lnTo>
                    <a:pt x="4167470" y="5537989"/>
                  </a:lnTo>
                  <a:lnTo>
                    <a:pt x="4163025" y="5522076"/>
                  </a:lnTo>
                  <a:lnTo>
                    <a:pt x="4160928" y="5513064"/>
                  </a:lnTo>
                  <a:lnTo>
                    <a:pt x="4150640" y="5513376"/>
                  </a:lnTo>
                  <a:lnTo>
                    <a:pt x="4135718" y="5512423"/>
                  </a:lnTo>
                  <a:lnTo>
                    <a:pt x="4123970" y="5504168"/>
                  </a:lnTo>
                  <a:lnTo>
                    <a:pt x="4098570" y="5493373"/>
                  </a:lnTo>
                  <a:lnTo>
                    <a:pt x="4080473" y="5491786"/>
                  </a:lnTo>
                  <a:lnTo>
                    <a:pt x="4071900" y="5495913"/>
                  </a:lnTo>
                  <a:lnTo>
                    <a:pt x="4066820" y="5485436"/>
                  </a:lnTo>
                  <a:lnTo>
                    <a:pt x="4073170" y="5474641"/>
                  </a:lnTo>
                  <a:lnTo>
                    <a:pt x="4059200" y="5477181"/>
                  </a:lnTo>
                  <a:lnTo>
                    <a:pt x="4060470" y="5486706"/>
                  </a:lnTo>
                  <a:lnTo>
                    <a:pt x="4055073" y="5494326"/>
                  </a:lnTo>
                  <a:lnTo>
                    <a:pt x="4044913" y="5497501"/>
                  </a:lnTo>
                  <a:lnTo>
                    <a:pt x="4033165" y="5498453"/>
                  </a:lnTo>
                  <a:lnTo>
                    <a:pt x="4027768" y="5493056"/>
                  </a:lnTo>
                  <a:lnTo>
                    <a:pt x="3999193" y="5494643"/>
                  </a:lnTo>
                  <a:lnTo>
                    <a:pt x="3999193" y="5501946"/>
                  </a:lnTo>
                  <a:lnTo>
                    <a:pt x="3989668" y="5512741"/>
                  </a:lnTo>
                  <a:lnTo>
                    <a:pt x="3974110" y="5516868"/>
                  </a:lnTo>
                  <a:lnTo>
                    <a:pt x="3968713" y="5516868"/>
                  </a:lnTo>
                  <a:lnTo>
                    <a:pt x="3951885" y="5506708"/>
                  </a:lnTo>
                  <a:lnTo>
                    <a:pt x="3940138" y="5520361"/>
                  </a:lnTo>
                  <a:cubicBezTo>
                    <a:pt x="3940455" y="5524277"/>
                    <a:pt x="3940773" y="5528192"/>
                    <a:pt x="3941090" y="5532108"/>
                  </a:cubicBezTo>
                  <a:lnTo>
                    <a:pt x="3953790" y="5537188"/>
                  </a:lnTo>
                  <a:lnTo>
                    <a:pt x="3946805" y="5544491"/>
                  </a:lnTo>
                  <a:lnTo>
                    <a:pt x="3950933" y="5551793"/>
                  </a:lnTo>
                  <a:lnTo>
                    <a:pt x="3963950" y="5554016"/>
                  </a:lnTo>
                  <a:lnTo>
                    <a:pt x="3964903" y="5545443"/>
                  </a:lnTo>
                  <a:lnTo>
                    <a:pt x="3976650" y="5562271"/>
                  </a:lnTo>
                  <a:lnTo>
                    <a:pt x="3991255" y="5570526"/>
                  </a:lnTo>
                  <a:lnTo>
                    <a:pt x="4001098" y="5579733"/>
                  </a:lnTo>
                  <a:lnTo>
                    <a:pt x="3989350" y="5589258"/>
                  </a:lnTo>
                  <a:lnTo>
                    <a:pt x="3971253" y="5569573"/>
                  </a:lnTo>
                  <a:lnTo>
                    <a:pt x="3963950" y="5569573"/>
                  </a:lnTo>
                  <a:lnTo>
                    <a:pt x="3955378" y="5561318"/>
                  </a:lnTo>
                  <a:lnTo>
                    <a:pt x="3934105" y="5568938"/>
                  </a:lnTo>
                  <a:lnTo>
                    <a:pt x="3935375" y="5582591"/>
                  </a:lnTo>
                  <a:lnTo>
                    <a:pt x="3962045" y="5598148"/>
                  </a:lnTo>
                  <a:lnTo>
                    <a:pt x="3962045" y="5610848"/>
                  </a:lnTo>
                  <a:lnTo>
                    <a:pt x="3947123" y="5613071"/>
                  </a:lnTo>
                  <a:lnTo>
                    <a:pt x="3932200" y="5599736"/>
                  </a:lnTo>
                  <a:cubicBezTo>
                    <a:pt x="3931883" y="5595503"/>
                    <a:pt x="3931565" y="5591269"/>
                    <a:pt x="3931248" y="5587036"/>
                  </a:cubicBezTo>
                  <a:lnTo>
                    <a:pt x="3920770" y="5580686"/>
                  </a:lnTo>
                  <a:lnTo>
                    <a:pt x="3910928" y="5584813"/>
                  </a:lnTo>
                  <a:lnTo>
                    <a:pt x="3907753" y="5595291"/>
                  </a:lnTo>
                  <a:lnTo>
                    <a:pt x="3939185" y="5620373"/>
                  </a:lnTo>
                  <a:lnTo>
                    <a:pt x="3926168" y="5627041"/>
                  </a:lnTo>
                  <a:lnTo>
                    <a:pt x="3911563" y="5616563"/>
                  </a:lnTo>
                  <a:lnTo>
                    <a:pt x="3908388" y="5621961"/>
                  </a:lnTo>
                  <a:lnTo>
                    <a:pt x="3899815" y="5614658"/>
                  </a:lnTo>
                  <a:lnTo>
                    <a:pt x="3903625" y="5598466"/>
                  </a:lnTo>
                  <a:lnTo>
                    <a:pt x="3899498" y="5587353"/>
                  </a:lnTo>
                  <a:lnTo>
                    <a:pt x="3880448" y="5582908"/>
                  </a:lnTo>
                  <a:lnTo>
                    <a:pt x="3876003" y="5568621"/>
                  </a:lnTo>
                  <a:lnTo>
                    <a:pt x="3863303" y="5570526"/>
                  </a:lnTo>
                  <a:lnTo>
                    <a:pt x="3860128" y="5562271"/>
                  </a:lnTo>
                  <a:lnTo>
                    <a:pt x="3856953" y="5551793"/>
                  </a:lnTo>
                  <a:lnTo>
                    <a:pt x="3862033" y="5543538"/>
                  </a:lnTo>
                  <a:lnTo>
                    <a:pt x="3865208" y="5531791"/>
                  </a:lnTo>
                  <a:lnTo>
                    <a:pt x="3849015" y="5527346"/>
                  </a:lnTo>
                  <a:lnTo>
                    <a:pt x="3847110" y="5539093"/>
                  </a:lnTo>
                  <a:lnTo>
                    <a:pt x="3836633" y="5545443"/>
                  </a:lnTo>
                  <a:lnTo>
                    <a:pt x="3827108" y="5560366"/>
                  </a:lnTo>
                  <a:lnTo>
                    <a:pt x="3832505" y="5577511"/>
                  </a:lnTo>
                  <a:lnTo>
                    <a:pt x="3827743" y="5593068"/>
                  </a:lnTo>
                  <a:lnTo>
                    <a:pt x="3834410" y="5617198"/>
                  </a:lnTo>
                  <a:lnTo>
                    <a:pt x="3857588" y="5639423"/>
                  </a:lnTo>
                  <a:lnTo>
                    <a:pt x="3861080" y="5666411"/>
                  </a:lnTo>
                  <a:lnTo>
                    <a:pt x="3875050" y="5671808"/>
                  </a:lnTo>
                  <a:lnTo>
                    <a:pt x="3903625" y="5700701"/>
                  </a:lnTo>
                  <a:lnTo>
                    <a:pt x="3900768" y="5730546"/>
                  </a:lnTo>
                  <a:lnTo>
                    <a:pt x="3881718" y="5726418"/>
                  </a:lnTo>
                  <a:lnTo>
                    <a:pt x="3881718" y="5719116"/>
                  </a:lnTo>
                  <a:lnTo>
                    <a:pt x="3893465" y="5716893"/>
                  </a:lnTo>
                  <a:lnTo>
                    <a:pt x="3884575" y="5706416"/>
                  </a:lnTo>
                  <a:lnTo>
                    <a:pt x="3868700" y="5688318"/>
                  </a:lnTo>
                  <a:lnTo>
                    <a:pt x="3856953" y="5700383"/>
                  </a:lnTo>
                  <a:lnTo>
                    <a:pt x="3862668" y="5709591"/>
                  </a:lnTo>
                  <a:lnTo>
                    <a:pt x="3858223" y="5714988"/>
                  </a:lnTo>
                  <a:lnTo>
                    <a:pt x="3863620" y="5721338"/>
                  </a:lnTo>
                  <a:lnTo>
                    <a:pt x="3877590" y="5724513"/>
                  </a:lnTo>
                  <a:lnTo>
                    <a:pt x="3866795" y="5742293"/>
                  </a:lnTo>
                  <a:lnTo>
                    <a:pt x="3856635" y="5748008"/>
                  </a:lnTo>
                  <a:lnTo>
                    <a:pt x="3842665" y="5744833"/>
                  </a:lnTo>
                  <a:lnTo>
                    <a:pt x="3826790" y="5741341"/>
                  </a:lnTo>
                  <a:lnTo>
                    <a:pt x="3824885" y="5753088"/>
                  </a:lnTo>
                  <a:lnTo>
                    <a:pt x="3843935" y="5754358"/>
                  </a:lnTo>
                  <a:lnTo>
                    <a:pt x="3859810" y="5761343"/>
                  </a:lnTo>
                  <a:lnTo>
                    <a:pt x="3859810" y="5770868"/>
                  </a:lnTo>
                  <a:lnTo>
                    <a:pt x="3873463" y="5773091"/>
                  </a:lnTo>
                  <a:lnTo>
                    <a:pt x="3873463" y="5765471"/>
                  </a:lnTo>
                  <a:lnTo>
                    <a:pt x="3896958" y="5779123"/>
                  </a:lnTo>
                  <a:lnTo>
                    <a:pt x="3902673" y="5794681"/>
                  </a:lnTo>
                  <a:lnTo>
                    <a:pt x="3910928" y="5801031"/>
                  </a:lnTo>
                  <a:lnTo>
                    <a:pt x="3926803" y="5801983"/>
                  </a:lnTo>
                  <a:lnTo>
                    <a:pt x="3934423" y="5814366"/>
                  </a:lnTo>
                  <a:lnTo>
                    <a:pt x="3958870" y="5825796"/>
                  </a:lnTo>
                  <a:lnTo>
                    <a:pt x="3967443" y="5835321"/>
                  </a:lnTo>
                  <a:lnTo>
                    <a:pt x="3962045" y="5852148"/>
                  </a:lnTo>
                  <a:lnTo>
                    <a:pt x="3965538" y="5857546"/>
                  </a:lnTo>
                  <a:lnTo>
                    <a:pt x="3961410" y="5863896"/>
                  </a:lnTo>
                  <a:lnTo>
                    <a:pt x="3971888" y="5877231"/>
                  </a:lnTo>
                  <a:lnTo>
                    <a:pt x="3979508" y="5891201"/>
                  </a:lnTo>
                  <a:lnTo>
                    <a:pt x="3962680" y="5894376"/>
                  </a:lnTo>
                  <a:lnTo>
                    <a:pt x="3953790" y="5883581"/>
                  </a:lnTo>
                  <a:lnTo>
                    <a:pt x="3943313" y="5883898"/>
                  </a:lnTo>
                  <a:lnTo>
                    <a:pt x="3931565" y="5869293"/>
                  </a:lnTo>
                  <a:lnTo>
                    <a:pt x="3922993" y="5864213"/>
                  </a:lnTo>
                  <a:lnTo>
                    <a:pt x="3926168" y="5853736"/>
                  </a:lnTo>
                  <a:lnTo>
                    <a:pt x="3912515" y="5851513"/>
                  </a:lnTo>
                  <a:lnTo>
                    <a:pt x="3896640" y="5857863"/>
                  </a:lnTo>
                  <a:lnTo>
                    <a:pt x="3902038" y="5864213"/>
                  </a:lnTo>
                  <a:lnTo>
                    <a:pt x="3876638" y="5865801"/>
                  </a:lnTo>
                  <a:lnTo>
                    <a:pt x="3869676" y="5859999"/>
                  </a:lnTo>
                  <a:lnTo>
                    <a:pt x="3872889" y="5872612"/>
                  </a:lnTo>
                  <a:lnTo>
                    <a:pt x="3882402" y="5876432"/>
                  </a:lnTo>
                  <a:lnTo>
                    <a:pt x="3876060" y="5884073"/>
                  </a:lnTo>
                  <a:lnTo>
                    <a:pt x="3885572" y="5885983"/>
                  </a:lnTo>
                  <a:lnTo>
                    <a:pt x="3890012" y="5900946"/>
                  </a:lnTo>
                  <a:lnTo>
                    <a:pt x="3899524" y="5904766"/>
                  </a:lnTo>
                  <a:lnTo>
                    <a:pt x="3904597" y="5906039"/>
                  </a:lnTo>
                  <a:lnTo>
                    <a:pt x="3900475" y="5893623"/>
                  </a:lnTo>
                  <a:lnTo>
                    <a:pt x="3905865" y="5891076"/>
                  </a:lnTo>
                  <a:lnTo>
                    <a:pt x="3914109" y="5897444"/>
                  </a:lnTo>
                  <a:lnTo>
                    <a:pt x="3915378" y="5910178"/>
                  </a:lnTo>
                  <a:lnTo>
                    <a:pt x="3919500" y="5911133"/>
                  </a:lnTo>
                  <a:lnTo>
                    <a:pt x="3917914" y="5917500"/>
                  </a:lnTo>
                  <a:lnTo>
                    <a:pt x="3909353" y="5928325"/>
                  </a:lnTo>
                  <a:lnTo>
                    <a:pt x="3900792" y="5927370"/>
                  </a:lnTo>
                  <a:lnTo>
                    <a:pt x="3896670" y="5934692"/>
                  </a:lnTo>
                  <a:lnTo>
                    <a:pt x="3888109" y="5943288"/>
                  </a:lnTo>
                  <a:lnTo>
                    <a:pt x="3885255" y="5943288"/>
                  </a:lnTo>
                  <a:lnTo>
                    <a:pt x="3877646" y="5931508"/>
                  </a:lnTo>
                  <a:lnTo>
                    <a:pt x="3885890" y="5928325"/>
                  </a:lnTo>
                  <a:lnTo>
                    <a:pt x="3869084" y="5922276"/>
                  </a:lnTo>
                  <a:lnTo>
                    <a:pt x="3867816" y="5915909"/>
                  </a:lnTo>
                  <a:lnTo>
                    <a:pt x="3855133" y="5918137"/>
                  </a:lnTo>
                  <a:lnTo>
                    <a:pt x="3854182" y="5924504"/>
                  </a:lnTo>
                  <a:lnTo>
                    <a:pt x="3863060" y="5935010"/>
                  </a:lnTo>
                  <a:lnTo>
                    <a:pt x="3860840" y="5953794"/>
                  </a:lnTo>
                  <a:lnTo>
                    <a:pt x="3870353" y="5967801"/>
                  </a:lnTo>
                  <a:lnTo>
                    <a:pt x="3875109" y="5982128"/>
                  </a:lnTo>
                  <a:lnTo>
                    <a:pt x="3877011" y="6000274"/>
                  </a:lnTo>
                  <a:lnTo>
                    <a:pt x="3872255" y="6015237"/>
                  </a:lnTo>
                  <a:lnTo>
                    <a:pt x="3882719" y="6024470"/>
                  </a:lnTo>
                  <a:lnTo>
                    <a:pt x="3879548" y="6031792"/>
                  </a:lnTo>
                  <a:lnTo>
                    <a:pt x="3895402" y="6043571"/>
                  </a:lnTo>
                  <a:lnTo>
                    <a:pt x="3883987" y="6049938"/>
                  </a:lnTo>
                  <a:lnTo>
                    <a:pt x="3876377" y="6034975"/>
                  </a:lnTo>
                  <a:lnTo>
                    <a:pt x="3869084" y="6033384"/>
                  </a:lnTo>
                  <a:lnTo>
                    <a:pt x="3870987" y="6043571"/>
                  </a:lnTo>
                  <a:lnTo>
                    <a:pt x="3861475" y="6043890"/>
                  </a:lnTo>
                  <a:lnTo>
                    <a:pt x="3862743" y="6038477"/>
                  </a:lnTo>
                  <a:lnTo>
                    <a:pt x="3855133" y="6021604"/>
                  </a:lnTo>
                  <a:lnTo>
                    <a:pt x="3844352" y="6001866"/>
                  </a:lnTo>
                  <a:lnTo>
                    <a:pt x="3829767" y="6006960"/>
                  </a:lnTo>
                  <a:lnTo>
                    <a:pt x="3819303" y="6033702"/>
                  </a:lnTo>
                  <a:lnTo>
                    <a:pt x="3822791" y="6054714"/>
                  </a:lnTo>
                  <a:lnTo>
                    <a:pt x="3818352" y="6048665"/>
                  </a:lnTo>
                  <a:lnTo>
                    <a:pt x="3813279" y="6051849"/>
                  </a:lnTo>
                  <a:lnTo>
                    <a:pt x="3807889" y="6038796"/>
                  </a:lnTo>
                  <a:lnTo>
                    <a:pt x="3800279" y="5999956"/>
                  </a:lnTo>
                  <a:lnTo>
                    <a:pt x="3792669" y="5995817"/>
                  </a:lnTo>
                  <a:lnTo>
                    <a:pt x="3790132" y="5987540"/>
                  </a:lnTo>
                  <a:lnTo>
                    <a:pt x="3779986" y="5986585"/>
                  </a:lnTo>
                  <a:lnTo>
                    <a:pt x="3777449" y="5971622"/>
                  </a:lnTo>
                  <a:lnTo>
                    <a:pt x="3764132" y="5978944"/>
                  </a:lnTo>
                  <a:lnTo>
                    <a:pt x="3758742" y="6006641"/>
                  </a:lnTo>
                  <a:lnTo>
                    <a:pt x="3753351" y="5998046"/>
                  </a:lnTo>
                  <a:lnTo>
                    <a:pt x="3745107" y="6002503"/>
                  </a:lnTo>
                  <a:lnTo>
                    <a:pt x="3734327" y="5982446"/>
                  </a:lnTo>
                  <a:lnTo>
                    <a:pt x="3733058" y="5960479"/>
                  </a:lnTo>
                  <a:lnTo>
                    <a:pt x="3742571" y="5949973"/>
                  </a:lnTo>
                  <a:lnTo>
                    <a:pt x="3737814" y="5927688"/>
                  </a:lnTo>
                  <a:lnTo>
                    <a:pt x="3721961" y="5903493"/>
                  </a:lnTo>
                  <a:lnTo>
                    <a:pt x="3708326" y="5898080"/>
                  </a:lnTo>
                  <a:lnTo>
                    <a:pt x="3701985" y="5903493"/>
                  </a:lnTo>
                  <a:lnTo>
                    <a:pt x="3694375" y="5879297"/>
                  </a:lnTo>
                  <a:lnTo>
                    <a:pt x="3681692" y="5876432"/>
                  </a:lnTo>
                  <a:cubicBezTo>
                    <a:pt x="3681586" y="5871869"/>
                    <a:pt x="3681481" y="5867305"/>
                    <a:pt x="3681375" y="5862742"/>
                  </a:cubicBezTo>
                  <a:lnTo>
                    <a:pt x="3690887" y="5862742"/>
                  </a:lnTo>
                  <a:lnTo>
                    <a:pt x="3711814" y="5839820"/>
                  </a:lnTo>
                  <a:lnTo>
                    <a:pt x="3709595" y="5824221"/>
                  </a:lnTo>
                  <a:lnTo>
                    <a:pt x="3710863" y="5820082"/>
                  </a:lnTo>
                  <a:lnTo>
                    <a:pt x="3725448" y="5835682"/>
                  </a:lnTo>
                  <a:lnTo>
                    <a:pt x="3740351" y="5836637"/>
                  </a:lnTo>
                  <a:lnTo>
                    <a:pt x="3746693" y="5826131"/>
                  </a:lnTo>
                  <a:lnTo>
                    <a:pt x="3762547" y="5819764"/>
                  </a:lnTo>
                  <a:lnTo>
                    <a:pt x="3788230" y="5838547"/>
                  </a:lnTo>
                  <a:lnTo>
                    <a:pt x="3812328" y="5846824"/>
                  </a:lnTo>
                  <a:lnTo>
                    <a:pt x="3836426" y="5846506"/>
                  </a:lnTo>
                  <a:lnTo>
                    <a:pt x="3849426" y="5860196"/>
                  </a:lnTo>
                  <a:lnTo>
                    <a:pt x="3857036" y="5860832"/>
                  </a:lnTo>
                  <a:lnTo>
                    <a:pt x="3868367" y="5859082"/>
                  </a:lnTo>
                  <a:lnTo>
                    <a:pt x="3859493" y="5854053"/>
                  </a:lnTo>
                  <a:lnTo>
                    <a:pt x="3872193" y="5847703"/>
                  </a:lnTo>
                  <a:lnTo>
                    <a:pt x="3883940" y="5850878"/>
                  </a:lnTo>
                  <a:lnTo>
                    <a:pt x="3893465" y="5849608"/>
                  </a:lnTo>
                  <a:lnTo>
                    <a:pt x="3889020" y="5840083"/>
                  </a:lnTo>
                  <a:lnTo>
                    <a:pt x="3876320" y="5835003"/>
                  </a:lnTo>
                  <a:lnTo>
                    <a:pt x="3868065" y="5837226"/>
                  </a:lnTo>
                  <a:lnTo>
                    <a:pt x="3859493" y="5833098"/>
                  </a:lnTo>
                  <a:lnTo>
                    <a:pt x="3843618" y="5815318"/>
                  </a:lnTo>
                  <a:lnTo>
                    <a:pt x="3845523" y="5828971"/>
                  </a:lnTo>
                  <a:lnTo>
                    <a:pt x="3830918" y="5828018"/>
                  </a:lnTo>
                  <a:lnTo>
                    <a:pt x="3827743" y="5814366"/>
                  </a:lnTo>
                  <a:lnTo>
                    <a:pt x="3823298" y="5817541"/>
                  </a:lnTo>
                  <a:lnTo>
                    <a:pt x="3811550" y="5810556"/>
                  </a:lnTo>
                  <a:lnTo>
                    <a:pt x="3797898" y="5817858"/>
                  </a:lnTo>
                  <a:lnTo>
                    <a:pt x="3787420" y="5809286"/>
                  </a:lnTo>
                  <a:lnTo>
                    <a:pt x="3761703" y="5813096"/>
                  </a:lnTo>
                  <a:lnTo>
                    <a:pt x="3753765" y="5811826"/>
                  </a:lnTo>
                  <a:lnTo>
                    <a:pt x="3747415" y="5811191"/>
                  </a:lnTo>
                  <a:lnTo>
                    <a:pt x="3742653" y="5810873"/>
                  </a:lnTo>
                  <a:lnTo>
                    <a:pt x="3741383" y="5811191"/>
                  </a:lnTo>
                  <a:lnTo>
                    <a:pt x="3739478" y="5812461"/>
                  </a:lnTo>
                  <a:lnTo>
                    <a:pt x="3735985" y="5815636"/>
                  </a:lnTo>
                  <a:lnTo>
                    <a:pt x="3732810" y="5818811"/>
                  </a:lnTo>
                  <a:lnTo>
                    <a:pt x="3731223" y="5820398"/>
                  </a:lnTo>
                  <a:lnTo>
                    <a:pt x="3715348" y="5816588"/>
                  </a:lnTo>
                  <a:lnTo>
                    <a:pt x="3704553" y="5800713"/>
                  </a:lnTo>
                  <a:lnTo>
                    <a:pt x="3697250" y="5808968"/>
                  </a:lnTo>
                  <a:lnTo>
                    <a:pt x="3695345" y="5816588"/>
                  </a:lnTo>
                  <a:lnTo>
                    <a:pt x="3687725" y="5812461"/>
                  </a:lnTo>
                  <a:lnTo>
                    <a:pt x="3684550" y="5801031"/>
                  </a:lnTo>
                  <a:lnTo>
                    <a:pt x="3675978" y="5789283"/>
                  </a:lnTo>
                  <a:cubicBezTo>
                    <a:pt x="3676295" y="5785896"/>
                    <a:pt x="3676613" y="5782510"/>
                    <a:pt x="3676930" y="5779123"/>
                  </a:cubicBezTo>
                  <a:lnTo>
                    <a:pt x="3668358" y="5781028"/>
                  </a:lnTo>
                  <a:lnTo>
                    <a:pt x="3665183" y="5764201"/>
                  </a:lnTo>
                  <a:lnTo>
                    <a:pt x="3650260" y="5761343"/>
                  </a:lnTo>
                  <a:lnTo>
                    <a:pt x="3646133" y="5750548"/>
                  </a:lnTo>
                  <a:lnTo>
                    <a:pt x="3652165" y="5740071"/>
                  </a:lnTo>
                  <a:lnTo>
                    <a:pt x="3667088" y="5735943"/>
                  </a:lnTo>
                  <a:lnTo>
                    <a:pt x="3675343" y="5743881"/>
                  </a:lnTo>
                  <a:lnTo>
                    <a:pt x="3683915" y="5747056"/>
                  </a:lnTo>
                  <a:lnTo>
                    <a:pt x="3681693" y="5733403"/>
                  </a:lnTo>
                  <a:lnTo>
                    <a:pt x="3676613" y="5727371"/>
                  </a:lnTo>
                  <a:lnTo>
                    <a:pt x="3660738" y="5728323"/>
                  </a:lnTo>
                  <a:lnTo>
                    <a:pt x="3654388" y="5720068"/>
                  </a:lnTo>
                  <a:lnTo>
                    <a:pt x="3648990" y="5730546"/>
                  </a:lnTo>
                  <a:lnTo>
                    <a:pt x="3645815" y="5739118"/>
                  </a:lnTo>
                  <a:lnTo>
                    <a:pt x="3641370" y="5733721"/>
                  </a:lnTo>
                  <a:lnTo>
                    <a:pt x="3639465" y="5722291"/>
                  </a:lnTo>
                  <a:lnTo>
                    <a:pt x="3631845" y="5709591"/>
                  </a:lnTo>
                  <a:lnTo>
                    <a:pt x="3615018" y="5708956"/>
                  </a:lnTo>
                  <a:lnTo>
                    <a:pt x="3602000" y="5689906"/>
                  </a:lnTo>
                  <a:lnTo>
                    <a:pt x="3606128" y="5683556"/>
                  </a:lnTo>
                  <a:lnTo>
                    <a:pt x="3595968" y="5682286"/>
                  </a:lnTo>
                  <a:cubicBezTo>
                    <a:pt x="3595650" y="5676888"/>
                    <a:pt x="3595333" y="5671491"/>
                    <a:pt x="3595015" y="5666093"/>
                  </a:cubicBezTo>
                  <a:lnTo>
                    <a:pt x="3588665" y="5656886"/>
                  </a:lnTo>
                  <a:lnTo>
                    <a:pt x="3589618" y="5650536"/>
                  </a:lnTo>
                  <a:lnTo>
                    <a:pt x="3582315" y="5649583"/>
                  </a:lnTo>
                  <a:lnTo>
                    <a:pt x="3578188" y="5641963"/>
                  </a:lnTo>
                  <a:lnTo>
                    <a:pt x="3578378" y="5641929"/>
                  </a:lnTo>
                  <a:lnTo>
                    <a:pt x="3574656" y="5639745"/>
                  </a:lnTo>
                  <a:lnTo>
                    <a:pt x="3577496" y="5632442"/>
                  </a:lnTo>
                  <a:lnTo>
                    <a:pt x="3571816" y="5618155"/>
                  </a:lnTo>
                  <a:lnTo>
                    <a:pt x="3557613" y="5606090"/>
                  </a:lnTo>
                  <a:lnTo>
                    <a:pt x="3537414" y="5597200"/>
                  </a:lnTo>
                  <a:lnTo>
                    <a:pt x="3526999" y="5579420"/>
                  </a:lnTo>
                  <a:lnTo>
                    <a:pt x="3525737" y="5573387"/>
                  </a:lnTo>
                  <a:lnTo>
                    <a:pt x="3515006" y="5557830"/>
                  </a:lnTo>
                  <a:lnTo>
                    <a:pt x="3517847" y="5553067"/>
                  </a:lnTo>
                  <a:lnTo>
                    <a:pt x="3527946" y="5560052"/>
                  </a:lnTo>
                  <a:lnTo>
                    <a:pt x="3526684" y="5550845"/>
                  </a:lnTo>
                  <a:cubicBezTo>
                    <a:pt x="3526894" y="5549469"/>
                    <a:pt x="3527105" y="5548093"/>
                    <a:pt x="3527315" y="5546717"/>
                  </a:cubicBezTo>
                  <a:lnTo>
                    <a:pt x="3520372" y="5543860"/>
                  </a:lnTo>
                  <a:lnTo>
                    <a:pt x="3514691" y="5534970"/>
                  </a:lnTo>
                  <a:lnTo>
                    <a:pt x="3514691" y="5523540"/>
                  </a:lnTo>
                  <a:lnTo>
                    <a:pt x="3522581" y="5513062"/>
                  </a:lnTo>
                  <a:lnTo>
                    <a:pt x="3527946" y="5504490"/>
                  </a:lnTo>
                  <a:lnTo>
                    <a:pt x="3529840" y="5490202"/>
                  </a:lnTo>
                  <a:lnTo>
                    <a:pt x="3531418" y="5480995"/>
                  </a:lnTo>
                  <a:lnTo>
                    <a:pt x="3523843" y="5473057"/>
                  </a:lnTo>
                  <a:lnTo>
                    <a:pt x="3532365" y="5464485"/>
                  </a:lnTo>
                  <a:lnTo>
                    <a:pt x="3526053" y="5451784"/>
                  </a:lnTo>
                  <a:lnTo>
                    <a:pt x="3523212" y="5445434"/>
                  </a:lnTo>
                  <a:lnTo>
                    <a:pt x="3529524" y="5441307"/>
                  </a:lnTo>
                  <a:lnTo>
                    <a:pt x="3524159" y="5427337"/>
                  </a:lnTo>
                  <a:lnTo>
                    <a:pt x="3527946" y="5420352"/>
                  </a:lnTo>
                  <a:lnTo>
                    <a:pt x="3540570" y="5404794"/>
                  </a:lnTo>
                  <a:lnTo>
                    <a:pt x="3535836" y="5397809"/>
                  </a:lnTo>
                  <a:lnTo>
                    <a:pt x="3526053" y="5394952"/>
                  </a:lnTo>
                  <a:lnTo>
                    <a:pt x="3525643" y="5394317"/>
                  </a:lnTo>
                  <a:lnTo>
                    <a:pt x="3516101" y="5394317"/>
                  </a:lnTo>
                  <a:lnTo>
                    <a:pt x="3512284" y="5386716"/>
                  </a:lnTo>
                  <a:lnTo>
                    <a:pt x="3510694" y="5374048"/>
                  </a:lnTo>
                  <a:lnTo>
                    <a:pt x="3492882" y="5352511"/>
                  </a:lnTo>
                  <a:lnTo>
                    <a:pt x="3469663" y="5340159"/>
                  </a:lnTo>
                  <a:lnTo>
                    <a:pt x="3460121" y="5329707"/>
                  </a:lnTo>
                  <a:lnTo>
                    <a:pt x="3445809" y="5327807"/>
                  </a:lnTo>
                  <a:lnTo>
                    <a:pt x="3441674" y="5318622"/>
                  </a:lnTo>
                  <a:lnTo>
                    <a:pt x="3448671" y="5320839"/>
                  </a:lnTo>
                  <a:lnTo>
                    <a:pt x="3454396" y="5318939"/>
                  </a:lnTo>
                  <a:lnTo>
                    <a:pt x="3455032" y="5310071"/>
                  </a:lnTo>
                  <a:lnTo>
                    <a:pt x="3445596" y="5305079"/>
                  </a:lnTo>
                  <a:lnTo>
                    <a:pt x="3448013" y="5314939"/>
                  </a:lnTo>
                  <a:lnTo>
                    <a:pt x="3441636" y="5312732"/>
                  </a:lnTo>
                  <a:lnTo>
                    <a:pt x="3436217" y="5308949"/>
                  </a:lnTo>
                  <a:lnTo>
                    <a:pt x="3431434" y="5305166"/>
                  </a:lnTo>
                  <a:lnTo>
                    <a:pt x="3427927" y="5302014"/>
                  </a:lnTo>
                  <a:lnTo>
                    <a:pt x="3425696" y="5298861"/>
                  </a:lnTo>
                  <a:lnTo>
                    <a:pt x="3423145" y="5296654"/>
                  </a:lnTo>
                  <a:lnTo>
                    <a:pt x="3420913" y="5295078"/>
                  </a:lnTo>
                  <a:lnTo>
                    <a:pt x="3393814" y="5279000"/>
                  </a:lnTo>
                  <a:lnTo>
                    <a:pt x="3380105" y="5263238"/>
                  </a:lnTo>
                  <a:lnTo>
                    <a:pt x="3365758" y="5256303"/>
                  </a:lnTo>
                  <a:lnTo>
                    <a:pt x="3371178" y="5268913"/>
                  </a:lnTo>
                  <a:lnTo>
                    <a:pt x="3355875" y="5258509"/>
                  </a:lnTo>
                  <a:lnTo>
                    <a:pt x="3332601" y="5247476"/>
                  </a:lnTo>
                  <a:lnTo>
                    <a:pt x="3320486" y="5245269"/>
                  </a:lnTo>
                  <a:lnTo>
                    <a:pt x="3301995" y="5240855"/>
                  </a:lnTo>
                  <a:lnTo>
                    <a:pt x="3294025" y="5229506"/>
                  </a:lnTo>
                  <a:lnTo>
                    <a:pt x="3321124" y="5232974"/>
                  </a:lnTo>
                  <a:lnTo>
                    <a:pt x="3333877" y="5237072"/>
                  </a:lnTo>
                  <a:lnTo>
                    <a:pt x="3352368" y="5241171"/>
                  </a:lnTo>
                  <a:lnTo>
                    <a:pt x="3357469" y="5244954"/>
                  </a:lnTo>
                  <a:lnTo>
                    <a:pt x="3355237" y="5235496"/>
                  </a:lnTo>
                  <a:lnTo>
                    <a:pt x="3357761" y="5233854"/>
                  </a:lnTo>
                  <a:lnTo>
                    <a:pt x="3374251" y="5226890"/>
                  </a:lnTo>
                  <a:lnTo>
                    <a:pt x="3376538" y="5226649"/>
                  </a:lnTo>
                  <a:cubicBezTo>
                    <a:pt x="3376489" y="5226428"/>
                    <a:pt x="3376439" y="5226207"/>
                    <a:pt x="3376390" y="5225986"/>
                  </a:cubicBezTo>
                  <a:lnTo>
                    <a:pt x="3374251" y="5226890"/>
                  </a:lnTo>
                  <a:lnTo>
                    <a:pt x="3367352" y="5227615"/>
                  </a:lnTo>
                  <a:lnTo>
                    <a:pt x="3357761" y="5233854"/>
                  </a:lnTo>
                  <a:lnTo>
                    <a:pt x="3355306" y="5234891"/>
                  </a:lnTo>
                  <a:lnTo>
                    <a:pt x="3346733" y="5230124"/>
                  </a:lnTo>
                  <a:lnTo>
                    <a:pt x="3354671" y="5222815"/>
                  </a:lnTo>
                  <a:lnTo>
                    <a:pt x="3358798" y="5218366"/>
                  </a:lnTo>
                  <a:cubicBezTo>
                    <a:pt x="3359425" y="5217528"/>
                    <a:pt x="3359183" y="5217140"/>
                    <a:pt x="3358436" y="5217784"/>
                  </a:cubicBezTo>
                  <a:lnTo>
                    <a:pt x="3354315" y="5222229"/>
                  </a:lnTo>
                  <a:lnTo>
                    <a:pt x="3340052" y="5224452"/>
                  </a:lnTo>
                  <a:lnTo>
                    <a:pt x="3327374" y="5222547"/>
                  </a:lnTo>
                  <a:lnTo>
                    <a:pt x="3291558" y="5197464"/>
                  </a:lnTo>
                  <a:lnTo>
                    <a:pt x="3284585" y="5183177"/>
                  </a:lnTo>
                  <a:lnTo>
                    <a:pt x="3262715" y="5167619"/>
                  </a:lnTo>
                  <a:lnTo>
                    <a:pt x="3236724" y="5163492"/>
                  </a:lnTo>
                  <a:lnTo>
                    <a:pt x="3223095" y="5169842"/>
                  </a:lnTo>
                  <a:lnTo>
                    <a:pt x="3197105" y="5168889"/>
                  </a:lnTo>
                  <a:lnTo>
                    <a:pt x="3185694" y="5151744"/>
                  </a:lnTo>
                  <a:lnTo>
                    <a:pt x="3187913" y="5144442"/>
                  </a:lnTo>
                  <a:lnTo>
                    <a:pt x="3160338" y="5123804"/>
                  </a:lnTo>
                  <a:lnTo>
                    <a:pt x="3116598" y="5068242"/>
                  </a:lnTo>
                  <a:cubicBezTo>
                    <a:pt x="3116492" y="5066760"/>
                    <a:pt x="3116387" y="5065279"/>
                    <a:pt x="3116281" y="5063797"/>
                  </a:cubicBezTo>
                  <a:lnTo>
                    <a:pt x="3125790" y="5065067"/>
                  </a:lnTo>
                  <a:lnTo>
                    <a:pt x="3132129" y="5063797"/>
                  </a:lnTo>
                  <a:lnTo>
                    <a:pt x="3125790" y="5056494"/>
                  </a:lnTo>
                  <a:lnTo>
                    <a:pt x="3125790" y="5052049"/>
                  </a:lnTo>
                  <a:lnTo>
                    <a:pt x="3141637" y="5060622"/>
                  </a:lnTo>
                  <a:lnTo>
                    <a:pt x="3152097" y="5071099"/>
                  </a:lnTo>
                  <a:lnTo>
                    <a:pt x="3154316" y="5061257"/>
                  </a:lnTo>
                  <a:lnTo>
                    <a:pt x="3144807" y="5059669"/>
                  </a:lnTo>
                  <a:lnTo>
                    <a:pt x="3123571" y="5040937"/>
                  </a:lnTo>
                  <a:lnTo>
                    <a:pt x="3111844" y="5026014"/>
                  </a:lnTo>
                  <a:lnTo>
                    <a:pt x="3105187" y="5012679"/>
                  </a:lnTo>
                  <a:lnTo>
                    <a:pt x="3100750" y="4980612"/>
                  </a:lnTo>
                  <a:lnTo>
                    <a:pt x="3093143" y="4963149"/>
                  </a:lnTo>
                  <a:lnTo>
                    <a:pt x="3070005" y="4933621"/>
                  </a:lnTo>
                  <a:lnTo>
                    <a:pt x="3053524" y="4927589"/>
                  </a:lnTo>
                  <a:lnTo>
                    <a:pt x="3045283" y="4918064"/>
                  </a:lnTo>
                  <a:lnTo>
                    <a:pt x="3030703" y="4921239"/>
                  </a:lnTo>
                  <a:lnTo>
                    <a:pt x="3025314" y="4945686"/>
                  </a:lnTo>
                  <a:lnTo>
                    <a:pt x="3027850" y="4958386"/>
                  </a:lnTo>
                  <a:lnTo>
                    <a:pt x="3018341" y="4971086"/>
                  </a:lnTo>
                  <a:lnTo>
                    <a:pt x="3016123" y="4966006"/>
                  </a:lnTo>
                  <a:lnTo>
                    <a:pt x="3012953" y="4975531"/>
                  </a:lnTo>
                  <a:lnTo>
                    <a:pt x="3006931" y="4990137"/>
                  </a:lnTo>
                  <a:lnTo>
                    <a:pt x="3005980" y="4995217"/>
                  </a:lnTo>
                  <a:lnTo>
                    <a:pt x="2992351" y="4986962"/>
                  </a:lnTo>
                  <a:lnTo>
                    <a:pt x="2988547" y="4967276"/>
                  </a:lnTo>
                  <a:lnTo>
                    <a:pt x="2977137" y="4958704"/>
                  </a:lnTo>
                  <a:lnTo>
                    <a:pt x="2971749" y="4946004"/>
                  </a:lnTo>
                  <a:lnTo>
                    <a:pt x="2974601" y="4927271"/>
                  </a:lnTo>
                  <a:lnTo>
                    <a:pt x="2963825" y="4910444"/>
                  </a:lnTo>
                  <a:lnTo>
                    <a:pt x="2963825" y="4899649"/>
                  </a:lnTo>
                  <a:lnTo>
                    <a:pt x="2976186" y="4893299"/>
                  </a:lnTo>
                  <a:lnTo>
                    <a:pt x="2976672" y="4893377"/>
                  </a:lnTo>
                  <a:lnTo>
                    <a:pt x="2981824" y="4881196"/>
                  </a:lnTo>
                  <a:lnTo>
                    <a:pt x="2977710" y="4874199"/>
                  </a:lnTo>
                  <a:lnTo>
                    <a:pt x="2986888" y="4875471"/>
                  </a:lnTo>
                  <a:lnTo>
                    <a:pt x="2990656" y="4865568"/>
                  </a:lnTo>
                  <a:lnTo>
                    <a:pt x="2977241" y="4873821"/>
                  </a:lnTo>
                  <a:lnTo>
                    <a:pt x="2960110" y="4867464"/>
                  </a:lnTo>
                  <a:lnTo>
                    <a:pt x="2943297" y="4876364"/>
                  </a:lnTo>
                  <a:lnTo>
                    <a:pt x="2927436" y="4870960"/>
                  </a:lnTo>
                  <a:lnTo>
                    <a:pt x="2894761" y="4889077"/>
                  </a:lnTo>
                  <a:lnTo>
                    <a:pt x="2863038" y="4899884"/>
                  </a:lnTo>
                  <a:lnTo>
                    <a:pt x="2852887" y="4901155"/>
                  </a:lnTo>
                  <a:lnTo>
                    <a:pt x="2843053" y="4922132"/>
                  </a:lnTo>
                  <a:lnTo>
                    <a:pt x="2844639" y="4939296"/>
                  </a:lnTo>
                  <a:lnTo>
                    <a:pt x="2862721" y="4962180"/>
                  </a:lnTo>
                  <a:lnTo>
                    <a:pt x="2862721" y="4977118"/>
                  </a:lnTo>
                  <a:lnTo>
                    <a:pt x="2850349" y="4994282"/>
                  </a:lnTo>
                  <a:cubicBezTo>
                    <a:pt x="2850032" y="5004029"/>
                    <a:pt x="2849714" y="5013776"/>
                    <a:pt x="2849397" y="5023523"/>
                  </a:cubicBezTo>
                  <a:lnTo>
                    <a:pt x="2857011" y="5056260"/>
                  </a:lnTo>
                  <a:lnTo>
                    <a:pt x="2892223" y="5094718"/>
                  </a:lnTo>
                  <a:lnTo>
                    <a:pt x="2944566" y="5138580"/>
                  </a:lnTo>
                  <a:lnTo>
                    <a:pt x="2977558" y="5157332"/>
                  </a:lnTo>
                  <a:lnTo>
                    <a:pt x="3003571" y="5234249"/>
                  </a:lnTo>
                  <a:lnTo>
                    <a:pt x="3036880" y="5295274"/>
                  </a:lnTo>
                  <a:lnTo>
                    <a:pt x="3070189" y="5330554"/>
                  </a:lnTo>
                  <a:lnTo>
                    <a:pt x="3108256" y="5352485"/>
                  </a:lnTo>
                  <a:lnTo>
                    <a:pt x="3135855" y="5374416"/>
                  </a:lnTo>
                  <a:lnTo>
                    <a:pt x="3163454" y="5357252"/>
                  </a:lnTo>
                  <a:lnTo>
                    <a:pt x="3164406" y="5364563"/>
                  </a:lnTo>
                  <a:lnTo>
                    <a:pt x="3172019" y="5366787"/>
                  </a:lnTo>
                  <a:lnTo>
                    <a:pt x="3176778" y="5355981"/>
                  </a:lnTo>
                  <a:lnTo>
                    <a:pt x="3188515" y="5351849"/>
                  </a:lnTo>
                  <a:lnTo>
                    <a:pt x="3200252" y="5351531"/>
                  </a:lnTo>
                  <a:lnTo>
                    <a:pt x="3213259" y="5373780"/>
                  </a:lnTo>
                  <a:lnTo>
                    <a:pt x="3204694" y="5384269"/>
                  </a:lnTo>
                  <a:lnTo>
                    <a:pt x="3194225" y="5398253"/>
                  </a:lnTo>
                  <a:lnTo>
                    <a:pt x="3192322" y="5409696"/>
                  </a:lnTo>
                  <a:lnTo>
                    <a:pt x="3203108" y="5431944"/>
                  </a:lnTo>
                  <a:lnTo>
                    <a:pt x="3222141" y="5436712"/>
                  </a:lnTo>
                  <a:lnTo>
                    <a:pt x="3271946" y="5456418"/>
                  </a:lnTo>
                  <a:lnTo>
                    <a:pt x="3322703" y="5478349"/>
                  </a:lnTo>
                  <a:lnTo>
                    <a:pt x="3357281" y="5513629"/>
                  </a:lnTo>
                  <a:lnTo>
                    <a:pt x="3391224" y="5526024"/>
                  </a:lnTo>
                  <a:lnTo>
                    <a:pt x="3404865" y="5541598"/>
                  </a:lnTo>
                  <a:lnTo>
                    <a:pt x="3429609" y="5562576"/>
                  </a:lnTo>
                  <a:lnTo>
                    <a:pt x="3443250" y="5581646"/>
                  </a:lnTo>
                  <a:lnTo>
                    <a:pt x="3435319" y="5601352"/>
                  </a:lnTo>
                  <a:lnTo>
                    <a:pt x="3429926" y="5619469"/>
                  </a:lnTo>
                  <a:lnTo>
                    <a:pt x="3396934" y="5603894"/>
                  </a:lnTo>
                  <a:lnTo>
                    <a:pt x="3382976" y="5572429"/>
                  </a:lnTo>
                  <a:lnTo>
                    <a:pt x="3329999" y="5563529"/>
                  </a:lnTo>
                  <a:lnTo>
                    <a:pt x="3328730" y="5550816"/>
                  </a:lnTo>
                  <a:lnTo>
                    <a:pt x="3336344" y="5546684"/>
                  </a:lnTo>
                  <a:lnTo>
                    <a:pt x="3325558" y="5541280"/>
                  </a:lnTo>
                  <a:lnTo>
                    <a:pt x="3285270" y="5547955"/>
                  </a:lnTo>
                  <a:lnTo>
                    <a:pt x="3262429" y="5574653"/>
                  </a:lnTo>
                  <a:lnTo>
                    <a:pt x="3270043" y="5591499"/>
                  </a:lnTo>
                  <a:lnTo>
                    <a:pt x="3249423" y="5626779"/>
                  </a:lnTo>
                  <a:lnTo>
                    <a:pt x="3268457" y="5643306"/>
                  </a:lnTo>
                  <a:lnTo>
                    <a:pt x="3299228" y="5662059"/>
                  </a:lnTo>
                  <a:lnTo>
                    <a:pt x="3308110" y="5681765"/>
                  </a:lnTo>
                  <a:lnTo>
                    <a:pt x="3314455" y="5708145"/>
                  </a:lnTo>
                  <a:cubicBezTo>
                    <a:pt x="3314243" y="5713760"/>
                    <a:pt x="3314032" y="5719376"/>
                    <a:pt x="3313820" y="5724991"/>
                  </a:cubicBezTo>
                  <a:lnTo>
                    <a:pt x="3292566" y="5728487"/>
                  </a:lnTo>
                  <a:lnTo>
                    <a:pt x="3262112" y="5744697"/>
                  </a:lnTo>
                  <a:cubicBezTo>
                    <a:pt x="3262429" y="5752643"/>
                    <a:pt x="3262747" y="5760588"/>
                    <a:pt x="3263064" y="5768534"/>
                  </a:cubicBezTo>
                  <a:cubicBezTo>
                    <a:pt x="3262852" y="5778811"/>
                    <a:pt x="3262641" y="5789088"/>
                    <a:pt x="3262429" y="5799365"/>
                  </a:cubicBezTo>
                  <a:lnTo>
                    <a:pt x="3221824" y="5842909"/>
                  </a:lnTo>
                  <a:lnTo>
                    <a:pt x="3205963" y="5867382"/>
                  </a:lnTo>
                  <a:lnTo>
                    <a:pt x="3189149" y="5873739"/>
                  </a:lnTo>
                  <a:lnTo>
                    <a:pt x="3175509" y="5861343"/>
                  </a:lnTo>
                  <a:lnTo>
                    <a:pt x="3164406" y="5830831"/>
                  </a:lnTo>
                  <a:lnTo>
                    <a:pt x="3164406" y="5821296"/>
                  </a:lnTo>
                  <a:lnTo>
                    <a:pt x="3185343" y="5813985"/>
                  </a:lnTo>
                  <a:lnTo>
                    <a:pt x="3192639" y="5799047"/>
                  </a:lnTo>
                  <a:lnTo>
                    <a:pt x="3182805" y="5784109"/>
                  </a:lnTo>
                  <a:lnTo>
                    <a:pt x="3187246" y="5774573"/>
                  </a:lnTo>
                  <a:lnTo>
                    <a:pt x="3204059" y="5767263"/>
                  </a:lnTo>
                  <a:lnTo>
                    <a:pt x="3218017" y="5761860"/>
                  </a:lnTo>
                  <a:lnTo>
                    <a:pt x="3220555" y="5742790"/>
                  </a:lnTo>
                  <a:cubicBezTo>
                    <a:pt x="3220238" y="5738128"/>
                    <a:pt x="3219920" y="5733467"/>
                    <a:pt x="3219603" y="5728805"/>
                  </a:cubicBezTo>
                  <a:lnTo>
                    <a:pt x="3207549" y="5710052"/>
                  </a:lnTo>
                  <a:lnTo>
                    <a:pt x="3188198" y="5667144"/>
                  </a:lnTo>
                  <a:lnTo>
                    <a:pt x="3177095" y="5628050"/>
                  </a:lnTo>
                  <a:lnTo>
                    <a:pt x="3159330" y="5606119"/>
                  </a:lnTo>
                  <a:lnTo>
                    <a:pt x="3131731" y="5611840"/>
                  </a:lnTo>
                  <a:lnTo>
                    <a:pt x="3108256" y="5600398"/>
                  </a:lnTo>
                  <a:lnTo>
                    <a:pt x="3096519" y="5576243"/>
                  </a:lnTo>
                  <a:lnTo>
                    <a:pt x="3097788" y="5564800"/>
                  </a:lnTo>
                  <a:lnTo>
                    <a:pt x="3079388" y="5534288"/>
                  </a:lnTo>
                  <a:lnTo>
                    <a:pt x="3052741" y="5543823"/>
                  </a:lnTo>
                  <a:lnTo>
                    <a:pt x="3044176" y="5537784"/>
                  </a:lnTo>
                  <a:lnTo>
                    <a:pt x="3052741" y="5519667"/>
                  </a:lnTo>
                  <a:lnTo>
                    <a:pt x="3034659" y="5516489"/>
                  </a:lnTo>
                  <a:lnTo>
                    <a:pt x="3010232" y="5496783"/>
                  </a:lnTo>
                  <a:lnTo>
                    <a:pt x="2983585" y="5462457"/>
                  </a:lnTo>
                  <a:lnTo>
                    <a:pt x="2953766" y="5469767"/>
                  </a:lnTo>
                  <a:lnTo>
                    <a:pt x="2933780" y="5458325"/>
                  </a:lnTo>
                  <a:lnTo>
                    <a:pt x="2913478" y="5460867"/>
                  </a:lnTo>
                  <a:lnTo>
                    <a:pt x="2861452" y="5422409"/>
                  </a:lnTo>
                  <a:lnTo>
                    <a:pt x="2823067" y="5379501"/>
                  </a:lnTo>
                  <a:lnTo>
                    <a:pt x="2802765" y="5362338"/>
                  </a:lnTo>
                  <a:lnTo>
                    <a:pt x="2789758" y="5336275"/>
                  </a:lnTo>
                  <a:lnTo>
                    <a:pt x="2765332" y="5308941"/>
                  </a:lnTo>
                  <a:lnTo>
                    <a:pt x="2739953" y="5313709"/>
                  </a:lnTo>
                  <a:lnTo>
                    <a:pt x="2730437" y="5321972"/>
                  </a:lnTo>
                  <a:lnTo>
                    <a:pt x="2725044" y="5309259"/>
                  </a:lnTo>
                  <a:lnTo>
                    <a:pt x="2736781" y="5299724"/>
                  </a:lnTo>
                  <a:lnTo>
                    <a:pt x="2719968" y="5285103"/>
                  </a:lnTo>
                  <a:lnTo>
                    <a:pt x="2702838" y="5280336"/>
                  </a:lnTo>
                  <a:lnTo>
                    <a:pt x="2707913" y="5265397"/>
                  </a:lnTo>
                  <a:lnTo>
                    <a:pt x="2688880" y="5254909"/>
                  </a:lnTo>
                  <a:lnTo>
                    <a:pt x="2675873" y="5257133"/>
                  </a:lnTo>
                  <a:lnTo>
                    <a:pt x="2673970" y="5252048"/>
                  </a:lnTo>
                  <a:lnTo>
                    <a:pt x="2681266" y="5238063"/>
                  </a:lnTo>
                  <a:lnTo>
                    <a:pt x="2675556" y="5215179"/>
                  </a:lnTo>
                  <a:lnTo>
                    <a:pt x="2658426" y="5162418"/>
                  </a:lnTo>
                  <a:lnTo>
                    <a:pt x="2652716" y="5132859"/>
                  </a:lnTo>
                  <a:lnTo>
                    <a:pt x="2649543" y="5105207"/>
                  </a:lnTo>
                  <a:lnTo>
                    <a:pt x="2626068" y="5097261"/>
                  </a:lnTo>
                  <a:lnTo>
                    <a:pt x="2593394" y="5088997"/>
                  </a:lnTo>
                  <a:lnTo>
                    <a:pt x="2560085" y="5061027"/>
                  </a:lnTo>
                  <a:lnTo>
                    <a:pt x="2538830" y="5057849"/>
                  </a:lnTo>
                  <a:lnTo>
                    <a:pt x="2522017" y="5051810"/>
                  </a:lnTo>
                  <a:lnTo>
                    <a:pt x="2489343" y="5055306"/>
                  </a:lnTo>
                  <a:lnTo>
                    <a:pt x="2475702" y="5070245"/>
                  </a:lnTo>
                  <a:lnTo>
                    <a:pt x="2452544" y="5107432"/>
                  </a:lnTo>
                  <a:lnTo>
                    <a:pt x="2438269" y="5122370"/>
                  </a:lnTo>
                  <a:lnTo>
                    <a:pt x="2419235" y="5126502"/>
                  </a:lnTo>
                  <a:cubicBezTo>
                    <a:pt x="2419208" y="5126448"/>
                    <a:pt x="2419182" y="5126393"/>
                    <a:pt x="2419155" y="5126339"/>
                  </a:cubicBezTo>
                  <a:lnTo>
                    <a:pt x="2414212" y="5127883"/>
                  </a:lnTo>
                  <a:lnTo>
                    <a:pt x="2409765" y="5122167"/>
                  </a:lnTo>
                  <a:lnTo>
                    <a:pt x="2400235" y="5125343"/>
                  </a:lnTo>
                  <a:cubicBezTo>
                    <a:pt x="2400231" y="5125352"/>
                    <a:pt x="2400227" y="5125360"/>
                    <a:pt x="2400223" y="5125369"/>
                  </a:cubicBezTo>
                  <a:lnTo>
                    <a:pt x="2408524" y="5122854"/>
                  </a:lnTo>
                  <a:lnTo>
                    <a:pt x="2412969" y="5128049"/>
                  </a:lnTo>
                  <a:lnTo>
                    <a:pt x="2397053" y="5131996"/>
                  </a:lnTo>
                  <a:lnTo>
                    <a:pt x="2396741" y="5132647"/>
                  </a:lnTo>
                  <a:lnTo>
                    <a:pt x="2385305" y="5136458"/>
                  </a:lnTo>
                  <a:lnTo>
                    <a:pt x="2383717" y="5137411"/>
                  </a:lnTo>
                  <a:lnTo>
                    <a:pt x="2384034" y="5136458"/>
                  </a:lnTo>
                  <a:lnTo>
                    <a:pt x="2380858" y="5135823"/>
                  </a:lnTo>
                  <a:lnTo>
                    <a:pt x="2379587" y="5136458"/>
                  </a:lnTo>
                  <a:lnTo>
                    <a:pt x="2377999" y="5136458"/>
                  </a:lnTo>
                  <a:lnTo>
                    <a:pt x="2377046" y="5136776"/>
                  </a:lnTo>
                  <a:lnTo>
                    <a:pt x="2375775" y="5137411"/>
                  </a:lnTo>
                  <a:lnTo>
                    <a:pt x="2375140" y="5138046"/>
                  </a:lnTo>
                  <a:lnTo>
                    <a:pt x="2374822" y="5138999"/>
                  </a:lnTo>
                  <a:lnTo>
                    <a:pt x="2374187" y="5141857"/>
                  </a:lnTo>
                  <a:lnTo>
                    <a:pt x="2374504" y="5141857"/>
                  </a:lnTo>
                  <a:lnTo>
                    <a:pt x="2375140" y="5142175"/>
                  </a:lnTo>
                  <a:lnTo>
                    <a:pt x="2377363" y="5141540"/>
                  </a:lnTo>
                  <a:lnTo>
                    <a:pt x="2351950" y="5159642"/>
                  </a:lnTo>
                  <a:lnTo>
                    <a:pt x="2327490" y="5172345"/>
                  </a:lnTo>
                  <a:lnTo>
                    <a:pt x="2305572" y="5206327"/>
                  </a:lnTo>
                  <a:lnTo>
                    <a:pt x="2275076" y="5219348"/>
                  </a:lnTo>
                  <a:lnTo>
                    <a:pt x="2232509" y="5220936"/>
                  </a:lnTo>
                  <a:lnTo>
                    <a:pt x="2188037" y="5202198"/>
                  </a:lnTo>
                  <a:lnTo>
                    <a:pt x="2180413" y="5189812"/>
                  </a:lnTo>
                  <a:lnTo>
                    <a:pt x="2143246" y="5174251"/>
                  </a:lnTo>
                  <a:lnTo>
                    <a:pt x="2120057" y="5189177"/>
                  </a:lnTo>
                  <a:lnTo>
                    <a:pt x="2104174" y="5175521"/>
                  </a:lnTo>
                  <a:lnTo>
                    <a:pt x="2082891" y="5171710"/>
                  </a:lnTo>
                  <a:lnTo>
                    <a:pt x="2058431" y="5159324"/>
                  </a:lnTo>
                  <a:lnTo>
                    <a:pt x="2040324" y="5164723"/>
                  </a:lnTo>
                  <a:lnTo>
                    <a:pt x="2022535" y="5181555"/>
                  </a:lnTo>
                  <a:lnTo>
                    <a:pt x="2004746" y="5192353"/>
                  </a:lnTo>
                  <a:lnTo>
                    <a:pt x="1967897" y="5205374"/>
                  </a:lnTo>
                  <a:lnTo>
                    <a:pt x="1959638" y="5239356"/>
                  </a:lnTo>
                  <a:lnTo>
                    <a:pt x="1951061" y="5251106"/>
                  </a:lnTo>
                  <a:lnTo>
                    <a:pt x="1959638" y="5255870"/>
                  </a:lnTo>
                  <a:cubicBezTo>
                    <a:pt x="1959956" y="5252377"/>
                    <a:pt x="1960273" y="5248883"/>
                    <a:pt x="1960591" y="5245390"/>
                  </a:cubicBezTo>
                  <a:lnTo>
                    <a:pt x="1963767" y="5259046"/>
                  </a:lnTo>
                  <a:lnTo>
                    <a:pt x="1959955" y="5274925"/>
                  </a:lnTo>
                  <a:lnTo>
                    <a:pt x="1964720" y="5288899"/>
                  </a:lnTo>
                  <a:lnTo>
                    <a:pt x="1963974" y="5289811"/>
                  </a:lnTo>
                  <a:lnTo>
                    <a:pt x="1973866" y="5295679"/>
                  </a:lnTo>
                  <a:lnTo>
                    <a:pt x="1970058" y="5311533"/>
                  </a:lnTo>
                  <a:lnTo>
                    <a:pt x="1985925" y="5317557"/>
                  </a:lnTo>
                  <a:lnTo>
                    <a:pt x="1980530" y="5325801"/>
                  </a:lnTo>
                  <a:lnTo>
                    <a:pt x="1973232" y="5324216"/>
                  </a:lnTo>
                  <a:lnTo>
                    <a:pt x="1965616" y="5329606"/>
                  </a:lnTo>
                  <a:lnTo>
                    <a:pt x="1962760" y="5341972"/>
                  </a:lnTo>
                  <a:lnTo>
                    <a:pt x="1975770" y="5354655"/>
                  </a:lnTo>
                  <a:lnTo>
                    <a:pt x="1971328" y="5366070"/>
                  </a:lnTo>
                  <a:lnTo>
                    <a:pt x="1965298" y="5380022"/>
                  </a:lnTo>
                  <a:lnTo>
                    <a:pt x="1926267" y="5399046"/>
                  </a:lnTo>
                  <a:lnTo>
                    <a:pt x="1896755" y="5413315"/>
                  </a:lnTo>
                  <a:lnTo>
                    <a:pt x="1868513" y="5449144"/>
                  </a:lnTo>
                  <a:lnTo>
                    <a:pt x="1823135" y="5464364"/>
                  </a:lnTo>
                  <a:lnTo>
                    <a:pt x="1755543" y="5485925"/>
                  </a:lnTo>
                  <a:lnTo>
                    <a:pt x="1738090" y="5508121"/>
                  </a:lnTo>
                  <a:lnTo>
                    <a:pt x="1753957" y="5520487"/>
                  </a:lnTo>
                  <a:lnTo>
                    <a:pt x="1746341" y="5534438"/>
                  </a:lnTo>
                  <a:lnTo>
                    <a:pt x="1742215" y="5529048"/>
                  </a:lnTo>
                  <a:lnTo>
                    <a:pt x="1744437" y="5522706"/>
                  </a:lnTo>
                  <a:lnTo>
                    <a:pt x="1726666" y="5536975"/>
                  </a:lnTo>
                  <a:lnTo>
                    <a:pt x="1643844" y="5654293"/>
                  </a:lnTo>
                  <a:cubicBezTo>
                    <a:pt x="1643950" y="5664440"/>
                    <a:pt x="1644055" y="5674586"/>
                    <a:pt x="1644161" y="5684733"/>
                  </a:cubicBezTo>
                  <a:lnTo>
                    <a:pt x="1633689" y="5691391"/>
                  </a:lnTo>
                  <a:lnTo>
                    <a:pt x="1645748" y="5699318"/>
                  </a:lnTo>
                  <a:lnTo>
                    <a:pt x="1664787" y="5741490"/>
                  </a:lnTo>
                  <a:lnTo>
                    <a:pt x="1679702" y="5743392"/>
                  </a:lnTo>
                  <a:lnTo>
                    <a:pt x="1685413" y="5754807"/>
                  </a:lnTo>
                  <a:lnTo>
                    <a:pt x="1692712" y="5763368"/>
                  </a:lnTo>
                  <a:lnTo>
                    <a:pt x="1677798" y="5769709"/>
                  </a:lnTo>
                  <a:lnTo>
                    <a:pt x="1658124" y="5794124"/>
                  </a:lnTo>
                  <a:lnTo>
                    <a:pt x="1636862" y="5800783"/>
                  </a:lnTo>
                  <a:lnTo>
                    <a:pt x="1631785" y="5814100"/>
                  </a:lnTo>
                  <a:lnTo>
                    <a:pt x="1617188" y="5833125"/>
                  </a:lnTo>
                  <a:lnTo>
                    <a:pt x="1613063" y="5852467"/>
                  </a:lnTo>
                  <a:lnTo>
                    <a:pt x="1596562" y="5884174"/>
                  </a:lnTo>
                  <a:lnTo>
                    <a:pt x="1605130" y="5897809"/>
                  </a:lnTo>
                  <a:lnTo>
                    <a:pt x="1600687" y="5905101"/>
                  </a:lnTo>
                  <a:lnTo>
                    <a:pt x="1584820" y="5900979"/>
                  </a:lnTo>
                  <a:lnTo>
                    <a:pt x="1557530" y="5907638"/>
                  </a:lnTo>
                  <a:lnTo>
                    <a:pt x="1535317" y="5905736"/>
                  </a:lnTo>
                  <a:lnTo>
                    <a:pt x="1530239" y="5923809"/>
                  </a:lnTo>
                  <a:lnTo>
                    <a:pt x="1507072" y="5931102"/>
                  </a:lnTo>
                  <a:cubicBezTo>
                    <a:pt x="1506755" y="5939980"/>
                    <a:pt x="1506437" y="5948858"/>
                    <a:pt x="1506120" y="5957736"/>
                  </a:cubicBezTo>
                  <a:lnTo>
                    <a:pt x="1494697" y="5973590"/>
                  </a:lnTo>
                  <a:lnTo>
                    <a:pt x="1485495" y="5998956"/>
                  </a:lnTo>
                  <a:lnTo>
                    <a:pt x="1475974" y="6005298"/>
                  </a:lnTo>
                  <a:lnTo>
                    <a:pt x="1453762" y="5996737"/>
                  </a:lnTo>
                  <a:lnTo>
                    <a:pt x="1414731" y="6016396"/>
                  </a:lnTo>
                  <a:lnTo>
                    <a:pt x="1392517" y="6005932"/>
                  </a:lnTo>
                  <a:lnTo>
                    <a:pt x="1351261" y="6013859"/>
                  </a:lnTo>
                  <a:lnTo>
                    <a:pt x="1318258" y="6008786"/>
                  </a:lnTo>
                  <a:lnTo>
                    <a:pt x="1261457" y="6005932"/>
                  </a:lnTo>
                  <a:lnTo>
                    <a:pt x="1248764" y="6019883"/>
                  </a:lnTo>
                  <a:lnTo>
                    <a:pt x="1228772" y="6032884"/>
                  </a:lnTo>
                  <a:lnTo>
                    <a:pt x="1189741" y="6033835"/>
                  </a:lnTo>
                  <a:lnTo>
                    <a:pt x="1159276" y="6073152"/>
                  </a:lnTo>
                  <a:lnTo>
                    <a:pt x="1151026" y="6091226"/>
                  </a:lnTo>
                  <a:lnTo>
                    <a:pt x="1140553" y="6083933"/>
                  </a:lnTo>
                  <a:lnTo>
                    <a:pt x="1124369" y="6080762"/>
                  </a:lnTo>
                  <a:lnTo>
                    <a:pt x="1118023" y="6075689"/>
                  </a:lnTo>
                  <a:lnTo>
                    <a:pt x="1104377" y="6071567"/>
                  </a:lnTo>
                  <a:lnTo>
                    <a:pt x="1095809" y="6070616"/>
                  </a:lnTo>
                  <a:lnTo>
                    <a:pt x="1074230" y="6036054"/>
                  </a:lnTo>
                  <a:lnTo>
                    <a:pt x="1076453" y="6024640"/>
                  </a:lnTo>
                  <a:lnTo>
                    <a:pt x="1067884" y="6017347"/>
                  </a:lnTo>
                  <a:lnTo>
                    <a:pt x="1072961" y="5991981"/>
                  </a:lnTo>
                  <a:lnTo>
                    <a:pt x="1032343" y="5954565"/>
                  </a:lnTo>
                  <a:lnTo>
                    <a:pt x="1005051" y="5952663"/>
                  </a:lnTo>
                  <a:lnTo>
                    <a:pt x="995213" y="5944102"/>
                  </a:lnTo>
                  <a:lnTo>
                    <a:pt x="987921" y="5953614"/>
                  </a:lnTo>
                  <a:lnTo>
                    <a:pt x="984747" y="5946639"/>
                  </a:lnTo>
                  <a:lnTo>
                    <a:pt x="967371" y="5951909"/>
                  </a:lnTo>
                  <a:lnTo>
                    <a:pt x="967494" y="5953094"/>
                  </a:lnTo>
                  <a:lnTo>
                    <a:pt x="945223" y="5968032"/>
                  </a:lnTo>
                  <a:lnTo>
                    <a:pt x="924225" y="5969303"/>
                  </a:lnTo>
                  <a:lnTo>
                    <a:pt x="909272" y="5963900"/>
                  </a:lnTo>
                  <a:lnTo>
                    <a:pt x="887955" y="5962311"/>
                  </a:lnTo>
                  <a:lnTo>
                    <a:pt x="866639" y="5955955"/>
                  </a:lnTo>
                  <a:lnTo>
                    <a:pt x="841188" y="5968032"/>
                  </a:lnTo>
                  <a:lnTo>
                    <a:pt x="822417" y="5972164"/>
                  </a:lnTo>
                  <a:lnTo>
                    <a:pt x="813826" y="5968986"/>
                  </a:lnTo>
                  <a:lnTo>
                    <a:pt x="822099" y="5960404"/>
                  </a:lnTo>
                  <a:lnTo>
                    <a:pt x="832598" y="5933071"/>
                  </a:lnTo>
                  <a:lnTo>
                    <a:pt x="836416" y="5909870"/>
                  </a:lnTo>
                  <a:lnTo>
                    <a:pt x="829735" y="5863468"/>
                  </a:lnTo>
                  <a:lnTo>
                    <a:pt x="838007" y="5825647"/>
                  </a:lnTo>
                  <a:lnTo>
                    <a:pt x="826871" y="5806260"/>
                  </a:lnTo>
                  <a:lnTo>
                    <a:pt x="839598" y="5797996"/>
                  </a:lnTo>
                  <a:lnTo>
                    <a:pt x="847232" y="5804353"/>
                  </a:lnTo>
                  <a:lnTo>
                    <a:pt x="840870" y="5790369"/>
                  </a:lnTo>
                  <a:lnTo>
                    <a:pt x="822735" y="5790686"/>
                  </a:lnTo>
                  <a:lnTo>
                    <a:pt x="806827" y="5803717"/>
                  </a:lnTo>
                  <a:lnTo>
                    <a:pt x="795372" y="5810074"/>
                  </a:lnTo>
                  <a:lnTo>
                    <a:pt x="797281" y="5786873"/>
                  </a:lnTo>
                  <a:lnTo>
                    <a:pt x="790918" y="5777338"/>
                  </a:lnTo>
                  <a:lnTo>
                    <a:pt x="800463" y="5776384"/>
                  </a:lnTo>
                  <a:lnTo>
                    <a:pt x="817326" y="5773842"/>
                  </a:lnTo>
                  <a:lnTo>
                    <a:pt x="826553" y="5752548"/>
                  </a:lnTo>
                  <a:lnTo>
                    <a:pt x="839280" y="5740788"/>
                  </a:lnTo>
                  <a:lnTo>
                    <a:pt x="840234" y="5734432"/>
                  </a:lnTo>
                  <a:lnTo>
                    <a:pt x="820189" y="5748734"/>
                  </a:lnTo>
                  <a:lnTo>
                    <a:pt x="807462" y="5754137"/>
                  </a:lnTo>
                  <a:lnTo>
                    <a:pt x="799190" y="5764625"/>
                  </a:lnTo>
                  <a:lnTo>
                    <a:pt x="801418" y="5771935"/>
                  </a:lnTo>
                  <a:lnTo>
                    <a:pt x="783283" y="5770028"/>
                  </a:lnTo>
                  <a:lnTo>
                    <a:pt x="776921" y="5773206"/>
                  </a:lnTo>
                  <a:lnTo>
                    <a:pt x="768331" y="5770346"/>
                  </a:lnTo>
                  <a:lnTo>
                    <a:pt x="765150" y="5765896"/>
                  </a:lnTo>
                  <a:lnTo>
                    <a:pt x="782010" y="5735385"/>
                  </a:lnTo>
                  <a:lnTo>
                    <a:pt x="781692" y="5699471"/>
                  </a:lnTo>
                  <a:lnTo>
                    <a:pt x="807781" y="5671820"/>
                  </a:lnTo>
                  <a:lnTo>
                    <a:pt x="810008" y="5656883"/>
                  </a:lnTo>
                  <a:lnTo>
                    <a:pt x="820189" y="5642263"/>
                  </a:lnTo>
                  <a:lnTo>
                    <a:pt x="838643" y="5544691"/>
                  </a:lnTo>
                  <a:lnTo>
                    <a:pt x="846597" y="5489707"/>
                  </a:lnTo>
                  <a:lnTo>
                    <a:pt x="828780" y="5408662"/>
                  </a:lnTo>
                  <a:lnTo>
                    <a:pt x="828147" y="5385266"/>
                  </a:lnTo>
                  <a:cubicBezTo>
                    <a:pt x="828093" y="5385315"/>
                    <a:pt x="828038" y="5385363"/>
                    <a:pt x="827984" y="5385412"/>
                  </a:cubicBezTo>
                  <a:cubicBezTo>
                    <a:pt x="827667" y="5378859"/>
                    <a:pt x="827349" y="5372306"/>
                    <a:pt x="827032" y="5365753"/>
                  </a:cubicBezTo>
                  <a:lnTo>
                    <a:pt x="829888" y="5330240"/>
                  </a:lnTo>
                  <a:lnTo>
                    <a:pt x="841630" y="5324850"/>
                  </a:lnTo>
                  <a:lnTo>
                    <a:pt x="831157" y="5309947"/>
                  </a:lnTo>
                  <a:lnTo>
                    <a:pt x="820051" y="5303923"/>
                  </a:lnTo>
                  <a:lnTo>
                    <a:pt x="826397" y="5284898"/>
                  </a:lnTo>
                  <a:lnTo>
                    <a:pt x="807357" y="5286167"/>
                  </a:lnTo>
                  <a:lnTo>
                    <a:pt x="812434" y="5264288"/>
                  </a:lnTo>
                  <a:lnTo>
                    <a:pt x="795615" y="5265240"/>
                  </a:lnTo>
                  <a:cubicBezTo>
                    <a:pt x="795827" y="5261646"/>
                    <a:pt x="796038" y="5258053"/>
                    <a:pt x="796250" y="5254459"/>
                  </a:cubicBezTo>
                  <a:lnTo>
                    <a:pt x="789903" y="5247166"/>
                  </a:lnTo>
                  <a:lnTo>
                    <a:pt x="782604" y="5251922"/>
                  </a:lnTo>
                  <a:cubicBezTo>
                    <a:pt x="782921" y="5247272"/>
                    <a:pt x="783239" y="5242621"/>
                    <a:pt x="783556" y="5237971"/>
                  </a:cubicBezTo>
                  <a:lnTo>
                    <a:pt x="800375" y="5212605"/>
                  </a:lnTo>
                  <a:lnTo>
                    <a:pt x="813069" y="5212605"/>
                  </a:lnTo>
                  <a:lnTo>
                    <a:pt x="815290" y="5206263"/>
                  </a:lnTo>
                  <a:lnTo>
                    <a:pt x="825763" y="5193580"/>
                  </a:lnTo>
                  <a:lnTo>
                    <a:pt x="843851" y="5199605"/>
                  </a:lnTo>
                  <a:lnTo>
                    <a:pt x="862573" y="5188824"/>
                  </a:lnTo>
                  <a:lnTo>
                    <a:pt x="876218" y="5185653"/>
                  </a:lnTo>
                  <a:lnTo>
                    <a:pt x="877488" y="5192629"/>
                  </a:lnTo>
                  <a:lnTo>
                    <a:pt x="891133" y="5191678"/>
                  </a:lnTo>
                  <a:lnTo>
                    <a:pt x="884786" y="5183117"/>
                  </a:lnTo>
                  <a:lnTo>
                    <a:pt x="891133" y="5176775"/>
                  </a:lnTo>
                  <a:lnTo>
                    <a:pt x="881613" y="5179946"/>
                  </a:lnTo>
                  <a:lnTo>
                    <a:pt x="878122" y="5168848"/>
                  </a:lnTo>
                  <a:lnTo>
                    <a:pt x="890816" y="5159336"/>
                  </a:lnTo>
                  <a:lnTo>
                    <a:pt x="910808" y="5144116"/>
                  </a:lnTo>
                  <a:lnTo>
                    <a:pt x="926675" y="5140945"/>
                  </a:lnTo>
                  <a:lnTo>
                    <a:pt x="933974" y="5145067"/>
                  </a:lnTo>
                  <a:lnTo>
                    <a:pt x="936195" y="5138726"/>
                  </a:lnTo>
                  <a:lnTo>
                    <a:pt x="949841" y="5139677"/>
                  </a:lnTo>
                  <a:lnTo>
                    <a:pt x="959361" y="5151092"/>
                  </a:lnTo>
                  <a:lnTo>
                    <a:pt x="989190" y="5165677"/>
                  </a:lnTo>
                  <a:lnTo>
                    <a:pt x="1095809" y="5163458"/>
                  </a:lnTo>
                  <a:lnTo>
                    <a:pt x="1111676" y="5152994"/>
                  </a:lnTo>
                  <a:lnTo>
                    <a:pt x="1121196" y="5154897"/>
                  </a:lnTo>
                  <a:lnTo>
                    <a:pt x="1124369" y="5158067"/>
                  </a:lnTo>
                  <a:lnTo>
                    <a:pt x="1140553" y="5165360"/>
                  </a:lnTo>
                  <a:lnTo>
                    <a:pt x="1168162" y="5169165"/>
                  </a:lnTo>
                  <a:lnTo>
                    <a:pt x="1217983" y="5179312"/>
                  </a:lnTo>
                  <a:lnTo>
                    <a:pt x="1264313" y="5181214"/>
                  </a:lnTo>
                  <a:lnTo>
                    <a:pt x="1293825" y="5175507"/>
                  </a:lnTo>
                  <a:lnTo>
                    <a:pt x="1307788" y="5178677"/>
                  </a:lnTo>
                  <a:lnTo>
                    <a:pt x="1323653" y="5168848"/>
                  </a:lnTo>
                  <a:lnTo>
                    <a:pt x="1329999" y="5169799"/>
                  </a:lnTo>
                  <a:lnTo>
                    <a:pt x="1339519" y="5182482"/>
                  </a:lnTo>
                  <a:lnTo>
                    <a:pt x="1351261" y="5183117"/>
                  </a:lnTo>
                  <a:lnTo>
                    <a:pt x="1367129" y="5187556"/>
                  </a:lnTo>
                  <a:lnTo>
                    <a:pt x="1385853" y="5184068"/>
                  </a:lnTo>
                  <a:lnTo>
                    <a:pt x="1405846" y="5182799"/>
                  </a:lnTo>
                  <a:lnTo>
                    <a:pt x="1422030" y="5187873"/>
                  </a:lnTo>
                  <a:lnTo>
                    <a:pt x="1439800" y="5194214"/>
                  </a:lnTo>
                  <a:lnTo>
                    <a:pt x="1449320" y="5199288"/>
                  </a:lnTo>
                  <a:lnTo>
                    <a:pt x="1476608" y="5198336"/>
                  </a:lnTo>
                  <a:lnTo>
                    <a:pt x="1488033" y="5187873"/>
                  </a:lnTo>
                  <a:lnTo>
                    <a:pt x="1493746" y="5184702"/>
                  </a:lnTo>
                  <a:lnTo>
                    <a:pt x="1492160" y="5187556"/>
                  </a:lnTo>
                  <a:lnTo>
                    <a:pt x="1498188" y="5189141"/>
                  </a:lnTo>
                  <a:lnTo>
                    <a:pt x="1499774" y="5188190"/>
                  </a:lnTo>
                  <a:lnTo>
                    <a:pt x="1505485" y="5182165"/>
                  </a:lnTo>
                  <a:lnTo>
                    <a:pt x="1506437" y="5185019"/>
                  </a:lnTo>
                  <a:lnTo>
                    <a:pt x="1509292" y="5185336"/>
                  </a:lnTo>
                  <a:lnTo>
                    <a:pt x="1509613" y="5182165"/>
                  </a:lnTo>
                  <a:lnTo>
                    <a:pt x="1513104" y="5183117"/>
                  </a:lnTo>
                  <a:lnTo>
                    <a:pt x="1513644" y="5182190"/>
                  </a:lnTo>
                  <a:lnTo>
                    <a:pt x="1521585" y="5173933"/>
                  </a:lnTo>
                  <a:lnTo>
                    <a:pt x="1536516" y="5137729"/>
                  </a:lnTo>
                  <a:lnTo>
                    <a:pt x="1551446" y="5066590"/>
                  </a:lnTo>
                  <a:lnTo>
                    <a:pt x="1559070" y="5017364"/>
                  </a:lnTo>
                  <a:lnTo>
                    <a:pt x="1564788" y="5032291"/>
                  </a:lnTo>
                  <a:lnTo>
                    <a:pt x="1571141" y="5024351"/>
                  </a:lnTo>
                  <a:lnTo>
                    <a:pt x="1567011" y="5014506"/>
                  </a:lnTo>
                  <a:lnTo>
                    <a:pt x="1560022" y="5012600"/>
                  </a:lnTo>
                  <a:lnTo>
                    <a:pt x="1570506" y="4932569"/>
                  </a:lnTo>
                  <a:lnTo>
                    <a:pt x="1570188" y="4911609"/>
                  </a:lnTo>
                  <a:lnTo>
                    <a:pt x="1572094" y="4904939"/>
                  </a:lnTo>
                  <a:lnTo>
                    <a:pt x="1577177" y="4904939"/>
                  </a:lnTo>
                  <a:lnTo>
                    <a:pt x="1579082" y="4921136"/>
                  </a:lnTo>
                  <a:lnTo>
                    <a:pt x="1600683" y="4948448"/>
                  </a:lnTo>
                  <a:lnTo>
                    <a:pt x="1607672" y="4967186"/>
                  </a:lnTo>
                  <a:lnTo>
                    <a:pt x="1616884" y="4974173"/>
                  </a:lnTo>
                  <a:lnTo>
                    <a:pt x="1609895" y="4964963"/>
                  </a:lnTo>
                  <a:lnTo>
                    <a:pt x="1606719" y="4945908"/>
                  </a:lnTo>
                  <a:lnTo>
                    <a:pt x="1598142" y="4918595"/>
                  </a:lnTo>
                  <a:lnTo>
                    <a:pt x="1586706" y="4902081"/>
                  </a:lnTo>
                  <a:lnTo>
                    <a:pt x="1583847" y="4888425"/>
                  </a:lnTo>
                  <a:lnTo>
                    <a:pt x="1561293" y="4874769"/>
                  </a:lnTo>
                  <a:cubicBezTo>
                    <a:pt x="1560975" y="4871275"/>
                    <a:pt x="1560658" y="4867782"/>
                    <a:pt x="1560340" y="4864288"/>
                  </a:cubicBezTo>
                  <a:lnTo>
                    <a:pt x="1569552" y="4855714"/>
                  </a:lnTo>
                  <a:lnTo>
                    <a:pt x="1574953" y="4843963"/>
                  </a:lnTo>
                  <a:lnTo>
                    <a:pt x="1584483" y="4838882"/>
                  </a:lnTo>
                  <a:lnTo>
                    <a:pt x="1568282" y="4816651"/>
                  </a:lnTo>
                  <a:lnTo>
                    <a:pt x="1556528" y="4810299"/>
                  </a:lnTo>
                  <a:lnTo>
                    <a:pt x="1561929" y="4800136"/>
                  </a:lnTo>
                  <a:lnTo>
                    <a:pt x="1546999" y="4799184"/>
                  </a:lnTo>
                  <a:lnTo>
                    <a:pt x="1503477" y="4766790"/>
                  </a:lnTo>
                  <a:lnTo>
                    <a:pt x="1501253" y="4758533"/>
                  </a:lnTo>
                  <a:lnTo>
                    <a:pt x="1482828" y="4728998"/>
                  </a:lnTo>
                  <a:lnTo>
                    <a:pt x="1470123" y="4717565"/>
                  </a:lnTo>
                  <a:lnTo>
                    <a:pt x="1482512" y="4692158"/>
                  </a:lnTo>
                  <a:lnTo>
                    <a:pt x="1466629" y="4685806"/>
                  </a:lnTo>
                  <a:lnTo>
                    <a:pt x="1479018" y="4672150"/>
                  </a:lnTo>
                  <a:lnTo>
                    <a:pt x="1491724" y="4676279"/>
                  </a:lnTo>
                  <a:lnTo>
                    <a:pt x="1500301" y="4678502"/>
                  </a:lnTo>
                  <a:lnTo>
                    <a:pt x="1494902" y="4667704"/>
                  </a:lnTo>
                  <a:lnTo>
                    <a:pt x="1478064" y="4658494"/>
                  </a:lnTo>
                  <a:lnTo>
                    <a:pt x="1458688" y="4663893"/>
                  </a:lnTo>
                  <a:lnTo>
                    <a:pt x="1434865" y="4663258"/>
                  </a:lnTo>
                  <a:lnTo>
                    <a:pt x="1431053" y="4648331"/>
                  </a:lnTo>
                  <a:lnTo>
                    <a:pt x="1447253" y="4637851"/>
                  </a:lnTo>
                  <a:lnTo>
                    <a:pt x="1430100" y="4631499"/>
                  </a:lnTo>
                  <a:lnTo>
                    <a:pt x="1413264" y="4620066"/>
                  </a:lnTo>
                  <a:lnTo>
                    <a:pt x="1405640" y="4628641"/>
                  </a:lnTo>
                  <a:lnTo>
                    <a:pt x="1402464" y="4629594"/>
                  </a:lnTo>
                  <a:lnTo>
                    <a:pt x="1396110" y="4616890"/>
                  </a:lnTo>
                  <a:lnTo>
                    <a:pt x="1387533" y="4626735"/>
                  </a:lnTo>
                  <a:lnTo>
                    <a:pt x="1376095" y="4627688"/>
                  </a:lnTo>
                  <a:lnTo>
                    <a:pt x="1354811" y="4600694"/>
                  </a:lnTo>
                  <a:lnTo>
                    <a:pt x="1342103" y="4601646"/>
                  </a:lnTo>
                  <a:lnTo>
                    <a:pt x="1327174" y="4594659"/>
                  </a:lnTo>
                  <a:lnTo>
                    <a:pt x="1309068" y="4591484"/>
                  </a:lnTo>
                  <a:lnTo>
                    <a:pt x="1300491" y="4580051"/>
                  </a:lnTo>
                  <a:lnTo>
                    <a:pt x="1287785" y="4575922"/>
                  </a:lnTo>
                  <a:lnTo>
                    <a:pt x="1268726" y="4589578"/>
                  </a:lnTo>
                  <a:lnTo>
                    <a:pt x="1251889" y="4592119"/>
                  </a:lnTo>
                  <a:lnTo>
                    <a:pt x="1247443" y="4573064"/>
                  </a:lnTo>
                  <a:lnTo>
                    <a:pt x="1240136" y="4568618"/>
                  </a:lnTo>
                  <a:lnTo>
                    <a:pt x="1221077" y="4564807"/>
                  </a:lnTo>
                  <a:lnTo>
                    <a:pt x="1217899" y="4559408"/>
                  </a:lnTo>
                  <a:lnTo>
                    <a:pt x="1233465" y="4552103"/>
                  </a:lnTo>
                  <a:lnTo>
                    <a:pt x="1251254" y="4552103"/>
                  </a:lnTo>
                  <a:lnTo>
                    <a:pt x="1257608" y="4544481"/>
                  </a:lnTo>
                  <a:lnTo>
                    <a:pt x="1242994" y="4534001"/>
                  </a:lnTo>
                  <a:lnTo>
                    <a:pt x="1232194" y="4537177"/>
                  </a:lnTo>
                  <a:lnTo>
                    <a:pt x="1225841" y="4545751"/>
                  </a:lnTo>
                  <a:lnTo>
                    <a:pt x="1223618" y="4521615"/>
                  </a:lnTo>
                  <a:lnTo>
                    <a:pt x="1230288" y="4516534"/>
                  </a:lnTo>
                  <a:lnTo>
                    <a:pt x="1236642" y="4520345"/>
                  </a:lnTo>
                  <a:lnTo>
                    <a:pt x="1251254" y="4524473"/>
                  </a:lnTo>
                  <a:lnTo>
                    <a:pt x="1260784" y="4524473"/>
                  </a:lnTo>
                  <a:lnTo>
                    <a:pt x="1246807" y="4509547"/>
                  </a:lnTo>
                  <a:lnTo>
                    <a:pt x="1235053" y="4512088"/>
                  </a:lnTo>
                  <a:lnTo>
                    <a:pt x="1228700" y="4506689"/>
                  </a:lnTo>
                  <a:lnTo>
                    <a:pt x="1219488" y="4515263"/>
                  </a:lnTo>
                  <a:lnTo>
                    <a:pt x="1210911" y="4511135"/>
                  </a:lnTo>
                  <a:lnTo>
                    <a:pt x="1209640" y="4500972"/>
                  </a:lnTo>
                  <a:lnTo>
                    <a:pt x="1215040" y="4495573"/>
                  </a:lnTo>
                  <a:lnTo>
                    <a:pt x="1224570" y="4486681"/>
                  </a:lnTo>
                  <a:lnTo>
                    <a:pt x="1245219" y="4468578"/>
                  </a:lnTo>
                  <a:lnTo>
                    <a:pt x="1268726" y="4469531"/>
                  </a:lnTo>
                  <a:lnTo>
                    <a:pt x="1283656" y="4465085"/>
                  </a:lnTo>
                  <a:lnTo>
                    <a:pt x="1299538" y="4471437"/>
                  </a:lnTo>
                  <a:lnTo>
                    <a:pt x="1299538" y="4464132"/>
                  </a:lnTo>
                  <a:lnTo>
                    <a:pt x="1310974" y="4460956"/>
                  </a:lnTo>
                  <a:lnTo>
                    <a:pt x="1324633" y="4463815"/>
                  </a:lnTo>
                  <a:lnTo>
                    <a:pt x="1327809" y="4450159"/>
                  </a:lnTo>
                  <a:lnTo>
                    <a:pt x="1331938" y="4442854"/>
                  </a:lnTo>
                  <a:lnTo>
                    <a:pt x="1346869" y="4448888"/>
                  </a:lnTo>
                  <a:lnTo>
                    <a:pt x="1379908" y="4448571"/>
                  </a:lnTo>
                  <a:lnTo>
                    <a:pt x="1388485" y="4460004"/>
                  </a:lnTo>
                  <a:lnTo>
                    <a:pt x="1411675" y="4485093"/>
                  </a:lnTo>
                  <a:lnTo>
                    <a:pt x="1430735" y="4474295"/>
                  </a:lnTo>
                  <a:lnTo>
                    <a:pt x="1447570" y="4466991"/>
                  </a:lnTo>
                  <a:lnTo>
                    <a:pt x="1462817" y="4477471"/>
                  </a:lnTo>
                  <a:lnTo>
                    <a:pt x="1481559" y="4465403"/>
                  </a:lnTo>
                  <a:lnTo>
                    <a:pt x="1497442" y="4462227"/>
                  </a:lnTo>
                  <a:lnTo>
                    <a:pt x="1506018" y="4476836"/>
                  </a:lnTo>
                  <a:lnTo>
                    <a:pt x="1522855" y="4478741"/>
                  </a:lnTo>
                  <a:lnTo>
                    <a:pt x="1532386" y="4480964"/>
                  </a:lnTo>
                  <a:lnTo>
                    <a:pt x="1536516" y="4472389"/>
                  </a:lnTo>
                  <a:lnTo>
                    <a:pt x="1529209" y="4466038"/>
                  </a:lnTo>
                  <a:lnTo>
                    <a:pt x="1519361" y="4448571"/>
                  </a:lnTo>
                  <a:lnTo>
                    <a:pt x="1512690" y="4384101"/>
                  </a:lnTo>
                  <a:lnTo>
                    <a:pt x="1511104" y="4368222"/>
                  </a:lnTo>
                  <a:lnTo>
                    <a:pt x="1498395" y="4357742"/>
                  </a:lnTo>
                  <a:lnTo>
                    <a:pt x="1492996" y="4334875"/>
                  </a:lnTo>
                  <a:lnTo>
                    <a:pt x="1478064" y="4314550"/>
                  </a:lnTo>
                  <a:lnTo>
                    <a:pt x="1478064" y="4307563"/>
                  </a:lnTo>
                  <a:lnTo>
                    <a:pt x="1484418" y="4310422"/>
                  </a:lnTo>
                  <a:lnTo>
                    <a:pt x="1497125" y="4312645"/>
                  </a:lnTo>
                  <a:lnTo>
                    <a:pt x="1513961" y="4325030"/>
                  </a:lnTo>
                  <a:lnTo>
                    <a:pt x="1526668" y="4319631"/>
                  </a:lnTo>
                  <a:lnTo>
                    <a:pt x="1545728" y="4317408"/>
                  </a:lnTo>
                  <a:lnTo>
                    <a:pt x="1550175" y="4328841"/>
                  </a:lnTo>
                  <a:lnTo>
                    <a:pt x="1542551" y="4339322"/>
                  </a:lnTo>
                  <a:lnTo>
                    <a:pt x="1555893" y="4358694"/>
                  </a:lnTo>
                  <a:lnTo>
                    <a:pt x="1569552" y="4364728"/>
                  </a:lnTo>
                  <a:lnTo>
                    <a:pt x="1589565" y="4358377"/>
                  </a:lnTo>
                  <a:lnTo>
                    <a:pt x="1610531" y="4367269"/>
                  </a:lnTo>
                  <a:lnTo>
                    <a:pt x="1625460" y="4369492"/>
                  </a:lnTo>
                  <a:lnTo>
                    <a:pt x="1659450" y="4368222"/>
                  </a:lnTo>
                  <a:lnTo>
                    <a:pt x="1677556" y="4356154"/>
                  </a:lnTo>
                  <a:lnTo>
                    <a:pt x="1690898" y="4346626"/>
                  </a:lnTo>
                  <a:lnTo>
                    <a:pt x="1720758" y="4349484"/>
                  </a:lnTo>
                  <a:lnTo>
                    <a:pt x="1694075" y="4341227"/>
                  </a:lnTo>
                  <a:lnTo>
                    <a:pt x="1679463" y="4339322"/>
                  </a:lnTo>
                  <a:cubicBezTo>
                    <a:pt x="1679781" y="4335828"/>
                    <a:pt x="1680098" y="4332335"/>
                    <a:pt x="1680416" y="4328841"/>
                  </a:cubicBezTo>
                  <a:lnTo>
                    <a:pt x="1688675" y="4312009"/>
                  </a:lnTo>
                  <a:lnTo>
                    <a:pt x="1722347" y="4291684"/>
                  </a:lnTo>
                  <a:lnTo>
                    <a:pt x="1748712" y="4285015"/>
                  </a:lnTo>
                  <a:lnTo>
                    <a:pt x="1771901" y="4278663"/>
                  </a:lnTo>
                  <a:lnTo>
                    <a:pt x="1801444" y="4257067"/>
                  </a:lnTo>
                  <a:lnTo>
                    <a:pt x="1820186" y="4234836"/>
                  </a:lnTo>
                  <a:lnTo>
                    <a:pt x="1828762" y="4230390"/>
                  </a:lnTo>
                  <a:lnTo>
                    <a:pt x="1817962" y="4222451"/>
                  </a:lnTo>
                  <a:lnTo>
                    <a:pt x="1816056" y="4208477"/>
                  </a:lnTo>
                  <a:lnTo>
                    <a:pt x="1820821" y="4198949"/>
                  </a:lnTo>
                  <a:lnTo>
                    <a:pt x="1818280" y="4157981"/>
                  </a:lnTo>
                  <a:lnTo>
                    <a:pt x="1815103" y="4152582"/>
                  </a:lnTo>
                  <a:lnTo>
                    <a:pt x="1832892" y="4132574"/>
                  </a:lnTo>
                  <a:lnTo>
                    <a:pt x="1847822" y="4124952"/>
                  </a:lnTo>
                  <a:lnTo>
                    <a:pt x="1866881" y="4121459"/>
                  </a:lnTo>
                  <a:lnTo>
                    <a:pt x="1901506" y="4114790"/>
                  </a:lnTo>
                  <a:lnTo>
                    <a:pt x="1920566" y="4111614"/>
                  </a:lnTo>
                  <a:lnTo>
                    <a:pt x="1920836" y="4111854"/>
                  </a:lnTo>
                  <a:lnTo>
                    <a:pt x="1949386" y="4094630"/>
                  </a:lnTo>
                  <a:lnTo>
                    <a:pt x="1978517" y="4070064"/>
                  </a:lnTo>
                  <a:lnTo>
                    <a:pt x="1977988" y="4069704"/>
                  </a:lnTo>
                  <a:lnTo>
                    <a:pt x="1995753" y="4059226"/>
                  </a:lnTo>
                  <a:lnTo>
                    <a:pt x="2007174" y="4057321"/>
                  </a:lnTo>
                  <a:lnTo>
                    <a:pt x="2015422" y="4063036"/>
                  </a:lnTo>
                  <a:lnTo>
                    <a:pt x="2018911" y="4062084"/>
                  </a:lnTo>
                  <a:lnTo>
                    <a:pt x="2024622" y="4061449"/>
                  </a:lnTo>
                  <a:lnTo>
                    <a:pt x="2022084" y="4070339"/>
                  </a:lnTo>
                  <a:lnTo>
                    <a:pt x="2031283" y="4070339"/>
                  </a:lnTo>
                  <a:lnTo>
                    <a:pt x="2036676" y="4065894"/>
                  </a:lnTo>
                  <a:lnTo>
                    <a:pt x="2025890" y="4052876"/>
                  </a:lnTo>
                  <a:lnTo>
                    <a:pt x="2022084" y="4052876"/>
                  </a:lnTo>
                  <a:lnTo>
                    <a:pt x="2012567" y="4055099"/>
                  </a:lnTo>
                  <a:lnTo>
                    <a:pt x="2003049" y="4043351"/>
                  </a:lnTo>
                  <a:lnTo>
                    <a:pt x="2004318" y="4036049"/>
                  </a:lnTo>
                  <a:lnTo>
                    <a:pt x="2013518" y="4031604"/>
                  </a:lnTo>
                  <a:lnTo>
                    <a:pt x="2023035" y="4026206"/>
                  </a:lnTo>
                  <a:lnTo>
                    <a:pt x="2023987" y="4018904"/>
                  </a:lnTo>
                  <a:cubicBezTo>
                    <a:pt x="2023670" y="4015729"/>
                    <a:pt x="2023352" y="4012554"/>
                    <a:pt x="2023035" y="4009379"/>
                  </a:cubicBezTo>
                  <a:lnTo>
                    <a:pt x="2032235" y="4000806"/>
                  </a:lnTo>
                  <a:lnTo>
                    <a:pt x="2048097" y="3994456"/>
                  </a:lnTo>
                  <a:lnTo>
                    <a:pt x="2058566" y="4003029"/>
                  </a:lnTo>
                  <a:lnTo>
                    <a:pt x="2064910" y="3996679"/>
                  </a:lnTo>
                  <a:lnTo>
                    <a:pt x="2067131" y="3998266"/>
                  </a:lnTo>
                  <a:lnTo>
                    <a:pt x="2061421" y="4005569"/>
                  </a:lnTo>
                  <a:lnTo>
                    <a:pt x="2062690" y="4012554"/>
                  </a:lnTo>
                  <a:lnTo>
                    <a:pt x="2060469" y="4021761"/>
                  </a:lnTo>
                  <a:lnTo>
                    <a:pt x="2056028" y="4024619"/>
                  </a:lnTo>
                  <a:lnTo>
                    <a:pt x="2053807" y="4024619"/>
                  </a:lnTo>
                  <a:lnTo>
                    <a:pt x="2046511" y="4018269"/>
                  </a:lnTo>
                  <a:lnTo>
                    <a:pt x="2041752" y="4003346"/>
                  </a:lnTo>
                  <a:lnTo>
                    <a:pt x="2029697" y="4007474"/>
                  </a:lnTo>
                  <a:lnTo>
                    <a:pt x="2026842" y="4014776"/>
                  </a:lnTo>
                  <a:lnTo>
                    <a:pt x="2040166" y="4024619"/>
                  </a:lnTo>
                  <a:lnTo>
                    <a:pt x="2046511" y="4020491"/>
                  </a:lnTo>
                  <a:lnTo>
                    <a:pt x="2041118" y="4028111"/>
                  </a:lnTo>
                  <a:cubicBezTo>
                    <a:pt x="2040906" y="4030545"/>
                    <a:pt x="2040695" y="4032980"/>
                    <a:pt x="2040483" y="4035414"/>
                  </a:cubicBezTo>
                  <a:lnTo>
                    <a:pt x="2036042" y="4039859"/>
                  </a:lnTo>
                  <a:lnTo>
                    <a:pt x="2037311" y="4034144"/>
                  </a:lnTo>
                  <a:lnTo>
                    <a:pt x="2024939" y="4027159"/>
                  </a:lnTo>
                  <a:lnTo>
                    <a:pt x="2017325" y="4035414"/>
                  </a:lnTo>
                  <a:lnTo>
                    <a:pt x="2033187" y="4041764"/>
                  </a:lnTo>
                  <a:lnTo>
                    <a:pt x="2034139" y="4049066"/>
                  </a:lnTo>
                  <a:lnTo>
                    <a:pt x="2039214" y="4062084"/>
                  </a:lnTo>
                  <a:lnTo>
                    <a:pt x="2042387" y="4058909"/>
                  </a:lnTo>
                  <a:lnTo>
                    <a:pt x="2047780" y="4059861"/>
                  </a:lnTo>
                  <a:lnTo>
                    <a:pt x="2064593" y="4064941"/>
                  </a:lnTo>
                  <a:lnTo>
                    <a:pt x="2067766" y="4065894"/>
                  </a:lnTo>
                  <a:lnTo>
                    <a:pt x="2066497" y="4055416"/>
                  </a:lnTo>
                  <a:lnTo>
                    <a:pt x="2038263" y="4049384"/>
                  </a:lnTo>
                  <a:lnTo>
                    <a:pt x="2042069" y="4043034"/>
                  </a:lnTo>
                  <a:lnTo>
                    <a:pt x="2052538" y="4043034"/>
                  </a:lnTo>
                  <a:lnTo>
                    <a:pt x="2062055" y="4044939"/>
                  </a:lnTo>
                  <a:lnTo>
                    <a:pt x="2063324" y="4040811"/>
                  </a:lnTo>
                  <a:lnTo>
                    <a:pt x="2047462" y="4038589"/>
                  </a:lnTo>
                  <a:lnTo>
                    <a:pt x="2043021" y="4032239"/>
                  </a:lnTo>
                  <a:lnTo>
                    <a:pt x="2050635" y="4028111"/>
                  </a:lnTo>
                  <a:lnTo>
                    <a:pt x="2062055" y="4031286"/>
                  </a:lnTo>
                  <a:lnTo>
                    <a:pt x="2066497" y="4023984"/>
                  </a:lnTo>
                  <a:lnTo>
                    <a:pt x="2076648" y="4016364"/>
                  </a:lnTo>
                  <a:lnTo>
                    <a:pt x="2083945" y="4016364"/>
                  </a:lnTo>
                  <a:lnTo>
                    <a:pt x="2102027" y="4010649"/>
                  </a:lnTo>
                  <a:lnTo>
                    <a:pt x="2114716" y="4016999"/>
                  </a:lnTo>
                  <a:lnTo>
                    <a:pt x="2129627" y="4011919"/>
                  </a:lnTo>
                  <a:lnTo>
                    <a:pt x="2117889" y="4011919"/>
                  </a:lnTo>
                  <a:lnTo>
                    <a:pt x="2126454" y="4004299"/>
                  </a:lnTo>
                  <a:lnTo>
                    <a:pt x="2108372" y="4009696"/>
                  </a:lnTo>
                  <a:lnTo>
                    <a:pt x="2113765" y="3997949"/>
                  </a:lnTo>
                  <a:lnTo>
                    <a:pt x="2103296" y="4007474"/>
                  </a:lnTo>
                  <a:lnTo>
                    <a:pt x="2096951" y="4010014"/>
                  </a:lnTo>
                  <a:lnTo>
                    <a:pt x="2087434" y="4010014"/>
                  </a:lnTo>
                  <a:lnTo>
                    <a:pt x="2076648" y="4004616"/>
                  </a:lnTo>
                  <a:lnTo>
                    <a:pt x="2064910" y="3996679"/>
                  </a:lnTo>
                  <a:lnTo>
                    <a:pt x="2050318" y="3984931"/>
                  </a:lnTo>
                  <a:lnTo>
                    <a:pt x="2061421" y="3974454"/>
                  </a:lnTo>
                  <a:lnTo>
                    <a:pt x="2077600" y="3987154"/>
                  </a:lnTo>
                  <a:lnTo>
                    <a:pt x="2099806" y="3980486"/>
                  </a:lnTo>
                  <a:lnTo>
                    <a:pt x="2076648" y="3982709"/>
                  </a:lnTo>
                  <a:lnTo>
                    <a:pt x="2062690" y="3969056"/>
                  </a:lnTo>
                  <a:lnTo>
                    <a:pt x="2073159" y="3946831"/>
                  </a:lnTo>
                  <a:lnTo>
                    <a:pt x="2103296" y="3908414"/>
                  </a:lnTo>
                  <a:lnTo>
                    <a:pt x="2110275" y="3875076"/>
                  </a:lnTo>
                  <a:lnTo>
                    <a:pt x="2107103" y="3848406"/>
                  </a:lnTo>
                  <a:lnTo>
                    <a:pt x="2114082" y="3831896"/>
                  </a:lnTo>
                  <a:lnTo>
                    <a:pt x="2119475" y="3819196"/>
                  </a:lnTo>
                  <a:lnTo>
                    <a:pt x="2129944" y="3819196"/>
                  </a:lnTo>
                  <a:lnTo>
                    <a:pt x="2131213" y="3826181"/>
                  </a:lnTo>
                  <a:lnTo>
                    <a:pt x="2138509" y="3828403"/>
                  </a:lnTo>
                  <a:lnTo>
                    <a:pt x="2151199" y="3823958"/>
                  </a:lnTo>
                  <a:lnTo>
                    <a:pt x="2153419" y="3831578"/>
                  </a:lnTo>
                  <a:lnTo>
                    <a:pt x="2155640" y="3837293"/>
                  </a:lnTo>
                  <a:lnTo>
                    <a:pt x="2171502" y="3844913"/>
                  </a:lnTo>
                  <a:lnTo>
                    <a:pt x="2166426" y="3860789"/>
                  </a:lnTo>
                  <a:lnTo>
                    <a:pt x="2156909" y="3861741"/>
                  </a:lnTo>
                  <a:lnTo>
                    <a:pt x="2146440" y="3874441"/>
                  </a:lnTo>
                  <a:lnTo>
                    <a:pt x="2156909" y="3884284"/>
                  </a:lnTo>
                  <a:lnTo>
                    <a:pt x="2154688" y="3892221"/>
                  </a:lnTo>
                  <a:lnTo>
                    <a:pt x="2159447" y="3901746"/>
                  </a:lnTo>
                  <a:lnTo>
                    <a:pt x="2178481" y="3913176"/>
                  </a:lnTo>
                  <a:lnTo>
                    <a:pt x="2196563" y="3910954"/>
                  </a:lnTo>
                  <a:lnTo>
                    <a:pt x="2208935" y="3887776"/>
                  </a:lnTo>
                  <a:lnTo>
                    <a:pt x="2194343" y="3907779"/>
                  </a:lnTo>
                  <a:lnTo>
                    <a:pt x="2185777" y="3910954"/>
                  </a:lnTo>
                  <a:lnTo>
                    <a:pt x="2174357" y="3909366"/>
                  </a:lnTo>
                  <a:lnTo>
                    <a:pt x="2168329" y="3904921"/>
                  </a:lnTo>
                  <a:lnTo>
                    <a:pt x="2162302" y="3892221"/>
                  </a:lnTo>
                  <a:lnTo>
                    <a:pt x="2178164" y="3889046"/>
                  </a:lnTo>
                  <a:lnTo>
                    <a:pt x="2184508" y="3884919"/>
                  </a:lnTo>
                  <a:lnTo>
                    <a:pt x="2193074" y="3879521"/>
                  </a:lnTo>
                  <a:lnTo>
                    <a:pt x="2208935" y="3885871"/>
                  </a:lnTo>
                  <a:lnTo>
                    <a:pt x="2205763" y="3876981"/>
                  </a:lnTo>
                  <a:lnTo>
                    <a:pt x="2213694" y="3872854"/>
                  </a:lnTo>
                  <a:lnTo>
                    <a:pt x="2202591" y="3875394"/>
                  </a:lnTo>
                  <a:lnTo>
                    <a:pt x="2194025" y="3875394"/>
                  </a:lnTo>
                  <a:lnTo>
                    <a:pt x="2187681" y="3869044"/>
                  </a:lnTo>
                  <a:lnTo>
                    <a:pt x="2189584" y="3859519"/>
                  </a:lnTo>
                  <a:lnTo>
                    <a:pt x="2196880" y="3840151"/>
                  </a:lnTo>
                  <a:lnTo>
                    <a:pt x="2209570" y="3839198"/>
                  </a:lnTo>
                  <a:lnTo>
                    <a:pt x="2202273" y="3836023"/>
                  </a:lnTo>
                  <a:lnTo>
                    <a:pt x="2181970" y="3834118"/>
                  </a:lnTo>
                  <a:lnTo>
                    <a:pt x="2175626" y="3829038"/>
                  </a:lnTo>
                  <a:lnTo>
                    <a:pt x="2178798" y="3825863"/>
                  </a:lnTo>
                  <a:lnTo>
                    <a:pt x="2182605" y="3803638"/>
                  </a:lnTo>
                  <a:lnTo>
                    <a:pt x="2194977" y="3774111"/>
                  </a:lnTo>
                  <a:lnTo>
                    <a:pt x="2216866" y="3757918"/>
                  </a:lnTo>
                  <a:lnTo>
                    <a:pt x="2247638" y="3753473"/>
                  </a:lnTo>
                  <a:lnTo>
                    <a:pt x="2265721" y="3754426"/>
                  </a:lnTo>
                  <a:lnTo>
                    <a:pt x="2278410" y="3745853"/>
                  </a:lnTo>
                  <a:lnTo>
                    <a:pt x="2300299" y="3741726"/>
                  </a:lnTo>
                  <a:lnTo>
                    <a:pt x="2314258" y="3744266"/>
                  </a:lnTo>
                  <a:lnTo>
                    <a:pt x="2323775" y="3755061"/>
                  </a:lnTo>
                  <a:lnTo>
                    <a:pt x="2335830" y="3763316"/>
                  </a:lnTo>
                  <a:lnTo>
                    <a:pt x="2350422" y="3764268"/>
                  </a:lnTo>
                  <a:lnTo>
                    <a:pt x="2346298" y="3768396"/>
                  </a:lnTo>
                  <a:lnTo>
                    <a:pt x="2350740" y="3776016"/>
                  </a:lnTo>
                  <a:lnTo>
                    <a:pt x="2358988" y="3777603"/>
                  </a:lnTo>
                  <a:lnTo>
                    <a:pt x="2356026" y="3787144"/>
                  </a:lnTo>
                  <a:lnTo>
                    <a:pt x="2357058" y="3787213"/>
                  </a:lnTo>
                  <a:lnTo>
                    <a:pt x="2359897" y="3778078"/>
                  </a:lnTo>
                  <a:lnTo>
                    <a:pt x="2359579" y="3767923"/>
                  </a:lnTo>
                  <a:lnTo>
                    <a:pt x="2364975" y="3761577"/>
                  </a:lnTo>
                  <a:lnTo>
                    <a:pt x="2373544" y="3762211"/>
                  </a:lnTo>
                  <a:lnTo>
                    <a:pt x="2381796" y="3769510"/>
                  </a:lnTo>
                  <a:lnTo>
                    <a:pt x="2390683" y="3780299"/>
                  </a:lnTo>
                  <a:lnTo>
                    <a:pt x="2383066" y="3765384"/>
                  </a:lnTo>
                  <a:lnTo>
                    <a:pt x="2374496" y="3750787"/>
                  </a:lnTo>
                  <a:lnTo>
                    <a:pt x="2361801" y="3752057"/>
                  </a:lnTo>
                  <a:lnTo>
                    <a:pt x="2347836" y="3753961"/>
                  </a:lnTo>
                  <a:lnTo>
                    <a:pt x="2338315" y="3752374"/>
                  </a:lnTo>
                  <a:cubicBezTo>
                    <a:pt x="2337998" y="3746662"/>
                    <a:pt x="2337680" y="3740951"/>
                    <a:pt x="2337363" y="3735239"/>
                  </a:cubicBezTo>
                  <a:lnTo>
                    <a:pt x="2344662" y="3727940"/>
                  </a:lnTo>
                  <a:lnTo>
                    <a:pt x="2352279" y="3730161"/>
                  </a:lnTo>
                  <a:lnTo>
                    <a:pt x="2349740" y="3721593"/>
                  </a:lnTo>
                  <a:lnTo>
                    <a:pt x="2365610" y="3702554"/>
                  </a:lnTo>
                  <a:lnTo>
                    <a:pt x="2440512" y="3699698"/>
                  </a:lnTo>
                  <a:lnTo>
                    <a:pt x="2436386" y="3709218"/>
                  </a:lnTo>
                  <a:lnTo>
                    <a:pt x="2444321" y="3743806"/>
                  </a:lnTo>
                  <a:lnTo>
                    <a:pt x="2460190" y="3745710"/>
                  </a:lnTo>
                  <a:lnTo>
                    <a:pt x="2466537" y="3736508"/>
                  </a:lnTo>
                  <a:lnTo>
                    <a:pt x="2452572" y="3724767"/>
                  </a:lnTo>
                  <a:lnTo>
                    <a:pt x="2453525" y="3717468"/>
                  </a:lnTo>
                  <a:lnTo>
                    <a:pt x="2470346" y="3721593"/>
                  </a:lnTo>
                  <a:lnTo>
                    <a:pt x="2480185" y="3738094"/>
                  </a:lnTo>
                  <a:lnTo>
                    <a:pt x="2479233" y="3745710"/>
                  </a:lnTo>
                  <a:lnTo>
                    <a:pt x="2487802" y="3738094"/>
                  </a:lnTo>
                  <a:lnTo>
                    <a:pt x="2478915" y="3729844"/>
                  </a:lnTo>
                  <a:lnTo>
                    <a:pt x="2472568" y="3708900"/>
                  </a:lnTo>
                  <a:lnTo>
                    <a:pt x="2476376" y="3689861"/>
                  </a:lnTo>
                  <a:lnTo>
                    <a:pt x="2492245" y="3674947"/>
                  </a:lnTo>
                  <a:lnTo>
                    <a:pt x="2527157" y="3678754"/>
                  </a:lnTo>
                  <a:lnTo>
                    <a:pt x="2553818" y="3681610"/>
                  </a:lnTo>
                  <a:lnTo>
                    <a:pt x="2572861" y="3699698"/>
                  </a:lnTo>
                  <a:lnTo>
                    <a:pt x="2597299" y="3730161"/>
                  </a:lnTo>
                  <a:lnTo>
                    <a:pt x="2620785" y="3733017"/>
                  </a:lnTo>
                  <a:lnTo>
                    <a:pt x="2598251" y="3722228"/>
                  </a:lnTo>
                  <a:lnTo>
                    <a:pt x="2585873" y="3712391"/>
                  </a:lnTo>
                  <a:cubicBezTo>
                    <a:pt x="2585767" y="3706996"/>
                    <a:pt x="2585662" y="3701602"/>
                    <a:pt x="2585556" y="3696207"/>
                  </a:cubicBezTo>
                  <a:lnTo>
                    <a:pt x="2573495" y="3681610"/>
                  </a:lnTo>
                  <a:lnTo>
                    <a:pt x="2558896" y="3676216"/>
                  </a:lnTo>
                  <a:lnTo>
                    <a:pt x="2536362" y="3671456"/>
                  </a:lnTo>
                  <a:lnTo>
                    <a:pt x="2510971" y="3660032"/>
                  </a:lnTo>
                  <a:cubicBezTo>
                    <a:pt x="2511288" y="3655484"/>
                    <a:pt x="2511606" y="3650935"/>
                    <a:pt x="2511923" y="3646387"/>
                  </a:cubicBezTo>
                  <a:lnTo>
                    <a:pt x="2514145" y="3643214"/>
                  </a:lnTo>
                  <a:lnTo>
                    <a:pt x="2525888" y="3649560"/>
                  </a:lnTo>
                  <a:lnTo>
                    <a:pt x="2529062" y="3643214"/>
                  </a:lnTo>
                  <a:lnTo>
                    <a:pt x="2531283" y="3637819"/>
                  </a:lnTo>
                  <a:lnTo>
                    <a:pt x="2508749" y="3625444"/>
                  </a:lnTo>
                  <a:lnTo>
                    <a:pt x="2505258" y="3612751"/>
                  </a:lnTo>
                  <a:lnTo>
                    <a:pt x="2520175" y="3598788"/>
                  </a:lnTo>
                  <a:lnTo>
                    <a:pt x="2511606" y="3590538"/>
                  </a:lnTo>
                  <a:lnTo>
                    <a:pt x="2508432" y="3597836"/>
                  </a:lnTo>
                  <a:lnTo>
                    <a:pt x="2497006" y="3601010"/>
                  </a:lnTo>
                  <a:lnTo>
                    <a:pt x="2493832" y="3589586"/>
                  </a:lnTo>
                  <a:lnTo>
                    <a:pt x="2500815" y="3580066"/>
                  </a:lnTo>
                  <a:lnTo>
                    <a:pt x="2511288" y="3576893"/>
                  </a:lnTo>
                  <a:lnTo>
                    <a:pt x="2523031" y="3577527"/>
                  </a:lnTo>
                  <a:lnTo>
                    <a:pt x="2529379" y="3564834"/>
                  </a:lnTo>
                  <a:lnTo>
                    <a:pt x="2518906" y="3556901"/>
                  </a:lnTo>
                  <a:lnTo>
                    <a:pt x="2506845" y="3545160"/>
                  </a:lnTo>
                  <a:lnTo>
                    <a:pt x="2505575" y="3535958"/>
                  </a:lnTo>
                  <a:lnTo>
                    <a:pt x="2500497" y="3524217"/>
                  </a:lnTo>
                  <a:lnTo>
                    <a:pt x="2492880" y="3516918"/>
                  </a:lnTo>
                  <a:lnTo>
                    <a:pt x="2480185" y="3519457"/>
                  </a:lnTo>
                  <a:lnTo>
                    <a:pt x="2466537" y="3513110"/>
                  </a:lnTo>
                  <a:lnTo>
                    <a:pt x="2464316" y="3524534"/>
                  </a:lnTo>
                  <a:lnTo>
                    <a:pt x="2462094" y="3527707"/>
                  </a:lnTo>
                  <a:lnTo>
                    <a:pt x="2458920" y="3516283"/>
                  </a:lnTo>
                  <a:lnTo>
                    <a:pt x="2458920" y="3499148"/>
                  </a:lnTo>
                  <a:lnTo>
                    <a:pt x="2463046" y="3484551"/>
                  </a:lnTo>
                  <a:lnTo>
                    <a:pt x="2469394" y="3486455"/>
                  </a:lnTo>
                  <a:lnTo>
                    <a:pt x="2469394" y="3493753"/>
                  </a:lnTo>
                  <a:lnTo>
                    <a:pt x="2471615" y="3505494"/>
                  </a:lnTo>
                  <a:lnTo>
                    <a:pt x="2482406" y="3516283"/>
                  </a:lnTo>
                  <a:lnTo>
                    <a:pt x="2489706" y="3512476"/>
                  </a:lnTo>
                  <a:lnTo>
                    <a:pt x="2501882" y="3508519"/>
                  </a:lnTo>
                  <a:lnTo>
                    <a:pt x="2502823" y="3499157"/>
                  </a:lnTo>
                  <a:lnTo>
                    <a:pt x="2495167" y="3475027"/>
                  </a:lnTo>
                  <a:lnTo>
                    <a:pt x="2497081" y="3463279"/>
                  </a:lnTo>
                  <a:lnTo>
                    <a:pt x="2493891" y="3442642"/>
                  </a:lnTo>
                  <a:lnTo>
                    <a:pt x="2491339" y="3419147"/>
                  </a:lnTo>
                  <a:lnTo>
                    <a:pt x="2484002" y="3408034"/>
                  </a:lnTo>
                  <a:lnTo>
                    <a:pt x="2470923" y="3409939"/>
                  </a:lnTo>
                  <a:lnTo>
                    <a:pt x="2464543" y="3399462"/>
                  </a:lnTo>
                  <a:lnTo>
                    <a:pt x="2464543" y="3381682"/>
                  </a:lnTo>
                  <a:lnTo>
                    <a:pt x="2453059" y="3384857"/>
                  </a:lnTo>
                  <a:lnTo>
                    <a:pt x="2457206" y="3396604"/>
                  </a:lnTo>
                  <a:lnTo>
                    <a:pt x="2447636" y="3398827"/>
                  </a:lnTo>
                  <a:lnTo>
                    <a:pt x="2433600" y="3383904"/>
                  </a:lnTo>
                  <a:lnTo>
                    <a:pt x="2437109" y="3371523"/>
                  </a:lnTo>
                  <a:cubicBezTo>
                    <a:pt x="2437534" y="3355965"/>
                    <a:pt x="2437960" y="3340408"/>
                    <a:pt x="2438385" y="3324850"/>
                  </a:cubicBezTo>
                  <a:lnTo>
                    <a:pt x="2441575" y="3324850"/>
                  </a:lnTo>
                  <a:lnTo>
                    <a:pt x="2439661" y="3347075"/>
                  </a:lnTo>
                  <a:lnTo>
                    <a:pt x="2450507" y="3352472"/>
                  </a:lnTo>
                  <a:lnTo>
                    <a:pt x="2456887" y="3340725"/>
                  </a:lnTo>
                  <a:lnTo>
                    <a:pt x="2455292" y="3322627"/>
                  </a:lnTo>
                  <a:lnTo>
                    <a:pt x="2450188" y="3306117"/>
                  </a:lnTo>
                  <a:lnTo>
                    <a:pt x="2440618" y="3309292"/>
                  </a:lnTo>
                  <a:cubicBezTo>
                    <a:pt x="2440086" y="3293417"/>
                    <a:pt x="2439555" y="3277542"/>
                    <a:pt x="2439023" y="3261667"/>
                  </a:cubicBezTo>
                  <a:lnTo>
                    <a:pt x="2444446" y="3273097"/>
                  </a:lnTo>
                  <a:lnTo>
                    <a:pt x="2445403" y="3257540"/>
                  </a:lnTo>
                  <a:lnTo>
                    <a:pt x="2440937" y="3252143"/>
                  </a:lnTo>
                  <a:lnTo>
                    <a:pt x="2436471" y="3223884"/>
                  </a:lnTo>
                  <a:lnTo>
                    <a:pt x="2445722" y="3200706"/>
                  </a:lnTo>
                  <a:lnTo>
                    <a:pt x="2451145" y="3205469"/>
                  </a:lnTo>
                  <a:lnTo>
                    <a:pt x="2451145" y="3214042"/>
                  </a:lnTo>
                  <a:lnTo>
                    <a:pt x="2462310" y="3226742"/>
                  </a:lnTo>
                  <a:lnTo>
                    <a:pt x="2471880" y="3225789"/>
                  </a:lnTo>
                  <a:lnTo>
                    <a:pt x="2486235" y="3229599"/>
                  </a:lnTo>
                  <a:lnTo>
                    <a:pt x="2495167" y="3247697"/>
                  </a:lnTo>
                  <a:cubicBezTo>
                    <a:pt x="2495380" y="3241982"/>
                    <a:pt x="2495592" y="3236267"/>
                    <a:pt x="2495805" y="3230552"/>
                  </a:cubicBezTo>
                  <a:lnTo>
                    <a:pt x="2503461" y="3227377"/>
                  </a:lnTo>
                  <a:lnTo>
                    <a:pt x="2498038" y="3224202"/>
                  </a:lnTo>
                  <a:lnTo>
                    <a:pt x="2497081" y="3209597"/>
                  </a:lnTo>
                  <a:lnTo>
                    <a:pt x="2510479" y="3195626"/>
                  </a:lnTo>
                  <a:lnTo>
                    <a:pt x="2524515" y="3189277"/>
                  </a:lnTo>
                  <a:lnTo>
                    <a:pt x="2530895" y="3199754"/>
                  </a:lnTo>
                  <a:cubicBezTo>
                    <a:pt x="2531001" y="3205363"/>
                    <a:pt x="2531108" y="3210973"/>
                    <a:pt x="2531214" y="3216582"/>
                  </a:cubicBezTo>
                  <a:lnTo>
                    <a:pt x="2549397" y="3227059"/>
                  </a:lnTo>
                  <a:lnTo>
                    <a:pt x="2554182" y="3207056"/>
                  </a:lnTo>
                  <a:lnTo>
                    <a:pt x="2545569" y="3199436"/>
                  </a:lnTo>
                  <a:lnTo>
                    <a:pt x="2539189" y="3199436"/>
                  </a:lnTo>
                  <a:lnTo>
                    <a:pt x="2544612" y="3188959"/>
                  </a:lnTo>
                  <a:lnTo>
                    <a:pt x="2540465" y="3176577"/>
                  </a:lnTo>
                  <a:lnTo>
                    <a:pt x="2545250" y="3157527"/>
                  </a:lnTo>
                  <a:lnTo>
                    <a:pt x="2561200" y="3153082"/>
                  </a:lnTo>
                  <a:lnTo>
                    <a:pt x="2580659" y="3158162"/>
                  </a:lnTo>
                  <a:lnTo>
                    <a:pt x="2591824" y="3147684"/>
                  </a:lnTo>
                  <a:lnTo>
                    <a:pt x="2614474" y="3143239"/>
                  </a:lnTo>
                  <a:lnTo>
                    <a:pt x="2634571" y="3153399"/>
                  </a:lnTo>
                  <a:lnTo>
                    <a:pt x="2636804" y="3161972"/>
                  </a:lnTo>
                  <a:cubicBezTo>
                    <a:pt x="2636910" y="3170015"/>
                    <a:pt x="2637017" y="3178059"/>
                    <a:pt x="2637123" y="3186102"/>
                  </a:cubicBezTo>
                  <a:lnTo>
                    <a:pt x="2642546" y="3190229"/>
                  </a:lnTo>
                  <a:lnTo>
                    <a:pt x="2643503" y="3202929"/>
                  </a:lnTo>
                  <a:lnTo>
                    <a:pt x="2633295" y="3206421"/>
                  </a:lnTo>
                  <a:lnTo>
                    <a:pt x="2625639" y="3209597"/>
                  </a:lnTo>
                  <a:lnTo>
                    <a:pt x="2625639" y="3221027"/>
                  </a:lnTo>
                  <a:lnTo>
                    <a:pt x="2643822" y="3208326"/>
                  </a:lnTo>
                  <a:lnTo>
                    <a:pt x="2646055" y="3214359"/>
                  </a:lnTo>
                  <a:lnTo>
                    <a:pt x="2637442" y="3225154"/>
                  </a:lnTo>
                  <a:lnTo>
                    <a:pt x="2633614" y="3228329"/>
                  </a:lnTo>
                  <a:lnTo>
                    <a:pt x="2630424" y="3230870"/>
                  </a:lnTo>
                  <a:lnTo>
                    <a:pt x="2627872" y="3233410"/>
                  </a:lnTo>
                  <a:lnTo>
                    <a:pt x="2626277" y="3236584"/>
                  </a:lnTo>
                  <a:lnTo>
                    <a:pt x="2625001" y="3240712"/>
                  </a:lnTo>
                  <a:lnTo>
                    <a:pt x="2624044" y="3245157"/>
                  </a:lnTo>
                  <a:lnTo>
                    <a:pt x="2634571" y="3241029"/>
                  </a:lnTo>
                  <a:lnTo>
                    <a:pt x="2644779" y="3229282"/>
                  </a:lnTo>
                  <a:lnTo>
                    <a:pt x="2660729" y="3233410"/>
                  </a:lnTo>
                  <a:lnTo>
                    <a:pt x="2673808" y="3229917"/>
                  </a:lnTo>
                  <a:lnTo>
                    <a:pt x="2689758" y="3226742"/>
                  </a:lnTo>
                  <a:lnTo>
                    <a:pt x="2703475" y="3244522"/>
                  </a:lnTo>
                  <a:lnTo>
                    <a:pt x="2699647" y="3276273"/>
                  </a:lnTo>
                  <a:lnTo>
                    <a:pt x="2684654" y="3287068"/>
                  </a:lnTo>
                  <a:lnTo>
                    <a:pt x="2683059" y="3296592"/>
                  </a:lnTo>
                  <a:lnTo>
                    <a:pt x="2678593" y="3295322"/>
                  </a:lnTo>
                  <a:lnTo>
                    <a:pt x="2677317" y="3280400"/>
                  </a:lnTo>
                  <a:lnTo>
                    <a:pt x="2665514" y="3281669"/>
                  </a:lnTo>
                  <a:lnTo>
                    <a:pt x="2650840" y="3297862"/>
                  </a:lnTo>
                  <a:lnTo>
                    <a:pt x="2653711" y="3273415"/>
                  </a:lnTo>
                  <a:lnTo>
                    <a:pt x="2643184" y="3281035"/>
                  </a:lnTo>
                  <a:lnTo>
                    <a:pt x="2637123" y="3292465"/>
                  </a:lnTo>
                  <a:lnTo>
                    <a:pt x="2631700" y="3308340"/>
                  </a:lnTo>
                  <a:lnTo>
                    <a:pt x="2642546" y="3317547"/>
                  </a:lnTo>
                  <a:lnTo>
                    <a:pt x="2641589" y="3329295"/>
                  </a:lnTo>
                  <a:lnTo>
                    <a:pt x="2633295" y="3341995"/>
                  </a:lnTo>
                  <a:lnTo>
                    <a:pt x="2611922" y="3326437"/>
                  </a:lnTo>
                  <a:lnTo>
                    <a:pt x="2610646" y="3332788"/>
                  </a:lnTo>
                  <a:lnTo>
                    <a:pt x="2600118" y="3338185"/>
                  </a:lnTo>
                  <a:lnTo>
                    <a:pt x="2613836" y="3345487"/>
                  </a:lnTo>
                  <a:lnTo>
                    <a:pt x="2623406" y="3351521"/>
                  </a:lnTo>
                  <a:lnTo>
                    <a:pt x="2619578" y="3361362"/>
                  </a:lnTo>
                  <a:lnTo>
                    <a:pt x="2601394" y="3364538"/>
                  </a:lnTo>
                  <a:lnTo>
                    <a:pt x="2589910" y="3350885"/>
                  </a:lnTo>
                  <a:lnTo>
                    <a:pt x="2585444" y="3365808"/>
                  </a:lnTo>
                  <a:lnTo>
                    <a:pt x="2574917" y="3368983"/>
                  </a:lnTo>
                  <a:lnTo>
                    <a:pt x="2595014" y="3377237"/>
                  </a:lnTo>
                  <a:lnTo>
                    <a:pt x="2582573" y="3389937"/>
                  </a:lnTo>
                  <a:lnTo>
                    <a:pt x="2569813" y="3402954"/>
                  </a:lnTo>
                  <a:lnTo>
                    <a:pt x="2585763" y="3402637"/>
                  </a:lnTo>
                  <a:lnTo>
                    <a:pt x="2588953" y="3413114"/>
                  </a:lnTo>
                  <a:lnTo>
                    <a:pt x="2577788" y="3423909"/>
                  </a:lnTo>
                  <a:lnTo>
                    <a:pt x="2575874" y="3453119"/>
                  </a:lnTo>
                  <a:lnTo>
                    <a:pt x="2562157" y="3465819"/>
                  </a:lnTo>
                  <a:lnTo>
                    <a:pt x="2563114" y="3482964"/>
                  </a:lnTo>
                  <a:lnTo>
                    <a:pt x="2585444" y="3482964"/>
                  </a:lnTo>
                  <a:lnTo>
                    <a:pt x="2587996" y="3499474"/>
                  </a:lnTo>
                  <a:lnTo>
                    <a:pt x="2580659" y="3508999"/>
                  </a:lnTo>
                  <a:lnTo>
                    <a:pt x="2566623" y="3502967"/>
                  </a:lnTo>
                  <a:lnTo>
                    <a:pt x="2560243" y="3513762"/>
                  </a:lnTo>
                  <a:lnTo>
                    <a:pt x="2567491" y="3516467"/>
                  </a:lnTo>
                  <a:lnTo>
                    <a:pt x="2568100" y="3516283"/>
                  </a:lnTo>
                  <a:lnTo>
                    <a:pt x="2562070" y="3526755"/>
                  </a:lnTo>
                  <a:lnTo>
                    <a:pt x="2582699" y="3515014"/>
                  </a:lnTo>
                  <a:lnTo>
                    <a:pt x="2599838" y="3521043"/>
                  </a:lnTo>
                  <a:lnTo>
                    <a:pt x="2608407" y="3520091"/>
                  </a:lnTo>
                  <a:lnTo>
                    <a:pt x="2614755" y="3530563"/>
                  </a:lnTo>
                  <a:lnTo>
                    <a:pt x="2615707" y="3540083"/>
                  </a:lnTo>
                  <a:lnTo>
                    <a:pt x="2613803" y="3551507"/>
                  </a:lnTo>
                  <a:lnTo>
                    <a:pt x="2601108" y="3567373"/>
                  </a:lnTo>
                  <a:lnTo>
                    <a:pt x="2625546" y="3572768"/>
                  </a:lnTo>
                  <a:lnTo>
                    <a:pt x="2632211" y="3589268"/>
                  </a:lnTo>
                  <a:lnTo>
                    <a:pt x="2641415" y="3572450"/>
                  </a:lnTo>
                  <a:lnTo>
                    <a:pt x="2656332" y="3581970"/>
                  </a:lnTo>
                  <a:lnTo>
                    <a:pt x="2676645" y="3598471"/>
                  </a:lnTo>
                  <a:lnTo>
                    <a:pt x="2687118" y="3589903"/>
                  </a:lnTo>
                  <a:lnTo>
                    <a:pt x="2716952" y="3583239"/>
                  </a:lnTo>
                  <a:lnTo>
                    <a:pt x="2718857" y="3591807"/>
                  </a:lnTo>
                  <a:lnTo>
                    <a:pt x="2705527" y="3618462"/>
                  </a:lnTo>
                  <a:lnTo>
                    <a:pt x="2698227" y="3624809"/>
                  </a:lnTo>
                  <a:lnTo>
                    <a:pt x="2683310" y="3633059"/>
                  </a:lnTo>
                  <a:lnTo>
                    <a:pt x="2687753" y="3662571"/>
                  </a:lnTo>
                  <a:lnTo>
                    <a:pt x="2695370" y="3664792"/>
                  </a:lnTo>
                  <a:lnTo>
                    <a:pt x="2708066" y="3651782"/>
                  </a:lnTo>
                  <a:lnTo>
                    <a:pt x="2732187" y="3647339"/>
                  </a:lnTo>
                  <a:lnTo>
                    <a:pt x="2758530" y="3660032"/>
                  </a:lnTo>
                  <a:lnTo>
                    <a:pt x="2754404" y="3641945"/>
                  </a:lnTo>
                  <a:lnTo>
                    <a:pt x="2768051" y="3643214"/>
                  </a:lnTo>
                  <a:cubicBezTo>
                    <a:pt x="2768263" y="3639300"/>
                    <a:pt x="2768474" y="3635387"/>
                    <a:pt x="2768686" y="3631473"/>
                  </a:cubicBezTo>
                  <a:lnTo>
                    <a:pt x="2805820" y="3609895"/>
                  </a:lnTo>
                  <a:lnTo>
                    <a:pt x="2817563" y="3614020"/>
                  </a:lnTo>
                  <a:lnTo>
                    <a:pt x="2814389" y="3622588"/>
                  </a:lnTo>
                  <a:lnTo>
                    <a:pt x="2828989" y="3614020"/>
                  </a:lnTo>
                  <a:lnTo>
                    <a:pt x="2832162" y="3598154"/>
                  </a:lnTo>
                  <a:lnTo>
                    <a:pt x="2850888" y="3576893"/>
                  </a:lnTo>
                  <a:lnTo>
                    <a:pt x="2881674" y="3576575"/>
                  </a:lnTo>
                  <a:lnTo>
                    <a:pt x="2881674" y="3581970"/>
                  </a:lnTo>
                  <a:lnTo>
                    <a:pt x="2859457" y="3581335"/>
                  </a:lnTo>
                  <a:lnTo>
                    <a:pt x="2855331" y="3595615"/>
                  </a:lnTo>
                  <a:lnTo>
                    <a:pt x="2845810" y="3601010"/>
                  </a:lnTo>
                  <a:lnTo>
                    <a:pt x="2847079" y="3608308"/>
                  </a:lnTo>
                  <a:lnTo>
                    <a:pt x="2854379" y="3613703"/>
                  </a:lnTo>
                  <a:lnTo>
                    <a:pt x="2871518" y="3593711"/>
                  </a:lnTo>
                  <a:lnTo>
                    <a:pt x="2890243" y="3590538"/>
                  </a:lnTo>
                  <a:lnTo>
                    <a:pt x="2893417" y="3582922"/>
                  </a:lnTo>
                  <a:lnTo>
                    <a:pt x="2899765" y="3580383"/>
                  </a:lnTo>
                  <a:lnTo>
                    <a:pt x="2913412" y="3595298"/>
                  </a:lnTo>
                  <a:lnTo>
                    <a:pt x="2926425" y="3613068"/>
                  </a:lnTo>
                  <a:lnTo>
                    <a:pt x="2931821" y="3619414"/>
                  </a:lnTo>
                  <a:lnTo>
                    <a:pt x="2941342" y="3618462"/>
                  </a:lnTo>
                  <a:lnTo>
                    <a:pt x="2949911" y="3630838"/>
                  </a:lnTo>
                  <a:lnTo>
                    <a:pt x="2953085" y="3623222"/>
                  </a:lnTo>
                  <a:lnTo>
                    <a:pt x="2964828" y="3624492"/>
                  </a:lnTo>
                  <a:lnTo>
                    <a:pt x="2968954" y="3637185"/>
                  </a:lnTo>
                  <a:lnTo>
                    <a:pt x="2976572" y="3640041"/>
                  </a:lnTo>
                  <a:lnTo>
                    <a:pt x="2969907" y="3643214"/>
                  </a:lnTo>
                  <a:lnTo>
                    <a:pt x="2980698" y="3654638"/>
                  </a:lnTo>
                  <a:lnTo>
                    <a:pt x="2976572" y="3663205"/>
                  </a:lnTo>
                  <a:lnTo>
                    <a:pt x="2967368" y="3668600"/>
                  </a:lnTo>
                  <a:lnTo>
                    <a:pt x="2996884" y="3682880"/>
                  </a:lnTo>
                  <a:lnTo>
                    <a:pt x="3010849" y="3681928"/>
                  </a:lnTo>
                  <a:lnTo>
                    <a:pt x="3020370" y="3682562"/>
                  </a:lnTo>
                  <a:lnTo>
                    <a:pt x="3025449" y="3695255"/>
                  </a:lnTo>
                  <a:lnTo>
                    <a:pt x="3034018" y="3687957"/>
                  </a:lnTo>
                  <a:lnTo>
                    <a:pt x="3042587" y="3696525"/>
                  </a:lnTo>
                  <a:lnTo>
                    <a:pt x="3047983" y="3697477"/>
                  </a:lnTo>
                  <a:cubicBezTo>
                    <a:pt x="3048927" y="3697626"/>
                    <a:pt x="3047415" y="3699228"/>
                    <a:pt x="3048253" y="3697418"/>
                  </a:cubicBezTo>
                  <a:lnTo>
                    <a:pt x="3053010" y="3686615"/>
                  </a:lnTo>
                  <a:lnTo>
                    <a:pt x="3058403" y="3678990"/>
                  </a:lnTo>
                  <a:lnTo>
                    <a:pt x="3051107" y="3676130"/>
                  </a:lnTo>
                  <a:lnTo>
                    <a:pt x="3044446" y="3662468"/>
                  </a:lnTo>
                  <a:lnTo>
                    <a:pt x="3053010" y="3651665"/>
                  </a:lnTo>
                  <a:lnTo>
                    <a:pt x="3065698" y="3656113"/>
                  </a:lnTo>
                  <a:lnTo>
                    <a:pt x="3076165" y="3645310"/>
                  </a:lnTo>
                  <a:lnTo>
                    <a:pt x="3086632" y="3630695"/>
                  </a:lnTo>
                  <a:lnTo>
                    <a:pt x="3141504" y="3610996"/>
                  </a:lnTo>
                  <a:lnTo>
                    <a:pt x="3188765" y="3602099"/>
                  </a:lnTo>
                  <a:lnTo>
                    <a:pt x="3213822" y="3577316"/>
                  </a:lnTo>
                  <a:lnTo>
                    <a:pt x="3238880" y="3549991"/>
                  </a:lnTo>
                  <a:lnTo>
                    <a:pt x="3272818" y="3544590"/>
                  </a:lnTo>
                  <a:lnTo>
                    <a:pt x="3302317" y="3522031"/>
                  </a:lnTo>
                  <a:lnTo>
                    <a:pt x="3339110" y="3514088"/>
                  </a:lnTo>
                  <a:lnTo>
                    <a:pt x="3386687" y="3502014"/>
                  </a:lnTo>
                  <a:lnTo>
                    <a:pt x="3430776" y="3504873"/>
                  </a:lnTo>
                  <a:lnTo>
                    <a:pt x="3456785" y="3522666"/>
                  </a:lnTo>
                  <a:lnTo>
                    <a:pt x="3463129" y="3542683"/>
                  </a:lnTo>
                  <a:lnTo>
                    <a:pt x="3461860" y="3548085"/>
                  </a:lnTo>
                  <a:lnTo>
                    <a:pt x="3456785" y="3538553"/>
                  </a:lnTo>
                  <a:lnTo>
                    <a:pt x="3446001" y="3522031"/>
                  </a:lnTo>
                  <a:lnTo>
                    <a:pt x="3437754" y="3516629"/>
                  </a:lnTo>
                  <a:lnTo>
                    <a:pt x="3427921" y="3526161"/>
                  </a:lnTo>
                  <a:lnTo>
                    <a:pt x="3431093" y="3542048"/>
                  </a:lnTo>
                  <a:lnTo>
                    <a:pt x="3434899" y="3563971"/>
                  </a:lnTo>
                  <a:lnTo>
                    <a:pt x="3458054" y="3574139"/>
                  </a:lnTo>
                  <a:lnTo>
                    <a:pt x="3465666" y="3582718"/>
                  </a:lnTo>
                  <a:lnTo>
                    <a:pt x="3486600" y="3581447"/>
                  </a:lnTo>
                  <a:lnTo>
                    <a:pt x="3509120" y="3573821"/>
                  </a:lnTo>
                  <a:lnTo>
                    <a:pt x="3545596" y="3546178"/>
                  </a:lnTo>
                  <a:lnTo>
                    <a:pt x="3551623" y="3527115"/>
                  </a:lnTo>
                  <a:lnTo>
                    <a:pt x="3556063" y="3529339"/>
                  </a:lnTo>
                  <a:lnTo>
                    <a:pt x="3553843" y="3545861"/>
                  </a:lnTo>
                  <a:lnTo>
                    <a:pt x="3537350" y="3563018"/>
                  </a:lnTo>
                  <a:lnTo>
                    <a:pt x="3512292" y="3580176"/>
                  </a:lnTo>
                  <a:lnTo>
                    <a:pt x="3500556" y="3581447"/>
                  </a:lnTo>
                  <a:lnTo>
                    <a:pt x="3506900" y="3602099"/>
                  </a:lnTo>
                  <a:lnTo>
                    <a:pt x="3515464" y="3595744"/>
                  </a:lnTo>
                  <a:lnTo>
                    <a:pt x="3533226" y="3583035"/>
                  </a:lnTo>
                  <a:lnTo>
                    <a:pt x="3547817" y="3570008"/>
                  </a:lnTo>
                  <a:lnTo>
                    <a:pt x="3548486" y="3570035"/>
                  </a:lnTo>
                  <a:lnTo>
                    <a:pt x="3560714" y="3555040"/>
                  </a:lnTo>
                  <a:lnTo>
                    <a:pt x="3566741" y="3539165"/>
                  </a:lnTo>
                  <a:lnTo>
                    <a:pt x="3585771" y="3539165"/>
                  </a:lnTo>
                  <a:lnTo>
                    <a:pt x="3609241" y="3538847"/>
                  </a:lnTo>
                  <a:lnTo>
                    <a:pt x="3606704" y="3518845"/>
                  </a:lnTo>
                  <a:lnTo>
                    <a:pt x="3596555" y="3527417"/>
                  </a:lnTo>
                  <a:lnTo>
                    <a:pt x="3585771" y="3521067"/>
                  </a:lnTo>
                  <a:lnTo>
                    <a:pt x="3578159" y="3514717"/>
                  </a:lnTo>
                  <a:lnTo>
                    <a:pt x="3562617" y="3528370"/>
                  </a:lnTo>
                  <a:lnTo>
                    <a:pt x="3556274" y="3522655"/>
                  </a:lnTo>
                  <a:lnTo>
                    <a:pt x="3566424" y="3510907"/>
                  </a:lnTo>
                  <a:lnTo>
                    <a:pt x="3567375" y="3495032"/>
                  </a:lnTo>
                  <a:lnTo>
                    <a:pt x="3567375" y="3487412"/>
                  </a:lnTo>
                  <a:lnTo>
                    <a:pt x="3575939" y="3481062"/>
                  </a:lnTo>
                  <a:lnTo>
                    <a:pt x="3586722" y="3486460"/>
                  </a:lnTo>
                  <a:lnTo>
                    <a:pt x="3611779" y="3480745"/>
                  </a:lnTo>
                  <a:lnTo>
                    <a:pt x="3634932" y="3463917"/>
                  </a:lnTo>
                  <a:lnTo>
                    <a:pt x="3654914" y="3438200"/>
                  </a:lnTo>
                  <a:lnTo>
                    <a:pt x="3667283" y="3406449"/>
                  </a:lnTo>
                  <a:lnTo>
                    <a:pt x="3670138" y="3375969"/>
                  </a:lnTo>
                  <a:lnTo>
                    <a:pt x="3668869" y="3359142"/>
                  </a:lnTo>
                  <a:lnTo>
                    <a:pt x="3678384" y="3375969"/>
                  </a:lnTo>
                  <a:lnTo>
                    <a:pt x="3674578" y="3399147"/>
                  </a:lnTo>
                  <a:lnTo>
                    <a:pt x="3669186" y="3428675"/>
                  </a:lnTo>
                  <a:lnTo>
                    <a:pt x="3653645" y="3454392"/>
                  </a:lnTo>
                  <a:lnTo>
                    <a:pt x="3630809" y="3477570"/>
                  </a:lnTo>
                  <a:lnTo>
                    <a:pt x="3645716" y="3486777"/>
                  </a:lnTo>
                  <a:lnTo>
                    <a:pt x="3655231" y="3484555"/>
                  </a:lnTo>
                  <a:lnTo>
                    <a:pt x="3666966" y="3492810"/>
                  </a:lnTo>
                  <a:lnTo>
                    <a:pt x="3674261" y="3493762"/>
                  </a:lnTo>
                  <a:lnTo>
                    <a:pt x="3685996" y="3483285"/>
                  </a:lnTo>
                  <a:cubicBezTo>
                    <a:pt x="3685890" y="3468892"/>
                    <a:pt x="3685785" y="3454498"/>
                    <a:pt x="3685679" y="3440105"/>
                  </a:cubicBezTo>
                  <a:lnTo>
                    <a:pt x="3704392" y="3434707"/>
                  </a:lnTo>
                  <a:lnTo>
                    <a:pt x="3704870" y="3434453"/>
                  </a:lnTo>
                  <a:lnTo>
                    <a:pt x="3687725" y="3417674"/>
                  </a:lnTo>
                  <a:lnTo>
                    <a:pt x="3695980" y="3386333"/>
                  </a:lnTo>
                  <a:lnTo>
                    <a:pt x="3693757" y="3363862"/>
                  </a:lnTo>
                  <a:lnTo>
                    <a:pt x="3677565" y="3340116"/>
                  </a:lnTo>
                  <a:lnTo>
                    <a:pt x="3675025" y="3289461"/>
                  </a:lnTo>
                  <a:lnTo>
                    <a:pt x="3674090" y="3289477"/>
                  </a:lnTo>
                  <a:lnTo>
                    <a:pt x="3655659" y="3250015"/>
                  </a:lnTo>
                  <a:cubicBezTo>
                    <a:pt x="3655235" y="3234845"/>
                    <a:pt x="3654812" y="3219675"/>
                    <a:pt x="3654388" y="3204505"/>
                  </a:cubicBezTo>
                  <a:lnTo>
                    <a:pt x="3668688" y="3170454"/>
                  </a:lnTo>
                  <a:lnTo>
                    <a:pt x="3696652" y="3126857"/>
                  </a:lnTo>
                  <a:lnTo>
                    <a:pt x="3697606" y="3085805"/>
                  </a:lnTo>
                  <a:lnTo>
                    <a:pt x="3709046" y="3063529"/>
                  </a:lnTo>
                  <a:lnTo>
                    <a:pt x="3745590" y="3029479"/>
                  </a:lnTo>
                  <a:lnTo>
                    <a:pt x="3771013" y="3028842"/>
                  </a:lnTo>
                  <a:lnTo>
                    <a:pt x="3796753" y="3017386"/>
                  </a:lnTo>
                  <a:lnTo>
                    <a:pt x="3810100" y="3007203"/>
                  </a:lnTo>
                  <a:lnTo>
                    <a:pt x="3815502" y="3012612"/>
                  </a:lnTo>
                  <a:cubicBezTo>
                    <a:pt x="3815926" y="3019401"/>
                    <a:pt x="3816349" y="3026190"/>
                    <a:pt x="3816773" y="3032979"/>
                  </a:cubicBezTo>
                  <a:lnTo>
                    <a:pt x="3826307" y="3045390"/>
                  </a:lnTo>
                  <a:lnTo>
                    <a:pt x="3859673" y="3073712"/>
                  </a:lnTo>
                  <a:lnTo>
                    <a:pt x="3854271" y="3098216"/>
                  </a:lnTo>
                  <a:lnTo>
                    <a:pt x="3863805" y="3104262"/>
                  </a:lnTo>
                  <a:lnTo>
                    <a:pt x="3860627" y="3083260"/>
                  </a:lnTo>
                  <a:lnTo>
                    <a:pt x="3862851" y="3077850"/>
                  </a:lnTo>
                  <a:lnTo>
                    <a:pt x="3872385" y="3090261"/>
                  </a:lnTo>
                  <a:lnTo>
                    <a:pt x="3874609" y="3098853"/>
                  </a:lnTo>
                  <a:lnTo>
                    <a:pt x="3877787" y="3109354"/>
                  </a:lnTo>
                  <a:lnTo>
                    <a:pt x="3882236" y="3117628"/>
                  </a:lnTo>
                  <a:lnTo>
                    <a:pt x="3891769" y="3131312"/>
                  </a:lnTo>
                  <a:lnTo>
                    <a:pt x="3922594" y="3142768"/>
                  </a:lnTo>
                  <a:lnTo>
                    <a:pt x="3948969" y="3135131"/>
                  </a:lnTo>
                  <a:lnTo>
                    <a:pt x="3957232" y="3136085"/>
                  </a:lnTo>
                  <a:lnTo>
                    <a:pt x="3960410" y="3122083"/>
                  </a:lnTo>
                  <a:lnTo>
                    <a:pt x="3982654" y="3104262"/>
                  </a:lnTo>
                  <a:lnTo>
                    <a:pt x="3985832" y="3076895"/>
                  </a:lnTo>
                  <a:lnTo>
                    <a:pt x="3981383" y="2976653"/>
                  </a:lnTo>
                  <a:lnTo>
                    <a:pt x="3982501" y="2975985"/>
                  </a:lnTo>
                  <a:lnTo>
                    <a:pt x="3991573" y="2935037"/>
                  </a:lnTo>
                  <a:lnTo>
                    <a:pt x="3999828" y="2921399"/>
                  </a:lnTo>
                  <a:lnTo>
                    <a:pt x="4005225" y="2901414"/>
                  </a:lnTo>
                  <a:lnTo>
                    <a:pt x="3997605" y="2889994"/>
                  </a:lnTo>
                  <a:lnTo>
                    <a:pt x="3978555" y="2901414"/>
                  </a:lnTo>
                  <a:lnTo>
                    <a:pt x="3973475" y="2914104"/>
                  </a:lnTo>
                  <a:lnTo>
                    <a:pt x="3963950" y="2918545"/>
                  </a:lnTo>
                  <a:lnTo>
                    <a:pt x="3940455" y="2894434"/>
                  </a:lnTo>
                  <a:lnTo>
                    <a:pt x="3928073" y="2902364"/>
                  </a:lnTo>
                  <a:lnTo>
                    <a:pt x="3921723" y="2899193"/>
                  </a:lnTo>
                  <a:lnTo>
                    <a:pt x="3919500" y="2896020"/>
                  </a:lnTo>
                  <a:lnTo>
                    <a:pt x="3916960" y="2868741"/>
                  </a:lnTo>
                  <a:lnTo>
                    <a:pt x="3900133" y="2852882"/>
                  </a:lnTo>
                  <a:lnTo>
                    <a:pt x="3898545" y="2845269"/>
                  </a:lnTo>
                  <a:lnTo>
                    <a:pt x="3912515" y="2834801"/>
                  </a:lnTo>
                  <a:lnTo>
                    <a:pt x="3932518" y="2828459"/>
                  </a:lnTo>
                  <a:lnTo>
                    <a:pt x="3930295" y="2824018"/>
                  </a:lnTo>
                  <a:lnTo>
                    <a:pt x="3908070" y="2817036"/>
                  </a:lnTo>
                  <a:lnTo>
                    <a:pt x="3901403" y="2808469"/>
                  </a:lnTo>
                  <a:cubicBezTo>
                    <a:pt x="3901720" y="2801174"/>
                    <a:pt x="3902038" y="2793878"/>
                    <a:pt x="3902355" y="2786583"/>
                  </a:cubicBezTo>
                  <a:lnTo>
                    <a:pt x="3911880" y="2779921"/>
                  </a:lnTo>
                  <a:lnTo>
                    <a:pt x="3895688" y="2767550"/>
                  </a:lnTo>
                  <a:lnTo>
                    <a:pt x="3898863" y="2748515"/>
                  </a:lnTo>
                  <a:lnTo>
                    <a:pt x="3935693" y="2730435"/>
                  </a:lnTo>
                  <a:lnTo>
                    <a:pt x="3953790" y="2723772"/>
                  </a:lnTo>
                  <a:cubicBezTo>
                    <a:pt x="3954002" y="2718591"/>
                    <a:pt x="3954213" y="2713410"/>
                    <a:pt x="3954425" y="2708229"/>
                  </a:cubicBezTo>
                  <a:lnTo>
                    <a:pt x="3974745" y="2704740"/>
                  </a:lnTo>
                  <a:lnTo>
                    <a:pt x="3988398" y="2696176"/>
                  </a:lnTo>
                  <a:lnTo>
                    <a:pt x="4018878" y="2695858"/>
                  </a:lnTo>
                  <a:lnTo>
                    <a:pt x="4031578" y="2681900"/>
                  </a:lnTo>
                  <a:lnTo>
                    <a:pt x="4043325" y="2689514"/>
                  </a:lnTo>
                  <a:lnTo>
                    <a:pt x="4051898" y="2686343"/>
                  </a:lnTo>
                  <a:lnTo>
                    <a:pt x="4094125" y="2683804"/>
                  </a:lnTo>
                  <a:lnTo>
                    <a:pt x="4084283" y="2673338"/>
                  </a:lnTo>
                  <a:lnTo>
                    <a:pt x="4090633" y="2665722"/>
                  </a:lnTo>
                  <a:lnTo>
                    <a:pt x="4100158" y="2670164"/>
                  </a:lnTo>
                  <a:lnTo>
                    <a:pt x="4106508" y="2664770"/>
                  </a:lnTo>
                  <a:lnTo>
                    <a:pt x="4121431" y="2670800"/>
                  </a:lnTo>
                  <a:lnTo>
                    <a:pt x="4137306" y="2662232"/>
                  </a:lnTo>
                  <a:lnTo>
                    <a:pt x="4172548" y="2675557"/>
                  </a:lnTo>
                  <a:lnTo>
                    <a:pt x="4198583" y="2678411"/>
                  </a:lnTo>
                  <a:lnTo>
                    <a:pt x="4233826" y="2701568"/>
                  </a:lnTo>
                  <a:lnTo>
                    <a:pt x="4281451" y="2699030"/>
                  </a:lnTo>
                  <a:lnTo>
                    <a:pt x="4298278" y="2706010"/>
                  </a:lnTo>
                  <a:lnTo>
                    <a:pt x="4304311" y="2704740"/>
                  </a:lnTo>
                  <a:lnTo>
                    <a:pt x="4319503" y="2701170"/>
                  </a:lnTo>
                  <a:lnTo>
                    <a:pt x="4319241" y="2700844"/>
                  </a:lnTo>
                  <a:lnTo>
                    <a:pt x="4330673" y="2684654"/>
                  </a:lnTo>
                  <a:lnTo>
                    <a:pt x="4340199" y="2673226"/>
                  </a:lnTo>
                  <a:lnTo>
                    <a:pt x="4327179" y="2643387"/>
                  </a:lnTo>
                  <a:lnTo>
                    <a:pt x="4338929" y="2636086"/>
                  </a:lnTo>
                  <a:lnTo>
                    <a:pt x="4358935" y="2655767"/>
                  </a:lnTo>
                  <a:lnTo>
                    <a:pt x="4370684" y="2637673"/>
                  </a:lnTo>
                  <a:lnTo>
                    <a:pt x="4385609" y="2629102"/>
                  </a:lnTo>
                  <a:lnTo>
                    <a:pt x="4403710" y="2637673"/>
                  </a:lnTo>
                  <a:lnTo>
                    <a:pt x="4434830" y="2595137"/>
                  </a:lnTo>
                  <a:lnTo>
                    <a:pt x="4447532" y="2602438"/>
                  </a:lnTo>
                  <a:lnTo>
                    <a:pt x="4488814" y="2603073"/>
                  </a:lnTo>
                  <a:lnTo>
                    <a:pt x="4533589" y="2606882"/>
                  </a:lnTo>
                  <a:lnTo>
                    <a:pt x="4546292" y="2604978"/>
                  </a:lnTo>
                  <a:lnTo>
                    <a:pt x="4545974" y="2601803"/>
                  </a:lnTo>
                  <a:lnTo>
                    <a:pt x="4542799" y="2596406"/>
                  </a:lnTo>
                  <a:lnTo>
                    <a:pt x="4551055" y="2591010"/>
                  </a:lnTo>
                  <a:lnTo>
                    <a:pt x="4552325" y="2587835"/>
                  </a:lnTo>
                  <a:lnTo>
                    <a:pt x="4513901" y="2580852"/>
                  </a:lnTo>
                  <a:lnTo>
                    <a:pt x="4525651" y="2574503"/>
                  </a:lnTo>
                  <a:lnTo>
                    <a:pt x="4517077" y="2563711"/>
                  </a:lnTo>
                  <a:lnTo>
                    <a:pt x="4471666" y="2553870"/>
                  </a:lnTo>
                  <a:lnTo>
                    <a:pt x="4444992" y="2563393"/>
                  </a:lnTo>
                  <a:lnTo>
                    <a:pt x="4436418" y="2563393"/>
                  </a:lnTo>
                  <a:lnTo>
                    <a:pt x="4401487" y="2524983"/>
                  </a:lnTo>
                  <a:lnTo>
                    <a:pt x="4387832" y="2528158"/>
                  </a:lnTo>
                  <a:lnTo>
                    <a:pt x="4373860" y="2514506"/>
                  </a:lnTo>
                  <a:lnTo>
                    <a:pt x="4379893" y="2501808"/>
                  </a:lnTo>
                  <a:lnTo>
                    <a:pt x="4369414" y="2499904"/>
                  </a:lnTo>
                  <a:lnTo>
                    <a:pt x="4375765" y="2491335"/>
                  </a:lnTo>
                  <a:lnTo>
                    <a:pt x="4396724" y="2507842"/>
                  </a:lnTo>
                  <a:lnTo>
                    <a:pt x="4403392" y="2503713"/>
                  </a:lnTo>
                  <a:lnTo>
                    <a:pt x="4391325" y="2471016"/>
                  </a:lnTo>
                  <a:lnTo>
                    <a:pt x="4401805" y="2451021"/>
                  </a:lnTo>
                  <a:lnTo>
                    <a:pt x="4397676" y="2448164"/>
                  </a:lnTo>
                  <a:lnTo>
                    <a:pt x="4380528" y="2468480"/>
                  </a:lnTo>
                  <a:lnTo>
                    <a:pt x="4359570" y="2472606"/>
                  </a:lnTo>
                  <a:lnTo>
                    <a:pt x="4349091" y="2486252"/>
                  </a:lnTo>
                  <a:lnTo>
                    <a:pt x="4327179" y="2492603"/>
                  </a:lnTo>
                  <a:lnTo>
                    <a:pt x="4309714" y="2479268"/>
                  </a:lnTo>
                  <a:lnTo>
                    <a:pt x="4297606" y="2480204"/>
                  </a:lnTo>
                  <a:lnTo>
                    <a:pt x="4286617" y="2491790"/>
                  </a:lnTo>
                  <a:lnTo>
                    <a:pt x="4260884" y="2493060"/>
                  </a:lnTo>
                  <a:lnTo>
                    <a:pt x="4248176" y="2488934"/>
                  </a:lnTo>
                  <a:lnTo>
                    <a:pt x="4217677" y="2493380"/>
                  </a:lnTo>
                  <a:lnTo>
                    <a:pt x="4197662" y="2505443"/>
                  </a:lnTo>
                  <a:lnTo>
                    <a:pt x="4175423" y="2500996"/>
                  </a:lnTo>
                  <a:lnTo>
                    <a:pt x="4168116" y="2513693"/>
                  </a:lnTo>
                  <a:lnTo>
                    <a:pt x="4140793" y="2519406"/>
                  </a:lnTo>
                  <a:lnTo>
                    <a:pt x="4136028" y="2493060"/>
                  </a:lnTo>
                  <a:lnTo>
                    <a:pt x="4129674" y="2500363"/>
                  </a:lnTo>
                  <a:lnTo>
                    <a:pt x="4135393" y="2520675"/>
                  </a:lnTo>
                  <a:lnTo>
                    <a:pt x="4122685" y="2517183"/>
                  </a:lnTo>
                  <a:lnTo>
                    <a:pt x="4110930" y="2528926"/>
                  </a:lnTo>
                  <a:lnTo>
                    <a:pt x="4100446" y="2519722"/>
                  </a:lnTo>
                  <a:lnTo>
                    <a:pt x="4091232" y="2531465"/>
                  </a:lnTo>
                  <a:lnTo>
                    <a:pt x="4071853" y="2540033"/>
                  </a:lnTo>
                  <a:lnTo>
                    <a:pt x="4057556" y="2554947"/>
                  </a:lnTo>
                  <a:lnTo>
                    <a:pt x="4033093" y="2553995"/>
                  </a:lnTo>
                  <a:lnTo>
                    <a:pt x="4005454" y="2564786"/>
                  </a:lnTo>
                  <a:lnTo>
                    <a:pt x="3997193" y="2587000"/>
                  </a:lnTo>
                  <a:lnTo>
                    <a:pt x="3968601" y="2580018"/>
                  </a:lnTo>
                  <a:lnTo>
                    <a:pt x="3940325" y="2599060"/>
                  </a:lnTo>
                  <a:lnTo>
                    <a:pt x="3921263" y="2586682"/>
                  </a:lnTo>
                  <a:lnTo>
                    <a:pt x="3913639" y="2593030"/>
                  </a:lnTo>
                  <a:lnTo>
                    <a:pt x="3908555" y="2611121"/>
                  </a:lnTo>
                  <a:lnTo>
                    <a:pt x="3893624" y="2604774"/>
                  </a:lnTo>
                  <a:lnTo>
                    <a:pt x="3904108" y="2599378"/>
                  </a:lnTo>
                  <a:lnTo>
                    <a:pt x="3907285" y="2589856"/>
                  </a:lnTo>
                  <a:lnTo>
                    <a:pt x="3896801" y="2579699"/>
                  </a:lnTo>
                  <a:lnTo>
                    <a:pt x="3872655" y="2612391"/>
                  </a:lnTo>
                  <a:lnTo>
                    <a:pt x="3866301" y="2624133"/>
                  </a:lnTo>
                  <a:lnTo>
                    <a:pt x="3845016" y="2624133"/>
                  </a:lnTo>
                  <a:lnTo>
                    <a:pt x="3854547" y="2611439"/>
                  </a:lnTo>
                  <a:lnTo>
                    <a:pt x="3867255" y="2610486"/>
                  </a:lnTo>
                  <a:lnTo>
                    <a:pt x="3865984" y="2600647"/>
                  </a:lnTo>
                  <a:lnTo>
                    <a:pt x="3858359" y="2592712"/>
                  </a:lnTo>
                  <a:lnTo>
                    <a:pt x="3845651" y="2599060"/>
                  </a:lnTo>
                  <a:lnTo>
                    <a:pt x="3830084" y="2598109"/>
                  </a:lnTo>
                  <a:lnTo>
                    <a:pt x="3819600" y="2590809"/>
                  </a:lnTo>
                  <a:lnTo>
                    <a:pt x="3814834" y="2580335"/>
                  </a:lnTo>
                  <a:lnTo>
                    <a:pt x="3824365" y="2563198"/>
                  </a:lnTo>
                  <a:lnTo>
                    <a:pt x="3836120" y="2558122"/>
                  </a:lnTo>
                  <a:lnTo>
                    <a:pt x="3845333" y="2543206"/>
                  </a:lnTo>
                  <a:lnTo>
                    <a:pt x="3856135" y="2529243"/>
                  </a:lnTo>
                  <a:lnTo>
                    <a:pt x="3858994" y="2516550"/>
                  </a:lnTo>
                  <a:lnTo>
                    <a:pt x="3840250" y="2527339"/>
                  </a:lnTo>
                  <a:lnTo>
                    <a:pt x="3817694" y="2538129"/>
                  </a:lnTo>
                  <a:lnTo>
                    <a:pt x="3803079" y="2531782"/>
                  </a:lnTo>
                  <a:lnTo>
                    <a:pt x="3806256" y="2518136"/>
                  </a:lnTo>
                  <a:lnTo>
                    <a:pt x="3760508" y="2501630"/>
                  </a:lnTo>
                  <a:lnTo>
                    <a:pt x="3730326" y="2472435"/>
                  </a:lnTo>
                  <a:lnTo>
                    <a:pt x="3696650" y="2474972"/>
                  </a:lnTo>
                  <a:lnTo>
                    <a:pt x="3686802" y="2461331"/>
                  </a:lnTo>
                  <a:lnTo>
                    <a:pt x="3699509" y="2449589"/>
                  </a:lnTo>
                  <a:lnTo>
                    <a:pt x="3689978" y="2434032"/>
                  </a:lnTo>
                  <a:lnTo>
                    <a:pt x="3693791" y="2412762"/>
                  </a:lnTo>
                  <a:lnTo>
                    <a:pt x="3683942" y="2389600"/>
                  </a:lnTo>
                  <a:lnTo>
                    <a:pt x="3698874" y="2372780"/>
                  </a:lnTo>
                  <a:cubicBezTo>
                    <a:pt x="3699509" y="2359450"/>
                    <a:pt x="3700145" y="2346119"/>
                    <a:pt x="3700780" y="2332789"/>
                  </a:cubicBezTo>
                  <a:lnTo>
                    <a:pt x="3695062" y="2303276"/>
                  </a:lnTo>
                  <a:lnTo>
                    <a:pt x="3708723" y="2284230"/>
                  </a:lnTo>
                  <a:lnTo>
                    <a:pt x="3720478" y="2299784"/>
                  </a:lnTo>
                  <a:lnTo>
                    <a:pt x="3723655" y="2295656"/>
                  </a:lnTo>
                  <a:lnTo>
                    <a:pt x="3702051" y="2262014"/>
                  </a:lnTo>
                  <a:cubicBezTo>
                    <a:pt x="3702686" y="2250166"/>
                    <a:pt x="3703322" y="2238319"/>
                    <a:pt x="3703957" y="2226471"/>
                  </a:cubicBezTo>
                  <a:lnTo>
                    <a:pt x="3675047" y="2201079"/>
                  </a:lnTo>
                  <a:lnTo>
                    <a:pt x="3674729" y="2184258"/>
                  </a:lnTo>
                  <a:lnTo>
                    <a:pt x="3688390" y="2153791"/>
                  </a:lnTo>
                  <a:lnTo>
                    <a:pt x="3681718" y="2126176"/>
                  </a:lnTo>
                  <a:lnTo>
                    <a:pt x="3675364" y="2132525"/>
                  </a:lnTo>
                  <a:lnTo>
                    <a:pt x="3665833" y="2128717"/>
                  </a:lnTo>
                  <a:lnTo>
                    <a:pt x="3668693" y="2095708"/>
                  </a:lnTo>
                  <a:lnTo>
                    <a:pt x="3661068" y="2067465"/>
                  </a:lnTo>
                  <a:lnTo>
                    <a:pt x="3670281" y="2027488"/>
                  </a:lnTo>
                  <a:lnTo>
                    <a:pt x="3687119" y="2023045"/>
                  </a:lnTo>
                  <a:lnTo>
                    <a:pt x="3701733" y="1999556"/>
                  </a:lnTo>
                  <a:lnTo>
                    <a:pt x="3716665" y="1992256"/>
                  </a:lnTo>
                  <a:lnTo>
                    <a:pt x="3702686" y="1976706"/>
                  </a:lnTo>
                  <a:lnTo>
                    <a:pt x="3709676" y="1961792"/>
                  </a:lnTo>
                  <a:lnTo>
                    <a:pt x="3723655" y="1952272"/>
                  </a:lnTo>
                  <a:lnTo>
                    <a:pt x="3740493" y="1964647"/>
                  </a:lnTo>
                  <a:lnTo>
                    <a:pt x="3732232" y="1946877"/>
                  </a:lnTo>
                  <a:lnTo>
                    <a:pt x="3752248" y="1956080"/>
                  </a:lnTo>
                  <a:lnTo>
                    <a:pt x="3750341" y="1966869"/>
                  </a:lnTo>
                  <a:lnTo>
                    <a:pt x="3767815" y="1951955"/>
                  </a:lnTo>
                  <a:lnTo>
                    <a:pt x="3779570" y="1938309"/>
                  </a:lnTo>
                  <a:lnTo>
                    <a:pt x="3793231" y="1933549"/>
                  </a:lnTo>
                  <a:lnTo>
                    <a:pt x="3783382" y="1907526"/>
                  </a:lnTo>
                  <a:lnTo>
                    <a:pt x="3783382" y="1889437"/>
                  </a:lnTo>
                  <a:lnTo>
                    <a:pt x="3800538" y="1903083"/>
                  </a:lnTo>
                  <a:lnTo>
                    <a:pt x="3800220" y="1880866"/>
                  </a:lnTo>
                  <a:lnTo>
                    <a:pt x="3824365" y="1856429"/>
                  </a:lnTo>
                  <a:lnTo>
                    <a:pt x="3834849" y="1857380"/>
                  </a:lnTo>
                  <a:lnTo>
                    <a:pt x="3844380" y="1837386"/>
                  </a:lnTo>
                  <a:lnTo>
                    <a:pt x="3852958" y="1834212"/>
                  </a:lnTo>
                  <a:lnTo>
                    <a:pt x="3860901" y="1820246"/>
                  </a:lnTo>
                  <a:lnTo>
                    <a:pt x="3871702" y="1820246"/>
                  </a:lnTo>
                  <a:lnTo>
                    <a:pt x="3885999" y="1799300"/>
                  </a:lnTo>
                  <a:lnTo>
                    <a:pt x="3890447" y="1772641"/>
                  </a:lnTo>
                  <a:lnTo>
                    <a:pt x="3900931" y="1778037"/>
                  </a:lnTo>
                  <a:lnTo>
                    <a:pt x="3911097" y="1757726"/>
                  </a:lnTo>
                  <a:lnTo>
                    <a:pt x="3930477" y="1745031"/>
                  </a:lnTo>
                  <a:lnTo>
                    <a:pt x="3934289" y="1728211"/>
                  </a:lnTo>
                  <a:lnTo>
                    <a:pt x="3947950" y="1720594"/>
                  </a:lnTo>
                  <a:lnTo>
                    <a:pt x="3944773" y="1706947"/>
                  </a:lnTo>
                  <a:lnTo>
                    <a:pt x="3964788" y="1684730"/>
                  </a:lnTo>
                  <a:lnTo>
                    <a:pt x="3993699" y="1633635"/>
                  </a:lnTo>
                  <a:lnTo>
                    <a:pt x="4000688" y="1602214"/>
                  </a:lnTo>
                  <a:lnTo>
                    <a:pt x="4016891" y="1605070"/>
                  </a:lnTo>
                  <a:lnTo>
                    <a:pt x="4030552" y="1589202"/>
                  </a:lnTo>
                  <a:lnTo>
                    <a:pt x="4050885" y="1586029"/>
                  </a:lnTo>
                  <a:lnTo>
                    <a:pt x="4057239" y="1589837"/>
                  </a:lnTo>
                  <a:lnTo>
                    <a:pt x="4067723" y="1608878"/>
                  </a:lnTo>
                  <a:lnTo>
                    <a:pt x="4073124" y="1610149"/>
                  </a:lnTo>
                  <a:lnTo>
                    <a:pt x="4070900" y="1601579"/>
                  </a:lnTo>
                  <a:cubicBezTo>
                    <a:pt x="4071112" y="1594491"/>
                    <a:pt x="4071323" y="1587403"/>
                    <a:pt x="4071535" y="1580315"/>
                  </a:cubicBezTo>
                  <a:lnTo>
                    <a:pt x="4056603" y="1562543"/>
                  </a:lnTo>
                  <a:cubicBezTo>
                    <a:pt x="4056285" y="1558734"/>
                    <a:pt x="4055968" y="1554926"/>
                    <a:pt x="4055650" y="1551117"/>
                  </a:cubicBezTo>
                  <a:lnTo>
                    <a:pt x="4061051" y="1549848"/>
                  </a:lnTo>
                  <a:lnTo>
                    <a:pt x="4071535" y="1563813"/>
                  </a:lnTo>
                  <a:lnTo>
                    <a:pt x="4083290" y="1563495"/>
                  </a:lnTo>
                  <a:lnTo>
                    <a:pt x="4086149" y="1553656"/>
                  </a:lnTo>
                  <a:lnTo>
                    <a:pt x="4071217" y="1530806"/>
                  </a:lnTo>
                  <a:cubicBezTo>
                    <a:pt x="4071111" y="1521708"/>
                    <a:pt x="4071006" y="1512610"/>
                    <a:pt x="4070900" y="1503512"/>
                  </a:cubicBezTo>
                  <a:lnTo>
                    <a:pt x="4082655" y="1489865"/>
                  </a:lnTo>
                  <a:lnTo>
                    <a:pt x="4076936" y="1468601"/>
                  </a:lnTo>
                  <a:lnTo>
                    <a:pt x="4048343" y="1449877"/>
                  </a:lnTo>
                  <a:lnTo>
                    <a:pt x="4045801" y="1420361"/>
                  </a:lnTo>
                  <a:lnTo>
                    <a:pt x="4029916" y="1417505"/>
                  </a:lnTo>
                  <a:lnTo>
                    <a:pt x="4012761" y="1400684"/>
                  </a:lnTo>
                  <a:lnTo>
                    <a:pt x="4003865" y="1361648"/>
                  </a:lnTo>
                  <a:lnTo>
                    <a:pt x="3991157" y="1369582"/>
                  </a:lnTo>
                  <a:lnTo>
                    <a:pt x="3980038" y="1379104"/>
                  </a:lnTo>
                  <a:lnTo>
                    <a:pt x="3962882" y="1368630"/>
                  </a:lnTo>
                  <a:lnTo>
                    <a:pt x="3959387" y="1359427"/>
                  </a:lnTo>
                  <a:lnTo>
                    <a:pt x="3959188" y="1359168"/>
                  </a:lnTo>
                  <a:lnTo>
                    <a:pt x="3952201" y="1362344"/>
                  </a:lnTo>
                  <a:lnTo>
                    <a:pt x="3941403" y="1376002"/>
                  </a:lnTo>
                  <a:lnTo>
                    <a:pt x="3915044" y="1360439"/>
                  </a:lnTo>
                  <a:lnTo>
                    <a:pt x="3881063" y="1366791"/>
                  </a:lnTo>
                  <a:lnTo>
                    <a:pt x="3869312" y="1362979"/>
                  </a:lnTo>
                  <a:lnTo>
                    <a:pt x="3854704" y="1387435"/>
                  </a:lnTo>
                  <a:lnTo>
                    <a:pt x="3828344" y="1376954"/>
                  </a:lnTo>
                  <a:lnTo>
                    <a:pt x="3828344" y="1360121"/>
                  </a:lnTo>
                  <a:lnTo>
                    <a:pt x="3818817" y="1354721"/>
                  </a:lnTo>
                  <a:lnTo>
                    <a:pt x="3804843" y="1381400"/>
                  </a:lnTo>
                  <a:lnTo>
                    <a:pt x="3788964" y="1355040"/>
                  </a:lnTo>
                  <a:lnTo>
                    <a:pt x="3780390" y="1364568"/>
                  </a:lnTo>
                  <a:lnTo>
                    <a:pt x="3782930" y="1385847"/>
                  </a:lnTo>
                  <a:lnTo>
                    <a:pt x="3774356" y="1395375"/>
                  </a:lnTo>
                  <a:lnTo>
                    <a:pt x="3763240" y="1413479"/>
                  </a:lnTo>
                  <a:lnTo>
                    <a:pt x="3727036" y="1400138"/>
                  </a:lnTo>
                  <a:lnTo>
                    <a:pt x="3760064" y="1424912"/>
                  </a:lnTo>
                  <a:lnTo>
                    <a:pt x="3753713" y="1435393"/>
                  </a:lnTo>
                  <a:lnTo>
                    <a:pt x="3735611" y="1437934"/>
                  </a:lnTo>
                  <a:lnTo>
                    <a:pt x="3746408" y="1462072"/>
                  </a:lnTo>
                  <a:lnTo>
                    <a:pt x="3731800" y="1465249"/>
                  </a:lnTo>
                  <a:lnTo>
                    <a:pt x="3714650" y="1451909"/>
                  </a:lnTo>
                  <a:lnTo>
                    <a:pt x="3708616" y="1472871"/>
                  </a:lnTo>
                  <a:lnTo>
                    <a:pt x="3682257" y="1485893"/>
                  </a:lnTo>
                  <a:lnTo>
                    <a:pt x="3708934" y="1518288"/>
                  </a:lnTo>
                  <a:lnTo>
                    <a:pt x="3705123" y="1556084"/>
                  </a:lnTo>
                  <a:lnTo>
                    <a:pt x="3694643" y="1561483"/>
                  </a:lnTo>
                  <a:lnTo>
                    <a:pt x="3684798" y="1576411"/>
                  </a:lnTo>
                  <a:lnTo>
                    <a:pt x="3671459" y="1575775"/>
                  </a:lnTo>
                  <a:lnTo>
                    <a:pt x="3657803" y="1604995"/>
                  </a:lnTo>
                  <a:lnTo>
                    <a:pt x="3676223" y="1623099"/>
                  </a:lnTo>
                  <a:lnTo>
                    <a:pt x="3670824" y="1633580"/>
                  </a:lnTo>
                  <a:lnTo>
                    <a:pt x="3659074" y="1627227"/>
                  </a:lnTo>
                  <a:lnTo>
                    <a:pt x="3678446" y="1657718"/>
                  </a:lnTo>
                  <a:lnTo>
                    <a:pt x="3698771" y="1661529"/>
                  </a:lnTo>
                  <a:lnTo>
                    <a:pt x="3700994" y="1676457"/>
                  </a:lnTo>
                  <a:lnTo>
                    <a:pt x="3693372" y="1683761"/>
                  </a:lnTo>
                  <a:lnTo>
                    <a:pt x="3693372" y="1695513"/>
                  </a:lnTo>
                  <a:lnTo>
                    <a:pt x="3710522" y="1688843"/>
                  </a:lnTo>
                  <a:lnTo>
                    <a:pt x="3714650" y="1694243"/>
                  </a:lnTo>
                  <a:lnTo>
                    <a:pt x="3704488" y="1702501"/>
                  </a:lnTo>
                  <a:lnTo>
                    <a:pt x="3694960" y="1705995"/>
                  </a:lnTo>
                  <a:lnTo>
                    <a:pt x="3682257" y="1708218"/>
                  </a:lnTo>
                  <a:lnTo>
                    <a:pt x="3671777" y="1729497"/>
                  </a:lnTo>
                  <a:lnTo>
                    <a:pt x="3652087" y="1779996"/>
                  </a:lnTo>
                  <a:lnTo>
                    <a:pt x="3576820" y="1860986"/>
                  </a:lnTo>
                  <a:lnTo>
                    <a:pt x="3567928" y="1845105"/>
                  </a:lnTo>
                  <a:lnTo>
                    <a:pt x="3546015" y="1867657"/>
                  </a:lnTo>
                  <a:cubicBezTo>
                    <a:pt x="3545697" y="1874327"/>
                    <a:pt x="3545380" y="1880998"/>
                    <a:pt x="3545062" y="1887668"/>
                  </a:cubicBezTo>
                  <a:lnTo>
                    <a:pt x="3531406" y="1901641"/>
                  </a:lnTo>
                  <a:lnTo>
                    <a:pt x="3510128" y="1879726"/>
                  </a:lnTo>
                  <a:lnTo>
                    <a:pt x="3503776" y="1895608"/>
                  </a:lnTo>
                  <a:lnTo>
                    <a:pt x="3498377" y="1891162"/>
                  </a:lnTo>
                  <a:lnTo>
                    <a:pt x="3488850" y="1898783"/>
                  </a:lnTo>
                  <a:lnTo>
                    <a:pt x="3484086" y="1927049"/>
                  </a:lnTo>
                  <a:lnTo>
                    <a:pt x="3467254" y="1937846"/>
                  </a:lnTo>
                  <a:lnTo>
                    <a:pt x="3438672" y="1937846"/>
                  </a:lnTo>
                  <a:lnTo>
                    <a:pt x="3429462" y="1971827"/>
                  </a:lnTo>
                  <a:lnTo>
                    <a:pt x="3416759" y="1980402"/>
                  </a:lnTo>
                  <a:lnTo>
                    <a:pt x="3401198" y="2000727"/>
                  </a:lnTo>
                  <a:lnTo>
                    <a:pt x="3407549" y="2019785"/>
                  </a:lnTo>
                  <a:lnTo>
                    <a:pt x="3399292" y="2032491"/>
                  </a:lnTo>
                  <a:lnTo>
                    <a:pt x="3382460" y="2026138"/>
                  </a:lnTo>
                  <a:lnTo>
                    <a:pt x="3379284" y="2046137"/>
                  </a:lnTo>
                  <a:lnTo>
                    <a:pt x="3369757" y="2047409"/>
                  </a:lnTo>
                  <a:lnTo>
                    <a:pt x="3368487" y="2035657"/>
                  </a:lnTo>
                  <a:lnTo>
                    <a:pt x="3358959" y="2035031"/>
                  </a:lnTo>
                  <a:lnTo>
                    <a:pt x="3346256" y="2020103"/>
                  </a:lnTo>
                  <a:lnTo>
                    <a:pt x="3350702" y="2042326"/>
                  </a:lnTo>
                  <a:lnTo>
                    <a:pt x="3359277" y="2063286"/>
                  </a:lnTo>
                  <a:lnTo>
                    <a:pt x="3352290" y="2095679"/>
                  </a:lnTo>
                  <a:lnTo>
                    <a:pt x="3334188" y="2104571"/>
                  </a:lnTo>
                  <a:lnTo>
                    <a:pt x="3326248" y="2118549"/>
                  </a:lnTo>
                  <a:lnTo>
                    <a:pt x="3308781" y="2102349"/>
                  </a:lnTo>
                  <a:lnTo>
                    <a:pt x="3299572" y="2113148"/>
                  </a:lnTo>
                  <a:lnTo>
                    <a:pt x="3301795" y="2136336"/>
                  </a:lnTo>
                  <a:lnTo>
                    <a:pt x="3327201" y="2150945"/>
                  </a:lnTo>
                  <a:cubicBezTo>
                    <a:pt x="3326989" y="2156662"/>
                    <a:pt x="3326778" y="2162379"/>
                    <a:pt x="3326566" y="2168096"/>
                  </a:cubicBezTo>
                  <a:lnTo>
                    <a:pt x="3313863" y="2182708"/>
                  </a:lnTo>
                  <a:lnTo>
                    <a:pt x="3304653" y="2213199"/>
                  </a:lnTo>
                  <a:lnTo>
                    <a:pt x="3297349" y="2224950"/>
                  </a:lnTo>
                  <a:lnTo>
                    <a:pt x="3303700" y="2239878"/>
                  </a:lnTo>
                  <a:lnTo>
                    <a:pt x="3303700" y="2260838"/>
                  </a:lnTo>
                  <a:lnTo>
                    <a:pt x="3315768" y="2269099"/>
                  </a:lnTo>
                  <a:lnTo>
                    <a:pt x="3311640" y="2280851"/>
                  </a:lnTo>
                  <a:lnTo>
                    <a:pt x="3304335" y="2265921"/>
                  </a:lnTo>
                  <a:lnTo>
                    <a:pt x="3280834" y="2265288"/>
                  </a:lnTo>
                  <a:cubicBezTo>
                    <a:pt x="3281258" y="2283921"/>
                    <a:pt x="3281681" y="2302554"/>
                    <a:pt x="3282105" y="2321187"/>
                  </a:cubicBezTo>
                  <a:lnTo>
                    <a:pt x="3290044" y="2339928"/>
                  </a:lnTo>
                  <a:lnTo>
                    <a:pt x="3280517" y="2351672"/>
                  </a:lnTo>
                  <a:lnTo>
                    <a:pt x="3293538" y="2394871"/>
                  </a:lnTo>
                  <a:lnTo>
                    <a:pt x="3286233" y="2412969"/>
                  </a:lnTo>
                  <a:lnTo>
                    <a:pt x="3305606" y="2448552"/>
                  </a:lnTo>
                  <a:lnTo>
                    <a:pt x="3306876" y="2458715"/>
                  </a:lnTo>
                  <a:lnTo>
                    <a:pt x="3290044" y="2459350"/>
                  </a:lnTo>
                  <a:lnTo>
                    <a:pt x="3285916" y="2469829"/>
                  </a:lnTo>
                  <a:lnTo>
                    <a:pt x="3305923" y="2474908"/>
                  </a:lnTo>
                  <a:lnTo>
                    <a:pt x="3300524" y="2492694"/>
                  </a:lnTo>
                  <a:lnTo>
                    <a:pt x="3306241" y="2501270"/>
                  </a:lnTo>
                  <a:lnTo>
                    <a:pt x="3317674" y="2484436"/>
                  </a:lnTo>
                  <a:lnTo>
                    <a:pt x="3328154" y="2477450"/>
                  </a:lnTo>
                  <a:lnTo>
                    <a:pt x="3340857" y="2495552"/>
                  </a:lnTo>
                  <a:lnTo>
                    <a:pt x="3355783" y="2490468"/>
                  </a:lnTo>
                  <a:lnTo>
                    <a:pt x="3365311" y="2502854"/>
                  </a:lnTo>
                  <a:lnTo>
                    <a:pt x="3383413" y="2519375"/>
                  </a:lnTo>
                  <a:lnTo>
                    <a:pt x="3390082" y="2533030"/>
                  </a:lnTo>
                  <a:lnTo>
                    <a:pt x="3401833" y="2529855"/>
                  </a:lnTo>
                  <a:lnTo>
                    <a:pt x="3408184" y="2535889"/>
                  </a:lnTo>
                  <a:lnTo>
                    <a:pt x="3414536" y="2547640"/>
                  </a:lnTo>
                  <a:lnTo>
                    <a:pt x="3404056" y="2554944"/>
                  </a:lnTo>
                  <a:lnTo>
                    <a:pt x="3411360" y="2563519"/>
                  </a:lnTo>
                  <a:lnTo>
                    <a:pt x="3432638" y="2574950"/>
                  </a:lnTo>
                  <a:lnTo>
                    <a:pt x="3442483" y="2593690"/>
                  </a:lnTo>
                  <a:lnTo>
                    <a:pt x="3448200" y="2629264"/>
                  </a:lnTo>
                  <a:lnTo>
                    <a:pt x="3440895" y="2640062"/>
                  </a:lnTo>
                  <a:lnTo>
                    <a:pt x="3445024" y="2649591"/>
                  </a:lnTo>
                  <a:lnTo>
                    <a:pt x="3433591" y="2663247"/>
                  </a:lnTo>
                  <a:lnTo>
                    <a:pt x="3429462" y="2674998"/>
                  </a:lnTo>
                  <a:lnTo>
                    <a:pt x="3405326" y="2690880"/>
                  </a:lnTo>
                  <a:lnTo>
                    <a:pt x="3380872" y="2699772"/>
                  </a:lnTo>
                  <a:lnTo>
                    <a:pt x="3372615" y="2697548"/>
                  </a:lnTo>
                  <a:lnTo>
                    <a:pt x="3361182" y="2712475"/>
                  </a:lnTo>
                  <a:lnTo>
                    <a:pt x="3352290" y="2706124"/>
                  </a:lnTo>
                  <a:lnTo>
                    <a:pt x="3351972" y="2658801"/>
                  </a:lnTo>
                  <a:lnTo>
                    <a:pt x="3336093" y="2656896"/>
                  </a:lnTo>
                  <a:lnTo>
                    <a:pt x="3317991" y="2636251"/>
                  </a:lnTo>
                  <a:lnTo>
                    <a:pt x="3311640" y="2649591"/>
                  </a:lnTo>
                  <a:lnTo>
                    <a:pt x="3338634" y="2676905"/>
                  </a:lnTo>
                  <a:lnTo>
                    <a:pt x="3342763" y="2698183"/>
                  </a:lnTo>
                  <a:lnTo>
                    <a:pt x="3334506" y="2708664"/>
                  </a:lnTo>
                  <a:lnTo>
                    <a:pt x="3330377" y="2702315"/>
                  </a:lnTo>
                  <a:lnTo>
                    <a:pt x="3303383" y="2671824"/>
                  </a:lnTo>
                  <a:lnTo>
                    <a:pt x="3311322" y="2696279"/>
                  </a:lnTo>
                  <a:lnTo>
                    <a:pt x="3300524" y="2698501"/>
                  </a:lnTo>
                  <a:lnTo>
                    <a:pt x="3272577" y="2674366"/>
                  </a:lnTo>
                  <a:lnTo>
                    <a:pt x="3251934" y="2684845"/>
                  </a:lnTo>
                  <a:lnTo>
                    <a:pt x="3231609" y="2677858"/>
                  </a:lnTo>
                  <a:lnTo>
                    <a:pt x="3228433" y="2691833"/>
                  </a:lnTo>
                  <a:lnTo>
                    <a:pt x="3195405" y="2684527"/>
                  </a:lnTo>
                  <a:lnTo>
                    <a:pt x="3179843" y="2692150"/>
                  </a:lnTo>
                  <a:lnTo>
                    <a:pt x="3196993" y="2705488"/>
                  </a:lnTo>
                  <a:lnTo>
                    <a:pt x="3237008" y="2701043"/>
                  </a:lnTo>
                  <a:lnTo>
                    <a:pt x="3247488" y="2695643"/>
                  </a:lnTo>
                  <a:lnTo>
                    <a:pt x="3257016" y="2707394"/>
                  </a:lnTo>
                  <a:lnTo>
                    <a:pt x="3280517" y="2717556"/>
                  </a:lnTo>
                  <a:lnTo>
                    <a:pt x="3284645" y="2705806"/>
                  </a:lnTo>
                  <a:lnTo>
                    <a:pt x="3293220" y="2720734"/>
                  </a:lnTo>
                  <a:lnTo>
                    <a:pt x="3289409" y="2735344"/>
                  </a:lnTo>
                  <a:lnTo>
                    <a:pt x="3297666" y="2743602"/>
                  </a:lnTo>
                  <a:lnTo>
                    <a:pt x="3308464" y="2732167"/>
                  </a:lnTo>
                  <a:lnTo>
                    <a:pt x="3338952" y="2737884"/>
                  </a:lnTo>
                  <a:lnTo>
                    <a:pt x="3361182" y="2733755"/>
                  </a:lnTo>
                  <a:lnTo>
                    <a:pt x="3380237" y="2723910"/>
                  </a:lnTo>
                  <a:lnTo>
                    <a:pt x="3392940" y="2732485"/>
                  </a:lnTo>
                  <a:lnTo>
                    <a:pt x="3391035" y="2745190"/>
                  </a:lnTo>
                  <a:lnTo>
                    <a:pt x="3398339" y="2753129"/>
                  </a:lnTo>
                  <a:lnTo>
                    <a:pt x="3411360" y="2767104"/>
                  </a:lnTo>
                  <a:lnTo>
                    <a:pt x="3411360" y="2775043"/>
                  </a:lnTo>
                  <a:lnTo>
                    <a:pt x="3405009" y="2786794"/>
                  </a:lnTo>
                  <a:lnTo>
                    <a:pt x="3396434" y="2782031"/>
                  </a:lnTo>
                  <a:lnTo>
                    <a:pt x="3385954" y="2773455"/>
                  </a:lnTo>
                  <a:lnTo>
                    <a:pt x="3390082" y="2764880"/>
                  </a:lnTo>
                  <a:lnTo>
                    <a:pt x="3384366" y="2753764"/>
                  </a:lnTo>
                  <a:lnTo>
                    <a:pt x="3380555" y="2772502"/>
                  </a:lnTo>
                  <a:lnTo>
                    <a:pt x="3370075" y="2775678"/>
                  </a:lnTo>
                  <a:lnTo>
                    <a:pt x="3363088" y="2799814"/>
                  </a:lnTo>
                  <a:lnTo>
                    <a:pt x="3346891" y="2801402"/>
                  </a:lnTo>
                  <a:lnTo>
                    <a:pt x="3344986" y="2785525"/>
                  </a:lnTo>
                  <a:lnTo>
                    <a:pt x="3337046" y="2777904"/>
                  </a:lnTo>
                  <a:lnTo>
                    <a:pt x="3329107" y="2802355"/>
                  </a:lnTo>
                  <a:lnTo>
                    <a:pt x="3309099" y="2823640"/>
                  </a:lnTo>
                  <a:lnTo>
                    <a:pt x="3280517" y="2828405"/>
                  </a:lnTo>
                  <a:cubicBezTo>
                    <a:pt x="3280305" y="2833909"/>
                    <a:pt x="3280094" y="2839413"/>
                    <a:pt x="3279882" y="2844917"/>
                  </a:cubicBezTo>
                  <a:lnTo>
                    <a:pt x="3262732" y="2853812"/>
                  </a:lnTo>
                  <a:lnTo>
                    <a:pt x="3207473" y="2844601"/>
                  </a:lnTo>
                  <a:lnTo>
                    <a:pt x="3193182" y="2851905"/>
                  </a:lnTo>
                  <a:lnTo>
                    <a:pt x="3204615" y="2865880"/>
                  </a:lnTo>
                  <a:lnTo>
                    <a:pt x="3250029" y="2864292"/>
                  </a:lnTo>
                  <a:lnTo>
                    <a:pt x="3257968" y="2884298"/>
                  </a:lnTo>
                  <a:lnTo>
                    <a:pt x="3247171" y="2891602"/>
                  </a:lnTo>
                  <a:lnTo>
                    <a:pt x="3222717" y="2881440"/>
                  </a:lnTo>
                  <a:lnTo>
                    <a:pt x="3221764" y="2888744"/>
                  </a:lnTo>
                  <a:lnTo>
                    <a:pt x="3210014" y="2894461"/>
                  </a:lnTo>
                  <a:lnTo>
                    <a:pt x="3195087" y="2897319"/>
                  </a:lnTo>
                  <a:lnTo>
                    <a:pt x="3184607" y="2891602"/>
                  </a:lnTo>
                  <a:lnTo>
                    <a:pt x="3176032" y="2895731"/>
                  </a:lnTo>
                  <a:lnTo>
                    <a:pt x="3178891" y="2903354"/>
                  </a:lnTo>
                  <a:lnTo>
                    <a:pt x="3189053" y="2912884"/>
                  </a:lnTo>
                  <a:lnTo>
                    <a:pt x="3200169" y="2910024"/>
                  </a:lnTo>
                  <a:lnTo>
                    <a:pt x="3207155" y="2911295"/>
                  </a:lnTo>
                  <a:lnTo>
                    <a:pt x="3213507" y="2921142"/>
                  </a:lnTo>
                  <a:lnTo>
                    <a:pt x="3219541" y="2924316"/>
                  </a:lnTo>
                  <a:lnTo>
                    <a:pt x="3223034" y="2920189"/>
                  </a:lnTo>
                  <a:lnTo>
                    <a:pt x="3219859" y="2909707"/>
                  </a:lnTo>
                  <a:lnTo>
                    <a:pt x="3216048" y="2903038"/>
                  </a:lnTo>
                  <a:lnTo>
                    <a:pt x="3221447" y="2895731"/>
                  </a:lnTo>
                  <a:cubicBezTo>
                    <a:pt x="3221553" y="2893402"/>
                    <a:pt x="3221658" y="2891073"/>
                    <a:pt x="3221764" y="2888744"/>
                  </a:cubicBezTo>
                  <a:lnTo>
                    <a:pt x="3253840" y="2909707"/>
                  </a:lnTo>
                  <a:lnTo>
                    <a:pt x="3257016" y="2929395"/>
                  </a:lnTo>
                  <a:lnTo>
                    <a:pt x="3243360" y="2931935"/>
                  </a:lnTo>
                  <a:lnTo>
                    <a:pt x="3250982" y="2947504"/>
                  </a:lnTo>
                  <a:lnTo>
                    <a:pt x="3239549" y="2962430"/>
                  </a:lnTo>
                  <a:lnTo>
                    <a:pt x="3252252" y="2975770"/>
                  </a:lnTo>
                  <a:lnTo>
                    <a:pt x="3240819" y="2987839"/>
                  </a:lnTo>
                  <a:lnTo>
                    <a:pt x="3227163" y="2976087"/>
                  </a:lnTo>
                  <a:lnTo>
                    <a:pt x="3220811" y="2995144"/>
                  </a:lnTo>
                  <a:lnTo>
                    <a:pt x="3241772" y="3009753"/>
                  </a:lnTo>
                  <a:lnTo>
                    <a:pt x="3246536" y="3023727"/>
                  </a:lnTo>
                  <a:lnTo>
                    <a:pt x="3232562" y="3038337"/>
                  </a:lnTo>
                  <a:lnTo>
                    <a:pt x="3243360" y="3047547"/>
                  </a:lnTo>
                  <a:cubicBezTo>
                    <a:pt x="3243148" y="3054322"/>
                    <a:pt x="3242937" y="3061098"/>
                    <a:pt x="3242725" y="3067873"/>
                  </a:cubicBezTo>
                  <a:lnTo>
                    <a:pt x="3223352" y="3086930"/>
                  </a:lnTo>
                  <a:cubicBezTo>
                    <a:pt x="3223140" y="3091906"/>
                    <a:pt x="3222929" y="3096881"/>
                    <a:pt x="3222717" y="3101857"/>
                  </a:cubicBezTo>
                  <a:lnTo>
                    <a:pt x="3229069" y="3125994"/>
                  </a:lnTo>
                  <a:lnTo>
                    <a:pt x="3217953" y="3149179"/>
                  </a:lnTo>
                  <a:lnTo>
                    <a:pt x="3218271" y="3179668"/>
                  </a:lnTo>
                  <a:lnTo>
                    <a:pt x="3203662" y="3231756"/>
                  </a:lnTo>
                  <a:lnTo>
                    <a:pt x="3173492" y="3297185"/>
                  </a:lnTo>
                  <a:lnTo>
                    <a:pt x="3148085" y="3285752"/>
                  </a:lnTo>
                  <a:lnTo>
                    <a:pt x="3114422" y="3290515"/>
                  </a:lnTo>
                  <a:lnTo>
                    <a:pt x="3104577" y="3278763"/>
                  </a:lnTo>
                  <a:lnTo>
                    <a:pt x="3065832" y="3286386"/>
                  </a:lnTo>
                  <a:lnTo>
                    <a:pt x="3055352" y="3310842"/>
                  </a:lnTo>
                  <a:lnTo>
                    <a:pt x="3036297" y="3305761"/>
                  </a:lnTo>
                  <a:lnTo>
                    <a:pt x="3032168" y="3332122"/>
                  </a:lnTo>
                  <a:lnTo>
                    <a:pt x="3008985" y="3359754"/>
                  </a:lnTo>
                  <a:lnTo>
                    <a:pt x="3025499" y="3391193"/>
                  </a:lnTo>
                  <a:lnTo>
                    <a:pt x="3022641" y="3416601"/>
                  </a:lnTo>
                  <a:lnTo>
                    <a:pt x="3009620" y="3418824"/>
                  </a:lnTo>
                  <a:lnTo>
                    <a:pt x="2977862" y="3411837"/>
                  </a:lnTo>
                  <a:lnTo>
                    <a:pt x="2930542" y="3432164"/>
                  </a:lnTo>
                  <a:lnTo>
                    <a:pt x="2918792" y="3423906"/>
                  </a:lnTo>
                  <a:lnTo>
                    <a:pt x="2882588" y="3426447"/>
                  </a:lnTo>
                  <a:cubicBezTo>
                    <a:pt x="2883011" y="3420413"/>
                    <a:pt x="2883435" y="3414378"/>
                    <a:pt x="2883858" y="3408344"/>
                  </a:cubicBezTo>
                  <a:lnTo>
                    <a:pt x="2899419" y="3403897"/>
                  </a:lnTo>
                  <a:lnTo>
                    <a:pt x="2893068" y="3392463"/>
                  </a:lnTo>
                  <a:lnTo>
                    <a:pt x="2903230" y="3368330"/>
                  </a:lnTo>
                  <a:lnTo>
                    <a:pt x="2852100" y="3293691"/>
                  </a:lnTo>
                  <a:lnTo>
                    <a:pt x="2857181" y="3281306"/>
                  </a:lnTo>
                  <a:lnTo>
                    <a:pt x="2867979" y="3290515"/>
                  </a:lnTo>
                  <a:lnTo>
                    <a:pt x="2875283" y="3289244"/>
                  </a:lnTo>
                  <a:lnTo>
                    <a:pt x="2882270" y="3276541"/>
                  </a:lnTo>
                  <a:lnTo>
                    <a:pt x="2867661" y="3252402"/>
                  </a:lnTo>
                  <a:lnTo>
                    <a:pt x="2867661" y="3241921"/>
                  </a:lnTo>
                  <a:lnTo>
                    <a:pt x="2890527" y="3243826"/>
                  </a:lnTo>
                  <a:lnTo>
                    <a:pt x="2892750" y="3222863"/>
                  </a:lnTo>
                  <a:lnTo>
                    <a:pt x="2821930" y="3147590"/>
                  </a:lnTo>
                  <a:lnTo>
                    <a:pt x="2812084" y="3089788"/>
                  </a:lnTo>
                  <a:lnTo>
                    <a:pt x="2795888" y="3080260"/>
                  </a:lnTo>
                  <a:lnTo>
                    <a:pt x="2787313" y="3042465"/>
                  </a:lnTo>
                  <a:lnTo>
                    <a:pt x="2772387" y="3022457"/>
                  </a:lnTo>
                  <a:lnTo>
                    <a:pt x="2790171" y="3018328"/>
                  </a:lnTo>
                  <a:lnTo>
                    <a:pt x="2793347" y="3008801"/>
                  </a:lnTo>
                  <a:lnTo>
                    <a:pt x="2779374" y="2996097"/>
                  </a:lnTo>
                  <a:lnTo>
                    <a:pt x="2775245" y="2979263"/>
                  </a:lnTo>
                  <a:lnTo>
                    <a:pt x="2779056" y="2969736"/>
                  </a:lnTo>
                  <a:lnTo>
                    <a:pt x="2779056" y="2956077"/>
                  </a:lnTo>
                  <a:lnTo>
                    <a:pt x="2768576" y="2951632"/>
                  </a:lnTo>
                  <a:lnTo>
                    <a:pt x="2756825" y="2957348"/>
                  </a:lnTo>
                  <a:lnTo>
                    <a:pt x="2739676" y="2952267"/>
                  </a:lnTo>
                  <a:lnTo>
                    <a:pt x="2741899" y="2941467"/>
                  </a:lnTo>
                  <a:lnTo>
                    <a:pt x="2779691" y="2919236"/>
                  </a:lnTo>
                  <a:lnTo>
                    <a:pt x="2763812" y="2902720"/>
                  </a:lnTo>
                  <a:lnTo>
                    <a:pt x="2759684" y="2902720"/>
                  </a:lnTo>
                  <a:lnTo>
                    <a:pt x="2756190" y="2903038"/>
                  </a:lnTo>
                  <a:lnTo>
                    <a:pt x="2753332" y="2903672"/>
                  </a:lnTo>
                  <a:lnTo>
                    <a:pt x="2752379" y="2903989"/>
                  </a:lnTo>
                  <a:lnTo>
                    <a:pt x="2752062" y="2904623"/>
                  </a:lnTo>
                  <a:lnTo>
                    <a:pt x="2751426" y="2906529"/>
                  </a:lnTo>
                  <a:cubicBezTo>
                    <a:pt x="2751320" y="2907377"/>
                    <a:pt x="2751215" y="2908224"/>
                    <a:pt x="2751109" y="2909072"/>
                  </a:cubicBezTo>
                  <a:lnTo>
                    <a:pt x="2751109" y="2911930"/>
                  </a:lnTo>
                  <a:lnTo>
                    <a:pt x="2751109" y="2917011"/>
                  </a:lnTo>
                  <a:lnTo>
                    <a:pt x="2751109" y="2919236"/>
                  </a:lnTo>
                  <a:lnTo>
                    <a:pt x="2745710" y="2915423"/>
                  </a:lnTo>
                  <a:cubicBezTo>
                    <a:pt x="2746133" y="2909706"/>
                    <a:pt x="2746557" y="2903989"/>
                    <a:pt x="2746980" y="2898272"/>
                  </a:cubicBezTo>
                  <a:lnTo>
                    <a:pt x="2733642" y="2887156"/>
                  </a:lnTo>
                  <a:lnTo>
                    <a:pt x="2729513" y="2872231"/>
                  </a:lnTo>
                  <a:lnTo>
                    <a:pt x="2720621" y="2826815"/>
                  </a:lnTo>
                  <a:lnTo>
                    <a:pt x="2717763" y="2769962"/>
                  </a:lnTo>
                  <a:lnTo>
                    <a:pt x="2718432" y="2770111"/>
                  </a:lnTo>
                  <a:lnTo>
                    <a:pt x="2705803" y="2755583"/>
                  </a:lnTo>
                  <a:lnTo>
                    <a:pt x="2681365" y="2751773"/>
                  </a:lnTo>
                  <a:lnTo>
                    <a:pt x="2680413" y="2744153"/>
                  </a:lnTo>
                  <a:lnTo>
                    <a:pt x="2666449" y="2735898"/>
                  </a:lnTo>
                  <a:lnTo>
                    <a:pt x="2677874" y="2696847"/>
                  </a:lnTo>
                  <a:lnTo>
                    <a:pt x="2668353" y="2675893"/>
                  </a:lnTo>
                  <a:cubicBezTo>
                    <a:pt x="2668565" y="2666050"/>
                    <a:pt x="2668776" y="2656208"/>
                    <a:pt x="2668988" y="2646365"/>
                  </a:cubicBezTo>
                  <a:lnTo>
                    <a:pt x="2675335" y="2662240"/>
                  </a:lnTo>
                  <a:lnTo>
                    <a:pt x="2678509" y="2640968"/>
                  </a:lnTo>
                  <a:lnTo>
                    <a:pt x="2676288" y="2617791"/>
                  </a:lnTo>
                  <a:lnTo>
                    <a:pt x="2655976" y="2621282"/>
                  </a:lnTo>
                  <a:lnTo>
                    <a:pt x="2646771" y="2635889"/>
                  </a:lnTo>
                  <a:lnTo>
                    <a:pt x="2659784" y="2674939"/>
                  </a:lnTo>
                  <a:lnTo>
                    <a:pt x="2657879" y="2686687"/>
                  </a:lnTo>
                  <a:lnTo>
                    <a:pt x="2649310" y="2693036"/>
                  </a:lnTo>
                  <a:lnTo>
                    <a:pt x="2646136" y="2672717"/>
                  </a:lnTo>
                  <a:lnTo>
                    <a:pt x="2642962" y="2665414"/>
                  </a:lnTo>
                  <a:cubicBezTo>
                    <a:pt x="2643174" y="2662662"/>
                    <a:pt x="2643385" y="2659911"/>
                    <a:pt x="2643597" y="2657159"/>
                  </a:cubicBezTo>
                  <a:lnTo>
                    <a:pt x="2631854" y="2658430"/>
                  </a:lnTo>
                  <a:lnTo>
                    <a:pt x="2637567" y="2679067"/>
                  </a:lnTo>
                  <a:lnTo>
                    <a:pt x="2632489" y="2705737"/>
                  </a:lnTo>
                  <a:lnTo>
                    <a:pt x="2650579" y="2720341"/>
                  </a:lnTo>
                  <a:lnTo>
                    <a:pt x="2647722" y="2746693"/>
                  </a:lnTo>
                  <a:lnTo>
                    <a:pt x="2636298" y="2747963"/>
                  </a:lnTo>
                  <a:lnTo>
                    <a:pt x="2633124" y="2773998"/>
                  </a:lnTo>
                  <a:lnTo>
                    <a:pt x="2623920" y="2784475"/>
                  </a:lnTo>
                  <a:lnTo>
                    <a:pt x="2600434" y="2781934"/>
                  </a:lnTo>
                  <a:lnTo>
                    <a:pt x="2586787" y="2789236"/>
                  </a:lnTo>
                  <a:lnTo>
                    <a:pt x="2571870" y="2774633"/>
                  </a:lnTo>
                  <a:lnTo>
                    <a:pt x="2577583" y="2799714"/>
                  </a:lnTo>
                  <a:lnTo>
                    <a:pt x="2549970" y="2818130"/>
                  </a:lnTo>
                  <a:lnTo>
                    <a:pt x="2544893" y="2839084"/>
                  </a:lnTo>
                  <a:lnTo>
                    <a:pt x="2529023" y="2837179"/>
                  </a:lnTo>
                  <a:lnTo>
                    <a:pt x="2524898" y="2843846"/>
                  </a:lnTo>
                  <a:lnTo>
                    <a:pt x="2536322" y="2852736"/>
                  </a:lnTo>
                  <a:lnTo>
                    <a:pt x="2528389" y="2862578"/>
                  </a:lnTo>
                  <a:lnTo>
                    <a:pt x="2517598" y="2864483"/>
                  </a:lnTo>
                  <a:lnTo>
                    <a:pt x="2509981" y="2866389"/>
                  </a:lnTo>
                  <a:lnTo>
                    <a:pt x="2506807" y="2867023"/>
                  </a:lnTo>
                  <a:lnTo>
                    <a:pt x="2504903" y="2867975"/>
                  </a:lnTo>
                  <a:lnTo>
                    <a:pt x="2504268" y="2868928"/>
                  </a:lnTo>
                  <a:lnTo>
                    <a:pt x="2503952" y="2869563"/>
                  </a:lnTo>
                  <a:lnTo>
                    <a:pt x="2502999" y="2872103"/>
                  </a:lnTo>
                  <a:lnTo>
                    <a:pt x="2501730" y="2875277"/>
                  </a:lnTo>
                  <a:lnTo>
                    <a:pt x="2500777" y="2879088"/>
                  </a:lnTo>
                  <a:lnTo>
                    <a:pt x="2499190" y="2885437"/>
                  </a:lnTo>
                  <a:cubicBezTo>
                    <a:pt x="2499084" y="2886390"/>
                    <a:pt x="2498979" y="2887342"/>
                    <a:pt x="2498873" y="2888295"/>
                  </a:cubicBezTo>
                  <a:lnTo>
                    <a:pt x="2479196" y="2919092"/>
                  </a:lnTo>
                  <a:lnTo>
                    <a:pt x="2452536" y="2925442"/>
                  </a:lnTo>
                  <a:lnTo>
                    <a:pt x="2434445" y="2941316"/>
                  </a:lnTo>
                  <a:lnTo>
                    <a:pt x="2412546" y="2943856"/>
                  </a:lnTo>
                  <a:lnTo>
                    <a:pt x="2406199" y="2961954"/>
                  </a:lnTo>
                  <a:lnTo>
                    <a:pt x="2358910" y="2965446"/>
                  </a:lnTo>
                  <a:lnTo>
                    <a:pt x="2325902" y="2956239"/>
                  </a:lnTo>
                  <a:lnTo>
                    <a:pt x="2291942" y="2950206"/>
                  </a:lnTo>
                  <a:lnTo>
                    <a:pt x="2297020" y="2924807"/>
                  </a:lnTo>
                  <a:lnTo>
                    <a:pt x="2267822" y="2929252"/>
                  </a:lnTo>
                  <a:lnTo>
                    <a:pt x="2226879" y="2886389"/>
                  </a:lnTo>
                  <a:lnTo>
                    <a:pt x="2197364" y="2883216"/>
                  </a:lnTo>
                  <a:lnTo>
                    <a:pt x="2191016" y="2862578"/>
                  </a:lnTo>
                  <a:lnTo>
                    <a:pt x="2178955" y="2853371"/>
                  </a:lnTo>
                  <a:lnTo>
                    <a:pt x="2188477" y="2836226"/>
                  </a:lnTo>
                  <a:lnTo>
                    <a:pt x="2197681" y="2806700"/>
                  </a:lnTo>
                  <a:lnTo>
                    <a:pt x="2216723" y="2820034"/>
                  </a:lnTo>
                  <a:lnTo>
                    <a:pt x="2224022" y="2809240"/>
                  </a:lnTo>
                  <a:lnTo>
                    <a:pt x="2253857" y="2822891"/>
                  </a:lnTo>
                  <a:lnTo>
                    <a:pt x="2244334" y="2811462"/>
                  </a:lnTo>
                  <a:lnTo>
                    <a:pt x="2243066" y="2799714"/>
                  </a:lnTo>
                  <a:lnTo>
                    <a:pt x="2283373" y="2782569"/>
                  </a:lnTo>
                  <a:lnTo>
                    <a:pt x="2235450" y="2793365"/>
                  </a:lnTo>
                  <a:lnTo>
                    <a:pt x="2224976" y="2773679"/>
                  </a:lnTo>
                  <a:lnTo>
                    <a:pt x="2235132" y="2752408"/>
                  </a:lnTo>
                  <a:lnTo>
                    <a:pt x="2251001" y="2748280"/>
                  </a:lnTo>
                  <a:lnTo>
                    <a:pt x="2258618" y="2737486"/>
                  </a:lnTo>
                  <a:lnTo>
                    <a:pt x="2242432" y="2730184"/>
                  </a:lnTo>
                  <a:lnTo>
                    <a:pt x="2245287" y="2720658"/>
                  </a:lnTo>
                  <a:lnTo>
                    <a:pt x="2261156" y="2707958"/>
                  </a:lnTo>
                  <a:lnTo>
                    <a:pt x="2261156" y="2703514"/>
                  </a:lnTo>
                  <a:lnTo>
                    <a:pt x="2245287" y="2694307"/>
                  </a:lnTo>
                  <a:lnTo>
                    <a:pt x="2232909" y="2720024"/>
                  </a:lnTo>
                  <a:lnTo>
                    <a:pt x="2214502" y="2707641"/>
                  </a:lnTo>
                  <a:lnTo>
                    <a:pt x="2211646" y="2733675"/>
                  </a:lnTo>
                  <a:lnTo>
                    <a:pt x="2197998" y="2725421"/>
                  </a:lnTo>
                  <a:cubicBezTo>
                    <a:pt x="2197681" y="2720870"/>
                    <a:pt x="2197363" y="2716319"/>
                    <a:pt x="2197046" y="2711768"/>
                  </a:cubicBezTo>
                  <a:lnTo>
                    <a:pt x="2191333" y="2703196"/>
                  </a:lnTo>
                  <a:lnTo>
                    <a:pt x="2204980" y="2676845"/>
                  </a:lnTo>
                  <a:lnTo>
                    <a:pt x="2223072" y="2685099"/>
                  </a:lnTo>
                  <a:lnTo>
                    <a:pt x="2224976" y="2659700"/>
                  </a:lnTo>
                  <a:lnTo>
                    <a:pt x="2227833" y="2657478"/>
                  </a:lnTo>
                  <a:lnTo>
                    <a:pt x="2233862" y="2652715"/>
                  </a:lnTo>
                  <a:lnTo>
                    <a:pt x="2237035" y="2649540"/>
                  </a:lnTo>
                  <a:lnTo>
                    <a:pt x="2239257" y="2646683"/>
                  </a:lnTo>
                  <a:lnTo>
                    <a:pt x="2241161" y="2644460"/>
                  </a:lnTo>
                  <a:lnTo>
                    <a:pt x="2241479" y="2643508"/>
                  </a:lnTo>
                  <a:lnTo>
                    <a:pt x="2241479" y="2642873"/>
                  </a:lnTo>
                  <a:lnTo>
                    <a:pt x="2241479" y="2642555"/>
                  </a:lnTo>
                  <a:lnTo>
                    <a:pt x="2241798" y="2642555"/>
                  </a:lnTo>
                  <a:lnTo>
                    <a:pt x="2243702" y="2642873"/>
                  </a:lnTo>
                  <a:lnTo>
                    <a:pt x="2248461" y="2646048"/>
                  </a:lnTo>
                  <a:lnTo>
                    <a:pt x="2256713" y="2651127"/>
                  </a:lnTo>
                  <a:lnTo>
                    <a:pt x="2264966" y="2632078"/>
                  </a:lnTo>
                  <a:lnTo>
                    <a:pt x="2259571" y="2626999"/>
                  </a:lnTo>
                  <a:lnTo>
                    <a:pt x="2242432" y="2639698"/>
                  </a:lnTo>
                  <a:lnTo>
                    <a:pt x="2232909" y="2632395"/>
                  </a:lnTo>
                  <a:lnTo>
                    <a:pt x="2216406" y="2645095"/>
                  </a:lnTo>
                  <a:lnTo>
                    <a:pt x="2211646" y="2633665"/>
                  </a:lnTo>
                  <a:lnTo>
                    <a:pt x="2225609" y="2614615"/>
                  </a:lnTo>
                  <a:lnTo>
                    <a:pt x="2237035" y="2592073"/>
                  </a:lnTo>
                  <a:lnTo>
                    <a:pt x="2260205" y="2583819"/>
                  </a:lnTo>
                  <a:lnTo>
                    <a:pt x="2263060" y="2568896"/>
                  </a:lnTo>
                  <a:lnTo>
                    <a:pt x="2245287" y="2569214"/>
                  </a:lnTo>
                  <a:lnTo>
                    <a:pt x="2264013" y="2548576"/>
                  </a:lnTo>
                  <a:lnTo>
                    <a:pt x="2274486" y="2524764"/>
                  </a:lnTo>
                  <a:lnTo>
                    <a:pt x="2276390" y="2521589"/>
                  </a:lnTo>
                  <a:lnTo>
                    <a:pt x="2288133" y="2517779"/>
                  </a:lnTo>
                  <a:lnTo>
                    <a:pt x="2285278" y="2560324"/>
                  </a:lnTo>
                  <a:lnTo>
                    <a:pt x="2292893" y="2570485"/>
                  </a:lnTo>
                  <a:lnTo>
                    <a:pt x="2297656" y="2512700"/>
                  </a:lnTo>
                  <a:lnTo>
                    <a:pt x="2328123" y="2498726"/>
                  </a:lnTo>
                  <a:lnTo>
                    <a:pt x="2315429" y="2494594"/>
                  </a:lnTo>
                  <a:lnTo>
                    <a:pt x="2290038" y="2503489"/>
                  </a:lnTo>
                  <a:lnTo>
                    <a:pt x="2293212" y="2487610"/>
                  </a:lnTo>
                  <a:lnTo>
                    <a:pt x="2278612" y="2503489"/>
                  </a:lnTo>
                  <a:lnTo>
                    <a:pt x="2250048" y="2517144"/>
                  </a:lnTo>
                  <a:lnTo>
                    <a:pt x="2241798" y="2546990"/>
                  </a:lnTo>
                  <a:lnTo>
                    <a:pt x="2213550" y="2566039"/>
                  </a:lnTo>
                  <a:lnTo>
                    <a:pt x="2206249" y="2575564"/>
                  </a:lnTo>
                  <a:lnTo>
                    <a:pt x="2183715" y="2563182"/>
                  </a:lnTo>
                  <a:lnTo>
                    <a:pt x="2169117" y="2573658"/>
                  </a:lnTo>
                  <a:lnTo>
                    <a:pt x="2149756" y="2544449"/>
                  </a:lnTo>
                  <a:cubicBezTo>
                    <a:pt x="2149650" y="2541380"/>
                    <a:pt x="2149545" y="2538311"/>
                    <a:pt x="2149439" y="2535242"/>
                  </a:cubicBezTo>
                  <a:lnTo>
                    <a:pt x="2166578" y="2537146"/>
                  </a:lnTo>
                  <a:lnTo>
                    <a:pt x="2168800" y="2516191"/>
                  </a:lnTo>
                  <a:lnTo>
                    <a:pt x="2183399" y="2530480"/>
                  </a:lnTo>
                  <a:lnTo>
                    <a:pt x="2216088" y="2509202"/>
                  </a:lnTo>
                  <a:lnTo>
                    <a:pt x="2187842" y="2511428"/>
                  </a:lnTo>
                  <a:lnTo>
                    <a:pt x="2178955" y="2506347"/>
                  </a:lnTo>
                  <a:lnTo>
                    <a:pt x="2176734" y="2489517"/>
                  </a:lnTo>
                  <a:lnTo>
                    <a:pt x="2203076" y="2475554"/>
                  </a:lnTo>
                  <a:lnTo>
                    <a:pt x="2181178" y="2477773"/>
                  </a:lnTo>
                  <a:cubicBezTo>
                    <a:pt x="2181390" y="2473540"/>
                    <a:pt x="2181601" y="2469306"/>
                    <a:pt x="2181813" y="2465073"/>
                  </a:cubicBezTo>
                  <a:lnTo>
                    <a:pt x="2169117" y="2453962"/>
                  </a:lnTo>
                  <a:lnTo>
                    <a:pt x="2180543" y="2439040"/>
                  </a:lnTo>
                  <a:lnTo>
                    <a:pt x="2172290" y="2438087"/>
                  </a:lnTo>
                  <a:lnTo>
                    <a:pt x="2159594" y="2444438"/>
                  </a:lnTo>
                  <a:lnTo>
                    <a:pt x="2141505" y="2433007"/>
                  </a:lnTo>
                  <a:lnTo>
                    <a:pt x="2149756" y="2422530"/>
                  </a:lnTo>
                  <a:lnTo>
                    <a:pt x="2138331" y="2421258"/>
                  </a:lnTo>
                  <a:lnTo>
                    <a:pt x="2143091" y="2403163"/>
                  </a:lnTo>
                  <a:lnTo>
                    <a:pt x="2158959" y="2402208"/>
                  </a:lnTo>
                  <a:lnTo>
                    <a:pt x="2184669" y="2408243"/>
                  </a:lnTo>
                  <a:lnTo>
                    <a:pt x="2209741" y="2392366"/>
                  </a:lnTo>
                  <a:lnTo>
                    <a:pt x="2253223" y="2401575"/>
                  </a:lnTo>
                  <a:lnTo>
                    <a:pt x="2274486" y="2389510"/>
                  </a:lnTo>
                  <a:lnTo>
                    <a:pt x="2317968" y="2416815"/>
                  </a:lnTo>
                  <a:lnTo>
                    <a:pt x="2312891" y="2438722"/>
                  </a:lnTo>
                  <a:lnTo>
                    <a:pt x="2328441" y="2426022"/>
                  </a:lnTo>
                  <a:lnTo>
                    <a:pt x="2341136" y="2440627"/>
                  </a:lnTo>
                  <a:lnTo>
                    <a:pt x="2347484" y="2426022"/>
                  </a:lnTo>
                  <a:lnTo>
                    <a:pt x="2329710" y="2412053"/>
                  </a:lnTo>
                  <a:lnTo>
                    <a:pt x="2325902" y="2398716"/>
                  </a:lnTo>
                  <a:lnTo>
                    <a:pt x="2386204" y="2376172"/>
                  </a:lnTo>
                  <a:lnTo>
                    <a:pt x="2384935" y="2359030"/>
                  </a:lnTo>
                  <a:lnTo>
                    <a:pt x="2353197" y="2371094"/>
                  </a:lnTo>
                  <a:lnTo>
                    <a:pt x="2361765" y="2356172"/>
                  </a:lnTo>
                  <a:cubicBezTo>
                    <a:pt x="2361659" y="2348023"/>
                    <a:pt x="2361554" y="2339874"/>
                    <a:pt x="2361448" y="2331725"/>
                  </a:cubicBezTo>
                  <a:lnTo>
                    <a:pt x="2383348" y="2299021"/>
                  </a:lnTo>
                  <a:lnTo>
                    <a:pt x="2345898" y="2332040"/>
                  </a:lnTo>
                  <a:lnTo>
                    <a:pt x="2345898" y="2368872"/>
                  </a:lnTo>
                  <a:lnTo>
                    <a:pt x="2330346" y="2378397"/>
                  </a:lnTo>
                  <a:lnTo>
                    <a:pt x="2320824" y="2367285"/>
                  </a:lnTo>
                  <a:lnTo>
                    <a:pt x="2313208" y="2374587"/>
                  </a:lnTo>
                  <a:lnTo>
                    <a:pt x="2271948" y="2374904"/>
                  </a:lnTo>
                  <a:lnTo>
                    <a:pt x="2271948" y="2363157"/>
                  </a:lnTo>
                  <a:lnTo>
                    <a:pt x="2287500" y="2339979"/>
                  </a:lnTo>
                  <a:lnTo>
                    <a:pt x="2263378" y="2359030"/>
                  </a:lnTo>
                  <a:lnTo>
                    <a:pt x="2263378" y="2376172"/>
                  </a:lnTo>
                  <a:lnTo>
                    <a:pt x="2245605" y="2379350"/>
                  </a:lnTo>
                  <a:lnTo>
                    <a:pt x="2210694" y="2377443"/>
                  </a:lnTo>
                  <a:lnTo>
                    <a:pt x="2176100" y="2399987"/>
                  </a:lnTo>
                  <a:lnTo>
                    <a:pt x="2153882" y="2391732"/>
                  </a:lnTo>
                  <a:lnTo>
                    <a:pt x="2145948" y="2379350"/>
                  </a:lnTo>
                  <a:lnTo>
                    <a:pt x="2160864" y="2371729"/>
                  </a:lnTo>
                  <a:lnTo>
                    <a:pt x="2136427" y="2362204"/>
                  </a:lnTo>
                  <a:lnTo>
                    <a:pt x="2178639" y="2342201"/>
                  </a:lnTo>
                  <a:lnTo>
                    <a:pt x="2167847" y="2339979"/>
                  </a:lnTo>
                  <a:lnTo>
                    <a:pt x="2173243" y="2326326"/>
                  </a:lnTo>
                  <a:lnTo>
                    <a:pt x="2188160" y="2322834"/>
                  </a:lnTo>
                  <a:lnTo>
                    <a:pt x="2158008" y="2303150"/>
                  </a:lnTo>
                  <a:lnTo>
                    <a:pt x="2166578" y="2294574"/>
                  </a:lnTo>
                  <a:lnTo>
                    <a:pt x="2133571" y="2274889"/>
                  </a:lnTo>
                  <a:lnTo>
                    <a:pt x="2157057" y="2271715"/>
                  </a:lnTo>
                  <a:lnTo>
                    <a:pt x="2154518" y="2256790"/>
                  </a:lnTo>
                  <a:lnTo>
                    <a:pt x="2160864" y="2256790"/>
                  </a:lnTo>
                  <a:lnTo>
                    <a:pt x="2173560" y="2244090"/>
                  </a:lnTo>
                  <a:lnTo>
                    <a:pt x="2187525" y="2258697"/>
                  </a:lnTo>
                  <a:lnTo>
                    <a:pt x="2200219" y="2265998"/>
                  </a:lnTo>
                  <a:lnTo>
                    <a:pt x="2203395" y="2253298"/>
                  </a:lnTo>
                  <a:lnTo>
                    <a:pt x="2226246" y="2245361"/>
                  </a:lnTo>
                  <a:lnTo>
                    <a:pt x="2252906" y="2258377"/>
                  </a:lnTo>
                  <a:lnTo>
                    <a:pt x="2266552" y="2244090"/>
                  </a:lnTo>
                  <a:lnTo>
                    <a:pt x="2266552" y="2235835"/>
                  </a:lnTo>
                  <a:lnTo>
                    <a:pt x="2213550" y="2243773"/>
                  </a:lnTo>
                  <a:lnTo>
                    <a:pt x="2197681" y="2239644"/>
                  </a:lnTo>
                  <a:lnTo>
                    <a:pt x="2204029" y="2231072"/>
                  </a:lnTo>
                  <a:lnTo>
                    <a:pt x="2233862" y="2227898"/>
                  </a:lnTo>
                  <a:lnTo>
                    <a:pt x="2254492" y="2222181"/>
                  </a:lnTo>
                  <a:lnTo>
                    <a:pt x="2236401" y="2212020"/>
                  </a:lnTo>
                  <a:lnTo>
                    <a:pt x="2249414" y="2203448"/>
                  </a:lnTo>
                  <a:lnTo>
                    <a:pt x="2244970" y="2194876"/>
                  </a:lnTo>
                  <a:lnTo>
                    <a:pt x="2230053" y="2187889"/>
                  </a:lnTo>
                  <a:lnTo>
                    <a:pt x="2238304" y="2165664"/>
                  </a:lnTo>
                  <a:lnTo>
                    <a:pt x="2261791" y="2150423"/>
                  </a:lnTo>
                  <a:lnTo>
                    <a:pt x="2278612" y="2184079"/>
                  </a:lnTo>
                  <a:lnTo>
                    <a:pt x="2285912" y="2178682"/>
                  </a:lnTo>
                  <a:lnTo>
                    <a:pt x="2279565" y="2166298"/>
                  </a:lnTo>
                  <a:lnTo>
                    <a:pt x="2281469" y="2138677"/>
                  </a:lnTo>
                  <a:lnTo>
                    <a:pt x="2300512" y="2135500"/>
                  </a:lnTo>
                  <a:lnTo>
                    <a:pt x="2314476" y="2151058"/>
                  </a:lnTo>
                  <a:lnTo>
                    <a:pt x="2307177" y="2195194"/>
                  </a:lnTo>
                  <a:lnTo>
                    <a:pt x="2318920" y="2195194"/>
                  </a:lnTo>
                  <a:lnTo>
                    <a:pt x="2329076" y="2158361"/>
                  </a:lnTo>
                  <a:lnTo>
                    <a:pt x="2356688" y="2158044"/>
                  </a:lnTo>
                  <a:lnTo>
                    <a:pt x="2361131" y="2146612"/>
                  </a:lnTo>
                  <a:lnTo>
                    <a:pt x="2321776" y="2142486"/>
                  </a:lnTo>
                  <a:lnTo>
                    <a:pt x="2319237" y="2125021"/>
                  </a:lnTo>
                  <a:lnTo>
                    <a:pt x="2297020" y="2113274"/>
                  </a:lnTo>
                  <a:lnTo>
                    <a:pt x="2285594" y="2125021"/>
                  </a:lnTo>
                  <a:lnTo>
                    <a:pt x="2278294" y="2118988"/>
                  </a:lnTo>
                  <a:lnTo>
                    <a:pt x="2283373" y="2109465"/>
                  </a:lnTo>
                  <a:lnTo>
                    <a:pt x="2297973" y="2100891"/>
                  </a:lnTo>
                  <a:lnTo>
                    <a:pt x="2310667" y="2099304"/>
                  </a:lnTo>
                  <a:lnTo>
                    <a:pt x="2326855" y="2092953"/>
                  </a:lnTo>
                  <a:lnTo>
                    <a:pt x="2344627" y="2103432"/>
                  </a:lnTo>
                  <a:lnTo>
                    <a:pt x="2352880" y="2098033"/>
                  </a:lnTo>
                  <a:lnTo>
                    <a:pt x="2373509" y="2117719"/>
                  </a:lnTo>
                  <a:lnTo>
                    <a:pt x="2388426" y="2113591"/>
                  </a:lnTo>
                  <a:lnTo>
                    <a:pt x="2390965" y="2100891"/>
                  </a:lnTo>
                  <a:lnTo>
                    <a:pt x="2364623" y="2097082"/>
                  </a:lnTo>
                  <a:lnTo>
                    <a:pt x="2364623" y="2087237"/>
                  </a:lnTo>
                  <a:lnTo>
                    <a:pt x="2392868" y="2073585"/>
                  </a:lnTo>
                  <a:lnTo>
                    <a:pt x="2361131" y="2063426"/>
                  </a:lnTo>
                  <a:lnTo>
                    <a:pt x="2344309" y="2067553"/>
                  </a:lnTo>
                  <a:lnTo>
                    <a:pt x="2321141" y="2069141"/>
                  </a:lnTo>
                  <a:lnTo>
                    <a:pt x="2338915" y="2050726"/>
                  </a:lnTo>
                  <a:lnTo>
                    <a:pt x="2320824" y="2045646"/>
                  </a:lnTo>
                  <a:lnTo>
                    <a:pt x="2318602" y="2029776"/>
                  </a:lnTo>
                  <a:lnTo>
                    <a:pt x="2346849" y="2010726"/>
                  </a:lnTo>
                  <a:lnTo>
                    <a:pt x="2363987" y="2025013"/>
                  </a:lnTo>
                  <a:lnTo>
                    <a:pt x="2377953" y="2033586"/>
                  </a:lnTo>
                  <a:lnTo>
                    <a:pt x="2390330" y="2019933"/>
                  </a:lnTo>
                  <a:lnTo>
                    <a:pt x="2395725" y="2026918"/>
                  </a:lnTo>
                  <a:lnTo>
                    <a:pt x="2422068" y="2016441"/>
                  </a:lnTo>
                  <a:lnTo>
                    <a:pt x="2401756" y="1998661"/>
                  </a:lnTo>
                  <a:lnTo>
                    <a:pt x="2384935" y="2011360"/>
                  </a:lnTo>
                  <a:lnTo>
                    <a:pt x="2370336" y="2004376"/>
                  </a:lnTo>
                  <a:lnTo>
                    <a:pt x="2373191" y="1984056"/>
                  </a:lnTo>
                  <a:lnTo>
                    <a:pt x="2394138" y="1977706"/>
                  </a:lnTo>
                  <a:lnTo>
                    <a:pt x="2409055" y="1966911"/>
                  </a:lnTo>
                  <a:lnTo>
                    <a:pt x="2423655" y="1967864"/>
                  </a:lnTo>
                  <a:cubicBezTo>
                    <a:pt x="2423973" y="1963631"/>
                    <a:pt x="2424290" y="1959397"/>
                    <a:pt x="2424608" y="1955164"/>
                  </a:cubicBezTo>
                  <a:lnTo>
                    <a:pt x="2438570" y="1958338"/>
                  </a:lnTo>
                  <a:lnTo>
                    <a:pt x="2445870" y="1965324"/>
                  </a:lnTo>
                  <a:lnTo>
                    <a:pt x="2460787" y="1944051"/>
                  </a:lnTo>
                  <a:lnTo>
                    <a:pt x="2480465" y="1914841"/>
                  </a:lnTo>
                  <a:lnTo>
                    <a:pt x="2502364" y="1913254"/>
                  </a:lnTo>
                  <a:lnTo>
                    <a:pt x="2520455" y="1906904"/>
                  </a:lnTo>
                  <a:lnTo>
                    <a:pt x="2529341" y="1928811"/>
                  </a:lnTo>
                  <a:lnTo>
                    <a:pt x="2553461" y="1919286"/>
                  </a:lnTo>
                  <a:lnTo>
                    <a:pt x="2543941" y="1902459"/>
                  </a:lnTo>
                  <a:lnTo>
                    <a:pt x="2538228" y="1886901"/>
                  </a:lnTo>
                  <a:lnTo>
                    <a:pt x="2585518" y="1865312"/>
                  </a:lnTo>
                  <a:lnTo>
                    <a:pt x="2609319" y="1891347"/>
                  </a:lnTo>
                  <a:lnTo>
                    <a:pt x="2603925" y="1913254"/>
                  </a:lnTo>
                  <a:lnTo>
                    <a:pt x="2607415" y="1925954"/>
                  </a:lnTo>
                  <a:lnTo>
                    <a:pt x="2630902" y="1923731"/>
                  </a:lnTo>
                  <a:lnTo>
                    <a:pt x="2619793" y="1910079"/>
                  </a:lnTo>
                  <a:lnTo>
                    <a:pt x="2626141" y="1900554"/>
                  </a:lnTo>
                  <a:lnTo>
                    <a:pt x="2665497" y="1901189"/>
                  </a:lnTo>
                  <a:lnTo>
                    <a:pt x="2678826" y="1889759"/>
                  </a:lnTo>
                  <a:lnTo>
                    <a:pt x="2665179" y="1871979"/>
                  </a:lnTo>
                  <a:lnTo>
                    <a:pt x="2684856" y="1851658"/>
                  </a:lnTo>
                  <a:lnTo>
                    <a:pt x="2739762" y="1824989"/>
                  </a:lnTo>
                  <a:lnTo>
                    <a:pt x="2727702" y="1843086"/>
                  </a:lnTo>
                  <a:lnTo>
                    <a:pt x="2755314" y="1832928"/>
                  </a:lnTo>
                  <a:lnTo>
                    <a:pt x="2757853" y="1817369"/>
                  </a:lnTo>
                  <a:lnTo>
                    <a:pt x="2733732" y="1816734"/>
                  </a:lnTo>
                  <a:lnTo>
                    <a:pt x="2743254" y="1805304"/>
                  </a:lnTo>
                  <a:cubicBezTo>
                    <a:pt x="2743360" y="1802129"/>
                    <a:pt x="2743465" y="1798954"/>
                    <a:pt x="2743571" y="1795779"/>
                  </a:cubicBezTo>
                  <a:lnTo>
                    <a:pt x="2735636" y="1791334"/>
                  </a:lnTo>
                  <a:lnTo>
                    <a:pt x="2750553" y="1786571"/>
                  </a:lnTo>
                  <a:lnTo>
                    <a:pt x="2749283" y="1782443"/>
                  </a:lnTo>
                  <a:lnTo>
                    <a:pt x="2732463" y="1785936"/>
                  </a:lnTo>
                  <a:lnTo>
                    <a:pt x="2723576" y="1801494"/>
                  </a:lnTo>
                  <a:lnTo>
                    <a:pt x="2655341" y="1817686"/>
                  </a:lnTo>
                  <a:lnTo>
                    <a:pt x="2652167" y="1822131"/>
                  </a:lnTo>
                  <a:lnTo>
                    <a:pt x="2724211" y="1806891"/>
                  </a:lnTo>
                  <a:lnTo>
                    <a:pt x="2726114" y="1817369"/>
                  </a:lnTo>
                  <a:lnTo>
                    <a:pt x="2673431" y="1835784"/>
                  </a:lnTo>
                  <a:lnTo>
                    <a:pt x="2648041" y="1871979"/>
                  </a:lnTo>
                  <a:lnTo>
                    <a:pt x="2615668" y="1886267"/>
                  </a:lnTo>
                  <a:lnTo>
                    <a:pt x="2597261" y="1856739"/>
                  </a:lnTo>
                  <a:lnTo>
                    <a:pt x="2607415" y="1833245"/>
                  </a:lnTo>
                  <a:lnTo>
                    <a:pt x="2587739" y="1846261"/>
                  </a:lnTo>
                  <a:lnTo>
                    <a:pt x="2578217" y="1843086"/>
                  </a:lnTo>
                  <a:cubicBezTo>
                    <a:pt x="2578111" y="1832503"/>
                    <a:pt x="2578006" y="1821919"/>
                    <a:pt x="2577900" y="1811336"/>
                  </a:cubicBezTo>
                  <a:lnTo>
                    <a:pt x="2599165" y="1807209"/>
                  </a:lnTo>
                  <a:lnTo>
                    <a:pt x="2622967" y="1785619"/>
                  </a:lnTo>
                  <a:lnTo>
                    <a:pt x="2598530" y="1780538"/>
                  </a:lnTo>
                  <a:lnTo>
                    <a:pt x="2596625" y="1767839"/>
                  </a:lnTo>
                  <a:lnTo>
                    <a:pt x="2627094" y="1760536"/>
                  </a:lnTo>
                  <a:lnTo>
                    <a:pt x="2619476" y="1751963"/>
                  </a:lnTo>
                  <a:lnTo>
                    <a:pt x="2625823" y="1733866"/>
                  </a:lnTo>
                  <a:lnTo>
                    <a:pt x="2644550" y="1726564"/>
                  </a:lnTo>
                  <a:lnTo>
                    <a:pt x="2656927" y="1685606"/>
                  </a:lnTo>
                  <a:lnTo>
                    <a:pt x="2672796" y="1686241"/>
                  </a:lnTo>
                  <a:lnTo>
                    <a:pt x="2677239" y="1672588"/>
                  </a:lnTo>
                  <a:lnTo>
                    <a:pt x="2695013" y="1652269"/>
                  </a:lnTo>
                  <a:lnTo>
                    <a:pt x="2703264" y="1658619"/>
                  </a:lnTo>
                  <a:lnTo>
                    <a:pt x="2721355" y="1676398"/>
                  </a:lnTo>
                  <a:lnTo>
                    <a:pt x="2735320" y="1675128"/>
                  </a:lnTo>
                  <a:lnTo>
                    <a:pt x="2719133" y="1659253"/>
                  </a:lnTo>
                  <a:lnTo>
                    <a:pt x="2721355" y="1651316"/>
                  </a:lnTo>
                  <a:lnTo>
                    <a:pt x="2745793" y="1659253"/>
                  </a:lnTo>
                  <a:lnTo>
                    <a:pt x="2749918" y="1656079"/>
                  </a:lnTo>
                  <a:lnTo>
                    <a:pt x="2743254" y="1642426"/>
                  </a:lnTo>
                  <a:lnTo>
                    <a:pt x="2741349" y="1624646"/>
                  </a:lnTo>
                  <a:lnTo>
                    <a:pt x="2750870" y="1620201"/>
                  </a:lnTo>
                  <a:lnTo>
                    <a:pt x="2771499" y="1600833"/>
                  </a:lnTo>
                  <a:lnTo>
                    <a:pt x="2763248" y="1591944"/>
                  </a:lnTo>
                  <a:lnTo>
                    <a:pt x="2742936" y="1608771"/>
                  </a:lnTo>
                  <a:lnTo>
                    <a:pt x="2733732" y="1609723"/>
                  </a:lnTo>
                  <a:lnTo>
                    <a:pt x="2730241" y="1603374"/>
                  </a:lnTo>
                  <a:lnTo>
                    <a:pt x="2741983" y="1579561"/>
                  </a:lnTo>
                  <a:lnTo>
                    <a:pt x="2752459" y="1580196"/>
                  </a:lnTo>
                  <a:lnTo>
                    <a:pt x="2769278" y="1572576"/>
                  </a:lnTo>
                  <a:lnTo>
                    <a:pt x="2766105" y="1549399"/>
                  </a:lnTo>
                  <a:lnTo>
                    <a:pt x="2779435" y="1533524"/>
                  </a:lnTo>
                  <a:lnTo>
                    <a:pt x="2799430" y="1528127"/>
                  </a:lnTo>
                  <a:lnTo>
                    <a:pt x="2804825" y="1517649"/>
                  </a:lnTo>
                  <a:lnTo>
                    <a:pt x="2813077" y="1509077"/>
                  </a:lnTo>
                  <a:lnTo>
                    <a:pt x="2818790" y="1531937"/>
                  </a:lnTo>
                  <a:lnTo>
                    <a:pt x="2830215" y="1541461"/>
                  </a:lnTo>
                  <a:lnTo>
                    <a:pt x="2842592" y="1520189"/>
                  </a:lnTo>
                  <a:lnTo>
                    <a:pt x="2837515" y="1515109"/>
                  </a:lnTo>
                  <a:lnTo>
                    <a:pt x="2855288" y="1505584"/>
                  </a:lnTo>
                  <a:lnTo>
                    <a:pt x="2863540" y="1493836"/>
                  </a:lnTo>
                  <a:lnTo>
                    <a:pt x="2859414" y="1486534"/>
                  </a:lnTo>
                  <a:lnTo>
                    <a:pt x="2845767" y="1504314"/>
                  </a:lnTo>
                  <a:lnTo>
                    <a:pt x="2832120" y="1513204"/>
                  </a:lnTo>
                  <a:lnTo>
                    <a:pt x="2828945" y="1481137"/>
                  </a:lnTo>
                  <a:cubicBezTo>
                    <a:pt x="2828839" y="1480502"/>
                    <a:pt x="2828734" y="1479867"/>
                    <a:pt x="2828628" y="1479232"/>
                  </a:cubicBezTo>
                  <a:lnTo>
                    <a:pt x="2825772" y="1481137"/>
                  </a:lnTo>
                  <a:lnTo>
                    <a:pt x="2819425" y="1484629"/>
                  </a:lnTo>
                  <a:lnTo>
                    <a:pt x="2806729" y="1509077"/>
                  </a:lnTo>
                  <a:lnTo>
                    <a:pt x="2794987" y="1503996"/>
                  </a:lnTo>
                  <a:lnTo>
                    <a:pt x="2801335" y="1488122"/>
                  </a:lnTo>
                  <a:lnTo>
                    <a:pt x="2807047" y="1481137"/>
                  </a:lnTo>
                  <a:lnTo>
                    <a:pt x="2815933" y="1470024"/>
                  </a:lnTo>
                  <a:lnTo>
                    <a:pt x="2827359" y="1465897"/>
                  </a:lnTo>
                  <a:lnTo>
                    <a:pt x="2821012" y="1454149"/>
                  </a:lnTo>
                  <a:lnTo>
                    <a:pt x="2825137" y="1438274"/>
                  </a:lnTo>
                  <a:lnTo>
                    <a:pt x="2832436" y="1441449"/>
                  </a:lnTo>
                  <a:cubicBezTo>
                    <a:pt x="2832859" y="1448011"/>
                    <a:pt x="2833283" y="1454572"/>
                    <a:pt x="2833706" y="1461134"/>
                  </a:cubicBezTo>
                  <a:lnTo>
                    <a:pt x="2840371" y="1467484"/>
                  </a:lnTo>
                  <a:lnTo>
                    <a:pt x="2859414" y="1481137"/>
                  </a:lnTo>
                  <a:lnTo>
                    <a:pt x="2862588" y="1483042"/>
                  </a:lnTo>
                  <a:cubicBezTo>
                    <a:pt x="2862482" y="1482407"/>
                    <a:pt x="2862377" y="1481772"/>
                    <a:pt x="2862271" y="1481137"/>
                  </a:cubicBezTo>
                  <a:lnTo>
                    <a:pt x="2860366" y="1474152"/>
                  </a:lnTo>
                  <a:lnTo>
                    <a:pt x="2854653" y="1441132"/>
                  </a:lnTo>
                  <a:lnTo>
                    <a:pt x="2836563" y="1430972"/>
                  </a:lnTo>
                  <a:lnTo>
                    <a:pt x="2833072" y="1410017"/>
                  </a:lnTo>
                  <a:lnTo>
                    <a:pt x="2847036" y="1405255"/>
                  </a:lnTo>
                  <a:lnTo>
                    <a:pt x="2852749" y="1426527"/>
                  </a:lnTo>
                  <a:lnTo>
                    <a:pt x="2864174" y="1423987"/>
                  </a:lnTo>
                  <a:lnTo>
                    <a:pt x="2868300" y="1403350"/>
                  </a:lnTo>
                  <a:lnTo>
                    <a:pt x="2848941" y="1392554"/>
                  </a:lnTo>
                  <a:lnTo>
                    <a:pt x="2854970" y="1378267"/>
                  </a:lnTo>
                  <a:lnTo>
                    <a:pt x="2874013" y="1375727"/>
                  </a:lnTo>
                  <a:lnTo>
                    <a:pt x="2865761" y="1360170"/>
                  </a:lnTo>
                  <a:lnTo>
                    <a:pt x="2872744" y="1346200"/>
                  </a:lnTo>
                  <a:lnTo>
                    <a:pt x="2899721" y="1361757"/>
                  </a:lnTo>
                  <a:lnTo>
                    <a:pt x="2904482" y="1355407"/>
                  </a:lnTo>
                  <a:lnTo>
                    <a:pt x="2886390" y="1337945"/>
                  </a:lnTo>
                  <a:cubicBezTo>
                    <a:pt x="2886813" y="1332547"/>
                    <a:pt x="2887237" y="1327150"/>
                    <a:pt x="2887660" y="1321752"/>
                  </a:cubicBezTo>
                  <a:lnTo>
                    <a:pt x="2864174" y="1337945"/>
                  </a:lnTo>
                  <a:lnTo>
                    <a:pt x="2844496" y="1366519"/>
                  </a:lnTo>
                  <a:lnTo>
                    <a:pt x="2834976" y="1356360"/>
                  </a:lnTo>
                  <a:lnTo>
                    <a:pt x="2854970" y="1345247"/>
                  </a:lnTo>
                  <a:lnTo>
                    <a:pt x="2850527" y="1331912"/>
                  </a:lnTo>
                  <a:lnTo>
                    <a:pt x="2827041" y="1327467"/>
                  </a:lnTo>
                  <a:lnTo>
                    <a:pt x="2834659" y="1308735"/>
                  </a:lnTo>
                  <a:lnTo>
                    <a:pt x="2850527" y="1323340"/>
                  </a:lnTo>
                  <a:lnTo>
                    <a:pt x="2888296" y="1308100"/>
                  </a:lnTo>
                  <a:lnTo>
                    <a:pt x="2890518" y="1278890"/>
                  </a:lnTo>
                  <a:lnTo>
                    <a:pt x="2898768" y="1278255"/>
                  </a:lnTo>
                  <a:lnTo>
                    <a:pt x="2925112" y="1271905"/>
                  </a:lnTo>
                  <a:lnTo>
                    <a:pt x="2936854" y="1286510"/>
                  </a:lnTo>
                  <a:lnTo>
                    <a:pt x="2945741" y="1306830"/>
                  </a:lnTo>
                  <a:lnTo>
                    <a:pt x="2953675" y="1290637"/>
                  </a:lnTo>
                  <a:lnTo>
                    <a:pt x="2975891" y="1279843"/>
                  </a:lnTo>
                  <a:lnTo>
                    <a:pt x="2984143" y="1264285"/>
                  </a:lnTo>
                  <a:lnTo>
                    <a:pt x="2954945" y="1267460"/>
                  </a:lnTo>
                  <a:lnTo>
                    <a:pt x="2946376" y="1276033"/>
                  </a:lnTo>
                  <a:lnTo>
                    <a:pt x="2925746" y="1242377"/>
                  </a:lnTo>
                  <a:lnTo>
                    <a:pt x="2918447" y="1238250"/>
                  </a:lnTo>
                  <a:lnTo>
                    <a:pt x="2920351" y="1219200"/>
                  </a:lnTo>
                  <a:lnTo>
                    <a:pt x="2935267" y="1221423"/>
                  </a:lnTo>
                  <a:lnTo>
                    <a:pt x="2941297" y="1202373"/>
                  </a:lnTo>
                  <a:lnTo>
                    <a:pt x="2907338" y="1198563"/>
                  </a:lnTo>
                  <a:lnTo>
                    <a:pt x="2908607" y="1184593"/>
                  </a:lnTo>
                  <a:lnTo>
                    <a:pt x="2939394" y="1183323"/>
                  </a:lnTo>
                  <a:lnTo>
                    <a:pt x="2919081" y="1175068"/>
                  </a:lnTo>
                  <a:lnTo>
                    <a:pt x="2926063" y="1166495"/>
                  </a:lnTo>
                  <a:lnTo>
                    <a:pt x="2943202" y="1173798"/>
                  </a:lnTo>
                  <a:lnTo>
                    <a:pt x="2948280" y="1164273"/>
                  </a:lnTo>
                  <a:lnTo>
                    <a:pt x="2940980" y="1155065"/>
                  </a:lnTo>
                  <a:lnTo>
                    <a:pt x="2943202" y="1143318"/>
                  </a:lnTo>
                  <a:lnTo>
                    <a:pt x="2968273" y="1139825"/>
                  </a:lnTo>
                  <a:lnTo>
                    <a:pt x="2953358" y="1131570"/>
                  </a:lnTo>
                  <a:lnTo>
                    <a:pt x="2942884" y="1119187"/>
                  </a:lnTo>
                  <a:lnTo>
                    <a:pt x="2946058" y="1109662"/>
                  </a:lnTo>
                  <a:lnTo>
                    <a:pt x="2965102" y="1113473"/>
                  </a:lnTo>
                  <a:lnTo>
                    <a:pt x="2969862" y="1100772"/>
                  </a:lnTo>
                  <a:lnTo>
                    <a:pt x="2984778" y="1106170"/>
                  </a:lnTo>
                  <a:lnTo>
                    <a:pt x="2996522" y="1093470"/>
                  </a:lnTo>
                  <a:lnTo>
                    <a:pt x="3010169" y="1094105"/>
                  </a:lnTo>
                  <a:lnTo>
                    <a:pt x="3014294" y="1066800"/>
                  </a:lnTo>
                  <a:lnTo>
                    <a:pt x="3027942" y="1062355"/>
                  </a:lnTo>
                  <a:lnTo>
                    <a:pt x="3034289" y="1054735"/>
                  </a:lnTo>
                  <a:lnTo>
                    <a:pt x="3062536" y="1052830"/>
                  </a:lnTo>
                  <a:lnTo>
                    <a:pt x="3082848" y="1044892"/>
                  </a:lnTo>
                  <a:lnTo>
                    <a:pt x="3104107" y="1064577"/>
                  </a:lnTo>
                  <a:lnTo>
                    <a:pt x="3119976" y="1045527"/>
                  </a:lnTo>
                  <a:lnTo>
                    <a:pt x="3102520" y="1029017"/>
                  </a:lnTo>
                  <a:lnTo>
                    <a:pt x="3083799" y="1030287"/>
                  </a:lnTo>
                  <a:lnTo>
                    <a:pt x="3074913" y="1017587"/>
                  </a:lnTo>
                  <a:lnTo>
                    <a:pt x="3058410" y="1028382"/>
                  </a:lnTo>
                  <a:lnTo>
                    <a:pt x="3052697" y="1010602"/>
                  </a:lnTo>
                  <a:lnTo>
                    <a:pt x="3043175" y="1005204"/>
                  </a:lnTo>
                  <a:lnTo>
                    <a:pt x="3049206" y="973770"/>
                  </a:lnTo>
                  <a:lnTo>
                    <a:pt x="3072057" y="948370"/>
                  </a:lnTo>
                  <a:lnTo>
                    <a:pt x="3079991" y="969325"/>
                  </a:lnTo>
                  <a:lnTo>
                    <a:pt x="3093634" y="972500"/>
                  </a:lnTo>
                  <a:lnTo>
                    <a:pt x="3099029" y="980437"/>
                  </a:lnTo>
                  <a:lnTo>
                    <a:pt x="3110772" y="974087"/>
                  </a:lnTo>
                  <a:lnTo>
                    <a:pt x="3125689" y="985517"/>
                  </a:lnTo>
                  <a:lnTo>
                    <a:pt x="3140605" y="979167"/>
                  </a:lnTo>
                  <a:lnTo>
                    <a:pt x="3133623" y="967737"/>
                  </a:lnTo>
                  <a:lnTo>
                    <a:pt x="3150762" y="948687"/>
                  </a:lnTo>
                  <a:lnTo>
                    <a:pt x="3128545" y="959165"/>
                  </a:lnTo>
                  <a:lnTo>
                    <a:pt x="3107598" y="961387"/>
                  </a:lnTo>
                  <a:lnTo>
                    <a:pt x="3100933" y="952180"/>
                  </a:lnTo>
                  <a:lnTo>
                    <a:pt x="3120928" y="940432"/>
                  </a:lnTo>
                  <a:lnTo>
                    <a:pt x="3136480" y="921065"/>
                  </a:lnTo>
                  <a:lnTo>
                    <a:pt x="3125054" y="914080"/>
                  </a:lnTo>
                  <a:lnTo>
                    <a:pt x="3137749" y="903285"/>
                  </a:lnTo>
                  <a:lnTo>
                    <a:pt x="3126006" y="895982"/>
                  </a:lnTo>
                  <a:lnTo>
                    <a:pt x="3117437" y="886775"/>
                  </a:lnTo>
                  <a:lnTo>
                    <a:pt x="3130767" y="865502"/>
                  </a:lnTo>
                  <a:lnTo>
                    <a:pt x="3139971" y="846453"/>
                  </a:lnTo>
                  <a:lnTo>
                    <a:pt x="3158061" y="839150"/>
                  </a:lnTo>
                  <a:lnTo>
                    <a:pt x="3169487" y="806130"/>
                  </a:lnTo>
                  <a:lnTo>
                    <a:pt x="3179008" y="806130"/>
                  </a:lnTo>
                  <a:lnTo>
                    <a:pt x="3174882" y="816607"/>
                  </a:lnTo>
                  <a:lnTo>
                    <a:pt x="3180278" y="839785"/>
                  </a:lnTo>
                  <a:lnTo>
                    <a:pt x="3190116" y="854390"/>
                  </a:lnTo>
                  <a:lnTo>
                    <a:pt x="3192021" y="868995"/>
                  </a:lnTo>
                  <a:lnTo>
                    <a:pt x="3200590" y="852167"/>
                  </a:lnTo>
                  <a:lnTo>
                    <a:pt x="3218680" y="858518"/>
                  </a:lnTo>
                  <a:lnTo>
                    <a:pt x="3225028" y="849945"/>
                  </a:lnTo>
                  <a:lnTo>
                    <a:pt x="3219315" y="840420"/>
                  </a:lnTo>
                  <a:lnTo>
                    <a:pt x="3191069" y="848357"/>
                  </a:lnTo>
                  <a:lnTo>
                    <a:pt x="3195194" y="835340"/>
                  </a:lnTo>
                  <a:lnTo>
                    <a:pt x="3209794" y="835023"/>
                  </a:lnTo>
                  <a:lnTo>
                    <a:pt x="3217094" y="827720"/>
                  </a:lnTo>
                  <a:lnTo>
                    <a:pt x="3204398" y="809940"/>
                  </a:lnTo>
                  <a:lnTo>
                    <a:pt x="3218046" y="803590"/>
                  </a:lnTo>
                  <a:lnTo>
                    <a:pt x="3208207" y="786762"/>
                  </a:lnTo>
                  <a:lnTo>
                    <a:pt x="3190434" y="777555"/>
                  </a:lnTo>
                  <a:lnTo>
                    <a:pt x="3204716" y="760410"/>
                  </a:lnTo>
                  <a:lnTo>
                    <a:pt x="3237723" y="746440"/>
                  </a:lnTo>
                  <a:lnTo>
                    <a:pt x="3256766" y="757870"/>
                  </a:lnTo>
                  <a:lnTo>
                    <a:pt x="3273904" y="744853"/>
                  </a:lnTo>
                  <a:lnTo>
                    <a:pt x="3287551" y="776285"/>
                  </a:lnTo>
                  <a:lnTo>
                    <a:pt x="3305642" y="776285"/>
                  </a:lnTo>
                  <a:lnTo>
                    <a:pt x="3294851" y="757553"/>
                  </a:lnTo>
                  <a:lnTo>
                    <a:pt x="3315798" y="744535"/>
                  </a:lnTo>
                  <a:lnTo>
                    <a:pt x="3326589" y="729613"/>
                  </a:lnTo>
                  <a:lnTo>
                    <a:pt x="3312624" y="723580"/>
                  </a:lnTo>
                  <a:lnTo>
                    <a:pt x="3320876" y="705800"/>
                  </a:lnTo>
                  <a:lnTo>
                    <a:pt x="3310085" y="703578"/>
                  </a:lnTo>
                  <a:lnTo>
                    <a:pt x="3281839" y="732470"/>
                  </a:lnTo>
                  <a:lnTo>
                    <a:pt x="3269143" y="728343"/>
                  </a:lnTo>
                  <a:lnTo>
                    <a:pt x="3263748" y="710245"/>
                  </a:lnTo>
                  <a:lnTo>
                    <a:pt x="3249149" y="709610"/>
                  </a:lnTo>
                  <a:lnTo>
                    <a:pt x="3244705" y="728660"/>
                  </a:lnTo>
                  <a:lnTo>
                    <a:pt x="3220267" y="720088"/>
                  </a:lnTo>
                  <a:cubicBezTo>
                    <a:pt x="3219950" y="715643"/>
                    <a:pt x="3219632" y="711198"/>
                    <a:pt x="3219315" y="706753"/>
                  </a:cubicBezTo>
                  <a:lnTo>
                    <a:pt x="3252005" y="666430"/>
                  </a:lnTo>
                  <a:lnTo>
                    <a:pt x="3262161" y="634680"/>
                  </a:lnTo>
                  <a:lnTo>
                    <a:pt x="3284060" y="628330"/>
                  </a:lnTo>
                  <a:lnTo>
                    <a:pt x="3281839" y="615313"/>
                  </a:lnTo>
                  <a:lnTo>
                    <a:pt x="3314529" y="598168"/>
                  </a:lnTo>
                  <a:lnTo>
                    <a:pt x="3322780" y="579435"/>
                  </a:lnTo>
                  <a:lnTo>
                    <a:pt x="3375782" y="550225"/>
                  </a:lnTo>
                  <a:lnTo>
                    <a:pt x="3368800" y="538795"/>
                  </a:lnTo>
                  <a:lnTo>
                    <a:pt x="3365626" y="509268"/>
                  </a:lnTo>
                  <a:lnTo>
                    <a:pt x="3383082" y="459420"/>
                  </a:lnTo>
                  <a:lnTo>
                    <a:pt x="3397999" y="475295"/>
                  </a:lnTo>
                  <a:lnTo>
                    <a:pt x="3382447" y="500695"/>
                  </a:lnTo>
                  <a:lnTo>
                    <a:pt x="3392921" y="506728"/>
                  </a:lnTo>
                  <a:lnTo>
                    <a:pt x="3396095" y="496250"/>
                  </a:lnTo>
                  <a:lnTo>
                    <a:pt x="3407838" y="499425"/>
                  </a:lnTo>
                  <a:lnTo>
                    <a:pt x="3415137" y="518158"/>
                  </a:lnTo>
                  <a:lnTo>
                    <a:pt x="3420533" y="500378"/>
                  </a:lnTo>
                  <a:lnTo>
                    <a:pt x="3437671" y="512760"/>
                  </a:lnTo>
                  <a:lnTo>
                    <a:pt x="3449097" y="499108"/>
                  </a:lnTo>
                  <a:lnTo>
                    <a:pt x="3423389" y="483550"/>
                  </a:lnTo>
                  <a:cubicBezTo>
                    <a:pt x="3423072" y="477518"/>
                    <a:pt x="3422754" y="471485"/>
                    <a:pt x="3422437" y="465453"/>
                  </a:cubicBezTo>
                  <a:lnTo>
                    <a:pt x="3417042" y="452118"/>
                  </a:lnTo>
                  <a:lnTo>
                    <a:pt x="3442114" y="451800"/>
                  </a:lnTo>
                  <a:lnTo>
                    <a:pt x="3461792" y="498155"/>
                  </a:lnTo>
                  <a:lnTo>
                    <a:pt x="3488452" y="508315"/>
                  </a:lnTo>
                  <a:lnTo>
                    <a:pt x="3491625" y="528000"/>
                  </a:lnTo>
                  <a:lnTo>
                    <a:pt x="3516063" y="538478"/>
                  </a:lnTo>
                  <a:lnTo>
                    <a:pt x="3518285" y="524825"/>
                  </a:lnTo>
                  <a:lnTo>
                    <a:pt x="3488134" y="483868"/>
                  </a:lnTo>
                  <a:lnTo>
                    <a:pt x="3477343" y="482915"/>
                  </a:lnTo>
                  <a:lnTo>
                    <a:pt x="3464648" y="467358"/>
                  </a:lnTo>
                  <a:lnTo>
                    <a:pt x="3469726" y="443863"/>
                  </a:lnTo>
                  <a:lnTo>
                    <a:pt x="3455762" y="430528"/>
                  </a:lnTo>
                  <a:lnTo>
                    <a:pt x="3478930" y="391158"/>
                  </a:lnTo>
                  <a:lnTo>
                    <a:pt x="3499877" y="392110"/>
                  </a:lnTo>
                  <a:lnTo>
                    <a:pt x="3504955" y="382586"/>
                  </a:lnTo>
                  <a:lnTo>
                    <a:pt x="3519872" y="382268"/>
                  </a:lnTo>
                  <a:lnTo>
                    <a:pt x="3513842" y="401318"/>
                  </a:lnTo>
                  <a:lnTo>
                    <a:pt x="3521459" y="416240"/>
                  </a:lnTo>
                  <a:cubicBezTo>
                    <a:pt x="3521565" y="435819"/>
                    <a:pt x="3521670" y="455399"/>
                    <a:pt x="3521776" y="474978"/>
                  </a:cubicBezTo>
                  <a:lnTo>
                    <a:pt x="3539232" y="441323"/>
                  </a:lnTo>
                  <a:lnTo>
                    <a:pt x="3545262" y="385443"/>
                  </a:lnTo>
                  <a:lnTo>
                    <a:pt x="3559862" y="374013"/>
                  </a:lnTo>
                  <a:cubicBezTo>
                    <a:pt x="3560179" y="367980"/>
                    <a:pt x="3560497" y="361948"/>
                    <a:pt x="3560814" y="355915"/>
                  </a:cubicBezTo>
                  <a:lnTo>
                    <a:pt x="3577000" y="346390"/>
                  </a:lnTo>
                  <a:lnTo>
                    <a:pt x="3584934" y="337818"/>
                  </a:lnTo>
                  <a:lnTo>
                    <a:pt x="3583347" y="378775"/>
                  </a:lnTo>
                  <a:lnTo>
                    <a:pt x="3572874" y="405445"/>
                  </a:lnTo>
                  <a:lnTo>
                    <a:pt x="3584934" y="431480"/>
                  </a:lnTo>
                  <a:lnTo>
                    <a:pt x="3584934" y="456563"/>
                  </a:lnTo>
                  <a:lnTo>
                    <a:pt x="3565574" y="494980"/>
                  </a:lnTo>
                  <a:lnTo>
                    <a:pt x="3565574" y="505458"/>
                  </a:lnTo>
                  <a:lnTo>
                    <a:pt x="3590647" y="478788"/>
                  </a:lnTo>
                  <a:lnTo>
                    <a:pt x="3597629" y="443863"/>
                  </a:lnTo>
                  <a:lnTo>
                    <a:pt x="3607151" y="440688"/>
                  </a:lnTo>
                  <a:lnTo>
                    <a:pt x="3619846" y="457198"/>
                  </a:lnTo>
                  <a:lnTo>
                    <a:pt x="3627463" y="443545"/>
                  </a:lnTo>
                  <a:lnTo>
                    <a:pt x="3610007" y="428940"/>
                  </a:lnTo>
                  <a:lnTo>
                    <a:pt x="3605881" y="393380"/>
                  </a:lnTo>
                  <a:lnTo>
                    <a:pt x="3626828" y="379410"/>
                  </a:lnTo>
                  <a:lnTo>
                    <a:pt x="3629685" y="350835"/>
                  </a:lnTo>
                  <a:lnTo>
                    <a:pt x="3642380" y="337183"/>
                  </a:lnTo>
                  <a:lnTo>
                    <a:pt x="3652853" y="342263"/>
                  </a:lnTo>
                  <a:lnTo>
                    <a:pt x="3641428" y="366710"/>
                  </a:lnTo>
                  <a:lnTo>
                    <a:pt x="3662692" y="378140"/>
                  </a:lnTo>
                  <a:lnTo>
                    <a:pt x="3668722" y="349565"/>
                  </a:lnTo>
                  <a:lnTo>
                    <a:pt x="3689986" y="351471"/>
                  </a:lnTo>
                  <a:lnTo>
                    <a:pt x="3669357" y="331785"/>
                  </a:lnTo>
                  <a:lnTo>
                    <a:pt x="3676974" y="316863"/>
                  </a:lnTo>
                  <a:lnTo>
                    <a:pt x="3692843" y="327023"/>
                  </a:lnTo>
                  <a:lnTo>
                    <a:pt x="3703951" y="353375"/>
                  </a:lnTo>
                  <a:lnTo>
                    <a:pt x="3718550" y="355598"/>
                  </a:lnTo>
                  <a:lnTo>
                    <a:pt x="3728072" y="377505"/>
                  </a:lnTo>
                  <a:lnTo>
                    <a:pt x="3747432" y="396238"/>
                  </a:lnTo>
                  <a:lnTo>
                    <a:pt x="3742671" y="347660"/>
                  </a:lnTo>
                  <a:lnTo>
                    <a:pt x="3755366" y="329563"/>
                  </a:lnTo>
                  <a:lnTo>
                    <a:pt x="3741402" y="310831"/>
                  </a:lnTo>
                  <a:lnTo>
                    <a:pt x="3754097" y="299083"/>
                  </a:lnTo>
                  <a:lnTo>
                    <a:pt x="3732832" y="284796"/>
                  </a:lnTo>
                  <a:lnTo>
                    <a:pt x="3722042" y="307020"/>
                  </a:lnTo>
                  <a:lnTo>
                    <a:pt x="3702047" y="286066"/>
                  </a:lnTo>
                  <a:cubicBezTo>
                    <a:pt x="3702259" y="278340"/>
                    <a:pt x="3702470" y="270614"/>
                    <a:pt x="3702682" y="262888"/>
                  </a:cubicBezTo>
                  <a:lnTo>
                    <a:pt x="3679830" y="270191"/>
                  </a:lnTo>
                  <a:lnTo>
                    <a:pt x="3669992" y="254633"/>
                  </a:lnTo>
                  <a:lnTo>
                    <a:pt x="3686813" y="249236"/>
                  </a:lnTo>
                  <a:lnTo>
                    <a:pt x="3699508" y="257491"/>
                  </a:lnTo>
                  <a:lnTo>
                    <a:pt x="3701729" y="235583"/>
                  </a:lnTo>
                  <a:lnTo>
                    <a:pt x="3716646" y="253363"/>
                  </a:lnTo>
                  <a:lnTo>
                    <a:pt x="3718550" y="269238"/>
                  </a:lnTo>
                  <a:lnTo>
                    <a:pt x="3734419" y="275271"/>
                  </a:lnTo>
                  <a:lnTo>
                    <a:pt x="3730293" y="265746"/>
                  </a:lnTo>
                  <a:lnTo>
                    <a:pt x="3744893" y="235266"/>
                  </a:lnTo>
                  <a:lnTo>
                    <a:pt x="3771235" y="242251"/>
                  </a:lnTo>
                  <a:lnTo>
                    <a:pt x="3769648" y="285431"/>
                  </a:lnTo>
                  <a:lnTo>
                    <a:pt x="3794086" y="289241"/>
                  </a:lnTo>
                  <a:lnTo>
                    <a:pt x="3783295" y="269556"/>
                  </a:lnTo>
                  <a:lnTo>
                    <a:pt x="3790913" y="260031"/>
                  </a:lnTo>
                  <a:lnTo>
                    <a:pt x="3798212" y="266381"/>
                  </a:lnTo>
                  <a:lnTo>
                    <a:pt x="3841376" y="274001"/>
                  </a:lnTo>
                  <a:lnTo>
                    <a:pt x="3828998" y="295273"/>
                  </a:lnTo>
                  <a:lnTo>
                    <a:pt x="3855658" y="294321"/>
                  </a:lnTo>
                  <a:lnTo>
                    <a:pt x="3838837" y="314323"/>
                  </a:lnTo>
                  <a:lnTo>
                    <a:pt x="3855975" y="341628"/>
                  </a:lnTo>
                  <a:lnTo>
                    <a:pt x="3871844" y="335913"/>
                  </a:lnTo>
                  <a:lnTo>
                    <a:pt x="3865179" y="301306"/>
                  </a:lnTo>
                  <a:lnTo>
                    <a:pt x="3879461" y="284478"/>
                  </a:lnTo>
                  <a:lnTo>
                    <a:pt x="3862640" y="279398"/>
                  </a:lnTo>
                  <a:lnTo>
                    <a:pt x="3866766" y="252728"/>
                  </a:lnTo>
                  <a:lnTo>
                    <a:pt x="3885809" y="256856"/>
                  </a:lnTo>
                  <a:lnTo>
                    <a:pt x="3891839" y="239076"/>
                  </a:lnTo>
                  <a:lnTo>
                    <a:pt x="3894060" y="225423"/>
                  </a:lnTo>
                  <a:lnTo>
                    <a:pt x="3904534" y="220978"/>
                  </a:lnTo>
                  <a:lnTo>
                    <a:pt x="3929289" y="187006"/>
                  </a:lnTo>
                  <a:lnTo>
                    <a:pt x="3943254" y="185736"/>
                  </a:lnTo>
                  <a:lnTo>
                    <a:pt x="3965470" y="200658"/>
                  </a:lnTo>
                  <a:lnTo>
                    <a:pt x="3976261" y="187641"/>
                  </a:lnTo>
                  <a:lnTo>
                    <a:pt x="3960075" y="171766"/>
                  </a:lnTo>
                  <a:lnTo>
                    <a:pt x="3972453" y="131761"/>
                  </a:lnTo>
                  <a:lnTo>
                    <a:pt x="3994986" y="144143"/>
                  </a:lnTo>
                  <a:lnTo>
                    <a:pt x="3999747" y="129538"/>
                  </a:lnTo>
                  <a:lnTo>
                    <a:pt x="3988004" y="110806"/>
                  </a:lnTo>
                  <a:lnTo>
                    <a:pt x="3959440" y="105726"/>
                  </a:lnTo>
                  <a:lnTo>
                    <a:pt x="3959440" y="84453"/>
                  </a:lnTo>
                  <a:lnTo>
                    <a:pt x="3967692" y="78103"/>
                  </a:lnTo>
                  <a:lnTo>
                    <a:pt x="3995621" y="102233"/>
                  </a:lnTo>
                  <a:lnTo>
                    <a:pt x="4004825" y="96836"/>
                  </a:lnTo>
                  <a:lnTo>
                    <a:pt x="3998478" y="80008"/>
                  </a:lnTo>
                  <a:lnTo>
                    <a:pt x="4002286" y="45083"/>
                  </a:lnTo>
                  <a:lnTo>
                    <a:pt x="4010855" y="49211"/>
                  </a:lnTo>
                  <a:lnTo>
                    <a:pt x="4021646" y="71436"/>
                  </a:lnTo>
                  <a:lnTo>
                    <a:pt x="4027676" y="42861"/>
                  </a:lnTo>
                  <a:lnTo>
                    <a:pt x="4035293" y="40638"/>
                  </a:lnTo>
                  <a:lnTo>
                    <a:pt x="4041641" y="66673"/>
                  </a:lnTo>
                  <a:lnTo>
                    <a:pt x="4054336" y="69848"/>
                  </a:lnTo>
                  <a:lnTo>
                    <a:pt x="4064175" y="95248"/>
                  </a:lnTo>
                  <a:lnTo>
                    <a:pt x="4079726" y="78103"/>
                  </a:lnTo>
                  <a:lnTo>
                    <a:pt x="4104164" y="67626"/>
                  </a:lnTo>
                  <a:lnTo>
                    <a:pt x="4108290" y="85088"/>
                  </a:lnTo>
                  <a:lnTo>
                    <a:pt x="4059097" y="155256"/>
                  </a:lnTo>
                  <a:lnTo>
                    <a:pt x="4042276" y="238758"/>
                  </a:lnTo>
                  <a:lnTo>
                    <a:pt x="4027676" y="261936"/>
                  </a:lnTo>
                  <a:lnTo>
                    <a:pt x="4034024" y="290510"/>
                  </a:lnTo>
                  <a:lnTo>
                    <a:pt x="4046719" y="293685"/>
                  </a:lnTo>
                  <a:lnTo>
                    <a:pt x="4057510" y="275588"/>
                  </a:lnTo>
                  <a:lnTo>
                    <a:pt x="4081631" y="245743"/>
                  </a:lnTo>
                  <a:lnTo>
                    <a:pt x="4063540" y="247013"/>
                  </a:lnTo>
                  <a:cubicBezTo>
                    <a:pt x="4063752" y="242039"/>
                    <a:pt x="4063963" y="237065"/>
                    <a:pt x="4064175" y="232091"/>
                  </a:cubicBezTo>
                  <a:lnTo>
                    <a:pt x="4126063" y="154621"/>
                  </a:lnTo>
                  <a:lnTo>
                    <a:pt x="4140663" y="113663"/>
                  </a:lnTo>
                  <a:lnTo>
                    <a:pt x="4166688" y="90168"/>
                  </a:lnTo>
                  <a:lnTo>
                    <a:pt x="4171766" y="66673"/>
                  </a:lnTo>
                  <a:lnTo>
                    <a:pt x="4189856" y="50798"/>
                  </a:lnTo>
                  <a:lnTo>
                    <a:pt x="4187635" y="75881"/>
                  </a:lnTo>
                  <a:lnTo>
                    <a:pt x="4197473" y="93026"/>
                  </a:lnTo>
                  <a:lnTo>
                    <a:pt x="4195252" y="106678"/>
                  </a:lnTo>
                  <a:lnTo>
                    <a:pt x="4179383" y="116203"/>
                  </a:lnTo>
                  <a:lnTo>
                    <a:pt x="4170179" y="139381"/>
                  </a:lnTo>
                  <a:lnTo>
                    <a:pt x="4197791" y="131761"/>
                  </a:lnTo>
                  <a:lnTo>
                    <a:pt x="4185731" y="200658"/>
                  </a:lnTo>
                  <a:lnTo>
                    <a:pt x="4200330" y="201293"/>
                  </a:lnTo>
                  <a:lnTo>
                    <a:pt x="4222546" y="187323"/>
                  </a:lnTo>
                  <a:lnTo>
                    <a:pt x="4238098" y="143191"/>
                  </a:lnTo>
                  <a:lnTo>
                    <a:pt x="4246667" y="155573"/>
                  </a:lnTo>
                  <a:lnTo>
                    <a:pt x="4250476" y="141921"/>
                  </a:lnTo>
                  <a:lnTo>
                    <a:pt x="4236828" y="126363"/>
                  </a:lnTo>
                  <a:lnTo>
                    <a:pt x="4240954" y="106043"/>
                  </a:lnTo>
                  <a:lnTo>
                    <a:pt x="4258727" y="101916"/>
                  </a:lnTo>
                  <a:lnTo>
                    <a:pt x="4264123" y="93343"/>
                  </a:lnTo>
                  <a:lnTo>
                    <a:pt x="4277770" y="74293"/>
                  </a:lnTo>
                  <a:lnTo>
                    <a:pt x="4268884" y="63498"/>
                  </a:lnTo>
                  <a:lnTo>
                    <a:pt x="4274279" y="39686"/>
                  </a:lnTo>
                  <a:lnTo>
                    <a:pt x="4286657" y="33336"/>
                  </a:lnTo>
                  <a:lnTo>
                    <a:pt x="4277135" y="19366"/>
                  </a:lnTo>
                  <a:close/>
                  <a:moveTo>
                    <a:pt x="4105211" y="0"/>
                  </a:moveTo>
                  <a:lnTo>
                    <a:pt x="4132404" y="29210"/>
                  </a:lnTo>
                  <a:lnTo>
                    <a:pt x="4151279" y="20320"/>
                  </a:lnTo>
                  <a:lnTo>
                    <a:pt x="4142001" y="37465"/>
                  </a:lnTo>
                  <a:lnTo>
                    <a:pt x="4118327" y="43180"/>
                  </a:lnTo>
                  <a:lnTo>
                    <a:pt x="4092734" y="44133"/>
                  </a:lnTo>
                  <a:lnTo>
                    <a:pt x="4070660" y="57150"/>
                  </a:lnTo>
                  <a:lnTo>
                    <a:pt x="4067141" y="41275"/>
                  </a:lnTo>
                  <a:lnTo>
                    <a:pt x="4088575" y="39370"/>
                  </a:lnTo>
                  <a:lnTo>
                    <a:pt x="4087295" y="29528"/>
                  </a:lnTo>
                  <a:lnTo>
                    <a:pt x="4068100" y="26353"/>
                  </a:lnTo>
                  <a:lnTo>
                    <a:pt x="4072259" y="12065"/>
                  </a:lnTo>
                  <a:lnTo>
                    <a:pt x="4098812" y="10478"/>
                  </a:lnTo>
                  <a:close/>
                </a:path>
              </a:pathLst>
            </a:custGeom>
            <a:solidFill>
              <a:srgbClr val="D2D2D4"/>
            </a:solidFill>
            <a:ln w="19050"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22" name="Oval 21"/>
            <p:cNvSpPr/>
            <p:nvPr/>
          </p:nvSpPr>
          <p:spPr>
            <a:xfrm>
              <a:off x="733869" y="-85134"/>
              <a:ext cx="7279094" cy="7279094"/>
            </a:xfrm>
            <a:prstGeom prst="ellipse">
              <a:avLst/>
            </a:prstGeom>
            <a:noFill/>
            <a:ln w="285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Freeform 306"/>
            <p:cNvSpPr>
              <a:spLocks/>
            </p:cNvSpPr>
            <p:nvPr/>
          </p:nvSpPr>
          <p:spPr bwMode="auto">
            <a:xfrm>
              <a:off x="3348482" y="4302125"/>
              <a:ext cx="55563" cy="107950"/>
            </a:xfrm>
            <a:custGeom>
              <a:avLst/>
              <a:gdLst>
                <a:gd name="T0" fmla="*/ 176 w 176"/>
                <a:gd name="T1" fmla="*/ 195 h 339"/>
                <a:gd name="T2" fmla="*/ 167 w 176"/>
                <a:gd name="T3" fmla="*/ 308 h 339"/>
                <a:gd name="T4" fmla="*/ 80 w 176"/>
                <a:gd name="T5" fmla="*/ 339 h 339"/>
                <a:gd name="T6" fmla="*/ 33 w 176"/>
                <a:gd name="T7" fmla="*/ 329 h 339"/>
                <a:gd name="T8" fmla="*/ 0 w 176"/>
                <a:gd name="T9" fmla="*/ 290 h 339"/>
                <a:gd name="T10" fmla="*/ 2 w 176"/>
                <a:gd name="T11" fmla="*/ 196 h 339"/>
                <a:gd name="T12" fmla="*/ 34 w 176"/>
                <a:gd name="T13" fmla="*/ 80 h 339"/>
                <a:gd name="T14" fmla="*/ 118 w 176"/>
                <a:gd name="T15" fmla="*/ 0 h 339"/>
                <a:gd name="T16" fmla="*/ 128 w 176"/>
                <a:gd name="T17" fmla="*/ 83 h 339"/>
                <a:gd name="T18" fmla="*/ 176 w 176"/>
                <a:gd name="T19" fmla="*/ 195 h 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6" h="339">
                  <a:moveTo>
                    <a:pt x="176" y="195"/>
                  </a:moveTo>
                  <a:lnTo>
                    <a:pt x="167" y="308"/>
                  </a:lnTo>
                  <a:lnTo>
                    <a:pt x="80" y="339"/>
                  </a:lnTo>
                  <a:lnTo>
                    <a:pt x="33" y="329"/>
                  </a:lnTo>
                  <a:lnTo>
                    <a:pt x="0" y="290"/>
                  </a:lnTo>
                  <a:lnTo>
                    <a:pt x="2" y="196"/>
                  </a:lnTo>
                  <a:lnTo>
                    <a:pt x="34" y="80"/>
                  </a:lnTo>
                  <a:lnTo>
                    <a:pt x="118" y="0"/>
                  </a:lnTo>
                  <a:lnTo>
                    <a:pt x="128" y="83"/>
                  </a:lnTo>
                  <a:lnTo>
                    <a:pt x="176" y="195"/>
                  </a:lnTo>
                  <a:close/>
                </a:path>
              </a:pathLst>
            </a:custGeom>
            <a:solidFill>
              <a:srgbClr val="9FD55B"/>
            </a:solidFill>
            <a:ln w="3175">
              <a:solidFill>
                <a:srgbClr val="80AB49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5" name="Oval 24"/>
          <p:cNvSpPr/>
          <p:nvPr/>
        </p:nvSpPr>
        <p:spPr>
          <a:xfrm>
            <a:off x="3107494" y="3717224"/>
            <a:ext cx="395321" cy="395321"/>
          </a:xfrm>
          <a:prstGeom prst="ellipse">
            <a:avLst/>
          </a:prstGeom>
          <a:noFill/>
          <a:ln>
            <a:solidFill>
              <a:srgbClr val="80AB49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6" name="Group 25"/>
          <p:cNvGrpSpPr/>
          <p:nvPr/>
        </p:nvGrpSpPr>
        <p:grpSpPr>
          <a:xfrm>
            <a:off x="1751134" y="5753353"/>
            <a:ext cx="1510026" cy="336307"/>
            <a:chOff x="227134" y="5683432"/>
            <a:chExt cx="1510026" cy="336307"/>
          </a:xfrm>
        </p:grpSpPr>
        <p:sp>
          <p:nvSpPr>
            <p:cNvPr id="27" name="Oval 26"/>
            <p:cNvSpPr/>
            <p:nvPr/>
          </p:nvSpPr>
          <p:spPr>
            <a:xfrm>
              <a:off x="227134" y="5683432"/>
              <a:ext cx="336307" cy="336307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" name="Rectangle 27"/>
            <p:cNvSpPr/>
            <p:nvPr/>
          </p:nvSpPr>
          <p:spPr>
            <a:xfrm>
              <a:off x="563441" y="5720779"/>
              <a:ext cx="1173719" cy="261610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lang="en-US" sz="1100" i="1" dirty="0">
                  <a:solidFill>
                    <a:schemeClr val="accent1"/>
                  </a:solidFill>
                </a:rPr>
                <a:t>EU member state</a:t>
              </a:r>
              <a:endParaRPr lang="en-US" sz="1100" i="1" dirty="0">
                <a:solidFill>
                  <a:schemeClr val="accent1"/>
                </a:solidFill>
              </a:endParaRPr>
            </a:p>
          </p:txBody>
        </p:sp>
      </p:grpSp>
      <p:sp>
        <p:nvSpPr>
          <p:cNvPr id="24" name="Curved Down Arrow 23"/>
          <p:cNvSpPr/>
          <p:nvPr/>
        </p:nvSpPr>
        <p:spPr>
          <a:xfrm rot="20345343" flipH="1">
            <a:off x="2123506" y="781077"/>
            <a:ext cx="4985396" cy="2466434"/>
          </a:xfrm>
          <a:prstGeom prst="curvedDownArrow">
            <a:avLst/>
          </a:prstGeom>
          <a:solidFill>
            <a:srgbClr val="9FD55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716" name="TextBox 715"/>
          <p:cNvSpPr txBox="1"/>
          <p:nvPr/>
        </p:nvSpPr>
        <p:spPr>
          <a:xfrm>
            <a:off x="6657106" y="1436822"/>
            <a:ext cx="3680420" cy="523220"/>
          </a:xfrm>
          <a:prstGeom prst="rect">
            <a:avLst/>
          </a:prstGeom>
          <a:solidFill>
            <a:schemeClr val="bg1"/>
          </a:solidFill>
        </p:spPr>
        <p:txBody>
          <a:bodyPr wrap="square">
            <a:spAutoFit/>
          </a:bodyPr>
          <a:lstStyle>
            <a:defPPr>
              <a:defRPr lang="fr-FR"/>
            </a:defPPr>
          </a:lstStyle>
          <a:p>
            <a:r>
              <a:rPr lang="en-US" sz="28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Lorem Ipsum</a:t>
            </a:r>
          </a:p>
        </p:txBody>
      </p:sp>
      <p:sp>
        <p:nvSpPr>
          <p:cNvPr id="11" name="Rectangle 10"/>
          <p:cNvSpPr/>
          <p:nvPr/>
        </p:nvSpPr>
        <p:spPr>
          <a:xfrm>
            <a:off x="6657106" y="2060849"/>
            <a:ext cx="3680420" cy="36933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lorem ipsum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fui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tristique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tortor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turpis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dui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nunciti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eros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mauris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donec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odio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itsup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sodales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magna dolor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Id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evedin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venenatis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lacus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magnis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Felis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arcu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in tempus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praesent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est. 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enim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risunit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quisque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vitae, dolor magna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phasellus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Vestibulum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est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vinee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platea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tempor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dis.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Curabitur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interdum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placerat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luctus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ut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a,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orci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nam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mattis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loremi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tincidunt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aptent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malesuada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6722988" y="2102125"/>
            <a:ext cx="833628" cy="833628"/>
            <a:chOff x="5198988" y="2102125"/>
            <a:chExt cx="833628" cy="833628"/>
          </a:xfrm>
        </p:grpSpPr>
        <p:sp>
          <p:nvSpPr>
            <p:cNvPr id="13" name="Oval 12"/>
            <p:cNvSpPr/>
            <p:nvPr/>
          </p:nvSpPr>
          <p:spPr>
            <a:xfrm>
              <a:off x="5198988" y="2102125"/>
              <a:ext cx="833628" cy="833628"/>
            </a:xfrm>
            <a:prstGeom prst="ellipse">
              <a:avLst/>
            </a:prstGeom>
            <a:blipFill dpi="0" rotWithShape="1">
              <a:blip r:embed="rId4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Freeform 9"/>
            <p:cNvSpPr/>
            <p:nvPr/>
          </p:nvSpPr>
          <p:spPr>
            <a:xfrm>
              <a:off x="5615793" y="2102125"/>
              <a:ext cx="416823" cy="833628"/>
            </a:xfrm>
            <a:custGeom>
              <a:avLst/>
              <a:gdLst>
                <a:gd name="connsiteX0" fmla="*/ 9 w 416823"/>
                <a:gd name="connsiteY0" fmla="*/ 0 h 833628"/>
                <a:gd name="connsiteX1" fmla="*/ 416823 w 416823"/>
                <a:gd name="connsiteY1" fmla="*/ 416814 h 833628"/>
                <a:gd name="connsiteX2" fmla="*/ 9 w 416823"/>
                <a:gd name="connsiteY2" fmla="*/ 833628 h 833628"/>
                <a:gd name="connsiteX3" fmla="*/ 0 w 416823"/>
                <a:gd name="connsiteY3" fmla="*/ 833627 h 833628"/>
                <a:gd name="connsiteX4" fmla="*/ 0 w 416823"/>
                <a:gd name="connsiteY4" fmla="*/ 1 h 833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6823" h="833628">
                  <a:moveTo>
                    <a:pt x="9" y="0"/>
                  </a:moveTo>
                  <a:cubicBezTo>
                    <a:pt x="230209" y="0"/>
                    <a:pt x="416823" y="186614"/>
                    <a:pt x="416823" y="416814"/>
                  </a:cubicBezTo>
                  <a:cubicBezTo>
                    <a:pt x="416823" y="647014"/>
                    <a:pt x="230209" y="833628"/>
                    <a:pt x="9" y="833628"/>
                  </a:cubicBezTo>
                  <a:lnTo>
                    <a:pt x="0" y="83362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tx1">
                <a:alpha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60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3713798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Macedonia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Editable Pins for Maps</a:t>
            </a:r>
            <a:endParaRPr lang="en-US" dirty="0"/>
          </a:p>
        </p:txBody>
      </p:sp>
      <p:grpSp>
        <p:nvGrpSpPr>
          <p:cNvPr id="35" name="Group 34"/>
          <p:cNvGrpSpPr/>
          <p:nvPr/>
        </p:nvGrpSpPr>
        <p:grpSpPr>
          <a:xfrm>
            <a:off x="2628801" y="1628801"/>
            <a:ext cx="1316895" cy="2235991"/>
            <a:chOff x="4381388" y="1557338"/>
            <a:chExt cx="1676624" cy="2846784"/>
          </a:xfrm>
        </p:grpSpPr>
        <p:sp>
          <p:nvSpPr>
            <p:cNvPr id="56" name="Freeform 5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Oval 5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Oval 5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Freeform 5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4033721" y="1628801"/>
            <a:ext cx="1316895" cy="2235991"/>
            <a:chOff x="4381388" y="1557338"/>
            <a:chExt cx="1676624" cy="2846784"/>
          </a:xfrm>
        </p:grpSpPr>
        <p:sp>
          <p:nvSpPr>
            <p:cNvPr id="52" name="Freeform 5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Oval 5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Oval 5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Freeform 5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5438641" y="1628801"/>
            <a:ext cx="1316895" cy="2235991"/>
            <a:chOff x="4381388" y="1557338"/>
            <a:chExt cx="1676624" cy="2846784"/>
          </a:xfrm>
        </p:grpSpPr>
        <p:sp>
          <p:nvSpPr>
            <p:cNvPr id="48" name="Freeform 4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Oval 4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Oval 4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Freeform 5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6843561" y="1628801"/>
            <a:ext cx="1316895" cy="2235991"/>
            <a:chOff x="4381388" y="1557338"/>
            <a:chExt cx="1676624" cy="2846784"/>
          </a:xfrm>
        </p:grpSpPr>
        <p:sp>
          <p:nvSpPr>
            <p:cNvPr id="44" name="Freeform 4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Oval 4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Oval 4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Freeform 4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8248482" y="1628801"/>
            <a:ext cx="1316895" cy="2235991"/>
            <a:chOff x="4381388" y="1557338"/>
            <a:chExt cx="1676624" cy="2846784"/>
          </a:xfrm>
        </p:grpSpPr>
        <p:sp>
          <p:nvSpPr>
            <p:cNvPr id="40" name="Freeform 3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Oval 4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Oval 4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Freeform 4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6" name="Group 65"/>
          <p:cNvGrpSpPr/>
          <p:nvPr/>
        </p:nvGrpSpPr>
        <p:grpSpPr>
          <a:xfrm>
            <a:off x="2628800" y="3999733"/>
            <a:ext cx="1987436" cy="2281887"/>
            <a:chOff x="4381388" y="1557338"/>
            <a:chExt cx="2528210" cy="2902781"/>
          </a:xfrm>
        </p:grpSpPr>
        <p:pic>
          <p:nvPicPr>
            <p:cNvPr id="67" name="Picture 66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68" name="Freeform 6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rgbClr val="3F4855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69" name="Oval 6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0" name="Oval 6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1" name="Freeform 7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90" name="Group 89"/>
          <p:cNvGrpSpPr/>
          <p:nvPr/>
        </p:nvGrpSpPr>
        <p:grpSpPr>
          <a:xfrm>
            <a:off x="4032209" y="3999733"/>
            <a:ext cx="1987436" cy="2281887"/>
            <a:chOff x="4381388" y="1557338"/>
            <a:chExt cx="2528210" cy="2902781"/>
          </a:xfrm>
        </p:grpSpPr>
        <p:pic>
          <p:nvPicPr>
            <p:cNvPr id="91" name="Picture 90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92" name="Freeform 9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3" name="Oval 9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4" name="Oval 9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5" name="Freeform 9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5435618" y="3999733"/>
            <a:ext cx="1987436" cy="2281887"/>
            <a:chOff x="4381388" y="1557338"/>
            <a:chExt cx="2528210" cy="2902781"/>
          </a:xfrm>
        </p:grpSpPr>
        <p:pic>
          <p:nvPicPr>
            <p:cNvPr id="85" name="Picture 84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6" name="Freeform 8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7" name="Oval 8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8" name="Oval 8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9" name="Freeform 8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8" name="Group 77"/>
          <p:cNvGrpSpPr/>
          <p:nvPr/>
        </p:nvGrpSpPr>
        <p:grpSpPr>
          <a:xfrm>
            <a:off x="6839027" y="3999733"/>
            <a:ext cx="1987436" cy="2281887"/>
            <a:chOff x="4381388" y="1557338"/>
            <a:chExt cx="2528210" cy="2902781"/>
          </a:xfrm>
        </p:grpSpPr>
        <p:pic>
          <p:nvPicPr>
            <p:cNvPr id="79" name="Picture 78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0" name="Freeform 7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1" name="Oval 8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2" name="Oval 8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3" name="Freeform 8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8242434" y="3999733"/>
            <a:ext cx="1987436" cy="2281887"/>
            <a:chOff x="4381388" y="1557338"/>
            <a:chExt cx="2528210" cy="2902781"/>
          </a:xfrm>
        </p:grpSpPr>
        <p:pic>
          <p:nvPicPr>
            <p:cNvPr id="73" name="Picture 72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74" name="Freeform 7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5" name="Oval 7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6" name="Oval 7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7" name="Freeform 7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sp>
        <p:nvSpPr>
          <p:cNvPr id="60" name="TextBox 59"/>
          <p:cNvSpPr txBox="1"/>
          <p:nvPr/>
        </p:nvSpPr>
        <p:spPr>
          <a:xfrm>
            <a:off x="1539465" y="3893286"/>
            <a:ext cx="110117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With shadow:</a:t>
            </a:r>
            <a:endParaRPr lang="en-US" dirty="0"/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61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3119790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ubtitle 4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Your Subtitle Here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Macedonia</a:t>
            </a:r>
          </a:p>
        </p:txBody>
      </p:sp>
      <p:sp>
        <p:nvSpPr>
          <p:cNvPr id="716" name="TextBox 715"/>
          <p:cNvSpPr txBox="1"/>
          <p:nvPr/>
        </p:nvSpPr>
        <p:spPr>
          <a:xfrm>
            <a:off x="6657106" y="1436822"/>
            <a:ext cx="368042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fr-FR"/>
            </a:defPPr>
          </a:lstStyle>
          <a:p>
            <a:r>
              <a:rPr lang="en-US" sz="28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Lorem Ipsum</a:t>
            </a:r>
          </a:p>
        </p:txBody>
      </p:sp>
      <p:sp>
        <p:nvSpPr>
          <p:cNvPr id="11" name="Rectangle 10"/>
          <p:cNvSpPr/>
          <p:nvPr/>
        </p:nvSpPr>
        <p:spPr>
          <a:xfrm>
            <a:off x="6657106" y="2060849"/>
            <a:ext cx="3680420" cy="36933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lorem ipsum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fui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tristique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tortor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turpis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dui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nunciti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eros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mauris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donec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odio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itsup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sodales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magna dolor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Id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evedin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venenatis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lacus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magnis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Felis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arcu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in tempus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praesent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est. 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enim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risunit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quisque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vitae, dolor magna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phasellus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Vestibulum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est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vinee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platea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tempor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dis.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Curabitur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interdum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placerat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luctus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ut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a,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orci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nam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mattis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loremi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tincidunt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aptent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malesuada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6722988" y="2102125"/>
            <a:ext cx="833628" cy="833628"/>
            <a:chOff x="5198988" y="2102125"/>
            <a:chExt cx="833628" cy="833628"/>
          </a:xfrm>
        </p:grpSpPr>
        <p:sp>
          <p:nvSpPr>
            <p:cNvPr id="13" name="Oval 12"/>
            <p:cNvSpPr/>
            <p:nvPr/>
          </p:nvSpPr>
          <p:spPr>
            <a:xfrm>
              <a:off x="5198988" y="2102125"/>
              <a:ext cx="833628" cy="833628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Freeform 9"/>
            <p:cNvSpPr/>
            <p:nvPr/>
          </p:nvSpPr>
          <p:spPr>
            <a:xfrm>
              <a:off x="5615793" y="2102125"/>
              <a:ext cx="416823" cy="833628"/>
            </a:xfrm>
            <a:custGeom>
              <a:avLst/>
              <a:gdLst>
                <a:gd name="connsiteX0" fmla="*/ 9 w 416823"/>
                <a:gd name="connsiteY0" fmla="*/ 0 h 833628"/>
                <a:gd name="connsiteX1" fmla="*/ 416823 w 416823"/>
                <a:gd name="connsiteY1" fmla="*/ 416814 h 833628"/>
                <a:gd name="connsiteX2" fmla="*/ 9 w 416823"/>
                <a:gd name="connsiteY2" fmla="*/ 833628 h 833628"/>
                <a:gd name="connsiteX3" fmla="*/ 0 w 416823"/>
                <a:gd name="connsiteY3" fmla="*/ 833627 h 833628"/>
                <a:gd name="connsiteX4" fmla="*/ 0 w 416823"/>
                <a:gd name="connsiteY4" fmla="*/ 1 h 833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6823" h="833628">
                  <a:moveTo>
                    <a:pt x="9" y="0"/>
                  </a:moveTo>
                  <a:cubicBezTo>
                    <a:pt x="230209" y="0"/>
                    <a:pt x="416823" y="186614"/>
                    <a:pt x="416823" y="416814"/>
                  </a:cubicBezTo>
                  <a:cubicBezTo>
                    <a:pt x="416823" y="647014"/>
                    <a:pt x="230209" y="833628"/>
                    <a:pt x="9" y="833628"/>
                  </a:cubicBezTo>
                  <a:lnTo>
                    <a:pt x="0" y="83362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tx1">
                <a:alpha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6" name="Group 15"/>
          <p:cNvGrpSpPr>
            <a:grpSpLocks noChangeAspect="1"/>
          </p:cNvGrpSpPr>
          <p:nvPr/>
        </p:nvGrpSpPr>
        <p:grpSpPr>
          <a:xfrm>
            <a:off x="1711854" y="1236927"/>
            <a:ext cx="4389120" cy="4389120"/>
            <a:chOff x="733869" y="-85134"/>
            <a:chExt cx="7279094" cy="7279094"/>
          </a:xfrm>
        </p:grpSpPr>
        <p:sp>
          <p:nvSpPr>
            <p:cNvPr id="17" name="Freeform 16"/>
            <p:cNvSpPr/>
            <p:nvPr/>
          </p:nvSpPr>
          <p:spPr>
            <a:xfrm>
              <a:off x="1121248" y="61918"/>
              <a:ext cx="6891715" cy="6367455"/>
            </a:xfrm>
            <a:custGeom>
              <a:avLst/>
              <a:gdLst>
                <a:gd name="connsiteX0" fmla="*/ 2683163 w 6891715"/>
                <a:gd name="connsiteY0" fmla="*/ 6337292 h 6367455"/>
                <a:gd name="connsiteX1" fmla="*/ 2693958 w 6891715"/>
                <a:gd name="connsiteY1" fmla="*/ 6353978 h 6367455"/>
                <a:gd name="connsiteX2" fmla="*/ 2680624 w 6891715"/>
                <a:gd name="connsiteY2" fmla="*/ 6366813 h 6367455"/>
                <a:gd name="connsiteX3" fmla="*/ 2668876 w 6891715"/>
                <a:gd name="connsiteY3" fmla="*/ 6367455 h 6367455"/>
                <a:gd name="connsiteX4" fmla="*/ 2665383 w 6891715"/>
                <a:gd name="connsiteY4" fmla="*/ 6352695 h 6367455"/>
                <a:gd name="connsiteX5" fmla="*/ 2700308 w 6891715"/>
                <a:gd name="connsiteY5" fmla="*/ 6256329 h 6367455"/>
                <a:gd name="connsiteX6" fmla="*/ 2695228 w 6891715"/>
                <a:gd name="connsiteY6" fmla="*/ 6265854 h 6367455"/>
                <a:gd name="connsiteX7" fmla="*/ 2687608 w 6891715"/>
                <a:gd name="connsiteY7" fmla="*/ 6263949 h 6367455"/>
                <a:gd name="connsiteX8" fmla="*/ 2690784 w 6891715"/>
                <a:gd name="connsiteY8" fmla="*/ 6256647 h 6367455"/>
                <a:gd name="connsiteX9" fmla="*/ 2722533 w 6891715"/>
                <a:gd name="connsiteY9" fmla="*/ 6238867 h 6367455"/>
                <a:gd name="connsiteX10" fmla="*/ 2720891 w 6891715"/>
                <a:gd name="connsiteY10" fmla="*/ 6254742 h 6367455"/>
                <a:gd name="connsiteX11" fmla="*/ 2713008 w 6891715"/>
                <a:gd name="connsiteY11" fmla="*/ 6251567 h 6367455"/>
                <a:gd name="connsiteX12" fmla="*/ 2714322 w 6891715"/>
                <a:gd name="connsiteY12" fmla="*/ 6242360 h 6367455"/>
                <a:gd name="connsiteX13" fmla="*/ 4255139 w 6891715"/>
                <a:gd name="connsiteY13" fmla="*/ 6154726 h 6367455"/>
                <a:gd name="connsiteX14" fmla="*/ 4256051 w 6891715"/>
                <a:gd name="connsiteY14" fmla="*/ 6161076 h 6367455"/>
                <a:gd name="connsiteX15" fmla="*/ 4243891 w 6891715"/>
                <a:gd name="connsiteY15" fmla="*/ 6173776 h 6367455"/>
                <a:gd name="connsiteX16" fmla="*/ 4241763 w 6891715"/>
                <a:gd name="connsiteY16" fmla="*/ 6166474 h 6367455"/>
                <a:gd name="connsiteX17" fmla="*/ 4245715 w 6891715"/>
                <a:gd name="connsiteY17" fmla="*/ 6156949 h 6367455"/>
                <a:gd name="connsiteX18" fmla="*/ 4249971 w 6891715"/>
                <a:gd name="connsiteY18" fmla="*/ 6160124 h 6367455"/>
                <a:gd name="connsiteX19" fmla="*/ 3939210 w 6891715"/>
                <a:gd name="connsiteY19" fmla="*/ 6130914 h 6367455"/>
                <a:gd name="connsiteX20" fmla="*/ 3946521 w 6891715"/>
                <a:gd name="connsiteY20" fmla="*/ 6130914 h 6367455"/>
                <a:gd name="connsiteX21" fmla="*/ 3948746 w 6891715"/>
                <a:gd name="connsiteY21" fmla="*/ 6144521 h 6367455"/>
                <a:gd name="connsiteX22" fmla="*/ 3956057 w 6891715"/>
                <a:gd name="connsiteY22" fmla="*/ 6150849 h 6367455"/>
                <a:gd name="connsiteX23" fmla="*/ 3965594 w 6891715"/>
                <a:gd name="connsiteY23" fmla="*/ 6141356 h 6367455"/>
                <a:gd name="connsiteX24" fmla="*/ 3975130 w 6891715"/>
                <a:gd name="connsiteY24" fmla="*/ 6138192 h 6367455"/>
                <a:gd name="connsiteX25" fmla="*/ 3984666 w 6891715"/>
                <a:gd name="connsiteY25" fmla="*/ 6141989 h 6367455"/>
                <a:gd name="connsiteX26" fmla="*/ 3987845 w 6891715"/>
                <a:gd name="connsiteY26" fmla="*/ 6149267 h 6367455"/>
                <a:gd name="connsiteX27" fmla="*/ 3978309 w 6891715"/>
                <a:gd name="connsiteY27" fmla="*/ 6154646 h 6367455"/>
                <a:gd name="connsiteX28" fmla="*/ 3978309 w 6891715"/>
                <a:gd name="connsiteY28" fmla="*/ 6160026 h 6367455"/>
                <a:gd name="connsiteX29" fmla="*/ 3992295 w 6891715"/>
                <a:gd name="connsiteY29" fmla="*/ 6161924 h 6367455"/>
                <a:gd name="connsiteX30" fmla="*/ 3996427 w 6891715"/>
                <a:gd name="connsiteY30" fmla="*/ 6160975 h 6367455"/>
                <a:gd name="connsiteX31" fmla="*/ 4004056 w 6891715"/>
                <a:gd name="connsiteY31" fmla="*/ 6173316 h 6367455"/>
                <a:gd name="connsiteX32" fmla="*/ 4011367 w 6891715"/>
                <a:gd name="connsiteY32" fmla="*/ 6170151 h 6367455"/>
                <a:gd name="connsiteX33" fmla="*/ 4028214 w 6891715"/>
                <a:gd name="connsiteY33" fmla="*/ 6170151 h 6367455"/>
                <a:gd name="connsiteX34" fmla="*/ 4038069 w 6891715"/>
                <a:gd name="connsiteY34" fmla="*/ 6164772 h 6367455"/>
                <a:gd name="connsiteX35" fmla="*/ 4054916 w 6891715"/>
                <a:gd name="connsiteY35" fmla="*/ 6162557 h 6367455"/>
                <a:gd name="connsiteX36" fmla="*/ 4060320 w 6891715"/>
                <a:gd name="connsiteY36" fmla="*/ 6158127 h 6367455"/>
                <a:gd name="connsiteX37" fmla="*/ 4068584 w 6891715"/>
                <a:gd name="connsiteY37" fmla="*/ 6161291 h 6367455"/>
                <a:gd name="connsiteX38" fmla="*/ 4073988 w 6891715"/>
                <a:gd name="connsiteY38" fmla="*/ 6169835 h 6367455"/>
                <a:gd name="connsiteX39" fmla="*/ 4082571 w 6891715"/>
                <a:gd name="connsiteY39" fmla="*/ 6170468 h 6367455"/>
                <a:gd name="connsiteX40" fmla="*/ 4100371 w 6891715"/>
                <a:gd name="connsiteY40" fmla="*/ 6165089 h 6367455"/>
                <a:gd name="connsiteX41" fmla="*/ 4109908 w 6891715"/>
                <a:gd name="connsiteY41" fmla="*/ 6170468 h 6367455"/>
                <a:gd name="connsiteX42" fmla="*/ 4119444 w 6891715"/>
                <a:gd name="connsiteY42" fmla="*/ 6170151 h 6367455"/>
                <a:gd name="connsiteX43" fmla="*/ 4128980 w 6891715"/>
                <a:gd name="connsiteY43" fmla="*/ 6163823 h 6367455"/>
                <a:gd name="connsiteX44" fmla="*/ 4137563 w 6891715"/>
                <a:gd name="connsiteY44" fmla="*/ 6166038 h 6367455"/>
                <a:gd name="connsiteX45" fmla="*/ 4135337 w 6891715"/>
                <a:gd name="connsiteY45" fmla="*/ 6172366 h 6367455"/>
                <a:gd name="connsiteX46" fmla="*/ 4137563 w 6891715"/>
                <a:gd name="connsiteY46" fmla="*/ 6180594 h 6367455"/>
                <a:gd name="connsiteX47" fmla="*/ 4142013 w 6891715"/>
                <a:gd name="connsiteY47" fmla="*/ 6188821 h 6367455"/>
                <a:gd name="connsiteX48" fmla="*/ 4149324 w 6891715"/>
                <a:gd name="connsiteY48" fmla="*/ 6191985 h 6367455"/>
                <a:gd name="connsiteX49" fmla="*/ 4156635 w 6891715"/>
                <a:gd name="connsiteY49" fmla="*/ 6184707 h 6367455"/>
                <a:gd name="connsiteX50" fmla="*/ 4163946 w 6891715"/>
                <a:gd name="connsiteY50" fmla="*/ 6181543 h 6367455"/>
                <a:gd name="connsiteX51" fmla="*/ 4175707 w 6891715"/>
                <a:gd name="connsiteY51" fmla="*/ 6184707 h 6367455"/>
                <a:gd name="connsiteX52" fmla="*/ 4179840 w 6891715"/>
                <a:gd name="connsiteY52" fmla="*/ 6177113 h 6367455"/>
                <a:gd name="connsiteX53" fmla="*/ 4181111 w 6891715"/>
                <a:gd name="connsiteY53" fmla="*/ 6169835 h 6367455"/>
                <a:gd name="connsiteX54" fmla="*/ 4185243 w 6891715"/>
                <a:gd name="connsiteY54" fmla="*/ 6167620 h 6367455"/>
                <a:gd name="connsiteX55" fmla="*/ 4184290 w 6891715"/>
                <a:gd name="connsiteY55" fmla="*/ 6176164 h 6367455"/>
                <a:gd name="connsiteX56" fmla="*/ 4189376 w 6891715"/>
                <a:gd name="connsiteY56" fmla="*/ 6184391 h 6367455"/>
                <a:gd name="connsiteX57" fmla="*/ 4188422 w 6891715"/>
                <a:gd name="connsiteY57" fmla="*/ 6188504 h 6367455"/>
                <a:gd name="connsiteX58" fmla="*/ 4186197 w 6891715"/>
                <a:gd name="connsiteY58" fmla="*/ 6195782 h 6367455"/>
                <a:gd name="connsiteX59" fmla="*/ 4179204 w 6891715"/>
                <a:gd name="connsiteY59" fmla="*/ 6206541 h 6367455"/>
                <a:gd name="connsiteX60" fmla="*/ 4170621 w 6891715"/>
                <a:gd name="connsiteY60" fmla="*/ 6210654 h 6367455"/>
                <a:gd name="connsiteX61" fmla="*/ 4164264 w 6891715"/>
                <a:gd name="connsiteY61" fmla="*/ 6205908 h 6367455"/>
                <a:gd name="connsiteX62" fmla="*/ 4152820 w 6891715"/>
                <a:gd name="connsiteY62" fmla="*/ 6212237 h 6367455"/>
                <a:gd name="connsiteX63" fmla="*/ 4144238 w 6891715"/>
                <a:gd name="connsiteY63" fmla="*/ 6213186 h 6367455"/>
                <a:gd name="connsiteX64" fmla="*/ 4128344 w 6891715"/>
                <a:gd name="connsiteY64" fmla="*/ 6207807 h 6367455"/>
                <a:gd name="connsiteX65" fmla="*/ 4114358 w 6891715"/>
                <a:gd name="connsiteY65" fmla="*/ 6212553 h 6367455"/>
                <a:gd name="connsiteX66" fmla="*/ 4103232 w 6891715"/>
                <a:gd name="connsiteY66" fmla="*/ 6208123 h 6367455"/>
                <a:gd name="connsiteX67" fmla="*/ 4085114 w 6891715"/>
                <a:gd name="connsiteY67" fmla="*/ 6208756 h 6367455"/>
                <a:gd name="connsiteX68" fmla="*/ 4074306 w 6891715"/>
                <a:gd name="connsiteY68" fmla="*/ 6218249 h 6367455"/>
                <a:gd name="connsiteX69" fmla="*/ 4066995 w 6891715"/>
                <a:gd name="connsiteY69" fmla="*/ 6221413 h 6367455"/>
                <a:gd name="connsiteX70" fmla="*/ 4051101 w 6891715"/>
                <a:gd name="connsiteY70" fmla="*/ 6221413 h 6367455"/>
                <a:gd name="connsiteX71" fmla="*/ 4045697 w 6891715"/>
                <a:gd name="connsiteY71" fmla="*/ 6224577 h 6367455"/>
                <a:gd name="connsiteX72" fmla="*/ 4041565 w 6891715"/>
                <a:gd name="connsiteY72" fmla="*/ 6222362 h 6367455"/>
                <a:gd name="connsiteX73" fmla="*/ 4045697 w 6891715"/>
                <a:gd name="connsiteY73" fmla="*/ 6211920 h 6367455"/>
                <a:gd name="connsiteX74" fmla="*/ 4037115 w 6891715"/>
                <a:gd name="connsiteY74" fmla="*/ 6202744 h 6367455"/>
                <a:gd name="connsiteX75" fmla="*/ 4024400 w 6891715"/>
                <a:gd name="connsiteY75" fmla="*/ 6194200 h 6367455"/>
                <a:gd name="connsiteX76" fmla="*/ 4014864 w 6891715"/>
                <a:gd name="connsiteY76" fmla="*/ 6197681 h 6367455"/>
                <a:gd name="connsiteX77" fmla="*/ 4003103 w 6891715"/>
                <a:gd name="connsiteY77" fmla="*/ 6194516 h 6367455"/>
                <a:gd name="connsiteX78" fmla="*/ 3992613 w 6891715"/>
                <a:gd name="connsiteY78" fmla="*/ 6191352 h 6367455"/>
                <a:gd name="connsiteX79" fmla="*/ 3979898 w 6891715"/>
                <a:gd name="connsiteY79" fmla="*/ 6192618 h 6367455"/>
                <a:gd name="connsiteX80" fmla="*/ 3970362 w 6891715"/>
                <a:gd name="connsiteY80" fmla="*/ 6184391 h 6367455"/>
                <a:gd name="connsiteX81" fmla="*/ 3954468 w 6891715"/>
                <a:gd name="connsiteY81" fmla="*/ 6179961 h 6367455"/>
                <a:gd name="connsiteX82" fmla="*/ 3944614 w 6891715"/>
                <a:gd name="connsiteY82" fmla="*/ 6184707 h 6367455"/>
                <a:gd name="connsiteX83" fmla="*/ 3933171 w 6891715"/>
                <a:gd name="connsiteY83" fmla="*/ 6188821 h 6367455"/>
                <a:gd name="connsiteX84" fmla="*/ 3925542 w 6891715"/>
                <a:gd name="connsiteY84" fmla="*/ 6178379 h 6367455"/>
                <a:gd name="connsiteX85" fmla="*/ 3923634 w 6891715"/>
                <a:gd name="connsiteY85" fmla="*/ 6167620 h 6367455"/>
                <a:gd name="connsiteX86" fmla="*/ 3924588 w 6891715"/>
                <a:gd name="connsiteY86" fmla="*/ 6157494 h 6367455"/>
                <a:gd name="connsiteX87" fmla="*/ 3919184 w 6891715"/>
                <a:gd name="connsiteY87" fmla="*/ 6148951 h 6367455"/>
                <a:gd name="connsiteX88" fmla="*/ 3919820 w 6891715"/>
                <a:gd name="connsiteY88" fmla="*/ 6142622 h 6367455"/>
                <a:gd name="connsiteX89" fmla="*/ 3917913 w 6891715"/>
                <a:gd name="connsiteY89" fmla="*/ 6136294 h 6367455"/>
                <a:gd name="connsiteX90" fmla="*/ 3925224 w 6891715"/>
                <a:gd name="connsiteY90" fmla="*/ 6139458 h 6367455"/>
                <a:gd name="connsiteX91" fmla="*/ 3932853 w 6891715"/>
                <a:gd name="connsiteY91" fmla="*/ 6150216 h 6367455"/>
                <a:gd name="connsiteX92" fmla="*/ 3938257 w 6891715"/>
                <a:gd name="connsiteY92" fmla="*/ 6154014 h 6367455"/>
                <a:gd name="connsiteX93" fmla="*/ 3943343 w 6891715"/>
                <a:gd name="connsiteY93" fmla="*/ 6148634 h 6367455"/>
                <a:gd name="connsiteX94" fmla="*/ 3934760 w 6891715"/>
                <a:gd name="connsiteY94" fmla="*/ 6140407 h 6367455"/>
                <a:gd name="connsiteX95" fmla="*/ 4979304 w 6891715"/>
                <a:gd name="connsiteY95" fmla="*/ 6116626 h 6367455"/>
                <a:gd name="connsiteX96" fmla="*/ 4987888 w 6891715"/>
                <a:gd name="connsiteY96" fmla="*/ 6116626 h 6367455"/>
                <a:gd name="connsiteX97" fmla="*/ 4983755 w 6891715"/>
                <a:gd name="connsiteY97" fmla="*/ 6126107 h 6367455"/>
                <a:gd name="connsiteX98" fmla="*/ 4969765 w 6891715"/>
                <a:gd name="connsiteY98" fmla="*/ 6130216 h 6367455"/>
                <a:gd name="connsiteX99" fmla="*/ 4970719 w 6891715"/>
                <a:gd name="connsiteY99" fmla="*/ 6138748 h 6367455"/>
                <a:gd name="connsiteX100" fmla="*/ 4955140 w 6891715"/>
                <a:gd name="connsiteY100" fmla="*/ 6149177 h 6367455"/>
                <a:gd name="connsiteX101" fmla="*/ 4944648 w 6891715"/>
                <a:gd name="connsiteY101" fmla="*/ 6155498 h 6367455"/>
                <a:gd name="connsiteX102" fmla="*/ 4934155 w 6891715"/>
                <a:gd name="connsiteY102" fmla="*/ 6168139 h 6367455"/>
                <a:gd name="connsiteX103" fmla="*/ 4919530 w 6891715"/>
                <a:gd name="connsiteY103" fmla="*/ 6180148 h 6367455"/>
                <a:gd name="connsiteX104" fmla="*/ 4919848 w 6891715"/>
                <a:gd name="connsiteY104" fmla="*/ 6181412 h 6367455"/>
                <a:gd name="connsiteX105" fmla="*/ 4922709 w 6891715"/>
                <a:gd name="connsiteY105" fmla="*/ 6190577 h 6367455"/>
                <a:gd name="connsiteX106" fmla="*/ 4925889 w 6891715"/>
                <a:gd name="connsiteY106" fmla="*/ 6194370 h 6367455"/>
                <a:gd name="connsiteX107" fmla="*/ 4932248 w 6891715"/>
                <a:gd name="connsiteY107" fmla="*/ 6201954 h 6367455"/>
                <a:gd name="connsiteX108" fmla="*/ 4934473 w 6891715"/>
                <a:gd name="connsiteY108" fmla="*/ 6211435 h 6367455"/>
                <a:gd name="connsiteX109" fmla="*/ 4927161 w 6891715"/>
                <a:gd name="connsiteY109" fmla="*/ 6212699 h 6367455"/>
                <a:gd name="connsiteX110" fmla="*/ 4924935 w 6891715"/>
                <a:gd name="connsiteY110" fmla="*/ 6206379 h 6367455"/>
                <a:gd name="connsiteX111" fmla="*/ 4916351 w 6891715"/>
                <a:gd name="connsiteY111" fmla="*/ 6206379 h 6367455"/>
                <a:gd name="connsiteX112" fmla="*/ 4909356 w 6891715"/>
                <a:gd name="connsiteY112" fmla="*/ 6208275 h 6367455"/>
                <a:gd name="connsiteX113" fmla="*/ 4902997 w 6891715"/>
                <a:gd name="connsiteY113" fmla="*/ 6214596 h 6367455"/>
                <a:gd name="connsiteX114" fmla="*/ 4892187 w 6891715"/>
                <a:gd name="connsiteY114" fmla="*/ 6226289 h 6367455"/>
                <a:gd name="connsiteX115" fmla="*/ 4871202 w 6891715"/>
                <a:gd name="connsiteY115" fmla="*/ 6238298 h 6367455"/>
                <a:gd name="connsiteX116" fmla="*/ 4851172 w 6891715"/>
                <a:gd name="connsiteY116" fmla="*/ 6240510 h 6367455"/>
                <a:gd name="connsiteX117" fmla="*/ 4835274 w 6891715"/>
                <a:gd name="connsiteY117" fmla="*/ 6238614 h 6367455"/>
                <a:gd name="connsiteX118" fmla="*/ 4826690 w 6891715"/>
                <a:gd name="connsiteY118" fmla="*/ 6246199 h 6367455"/>
                <a:gd name="connsiteX119" fmla="*/ 4828916 w 6891715"/>
                <a:gd name="connsiteY119" fmla="*/ 6253151 h 6367455"/>
                <a:gd name="connsiteX120" fmla="*/ 4821285 w 6891715"/>
                <a:gd name="connsiteY120" fmla="*/ 6251255 h 6367455"/>
                <a:gd name="connsiteX121" fmla="*/ 4806341 w 6891715"/>
                <a:gd name="connsiteY121" fmla="*/ 6248095 h 6367455"/>
                <a:gd name="connsiteX122" fmla="*/ 4781224 w 6891715"/>
                <a:gd name="connsiteY122" fmla="*/ 6246515 h 6367455"/>
                <a:gd name="connsiteX123" fmla="*/ 4776773 w 6891715"/>
                <a:gd name="connsiteY123" fmla="*/ 6237982 h 6367455"/>
                <a:gd name="connsiteX124" fmla="*/ 4773593 w 6891715"/>
                <a:gd name="connsiteY124" fmla="*/ 6228501 h 6367455"/>
                <a:gd name="connsiteX125" fmla="*/ 4764055 w 6891715"/>
                <a:gd name="connsiteY125" fmla="*/ 6220284 h 6367455"/>
                <a:gd name="connsiteX126" fmla="*/ 4762783 w 6891715"/>
                <a:gd name="connsiteY126" fmla="*/ 6209855 h 6367455"/>
                <a:gd name="connsiteX127" fmla="*/ 4760875 w 6891715"/>
                <a:gd name="connsiteY127" fmla="*/ 6201322 h 6367455"/>
                <a:gd name="connsiteX128" fmla="*/ 4772321 w 6891715"/>
                <a:gd name="connsiteY128" fmla="*/ 6203535 h 6367455"/>
                <a:gd name="connsiteX129" fmla="*/ 4778998 w 6891715"/>
                <a:gd name="connsiteY129" fmla="*/ 6206695 h 6367455"/>
                <a:gd name="connsiteX130" fmla="*/ 4789172 w 6891715"/>
                <a:gd name="connsiteY130" fmla="*/ 6189629 h 6367455"/>
                <a:gd name="connsiteX131" fmla="*/ 4796803 w 6891715"/>
                <a:gd name="connsiteY131" fmla="*/ 6186469 h 6367455"/>
                <a:gd name="connsiteX132" fmla="*/ 4806023 w 6891715"/>
                <a:gd name="connsiteY132" fmla="*/ 6182993 h 6367455"/>
                <a:gd name="connsiteX133" fmla="*/ 4826372 w 6891715"/>
                <a:gd name="connsiteY133" fmla="*/ 6185205 h 6367455"/>
                <a:gd name="connsiteX134" fmla="*/ 4827008 w 6891715"/>
                <a:gd name="connsiteY134" fmla="*/ 6177620 h 6367455"/>
                <a:gd name="connsiteX135" fmla="*/ 4827008 w 6891715"/>
                <a:gd name="connsiteY135" fmla="*/ 6175724 h 6367455"/>
                <a:gd name="connsiteX136" fmla="*/ 4826054 w 6891715"/>
                <a:gd name="connsiteY136" fmla="*/ 6164031 h 6367455"/>
                <a:gd name="connsiteX137" fmla="*/ 4837500 w 6891715"/>
                <a:gd name="connsiteY137" fmla="*/ 6164979 h 6367455"/>
                <a:gd name="connsiteX138" fmla="*/ 4845131 w 6891715"/>
                <a:gd name="connsiteY138" fmla="*/ 6171299 h 6367455"/>
                <a:gd name="connsiteX139" fmla="*/ 4864207 w 6891715"/>
                <a:gd name="connsiteY139" fmla="*/ 6173196 h 6367455"/>
                <a:gd name="connsiteX140" fmla="*/ 4882330 w 6891715"/>
                <a:gd name="connsiteY140" fmla="*/ 6165927 h 6367455"/>
                <a:gd name="connsiteX141" fmla="*/ 4914761 w 6891715"/>
                <a:gd name="connsiteY141" fmla="*/ 6154866 h 6367455"/>
                <a:gd name="connsiteX142" fmla="*/ 4939243 w 6891715"/>
                <a:gd name="connsiteY142" fmla="*/ 6145385 h 6367455"/>
                <a:gd name="connsiteX143" fmla="*/ 4957048 w 6891715"/>
                <a:gd name="connsiteY143" fmla="*/ 6130532 h 6367455"/>
                <a:gd name="connsiteX144" fmla="*/ 4970719 w 6891715"/>
                <a:gd name="connsiteY144" fmla="*/ 6126107 h 6367455"/>
                <a:gd name="connsiteX145" fmla="*/ 4269809 w 6891715"/>
                <a:gd name="connsiteY145" fmla="*/ 6099164 h 6367455"/>
                <a:gd name="connsiteX146" fmla="*/ 4278081 w 6891715"/>
                <a:gd name="connsiteY146" fmla="*/ 6107690 h 6367455"/>
                <a:gd name="connsiteX147" fmla="*/ 4273179 w 6891715"/>
                <a:gd name="connsiteY147" fmla="*/ 6110848 h 6367455"/>
                <a:gd name="connsiteX148" fmla="*/ 4273179 w 6891715"/>
                <a:gd name="connsiteY148" fmla="*/ 6119059 h 6367455"/>
                <a:gd name="connsiteX149" fmla="*/ 4271341 w 6891715"/>
                <a:gd name="connsiteY149" fmla="*/ 6131691 h 6367455"/>
                <a:gd name="connsiteX150" fmla="*/ 4281451 w 6891715"/>
                <a:gd name="connsiteY150" fmla="*/ 6138955 h 6367455"/>
                <a:gd name="connsiteX151" fmla="*/ 4275630 w 6891715"/>
                <a:gd name="connsiteY151" fmla="*/ 6154744 h 6367455"/>
                <a:gd name="connsiteX152" fmla="*/ 4266439 w 6891715"/>
                <a:gd name="connsiteY152" fmla="*/ 6157902 h 6367455"/>
                <a:gd name="connsiteX153" fmla="*/ 4265520 w 6891715"/>
                <a:gd name="connsiteY153" fmla="*/ 6154744 h 6367455"/>
                <a:gd name="connsiteX154" fmla="*/ 4271341 w 6891715"/>
                <a:gd name="connsiteY154" fmla="*/ 6143376 h 6367455"/>
                <a:gd name="connsiteX155" fmla="*/ 4263988 w 6891715"/>
                <a:gd name="connsiteY155" fmla="*/ 6135797 h 6367455"/>
                <a:gd name="connsiteX156" fmla="*/ 4265213 w 6891715"/>
                <a:gd name="connsiteY156" fmla="*/ 6129481 h 6367455"/>
                <a:gd name="connsiteX157" fmla="*/ 4267051 w 6891715"/>
                <a:gd name="connsiteY157" fmla="*/ 6122533 h 6367455"/>
                <a:gd name="connsiteX158" fmla="*/ 4267051 w 6891715"/>
                <a:gd name="connsiteY158" fmla="*/ 6114954 h 6367455"/>
                <a:gd name="connsiteX159" fmla="*/ 4271953 w 6891715"/>
                <a:gd name="connsiteY159" fmla="*/ 6107690 h 6367455"/>
                <a:gd name="connsiteX160" fmla="*/ 3049239 w 6891715"/>
                <a:gd name="connsiteY160" fmla="*/ 6092814 h 6367455"/>
                <a:gd name="connsiteX161" fmla="*/ 3061023 w 6891715"/>
                <a:gd name="connsiteY161" fmla="*/ 6092814 h 6367455"/>
                <a:gd name="connsiteX162" fmla="*/ 3070188 w 6891715"/>
                <a:gd name="connsiteY162" fmla="*/ 6099703 h 6367455"/>
                <a:gd name="connsiteX163" fmla="*/ 3064623 w 6891715"/>
                <a:gd name="connsiteY163" fmla="*/ 6107790 h 6367455"/>
                <a:gd name="connsiteX164" fmla="*/ 3052513 w 6891715"/>
                <a:gd name="connsiteY164" fmla="*/ 6108689 h 6367455"/>
                <a:gd name="connsiteX165" fmla="*/ 3048257 w 6891715"/>
                <a:gd name="connsiteY165" fmla="*/ 6107790 h 6367455"/>
                <a:gd name="connsiteX166" fmla="*/ 3038438 w 6891715"/>
                <a:gd name="connsiteY166" fmla="*/ 6097007 h 6367455"/>
                <a:gd name="connsiteX167" fmla="*/ 3038243 w 6891715"/>
                <a:gd name="connsiteY167" fmla="*/ 6081701 h 6367455"/>
                <a:gd name="connsiteX168" fmla="*/ 3041613 w 6891715"/>
                <a:gd name="connsiteY168" fmla="*/ 6088628 h 6367455"/>
                <a:gd name="connsiteX169" fmla="*/ 3032422 w 6891715"/>
                <a:gd name="connsiteY169" fmla="*/ 6094401 h 6367455"/>
                <a:gd name="connsiteX170" fmla="*/ 3024150 w 6891715"/>
                <a:gd name="connsiteY170" fmla="*/ 6082855 h 6367455"/>
                <a:gd name="connsiteX171" fmla="*/ 3863987 w 6891715"/>
                <a:gd name="connsiteY171" fmla="*/ 6053126 h 6367455"/>
                <a:gd name="connsiteX172" fmla="*/ 3875919 w 6891715"/>
                <a:gd name="connsiteY172" fmla="*/ 6056271 h 6367455"/>
                <a:gd name="connsiteX173" fmla="*/ 3881401 w 6891715"/>
                <a:gd name="connsiteY173" fmla="*/ 6066964 h 6367455"/>
                <a:gd name="connsiteX174" fmla="*/ 3875919 w 6891715"/>
                <a:gd name="connsiteY174" fmla="*/ 6067908 h 6367455"/>
                <a:gd name="connsiteX175" fmla="*/ 3880111 w 6891715"/>
                <a:gd name="connsiteY175" fmla="*/ 6079230 h 6367455"/>
                <a:gd name="connsiteX176" fmla="*/ 3876886 w 6891715"/>
                <a:gd name="connsiteY176" fmla="*/ 6086464 h 6367455"/>
                <a:gd name="connsiteX177" fmla="*/ 3865277 w 6891715"/>
                <a:gd name="connsiteY177" fmla="*/ 6084891 h 6367455"/>
                <a:gd name="connsiteX178" fmla="*/ 3860763 w 6891715"/>
                <a:gd name="connsiteY178" fmla="*/ 6066021 h 6367455"/>
                <a:gd name="connsiteX179" fmla="*/ 4100970 w 6891715"/>
                <a:gd name="connsiteY179" fmla="*/ 6043601 h 6367455"/>
                <a:gd name="connsiteX180" fmla="*/ 4111588 w 6891715"/>
                <a:gd name="connsiteY180" fmla="*/ 6057374 h 6367455"/>
                <a:gd name="connsiteX181" fmla="*/ 4101282 w 6891715"/>
                <a:gd name="connsiteY181" fmla="*/ 6065826 h 6367455"/>
                <a:gd name="connsiteX182" fmla="*/ 4103156 w 6891715"/>
                <a:gd name="connsiteY182" fmla="*/ 6054244 h 6367455"/>
                <a:gd name="connsiteX183" fmla="*/ 4098784 w 6891715"/>
                <a:gd name="connsiteY183" fmla="*/ 6049861 h 6367455"/>
                <a:gd name="connsiteX184" fmla="*/ 4092850 w 6891715"/>
                <a:gd name="connsiteY184" fmla="*/ 6051113 h 6367455"/>
                <a:gd name="connsiteX185" fmla="*/ 4092538 w 6891715"/>
                <a:gd name="connsiteY185" fmla="*/ 6046105 h 6367455"/>
                <a:gd name="connsiteX186" fmla="*/ 4379876 w 6891715"/>
                <a:gd name="connsiteY186" fmla="*/ 6040426 h 6367455"/>
                <a:gd name="connsiteX187" fmla="*/ 4379876 w 6891715"/>
                <a:gd name="connsiteY187" fmla="*/ 6051117 h 6367455"/>
                <a:gd name="connsiteX188" fmla="*/ 4366858 w 6891715"/>
                <a:gd name="connsiteY188" fmla="*/ 6060550 h 6367455"/>
                <a:gd name="connsiteX189" fmla="*/ 4364318 w 6891715"/>
                <a:gd name="connsiteY189" fmla="*/ 6075014 h 6367455"/>
                <a:gd name="connsiteX190" fmla="*/ 4352888 w 6891715"/>
                <a:gd name="connsiteY190" fmla="*/ 6098282 h 6367455"/>
                <a:gd name="connsiteX191" fmla="*/ 4333838 w 6891715"/>
                <a:gd name="connsiteY191" fmla="*/ 6105514 h 6367455"/>
                <a:gd name="connsiteX192" fmla="*/ 4335425 w 6891715"/>
                <a:gd name="connsiteY192" fmla="*/ 6088849 h 6367455"/>
                <a:gd name="connsiteX193" fmla="*/ 4324313 w 6891715"/>
                <a:gd name="connsiteY193" fmla="*/ 6089163 h 6367455"/>
                <a:gd name="connsiteX194" fmla="*/ 4328123 w 6891715"/>
                <a:gd name="connsiteY194" fmla="*/ 6083818 h 6367455"/>
                <a:gd name="connsiteX195" fmla="*/ 4333520 w 6891715"/>
                <a:gd name="connsiteY195" fmla="*/ 6070297 h 6367455"/>
                <a:gd name="connsiteX196" fmla="*/ 4345903 w 6891715"/>
                <a:gd name="connsiteY196" fmla="*/ 6053318 h 6367455"/>
                <a:gd name="connsiteX197" fmla="*/ 4360508 w 6891715"/>
                <a:gd name="connsiteY197" fmla="*/ 6048287 h 6367455"/>
                <a:gd name="connsiteX198" fmla="*/ 4333108 w 6891715"/>
                <a:gd name="connsiteY198" fmla="*/ 6021376 h 6367455"/>
                <a:gd name="connsiteX199" fmla="*/ 4337013 w 6891715"/>
                <a:gd name="connsiteY199" fmla="*/ 6023281 h 6367455"/>
                <a:gd name="connsiteX200" fmla="*/ 4334610 w 6891715"/>
                <a:gd name="connsiteY200" fmla="*/ 6030266 h 6367455"/>
                <a:gd name="connsiteX201" fmla="*/ 4325900 w 6891715"/>
                <a:gd name="connsiteY201" fmla="*/ 6030901 h 6367455"/>
                <a:gd name="connsiteX202" fmla="*/ 4191713 w 6891715"/>
                <a:gd name="connsiteY202" fmla="*/ 6019789 h 6367455"/>
                <a:gd name="connsiteX203" fmla="*/ 4195726 w 6891715"/>
                <a:gd name="connsiteY203" fmla="*/ 6021376 h 6367455"/>
                <a:gd name="connsiteX204" fmla="*/ 4187700 w 6891715"/>
                <a:gd name="connsiteY204" fmla="*/ 6034077 h 6367455"/>
                <a:gd name="connsiteX205" fmla="*/ 4184613 w 6891715"/>
                <a:gd name="connsiteY205" fmla="*/ 6029314 h 6367455"/>
                <a:gd name="connsiteX206" fmla="*/ 3752636 w 6891715"/>
                <a:gd name="connsiteY206" fmla="*/ 6002326 h 6367455"/>
                <a:gd name="connsiteX207" fmla="*/ 3754400 w 6891715"/>
                <a:gd name="connsiteY207" fmla="*/ 6015026 h 6367455"/>
                <a:gd name="connsiteX208" fmla="*/ 3748050 w 6891715"/>
                <a:gd name="connsiteY208" fmla="*/ 6006165 h 6367455"/>
                <a:gd name="connsiteX209" fmla="*/ 4012798 w 6891715"/>
                <a:gd name="connsiteY209" fmla="*/ 5995976 h 6367455"/>
                <a:gd name="connsiteX210" fmla="*/ 4024276 w 6891715"/>
                <a:gd name="connsiteY210" fmla="*/ 6005183 h 6367455"/>
                <a:gd name="connsiteX211" fmla="*/ 4014970 w 6891715"/>
                <a:gd name="connsiteY211" fmla="*/ 6022011 h 6367455"/>
                <a:gd name="connsiteX212" fmla="*/ 4008145 w 6891715"/>
                <a:gd name="connsiteY212" fmla="*/ 6026139 h 6367455"/>
                <a:gd name="connsiteX213" fmla="*/ 4001941 w 6891715"/>
                <a:gd name="connsiteY213" fmla="*/ 6024234 h 6367455"/>
                <a:gd name="connsiteX214" fmla="*/ 3997288 w 6891715"/>
                <a:gd name="connsiteY214" fmla="*/ 6018201 h 6367455"/>
                <a:gd name="connsiteX215" fmla="*/ 4005663 w 6891715"/>
                <a:gd name="connsiteY215" fmla="*/ 6015661 h 6367455"/>
                <a:gd name="connsiteX216" fmla="*/ 3998218 w 6891715"/>
                <a:gd name="connsiteY216" fmla="*/ 6010581 h 6367455"/>
                <a:gd name="connsiteX217" fmla="*/ 4001320 w 6891715"/>
                <a:gd name="connsiteY217" fmla="*/ 6007406 h 6367455"/>
                <a:gd name="connsiteX218" fmla="*/ 4011867 w 6891715"/>
                <a:gd name="connsiteY218" fmla="*/ 6008358 h 6367455"/>
                <a:gd name="connsiteX219" fmla="*/ 4015900 w 6891715"/>
                <a:gd name="connsiteY219" fmla="*/ 6008358 h 6367455"/>
                <a:gd name="connsiteX220" fmla="*/ 4011867 w 6891715"/>
                <a:gd name="connsiteY220" fmla="*/ 6001056 h 6367455"/>
                <a:gd name="connsiteX221" fmla="*/ 4097132 w 6891715"/>
                <a:gd name="connsiteY221" fmla="*/ 5994389 h 6367455"/>
                <a:gd name="connsiteX222" fmla="*/ 4100476 w 6891715"/>
                <a:gd name="connsiteY222" fmla="*/ 6005330 h 6367455"/>
                <a:gd name="connsiteX223" fmla="*/ 4097740 w 6891715"/>
                <a:gd name="connsiteY223" fmla="*/ 6018202 h 6367455"/>
                <a:gd name="connsiteX224" fmla="*/ 4086188 w 6891715"/>
                <a:gd name="connsiteY224" fmla="*/ 6005652 h 6367455"/>
                <a:gd name="connsiteX225" fmla="*/ 4086188 w 6891715"/>
                <a:gd name="connsiteY225" fmla="*/ 5997929 h 6367455"/>
                <a:gd name="connsiteX226" fmla="*/ 4278593 w 6891715"/>
                <a:gd name="connsiteY226" fmla="*/ 5988039 h 6367455"/>
                <a:gd name="connsiteX227" fmla="*/ 4284943 w 6891715"/>
                <a:gd name="connsiteY227" fmla="*/ 5988039 h 6367455"/>
                <a:gd name="connsiteX228" fmla="*/ 4292563 w 6891715"/>
                <a:gd name="connsiteY228" fmla="*/ 5991214 h 6367455"/>
                <a:gd name="connsiteX229" fmla="*/ 4286213 w 6891715"/>
                <a:gd name="connsiteY229" fmla="*/ 5994389 h 6367455"/>
                <a:gd name="connsiteX230" fmla="*/ 4282085 w 6891715"/>
                <a:gd name="connsiteY230" fmla="*/ 5999786 h 6367455"/>
                <a:gd name="connsiteX231" fmla="*/ 4270655 w 6891715"/>
                <a:gd name="connsiteY231" fmla="*/ 5997564 h 6367455"/>
                <a:gd name="connsiteX232" fmla="*/ 4256685 w 6891715"/>
                <a:gd name="connsiteY232" fmla="*/ 6003914 h 6367455"/>
                <a:gd name="connsiteX233" fmla="*/ 4258908 w 6891715"/>
                <a:gd name="connsiteY233" fmla="*/ 6019789 h 6367455"/>
                <a:gd name="connsiteX234" fmla="*/ 4251288 w 6891715"/>
                <a:gd name="connsiteY234" fmla="*/ 6013439 h 6367455"/>
                <a:gd name="connsiteX235" fmla="*/ 4253510 w 6891715"/>
                <a:gd name="connsiteY235" fmla="*/ 6000739 h 6367455"/>
                <a:gd name="connsiteX236" fmla="*/ 4262718 w 6891715"/>
                <a:gd name="connsiteY236" fmla="*/ 5989309 h 6367455"/>
                <a:gd name="connsiteX237" fmla="*/ 4044769 w 6891715"/>
                <a:gd name="connsiteY237" fmla="*/ 5988039 h 6367455"/>
                <a:gd name="connsiteX238" fmla="*/ 4050157 w 6891715"/>
                <a:gd name="connsiteY238" fmla="*/ 5994389 h 6367455"/>
                <a:gd name="connsiteX239" fmla="*/ 4052851 w 6891715"/>
                <a:gd name="connsiteY239" fmla="*/ 6001691 h 6367455"/>
                <a:gd name="connsiteX240" fmla="*/ 4042748 w 6891715"/>
                <a:gd name="connsiteY240" fmla="*/ 6007089 h 6367455"/>
                <a:gd name="connsiteX241" fmla="*/ 4041738 w 6891715"/>
                <a:gd name="connsiteY241" fmla="*/ 6002009 h 6367455"/>
                <a:gd name="connsiteX242" fmla="*/ 2784354 w 6891715"/>
                <a:gd name="connsiteY242" fmla="*/ 5988039 h 6367455"/>
                <a:gd name="connsiteX243" fmla="*/ 2798725 w 6891715"/>
                <a:gd name="connsiteY243" fmla="*/ 5999034 h 6367455"/>
                <a:gd name="connsiteX244" fmla="*/ 2788699 w 6891715"/>
                <a:gd name="connsiteY244" fmla="*/ 6005502 h 6367455"/>
                <a:gd name="connsiteX245" fmla="*/ 2779675 w 6891715"/>
                <a:gd name="connsiteY245" fmla="*/ 5992566 h 6367455"/>
                <a:gd name="connsiteX246" fmla="*/ 4162388 w 6891715"/>
                <a:gd name="connsiteY246" fmla="*/ 5973751 h 6367455"/>
                <a:gd name="connsiteX247" fmla="*/ 4157943 w 6891715"/>
                <a:gd name="connsiteY247" fmla="*/ 5978006 h 6367455"/>
                <a:gd name="connsiteX248" fmla="*/ 4156038 w 6891715"/>
                <a:gd name="connsiteY248" fmla="*/ 5991099 h 6367455"/>
                <a:gd name="connsiteX249" fmla="*/ 4147783 w 6891715"/>
                <a:gd name="connsiteY249" fmla="*/ 6000918 h 6367455"/>
                <a:gd name="connsiteX250" fmla="*/ 4133813 w 6891715"/>
                <a:gd name="connsiteY250" fmla="*/ 6005501 h 6367455"/>
                <a:gd name="connsiteX251" fmla="*/ 4136035 w 6891715"/>
                <a:gd name="connsiteY251" fmla="*/ 5994372 h 6367455"/>
                <a:gd name="connsiteX252" fmla="*/ 4150640 w 6891715"/>
                <a:gd name="connsiteY252" fmla="*/ 5986844 h 6367455"/>
                <a:gd name="connsiteX253" fmla="*/ 4151593 w 6891715"/>
                <a:gd name="connsiteY253" fmla="*/ 5974733 h 6367455"/>
                <a:gd name="connsiteX254" fmla="*/ 4248322 w 6891715"/>
                <a:gd name="connsiteY254" fmla="*/ 5964226 h 6367455"/>
                <a:gd name="connsiteX255" fmla="*/ 4257308 w 6891715"/>
                <a:gd name="connsiteY255" fmla="*/ 5967568 h 6367455"/>
                <a:gd name="connsiteX256" fmla="*/ 4262400 w 6891715"/>
                <a:gd name="connsiteY256" fmla="*/ 5977594 h 6367455"/>
                <a:gd name="connsiteX257" fmla="*/ 4250419 w 6891715"/>
                <a:gd name="connsiteY257" fmla="*/ 5983276 h 6367455"/>
                <a:gd name="connsiteX258" fmla="*/ 4248322 w 6891715"/>
                <a:gd name="connsiteY258" fmla="*/ 5979934 h 6367455"/>
                <a:gd name="connsiteX259" fmla="*/ 4252515 w 6891715"/>
                <a:gd name="connsiteY259" fmla="*/ 5971913 h 6367455"/>
                <a:gd name="connsiteX260" fmla="*/ 4246525 w 6891715"/>
                <a:gd name="connsiteY260" fmla="*/ 5970910 h 6367455"/>
                <a:gd name="connsiteX261" fmla="*/ 4031293 w 6891715"/>
                <a:gd name="connsiteY261" fmla="*/ 5961051 h 6367455"/>
                <a:gd name="connsiteX262" fmla="*/ 4036975 w 6891715"/>
                <a:gd name="connsiteY262" fmla="*/ 5972352 h 6367455"/>
                <a:gd name="connsiteX263" fmla="*/ 4031293 w 6891715"/>
                <a:gd name="connsiteY263" fmla="*/ 5980101 h 6367455"/>
                <a:gd name="connsiteX264" fmla="*/ 4020264 w 6891715"/>
                <a:gd name="connsiteY264" fmla="*/ 5978163 h 6367455"/>
                <a:gd name="connsiteX265" fmla="*/ 4017925 w 6891715"/>
                <a:gd name="connsiteY265" fmla="*/ 5969446 h 6367455"/>
                <a:gd name="connsiteX266" fmla="*/ 4020264 w 6891715"/>
                <a:gd name="connsiteY266" fmla="*/ 5964280 h 6367455"/>
                <a:gd name="connsiteX267" fmla="*/ 4088954 w 6891715"/>
                <a:gd name="connsiteY267" fmla="*/ 5956289 h 6367455"/>
                <a:gd name="connsiteX268" fmla="*/ 4090951 w 6891715"/>
                <a:gd name="connsiteY268" fmla="*/ 5968530 h 6367455"/>
                <a:gd name="connsiteX269" fmla="*/ 4086956 w 6891715"/>
                <a:gd name="connsiteY269" fmla="*/ 5976792 h 6367455"/>
                <a:gd name="connsiteX270" fmla="*/ 4079300 w 6891715"/>
                <a:gd name="connsiteY270" fmla="*/ 5981689 h 6367455"/>
                <a:gd name="connsiteX271" fmla="*/ 4070313 w 6891715"/>
                <a:gd name="connsiteY271" fmla="*/ 5972814 h 6367455"/>
                <a:gd name="connsiteX272" fmla="*/ 4074307 w 6891715"/>
                <a:gd name="connsiteY272" fmla="*/ 5961797 h 6367455"/>
                <a:gd name="connsiteX273" fmla="*/ 4116516 w 6891715"/>
                <a:gd name="connsiteY273" fmla="*/ 5949939 h 6367455"/>
                <a:gd name="connsiteX274" fmla="*/ 4121773 w 6891715"/>
                <a:gd name="connsiteY274" fmla="*/ 5953928 h 6367455"/>
                <a:gd name="connsiteX275" fmla="*/ 4122701 w 6891715"/>
                <a:gd name="connsiteY275" fmla="*/ 5968962 h 6367455"/>
                <a:gd name="connsiteX276" fmla="*/ 4112804 w 6891715"/>
                <a:gd name="connsiteY276" fmla="*/ 5983383 h 6367455"/>
                <a:gd name="connsiteX277" fmla="*/ 4107547 w 6891715"/>
                <a:gd name="connsiteY277" fmla="*/ 5986452 h 6367455"/>
                <a:gd name="connsiteX278" fmla="*/ 4098888 w 6891715"/>
                <a:gd name="connsiteY278" fmla="*/ 5969269 h 6367455"/>
                <a:gd name="connsiteX279" fmla="*/ 4104145 w 6891715"/>
                <a:gd name="connsiteY279" fmla="*/ 5953928 h 6367455"/>
                <a:gd name="connsiteX280" fmla="*/ 3879813 w 6891715"/>
                <a:gd name="connsiteY280" fmla="*/ 5943589 h 6367455"/>
                <a:gd name="connsiteX281" fmla="*/ 3887751 w 6891715"/>
                <a:gd name="connsiteY281" fmla="*/ 5947117 h 6367455"/>
                <a:gd name="connsiteX282" fmla="*/ 3881136 w 6891715"/>
                <a:gd name="connsiteY282" fmla="*/ 5953114 h 6367455"/>
                <a:gd name="connsiteX283" fmla="*/ 4230772 w 6891715"/>
                <a:gd name="connsiteY283" fmla="*/ 5937239 h 6367455"/>
                <a:gd name="connsiteX284" fmla="*/ 4237000 w 6891715"/>
                <a:gd name="connsiteY284" fmla="*/ 5943884 h 6367455"/>
                <a:gd name="connsiteX285" fmla="*/ 4235901 w 6891715"/>
                <a:gd name="connsiteY285" fmla="*/ 5950530 h 6367455"/>
                <a:gd name="connsiteX286" fmla="*/ 4228574 w 6891715"/>
                <a:gd name="connsiteY286" fmla="*/ 5951527 h 6367455"/>
                <a:gd name="connsiteX287" fmla="*/ 4227475 w 6891715"/>
                <a:gd name="connsiteY287" fmla="*/ 5946210 h 6367455"/>
                <a:gd name="connsiteX288" fmla="*/ 4015702 w 6891715"/>
                <a:gd name="connsiteY288" fmla="*/ 5929301 h 6367455"/>
                <a:gd name="connsiteX289" fmla="*/ 4021100 w 6891715"/>
                <a:gd name="connsiteY289" fmla="*/ 5932476 h 6367455"/>
                <a:gd name="connsiteX290" fmla="*/ 4020147 w 6891715"/>
                <a:gd name="connsiteY290" fmla="*/ 5942001 h 6367455"/>
                <a:gd name="connsiteX291" fmla="*/ 4015067 w 6891715"/>
                <a:gd name="connsiteY291" fmla="*/ 5948351 h 6367455"/>
                <a:gd name="connsiteX292" fmla="*/ 4011575 w 6891715"/>
                <a:gd name="connsiteY292" fmla="*/ 5945176 h 6367455"/>
                <a:gd name="connsiteX293" fmla="*/ 4011575 w 6891715"/>
                <a:gd name="connsiteY293" fmla="*/ 5932476 h 6367455"/>
                <a:gd name="connsiteX294" fmla="*/ 3920838 w 6891715"/>
                <a:gd name="connsiteY294" fmla="*/ 5926126 h 6367455"/>
                <a:gd name="connsiteX295" fmla="*/ 3922676 w 6891715"/>
                <a:gd name="connsiteY295" fmla="*/ 5931232 h 6367455"/>
                <a:gd name="connsiteX296" fmla="*/ 3912566 w 6891715"/>
                <a:gd name="connsiteY296" fmla="*/ 5937239 h 6367455"/>
                <a:gd name="connsiteX297" fmla="*/ 3905213 w 6891715"/>
                <a:gd name="connsiteY297" fmla="*/ 5935437 h 6367455"/>
                <a:gd name="connsiteX298" fmla="*/ 3909502 w 6891715"/>
                <a:gd name="connsiteY298" fmla="*/ 5932433 h 6367455"/>
                <a:gd name="connsiteX299" fmla="*/ 4101110 w 6891715"/>
                <a:gd name="connsiteY299" fmla="*/ 5921364 h 6367455"/>
                <a:gd name="connsiteX300" fmla="*/ 4111588 w 6891715"/>
                <a:gd name="connsiteY300" fmla="*/ 5922290 h 6367455"/>
                <a:gd name="connsiteX301" fmla="*/ 4111588 w 6891715"/>
                <a:gd name="connsiteY301" fmla="*/ 5927229 h 6367455"/>
                <a:gd name="connsiteX302" fmla="*/ 4102063 w 6891715"/>
                <a:gd name="connsiteY302" fmla="*/ 5932477 h 6367455"/>
                <a:gd name="connsiteX303" fmla="*/ 4092538 w 6891715"/>
                <a:gd name="connsiteY303" fmla="*/ 5930625 h 6367455"/>
                <a:gd name="connsiteX304" fmla="*/ 4052850 w 6891715"/>
                <a:gd name="connsiteY304" fmla="*/ 5919776 h 6367455"/>
                <a:gd name="connsiteX305" fmla="*/ 4063963 w 6891715"/>
                <a:gd name="connsiteY305" fmla="*/ 5927797 h 6367455"/>
                <a:gd name="connsiteX306" fmla="*/ 4054952 w 6891715"/>
                <a:gd name="connsiteY306" fmla="*/ 5938826 h 6367455"/>
                <a:gd name="connsiteX307" fmla="*/ 4052850 w 6891715"/>
                <a:gd name="connsiteY307" fmla="*/ 5932142 h 6367455"/>
                <a:gd name="connsiteX308" fmla="*/ 4071020 w 6891715"/>
                <a:gd name="connsiteY308" fmla="*/ 5907076 h 6367455"/>
                <a:gd name="connsiteX309" fmla="*/ 4081640 w 6891715"/>
                <a:gd name="connsiteY309" fmla="*/ 5907076 h 6367455"/>
                <a:gd name="connsiteX310" fmla="*/ 4089363 w 6891715"/>
                <a:gd name="connsiteY310" fmla="*/ 5911287 h 6367455"/>
                <a:gd name="connsiteX311" fmla="*/ 4088397 w 6891715"/>
                <a:gd name="connsiteY311" fmla="*/ 5919711 h 6367455"/>
                <a:gd name="connsiteX312" fmla="*/ 4079709 w 6891715"/>
                <a:gd name="connsiteY312" fmla="*/ 5922951 h 6367455"/>
                <a:gd name="connsiteX313" fmla="*/ 4065550 w 6891715"/>
                <a:gd name="connsiteY313" fmla="*/ 5910316 h 6367455"/>
                <a:gd name="connsiteX314" fmla="*/ 4007267 w 6891715"/>
                <a:gd name="connsiteY314" fmla="*/ 5895964 h 6367455"/>
                <a:gd name="connsiteX315" fmla="*/ 4014411 w 6891715"/>
                <a:gd name="connsiteY315" fmla="*/ 5903050 h 6367455"/>
                <a:gd name="connsiteX316" fmla="*/ 4014751 w 6891715"/>
                <a:gd name="connsiteY316" fmla="*/ 5910458 h 6367455"/>
                <a:gd name="connsiteX317" fmla="*/ 4005566 w 6891715"/>
                <a:gd name="connsiteY317" fmla="*/ 5918189 h 6367455"/>
                <a:gd name="connsiteX318" fmla="*/ 4005566 w 6891715"/>
                <a:gd name="connsiteY318" fmla="*/ 5907559 h 6367455"/>
                <a:gd name="connsiteX319" fmla="*/ 4000463 w 6891715"/>
                <a:gd name="connsiteY319" fmla="*/ 5900151 h 6367455"/>
                <a:gd name="connsiteX320" fmla="*/ 4201841 w 6891715"/>
                <a:gd name="connsiteY320" fmla="*/ 5892789 h 6367455"/>
                <a:gd name="connsiteX321" fmla="*/ 4210013 w 6891715"/>
                <a:gd name="connsiteY321" fmla="*/ 5899073 h 6367455"/>
                <a:gd name="connsiteX322" fmla="*/ 4198900 w 6891715"/>
                <a:gd name="connsiteY322" fmla="*/ 5900727 h 6367455"/>
                <a:gd name="connsiteX323" fmla="*/ 4190963 w 6891715"/>
                <a:gd name="connsiteY323" fmla="*/ 5889614 h 6367455"/>
                <a:gd name="connsiteX324" fmla="*/ 4183660 w 6891715"/>
                <a:gd name="connsiteY324" fmla="*/ 5905999 h 6367455"/>
                <a:gd name="connsiteX325" fmla="*/ 4173818 w 6891715"/>
                <a:gd name="connsiteY325" fmla="*/ 5905999 h 6367455"/>
                <a:gd name="connsiteX326" fmla="*/ 4159213 w 6891715"/>
                <a:gd name="connsiteY326" fmla="*/ 5916602 h 6367455"/>
                <a:gd name="connsiteX327" fmla="*/ 4163340 w 6891715"/>
                <a:gd name="connsiteY327" fmla="*/ 5901823 h 6367455"/>
                <a:gd name="connsiteX328" fmla="*/ 4173818 w 6891715"/>
                <a:gd name="connsiteY328" fmla="*/ 5899574 h 6367455"/>
                <a:gd name="connsiteX329" fmla="*/ 3983882 w 6891715"/>
                <a:gd name="connsiteY329" fmla="*/ 5889614 h 6367455"/>
                <a:gd name="connsiteX330" fmla="*/ 3990938 w 6891715"/>
                <a:gd name="connsiteY330" fmla="*/ 5892617 h 6367455"/>
                <a:gd name="connsiteX331" fmla="*/ 3980707 w 6891715"/>
                <a:gd name="connsiteY331" fmla="*/ 5900727 h 6367455"/>
                <a:gd name="connsiteX332" fmla="*/ 3978238 w 6891715"/>
                <a:gd name="connsiteY332" fmla="*/ 5897723 h 6367455"/>
                <a:gd name="connsiteX333" fmla="*/ 4234460 w 6891715"/>
                <a:gd name="connsiteY333" fmla="*/ 5870564 h 6367455"/>
                <a:gd name="connsiteX334" fmla="*/ 4239858 w 6891715"/>
                <a:gd name="connsiteY334" fmla="*/ 5870564 h 6367455"/>
                <a:gd name="connsiteX335" fmla="*/ 4244938 w 6891715"/>
                <a:gd name="connsiteY335" fmla="*/ 5873567 h 6367455"/>
                <a:gd name="connsiteX336" fmla="*/ 4253510 w 6891715"/>
                <a:gd name="connsiteY336" fmla="*/ 5873567 h 6367455"/>
                <a:gd name="connsiteX337" fmla="*/ 4254463 w 6891715"/>
                <a:gd name="connsiteY337" fmla="*/ 5881676 h 6367455"/>
                <a:gd name="connsiteX338" fmla="*/ 4238588 w 6891715"/>
                <a:gd name="connsiteY338" fmla="*/ 5880775 h 6367455"/>
                <a:gd name="connsiteX339" fmla="*/ 4239858 w 6891715"/>
                <a:gd name="connsiteY339" fmla="*/ 5888584 h 6367455"/>
                <a:gd name="connsiteX340" fmla="*/ 4232238 w 6891715"/>
                <a:gd name="connsiteY340" fmla="*/ 5892789 h 6367455"/>
                <a:gd name="connsiteX341" fmla="*/ 4225888 w 6891715"/>
                <a:gd name="connsiteY341" fmla="*/ 5886782 h 6367455"/>
                <a:gd name="connsiteX342" fmla="*/ 4213188 w 6891715"/>
                <a:gd name="connsiteY342" fmla="*/ 5887082 h 6367455"/>
                <a:gd name="connsiteX343" fmla="*/ 4218585 w 6891715"/>
                <a:gd name="connsiteY343" fmla="*/ 5875069 h 6367455"/>
                <a:gd name="connsiteX344" fmla="*/ 3641967 w 6891715"/>
                <a:gd name="connsiteY344" fmla="*/ 5862626 h 6367455"/>
                <a:gd name="connsiteX345" fmla="*/ 3650372 w 6891715"/>
                <a:gd name="connsiteY345" fmla="*/ 5864489 h 6367455"/>
                <a:gd name="connsiteX346" fmla="*/ 3649127 w 6891715"/>
                <a:gd name="connsiteY346" fmla="*/ 5869770 h 6367455"/>
                <a:gd name="connsiteX347" fmla="*/ 3663757 w 6891715"/>
                <a:gd name="connsiteY347" fmla="*/ 5872565 h 6367455"/>
                <a:gd name="connsiteX348" fmla="*/ 3671850 w 6891715"/>
                <a:gd name="connsiteY348" fmla="*/ 5887784 h 6367455"/>
                <a:gd name="connsiteX349" fmla="*/ 3659399 w 6891715"/>
                <a:gd name="connsiteY349" fmla="*/ 5883746 h 6367455"/>
                <a:gd name="connsiteX350" fmla="*/ 3656597 w 6891715"/>
                <a:gd name="connsiteY350" fmla="*/ 5891201 h 6367455"/>
                <a:gd name="connsiteX351" fmla="*/ 3647570 w 6891715"/>
                <a:gd name="connsiteY351" fmla="*/ 5884989 h 6367455"/>
                <a:gd name="connsiteX352" fmla="*/ 3640100 w 6891715"/>
                <a:gd name="connsiteY352" fmla="*/ 5873497 h 6367455"/>
                <a:gd name="connsiteX353" fmla="*/ 4038979 w 6891715"/>
                <a:gd name="connsiteY353" fmla="*/ 5856276 h 6367455"/>
                <a:gd name="connsiteX354" fmla="*/ 4043930 w 6891715"/>
                <a:gd name="connsiteY354" fmla="*/ 5866368 h 6367455"/>
                <a:gd name="connsiteX355" fmla="*/ 4048262 w 6891715"/>
                <a:gd name="connsiteY355" fmla="*/ 5865422 h 6367455"/>
                <a:gd name="connsiteX356" fmla="*/ 4057545 w 6891715"/>
                <a:gd name="connsiteY356" fmla="*/ 5871730 h 6367455"/>
                <a:gd name="connsiteX357" fmla="*/ 4057545 w 6891715"/>
                <a:gd name="connsiteY357" fmla="*/ 5878038 h 6367455"/>
                <a:gd name="connsiteX358" fmla="*/ 4063734 w 6891715"/>
                <a:gd name="connsiteY358" fmla="*/ 5884346 h 6367455"/>
                <a:gd name="connsiteX359" fmla="*/ 4064972 w 6891715"/>
                <a:gd name="connsiteY359" fmla="*/ 5897593 h 6367455"/>
                <a:gd name="connsiteX360" fmla="*/ 4067138 w 6891715"/>
                <a:gd name="connsiteY360" fmla="*/ 5902955 h 6367455"/>
                <a:gd name="connsiteX361" fmla="*/ 4060949 w 6891715"/>
                <a:gd name="connsiteY361" fmla="*/ 5903901 h 6367455"/>
                <a:gd name="connsiteX362" fmla="*/ 4049500 w 6891715"/>
                <a:gd name="connsiteY362" fmla="*/ 5894754 h 6367455"/>
                <a:gd name="connsiteX363" fmla="*/ 4049500 w 6891715"/>
                <a:gd name="connsiteY363" fmla="*/ 5884346 h 6367455"/>
                <a:gd name="connsiteX364" fmla="*/ 4038051 w 6891715"/>
                <a:gd name="connsiteY364" fmla="*/ 5879931 h 6367455"/>
                <a:gd name="connsiteX365" fmla="*/ 4030625 w 6891715"/>
                <a:gd name="connsiteY365" fmla="*/ 5872046 h 6367455"/>
                <a:gd name="connsiteX366" fmla="*/ 4033719 w 6891715"/>
                <a:gd name="connsiteY366" fmla="*/ 5860376 h 6367455"/>
                <a:gd name="connsiteX367" fmla="*/ 3149881 w 6891715"/>
                <a:gd name="connsiteY367" fmla="*/ 5826114 h 6367455"/>
                <a:gd name="connsiteX368" fmla="*/ 3157501 w 6891715"/>
                <a:gd name="connsiteY368" fmla="*/ 5826114 h 6367455"/>
                <a:gd name="connsiteX369" fmla="*/ 3153373 w 6891715"/>
                <a:gd name="connsiteY369" fmla="*/ 5832443 h 6367455"/>
                <a:gd name="connsiteX370" fmla="*/ 3156548 w 6891715"/>
                <a:gd name="connsiteY370" fmla="*/ 5844152 h 6367455"/>
                <a:gd name="connsiteX371" fmla="*/ 3139721 w 6891715"/>
                <a:gd name="connsiteY371" fmla="*/ 5873583 h 6367455"/>
                <a:gd name="connsiteX372" fmla="*/ 3130831 w 6891715"/>
                <a:gd name="connsiteY372" fmla="*/ 5891938 h 6367455"/>
                <a:gd name="connsiteX373" fmla="*/ 3124798 w 6891715"/>
                <a:gd name="connsiteY373" fmla="*/ 5905229 h 6367455"/>
                <a:gd name="connsiteX374" fmla="*/ 3122893 w 6891715"/>
                <a:gd name="connsiteY374" fmla="*/ 5909976 h 6367455"/>
                <a:gd name="connsiteX375" fmla="*/ 3121941 w 6891715"/>
                <a:gd name="connsiteY375" fmla="*/ 5912508 h 6367455"/>
                <a:gd name="connsiteX376" fmla="*/ 3123528 w 6891715"/>
                <a:gd name="connsiteY376" fmla="*/ 5936876 h 6367455"/>
                <a:gd name="connsiteX377" fmla="*/ 3137181 w 6891715"/>
                <a:gd name="connsiteY377" fmla="*/ 5954597 h 6367455"/>
                <a:gd name="connsiteX378" fmla="*/ 3133371 w 6891715"/>
                <a:gd name="connsiteY378" fmla="*/ 5977699 h 6367455"/>
                <a:gd name="connsiteX379" fmla="*/ 3117813 w 6891715"/>
                <a:gd name="connsiteY379" fmla="*/ 5997953 h 6367455"/>
                <a:gd name="connsiteX380" fmla="*/ 3124163 w 6891715"/>
                <a:gd name="connsiteY380" fmla="*/ 6015358 h 6367455"/>
                <a:gd name="connsiteX381" fmla="*/ 3115591 w 6891715"/>
                <a:gd name="connsiteY381" fmla="*/ 6019789 h 6367455"/>
                <a:gd name="connsiteX382" fmla="*/ 3102891 w 6891715"/>
                <a:gd name="connsiteY382" fmla="*/ 6012510 h 6367455"/>
                <a:gd name="connsiteX383" fmla="*/ 3079713 w 6891715"/>
                <a:gd name="connsiteY383" fmla="*/ 6004282 h 6367455"/>
                <a:gd name="connsiteX384" fmla="*/ 3056218 w 6891715"/>
                <a:gd name="connsiteY384" fmla="*/ 5995105 h 6367455"/>
                <a:gd name="connsiteX385" fmla="*/ 3026691 w 6891715"/>
                <a:gd name="connsiteY385" fmla="*/ 5965990 h 6367455"/>
                <a:gd name="connsiteX386" fmla="*/ 2989543 w 6891715"/>
                <a:gd name="connsiteY386" fmla="*/ 5965357 h 6367455"/>
                <a:gd name="connsiteX387" fmla="*/ 2947633 w 6891715"/>
                <a:gd name="connsiteY387" fmla="*/ 5933078 h 6367455"/>
                <a:gd name="connsiteX388" fmla="*/ 2912708 w 6891715"/>
                <a:gd name="connsiteY388" fmla="*/ 5916622 h 6367455"/>
                <a:gd name="connsiteX389" fmla="*/ 2905088 w 6891715"/>
                <a:gd name="connsiteY389" fmla="*/ 5909343 h 6367455"/>
                <a:gd name="connsiteX390" fmla="*/ 2869210 w 6891715"/>
                <a:gd name="connsiteY390" fmla="*/ 5903331 h 6367455"/>
                <a:gd name="connsiteX391" fmla="*/ 2860638 w 6891715"/>
                <a:gd name="connsiteY391" fmla="*/ 5874216 h 6367455"/>
                <a:gd name="connsiteX392" fmla="*/ 2873973 w 6891715"/>
                <a:gd name="connsiteY392" fmla="*/ 5853962 h 6367455"/>
                <a:gd name="connsiteX393" fmla="*/ 2885720 w 6891715"/>
                <a:gd name="connsiteY393" fmla="*/ 5848583 h 6367455"/>
                <a:gd name="connsiteX394" fmla="*/ 2885403 w 6891715"/>
                <a:gd name="connsiteY394" fmla="*/ 5838139 h 6367455"/>
                <a:gd name="connsiteX395" fmla="*/ 2894928 w 6891715"/>
                <a:gd name="connsiteY395" fmla="*/ 5839722 h 6367455"/>
                <a:gd name="connsiteX396" fmla="*/ 2898420 w 6891715"/>
                <a:gd name="connsiteY396" fmla="*/ 5846367 h 6367455"/>
                <a:gd name="connsiteX397" fmla="*/ 2907945 w 6891715"/>
                <a:gd name="connsiteY397" fmla="*/ 5857760 h 6367455"/>
                <a:gd name="connsiteX398" fmla="*/ 2917470 w 6891715"/>
                <a:gd name="connsiteY398" fmla="*/ 5854595 h 6367455"/>
                <a:gd name="connsiteX399" fmla="*/ 2933028 w 6891715"/>
                <a:gd name="connsiteY399" fmla="*/ 5839722 h 6367455"/>
                <a:gd name="connsiteX400" fmla="*/ 2946046 w 6891715"/>
                <a:gd name="connsiteY400" fmla="*/ 5847000 h 6367455"/>
                <a:gd name="connsiteX401" fmla="*/ 2958746 w 6891715"/>
                <a:gd name="connsiteY401" fmla="*/ 5847950 h 6367455"/>
                <a:gd name="connsiteX402" fmla="*/ 2968271 w 6891715"/>
                <a:gd name="connsiteY402" fmla="*/ 5862507 h 6367455"/>
                <a:gd name="connsiteX403" fmla="*/ 2990496 w 6891715"/>
                <a:gd name="connsiteY403" fmla="*/ 5860292 h 6367455"/>
                <a:gd name="connsiteX404" fmla="*/ 3014943 w 6891715"/>
                <a:gd name="connsiteY404" fmla="*/ 5851431 h 6367455"/>
                <a:gd name="connsiteX405" fmla="*/ 3037168 w 6891715"/>
                <a:gd name="connsiteY405" fmla="*/ 5857444 h 6367455"/>
                <a:gd name="connsiteX406" fmla="*/ 3064473 w 6891715"/>
                <a:gd name="connsiteY406" fmla="*/ 5851114 h 6367455"/>
                <a:gd name="connsiteX407" fmla="*/ 3086698 w 6891715"/>
                <a:gd name="connsiteY407" fmla="*/ 5839405 h 6367455"/>
                <a:gd name="connsiteX408" fmla="*/ 3113368 w 6891715"/>
                <a:gd name="connsiteY408" fmla="*/ 5842253 h 6367455"/>
                <a:gd name="connsiteX409" fmla="*/ 3123528 w 6891715"/>
                <a:gd name="connsiteY409" fmla="*/ 5834975 h 6367455"/>
                <a:gd name="connsiteX410" fmla="*/ 3141626 w 6891715"/>
                <a:gd name="connsiteY410" fmla="*/ 5833392 h 6367455"/>
                <a:gd name="connsiteX411" fmla="*/ 3635338 w 6891715"/>
                <a:gd name="connsiteY411" fmla="*/ 5800714 h 6367455"/>
                <a:gd name="connsiteX412" fmla="*/ 3644716 w 6891715"/>
                <a:gd name="connsiteY412" fmla="*/ 5802964 h 6367455"/>
                <a:gd name="connsiteX413" fmla="*/ 3643422 w 6891715"/>
                <a:gd name="connsiteY413" fmla="*/ 5813575 h 6367455"/>
                <a:gd name="connsiteX414" fmla="*/ 3652801 w 6891715"/>
                <a:gd name="connsiteY414" fmla="*/ 5819040 h 6367455"/>
                <a:gd name="connsiteX415" fmla="*/ 3652477 w 6891715"/>
                <a:gd name="connsiteY415" fmla="*/ 5826114 h 6367455"/>
                <a:gd name="connsiteX416" fmla="*/ 3643422 w 6891715"/>
                <a:gd name="connsiteY416" fmla="*/ 5820648 h 6367455"/>
                <a:gd name="connsiteX417" fmla="*/ 3636308 w 6891715"/>
                <a:gd name="connsiteY417" fmla="*/ 5816468 h 6367455"/>
                <a:gd name="connsiteX418" fmla="*/ 3635338 w 6891715"/>
                <a:gd name="connsiteY418" fmla="*/ 5800714 h 6367455"/>
                <a:gd name="connsiteX419" fmla="*/ 3630817 w 6891715"/>
                <a:gd name="connsiteY419" fmla="*/ 5799126 h 6367455"/>
                <a:gd name="connsiteX420" fmla="*/ 3632059 w 6891715"/>
                <a:gd name="connsiteY420" fmla="*/ 5810705 h 6367455"/>
                <a:gd name="connsiteX421" fmla="*/ 3632370 w 6891715"/>
                <a:gd name="connsiteY421" fmla="*/ 5819390 h 6367455"/>
                <a:gd name="connsiteX422" fmla="*/ 3635787 w 6891715"/>
                <a:gd name="connsiteY422" fmla="*/ 5830004 h 6367455"/>
                <a:gd name="connsiteX423" fmla="*/ 3639514 w 6891715"/>
                <a:gd name="connsiteY423" fmla="*/ 5825180 h 6367455"/>
                <a:gd name="connsiteX424" fmla="*/ 3655976 w 6891715"/>
                <a:gd name="connsiteY424" fmla="*/ 5833221 h 6367455"/>
                <a:gd name="connsiteX425" fmla="*/ 3655355 w 6891715"/>
                <a:gd name="connsiteY425" fmla="*/ 5847052 h 6367455"/>
                <a:gd name="connsiteX426" fmla="*/ 3644794 w 6891715"/>
                <a:gd name="connsiteY426" fmla="*/ 5844801 h 6367455"/>
                <a:gd name="connsiteX427" fmla="*/ 3642309 w 6891715"/>
                <a:gd name="connsiteY427" fmla="*/ 5848339 h 6367455"/>
                <a:gd name="connsiteX428" fmla="*/ 3630506 w 6891715"/>
                <a:gd name="connsiteY428" fmla="*/ 5843514 h 6367455"/>
                <a:gd name="connsiteX429" fmla="*/ 3629575 w 6891715"/>
                <a:gd name="connsiteY429" fmla="*/ 5835794 h 6367455"/>
                <a:gd name="connsiteX430" fmla="*/ 3624294 w 6891715"/>
                <a:gd name="connsiteY430" fmla="*/ 5825823 h 6367455"/>
                <a:gd name="connsiteX431" fmla="*/ 3622741 w 6891715"/>
                <a:gd name="connsiteY431" fmla="*/ 5836438 h 6367455"/>
                <a:gd name="connsiteX432" fmla="*/ 3613113 w 6891715"/>
                <a:gd name="connsiteY432" fmla="*/ 5827110 h 6367455"/>
                <a:gd name="connsiteX433" fmla="*/ 3616840 w 6891715"/>
                <a:gd name="connsiteY433" fmla="*/ 5811349 h 6367455"/>
                <a:gd name="connsiteX434" fmla="*/ 3624294 w 6891715"/>
                <a:gd name="connsiteY434" fmla="*/ 5817782 h 6367455"/>
                <a:gd name="connsiteX435" fmla="*/ 3095553 w 6891715"/>
                <a:gd name="connsiteY435" fmla="*/ 5791189 h 6367455"/>
                <a:gd name="connsiteX436" fmla="*/ 3106700 w 6891715"/>
                <a:gd name="connsiteY436" fmla="*/ 5794813 h 6367455"/>
                <a:gd name="connsiteX437" fmla="*/ 3099944 w 6891715"/>
                <a:gd name="connsiteY437" fmla="*/ 5808652 h 6367455"/>
                <a:gd name="connsiteX438" fmla="*/ 3090825 w 6891715"/>
                <a:gd name="connsiteY438" fmla="*/ 5795472 h 6367455"/>
                <a:gd name="connsiteX439" fmla="*/ 4154133 w 6891715"/>
                <a:gd name="connsiteY439" fmla="*/ 5781664 h 6367455"/>
                <a:gd name="connsiteX440" fmla="*/ 4166833 w 6891715"/>
                <a:gd name="connsiteY440" fmla="*/ 5782604 h 6367455"/>
                <a:gd name="connsiteX441" fmla="*/ 4171913 w 6891715"/>
                <a:gd name="connsiteY441" fmla="*/ 5800150 h 6367455"/>
                <a:gd name="connsiteX442" fmla="*/ 4173501 w 6891715"/>
                <a:gd name="connsiteY442" fmla="*/ 5810489 h 6367455"/>
                <a:gd name="connsiteX443" fmla="*/ 4166198 w 6891715"/>
                <a:gd name="connsiteY443" fmla="*/ 5815816 h 6367455"/>
                <a:gd name="connsiteX444" fmla="*/ 4161753 w 6891715"/>
                <a:gd name="connsiteY444" fmla="*/ 5829289 h 6367455"/>
                <a:gd name="connsiteX445" fmla="*/ 4149053 w 6891715"/>
                <a:gd name="connsiteY445" fmla="*/ 5818009 h 6367455"/>
                <a:gd name="connsiteX446" fmla="*/ 4157625 w 6891715"/>
                <a:gd name="connsiteY446" fmla="*/ 5803596 h 6367455"/>
                <a:gd name="connsiteX447" fmla="*/ 4143338 w 6891715"/>
                <a:gd name="connsiteY447" fmla="*/ 5794197 h 6367455"/>
                <a:gd name="connsiteX448" fmla="*/ 4144608 w 6891715"/>
                <a:gd name="connsiteY448" fmla="*/ 5783544 h 6367455"/>
                <a:gd name="connsiteX449" fmla="*/ 3652252 w 6891715"/>
                <a:gd name="connsiteY449" fmla="*/ 5780076 h 6367455"/>
                <a:gd name="connsiteX450" fmla="*/ 3658821 w 6891715"/>
                <a:gd name="connsiteY450" fmla="*/ 5780076 h 6367455"/>
                <a:gd name="connsiteX451" fmla="*/ 3654223 w 6891715"/>
                <a:gd name="connsiteY451" fmla="*/ 5787061 h 6367455"/>
                <a:gd name="connsiteX452" fmla="*/ 3659150 w 6891715"/>
                <a:gd name="connsiteY452" fmla="*/ 5794364 h 6367455"/>
                <a:gd name="connsiteX453" fmla="*/ 3649625 w 6891715"/>
                <a:gd name="connsiteY453" fmla="*/ 5789919 h 6367455"/>
                <a:gd name="connsiteX454" fmla="*/ 1810406 w 6891715"/>
                <a:gd name="connsiteY454" fmla="*/ 5757851 h 6367455"/>
                <a:gd name="connsiteX455" fmla="*/ 1816824 w 6891715"/>
                <a:gd name="connsiteY455" fmla="*/ 5766824 h 6367455"/>
                <a:gd name="connsiteX456" fmla="*/ 1832868 w 6891715"/>
                <a:gd name="connsiteY456" fmla="*/ 5767422 h 6367455"/>
                <a:gd name="connsiteX457" fmla="*/ 1835114 w 6891715"/>
                <a:gd name="connsiteY457" fmla="*/ 5778489 h 6367455"/>
                <a:gd name="connsiteX458" fmla="*/ 1829659 w 6891715"/>
                <a:gd name="connsiteY458" fmla="*/ 5772507 h 6367455"/>
                <a:gd name="connsiteX459" fmla="*/ 1816824 w 6891715"/>
                <a:gd name="connsiteY459" fmla="*/ 5771909 h 6367455"/>
                <a:gd name="connsiteX460" fmla="*/ 1809444 w 6891715"/>
                <a:gd name="connsiteY460" fmla="*/ 5775797 h 6367455"/>
                <a:gd name="connsiteX461" fmla="*/ 1804951 w 6891715"/>
                <a:gd name="connsiteY461" fmla="*/ 5768918 h 6367455"/>
                <a:gd name="connsiteX462" fmla="*/ 3645223 w 6891715"/>
                <a:gd name="connsiteY462" fmla="*/ 5754676 h 6367455"/>
                <a:gd name="connsiteX463" fmla="*/ 3645223 w 6891715"/>
                <a:gd name="connsiteY463" fmla="*/ 5762230 h 6367455"/>
                <a:gd name="connsiteX464" fmla="*/ 3648038 w 6891715"/>
                <a:gd name="connsiteY464" fmla="*/ 5769470 h 6367455"/>
                <a:gd name="connsiteX465" fmla="*/ 3646162 w 6891715"/>
                <a:gd name="connsiteY465" fmla="*/ 5785838 h 6367455"/>
                <a:gd name="connsiteX466" fmla="*/ 3640533 w 6891715"/>
                <a:gd name="connsiteY466" fmla="*/ 5785838 h 6367455"/>
                <a:gd name="connsiteX467" fmla="*/ 3639595 w 6891715"/>
                <a:gd name="connsiteY467" fmla="*/ 5781746 h 6367455"/>
                <a:gd name="connsiteX468" fmla="*/ 3630839 w 6891715"/>
                <a:gd name="connsiteY468" fmla="*/ 5791189 h 6367455"/>
                <a:gd name="connsiteX469" fmla="*/ 3627400 w 6891715"/>
                <a:gd name="connsiteY469" fmla="*/ 5788356 h 6367455"/>
                <a:gd name="connsiteX470" fmla="*/ 3628025 w 6891715"/>
                <a:gd name="connsiteY470" fmla="*/ 5779857 h 6367455"/>
                <a:gd name="connsiteX471" fmla="*/ 3632716 w 6891715"/>
                <a:gd name="connsiteY471" fmla="*/ 5772303 h 6367455"/>
                <a:gd name="connsiteX472" fmla="*/ 3633966 w 6891715"/>
                <a:gd name="connsiteY472" fmla="*/ 5761601 h 6367455"/>
                <a:gd name="connsiteX473" fmla="*/ 4003575 w 6891715"/>
                <a:gd name="connsiteY473" fmla="*/ 5735626 h 6367455"/>
                <a:gd name="connsiteX474" fmla="*/ 4014159 w 6891715"/>
                <a:gd name="connsiteY474" fmla="*/ 5735626 h 6367455"/>
                <a:gd name="connsiteX475" fmla="*/ 4019139 w 6891715"/>
                <a:gd name="connsiteY475" fmla="*/ 5746117 h 6367455"/>
                <a:gd name="connsiteX476" fmla="*/ 4029723 w 6891715"/>
                <a:gd name="connsiteY476" fmla="*/ 5752674 h 6367455"/>
                <a:gd name="connsiteX477" fmla="*/ 4032213 w 6891715"/>
                <a:gd name="connsiteY477" fmla="*/ 5759232 h 6367455"/>
                <a:gd name="connsiteX478" fmla="*/ 4021629 w 6891715"/>
                <a:gd name="connsiteY478" fmla="*/ 5765789 h 6367455"/>
                <a:gd name="connsiteX479" fmla="*/ 4014470 w 6891715"/>
                <a:gd name="connsiteY479" fmla="*/ 5761527 h 6367455"/>
                <a:gd name="connsiteX480" fmla="*/ 4017583 w 6891715"/>
                <a:gd name="connsiteY480" fmla="*/ 5753986 h 6367455"/>
                <a:gd name="connsiteX481" fmla="*/ 4002953 w 6891715"/>
                <a:gd name="connsiteY481" fmla="*/ 5749724 h 6367455"/>
                <a:gd name="connsiteX482" fmla="*/ 4000463 w 6891715"/>
                <a:gd name="connsiteY482" fmla="*/ 5742183 h 6367455"/>
                <a:gd name="connsiteX483" fmla="*/ 3888209 w 6891715"/>
                <a:gd name="connsiteY483" fmla="*/ 5732451 h 6367455"/>
                <a:gd name="connsiteX484" fmla="*/ 3904177 w 6891715"/>
                <a:gd name="connsiteY484" fmla="*/ 5735657 h 6367455"/>
                <a:gd name="connsiteX485" fmla="*/ 3915036 w 6891715"/>
                <a:gd name="connsiteY485" fmla="*/ 5750404 h 6367455"/>
                <a:gd name="connsiteX486" fmla="*/ 3923658 w 6891715"/>
                <a:gd name="connsiteY486" fmla="*/ 5764189 h 6367455"/>
                <a:gd name="connsiteX487" fmla="*/ 3940904 w 6891715"/>
                <a:gd name="connsiteY487" fmla="*/ 5769319 h 6367455"/>
                <a:gd name="connsiteX488" fmla="*/ 3947291 w 6891715"/>
                <a:gd name="connsiteY488" fmla="*/ 5776692 h 6367455"/>
                <a:gd name="connsiteX489" fmla="*/ 3975714 w 6891715"/>
                <a:gd name="connsiteY489" fmla="*/ 5776372 h 6367455"/>
                <a:gd name="connsiteX490" fmla="*/ 3978269 w 6891715"/>
                <a:gd name="connsiteY490" fmla="*/ 5781822 h 6367455"/>
                <a:gd name="connsiteX491" fmla="*/ 3978269 w 6891715"/>
                <a:gd name="connsiteY491" fmla="*/ 5793684 h 6367455"/>
                <a:gd name="connsiteX492" fmla="*/ 3983698 w 6891715"/>
                <a:gd name="connsiteY492" fmla="*/ 5799454 h 6367455"/>
                <a:gd name="connsiteX493" fmla="*/ 3981463 w 6891715"/>
                <a:gd name="connsiteY493" fmla="*/ 5809393 h 6367455"/>
                <a:gd name="connsiteX494" fmla="*/ 3986892 w 6891715"/>
                <a:gd name="connsiteY494" fmla="*/ 5816766 h 6367455"/>
                <a:gd name="connsiteX495" fmla="*/ 3999986 w 6891715"/>
                <a:gd name="connsiteY495" fmla="*/ 5826063 h 6367455"/>
                <a:gd name="connsiteX496" fmla="*/ 4010205 w 6891715"/>
                <a:gd name="connsiteY496" fmla="*/ 5829269 h 6367455"/>
                <a:gd name="connsiteX497" fmla="*/ 4027451 w 6891715"/>
                <a:gd name="connsiteY497" fmla="*/ 5832475 h 6367455"/>
                <a:gd name="connsiteX498" fmla="*/ 4026812 w 6891715"/>
                <a:gd name="connsiteY498" fmla="*/ 5854596 h 6367455"/>
                <a:gd name="connsiteX499" fmla="*/ 4015954 w 6891715"/>
                <a:gd name="connsiteY499" fmla="*/ 5864214 h 6367455"/>
                <a:gd name="connsiteX500" fmla="*/ 4000944 w 6891715"/>
                <a:gd name="connsiteY500" fmla="*/ 5860367 h 6367455"/>
                <a:gd name="connsiteX501" fmla="*/ 3993598 w 6891715"/>
                <a:gd name="connsiteY501" fmla="*/ 5852672 h 6367455"/>
                <a:gd name="connsiteX502" fmla="*/ 3991363 w 6891715"/>
                <a:gd name="connsiteY502" fmla="*/ 5839849 h 6367455"/>
                <a:gd name="connsiteX503" fmla="*/ 3975395 w 6891715"/>
                <a:gd name="connsiteY503" fmla="*/ 5831834 h 6367455"/>
                <a:gd name="connsiteX504" fmla="*/ 3976353 w 6891715"/>
                <a:gd name="connsiteY504" fmla="*/ 5820934 h 6367455"/>
                <a:gd name="connsiteX505" fmla="*/ 3963259 w 6891715"/>
                <a:gd name="connsiteY505" fmla="*/ 5812919 h 6367455"/>
                <a:gd name="connsiteX506" fmla="*/ 3959107 w 6891715"/>
                <a:gd name="connsiteY506" fmla="*/ 5804263 h 6367455"/>
                <a:gd name="connsiteX507" fmla="*/ 3927171 w 6891715"/>
                <a:gd name="connsiteY507" fmla="*/ 5801378 h 6367455"/>
                <a:gd name="connsiteX508" fmla="*/ 3922700 w 6891715"/>
                <a:gd name="connsiteY508" fmla="*/ 5794004 h 6367455"/>
                <a:gd name="connsiteX509" fmla="*/ 3923658 w 6891715"/>
                <a:gd name="connsiteY509" fmla="*/ 5782142 h 6367455"/>
                <a:gd name="connsiteX510" fmla="*/ 3914077 w 6891715"/>
                <a:gd name="connsiteY510" fmla="*/ 5772845 h 6367455"/>
                <a:gd name="connsiteX511" fmla="*/ 3881183 w 6891715"/>
                <a:gd name="connsiteY511" fmla="*/ 5751686 h 6367455"/>
                <a:gd name="connsiteX512" fmla="*/ 3881183 w 6891715"/>
                <a:gd name="connsiteY512" fmla="*/ 5747519 h 6367455"/>
                <a:gd name="connsiteX513" fmla="*/ 3876712 w 6891715"/>
                <a:gd name="connsiteY513" fmla="*/ 5749442 h 6367455"/>
                <a:gd name="connsiteX514" fmla="*/ 3863938 w 6891715"/>
                <a:gd name="connsiteY514" fmla="*/ 5752648 h 6367455"/>
                <a:gd name="connsiteX515" fmla="*/ 3873199 w 6891715"/>
                <a:gd name="connsiteY515" fmla="*/ 5742068 h 6367455"/>
                <a:gd name="connsiteX516" fmla="*/ 3880864 w 6891715"/>
                <a:gd name="connsiteY516" fmla="*/ 5741107 h 6367455"/>
                <a:gd name="connsiteX517" fmla="*/ 1831939 w 6891715"/>
                <a:gd name="connsiteY517" fmla="*/ 5713401 h 6367455"/>
                <a:gd name="connsiteX518" fmla="*/ 1830972 w 6891715"/>
                <a:gd name="connsiteY518" fmla="*/ 5721851 h 6367455"/>
                <a:gd name="connsiteX519" fmla="*/ 1812925 w 6891715"/>
                <a:gd name="connsiteY519" fmla="*/ 5752401 h 6367455"/>
                <a:gd name="connsiteX520" fmla="*/ 1808736 w 6891715"/>
                <a:gd name="connsiteY520" fmla="*/ 5754676 h 6367455"/>
                <a:gd name="connsiteX521" fmla="*/ 1805191 w 6891715"/>
                <a:gd name="connsiteY521" fmla="*/ 5748176 h 6367455"/>
                <a:gd name="connsiteX522" fmla="*/ 1794877 w 6891715"/>
                <a:gd name="connsiteY522" fmla="*/ 5751751 h 6367455"/>
                <a:gd name="connsiteX523" fmla="*/ 1789076 w 6891715"/>
                <a:gd name="connsiteY523" fmla="*/ 5743951 h 6367455"/>
                <a:gd name="connsiteX524" fmla="*/ 1796489 w 6891715"/>
                <a:gd name="connsiteY524" fmla="*/ 5727701 h 6367455"/>
                <a:gd name="connsiteX525" fmla="*/ 1813892 w 6891715"/>
                <a:gd name="connsiteY525" fmla="*/ 5714701 h 6367455"/>
                <a:gd name="connsiteX526" fmla="*/ 3909022 w 6891715"/>
                <a:gd name="connsiteY526" fmla="*/ 5707051 h 6367455"/>
                <a:gd name="connsiteX527" fmla="*/ 3919500 w 6891715"/>
                <a:gd name="connsiteY527" fmla="*/ 5708956 h 6367455"/>
                <a:gd name="connsiteX528" fmla="*/ 3906800 w 6891715"/>
                <a:gd name="connsiteY528" fmla="*/ 5716576 h 6367455"/>
                <a:gd name="connsiteX529" fmla="*/ 3933152 w 6891715"/>
                <a:gd name="connsiteY529" fmla="*/ 5702289 h 6367455"/>
                <a:gd name="connsiteX530" fmla="*/ 3938550 w 6891715"/>
                <a:gd name="connsiteY530" fmla="*/ 5710397 h 6367455"/>
                <a:gd name="connsiteX531" fmla="*/ 3943947 w 6891715"/>
                <a:gd name="connsiteY531" fmla="*/ 5710397 h 6367455"/>
                <a:gd name="connsiteX532" fmla="*/ 3944900 w 6891715"/>
                <a:gd name="connsiteY532" fmla="*/ 5717569 h 6367455"/>
                <a:gd name="connsiteX533" fmla="*/ 3936327 w 6891715"/>
                <a:gd name="connsiteY533" fmla="*/ 5719752 h 6367455"/>
                <a:gd name="connsiteX534" fmla="*/ 3929025 w 6891715"/>
                <a:gd name="connsiteY534" fmla="*/ 5713515 h 6367455"/>
                <a:gd name="connsiteX535" fmla="*/ 3925850 w 6891715"/>
                <a:gd name="connsiteY535" fmla="*/ 5706343 h 6367455"/>
                <a:gd name="connsiteX536" fmla="*/ 3950898 w 6891715"/>
                <a:gd name="connsiteY536" fmla="*/ 5691176 h 6367455"/>
                <a:gd name="connsiteX537" fmla="*/ 3954426 w 6891715"/>
                <a:gd name="connsiteY537" fmla="*/ 5700557 h 6367455"/>
                <a:gd name="connsiteX538" fmla="*/ 3948252 w 6891715"/>
                <a:gd name="connsiteY538" fmla="*/ 5711814 h 6367455"/>
                <a:gd name="connsiteX539" fmla="*/ 3946488 w 6891715"/>
                <a:gd name="connsiteY539" fmla="*/ 5707749 h 6367455"/>
                <a:gd name="connsiteX540" fmla="*/ 3949428 w 6891715"/>
                <a:gd name="connsiteY540" fmla="*/ 5700557 h 6367455"/>
                <a:gd name="connsiteX541" fmla="*/ 4188559 w 6891715"/>
                <a:gd name="connsiteY541" fmla="*/ 5689589 h 6367455"/>
                <a:gd name="connsiteX542" fmla="*/ 4200260 w 6891715"/>
                <a:gd name="connsiteY542" fmla="*/ 5693688 h 6367455"/>
                <a:gd name="connsiteX543" fmla="*/ 4201525 w 6891715"/>
                <a:gd name="connsiteY543" fmla="*/ 5703148 h 6367455"/>
                <a:gd name="connsiteX544" fmla="*/ 4222713 w 6891715"/>
                <a:gd name="connsiteY544" fmla="*/ 5713554 h 6367455"/>
                <a:gd name="connsiteX545" fmla="*/ 4207850 w 6891715"/>
                <a:gd name="connsiteY545" fmla="*/ 5720806 h 6367455"/>
                <a:gd name="connsiteX546" fmla="*/ 4198363 w 6891715"/>
                <a:gd name="connsiteY546" fmla="*/ 5712608 h 6367455"/>
                <a:gd name="connsiteX547" fmla="*/ 4203739 w 6891715"/>
                <a:gd name="connsiteY547" fmla="*/ 5728059 h 6367455"/>
                <a:gd name="connsiteX548" fmla="*/ 4197414 w 6891715"/>
                <a:gd name="connsiteY548" fmla="*/ 5735627 h 6367455"/>
                <a:gd name="connsiteX549" fmla="*/ 4179705 w 6891715"/>
                <a:gd name="connsiteY549" fmla="*/ 5734996 h 6367455"/>
                <a:gd name="connsiteX550" fmla="*/ 4168953 w 6891715"/>
                <a:gd name="connsiteY550" fmla="*/ 5725221 h 6367455"/>
                <a:gd name="connsiteX551" fmla="*/ 4186662 w 6891715"/>
                <a:gd name="connsiteY551" fmla="*/ 5713869 h 6367455"/>
                <a:gd name="connsiteX552" fmla="*/ 4173064 w 6891715"/>
                <a:gd name="connsiteY552" fmla="*/ 5710716 h 6367455"/>
                <a:gd name="connsiteX553" fmla="*/ 4164525 w 6891715"/>
                <a:gd name="connsiteY553" fmla="*/ 5723329 h 6367455"/>
                <a:gd name="connsiteX554" fmla="*/ 4144603 w 6891715"/>
                <a:gd name="connsiteY554" fmla="*/ 5715130 h 6367455"/>
                <a:gd name="connsiteX555" fmla="*/ 4143338 w 6891715"/>
                <a:gd name="connsiteY555" fmla="*/ 5702517 h 6367455"/>
                <a:gd name="connsiteX556" fmla="*/ 4165790 w 6891715"/>
                <a:gd name="connsiteY556" fmla="*/ 5703463 h 6367455"/>
                <a:gd name="connsiteX557" fmla="*/ 4167688 w 6891715"/>
                <a:gd name="connsiteY557" fmla="*/ 5696211 h 6367455"/>
                <a:gd name="connsiteX558" fmla="*/ 4181602 w 6891715"/>
                <a:gd name="connsiteY558" fmla="*/ 5695895 h 6367455"/>
                <a:gd name="connsiteX559" fmla="*/ 3560407 w 6891715"/>
                <a:gd name="connsiteY559" fmla="*/ 5638789 h 6367455"/>
                <a:gd name="connsiteX560" fmla="*/ 3566757 w 6891715"/>
                <a:gd name="connsiteY560" fmla="*/ 5641629 h 6367455"/>
                <a:gd name="connsiteX561" fmla="*/ 3572790 w 6891715"/>
                <a:gd name="connsiteY561" fmla="*/ 5648572 h 6367455"/>
                <a:gd name="connsiteX562" fmla="*/ 3560725 w 6891715"/>
                <a:gd name="connsiteY562" fmla="*/ 5652675 h 6367455"/>
                <a:gd name="connsiteX563" fmla="*/ 3562312 w 6891715"/>
                <a:gd name="connsiteY563" fmla="*/ 5664667 h 6367455"/>
                <a:gd name="connsiteX564" fmla="*/ 3572155 w 6891715"/>
                <a:gd name="connsiteY564" fmla="*/ 5670663 h 6367455"/>
                <a:gd name="connsiteX565" fmla="*/ 3571520 w 6891715"/>
                <a:gd name="connsiteY565" fmla="*/ 5679815 h 6367455"/>
                <a:gd name="connsiteX566" fmla="*/ 3582950 w 6891715"/>
                <a:gd name="connsiteY566" fmla="*/ 5680447 h 6367455"/>
                <a:gd name="connsiteX567" fmla="*/ 3581680 w 6891715"/>
                <a:gd name="connsiteY567" fmla="*/ 5691177 h 6367455"/>
                <a:gd name="connsiteX568" fmla="*/ 3563265 w 6891715"/>
                <a:gd name="connsiteY568" fmla="*/ 5680447 h 6367455"/>
                <a:gd name="connsiteX569" fmla="*/ 3561677 w 6891715"/>
                <a:gd name="connsiteY569" fmla="*/ 5668770 h 6367455"/>
                <a:gd name="connsiteX570" fmla="*/ 3541675 w 6891715"/>
                <a:gd name="connsiteY570" fmla="*/ 5647310 h 6367455"/>
                <a:gd name="connsiteX571" fmla="*/ 3543262 w 6891715"/>
                <a:gd name="connsiteY571" fmla="*/ 5640367 h 6367455"/>
                <a:gd name="connsiteX572" fmla="*/ 3558185 w 6891715"/>
                <a:gd name="connsiteY572" fmla="*/ 5642891 h 6367455"/>
                <a:gd name="connsiteX573" fmla="*/ 1988465 w 6891715"/>
                <a:gd name="connsiteY573" fmla="*/ 5605451 h 6367455"/>
                <a:gd name="connsiteX574" fmla="*/ 1990687 w 6891715"/>
                <a:gd name="connsiteY574" fmla="*/ 5609261 h 6367455"/>
                <a:gd name="connsiteX575" fmla="*/ 1976082 w 6891715"/>
                <a:gd name="connsiteY575" fmla="*/ 5621326 h 6367455"/>
                <a:gd name="connsiteX576" fmla="*/ 1975130 w 6891715"/>
                <a:gd name="connsiteY576" fmla="*/ 5626406 h 6367455"/>
                <a:gd name="connsiteX577" fmla="*/ 1985607 w 6891715"/>
                <a:gd name="connsiteY577" fmla="*/ 5621008 h 6367455"/>
                <a:gd name="connsiteX578" fmla="*/ 1979257 w 6891715"/>
                <a:gd name="connsiteY578" fmla="*/ 5631486 h 6367455"/>
                <a:gd name="connsiteX579" fmla="*/ 1981480 w 6891715"/>
                <a:gd name="connsiteY579" fmla="*/ 5638153 h 6367455"/>
                <a:gd name="connsiteX580" fmla="*/ 1998307 w 6891715"/>
                <a:gd name="connsiteY580" fmla="*/ 5636883 h 6367455"/>
                <a:gd name="connsiteX581" fmla="*/ 2005927 w 6891715"/>
                <a:gd name="connsiteY581" fmla="*/ 5638788 h 6367455"/>
                <a:gd name="connsiteX582" fmla="*/ 2008150 w 6891715"/>
                <a:gd name="connsiteY582" fmla="*/ 5651488 h 6367455"/>
                <a:gd name="connsiteX583" fmla="*/ 1999895 w 6891715"/>
                <a:gd name="connsiteY583" fmla="*/ 5666411 h 6367455"/>
                <a:gd name="connsiteX584" fmla="*/ 1993545 w 6891715"/>
                <a:gd name="connsiteY584" fmla="*/ 5677841 h 6367455"/>
                <a:gd name="connsiteX585" fmla="*/ 1987195 w 6891715"/>
                <a:gd name="connsiteY585" fmla="*/ 5690859 h 6367455"/>
                <a:gd name="connsiteX586" fmla="*/ 1965287 w 6891715"/>
                <a:gd name="connsiteY586" fmla="*/ 5699114 h 6367455"/>
                <a:gd name="connsiteX587" fmla="*/ 1965287 w 6891715"/>
                <a:gd name="connsiteY587" fmla="*/ 5694986 h 6367455"/>
                <a:gd name="connsiteX588" fmla="*/ 1954492 w 6891715"/>
                <a:gd name="connsiteY588" fmla="*/ 5688954 h 6367455"/>
                <a:gd name="connsiteX589" fmla="*/ 1937665 w 6891715"/>
                <a:gd name="connsiteY589" fmla="*/ 5683556 h 6367455"/>
                <a:gd name="connsiteX590" fmla="*/ 1938300 w 6891715"/>
                <a:gd name="connsiteY590" fmla="*/ 5667999 h 6367455"/>
                <a:gd name="connsiteX591" fmla="*/ 1928775 w 6891715"/>
                <a:gd name="connsiteY591" fmla="*/ 5660696 h 6367455"/>
                <a:gd name="connsiteX592" fmla="*/ 1912900 w 6891715"/>
                <a:gd name="connsiteY592" fmla="*/ 5662601 h 6367455"/>
                <a:gd name="connsiteX593" fmla="*/ 1912265 w 6891715"/>
                <a:gd name="connsiteY593" fmla="*/ 5676571 h 6367455"/>
                <a:gd name="connsiteX594" fmla="*/ 1902740 w 6891715"/>
                <a:gd name="connsiteY594" fmla="*/ 5674349 h 6367455"/>
                <a:gd name="connsiteX595" fmla="*/ 1900200 w 6891715"/>
                <a:gd name="connsiteY595" fmla="*/ 5650536 h 6367455"/>
                <a:gd name="connsiteX596" fmla="*/ 1917027 w 6891715"/>
                <a:gd name="connsiteY596" fmla="*/ 5641963 h 6367455"/>
                <a:gd name="connsiteX597" fmla="*/ 1937982 w 6891715"/>
                <a:gd name="connsiteY597" fmla="*/ 5626723 h 6367455"/>
                <a:gd name="connsiteX598" fmla="*/ 1952905 w 6891715"/>
                <a:gd name="connsiteY598" fmla="*/ 5619103 h 6367455"/>
                <a:gd name="connsiteX599" fmla="*/ 4089680 w 6891715"/>
                <a:gd name="connsiteY599" fmla="*/ 5599101 h 6367455"/>
                <a:gd name="connsiteX600" fmla="*/ 4100475 w 6891715"/>
                <a:gd name="connsiteY600" fmla="*/ 5606038 h 6367455"/>
                <a:gd name="connsiteX601" fmla="*/ 4089045 w 6891715"/>
                <a:gd name="connsiteY601" fmla="*/ 5624958 h 6367455"/>
                <a:gd name="connsiteX602" fmla="*/ 4092220 w 6891715"/>
                <a:gd name="connsiteY602" fmla="*/ 5642931 h 6367455"/>
                <a:gd name="connsiteX603" fmla="*/ 4079520 w 6891715"/>
                <a:gd name="connsiteY603" fmla="*/ 5637571 h 6367455"/>
                <a:gd name="connsiteX604" fmla="*/ 4081742 w 6891715"/>
                <a:gd name="connsiteY604" fmla="*/ 5630318 h 6367455"/>
                <a:gd name="connsiteX605" fmla="*/ 4076345 w 6891715"/>
                <a:gd name="connsiteY605" fmla="*/ 5630318 h 6367455"/>
                <a:gd name="connsiteX606" fmla="*/ 4069042 w 6891715"/>
                <a:gd name="connsiteY606" fmla="*/ 5645139 h 6367455"/>
                <a:gd name="connsiteX607" fmla="*/ 4060470 w 6891715"/>
                <a:gd name="connsiteY607" fmla="*/ 5631580 h 6367455"/>
                <a:gd name="connsiteX608" fmla="*/ 4056025 w 6891715"/>
                <a:gd name="connsiteY608" fmla="*/ 5615813 h 6367455"/>
                <a:gd name="connsiteX609" fmla="*/ 4073805 w 6891715"/>
                <a:gd name="connsiteY609" fmla="*/ 5615813 h 6367455"/>
                <a:gd name="connsiteX610" fmla="*/ 4084600 w 6891715"/>
                <a:gd name="connsiteY610" fmla="*/ 5619597 h 6367455"/>
                <a:gd name="connsiteX611" fmla="*/ 2070698 w 6891715"/>
                <a:gd name="connsiteY611" fmla="*/ 5599101 h 6367455"/>
                <a:gd name="connsiteX612" fmla="*/ 2091018 w 6891715"/>
                <a:gd name="connsiteY612" fmla="*/ 5613433 h 6367455"/>
                <a:gd name="connsiteX613" fmla="*/ 2092288 w 6891715"/>
                <a:gd name="connsiteY613" fmla="*/ 5624649 h 6367455"/>
                <a:gd name="connsiteX614" fmla="*/ 2079588 w 6891715"/>
                <a:gd name="connsiteY614" fmla="*/ 5632439 h 6367455"/>
                <a:gd name="connsiteX615" fmla="*/ 2067840 w 6891715"/>
                <a:gd name="connsiteY615" fmla="*/ 5622780 h 6367455"/>
                <a:gd name="connsiteX616" fmla="*/ 2041488 w 6891715"/>
                <a:gd name="connsiteY616" fmla="*/ 5624338 h 6367455"/>
                <a:gd name="connsiteX617" fmla="*/ 2040218 w 6891715"/>
                <a:gd name="connsiteY617" fmla="*/ 5614056 h 6367455"/>
                <a:gd name="connsiteX618" fmla="*/ 2033868 w 6891715"/>
                <a:gd name="connsiteY618" fmla="*/ 5614056 h 6367455"/>
                <a:gd name="connsiteX619" fmla="*/ 2031963 w 6891715"/>
                <a:gd name="connsiteY619" fmla="*/ 5604397 h 6367455"/>
                <a:gd name="connsiteX620" fmla="*/ 4138765 w 6891715"/>
                <a:gd name="connsiteY620" fmla="*/ 5576879 h 6367455"/>
                <a:gd name="connsiteX621" fmla="*/ 4144990 w 6891715"/>
                <a:gd name="connsiteY621" fmla="*/ 5580100 h 6367455"/>
                <a:gd name="connsiteX622" fmla="*/ 4148103 w 6891715"/>
                <a:gd name="connsiteY622" fmla="*/ 5590408 h 6367455"/>
                <a:gd name="connsiteX623" fmla="*/ 4140943 w 6891715"/>
                <a:gd name="connsiteY623" fmla="*/ 5599104 h 6367455"/>
                <a:gd name="connsiteX624" fmla="*/ 4116353 w 6891715"/>
                <a:gd name="connsiteY624" fmla="*/ 5598138 h 6367455"/>
                <a:gd name="connsiteX625" fmla="*/ 4121956 w 6891715"/>
                <a:gd name="connsiteY625" fmla="*/ 5588475 h 6367455"/>
                <a:gd name="connsiteX626" fmla="*/ 4302091 w 6891715"/>
                <a:gd name="connsiteY626" fmla="*/ 5553067 h 6367455"/>
                <a:gd name="connsiteX627" fmla="*/ 4302091 w 6891715"/>
                <a:gd name="connsiteY627" fmla="*/ 5561005 h 6367455"/>
                <a:gd name="connsiteX628" fmla="*/ 4297328 w 6891715"/>
                <a:gd name="connsiteY628" fmla="*/ 5558934 h 6367455"/>
                <a:gd name="connsiteX629" fmla="*/ 4108553 w 6891715"/>
                <a:gd name="connsiteY629" fmla="*/ 5551476 h 6367455"/>
                <a:gd name="connsiteX630" fmla="*/ 4122700 w 6891715"/>
                <a:gd name="connsiteY630" fmla="*/ 5555898 h 6367455"/>
                <a:gd name="connsiteX631" fmla="*/ 4121735 w 6891715"/>
                <a:gd name="connsiteY631" fmla="*/ 5565764 h 6367455"/>
                <a:gd name="connsiteX632" fmla="*/ 4108874 w 6891715"/>
                <a:gd name="connsiteY632" fmla="*/ 5563723 h 6367455"/>
                <a:gd name="connsiteX633" fmla="*/ 4097300 w 6891715"/>
                <a:gd name="connsiteY633" fmla="*/ 5562702 h 6367455"/>
                <a:gd name="connsiteX634" fmla="*/ 4099229 w 6891715"/>
                <a:gd name="connsiteY634" fmla="*/ 5556919 h 6367455"/>
                <a:gd name="connsiteX635" fmla="*/ 4289391 w 6891715"/>
                <a:gd name="connsiteY635" fmla="*/ 5540367 h 6367455"/>
                <a:gd name="connsiteX636" fmla="*/ 4308441 w 6891715"/>
                <a:gd name="connsiteY636" fmla="*/ 5541002 h 6367455"/>
                <a:gd name="connsiteX637" fmla="*/ 4301337 w 6891715"/>
                <a:gd name="connsiteY637" fmla="*/ 5548305 h 6367455"/>
                <a:gd name="connsiteX638" fmla="*/ 4292620 w 6891715"/>
                <a:gd name="connsiteY638" fmla="*/ 5551480 h 6367455"/>
                <a:gd name="connsiteX639" fmla="*/ 4289391 w 6891715"/>
                <a:gd name="connsiteY639" fmla="*/ 5548305 h 6367455"/>
                <a:gd name="connsiteX640" fmla="*/ 4022925 w 6891715"/>
                <a:gd name="connsiteY640" fmla="*/ 5514964 h 6367455"/>
                <a:gd name="connsiteX641" fmla="*/ 4031881 w 6891715"/>
                <a:gd name="connsiteY641" fmla="*/ 5519920 h 6367455"/>
                <a:gd name="connsiteX642" fmla="*/ 4032213 w 6891715"/>
                <a:gd name="connsiteY642" fmla="*/ 5533239 h 6367455"/>
                <a:gd name="connsiteX643" fmla="*/ 4022261 w 6891715"/>
                <a:gd name="connsiteY643" fmla="*/ 5540364 h 6367455"/>
                <a:gd name="connsiteX644" fmla="*/ 4009988 w 6891715"/>
                <a:gd name="connsiteY644" fmla="*/ 5532310 h 6367455"/>
                <a:gd name="connsiteX645" fmla="*/ 4011315 w 6891715"/>
                <a:gd name="connsiteY645" fmla="*/ 5525186 h 6367455"/>
                <a:gd name="connsiteX646" fmla="*/ 2542105 w 6891715"/>
                <a:gd name="connsiteY646" fmla="*/ 5470514 h 6367455"/>
                <a:gd name="connsiteX647" fmla="*/ 2547481 w 6891715"/>
                <a:gd name="connsiteY647" fmla="*/ 5470514 h 6367455"/>
                <a:gd name="connsiteX648" fmla="*/ 2566456 w 6891715"/>
                <a:gd name="connsiteY648" fmla="*/ 5478769 h 6367455"/>
                <a:gd name="connsiteX649" fmla="*/ 2578157 w 6891715"/>
                <a:gd name="connsiteY649" fmla="*/ 5478769 h 6367455"/>
                <a:gd name="connsiteX650" fmla="*/ 2586696 w 6891715"/>
                <a:gd name="connsiteY650" fmla="*/ 5503851 h 6367455"/>
                <a:gd name="connsiteX651" fmla="*/ 2585747 w 6891715"/>
                <a:gd name="connsiteY651" fmla="*/ 5520679 h 6367455"/>
                <a:gd name="connsiteX652" fmla="*/ 2601876 w 6891715"/>
                <a:gd name="connsiteY652" fmla="*/ 5547031 h 6367455"/>
                <a:gd name="connsiteX653" fmla="*/ 2600927 w 6891715"/>
                <a:gd name="connsiteY653" fmla="*/ 5575289 h 6367455"/>
                <a:gd name="connsiteX654" fmla="*/ 2590491 w 6891715"/>
                <a:gd name="connsiteY654" fmla="*/ 5584814 h 6367455"/>
                <a:gd name="connsiteX655" fmla="*/ 2586696 w 6891715"/>
                <a:gd name="connsiteY655" fmla="*/ 5599736 h 6367455"/>
                <a:gd name="connsiteX656" fmla="*/ 2600295 w 6891715"/>
                <a:gd name="connsiteY656" fmla="*/ 5611484 h 6367455"/>
                <a:gd name="connsiteX657" fmla="*/ 2592388 w 6891715"/>
                <a:gd name="connsiteY657" fmla="*/ 5641646 h 6367455"/>
                <a:gd name="connsiteX658" fmla="*/ 2584166 w 6891715"/>
                <a:gd name="connsiteY658" fmla="*/ 5676889 h 6367455"/>
                <a:gd name="connsiteX659" fmla="*/ 2584482 w 6891715"/>
                <a:gd name="connsiteY659" fmla="*/ 5711496 h 6367455"/>
                <a:gd name="connsiteX660" fmla="*/ 2570884 w 6891715"/>
                <a:gd name="connsiteY660" fmla="*/ 5732769 h 6367455"/>
                <a:gd name="connsiteX661" fmla="*/ 2561080 w 6891715"/>
                <a:gd name="connsiteY661" fmla="*/ 5721974 h 6367455"/>
                <a:gd name="connsiteX662" fmla="*/ 2550644 w 6891715"/>
                <a:gd name="connsiteY662" fmla="*/ 5711814 h 6367455"/>
                <a:gd name="connsiteX663" fmla="*/ 2532934 w 6891715"/>
                <a:gd name="connsiteY663" fmla="*/ 5723561 h 6367455"/>
                <a:gd name="connsiteX664" fmla="*/ 2531985 w 6891715"/>
                <a:gd name="connsiteY664" fmla="*/ 5743564 h 6367455"/>
                <a:gd name="connsiteX665" fmla="*/ 2523446 w 6891715"/>
                <a:gd name="connsiteY665" fmla="*/ 5752136 h 6367455"/>
                <a:gd name="connsiteX666" fmla="*/ 2510796 w 6891715"/>
                <a:gd name="connsiteY666" fmla="*/ 5753089 h 6367455"/>
                <a:gd name="connsiteX667" fmla="*/ 2496249 w 6891715"/>
                <a:gd name="connsiteY667" fmla="*/ 5756264 h 6367455"/>
                <a:gd name="connsiteX668" fmla="*/ 2484864 w 6891715"/>
                <a:gd name="connsiteY668" fmla="*/ 5748326 h 6367455"/>
                <a:gd name="connsiteX669" fmla="*/ 2476325 w 6891715"/>
                <a:gd name="connsiteY669" fmla="*/ 5751501 h 6367455"/>
                <a:gd name="connsiteX670" fmla="*/ 2472846 w 6891715"/>
                <a:gd name="connsiteY670" fmla="*/ 5740706 h 6367455"/>
                <a:gd name="connsiteX671" fmla="*/ 2481385 w 6891715"/>
                <a:gd name="connsiteY671" fmla="*/ 5740706 h 6367455"/>
                <a:gd name="connsiteX672" fmla="*/ 2474744 w 6891715"/>
                <a:gd name="connsiteY672" fmla="*/ 5735626 h 6367455"/>
                <a:gd name="connsiteX673" fmla="*/ 2473795 w 6891715"/>
                <a:gd name="connsiteY673" fmla="*/ 5710544 h 6367455"/>
                <a:gd name="connsiteX674" fmla="*/ 2460829 w 6891715"/>
                <a:gd name="connsiteY674" fmla="*/ 5693716 h 6367455"/>
                <a:gd name="connsiteX675" fmla="*/ 2477274 w 6891715"/>
                <a:gd name="connsiteY675" fmla="*/ 5644821 h 6367455"/>
                <a:gd name="connsiteX676" fmla="*/ 2481701 w 6891715"/>
                <a:gd name="connsiteY676" fmla="*/ 5631169 h 6367455"/>
                <a:gd name="connsiteX677" fmla="*/ 2467470 w 6891715"/>
                <a:gd name="connsiteY677" fmla="*/ 5619739 h 6367455"/>
                <a:gd name="connsiteX678" fmla="*/ 2476009 w 6891715"/>
                <a:gd name="connsiteY678" fmla="*/ 5598466 h 6367455"/>
                <a:gd name="connsiteX679" fmla="*/ 2469684 w 6891715"/>
                <a:gd name="connsiteY679" fmla="*/ 5588941 h 6367455"/>
                <a:gd name="connsiteX680" fmla="*/ 2475693 w 6891715"/>
                <a:gd name="connsiteY680" fmla="*/ 5575606 h 6367455"/>
                <a:gd name="connsiteX681" fmla="*/ 2466205 w 6891715"/>
                <a:gd name="connsiteY681" fmla="*/ 5557509 h 6367455"/>
                <a:gd name="connsiteX682" fmla="*/ 2450393 w 6891715"/>
                <a:gd name="connsiteY682" fmla="*/ 5547349 h 6367455"/>
                <a:gd name="connsiteX683" fmla="*/ 2445965 w 6891715"/>
                <a:gd name="connsiteY683" fmla="*/ 5556874 h 6367455"/>
                <a:gd name="connsiteX684" fmla="*/ 2441538 w 6891715"/>
                <a:gd name="connsiteY684" fmla="*/ 5535601 h 6367455"/>
                <a:gd name="connsiteX685" fmla="*/ 2447863 w 6891715"/>
                <a:gd name="connsiteY685" fmla="*/ 5521949 h 6367455"/>
                <a:gd name="connsiteX686" fmla="*/ 2442170 w 6891715"/>
                <a:gd name="connsiteY686" fmla="*/ 5497819 h 6367455"/>
                <a:gd name="connsiteX687" fmla="*/ 2450709 w 6891715"/>
                <a:gd name="connsiteY687" fmla="*/ 5492421 h 6367455"/>
                <a:gd name="connsiteX688" fmla="*/ 2454820 w 6891715"/>
                <a:gd name="connsiteY688" fmla="*/ 5477499 h 6367455"/>
                <a:gd name="connsiteX689" fmla="*/ 2461145 w 6891715"/>
                <a:gd name="connsiteY689" fmla="*/ 5482896 h 6367455"/>
                <a:gd name="connsiteX690" fmla="*/ 2451658 w 6891715"/>
                <a:gd name="connsiteY690" fmla="*/ 5497819 h 6367455"/>
                <a:gd name="connsiteX691" fmla="*/ 2459248 w 6891715"/>
                <a:gd name="connsiteY691" fmla="*/ 5509249 h 6367455"/>
                <a:gd name="connsiteX692" fmla="*/ 2476325 w 6891715"/>
                <a:gd name="connsiteY692" fmla="*/ 5517504 h 6367455"/>
                <a:gd name="connsiteX693" fmla="*/ 2496249 w 6891715"/>
                <a:gd name="connsiteY693" fmla="*/ 5519409 h 6367455"/>
                <a:gd name="connsiteX694" fmla="*/ 2503523 w 6891715"/>
                <a:gd name="connsiteY694" fmla="*/ 5503534 h 6367455"/>
                <a:gd name="connsiteX695" fmla="*/ 2524711 w 6891715"/>
                <a:gd name="connsiteY695" fmla="*/ 5490834 h 6367455"/>
                <a:gd name="connsiteX696" fmla="*/ 2537994 w 6891715"/>
                <a:gd name="connsiteY696" fmla="*/ 5481309 h 6367455"/>
                <a:gd name="connsiteX697" fmla="*/ 3282913 w 6891715"/>
                <a:gd name="connsiteY697" fmla="*/ 5260964 h 6367455"/>
                <a:gd name="connsiteX698" fmla="*/ 3294026 w 6891715"/>
                <a:gd name="connsiteY698" fmla="*/ 5262084 h 6367455"/>
                <a:gd name="connsiteX699" fmla="*/ 3287964 w 6891715"/>
                <a:gd name="connsiteY699" fmla="*/ 5265727 h 6367455"/>
                <a:gd name="connsiteX700" fmla="*/ 3328248 w 6891715"/>
                <a:gd name="connsiteY700" fmla="*/ 5257789 h 6367455"/>
                <a:gd name="connsiteX701" fmla="*/ 3340739 w 6891715"/>
                <a:gd name="connsiteY701" fmla="*/ 5264892 h 6367455"/>
                <a:gd name="connsiteX702" fmla="*/ 3362288 w 6891715"/>
                <a:gd name="connsiteY702" fmla="*/ 5271027 h 6367455"/>
                <a:gd name="connsiteX703" fmla="*/ 3361039 w 6891715"/>
                <a:gd name="connsiteY703" fmla="*/ 5276839 h 6367455"/>
                <a:gd name="connsiteX704" fmla="*/ 3336680 w 6891715"/>
                <a:gd name="connsiteY704" fmla="*/ 5270704 h 6367455"/>
                <a:gd name="connsiteX705" fmla="*/ 3324188 w 6891715"/>
                <a:gd name="connsiteY705" fmla="*/ 5259726 h 6367455"/>
                <a:gd name="connsiteX706" fmla="*/ 2671407 w 6891715"/>
                <a:gd name="connsiteY706" fmla="*/ 5257789 h 6367455"/>
                <a:gd name="connsiteX707" fmla="*/ 2674900 w 6891715"/>
                <a:gd name="connsiteY707" fmla="*/ 5266657 h 6367455"/>
                <a:gd name="connsiteX708" fmla="*/ 2673947 w 6891715"/>
                <a:gd name="connsiteY708" fmla="*/ 5273226 h 6367455"/>
                <a:gd name="connsiteX709" fmla="*/ 2667597 w 6891715"/>
                <a:gd name="connsiteY709" fmla="*/ 5275197 h 6367455"/>
                <a:gd name="connsiteX710" fmla="*/ 2671725 w 6891715"/>
                <a:gd name="connsiteY710" fmla="*/ 5284722 h 6367455"/>
                <a:gd name="connsiteX711" fmla="*/ 2664422 w 6891715"/>
                <a:gd name="connsiteY711" fmla="*/ 5286364 h 6367455"/>
                <a:gd name="connsiteX712" fmla="*/ 2659977 w 6891715"/>
                <a:gd name="connsiteY712" fmla="*/ 5276510 h 6367455"/>
                <a:gd name="connsiteX713" fmla="*/ 2643150 w 6891715"/>
                <a:gd name="connsiteY713" fmla="*/ 5278481 h 6367455"/>
                <a:gd name="connsiteX714" fmla="*/ 2636800 w 6891715"/>
                <a:gd name="connsiteY714" fmla="*/ 5268956 h 6367455"/>
                <a:gd name="connsiteX715" fmla="*/ 2659977 w 6891715"/>
                <a:gd name="connsiteY715" fmla="*/ 5266657 h 6367455"/>
                <a:gd name="connsiteX716" fmla="*/ 3264815 w 6891715"/>
                <a:gd name="connsiteY716" fmla="*/ 5237151 h 6367455"/>
                <a:gd name="connsiteX717" fmla="*/ 3282277 w 6891715"/>
                <a:gd name="connsiteY717" fmla="*/ 5247144 h 6367455"/>
                <a:gd name="connsiteX718" fmla="*/ 3295930 w 6891715"/>
                <a:gd name="connsiteY718" fmla="*/ 5244334 h 6367455"/>
                <a:gd name="connsiteX719" fmla="*/ 3316250 w 6891715"/>
                <a:gd name="connsiteY719" fmla="*/ 5251204 h 6367455"/>
                <a:gd name="connsiteX720" fmla="*/ 3295930 w 6891715"/>
                <a:gd name="connsiteY720" fmla="*/ 5249955 h 6367455"/>
                <a:gd name="connsiteX721" fmla="*/ 3283865 w 6891715"/>
                <a:gd name="connsiteY721" fmla="*/ 5256201 h 6367455"/>
                <a:gd name="connsiteX722" fmla="*/ 3252750 w 6891715"/>
                <a:gd name="connsiteY722" fmla="*/ 5239337 h 6367455"/>
                <a:gd name="connsiteX723" fmla="*/ 2572585 w 6891715"/>
                <a:gd name="connsiteY723" fmla="*/ 5232389 h 6367455"/>
                <a:gd name="connsiteX724" fmla="*/ 2574503 w 6891715"/>
                <a:gd name="connsiteY724" fmla="*/ 5273287 h 6367455"/>
                <a:gd name="connsiteX725" fmla="*/ 2571306 w 6891715"/>
                <a:gd name="connsiteY725" fmla="*/ 5288188 h 6367455"/>
                <a:gd name="connsiteX726" fmla="*/ 2584413 w 6891715"/>
                <a:gd name="connsiteY726" fmla="*/ 5315453 h 6367455"/>
                <a:gd name="connsiteX727" fmla="*/ 2581536 w 6891715"/>
                <a:gd name="connsiteY727" fmla="*/ 5359522 h 6367455"/>
                <a:gd name="connsiteX728" fmla="*/ 2570028 w 6891715"/>
                <a:gd name="connsiteY728" fmla="*/ 5388373 h 6367455"/>
                <a:gd name="connsiteX729" fmla="*/ 2566831 w 6891715"/>
                <a:gd name="connsiteY729" fmla="*/ 5402957 h 6367455"/>
                <a:gd name="connsiteX730" fmla="*/ 2557561 w 6891715"/>
                <a:gd name="connsiteY730" fmla="*/ 5426101 h 6367455"/>
                <a:gd name="connsiteX731" fmla="*/ 2549249 w 6891715"/>
                <a:gd name="connsiteY731" fmla="*/ 5445123 h 6367455"/>
                <a:gd name="connsiteX732" fmla="*/ 2547971 w 6891715"/>
                <a:gd name="connsiteY732" fmla="*/ 5451464 h 6367455"/>
                <a:gd name="connsiteX733" fmla="*/ 2539659 w 6891715"/>
                <a:gd name="connsiteY733" fmla="*/ 5446391 h 6367455"/>
                <a:gd name="connsiteX734" fmla="*/ 2531987 w 6891715"/>
                <a:gd name="connsiteY734" fmla="*/ 5444489 h 6367455"/>
                <a:gd name="connsiteX735" fmla="*/ 2531028 w 6891715"/>
                <a:gd name="connsiteY735" fmla="*/ 5439099 h 6367455"/>
                <a:gd name="connsiteX736" fmla="*/ 2521438 w 6891715"/>
                <a:gd name="connsiteY736" fmla="*/ 5434978 h 6367455"/>
                <a:gd name="connsiteX737" fmla="*/ 2510569 w 6891715"/>
                <a:gd name="connsiteY737" fmla="*/ 5426735 h 6367455"/>
                <a:gd name="connsiteX738" fmla="*/ 2518241 w 6891715"/>
                <a:gd name="connsiteY738" fmla="*/ 5408663 h 6367455"/>
                <a:gd name="connsiteX739" fmla="*/ 2511209 w 6891715"/>
                <a:gd name="connsiteY739" fmla="*/ 5405493 h 6367455"/>
                <a:gd name="connsiteX740" fmla="*/ 2499701 w 6891715"/>
                <a:gd name="connsiteY740" fmla="*/ 5400103 h 6367455"/>
                <a:gd name="connsiteX741" fmla="*/ 2503856 w 6891715"/>
                <a:gd name="connsiteY741" fmla="*/ 5393762 h 6367455"/>
                <a:gd name="connsiteX742" fmla="*/ 2504815 w 6891715"/>
                <a:gd name="connsiteY742" fmla="*/ 5384568 h 6367455"/>
                <a:gd name="connsiteX743" fmla="*/ 2501619 w 6891715"/>
                <a:gd name="connsiteY743" fmla="*/ 5381398 h 6367455"/>
                <a:gd name="connsiteX744" fmla="*/ 2501619 w 6891715"/>
                <a:gd name="connsiteY744" fmla="*/ 5366814 h 6367455"/>
                <a:gd name="connsiteX745" fmla="*/ 2497143 w 6891715"/>
                <a:gd name="connsiteY745" fmla="*/ 5356035 h 6367455"/>
                <a:gd name="connsiteX746" fmla="*/ 2490750 w 6891715"/>
                <a:gd name="connsiteY746" fmla="*/ 5342719 h 6367455"/>
                <a:gd name="connsiteX747" fmla="*/ 2491709 w 6891715"/>
                <a:gd name="connsiteY747" fmla="*/ 5330037 h 6367455"/>
                <a:gd name="connsiteX748" fmla="*/ 2501299 w 6891715"/>
                <a:gd name="connsiteY748" fmla="*/ 5327818 h 6367455"/>
                <a:gd name="connsiteX749" fmla="*/ 2500020 w 6891715"/>
                <a:gd name="connsiteY749" fmla="*/ 5305625 h 6367455"/>
                <a:gd name="connsiteX750" fmla="*/ 2520159 w 6891715"/>
                <a:gd name="connsiteY750" fmla="*/ 5294846 h 6367455"/>
                <a:gd name="connsiteX751" fmla="*/ 2524315 w 6891715"/>
                <a:gd name="connsiteY751" fmla="*/ 5283432 h 6367455"/>
                <a:gd name="connsiteX752" fmla="*/ 2538061 w 6891715"/>
                <a:gd name="connsiteY752" fmla="*/ 5272653 h 6367455"/>
                <a:gd name="connsiteX753" fmla="*/ 2550848 w 6891715"/>
                <a:gd name="connsiteY753" fmla="*/ 5278994 h 6367455"/>
                <a:gd name="connsiteX754" fmla="*/ 2558520 w 6891715"/>
                <a:gd name="connsiteY754" fmla="*/ 5271702 h 6367455"/>
                <a:gd name="connsiteX755" fmla="*/ 2554684 w 6891715"/>
                <a:gd name="connsiteY755" fmla="*/ 5255850 h 6367455"/>
                <a:gd name="connsiteX756" fmla="*/ 2562356 w 6891715"/>
                <a:gd name="connsiteY756" fmla="*/ 5235559 h 6367455"/>
                <a:gd name="connsiteX757" fmla="*/ 3216274 w 6891715"/>
                <a:gd name="connsiteY757" fmla="*/ 5219689 h 6367455"/>
                <a:gd name="connsiteX758" fmla="*/ 3221000 w 6891715"/>
                <a:gd name="connsiteY758" fmla="*/ 5221547 h 6367455"/>
                <a:gd name="connsiteX759" fmla="*/ 3210958 w 6891715"/>
                <a:gd name="connsiteY759" fmla="*/ 5232389 h 6367455"/>
                <a:gd name="connsiteX760" fmla="*/ 3210367 w 6891715"/>
                <a:gd name="connsiteY760" fmla="*/ 5228052 h 6367455"/>
                <a:gd name="connsiteX761" fmla="*/ 3208300 w 6891715"/>
                <a:gd name="connsiteY761" fmla="*/ 5222477 h 6367455"/>
                <a:gd name="connsiteX762" fmla="*/ 3236875 w 6891715"/>
                <a:gd name="connsiteY762" fmla="*/ 5199051 h 6367455"/>
                <a:gd name="connsiteX763" fmla="*/ 3266104 w 6891715"/>
                <a:gd name="connsiteY763" fmla="*/ 5206144 h 6367455"/>
                <a:gd name="connsiteX764" fmla="*/ 3297200 w 6891715"/>
                <a:gd name="connsiteY764" fmla="*/ 5210197 h 6367455"/>
                <a:gd name="connsiteX765" fmla="*/ 3297200 w 6891715"/>
                <a:gd name="connsiteY765" fmla="*/ 5214926 h 6367455"/>
                <a:gd name="connsiteX766" fmla="*/ 3266726 w 6891715"/>
                <a:gd name="connsiteY766" fmla="*/ 5213912 h 6367455"/>
                <a:gd name="connsiteX767" fmla="*/ 3239673 w 6891715"/>
                <a:gd name="connsiteY767" fmla="*/ 5206819 h 6367455"/>
                <a:gd name="connsiteX768" fmla="*/ 3261468 w 6891715"/>
                <a:gd name="connsiteY768" fmla="*/ 5180001 h 6367455"/>
                <a:gd name="connsiteX769" fmla="*/ 3278151 w 6891715"/>
                <a:gd name="connsiteY769" fmla="*/ 5188077 h 6367455"/>
                <a:gd name="connsiteX770" fmla="*/ 3274688 w 6891715"/>
                <a:gd name="connsiteY770" fmla="*/ 5194289 h 6367455"/>
                <a:gd name="connsiteX771" fmla="*/ 3257376 w 6891715"/>
                <a:gd name="connsiteY771" fmla="*/ 5193046 h 6367455"/>
                <a:gd name="connsiteX772" fmla="*/ 3245415 w 6891715"/>
                <a:gd name="connsiteY772" fmla="*/ 5189630 h 6367455"/>
                <a:gd name="connsiteX773" fmla="*/ 3241953 w 6891715"/>
                <a:gd name="connsiteY773" fmla="*/ 5184970 h 6367455"/>
                <a:gd name="connsiteX774" fmla="*/ 3241638 w 6891715"/>
                <a:gd name="connsiteY774" fmla="*/ 5180311 h 6367455"/>
                <a:gd name="connsiteX775" fmla="*/ 3220023 w 6891715"/>
                <a:gd name="connsiteY775" fmla="*/ 5175239 h 6367455"/>
                <a:gd name="connsiteX776" fmla="*/ 3235288 w 6891715"/>
                <a:gd name="connsiteY776" fmla="*/ 5184764 h 6367455"/>
                <a:gd name="connsiteX777" fmla="*/ 3225824 w 6891715"/>
                <a:gd name="connsiteY777" fmla="*/ 5183535 h 6367455"/>
                <a:gd name="connsiteX778" fmla="*/ 3211475 w 6891715"/>
                <a:gd name="connsiteY778" fmla="*/ 5175546 h 6367455"/>
                <a:gd name="connsiteX779" fmla="*/ 2421121 w 6891715"/>
                <a:gd name="connsiteY779" fmla="*/ 5104145 h 6367455"/>
                <a:gd name="connsiteX780" fmla="*/ 2412624 w 6891715"/>
                <a:gd name="connsiteY780" fmla="*/ 5112639 h 6367455"/>
                <a:gd name="connsiteX781" fmla="*/ 2412672 w 6891715"/>
                <a:gd name="connsiteY781" fmla="*/ 5112737 h 6367455"/>
                <a:gd name="connsiteX782" fmla="*/ 2421138 w 6891715"/>
                <a:gd name="connsiteY782" fmla="*/ 5104253 h 6367455"/>
                <a:gd name="connsiteX783" fmla="*/ 2421121 w 6891715"/>
                <a:gd name="connsiteY783" fmla="*/ 5104145 h 6367455"/>
                <a:gd name="connsiteX784" fmla="*/ 3071775 w 6891715"/>
                <a:gd name="connsiteY784" fmla="*/ 5056176 h 6367455"/>
                <a:gd name="connsiteX785" fmla="*/ 3095705 w 6891715"/>
                <a:gd name="connsiteY785" fmla="*/ 5079407 h 6367455"/>
                <a:gd name="connsiteX786" fmla="*/ 3109875 w 6891715"/>
                <a:gd name="connsiteY786" fmla="*/ 5094276 h 6367455"/>
                <a:gd name="connsiteX787" fmla="*/ 3092242 w 6891715"/>
                <a:gd name="connsiteY787" fmla="*/ 5084364 h 6367455"/>
                <a:gd name="connsiteX788" fmla="*/ 3080277 w 6891715"/>
                <a:gd name="connsiteY788" fmla="*/ 5069805 h 6367455"/>
                <a:gd name="connsiteX789" fmla="*/ 3087650 w 6891715"/>
                <a:gd name="connsiteY789" fmla="*/ 5051414 h 6367455"/>
                <a:gd name="connsiteX790" fmla="*/ 3115887 w 6891715"/>
                <a:gd name="connsiteY790" fmla="*/ 5070981 h 6367455"/>
                <a:gd name="connsiteX791" fmla="*/ 3117813 w 6891715"/>
                <a:gd name="connsiteY791" fmla="*/ 5079989 h 6367455"/>
                <a:gd name="connsiteX792" fmla="*/ 3100350 w 6891715"/>
                <a:gd name="connsiteY792" fmla="*/ 5049826 h 6367455"/>
                <a:gd name="connsiteX793" fmla="*/ 3114638 w 6891715"/>
                <a:gd name="connsiteY793" fmla="*/ 5056224 h 6367455"/>
                <a:gd name="connsiteX794" fmla="*/ 3110215 w 6891715"/>
                <a:gd name="connsiteY794" fmla="*/ 5060939 h 6367455"/>
                <a:gd name="connsiteX795" fmla="*/ 3085812 w 6891715"/>
                <a:gd name="connsiteY795" fmla="*/ 5013314 h 6367455"/>
                <a:gd name="connsiteX796" fmla="*/ 3107082 w 6891715"/>
                <a:gd name="connsiteY796" fmla="*/ 5026331 h 6367455"/>
                <a:gd name="connsiteX797" fmla="*/ 3109016 w 6891715"/>
                <a:gd name="connsiteY797" fmla="*/ 5031411 h 6367455"/>
                <a:gd name="connsiteX798" fmla="*/ 3102570 w 6891715"/>
                <a:gd name="connsiteY798" fmla="*/ 5029824 h 6367455"/>
                <a:gd name="connsiteX799" fmla="*/ 3115461 w 6891715"/>
                <a:gd name="connsiteY799" fmla="*/ 5041254 h 6367455"/>
                <a:gd name="connsiteX800" fmla="*/ 3124163 w 6891715"/>
                <a:gd name="connsiteY800" fmla="*/ 5047921 h 6367455"/>
                <a:gd name="connsiteX801" fmla="*/ 3122874 w 6891715"/>
                <a:gd name="connsiteY801" fmla="*/ 5051414 h 6367455"/>
                <a:gd name="connsiteX802" fmla="*/ 3104182 w 6891715"/>
                <a:gd name="connsiteY802" fmla="*/ 5037126 h 6367455"/>
                <a:gd name="connsiteX803" fmla="*/ 3105471 w 6891715"/>
                <a:gd name="connsiteY803" fmla="*/ 5045381 h 6367455"/>
                <a:gd name="connsiteX804" fmla="*/ 3093224 w 6891715"/>
                <a:gd name="connsiteY804" fmla="*/ 5033316 h 6367455"/>
                <a:gd name="connsiteX805" fmla="*/ 3084523 w 6891715"/>
                <a:gd name="connsiteY805" fmla="*/ 5021886 h 6367455"/>
                <a:gd name="connsiteX806" fmla="*/ 3081300 w 6891715"/>
                <a:gd name="connsiteY806" fmla="*/ 5013949 h 6367455"/>
                <a:gd name="connsiteX807" fmla="*/ 3043982 w 6891715"/>
                <a:gd name="connsiteY807" fmla="*/ 5011726 h 6367455"/>
                <a:gd name="connsiteX808" fmla="*/ 3058460 w 6891715"/>
                <a:gd name="connsiteY808" fmla="*/ 5028318 h 6367455"/>
                <a:gd name="connsiteX809" fmla="*/ 3059076 w 6891715"/>
                <a:gd name="connsiteY809" fmla="*/ 5039379 h 6367455"/>
                <a:gd name="connsiteX810" fmla="*/ 3055071 w 6891715"/>
                <a:gd name="connsiteY810" fmla="*/ 5040301 h 6367455"/>
                <a:gd name="connsiteX811" fmla="*/ 3052299 w 6891715"/>
                <a:gd name="connsiteY811" fmla="*/ 5032927 h 6367455"/>
                <a:gd name="connsiteX812" fmla="*/ 3046139 w 6891715"/>
                <a:gd name="connsiteY812" fmla="*/ 5030161 h 6367455"/>
                <a:gd name="connsiteX813" fmla="*/ 3039978 w 6891715"/>
                <a:gd name="connsiteY813" fmla="*/ 5022173 h 6367455"/>
                <a:gd name="connsiteX814" fmla="*/ 3038438 w 6891715"/>
                <a:gd name="connsiteY814" fmla="*/ 5013877 h 6367455"/>
                <a:gd name="connsiteX815" fmla="*/ 3081196 w 6891715"/>
                <a:gd name="connsiteY815" fmla="*/ 4995851 h 6367455"/>
                <a:gd name="connsiteX816" fmla="*/ 3089628 w 6891715"/>
                <a:gd name="connsiteY816" fmla="*/ 5007599 h 6367455"/>
                <a:gd name="connsiteX817" fmla="*/ 3094000 w 6891715"/>
                <a:gd name="connsiteY817" fmla="*/ 5013314 h 6367455"/>
                <a:gd name="connsiteX818" fmla="*/ 3077761 w 6891715"/>
                <a:gd name="connsiteY818" fmla="*/ 5004106 h 6367455"/>
                <a:gd name="connsiteX819" fmla="*/ 3074950 w 6891715"/>
                <a:gd name="connsiteY819" fmla="*/ 4998708 h 6367455"/>
                <a:gd name="connsiteX820" fmla="*/ 6495127 w 6891715"/>
                <a:gd name="connsiteY820" fmla="*/ 4986728 h 6367455"/>
                <a:gd name="connsiteX821" fmla="*/ 6506559 w 6891715"/>
                <a:gd name="connsiteY821" fmla="*/ 4995299 h 6367455"/>
                <a:gd name="connsiteX822" fmla="*/ 6517991 w 6891715"/>
                <a:gd name="connsiteY822" fmla="*/ 4992442 h 6367455"/>
                <a:gd name="connsiteX823" fmla="*/ 6525612 w 6891715"/>
                <a:gd name="connsiteY823" fmla="*/ 4997204 h 6367455"/>
                <a:gd name="connsiteX824" fmla="*/ 6540537 w 6891715"/>
                <a:gd name="connsiteY824" fmla="*/ 4999426 h 6367455"/>
                <a:gd name="connsiteX825" fmla="*/ 6557050 w 6891715"/>
                <a:gd name="connsiteY825" fmla="*/ 5002918 h 6367455"/>
                <a:gd name="connsiteX826" fmla="*/ 6561450 w 6891715"/>
                <a:gd name="connsiteY826" fmla="*/ 5001033 h 6367455"/>
                <a:gd name="connsiteX827" fmla="*/ 6527292 w 6891715"/>
                <a:gd name="connsiteY827" fmla="*/ 5071939 h 6367455"/>
                <a:gd name="connsiteX828" fmla="*/ 6524977 w 6891715"/>
                <a:gd name="connsiteY828" fmla="*/ 5069582 h 6367455"/>
                <a:gd name="connsiteX829" fmla="*/ 6514815 w 6891715"/>
                <a:gd name="connsiteY829" fmla="*/ 5041964 h 6367455"/>
                <a:gd name="connsiteX830" fmla="*/ 6504336 w 6891715"/>
                <a:gd name="connsiteY830" fmla="*/ 5039424 h 6367455"/>
                <a:gd name="connsiteX831" fmla="*/ 6495762 w 6891715"/>
                <a:gd name="connsiteY831" fmla="*/ 5044821 h 6367455"/>
                <a:gd name="connsiteX832" fmla="*/ 6487506 w 6891715"/>
                <a:gd name="connsiteY832" fmla="*/ 5041329 h 6367455"/>
                <a:gd name="connsiteX833" fmla="*/ 6486553 w 6891715"/>
                <a:gd name="connsiteY833" fmla="*/ 5030536 h 6367455"/>
                <a:gd name="connsiteX834" fmla="*/ 6470993 w 6891715"/>
                <a:gd name="connsiteY834" fmla="*/ 5017520 h 6367455"/>
                <a:gd name="connsiteX835" fmla="*/ 6473534 w 6891715"/>
                <a:gd name="connsiteY835" fmla="*/ 4998791 h 6367455"/>
                <a:gd name="connsiteX836" fmla="*/ 6484648 w 6891715"/>
                <a:gd name="connsiteY836" fmla="*/ 4994981 h 6367455"/>
                <a:gd name="connsiteX837" fmla="*/ 3034945 w 6891715"/>
                <a:gd name="connsiteY837" fmla="*/ 4948226 h 6367455"/>
                <a:gd name="connsiteX838" fmla="*/ 3042883 w 6891715"/>
                <a:gd name="connsiteY838" fmla="*/ 4949174 h 6367455"/>
                <a:gd name="connsiteX839" fmla="*/ 3044153 w 6891715"/>
                <a:gd name="connsiteY839" fmla="*/ 4962446 h 6367455"/>
                <a:gd name="connsiteX840" fmla="*/ 3048915 w 6891715"/>
                <a:gd name="connsiteY840" fmla="*/ 4968133 h 6367455"/>
                <a:gd name="connsiteX841" fmla="*/ 3055265 w 6891715"/>
                <a:gd name="connsiteY841" fmla="*/ 4979509 h 6367455"/>
                <a:gd name="connsiteX842" fmla="*/ 3060663 w 6891715"/>
                <a:gd name="connsiteY842" fmla="*/ 5014901 h 6367455"/>
                <a:gd name="connsiteX843" fmla="*/ 3054313 w 6891715"/>
                <a:gd name="connsiteY843" fmla="*/ 5014269 h 6367455"/>
                <a:gd name="connsiteX844" fmla="*/ 3049868 w 6891715"/>
                <a:gd name="connsiteY844" fmla="*/ 5008581 h 6367455"/>
                <a:gd name="connsiteX845" fmla="*/ 3040342 w 6891715"/>
                <a:gd name="connsiteY845" fmla="*/ 4999101 h 6367455"/>
                <a:gd name="connsiteX846" fmla="*/ 3036850 w 6891715"/>
                <a:gd name="connsiteY846" fmla="*/ 4987725 h 6367455"/>
                <a:gd name="connsiteX847" fmla="*/ 3039072 w 6891715"/>
                <a:gd name="connsiteY847" fmla="*/ 4981405 h 6367455"/>
                <a:gd name="connsiteX848" fmla="*/ 3044788 w 6891715"/>
                <a:gd name="connsiteY848" fmla="*/ 4985829 h 6367455"/>
                <a:gd name="connsiteX849" fmla="*/ 3046058 w 6891715"/>
                <a:gd name="connsiteY849" fmla="*/ 4981405 h 6367455"/>
                <a:gd name="connsiteX850" fmla="*/ 3046058 w 6891715"/>
                <a:gd name="connsiteY850" fmla="*/ 4972241 h 6367455"/>
                <a:gd name="connsiteX851" fmla="*/ 3033675 w 6891715"/>
                <a:gd name="connsiteY851" fmla="*/ 4958022 h 6367455"/>
                <a:gd name="connsiteX852" fmla="*/ 3060662 w 6891715"/>
                <a:gd name="connsiteY852" fmla="*/ 4941876 h 6367455"/>
                <a:gd name="connsiteX853" fmla="*/ 3066377 w 6891715"/>
                <a:gd name="connsiteY853" fmla="*/ 4941876 h 6367455"/>
                <a:gd name="connsiteX854" fmla="*/ 3081300 w 6891715"/>
                <a:gd name="connsiteY854" fmla="*/ 4964101 h 6367455"/>
                <a:gd name="connsiteX855" fmla="*/ 3086062 w 6891715"/>
                <a:gd name="connsiteY855" fmla="*/ 4968228 h 6367455"/>
                <a:gd name="connsiteX856" fmla="*/ 3081935 w 6891715"/>
                <a:gd name="connsiteY856" fmla="*/ 4974578 h 6367455"/>
                <a:gd name="connsiteX857" fmla="*/ 3089872 w 6891715"/>
                <a:gd name="connsiteY857" fmla="*/ 4983786 h 6367455"/>
                <a:gd name="connsiteX858" fmla="*/ 3097175 w 6891715"/>
                <a:gd name="connsiteY858" fmla="*/ 4999026 h 6367455"/>
                <a:gd name="connsiteX859" fmla="*/ 3094317 w 6891715"/>
                <a:gd name="connsiteY859" fmla="*/ 4994263 h 6367455"/>
                <a:gd name="connsiteX860" fmla="*/ 3087967 w 6891715"/>
                <a:gd name="connsiteY860" fmla="*/ 4991406 h 6367455"/>
                <a:gd name="connsiteX861" fmla="*/ 3075902 w 6891715"/>
                <a:gd name="connsiteY861" fmla="*/ 4984738 h 6367455"/>
                <a:gd name="connsiteX862" fmla="*/ 3072092 w 6891715"/>
                <a:gd name="connsiteY862" fmla="*/ 4972673 h 6367455"/>
                <a:gd name="connsiteX863" fmla="*/ 3068917 w 6891715"/>
                <a:gd name="connsiteY863" fmla="*/ 4972038 h 6367455"/>
                <a:gd name="connsiteX864" fmla="*/ 3054312 w 6891715"/>
                <a:gd name="connsiteY864" fmla="*/ 4962196 h 6367455"/>
                <a:gd name="connsiteX865" fmla="*/ 3052725 w 6891715"/>
                <a:gd name="connsiteY865" fmla="*/ 4951083 h 6367455"/>
                <a:gd name="connsiteX866" fmla="*/ 3060662 w 6891715"/>
                <a:gd name="connsiteY866" fmla="*/ 4950448 h 6367455"/>
                <a:gd name="connsiteX867" fmla="*/ 6600872 w 6891715"/>
                <a:gd name="connsiteY867" fmla="*/ 4906095 h 6367455"/>
                <a:gd name="connsiteX868" fmla="*/ 6598649 w 6891715"/>
                <a:gd name="connsiteY868" fmla="*/ 4911492 h 6367455"/>
                <a:gd name="connsiteX869" fmla="*/ 6602058 w 6891715"/>
                <a:gd name="connsiteY869" fmla="*/ 4916735 h 6367455"/>
                <a:gd name="connsiteX870" fmla="*/ 6570401 w 6891715"/>
                <a:gd name="connsiteY870" fmla="*/ 4982451 h 6367455"/>
                <a:gd name="connsiteX871" fmla="*/ 6569434 w 6891715"/>
                <a:gd name="connsiteY871" fmla="*/ 4982283 h 6367455"/>
                <a:gd name="connsiteX872" fmla="*/ 6564036 w 6891715"/>
                <a:gd name="connsiteY872" fmla="*/ 4977839 h 6367455"/>
                <a:gd name="connsiteX873" fmla="*/ 6564354 w 6891715"/>
                <a:gd name="connsiteY873" fmla="*/ 4967363 h 6367455"/>
                <a:gd name="connsiteX874" fmla="*/ 6569752 w 6891715"/>
                <a:gd name="connsiteY874" fmla="*/ 4961332 h 6367455"/>
                <a:gd name="connsiteX875" fmla="*/ 6573563 w 6891715"/>
                <a:gd name="connsiteY875" fmla="*/ 4943237 h 6367455"/>
                <a:gd name="connsiteX876" fmla="*/ 6567212 w 6891715"/>
                <a:gd name="connsiteY876" fmla="*/ 4935936 h 6367455"/>
                <a:gd name="connsiteX877" fmla="*/ 6568799 w 6891715"/>
                <a:gd name="connsiteY877" fmla="*/ 4924190 h 6367455"/>
                <a:gd name="connsiteX878" fmla="*/ 6582772 w 6891715"/>
                <a:gd name="connsiteY878" fmla="*/ 4909905 h 6367455"/>
                <a:gd name="connsiteX879" fmla="*/ 4951102 w 6891715"/>
                <a:gd name="connsiteY879" fmla="*/ 4806942 h 6367455"/>
                <a:gd name="connsiteX880" fmla="*/ 4954554 w 6891715"/>
                <a:gd name="connsiteY880" fmla="*/ 4813479 h 6367455"/>
                <a:gd name="connsiteX881" fmla="*/ 4953518 w 6891715"/>
                <a:gd name="connsiteY881" fmla="*/ 4818055 h 6367455"/>
                <a:gd name="connsiteX882" fmla="*/ 4946616 w 6891715"/>
                <a:gd name="connsiteY882" fmla="*/ 4810210 h 6367455"/>
                <a:gd name="connsiteX883" fmla="*/ 5054566 w 6891715"/>
                <a:gd name="connsiteY883" fmla="*/ 4779954 h 6367455"/>
                <a:gd name="connsiteX884" fmla="*/ 5046311 w 6891715"/>
                <a:gd name="connsiteY884" fmla="*/ 4792539 h 6367455"/>
                <a:gd name="connsiteX885" fmla="*/ 5039961 w 6891715"/>
                <a:gd name="connsiteY885" fmla="*/ 4814879 h 6367455"/>
                <a:gd name="connsiteX886" fmla="*/ 5029166 w 6891715"/>
                <a:gd name="connsiteY886" fmla="*/ 4805125 h 6367455"/>
                <a:gd name="connsiteX887" fmla="*/ 5032341 w 6891715"/>
                <a:gd name="connsiteY887" fmla="*/ 4797888 h 6367455"/>
                <a:gd name="connsiteX888" fmla="*/ 5048533 w 6891715"/>
                <a:gd name="connsiteY888" fmla="*/ 4785303 h 6367455"/>
                <a:gd name="connsiteX889" fmla="*/ 4546749 w 6891715"/>
                <a:gd name="connsiteY889" fmla="*/ 4760722 h 6367455"/>
                <a:gd name="connsiteX890" fmla="*/ 4546260 w 6891715"/>
                <a:gd name="connsiteY890" fmla="*/ 4761212 h 6367455"/>
                <a:gd name="connsiteX891" fmla="*/ 4546884 w 6891715"/>
                <a:gd name="connsiteY891" fmla="*/ 4760899 h 6367455"/>
                <a:gd name="connsiteX892" fmla="*/ 5140291 w 6891715"/>
                <a:gd name="connsiteY892" fmla="*/ 4749792 h 6367455"/>
                <a:gd name="connsiteX893" fmla="*/ 5127591 w 6891715"/>
                <a:gd name="connsiteY893" fmla="*/ 4759317 h 6367455"/>
                <a:gd name="connsiteX894" fmla="*/ 5130477 w 6891715"/>
                <a:gd name="connsiteY894" fmla="*/ 4751021 h 6367455"/>
                <a:gd name="connsiteX895" fmla="*/ 6342270 w 6891715"/>
                <a:gd name="connsiteY895" fmla="*/ 4710093 h 6367455"/>
                <a:gd name="connsiteX896" fmla="*/ 6339836 w 6891715"/>
                <a:gd name="connsiteY896" fmla="*/ 4714047 h 6367455"/>
                <a:gd name="connsiteX897" fmla="*/ 6301729 w 6891715"/>
                <a:gd name="connsiteY897" fmla="*/ 4718809 h 6367455"/>
                <a:gd name="connsiteX898" fmla="*/ 6300459 w 6891715"/>
                <a:gd name="connsiteY898" fmla="*/ 4737220 h 6367455"/>
                <a:gd name="connsiteX899" fmla="*/ 6300488 w 6891715"/>
                <a:gd name="connsiteY899" fmla="*/ 4737235 h 6367455"/>
                <a:gd name="connsiteX900" fmla="*/ 6301738 w 6891715"/>
                <a:gd name="connsiteY900" fmla="*/ 4719118 h 6367455"/>
                <a:gd name="connsiteX901" fmla="*/ 6339844 w 6891715"/>
                <a:gd name="connsiteY901" fmla="*/ 4714356 h 6367455"/>
                <a:gd name="connsiteX902" fmla="*/ 6342384 w 6891715"/>
                <a:gd name="connsiteY902" fmla="*/ 4710229 h 6367455"/>
                <a:gd name="connsiteX903" fmla="*/ 1472534 w 6891715"/>
                <a:gd name="connsiteY903" fmla="*/ 4375142 h 6367455"/>
                <a:gd name="connsiteX904" fmla="*/ 1482060 w 6891715"/>
                <a:gd name="connsiteY904" fmla="*/ 4376139 h 6367455"/>
                <a:gd name="connsiteX905" fmla="*/ 1487457 w 6891715"/>
                <a:gd name="connsiteY905" fmla="*/ 4385110 h 6367455"/>
                <a:gd name="connsiteX906" fmla="*/ 1484282 w 6891715"/>
                <a:gd name="connsiteY906" fmla="*/ 4388433 h 6367455"/>
                <a:gd name="connsiteX907" fmla="*/ 1476662 w 6891715"/>
                <a:gd name="connsiteY907" fmla="*/ 4385110 h 6367455"/>
                <a:gd name="connsiteX908" fmla="*/ 1467137 w 6891715"/>
                <a:gd name="connsiteY908" fmla="*/ 4389430 h 6367455"/>
                <a:gd name="connsiteX909" fmla="*/ 1465232 w 6891715"/>
                <a:gd name="connsiteY909" fmla="*/ 4381787 h 6367455"/>
                <a:gd name="connsiteX910" fmla="*/ 1435070 w 6891715"/>
                <a:gd name="connsiteY910" fmla="*/ 4357679 h 6367455"/>
                <a:gd name="connsiteX911" fmla="*/ 1446184 w 6891715"/>
                <a:gd name="connsiteY911" fmla="*/ 4359584 h 6367455"/>
                <a:gd name="connsiteX912" fmla="*/ 1443096 w 6891715"/>
                <a:gd name="connsiteY912" fmla="*/ 4363711 h 6367455"/>
                <a:gd name="connsiteX913" fmla="*/ 1435996 w 6891715"/>
                <a:gd name="connsiteY913" fmla="*/ 4364029 h 6367455"/>
                <a:gd name="connsiteX914" fmla="*/ 1538093 w 6891715"/>
                <a:gd name="connsiteY914" fmla="*/ 4154476 h 6367455"/>
                <a:gd name="connsiteX915" fmla="*/ 1543523 w 6891715"/>
                <a:gd name="connsiteY915" fmla="*/ 4158725 h 6367455"/>
                <a:gd name="connsiteX916" fmla="*/ 1561405 w 6891715"/>
                <a:gd name="connsiteY916" fmla="*/ 4162647 h 6367455"/>
                <a:gd name="connsiteX917" fmla="*/ 1566834 w 6891715"/>
                <a:gd name="connsiteY917" fmla="*/ 4170491 h 6367455"/>
                <a:gd name="connsiteX918" fmla="*/ 1564918 w 6891715"/>
                <a:gd name="connsiteY918" fmla="*/ 4178008 h 6367455"/>
                <a:gd name="connsiteX919" fmla="*/ 1557251 w 6891715"/>
                <a:gd name="connsiteY919" fmla="*/ 4185526 h 6367455"/>
                <a:gd name="connsiteX920" fmla="*/ 1549910 w 6891715"/>
                <a:gd name="connsiteY920" fmla="*/ 4187814 h 6367455"/>
                <a:gd name="connsiteX921" fmla="*/ 1525320 w 6891715"/>
                <a:gd name="connsiteY921" fmla="*/ 4175067 h 6367455"/>
                <a:gd name="connsiteX922" fmla="*/ 1511272 w 6891715"/>
                <a:gd name="connsiteY922" fmla="*/ 4175067 h 6367455"/>
                <a:gd name="connsiteX923" fmla="*/ 1515740 w 6891715"/>
                <a:gd name="connsiteY923" fmla="*/ 4171798 h 6367455"/>
                <a:gd name="connsiteX924" fmla="*/ 2133803 w 6891715"/>
                <a:gd name="connsiteY924" fmla="*/ 3771889 h 6367455"/>
                <a:gd name="connsiteX925" fmla="*/ 2135150 w 6891715"/>
                <a:gd name="connsiteY925" fmla="*/ 3783636 h 6367455"/>
                <a:gd name="connsiteX926" fmla="*/ 2131782 w 6891715"/>
                <a:gd name="connsiteY926" fmla="*/ 3794114 h 6367455"/>
                <a:gd name="connsiteX927" fmla="*/ 2129762 w 6891715"/>
                <a:gd name="connsiteY927" fmla="*/ 3813164 h 6367455"/>
                <a:gd name="connsiteX928" fmla="*/ 2112925 w 6891715"/>
                <a:gd name="connsiteY928" fmla="*/ 3813164 h 6367455"/>
                <a:gd name="connsiteX929" fmla="*/ 2114609 w 6891715"/>
                <a:gd name="connsiteY929" fmla="*/ 3788081 h 6367455"/>
                <a:gd name="connsiteX930" fmla="*/ 2124711 w 6891715"/>
                <a:gd name="connsiteY930" fmla="*/ 3775381 h 6367455"/>
                <a:gd name="connsiteX931" fmla="*/ 2166583 w 6891715"/>
                <a:gd name="connsiteY931" fmla="*/ 3746489 h 6367455"/>
                <a:gd name="connsiteX932" fmla="*/ 2171663 w 6891715"/>
                <a:gd name="connsiteY932" fmla="*/ 3748735 h 6367455"/>
                <a:gd name="connsiteX933" fmla="*/ 2153883 w 6891715"/>
                <a:gd name="connsiteY933" fmla="*/ 3759324 h 6367455"/>
                <a:gd name="connsiteX934" fmla="*/ 2146263 w 6891715"/>
                <a:gd name="connsiteY934" fmla="*/ 3767988 h 6367455"/>
                <a:gd name="connsiteX935" fmla="*/ 2140230 w 6891715"/>
                <a:gd name="connsiteY935" fmla="*/ 3776652 h 6367455"/>
                <a:gd name="connsiteX936" fmla="*/ 2136738 w 6891715"/>
                <a:gd name="connsiteY936" fmla="*/ 3766705 h 6367455"/>
                <a:gd name="connsiteX937" fmla="*/ 2146263 w 6891715"/>
                <a:gd name="connsiteY937" fmla="*/ 3757078 h 6367455"/>
                <a:gd name="connsiteX938" fmla="*/ 1246315 w 6891715"/>
                <a:gd name="connsiteY938" fmla="*/ 3744901 h 6367455"/>
                <a:gd name="connsiteX939" fmla="*/ 1253753 w 6891715"/>
                <a:gd name="connsiteY939" fmla="*/ 3753473 h 6367455"/>
                <a:gd name="connsiteX940" fmla="*/ 1263448 w 6891715"/>
                <a:gd name="connsiteY940" fmla="*/ 3760458 h 6367455"/>
                <a:gd name="connsiteX941" fmla="*/ 1273144 w 6891715"/>
                <a:gd name="connsiteY941" fmla="*/ 3759506 h 6367455"/>
                <a:gd name="connsiteX942" fmla="*/ 1263448 w 6891715"/>
                <a:gd name="connsiteY942" fmla="*/ 3772206 h 6367455"/>
                <a:gd name="connsiteX943" fmla="*/ 1258277 w 6891715"/>
                <a:gd name="connsiteY943" fmla="*/ 3783953 h 6367455"/>
                <a:gd name="connsiteX944" fmla="*/ 1250844 w 6891715"/>
                <a:gd name="connsiteY944" fmla="*/ 3789351 h 6367455"/>
                <a:gd name="connsiteX945" fmla="*/ 1222724 w 6891715"/>
                <a:gd name="connsiteY945" fmla="*/ 3780143 h 6367455"/>
                <a:gd name="connsiteX946" fmla="*/ 1219167 w 6891715"/>
                <a:gd name="connsiteY946" fmla="*/ 3767443 h 6367455"/>
                <a:gd name="connsiteX947" fmla="*/ 1225632 w 6891715"/>
                <a:gd name="connsiteY947" fmla="*/ 3765221 h 6367455"/>
                <a:gd name="connsiteX948" fmla="*/ 1222400 w 6891715"/>
                <a:gd name="connsiteY948" fmla="*/ 3762046 h 6367455"/>
                <a:gd name="connsiteX949" fmla="*/ 1220461 w 6891715"/>
                <a:gd name="connsiteY949" fmla="*/ 3748393 h 6367455"/>
                <a:gd name="connsiteX950" fmla="*/ 2215160 w 6891715"/>
                <a:gd name="connsiteY950" fmla="*/ 3730614 h 6367455"/>
                <a:gd name="connsiteX951" fmla="*/ 2216113 w 6891715"/>
                <a:gd name="connsiteY951" fmla="*/ 3734660 h 6367455"/>
                <a:gd name="connsiteX952" fmla="*/ 2207540 w 6891715"/>
                <a:gd name="connsiteY952" fmla="*/ 3735594 h 6367455"/>
                <a:gd name="connsiteX953" fmla="*/ 2194840 w 6891715"/>
                <a:gd name="connsiteY953" fmla="*/ 3739952 h 6367455"/>
                <a:gd name="connsiteX954" fmla="*/ 2188490 w 6891715"/>
                <a:gd name="connsiteY954" fmla="*/ 3744933 h 6367455"/>
                <a:gd name="connsiteX955" fmla="*/ 2178330 w 6891715"/>
                <a:gd name="connsiteY955" fmla="*/ 3746489 h 6367455"/>
                <a:gd name="connsiteX956" fmla="*/ 2171663 w 6891715"/>
                <a:gd name="connsiteY956" fmla="*/ 3739330 h 6367455"/>
                <a:gd name="connsiteX957" fmla="*/ 2200238 w 6891715"/>
                <a:gd name="connsiteY957" fmla="*/ 3732482 h 6367455"/>
                <a:gd name="connsiteX958" fmla="*/ 2265326 w 6891715"/>
                <a:gd name="connsiteY958" fmla="*/ 3727439 h 6367455"/>
                <a:gd name="connsiteX959" fmla="*/ 2248622 w 6891715"/>
                <a:gd name="connsiteY959" fmla="*/ 3736964 h 6367455"/>
                <a:gd name="connsiteX960" fmla="*/ 2235070 w 6891715"/>
                <a:gd name="connsiteY960" fmla="*/ 3735232 h 6367455"/>
                <a:gd name="connsiteX961" fmla="*/ 2222463 w 6891715"/>
                <a:gd name="connsiteY961" fmla="*/ 3736387 h 6367455"/>
                <a:gd name="connsiteX962" fmla="*/ 2227821 w 6891715"/>
                <a:gd name="connsiteY962" fmla="*/ 3730614 h 6367455"/>
                <a:gd name="connsiteX963" fmla="*/ 2243579 w 6891715"/>
                <a:gd name="connsiteY963" fmla="*/ 3730325 h 6367455"/>
                <a:gd name="connsiteX964" fmla="*/ 2256816 w 6891715"/>
                <a:gd name="connsiteY964" fmla="*/ 3729171 h 6367455"/>
                <a:gd name="connsiteX965" fmla="*/ 2293901 w 6891715"/>
                <a:gd name="connsiteY965" fmla="*/ 3721089 h 6367455"/>
                <a:gd name="connsiteX966" fmla="*/ 2284247 w 6891715"/>
                <a:gd name="connsiteY966" fmla="*/ 3726436 h 6367455"/>
                <a:gd name="connsiteX967" fmla="*/ 2270088 w 6891715"/>
                <a:gd name="connsiteY967" fmla="*/ 3733789 h 6367455"/>
                <a:gd name="connsiteX968" fmla="*/ 2275558 w 6891715"/>
                <a:gd name="connsiteY968" fmla="*/ 3723763 h 6367455"/>
                <a:gd name="connsiteX969" fmla="*/ 2314928 w 6891715"/>
                <a:gd name="connsiteY969" fmla="*/ 3706801 h 6367455"/>
                <a:gd name="connsiteX970" fmla="*/ 2327813 w 6891715"/>
                <a:gd name="connsiteY970" fmla="*/ 3706801 h 6367455"/>
                <a:gd name="connsiteX971" fmla="*/ 2332000 w 6891715"/>
                <a:gd name="connsiteY971" fmla="*/ 3711192 h 6367455"/>
                <a:gd name="connsiteX972" fmla="*/ 2322337 w 6891715"/>
                <a:gd name="connsiteY972" fmla="*/ 3713556 h 6367455"/>
                <a:gd name="connsiteX973" fmla="*/ 2315251 w 6891715"/>
                <a:gd name="connsiteY973" fmla="*/ 3722676 h 6367455"/>
                <a:gd name="connsiteX974" fmla="*/ 2309775 w 6891715"/>
                <a:gd name="connsiteY974" fmla="*/ 3715921 h 6367455"/>
                <a:gd name="connsiteX975" fmla="*/ 2362163 w 6891715"/>
                <a:gd name="connsiteY975" fmla="*/ 3689339 h 6367455"/>
                <a:gd name="connsiteX976" fmla="*/ 2358194 w 6891715"/>
                <a:gd name="connsiteY976" fmla="*/ 3694310 h 6367455"/>
                <a:gd name="connsiteX977" fmla="*/ 2338350 w 6891715"/>
                <a:gd name="connsiteY977" fmla="*/ 3700452 h 6367455"/>
                <a:gd name="connsiteX978" fmla="*/ 2351579 w 6891715"/>
                <a:gd name="connsiteY978" fmla="*/ 3693433 h 6367455"/>
                <a:gd name="connsiteX979" fmla="*/ 2392325 w 6891715"/>
                <a:gd name="connsiteY979" fmla="*/ 3682989 h 6367455"/>
                <a:gd name="connsiteX980" fmla="*/ 2388983 w 6891715"/>
                <a:gd name="connsiteY980" fmla="*/ 3687752 h 6367455"/>
                <a:gd name="connsiteX981" fmla="*/ 2373275 w 6891715"/>
                <a:gd name="connsiteY981" fmla="*/ 3685187 h 6367455"/>
                <a:gd name="connsiteX982" fmla="*/ 2415017 w 6891715"/>
                <a:gd name="connsiteY982" fmla="*/ 3681401 h 6367455"/>
                <a:gd name="connsiteX983" fmla="*/ 2422488 w 6891715"/>
                <a:gd name="connsiteY983" fmla="*/ 3682866 h 6367455"/>
                <a:gd name="connsiteX984" fmla="*/ 2406613 w 6891715"/>
                <a:gd name="connsiteY984" fmla="*/ 3684576 h 6367455"/>
                <a:gd name="connsiteX985" fmla="*/ 2985194 w 6891715"/>
                <a:gd name="connsiteY985" fmla="*/ 3619489 h 6367455"/>
                <a:gd name="connsiteX986" fmla="*/ 3001933 w 6891715"/>
                <a:gd name="connsiteY986" fmla="*/ 3643179 h 6367455"/>
                <a:gd name="connsiteX987" fmla="*/ 3012555 w 6891715"/>
                <a:gd name="connsiteY987" fmla="*/ 3653563 h 6367455"/>
                <a:gd name="connsiteX988" fmla="*/ 3031868 w 6891715"/>
                <a:gd name="connsiteY988" fmla="*/ 3655835 h 6367455"/>
                <a:gd name="connsiteX989" fmla="*/ 3043778 w 6891715"/>
                <a:gd name="connsiteY989" fmla="*/ 3654212 h 6367455"/>
                <a:gd name="connsiteX990" fmla="*/ 3041525 w 6891715"/>
                <a:gd name="connsiteY990" fmla="*/ 3658756 h 6367455"/>
                <a:gd name="connsiteX991" fmla="*/ 3047963 w 6891715"/>
                <a:gd name="connsiteY991" fmla="*/ 3678227 h 6367455"/>
                <a:gd name="connsiteX992" fmla="*/ 3036375 w 6891715"/>
                <a:gd name="connsiteY992" fmla="*/ 3670438 h 6367455"/>
                <a:gd name="connsiteX993" fmla="*/ 3022212 w 6891715"/>
                <a:gd name="connsiteY993" fmla="*/ 3667518 h 6367455"/>
                <a:gd name="connsiteX994" fmla="*/ 3011589 w 6891715"/>
                <a:gd name="connsiteY994" fmla="*/ 3675306 h 6367455"/>
                <a:gd name="connsiteX995" fmla="*/ 3000645 w 6891715"/>
                <a:gd name="connsiteY995" fmla="*/ 3667518 h 6367455"/>
                <a:gd name="connsiteX996" fmla="*/ 3000001 w 6891715"/>
                <a:gd name="connsiteY996" fmla="*/ 3667193 h 6367455"/>
                <a:gd name="connsiteX997" fmla="*/ 2997426 w 6891715"/>
                <a:gd name="connsiteY997" fmla="*/ 3665895 h 6367455"/>
                <a:gd name="connsiteX998" fmla="*/ 2995495 w 6891715"/>
                <a:gd name="connsiteY998" fmla="*/ 3663624 h 6367455"/>
                <a:gd name="connsiteX999" fmla="*/ 2994529 w 6891715"/>
                <a:gd name="connsiteY999" fmla="*/ 3662650 h 6367455"/>
                <a:gd name="connsiteX1000" fmla="*/ 2994207 w 6891715"/>
                <a:gd name="connsiteY1000" fmla="*/ 3661027 h 6367455"/>
                <a:gd name="connsiteX1001" fmla="*/ 2995173 w 6891715"/>
                <a:gd name="connsiteY1001" fmla="*/ 3651292 h 6367455"/>
                <a:gd name="connsiteX1002" fmla="*/ 2995495 w 6891715"/>
                <a:gd name="connsiteY1002" fmla="*/ 3644152 h 6367455"/>
                <a:gd name="connsiteX1003" fmla="*/ 2987770 w 6891715"/>
                <a:gd name="connsiteY1003" fmla="*/ 3639934 h 6367455"/>
                <a:gd name="connsiteX1004" fmla="*/ 2978113 w 6891715"/>
                <a:gd name="connsiteY1004" fmla="*/ 3632145 h 6367455"/>
                <a:gd name="connsiteX1005" fmla="*/ 720699 w 6891715"/>
                <a:gd name="connsiteY1005" fmla="*/ 3606789 h 6367455"/>
                <a:gd name="connsiteX1006" fmla="*/ 731812 w 6891715"/>
                <a:gd name="connsiteY1006" fmla="*/ 3609057 h 6367455"/>
                <a:gd name="connsiteX1007" fmla="*/ 730831 w 6891715"/>
                <a:gd name="connsiteY1007" fmla="*/ 3622664 h 6367455"/>
                <a:gd name="connsiteX1008" fmla="*/ 721027 w 6891715"/>
                <a:gd name="connsiteY1008" fmla="*/ 3617480 h 6367455"/>
                <a:gd name="connsiteX1009" fmla="*/ 720699 w 6891715"/>
                <a:gd name="connsiteY1009" fmla="*/ 3606789 h 6367455"/>
                <a:gd name="connsiteX1010" fmla="*/ 1246157 w 6891715"/>
                <a:gd name="connsiteY1010" fmla="*/ 3590917 h 6367455"/>
                <a:gd name="connsiteX1011" fmla="*/ 1252507 w 6891715"/>
                <a:gd name="connsiteY1011" fmla="*/ 3593139 h 6367455"/>
                <a:gd name="connsiteX1012" fmla="*/ 1244887 w 6891715"/>
                <a:gd name="connsiteY1012" fmla="*/ 3604569 h 6367455"/>
                <a:gd name="connsiteX1013" fmla="*/ 1247109 w 6891715"/>
                <a:gd name="connsiteY1013" fmla="*/ 3615999 h 6367455"/>
                <a:gd name="connsiteX1014" fmla="*/ 1242030 w 6891715"/>
                <a:gd name="connsiteY1014" fmla="*/ 3631874 h 6367455"/>
                <a:gd name="connsiteX1015" fmla="*/ 1231552 w 6891715"/>
                <a:gd name="connsiteY1015" fmla="*/ 3641399 h 6367455"/>
                <a:gd name="connsiteX1016" fmla="*/ 1216630 w 6891715"/>
                <a:gd name="connsiteY1016" fmla="*/ 3640764 h 6367455"/>
                <a:gd name="connsiteX1017" fmla="*/ 1208057 w 6891715"/>
                <a:gd name="connsiteY1017" fmla="*/ 3644892 h 6367455"/>
                <a:gd name="connsiteX1018" fmla="*/ 1208057 w 6891715"/>
                <a:gd name="connsiteY1018" fmla="*/ 3636637 h 6367455"/>
                <a:gd name="connsiteX1019" fmla="*/ 1218852 w 6891715"/>
                <a:gd name="connsiteY1019" fmla="*/ 3627112 h 6367455"/>
                <a:gd name="connsiteX1020" fmla="*/ 1229012 w 6891715"/>
                <a:gd name="connsiteY1020" fmla="*/ 3599489 h 6367455"/>
                <a:gd name="connsiteX1021" fmla="*/ 2722963 w 6891715"/>
                <a:gd name="connsiteY1021" fmla="*/ 3559164 h 6367455"/>
                <a:gd name="connsiteX1022" fmla="*/ 2736813 w 6891715"/>
                <a:gd name="connsiteY1022" fmla="*/ 3571070 h 6367455"/>
                <a:gd name="connsiteX1023" fmla="*/ 2734558 w 6891715"/>
                <a:gd name="connsiteY1023" fmla="*/ 3579759 h 6367455"/>
                <a:gd name="connsiteX1024" fmla="*/ 2724251 w 6891715"/>
                <a:gd name="connsiteY1024" fmla="*/ 3582977 h 6367455"/>
                <a:gd name="connsiteX1025" fmla="*/ 2714588 w 6891715"/>
                <a:gd name="connsiteY1025" fmla="*/ 3577506 h 6367455"/>
                <a:gd name="connsiteX1026" fmla="*/ 2715232 w 6891715"/>
                <a:gd name="connsiteY1026" fmla="*/ 3560773 h 6367455"/>
                <a:gd name="connsiteX1027" fmla="*/ 2492338 w 6891715"/>
                <a:gd name="connsiteY1027" fmla="*/ 3549639 h 6367455"/>
                <a:gd name="connsiteX1028" fmla="*/ 2485435 w 6891715"/>
                <a:gd name="connsiteY1028" fmla="*/ 3560752 h 6367455"/>
                <a:gd name="connsiteX1029" fmla="*/ 2484400 w 6891715"/>
                <a:gd name="connsiteY1029" fmla="*/ 3551741 h 6367455"/>
                <a:gd name="connsiteX1030" fmla="*/ 2463763 w 6891715"/>
                <a:gd name="connsiteY1030" fmla="*/ 3543289 h 6367455"/>
                <a:gd name="connsiteX1031" fmla="*/ 2473288 w 6891715"/>
                <a:gd name="connsiteY1031" fmla="*/ 3549484 h 6367455"/>
                <a:gd name="connsiteX1032" fmla="*/ 2469760 w 6891715"/>
                <a:gd name="connsiteY1032" fmla="*/ 3555989 h 6367455"/>
                <a:gd name="connsiteX1033" fmla="*/ 2922455 w 6891715"/>
                <a:gd name="connsiteY1033" fmla="*/ 3533764 h 6367455"/>
                <a:gd name="connsiteX1034" fmla="*/ 2937199 w 6891715"/>
                <a:gd name="connsiteY1034" fmla="*/ 3536647 h 6367455"/>
                <a:gd name="connsiteX1035" fmla="*/ 2937199 w 6891715"/>
                <a:gd name="connsiteY1035" fmla="*/ 3548500 h 6367455"/>
                <a:gd name="connsiteX1036" fmla="*/ 2943473 w 6891715"/>
                <a:gd name="connsiteY1036" fmla="*/ 3553946 h 6367455"/>
                <a:gd name="connsiteX1037" fmla="*/ 2956021 w 6891715"/>
                <a:gd name="connsiteY1037" fmla="*/ 3552665 h 6367455"/>
                <a:gd name="connsiteX1038" fmla="*/ 2961354 w 6891715"/>
                <a:gd name="connsiteY1038" fmla="*/ 3560033 h 6367455"/>
                <a:gd name="connsiteX1039" fmla="*/ 2959158 w 6891715"/>
                <a:gd name="connsiteY1039" fmla="*/ 3566440 h 6367455"/>
                <a:gd name="connsiteX1040" fmla="*/ 2953825 w 6891715"/>
                <a:gd name="connsiteY1040" fmla="*/ 3573808 h 6367455"/>
                <a:gd name="connsiteX1041" fmla="*/ 2960099 w 6891715"/>
                <a:gd name="connsiteY1041" fmla="*/ 3577011 h 6367455"/>
                <a:gd name="connsiteX1042" fmla="*/ 2967001 w 6891715"/>
                <a:gd name="connsiteY1042" fmla="*/ 3589825 h 6367455"/>
                <a:gd name="connsiteX1043" fmla="*/ 2960727 w 6891715"/>
                <a:gd name="connsiteY1043" fmla="*/ 3595271 h 6367455"/>
                <a:gd name="connsiteX1044" fmla="*/ 2952257 w 6891715"/>
                <a:gd name="connsiteY1044" fmla="*/ 3591106 h 6367455"/>
                <a:gd name="connsiteX1045" fmla="*/ 2943787 w 6891715"/>
                <a:gd name="connsiteY1045" fmla="*/ 3589825 h 6367455"/>
                <a:gd name="connsiteX1046" fmla="*/ 2939709 w 6891715"/>
                <a:gd name="connsiteY1046" fmla="*/ 3595591 h 6367455"/>
                <a:gd name="connsiteX1047" fmla="*/ 2936572 w 6891715"/>
                <a:gd name="connsiteY1047" fmla="*/ 3600397 h 6367455"/>
                <a:gd name="connsiteX1048" fmla="*/ 2933435 w 6891715"/>
                <a:gd name="connsiteY1048" fmla="*/ 3603920 h 6367455"/>
                <a:gd name="connsiteX1049" fmla="*/ 2932180 w 6891715"/>
                <a:gd name="connsiteY1049" fmla="*/ 3604882 h 6367455"/>
                <a:gd name="connsiteX1050" fmla="*/ 2931239 w 6891715"/>
                <a:gd name="connsiteY1050" fmla="*/ 3605202 h 6367455"/>
                <a:gd name="connsiteX1051" fmla="*/ 2930612 w 6891715"/>
                <a:gd name="connsiteY1051" fmla="*/ 3605202 h 6367455"/>
                <a:gd name="connsiteX1052" fmla="*/ 2929357 w 6891715"/>
                <a:gd name="connsiteY1052" fmla="*/ 3605202 h 6367455"/>
                <a:gd name="connsiteX1053" fmla="*/ 2928416 w 6891715"/>
                <a:gd name="connsiteY1053" fmla="*/ 3604561 h 6367455"/>
                <a:gd name="connsiteX1054" fmla="*/ 2928102 w 6891715"/>
                <a:gd name="connsiteY1054" fmla="*/ 3603920 h 6367455"/>
                <a:gd name="connsiteX1055" fmla="*/ 2914613 w 6891715"/>
                <a:gd name="connsiteY1055" fmla="*/ 3592388 h 6367455"/>
                <a:gd name="connsiteX1056" fmla="*/ 2918691 w 6891715"/>
                <a:gd name="connsiteY1056" fmla="*/ 3582777 h 6367455"/>
                <a:gd name="connsiteX1057" fmla="*/ 2924024 w 6891715"/>
                <a:gd name="connsiteY1057" fmla="*/ 3576370 h 6367455"/>
                <a:gd name="connsiteX1058" fmla="*/ 2919318 w 6891715"/>
                <a:gd name="connsiteY1058" fmla="*/ 3566760 h 6367455"/>
                <a:gd name="connsiteX1059" fmla="*/ 2925592 w 6891715"/>
                <a:gd name="connsiteY1059" fmla="*/ 3562595 h 6367455"/>
                <a:gd name="connsiteX1060" fmla="*/ 2936258 w 6891715"/>
                <a:gd name="connsiteY1060" fmla="*/ 3572206 h 6367455"/>
                <a:gd name="connsiteX1061" fmla="*/ 2945669 w 6891715"/>
                <a:gd name="connsiteY1061" fmla="*/ 3569002 h 6367455"/>
                <a:gd name="connsiteX1062" fmla="*/ 2946610 w 6891715"/>
                <a:gd name="connsiteY1062" fmla="*/ 3561314 h 6367455"/>
                <a:gd name="connsiteX1063" fmla="*/ 2931866 w 6891715"/>
                <a:gd name="connsiteY1063" fmla="*/ 3551703 h 6367455"/>
                <a:gd name="connsiteX1064" fmla="*/ 2918377 w 6891715"/>
                <a:gd name="connsiteY1064" fmla="*/ 3550102 h 6367455"/>
                <a:gd name="connsiteX1065" fmla="*/ 2917122 w 6891715"/>
                <a:gd name="connsiteY1065" fmla="*/ 3541452 h 6367455"/>
                <a:gd name="connsiteX1066" fmla="*/ 2474421 w 6891715"/>
                <a:gd name="connsiteY1066" fmla="*/ 3527414 h 6367455"/>
                <a:gd name="connsiteX1067" fmla="*/ 2483607 w 6891715"/>
                <a:gd name="connsiteY1067" fmla="*/ 3527414 h 6367455"/>
                <a:gd name="connsiteX1068" fmla="*/ 2485988 w 6891715"/>
                <a:gd name="connsiteY1068" fmla="*/ 3538409 h 6367455"/>
                <a:gd name="connsiteX1069" fmla="*/ 2479524 w 6891715"/>
                <a:gd name="connsiteY1069" fmla="*/ 3544877 h 6367455"/>
                <a:gd name="connsiteX1070" fmla="*/ 2471700 w 6891715"/>
                <a:gd name="connsiteY1070" fmla="*/ 3536145 h 6367455"/>
                <a:gd name="connsiteX1071" fmla="*/ 2643150 w 6891715"/>
                <a:gd name="connsiteY1071" fmla="*/ 3494076 h 6367455"/>
                <a:gd name="connsiteX1072" fmla="*/ 2665375 w 6891715"/>
                <a:gd name="connsiteY1072" fmla="*/ 3502206 h 6367455"/>
                <a:gd name="connsiteX1073" fmla="*/ 2662200 w 6891715"/>
                <a:gd name="connsiteY1073" fmla="*/ 3514714 h 6367455"/>
                <a:gd name="connsiteX1074" fmla="*/ 2649500 w 6891715"/>
                <a:gd name="connsiteY1074" fmla="*/ 3510649 h 6367455"/>
                <a:gd name="connsiteX1075" fmla="*/ 2724430 w 6891715"/>
                <a:gd name="connsiteY1075" fmla="*/ 3492489 h 6367455"/>
                <a:gd name="connsiteX1076" fmla="*/ 2735543 w 6891715"/>
                <a:gd name="connsiteY1076" fmla="*/ 3498204 h 6367455"/>
                <a:gd name="connsiteX1077" fmla="*/ 2744115 w 6891715"/>
                <a:gd name="connsiteY1077" fmla="*/ 3502331 h 6367455"/>
                <a:gd name="connsiteX1078" fmla="*/ 2748878 w 6891715"/>
                <a:gd name="connsiteY1078" fmla="*/ 3504871 h 6367455"/>
                <a:gd name="connsiteX1079" fmla="*/ 2751100 w 6891715"/>
                <a:gd name="connsiteY1079" fmla="*/ 3505189 h 6367455"/>
                <a:gd name="connsiteX1080" fmla="*/ 2753958 w 6891715"/>
                <a:gd name="connsiteY1080" fmla="*/ 3505189 h 6367455"/>
                <a:gd name="connsiteX1081" fmla="*/ 2761260 w 6891715"/>
                <a:gd name="connsiteY1081" fmla="*/ 3505189 h 6367455"/>
                <a:gd name="connsiteX1082" fmla="*/ 2768880 w 6891715"/>
                <a:gd name="connsiteY1082" fmla="*/ 3505506 h 6367455"/>
                <a:gd name="connsiteX1083" fmla="*/ 2771738 w 6891715"/>
                <a:gd name="connsiteY1083" fmla="*/ 3505824 h 6367455"/>
                <a:gd name="connsiteX1084" fmla="*/ 2773325 w 6891715"/>
                <a:gd name="connsiteY1084" fmla="*/ 3506776 h 6367455"/>
                <a:gd name="connsiteX1085" fmla="*/ 2774595 w 6891715"/>
                <a:gd name="connsiteY1085" fmla="*/ 3508046 h 6367455"/>
                <a:gd name="connsiteX1086" fmla="*/ 2775548 w 6891715"/>
                <a:gd name="connsiteY1086" fmla="*/ 3510269 h 6367455"/>
                <a:gd name="connsiteX1087" fmla="*/ 2776183 w 6891715"/>
                <a:gd name="connsiteY1087" fmla="*/ 3512809 h 6367455"/>
                <a:gd name="connsiteX1088" fmla="*/ 2776818 w 6891715"/>
                <a:gd name="connsiteY1088" fmla="*/ 3515349 h 6367455"/>
                <a:gd name="connsiteX1089" fmla="*/ 2777770 w 6891715"/>
                <a:gd name="connsiteY1089" fmla="*/ 3520429 h 6367455"/>
                <a:gd name="connsiteX1090" fmla="*/ 2778088 w 6891715"/>
                <a:gd name="connsiteY1090" fmla="*/ 3522651 h 6367455"/>
                <a:gd name="connsiteX1091" fmla="*/ 2784438 w 6891715"/>
                <a:gd name="connsiteY1091" fmla="*/ 3536939 h 6367455"/>
                <a:gd name="connsiteX1092" fmla="*/ 2762213 w 6891715"/>
                <a:gd name="connsiteY1092" fmla="*/ 3536304 h 6367455"/>
                <a:gd name="connsiteX1093" fmla="*/ 2744115 w 6891715"/>
                <a:gd name="connsiteY1093" fmla="*/ 3536304 h 6367455"/>
                <a:gd name="connsiteX1094" fmla="*/ 2737765 w 6891715"/>
                <a:gd name="connsiteY1094" fmla="*/ 3529319 h 6367455"/>
                <a:gd name="connsiteX1095" fmla="*/ 2713317 w 6891715"/>
                <a:gd name="connsiteY1095" fmla="*/ 3520746 h 6367455"/>
                <a:gd name="connsiteX1096" fmla="*/ 2713317 w 6891715"/>
                <a:gd name="connsiteY1096" fmla="*/ 3513761 h 6367455"/>
                <a:gd name="connsiteX1097" fmla="*/ 2728240 w 6891715"/>
                <a:gd name="connsiteY1097" fmla="*/ 3512174 h 6367455"/>
                <a:gd name="connsiteX1098" fmla="*/ 2713317 w 6891715"/>
                <a:gd name="connsiteY1098" fmla="*/ 3502014 h 6367455"/>
                <a:gd name="connsiteX1099" fmla="*/ 2713000 w 6891715"/>
                <a:gd name="connsiteY1099" fmla="*/ 3495664 h 6367455"/>
                <a:gd name="connsiteX1100" fmla="*/ 2782388 w 6891715"/>
                <a:gd name="connsiteY1100" fmla="*/ 3486139 h 6367455"/>
                <a:gd name="connsiteX1101" fmla="*/ 2791163 w 6891715"/>
                <a:gd name="connsiteY1101" fmla="*/ 3498169 h 6367455"/>
                <a:gd name="connsiteX1102" fmla="*/ 2801888 w 6891715"/>
                <a:gd name="connsiteY1102" fmla="*/ 3491666 h 6367455"/>
                <a:gd name="connsiteX1103" fmla="*/ 2816188 w 6891715"/>
                <a:gd name="connsiteY1103" fmla="*/ 3506623 h 6367455"/>
                <a:gd name="connsiteX1104" fmla="*/ 2806113 w 6891715"/>
                <a:gd name="connsiteY1104" fmla="*/ 3520605 h 6367455"/>
                <a:gd name="connsiteX1105" fmla="*/ 2798963 w 6891715"/>
                <a:gd name="connsiteY1105" fmla="*/ 3530359 h 6367455"/>
                <a:gd name="connsiteX1106" fmla="*/ 2791488 w 6891715"/>
                <a:gd name="connsiteY1106" fmla="*/ 3540114 h 6367455"/>
                <a:gd name="connsiteX1107" fmla="*/ 2784663 w 6891715"/>
                <a:gd name="connsiteY1107" fmla="*/ 3519955 h 6367455"/>
                <a:gd name="connsiteX1108" fmla="*/ 2787913 w 6891715"/>
                <a:gd name="connsiteY1108" fmla="*/ 3512151 h 6367455"/>
                <a:gd name="connsiteX1109" fmla="*/ 2774913 w 6891715"/>
                <a:gd name="connsiteY1109" fmla="*/ 3487765 h 6367455"/>
                <a:gd name="connsiteX1110" fmla="*/ 2829351 w 6891715"/>
                <a:gd name="connsiteY1110" fmla="*/ 3475026 h 6367455"/>
                <a:gd name="connsiteX1111" fmla="*/ 2856571 w 6891715"/>
                <a:gd name="connsiteY1111" fmla="*/ 3483401 h 6367455"/>
                <a:gd name="connsiteX1112" fmla="*/ 2860638 w 6891715"/>
                <a:gd name="connsiteY1112" fmla="*/ 3490226 h 6367455"/>
                <a:gd name="connsiteX1113" fmla="*/ 2848123 w 6891715"/>
                <a:gd name="connsiteY1113" fmla="*/ 3488675 h 6367455"/>
                <a:gd name="connsiteX1114" fmla="*/ 2837798 w 6891715"/>
                <a:gd name="connsiteY1114" fmla="*/ 3492708 h 6367455"/>
                <a:gd name="connsiteX1115" fmla="*/ 2828725 w 6891715"/>
                <a:gd name="connsiteY1115" fmla="*/ 3502014 h 6367455"/>
                <a:gd name="connsiteX1116" fmla="*/ 2817775 w 6891715"/>
                <a:gd name="connsiteY1116" fmla="*/ 3492708 h 6367455"/>
                <a:gd name="connsiteX1117" fmla="*/ 2834670 w 6891715"/>
                <a:gd name="connsiteY1117" fmla="*/ 3485573 h 6367455"/>
                <a:gd name="connsiteX1118" fmla="*/ 2682838 w 6891715"/>
                <a:gd name="connsiteY1118" fmla="*/ 3473439 h 6367455"/>
                <a:gd name="connsiteX1119" fmla="*/ 2673630 w 6891715"/>
                <a:gd name="connsiteY1119" fmla="*/ 3492489 h 6367455"/>
                <a:gd name="connsiteX1120" fmla="*/ 2670138 w 6891715"/>
                <a:gd name="connsiteY1120" fmla="*/ 3482964 h 6367455"/>
                <a:gd name="connsiteX1121" fmla="*/ 2591080 w 6891715"/>
                <a:gd name="connsiteY1121" fmla="*/ 3467089 h 6367455"/>
                <a:gd name="connsiteX1122" fmla="*/ 2613622 w 6891715"/>
                <a:gd name="connsiteY1122" fmla="*/ 3486353 h 6367455"/>
                <a:gd name="connsiteX1123" fmla="*/ 2614575 w 6891715"/>
                <a:gd name="connsiteY1123" fmla="*/ 3495822 h 6367455"/>
                <a:gd name="connsiteX1124" fmla="*/ 2607590 w 6891715"/>
                <a:gd name="connsiteY1124" fmla="*/ 3513127 h 6367455"/>
                <a:gd name="connsiteX1125" fmla="*/ 2592667 w 6891715"/>
                <a:gd name="connsiteY1125" fmla="*/ 3501699 h 6367455"/>
                <a:gd name="connsiteX1126" fmla="*/ 2593302 w 6891715"/>
                <a:gd name="connsiteY1126" fmla="*/ 3495169 h 6367455"/>
                <a:gd name="connsiteX1127" fmla="*/ 2589175 w 6891715"/>
                <a:gd name="connsiteY1127" fmla="*/ 3480802 h 6367455"/>
                <a:gd name="connsiteX1128" fmla="*/ 2594255 w 6891715"/>
                <a:gd name="connsiteY1128" fmla="*/ 3479823 h 6367455"/>
                <a:gd name="connsiteX1129" fmla="*/ 2706015 w 6891715"/>
                <a:gd name="connsiteY1129" fmla="*/ 3457564 h 6367455"/>
                <a:gd name="connsiteX1130" fmla="*/ 2706650 w 6891715"/>
                <a:gd name="connsiteY1130" fmla="*/ 3471153 h 6367455"/>
                <a:gd name="connsiteX1131" fmla="*/ 2699030 w 6891715"/>
                <a:gd name="connsiteY1131" fmla="*/ 3490747 h 6367455"/>
                <a:gd name="connsiteX1132" fmla="*/ 2687917 w 6891715"/>
                <a:gd name="connsiteY1132" fmla="*/ 3516346 h 6367455"/>
                <a:gd name="connsiteX1133" fmla="*/ 2680297 w 6891715"/>
                <a:gd name="connsiteY1133" fmla="*/ 3525827 h 6367455"/>
                <a:gd name="connsiteX1134" fmla="*/ 2678075 w 6891715"/>
                <a:gd name="connsiteY1134" fmla="*/ 3512237 h 6367455"/>
                <a:gd name="connsiteX1135" fmla="*/ 2680297 w 6891715"/>
                <a:gd name="connsiteY1135" fmla="*/ 3496436 h 6367455"/>
                <a:gd name="connsiteX1136" fmla="*/ 2688552 w 6891715"/>
                <a:gd name="connsiteY1136" fmla="*/ 3480634 h 6367455"/>
                <a:gd name="connsiteX1137" fmla="*/ 2475289 w 6891715"/>
                <a:gd name="connsiteY1137" fmla="*/ 3449626 h 6367455"/>
                <a:gd name="connsiteX1138" fmla="*/ 2478050 w 6891715"/>
                <a:gd name="connsiteY1138" fmla="*/ 3458932 h 6367455"/>
                <a:gd name="connsiteX1139" fmla="*/ 2477222 w 6891715"/>
                <a:gd name="connsiteY1139" fmla="*/ 3468238 h 6367455"/>
                <a:gd name="connsiteX1140" fmla="*/ 2471700 w 6891715"/>
                <a:gd name="connsiteY1140" fmla="*/ 3476614 h 6367455"/>
                <a:gd name="connsiteX1141" fmla="*/ 2471700 w 6891715"/>
                <a:gd name="connsiteY1141" fmla="*/ 3466377 h 6367455"/>
                <a:gd name="connsiteX1142" fmla="*/ 967714 w 6891715"/>
                <a:gd name="connsiteY1142" fmla="*/ 3435339 h 6367455"/>
                <a:gd name="connsiteX1143" fmla="*/ 989940 w 6891715"/>
                <a:gd name="connsiteY1143" fmla="*/ 3455054 h 6367455"/>
                <a:gd name="connsiteX1144" fmla="*/ 985812 w 6891715"/>
                <a:gd name="connsiteY1144" fmla="*/ 3462368 h 6367455"/>
                <a:gd name="connsiteX1145" fmla="*/ 968032 w 6891715"/>
                <a:gd name="connsiteY1145" fmla="*/ 3473180 h 6367455"/>
                <a:gd name="connsiteX1146" fmla="*/ 962634 w 6891715"/>
                <a:gd name="connsiteY1146" fmla="*/ 3489079 h 6367455"/>
                <a:gd name="connsiteX1147" fmla="*/ 967080 w 6891715"/>
                <a:gd name="connsiteY1147" fmla="*/ 3491305 h 6367455"/>
                <a:gd name="connsiteX1148" fmla="*/ 958824 w 6891715"/>
                <a:gd name="connsiteY1148" fmla="*/ 3496075 h 6367455"/>
                <a:gd name="connsiteX1149" fmla="*/ 959459 w 6891715"/>
                <a:gd name="connsiteY1149" fmla="*/ 3513883 h 6367455"/>
                <a:gd name="connsiteX1150" fmla="*/ 958921 w 6891715"/>
                <a:gd name="connsiteY1150" fmla="*/ 3514329 h 6367455"/>
                <a:gd name="connsiteX1151" fmla="*/ 960134 w 6891715"/>
                <a:gd name="connsiteY1151" fmla="*/ 3514827 h 6367455"/>
                <a:gd name="connsiteX1152" fmla="*/ 960018 w 6891715"/>
                <a:gd name="connsiteY1152" fmla="*/ 3496616 h 6367455"/>
                <a:gd name="connsiteX1153" fmla="*/ 968262 w 6891715"/>
                <a:gd name="connsiteY1153" fmla="*/ 3491854 h 6367455"/>
                <a:gd name="connsiteX1154" fmla="*/ 983166 w 6891715"/>
                <a:gd name="connsiteY1154" fmla="*/ 3482329 h 6367455"/>
                <a:gd name="connsiteX1155" fmla="*/ 991410 w 6891715"/>
                <a:gd name="connsiteY1155" fmla="*/ 3468359 h 6367455"/>
                <a:gd name="connsiteX1156" fmla="*/ 995838 w 6891715"/>
                <a:gd name="connsiteY1156" fmla="*/ 3472804 h 6367455"/>
                <a:gd name="connsiteX1157" fmla="*/ 1009154 w 6891715"/>
                <a:gd name="connsiteY1157" fmla="*/ 3465819 h 6367455"/>
                <a:gd name="connsiteX1158" fmla="*/ 1019621 w 6891715"/>
                <a:gd name="connsiteY1158" fmla="*/ 3457564 h 6367455"/>
                <a:gd name="connsiteX1159" fmla="*/ 1064328 w 6891715"/>
                <a:gd name="connsiteY1159" fmla="*/ 3458199 h 6367455"/>
                <a:gd name="connsiteX1160" fmla="*/ 1077011 w 6891715"/>
                <a:gd name="connsiteY1160" fmla="*/ 3466771 h 6367455"/>
                <a:gd name="connsiteX1161" fmla="*/ 1089060 w 6891715"/>
                <a:gd name="connsiteY1161" fmla="*/ 3499156 h 6367455"/>
                <a:gd name="connsiteX1162" fmla="*/ 1101744 w 6891715"/>
                <a:gd name="connsiteY1162" fmla="*/ 3523287 h 6367455"/>
                <a:gd name="connsiteX1163" fmla="*/ 1111257 w 6891715"/>
                <a:gd name="connsiteY1163" fmla="*/ 3532494 h 6367455"/>
                <a:gd name="connsiteX1164" fmla="*/ 1110306 w 6891715"/>
                <a:gd name="connsiteY1164" fmla="*/ 3537892 h 6367455"/>
                <a:gd name="connsiteX1165" fmla="*/ 1099842 w 6891715"/>
                <a:gd name="connsiteY1165" fmla="*/ 3546147 h 6367455"/>
                <a:gd name="connsiteX1166" fmla="*/ 1088427 w 6891715"/>
                <a:gd name="connsiteY1166" fmla="*/ 3560434 h 6367455"/>
                <a:gd name="connsiteX1167" fmla="*/ 1092549 w 6891715"/>
                <a:gd name="connsiteY1167" fmla="*/ 3570594 h 6367455"/>
                <a:gd name="connsiteX1168" fmla="*/ 1097939 w 6891715"/>
                <a:gd name="connsiteY1168" fmla="*/ 3561069 h 6367455"/>
                <a:gd name="connsiteX1169" fmla="*/ 1113794 w 6891715"/>
                <a:gd name="connsiteY1169" fmla="*/ 3549322 h 6367455"/>
                <a:gd name="connsiteX1170" fmla="*/ 1125526 w 6891715"/>
                <a:gd name="connsiteY1170" fmla="*/ 3549322 h 6367455"/>
                <a:gd name="connsiteX1171" fmla="*/ 1138210 w 6891715"/>
                <a:gd name="connsiteY1171" fmla="*/ 3559799 h 6367455"/>
                <a:gd name="connsiteX1172" fmla="*/ 1135990 w 6891715"/>
                <a:gd name="connsiteY1172" fmla="*/ 3569324 h 6367455"/>
                <a:gd name="connsiteX1173" fmla="*/ 1141381 w 6891715"/>
                <a:gd name="connsiteY1173" fmla="*/ 3587422 h 6367455"/>
                <a:gd name="connsiteX1174" fmla="*/ 1135356 w 6891715"/>
                <a:gd name="connsiteY1174" fmla="*/ 3594724 h 6367455"/>
                <a:gd name="connsiteX1175" fmla="*/ 1125843 w 6891715"/>
                <a:gd name="connsiteY1175" fmla="*/ 3590597 h 6367455"/>
                <a:gd name="connsiteX1176" fmla="*/ 1123306 w 6891715"/>
                <a:gd name="connsiteY1176" fmla="*/ 3571229 h 6367455"/>
                <a:gd name="connsiteX1177" fmla="*/ 1117916 w 6891715"/>
                <a:gd name="connsiteY1177" fmla="*/ 3574404 h 6367455"/>
                <a:gd name="connsiteX1178" fmla="*/ 1120453 w 6891715"/>
                <a:gd name="connsiteY1178" fmla="*/ 3597899 h 6367455"/>
                <a:gd name="connsiteX1179" fmla="*/ 1129014 w 6891715"/>
                <a:gd name="connsiteY1179" fmla="*/ 3601074 h 6367455"/>
                <a:gd name="connsiteX1180" fmla="*/ 1126794 w 6891715"/>
                <a:gd name="connsiteY1180" fmla="*/ 3611234 h 6367455"/>
                <a:gd name="connsiteX1181" fmla="*/ 1120453 w 6891715"/>
                <a:gd name="connsiteY1181" fmla="*/ 3622029 h 6367455"/>
                <a:gd name="connsiteX1182" fmla="*/ 1102696 w 6891715"/>
                <a:gd name="connsiteY1182" fmla="*/ 3624569 h 6367455"/>
                <a:gd name="connsiteX1183" fmla="*/ 1099525 w 6891715"/>
                <a:gd name="connsiteY1183" fmla="*/ 3629649 h 6367455"/>
                <a:gd name="connsiteX1184" fmla="*/ 1099525 w 6891715"/>
                <a:gd name="connsiteY1184" fmla="*/ 3643619 h 6367455"/>
                <a:gd name="connsiteX1185" fmla="*/ 1098252 w 6891715"/>
                <a:gd name="connsiteY1185" fmla="*/ 3643570 h 6367455"/>
                <a:gd name="connsiteX1186" fmla="*/ 1091214 w 6891715"/>
                <a:gd name="connsiteY1186" fmla="*/ 3650619 h 6367455"/>
                <a:gd name="connsiteX1187" fmla="*/ 1084229 w 6891715"/>
                <a:gd name="connsiteY1187" fmla="*/ 3656978 h 6367455"/>
                <a:gd name="connsiteX1188" fmla="*/ 1075656 w 6891715"/>
                <a:gd name="connsiteY1188" fmla="*/ 3662384 h 6367455"/>
                <a:gd name="connsiteX1189" fmla="*/ 1075339 w 6891715"/>
                <a:gd name="connsiteY1189" fmla="*/ 3663020 h 6367455"/>
                <a:gd name="connsiteX1190" fmla="*/ 1075022 w 6891715"/>
                <a:gd name="connsiteY1190" fmla="*/ 3663338 h 6367455"/>
                <a:gd name="connsiteX1191" fmla="*/ 1074069 w 6891715"/>
                <a:gd name="connsiteY1191" fmla="*/ 3663974 h 6367455"/>
                <a:gd name="connsiteX1192" fmla="*/ 1073116 w 6891715"/>
                <a:gd name="connsiteY1192" fmla="*/ 3664928 h 6367455"/>
                <a:gd name="connsiteX1193" fmla="*/ 1071846 w 6891715"/>
                <a:gd name="connsiteY1193" fmla="*/ 3664928 h 6367455"/>
                <a:gd name="connsiteX1194" fmla="*/ 1069624 w 6891715"/>
                <a:gd name="connsiteY1194" fmla="*/ 3664928 h 6367455"/>
                <a:gd name="connsiteX1195" fmla="*/ 1067084 w 6891715"/>
                <a:gd name="connsiteY1195" fmla="*/ 3664610 h 6367455"/>
                <a:gd name="connsiteX1196" fmla="*/ 1062322 w 6891715"/>
                <a:gd name="connsiteY1196" fmla="*/ 3663020 h 6367455"/>
                <a:gd name="connsiteX1197" fmla="*/ 1058829 w 6891715"/>
                <a:gd name="connsiteY1197" fmla="*/ 3661748 h 6367455"/>
                <a:gd name="connsiteX1198" fmla="*/ 1056608 w 6891715"/>
                <a:gd name="connsiteY1198" fmla="*/ 3660158 h 6367455"/>
                <a:gd name="connsiteX1199" fmla="*/ 1053430 w 6891715"/>
                <a:gd name="connsiteY1199" fmla="*/ 3671924 h 6367455"/>
                <a:gd name="connsiteX1200" fmla="*/ 1058829 w 6891715"/>
                <a:gd name="connsiteY1200" fmla="*/ 3705631 h 6367455"/>
                <a:gd name="connsiteX1201" fmla="*/ 1075339 w 6891715"/>
                <a:gd name="connsiteY1201" fmla="*/ 3726618 h 6367455"/>
                <a:gd name="connsiteX1202" fmla="*/ 1065813 w 6891715"/>
                <a:gd name="connsiteY1202" fmla="*/ 3745698 h 6367455"/>
                <a:gd name="connsiteX1203" fmla="*/ 1071211 w 6891715"/>
                <a:gd name="connsiteY1203" fmla="*/ 3771137 h 6367455"/>
                <a:gd name="connsiteX1204" fmla="*/ 1085499 w 6891715"/>
                <a:gd name="connsiteY1204" fmla="*/ 3832191 h 6367455"/>
                <a:gd name="connsiteX1205" fmla="*/ 1076291 w 6891715"/>
                <a:gd name="connsiteY1205" fmla="*/ 3856359 h 6367455"/>
                <a:gd name="connsiteX1206" fmla="*/ 1058512 w 6891715"/>
                <a:gd name="connsiteY1206" fmla="*/ 3904057 h 6367455"/>
                <a:gd name="connsiteX1207" fmla="*/ 1054703 w 6891715"/>
                <a:gd name="connsiteY1207" fmla="*/ 3919957 h 6367455"/>
                <a:gd name="connsiteX1208" fmla="*/ 1045176 w 6891715"/>
                <a:gd name="connsiteY1208" fmla="*/ 3919957 h 6367455"/>
                <a:gd name="connsiteX1209" fmla="*/ 1047398 w 6891715"/>
                <a:gd name="connsiteY1209" fmla="*/ 3927271 h 6367455"/>
                <a:gd name="connsiteX1210" fmla="*/ 1061051 w 6891715"/>
                <a:gd name="connsiteY1210" fmla="*/ 3946032 h 6367455"/>
                <a:gd name="connsiteX1211" fmla="*/ 1047398 w 6891715"/>
                <a:gd name="connsiteY1211" fmla="*/ 3948576 h 6367455"/>
                <a:gd name="connsiteX1212" fmla="*/ 1026443 w 6891715"/>
                <a:gd name="connsiteY1212" fmla="*/ 3943170 h 6367455"/>
                <a:gd name="connsiteX1213" fmla="*/ 1005171 w 6891715"/>
                <a:gd name="connsiteY1213" fmla="*/ 3951120 h 6367455"/>
                <a:gd name="connsiteX1214" fmla="*/ 1001043 w 6891715"/>
                <a:gd name="connsiteY1214" fmla="*/ 3935220 h 6367455"/>
                <a:gd name="connsiteX1215" fmla="*/ 993433 w 6891715"/>
                <a:gd name="connsiteY1215" fmla="*/ 3940308 h 6367455"/>
                <a:gd name="connsiteX1216" fmla="*/ 987082 w 6891715"/>
                <a:gd name="connsiteY1216" fmla="*/ 3954300 h 6367455"/>
                <a:gd name="connsiteX1217" fmla="*/ 955649 w 6891715"/>
                <a:gd name="connsiteY1217" fmla="*/ 3964157 h 6367455"/>
                <a:gd name="connsiteX1218" fmla="*/ 934376 w 6891715"/>
                <a:gd name="connsiteY1218" fmla="*/ 3975923 h 6367455"/>
                <a:gd name="connsiteX1219" fmla="*/ 925169 w 6891715"/>
                <a:gd name="connsiteY1219" fmla="*/ 3988643 h 6367455"/>
                <a:gd name="connsiteX1220" fmla="*/ 913738 w 6891715"/>
                <a:gd name="connsiteY1220" fmla="*/ 3985463 h 6367455"/>
                <a:gd name="connsiteX1221" fmla="*/ 907071 w 6891715"/>
                <a:gd name="connsiteY1221" fmla="*/ 3998182 h 6367455"/>
                <a:gd name="connsiteX1222" fmla="*/ 893418 w 6891715"/>
                <a:gd name="connsiteY1222" fmla="*/ 4000726 h 6367455"/>
                <a:gd name="connsiteX1223" fmla="*/ 882940 w 6891715"/>
                <a:gd name="connsiteY1223" fmla="*/ 4010266 h 6367455"/>
                <a:gd name="connsiteX1224" fmla="*/ 873098 w 6891715"/>
                <a:gd name="connsiteY1224" fmla="*/ 4001680 h 6367455"/>
                <a:gd name="connsiteX1225" fmla="*/ 877543 w 6891715"/>
                <a:gd name="connsiteY1225" fmla="*/ 3986735 h 6367455"/>
                <a:gd name="connsiteX1226" fmla="*/ 869922 w 6891715"/>
                <a:gd name="connsiteY1226" fmla="*/ 3993095 h 6367455"/>
                <a:gd name="connsiteX1227" fmla="*/ 862620 w 6891715"/>
                <a:gd name="connsiteY1227" fmla="*/ 3992459 h 6367455"/>
                <a:gd name="connsiteX1228" fmla="*/ 859762 w 6891715"/>
                <a:gd name="connsiteY1228" fmla="*/ 4004224 h 6367455"/>
                <a:gd name="connsiteX1229" fmla="*/ 865795 w 6891715"/>
                <a:gd name="connsiteY1229" fmla="*/ 4004860 h 6367455"/>
                <a:gd name="connsiteX1230" fmla="*/ 864208 w 6891715"/>
                <a:gd name="connsiteY1230" fmla="*/ 4013446 h 6367455"/>
                <a:gd name="connsiteX1231" fmla="*/ 867382 w 6891715"/>
                <a:gd name="connsiteY1231" fmla="*/ 4022986 h 6367455"/>
                <a:gd name="connsiteX1232" fmla="*/ 849285 w 6891715"/>
                <a:gd name="connsiteY1232" fmla="*/ 4022032 h 6367455"/>
                <a:gd name="connsiteX1233" fmla="*/ 843888 w 6891715"/>
                <a:gd name="connsiteY1233" fmla="*/ 4031571 h 6367455"/>
                <a:gd name="connsiteX1234" fmla="*/ 832140 w 6891715"/>
                <a:gd name="connsiteY1234" fmla="*/ 4031889 h 6367455"/>
                <a:gd name="connsiteX1235" fmla="*/ 825155 w 6891715"/>
                <a:gd name="connsiteY1235" fmla="*/ 4042383 h 6367455"/>
                <a:gd name="connsiteX1236" fmla="*/ 813407 w 6891715"/>
                <a:gd name="connsiteY1236" fmla="*/ 4045563 h 6367455"/>
                <a:gd name="connsiteX1237" fmla="*/ 799754 w 6891715"/>
                <a:gd name="connsiteY1237" fmla="*/ 4050015 h 6367455"/>
                <a:gd name="connsiteX1238" fmla="*/ 769909 w 6891715"/>
                <a:gd name="connsiteY1238" fmla="*/ 4045881 h 6367455"/>
                <a:gd name="connsiteX1239" fmla="*/ 762607 w 6891715"/>
                <a:gd name="connsiteY1239" fmla="*/ 4042701 h 6367455"/>
                <a:gd name="connsiteX1240" fmla="*/ 756575 w 6891715"/>
                <a:gd name="connsiteY1240" fmla="*/ 4048107 h 6367455"/>
                <a:gd name="connsiteX1241" fmla="*/ 737526 w 6891715"/>
                <a:gd name="connsiteY1241" fmla="*/ 4052877 h 6367455"/>
                <a:gd name="connsiteX1242" fmla="*/ 737526 w 6891715"/>
                <a:gd name="connsiteY1242" fmla="*/ 4045245 h 6367455"/>
                <a:gd name="connsiteX1243" fmla="*/ 725779 w 6891715"/>
                <a:gd name="connsiteY1243" fmla="*/ 4042065 h 6367455"/>
                <a:gd name="connsiteX1244" fmla="*/ 735938 w 6891715"/>
                <a:gd name="connsiteY1244" fmla="*/ 4033479 h 6367455"/>
                <a:gd name="connsiteX1245" fmla="*/ 743558 w 6891715"/>
                <a:gd name="connsiteY1245" fmla="*/ 4033479 h 6367455"/>
                <a:gd name="connsiteX1246" fmla="*/ 764512 w 6891715"/>
                <a:gd name="connsiteY1246" fmla="*/ 4022986 h 6367455"/>
                <a:gd name="connsiteX1247" fmla="*/ 750860 w 6891715"/>
                <a:gd name="connsiteY1247" fmla="*/ 4020760 h 6367455"/>
                <a:gd name="connsiteX1248" fmla="*/ 758162 w 6891715"/>
                <a:gd name="connsiteY1248" fmla="*/ 4013446 h 6367455"/>
                <a:gd name="connsiteX1249" fmla="*/ 735938 w 6891715"/>
                <a:gd name="connsiteY1249" fmla="*/ 4019806 h 6367455"/>
                <a:gd name="connsiteX1250" fmla="*/ 724191 w 6891715"/>
                <a:gd name="connsiteY1250" fmla="*/ 4021396 h 6367455"/>
                <a:gd name="connsiteX1251" fmla="*/ 714667 w 6891715"/>
                <a:gd name="connsiteY1251" fmla="*/ 4031889 h 6367455"/>
                <a:gd name="connsiteX1252" fmla="*/ 704507 w 6891715"/>
                <a:gd name="connsiteY1252" fmla="*/ 4040475 h 6367455"/>
                <a:gd name="connsiteX1253" fmla="*/ 691809 w 6891715"/>
                <a:gd name="connsiteY1253" fmla="*/ 4039203 h 6367455"/>
                <a:gd name="connsiteX1254" fmla="*/ 707683 w 6891715"/>
                <a:gd name="connsiteY1254" fmla="*/ 4032843 h 6367455"/>
                <a:gd name="connsiteX1255" fmla="*/ 716889 w 6891715"/>
                <a:gd name="connsiteY1255" fmla="*/ 4012810 h 6367455"/>
                <a:gd name="connsiteX1256" fmla="*/ 739113 w 6891715"/>
                <a:gd name="connsiteY1256" fmla="*/ 4005178 h 6367455"/>
                <a:gd name="connsiteX1257" fmla="*/ 744193 w 6891715"/>
                <a:gd name="connsiteY1257" fmla="*/ 4001044 h 6367455"/>
                <a:gd name="connsiteX1258" fmla="*/ 733399 w 6891715"/>
                <a:gd name="connsiteY1258" fmla="*/ 3994685 h 6367455"/>
                <a:gd name="connsiteX1259" fmla="*/ 710540 w 6891715"/>
                <a:gd name="connsiteY1259" fmla="*/ 4005178 h 6367455"/>
                <a:gd name="connsiteX1260" fmla="*/ 703238 w 6891715"/>
                <a:gd name="connsiteY1260" fmla="*/ 4010584 h 6367455"/>
                <a:gd name="connsiteX1261" fmla="*/ 693396 w 6891715"/>
                <a:gd name="connsiteY1261" fmla="*/ 3999136 h 6367455"/>
                <a:gd name="connsiteX1262" fmla="*/ 673394 w 6891715"/>
                <a:gd name="connsiteY1262" fmla="*/ 4000408 h 6367455"/>
                <a:gd name="connsiteX1263" fmla="*/ 686093 w 6891715"/>
                <a:gd name="connsiteY1263" fmla="*/ 3986417 h 6367455"/>
                <a:gd name="connsiteX1264" fmla="*/ 703873 w 6891715"/>
                <a:gd name="connsiteY1264" fmla="*/ 3973697 h 6367455"/>
                <a:gd name="connsiteX1265" fmla="*/ 712444 w 6891715"/>
                <a:gd name="connsiteY1265" fmla="*/ 3970517 h 6367455"/>
                <a:gd name="connsiteX1266" fmla="*/ 728319 w 6891715"/>
                <a:gd name="connsiteY1266" fmla="*/ 3965111 h 6367455"/>
                <a:gd name="connsiteX1267" fmla="*/ 726097 w 6891715"/>
                <a:gd name="connsiteY1267" fmla="*/ 3960978 h 6367455"/>
                <a:gd name="connsiteX1268" fmla="*/ 713397 w 6891715"/>
                <a:gd name="connsiteY1268" fmla="*/ 3960978 h 6367455"/>
                <a:gd name="connsiteX1269" fmla="*/ 697523 w 6891715"/>
                <a:gd name="connsiteY1269" fmla="*/ 3959388 h 6367455"/>
                <a:gd name="connsiteX1270" fmla="*/ 671807 w 6891715"/>
                <a:gd name="connsiteY1270" fmla="*/ 3958116 h 6367455"/>
                <a:gd name="connsiteX1271" fmla="*/ 666727 w 6891715"/>
                <a:gd name="connsiteY1271" fmla="*/ 3950166 h 6367455"/>
                <a:gd name="connsiteX1272" fmla="*/ 671489 w 6891715"/>
                <a:gd name="connsiteY1272" fmla="*/ 3936174 h 6367455"/>
                <a:gd name="connsiteX1273" fmla="*/ 679109 w 6891715"/>
                <a:gd name="connsiteY1273" fmla="*/ 3935220 h 6367455"/>
                <a:gd name="connsiteX1274" fmla="*/ 702286 w 6891715"/>
                <a:gd name="connsiteY1274" fmla="*/ 3929496 h 6367455"/>
                <a:gd name="connsiteX1275" fmla="*/ 695936 w 6891715"/>
                <a:gd name="connsiteY1275" fmla="*/ 3944442 h 6367455"/>
                <a:gd name="connsiteX1276" fmla="*/ 708635 w 6891715"/>
                <a:gd name="connsiteY1276" fmla="*/ 3933630 h 6367455"/>
                <a:gd name="connsiteX1277" fmla="*/ 714032 w 6891715"/>
                <a:gd name="connsiteY1277" fmla="*/ 3941898 h 6367455"/>
                <a:gd name="connsiteX1278" fmla="*/ 723556 w 6891715"/>
                <a:gd name="connsiteY1278" fmla="*/ 3945078 h 6367455"/>
                <a:gd name="connsiteX1279" fmla="*/ 744828 w 6891715"/>
                <a:gd name="connsiteY1279" fmla="*/ 3944124 h 6367455"/>
                <a:gd name="connsiteX1280" fmla="*/ 729906 w 6891715"/>
                <a:gd name="connsiteY1280" fmla="*/ 3937764 h 6367455"/>
                <a:gd name="connsiteX1281" fmla="*/ 721335 w 6891715"/>
                <a:gd name="connsiteY1281" fmla="*/ 3924091 h 6367455"/>
                <a:gd name="connsiteX1282" fmla="*/ 735938 w 6891715"/>
                <a:gd name="connsiteY1282" fmla="*/ 3917413 h 6367455"/>
                <a:gd name="connsiteX1283" fmla="*/ 738161 w 6891715"/>
                <a:gd name="connsiteY1283" fmla="*/ 3899605 h 6367455"/>
                <a:gd name="connsiteX1284" fmla="*/ 748638 w 6891715"/>
                <a:gd name="connsiteY1284" fmla="*/ 3896425 h 6367455"/>
                <a:gd name="connsiteX1285" fmla="*/ 772766 w 6891715"/>
                <a:gd name="connsiteY1285" fmla="*/ 3895153 h 6367455"/>
                <a:gd name="connsiteX1286" fmla="*/ 801341 w 6891715"/>
                <a:gd name="connsiteY1286" fmla="*/ 3884024 h 6367455"/>
                <a:gd name="connsiteX1287" fmla="*/ 818487 w 6891715"/>
                <a:gd name="connsiteY1287" fmla="*/ 3880844 h 6367455"/>
                <a:gd name="connsiteX1288" fmla="*/ 842936 w 6891715"/>
                <a:gd name="connsiteY1288" fmla="*/ 3884978 h 6367455"/>
                <a:gd name="connsiteX1289" fmla="*/ 838491 w 6891715"/>
                <a:gd name="connsiteY1289" fmla="*/ 3879890 h 6367455"/>
                <a:gd name="connsiteX1290" fmla="*/ 818487 w 6891715"/>
                <a:gd name="connsiteY1290" fmla="*/ 3875756 h 6367455"/>
                <a:gd name="connsiteX1291" fmla="*/ 806739 w 6891715"/>
                <a:gd name="connsiteY1291" fmla="*/ 3872576 h 6367455"/>
                <a:gd name="connsiteX1292" fmla="*/ 809597 w 6891715"/>
                <a:gd name="connsiteY1292" fmla="*/ 3861128 h 6367455"/>
                <a:gd name="connsiteX1293" fmla="*/ 815947 w 6891715"/>
                <a:gd name="connsiteY1293" fmla="*/ 3846183 h 6367455"/>
                <a:gd name="connsiteX1294" fmla="*/ 805469 w 6891715"/>
                <a:gd name="connsiteY1294" fmla="*/ 3851589 h 6367455"/>
                <a:gd name="connsiteX1295" fmla="*/ 790863 w 6891715"/>
                <a:gd name="connsiteY1295" fmla="*/ 3871622 h 6367455"/>
                <a:gd name="connsiteX1296" fmla="*/ 780068 w 6891715"/>
                <a:gd name="connsiteY1296" fmla="*/ 3876074 h 6367455"/>
                <a:gd name="connsiteX1297" fmla="*/ 761019 w 6891715"/>
                <a:gd name="connsiteY1297" fmla="*/ 3880526 h 6367455"/>
                <a:gd name="connsiteX1298" fmla="*/ 753717 w 6891715"/>
                <a:gd name="connsiteY1298" fmla="*/ 3881798 h 6367455"/>
                <a:gd name="connsiteX1299" fmla="*/ 755940 w 6891715"/>
                <a:gd name="connsiteY1299" fmla="*/ 3886568 h 6367455"/>
                <a:gd name="connsiteX1300" fmla="*/ 738161 w 6891715"/>
                <a:gd name="connsiteY1300" fmla="*/ 3886886 h 6367455"/>
                <a:gd name="connsiteX1301" fmla="*/ 719112 w 6891715"/>
                <a:gd name="connsiteY1301" fmla="*/ 3895471 h 6367455"/>
                <a:gd name="connsiteX1302" fmla="*/ 715937 w 6891715"/>
                <a:gd name="connsiteY1302" fmla="*/ 3888476 h 6367455"/>
                <a:gd name="connsiteX1303" fmla="*/ 752765 w 6891715"/>
                <a:gd name="connsiteY1303" fmla="*/ 3870032 h 6367455"/>
                <a:gd name="connsiteX1304" fmla="*/ 760702 w 6891715"/>
                <a:gd name="connsiteY1304" fmla="*/ 3848727 h 6367455"/>
                <a:gd name="connsiteX1305" fmla="*/ 776576 w 6891715"/>
                <a:gd name="connsiteY1305" fmla="*/ 3837915 h 6367455"/>
                <a:gd name="connsiteX1306" fmla="*/ 774672 w 6891715"/>
                <a:gd name="connsiteY1306" fmla="*/ 3832827 h 6367455"/>
                <a:gd name="connsiteX1307" fmla="*/ 762925 w 6891715"/>
                <a:gd name="connsiteY1307" fmla="*/ 3833781 h 6367455"/>
                <a:gd name="connsiteX1308" fmla="*/ 774037 w 6891715"/>
                <a:gd name="connsiteY1308" fmla="*/ 3807706 h 6367455"/>
                <a:gd name="connsiteX1309" fmla="*/ 792133 w 6891715"/>
                <a:gd name="connsiteY1309" fmla="*/ 3795622 h 6367455"/>
                <a:gd name="connsiteX1310" fmla="*/ 816582 w 6891715"/>
                <a:gd name="connsiteY1310" fmla="*/ 3799756 h 6367455"/>
                <a:gd name="connsiteX1311" fmla="*/ 808962 w 6891715"/>
                <a:gd name="connsiteY1311" fmla="*/ 3783857 h 6367455"/>
                <a:gd name="connsiteX1312" fmla="*/ 810867 w 6891715"/>
                <a:gd name="connsiteY1312" fmla="*/ 3772091 h 6367455"/>
                <a:gd name="connsiteX1313" fmla="*/ 796261 w 6891715"/>
                <a:gd name="connsiteY1313" fmla="*/ 3781949 h 6367455"/>
                <a:gd name="connsiteX1314" fmla="*/ 754035 w 6891715"/>
                <a:gd name="connsiteY1314" fmla="*/ 3782585 h 6367455"/>
                <a:gd name="connsiteX1315" fmla="*/ 746733 w 6891715"/>
                <a:gd name="connsiteY1315" fmla="*/ 3776225 h 6367455"/>
                <a:gd name="connsiteX1316" fmla="*/ 746098 w 6891715"/>
                <a:gd name="connsiteY1316" fmla="*/ 3760007 h 6367455"/>
                <a:gd name="connsiteX1317" fmla="*/ 733716 w 6891715"/>
                <a:gd name="connsiteY1317" fmla="*/ 3772727 h 6367455"/>
                <a:gd name="connsiteX1318" fmla="*/ 725462 w 6891715"/>
                <a:gd name="connsiteY1318" fmla="*/ 3773363 h 6367455"/>
                <a:gd name="connsiteX1319" fmla="*/ 722922 w 6891715"/>
                <a:gd name="connsiteY1319" fmla="*/ 3762551 h 6367455"/>
                <a:gd name="connsiteX1320" fmla="*/ 708317 w 6891715"/>
                <a:gd name="connsiteY1320" fmla="*/ 3761597 h 6367455"/>
                <a:gd name="connsiteX1321" fmla="*/ 703873 w 6891715"/>
                <a:gd name="connsiteY1321" fmla="*/ 3755238 h 6367455"/>
                <a:gd name="connsiteX1322" fmla="*/ 689903 w 6891715"/>
                <a:gd name="connsiteY1322" fmla="*/ 3743790 h 6367455"/>
                <a:gd name="connsiteX1323" fmla="*/ 702603 w 6891715"/>
                <a:gd name="connsiteY1323" fmla="*/ 3727890 h 6367455"/>
                <a:gd name="connsiteX1324" fmla="*/ 717207 w 6891715"/>
                <a:gd name="connsiteY1324" fmla="*/ 3722484 h 6367455"/>
                <a:gd name="connsiteX1325" fmla="*/ 723556 w 6891715"/>
                <a:gd name="connsiteY1325" fmla="*/ 3704359 h 6367455"/>
                <a:gd name="connsiteX1326" fmla="*/ 752130 w 6891715"/>
                <a:gd name="connsiteY1326" fmla="*/ 3696727 h 6367455"/>
                <a:gd name="connsiteX1327" fmla="*/ 745463 w 6891715"/>
                <a:gd name="connsiteY1327" fmla="*/ 3691639 h 6367455"/>
                <a:gd name="connsiteX1328" fmla="*/ 744511 w 6891715"/>
                <a:gd name="connsiteY1328" fmla="*/ 3682100 h 6367455"/>
                <a:gd name="connsiteX1329" fmla="*/ 727366 w 6891715"/>
                <a:gd name="connsiteY1329" fmla="*/ 3684326 h 6367455"/>
                <a:gd name="connsiteX1330" fmla="*/ 719429 w 6891715"/>
                <a:gd name="connsiteY1330" fmla="*/ 3690685 h 6367455"/>
                <a:gd name="connsiteX1331" fmla="*/ 711492 w 6891715"/>
                <a:gd name="connsiteY1331" fmla="*/ 3679238 h 6367455"/>
                <a:gd name="connsiteX1332" fmla="*/ 713137 w 6891715"/>
                <a:gd name="connsiteY1332" fmla="*/ 3667467 h 6367455"/>
                <a:gd name="connsiteX1333" fmla="*/ 709077 w 6891715"/>
                <a:gd name="connsiteY1333" fmla="*/ 3678226 h 6367455"/>
                <a:gd name="connsiteX1334" fmla="*/ 687363 w 6891715"/>
                <a:gd name="connsiteY1334" fmla="*/ 3666796 h 6367455"/>
                <a:gd name="connsiteX1335" fmla="*/ 708146 w 6891715"/>
                <a:gd name="connsiteY1335" fmla="*/ 3662351 h 6367455"/>
                <a:gd name="connsiteX1336" fmla="*/ 713618 w 6891715"/>
                <a:gd name="connsiteY1336" fmla="*/ 3664031 h 6367455"/>
                <a:gd name="connsiteX1337" fmla="*/ 713715 w 6891715"/>
                <a:gd name="connsiteY1337" fmla="*/ 3663338 h 6367455"/>
                <a:gd name="connsiteX1338" fmla="*/ 731811 w 6891715"/>
                <a:gd name="connsiteY1338" fmla="*/ 3667790 h 6367455"/>
                <a:gd name="connsiteX1339" fmla="*/ 728637 w 6891715"/>
                <a:gd name="connsiteY1339" fmla="*/ 3656978 h 6367455"/>
                <a:gd name="connsiteX1340" fmla="*/ 717842 w 6891715"/>
                <a:gd name="connsiteY1340" fmla="*/ 3653798 h 6367455"/>
                <a:gd name="connsiteX1341" fmla="*/ 713397 w 6891715"/>
                <a:gd name="connsiteY1341" fmla="*/ 3637263 h 6367455"/>
                <a:gd name="connsiteX1342" fmla="*/ 731493 w 6891715"/>
                <a:gd name="connsiteY1342" fmla="*/ 3629313 h 6367455"/>
                <a:gd name="connsiteX1343" fmla="*/ 734351 w 6891715"/>
                <a:gd name="connsiteY1343" fmla="*/ 3608644 h 6367455"/>
                <a:gd name="connsiteX1344" fmla="*/ 756575 w 6891715"/>
                <a:gd name="connsiteY1344" fmla="*/ 3612460 h 6367455"/>
                <a:gd name="connsiteX1345" fmla="*/ 769274 w 6891715"/>
                <a:gd name="connsiteY1345" fmla="*/ 3610234 h 6367455"/>
                <a:gd name="connsiteX1346" fmla="*/ 781974 w 6891715"/>
                <a:gd name="connsiteY1346" fmla="*/ 3619456 h 6367455"/>
                <a:gd name="connsiteX1347" fmla="*/ 783244 w 6891715"/>
                <a:gd name="connsiteY1347" fmla="*/ 3628995 h 6367455"/>
                <a:gd name="connsiteX1348" fmla="*/ 797214 w 6891715"/>
                <a:gd name="connsiteY1348" fmla="*/ 3634401 h 6367455"/>
                <a:gd name="connsiteX1349" fmla="*/ 792451 w 6891715"/>
                <a:gd name="connsiteY1349" fmla="*/ 3621681 h 6367455"/>
                <a:gd name="connsiteX1350" fmla="*/ 805469 w 6891715"/>
                <a:gd name="connsiteY1350" fmla="*/ 3610870 h 6367455"/>
                <a:gd name="connsiteX1351" fmla="*/ 823250 w 6891715"/>
                <a:gd name="connsiteY1351" fmla="*/ 3618184 h 6367455"/>
                <a:gd name="connsiteX1352" fmla="*/ 839443 w 6891715"/>
                <a:gd name="connsiteY1352" fmla="*/ 3627723 h 6367455"/>
                <a:gd name="connsiteX1353" fmla="*/ 845792 w 6891715"/>
                <a:gd name="connsiteY1353" fmla="*/ 3628359 h 6367455"/>
                <a:gd name="connsiteX1354" fmla="*/ 846428 w 6891715"/>
                <a:gd name="connsiteY1354" fmla="*/ 3609598 h 6367455"/>
                <a:gd name="connsiteX1355" fmla="*/ 837855 w 6891715"/>
                <a:gd name="connsiteY1355" fmla="*/ 3592426 h 6367455"/>
                <a:gd name="connsiteX1356" fmla="*/ 850555 w 6891715"/>
                <a:gd name="connsiteY1356" fmla="*/ 3578753 h 6367455"/>
                <a:gd name="connsiteX1357" fmla="*/ 867382 w 6891715"/>
                <a:gd name="connsiteY1357" fmla="*/ 3578753 h 6367455"/>
                <a:gd name="connsiteX1358" fmla="*/ 877860 w 6891715"/>
                <a:gd name="connsiteY1358" fmla="*/ 3557447 h 6367455"/>
                <a:gd name="connsiteX1359" fmla="*/ 861985 w 6891715"/>
                <a:gd name="connsiteY1359" fmla="*/ 3554267 h 6367455"/>
                <a:gd name="connsiteX1360" fmla="*/ 841666 w 6891715"/>
                <a:gd name="connsiteY1360" fmla="*/ 3559991 h 6367455"/>
                <a:gd name="connsiteX1361" fmla="*/ 823567 w 6891715"/>
                <a:gd name="connsiteY1361" fmla="*/ 3549180 h 6367455"/>
                <a:gd name="connsiteX1362" fmla="*/ 830235 w 6891715"/>
                <a:gd name="connsiteY1362" fmla="*/ 3539004 h 6367455"/>
                <a:gd name="connsiteX1363" fmla="*/ 840396 w 6891715"/>
                <a:gd name="connsiteY1363" fmla="*/ 3528192 h 6367455"/>
                <a:gd name="connsiteX1364" fmla="*/ 862620 w 6891715"/>
                <a:gd name="connsiteY1364" fmla="*/ 3519606 h 6367455"/>
                <a:gd name="connsiteX1365" fmla="*/ 858492 w 6891715"/>
                <a:gd name="connsiteY1365" fmla="*/ 3510067 h 6367455"/>
                <a:gd name="connsiteX1366" fmla="*/ 855318 w 6891715"/>
                <a:gd name="connsiteY1366" fmla="*/ 3497665 h 6367455"/>
                <a:gd name="connsiteX1367" fmla="*/ 870875 w 6891715"/>
                <a:gd name="connsiteY1367" fmla="*/ 3480494 h 6367455"/>
                <a:gd name="connsiteX1368" fmla="*/ 886750 w 6891715"/>
                <a:gd name="connsiteY1368" fmla="*/ 3474770 h 6367455"/>
                <a:gd name="connsiteX1369" fmla="*/ 892783 w 6891715"/>
                <a:gd name="connsiteY1369" fmla="*/ 3461096 h 6367455"/>
                <a:gd name="connsiteX1370" fmla="*/ 911833 w 6891715"/>
                <a:gd name="connsiteY1370" fmla="*/ 3464276 h 6367455"/>
                <a:gd name="connsiteX1371" fmla="*/ 908658 w 6891715"/>
                <a:gd name="connsiteY1371" fmla="*/ 3456962 h 6367455"/>
                <a:gd name="connsiteX1372" fmla="*/ 924533 w 6891715"/>
                <a:gd name="connsiteY1372" fmla="*/ 3451556 h 6367455"/>
                <a:gd name="connsiteX1373" fmla="*/ 941679 w 6891715"/>
                <a:gd name="connsiteY1373" fmla="*/ 3470318 h 6367455"/>
                <a:gd name="connsiteX1374" fmla="*/ 931201 w 6891715"/>
                <a:gd name="connsiteY1374" fmla="*/ 3495757 h 6367455"/>
                <a:gd name="connsiteX1375" fmla="*/ 943901 w 6891715"/>
                <a:gd name="connsiteY1375" fmla="*/ 3496393 h 6367455"/>
                <a:gd name="connsiteX1376" fmla="*/ 952157 w 6891715"/>
                <a:gd name="connsiteY1376" fmla="*/ 3479858 h 6367455"/>
                <a:gd name="connsiteX1377" fmla="*/ 948029 w 6891715"/>
                <a:gd name="connsiteY1377" fmla="*/ 3453464 h 6367455"/>
                <a:gd name="connsiteX1378" fmla="*/ 961364 w 6891715"/>
                <a:gd name="connsiteY1378" fmla="*/ 3453464 h 6367455"/>
                <a:gd name="connsiteX1379" fmla="*/ 3068524 w 6891715"/>
                <a:gd name="connsiteY1379" fmla="*/ 3432164 h 6367455"/>
                <a:gd name="connsiteX1380" fmla="*/ 3099111 w 6891715"/>
                <a:gd name="connsiteY1380" fmla="*/ 3458846 h 6367455"/>
                <a:gd name="connsiteX1381" fmla="*/ 3103526 w 6891715"/>
                <a:gd name="connsiteY1381" fmla="*/ 3464378 h 6367455"/>
                <a:gd name="connsiteX1382" fmla="*/ 3097535 w 6891715"/>
                <a:gd name="connsiteY1382" fmla="*/ 3484552 h 6367455"/>
                <a:gd name="connsiteX1383" fmla="*/ 3057488 w 6891715"/>
                <a:gd name="connsiteY1383" fmla="*/ 3462425 h 6367455"/>
                <a:gd name="connsiteX1384" fmla="*/ 3059065 w 6891715"/>
                <a:gd name="connsiteY1384" fmla="*/ 3441926 h 6367455"/>
                <a:gd name="connsiteX1385" fmla="*/ 2463763 w 6891715"/>
                <a:gd name="connsiteY1385" fmla="*/ 3408351 h 6367455"/>
                <a:gd name="connsiteX1386" fmla="*/ 2474876 w 6891715"/>
                <a:gd name="connsiteY1386" fmla="*/ 3421051 h 6367455"/>
                <a:gd name="connsiteX1387" fmla="*/ 2466303 w 6891715"/>
                <a:gd name="connsiteY1387" fmla="*/ 3420165 h 6367455"/>
                <a:gd name="connsiteX1388" fmla="*/ 2454238 w 6891715"/>
                <a:gd name="connsiteY1388" fmla="*/ 3410123 h 6367455"/>
                <a:gd name="connsiteX1389" fmla="*/ 2674737 w 6891715"/>
                <a:gd name="connsiteY1389" fmla="*/ 3390889 h 6367455"/>
                <a:gd name="connsiteX1390" fmla="*/ 2681250 w 6891715"/>
                <a:gd name="connsiteY1390" fmla="*/ 3409169 h 6367455"/>
                <a:gd name="connsiteX1391" fmla="*/ 2674086 w 6891715"/>
                <a:gd name="connsiteY1391" fmla="*/ 3422639 h 6367455"/>
                <a:gd name="connsiteX1392" fmla="*/ 2668550 w 6891715"/>
                <a:gd name="connsiteY1392" fmla="*/ 3409169 h 6367455"/>
                <a:gd name="connsiteX1393" fmla="*/ 2669201 w 6891715"/>
                <a:gd name="connsiteY1393" fmla="*/ 3392172 h 6367455"/>
                <a:gd name="connsiteX1394" fmla="*/ 2629274 w 6891715"/>
                <a:gd name="connsiteY1394" fmla="*/ 3381364 h 6367455"/>
                <a:gd name="connsiteX1395" fmla="*/ 2653567 w 6891715"/>
                <a:gd name="connsiteY1395" fmla="*/ 3390766 h 6367455"/>
                <a:gd name="connsiteX1396" fmla="*/ 2656722 w 6891715"/>
                <a:gd name="connsiteY1396" fmla="*/ 3399854 h 6367455"/>
                <a:gd name="connsiteX1397" fmla="*/ 2660193 w 6891715"/>
                <a:gd name="connsiteY1397" fmla="*/ 3406122 h 6367455"/>
                <a:gd name="connsiteX1398" fmla="*/ 2664610 w 6891715"/>
                <a:gd name="connsiteY1398" fmla="*/ 3411449 h 6367455"/>
                <a:gd name="connsiteX1399" fmla="*/ 2668711 w 6891715"/>
                <a:gd name="connsiteY1399" fmla="*/ 3422732 h 6367455"/>
                <a:gd name="connsiteX1400" fmla="*/ 2689849 w 6891715"/>
                <a:gd name="connsiteY1400" fmla="*/ 3430880 h 6367455"/>
                <a:gd name="connsiteX1401" fmla="*/ 2693951 w 6891715"/>
                <a:gd name="connsiteY1401" fmla="*/ 3446236 h 6367455"/>
                <a:gd name="connsiteX1402" fmla="*/ 2687956 w 6891715"/>
                <a:gd name="connsiteY1402" fmla="*/ 3460025 h 6367455"/>
                <a:gd name="connsiteX1403" fmla="*/ 2677545 w 6891715"/>
                <a:gd name="connsiteY1403" fmla="*/ 3468173 h 6367455"/>
                <a:gd name="connsiteX1404" fmla="*/ 2660508 w 6891715"/>
                <a:gd name="connsiteY1404" fmla="*/ 3478202 h 6367455"/>
                <a:gd name="connsiteX1405" fmla="*/ 2640001 w 6891715"/>
                <a:gd name="connsiteY1405" fmla="*/ 3476008 h 6367455"/>
                <a:gd name="connsiteX1406" fmla="*/ 2627065 w 6891715"/>
                <a:gd name="connsiteY1406" fmla="*/ 3461592 h 6367455"/>
                <a:gd name="connsiteX1407" fmla="*/ 2634322 w 6891715"/>
                <a:gd name="connsiteY1407" fmla="*/ 3455324 h 6367455"/>
                <a:gd name="connsiteX1408" fmla="*/ 2622648 w 6891715"/>
                <a:gd name="connsiteY1408" fmla="*/ 3453131 h 6367455"/>
                <a:gd name="connsiteX1409" fmla="*/ 2620440 w 6891715"/>
                <a:gd name="connsiteY1409" fmla="*/ 3436834 h 6367455"/>
                <a:gd name="connsiteX1410" fmla="*/ 2603718 w 6891715"/>
                <a:gd name="connsiteY1410" fmla="*/ 3425239 h 6367455"/>
                <a:gd name="connsiteX1411" fmla="*/ 2593938 w 6891715"/>
                <a:gd name="connsiteY1411" fmla="*/ 3412076 h 6367455"/>
                <a:gd name="connsiteX1412" fmla="*/ 2595831 w 6891715"/>
                <a:gd name="connsiteY1412" fmla="*/ 3394213 h 6367455"/>
                <a:gd name="connsiteX1413" fmla="*/ 2608766 w 6891715"/>
                <a:gd name="connsiteY1413" fmla="*/ 3400481 h 6367455"/>
                <a:gd name="connsiteX1414" fmla="*/ 2620124 w 6891715"/>
                <a:gd name="connsiteY1414" fmla="*/ 3397033 h 6367455"/>
                <a:gd name="connsiteX1415" fmla="*/ 1157482 w 6891715"/>
                <a:gd name="connsiteY1415" fmla="*/ 3378189 h 6367455"/>
                <a:gd name="connsiteX1416" fmla="*/ 1165647 w 6891715"/>
                <a:gd name="connsiteY1416" fmla="*/ 3378189 h 6367455"/>
                <a:gd name="connsiteX1417" fmla="*/ 1168671 w 6891715"/>
                <a:gd name="connsiteY1417" fmla="*/ 3387857 h 6367455"/>
                <a:gd name="connsiteX1418" fmla="*/ 1174719 w 6891715"/>
                <a:gd name="connsiteY1418" fmla="*/ 3404938 h 6367455"/>
                <a:gd name="connsiteX1419" fmla="*/ 1171090 w 6891715"/>
                <a:gd name="connsiteY1419" fmla="*/ 3417829 h 6367455"/>
                <a:gd name="connsiteX1420" fmla="*/ 1165949 w 6891715"/>
                <a:gd name="connsiteY1420" fmla="*/ 3421052 h 6367455"/>
                <a:gd name="connsiteX1421" fmla="*/ 1153854 w 6891715"/>
                <a:gd name="connsiteY1421" fmla="*/ 3413639 h 6367455"/>
                <a:gd name="connsiteX1422" fmla="*/ 1149318 w 6891715"/>
                <a:gd name="connsiteY1422" fmla="*/ 3400748 h 6367455"/>
                <a:gd name="connsiteX1423" fmla="*/ 1151435 w 6891715"/>
                <a:gd name="connsiteY1423" fmla="*/ 3387857 h 6367455"/>
                <a:gd name="connsiteX1424" fmla="*/ 1072072 w 6891715"/>
                <a:gd name="connsiteY1424" fmla="*/ 3340094 h 6367455"/>
                <a:gd name="connsiteX1425" fmla="*/ 1080383 w 6891715"/>
                <a:gd name="connsiteY1425" fmla="*/ 3351711 h 6367455"/>
                <a:gd name="connsiteX1426" fmla="*/ 1080383 w 6891715"/>
                <a:gd name="connsiteY1426" fmla="*/ 3364272 h 6367455"/>
                <a:gd name="connsiteX1427" fmla="*/ 1085817 w 6891715"/>
                <a:gd name="connsiteY1427" fmla="*/ 3378398 h 6367455"/>
                <a:gd name="connsiteX1428" fmla="*/ 1073351 w 6891715"/>
                <a:gd name="connsiteY1428" fmla="*/ 3387819 h 6367455"/>
                <a:gd name="connsiteX1429" fmla="*/ 1067917 w 6891715"/>
                <a:gd name="connsiteY1429" fmla="*/ 3397239 h 6367455"/>
                <a:gd name="connsiteX1430" fmla="*/ 1057373 w 6891715"/>
                <a:gd name="connsiteY1430" fmla="*/ 3394727 h 6367455"/>
                <a:gd name="connsiteX1431" fmla="*/ 1055132 w 6891715"/>
                <a:gd name="connsiteY1431" fmla="*/ 3384992 h 6367455"/>
                <a:gd name="connsiteX1432" fmla="*/ 1061206 w 6891715"/>
                <a:gd name="connsiteY1432" fmla="*/ 3368354 h 6367455"/>
                <a:gd name="connsiteX1433" fmla="*/ 1051616 w 6891715"/>
                <a:gd name="connsiteY1433" fmla="*/ 3368354 h 6367455"/>
                <a:gd name="connsiteX1434" fmla="*/ 1043305 w 6891715"/>
                <a:gd name="connsiteY1434" fmla="*/ 3377770 h 6367455"/>
                <a:gd name="connsiteX1435" fmla="*/ 1039151 w 6891715"/>
                <a:gd name="connsiteY1435" fmla="*/ 3384050 h 6367455"/>
                <a:gd name="connsiteX1436" fmla="*/ 1038191 w 6891715"/>
                <a:gd name="connsiteY1436" fmla="*/ 3371807 h 6367455"/>
                <a:gd name="connsiteX1437" fmla="*/ 1047461 w 6891715"/>
                <a:gd name="connsiteY1437" fmla="*/ 3350769 h 6367455"/>
                <a:gd name="connsiteX1438" fmla="*/ 1055772 w 6891715"/>
                <a:gd name="connsiteY1438" fmla="*/ 3356735 h 6367455"/>
                <a:gd name="connsiteX1439" fmla="*/ 1062484 w 6891715"/>
                <a:gd name="connsiteY1439" fmla="*/ 3348571 h 6367455"/>
                <a:gd name="connsiteX1440" fmla="*/ 2665169 w 6891715"/>
                <a:gd name="connsiteY1440" fmla="*/ 3319452 h 6367455"/>
                <a:gd name="connsiteX1441" fmla="*/ 2676488 w 6891715"/>
                <a:gd name="connsiteY1441" fmla="*/ 3339638 h 6367455"/>
                <a:gd name="connsiteX1442" fmla="*/ 2670990 w 6891715"/>
                <a:gd name="connsiteY1442" fmla="*/ 3354377 h 6367455"/>
                <a:gd name="connsiteX1443" fmla="*/ 2659025 w 6891715"/>
                <a:gd name="connsiteY1443" fmla="*/ 3347008 h 6367455"/>
                <a:gd name="connsiteX1444" fmla="*/ 2670990 w 6891715"/>
                <a:gd name="connsiteY1444" fmla="*/ 3338356 h 6367455"/>
                <a:gd name="connsiteX1445" fmla="*/ 1084228 w 6891715"/>
                <a:gd name="connsiteY1445" fmla="*/ 3309929 h 6367455"/>
                <a:gd name="connsiteX1446" fmla="*/ 1082061 w 6891715"/>
                <a:gd name="connsiteY1446" fmla="*/ 3317834 h 6367455"/>
                <a:gd name="connsiteX1447" fmla="*/ 1071529 w 6891715"/>
                <a:gd name="connsiteY1447" fmla="*/ 3324217 h 6367455"/>
                <a:gd name="connsiteX1448" fmla="*/ 1074936 w 6891715"/>
                <a:gd name="connsiteY1448" fmla="*/ 3316010 h 6367455"/>
                <a:gd name="connsiteX1449" fmla="*/ 1113472 w 6891715"/>
                <a:gd name="connsiteY1449" fmla="*/ 3303579 h 6367455"/>
                <a:gd name="connsiteX1450" fmla="*/ 1114392 w 6891715"/>
                <a:gd name="connsiteY1450" fmla="*/ 3311286 h 6367455"/>
                <a:gd name="connsiteX1451" fmla="*/ 1103653 w 6891715"/>
                <a:gd name="connsiteY1451" fmla="*/ 3330557 h 6367455"/>
                <a:gd name="connsiteX1452" fmla="*/ 1101505 w 6891715"/>
                <a:gd name="connsiteY1452" fmla="*/ 3345010 h 6367455"/>
                <a:gd name="connsiteX1453" fmla="*/ 1089538 w 6891715"/>
                <a:gd name="connsiteY1453" fmla="*/ 3359143 h 6367455"/>
                <a:gd name="connsiteX1454" fmla="*/ 1082481 w 6891715"/>
                <a:gd name="connsiteY1454" fmla="*/ 3355288 h 6367455"/>
                <a:gd name="connsiteX1455" fmla="*/ 1083095 w 6891715"/>
                <a:gd name="connsiteY1455" fmla="*/ 3352398 h 6367455"/>
                <a:gd name="connsiteX1456" fmla="*/ 1077879 w 6891715"/>
                <a:gd name="connsiteY1456" fmla="*/ 3344048 h 6367455"/>
                <a:gd name="connsiteX1457" fmla="*/ 1094448 w 6891715"/>
                <a:gd name="connsiteY1457" fmla="*/ 3331521 h 6367455"/>
                <a:gd name="connsiteX1458" fmla="*/ 1089232 w 6891715"/>
                <a:gd name="connsiteY1458" fmla="*/ 3330557 h 6367455"/>
                <a:gd name="connsiteX1459" fmla="*/ 1102425 w 6891715"/>
                <a:gd name="connsiteY1459" fmla="*/ 3314499 h 6367455"/>
                <a:gd name="connsiteX1460" fmla="*/ 2832915 w 6891715"/>
                <a:gd name="connsiteY1460" fmla="*/ 3290876 h 6367455"/>
                <a:gd name="connsiteX1461" fmla="*/ 2848659 w 6891715"/>
                <a:gd name="connsiteY1461" fmla="*/ 3298814 h 6367455"/>
                <a:gd name="connsiteX1462" fmla="*/ 2852437 w 6891715"/>
                <a:gd name="connsiteY1462" fmla="*/ 3323262 h 6367455"/>
                <a:gd name="connsiteX1463" fmla="*/ 2858735 w 6891715"/>
                <a:gd name="connsiteY1463" fmla="*/ 3340090 h 6367455"/>
                <a:gd name="connsiteX1464" fmla="*/ 2859050 w 6891715"/>
                <a:gd name="connsiteY1464" fmla="*/ 3355965 h 6367455"/>
                <a:gd name="connsiteX1465" fmla="*/ 2825673 w 6891715"/>
                <a:gd name="connsiteY1465" fmla="*/ 3386761 h 6367455"/>
                <a:gd name="connsiteX1466" fmla="*/ 2826618 w 6891715"/>
                <a:gd name="connsiteY1466" fmla="*/ 3404859 h 6367455"/>
                <a:gd name="connsiteX1467" fmla="*/ 2846770 w 6891715"/>
                <a:gd name="connsiteY1467" fmla="*/ 3426766 h 6367455"/>
                <a:gd name="connsiteX1468" fmla="*/ 2831341 w 6891715"/>
                <a:gd name="connsiteY1468" fmla="*/ 3449944 h 6367455"/>
                <a:gd name="connsiteX1469" fmla="*/ 2814337 w 6891715"/>
                <a:gd name="connsiteY1469" fmla="*/ 3447721 h 6367455"/>
                <a:gd name="connsiteX1470" fmla="*/ 2814652 w 6891715"/>
                <a:gd name="connsiteY1470" fmla="*/ 3457564 h 6367455"/>
                <a:gd name="connsiteX1471" fmla="*/ 2807095 w 6891715"/>
                <a:gd name="connsiteY1471" fmla="*/ 3449944 h 6367455"/>
                <a:gd name="connsiteX1472" fmla="*/ 2805206 w 6891715"/>
                <a:gd name="connsiteY1472" fmla="*/ 3460739 h 6367455"/>
                <a:gd name="connsiteX1473" fmla="*/ 2820005 w 6891715"/>
                <a:gd name="connsiteY1473" fmla="*/ 3480741 h 6367455"/>
                <a:gd name="connsiteX1474" fmla="*/ 2804261 w 6891715"/>
                <a:gd name="connsiteY1474" fmla="*/ 3482964 h 6367455"/>
                <a:gd name="connsiteX1475" fmla="*/ 2793871 w 6891715"/>
                <a:gd name="connsiteY1475" fmla="*/ 3473439 h 6367455"/>
                <a:gd name="connsiteX1476" fmla="*/ 2782220 w 6891715"/>
                <a:gd name="connsiteY1476" fmla="*/ 3471534 h 6367455"/>
                <a:gd name="connsiteX1477" fmla="*/ 2775923 w 6891715"/>
                <a:gd name="connsiteY1477" fmla="*/ 3459786 h 6367455"/>
                <a:gd name="connsiteX1478" fmla="*/ 2790722 w 6891715"/>
                <a:gd name="connsiteY1478" fmla="*/ 3456611 h 6367455"/>
                <a:gd name="connsiteX1479" fmla="*/ 2777497 w 6891715"/>
                <a:gd name="connsiteY1479" fmla="*/ 3440736 h 6367455"/>
                <a:gd name="connsiteX1480" fmla="*/ 2776237 w 6891715"/>
                <a:gd name="connsiteY1480" fmla="*/ 3442641 h 6367455"/>
                <a:gd name="connsiteX1481" fmla="*/ 2772774 w 6891715"/>
                <a:gd name="connsiteY1481" fmla="*/ 3445816 h 6367455"/>
                <a:gd name="connsiteX1482" fmla="*/ 2770570 w 6891715"/>
                <a:gd name="connsiteY1482" fmla="*/ 3447086 h 6367455"/>
                <a:gd name="connsiteX1483" fmla="*/ 2768366 w 6891715"/>
                <a:gd name="connsiteY1483" fmla="*/ 3448674 h 6367455"/>
                <a:gd name="connsiteX1484" fmla="*/ 2766791 w 6891715"/>
                <a:gd name="connsiteY1484" fmla="*/ 3449309 h 6367455"/>
                <a:gd name="connsiteX1485" fmla="*/ 2766161 w 6891715"/>
                <a:gd name="connsiteY1485" fmla="*/ 3449626 h 6367455"/>
                <a:gd name="connsiteX1486" fmla="*/ 2765217 w 6891715"/>
                <a:gd name="connsiteY1486" fmla="*/ 3449626 h 6367455"/>
                <a:gd name="connsiteX1487" fmla="*/ 2761438 w 6891715"/>
                <a:gd name="connsiteY1487" fmla="*/ 3447721 h 6367455"/>
                <a:gd name="connsiteX1488" fmla="*/ 2756400 w 6891715"/>
                <a:gd name="connsiteY1488" fmla="*/ 3445499 h 6367455"/>
                <a:gd name="connsiteX1489" fmla="*/ 2750733 w 6891715"/>
                <a:gd name="connsiteY1489" fmla="*/ 3442324 h 6367455"/>
                <a:gd name="connsiteX1490" fmla="*/ 2739082 w 6891715"/>
                <a:gd name="connsiteY1490" fmla="*/ 3445499 h 6367455"/>
                <a:gd name="connsiteX1491" fmla="*/ 2730580 w 6891715"/>
                <a:gd name="connsiteY1491" fmla="*/ 3434069 h 6367455"/>
                <a:gd name="connsiteX1492" fmla="*/ 2726172 w 6891715"/>
                <a:gd name="connsiteY1492" fmla="*/ 3419146 h 6367455"/>
                <a:gd name="connsiteX1493" fmla="*/ 2732470 w 6891715"/>
                <a:gd name="connsiteY1493" fmla="*/ 3410574 h 6367455"/>
                <a:gd name="connsiteX1494" fmla="*/ 2721764 w 6891715"/>
                <a:gd name="connsiteY1494" fmla="*/ 3395016 h 6367455"/>
                <a:gd name="connsiteX1495" fmla="*/ 2728691 w 6891715"/>
                <a:gd name="connsiteY1495" fmla="*/ 3382316 h 6367455"/>
                <a:gd name="connsiteX1496" fmla="*/ 2706650 w 6891715"/>
                <a:gd name="connsiteY1496" fmla="*/ 3359457 h 6367455"/>
                <a:gd name="connsiteX1497" fmla="*/ 2712003 w 6891715"/>
                <a:gd name="connsiteY1497" fmla="*/ 3352155 h 6367455"/>
                <a:gd name="connsiteX1498" fmla="*/ 2742546 w 6891715"/>
                <a:gd name="connsiteY1498" fmla="*/ 3359140 h 6367455"/>
                <a:gd name="connsiteX1499" fmla="*/ 2751677 w 6891715"/>
                <a:gd name="connsiteY1499" fmla="*/ 3348344 h 6367455"/>
                <a:gd name="connsiteX1500" fmla="*/ 2760179 w 6891715"/>
                <a:gd name="connsiteY1500" fmla="*/ 3334692 h 6367455"/>
                <a:gd name="connsiteX1501" fmla="*/ 2739082 w 6891715"/>
                <a:gd name="connsiteY1501" fmla="*/ 3323262 h 6367455"/>
                <a:gd name="connsiteX1502" fmla="*/ 2739082 w 6891715"/>
                <a:gd name="connsiteY1502" fmla="*/ 3315959 h 6367455"/>
                <a:gd name="connsiteX1503" fmla="*/ 2755771 w 6891715"/>
                <a:gd name="connsiteY1503" fmla="*/ 3325166 h 6367455"/>
                <a:gd name="connsiteX1504" fmla="*/ 2785054 w 6891715"/>
                <a:gd name="connsiteY1504" fmla="*/ 3317547 h 6367455"/>
                <a:gd name="connsiteX1505" fmla="*/ 2767421 w 6891715"/>
                <a:gd name="connsiteY1505" fmla="*/ 3335644 h 6367455"/>
                <a:gd name="connsiteX1506" fmla="*/ 2773718 w 6891715"/>
                <a:gd name="connsiteY1506" fmla="*/ 3341677 h 6367455"/>
                <a:gd name="connsiteX1507" fmla="*/ 2771514 w 6891715"/>
                <a:gd name="connsiteY1507" fmla="*/ 3351202 h 6367455"/>
                <a:gd name="connsiteX1508" fmla="*/ 2790722 w 6891715"/>
                <a:gd name="connsiteY1508" fmla="*/ 3363903 h 6367455"/>
                <a:gd name="connsiteX1509" fmla="*/ 2795760 w 6891715"/>
                <a:gd name="connsiteY1509" fmla="*/ 3341677 h 6367455"/>
                <a:gd name="connsiteX1510" fmla="*/ 2802057 w 6891715"/>
                <a:gd name="connsiteY1510" fmla="*/ 3337549 h 6367455"/>
                <a:gd name="connsiteX1511" fmla="*/ 2811504 w 6891715"/>
                <a:gd name="connsiteY1511" fmla="*/ 3346757 h 6367455"/>
                <a:gd name="connsiteX1512" fmla="*/ 2811189 w 6891715"/>
                <a:gd name="connsiteY1512" fmla="*/ 3334374 h 6367455"/>
                <a:gd name="connsiteX1513" fmla="*/ 2803002 w 6891715"/>
                <a:gd name="connsiteY1513" fmla="*/ 3321674 h 6367455"/>
                <a:gd name="connsiteX1514" fmla="*/ 1020731 w 6891715"/>
                <a:gd name="connsiteY1514" fmla="*/ 3233728 h 6367455"/>
                <a:gd name="connsiteX1515" fmla="*/ 1016076 w 6891715"/>
                <a:gd name="connsiteY1515" fmla="*/ 3241030 h 6367455"/>
                <a:gd name="connsiteX1516" fmla="*/ 1012090 w 6891715"/>
                <a:gd name="connsiteY1516" fmla="*/ 3246428 h 6367455"/>
                <a:gd name="connsiteX1517" fmla="*/ 1006440 w 6891715"/>
                <a:gd name="connsiteY1517" fmla="*/ 3243253 h 6367455"/>
                <a:gd name="connsiteX1518" fmla="*/ 1012755 w 6891715"/>
                <a:gd name="connsiteY1518" fmla="*/ 3234680 h 6367455"/>
                <a:gd name="connsiteX1519" fmla="*/ 1074260 w 6891715"/>
                <a:gd name="connsiteY1519" fmla="*/ 3214677 h 6367455"/>
                <a:gd name="connsiteX1520" fmla="*/ 1089658 w 6891715"/>
                <a:gd name="connsiteY1520" fmla="*/ 3239024 h 6367455"/>
                <a:gd name="connsiteX1521" fmla="*/ 1106981 w 6891715"/>
                <a:gd name="connsiteY1521" fmla="*/ 3246073 h 6367455"/>
                <a:gd name="connsiteX1522" fmla="*/ 1103774 w 6891715"/>
                <a:gd name="connsiteY1522" fmla="*/ 3257926 h 6367455"/>
                <a:gd name="connsiteX1523" fmla="*/ 1117568 w 6891715"/>
                <a:gd name="connsiteY1523" fmla="*/ 3267537 h 6367455"/>
                <a:gd name="connsiteX1524" fmla="*/ 1101849 w 6891715"/>
                <a:gd name="connsiteY1524" fmla="*/ 3281632 h 6367455"/>
                <a:gd name="connsiteX1525" fmla="*/ 1099603 w 6891715"/>
                <a:gd name="connsiteY1525" fmla="*/ 3275225 h 6367455"/>
                <a:gd name="connsiteX1526" fmla="*/ 1084526 w 6891715"/>
                <a:gd name="connsiteY1526" fmla="*/ 3280350 h 6367455"/>
                <a:gd name="connsiteX1527" fmla="*/ 1077147 w 6891715"/>
                <a:gd name="connsiteY1527" fmla="*/ 3285797 h 6367455"/>
                <a:gd name="connsiteX1528" fmla="*/ 1063353 w 6891715"/>
                <a:gd name="connsiteY1528" fmla="*/ 3286117 h 6367455"/>
                <a:gd name="connsiteX1529" fmla="*/ 1055655 w 6891715"/>
                <a:gd name="connsiteY1529" fmla="*/ 3277467 h 6367455"/>
                <a:gd name="connsiteX1530" fmla="*/ 1067523 w 6891715"/>
                <a:gd name="connsiteY1530" fmla="*/ 3266897 h 6367455"/>
                <a:gd name="connsiteX1531" fmla="*/ 1082601 w 6891715"/>
                <a:gd name="connsiteY1531" fmla="*/ 3267856 h 6367455"/>
                <a:gd name="connsiteX1532" fmla="*/ 1082280 w 6891715"/>
                <a:gd name="connsiteY1532" fmla="*/ 3262730 h 6367455"/>
                <a:gd name="connsiteX1533" fmla="*/ 1070732 w 6891715"/>
                <a:gd name="connsiteY1533" fmla="*/ 3261449 h 6367455"/>
                <a:gd name="connsiteX1534" fmla="*/ 1073618 w 6891715"/>
                <a:gd name="connsiteY1534" fmla="*/ 3254081 h 6367455"/>
                <a:gd name="connsiteX1535" fmla="*/ 1082280 w 6891715"/>
                <a:gd name="connsiteY1535" fmla="*/ 3253121 h 6367455"/>
                <a:gd name="connsiteX1536" fmla="*/ 1087412 w 6891715"/>
                <a:gd name="connsiteY1536" fmla="*/ 3242227 h 6367455"/>
                <a:gd name="connsiteX1537" fmla="*/ 1073618 w 6891715"/>
                <a:gd name="connsiteY1537" fmla="*/ 3243190 h 6367455"/>
                <a:gd name="connsiteX1538" fmla="*/ 1059505 w 6891715"/>
                <a:gd name="connsiteY1538" fmla="*/ 3236141 h 6367455"/>
                <a:gd name="connsiteX1539" fmla="*/ 1056296 w 6891715"/>
                <a:gd name="connsiteY1539" fmla="*/ 3224288 h 6367455"/>
                <a:gd name="connsiteX1540" fmla="*/ 1068165 w 6891715"/>
                <a:gd name="connsiteY1540" fmla="*/ 3226530 h 6367455"/>
                <a:gd name="connsiteX1541" fmla="*/ 1064636 w 6891715"/>
                <a:gd name="connsiteY1541" fmla="*/ 3217881 h 6367455"/>
                <a:gd name="connsiteX1542" fmla="*/ 1036556 w 6891715"/>
                <a:gd name="connsiteY1542" fmla="*/ 3211501 h 6367455"/>
                <a:gd name="connsiteX1543" fmla="*/ 1042954 w 6891715"/>
                <a:gd name="connsiteY1543" fmla="*/ 3212454 h 6367455"/>
                <a:gd name="connsiteX1544" fmla="*/ 1032178 w 6891715"/>
                <a:gd name="connsiteY1544" fmla="*/ 3225472 h 6367455"/>
                <a:gd name="connsiteX1545" fmla="*/ 1020731 w 6891715"/>
                <a:gd name="connsiteY1545" fmla="*/ 3227377 h 6367455"/>
                <a:gd name="connsiteX1546" fmla="*/ 1025442 w 6891715"/>
                <a:gd name="connsiteY1546" fmla="*/ 3219122 h 6367455"/>
                <a:gd name="connsiteX1547" fmla="*/ 1065497 w 6891715"/>
                <a:gd name="connsiteY1547" fmla="*/ 3170226 h 6367455"/>
                <a:gd name="connsiteX1548" fmla="*/ 1066766 w 6891715"/>
                <a:gd name="connsiteY1548" fmla="*/ 3176576 h 6367455"/>
                <a:gd name="connsiteX1549" fmla="*/ 1060416 w 6891715"/>
                <a:gd name="connsiteY1549" fmla="*/ 3174354 h 6367455"/>
                <a:gd name="connsiteX1550" fmla="*/ 2496621 w 6891715"/>
                <a:gd name="connsiteY1550" fmla="*/ 3159114 h 6367455"/>
                <a:gd name="connsiteX1551" fmla="*/ 2512976 w 6891715"/>
                <a:gd name="connsiteY1551" fmla="*/ 3161291 h 6367455"/>
                <a:gd name="connsiteX1552" fmla="*/ 2507000 w 6891715"/>
                <a:gd name="connsiteY1552" fmla="*/ 3179948 h 6367455"/>
                <a:gd name="connsiteX1553" fmla="*/ 2488130 w 6891715"/>
                <a:gd name="connsiteY1553" fmla="*/ 3189277 h 6367455"/>
                <a:gd name="connsiteX1554" fmla="*/ 2479638 w 6891715"/>
                <a:gd name="connsiteY1554" fmla="*/ 3174662 h 6367455"/>
                <a:gd name="connsiteX1555" fmla="*/ 2481839 w 6891715"/>
                <a:gd name="connsiteY1555" fmla="*/ 3166888 h 6367455"/>
                <a:gd name="connsiteX1556" fmla="*/ 2494420 w 6891715"/>
                <a:gd name="connsiteY1556" fmla="*/ 3169687 h 6367455"/>
                <a:gd name="connsiteX1557" fmla="*/ 949493 w 6891715"/>
                <a:gd name="connsiteY1557" fmla="*/ 3151177 h 6367455"/>
                <a:gd name="connsiteX1558" fmla="*/ 957238 w 6891715"/>
                <a:gd name="connsiteY1558" fmla="*/ 3156257 h 6367455"/>
                <a:gd name="connsiteX1559" fmla="*/ 946125 w 6891715"/>
                <a:gd name="connsiteY1559" fmla="*/ 3170226 h 6367455"/>
                <a:gd name="connsiteX1560" fmla="*/ 1053951 w 6891715"/>
                <a:gd name="connsiteY1560" fmla="*/ 3149590 h 6367455"/>
                <a:gd name="connsiteX1561" fmla="*/ 1060416 w 6891715"/>
                <a:gd name="connsiteY1561" fmla="*/ 3156763 h 6367455"/>
                <a:gd name="connsiteX1562" fmla="*/ 1060416 w 6891715"/>
                <a:gd name="connsiteY1562" fmla="*/ 3162999 h 6367455"/>
                <a:gd name="connsiteX1563" fmla="*/ 1052656 w 6891715"/>
                <a:gd name="connsiteY1563" fmla="*/ 3167053 h 6367455"/>
                <a:gd name="connsiteX1564" fmla="*/ 1043924 w 6891715"/>
                <a:gd name="connsiteY1564" fmla="*/ 3161127 h 6367455"/>
                <a:gd name="connsiteX1565" fmla="*/ 1042953 w 6891715"/>
                <a:gd name="connsiteY1565" fmla="*/ 3151773 h 6367455"/>
                <a:gd name="connsiteX1566" fmla="*/ 957696 w 6891715"/>
                <a:gd name="connsiteY1566" fmla="*/ 3089266 h 6367455"/>
                <a:gd name="connsiteX1567" fmla="*/ 969937 w 6891715"/>
                <a:gd name="connsiteY1567" fmla="*/ 3097932 h 6367455"/>
                <a:gd name="connsiteX1568" fmla="*/ 966877 w 6891715"/>
                <a:gd name="connsiteY1568" fmla="*/ 3107561 h 6367455"/>
                <a:gd name="connsiteX1569" fmla="*/ 958002 w 6891715"/>
                <a:gd name="connsiteY1569" fmla="*/ 3112696 h 6367455"/>
                <a:gd name="connsiteX1570" fmla="*/ 965041 w 6891715"/>
                <a:gd name="connsiteY1570" fmla="*/ 3133881 h 6367455"/>
                <a:gd name="connsiteX1571" fmla="*/ 960144 w 6891715"/>
                <a:gd name="connsiteY1571" fmla="*/ 3148003 h 6367455"/>
                <a:gd name="connsiteX1572" fmla="*/ 950657 w 6891715"/>
                <a:gd name="connsiteY1572" fmla="*/ 3139337 h 6367455"/>
                <a:gd name="connsiteX1573" fmla="*/ 946679 w 6891715"/>
                <a:gd name="connsiteY1573" fmla="*/ 3129066 h 6367455"/>
                <a:gd name="connsiteX1574" fmla="*/ 944536 w 6891715"/>
                <a:gd name="connsiteY1574" fmla="*/ 3110771 h 6367455"/>
                <a:gd name="connsiteX1575" fmla="*/ 945148 w 6891715"/>
                <a:gd name="connsiteY1575" fmla="*/ 3090550 h 6367455"/>
                <a:gd name="connsiteX1576" fmla="*/ 2717252 w 6891715"/>
                <a:gd name="connsiteY1576" fmla="*/ 3084501 h 6367455"/>
                <a:gd name="connsiteX1577" fmla="*/ 2722526 w 6891715"/>
                <a:gd name="connsiteY1577" fmla="*/ 3100947 h 6367455"/>
                <a:gd name="connsiteX1578" fmla="*/ 2711048 w 6891715"/>
                <a:gd name="connsiteY1578" fmla="*/ 3096433 h 6367455"/>
                <a:gd name="connsiteX1579" fmla="*/ 2700501 w 6891715"/>
                <a:gd name="connsiteY1579" fmla="*/ 3105139 h 6367455"/>
                <a:gd name="connsiteX1580" fmla="*/ 2695538 w 6891715"/>
                <a:gd name="connsiteY1580" fmla="*/ 3099658 h 6367455"/>
                <a:gd name="connsiteX1581" fmla="*/ 2702673 w 6891715"/>
                <a:gd name="connsiteY1581" fmla="*/ 3089016 h 6367455"/>
                <a:gd name="connsiteX1582" fmla="*/ 1081056 w 6891715"/>
                <a:gd name="connsiteY1582" fmla="*/ 3082917 h 6367455"/>
                <a:gd name="connsiteX1583" fmla="*/ 1085552 w 6891715"/>
                <a:gd name="connsiteY1583" fmla="*/ 3084822 h 6367455"/>
                <a:gd name="connsiteX1584" fmla="*/ 1087404 w 6891715"/>
                <a:gd name="connsiteY1584" fmla="*/ 3093394 h 6367455"/>
                <a:gd name="connsiteX1585" fmla="*/ 1083700 w 6891715"/>
                <a:gd name="connsiteY1585" fmla="*/ 3105141 h 6367455"/>
                <a:gd name="connsiteX1586" fmla="*/ 1081056 w 6891715"/>
                <a:gd name="connsiteY1586" fmla="*/ 3095617 h 6367455"/>
                <a:gd name="connsiteX1587" fmla="*/ 3278151 w 6891715"/>
                <a:gd name="connsiteY1587" fmla="*/ 3081329 h 6367455"/>
                <a:gd name="connsiteX1588" fmla="*/ 3281326 w 6891715"/>
                <a:gd name="connsiteY1588" fmla="*/ 3085759 h 6367455"/>
                <a:gd name="connsiteX1589" fmla="*/ 3275928 w 6891715"/>
                <a:gd name="connsiteY1589" fmla="*/ 3099048 h 6367455"/>
                <a:gd name="connsiteX1590" fmla="*/ 3272118 w 6891715"/>
                <a:gd name="connsiteY1590" fmla="*/ 3137019 h 6367455"/>
                <a:gd name="connsiteX1591" fmla="*/ 3272436 w 6891715"/>
                <a:gd name="connsiteY1591" fmla="*/ 3161067 h 6367455"/>
                <a:gd name="connsiteX1592" fmla="*/ 3256561 w 6891715"/>
                <a:gd name="connsiteY1592" fmla="*/ 3174673 h 6367455"/>
                <a:gd name="connsiteX1593" fmla="*/ 3251481 w 6891715"/>
                <a:gd name="connsiteY1593" fmla="*/ 3207581 h 6367455"/>
                <a:gd name="connsiteX1594" fmla="*/ 3245448 w 6891715"/>
                <a:gd name="connsiteY1594" fmla="*/ 3235745 h 6367455"/>
                <a:gd name="connsiteX1595" fmla="*/ 3232113 w 6891715"/>
                <a:gd name="connsiteY1595" fmla="*/ 3264226 h 6367455"/>
                <a:gd name="connsiteX1596" fmla="*/ 3220365 w 6891715"/>
                <a:gd name="connsiteY1596" fmla="*/ 3268655 h 6367455"/>
                <a:gd name="connsiteX1597" fmla="*/ 3219413 w 6891715"/>
                <a:gd name="connsiteY1597" fmla="*/ 3255048 h 6367455"/>
                <a:gd name="connsiteX1598" fmla="*/ 3232430 w 6891715"/>
                <a:gd name="connsiteY1598" fmla="*/ 3179419 h 6367455"/>
                <a:gd name="connsiteX1599" fmla="*/ 3249258 w 6891715"/>
                <a:gd name="connsiteY1599" fmla="*/ 3154106 h 6367455"/>
                <a:gd name="connsiteX1600" fmla="*/ 3259418 w 6891715"/>
                <a:gd name="connsiteY1600" fmla="*/ 3133854 h 6367455"/>
                <a:gd name="connsiteX1601" fmla="*/ 3265768 w 6891715"/>
                <a:gd name="connsiteY1601" fmla="*/ 3118034 h 6367455"/>
                <a:gd name="connsiteX1602" fmla="*/ 3264498 w 6891715"/>
                <a:gd name="connsiteY1602" fmla="*/ 3103479 h 6367455"/>
                <a:gd name="connsiteX1603" fmla="*/ 963890 w 6891715"/>
                <a:gd name="connsiteY1603" fmla="*/ 3071804 h 6367455"/>
                <a:gd name="connsiteX1604" fmla="*/ 974701 w 6891715"/>
                <a:gd name="connsiteY1604" fmla="*/ 3076971 h 6367455"/>
                <a:gd name="connsiteX1605" fmla="*/ 969132 w 6891715"/>
                <a:gd name="connsiteY1605" fmla="*/ 3086091 h 6367455"/>
                <a:gd name="connsiteX1606" fmla="*/ 961597 w 6891715"/>
                <a:gd name="connsiteY1606" fmla="*/ 3083963 h 6367455"/>
                <a:gd name="connsiteX1607" fmla="*/ 954063 w 6891715"/>
                <a:gd name="connsiteY1607" fmla="*/ 3080315 h 6367455"/>
                <a:gd name="connsiteX1608" fmla="*/ 955045 w 6891715"/>
                <a:gd name="connsiteY1608" fmla="*/ 3073020 h 6367455"/>
                <a:gd name="connsiteX1609" fmla="*/ 960350 w 6891715"/>
                <a:gd name="connsiteY1609" fmla="*/ 3040054 h 6367455"/>
                <a:gd name="connsiteX1610" fmla="*/ 976288 w 6891715"/>
                <a:gd name="connsiteY1610" fmla="*/ 3041016 h 6367455"/>
                <a:gd name="connsiteX1611" fmla="*/ 974100 w 6891715"/>
                <a:gd name="connsiteY1611" fmla="*/ 3051920 h 6367455"/>
                <a:gd name="connsiteX1612" fmla="*/ 968788 w 6891715"/>
                <a:gd name="connsiteY1612" fmla="*/ 3050637 h 6367455"/>
                <a:gd name="connsiteX1613" fmla="*/ 970975 w 6891715"/>
                <a:gd name="connsiteY1613" fmla="*/ 3059296 h 6367455"/>
                <a:gd name="connsiteX1614" fmla="*/ 974100 w 6891715"/>
                <a:gd name="connsiteY1614" fmla="*/ 3058975 h 6367455"/>
                <a:gd name="connsiteX1615" fmla="*/ 975038 w 6891715"/>
                <a:gd name="connsiteY1615" fmla="*/ 3071804 h 6367455"/>
                <a:gd name="connsiteX1616" fmla="*/ 960350 w 6891715"/>
                <a:gd name="connsiteY1616" fmla="*/ 3064748 h 6367455"/>
                <a:gd name="connsiteX1617" fmla="*/ 959412 w 6891715"/>
                <a:gd name="connsiteY1617" fmla="*/ 3056089 h 6367455"/>
                <a:gd name="connsiteX1618" fmla="*/ 941600 w 6891715"/>
                <a:gd name="connsiteY1618" fmla="*/ 3052882 h 6367455"/>
                <a:gd name="connsiteX1619" fmla="*/ 936599 w 6891715"/>
                <a:gd name="connsiteY1619" fmla="*/ 3043582 h 6367455"/>
                <a:gd name="connsiteX1620" fmla="*/ 1047716 w 6891715"/>
                <a:gd name="connsiteY1620" fmla="*/ 3033705 h 6367455"/>
                <a:gd name="connsiteX1621" fmla="*/ 1067084 w 6891715"/>
                <a:gd name="connsiteY1621" fmla="*/ 3048347 h 6367455"/>
                <a:gd name="connsiteX1622" fmla="*/ 1069307 w 6891715"/>
                <a:gd name="connsiteY1622" fmla="*/ 3077949 h 6367455"/>
                <a:gd name="connsiteX1623" fmla="*/ 1066132 w 6891715"/>
                <a:gd name="connsiteY1623" fmla="*/ 3087498 h 6367455"/>
                <a:gd name="connsiteX1624" fmla="*/ 1076926 w 6891715"/>
                <a:gd name="connsiteY1624" fmla="*/ 3092590 h 6367455"/>
                <a:gd name="connsiteX1625" fmla="*/ 1079466 w 6891715"/>
                <a:gd name="connsiteY1625" fmla="*/ 3109460 h 6367455"/>
                <a:gd name="connsiteX1626" fmla="*/ 1084229 w 6891715"/>
                <a:gd name="connsiteY1626" fmla="*/ 3109460 h 6367455"/>
                <a:gd name="connsiteX1627" fmla="*/ 1082642 w 6891715"/>
                <a:gd name="connsiteY1627" fmla="*/ 3121874 h 6367455"/>
                <a:gd name="connsiteX1628" fmla="*/ 1108678 w 6891715"/>
                <a:gd name="connsiteY1628" fmla="*/ 3115508 h 6367455"/>
                <a:gd name="connsiteX1629" fmla="*/ 1111218 w 6891715"/>
                <a:gd name="connsiteY1629" fmla="*/ 3125057 h 6367455"/>
                <a:gd name="connsiteX1630" fmla="*/ 1097247 w 6891715"/>
                <a:gd name="connsiteY1630" fmla="*/ 3135879 h 6367455"/>
                <a:gd name="connsiteX1631" fmla="*/ 1089310 w 6891715"/>
                <a:gd name="connsiteY1631" fmla="*/ 3154022 h 6367455"/>
                <a:gd name="connsiteX1632" fmla="*/ 1080737 w 6891715"/>
                <a:gd name="connsiteY1632" fmla="*/ 3159115 h 6367455"/>
                <a:gd name="connsiteX1633" fmla="*/ 1079784 w 6891715"/>
                <a:gd name="connsiteY1633" fmla="*/ 3152749 h 6367455"/>
                <a:gd name="connsiteX1634" fmla="*/ 1081372 w 6891715"/>
                <a:gd name="connsiteY1634" fmla="*/ 3135879 h 6367455"/>
                <a:gd name="connsiteX1635" fmla="*/ 1066766 w 6891715"/>
                <a:gd name="connsiteY1635" fmla="*/ 3136198 h 6367455"/>
                <a:gd name="connsiteX1636" fmla="*/ 1059148 w 6891715"/>
                <a:gd name="connsiteY1636" fmla="*/ 3139381 h 6367455"/>
                <a:gd name="connsiteX1637" fmla="*/ 1055971 w 6891715"/>
                <a:gd name="connsiteY1637" fmla="*/ 3132060 h 6367455"/>
                <a:gd name="connsiteX1638" fmla="*/ 1045494 w 6891715"/>
                <a:gd name="connsiteY1638" fmla="*/ 3119009 h 6367455"/>
                <a:gd name="connsiteX1639" fmla="*/ 1046446 w 6891715"/>
                <a:gd name="connsiteY1639" fmla="*/ 3112006 h 6367455"/>
                <a:gd name="connsiteX1640" fmla="*/ 1044224 w 6891715"/>
                <a:gd name="connsiteY1640" fmla="*/ 3098320 h 6367455"/>
                <a:gd name="connsiteX1641" fmla="*/ 1032158 w 6891715"/>
                <a:gd name="connsiteY1641" fmla="*/ 3089726 h 6367455"/>
                <a:gd name="connsiteX1642" fmla="*/ 1032793 w 6891715"/>
                <a:gd name="connsiteY1642" fmla="*/ 3102457 h 6367455"/>
                <a:gd name="connsiteX1643" fmla="*/ 1019777 w 6891715"/>
                <a:gd name="connsiteY1643" fmla="*/ 3099275 h 6367455"/>
                <a:gd name="connsiteX1644" fmla="*/ 1012474 w 6891715"/>
                <a:gd name="connsiteY1644" fmla="*/ 3087816 h 6367455"/>
                <a:gd name="connsiteX1645" fmla="*/ 1008027 w 6891715"/>
                <a:gd name="connsiteY1645" fmla="*/ 3077312 h 6367455"/>
                <a:gd name="connsiteX1646" fmla="*/ 1015331 w 6891715"/>
                <a:gd name="connsiteY1646" fmla="*/ 3068718 h 6367455"/>
                <a:gd name="connsiteX1647" fmla="*/ 1023904 w 6891715"/>
                <a:gd name="connsiteY1647" fmla="*/ 3075084 h 6367455"/>
                <a:gd name="connsiteX1648" fmla="*/ 1028031 w 6891715"/>
                <a:gd name="connsiteY1648" fmla="*/ 3071901 h 6367455"/>
                <a:gd name="connsiteX1649" fmla="*/ 1023904 w 6891715"/>
                <a:gd name="connsiteY1649" fmla="*/ 3055031 h 6367455"/>
                <a:gd name="connsiteX1650" fmla="*/ 1025491 w 6891715"/>
                <a:gd name="connsiteY1650" fmla="*/ 3045482 h 6367455"/>
                <a:gd name="connsiteX1651" fmla="*/ 1032158 w 6891715"/>
                <a:gd name="connsiteY1651" fmla="*/ 3060123 h 6367455"/>
                <a:gd name="connsiteX1652" fmla="*/ 1049304 w 6891715"/>
                <a:gd name="connsiteY1652" fmla="*/ 3065217 h 6367455"/>
                <a:gd name="connsiteX1653" fmla="*/ 1039462 w 6891715"/>
                <a:gd name="connsiteY1653" fmla="*/ 3043254 h 6367455"/>
                <a:gd name="connsiteX1654" fmla="*/ 2663477 w 6891715"/>
                <a:gd name="connsiteY1654" fmla="*/ 3014652 h 6367455"/>
                <a:gd name="connsiteX1655" fmla="*/ 2668550 w 6891715"/>
                <a:gd name="connsiteY1655" fmla="*/ 3015608 h 6367455"/>
                <a:gd name="connsiteX1656" fmla="*/ 2660624 w 6891715"/>
                <a:gd name="connsiteY1656" fmla="*/ 3025162 h 6367455"/>
                <a:gd name="connsiteX1657" fmla="*/ 2651113 w 6891715"/>
                <a:gd name="connsiteY1657" fmla="*/ 3049369 h 6367455"/>
                <a:gd name="connsiteX1658" fmla="*/ 2659673 w 6891715"/>
                <a:gd name="connsiteY1658" fmla="*/ 3062110 h 6367455"/>
                <a:gd name="connsiteX1659" fmla="*/ 2667282 w 6891715"/>
                <a:gd name="connsiteY1659" fmla="*/ 3079946 h 6367455"/>
                <a:gd name="connsiteX1660" fmla="*/ 2665379 w 6891715"/>
                <a:gd name="connsiteY1660" fmla="*/ 3098101 h 6367455"/>
                <a:gd name="connsiteX1661" fmla="*/ 2651747 w 6891715"/>
                <a:gd name="connsiteY1661" fmla="*/ 3118168 h 6367455"/>
                <a:gd name="connsiteX1662" fmla="*/ 2641284 w 6891715"/>
                <a:gd name="connsiteY1662" fmla="*/ 3138552 h 6367455"/>
                <a:gd name="connsiteX1663" fmla="*/ 2639382 w 6891715"/>
                <a:gd name="connsiteY1663" fmla="*/ 3148107 h 6367455"/>
                <a:gd name="connsiteX1664" fmla="*/ 2633992 w 6891715"/>
                <a:gd name="connsiteY1664" fmla="*/ 3144922 h 6367455"/>
                <a:gd name="connsiteX1665" fmla="*/ 2624481 w 6891715"/>
                <a:gd name="connsiteY1665" fmla="*/ 3135367 h 6367455"/>
                <a:gd name="connsiteX1666" fmla="*/ 2607361 w 6891715"/>
                <a:gd name="connsiteY1666" fmla="*/ 3133456 h 6367455"/>
                <a:gd name="connsiteX1667" fmla="*/ 2591509 w 6891715"/>
                <a:gd name="connsiteY1667" fmla="*/ 3129315 h 6367455"/>
                <a:gd name="connsiteX1668" fmla="*/ 2583266 w 6891715"/>
                <a:gd name="connsiteY1668" fmla="*/ 3137596 h 6367455"/>
                <a:gd name="connsiteX1669" fmla="*/ 2569316 w 6891715"/>
                <a:gd name="connsiteY1669" fmla="*/ 3133775 h 6367455"/>
                <a:gd name="connsiteX1670" fmla="*/ 2548392 w 6891715"/>
                <a:gd name="connsiteY1670" fmla="*/ 3148744 h 6367455"/>
                <a:gd name="connsiteX1671" fmla="*/ 2533808 w 6891715"/>
                <a:gd name="connsiteY1671" fmla="*/ 3141738 h 6367455"/>
                <a:gd name="connsiteX1672" fmla="*/ 2530003 w 6891715"/>
                <a:gd name="connsiteY1672" fmla="*/ 3127723 h 6367455"/>
                <a:gd name="connsiteX1673" fmla="*/ 2504006 w 6891715"/>
                <a:gd name="connsiteY1673" fmla="*/ 3142693 h 6367455"/>
                <a:gd name="connsiteX1674" fmla="*/ 2496714 w 6891715"/>
                <a:gd name="connsiteY1674" fmla="*/ 3155433 h 6367455"/>
                <a:gd name="connsiteX1675" fmla="*/ 2471351 w 6891715"/>
                <a:gd name="connsiteY1675" fmla="*/ 3164352 h 6367455"/>
                <a:gd name="connsiteX1676" fmla="*/ 2468180 w 6891715"/>
                <a:gd name="connsiteY1676" fmla="*/ 3181551 h 6367455"/>
                <a:gd name="connsiteX1677" fmla="*/ 2479277 w 6891715"/>
                <a:gd name="connsiteY1677" fmla="*/ 3189514 h 6367455"/>
                <a:gd name="connsiteX1678" fmla="*/ 2479277 w 6891715"/>
                <a:gd name="connsiteY1678" fmla="*/ 3193973 h 6367455"/>
                <a:gd name="connsiteX1679" fmla="*/ 2485617 w 6891715"/>
                <a:gd name="connsiteY1679" fmla="*/ 3200343 h 6367455"/>
                <a:gd name="connsiteX1680" fmla="*/ 2484666 w 6891715"/>
                <a:gd name="connsiteY1680" fmla="*/ 3214677 h 6367455"/>
                <a:gd name="connsiteX1681" fmla="*/ 2473887 w 6891715"/>
                <a:gd name="connsiteY1681" fmla="*/ 3211809 h 6367455"/>
                <a:gd name="connsiteX1682" fmla="*/ 2477057 w 6891715"/>
                <a:gd name="connsiteY1682" fmla="*/ 3200343 h 6367455"/>
                <a:gd name="connsiteX1683" fmla="*/ 2468814 w 6891715"/>
                <a:gd name="connsiteY1683" fmla="*/ 3205439 h 6367455"/>
                <a:gd name="connsiteX1684" fmla="*/ 2458986 w 6891715"/>
                <a:gd name="connsiteY1684" fmla="*/ 3192062 h 6367455"/>
                <a:gd name="connsiteX1685" fmla="*/ 2449475 w 6891715"/>
                <a:gd name="connsiteY1685" fmla="*/ 3187921 h 6367455"/>
                <a:gd name="connsiteX1686" fmla="*/ 2452328 w 6891715"/>
                <a:gd name="connsiteY1686" fmla="*/ 3178047 h 6367455"/>
                <a:gd name="connsiteX1687" fmla="*/ 2456767 w 6891715"/>
                <a:gd name="connsiteY1687" fmla="*/ 3149381 h 6367455"/>
                <a:gd name="connsiteX1688" fmla="*/ 2481813 w 6891715"/>
                <a:gd name="connsiteY1688" fmla="*/ 3128041 h 6367455"/>
                <a:gd name="connsiteX1689" fmla="*/ 2509396 w 6891715"/>
                <a:gd name="connsiteY1689" fmla="*/ 3122945 h 6367455"/>
                <a:gd name="connsiteX1690" fmla="*/ 2521760 w 6891715"/>
                <a:gd name="connsiteY1690" fmla="*/ 3114345 h 6367455"/>
                <a:gd name="connsiteX1691" fmla="*/ 2562024 w 6891715"/>
                <a:gd name="connsiteY1691" fmla="*/ 3109568 h 6367455"/>
                <a:gd name="connsiteX1692" fmla="*/ 2582632 w 6891715"/>
                <a:gd name="connsiteY1692" fmla="*/ 3077717 h 6367455"/>
                <a:gd name="connsiteX1693" fmla="*/ 2602605 w 6891715"/>
                <a:gd name="connsiteY1693" fmla="*/ 3055421 h 6367455"/>
                <a:gd name="connsiteX1694" fmla="*/ 2615287 w 6891715"/>
                <a:gd name="connsiteY1694" fmla="*/ 3047459 h 6367455"/>
                <a:gd name="connsiteX1695" fmla="*/ 2630188 w 6891715"/>
                <a:gd name="connsiteY1695" fmla="*/ 3047459 h 6367455"/>
                <a:gd name="connsiteX1696" fmla="*/ 2642553 w 6891715"/>
                <a:gd name="connsiteY1696" fmla="*/ 3036947 h 6367455"/>
                <a:gd name="connsiteX1697" fmla="*/ 3448413 w 6891715"/>
                <a:gd name="connsiteY1697" fmla="*/ 2979732 h 6367455"/>
                <a:gd name="connsiteX1698" fmla="*/ 3453791 w 6891715"/>
                <a:gd name="connsiteY1698" fmla="*/ 2990488 h 6367455"/>
                <a:gd name="connsiteX1699" fmla="*/ 3465498 w 6891715"/>
                <a:gd name="connsiteY1699" fmla="*/ 2979732 h 6367455"/>
                <a:gd name="connsiteX1700" fmla="*/ 3471826 w 6891715"/>
                <a:gd name="connsiteY1700" fmla="*/ 2991437 h 6367455"/>
                <a:gd name="connsiteX1701" fmla="*/ 3467396 w 6891715"/>
                <a:gd name="connsiteY1701" fmla="*/ 3010102 h 6367455"/>
                <a:gd name="connsiteX1702" fmla="*/ 3453159 w 6891715"/>
                <a:gd name="connsiteY1702" fmla="*/ 3013582 h 6367455"/>
                <a:gd name="connsiteX1703" fmla="*/ 3450311 w 6891715"/>
                <a:gd name="connsiteY1703" fmla="*/ 3061035 h 6367455"/>
                <a:gd name="connsiteX1704" fmla="*/ 3458537 w 6891715"/>
                <a:gd name="connsiteY1704" fmla="*/ 3074321 h 6367455"/>
                <a:gd name="connsiteX1705" fmla="*/ 3441769 w 6891715"/>
                <a:gd name="connsiteY1705" fmla="*/ 3080016 h 6367455"/>
                <a:gd name="connsiteX1706" fmla="*/ 3442085 w 6891715"/>
                <a:gd name="connsiteY1706" fmla="*/ 3097415 h 6367455"/>
                <a:gd name="connsiteX1707" fmla="*/ 3430378 w 6891715"/>
                <a:gd name="connsiteY1707" fmla="*/ 3099630 h 6367455"/>
                <a:gd name="connsiteX1708" fmla="*/ 3407598 w 6891715"/>
                <a:gd name="connsiteY1708" fmla="*/ 3133480 h 6367455"/>
                <a:gd name="connsiteX1709" fmla="*/ 3408547 w 6891715"/>
                <a:gd name="connsiteY1709" fmla="*/ 3149296 h 6367455"/>
                <a:gd name="connsiteX1710" fmla="*/ 3381338 w 6891715"/>
                <a:gd name="connsiteY1710" fmla="*/ 3155940 h 6367455"/>
                <a:gd name="connsiteX1711" fmla="*/ 3399056 w 6891715"/>
                <a:gd name="connsiteY1711" fmla="*/ 3131898 h 6367455"/>
                <a:gd name="connsiteX1712" fmla="*/ 3405384 w 6891715"/>
                <a:gd name="connsiteY1712" fmla="*/ 3121142 h 6367455"/>
                <a:gd name="connsiteX1713" fmla="*/ 3388615 w 6891715"/>
                <a:gd name="connsiteY1713" fmla="*/ 3129683 h 6367455"/>
                <a:gd name="connsiteX1714" fmla="*/ 3390197 w 6891715"/>
                <a:gd name="connsiteY1714" fmla="*/ 3106272 h 6367455"/>
                <a:gd name="connsiteX1715" fmla="*/ 3384818 w 6891715"/>
                <a:gd name="connsiteY1715" fmla="*/ 3092037 h 6367455"/>
                <a:gd name="connsiteX1716" fmla="*/ 3394626 w 6891715"/>
                <a:gd name="connsiteY1716" fmla="*/ 3078118 h 6367455"/>
                <a:gd name="connsiteX1717" fmla="*/ 3384502 w 6891715"/>
                <a:gd name="connsiteY1717" fmla="*/ 3050912 h 6367455"/>
                <a:gd name="connsiteX1718" fmla="*/ 3412977 w 6891715"/>
                <a:gd name="connsiteY1718" fmla="*/ 3012000 h 6367455"/>
                <a:gd name="connsiteX1719" fmla="*/ 3414559 w 6891715"/>
                <a:gd name="connsiteY1719" fmla="*/ 2994917 h 6367455"/>
                <a:gd name="connsiteX1720" fmla="*/ 3442085 w 6891715"/>
                <a:gd name="connsiteY1720" fmla="*/ 2991437 h 6367455"/>
                <a:gd name="connsiteX1721" fmla="*/ 3493415 w 6891715"/>
                <a:gd name="connsiteY1721" fmla="*/ 2962270 h 6367455"/>
                <a:gd name="connsiteX1722" fmla="*/ 3495638 w 6891715"/>
                <a:gd name="connsiteY1722" fmla="*/ 2975755 h 6367455"/>
                <a:gd name="connsiteX1723" fmla="*/ 3483890 w 6891715"/>
                <a:gd name="connsiteY1723" fmla="*/ 2974150 h 6367455"/>
                <a:gd name="connsiteX1724" fmla="*/ 3475318 w 6891715"/>
                <a:gd name="connsiteY1724" fmla="*/ 2990845 h 6367455"/>
                <a:gd name="connsiteX1725" fmla="*/ 3473413 w 6891715"/>
                <a:gd name="connsiteY1725" fmla="*/ 2976076 h 6367455"/>
                <a:gd name="connsiteX1726" fmla="*/ 2769847 w 6891715"/>
                <a:gd name="connsiteY1726" fmla="*/ 2960682 h 6367455"/>
                <a:gd name="connsiteX1727" fmla="*/ 2770150 w 6891715"/>
                <a:gd name="connsiteY1727" fmla="*/ 2978807 h 6367455"/>
                <a:gd name="connsiteX1728" fmla="*/ 2761986 w 6891715"/>
                <a:gd name="connsiteY1728" fmla="*/ 2994019 h 6367455"/>
                <a:gd name="connsiteX1729" fmla="*/ 2751100 w 6891715"/>
                <a:gd name="connsiteY1729" fmla="*/ 2971363 h 6367455"/>
                <a:gd name="connsiteX1730" fmla="*/ 2754728 w 6891715"/>
                <a:gd name="connsiteY1730" fmla="*/ 2961977 h 6367455"/>
                <a:gd name="connsiteX1731" fmla="*/ 1053114 w 6891715"/>
                <a:gd name="connsiteY1731" fmla="*/ 2895591 h 6367455"/>
                <a:gd name="connsiteX1732" fmla="*/ 1060733 w 6891715"/>
                <a:gd name="connsiteY1732" fmla="*/ 2896547 h 6367455"/>
                <a:gd name="connsiteX1733" fmla="*/ 1066448 w 6891715"/>
                <a:gd name="connsiteY1733" fmla="*/ 2921057 h 6367455"/>
                <a:gd name="connsiteX1734" fmla="*/ 1051527 w 6891715"/>
                <a:gd name="connsiteY1734" fmla="*/ 2933787 h 6367455"/>
                <a:gd name="connsiteX1735" fmla="*/ 1053749 w 6891715"/>
                <a:gd name="connsiteY1735" fmla="*/ 2941110 h 6367455"/>
                <a:gd name="connsiteX1736" fmla="*/ 1068353 w 6891715"/>
                <a:gd name="connsiteY1736" fmla="*/ 2926149 h 6367455"/>
                <a:gd name="connsiteX1737" fmla="*/ 1071528 w 6891715"/>
                <a:gd name="connsiteY1737" fmla="*/ 2931239 h 6367455"/>
                <a:gd name="connsiteX1738" fmla="*/ 1063274 w 6891715"/>
                <a:gd name="connsiteY1738" fmla="*/ 2946204 h 6367455"/>
                <a:gd name="connsiteX1739" fmla="*/ 1051844 w 6891715"/>
                <a:gd name="connsiteY1739" fmla="*/ 2947478 h 6367455"/>
                <a:gd name="connsiteX1740" fmla="*/ 1042318 w 6891715"/>
                <a:gd name="connsiteY1740" fmla="*/ 2957981 h 6367455"/>
                <a:gd name="connsiteX1741" fmla="*/ 1030571 w 6891715"/>
                <a:gd name="connsiteY1741" fmla="*/ 2965621 h 6367455"/>
                <a:gd name="connsiteX1742" fmla="*/ 1041365 w 6891715"/>
                <a:gd name="connsiteY1742" fmla="*/ 2967849 h 6367455"/>
                <a:gd name="connsiteX1743" fmla="*/ 1043271 w 6891715"/>
                <a:gd name="connsiteY1743" fmla="*/ 2977080 h 6367455"/>
                <a:gd name="connsiteX1744" fmla="*/ 1040413 w 6891715"/>
                <a:gd name="connsiteY1744" fmla="*/ 2983446 h 6367455"/>
                <a:gd name="connsiteX1745" fmla="*/ 1028983 w 6891715"/>
                <a:gd name="connsiteY1745" fmla="*/ 2991722 h 6367455"/>
                <a:gd name="connsiteX1746" fmla="*/ 1020413 w 6891715"/>
                <a:gd name="connsiteY1746" fmla="*/ 2991085 h 6367455"/>
                <a:gd name="connsiteX1747" fmla="*/ 1010885 w 6891715"/>
                <a:gd name="connsiteY1747" fmla="*/ 2990130 h 6367455"/>
                <a:gd name="connsiteX1748" fmla="*/ 1009614 w 6891715"/>
                <a:gd name="connsiteY1748" fmla="*/ 2997451 h 6367455"/>
                <a:gd name="connsiteX1749" fmla="*/ 1004853 w 6891715"/>
                <a:gd name="connsiteY1749" fmla="*/ 3013366 h 6367455"/>
                <a:gd name="connsiteX1750" fmla="*/ 987717 w 6891715"/>
                <a:gd name="connsiteY1750" fmla="*/ 3021006 h 6367455"/>
                <a:gd name="connsiteX1751" fmla="*/ 976287 w 6891715"/>
                <a:gd name="connsiteY1751" fmla="*/ 3013366 h 6367455"/>
                <a:gd name="connsiteX1752" fmla="*/ 986765 w 6891715"/>
                <a:gd name="connsiteY1752" fmla="*/ 3006045 h 6367455"/>
                <a:gd name="connsiteX1753" fmla="*/ 995010 w 6891715"/>
                <a:gd name="connsiteY1753" fmla="*/ 2991085 h 6367455"/>
                <a:gd name="connsiteX1754" fmla="*/ 986447 w 6891715"/>
                <a:gd name="connsiteY1754" fmla="*/ 2987266 h 6367455"/>
                <a:gd name="connsiteX1755" fmla="*/ 983272 w 6891715"/>
                <a:gd name="connsiteY1755" fmla="*/ 2980900 h 6367455"/>
                <a:gd name="connsiteX1756" fmla="*/ 991845 w 6891715"/>
                <a:gd name="connsiteY1756" fmla="*/ 2974534 h 6367455"/>
                <a:gd name="connsiteX1757" fmla="*/ 980097 w 6891715"/>
                <a:gd name="connsiteY1757" fmla="*/ 2974534 h 6367455"/>
                <a:gd name="connsiteX1758" fmla="*/ 976605 w 6891715"/>
                <a:gd name="connsiteY1758" fmla="*/ 2955434 h 6367455"/>
                <a:gd name="connsiteX1759" fmla="*/ 989305 w 6891715"/>
                <a:gd name="connsiteY1759" fmla="*/ 2938244 h 6367455"/>
                <a:gd name="connsiteX1760" fmla="*/ 995645 w 6891715"/>
                <a:gd name="connsiteY1760" fmla="*/ 2945568 h 6367455"/>
                <a:gd name="connsiteX1761" fmla="*/ 996597 w 6891715"/>
                <a:gd name="connsiteY1761" fmla="*/ 2940473 h 6367455"/>
                <a:gd name="connsiteX1762" fmla="*/ 1009297 w 6891715"/>
                <a:gd name="connsiteY1762" fmla="*/ 2942384 h 6367455"/>
                <a:gd name="connsiteX1763" fmla="*/ 1012473 w 6891715"/>
                <a:gd name="connsiteY1763" fmla="*/ 2950025 h 6367455"/>
                <a:gd name="connsiteX1764" fmla="*/ 1012473 w 6891715"/>
                <a:gd name="connsiteY1764" fmla="*/ 2939200 h 6367455"/>
                <a:gd name="connsiteX1765" fmla="*/ 1014377 w 6891715"/>
                <a:gd name="connsiteY1765" fmla="*/ 2930921 h 6367455"/>
                <a:gd name="connsiteX1766" fmla="*/ 1042000 w 6891715"/>
                <a:gd name="connsiteY1766" fmla="*/ 2909597 h 6367455"/>
                <a:gd name="connsiteX1767" fmla="*/ 1051209 w 6891715"/>
                <a:gd name="connsiteY1767" fmla="*/ 2904186 h 6367455"/>
                <a:gd name="connsiteX1768" fmla="*/ 1350059 w 6891715"/>
                <a:gd name="connsiteY1768" fmla="*/ 2857495 h 6367455"/>
                <a:gd name="connsiteX1769" fmla="*/ 1357674 w 6891715"/>
                <a:gd name="connsiteY1769" fmla="*/ 2864802 h 6367455"/>
                <a:gd name="connsiteX1770" fmla="*/ 1355452 w 6891715"/>
                <a:gd name="connsiteY1770" fmla="*/ 2876239 h 6367455"/>
                <a:gd name="connsiteX1771" fmla="*/ 1359577 w 6891715"/>
                <a:gd name="connsiteY1771" fmla="*/ 2883863 h 6367455"/>
                <a:gd name="connsiteX1772" fmla="*/ 1370365 w 6891715"/>
                <a:gd name="connsiteY1772" fmla="*/ 2885769 h 6367455"/>
                <a:gd name="connsiteX1773" fmla="*/ 1361164 w 6891715"/>
                <a:gd name="connsiteY1773" fmla="*/ 2908962 h 6367455"/>
                <a:gd name="connsiteX1774" fmla="*/ 1339906 w 6891715"/>
                <a:gd name="connsiteY1774" fmla="*/ 2921989 h 6367455"/>
                <a:gd name="connsiteX1775" fmla="*/ 1307551 w 6891715"/>
                <a:gd name="connsiteY1775" fmla="*/ 2950584 h 6367455"/>
                <a:gd name="connsiteX1776" fmla="*/ 1298350 w 6891715"/>
                <a:gd name="connsiteY1776" fmla="*/ 2965517 h 6367455"/>
                <a:gd name="connsiteX1777" fmla="*/ 1284393 w 6891715"/>
                <a:gd name="connsiteY1777" fmla="*/ 2971871 h 6367455"/>
                <a:gd name="connsiteX1778" fmla="*/ 1283441 w 6891715"/>
                <a:gd name="connsiteY1778" fmla="*/ 2979495 h 6367455"/>
                <a:gd name="connsiteX1779" fmla="*/ 1266628 w 6891715"/>
                <a:gd name="connsiteY1779" fmla="*/ 2996334 h 6367455"/>
                <a:gd name="connsiteX1780" fmla="*/ 1259332 w 6891715"/>
                <a:gd name="connsiteY1780" fmla="*/ 2995381 h 6367455"/>
                <a:gd name="connsiteX1781" fmla="*/ 1243469 w 6891715"/>
                <a:gd name="connsiteY1781" fmla="*/ 2999829 h 6367455"/>
                <a:gd name="connsiteX1782" fmla="*/ 1258381 w 6891715"/>
                <a:gd name="connsiteY1782" fmla="*/ 3002688 h 6367455"/>
                <a:gd name="connsiteX1783" fmla="*/ 1261553 w 6891715"/>
                <a:gd name="connsiteY1783" fmla="*/ 3008089 h 6367455"/>
                <a:gd name="connsiteX1784" fmla="*/ 1290103 w 6891715"/>
                <a:gd name="connsiteY1784" fmla="*/ 2999193 h 6367455"/>
                <a:gd name="connsiteX1785" fmla="*/ 1295496 w 6891715"/>
                <a:gd name="connsiteY1785" fmla="*/ 3001417 h 6367455"/>
                <a:gd name="connsiteX1786" fmla="*/ 1278683 w 6891715"/>
                <a:gd name="connsiteY1786" fmla="*/ 3023657 h 6367455"/>
                <a:gd name="connsiteX1787" fmla="*/ 1272973 w 6891715"/>
                <a:gd name="connsiteY1787" fmla="*/ 3016667 h 6367455"/>
                <a:gd name="connsiteX1788" fmla="*/ 1246006 w 6891715"/>
                <a:gd name="connsiteY1788" fmla="*/ 3027152 h 6367455"/>
                <a:gd name="connsiteX1789" fmla="*/ 1232366 w 6891715"/>
                <a:gd name="connsiteY1789" fmla="*/ 3043037 h 6367455"/>
                <a:gd name="connsiteX1790" fmla="*/ 1233635 w 6891715"/>
                <a:gd name="connsiteY1790" fmla="*/ 3047167 h 6367455"/>
                <a:gd name="connsiteX1791" fmla="*/ 1246006 w 6891715"/>
                <a:gd name="connsiteY1791" fmla="*/ 3037636 h 6367455"/>
                <a:gd name="connsiteX1792" fmla="*/ 1261870 w 6891715"/>
                <a:gd name="connsiteY1792" fmla="*/ 3031282 h 6367455"/>
                <a:gd name="connsiteX1793" fmla="*/ 1267262 w 6891715"/>
                <a:gd name="connsiteY1793" fmla="*/ 3030964 h 6367455"/>
                <a:gd name="connsiteX1794" fmla="*/ 1261870 w 6891715"/>
                <a:gd name="connsiteY1794" fmla="*/ 3052251 h 6367455"/>
                <a:gd name="connsiteX1795" fmla="*/ 1251719 w 6891715"/>
                <a:gd name="connsiteY1795" fmla="*/ 3057652 h 6367455"/>
                <a:gd name="connsiteX1796" fmla="*/ 1240931 w 6891715"/>
                <a:gd name="connsiteY1796" fmla="*/ 3060193 h 6367455"/>
                <a:gd name="connsiteX1797" fmla="*/ 1234586 w 6891715"/>
                <a:gd name="connsiteY1797" fmla="*/ 3058923 h 6367455"/>
                <a:gd name="connsiteX1798" fmla="*/ 1231415 w 6891715"/>
                <a:gd name="connsiteY1798" fmla="*/ 3062099 h 6367455"/>
                <a:gd name="connsiteX1799" fmla="*/ 1248227 w 6891715"/>
                <a:gd name="connsiteY1799" fmla="*/ 3072584 h 6367455"/>
                <a:gd name="connsiteX1800" fmla="*/ 1255844 w 6891715"/>
                <a:gd name="connsiteY1800" fmla="*/ 3071313 h 6367455"/>
                <a:gd name="connsiteX1801" fmla="*/ 1272656 w 6891715"/>
                <a:gd name="connsiteY1801" fmla="*/ 3057652 h 6367455"/>
                <a:gd name="connsiteX1802" fmla="*/ 1267262 w 6891715"/>
                <a:gd name="connsiteY1802" fmla="*/ 3051297 h 6367455"/>
                <a:gd name="connsiteX1803" fmla="*/ 1289468 w 6891715"/>
                <a:gd name="connsiteY1803" fmla="*/ 3046849 h 6367455"/>
                <a:gd name="connsiteX1804" fmla="*/ 1293592 w 6891715"/>
                <a:gd name="connsiteY1804" fmla="*/ 3042719 h 6367455"/>
                <a:gd name="connsiteX1805" fmla="*/ 1308502 w 6891715"/>
                <a:gd name="connsiteY1805" fmla="*/ 3041448 h 6367455"/>
                <a:gd name="connsiteX1806" fmla="*/ 1318970 w 6891715"/>
                <a:gd name="connsiteY1806" fmla="*/ 3038271 h 6367455"/>
                <a:gd name="connsiteX1807" fmla="*/ 1327217 w 6891715"/>
                <a:gd name="connsiteY1807" fmla="*/ 3031599 h 6367455"/>
                <a:gd name="connsiteX1808" fmla="*/ 1342126 w 6891715"/>
                <a:gd name="connsiteY1808" fmla="*/ 3025245 h 6367455"/>
                <a:gd name="connsiteX1809" fmla="*/ 1358942 w 6891715"/>
                <a:gd name="connsiteY1809" fmla="*/ 3031282 h 6367455"/>
                <a:gd name="connsiteX1810" fmla="*/ 1371634 w 6891715"/>
                <a:gd name="connsiteY1810" fmla="*/ 3035730 h 6367455"/>
                <a:gd name="connsiteX1811" fmla="*/ 1382421 w 6891715"/>
                <a:gd name="connsiteY1811" fmla="*/ 3030011 h 6367455"/>
                <a:gd name="connsiteX1812" fmla="*/ 1401459 w 6891715"/>
                <a:gd name="connsiteY1812" fmla="*/ 3024610 h 6367455"/>
                <a:gd name="connsiteX1813" fmla="*/ 1414150 w 6891715"/>
                <a:gd name="connsiteY1813" fmla="*/ 3030964 h 6367455"/>
                <a:gd name="connsiteX1814" fmla="*/ 1437305 w 6891715"/>
                <a:gd name="connsiteY1814" fmla="*/ 3028423 h 6367455"/>
                <a:gd name="connsiteX1815" fmla="*/ 1461412 w 6891715"/>
                <a:gd name="connsiteY1815" fmla="*/ 3029375 h 6367455"/>
                <a:gd name="connsiteX1816" fmla="*/ 1474101 w 6891715"/>
                <a:gd name="connsiteY1816" fmla="*/ 3033506 h 6367455"/>
                <a:gd name="connsiteX1817" fmla="*/ 1481080 w 6891715"/>
                <a:gd name="connsiteY1817" fmla="*/ 3052568 h 6367455"/>
                <a:gd name="connsiteX1818" fmla="*/ 1479176 w 6891715"/>
                <a:gd name="connsiteY1818" fmla="*/ 3086245 h 6367455"/>
                <a:gd name="connsiteX1819" fmla="*/ 1459192 w 6891715"/>
                <a:gd name="connsiteY1819" fmla="*/ 3112932 h 6367455"/>
                <a:gd name="connsiteX1820" fmla="*/ 1455069 w 6891715"/>
                <a:gd name="connsiteY1820" fmla="*/ 3142162 h 6367455"/>
                <a:gd name="connsiteX1821" fmla="*/ 1440795 w 6891715"/>
                <a:gd name="connsiteY1821" fmla="*/ 3172026 h 6367455"/>
                <a:gd name="connsiteX1822" fmla="*/ 1437940 w 6891715"/>
                <a:gd name="connsiteY1822" fmla="*/ 3193312 h 6367455"/>
                <a:gd name="connsiteX1823" fmla="*/ 1422080 w 6891715"/>
                <a:gd name="connsiteY1823" fmla="*/ 3203797 h 6367455"/>
                <a:gd name="connsiteX1824" fmla="*/ 1420812 w 6891715"/>
                <a:gd name="connsiteY1824" fmla="*/ 3217460 h 6367455"/>
                <a:gd name="connsiteX1825" fmla="*/ 1406535 w 6891715"/>
                <a:gd name="connsiteY1825" fmla="*/ 3226990 h 6367455"/>
                <a:gd name="connsiteX1826" fmla="*/ 1402092 w 6891715"/>
                <a:gd name="connsiteY1826" fmla="*/ 3238747 h 6367455"/>
                <a:gd name="connsiteX1827" fmla="*/ 1394161 w 6891715"/>
                <a:gd name="connsiteY1827" fmla="*/ 3252727 h 6367455"/>
                <a:gd name="connsiteX1828" fmla="*/ 1371634 w 6891715"/>
                <a:gd name="connsiteY1828" fmla="*/ 3245102 h 6367455"/>
                <a:gd name="connsiteX1829" fmla="*/ 1358942 w 6891715"/>
                <a:gd name="connsiteY1829" fmla="*/ 3257175 h 6367455"/>
                <a:gd name="connsiteX1830" fmla="*/ 1361164 w 6891715"/>
                <a:gd name="connsiteY1830" fmla="*/ 3262260 h 6367455"/>
                <a:gd name="connsiteX1831" fmla="*/ 1370682 w 6891715"/>
                <a:gd name="connsiteY1831" fmla="*/ 3255904 h 6367455"/>
                <a:gd name="connsiteX1832" fmla="*/ 1383373 w 6891715"/>
                <a:gd name="connsiteY1832" fmla="*/ 3254634 h 6367455"/>
                <a:gd name="connsiteX1833" fmla="*/ 1391940 w 6891715"/>
                <a:gd name="connsiteY1833" fmla="*/ 3260035 h 6367455"/>
                <a:gd name="connsiteX1834" fmla="*/ 1389718 w 6891715"/>
                <a:gd name="connsiteY1834" fmla="*/ 3266390 h 6367455"/>
                <a:gd name="connsiteX1835" fmla="*/ 1401459 w 6891715"/>
                <a:gd name="connsiteY1835" fmla="*/ 3270203 h 6367455"/>
                <a:gd name="connsiteX1836" fmla="*/ 1404631 w 6891715"/>
                <a:gd name="connsiteY1836" fmla="*/ 3277827 h 6367455"/>
                <a:gd name="connsiteX1837" fmla="*/ 1403679 w 6891715"/>
                <a:gd name="connsiteY1837" fmla="*/ 3283230 h 6367455"/>
                <a:gd name="connsiteX1838" fmla="*/ 1399237 w 6891715"/>
                <a:gd name="connsiteY1838" fmla="*/ 3289581 h 6367455"/>
                <a:gd name="connsiteX1839" fmla="*/ 1385911 w 6891715"/>
                <a:gd name="connsiteY1839" fmla="*/ 3289581 h 6367455"/>
                <a:gd name="connsiteX1840" fmla="*/ 1374172 w 6891715"/>
                <a:gd name="connsiteY1840" fmla="*/ 3288629 h 6367455"/>
                <a:gd name="connsiteX1841" fmla="*/ 1371000 w 6891715"/>
                <a:gd name="connsiteY1841" fmla="*/ 3297844 h 6367455"/>
                <a:gd name="connsiteX1842" fmla="*/ 1363702 w 6891715"/>
                <a:gd name="connsiteY1842" fmla="*/ 3307374 h 6367455"/>
                <a:gd name="connsiteX1843" fmla="*/ 1348790 w 6891715"/>
                <a:gd name="connsiteY1843" fmla="*/ 3314363 h 6367455"/>
                <a:gd name="connsiteX1844" fmla="*/ 1338636 w 6891715"/>
                <a:gd name="connsiteY1844" fmla="*/ 3312140 h 6367455"/>
                <a:gd name="connsiteX1845" fmla="*/ 1312944 w 6891715"/>
                <a:gd name="connsiteY1845" fmla="*/ 3312457 h 6367455"/>
                <a:gd name="connsiteX1846" fmla="*/ 1288834 w 6891715"/>
                <a:gd name="connsiteY1846" fmla="*/ 3314682 h 6367455"/>
                <a:gd name="connsiteX1847" fmla="*/ 1288834 w 6891715"/>
                <a:gd name="connsiteY1847" fmla="*/ 3319766 h 6367455"/>
                <a:gd name="connsiteX1848" fmla="*/ 1303426 w 6891715"/>
                <a:gd name="connsiteY1848" fmla="*/ 3317859 h 6367455"/>
                <a:gd name="connsiteX1849" fmla="*/ 1319287 w 6891715"/>
                <a:gd name="connsiteY1849" fmla="*/ 3319448 h 6367455"/>
                <a:gd name="connsiteX1850" fmla="*/ 1331022 w 6891715"/>
                <a:gd name="connsiteY1850" fmla="*/ 3323896 h 6367455"/>
                <a:gd name="connsiteX1851" fmla="*/ 1346886 w 6891715"/>
                <a:gd name="connsiteY1851" fmla="*/ 3328663 h 6367455"/>
                <a:gd name="connsiteX1852" fmla="*/ 1369412 w 6891715"/>
                <a:gd name="connsiteY1852" fmla="*/ 3330886 h 6367455"/>
                <a:gd name="connsiteX1853" fmla="*/ 1377662 w 6891715"/>
                <a:gd name="connsiteY1853" fmla="*/ 3328663 h 6367455"/>
                <a:gd name="connsiteX1854" fmla="*/ 1392257 w 6891715"/>
                <a:gd name="connsiteY1854" fmla="*/ 3315000 h 6367455"/>
                <a:gd name="connsiteX1855" fmla="*/ 1403996 w 6891715"/>
                <a:gd name="connsiteY1855" fmla="*/ 3315635 h 6367455"/>
                <a:gd name="connsiteX1856" fmla="*/ 1415736 w 6891715"/>
                <a:gd name="connsiteY1856" fmla="*/ 3321989 h 6367455"/>
                <a:gd name="connsiteX1857" fmla="*/ 1426204 w 6891715"/>
                <a:gd name="connsiteY1857" fmla="*/ 3333427 h 6367455"/>
                <a:gd name="connsiteX1858" fmla="*/ 1441112 w 6891715"/>
                <a:gd name="connsiteY1858" fmla="*/ 3338512 h 6367455"/>
                <a:gd name="connsiteX1859" fmla="*/ 1459192 w 6891715"/>
                <a:gd name="connsiteY1859" fmla="*/ 3345818 h 6367455"/>
                <a:gd name="connsiteX1860" fmla="*/ 1482666 w 6891715"/>
                <a:gd name="connsiteY1860" fmla="*/ 3379492 h 6367455"/>
                <a:gd name="connsiteX1861" fmla="*/ 1484252 w 6891715"/>
                <a:gd name="connsiteY1861" fmla="*/ 3380763 h 6367455"/>
                <a:gd name="connsiteX1862" fmla="*/ 1486474 w 6891715"/>
                <a:gd name="connsiteY1862" fmla="*/ 3382034 h 6367455"/>
                <a:gd name="connsiteX1863" fmla="*/ 1492503 w 6891715"/>
                <a:gd name="connsiteY1863" fmla="*/ 3385847 h 6367455"/>
                <a:gd name="connsiteX1864" fmla="*/ 1500748 w 6891715"/>
                <a:gd name="connsiteY1864" fmla="*/ 3389659 h 6367455"/>
                <a:gd name="connsiteX1865" fmla="*/ 1512809 w 6891715"/>
                <a:gd name="connsiteY1865" fmla="*/ 3414758 h 6367455"/>
                <a:gd name="connsiteX1866" fmla="*/ 1502335 w 6891715"/>
                <a:gd name="connsiteY1866" fmla="*/ 3420477 h 6367455"/>
                <a:gd name="connsiteX1867" fmla="*/ 1497895 w 6891715"/>
                <a:gd name="connsiteY1867" fmla="*/ 3429056 h 6367455"/>
                <a:gd name="connsiteX1868" fmla="*/ 1508679 w 6891715"/>
                <a:gd name="connsiteY1868" fmla="*/ 3433821 h 6367455"/>
                <a:gd name="connsiteX1869" fmla="*/ 1515344 w 6891715"/>
                <a:gd name="connsiteY1869" fmla="*/ 3449707 h 6367455"/>
                <a:gd name="connsiteX1870" fmla="*/ 1519468 w 6891715"/>
                <a:gd name="connsiteY1870" fmla="*/ 3486562 h 6367455"/>
                <a:gd name="connsiteX1871" fmla="*/ 1529300 w 6891715"/>
                <a:gd name="connsiteY1871" fmla="*/ 3508484 h 6367455"/>
                <a:gd name="connsiteX1872" fmla="*/ 1526130 w 6891715"/>
                <a:gd name="connsiteY1872" fmla="*/ 3514838 h 6367455"/>
                <a:gd name="connsiteX1873" fmla="*/ 1538820 w 6891715"/>
                <a:gd name="connsiteY1873" fmla="*/ 3520239 h 6367455"/>
                <a:gd name="connsiteX1874" fmla="*/ 1544213 w 6891715"/>
                <a:gd name="connsiteY1874" fmla="*/ 3527229 h 6367455"/>
                <a:gd name="connsiteX1875" fmla="*/ 1553094 w 6891715"/>
                <a:gd name="connsiteY1875" fmla="*/ 3538031 h 6367455"/>
                <a:gd name="connsiteX1876" fmla="*/ 1546752 w 6891715"/>
                <a:gd name="connsiteY1876" fmla="*/ 3549469 h 6367455"/>
                <a:gd name="connsiteX1877" fmla="*/ 1540406 w 6891715"/>
                <a:gd name="connsiteY1877" fmla="*/ 3565672 h 6367455"/>
                <a:gd name="connsiteX1878" fmla="*/ 1546752 w 6891715"/>
                <a:gd name="connsiteY1878" fmla="*/ 3559318 h 6367455"/>
                <a:gd name="connsiteX1879" fmla="*/ 1557220 w 6891715"/>
                <a:gd name="connsiteY1879" fmla="*/ 3557730 h 6367455"/>
                <a:gd name="connsiteX1880" fmla="*/ 1560393 w 6891715"/>
                <a:gd name="connsiteY1880" fmla="*/ 3552328 h 6367455"/>
                <a:gd name="connsiteX1881" fmla="*/ 1569910 w 6891715"/>
                <a:gd name="connsiteY1881" fmla="*/ 3552328 h 6367455"/>
                <a:gd name="connsiteX1882" fmla="*/ 1578475 w 6891715"/>
                <a:gd name="connsiteY1882" fmla="*/ 3560907 h 6367455"/>
                <a:gd name="connsiteX1883" fmla="*/ 1594337 w 6891715"/>
                <a:gd name="connsiteY1883" fmla="*/ 3572344 h 6367455"/>
                <a:gd name="connsiteX1884" fmla="*/ 1618764 w 6891715"/>
                <a:gd name="connsiteY1884" fmla="*/ 3594267 h 6367455"/>
                <a:gd name="connsiteX1885" fmla="*/ 1629867 w 6891715"/>
                <a:gd name="connsiteY1885" fmla="*/ 3618413 h 6367455"/>
                <a:gd name="connsiteX1886" fmla="*/ 1648901 w 6891715"/>
                <a:gd name="connsiteY1886" fmla="*/ 3631121 h 6367455"/>
                <a:gd name="connsiteX1887" fmla="*/ 1640335 w 6891715"/>
                <a:gd name="connsiteY1887" fmla="*/ 3642559 h 6367455"/>
                <a:gd name="connsiteX1888" fmla="*/ 1655563 w 6891715"/>
                <a:gd name="connsiteY1888" fmla="*/ 3681320 h 6367455"/>
                <a:gd name="connsiteX1889" fmla="*/ 1679355 w 6891715"/>
                <a:gd name="connsiteY1889" fmla="*/ 3704196 h 6367455"/>
                <a:gd name="connsiteX1890" fmla="*/ 1685700 w 6891715"/>
                <a:gd name="connsiteY1890" fmla="*/ 3721352 h 6367455"/>
                <a:gd name="connsiteX1891" fmla="*/ 1674914 w 6891715"/>
                <a:gd name="connsiteY1891" fmla="*/ 3709597 h 6367455"/>
                <a:gd name="connsiteX1892" fmla="*/ 1654928 w 6891715"/>
                <a:gd name="connsiteY1892" fmla="*/ 3713092 h 6367455"/>
                <a:gd name="connsiteX1893" fmla="*/ 1649535 w 6891715"/>
                <a:gd name="connsiteY1893" fmla="*/ 3708961 h 6367455"/>
                <a:gd name="connsiteX1894" fmla="*/ 1635894 w 6891715"/>
                <a:gd name="connsiteY1894" fmla="*/ 3708961 h 6367455"/>
                <a:gd name="connsiteX1895" fmla="*/ 1620032 w 6891715"/>
                <a:gd name="connsiteY1895" fmla="*/ 3699748 h 6367455"/>
                <a:gd name="connsiteX1896" fmla="*/ 1602902 w 6891715"/>
                <a:gd name="connsiteY1896" fmla="*/ 3700701 h 6367455"/>
                <a:gd name="connsiteX1897" fmla="*/ 1589261 w 6891715"/>
                <a:gd name="connsiteY1897" fmla="*/ 3700065 h 6367455"/>
                <a:gd name="connsiteX1898" fmla="*/ 1586406 w 6891715"/>
                <a:gd name="connsiteY1898" fmla="*/ 3706420 h 6367455"/>
                <a:gd name="connsiteX1899" fmla="*/ 1599730 w 6891715"/>
                <a:gd name="connsiteY1899" fmla="*/ 3705149 h 6367455"/>
                <a:gd name="connsiteX1900" fmla="*/ 1612419 w 6891715"/>
                <a:gd name="connsiteY1900" fmla="*/ 3705149 h 6367455"/>
                <a:gd name="connsiteX1901" fmla="*/ 1620984 w 6891715"/>
                <a:gd name="connsiteY1901" fmla="*/ 3712456 h 6367455"/>
                <a:gd name="connsiteX1902" fmla="*/ 1633674 w 6891715"/>
                <a:gd name="connsiteY1902" fmla="*/ 3713092 h 6367455"/>
                <a:gd name="connsiteX1903" fmla="*/ 1646363 w 6891715"/>
                <a:gd name="connsiteY1903" fmla="*/ 3712138 h 6367455"/>
                <a:gd name="connsiteX1904" fmla="*/ 1653976 w 6891715"/>
                <a:gd name="connsiteY1904" fmla="*/ 3722623 h 6367455"/>
                <a:gd name="connsiteX1905" fmla="*/ 1668569 w 6891715"/>
                <a:gd name="connsiteY1905" fmla="*/ 3729930 h 6367455"/>
                <a:gd name="connsiteX1906" fmla="*/ 1683796 w 6891715"/>
                <a:gd name="connsiteY1906" fmla="*/ 3745498 h 6367455"/>
                <a:gd name="connsiteX1907" fmla="*/ 1692361 w 6891715"/>
                <a:gd name="connsiteY1907" fmla="*/ 3760113 h 6367455"/>
                <a:gd name="connsiteX1908" fmla="*/ 1694899 w 6891715"/>
                <a:gd name="connsiteY1908" fmla="*/ 3787436 h 6367455"/>
                <a:gd name="connsiteX1909" fmla="*/ 1687286 w 6891715"/>
                <a:gd name="connsiteY1909" fmla="*/ 3799192 h 6367455"/>
                <a:gd name="connsiteX1910" fmla="*/ 1673962 w 6891715"/>
                <a:gd name="connsiteY1910" fmla="*/ 3811900 h 6367455"/>
                <a:gd name="connsiteX1911" fmla="*/ 1665397 w 6891715"/>
                <a:gd name="connsiteY1911" fmla="*/ 3830963 h 6367455"/>
                <a:gd name="connsiteX1912" fmla="*/ 1673962 w 6891715"/>
                <a:gd name="connsiteY1912" fmla="*/ 3841766 h 6367455"/>
                <a:gd name="connsiteX1913" fmla="*/ 1692044 w 6891715"/>
                <a:gd name="connsiteY1913" fmla="*/ 3848755 h 6367455"/>
                <a:gd name="connsiteX1914" fmla="*/ 1697437 w 6891715"/>
                <a:gd name="connsiteY1914" fmla="*/ 3846531 h 6367455"/>
                <a:gd name="connsiteX1915" fmla="*/ 1701561 w 6891715"/>
                <a:gd name="connsiteY1915" fmla="*/ 3831599 h 6367455"/>
                <a:gd name="connsiteX1916" fmla="*/ 1705368 w 6891715"/>
                <a:gd name="connsiteY1916" fmla="*/ 3820161 h 6367455"/>
                <a:gd name="connsiteX1917" fmla="*/ 1720278 w 6891715"/>
                <a:gd name="connsiteY1917" fmla="*/ 3816984 h 6367455"/>
                <a:gd name="connsiteX1918" fmla="*/ 1733918 w 6891715"/>
                <a:gd name="connsiteY1918" fmla="*/ 3814760 h 6367455"/>
                <a:gd name="connsiteX1919" fmla="*/ 1755173 w 6891715"/>
                <a:gd name="connsiteY1919" fmla="*/ 3818572 h 6367455"/>
                <a:gd name="connsiteX1920" fmla="*/ 1800854 w 6891715"/>
                <a:gd name="connsiteY1920" fmla="*/ 3826833 h 6367455"/>
                <a:gd name="connsiteX1921" fmla="*/ 1812592 w 6891715"/>
                <a:gd name="connsiteY1921" fmla="*/ 3845578 h 6367455"/>
                <a:gd name="connsiteX1922" fmla="*/ 1835115 w 6891715"/>
                <a:gd name="connsiteY1922" fmla="*/ 3887516 h 6367455"/>
                <a:gd name="connsiteX1923" fmla="*/ 1831308 w 6891715"/>
                <a:gd name="connsiteY1923" fmla="*/ 3910709 h 6367455"/>
                <a:gd name="connsiteX1924" fmla="*/ 1824964 w 6891715"/>
                <a:gd name="connsiteY1924" fmla="*/ 3936126 h 6367455"/>
                <a:gd name="connsiteX1925" fmla="*/ 1809419 w 6891715"/>
                <a:gd name="connsiteY1925" fmla="*/ 3962814 h 6367455"/>
                <a:gd name="connsiteX1926" fmla="*/ 1796730 w 6891715"/>
                <a:gd name="connsiteY1926" fmla="*/ 3960590 h 6367455"/>
                <a:gd name="connsiteX1927" fmla="*/ 1785310 w 6891715"/>
                <a:gd name="connsiteY1927" fmla="*/ 3966945 h 6367455"/>
                <a:gd name="connsiteX1928" fmla="*/ 1785310 w 6891715"/>
                <a:gd name="connsiteY1928" fmla="*/ 3980606 h 6367455"/>
                <a:gd name="connsiteX1929" fmla="*/ 1791655 w 6891715"/>
                <a:gd name="connsiteY1929" fmla="*/ 3986007 h 6367455"/>
                <a:gd name="connsiteX1930" fmla="*/ 1788482 w 6891715"/>
                <a:gd name="connsiteY1930" fmla="*/ 3996810 h 6367455"/>
                <a:gd name="connsiteX1931" fmla="*/ 1776745 w 6891715"/>
                <a:gd name="connsiteY1931" fmla="*/ 3999987 h 6367455"/>
                <a:gd name="connsiteX1932" fmla="*/ 1765642 w 6891715"/>
                <a:gd name="connsiteY1932" fmla="*/ 3998716 h 6367455"/>
                <a:gd name="connsiteX1933" fmla="*/ 1759297 w 6891715"/>
                <a:gd name="connsiteY1933" fmla="*/ 3994903 h 6367455"/>
                <a:gd name="connsiteX1934" fmla="*/ 1753904 w 6891715"/>
                <a:gd name="connsiteY1934" fmla="*/ 4003482 h 6367455"/>
                <a:gd name="connsiteX1935" fmla="*/ 1741215 w 6891715"/>
                <a:gd name="connsiteY1935" fmla="*/ 4002211 h 6367455"/>
                <a:gd name="connsiteX1936" fmla="*/ 1734870 w 6891715"/>
                <a:gd name="connsiteY1936" fmla="*/ 4005388 h 6367455"/>
                <a:gd name="connsiteX1937" fmla="*/ 1750732 w 6891715"/>
                <a:gd name="connsiteY1937" fmla="*/ 4014602 h 6367455"/>
                <a:gd name="connsiteX1938" fmla="*/ 1749780 w 6891715"/>
                <a:gd name="connsiteY1938" fmla="*/ 4023180 h 6367455"/>
                <a:gd name="connsiteX1939" fmla="*/ 1741532 w 6891715"/>
                <a:gd name="connsiteY1939" fmla="*/ 4031758 h 6367455"/>
                <a:gd name="connsiteX1940" fmla="*/ 1737408 w 6891715"/>
                <a:gd name="connsiteY1940" fmla="*/ 4046691 h 6367455"/>
                <a:gd name="connsiteX1941" fmla="*/ 1728843 w 6891715"/>
                <a:gd name="connsiteY1941" fmla="*/ 4053998 h 6367455"/>
                <a:gd name="connsiteX1942" fmla="*/ 1712981 w 6891715"/>
                <a:gd name="connsiteY1942" fmla="*/ 4047962 h 6367455"/>
                <a:gd name="connsiteX1943" fmla="*/ 1726622 w 6891715"/>
                <a:gd name="connsiteY1943" fmla="*/ 4058128 h 6367455"/>
                <a:gd name="connsiteX1944" fmla="*/ 1714250 w 6891715"/>
                <a:gd name="connsiteY1944" fmla="*/ 4069884 h 6367455"/>
                <a:gd name="connsiteX1945" fmla="*/ 1719643 w 6891715"/>
                <a:gd name="connsiteY1945" fmla="*/ 4075285 h 6367455"/>
                <a:gd name="connsiteX1946" fmla="*/ 1730112 w 6891715"/>
                <a:gd name="connsiteY1946" fmla="*/ 4063530 h 6367455"/>
                <a:gd name="connsiteX1947" fmla="*/ 1740898 w 6891715"/>
                <a:gd name="connsiteY1947" fmla="*/ 4072743 h 6367455"/>
                <a:gd name="connsiteX1948" fmla="*/ 1762152 w 6891715"/>
                <a:gd name="connsiteY1948" fmla="*/ 4075920 h 6367455"/>
                <a:gd name="connsiteX1949" fmla="*/ 1773255 w 6891715"/>
                <a:gd name="connsiteY1949" fmla="*/ 4070519 h 6367455"/>
                <a:gd name="connsiteX1950" fmla="*/ 1794510 w 6891715"/>
                <a:gd name="connsiteY1950" fmla="*/ 4063847 h 6367455"/>
                <a:gd name="connsiteX1951" fmla="*/ 1804027 w 6891715"/>
                <a:gd name="connsiteY1951" fmla="*/ 4065118 h 6367455"/>
                <a:gd name="connsiteX1952" fmla="*/ 1797682 w 6891715"/>
                <a:gd name="connsiteY1952" fmla="*/ 4074650 h 6367455"/>
                <a:gd name="connsiteX1953" fmla="*/ 1801171 w 6891715"/>
                <a:gd name="connsiteY1953" fmla="*/ 4096572 h 6367455"/>
                <a:gd name="connsiteX1954" fmla="*/ 1793875 w 6891715"/>
                <a:gd name="connsiteY1954" fmla="*/ 4105150 h 6367455"/>
                <a:gd name="connsiteX1955" fmla="*/ 1761200 w 6891715"/>
                <a:gd name="connsiteY1955" fmla="*/ 4113728 h 6367455"/>
                <a:gd name="connsiteX1956" fmla="*/ 1756125 w 6891715"/>
                <a:gd name="connsiteY1956" fmla="*/ 4134062 h 6367455"/>
                <a:gd name="connsiteX1957" fmla="*/ 1726622 w 6891715"/>
                <a:gd name="connsiteY1957" fmla="*/ 4139463 h 6367455"/>
                <a:gd name="connsiteX1958" fmla="*/ 1673010 w 6891715"/>
                <a:gd name="connsiteY1958" fmla="*/ 4158844 h 6367455"/>
                <a:gd name="connsiteX1959" fmla="*/ 1660956 w 6891715"/>
                <a:gd name="connsiteY1959" fmla="*/ 4150583 h 6367455"/>
                <a:gd name="connsiteX1960" fmla="*/ 1611468 w 6891715"/>
                <a:gd name="connsiteY1960" fmla="*/ 4149948 h 6367455"/>
                <a:gd name="connsiteX1961" fmla="*/ 1601950 w 6891715"/>
                <a:gd name="connsiteY1961" fmla="*/ 4165833 h 6367455"/>
                <a:gd name="connsiteX1962" fmla="*/ 1583868 w 6891715"/>
                <a:gd name="connsiteY1962" fmla="*/ 4158844 h 6367455"/>
                <a:gd name="connsiteX1963" fmla="*/ 1579744 w 6891715"/>
                <a:gd name="connsiteY1963" fmla="*/ 4148041 h 6367455"/>
                <a:gd name="connsiteX1964" fmla="*/ 1568958 w 6891715"/>
                <a:gd name="connsiteY1964" fmla="*/ 4147088 h 6367455"/>
                <a:gd name="connsiteX1965" fmla="*/ 1564834 w 6891715"/>
                <a:gd name="connsiteY1965" fmla="*/ 4144229 h 6367455"/>
                <a:gd name="connsiteX1966" fmla="*/ 1557220 w 6891715"/>
                <a:gd name="connsiteY1966" fmla="*/ 4153760 h 6367455"/>
                <a:gd name="connsiteX1967" fmla="*/ 1548972 w 6891715"/>
                <a:gd name="connsiteY1967" fmla="*/ 4149630 h 6367455"/>
                <a:gd name="connsiteX1968" fmla="*/ 1535013 w 6891715"/>
                <a:gd name="connsiteY1968" fmla="*/ 4131838 h 6367455"/>
                <a:gd name="connsiteX1969" fmla="*/ 1520103 w 6891715"/>
                <a:gd name="connsiteY1969" fmla="*/ 4131838 h 6367455"/>
                <a:gd name="connsiteX1970" fmla="*/ 1528668 w 6891715"/>
                <a:gd name="connsiteY1970" fmla="*/ 4139463 h 6367455"/>
                <a:gd name="connsiteX1971" fmla="*/ 1532792 w 6891715"/>
                <a:gd name="connsiteY1971" fmla="*/ 4145500 h 6367455"/>
                <a:gd name="connsiteX1972" fmla="*/ 1530254 w 6891715"/>
                <a:gd name="connsiteY1972" fmla="*/ 4151854 h 6367455"/>
                <a:gd name="connsiteX1973" fmla="*/ 1514075 w 6891715"/>
                <a:gd name="connsiteY1973" fmla="*/ 4162656 h 6367455"/>
                <a:gd name="connsiteX1974" fmla="*/ 1509948 w 6891715"/>
                <a:gd name="connsiteY1974" fmla="*/ 4168057 h 6367455"/>
                <a:gd name="connsiteX1975" fmla="*/ 1494090 w 6891715"/>
                <a:gd name="connsiteY1975" fmla="*/ 4165833 h 6367455"/>
                <a:gd name="connsiteX1976" fmla="*/ 1478224 w 6891715"/>
                <a:gd name="connsiteY1976" fmla="*/ 4159479 h 6367455"/>
                <a:gd name="connsiteX1977" fmla="*/ 1472832 w 6891715"/>
                <a:gd name="connsiteY1977" fmla="*/ 4168057 h 6367455"/>
                <a:gd name="connsiteX1978" fmla="*/ 1485838 w 6891715"/>
                <a:gd name="connsiteY1978" fmla="*/ 4176636 h 6367455"/>
                <a:gd name="connsiteX1979" fmla="*/ 1474101 w 6891715"/>
                <a:gd name="connsiteY1979" fmla="*/ 4191250 h 6367455"/>
                <a:gd name="connsiteX1980" fmla="*/ 1469977 w 6891715"/>
                <a:gd name="connsiteY1980" fmla="*/ 4187120 h 6367455"/>
                <a:gd name="connsiteX1981" fmla="*/ 1450946 w 6891715"/>
                <a:gd name="connsiteY1981" fmla="*/ 4184261 h 6367455"/>
                <a:gd name="connsiteX1982" fmla="*/ 1430645 w 6891715"/>
                <a:gd name="connsiteY1982" fmla="*/ 4191886 h 6367455"/>
                <a:gd name="connsiteX1983" fmla="*/ 1416053 w 6891715"/>
                <a:gd name="connsiteY1983" fmla="*/ 4168693 h 6367455"/>
                <a:gd name="connsiteX1984" fmla="*/ 1375758 w 6891715"/>
                <a:gd name="connsiteY1984" fmla="*/ 4165833 h 6367455"/>
                <a:gd name="connsiteX1985" fmla="*/ 1351645 w 6891715"/>
                <a:gd name="connsiteY1985" fmla="*/ 4183943 h 6367455"/>
                <a:gd name="connsiteX1986" fmla="*/ 1339906 w 6891715"/>
                <a:gd name="connsiteY1986" fmla="*/ 4182037 h 6367455"/>
                <a:gd name="connsiteX1987" fmla="*/ 1335781 w 6891715"/>
                <a:gd name="connsiteY1987" fmla="*/ 4172505 h 6367455"/>
                <a:gd name="connsiteX1988" fmla="*/ 1324997 w 6891715"/>
                <a:gd name="connsiteY1988" fmla="*/ 4196969 h 6367455"/>
                <a:gd name="connsiteX1989" fmla="*/ 1326582 w 6891715"/>
                <a:gd name="connsiteY1989" fmla="*/ 4231600 h 6367455"/>
                <a:gd name="connsiteX1990" fmla="*/ 1311992 w 6891715"/>
                <a:gd name="connsiteY1990" fmla="*/ 4234777 h 6367455"/>
                <a:gd name="connsiteX1991" fmla="*/ 1296130 w 6891715"/>
                <a:gd name="connsiteY1991" fmla="*/ 4227787 h 6367455"/>
                <a:gd name="connsiteX1992" fmla="*/ 1271704 w 6891715"/>
                <a:gd name="connsiteY1992" fmla="*/ 4224928 h 6367455"/>
                <a:gd name="connsiteX1993" fmla="*/ 1243152 w 6891715"/>
                <a:gd name="connsiteY1993" fmla="*/ 4215397 h 6367455"/>
                <a:gd name="connsiteX1994" fmla="*/ 1218725 w 6891715"/>
                <a:gd name="connsiteY1994" fmla="*/ 4217938 h 6367455"/>
                <a:gd name="connsiteX1995" fmla="*/ 1211112 w 6891715"/>
                <a:gd name="connsiteY1995" fmla="*/ 4233824 h 6367455"/>
                <a:gd name="connsiteX1996" fmla="*/ 1181926 w 6891715"/>
                <a:gd name="connsiteY1996" fmla="*/ 4251934 h 6367455"/>
                <a:gd name="connsiteX1997" fmla="*/ 1187319 w 6891715"/>
                <a:gd name="connsiteY1997" fmla="*/ 4266866 h 6367455"/>
                <a:gd name="connsiteX1998" fmla="*/ 1184464 w 6891715"/>
                <a:gd name="connsiteY1998" fmla="*/ 4275127 h 6367455"/>
                <a:gd name="connsiteX1999" fmla="*/ 1171774 w 6891715"/>
                <a:gd name="connsiteY1999" fmla="*/ 4270043 h 6367455"/>
                <a:gd name="connsiteX2000" fmla="*/ 1150519 w 6891715"/>
                <a:gd name="connsiteY2000" fmla="*/ 4257653 h 6367455"/>
                <a:gd name="connsiteX2001" fmla="*/ 1135608 w 6891715"/>
                <a:gd name="connsiteY2001" fmla="*/ 4262736 h 6367455"/>
                <a:gd name="connsiteX2002" fmla="*/ 1134657 w 6891715"/>
                <a:gd name="connsiteY2002" fmla="*/ 4274491 h 6367455"/>
                <a:gd name="connsiteX2003" fmla="*/ 1120698 w 6891715"/>
                <a:gd name="connsiteY2003" fmla="*/ 4263371 h 6367455"/>
                <a:gd name="connsiteX2004" fmla="*/ 1125139 w 6891715"/>
                <a:gd name="connsiteY2004" fmla="*/ 4249392 h 6367455"/>
                <a:gd name="connsiteX2005" fmla="*/ 1137512 w 6891715"/>
                <a:gd name="connsiteY2005" fmla="*/ 4250027 h 6367455"/>
                <a:gd name="connsiteX2006" fmla="*/ 1141636 w 6891715"/>
                <a:gd name="connsiteY2006" fmla="*/ 4243038 h 6367455"/>
                <a:gd name="connsiteX2007" fmla="*/ 1175264 w 6891715"/>
                <a:gd name="connsiteY2007" fmla="*/ 4223657 h 6367455"/>
                <a:gd name="connsiteX2008" fmla="*/ 1200326 w 6891715"/>
                <a:gd name="connsiteY2008" fmla="*/ 4180130 h 6367455"/>
                <a:gd name="connsiteX2009" fmla="*/ 1230146 w 6891715"/>
                <a:gd name="connsiteY2009" fmla="*/ 4169328 h 6367455"/>
                <a:gd name="connsiteX2010" fmla="*/ 1238711 w 6891715"/>
                <a:gd name="connsiteY2010" fmla="*/ 4117541 h 6367455"/>
                <a:gd name="connsiteX2011" fmla="*/ 1249498 w 6891715"/>
                <a:gd name="connsiteY2011" fmla="*/ 4116270 h 6367455"/>
                <a:gd name="connsiteX2012" fmla="*/ 1262187 w 6891715"/>
                <a:gd name="connsiteY2012" fmla="*/ 4123895 h 6367455"/>
                <a:gd name="connsiteX2013" fmla="*/ 1279000 w 6891715"/>
                <a:gd name="connsiteY2013" fmla="*/ 4109916 h 6367455"/>
                <a:gd name="connsiteX2014" fmla="*/ 1263138 w 6891715"/>
                <a:gd name="connsiteY2014" fmla="*/ 4114364 h 6367455"/>
                <a:gd name="connsiteX2015" fmla="*/ 1259967 w 6891715"/>
                <a:gd name="connsiteY2015" fmla="*/ 4107692 h 6367455"/>
                <a:gd name="connsiteX2016" fmla="*/ 1264090 w 6891715"/>
                <a:gd name="connsiteY2016" fmla="*/ 4094030 h 6367455"/>
                <a:gd name="connsiteX2017" fmla="*/ 1306282 w 6891715"/>
                <a:gd name="connsiteY2017" fmla="*/ 4087358 h 6367455"/>
                <a:gd name="connsiteX2018" fmla="*/ 1355135 w 6891715"/>
                <a:gd name="connsiteY2018" fmla="*/ 4095301 h 6367455"/>
                <a:gd name="connsiteX2019" fmla="*/ 1376076 w 6891715"/>
                <a:gd name="connsiteY2019" fmla="*/ 4093077 h 6367455"/>
                <a:gd name="connsiteX2020" fmla="*/ 1382421 w 6891715"/>
                <a:gd name="connsiteY2020" fmla="*/ 4064800 h 6367455"/>
                <a:gd name="connsiteX2021" fmla="*/ 1413832 w 6891715"/>
                <a:gd name="connsiteY2021" fmla="*/ 4045102 h 6367455"/>
                <a:gd name="connsiteX2022" fmla="*/ 1418908 w 6891715"/>
                <a:gd name="connsiteY2022" fmla="*/ 4026357 h 6367455"/>
                <a:gd name="connsiteX2023" fmla="*/ 1444918 w 6891715"/>
                <a:gd name="connsiteY2023" fmla="*/ 4000622 h 6367455"/>
                <a:gd name="connsiteX2024" fmla="*/ 1447139 w 6891715"/>
                <a:gd name="connsiteY2024" fmla="*/ 3991409 h 6367455"/>
                <a:gd name="connsiteX2025" fmla="*/ 1438574 w 6891715"/>
                <a:gd name="connsiteY2025" fmla="*/ 4001893 h 6367455"/>
                <a:gd name="connsiteX2026" fmla="*/ 1418908 w 6891715"/>
                <a:gd name="connsiteY2026" fmla="*/ 4017779 h 6367455"/>
                <a:gd name="connsiteX2027" fmla="*/ 1405900 w 6891715"/>
                <a:gd name="connsiteY2027" fmla="*/ 4024451 h 6367455"/>
                <a:gd name="connsiteX2028" fmla="*/ 1392575 w 6891715"/>
                <a:gd name="connsiteY2028" fmla="*/ 4039066 h 6367455"/>
                <a:gd name="connsiteX2029" fmla="*/ 1376711 w 6891715"/>
                <a:gd name="connsiteY2029" fmla="*/ 4041290 h 6367455"/>
                <a:gd name="connsiteX2030" fmla="*/ 1358942 w 6891715"/>
                <a:gd name="connsiteY2030" fmla="*/ 4059717 h 6367455"/>
                <a:gd name="connsiteX2031" fmla="*/ 1334512 w 6891715"/>
                <a:gd name="connsiteY2031" fmla="*/ 4065118 h 6367455"/>
                <a:gd name="connsiteX2032" fmla="*/ 1314530 w 6891715"/>
                <a:gd name="connsiteY2032" fmla="*/ 4043196 h 6367455"/>
                <a:gd name="connsiteX2033" fmla="*/ 1297082 w 6891715"/>
                <a:gd name="connsiteY2033" fmla="*/ 4025404 h 6367455"/>
                <a:gd name="connsiteX2034" fmla="*/ 1281538 w 6891715"/>
                <a:gd name="connsiteY2034" fmla="*/ 4039066 h 6367455"/>
                <a:gd name="connsiteX2035" fmla="*/ 1257112 w 6891715"/>
                <a:gd name="connsiteY2035" fmla="*/ 4038430 h 6367455"/>
                <a:gd name="connsiteX2036" fmla="*/ 1242517 w 6891715"/>
                <a:gd name="connsiteY2036" fmla="*/ 4032076 h 6367455"/>
                <a:gd name="connsiteX2037" fmla="*/ 1272656 w 6891715"/>
                <a:gd name="connsiteY2037" fmla="*/ 4013966 h 6367455"/>
                <a:gd name="connsiteX2038" fmla="*/ 1243152 w 6891715"/>
                <a:gd name="connsiteY2038" fmla="*/ 4013013 h 6367455"/>
                <a:gd name="connsiteX2039" fmla="*/ 1243152 w 6891715"/>
                <a:gd name="connsiteY2039" fmla="*/ 4002846 h 6367455"/>
                <a:gd name="connsiteX2040" fmla="*/ 1227608 w 6891715"/>
                <a:gd name="connsiteY2040" fmla="*/ 4016508 h 6367455"/>
                <a:gd name="connsiteX2041" fmla="*/ 1206353 w 6891715"/>
                <a:gd name="connsiteY2041" fmla="*/ 4023815 h 6367455"/>
                <a:gd name="connsiteX2042" fmla="*/ 1200008 w 6891715"/>
                <a:gd name="connsiteY2042" fmla="*/ 4034618 h 6367455"/>
                <a:gd name="connsiteX2043" fmla="*/ 1184464 w 6891715"/>
                <a:gd name="connsiteY2043" fmla="*/ 4034935 h 6367455"/>
                <a:gd name="connsiteX2044" fmla="*/ 1178754 w 6891715"/>
                <a:gd name="connsiteY2044" fmla="*/ 4020003 h 6367455"/>
                <a:gd name="connsiteX2045" fmla="*/ 1165112 w 6891715"/>
                <a:gd name="connsiteY2045" fmla="*/ 4013649 h 6367455"/>
                <a:gd name="connsiteX2046" fmla="*/ 1165112 w 6891715"/>
                <a:gd name="connsiteY2046" fmla="*/ 4005388 h 6367455"/>
                <a:gd name="connsiteX2047" fmla="*/ 1175580 w 6891715"/>
                <a:gd name="connsiteY2047" fmla="*/ 3994903 h 6367455"/>
                <a:gd name="connsiteX2048" fmla="*/ 1156546 w 6891715"/>
                <a:gd name="connsiteY2048" fmla="*/ 3991726 h 6367455"/>
                <a:gd name="connsiteX2049" fmla="*/ 1155277 w 6891715"/>
                <a:gd name="connsiteY2049" fmla="*/ 3988549 h 6367455"/>
                <a:gd name="connsiteX2050" fmla="*/ 1166064 w 6891715"/>
                <a:gd name="connsiteY2050" fmla="*/ 3989502 h 6367455"/>
                <a:gd name="connsiteX2051" fmla="*/ 1170823 w 6891715"/>
                <a:gd name="connsiteY2051" fmla="*/ 3982195 h 6367455"/>
                <a:gd name="connsiteX2052" fmla="*/ 1182560 w 6891715"/>
                <a:gd name="connsiteY2052" fmla="*/ 3972663 h 6367455"/>
                <a:gd name="connsiteX2053" fmla="*/ 1204767 w 6891715"/>
                <a:gd name="connsiteY2053" fmla="*/ 3971075 h 6367455"/>
                <a:gd name="connsiteX2054" fmla="*/ 1220312 w 6891715"/>
                <a:gd name="connsiteY2054" fmla="*/ 3958366 h 6367455"/>
                <a:gd name="connsiteX2055" fmla="*/ 1239663 w 6891715"/>
                <a:gd name="connsiteY2055" fmla="*/ 3944705 h 6367455"/>
                <a:gd name="connsiteX2056" fmla="*/ 1261553 w 6891715"/>
                <a:gd name="connsiteY2056" fmla="*/ 3933902 h 6367455"/>
                <a:gd name="connsiteX2057" fmla="*/ 1274242 w 6891715"/>
                <a:gd name="connsiteY2057" fmla="*/ 3911662 h 6367455"/>
                <a:gd name="connsiteX2058" fmla="*/ 1288834 w 6891715"/>
                <a:gd name="connsiteY2058" fmla="*/ 3879891 h 6367455"/>
                <a:gd name="connsiteX2059" fmla="*/ 1275828 w 6891715"/>
                <a:gd name="connsiteY2059" fmla="*/ 3878938 h 6367455"/>
                <a:gd name="connsiteX2060" fmla="*/ 1278683 w 6891715"/>
                <a:gd name="connsiteY2060" fmla="*/ 3858922 h 6367455"/>
                <a:gd name="connsiteX2061" fmla="*/ 1269166 w 6891715"/>
                <a:gd name="connsiteY2061" fmla="*/ 3851615 h 6367455"/>
                <a:gd name="connsiteX2062" fmla="*/ 1267262 w 6891715"/>
                <a:gd name="connsiteY2062" fmla="*/ 3837635 h 6367455"/>
                <a:gd name="connsiteX2063" fmla="*/ 1269801 w 6891715"/>
                <a:gd name="connsiteY2063" fmla="*/ 3828104 h 6367455"/>
                <a:gd name="connsiteX2064" fmla="*/ 1259650 w 6891715"/>
                <a:gd name="connsiteY2064" fmla="*/ 3833823 h 6367455"/>
                <a:gd name="connsiteX2065" fmla="*/ 1237441 w 6891715"/>
                <a:gd name="connsiteY2065" fmla="*/ 3837953 h 6367455"/>
                <a:gd name="connsiteX2066" fmla="*/ 1234269 w 6891715"/>
                <a:gd name="connsiteY2066" fmla="*/ 3848755 h 6367455"/>
                <a:gd name="connsiteX2067" fmla="*/ 1227925 w 6891715"/>
                <a:gd name="connsiteY2067" fmla="*/ 3852885 h 6367455"/>
                <a:gd name="connsiteX2068" fmla="*/ 1213967 w 6891715"/>
                <a:gd name="connsiteY2068" fmla="*/ 3846849 h 6367455"/>
                <a:gd name="connsiteX2069" fmla="*/ 1201594 w 6891715"/>
                <a:gd name="connsiteY2069" fmla="*/ 3857651 h 6367455"/>
                <a:gd name="connsiteX2070" fmla="*/ 1196519 w 6891715"/>
                <a:gd name="connsiteY2070" fmla="*/ 3853203 h 6367455"/>
                <a:gd name="connsiteX2071" fmla="*/ 1221580 w 6891715"/>
                <a:gd name="connsiteY2071" fmla="*/ 3825562 h 6367455"/>
                <a:gd name="connsiteX2072" fmla="*/ 1232049 w 6891715"/>
                <a:gd name="connsiteY2072" fmla="*/ 3823656 h 6367455"/>
                <a:gd name="connsiteX2073" fmla="*/ 1243469 w 6891715"/>
                <a:gd name="connsiteY2073" fmla="*/ 3817937 h 6367455"/>
                <a:gd name="connsiteX2074" fmla="*/ 1256160 w 6891715"/>
                <a:gd name="connsiteY2074" fmla="*/ 3805228 h 6367455"/>
                <a:gd name="connsiteX2075" fmla="*/ 1255210 w 6891715"/>
                <a:gd name="connsiteY2075" fmla="*/ 3788707 h 6367455"/>
                <a:gd name="connsiteX2076" fmla="*/ 1266312 w 6891715"/>
                <a:gd name="connsiteY2076" fmla="*/ 3780129 h 6367455"/>
                <a:gd name="connsiteX2077" fmla="*/ 1297082 w 6891715"/>
                <a:gd name="connsiteY2077" fmla="*/ 3762655 h 6367455"/>
                <a:gd name="connsiteX2078" fmla="*/ 1311992 w 6891715"/>
                <a:gd name="connsiteY2078" fmla="*/ 3769009 h 6367455"/>
                <a:gd name="connsiteX2079" fmla="*/ 1329120 w 6891715"/>
                <a:gd name="connsiteY2079" fmla="*/ 3774093 h 6367455"/>
                <a:gd name="connsiteX2080" fmla="*/ 1342444 w 6891715"/>
                <a:gd name="connsiteY2080" fmla="*/ 3764561 h 6367455"/>
                <a:gd name="connsiteX2081" fmla="*/ 1351962 w 6891715"/>
                <a:gd name="connsiteY2081" fmla="*/ 3769645 h 6367455"/>
                <a:gd name="connsiteX2082" fmla="*/ 1376393 w 6891715"/>
                <a:gd name="connsiteY2082" fmla="*/ 3774728 h 6367455"/>
                <a:gd name="connsiteX2083" fmla="*/ 1355135 w 6891715"/>
                <a:gd name="connsiteY2083" fmla="*/ 3762337 h 6367455"/>
                <a:gd name="connsiteX2084" fmla="*/ 1359260 w 6891715"/>
                <a:gd name="connsiteY2084" fmla="*/ 3755030 h 6367455"/>
                <a:gd name="connsiteX2085" fmla="*/ 1373855 w 6891715"/>
                <a:gd name="connsiteY2085" fmla="*/ 3742957 h 6367455"/>
                <a:gd name="connsiteX2086" fmla="*/ 1377345 w 6891715"/>
                <a:gd name="connsiteY2086" fmla="*/ 3759795 h 6367455"/>
                <a:gd name="connsiteX2087" fmla="*/ 1390036 w 6891715"/>
                <a:gd name="connsiteY2087" fmla="*/ 3766150 h 6367455"/>
                <a:gd name="connsiteX2088" fmla="*/ 1398602 w 6891715"/>
                <a:gd name="connsiteY2088" fmla="*/ 3760431 h 6367455"/>
                <a:gd name="connsiteX2089" fmla="*/ 1383691 w 6891715"/>
                <a:gd name="connsiteY2089" fmla="*/ 3752488 h 6367455"/>
                <a:gd name="connsiteX2090" fmla="*/ 1373855 w 6891715"/>
                <a:gd name="connsiteY2090" fmla="*/ 3737873 h 6367455"/>
                <a:gd name="connsiteX2091" fmla="*/ 1371634 w 6891715"/>
                <a:gd name="connsiteY2091" fmla="*/ 3718810 h 6367455"/>
                <a:gd name="connsiteX2092" fmla="*/ 1379883 w 6891715"/>
                <a:gd name="connsiteY2092" fmla="*/ 3698794 h 6367455"/>
                <a:gd name="connsiteX2093" fmla="*/ 1391622 w 6891715"/>
                <a:gd name="connsiteY2093" fmla="*/ 3694346 h 6367455"/>
                <a:gd name="connsiteX2094" fmla="*/ 1377662 w 6891715"/>
                <a:gd name="connsiteY2094" fmla="*/ 3693393 h 6367455"/>
                <a:gd name="connsiteX2095" fmla="*/ 1375758 w 6891715"/>
                <a:gd name="connsiteY2095" fmla="*/ 3673377 h 6367455"/>
                <a:gd name="connsiteX2096" fmla="*/ 1384960 w 6891715"/>
                <a:gd name="connsiteY2096" fmla="*/ 3665117 h 6367455"/>
                <a:gd name="connsiteX2097" fmla="*/ 1394478 w 6891715"/>
                <a:gd name="connsiteY2097" fmla="*/ 3663846 h 6367455"/>
                <a:gd name="connsiteX2098" fmla="*/ 1396382 w 6891715"/>
                <a:gd name="connsiteY2098" fmla="*/ 3656539 h 6367455"/>
                <a:gd name="connsiteX2099" fmla="*/ 1383691 w 6891715"/>
                <a:gd name="connsiteY2099" fmla="*/ 3640653 h 6367455"/>
                <a:gd name="connsiteX2100" fmla="*/ 1380201 w 6891715"/>
                <a:gd name="connsiteY2100" fmla="*/ 3632392 h 6367455"/>
                <a:gd name="connsiteX2101" fmla="*/ 1392891 w 6891715"/>
                <a:gd name="connsiteY2101" fmla="*/ 3621590 h 6367455"/>
                <a:gd name="connsiteX2102" fmla="*/ 1387815 w 6891715"/>
                <a:gd name="connsiteY2102" fmla="*/ 3614283 h 6367455"/>
                <a:gd name="connsiteX2103" fmla="*/ 1382421 w 6891715"/>
                <a:gd name="connsiteY2103" fmla="*/ 3623814 h 6367455"/>
                <a:gd name="connsiteX2104" fmla="*/ 1372902 w 6891715"/>
                <a:gd name="connsiteY2104" fmla="*/ 3629215 h 6367455"/>
                <a:gd name="connsiteX2105" fmla="*/ 1371634 w 6891715"/>
                <a:gd name="connsiteY2105" fmla="*/ 3623814 h 6367455"/>
                <a:gd name="connsiteX2106" fmla="*/ 1364653 w 6891715"/>
                <a:gd name="connsiteY2106" fmla="*/ 3633663 h 6367455"/>
                <a:gd name="connsiteX2107" fmla="*/ 1360529 w 6891715"/>
                <a:gd name="connsiteY2107" fmla="*/ 3640017 h 6367455"/>
                <a:gd name="connsiteX2108" fmla="*/ 1351645 w 6891715"/>
                <a:gd name="connsiteY2108" fmla="*/ 3622861 h 6367455"/>
                <a:gd name="connsiteX2109" fmla="*/ 1353866 w 6891715"/>
                <a:gd name="connsiteY2109" fmla="*/ 3611423 h 6367455"/>
                <a:gd name="connsiteX2110" fmla="*/ 1343079 w 6891715"/>
                <a:gd name="connsiteY2110" fmla="*/ 3620001 h 6367455"/>
                <a:gd name="connsiteX2111" fmla="*/ 1332609 w 6891715"/>
                <a:gd name="connsiteY2111" fmla="*/ 3615871 h 6367455"/>
                <a:gd name="connsiteX2112" fmla="*/ 1326265 w 6891715"/>
                <a:gd name="connsiteY2112" fmla="*/ 3603480 h 6367455"/>
                <a:gd name="connsiteX2113" fmla="*/ 1317384 w 6891715"/>
                <a:gd name="connsiteY2113" fmla="*/ 3570438 h 6367455"/>
                <a:gd name="connsiteX2114" fmla="*/ 1325948 w 6891715"/>
                <a:gd name="connsiteY2114" fmla="*/ 3541208 h 6367455"/>
                <a:gd name="connsiteX2115" fmla="*/ 1334830 w 6891715"/>
                <a:gd name="connsiteY2115" fmla="*/ 3527229 h 6367455"/>
                <a:gd name="connsiteX2116" fmla="*/ 1341492 w 6891715"/>
                <a:gd name="connsiteY2116" fmla="*/ 3513567 h 6367455"/>
                <a:gd name="connsiteX2117" fmla="*/ 1352597 w 6891715"/>
                <a:gd name="connsiteY2117" fmla="*/ 3504989 h 6367455"/>
                <a:gd name="connsiteX2118" fmla="*/ 1372902 w 6891715"/>
                <a:gd name="connsiteY2118" fmla="*/ 3506895 h 6367455"/>
                <a:gd name="connsiteX2119" fmla="*/ 1381152 w 6891715"/>
                <a:gd name="connsiteY2119" fmla="*/ 3499270 h 6367455"/>
                <a:gd name="connsiteX2120" fmla="*/ 1371634 w 6891715"/>
                <a:gd name="connsiteY2120" fmla="*/ 3502447 h 6367455"/>
                <a:gd name="connsiteX2121" fmla="*/ 1363385 w 6891715"/>
                <a:gd name="connsiteY2121" fmla="*/ 3497682 h 6367455"/>
                <a:gd name="connsiteX2122" fmla="*/ 1351645 w 6891715"/>
                <a:gd name="connsiteY2122" fmla="*/ 3495458 h 6367455"/>
                <a:gd name="connsiteX2123" fmla="*/ 1335781 w 6891715"/>
                <a:gd name="connsiteY2123" fmla="*/ 3492281 h 6367455"/>
                <a:gd name="connsiteX2124" fmla="*/ 1330388 w 6891715"/>
                <a:gd name="connsiteY2124" fmla="*/ 3484020 h 6367455"/>
                <a:gd name="connsiteX2125" fmla="*/ 1324045 w 6891715"/>
                <a:gd name="connsiteY2125" fmla="*/ 3498953 h 6367455"/>
                <a:gd name="connsiteX2126" fmla="*/ 1315799 w 6891715"/>
                <a:gd name="connsiteY2126" fmla="*/ 3512932 h 6367455"/>
                <a:gd name="connsiteX2127" fmla="*/ 1295812 w 6891715"/>
                <a:gd name="connsiteY2127" fmla="*/ 3513885 h 6367455"/>
                <a:gd name="connsiteX2128" fmla="*/ 1292640 w 6891715"/>
                <a:gd name="connsiteY2128" fmla="*/ 3508484 h 6367455"/>
                <a:gd name="connsiteX2129" fmla="*/ 1283124 w 6891715"/>
                <a:gd name="connsiteY2129" fmla="*/ 3520239 h 6367455"/>
                <a:gd name="connsiteX2130" fmla="*/ 1262187 w 6891715"/>
                <a:gd name="connsiteY2130" fmla="*/ 3526911 h 6367455"/>
                <a:gd name="connsiteX2131" fmla="*/ 1251719 w 6891715"/>
                <a:gd name="connsiteY2131" fmla="*/ 3515156 h 6367455"/>
                <a:gd name="connsiteX2132" fmla="*/ 1249180 w 6891715"/>
                <a:gd name="connsiteY2132" fmla="*/ 3506895 h 6367455"/>
                <a:gd name="connsiteX2133" fmla="*/ 1243152 w 6891715"/>
                <a:gd name="connsiteY2133" fmla="*/ 3514203 h 6367455"/>
                <a:gd name="connsiteX2134" fmla="*/ 1253623 w 6891715"/>
                <a:gd name="connsiteY2134" fmla="*/ 3533266 h 6367455"/>
                <a:gd name="connsiteX2135" fmla="*/ 1245054 w 6891715"/>
                <a:gd name="connsiteY2135" fmla="*/ 3545021 h 6367455"/>
                <a:gd name="connsiteX2136" fmla="*/ 1230463 w 6891715"/>
                <a:gd name="connsiteY2136" fmla="*/ 3544068 h 6367455"/>
                <a:gd name="connsiteX2137" fmla="*/ 1221898 w 6891715"/>
                <a:gd name="connsiteY2137" fmla="*/ 3539620 h 6367455"/>
                <a:gd name="connsiteX2138" fmla="*/ 1210160 w 6891715"/>
                <a:gd name="connsiteY2138" fmla="*/ 3515474 h 6367455"/>
                <a:gd name="connsiteX2139" fmla="*/ 1191125 w 6891715"/>
                <a:gd name="connsiteY2139" fmla="*/ 3522463 h 6367455"/>
                <a:gd name="connsiteX2140" fmla="*/ 1193663 w 6891715"/>
                <a:gd name="connsiteY2140" fmla="*/ 3538984 h 6367455"/>
                <a:gd name="connsiteX2141" fmla="*/ 1203181 w 6891715"/>
                <a:gd name="connsiteY2141" fmla="*/ 3547563 h 6367455"/>
                <a:gd name="connsiteX2142" fmla="*/ 1203181 w 6891715"/>
                <a:gd name="connsiteY2142" fmla="*/ 3554870 h 6367455"/>
                <a:gd name="connsiteX2143" fmla="*/ 1189222 w 6891715"/>
                <a:gd name="connsiteY2143" fmla="*/ 3547563 h 6367455"/>
                <a:gd name="connsiteX2144" fmla="*/ 1181609 w 6891715"/>
                <a:gd name="connsiteY2144" fmla="*/ 3526594 h 6367455"/>
                <a:gd name="connsiteX2145" fmla="*/ 1165747 w 6891715"/>
                <a:gd name="connsiteY2145" fmla="*/ 3516109 h 6367455"/>
                <a:gd name="connsiteX2146" fmla="*/ 1162574 w 6891715"/>
                <a:gd name="connsiteY2146" fmla="*/ 3505625 h 6367455"/>
                <a:gd name="connsiteX2147" fmla="*/ 1169871 w 6891715"/>
                <a:gd name="connsiteY2147" fmla="*/ 3495140 h 6367455"/>
                <a:gd name="connsiteX2148" fmla="*/ 1177485 w 6891715"/>
                <a:gd name="connsiteY2148" fmla="*/ 3496729 h 6367455"/>
                <a:gd name="connsiteX2149" fmla="*/ 1183830 w 6891715"/>
                <a:gd name="connsiteY2149" fmla="*/ 3510708 h 6367455"/>
                <a:gd name="connsiteX2150" fmla="*/ 1187002 w 6891715"/>
                <a:gd name="connsiteY2150" fmla="*/ 3507531 h 6367455"/>
                <a:gd name="connsiteX2151" fmla="*/ 1180022 w 6891715"/>
                <a:gd name="connsiteY2151" fmla="*/ 3484338 h 6367455"/>
                <a:gd name="connsiteX2152" fmla="*/ 1186367 w 6891715"/>
                <a:gd name="connsiteY2152" fmla="*/ 3466546 h 6367455"/>
                <a:gd name="connsiteX2153" fmla="*/ 1202229 w 6891715"/>
                <a:gd name="connsiteY2153" fmla="*/ 3426196 h 6367455"/>
                <a:gd name="connsiteX2154" fmla="*/ 1207939 w 6891715"/>
                <a:gd name="connsiteY2154" fmla="*/ 3419842 h 6367455"/>
                <a:gd name="connsiteX2155" fmla="*/ 1212381 w 6891715"/>
                <a:gd name="connsiteY2155" fmla="*/ 3402685 h 6367455"/>
                <a:gd name="connsiteX2156" fmla="*/ 1199691 w 6891715"/>
                <a:gd name="connsiteY2156" fmla="*/ 3396649 h 6367455"/>
                <a:gd name="connsiteX2157" fmla="*/ 1198422 w 6891715"/>
                <a:gd name="connsiteY2157" fmla="*/ 3388071 h 6367455"/>
                <a:gd name="connsiteX2158" fmla="*/ 1190809 w 6891715"/>
                <a:gd name="connsiteY2158" fmla="*/ 3370600 h 6367455"/>
                <a:gd name="connsiteX2159" fmla="*/ 1190809 w 6891715"/>
                <a:gd name="connsiteY2159" fmla="*/ 3354714 h 6367455"/>
                <a:gd name="connsiteX2160" fmla="*/ 1203181 w 6891715"/>
                <a:gd name="connsiteY2160" fmla="*/ 3331203 h 6367455"/>
                <a:gd name="connsiteX2161" fmla="*/ 1212698 w 6891715"/>
                <a:gd name="connsiteY2161" fmla="*/ 3335335 h 6367455"/>
                <a:gd name="connsiteX2162" fmla="*/ 1223166 w 6891715"/>
                <a:gd name="connsiteY2162" fmla="*/ 3330249 h 6367455"/>
                <a:gd name="connsiteX2163" fmla="*/ 1224436 w 6891715"/>
                <a:gd name="connsiteY2163" fmla="*/ 3327073 h 6367455"/>
                <a:gd name="connsiteX2164" fmla="*/ 1198739 w 6891715"/>
                <a:gd name="connsiteY2164" fmla="*/ 3324849 h 6367455"/>
                <a:gd name="connsiteX2165" fmla="*/ 1188905 w 6891715"/>
                <a:gd name="connsiteY2165" fmla="*/ 3297525 h 6367455"/>
                <a:gd name="connsiteX2166" fmla="*/ 1189222 w 6891715"/>
                <a:gd name="connsiteY2166" fmla="*/ 3321037 h 6367455"/>
                <a:gd name="connsiteX2167" fmla="*/ 1187319 w 6891715"/>
                <a:gd name="connsiteY2167" fmla="*/ 3331521 h 6367455"/>
                <a:gd name="connsiteX2168" fmla="*/ 1176850 w 6891715"/>
                <a:gd name="connsiteY2168" fmla="*/ 3334699 h 6367455"/>
                <a:gd name="connsiteX2169" fmla="*/ 1170506 w 6891715"/>
                <a:gd name="connsiteY2169" fmla="*/ 3332474 h 6367455"/>
                <a:gd name="connsiteX2170" fmla="*/ 1166381 w 6891715"/>
                <a:gd name="connsiteY2170" fmla="*/ 3340101 h 6367455"/>
                <a:gd name="connsiteX2171" fmla="*/ 1157816 w 6891715"/>
                <a:gd name="connsiteY2171" fmla="*/ 3331521 h 6367455"/>
                <a:gd name="connsiteX2172" fmla="*/ 1157498 w 6891715"/>
                <a:gd name="connsiteY2172" fmla="*/ 3321037 h 6367455"/>
                <a:gd name="connsiteX2173" fmla="*/ 1173995 w 6891715"/>
                <a:gd name="connsiteY2173" fmla="*/ 3287358 h 6367455"/>
                <a:gd name="connsiteX2174" fmla="*/ 1175264 w 6891715"/>
                <a:gd name="connsiteY2174" fmla="*/ 3277827 h 6367455"/>
                <a:gd name="connsiteX2175" fmla="*/ 1148933 w 6891715"/>
                <a:gd name="connsiteY2175" fmla="*/ 3315000 h 6367455"/>
                <a:gd name="connsiteX2176" fmla="*/ 1144808 w 6891715"/>
                <a:gd name="connsiteY2176" fmla="*/ 3311823 h 6367455"/>
                <a:gd name="connsiteX2177" fmla="*/ 1139733 w 6891715"/>
                <a:gd name="connsiteY2177" fmla="*/ 3326755 h 6367455"/>
                <a:gd name="connsiteX2178" fmla="*/ 1147346 w 6891715"/>
                <a:gd name="connsiteY2178" fmla="*/ 3336923 h 6367455"/>
                <a:gd name="connsiteX2179" fmla="*/ 1154643 w 6891715"/>
                <a:gd name="connsiteY2179" fmla="*/ 3346454 h 6367455"/>
                <a:gd name="connsiteX2180" fmla="*/ 1151471 w 6891715"/>
                <a:gd name="connsiteY2180" fmla="*/ 3362341 h 6367455"/>
                <a:gd name="connsiteX2181" fmla="*/ 1143540 w 6891715"/>
                <a:gd name="connsiteY2181" fmla="*/ 3374096 h 6367455"/>
                <a:gd name="connsiteX2182" fmla="*/ 1137512 w 6891715"/>
                <a:gd name="connsiteY2182" fmla="*/ 3404592 h 6367455"/>
                <a:gd name="connsiteX2183" fmla="*/ 1134340 w 6891715"/>
                <a:gd name="connsiteY2183" fmla="*/ 3421430 h 6367455"/>
                <a:gd name="connsiteX2184" fmla="*/ 1128312 w 6891715"/>
                <a:gd name="connsiteY2184" fmla="*/ 3441764 h 6367455"/>
                <a:gd name="connsiteX2185" fmla="*/ 1117526 w 6891715"/>
                <a:gd name="connsiteY2185" fmla="*/ 3446848 h 6367455"/>
                <a:gd name="connsiteX2186" fmla="*/ 1105787 w 6891715"/>
                <a:gd name="connsiteY2186" fmla="*/ 3446848 h 6367455"/>
                <a:gd name="connsiteX2187" fmla="*/ 1101663 w 6891715"/>
                <a:gd name="connsiteY2187" fmla="*/ 3432550 h 6367455"/>
                <a:gd name="connsiteX2188" fmla="*/ 1107691 w 6891715"/>
                <a:gd name="connsiteY2188" fmla="*/ 3416665 h 6367455"/>
                <a:gd name="connsiteX2189" fmla="*/ 1118160 w 6891715"/>
                <a:gd name="connsiteY2189" fmla="*/ 3395378 h 6367455"/>
                <a:gd name="connsiteX2190" fmla="*/ 1128629 w 6891715"/>
                <a:gd name="connsiteY2190" fmla="*/ 3369647 h 6367455"/>
                <a:gd name="connsiteX2191" fmla="*/ 1128629 w 6891715"/>
                <a:gd name="connsiteY2191" fmla="*/ 3362341 h 6367455"/>
                <a:gd name="connsiteX2192" fmla="*/ 1117842 w 6891715"/>
                <a:gd name="connsiteY2192" fmla="*/ 3365834 h 6367455"/>
                <a:gd name="connsiteX2193" fmla="*/ 1115939 w 6891715"/>
                <a:gd name="connsiteY2193" fmla="*/ 3358527 h 6367455"/>
                <a:gd name="connsiteX2194" fmla="*/ 1122919 w 6891715"/>
                <a:gd name="connsiteY2194" fmla="*/ 3348995 h 6367455"/>
                <a:gd name="connsiteX2195" fmla="*/ 1127043 w 6891715"/>
                <a:gd name="connsiteY2195" fmla="*/ 3328663 h 6367455"/>
                <a:gd name="connsiteX2196" fmla="*/ 1117526 w 6891715"/>
                <a:gd name="connsiteY2196" fmla="*/ 3330886 h 6367455"/>
                <a:gd name="connsiteX2197" fmla="*/ 1124505 w 6891715"/>
                <a:gd name="connsiteY2197" fmla="*/ 3315000 h 6367455"/>
                <a:gd name="connsiteX2198" fmla="*/ 1133070 w 6891715"/>
                <a:gd name="connsiteY2198" fmla="*/ 3302291 h 6367455"/>
                <a:gd name="connsiteX2199" fmla="*/ 1138463 w 6891715"/>
                <a:gd name="connsiteY2199" fmla="*/ 3290852 h 6367455"/>
                <a:gd name="connsiteX2200" fmla="*/ 1126409 w 6891715"/>
                <a:gd name="connsiteY2200" fmla="*/ 3277191 h 6367455"/>
                <a:gd name="connsiteX2201" fmla="*/ 1126409 w 6891715"/>
                <a:gd name="connsiteY2201" fmla="*/ 3265435 h 6367455"/>
                <a:gd name="connsiteX2202" fmla="*/ 1142270 w 6891715"/>
                <a:gd name="connsiteY2202" fmla="*/ 3262260 h 6367455"/>
                <a:gd name="connsiteX2203" fmla="*/ 1141319 w 6891715"/>
                <a:gd name="connsiteY2203" fmla="*/ 3252727 h 6367455"/>
                <a:gd name="connsiteX2204" fmla="*/ 1146712 w 6891715"/>
                <a:gd name="connsiteY2204" fmla="*/ 3254634 h 6367455"/>
                <a:gd name="connsiteX2205" fmla="*/ 1145126 w 6891715"/>
                <a:gd name="connsiteY2205" fmla="*/ 3241924 h 6367455"/>
                <a:gd name="connsiteX2206" fmla="*/ 1162257 w 6891715"/>
                <a:gd name="connsiteY2206" fmla="*/ 3228261 h 6367455"/>
                <a:gd name="connsiteX2207" fmla="*/ 1159085 w 6891715"/>
                <a:gd name="connsiteY2207" fmla="*/ 3221908 h 6367455"/>
                <a:gd name="connsiteX2208" fmla="*/ 1162891 w 6891715"/>
                <a:gd name="connsiteY2208" fmla="*/ 3213329 h 6367455"/>
                <a:gd name="connsiteX2209" fmla="*/ 1158450 w 6891715"/>
                <a:gd name="connsiteY2209" fmla="*/ 3202844 h 6367455"/>
                <a:gd name="connsiteX2210" fmla="*/ 1156546 w 6891715"/>
                <a:gd name="connsiteY2210" fmla="*/ 3201890 h 6367455"/>
                <a:gd name="connsiteX2211" fmla="*/ 1145126 w 6891715"/>
                <a:gd name="connsiteY2211" fmla="*/ 3210469 h 6367455"/>
                <a:gd name="connsiteX2212" fmla="*/ 1145126 w 6891715"/>
                <a:gd name="connsiteY2212" fmla="*/ 3224449 h 6367455"/>
                <a:gd name="connsiteX2213" fmla="*/ 1130215 w 6891715"/>
                <a:gd name="connsiteY2213" fmla="*/ 3234934 h 6367455"/>
                <a:gd name="connsiteX2214" fmla="*/ 1125457 w 6891715"/>
                <a:gd name="connsiteY2214" fmla="*/ 3243513 h 6367455"/>
                <a:gd name="connsiteX2215" fmla="*/ 1113719 w 6891715"/>
                <a:gd name="connsiteY2215" fmla="*/ 3242242 h 6367455"/>
                <a:gd name="connsiteX2216" fmla="*/ 1103884 w 6891715"/>
                <a:gd name="connsiteY2216" fmla="*/ 3231121 h 6367455"/>
                <a:gd name="connsiteX2217" fmla="*/ 1091194 w 6891715"/>
                <a:gd name="connsiteY2217" fmla="*/ 3223496 h 6367455"/>
                <a:gd name="connsiteX2218" fmla="*/ 1092463 w 6891715"/>
                <a:gd name="connsiteY2218" fmla="*/ 3210787 h 6367455"/>
                <a:gd name="connsiteX2219" fmla="*/ 1108008 w 6891715"/>
                <a:gd name="connsiteY2219" fmla="*/ 3205703 h 6367455"/>
                <a:gd name="connsiteX2220" fmla="*/ 1091511 w 6891715"/>
                <a:gd name="connsiteY2220" fmla="*/ 3203480 h 6367455"/>
                <a:gd name="connsiteX2221" fmla="*/ 1090877 w 6891715"/>
                <a:gd name="connsiteY2221" fmla="*/ 3209516 h 6367455"/>
                <a:gd name="connsiteX2222" fmla="*/ 1082628 w 6891715"/>
                <a:gd name="connsiteY2222" fmla="*/ 3212375 h 6367455"/>
                <a:gd name="connsiteX2223" fmla="*/ 1066766 w 6891715"/>
                <a:gd name="connsiteY2223" fmla="*/ 3204750 h 6367455"/>
                <a:gd name="connsiteX2224" fmla="*/ 1067718 w 6891715"/>
                <a:gd name="connsiteY2224" fmla="*/ 3197444 h 6367455"/>
                <a:gd name="connsiteX2225" fmla="*/ 1088022 w 6891715"/>
                <a:gd name="connsiteY2225" fmla="*/ 3193312 h 6367455"/>
                <a:gd name="connsiteX2226" fmla="*/ 1098491 w 6891715"/>
                <a:gd name="connsiteY2226" fmla="*/ 3195854 h 6367455"/>
                <a:gd name="connsiteX2227" fmla="*/ 1107057 w 6891715"/>
                <a:gd name="connsiteY2227" fmla="*/ 3194901 h 6367455"/>
                <a:gd name="connsiteX2228" fmla="*/ 1108643 w 6891715"/>
                <a:gd name="connsiteY2228" fmla="*/ 3183146 h 6367455"/>
                <a:gd name="connsiteX2229" fmla="*/ 1099126 w 6891715"/>
                <a:gd name="connsiteY2229" fmla="*/ 3170755 h 6367455"/>
                <a:gd name="connsiteX2230" fmla="*/ 1103249 w 6891715"/>
                <a:gd name="connsiteY2230" fmla="*/ 3157411 h 6367455"/>
                <a:gd name="connsiteX2231" fmla="*/ 1123236 w 6891715"/>
                <a:gd name="connsiteY2231" fmla="*/ 3154870 h 6367455"/>
                <a:gd name="connsiteX2232" fmla="*/ 1104201 w 6891715"/>
                <a:gd name="connsiteY2232" fmla="*/ 3145338 h 6367455"/>
                <a:gd name="connsiteX2233" fmla="*/ 1119112 w 6891715"/>
                <a:gd name="connsiteY2233" fmla="*/ 3135807 h 6367455"/>
                <a:gd name="connsiteX2234" fmla="*/ 1131802 w 6891715"/>
                <a:gd name="connsiteY2234" fmla="*/ 3142162 h 6367455"/>
                <a:gd name="connsiteX2235" fmla="*/ 1116891 w 6891715"/>
                <a:gd name="connsiteY2235" fmla="*/ 3125323 h 6367455"/>
                <a:gd name="connsiteX2236" fmla="*/ 1122919 w 6891715"/>
                <a:gd name="connsiteY2236" fmla="*/ 3116745 h 6367455"/>
                <a:gd name="connsiteX2237" fmla="*/ 1139733 w 6891715"/>
                <a:gd name="connsiteY2237" fmla="*/ 3113568 h 6367455"/>
                <a:gd name="connsiteX2238" fmla="*/ 1141002 w 6891715"/>
                <a:gd name="connsiteY2238" fmla="*/ 3108167 h 6367455"/>
                <a:gd name="connsiteX2239" fmla="*/ 1123870 w 6891715"/>
                <a:gd name="connsiteY2239" fmla="*/ 3102131 h 6367455"/>
                <a:gd name="connsiteX2240" fmla="*/ 1147981 w 6891715"/>
                <a:gd name="connsiteY2240" fmla="*/ 3086881 h 6367455"/>
                <a:gd name="connsiteX2241" fmla="*/ 1126091 w 6891715"/>
                <a:gd name="connsiteY2241" fmla="*/ 3094823 h 6367455"/>
                <a:gd name="connsiteX2242" fmla="*/ 1126091 w 6891715"/>
                <a:gd name="connsiteY2242" fmla="*/ 3086245 h 6367455"/>
                <a:gd name="connsiteX2243" fmla="*/ 1114353 w 6891715"/>
                <a:gd name="connsiteY2243" fmla="*/ 3102131 h 6367455"/>
                <a:gd name="connsiteX2244" fmla="*/ 1100711 w 6891715"/>
                <a:gd name="connsiteY2244" fmla="*/ 3083385 h 6367455"/>
                <a:gd name="connsiteX2245" fmla="*/ 1095953 w 6891715"/>
                <a:gd name="connsiteY2245" fmla="*/ 3062099 h 6367455"/>
                <a:gd name="connsiteX2246" fmla="*/ 1104518 w 6891715"/>
                <a:gd name="connsiteY2246" fmla="*/ 3057969 h 6367455"/>
                <a:gd name="connsiteX2247" fmla="*/ 1122601 w 6891715"/>
                <a:gd name="connsiteY2247" fmla="*/ 3068136 h 6367455"/>
                <a:gd name="connsiteX2248" fmla="*/ 1134340 w 6891715"/>
                <a:gd name="connsiteY2248" fmla="*/ 3067183 h 6367455"/>
                <a:gd name="connsiteX2249" fmla="*/ 1121332 w 6891715"/>
                <a:gd name="connsiteY2249" fmla="*/ 3062099 h 6367455"/>
                <a:gd name="connsiteX2250" fmla="*/ 1101981 w 6891715"/>
                <a:gd name="connsiteY2250" fmla="*/ 3038271 h 6367455"/>
                <a:gd name="connsiteX2251" fmla="*/ 1106422 w 6891715"/>
                <a:gd name="connsiteY2251" fmla="*/ 3031599 h 6367455"/>
                <a:gd name="connsiteX2252" fmla="*/ 1114670 w 6891715"/>
                <a:gd name="connsiteY2252" fmla="*/ 3030329 h 6367455"/>
                <a:gd name="connsiteX2253" fmla="*/ 1100077 w 6891715"/>
                <a:gd name="connsiteY2253" fmla="*/ 3010631 h 6367455"/>
                <a:gd name="connsiteX2254" fmla="*/ 1108960 w 6891715"/>
                <a:gd name="connsiteY2254" fmla="*/ 3001100 h 6367455"/>
                <a:gd name="connsiteX2255" fmla="*/ 1121967 w 6891715"/>
                <a:gd name="connsiteY2255" fmla="*/ 3001100 h 6367455"/>
                <a:gd name="connsiteX2256" fmla="*/ 1145126 w 6891715"/>
                <a:gd name="connsiteY2256" fmla="*/ 3001735 h 6367455"/>
                <a:gd name="connsiteX2257" fmla="*/ 1141002 w 6891715"/>
                <a:gd name="connsiteY2257" fmla="*/ 2996334 h 6367455"/>
                <a:gd name="connsiteX2258" fmla="*/ 1144174 w 6891715"/>
                <a:gd name="connsiteY2258" fmla="*/ 2992204 h 6367455"/>
                <a:gd name="connsiteX2259" fmla="*/ 1156864 w 6891715"/>
                <a:gd name="connsiteY2259" fmla="*/ 3000464 h 6367455"/>
                <a:gd name="connsiteX2260" fmla="*/ 1160988 w 6891715"/>
                <a:gd name="connsiteY2260" fmla="*/ 2996334 h 6367455"/>
                <a:gd name="connsiteX2261" fmla="*/ 1150519 w 6891715"/>
                <a:gd name="connsiteY2261" fmla="*/ 2978543 h 6367455"/>
                <a:gd name="connsiteX2262" fmla="*/ 1136243 w 6891715"/>
                <a:gd name="connsiteY2262" fmla="*/ 2967105 h 6367455"/>
                <a:gd name="connsiteX2263" fmla="*/ 1136243 w 6891715"/>
                <a:gd name="connsiteY2263" fmla="*/ 2960751 h 6367455"/>
                <a:gd name="connsiteX2264" fmla="*/ 1143857 w 6891715"/>
                <a:gd name="connsiteY2264" fmla="*/ 2958526 h 6367455"/>
                <a:gd name="connsiteX2265" fmla="*/ 1153374 w 6891715"/>
                <a:gd name="connsiteY2265" fmla="*/ 2963928 h 6367455"/>
                <a:gd name="connsiteX2266" fmla="*/ 1155277 w 6891715"/>
                <a:gd name="connsiteY2266" fmla="*/ 2958526 h 6367455"/>
                <a:gd name="connsiteX2267" fmla="*/ 1147029 w 6891715"/>
                <a:gd name="connsiteY2267" fmla="*/ 2943593 h 6367455"/>
                <a:gd name="connsiteX2268" fmla="*/ 1156229 w 6891715"/>
                <a:gd name="connsiteY2268" fmla="*/ 2935012 h 6367455"/>
                <a:gd name="connsiteX2269" fmla="*/ 1166699 w 6891715"/>
                <a:gd name="connsiteY2269" fmla="*/ 2928659 h 6367455"/>
                <a:gd name="connsiteX2270" fmla="*/ 1181609 w 6891715"/>
                <a:gd name="connsiteY2270" fmla="*/ 2937873 h 6367455"/>
                <a:gd name="connsiteX2271" fmla="*/ 1181609 w 6891715"/>
                <a:gd name="connsiteY2271" fmla="*/ 2931834 h 6367455"/>
                <a:gd name="connsiteX2272" fmla="*/ 1163526 w 6891715"/>
                <a:gd name="connsiteY2272" fmla="*/ 2922306 h 6367455"/>
                <a:gd name="connsiteX2273" fmla="*/ 1161305 w 6891715"/>
                <a:gd name="connsiteY2273" fmla="*/ 2911186 h 6367455"/>
                <a:gd name="connsiteX2274" fmla="*/ 1162257 w 6891715"/>
                <a:gd name="connsiteY2274" fmla="*/ 2899430 h 6367455"/>
                <a:gd name="connsiteX2275" fmla="*/ 1174947 w 6891715"/>
                <a:gd name="connsiteY2275" fmla="*/ 2882275 h 6367455"/>
                <a:gd name="connsiteX2276" fmla="*/ 1176850 w 6891715"/>
                <a:gd name="connsiteY2276" fmla="*/ 2869567 h 6367455"/>
                <a:gd name="connsiteX2277" fmla="*/ 1181926 w 6891715"/>
                <a:gd name="connsiteY2277" fmla="*/ 2869567 h 6367455"/>
                <a:gd name="connsiteX2278" fmla="*/ 1192395 w 6891715"/>
                <a:gd name="connsiteY2278" fmla="*/ 2865437 h 6367455"/>
                <a:gd name="connsiteX2279" fmla="*/ 1202229 w 6891715"/>
                <a:gd name="connsiteY2279" fmla="*/ 2871474 h 6367455"/>
                <a:gd name="connsiteX2280" fmla="*/ 1213649 w 6891715"/>
                <a:gd name="connsiteY2280" fmla="*/ 2881003 h 6367455"/>
                <a:gd name="connsiteX2281" fmla="*/ 1216822 w 6891715"/>
                <a:gd name="connsiteY2281" fmla="*/ 2874650 h 6367455"/>
                <a:gd name="connsiteX2282" fmla="*/ 1224436 w 6891715"/>
                <a:gd name="connsiteY2282" fmla="*/ 2874650 h 6367455"/>
                <a:gd name="connsiteX2283" fmla="*/ 1233952 w 6891715"/>
                <a:gd name="connsiteY2283" fmla="*/ 2881639 h 6367455"/>
                <a:gd name="connsiteX2284" fmla="*/ 1241249 w 6891715"/>
                <a:gd name="connsiteY2284" fmla="*/ 2885769 h 6367455"/>
                <a:gd name="connsiteX2285" fmla="*/ 1253941 w 6891715"/>
                <a:gd name="connsiteY2285" fmla="*/ 2879415 h 6367455"/>
                <a:gd name="connsiteX2286" fmla="*/ 1279635 w 6891715"/>
                <a:gd name="connsiteY2286" fmla="*/ 2869567 h 6367455"/>
                <a:gd name="connsiteX2287" fmla="*/ 1295496 w 6891715"/>
                <a:gd name="connsiteY2287" fmla="*/ 2879097 h 6367455"/>
                <a:gd name="connsiteX2288" fmla="*/ 1311040 w 6891715"/>
                <a:gd name="connsiteY2288" fmla="*/ 2868614 h 6367455"/>
                <a:gd name="connsiteX2289" fmla="*/ 3854360 w 6891715"/>
                <a:gd name="connsiteY2289" fmla="*/ 2852734 h 6367455"/>
                <a:gd name="connsiteX2290" fmla="*/ 3865180 w 6891715"/>
                <a:gd name="connsiteY2290" fmla="*/ 2862282 h 6367455"/>
                <a:gd name="connsiteX2291" fmla="*/ 3876638 w 6891715"/>
                <a:gd name="connsiteY2291" fmla="*/ 2875649 h 6367455"/>
                <a:gd name="connsiteX2292" fmla="*/ 3876001 w 6891715"/>
                <a:gd name="connsiteY2292" fmla="*/ 2885198 h 6367455"/>
                <a:gd name="connsiteX2293" fmla="*/ 3865499 w 6891715"/>
                <a:gd name="connsiteY2293" fmla="*/ 2882333 h 6367455"/>
                <a:gd name="connsiteX2294" fmla="*/ 3855951 w 6891715"/>
                <a:gd name="connsiteY2294" fmla="*/ 2890927 h 6367455"/>
                <a:gd name="connsiteX2295" fmla="*/ 3847358 w 6891715"/>
                <a:gd name="connsiteY2295" fmla="*/ 2901431 h 6367455"/>
                <a:gd name="connsiteX2296" fmla="*/ 3832718 w 6891715"/>
                <a:gd name="connsiteY2296" fmla="*/ 2908115 h 6367455"/>
                <a:gd name="connsiteX2297" fmla="*/ 3829536 w 6891715"/>
                <a:gd name="connsiteY2297" fmla="*/ 2924031 h 6367455"/>
                <a:gd name="connsiteX2298" fmla="*/ 3797710 w 6891715"/>
                <a:gd name="connsiteY2298" fmla="*/ 2916709 h 6367455"/>
                <a:gd name="connsiteX2299" fmla="*/ 3790390 w 6891715"/>
                <a:gd name="connsiteY2299" fmla="*/ 2923077 h 6367455"/>
                <a:gd name="connsiteX2300" fmla="*/ 3787526 w 6891715"/>
                <a:gd name="connsiteY2300" fmla="*/ 2947269 h 6367455"/>
                <a:gd name="connsiteX2301" fmla="*/ 3764293 w 6891715"/>
                <a:gd name="connsiteY2301" fmla="*/ 2978145 h 6367455"/>
                <a:gd name="connsiteX2302" fmla="*/ 3751562 w 6891715"/>
                <a:gd name="connsiteY2302" fmla="*/ 2960319 h 6367455"/>
                <a:gd name="connsiteX2303" fmla="*/ 3758564 w 6891715"/>
                <a:gd name="connsiteY2303" fmla="*/ 2947588 h 6367455"/>
                <a:gd name="connsiteX2304" fmla="*/ 3777978 w 6891715"/>
                <a:gd name="connsiteY2304" fmla="*/ 2940264 h 6367455"/>
                <a:gd name="connsiteX2305" fmla="*/ 3778933 w 6891715"/>
                <a:gd name="connsiteY2305" fmla="*/ 2933896 h 6367455"/>
                <a:gd name="connsiteX2306" fmla="*/ 3755063 w 6891715"/>
                <a:gd name="connsiteY2306" fmla="*/ 2912890 h 6367455"/>
                <a:gd name="connsiteX2307" fmla="*/ 3743288 w 6891715"/>
                <a:gd name="connsiteY2307" fmla="*/ 2896019 h 6367455"/>
                <a:gd name="connsiteX2308" fmla="*/ 3761428 w 6891715"/>
                <a:gd name="connsiteY2308" fmla="*/ 2894747 h 6367455"/>
                <a:gd name="connsiteX2309" fmla="*/ 3746152 w 6891715"/>
                <a:gd name="connsiteY2309" fmla="*/ 2870875 h 6367455"/>
                <a:gd name="connsiteX2310" fmla="*/ 3751562 w 6891715"/>
                <a:gd name="connsiteY2310" fmla="*/ 2865465 h 6367455"/>
                <a:gd name="connsiteX2311" fmla="*/ 3772886 w 6891715"/>
                <a:gd name="connsiteY2311" fmla="*/ 2879787 h 6367455"/>
                <a:gd name="connsiteX2312" fmla="*/ 3775114 w 6891715"/>
                <a:gd name="connsiteY2312" fmla="*/ 2869284 h 6367455"/>
                <a:gd name="connsiteX2313" fmla="*/ 3789753 w 6891715"/>
                <a:gd name="connsiteY2313" fmla="*/ 2876604 h 6367455"/>
                <a:gd name="connsiteX2314" fmla="*/ 3779251 w 6891715"/>
                <a:gd name="connsiteY2314" fmla="*/ 2869284 h 6367455"/>
                <a:gd name="connsiteX2315" fmla="*/ 3802165 w 6891715"/>
                <a:gd name="connsiteY2315" fmla="*/ 2853370 h 6367455"/>
                <a:gd name="connsiteX2316" fmla="*/ 3818397 w 6891715"/>
                <a:gd name="connsiteY2316" fmla="*/ 2857190 h 6367455"/>
                <a:gd name="connsiteX2317" fmla="*/ 3881509 w 6891715"/>
                <a:gd name="connsiteY2317" fmla="*/ 2838447 h 6367455"/>
                <a:gd name="connsiteX2318" fmla="*/ 3889338 w 6891715"/>
                <a:gd name="connsiteY2318" fmla="*/ 2856748 h 6367455"/>
                <a:gd name="connsiteX2319" fmla="*/ 3879552 w 6891715"/>
                <a:gd name="connsiteY2319" fmla="*/ 2865433 h 6367455"/>
                <a:gd name="connsiteX2320" fmla="*/ 3866503 w 6891715"/>
                <a:gd name="connsiteY2320" fmla="*/ 2857058 h 6367455"/>
                <a:gd name="connsiteX2321" fmla="*/ 3865525 w 6891715"/>
                <a:gd name="connsiteY2321" fmla="*/ 2845582 h 6367455"/>
                <a:gd name="connsiteX2322" fmla="*/ 1378190 w 6891715"/>
                <a:gd name="connsiteY2322" fmla="*/ 2819397 h 6367455"/>
                <a:gd name="connsiteX2323" fmla="*/ 1384271 w 6891715"/>
                <a:gd name="connsiteY2323" fmla="*/ 2826202 h 6367455"/>
                <a:gd name="connsiteX2324" fmla="*/ 1377514 w 6891715"/>
                <a:gd name="connsiteY2324" fmla="*/ 2838446 h 6367455"/>
                <a:gd name="connsiteX2325" fmla="*/ 1370758 w 6891715"/>
                <a:gd name="connsiteY2325" fmla="*/ 2834024 h 6367455"/>
                <a:gd name="connsiteX2326" fmla="*/ 1368393 w 6891715"/>
                <a:gd name="connsiteY2326" fmla="*/ 2823820 h 6367455"/>
                <a:gd name="connsiteX2327" fmla="*/ 1342224 w 6891715"/>
                <a:gd name="connsiteY2327" fmla="*/ 2803518 h 6367455"/>
                <a:gd name="connsiteX2328" fmla="*/ 1357279 w 6891715"/>
                <a:gd name="connsiteY2328" fmla="*/ 2821795 h 6367455"/>
                <a:gd name="connsiteX2329" fmla="*/ 1344734 w 6891715"/>
                <a:gd name="connsiteY2329" fmla="*/ 2828923 h 6367455"/>
                <a:gd name="connsiteX2330" fmla="*/ 1331875 w 6891715"/>
                <a:gd name="connsiteY2330" fmla="*/ 2819010 h 6367455"/>
                <a:gd name="connsiteX2331" fmla="*/ 1331875 w 6891715"/>
                <a:gd name="connsiteY2331" fmla="*/ 2809712 h 6367455"/>
                <a:gd name="connsiteX2332" fmla="*/ 3807906 w 6891715"/>
                <a:gd name="connsiteY2332" fmla="*/ 2778119 h 6367455"/>
                <a:gd name="connsiteX2333" fmla="*/ 3833399 w 6891715"/>
                <a:gd name="connsiteY2333" fmla="*/ 2780025 h 6367455"/>
                <a:gd name="connsiteX2334" fmla="*/ 3843278 w 6891715"/>
                <a:gd name="connsiteY2334" fmla="*/ 2793676 h 6367455"/>
                <a:gd name="connsiteX2335" fmla="*/ 3849651 w 6891715"/>
                <a:gd name="connsiteY2335" fmla="*/ 2810504 h 6367455"/>
                <a:gd name="connsiteX2336" fmla="*/ 3844552 w 6891715"/>
                <a:gd name="connsiteY2336" fmla="*/ 2813998 h 6367455"/>
                <a:gd name="connsiteX2337" fmla="*/ 3839135 w 6891715"/>
                <a:gd name="connsiteY2337" fmla="*/ 2808599 h 6367455"/>
                <a:gd name="connsiteX2338" fmla="*/ 3830531 w 6891715"/>
                <a:gd name="connsiteY2338" fmla="*/ 2814950 h 6367455"/>
                <a:gd name="connsiteX2339" fmla="*/ 3823521 w 6891715"/>
                <a:gd name="connsiteY2339" fmla="*/ 2827653 h 6367455"/>
                <a:gd name="connsiteX2340" fmla="*/ 3817147 w 6891715"/>
                <a:gd name="connsiteY2340" fmla="*/ 2838447 h 6367455"/>
                <a:gd name="connsiteX2341" fmla="*/ 3804401 w 6891715"/>
                <a:gd name="connsiteY2341" fmla="*/ 2838447 h 6367455"/>
                <a:gd name="connsiteX2342" fmla="*/ 3793566 w 6891715"/>
                <a:gd name="connsiteY2342" fmla="*/ 2829241 h 6367455"/>
                <a:gd name="connsiteX2343" fmla="*/ 3795478 w 6891715"/>
                <a:gd name="connsiteY2343" fmla="*/ 2813362 h 6367455"/>
                <a:gd name="connsiteX2344" fmla="*/ 3778908 w 6891715"/>
                <a:gd name="connsiteY2344" fmla="*/ 2810187 h 6367455"/>
                <a:gd name="connsiteX2345" fmla="*/ 3765843 w 6891715"/>
                <a:gd name="connsiteY2345" fmla="*/ 2808281 h 6367455"/>
                <a:gd name="connsiteX2346" fmla="*/ 3762338 w 6891715"/>
                <a:gd name="connsiteY2346" fmla="*/ 2800976 h 6367455"/>
                <a:gd name="connsiteX2347" fmla="*/ 3780501 w 6891715"/>
                <a:gd name="connsiteY2347" fmla="*/ 2795579 h 6367455"/>
                <a:gd name="connsiteX2348" fmla="*/ 3793248 w 6891715"/>
                <a:gd name="connsiteY2348" fmla="*/ 2795262 h 6367455"/>
                <a:gd name="connsiteX2349" fmla="*/ 3802808 w 6891715"/>
                <a:gd name="connsiteY2349" fmla="*/ 2786692 h 6367455"/>
                <a:gd name="connsiteX2350" fmla="*/ 1396971 w 6891715"/>
                <a:gd name="connsiteY2350" fmla="*/ 2773356 h 6367455"/>
                <a:gd name="connsiteX2351" fmla="*/ 1389329 w 6891715"/>
                <a:gd name="connsiteY2351" fmla="*/ 2781295 h 6367455"/>
                <a:gd name="connsiteX2352" fmla="*/ 1382682 w 6891715"/>
                <a:gd name="connsiteY2352" fmla="*/ 2776589 h 6367455"/>
                <a:gd name="connsiteX2353" fmla="*/ 2732096 w 6891715"/>
                <a:gd name="connsiteY2353" fmla="*/ 2773211 h 6367455"/>
                <a:gd name="connsiteX2354" fmla="*/ 2750156 w 6891715"/>
                <a:gd name="connsiteY2354" fmla="*/ 2804578 h 6367455"/>
                <a:gd name="connsiteX2355" fmla="*/ 2750581 w 6891715"/>
                <a:gd name="connsiteY2355" fmla="*/ 2804292 h 6367455"/>
                <a:gd name="connsiteX2356" fmla="*/ 2732780 w 6891715"/>
                <a:gd name="connsiteY2356" fmla="*/ 2773363 h 6367455"/>
                <a:gd name="connsiteX2357" fmla="*/ 3884258 w 6891715"/>
                <a:gd name="connsiteY2357" fmla="*/ 2770182 h 6367455"/>
                <a:gd name="connsiteX2358" fmla="*/ 3886163 w 6891715"/>
                <a:gd name="connsiteY2358" fmla="*/ 2783610 h 6367455"/>
                <a:gd name="connsiteX2359" fmla="*/ 3875685 w 6891715"/>
                <a:gd name="connsiteY2359" fmla="*/ 2782673 h 6367455"/>
                <a:gd name="connsiteX2360" fmla="*/ 3875368 w 6891715"/>
                <a:gd name="connsiteY2360" fmla="*/ 2783610 h 6367455"/>
                <a:gd name="connsiteX2361" fmla="*/ 3874098 w 6891715"/>
                <a:gd name="connsiteY2361" fmla="*/ 2785484 h 6367455"/>
                <a:gd name="connsiteX2362" fmla="*/ 3872510 w 6891715"/>
                <a:gd name="connsiteY2362" fmla="*/ 2787358 h 6367455"/>
                <a:gd name="connsiteX2363" fmla="*/ 3871240 w 6891715"/>
                <a:gd name="connsiteY2363" fmla="*/ 2788607 h 6367455"/>
                <a:gd name="connsiteX2364" fmla="*/ 3870288 w 6891715"/>
                <a:gd name="connsiteY2364" fmla="*/ 2788920 h 6367455"/>
                <a:gd name="connsiteX2365" fmla="*/ 3869653 w 6891715"/>
                <a:gd name="connsiteY2365" fmla="*/ 2789232 h 6367455"/>
                <a:gd name="connsiteX2366" fmla="*/ 3869335 w 6891715"/>
                <a:gd name="connsiteY2366" fmla="*/ 2788920 h 6367455"/>
                <a:gd name="connsiteX2367" fmla="*/ 3868065 w 6891715"/>
                <a:gd name="connsiteY2367" fmla="*/ 2787983 h 6367455"/>
                <a:gd name="connsiteX2368" fmla="*/ 3866795 w 6891715"/>
                <a:gd name="connsiteY2368" fmla="*/ 2786421 h 6367455"/>
                <a:gd name="connsiteX2369" fmla="*/ 3866160 w 6891715"/>
                <a:gd name="connsiteY2369" fmla="*/ 2784860 h 6367455"/>
                <a:gd name="connsiteX2370" fmla="*/ 3864573 w 6891715"/>
                <a:gd name="connsiteY2370" fmla="*/ 2781112 h 6367455"/>
                <a:gd name="connsiteX2371" fmla="*/ 3863938 w 6891715"/>
                <a:gd name="connsiteY2371" fmla="*/ 2779863 h 6367455"/>
                <a:gd name="connsiteX2372" fmla="*/ 3866160 w 6891715"/>
                <a:gd name="connsiteY2372" fmla="*/ 2771431 h 6367455"/>
                <a:gd name="connsiteX2373" fmla="*/ 1338644 w 6891715"/>
                <a:gd name="connsiteY2373" fmla="*/ 2765421 h 6367455"/>
                <a:gd name="connsiteX2374" fmla="*/ 1354715 w 6891715"/>
                <a:gd name="connsiteY2374" fmla="*/ 2768237 h 6367455"/>
                <a:gd name="connsiteX2375" fmla="*/ 1360499 w 6891715"/>
                <a:gd name="connsiteY2375" fmla="*/ 2776688 h 6367455"/>
                <a:gd name="connsiteX2376" fmla="*/ 1357286 w 6891715"/>
                <a:gd name="connsiteY2376" fmla="*/ 2788270 h 6367455"/>
                <a:gd name="connsiteX2377" fmla="*/ 1363714 w 6891715"/>
                <a:gd name="connsiteY2377" fmla="*/ 2796720 h 6367455"/>
                <a:gd name="connsiteX2378" fmla="*/ 1379783 w 6891715"/>
                <a:gd name="connsiteY2378" fmla="*/ 2783575 h 6367455"/>
                <a:gd name="connsiteX2379" fmla="*/ 1389426 w 6891715"/>
                <a:gd name="connsiteY2379" fmla="*/ 2792027 h 6367455"/>
                <a:gd name="connsiteX2380" fmla="*/ 1395855 w 6891715"/>
                <a:gd name="connsiteY2380" fmla="*/ 2797346 h 6367455"/>
                <a:gd name="connsiteX2381" fmla="*/ 1409674 w 6891715"/>
                <a:gd name="connsiteY2381" fmla="*/ 2792965 h 6367455"/>
                <a:gd name="connsiteX2382" fmla="*/ 1404532 w 6891715"/>
                <a:gd name="connsiteY2382" fmla="*/ 2806422 h 6367455"/>
                <a:gd name="connsiteX2383" fmla="*/ 1389426 w 6891715"/>
                <a:gd name="connsiteY2383" fmla="*/ 2809869 h 6367455"/>
                <a:gd name="connsiteX2384" fmla="*/ 1382998 w 6891715"/>
                <a:gd name="connsiteY2384" fmla="*/ 2792027 h 6367455"/>
                <a:gd name="connsiteX2385" fmla="*/ 1357286 w 6891715"/>
                <a:gd name="connsiteY2385" fmla="*/ 2807990 h 6367455"/>
                <a:gd name="connsiteX2386" fmla="*/ 1349572 w 6891715"/>
                <a:gd name="connsiteY2386" fmla="*/ 2801727 h 6367455"/>
                <a:gd name="connsiteX2387" fmla="*/ 1338965 w 6891715"/>
                <a:gd name="connsiteY2387" fmla="*/ 2800786 h 6367455"/>
                <a:gd name="connsiteX2388" fmla="*/ 1330289 w 6891715"/>
                <a:gd name="connsiteY2388" fmla="*/ 2789522 h 6367455"/>
                <a:gd name="connsiteX2389" fmla="*/ 4266528 w 6891715"/>
                <a:gd name="connsiteY2389" fmla="*/ 2764378 h 6367455"/>
                <a:gd name="connsiteX2390" fmla="*/ 4255416 w 6891715"/>
                <a:gd name="connsiteY2390" fmla="*/ 2776749 h 6367455"/>
                <a:gd name="connsiteX2391" fmla="*/ 4246843 w 6891715"/>
                <a:gd name="connsiteY2391" fmla="*/ 2786583 h 6367455"/>
                <a:gd name="connsiteX2392" fmla="*/ 4240493 w 6891715"/>
                <a:gd name="connsiteY2392" fmla="*/ 2794194 h 6367455"/>
                <a:gd name="connsiteX2393" fmla="*/ 4238588 w 6891715"/>
                <a:gd name="connsiteY2393" fmla="*/ 2797365 h 6367455"/>
                <a:gd name="connsiteX2394" fmla="*/ 4237001 w 6891715"/>
                <a:gd name="connsiteY2394" fmla="*/ 2801168 h 6367455"/>
                <a:gd name="connsiteX2395" fmla="*/ 4236048 w 6891715"/>
                <a:gd name="connsiteY2395" fmla="*/ 2805297 h 6367455"/>
                <a:gd name="connsiteX2396" fmla="*/ 4235413 w 6891715"/>
                <a:gd name="connsiteY2396" fmla="*/ 2809735 h 6367455"/>
                <a:gd name="connsiteX2397" fmla="*/ 4234778 w 6891715"/>
                <a:gd name="connsiteY2397" fmla="*/ 2816400 h 6367455"/>
                <a:gd name="connsiteX2398" fmla="*/ 4234461 w 6891715"/>
                <a:gd name="connsiteY2398" fmla="*/ 2819572 h 6367455"/>
                <a:gd name="connsiteX2399" fmla="*/ 4254146 w 6891715"/>
                <a:gd name="connsiteY2399" fmla="*/ 2828459 h 6367455"/>
                <a:gd name="connsiteX2400" fmla="*/ 4251606 w 6891715"/>
                <a:gd name="connsiteY2400" fmla="*/ 2849076 h 6367455"/>
                <a:gd name="connsiteX2401" fmla="*/ 4262401 w 6891715"/>
                <a:gd name="connsiteY2401" fmla="*/ 2891579 h 6367455"/>
                <a:gd name="connsiteX2402" fmla="*/ 4276371 w 6891715"/>
                <a:gd name="connsiteY2402" fmla="*/ 2915372 h 6367455"/>
                <a:gd name="connsiteX2403" fmla="*/ 4285578 w 6891715"/>
                <a:gd name="connsiteY2403" fmla="*/ 2923936 h 6367455"/>
                <a:gd name="connsiteX2404" fmla="*/ 4290658 w 6891715"/>
                <a:gd name="connsiteY2404" fmla="*/ 2940748 h 6367455"/>
                <a:gd name="connsiteX2405" fmla="*/ 4301453 w 6891715"/>
                <a:gd name="connsiteY2405" fmla="*/ 2941065 h 6367455"/>
                <a:gd name="connsiteX2406" fmla="*/ 4301578 w 6891715"/>
                <a:gd name="connsiteY2406" fmla="*/ 2941217 h 6367455"/>
                <a:gd name="connsiteX2407" fmla="*/ 4306221 w 6891715"/>
                <a:gd name="connsiteY2407" fmla="*/ 2941461 h 6367455"/>
                <a:gd name="connsiteX2408" fmla="*/ 4319241 w 6891715"/>
                <a:gd name="connsiteY2408" fmla="*/ 2956380 h 6367455"/>
                <a:gd name="connsiteX2409" fmla="*/ 4323369 w 6891715"/>
                <a:gd name="connsiteY2409" fmla="*/ 2975426 h 6367455"/>
                <a:gd name="connsiteX2410" fmla="*/ 4340199 w 6891715"/>
                <a:gd name="connsiteY2410" fmla="*/ 2977966 h 6367455"/>
                <a:gd name="connsiteX2411" fmla="*/ 4348773 w 6891715"/>
                <a:gd name="connsiteY2411" fmla="*/ 2967807 h 6367455"/>
                <a:gd name="connsiteX2412" fmla="*/ 4348456 w 6891715"/>
                <a:gd name="connsiteY2412" fmla="*/ 2950666 h 6367455"/>
                <a:gd name="connsiteX2413" fmla="*/ 4341787 w 6891715"/>
                <a:gd name="connsiteY2413" fmla="*/ 2924319 h 6367455"/>
                <a:gd name="connsiteX2414" fmla="*/ 4330990 w 6891715"/>
                <a:gd name="connsiteY2414" fmla="*/ 2916701 h 6367455"/>
                <a:gd name="connsiteX2415" fmla="*/ 4315112 w 6891715"/>
                <a:gd name="connsiteY2415" fmla="*/ 2924002 h 6367455"/>
                <a:gd name="connsiteX2416" fmla="*/ 4298282 w 6891715"/>
                <a:gd name="connsiteY2416" fmla="*/ 2924319 h 6367455"/>
                <a:gd name="connsiteX2417" fmla="*/ 4287803 w 6891715"/>
                <a:gd name="connsiteY2417" fmla="*/ 2904956 h 6367455"/>
                <a:gd name="connsiteX2418" fmla="*/ 4291296 w 6891715"/>
                <a:gd name="connsiteY2418" fmla="*/ 2892258 h 6367455"/>
                <a:gd name="connsiteX2419" fmla="*/ 4296059 w 6891715"/>
                <a:gd name="connsiteY2419" fmla="*/ 2881148 h 6367455"/>
                <a:gd name="connsiteX2420" fmla="*/ 4313525 w 6891715"/>
                <a:gd name="connsiteY2420" fmla="*/ 2869719 h 6367455"/>
                <a:gd name="connsiteX2421" fmla="*/ 4312890 w 6891715"/>
                <a:gd name="connsiteY2421" fmla="*/ 2841468 h 6367455"/>
                <a:gd name="connsiteX2422" fmla="*/ 4309396 w 6891715"/>
                <a:gd name="connsiteY2422" fmla="*/ 2811629 h 6367455"/>
                <a:gd name="connsiteX2423" fmla="*/ 4314477 w 6891715"/>
                <a:gd name="connsiteY2423" fmla="*/ 2787822 h 6367455"/>
                <a:gd name="connsiteX2424" fmla="*/ 4313842 w 6891715"/>
                <a:gd name="connsiteY2424" fmla="*/ 2784012 h 6367455"/>
                <a:gd name="connsiteX2425" fmla="*/ 4314747 w 6891715"/>
                <a:gd name="connsiteY2425" fmla="*/ 2782557 h 6367455"/>
                <a:gd name="connsiteX2426" fmla="*/ 4312883 w 6891715"/>
                <a:gd name="connsiteY2426" fmla="*/ 2774845 h 6367455"/>
                <a:gd name="connsiteX2427" fmla="*/ 4295421 w 6891715"/>
                <a:gd name="connsiteY2427" fmla="*/ 2783093 h 6367455"/>
                <a:gd name="connsiteX2428" fmla="*/ 4293833 w 6891715"/>
                <a:gd name="connsiteY2428" fmla="*/ 2772624 h 6367455"/>
                <a:gd name="connsiteX2429" fmla="*/ 1361090 w 6891715"/>
                <a:gd name="connsiteY2429" fmla="*/ 2755895 h 6367455"/>
                <a:gd name="connsiteX2430" fmla="*/ 1374745 w 6891715"/>
                <a:gd name="connsiteY2430" fmla="*/ 2758673 h 6367455"/>
                <a:gd name="connsiteX2431" fmla="*/ 1365217 w 6891715"/>
                <a:gd name="connsiteY2431" fmla="*/ 2767009 h 6367455"/>
                <a:gd name="connsiteX2432" fmla="*/ 1358867 w 6891715"/>
                <a:gd name="connsiteY2432" fmla="*/ 2760834 h 6367455"/>
                <a:gd name="connsiteX2433" fmla="*/ 1409438 w 6891715"/>
                <a:gd name="connsiteY2433" fmla="*/ 2754306 h 6367455"/>
                <a:gd name="connsiteX2434" fmla="*/ 1411262 w 6891715"/>
                <a:gd name="connsiteY2434" fmla="*/ 2765420 h 6367455"/>
                <a:gd name="connsiteX2435" fmla="*/ 1396971 w 6891715"/>
                <a:gd name="connsiteY2435" fmla="*/ 2761379 h 6367455"/>
                <a:gd name="connsiteX2436" fmla="*/ 1423961 w 6891715"/>
                <a:gd name="connsiteY2436" fmla="*/ 2730494 h 6367455"/>
                <a:gd name="connsiteX2437" fmla="*/ 1419616 w 6891715"/>
                <a:gd name="connsiteY2437" fmla="*/ 2737694 h 6367455"/>
                <a:gd name="connsiteX2438" fmla="*/ 1398559 w 6891715"/>
                <a:gd name="connsiteY2438" fmla="*/ 2752719 h 6367455"/>
                <a:gd name="connsiteX2439" fmla="*/ 1399227 w 6891715"/>
                <a:gd name="connsiteY2439" fmla="*/ 2740198 h 6367455"/>
                <a:gd name="connsiteX2440" fmla="*/ 1410592 w 6891715"/>
                <a:gd name="connsiteY2440" fmla="*/ 2730808 h 6367455"/>
                <a:gd name="connsiteX2441" fmla="*/ 1377050 w 6891715"/>
                <a:gd name="connsiteY2441" fmla="*/ 2728907 h 6367455"/>
                <a:gd name="connsiteX2442" fmla="*/ 1374767 w 6891715"/>
                <a:gd name="connsiteY2442" fmla="*/ 2734996 h 6367455"/>
                <a:gd name="connsiteX2443" fmla="*/ 1385859 w 6891715"/>
                <a:gd name="connsiteY2443" fmla="*/ 2743825 h 6367455"/>
                <a:gd name="connsiteX2444" fmla="*/ 1382923 w 6891715"/>
                <a:gd name="connsiteY2444" fmla="*/ 2751131 h 6367455"/>
                <a:gd name="connsiteX2445" fmla="*/ 1372483 w 6891715"/>
                <a:gd name="connsiteY2445" fmla="*/ 2741391 h 6367455"/>
                <a:gd name="connsiteX2446" fmla="*/ 1362043 w 6891715"/>
                <a:gd name="connsiteY2446" fmla="*/ 2739260 h 6367455"/>
                <a:gd name="connsiteX2447" fmla="*/ 1368241 w 6891715"/>
                <a:gd name="connsiteY2447" fmla="*/ 2731039 h 6367455"/>
                <a:gd name="connsiteX2448" fmla="*/ 2164892 w 6891715"/>
                <a:gd name="connsiteY2448" fmla="*/ 2724151 h 6367455"/>
                <a:gd name="connsiteX2449" fmla="*/ 2168495 w 6891715"/>
                <a:gd name="connsiteY2449" fmla="*/ 2736589 h 6367455"/>
                <a:gd name="connsiteX2450" fmla="*/ 2163389 w 6891715"/>
                <a:gd name="connsiteY2450" fmla="*/ 2754314 h 6367455"/>
                <a:gd name="connsiteX2451" fmla="*/ 2157383 w 6891715"/>
                <a:gd name="connsiteY2451" fmla="*/ 2749028 h 6367455"/>
                <a:gd name="connsiteX2452" fmla="*/ 2160986 w 6891715"/>
                <a:gd name="connsiteY2452" fmla="*/ 2729437 h 6367455"/>
                <a:gd name="connsiteX2453" fmla="*/ 4327488 w 6891715"/>
                <a:gd name="connsiteY2453" fmla="*/ 2719966 h 6367455"/>
                <a:gd name="connsiteX2454" fmla="*/ 4324631 w 6891715"/>
                <a:gd name="connsiteY2454" fmla="*/ 2731387 h 6367455"/>
                <a:gd name="connsiteX2455" fmla="*/ 4318281 w 6891715"/>
                <a:gd name="connsiteY2455" fmla="*/ 2738683 h 6367455"/>
                <a:gd name="connsiteX2456" fmla="*/ 4321773 w 6891715"/>
                <a:gd name="connsiteY2456" fmla="*/ 2741538 h 6367455"/>
                <a:gd name="connsiteX2457" fmla="*/ 4328442 w 6891715"/>
                <a:gd name="connsiteY2457" fmla="*/ 2741272 h 6367455"/>
                <a:gd name="connsiteX2458" fmla="*/ 4328450 w 6891715"/>
                <a:gd name="connsiteY2458" fmla="*/ 2741158 h 6367455"/>
                <a:gd name="connsiteX2459" fmla="*/ 4334483 w 6891715"/>
                <a:gd name="connsiteY2459" fmla="*/ 2740523 h 6367455"/>
                <a:gd name="connsiteX2460" fmla="*/ 4337341 w 6891715"/>
                <a:gd name="connsiteY2460" fmla="*/ 2744333 h 6367455"/>
                <a:gd name="connsiteX2461" fmla="*/ 4332578 w 6891715"/>
                <a:gd name="connsiteY2461" fmla="*/ 2758299 h 6367455"/>
                <a:gd name="connsiteX2462" fmla="*/ 4344962 w 6891715"/>
                <a:gd name="connsiteY2462" fmla="*/ 2741476 h 6367455"/>
                <a:gd name="connsiteX2463" fmla="*/ 4339564 w 6891715"/>
                <a:gd name="connsiteY2463" fmla="*/ 2735126 h 6367455"/>
                <a:gd name="connsiteX2464" fmla="*/ 4346233 w 6891715"/>
                <a:gd name="connsiteY2464" fmla="*/ 2732904 h 6367455"/>
                <a:gd name="connsiteX2465" fmla="*/ 4338929 w 6891715"/>
                <a:gd name="connsiteY2465" fmla="*/ 2726874 h 6367455"/>
                <a:gd name="connsiteX2466" fmla="*/ 4330355 w 6891715"/>
                <a:gd name="connsiteY2466" fmla="*/ 2721794 h 6367455"/>
                <a:gd name="connsiteX2467" fmla="*/ 4330404 w 6891715"/>
                <a:gd name="connsiteY2467" fmla="*/ 2721310 h 6367455"/>
                <a:gd name="connsiteX2468" fmla="*/ 3421026 w 6891715"/>
                <a:gd name="connsiteY2468" fmla="*/ 2717795 h 6367455"/>
                <a:gd name="connsiteX2469" fmla="*/ 3419502 w 6891715"/>
                <a:gd name="connsiteY2469" fmla="*/ 2733233 h 6367455"/>
                <a:gd name="connsiteX2470" fmla="*/ 3412190 w 6891715"/>
                <a:gd name="connsiteY2470" fmla="*/ 2746371 h 6367455"/>
                <a:gd name="connsiteX2471" fmla="*/ 3403050 w 6891715"/>
                <a:gd name="connsiteY2471" fmla="*/ 2734218 h 6367455"/>
                <a:gd name="connsiteX2472" fmla="*/ 3396042 w 6891715"/>
                <a:gd name="connsiteY2472" fmla="*/ 2735861 h 6367455"/>
                <a:gd name="connsiteX2473" fmla="*/ 3390863 w 6891715"/>
                <a:gd name="connsiteY2473" fmla="*/ 2722724 h 6367455"/>
                <a:gd name="connsiteX2474" fmla="*/ 3403050 w 6891715"/>
                <a:gd name="connsiteY2474" fmla="*/ 2724693 h 6367455"/>
                <a:gd name="connsiteX2475" fmla="*/ 3342285 w 6891715"/>
                <a:gd name="connsiteY2475" fmla="*/ 2709858 h 6367455"/>
                <a:gd name="connsiteX2476" fmla="*/ 3349588 w 6891715"/>
                <a:gd name="connsiteY2476" fmla="*/ 2718830 h 6367455"/>
                <a:gd name="connsiteX2477" fmla="*/ 3337840 w 6891715"/>
                <a:gd name="connsiteY2477" fmla="*/ 2725733 h 6367455"/>
                <a:gd name="connsiteX2478" fmla="*/ 3327363 w 6891715"/>
                <a:gd name="connsiteY2478" fmla="*/ 2714687 h 6367455"/>
                <a:gd name="connsiteX2479" fmla="*/ 3433725 w 6891715"/>
                <a:gd name="connsiteY2479" fmla="*/ 2679697 h 6367455"/>
                <a:gd name="connsiteX2480" fmla="*/ 3429527 w 6891715"/>
                <a:gd name="connsiteY2480" fmla="*/ 2689174 h 6367455"/>
                <a:gd name="connsiteX2481" fmla="*/ 3426298 w 6891715"/>
                <a:gd name="connsiteY2481" fmla="*/ 2696367 h 6367455"/>
                <a:gd name="connsiteX2482" fmla="*/ 3424361 w 6891715"/>
                <a:gd name="connsiteY2482" fmla="*/ 2701596 h 6367455"/>
                <a:gd name="connsiteX2483" fmla="*/ 3424038 w 6891715"/>
                <a:gd name="connsiteY2483" fmla="*/ 2701922 h 6367455"/>
                <a:gd name="connsiteX2484" fmla="*/ 3423715 w 6891715"/>
                <a:gd name="connsiteY2484" fmla="*/ 2701922 h 6367455"/>
                <a:gd name="connsiteX2485" fmla="*/ 3422101 w 6891715"/>
                <a:gd name="connsiteY2485" fmla="*/ 2701268 h 6367455"/>
                <a:gd name="connsiteX2486" fmla="*/ 3420809 w 6891715"/>
                <a:gd name="connsiteY2486" fmla="*/ 2699306 h 6367455"/>
                <a:gd name="connsiteX2487" fmla="*/ 3418872 w 6891715"/>
                <a:gd name="connsiteY2487" fmla="*/ 2697020 h 6367455"/>
                <a:gd name="connsiteX2488" fmla="*/ 3415643 w 6891715"/>
                <a:gd name="connsiteY2488" fmla="*/ 2692771 h 6367455"/>
                <a:gd name="connsiteX2489" fmla="*/ 3414675 w 6891715"/>
                <a:gd name="connsiteY2489" fmla="*/ 2690483 h 6367455"/>
                <a:gd name="connsiteX2490" fmla="*/ 2171036 w 6891715"/>
                <a:gd name="connsiteY2490" fmla="*/ 2678115 h 6367455"/>
                <a:gd name="connsiteX2491" fmla="*/ 2181830 w 6891715"/>
                <a:gd name="connsiteY2491" fmla="*/ 2678115 h 6367455"/>
                <a:gd name="connsiteX2492" fmla="*/ 2174210 w 6891715"/>
                <a:gd name="connsiteY2492" fmla="*/ 2694674 h 6367455"/>
                <a:gd name="connsiteX2493" fmla="*/ 2185958 w 6891715"/>
                <a:gd name="connsiteY2493" fmla="*/ 2700844 h 6367455"/>
                <a:gd name="connsiteX2494" fmla="*/ 2190720 w 6891715"/>
                <a:gd name="connsiteY2494" fmla="*/ 2708312 h 6367455"/>
                <a:gd name="connsiteX2495" fmla="*/ 2182149 w 6891715"/>
                <a:gd name="connsiteY2495" fmla="*/ 2715780 h 6367455"/>
                <a:gd name="connsiteX2496" fmla="*/ 2188498 w 6891715"/>
                <a:gd name="connsiteY2496" fmla="*/ 2735262 h 6367455"/>
                <a:gd name="connsiteX2497" fmla="*/ 2181194 w 6891715"/>
                <a:gd name="connsiteY2497" fmla="*/ 2732015 h 6367455"/>
                <a:gd name="connsiteX2498" fmla="*/ 2166272 w 6891715"/>
                <a:gd name="connsiteY2498" fmla="*/ 2715130 h 6367455"/>
                <a:gd name="connsiteX2499" fmla="*/ 2163733 w 6891715"/>
                <a:gd name="connsiteY2499" fmla="*/ 2692401 h 6367455"/>
                <a:gd name="connsiteX2500" fmla="*/ 2164568 w 6891715"/>
                <a:gd name="connsiteY2500" fmla="*/ 2619379 h 6367455"/>
                <a:gd name="connsiteX2501" fmla="*/ 2170249 w 6891715"/>
                <a:gd name="connsiteY2501" fmla="*/ 2620019 h 6367455"/>
                <a:gd name="connsiteX2502" fmla="*/ 2179607 w 6891715"/>
                <a:gd name="connsiteY2502" fmla="*/ 2637322 h 6367455"/>
                <a:gd name="connsiteX2503" fmla="*/ 2175263 w 6891715"/>
                <a:gd name="connsiteY2503" fmla="*/ 2654303 h 6367455"/>
                <a:gd name="connsiteX2504" fmla="*/ 2160558 w 6891715"/>
                <a:gd name="connsiteY2504" fmla="*/ 2630913 h 6367455"/>
                <a:gd name="connsiteX2505" fmla="*/ 2201425 w 6891715"/>
                <a:gd name="connsiteY2505" fmla="*/ 2586041 h 6367455"/>
                <a:gd name="connsiteX2506" fmla="*/ 2209771 w 6891715"/>
                <a:gd name="connsiteY2506" fmla="*/ 2586041 h 6367455"/>
                <a:gd name="connsiteX2507" fmla="*/ 2207915 w 6891715"/>
                <a:gd name="connsiteY2507" fmla="*/ 2605552 h 6367455"/>
                <a:gd name="connsiteX2508" fmla="*/ 2181644 w 6891715"/>
                <a:gd name="connsiteY2508" fmla="*/ 2628902 h 6367455"/>
                <a:gd name="connsiteX2509" fmla="*/ 2174844 w 6891715"/>
                <a:gd name="connsiteY2509" fmla="*/ 2611949 h 6367455"/>
                <a:gd name="connsiteX2510" fmla="*/ 2180100 w 6891715"/>
                <a:gd name="connsiteY2510" fmla="*/ 2596276 h 6367455"/>
                <a:gd name="connsiteX2511" fmla="*/ 2148426 w 6891715"/>
                <a:gd name="connsiteY2511" fmla="*/ 2586041 h 6367455"/>
                <a:gd name="connsiteX2512" fmla="*/ 2154587 w 6891715"/>
                <a:gd name="connsiteY2512" fmla="*/ 2587629 h 6367455"/>
                <a:gd name="connsiteX2513" fmla="*/ 2166908 w 6891715"/>
                <a:gd name="connsiteY2513" fmla="*/ 2597153 h 6367455"/>
                <a:gd name="connsiteX2514" fmla="*/ 2158593 w 6891715"/>
                <a:gd name="connsiteY2514" fmla="*/ 2609854 h 6367455"/>
                <a:gd name="connsiteX2515" fmla="*/ 2152430 w 6891715"/>
                <a:gd name="connsiteY2515" fmla="*/ 2613028 h 6367455"/>
                <a:gd name="connsiteX2516" fmla="*/ 2146270 w 6891715"/>
                <a:gd name="connsiteY2516" fmla="*/ 2598423 h 6367455"/>
                <a:gd name="connsiteX2517" fmla="*/ 3682894 w 6891715"/>
                <a:gd name="connsiteY2517" fmla="*/ 2570157 h 6367455"/>
                <a:gd name="connsiteX2518" fmla="*/ 3694076 w 6891715"/>
                <a:gd name="connsiteY2518" fmla="*/ 2582121 h 6367455"/>
                <a:gd name="connsiteX2519" fmla="*/ 3689417 w 6891715"/>
                <a:gd name="connsiteY2519" fmla="*/ 2587620 h 6367455"/>
                <a:gd name="connsiteX2520" fmla="*/ 3679788 w 6891715"/>
                <a:gd name="connsiteY2520" fmla="*/ 2582121 h 6367455"/>
                <a:gd name="connsiteX2521" fmla="*/ 3730905 w 6891715"/>
                <a:gd name="connsiteY2521" fmla="*/ 2559046 h 6367455"/>
                <a:gd name="connsiteX2522" fmla="*/ 3735350 w 6891715"/>
                <a:gd name="connsiteY2522" fmla="*/ 2566983 h 6367455"/>
                <a:gd name="connsiteX2523" fmla="*/ 3733445 w 6891715"/>
                <a:gd name="connsiteY2523" fmla="*/ 2579682 h 6367455"/>
                <a:gd name="connsiteX2524" fmla="*/ 3722650 w 6891715"/>
                <a:gd name="connsiteY2524" fmla="*/ 2562220 h 6367455"/>
                <a:gd name="connsiteX2525" fmla="*/ 3713237 w 6891715"/>
                <a:gd name="connsiteY2525" fmla="*/ 2559046 h 6367455"/>
                <a:gd name="connsiteX2526" fmla="*/ 3716301 w 6891715"/>
                <a:gd name="connsiteY2526" fmla="*/ 2571115 h 6367455"/>
                <a:gd name="connsiteX2527" fmla="*/ 3704965 w 6891715"/>
                <a:gd name="connsiteY2527" fmla="*/ 2582856 h 6367455"/>
                <a:gd name="connsiteX2528" fmla="*/ 3698838 w 6891715"/>
                <a:gd name="connsiteY2528" fmla="*/ 2569810 h 6367455"/>
                <a:gd name="connsiteX2529" fmla="*/ 3699757 w 6891715"/>
                <a:gd name="connsiteY2529" fmla="*/ 2564591 h 6367455"/>
                <a:gd name="connsiteX2530" fmla="*/ 3751833 w 6891715"/>
                <a:gd name="connsiteY2530" fmla="*/ 2544760 h 6367455"/>
                <a:gd name="connsiteX2531" fmla="*/ 3757575 w 6891715"/>
                <a:gd name="connsiteY2531" fmla="*/ 2551108 h 6367455"/>
                <a:gd name="connsiteX2532" fmla="*/ 3756224 w 6891715"/>
                <a:gd name="connsiteY2532" fmla="*/ 2566981 h 6367455"/>
                <a:gd name="connsiteX2533" fmla="*/ 3748793 w 6891715"/>
                <a:gd name="connsiteY2533" fmla="*/ 2573332 h 6367455"/>
                <a:gd name="connsiteX2534" fmla="*/ 3741700 w 6891715"/>
                <a:gd name="connsiteY2534" fmla="*/ 2562855 h 6367455"/>
                <a:gd name="connsiteX2535" fmla="*/ 3826834 w 6891715"/>
                <a:gd name="connsiteY2535" fmla="*/ 2541584 h 6367455"/>
                <a:gd name="connsiteX2536" fmla="*/ 3829013 w 6891715"/>
                <a:gd name="connsiteY2536" fmla="*/ 2550995 h 6367455"/>
                <a:gd name="connsiteX2537" fmla="*/ 3819052 w 6891715"/>
                <a:gd name="connsiteY2537" fmla="*/ 2563541 h 6367455"/>
                <a:gd name="connsiteX2538" fmla="*/ 3813760 w 6891715"/>
                <a:gd name="connsiteY2538" fmla="*/ 2568873 h 6367455"/>
                <a:gd name="connsiteX2539" fmla="*/ 3810648 w 6891715"/>
                <a:gd name="connsiteY2539" fmla="*/ 2582361 h 6367455"/>
                <a:gd name="connsiteX2540" fmla="*/ 3808780 w 6891715"/>
                <a:gd name="connsiteY2540" fmla="*/ 2593970 h 6367455"/>
                <a:gd name="connsiteX2541" fmla="*/ 3795395 w 6891715"/>
                <a:gd name="connsiteY2541" fmla="*/ 2588949 h 6367455"/>
                <a:gd name="connsiteX2542" fmla="*/ 3790103 w 6891715"/>
                <a:gd name="connsiteY2542" fmla="*/ 2582361 h 6367455"/>
                <a:gd name="connsiteX2543" fmla="*/ 3781388 w 6891715"/>
                <a:gd name="connsiteY2543" fmla="*/ 2570128 h 6367455"/>
                <a:gd name="connsiteX2544" fmla="*/ 3787925 w 6891715"/>
                <a:gd name="connsiteY2544" fmla="*/ 2563854 h 6367455"/>
                <a:gd name="connsiteX2545" fmla="*/ 3815939 w 6891715"/>
                <a:gd name="connsiteY2545" fmla="*/ 2550995 h 6367455"/>
                <a:gd name="connsiteX2546" fmla="*/ 2138139 w 6891715"/>
                <a:gd name="connsiteY2546" fmla="*/ 2532068 h 6367455"/>
                <a:gd name="connsiteX2547" fmla="*/ 2144896 w 6891715"/>
                <a:gd name="connsiteY2547" fmla="*/ 2548103 h 6367455"/>
                <a:gd name="connsiteX2548" fmla="*/ 2152621 w 6891715"/>
                <a:gd name="connsiteY2548" fmla="*/ 2563818 h 6367455"/>
                <a:gd name="connsiteX2549" fmla="*/ 2132025 w 6891715"/>
                <a:gd name="connsiteY2549" fmla="*/ 2553556 h 6367455"/>
                <a:gd name="connsiteX2550" fmla="*/ 2128806 w 6891715"/>
                <a:gd name="connsiteY2550" fmla="*/ 2539442 h 6367455"/>
                <a:gd name="connsiteX2551" fmla="*/ 3770127 w 6891715"/>
                <a:gd name="connsiteY2551" fmla="*/ 2525711 h 6367455"/>
                <a:gd name="connsiteX2552" fmla="*/ 3779801 w 6891715"/>
                <a:gd name="connsiteY2552" fmla="*/ 2530439 h 6367455"/>
                <a:gd name="connsiteX2553" fmla="*/ 3779801 w 6891715"/>
                <a:gd name="connsiteY2553" fmla="*/ 2539220 h 6367455"/>
                <a:gd name="connsiteX2554" fmla="*/ 3769482 w 6891715"/>
                <a:gd name="connsiteY2554" fmla="*/ 2541584 h 6367455"/>
                <a:gd name="connsiteX2555" fmla="*/ 3759163 w 6891715"/>
                <a:gd name="connsiteY2555" fmla="*/ 2530439 h 6367455"/>
                <a:gd name="connsiteX2556" fmla="*/ 1526042 w 6891715"/>
                <a:gd name="connsiteY2556" fmla="*/ 2514597 h 6367455"/>
                <a:gd name="connsiteX2557" fmla="*/ 1532424 w 6891715"/>
                <a:gd name="connsiteY2557" fmla="*/ 2520947 h 6367455"/>
                <a:gd name="connsiteX2558" fmla="*/ 1541994 w 6891715"/>
                <a:gd name="connsiteY2558" fmla="*/ 2516503 h 6367455"/>
                <a:gd name="connsiteX2559" fmla="*/ 1549652 w 6891715"/>
                <a:gd name="connsiteY2559" fmla="*/ 2522534 h 6367455"/>
                <a:gd name="connsiteX2560" fmla="*/ 1540399 w 6891715"/>
                <a:gd name="connsiteY2560" fmla="*/ 2528884 h 6367455"/>
                <a:gd name="connsiteX2561" fmla="*/ 1547738 w 6891715"/>
                <a:gd name="connsiteY2561" fmla="*/ 2543806 h 6367455"/>
                <a:gd name="connsiteX2562" fmla="*/ 1540399 w 6891715"/>
                <a:gd name="connsiteY2562" fmla="*/ 2547933 h 6367455"/>
                <a:gd name="connsiteX2563" fmla="*/ 1539123 w 6891715"/>
                <a:gd name="connsiteY2563" fmla="*/ 2555552 h 6367455"/>
                <a:gd name="connsiteX2564" fmla="*/ 1557308 w 6891715"/>
                <a:gd name="connsiteY2564" fmla="*/ 2564759 h 6367455"/>
                <a:gd name="connsiteX2565" fmla="*/ 1554436 w 6891715"/>
                <a:gd name="connsiteY2565" fmla="*/ 2573331 h 6367455"/>
                <a:gd name="connsiteX2566" fmla="*/ 1550289 w 6891715"/>
                <a:gd name="connsiteY2566" fmla="*/ 2567934 h 6367455"/>
                <a:gd name="connsiteX2567" fmla="*/ 1544866 w 6891715"/>
                <a:gd name="connsiteY2567" fmla="*/ 2576505 h 6367455"/>
                <a:gd name="connsiteX2568" fmla="*/ 1544866 w 6891715"/>
                <a:gd name="connsiteY2568" fmla="*/ 2598732 h 6367455"/>
                <a:gd name="connsiteX2569" fmla="*/ 1535614 w 6891715"/>
                <a:gd name="connsiteY2569" fmla="*/ 2612385 h 6367455"/>
                <a:gd name="connsiteX2570" fmla="*/ 1530190 w 6891715"/>
                <a:gd name="connsiteY2570" fmla="*/ 2627309 h 6367455"/>
                <a:gd name="connsiteX2571" fmla="*/ 1518705 w 6891715"/>
                <a:gd name="connsiteY2571" fmla="*/ 2620005 h 6367455"/>
                <a:gd name="connsiteX2572" fmla="*/ 1529870 w 6891715"/>
                <a:gd name="connsiteY2572" fmla="*/ 2595556 h 6367455"/>
                <a:gd name="connsiteX2573" fmla="*/ 1532104 w 6891715"/>
                <a:gd name="connsiteY2573" fmla="*/ 2571426 h 6367455"/>
                <a:gd name="connsiteX2574" fmla="*/ 1531147 w 6891715"/>
                <a:gd name="connsiteY2574" fmla="*/ 2564124 h 6367455"/>
                <a:gd name="connsiteX2575" fmla="*/ 1522534 w 6891715"/>
                <a:gd name="connsiteY2575" fmla="*/ 2562855 h 6367455"/>
                <a:gd name="connsiteX2576" fmla="*/ 1510728 w 6891715"/>
                <a:gd name="connsiteY2576" fmla="*/ 2578728 h 6367455"/>
                <a:gd name="connsiteX2577" fmla="*/ 1490631 w 6891715"/>
                <a:gd name="connsiteY2577" fmla="*/ 2561267 h 6367455"/>
                <a:gd name="connsiteX2578" fmla="*/ 1491587 w 6891715"/>
                <a:gd name="connsiteY2578" fmla="*/ 2550472 h 6367455"/>
                <a:gd name="connsiteX2579" fmla="*/ 1513604 w 6891715"/>
                <a:gd name="connsiteY2579" fmla="*/ 2544123 h 6367455"/>
                <a:gd name="connsiteX2580" fmla="*/ 1519023 w 6891715"/>
                <a:gd name="connsiteY2580" fmla="*/ 2550472 h 6367455"/>
                <a:gd name="connsiteX2581" fmla="*/ 1520938 w 6891715"/>
                <a:gd name="connsiteY2581" fmla="*/ 2544123 h 6367455"/>
                <a:gd name="connsiteX2582" fmla="*/ 1516791 w 6891715"/>
                <a:gd name="connsiteY2582" fmla="*/ 2536822 h 6367455"/>
                <a:gd name="connsiteX2583" fmla="*/ 1520938 w 6891715"/>
                <a:gd name="connsiteY2583" fmla="*/ 2521900 h 6367455"/>
                <a:gd name="connsiteX2584" fmla="*/ 3554357 w 6891715"/>
                <a:gd name="connsiteY2584" fmla="*/ 2513011 h 6367455"/>
                <a:gd name="connsiteX2585" fmla="*/ 3581363 w 6891715"/>
                <a:gd name="connsiteY2585" fmla="*/ 2544986 h 6367455"/>
                <a:gd name="connsiteX2586" fmla="*/ 3565842 w 6891715"/>
                <a:gd name="connsiteY2586" fmla="*/ 2543105 h 6367455"/>
                <a:gd name="connsiteX2587" fmla="*/ 3567084 w 6891715"/>
                <a:gd name="connsiteY2587" fmla="*/ 2558779 h 6367455"/>
                <a:gd name="connsiteX2588" fmla="*/ 3559013 w 6891715"/>
                <a:gd name="connsiteY2588" fmla="*/ 2560659 h 6367455"/>
                <a:gd name="connsiteX2589" fmla="*/ 3559945 w 6891715"/>
                <a:gd name="connsiteY2589" fmla="*/ 2570064 h 6367455"/>
                <a:gd name="connsiteX2590" fmla="*/ 3575465 w 6891715"/>
                <a:gd name="connsiteY2590" fmla="*/ 2578214 h 6367455"/>
                <a:gd name="connsiteX2591" fmla="*/ 3568636 w 6891715"/>
                <a:gd name="connsiteY2591" fmla="*/ 2587620 h 6367455"/>
                <a:gd name="connsiteX2592" fmla="*/ 3559945 w 6891715"/>
                <a:gd name="connsiteY2592" fmla="*/ 2574453 h 6367455"/>
                <a:gd name="connsiteX2593" fmla="*/ 3542562 w 6891715"/>
                <a:gd name="connsiteY2593" fmla="*/ 2576647 h 6367455"/>
                <a:gd name="connsiteX2594" fmla="*/ 3533870 w 6891715"/>
                <a:gd name="connsiteY2594" fmla="*/ 2561286 h 6367455"/>
                <a:gd name="connsiteX2595" fmla="*/ 3525800 w 6891715"/>
                <a:gd name="connsiteY2595" fmla="*/ 2545299 h 6367455"/>
                <a:gd name="connsiteX2596" fmla="*/ 3525800 w 6891715"/>
                <a:gd name="connsiteY2596" fmla="*/ 2535895 h 6367455"/>
                <a:gd name="connsiteX2597" fmla="*/ 3538216 w 6891715"/>
                <a:gd name="connsiteY2597" fmla="*/ 2547493 h 6367455"/>
                <a:gd name="connsiteX2598" fmla="*/ 3542251 w 6891715"/>
                <a:gd name="connsiteY2598" fmla="*/ 2538089 h 6367455"/>
                <a:gd name="connsiteX2599" fmla="*/ 3544114 w 6891715"/>
                <a:gd name="connsiteY2599" fmla="*/ 2526491 h 6367455"/>
                <a:gd name="connsiteX2600" fmla="*/ 3553426 w 6891715"/>
                <a:gd name="connsiteY2600" fmla="*/ 2531820 h 6367455"/>
                <a:gd name="connsiteX2601" fmla="*/ 3555599 w 6891715"/>
                <a:gd name="connsiteY2601" fmla="*/ 2521476 h 6367455"/>
                <a:gd name="connsiteX2602" fmla="*/ 3550322 w 6891715"/>
                <a:gd name="connsiteY2602" fmla="*/ 2514892 h 6367455"/>
                <a:gd name="connsiteX2603" fmla="*/ 3405150 w 6891715"/>
                <a:gd name="connsiteY2603" fmla="*/ 2508248 h 6367455"/>
                <a:gd name="connsiteX2604" fmla="*/ 3421025 w 6891715"/>
                <a:gd name="connsiteY2604" fmla="*/ 2526734 h 6367455"/>
                <a:gd name="connsiteX2605" fmla="*/ 3417850 w 6891715"/>
                <a:gd name="connsiteY2605" fmla="*/ 2532062 h 6367455"/>
                <a:gd name="connsiteX2606" fmla="*/ 3407372 w 6891715"/>
                <a:gd name="connsiteY2606" fmla="*/ 2523916 h 6367455"/>
                <a:gd name="connsiteX2607" fmla="*/ 3729877 w 6891715"/>
                <a:gd name="connsiteY2607" fmla="*/ 2501897 h 6367455"/>
                <a:gd name="connsiteX2608" fmla="*/ 3742150 w 6891715"/>
                <a:gd name="connsiteY2608" fmla="*/ 2505753 h 6367455"/>
                <a:gd name="connsiteX2609" fmla="*/ 3746463 w 6891715"/>
                <a:gd name="connsiteY2609" fmla="*/ 2525336 h 6367455"/>
                <a:gd name="connsiteX2610" fmla="*/ 3731204 w 6891715"/>
                <a:gd name="connsiteY2610" fmla="*/ 2530473 h 6367455"/>
                <a:gd name="connsiteX2611" fmla="*/ 3724569 w 6891715"/>
                <a:gd name="connsiteY2611" fmla="*/ 2524053 h 6367455"/>
                <a:gd name="connsiteX2612" fmla="*/ 3724238 w 6891715"/>
                <a:gd name="connsiteY2612" fmla="*/ 2506394 h 6367455"/>
                <a:gd name="connsiteX2613" fmla="*/ 1524271 w 6891715"/>
                <a:gd name="connsiteY2613" fmla="*/ 2489194 h 6367455"/>
                <a:gd name="connsiteX2614" fmla="*/ 1525556 w 6891715"/>
                <a:gd name="connsiteY2614" fmla="*/ 2509482 h 6367455"/>
                <a:gd name="connsiteX2615" fmla="*/ 1516234 w 6891715"/>
                <a:gd name="connsiteY2615" fmla="*/ 2518173 h 6367455"/>
                <a:gd name="connsiteX2616" fmla="*/ 1508511 w 6891715"/>
                <a:gd name="connsiteY2616" fmla="*/ 2535234 h 6367455"/>
                <a:gd name="connsiteX2617" fmla="*/ 1500155 w 6891715"/>
                <a:gd name="connsiteY2617" fmla="*/ 2531049 h 6367455"/>
                <a:gd name="connsiteX2618" fmla="*/ 1512699 w 6891715"/>
                <a:gd name="connsiteY2618" fmla="*/ 2514954 h 6367455"/>
                <a:gd name="connsiteX2619" fmla="*/ 1506262 w 6891715"/>
                <a:gd name="connsiteY2619" fmla="*/ 2504322 h 6367455"/>
                <a:gd name="connsiteX2620" fmla="*/ 1510444 w 6891715"/>
                <a:gd name="connsiteY2620" fmla="*/ 2490483 h 6367455"/>
                <a:gd name="connsiteX2621" fmla="*/ 1565246 w 6891715"/>
                <a:gd name="connsiteY2621" fmla="*/ 2471735 h 6367455"/>
                <a:gd name="connsiteX2622" fmla="*/ 1558483 w 6891715"/>
                <a:gd name="connsiteY2622" fmla="*/ 2484432 h 6367455"/>
                <a:gd name="connsiteX2623" fmla="*/ 1557308 w 6891715"/>
                <a:gd name="connsiteY2623" fmla="*/ 2473640 h 6367455"/>
                <a:gd name="connsiteX2624" fmla="*/ 2108170 w 6891715"/>
                <a:gd name="connsiteY2624" fmla="*/ 2470155 h 6367455"/>
                <a:gd name="connsiteX2625" fmla="*/ 2128143 w 6891715"/>
                <a:gd name="connsiteY2625" fmla="*/ 2489058 h 6367455"/>
                <a:gd name="connsiteX2626" fmla="*/ 2128807 w 6891715"/>
                <a:gd name="connsiteY2626" fmla="*/ 2505076 h 6367455"/>
                <a:gd name="connsiteX2627" fmla="*/ 2111832 w 6891715"/>
                <a:gd name="connsiteY2627" fmla="*/ 2493538 h 6367455"/>
                <a:gd name="connsiteX2628" fmla="*/ 1542198 w 6891715"/>
                <a:gd name="connsiteY2628" fmla="*/ 2470150 h 6367455"/>
                <a:gd name="connsiteX2629" fmla="*/ 1550929 w 6891715"/>
                <a:gd name="connsiteY2629" fmla="*/ 2477076 h 6367455"/>
                <a:gd name="connsiteX2630" fmla="*/ 1552544 w 6891715"/>
                <a:gd name="connsiteY2630" fmla="*/ 2495974 h 6367455"/>
                <a:gd name="connsiteX2631" fmla="*/ 1548020 w 6891715"/>
                <a:gd name="connsiteY2631" fmla="*/ 2504475 h 6367455"/>
                <a:gd name="connsiteX2632" fmla="*/ 1537345 w 6891715"/>
                <a:gd name="connsiteY2632" fmla="*/ 2509836 h 6367455"/>
                <a:gd name="connsiteX2633" fmla="*/ 1535082 w 6891715"/>
                <a:gd name="connsiteY2633" fmla="*/ 2498175 h 6367455"/>
                <a:gd name="connsiteX2634" fmla="*/ 1538963 w 6891715"/>
                <a:gd name="connsiteY2634" fmla="*/ 2477393 h 6367455"/>
                <a:gd name="connsiteX2635" fmla="*/ 2122457 w 6891715"/>
                <a:gd name="connsiteY2635" fmla="*/ 2457455 h 6367455"/>
                <a:gd name="connsiteX2636" fmla="*/ 2138153 w 6891715"/>
                <a:gd name="connsiteY2636" fmla="*/ 2465247 h 6367455"/>
                <a:gd name="connsiteX2637" fmla="*/ 2142234 w 6891715"/>
                <a:gd name="connsiteY2637" fmla="*/ 2459012 h 6367455"/>
                <a:gd name="connsiteX2638" fmla="*/ 2154791 w 6891715"/>
                <a:gd name="connsiteY2638" fmla="*/ 2472733 h 6367455"/>
                <a:gd name="connsiteX2639" fmla="*/ 2169545 w 6891715"/>
                <a:gd name="connsiteY2639" fmla="*/ 2474291 h 6367455"/>
                <a:gd name="connsiteX2640" fmla="*/ 2178021 w 6891715"/>
                <a:gd name="connsiteY2640" fmla="*/ 2481772 h 6367455"/>
                <a:gd name="connsiteX2641" fmla="*/ 2148512 w 6891715"/>
                <a:gd name="connsiteY2641" fmla="*/ 2492376 h 6367455"/>
                <a:gd name="connsiteX2642" fmla="*/ 2127481 w 6891715"/>
                <a:gd name="connsiteY2642" fmla="*/ 2475850 h 6367455"/>
                <a:gd name="connsiteX2643" fmla="*/ 1550604 w 6891715"/>
                <a:gd name="connsiteY2643" fmla="*/ 2444749 h 6367455"/>
                <a:gd name="connsiteX2644" fmla="*/ 1557308 w 6891715"/>
                <a:gd name="connsiteY2644" fmla="*/ 2453507 h 6367455"/>
                <a:gd name="connsiteX2645" fmla="*/ 1550019 w 6891715"/>
                <a:gd name="connsiteY2645" fmla="*/ 2466975 h 6367455"/>
                <a:gd name="connsiteX2646" fmla="*/ 1543021 w 6891715"/>
                <a:gd name="connsiteY2646" fmla="*/ 2460578 h 6367455"/>
                <a:gd name="connsiteX2647" fmla="*/ 2109853 w 6891715"/>
                <a:gd name="connsiteY2647" fmla="*/ 2386019 h 6367455"/>
                <a:gd name="connsiteX2648" fmla="*/ 2120870 w 6891715"/>
                <a:gd name="connsiteY2648" fmla="*/ 2400025 h 6367455"/>
                <a:gd name="connsiteX2649" fmla="*/ 2108936 w 6891715"/>
                <a:gd name="connsiteY2649" fmla="*/ 2417767 h 6367455"/>
                <a:gd name="connsiteX2650" fmla="*/ 2097918 w 6891715"/>
                <a:gd name="connsiteY2650" fmla="*/ 2409675 h 6367455"/>
                <a:gd name="connsiteX2651" fmla="*/ 2095470 w 6891715"/>
                <a:gd name="connsiteY2651" fmla="*/ 2397535 h 6367455"/>
                <a:gd name="connsiteX2652" fmla="*/ 2105570 w 6891715"/>
                <a:gd name="connsiteY2652" fmla="*/ 2395357 h 6367455"/>
                <a:gd name="connsiteX2653" fmla="*/ 2152737 w 6891715"/>
                <a:gd name="connsiteY2653" fmla="*/ 2320930 h 6367455"/>
                <a:gd name="connsiteX2654" fmla="*/ 2168495 w 6891715"/>
                <a:gd name="connsiteY2654" fmla="*/ 2326823 h 6367455"/>
                <a:gd name="connsiteX2655" fmla="*/ 2162192 w 6891715"/>
                <a:gd name="connsiteY2655" fmla="*/ 2336131 h 6367455"/>
                <a:gd name="connsiteX2656" fmla="*/ 2146118 w 6891715"/>
                <a:gd name="connsiteY2656" fmla="*/ 2334268 h 6367455"/>
                <a:gd name="connsiteX2657" fmla="*/ 2127524 w 6891715"/>
                <a:gd name="connsiteY2657" fmla="*/ 2347918 h 6367455"/>
                <a:gd name="connsiteX2658" fmla="*/ 2125633 w 6891715"/>
                <a:gd name="connsiteY2658" fmla="*/ 2341713 h 6367455"/>
                <a:gd name="connsiteX2659" fmla="*/ 2132312 w 6891715"/>
                <a:gd name="connsiteY2659" fmla="*/ 2239963 h 6367455"/>
                <a:gd name="connsiteX2660" fmla="*/ 2144684 w 6891715"/>
                <a:gd name="connsiteY2660" fmla="*/ 2252345 h 6367455"/>
                <a:gd name="connsiteX2661" fmla="*/ 2123344 w 6891715"/>
                <a:gd name="connsiteY2661" fmla="*/ 2265364 h 6367455"/>
                <a:gd name="connsiteX2662" fmla="*/ 2120870 w 6891715"/>
                <a:gd name="connsiteY2662" fmla="*/ 2251711 h 6367455"/>
                <a:gd name="connsiteX2663" fmla="*/ 2164060 w 6891715"/>
                <a:gd name="connsiteY2663" fmla="*/ 2190748 h 6367455"/>
                <a:gd name="connsiteX2664" fmla="*/ 2173257 w 6891715"/>
                <a:gd name="connsiteY2664" fmla="*/ 2205972 h 6367455"/>
                <a:gd name="connsiteX2665" fmla="*/ 2159135 w 6891715"/>
                <a:gd name="connsiteY2665" fmla="*/ 2212976 h 6367455"/>
                <a:gd name="connsiteX2666" fmla="*/ 2150266 w 6891715"/>
                <a:gd name="connsiteY2666" fmla="*/ 2203839 h 6367455"/>
                <a:gd name="connsiteX2667" fmla="*/ 2144683 w 6891715"/>
                <a:gd name="connsiteY2667" fmla="*/ 2191052 h 6367455"/>
                <a:gd name="connsiteX2668" fmla="*/ 2180785 w 6891715"/>
                <a:gd name="connsiteY2668" fmla="*/ 2185982 h 6367455"/>
                <a:gd name="connsiteX2669" fmla="*/ 2193581 w 6891715"/>
                <a:gd name="connsiteY2669" fmla="*/ 2195133 h 6367455"/>
                <a:gd name="connsiteX2670" fmla="*/ 2196141 w 6891715"/>
                <a:gd name="connsiteY2670" fmla="*/ 2205858 h 6367455"/>
                <a:gd name="connsiteX2671" fmla="*/ 2215976 w 6891715"/>
                <a:gd name="connsiteY2671" fmla="*/ 2190085 h 6367455"/>
                <a:gd name="connsiteX2672" fmla="*/ 2231972 w 6891715"/>
                <a:gd name="connsiteY2672" fmla="*/ 2195762 h 6367455"/>
                <a:gd name="connsiteX2673" fmla="*/ 2235170 w 6891715"/>
                <a:gd name="connsiteY2673" fmla="*/ 2202388 h 6367455"/>
                <a:gd name="connsiteX2674" fmla="*/ 2219175 w 6891715"/>
                <a:gd name="connsiteY2674" fmla="*/ 2206490 h 6367455"/>
                <a:gd name="connsiteX2675" fmla="*/ 2232931 w 6891715"/>
                <a:gd name="connsiteY2675" fmla="*/ 2212798 h 6367455"/>
                <a:gd name="connsiteX2676" fmla="*/ 2230372 w 6891715"/>
                <a:gd name="connsiteY2676" fmla="*/ 2220054 h 6367455"/>
                <a:gd name="connsiteX2677" fmla="*/ 2182064 w 6891715"/>
                <a:gd name="connsiteY2677" fmla="*/ 2224786 h 6367455"/>
                <a:gd name="connsiteX2678" fmla="*/ 2162230 w 6891715"/>
                <a:gd name="connsiteY2678" fmla="*/ 2235198 h 6367455"/>
                <a:gd name="connsiteX2679" fmla="*/ 2151032 w 6891715"/>
                <a:gd name="connsiteY2679" fmla="*/ 2219738 h 6367455"/>
                <a:gd name="connsiteX2680" fmla="*/ 2166069 w 6891715"/>
                <a:gd name="connsiteY2680" fmla="*/ 2217846 h 6367455"/>
                <a:gd name="connsiteX2681" fmla="*/ 2176626 w 6891715"/>
                <a:gd name="connsiteY2681" fmla="*/ 2207119 h 6367455"/>
                <a:gd name="connsiteX2682" fmla="*/ 2186223 w 6891715"/>
                <a:gd name="connsiteY2682" fmla="*/ 2207750 h 6367455"/>
                <a:gd name="connsiteX2683" fmla="*/ 2198341 w 6891715"/>
                <a:gd name="connsiteY2683" fmla="*/ 2157407 h 6367455"/>
                <a:gd name="connsiteX2684" fmla="*/ 2201832 w 6891715"/>
                <a:gd name="connsiteY2684" fmla="*/ 2171006 h 6367455"/>
                <a:gd name="connsiteX2685" fmla="*/ 2185958 w 6891715"/>
                <a:gd name="connsiteY2685" fmla="*/ 2179632 h 6367455"/>
                <a:gd name="connsiteX2686" fmla="*/ 2188815 w 6891715"/>
                <a:gd name="connsiteY2686" fmla="*/ 2160724 h 6367455"/>
                <a:gd name="connsiteX2687" fmla="*/ 5024403 w 6891715"/>
                <a:gd name="connsiteY2687" fmla="*/ 2154231 h 6367455"/>
                <a:gd name="connsiteX2688" fmla="*/ 5025991 w 6891715"/>
                <a:gd name="connsiteY2688" fmla="*/ 2172774 h 6367455"/>
                <a:gd name="connsiteX2689" fmla="*/ 5021228 w 6891715"/>
                <a:gd name="connsiteY2689" fmla="*/ 2190992 h 6367455"/>
                <a:gd name="connsiteX2690" fmla="*/ 5011703 w 6891715"/>
                <a:gd name="connsiteY2690" fmla="*/ 2193919 h 6367455"/>
                <a:gd name="connsiteX2691" fmla="*/ 5006941 w 6891715"/>
                <a:gd name="connsiteY2691" fmla="*/ 2170172 h 6367455"/>
                <a:gd name="connsiteX2692" fmla="*/ 5013608 w 6891715"/>
                <a:gd name="connsiteY2692" fmla="*/ 2158460 h 6367455"/>
                <a:gd name="connsiteX2693" fmla="*/ 2249459 w 6891715"/>
                <a:gd name="connsiteY2693" fmla="*/ 2125656 h 6367455"/>
                <a:gd name="connsiteX2694" fmla="*/ 2249459 w 6891715"/>
                <a:gd name="connsiteY2694" fmla="*/ 2130622 h 6367455"/>
                <a:gd name="connsiteX2695" fmla="*/ 2228670 w 6891715"/>
                <a:gd name="connsiteY2695" fmla="*/ 2146449 h 6367455"/>
                <a:gd name="connsiteX2696" fmla="*/ 2227725 w 6891715"/>
                <a:gd name="connsiteY2696" fmla="*/ 2156692 h 6367455"/>
                <a:gd name="connsiteX2697" fmla="*/ 2218275 w 6891715"/>
                <a:gd name="connsiteY2697" fmla="*/ 2166932 h 6367455"/>
                <a:gd name="connsiteX2698" fmla="*/ 2210715 w 6891715"/>
                <a:gd name="connsiteY2698" fmla="*/ 2153898 h 6367455"/>
                <a:gd name="connsiteX2699" fmla="*/ 2209771 w 6891715"/>
                <a:gd name="connsiteY2699" fmla="*/ 2135277 h 6367455"/>
                <a:gd name="connsiteX2700" fmla="*/ 2222370 w 6891715"/>
                <a:gd name="connsiteY2700" fmla="*/ 2136209 h 6367455"/>
                <a:gd name="connsiteX2701" fmla="*/ 2273905 w 6891715"/>
                <a:gd name="connsiteY2701" fmla="*/ 2119307 h 6367455"/>
                <a:gd name="connsiteX2702" fmla="*/ 2281208 w 6891715"/>
                <a:gd name="connsiteY2702" fmla="*/ 2129645 h 6367455"/>
                <a:gd name="connsiteX2703" fmla="*/ 2263110 w 6891715"/>
                <a:gd name="connsiteY2703" fmla="*/ 2132006 h 6367455"/>
                <a:gd name="connsiteX2704" fmla="*/ 2258983 w 6891715"/>
                <a:gd name="connsiteY2704" fmla="*/ 2121079 h 6367455"/>
                <a:gd name="connsiteX2705" fmla="*/ 2280256 w 6891715"/>
                <a:gd name="connsiteY2705" fmla="*/ 2095494 h 6367455"/>
                <a:gd name="connsiteX2706" fmla="*/ 2287559 w 6891715"/>
                <a:gd name="connsiteY2706" fmla="*/ 2097758 h 6367455"/>
                <a:gd name="connsiteX2707" fmla="*/ 2274858 w 6891715"/>
                <a:gd name="connsiteY2707" fmla="*/ 2112957 h 6367455"/>
                <a:gd name="connsiteX2708" fmla="*/ 2258983 w 6891715"/>
                <a:gd name="connsiteY2708" fmla="*/ 2108752 h 6367455"/>
                <a:gd name="connsiteX2709" fmla="*/ 2261205 w 6891715"/>
                <a:gd name="connsiteY2709" fmla="*/ 2097110 h 6367455"/>
                <a:gd name="connsiteX2710" fmla="*/ 2292002 w 6891715"/>
                <a:gd name="connsiteY2710" fmla="*/ 2065330 h 6367455"/>
                <a:gd name="connsiteX2711" fmla="*/ 2312959 w 6891715"/>
                <a:gd name="connsiteY2711" fmla="*/ 2076808 h 6367455"/>
                <a:gd name="connsiteX2712" fmla="*/ 2302798 w 6891715"/>
                <a:gd name="connsiteY2712" fmla="*/ 2092318 h 6367455"/>
                <a:gd name="connsiteX2713" fmla="*/ 2285972 w 6891715"/>
                <a:gd name="connsiteY2713" fmla="*/ 2083011 h 6367455"/>
                <a:gd name="connsiteX2714" fmla="*/ 3672802 w 6891715"/>
                <a:gd name="connsiteY2714" fmla="*/ 1939932 h 6367455"/>
                <a:gd name="connsiteX2715" fmla="*/ 3695345 w 6891715"/>
                <a:gd name="connsiteY2715" fmla="*/ 1940896 h 6367455"/>
                <a:gd name="connsiteX2716" fmla="*/ 3700425 w 6891715"/>
                <a:gd name="connsiteY2716" fmla="*/ 1952481 h 6367455"/>
                <a:gd name="connsiteX2717" fmla="*/ 3688995 w 6891715"/>
                <a:gd name="connsiteY2717" fmla="*/ 1950871 h 6367455"/>
                <a:gd name="connsiteX2718" fmla="*/ 3692170 w 6891715"/>
                <a:gd name="connsiteY2718" fmla="*/ 1959881 h 6367455"/>
                <a:gd name="connsiteX2719" fmla="*/ 3677247 w 6891715"/>
                <a:gd name="connsiteY2719" fmla="*/ 1963742 h 6367455"/>
                <a:gd name="connsiteX2720" fmla="*/ 3668675 w 6891715"/>
                <a:gd name="connsiteY2720" fmla="*/ 1946366 h 6367455"/>
                <a:gd name="connsiteX2721" fmla="*/ 2423473 w 6891715"/>
                <a:gd name="connsiteY2721" fmla="*/ 1893885 h 6367455"/>
                <a:gd name="connsiteX2722" fmla="*/ 2443134 w 6891715"/>
                <a:gd name="connsiteY2722" fmla="*/ 1915792 h 6367455"/>
                <a:gd name="connsiteX2723" fmla="*/ 2443134 w 6891715"/>
                <a:gd name="connsiteY2723" fmla="*/ 1924364 h 6367455"/>
                <a:gd name="connsiteX2724" fmla="*/ 2432836 w 6891715"/>
                <a:gd name="connsiteY2724" fmla="*/ 1928810 h 6367455"/>
                <a:gd name="connsiteX2725" fmla="*/ 2423473 w 6891715"/>
                <a:gd name="connsiteY2725" fmla="*/ 1914204 h 6367455"/>
                <a:gd name="connsiteX2726" fmla="*/ 2406622 w 6891715"/>
                <a:gd name="connsiteY2726" fmla="*/ 1904997 h 6367455"/>
                <a:gd name="connsiteX2727" fmla="*/ 2424410 w 6891715"/>
                <a:gd name="connsiteY2727" fmla="*/ 1904679 h 6367455"/>
                <a:gd name="connsiteX2728" fmla="*/ 2423473 w 6891715"/>
                <a:gd name="connsiteY2728" fmla="*/ 1893885 h 6367455"/>
                <a:gd name="connsiteX2729" fmla="*/ 2486201 w 6891715"/>
                <a:gd name="connsiteY2729" fmla="*/ 1830386 h 6367455"/>
                <a:gd name="connsiteX2730" fmla="*/ 2497270 w 6891715"/>
                <a:gd name="connsiteY2730" fmla="*/ 1855692 h 6367455"/>
                <a:gd name="connsiteX2731" fmla="*/ 2519408 w 6891715"/>
                <a:gd name="connsiteY2731" fmla="*/ 1854731 h 6367455"/>
                <a:gd name="connsiteX2732" fmla="*/ 2519408 w 6891715"/>
                <a:gd name="connsiteY2732" fmla="*/ 1862100 h 6367455"/>
                <a:gd name="connsiteX2733" fmla="*/ 2538384 w 6891715"/>
                <a:gd name="connsiteY2733" fmla="*/ 1871390 h 6367455"/>
                <a:gd name="connsiteX2734" fmla="*/ 2526683 w 6891715"/>
                <a:gd name="connsiteY2734" fmla="*/ 1872351 h 6367455"/>
                <a:gd name="connsiteX2735" fmla="*/ 2515613 w 6891715"/>
                <a:gd name="connsiteY2735" fmla="*/ 1886447 h 6367455"/>
                <a:gd name="connsiteX2736" fmla="*/ 2494424 w 6891715"/>
                <a:gd name="connsiteY2736" fmla="*/ 1884524 h 6367455"/>
                <a:gd name="connsiteX2737" fmla="*/ 2481773 w 6891715"/>
                <a:gd name="connsiteY2737" fmla="*/ 1899581 h 6367455"/>
                <a:gd name="connsiteX2738" fmla="*/ 2466909 w 6891715"/>
                <a:gd name="connsiteY2738" fmla="*/ 1901823 h 6367455"/>
                <a:gd name="connsiteX2739" fmla="*/ 2457421 w 6891715"/>
                <a:gd name="connsiteY2739" fmla="*/ 1886126 h 6367455"/>
                <a:gd name="connsiteX2740" fmla="*/ 2465643 w 6891715"/>
                <a:gd name="connsiteY2740" fmla="*/ 1873312 h 6367455"/>
                <a:gd name="connsiteX2741" fmla="*/ 2489996 w 6891715"/>
                <a:gd name="connsiteY2741" fmla="*/ 1878117 h 6367455"/>
                <a:gd name="connsiteX2742" fmla="*/ 2480192 w 6891715"/>
                <a:gd name="connsiteY2742" fmla="*/ 1861459 h 6367455"/>
                <a:gd name="connsiteX2743" fmla="*/ 2492842 w 6891715"/>
                <a:gd name="connsiteY2743" fmla="*/ 1857935 h 6367455"/>
                <a:gd name="connsiteX2744" fmla="*/ 2459002 w 6891715"/>
                <a:gd name="connsiteY2744" fmla="*/ 1847363 h 6367455"/>
                <a:gd name="connsiteX2745" fmla="*/ 2482407 w 6891715"/>
                <a:gd name="connsiteY2745" fmla="*/ 1843199 h 6367455"/>
                <a:gd name="connsiteX2746" fmla="*/ 3837960 w 6891715"/>
                <a:gd name="connsiteY2746" fmla="*/ 1809756 h 6367455"/>
                <a:gd name="connsiteX2747" fmla="*/ 3848063 w 6891715"/>
                <a:gd name="connsiteY2747" fmla="*/ 1824547 h 6367455"/>
                <a:gd name="connsiteX2748" fmla="*/ 3840654 w 6891715"/>
                <a:gd name="connsiteY2748" fmla="*/ 1835157 h 6367455"/>
                <a:gd name="connsiteX2749" fmla="*/ 3825838 w 6891715"/>
                <a:gd name="connsiteY2749" fmla="*/ 1826797 h 6367455"/>
                <a:gd name="connsiteX2750" fmla="*/ 4013480 w 6891715"/>
                <a:gd name="connsiteY2750" fmla="*/ 1541468 h 6367455"/>
                <a:gd name="connsiteX2751" fmla="*/ 4030625 w 6891715"/>
                <a:gd name="connsiteY2751" fmla="*/ 1544222 h 6367455"/>
                <a:gd name="connsiteX2752" fmla="*/ 4046500 w 6891715"/>
                <a:gd name="connsiteY2752" fmla="*/ 1546364 h 6367455"/>
                <a:gd name="connsiteX2753" fmla="*/ 4042372 w 6891715"/>
                <a:gd name="connsiteY2753" fmla="*/ 1550343 h 6367455"/>
                <a:gd name="connsiteX2754" fmla="*/ 4030625 w 6891715"/>
                <a:gd name="connsiteY2754" fmla="*/ 1554627 h 6367455"/>
                <a:gd name="connsiteX2755" fmla="*/ 4032847 w 6891715"/>
                <a:gd name="connsiteY2755" fmla="*/ 1564726 h 6367455"/>
                <a:gd name="connsiteX2756" fmla="*/ 4027450 w 6891715"/>
                <a:gd name="connsiteY2756" fmla="*/ 1566868 h 6367455"/>
                <a:gd name="connsiteX2757" fmla="*/ 4018877 w 6891715"/>
                <a:gd name="connsiteY2757" fmla="*/ 1554627 h 6367455"/>
                <a:gd name="connsiteX2758" fmla="*/ 4016655 w 6891715"/>
                <a:gd name="connsiteY2758" fmla="*/ 1563808 h 6367455"/>
                <a:gd name="connsiteX2759" fmla="*/ 4005225 w 6891715"/>
                <a:gd name="connsiteY2759" fmla="*/ 1557687 h 6367455"/>
                <a:gd name="connsiteX2760" fmla="*/ 4005225 w 6891715"/>
                <a:gd name="connsiteY2760" fmla="*/ 1546670 h 6367455"/>
                <a:gd name="connsiteX2761" fmla="*/ 5063053 w 6891715"/>
                <a:gd name="connsiteY2761" fmla="*/ 1519232 h 6367455"/>
                <a:gd name="connsiteX2762" fmla="*/ 5070842 w 6891715"/>
                <a:gd name="connsiteY2762" fmla="*/ 1527746 h 6367455"/>
                <a:gd name="connsiteX2763" fmla="*/ 5067414 w 6891715"/>
                <a:gd name="connsiteY2763" fmla="*/ 1537522 h 6367455"/>
                <a:gd name="connsiteX2764" fmla="*/ 5075204 w 6891715"/>
                <a:gd name="connsiteY2764" fmla="*/ 1546351 h 6367455"/>
                <a:gd name="connsiteX2765" fmla="*/ 5068349 w 6891715"/>
                <a:gd name="connsiteY2765" fmla="*/ 1565270 h 6367455"/>
                <a:gd name="connsiteX2766" fmla="*/ 5062741 w 6891715"/>
                <a:gd name="connsiteY2766" fmla="*/ 1548243 h 6367455"/>
                <a:gd name="connsiteX2767" fmla="*/ 5041866 w 6891715"/>
                <a:gd name="connsiteY2767" fmla="*/ 1538152 h 6367455"/>
                <a:gd name="connsiteX2768" fmla="*/ 5048720 w 6891715"/>
                <a:gd name="connsiteY2768" fmla="*/ 1523332 h 6367455"/>
                <a:gd name="connsiteX2769" fmla="*/ 5056198 w 6891715"/>
                <a:gd name="connsiteY2769" fmla="*/ 1530584 h 6367455"/>
                <a:gd name="connsiteX2770" fmla="*/ 5070441 w 6891715"/>
                <a:gd name="connsiteY2770" fmla="*/ 1517646 h 6367455"/>
                <a:gd name="connsiteX2771" fmla="*/ 5086316 w 6891715"/>
                <a:gd name="connsiteY2771" fmla="*/ 1521333 h 6367455"/>
                <a:gd name="connsiteX2772" fmla="*/ 5074652 w 6891715"/>
                <a:gd name="connsiteY2772" fmla="*/ 1527171 h 6367455"/>
                <a:gd name="connsiteX2773" fmla="*/ 2793654 w 6891715"/>
                <a:gd name="connsiteY2773" fmla="*/ 1403349 h 6367455"/>
                <a:gd name="connsiteX2774" fmla="*/ 2808259 w 6891715"/>
                <a:gd name="connsiteY2774" fmla="*/ 1420428 h 6367455"/>
                <a:gd name="connsiteX2775" fmla="*/ 2796829 w 6891715"/>
                <a:gd name="connsiteY2775" fmla="*/ 1431595 h 6367455"/>
                <a:gd name="connsiteX2776" fmla="*/ 2778096 w 6891715"/>
                <a:gd name="connsiteY2776" fmla="*/ 1431924 h 6367455"/>
                <a:gd name="connsiteX2777" fmla="*/ 2782859 w 6891715"/>
                <a:gd name="connsiteY2777" fmla="*/ 1409918 h 6367455"/>
                <a:gd name="connsiteX2778" fmla="*/ 303818 w 6891715"/>
                <a:gd name="connsiteY2778" fmla="*/ 1397948 h 6367455"/>
                <a:gd name="connsiteX2779" fmla="*/ 310168 w 6891715"/>
                <a:gd name="connsiteY2779" fmla="*/ 1402076 h 6367455"/>
                <a:gd name="connsiteX2780" fmla="*/ 305088 w 6891715"/>
                <a:gd name="connsiteY2780" fmla="*/ 1417633 h 6367455"/>
                <a:gd name="connsiteX2781" fmla="*/ 309215 w 6891715"/>
                <a:gd name="connsiteY2781" fmla="*/ 1431603 h 6367455"/>
                <a:gd name="connsiteX2782" fmla="*/ 316518 w 6891715"/>
                <a:gd name="connsiteY2782" fmla="*/ 1433826 h 6367455"/>
                <a:gd name="connsiteX2783" fmla="*/ 315882 w 6891715"/>
                <a:gd name="connsiteY2783" fmla="*/ 1449383 h 6367455"/>
                <a:gd name="connsiteX2784" fmla="*/ 327630 w 6891715"/>
                <a:gd name="connsiteY2784" fmla="*/ 1448113 h 6367455"/>
                <a:gd name="connsiteX2785" fmla="*/ 329218 w 6891715"/>
                <a:gd name="connsiteY2785" fmla="*/ 1426206 h 6367455"/>
                <a:gd name="connsiteX2786" fmla="*/ 336838 w 6891715"/>
                <a:gd name="connsiteY2786" fmla="*/ 1413506 h 6367455"/>
                <a:gd name="connsiteX2787" fmla="*/ 350490 w 6891715"/>
                <a:gd name="connsiteY2787" fmla="*/ 1432238 h 6367455"/>
                <a:gd name="connsiteX2788" fmla="*/ 349855 w 6891715"/>
                <a:gd name="connsiteY2788" fmla="*/ 1447161 h 6367455"/>
                <a:gd name="connsiteX2789" fmla="*/ 367635 w 6891715"/>
                <a:gd name="connsiteY2789" fmla="*/ 1441446 h 6367455"/>
                <a:gd name="connsiteX2790" fmla="*/ 357158 w 6891715"/>
                <a:gd name="connsiteY2790" fmla="*/ 1456368 h 6367455"/>
                <a:gd name="connsiteX2791" fmla="*/ 368905 w 6891715"/>
                <a:gd name="connsiteY2791" fmla="*/ 1466845 h 6367455"/>
                <a:gd name="connsiteX2792" fmla="*/ 365095 w 6891715"/>
                <a:gd name="connsiteY2792" fmla="*/ 1497326 h 6367455"/>
                <a:gd name="connsiteX2793" fmla="*/ 350173 w 6891715"/>
                <a:gd name="connsiteY2793" fmla="*/ 1511296 h 6367455"/>
                <a:gd name="connsiteX2794" fmla="*/ 365095 w 6891715"/>
                <a:gd name="connsiteY2794" fmla="*/ 1514471 h 6367455"/>
                <a:gd name="connsiteX2795" fmla="*/ 368587 w 6891715"/>
                <a:gd name="connsiteY2795" fmla="*/ 1537331 h 6367455"/>
                <a:gd name="connsiteX2796" fmla="*/ 372397 w 6891715"/>
                <a:gd name="connsiteY2796" fmla="*/ 1525583 h 6367455"/>
                <a:gd name="connsiteX2797" fmla="*/ 385098 w 6891715"/>
                <a:gd name="connsiteY2797" fmla="*/ 1524630 h 6367455"/>
                <a:gd name="connsiteX2798" fmla="*/ 390495 w 6891715"/>
                <a:gd name="connsiteY2798" fmla="*/ 1536378 h 6367455"/>
                <a:gd name="connsiteX2799" fmla="*/ 372715 w 6891715"/>
                <a:gd name="connsiteY2799" fmla="*/ 1545903 h 6367455"/>
                <a:gd name="connsiteX2800" fmla="*/ 383510 w 6891715"/>
                <a:gd name="connsiteY2800" fmla="*/ 1544633 h 6367455"/>
                <a:gd name="connsiteX2801" fmla="*/ 382558 w 6891715"/>
                <a:gd name="connsiteY2801" fmla="*/ 1564635 h 6367455"/>
                <a:gd name="connsiteX2802" fmla="*/ 365413 w 6891715"/>
                <a:gd name="connsiteY2802" fmla="*/ 1565905 h 6367455"/>
                <a:gd name="connsiteX2803" fmla="*/ 352078 w 6891715"/>
                <a:gd name="connsiteY2803" fmla="*/ 1579875 h 6367455"/>
                <a:gd name="connsiteX2804" fmla="*/ 361603 w 6891715"/>
                <a:gd name="connsiteY2804" fmla="*/ 1593210 h 6367455"/>
                <a:gd name="connsiteX2805" fmla="*/ 349220 w 6891715"/>
                <a:gd name="connsiteY2805" fmla="*/ 1608133 h 6367455"/>
                <a:gd name="connsiteX2806" fmla="*/ 347950 w 6891715"/>
                <a:gd name="connsiteY2806" fmla="*/ 1621785 h 6367455"/>
                <a:gd name="connsiteX2807" fmla="*/ 336520 w 6891715"/>
                <a:gd name="connsiteY2807" fmla="*/ 1623055 h 6367455"/>
                <a:gd name="connsiteX2808" fmla="*/ 327313 w 6891715"/>
                <a:gd name="connsiteY2808" fmla="*/ 1634485 h 6367455"/>
                <a:gd name="connsiteX2809" fmla="*/ 318740 w 6891715"/>
                <a:gd name="connsiteY2809" fmla="*/ 1639248 h 6367455"/>
                <a:gd name="connsiteX2810" fmla="*/ 313025 w 6891715"/>
                <a:gd name="connsiteY2810" fmla="*/ 1622103 h 6367455"/>
                <a:gd name="connsiteX2811" fmla="*/ 298103 w 6891715"/>
                <a:gd name="connsiteY2811" fmla="*/ 1602418 h 6367455"/>
                <a:gd name="connsiteX2812" fmla="*/ 291753 w 6891715"/>
                <a:gd name="connsiteY2812" fmla="*/ 1616388 h 6367455"/>
                <a:gd name="connsiteX2813" fmla="*/ 300643 w 6891715"/>
                <a:gd name="connsiteY2813" fmla="*/ 1628770 h 6367455"/>
                <a:gd name="connsiteX2814" fmla="*/ 301913 w 6891715"/>
                <a:gd name="connsiteY2814" fmla="*/ 1637025 h 6367455"/>
                <a:gd name="connsiteX2815" fmla="*/ 286990 w 6891715"/>
                <a:gd name="connsiteY2815" fmla="*/ 1645598 h 6367455"/>
                <a:gd name="connsiteX2816" fmla="*/ 285085 w 6891715"/>
                <a:gd name="connsiteY2816" fmla="*/ 1666870 h 6367455"/>
                <a:gd name="connsiteX2817" fmla="*/ 313343 w 6891715"/>
                <a:gd name="connsiteY2817" fmla="*/ 1651630 h 6367455"/>
                <a:gd name="connsiteX2818" fmla="*/ 317788 w 6891715"/>
                <a:gd name="connsiteY2818" fmla="*/ 1655758 h 6367455"/>
                <a:gd name="connsiteX2819" fmla="*/ 295880 w 6891715"/>
                <a:gd name="connsiteY2819" fmla="*/ 1676078 h 6367455"/>
                <a:gd name="connsiteX2820" fmla="*/ 279053 w 6891715"/>
                <a:gd name="connsiteY2820" fmla="*/ 1708781 h 6367455"/>
                <a:gd name="connsiteX2821" fmla="*/ 255875 w 6891715"/>
                <a:gd name="connsiteY2821" fmla="*/ 1711320 h 6367455"/>
                <a:gd name="connsiteX2822" fmla="*/ 242223 w 6891715"/>
                <a:gd name="connsiteY2822" fmla="*/ 1742753 h 6367455"/>
                <a:gd name="connsiteX2823" fmla="*/ 220950 w 6891715"/>
                <a:gd name="connsiteY2823" fmla="*/ 1748468 h 6367455"/>
                <a:gd name="connsiteX2824" fmla="*/ 217775 w 6891715"/>
                <a:gd name="connsiteY2824" fmla="*/ 1744340 h 6367455"/>
                <a:gd name="connsiteX2825" fmla="*/ 228570 w 6891715"/>
                <a:gd name="connsiteY2825" fmla="*/ 1739896 h 6367455"/>
                <a:gd name="connsiteX2826" fmla="*/ 231745 w 6891715"/>
                <a:gd name="connsiteY2826" fmla="*/ 1730370 h 6367455"/>
                <a:gd name="connsiteX2827" fmla="*/ 224125 w 6891715"/>
                <a:gd name="connsiteY2827" fmla="*/ 1722115 h 6367455"/>
                <a:gd name="connsiteX2828" fmla="*/ 222855 w 6891715"/>
                <a:gd name="connsiteY2828" fmla="*/ 1703383 h 6367455"/>
                <a:gd name="connsiteX2829" fmla="*/ 207933 w 6891715"/>
                <a:gd name="connsiteY2829" fmla="*/ 1701160 h 6367455"/>
                <a:gd name="connsiteX2830" fmla="*/ 204123 w 6891715"/>
                <a:gd name="connsiteY2830" fmla="*/ 1710685 h 6367455"/>
                <a:gd name="connsiteX2831" fmla="*/ 207298 w 6891715"/>
                <a:gd name="connsiteY2831" fmla="*/ 1720210 h 6367455"/>
                <a:gd name="connsiteX2832" fmla="*/ 199995 w 6891715"/>
                <a:gd name="connsiteY2832" fmla="*/ 1729736 h 6367455"/>
                <a:gd name="connsiteX2833" fmla="*/ 175865 w 6891715"/>
                <a:gd name="connsiteY2833" fmla="*/ 1737355 h 6367455"/>
                <a:gd name="connsiteX2834" fmla="*/ 163165 w 6891715"/>
                <a:gd name="connsiteY2834" fmla="*/ 1761486 h 6367455"/>
                <a:gd name="connsiteX2835" fmla="*/ 110778 w 6891715"/>
                <a:gd name="connsiteY2835" fmla="*/ 1815778 h 6367455"/>
                <a:gd name="connsiteX2836" fmla="*/ 87283 w 6891715"/>
                <a:gd name="connsiteY2836" fmla="*/ 1817048 h 6367455"/>
                <a:gd name="connsiteX2837" fmla="*/ 63470 w 6891715"/>
                <a:gd name="connsiteY2837" fmla="*/ 1831018 h 6367455"/>
                <a:gd name="connsiteX2838" fmla="*/ 35848 w 6891715"/>
                <a:gd name="connsiteY2838" fmla="*/ 1825938 h 6367455"/>
                <a:gd name="connsiteX2839" fmla="*/ 40293 w 6891715"/>
                <a:gd name="connsiteY2839" fmla="*/ 1849433 h 6367455"/>
                <a:gd name="connsiteX2840" fmla="*/ 0 w 6891715"/>
                <a:gd name="connsiteY2840" fmla="*/ 1865398 h 6367455"/>
                <a:gd name="connsiteX2841" fmla="*/ 51895 w 6891715"/>
                <a:gd name="connsiteY2841" fmla="*/ 1757672 h 6367455"/>
                <a:gd name="connsiteX2842" fmla="*/ 234199 w 6891715"/>
                <a:gd name="connsiteY2842" fmla="*/ 1457591 h 6367455"/>
                <a:gd name="connsiteX2843" fmla="*/ 269276 w 6891715"/>
                <a:gd name="connsiteY2843" fmla="*/ 1410682 h 6367455"/>
                <a:gd name="connsiteX2844" fmla="*/ 273020 w 6891715"/>
                <a:gd name="connsiteY2844" fmla="*/ 1407473 h 6367455"/>
                <a:gd name="connsiteX2845" fmla="*/ 3781388 w 6891715"/>
                <a:gd name="connsiteY2845" fmla="*/ 1397007 h 6367455"/>
                <a:gd name="connsiteX2846" fmla="*/ 3780753 w 6891715"/>
                <a:gd name="connsiteY2846" fmla="*/ 1419999 h 6367455"/>
                <a:gd name="connsiteX2847" fmla="*/ 3775672 w 6891715"/>
                <a:gd name="connsiteY2847" fmla="*/ 1425582 h 6367455"/>
                <a:gd name="connsiteX2848" fmla="*/ 3770275 w 6891715"/>
                <a:gd name="connsiteY2848" fmla="*/ 1413431 h 6367455"/>
                <a:gd name="connsiteX2849" fmla="*/ 3776308 w 6891715"/>
                <a:gd name="connsiteY2849" fmla="*/ 1403577 h 6367455"/>
                <a:gd name="connsiteX2850" fmla="*/ 2893984 w 6891715"/>
                <a:gd name="connsiteY2850" fmla="*/ 1212850 h 6367455"/>
                <a:gd name="connsiteX2851" fmla="*/ 2912798 w 6891715"/>
                <a:gd name="connsiteY2851" fmla="*/ 1234757 h 6367455"/>
                <a:gd name="connsiteX2852" fmla="*/ 2919384 w 6891715"/>
                <a:gd name="connsiteY2852" fmla="*/ 1260157 h 6367455"/>
                <a:gd name="connsiteX2853" fmla="*/ 2902763 w 6891715"/>
                <a:gd name="connsiteY2853" fmla="*/ 1260475 h 6367455"/>
                <a:gd name="connsiteX2854" fmla="*/ 2904646 w 6891715"/>
                <a:gd name="connsiteY2854" fmla="*/ 1246504 h 6367455"/>
                <a:gd name="connsiteX2855" fmla="*/ 2894924 w 6891715"/>
                <a:gd name="connsiteY2855" fmla="*/ 1231582 h 6367455"/>
                <a:gd name="connsiteX2856" fmla="*/ 2893984 w 6891715"/>
                <a:gd name="connsiteY2856" fmla="*/ 1212850 h 6367455"/>
                <a:gd name="connsiteX2857" fmla="*/ 5710203 w 6891715"/>
                <a:gd name="connsiteY2857" fmla="*/ 1139822 h 6367455"/>
                <a:gd name="connsiteX2858" fmla="*/ 5727666 w 6891715"/>
                <a:gd name="connsiteY2858" fmla="*/ 1152205 h 6367455"/>
                <a:gd name="connsiteX2859" fmla="*/ 5723382 w 6891715"/>
                <a:gd name="connsiteY2859" fmla="*/ 1173160 h 6367455"/>
                <a:gd name="connsiteX2860" fmla="*/ 5711521 w 6891715"/>
                <a:gd name="connsiteY2860" fmla="*/ 1162048 h 6367455"/>
                <a:gd name="connsiteX2861" fmla="*/ 5710203 w 6891715"/>
                <a:gd name="connsiteY2861" fmla="*/ 1139822 h 6367455"/>
                <a:gd name="connsiteX2862" fmla="*/ 3040668 w 6891715"/>
                <a:gd name="connsiteY2862" fmla="*/ 1009652 h 6367455"/>
                <a:gd name="connsiteX2863" fmla="*/ 3052733 w 6891715"/>
                <a:gd name="connsiteY2863" fmla="*/ 1019177 h 6367455"/>
                <a:gd name="connsiteX2864" fmla="*/ 3020983 w 6891715"/>
                <a:gd name="connsiteY2864" fmla="*/ 1028702 h 6367455"/>
                <a:gd name="connsiteX2865" fmla="*/ 3017808 w 6891715"/>
                <a:gd name="connsiteY2865" fmla="*/ 1020765 h 6367455"/>
                <a:gd name="connsiteX2866" fmla="*/ 3072139 w 6891715"/>
                <a:gd name="connsiteY2866" fmla="*/ 911226 h 6367455"/>
                <a:gd name="connsiteX2867" fmla="*/ 3073371 w 6891715"/>
                <a:gd name="connsiteY2867" fmla="*/ 926933 h 6367455"/>
                <a:gd name="connsiteX2868" fmla="*/ 3052733 w 6891715"/>
                <a:gd name="connsiteY2868" fmla="*/ 930276 h 6367455"/>
                <a:gd name="connsiteX2869" fmla="*/ 3107021 w 6891715"/>
                <a:gd name="connsiteY2869" fmla="*/ 901700 h 6367455"/>
                <a:gd name="connsiteX2870" fmla="*/ 3120991 w 6891715"/>
                <a:gd name="connsiteY2870" fmla="*/ 928449 h 6367455"/>
                <a:gd name="connsiteX2871" fmla="*/ 3105116 w 6891715"/>
                <a:gd name="connsiteY2871" fmla="*/ 944563 h 6367455"/>
                <a:gd name="connsiteX2872" fmla="*/ 3098766 w 6891715"/>
                <a:gd name="connsiteY2872" fmla="*/ 934895 h 6367455"/>
                <a:gd name="connsiteX2873" fmla="*/ 3098766 w 6891715"/>
                <a:gd name="connsiteY2873" fmla="*/ 925226 h 6367455"/>
                <a:gd name="connsiteX2874" fmla="*/ 3105751 w 6891715"/>
                <a:gd name="connsiteY2874" fmla="*/ 916525 h 6367455"/>
                <a:gd name="connsiteX2875" fmla="*/ 3099360 w 6891715"/>
                <a:gd name="connsiteY2875" fmla="*/ 876300 h 6367455"/>
                <a:gd name="connsiteX2876" fmla="*/ 3105116 w 6891715"/>
                <a:gd name="connsiteY2876" fmla="*/ 884929 h 6367455"/>
                <a:gd name="connsiteX2877" fmla="*/ 3093284 w 6891715"/>
                <a:gd name="connsiteY2877" fmla="*/ 896433 h 6367455"/>
                <a:gd name="connsiteX2878" fmla="*/ 3091365 w 6891715"/>
                <a:gd name="connsiteY2878" fmla="*/ 914648 h 6367455"/>
                <a:gd name="connsiteX2879" fmla="*/ 3079858 w 6891715"/>
                <a:gd name="connsiteY2879" fmla="*/ 925513 h 6367455"/>
                <a:gd name="connsiteX2880" fmla="*/ 3079538 w 6891715"/>
                <a:gd name="connsiteY2880" fmla="*/ 905061 h 6367455"/>
                <a:gd name="connsiteX2881" fmla="*/ 3060671 w 6891715"/>
                <a:gd name="connsiteY2881" fmla="*/ 906659 h 6367455"/>
                <a:gd name="connsiteX2882" fmla="*/ 3062270 w 6891715"/>
                <a:gd name="connsiteY2882" fmla="*/ 893877 h 6367455"/>
                <a:gd name="connsiteX2883" fmla="*/ 3082736 w 6891715"/>
                <a:gd name="connsiteY2883" fmla="*/ 885248 h 6367455"/>
                <a:gd name="connsiteX2884" fmla="*/ 2895676 w 6891715"/>
                <a:gd name="connsiteY2884" fmla="*/ 835022 h 6367455"/>
                <a:gd name="connsiteX2885" fmla="*/ 2900080 w 6891715"/>
                <a:gd name="connsiteY2885" fmla="*/ 843367 h 6367455"/>
                <a:gd name="connsiteX2886" fmla="*/ 2899450 w 6891715"/>
                <a:gd name="connsiteY2886" fmla="*/ 855243 h 6367455"/>
                <a:gd name="connsiteX2887" fmla="*/ 2906370 w 6891715"/>
                <a:gd name="connsiteY2887" fmla="*/ 852034 h 6367455"/>
                <a:gd name="connsiteX2888" fmla="*/ 2906684 w 6891715"/>
                <a:gd name="connsiteY2888" fmla="*/ 860700 h 6367455"/>
                <a:gd name="connsiteX2889" fmla="*/ 2893160 w 6891715"/>
                <a:gd name="connsiteY2889" fmla="*/ 863910 h 6367455"/>
                <a:gd name="connsiteX2890" fmla="*/ 2884040 w 6891715"/>
                <a:gd name="connsiteY2890" fmla="*/ 886378 h 6367455"/>
                <a:gd name="connsiteX2891" fmla="*/ 2873346 w 6891715"/>
                <a:gd name="connsiteY2891" fmla="*/ 893760 h 6367455"/>
                <a:gd name="connsiteX2892" fmla="*/ 2879321 w 6891715"/>
                <a:gd name="connsiteY2892" fmla="*/ 876748 h 6367455"/>
                <a:gd name="connsiteX2893" fmla="*/ 2877121 w 6891715"/>
                <a:gd name="connsiteY2893" fmla="*/ 857490 h 6367455"/>
                <a:gd name="connsiteX2894" fmla="*/ 2890959 w 6891715"/>
                <a:gd name="connsiteY2894" fmla="*/ 854280 h 6367455"/>
                <a:gd name="connsiteX2895" fmla="*/ 2912575 w 6891715"/>
                <a:gd name="connsiteY2895" fmla="*/ 822322 h 6367455"/>
                <a:gd name="connsiteX2896" fmla="*/ 2923896 w 6891715"/>
                <a:gd name="connsiteY2896" fmla="*/ 829854 h 6367455"/>
                <a:gd name="connsiteX2897" fmla="*/ 2925733 w 6891715"/>
                <a:gd name="connsiteY2897" fmla="*/ 836130 h 6367455"/>
                <a:gd name="connsiteX2898" fmla="*/ 2922673 w 6891715"/>
                <a:gd name="connsiteY2898" fmla="*/ 849310 h 6367455"/>
                <a:gd name="connsiteX2899" fmla="*/ 2912575 w 6891715"/>
                <a:gd name="connsiteY2899" fmla="*/ 848682 h 6367455"/>
                <a:gd name="connsiteX2900" fmla="*/ 2904312 w 6891715"/>
                <a:gd name="connsiteY2900" fmla="*/ 841465 h 6367455"/>
                <a:gd name="connsiteX2901" fmla="*/ 2900333 w 6891715"/>
                <a:gd name="connsiteY2901" fmla="*/ 830795 h 6367455"/>
                <a:gd name="connsiteX2902" fmla="*/ 2915634 w 6891715"/>
                <a:gd name="connsiteY2902" fmla="*/ 832050 h 6367455"/>
                <a:gd name="connsiteX2903" fmla="*/ 3115497 w 6891715"/>
                <a:gd name="connsiteY2903" fmla="*/ 820737 h 6367455"/>
                <a:gd name="connsiteX2904" fmla="*/ 3128970 w 6891715"/>
                <a:gd name="connsiteY2904" fmla="*/ 829700 h 6367455"/>
                <a:gd name="connsiteX2905" fmla="*/ 3132104 w 6891715"/>
                <a:gd name="connsiteY2905" fmla="*/ 840826 h 6367455"/>
                <a:gd name="connsiteX2906" fmla="*/ 3125211 w 6891715"/>
                <a:gd name="connsiteY2906" fmla="*/ 850098 h 6367455"/>
                <a:gd name="connsiteX2907" fmla="*/ 3108291 w 6891715"/>
                <a:gd name="connsiteY2907" fmla="*/ 855662 h 6367455"/>
                <a:gd name="connsiteX2908" fmla="*/ 3112364 w 6891715"/>
                <a:gd name="connsiteY2908" fmla="*/ 841135 h 6367455"/>
                <a:gd name="connsiteX2909" fmla="*/ 2986079 w 6891715"/>
                <a:gd name="connsiteY2909" fmla="*/ 784222 h 6367455"/>
                <a:gd name="connsiteX2910" fmla="*/ 2989234 w 6891715"/>
                <a:gd name="connsiteY2910" fmla="*/ 792794 h 6367455"/>
                <a:gd name="connsiteX2911" fmla="*/ 2950732 w 6891715"/>
                <a:gd name="connsiteY2911" fmla="*/ 835022 h 6367455"/>
                <a:gd name="connsiteX2912" fmla="*/ 2938108 w 6891715"/>
                <a:gd name="connsiteY2912" fmla="*/ 829942 h 6367455"/>
                <a:gd name="connsiteX2913" fmla="*/ 2936846 w 6891715"/>
                <a:gd name="connsiteY2913" fmla="*/ 815337 h 6367455"/>
                <a:gd name="connsiteX2914" fmla="*/ 2944104 w 6891715"/>
                <a:gd name="connsiteY2914" fmla="*/ 803589 h 6367455"/>
                <a:gd name="connsiteX2915" fmla="*/ 2956728 w 6891715"/>
                <a:gd name="connsiteY2915" fmla="*/ 805494 h 6367455"/>
                <a:gd name="connsiteX2916" fmla="*/ 2963040 w 6891715"/>
                <a:gd name="connsiteY2916" fmla="*/ 796922 h 6367455"/>
                <a:gd name="connsiteX2917" fmla="*/ 2969036 w 6891715"/>
                <a:gd name="connsiteY2917" fmla="*/ 784539 h 6367455"/>
                <a:gd name="connsiteX2918" fmla="*/ 3181826 w 6891715"/>
                <a:gd name="connsiteY2918" fmla="*/ 777876 h 6367455"/>
                <a:gd name="connsiteX2919" fmla="*/ 3189253 w 6891715"/>
                <a:gd name="connsiteY2919" fmla="*/ 786862 h 6367455"/>
                <a:gd name="connsiteX2920" fmla="*/ 3181181 w 6891715"/>
                <a:gd name="connsiteY2920" fmla="*/ 793751 h 6367455"/>
                <a:gd name="connsiteX2921" fmla="*/ 3170203 w 6891715"/>
                <a:gd name="connsiteY2921" fmla="*/ 787760 h 6367455"/>
                <a:gd name="connsiteX2922" fmla="*/ 2989234 w 6891715"/>
                <a:gd name="connsiteY2922" fmla="*/ 760410 h 6367455"/>
                <a:gd name="connsiteX2923" fmla="*/ 3000346 w 6891715"/>
                <a:gd name="connsiteY2923" fmla="*/ 771020 h 6367455"/>
                <a:gd name="connsiteX2924" fmla="*/ 2997078 w 6891715"/>
                <a:gd name="connsiteY2924" fmla="*/ 785810 h 6367455"/>
                <a:gd name="connsiteX2925" fmla="*/ 2989559 w 6891715"/>
                <a:gd name="connsiteY2925" fmla="*/ 779380 h 6367455"/>
                <a:gd name="connsiteX2926" fmla="*/ 2989234 w 6891715"/>
                <a:gd name="connsiteY2926" fmla="*/ 760410 h 6367455"/>
                <a:gd name="connsiteX2927" fmla="*/ 3084673 w 6891715"/>
                <a:gd name="connsiteY2927" fmla="*/ 733425 h 6367455"/>
                <a:gd name="connsiteX2928" fmla="*/ 3095591 w 6891715"/>
                <a:gd name="connsiteY2928" fmla="*/ 744629 h 6367455"/>
                <a:gd name="connsiteX2929" fmla="*/ 3089491 w 6891715"/>
                <a:gd name="connsiteY2929" fmla="*/ 761915 h 6367455"/>
                <a:gd name="connsiteX2930" fmla="*/ 3078568 w 6891715"/>
                <a:gd name="connsiteY2930" fmla="*/ 778881 h 6367455"/>
                <a:gd name="connsiteX2931" fmla="*/ 3073427 w 6891715"/>
                <a:gd name="connsiteY2931" fmla="*/ 784323 h 6367455"/>
                <a:gd name="connsiteX2932" fmla="*/ 3061541 w 6891715"/>
                <a:gd name="connsiteY2932" fmla="*/ 788805 h 6367455"/>
                <a:gd name="connsiteX2933" fmla="*/ 3062825 w 6891715"/>
                <a:gd name="connsiteY2933" fmla="*/ 799369 h 6367455"/>
                <a:gd name="connsiteX2934" fmla="*/ 3065074 w 6891715"/>
                <a:gd name="connsiteY2934" fmla="*/ 811213 h 6367455"/>
                <a:gd name="connsiteX2935" fmla="*/ 3056400 w 6891715"/>
                <a:gd name="connsiteY2935" fmla="*/ 808972 h 6367455"/>
                <a:gd name="connsiteX2936" fmla="*/ 3054472 w 6891715"/>
                <a:gd name="connsiteY2936" fmla="*/ 788805 h 6367455"/>
                <a:gd name="connsiteX2937" fmla="*/ 3063789 w 6891715"/>
                <a:gd name="connsiteY2937" fmla="*/ 766077 h 6367455"/>
                <a:gd name="connsiteX2938" fmla="*/ 3045477 w 6891715"/>
                <a:gd name="connsiteY2938" fmla="*/ 773119 h 6367455"/>
                <a:gd name="connsiteX2939" fmla="*/ 3028448 w 6891715"/>
                <a:gd name="connsiteY2939" fmla="*/ 802890 h 6367455"/>
                <a:gd name="connsiteX2940" fmla="*/ 3016882 w 6891715"/>
                <a:gd name="connsiteY2940" fmla="*/ 795527 h 6367455"/>
                <a:gd name="connsiteX2941" fmla="*/ 3014633 w 6891715"/>
                <a:gd name="connsiteY2941" fmla="*/ 784643 h 6367455"/>
                <a:gd name="connsiteX2942" fmla="*/ 3028127 w 6891715"/>
                <a:gd name="connsiteY2942" fmla="*/ 766397 h 6367455"/>
                <a:gd name="connsiteX2943" fmla="*/ 3045477 w 6891715"/>
                <a:gd name="connsiteY2943" fmla="*/ 749431 h 6367455"/>
                <a:gd name="connsiteX2944" fmla="*/ 3065396 w 6891715"/>
                <a:gd name="connsiteY2944" fmla="*/ 743989 h 6367455"/>
                <a:gd name="connsiteX2945" fmla="*/ 3205129 w 6891715"/>
                <a:gd name="connsiteY2945" fmla="*/ 719138 h 6367455"/>
                <a:gd name="connsiteX2946" fmla="*/ 3203253 w 6891715"/>
                <a:gd name="connsiteY2946" fmla="*/ 736387 h 6367455"/>
                <a:gd name="connsiteX2947" fmla="*/ 3189807 w 6891715"/>
                <a:gd name="connsiteY2947" fmla="*/ 739776 h 6367455"/>
                <a:gd name="connsiteX2948" fmla="*/ 3184491 w 6891715"/>
                <a:gd name="connsiteY2948" fmla="*/ 726222 h 6367455"/>
                <a:gd name="connsiteX2949" fmla="*/ 3048002 w 6891715"/>
                <a:gd name="connsiteY2949" fmla="*/ 700087 h 6367455"/>
                <a:gd name="connsiteX2950" fmla="*/ 3055726 w 6891715"/>
                <a:gd name="connsiteY2950" fmla="*/ 703262 h 6367455"/>
                <a:gd name="connsiteX2951" fmla="*/ 3059084 w 6891715"/>
                <a:gd name="connsiteY2951" fmla="*/ 711517 h 6367455"/>
                <a:gd name="connsiteX2952" fmla="*/ 3057069 w 6891715"/>
                <a:gd name="connsiteY2952" fmla="*/ 725170 h 6367455"/>
                <a:gd name="connsiteX2953" fmla="*/ 3044980 w 6891715"/>
                <a:gd name="connsiteY2953" fmla="*/ 725487 h 6367455"/>
                <a:gd name="connsiteX2954" fmla="*/ 3041621 w 6891715"/>
                <a:gd name="connsiteY2954" fmla="*/ 709612 h 6367455"/>
                <a:gd name="connsiteX2955" fmla="*/ 3147591 w 6891715"/>
                <a:gd name="connsiteY2955" fmla="*/ 608011 h 6367455"/>
                <a:gd name="connsiteX2956" fmla="*/ 3157047 w 6891715"/>
                <a:gd name="connsiteY2956" fmla="*/ 609291 h 6367455"/>
                <a:gd name="connsiteX2957" fmla="*/ 3163667 w 6891715"/>
                <a:gd name="connsiteY2957" fmla="*/ 632651 h 6367455"/>
                <a:gd name="connsiteX2958" fmla="*/ 3154210 w 6891715"/>
                <a:gd name="connsiteY2958" fmla="*/ 648332 h 6367455"/>
                <a:gd name="connsiteX2959" fmla="*/ 3165873 w 6891715"/>
                <a:gd name="connsiteY2959" fmla="*/ 659212 h 6367455"/>
                <a:gd name="connsiteX2960" fmla="*/ 3165873 w 6891715"/>
                <a:gd name="connsiteY2960" fmla="*/ 666572 h 6367455"/>
                <a:gd name="connsiteX2961" fmla="*/ 3150428 w 6891715"/>
                <a:gd name="connsiteY2961" fmla="*/ 687053 h 6367455"/>
                <a:gd name="connsiteX2962" fmla="*/ 3152319 w 6891715"/>
                <a:gd name="connsiteY2962" fmla="*/ 699533 h 6367455"/>
                <a:gd name="connsiteX2963" fmla="*/ 3167134 w 6891715"/>
                <a:gd name="connsiteY2963" fmla="*/ 696333 h 6367455"/>
                <a:gd name="connsiteX2964" fmla="*/ 3173439 w 6891715"/>
                <a:gd name="connsiteY2964" fmla="*/ 675853 h 6367455"/>
                <a:gd name="connsiteX2965" fmla="*/ 3178482 w 6891715"/>
                <a:gd name="connsiteY2965" fmla="*/ 657932 h 6367455"/>
                <a:gd name="connsiteX2966" fmla="*/ 3193298 w 6891715"/>
                <a:gd name="connsiteY2966" fmla="*/ 651212 h 6367455"/>
                <a:gd name="connsiteX2967" fmla="*/ 3183211 w 6891715"/>
                <a:gd name="connsiteY2967" fmla="*/ 634571 h 6367455"/>
                <a:gd name="connsiteX2968" fmla="*/ 3192983 w 6891715"/>
                <a:gd name="connsiteY2968" fmla="*/ 621771 h 6367455"/>
                <a:gd name="connsiteX2969" fmla="*/ 3196765 w 6891715"/>
                <a:gd name="connsiteY2969" fmla="*/ 625611 h 6367455"/>
                <a:gd name="connsiteX2970" fmla="*/ 3199602 w 6891715"/>
                <a:gd name="connsiteY2970" fmla="*/ 629131 h 6367455"/>
                <a:gd name="connsiteX2971" fmla="*/ 3200548 w 6891715"/>
                <a:gd name="connsiteY2971" fmla="*/ 631051 h 6367455"/>
                <a:gd name="connsiteX2972" fmla="*/ 3201178 w 6891715"/>
                <a:gd name="connsiteY2972" fmla="*/ 632331 h 6367455"/>
                <a:gd name="connsiteX2973" fmla="*/ 3202124 w 6891715"/>
                <a:gd name="connsiteY2973" fmla="*/ 632971 h 6367455"/>
                <a:gd name="connsiteX2974" fmla="*/ 3203070 w 6891715"/>
                <a:gd name="connsiteY2974" fmla="*/ 633611 h 6367455"/>
                <a:gd name="connsiteX2975" fmla="*/ 3204015 w 6891715"/>
                <a:gd name="connsiteY2975" fmla="*/ 632971 h 6367455"/>
                <a:gd name="connsiteX2976" fmla="*/ 3205592 w 6891715"/>
                <a:gd name="connsiteY2976" fmla="*/ 632651 h 6367455"/>
                <a:gd name="connsiteX2977" fmla="*/ 3207483 w 6891715"/>
                <a:gd name="connsiteY2977" fmla="*/ 631691 h 6367455"/>
                <a:gd name="connsiteX2978" fmla="*/ 3208744 w 6891715"/>
                <a:gd name="connsiteY2978" fmla="*/ 631051 h 6367455"/>
                <a:gd name="connsiteX2979" fmla="*/ 3220092 w 6891715"/>
                <a:gd name="connsiteY2979" fmla="*/ 642572 h 6367455"/>
                <a:gd name="connsiteX2980" fmla="*/ 3225766 w 6891715"/>
                <a:gd name="connsiteY2980" fmla="*/ 654092 h 6367455"/>
                <a:gd name="connsiteX2981" fmla="*/ 3206852 w 6891715"/>
                <a:gd name="connsiteY2981" fmla="*/ 678093 h 6367455"/>
                <a:gd name="connsiteX2982" fmla="*/ 3205276 w 6891715"/>
                <a:gd name="connsiteY2982" fmla="*/ 700173 h 6367455"/>
                <a:gd name="connsiteX2983" fmla="*/ 3185102 w 6891715"/>
                <a:gd name="connsiteY2983" fmla="*/ 698253 h 6367455"/>
                <a:gd name="connsiteX2984" fmla="*/ 3181319 w 6891715"/>
                <a:gd name="connsiteY2984" fmla="*/ 716174 h 6367455"/>
                <a:gd name="connsiteX2985" fmla="*/ 3173754 w 6891715"/>
                <a:gd name="connsiteY2985" fmla="*/ 726734 h 6367455"/>
                <a:gd name="connsiteX2986" fmla="*/ 3184472 w 6891715"/>
                <a:gd name="connsiteY2986" fmla="*/ 743055 h 6367455"/>
                <a:gd name="connsiteX2987" fmla="*/ 3173754 w 6891715"/>
                <a:gd name="connsiteY2987" fmla="*/ 746255 h 6367455"/>
                <a:gd name="connsiteX2988" fmla="*/ 3160199 w 6891715"/>
                <a:gd name="connsiteY2988" fmla="*/ 738895 h 6367455"/>
                <a:gd name="connsiteX2989" fmla="*/ 3157047 w 6891715"/>
                <a:gd name="connsiteY2989" fmla="*/ 722894 h 6367455"/>
                <a:gd name="connsiteX2990" fmla="*/ 3154525 w 6891715"/>
                <a:gd name="connsiteY2990" fmla="*/ 730894 h 6367455"/>
                <a:gd name="connsiteX2991" fmla="*/ 3152949 w 6891715"/>
                <a:gd name="connsiteY2991" fmla="*/ 736974 h 6367455"/>
                <a:gd name="connsiteX2992" fmla="*/ 3152004 w 6891715"/>
                <a:gd name="connsiteY2992" fmla="*/ 739215 h 6367455"/>
                <a:gd name="connsiteX2993" fmla="*/ 3151688 w 6891715"/>
                <a:gd name="connsiteY2993" fmla="*/ 741135 h 6367455"/>
                <a:gd name="connsiteX2994" fmla="*/ 3151373 w 6891715"/>
                <a:gd name="connsiteY2994" fmla="*/ 743375 h 6367455"/>
                <a:gd name="connsiteX2995" fmla="*/ 3149482 w 6891715"/>
                <a:gd name="connsiteY2995" fmla="*/ 746895 h 6367455"/>
                <a:gd name="connsiteX2996" fmla="*/ 3144123 w 6891715"/>
                <a:gd name="connsiteY2996" fmla="*/ 756495 h 6367455"/>
                <a:gd name="connsiteX2997" fmla="*/ 3136243 w 6891715"/>
                <a:gd name="connsiteY2997" fmla="*/ 769935 h 6367455"/>
                <a:gd name="connsiteX2998" fmla="*/ 3126786 w 6891715"/>
                <a:gd name="connsiteY2998" fmla="*/ 760335 h 6367455"/>
                <a:gd name="connsiteX2999" fmla="*/ 3129623 w 6891715"/>
                <a:gd name="connsiteY2999" fmla="*/ 727694 h 6367455"/>
                <a:gd name="connsiteX3000" fmla="*/ 3116384 w 6891715"/>
                <a:gd name="connsiteY3000" fmla="*/ 740495 h 6367455"/>
                <a:gd name="connsiteX3001" fmla="*/ 3105036 w 6891715"/>
                <a:gd name="connsiteY3001" fmla="*/ 768975 h 6367455"/>
                <a:gd name="connsiteX3002" fmla="*/ 3097785 w 6891715"/>
                <a:gd name="connsiteY3002" fmla="*/ 767055 h 6367455"/>
                <a:gd name="connsiteX3003" fmla="*/ 3107873 w 6891715"/>
                <a:gd name="connsiteY3003" fmla="*/ 742415 h 6367455"/>
                <a:gd name="connsiteX3004" fmla="*/ 3096209 w 6891715"/>
                <a:gd name="connsiteY3004" fmla="*/ 740495 h 6367455"/>
                <a:gd name="connsiteX3005" fmla="*/ 3094003 w 6891715"/>
                <a:gd name="connsiteY3005" fmla="*/ 734094 h 6367455"/>
                <a:gd name="connsiteX3006" fmla="*/ 3107557 w 6891715"/>
                <a:gd name="connsiteY3006" fmla="*/ 727694 h 6367455"/>
                <a:gd name="connsiteX3007" fmla="*/ 3099992 w 6891715"/>
                <a:gd name="connsiteY3007" fmla="*/ 717134 h 6367455"/>
                <a:gd name="connsiteX3008" fmla="*/ 3127101 w 6891715"/>
                <a:gd name="connsiteY3008" fmla="*/ 687053 h 6367455"/>
                <a:gd name="connsiteX3009" fmla="*/ 3127101 w 6891715"/>
                <a:gd name="connsiteY3009" fmla="*/ 668172 h 6367455"/>
                <a:gd name="connsiteX3010" fmla="*/ 3135297 w 6891715"/>
                <a:gd name="connsiteY3010" fmla="*/ 656332 h 6367455"/>
                <a:gd name="connsiteX3011" fmla="*/ 3128992 w 6891715"/>
                <a:gd name="connsiteY3011" fmla="*/ 646732 h 6367455"/>
                <a:gd name="connsiteX3012" fmla="*/ 3086809 w 6891715"/>
                <a:gd name="connsiteY3012" fmla="*/ 601662 h 6367455"/>
                <a:gd name="connsiteX3013" fmla="*/ 3100900 w 6891715"/>
                <a:gd name="connsiteY3013" fmla="*/ 618490 h 6367455"/>
                <a:gd name="connsiteX3014" fmla="*/ 3095575 w 6891715"/>
                <a:gd name="connsiteY3014" fmla="*/ 628967 h 6367455"/>
                <a:gd name="connsiteX3015" fmla="*/ 3100274 w 6891715"/>
                <a:gd name="connsiteY3015" fmla="*/ 649287 h 6367455"/>
                <a:gd name="connsiteX3016" fmla="*/ 3095888 w 6891715"/>
                <a:gd name="connsiteY3016" fmla="*/ 658812 h 6367455"/>
                <a:gd name="connsiteX3017" fmla="*/ 3117816 w 6891715"/>
                <a:gd name="connsiteY3017" fmla="*/ 663575 h 6367455"/>
                <a:gd name="connsiteX3018" fmla="*/ 3107478 w 6891715"/>
                <a:gd name="connsiteY3018" fmla="*/ 680720 h 6367455"/>
                <a:gd name="connsiteX3019" fmla="*/ 3092755 w 6891715"/>
                <a:gd name="connsiteY3019" fmla="*/ 682625 h 6367455"/>
                <a:gd name="connsiteX3020" fmla="*/ 3067073 w 6891715"/>
                <a:gd name="connsiteY3020" fmla="*/ 700087 h 6367455"/>
                <a:gd name="connsiteX3021" fmla="*/ 3054544 w 6891715"/>
                <a:gd name="connsiteY3021" fmla="*/ 696912 h 6367455"/>
                <a:gd name="connsiteX3022" fmla="*/ 3082423 w 6891715"/>
                <a:gd name="connsiteY3022" fmla="*/ 661987 h 6367455"/>
                <a:gd name="connsiteX3023" fmla="*/ 3052351 w 6891715"/>
                <a:gd name="connsiteY3023" fmla="*/ 679767 h 6367455"/>
                <a:gd name="connsiteX3024" fmla="*/ 3042953 w 6891715"/>
                <a:gd name="connsiteY3024" fmla="*/ 679132 h 6367455"/>
                <a:gd name="connsiteX3025" fmla="*/ 3029170 w 6891715"/>
                <a:gd name="connsiteY3025" fmla="*/ 697230 h 6367455"/>
                <a:gd name="connsiteX3026" fmla="*/ 3024158 w 6891715"/>
                <a:gd name="connsiteY3026" fmla="*/ 683577 h 6367455"/>
                <a:gd name="connsiteX3027" fmla="*/ 3034495 w 6891715"/>
                <a:gd name="connsiteY3027" fmla="*/ 675957 h 6367455"/>
                <a:gd name="connsiteX3028" fmla="*/ 3031050 w 6891715"/>
                <a:gd name="connsiteY3028" fmla="*/ 662305 h 6367455"/>
                <a:gd name="connsiteX3029" fmla="*/ 3042640 w 6891715"/>
                <a:gd name="connsiteY3029" fmla="*/ 652780 h 6367455"/>
                <a:gd name="connsiteX3030" fmla="*/ 3057363 w 6891715"/>
                <a:gd name="connsiteY3030" fmla="*/ 649605 h 6367455"/>
                <a:gd name="connsiteX3031" fmla="*/ 3071460 w 6891715"/>
                <a:gd name="connsiteY3031" fmla="*/ 629285 h 6367455"/>
                <a:gd name="connsiteX3032" fmla="*/ 3083990 w 6891715"/>
                <a:gd name="connsiteY3032" fmla="*/ 628332 h 6367455"/>
                <a:gd name="connsiteX3033" fmla="*/ 3079917 w 6891715"/>
                <a:gd name="connsiteY3033" fmla="*/ 611187 h 6367455"/>
                <a:gd name="connsiteX3034" fmla="*/ 3198778 w 6891715"/>
                <a:gd name="connsiteY3034" fmla="*/ 596901 h 6367455"/>
                <a:gd name="connsiteX3035" fmla="*/ 3208960 w 6891715"/>
                <a:gd name="connsiteY3035" fmla="*/ 597864 h 6367455"/>
                <a:gd name="connsiteX3036" fmla="*/ 3214215 w 6891715"/>
                <a:gd name="connsiteY3036" fmla="*/ 603322 h 6367455"/>
                <a:gd name="connsiteX3037" fmla="*/ 3219798 w 6891715"/>
                <a:gd name="connsiteY3037" fmla="*/ 601074 h 6367455"/>
                <a:gd name="connsiteX3038" fmla="*/ 3227353 w 6891715"/>
                <a:gd name="connsiteY3038" fmla="*/ 611349 h 6367455"/>
                <a:gd name="connsiteX3039" fmla="*/ 3217828 w 6891715"/>
                <a:gd name="connsiteY3039" fmla="*/ 625476 h 6367455"/>
                <a:gd name="connsiteX3040" fmla="*/ 3201405 w 6891715"/>
                <a:gd name="connsiteY3040" fmla="*/ 609743 h 6367455"/>
                <a:gd name="connsiteX3041" fmla="*/ 3164907 w 6891715"/>
                <a:gd name="connsiteY3041" fmla="*/ 504825 h 6367455"/>
                <a:gd name="connsiteX3042" fmla="*/ 3188311 w 6891715"/>
                <a:gd name="connsiteY3042" fmla="*/ 509905 h 6367455"/>
                <a:gd name="connsiteX3043" fmla="*/ 3190841 w 6891715"/>
                <a:gd name="connsiteY3043" fmla="*/ 523558 h 6367455"/>
                <a:gd name="connsiteX3044" fmla="*/ 3182302 w 6891715"/>
                <a:gd name="connsiteY3044" fmla="*/ 535305 h 6367455"/>
                <a:gd name="connsiteX3045" fmla="*/ 3184516 w 6891715"/>
                <a:gd name="connsiteY3045" fmla="*/ 554355 h 6367455"/>
                <a:gd name="connsiteX3046" fmla="*/ 3172181 w 6891715"/>
                <a:gd name="connsiteY3046" fmla="*/ 566103 h 6367455"/>
                <a:gd name="connsiteX3047" fmla="*/ 3164591 w 6891715"/>
                <a:gd name="connsiteY3047" fmla="*/ 582930 h 6367455"/>
                <a:gd name="connsiteX3048" fmla="*/ 3136444 w 6891715"/>
                <a:gd name="connsiteY3048" fmla="*/ 592455 h 6367455"/>
                <a:gd name="connsiteX3049" fmla="*/ 3124110 w 6891715"/>
                <a:gd name="connsiteY3049" fmla="*/ 622300 h 6367455"/>
                <a:gd name="connsiteX3050" fmla="*/ 3119998 w 6891715"/>
                <a:gd name="connsiteY3050" fmla="*/ 619125 h 6367455"/>
                <a:gd name="connsiteX3051" fmla="*/ 3120631 w 6891715"/>
                <a:gd name="connsiteY3051" fmla="*/ 611823 h 6367455"/>
                <a:gd name="connsiteX3052" fmla="*/ 3109878 w 6891715"/>
                <a:gd name="connsiteY3052" fmla="*/ 602615 h 6367455"/>
                <a:gd name="connsiteX3053" fmla="*/ 3132965 w 6891715"/>
                <a:gd name="connsiteY3053" fmla="*/ 578803 h 6367455"/>
                <a:gd name="connsiteX3054" fmla="*/ 3136127 w 6891715"/>
                <a:gd name="connsiteY3054" fmla="*/ 555943 h 6367455"/>
                <a:gd name="connsiteX3055" fmla="*/ 3151941 w 6891715"/>
                <a:gd name="connsiteY3055" fmla="*/ 553403 h 6367455"/>
                <a:gd name="connsiteX3056" fmla="*/ 3155736 w 6891715"/>
                <a:gd name="connsiteY3056" fmla="*/ 542925 h 6367455"/>
                <a:gd name="connsiteX3057" fmla="*/ 3151624 w 6891715"/>
                <a:gd name="connsiteY3057" fmla="*/ 531495 h 6367455"/>
                <a:gd name="connsiteX3058" fmla="*/ 3157950 w 6891715"/>
                <a:gd name="connsiteY3058" fmla="*/ 523875 h 6367455"/>
                <a:gd name="connsiteX3059" fmla="*/ 4364771 w 6891715"/>
                <a:gd name="connsiteY3059" fmla="*/ 471424 h 6367455"/>
                <a:gd name="connsiteX3060" fmla="*/ 4352063 w 6891715"/>
                <a:gd name="connsiteY3060" fmla="*/ 473328 h 6367455"/>
                <a:gd name="connsiteX3061" fmla="*/ 4349204 w 6891715"/>
                <a:gd name="connsiteY3061" fmla="*/ 492370 h 6367455"/>
                <a:gd name="connsiteX3062" fmla="*/ 4353334 w 6891715"/>
                <a:gd name="connsiteY3062" fmla="*/ 505065 h 6367455"/>
                <a:gd name="connsiteX3063" fmla="*/ 4345709 w 6891715"/>
                <a:gd name="connsiteY3063" fmla="*/ 514269 h 6367455"/>
                <a:gd name="connsiteX3064" fmla="*/ 4338402 w 6891715"/>
                <a:gd name="connsiteY3064" fmla="*/ 505383 h 6367455"/>
                <a:gd name="connsiteX3065" fmla="*/ 4341579 w 6891715"/>
                <a:gd name="connsiteY3065" fmla="*/ 493005 h 6367455"/>
                <a:gd name="connsiteX3066" fmla="*/ 4337131 w 6891715"/>
                <a:gd name="connsiteY3066" fmla="*/ 479358 h 6367455"/>
                <a:gd name="connsiteX3067" fmla="*/ 4322835 w 6891715"/>
                <a:gd name="connsiteY3067" fmla="*/ 489514 h 6367455"/>
                <a:gd name="connsiteX3068" fmla="*/ 4315210 w 6891715"/>
                <a:gd name="connsiteY3068" fmla="*/ 501892 h 6367455"/>
                <a:gd name="connsiteX3069" fmla="*/ 4319976 w 6891715"/>
                <a:gd name="connsiteY3069" fmla="*/ 515538 h 6367455"/>
                <a:gd name="connsiteX3070" fmla="*/ 4326647 w 6891715"/>
                <a:gd name="connsiteY3070" fmla="*/ 515538 h 6367455"/>
                <a:gd name="connsiteX3071" fmla="*/ 4334590 w 6891715"/>
                <a:gd name="connsiteY3071" fmla="*/ 522203 h 6367455"/>
                <a:gd name="connsiteX3072" fmla="*/ 4333319 w 6891715"/>
                <a:gd name="connsiteY3072" fmla="*/ 536167 h 6367455"/>
                <a:gd name="connsiteX3073" fmla="*/ 4321882 w 6891715"/>
                <a:gd name="connsiteY3073" fmla="*/ 530455 h 6367455"/>
                <a:gd name="connsiteX3074" fmla="*/ 4315210 w 6891715"/>
                <a:gd name="connsiteY3074" fmla="*/ 539658 h 6367455"/>
                <a:gd name="connsiteX3075" fmla="*/ 4297419 w 6891715"/>
                <a:gd name="connsiteY3075" fmla="*/ 537119 h 6367455"/>
                <a:gd name="connsiteX3076" fmla="*/ 4292971 w 6891715"/>
                <a:gd name="connsiteY3076" fmla="*/ 550766 h 6367455"/>
                <a:gd name="connsiteX3077" fmla="*/ 4282805 w 6891715"/>
                <a:gd name="connsiteY3077" fmla="*/ 553940 h 6367455"/>
                <a:gd name="connsiteX3078" fmla="*/ 4274862 w 6891715"/>
                <a:gd name="connsiteY3078" fmla="*/ 552353 h 6367455"/>
                <a:gd name="connsiteX3079" fmla="*/ 4260566 w 6891715"/>
                <a:gd name="connsiteY3079" fmla="*/ 563778 h 6367455"/>
                <a:gd name="connsiteX3080" fmla="*/ 4263425 w 6891715"/>
                <a:gd name="connsiteY3080" fmla="*/ 579647 h 6367455"/>
                <a:gd name="connsiteX3081" fmla="*/ 4256754 w 6891715"/>
                <a:gd name="connsiteY3081" fmla="*/ 585677 h 6367455"/>
                <a:gd name="connsiteX3082" fmla="*/ 4246270 w 6891715"/>
                <a:gd name="connsiteY3082" fmla="*/ 586312 h 6367455"/>
                <a:gd name="connsiteX3083" fmla="*/ 4233244 w 6891715"/>
                <a:gd name="connsiteY3083" fmla="*/ 586946 h 6367455"/>
                <a:gd name="connsiteX3084" fmla="*/ 4227843 w 6891715"/>
                <a:gd name="connsiteY3084" fmla="*/ 601863 h 6367455"/>
                <a:gd name="connsiteX3085" fmla="*/ 4232926 w 6891715"/>
                <a:gd name="connsiteY3085" fmla="*/ 608210 h 6367455"/>
                <a:gd name="connsiteX3086" fmla="*/ 4241504 w 6891715"/>
                <a:gd name="connsiteY3086" fmla="*/ 605036 h 6367455"/>
                <a:gd name="connsiteX3087" fmla="*/ 4247858 w 6891715"/>
                <a:gd name="connsiteY3087" fmla="*/ 609797 h 6367455"/>
                <a:gd name="connsiteX3088" fmla="*/ 4239280 w 6891715"/>
                <a:gd name="connsiteY3088" fmla="*/ 612653 h 6367455"/>
                <a:gd name="connsiteX3089" fmla="*/ 4244363 w 6891715"/>
                <a:gd name="connsiteY3089" fmla="*/ 622174 h 6367455"/>
                <a:gd name="connsiteX3090" fmla="*/ 4254530 w 6891715"/>
                <a:gd name="connsiteY3090" fmla="*/ 624396 h 6367455"/>
                <a:gd name="connsiteX3091" fmla="*/ 4259295 w 6891715"/>
                <a:gd name="connsiteY3091" fmla="*/ 613288 h 6367455"/>
                <a:gd name="connsiteX3092" fmla="*/ 4260248 w 6891715"/>
                <a:gd name="connsiteY3092" fmla="*/ 619635 h 6367455"/>
                <a:gd name="connsiteX3093" fmla="*/ 4269462 w 6891715"/>
                <a:gd name="connsiteY3093" fmla="*/ 628204 h 6367455"/>
                <a:gd name="connsiteX3094" fmla="*/ 4263108 w 6891715"/>
                <a:gd name="connsiteY3094" fmla="*/ 631378 h 6367455"/>
                <a:gd name="connsiteX3095" fmla="*/ 4252624 w 6891715"/>
                <a:gd name="connsiteY3095" fmla="*/ 629791 h 6367455"/>
                <a:gd name="connsiteX3096" fmla="*/ 4260566 w 6891715"/>
                <a:gd name="connsiteY3096" fmla="*/ 643755 h 6367455"/>
                <a:gd name="connsiteX3097" fmla="*/ 4275180 w 6891715"/>
                <a:gd name="connsiteY3097" fmla="*/ 653594 h 6367455"/>
                <a:gd name="connsiteX3098" fmla="*/ 4289477 w 6891715"/>
                <a:gd name="connsiteY3098" fmla="*/ 646612 h 6367455"/>
                <a:gd name="connsiteX3099" fmla="*/ 4287570 w 6891715"/>
                <a:gd name="connsiteY3099" fmla="*/ 633599 h 6367455"/>
                <a:gd name="connsiteX3100" fmla="*/ 4297101 w 6891715"/>
                <a:gd name="connsiteY3100" fmla="*/ 628839 h 6367455"/>
                <a:gd name="connsiteX3101" fmla="*/ 4302185 w 6891715"/>
                <a:gd name="connsiteY3101" fmla="*/ 638360 h 6367455"/>
                <a:gd name="connsiteX3102" fmla="*/ 4312669 w 6891715"/>
                <a:gd name="connsiteY3102" fmla="*/ 637725 h 6367455"/>
                <a:gd name="connsiteX3103" fmla="*/ 4312033 w 6891715"/>
                <a:gd name="connsiteY3103" fmla="*/ 628204 h 6367455"/>
                <a:gd name="connsiteX3104" fmla="*/ 4308221 w 6891715"/>
                <a:gd name="connsiteY3104" fmla="*/ 616462 h 6367455"/>
                <a:gd name="connsiteX3105" fmla="*/ 4317752 w 6891715"/>
                <a:gd name="connsiteY3105" fmla="*/ 615827 h 6367455"/>
                <a:gd name="connsiteX3106" fmla="*/ 4332048 w 6891715"/>
                <a:gd name="connsiteY3106" fmla="*/ 624396 h 6367455"/>
                <a:gd name="connsiteX3107" fmla="*/ 4339673 w 6891715"/>
                <a:gd name="connsiteY3107" fmla="*/ 624396 h 6367455"/>
                <a:gd name="connsiteX3108" fmla="*/ 4339547 w 6891715"/>
                <a:gd name="connsiteY3108" fmla="*/ 624461 h 6367455"/>
                <a:gd name="connsiteX3109" fmla="*/ 4339882 w 6891715"/>
                <a:gd name="connsiteY3109" fmla="*/ 624461 h 6367455"/>
                <a:gd name="connsiteX3110" fmla="*/ 4340199 w 6891715"/>
                <a:gd name="connsiteY3110" fmla="*/ 623826 h 6367455"/>
                <a:gd name="connsiteX3111" fmla="*/ 4341172 w 6891715"/>
                <a:gd name="connsiteY3111" fmla="*/ 623340 h 6367455"/>
                <a:gd name="connsiteX3112" fmla="*/ 4347298 w 6891715"/>
                <a:gd name="connsiteY3112" fmla="*/ 612018 h 6367455"/>
                <a:gd name="connsiteX3113" fmla="*/ 4332366 w 6891715"/>
                <a:gd name="connsiteY3113" fmla="*/ 604402 h 6367455"/>
                <a:gd name="connsiteX3114" fmla="*/ 4328236 w 6891715"/>
                <a:gd name="connsiteY3114" fmla="*/ 605354 h 6367455"/>
                <a:gd name="connsiteX3115" fmla="*/ 4317434 w 6891715"/>
                <a:gd name="connsiteY3115" fmla="*/ 588216 h 6367455"/>
                <a:gd name="connsiteX3116" fmla="*/ 4329189 w 6891715"/>
                <a:gd name="connsiteY3116" fmla="*/ 567587 h 6367455"/>
                <a:gd name="connsiteX3117" fmla="*/ 4344121 w 6891715"/>
                <a:gd name="connsiteY3117" fmla="*/ 564731 h 6367455"/>
                <a:gd name="connsiteX3118" fmla="*/ 4350793 w 6891715"/>
                <a:gd name="connsiteY3118" fmla="*/ 555210 h 6367455"/>
                <a:gd name="connsiteX3119" fmla="*/ 4348886 w 6891715"/>
                <a:gd name="connsiteY3119" fmla="*/ 549814 h 6367455"/>
                <a:gd name="connsiteX3120" fmla="*/ 4361912 w 6891715"/>
                <a:gd name="connsiteY3120" fmla="*/ 539976 h 6367455"/>
                <a:gd name="connsiteX3121" fmla="*/ 4359053 w 6891715"/>
                <a:gd name="connsiteY3121" fmla="*/ 525059 h 6367455"/>
                <a:gd name="connsiteX3122" fmla="*/ 4355876 w 6891715"/>
                <a:gd name="connsiteY3122" fmla="*/ 522838 h 6367455"/>
                <a:gd name="connsiteX3123" fmla="*/ 4355240 w 6891715"/>
                <a:gd name="connsiteY3123" fmla="*/ 513634 h 6367455"/>
                <a:gd name="connsiteX3124" fmla="*/ 4380021 w 6891715"/>
                <a:gd name="connsiteY3124" fmla="*/ 502526 h 6367455"/>
                <a:gd name="connsiteX3125" fmla="*/ 4384151 w 6891715"/>
                <a:gd name="connsiteY3125" fmla="*/ 488879 h 6367455"/>
                <a:gd name="connsiteX3126" fmla="*/ 4380339 w 6891715"/>
                <a:gd name="connsiteY3126" fmla="*/ 476185 h 6367455"/>
                <a:gd name="connsiteX3127" fmla="*/ 4369537 w 6891715"/>
                <a:gd name="connsiteY3127" fmla="*/ 489514 h 6367455"/>
                <a:gd name="connsiteX3128" fmla="*/ 4360959 w 6891715"/>
                <a:gd name="connsiteY3128" fmla="*/ 501892 h 6367455"/>
                <a:gd name="connsiteX3129" fmla="*/ 4359053 w 6891715"/>
                <a:gd name="connsiteY3129" fmla="*/ 486023 h 6367455"/>
                <a:gd name="connsiteX3130" fmla="*/ 4366360 w 6891715"/>
                <a:gd name="connsiteY3130" fmla="*/ 478724 h 6367455"/>
                <a:gd name="connsiteX3131" fmla="*/ 3304349 w 6891715"/>
                <a:gd name="connsiteY3131" fmla="*/ 431801 h 6367455"/>
                <a:gd name="connsiteX3132" fmla="*/ 3318916 w 6891715"/>
                <a:gd name="connsiteY3132" fmla="*/ 437795 h 6367455"/>
                <a:gd name="connsiteX3133" fmla="*/ 3327783 w 6891715"/>
                <a:gd name="connsiteY3133" fmla="*/ 453570 h 6367455"/>
                <a:gd name="connsiteX3134" fmla="*/ 3334751 w 6891715"/>
                <a:gd name="connsiteY3134" fmla="*/ 432432 h 6367455"/>
                <a:gd name="connsiteX3135" fmla="*/ 3344568 w 6891715"/>
                <a:gd name="connsiteY3135" fmla="*/ 440950 h 6367455"/>
                <a:gd name="connsiteX3136" fmla="*/ 3340451 w 6891715"/>
                <a:gd name="connsiteY3136" fmla="*/ 462719 h 6367455"/>
                <a:gd name="connsiteX3137" fmla="*/ 3344885 w 6891715"/>
                <a:gd name="connsiteY3137" fmla="*/ 472183 h 6367455"/>
                <a:gd name="connsiteX3138" fmla="*/ 3354069 w 6891715"/>
                <a:gd name="connsiteY3138" fmla="*/ 456409 h 6367455"/>
                <a:gd name="connsiteX3139" fmla="*/ 3367053 w 6891715"/>
                <a:gd name="connsiteY3139" fmla="*/ 470290 h 6367455"/>
                <a:gd name="connsiteX3140" fmla="*/ 3355335 w 6891715"/>
                <a:gd name="connsiteY3140" fmla="*/ 475338 h 6367455"/>
                <a:gd name="connsiteX3141" fmla="*/ 3360719 w 6891715"/>
                <a:gd name="connsiteY3141" fmla="*/ 488904 h 6367455"/>
                <a:gd name="connsiteX3142" fmla="*/ 3347101 w 6891715"/>
                <a:gd name="connsiteY3142" fmla="*/ 510988 h 6367455"/>
                <a:gd name="connsiteX3143" fmla="*/ 3346151 w 6891715"/>
                <a:gd name="connsiteY3143" fmla="*/ 529917 h 6367455"/>
                <a:gd name="connsiteX3144" fmla="*/ 3358185 w 6891715"/>
                <a:gd name="connsiteY3144" fmla="*/ 549477 h 6367455"/>
                <a:gd name="connsiteX3145" fmla="*/ 3320183 w 6891715"/>
                <a:gd name="connsiteY3145" fmla="*/ 551055 h 6367455"/>
                <a:gd name="connsiteX3146" fmla="*/ 3317016 w 6891715"/>
                <a:gd name="connsiteY3146" fmla="*/ 534649 h 6367455"/>
                <a:gd name="connsiteX3147" fmla="*/ 3296748 w 6891715"/>
                <a:gd name="connsiteY3147" fmla="*/ 556733 h 6367455"/>
                <a:gd name="connsiteX3148" fmla="*/ 3274897 w 6891715"/>
                <a:gd name="connsiteY3148" fmla="*/ 555471 h 6367455"/>
                <a:gd name="connsiteX3149" fmla="*/ 3256845 w 6891715"/>
                <a:gd name="connsiteY3149" fmla="*/ 581026 h 6367455"/>
                <a:gd name="connsiteX3150" fmla="*/ 3243228 w 6891715"/>
                <a:gd name="connsiteY3150" fmla="*/ 566513 h 6367455"/>
                <a:gd name="connsiteX3151" fmla="*/ 3249562 w 6891715"/>
                <a:gd name="connsiteY3151" fmla="*/ 556102 h 6367455"/>
                <a:gd name="connsiteX3152" fmla="*/ 3270780 w 6891715"/>
                <a:gd name="connsiteY3152" fmla="*/ 552317 h 6367455"/>
                <a:gd name="connsiteX3153" fmla="*/ 3271413 w 6891715"/>
                <a:gd name="connsiteY3153" fmla="*/ 539066 h 6367455"/>
                <a:gd name="connsiteX3154" fmla="*/ 3255579 w 6891715"/>
                <a:gd name="connsiteY3154" fmla="*/ 533703 h 6367455"/>
                <a:gd name="connsiteX3155" fmla="*/ 3252412 w 6891715"/>
                <a:gd name="connsiteY3155" fmla="*/ 523292 h 6367455"/>
                <a:gd name="connsiteX3156" fmla="*/ 3267296 w 6891715"/>
                <a:gd name="connsiteY3156" fmla="*/ 516036 h 6367455"/>
                <a:gd name="connsiteX3157" fmla="*/ 3250828 w 6891715"/>
                <a:gd name="connsiteY3157" fmla="*/ 500261 h 6367455"/>
                <a:gd name="connsiteX3158" fmla="*/ 3264763 w 6891715"/>
                <a:gd name="connsiteY3158" fmla="*/ 481332 h 6367455"/>
                <a:gd name="connsiteX3159" fmla="*/ 3300548 w 6891715"/>
                <a:gd name="connsiteY3159" fmla="*/ 488588 h 6367455"/>
                <a:gd name="connsiteX3160" fmla="*/ 3308782 w 6891715"/>
                <a:gd name="connsiteY3160" fmla="*/ 480070 h 6367455"/>
                <a:gd name="connsiteX3161" fmla="*/ 3286614 w 6891715"/>
                <a:gd name="connsiteY3161" fmla="*/ 469975 h 6367455"/>
                <a:gd name="connsiteX3162" fmla="*/ 3288831 w 6891715"/>
                <a:gd name="connsiteY3162" fmla="*/ 456093 h 6367455"/>
                <a:gd name="connsiteX3163" fmla="*/ 3310999 w 6891715"/>
                <a:gd name="connsiteY3163" fmla="*/ 462088 h 6367455"/>
                <a:gd name="connsiteX3164" fmla="*/ 3435951 w 6891715"/>
                <a:gd name="connsiteY3164" fmla="*/ 361951 h 6367455"/>
                <a:gd name="connsiteX3165" fmla="*/ 3459129 w 6891715"/>
                <a:gd name="connsiteY3165" fmla="*/ 379352 h 6367455"/>
                <a:gd name="connsiteX3166" fmla="*/ 3458494 w 6891715"/>
                <a:gd name="connsiteY3166" fmla="*/ 393274 h 6367455"/>
                <a:gd name="connsiteX3167" fmla="*/ 3438491 w 6891715"/>
                <a:gd name="connsiteY3167" fmla="*/ 404980 h 6367455"/>
                <a:gd name="connsiteX3168" fmla="*/ 3440714 w 6891715"/>
                <a:gd name="connsiteY3168" fmla="*/ 424913 h 6367455"/>
                <a:gd name="connsiteX3169" fmla="*/ 3394358 w 6891715"/>
                <a:gd name="connsiteY3169" fmla="*/ 452439 h 6367455"/>
                <a:gd name="connsiteX3170" fmla="*/ 3382928 w 6891715"/>
                <a:gd name="connsiteY3170" fmla="*/ 442314 h 6367455"/>
                <a:gd name="connsiteX3171" fmla="*/ 3371816 w 6891715"/>
                <a:gd name="connsiteY3171" fmla="*/ 427444 h 6367455"/>
                <a:gd name="connsiteX3172" fmla="*/ 3393088 w 6891715"/>
                <a:gd name="connsiteY3172" fmla="*/ 427444 h 6367455"/>
                <a:gd name="connsiteX3173" fmla="*/ 3385468 w 6891715"/>
                <a:gd name="connsiteY3173" fmla="*/ 404031 h 6367455"/>
                <a:gd name="connsiteX3174" fmla="*/ 3411821 w 6891715"/>
                <a:gd name="connsiteY3174" fmla="*/ 400867 h 6367455"/>
                <a:gd name="connsiteX3175" fmla="*/ 3418171 w 6891715"/>
                <a:gd name="connsiteY3175" fmla="*/ 384098 h 6367455"/>
                <a:gd name="connsiteX3176" fmla="*/ 3424521 w 6891715"/>
                <a:gd name="connsiteY3176" fmla="*/ 395805 h 6367455"/>
                <a:gd name="connsiteX3177" fmla="*/ 3429919 w 6891715"/>
                <a:gd name="connsiteY3177" fmla="*/ 395488 h 6367455"/>
                <a:gd name="connsiteX3178" fmla="*/ 3424521 w 6891715"/>
                <a:gd name="connsiteY3178" fmla="*/ 373657 h 6367455"/>
                <a:gd name="connsiteX3179" fmla="*/ 3528661 w 6891715"/>
                <a:gd name="connsiteY3179" fmla="*/ 334961 h 6367455"/>
                <a:gd name="connsiteX3180" fmla="*/ 3536916 w 6891715"/>
                <a:gd name="connsiteY3180" fmla="*/ 337252 h 6367455"/>
                <a:gd name="connsiteX3181" fmla="*/ 3529613 w 6891715"/>
                <a:gd name="connsiteY3181" fmla="*/ 364093 h 6367455"/>
                <a:gd name="connsiteX3182" fmla="*/ 3509928 w 6891715"/>
                <a:gd name="connsiteY3182" fmla="*/ 366711 h 6367455"/>
                <a:gd name="connsiteX3183" fmla="*/ 3505166 w 6891715"/>
                <a:gd name="connsiteY3183" fmla="*/ 354600 h 6367455"/>
                <a:gd name="connsiteX3184" fmla="*/ 3523263 w 6891715"/>
                <a:gd name="connsiteY3184" fmla="*/ 347072 h 6367455"/>
                <a:gd name="connsiteX3185" fmla="*/ 4276189 w 6891715"/>
                <a:gd name="connsiteY3185" fmla="*/ 308170 h 6367455"/>
                <a:gd name="connsiteX3186" fmla="*/ 4271925 w 6891715"/>
                <a:gd name="connsiteY3186" fmla="*/ 310848 h 6367455"/>
                <a:gd name="connsiteX3187" fmla="*/ 4272040 w 6891715"/>
                <a:gd name="connsiteY3187" fmla="*/ 311192 h 6367455"/>
                <a:gd name="connsiteX3188" fmla="*/ 3488655 w 6891715"/>
                <a:gd name="connsiteY3188" fmla="*/ 279400 h 6367455"/>
                <a:gd name="connsiteX3189" fmla="*/ 3501355 w 6891715"/>
                <a:gd name="connsiteY3189" fmla="*/ 287882 h 6367455"/>
                <a:gd name="connsiteX3190" fmla="*/ 3495958 w 6891715"/>
                <a:gd name="connsiteY3190" fmla="*/ 298248 h 6367455"/>
                <a:gd name="connsiteX3191" fmla="*/ 3498180 w 6891715"/>
                <a:gd name="connsiteY3191" fmla="*/ 309557 h 6367455"/>
                <a:gd name="connsiteX3192" fmla="*/ 3516278 w 6891715"/>
                <a:gd name="connsiteY3192" fmla="*/ 322123 h 6367455"/>
                <a:gd name="connsiteX3193" fmla="*/ 3497545 w 6891715"/>
                <a:gd name="connsiteY3193" fmla="*/ 345054 h 6367455"/>
                <a:gd name="connsiteX3194" fmla="*/ 3490560 w 6891715"/>
                <a:gd name="connsiteY3194" fmla="*/ 364845 h 6367455"/>
                <a:gd name="connsiteX3195" fmla="*/ 3473415 w 6891715"/>
                <a:gd name="connsiteY3195" fmla="*/ 368300 h 6367455"/>
                <a:gd name="connsiteX3196" fmla="*/ 3448015 w 6891715"/>
                <a:gd name="connsiteY3196" fmla="*/ 342541 h 6367455"/>
                <a:gd name="connsiteX3197" fmla="*/ 3445475 w 6891715"/>
                <a:gd name="connsiteY3197" fmla="*/ 316468 h 6367455"/>
                <a:gd name="connsiteX3198" fmla="*/ 3433728 w 6891715"/>
                <a:gd name="connsiteY3198" fmla="*/ 314269 h 6367455"/>
                <a:gd name="connsiteX3199" fmla="*/ 3433728 w 6891715"/>
                <a:gd name="connsiteY3199" fmla="*/ 302960 h 6367455"/>
                <a:gd name="connsiteX3200" fmla="*/ 3438808 w 6891715"/>
                <a:gd name="connsiteY3200" fmla="*/ 289138 h 6367455"/>
                <a:gd name="connsiteX3201" fmla="*/ 3454683 w 6891715"/>
                <a:gd name="connsiteY3201" fmla="*/ 296678 h 6367455"/>
                <a:gd name="connsiteX3202" fmla="*/ 3479130 w 6891715"/>
                <a:gd name="connsiteY3202" fmla="*/ 296364 h 6367455"/>
                <a:gd name="connsiteX3203" fmla="*/ 3466748 w 6891715"/>
                <a:gd name="connsiteY3203" fmla="*/ 317096 h 6367455"/>
                <a:gd name="connsiteX3204" fmla="*/ 3478495 w 6891715"/>
                <a:gd name="connsiteY3204" fmla="*/ 340028 h 6367455"/>
                <a:gd name="connsiteX3205" fmla="*/ 3478495 w 6891715"/>
                <a:gd name="connsiteY3205" fmla="*/ 328719 h 6367455"/>
                <a:gd name="connsiteX3206" fmla="*/ 3494053 w 6891715"/>
                <a:gd name="connsiteY3206" fmla="*/ 309557 h 6367455"/>
                <a:gd name="connsiteX3207" fmla="*/ 3621053 w 6891715"/>
                <a:gd name="connsiteY3207" fmla="*/ 250824 h 6367455"/>
                <a:gd name="connsiteX3208" fmla="*/ 3633753 w 6891715"/>
                <a:gd name="connsiteY3208" fmla="*/ 259353 h 6367455"/>
                <a:gd name="connsiteX3209" fmla="*/ 3618195 w 6891715"/>
                <a:gd name="connsiteY3209" fmla="*/ 280201 h 6367455"/>
                <a:gd name="connsiteX3210" fmla="*/ 3627720 w 6891715"/>
                <a:gd name="connsiteY3210" fmla="*/ 304208 h 6367455"/>
                <a:gd name="connsiteX3211" fmla="*/ 3615973 w 6891715"/>
                <a:gd name="connsiteY3211" fmla="*/ 312737 h 6367455"/>
                <a:gd name="connsiteX3212" fmla="*/ 3601050 w 6891715"/>
                <a:gd name="connsiteY3212" fmla="*/ 303577 h 6367455"/>
                <a:gd name="connsiteX3213" fmla="*/ 3603273 w 6891715"/>
                <a:gd name="connsiteY3213" fmla="*/ 292837 h 6367455"/>
                <a:gd name="connsiteX3214" fmla="*/ 3595653 w 6891715"/>
                <a:gd name="connsiteY3214" fmla="*/ 274199 h 6367455"/>
                <a:gd name="connsiteX3215" fmla="*/ 3604860 w 6891715"/>
                <a:gd name="connsiteY3215" fmla="*/ 268830 h 6367455"/>
                <a:gd name="connsiteX3216" fmla="*/ 3610258 w 6891715"/>
                <a:gd name="connsiteY3216" fmla="*/ 258405 h 6367455"/>
                <a:gd name="connsiteX3217" fmla="*/ 3463697 w 6891715"/>
                <a:gd name="connsiteY3217" fmla="*/ 247649 h 6367455"/>
                <a:gd name="connsiteX3218" fmla="*/ 3468654 w 6891715"/>
                <a:gd name="connsiteY3218" fmla="*/ 252812 h 6367455"/>
                <a:gd name="connsiteX3219" fmla="*/ 3466904 w 6891715"/>
                <a:gd name="connsiteY3219" fmla="*/ 273140 h 6367455"/>
                <a:gd name="connsiteX3220" fmla="*/ 3463988 w 6891715"/>
                <a:gd name="connsiteY3220" fmla="*/ 287337 h 6367455"/>
                <a:gd name="connsiteX3221" fmla="*/ 3454366 w 6891715"/>
                <a:gd name="connsiteY3221" fmla="*/ 273140 h 6367455"/>
                <a:gd name="connsiteX3222" fmla="*/ 3514243 w 6891715"/>
                <a:gd name="connsiteY3222" fmla="*/ 244475 h 6367455"/>
                <a:gd name="connsiteX3223" fmla="*/ 3523940 w 6891715"/>
                <a:gd name="connsiteY3223" fmla="*/ 256388 h 6367455"/>
                <a:gd name="connsiteX3224" fmla="*/ 3525232 w 6891715"/>
                <a:gd name="connsiteY3224" fmla="*/ 268946 h 6367455"/>
                <a:gd name="connsiteX3225" fmla="*/ 3543655 w 6891715"/>
                <a:gd name="connsiteY3225" fmla="*/ 271200 h 6367455"/>
                <a:gd name="connsiteX3226" fmla="*/ 3546887 w 6891715"/>
                <a:gd name="connsiteY3226" fmla="*/ 284080 h 6367455"/>
                <a:gd name="connsiteX3227" fmla="*/ 3557553 w 6891715"/>
                <a:gd name="connsiteY3227" fmla="*/ 287944 h 6367455"/>
                <a:gd name="connsiteX3228" fmla="*/ 3554644 w 6891715"/>
                <a:gd name="connsiteY3228" fmla="*/ 304044 h 6367455"/>
                <a:gd name="connsiteX3229" fmla="*/ 3540746 w 6891715"/>
                <a:gd name="connsiteY3229" fmla="*/ 312737 h 6367455"/>
                <a:gd name="connsiteX3230" fmla="*/ 3524586 w 6891715"/>
                <a:gd name="connsiteY3230" fmla="*/ 294706 h 6367455"/>
                <a:gd name="connsiteX3231" fmla="*/ 3514890 w 6891715"/>
                <a:gd name="connsiteY3231" fmla="*/ 285046 h 6367455"/>
                <a:gd name="connsiteX3232" fmla="*/ 3517476 w 6891715"/>
                <a:gd name="connsiteY3232" fmla="*/ 269268 h 6367455"/>
                <a:gd name="connsiteX3233" fmla="*/ 3503578 w 6891715"/>
                <a:gd name="connsiteY3233" fmla="*/ 253168 h 6367455"/>
                <a:gd name="connsiteX3234" fmla="*/ 3570253 w 6891715"/>
                <a:gd name="connsiteY3234" fmla="*/ 234949 h 6367455"/>
                <a:gd name="connsiteX3235" fmla="*/ 3579778 w 6891715"/>
                <a:gd name="connsiteY3235" fmla="*/ 251203 h 6367455"/>
                <a:gd name="connsiteX3236" fmla="*/ 3571205 w 6891715"/>
                <a:gd name="connsiteY3236" fmla="*/ 257174 h 6367455"/>
                <a:gd name="connsiteX3237" fmla="*/ 3563903 w 6891715"/>
                <a:gd name="connsiteY3237" fmla="*/ 249213 h 6367455"/>
                <a:gd name="connsiteX3238" fmla="*/ 3564855 w 6891715"/>
                <a:gd name="connsiteY3238" fmla="*/ 239261 h 6367455"/>
                <a:gd name="connsiteX3239" fmla="*/ 3805219 w 6891715"/>
                <a:gd name="connsiteY3239" fmla="*/ 211137 h 6367455"/>
                <a:gd name="connsiteX3240" fmla="*/ 3835518 w 6891715"/>
                <a:gd name="connsiteY3240" fmla="*/ 224790 h 6367455"/>
                <a:gd name="connsiteX3241" fmla="*/ 3846478 w 6891715"/>
                <a:gd name="connsiteY3241" fmla="*/ 244792 h 6367455"/>
                <a:gd name="connsiteX3242" fmla="*/ 3843254 w 6891715"/>
                <a:gd name="connsiteY3242" fmla="*/ 252412 h 6367455"/>
                <a:gd name="connsiteX3243" fmla="*/ 3818435 w 6891715"/>
                <a:gd name="connsiteY3243" fmla="*/ 250190 h 6367455"/>
                <a:gd name="connsiteX3244" fmla="*/ 3782978 w 6891715"/>
                <a:gd name="connsiteY3244" fmla="*/ 229552 h 6367455"/>
                <a:gd name="connsiteX3245" fmla="*/ 3716499 w 6891715"/>
                <a:gd name="connsiteY3245" fmla="*/ 206375 h 6367455"/>
                <a:gd name="connsiteX3246" fmla="*/ 3732178 w 6891715"/>
                <a:gd name="connsiteY3246" fmla="*/ 217487 h 6367455"/>
                <a:gd name="connsiteX3247" fmla="*/ 3721516 w 6891715"/>
                <a:gd name="connsiteY3247" fmla="*/ 233363 h 6367455"/>
                <a:gd name="connsiteX3248" fmla="*/ 3706778 w 6891715"/>
                <a:gd name="connsiteY3248" fmla="*/ 208280 h 6367455"/>
                <a:gd name="connsiteX3249" fmla="*/ 3892555 w 6891715"/>
                <a:gd name="connsiteY3249" fmla="*/ 152400 h 6367455"/>
                <a:gd name="connsiteX3250" fmla="*/ 3891607 w 6891715"/>
                <a:gd name="connsiteY3250" fmla="*/ 170764 h 6367455"/>
                <a:gd name="connsiteX3251" fmla="*/ 3900454 w 6891715"/>
                <a:gd name="connsiteY3251" fmla="*/ 183652 h 6367455"/>
                <a:gd name="connsiteX3252" fmla="*/ 3893187 w 6891715"/>
                <a:gd name="connsiteY3252" fmla="*/ 195573 h 6367455"/>
                <a:gd name="connsiteX3253" fmla="*/ 3880232 w 6891715"/>
                <a:gd name="connsiteY3253" fmla="*/ 211682 h 6367455"/>
                <a:gd name="connsiteX3254" fmla="*/ 3858431 w 6891715"/>
                <a:gd name="connsiteY3254" fmla="*/ 239713 h 6367455"/>
                <a:gd name="connsiteX3255" fmla="*/ 3847056 w 6891715"/>
                <a:gd name="connsiteY3255" fmla="*/ 236491 h 6367455"/>
                <a:gd name="connsiteX3256" fmla="*/ 3847056 w 6891715"/>
                <a:gd name="connsiteY3256" fmla="*/ 209749 h 6367455"/>
                <a:gd name="connsiteX3257" fmla="*/ 3835366 w 6891715"/>
                <a:gd name="connsiteY3257" fmla="*/ 197184 h 6367455"/>
                <a:gd name="connsiteX3258" fmla="*/ 3845477 w 6891715"/>
                <a:gd name="connsiteY3258" fmla="*/ 175597 h 6367455"/>
                <a:gd name="connsiteX3259" fmla="*/ 3859379 w 6891715"/>
                <a:gd name="connsiteY3259" fmla="*/ 186230 h 6367455"/>
                <a:gd name="connsiteX3260" fmla="*/ 3862538 w 6891715"/>
                <a:gd name="connsiteY3260" fmla="*/ 172376 h 6367455"/>
                <a:gd name="connsiteX3261" fmla="*/ 3883076 w 6891715"/>
                <a:gd name="connsiteY3261" fmla="*/ 158199 h 6367455"/>
                <a:gd name="connsiteX3262" fmla="*/ 3911566 w 6891715"/>
                <a:gd name="connsiteY3262" fmla="*/ 117476 h 6367455"/>
                <a:gd name="connsiteX3263" fmla="*/ 3927580 w 6891715"/>
                <a:gd name="connsiteY3263" fmla="*/ 122238 h 6367455"/>
                <a:gd name="connsiteX3264" fmla="*/ 3940141 w 6891715"/>
                <a:gd name="connsiteY3264" fmla="*/ 148591 h 6367455"/>
                <a:gd name="connsiteX3265" fmla="*/ 3932918 w 6891715"/>
                <a:gd name="connsiteY3265" fmla="*/ 162243 h 6367455"/>
                <a:gd name="connsiteX3266" fmla="*/ 3918474 w 6891715"/>
                <a:gd name="connsiteY3266" fmla="*/ 169864 h 6367455"/>
                <a:gd name="connsiteX3267" fmla="*/ 3912822 w 6891715"/>
                <a:gd name="connsiteY3267" fmla="*/ 142558 h 6367455"/>
                <a:gd name="connsiteX3268" fmla="*/ 3911566 w 6891715"/>
                <a:gd name="connsiteY3268" fmla="*/ 117476 h 6367455"/>
                <a:gd name="connsiteX3269" fmla="*/ 3882623 w 6891715"/>
                <a:gd name="connsiteY3269" fmla="*/ 82550 h 6367455"/>
                <a:gd name="connsiteX3270" fmla="*/ 3889341 w 6891715"/>
                <a:gd name="connsiteY3270" fmla="*/ 101343 h 6367455"/>
                <a:gd name="connsiteX3271" fmla="*/ 3872388 w 6891715"/>
                <a:gd name="connsiteY3271" fmla="*/ 111216 h 6367455"/>
                <a:gd name="connsiteX3272" fmla="*/ 3852236 w 6891715"/>
                <a:gd name="connsiteY3272" fmla="*/ 124912 h 6367455"/>
                <a:gd name="connsiteX3273" fmla="*/ 3842640 w 6891715"/>
                <a:gd name="connsiteY3273" fmla="*/ 147527 h 6367455"/>
                <a:gd name="connsiteX3274" fmla="*/ 3811932 w 6891715"/>
                <a:gd name="connsiteY3274" fmla="*/ 167593 h 6367455"/>
                <a:gd name="connsiteX3275" fmla="*/ 3800417 w 6891715"/>
                <a:gd name="connsiteY3275" fmla="*/ 182563 h 6367455"/>
                <a:gd name="connsiteX3276" fmla="*/ 3792740 w 6891715"/>
                <a:gd name="connsiteY3276" fmla="*/ 163771 h 6367455"/>
                <a:gd name="connsiteX3277" fmla="*/ 3782184 w 6891715"/>
                <a:gd name="connsiteY3277" fmla="*/ 174282 h 6367455"/>
                <a:gd name="connsiteX3278" fmla="*/ 3762352 w 6891715"/>
                <a:gd name="connsiteY3278" fmla="*/ 178741 h 6367455"/>
                <a:gd name="connsiteX3279" fmla="*/ 3763951 w 6891715"/>
                <a:gd name="connsiteY3279" fmla="*/ 163771 h 6367455"/>
                <a:gd name="connsiteX3280" fmla="*/ 3760753 w 6891715"/>
                <a:gd name="connsiteY3280" fmla="*/ 144979 h 6367455"/>
                <a:gd name="connsiteX3281" fmla="*/ 3783783 w 6891715"/>
                <a:gd name="connsiteY3281" fmla="*/ 138290 h 6367455"/>
                <a:gd name="connsiteX3282" fmla="*/ 3794659 w 6891715"/>
                <a:gd name="connsiteY3282" fmla="*/ 121409 h 6367455"/>
                <a:gd name="connsiteX3283" fmla="*/ 3808413 w 6891715"/>
                <a:gd name="connsiteY3283" fmla="*/ 128735 h 6367455"/>
                <a:gd name="connsiteX3284" fmla="*/ 3806494 w 6891715"/>
                <a:gd name="connsiteY3284" fmla="*/ 142431 h 6367455"/>
                <a:gd name="connsiteX3285" fmla="*/ 3826646 w 6891715"/>
                <a:gd name="connsiteY3285" fmla="*/ 134468 h 6367455"/>
                <a:gd name="connsiteX3286" fmla="*/ 3823447 w 6891715"/>
                <a:gd name="connsiteY3286" fmla="*/ 118861 h 6367455"/>
                <a:gd name="connsiteX3287" fmla="*/ 3858313 w 6891715"/>
                <a:gd name="connsiteY3287" fmla="*/ 100706 h 6367455"/>
                <a:gd name="connsiteX3288" fmla="*/ 3867909 w 6891715"/>
                <a:gd name="connsiteY3288" fmla="*/ 104846 h 6367455"/>
                <a:gd name="connsiteX3289" fmla="*/ 3873987 w 6891715"/>
                <a:gd name="connsiteY3289" fmla="*/ 88921 h 6367455"/>
                <a:gd name="connsiteX3290" fmla="*/ 3954178 w 6891715"/>
                <a:gd name="connsiteY3290" fmla="*/ 46037 h 6367455"/>
                <a:gd name="connsiteX3291" fmla="*/ 3965541 w 6891715"/>
                <a:gd name="connsiteY3291" fmla="*/ 53654 h 6367455"/>
                <a:gd name="connsiteX3292" fmla="*/ 3964204 w 6891715"/>
                <a:gd name="connsiteY3292" fmla="*/ 74067 h 6367455"/>
                <a:gd name="connsiteX3293" fmla="*/ 3953175 w 6891715"/>
                <a:gd name="connsiteY3293" fmla="*/ 76200 h 6367455"/>
                <a:gd name="connsiteX3294" fmla="*/ 3955514 w 6891715"/>
                <a:gd name="connsiteY3294" fmla="*/ 67974 h 6367455"/>
                <a:gd name="connsiteX3295" fmla="*/ 3946491 w 6891715"/>
                <a:gd name="connsiteY3295" fmla="*/ 64318 h 6367455"/>
                <a:gd name="connsiteX3296" fmla="*/ 4240178 w 6891715"/>
                <a:gd name="connsiteY3296" fmla="*/ 42862 h 6367455"/>
                <a:gd name="connsiteX3297" fmla="*/ 4253469 w 6891715"/>
                <a:gd name="connsiteY3297" fmla="*/ 43488 h 6367455"/>
                <a:gd name="connsiteX3298" fmla="*/ 4254466 w 6891715"/>
                <a:gd name="connsiteY3298" fmla="*/ 63500 h 6367455"/>
                <a:gd name="connsiteX3299" fmla="*/ 4283567 w 6891715"/>
                <a:gd name="connsiteY3299" fmla="*/ 2124 h 6367455"/>
                <a:gd name="connsiteX3300" fmla="*/ 4289750 w 6891715"/>
                <a:gd name="connsiteY3300" fmla="*/ 3880 h 6367455"/>
                <a:gd name="connsiteX3301" fmla="*/ 4307921 w 6891715"/>
                <a:gd name="connsiteY3301" fmla="*/ 26351 h 6367455"/>
                <a:gd name="connsiteX3302" fmla="*/ 4311095 w 6891715"/>
                <a:gd name="connsiteY3302" fmla="*/ 16826 h 6367455"/>
                <a:gd name="connsiteX3303" fmla="*/ 4314150 w 6891715"/>
                <a:gd name="connsiteY3303" fmla="*/ 10809 h 6367455"/>
                <a:gd name="connsiteX3304" fmla="*/ 4334458 w 6891715"/>
                <a:gd name="connsiteY3304" fmla="*/ 16576 h 6367455"/>
                <a:gd name="connsiteX3305" fmla="*/ 4344797 w 6891715"/>
                <a:gd name="connsiteY3305" fmla="*/ 20074 h 6367455"/>
                <a:gd name="connsiteX3306" fmla="*/ 4331090 w 6891715"/>
                <a:gd name="connsiteY3306" fmla="*/ 40956 h 6367455"/>
                <a:gd name="connsiteX3307" fmla="*/ 4363145 w 6891715"/>
                <a:gd name="connsiteY3307" fmla="*/ 29208 h 6367455"/>
                <a:gd name="connsiteX3308" fmla="*/ 4366319 w 6891715"/>
                <a:gd name="connsiteY3308" fmla="*/ 54291 h 6367455"/>
                <a:gd name="connsiteX3309" fmla="*/ 4331407 w 6891715"/>
                <a:gd name="connsiteY3309" fmla="*/ 89533 h 6367455"/>
                <a:gd name="connsiteX3310" fmla="*/ 4304430 w 6891715"/>
                <a:gd name="connsiteY3310" fmla="*/ 84453 h 6367455"/>
                <a:gd name="connsiteX3311" fmla="*/ 4322203 w 6891715"/>
                <a:gd name="connsiteY3311" fmla="*/ 103186 h 6367455"/>
                <a:gd name="connsiteX3312" fmla="*/ 4318077 w 6891715"/>
                <a:gd name="connsiteY3312" fmla="*/ 112711 h 6367455"/>
                <a:gd name="connsiteX3313" fmla="*/ 4296178 w 6891715"/>
                <a:gd name="connsiteY3313" fmla="*/ 128586 h 6367455"/>
                <a:gd name="connsiteX3314" fmla="*/ 4289830 w 6891715"/>
                <a:gd name="connsiteY3314" fmla="*/ 141603 h 6367455"/>
                <a:gd name="connsiteX3315" fmla="*/ 4330772 w 6891715"/>
                <a:gd name="connsiteY3315" fmla="*/ 120331 h 6367455"/>
                <a:gd name="connsiteX3316" fmla="*/ 4344737 w 6891715"/>
                <a:gd name="connsiteY3316" fmla="*/ 116838 h 6367455"/>
                <a:gd name="connsiteX3317" fmla="*/ 4334263 w 6891715"/>
                <a:gd name="connsiteY3317" fmla="*/ 162241 h 6367455"/>
                <a:gd name="connsiteX3318" fmla="*/ 4311412 w 6891715"/>
                <a:gd name="connsiteY3318" fmla="*/ 184466 h 6367455"/>
                <a:gd name="connsiteX3319" fmla="*/ 4315538 w 6891715"/>
                <a:gd name="connsiteY3319" fmla="*/ 192086 h 6367455"/>
                <a:gd name="connsiteX3320" fmla="*/ 4331407 w 6891715"/>
                <a:gd name="connsiteY3320" fmla="*/ 180338 h 6367455"/>
                <a:gd name="connsiteX3321" fmla="*/ 4337755 w 6891715"/>
                <a:gd name="connsiteY3321" fmla="*/ 183196 h 6367455"/>
                <a:gd name="connsiteX3322" fmla="*/ 4336168 w 6891715"/>
                <a:gd name="connsiteY3322" fmla="*/ 219391 h 6367455"/>
                <a:gd name="connsiteX3323" fmla="*/ 4318712 w 6891715"/>
                <a:gd name="connsiteY3323" fmla="*/ 285748 h 6367455"/>
                <a:gd name="connsiteX3324" fmla="*/ 4278405 w 6891715"/>
                <a:gd name="connsiteY3324" fmla="*/ 298766 h 6367455"/>
                <a:gd name="connsiteX3325" fmla="*/ 4304430 w 6891715"/>
                <a:gd name="connsiteY3325" fmla="*/ 295591 h 6367455"/>
                <a:gd name="connsiteX3326" fmla="*/ 4326329 w 6891715"/>
                <a:gd name="connsiteY3326" fmla="*/ 288606 h 6367455"/>
                <a:gd name="connsiteX3327" fmla="*/ 4333946 w 6891715"/>
                <a:gd name="connsiteY3327" fmla="*/ 251458 h 6367455"/>
                <a:gd name="connsiteX3328" fmla="*/ 4359654 w 6891715"/>
                <a:gd name="connsiteY3328" fmla="*/ 182561 h 6367455"/>
                <a:gd name="connsiteX3329" fmla="*/ 4377109 w 6891715"/>
                <a:gd name="connsiteY3329" fmla="*/ 186053 h 6367455"/>
                <a:gd name="connsiteX3330" fmla="*/ 4357749 w 6891715"/>
                <a:gd name="connsiteY3330" fmla="*/ 157796 h 6367455"/>
                <a:gd name="connsiteX3331" fmla="*/ 4379331 w 6891715"/>
                <a:gd name="connsiteY3331" fmla="*/ 98741 h 6367455"/>
                <a:gd name="connsiteX3332" fmla="*/ 4394248 w 6891715"/>
                <a:gd name="connsiteY3332" fmla="*/ 92391 h 6367455"/>
                <a:gd name="connsiteX3333" fmla="*/ 4394883 w 6891715"/>
                <a:gd name="connsiteY3333" fmla="*/ 62546 h 6367455"/>
                <a:gd name="connsiteX3334" fmla="*/ 4419321 w 6891715"/>
                <a:gd name="connsiteY3334" fmla="*/ 81278 h 6367455"/>
                <a:gd name="connsiteX3335" fmla="*/ 4435189 w 6891715"/>
                <a:gd name="connsiteY3335" fmla="*/ 79056 h 6367455"/>
                <a:gd name="connsiteX3336" fmla="*/ 4449154 w 6891715"/>
                <a:gd name="connsiteY3336" fmla="*/ 100011 h 6367455"/>
                <a:gd name="connsiteX3337" fmla="*/ 4437729 w 6891715"/>
                <a:gd name="connsiteY3337" fmla="*/ 117156 h 6367455"/>
                <a:gd name="connsiteX3338" fmla="*/ 4451376 w 6891715"/>
                <a:gd name="connsiteY3338" fmla="*/ 126681 h 6367455"/>
                <a:gd name="connsiteX3339" fmla="*/ 4458675 w 6891715"/>
                <a:gd name="connsiteY3339" fmla="*/ 120013 h 6367455"/>
                <a:gd name="connsiteX3340" fmla="*/ 4482161 w 6891715"/>
                <a:gd name="connsiteY3340" fmla="*/ 111441 h 6367455"/>
                <a:gd name="connsiteX3341" fmla="*/ 4488509 w 6891715"/>
                <a:gd name="connsiteY3341" fmla="*/ 142873 h 6367455"/>
                <a:gd name="connsiteX3342" fmla="*/ 4505647 w 6891715"/>
                <a:gd name="connsiteY3342" fmla="*/ 127951 h 6367455"/>
                <a:gd name="connsiteX3343" fmla="*/ 4506282 w 6891715"/>
                <a:gd name="connsiteY3343" fmla="*/ 111123 h 6367455"/>
                <a:gd name="connsiteX3344" fmla="*/ 4521516 w 6891715"/>
                <a:gd name="connsiteY3344" fmla="*/ 136523 h 6367455"/>
                <a:gd name="connsiteX3345" fmla="*/ 4540559 w 6891715"/>
                <a:gd name="connsiteY3345" fmla="*/ 139381 h 6367455"/>
                <a:gd name="connsiteX3346" fmla="*/ 4539607 w 6891715"/>
                <a:gd name="connsiteY3346" fmla="*/ 149858 h 6367455"/>
                <a:gd name="connsiteX3347" fmla="*/ 4514217 w 6891715"/>
                <a:gd name="connsiteY3347" fmla="*/ 161606 h 6367455"/>
                <a:gd name="connsiteX3348" fmla="*/ 4529133 w 6891715"/>
                <a:gd name="connsiteY3348" fmla="*/ 173353 h 6367455"/>
                <a:gd name="connsiteX3349" fmla="*/ 4551032 w 6891715"/>
                <a:gd name="connsiteY3349" fmla="*/ 160336 h 6367455"/>
                <a:gd name="connsiteX3350" fmla="*/ 4578644 w 6891715"/>
                <a:gd name="connsiteY3350" fmla="*/ 163511 h 6367455"/>
                <a:gd name="connsiteX3351" fmla="*/ 4584357 w 6891715"/>
                <a:gd name="connsiteY3351" fmla="*/ 186371 h 6367455"/>
                <a:gd name="connsiteX3352" fmla="*/ 4600226 w 6891715"/>
                <a:gd name="connsiteY3352" fmla="*/ 183196 h 6367455"/>
                <a:gd name="connsiteX3353" fmla="*/ 4606891 w 6891715"/>
                <a:gd name="connsiteY3353" fmla="*/ 226376 h 6367455"/>
                <a:gd name="connsiteX3354" fmla="*/ 4574201 w 6891715"/>
                <a:gd name="connsiteY3354" fmla="*/ 233678 h 6367455"/>
                <a:gd name="connsiteX3355" fmla="*/ 4536116 w 6891715"/>
                <a:gd name="connsiteY3355" fmla="*/ 270826 h 6367455"/>
                <a:gd name="connsiteX3356" fmla="*/ 4517390 w 6891715"/>
                <a:gd name="connsiteY3356" fmla="*/ 274318 h 6367455"/>
                <a:gd name="connsiteX3357" fmla="*/ 4494222 w 6891715"/>
                <a:gd name="connsiteY3357" fmla="*/ 287336 h 6367455"/>
                <a:gd name="connsiteX3358" fmla="*/ 4451693 w 6891715"/>
                <a:gd name="connsiteY3358" fmla="*/ 276223 h 6367455"/>
                <a:gd name="connsiteX3359" fmla="*/ 4412656 w 6891715"/>
                <a:gd name="connsiteY3359" fmla="*/ 272413 h 6367455"/>
                <a:gd name="connsiteX3360" fmla="*/ 4376475 w 6891715"/>
                <a:gd name="connsiteY3360" fmla="*/ 260031 h 6367455"/>
                <a:gd name="connsiteX3361" fmla="*/ 4383140 w 6891715"/>
                <a:gd name="connsiteY3361" fmla="*/ 276541 h 6367455"/>
                <a:gd name="connsiteX3362" fmla="*/ 4374570 w 6891715"/>
                <a:gd name="connsiteY3362" fmla="*/ 288288 h 6367455"/>
                <a:gd name="connsiteX3363" fmla="*/ 4402182 w 6891715"/>
                <a:gd name="connsiteY3363" fmla="*/ 287336 h 6367455"/>
                <a:gd name="connsiteX3364" fmla="*/ 4435189 w 6891715"/>
                <a:gd name="connsiteY3364" fmla="*/ 298131 h 6367455"/>
                <a:gd name="connsiteX3365" fmla="*/ 4464706 w 6891715"/>
                <a:gd name="connsiteY3365" fmla="*/ 321308 h 6367455"/>
                <a:gd name="connsiteX3366" fmla="*/ 4459945 w 6891715"/>
                <a:gd name="connsiteY3366" fmla="*/ 338135 h 6367455"/>
                <a:gd name="connsiteX3367" fmla="*/ 4498665 w 6891715"/>
                <a:gd name="connsiteY3367" fmla="*/ 340040 h 6367455"/>
                <a:gd name="connsiteX3368" fmla="*/ 4507552 w 6891715"/>
                <a:gd name="connsiteY3368" fmla="*/ 363853 h 6367455"/>
                <a:gd name="connsiteX3369" fmla="*/ 4491048 w 6891715"/>
                <a:gd name="connsiteY3369" fmla="*/ 379728 h 6367455"/>
                <a:gd name="connsiteX3370" fmla="*/ 4511043 w 6891715"/>
                <a:gd name="connsiteY3370" fmla="*/ 395920 h 6367455"/>
                <a:gd name="connsiteX3371" fmla="*/ 4513582 w 6891715"/>
                <a:gd name="connsiteY3371" fmla="*/ 424178 h 6367455"/>
                <a:gd name="connsiteX3372" fmla="*/ 4502474 w 6891715"/>
                <a:gd name="connsiteY3372" fmla="*/ 461325 h 6367455"/>
                <a:gd name="connsiteX3373" fmla="*/ 4444711 w 6891715"/>
                <a:gd name="connsiteY3373" fmla="*/ 494345 h 6367455"/>
                <a:gd name="connsiteX3374" fmla="*/ 4432650 w 6891715"/>
                <a:gd name="connsiteY3374" fmla="*/ 482915 h 6367455"/>
                <a:gd name="connsiteX3375" fmla="*/ 4441220 w 6891715"/>
                <a:gd name="connsiteY3375" fmla="*/ 501648 h 6367455"/>
                <a:gd name="connsiteX3376" fmla="*/ 4435824 w 6891715"/>
                <a:gd name="connsiteY3376" fmla="*/ 513078 h 6367455"/>
                <a:gd name="connsiteX3377" fmla="*/ 4445346 w 6891715"/>
                <a:gd name="connsiteY3377" fmla="*/ 501330 h 6367455"/>
                <a:gd name="connsiteX3378" fmla="*/ 4506917 w 6891715"/>
                <a:gd name="connsiteY3378" fmla="*/ 470533 h 6367455"/>
                <a:gd name="connsiteX3379" fmla="*/ 4524373 w 6891715"/>
                <a:gd name="connsiteY3379" fmla="*/ 436560 h 6367455"/>
                <a:gd name="connsiteX3380" fmla="*/ 4529133 w 6891715"/>
                <a:gd name="connsiteY3380" fmla="*/ 400683 h 6367455"/>
                <a:gd name="connsiteX3381" fmla="*/ 4549445 w 6891715"/>
                <a:gd name="connsiteY3381" fmla="*/ 412113 h 6367455"/>
                <a:gd name="connsiteX3382" fmla="*/ 4552302 w 6891715"/>
                <a:gd name="connsiteY3382" fmla="*/ 390205 h 6367455"/>
                <a:gd name="connsiteX3383" fmla="*/ 4541511 w 6891715"/>
                <a:gd name="connsiteY3383" fmla="*/ 379410 h 6367455"/>
                <a:gd name="connsiteX3384" fmla="*/ 4532942 w 6891715"/>
                <a:gd name="connsiteY3384" fmla="*/ 380680 h 6367455"/>
                <a:gd name="connsiteX3385" fmla="*/ 4534211 w 6891715"/>
                <a:gd name="connsiteY3385" fmla="*/ 355598 h 6367455"/>
                <a:gd name="connsiteX3386" fmla="*/ 4555476 w 6891715"/>
                <a:gd name="connsiteY3386" fmla="*/ 379410 h 6367455"/>
                <a:gd name="connsiteX3387" fmla="*/ 4577692 w 6891715"/>
                <a:gd name="connsiteY3387" fmla="*/ 375918 h 6367455"/>
                <a:gd name="connsiteX3388" fmla="*/ 4584992 w 6891715"/>
                <a:gd name="connsiteY3388" fmla="*/ 388618 h 6367455"/>
                <a:gd name="connsiteX3389" fmla="*/ 4585033 w 6891715"/>
                <a:gd name="connsiteY3389" fmla="*/ 388603 h 6367455"/>
                <a:gd name="connsiteX3390" fmla="*/ 4609485 w 6891715"/>
                <a:gd name="connsiteY3390" fmla="*/ 386381 h 6367455"/>
                <a:gd name="connsiteX3391" fmla="*/ 4641240 w 6891715"/>
                <a:gd name="connsiteY3391" fmla="*/ 393364 h 6367455"/>
                <a:gd name="connsiteX3392" fmla="*/ 4647591 w 6891715"/>
                <a:gd name="connsiteY3392" fmla="*/ 411458 h 6367455"/>
                <a:gd name="connsiteX3393" fmla="*/ 4631078 w 6891715"/>
                <a:gd name="connsiteY3393" fmla="*/ 429235 h 6367455"/>
                <a:gd name="connsiteX3394" fmla="*/ 4635207 w 6891715"/>
                <a:gd name="connsiteY3394" fmla="*/ 434631 h 6367455"/>
                <a:gd name="connsiteX3395" fmla="*/ 4660611 w 6891715"/>
                <a:gd name="connsiteY3395" fmla="*/ 409871 h 6367455"/>
                <a:gd name="connsiteX3396" fmla="*/ 4681570 w 6891715"/>
                <a:gd name="connsiteY3396" fmla="*/ 407649 h 6367455"/>
                <a:gd name="connsiteX3397" fmla="*/ 4669820 w 6891715"/>
                <a:gd name="connsiteY3397" fmla="*/ 397173 h 6367455"/>
                <a:gd name="connsiteX3398" fmla="*/ 4676171 w 6891715"/>
                <a:gd name="connsiteY3398" fmla="*/ 367969 h 6367455"/>
                <a:gd name="connsiteX3399" fmla="*/ 4692049 w 6891715"/>
                <a:gd name="connsiteY3399" fmla="*/ 374000 h 6367455"/>
                <a:gd name="connsiteX3400" fmla="*/ 4702211 w 6891715"/>
                <a:gd name="connsiteY3400" fmla="*/ 354002 h 6367455"/>
                <a:gd name="connsiteX3401" fmla="*/ 4694907 w 6891715"/>
                <a:gd name="connsiteY3401" fmla="*/ 338130 h 6367455"/>
                <a:gd name="connsiteX3402" fmla="*/ 4696495 w 6891715"/>
                <a:gd name="connsiteY3402" fmla="*/ 325432 h 6367455"/>
                <a:gd name="connsiteX3403" fmla="*/ 4741270 w 6891715"/>
                <a:gd name="connsiteY3403" fmla="*/ 344161 h 6367455"/>
                <a:gd name="connsiteX3404" fmla="*/ 4764769 w 6891715"/>
                <a:gd name="connsiteY3404" fmla="*/ 374318 h 6367455"/>
                <a:gd name="connsiteX3405" fmla="*/ 4780646 w 6891715"/>
                <a:gd name="connsiteY3405" fmla="*/ 374318 h 6367455"/>
                <a:gd name="connsiteX3406" fmla="*/ 4789220 w 6891715"/>
                <a:gd name="connsiteY3406" fmla="*/ 387968 h 6367455"/>
                <a:gd name="connsiteX3407" fmla="*/ 4804145 w 6891715"/>
                <a:gd name="connsiteY3407" fmla="*/ 387650 h 6367455"/>
                <a:gd name="connsiteX3408" fmla="*/ 4778106 w 6891715"/>
                <a:gd name="connsiteY3408" fmla="*/ 430187 h 6367455"/>
                <a:gd name="connsiteX3409" fmla="*/ 4739999 w 6891715"/>
                <a:gd name="connsiteY3409" fmla="*/ 424156 h 6367455"/>
                <a:gd name="connsiteX3410" fmla="*/ 4711102 w 6891715"/>
                <a:gd name="connsiteY3410" fmla="*/ 399078 h 6367455"/>
                <a:gd name="connsiteX3411" fmla="*/ 4693319 w 6891715"/>
                <a:gd name="connsiteY3411" fmla="*/ 422251 h 6367455"/>
                <a:gd name="connsiteX3412" fmla="*/ 4699670 w 6891715"/>
                <a:gd name="connsiteY3412" fmla="*/ 444472 h 6367455"/>
                <a:gd name="connsiteX3413" fmla="*/ 4717771 w 6891715"/>
                <a:gd name="connsiteY3413" fmla="*/ 429870 h 6367455"/>
                <a:gd name="connsiteX3414" fmla="*/ 4725392 w 6891715"/>
                <a:gd name="connsiteY3414" fmla="*/ 440028 h 6367455"/>
                <a:gd name="connsiteX3415" fmla="*/ 4739047 w 6891715"/>
                <a:gd name="connsiteY3415" fmla="*/ 444155 h 6367455"/>
                <a:gd name="connsiteX3416" fmla="*/ 4718088 w 6891715"/>
                <a:gd name="connsiteY3416" fmla="*/ 463201 h 6367455"/>
                <a:gd name="connsiteX3417" fmla="*/ 4727615 w 6891715"/>
                <a:gd name="connsiteY3417" fmla="*/ 474629 h 6367455"/>
                <a:gd name="connsiteX3418" fmla="*/ 4751749 w 6891715"/>
                <a:gd name="connsiteY3418" fmla="*/ 458757 h 6367455"/>
                <a:gd name="connsiteX3419" fmla="*/ 4799700 w 6891715"/>
                <a:gd name="connsiteY3419" fmla="*/ 462566 h 6367455"/>
                <a:gd name="connsiteX3420" fmla="*/ 4782869 w 6891715"/>
                <a:gd name="connsiteY3420" fmla="*/ 493358 h 6367455"/>
                <a:gd name="connsiteX3421" fmla="*/ 4787315 w 6891715"/>
                <a:gd name="connsiteY3421" fmla="*/ 502564 h 6367455"/>
                <a:gd name="connsiteX3422" fmla="*/ 4815577 w 6891715"/>
                <a:gd name="connsiteY3422" fmla="*/ 474946 h 6367455"/>
                <a:gd name="connsiteX3423" fmla="*/ 4817800 w 6891715"/>
                <a:gd name="connsiteY3423" fmla="*/ 502564 h 6367455"/>
                <a:gd name="connsiteX3424" fmla="*/ 4839076 w 6891715"/>
                <a:gd name="connsiteY3424" fmla="*/ 525420 h 6367455"/>
                <a:gd name="connsiteX3425" fmla="*/ 4829867 w 6891715"/>
                <a:gd name="connsiteY3425" fmla="*/ 551767 h 6367455"/>
                <a:gd name="connsiteX3426" fmla="*/ 4808591 w 6891715"/>
                <a:gd name="connsiteY3426" fmla="*/ 559386 h 6367455"/>
                <a:gd name="connsiteX3427" fmla="*/ 4796207 w 6891715"/>
                <a:gd name="connsiteY3427" fmla="*/ 572401 h 6367455"/>
                <a:gd name="connsiteX3428" fmla="*/ 4795571 w 6891715"/>
                <a:gd name="connsiteY3428" fmla="*/ 616525 h 6367455"/>
                <a:gd name="connsiteX3429" fmla="*/ 4770485 w 6891715"/>
                <a:gd name="connsiteY3429" fmla="*/ 639698 h 6367455"/>
                <a:gd name="connsiteX3430" fmla="*/ 4779059 w 6891715"/>
                <a:gd name="connsiteY3430" fmla="*/ 656523 h 6367455"/>
                <a:gd name="connsiteX3431" fmla="*/ 4802240 w 6891715"/>
                <a:gd name="connsiteY3431" fmla="*/ 643825 h 6367455"/>
                <a:gd name="connsiteX3432" fmla="*/ 4812402 w 6891715"/>
                <a:gd name="connsiteY3432" fmla="*/ 577162 h 6367455"/>
                <a:gd name="connsiteX3433" fmla="*/ 4848920 w 6891715"/>
                <a:gd name="connsiteY3433" fmla="*/ 563512 h 6367455"/>
                <a:gd name="connsiteX3434" fmla="*/ 4858130 w 6891715"/>
                <a:gd name="connsiteY3434" fmla="*/ 516849 h 6367455"/>
                <a:gd name="connsiteX3435" fmla="*/ 4876230 w 6891715"/>
                <a:gd name="connsiteY3435" fmla="*/ 514627 h 6367455"/>
                <a:gd name="connsiteX3436" fmla="*/ 4887662 w 6891715"/>
                <a:gd name="connsiteY3436" fmla="*/ 506056 h 6367455"/>
                <a:gd name="connsiteX3437" fmla="*/ 4939741 w 6891715"/>
                <a:gd name="connsiteY3437" fmla="*/ 519071 h 6367455"/>
                <a:gd name="connsiteX3438" fmla="*/ 4983246 w 6891715"/>
                <a:gd name="connsiteY3438" fmla="*/ 527324 h 6367455"/>
                <a:gd name="connsiteX3439" fmla="*/ 4993090 w 6891715"/>
                <a:gd name="connsiteY3439" fmla="*/ 547005 h 6367455"/>
                <a:gd name="connsiteX3440" fmla="*/ 5003252 w 6891715"/>
                <a:gd name="connsiteY3440" fmla="*/ 537482 h 6367455"/>
                <a:gd name="connsiteX3441" fmla="*/ 5007697 w 6891715"/>
                <a:gd name="connsiteY3441" fmla="*/ 519706 h 6367455"/>
                <a:gd name="connsiteX3442" fmla="*/ 5044851 w 6891715"/>
                <a:gd name="connsiteY3442" fmla="*/ 530816 h 6367455"/>
                <a:gd name="connsiteX3443" fmla="*/ 5063904 w 6891715"/>
                <a:gd name="connsiteY3443" fmla="*/ 545418 h 6367455"/>
                <a:gd name="connsiteX3444" fmla="*/ 5070256 w 6891715"/>
                <a:gd name="connsiteY3444" fmla="*/ 536847 h 6367455"/>
                <a:gd name="connsiteX3445" fmla="*/ 5077559 w 6891715"/>
                <a:gd name="connsiteY3445" fmla="*/ 557164 h 6367455"/>
                <a:gd name="connsiteX3446" fmla="*/ 5105186 w 6891715"/>
                <a:gd name="connsiteY3446" fmla="*/ 555576 h 6367455"/>
                <a:gd name="connsiteX3447" fmla="*/ 5125510 w 6891715"/>
                <a:gd name="connsiteY3447" fmla="*/ 567957 h 6367455"/>
                <a:gd name="connsiteX3448" fmla="*/ 5144563 w 6891715"/>
                <a:gd name="connsiteY3448" fmla="*/ 587955 h 6367455"/>
                <a:gd name="connsiteX3449" fmla="*/ 5164569 w 6891715"/>
                <a:gd name="connsiteY3449" fmla="*/ 596209 h 6367455"/>
                <a:gd name="connsiteX3450" fmla="*/ 5181082 w 6891715"/>
                <a:gd name="connsiteY3450" fmla="*/ 617160 h 6367455"/>
                <a:gd name="connsiteX3451" fmla="*/ 5206486 w 6891715"/>
                <a:gd name="connsiteY3451" fmla="*/ 626366 h 6367455"/>
                <a:gd name="connsiteX3452" fmla="*/ 5212837 w 6891715"/>
                <a:gd name="connsiteY3452" fmla="*/ 641285 h 6367455"/>
                <a:gd name="connsiteX3453" fmla="*/ 5241417 w 6891715"/>
                <a:gd name="connsiteY3453" fmla="*/ 661602 h 6367455"/>
                <a:gd name="connsiteX3454" fmla="*/ 5311279 w 6891715"/>
                <a:gd name="connsiteY3454" fmla="*/ 734930 h 6367455"/>
                <a:gd name="connsiteX3455" fmla="*/ 5318583 w 6891715"/>
                <a:gd name="connsiteY3455" fmla="*/ 756199 h 6367455"/>
                <a:gd name="connsiteX3456" fmla="*/ 5332555 w 6891715"/>
                <a:gd name="connsiteY3456" fmla="*/ 761278 h 6367455"/>
                <a:gd name="connsiteX3457" fmla="*/ 5346210 w 6891715"/>
                <a:gd name="connsiteY3457" fmla="*/ 775880 h 6367455"/>
                <a:gd name="connsiteX3458" fmla="*/ 5352561 w 6891715"/>
                <a:gd name="connsiteY3458" fmla="*/ 771436 h 6367455"/>
                <a:gd name="connsiteX3459" fmla="*/ 5337636 w 6891715"/>
                <a:gd name="connsiteY3459" fmla="*/ 755881 h 6367455"/>
                <a:gd name="connsiteX3460" fmla="*/ 5337636 w 6891715"/>
                <a:gd name="connsiteY3460" fmla="*/ 740009 h 6367455"/>
                <a:gd name="connsiteX3461" fmla="*/ 5366533 w 6891715"/>
                <a:gd name="connsiteY3461" fmla="*/ 765087 h 6367455"/>
                <a:gd name="connsiteX3462" fmla="*/ 5366533 w 6891715"/>
                <a:gd name="connsiteY3462" fmla="*/ 776832 h 6367455"/>
                <a:gd name="connsiteX3463" fmla="*/ 5379553 w 6891715"/>
                <a:gd name="connsiteY3463" fmla="*/ 795561 h 6367455"/>
                <a:gd name="connsiteX3464" fmla="*/ 5431632 w 6891715"/>
                <a:gd name="connsiteY3464" fmla="*/ 816195 h 6367455"/>
                <a:gd name="connsiteX3465" fmla="*/ 5448462 w 6891715"/>
                <a:gd name="connsiteY3465" fmla="*/ 830797 h 6367455"/>
                <a:gd name="connsiteX3466" fmla="*/ 5444969 w 6891715"/>
                <a:gd name="connsiteY3466" fmla="*/ 806354 h 6367455"/>
                <a:gd name="connsiteX3467" fmla="*/ 5491014 w 6891715"/>
                <a:gd name="connsiteY3467" fmla="*/ 852383 h 6367455"/>
                <a:gd name="connsiteX3468" fmla="*/ 5494190 w 6891715"/>
                <a:gd name="connsiteY3468" fmla="*/ 864129 h 6367455"/>
                <a:gd name="connsiteX3469" fmla="*/ 5506257 w 6891715"/>
                <a:gd name="connsiteY3469" fmla="*/ 873334 h 6367455"/>
                <a:gd name="connsiteX3470" fmla="*/ 5503081 w 6891715"/>
                <a:gd name="connsiteY3470" fmla="*/ 891429 h 6367455"/>
                <a:gd name="connsiteX3471" fmla="*/ 5514513 w 6891715"/>
                <a:gd name="connsiteY3471" fmla="*/ 906031 h 6367455"/>
                <a:gd name="connsiteX3472" fmla="*/ 5526263 w 6891715"/>
                <a:gd name="connsiteY3472" fmla="*/ 892381 h 6367455"/>
                <a:gd name="connsiteX3473" fmla="*/ 5547539 w 6891715"/>
                <a:gd name="connsiteY3473" fmla="*/ 910158 h 6367455"/>
                <a:gd name="connsiteX3474" fmla="*/ 5572943 w 6891715"/>
                <a:gd name="connsiteY3474" fmla="*/ 919363 h 6367455"/>
                <a:gd name="connsiteX3475" fmla="*/ 5563734 w 6891715"/>
                <a:gd name="connsiteY3475" fmla="*/ 963488 h 6367455"/>
                <a:gd name="connsiteX3476" fmla="*/ 5578977 w 6891715"/>
                <a:gd name="connsiteY3476" fmla="*/ 981264 h 6367455"/>
                <a:gd name="connsiteX3477" fmla="*/ 5575166 w 6891715"/>
                <a:gd name="connsiteY3477" fmla="*/ 1032056 h 6367455"/>
                <a:gd name="connsiteX3478" fmla="*/ 5580565 w 6891715"/>
                <a:gd name="connsiteY3478" fmla="*/ 1047610 h 6367455"/>
                <a:gd name="connsiteX3479" fmla="*/ 5598348 w 6891715"/>
                <a:gd name="connsiteY3479" fmla="*/ 1037135 h 6367455"/>
                <a:gd name="connsiteX3480" fmla="*/ 5602158 w 6891715"/>
                <a:gd name="connsiteY3480" fmla="*/ 1068561 h 6367455"/>
                <a:gd name="connsiteX3481" fmla="*/ 5560241 w 6891715"/>
                <a:gd name="connsiteY3481" fmla="*/ 1152366 h 6367455"/>
                <a:gd name="connsiteX3482" fmla="*/ 5498636 w 6891715"/>
                <a:gd name="connsiteY3482" fmla="*/ 1245376 h 6367455"/>
                <a:gd name="connsiteX3483" fmla="*/ 5427186 w 6891715"/>
                <a:gd name="connsiteY3483" fmla="*/ 1279660 h 6367455"/>
                <a:gd name="connsiteX3484" fmla="*/ 5357642 w 6891715"/>
                <a:gd name="connsiteY3484" fmla="*/ 1305690 h 6367455"/>
                <a:gd name="connsiteX3485" fmla="*/ 5268727 w 6891715"/>
                <a:gd name="connsiteY3485" fmla="*/ 1295849 h 6367455"/>
                <a:gd name="connsiteX3486" fmla="*/ 5197277 w 6891715"/>
                <a:gd name="connsiteY3486" fmla="*/ 1259661 h 6367455"/>
                <a:gd name="connsiteX3487" fmla="*/ 5135037 w 6891715"/>
                <a:gd name="connsiteY3487" fmla="*/ 1254900 h 6367455"/>
                <a:gd name="connsiteX3488" fmla="*/ 5093119 w 6891715"/>
                <a:gd name="connsiteY3488" fmla="*/ 1236488 h 6367455"/>
                <a:gd name="connsiteX3489" fmla="*/ 5080735 w 6891715"/>
                <a:gd name="connsiteY3489" fmla="*/ 1242837 h 6367455"/>
                <a:gd name="connsiteX3490" fmla="*/ 5045804 w 6891715"/>
                <a:gd name="connsiteY3490" fmla="*/ 1221886 h 6367455"/>
                <a:gd name="connsiteX3491" fmla="*/ 5036277 w 6891715"/>
                <a:gd name="connsiteY3491" fmla="*/ 1231409 h 6367455"/>
                <a:gd name="connsiteX3492" fmla="*/ 5026433 w 6891715"/>
                <a:gd name="connsiteY3492" fmla="*/ 1206331 h 6367455"/>
                <a:gd name="connsiteX3493" fmla="*/ 5001346 w 6891715"/>
                <a:gd name="connsiteY3493" fmla="*/ 1207918 h 6367455"/>
                <a:gd name="connsiteX3494" fmla="*/ 4972131 w 6891715"/>
                <a:gd name="connsiteY3494" fmla="*/ 1180618 h 6367455"/>
                <a:gd name="connsiteX3495" fmla="*/ 4954666 w 6891715"/>
                <a:gd name="connsiteY3495" fmla="*/ 1206966 h 6367455"/>
                <a:gd name="connsiteX3496" fmla="*/ 4930214 w 6891715"/>
                <a:gd name="connsiteY3496" fmla="*/ 1185063 h 6367455"/>
                <a:gd name="connsiteX3497" fmla="*/ 4939423 w 6891715"/>
                <a:gd name="connsiteY3497" fmla="*/ 1161889 h 6367455"/>
                <a:gd name="connsiteX3498" fmla="*/ 4920053 w 6891715"/>
                <a:gd name="connsiteY3498" fmla="*/ 1156810 h 6367455"/>
                <a:gd name="connsiteX3499" fmla="*/ 4915924 w 6891715"/>
                <a:gd name="connsiteY3499" fmla="*/ 1144113 h 6367455"/>
                <a:gd name="connsiteX3500" fmla="*/ 4900047 w 6891715"/>
                <a:gd name="connsiteY3500" fmla="*/ 1147604 h 6367455"/>
                <a:gd name="connsiteX3501" fmla="*/ 4886074 w 6891715"/>
                <a:gd name="connsiteY3501" fmla="*/ 1166651 h 6367455"/>
                <a:gd name="connsiteX3502" fmla="*/ 4856542 w 6891715"/>
                <a:gd name="connsiteY3502" fmla="*/ 1143795 h 6367455"/>
                <a:gd name="connsiteX3503" fmla="*/ 4852414 w 6891715"/>
                <a:gd name="connsiteY3503" fmla="*/ 1151096 h 6367455"/>
                <a:gd name="connsiteX3504" fmla="*/ 4820341 w 6891715"/>
                <a:gd name="connsiteY3504" fmla="*/ 1139986 h 6367455"/>
                <a:gd name="connsiteX3505" fmla="*/ 4815260 w 6891715"/>
                <a:gd name="connsiteY3505" fmla="*/ 1127288 h 6367455"/>
                <a:gd name="connsiteX3506" fmla="*/ 4794936 w 6891715"/>
                <a:gd name="connsiteY3506" fmla="*/ 1123161 h 6367455"/>
                <a:gd name="connsiteX3507" fmla="*/ 4782869 w 6891715"/>
                <a:gd name="connsiteY3507" fmla="*/ 1074910 h 6367455"/>
                <a:gd name="connsiteX3508" fmla="*/ 4758418 w 6891715"/>
                <a:gd name="connsiteY3508" fmla="*/ 1057134 h 6367455"/>
                <a:gd name="connsiteX3509" fmla="*/ 4710785 w 6891715"/>
                <a:gd name="connsiteY3509" fmla="*/ 1055229 h 6367455"/>
                <a:gd name="connsiteX3510" fmla="*/ 4706339 w 6891715"/>
                <a:gd name="connsiteY3510" fmla="*/ 1060626 h 6367455"/>
                <a:gd name="connsiteX3511" fmla="*/ 4718088 w 6891715"/>
                <a:gd name="connsiteY3511" fmla="*/ 1066022 h 6367455"/>
                <a:gd name="connsiteX3512" fmla="*/ 4736506 w 6891715"/>
                <a:gd name="connsiteY3512" fmla="*/ 1087926 h 6367455"/>
                <a:gd name="connsiteX3513" fmla="*/ 4752067 w 6891715"/>
                <a:gd name="connsiteY3513" fmla="*/ 1083799 h 6367455"/>
                <a:gd name="connsiteX3514" fmla="*/ 4746033 w 6891715"/>
                <a:gd name="connsiteY3514" fmla="*/ 1108877 h 6367455"/>
                <a:gd name="connsiteX3515" fmla="*/ 4759053 w 6891715"/>
                <a:gd name="connsiteY3515" fmla="*/ 1138081 h 6367455"/>
                <a:gd name="connsiteX3516" fmla="*/ 4770802 w 6891715"/>
                <a:gd name="connsiteY3516" fmla="*/ 1142526 h 6367455"/>
                <a:gd name="connsiteX3517" fmla="*/ 4787950 w 6891715"/>
                <a:gd name="connsiteY3517" fmla="*/ 1166334 h 6367455"/>
                <a:gd name="connsiteX3518" fmla="*/ 4812402 w 6891715"/>
                <a:gd name="connsiteY3518" fmla="*/ 1176809 h 6367455"/>
                <a:gd name="connsiteX3519" fmla="*/ 4798747 w 6891715"/>
                <a:gd name="connsiteY3519" fmla="*/ 1188237 h 6367455"/>
                <a:gd name="connsiteX3520" fmla="*/ 4800017 w 6891715"/>
                <a:gd name="connsiteY3520" fmla="*/ 1204427 h 6367455"/>
                <a:gd name="connsiteX3521" fmla="*/ 4820976 w 6891715"/>
                <a:gd name="connsiteY3521" fmla="*/ 1203157 h 6367455"/>
                <a:gd name="connsiteX3522" fmla="*/ 4861305 w 6891715"/>
                <a:gd name="connsiteY3522" fmla="*/ 1231092 h 6367455"/>
                <a:gd name="connsiteX3523" fmla="*/ 4857494 w 6891715"/>
                <a:gd name="connsiteY3523" fmla="*/ 1245059 h 6367455"/>
                <a:gd name="connsiteX3524" fmla="*/ 4829867 w 6891715"/>
                <a:gd name="connsiteY3524" fmla="*/ 1250138 h 6367455"/>
                <a:gd name="connsiteX3525" fmla="*/ 4842569 w 6891715"/>
                <a:gd name="connsiteY3525" fmla="*/ 1262836 h 6367455"/>
                <a:gd name="connsiteX3526" fmla="*/ 4866068 w 6891715"/>
                <a:gd name="connsiteY3526" fmla="*/ 1259344 h 6367455"/>
                <a:gd name="connsiteX3527" fmla="*/ 4900047 w 6891715"/>
                <a:gd name="connsiteY3527" fmla="*/ 1267597 h 6367455"/>
                <a:gd name="connsiteX3528" fmla="*/ 4911796 w 6891715"/>
                <a:gd name="connsiteY3528" fmla="*/ 1281247 h 6367455"/>
                <a:gd name="connsiteX3529" fmla="*/ 4907668 w 6891715"/>
                <a:gd name="connsiteY3529" fmla="*/ 1299976 h 6367455"/>
                <a:gd name="connsiteX3530" fmla="*/ 4925769 w 6891715"/>
                <a:gd name="connsiteY3530" fmla="*/ 1296802 h 6367455"/>
                <a:gd name="connsiteX3531" fmla="*/ 4955619 w 6891715"/>
                <a:gd name="connsiteY3531" fmla="*/ 1312356 h 6367455"/>
                <a:gd name="connsiteX3532" fmla="*/ 4965145 w 6891715"/>
                <a:gd name="connsiteY3532" fmla="*/ 1341878 h 6367455"/>
                <a:gd name="connsiteX3533" fmla="*/ 4974989 w 6891715"/>
                <a:gd name="connsiteY3533" fmla="*/ 1352354 h 6367455"/>
                <a:gd name="connsiteX3534" fmla="*/ 4953078 w 6891715"/>
                <a:gd name="connsiteY3534" fmla="*/ 1385050 h 6367455"/>
                <a:gd name="connsiteX3535" fmla="*/ 4964828 w 6891715"/>
                <a:gd name="connsiteY3535" fmla="*/ 1413620 h 6367455"/>
                <a:gd name="connsiteX3536" fmla="*/ 4955301 w 6891715"/>
                <a:gd name="connsiteY3536" fmla="*/ 1422191 h 6367455"/>
                <a:gd name="connsiteX3537" fmla="*/ 4953396 w 6891715"/>
                <a:gd name="connsiteY3537" fmla="*/ 1459966 h 6367455"/>
                <a:gd name="connsiteX3538" fmla="*/ 4928309 w 6891715"/>
                <a:gd name="connsiteY3538" fmla="*/ 1458061 h 6367455"/>
                <a:gd name="connsiteX3539" fmla="*/ 4919735 w 6891715"/>
                <a:gd name="connsiteY3539" fmla="*/ 1476155 h 6367455"/>
                <a:gd name="connsiteX3540" fmla="*/ 4937836 w 6891715"/>
                <a:gd name="connsiteY3540" fmla="*/ 1485361 h 6367455"/>
                <a:gd name="connsiteX3541" fmla="*/ 4938153 w 6891715"/>
                <a:gd name="connsiteY3541" fmla="*/ 1501233 h 6367455"/>
                <a:gd name="connsiteX3542" fmla="*/ 4949903 w 6891715"/>
                <a:gd name="connsiteY3542" fmla="*/ 1508534 h 6367455"/>
                <a:gd name="connsiteX3543" fmla="*/ 4966415 w 6891715"/>
                <a:gd name="connsiteY3543" fmla="*/ 1581863 h 6367455"/>
                <a:gd name="connsiteX3544" fmla="*/ 4984198 w 6891715"/>
                <a:gd name="connsiteY3544" fmla="*/ 1575514 h 6367455"/>
                <a:gd name="connsiteX3545" fmla="*/ 4987692 w 6891715"/>
                <a:gd name="connsiteY3545" fmla="*/ 1601862 h 6367455"/>
                <a:gd name="connsiteX3546" fmla="*/ 4976260 w 6891715"/>
                <a:gd name="connsiteY3546" fmla="*/ 1619956 h 6367455"/>
                <a:gd name="connsiteX3547" fmla="*/ 4996583 w 6891715"/>
                <a:gd name="connsiteY3547" fmla="*/ 1643764 h 6367455"/>
                <a:gd name="connsiteX3548" fmla="*/ 4983881 w 6891715"/>
                <a:gd name="connsiteY3548" fmla="*/ 1654557 h 6367455"/>
                <a:gd name="connsiteX3549" fmla="*/ 4949267 w 6891715"/>
                <a:gd name="connsiteY3549" fmla="*/ 1672968 h 6367455"/>
                <a:gd name="connsiteX3550" fmla="*/ 4924498 w 6891715"/>
                <a:gd name="connsiteY3550" fmla="*/ 1736139 h 6367455"/>
                <a:gd name="connsiteX3551" fmla="*/ 4927991 w 6891715"/>
                <a:gd name="connsiteY3551" fmla="*/ 1790104 h 6367455"/>
                <a:gd name="connsiteX3552" fmla="*/ 4928309 w 6891715"/>
                <a:gd name="connsiteY3552" fmla="*/ 1829785 h 6367455"/>
                <a:gd name="connsiteX3553" fmla="*/ 4920053 w 6891715"/>
                <a:gd name="connsiteY3553" fmla="*/ 1845973 h 6367455"/>
                <a:gd name="connsiteX3554" fmla="*/ 4939423 w 6891715"/>
                <a:gd name="connsiteY3554" fmla="*/ 1862481 h 6367455"/>
                <a:gd name="connsiteX3555" fmla="*/ 4939106 w 6891715"/>
                <a:gd name="connsiteY3555" fmla="*/ 1842800 h 6367455"/>
                <a:gd name="connsiteX3556" fmla="*/ 4946410 w 6891715"/>
                <a:gd name="connsiteY3556" fmla="*/ 1838354 h 6367455"/>
                <a:gd name="connsiteX3557" fmla="*/ 4965145 w 6891715"/>
                <a:gd name="connsiteY3557" fmla="*/ 1902478 h 6367455"/>
                <a:gd name="connsiteX3558" fmla="*/ 4980070 w 6891715"/>
                <a:gd name="connsiteY3558" fmla="*/ 1903113 h 6367455"/>
                <a:gd name="connsiteX3559" fmla="*/ 4985786 w 6891715"/>
                <a:gd name="connsiteY3559" fmla="*/ 1955808 h 6367455"/>
                <a:gd name="connsiteX3560" fmla="*/ 4994043 w 6891715"/>
                <a:gd name="connsiteY3560" fmla="*/ 1967553 h 6367455"/>
                <a:gd name="connsiteX3561" fmla="*/ 4985151 w 6891715"/>
                <a:gd name="connsiteY3561" fmla="*/ 1984060 h 6367455"/>
                <a:gd name="connsiteX3562" fmla="*/ 4988009 w 6891715"/>
                <a:gd name="connsiteY3562" fmla="*/ 1998028 h 6367455"/>
                <a:gd name="connsiteX3563" fmla="*/ 4976895 w 6891715"/>
                <a:gd name="connsiteY3563" fmla="*/ 1987870 h 6367455"/>
                <a:gd name="connsiteX3564" fmla="*/ 4965780 w 6891715"/>
                <a:gd name="connsiteY3564" fmla="*/ 1999297 h 6367455"/>
                <a:gd name="connsiteX3565" fmla="*/ 4957206 w 6891715"/>
                <a:gd name="connsiteY3565" fmla="*/ 1998028 h 6367455"/>
                <a:gd name="connsiteX3566" fmla="*/ 4946727 w 6891715"/>
                <a:gd name="connsiteY3566" fmla="*/ 1994853 h 6367455"/>
                <a:gd name="connsiteX3567" fmla="*/ 4939423 w 6891715"/>
                <a:gd name="connsiteY3567" fmla="*/ 2005011 h 6367455"/>
                <a:gd name="connsiteX3568" fmla="*/ 4955936 w 6891715"/>
                <a:gd name="connsiteY3568" fmla="*/ 2009455 h 6367455"/>
                <a:gd name="connsiteX3569" fmla="*/ 4958477 w 6891715"/>
                <a:gd name="connsiteY3569" fmla="*/ 2033898 h 6367455"/>
                <a:gd name="connsiteX3570" fmla="*/ 4972131 w 6891715"/>
                <a:gd name="connsiteY3570" fmla="*/ 2042785 h 6367455"/>
                <a:gd name="connsiteX3571" fmla="*/ 4983881 w 6891715"/>
                <a:gd name="connsiteY3571" fmla="*/ 2034851 h 6367455"/>
                <a:gd name="connsiteX3572" fmla="*/ 4997218 w 6891715"/>
                <a:gd name="connsiteY3572" fmla="*/ 2049452 h 6367455"/>
                <a:gd name="connsiteX3573" fmla="*/ 5015319 w 6891715"/>
                <a:gd name="connsiteY3573" fmla="*/ 2044054 h 6367455"/>
                <a:gd name="connsiteX3574" fmla="*/ 5030244 w 6891715"/>
                <a:gd name="connsiteY3574" fmla="*/ 2048499 h 6367455"/>
                <a:gd name="connsiteX3575" fmla="*/ 5025798 w 6891715"/>
                <a:gd name="connsiteY3575" fmla="*/ 2064052 h 6367455"/>
                <a:gd name="connsiteX3576" fmla="*/ 5043581 w 6891715"/>
                <a:gd name="connsiteY3576" fmla="*/ 2102463 h 6367455"/>
                <a:gd name="connsiteX3577" fmla="*/ 5045169 w 6891715"/>
                <a:gd name="connsiteY3577" fmla="*/ 2118018 h 6367455"/>
                <a:gd name="connsiteX3578" fmla="*/ 5040405 w 6891715"/>
                <a:gd name="connsiteY3578" fmla="*/ 2132937 h 6367455"/>
                <a:gd name="connsiteX3579" fmla="*/ 5028974 w 6891715"/>
                <a:gd name="connsiteY3579" fmla="*/ 2133890 h 6367455"/>
                <a:gd name="connsiteX3580" fmla="*/ 5026751 w 6891715"/>
                <a:gd name="connsiteY3580" fmla="*/ 2141191 h 6367455"/>
                <a:gd name="connsiteX3581" fmla="*/ 5018177 w 6891715"/>
                <a:gd name="connsiteY3581" fmla="*/ 2138652 h 6367455"/>
                <a:gd name="connsiteX3582" fmla="*/ 5012143 w 6891715"/>
                <a:gd name="connsiteY3582" fmla="*/ 2125955 h 6367455"/>
                <a:gd name="connsiteX3583" fmla="*/ 5004204 w 6891715"/>
                <a:gd name="connsiteY3583" fmla="*/ 2117065 h 6367455"/>
                <a:gd name="connsiteX3584" fmla="*/ 4996583 w 6891715"/>
                <a:gd name="connsiteY3584" fmla="*/ 2118018 h 6367455"/>
                <a:gd name="connsiteX3585" fmla="*/ 4998488 w 6891715"/>
                <a:gd name="connsiteY3585" fmla="*/ 2132937 h 6367455"/>
                <a:gd name="connsiteX3586" fmla="*/ 5006427 w 6891715"/>
                <a:gd name="connsiteY3586" fmla="*/ 2136113 h 6367455"/>
                <a:gd name="connsiteX3587" fmla="*/ 5004204 w 6891715"/>
                <a:gd name="connsiteY3587" fmla="*/ 2151032 h 6367455"/>
                <a:gd name="connsiteX3588" fmla="*/ 5001981 w 6891715"/>
                <a:gd name="connsiteY3588" fmla="*/ 2160238 h 6367455"/>
                <a:gd name="connsiteX3589" fmla="*/ 5005792 w 6891715"/>
                <a:gd name="connsiteY3589" fmla="*/ 2170080 h 6367455"/>
                <a:gd name="connsiteX3590" fmla="*/ 4995313 w 6891715"/>
                <a:gd name="connsiteY3590" fmla="*/ 2165635 h 6367455"/>
                <a:gd name="connsiteX3591" fmla="*/ 4988009 w 6891715"/>
                <a:gd name="connsiteY3591" fmla="*/ 2158969 h 6367455"/>
                <a:gd name="connsiteX3592" fmla="*/ 4981976 w 6891715"/>
                <a:gd name="connsiteY3592" fmla="*/ 2138652 h 6367455"/>
                <a:gd name="connsiteX3593" fmla="*/ 4976260 w 6891715"/>
                <a:gd name="connsiteY3593" fmla="*/ 2125002 h 6367455"/>
                <a:gd name="connsiteX3594" fmla="*/ 4967051 w 6891715"/>
                <a:gd name="connsiteY3594" fmla="*/ 2115479 h 6367455"/>
                <a:gd name="connsiteX3595" fmla="*/ 4967686 w 6891715"/>
                <a:gd name="connsiteY3595" fmla="*/ 2094209 h 6367455"/>
                <a:gd name="connsiteX3596" fmla="*/ 4958477 w 6891715"/>
                <a:gd name="connsiteY3596" fmla="*/ 2072941 h 6367455"/>
                <a:gd name="connsiteX3597" fmla="*/ 4947362 w 6891715"/>
                <a:gd name="connsiteY3597" fmla="*/ 2050720 h 6367455"/>
                <a:gd name="connsiteX3598" fmla="*/ 4944822 w 6891715"/>
                <a:gd name="connsiteY3598" fmla="*/ 2070402 h 6367455"/>
                <a:gd name="connsiteX3599" fmla="*/ 4943552 w 6891715"/>
                <a:gd name="connsiteY3599" fmla="*/ 2082147 h 6367455"/>
                <a:gd name="connsiteX3600" fmla="*/ 4965145 w 6891715"/>
                <a:gd name="connsiteY3600" fmla="*/ 2104685 h 6367455"/>
                <a:gd name="connsiteX3601" fmla="*/ 4967051 w 6891715"/>
                <a:gd name="connsiteY3601" fmla="*/ 2115479 h 6367455"/>
                <a:gd name="connsiteX3602" fmla="*/ 4967686 w 6891715"/>
                <a:gd name="connsiteY3602" fmla="*/ 2132303 h 6367455"/>
                <a:gd name="connsiteX3603" fmla="*/ 4957206 w 6891715"/>
                <a:gd name="connsiteY3603" fmla="*/ 2125637 h 6367455"/>
                <a:gd name="connsiteX3604" fmla="*/ 4952443 w 6891715"/>
                <a:gd name="connsiteY3604" fmla="*/ 2108495 h 6367455"/>
                <a:gd name="connsiteX3605" fmla="*/ 4940058 w 6891715"/>
                <a:gd name="connsiteY3605" fmla="*/ 2096748 h 6367455"/>
                <a:gd name="connsiteX3606" fmla="*/ 4937518 w 6891715"/>
                <a:gd name="connsiteY3606" fmla="*/ 2110399 h 6367455"/>
                <a:gd name="connsiteX3607" fmla="*/ 4956889 w 6891715"/>
                <a:gd name="connsiteY3607" fmla="*/ 2131033 h 6367455"/>
                <a:gd name="connsiteX3608" fmla="*/ 4965145 w 6891715"/>
                <a:gd name="connsiteY3608" fmla="*/ 2146905 h 6367455"/>
                <a:gd name="connsiteX3609" fmla="*/ 4949267 w 6891715"/>
                <a:gd name="connsiteY3609" fmla="*/ 2143413 h 6367455"/>
                <a:gd name="connsiteX3610" fmla="*/ 4949903 w 6891715"/>
                <a:gd name="connsiteY3610" fmla="*/ 2154842 h 6367455"/>
                <a:gd name="connsiteX3611" fmla="*/ 4963240 w 6891715"/>
                <a:gd name="connsiteY3611" fmla="*/ 2169127 h 6367455"/>
                <a:gd name="connsiteX3612" fmla="*/ 4973402 w 6891715"/>
                <a:gd name="connsiteY3612" fmla="*/ 2196745 h 6367455"/>
                <a:gd name="connsiteX3613" fmla="*/ 4967051 w 6891715"/>
                <a:gd name="connsiteY3613" fmla="*/ 2196428 h 6367455"/>
                <a:gd name="connsiteX3614" fmla="*/ 4953396 w 6891715"/>
                <a:gd name="connsiteY3614" fmla="*/ 2182460 h 6367455"/>
                <a:gd name="connsiteX3615" fmla="*/ 4945457 w 6891715"/>
                <a:gd name="connsiteY3615" fmla="*/ 2181190 h 6367455"/>
                <a:gd name="connsiteX3616" fmla="*/ 4938153 w 6891715"/>
                <a:gd name="connsiteY3616" fmla="*/ 2167222 h 6367455"/>
                <a:gd name="connsiteX3617" fmla="*/ 4928626 w 6891715"/>
                <a:gd name="connsiteY3617" fmla="*/ 2161826 h 6367455"/>
                <a:gd name="connsiteX3618" fmla="*/ 4927356 w 6891715"/>
                <a:gd name="connsiteY3618" fmla="*/ 2180872 h 6367455"/>
                <a:gd name="connsiteX3619" fmla="*/ 4943869 w 6891715"/>
                <a:gd name="connsiteY3619" fmla="*/ 2184364 h 6367455"/>
                <a:gd name="connsiteX3620" fmla="*/ 4950855 w 6891715"/>
                <a:gd name="connsiteY3620" fmla="*/ 2196110 h 6367455"/>
                <a:gd name="connsiteX3621" fmla="*/ 4953713 w 6891715"/>
                <a:gd name="connsiteY3621" fmla="*/ 2212935 h 6367455"/>
                <a:gd name="connsiteX3622" fmla="*/ 4942599 w 6891715"/>
                <a:gd name="connsiteY3622" fmla="*/ 2203094 h 6367455"/>
                <a:gd name="connsiteX3623" fmla="*/ 4937836 w 6891715"/>
                <a:gd name="connsiteY3623" fmla="*/ 2210394 h 6367455"/>
                <a:gd name="connsiteX3624" fmla="*/ 4943234 w 6891715"/>
                <a:gd name="connsiteY3624" fmla="*/ 2216745 h 6367455"/>
                <a:gd name="connsiteX3625" fmla="*/ 4929262 w 6891715"/>
                <a:gd name="connsiteY3625" fmla="*/ 2217696 h 6367455"/>
                <a:gd name="connsiteX3626" fmla="*/ 4928944 w 6891715"/>
                <a:gd name="connsiteY3626" fmla="*/ 2225950 h 6367455"/>
                <a:gd name="connsiteX3627" fmla="*/ 4964510 w 6891715"/>
                <a:gd name="connsiteY3627" fmla="*/ 2254202 h 6367455"/>
                <a:gd name="connsiteX3628" fmla="*/ 5023893 w 6891715"/>
                <a:gd name="connsiteY3628" fmla="*/ 2285313 h 6367455"/>
                <a:gd name="connsiteX3629" fmla="*/ 5039770 w 6891715"/>
                <a:gd name="connsiteY3629" fmla="*/ 2294200 h 6367455"/>
                <a:gd name="connsiteX3630" fmla="*/ 5049297 w 6891715"/>
                <a:gd name="connsiteY3630" fmla="*/ 2332612 h 6367455"/>
                <a:gd name="connsiteX3631" fmla="*/ 5048979 w 6891715"/>
                <a:gd name="connsiteY3631" fmla="*/ 2345945 h 6367455"/>
                <a:gd name="connsiteX3632" fmla="*/ 5039770 w 6891715"/>
                <a:gd name="connsiteY3632" fmla="*/ 2368801 h 6367455"/>
                <a:gd name="connsiteX3633" fmla="*/ 5044851 w 6891715"/>
                <a:gd name="connsiteY3633" fmla="*/ 2386896 h 6367455"/>
                <a:gd name="connsiteX3634" fmla="*/ 5065492 w 6891715"/>
                <a:gd name="connsiteY3634" fmla="*/ 2398325 h 6367455"/>
                <a:gd name="connsiteX3635" fmla="*/ 5096612 w 6891715"/>
                <a:gd name="connsiteY3635" fmla="*/ 2379912 h 6367455"/>
                <a:gd name="connsiteX3636" fmla="*/ 5105822 w 6891715"/>
                <a:gd name="connsiteY3636" fmla="*/ 2353882 h 6367455"/>
                <a:gd name="connsiteX3637" fmla="*/ 5123922 w 6891715"/>
                <a:gd name="connsiteY3637" fmla="*/ 2344994 h 6367455"/>
                <a:gd name="connsiteX3638" fmla="*/ 5134719 w 6891715"/>
                <a:gd name="connsiteY3638" fmla="*/ 2303725 h 6367455"/>
                <a:gd name="connsiteX3639" fmla="*/ 5125510 w 6891715"/>
                <a:gd name="connsiteY3639" fmla="*/ 2289122 h 6367455"/>
                <a:gd name="connsiteX3640" fmla="*/ 5135037 w 6891715"/>
                <a:gd name="connsiteY3640" fmla="*/ 2287218 h 6367455"/>
                <a:gd name="connsiteX3641" fmla="*/ 5136307 w 6891715"/>
                <a:gd name="connsiteY3641" fmla="*/ 2275472 h 6367455"/>
                <a:gd name="connsiteX3642" fmla="*/ 5108362 w 6891715"/>
                <a:gd name="connsiteY3642" fmla="*/ 2253568 h 6367455"/>
                <a:gd name="connsiteX3643" fmla="*/ 5102011 w 6891715"/>
                <a:gd name="connsiteY3643" fmla="*/ 2215792 h 6367455"/>
                <a:gd name="connsiteX3644" fmla="*/ 5089626 w 6891715"/>
                <a:gd name="connsiteY3644" fmla="*/ 2202777 h 6367455"/>
                <a:gd name="connsiteX3645" fmla="*/ 5053743 w 6891715"/>
                <a:gd name="connsiteY3645" fmla="*/ 2169127 h 6367455"/>
                <a:gd name="connsiteX3646" fmla="*/ 5050885 w 6891715"/>
                <a:gd name="connsiteY3646" fmla="*/ 2151985 h 6367455"/>
                <a:gd name="connsiteX3647" fmla="*/ 5054378 w 6891715"/>
                <a:gd name="connsiteY3647" fmla="*/ 2136430 h 6367455"/>
                <a:gd name="connsiteX3648" fmla="*/ 5063269 w 6891715"/>
                <a:gd name="connsiteY3648" fmla="*/ 2119922 h 6367455"/>
                <a:gd name="connsiteX3649" fmla="*/ 5062317 w 6891715"/>
                <a:gd name="connsiteY3649" fmla="*/ 2108177 h 6367455"/>
                <a:gd name="connsiteX3650" fmla="*/ 5053108 w 6891715"/>
                <a:gd name="connsiteY3650" fmla="*/ 2100558 h 6367455"/>
                <a:gd name="connsiteX3651" fmla="*/ 5054378 w 6891715"/>
                <a:gd name="connsiteY3651" fmla="*/ 2089131 h 6367455"/>
                <a:gd name="connsiteX3652" fmla="*/ 5061046 w 6891715"/>
                <a:gd name="connsiteY3652" fmla="*/ 2078655 h 6367455"/>
                <a:gd name="connsiteX3653" fmla="*/ 5058506 w 6891715"/>
                <a:gd name="connsiteY3653" fmla="*/ 2054530 h 6367455"/>
                <a:gd name="connsiteX3654" fmla="*/ 5041993 w 6891715"/>
                <a:gd name="connsiteY3654" fmla="*/ 2037070 h 6367455"/>
                <a:gd name="connsiteX3655" fmla="*/ 5029291 w 6891715"/>
                <a:gd name="connsiteY3655" fmla="*/ 2038023 h 6367455"/>
                <a:gd name="connsiteX3656" fmla="*/ 5023575 w 6891715"/>
                <a:gd name="connsiteY3656" fmla="*/ 2023105 h 6367455"/>
                <a:gd name="connsiteX3657" fmla="*/ 5007697 w 6891715"/>
                <a:gd name="connsiteY3657" fmla="*/ 2018344 h 6367455"/>
                <a:gd name="connsiteX3658" fmla="*/ 4999123 w 6891715"/>
                <a:gd name="connsiteY3658" fmla="*/ 2020248 h 6367455"/>
                <a:gd name="connsiteX3659" fmla="*/ 4983246 w 6891715"/>
                <a:gd name="connsiteY3659" fmla="*/ 2015487 h 6367455"/>
                <a:gd name="connsiteX3660" fmla="*/ 4982611 w 6891715"/>
                <a:gd name="connsiteY3660" fmla="*/ 2008186 h 6367455"/>
                <a:gd name="connsiteX3661" fmla="*/ 4988009 w 6891715"/>
                <a:gd name="connsiteY3661" fmla="*/ 1998028 h 6367455"/>
                <a:gd name="connsiteX3662" fmla="*/ 5000076 w 6891715"/>
                <a:gd name="connsiteY3662" fmla="*/ 1981203 h 6367455"/>
                <a:gd name="connsiteX3663" fmla="*/ 4994043 w 6891715"/>
                <a:gd name="connsiteY3663" fmla="*/ 1967553 h 6367455"/>
                <a:gd name="connsiteX3664" fmla="*/ 5002617 w 6891715"/>
                <a:gd name="connsiteY3664" fmla="*/ 1951682 h 6367455"/>
                <a:gd name="connsiteX3665" fmla="*/ 4999123 w 6891715"/>
                <a:gd name="connsiteY3665" fmla="*/ 1929461 h 6367455"/>
                <a:gd name="connsiteX3666" fmla="*/ 4995630 w 6891715"/>
                <a:gd name="connsiteY3666" fmla="*/ 1894542 h 6367455"/>
                <a:gd name="connsiteX3667" fmla="*/ 5009285 w 6891715"/>
                <a:gd name="connsiteY3667" fmla="*/ 1902161 h 6367455"/>
                <a:gd name="connsiteX3668" fmla="*/ 5047709 w 6891715"/>
                <a:gd name="connsiteY3668" fmla="*/ 1893273 h 6367455"/>
                <a:gd name="connsiteX3669" fmla="*/ 5039135 w 6891715"/>
                <a:gd name="connsiteY3669" fmla="*/ 1881527 h 6367455"/>
                <a:gd name="connsiteX3670" fmla="*/ 5005157 w 6891715"/>
                <a:gd name="connsiteY3670" fmla="*/ 1876766 h 6367455"/>
                <a:gd name="connsiteX3671" fmla="*/ 5002617 w 6891715"/>
                <a:gd name="connsiteY3671" fmla="*/ 1850418 h 6367455"/>
                <a:gd name="connsiteX3672" fmla="*/ 4992137 w 6891715"/>
                <a:gd name="connsiteY3672" fmla="*/ 1848195 h 6367455"/>
                <a:gd name="connsiteX3673" fmla="*/ 4983563 w 6891715"/>
                <a:gd name="connsiteY3673" fmla="*/ 1833911 h 6367455"/>
                <a:gd name="connsiteX3674" fmla="*/ 4946092 w 6891715"/>
                <a:gd name="connsiteY3674" fmla="*/ 1793913 h 6367455"/>
                <a:gd name="connsiteX3675" fmla="*/ 4935295 w 6891715"/>
                <a:gd name="connsiteY3675" fmla="*/ 1787882 h 6367455"/>
                <a:gd name="connsiteX3676" fmla="*/ 4931167 w 6891715"/>
                <a:gd name="connsiteY3676" fmla="*/ 1776771 h 6367455"/>
                <a:gd name="connsiteX3677" fmla="*/ 4927674 w 6891715"/>
                <a:gd name="connsiteY3677" fmla="*/ 1736774 h 6367455"/>
                <a:gd name="connsiteX3678" fmla="*/ 4952125 w 6891715"/>
                <a:gd name="connsiteY3678" fmla="*/ 1676460 h 6367455"/>
                <a:gd name="connsiteX3679" fmla="*/ 4991820 w 6891715"/>
                <a:gd name="connsiteY3679" fmla="*/ 1677730 h 6367455"/>
                <a:gd name="connsiteX3680" fmla="*/ 4996901 w 6891715"/>
                <a:gd name="connsiteY3680" fmla="*/ 1692332 h 6367455"/>
                <a:gd name="connsiteX3681" fmla="*/ 5009603 w 6891715"/>
                <a:gd name="connsiteY3681" fmla="*/ 1701855 h 6367455"/>
                <a:gd name="connsiteX3682" fmla="*/ 5029926 w 6891715"/>
                <a:gd name="connsiteY3682" fmla="*/ 1718680 h 6367455"/>
                <a:gd name="connsiteX3683" fmla="*/ 5046757 w 6891715"/>
                <a:gd name="connsiteY3683" fmla="*/ 1713283 h 6367455"/>
                <a:gd name="connsiteX3684" fmla="*/ 5056283 w 6891715"/>
                <a:gd name="connsiteY3684" fmla="*/ 1697411 h 6367455"/>
                <a:gd name="connsiteX3685" fmla="*/ 5071208 w 6891715"/>
                <a:gd name="connsiteY3685" fmla="*/ 1709791 h 6367455"/>
                <a:gd name="connsiteX3686" fmla="*/ 5083910 w 6891715"/>
                <a:gd name="connsiteY3686" fmla="*/ 1736774 h 6367455"/>
                <a:gd name="connsiteX3687" fmla="*/ 5105504 w 6891715"/>
                <a:gd name="connsiteY3687" fmla="*/ 1744075 h 6367455"/>
                <a:gd name="connsiteX3688" fmla="*/ 5111855 w 6891715"/>
                <a:gd name="connsiteY3688" fmla="*/ 1778041 h 6367455"/>
                <a:gd name="connsiteX3689" fmla="*/ 5136307 w 6891715"/>
                <a:gd name="connsiteY3689" fmla="*/ 1784072 h 6367455"/>
                <a:gd name="connsiteX3690" fmla="*/ 5148056 w 6891715"/>
                <a:gd name="connsiteY3690" fmla="*/ 1794230 h 6367455"/>
                <a:gd name="connsiteX3691" fmla="*/ 5180129 w 6891715"/>
                <a:gd name="connsiteY3691" fmla="*/ 1806611 h 6367455"/>
                <a:gd name="connsiteX3692" fmla="*/ 5208709 w 6891715"/>
                <a:gd name="connsiteY3692" fmla="*/ 1806293 h 6367455"/>
                <a:gd name="connsiteX3693" fmla="*/ 5222364 w 6891715"/>
                <a:gd name="connsiteY3693" fmla="*/ 1819944 h 6367455"/>
                <a:gd name="connsiteX3694" fmla="*/ 5236019 w 6891715"/>
                <a:gd name="connsiteY3694" fmla="*/ 1815817 h 6367455"/>
                <a:gd name="connsiteX3695" fmla="*/ 5246815 w 6891715"/>
                <a:gd name="connsiteY3695" fmla="*/ 1797723 h 6367455"/>
                <a:gd name="connsiteX3696" fmla="*/ 5282381 w 6891715"/>
                <a:gd name="connsiteY3696" fmla="*/ 1793278 h 6367455"/>
                <a:gd name="connsiteX3697" fmla="*/ 5296671 w 6891715"/>
                <a:gd name="connsiteY3697" fmla="*/ 1809785 h 6367455"/>
                <a:gd name="connsiteX3698" fmla="*/ 5313184 w 6891715"/>
                <a:gd name="connsiteY3698" fmla="*/ 1798040 h 6367455"/>
                <a:gd name="connsiteX3699" fmla="*/ 5292226 w 6891715"/>
                <a:gd name="connsiteY3699" fmla="*/ 1784707 h 6367455"/>
                <a:gd name="connsiteX3700" fmla="*/ 5274760 w 6891715"/>
                <a:gd name="connsiteY3700" fmla="*/ 1738361 h 6367455"/>
                <a:gd name="connsiteX3701" fmla="*/ 5283969 w 6891715"/>
                <a:gd name="connsiteY3701" fmla="*/ 1720267 h 6367455"/>
                <a:gd name="connsiteX3702" fmla="*/ 5266821 w 6891715"/>
                <a:gd name="connsiteY3702" fmla="*/ 1700585 h 6367455"/>
                <a:gd name="connsiteX3703" fmla="*/ 5264598 w 6891715"/>
                <a:gd name="connsiteY3703" fmla="*/ 1678682 h 6367455"/>
                <a:gd name="connsiteX3704" fmla="*/ 5249038 w 6891715"/>
                <a:gd name="connsiteY3704" fmla="*/ 1678682 h 6367455"/>
                <a:gd name="connsiteX3705" fmla="*/ 5216013 w 6891715"/>
                <a:gd name="connsiteY3705" fmla="*/ 1694871 h 6367455"/>
                <a:gd name="connsiteX3706" fmla="*/ 5195689 w 6891715"/>
                <a:gd name="connsiteY3706" fmla="*/ 1687253 h 6367455"/>
                <a:gd name="connsiteX3707" fmla="*/ 5162346 w 6891715"/>
                <a:gd name="connsiteY3707" fmla="*/ 1627892 h 6367455"/>
                <a:gd name="connsiteX3708" fmla="*/ 5139482 w 6891715"/>
                <a:gd name="connsiteY3708" fmla="*/ 1617734 h 6367455"/>
                <a:gd name="connsiteX3709" fmla="*/ 5136307 w 6891715"/>
                <a:gd name="connsiteY3709" fmla="*/ 1584085 h 6367455"/>
                <a:gd name="connsiteX3710" fmla="*/ 5167745 w 6891715"/>
                <a:gd name="connsiteY3710" fmla="*/ 1561229 h 6367455"/>
                <a:gd name="connsiteX3711" fmla="*/ 5170920 w 6891715"/>
                <a:gd name="connsiteY3711" fmla="*/ 1527581 h 6367455"/>
                <a:gd name="connsiteX3712" fmla="*/ 5189021 w 6891715"/>
                <a:gd name="connsiteY3712" fmla="*/ 1518057 h 6367455"/>
                <a:gd name="connsiteX3713" fmla="*/ 5249673 w 6891715"/>
                <a:gd name="connsiteY3713" fmla="*/ 1546944 h 6367455"/>
                <a:gd name="connsiteX3714" fmla="*/ 5252214 w 6891715"/>
                <a:gd name="connsiteY3714" fmla="*/ 1563769 h 6367455"/>
                <a:gd name="connsiteX3715" fmla="*/ 5266821 w 6891715"/>
                <a:gd name="connsiteY3715" fmla="*/ 1584402 h 6367455"/>
                <a:gd name="connsiteX3716" fmla="*/ 5281746 w 6891715"/>
                <a:gd name="connsiteY3716" fmla="*/ 1579323 h 6367455"/>
                <a:gd name="connsiteX3717" fmla="*/ 5310326 w 6891715"/>
                <a:gd name="connsiteY3717" fmla="*/ 1590434 h 6367455"/>
                <a:gd name="connsiteX3718" fmla="*/ 5314772 w 6891715"/>
                <a:gd name="connsiteY3718" fmla="*/ 1601227 h 6367455"/>
                <a:gd name="connsiteX3719" fmla="*/ 5280794 w 6891715"/>
                <a:gd name="connsiteY3719" fmla="*/ 1607893 h 6367455"/>
                <a:gd name="connsiteX3720" fmla="*/ 5286510 w 6891715"/>
                <a:gd name="connsiteY3720" fmla="*/ 1619003 h 6367455"/>
                <a:gd name="connsiteX3721" fmla="*/ 5284287 w 6891715"/>
                <a:gd name="connsiteY3721" fmla="*/ 1632971 h 6367455"/>
                <a:gd name="connsiteX3722" fmla="*/ 5296036 w 6891715"/>
                <a:gd name="connsiteY3722" fmla="*/ 1632971 h 6367455"/>
                <a:gd name="connsiteX3723" fmla="*/ 5308421 w 6891715"/>
                <a:gd name="connsiteY3723" fmla="*/ 1613924 h 6367455"/>
                <a:gd name="connsiteX3724" fmla="*/ 5325251 w 6891715"/>
                <a:gd name="connsiteY3724" fmla="*/ 1609163 h 6367455"/>
                <a:gd name="connsiteX3725" fmla="*/ 5326521 w 6891715"/>
                <a:gd name="connsiteY3725" fmla="*/ 1595830 h 6367455"/>
                <a:gd name="connsiteX3726" fmla="*/ 5336048 w 6891715"/>
                <a:gd name="connsiteY3726" fmla="*/ 1605988 h 6367455"/>
                <a:gd name="connsiteX3727" fmla="*/ 5363675 w 6891715"/>
                <a:gd name="connsiteY3727" fmla="*/ 1608845 h 6367455"/>
                <a:gd name="connsiteX3728" fmla="*/ 5398606 w 6891715"/>
                <a:gd name="connsiteY3728" fmla="*/ 1632971 h 6367455"/>
                <a:gd name="connsiteX3729" fmla="*/ 5415437 w 6891715"/>
                <a:gd name="connsiteY3729" fmla="*/ 1632971 h 6367455"/>
                <a:gd name="connsiteX3730" fmla="*/ 5434807 w 6891715"/>
                <a:gd name="connsiteY3730" fmla="*/ 1646303 h 6367455"/>
                <a:gd name="connsiteX3731" fmla="*/ 5449415 w 6891715"/>
                <a:gd name="connsiteY3731" fmla="*/ 1645351 h 6367455"/>
                <a:gd name="connsiteX3732" fmla="*/ 5457036 w 6891715"/>
                <a:gd name="connsiteY3732" fmla="*/ 1630431 h 6367455"/>
                <a:gd name="connsiteX3733" fmla="*/ 5479265 w 6891715"/>
                <a:gd name="connsiteY3733" fmla="*/ 1650112 h 6367455"/>
                <a:gd name="connsiteX3734" fmla="*/ 5532296 w 6891715"/>
                <a:gd name="connsiteY3734" fmla="*/ 1657096 h 6367455"/>
                <a:gd name="connsiteX3735" fmla="*/ 5561829 w 6891715"/>
                <a:gd name="connsiteY3735" fmla="*/ 1686618 h 6367455"/>
                <a:gd name="connsiteX3736" fmla="*/ 5580247 w 6891715"/>
                <a:gd name="connsiteY3736" fmla="*/ 1706299 h 6367455"/>
                <a:gd name="connsiteX3737" fmla="*/ 5605016 w 6891715"/>
                <a:gd name="connsiteY3737" fmla="*/ 1717410 h 6367455"/>
                <a:gd name="connsiteX3738" fmla="*/ 5625975 w 6891715"/>
                <a:gd name="connsiteY3738" fmla="*/ 1744710 h 6367455"/>
                <a:gd name="connsiteX3739" fmla="*/ 5623117 w 6891715"/>
                <a:gd name="connsiteY3739" fmla="*/ 1777089 h 6367455"/>
                <a:gd name="connsiteX3740" fmla="*/ 5640265 w 6891715"/>
                <a:gd name="connsiteY3740" fmla="*/ 1768836 h 6367455"/>
                <a:gd name="connsiteX3741" fmla="*/ 5644075 w 6891715"/>
                <a:gd name="connsiteY3741" fmla="*/ 1753915 h 6367455"/>
                <a:gd name="connsiteX3742" fmla="*/ 5659000 w 6891715"/>
                <a:gd name="connsiteY3742" fmla="*/ 1752963 h 6367455"/>
                <a:gd name="connsiteX3743" fmla="*/ 5658683 w 6891715"/>
                <a:gd name="connsiteY3743" fmla="*/ 1700268 h 6367455"/>
                <a:gd name="connsiteX3744" fmla="*/ 5642805 w 6891715"/>
                <a:gd name="connsiteY3744" fmla="*/ 1692967 h 6367455"/>
                <a:gd name="connsiteX3745" fmla="*/ 5625657 w 6891715"/>
                <a:gd name="connsiteY3745" fmla="*/ 1702490 h 6367455"/>
                <a:gd name="connsiteX3746" fmla="*/ 5612955 w 6891715"/>
                <a:gd name="connsiteY3746" fmla="*/ 1698364 h 6367455"/>
                <a:gd name="connsiteX3747" fmla="*/ 5586598 w 6891715"/>
                <a:gd name="connsiteY3747" fmla="*/ 1681856 h 6367455"/>
                <a:gd name="connsiteX3748" fmla="*/ 5563099 w 6891715"/>
                <a:gd name="connsiteY3748" fmla="*/ 1673603 h 6367455"/>
                <a:gd name="connsiteX3749" fmla="*/ 5536107 w 6891715"/>
                <a:gd name="connsiteY3749" fmla="*/ 1639954 h 6367455"/>
                <a:gd name="connsiteX3750" fmla="*/ 5533884 w 6891715"/>
                <a:gd name="connsiteY3750" fmla="*/ 1614877 h 6367455"/>
                <a:gd name="connsiteX3751" fmla="*/ 5525310 w 6891715"/>
                <a:gd name="connsiteY3751" fmla="*/ 1606306 h 6367455"/>
                <a:gd name="connsiteX3752" fmla="*/ 5520864 w 6891715"/>
                <a:gd name="connsiteY3752" fmla="*/ 1587577 h 6367455"/>
                <a:gd name="connsiteX3753" fmla="*/ 5506892 w 6891715"/>
                <a:gd name="connsiteY3753" fmla="*/ 1553928 h 6367455"/>
                <a:gd name="connsiteX3754" fmla="*/ 5487839 w 6891715"/>
                <a:gd name="connsiteY3754" fmla="*/ 1548849 h 6367455"/>
                <a:gd name="connsiteX3755" fmla="*/ 5479265 w 6891715"/>
                <a:gd name="connsiteY3755" fmla="*/ 1536469 h 6367455"/>
                <a:gd name="connsiteX3756" fmla="*/ 5447510 w 6891715"/>
                <a:gd name="connsiteY3756" fmla="*/ 1422825 h 6367455"/>
                <a:gd name="connsiteX3757" fmla="*/ 5517689 w 6891715"/>
                <a:gd name="connsiteY3757" fmla="*/ 1368543 h 6367455"/>
                <a:gd name="connsiteX3758" fmla="*/ 5523087 w 6891715"/>
                <a:gd name="connsiteY3758" fmla="*/ 1350766 h 6367455"/>
                <a:gd name="connsiteX3759" fmla="*/ 5550397 w 6891715"/>
                <a:gd name="connsiteY3759" fmla="*/ 1326958 h 6367455"/>
                <a:gd name="connsiteX3760" fmla="*/ 5594537 w 6891715"/>
                <a:gd name="connsiteY3760" fmla="*/ 1318070 h 6367455"/>
                <a:gd name="connsiteX3761" fmla="*/ 5668209 w 6891715"/>
                <a:gd name="connsiteY3761" fmla="*/ 1243789 h 6367455"/>
                <a:gd name="connsiteX3762" fmla="*/ 5664081 w 6891715"/>
                <a:gd name="connsiteY3762" fmla="*/ 1233314 h 6367455"/>
                <a:gd name="connsiteX3763" fmla="*/ 5682817 w 6891715"/>
                <a:gd name="connsiteY3763" fmla="*/ 1223790 h 6367455"/>
                <a:gd name="connsiteX3764" fmla="*/ 5685992 w 6891715"/>
                <a:gd name="connsiteY3764" fmla="*/ 1203474 h 6367455"/>
                <a:gd name="connsiteX3765" fmla="*/ 5706633 w 6891715"/>
                <a:gd name="connsiteY3765" fmla="*/ 1206649 h 6367455"/>
                <a:gd name="connsiteX3766" fmla="*/ 5719971 w 6891715"/>
                <a:gd name="connsiteY3766" fmla="*/ 1231726 h 6367455"/>
                <a:gd name="connsiteX3767" fmla="*/ 5752361 w 6891715"/>
                <a:gd name="connsiteY3767" fmla="*/ 1223156 h 6367455"/>
                <a:gd name="connsiteX3768" fmla="*/ 5769827 w 6891715"/>
                <a:gd name="connsiteY3768" fmla="*/ 1239662 h 6367455"/>
                <a:gd name="connsiteX3769" fmla="*/ 5782211 w 6891715"/>
                <a:gd name="connsiteY3769" fmla="*/ 1231092 h 6367455"/>
                <a:gd name="connsiteX3770" fmla="*/ 5791103 w 6891715"/>
                <a:gd name="connsiteY3770" fmla="*/ 1248233 h 6367455"/>
                <a:gd name="connsiteX3771" fmla="*/ 5821906 w 6891715"/>
                <a:gd name="connsiteY3771" fmla="*/ 1271724 h 6367455"/>
                <a:gd name="connsiteX3772" fmla="*/ 5786975 w 6891715"/>
                <a:gd name="connsiteY3772" fmla="*/ 1286961 h 6367455"/>
                <a:gd name="connsiteX3773" fmla="*/ 5791738 w 6891715"/>
                <a:gd name="connsiteY3773" fmla="*/ 1317435 h 6367455"/>
                <a:gd name="connsiteX3774" fmla="*/ 5799994 w 6891715"/>
                <a:gd name="connsiteY3774" fmla="*/ 1301563 h 6367455"/>
                <a:gd name="connsiteX3775" fmla="*/ 5830162 w 6891715"/>
                <a:gd name="connsiteY3775" fmla="*/ 1286644 h 6367455"/>
                <a:gd name="connsiteX3776" fmla="*/ 5851756 w 6891715"/>
                <a:gd name="connsiteY3776" fmla="*/ 1302198 h 6367455"/>
                <a:gd name="connsiteX3777" fmla="*/ 5844452 w 6891715"/>
                <a:gd name="connsiteY3777" fmla="*/ 1320292 h 6367455"/>
                <a:gd name="connsiteX3778" fmla="*/ 5862870 w 6891715"/>
                <a:gd name="connsiteY3778" fmla="*/ 1361242 h 6367455"/>
                <a:gd name="connsiteX3779" fmla="*/ 5894943 w 6891715"/>
                <a:gd name="connsiteY3779" fmla="*/ 1415842 h 6367455"/>
                <a:gd name="connsiteX3780" fmla="*/ 5903517 w 6891715"/>
                <a:gd name="connsiteY3780" fmla="*/ 1406319 h 6367455"/>
                <a:gd name="connsiteX3781" fmla="*/ 5872397 w 6891715"/>
                <a:gd name="connsiteY3781" fmla="*/ 1365051 h 6367455"/>
                <a:gd name="connsiteX3782" fmla="*/ 5876842 w 6891715"/>
                <a:gd name="connsiteY3782" fmla="*/ 1291723 h 6367455"/>
                <a:gd name="connsiteX3783" fmla="*/ 5860965 w 6891715"/>
                <a:gd name="connsiteY3783" fmla="*/ 1271406 h 6367455"/>
                <a:gd name="connsiteX3784" fmla="*/ 5870174 w 6891715"/>
                <a:gd name="connsiteY3784" fmla="*/ 1250455 h 6367455"/>
                <a:gd name="connsiteX3785" fmla="*/ 5882558 w 6891715"/>
                <a:gd name="connsiteY3785" fmla="*/ 1205061 h 6367455"/>
                <a:gd name="connsiteX3786" fmla="*/ 5897166 w 6891715"/>
                <a:gd name="connsiteY3786" fmla="*/ 1192364 h 6367455"/>
                <a:gd name="connsiteX3787" fmla="*/ 5902882 w 6891715"/>
                <a:gd name="connsiteY3787" fmla="*/ 1094274 h 6367455"/>
                <a:gd name="connsiteX3788" fmla="*/ 5870491 w 6891715"/>
                <a:gd name="connsiteY3788" fmla="*/ 1042849 h 6367455"/>
                <a:gd name="connsiteX3789" fmla="*/ 5859059 w 6891715"/>
                <a:gd name="connsiteY3789" fmla="*/ 1052689 h 6367455"/>
                <a:gd name="connsiteX3790" fmla="*/ 5833337 w 6891715"/>
                <a:gd name="connsiteY3790" fmla="*/ 1047610 h 6367455"/>
                <a:gd name="connsiteX3791" fmla="*/ 5835878 w 6891715"/>
                <a:gd name="connsiteY3791" fmla="*/ 979042 h 6367455"/>
                <a:gd name="connsiteX3792" fmla="*/ 5853067 w 6891715"/>
                <a:gd name="connsiteY3792" fmla="*/ 949041 h 6367455"/>
                <a:gd name="connsiteX3793" fmla="*/ 6060620 w 6891715"/>
                <a:gd name="connsiteY3793" fmla="*/ 1177406 h 6367455"/>
                <a:gd name="connsiteX3794" fmla="*/ 6891715 w 6891715"/>
                <a:gd name="connsiteY3794" fmla="*/ 3492496 h 6367455"/>
                <a:gd name="connsiteX3795" fmla="*/ 6728088 w 6891715"/>
                <a:gd name="connsiteY3795" fmla="*/ 4574786 h 6367455"/>
                <a:gd name="connsiteX3796" fmla="*/ 6699847 w 6891715"/>
                <a:gd name="connsiteY3796" fmla="*/ 4651948 h 6367455"/>
                <a:gd name="connsiteX3797" fmla="*/ 6676768 w 6891715"/>
                <a:gd name="connsiteY3797" fmla="*/ 4648009 h 6367455"/>
                <a:gd name="connsiteX3798" fmla="*/ 6661525 w 6891715"/>
                <a:gd name="connsiteY3798" fmla="*/ 4656897 h 6367455"/>
                <a:gd name="connsiteX3799" fmla="*/ 6642472 w 6891715"/>
                <a:gd name="connsiteY3799" fmla="*/ 4667056 h 6367455"/>
                <a:gd name="connsiteX3800" fmla="*/ 6630405 w 6891715"/>
                <a:gd name="connsiteY3800" fmla="*/ 4672135 h 6367455"/>
                <a:gd name="connsiteX3801" fmla="*/ 6623101 w 6891715"/>
                <a:gd name="connsiteY3801" fmla="*/ 4666421 h 6367455"/>
                <a:gd name="connsiteX3802" fmla="*/ 6612622 w 6891715"/>
                <a:gd name="connsiteY3802" fmla="*/ 4665151 h 6367455"/>
                <a:gd name="connsiteX3803" fmla="*/ 6615162 w 6891715"/>
                <a:gd name="connsiteY3803" fmla="*/ 4650548 h 6367455"/>
                <a:gd name="connsiteX3804" fmla="*/ 6607541 w 6891715"/>
                <a:gd name="connsiteY3804" fmla="*/ 4646104 h 6367455"/>
                <a:gd name="connsiteX3805" fmla="*/ 6593251 w 6891715"/>
                <a:gd name="connsiteY3805" fmla="*/ 4644517 h 6367455"/>
                <a:gd name="connsiteX3806" fmla="*/ 6562448 w 6891715"/>
                <a:gd name="connsiteY3806" fmla="*/ 4645787 h 6367455"/>
                <a:gd name="connsiteX3807" fmla="*/ 6541172 w 6891715"/>
                <a:gd name="connsiteY3807" fmla="*/ 4642295 h 6367455"/>
                <a:gd name="connsiteX3808" fmla="*/ 6527200 w 6891715"/>
                <a:gd name="connsiteY3808" fmla="*/ 4650548 h 6367455"/>
                <a:gd name="connsiteX3809" fmla="*/ 6501161 w 6891715"/>
                <a:gd name="connsiteY3809" fmla="*/ 4671818 h 6367455"/>
                <a:gd name="connsiteX3810" fmla="*/ 6482743 w 6891715"/>
                <a:gd name="connsiteY3810" fmla="*/ 4687373 h 6367455"/>
                <a:gd name="connsiteX3811" fmla="*/ 6482425 w 6891715"/>
                <a:gd name="connsiteY3811" fmla="*/ 4699753 h 6367455"/>
                <a:gd name="connsiteX3812" fmla="*/ 6465277 w 6891715"/>
                <a:gd name="connsiteY3812" fmla="*/ 4709912 h 6367455"/>
                <a:gd name="connsiteX3813" fmla="*/ 6458926 w 6891715"/>
                <a:gd name="connsiteY3813" fmla="*/ 4706737 h 6367455"/>
                <a:gd name="connsiteX3814" fmla="*/ 6448447 w 6891715"/>
                <a:gd name="connsiteY3814" fmla="*/ 4706420 h 6367455"/>
                <a:gd name="connsiteX3815" fmla="*/ 6438920 w 6891715"/>
                <a:gd name="connsiteY3815" fmla="*/ 4710229 h 6367455"/>
                <a:gd name="connsiteX3816" fmla="*/ 6430346 w 6891715"/>
                <a:gd name="connsiteY3816" fmla="*/ 4707689 h 6367455"/>
                <a:gd name="connsiteX3817" fmla="*/ 6405895 w 6891715"/>
                <a:gd name="connsiteY3817" fmla="*/ 4713403 h 6367455"/>
                <a:gd name="connsiteX3818" fmla="*/ 6398591 w 6891715"/>
                <a:gd name="connsiteY3818" fmla="*/ 4710229 h 6367455"/>
                <a:gd name="connsiteX3819" fmla="*/ 6382714 w 6891715"/>
                <a:gd name="connsiteY3819" fmla="*/ 4715308 h 6367455"/>
                <a:gd name="connsiteX3820" fmla="*/ 6364296 w 6891715"/>
                <a:gd name="connsiteY3820" fmla="*/ 4728324 h 6367455"/>
                <a:gd name="connsiteX3821" fmla="*/ 6358897 w 6891715"/>
                <a:gd name="connsiteY3821" fmla="*/ 4725149 h 6367455"/>
                <a:gd name="connsiteX3822" fmla="*/ 6348418 w 6891715"/>
                <a:gd name="connsiteY3822" fmla="*/ 4731181 h 6367455"/>
                <a:gd name="connsiteX3823" fmla="*/ 6361755 w 6891715"/>
                <a:gd name="connsiteY3823" fmla="*/ 4741022 h 6367455"/>
                <a:gd name="connsiteX3824" fmla="*/ 6358580 w 6891715"/>
                <a:gd name="connsiteY3824" fmla="*/ 4749275 h 6367455"/>
                <a:gd name="connsiteX3825" fmla="*/ 6347783 w 6891715"/>
                <a:gd name="connsiteY3825" fmla="*/ 4740704 h 6367455"/>
                <a:gd name="connsiteX3826" fmla="*/ 6342702 w 6891715"/>
                <a:gd name="connsiteY3826" fmla="*/ 4740387 h 6367455"/>
                <a:gd name="connsiteX3827" fmla="*/ 6347783 w 6891715"/>
                <a:gd name="connsiteY3827" fmla="*/ 4750863 h 6367455"/>
                <a:gd name="connsiteX3828" fmla="*/ 6348711 w 6891715"/>
                <a:gd name="connsiteY3828" fmla="*/ 4763242 h 6367455"/>
                <a:gd name="connsiteX3829" fmla="*/ 6348727 w 6891715"/>
                <a:gd name="connsiteY3829" fmla="*/ 4763250 h 6367455"/>
                <a:gd name="connsiteX3830" fmla="*/ 6348713 w 6891715"/>
                <a:gd name="connsiteY3830" fmla="*/ 4763266 h 6367455"/>
                <a:gd name="connsiteX3831" fmla="*/ 6348735 w 6891715"/>
                <a:gd name="connsiteY3831" fmla="*/ 4763561 h 6367455"/>
                <a:gd name="connsiteX3832" fmla="*/ 6348545 w 6891715"/>
                <a:gd name="connsiteY3832" fmla="*/ 4763458 h 6367455"/>
                <a:gd name="connsiteX3833" fmla="*/ 6342059 w 6891715"/>
                <a:gd name="connsiteY3833" fmla="*/ 4770869 h 6367455"/>
                <a:gd name="connsiteX3834" fmla="*/ 6330309 w 6891715"/>
                <a:gd name="connsiteY3834" fmla="*/ 4769282 h 6367455"/>
                <a:gd name="connsiteX3835" fmla="*/ 6323958 w 6891715"/>
                <a:gd name="connsiteY3835" fmla="*/ 4777535 h 6367455"/>
                <a:gd name="connsiteX3836" fmla="*/ 6316337 w 6891715"/>
                <a:gd name="connsiteY3836" fmla="*/ 4778488 h 6367455"/>
                <a:gd name="connsiteX3837" fmla="*/ 6317925 w 6891715"/>
                <a:gd name="connsiteY3837" fmla="*/ 4768964 h 6367455"/>
                <a:gd name="connsiteX3838" fmla="*/ 6305858 w 6891715"/>
                <a:gd name="connsiteY3838" fmla="*/ 4774043 h 6367455"/>
                <a:gd name="connsiteX3839" fmla="*/ 6301094 w 6891715"/>
                <a:gd name="connsiteY3839" fmla="*/ 4786424 h 6367455"/>
                <a:gd name="connsiteX3840" fmla="*/ 6296013 w 6891715"/>
                <a:gd name="connsiteY3840" fmla="*/ 4788328 h 6367455"/>
                <a:gd name="connsiteX3841" fmla="*/ 6299189 w 6891715"/>
                <a:gd name="connsiteY3841" fmla="*/ 4797852 h 6367455"/>
                <a:gd name="connsiteX3842" fmla="*/ 6295696 w 6891715"/>
                <a:gd name="connsiteY3842" fmla="*/ 4809597 h 6367455"/>
                <a:gd name="connsiteX3843" fmla="*/ 6283946 w 6891715"/>
                <a:gd name="connsiteY3843" fmla="*/ 4807057 h 6367455"/>
                <a:gd name="connsiteX3844" fmla="*/ 6280771 w 6891715"/>
                <a:gd name="connsiteY3844" fmla="*/ 4811184 h 6367455"/>
                <a:gd name="connsiteX3845" fmla="*/ 6283629 w 6891715"/>
                <a:gd name="connsiteY3845" fmla="*/ 4820707 h 6367455"/>
                <a:gd name="connsiteX3846" fmla="*/ 6276008 w 6891715"/>
                <a:gd name="connsiteY3846" fmla="*/ 4824834 h 6367455"/>
                <a:gd name="connsiteX3847" fmla="*/ 6262353 w 6891715"/>
                <a:gd name="connsiteY3847" fmla="*/ 4822294 h 6367455"/>
                <a:gd name="connsiteX3848" fmla="*/ 6252826 w 6891715"/>
                <a:gd name="connsiteY3848" fmla="*/ 4817850 h 6367455"/>
                <a:gd name="connsiteX3849" fmla="*/ 6238219 w 6891715"/>
                <a:gd name="connsiteY3849" fmla="*/ 4805788 h 6367455"/>
                <a:gd name="connsiteX3850" fmla="*/ 6229645 w 6891715"/>
                <a:gd name="connsiteY3850" fmla="*/ 4806740 h 6367455"/>
                <a:gd name="connsiteX3851" fmla="*/ 6234090 w 6891715"/>
                <a:gd name="connsiteY3851" fmla="*/ 4816263 h 6367455"/>
                <a:gd name="connsiteX3852" fmla="*/ 6241077 w 6891715"/>
                <a:gd name="connsiteY3852" fmla="*/ 4819437 h 6367455"/>
                <a:gd name="connsiteX3853" fmla="*/ 6235678 w 6891715"/>
                <a:gd name="connsiteY3853" fmla="*/ 4830230 h 6367455"/>
                <a:gd name="connsiteX3854" fmla="*/ 6222023 w 6891715"/>
                <a:gd name="connsiteY3854" fmla="*/ 4829913 h 6367455"/>
                <a:gd name="connsiteX3855" fmla="*/ 6214402 w 6891715"/>
                <a:gd name="connsiteY3855" fmla="*/ 4824199 h 6367455"/>
                <a:gd name="connsiteX3856" fmla="*/ 6210274 w 6891715"/>
                <a:gd name="connsiteY3856" fmla="*/ 4832770 h 6367455"/>
                <a:gd name="connsiteX3857" fmla="*/ 6222659 w 6891715"/>
                <a:gd name="connsiteY3857" fmla="*/ 4840389 h 6367455"/>
                <a:gd name="connsiteX3858" fmla="*/ 6215990 w 6891715"/>
                <a:gd name="connsiteY3858" fmla="*/ 4849594 h 6367455"/>
                <a:gd name="connsiteX3859" fmla="*/ 6210591 w 6891715"/>
                <a:gd name="connsiteY3859" fmla="*/ 4852769 h 6367455"/>
                <a:gd name="connsiteX3860" fmla="*/ 6213767 w 6891715"/>
                <a:gd name="connsiteY3860" fmla="*/ 4861340 h 6367455"/>
                <a:gd name="connsiteX3861" fmla="*/ 6204558 w 6891715"/>
                <a:gd name="connsiteY3861" fmla="*/ 4877847 h 6367455"/>
                <a:gd name="connsiteX3862" fmla="*/ 6200747 w 6891715"/>
                <a:gd name="connsiteY3862" fmla="*/ 4872133 h 6367455"/>
                <a:gd name="connsiteX3863" fmla="*/ 6195666 w 6891715"/>
                <a:gd name="connsiteY3863" fmla="*/ 4852134 h 6367455"/>
                <a:gd name="connsiteX3864" fmla="*/ 6187410 w 6891715"/>
                <a:gd name="connsiteY3864" fmla="*/ 4861657 h 6367455"/>
                <a:gd name="connsiteX3865" fmla="*/ 6179154 w 6891715"/>
                <a:gd name="connsiteY3865" fmla="*/ 4880386 h 6367455"/>
                <a:gd name="connsiteX3866" fmla="*/ 6191538 w 6891715"/>
                <a:gd name="connsiteY3866" fmla="*/ 4903877 h 6367455"/>
                <a:gd name="connsiteX3867" fmla="*/ 6190268 w 6891715"/>
                <a:gd name="connsiteY3867" fmla="*/ 4915305 h 6367455"/>
                <a:gd name="connsiteX3868" fmla="*/ 6178201 w 6891715"/>
                <a:gd name="connsiteY3868" fmla="*/ 4924510 h 6367455"/>
                <a:gd name="connsiteX3869" fmla="*/ 6178519 w 6891715"/>
                <a:gd name="connsiteY3869" fmla="*/ 4914035 h 6367455"/>
                <a:gd name="connsiteX3870" fmla="*/ 6176296 w 6891715"/>
                <a:gd name="connsiteY3870" fmla="*/ 4909591 h 6367455"/>
                <a:gd name="connsiteX3871" fmla="*/ 6160418 w 6891715"/>
                <a:gd name="connsiteY3871" fmla="*/ 4917844 h 6367455"/>
                <a:gd name="connsiteX3872" fmla="*/ 6158830 w 6891715"/>
                <a:gd name="connsiteY3872" fmla="*/ 4927050 h 6367455"/>
                <a:gd name="connsiteX3873" fmla="*/ 6158513 w 6891715"/>
                <a:gd name="connsiteY3873" fmla="*/ 4934034 h 6367455"/>
                <a:gd name="connsiteX3874" fmla="*/ 6158513 w 6891715"/>
                <a:gd name="connsiteY3874" fmla="*/ 4936891 h 6367455"/>
                <a:gd name="connsiteX3875" fmla="*/ 6158513 w 6891715"/>
                <a:gd name="connsiteY3875" fmla="*/ 4938795 h 6367455"/>
                <a:gd name="connsiteX3876" fmla="*/ 6161688 w 6891715"/>
                <a:gd name="connsiteY3876" fmla="*/ 4947366 h 6367455"/>
                <a:gd name="connsiteX3877" fmla="*/ 6154067 w 6891715"/>
                <a:gd name="connsiteY3877" fmla="*/ 4956572 h 6367455"/>
                <a:gd name="connsiteX3878" fmla="*/ 6141365 w 6891715"/>
                <a:gd name="connsiteY3878" fmla="*/ 4963556 h 6367455"/>
                <a:gd name="connsiteX3879" fmla="*/ 6135649 w 6891715"/>
                <a:gd name="connsiteY3879" fmla="*/ 4978475 h 6367455"/>
                <a:gd name="connsiteX3880" fmla="*/ 6122312 w 6891715"/>
                <a:gd name="connsiteY3880" fmla="*/ 4993712 h 6367455"/>
                <a:gd name="connsiteX3881" fmla="*/ 6129933 w 6891715"/>
                <a:gd name="connsiteY3881" fmla="*/ 5024187 h 6367455"/>
                <a:gd name="connsiteX3882" fmla="*/ 6136919 w 6891715"/>
                <a:gd name="connsiteY3882" fmla="*/ 5038472 h 6367455"/>
                <a:gd name="connsiteX3883" fmla="*/ 6148668 w 6891715"/>
                <a:gd name="connsiteY3883" fmla="*/ 5036250 h 6367455"/>
                <a:gd name="connsiteX3884" fmla="*/ 6154384 w 6891715"/>
                <a:gd name="connsiteY3884" fmla="*/ 5027044 h 6367455"/>
                <a:gd name="connsiteX3885" fmla="*/ 6170897 w 6891715"/>
                <a:gd name="connsiteY3885" fmla="*/ 5030853 h 6367455"/>
                <a:gd name="connsiteX3886" fmla="*/ 6175661 w 6891715"/>
                <a:gd name="connsiteY3886" fmla="*/ 5059423 h 6367455"/>
                <a:gd name="connsiteX3887" fmla="*/ 6177248 w 6891715"/>
                <a:gd name="connsiteY3887" fmla="*/ 5069898 h 6367455"/>
                <a:gd name="connsiteX3888" fmla="*/ 6190268 w 6891715"/>
                <a:gd name="connsiteY3888" fmla="*/ 5079739 h 6367455"/>
                <a:gd name="connsiteX3889" fmla="*/ 6194396 w 6891715"/>
                <a:gd name="connsiteY3889" fmla="*/ 5079739 h 6367455"/>
                <a:gd name="connsiteX3890" fmla="*/ 6197254 w 6891715"/>
                <a:gd name="connsiteY3890" fmla="*/ 5089262 h 6367455"/>
                <a:gd name="connsiteX3891" fmla="*/ 6190586 w 6891715"/>
                <a:gd name="connsiteY3891" fmla="*/ 5103864 h 6367455"/>
                <a:gd name="connsiteX3892" fmla="*/ 6188680 w 6891715"/>
                <a:gd name="connsiteY3892" fmla="*/ 5128307 h 6367455"/>
                <a:gd name="connsiteX3893" fmla="*/ 6195031 w 6891715"/>
                <a:gd name="connsiteY3893" fmla="*/ 5132434 h 6367455"/>
                <a:gd name="connsiteX3894" fmla="*/ 6206146 w 6891715"/>
                <a:gd name="connsiteY3894" fmla="*/ 5113705 h 6367455"/>
                <a:gd name="connsiteX3895" fmla="*/ 6212814 w 6891715"/>
                <a:gd name="connsiteY3895" fmla="*/ 5101325 h 6367455"/>
                <a:gd name="connsiteX3896" fmla="*/ 6214085 w 6891715"/>
                <a:gd name="connsiteY3896" fmla="*/ 5089897 h 6367455"/>
                <a:gd name="connsiteX3897" fmla="*/ 6218213 w 6891715"/>
                <a:gd name="connsiteY3897" fmla="*/ 5103547 h 6367455"/>
                <a:gd name="connsiteX3898" fmla="*/ 6212179 w 6891715"/>
                <a:gd name="connsiteY3898" fmla="*/ 5126403 h 6367455"/>
                <a:gd name="connsiteX3899" fmla="*/ 6204240 w 6891715"/>
                <a:gd name="connsiteY3899" fmla="*/ 5141957 h 6367455"/>
                <a:gd name="connsiteX3900" fmla="*/ 6206146 w 6891715"/>
                <a:gd name="connsiteY3900" fmla="*/ 5154972 h 6367455"/>
                <a:gd name="connsiteX3901" fmla="*/ 6212814 w 6891715"/>
                <a:gd name="connsiteY3901" fmla="*/ 5145767 h 6367455"/>
                <a:gd name="connsiteX3902" fmla="*/ 6213449 w 6891715"/>
                <a:gd name="connsiteY3902" fmla="*/ 5158464 h 6367455"/>
                <a:gd name="connsiteX3903" fmla="*/ 6203605 w 6891715"/>
                <a:gd name="connsiteY3903" fmla="*/ 5169575 h 6367455"/>
                <a:gd name="connsiteX3904" fmla="*/ 6197889 w 6891715"/>
                <a:gd name="connsiteY3904" fmla="*/ 5184177 h 6367455"/>
                <a:gd name="connsiteX3905" fmla="*/ 6202970 w 6891715"/>
                <a:gd name="connsiteY3905" fmla="*/ 5201319 h 6367455"/>
                <a:gd name="connsiteX3906" fmla="*/ 6235678 w 6891715"/>
                <a:gd name="connsiteY3906" fmla="*/ 5233698 h 6367455"/>
                <a:gd name="connsiteX3907" fmla="*/ 6249333 w 6891715"/>
                <a:gd name="connsiteY3907" fmla="*/ 5251157 h 6367455"/>
                <a:gd name="connsiteX3908" fmla="*/ 6260130 w 6891715"/>
                <a:gd name="connsiteY3908" fmla="*/ 5274330 h 6367455"/>
                <a:gd name="connsiteX3909" fmla="*/ 6275690 w 6891715"/>
                <a:gd name="connsiteY3909" fmla="*/ 5324168 h 6367455"/>
                <a:gd name="connsiteX3910" fmla="*/ 6291250 w 6891715"/>
                <a:gd name="connsiteY3910" fmla="*/ 5336232 h 6367455"/>
                <a:gd name="connsiteX3911" fmla="*/ 6303952 w 6891715"/>
                <a:gd name="connsiteY3911" fmla="*/ 5347977 h 6367455"/>
                <a:gd name="connsiteX3912" fmla="*/ 6297190 w 6891715"/>
                <a:gd name="connsiteY3912" fmla="*/ 5360853 h 6367455"/>
                <a:gd name="connsiteX3913" fmla="*/ 6297448 w 6891715"/>
                <a:gd name="connsiteY3913" fmla="*/ 5360940 h 6367455"/>
                <a:gd name="connsiteX3914" fmla="*/ 6303928 w 6891715"/>
                <a:gd name="connsiteY3914" fmla="*/ 5348597 h 6367455"/>
                <a:gd name="connsiteX3915" fmla="*/ 6326471 w 6891715"/>
                <a:gd name="connsiteY3915" fmla="*/ 5368282 h 6367455"/>
                <a:gd name="connsiteX3916" fmla="*/ 6343298 w 6891715"/>
                <a:gd name="connsiteY3916" fmla="*/ 5377172 h 6367455"/>
                <a:gd name="connsiteX3917" fmla="*/ 6352738 w 6891715"/>
                <a:gd name="connsiteY3917" fmla="*/ 5391437 h 6367455"/>
                <a:gd name="connsiteX3918" fmla="*/ 6270138 w 6891715"/>
                <a:gd name="connsiteY3918" fmla="*/ 5527402 h 6367455"/>
                <a:gd name="connsiteX3919" fmla="*/ 6157685 w 6891715"/>
                <a:gd name="connsiteY3919" fmla="*/ 5677783 h 6367455"/>
                <a:gd name="connsiteX3920" fmla="*/ 6151028 w 6891715"/>
                <a:gd name="connsiteY3920" fmla="*/ 5680333 h 6367455"/>
                <a:gd name="connsiteX3921" fmla="*/ 6151528 w 6891715"/>
                <a:gd name="connsiteY3921" fmla="*/ 5680898 h 6367455"/>
                <a:gd name="connsiteX3922" fmla="*/ 6124790 w 6891715"/>
                <a:gd name="connsiteY3922" fmla="*/ 5702235 h 6367455"/>
                <a:gd name="connsiteX3923" fmla="*/ 6108874 w 6891715"/>
                <a:gd name="connsiteY3923" fmla="*/ 5721342 h 6367455"/>
                <a:gd name="connsiteX3924" fmla="*/ 6108664 w 6891715"/>
                <a:gd name="connsiteY3924" fmla="*/ 5720387 h 6367455"/>
                <a:gd name="connsiteX3925" fmla="*/ 6071278 w 6891715"/>
                <a:gd name="connsiteY3925" fmla="*/ 5721342 h 6367455"/>
                <a:gd name="connsiteX3926" fmla="*/ 6010443 w 6891715"/>
                <a:gd name="connsiteY3926" fmla="*/ 5705105 h 6367455"/>
                <a:gd name="connsiteX3927" fmla="*/ 5965134 w 6891715"/>
                <a:gd name="connsiteY3927" fmla="*/ 5657668 h 6367455"/>
                <a:gd name="connsiteX3928" fmla="*/ 5954821 w 6891715"/>
                <a:gd name="connsiteY3928" fmla="*/ 5617474 h 6367455"/>
                <a:gd name="connsiteX3929" fmla="*/ 5954631 w 6891715"/>
                <a:gd name="connsiteY3929" fmla="*/ 5617583 h 6367455"/>
                <a:gd name="connsiteX3930" fmla="*/ 5954678 w 6891715"/>
                <a:gd name="connsiteY3930" fmla="*/ 5617604 h 6367455"/>
                <a:gd name="connsiteX3931" fmla="*/ 5954550 w 6891715"/>
                <a:gd name="connsiteY3931" fmla="*/ 5617629 h 6367455"/>
                <a:gd name="connsiteX3932" fmla="*/ 5954176 w 6891715"/>
                <a:gd name="connsiteY3932" fmla="*/ 5617843 h 6367455"/>
                <a:gd name="connsiteX3933" fmla="*/ 5953959 w 6891715"/>
                <a:gd name="connsiteY3933" fmla="*/ 5617746 h 6367455"/>
                <a:gd name="connsiteX3934" fmla="*/ 5903234 w 6891715"/>
                <a:gd name="connsiteY3934" fmla="*/ 5627755 h 6367455"/>
                <a:gd name="connsiteX3935" fmla="*/ 5903869 w 6891715"/>
                <a:gd name="connsiteY3935" fmla="*/ 5633783 h 6367455"/>
                <a:gd name="connsiteX3936" fmla="*/ 5906092 w 6891715"/>
                <a:gd name="connsiteY3936" fmla="*/ 5648375 h 6367455"/>
                <a:gd name="connsiteX3937" fmla="*/ 5907044 w 6891715"/>
                <a:gd name="connsiteY3937" fmla="*/ 5656623 h 6367455"/>
                <a:gd name="connsiteX3938" fmla="*/ 5908632 w 6891715"/>
                <a:gd name="connsiteY3938" fmla="*/ 5664871 h 6367455"/>
                <a:gd name="connsiteX3939" fmla="*/ 5910220 w 6891715"/>
                <a:gd name="connsiteY3939" fmla="*/ 5671850 h 6367455"/>
                <a:gd name="connsiteX3940" fmla="*/ 5911808 w 6891715"/>
                <a:gd name="connsiteY3940" fmla="*/ 5677243 h 6367455"/>
                <a:gd name="connsiteX3941" fmla="*/ 5914031 w 6891715"/>
                <a:gd name="connsiteY3941" fmla="*/ 5683270 h 6367455"/>
                <a:gd name="connsiteX3942" fmla="*/ 5916253 w 6891715"/>
                <a:gd name="connsiteY3942" fmla="*/ 5691835 h 6367455"/>
                <a:gd name="connsiteX3943" fmla="*/ 5919111 w 6891715"/>
                <a:gd name="connsiteY3943" fmla="*/ 5701987 h 6367455"/>
                <a:gd name="connsiteX3944" fmla="*/ 5921017 w 6891715"/>
                <a:gd name="connsiteY3944" fmla="*/ 5712772 h 6367455"/>
                <a:gd name="connsiteX3945" fmla="*/ 5923240 w 6891715"/>
                <a:gd name="connsiteY3945" fmla="*/ 5723558 h 6367455"/>
                <a:gd name="connsiteX3946" fmla="*/ 5925145 w 6891715"/>
                <a:gd name="connsiteY3946" fmla="*/ 5733075 h 6367455"/>
                <a:gd name="connsiteX3947" fmla="*/ 5925780 w 6891715"/>
                <a:gd name="connsiteY3947" fmla="*/ 5740371 h 6367455"/>
                <a:gd name="connsiteX3948" fmla="*/ 5925780 w 6891715"/>
                <a:gd name="connsiteY3948" fmla="*/ 5743226 h 6367455"/>
                <a:gd name="connsiteX3949" fmla="*/ 5925463 w 6891715"/>
                <a:gd name="connsiteY3949" fmla="*/ 5745130 h 6367455"/>
                <a:gd name="connsiteX3950" fmla="*/ 5924828 w 6891715"/>
                <a:gd name="connsiteY3950" fmla="*/ 5749888 h 6367455"/>
                <a:gd name="connsiteX3951" fmla="*/ 5923875 w 6891715"/>
                <a:gd name="connsiteY3951" fmla="*/ 5758453 h 6367455"/>
                <a:gd name="connsiteX3952" fmla="*/ 5923240 w 6891715"/>
                <a:gd name="connsiteY3952" fmla="*/ 5769874 h 6367455"/>
                <a:gd name="connsiteX3953" fmla="*/ 5922605 w 6891715"/>
                <a:gd name="connsiteY3953" fmla="*/ 5782563 h 6367455"/>
                <a:gd name="connsiteX3954" fmla="*/ 5922605 w 6891715"/>
                <a:gd name="connsiteY3954" fmla="*/ 5795252 h 6367455"/>
                <a:gd name="connsiteX3955" fmla="*/ 5922287 w 6891715"/>
                <a:gd name="connsiteY3955" fmla="*/ 5806989 h 6367455"/>
                <a:gd name="connsiteX3956" fmla="*/ 5922605 w 6891715"/>
                <a:gd name="connsiteY3956" fmla="*/ 5816189 h 6367455"/>
                <a:gd name="connsiteX3957" fmla="*/ 5922922 w 6891715"/>
                <a:gd name="connsiteY3957" fmla="*/ 5819361 h 6367455"/>
                <a:gd name="connsiteX3958" fmla="*/ 5923240 w 6891715"/>
                <a:gd name="connsiteY3958" fmla="*/ 5821899 h 6367455"/>
                <a:gd name="connsiteX3959" fmla="*/ 5924192 w 6891715"/>
                <a:gd name="connsiteY3959" fmla="*/ 5826975 h 6367455"/>
                <a:gd name="connsiteX3960" fmla="*/ 5925463 w 6891715"/>
                <a:gd name="connsiteY3960" fmla="*/ 5836175 h 6367455"/>
                <a:gd name="connsiteX3961" fmla="*/ 5928321 w 6891715"/>
                <a:gd name="connsiteY3961" fmla="*/ 5859015 h 6367455"/>
                <a:gd name="connsiteX3962" fmla="*/ 5931496 w 6891715"/>
                <a:gd name="connsiteY3962" fmla="*/ 5889786 h 6367455"/>
                <a:gd name="connsiteX3963" fmla="*/ 5891802 w 6891715"/>
                <a:gd name="connsiteY3963" fmla="*/ 5911675 h 6367455"/>
                <a:gd name="connsiteX3964" fmla="*/ 5867985 w 6891715"/>
                <a:gd name="connsiteY3964" fmla="*/ 5892007 h 6367455"/>
                <a:gd name="connsiteX3965" fmla="*/ 5834006 w 6891715"/>
                <a:gd name="connsiteY3965" fmla="*/ 5896131 h 6367455"/>
                <a:gd name="connsiteX3966" fmla="*/ 5807014 w 6891715"/>
                <a:gd name="connsiteY3966" fmla="*/ 5906282 h 6367455"/>
                <a:gd name="connsiteX3967" fmla="*/ 5779387 w 6891715"/>
                <a:gd name="connsiteY3967" fmla="*/ 5900572 h 6367455"/>
                <a:gd name="connsiteX3968" fmla="*/ 5720956 w 6891715"/>
                <a:gd name="connsiteY3968" fmla="*/ 5935467 h 6367455"/>
                <a:gd name="connsiteX3969" fmla="*/ 5698092 w 6891715"/>
                <a:gd name="connsiteY3969" fmla="*/ 5915164 h 6367455"/>
                <a:gd name="connsiteX3970" fmla="*/ 5652047 w 6891715"/>
                <a:gd name="connsiteY3970" fmla="*/ 5929440 h 6367455"/>
                <a:gd name="connsiteX3971" fmla="*/ 5585360 w 6891715"/>
                <a:gd name="connsiteY3971" fmla="*/ 5938322 h 6367455"/>
                <a:gd name="connsiteX3972" fmla="*/ 5474215 w 6891715"/>
                <a:gd name="connsiteY3972" fmla="*/ 5985272 h 6367455"/>
                <a:gd name="connsiteX3973" fmla="*/ 5431027 w 6891715"/>
                <a:gd name="connsiteY3973" fmla="*/ 5995741 h 6367455"/>
                <a:gd name="connsiteX3974" fmla="*/ 5379583 w 6891715"/>
                <a:gd name="connsiteY3974" fmla="*/ 5956721 h 6367455"/>
                <a:gd name="connsiteX3975" fmla="*/ 5337983 w 6891715"/>
                <a:gd name="connsiteY3975" fmla="*/ 5954818 h 6367455"/>
                <a:gd name="connsiteX3976" fmla="*/ 5261452 w 6891715"/>
                <a:gd name="connsiteY3976" fmla="*/ 5985907 h 6367455"/>
                <a:gd name="connsiteX3977" fmla="*/ 5234142 w 6891715"/>
                <a:gd name="connsiteY3977" fmla="*/ 5983369 h 6367455"/>
                <a:gd name="connsiteX3978" fmla="*/ 5210961 w 6891715"/>
                <a:gd name="connsiteY3978" fmla="*/ 5957356 h 6367455"/>
                <a:gd name="connsiteX3979" fmla="*/ 5197623 w 6891715"/>
                <a:gd name="connsiteY3979" fmla="*/ 5967824 h 6367455"/>
                <a:gd name="connsiteX3980" fmla="*/ 5173489 w 6891715"/>
                <a:gd name="connsiteY3980" fmla="*/ 5994154 h 6367455"/>
                <a:gd name="connsiteX3981" fmla="*/ 5174759 w 6891715"/>
                <a:gd name="connsiteY3981" fmla="*/ 6030953 h 6367455"/>
                <a:gd name="connsiteX3982" fmla="*/ 5150625 w 6891715"/>
                <a:gd name="connsiteY3982" fmla="*/ 6049987 h 6367455"/>
                <a:gd name="connsiteX3983" fmla="*/ 5148720 w 6891715"/>
                <a:gd name="connsiteY3983" fmla="*/ 6075682 h 6367455"/>
                <a:gd name="connsiteX3984" fmla="*/ 5130619 w 6891715"/>
                <a:gd name="connsiteY3984" fmla="*/ 6078855 h 6367455"/>
                <a:gd name="connsiteX3985" fmla="*/ 5123633 w 6891715"/>
                <a:gd name="connsiteY3985" fmla="*/ 6088054 h 6367455"/>
                <a:gd name="connsiteX3986" fmla="*/ 5108708 w 6891715"/>
                <a:gd name="connsiteY3986" fmla="*/ 6085834 h 6367455"/>
                <a:gd name="connsiteX3987" fmla="*/ 5112518 w 6891715"/>
                <a:gd name="connsiteY3987" fmla="*/ 6077903 h 6367455"/>
                <a:gd name="connsiteX3988" fmla="*/ 5105214 w 6891715"/>
                <a:gd name="connsiteY3988" fmla="*/ 6066483 h 6367455"/>
                <a:gd name="connsiteX3989" fmla="*/ 5097911 w 6891715"/>
                <a:gd name="connsiteY3989" fmla="*/ 6052842 h 6367455"/>
                <a:gd name="connsiteX3990" fmla="*/ 5104897 w 6891715"/>
                <a:gd name="connsiteY3990" fmla="*/ 6028415 h 6367455"/>
                <a:gd name="connsiteX3991" fmla="*/ 5133159 w 6891715"/>
                <a:gd name="connsiteY3991" fmla="*/ 6005257 h 6367455"/>
                <a:gd name="connsiteX3992" fmla="*/ 5134112 w 6891715"/>
                <a:gd name="connsiteY3992" fmla="*/ 5986224 h 6367455"/>
                <a:gd name="connsiteX3993" fmla="*/ 5116329 w 6891715"/>
                <a:gd name="connsiteY3993" fmla="*/ 5973852 h 6367455"/>
                <a:gd name="connsiteX3994" fmla="*/ 5093782 w 6891715"/>
                <a:gd name="connsiteY3994" fmla="*/ 5989713 h 6367455"/>
                <a:gd name="connsiteX3995" fmla="*/ 5084573 w 6891715"/>
                <a:gd name="connsiteY3995" fmla="*/ 6005575 h 6367455"/>
                <a:gd name="connsiteX3996" fmla="*/ 5073141 w 6891715"/>
                <a:gd name="connsiteY3996" fmla="*/ 6016043 h 6367455"/>
                <a:gd name="connsiteX3997" fmla="*/ 5035987 w 6891715"/>
                <a:gd name="connsiteY3997" fmla="*/ 6013505 h 6367455"/>
                <a:gd name="connsiteX3998" fmla="*/ 5021062 w 6891715"/>
                <a:gd name="connsiteY3998" fmla="*/ 5997644 h 6367455"/>
                <a:gd name="connsiteX3999" fmla="*/ 4988036 w 6891715"/>
                <a:gd name="connsiteY3999" fmla="*/ 5989713 h 6367455"/>
                <a:gd name="connsiteX4000" fmla="*/ 4966125 w 6891715"/>
                <a:gd name="connsiteY4000" fmla="*/ 6007795 h 6367455"/>
                <a:gd name="connsiteX4001" fmla="*/ 4944848 w 6891715"/>
                <a:gd name="connsiteY4001" fmla="*/ 6018264 h 6367455"/>
                <a:gd name="connsiteX4002" fmla="*/ 4934687 w 6891715"/>
                <a:gd name="connsiteY4002" fmla="*/ 6043642 h 6367455"/>
                <a:gd name="connsiteX4003" fmla="*/ 4913410 w 6891715"/>
                <a:gd name="connsiteY4003" fmla="*/ 6049035 h 6367455"/>
                <a:gd name="connsiteX4004" fmla="*/ 4903249 w 6891715"/>
                <a:gd name="connsiteY4004" fmla="*/ 6067117 h 6367455"/>
                <a:gd name="connsiteX4005" fmla="*/ 4857520 w 6891715"/>
                <a:gd name="connsiteY4005" fmla="*/ 6070607 h 6367455"/>
                <a:gd name="connsiteX4006" fmla="*/ 4836562 w 6891715"/>
                <a:gd name="connsiteY4006" fmla="*/ 6068703 h 6367455"/>
                <a:gd name="connsiteX4007" fmla="*/ 4823859 w 6891715"/>
                <a:gd name="connsiteY4007" fmla="*/ 6077268 h 6367455"/>
                <a:gd name="connsiteX4008" fmla="*/ 4801630 w 6891715"/>
                <a:gd name="connsiteY4008" fmla="*/ 6085199 h 6367455"/>
                <a:gd name="connsiteX4009" fmla="*/ 4774003 w 6891715"/>
                <a:gd name="connsiteY4009" fmla="*/ 6068386 h 6367455"/>
                <a:gd name="connsiteX4010" fmla="*/ 4750821 w 6891715"/>
                <a:gd name="connsiteY4010" fmla="*/ 6037932 h 6367455"/>
                <a:gd name="connsiteX4011" fmla="*/ 4727957 w 6891715"/>
                <a:gd name="connsiteY4011" fmla="*/ 6027781 h 6367455"/>
                <a:gd name="connsiteX4012" fmla="*/ 4707951 w 6891715"/>
                <a:gd name="connsiteY4012" fmla="*/ 6010968 h 6367455"/>
                <a:gd name="connsiteX4013" fmla="*/ 4689851 w 6891715"/>
                <a:gd name="connsiteY4013" fmla="*/ 6006844 h 6367455"/>
                <a:gd name="connsiteX4014" fmla="*/ 4665399 w 6891715"/>
                <a:gd name="connsiteY4014" fmla="*/ 5992568 h 6367455"/>
                <a:gd name="connsiteX4015" fmla="*/ 4627292 w 6891715"/>
                <a:gd name="connsiteY4015" fmla="*/ 5989713 h 6367455"/>
                <a:gd name="connsiteX4016" fmla="*/ 4610462 w 6891715"/>
                <a:gd name="connsiteY4016" fmla="*/ 6002402 h 6367455"/>
                <a:gd name="connsiteX4017" fmla="*/ 4606333 w 6891715"/>
                <a:gd name="connsiteY4017" fmla="*/ 6020484 h 6367455"/>
                <a:gd name="connsiteX4018" fmla="*/ 4605698 w 6891715"/>
                <a:gd name="connsiteY4018" fmla="*/ 6034125 h 6367455"/>
                <a:gd name="connsiteX4019" fmla="*/ 4582517 w 6891715"/>
                <a:gd name="connsiteY4019" fmla="*/ 6058552 h 6367455"/>
                <a:gd name="connsiteX4020" fmla="*/ 4568862 w 6891715"/>
                <a:gd name="connsiteY4020" fmla="*/ 6058552 h 6367455"/>
                <a:gd name="connsiteX4021" fmla="*/ 4569497 w 6891715"/>
                <a:gd name="connsiteY4021" fmla="*/ 6051256 h 6367455"/>
                <a:gd name="connsiteX4022" fmla="*/ 4563463 w 6891715"/>
                <a:gd name="connsiteY4022" fmla="*/ 6051256 h 6367455"/>
                <a:gd name="connsiteX4023" fmla="*/ 4557112 w 6891715"/>
                <a:gd name="connsiteY4023" fmla="*/ 6066165 h 6367455"/>
                <a:gd name="connsiteX4024" fmla="*/ 4544410 w 6891715"/>
                <a:gd name="connsiteY4024" fmla="*/ 6071241 h 6367455"/>
                <a:gd name="connsiteX4025" fmla="*/ 4526309 w 6891715"/>
                <a:gd name="connsiteY4025" fmla="*/ 6076951 h 6367455"/>
                <a:gd name="connsiteX4026" fmla="*/ 4501222 w 6891715"/>
                <a:gd name="connsiteY4026" fmla="*/ 6073144 h 6367455"/>
                <a:gd name="connsiteX4027" fmla="*/ 4480581 w 6891715"/>
                <a:gd name="connsiteY4027" fmla="*/ 6058235 h 6367455"/>
                <a:gd name="connsiteX4028" fmla="*/ 4455176 w 6891715"/>
                <a:gd name="connsiteY4028" fmla="*/ 6030319 h 6367455"/>
                <a:gd name="connsiteX4029" fmla="*/ 4452636 w 6891715"/>
                <a:gd name="connsiteY4029" fmla="*/ 6011285 h 6367455"/>
                <a:gd name="connsiteX4030" fmla="*/ 4435805 w 6891715"/>
                <a:gd name="connsiteY4030" fmla="*/ 6006209 h 6367455"/>
                <a:gd name="connsiteX4031" fmla="*/ 4440251 w 6891715"/>
                <a:gd name="connsiteY4031" fmla="*/ 6023974 h 6367455"/>
                <a:gd name="connsiteX4032" fmla="*/ 4422151 w 6891715"/>
                <a:gd name="connsiteY4032" fmla="*/ 6025243 h 6367455"/>
                <a:gd name="connsiteX4033" fmla="*/ 4409448 w 6891715"/>
                <a:gd name="connsiteY4033" fmla="*/ 6012554 h 6367455"/>
                <a:gd name="connsiteX4034" fmla="*/ 4402144 w 6891715"/>
                <a:gd name="connsiteY4034" fmla="*/ 5999230 h 6367455"/>
                <a:gd name="connsiteX4035" fmla="*/ 4394841 w 6891715"/>
                <a:gd name="connsiteY4035" fmla="*/ 6000182 h 6367455"/>
                <a:gd name="connsiteX4036" fmla="*/ 4383091 w 6891715"/>
                <a:gd name="connsiteY4036" fmla="*/ 5992886 h 6367455"/>
                <a:gd name="connsiteX4037" fmla="*/ 4374517 w 6891715"/>
                <a:gd name="connsiteY4037" fmla="*/ 6004623 h 6367455"/>
                <a:gd name="connsiteX4038" fmla="*/ 4377693 w 6891715"/>
                <a:gd name="connsiteY4038" fmla="*/ 6021436 h 6367455"/>
                <a:gd name="connsiteX4039" fmla="*/ 4365308 w 6891715"/>
                <a:gd name="connsiteY4039" fmla="*/ 6035394 h 6367455"/>
                <a:gd name="connsiteX4040" fmla="*/ 4358957 w 6891715"/>
                <a:gd name="connsiteY4040" fmla="*/ 6041739 h 6367455"/>
                <a:gd name="connsiteX4041" fmla="*/ 4352606 w 6891715"/>
                <a:gd name="connsiteY4041" fmla="*/ 6040470 h 6367455"/>
                <a:gd name="connsiteX4042" fmla="*/ 4361180 w 6891715"/>
                <a:gd name="connsiteY4042" fmla="*/ 6029050 h 6367455"/>
                <a:gd name="connsiteX4043" fmla="*/ 4355781 w 6891715"/>
                <a:gd name="connsiteY4043" fmla="*/ 6026829 h 6367455"/>
                <a:gd name="connsiteX4044" fmla="*/ 4347207 w 6891715"/>
                <a:gd name="connsiteY4044" fmla="*/ 6033174 h 6367455"/>
                <a:gd name="connsiteX4045" fmla="*/ 4347207 w 6891715"/>
                <a:gd name="connsiteY4045" fmla="*/ 6019850 h 6367455"/>
                <a:gd name="connsiteX4046" fmla="*/ 4356416 w 6891715"/>
                <a:gd name="connsiteY4046" fmla="*/ 6010016 h 6367455"/>
                <a:gd name="connsiteX4047" fmla="*/ 4353241 w 6891715"/>
                <a:gd name="connsiteY4047" fmla="*/ 6008113 h 6367455"/>
                <a:gd name="connsiteX4048" fmla="*/ 4334187 w 6891715"/>
                <a:gd name="connsiteY4048" fmla="*/ 6009064 h 6367455"/>
                <a:gd name="connsiteX4049" fmla="*/ 4319580 w 6891715"/>
                <a:gd name="connsiteY4049" fmla="*/ 6020802 h 6367455"/>
                <a:gd name="connsiteX4050" fmla="*/ 4303702 w 6891715"/>
                <a:gd name="connsiteY4050" fmla="*/ 6016995 h 6367455"/>
                <a:gd name="connsiteX4051" fmla="*/ 4298304 w 6891715"/>
                <a:gd name="connsiteY4051" fmla="*/ 6022071 h 6367455"/>
                <a:gd name="connsiteX4052" fmla="*/ 4293223 w 6891715"/>
                <a:gd name="connsiteY4052" fmla="*/ 6018898 h 6367455"/>
                <a:gd name="connsiteX4053" fmla="*/ 4293223 w 6891715"/>
                <a:gd name="connsiteY4053" fmla="*/ 6010650 h 6367455"/>
                <a:gd name="connsiteX4054" fmla="*/ 4303384 w 6891715"/>
                <a:gd name="connsiteY4054" fmla="*/ 6002085 h 6367455"/>
                <a:gd name="connsiteX4055" fmla="*/ 4318310 w 6891715"/>
                <a:gd name="connsiteY4055" fmla="*/ 6001134 h 6367455"/>
                <a:gd name="connsiteX4056" fmla="*/ 4331965 w 6891715"/>
                <a:gd name="connsiteY4056" fmla="*/ 6001768 h 6367455"/>
                <a:gd name="connsiteX4057" fmla="*/ 4349113 w 6891715"/>
                <a:gd name="connsiteY4057" fmla="*/ 6003671 h 6367455"/>
                <a:gd name="connsiteX4058" fmla="*/ 4354511 w 6891715"/>
                <a:gd name="connsiteY4058" fmla="*/ 5993203 h 6367455"/>
                <a:gd name="connsiteX4059" fmla="*/ 4349113 w 6891715"/>
                <a:gd name="connsiteY4059" fmla="*/ 5983686 h 6367455"/>
                <a:gd name="connsiteX4060" fmla="*/ 4356099 w 6891715"/>
                <a:gd name="connsiteY4060" fmla="*/ 5978293 h 6367455"/>
                <a:gd name="connsiteX4061" fmla="*/ 4363720 w 6891715"/>
                <a:gd name="connsiteY4061" fmla="*/ 5982734 h 6367455"/>
                <a:gd name="connsiteX4062" fmla="*/ 4371977 w 6891715"/>
                <a:gd name="connsiteY4062" fmla="*/ 5974169 h 6367455"/>
                <a:gd name="connsiteX4063" fmla="*/ 4387854 w 6891715"/>
                <a:gd name="connsiteY4063" fmla="*/ 5968776 h 6367455"/>
                <a:gd name="connsiteX4064" fmla="*/ 4386902 w 6891715"/>
                <a:gd name="connsiteY4064" fmla="*/ 5965604 h 6367455"/>
                <a:gd name="connsiteX4065" fmla="*/ 4356099 w 6891715"/>
                <a:gd name="connsiteY4065" fmla="*/ 5966556 h 6367455"/>
                <a:gd name="connsiteX4066" fmla="*/ 4343397 w 6891715"/>
                <a:gd name="connsiteY4066" fmla="*/ 5965921 h 6367455"/>
                <a:gd name="connsiteX4067" fmla="*/ 4334823 w 6891715"/>
                <a:gd name="connsiteY4067" fmla="*/ 5975438 h 6367455"/>
                <a:gd name="connsiteX4068" fmla="*/ 4331012 w 6891715"/>
                <a:gd name="connsiteY4068" fmla="*/ 5976707 h 6367455"/>
                <a:gd name="connsiteX4069" fmla="*/ 4322438 w 6891715"/>
                <a:gd name="connsiteY4069" fmla="*/ 5976707 h 6367455"/>
                <a:gd name="connsiteX4070" fmla="*/ 4312911 w 6891715"/>
                <a:gd name="connsiteY4070" fmla="*/ 5972266 h 6367455"/>
                <a:gd name="connsiteX4071" fmla="*/ 4303384 w 6891715"/>
                <a:gd name="connsiteY4071" fmla="*/ 5973852 h 6367455"/>
                <a:gd name="connsiteX4072" fmla="*/ 4292905 w 6891715"/>
                <a:gd name="connsiteY4072" fmla="*/ 5986541 h 6367455"/>
                <a:gd name="connsiteX4073" fmla="*/ 4285284 w 6891715"/>
                <a:gd name="connsiteY4073" fmla="*/ 5983369 h 6367455"/>
                <a:gd name="connsiteX4074" fmla="*/ 4281156 w 6891715"/>
                <a:gd name="connsiteY4074" fmla="*/ 5969411 h 6367455"/>
                <a:gd name="connsiteX4075" fmla="*/ 4285919 w 6891715"/>
                <a:gd name="connsiteY4075" fmla="*/ 5958942 h 6367455"/>
                <a:gd name="connsiteX4076" fmla="*/ 4303067 w 6891715"/>
                <a:gd name="connsiteY4076" fmla="*/ 5956721 h 6367455"/>
                <a:gd name="connsiteX4077" fmla="*/ 4308465 w 6891715"/>
                <a:gd name="connsiteY4077" fmla="*/ 5955770 h 6367455"/>
                <a:gd name="connsiteX4078" fmla="*/ 4308465 w 6891715"/>
                <a:gd name="connsiteY4078" fmla="*/ 5947205 h 6367455"/>
                <a:gd name="connsiteX4079" fmla="*/ 4309418 w 6891715"/>
                <a:gd name="connsiteY4079" fmla="*/ 5937688 h 6367455"/>
                <a:gd name="connsiteX4080" fmla="*/ 4298939 w 6891715"/>
                <a:gd name="connsiteY4080" fmla="*/ 5937688 h 6367455"/>
                <a:gd name="connsiteX4081" fmla="*/ 4293540 w 6891715"/>
                <a:gd name="connsiteY4081" fmla="*/ 5939274 h 6367455"/>
                <a:gd name="connsiteX4082" fmla="*/ 4281791 w 6891715"/>
                <a:gd name="connsiteY4082" fmla="*/ 5928488 h 6367455"/>
                <a:gd name="connsiteX4083" fmla="*/ 4280838 w 6891715"/>
                <a:gd name="connsiteY4083" fmla="*/ 5918971 h 6367455"/>
                <a:gd name="connsiteX4084" fmla="*/ 4277345 w 6891715"/>
                <a:gd name="connsiteY4084" fmla="*/ 5909772 h 6367455"/>
                <a:gd name="connsiteX4085" fmla="*/ 4262420 w 6891715"/>
                <a:gd name="connsiteY4085" fmla="*/ 5897082 h 6367455"/>
                <a:gd name="connsiteX4086" fmla="*/ 4267818 w 6891715"/>
                <a:gd name="connsiteY4086" fmla="*/ 5891690 h 6367455"/>
                <a:gd name="connsiteX4087" fmla="*/ 4276075 w 6891715"/>
                <a:gd name="connsiteY4087" fmla="*/ 5896131 h 6367455"/>
                <a:gd name="connsiteX4088" fmla="*/ 4281473 w 6891715"/>
                <a:gd name="connsiteY4088" fmla="*/ 5884393 h 6367455"/>
                <a:gd name="connsiteX4089" fmla="*/ 4277027 w 6891715"/>
                <a:gd name="connsiteY4089" fmla="*/ 5870435 h 6367455"/>
                <a:gd name="connsiteX4090" fmla="*/ 4270359 w 6891715"/>
                <a:gd name="connsiteY4090" fmla="*/ 5863456 h 6367455"/>
                <a:gd name="connsiteX4091" fmla="*/ 4253528 w 6891715"/>
                <a:gd name="connsiteY4091" fmla="*/ 5853939 h 6367455"/>
                <a:gd name="connsiteX4092" fmla="*/ 4236380 w 6891715"/>
                <a:gd name="connsiteY4092" fmla="*/ 5828878 h 6367455"/>
                <a:gd name="connsiteX4093" fmla="*/ 4223678 w 6891715"/>
                <a:gd name="connsiteY4093" fmla="*/ 5829195 h 6367455"/>
                <a:gd name="connsiteX4094" fmla="*/ 4219550 w 6891715"/>
                <a:gd name="connsiteY4094" fmla="*/ 5843788 h 6367455"/>
                <a:gd name="connsiteX4095" fmla="*/ 4212246 w 6891715"/>
                <a:gd name="connsiteY4095" fmla="*/ 5840933 h 6367455"/>
                <a:gd name="connsiteX4096" fmla="*/ 4197321 w 6891715"/>
                <a:gd name="connsiteY4096" fmla="*/ 5826975 h 6367455"/>
                <a:gd name="connsiteX4097" fmla="*/ 4182395 w 6891715"/>
                <a:gd name="connsiteY4097" fmla="*/ 5823168 h 6367455"/>
                <a:gd name="connsiteX4098" fmla="*/ 4187476 w 6891715"/>
                <a:gd name="connsiteY4098" fmla="*/ 5806355 h 6367455"/>
                <a:gd name="connsiteX4099" fmla="*/ 4195733 w 6891715"/>
                <a:gd name="connsiteY4099" fmla="*/ 5808258 h 6367455"/>
                <a:gd name="connsiteX4100" fmla="*/ 4194145 w 6891715"/>
                <a:gd name="connsiteY4100" fmla="*/ 5814603 h 6367455"/>
                <a:gd name="connsiteX4101" fmla="*/ 4199226 w 6891715"/>
                <a:gd name="connsiteY4101" fmla="*/ 5816506 h 6367455"/>
                <a:gd name="connsiteX4102" fmla="*/ 4208435 w 6891715"/>
                <a:gd name="connsiteY4102" fmla="*/ 5805721 h 6367455"/>
                <a:gd name="connsiteX4103" fmla="*/ 4203354 w 6891715"/>
                <a:gd name="connsiteY4103" fmla="*/ 5798742 h 6367455"/>
                <a:gd name="connsiteX4104" fmla="*/ 4194780 w 6891715"/>
                <a:gd name="connsiteY4104" fmla="*/ 5794618 h 6367455"/>
                <a:gd name="connsiteX4105" fmla="*/ 4190652 w 6891715"/>
                <a:gd name="connsiteY4105" fmla="*/ 5777487 h 6367455"/>
                <a:gd name="connsiteX4106" fmla="*/ 4197956 w 6891715"/>
                <a:gd name="connsiteY4106" fmla="*/ 5775584 h 6367455"/>
                <a:gd name="connsiteX4107" fmla="*/ 4209388 w 6891715"/>
                <a:gd name="connsiteY4107" fmla="*/ 5778756 h 6367455"/>
                <a:gd name="connsiteX4108" fmla="*/ 4212881 w 6891715"/>
                <a:gd name="connsiteY4108" fmla="*/ 5790176 h 6367455"/>
                <a:gd name="connsiteX4109" fmla="*/ 4211611 w 6891715"/>
                <a:gd name="connsiteY4109" fmla="*/ 5800645 h 6367455"/>
                <a:gd name="connsiteX4110" fmla="*/ 4216056 w 6891715"/>
                <a:gd name="connsiteY4110" fmla="*/ 5809210 h 6367455"/>
                <a:gd name="connsiteX4111" fmla="*/ 4226536 w 6891715"/>
                <a:gd name="connsiteY4111" fmla="*/ 5812382 h 6367455"/>
                <a:gd name="connsiteX4112" fmla="*/ 4223360 w 6891715"/>
                <a:gd name="connsiteY4112" fmla="*/ 5800645 h 6367455"/>
                <a:gd name="connsiteX4113" fmla="*/ 4225583 w 6891715"/>
                <a:gd name="connsiteY4113" fmla="*/ 5795252 h 6367455"/>
                <a:gd name="connsiteX4114" fmla="*/ 4229711 w 6891715"/>
                <a:gd name="connsiteY4114" fmla="*/ 5798424 h 6367455"/>
                <a:gd name="connsiteX4115" fmla="*/ 4230982 w 6891715"/>
                <a:gd name="connsiteY4115" fmla="*/ 5812382 h 6367455"/>
                <a:gd name="connsiteX4116" fmla="*/ 4242414 w 6891715"/>
                <a:gd name="connsiteY4116" fmla="*/ 5805403 h 6367455"/>
                <a:gd name="connsiteX4117" fmla="*/ 4256386 w 6891715"/>
                <a:gd name="connsiteY4117" fmla="*/ 5807624 h 6367455"/>
                <a:gd name="connsiteX4118" fmla="*/ 4273217 w 6891715"/>
                <a:gd name="connsiteY4118" fmla="*/ 5807624 h 6367455"/>
                <a:gd name="connsiteX4119" fmla="*/ 4266865 w 6891715"/>
                <a:gd name="connsiteY4119" fmla="*/ 5799059 h 6367455"/>
                <a:gd name="connsiteX4120" fmla="*/ 4252258 w 6891715"/>
                <a:gd name="connsiteY4120" fmla="*/ 5798107 h 6367455"/>
                <a:gd name="connsiteX4121" fmla="*/ 4244637 w 6891715"/>
                <a:gd name="connsiteY4121" fmla="*/ 5797473 h 6367455"/>
                <a:gd name="connsiteX4122" fmla="*/ 4238285 w 6891715"/>
                <a:gd name="connsiteY4122" fmla="*/ 5789859 h 6367455"/>
                <a:gd name="connsiteX4123" fmla="*/ 4227488 w 6891715"/>
                <a:gd name="connsiteY4123" fmla="*/ 5772412 h 6367455"/>
                <a:gd name="connsiteX4124" fmla="*/ 4233840 w 6891715"/>
                <a:gd name="connsiteY4124" fmla="*/ 5763846 h 6367455"/>
                <a:gd name="connsiteX4125" fmla="*/ 4241143 w 6891715"/>
                <a:gd name="connsiteY4125" fmla="*/ 5767653 h 6367455"/>
                <a:gd name="connsiteX4126" fmla="*/ 4251623 w 6891715"/>
                <a:gd name="connsiteY4126" fmla="*/ 5754964 h 6367455"/>
                <a:gd name="connsiteX4127" fmla="*/ 4255751 w 6891715"/>
                <a:gd name="connsiteY4127" fmla="*/ 5744495 h 6367455"/>
                <a:gd name="connsiteX4128" fmla="*/ 4252575 w 6891715"/>
                <a:gd name="connsiteY4128" fmla="*/ 5740371 h 6367455"/>
                <a:gd name="connsiteX4129" fmla="*/ 4238603 w 6891715"/>
                <a:gd name="connsiteY4129" fmla="*/ 5746716 h 6367455"/>
                <a:gd name="connsiteX4130" fmla="*/ 4234475 w 6891715"/>
                <a:gd name="connsiteY4130" fmla="*/ 5742592 h 6367455"/>
                <a:gd name="connsiteX4131" fmla="*/ 4233204 w 6891715"/>
                <a:gd name="connsiteY4131" fmla="*/ 5727682 h 6367455"/>
                <a:gd name="connsiteX4132" fmla="*/ 4239873 w 6891715"/>
                <a:gd name="connsiteY4132" fmla="*/ 5720386 h 6367455"/>
                <a:gd name="connsiteX4133" fmla="*/ 4233204 w 6891715"/>
                <a:gd name="connsiteY4133" fmla="*/ 5713407 h 6367455"/>
                <a:gd name="connsiteX4134" fmla="*/ 4222725 w 6891715"/>
                <a:gd name="connsiteY4134" fmla="*/ 5707062 h 6367455"/>
                <a:gd name="connsiteX4135" fmla="*/ 4219232 w 6891715"/>
                <a:gd name="connsiteY4135" fmla="*/ 5699449 h 6367455"/>
                <a:gd name="connsiteX4136" fmla="*/ 4212881 w 6891715"/>
                <a:gd name="connsiteY4136" fmla="*/ 5699449 h 6367455"/>
                <a:gd name="connsiteX4137" fmla="*/ 4212881 w 6891715"/>
                <a:gd name="connsiteY4137" fmla="*/ 5690249 h 6367455"/>
                <a:gd name="connsiteX4138" fmla="*/ 4220185 w 6891715"/>
                <a:gd name="connsiteY4138" fmla="*/ 5690884 h 6367455"/>
                <a:gd name="connsiteX4139" fmla="*/ 4235110 w 6891715"/>
                <a:gd name="connsiteY4139" fmla="*/ 5686760 h 6367455"/>
                <a:gd name="connsiteX4140" fmla="*/ 4235110 w 6891715"/>
                <a:gd name="connsiteY4140" fmla="*/ 5682636 h 6367455"/>
                <a:gd name="connsiteX4141" fmla="*/ 4246859 w 6891715"/>
                <a:gd name="connsiteY4141" fmla="*/ 5681367 h 6367455"/>
                <a:gd name="connsiteX4142" fmla="*/ 4251623 w 6891715"/>
                <a:gd name="connsiteY4142" fmla="*/ 5673119 h 6367455"/>
                <a:gd name="connsiteX4143" fmla="*/ 4248447 w 6891715"/>
                <a:gd name="connsiteY4143" fmla="*/ 5663285 h 6367455"/>
                <a:gd name="connsiteX4144" fmla="*/ 4221455 w 6891715"/>
                <a:gd name="connsiteY4144" fmla="*/ 5672167 h 6367455"/>
                <a:gd name="connsiteX4145" fmla="*/ 4208435 w 6891715"/>
                <a:gd name="connsiteY4145" fmla="*/ 5672167 h 6367455"/>
                <a:gd name="connsiteX4146" fmla="*/ 4193827 w 6891715"/>
                <a:gd name="connsiteY4146" fmla="*/ 5671216 h 6367455"/>
                <a:gd name="connsiteX4147" fmla="*/ 4182078 w 6891715"/>
                <a:gd name="connsiteY4147" fmla="*/ 5684856 h 6367455"/>
                <a:gd name="connsiteX4148" fmla="*/ 4167153 w 6891715"/>
                <a:gd name="connsiteY4148" fmla="*/ 5685491 h 6367455"/>
                <a:gd name="connsiteX4149" fmla="*/ 4168105 w 6891715"/>
                <a:gd name="connsiteY4149" fmla="*/ 5672484 h 6367455"/>
                <a:gd name="connsiteX4150" fmla="*/ 4172551 w 6891715"/>
                <a:gd name="connsiteY4150" fmla="*/ 5665188 h 6367455"/>
                <a:gd name="connsiteX4151" fmla="*/ 4173504 w 6891715"/>
                <a:gd name="connsiteY4151" fmla="*/ 5651547 h 6367455"/>
                <a:gd name="connsiteX4152" fmla="*/ 4169058 w 6891715"/>
                <a:gd name="connsiteY4152" fmla="*/ 5637906 h 6367455"/>
                <a:gd name="connsiteX4153" fmla="*/ 4176362 w 6891715"/>
                <a:gd name="connsiteY4153" fmla="*/ 5618873 h 6367455"/>
                <a:gd name="connsiteX4154" fmla="*/ 4195098 w 6891715"/>
                <a:gd name="connsiteY4154" fmla="*/ 5603011 h 6367455"/>
                <a:gd name="connsiteX4155" fmla="*/ 4196050 w 6891715"/>
                <a:gd name="connsiteY4155" fmla="*/ 5595715 h 6367455"/>
                <a:gd name="connsiteX4156" fmla="*/ 4205260 w 6891715"/>
                <a:gd name="connsiteY4156" fmla="*/ 5583978 h 6367455"/>
                <a:gd name="connsiteX4157" fmla="*/ 4219232 w 6891715"/>
                <a:gd name="connsiteY4157" fmla="*/ 5580805 h 6367455"/>
                <a:gd name="connsiteX4158" fmla="*/ 4230982 w 6891715"/>
                <a:gd name="connsiteY4158" fmla="*/ 5565896 h 6367455"/>
                <a:gd name="connsiteX4159" fmla="*/ 4244637 w 6891715"/>
                <a:gd name="connsiteY4159" fmla="*/ 5563358 h 6367455"/>
                <a:gd name="connsiteX4160" fmla="*/ 4257021 w 6891715"/>
                <a:gd name="connsiteY4160" fmla="*/ 5561454 h 6367455"/>
                <a:gd name="connsiteX4161" fmla="*/ 4264643 w 6891715"/>
                <a:gd name="connsiteY4161" fmla="*/ 5553841 h 6367455"/>
                <a:gd name="connsiteX4162" fmla="*/ 4280520 w 6891715"/>
                <a:gd name="connsiteY4162" fmla="*/ 5557013 h 6367455"/>
                <a:gd name="connsiteX4163" fmla="*/ 4286872 w 6891715"/>
                <a:gd name="connsiteY4163" fmla="*/ 5570337 h 6367455"/>
                <a:gd name="connsiteX4164" fmla="*/ 4295128 w 6891715"/>
                <a:gd name="connsiteY4164" fmla="*/ 5575730 h 6367455"/>
                <a:gd name="connsiteX4165" fmla="*/ 4318627 w 6891715"/>
                <a:gd name="connsiteY4165" fmla="*/ 5575412 h 6367455"/>
                <a:gd name="connsiteX4166" fmla="*/ 4327201 w 6891715"/>
                <a:gd name="connsiteY4166" fmla="*/ 5566847 h 6367455"/>
                <a:gd name="connsiteX4167" fmla="*/ 4310053 w 6891715"/>
                <a:gd name="connsiteY4167" fmla="*/ 5556696 h 6367455"/>
                <a:gd name="connsiteX4168" fmla="*/ 4311323 w 6891715"/>
                <a:gd name="connsiteY4168" fmla="*/ 5550351 h 6367455"/>
                <a:gd name="connsiteX4169" fmla="*/ 4326884 w 6891715"/>
                <a:gd name="connsiteY4169" fmla="*/ 5547813 h 6367455"/>
                <a:gd name="connsiteX4170" fmla="*/ 4345937 w 6891715"/>
                <a:gd name="connsiteY4170" fmla="*/ 5550034 h 6367455"/>
                <a:gd name="connsiteX4171" fmla="*/ 4345302 w 6891715"/>
                <a:gd name="connsiteY4171" fmla="*/ 5558599 h 6367455"/>
                <a:gd name="connsiteX4172" fmla="*/ 4334505 w 6891715"/>
                <a:gd name="connsiteY4172" fmla="*/ 5560503 h 6367455"/>
                <a:gd name="connsiteX4173" fmla="*/ 4358957 w 6891715"/>
                <a:gd name="connsiteY4173" fmla="*/ 5572875 h 6367455"/>
                <a:gd name="connsiteX4174" fmla="*/ 4384361 w 6891715"/>
                <a:gd name="connsiteY4174" fmla="*/ 5570971 h 6367455"/>
                <a:gd name="connsiteX4175" fmla="*/ 4414847 w 6891715"/>
                <a:gd name="connsiteY4175" fmla="*/ 5562089 h 6367455"/>
                <a:gd name="connsiteX4176" fmla="*/ 4437076 w 6891715"/>
                <a:gd name="connsiteY4176" fmla="*/ 5559551 h 6367455"/>
                <a:gd name="connsiteX4177" fmla="*/ 4446602 w 6891715"/>
                <a:gd name="connsiteY4177" fmla="*/ 5562723 h 6367455"/>
                <a:gd name="connsiteX4178" fmla="*/ 4458352 w 6891715"/>
                <a:gd name="connsiteY4178" fmla="*/ 5562723 h 6367455"/>
                <a:gd name="connsiteX4179" fmla="*/ 4458034 w 6891715"/>
                <a:gd name="connsiteY4179" fmla="*/ 5550034 h 6367455"/>
                <a:gd name="connsiteX4180" fmla="*/ 4452636 w 6891715"/>
                <a:gd name="connsiteY4180" fmla="*/ 5546862 h 6367455"/>
                <a:gd name="connsiteX4181" fmla="*/ 4438346 w 6891715"/>
                <a:gd name="connsiteY4181" fmla="*/ 5551303 h 6367455"/>
                <a:gd name="connsiteX4182" fmla="*/ 4430725 w 6891715"/>
                <a:gd name="connsiteY4182" fmla="*/ 5547179 h 6367455"/>
                <a:gd name="connsiteX4183" fmla="*/ 4421198 w 6891715"/>
                <a:gd name="connsiteY4183" fmla="*/ 5540834 h 6367455"/>
                <a:gd name="connsiteX4184" fmla="*/ 4438981 w 6891715"/>
                <a:gd name="connsiteY4184" fmla="*/ 5533221 h 6367455"/>
                <a:gd name="connsiteX4185" fmla="*/ 4442157 w 6891715"/>
                <a:gd name="connsiteY4185" fmla="*/ 5528145 h 6367455"/>
                <a:gd name="connsiteX4186" fmla="*/ 4469784 w 6891715"/>
                <a:gd name="connsiteY4186" fmla="*/ 5528780 h 6367455"/>
                <a:gd name="connsiteX4187" fmla="*/ 4481534 w 6891715"/>
                <a:gd name="connsiteY4187" fmla="*/ 5527828 h 6367455"/>
                <a:gd name="connsiteX4188" fmla="*/ 4484074 w 6891715"/>
                <a:gd name="connsiteY4188" fmla="*/ 5521483 h 6367455"/>
                <a:gd name="connsiteX4189" fmla="*/ 4503445 w 6891715"/>
                <a:gd name="connsiteY4189" fmla="*/ 5522118 h 6367455"/>
                <a:gd name="connsiteX4190" fmla="*/ 4525674 w 6891715"/>
                <a:gd name="connsiteY4190" fmla="*/ 5523070 h 6367455"/>
                <a:gd name="connsiteX4191" fmla="*/ 4518053 w 6891715"/>
                <a:gd name="connsiteY4191" fmla="*/ 5517677 h 6367455"/>
                <a:gd name="connsiteX4192" fmla="*/ 4503445 w 6891715"/>
                <a:gd name="connsiteY4192" fmla="*/ 5516091 h 6367455"/>
                <a:gd name="connsiteX4193" fmla="*/ 4489473 w 6891715"/>
                <a:gd name="connsiteY4193" fmla="*/ 5516091 h 6367455"/>
                <a:gd name="connsiteX4194" fmla="*/ 4484074 w 6891715"/>
                <a:gd name="connsiteY4194" fmla="*/ 5521483 h 6367455"/>
                <a:gd name="connsiteX4195" fmla="*/ 4471372 w 6891715"/>
                <a:gd name="connsiteY4195" fmla="*/ 5518311 h 6367455"/>
                <a:gd name="connsiteX4196" fmla="*/ 4466291 w 6891715"/>
                <a:gd name="connsiteY4196" fmla="*/ 5513236 h 6367455"/>
                <a:gd name="connsiteX4197" fmla="*/ 4467244 w 6891715"/>
                <a:gd name="connsiteY4197" fmla="*/ 5502767 h 6367455"/>
                <a:gd name="connsiteX4198" fmla="*/ 4457717 w 6891715"/>
                <a:gd name="connsiteY4198" fmla="*/ 5498326 h 6367455"/>
                <a:gd name="connsiteX4199" fmla="*/ 4449143 w 6891715"/>
                <a:gd name="connsiteY4199" fmla="*/ 5491030 h 6367455"/>
                <a:gd name="connsiteX4200" fmla="*/ 4451366 w 6891715"/>
                <a:gd name="connsiteY4200" fmla="*/ 5488174 h 6367455"/>
                <a:gd name="connsiteX4201" fmla="*/ 4445967 w 6891715"/>
                <a:gd name="connsiteY4201" fmla="*/ 5484050 h 6367455"/>
                <a:gd name="connsiteX4202" fmla="*/ 4450413 w 6891715"/>
                <a:gd name="connsiteY4202" fmla="*/ 5474216 h 6367455"/>
                <a:gd name="connsiteX4203" fmla="*/ 4454224 w 6891715"/>
                <a:gd name="connsiteY4203" fmla="*/ 5462796 h 6367455"/>
                <a:gd name="connsiteX4204" fmla="*/ 4471054 w 6891715"/>
                <a:gd name="connsiteY4204" fmla="*/ 5460576 h 6367455"/>
                <a:gd name="connsiteX4205" fmla="*/ 4485979 w 6891715"/>
                <a:gd name="connsiteY4205" fmla="*/ 5470727 h 6367455"/>
                <a:gd name="connsiteX4206" fmla="*/ 4497729 w 6891715"/>
                <a:gd name="connsiteY4206" fmla="*/ 5466603 h 6367455"/>
                <a:gd name="connsiteX4207" fmla="*/ 4519005 w 6891715"/>
                <a:gd name="connsiteY4207" fmla="*/ 5472630 h 6367455"/>
                <a:gd name="connsiteX4208" fmla="*/ 4540282 w 6891715"/>
                <a:gd name="connsiteY4208" fmla="*/ 5474216 h 6367455"/>
                <a:gd name="connsiteX4209" fmla="*/ 4576801 w 6891715"/>
                <a:gd name="connsiteY4209" fmla="*/ 5462796 h 6367455"/>
                <a:gd name="connsiteX4210" fmla="*/ 4615225 w 6891715"/>
                <a:gd name="connsiteY4210" fmla="*/ 5473899 h 6367455"/>
                <a:gd name="connsiteX4211" fmla="*/ 4632055 w 6891715"/>
                <a:gd name="connsiteY4211" fmla="*/ 5472630 h 6367455"/>
                <a:gd name="connsiteX4212" fmla="*/ 4660635 w 6891715"/>
                <a:gd name="connsiteY4212" fmla="*/ 5469141 h 6367455"/>
                <a:gd name="connsiteX4213" fmla="*/ 4667939 w 6891715"/>
                <a:gd name="connsiteY4213" fmla="*/ 5447252 h 6367455"/>
                <a:gd name="connsiteX4214" fmla="*/ 4721606 w 6891715"/>
                <a:gd name="connsiteY4214" fmla="*/ 5417115 h 6367455"/>
                <a:gd name="connsiteX4215" fmla="*/ 4777179 w 6891715"/>
                <a:gd name="connsiteY4215" fmla="*/ 5385075 h 6367455"/>
                <a:gd name="connsiteX4216" fmla="*/ 4808934 w 6891715"/>
                <a:gd name="connsiteY4216" fmla="*/ 5377144 h 6367455"/>
                <a:gd name="connsiteX4217" fmla="*/ 4837197 w 6891715"/>
                <a:gd name="connsiteY4217" fmla="*/ 5363504 h 6367455"/>
                <a:gd name="connsiteX4218" fmla="*/ 4847994 w 6891715"/>
                <a:gd name="connsiteY4218" fmla="*/ 5354938 h 6367455"/>
                <a:gd name="connsiteX4219" fmla="*/ 4929288 w 6891715"/>
                <a:gd name="connsiteY4219" fmla="*/ 5357476 h 6367455"/>
                <a:gd name="connsiteX4220" fmla="*/ 4984543 w 6891715"/>
                <a:gd name="connsiteY4220" fmla="*/ 5364138 h 6367455"/>
                <a:gd name="connsiteX4221" fmla="*/ 5002644 w 6891715"/>
                <a:gd name="connsiteY4221" fmla="*/ 5359697 h 6367455"/>
                <a:gd name="connsiteX4222" fmla="*/ 5014076 w 6891715"/>
                <a:gd name="connsiteY4222" fmla="*/ 5347008 h 6367455"/>
                <a:gd name="connsiteX4223" fmla="*/ 5026778 w 6891715"/>
                <a:gd name="connsiteY4223" fmla="*/ 5345104 h 6367455"/>
                <a:gd name="connsiteX4224" fmla="*/ 5042021 w 6891715"/>
                <a:gd name="connsiteY4224" fmla="*/ 5383489 h 6367455"/>
                <a:gd name="connsiteX4225" fmla="*/ 5058851 w 6891715"/>
                <a:gd name="connsiteY4225" fmla="*/ 5387613 h 6367455"/>
                <a:gd name="connsiteX4226" fmla="*/ 5071553 w 6891715"/>
                <a:gd name="connsiteY4226" fmla="*/ 5399033 h 6367455"/>
                <a:gd name="connsiteX4227" fmla="*/ 5089654 w 6891715"/>
                <a:gd name="connsiteY4227" fmla="*/ 5402205 h 6367455"/>
                <a:gd name="connsiteX4228" fmla="*/ 5111883 w 6891715"/>
                <a:gd name="connsiteY4228" fmla="*/ 5391420 h 6367455"/>
                <a:gd name="connsiteX4229" fmla="*/ 5119504 w 6891715"/>
                <a:gd name="connsiteY4229" fmla="*/ 5394592 h 6367455"/>
                <a:gd name="connsiteX4230" fmla="*/ 5129031 w 6891715"/>
                <a:gd name="connsiteY4230" fmla="*/ 5401888 h 6367455"/>
                <a:gd name="connsiteX4231" fmla="*/ 5145227 w 6891715"/>
                <a:gd name="connsiteY4231" fmla="*/ 5438687 h 6367455"/>
                <a:gd name="connsiteX4232" fmla="*/ 5162057 w 6891715"/>
                <a:gd name="connsiteY4232" fmla="*/ 5443445 h 6367455"/>
                <a:gd name="connsiteX4233" fmla="*/ 5170313 w 6891715"/>
                <a:gd name="connsiteY4233" fmla="*/ 5439321 h 6367455"/>
                <a:gd name="connsiteX4234" fmla="*/ 5178570 w 6891715"/>
                <a:gd name="connsiteY4234" fmla="*/ 5438687 h 6367455"/>
                <a:gd name="connsiteX4235" fmla="*/ 5189049 w 6891715"/>
                <a:gd name="connsiteY4235" fmla="*/ 5448204 h 6367455"/>
                <a:gd name="connsiteX4236" fmla="*/ 5199211 w 6891715"/>
                <a:gd name="connsiteY4236" fmla="*/ 5454548 h 6367455"/>
                <a:gd name="connsiteX4237" fmla="*/ 5223345 w 6891715"/>
                <a:gd name="connsiteY4237" fmla="*/ 5460576 h 6367455"/>
                <a:gd name="connsiteX4238" fmla="*/ 5241129 w 6891715"/>
                <a:gd name="connsiteY4238" fmla="*/ 5475168 h 6367455"/>
                <a:gd name="connsiteX4239" fmla="*/ 5251608 w 6891715"/>
                <a:gd name="connsiteY4239" fmla="*/ 5480561 h 6367455"/>
                <a:gd name="connsiteX4240" fmla="*/ 5253831 w 6891715"/>
                <a:gd name="connsiteY4240" fmla="*/ 5470727 h 6367455"/>
                <a:gd name="connsiteX4241" fmla="*/ 5262087 w 6891715"/>
                <a:gd name="connsiteY4241" fmla="*/ 5470727 h 6367455"/>
                <a:gd name="connsiteX4242" fmla="*/ 5290032 w 6891715"/>
                <a:gd name="connsiteY4242" fmla="*/ 5485954 h 6367455"/>
                <a:gd name="connsiteX4243" fmla="*/ 5318930 w 6891715"/>
                <a:gd name="connsiteY4243" fmla="*/ 5495471 h 6367455"/>
                <a:gd name="connsiteX4244" fmla="*/ 5356084 w 6891715"/>
                <a:gd name="connsiteY4244" fmla="*/ 5482464 h 6367455"/>
                <a:gd name="connsiteX4245" fmla="*/ 5421501 w 6891715"/>
                <a:gd name="connsiteY4245" fmla="*/ 5468824 h 6367455"/>
                <a:gd name="connsiteX4246" fmla="*/ 5495174 w 6891715"/>
                <a:gd name="connsiteY4246" fmla="*/ 5479927 h 6367455"/>
                <a:gd name="connsiteX4247" fmla="*/ 5517720 w 6891715"/>
                <a:gd name="connsiteY4247" fmla="*/ 5481830 h 6367455"/>
                <a:gd name="connsiteX4248" fmla="*/ 5564401 w 6891715"/>
                <a:gd name="connsiteY4248" fmla="*/ 5452645 h 6367455"/>
                <a:gd name="connsiteX4249" fmla="*/ 5579961 w 6891715"/>
                <a:gd name="connsiteY4249" fmla="*/ 5450424 h 6367455"/>
                <a:gd name="connsiteX4250" fmla="*/ 5598062 w 6891715"/>
                <a:gd name="connsiteY4250" fmla="*/ 5437735 h 6367455"/>
                <a:gd name="connsiteX4251" fmla="*/ 5650459 w 6891715"/>
                <a:gd name="connsiteY4251" fmla="*/ 5377144 h 6367455"/>
                <a:gd name="connsiteX4252" fmla="*/ 5660621 w 6891715"/>
                <a:gd name="connsiteY4252" fmla="*/ 5382854 h 6367455"/>
                <a:gd name="connsiteX4253" fmla="*/ 5660866 w 6891715"/>
                <a:gd name="connsiteY4253" fmla="*/ 5382796 h 6367455"/>
                <a:gd name="connsiteX4254" fmla="*/ 5650740 w 6891715"/>
                <a:gd name="connsiteY4254" fmla="*/ 5377092 h 6367455"/>
                <a:gd name="connsiteX4255" fmla="*/ 5651375 w 6891715"/>
                <a:gd name="connsiteY4255" fmla="*/ 5348489 h 6367455"/>
                <a:gd name="connsiteX4256" fmla="*/ 5636460 w 6891715"/>
                <a:gd name="connsiteY4256" fmla="*/ 5328467 h 6367455"/>
                <a:gd name="connsiteX4257" fmla="*/ 5629479 w 6891715"/>
                <a:gd name="connsiteY4257" fmla="*/ 5271897 h 6367455"/>
                <a:gd name="connsiteX4258" fmla="*/ 5604092 w 6891715"/>
                <a:gd name="connsiteY4258" fmla="*/ 5243611 h 6367455"/>
                <a:gd name="connsiteX4259" fmla="*/ 5598380 w 6891715"/>
                <a:gd name="connsiteY4259" fmla="*/ 5224543 h 6367455"/>
                <a:gd name="connsiteX4260" fmla="*/ 5585686 w 6891715"/>
                <a:gd name="connsiteY4260" fmla="*/ 5214373 h 6367455"/>
                <a:gd name="connsiteX4261" fmla="*/ 5545384 w 6891715"/>
                <a:gd name="connsiteY4261" fmla="*/ 5211513 h 6367455"/>
                <a:gd name="connsiteX4262" fmla="*/ 5520949 w 6891715"/>
                <a:gd name="connsiteY4262" fmla="*/ 5202296 h 6367455"/>
                <a:gd name="connsiteX4263" fmla="*/ 5511429 w 6891715"/>
                <a:gd name="connsiteY4263" fmla="*/ 5181956 h 6367455"/>
                <a:gd name="connsiteX4264" fmla="*/ 5512381 w 6891715"/>
                <a:gd name="connsiteY4264" fmla="*/ 5175600 h 6367455"/>
                <a:gd name="connsiteX4265" fmla="*/ 5502861 w 6891715"/>
                <a:gd name="connsiteY4265" fmla="*/ 5178142 h 6367455"/>
                <a:gd name="connsiteX4266" fmla="*/ 5482869 w 6891715"/>
                <a:gd name="connsiteY4266" fmla="*/ 5165430 h 6367455"/>
                <a:gd name="connsiteX4267" fmla="*/ 5475253 w 6891715"/>
                <a:gd name="connsiteY4267" fmla="*/ 5146997 h 6367455"/>
                <a:gd name="connsiteX4268" fmla="*/ 5474184 w 6891715"/>
                <a:gd name="connsiteY4268" fmla="*/ 5146401 h 6367455"/>
                <a:gd name="connsiteX4269" fmla="*/ 5451638 w 6891715"/>
                <a:gd name="connsiteY4269" fmla="*/ 5128307 h 6367455"/>
                <a:gd name="connsiteX4270" fmla="*/ 5417342 w 6891715"/>
                <a:gd name="connsiteY4270" fmla="*/ 5083548 h 6367455"/>
                <a:gd name="connsiteX4271" fmla="*/ 5373837 w 6891715"/>
                <a:gd name="connsiteY4271" fmla="*/ 5054026 h 6367455"/>
                <a:gd name="connsiteX4272" fmla="*/ 5345257 w 6891715"/>
                <a:gd name="connsiteY4272" fmla="*/ 5042598 h 6367455"/>
                <a:gd name="connsiteX4273" fmla="*/ 5320806 w 6891715"/>
                <a:gd name="connsiteY4273" fmla="*/ 5037837 h 6367455"/>
                <a:gd name="connsiteX4274" fmla="*/ 5300482 w 6891715"/>
                <a:gd name="connsiteY4274" fmla="*/ 5026409 h 6367455"/>
                <a:gd name="connsiteX4275" fmla="*/ 5300165 w 6891715"/>
                <a:gd name="connsiteY4275" fmla="*/ 5016886 h 6367455"/>
                <a:gd name="connsiteX4276" fmla="*/ 5286510 w 6891715"/>
                <a:gd name="connsiteY4276" fmla="*/ 5008632 h 6367455"/>
                <a:gd name="connsiteX4277" fmla="*/ 5282381 w 6891715"/>
                <a:gd name="connsiteY4277" fmla="*/ 5016886 h 6367455"/>
                <a:gd name="connsiteX4278" fmla="*/ 5270950 w 6891715"/>
                <a:gd name="connsiteY4278" fmla="*/ 5014029 h 6367455"/>
                <a:gd name="connsiteX4279" fmla="*/ 5255072 w 6891715"/>
                <a:gd name="connsiteY4279" fmla="*/ 5010854 h 6367455"/>
                <a:gd name="connsiteX4280" fmla="*/ 5245228 w 6891715"/>
                <a:gd name="connsiteY4280" fmla="*/ 5009267 h 6367455"/>
                <a:gd name="connsiteX4281" fmla="*/ 5229032 w 6891715"/>
                <a:gd name="connsiteY4281" fmla="*/ 4980697 h 6367455"/>
                <a:gd name="connsiteX4282" fmla="*/ 5211885 w 6891715"/>
                <a:gd name="connsiteY4282" fmla="*/ 4944192 h 6367455"/>
                <a:gd name="connsiteX4283" fmla="*/ 5193784 w 6891715"/>
                <a:gd name="connsiteY4283" fmla="*/ 4938795 h 6367455"/>
                <a:gd name="connsiteX4284" fmla="*/ 5176636 w 6891715"/>
                <a:gd name="connsiteY4284" fmla="*/ 4938160 h 6367455"/>
                <a:gd name="connsiteX4285" fmla="*/ 5171555 w 6891715"/>
                <a:gd name="connsiteY4285" fmla="*/ 4925145 h 6367455"/>
                <a:gd name="connsiteX4286" fmla="*/ 5202358 w 6891715"/>
                <a:gd name="connsiteY4286" fmla="*/ 4917844 h 6367455"/>
                <a:gd name="connsiteX4287" fmla="*/ 5199817 w 6891715"/>
                <a:gd name="connsiteY4287" fmla="*/ 4907369 h 6367455"/>
                <a:gd name="connsiteX4288" fmla="*/ 5190291 w 6891715"/>
                <a:gd name="connsiteY4288" fmla="*/ 4906099 h 6367455"/>
                <a:gd name="connsiteX4289" fmla="*/ 5185210 w 6891715"/>
                <a:gd name="connsiteY4289" fmla="*/ 4911495 h 6367455"/>
                <a:gd name="connsiteX4290" fmla="*/ 5188068 w 6891715"/>
                <a:gd name="connsiteY4290" fmla="*/ 4894671 h 6367455"/>
                <a:gd name="connsiteX4291" fmla="*/ 5207121 w 6891715"/>
                <a:gd name="connsiteY4291" fmla="*/ 4898798 h 6367455"/>
                <a:gd name="connsiteX4292" fmla="*/ 5217918 w 6891715"/>
                <a:gd name="connsiteY4292" fmla="*/ 4907051 h 6367455"/>
                <a:gd name="connsiteX4293" fmla="*/ 5216965 w 6891715"/>
                <a:gd name="connsiteY4293" fmla="*/ 4915305 h 6367455"/>
                <a:gd name="connsiteX4294" fmla="*/ 5234748 w 6891715"/>
                <a:gd name="connsiteY4294" fmla="*/ 4917527 h 6367455"/>
                <a:gd name="connsiteX4295" fmla="*/ 5225222 w 6891715"/>
                <a:gd name="connsiteY4295" fmla="*/ 4907051 h 6367455"/>
                <a:gd name="connsiteX4296" fmla="*/ 5243322 w 6891715"/>
                <a:gd name="connsiteY4296" fmla="*/ 4908956 h 6367455"/>
                <a:gd name="connsiteX4297" fmla="*/ 5249673 w 6891715"/>
                <a:gd name="connsiteY4297" fmla="*/ 4901655 h 6367455"/>
                <a:gd name="connsiteX4298" fmla="*/ 5252531 w 6891715"/>
                <a:gd name="connsiteY4298" fmla="*/ 4881338 h 6367455"/>
                <a:gd name="connsiteX4299" fmla="*/ 5262058 w 6891715"/>
                <a:gd name="connsiteY4299" fmla="*/ 4868641 h 6367455"/>
                <a:gd name="connsiteX4300" fmla="*/ 5276983 w 6891715"/>
                <a:gd name="connsiteY4300" fmla="*/ 4862292 h 6367455"/>
                <a:gd name="connsiteX4301" fmla="*/ 5279841 w 6891715"/>
                <a:gd name="connsiteY4301" fmla="*/ 4842293 h 6367455"/>
                <a:gd name="connsiteX4302" fmla="*/ 5300482 w 6891715"/>
                <a:gd name="connsiteY4302" fmla="*/ 4809279 h 6367455"/>
                <a:gd name="connsiteX4303" fmla="*/ 5309056 w 6891715"/>
                <a:gd name="connsiteY4303" fmla="*/ 4810232 h 6367455"/>
                <a:gd name="connsiteX4304" fmla="*/ 5302705 w 6891715"/>
                <a:gd name="connsiteY4304" fmla="*/ 4819755 h 6367455"/>
                <a:gd name="connsiteX4305" fmla="*/ 5305245 w 6891715"/>
                <a:gd name="connsiteY4305" fmla="*/ 4831500 h 6367455"/>
                <a:gd name="connsiteX4306" fmla="*/ 5318900 w 6891715"/>
                <a:gd name="connsiteY4306" fmla="*/ 4840706 h 6367455"/>
                <a:gd name="connsiteX4307" fmla="*/ 5328109 w 6891715"/>
                <a:gd name="connsiteY4307" fmla="*/ 4832135 h 6367455"/>
                <a:gd name="connsiteX4308" fmla="*/ 5327157 w 6891715"/>
                <a:gd name="connsiteY4308" fmla="*/ 4827056 h 6367455"/>
                <a:gd name="connsiteX4309" fmla="*/ 5322711 w 6891715"/>
                <a:gd name="connsiteY4309" fmla="*/ 4821660 h 6367455"/>
                <a:gd name="connsiteX4310" fmla="*/ 5323981 w 6891715"/>
                <a:gd name="connsiteY4310" fmla="*/ 4831183 h 6367455"/>
                <a:gd name="connsiteX4311" fmla="*/ 5316360 w 6891715"/>
                <a:gd name="connsiteY4311" fmla="*/ 4823882 h 6367455"/>
                <a:gd name="connsiteX4312" fmla="*/ 5314454 w 6891715"/>
                <a:gd name="connsiteY4312" fmla="*/ 4815628 h 6367455"/>
                <a:gd name="connsiteX4313" fmla="*/ 5317630 w 6891715"/>
                <a:gd name="connsiteY4313" fmla="*/ 4811501 h 6367455"/>
                <a:gd name="connsiteX4314" fmla="*/ 5327157 w 6891715"/>
                <a:gd name="connsiteY4314" fmla="*/ 4801978 h 6367455"/>
                <a:gd name="connsiteX4315" fmla="*/ 5333508 w 6891715"/>
                <a:gd name="connsiteY4315" fmla="*/ 4801661 h 6367455"/>
                <a:gd name="connsiteX4316" fmla="*/ 5342082 w 6891715"/>
                <a:gd name="connsiteY4316" fmla="*/ 4813089 h 6367455"/>
                <a:gd name="connsiteX4317" fmla="*/ 5351608 w 6891715"/>
                <a:gd name="connsiteY4317" fmla="*/ 4815311 h 6367455"/>
                <a:gd name="connsiteX4318" fmla="*/ 5359547 w 6891715"/>
                <a:gd name="connsiteY4318" fmla="*/ 4808010 h 6367455"/>
                <a:gd name="connsiteX4319" fmla="*/ 5342717 w 6891715"/>
                <a:gd name="connsiteY4319" fmla="*/ 4796264 h 6367455"/>
                <a:gd name="connsiteX4320" fmla="*/ 5340494 w 6891715"/>
                <a:gd name="connsiteY4320" fmla="*/ 4790868 h 6367455"/>
                <a:gd name="connsiteX4321" fmla="*/ 5309691 w 6891715"/>
                <a:gd name="connsiteY4321" fmla="*/ 4767060 h 6367455"/>
                <a:gd name="connsiteX4322" fmla="*/ 5305563 w 6891715"/>
                <a:gd name="connsiteY4322" fmla="*/ 4772456 h 6367455"/>
                <a:gd name="connsiteX4323" fmla="*/ 5292861 w 6891715"/>
                <a:gd name="connsiteY4323" fmla="*/ 4758806 h 6367455"/>
                <a:gd name="connsiteX4324" fmla="*/ 5283969 w 6891715"/>
                <a:gd name="connsiteY4324" fmla="*/ 4741030 h 6367455"/>
                <a:gd name="connsiteX4325" fmla="*/ 5280794 w 6891715"/>
                <a:gd name="connsiteY4325" fmla="*/ 4721983 h 6367455"/>
                <a:gd name="connsiteX4326" fmla="*/ 5298894 w 6891715"/>
                <a:gd name="connsiteY4326" fmla="*/ 4732459 h 6367455"/>
                <a:gd name="connsiteX4327" fmla="*/ 5315725 w 6891715"/>
                <a:gd name="connsiteY4327" fmla="*/ 4725792 h 6367455"/>
                <a:gd name="connsiteX4328" fmla="*/ 5318900 w 6891715"/>
                <a:gd name="connsiteY4328" fmla="*/ 4719444 h 6367455"/>
                <a:gd name="connsiteX4329" fmla="*/ 5328427 w 6891715"/>
                <a:gd name="connsiteY4329" fmla="*/ 4721666 h 6367455"/>
                <a:gd name="connsiteX4330" fmla="*/ 5336048 w 6891715"/>
                <a:gd name="connsiteY4330" fmla="*/ 4728967 h 6367455"/>
                <a:gd name="connsiteX4331" fmla="*/ 5356689 w 6891715"/>
                <a:gd name="connsiteY4331" fmla="*/ 4728649 h 6367455"/>
                <a:gd name="connsiteX4332" fmla="*/ 5356689 w 6891715"/>
                <a:gd name="connsiteY4332" fmla="*/ 4718491 h 6367455"/>
                <a:gd name="connsiteX4333" fmla="*/ 5343987 w 6891715"/>
                <a:gd name="connsiteY4333" fmla="*/ 4709920 h 6367455"/>
                <a:gd name="connsiteX4334" fmla="*/ 5337636 w 6891715"/>
                <a:gd name="connsiteY4334" fmla="*/ 4718491 h 6367455"/>
                <a:gd name="connsiteX4335" fmla="*/ 5331285 w 6891715"/>
                <a:gd name="connsiteY4335" fmla="*/ 4708968 h 6367455"/>
                <a:gd name="connsiteX4336" fmla="*/ 5334460 w 6891715"/>
                <a:gd name="connsiteY4336" fmla="*/ 4700397 h 6367455"/>
                <a:gd name="connsiteX4337" fmla="*/ 5339859 w 6891715"/>
                <a:gd name="connsiteY4337" fmla="*/ 4696270 h 6367455"/>
                <a:gd name="connsiteX4338" fmla="*/ 5363358 w 6891715"/>
                <a:gd name="connsiteY4338" fmla="*/ 4697223 h 6367455"/>
                <a:gd name="connsiteX4339" fmla="*/ 5375742 w 6891715"/>
                <a:gd name="connsiteY4339" fmla="*/ 4686430 h 6367455"/>
                <a:gd name="connsiteX4340" fmla="*/ 5386222 w 6891715"/>
                <a:gd name="connsiteY4340" fmla="*/ 4681986 h 6367455"/>
                <a:gd name="connsiteX4341" fmla="*/ 5430362 w 6891715"/>
                <a:gd name="connsiteY4341" fmla="*/ 4672462 h 6367455"/>
                <a:gd name="connsiteX4342" fmla="*/ 5430362 w 6891715"/>
                <a:gd name="connsiteY4342" fmla="*/ 4663892 h 6367455"/>
                <a:gd name="connsiteX4343" fmla="*/ 5418612 w 6891715"/>
                <a:gd name="connsiteY4343" fmla="*/ 4657543 h 6367455"/>
                <a:gd name="connsiteX4344" fmla="*/ 5420835 w 6891715"/>
                <a:gd name="connsiteY4344" fmla="*/ 4648019 h 6367455"/>
                <a:gd name="connsiteX4345" fmla="*/ 5416707 w 6891715"/>
                <a:gd name="connsiteY4345" fmla="*/ 4641036 h 6367455"/>
                <a:gd name="connsiteX4346" fmla="*/ 5393208 w 6891715"/>
                <a:gd name="connsiteY4346" fmla="*/ 4645163 h 6367455"/>
                <a:gd name="connsiteX4347" fmla="*/ 5379553 w 6891715"/>
                <a:gd name="connsiteY4347" fmla="*/ 4654686 h 6367455"/>
                <a:gd name="connsiteX4348" fmla="*/ 5352243 w 6891715"/>
                <a:gd name="connsiteY4348" fmla="*/ 4657225 h 6367455"/>
                <a:gd name="connsiteX4349" fmla="*/ 5331230 w 6891715"/>
                <a:gd name="connsiteY4349" fmla="*/ 4660361 h 6367455"/>
                <a:gd name="connsiteX4350" fmla="*/ 5331109 w 6891715"/>
                <a:gd name="connsiteY4350" fmla="*/ 4661094 h 6367455"/>
                <a:gd name="connsiteX4351" fmla="*/ 5315234 w 6891715"/>
                <a:gd name="connsiteY4351" fmla="*/ 4676033 h 6367455"/>
                <a:gd name="connsiteX4352" fmla="*/ 5309836 w 6891715"/>
                <a:gd name="connsiteY4352" fmla="*/ 4676351 h 6367455"/>
                <a:gd name="connsiteX4353" fmla="*/ 5314281 w 6891715"/>
                <a:gd name="connsiteY4353" fmla="*/ 4666816 h 6367455"/>
                <a:gd name="connsiteX4354" fmla="*/ 5285389 w 6891715"/>
                <a:gd name="connsiteY4354" fmla="*/ 4662366 h 6367455"/>
                <a:gd name="connsiteX4355" fmla="*/ 5258401 w 6891715"/>
                <a:gd name="connsiteY4355" fmla="*/ 4676669 h 6367455"/>
                <a:gd name="connsiteX4356" fmla="*/ 5249829 w 6891715"/>
                <a:gd name="connsiteY4356" fmla="*/ 4690337 h 6367455"/>
                <a:gd name="connsiteX4357" fmla="*/ 5242844 w 6891715"/>
                <a:gd name="connsiteY4357" fmla="*/ 4694787 h 6367455"/>
                <a:gd name="connsiteX4358" fmla="*/ 5238399 w 6891715"/>
                <a:gd name="connsiteY4358" fmla="*/ 4692562 h 6367455"/>
                <a:gd name="connsiteX4359" fmla="*/ 5206649 w 6891715"/>
                <a:gd name="connsiteY4359" fmla="*/ 4704640 h 6367455"/>
                <a:gd name="connsiteX4360" fmla="*/ 5195219 w 6891715"/>
                <a:gd name="connsiteY4360" fmla="*/ 4725936 h 6367455"/>
                <a:gd name="connsiteX4361" fmla="*/ 5184741 w 6891715"/>
                <a:gd name="connsiteY4361" fmla="*/ 4732293 h 6367455"/>
                <a:gd name="connsiteX4362" fmla="*/ 5178391 w 6891715"/>
                <a:gd name="connsiteY4362" fmla="*/ 4719579 h 6367455"/>
                <a:gd name="connsiteX4363" fmla="*/ 5164421 w 6891715"/>
                <a:gd name="connsiteY4363" fmla="*/ 4717672 h 6367455"/>
                <a:gd name="connsiteX4364" fmla="*/ 5151721 w 6891715"/>
                <a:gd name="connsiteY4364" fmla="*/ 4719897 h 6367455"/>
                <a:gd name="connsiteX4365" fmla="*/ 5147594 w 6891715"/>
                <a:gd name="connsiteY4365" fmla="*/ 4731657 h 6367455"/>
                <a:gd name="connsiteX4366" fmla="*/ 5144736 w 6891715"/>
                <a:gd name="connsiteY4366" fmla="*/ 4744053 h 6367455"/>
                <a:gd name="connsiteX4367" fmla="*/ 5132036 w 6891715"/>
                <a:gd name="connsiteY4367" fmla="*/ 4746596 h 6367455"/>
                <a:gd name="connsiteX4368" fmla="*/ 5132036 w 6891715"/>
                <a:gd name="connsiteY4368" fmla="*/ 4739921 h 6367455"/>
                <a:gd name="connsiteX4369" fmla="*/ 5116161 w 6891715"/>
                <a:gd name="connsiteY4369" fmla="*/ 4732611 h 6367455"/>
                <a:gd name="connsiteX4370" fmla="*/ 5101239 w 6891715"/>
                <a:gd name="connsiteY4370" fmla="*/ 4750728 h 6367455"/>
                <a:gd name="connsiteX4371" fmla="*/ 5080284 w 6891715"/>
                <a:gd name="connsiteY4371" fmla="*/ 4761535 h 6367455"/>
                <a:gd name="connsiteX4372" fmla="*/ 5055836 w 6891715"/>
                <a:gd name="connsiteY4372" fmla="*/ 4769164 h 6367455"/>
                <a:gd name="connsiteX4373" fmla="*/ 5050756 w 6891715"/>
                <a:gd name="connsiteY4373" fmla="*/ 4763124 h 6367455"/>
                <a:gd name="connsiteX4374" fmla="*/ 5045994 w 6891715"/>
                <a:gd name="connsiteY4374" fmla="*/ 4736425 h 6367455"/>
                <a:gd name="connsiteX4375" fmla="*/ 5040914 w 6891715"/>
                <a:gd name="connsiteY4375" fmla="*/ 4745960 h 6367455"/>
                <a:gd name="connsiteX4376" fmla="*/ 5045359 w 6891715"/>
                <a:gd name="connsiteY4376" fmla="*/ 4773296 h 6367455"/>
                <a:gd name="connsiteX4377" fmla="*/ 5051709 w 6891715"/>
                <a:gd name="connsiteY4377" fmla="*/ 4774567 h 6367455"/>
                <a:gd name="connsiteX4378" fmla="*/ 5042501 w 6891715"/>
                <a:gd name="connsiteY4378" fmla="*/ 4780924 h 6367455"/>
                <a:gd name="connsiteX4379" fmla="*/ 5039961 w 6891715"/>
                <a:gd name="connsiteY4379" fmla="*/ 4775838 h 6367455"/>
                <a:gd name="connsiteX4380" fmla="*/ 5039009 w 6891715"/>
                <a:gd name="connsiteY4380" fmla="*/ 4766303 h 6367455"/>
                <a:gd name="connsiteX4381" fmla="*/ 5033611 w 6891715"/>
                <a:gd name="connsiteY4381" fmla="*/ 4758992 h 6367455"/>
                <a:gd name="connsiteX4382" fmla="*/ 5028531 w 6891715"/>
                <a:gd name="connsiteY4382" fmla="*/ 4776792 h 6367455"/>
                <a:gd name="connsiteX4383" fmla="*/ 5032976 w 6891715"/>
                <a:gd name="connsiteY4383" fmla="*/ 4779017 h 6367455"/>
                <a:gd name="connsiteX4384" fmla="*/ 5019006 w 6891715"/>
                <a:gd name="connsiteY4384" fmla="*/ 4792684 h 6367455"/>
                <a:gd name="connsiteX4385" fmla="*/ 5004401 w 6891715"/>
                <a:gd name="connsiteY4385" fmla="*/ 4799359 h 6367455"/>
                <a:gd name="connsiteX4386" fmla="*/ 4999004 w 6891715"/>
                <a:gd name="connsiteY4386" fmla="*/ 4803491 h 6367455"/>
                <a:gd name="connsiteX4387" fmla="*/ 4987574 w 6891715"/>
                <a:gd name="connsiteY4387" fmla="*/ 4805716 h 6367455"/>
                <a:gd name="connsiteX4388" fmla="*/ 4983446 w 6891715"/>
                <a:gd name="connsiteY4388" fmla="*/ 4824787 h 6367455"/>
                <a:gd name="connsiteX4389" fmla="*/ 4974874 w 6891715"/>
                <a:gd name="connsiteY4389" fmla="*/ 4829873 h 6367455"/>
                <a:gd name="connsiteX4390" fmla="*/ 4968524 w 6891715"/>
                <a:gd name="connsiteY4390" fmla="*/ 4826694 h 6367455"/>
                <a:gd name="connsiteX4391" fmla="*/ 4965349 w 6891715"/>
                <a:gd name="connsiteY4391" fmla="*/ 4818748 h 6367455"/>
                <a:gd name="connsiteX4392" fmla="*/ 4974874 w 6891715"/>
                <a:gd name="connsiteY4392" fmla="*/ 4813980 h 6367455"/>
                <a:gd name="connsiteX4393" fmla="*/ 4974874 w 6891715"/>
                <a:gd name="connsiteY4393" fmla="*/ 4810166 h 6367455"/>
                <a:gd name="connsiteX4394" fmla="*/ 4965349 w 6891715"/>
                <a:gd name="connsiteY4394" fmla="*/ 4815570 h 6367455"/>
                <a:gd name="connsiteX4395" fmla="*/ 4952649 w 6891715"/>
                <a:gd name="connsiteY4395" fmla="*/ 4800631 h 6367455"/>
                <a:gd name="connsiteX4396" fmla="*/ 4941854 w 6891715"/>
                <a:gd name="connsiteY4396" fmla="*/ 4801902 h 6367455"/>
                <a:gd name="connsiteX4397" fmla="*/ 4938679 w 6891715"/>
                <a:gd name="connsiteY4397" fmla="*/ 4810166 h 6367455"/>
                <a:gd name="connsiteX4398" fmla="*/ 4930424 w 6891715"/>
                <a:gd name="connsiteY4398" fmla="*/ 4803173 h 6367455"/>
                <a:gd name="connsiteX4399" fmla="*/ 4922804 w 6891715"/>
                <a:gd name="connsiteY4399" fmla="*/ 4814934 h 6367455"/>
                <a:gd name="connsiteX4400" fmla="*/ 4917724 w 6891715"/>
                <a:gd name="connsiteY4400" fmla="*/ 4801902 h 6367455"/>
                <a:gd name="connsiteX4401" fmla="*/ 4910104 w 6891715"/>
                <a:gd name="connsiteY4401" fmla="*/ 4792684 h 6367455"/>
                <a:gd name="connsiteX4402" fmla="*/ 4896451 w 6891715"/>
                <a:gd name="connsiteY4402" fmla="*/ 4784420 h 6367455"/>
                <a:gd name="connsiteX4403" fmla="*/ 4893276 w 6891715"/>
                <a:gd name="connsiteY4403" fmla="*/ 4803491 h 6367455"/>
                <a:gd name="connsiteX4404" fmla="*/ 4900896 w 6891715"/>
                <a:gd name="connsiteY4404" fmla="*/ 4812709 h 6367455"/>
                <a:gd name="connsiteX4405" fmla="*/ 4907246 w 6891715"/>
                <a:gd name="connsiteY4405" fmla="*/ 4819066 h 6367455"/>
                <a:gd name="connsiteX4406" fmla="*/ 4916771 w 6891715"/>
                <a:gd name="connsiteY4406" fmla="*/ 4820020 h 6367455"/>
                <a:gd name="connsiteX4407" fmla="*/ 4929471 w 6891715"/>
                <a:gd name="connsiteY4407" fmla="*/ 4827330 h 6367455"/>
                <a:gd name="connsiteX4408" fmla="*/ 4932646 w 6891715"/>
                <a:gd name="connsiteY4408" fmla="*/ 4840044 h 6367455"/>
                <a:gd name="connsiteX4409" fmla="*/ 4939314 w 6891715"/>
                <a:gd name="connsiteY4409" fmla="*/ 4841951 h 6367455"/>
                <a:gd name="connsiteX4410" fmla="*/ 4937091 w 6891715"/>
                <a:gd name="connsiteY4410" fmla="*/ 4826059 h 6367455"/>
                <a:gd name="connsiteX4411" fmla="*/ 4938679 w 6891715"/>
                <a:gd name="connsiteY4411" fmla="*/ 4819702 h 6367455"/>
                <a:gd name="connsiteX4412" fmla="*/ 4960269 w 6891715"/>
                <a:gd name="connsiteY4412" fmla="*/ 4833051 h 6367455"/>
                <a:gd name="connsiteX4413" fmla="*/ 4969794 w 6891715"/>
                <a:gd name="connsiteY4413" fmla="*/ 4836548 h 6367455"/>
                <a:gd name="connsiteX4414" fmla="*/ 4977414 w 6891715"/>
                <a:gd name="connsiteY4414" fmla="*/ 4841633 h 6367455"/>
                <a:gd name="connsiteX4415" fmla="*/ 4964714 w 6891715"/>
                <a:gd name="connsiteY4415" fmla="*/ 4854347 h 6367455"/>
                <a:gd name="connsiteX4416" fmla="*/ 4963444 w 6891715"/>
                <a:gd name="connsiteY4416" fmla="*/ 4857526 h 6367455"/>
                <a:gd name="connsiteX4417" fmla="*/ 4982811 w 6891715"/>
                <a:gd name="connsiteY4417" fmla="*/ 4855301 h 6367455"/>
                <a:gd name="connsiteX4418" fmla="*/ 4990114 w 6891715"/>
                <a:gd name="connsiteY4418" fmla="*/ 4859433 h 6367455"/>
                <a:gd name="connsiteX4419" fmla="*/ 4983764 w 6891715"/>
                <a:gd name="connsiteY4419" fmla="*/ 4865790 h 6367455"/>
                <a:gd name="connsiteX4420" fmla="*/ 4999639 w 6891715"/>
                <a:gd name="connsiteY4420" fmla="*/ 4865790 h 6367455"/>
                <a:gd name="connsiteX4421" fmla="*/ 5011386 w 6891715"/>
                <a:gd name="connsiteY4421" fmla="*/ 4870876 h 6367455"/>
                <a:gd name="connsiteX4422" fmla="*/ 5021864 w 6891715"/>
                <a:gd name="connsiteY4422" fmla="*/ 4883590 h 6367455"/>
                <a:gd name="connsiteX4423" fmla="*/ 5015831 w 6891715"/>
                <a:gd name="connsiteY4423" fmla="*/ 4909653 h 6367455"/>
                <a:gd name="connsiteX4424" fmla="*/ 5036151 w 6891715"/>
                <a:gd name="connsiteY4424" fmla="*/ 4910607 h 6367455"/>
                <a:gd name="connsiteX4425" fmla="*/ 5076474 w 6891715"/>
                <a:gd name="connsiteY4425" fmla="*/ 4925228 h 6367455"/>
                <a:gd name="connsiteX4426" fmla="*/ 5079649 w 6891715"/>
                <a:gd name="connsiteY4426" fmla="*/ 4917917 h 6367455"/>
                <a:gd name="connsiteX4427" fmla="*/ 5052979 w 6891715"/>
                <a:gd name="connsiteY4427" fmla="*/ 4901071 h 6367455"/>
                <a:gd name="connsiteX4428" fmla="*/ 5031389 w 6891715"/>
                <a:gd name="connsiteY4428" fmla="*/ 4869604 h 6367455"/>
                <a:gd name="connsiteX4429" fmla="*/ 5012974 w 6891715"/>
                <a:gd name="connsiteY4429" fmla="*/ 4834005 h 6367455"/>
                <a:gd name="connsiteX4430" fmla="*/ 5004719 w 6891715"/>
                <a:gd name="connsiteY4430" fmla="*/ 4842269 h 6367455"/>
                <a:gd name="connsiteX4431" fmla="*/ 4999321 w 6891715"/>
                <a:gd name="connsiteY4431" fmla="*/ 4834005 h 6367455"/>
                <a:gd name="connsiteX4432" fmla="*/ 4995194 w 6891715"/>
                <a:gd name="connsiteY4432" fmla="*/ 4819384 h 6367455"/>
                <a:gd name="connsiteX4433" fmla="*/ 5002496 w 6891715"/>
                <a:gd name="connsiteY4433" fmla="*/ 4816205 h 6367455"/>
                <a:gd name="connsiteX4434" fmla="*/ 5001544 w 6891715"/>
                <a:gd name="connsiteY4434" fmla="*/ 4809848 h 6367455"/>
                <a:gd name="connsiteX4435" fmla="*/ 5004719 w 6891715"/>
                <a:gd name="connsiteY4435" fmla="*/ 4807623 h 6367455"/>
                <a:gd name="connsiteX4436" fmla="*/ 5036786 w 6891715"/>
                <a:gd name="connsiteY4436" fmla="*/ 4869604 h 6367455"/>
                <a:gd name="connsiteX4437" fmla="*/ 5057106 w 6891715"/>
                <a:gd name="connsiteY4437" fmla="*/ 4899164 h 6367455"/>
                <a:gd name="connsiteX4438" fmla="*/ 5078696 w 6891715"/>
                <a:gd name="connsiteY4438" fmla="*/ 4909335 h 6367455"/>
                <a:gd name="connsiteX4439" fmla="*/ 5085999 w 6891715"/>
                <a:gd name="connsiteY4439" fmla="*/ 4911560 h 6367455"/>
                <a:gd name="connsiteX4440" fmla="*/ 5094254 w 6891715"/>
                <a:gd name="connsiteY4440" fmla="*/ 4912196 h 6367455"/>
                <a:gd name="connsiteX4441" fmla="*/ 5098381 w 6891715"/>
                <a:gd name="connsiteY4441" fmla="*/ 4905839 h 6367455"/>
                <a:gd name="connsiteX4442" fmla="*/ 5106954 w 6891715"/>
                <a:gd name="connsiteY4442" fmla="*/ 4896304 h 6367455"/>
                <a:gd name="connsiteX4443" fmla="*/ 5116479 w 6891715"/>
                <a:gd name="connsiteY4443" fmla="*/ 4911243 h 6367455"/>
                <a:gd name="connsiteX4444" fmla="*/ 5126004 w 6891715"/>
                <a:gd name="connsiteY4444" fmla="*/ 4904886 h 6367455"/>
                <a:gd name="connsiteX4445" fmla="*/ 5130131 w 6891715"/>
                <a:gd name="connsiteY4445" fmla="*/ 4898211 h 6367455"/>
                <a:gd name="connsiteX4446" fmla="*/ 5148864 w 6891715"/>
                <a:gd name="connsiteY4446" fmla="*/ 4893761 h 6367455"/>
                <a:gd name="connsiteX4447" fmla="*/ 5162834 w 6891715"/>
                <a:gd name="connsiteY4447" fmla="*/ 4895986 h 6367455"/>
                <a:gd name="connsiteX4448" fmla="*/ 5181249 w 6891715"/>
                <a:gd name="connsiteY4448" fmla="*/ 4909335 h 6367455"/>
                <a:gd name="connsiteX4449" fmla="*/ 5175534 w 6891715"/>
                <a:gd name="connsiteY4449" fmla="*/ 4914739 h 6367455"/>
                <a:gd name="connsiteX4450" fmla="*/ 5160929 w 6891715"/>
                <a:gd name="connsiteY4450" fmla="*/ 4912832 h 6367455"/>
                <a:gd name="connsiteX4451" fmla="*/ 5156801 w 6891715"/>
                <a:gd name="connsiteY4451" fmla="*/ 4915057 h 6367455"/>
                <a:gd name="connsiteX4452" fmla="*/ 5156166 w 6891715"/>
                <a:gd name="connsiteY4452" fmla="*/ 4934763 h 6367455"/>
                <a:gd name="connsiteX4453" fmla="*/ 5151721 w 6891715"/>
                <a:gd name="connsiteY4453" fmla="*/ 4947477 h 6367455"/>
                <a:gd name="connsiteX4454" fmla="*/ 5144419 w 6891715"/>
                <a:gd name="connsiteY4454" fmla="*/ 4948749 h 6367455"/>
                <a:gd name="connsiteX4455" fmla="*/ 5131719 w 6891715"/>
                <a:gd name="connsiteY4455" fmla="*/ 4950974 h 6367455"/>
                <a:gd name="connsiteX4456" fmla="*/ 5117114 w 6891715"/>
                <a:gd name="connsiteY4456" fmla="*/ 4960827 h 6367455"/>
                <a:gd name="connsiteX4457" fmla="*/ 5094571 w 6891715"/>
                <a:gd name="connsiteY4457" fmla="*/ 4943028 h 6367455"/>
                <a:gd name="connsiteX4458" fmla="*/ 5071076 w 6891715"/>
                <a:gd name="connsiteY4458" fmla="*/ 4943981 h 6367455"/>
                <a:gd name="connsiteX4459" fmla="*/ 5061869 w 6891715"/>
                <a:gd name="connsiteY4459" fmla="*/ 4955742 h 6367455"/>
                <a:gd name="connsiteX4460" fmla="*/ 5055519 w 6891715"/>
                <a:gd name="connsiteY4460" fmla="*/ 4969409 h 6367455"/>
                <a:gd name="connsiteX4461" fmla="*/ 5033611 w 6891715"/>
                <a:gd name="connsiteY4461" fmla="*/ 4976402 h 6367455"/>
                <a:gd name="connsiteX4462" fmla="*/ 5025039 w 6891715"/>
                <a:gd name="connsiteY4462" fmla="*/ 4986891 h 6367455"/>
                <a:gd name="connsiteX4463" fmla="*/ 5012339 w 6891715"/>
                <a:gd name="connsiteY4463" fmla="*/ 4987845 h 6367455"/>
                <a:gd name="connsiteX4464" fmla="*/ 5002814 w 6891715"/>
                <a:gd name="connsiteY4464" fmla="*/ 4981488 h 6367455"/>
                <a:gd name="connsiteX4465" fmla="*/ 4994241 w 6891715"/>
                <a:gd name="connsiteY4465" fmla="*/ 4986255 h 6367455"/>
                <a:gd name="connsiteX4466" fmla="*/ 4972334 w 6891715"/>
                <a:gd name="connsiteY4466" fmla="*/ 5008505 h 6367455"/>
                <a:gd name="connsiteX4467" fmla="*/ 4941854 w 6891715"/>
                <a:gd name="connsiteY4467" fmla="*/ 5033933 h 6367455"/>
                <a:gd name="connsiteX4468" fmla="*/ 4914866 w 6891715"/>
                <a:gd name="connsiteY4468" fmla="*/ 5053004 h 6367455"/>
                <a:gd name="connsiteX4469" fmla="*/ 4887879 w 6891715"/>
                <a:gd name="connsiteY4469" fmla="*/ 5037429 h 6367455"/>
                <a:gd name="connsiteX4470" fmla="*/ 4861526 w 6891715"/>
                <a:gd name="connsiteY4470" fmla="*/ 5034568 h 6367455"/>
                <a:gd name="connsiteX4471" fmla="*/ 4859304 w 6891715"/>
                <a:gd name="connsiteY4471" fmla="*/ 5027258 h 6367455"/>
                <a:gd name="connsiteX4472" fmla="*/ 4877401 w 6891715"/>
                <a:gd name="connsiteY4472" fmla="*/ 5013590 h 6367455"/>
                <a:gd name="connsiteX4473" fmla="*/ 4873909 w 6891715"/>
                <a:gd name="connsiteY4473" fmla="*/ 4995473 h 6367455"/>
                <a:gd name="connsiteX4474" fmla="*/ 4881211 w 6891715"/>
                <a:gd name="connsiteY4474" fmla="*/ 4992294 h 6367455"/>
                <a:gd name="connsiteX4475" fmla="*/ 4885339 w 6891715"/>
                <a:gd name="connsiteY4475" fmla="*/ 4962734 h 6367455"/>
                <a:gd name="connsiteX4476" fmla="*/ 4870099 w 6891715"/>
                <a:gd name="connsiteY4476" fmla="*/ 4939849 h 6367455"/>
                <a:gd name="connsiteX4477" fmla="*/ 4854224 w 6891715"/>
                <a:gd name="connsiteY4477" fmla="*/ 4945253 h 6367455"/>
                <a:gd name="connsiteX4478" fmla="*/ 4851049 w 6891715"/>
                <a:gd name="connsiteY4478" fmla="*/ 4936671 h 6367455"/>
                <a:gd name="connsiteX4479" fmla="*/ 4831046 w 6891715"/>
                <a:gd name="connsiteY4479" fmla="*/ 4919825 h 6367455"/>
                <a:gd name="connsiteX4480" fmla="*/ 4818029 w 6891715"/>
                <a:gd name="connsiteY4480" fmla="*/ 4918871 h 6367455"/>
                <a:gd name="connsiteX4481" fmla="*/ 4810726 w 6891715"/>
                <a:gd name="connsiteY4481" fmla="*/ 4929678 h 6367455"/>
                <a:gd name="connsiteX4482" fmla="*/ 4797074 w 6891715"/>
                <a:gd name="connsiteY4482" fmla="*/ 4924592 h 6367455"/>
                <a:gd name="connsiteX4483" fmla="*/ 4784056 w 6891715"/>
                <a:gd name="connsiteY4483" fmla="*/ 4917282 h 6367455"/>
                <a:gd name="connsiteX4484" fmla="*/ 4780881 w 6891715"/>
                <a:gd name="connsiteY4484" fmla="*/ 4909018 h 6367455"/>
                <a:gd name="connsiteX4485" fmla="*/ 4787549 w 6891715"/>
                <a:gd name="connsiteY4485" fmla="*/ 4904250 h 6367455"/>
                <a:gd name="connsiteX4486" fmla="*/ 4808186 w 6891715"/>
                <a:gd name="connsiteY4486" fmla="*/ 4888357 h 6367455"/>
                <a:gd name="connsiteX4487" fmla="*/ 4836444 w 6891715"/>
                <a:gd name="connsiteY4487" fmla="*/ 4865154 h 6367455"/>
                <a:gd name="connsiteX4488" fmla="*/ 4839619 w 6891715"/>
                <a:gd name="connsiteY4488" fmla="*/ 4855619 h 6367455"/>
                <a:gd name="connsiteX4489" fmla="*/ 4844064 w 6891715"/>
                <a:gd name="connsiteY4489" fmla="*/ 4862929 h 6367455"/>
                <a:gd name="connsiteX4490" fmla="*/ 4866289 w 6891715"/>
                <a:gd name="connsiteY4490" fmla="*/ 4854030 h 6367455"/>
                <a:gd name="connsiteX4491" fmla="*/ 4894546 w 6891715"/>
                <a:gd name="connsiteY4491" fmla="*/ 4846719 h 6367455"/>
                <a:gd name="connsiteX4492" fmla="*/ 4905341 w 6891715"/>
                <a:gd name="connsiteY4492" fmla="*/ 4849897 h 6367455"/>
                <a:gd name="connsiteX4493" fmla="*/ 4899944 w 6891715"/>
                <a:gd name="connsiteY4493" fmla="*/ 4839091 h 6367455"/>
                <a:gd name="connsiteX4494" fmla="*/ 4909469 w 6891715"/>
                <a:gd name="connsiteY4494" fmla="*/ 4829555 h 6367455"/>
                <a:gd name="connsiteX4495" fmla="*/ 4891371 w 6891715"/>
                <a:gd name="connsiteY4495" fmla="*/ 4835912 h 6367455"/>
                <a:gd name="connsiteX4496" fmla="*/ 4890419 w 6891715"/>
                <a:gd name="connsiteY4496" fmla="*/ 4824469 h 6367455"/>
                <a:gd name="connsiteX4497" fmla="*/ 4885021 w 6891715"/>
                <a:gd name="connsiteY4497" fmla="*/ 4817159 h 6367455"/>
                <a:gd name="connsiteX4498" fmla="*/ 4882481 w 6891715"/>
                <a:gd name="connsiteY4498" fmla="*/ 4795863 h 6367455"/>
                <a:gd name="connsiteX4499" fmla="*/ 4877719 w 6891715"/>
                <a:gd name="connsiteY4499" fmla="*/ 4809848 h 6367455"/>
                <a:gd name="connsiteX4500" fmla="*/ 4870099 w 6891715"/>
                <a:gd name="connsiteY4500" fmla="*/ 4812073 h 6367455"/>
                <a:gd name="connsiteX4501" fmla="*/ 4875496 w 6891715"/>
                <a:gd name="connsiteY4501" fmla="*/ 4825741 h 6367455"/>
                <a:gd name="connsiteX4502" fmla="*/ 4871369 w 6891715"/>
                <a:gd name="connsiteY4502" fmla="*/ 4824787 h 6367455"/>
                <a:gd name="connsiteX4503" fmla="*/ 4861526 w 6891715"/>
                <a:gd name="connsiteY4503" fmla="*/ 4818430 h 6367455"/>
                <a:gd name="connsiteX4504" fmla="*/ 4855176 w 6891715"/>
                <a:gd name="connsiteY4504" fmla="*/ 4819384 h 6367455"/>
                <a:gd name="connsiteX4505" fmla="*/ 4847874 w 6891715"/>
                <a:gd name="connsiteY4505" fmla="*/ 4815570 h 6367455"/>
                <a:gd name="connsiteX4506" fmla="*/ 4846921 w 6891715"/>
                <a:gd name="connsiteY4506" fmla="*/ 4803809 h 6367455"/>
                <a:gd name="connsiteX4507" fmla="*/ 4839301 w 6891715"/>
                <a:gd name="connsiteY4507" fmla="*/ 4809213 h 6367455"/>
                <a:gd name="connsiteX4508" fmla="*/ 4829776 w 6891715"/>
                <a:gd name="connsiteY4508" fmla="*/ 4801584 h 6367455"/>
                <a:gd name="connsiteX4509" fmla="*/ 4826601 w 6891715"/>
                <a:gd name="connsiteY4509" fmla="*/ 4807941 h 6367455"/>
                <a:gd name="connsiteX4510" fmla="*/ 4821204 w 6891715"/>
                <a:gd name="connsiteY4510" fmla="*/ 4809213 h 6367455"/>
                <a:gd name="connsiteX4511" fmla="*/ 4808504 w 6891715"/>
                <a:gd name="connsiteY4511" fmla="*/ 4811755 h 6367455"/>
                <a:gd name="connsiteX4512" fmla="*/ 4795169 w 6891715"/>
                <a:gd name="connsiteY4512" fmla="*/ 4816841 h 6367455"/>
                <a:gd name="connsiteX4513" fmla="*/ 4794216 w 6891715"/>
                <a:gd name="connsiteY4513" fmla="*/ 4824469 h 6367455"/>
                <a:gd name="connsiteX4514" fmla="*/ 4816441 w 6891715"/>
                <a:gd name="connsiteY4514" fmla="*/ 4828284 h 6367455"/>
                <a:gd name="connsiteX4515" fmla="*/ 4808821 w 6891715"/>
                <a:gd name="connsiteY4515" fmla="*/ 4830509 h 6367455"/>
                <a:gd name="connsiteX4516" fmla="*/ 4785644 w 6891715"/>
                <a:gd name="connsiteY4516" fmla="*/ 4826377 h 6367455"/>
                <a:gd name="connsiteX4517" fmla="*/ 4775166 w 6891715"/>
                <a:gd name="connsiteY4517" fmla="*/ 4828602 h 6367455"/>
                <a:gd name="connsiteX4518" fmla="*/ 4701824 w 6891715"/>
                <a:gd name="connsiteY4518" fmla="*/ 4809530 h 6367455"/>
                <a:gd name="connsiteX4519" fmla="*/ 4699601 w 6891715"/>
                <a:gd name="connsiteY4519" fmla="*/ 4797770 h 6367455"/>
                <a:gd name="connsiteX4520" fmla="*/ 4704999 w 6891715"/>
                <a:gd name="connsiteY4520" fmla="*/ 4808259 h 6367455"/>
                <a:gd name="connsiteX4521" fmla="*/ 4765324 w 6891715"/>
                <a:gd name="connsiteY4521" fmla="*/ 4822562 h 6367455"/>
                <a:gd name="connsiteX4522" fmla="*/ 4776119 w 6891715"/>
                <a:gd name="connsiteY4522" fmla="*/ 4823198 h 6367455"/>
                <a:gd name="connsiteX4523" fmla="*/ 4746274 w 6891715"/>
                <a:gd name="connsiteY4523" fmla="*/ 4799677 h 6367455"/>
                <a:gd name="connsiteX4524" fmla="*/ 4729446 w 6891715"/>
                <a:gd name="connsiteY4524" fmla="*/ 4799677 h 6367455"/>
                <a:gd name="connsiteX4525" fmla="*/ 4726271 w 6891715"/>
                <a:gd name="connsiteY4525" fmla="*/ 4807941 h 6367455"/>
                <a:gd name="connsiteX4526" fmla="*/ 4713571 w 6891715"/>
                <a:gd name="connsiteY4526" fmla="*/ 4802856 h 6367455"/>
                <a:gd name="connsiteX4527" fmla="*/ 4712301 w 6891715"/>
                <a:gd name="connsiteY4527" fmla="*/ 4792367 h 6367455"/>
                <a:gd name="connsiteX4528" fmla="*/ 4740559 w 6891715"/>
                <a:gd name="connsiteY4528" fmla="*/ 4785692 h 6367455"/>
                <a:gd name="connsiteX4529" fmla="*/ 4746909 w 6891715"/>
                <a:gd name="connsiteY4529" fmla="*/ 4784738 h 6367455"/>
                <a:gd name="connsiteX4530" fmla="*/ 4737384 w 6891715"/>
                <a:gd name="connsiteY4530" fmla="*/ 4768846 h 6367455"/>
                <a:gd name="connsiteX4531" fmla="*/ 4717381 w 6891715"/>
                <a:gd name="connsiteY4531" fmla="*/ 4764714 h 6367455"/>
                <a:gd name="connsiteX4532" fmla="*/ 4706586 w 6891715"/>
                <a:gd name="connsiteY4532" fmla="*/ 4770117 h 6367455"/>
                <a:gd name="connsiteX4533" fmla="*/ 4689759 w 6891715"/>
                <a:gd name="connsiteY4533" fmla="*/ 4756767 h 6367455"/>
                <a:gd name="connsiteX4534" fmla="*/ 4687536 w 6891715"/>
                <a:gd name="connsiteY4534" fmla="*/ 4752317 h 6367455"/>
                <a:gd name="connsiteX4535" fmla="*/ 4704681 w 6891715"/>
                <a:gd name="connsiteY4535" fmla="*/ 4757721 h 6367455"/>
                <a:gd name="connsiteX4536" fmla="*/ 4709761 w 6891715"/>
                <a:gd name="connsiteY4536" fmla="*/ 4754225 h 6367455"/>
                <a:gd name="connsiteX4537" fmla="*/ 4729129 w 6891715"/>
                <a:gd name="connsiteY4537" fmla="*/ 4759628 h 6367455"/>
                <a:gd name="connsiteX4538" fmla="*/ 4748179 w 6891715"/>
                <a:gd name="connsiteY4538" fmla="*/ 4763442 h 6367455"/>
                <a:gd name="connsiteX4539" fmla="*/ 4764054 w 6891715"/>
                <a:gd name="connsiteY4539" fmla="*/ 4769799 h 6367455"/>
                <a:gd name="connsiteX4540" fmla="*/ 4808821 w 6891715"/>
                <a:gd name="connsiteY4540" fmla="*/ 4724982 h 6367455"/>
                <a:gd name="connsiteX4541" fmla="*/ 4767864 w 6891715"/>
                <a:gd name="connsiteY4541" fmla="*/ 4752953 h 6367455"/>
                <a:gd name="connsiteX4542" fmla="*/ 4745956 w 6891715"/>
                <a:gd name="connsiteY4542" fmla="*/ 4759310 h 6367455"/>
                <a:gd name="connsiteX4543" fmla="*/ 4735161 w 6891715"/>
                <a:gd name="connsiteY4543" fmla="*/ 4747868 h 6367455"/>
                <a:gd name="connsiteX4544" fmla="*/ 4727541 w 6891715"/>
                <a:gd name="connsiteY4544" fmla="*/ 4738332 h 6367455"/>
                <a:gd name="connsiteX4545" fmla="*/ 4725636 w 6891715"/>
                <a:gd name="connsiteY4545" fmla="*/ 4731339 h 6367455"/>
                <a:gd name="connsiteX4546" fmla="*/ 4723414 w 6891715"/>
                <a:gd name="connsiteY4546" fmla="*/ 4717354 h 6367455"/>
                <a:gd name="connsiteX4547" fmla="*/ 4731351 w 6891715"/>
                <a:gd name="connsiteY4547" fmla="*/ 4710043 h 6367455"/>
                <a:gd name="connsiteX4548" fmla="*/ 4726271 w 6891715"/>
                <a:gd name="connsiteY4548" fmla="*/ 4699236 h 6367455"/>
                <a:gd name="connsiteX4549" fmla="*/ 4725001 w 6891715"/>
                <a:gd name="connsiteY4549" fmla="*/ 4688747 h 6367455"/>
                <a:gd name="connsiteX4550" fmla="*/ 4720874 w 6891715"/>
                <a:gd name="connsiteY4550" fmla="*/ 4703686 h 6367455"/>
                <a:gd name="connsiteX4551" fmla="*/ 4725001 w 6891715"/>
                <a:gd name="connsiteY4551" fmla="*/ 4708772 h 6367455"/>
                <a:gd name="connsiteX4552" fmla="*/ 4714841 w 6891715"/>
                <a:gd name="connsiteY4552" fmla="*/ 4717354 h 6367455"/>
                <a:gd name="connsiteX4553" fmla="*/ 4717064 w 6891715"/>
                <a:gd name="connsiteY4553" fmla="*/ 4729114 h 6367455"/>
                <a:gd name="connsiteX4554" fmla="*/ 4722144 w 6891715"/>
                <a:gd name="connsiteY4554" fmla="*/ 4737378 h 6367455"/>
                <a:gd name="connsiteX4555" fmla="*/ 4720239 w 6891715"/>
                <a:gd name="connsiteY4555" fmla="*/ 4744689 h 6367455"/>
                <a:gd name="connsiteX4556" fmla="*/ 4708809 w 6891715"/>
                <a:gd name="connsiteY4556" fmla="*/ 4749139 h 6367455"/>
                <a:gd name="connsiteX4557" fmla="*/ 4701189 w 6891715"/>
                <a:gd name="connsiteY4557" fmla="*/ 4742782 h 6367455"/>
                <a:gd name="connsiteX4558" fmla="*/ 4696109 w 6891715"/>
                <a:gd name="connsiteY4558" fmla="*/ 4747232 h 6367455"/>
                <a:gd name="connsiteX4559" fmla="*/ 4683409 w 6891715"/>
                <a:gd name="connsiteY4559" fmla="*/ 4747232 h 6367455"/>
                <a:gd name="connsiteX4560" fmla="*/ 4695791 w 6891715"/>
                <a:gd name="connsiteY4560" fmla="*/ 4725936 h 6367455"/>
                <a:gd name="connsiteX4561" fmla="*/ 4684044 w 6891715"/>
                <a:gd name="connsiteY4561" fmla="*/ 4726254 h 6367455"/>
                <a:gd name="connsiteX4562" fmla="*/ 4679916 w 6891715"/>
                <a:gd name="connsiteY4562" fmla="*/ 4718943 h 6367455"/>
                <a:gd name="connsiteX4563" fmla="*/ 4682456 w 6891715"/>
                <a:gd name="connsiteY4563" fmla="*/ 4738650 h 6367455"/>
                <a:gd name="connsiteX4564" fmla="*/ 4676106 w 6891715"/>
                <a:gd name="connsiteY4564" fmla="*/ 4744371 h 6367455"/>
                <a:gd name="connsiteX4565" fmla="*/ 4659914 w 6891715"/>
                <a:gd name="connsiteY4565" fmla="*/ 4746596 h 6367455"/>
                <a:gd name="connsiteX4566" fmla="*/ 4649436 w 6891715"/>
                <a:gd name="connsiteY4566" fmla="*/ 4751682 h 6367455"/>
                <a:gd name="connsiteX4567" fmla="*/ 4619591 w 6891715"/>
                <a:gd name="connsiteY4567" fmla="*/ 4753271 h 6367455"/>
                <a:gd name="connsiteX4568" fmla="*/ 4614829 w 6891715"/>
                <a:gd name="connsiteY4568" fmla="*/ 4759628 h 6367455"/>
                <a:gd name="connsiteX4569" fmla="*/ 4618956 w 6891715"/>
                <a:gd name="connsiteY4569" fmla="*/ 4769799 h 6367455"/>
                <a:gd name="connsiteX4570" fmla="*/ 4611654 w 6891715"/>
                <a:gd name="connsiteY4570" fmla="*/ 4781560 h 6367455"/>
                <a:gd name="connsiteX4571" fmla="*/ 4609749 w 6891715"/>
                <a:gd name="connsiteY4571" fmla="*/ 4797452 h 6367455"/>
                <a:gd name="connsiteX4572" fmla="*/ 4597049 w 6891715"/>
                <a:gd name="connsiteY4572" fmla="*/ 4809213 h 6367455"/>
                <a:gd name="connsiteX4573" fmla="*/ 4587524 w 6891715"/>
                <a:gd name="connsiteY4573" fmla="*/ 4820655 h 6367455"/>
                <a:gd name="connsiteX4574" fmla="*/ 4587524 w 6891715"/>
                <a:gd name="connsiteY4574" fmla="*/ 4816523 h 6367455"/>
                <a:gd name="connsiteX4575" fmla="*/ 4592921 w 6891715"/>
                <a:gd name="connsiteY4575" fmla="*/ 4807941 h 6367455"/>
                <a:gd name="connsiteX4576" fmla="*/ 4583396 w 6891715"/>
                <a:gd name="connsiteY4576" fmla="*/ 4805081 h 6367455"/>
                <a:gd name="connsiteX4577" fmla="*/ 4575776 w 6891715"/>
                <a:gd name="connsiteY4577" fmla="*/ 4799995 h 6367455"/>
                <a:gd name="connsiteX4578" fmla="*/ 4572601 w 6891715"/>
                <a:gd name="connsiteY4578" fmla="*/ 4788235 h 6367455"/>
                <a:gd name="connsiteX4579" fmla="*/ 4568474 w 6891715"/>
                <a:gd name="connsiteY4579" fmla="*/ 4796816 h 6367455"/>
                <a:gd name="connsiteX4580" fmla="*/ 4565299 w 6891715"/>
                <a:gd name="connsiteY4580" fmla="*/ 4787599 h 6367455"/>
                <a:gd name="connsiteX4581" fmla="*/ 4556726 w 6891715"/>
                <a:gd name="connsiteY4581" fmla="*/ 4784420 h 6367455"/>
                <a:gd name="connsiteX4582" fmla="*/ 4553551 w 6891715"/>
                <a:gd name="connsiteY4582" fmla="*/ 4798088 h 6367455"/>
                <a:gd name="connsiteX4583" fmla="*/ 4566251 w 6891715"/>
                <a:gd name="connsiteY4583" fmla="*/ 4811755 h 6367455"/>
                <a:gd name="connsiteX4584" fmla="*/ 4574824 w 6891715"/>
                <a:gd name="connsiteY4584" fmla="*/ 4815887 h 6367455"/>
                <a:gd name="connsiteX4585" fmla="*/ 4580539 w 6891715"/>
                <a:gd name="connsiteY4585" fmla="*/ 4820020 h 6367455"/>
                <a:gd name="connsiteX4586" fmla="*/ 4581491 w 6891715"/>
                <a:gd name="connsiteY4586" fmla="*/ 4832416 h 6367455"/>
                <a:gd name="connsiteX4587" fmla="*/ 4576094 w 6891715"/>
                <a:gd name="connsiteY4587" fmla="*/ 4845130 h 6367455"/>
                <a:gd name="connsiteX4588" fmla="*/ 4564664 w 6891715"/>
                <a:gd name="connsiteY4588" fmla="*/ 4848308 h 6367455"/>
                <a:gd name="connsiteX4589" fmla="*/ 4557361 w 6891715"/>
                <a:gd name="connsiteY4589" fmla="*/ 4856890 h 6367455"/>
                <a:gd name="connsiteX4590" fmla="*/ 4552281 w 6891715"/>
                <a:gd name="connsiteY4590" fmla="*/ 4857844 h 6367455"/>
                <a:gd name="connsiteX4591" fmla="*/ 4539264 w 6891715"/>
                <a:gd name="connsiteY4591" fmla="*/ 4858479 h 6367455"/>
                <a:gd name="connsiteX4592" fmla="*/ 4523388 w 6891715"/>
                <a:gd name="connsiteY4592" fmla="*/ 4862611 h 6367455"/>
                <a:gd name="connsiteX4593" fmla="*/ 4531961 w 6891715"/>
                <a:gd name="connsiteY4593" fmla="*/ 4871193 h 6367455"/>
                <a:gd name="connsiteX4594" fmla="*/ 4513228 w 6891715"/>
                <a:gd name="connsiteY4594" fmla="*/ 4882636 h 6367455"/>
                <a:gd name="connsiteX4595" fmla="*/ 4507831 w 6891715"/>
                <a:gd name="connsiteY4595" fmla="*/ 4875325 h 6367455"/>
                <a:gd name="connsiteX4596" fmla="*/ 4504338 w 6891715"/>
                <a:gd name="connsiteY4596" fmla="*/ 4865154 h 6367455"/>
                <a:gd name="connsiteX4597" fmla="*/ 4508466 w 6891715"/>
                <a:gd name="connsiteY4597" fmla="*/ 4859751 h 6367455"/>
                <a:gd name="connsiteX4598" fmla="*/ 4508466 w 6891715"/>
                <a:gd name="connsiteY4598" fmla="*/ 4849262 h 6367455"/>
                <a:gd name="connsiteX4599" fmla="*/ 4502116 w 6891715"/>
                <a:gd name="connsiteY4599" fmla="*/ 4843858 h 6367455"/>
                <a:gd name="connsiteX4600" fmla="*/ 4493861 w 6891715"/>
                <a:gd name="connsiteY4600" fmla="*/ 4868333 h 6367455"/>
                <a:gd name="connsiteX4601" fmla="*/ 4492908 w 6891715"/>
                <a:gd name="connsiteY4601" fmla="*/ 4884861 h 6367455"/>
                <a:gd name="connsiteX4602" fmla="*/ 4503703 w 6891715"/>
                <a:gd name="connsiteY4602" fmla="*/ 4891218 h 6367455"/>
                <a:gd name="connsiteX4603" fmla="*/ 4505926 w 6891715"/>
                <a:gd name="connsiteY4603" fmla="*/ 4905203 h 6367455"/>
                <a:gd name="connsiteX4604" fmla="*/ 4497671 w 6891715"/>
                <a:gd name="connsiteY4604" fmla="*/ 4910289 h 6367455"/>
                <a:gd name="connsiteX4605" fmla="*/ 4499868 w 6891715"/>
                <a:gd name="connsiteY4605" fmla="*/ 4919360 h 6367455"/>
                <a:gd name="connsiteX4606" fmla="*/ 4500840 w 6891715"/>
                <a:gd name="connsiteY4606" fmla="*/ 4920286 h 6367455"/>
                <a:gd name="connsiteX4607" fmla="*/ 4506875 w 6891715"/>
                <a:gd name="connsiteY4607" fmla="*/ 4943464 h 6367455"/>
                <a:gd name="connsiteX4608" fmla="*/ 4505922 w 6891715"/>
                <a:gd name="connsiteY4608" fmla="*/ 4967594 h 6367455"/>
                <a:gd name="connsiteX4609" fmla="*/ 4499570 w 6891715"/>
                <a:gd name="connsiteY4609" fmla="*/ 4964736 h 6367455"/>
                <a:gd name="connsiteX4610" fmla="*/ 4505922 w 6891715"/>
                <a:gd name="connsiteY4610" fmla="*/ 4976166 h 6367455"/>
                <a:gd name="connsiteX4611" fmla="*/ 4504969 w 6891715"/>
                <a:gd name="connsiteY4611" fmla="*/ 4987596 h 6367455"/>
                <a:gd name="connsiteX4612" fmla="*/ 4487183 w 6891715"/>
                <a:gd name="connsiteY4612" fmla="*/ 4995216 h 6367455"/>
                <a:gd name="connsiteX4613" fmla="*/ 4475749 w 6891715"/>
                <a:gd name="connsiteY4613" fmla="*/ 5001884 h 6367455"/>
                <a:gd name="connsiteX4614" fmla="*/ 4460821 w 6891715"/>
                <a:gd name="connsiteY4614" fmla="*/ 5005059 h 6367455"/>
                <a:gd name="connsiteX4615" fmla="*/ 4447164 w 6891715"/>
                <a:gd name="connsiteY4615" fmla="*/ 5022204 h 6367455"/>
                <a:gd name="connsiteX4616" fmla="*/ 4430330 w 6891715"/>
                <a:gd name="connsiteY4616" fmla="*/ 5038079 h 6367455"/>
                <a:gd name="connsiteX4617" fmla="*/ 4433506 w 6891715"/>
                <a:gd name="connsiteY4617" fmla="*/ 5029506 h 6367455"/>
                <a:gd name="connsiteX4618" fmla="*/ 4443988 w 6891715"/>
                <a:gd name="connsiteY4618" fmla="*/ 5017759 h 6367455"/>
                <a:gd name="connsiteX4619" fmla="*/ 4443988 w 6891715"/>
                <a:gd name="connsiteY4619" fmla="*/ 5008234 h 6367455"/>
                <a:gd name="connsiteX4620" fmla="*/ 4454469 w 6891715"/>
                <a:gd name="connsiteY4620" fmla="*/ 5000931 h 6367455"/>
                <a:gd name="connsiteX4621" fmla="*/ 4464950 w 6891715"/>
                <a:gd name="connsiteY4621" fmla="*/ 4992359 h 6367455"/>
                <a:gd name="connsiteX4622" fmla="*/ 4463997 w 6891715"/>
                <a:gd name="connsiteY4622" fmla="*/ 4986961 h 6367455"/>
                <a:gd name="connsiteX4623" fmla="*/ 4449069 w 6891715"/>
                <a:gd name="connsiteY4623" fmla="*/ 4990136 h 6367455"/>
                <a:gd name="connsiteX4624" fmla="*/ 4452245 w 6891715"/>
                <a:gd name="connsiteY4624" fmla="*/ 4980929 h 6367455"/>
                <a:gd name="connsiteX4625" fmla="*/ 4449069 w 6891715"/>
                <a:gd name="connsiteY4625" fmla="*/ 4971404 h 6367455"/>
                <a:gd name="connsiteX4626" fmla="*/ 4439223 w 6891715"/>
                <a:gd name="connsiteY4626" fmla="*/ 4964101 h 6367455"/>
                <a:gd name="connsiteX4627" fmla="*/ 4429060 w 6891715"/>
                <a:gd name="connsiteY4627" fmla="*/ 4968229 h 6367455"/>
                <a:gd name="connsiteX4628" fmla="*/ 4424613 w 6891715"/>
                <a:gd name="connsiteY4628" fmla="*/ 4976801 h 6367455"/>
                <a:gd name="connsiteX4629" fmla="*/ 4411909 w 6891715"/>
                <a:gd name="connsiteY4629" fmla="*/ 4972991 h 6367455"/>
                <a:gd name="connsiteX4630" fmla="*/ 4410956 w 6891715"/>
                <a:gd name="connsiteY4630" fmla="*/ 4981246 h 6367455"/>
                <a:gd name="connsiteX4631" fmla="*/ 4432236 w 6891715"/>
                <a:gd name="connsiteY4631" fmla="*/ 4983151 h 6367455"/>
                <a:gd name="connsiteX4632" fmla="*/ 4435412 w 6891715"/>
                <a:gd name="connsiteY4632" fmla="*/ 4985374 h 6367455"/>
                <a:gd name="connsiteX4633" fmla="*/ 4438588 w 6891715"/>
                <a:gd name="connsiteY4633" fmla="*/ 4991724 h 6367455"/>
                <a:gd name="connsiteX4634" fmla="*/ 4428107 w 6891715"/>
                <a:gd name="connsiteY4634" fmla="*/ 5004424 h 6367455"/>
                <a:gd name="connsiteX4635" fmla="*/ 4426201 w 6891715"/>
                <a:gd name="connsiteY4635" fmla="*/ 5009821 h 6367455"/>
                <a:gd name="connsiteX4636" fmla="*/ 4420802 w 6891715"/>
                <a:gd name="connsiteY4636" fmla="*/ 5011726 h 6367455"/>
                <a:gd name="connsiteX4637" fmla="*/ 4417626 w 6891715"/>
                <a:gd name="connsiteY4637" fmla="*/ 5007599 h 6367455"/>
                <a:gd name="connsiteX4638" fmla="*/ 4413497 w 6891715"/>
                <a:gd name="connsiteY4638" fmla="*/ 5011726 h 6367455"/>
                <a:gd name="connsiteX4639" fmla="*/ 4420802 w 6891715"/>
                <a:gd name="connsiteY4639" fmla="*/ 5021251 h 6367455"/>
                <a:gd name="connsiteX4640" fmla="*/ 4420802 w 6891715"/>
                <a:gd name="connsiteY4640" fmla="*/ 5028554 h 6367455"/>
                <a:gd name="connsiteX4641" fmla="*/ 4410638 w 6891715"/>
                <a:gd name="connsiteY4641" fmla="*/ 5035221 h 6367455"/>
                <a:gd name="connsiteX4642" fmla="*/ 4411591 w 6891715"/>
                <a:gd name="connsiteY4642" fmla="*/ 5046334 h 6367455"/>
                <a:gd name="connsiteX4643" fmla="*/ 4416673 w 6891715"/>
                <a:gd name="connsiteY4643" fmla="*/ 5034904 h 6367455"/>
                <a:gd name="connsiteX4644" fmla="*/ 4430330 w 6891715"/>
                <a:gd name="connsiteY4644" fmla="*/ 5031729 h 6367455"/>
                <a:gd name="connsiteX4645" fmla="*/ 4430330 w 6891715"/>
                <a:gd name="connsiteY4645" fmla="*/ 5038079 h 6367455"/>
                <a:gd name="connsiteX4646" fmla="*/ 4408415 w 6891715"/>
                <a:gd name="connsiteY4646" fmla="*/ 5059351 h 6367455"/>
                <a:gd name="connsiteX4647" fmla="*/ 4409368 w 6891715"/>
                <a:gd name="connsiteY4647" fmla="*/ 5066654 h 6367455"/>
                <a:gd name="connsiteX4648" fmla="*/ 4410956 w 6891715"/>
                <a:gd name="connsiteY4648" fmla="*/ 5082529 h 6367455"/>
                <a:gd name="connsiteX4649" fmla="*/ 4409050 w 6891715"/>
                <a:gd name="connsiteY4649" fmla="*/ 5116184 h 6367455"/>
                <a:gd name="connsiteX4650" fmla="*/ 4416673 w 6891715"/>
                <a:gd name="connsiteY4650" fmla="*/ 5138091 h 6367455"/>
                <a:gd name="connsiteX4651" fmla="*/ 4416388 w 6891715"/>
                <a:gd name="connsiteY4651" fmla="*/ 5137963 h 6367455"/>
                <a:gd name="connsiteX4652" fmla="*/ 4413532 w 6891715"/>
                <a:gd name="connsiteY4652" fmla="*/ 5157060 h 6367455"/>
                <a:gd name="connsiteX4653" fmla="*/ 4399569 w 6891715"/>
                <a:gd name="connsiteY4653" fmla="*/ 5177430 h 6367455"/>
                <a:gd name="connsiteX4654" fmla="*/ 4398617 w 6891715"/>
                <a:gd name="connsiteY4654" fmla="*/ 5183796 h 6367455"/>
                <a:gd name="connsiteX4655" fmla="*/ 4376721 w 6891715"/>
                <a:gd name="connsiteY4655" fmla="*/ 5181886 h 6367455"/>
                <a:gd name="connsiteX4656" fmla="*/ 4365932 w 6891715"/>
                <a:gd name="connsiteY4656" fmla="*/ 5188252 h 6367455"/>
                <a:gd name="connsiteX4657" fmla="*/ 4345306 w 6891715"/>
                <a:gd name="connsiteY4657" fmla="*/ 5219125 h 6367455"/>
                <a:gd name="connsiteX4658" fmla="*/ 4332930 w 6891715"/>
                <a:gd name="connsiteY4658" fmla="*/ 5259229 h 6367455"/>
                <a:gd name="connsiteX4659" fmla="*/ 4330709 w 6891715"/>
                <a:gd name="connsiteY4659" fmla="*/ 5271960 h 6367455"/>
                <a:gd name="connsiteX4660" fmla="*/ 4323093 w 6891715"/>
                <a:gd name="connsiteY4660" fmla="*/ 5274188 h 6367455"/>
                <a:gd name="connsiteX4661" fmla="*/ 4314207 w 6891715"/>
                <a:gd name="connsiteY4661" fmla="*/ 5282782 h 6367455"/>
                <a:gd name="connsiteX4662" fmla="*/ 4314207 w 6891715"/>
                <a:gd name="connsiteY4662" fmla="*/ 5291057 h 6367455"/>
                <a:gd name="connsiteX4663" fmla="*/ 4306591 w 6891715"/>
                <a:gd name="connsiteY4663" fmla="*/ 5287874 h 6367455"/>
                <a:gd name="connsiteX4664" fmla="*/ 4298024 w 6891715"/>
                <a:gd name="connsiteY4664" fmla="*/ 5290102 h 6367455"/>
                <a:gd name="connsiteX4665" fmla="*/ 4297072 w 6891715"/>
                <a:gd name="connsiteY4665" fmla="*/ 5298696 h 6367455"/>
                <a:gd name="connsiteX4666" fmla="*/ 4290725 w 6891715"/>
                <a:gd name="connsiteY4666" fmla="*/ 5302834 h 6367455"/>
                <a:gd name="connsiteX4667" fmla="*/ 4296437 w 6891715"/>
                <a:gd name="connsiteY4667" fmla="*/ 5306016 h 6367455"/>
                <a:gd name="connsiteX4668" fmla="*/ 4304370 w 6891715"/>
                <a:gd name="connsiteY4668" fmla="*/ 5300606 h 6367455"/>
                <a:gd name="connsiteX4669" fmla="*/ 4317381 w 6891715"/>
                <a:gd name="connsiteY4669" fmla="*/ 5301879 h 6367455"/>
                <a:gd name="connsiteX4670" fmla="*/ 4324679 w 6891715"/>
                <a:gd name="connsiteY4670" fmla="*/ 5304743 h 6367455"/>
                <a:gd name="connsiteX4671" fmla="*/ 4327853 w 6891715"/>
                <a:gd name="connsiteY4671" fmla="*/ 5312064 h 6367455"/>
                <a:gd name="connsiteX4672" fmla="*/ 4329122 w 6891715"/>
                <a:gd name="connsiteY4672" fmla="*/ 5321612 h 6367455"/>
                <a:gd name="connsiteX4673" fmla="*/ 4331343 w 6891715"/>
                <a:gd name="connsiteY4673" fmla="*/ 5327023 h 6367455"/>
                <a:gd name="connsiteX4674" fmla="*/ 4343084 w 6891715"/>
                <a:gd name="connsiteY4674" fmla="*/ 5338163 h 6367455"/>
                <a:gd name="connsiteX4675" fmla="*/ 4348479 w 6891715"/>
                <a:gd name="connsiteY4675" fmla="*/ 5349939 h 6367455"/>
                <a:gd name="connsiteX4676" fmla="*/ 4347949 w 6891715"/>
                <a:gd name="connsiteY4676" fmla="*/ 5350022 h 6367455"/>
                <a:gd name="connsiteX4677" fmla="*/ 4354478 w 6891715"/>
                <a:gd name="connsiteY4677" fmla="*/ 5386173 h 6367455"/>
                <a:gd name="connsiteX4678" fmla="*/ 4367495 w 6891715"/>
                <a:gd name="connsiteY4678" fmla="*/ 5416728 h 6367455"/>
                <a:gd name="connsiteX4679" fmla="*/ 4394165 w 6891715"/>
                <a:gd name="connsiteY4679" fmla="*/ 5435506 h 6367455"/>
                <a:gd name="connsiteX4680" fmla="*/ 4426868 w 6891715"/>
                <a:gd name="connsiteY4680" fmla="*/ 5452056 h 6367455"/>
                <a:gd name="connsiteX4681" fmla="*/ 4440838 w 6891715"/>
                <a:gd name="connsiteY4681" fmla="*/ 5454920 h 6367455"/>
                <a:gd name="connsiteX4682" fmla="*/ 4447188 w 6891715"/>
                <a:gd name="connsiteY4682" fmla="*/ 5451738 h 6367455"/>
                <a:gd name="connsiteX4683" fmla="*/ 4452903 w 6891715"/>
                <a:gd name="connsiteY4683" fmla="*/ 5461604 h 6367455"/>
                <a:gd name="connsiteX4684" fmla="*/ 4450680 w 6891715"/>
                <a:gd name="connsiteY4684" fmla="*/ 5467969 h 6367455"/>
                <a:gd name="connsiteX4685" fmla="*/ 4447505 w 6891715"/>
                <a:gd name="connsiteY4685" fmla="*/ 5471470 h 6367455"/>
                <a:gd name="connsiteX4686" fmla="*/ 4449093 w 6891715"/>
                <a:gd name="connsiteY4686" fmla="*/ 5473380 h 6367455"/>
                <a:gd name="connsiteX4687" fmla="*/ 4444330 w 6891715"/>
                <a:gd name="connsiteY4687" fmla="*/ 5483883 h 6367455"/>
                <a:gd name="connsiteX4688" fmla="*/ 4442108 w 6891715"/>
                <a:gd name="connsiteY4688" fmla="*/ 5490248 h 6367455"/>
                <a:gd name="connsiteX4689" fmla="*/ 4426233 w 6891715"/>
                <a:gd name="connsiteY4689" fmla="*/ 5488021 h 6367455"/>
                <a:gd name="connsiteX4690" fmla="*/ 4416708 w 6891715"/>
                <a:gd name="connsiteY4690" fmla="*/ 5487066 h 6367455"/>
                <a:gd name="connsiteX4691" fmla="*/ 4398610 w 6891715"/>
                <a:gd name="connsiteY4691" fmla="*/ 5486111 h 6367455"/>
                <a:gd name="connsiteX4692" fmla="*/ 4374163 w 6891715"/>
                <a:gd name="connsiteY4692" fmla="*/ 5482292 h 6367455"/>
                <a:gd name="connsiteX4693" fmla="*/ 4361463 w 6891715"/>
                <a:gd name="connsiteY4693" fmla="*/ 5481337 h 6367455"/>
                <a:gd name="connsiteX4694" fmla="*/ 4336380 w 6891715"/>
                <a:gd name="connsiteY4694" fmla="*/ 5489612 h 6367455"/>
                <a:gd name="connsiteX4695" fmla="*/ 4311933 w 6891715"/>
                <a:gd name="connsiteY4695" fmla="*/ 5483883 h 6367455"/>
                <a:gd name="connsiteX4696" fmla="*/ 4298280 w 6891715"/>
                <a:gd name="connsiteY4696" fmla="*/ 5488021 h 6367455"/>
                <a:gd name="connsiteX4697" fmla="*/ 4289073 w 6891715"/>
                <a:gd name="connsiteY4697" fmla="*/ 5510300 h 6367455"/>
                <a:gd name="connsiteX4698" fmla="*/ 4278278 w 6891715"/>
                <a:gd name="connsiteY4698" fmla="*/ 5522076 h 6367455"/>
                <a:gd name="connsiteX4699" fmla="*/ 4253195 w 6891715"/>
                <a:gd name="connsiteY4699" fmla="*/ 5536080 h 6367455"/>
                <a:gd name="connsiteX4700" fmla="*/ 4224620 w 6891715"/>
                <a:gd name="connsiteY4700" fmla="*/ 5550084 h 6367455"/>
                <a:gd name="connsiteX4701" fmla="*/ 4209063 w 6891715"/>
                <a:gd name="connsiteY4701" fmla="*/ 5568225 h 6367455"/>
                <a:gd name="connsiteX4702" fmla="*/ 4191283 w 6891715"/>
                <a:gd name="connsiteY4702" fmla="*/ 5582866 h 6367455"/>
                <a:gd name="connsiteX4703" fmla="*/ 4191283 w 6891715"/>
                <a:gd name="connsiteY4703" fmla="*/ 5592732 h 6367455"/>
                <a:gd name="connsiteX4704" fmla="*/ 4172233 w 6891715"/>
                <a:gd name="connsiteY4704" fmla="*/ 5602280 h 6367455"/>
                <a:gd name="connsiteX4705" fmla="*/ 4169058 w 6891715"/>
                <a:gd name="connsiteY4705" fmla="*/ 5601007 h 6367455"/>
                <a:gd name="connsiteX4706" fmla="*/ 4173185 w 6891715"/>
                <a:gd name="connsiteY4706" fmla="*/ 5594642 h 6367455"/>
                <a:gd name="connsiteX4707" fmla="*/ 4175408 w 6891715"/>
                <a:gd name="connsiteY4707" fmla="*/ 5585412 h 6367455"/>
                <a:gd name="connsiteX4708" fmla="*/ 4168105 w 6891715"/>
                <a:gd name="connsiteY4708" fmla="*/ 5578092 h 6367455"/>
                <a:gd name="connsiteX4709" fmla="*/ 4173820 w 6891715"/>
                <a:gd name="connsiteY4709" fmla="*/ 5569498 h 6367455"/>
                <a:gd name="connsiteX4710" fmla="*/ 4185568 w 6891715"/>
                <a:gd name="connsiteY4710" fmla="*/ 5564088 h 6367455"/>
                <a:gd name="connsiteX4711" fmla="*/ 4204618 w 6891715"/>
                <a:gd name="connsiteY4711" fmla="*/ 5551357 h 6367455"/>
                <a:gd name="connsiteX4712" fmla="*/ 4226843 w 6891715"/>
                <a:gd name="connsiteY4712" fmla="*/ 5537353 h 6367455"/>
                <a:gd name="connsiteX4713" fmla="*/ 4235098 w 6891715"/>
                <a:gd name="connsiteY4713" fmla="*/ 5534170 h 6367455"/>
                <a:gd name="connsiteX4714" fmla="*/ 4235098 w 6891715"/>
                <a:gd name="connsiteY4714" fmla="*/ 5524622 h 6367455"/>
                <a:gd name="connsiteX4715" fmla="*/ 4224620 w 6891715"/>
                <a:gd name="connsiteY4715" fmla="*/ 5528123 h 6367455"/>
                <a:gd name="connsiteX4716" fmla="*/ 4202395 w 6891715"/>
                <a:gd name="connsiteY4716" fmla="*/ 5533215 h 6367455"/>
                <a:gd name="connsiteX4717" fmla="*/ 4184615 w 6891715"/>
                <a:gd name="connsiteY4717" fmla="*/ 5544036 h 6367455"/>
                <a:gd name="connsiteX4718" fmla="*/ 4167470 w 6891715"/>
                <a:gd name="connsiteY4718" fmla="*/ 5537989 h 6367455"/>
                <a:gd name="connsiteX4719" fmla="*/ 4163025 w 6891715"/>
                <a:gd name="connsiteY4719" fmla="*/ 5522076 h 6367455"/>
                <a:gd name="connsiteX4720" fmla="*/ 4160928 w 6891715"/>
                <a:gd name="connsiteY4720" fmla="*/ 5513064 h 6367455"/>
                <a:gd name="connsiteX4721" fmla="*/ 4150640 w 6891715"/>
                <a:gd name="connsiteY4721" fmla="*/ 5513376 h 6367455"/>
                <a:gd name="connsiteX4722" fmla="*/ 4135718 w 6891715"/>
                <a:gd name="connsiteY4722" fmla="*/ 5512423 h 6367455"/>
                <a:gd name="connsiteX4723" fmla="*/ 4123970 w 6891715"/>
                <a:gd name="connsiteY4723" fmla="*/ 5504168 h 6367455"/>
                <a:gd name="connsiteX4724" fmla="*/ 4098570 w 6891715"/>
                <a:gd name="connsiteY4724" fmla="*/ 5493373 h 6367455"/>
                <a:gd name="connsiteX4725" fmla="*/ 4080473 w 6891715"/>
                <a:gd name="connsiteY4725" fmla="*/ 5491786 h 6367455"/>
                <a:gd name="connsiteX4726" fmla="*/ 4071900 w 6891715"/>
                <a:gd name="connsiteY4726" fmla="*/ 5495913 h 6367455"/>
                <a:gd name="connsiteX4727" fmla="*/ 4066820 w 6891715"/>
                <a:gd name="connsiteY4727" fmla="*/ 5485436 h 6367455"/>
                <a:gd name="connsiteX4728" fmla="*/ 4073170 w 6891715"/>
                <a:gd name="connsiteY4728" fmla="*/ 5474641 h 6367455"/>
                <a:gd name="connsiteX4729" fmla="*/ 4059200 w 6891715"/>
                <a:gd name="connsiteY4729" fmla="*/ 5477181 h 6367455"/>
                <a:gd name="connsiteX4730" fmla="*/ 4060470 w 6891715"/>
                <a:gd name="connsiteY4730" fmla="*/ 5486706 h 6367455"/>
                <a:gd name="connsiteX4731" fmla="*/ 4055073 w 6891715"/>
                <a:gd name="connsiteY4731" fmla="*/ 5494326 h 6367455"/>
                <a:gd name="connsiteX4732" fmla="*/ 4044913 w 6891715"/>
                <a:gd name="connsiteY4732" fmla="*/ 5497501 h 6367455"/>
                <a:gd name="connsiteX4733" fmla="*/ 4033165 w 6891715"/>
                <a:gd name="connsiteY4733" fmla="*/ 5498453 h 6367455"/>
                <a:gd name="connsiteX4734" fmla="*/ 4027768 w 6891715"/>
                <a:gd name="connsiteY4734" fmla="*/ 5493056 h 6367455"/>
                <a:gd name="connsiteX4735" fmla="*/ 3999193 w 6891715"/>
                <a:gd name="connsiteY4735" fmla="*/ 5494643 h 6367455"/>
                <a:gd name="connsiteX4736" fmla="*/ 3999193 w 6891715"/>
                <a:gd name="connsiteY4736" fmla="*/ 5501946 h 6367455"/>
                <a:gd name="connsiteX4737" fmla="*/ 3989668 w 6891715"/>
                <a:gd name="connsiteY4737" fmla="*/ 5512741 h 6367455"/>
                <a:gd name="connsiteX4738" fmla="*/ 3974110 w 6891715"/>
                <a:gd name="connsiteY4738" fmla="*/ 5516868 h 6367455"/>
                <a:gd name="connsiteX4739" fmla="*/ 3968713 w 6891715"/>
                <a:gd name="connsiteY4739" fmla="*/ 5516868 h 6367455"/>
                <a:gd name="connsiteX4740" fmla="*/ 3951885 w 6891715"/>
                <a:gd name="connsiteY4740" fmla="*/ 5506708 h 6367455"/>
                <a:gd name="connsiteX4741" fmla="*/ 3940138 w 6891715"/>
                <a:gd name="connsiteY4741" fmla="*/ 5520361 h 6367455"/>
                <a:gd name="connsiteX4742" fmla="*/ 3941090 w 6891715"/>
                <a:gd name="connsiteY4742" fmla="*/ 5532108 h 6367455"/>
                <a:gd name="connsiteX4743" fmla="*/ 3953790 w 6891715"/>
                <a:gd name="connsiteY4743" fmla="*/ 5537188 h 6367455"/>
                <a:gd name="connsiteX4744" fmla="*/ 3946805 w 6891715"/>
                <a:gd name="connsiteY4744" fmla="*/ 5544491 h 6367455"/>
                <a:gd name="connsiteX4745" fmla="*/ 3950933 w 6891715"/>
                <a:gd name="connsiteY4745" fmla="*/ 5551793 h 6367455"/>
                <a:gd name="connsiteX4746" fmla="*/ 3963950 w 6891715"/>
                <a:gd name="connsiteY4746" fmla="*/ 5554016 h 6367455"/>
                <a:gd name="connsiteX4747" fmla="*/ 3964903 w 6891715"/>
                <a:gd name="connsiteY4747" fmla="*/ 5545443 h 6367455"/>
                <a:gd name="connsiteX4748" fmla="*/ 3976650 w 6891715"/>
                <a:gd name="connsiteY4748" fmla="*/ 5562271 h 6367455"/>
                <a:gd name="connsiteX4749" fmla="*/ 3991255 w 6891715"/>
                <a:gd name="connsiteY4749" fmla="*/ 5570526 h 6367455"/>
                <a:gd name="connsiteX4750" fmla="*/ 4001098 w 6891715"/>
                <a:gd name="connsiteY4750" fmla="*/ 5579733 h 6367455"/>
                <a:gd name="connsiteX4751" fmla="*/ 3989350 w 6891715"/>
                <a:gd name="connsiteY4751" fmla="*/ 5589258 h 6367455"/>
                <a:gd name="connsiteX4752" fmla="*/ 3971253 w 6891715"/>
                <a:gd name="connsiteY4752" fmla="*/ 5569573 h 6367455"/>
                <a:gd name="connsiteX4753" fmla="*/ 3963950 w 6891715"/>
                <a:gd name="connsiteY4753" fmla="*/ 5569573 h 6367455"/>
                <a:gd name="connsiteX4754" fmla="*/ 3955378 w 6891715"/>
                <a:gd name="connsiteY4754" fmla="*/ 5561318 h 6367455"/>
                <a:gd name="connsiteX4755" fmla="*/ 3934105 w 6891715"/>
                <a:gd name="connsiteY4755" fmla="*/ 5568938 h 6367455"/>
                <a:gd name="connsiteX4756" fmla="*/ 3935375 w 6891715"/>
                <a:gd name="connsiteY4756" fmla="*/ 5582591 h 6367455"/>
                <a:gd name="connsiteX4757" fmla="*/ 3962045 w 6891715"/>
                <a:gd name="connsiteY4757" fmla="*/ 5598148 h 6367455"/>
                <a:gd name="connsiteX4758" fmla="*/ 3962045 w 6891715"/>
                <a:gd name="connsiteY4758" fmla="*/ 5610848 h 6367455"/>
                <a:gd name="connsiteX4759" fmla="*/ 3947123 w 6891715"/>
                <a:gd name="connsiteY4759" fmla="*/ 5613071 h 6367455"/>
                <a:gd name="connsiteX4760" fmla="*/ 3932200 w 6891715"/>
                <a:gd name="connsiteY4760" fmla="*/ 5599736 h 6367455"/>
                <a:gd name="connsiteX4761" fmla="*/ 3931248 w 6891715"/>
                <a:gd name="connsiteY4761" fmla="*/ 5587036 h 6367455"/>
                <a:gd name="connsiteX4762" fmla="*/ 3920770 w 6891715"/>
                <a:gd name="connsiteY4762" fmla="*/ 5580686 h 6367455"/>
                <a:gd name="connsiteX4763" fmla="*/ 3910928 w 6891715"/>
                <a:gd name="connsiteY4763" fmla="*/ 5584813 h 6367455"/>
                <a:gd name="connsiteX4764" fmla="*/ 3907753 w 6891715"/>
                <a:gd name="connsiteY4764" fmla="*/ 5595291 h 6367455"/>
                <a:gd name="connsiteX4765" fmla="*/ 3939185 w 6891715"/>
                <a:gd name="connsiteY4765" fmla="*/ 5620373 h 6367455"/>
                <a:gd name="connsiteX4766" fmla="*/ 3926168 w 6891715"/>
                <a:gd name="connsiteY4766" fmla="*/ 5627041 h 6367455"/>
                <a:gd name="connsiteX4767" fmla="*/ 3911563 w 6891715"/>
                <a:gd name="connsiteY4767" fmla="*/ 5616563 h 6367455"/>
                <a:gd name="connsiteX4768" fmla="*/ 3908388 w 6891715"/>
                <a:gd name="connsiteY4768" fmla="*/ 5621961 h 6367455"/>
                <a:gd name="connsiteX4769" fmla="*/ 3899815 w 6891715"/>
                <a:gd name="connsiteY4769" fmla="*/ 5614658 h 6367455"/>
                <a:gd name="connsiteX4770" fmla="*/ 3903625 w 6891715"/>
                <a:gd name="connsiteY4770" fmla="*/ 5598466 h 6367455"/>
                <a:gd name="connsiteX4771" fmla="*/ 3899498 w 6891715"/>
                <a:gd name="connsiteY4771" fmla="*/ 5587353 h 6367455"/>
                <a:gd name="connsiteX4772" fmla="*/ 3880448 w 6891715"/>
                <a:gd name="connsiteY4772" fmla="*/ 5582908 h 6367455"/>
                <a:gd name="connsiteX4773" fmla="*/ 3876003 w 6891715"/>
                <a:gd name="connsiteY4773" fmla="*/ 5568621 h 6367455"/>
                <a:gd name="connsiteX4774" fmla="*/ 3863303 w 6891715"/>
                <a:gd name="connsiteY4774" fmla="*/ 5570526 h 6367455"/>
                <a:gd name="connsiteX4775" fmla="*/ 3860128 w 6891715"/>
                <a:gd name="connsiteY4775" fmla="*/ 5562271 h 6367455"/>
                <a:gd name="connsiteX4776" fmla="*/ 3856953 w 6891715"/>
                <a:gd name="connsiteY4776" fmla="*/ 5551793 h 6367455"/>
                <a:gd name="connsiteX4777" fmla="*/ 3862033 w 6891715"/>
                <a:gd name="connsiteY4777" fmla="*/ 5543538 h 6367455"/>
                <a:gd name="connsiteX4778" fmla="*/ 3865208 w 6891715"/>
                <a:gd name="connsiteY4778" fmla="*/ 5531791 h 6367455"/>
                <a:gd name="connsiteX4779" fmla="*/ 3849015 w 6891715"/>
                <a:gd name="connsiteY4779" fmla="*/ 5527346 h 6367455"/>
                <a:gd name="connsiteX4780" fmla="*/ 3847110 w 6891715"/>
                <a:gd name="connsiteY4780" fmla="*/ 5539093 h 6367455"/>
                <a:gd name="connsiteX4781" fmla="*/ 3836633 w 6891715"/>
                <a:gd name="connsiteY4781" fmla="*/ 5545443 h 6367455"/>
                <a:gd name="connsiteX4782" fmla="*/ 3827108 w 6891715"/>
                <a:gd name="connsiteY4782" fmla="*/ 5560366 h 6367455"/>
                <a:gd name="connsiteX4783" fmla="*/ 3832505 w 6891715"/>
                <a:gd name="connsiteY4783" fmla="*/ 5577511 h 6367455"/>
                <a:gd name="connsiteX4784" fmla="*/ 3827743 w 6891715"/>
                <a:gd name="connsiteY4784" fmla="*/ 5593068 h 6367455"/>
                <a:gd name="connsiteX4785" fmla="*/ 3834410 w 6891715"/>
                <a:gd name="connsiteY4785" fmla="*/ 5617198 h 6367455"/>
                <a:gd name="connsiteX4786" fmla="*/ 3857588 w 6891715"/>
                <a:gd name="connsiteY4786" fmla="*/ 5639423 h 6367455"/>
                <a:gd name="connsiteX4787" fmla="*/ 3861080 w 6891715"/>
                <a:gd name="connsiteY4787" fmla="*/ 5666411 h 6367455"/>
                <a:gd name="connsiteX4788" fmla="*/ 3875050 w 6891715"/>
                <a:gd name="connsiteY4788" fmla="*/ 5671808 h 6367455"/>
                <a:gd name="connsiteX4789" fmla="*/ 3903625 w 6891715"/>
                <a:gd name="connsiteY4789" fmla="*/ 5700701 h 6367455"/>
                <a:gd name="connsiteX4790" fmla="*/ 3900768 w 6891715"/>
                <a:gd name="connsiteY4790" fmla="*/ 5730546 h 6367455"/>
                <a:gd name="connsiteX4791" fmla="*/ 3881718 w 6891715"/>
                <a:gd name="connsiteY4791" fmla="*/ 5726418 h 6367455"/>
                <a:gd name="connsiteX4792" fmla="*/ 3881718 w 6891715"/>
                <a:gd name="connsiteY4792" fmla="*/ 5719116 h 6367455"/>
                <a:gd name="connsiteX4793" fmla="*/ 3893465 w 6891715"/>
                <a:gd name="connsiteY4793" fmla="*/ 5716893 h 6367455"/>
                <a:gd name="connsiteX4794" fmla="*/ 3884575 w 6891715"/>
                <a:gd name="connsiteY4794" fmla="*/ 5706416 h 6367455"/>
                <a:gd name="connsiteX4795" fmla="*/ 3868700 w 6891715"/>
                <a:gd name="connsiteY4795" fmla="*/ 5688318 h 6367455"/>
                <a:gd name="connsiteX4796" fmla="*/ 3856953 w 6891715"/>
                <a:gd name="connsiteY4796" fmla="*/ 5700383 h 6367455"/>
                <a:gd name="connsiteX4797" fmla="*/ 3862668 w 6891715"/>
                <a:gd name="connsiteY4797" fmla="*/ 5709591 h 6367455"/>
                <a:gd name="connsiteX4798" fmla="*/ 3858223 w 6891715"/>
                <a:gd name="connsiteY4798" fmla="*/ 5714988 h 6367455"/>
                <a:gd name="connsiteX4799" fmla="*/ 3863620 w 6891715"/>
                <a:gd name="connsiteY4799" fmla="*/ 5721338 h 6367455"/>
                <a:gd name="connsiteX4800" fmla="*/ 3877590 w 6891715"/>
                <a:gd name="connsiteY4800" fmla="*/ 5724513 h 6367455"/>
                <a:gd name="connsiteX4801" fmla="*/ 3866795 w 6891715"/>
                <a:gd name="connsiteY4801" fmla="*/ 5742293 h 6367455"/>
                <a:gd name="connsiteX4802" fmla="*/ 3856635 w 6891715"/>
                <a:gd name="connsiteY4802" fmla="*/ 5748008 h 6367455"/>
                <a:gd name="connsiteX4803" fmla="*/ 3842665 w 6891715"/>
                <a:gd name="connsiteY4803" fmla="*/ 5744833 h 6367455"/>
                <a:gd name="connsiteX4804" fmla="*/ 3826790 w 6891715"/>
                <a:gd name="connsiteY4804" fmla="*/ 5741341 h 6367455"/>
                <a:gd name="connsiteX4805" fmla="*/ 3824885 w 6891715"/>
                <a:gd name="connsiteY4805" fmla="*/ 5753088 h 6367455"/>
                <a:gd name="connsiteX4806" fmla="*/ 3843935 w 6891715"/>
                <a:gd name="connsiteY4806" fmla="*/ 5754358 h 6367455"/>
                <a:gd name="connsiteX4807" fmla="*/ 3859810 w 6891715"/>
                <a:gd name="connsiteY4807" fmla="*/ 5761343 h 6367455"/>
                <a:gd name="connsiteX4808" fmla="*/ 3859810 w 6891715"/>
                <a:gd name="connsiteY4808" fmla="*/ 5770868 h 6367455"/>
                <a:gd name="connsiteX4809" fmla="*/ 3873463 w 6891715"/>
                <a:gd name="connsiteY4809" fmla="*/ 5773091 h 6367455"/>
                <a:gd name="connsiteX4810" fmla="*/ 3873463 w 6891715"/>
                <a:gd name="connsiteY4810" fmla="*/ 5765471 h 6367455"/>
                <a:gd name="connsiteX4811" fmla="*/ 3896958 w 6891715"/>
                <a:gd name="connsiteY4811" fmla="*/ 5779123 h 6367455"/>
                <a:gd name="connsiteX4812" fmla="*/ 3902673 w 6891715"/>
                <a:gd name="connsiteY4812" fmla="*/ 5794681 h 6367455"/>
                <a:gd name="connsiteX4813" fmla="*/ 3910928 w 6891715"/>
                <a:gd name="connsiteY4813" fmla="*/ 5801031 h 6367455"/>
                <a:gd name="connsiteX4814" fmla="*/ 3926803 w 6891715"/>
                <a:gd name="connsiteY4814" fmla="*/ 5801983 h 6367455"/>
                <a:gd name="connsiteX4815" fmla="*/ 3934423 w 6891715"/>
                <a:gd name="connsiteY4815" fmla="*/ 5814366 h 6367455"/>
                <a:gd name="connsiteX4816" fmla="*/ 3958870 w 6891715"/>
                <a:gd name="connsiteY4816" fmla="*/ 5825796 h 6367455"/>
                <a:gd name="connsiteX4817" fmla="*/ 3967443 w 6891715"/>
                <a:gd name="connsiteY4817" fmla="*/ 5835321 h 6367455"/>
                <a:gd name="connsiteX4818" fmla="*/ 3962045 w 6891715"/>
                <a:gd name="connsiteY4818" fmla="*/ 5852148 h 6367455"/>
                <a:gd name="connsiteX4819" fmla="*/ 3965538 w 6891715"/>
                <a:gd name="connsiteY4819" fmla="*/ 5857546 h 6367455"/>
                <a:gd name="connsiteX4820" fmla="*/ 3961410 w 6891715"/>
                <a:gd name="connsiteY4820" fmla="*/ 5863896 h 6367455"/>
                <a:gd name="connsiteX4821" fmla="*/ 3971888 w 6891715"/>
                <a:gd name="connsiteY4821" fmla="*/ 5877231 h 6367455"/>
                <a:gd name="connsiteX4822" fmla="*/ 3979508 w 6891715"/>
                <a:gd name="connsiteY4822" fmla="*/ 5891201 h 6367455"/>
                <a:gd name="connsiteX4823" fmla="*/ 3962680 w 6891715"/>
                <a:gd name="connsiteY4823" fmla="*/ 5894376 h 6367455"/>
                <a:gd name="connsiteX4824" fmla="*/ 3953790 w 6891715"/>
                <a:gd name="connsiteY4824" fmla="*/ 5883581 h 6367455"/>
                <a:gd name="connsiteX4825" fmla="*/ 3943313 w 6891715"/>
                <a:gd name="connsiteY4825" fmla="*/ 5883898 h 6367455"/>
                <a:gd name="connsiteX4826" fmla="*/ 3931565 w 6891715"/>
                <a:gd name="connsiteY4826" fmla="*/ 5869293 h 6367455"/>
                <a:gd name="connsiteX4827" fmla="*/ 3922993 w 6891715"/>
                <a:gd name="connsiteY4827" fmla="*/ 5864213 h 6367455"/>
                <a:gd name="connsiteX4828" fmla="*/ 3926168 w 6891715"/>
                <a:gd name="connsiteY4828" fmla="*/ 5853736 h 6367455"/>
                <a:gd name="connsiteX4829" fmla="*/ 3912515 w 6891715"/>
                <a:gd name="connsiteY4829" fmla="*/ 5851513 h 6367455"/>
                <a:gd name="connsiteX4830" fmla="*/ 3896640 w 6891715"/>
                <a:gd name="connsiteY4830" fmla="*/ 5857863 h 6367455"/>
                <a:gd name="connsiteX4831" fmla="*/ 3902038 w 6891715"/>
                <a:gd name="connsiteY4831" fmla="*/ 5864213 h 6367455"/>
                <a:gd name="connsiteX4832" fmla="*/ 3876638 w 6891715"/>
                <a:gd name="connsiteY4832" fmla="*/ 5865801 h 6367455"/>
                <a:gd name="connsiteX4833" fmla="*/ 3869676 w 6891715"/>
                <a:gd name="connsiteY4833" fmla="*/ 5859999 h 6367455"/>
                <a:gd name="connsiteX4834" fmla="*/ 3872889 w 6891715"/>
                <a:gd name="connsiteY4834" fmla="*/ 5872612 h 6367455"/>
                <a:gd name="connsiteX4835" fmla="*/ 3882402 w 6891715"/>
                <a:gd name="connsiteY4835" fmla="*/ 5876432 h 6367455"/>
                <a:gd name="connsiteX4836" fmla="*/ 3876060 w 6891715"/>
                <a:gd name="connsiteY4836" fmla="*/ 5884073 h 6367455"/>
                <a:gd name="connsiteX4837" fmla="*/ 3885572 w 6891715"/>
                <a:gd name="connsiteY4837" fmla="*/ 5885983 h 6367455"/>
                <a:gd name="connsiteX4838" fmla="*/ 3890012 w 6891715"/>
                <a:gd name="connsiteY4838" fmla="*/ 5900946 h 6367455"/>
                <a:gd name="connsiteX4839" fmla="*/ 3899524 w 6891715"/>
                <a:gd name="connsiteY4839" fmla="*/ 5904766 h 6367455"/>
                <a:gd name="connsiteX4840" fmla="*/ 3904597 w 6891715"/>
                <a:gd name="connsiteY4840" fmla="*/ 5906039 h 6367455"/>
                <a:gd name="connsiteX4841" fmla="*/ 3900475 w 6891715"/>
                <a:gd name="connsiteY4841" fmla="*/ 5893623 h 6367455"/>
                <a:gd name="connsiteX4842" fmla="*/ 3905865 w 6891715"/>
                <a:gd name="connsiteY4842" fmla="*/ 5891076 h 6367455"/>
                <a:gd name="connsiteX4843" fmla="*/ 3914109 w 6891715"/>
                <a:gd name="connsiteY4843" fmla="*/ 5897444 h 6367455"/>
                <a:gd name="connsiteX4844" fmla="*/ 3915378 w 6891715"/>
                <a:gd name="connsiteY4844" fmla="*/ 5910178 h 6367455"/>
                <a:gd name="connsiteX4845" fmla="*/ 3919500 w 6891715"/>
                <a:gd name="connsiteY4845" fmla="*/ 5911133 h 6367455"/>
                <a:gd name="connsiteX4846" fmla="*/ 3917914 w 6891715"/>
                <a:gd name="connsiteY4846" fmla="*/ 5917500 h 6367455"/>
                <a:gd name="connsiteX4847" fmla="*/ 3909353 w 6891715"/>
                <a:gd name="connsiteY4847" fmla="*/ 5928325 h 6367455"/>
                <a:gd name="connsiteX4848" fmla="*/ 3900792 w 6891715"/>
                <a:gd name="connsiteY4848" fmla="*/ 5927370 h 6367455"/>
                <a:gd name="connsiteX4849" fmla="*/ 3896670 w 6891715"/>
                <a:gd name="connsiteY4849" fmla="*/ 5934692 h 6367455"/>
                <a:gd name="connsiteX4850" fmla="*/ 3888109 w 6891715"/>
                <a:gd name="connsiteY4850" fmla="*/ 5943288 h 6367455"/>
                <a:gd name="connsiteX4851" fmla="*/ 3885255 w 6891715"/>
                <a:gd name="connsiteY4851" fmla="*/ 5943288 h 6367455"/>
                <a:gd name="connsiteX4852" fmla="*/ 3877646 w 6891715"/>
                <a:gd name="connsiteY4852" fmla="*/ 5931508 h 6367455"/>
                <a:gd name="connsiteX4853" fmla="*/ 3885890 w 6891715"/>
                <a:gd name="connsiteY4853" fmla="*/ 5928325 h 6367455"/>
                <a:gd name="connsiteX4854" fmla="*/ 3869084 w 6891715"/>
                <a:gd name="connsiteY4854" fmla="*/ 5922276 h 6367455"/>
                <a:gd name="connsiteX4855" fmla="*/ 3867816 w 6891715"/>
                <a:gd name="connsiteY4855" fmla="*/ 5915909 h 6367455"/>
                <a:gd name="connsiteX4856" fmla="*/ 3855133 w 6891715"/>
                <a:gd name="connsiteY4856" fmla="*/ 5918137 h 6367455"/>
                <a:gd name="connsiteX4857" fmla="*/ 3854182 w 6891715"/>
                <a:gd name="connsiteY4857" fmla="*/ 5924504 h 6367455"/>
                <a:gd name="connsiteX4858" fmla="*/ 3863060 w 6891715"/>
                <a:gd name="connsiteY4858" fmla="*/ 5935010 h 6367455"/>
                <a:gd name="connsiteX4859" fmla="*/ 3860840 w 6891715"/>
                <a:gd name="connsiteY4859" fmla="*/ 5953794 h 6367455"/>
                <a:gd name="connsiteX4860" fmla="*/ 3870353 w 6891715"/>
                <a:gd name="connsiteY4860" fmla="*/ 5967801 h 6367455"/>
                <a:gd name="connsiteX4861" fmla="*/ 3875109 w 6891715"/>
                <a:gd name="connsiteY4861" fmla="*/ 5982128 h 6367455"/>
                <a:gd name="connsiteX4862" fmla="*/ 3877011 w 6891715"/>
                <a:gd name="connsiteY4862" fmla="*/ 6000274 h 6367455"/>
                <a:gd name="connsiteX4863" fmla="*/ 3872255 w 6891715"/>
                <a:gd name="connsiteY4863" fmla="*/ 6015237 h 6367455"/>
                <a:gd name="connsiteX4864" fmla="*/ 3882719 w 6891715"/>
                <a:gd name="connsiteY4864" fmla="*/ 6024470 h 6367455"/>
                <a:gd name="connsiteX4865" fmla="*/ 3879548 w 6891715"/>
                <a:gd name="connsiteY4865" fmla="*/ 6031792 h 6367455"/>
                <a:gd name="connsiteX4866" fmla="*/ 3895402 w 6891715"/>
                <a:gd name="connsiteY4866" fmla="*/ 6043571 h 6367455"/>
                <a:gd name="connsiteX4867" fmla="*/ 3883987 w 6891715"/>
                <a:gd name="connsiteY4867" fmla="*/ 6049938 h 6367455"/>
                <a:gd name="connsiteX4868" fmla="*/ 3876377 w 6891715"/>
                <a:gd name="connsiteY4868" fmla="*/ 6034975 h 6367455"/>
                <a:gd name="connsiteX4869" fmla="*/ 3869084 w 6891715"/>
                <a:gd name="connsiteY4869" fmla="*/ 6033384 h 6367455"/>
                <a:gd name="connsiteX4870" fmla="*/ 3870987 w 6891715"/>
                <a:gd name="connsiteY4870" fmla="*/ 6043571 h 6367455"/>
                <a:gd name="connsiteX4871" fmla="*/ 3861475 w 6891715"/>
                <a:gd name="connsiteY4871" fmla="*/ 6043890 h 6367455"/>
                <a:gd name="connsiteX4872" fmla="*/ 3862743 w 6891715"/>
                <a:gd name="connsiteY4872" fmla="*/ 6038477 h 6367455"/>
                <a:gd name="connsiteX4873" fmla="*/ 3855133 w 6891715"/>
                <a:gd name="connsiteY4873" fmla="*/ 6021604 h 6367455"/>
                <a:gd name="connsiteX4874" fmla="*/ 3844352 w 6891715"/>
                <a:gd name="connsiteY4874" fmla="*/ 6001866 h 6367455"/>
                <a:gd name="connsiteX4875" fmla="*/ 3829767 w 6891715"/>
                <a:gd name="connsiteY4875" fmla="*/ 6006960 h 6367455"/>
                <a:gd name="connsiteX4876" fmla="*/ 3819303 w 6891715"/>
                <a:gd name="connsiteY4876" fmla="*/ 6033702 h 6367455"/>
                <a:gd name="connsiteX4877" fmla="*/ 3822791 w 6891715"/>
                <a:gd name="connsiteY4877" fmla="*/ 6054714 h 6367455"/>
                <a:gd name="connsiteX4878" fmla="*/ 3818352 w 6891715"/>
                <a:gd name="connsiteY4878" fmla="*/ 6048665 h 6367455"/>
                <a:gd name="connsiteX4879" fmla="*/ 3813279 w 6891715"/>
                <a:gd name="connsiteY4879" fmla="*/ 6051849 h 6367455"/>
                <a:gd name="connsiteX4880" fmla="*/ 3807889 w 6891715"/>
                <a:gd name="connsiteY4880" fmla="*/ 6038796 h 6367455"/>
                <a:gd name="connsiteX4881" fmla="*/ 3800279 w 6891715"/>
                <a:gd name="connsiteY4881" fmla="*/ 5999956 h 6367455"/>
                <a:gd name="connsiteX4882" fmla="*/ 3792669 w 6891715"/>
                <a:gd name="connsiteY4882" fmla="*/ 5995817 h 6367455"/>
                <a:gd name="connsiteX4883" fmla="*/ 3790132 w 6891715"/>
                <a:gd name="connsiteY4883" fmla="*/ 5987540 h 6367455"/>
                <a:gd name="connsiteX4884" fmla="*/ 3779986 w 6891715"/>
                <a:gd name="connsiteY4884" fmla="*/ 5986585 h 6367455"/>
                <a:gd name="connsiteX4885" fmla="*/ 3777449 w 6891715"/>
                <a:gd name="connsiteY4885" fmla="*/ 5971622 h 6367455"/>
                <a:gd name="connsiteX4886" fmla="*/ 3764132 w 6891715"/>
                <a:gd name="connsiteY4886" fmla="*/ 5978944 h 6367455"/>
                <a:gd name="connsiteX4887" fmla="*/ 3758742 w 6891715"/>
                <a:gd name="connsiteY4887" fmla="*/ 6006641 h 6367455"/>
                <a:gd name="connsiteX4888" fmla="*/ 3753351 w 6891715"/>
                <a:gd name="connsiteY4888" fmla="*/ 5998046 h 6367455"/>
                <a:gd name="connsiteX4889" fmla="*/ 3745107 w 6891715"/>
                <a:gd name="connsiteY4889" fmla="*/ 6002503 h 6367455"/>
                <a:gd name="connsiteX4890" fmla="*/ 3734327 w 6891715"/>
                <a:gd name="connsiteY4890" fmla="*/ 5982446 h 6367455"/>
                <a:gd name="connsiteX4891" fmla="*/ 3733058 w 6891715"/>
                <a:gd name="connsiteY4891" fmla="*/ 5960479 h 6367455"/>
                <a:gd name="connsiteX4892" fmla="*/ 3742571 w 6891715"/>
                <a:gd name="connsiteY4892" fmla="*/ 5949973 h 6367455"/>
                <a:gd name="connsiteX4893" fmla="*/ 3737814 w 6891715"/>
                <a:gd name="connsiteY4893" fmla="*/ 5927688 h 6367455"/>
                <a:gd name="connsiteX4894" fmla="*/ 3721961 w 6891715"/>
                <a:gd name="connsiteY4894" fmla="*/ 5903493 h 6367455"/>
                <a:gd name="connsiteX4895" fmla="*/ 3708326 w 6891715"/>
                <a:gd name="connsiteY4895" fmla="*/ 5898080 h 6367455"/>
                <a:gd name="connsiteX4896" fmla="*/ 3701985 w 6891715"/>
                <a:gd name="connsiteY4896" fmla="*/ 5903493 h 6367455"/>
                <a:gd name="connsiteX4897" fmla="*/ 3694375 w 6891715"/>
                <a:gd name="connsiteY4897" fmla="*/ 5879297 h 6367455"/>
                <a:gd name="connsiteX4898" fmla="*/ 3681692 w 6891715"/>
                <a:gd name="connsiteY4898" fmla="*/ 5876432 h 6367455"/>
                <a:gd name="connsiteX4899" fmla="*/ 3681375 w 6891715"/>
                <a:gd name="connsiteY4899" fmla="*/ 5862742 h 6367455"/>
                <a:gd name="connsiteX4900" fmla="*/ 3690887 w 6891715"/>
                <a:gd name="connsiteY4900" fmla="*/ 5862742 h 6367455"/>
                <a:gd name="connsiteX4901" fmla="*/ 3711814 w 6891715"/>
                <a:gd name="connsiteY4901" fmla="*/ 5839820 h 6367455"/>
                <a:gd name="connsiteX4902" fmla="*/ 3709595 w 6891715"/>
                <a:gd name="connsiteY4902" fmla="*/ 5824221 h 6367455"/>
                <a:gd name="connsiteX4903" fmla="*/ 3710863 w 6891715"/>
                <a:gd name="connsiteY4903" fmla="*/ 5820082 h 6367455"/>
                <a:gd name="connsiteX4904" fmla="*/ 3725448 w 6891715"/>
                <a:gd name="connsiteY4904" fmla="*/ 5835682 h 6367455"/>
                <a:gd name="connsiteX4905" fmla="*/ 3740351 w 6891715"/>
                <a:gd name="connsiteY4905" fmla="*/ 5836637 h 6367455"/>
                <a:gd name="connsiteX4906" fmla="*/ 3746693 w 6891715"/>
                <a:gd name="connsiteY4906" fmla="*/ 5826131 h 6367455"/>
                <a:gd name="connsiteX4907" fmla="*/ 3762547 w 6891715"/>
                <a:gd name="connsiteY4907" fmla="*/ 5819764 h 6367455"/>
                <a:gd name="connsiteX4908" fmla="*/ 3788230 w 6891715"/>
                <a:gd name="connsiteY4908" fmla="*/ 5838547 h 6367455"/>
                <a:gd name="connsiteX4909" fmla="*/ 3812328 w 6891715"/>
                <a:gd name="connsiteY4909" fmla="*/ 5846824 h 6367455"/>
                <a:gd name="connsiteX4910" fmla="*/ 3836426 w 6891715"/>
                <a:gd name="connsiteY4910" fmla="*/ 5846506 h 6367455"/>
                <a:gd name="connsiteX4911" fmla="*/ 3849426 w 6891715"/>
                <a:gd name="connsiteY4911" fmla="*/ 5860196 h 6367455"/>
                <a:gd name="connsiteX4912" fmla="*/ 3857036 w 6891715"/>
                <a:gd name="connsiteY4912" fmla="*/ 5860832 h 6367455"/>
                <a:gd name="connsiteX4913" fmla="*/ 3868367 w 6891715"/>
                <a:gd name="connsiteY4913" fmla="*/ 5859082 h 6367455"/>
                <a:gd name="connsiteX4914" fmla="*/ 3859493 w 6891715"/>
                <a:gd name="connsiteY4914" fmla="*/ 5854053 h 6367455"/>
                <a:gd name="connsiteX4915" fmla="*/ 3872193 w 6891715"/>
                <a:gd name="connsiteY4915" fmla="*/ 5847703 h 6367455"/>
                <a:gd name="connsiteX4916" fmla="*/ 3883940 w 6891715"/>
                <a:gd name="connsiteY4916" fmla="*/ 5850878 h 6367455"/>
                <a:gd name="connsiteX4917" fmla="*/ 3893465 w 6891715"/>
                <a:gd name="connsiteY4917" fmla="*/ 5849608 h 6367455"/>
                <a:gd name="connsiteX4918" fmla="*/ 3889020 w 6891715"/>
                <a:gd name="connsiteY4918" fmla="*/ 5840083 h 6367455"/>
                <a:gd name="connsiteX4919" fmla="*/ 3876320 w 6891715"/>
                <a:gd name="connsiteY4919" fmla="*/ 5835003 h 6367455"/>
                <a:gd name="connsiteX4920" fmla="*/ 3868065 w 6891715"/>
                <a:gd name="connsiteY4920" fmla="*/ 5837226 h 6367455"/>
                <a:gd name="connsiteX4921" fmla="*/ 3859493 w 6891715"/>
                <a:gd name="connsiteY4921" fmla="*/ 5833098 h 6367455"/>
                <a:gd name="connsiteX4922" fmla="*/ 3843618 w 6891715"/>
                <a:gd name="connsiteY4922" fmla="*/ 5815318 h 6367455"/>
                <a:gd name="connsiteX4923" fmla="*/ 3845523 w 6891715"/>
                <a:gd name="connsiteY4923" fmla="*/ 5828971 h 6367455"/>
                <a:gd name="connsiteX4924" fmla="*/ 3830918 w 6891715"/>
                <a:gd name="connsiteY4924" fmla="*/ 5828018 h 6367455"/>
                <a:gd name="connsiteX4925" fmla="*/ 3827743 w 6891715"/>
                <a:gd name="connsiteY4925" fmla="*/ 5814366 h 6367455"/>
                <a:gd name="connsiteX4926" fmla="*/ 3823298 w 6891715"/>
                <a:gd name="connsiteY4926" fmla="*/ 5817541 h 6367455"/>
                <a:gd name="connsiteX4927" fmla="*/ 3811550 w 6891715"/>
                <a:gd name="connsiteY4927" fmla="*/ 5810556 h 6367455"/>
                <a:gd name="connsiteX4928" fmla="*/ 3797898 w 6891715"/>
                <a:gd name="connsiteY4928" fmla="*/ 5817858 h 6367455"/>
                <a:gd name="connsiteX4929" fmla="*/ 3787420 w 6891715"/>
                <a:gd name="connsiteY4929" fmla="*/ 5809286 h 6367455"/>
                <a:gd name="connsiteX4930" fmla="*/ 3761703 w 6891715"/>
                <a:gd name="connsiteY4930" fmla="*/ 5813096 h 6367455"/>
                <a:gd name="connsiteX4931" fmla="*/ 3753765 w 6891715"/>
                <a:gd name="connsiteY4931" fmla="*/ 5811826 h 6367455"/>
                <a:gd name="connsiteX4932" fmla="*/ 3747415 w 6891715"/>
                <a:gd name="connsiteY4932" fmla="*/ 5811191 h 6367455"/>
                <a:gd name="connsiteX4933" fmla="*/ 3742653 w 6891715"/>
                <a:gd name="connsiteY4933" fmla="*/ 5810873 h 6367455"/>
                <a:gd name="connsiteX4934" fmla="*/ 3741383 w 6891715"/>
                <a:gd name="connsiteY4934" fmla="*/ 5811191 h 6367455"/>
                <a:gd name="connsiteX4935" fmla="*/ 3739478 w 6891715"/>
                <a:gd name="connsiteY4935" fmla="*/ 5812461 h 6367455"/>
                <a:gd name="connsiteX4936" fmla="*/ 3735985 w 6891715"/>
                <a:gd name="connsiteY4936" fmla="*/ 5815636 h 6367455"/>
                <a:gd name="connsiteX4937" fmla="*/ 3732810 w 6891715"/>
                <a:gd name="connsiteY4937" fmla="*/ 5818811 h 6367455"/>
                <a:gd name="connsiteX4938" fmla="*/ 3731223 w 6891715"/>
                <a:gd name="connsiteY4938" fmla="*/ 5820398 h 6367455"/>
                <a:gd name="connsiteX4939" fmla="*/ 3715348 w 6891715"/>
                <a:gd name="connsiteY4939" fmla="*/ 5816588 h 6367455"/>
                <a:gd name="connsiteX4940" fmla="*/ 3704553 w 6891715"/>
                <a:gd name="connsiteY4940" fmla="*/ 5800713 h 6367455"/>
                <a:gd name="connsiteX4941" fmla="*/ 3697250 w 6891715"/>
                <a:gd name="connsiteY4941" fmla="*/ 5808968 h 6367455"/>
                <a:gd name="connsiteX4942" fmla="*/ 3695345 w 6891715"/>
                <a:gd name="connsiteY4942" fmla="*/ 5816588 h 6367455"/>
                <a:gd name="connsiteX4943" fmla="*/ 3687725 w 6891715"/>
                <a:gd name="connsiteY4943" fmla="*/ 5812461 h 6367455"/>
                <a:gd name="connsiteX4944" fmla="*/ 3684550 w 6891715"/>
                <a:gd name="connsiteY4944" fmla="*/ 5801031 h 6367455"/>
                <a:gd name="connsiteX4945" fmla="*/ 3675978 w 6891715"/>
                <a:gd name="connsiteY4945" fmla="*/ 5789283 h 6367455"/>
                <a:gd name="connsiteX4946" fmla="*/ 3676930 w 6891715"/>
                <a:gd name="connsiteY4946" fmla="*/ 5779123 h 6367455"/>
                <a:gd name="connsiteX4947" fmla="*/ 3668358 w 6891715"/>
                <a:gd name="connsiteY4947" fmla="*/ 5781028 h 6367455"/>
                <a:gd name="connsiteX4948" fmla="*/ 3665183 w 6891715"/>
                <a:gd name="connsiteY4948" fmla="*/ 5764201 h 6367455"/>
                <a:gd name="connsiteX4949" fmla="*/ 3650260 w 6891715"/>
                <a:gd name="connsiteY4949" fmla="*/ 5761343 h 6367455"/>
                <a:gd name="connsiteX4950" fmla="*/ 3646133 w 6891715"/>
                <a:gd name="connsiteY4950" fmla="*/ 5750548 h 6367455"/>
                <a:gd name="connsiteX4951" fmla="*/ 3652165 w 6891715"/>
                <a:gd name="connsiteY4951" fmla="*/ 5740071 h 6367455"/>
                <a:gd name="connsiteX4952" fmla="*/ 3667088 w 6891715"/>
                <a:gd name="connsiteY4952" fmla="*/ 5735943 h 6367455"/>
                <a:gd name="connsiteX4953" fmla="*/ 3675343 w 6891715"/>
                <a:gd name="connsiteY4953" fmla="*/ 5743881 h 6367455"/>
                <a:gd name="connsiteX4954" fmla="*/ 3683915 w 6891715"/>
                <a:gd name="connsiteY4954" fmla="*/ 5747056 h 6367455"/>
                <a:gd name="connsiteX4955" fmla="*/ 3681693 w 6891715"/>
                <a:gd name="connsiteY4955" fmla="*/ 5733403 h 6367455"/>
                <a:gd name="connsiteX4956" fmla="*/ 3676613 w 6891715"/>
                <a:gd name="connsiteY4956" fmla="*/ 5727371 h 6367455"/>
                <a:gd name="connsiteX4957" fmla="*/ 3660738 w 6891715"/>
                <a:gd name="connsiteY4957" fmla="*/ 5728323 h 6367455"/>
                <a:gd name="connsiteX4958" fmla="*/ 3654388 w 6891715"/>
                <a:gd name="connsiteY4958" fmla="*/ 5720068 h 6367455"/>
                <a:gd name="connsiteX4959" fmla="*/ 3648990 w 6891715"/>
                <a:gd name="connsiteY4959" fmla="*/ 5730546 h 6367455"/>
                <a:gd name="connsiteX4960" fmla="*/ 3645815 w 6891715"/>
                <a:gd name="connsiteY4960" fmla="*/ 5739118 h 6367455"/>
                <a:gd name="connsiteX4961" fmla="*/ 3641370 w 6891715"/>
                <a:gd name="connsiteY4961" fmla="*/ 5733721 h 6367455"/>
                <a:gd name="connsiteX4962" fmla="*/ 3639465 w 6891715"/>
                <a:gd name="connsiteY4962" fmla="*/ 5722291 h 6367455"/>
                <a:gd name="connsiteX4963" fmla="*/ 3631845 w 6891715"/>
                <a:gd name="connsiteY4963" fmla="*/ 5709591 h 6367455"/>
                <a:gd name="connsiteX4964" fmla="*/ 3615018 w 6891715"/>
                <a:gd name="connsiteY4964" fmla="*/ 5708956 h 6367455"/>
                <a:gd name="connsiteX4965" fmla="*/ 3602000 w 6891715"/>
                <a:gd name="connsiteY4965" fmla="*/ 5689906 h 6367455"/>
                <a:gd name="connsiteX4966" fmla="*/ 3606128 w 6891715"/>
                <a:gd name="connsiteY4966" fmla="*/ 5683556 h 6367455"/>
                <a:gd name="connsiteX4967" fmla="*/ 3595968 w 6891715"/>
                <a:gd name="connsiteY4967" fmla="*/ 5682286 h 6367455"/>
                <a:gd name="connsiteX4968" fmla="*/ 3595015 w 6891715"/>
                <a:gd name="connsiteY4968" fmla="*/ 5666093 h 6367455"/>
                <a:gd name="connsiteX4969" fmla="*/ 3588665 w 6891715"/>
                <a:gd name="connsiteY4969" fmla="*/ 5656886 h 6367455"/>
                <a:gd name="connsiteX4970" fmla="*/ 3589618 w 6891715"/>
                <a:gd name="connsiteY4970" fmla="*/ 5650536 h 6367455"/>
                <a:gd name="connsiteX4971" fmla="*/ 3582315 w 6891715"/>
                <a:gd name="connsiteY4971" fmla="*/ 5649583 h 6367455"/>
                <a:gd name="connsiteX4972" fmla="*/ 3578188 w 6891715"/>
                <a:gd name="connsiteY4972" fmla="*/ 5641963 h 6367455"/>
                <a:gd name="connsiteX4973" fmla="*/ 3578378 w 6891715"/>
                <a:gd name="connsiteY4973" fmla="*/ 5641929 h 6367455"/>
                <a:gd name="connsiteX4974" fmla="*/ 3574656 w 6891715"/>
                <a:gd name="connsiteY4974" fmla="*/ 5639745 h 6367455"/>
                <a:gd name="connsiteX4975" fmla="*/ 3577496 w 6891715"/>
                <a:gd name="connsiteY4975" fmla="*/ 5632442 h 6367455"/>
                <a:gd name="connsiteX4976" fmla="*/ 3571816 w 6891715"/>
                <a:gd name="connsiteY4976" fmla="*/ 5618155 h 6367455"/>
                <a:gd name="connsiteX4977" fmla="*/ 3557613 w 6891715"/>
                <a:gd name="connsiteY4977" fmla="*/ 5606090 h 6367455"/>
                <a:gd name="connsiteX4978" fmla="*/ 3537414 w 6891715"/>
                <a:gd name="connsiteY4978" fmla="*/ 5597200 h 6367455"/>
                <a:gd name="connsiteX4979" fmla="*/ 3526999 w 6891715"/>
                <a:gd name="connsiteY4979" fmla="*/ 5579420 h 6367455"/>
                <a:gd name="connsiteX4980" fmla="*/ 3525737 w 6891715"/>
                <a:gd name="connsiteY4980" fmla="*/ 5573387 h 6367455"/>
                <a:gd name="connsiteX4981" fmla="*/ 3515006 w 6891715"/>
                <a:gd name="connsiteY4981" fmla="*/ 5557830 h 6367455"/>
                <a:gd name="connsiteX4982" fmla="*/ 3517847 w 6891715"/>
                <a:gd name="connsiteY4982" fmla="*/ 5553067 h 6367455"/>
                <a:gd name="connsiteX4983" fmla="*/ 3527946 w 6891715"/>
                <a:gd name="connsiteY4983" fmla="*/ 5560052 h 6367455"/>
                <a:gd name="connsiteX4984" fmla="*/ 3526684 w 6891715"/>
                <a:gd name="connsiteY4984" fmla="*/ 5550845 h 6367455"/>
                <a:gd name="connsiteX4985" fmla="*/ 3527315 w 6891715"/>
                <a:gd name="connsiteY4985" fmla="*/ 5546717 h 6367455"/>
                <a:gd name="connsiteX4986" fmla="*/ 3520372 w 6891715"/>
                <a:gd name="connsiteY4986" fmla="*/ 5543860 h 6367455"/>
                <a:gd name="connsiteX4987" fmla="*/ 3514691 w 6891715"/>
                <a:gd name="connsiteY4987" fmla="*/ 5534970 h 6367455"/>
                <a:gd name="connsiteX4988" fmla="*/ 3514691 w 6891715"/>
                <a:gd name="connsiteY4988" fmla="*/ 5523540 h 6367455"/>
                <a:gd name="connsiteX4989" fmla="*/ 3522581 w 6891715"/>
                <a:gd name="connsiteY4989" fmla="*/ 5513062 h 6367455"/>
                <a:gd name="connsiteX4990" fmla="*/ 3527946 w 6891715"/>
                <a:gd name="connsiteY4990" fmla="*/ 5504490 h 6367455"/>
                <a:gd name="connsiteX4991" fmla="*/ 3529840 w 6891715"/>
                <a:gd name="connsiteY4991" fmla="*/ 5490202 h 6367455"/>
                <a:gd name="connsiteX4992" fmla="*/ 3531418 w 6891715"/>
                <a:gd name="connsiteY4992" fmla="*/ 5480995 h 6367455"/>
                <a:gd name="connsiteX4993" fmla="*/ 3523843 w 6891715"/>
                <a:gd name="connsiteY4993" fmla="*/ 5473057 h 6367455"/>
                <a:gd name="connsiteX4994" fmla="*/ 3532365 w 6891715"/>
                <a:gd name="connsiteY4994" fmla="*/ 5464485 h 6367455"/>
                <a:gd name="connsiteX4995" fmla="*/ 3526053 w 6891715"/>
                <a:gd name="connsiteY4995" fmla="*/ 5451784 h 6367455"/>
                <a:gd name="connsiteX4996" fmla="*/ 3523212 w 6891715"/>
                <a:gd name="connsiteY4996" fmla="*/ 5445434 h 6367455"/>
                <a:gd name="connsiteX4997" fmla="*/ 3529524 w 6891715"/>
                <a:gd name="connsiteY4997" fmla="*/ 5441307 h 6367455"/>
                <a:gd name="connsiteX4998" fmla="*/ 3524159 w 6891715"/>
                <a:gd name="connsiteY4998" fmla="*/ 5427337 h 6367455"/>
                <a:gd name="connsiteX4999" fmla="*/ 3527946 w 6891715"/>
                <a:gd name="connsiteY4999" fmla="*/ 5420352 h 6367455"/>
                <a:gd name="connsiteX5000" fmla="*/ 3540570 w 6891715"/>
                <a:gd name="connsiteY5000" fmla="*/ 5404794 h 6367455"/>
                <a:gd name="connsiteX5001" fmla="*/ 3535836 w 6891715"/>
                <a:gd name="connsiteY5001" fmla="*/ 5397809 h 6367455"/>
                <a:gd name="connsiteX5002" fmla="*/ 3526053 w 6891715"/>
                <a:gd name="connsiteY5002" fmla="*/ 5394952 h 6367455"/>
                <a:gd name="connsiteX5003" fmla="*/ 3525643 w 6891715"/>
                <a:gd name="connsiteY5003" fmla="*/ 5394317 h 6367455"/>
                <a:gd name="connsiteX5004" fmla="*/ 3516101 w 6891715"/>
                <a:gd name="connsiteY5004" fmla="*/ 5394317 h 6367455"/>
                <a:gd name="connsiteX5005" fmla="*/ 3512284 w 6891715"/>
                <a:gd name="connsiteY5005" fmla="*/ 5386716 h 6367455"/>
                <a:gd name="connsiteX5006" fmla="*/ 3510694 w 6891715"/>
                <a:gd name="connsiteY5006" fmla="*/ 5374048 h 6367455"/>
                <a:gd name="connsiteX5007" fmla="*/ 3492882 w 6891715"/>
                <a:gd name="connsiteY5007" fmla="*/ 5352511 h 6367455"/>
                <a:gd name="connsiteX5008" fmla="*/ 3469663 w 6891715"/>
                <a:gd name="connsiteY5008" fmla="*/ 5340159 h 6367455"/>
                <a:gd name="connsiteX5009" fmla="*/ 3460121 w 6891715"/>
                <a:gd name="connsiteY5009" fmla="*/ 5329707 h 6367455"/>
                <a:gd name="connsiteX5010" fmla="*/ 3445809 w 6891715"/>
                <a:gd name="connsiteY5010" fmla="*/ 5327807 h 6367455"/>
                <a:gd name="connsiteX5011" fmla="*/ 3441674 w 6891715"/>
                <a:gd name="connsiteY5011" fmla="*/ 5318622 h 6367455"/>
                <a:gd name="connsiteX5012" fmla="*/ 3448671 w 6891715"/>
                <a:gd name="connsiteY5012" fmla="*/ 5320839 h 6367455"/>
                <a:gd name="connsiteX5013" fmla="*/ 3454396 w 6891715"/>
                <a:gd name="connsiteY5013" fmla="*/ 5318939 h 6367455"/>
                <a:gd name="connsiteX5014" fmla="*/ 3455032 w 6891715"/>
                <a:gd name="connsiteY5014" fmla="*/ 5310071 h 6367455"/>
                <a:gd name="connsiteX5015" fmla="*/ 3445596 w 6891715"/>
                <a:gd name="connsiteY5015" fmla="*/ 5305079 h 6367455"/>
                <a:gd name="connsiteX5016" fmla="*/ 3448013 w 6891715"/>
                <a:gd name="connsiteY5016" fmla="*/ 5314939 h 6367455"/>
                <a:gd name="connsiteX5017" fmla="*/ 3441636 w 6891715"/>
                <a:gd name="connsiteY5017" fmla="*/ 5312732 h 6367455"/>
                <a:gd name="connsiteX5018" fmla="*/ 3436217 w 6891715"/>
                <a:gd name="connsiteY5018" fmla="*/ 5308949 h 6367455"/>
                <a:gd name="connsiteX5019" fmla="*/ 3431434 w 6891715"/>
                <a:gd name="connsiteY5019" fmla="*/ 5305166 h 6367455"/>
                <a:gd name="connsiteX5020" fmla="*/ 3427927 w 6891715"/>
                <a:gd name="connsiteY5020" fmla="*/ 5302014 h 6367455"/>
                <a:gd name="connsiteX5021" fmla="*/ 3425696 w 6891715"/>
                <a:gd name="connsiteY5021" fmla="*/ 5298861 h 6367455"/>
                <a:gd name="connsiteX5022" fmla="*/ 3423145 w 6891715"/>
                <a:gd name="connsiteY5022" fmla="*/ 5296654 h 6367455"/>
                <a:gd name="connsiteX5023" fmla="*/ 3420913 w 6891715"/>
                <a:gd name="connsiteY5023" fmla="*/ 5295078 h 6367455"/>
                <a:gd name="connsiteX5024" fmla="*/ 3393814 w 6891715"/>
                <a:gd name="connsiteY5024" fmla="*/ 5279000 h 6367455"/>
                <a:gd name="connsiteX5025" fmla="*/ 3380105 w 6891715"/>
                <a:gd name="connsiteY5025" fmla="*/ 5263238 h 6367455"/>
                <a:gd name="connsiteX5026" fmla="*/ 3365758 w 6891715"/>
                <a:gd name="connsiteY5026" fmla="*/ 5256303 h 6367455"/>
                <a:gd name="connsiteX5027" fmla="*/ 3371178 w 6891715"/>
                <a:gd name="connsiteY5027" fmla="*/ 5268913 h 6367455"/>
                <a:gd name="connsiteX5028" fmla="*/ 3355875 w 6891715"/>
                <a:gd name="connsiteY5028" fmla="*/ 5258509 h 6367455"/>
                <a:gd name="connsiteX5029" fmla="*/ 3332601 w 6891715"/>
                <a:gd name="connsiteY5029" fmla="*/ 5247476 h 6367455"/>
                <a:gd name="connsiteX5030" fmla="*/ 3320486 w 6891715"/>
                <a:gd name="connsiteY5030" fmla="*/ 5245269 h 6367455"/>
                <a:gd name="connsiteX5031" fmla="*/ 3301995 w 6891715"/>
                <a:gd name="connsiteY5031" fmla="*/ 5240855 h 6367455"/>
                <a:gd name="connsiteX5032" fmla="*/ 3294025 w 6891715"/>
                <a:gd name="connsiteY5032" fmla="*/ 5229506 h 6367455"/>
                <a:gd name="connsiteX5033" fmla="*/ 3321124 w 6891715"/>
                <a:gd name="connsiteY5033" fmla="*/ 5232974 h 6367455"/>
                <a:gd name="connsiteX5034" fmla="*/ 3333877 w 6891715"/>
                <a:gd name="connsiteY5034" fmla="*/ 5237072 h 6367455"/>
                <a:gd name="connsiteX5035" fmla="*/ 3352368 w 6891715"/>
                <a:gd name="connsiteY5035" fmla="*/ 5241171 h 6367455"/>
                <a:gd name="connsiteX5036" fmla="*/ 3357469 w 6891715"/>
                <a:gd name="connsiteY5036" fmla="*/ 5244954 h 6367455"/>
                <a:gd name="connsiteX5037" fmla="*/ 3355237 w 6891715"/>
                <a:gd name="connsiteY5037" fmla="*/ 5235496 h 6367455"/>
                <a:gd name="connsiteX5038" fmla="*/ 3357761 w 6891715"/>
                <a:gd name="connsiteY5038" fmla="*/ 5233854 h 6367455"/>
                <a:gd name="connsiteX5039" fmla="*/ 3374251 w 6891715"/>
                <a:gd name="connsiteY5039" fmla="*/ 5226890 h 6367455"/>
                <a:gd name="connsiteX5040" fmla="*/ 3376538 w 6891715"/>
                <a:gd name="connsiteY5040" fmla="*/ 5226649 h 6367455"/>
                <a:gd name="connsiteX5041" fmla="*/ 3376390 w 6891715"/>
                <a:gd name="connsiteY5041" fmla="*/ 5225986 h 6367455"/>
                <a:gd name="connsiteX5042" fmla="*/ 3374251 w 6891715"/>
                <a:gd name="connsiteY5042" fmla="*/ 5226890 h 6367455"/>
                <a:gd name="connsiteX5043" fmla="*/ 3367352 w 6891715"/>
                <a:gd name="connsiteY5043" fmla="*/ 5227615 h 6367455"/>
                <a:gd name="connsiteX5044" fmla="*/ 3357761 w 6891715"/>
                <a:gd name="connsiteY5044" fmla="*/ 5233854 h 6367455"/>
                <a:gd name="connsiteX5045" fmla="*/ 3355306 w 6891715"/>
                <a:gd name="connsiteY5045" fmla="*/ 5234891 h 6367455"/>
                <a:gd name="connsiteX5046" fmla="*/ 3346733 w 6891715"/>
                <a:gd name="connsiteY5046" fmla="*/ 5230124 h 6367455"/>
                <a:gd name="connsiteX5047" fmla="*/ 3354671 w 6891715"/>
                <a:gd name="connsiteY5047" fmla="*/ 5222815 h 6367455"/>
                <a:gd name="connsiteX5048" fmla="*/ 3358798 w 6891715"/>
                <a:gd name="connsiteY5048" fmla="*/ 5218366 h 6367455"/>
                <a:gd name="connsiteX5049" fmla="*/ 3358436 w 6891715"/>
                <a:gd name="connsiteY5049" fmla="*/ 5217784 h 6367455"/>
                <a:gd name="connsiteX5050" fmla="*/ 3354315 w 6891715"/>
                <a:gd name="connsiteY5050" fmla="*/ 5222229 h 6367455"/>
                <a:gd name="connsiteX5051" fmla="*/ 3340052 w 6891715"/>
                <a:gd name="connsiteY5051" fmla="*/ 5224452 h 6367455"/>
                <a:gd name="connsiteX5052" fmla="*/ 3327374 w 6891715"/>
                <a:gd name="connsiteY5052" fmla="*/ 5222547 h 6367455"/>
                <a:gd name="connsiteX5053" fmla="*/ 3291558 w 6891715"/>
                <a:gd name="connsiteY5053" fmla="*/ 5197464 h 6367455"/>
                <a:gd name="connsiteX5054" fmla="*/ 3284585 w 6891715"/>
                <a:gd name="connsiteY5054" fmla="*/ 5183177 h 6367455"/>
                <a:gd name="connsiteX5055" fmla="*/ 3262715 w 6891715"/>
                <a:gd name="connsiteY5055" fmla="*/ 5167619 h 6367455"/>
                <a:gd name="connsiteX5056" fmla="*/ 3236724 w 6891715"/>
                <a:gd name="connsiteY5056" fmla="*/ 5163492 h 6367455"/>
                <a:gd name="connsiteX5057" fmla="*/ 3223095 w 6891715"/>
                <a:gd name="connsiteY5057" fmla="*/ 5169842 h 6367455"/>
                <a:gd name="connsiteX5058" fmla="*/ 3197105 w 6891715"/>
                <a:gd name="connsiteY5058" fmla="*/ 5168889 h 6367455"/>
                <a:gd name="connsiteX5059" fmla="*/ 3185694 w 6891715"/>
                <a:gd name="connsiteY5059" fmla="*/ 5151744 h 6367455"/>
                <a:gd name="connsiteX5060" fmla="*/ 3187913 w 6891715"/>
                <a:gd name="connsiteY5060" fmla="*/ 5144442 h 6367455"/>
                <a:gd name="connsiteX5061" fmla="*/ 3160338 w 6891715"/>
                <a:gd name="connsiteY5061" fmla="*/ 5123804 h 6367455"/>
                <a:gd name="connsiteX5062" fmla="*/ 3116598 w 6891715"/>
                <a:gd name="connsiteY5062" fmla="*/ 5068242 h 6367455"/>
                <a:gd name="connsiteX5063" fmla="*/ 3116281 w 6891715"/>
                <a:gd name="connsiteY5063" fmla="*/ 5063797 h 6367455"/>
                <a:gd name="connsiteX5064" fmla="*/ 3125790 w 6891715"/>
                <a:gd name="connsiteY5064" fmla="*/ 5065067 h 6367455"/>
                <a:gd name="connsiteX5065" fmla="*/ 3132129 w 6891715"/>
                <a:gd name="connsiteY5065" fmla="*/ 5063797 h 6367455"/>
                <a:gd name="connsiteX5066" fmla="*/ 3125790 w 6891715"/>
                <a:gd name="connsiteY5066" fmla="*/ 5056494 h 6367455"/>
                <a:gd name="connsiteX5067" fmla="*/ 3125790 w 6891715"/>
                <a:gd name="connsiteY5067" fmla="*/ 5052049 h 6367455"/>
                <a:gd name="connsiteX5068" fmla="*/ 3141637 w 6891715"/>
                <a:gd name="connsiteY5068" fmla="*/ 5060622 h 6367455"/>
                <a:gd name="connsiteX5069" fmla="*/ 3152097 w 6891715"/>
                <a:gd name="connsiteY5069" fmla="*/ 5071099 h 6367455"/>
                <a:gd name="connsiteX5070" fmla="*/ 3154316 w 6891715"/>
                <a:gd name="connsiteY5070" fmla="*/ 5061257 h 6367455"/>
                <a:gd name="connsiteX5071" fmla="*/ 3144807 w 6891715"/>
                <a:gd name="connsiteY5071" fmla="*/ 5059669 h 6367455"/>
                <a:gd name="connsiteX5072" fmla="*/ 3123571 w 6891715"/>
                <a:gd name="connsiteY5072" fmla="*/ 5040937 h 6367455"/>
                <a:gd name="connsiteX5073" fmla="*/ 3111844 w 6891715"/>
                <a:gd name="connsiteY5073" fmla="*/ 5026014 h 6367455"/>
                <a:gd name="connsiteX5074" fmla="*/ 3105187 w 6891715"/>
                <a:gd name="connsiteY5074" fmla="*/ 5012679 h 6367455"/>
                <a:gd name="connsiteX5075" fmla="*/ 3100750 w 6891715"/>
                <a:gd name="connsiteY5075" fmla="*/ 4980612 h 6367455"/>
                <a:gd name="connsiteX5076" fmla="*/ 3093143 w 6891715"/>
                <a:gd name="connsiteY5076" fmla="*/ 4963149 h 6367455"/>
                <a:gd name="connsiteX5077" fmla="*/ 3070005 w 6891715"/>
                <a:gd name="connsiteY5077" fmla="*/ 4933621 h 6367455"/>
                <a:gd name="connsiteX5078" fmla="*/ 3053524 w 6891715"/>
                <a:gd name="connsiteY5078" fmla="*/ 4927589 h 6367455"/>
                <a:gd name="connsiteX5079" fmla="*/ 3045283 w 6891715"/>
                <a:gd name="connsiteY5079" fmla="*/ 4918064 h 6367455"/>
                <a:gd name="connsiteX5080" fmla="*/ 3030703 w 6891715"/>
                <a:gd name="connsiteY5080" fmla="*/ 4921239 h 6367455"/>
                <a:gd name="connsiteX5081" fmla="*/ 3025314 w 6891715"/>
                <a:gd name="connsiteY5081" fmla="*/ 4945686 h 6367455"/>
                <a:gd name="connsiteX5082" fmla="*/ 3027850 w 6891715"/>
                <a:gd name="connsiteY5082" fmla="*/ 4958386 h 6367455"/>
                <a:gd name="connsiteX5083" fmla="*/ 3018341 w 6891715"/>
                <a:gd name="connsiteY5083" fmla="*/ 4971086 h 6367455"/>
                <a:gd name="connsiteX5084" fmla="*/ 3016123 w 6891715"/>
                <a:gd name="connsiteY5084" fmla="*/ 4966006 h 6367455"/>
                <a:gd name="connsiteX5085" fmla="*/ 3012953 w 6891715"/>
                <a:gd name="connsiteY5085" fmla="*/ 4975531 h 6367455"/>
                <a:gd name="connsiteX5086" fmla="*/ 3006931 w 6891715"/>
                <a:gd name="connsiteY5086" fmla="*/ 4990137 h 6367455"/>
                <a:gd name="connsiteX5087" fmla="*/ 3005980 w 6891715"/>
                <a:gd name="connsiteY5087" fmla="*/ 4995217 h 6367455"/>
                <a:gd name="connsiteX5088" fmla="*/ 2992351 w 6891715"/>
                <a:gd name="connsiteY5088" fmla="*/ 4986962 h 6367455"/>
                <a:gd name="connsiteX5089" fmla="*/ 2988547 w 6891715"/>
                <a:gd name="connsiteY5089" fmla="*/ 4967276 h 6367455"/>
                <a:gd name="connsiteX5090" fmla="*/ 2977137 w 6891715"/>
                <a:gd name="connsiteY5090" fmla="*/ 4958704 h 6367455"/>
                <a:gd name="connsiteX5091" fmla="*/ 2971749 w 6891715"/>
                <a:gd name="connsiteY5091" fmla="*/ 4946004 h 6367455"/>
                <a:gd name="connsiteX5092" fmla="*/ 2974601 w 6891715"/>
                <a:gd name="connsiteY5092" fmla="*/ 4927271 h 6367455"/>
                <a:gd name="connsiteX5093" fmla="*/ 2963825 w 6891715"/>
                <a:gd name="connsiteY5093" fmla="*/ 4910444 h 6367455"/>
                <a:gd name="connsiteX5094" fmla="*/ 2963825 w 6891715"/>
                <a:gd name="connsiteY5094" fmla="*/ 4899649 h 6367455"/>
                <a:gd name="connsiteX5095" fmla="*/ 2976186 w 6891715"/>
                <a:gd name="connsiteY5095" fmla="*/ 4893299 h 6367455"/>
                <a:gd name="connsiteX5096" fmla="*/ 2976672 w 6891715"/>
                <a:gd name="connsiteY5096" fmla="*/ 4893377 h 6367455"/>
                <a:gd name="connsiteX5097" fmla="*/ 2981824 w 6891715"/>
                <a:gd name="connsiteY5097" fmla="*/ 4881196 h 6367455"/>
                <a:gd name="connsiteX5098" fmla="*/ 2977710 w 6891715"/>
                <a:gd name="connsiteY5098" fmla="*/ 4874199 h 6367455"/>
                <a:gd name="connsiteX5099" fmla="*/ 2986888 w 6891715"/>
                <a:gd name="connsiteY5099" fmla="*/ 4875471 h 6367455"/>
                <a:gd name="connsiteX5100" fmla="*/ 2990656 w 6891715"/>
                <a:gd name="connsiteY5100" fmla="*/ 4865568 h 6367455"/>
                <a:gd name="connsiteX5101" fmla="*/ 2977241 w 6891715"/>
                <a:gd name="connsiteY5101" fmla="*/ 4873821 h 6367455"/>
                <a:gd name="connsiteX5102" fmla="*/ 2960110 w 6891715"/>
                <a:gd name="connsiteY5102" fmla="*/ 4867464 h 6367455"/>
                <a:gd name="connsiteX5103" fmla="*/ 2943297 w 6891715"/>
                <a:gd name="connsiteY5103" fmla="*/ 4876364 h 6367455"/>
                <a:gd name="connsiteX5104" fmla="*/ 2927436 w 6891715"/>
                <a:gd name="connsiteY5104" fmla="*/ 4870960 h 6367455"/>
                <a:gd name="connsiteX5105" fmla="*/ 2894761 w 6891715"/>
                <a:gd name="connsiteY5105" fmla="*/ 4889077 h 6367455"/>
                <a:gd name="connsiteX5106" fmla="*/ 2863038 w 6891715"/>
                <a:gd name="connsiteY5106" fmla="*/ 4899884 h 6367455"/>
                <a:gd name="connsiteX5107" fmla="*/ 2852887 w 6891715"/>
                <a:gd name="connsiteY5107" fmla="*/ 4901155 h 6367455"/>
                <a:gd name="connsiteX5108" fmla="*/ 2843053 w 6891715"/>
                <a:gd name="connsiteY5108" fmla="*/ 4922132 h 6367455"/>
                <a:gd name="connsiteX5109" fmla="*/ 2844639 w 6891715"/>
                <a:gd name="connsiteY5109" fmla="*/ 4939296 h 6367455"/>
                <a:gd name="connsiteX5110" fmla="*/ 2862721 w 6891715"/>
                <a:gd name="connsiteY5110" fmla="*/ 4962180 h 6367455"/>
                <a:gd name="connsiteX5111" fmla="*/ 2862721 w 6891715"/>
                <a:gd name="connsiteY5111" fmla="*/ 4977118 h 6367455"/>
                <a:gd name="connsiteX5112" fmla="*/ 2850349 w 6891715"/>
                <a:gd name="connsiteY5112" fmla="*/ 4994282 h 6367455"/>
                <a:gd name="connsiteX5113" fmla="*/ 2849397 w 6891715"/>
                <a:gd name="connsiteY5113" fmla="*/ 5023523 h 6367455"/>
                <a:gd name="connsiteX5114" fmla="*/ 2857011 w 6891715"/>
                <a:gd name="connsiteY5114" fmla="*/ 5056260 h 6367455"/>
                <a:gd name="connsiteX5115" fmla="*/ 2892223 w 6891715"/>
                <a:gd name="connsiteY5115" fmla="*/ 5094718 h 6367455"/>
                <a:gd name="connsiteX5116" fmla="*/ 2944566 w 6891715"/>
                <a:gd name="connsiteY5116" fmla="*/ 5138580 h 6367455"/>
                <a:gd name="connsiteX5117" fmla="*/ 2977558 w 6891715"/>
                <a:gd name="connsiteY5117" fmla="*/ 5157332 h 6367455"/>
                <a:gd name="connsiteX5118" fmla="*/ 3003571 w 6891715"/>
                <a:gd name="connsiteY5118" fmla="*/ 5234249 h 6367455"/>
                <a:gd name="connsiteX5119" fmla="*/ 3036880 w 6891715"/>
                <a:gd name="connsiteY5119" fmla="*/ 5295274 h 6367455"/>
                <a:gd name="connsiteX5120" fmla="*/ 3070189 w 6891715"/>
                <a:gd name="connsiteY5120" fmla="*/ 5330554 h 6367455"/>
                <a:gd name="connsiteX5121" fmla="*/ 3108256 w 6891715"/>
                <a:gd name="connsiteY5121" fmla="*/ 5352485 h 6367455"/>
                <a:gd name="connsiteX5122" fmla="*/ 3135855 w 6891715"/>
                <a:gd name="connsiteY5122" fmla="*/ 5374416 h 6367455"/>
                <a:gd name="connsiteX5123" fmla="*/ 3163454 w 6891715"/>
                <a:gd name="connsiteY5123" fmla="*/ 5357252 h 6367455"/>
                <a:gd name="connsiteX5124" fmla="*/ 3164406 w 6891715"/>
                <a:gd name="connsiteY5124" fmla="*/ 5364563 h 6367455"/>
                <a:gd name="connsiteX5125" fmla="*/ 3172019 w 6891715"/>
                <a:gd name="connsiteY5125" fmla="*/ 5366787 h 6367455"/>
                <a:gd name="connsiteX5126" fmla="*/ 3176778 w 6891715"/>
                <a:gd name="connsiteY5126" fmla="*/ 5355981 h 6367455"/>
                <a:gd name="connsiteX5127" fmla="*/ 3188515 w 6891715"/>
                <a:gd name="connsiteY5127" fmla="*/ 5351849 h 6367455"/>
                <a:gd name="connsiteX5128" fmla="*/ 3200252 w 6891715"/>
                <a:gd name="connsiteY5128" fmla="*/ 5351531 h 6367455"/>
                <a:gd name="connsiteX5129" fmla="*/ 3213259 w 6891715"/>
                <a:gd name="connsiteY5129" fmla="*/ 5373780 h 6367455"/>
                <a:gd name="connsiteX5130" fmla="*/ 3204694 w 6891715"/>
                <a:gd name="connsiteY5130" fmla="*/ 5384269 h 6367455"/>
                <a:gd name="connsiteX5131" fmla="*/ 3194225 w 6891715"/>
                <a:gd name="connsiteY5131" fmla="*/ 5398253 h 6367455"/>
                <a:gd name="connsiteX5132" fmla="*/ 3192322 w 6891715"/>
                <a:gd name="connsiteY5132" fmla="*/ 5409696 h 6367455"/>
                <a:gd name="connsiteX5133" fmla="*/ 3203108 w 6891715"/>
                <a:gd name="connsiteY5133" fmla="*/ 5431944 h 6367455"/>
                <a:gd name="connsiteX5134" fmla="*/ 3222141 w 6891715"/>
                <a:gd name="connsiteY5134" fmla="*/ 5436712 h 6367455"/>
                <a:gd name="connsiteX5135" fmla="*/ 3271946 w 6891715"/>
                <a:gd name="connsiteY5135" fmla="*/ 5456418 h 6367455"/>
                <a:gd name="connsiteX5136" fmla="*/ 3322703 w 6891715"/>
                <a:gd name="connsiteY5136" fmla="*/ 5478349 h 6367455"/>
                <a:gd name="connsiteX5137" fmla="*/ 3357281 w 6891715"/>
                <a:gd name="connsiteY5137" fmla="*/ 5513629 h 6367455"/>
                <a:gd name="connsiteX5138" fmla="*/ 3391224 w 6891715"/>
                <a:gd name="connsiteY5138" fmla="*/ 5526024 h 6367455"/>
                <a:gd name="connsiteX5139" fmla="*/ 3404865 w 6891715"/>
                <a:gd name="connsiteY5139" fmla="*/ 5541598 h 6367455"/>
                <a:gd name="connsiteX5140" fmla="*/ 3429609 w 6891715"/>
                <a:gd name="connsiteY5140" fmla="*/ 5562576 h 6367455"/>
                <a:gd name="connsiteX5141" fmla="*/ 3443250 w 6891715"/>
                <a:gd name="connsiteY5141" fmla="*/ 5581646 h 6367455"/>
                <a:gd name="connsiteX5142" fmla="*/ 3435319 w 6891715"/>
                <a:gd name="connsiteY5142" fmla="*/ 5601352 h 6367455"/>
                <a:gd name="connsiteX5143" fmla="*/ 3429926 w 6891715"/>
                <a:gd name="connsiteY5143" fmla="*/ 5619469 h 6367455"/>
                <a:gd name="connsiteX5144" fmla="*/ 3396934 w 6891715"/>
                <a:gd name="connsiteY5144" fmla="*/ 5603894 h 6367455"/>
                <a:gd name="connsiteX5145" fmla="*/ 3382976 w 6891715"/>
                <a:gd name="connsiteY5145" fmla="*/ 5572429 h 6367455"/>
                <a:gd name="connsiteX5146" fmla="*/ 3329999 w 6891715"/>
                <a:gd name="connsiteY5146" fmla="*/ 5563529 h 6367455"/>
                <a:gd name="connsiteX5147" fmla="*/ 3328730 w 6891715"/>
                <a:gd name="connsiteY5147" fmla="*/ 5550816 h 6367455"/>
                <a:gd name="connsiteX5148" fmla="*/ 3336344 w 6891715"/>
                <a:gd name="connsiteY5148" fmla="*/ 5546684 h 6367455"/>
                <a:gd name="connsiteX5149" fmla="*/ 3325558 w 6891715"/>
                <a:gd name="connsiteY5149" fmla="*/ 5541280 h 6367455"/>
                <a:gd name="connsiteX5150" fmla="*/ 3285270 w 6891715"/>
                <a:gd name="connsiteY5150" fmla="*/ 5547955 h 6367455"/>
                <a:gd name="connsiteX5151" fmla="*/ 3262429 w 6891715"/>
                <a:gd name="connsiteY5151" fmla="*/ 5574653 h 6367455"/>
                <a:gd name="connsiteX5152" fmla="*/ 3270043 w 6891715"/>
                <a:gd name="connsiteY5152" fmla="*/ 5591499 h 6367455"/>
                <a:gd name="connsiteX5153" fmla="*/ 3249423 w 6891715"/>
                <a:gd name="connsiteY5153" fmla="*/ 5626779 h 6367455"/>
                <a:gd name="connsiteX5154" fmla="*/ 3268457 w 6891715"/>
                <a:gd name="connsiteY5154" fmla="*/ 5643306 h 6367455"/>
                <a:gd name="connsiteX5155" fmla="*/ 3299228 w 6891715"/>
                <a:gd name="connsiteY5155" fmla="*/ 5662059 h 6367455"/>
                <a:gd name="connsiteX5156" fmla="*/ 3308110 w 6891715"/>
                <a:gd name="connsiteY5156" fmla="*/ 5681765 h 6367455"/>
                <a:gd name="connsiteX5157" fmla="*/ 3314455 w 6891715"/>
                <a:gd name="connsiteY5157" fmla="*/ 5708145 h 6367455"/>
                <a:gd name="connsiteX5158" fmla="*/ 3313820 w 6891715"/>
                <a:gd name="connsiteY5158" fmla="*/ 5724991 h 6367455"/>
                <a:gd name="connsiteX5159" fmla="*/ 3292566 w 6891715"/>
                <a:gd name="connsiteY5159" fmla="*/ 5728487 h 6367455"/>
                <a:gd name="connsiteX5160" fmla="*/ 3262112 w 6891715"/>
                <a:gd name="connsiteY5160" fmla="*/ 5744697 h 6367455"/>
                <a:gd name="connsiteX5161" fmla="*/ 3263064 w 6891715"/>
                <a:gd name="connsiteY5161" fmla="*/ 5768534 h 6367455"/>
                <a:gd name="connsiteX5162" fmla="*/ 3262429 w 6891715"/>
                <a:gd name="connsiteY5162" fmla="*/ 5799365 h 6367455"/>
                <a:gd name="connsiteX5163" fmla="*/ 3221824 w 6891715"/>
                <a:gd name="connsiteY5163" fmla="*/ 5842909 h 6367455"/>
                <a:gd name="connsiteX5164" fmla="*/ 3205963 w 6891715"/>
                <a:gd name="connsiteY5164" fmla="*/ 5867382 h 6367455"/>
                <a:gd name="connsiteX5165" fmla="*/ 3189149 w 6891715"/>
                <a:gd name="connsiteY5165" fmla="*/ 5873739 h 6367455"/>
                <a:gd name="connsiteX5166" fmla="*/ 3175509 w 6891715"/>
                <a:gd name="connsiteY5166" fmla="*/ 5861343 h 6367455"/>
                <a:gd name="connsiteX5167" fmla="*/ 3164406 w 6891715"/>
                <a:gd name="connsiteY5167" fmla="*/ 5830831 h 6367455"/>
                <a:gd name="connsiteX5168" fmla="*/ 3164406 w 6891715"/>
                <a:gd name="connsiteY5168" fmla="*/ 5821296 h 6367455"/>
                <a:gd name="connsiteX5169" fmla="*/ 3185343 w 6891715"/>
                <a:gd name="connsiteY5169" fmla="*/ 5813985 h 6367455"/>
                <a:gd name="connsiteX5170" fmla="*/ 3192639 w 6891715"/>
                <a:gd name="connsiteY5170" fmla="*/ 5799047 h 6367455"/>
                <a:gd name="connsiteX5171" fmla="*/ 3182805 w 6891715"/>
                <a:gd name="connsiteY5171" fmla="*/ 5784109 h 6367455"/>
                <a:gd name="connsiteX5172" fmla="*/ 3187246 w 6891715"/>
                <a:gd name="connsiteY5172" fmla="*/ 5774573 h 6367455"/>
                <a:gd name="connsiteX5173" fmla="*/ 3204059 w 6891715"/>
                <a:gd name="connsiteY5173" fmla="*/ 5767263 h 6367455"/>
                <a:gd name="connsiteX5174" fmla="*/ 3218017 w 6891715"/>
                <a:gd name="connsiteY5174" fmla="*/ 5761860 h 6367455"/>
                <a:gd name="connsiteX5175" fmla="*/ 3220555 w 6891715"/>
                <a:gd name="connsiteY5175" fmla="*/ 5742790 h 6367455"/>
                <a:gd name="connsiteX5176" fmla="*/ 3219603 w 6891715"/>
                <a:gd name="connsiteY5176" fmla="*/ 5728805 h 6367455"/>
                <a:gd name="connsiteX5177" fmla="*/ 3207549 w 6891715"/>
                <a:gd name="connsiteY5177" fmla="*/ 5710052 h 6367455"/>
                <a:gd name="connsiteX5178" fmla="*/ 3188198 w 6891715"/>
                <a:gd name="connsiteY5178" fmla="*/ 5667144 h 6367455"/>
                <a:gd name="connsiteX5179" fmla="*/ 3177095 w 6891715"/>
                <a:gd name="connsiteY5179" fmla="*/ 5628050 h 6367455"/>
                <a:gd name="connsiteX5180" fmla="*/ 3159330 w 6891715"/>
                <a:gd name="connsiteY5180" fmla="*/ 5606119 h 6367455"/>
                <a:gd name="connsiteX5181" fmla="*/ 3131731 w 6891715"/>
                <a:gd name="connsiteY5181" fmla="*/ 5611840 h 6367455"/>
                <a:gd name="connsiteX5182" fmla="*/ 3108256 w 6891715"/>
                <a:gd name="connsiteY5182" fmla="*/ 5600398 h 6367455"/>
                <a:gd name="connsiteX5183" fmla="*/ 3096519 w 6891715"/>
                <a:gd name="connsiteY5183" fmla="*/ 5576243 h 6367455"/>
                <a:gd name="connsiteX5184" fmla="*/ 3097788 w 6891715"/>
                <a:gd name="connsiteY5184" fmla="*/ 5564800 h 6367455"/>
                <a:gd name="connsiteX5185" fmla="*/ 3079388 w 6891715"/>
                <a:gd name="connsiteY5185" fmla="*/ 5534288 h 6367455"/>
                <a:gd name="connsiteX5186" fmla="*/ 3052741 w 6891715"/>
                <a:gd name="connsiteY5186" fmla="*/ 5543823 h 6367455"/>
                <a:gd name="connsiteX5187" fmla="*/ 3044176 w 6891715"/>
                <a:gd name="connsiteY5187" fmla="*/ 5537784 h 6367455"/>
                <a:gd name="connsiteX5188" fmla="*/ 3052741 w 6891715"/>
                <a:gd name="connsiteY5188" fmla="*/ 5519667 h 6367455"/>
                <a:gd name="connsiteX5189" fmla="*/ 3034659 w 6891715"/>
                <a:gd name="connsiteY5189" fmla="*/ 5516489 h 6367455"/>
                <a:gd name="connsiteX5190" fmla="*/ 3010232 w 6891715"/>
                <a:gd name="connsiteY5190" fmla="*/ 5496783 h 6367455"/>
                <a:gd name="connsiteX5191" fmla="*/ 2983585 w 6891715"/>
                <a:gd name="connsiteY5191" fmla="*/ 5462457 h 6367455"/>
                <a:gd name="connsiteX5192" fmla="*/ 2953766 w 6891715"/>
                <a:gd name="connsiteY5192" fmla="*/ 5469767 h 6367455"/>
                <a:gd name="connsiteX5193" fmla="*/ 2933780 w 6891715"/>
                <a:gd name="connsiteY5193" fmla="*/ 5458325 h 6367455"/>
                <a:gd name="connsiteX5194" fmla="*/ 2913478 w 6891715"/>
                <a:gd name="connsiteY5194" fmla="*/ 5460867 h 6367455"/>
                <a:gd name="connsiteX5195" fmla="*/ 2861452 w 6891715"/>
                <a:gd name="connsiteY5195" fmla="*/ 5422409 h 6367455"/>
                <a:gd name="connsiteX5196" fmla="*/ 2823067 w 6891715"/>
                <a:gd name="connsiteY5196" fmla="*/ 5379501 h 6367455"/>
                <a:gd name="connsiteX5197" fmla="*/ 2802765 w 6891715"/>
                <a:gd name="connsiteY5197" fmla="*/ 5362338 h 6367455"/>
                <a:gd name="connsiteX5198" fmla="*/ 2789758 w 6891715"/>
                <a:gd name="connsiteY5198" fmla="*/ 5336275 h 6367455"/>
                <a:gd name="connsiteX5199" fmla="*/ 2765332 w 6891715"/>
                <a:gd name="connsiteY5199" fmla="*/ 5308941 h 6367455"/>
                <a:gd name="connsiteX5200" fmla="*/ 2739953 w 6891715"/>
                <a:gd name="connsiteY5200" fmla="*/ 5313709 h 6367455"/>
                <a:gd name="connsiteX5201" fmla="*/ 2730437 w 6891715"/>
                <a:gd name="connsiteY5201" fmla="*/ 5321972 h 6367455"/>
                <a:gd name="connsiteX5202" fmla="*/ 2725044 w 6891715"/>
                <a:gd name="connsiteY5202" fmla="*/ 5309259 h 6367455"/>
                <a:gd name="connsiteX5203" fmla="*/ 2736781 w 6891715"/>
                <a:gd name="connsiteY5203" fmla="*/ 5299724 h 6367455"/>
                <a:gd name="connsiteX5204" fmla="*/ 2719968 w 6891715"/>
                <a:gd name="connsiteY5204" fmla="*/ 5285103 h 6367455"/>
                <a:gd name="connsiteX5205" fmla="*/ 2702838 w 6891715"/>
                <a:gd name="connsiteY5205" fmla="*/ 5280336 h 6367455"/>
                <a:gd name="connsiteX5206" fmla="*/ 2707913 w 6891715"/>
                <a:gd name="connsiteY5206" fmla="*/ 5265397 h 6367455"/>
                <a:gd name="connsiteX5207" fmla="*/ 2688880 w 6891715"/>
                <a:gd name="connsiteY5207" fmla="*/ 5254909 h 6367455"/>
                <a:gd name="connsiteX5208" fmla="*/ 2675873 w 6891715"/>
                <a:gd name="connsiteY5208" fmla="*/ 5257133 h 6367455"/>
                <a:gd name="connsiteX5209" fmla="*/ 2673970 w 6891715"/>
                <a:gd name="connsiteY5209" fmla="*/ 5252048 h 6367455"/>
                <a:gd name="connsiteX5210" fmla="*/ 2681266 w 6891715"/>
                <a:gd name="connsiteY5210" fmla="*/ 5238063 h 6367455"/>
                <a:gd name="connsiteX5211" fmla="*/ 2675556 w 6891715"/>
                <a:gd name="connsiteY5211" fmla="*/ 5215179 h 6367455"/>
                <a:gd name="connsiteX5212" fmla="*/ 2658426 w 6891715"/>
                <a:gd name="connsiteY5212" fmla="*/ 5162418 h 6367455"/>
                <a:gd name="connsiteX5213" fmla="*/ 2652716 w 6891715"/>
                <a:gd name="connsiteY5213" fmla="*/ 5132859 h 6367455"/>
                <a:gd name="connsiteX5214" fmla="*/ 2649543 w 6891715"/>
                <a:gd name="connsiteY5214" fmla="*/ 5105207 h 6367455"/>
                <a:gd name="connsiteX5215" fmla="*/ 2626068 w 6891715"/>
                <a:gd name="connsiteY5215" fmla="*/ 5097261 h 6367455"/>
                <a:gd name="connsiteX5216" fmla="*/ 2593394 w 6891715"/>
                <a:gd name="connsiteY5216" fmla="*/ 5088997 h 6367455"/>
                <a:gd name="connsiteX5217" fmla="*/ 2560085 w 6891715"/>
                <a:gd name="connsiteY5217" fmla="*/ 5061027 h 6367455"/>
                <a:gd name="connsiteX5218" fmla="*/ 2538830 w 6891715"/>
                <a:gd name="connsiteY5218" fmla="*/ 5057849 h 6367455"/>
                <a:gd name="connsiteX5219" fmla="*/ 2522017 w 6891715"/>
                <a:gd name="connsiteY5219" fmla="*/ 5051810 h 6367455"/>
                <a:gd name="connsiteX5220" fmla="*/ 2489343 w 6891715"/>
                <a:gd name="connsiteY5220" fmla="*/ 5055306 h 6367455"/>
                <a:gd name="connsiteX5221" fmla="*/ 2475702 w 6891715"/>
                <a:gd name="connsiteY5221" fmla="*/ 5070245 h 6367455"/>
                <a:gd name="connsiteX5222" fmla="*/ 2452544 w 6891715"/>
                <a:gd name="connsiteY5222" fmla="*/ 5107432 h 6367455"/>
                <a:gd name="connsiteX5223" fmla="*/ 2438269 w 6891715"/>
                <a:gd name="connsiteY5223" fmla="*/ 5122370 h 6367455"/>
                <a:gd name="connsiteX5224" fmla="*/ 2419235 w 6891715"/>
                <a:gd name="connsiteY5224" fmla="*/ 5126502 h 6367455"/>
                <a:gd name="connsiteX5225" fmla="*/ 2419155 w 6891715"/>
                <a:gd name="connsiteY5225" fmla="*/ 5126339 h 6367455"/>
                <a:gd name="connsiteX5226" fmla="*/ 2414212 w 6891715"/>
                <a:gd name="connsiteY5226" fmla="*/ 5127883 h 6367455"/>
                <a:gd name="connsiteX5227" fmla="*/ 2409765 w 6891715"/>
                <a:gd name="connsiteY5227" fmla="*/ 5122167 h 6367455"/>
                <a:gd name="connsiteX5228" fmla="*/ 2400235 w 6891715"/>
                <a:gd name="connsiteY5228" fmla="*/ 5125343 h 6367455"/>
                <a:gd name="connsiteX5229" fmla="*/ 2400223 w 6891715"/>
                <a:gd name="connsiteY5229" fmla="*/ 5125369 h 6367455"/>
                <a:gd name="connsiteX5230" fmla="*/ 2408524 w 6891715"/>
                <a:gd name="connsiteY5230" fmla="*/ 5122854 h 6367455"/>
                <a:gd name="connsiteX5231" fmla="*/ 2412969 w 6891715"/>
                <a:gd name="connsiteY5231" fmla="*/ 5128049 h 6367455"/>
                <a:gd name="connsiteX5232" fmla="*/ 2397053 w 6891715"/>
                <a:gd name="connsiteY5232" fmla="*/ 5131996 h 6367455"/>
                <a:gd name="connsiteX5233" fmla="*/ 2396741 w 6891715"/>
                <a:gd name="connsiteY5233" fmla="*/ 5132647 h 6367455"/>
                <a:gd name="connsiteX5234" fmla="*/ 2385305 w 6891715"/>
                <a:gd name="connsiteY5234" fmla="*/ 5136458 h 6367455"/>
                <a:gd name="connsiteX5235" fmla="*/ 2383717 w 6891715"/>
                <a:gd name="connsiteY5235" fmla="*/ 5137411 h 6367455"/>
                <a:gd name="connsiteX5236" fmla="*/ 2384034 w 6891715"/>
                <a:gd name="connsiteY5236" fmla="*/ 5136458 h 6367455"/>
                <a:gd name="connsiteX5237" fmla="*/ 2380858 w 6891715"/>
                <a:gd name="connsiteY5237" fmla="*/ 5135823 h 6367455"/>
                <a:gd name="connsiteX5238" fmla="*/ 2379587 w 6891715"/>
                <a:gd name="connsiteY5238" fmla="*/ 5136458 h 6367455"/>
                <a:gd name="connsiteX5239" fmla="*/ 2377999 w 6891715"/>
                <a:gd name="connsiteY5239" fmla="*/ 5136458 h 6367455"/>
                <a:gd name="connsiteX5240" fmla="*/ 2377046 w 6891715"/>
                <a:gd name="connsiteY5240" fmla="*/ 5136776 h 6367455"/>
                <a:gd name="connsiteX5241" fmla="*/ 2375775 w 6891715"/>
                <a:gd name="connsiteY5241" fmla="*/ 5137411 h 6367455"/>
                <a:gd name="connsiteX5242" fmla="*/ 2375140 w 6891715"/>
                <a:gd name="connsiteY5242" fmla="*/ 5138046 h 6367455"/>
                <a:gd name="connsiteX5243" fmla="*/ 2374822 w 6891715"/>
                <a:gd name="connsiteY5243" fmla="*/ 5138999 h 6367455"/>
                <a:gd name="connsiteX5244" fmla="*/ 2374187 w 6891715"/>
                <a:gd name="connsiteY5244" fmla="*/ 5141857 h 6367455"/>
                <a:gd name="connsiteX5245" fmla="*/ 2374504 w 6891715"/>
                <a:gd name="connsiteY5245" fmla="*/ 5141857 h 6367455"/>
                <a:gd name="connsiteX5246" fmla="*/ 2375140 w 6891715"/>
                <a:gd name="connsiteY5246" fmla="*/ 5142175 h 6367455"/>
                <a:gd name="connsiteX5247" fmla="*/ 2377363 w 6891715"/>
                <a:gd name="connsiteY5247" fmla="*/ 5141540 h 6367455"/>
                <a:gd name="connsiteX5248" fmla="*/ 2351950 w 6891715"/>
                <a:gd name="connsiteY5248" fmla="*/ 5159642 h 6367455"/>
                <a:gd name="connsiteX5249" fmla="*/ 2327490 w 6891715"/>
                <a:gd name="connsiteY5249" fmla="*/ 5172345 h 6367455"/>
                <a:gd name="connsiteX5250" fmla="*/ 2305572 w 6891715"/>
                <a:gd name="connsiteY5250" fmla="*/ 5206327 h 6367455"/>
                <a:gd name="connsiteX5251" fmla="*/ 2275076 w 6891715"/>
                <a:gd name="connsiteY5251" fmla="*/ 5219348 h 6367455"/>
                <a:gd name="connsiteX5252" fmla="*/ 2232509 w 6891715"/>
                <a:gd name="connsiteY5252" fmla="*/ 5220936 h 6367455"/>
                <a:gd name="connsiteX5253" fmla="*/ 2188037 w 6891715"/>
                <a:gd name="connsiteY5253" fmla="*/ 5202198 h 6367455"/>
                <a:gd name="connsiteX5254" fmla="*/ 2180413 w 6891715"/>
                <a:gd name="connsiteY5254" fmla="*/ 5189812 h 6367455"/>
                <a:gd name="connsiteX5255" fmla="*/ 2143246 w 6891715"/>
                <a:gd name="connsiteY5255" fmla="*/ 5174251 h 6367455"/>
                <a:gd name="connsiteX5256" fmla="*/ 2120057 w 6891715"/>
                <a:gd name="connsiteY5256" fmla="*/ 5189177 h 6367455"/>
                <a:gd name="connsiteX5257" fmla="*/ 2104174 w 6891715"/>
                <a:gd name="connsiteY5257" fmla="*/ 5175521 h 6367455"/>
                <a:gd name="connsiteX5258" fmla="*/ 2082891 w 6891715"/>
                <a:gd name="connsiteY5258" fmla="*/ 5171710 h 6367455"/>
                <a:gd name="connsiteX5259" fmla="*/ 2058431 w 6891715"/>
                <a:gd name="connsiteY5259" fmla="*/ 5159324 h 6367455"/>
                <a:gd name="connsiteX5260" fmla="*/ 2040324 w 6891715"/>
                <a:gd name="connsiteY5260" fmla="*/ 5164723 h 6367455"/>
                <a:gd name="connsiteX5261" fmla="*/ 2022535 w 6891715"/>
                <a:gd name="connsiteY5261" fmla="*/ 5181555 h 6367455"/>
                <a:gd name="connsiteX5262" fmla="*/ 2004746 w 6891715"/>
                <a:gd name="connsiteY5262" fmla="*/ 5192353 h 6367455"/>
                <a:gd name="connsiteX5263" fmla="*/ 1967897 w 6891715"/>
                <a:gd name="connsiteY5263" fmla="*/ 5205374 h 6367455"/>
                <a:gd name="connsiteX5264" fmla="*/ 1959638 w 6891715"/>
                <a:gd name="connsiteY5264" fmla="*/ 5239356 h 6367455"/>
                <a:gd name="connsiteX5265" fmla="*/ 1951061 w 6891715"/>
                <a:gd name="connsiteY5265" fmla="*/ 5251106 h 6367455"/>
                <a:gd name="connsiteX5266" fmla="*/ 1959638 w 6891715"/>
                <a:gd name="connsiteY5266" fmla="*/ 5255870 h 6367455"/>
                <a:gd name="connsiteX5267" fmla="*/ 1960591 w 6891715"/>
                <a:gd name="connsiteY5267" fmla="*/ 5245390 h 6367455"/>
                <a:gd name="connsiteX5268" fmla="*/ 1963767 w 6891715"/>
                <a:gd name="connsiteY5268" fmla="*/ 5259046 h 6367455"/>
                <a:gd name="connsiteX5269" fmla="*/ 1959955 w 6891715"/>
                <a:gd name="connsiteY5269" fmla="*/ 5274925 h 6367455"/>
                <a:gd name="connsiteX5270" fmla="*/ 1964720 w 6891715"/>
                <a:gd name="connsiteY5270" fmla="*/ 5288899 h 6367455"/>
                <a:gd name="connsiteX5271" fmla="*/ 1963974 w 6891715"/>
                <a:gd name="connsiteY5271" fmla="*/ 5289811 h 6367455"/>
                <a:gd name="connsiteX5272" fmla="*/ 1973866 w 6891715"/>
                <a:gd name="connsiteY5272" fmla="*/ 5295679 h 6367455"/>
                <a:gd name="connsiteX5273" fmla="*/ 1970058 w 6891715"/>
                <a:gd name="connsiteY5273" fmla="*/ 5311533 h 6367455"/>
                <a:gd name="connsiteX5274" fmla="*/ 1985925 w 6891715"/>
                <a:gd name="connsiteY5274" fmla="*/ 5317557 h 6367455"/>
                <a:gd name="connsiteX5275" fmla="*/ 1980530 w 6891715"/>
                <a:gd name="connsiteY5275" fmla="*/ 5325801 h 6367455"/>
                <a:gd name="connsiteX5276" fmla="*/ 1973232 w 6891715"/>
                <a:gd name="connsiteY5276" fmla="*/ 5324216 h 6367455"/>
                <a:gd name="connsiteX5277" fmla="*/ 1965616 w 6891715"/>
                <a:gd name="connsiteY5277" fmla="*/ 5329606 h 6367455"/>
                <a:gd name="connsiteX5278" fmla="*/ 1962760 w 6891715"/>
                <a:gd name="connsiteY5278" fmla="*/ 5341972 h 6367455"/>
                <a:gd name="connsiteX5279" fmla="*/ 1975770 w 6891715"/>
                <a:gd name="connsiteY5279" fmla="*/ 5354655 h 6367455"/>
                <a:gd name="connsiteX5280" fmla="*/ 1971328 w 6891715"/>
                <a:gd name="connsiteY5280" fmla="*/ 5366070 h 6367455"/>
                <a:gd name="connsiteX5281" fmla="*/ 1965298 w 6891715"/>
                <a:gd name="connsiteY5281" fmla="*/ 5380022 h 6367455"/>
                <a:gd name="connsiteX5282" fmla="*/ 1926267 w 6891715"/>
                <a:gd name="connsiteY5282" fmla="*/ 5399046 h 6367455"/>
                <a:gd name="connsiteX5283" fmla="*/ 1896755 w 6891715"/>
                <a:gd name="connsiteY5283" fmla="*/ 5413315 h 6367455"/>
                <a:gd name="connsiteX5284" fmla="*/ 1868513 w 6891715"/>
                <a:gd name="connsiteY5284" fmla="*/ 5449144 h 6367455"/>
                <a:gd name="connsiteX5285" fmla="*/ 1823135 w 6891715"/>
                <a:gd name="connsiteY5285" fmla="*/ 5464364 h 6367455"/>
                <a:gd name="connsiteX5286" fmla="*/ 1755543 w 6891715"/>
                <a:gd name="connsiteY5286" fmla="*/ 5485925 h 6367455"/>
                <a:gd name="connsiteX5287" fmla="*/ 1738090 w 6891715"/>
                <a:gd name="connsiteY5287" fmla="*/ 5508121 h 6367455"/>
                <a:gd name="connsiteX5288" fmla="*/ 1753957 w 6891715"/>
                <a:gd name="connsiteY5288" fmla="*/ 5520487 h 6367455"/>
                <a:gd name="connsiteX5289" fmla="*/ 1746341 w 6891715"/>
                <a:gd name="connsiteY5289" fmla="*/ 5534438 h 6367455"/>
                <a:gd name="connsiteX5290" fmla="*/ 1742215 w 6891715"/>
                <a:gd name="connsiteY5290" fmla="*/ 5529048 h 6367455"/>
                <a:gd name="connsiteX5291" fmla="*/ 1744437 w 6891715"/>
                <a:gd name="connsiteY5291" fmla="*/ 5522706 h 6367455"/>
                <a:gd name="connsiteX5292" fmla="*/ 1726666 w 6891715"/>
                <a:gd name="connsiteY5292" fmla="*/ 5536975 h 6367455"/>
                <a:gd name="connsiteX5293" fmla="*/ 1643844 w 6891715"/>
                <a:gd name="connsiteY5293" fmla="*/ 5654293 h 6367455"/>
                <a:gd name="connsiteX5294" fmla="*/ 1644161 w 6891715"/>
                <a:gd name="connsiteY5294" fmla="*/ 5684733 h 6367455"/>
                <a:gd name="connsiteX5295" fmla="*/ 1633689 w 6891715"/>
                <a:gd name="connsiteY5295" fmla="*/ 5691391 h 6367455"/>
                <a:gd name="connsiteX5296" fmla="*/ 1645748 w 6891715"/>
                <a:gd name="connsiteY5296" fmla="*/ 5699318 h 6367455"/>
                <a:gd name="connsiteX5297" fmla="*/ 1664787 w 6891715"/>
                <a:gd name="connsiteY5297" fmla="*/ 5741490 h 6367455"/>
                <a:gd name="connsiteX5298" fmla="*/ 1679702 w 6891715"/>
                <a:gd name="connsiteY5298" fmla="*/ 5743392 h 6367455"/>
                <a:gd name="connsiteX5299" fmla="*/ 1685413 w 6891715"/>
                <a:gd name="connsiteY5299" fmla="*/ 5754807 h 6367455"/>
                <a:gd name="connsiteX5300" fmla="*/ 1692712 w 6891715"/>
                <a:gd name="connsiteY5300" fmla="*/ 5763368 h 6367455"/>
                <a:gd name="connsiteX5301" fmla="*/ 1677798 w 6891715"/>
                <a:gd name="connsiteY5301" fmla="*/ 5769709 h 6367455"/>
                <a:gd name="connsiteX5302" fmla="*/ 1658124 w 6891715"/>
                <a:gd name="connsiteY5302" fmla="*/ 5794124 h 6367455"/>
                <a:gd name="connsiteX5303" fmla="*/ 1636862 w 6891715"/>
                <a:gd name="connsiteY5303" fmla="*/ 5800783 h 6367455"/>
                <a:gd name="connsiteX5304" fmla="*/ 1631785 w 6891715"/>
                <a:gd name="connsiteY5304" fmla="*/ 5814100 h 6367455"/>
                <a:gd name="connsiteX5305" fmla="*/ 1617188 w 6891715"/>
                <a:gd name="connsiteY5305" fmla="*/ 5833125 h 6367455"/>
                <a:gd name="connsiteX5306" fmla="*/ 1613063 w 6891715"/>
                <a:gd name="connsiteY5306" fmla="*/ 5852467 h 6367455"/>
                <a:gd name="connsiteX5307" fmla="*/ 1596562 w 6891715"/>
                <a:gd name="connsiteY5307" fmla="*/ 5884174 h 6367455"/>
                <a:gd name="connsiteX5308" fmla="*/ 1605130 w 6891715"/>
                <a:gd name="connsiteY5308" fmla="*/ 5897809 h 6367455"/>
                <a:gd name="connsiteX5309" fmla="*/ 1600687 w 6891715"/>
                <a:gd name="connsiteY5309" fmla="*/ 5905101 h 6367455"/>
                <a:gd name="connsiteX5310" fmla="*/ 1584820 w 6891715"/>
                <a:gd name="connsiteY5310" fmla="*/ 5900979 h 6367455"/>
                <a:gd name="connsiteX5311" fmla="*/ 1557530 w 6891715"/>
                <a:gd name="connsiteY5311" fmla="*/ 5907638 h 6367455"/>
                <a:gd name="connsiteX5312" fmla="*/ 1535317 w 6891715"/>
                <a:gd name="connsiteY5312" fmla="*/ 5905736 h 6367455"/>
                <a:gd name="connsiteX5313" fmla="*/ 1530239 w 6891715"/>
                <a:gd name="connsiteY5313" fmla="*/ 5923809 h 6367455"/>
                <a:gd name="connsiteX5314" fmla="*/ 1507072 w 6891715"/>
                <a:gd name="connsiteY5314" fmla="*/ 5931102 h 6367455"/>
                <a:gd name="connsiteX5315" fmla="*/ 1506120 w 6891715"/>
                <a:gd name="connsiteY5315" fmla="*/ 5957736 h 6367455"/>
                <a:gd name="connsiteX5316" fmla="*/ 1494697 w 6891715"/>
                <a:gd name="connsiteY5316" fmla="*/ 5973590 h 6367455"/>
                <a:gd name="connsiteX5317" fmla="*/ 1485495 w 6891715"/>
                <a:gd name="connsiteY5317" fmla="*/ 5998956 h 6367455"/>
                <a:gd name="connsiteX5318" fmla="*/ 1475974 w 6891715"/>
                <a:gd name="connsiteY5318" fmla="*/ 6005298 h 6367455"/>
                <a:gd name="connsiteX5319" fmla="*/ 1453762 w 6891715"/>
                <a:gd name="connsiteY5319" fmla="*/ 5996737 h 6367455"/>
                <a:gd name="connsiteX5320" fmla="*/ 1414731 w 6891715"/>
                <a:gd name="connsiteY5320" fmla="*/ 6016396 h 6367455"/>
                <a:gd name="connsiteX5321" fmla="*/ 1392517 w 6891715"/>
                <a:gd name="connsiteY5321" fmla="*/ 6005932 h 6367455"/>
                <a:gd name="connsiteX5322" fmla="*/ 1351261 w 6891715"/>
                <a:gd name="connsiteY5322" fmla="*/ 6013859 h 6367455"/>
                <a:gd name="connsiteX5323" fmla="*/ 1318258 w 6891715"/>
                <a:gd name="connsiteY5323" fmla="*/ 6008786 h 6367455"/>
                <a:gd name="connsiteX5324" fmla="*/ 1261457 w 6891715"/>
                <a:gd name="connsiteY5324" fmla="*/ 6005932 h 6367455"/>
                <a:gd name="connsiteX5325" fmla="*/ 1248764 w 6891715"/>
                <a:gd name="connsiteY5325" fmla="*/ 6019883 h 6367455"/>
                <a:gd name="connsiteX5326" fmla="*/ 1228772 w 6891715"/>
                <a:gd name="connsiteY5326" fmla="*/ 6032884 h 6367455"/>
                <a:gd name="connsiteX5327" fmla="*/ 1189741 w 6891715"/>
                <a:gd name="connsiteY5327" fmla="*/ 6033835 h 6367455"/>
                <a:gd name="connsiteX5328" fmla="*/ 1159276 w 6891715"/>
                <a:gd name="connsiteY5328" fmla="*/ 6073152 h 6367455"/>
                <a:gd name="connsiteX5329" fmla="*/ 1151026 w 6891715"/>
                <a:gd name="connsiteY5329" fmla="*/ 6091226 h 6367455"/>
                <a:gd name="connsiteX5330" fmla="*/ 1140553 w 6891715"/>
                <a:gd name="connsiteY5330" fmla="*/ 6083933 h 6367455"/>
                <a:gd name="connsiteX5331" fmla="*/ 1124369 w 6891715"/>
                <a:gd name="connsiteY5331" fmla="*/ 6080762 h 6367455"/>
                <a:gd name="connsiteX5332" fmla="*/ 1118023 w 6891715"/>
                <a:gd name="connsiteY5332" fmla="*/ 6075689 h 6367455"/>
                <a:gd name="connsiteX5333" fmla="*/ 1104377 w 6891715"/>
                <a:gd name="connsiteY5333" fmla="*/ 6071567 h 6367455"/>
                <a:gd name="connsiteX5334" fmla="*/ 1095809 w 6891715"/>
                <a:gd name="connsiteY5334" fmla="*/ 6070616 h 6367455"/>
                <a:gd name="connsiteX5335" fmla="*/ 1074230 w 6891715"/>
                <a:gd name="connsiteY5335" fmla="*/ 6036054 h 6367455"/>
                <a:gd name="connsiteX5336" fmla="*/ 1076453 w 6891715"/>
                <a:gd name="connsiteY5336" fmla="*/ 6024640 h 6367455"/>
                <a:gd name="connsiteX5337" fmla="*/ 1067884 w 6891715"/>
                <a:gd name="connsiteY5337" fmla="*/ 6017347 h 6367455"/>
                <a:gd name="connsiteX5338" fmla="*/ 1072961 w 6891715"/>
                <a:gd name="connsiteY5338" fmla="*/ 5991981 h 6367455"/>
                <a:gd name="connsiteX5339" fmla="*/ 1032343 w 6891715"/>
                <a:gd name="connsiteY5339" fmla="*/ 5954565 h 6367455"/>
                <a:gd name="connsiteX5340" fmla="*/ 1005051 w 6891715"/>
                <a:gd name="connsiteY5340" fmla="*/ 5952663 h 6367455"/>
                <a:gd name="connsiteX5341" fmla="*/ 995213 w 6891715"/>
                <a:gd name="connsiteY5341" fmla="*/ 5944102 h 6367455"/>
                <a:gd name="connsiteX5342" fmla="*/ 987921 w 6891715"/>
                <a:gd name="connsiteY5342" fmla="*/ 5953614 h 6367455"/>
                <a:gd name="connsiteX5343" fmla="*/ 984747 w 6891715"/>
                <a:gd name="connsiteY5343" fmla="*/ 5946639 h 6367455"/>
                <a:gd name="connsiteX5344" fmla="*/ 967371 w 6891715"/>
                <a:gd name="connsiteY5344" fmla="*/ 5951909 h 6367455"/>
                <a:gd name="connsiteX5345" fmla="*/ 967494 w 6891715"/>
                <a:gd name="connsiteY5345" fmla="*/ 5953094 h 6367455"/>
                <a:gd name="connsiteX5346" fmla="*/ 945223 w 6891715"/>
                <a:gd name="connsiteY5346" fmla="*/ 5968032 h 6367455"/>
                <a:gd name="connsiteX5347" fmla="*/ 924225 w 6891715"/>
                <a:gd name="connsiteY5347" fmla="*/ 5969303 h 6367455"/>
                <a:gd name="connsiteX5348" fmla="*/ 909272 w 6891715"/>
                <a:gd name="connsiteY5348" fmla="*/ 5963900 h 6367455"/>
                <a:gd name="connsiteX5349" fmla="*/ 887955 w 6891715"/>
                <a:gd name="connsiteY5349" fmla="*/ 5962311 h 6367455"/>
                <a:gd name="connsiteX5350" fmla="*/ 866639 w 6891715"/>
                <a:gd name="connsiteY5350" fmla="*/ 5955955 h 6367455"/>
                <a:gd name="connsiteX5351" fmla="*/ 841188 w 6891715"/>
                <a:gd name="connsiteY5351" fmla="*/ 5968032 h 6367455"/>
                <a:gd name="connsiteX5352" fmla="*/ 822417 w 6891715"/>
                <a:gd name="connsiteY5352" fmla="*/ 5972164 h 6367455"/>
                <a:gd name="connsiteX5353" fmla="*/ 813826 w 6891715"/>
                <a:gd name="connsiteY5353" fmla="*/ 5968986 h 6367455"/>
                <a:gd name="connsiteX5354" fmla="*/ 822099 w 6891715"/>
                <a:gd name="connsiteY5354" fmla="*/ 5960404 h 6367455"/>
                <a:gd name="connsiteX5355" fmla="*/ 832598 w 6891715"/>
                <a:gd name="connsiteY5355" fmla="*/ 5933071 h 6367455"/>
                <a:gd name="connsiteX5356" fmla="*/ 836416 w 6891715"/>
                <a:gd name="connsiteY5356" fmla="*/ 5909870 h 6367455"/>
                <a:gd name="connsiteX5357" fmla="*/ 829735 w 6891715"/>
                <a:gd name="connsiteY5357" fmla="*/ 5863468 h 6367455"/>
                <a:gd name="connsiteX5358" fmla="*/ 838007 w 6891715"/>
                <a:gd name="connsiteY5358" fmla="*/ 5825647 h 6367455"/>
                <a:gd name="connsiteX5359" fmla="*/ 826871 w 6891715"/>
                <a:gd name="connsiteY5359" fmla="*/ 5806260 h 6367455"/>
                <a:gd name="connsiteX5360" fmla="*/ 839598 w 6891715"/>
                <a:gd name="connsiteY5360" fmla="*/ 5797996 h 6367455"/>
                <a:gd name="connsiteX5361" fmla="*/ 847232 w 6891715"/>
                <a:gd name="connsiteY5361" fmla="*/ 5804353 h 6367455"/>
                <a:gd name="connsiteX5362" fmla="*/ 840870 w 6891715"/>
                <a:gd name="connsiteY5362" fmla="*/ 5790369 h 6367455"/>
                <a:gd name="connsiteX5363" fmla="*/ 822735 w 6891715"/>
                <a:gd name="connsiteY5363" fmla="*/ 5790686 h 6367455"/>
                <a:gd name="connsiteX5364" fmla="*/ 806827 w 6891715"/>
                <a:gd name="connsiteY5364" fmla="*/ 5803717 h 6367455"/>
                <a:gd name="connsiteX5365" fmla="*/ 795372 w 6891715"/>
                <a:gd name="connsiteY5365" fmla="*/ 5810074 h 6367455"/>
                <a:gd name="connsiteX5366" fmla="*/ 797281 w 6891715"/>
                <a:gd name="connsiteY5366" fmla="*/ 5786873 h 6367455"/>
                <a:gd name="connsiteX5367" fmla="*/ 790918 w 6891715"/>
                <a:gd name="connsiteY5367" fmla="*/ 5777338 h 6367455"/>
                <a:gd name="connsiteX5368" fmla="*/ 800463 w 6891715"/>
                <a:gd name="connsiteY5368" fmla="*/ 5776384 h 6367455"/>
                <a:gd name="connsiteX5369" fmla="*/ 817326 w 6891715"/>
                <a:gd name="connsiteY5369" fmla="*/ 5773842 h 6367455"/>
                <a:gd name="connsiteX5370" fmla="*/ 826553 w 6891715"/>
                <a:gd name="connsiteY5370" fmla="*/ 5752548 h 6367455"/>
                <a:gd name="connsiteX5371" fmla="*/ 839280 w 6891715"/>
                <a:gd name="connsiteY5371" fmla="*/ 5740788 h 6367455"/>
                <a:gd name="connsiteX5372" fmla="*/ 840234 w 6891715"/>
                <a:gd name="connsiteY5372" fmla="*/ 5734432 h 6367455"/>
                <a:gd name="connsiteX5373" fmla="*/ 820189 w 6891715"/>
                <a:gd name="connsiteY5373" fmla="*/ 5748734 h 6367455"/>
                <a:gd name="connsiteX5374" fmla="*/ 807462 w 6891715"/>
                <a:gd name="connsiteY5374" fmla="*/ 5754137 h 6367455"/>
                <a:gd name="connsiteX5375" fmla="*/ 799190 w 6891715"/>
                <a:gd name="connsiteY5375" fmla="*/ 5764625 h 6367455"/>
                <a:gd name="connsiteX5376" fmla="*/ 801418 w 6891715"/>
                <a:gd name="connsiteY5376" fmla="*/ 5771935 h 6367455"/>
                <a:gd name="connsiteX5377" fmla="*/ 783283 w 6891715"/>
                <a:gd name="connsiteY5377" fmla="*/ 5770028 h 6367455"/>
                <a:gd name="connsiteX5378" fmla="*/ 776921 w 6891715"/>
                <a:gd name="connsiteY5378" fmla="*/ 5773206 h 6367455"/>
                <a:gd name="connsiteX5379" fmla="*/ 768331 w 6891715"/>
                <a:gd name="connsiteY5379" fmla="*/ 5770346 h 6367455"/>
                <a:gd name="connsiteX5380" fmla="*/ 765150 w 6891715"/>
                <a:gd name="connsiteY5380" fmla="*/ 5765896 h 6367455"/>
                <a:gd name="connsiteX5381" fmla="*/ 782010 w 6891715"/>
                <a:gd name="connsiteY5381" fmla="*/ 5735385 h 6367455"/>
                <a:gd name="connsiteX5382" fmla="*/ 781692 w 6891715"/>
                <a:gd name="connsiteY5382" fmla="*/ 5699471 h 6367455"/>
                <a:gd name="connsiteX5383" fmla="*/ 807781 w 6891715"/>
                <a:gd name="connsiteY5383" fmla="*/ 5671820 h 6367455"/>
                <a:gd name="connsiteX5384" fmla="*/ 810008 w 6891715"/>
                <a:gd name="connsiteY5384" fmla="*/ 5656883 h 6367455"/>
                <a:gd name="connsiteX5385" fmla="*/ 820189 w 6891715"/>
                <a:gd name="connsiteY5385" fmla="*/ 5642263 h 6367455"/>
                <a:gd name="connsiteX5386" fmla="*/ 838643 w 6891715"/>
                <a:gd name="connsiteY5386" fmla="*/ 5544691 h 6367455"/>
                <a:gd name="connsiteX5387" fmla="*/ 846597 w 6891715"/>
                <a:gd name="connsiteY5387" fmla="*/ 5489707 h 6367455"/>
                <a:gd name="connsiteX5388" fmla="*/ 828780 w 6891715"/>
                <a:gd name="connsiteY5388" fmla="*/ 5408662 h 6367455"/>
                <a:gd name="connsiteX5389" fmla="*/ 828147 w 6891715"/>
                <a:gd name="connsiteY5389" fmla="*/ 5385266 h 6367455"/>
                <a:gd name="connsiteX5390" fmla="*/ 827984 w 6891715"/>
                <a:gd name="connsiteY5390" fmla="*/ 5385412 h 6367455"/>
                <a:gd name="connsiteX5391" fmla="*/ 827032 w 6891715"/>
                <a:gd name="connsiteY5391" fmla="*/ 5365753 h 6367455"/>
                <a:gd name="connsiteX5392" fmla="*/ 829888 w 6891715"/>
                <a:gd name="connsiteY5392" fmla="*/ 5330240 h 6367455"/>
                <a:gd name="connsiteX5393" fmla="*/ 841630 w 6891715"/>
                <a:gd name="connsiteY5393" fmla="*/ 5324850 h 6367455"/>
                <a:gd name="connsiteX5394" fmla="*/ 831157 w 6891715"/>
                <a:gd name="connsiteY5394" fmla="*/ 5309947 h 6367455"/>
                <a:gd name="connsiteX5395" fmla="*/ 820051 w 6891715"/>
                <a:gd name="connsiteY5395" fmla="*/ 5303923 h 6367455"/>
                <a:gd name="connsiteX5396" fmla="*/ 826397 w 6891715"/>
                <a:gd name="connsiteY5396" fmla="*/ 5284898 h 6367455"/>
                <a:gd name="connsiteX5397" fmla="*/ 807357 w 6891715"/>
                <a:gd name="connsiteY5397" fmla="*/ 5286167 h 6367455"/>
                <a:gd name="connsiteX5398" fmla="*/ 812434 w 6891715"/>
                <a:gd name="connsiteY5398" fmla="*/ 5264288 h 6367455"/>
                <a:gd name="connsiteX5399" fmla="*/ 795615 w 6891715"/>
                <a:gd name="connsiteY5399" fmla="*/ 5265240 h 6367455"/>
                <a:gd name="connsiteX5400" fmla="*/ 796250 w 6891715"/>
                <a:gd name="connsiteY5400" fmla="*/ 5254459 h 6367455"/>
                <a:gd name="connsiteX5401" fmla="*/ 789903 w 6891715"/>
                <a:gd name="connsiteY5401" fmla="*/ 5247166 h 6367455"/>
                <a:gd name="connsiteX5402" fmla="*/ 782604 w 6891715"/>
                <a:gd name="connsiteY5402" fmla="*/ 5251922 h 6367455"/>
                <a:gd name="connsiteX5403" fmla="*/ 783556 w 6891715"/>
                <a:gd name="connsiteY5403" fmla="*/ 5237971 h 6367455"/>
                <a:gd name="connsiteX5404" fmla="*/ 800375 w 6891715"/>
                <a:gd name="connsiteY5404" fmla="*/ 5212605 h 6367455"/>
                <a:gd name="connsiteX5405" fmla="*/ 813069 w 6891715"/>
                <a:gd name="connsiteY5405" fmla="*/ 5212605 h 6367455"/>
                <a:gd name="connsiteX5406" fmla="*/ 815290 w 6891715"/>
                <a:gd name="connsiteY5406" fmla="*/ 5206263 h 6367455"/>
                <a:gd name="connsiteX5407" fmla="*/ 825763 w 6891715"/>
                <a:gd name="connsiteY5407" fmla="*/ 5193580 h 6367455"/>
                <a:gd name="connsiteX5408" fmla="*/ 843851 w 6891715"/>
                <a:gd name="connsiteY5408" fmla="*/ 5199605 h 6367455"/>
                <a:gd name="connsiteX5409" fmla="*/ 862573 w 6891715"/>
                <a:gd name="connsiteY5409" fmla="*/ 5188824 h 6367455"/>
                <a:gd name="connsiteX5410" fmla="*/ 876218 w 6891715"/>
                <a:gd name="connsiteY5410" fmla="*/ 5185653 h 6367455"/>
                <a:gd name="connsiteX5411" fmla="*/ 877488 w 6891715"/>
                <a:gd name="connsiteY5411" fmla="*/ 5192629 h 6367455"/>
                <a:gd name="connsiteX5412" fmla="*/ 891133 w 6891715"/>
                <a:gd name="connsiteY5412" fmla="*/ 5191678 h 6367455"/>
                <a:gd name="connsiteX5413" fmla="*/ 884786 w 6891715"/>
                <a:gd name="connsiteY5413" fmla="*/ 5183117 h 6367455"/>
                <a:gd name="connsiteX5414" fmla="*/ 891133 w 6891715"/>
                <a:gd name="connsiteY5414" fmla="*/ 5176775 h 6367455"/>
                <a:gd name="connsiteX5415" fmla="*/ 881613 w 6891715"/>
                <a:gd name="connsiteY5415" fmla="*/ 5179946 h 6367455"/>
                <a:gd name="connsiteX5416" fmla="*/ 878122 w 6891715"/>
                <a:gd name="connsiteY5416" fmla="*/ 5168848 h 6367455"/>
                <a:gd name="connsiteX5417" fmla="*/ 890816 w 6891715"/>
                <a:gd name="connsiteY5417" fmla="*/ 5159336 h 6367455"/>
                <a:gd name="connsiteX5418" fmla="*/ 910808 w 6891715"/>
                <a:gd name="connsiteY5418" fmla="*/ 5144116 h 6367455"/>
                <a:gd name="connsiteX5419" fmla="*/ 926675 w 6891715"/>
                <a:gd name="connsiteY5419" fmla="*/ 5140945 h 6367455"/>
                <a:gd name="connsiteX5420" fmla="*/ 933974 w 6891715"/>
                <a:gd name="connsiteY5420" fmla="*/ 5145067 h 6367455"/>
                <a:gd name="connsiteX5421" fmla="*/ 936195 w 6891715"/>
                <a:gd name="connsiteY5421" fmla="*/ 5138726 h 6367455"/>
                <a:gd name="connsiteX5422" fmla="*/ 949841 w 6891715"/>
                <a:gd name="connsiteY5422" fmla="*/ 5139677 h 6367455"/>
                <a:gd name="connsiteX5423" fmla="*/ 959361 w 6891715"/>
                <a:gd name="connsiteY5423" fmla="*/ 5151092 h 6367455"/>
                <a:gd name="connsiteX5424" fmla="*/ 989190 w 6891715"/>
                <a:gd name="connsiteY5424" fmla="*/ 5165677 h 6367455"/>
                <a:gd name="connsiteX5425" fmla="*/ 1095809 w 6891715"/>
                <a:gd name="connsiteY5425" fmla="*/ 5163458 h 6367455"/>
                <a:gd name="connsiteX5426" fmla="*/ 1111676 w 6891715"/>
                <a:gd name="connsiteY5426" fmla="*/ 5152994 h 6367455"/>
                <a:gd name="connsiteX5427" fmla="*/ 1121196 w 6891715"/>
                <a:gd name="connsiteY5427" fmla="*/ 5154897 h 6367455"/>
                <a:gd name="connsiteX5428" fmla="*/ 1124369 w 6891715"/>
                <a:gd name="connsiteY5428" fmla="*/ 5158067 h 6367455"/>
                <a:gd name="connsiteX5429" fmla="*/ 1140553 w 6891715"/>
                <a:gd name="connsiteY5429" fmla="*/ 5165360 h 6367455"/>
                <a:gd name="connsiteX5430" fmla="*/ 1168162 w 6891715"/>
                <a:gd name="connsiteY5430" fmla="*/ 5169165 h 6367455"/>
                <a:gd name="connsiteX5431" fmla="*/ 1217983 w 6891715"/>
                <a:gd name="connsiteY5431" fmla="*/ 5179312 h 6367455"/>
                <a:gd name="connsiteX5432" fmla="*/ 1264313 w 6891715"/>
                <a:gd name="connsiteY5432" fmla="*/ 5181214 h 6367455"/>
                <a:gd name="connsiteX5433" fmla="*/ 1293825 w 6891715"/>
                <a:gd name="connsiteY5433" fmla="*/ 5175507 h 6367455"/>
                <a:gd name="connsiteX5434" fmla="*/ 1307788 w 6891715"/>
                <a:gd name="connsiteY5434" fmla="*/ 5178677 h 6367455"/>
                <a:gd name="connsiteX5435" fmla="*/ 1323653 w 6891715"/>
                <a:gd name="connsiteY5435" fmla="*/ 5168848 h 6367455"/>
                <a:gd name="connsiteX5436" fmla="*/ 1329999 w 6891715"/>
                <a:gd name="connsiteY5436" fmla="*/ 5169799 h 6367455"/>
                <a:gd name="connsiteX5437" fmla="*/ 1339519 w 6891715"/>
                <a:gd name="connsiteY5437" fmla="*/ 5182482 h 6367455"/>
                <a:gd name="connsiteX5438" fmla="*/ 1351261 w 6891715"/>
                <a:gd name="connsiteY5438" fmla="*/ 5183117 h 6367455"/>
                <a:gd name="connsiteX5439" fmla="*/ 1367129 w 6891715"/>
                <a:gd name="connsiteY5439" fmla="*/ 5187556 h 6367455"/>
                <a:gd name="connsiteX5440" fmla="*/ 1385853 w 6891715"/>
                <a:gd name="connsiteY5440" fmla="*/ 5184068 h 6367455"/>
                <a:gd name="connsiteX5441" fmla="*/ 1405846 w 6891715"/>
                <a:gd name="connsiteY5441" fmla="*/ 5182799 h 6367455"/>
                <a:gd name="connsiteX5442" fmla="*/ 1422030 w 6891715"/>
                <a:gd name="connsiteY5442" fmla="*/ 5187873 h 6367455"/>
                <a:gd name="connsiteX5443" fmla="*/ 1439800 w 6891715"/>
                <a:gd name="connsiteY5443" fmla="*/ 5194214 h 6367455"/>
                <a:gd name="connsiteX5444" fmla="*/ 1449320 w 6891715"/>
                <a:gd name="connsiteY5444" fmla="*/ 5199288 h 6367455"/>
                <a:gd name="connsiteX5445" fmla="*/ 1476608 w 6891715"/>
                <a:gd name="connsiteY5445" fmla="*/ 5198336 h 6367455"/>
                <a:gd name="connsiteX5446" fmla="*/ 1488033 w 6891715"/>
                <a:gd name="connsiteY5446" fmla="*/ 5187873 h 6367455"/>
                <a:gd name="connsiteX5447" fmla="*/ 1493746 w 6891715"/>
                <a:gd name="connsiteY5447" fmla="*/ 5184702 h 6367455"/>
                <a:gd name="connsiteX5448" fmla="*/ 1492160 w 6891715"/>
                <a:gd name="connsiteY5448" fmla="*/ 5187556 h 6367455"/>
                <a:gd name="connsiteX5449" fmla="*/ 1498188 w 6891715"/>
                <a:gd name="connsiteY5449" fmla="*/ 5189141 h 6367455"/>
                <a:gd name="connsiteX5450" fmla="*/ 1499774 w 6891715"/>
                <a:gd name="connsiteY5450" fmla="*/ 5188190 h 6367455"/>
                <a:gd name="connsiteX5451" fmla="*/ 1505485 w 6891715"/>
                <a:gd name="connsiteY5451" fmla="*/ 5182165 h 6367455"/>
                <a:gd name="connsiteX5452" fmla="*/ 1506437 w 6891715"/>
                <a:gd name="connsiteY5452" fmla="*/ 5185019 h 6367455"/>
                <a:gd name="connsiteX5453" fmla="*/ 1509292 w 6891715"/>
                <a:gd name="connsiteY5453" fmla="*/ 5185336 h 6367455"/>
                <a:gd name="connsiteX5454" fmla="*/ 1509613 w 6891715"/>
                <a:gd name="connsiteY5454" fmla="*/ 5182165 h 6367455"/>
                <a:gd name="connsiteX5455" fmla="*/ 1513104 w 6891715"/>
                <a:gd name="connsiteY5455" fmla="*/ 5183117 h 6367455"/>
                <a:gd name="connsiteX5456" fmla="*/ 1513644 w 6891715"/>
                <a:gd name="connsiteY5456" fmla="*/ 5182190 h 6367455"/>
                <a:gd name="connsiteX5457" fmla="*/ 1521585 w 6891715"/>
                <a:gd name="connsiteY5457" fmla="*/ 5173933 h 6367455"/>
                <a:gd name="connsiteX5458" fmla="*/ 1536516 w 6891715"/>
                <a:gd name="connsiteY5458" fmla="*/ 5137729 h 6367455"/>
                <a:gd name="connsiteX5459" fmla="*/ 1551446 w 6891715"/>
                <a:gd name="connsiteY5459" fmla="*/ 5066590 h 6367455"/>
                <a:gd name="connsiteX5460" fmla="*/ 1559070 w 6891715"/>
                <a:gd name="connsiteY5460" fmla="*/ 5017364 h 6367455"/>
                <a:gd name="connsiteX5461" fmla="*/ 1564788 w 6891715"/>
                <a:gd name="connsiteY5461" fmla="*/ 5032291 h 6367455"/>
                <a:gd name="connsiteX5462" fmla="*/ 1571141 w 6891715"/>
                <a:gd name="connsiteY5462" fmla="*/ 5024351 h 6367455"/>
                <a:gd name="connsiteX5463" fmla="*/ 1567011 w 6891715"/>
                <a:gd name="connsiteY5463" fmla="*/ 5014506 h 6367455"/>
                <a:gd name="connsiteX5464" fmla="*/ 1560022 w 6891715"/>
                <a:gd name="connsiteY5464" fmla="*/ 5012600 h 6367455"/>
                <a:gd name="connsiteX5465" fmla="*/ 1570506 w 6891715"/>
                <a:gd name="connsiteY5465" fmla="*/ 4932569 h 6367455"/>
                <a:gd name="connsiteX5466" fmla="*/ 1570188 w 6891715"/>
                <a:gd name="connsiteY5466" fmla="*/ 4911609 h 6367455"/>
                <a:gd name="connsiteX5467" fmla="*/ 1572094 w 6891715"/>
                <a:gd name="connsiteY5467" fmla="*/ 4904939 h 6367455"/>
                <a:gd name="connsiteX5468" fmla="*/ 1577177 w 6891715"/>
                <a:gd name="connsiteY5468" fmla="*/ 4904939 h 6367455"/>
                <a:gd name="connsiteX5469" fmla="*/ 1579082 w 6891715"/>
                <a:gd name="connsiteY5469" fmla="*/ 4921136 h 6367455"/>
                <a:gd name="connsiteX5470" fmla="*/ 1600683 w 6891715"/>
                <a:gd name="connsiteY5470" fmla="*/ 4948448 h 6367455"/>
                <a:gd name="connsiteX5471" fmla="*/ 1607672 w 6891715"/>
                <a:gd name="connsiteY5471" fmla="*/ 4967186 h 6367455"/>
                <a:gd name="connsiteX5472" fmla="*/ 1616884 w 6891715"/>
                <a:gd name="connsiteY5472" fmla="*/ 4974173 h 6367455"/>
                <a:gd name="connsiteX5473" fmla="*/ 1609895 w 6891715"/>
                <a:gd name="connsiteY5473" fmla="*/ 4964963 h 6367455"/>
                <a:gd name="connsiteX5474" fmla="*/ 1606719 w 6891715"/>
                <a:gd name="connsiteY5474" fmla="*/ 4945908 h 6367455"/>
                <a:gd name="connsiteX5475" fmla="*/ 1598142 w 6891715"/>
                <a:gd name="connsiteY5475" fmla="*/ 4918595 h 6367455"/>
                <a:gd name="connsiteX5476" fmla="*/ 1586706 w 6891715"/>
                <a:gd name="connsiteY5476" fmla="*/ 4902081 h 6367455"/>
                <a:gd name="connsiteX5477" fmla="*/ 1583847 w 6891715"/>
                <a:gd name="connsiteY5477" fmla="*/ 4888425 h 6367455"/>
                <a:gd name="connsiteX5478" fmla="*/ 1561293 w 6891715"/>
                <a:gd name="connsiteY5478" fmla="*/ 4874769 h 6367455"/>
                <a:gd name="connsiteX5479" fmla="*/ 1560340 w 6891715"/>
                <a:gd name="connsiteY5479" fmla="*/ 4864288 h 6367455"/>
                <a:gd name="connsiteX5480" fmla="*/ 1569552 w 6891715"/>
                <a:gd name="connsiteY5480" fmla="*/ 4855714 h 6367455"/>
                <a:gd name="connsiteX5481" fmla="*/ 1574953 w 6891715"/>
                <a:gd name="connsiteY5481" fmla="*/ 4843963 h 6367455"/>
                <a:gd name="connsiteX5482" fmla="*/ 1584483 w 6891715"/>
                <a:gd name="connsiteY5482" fmla="*/ 4838882 h 6367455"/>
                <a:gd name="connsiteX5483" fmla="*/ 1568282 w 6891715"/>
                <a:gd name="connsiteY5483" fmla="*/ 4816651 h 6367455"/>
                <a:gd name="connsiteX5484" fmla="*/ 1556528 w 6891715"/>
                <a:gd name="connsiteY5484" fmla="*/ 4810299 h 6367455"/>
                <a:gd name="connsiteX5485" fmla="*/ 1561929 w 6891715"/>
                <a:gd name="connsiteY5485" fmla="*/ 4800136 h 6367455"/>
                <a:gd name="connsiteX5486" fmla="*/ 1546999 w 6891715"/>
                <a:gd name="connsiteY5486" fmla="*/ 4799184 h 6367455"/>
                <a:gd name="connsiteX5487" fmla="*/ 1503477 w 6891715"/>
                <a:gd name="connsiteY5487" fmla="*/ 4766790 h 6367455"/>
                <a:gd name="connsiteX5488" fmla="*/ 1501253 w 6891715"/>
                <a:gd name="connsiteY5488" fmla="*/ 4758533 h 6367455"/>
                <a:gd name="connsiteX5489" fmla="*/ 1482828 w 6891715"/>
                <a:gd name="connsiteY5489" fmla="*/ 4728998 h 6367455"/>
                <a:gd name="connsiteX5490" fmla="*/ 1470123 w 6891715"/>
                <a:gd name="connsiteY5490" fmla="*/ 4717565 h 6367455"/>
                <a:gd name="connsiteX5491" fmla="*/ 1482512 w 6891715"/>
                <a:gd name="connsiteY5491" fmla="*/ 4692158 h 6367455"/>
                <a:gd name="connsiteX5492" fmla="*/ 1466629 w 6891715"/>
                <a:gd name="connsiteY5492" fmla="*/ 4685806 h 6367455"/>
                <a:gd name="connsiteX5493" fmla="*/ 1479018 w 6891715"/>
                <a:gd name="connsiteY5493" fmla="*/ 4672150 h 6367455"/>
                <a:gd name="connsiteX5494" fmla="*/ 1491724 w 6891715"/>
                <a:gd name="connsiteY5494" fmla="*/ 4676279 h 6367455"/>
                <a:gd name="connsiteX5495" fmla="*/ 1500301 w 6891715"/>
                <a:gd name="connsiteY5495" fmla="*/ 4678502 h 6367455"/>
                <a:gd name="connsiteX5496" fmla="*/ 1494902 w 6891715"/>
                <a:gd name="connsiteY5496" fmla="*/ 4667704 h 6367455"/>
                <a:gd name="connsiteX5497" fmla="*/ 1478064 w 6891715"/>
                <a:gd name="connsiteY5497" fmla="*/ 4658494 h 6367455"/>
                <a:gd name="connsiteX5498" fmla="*/ 1458688 w 6891715"/>
                <a:gd name="connsiteY5498" fmla="*/ 4663893 h 6367455"/>
                <a:gd name="connsiteX5499" fmla="*/ 1434865 w 6891715"/>
                <a:gd name="connsiteY5499" fmla="*/ 4663258 h 6367455"/>
                <a:gd name="connsiteX5500" fmla="*/ 1431053 w 6891715"/>
                <a:gd name="connsiteY5500" fmla="*/ 4648331 h 6367455"/>
                <a:gd name="connsiteX5501" fmla="*/ 1447253 w 6891715"/>
                <a:gd name="connsiteY5501" fmla="*/ 4637851 h 6367455"/>
                <a:gd name="connsiteX5502" fmla="*/ 1430100 w 6891715"/>
                <a:gd name="connsiteY5502" fmla="*/ 4631499 h 6367455"/>
                <a:gd name="connsiteX5503" fmla="*/ 1413264 w 6891715"/>
                <a:gd name="connsiteY5503" fmla="*/ 4620066 h 6367455"/>
                <a:gd name="connsiteX5504" fmla="*/ 1405640 w 6891715"/>
                <a:gd name="connsiteY5504" fmla="*/ 4628641 h 6367455"/>
                <a:gd name="connsiteX5505" fmla="*/ 1402464 w 6891715"/>
                <a:gd name="connsiteY5505" fmla="*/ 4629594 h 6367455"/>
                <a:gd name="connsiteX5506" fmla="*/ 1396110 w 6891715"/>
                <a:gd name="connsiteY5506" fmla="*/ 4616890 h 6367455"/>
                <a:gd name="connsiteX5507" fmla="*/ 1387533 w 6891715"/>
                <a:gd name="connsiteY5507" fmla="*/ 4626735 h 6367455"/>
                <a:gd name="connsiteX5508" fmla="*/ 1376095 w 6891715"/>
                <a:gd name="connsiteY5508" fmla="*/ 4627688 h 6367455"/>
                <a:gd name="connsiteX5509" fmla="*/ 1354811 w 6891715"/>
                <a:gd name="connsiteY5509" fmla="*/ 4600694 h 6367455"/>
                <a:gd name="connsiteX5510" fmla="*/ 1342103 w 6891715"/>
                <a:gd name="connsiteY5510" fmla="*/ 4601646 h 6367455"/>
                <a:gd name="connsiteX5511" fmla="*/ 1327174 w 6891715"/>
                <a:gd name="connsiteY5511" fmla="*/ 4594659 h 6367455"/>
                <a:gd name="connsiteX5512" fmla="*/ 1309068 w 6891715"/>
                <a:gd name="connsiteY5512" fmla="*/ 4591484 h 6367455"/>
                <a:gd name="connsiteX5513" fmla="*/ 1300491 w 6891715"/>
                <a:gd name="connsiteY5513" fmla="*/ 4580051 h 6367455"/>
                <a:gd name="connsiteX5514" fmla="*/ 1287785 w 6891715"/>
                <a:gd name="connsiteY5514" fmla="*/ 4575922 h 6367455"/>
                <a:gd name="connsiteX5515" fmla="*/ 1268726 w 6891715"/>
                <a:gd name="connsiteY5515" fmla="*/ 4589578 h 6367455"/>
                <a:gd name="connsiteX5516" fmla="*/ 1251889 w 6891715"/>
                <a:gd name="connsiteY5516" fmla="*/ 4592119 h 6367455"/>
                <a:gd name="connsiteX5517" fmla="*/ 1247443 w 6891715"/>
                <a:gd name="connsiteY5517" fmla="*/ 4573064 h 6367455"/>
                <a:gd name="connsiteX5518" fmla="*/ 1240136 w 6891715"/>
                <a:gd name="connsiteY5518" fmla="*/ 4568618 h 6367455"/>
                <a:gd name="connsiteX5519" fmla="*/ 1221077 w 6891715"/>
                <a:gd name="connsiteY5519" fmla="*/ 4564807 h 6367455"/>
                <a:gd name="connsiteX5520" fmla="*/ 1217899 w 6891715"/>
                <a:gd name="connsiteY5520" fmla="*/ 4559408 h 6367455"/>
                <a:gd name="connsiteX5521" fmla="*/ 1233465 w 6891715"/>
                <a:gd name="connsiteY5521" fmla="*/ 4552103 h 6367455"/>
                <a:gd name="connsiteX5522" fmla="*/ 1251254 w 6891715"/>
                <a:gd name="connsiteY5522" fmla="*/ 4552103 h 6367455"/>
                <a:gd name="connsiteX5523" fmla="*/ 1257608 w 6891715"/>
                <a:gd name="connsiteY5523" fmla="*/ 4544481 h 6367455"/>
                <a:gd name="connsiteX5524" fmla="*/ 1242994 w 6891715"/>
                <a:gd name="connsiteY5524" fmla="*/ 4534001 h 6367455"/>
                <a:gd name="connsiteX5525" fmla="*/ 1232194 w 6891715"/>
                <a:gd name="connsiteY5525" fmla="*/ 4537177 h 6367455"/>
                <a:gd name="connsiteX5526" fmla="*/ 1225841 w 6891715"/>
                <a:gd name="connsiteY5526" fmla="*/ 4545751 h 6367455"/>
                <a:gd name="connsiteX5527" fmla="*/ 1223618 w 6891715"/>
                <a:gd name="connsiteY5527" fmla="*/ 4521615 h 6367455"/>
                <a:gd name="connsiteX5528" fmla="*/ 1230288 w 6891715"/>
                <a:gd name="connsiteY5528" fmla="*/ 4516534 h 6367455"/>
                <a:gd name="connsiteX5529" fmla="*/ 1236642 w 6891715"/>
                <a:gd name="connsiteY5529" fmla="*/ 4520345 h 6367455"/>
                <a:gd name="connsiteX5530" fmla="*/ 1251254 w 6891715"/>
                <a:gd name="connsiteY5530" fmla="*/ 4524473 h 6367455"/>
                <a:gd name="connsiteX5531" fmla="*/ 1260784 w 6891715"/>
                <a:gd name="connsiteY5531" fmla="*/ 4524473 h 6367455"/>
                <a:gd name="connsiteX5532" fmla="*/ 1246807 w 6891715"/>
                <a:gd name="connsiteY5532" fmla="*/ 4509547 h 6367455"/>
                <a:gd name="connsiteX5533" fmla="*/ 1235053 w 6891715"/>
                <a:gd name="connsiteY5533" fmla="*/ 4512088 h 6367455"/>
                <a:gd name="connsiteX5534" fmla="*/ 1228700 w 6891715"/>
                <a:gd name="connsiteY5534" fmla="*/ 4506689 h 6367455"/>
                <a:gd name="connsiteX5535" fmla="*/ 1219488 w 6891715"/>
                <a:gd name="connsiteY5535" fmla="*/ 4515263 h 6367455"/>
                <a:gd name="connsiteX5536" fmla="*/ 1210911 w 6891715"/>
                <a:gd name="connsiteY5536" fmla="*/ 4511135 h 6367455"/>
                <a:gd name="connsiteX5537" fmla="*/ 1209640 w 6891715"/>
                <a:gd name="connsiteY5537" fmla="*/ 4500972 h 6367455"/>
                <a:gd name="connsiteX5538" fmla="*/ 1215040 w 6891715"/>
                <a:gd name="connsiteY5538" fmla="*/ 4495573 h 6367455"/>
                <a:gd name="connsiteX5539" fmla="*/ 1224570 w 6891715"/>
                <a:gd name="connsiteY5539" fmla="*/ 4486681 h 6367455"/>
                <a:gd name="connsiteX5540" fmla="*/ 1245219 w 6891715"/>
                <a:gd name="connsiteY5540" fmla="*/ 4468578 h 6367455"/>
                <a:gd name="connsiteX5541" fmla="*/ 1268726 w 6891715"/>
                <a:gd name="connsiteY5541" fmla="*/ 4469531 h 6367455"/>
                <a:gd name="connsiteX5542" fmla="*/ 1283656 w 6891715"/>
                <a:gd name="connsiteY5542" fmla="*/ 4465085 h 6367455"/>
                <a:gd name="connsiteX5543" fmla="*/ 1299538 w 6891715"/>
                <a:gd name="connsiteY5543" fmla="*/ 4471437 h 6367455"/>
                <a:gd name="connsiteX5544" fmla="*/ 1299538 w 6891715"/>
                <a:gd name="connsiteY5544" fmla="*/ 4464132 h 6367455"/>
                <a:gd name="connsiteX5545" fmla="*/ 1310974 w 6891715"/>
                <a:gd name="connsiteY5545" fmla="*/ 4460956 h 6367455"/>
                <a:gd name="connsiteX5546" fmla="*/ 1324633 w 6891715"/>
                <a:gd name="connsiteY5546" fmla="*/ 4463815 h 6367455"/>
                <a:gd name="connsiteX5547" fmla="*/ 1327809 w 6891715"/>
                <a:gd name="connsiteY5547" fmla="*/ 4450159 h 6367455"/>
                <a:gd name="connsiteX5548" fmla="*/ 1331938 w 6891715"/>
                <a:gd name="connsiteY5548" fmla="*/ 4442854 h 6367455"/>
                <a:gd name="connsiteX5549" fmla="*/ 1346869 w 6891715"/>
                <a:gd name="connsiteY5549" fmla="*/ 4448888 h 6367455"/>
                <a:gd name="connsiteX5550" fmla="*/ 1379908 w 6891715"/>
                <a:gd name="connsiteY5550" fmla="*/ 4448571 h 6367455"/>
                <a:gd name="connsiteX5551" fmla="*/ 1388485 w 6891715"/>
                <a:gd name="connsiteY5551" fmla="*/ 4460004 h 6367455"/>
                <a:gd name="connsiteX5552" fmla="*/ 1411675 w 6891715"/>
                <a:gd name="connsiteY5552" fmla="*/ 4485093 h 6367455"/>
                <a:gd name="connsiteX5553" fmla="*/ 1430735 w 6891715"/>
                <a:gd name="connsiteY5553" fmla="*/ 4474295 h 6367455"/>
                <a:gd name="connsiteX5554" fmla="*/ 1447570 w 6891715"/>
                <a:gd name="connsiteY5554" fmla="*/ 4466991 h 6367455"/>
                <a:gd name="connsiteX5555" fmla="*/ 1462817 w 6891715"/>
                <a:gd name="connsiteY5555" fmla="*/ 4477471 h 6367455"/>
                <a:gd name="connsiteX5556" fmla="*/ 1481559 w 6891715"/>
                <a:gd name="connsiteY5556" fmla="*/ 4465403 h 6367455"/>
                <a:gd name="connsiteX5557" fmla="*/ 1497442 w 6891715"/>
                <a:gd name="connsiteY5557" fmla="*/ 4462227 h 6367455"/>
                <a:gd name="connsiteX5558" fmla="*/ 1506018 w 6891715"/>
                <a:gd name="connsiteY5558" fmla="*/ 4476836 h 6367455"/>
                <a:gd name="connsiteX5559" fmla="*/ 1522855 w 6891715"/>
                <a:gd name="connsiteY5559" fmla="*/ 4478741 h 6367455"/>
                <a:gd name="connsiteX5560" fmla="*/ 1532386 w 6891715"/>
                <a:gd name="connsiteY5560" fmla="*/ 4480964 h 6367455"/>
                <a:gd name="connsiteX5561" fmla="*/ 1536516 w 6891715"/>
                <a:gd name="connsiteY5561" fmla="*/ 4472389 h 6367455"/>
                <a:gd name="connsiteX5562" fmla="*/ 1529209 w 6891715"/>
                <a:gd name="connsiteY5562" fmla="*/ 4466038 h 6367455"/>
                <a:gd name="connsiteX5563" fmla="*/ 1519361 w 6891715"/>
                <a:gd name="connsiteY5563" fmla="*/ 4448571 h 6367455"/>
                <a:gd name="connsiteX5564" fmla="*/ 1512690 w 6891715"/>
                <a:gd name="connsiteY5564" fmla="*/ 4384101 h 6367455"/>
                <a:gd name="connsiteX5565" fmla="*/ 1511104 w 6891715"/>
                <a:gd name="connsiteY5565" fmla="*/ 4368222 h 6367455"/>
                <a:gd name="connsiteX5566" fmla="*/ 1498395 w 6891715"/>
                <a:gd name="connsiteY5566" fmla="*/ 4357742 h 6367455"/>
                <a:gd name="connsiteX5567" fmla="*/ 1492996 w 6891715"/>
                <a:gd name="connsiteY5567" fmla="*/ 4334875 h 6367455"/>
                <a:gd name="connsiteX5568" fmla="*/ 1478064 w 6891715"/>
                <a:gd name="connsiteY5568" fmla="*/ 4314550 h 6367455"/>
                <a:gd name="connsiteX5569" fmla="*/ 1478064 w 6891715"/>
                <a:gd name="connsiteY5569" fmla="*/ 4307563 h 6367455"/>
                <a:gd name="connsiteX5570" fmla="*/ 1484418 w 6891715"/>
                <a:gd name="connsiteY5570" fmla="*/ 4310422 h 6367455"/>
                <a:gd name="connsiteX5571" fmla="*/ 1497125 w 6891715"/>
                <a:gd name="connsiteY5571" fmla="*/ 4312645 h 6367455"/>
                <a:gd name="connsiteX5572" fmla="*/ 1513961 w 6891715"/>
                <a:gd name="connsiteY5572" fmla="*/ 4325030 h 6367455"/>
                <a:gd name="connsiteX5573" fmla="*/ 1526668 w 6891715"/>
                <a:gd name="connsiteY5573" fmla="*/ 4319631 h 6367455"/>
                <a:gd name="connsiteX5574" fmla="*/ 1545728 w 6891715"/>
                <a:gd name="connsiteY5574" fmla="*/ 4317408 h 6367455"/>
                <a:gd name="connsiteX5575" fmla="*/ 1550175 w 6891715"/>
                <a:gd name="connsiteY5575" fmla="*/ 4328841 h 6367455"/>
                <a:gd name="connsiteX5576" fmla="*/ 1542551 w 6891715"/>
                <a:gd name="connsiteY5576" fmla="*/ 4339322 h 6367455"/>
                <a:gd name="connsiteX5577" fmla="*/ 1555893 w 6891715"/>
                <a:gd name="connsiteY5577" fmla="*/ 4358694 h 6367455"/>
                <a:gd name="connsiteX5578" fmla="*/ 1569552 w 6891715"/>
                <a:gd name="connsiteY5578" fmla="*/ 4364728 h 6367455"/>
                <a:gd name="connsiteX5579" fmla="*/ 1589565 w 6891715"/>
                <a:gd name="connsiteY5579" fmla="*/ 4358377 h 6367455"/>
                <a:gd name="connsiteX5580" fmla="*/ 1610531 w 6891715"/>
                <a:gd name="connsiteY5580" fmla="*/ 4367269 h 6367455"/>
                <a:gd name="connsiteX5581" fmla="*/ 1625460 w 6891715"/>
                <a:gd name="connsiteY5581" fmla="*/ 4369492 h 6367455"/>
                <a:gd name="connsiteX5582" fmla="*/ 1659450 w 6891715"/>
                <a:gd name="connsiteY5582" fmla="*/ 4368222 h 6367455"/>
                <a:gd name="connsiteX5583" fmla="*/ 1677556 w 6891715"/>
                <a:gd name="connsiteY5583" fmla="*/ 4356154 h 6367455"/>
                <a:gd name="connsiteX5584" fmla="*/ 1690898 w 6891715"/>
                <a:gd name="connsiteY5584" fmla="*/ 4346626 h 6367455"/>
                <a:gd name="connsiteX5585" fmla="*/ 1720758 w 6891715"/>
                <a:gd name="connsiteY5585" fmla="*/ 4349484 h 6367455"/>
                <a:gd name="connsiteX5586" fmla="*/ 1694075 w 6891715"/>
                <a:gd name="connsiteY5586" fmla="*/ 4341227 h 6367455"/>
                <a:gd name="connsiteX5587" fmla="*/ 1679463 w 6891715"/>
                <a:gd name="connsiteY5587" fmla="*/ 4339322 h 6367455"/>
                <a:gd name="connsiteX5588" fmla="*/ 1680416 w 6891715"/>
                <a:gd name="connsiteY5588" fmla="*/ 4328841 h 6367455"/>
                <a:gd name="connsiteX5589" fmla="*/ 1688675 w 6891715"/>
                <a:gd name="connsiteY5589" fmla="*/ 4312009 h 6367455"/>
                <a:gd name="connsiteX5590" fmla="*/ 1722347 w 6891715"/>
                <a:gd name="connsiteY5590" fmla="*/ 4291684 h 6367455"/>
                <a:gd name="connsiteX5591" fmla="*/ 1748712 w 6891715"/>
                <a:gd name="connsiteY5591" fmla="*/ 4285015 h 6367455"/>
                <a:gd name="connsiteX5592" fmla="*/ 1771901 w 6891715"/>
                <a:gd name="connsiteY5592" fmla="*/ 4278663 h 6367455"/>
                <a:gd name="connsiteX5593" fmla="*/ 1801444 w 6891715"/>
                <a:gd name="connsiteY5593" fmla="*/ 4257067 h 6367455"/>
                <a:gd name="connsiteX5594" fmla="*/ 1820186 w 6891715"/>
                <a:gd name="connsiteY5594" fmla="*/ 4234836 h 6367455"/>
                <a:gd name="connsiteX5595" fmla="*/ 1828762 w 6891715"/>
                <a:gd name="connsiteY5595" fmla="*/ 4230390 h 6367455"/>
                <a:gd name="connsiteX5596" fmla="*/ 1817962 w 6891715"/>
                <a:gd name="connsiteY5596" fmla="*/ 4222451 h 6367455"/>
                <a:gd name="connsiteX5597" fmla="*/ 1816056 w 6891715"/>
                <a:gd name="connsiteY5597" fmla="*/ 4208477 h 6367455"/>
                <a:gd name="connsiteX5598" fmla="*/ 1820821 w 6891715"/>
                <a:gd name="connsiteY5598" fmla="*/ 4198949 h 6367455"/>
                <a:gd name="connsiteX5599" fmla="*/ 1818280 w 6891715"/>
                <a:gd name="connsiteY5599" fmla="*/ 4157981 h 6367455"/>
                <a:gd name="connsiteX5600" fmla="*/ 1815103 w 6891715"/>
                <a:gd name="connsiteY5600" fmla="*/ 4152582 h 6367455"/>
                <a:gd name="connsiteX5601" fmla="*/ 1832892 w 6891715"/>
                <a:gd name="connsiteY5601" fmla="*/ 4132574 h 6367455"/>
                <a:gd name="connsiteX5602" fmla="*/ 1847822 w 6891715"/>
                <a:gd name="connsiteY5602" fmla="*/ 4124952 h 6367455"/>
                <a:gd name="connsiteX5603" fmla="*/ 1866881 w 6891715"/>
                <a:gd name="connsiteY5603" fmla="*/ 4121459 h 6367455"/>
                <a:gd name="connsiteX5604" fmla="*/ 1901506 w 6891715"/>
                <a:gd name="connsiteY5604" fmla="*/ 4114790 h 6367455"/>
                <a:gd name="connsiteX5605" fmla="*/ 1920566 w 6891715"/>
                <a:gd name="connsiteY5605" fmla="*/ 4111614 h 6367455"/>
                <a:gd name="connsiteX5606" fmla="*/ 1920836 w 6891715"/>
                <a:gd name="connsiteY5606" fmla="*/ 4111854 h 6367455"/>
                <a:gd name="connsiteX5607" fmla="*/ 1949386 w 6891715"/>
                <a:gd name="connsiteY5607" fmla="*/ 4094630 h 6367455"/>
                <a:gd name="connsiteX5608" fmla="*/ 1978517 w 6891715"/>
                <a:gd name="connsiteY5608" fmla="*/ 4070064 h 6367455"/>
                <a:gd name="connsiteX5609" fmla="*/ 1977988 w 6891715"/>
                <a:gd name="connsiteY5609" fmla="*/ 4069704 h 6367455"/>
                <a:gd name="connsiteX5610" fmla="*/ 1995753 w 6891715"/>
                <a:gd name="connsiteY5610" fmla="*/ 4059226 h 6367455"/>
                <a:gd name="connsiteX5611" fmla="*/ 2007174 w 6891715"/>
                <a:gd name="connsiteY5611" fmla="*/ 4057321 h 6367455"/>
                <a:gd name="connsiteX5612" fmla="*/ 2015422 w 6891715"/>
                <a:gd name="connsiteY5612" fmla="*/ 4063036 h 6367455"/>
                <a:gd name="connsiteX5613" fmla="*/ 2018911 w 6891715"/>
                <a:gd name="connsiteY5613" fmla="*/ 4062084 h 6367455"/>
                <a:gd name="connsiteX5614" fmla="*/ 2024622 w 6891715"/>
                <a:gd name="connsiteY5614" fmla="*/ 4061449 h 6367455"/>
                <a:gd name="connsiteX5615" fmla="*/ 2022084 w 6891715"/>
                <a:gd name="connsiteY5615" fmla="*/ 4070339 h 6367455"/>
                <a:gd name="connsiteX5616" fmla="*/ 2031283 w 6891715"/>
                <a:gd name="connsiteY5616" fmla="*/ 4070339 h 6367455"/>
                <a:gd name="connsiteX5617" fmla="*/ 2036676 w 6891715"/>
                <a:gd name="connsiteY5617" fmla="*/ 4065894 h 6367455"/>
                <a:gd name="connsiteX5618" fmla="*/ 2025890 w 6891715"/>
                <a:gd name="connsiteY5618" fmla="*/ 4052876 h 6367455"/>
                <a:gd name="connsiteX5619" fmla="*/ 2022084 w 6891715"/>
                <a:gd name="connsiteY5619" fmla="*/ 4052876 h 6367455"/>
                <a:gd name="connsiteX5620" fmla="*/ 2012567 w 6891715"/>
                <a:gd name="connsiteY5620" fmla="*/ 4055099 h 6367455"/>
                <a:gd name="connsiteX5621" fmla="*/ 2003049 w 6891715"/>
                <a:gd name="connsiteY5621" fmla="*/ 4043351 h 6367455"/>
                <a:gd name="connsiteX5622" fmla="*/ 2004318 w 6891715"/>
                <a:gd name="connsiteY5622" fmla="*/ 4036049 h 6367455"/>
                <a:gd name="connsiteX5623" fmla="*/ 2013518 w 6891715"/>
                <a:gd name="connsiteY5623" fmla="*/ 4031604 h 6367455"/>
                <a:gd name="connsiteX5624" fmla="*/ 2023035 w 6891715"/>
                <a:gd name="connsiteY5624" fmla="*/ 4026206 h 6367455"/>
                <a:gd name="connsiteX5625" fmla="*/ 2023987 w 6891715"/>
                <a:gd name="connsiteY5625" fmla="*/ 4018904 h 6367455"/>
                <a:gd name="connsiteX5626" fmla="*/ 2023035 w 6891715"/>
                <a:gd name="connsiteY5626" fmla="*/ 4009379 h 6367455"/>
                <a:gd name="connsiteX5627" fmla="*/ 2032235 w 6891715"/>
                <a:gd name="connsiteY5627" fmla="*/ 4000806 h 6367455"/>
                <a:gd name="connsiteX5628" fmla="*/ 2048097 w 6891715"/>
                <a:gd name="connsiteY5628" fmla="*/ 3994456 h 6367455"/>
                <a:gd name="connsiteX5629" fmla="*/ 2058566 w 6891715"/>
                <a:gd name="connsiteY5629" fmla="*/ 4003029 h 6367455"/>
                <a:gd name="connsiteX5630" fmla="*/ 2064910 w 6891715"/>
                <a:gd name="connsiteY5630" fmla="*/ 3996679 h 6367455"/>
                <a:gd name="connsiteX5631" fmla="*/ 2067131 w 6891715"/>
                <a:gd name="connsiteY5631" fmla="*/ 3998266 h 6367455"/>
                <a:gd name="connsiteX5632" fmla="*/ 2061421 w 6891715"/>
                <a:gd name="connsiteY5632" fmla="*/ 4005569 h 6367455"/>
                <a:gd name="connsiteX5633" fmla="*/ 2062690 w 6891715"/>
                <a:gd name="connsiteY5633" fmla="*/ 4012554 h 6367455"/>
                <a:gd name="connsiteX5634" fmla="*/ 2060469 w 6891715"/>
                <a:gd name="connsiteY5634" fmla="*/ 4021761 h 6367455"/>
                <a:gd name="connsiteX5635" fmla="*/ 2056028 w 6891715"/>
                <a:gd name="connsiteY5635" fmla="*/ 4024619 h 6367455"/>
                <a:gd name="connsiteX5636" fmla="*/ 2053807 w 6891715"/>
                <a:gd name="connsiteY5636" fmla="*/ 4024619 h 6367455"/>
                <a:gd name="connsiteX5637" fmla="*/ 2046511 w 6891715"/>
                <a:gd name="connsiteY5637" fmla="*/ 4018269 h 6367455"/>
                <a:gd name="connsiteX5638" fmla="*/ 2041752 w 6891715"/>
                <a:gd name="connsiteY5638" fmla="*/ 4003346 h 6367455"/>
                <a:gd name="connsiteX5639" fmla="*/ 2029697 w 6891715"/>
                <a:gd name="connsiteY5639" fmla="*/ 4007474 h 6367455"/>
                <a:gd name="connsiteX5640" fmla="*/ 2026842 w 6891715"/>
                <a:gd name="connsiteY5640" fmla="*/ 4014776 h 6367455"/>
                <a:gd name="connsiteX5641" fmla="*/ 2040166 w 6891715"/>
                <a:gd name="connsiteY5641" fmla="*/ 4024619 h 6367455"/>
                <a:gd name="connsiteX5642" fmla="*/ 2046511 w 6891715"/>
                <a:gd name="connsiteY5642" fmla="*/ 4020491 h 6367455"/>
                <a:gd name="connsiteX5643" fmla="*/ 2041118 w 6891715"/>
                <a:gd name="connsiteY5643" fmla="*/ 4028111 h 6367455"/>
                <a:gd name="connsiteX5644" fmla="*/ 2040483 w 6891715"/>
                <a:gd name="connsiteY5644" fmla="*/ 4035414 h 6367455"/>
                <a:gd name="connsiteX5645" fmla="*/ 2036042 w 6891715"/>
                <a:gd name="connsiteY5645" fmla="*/ 4039859 h 6367455"/>
                <a:gd name="connsiteX5646" fmla="*/ 2037311 w 6891715"/>
                <a:gd name="connsiteY5646" fmla="*/ 4034144 h 6367455"/>
                <a:gd name="connsiteX5647" fmla="*/ 2024939 w 6891715"/>
                <a:gd name="connsiteY5647" fmla="*/ 4027159 h 6367455"/>
                <a:gd name="connsiteX5648" fmla="*/ 2017325 w 6891715"/>
                <a:gd name="connsiteY5648" fmla="*/ 4035414 h 6367455"/>
                <a:gd name="connsiteX5649" fmla="*/ 2033187 w 6891715"/>
                <a:gd name="connsiteY5649" fmla="*/ 4041764 h 6367455"/>
                <a:gd name="connsiteX5650" fmla="*/ 2034139 w 6891715"/>
                <a:gd name="connsiteY5650" fmla="*/ 4049066 h 6367455"/>
                <a:gd name="connsiteX5651" fmla="*/ 2039214 w 6891715"/>
                <a:gd name="connsiteY5651" fmla="*/ 4062084 h 6367455"/>
                <a:gd name="connsiteX5652" fmla="*/ 2042387 w 6891715"/>
                <a:gd name="connsiteY5652" fmla="*/ 4058909 h 6367455"/>
                <a:gd name="connsiteX5653" fmla="*/ 2047780 w 6891715"/>
                <a:gd name="connsiteY5653" fmla="*/ 4059861 h 6367455"/>
                <a:gd name="connsiteX5654" fmla="*/ 2064593 w 6891715"/>
                <a:gd name="connsiteY5654" fmla="*/ 4064941 h 6367455"/>
                <a:gd name="connsiteX5655" fmla="*/ 2067766 w 6891715"/>
                <a:gd name="connsiteY5655" fmla="*/ 4065894 h 6367455"/>
                <a:gd name="connsiteX5656" fmla="*/ 2066497 w 6891715"/>
                <a:gd name="connsiteY5656" fmla="*/ 4055416 h 6367455"/>
                <a:gd name="connsiteX5657" fmla="*/ 2038263 w 6891715"/>
                <a:gd name="connsiteY5657" fmla="*/ 4049384 h 6367455"/>
                <a:gd name="connsiteX5658" fmla="*/ 2042069 w 6891715"/>
                <a:gd name="connsiteY5658" fmla="*/ 4043034 h 6367455"/>
                <a:gd name="connsiteX5659" fmla="*/ 2052538 w 6891715"/>
                <a:gd name="connsiteY5659" fmla="*/ 4043034 h 6367455"/>
                <a:gd name="connsiteX5660" fmla="*/ 2062055 w 6891715"/>
                <a:gd name="connsiteY5660" fmla="*/ 4044939 h 6367455"/>
                <a:gd name="connsiteX5661" fmla="*/ 2063324 w 6891715"/>
                <a:gd name="connsiteY5661" fmla="*/ 4040811 h 6367455"/>
                <a:gd name="connsiteX5662" fmla="*/ 2047462 w 6891715"/>
                <a:gd name="connsiteY5662" fmla="*/ 4038589 h 6367455"/>
                <a:gd name="connsiteX5663" fmla="*/ 2043021 w 6891715"/>
                <a:gd name="connsiteY5663" fmla="*/ 4032239 h 6367455"/>
                <a:gd name="connsiteX5664" fmla="*/ 2050635 w 6891715"/>
                <a:gd name="connsiteY5664" fmla="*/ 4028111 h 6367455"/>
                <a:gd name="connsiteX5665" fmla="*/ 2062055 w 6891715"/>
                <a:gd name="connsiteY5665" fmla="*/ 4031286 h 6367455"/>
                <a:gd name="connsiteX5666" fmla="*/ 2066497 w 6891715"/>
                <a:gd name="connsiteY5666" fmla="*/ 4023984 h 6367455"/>
                <a:gd name="connsiteX5667" fmla="*/ 2076648 w 6891715"/>
                <a:gd name="connsiteY5667" fmla="*/ 4016364 h 6367455"/>
                <a:gd name="connsiteX5668" fmla="*/ 2083945 w 6891715"/>
                <a:gd name="connsiteY5668" fmla="*/ 4016364 h 6367455"/>
                <a:gd name="connsiteX5669" fmla="*/ 2102027 w 6891715"/>
                <a:gd name="connsiteY5669" fmla="*/ 4010649 h 6367455"/>
                <a:gd name="connsiteX5670" fmla="*/ 2114716 w 6891715"/>
                <a:gd name="connsiteY5670" fmla="*/ 4016999 h 6367455"/>
                <a:gd name="connsiteX5671" fmla="*/ 2129627 w 6891715"/>
                <a:gd name="connsiteY5671" fmla="*/ 4011919 h 6367455"/>
                <a:gd name="connsiteX5672" fmla="*/ 2117889 w 6891715"/>
                <a:gd name="connsiteY5672" fmla="*/ 4011919 h 6367455"/>
                <a:gd name="connsiteX5673" fmla="*/ 2126454 w 6891715"/>
                <a:gd name="connsiteY5673" fmla="*/ 4004299 h 6367455"/>
                <a:gd name="connsiteX5674" fmla="*/ 2108372 w 6891715"/>
                <a:gd name="connsiteY5674" fmla="*/ 4009696 h 6367455"/>
                <a:gd name="connsiteX5675" fmla="*/ 2113765 w 6891715"/>
                <a:gd name="connsiteY5675" fmla="*/ 3997949 h 6367455"/>
                <a:gd name="connsiteX5676" fmla="*/ 2103296 w 6891715"/>
                <a:gd name="connsiteY5676" fmla="*/ 4007474 h 6367455"/>
                <a:gd name="connsiteX5677" fmla="*/ 2096951 w 6891715"/>
                <a:gd name="connsiteY5677" fmla="*/ 4010014 h 6367455"/>
                <a:gd name="connsiteX5678" fmla="*/ 2087434 w 6891715"/>
                <a:gd name="connsiteY5678" fmla="*/ 4010014 h 6367455"/>
                <a:gd name="connsiteX5679" fmla="*/ 2076648 w 6891715"/>
                <a:gd name="connsiteY5679" fmla="*/ 4004616 h 6367455"/>
                <a:gd name="connsiteX5680" fmla="*/ 2064910 w 6891715"/>
                <a:gd name="connsiteY5680" fmla="*/ 3996679 h 6367455"/>
                <a:gd name="connsiteX5681" fmla="*/ 2050318 w 6891715"/>
                <a:gd name="connsiteY5681" fmla="*/ 3984931 h 6367455"/>
                <a:gd name="connsiteX5682" fmla="*/ 2061421 w 6891715"/>
                <a:gd name="connsiteY5682" fmla="*/ 3974454 h 6367455"/>
                <a:gd name="connsiteX5683" fmla="*/ 2077600 w 6891715"/>
                <a:gd name="connsiteY5683" fmla="*/ 3987154 h 6367455"/>
                <a:gd name="connsiteX5684" fmla="*/ 2099806 w 6891715"/>
                <a:gd name="connsiteY5684" fmla="*/ 3980486 h 6367455"/>
                <a:gd name="connsiteX5685" fmla="*/ 2076648 w 6891715"/>
                <a:gd name="connsiteY5685" fmla="*/ 3982709 h 6367455"/>
                <a:gd name="connsiteX5686" fmla="*/ 2062690 w 6891715"/>
                <a:gd name="connsiteY5686" fmla="*/ 3969056 h 6367455"/>
                <a:gd name="connsiteX5687" fmla="*/ 2073159 w 6891715"/>
                <a:gd name="connsiteY5687" fmla="*/ 3946831 h 6367455"/>
                <a:gd name="connsiteX5688" fmla="*/ 2103296 w 6891715"/>
                <a:gd name="connsiteY5688" fmla="*/ 3908414 h 6367455"/>
                <a:gd name="connsiteX5689" fmla="*/ 2110275 w 6891715"/>
                <a:gd name="connsiteY5689" fmla="*/ 3875076 h 6367455"/>
                <a:gd name="connsiteX5690" fmla="*/ 2107103 w 6891715"/>
                <a:gd name="connsiteY5690" fmla="*/ 3848406 h 6367455"/>
                <a:gd name="connsiteX5691" fmla="*/ 2114082 w 6891715"/>
                <a:gd name="connsiteY5691" fmla="*/ 3831896 h 6367455"/>
                <a:gd name="connsiteX5692" fmla="*/ 2119475 w 6891715"/>
                <a:gd name="connsiteY5692" fmla="*/ 3819196 h 6367455"/>
                <a:gd name="connsiteX5693" fmla="*/ 2129944 w 6891715"/>
                <a:gd name="connsiteY5693" fmla="*/ 3819196 h 6367455"/>
                <a:gd name="connsiteX5694" fmla="*/ 2131213 w 6891715"/>
                <a:gd name="connsiteY5694" fmla="*/ 3826181 h 6367455"/>
                <a:gd name="connsiteX5695" fmla="*/ 2138509 w 6891715"/>
                <a:gd name="connsiteY5695" fmla="*/ 3828403 h 6367455"/>
                <a:gd name="connsiteX5696" fmla="*/ 2151199 w 6891715"/>
                <a:gd name="connsiteY5696" fmla="*/ 3823958 h 6367455"/>
                <a:gd name="connsiteX5697" fmla="*/ 2153419 w 6891715"/>
                <a:gd name="connsiteY5697" fmla="*/ 3831578 h 6367455"/>
                <a:gd name="connsiteX5698" fmla="*/ 2155640 w 6891715"/>
                <a:gd name="connsiteY5698" fmla="*/ 3837293 h 6367455"/>
                <a:gd name="connsiteX5699" fmla="*/ 2171502 w 6891715"/>
                <a:gd name="connsiteY5699" fmla="*/ 3844913 h 6367455"/>
                <a:gd name="connsiteX5700" fmla="*/ 2166426 w 6891715"/>
                <a:gd name="connsiteY5700" fmla="*/ 3860789 h 6367455"/>
                <a:gd name="connsiteX5701" fmla="*/ 2156909 w 6891715"/>
                <a:gd name="connsiteY5701" fmla="*/ 3861741 h 6367455"/>
                <a:gd name="connsiteX5702" fmla="*/ 2146440 w 6891715"/>
                <a:gd name="connsiteY5702" fmla="*/ 3874441 h 6367455"/>
                <a:gd name="connsiteX5703" fmla="*/ 2156909 w 6891715"/>
                <a:gd name="connsiteY5703" fmla="*/ 3884284 h 6367455"/>
                <a:gd name="connsiteX5704" fmla="*/ 2154688 w 6891715"/>
                <a:gd name="connsiteY5704" fmla="*/ 3892221 h 6367455"/>
                <a:gd name="connsiteX5705" fmla="*/ 2159447 w 6891715"/>
                <a:gd name="connsiteY5705" fmla="*/ 3901746 h 6367455"/>
                <a:gd name="connsiteX5706" fmla="*/ 2178481 w 6891715"/>
                <a:gd name="connsiteY5706" fmla="*/ 3913176 h 6367455"/>
                <a:gd name="connsiteX5707" fmla="*/ 2196563 w 6891715"/>
                <a:gd name="connsiteY5707" fmla="*/ 3910954 h 6367455"/>
                <a:gd name="connsiteX5708" fmla="*/ 2208935 w 6891715"/>
                <a:gd name="connsiteY5708" fmla="*/ 3887776 h 6367455"/>
                <a:gd name="connsiteX5709" fmla="*/ 2194343 w 6891715"/>
                <a:gd name="connsiteY5709" fmla="*/ 3907779 h 6367455"/>
                <a:gd name="connsiteX5710" fmla="*/ 2185777 w 6891715"/>
                <a:gd name="connsiteY5710" fmla="*/ 3910954 h 6367455"/>
                <a:gd name="connsiteX5711" fmla="*/ 2174357 w 6891715"/>
                <a:gd name="connsiteY5711" fmla="*/ 3909366 h 6367455"/>
                <a:gd name="connsiteX5712" fmla="*/ 2168329 w 6891715"/>
                <a:gd name="connsiteY5712" fmla="*/ 3904921 h 6367455"/>
                <a:gd name="connsiteX5713" fmla="*/ 2162302 w 6891715"/>
                <a:gd name="connsiteY5713" fmla="*/ 3892221 h 6367455"/>
                <a:gd name="connsiteX5714" fmla="*/ 2178164 w 6891715"/>
                <a:gd name="connsiteY5714" fmla="*/ 3889046 h 6367455"/>
                <a:gd name="connsiteX5715" fmla="*/ 2184508 w 6891715"/>
                <a:gd name="connsiteY5715" fmla="*/ 3884919 h 6367455"/>
                <a:gd name="connsiteX5716" fmla="*/ 2193074 w 6891715"/>
                <a:gd name="connsiteY5716" fmla="*/ 3879521 h 6367455"/>
                <a:gd name="connsiteX5717" fmla="*/ 2208935 w 6891715"/>
                <a:gd name="connsiteY5717" fmla="*/ 3885871 h 6367455"/>
                <a:gd name="connsiteX5718" fmla="*/ 2205763 w 6891715"/>
                <a:gd name="connsiteY5718" fmla="*/ 3876981 h 6367455"/>
                <a:gd name="connsiteX5719" fmla="*/ 2213694 w 6891715"/>
                <a:gd name="connsiteY5719" fmla="*/ 3872854 h 6367455"/>
                <a:gd name="connsiteX5720" fmla="*/ 2202591 w 6891715"/>
                <a:gd name="connsiteY5720" fmla="*/ 3875394 h 6367455"/>
                <a:gd name="connsiteX5721" fmla="*/ 2194025 w 6891715"/>
                <a:gd name="connsiteY5721" fmla="*/ 3875394 h 6367455"/>
                <a:gd name="connsiteX5722" fmla="*/ 2187681 w 6891715"/>
                <a:gd name="connsiteY5722" fmla="*/ 3869044 h 6367455"/>
                <a:gd name="connsiteX5723" fmla="*/ 2189584 w 6891715"/>
                <a:gd name="connsiteY5723" fmla="*/ 3859519 h 6367455"/>
                <a:gd name="connsiteX5724" fmla="*/ 2196880 w 6891715"/>
                <a:gd name="connsiteY5724" fmla="*/ 3840151 h 6367455"/>
                <a:gd name="connsiteX5725" fmla="*/ 2209570 w 6891715"/>
                <a:gd name="connsiteY5725" fmla="*/ 3839198 h 6367455"/>
                <a:gd name="connsiteX5726" fmla="*/ 2202273 w 6891715"/>
                <a:gd name="connsiteY5726" fmla="*/ 3836023 h 6367455"/>
                <a:gd name="connsiteX5727" fmla="*/ 2181970 w 6891715"/>
                <a:gd name="connsiteY5727" fmla="*/ 3834118 h 6367455"/>
                <a:gd name="connsiteX5728" fmla="*/ 2175626 w 6891715"/>
                <a:gd name="connsiteY5728" fmla="*/ 3829038 h 6367455"/>
                <a:gd name="connsiteX5729" fmla="*/ 2178798 w 6891715"/>
                <a:gd name="connsiteY5729" fmla="*/ 3825863 h 6367455"/>
                <a:gd name="connsiteX5730" fmla="*/ 2182605 w 6891715"/>
                <a:gd name="connsiteY5730" fmla="*/ 3803638 h 6367455"/>
                <a:gd name="connsiteX5731" fmla="*/ 2194977 w 6891715"/>
                <a:gd name="connsiteY5731" fmla="*/ 3774111 h 6367455"/>
                <a:gd name="connsiteX5732" fmla="*/ 2216866 w 6891715"/>
                <a:gd name="connsiteY5732" fmla="*/ 3757918 h 6367455"/>
                <a:gd name="connsiteX5733" fmla="*/ 2247638 w 6891715"/>
                <a:gd name="connsiteY5733" fmla="*/ 3753473 h 6367455"/>
                <a:gd name="connsiteX5734" fmla="*/ 2265721 w 6891715"/>
                <a:gd name="connsiteY5734" fmla="*/ 3754426 h 6367455"/>
                <a:gd name="connsiteX5735" fmla="*/ 2278410 w 6891715"/>
                <a:gd name="connsiteY5735" fmla="*/ 3745853 h 6367455"/>
                <a:gd name="connsiteX5736" fmla="*/ 2300299 w 6891715"/>
                <a:gd name="connsiteY5736" fmla="*/ 3741726 h 6367455"/>
                <a:gd name="connsiteX5737" fmla="*/ 2314258 w 6891715"/>
                <a:gd name="connsiteY5737" fmla="*/ 3744266 h 6367455"/>
                <a:gd name="connsiteX5738" fmla="*/ 2323775 w 6891715"/>
                <a:gd name="connsiteY5738" fmla="*/ 3755061 h 6367455"/>
                <a:gd name="connsiteX5739" fmla="*/ 2335830 w 6891715"/>
                <a:gd name="connsiteY5739" fmla="*/ 3763316 h 6367455"/>
                <a:gd name="connsiteX5740" fmla="*/ 2350422 w 6891715"/>
                <a:gd name="connsiteY5740" fmla="*/ 3764268 h 6367455"/>
                <a:gd name="connsiteX5741" fmla="*/ 2346298 w 6891715"/>
                <a:gd name="connsiteY5741" fmla="*/ 3768396 h 6367455"/>
                <a:gd name="connsiteX5742" fmla="*/ 2350740 w 6891715"/>
                <a:gd name="connsiteY5742" fmla="*/ 3776016 h 6367455"/>
                <a:gd name="connsiteX5743" fmla="*/ 2358988 w 6891715"/>
                <a:gd name="connsiteY5743" fmla="*/ 3777603 h 6367455"/>
                <a:gd name="connsiteX5744" fmla="*/ 2356026 w 6891715"/>
                <a:gd name="connsiteY5744" fmla="*/ 3787144 h 6367455"/>
                <a:gd name="connsiteX5745" fmla="*/ 2357058 w 6891715"/>
                <a:gd name="connsiteY5745" fmla="*/ 3787213 h 6367455"/>
                <a:gd name="connsiteX5746" fmla="*/ 2359897 w 6891715"/>
                <a:gd name="connsiteY5746" fmla="*/ 3778078 h 6367455"/>
                <a:gd name="connsiteX5747" fmla="*/ 2359579 w 6891715"/>
                <a:gd name="connsiteY5747" fmla="*/ 3767923 h 6367455"/>
                <a:gd name="connsiteX5748" fmla="*/ 2364975 w 6891715"/>
                <a:gd name="connsiteY5748" fmla="*/ 3761577 h 6367455"/>
                <a:gd name="connsiteX5749" fmla="*/ 2373544 w 6891715"/>
                <a:gd name="connsiteY5749" fmla="*/ 3762211 h 6367455"/>
                <a:gd name="connsiteX5750" fmla="*/ 2381796 w 6891715"/>
                <a:gd name="connsiteY5750" fmla="*/ 3769510 h 6367455"/>
                <a:gd name="connsiteX5751" fmla="*/ 2390683 w 6891715"/>
                <a:gd name="connsiteY5751" fmla="*/ 3780299 h 6367455"/>
                <a:gd name="connsiteX5752" fmla="*/ 2383066 w 6891715"/>
                <a:gd name="connsiteY5752" fmla="*/ 3765384 h 6367455"/>
                <a:gd name="connsiteX5753" fmla="*/ 2374496 w 6891715"/>
                <a:gd name="connsiteY5753" fmla="*/ 3750787 h 6367455"/>
                <a:gd name="connsiteX5754" fmla="*/ 2361801 w 6891715"/>
                <a:gd name="connsiteY5754" fmla="*/ 3752057 h 6367455"/>
                <a:gd name="connsiteX5755" fmla="*/ 2347836 w 6891715"/>
                <a:gd name="connsiteY5755" fmla="*/ 3753961 h 6367455"/>
                <a:gd name="connsiteX5756" fmla="*/ 2338315 w 6891715"/>
                <a:gd name="connsiteY5756" fmla="*/ 3752374 h 6367455"/>
                <a:gd name="connsiteX5757" fmla="*/ 2337363 w 6891715"/>
                <a:gd name="connsiteY5757" fmla="*/ 3735239 h 6367455"/>
                <a:gd name="connsiteX5758" fmla="*/ 2344662 w 6891715"/>
                <a:gd name="connsiteY5758" fmla="*/ 3727940 h 6367455"/>
                <a:gd name="connsiteX5759" fmla="*/ 2352279 w 6891715"/>
                <a:gd name="connsiteY5759" fmla="*/ 3730161 h 6367455"/>
                <a:gd name="connsiteX5760" fmla="*/ 2349740 w 6891715"/>
                <a:gd name="connsiteY5760" fmla="*/ 3721593 h 6367455"/>
                <a:gd name="connsiteX5761" fmla="*/ 2365610 w 6891715"/>
                <a:gd name="connsiteY5761" fmla="*/ 3702554 h 6367455"/>
                <a:gd name="connsiteX5762" fmla="*/ 2440512 w 6891715"/>
                <a:gd name="connsiteY5762" fmla="*/ 3699698 h 6367455"/>
                <a:gd name="connsiteX5763" fmla="*/ 2436386 w 6891715"/>
                <a:gd name="connsiteY5763" fmla="*/ 3709218 h 6367455"/>
                <a:gd name="connsiteX5764" fmla="*/ 2444321 w 6891715"/>
                <a:gd name="connsiteY5764" fmla="*/ 3743806 h 6367455"/>
                <a:gd name="connsiteX5765" fmla="*/ 2460190 w 6891715"/>
                <a:gd name="connsiteY5765" fmla="*/ 3745710 h 6367455"/>
                <a:gd name="connsiteX5766" fmla="*/ 2466537 w 6891715"/>
                <a:gd name="connsiteY5766" fmla="*/ 3736508 h 6367455"/>
                <a:gd name="connsiteX5767" fmla="*/ 2452572 w 6891715"/>
                <a:gd name="connsiteY5767" fmla="*/ 3724767 h 6367455"/>
                <a:gd name="connsiteX5768" fmla="*/ 2453525 w 6891715"/>
                <a:gd name="connsiteY5768" fmla="*/ 3717468 h 6367455"/>
                <a:gd name="connsiteX5769" fmla="*/ 2470346 w 6891715"/>
                <a:gd name="connsiteY5769" fmla="*/ 3721593 h 6367455"/>
                <a:gd name="connsiteX5770" fmla="*/ 2480185 w 6891715"/>
                <a:gd name="connsiteY5770" fmla="*/ 3738094 h 6367455"/>
                <a:gd name="connsiteX5771" fmla="*/ 2479233 w 6891715"/>
                <a:gd name="connsiteY5771" fmla="*/ 3745710 h 6367455"/>
                <a:gd name="connsiteX5772" fmla="*/ 2487802 w 6891715"/>
                <a:gd name="connsiteY5772" fmla="*/ 3738094 h 6367455"/>
                <a:gd name="connsiteX5773" fmla="*/ 2478915 w 6891715"/>
                <a:gd name="connsiteY5773" fmla="*/ 3729844 h 6367455"/>
                <a:gd name="connsiteX5774" fmla="*/ 2472568 w 6891715"/>
                <a:gd name="connsiteY5774" fmla="*/ 3708900 h 6367455"/>
                <a:gd name="connsiteX5775" fmla="*/ 2476376 w 6891715"/>
                <a:gd name="connsiteY5775" fmla="*/ 3689861 h 6367455"/>
                <a:gd name="connsiteX5776" fmla="*/ 2492245 w 6891715"/>
                <a:gd name="connsiteY5776" fmla="*/ 3674947 h 6367455"/>
                <a:gd name="connsiteX5777" fmla="*/ 2527157 w 6891715"/>
                <a:gd name="connsiteY5777" fmla="*/ 3678754 h 6367455"/>
                <a:gd name="connsiteX5778" fmla="*/ 2553818 w 6891715"/>
                <a:gd name="connsiteY5778" fmla="*/ 3681610 h 6367455"/>
                <a:gd name="connsiteX5779" fmla="*/ 2572861 w 6891715"/>
                <a:gd name="connsiteY5779" fmla="*/ 3699698 h 6367455"/>
                <a:gd name="connsiteX5780" fmla="*/ 2597299 w 6891715"/>
                <a:gd name="connsiteY5780" fmla="*/ 3730161 h 6367455"/>
                <a:gd name="connsiteX5781" fmla="*/ 2620785 w 6891715"/>
                <a:gd name="connsiteY5781" fmla="*/ 3733017 h 6367455"/>
                <a:gd name="connsiteX5782" fmla="*/ 2598251 w 6891715"/>
                <a:gd name="connsiteY5782" fmla="*/ 3722228 h 6367455"/>
                <a:gd name="connsiteX5783" fmla="*/ 2585873 w 6891715"/>
                <a:gd name="connsiteY5783" fmla="*/ 3712391 h 6367455"/>
                <a:gd name="connsiteX5784" fmla="*/ 2585556 w 6891715"/>
                <a:gd name="connsiteY5784" fmla="*/ 3696207 h 6367455"/>
                <a:gd name="connsiteX5785" fmla="*/ 2573495 w 6891715"/>
                <a:gd name="connsiteY5785" fmla="*/ 3681610 h 6367455"/>
                <a:gd name="connsiteX5786" fmla="*/ 2558896 w 6891715"/>
                <a:gd name="connsiteY5786" fmla="*/ 3676216 h 6367455"/>
                <a:gd name="connsiteX5787" fmla="*/ 2536362 w 6891715"/>
                <a:gd name="connsiteY5787" fmla="*/ 3671456 h 6367455"/>
                <a:gd name="connsiteX5788" fmla="*/ 2510971 w 6891715"/>
                <a:gd name="connsiteY5788" fmla="*/ 3660032 h 6367455"/>
                <a:gd name="connsiteX5789" fmla="*/ 2511923 w 6891715"/>
                <a:gd name="connsiteY5789" fmla="*/ 3646387 h 6367455"/>
                <a:gd name="connsiteX5790" fmla="*/ 2514145 w 6891715"/>
                <a:gd name="connsiteY5790" fmla="*/ 3643214 h 6367455"/>
                <a:gd name="connsiteX5791" fmla="*/ 2525888 w 6891715"/>
                <a:gd name="connsiteY5791" fmla="*/ 3649560 h 6367455"/>
                <a:gd name="connsiteX5792" fmla="*/ 2529062 w 6891715"/>
                <a:gd name="connsiteY5792" fmla="*/ 3643214 h 6367455"/>
                <a:gd name="connsiteX5793" fmla="*/ 2531283 w 6891715"/>
                <a:gd name="connsiteY5793" fmla="*/ 3637819 h 6367455"/>
                <a:gd name="connsiteX5794" fmla="*/ 2508749 w 6891715"/>
                <a:gd name="connsiteY5794" fmla="*/ 3625444 h 6367455"/>
                <a:gd name="connsiteX5795" fmla="*/ 2505258 w 6891715"/>
                <a:gd name="connsiteY5795" fmla="*/ 3612751 h 6367455"/>
                <a:gd name="connsiteX5796" fmla="*/ 2520175 w 6891715"/>
                <a:gd name="connsiteY5796" fmla="*/ 3598788 h 6367455"/>
                <a:gd name="connsiteX5797" fmla="*/ 2511606 w 6891715"/>
                <a:gd name="connsiteY5797" fmla="*/ 3590538 h 6367455"/>
                <a:gd name="connsiteX5798" fmla="*/ 2508432 w 6891715"/>
                <a:gd name="connsiteY5798" fmla="*/ 3597836 h 6367455"/>
                <a:gd name="connsiteX5799" fmla="*/ 2497006 w 6891715"/>
                <a:gd name="connsiteY5799" fmla="*/ 3601010 h 6367455"/>
                <a:gd name="connsiteX5800" fmla="*/ 2493832 w 6891715"/>
                <a:gd name="connsiteY5800" fmla="*/ 3589586 h 6367455"/>
                <a:gd name="connsiteX5801" fmla="*/ 2500815 w 6891715"/>
                <a:gd name="connsiteY5801" fmla="*/ 3580066 h 6367455"/>
                <a:gd name="connsiteX5802" fmla="*/ 2511288 w 6891715"/>
                <a:gd name="connsiteY5802" fmla="*/ 3576893 h 6367455"/>
                <a:gd name="connsiteX5803" fmla="*/ 2523031 w 6891715"/>
                <a:gd name="connsiteY5803" fmla="*/ 3577527 h 6367455"/>
                <a:gd name="connsiteX5804" fmla="*/ 2529379 w 6891715"/>
                <a:gd name="connsiteY5804" fmla="*/ 3564834 h 6367455"/>
                <a:gd name="connsiteX5805" fmla="*/ 2518906 w 6891715"/>
                <a:gd name="connsiteY5805" fmla="*/ 3556901 h 6367455"/>
                <a:gd name="connsiteX5806" fmla="*/ 2506845 w 6891715"/>
                <a:gd name="connsiteY5806" fmla="*/ 3545160 h 6367455"/>
                <a:gd name="connsiteX5807" fmla="*/ 2505575 w 6891715"/>
                <a:gd name="connsiteY5807" fmla="*/ 3535958 h 6367455"/>
                <a:gd name="connsiteX5808" fmla="*/ 2500497 w 6891715"/>
                <a:gd name="connsiteY5808" fmla="*/ 3524217 h 6367455"/>
                <a:gd name="connsiteX5809" fmla="*/ 2492880 w 6891715"/>
                <a:gd name="connsiteY5809" fmla="*/ 3516918 h 6367455"/>
                <a:gd name="connsiteX5810" fmla="*/ 2480185 w 6891715"/>
                <a:gd name="connsiteY5810" fmla="*/ 3519457 h 6367455"/>
                <a:gd name="connsiteX5811" fmla="*/ 2466537 w 6891715"/>
                <a:gd name="connsiteY5811" fmla="*/ 3513110 h 6367455"/>
                <a:gd name="connsiteX5812" fmla="*/ 2464316 w 6891715"/>
                <a:gd name="connsiteY5812" fmla="*/ 3524534 h 6367455"/>
                <a:gd name="connsiteX5813" fmla="*/ 2462094 w 6891715"/>
                <a:gd name="connsiteY5813" fmla="*/ 3527707 h 6367455"/>
                <a:gd name="connsiteX5814" fmla="*/ 2458920 w 6891715"/>
                <a:gd name="connsiteY5814" fmla="*/ 3516283 h 6367455"/>
                <a:gd name="connsiteX5815" fmla="*/ 2458920 w 6891715"/>
                <a:gd name="connsiteY5815" fmla="*/ 3499148 h 6367455"/>
                <a:gd name="connsiteX5816" fmla="*/ 2463046 w 6891715"/>
                <a:gd name="connsiteY5816" fmla="*/ 3484551 h 6367455"/>
                <a:gd name="connsiteX5817" fmla="*/ 2469394 w 6891715"/>
                <a:gd name="connsiteY5817" fmla="*/ 3486455 h 6367455"/>
                <a:gd name="connsiteX5818" fmla="*/ 2469394 w 6891715"/>
                <a:gd name="connsiteY5818" fmla="*/ 3493753 h 6367455"/>
                <a:gd name="connsiteX5819" fmla="*/ 2471615 w 6891715"/>
                <a:gd name="connsiteY5819" fmla="*/ 3505494 h 6367455"/>
                <a:gd name="connsiteX5820" fmla="*/ 2482406 w 6891715"/>
                <a:gd name="connsiteY5820" fmla="*/ 3516283 h 6367455"/>
                <a:gd name="connsiteX5821" fmla="*/ 2489706 w 6891715"/>
                <a:gd name="connsiteY5821" fmla="*/ 3512476 h 6367455"/>
                <a:gd name="connsiteX5822" fmla="*/ 2501882 w 6891715"/>
                <a:gd name="connsiteY5822" fmla="*/ 3508519 h 6367455"/>
                <a:gd name="connsiteX5823" fmla="*/ 2502823 w 6891715"/>
                <a:gd name="connsiteY5823" fmla="*/ 3499157 h 6367455"/>
                <a:gd name="connsiteX5824" fmla="*/ 2495167 w 6891715"/>
                <a:gd name="connsiteY5824" fmla="*/ 3475027 h 6367455"/>
                <a:gd name="connsiteX5825" fmla="*/ 2497081 w 6891715"/>
                <a:gd name="connsiteY5825" fmla="*/ 3463279 h 6367455"/>
                <a:gd name="connsiteX5826" fmla="*/ 2493891 w 6891715"/>
                <a:gd name="connsiteY5826" fmla="*/ 3442642 h 6367455"/>
                <a:gd name="connsiteX5827" fmla="*/ 2491339 w 6891715"/>
                <a:gd name="connsiteY5827" fmla="*/ 3419147 h 6367455"/>
                <a:gd name="connsiteX5828" fmla="*/ 2484002 w 6891715"/>
                <a:gd name="connsiteY5828" fmla="*/ 3408034 h 6367455"/>
                <a:gd name="connsiteX5829" fmla="*/ 2470923 w 6891715"/>
                <a:gd name="connsiteY5829" fmla="*/ 3409939 h 6367455"/>
                <a:gd name="connsiteX5830" fmla="*/ 2464543 w 6891715"/>
                <a:gd name="connsiteY5830" fmla="*/ 3399462 h 6367455"/>
                <a:gd name="connsiteX5831" fmla="*/ 2464543 w 6891715"/>
                <a:gd name="connsiteY5831" fmla="*/ 3381682 h 6367455"/>
                <a:gd name="connsiteX5832" fmla="*/ 2453059 w 6891715"/>
                <a:gd name="connsiteY5832" fmla="*/ 3384857 h 6367455"/>
                <a:gd name="connsiteX5833" fmla="*/ 2457206 w 6891715"/>
                <a:gd name="connsiteY5833" fmla="*/ 3396604 h 6367455"/>
                <a:gd name="connsiteX5834" fmla="*/ 2447636 w 6891715"/>
                <a:gd name="connsiteY5834" fmla="*/ 3398827 h 6367455"/>
                <a:gd name="connsiteX5835" fmla="*/ 2433600 w 6891715"/>
                <a:gd name="connsiteY5835" fmla="*/ 3383904 h 6367455"/>
                <a:gd name="connsiteX5836" fmla="*/ 2437109 w 6891715"/>
                <a:gd name="connsiteY5836" fmla="*/ 3371523 h 6367455"/>
                <a:gd name="connsiteX5837" fmla="*/ 2438385 w 6891715"/>
                <a:gd name="connsiteY5837" fmla="*/ 3324850 h 6367455"/>
                <a:gd name="connsiteX5838" fmla="*/ 2441575 w 6891715"/>
                <a:gd name="connsiteY5838" fmla="*/ 3324850 h 6367455"/>
                <a:gd name="connsiteX5839" fmla="*/ 2439661 w 6891715"/>
                <a:gd name="connsiteY5839" fmla="*/ 3347075 h 6367455"/>
                <a:gd name="connsiteX5840" fmla="*/ 2450507 w 6891715"/>
                <a:gd name="connsiteY5840" fmla="*/ 3352472 h 6367455"/>
                <a:gd name="connsiteX5841" fmla="*/ 2456887 w 6891715"/>
                <a:gd name="connsiteY5841" fmla="*/ 3340725 h 6367455"/>
                <a:gd name="connsiteX5842" fmla="*/ 2455292 w 6891715"/>
                <a:gd name="connsiteY5842" fmla="*/ 3322627 h 6367455"/>
                <a:gd name="connsiteX5843" fmla="*/ 2450188 w 6891715"/>
                <a:gd name="connsiteY5843" fmla="*/ 3306117 h 6367455"/>
                <a:gd name="connsiteX5844" fmla="*/ 2440618 w 6891715"/>
                <a:gd name="connsiteY5844" fmla="*/ 3309292 h 6367455"/>
                <a:gd name="connsiteX5845" fmla="*/ 2439023 w 6891715"/>
                <a:gd name="connsiteY5845" fmla="*/ 3261667 h 6367455"/>
                <a:gd name="connsiteX5846" fmla="*/ 2444446 w 6891715"/>
                <a:gd name="connsiteY5846" fmla="*/ 3273097 h 6367455"/>
                <a:gd name="connsiteX5847" fmla="*/ 2445403 w 6891715"/>
                <a:gd name="connsiteY5847" fmla="*/ 3257540 h 6367455"/>
                <a:gd name="connsiteX5848" fmla="*/ 2440937 w 6891715"/>
                <a:gd name="connsiteY5848" fmla="*/ 3252143 h 6367455"/>
                <a:gd name="connsiteX5849" fmla="*/ 2436471 w 6891715"/>
                <a:gd name="connsiteY5849" fmla="*/ 3223884 h 6367455"/>
                <a:gd name="connsiteX5850" fmla="*/ 2445722 w 6891715"/>
                <a:gd name="connsiteY5850" fmla="*/ 3200706 h 6367455"/>
                <a:gd name="connsiteX5851" fmla="*/ 2451145 w 6891715"/>
                <a:gd name="connsiteY5851" fmla="*/ 3205469 h 6367455"/>
                <a:gd name="connsiteX5852" fmla="*/ 2451145 w 6891715"/>
                <a:gd name="connsiteY5852" fmla="*/ 3214042 h 6367455"/>
                <a:gd name="connsiteX5853" fmla="*/ 2462310 w 6891715"/>
                <a:gd name="connsiteY5853" fmla="*/ 3226742 h 6367455"/>
                <a:gd name="connsiteX5854" fmla="*/ 2471880 w 6891715"/>
                <a:gd name="connsiteY5854" fmla="*/ 3225789 h 6367455"/>
                <a:gd name="connsiteX5855" fmla="*/ 2486235 w 6891715"/>
                <a:gd name="connsiteY5855" fmla="*/ 3229599 h 6367455"/>
                <a:gd name="connsiteX5856" fmla="*/ 2495167 w 6891715"/>
                <a:gd name="connsiteY5856" fmla="*/ 3247697 h 6367455"/>
                <a:gd name="connsiteX5857" fmla="*/ 2495805 w 6891715"/>
                <a:gd name="connsiteY5857" fmla="*/ 3230552 h 6367455"/>
                <a:gd name="connsiteX5858" fmla="*/ 2503461 w 6891715"/>
                <a:gd name="connsiteY5858" fmla="*/ 3227377 h 6367455"/>
                <a:gd name="connsiteX5859" fmla="*/ 2498038 w 6891715"/>
                <a:gd name="connsiteY5859" fmla="*/ 3224202 h 6367455"/>
                <a:gd name="connsiteX5860" fmla="*/ 2497081 w 6891715"/>
                <a:gd name="connsiteY5860" fmla="*/ 3209597 h 6367455"/>
                <a:gd name="connsiteX5861" fmla="*/ 2510479 w 6891715"/>
                <a:gd name="connsiteY5861" fmla="*/ 3195626 h 6367455"/>
                <a:gd name="connsiteX5862" fmla="*/ 2524515 w 6891715"/>
                <a:gd name="connsiteY5862" fmla="*/ 3189277 h 6367455"/>
                <a:gd name="connsiteX5863" fmla="*/ 2530895 w 6891715"/>
                <a:gd name="connsiteY5863" fmla="*/ 3199754 h 6367455"/>
                <a:gd name="connsiteX5864" fmla="*/ 2531214 w 6891715"/>
                <a:gd name="connsiteY5864" fmla="*/ 3216582 h 6367455"/>
                <a:gd name="connsiteX5865" fmla="*/ 2549397 w 6891715"/>
                <a:gd name="connsiteY5865" fmla="*/ 3227059 h 6367455"/>
                <a:gd name="connsiteX5866" fmla="*/ 2554182 w 6891715"/>
                <a:gd name="connsiteY5866" fmla="*/ 3207056 h 6367455"/>
                <a:gd name="connsiteX5867" fmla="*/ 2545569 w 6891715"/>
                <a:gd name="connsiteY5867" fmla="*/ 3199436 h 6367455"/>
                <a:gd name="connsiteX5868" fmla="*/ 2539189 w 6891715"/>
                <a:gd name="connsiteY5868" fmla="*/ 3199436 h 6367455"/>
                <a:gd name="connsiteX5869" fmla="*/ 2544612 w 6891715"/>
                <a:gd name="connsiteY5869" fmla="*/ 3188959 h 6367455"/>
                <a:gd name="connsiteX5870" fmla="*/ 2540465 w 6891715"/>
                <a:gd name="connsiteY5870" fmla="*/ 3176577 h 6367455"/>
                <a:gd name="connsiteX5871" fmla="*/ 2545250 w 6891715"/>
                <a:gd name="connsiteY5871" fmla="*/ 3157527 h 6367455"/>
                <a:gd name="connsiteX5872" fmla="*/ 2561200 w 6891715"/>
                <a:gd name="connsiteY5872" fmla="*/ 3153082 h 6367455"/>
                <a:gd name="connsiteX5873" fmla="*/ 2580659 w 6891715"/>
                <a:gd name="connsiteY5873" fmla="*/ 3158162 h 6367455"/>
                <a:gd name="connsiteX5874" fmla="*/ 2591824 w 6891715"/>
                <a:gd name="connsiteY5874" fmla="*/ 3147684 h 6367455"/>
                <a:gd name="connsiteX5875" fmla="*/ 2614474 w 6891715"/>
                <a:gd name="connsiteY5875" fmla="*/ 3143239 h 6367455"/>
                <a:gd name="connsiteX5876" fmla="*/ 2634571 w 6891715"/>
                <a:gd name="connsiteY5876" fmla="*/ 3153399 h 6367455"/>
                <a:gd name="connsiteX5877" fmla="*/ 2636804 w 6891715"/>
                <a:gd name="connsiteY5877" fmla="*/ 3161972 h 6367455"/>
                <a:gd name="connsiteX5878" fmla="*/ 2637123 w 6891715"/>
                <a:gd name="connsiteY5878" fmla="*/ 3186102 h 6367455"/>
                <a:gd name="connsiteX5879" fmla="*/ 2642546 w 6891715"/>
                <a:gd name="connsiteY5879" fmla="*/ 3190229 h 6367455"/>
                <a:gd name="connsiteX5880" fmla="*/ 2643503 w 6891715"/>
                <a:gd name="connsiteY5880" fmla="*/ 3202929 h 6367455"/>
                <a:gd name="connsiteX5881" fmla="*/ 2633295 w 6891715"/>
                <a:gd name="connsiteY5881" fmla="*/ 3206421 h 6367455"/>
                <a:gd name="connsiteX5882" fmla="*/ 2625639 w 6891715"/>
                <a:gd name="connsiteY5882" fmla="*/ 3209597 h 6367455"/>
                <a:gd name="connsiteX5883" fmla="*/ 2625639 w 6891715"/>
                <a:gd name="connsiteY5883" fmla="*/ 3221027 h 6367455"/>
                <a:gd name="connsiteX5884" fmla="*/ 2643822 w 6891715"/>
                <a:gd name="connsiteY5884" fmla="*/ 3208326 h 6367455"/>
                <a:gd name="connsiteX5885" fmla="*/ 2646055 w 6891715"/>
                <a:gd name="connsiteY5885" fmla="*/ 3214359 h 6367455"/>
                <a:gd name="connsiteX5886" fmla="*/ 2637442 w 6891715"/>
                <a:gd name="connsiteY5886" fmla="*/ 3225154 h 6367455"/>
                <a:gd name="connsiteX5887" fmla="*/ 2633614 w 6891715"/>
                <a:gd name="connsiteY5887" fmla="*/ 3228329 h 6367455"/>
                <a:gd name="connsiteX5888" fmla="*/ 2630424 w 6891715"/>
                <a:gd name="connsiteY5888" fmla="*/ 3230870 h 6367455"/>
                <a:gd name="connsiteX5889" fmla="*/ 2627872 w 6891715"/>
                <a:gd name="connsiteY5889" fmla="*/ 3233410 h 6367455"/>
                <a:gd name="connsiteX5890" fmla="*/ 2626277 w 6891715"/>
                <a:gd name="connsiteY5890" fmla="*/ 3236584 h 6367455"/>
                <a:gd name="connsiteX5891" fmla="*/ 2625001 w 6891715"/>
                <a:gd name="connsiteY5891" fmla="*/ 3240712 h 6367455"/>
                <a:gd name="connsiteX5892" fmla="*/ 2624044 w 6891715"/>
                <a:gd name="connsiteY5892" fmla="*/ 3245157 h 6367455"/>
                <a:gd name="connsiteX5893" fmla="*/ 2634571 w 6891715"/>
                <a:gd name="connsiteY5893" fmla="*/ 3241029 h 6367455"/>
                <a:gd name="connsiteX5894" fmla="*/ 2644779 w 6891715"/>
                <a:gd name="connsiteY5894" fmla="*/ 3229282 h 6367455"/>
                <a:gd name="connsiteX5895" fmla="*/ 2660729 w 6891715"/>
                <a:gd name="connsiteY5895" fmla="*/ 3233410 h 6367455"/>
                <a:gd name="connsiteX5896" fmla="*/ 2673808 w 6891715"/>
                <a:gd name="connsiteY5896" fmla="*/ 3229917 h 6367455"/>
                <a:gd name="connsiteX5897" fmla="*/ 2689758 w 6891715"/>
                <a:gd name="connsiteY5897" fmla="*/ 3226742 h 6367455"/>
                <a:gd name="connsiteX5898" fmla="*/ 2703475 w 6891715"/>
                <a:gd name="connsiteY5898" fmla="*/ 3244522 h 6367455"/>
                <a:gd name="connsiteX5899" fmla="*/ 2699647 w 6891715"/>
                <a:gd name="connsiteY5899" fmla="*/ 3276273 h 6367455"/>
                <a:gd name="connsiteX5900" fmla="*/ 2684654 w 6891715"/>
                <a:gd name="connsiteY5900" fmla="*/ 3287068 h 6367455"/>
                <a:gd name="connsiteX5901" fmla="*/ 2683059 w 6891715"/>
                <a:gd name="connsiteY5901" fmla="*/ 3296592 h 6367455"/>
                <a:gd name="connsiteX5902" fmla="*/ 2678593 w 6891715"/>
                <a:gd name="connsiteY5902" fmla="*/ 3295322 h 6367455"/>
                <a:gd name="connsiteX5903" fmla="*/ 2677317 w 6891715"/>
                <a:gd name="connsiteY5903" fmla="*/ 3280400 h 6367455"/>
                <a:gd name="connsiteX5904" fmla="*/ 2665514 w 6891715"/>
                <a:gd name="connsiteY5904" fmla="*/ 3281669 h 6367455"/>
                <a:gd name="connsiteX5905" fmla="*/ 2650840 w 6891715"/>
                <a:gd name="connsiteY5905" fmla="*/ 3297862 h 6367455"/>
                <a:gd name="connsiteX5906" fmla="*/ 2653711 w 6891715"/>
                <a:gd name="connsiteY5906" fmla="*/ 3273415 h 6367455"/>
                <a:gd name="connsiteX5907" fmla="*/ 2643184 w 6891715"/>
                <a:gd name="connsiteY5907" fmla="*/ 3281035 h 6367455"/>
                <a:gd name="connsiteX5908" fmla="*/ 2637123 w 6891715"/>
                <a:gd name="connsiteY5908" fmla="*/ 3292465 h 6367455"/>
                <a:gd name="connsiteX5909" fmla="*/ 2631700 w 6891715"/>
                <a:gd name="connsiteY5909" fmla="*/ 3308340 h 6367455"/>
                <a:gd name="connsiteX5910" fmla="*/ 2642546 w 6891715"/>
                <a:gd name="connsiteY5910" fmla="*/ 3317547 h 6367455"/>
                <a:gd name="connsiteX5911" fmla="*/ 2641589 w 6891715"/>
                <a:gd name="connsiteY5911" fmla="*/ 3329295 h 6367455"/>
                <a:gd name="connsiteX5912" fmla="*/ 2633295 w 6891715"/>
                <a:gd name="connsiteY5912" fmla="*/ 3341995 h 6367455"/>
                <a:gd name="connsiteX5913" fmla="*/ 2611922 w 6891715"/>
                <a:gd name="connsiteY5913" fmla="*/ 3326437 h 6367455"/>
                <a:gd name="connsiteX5914" fmla="*/ 2610646 w 6891715"/>
                <a:gd name="connsiteY5914" fmla="*/ 3332788 h 6367455"/>
                <a:gd name="connsiteX5915" fmla="*/ 2600118 w 6891715"/>
                <a:gd name="connsiteY5915" fmla="*/ 3338185 h 6367455"/>
                <a:gd name="connsiteX5916" fmla="*/ 2613836 w 6891715"/>
                <a:gd name="connsiteY5916" fmla="*/ 3345487 h 6367455"/>
                <a:gd name="connsiteX5917" fmla="*/ 2623406 w 6891715"/>
                <a:gd name="connsiteY5917" fmla="*/ 3351521 h 6367455"/>
                <a:gd name="connsiteX5918" fmla="*/ 2619578 w 6891715"/>
                <a:gd name="connsiteY5918" fmla="*/ 3361362 h 6367455"/>
                <a:gd name="connsiteX5919" fmla="*/ 2601394 w 6891715"/>
                <a:gd name="connsiteY5919" fmla="*/ 3364538 h 6367455"/>
                <a:gd name="connsiteX5920" fmla="*/ 2589910 w 6891715"/>
                <a:gd name="connsiteY5920" fmla="*/ 3350885 h 6367455"/>
                <a:gd name="connsiteX5921" fmla="*/ 2585444 w 6891715"/>
                <a:gd name="connsiteY5921" fmla="*/ 3365808 h 6367455"/>
                <a:gd name="connsiteX5922" fmla="*/ 2574917 w 6891715"/>
                <a:gd name="connsiteY5922" fmla="*/ 3368983 h 6367455"/>
                <a:gd name="connsiteX5923" fmla="*/ 2595014 w 6891715"/>
                <a:gd name="connsiteY5923" fmla="*/ 3377237 h 6367455"/>
                <a:gd name="connsiteX5924" fmla="*/ 2582573 w 6891715"/>
                <a:gd name="connsiteY5924" fmla="*/ 3389937 h 6367455"/>
                <a:gd name="connsiteX5925" fmla="*/ 2569813 w 6891715"/>
                <a:gd name="connsiteY5925" fmla="*/ 3402954 h 6367455"/>
                <a:gd name="connsiteX5926" fmla="*/ 2585763 w 6891715"/>
                <a:gd name="connsiteY5926" fmla="*/ 3402637 h 6367455"/>
                <a:gd name="connsiteX5927" fmla="*/ 2588953 w 6891715"/>
                <a:gd name="connsiteY5927" fmla="*/ 3413114 h 6367455"/>
                <a:gd name="connsiteX5928" fmla="*/ 2577788 w 6891715"/>
                <a:gd name="connsiteY5928" fmla="*/ 3423909 h 6367455"/>
                <a:gd name="connsiteX5929" fmla="*/ 2575874 w 6891715"/>
                <a:gd name="connsiteY5929" fmla="*/ 3453119 h 6367455"/>
                <a:gd name="connsiteX5930" fmla="*/ 2562157 w 6891715"/>
                <a:gd name="connsiteY5930" fmla="*/ 3465819 h 6367455"/>
                <a:gd name="connsiteX5931" fmla="*/ 2563114 w 6891715"/>
                <a:gd name="connsiteY5931" fmla="*/ 3482964 h 6367455"/>
                <a:gd name="connsiteX5932" fmla="*/ 2585444 w 6891715"/>
                <a:gd name="connsiteY5932" fmla="*/ 3482964 h 6367455"/>
                <a:gd name="connsiteX5933" fmla="*/ 2587996 w 6891715"/>
                <a:gd name="connsiteY5933" fmla="*/ 3499474 h 6367455"/>
                <a:gd name="connsiteX5934" fmla="*/ 2580659 w 6891715"/>
                <a:gd name="connsiteY5934" fmla="*/ 3508999 h 6367455"/>
                <a:gd name="connsiteX5935" fmla="*/ 2566623 w 6891715"/>
                <a:gd name="connsiteY5935" fmla="*/ 3502967 h 6367455"/>
                <a:gd name="connsiteX5936" fmla="*/ 2560243 w 6891715"/>
                <a:gd name="connsiteY5936" fmla="*/ 3513762 h 6367455"/>
                <a:gd name="connsiteX5937" fmla="*/ 2567491 w 6891715"/>
                <a:gd name="connsiteY5937" fmla="*/ 3516467 h 6367455"/>
                <a:gd name="connsiteX5938" fmla="*/ 2568100 w 6891715"/>
                <a:gd name="connsiteY5938" fmla="*/ 3516283 h 6367455"/>
                <a:gd name="connsiteX5939" fmla="*/ 2562070 w 6891715"/>
                <a:gd name="connsiteY5939" fmla="*/ 3526755 h 6367455"/>
                <a:gd name="connsiteX5940" fmla="*/ 2582699 w 6891715"/>
                <a:gd name="connsiteY5940" fmla="*/ 3515014 h 6367455"/>
                <a:gd name="connsiteX5941" fmla="*/ 2599838 w 6891715"/>
                <a:gd name="connsiteY5941" fmla="*/ 3521043 h 6367455"/>
                <a:gd name="connsiteX5942" fmla="*/ 2608407 w 6891715"/>
                <a:gd name="connsiteY5942" fmla="*/ 3520091 h 6367455"/>
                <a:gd name="connsiteX5943" fmla="*/ 2614755 w 6891715"/>
                <a:gd name="connsiteY5943" fmla="*/ 3530563 h 6367455"/>
                <a:gd name="connsiteX5944" fmla="*/ 2615707 w 6891715"/>
                <a:gd name="connsiteY5944" fmla="*/ 3540083 h 6367455"/>
                <a:gd name="connsiteX5945" fmla="*/ 2613803 w 6891715"/>
                <a:gd name="connsiteY5945" fmla="*/ 3551507 h 6367455"/>
                <a:gd name="connsiteX5946" fmla="*/ 2601108 w 6891715"/>
                <a:gd name="connsiteY5946" fmla="*/ 3567373 h 6367455"/>
                <a:gd name="connsiteX5947" fmla="*/ 2625546 w 6891715"/>
                <a:gd name="connsiteY5947" fmla="*/ 3572768 h 6367455"/>
                <a:gd name="connsiteX5948" fmla="*/ 2632211 w 6891715"/>
                <a:gd name="connsiteY5948" fmla="*/ 3589268 h 6367455"/>
                <a:gd name="connsiteX5949" fmla="*/ 2641415 w 6891715"/>
                <a:gd name="connsiteY5949" fmla="*/ 3572450 h 6367455"/>
                <a:gd name="connsiteX5950" fmla="*/ 2656332 w 6891715"/>
                <a:gd name="connsiteY5950" fmla="*/ 3581970 h 6367455"/>
                <a:gd name="connsiteX5951" fmla="*/ 2676645 w 6891715"/>
                <a:gd name="connsiteY5951" fmla="*/ 3598471 h 6367455"/>
                <a:gd name="connsiteX5952" fmla="*/ 2687118 w 6891715"/>
                <a:gd name="connsiteY5952" fmla="*/ 3589903 h 6367455"/>
                <a:gd name="connsiteX5953" fmla="*/ 2716952 w 6891715"/>
                <a:gd name="connsiteY5953" fmla="*/ 3583239 h 6367455"/>
                <a:gd name="connsiteX5954" fmla="*/ 2718857 w 6891715"/>
                <a:gd name="connsiteY5954" fmla="*/ 3591807 h 6367455"/>
                <a:gd name="connsiteX5955" fmla="*/ 2705527 w 6891715"/>
                <a:gd name="connsiteY5955" fmla="*/ 3618462 h 6367455"/>
                <a:gd name="connsiteX5956" fmla="*/ 2698227 w 6891715"/>
                <a:gd name="connsiteY5956" fmla="*/ 3624809 h 6367455"/>
                <a:gd name="connsiteX5957" fmla="*/ 2683310 w 6891715"/>
                <a:gd name="connsiteY5957" fmla="*/ 3633059 h 6367455"/>
                <a:gd name="connsiteX5958" fmla="*/ 2687753 w 6891715"/>
                <a:gd name="connsiteY5958" fmla="*/ 3662571 h 6367455"/>
                <a:gd name="connsiteX5959" fmla="*/ 2695370 w 6891715"/>
                <a:gd name="connsiteY5959" fmla="*/ 3664792 h 6367455"/>
                <a:gd name="connsiteX5960" fmla="*/ 2708066 w 6891715"/>
                <a:gd name="connsiteY5960" fmla="*/ 3651782 h 6367455"/>
                <a:gd name="connsiteX5961" fmla="*/ 2732187 w 6891715"/>
                <a:gd name="connsiteY5961" fmla="*/ 3647339 h 6367455"/>
                <a:gd name="connsiteX5962" fmla="*/ 2758530 w 6891715"/>
                <a:gd name="connsiteY5962" fmla="*/ 3660032 h 6367455"/>
                <a:gd name="connsiteX5963" fmla="*/ 2754404 w 6891715"/>
                <a:gd name="connsiteY5963" fmla="*/ 3641945 h 6367455"/>
                <a:gd name="connsiteX5964" fmla="*/ 2768051 w 6891715"/>
                <a:gd name="connsiteY5964" fmla="*/ 3643214 h 6367455"/>
                <a:gd name="connsiteX5965" fmla="*/ 2768686 w 6891715"/>
                <a:gd name="connsiteY5965" fmla="*/ 3631473 h 6367455"/>
                <a:gd name="connsiteX5966" fmla="*/ 2805820 w 6891715"/>
                <a:gd name="connsiteY5966" fmla="*/ 3609895 h 6367455"/>
                <a:gd name="connsiteX5967" fmla="*/ 2817563 w 6891715"/>
                <a:gd name="connsiteY5967" fmla="*/ 3614020 h 6367455"/>
                <a:gd name="connsiteX5968" fmla="*/ 2814389 w 6891715"/>
                <a:gd name="connsiteY5968" fmla="*/ 3622588 h 6367455"/>
                <a:gd name="connsiteX5969" fmla="*/ 2828989 w 6891715"/>
                <a:gd name="connsiteY5969" fmla="*/ 3614020 h 6367455"/>
                <a:gd name="connsiteX5970" fmla="*/ 2832162 w 6891715"/>
                <a:gd name="connsiteY5970" fmla="*/ 3598154 h 6367455"/>
                <a:gd name="connsiteX5971" fmla="*/ 2850888 w 6891715"/>
                <a:gd name="connsiteY5971" fmla="*/ 3576893 h 6367455"/>
                <a:gd name="connsiteX5972" fmla="*/ 2881674 w 6891715"/>
                <a:gd name="connsiteY5972" fmla="*/ 3576575 h 6367455"/>
                <a:gd name="connsiteX5973" fmla="*/ 2881674 w 6891715"/>
                <a:gd name="connsiteY5973" fmla="*/ 3581970 h 6367455"/>
                <a:gd name="connsiteX5974" fmla="*/ 2859457 w 6891715"/>
                <a:gd name="connsiteY5974" fmla="*/ 3581335 h 6367455"/>
                <a:gd name="connsiteX5975" fmla="*/ 2855331 w 6891715"/>
                <a:gd name="connsiteY5975" fmla="*/ 3595615 h 6367455"/>
                <a:gd name="connsiteX5976" fmla="*/ 2845810 w 6891715"/>
                <a:gd name="connsiteY5976" fmla="*/ 3601010 h 6367455"/>
                <a:gd name="connsiteX5977" fmla="*/ 2847079 w 6891715"/>
                <a:gd name="connsiteY5977" fmla="*/ 3608308 h 6367455"/>
                <a:gd name="connsiteX5978" fmla="*/ 2854379 w 6891715"/>
                <a:gd name="connsiteY5978" fmla="*/ 3613703 h 6367455"/>
                <a:gd name="connsiteX5979" fmla="*/ 2871518 w 6891715"/>
                <a:gd name="connsiteY5979" fmla="*/ 3593711 h 6367455"/>
                <a:gd name="connsiteX5980" fmla="*/ 2890243 w 6891715"/>
                <a:gd name="connsiteY5980" fmla="*/ 3590538 h 6367455"/>
                <a:gd name="connsiteX5981" fmla="*/ 2893417 w 6891715"/>
                <a:gd name="connsiteY5981" fmla="*/ 3582922 h 6367455"/>
                <a:gd name="connsiteX5982" fmla="*/ 2899765 w 6891715"/>
                <a:gd name="connsiteY5982" fmla="*/ 3580383 h 6367455"/>
                <a:gd name="connsiteX5983" fmla="*/ 2913412 w 6891715"/>
                <a:gd name="connsiteY5983" fmla="*/ 3595298 h 6367455"/>
                <a:gd name="connsiteX5984" fmla="*/ 2926425 w 6891715"/>
                <a:gd name="connsiteY5984" fmla="*/ 3613068 h 6367455"/>
                <a:gd name="connsiteX5985" fmla="*/ 2931821 w 6891715"/>
                <a:gd name="connsiteY5985" fmla="*/ 3619414 h 6367455"/>
                <a:gd name="connsiteX5986" fmla="*/ 2941342 w 6891715"/>
                <a:gd name="connsiteY5986" fmla="*/ 3618462 h 6367455"/>
                <a:gd name="connsiteX5987" fmla="*/ 2949911 w 6891715"/>
                <a:gd name="connsiteY5987" fmla="*/ 3630838 h 6367455"/>
                <a:gd name="connsiteX5988" fmla="*/ 2953085 w 6891715"/>
                <a:gd name="connsiteY5988" fmla="*/ 3623222 h 6367455"/>
                <a:gd name="connsiteX5989" fmla="*/ 2964828 w 6891715"/>
                <a:gd name="connsiteY5989" fmla="*/ 3624492 h 6367455"/>
                <a:gd name="connsiteX5990" fmla="*/ 2968954 w 6891715"/>
                <a:gd name="connsiteY5990" fmla="*/ 3637185 h 6367455"/>
                <a:gd name="connsiteX5991" fmla="*/ 2976572 w 6891715"/>
                <a:gd name="connsiteY5991" fmla="*/ 3640041 h 6367455"/>
                <a:gd name="connsiteX5992" fmla="*/ 2969907 w 6891715"/>
                <a:gd name="connsiteY5992" fmla="*/ 3643214 h 6367455"/>
                <a:gd name="connsiteX5993" fmla="*/ 2980698 w 6891715"/>
                <a:gd name="connsiteY5993" fmla="*/ 3654638 h 6367455"/>
                <a:gd name="connsiteX5994" fmla="*/ 2976572 w 6891715"/>
                <a:gd name="connsiteY5994" fmla="*/ 3663205 h 6367455"/>
                <a:gd name="connsiteX5995" fmla="*/ 2967368 w 6891715"/>
                <a:gd name="connsiteY5995" fmla="*/ 3668600 h 6367455"/>
                <a:gd name="connsiteX5996" fmla="*/ 2996884 w 6891715"/>
                <a:gd name="connsiteY5996" fmla="*/ 3682880 h 6367455"/>
                <a:gd name="connsiteX5997" fmla="*/ 3010849 w 6891715"/>
                <a:gd name="connsiteY5997" fmla="*/ 3681928 h 6367455"/>
                <a:gd name="connsiteX5998" fmla="*/ 3020370 w 6891715"/>
                <a:gd name="connsiteY5998" fmla="*/ 3682562 h 6367455"/>
                <a:gd name="connsiteX5999" fmla="*/ 3025449 w 6891715"/>
                <a:gd name="connsiteY5999" fmla="*/ 3695255 h 6367455"/>
                <a:gd name="connsiteX6000" fmla="*/ 3034018 w 6891715"/>
                <a:gd name="connsiteY6000" fmla="*/ 3687957 h 6367455"/>
                <a:gd name="connsiteX6001" fmla="*/ 3042587 w 6891715"/>
                <a:gd name="connsiteY6001" fmla="*/ 3696525 h 6367455"/>
                <a:gd name="connsiteX6002" fmla="*/ 3047983 w 6891715"/>
                <a:gd name="connsiteY6002" fmla="*/ 3697477 h 6367455"/>
                <a:gd name="connsiteX6003" fmla="*/ 3048253 w 6891715"/>
                <a:gd name="connsiteY6003" fmla="*/ 3697418 h 6367455"/>
                <a:gd name="connsiteX6004" fmla="*/ 3053010 w 6891715"/>
                <a:gd name="connsiteY6004" fmla="*/ 3686615 h 6367455"/>
                <a:gd name="connsiteX6005" fmla="*/ 3058403 w 6891715"/>
                <a:gd name="connsiteY6005" fmla="*/ 3678990 h 6367455"/>
                <a:gd name="connsiteX6006" fmla="*/ 3051107 w 6891715"/>
                <a:gd name="connsiteY6006" fmla="*/ 3676130 h 6367455"/>
                <a:gd name="connsiteX6007" fmla="*/ 3044446 w 6891715"/>
                <a:gd name="connsiteY6007" fmla="*/ 3662468 h 6367455"/>
                <a:gd name="connsiteX6008" fmla="*/ 3053010 w 6891715"/>
                <a:gd name="connsiteY6008" fmla="*/ 3651665 h 6367455"/>
                <a:gd name="connsiteX6009" fmla="*/ 3065698 w 6891715"/>
                <a:gd name="connsiteY6009" fmla="*/ 3656113 h 6367455"/>
                <a:gd name="connsiteX6010" fmla="*/ 3076165 w 6891715"/>
                <a:gd name="connsiteY6010" fmla="*/ 3645310 h 6367455"/>
                <a:gd name="connsiteX6011" fmla="*/ 3086632 w 6891715"/>
                <a:gd name="connsiteY6011" fmla="*/ 3630695 h 6367455"/>
                <a:gd name="connsiteX6012" fmla="*/ 3141504 w 6891715"/>
                <a:gd name="connsiteY6012" fmla="*/ 3610996 h 6367455"/>
                <a:gd name="connsiteX6013" fmla="*/ 3188765 w 6891715"/>
                <a:gd name="connsiteY6013" fmla="*/ 3602099 h 6367455"/>
                <a:gd name="connsiteX6014" fmla="*/ 3213822 w 6891715"/>
                <a:gd name="connsiteY6014" fmla="*/ 3577316 h 6367455"/>
                <a:gd name="connsiteX6015" fmla="*/ 3238880 w 6891715"/>
                <a:gd name="connsiteY6015" fmla="*/ 3549991 h 6367455"/>
                <a:gd name="connsiteX6016" fmla="*/ 3272818 w 6891715"/>
                <a:gd name="connsiteY6016" fmla="*/ 3544590 h 6367455"/>
                <a:gd name="connsiteX6017" fmla="*/ 3302317 w 6891715"/>
                <a:gd name="connsiteY6017" fmla="*/ 3522031 h 6367455"/>
                <a:gd name="connsiteX6018" fmla="*/ 3339110 w 6891715"/>
                <a:gd name="connsiteY6018" fmla="*/ 3514088 h 6367455"/>
                <a:gd name="connsiteX6019" fmla="*/ 3386687 w 6891715"/>
                <a:gd name="connsiteY6019" fmla="*/ 3502014 h 6367455"/>
                <a:gd name="connsiteX6020" fmla="*/ 3430776 w 6891715"/>
                <a:gd name="connsiteY6020" fmla="*/ 3504873 h 6367455"/>
                <a:gd name="connsiteX6021" fmla="*/ 3456785 w 6891715"/>
                <a:gd name="connsiteY6021" fmla="*/ 3522666 h 6367455"/>
                <a:gd name="connsiteX6022" fmla="*/ 3463129 w 6891715"/>
                <a:gd name="connsiteY6022" fmla="*/ 3542683 h 6367455"/>
                <a:gd name="connsiteX6023" fmla="*/ 3461860 w 6891715"/>
                <a:gd name="connsiteY6023" fmla="*/ 3548085 h 6367455"/>
                <a:gd name="connsiteX6024" fmla="*/ 3456785 w 6891715"/>
                <a:gd name="connsiteY6024" fmla="*/ 3538553 h 6367455"/>
                <a:gd name="connsiteX6025" fmla="*/ 3446001 w 6891715"/>
                <a:gd name="connsiteY6025" fmla="*/ 3522031 h 6367455"/>
                <a:gd name="connsiteX6026" fmla="*/ 3437754 w 6891715"/>
                <a:gd name="connsiteY6026" fmla="*/ 3516629 h 6367455"/>
                <a:gd name="connsiteX6027" fmla="*/ 3427921 w 6891715"/>
                <a:gd name="connsiteY6027" fmla="*/ 3526161 h 6367455"/>
                <a:gd name="connsiteX6028" fmla="*/ 3431093 w 6891715"/>
                <a:gd name="connsiteY6028" fmla="*/ 3542048 h 6367455"/>
                <a:gd name="connsiteX6029" fmla="*/ 3434899 w 6891715"/>
                <a:gd name="connsiteY6029" fmla="*/ 3563971 h 6367455"/>
                <a:gd name="connsiteX6030" fmla="*/ 3458054 w 6891715"/>
                <a:gd name="connsiteY6030" fmla="*/ 3574139 h 6367455"/>
                <a:gd name="connsiteX6031" fmla="*/ 3465666 w 6891715"/>
                <a:gd name="connsiteY6031" fmla="*/ 3582718 h 6367455"/>
                <a:gd name="connsiteX6032" fmla="*/ 3486600 w 6891715"/>
                <a:gd name="connsiteY6032" fmla="*/ 3581447 h 6367455"/>
                <a:gd name="connsiteX6033" fmla="*/ 3509120 w 6891715"/>
                <a:gd name="connsiteY6033" fmla="*/ 3573821 h 6367455"/>
                <a:gd name="connsiteX6034" fmla="*/ 3545596 w 6891715"/>
                <a:gd name="connsiteY6034" fmla="*/ 3546178 h 6367455"/>
                <a:gd name="connsiteX6035" fmla="*/ 3551623 w 6891715"/>
                <a:gd name="connsiteY6035" fmla="*/ 3527115 h 6367455"/>
                <a:gd name="connsiteX6036" fmla="*/ 3556063 w 6891715"/>
                <a:gd name="connsiteY6036" fmla="*/ 3529339 h 6367455"/>
                <a:gd name="connsiteX6037" fmla="*/ 3553843 w 6891715"/>
                <a:gd name="connsiteY6037" fmla="*/ 3545861 h 6367455"/>
                <a:gd name="connsiteX6038" fmla="*/ 3537350 w 6891715"/>
                <a:gd name="connsiteY6038" fmla="*/ 3563018 h 6367455"/>
                <a:gd name="connsiteX6039" fmla="*/ 3512292 w 6891715"/>
                <a:gd name="connsiteY6039" fmla="*/ 3580176 h 6367455"/>
                <a:gd name="connsiteX6040" fmla="*/ 3500556 w 6891715"/>
                <a:gd name="connsiteY6040" fmla="*/ 3581447 h 6367455"/>
                <a:gd name="connsiteX6041" fmla="*/ 3506900 w 6891715"/>
                <a:gd name="connsiteY6041" fmla="*/ 3602099 h 6367455"/>
                <a:gd name="connsiteX6042" fmla="*/ 3515464 w 6891715"/>
                <a:gd name="connsiteY6042" fmla="*/ 3595744 h 6367455"/>
                <a:gd name="connsiteX6043" fmla="*/ 3533226 w 6891715"/>
                <a:gd name="connsiteY6043" fmla="*/ 3583035 h 6367455"/>
                <a:gd name="connsiteX6044" fmla="*/ 3547817 w 6891715"/>
                <a:gd name="connsiteY6044" fmla="*/ 3570008 h 6367455"/>
                <a:gd name="connsiteX6045" fmla="*/ 3548486 w 6891715"/>
                <a:gd name="connsiteY6045" fmla="*/ 3570035 h 6367455"/>
                <a:gd name="connsiteX6046" fmla="*/ 3560714 w 6891715"/>
                <a:gd name="connsiteY6046" fmla="*/ 3555040 h 6367455"/>
                <a:gd name="connsiteX6047" fmla="*/ 3566741 w 6891715"/>
                <a:gd name="connsiteY6047" fmla="*/ 3539165 h 6367455"/>
                <a:gd name="connsiteX6048" fmla="*/ 3585771 w 6891715"/>
                <a:gd name="connsiteY6048" fmla="*/ 3539165 h 6367455"/>
                <a:gd name="connsiteX6049" fmla="*/ 3609241 w 6891715"/>
                <a:gd name="connsiteY6049" fmla="*/ 3538847 h 6367455"/>
                <a:gd name="connsiteX6050" fmla="*/ 3606704 w 6891715"/>
                <a:gd name="connsiteY6050" fmla="*/ 3518845 h 6367455"/>
                <a:gd name="connsiteX6051" fmla="*/ 3596555 w 6891715"/>
                <a:gd name="connsiteY6051" fmla="*/ 3527417 h 6367455"/>
                <a:gd name="connsiteX6052" fmla="*/ 3585771 w 6891715"/>
                <a:gd name="connsiteY6052" fmla="*/ 3521067 h 6367455"/>
                <a:gd name="connsiteX6053" fmla="*/ 3578159 w 6891715"/>
                <a:gd name="connsiteY6053" fmla="*/ 3514717 h 6367455"/>
                <a:gd name="connsiteX6054" fmla="*/ 3562617 w 6891715"/>
                <a:gd name="connsiteY6054" fmla="*/ 3528370 h 6367455"/>
                <a:gd name="connsiteX6055" fmla="*/ 3556274 w 6891715"/>
                <a:gd name="connsiteY6055" fmla="*/ 3522655 h 6367455"/>
                <a:gd name="connsiteX6056" fmla="*/ 3566424 w 6891715"/>
                <a:gd name="connsiteY6056" fmla="*/ 3510907 h 6367455"/>
                <a:gd name="connsiteX6057" fmla="*/ 3567375 w 6891715"/>
                <a:gd name="connsiteY6057" fmla="*/ 3495032 h 6367455"/>
                <a:gd name="connsiteX6058" fmla="*/ 3567375 w 6891715"/>
                <a:gd name="connsiteY6058" fmla="*/ 3487412 h 6367455"/>
                <a:gd name="connsiteX6059" fmla="*/ 3575939 w 6891715"/>
                <a:gd name="connsiteY6059" fmla="*/ 3481062 h 6367455"/>
                <a:gd name="connsiteX6060" fmla="*/ 3586722 w 6891715"/>
                <a:gd name="connsiteY6060" fmla="*/ 3486460 h 6367455"/>
                <a:gd name="connsiteX6061" fmla="*/ 3611779 w 6891715"/>
                <a:gd name="connsiteY6061" fmla="*/ 3480745 h 6367455"/>
                <a:gd name="connsiteX6062" fmla="*/ 3634932 w 6891715"/>
                <a:gd name="connsiteY6062" fmla="*/ 3463917 h 6367455"/>
                <a:gd name="connsiteX6063" fmla="*/ 3654914 w 6891715"/>
                <a:gd name="connsiteY6063" fmla="*/ 3438200 h 6367455"/>
                <a:gd name="connsiteX6064" fmla="*/ 3667283 w 6891715"/>
                <a:gd name="connsiteY6064" fmla="*/ 3406449 h 6367455"/>
                <a:gd name="connsiteX6065" fmla="*/ 3670138 w 6891715"/>
                <a:gd name="connsiteY6065" fmla="*/ 3375969 h 6367455"/>
                <a:gd name="connsiteX6066" fmla="*/ 3668869 w 6891715"/>
                <a:gd name="connsiteY6066" fmla="*/ 3359142 h 6367455"/>
                <a:gd name="connsiteX6067" fmla="*/ 3678384 w 6891715"/>
                <a:gd name="connsiteY6067" fmla="*/ 3375969 h 6367455"/>
                <a:gd name="connsiteX6068" fmla="*/ 3674578 w 6891715"/>
                <a:gd name="connsiteY6068" fmla="*/ 3399147 h 6367455"/>
                <a:gd name="connsiteX6069" fmla="*/ 3669186 w 6891715"/>
                <a:gd name="connsiteY6069" fmla="*/ 3428675 h 6367455"/>
                <a:gd name="connsiteX6070" fmla="*/ 3653645 w 6891715"/>
                <a:gd name="connsiteY6070" fmla="*/ 3454392 h 6367455"/>
                <a:gd name="connsiteX6071" fmla="*/ 3630809 w 6891715"/>
                <a:gd name="connsiteY6071" fmla="*/ 3477570 h 6367455"/>
                <a:gd name="connsiteX6072" fmla="*/ 3645716 w 6891715"/>
                <a:gd name="connsiteY6072" fmla="*/ 3486777 h 6367455"/>
                <a:gd name="connsiteX6073" fmla="*/ 3655231 w 6891715"/>
                <a:gd name="connsiteY6073" fmla="*/ 3484555 h 6367455"/>
                <a:gd name="connsiteX6074" fmla="*/ 3666966 w 6891715"/>
                <a:gd name="connsiteY6074" fmla="*/ 3492810 h 6367455"/>
                <a:gd name="connsiteX6075" fmla="*/ 3674261 w 6891715"/>
                <a:gd name="connsiteY6075" fmla="*/ 3493762 h 6367455"/>
                <a:gd name="connsiteX6076" fmla="*/ 3685996 w 6891715"/>
                <a:gd name="connsiteY6076" fmla="*/ 3483285 h 6367455"/>
                <a:gd name="connsiteX6077" fmla="*/ 3685679 w 6891715"/>
                <a:gd name="connsiteY6077" fmla="*/ 3440105 h 6367455"/>
                <a:gd name="connsiteX6078" fmla="*/ 3704392 w 6891715"/>
                <a:gd name="connsiteY6078" fmla="*/ 3434707 h 6367455"/>
                <a:gd name="connsiteX6079" fmla="*/ 3704870 w 6891715"/>
                <a:gd name="connsiteY6079" fmla="*/ 3434453 h 6367455"/>
                <a:gd name="connsiteX6080" fmla="*/ 3687725 w 6891715"/>
                <a:gd name="connsiteY6080" fmla="*/ 3417674 h 6367455"/>
                <a:gd name="connsiteX6081" fmla="*/ 3695980 w 6891715"/>
                <a:gd name="connsiteY6081" fmla="*/ 3386333 h 6367455"/>
                <a:gd name="connsiteX6082" fmla="*/ 3693757 w 6891715"/>
                <a:gd name="connsiteY6082" fmla="*/ 3363862 h 6367455"/>
                <a:gd name="connsiteX6083" fmla="*/ 3677565 w 6891715"/>
                <a:gd name="connsiteY6083" fmla="*/ 3340116 h 6367455"/>
                <a:gd name="connsiteX6084" fmla="*/ 3675025 w 6891715"/>
                <a:gd name="connsiteY6084" fmla="*/ 3289461 h 6367455"/>
                <a:gd name="connsiteX6085" fmla="*/ 3674090 w 6891715"/>
                <a:gd name="connsiteY6085" fmla="*/ 3289477 h 6367455"/>
                <a:gd name="connsiteX6086" fmla="*/ 3655659 w 6891715"/>
                <a:gd name="connsiteY6086" fmla="*/ 3250015 h 6367455"/>
                <a:gd name="connsiteX6087" fmla="*/ 3654388 w 6891715"/>
                <a:gd name="connsiteY6087" fmla="*/ 3204505 h 6367455"/>
                <a:gd name="connsiteX6088" fmla="*/ 3668688 w 6891715"/>
                <a:gd name="connsiteY6088" fmla="*/ 3170454 h 6367455"/>
                <a:gd name="connsiteX6089" fmla="*/ 3696652 w 6891715"/>
                <a:gd name="connsiteY6089" fmla="*/ 3126857 h 6367455"/>
                <a:gd name="connsiteX6090" fmla="*/ 3697606 w 6891715"/>
                <a:gd name="connsiteY6090" fmla="*/ 3085805 h 6367455"/>
                <a:gd name="connsiteX6091" fmla="*/ 3709046 w 6891715"/>
                <a:gd name="connsiteY6091" fmla="*/ 3063529 h 6367455"/>
                <a:gd name="connsiteX6092" fmla="*/ 3745590 w 6891715"/>
                <a:gd name="connsiteY6092" fmla="*/ 3029479 h 6367455"/>
                <a:gd name="connsiteX6093" fmla="*/ 3771013 w 6891715"/>
                <a:gd name="connsiteY6093" fmla="*/ 3028842 h 6367455"/>
                <a:gd name="connsiteX6094" fmla="*/ 3796753 w 6891715"/>
                <a:gd name="connsiteY6094" fmla="*/ 3017386 h 6367455"/>
                <a:gd name="connsiteX6095" fmla="*/ 3810100 w 6891715"/>
                <a:gd name="connsiteY6095" fmla="*/ 3007203 h 6367455"/>
                <a:gd name="connsiteX6096" fmla="*/ 3815502 w 6891715"/>
                <a:gd name="connsiteY6096" fmla="*/ 3012612 h 6367455"/>
                <a:gd name="connsiteX6097" fmla="*/ 3816773 w 6891715"/>
                <a:gd name="connsiteY6097" fmla="*/ 3032979 h 6367455"/>
                <a:gd name="connsiteX6098" fmla="*/ 3826307 w 6891715"/>
                <a:gd name="connsiteY6098" fmla="*/ 3045390 h 6367455"/>
                <a:gd name="connsiteX6099" fmla="*/ 3859673 w 6891715"/>
                <a:gd name="connsiteY6099" fmla="*/ 3073712 h 6367455"/>
                <a:gd name="connsiteX6100" fmla="*/ 3854271 w 6891715"/>
                <a:gd name="connsiteY6100" fmla="*/ 3098216 h 6367455"/>
                <a:gd name="connsiteX6101" fmla="*/ 3863805 w 6891715"/>
                <a:gd name="connsiteY6101" fmla="*/ 3104262 h 6367455"/>
                <a:gd name="connsiteX6102" fmla="*/ 3860627 w 6891715"/>
                <a:gd name="connsiteY6102" fmla="*/ 3083260 h 6367455"/>
                <a:gd name="connsiteX6103" fmla="*/ 3862851 w 6891715"/>
                <a:gd name="connsiteY6103" fmla="*/ 3077850 h 6367455"/>
                <a:gd name="connsiteX6104" fmla="*/ 3872385 w 6891715"/>
                <a:gd name="connsiteY6104" fmla="*/ 3090261 h 6367455"/>
                <a:gd name="connsiteX6105" fmla="*/ 3874609 w 6891715"/>
                <a:gd name="connsiteY6105" fmla="*/ 3098853 h 6367455"/>
                <a:gd name="connsiteX6106" fmla="*/ 3877787 w 6891715"/>
                <a:gd name="connsiteY6106" fmla="*/ 3109354 h 6367455"/>
                <a:gd name="connsiteX6107" fmla="*/ 3882236 w 6891715"/>
                <a:gd name="connsiteY6107" fmla="*/ 3117628 h 6367455"/>
                <a:gd name="connsiteX6108" fmla="*/ 3891769 w 6891715"/>
                <a:gd name="connsiteY6108" fmla="*/ 3131312 h 6367455"/>
                <a:gd name="connsiteX6109" fmla="*/ 3922594 w 6891715"/>
                <a:gd name="connsiteY6109" fmla="*/ 3142768 h 6367455"/>
                <a:gd name="connsiteX6110" fmla="*/ 3948969 w 6891715"/>
                <a:gd name="connsiteY6110" fmla="*/ 3135131 h 6367455"/>
                <a:gd name="connsiteX6111" fmla="*/ 3957232 w 6891715"/>
                <a:gd name="connsiteY6111" fmla="*/ 3136085 h 6367455"/>
                <a:gd name="connsiteX6112" fmla="*/ 3960410 w 6891715"/>
                <a:gd name="connsiteY6112" fmla="*/ 3122083 h 6367455"/>
                <a:gd name="connsiteX6113" fmla="*/ 3982654 w 6891715"/>
                <a:gd name="connsiteY6113" fmla="*/ 3104262 h 6367455"/>
                <a:gd name="connsiteX6114" fmla="*/ 3985832 w 6891715"/>
                <a:gd name="connsiteY6114" fmla="*/ 3076895 h 6367455"/>
                <a:gd name="connsiteX6115" fmla="*/ 3981383 w 6891715"/>
                <a:gd name="connsiteY6115" fmla="*/ 2976653 h 6367455"/>
                <a:gd name="connsiteX6116" fmla="*/ 3982501 w 6891715"/>
                <a:gd name="connsiteY6116" fmla="*/ 2975985 h 6367455"/>
                <a:gd name="connsiteX6117" fmla="*/ 3991573 w 6891715"/>
                <a:gd name="connsiteY6117" fmla="*/ 2935037 h 6367455"/>
                <a:gd name="connsiteX6118" fmla="*/ 3999828 w 6891715"/>
                <a:gd name="connsiteY6118" fmla="*/ 2921399 h 6367455"/>
                <a:gd name="connsiteX6119" fmla="*/ 4005225 w 6891715"/>
                <a:gd name="connsiteY6119" fmla="*/ 2901414 h 6367455"/>
                <a:gd name="connsiteX6120" fmla="*/ 3997605 w 6891715"/>
                <a:gd name="connsiteY6120" fmla="*/ 2889994 h 6367455"/>
                <a:gd name="connsiteX6121" fmla="*/ 3978555 w 6891715"/>
                <a:gd name="connsiteY6121" fmla="*/ 2901414 h 6367455"/>
                <a:gd name="connsiteX6122" fmla="*/ 3973475 w 6891715"/>
                <a:gd name="connsiteY6122" fmla="*/ 2914104 h 6367455"/>
                <a:gd name="connsiteX6123" fmla="*/ 3963950 w 6891715"/>
                <a:gd name="connsiteY6123" fmla="*/ 2918545 h 6367455"/>
                <a:gd name="connsiteX6124" fmla="*/ 3940455 w 6891715"/>
                <a:gd name="connsiteY6124" fmla="*/ 2894434 h 6367455"/>
                <a:gd name="connsiteX6125" fmla="*/ 3928073 w 6891715"/>
                <a:gd name="connsiteY6125" fmla="*/ 2902364 h 6367455"/>
                <a:gd name="connsiteX6126" fmla="*/ 3921723 w 6891715"/>
                <a:gd name="connsiteY6126" fmla="*/ 2899193 h 6367455"/>
                <a:gd name="connsiteX6127" fmla="*/ 3919500 w 6891715"/>
                <a:gd name="connsiteY6127" fmla="*/ 2896020 h 6367455"/>
                <a:gd name="connsiteX6128" fmla="*/ 3916960 w 6891715"/>
                <a:gd name="connsiteY6128" fmla="*/ 2868741 h 6367455"/>
                <a:gd name="connsiteX6129" fmla="*/ 3900133 w 6891715"/>
                <a:gd name="connsiteY6129" fmla="*/ 2852882 h 6367455"/>
                <a:gd name="connsiteX6130" fmla="*/ 3898545 w 6891715"/>
                <a:gd name="connsiteY6130" fmla="*/ 2845269 h 6367455"/>
                <a:gd name="connsiteX6131" fmla="*/ 3912515 w 6891715"/>
                <a:gd name="connsiteY6131" fmla="*/ 2834801 h 6367455"/>
                <a:gd name="connsiteX6132" fmla="*/ 3932518 w 6891715"/>
                <a:gd name="connsiteY6132" fmla="*/ 2828459 h 6367455"/>
                <a:gd name="connsiteX6133" fmla="*/ 3930295 w 6891715"/>
                <a:gd name="connsiteY6133" fmla="*/ 2824018 h 6367455"/>
                <a:gd name="connsiteX6134" fmla="*/ 3908070 w 6891715"/>
                <a:gd name="connsiteY6134" fmla="*/ 2817036 h 6367455"/>
                <a:gd name="connsiteX6135" fmla="*/ 3901403 w 6891715"/>
                <a:gd name="connsiteY6135" fmla="*/ 2808469 h 6367455"/>
                <a:gd name="connsiteX6136" fmla="*/ 3902355 w 6891715"/>
                <a:gd name="connsiteY6136" fmla="*/ 2786583 h 6367455"/>
                <a:gd name="connsiteX6137" fmla="*/ 3911880 w 6891715"/>
                <a:gd name="connsiteY6137" fmla="*/ 2779921 h 6367455"/>
                <a:gd name="connsiteX6138" fmla="*/ 3895688 w 6891715"/>
                <a:gd name="connsiteY6138" fmla="*/ 2767550 h 6367455"/>
                <a:gd name="connsiteX6139" fmla="*/ 3898863 w 6891715"/>
                <a:gd name="connsiteY6139" fmla="*/ 2748515 h 6367455"/>
                <a:gd name="connsiteX6140" fmla="*/ 3935693 w 6891715"/>
                <a:gd name="connsiteY6140" fmla="*/ 2730435 h 6367455"/>
                <a:gd name="connsiteX6141" fmla="*/ 3953790 w 6891715"/>
                <a:gd name="connsiteY6141" fmla="*/ 2723772 h 6367455"/>
                <a:gd name="connsiteX6142" fmla="*/ 3954425 w 6891715"/>
                <a:gd name="connsiteY6142" fmla="*/ 2708229 h 6367455"/>
                <a:gd name="connsiteX6143" fmla="*/ 3974745 w 6891715"/>
                <a:gd name="connsiteY6143" fmla="*/ 2704740 h 6367455"/>
                <a:gd name="connsiteX6144" fmla="*/ 3988398 w 6891715"/>
                <a:gd name="connsiteY6144" fmla="*/ 2696176 h 6367455"/>
                <a:gd name="connsiteX6145" fmla="*/ 4018878 w 6891715"/>
                <a:gd name="connsiteY6145" fmla="*/ 2695858 h 6367455"/>
                <a:gd name="connsiteX6146" fmla="*/ 4031578 w 6891715"/>
                <a:gd name="connsiteY6146" fmla="*/ 2681900 h 6367455"/>
                <a:gd name="connsiteX6147" fmla="*/ 4043325 w 6891715"/>
                <a:gd name="connsiteY6147" fmla="*/ 2689514 h 6367455"/>
                <a:gd name="connsiteX6148" fmla="*/ 4051898 w 6891715"/>
                <a:gd name="connsiteY6148" fmla="*/ 2686343 h 6367455"/>
                <a:gd name="connsiteX6149" fmla="*/ 4094125 w 6891715"/>
                <a:gd name="connsiteY6149" fmla="*/ 2683804 h 6367455"/>
                <a:gd name="connsiteX6150" fmla="*/ 4084283 w 6891715"/>
                <a:gd name="connsiteY6150" fmla="*/ 2673338 h 6367455"/>
                <a:gd name="connsiteX6151" fmla="*/ 4090633 w 6891715"/>
                <a:gd name="connsiteY6151" fmla="*/ 2665722 h 6367455"/>
                <a:gd name="connsiteX6152" fmla="*/ 4100158 w 6891715"/>
                <a:gd name="connsiteY6152" fmla="*/ 2670164 h 6367455"/>
                <a:gd name="connsiteX6153" fmla="*/ 4106508 w 6891715"/>
                <a:gd name="connsiteY6153" fmla="*/ 2664770 h 6367455"/>
                <a:gd name="connsiteX6154" fmla="*/ 4121431 w 6891715"/>
                <a:gd name="connsiteY6154" fmla="*/ 2670800 h 6367455"/>
                <a:gd name="connsiteX6155" fmla="*/ 4137306 w 6891715"/>
                <a:gd name="connsiteY6155" fmla="*/ 2662232 h 6367455"/>
                <a:gd name="connsiteX6156" fmla="*/ 4172548 w 6891715"/>
                <a:gd name="connsiteY6156" fmla="*/ 2675557 h 6367455"/>
                <a:gd name="connsiteX6157" fmla="*/ 4198583 w 6891715"/>
                <a:gd name="connsiteY6157" fmla="*/ 2678411 h 6367455"/>
                <a:gd name="connsiteX6158" fmla="*/ 4233826 w 6891715"/>
                <a:gd name="connsiteY6158" fmla="*/ 2701568 h 6367455"/>
                <a:gd name="connsiteX6159" fmla="*/ 4281451 w 6891715"/>
                <a:gd name="connsiteY6159" fmla="*/ 2699030 h 6367455"/>
                <a:gd name="connsiteX6160" fmla="*/ 4298278 w 6891715"/>
                <a:gd name="connsiteY6160" fmla="*/ 2706010 h 6367455"/>
                <a:gd name="connsiteX6161" fmla="*/ 4304311 w 6891715"/>
                <a:gd name="connsiteY6161" fmla="*/ 2704740 h 6367455"/>
                <a:gd name="connsiteX6162" fmla="*/ 4319503 w 6891715"/>
                <a:gd name="connsiteY6162" fmla="*/ 2701170 h 6367455"/>
                <a:gd name="connsiteX6163" fmla="*/ 4319241 w 6891715"/>
                <a:gd name="connsiteY6163" fmla="*/ 2700844 h 6367455"/>
                <a:gd name="connsiteX6164" fmla="*/ 4330673 w 6891715"/>
                <a:gd name="connsiteY6164" fmla="*/ 2684654 h 6367455"/>
                <a:gd name="connsiteX6165" fmla="*/ 4340199 w 6891715"/>
                <a:gd name="connsiteY6165" fmla="*/ 2673226 h 6367455"/>
                <a:gd name="connsiteX6166" fmla="*/ 4327179 w 6891715"/>
                <a:gd name="connsiteY6166" fmla="*/ 2643387 h 6367455"/>
                <a:gd name="connsiteX6167" fmla="*/ 4338929 w 6891715"/>
                <a:gd name="connsiteY6167" fmla="*/ 2636086 h 6367455"/>
                <a:gd name="connsiteX6168" fmla="*/ 4358935 w 6891715"/>
                <a:gd name="connsiteY6168" fmla="*/ 2655767 h 6367455"/>
                <a:gd name="connsiteX6169" fmla="*/ 4370684 w 6891715"/>
                <a:gd name="connsiteY6169" fmla="*/ 2637673 h 6367455"/>
                <a:gd name="connsiteX6170" fmla="*/ 4385609 w 6891715"/>
                <a:gd name="connsiteY6170" fmla="*/ 2629102 h 6367455"/>
                <a:gd name="connsiteX6171" fmla="*/ 4403710 w 6891715"/>
                <a:gd name="connsiteY6171" fmla="*/ 2637673 h 6367455"/>
                <a:gd name="connsiteX6172" fmla="*/ 4434830 w 6891715"/>
                <a:gd name="connsiteY6172" fmla="*/ 2595137 h 6367455"/>
                <a:gd name="connsiteX6173" fmla="*/ 4447532 w 6891715"/>
                <a:gd name="connsiteY6173" fmla="*/ 2602438 h 6367455"/>
                <a:gd name="connsiteX6174" fmla="*/ 4488814 w 6891715"/>
                <a:gd name="connsiteY6174" fmla="*/ 2603073 h 6367455"/>
                <a:gd name="connsiteX6175" fmla="*/ 4533589 w 6891715"/>
                <a:gd name="connsiteY6175" fmla="*/ 2606882 h 6367455"/>
                <a:gd name="connsiteX6176" fmla="*/ 4546292 w 6891715"/>
                <a:gd name="connsiteY6176" fmla="*/ 2604978 h 6367455"/>
                <a:gd name="connsiteX6177" fmla="*/ 4545974 w 6891715"/>
                <a:gd name="connsiteY6177" fmla="*/ 2601803 h 6367455"/>
                <a:gd name="connsiteX6178" fmla="*/ 4542799 w 6891715"/>
                <a:gd name="connsiteY6178" fmla="*/ 2596406 h 6367455"/>
                <a:gd name="connsiteX6179" fmla="*/ 4551055 w 6891715"/>
                <a:gd name="connsiteY6179" fmla="*/ 2591010 h 6367455"/>
                <a:gd name="connsiteX6180" fmla="*/ 4552325 w 6891715"/>
                <a:gd name="connsiteY6180" fmla="*/ 2587835 h 6367455"/>
                <a:gd name="connsiteX6181" fmla="*/ 4513901 w 6891715"/>
                <a:gd name="connsiteY6181" fmla="*/ 2580852 h 6367455"/>
                <a:gd name="connsiteX6182" fmla="*/ 4525651 w 6891715"/>
                <a:gd name="connsiteY6182" fmla="*/ 2574503 h 6367455"/>
                <a:gd name="connsiteX6183" fmla="*/ 4517077 w 6891715"/>
                <a:gd name="connsiteY6183" fmla="*/ 2563711 h 6367455"/>
                <a:gd name="connsiteX6184" fmla="*/ 4471666 w 6891715"/>
                <a:gd name="connsiteY6184" fmla="*/ 2553870 h 6367455"/>
                <a:gd name="connsiteX6185" fmla="*/ 4444992 w 6891715"/>
                <a:gd name="connsiteY6185" fmla="*/ 2563393 h 6367455"/>
                <a:gd name="connsiteX6186" fmla="*/ 4436418 w 6891715"/>
                <a:gd name="connsiteY6186" fmla="*/ 2563393 h 6367455"/>
                <a:gd name="connsiteX6187" fmla="*/ 4401487 w 6891715"/>
                <a:gd name="connsiteY6187" fmla="*/ 2524983 h 6367455"/>
                <a:gd name="connsiteX6188" fmla="*/ 4387832 w 6891715"/>
                <a:gd name="connsiteY6188" fmla="*/ 2528158 h 6367455"/>
                <a:gd name="connsiteX6189" fmla="*/ 4373860 w 6891715"/>
                <a:gd name="connsiteY6189" fmla="*/ 2514506 h 6367455"/>
                <a:gd name="connsiteX6190" fmla="*/ 4379893 w 6891715"/>
                <a:gd name="connsiteY6190" fmla="*/ 2501808 h 6367455"/>
                <a:gd name="connsiteX6191" fmla="*/ 4369414 w 6891715"/>
                <a:gd name="connsiteY6191" fmla="*/ 2499904 h 6367455"/>
                <a:gd name="connsiteX6192" fmla="*/ 4375765 w 6891715"/>
                <a:gd name="connsiteY6192" fmla="*/ 2491335 h 6367455"/>
                <a:gd name="connsiteX6193" fmla="*/ 4396724 w 6891715"/>
                <a:gd name="connsiteY6193" fmla="*/ 2507842 h 6367455"/>
                <a:gd name="connsiteX6194" fmla="*/ 4403392 w 6891715"/>
                <a:gd name="connsiteY6194" fmla="*/ 2503713 h 6367455"/>
                <a:gd name="connsiteX6195" fmla="*/ 4391325 w 6891715"/>
                <a:gd name="connsiteY6195" fmla="*/ 2471016 h 6367455"/>
                <a:gd name="connsiteX6196" fmla="*/ 4401805 w 6891715"/>
                <a:gd name="connsiteY6196" fmla="*/ 2451021 h 6367455"/>
                <a:gd name="connsiteX6197" fmla="*/ 4397676 w 6891715"/>
                <a:gd name="connsiteY6197" fmla="*/ 2448164 h 6367455"/>
                <a:gd name="connsiteX6198" fmla="*/ 4380528 w 6891715"/>
                <a:gd name="connsiteY6198" fmla="*/ 2468480 h 6367455"/>
                <a:gd name="connsiteX6199" fmla="*/ 4359570 w 6891715"/>
                <a:gd name="connsiteY6199" fmla="*/ 2472606 h 6367455"/>
                <a:gd name="connsiteX6200" fmla="*/ 4349091 w 6891715"/>
                <a:gd name="connsiteY6200" fmla="*/ 2486252 h 6367455"/>
                <a:gd name="connsiteX6201" fmla="*/ 4327179 w 6891715"/>
                <a:gd name="connsiteY6201" fmla="*/ 2492603 h 6367455"/>
                <a:gd name="connsiteX6202" fmla="*/ 4309714 w 6891715"/>
                <a:gd name="connsiteY6202" fmla="*/ 2479268 h 6367455"/>
                <a:gd name="connsiteX6203" fmla="*/ 4297606 w 6891715"/>
                <a:gd name="connsiteY6203" fmla="*/ 2480204 h 6367455"/>
                <a:gd name="connsiteX6204" fmla="*/ 4286617 w 6891715"/>
                <a:gd name="connsiteY6204" fmla="*/ 2491790 h 6367455"/>
                <a:gd name="connsiteX6205" fmla="*/ 4260884 w 6891715"/>
                <a:gd name="connsiteY6205" fmla="*/ 2493060 h 6367455"/>
                <a:gd name="connsiteX6206" fmla="*/ 4248176 w 6891715"/>
                <a:gd name="connsiteY6206" fmla="*/ 2488934 h 6367455"/>
                <a:gd name="connsiteX6207" fmla="*/ 4217677 w 6891715"/>
                <a:gd name="connsiteY6207" fmla="*/ 2493380 h 6367455"/>
                <a:gd name="connsiteX6208" fmla="*/ 4197662 w 6891715"/>
                <a:gd name="connsiteY6208" fmla="*/ 2505443 h 6367455"/>
                <a:gd name="connsiteX6209" fmla="*/ 4175423 w 6891715"/>
                <a:gd name="connsiteY6209" fmla="*/ 2500996 h 6367455"/>
                <a:gd name="connsiteX6210" fmla="*/ 4168116 w 6891715"/>
                <a:gd name="connsiteY6210" fmla="*/ 2513693 h 6367455"/>
                <a:gd name="connsiteX6211" fmla="*/ 4140793 w 6891715"/>
                <a:gd name="connsiteY6211" fmla="*/ 2519406 h 6367455"/>
                <a:gd name="connsiteX6212" fmla="*/ 4136028 w 6891715"/>
                <a:gd name="connsiteY6212" fmla="*/ 2493060 h 6367455"/>
                <a:gd name="connsiteX6213" fmla="*/ 4129674 w 6891715"/>
                <a:gd name="connsiteY6213" fmla="*/ 2500363 h 6367455"/>
                <a:gd name="connsiteX6214" fmla="*/ 4135393 w 6891715"/>
                <a:gd name="connsiteY6214" fmla="*/ 2520675 h 6367455"/>
                <a:gd name="connsiteX6215" fmla="*/ 4122685 w 6891715"/>
                <a:gd name="connsiteY6215" fmla="*/ 2517183 h 6367455"/>
                <a:gd name="connsiteX6216" fmla="*/ 4110930 w 6891715"/>
                <a:gd name="connsiteY6216" fmla="*/ 2528926 h 6367455"/>
                <a:gd name="connsiteX6217" fmla="*/ 4100446 w 6891715"/>
                <a:gd name="connsiteY6217" fmla="*/ 2519722 h 6367455"/>
                <a:gd name="connsiteX6218" fmla="*/ 4091232 w 6891715"/>
                <a:gd name="connsiteY6218" fmla="*/ 2531465 h 6367455"/>
                <a:gd name="connsiteX6219" fmla="*/ 4071853 w 6891715"/>
                <a:gd name="connsiteY6219" fmla="*/ 2540033 h 6367455"/>
                <a:gd name="connsiteX6220" fmla="*/ 4057556 w 6891715"/>
                <a:gd name="connsiteY6220" fmla="*/ 2554947 h 6367455"/>
                <a:gd name="connsiteX6221" fmla="*/ 4033093 w 6891715"/>
                <a:gd name="connsiteY6221" fmla="*/ 2553995 h 6367455"/>
                <a:gd name="connsiteX6222" fmla="*/ 4005454 w 6891715"/>
                <a:gd name="connsiteY6222" fmla="*/ 2564786 h 6367455"/>
                <a:gd name="connsiteX6223" fmla="*/ 3997193 w 6891715"/>
                <a:gd name="connsiteY6223" fmla="*/ 2587000 h 6367455"/>
                <a:gd name="connsiteX6224" fmla="*/ 3968601 w 6891715"/>
                <a:gd name="connsiteY6224" fmla="*/ 2580018 h 6367455"/>
                <a:gd name="connsiteX6225" fmla="*/ 3940325 w 6891715"/>
                <a:gd name="connsiteY6225" fmla="*/ 2599060 h 6367455"/>
                <a:gd name="connsiteX6226" fmla="*/ 3921263 w 6891715"/>
                <a:gd name="connsiteY6226" fmla="*/ 2586682 h 6367455"/>
                <a:gd name="connsiteX6227" fmla="*/ 3913639 w 6891715"/>
                <a:gd name="connsiteY6227" fmla="*/ 2593030 h 6367455"/>
                <a:gd name="connsiteX6228" fmla="*/ 3908555 w 6891715"/>
                <a:gd name="connsiteY6228" fmla="*/ 2611121 h 6367455"/>
                <a:gd name="connsiteX6229" fmla="*/ 3893624 w 6891715"/>
                <a:gd name="connsiteY6229" fmla="*/ 2604774 h 6367455"/>
                <a:gd name="connsiteX6230" fmla="*/ 3904108 w 6891715"/>
                <a:gd name="connsiteY6230" fmla="*/ 2599378 h 6367455"/>
                <a:gd name="connsiteX6231" fmla="*/ 3907285 w 6891715"/>
                <a:gd name="connsiteY6231" fmla="*/ 2589856 h 6367455"/>
                <a:gd name="connsiteX6232" fmla="*/ 3896801 w 6891715"/>
                <a:gd name="connsiteY6232" fmla="*/ 2579699 h 6367455"/>
                <a:gd name="connsiteX6233" fmla="*/ 3872655 w 6891715"/>
                <a:gd name="connsiteY6233" fmla="*/ 2612391 h 6367455"/>
                <a:gd name="connsiteX6234" fmla="*/ 3866301 w 6891715"/>
                <a:gd name="connsiteY6234" fmla="*/ 2624133 h 6367455"/>
                <a:gd name="connsiteX6235" fmla="*/ 3845016 w 6891715"/>
                <a:gd name="connsiteY6235" fmla="*/ 2624133 h 6367455"/>
                <a:gd name="connsiteX6236" fmla="*/ 3854547 w 6891715"/>
                <a:gd name="connsiteY6236" fmla="*/ 2611439 h 6367455"/>
                <a:gd name="connsiteX6237" fmla="*/ 3867255 w 6891715"/>
                <a:gd name="connsiteY6237" fmla="*/ 2610486 h 6367455"/>
                <a:gd name="connsiteX6238" fmla="*/ 3865984 w 6891715"/>
                <a:gd name="connsiteY6238" fmla="*/ 2600647 h 6367455"/>
                <a:gd name="connsiteX6239" fmla="*/ 3858359 w 6891715"/>
                <a:gd name="connsiteY6239" fmla="*/ 2592712 h 6367455"/>
                <a:gd name="connsiteX6240" fmla="*/ 3845651 w 6891715"/>
                <a:gd name="connsiteY6240" fmla="*/ 2599060 h 6367455"/>
                <a:gd name="connsiteX6241" fmla="*/ 3830084 w 6891715"/>
                <a:gd name="connsiteY6241" fmla="*/ 2598109 h 6367455"/>
                <a:gd name="connsiteX6242" fmla="*/ 3819600 w 6891715"/>
                <a:gd name="connsiteY6242" fmla="*/ 2590809 h 6367455"/>
                <a:gd name="connsiteX6243" fmla="*/ 3814834 w 6891715"/>
                <a:gd name="connsiteY6243" fmla="*/ 2580335 h 6367455"/>
                <a:gd name="connsiteX6244" fmla="*/ 3824365 w 6891715"/>
                <a:gd name="connsiteY6244" fmla="*/ 2563198 h 6367455"/>
                <a:gd name="connsiteX6245" fmla="*/ 3836120 w 6891715"/>
                <a:gd name="connsiteY6245" fmla="*/ 2558122 h 6367455"/>
                <a:gd name="connsiteX6246" fmla="*/ 3845333 w 6891715"/>
                <a:gd name="connsiteY6246" fmla="*/ 2543206 h 6367455"/>
                <a:gd name="connsiteX6247" fmla="*/ 3856135 w 6891715"/>
                <a:gd name="connsiteY6247" fmla="*/ 2529243 h 6367455"/>
                <a:gd name="connsiteX6248" fmla="*/ 3858994 w 6891715"/>
                <a:gd name="connsiteY6248" fmla="*/ 2516550 h 6367455"/>
                <a:gd name="connsiteX6249" fmla="*/ 3840250 w 6891715"/>
                <a:gd name="connsiteY6249" fmla="*/ 2527339 h 6367455"/>
                <a:gd name="connsiteX6250" fmla="*/ 3817694 w 6891715"/>
                <a:gd name="connsiteY6250" fmla="*/ 2538129 h 6367455"/>
                <a:gd name="connsiteX6251" fmla="*/ 3803079 w 6891715"/>
                <a:gd name="connsiteY6251" fmla="*/ 2531782 h 6367455"/>
                <a:gd name="connsiteX6252" fmla="*/ 3806256 w 6891715"/>
                <a:gd name="connsiteY6252" fmla="*/ 2518136 h 6367455"/>
                <a:gd name="connsiteX6253" fmla="*/ 3760508 w 6891715"/>
                <a:gd name="connsiteY6253" fmla="*/ 2501630 h 6367455"/>
                <a:gd name="connsiteX6254" fmla="*/ 3730326 w 6891715"/>
                <a:gd name="connsiteY6254" fmla="*/ 2472435 h 6367455"/>
                <a:gd name="connsiteX6255" fmla="*/ 3696650 w 6891715"/>
                <a:gd name="connsiteY6255" fmla="*/ 2474972 h 6367455"/>
                <a:gd name="connsiteX6256" fmla="*/ 3686802 w 6891715"/>
                <a:gd name="connsiteY6256" fmla="*/ 2461331 h 6367455"/>
                <a:gd name="connsiteX6257" fmla="*/ 3699509 w 6891715"/>
                <a:gd name="connsiteY6257" fmla="*/ 2449589 h 6367455"/>
                <a:gd name="connsiteX6258" fmla="*/ 3689978 w 6891715"/>
                <a:gd name="connsiteY6258" fmla="*/ 2434032 h 6367455"/>
                <a:gd name="connsiteX6259" fmla="*/ 3693791 w 6891715"/>
                <a:gd name="connsiteY6259" fmla="*/ 2412762 h 6367455"/>
                <a:gd name="connsiteX6260" fmla="*/ 3683942 w 6891715"/>
                <a:gd name="connsiteY6260" fmla="*/ 2389600 h 6367455"/>
                <a:gd name="connsiteX6261" fmla="*/ 3698874 w 6891715"/>
                <a:gd name="connsiteY6261" fmla="*/ 2372780 h 6367455"/>
                <a:gd name="connsiteX6262" fmla="*/ 3700780 w 6891715"/>
                <a:gd name="connsiteY6262" fmla="*/ 2332789 h 6367455"/>
                <a:gd name="connsiteX6263" fmla="*/ 3695062 w 6891715"/>
                <a:gd name="connsiteY6263" fmla="*/ 2303276 h 6367455"/>
                <a:gd name="connsiteX6264" fmla="*/ 3708723 w 6891715"/>
                <a:gd name="connsiteY6264" fmla="*/ 2284230 h 6367455"/>
                <a:gd name="connsiteX6265" fmla="*/ 3720478 w 6891715"/>
                <a:gd name="connsiteY6265" fmla="*/ 2299784 h 6367455"/>
                <a:gd name="connsiteX6266" fmla="*/ 3723655 w 6891715"/>
                <a:gd name="connsiteY6266" fmla="*/ 2295656 h 6367455"/>
                <a:gd name="connsiteX6267" fmla="*/ 3702051 w 6891715"/>
                <a:gd name="connsiteY6267" fmla="*/ 2262014 h 6367455"/>
                <a:gd name="connsiteX6268" fmla="*/ 3703957 w 6891715"/>
                <a:gd name="connsiteY6268" fmla="*/ 2226471 h 6367455"/>
                <a:gd name="connsiteX6269" fmla="*/ 3675047 w 6891715"/>
                <a:gd name="connsiteY6269" fmla="*/ 2201079 h 6367455"/>
                <a:gd name="connsiteX6270" fmla="*/ 3674729 w 6891715"/>
                <a:gd name="connsiteY6270" fmla="*/ 2184258 h 6367455"/>
                <a:gd name="connsiteX6271" fmla="*/ 3688390 w 6891715"/>
                <a:gd name="connsiteY6271" fmla="*/ 2153791 h 6367455"/>
                <a:gd name="connsiteX6272" fmla="*/ 3681718 w 6891715"/>
                <a:gd name="connsiteY6272" fmla="*/ 2126176 h 6367455"/>
                <a:gd name="connsiteX6273" fmla="*/ 3675364 w 6891715"/>
                <a:gd name="connsiteY6273" fmla="*/ 2132525 h 6367455"/>
                <a:gd name="connsiteX6274" fmla="*/ 3665833 w 6891715"/>
                <a:gd name="connsiteY6274" fmla="*/ 2128717 h 6367455"/>
                <a:gd name="connsiteX6275" fmla="*/ 3668693 w 6891715"/>
                <a:gd name="connsiteY6275" fmla="*/ 2095708 h 6367455"/>
                <a:gd name="connsiteX6276" fmla="*/ 3661068 w 6891715"/>
                <a:gd name="connsiteY6276" fmla="*/ 2067465 h 6367455"/>
                <a:gd name="connsiteX6277" fmla="*/ 3670281 w 6891715"/>
                <a:gd name="connsiteY6277" fmla="*/ 2027488 h 6367455"/>
                <a:gd name="connsiteX6278" fmla="*/ 3687119 w 6891715"/>
                <a:gd name="connsiteY6278" fmla="*/ 2023045 h 6367455"/>
                <a:gd name="connsiteX6279" fmla="*/ 3701733 w 6891715"/>
                <a:gd name="connsiteY6279" fmla="*/ 1999556 h 6367455"/>
                <a:gd name="connsiteX6280" fmla="*/ 3716665 w 6891715"/>
                <a:gd name="connsiteY6280" fmla="*/ 1992256 h 6367455"/>
                <a:gd name="connsiteX6281" fmla="*/ 3702686 w 6891715"/>
                <a:gd name="connsiteY6281" fmla="*/ 1976706 h 6367455"/>
                <a:gd name="connsiteX6282" fmla="*/ 3709676 w 6891715"/>
                <a:gd name="connsiteY6282" fmla="*/ 1961792 h 6367455"/>
                <a:gd name="connsiteX6283" fmla="*/ 3723655 w 6891715"/>
                <a:gd name="connsiteY6283" fmla="*/ 1952272 h 6367455"/>
                <a:gd name="connsiteX6284" fmla="*/ 3740493 w 6891715"/>
                <a:gd name="connsiteY6284" fmla="*/ 1964647 h 6367455"/>
                <a:gd name="connsiteX6285" fmla="*/ 3732232 w 6891715"/>
                <a:gd name="connsiteY6285" fmla="*/ 1946877 h 6367455"/>
                <a:gd name="connsiteX6286" fmla="*/ 3752248 w 6891715"/>
                <a:gd name="connsiteY6286" fmla="*/ 1956080 h 6367455"/>
                <a:gd name="connsiteX6287" fmla="*/ 3750341 w 6891715"/>
                <a:gd name="connsiteY6287" fmla="*/ 1966869 h 6367455"/>
                <a:gd name="connsiteX6288" fmla="*/ 3767815 w 6891715"/>
                <a:gd name="connsiteY6288" fmla="*/ 1951955 h 6367455"/>
                <a:gd name="connsiteX6289" fmla="*/ 3779570 w 6891715"/>
                <a:gd name="connsiteY6289" fmla="*/ 1938309 h 6367455"/>
                <a:gd name="connsiteX6290" fmla="*/ 3793231 w 6891715"/>
                <a:gd name="connsiteY6290" fmla="*/ 1933549 h 6367455"/>
                <a:gd name="connsiteX6291" fmla="*/ 3783382 w 6891715"/>
                <a:gd name="connsiteY6291" fmla="*/ 1907526 h 6367455"/>
                <a:gd name="connsiteX6292" fmla="*/ 3783382 w 6891715"/>
                <a:gd name="connsiteY6292" fmla="*/ 1889437 h 6367455"/>
                <a:gd name="connsiteX6293" fmla="*/ 3800538 w 6891715"/>
                <a:gd name="connsiteY6293" fmla="*/ 1903083 h 6367455"/>
                <a:gd name="connsiteX6294" fmla="*/ 3800220 w 6891715"/>
                <a:gd name="connsiteY6294" fmla="*/ 1880866 h 6367455"/>
                <a:gd name="connsiteX6295" fmla="*/ 3824365 w 6891715"/>
                <a:gd name="connsiteY6295" fmla="*/ 1856429 h 6367455"/>
                <a:gd name="connsiteX6296" fmla="*/ 3834849 w 6891715"/>
                <a:gd name="connsiteY6296" fmla="*/ 1857380 h 6367455"/>
                <a:gd name="connsiteX6297" fmla="*/ 3844380 w 6891715"/>
                <a:gd name="connsiteY6297" fmla="*/ 1837386 h 6367455"/>
                <a:gd name="connsiteX6298" fmla="*/ 3852958 w 6891715"/>
                <a:gd name="connsiteY6298" fmla="*/ 1834212 h 6367455"/>
                <a:gd name="connsiteX6299" fmla="*/ 3860901 w 6891715"/>
                <a:gd name="connsiteY6299" fmla="*/ 1820246 h 6367455"/>
                <a:gd name="connsiteX6300" fmla="*/ 3871702 w 6891715"/>
                <a:gd name="connsiteY6300" fmla="*/ 1820246 h 6367455"/>
                <a:gd name="connsiteX6301" fmla="*/ 3885999 w 6891715"/>
                <a:gd name="connsiteY6301" fmla="*/ 1799300 h 6367455"/>
                <a:gd name="connsiteX6302" fmla="*/ 3890447 w 6891715"/>
                <a:gd name="connsiteY6302" fmla="*/ 1772641 h 6367455"/>
                <a:gd name="connsiteX6303" fmla="*/ 3900931 w 6891715"/>
                <a:gd name="connsiteY6303" fmla="*/ 1778037 h 6367455"/>
                <a:gd name="connsiteX6304" fmla="*/ 3911097 w 6891715"/>
                <a:gd name="connsiteY6304" fmla="*/ 1757726 h 6367455"/>
                <a:gd name="connsiteX6305" fmla="*/ 3930477 w 6891715"/>
                <a:gd name="connsiteY6305" fmla="*/ 1745031 h 6367455"/>
                <a:gd name="connsiteX6306" fmla="*/ 3934289 w 6891715"/>
                <a:gd name="connsiteY6306" fmla="*/ 1728211 h 6367455"/>
                <a:gd name="connsiteX6307" fmla="*/ 3947950 w 6891715"/>
                <a:gd name="connsiteY6307" fmla="*/ 1720594 h 6367455"/>
                <a:gd name="connsiteX6308" fmla="*/ 3944773 w 6891715"/>
                <a:gd name="connsiteY6308" fmla="*/ 1706947 h 6367455"/>
                <a:gd name="connsiteX6309" fmla="*/ 3964788 w 6891715"/>
                <a:gd name="connsiteY6309" fmla="*/ 1684730 h 6367455"/>
                <a:gd name="connsiteX6310" fmla="*/ 3993699 w 6891715"/>
                <a:gd name="connsiteY6310" fmla="*/ 1633635 h 6367455"/>
                <a:gd name="connsiteX6311" fmla="*/ 4000688 w 6891715"/>
                <a:gd name="connsiteY6311" fmla="*/ 1602214 h 6367455"/>
                <a:gd name="connsiteX6312" fmla="*/ 4016891 w 6891715"/>
                <a:gd name="connsiteY6312" fmla="*/ 1605070 h 6367455"/>
                <a:gd name="connsiteX6313" fmla="*/ 4030552 w 6891715"/>
                <a:gd name="connsiteY6313" fmla="*/ 1589202 h 6367455"/>
                <a:gd name="connsiteX6314" fmla="*/ 4050885 w 6891715"/>
                <a:gd name="connsiteY6314" fmla="*/ 1586029 h 6367455"/>
                <a:gd name="connsiteX6315" fmla="*/ 4057239 w 6891715"/>
                <a:gd name="connsiteY6315" fmla="*/ 1589837 h 6367455"/>
                <a:gd name="connsiteX6316" fmla="*/ 4067723 w 6891715"/>
                <a:gd name="connsiteY6316" fmla="*/ 1608878 h 6367455"/>
                <a:gd name="connsiteX6317" fmla="*/ 4073124 w 6891715"/>
                <a:gd name="connsiteY6317" fmla="*/ 1610149 h 6367455"/>
                <a:gd name="connsiteX6318" fmla="*/ 4070900 w 6891715"/>
                <a:gd name="connsiteY6318" fmla="*/ 1601579 h 6367455"/>
                <a:gd name="connsiteX6319" fmla="*/ 4071535 w 6891715"/>
                <a:gd name="connsiteY6319" fmla="*/ 1580315 h 6367455"/>
                <a:gd name="connsiteX6320" fmla="*/ 4056603 w 6891715"/>
                <a:gd name="connsiteY6320" fmla="*/ 1562543 h 6367455"/>
                <a:gd name="connsiteX6321" fmla="*/ 4055650 w 6891715"/>
                <a:gd name="connsiteY6321" fmla="*/ 1551117 h 6367455"/>
                <a:gd name="connsiteX6322" fmla="*/ 4061051 w 6891715"/>
                <a:gd name="connsiteY6322" fmla="*/ 1549848 h 6367455"/>
                <a:gd name="connsiteX6323" fmla="*/ 4071535 w 6891715"/>
                <a:gd name="connsiteY6323" fmla="*/ 1563813 h 6367455"/>
                <a:gd name="connsiteX6324" fmla="*/ 4083290 w 6891715"/>
                <a:gd name="connsiteY6324" fmla="*/ 1563495 h 6367455"/>
                <a:gd name="connsiteX6325" fmla="*/ 4086149 w 6891715"/>
                <a:gd name="connsiteY6325" fmla="*/ 1553656 h 6367455"/>
                <a:gd name="connsiteX6326" fmla="*/ 4071217 w 6891715"/>
                <a:gd name="connsiteY6326" fmla="*/ 1530806 h 6367455"/>
                <a:gd name="connsiteX6327" fmla="*/ 4070900 w 6891715"/>
                <a:gd name="connsiteY6327" fmla="*/ 1503512 h 6367455"/>
                <a:gd name="connsiteX6328" fmla="*/ 4082655 w 6891715"/>
                <a:gd name="connsiteY6328" fmla="*/ 1489865 h 6367455"/>
                <a:gd name="connsiteX6329" fmla="*/ 4076936 w 6891715"/>
                <a:gd name="connsiteY6329" fmla="*/ 1468601 h 6367455"/>
                <a:gd name="connsiteX6330" fmla="*/ 4048343 w 6891715"/>
                <a:gd name="connsiteY6330" fmla="*/ 1449877 h 6367455"/>
                <a:gd name="connsiteX6331" fmla="*/ 4045801 w 6891715"/>
                <a:gd name="connsiteY6331" fmla="*/ 1420361 h 6367455"/>
                <a:gd name="connsiteX6332" fmla="*/ 4029916 w 6891715"/>
                <a:gd name="connsiteY6332" fmla="*/ 1417505 h 6367455"/>
                <a:gd name="connsiteX6333" fmla="*/ 4012761 w 6891715"/>
                <a:gd name="connsiteY6333" fmla="*/ 1400684 h 6367455"/>
                <a:gd name="connsiteX6334" fmla="*/ 4003865 w 6891715"/>
                <a:gd name="connsiteY6334" fmla="*/ 1361648 h 6367455"/>
                <a:gd name="connsiteX6335" fmla="*/ 3991157 w 6891715"/>
                <a:gd name="connsiteY6335" fmla="*/ 1369582 h 6367455"/>
                <a:gd name="connsiteX6336" fmla="*/ 3980038 w 6891715"/>
                <a:gd name="connsiteY6336" fmla="*/ 1379104 h 6367455"/>
                <a:gd name="connsiteX6337" fmla="*/ 3962882 w 6891715"/>
                <a:gd name="connsiteY6337" fmla="*/ 1368630 h 6367455"/>
                <a:gd name="connsiteX6338" fmla="*/ 3959387 w 6891715"/>
                <a:gd name="connsiteY6338" fmla="*/ 1359427 h 6367455"/>
                <a:gd name="connsiteX6339" fmla="*/ 3959188 w 6891715"/>
                <a:gd name="connsiteY6339" fmla="*/ 1359168 h 6367455"/>
                <a:gd name="connsiteX6340" fmla="*/ 3952201 w 6891715"/>
                <a:gd name="connsiteY6340" fmla="*/ 1362344 h 6367455"/>
                <a:gd name="connsiteX6341" fmla="*/ 3941403 w 6891715"/>
                <a:gd name="connsiteY6341" fmla="*/ 1376002 h 6367455"/>
                <a:gd name="connsiteX6342" fmla="*/ 3915044 w 6891715"/>
                <a:gd name="connsiteY6342" fmla="*/ 1360439 h 6367455"/>
                <a:gd name="connsiteX6343" fmla="*/ 3881063 w 6891715"/>
                <a:gd name="connsiteY6343" fmla="*/ 1366791 h 6367455"/>
                <a:gd name="connsiteX6344" fmla="*/ 3869312 w 6891715"/>
                <a:gd name="connsiteY6344" fmla="*/ 1362979 h 6367455"/>
                <a:gd name="connsiteX6345" fmla="*/ 3854704 w 6891715"/>
                <a:gd name="connsiteY6345" fmla="*/ 1387435 h 6367455"/>
                <a:gd name="connsiteX6346" fmla="*/ 3828344 w 6891715"/>
                <a:gd name="connsiteY6346" fmla="*/ 1376954 h 6367455"/>
                <a:gd name="connsiteX6347" fmla="*/ 3828344 w 6891715"/>
                <a:gd name="connsiteY6347" fmla="*/ 1360121 h 6367455"/>
                <a:gd name="connsiteX6348" fmla="*/ 3818817 w 6891715"/>
                <a:gd name="connsiteY6348" fmla="*/ 1354721 h 6367455"/>
                <a:gd name="connsiteX6349" fmla="*/ 3804843 w 6891715"/>
                <a:gd name="connsiteY6349" fmla="*/ 1381400 h 6367455"/>
                <a:gd name="connsiteX6350" fmla="*/ 3788964 w 6891715"/>
                <a:gd name="connsiteY6350" fmla="*/ 1355040 h 6367455"/>
                <a:gd name="connsiteX6351" fmla="*/ 3780390 w 6891715"/>
                <a:gd name="connsiteY6351" fmla="*/ 1364568 h 6367455"/>
                <a:gd name="connsiteX6352" fmla="*/ 3782930 w 6891715"/>
                <a:gd name="connsiteY6352" fmla="*/ 1385847 h 6367455"/>
                <a:gd name="connsiteX6353" fmla="*/ 3774356 w 6891715"/>
                <a:gd name="connsiteY6353" fmla="*/ 1395375 h 6367455"/>
                <a:gd name="connsiteX6354" fmla="*/ 3763240 w 6891715"/>
                <a:gd name="connsiteY6354" fmla="*/ 1413479 h 6367455"/>
                <a:gd name="connsiteX6355" fmla="*/ 3727036 w 6891715"/>
                <a:gd name="connsiteY6355" fmla="*/ 1400138 h 6367455"/>
                <a:gd name="connsiteX6356" fmla="*/ 3760064 w 6891715"/>
                <a:gd name="connsiteY6356" fmla="*/ 1424912 h 6367455"/>
                <a:gd name="connsiteX6357" fmla="*/ 3753713 w 6891715"/>
                <a:gd name="connsiteY6357" fmla="*/ 1435393 h 6367455"/>
                <a:gd name="connsiteX6358" fmla="*/ 3735611 w 6891715"/>
                <a:gd name="connsiteY6358" fmla="*/ 1437934 h 6367455"/>
                <a:gd name="connsiteX6359" fmla="*/ 3746408 w 6891715"/>
                <a:gd name="connsiteY6359" fmla="*/ 1462072 h 6367455"/>
                <a:gd name="connsiteX6360" fmla="*/ 3731800 w 6891715"/>
                <a:gd name="connsiteY6360" fmla="*/ 1465249 h 6367455"/>
                <a:gd name="connsiteX6361" fmla="*/ 3714650 w 6891715"/>
                <a:gd name="connsiteY6361" fmla="*/ 1451909 h 6367455"/>
                <a:gd name="connsiteX6362" fmla="*/ 3708616 w 6891715"/>
                <a:gd name="connsiteY6362" fmla="*/ 1472871 h 6367455"/>
                <a:gd name="connsiteX6363" fmla="*/ 3682257 w 6891715"/>
                <a:gd name="connsiteY6363" fmla="*/ 1485893 h 6367455"/>
                <a:gd name="connsiteX6364" fmla="*/ 3708934 w 6891715"/>
                <a:gd name="connsiteY6364" fmla="*/ 1518288 h 6367455"/>
                <a:gd name="connsiteX6365" fmla="*/ 3705123 w 6891715"/>
                <a:gd name="connsiteY6365" fmla="*/ 1556084 h 6367455"/>
                <a:gd name="connsiteX6366" fmla="*/ 3694643 w 6891715"/>
                <a:gd name="connsiteY6366" fmla="*/ 1561483 h 6367455"/>
                <a:gd name="connsiteX6367" fmla="*/ 3684798 w 6891715"/>
                <a:gd name="connsiteY6367" fmla="*/ 1576411 h 6367455"/>
                <a:gd name="connsiteX6368" fmla="*/ 3671459 w 6891715"/>
                <a:gd name="connsiteY6368" fmla="*/ 1575775 h 6367455"/>
                <a:gd name="connsiteX6369" fmla="*/ 3657803 w 6891715"/>
                <a:gd name="connsiteY6369" fmla="*/ 1604995 h 6367455"/>
                <a:gd name="connsiteX6370" fmla="*/ 3676223 w 6891715"/>
                <a:gd name="connsiteY6370" fmla="*/ 1623099 h 6367455"/>
                <a:gd name="connsiteX6371" fmla="*/ 3670824 w 6891715"/>
                <a:gd name="connsiteY6371" fmla="*/ 1633580 h 6367455"/>
                <a:gd name="connsiteX6372" fmla="*/ 3659074 w 6891715"/>
                <a:gd name="connsiteY6372" fmla="*/ 1627227 h 6367455"/>
                <a:gd name="connsiteX6373" fmla="*/ 3678446 w 6891715"/>
                <a:gd name="connsiteY6373" fmla="*/ 1657718 h 6367455"/>
                <a:gd name="connsiteX6374" fmla="*/ 3698771 w 6891715"/>
                <a:gd name="connsiteY6374" fmla="*/ 1661529 h 6367455"/>
                <a:gd name="connsiteX6375" fmla="*/ 3700994 w 6891715"/>
                <a:gd name="connsiteY6375" fmla="*/ 1676457 h 6367455"/>
                <a:gd name="connsiteX6376" fmla="*/ 3693372 w 6891715"/>
                <a:gd name="connsiteY6376" fmla="*/ 1683761 h 6367455"/>
                <a:gd name="connsiteX6377" fmla="*/ 3693372 w 6891715"/>
                <a:gd name="connsiteY6377" fmla="*/ 1695513 h 6367455"/>
                <a:gd name="connsiteX6378" fmla="*/ 3710522 w 6891715"/>
                <a:gd name="connsiteY6378" fmla="*/ 1688843 h 6367455"/>
                <a:gd name="connsiteX6379" fmla="*/ 3714650 w 6891715"/>
                <a:gd name="connsiteY6379" fmla="*/ 1694243 h 6367455"/>
                <a:gd name="connsiteX6380" fmla="*/ 3704488 w 6891715"/>
                <a:gd name="connsiteY6380" fmla="*/ 1702501 h 6367455"/>
                <a:gd name="connsiteX6381" fmla="*/ 3694960 w 6891715"/>
                <a:gd name="connsiteY6381" fmla="*/ 1705995 h 6367455"/>
                <a:gd name="connsiteX6382" fmla="*/ 3682257 w 6891715"/>
                <a:gd name="connsiteY6382" fmla="*/ 1708218 h 6367455"/>
                <a:gd name="connsiteX6383" fmla="*/ 3671777 w 6891715"/>
                <a:gd name="connsiteY6383" fmla="*/ 1729497 h 6367455"/>
                <a:gd name="connsiteX6384" fmla="*/ 3652087 w 6891715"/>
                <a:gd name="connsiteY6384" fmla="*/ 1779996 h 6367455"/>
                <a:gd name="connsiteX6385" fmla="*/ 3576820 w 6891715"/>
                <a:gd name="connsiteY6385" fmla="*/ 1860986 h 6367455"/>
                <a:gd name="connsiteX6386" fmla="*/ 3567928 w 6891715"/>
                <a:gd name="connsiteY6386" fmla="*/ 1845105 h 6367455"/>
                <a:gd name="connsiteX6387" fmla="*/ 3546015 w 6891715"/>
                <a:gd name="connsiteY6387" fmla="*/ 1867657 h 6367455"/>
                <a:gd name="connsiteX6388" fmla="*/ 3545062 w 6891715"/>
                <a:gd name="connsiteY6388" fmla="*/ 1887668 h 6367455"/>
                <a:gd name="connsiteX6389" fmla="*/ 3531406 w 6891715"/>
                <a:gd name="connsiteY6389" fmla="*/ 1901641 h 6367455"/>
                <a:gd name="connsiteX6390" fmla="*/ 3510128 w 6891715"/>
                <a:gd name="connsiteY6390" fmla="*/ 1879726 h 6367455"/>
                <a:gd name="connsiteX6391" fmla="*/ 3503776 w 6891715"/>
                <a:gd name="connsiteY6391" fmla="*/ 1895608 h 6367455"/>
                <a:gd name="connsiteX6392" fmla="*/ 3498377 w 6891715"/>
                <a:gd name="connsiteY6392" fmla="*/ 1891162 h 6367455"/>
                <a:gd name="connsiteX6393" fmla="*/ 3488850 w 6891715"/>
                <a:gd name="connsiteY6393" fmla="*/ 1898783 h 6367455"/>
                <a:gd name="connsiteX6394" fmla="*/ 3484086 w 6891715"/>
                <a:gd name="connsiteY6394" fmla="*/ 1927049 h 6367455"/>
                <a:gd name="connsiteX6395" fmla="*/ 3467254 w 6891715"/>
                <a:gd name="connsiteY6395" fmla="*/ 1937846 h 6367455"/>
                <a:gd name="connsiteX6396" fmla="*/ 3438672 w 6891715"/>
                <a:gd name="connsiteY6396" fmla="*/ 1937846 h 6367455"/>
                <a:gd name="connsiteX6397" fmla="*/ 3429462 w 6891715"/>
                <a:gd name="connsiteY6397" fmla="*/ 1971827 h 6367455"/>
                <a:gd name="connsiteX6398" fmla="*/ 3416759 w 6891715"/>
                <a:gd name="connsiteY6398" fmla="*/ 1980402 h 6367455"/>
                <a:gd name="connsiteX6399" fmla="*/ 3401198 w 6891715"/>
                <a:gd name="connsiteY6399" fmla="*/ 2000727 h 6367455"/>
                <a:gd name="connsiteX6400" fmla="*/ 3407549 w 6891715"/>
                <a:gd name="connsiteY6400" fmla="*/ 2019785 h 6367455"/>
                <a:gd name="connsiteX6401" fmla="*/ 3399292 w 6891715"/>
                <a:gd name="connsiteY6401" fmla="*/ 2032491 h 6367455"/>
                <a:gd name="connsiteX6402" fmla="*/ 3382460 w 6891715"/>
                <a:gd name="connsiteY6402" fmla="*/ 2026138 h 6367455"/>
                <a:gd name="connsiteX6403" fmla="*/ 3379284 w 6891715"/>
                <a:gd name="connsiteY6403" fmla="*/ 2046137 h 6367455"/>
                <a:gd name="connsiteX6404" fmla="*/ 3369757 w 6891715"/>
                <a:gd name="connsiteY6404" fmla="*/ 2047409 h 6367455"/>
                <a:gd name="connsiteX6405" fmla="*/ 3368487 w 6891715"/>
                <a:gd name="connsiteY6405" fmla="*/ 2035657 h 6367455"/>
                <a:gd name="connsiteX6406" fmla="*/ 3358959 w 6891715"/>
                <a:gd name="connsiteY6406" fmla="*/ 2035031 h 6367455"/>
                <a:gd name="connsiteX6407" fmla="*/ 3346256 w 6891715"/>
                <a:gd name="connsiteY6407" fmla="*/ 2020103 h 6367455"/>
                <a:gd name="connsiteX6408" fmla="*/ 3350702 w 6891715"/>
                <a:gd name="connsiteY6408" fmla="*/ 2042326 h 6367455"/>
                <a:gd name="connsiteX6409" fmla="*/ 3359277 w 6891715"/>
                <a:gd name="connsiteY6409" fmla="*/ 2063286 h 6367455"/>
                <a:gd name="connsiteX6410" fmla="*/ 3352290 w 6891715"/>
                <a:gd name="connsiteY6410" fmla="*/ 2095679 h 6367455"/>
                <a:gd name="connsiteX6411" fmla="*/ 3334188 w 6891715"/>
                <a:gd name="connsiteY6411" fmla="*/ 2104571 h 6367455"/>
                <a:gd name="connsiteX6412" fmla="*/ 3326248 w 6891715"/>
                <a:gd name="connsiteY6412" fmla="*/ 2118549 h 6367455"/>
                <a:gd name="connsiteX6413" fmla="*/ 3308781 w 6891715"/>
                <a:gd name="connsiteY6413" fmla="*/ 2102349 h 6367455"/>
                <a:gd name="connsiteX6414" fmla="*/ 3299572 w 6891715"/>
                <a:gd name="connsiteY6414" fmla="*/ 2113148 h 6367455"/>
                <a:gd name="connsiteX6415" fmla="*/ 3301795 w 6891715"/>
                <a:gd name="connsiteY6415" fmla="*/ 2136336 h 6367455"/>
                <a:gd name="connsiteX6416" fmla="*/ 3327201 w 6891715"/>
                <a:gd name="connsiteY6416" fmla="*/ 2150945 h 6367455"/>
                <a:gd name="connsiteX6417" fmla="*/ 3326566 w 6891715"/>
                <a:gd name="connsiteY6417" fmla="*/ 2168096 h 6367455"/>
                <a:gd name="connsiteX6418" fmla="*/ 3313863 w 6891715"/>
                <a:gd name="connsiteY6418" fmla="*/ 2182708 h 6367455"/>
                <a:gd name="connsiteX6419" fmla="*/ 3304653 w 6891715"/>
                <a:gd name="connsiteY6419" fmla="*/ 2213199 h 6367455"/>
                <a:gd name="connsiteX6420" fmla="*/ 3297349 w 6891715"/>
                <a:gd name="connsiteY6420" fmla="*/ 2224950 h 6367455"/>
                <a:gd name="connsiteX6421" fmla="*/ 3303700 w 6891715"/>
                <a:gd name="connsiteY6421" fmla="*/ 2239878 h 6367455"/>
                <a:gd name="connsiteX6422" fmla="*/ 3303700 w 6891715"/>
                <a:gd name="connsiteY6422" fmla="*/ 2260838 h 6367455"/>
                <a:gd name="connsiteX6423" fmla="*/ 3315768 w 6891715"/>
                <a:gd name="connsiteY6423" fmla="*/ 2269099 h 6367455"/>
                <a:gd name="connsiteX6424" fmla="*/ 3311640 w 6891715"/>
                <a:gd name="connsiteY6424" fmla="*/ 2280851 h 6367455"/>
                <a:gd name="connsiteX6425" fmla="*/ 3304335 w 6891715"/>
                <a:gd name="connsiteY6425" fmla="*/ 2265921 h 6367455"/>
                <a:gd name="connsiteX6426" fmla="*/ 3280834 w 6891715"/>
                <a:gd name="connsiteY6426" fmla="*/ 2265288 h 6367455"/>
                <a:gd name="connsiteX6427" fmla="*/ 3282105 w 6891715"/>
                <a:gd name="connsiteY6427" fmla="*/ 2321187 h 6367455"/>
                <a:gd name="connsiteX6428" fmla="*/ 3290044 w 6891715"/>
                <a:gd name="connsiteY6428" fmla="*/ 2339928 h 6367455"/>
                <a:gd name="connsiteX6429" fmla="*/ 3280517 w 6891715"/>
                <a:gd name="connsiteY6429" fmla="*/ 2351672 h 6367455"/>
                <a:gd name="connsiteX6430" fmla="*/ 3293538 w 6891715"/>
                <a:gd name="connsiteY6430" fmla="*/ 2394871 h 6367455"/>
                <a:gd name="connsiteX6431" fmla="*/ 3286233 w 6891715"/>
                <a:gd name="connsiteY6431" fmla="*/ 2412969 h 6367455"/>
                <a:gd name="connsiteX6432" fmla="*/ 3305606 w 6891715"/>
                <a:gd name="connsiteY6432" fmla="*/ 2448552 h 6367455"/>
                <a:gd name="connsiteX6433" fmla="*/ 3306876 w 6891715"/>
                <a:gd name="connsiteY6433" fmla="*/ 2458715 h 6367455"/>
                <a:gd name="connsiteX6434" fmla="*/ 3290044 w 6891715"/>
                <a:gd name="connsiteY6434" fmla="*/ 2459350 h 6367455"/>
                <a:gd name="connsiteX6435" fmla="*/ 3285916 w 6891715"/>
                <a:gd name="connsiteY6435" fmla="*/ 2469829 h 6367455"/>
                <a:gd name="connsiteX6436" fmla="*/ 3305923 w 6891715"/>
                <a:gd name="connsiteY6436" fmla="*/ 2474908 h 6367455"/>
                <a:gd name="connsiteX6437" fmla="*/ 3300524 w 6891715"/>
                <a:gd name="connsiteY6437" fmla="*/ 2492694 h 6367455"/>
                <a:gd name="connsiteX6438" fmla="*/ 3306241 w 6891715"/>
                <a:gd name="connsiteY6438" fmla="*/ 2501270 h 6367455"/>
                <a:gd name="connsiteX6439" fmla="*/ 3317674 w 6891715"/>
                <a:gd name="connsiteY6439" fmla="*/ 2484436 h 6367455"/>
                <a:gd name="connsiteX6440" fmla="*/ 3328154 w 6891715"/>
                <a:gd name="connsiteY6440" fmla="*/ 2477450 h 6367455"/>
                <a:gd name="connsiteX6441" fmla="*/ 3340857 w 6891715"/>
                <a:gd name="connsiteY6441" fmla="*/ 2495552 h 6367455"/>
                <a:gd name="connsiteX6442" fmla="*/ 3355783 w 6891715"/>
                <a:gd name="connsiteY6442" fmla="*/ 2490468 h 6367455"/>
                <a:gd name="connsiteX6443" fmla="*/ 3365311 w 6891715"/>
                <a:gd name="connsiteY6443" fmla="*/ 2502854 h 6367455"/>
                <a:gd name="connsiteX6444" fmla="*/ 3383413 w 6891715"/>
                <a:gd name="connsiteY6444" fmla="*/ 2519375 h 6367455"/>
                <a:gd name="connsiteX6445" fmla="*/ 3390082 w 6891715"/>
                <a:gd name="connsiteY6445" fmla="*/ 2533030 h 6367455"/>
                <a:gd name="connsiteX6446" fmla="*/ 3401833 w 6891715"/>
                <a:gd name="connsiteY6446" fmla="*/ 2529855 h 6367455"/>
                <a:gd name="connsiteX6447" fmla="*/ 3408184 w 6891715"/>
                <a:gd name="connsiteY6447" fmla="*/ 2535889 h 6367455"/>
                <a:gd name="connsiteX6448" fmla="*/ 3414536 w 6891715"/>
                <a:gd name="connsiteY6448" fmla="*/ 2547640 h 6367455"/>
                <a:gd name="connsiteX6449" fmla="*/ 3404056 w 6891715"/>
                <a:gd name="connsiteY6449" fmla="*/ 2554944 h 6367455"/>
                <a:gd name="connsiteX6450" fmla="*/ 3411360 w 6891715"/>
                <a:gd name="connsiteY6450" fmla="*/ 2563519 h 6367455"/>
                <a:gd name="connsiteX6451" fmla="*/ 3432638 w 6891715"/>
                <a:gd name="connsiteY6451" fmla="*/ 2574950 h 6367455"/>
                <a:gd name="connsiteX6452" fmla="*/ 3442483 w 6891715"/>
                <a:gd name="connsiteY6452" fmla="*/ 2593690 h 6367455"/>
                <a:gd name="connsiteX6453" fmla="*/ 3448200 w 6891715"/>
                <a:gd name="connsiteY6453" fmla="*/ 2629264 h 6367455"/>
                <a:gd name="connsiteX6454" fmla="*/ 3440895 w 6891715"/>
                <a:gd name="connsiteY6454" fmla="*/ 2640062 h 6367455"/>
                <a:gd name="connsiteX6455" fmla="*/ 3445024 w 6891715"/>
                <a:gd name="connsiteY6455" fmla="*/ 2649591 h 6367455"/>
                <a:gd name="connsiteX6456" fmla="*/ 3433591 w 6891715"/>
                <a:gd name="connsiteY6456" fmla="*/ 2663247 h 6367455"/>
                <a:gd name="connsiteX6457" fmla="*/ 3429462 w 6891715"/>
                <a:gd name="connsiteY6457" fmla="*/ 2674998 h 6367455"/>
                <a:gd name="connsiteX6458" fmla="*/ 3405326 w 6891715"/>
                <a:gd name="connsiteY6458" fmla="*/ 2690880 h 6367455"/>
                <a:gd name="connsiteX6459" fmla="*/ 3380872 w 6891715"/>
                <a:gd name="connsiteY6459" fmla="*/ 2699772 h 6367455"/>
                <a:gd name="connsiteX6460" fmla="*/ 3372615 w 6891715"/>
                <a:gd name="connsiteY6460" fmla="*/ 2697548 h 6367455"/>
                <a:gd name="connsiteX6461" fmla="*/ 3361182 w 6891715"/>
                <a:gd name="connsiteY6461" fmla="*/ 2712475 h 6367455"/>
                <a:gd name="connsiteX6462" fmla="*/ 3352290 w 6891715"/>
                <a:gd name="connsiteY6462" fmla="*/ 2706124 h 6367455"/>
                <a:gd name="connsiteX6463" fmla="*/ 3351972 w 6891715"/>
                <a:gd name="connsiteY6463" fmla="*/ 2658801 h 6367455"/>
                <a:gd name="connsiteX6464" fmla="*/ 3336093 w 6891715"/>
                <a:gd name="connsiteY6464" fmla="*/ 2656896 h 6367455"/>
                <a:gd name="connsiteX6465" fmla="*/ 3317991 w 6891715"/>
                <a:gd name="connsiteY6465" fmla="*/ 2636251 h 6367455"/>
                <a:gd name="connsiteX6466" fmla="*/ 3311640 w 6891715"/>
                <a:gd name="connsiteY6466" fmla="*/ 2649591 h 6367455"/>
                <a:gd name="connsiteX6467" fmla="*/ 3338634 w 6891715"/>
                <a:gd name="connsiteY6467" fmla="*/ 2676905 h 6367455"/>
                <a:gd name="connsiteX6468" fmla="*/ 3342763 w 6891715"/>
                <a:gd name="connsiteY6468" fmla="*/ 2698183 h 6367455"/>
                <a:gd name="connsiteX6469" fmla="*/ 3334506 w 6891715"/>
                <a:gd name="connsiteY6469" fmla="*/ 2708664 h 6367455"/>
                <a:gd name="connsiteX6470" fmla="*/ 3330377 w 6891715"/>
                <a:gd name="connsiteY6470" fmla="*/ 2702315 h 6367455"/>
                <a:gd name="connsiteX6471" fmla="*/ 3303383 w 6891715"/>
                <a:gd name="connsiteY6471" fmla="*/ 2671824 h 6367455"/>
                <a:gd name="connsiteX6472" fmla="*/ 3311322 w 6891715"/>
                <a:gd name="connsiteY6472" fmla="*/ 2696279 h 6367455"/>
                <a:gd name="connsiteX6473" fmla="*/ 3300524 w 6891715"/>
                <a:gd name="connsiteY6473" fmla="*/ 2698501 h 6367455"/>
                <a:gd name="connsiteX6474" fmla="*/ 3272577 w 6891715"/>
                <a:gd name="connsiteY6474" fmla="*/ 2674366 h 6367455"/>
                <a:gd name="connsiteX6475" fmla="*/ 3251934 w 6891715"/>
                <a:gd name="connsiteY6475" fmla="*/ 2684845 h 6367455"/>
                <a:gd name="connsiteX6476" fmla="*/ 3231609 w 6891715"/>
                <a:gd name="connsiteY6476" fmla="*/ 2677858 h 6367455"/>
                <a:gd name="connsiteX6477" fmla="*/ 3228433 w 6891715"/>
                <a:gd name="connsiteY6477" fmla="*/ 2691833 h 6367455"/>
                <a:gd name="connsiteX6478" fmla="*/ 3195405 w 6891715"/>
                <a:gd name="connsiteY6478" fmla="*/ 2684527 h 6367455"/>
                <a:gd name="connsiteX6479" fmla="*/ 3179843 w 6891715"/>
                <a:gd name="connsiteY6479" fmla="*/ 2692150 h 6367455"/>
                <a:gd name="connsiteX6480" fmla="*/ 3196993 w 6891715"/>
                <a:gd name="connsiteY6480" fmla="*/ 2705488 h 6367455"/>
                <a:gd name="connsiteX6481" fmla="*/ 3237008 w 6891715"/>
                <a:gd name="connsiteY6481" fmla="*/ 2701043 h 6367455"/>
                <a:gd name="connsiteX6482" fmla="*/ 3247488 w 6891715"/>
                <a:gd name="connsiteY6482" fmla="*/ 2695643 h 6367455"/>
                <a:gd name="connsiteX6483" fmla="*/ 3257016 w 6891715"/>
                <a:gd name="connsiteY6483" fmla="*/ 2707394 h 6367455"/>
                <a:gd name="connsiteX6484" fmla="*/ 3280517 w 6891715"/>
                <a:gd name="connsiteY6484" fmla="*/ 2717556 h 6367455"/>
                <a:gd name="connsiteX6485" fmla="*/ 3284645 w 6891715"/>
                <a:gd name="connsiteY6485" fmla="*/ 2705806 h 6367455"/>
                <a:gd name="connsiteX6486" fmla="*/ 3293220 w 6891715"/>
                <a:gd name="connsiteY6486" fmla="*/ 2720734 h 6367455"/>
                <a:gd name="connsiteX6487" fmla="*/ 3289409 w 6891715"/>
                <a:gd name="connsiteY6487" fmla="*/ 2735344 h 6367455"/>
                <a:gd name="connsiteX6488" fmla="*/ 3297666 w 6891715"/>
                <a:gd name="connsiteY6488" fmla="*/ 2743602 h 6367455"/>
                <a:gd name="connsiteX6489" fmla="*/ 3308464 w 6891715"/>
                <a:gd name="connsiteY6489" fmla="*/ 2732167 h 6367455"/>
                <a:gd name="connsiteX6490" fmla="*/ 3338952 w 6891715"/>
                <a:gd name="connsiteY6490" fmla="*/ 2737884 h 6367455"/>
                <a:gd name="connsiteX6491" fmla="*/ 3361182 w 6891715"/>
                <a:gd name="connsiteY6491" fmla="*/ 2733755 h 6367455"/>
                <a:gd name="connsiteX6492" fmla="*/ 3380237 w 6891715"/>
                <a:gd name="connsiteY6492" fmla="*/ 2723910 h 6367455"/>
                <a:gd name="connsiteX6493" fmla="*/ 3392940 w 6891715"/>
                <a:gd name="connsiteY6493" fmla="*/ 2732485 h 6367455"/>
                <a:gd name="connsiteX6494" fmla="*/ 3391035 w 6891715"/>
                <a:gd name="connsiteY6494" fmla="*/ 2745190 h 6367455"/>
                <a:gd name="connsiteX6495" fmla="*/ 3398339 w 6891715"/>
                <a:gd name="connsiteY6495" fmla="*/ 2753129 h 6367455"/>
                <a:gd name="connsiteX6496" fmla="*/ 3411360 w 6891715"/>
                <a:gd name="connsiteY6496" fmla="*/ 2767104 h 6367455"/>
                <a:gd name="connsiteX6497" fmla="*/ 3411360 w 6891715"/>
                <a:gd name="connsiteY6497" fmla="*/ 2775043 h 6367455"/>
                <a:gd name="connsiteX6498" fmla="*/ 3405009 w 6891715"/>
                <a:gd name="connsiteY6498" fmla="*/ 2786794 h 6367455"/>
                <a:gd name="connsiteX6499" fmla="*/ 3396434 w 6891715"/>
                <a:gd name="connsiteY6499" fmla="*/ 2782031 h 6367455"/>
                <a:gd name="connsiteX6500" fmla="*/ 3385954 w 6891715"/>
                <a:gd name="connsiteY6500" fmla="*/ 2773455 h 6367455"/>
                <a:gd name="connsiteX6501" fmla="*/ 3390082 w 6891715"/>
                <a:gd name="connsiteY6501" fmla="*/ 2764880 h 6367455"/>
                <a:gd name="connsiteX6502" fmla="*/ 3384366 w 6891715"/>
                <a:gd name="connsiteY6502" fmla="*/ 2753764 h 6367455"/>
                <a:gd name="connsiteX6503" fmla="*/ 3380555 w 6891715"/>
                <a:gd name="connsiteY6503" fmla="*/ 2772502 h 6367455"/>
                <a:gd name="connsiteX6504" fmla="*/ 3370075 w 6891715"/>
                <a:gd name="connsiteY6504" fmla="*/ 2775678 h 6367455"/>
                <a:gd name="connsiteX6505" fmla="*/ 3363088 w 6891715"/>
                <a:gd name="connsiteY6505" fmla="*/ 2799814 h 6367455"/>
                <a:gd name="connsiteX6506" fmla="*/ 3346891 w 6891715"/>
                <a:gd name="connsiteY6506" fmla="*/ 2801402 h 6367455"/>
                <a:gd name="connsiteX6507" fmla="*/ 3344986 w 6891715"/>
                <a:gd name="connsiteY6507" fmla="*/ 2785525 h 6367455"/>
                <a:gd name="connsiteX6508" fmla="*/ 3337046 w 6891715"/>
                <a:gd name="connsiteY6508" fmla="*/ 2777904 h 6367455"/>
                <a:gd name="connsiteX6509" fmla="*/ 3329107 w 6891715"/>
                <a:gd name="connsiteY6509" fmla="*/ 2802355 h 6367455"/>
                <a:gd name="connsiteX6510" fmla="*/ 3309099 w 6891715"/>
                <a:gd name="connsiteY6510" fmla="*/ 2823640 h 6367455"/>
                <a:gd name="connsiteX6511" fmla="*/ 3280517 w 6891715"/>
                <a:gd name="connsiteY6511" fmla="*/ 2828405 h 6367455"/>
                <a:gd name="connsiteX6512" fmla="*/ 3279882 w 6891715"/>
                <a:gd name="connsiteY6512" fmla="*/ 2844917 h 6367455"/>
                <a:gd name="connsiteX6513" fmla="*/ 3262732 w 6891715"/>
                <a:gd name="connsiteY6513" fmla="*/ 2853812 h 6367455"/>
                <a:gd name="connsiteX6514" fmla="*/ 3207473 w 6891715"/>
                <a:gd name="connsiteY6514" fmla="*/ 2844601 h 6367455"/>
                <a:gd name="connsiteX6515" fmla="*/ 3193182 w 6891715"/>
                <a:gd name="connsiteY6515" fmla="*/ 2851905 h 6367455"/>
                <a:gd name="connsiteX6516" fmla="*/ 3204615 w 6891715"/>
                <a:gd name="connsiteY6516" fmla="*/ 2865880 h 6367455"/>
                <a:gd name="connsiteX6517" fmla="*/ 3250029 w 6891715"/>
                <a:gd name="connsiteY6517" fmla="*/ 2864292 h 6367455"/>
                <a:gd name="connsiteX6518" fmla="*/ 3257968 w 6891715"/>
                <a:gd name="connsiteY6518" fmla="*/ 2884298 h 6367455"/>
                <a:gd name="connsiteX6519" fmla="*/ 3247171 w 6891715"/>
                <a:gd name="connsiteY6519" fmla="*/ 2891602 h 6367455"/>
                <a:gd name="connsiteX6520" fmla="*/ 3222717 w 6891715"/>
                <a:gd name="connsiteY6520" fmla="*/ 2881440 h 6367455"/>
                <a:gd name="connsiteX6521" fmla="*/ 3221764 w 6891715"/>
                <a:gd name="connsiteY6521" fmla="*/ 2888744 h 6367455"/>
                <a:gd name="connsiteX6522" fmla="*/ 3210014 w 6891715"/>
                <a:gd name="connsiteY6522" fmla="*/ 2894461 h 6367455"/>
                <a:gd name="connsiteX6523" fmla="*/ 3195087 w 6891715"/>
                <a:gd name="connsiteY6523" fmla="*/ 2897319 h 6367455"/>
                <a:gd name="connsiteX6524" fmla="*/ 3184607 w 6891715"/>
                <a:gd name="connsiteY6524" fmla="*/ 2891602 h 6367455"/>
                <a:gd name="connsiteX6525" fmla="*/ 3176032 w 6891715"/>
                <a:gd name="connsiteY6525" fmla="*/ 2895731 h 6367455"/>
                <a:gd name="connsiteX6526" fmla="*/ 3178891 w 6891715"/>
                <a:gd name="connsiteY6526" fmla="*/ 2903354 h 6367455"/>
                <a:gd name="connsiteX6527" fmla="*/ 3189053 w 6891715"/>
                <a:gd name="connsiteY6527" fmla="*/ 2912884 h 6367455"/>
                <a:gd name="connsiteX6528" fmla="*/ 3200169 w 6891715"/>
                <a:gd name="connsiteY6528" fmla="*/ 2910024 h 6367455"/>
                <a:gd name="connsiteX6529" fmla="*/ 3207155 w 6891715"/>
                <a:gd name="connsiteY6529" fmla="*/ 2911295 h 6367455"/>
                <a:gd name="connsiteX6530" fmla="*/ 3213507 w 6891715"/>
                <a:gd name="connsiteY6530" fmla="*/ 2921142 h 6367455"/>
                <a:gd name="connsiteX6531" fmla="*/ 3219541 w 6891715"/>
                <a:gd name="connsiteY6531" fmla="*/ 2924316 h 6367455"/>
                <a:gd name="connsiteX6532" fmla="*/ 3223034 w 6891715"/>
                <a:gd name="connsiteY6532" fmla="*/ 2920189 h 6367455"/>
                <a:gd name="connsiteX6533" fmla="*/ 3219859 w 6891715"/>
                <a:gd name="connsiteY6533" fmla="*/ 2909707 h 6367455"/>
                <a:gd name="connsiteX6534" fmla="*/ 3216048 w 6891715"/>
                <a:gd name="connsiteY6534" fmla="*/ 2903038 h 6367455"/>
                <a:gd name="connsiteX6535" fmla="*/ 3221447 w 6891715"/>
                <a:gd name="connsiteY6535" fmla="*/ 2895731 h 6367455"/>
                <a:gd name="connsiteX6536" fmla="*/ 3221764 w 6891715"/>
                <a:gd name="connsiteY6536" fmla="*/ 2888744 h 6367455"/>
                <a:gd name="connsiteX6537" fmla="*/ 3253840 w 6891715"/>
                <a:gd name="connsiteY6537" fmla="*/ 2909707 h 6367455"/>
                <a:gd name="connsiteX6538" fmla="*/ 3257016 w 6891715"/>
                <a:gd name="connsiteY6538" fmla="*/ 2929395 h 6367455"/>
                <a:gd name="connsiteX6539" fmla="*/ 3243360 w 6891715"/>
                <a:gd name="connsiteY6539" fmla="*/ 2931935 h 6367455"/>
                <a:gd name="connsiteX6540" fmla="*/ 3250982 w 6891715"/>
                <a:gd name="connsiteY6540" fmla="*/ 2947504 h 6367455"/>
                <a:gd name="connsiteX6541" fmla="*/ 3239549 w 6891715"/>
                <a:gd name="connsiteY6541" fmla="*/ 2962430 h 6367455"/>
                <a:gd name="connsiteX6542" fmla="*/ 3252252 w 6891715"/>
                <a:gd name="connsiteY6542" fmla="*/ 2975770 h 6367455"/>
                <a:gd name="connsiteX6543" fmla="*/ 3240819 w 6891715"/>
                <a:gd name="connsiteY6543" fmla="*/ 2987839 h 6367455"/>
                <a:gd name="connsiteX6544" fmla="*/ 3227163 w 6891715"/>
                <a:gd name="connsiteY6544" fmla="*/ 2976087 h 6367455"/>
                <a:gd name="connsiteX6545" fmla="*/ 3220811 w 6891715"/>
                <a:gd name="connsiteY6545" fmla="*/ 2995144 h 6367455"/>
                <a:gd name="connsiteX6546" fmla="*/ 3241772 w 6891715"/>
                <a:gd name="connsiteY6546" fmla="*/ 3009753 h 6367455"/>
                <a:gd name="connsiteX6547" fmla="*/ 3246536 w 6891715"/>
                <a:gd name="connsiteY6547" fmla="*/ 3023727 h 6367455"/>
                <a:gd name="connsiteX6548" fmla="*/ 3232562 w 6891715"/>
                <a:gd name="connsiteY6548" fmla="*/ 3038337 h 6367455"/>
                <a:gd name="connsiteX6549" fmla="*/ 3243360 w 6891715"/>
                <a:gd name="connsiteY6549" fmla="*/ 3047547 h 6367455"/>
                <a:gd name="connsiteX6550" fmla="*/ 3242725 w 6891715"/>
                <a:gd name="connsiteY6550" fmla="*/ 3067873 h 6367455"/>
                <a:gd name="connsiteX6551" fmla="*/ 3223352 w 6891715"/>
                <a:gd name="connsiteY6551" fmla="*/ 3086930 h 6367455"/>
                <a:gd name="connsiteX6552" fmla="*/ 3222717 w 6891715"/>
                <a:gd name="connsiteY6552" fmla="*/ 3101857 h 6367455"/>
                <a:gd name="connsiteX6553" fmla="*/ 3229069 w 6891715"/>
                <a:gd name="connsiteY6553" fmla="*/ 3125994 h 6367455"/>
                <a:gd name="connsiteX6554" fmla="*/ 3217953 w 6891715"/>
                <a:gd name="connsiteY6554" fmla="*/ 3149179 h 6367455"/>
                <a:gd name="connsiteX6555" fmla="*/ 3218271 w 6891715"/>
                <a:gd name="connsiteY6555" fmla="*/ 3179668 h 6367455"/>
                <a:gd name="connsiteX6556" fmla="*/ 3203662 w 6891715"/>
                <a:gd name="connsiteY6556" fmla="*/ 3231756 h 6367455"/>
                <a:gd name="connsiteX6557" fmla="*/ 3173492 w 6891715"/>
                <a:gd name="connsiteY6557" fmla="*/ 3297185 h 6367455"/>
                <a:gd name="connsiteX6558" fmla="*/ 3148085 w 6891715"/>
                <a:gd name="connsiteY6558" fmla="*/ 3285752 h 6367455"/>
                <a:gd name="connsiteX6559" fmla="*/ 3114422 w 6891715"/>
                <a:gd name="connsiteY6559" fmla="*/ 3290515 h 6367455"/>
                <a:gd name="connsiteX6560" fmla="*/ 3104577 w 6891715"/>
                <a:gd name="connsiteY6560" fmla="*/ 3278763 h 6367455"/>
                <a:gd name="connsiteX6561" fmla="*/ 3065832 w 6891715"/>
                <a:gd name="connsiteY6561" fmla="*/ 3286386 h 6367455"/>
                <a:gd name="connsiteX6562" fmla="*/ 3055352 w 6891715"/>
                <a:gd name="connsiteY6562" fmla="*/ 3310842 h 6367455"/>
                <a:gd name="connsiteX6563" fmla="*/ 3036297 w 6891715"/>
                <a:gd name="connsiteY6563" fmla="*/ 3305761 h 6367455"/>
                <a:gd name="connsiteX6564" fmla="*/ 3032168 w 6891715"/>
                <a:gd name="connsiteY6564" fmla="*/ 3332122 h 6367455"/>
                <a:gd name="connsiteX6565" fmla="*/ 3008985 w 6891715"/>
                <a:gd name="connsiteY6565" fmla="*/ 3359754 h 6367455"/>
                <a:gd name="connsiteX6566" fmla="*/ 3025499 w 6891715"/>
                <a:gd name="connsiteY6566" fmla="*/ 3391193 h 6367455"/>
                <a:gd name="connsiteX6567" fmla="*/ 3022641 w 6891715"/>
                <a:gd name="connsiteY6567" fmla="*/ 3416601 h 6367455"/>
                <a:gd name="connsiteX6568" fmla="*/ 3009620 w 6891715"/>
                <a:gd name="connsiteY6568" fmla="*/ 3418824 h 6367455"/>
                <a:gd name="connsiteX6569" fmla="*/ 2977862 w 6891715"/>
                <a:gd name="connsiteY6569" fmla="*/ 3411837 h 6367455"/>
                <a:gd name="connsiteX6570" fmla="*/ 2930542 w 6891715"/>
                <a:gd name="connsiteY6570" fmla="*/ 3432164 h 6367455"/>
                <a:gd name="connsiteX6571" fmla="*/ 2918792 w 6891715"/>
                <a:gd name="connsiteY6571" fmla="*/ 3423906 h 6367455"/>
                <a:gd name="connsiteX6572" fmla="*/ 2882588 w 6891715"/>
                <a:gd name="connsiteY6572" fmla="*/ 3426447 h 6367455"/>
                <a:gd name="connsiteX6573" fmla="*/ 2883858 w 6891715"/>
                <a:gd name="connsiteY6573" fmla="*/ 3408344 h 6367455"/>
                <a:gd name="connsiteX6574" fmla="*/ 2899419 w 6891715"/>
                <a:gd name="connsiteY6574" fmla="*/ 3403897 h 6367455"/>
                <a:gd name="connsiteX6575" fmla="*/ 2893068 w 6891715"/>
                <a:gd name="connsiteY6575" fmla="*/ 3392463 h 6367455"/>
                <a:gd name="connsiteX6576" fmla="*/ 2903230 w 6891715"/>
                <a:gd name="connsiteY6576" fmla="*/ 3368330 h 6367455"/>
                <a:gd name="connsiteX6577" fmla="*/ 2852100 w 6891715"/>
                <a:gd name="connsiteY6577" fmla="*/ 3293691 h 6367455"/>
                <a:gd name="connsiteX6578" fmla="*/ 2857181 w 6891715"/>
                <a:gd name="connsiteY6578" fmla="*/ 3281306 h 6367455"/>
                <a:gd name="connsiteX6579" fmla="*/ 2867979 w 6891715"/>
                <a:gd name="connsiteY6579" fmla="*/ 3290515 h 6367455"/>
                <a:gd name="connsiteX6580" fmla="*/ 2875283 w 6891715"/>
                <a:gd name="connsiteY6580" fmla="*/ 3289244 h 6367455"/>
                <a:gd name="connsiteX6581" fmla="*/ 2882270 w 6891715"/>
                <a:gd name="connsiteY6581" fmla="*/ 3276541 h 6367455"/>
                <a:gd name="connsiteX6582" fmla="*/ 2867661 w 6891715"/>
                <a:gd name="connsiteY6582" fmla="*/ 3252402 h 6367455"/>
                <a:gd name="connsiteX6583" fmla="*/ 2867661 w 6891715"/>
                <a:gd name="connsiteY6583" fmla="*/ 3241921 h 6367455"/>
                <a:gd name="connsiteX6584" fmla="*/ 2890527 w 6891715"/>
                <a:gd name="connsiteY6584" fmla="*/ 3243826 h 6367455"/>
                <a:gd name="connsiteX6585" fmla="*/ 2892750 w 6891715"/>
                <a:gd name="connsiteY6585" fmla="*/ 3222863 h 6367455"/>
                <a:gd name="connsiteX6586" fmla="*/ 2821930 w 6891715"/>
                <a:gd name="connsiteY6586" fmla="*/ 3147590 h 6367455"/>
                <a:gd name="connsiteX6587" fmla="*/ 2812084 w 6891715"/>
                <a:gd name="connsiteY6587" fmla="*/ 3089788 h 6367455"/>
                <a:gd name="connsiteX6588" fmla="*/ 2795888 w 6891715"/>
                <a:gd name="connsiteY6588" fmla="*/ 3080260 h 6367455"/>
                <a:gd name="connsiteX6589" fmla="*/ 2787313 w 6891715"/>
                <a:gd name="connsiteY6589" fmla="*/ 3042465 h 6367455"/>
                <a:gd name="connsiteX6590" fmla="*/ 2772387 w 6891715"/>
                <a:gd name="connsiteY6590" fmla="*/ 3022457 h 6367455"/>
                <a:gd name="connsiteX6591" fmla="*/ 2790171 w 6891715"/>
                <a:gd name="connsiteY6591" fmla="*/ 3018328 h 6367455"/>
                <a:gd name="connsiteX6592" fmla="*/ 2793347 w 6891715"/>
                <a:gd name="connsiteY6592" fmla="*/ 3008801 h 6367455"/>
                <a:gd name="connsiteX6593" fmla="*/ 2779374 w 6891715"/>
                <a:gd name="connsiteY6593" fmla="*/ 2996097 h 6367455"/>
                <a:gd name="connsiteX6594" fmla="*/ 2775245 w 6891715"/>
                <a:gd name="connsiteY6594" fmla="*/ 2979263 h 6367455"/>
                <a:gd name="connsiteX6595" fmla="*/ 2779056 w 6891715"/>
                <a:gd name="connsiteY6595" fmla="*/ 2969736 h 6367455"/>
                <a:gd name="connsiteX6596" fmla="*/ 2779056 w 6891715"/>
                <a:gd name="connsiteY6596" fmla="*/ 2956077 h 6367455"/>
                <a:gd name="connsiteX6597" fmla="*/ 2768576 w 6891715"/>
                <a:gd name="connsiteY6597" fmla="*/ 2951632 h 6367455"/>
                <a:gd name="connsiteX6598" fmla="*/ 2756825 w 6891715"/>
                <a:gd name="connsiteY6598" fmla="*/ 2957348 h 6367455"/>
                <a:gd name="connsiteX6599" fmla="*/ 2739676 w 6891715"/>
                <a:gd name="connsiteY6599" fmla="*/ 2952267 h 6367455"/>
                <a:gd name="connsiteX6600" fmla="*/ 2741899 w 6891715"/>
                <a:gd name="connsiteY6600" fmla="*/ 2941467 h 6367455"/>
                <a:gd name="connsiteX6601" fmla="*/ 2779691 w 6891715"/>
                <a:gd name="connsiteY6601" fmla="*/ 2919236 h 6367455"/>
                <a:gd name="connsiteX6602" fmla="*/ 2763812 w 6891715"/>
                <a:gd name="connsiteY6602" fmla="*/ 2902720 h 6367455"/>
                <a:gd name="connsiteX6603" fmla="*/ 2759684 w 6891715"/>
                <a:gd name="connsiteY6603" fmla="*/ 2902720 h 6367455"/>
                <a:gd name="connsiteX6604" fmla="*/ 2756190 w 6891715"/>
                <a:gd name="connsiteY6604" fmla="*/ 2903038 h 6367455"/>
                <a:gd name="connsiteX6605" fmla="*/ 2753332 w 6891715"/>
                <a:gd name="connsiteY6605" fmla="*/ 2903672 h 6367455"/>
                <a:gd name="connsiteX6606" fmla="*/ 2752379 w 6891715"/>
                <a:gd name="connsiteY6606" fmla="*/ 2903989 h 6367455"/>
                <a:gd name="connsiteX6607" fmla="*/ 2752062 w 6891715"/>
                <a:gd name="connsiteY6607" fmla="*/ 2904623 h 6367455"/>
                <a:gd name="connsiteX6608" fmla="*/ 2751426 w 6891715"/>
                <a:gd name="connsiteY6608" fmla="*/ 2906529 h 6367455"/>
                <a:gd name="connsiteX6609" fmla="*/ 2751109 w 6891715"/>
                <a:gd name="connsiteY6609" fmla="*/ 2909072 h 6367455"/>
                <a:gd name="connsiteX6610" fmla="*/ 2751109 w 6891715"/>
                <a:gd name="connsiteY6610" fmla="*/ 2911930 h 6367455"/>
                <a:gd name="connsiteX6611" fmla="*/ 2751109 w 6891715"/>
                <a:gd name="connsiteY6611" fmla="*/ 2917011 h 6367455"/>
                <a:gd name="connsiteX6612" fmla="*/ 2751109 w 6891715"/>
                <a:gd name="connsiteY6612" fmla="*/ 2919236 h 6367455"/>
                <a:gd name="connsiteX6613" fmla="*/ 2745710 w 6891715"/>
                <a:gd name="connsiteY6613" fmla="*/ 2915423 h 6367455"/>
                <a:gd name="connsiteX6614" fmla="*/ 2746980 w 6891715"/>
                <a:gd name="connsiteY6614" fmla="*/ 2898272 h 6367455"/>
                <a:gd name="connsiteX6615" fmla="*/ 2733642 w 6891715"/>
                <a:gd name="connsiteY6615" fmla="*/ 2887156 h 6367455"/>
                <a:gd name="connsiteX6616" fmla="*/ 2729513 w 6891715"/>
                <a:gd name="connsiteY6616" fmla="*/ 2872231 h 6367455"/>
                <a:gd name="connsiteX6617" fmla="*/ 2720621 w 6891715"/>
                <a:gd name="connsiteY6617" fmla="*/ 2826815 h 6367455"/>
                <a:gd name="connsiteX6618" fmla="*/ 2717763 w 6891715"/>
                <a:gd name="connsiteY6618" fmla="*/ 2769962 h 6367455"/>
                <a:gd name="connsiteX6619" fmla="*/ 2718432 w 6891715"/>
                <a:gd name="connsiteY6619" fmla="*/ 2770111 h 6367455"/>
                <a:gd name="connsiteX6620" fmla="*/ 2705803 w 6891715"/>
                <a:gd name="connsiteY6620" fmla="*/ 2755583 h 6367455"/>
                <a:gd name="connsiteX6621" fmla="*/ 2681365 w 6891715"/>
                <a:gd name="connsiteY6621" fmla="*/ 2751773 h 6367455"/>
                <a:gd name="connsiteX6622" fmla="*/ 2680413 w 6891715"/>
                <a:gd name="connsiteY6622" fmla="*/ 2744153 h 6367455"/>
                <a:gd name="connsiteX6623" fmla="*/ 2666449 w 6891715"/>
                <a:gd name="connsiteY6623" fmla="*/ 2735898 h 6367455"/>
                <a:gd name="connsiteX6624" fmla="*/ 2677874 w 6891715"/>
                <a:gd name="connsiteY6624" fmla="*/ 2696847 h 6367455"/>
                <a:gd name="connsiteX6625" fmla="*/ 2668353 w 6891715"/>
                <a:gd name="connsiteY6625" fmla="*/ 2675893 h 6367455"/>
                <a:gd name="connsiteX6626" fmla="*/ 2668988 w 6891715"/>
                <a:gd name="connsiteY6626" fmla="*/ 2646365 h 6367455"/>
                <a:gd name="connsiteX6627" fmla="*/ 2675335 w 6891715"/>
                <a:gd name="connsiteY6627" fmla="*/ 2662240 h 6367455"/>
                <a:gd name="connsiteX6628" fmla="*/ 2678509 w 6891715"/>
                <a:gd name="connsiteY6628" fmla="*/ 2640968 h 6367455"/>
                <a:gd name="connsiteX6629" fmla="*/ 2676288 w 6891715"/>
                <a:gd name="connsiteY6629" fmla="*/ 2617791 h 6367455"/>
                <a:gd name="connsiteX6630" fmla="*/ 2655976 w 6891715"/>
                <a:gd name="connsiteY6630" fmla="*/ 2621282 h 6367455"/>
                <a:gd name="connsiteX6631" fmla="*/ 2646771 w 6891715"/>
                <a:gd name="connsiteY6631" fmla="*/ 2635889 h 6367455"/>
                <a:gd name="connsiteX6632" fmla="*/ 2659784 w 6891715"/>
                <a:gd name="connsiteY6632" fmla="*/ 2674939 h 6367455"/>
                <a:gd name="connsiteX6633" fmla="*/ 2657879 w 6891715"/>
                <a:gd name="connsiteY6633" fmla="*/ 2686687 h 6367455"/>
                <a:gd name="connsiteX6634" fmla="*/ 2649310 w 6891715"/>
                <a:gd name="connsiteY6634" fmla="*/ 2693036 h 6367455"/>
                <a:gd name="connsiteX6635" fmla="*/ 2646136 w 6891715"/>
                <a:gd name="connsiteY6635" fmla="*/ 2672717 h 6367455"/>
                <a:gd name="connsiteX6636" fmla="*/ 2642962 w 6891715"/>
                <a:gd name="connsiteY6636" fmla="*/ 2665414 h 6367455"/>
                <a:gd name="connsiteX6637" fmla="*/ 2643597 w 6891715"/>
                <a:gd name="connsiteY6637" fmla="*/ 2657159 h 6367455"/>
                <a:gd name="connsiteX6638" fmla="*/ 2631854 w 6891715"/>
                <a:gd name="connsiteY6638" fmla="*/ 2658430 h 6367455"/>
                <a:gd name="connsiteX6639" fmla="*/ 2637567 w 6891715"/>
                <a:gd name="connsiteY6639" fmla="*/ 2679067 h 6367455"/>
                <a:gd name="connsiteX6640" fmla="*/ 2632489 w 6891715"/>
                <a:gd name="connsiteY6640" fmla="*/ 2705737 h 6367455"/>
                <a:gd name="connsiteX6641" fmla="*/ 2650579 w 6891715"/>
                <a:gd name="connsiteY6641" fmla="*/ 2720341 h 6367455"/>
                <a:gd name="connsiteX6642" fmla="*/ 2647722 w 6891715"/>
                <a:gd name="connsiteY6642" fmla="*/ 2746693 h 6367455"/>
                <a:gd name="connsiteX6643" fmla="*/ 2636298 w 6891715"/>
                <a:gd name="connsiteY6643" fmla="*/ 2747963 h 6367455"/>
                <a:gd name="connsiteX6644" fmla="*/ 2633124 w 6891715"/>
                <a:gd name="connsiteY6644" fmla="*/ 2773998 h 6367455"/>
                <a:gd name="connsiteX6645" fmla="*/ 2623920 w 6891715"/>
                <a:gd name="connsiteY6645" fmla="*/ 2784475 h 6367455"/>
                <a:gd name="connsiteX6646" fmla="*/ 2600434 w 6891715"/>
                <a:gd name="connsiteY6646" fmla="*/ 2781934 h 6367455"/>
                <a:gd name="connsiteX6647" fmla="*/ 2586787 w 6891715"/>
                <a:gd name="connsiteY6647" fmla="*/ 2789236 h 6367455"/>
                <a:gd name="connsiteX6648" fmla="*/ 2571870 w 6891715"/>
                <a:gd name="connsiteY6648" fmla="*/ 2774633 h 6367455"/>
                <a:gd name="connsiteX6649" fmla="*/ 2577583 w 6891715"/>
                <a:gd name="connsiteY6649" fmla="*/ 2799714 h 6367455"/>
                <a:gd name="connsiteX6650" fmla="*/ 2549970 w 6891715"/>
                <a:gd name="connsiteY6650" fmla="*/ 2818130 h 6367455"/>
                <a:gd name="connsiteX6651" fmla="*/ 2544893 w 6891715"/>
                <a:gd name="connsiteY6651" fmla="*/ 2839084 h 6367455"/>
                <a:gd name="connsiteX6652" fmla="*/ 2529023 w 6891715"/>
                <a:gd name="connsiteY6652" fmla="*/ 2837179 h 6367455"/>
                <a:gd name="connsiteX6653" fmla="*/ 2524898 w 6891715"/>
                <a:gd name="connsiteY6653" fmla="*/ 2843846 h 6367455"/>
                <a:gd name="connsiteX6654" fmla="*/ 2536322 w 6891715"/>
                <a:gd name="connsiteY6654" fmla="*/ 2852736 h 6367455"/>
                <a:gd name="connsiteX6655" fmla="*/ 2528389 w 6891715"/>
                <a:gd name="connsiteY6655" fmla="*/ 2862578 h 6367455"/>
                <a:gd name="connsiteX6656" fmla="*/ 2517598 w 6891715"/>
                <a:gd name="connsiteY6656" fmla="*/ 2864483 h 6367455"/>
                <a:gd name="connsiteX6657" fmla="*/ 2509981 w 6891715"/>
                <a:gd name="connsiteY6657" fmla="*/ 2866389 h 6367455"/>
                <a:gd name="connsiteX6658" fmla="*/ 2506807 w 6891715"/>
                <a:gd name="connsiteY6658" fmla="*/ 2867023 h 6367455"/>
                <a:gd name="connsiteX6659" fmla="*/ 2504903 w 6891715"/>
                <a:gd name="connsiteY6659" fmla="*/ 2867975 h 6367455"/>
                <a:gd name="connsiteX6660" fmla="*/ 2504268 w 6891715"/>
                <a:gd name="connsiteY6660" fmla="*/ 2868928 h 6367455"/>
                <a:gd name="connsiteX6661" fmla="*/ 2503952 w 6891715"/>
                <a:gd name="connsiteY6661" fmla="*/ 2869563 h 6367455"/>
                <a:gd name="connsiteX6662" fmla="*/ 2502999 w 6891715"/>
                <a:gd name="connsiteY6662" fmla="*/ 2872103 h 6367455"/>
                <a:gd name="connsiteX6663" fmla="*/ 2501730 w 6891715"/>
                <a:gd name="connsiteY6663" fmla="*/ 2875277 h 6367455"/>
                <a:gd name="connsiteX6664" fmla="*/ 2500777 w 6891715"/>
                <a:gd name="connsiteY6664" fmla="*/ 2879088 h 6367455"/>
                <a:gd name="connsiteX6665" fmla="*/ 2499190 w 6891715"/>
                <a:gd name="connsiteY6665" fmla="*/ 2885437 h 6367455"/>
                <a:gd name="connsiteX6666" fmla="*/ 2498873 w 6891715"/>
                <a:gd name="connsiteY6666" fmla="*/ 2888295 h 6367455"/>
                <a:gd name="connsiteX6667" fmla="*/ 2479196 w 6891715"/>
                <a:gd name="connsiteY6667" fmla="*/ 2919092 h 6367455"/>
                <a:gd name="connsiteX6668" fmla="*/ 2452536 w 6891715"/>
                <a:gd name="connsiteY6668" fmla="*/ 2925442 h 6367455"/>
                <a:gd name="connsiteX6669" fmla="*/ 2434445 w 6891715"/>
                <a:gd name="connsiteY6669" fmla="*/ 2941316 h 6367455"/>
                <a:gd name="connsiteX6670" fmla="*/ 2412546 w 6891715"/>
                <a:gd name="connsiteY6670" fmla="*/ 2943856 h 6367455"/>
                <a:gd name="connsiteX6671" fmla="*/ 2406199 w 6891715"/>
                <a:gd name="connsiteY6671" fmla="*/ 2961954 h 6367455"/>
                <a:gd name="connsiteX6672" fmla="*/ 2358910 w 6891715"/>
                <a:gd name="connsiteY6672" fmla="*/ 2965446 h 6367455"/>
                <a:gd name="connsiteX6673" fmla="*/ 2325902 w 6891715"/>
                <a:gd name="connsiteY6673" fmla="*/ 2956239 h 6367455"/>
                <a:gd name="connsiteX6674" fmla="*/ 2291942 w 6891715"/>
                <a:gd name="connsiteY6674" fmla="*/ 2950206 h 6367455"/>
                <a:gd name="connsiteX6675" fmla="*/ 2297020 w 6891715"/>
                <a:gd name="connsiteY6675" fmla="*/ 2924807 h 6367455"/>
                <a:gd name="connsiteX6676" fmla="*/ 2267822 w 6891715"/>
                <a:gd name="connsiteY6676" fmla="*/ 2929252 h 6367455"/>
                <a:gd name="connsiteX6677" fmla="*/ 2226879 w 6891715"/>
                <a:gd name="connsiteY6677" fmla="*/ 2886389 h 6367455"/>
                <a:gd name="connsiteX6678" fmla="*/ 2197364 w 6891715"/>
                <a:gd name="connsiteY6678" fmla="*/ 2883216 h 6367455"/>
                <a:gd name="connsiteX6679" fmla="*/ 2191016 w 6891715"/>
                <a:gd name="connsiteY6679" fmla="*/ 2862578 h 6367455"/>
                <a:gd name="connsiteX6680" fmla="*/ 2178955 w 6891715"/>
                <a:gd name="connsiteY6680" fmla="*/ 2853371 h 6367455"/>
                <a:gd name="connsiteX6681" fmla="*/ 2188477 w 6891715"/>
                <a:gd name="connsiteY6681" fmla="*/ 2836226 h 6367455"/>
                <a:gd name="connsiteX6682" fmla="*/ 2197681 w 6891715"/>
                <a:gd name="connsiteY6682" fmla="*/ 2806700 h 6367455"/>
                <a:gd name="connsiteX6683" fmla="*/ 2216723 w 6891715"/>
                <a:gd name="connsiteY6683" fmla="*/ 2820034 h 6367455"/>
                <a:gd name="connsiteX6684" fmla="*/ 2224022 w 6891715"/>
                <a:gd name="connsiteY6684" fmla="*/ 2809240 h 6367455"/>
                <a:gd name="connsiteX6685" fmla="*/ 2253857 w 6891715"/>
                <a:gd name="connsiteY6685" fmla="*/ 2822891 h 6367455"/>
                <a:gd name="connsiteX6686" fmla="*/ 2244334 w 6891715"/>
                <a:gd name="connsiteY6686" fmla="*/ 2811462 h 6367455"/>
                <a:gd name="connsiteX6687" fmla="*/ 2243066 w 6891715"/>
                <a:gd name="connsiteY6687" fmla="*/ 2799714 h 6367455"/>
                <a:gd name="connsiteX6688" fmla="*/ 2283373 w 6891715"/>
                <a:gd name="connsiteY6688" fmla="*/ 2782569 h 6367455"/>
                <a:gd name="connsiteX6689" fmla="*/ 2235450 w 6891715"/>
                <a:gd name="connsiteY6689" fmla="*/ 2793365 h 6367455"/>
                <a:gd name="connsiteX6690" fmla="*/ 2224976 w 6891715"/>
                <a:gd name="connsiteY6690" fmla="*/ 2773679 h 6367455"/>
                <a:gd name="connsiteX6691" fmla="*/ 2235132 w 6891715"/>
                <a:gd name="connsiteY6691" fmla="*/ 2752408 h 6367455"/>
                <a:gd name="connsiteX6692" fmla="*/ 2251001 w 6891715"/>
                <a:gd name="connsiteY6692" fmla="*/ 2748280 h 6367455"/>
                <a:gd name="connsiteX6693" fmla="*/ 2258618 w 6891715"/>
                <a:gd name="connsiteY6693" fmla="*/ 2737486 h 6367455"/>
                <a:gd name="connsiteX6694" fmla="*/ 2242432 w 6891715"/>
                <a:gd name="connsiteY6694" fmla="*/ 2730184 h 6367455"/>
                <a:gd name="connsiteX6695" fmla="*/ 2245287 w 6891715"/>
                <a:gd name="connsiteY6695" fmla="*/ 2720658 h 6367455"/>
                <a:gd name="connsiteX6696" fmla="*/ 2261156 w 6891715"/>
                <a:gd name="connsiteY6696" fmla="*/ 2707958 h 6367455"/>
                <a:gd name="connsiteX6697" fmla="*/ 2261156 w 6891715"/>
                <a:gd name="connsiteY6697" fmla="*/ 2703514 h 6367455"/>
                <a:gd name="connsiteX6698" fmla="*/ 2245287 w 6891715"/>
                <a:gd name="connsiteY6698" fmla="*/ 2694307 h 6367455"/>
                <a:gd name="connsiteX6699" fmla="*/ 2232909 w 6891715"/>
                <a:gd name="connsiteY6699" fmla="*/ 2720024 h 6367455"/>
                <a:gd name="connsiteX6700" fmla="*/ 2214502 w 6891715"/>
                <a:gd name="connsiteY6700" fmla="*/ 2707641 h 6367455"/>
                <a:gd name="connsiteX6701" fmla="*/ 2211646 w 6891715"/>
                <a:gd name="connsiteY6701" fmla="*/ 2733675 h 6367455"/>
                <a:gd name="connsiteX6702" fmla="*/ 2197998 w 6891715"/>
                <a:gd name="connsiteY6702" fmla="*/ 2725421 h 6367455"/>
                <a:gd name="connsiteX6703" fmla="*/ 2197046 w 6891715"/>
                <a:gd name="connsiteY6703" fmla="*/ 2711768 h 6367455"/>
                <a:gd name="connsiteX6704" fmla="*/ 2191333 w 6891715"/>
                <a:gd name="connsiteY6704" fmla="*/ 2703196 h 6367455"/>
                <a:gd name="connsiteX6705" fmla="*/ 2204980 w 6891715"/>
                <a:gd name="connsiteY6705" fmla="*/ 2676845 h 6367455"/>
                <a:gd name="connsiteX6706" fmla="*/ 2223072 w 6891715"/>
                <a:gd name="connsiteY6706" fmla="*/ 2685099 h 6367455"/>
                <a:gd name="connsiteX6707" fmla="*/ 2224976 w 6891715"/>
                <a:gd name="connsiteY6707" fmla="*/ 2659700 h 6367455"/>
                <a:gd name="connsiteX6708" fmla="*/ 2227833 w 6891715"/>
                <a:gd name="connsiteY6708" fmla="*/ 2657478 h 6367455"/>
                <a:gd name="connsiteX6709" fmla="*/ 2233862 w 6891715"/>
                <a:gd name="connsiteY6709" fmla="*/ 2652715 h 6367455"/>
                <a:gd name="connsiteX6710" fmla="*/ 2237035 w 6891715"/>
                <a:gd name="connsiteY6710" fmla="*/ 2649540 h 6367455"/>
                <a:gd name="connsiteX6711" fmla="*/ 2239257 w 6891715"/>
                <a:gd name="connsiteY6711" fmla="*/ 2646683 h 6367455"/>
                <a:gd name="connsiteX6712" fmla="*/ 2241161 w 6891715"/>
                <a:gd name="connsiteY6712" fmla="*/ 2644460 h 6367455"/>
                <a:gd name="connsiteX6713" fmla="*/ 2241479 w 6891715"/>
                <a:gd name="connsiteY6713" fmla="*/ 2643508 h 6367455"/>
                <a:gd name="connsiteX6714" fmla="*/ 2241479 w 6891715"/>
                <a:gd name="connsiteY6714" fmla="*/ 2642873 h 6367455"/>
                <a:gd name="connsiteX6715" fmla="*/ 2241479 w 6891715"/>
                <a:gd name="connsiteY6715" fmla="*/ 2642555 h 6367455"/>
                <a:gd name="connsiteX6716" fmla="*/ 2241798 w 6891715"/>
                <a:gd name="connsiteY6716" fmla="*/ 2642555 h 6367455"/>
                <a:gd name="connsiteX6717" fmla="*/ 2243702 w 6891715"/>
                <a:gd name="connsiteY6717" fmla="*/ 2642873 h 6367455"/>
                <a:gd name="connsiteX6718" fmla="*/ 2248461 w 6891715"/>
                <a:gd name="connsiteY6718" fmla="*/ 2646048 h 6367455"/>
                <a:gd name="connsiteX6719" fmla="*/ 2256713 w 6891715"/>
                <a:gd name="connsiteY6719" fmla="*/ 2651127 h 6367455"/>
                <a:gd name="connsiteX6720" fmla="*/ 2264966 w 6891715"/>
                <a:gd name="connsiteY6720" fmla="*/ 2632078 h 6367455"/>
                <a:gd name="connsiteX6721" fmla="*/ 2259571 w 6891715"/>
                <a:gd name="connsiteY6721" fmla="*/ 2626999 h 6367455"/>
                <a:gd name="connsiteX6722" fmla="*/ 2242432 w 6891715"/>
                <a:gd name="connsiteY6722" fmla="*/ 2639698 h 6367455"/>
                <a:gd name="connsiteX6723" fmla="*/ 2232909 w 6891715"/>
                <a:gd name="connsiteY6723" fmla="*/ 2632395 h 6367455"/>
                <a:gd name="connsiteX6724" fmla="*/ 2216406 w 6891715"/>
                <a:gd name="connsiteY6724" fmla="*/ 2645095 h 6367455"/>
                <a:gd name="connsiteX6725" fmla="*/ 2211646 w 6891715"/>
                <a:gd name="connsiteY6725" fmla="*/ 2633665 h 6367455"/>
                <a:gd name="connsiteX6726" fmla="*/ 2225609 w 6891715"/>
                <a:gd name="connsiteY6726" fmla="*/ 2614615 h 6367455"/>
                <a:gd name="connsiteX6727" fmla="*/ 2237035 w 6891715"/>
                <a:gd name="connsiteY6727" fmla="*/ 2592073 h 6367455"/>
                <a:gd name="connsiteX6728" fmla="*/ 2260205 w 6891715"/>
                <a:gd name="connsiteY6728" fmla="*/ 2583819 h 6367455"/>
                <a:gd name="connsiteX6729" fmla="*/ 2263060 w 6891715"/>
                <a:gd name="connsiteY6729" fmla="*/ 2568896 h 6367455"/>
                <a:gd name="connsiteX6730" fmla="*/ 2245287 w 6891715"/>
                <a:gd name="connsiteY6730" fmla="*/ 2569214 h 6367455"/>
                <a:gd name="connsiteX6731" fmla="*/ 2264013 w 6891715"/>
                <a:gd name="connsiteY6731" fmla="*/ 2548576 h 6367455"/>
                <a:gd name="connsiteX6732" fmla="*/ 2274486 w 6891715"/>
                <a:gd name="connsiteY6732" fmla="*/ 2524764 h 6367455"/>
                <a:gd name="connsiteX6733" fmla="*/ 2276390 w 6891715"/>
                <a:gd name="connsiteY6733" fmla="*/ 2521589 h 6367455"/>
                <a:gd name="connsiteX6734" fmla="*/ 2288133 w 6891715"/>
                <a:gd name="connsiteY6734" fmla="*/ 2517779 h 6367455"/>
                <a:gd name="connsiteX6735" fmla="*/ 2285278 w 6891715"/>
                <a:gd name="connsiteY6735" fmla="*/ 2560324 h 6367455"/>
                <a:gd name="connsiteX6736" fmla="*/ 2292893 w 6891715"/>
                <a:gd name="connsiteY6736" fmla="*/ 2570485 h 6367455"/>
                <a:gd name="connsiteX6737" fmla="*/ 2297656 w 6891715"/>
                <a:gd name="connsiteY6737" fmla="*/ 2512700 h 6367455"/>
                <a:gd name="connsiteX6738" fmla="*/ 2328123 w 6891715"/>
                <a:gd name="connsiteY6738" fmla="*/ 2498726 h 6367455"/>
                <a:gd name="connsiteX6739" fmla="*/ 2315429 w 6891715"/>
                <a:gd name="connsiteY6739" fmla="*/ 2494594 h 6367455"/>
                <a:gd name="connsiteX6740" fmla="*/ 2290038 w 6891715"/>
                <a:gd name="connsiteY6740" fmla="*/ 2503489 h 6367455"/>
                <a:gd name="connsiteX6741" fmla="*/ 2293212 w 6891715"/>
                <a:gd name="connsiteY6741" fmla="*/ 2487610 h 6367455"/>
                <a:gd name="connsiteX6742" fmla="*/ 2278612 w 6891715"/>
                <a:gd name="connsiteY6742" fmla="*/ 2503489 h 6367455"/>
                <a:gd name="connsiteX6743" fmla="*/ 2250048 w 6891715"/>
                <a:gd name="connsiteY6743" fmla="*/ 2517144 h 6367455"/>
                <a:gd name="connsiteX6744" fmla="*/ 2241798 w 6891715"/>
                <a:gd name="connsiteY6744" fmla="*/ 2546990 h 6367455"/>
                <a:gd name="connsiteX6745" fmla="*/ 2213550 w 6891715"/>
                <a:gd name="connsiteY6745" fmla="*/ 2566039 h 6367455"/>
                <a:gd name="connsiteX6746" fmla="*/ 2206249 w 6891715"/>
                <a:gd name="connsiteY6746" fmla="*/ 2575564 h 6367455"/>
                <a:gd name="connsiteX6747" fmla="*/ 2183715 w 6891715"/>
                <a:gd name="connsiteY6747" fmla="*/ 2563182 h 6367455"/>
                <a:gd name="connsiteX6748" fmla="*/ 2169117 w 6891715"/>
                <a:gd name="connsiteY6748" fmla="*/ 2573658 h 6367455"/>
                <a:gd name="connsiteX6749" fmla="*/ 2149756 w 6891715"/>
                <a:gd name="connsiteY6749" fmla="*/ 2544449 h 6367455"/>
                <a:gd name="connsiteX6750" fmla="*/ 2149439 w 6891715"/>
                <a:gd name="connsiteY6750" fmla="*/ 2535242 h 6367455"/>
                <a:gd name="connsiteX6751" fmla="*/ 2166578 w 6891715"/>
                <a:gd name="connsiteY6751" fmla="*/ 2537146 h 6367455"/>
                <a:gd name="connsiteX6752" fmla="*/ 2168800 w 6891715"/>
                <a:gd name="connsiteY6752" fmla="*/ 2516191 h 6367455"/>
                <a:gd name="connsiteX6753" fmla="*/ 2183399 w 6891715"/>
                <a:gd name="connsiteY6753" fmla="*/ 2530480 h 6367455"/>
                <a:gd name="connsiteX6754" fmla="*/ 2216088 w 6891715"/>
                <a:gd name="connsiteY6754" fmla="*/ 2509202 h 6367455"/>
                <a:gd name="connsiteX6755" fmla="*/ 2187842 w 6891715"/>
                <a:gd name="connsiteY6755" fmla="*/ 2511428 h 6367455"/>
                <a:gd name="connsiteX6756" fmla="*/ 2178955 w 6891715"/>
                <a:gd name="connsiteY6756" fmla="*/ 2506347 h 6367455"/>
                <a:gd name="connsiteX6757" fmla="*/ 2176734 w 6891715"/>
                <a:gd name="connsiteY6757" fmla="*/ 2489517 h 6367455"/>
                <a:gd name="connsiteX6758" fmla="*/ 2203076 w 6891715"/>
                <a:gd name="connsiteY6758" fmla="*/ 2475554 h 6367455"/>
                <a:gd name="connsiteX6759" fmla="*/ 2181178 w 6891715"/>
                <a:gd name="connsiteY6759" fmla="*/ 2477773 h 6367455"/>
                <a:gd name="connsiteX6760" fmla="*/ 2181813 w 6891715"/>
                <a:gd name="connsiteY6760" fmla="*/ 2465073 h 6367455"/>
                <a:gd name="connsiteX6761" fmla="*/ 2169117 w 6891715"/>
                <a:gd name="connsiteY6761" fmla="*/ 2453962 h 6367455"/>
                <a:gd name="connsiteX6762" fmla="*/ 2180543 w 6891715"/>
                <a:gd name="connsiteY6762" fmla="*/ 2439040 h 6367455"/>
                <a:gd name="connsiteX6763" fmla="*/ 2172290 w 6891715"/>
                <a:gd name="connsiteY6763" fmla="*/ 2438087 h 6367455"/>
                <a:gd name="connsiteX6764" fmla="*/ 2159594 w 6891715"/>
                <a:gd name="connsiteY6764" fmla="*/ 2444438 h 6367455"/>
                <a:gd name="connsiteX6765" fmla="*/ 2141505 w 6891715"/>
                <a:gd name="connsiteY6765" fmla="*/ 2433007 h 6367455"/>
                <a:gd name="connsiteX6766" fmla="*/ 2149756 w 6891715"/>
                <a:gd name="connsiteY6766" fmla="*/ 2422530 h 6367455"/>
                <a:gd name="connsiteX6767" fmla="*/ 2138331 w 6891715"/>
                <a:gd name="connsiteY6767" fmla="*/ 2421258 h 6367455"/>
                <a:gd name="connsiteX6768" fmla="*/ 2143091 w 6891715"/>
                <a:gd name="connsiteY6768" fmla="*/ 2403163 h 6367455"/>
                <a:gd name="connsiteX6769" fmla="*/ 2158959 w 6891715"/>
                <a:gd name="connsiteY6769" fmla="*/ 2402208 h 6367455"/>
                <a:gd name="connsiteX6770" fmla="*/ 2184669 w 6891715"/>
                <a:gd name="connsiteY6770" fmla="*/ 2408243 h 6367455"/>
                <a:gd name="connsiteX6771" fmla="*/ 2209741 w 6891715"/>
                <a:gd name="connsiteY6771" fmla="*/ 2392366 h 6367455"/>
                <a:gd name="connsiteX6772" fmla="*/ 2253223 w 6891715"/>
                <a:gd name="connsiteY6772" fmla="*/ 2401575 h 6367455"/>
                <a:gd name="connsiteX6773" fmla="*/ 2274486 w 6891715"/>
                <a:gd name="connsiteY6773" fmla="*/ 2389510 h 6367455"/>
                <a:gd name="connsiteX6774" fmla="*/ 2317968 w 6891715"/>
                <a:gd name="connsiteY6774" fmla="*/ 2416815 h 6367455"/>
                <a:gd name="connsiteX6775" fmla="*/ 2312891 w 6891715"/>
                <a:gd name="connsiteY6775" fmla="*/ 2438722 h 6367455"/>
                <a:gd name="connsiteX6776" fmla="*/ 2328441 w 6891715"/>
                <a:gd name="connsiteY6776" fmla="*/ 2426022 h 6367455"/>
                <a:gd name="connsiteX6777" fmla="*/ 2341136 w 6891715"/>
                <a:gd name="connsiteY6777" fmla="*/ 2440627 h 6367455"/>
                <a:gd name="connsiteX6778" fmla="*/ 2347484 w 6891715"/>
                <a:gd name="connsiteY6778" fmla="*/ 2426022 h 6367455"/>
                <a:gd name="connsiteX6779" fmla="*/ 2329710 w 6891715"/>
                <a:gd name="connsiteY6779" fmla="*/ 2412053 h 6367455"/>
                <a:gd name="connsiteX6780" fmla="*/ 2325902 w 6891715"/>
                <a:gd name="connsiteY6780" fmla="*/ 2398716 h 6367455"/>
                <a:gd name="connsiteX6781" fmla="*/ 2386204 w 6891715"/>
                <a:gd name="connsiteY6781" fmla="*/ 2376172 h 6367455"/>
                <a:gd name="connsiteX6782" fmla="*/ 2384935 w 6891715"/>
                <a:gd name="connsiteY6782" fmla="*/ 2359030 h 6367455"/>
                <a:gd name="connsiteX6783" fmla="*/ 2353197 w 6891715"/>
                <a:gd name="connsiteY6783" fmla="*/ 2371094 h 6367455"/>
                <a:gd name="connsiteX6784" fmla="*/ 2361765 w 6891715"/>
                <a:gd name="connsiteY6784" fmla="*/ 2356172 h 6367455"/>
                <a:gd name="connsiteX6785" fmla="*/ 2361448 w 6891715"/>
                <a:gd name="connsiteY6785" fmla="*/ 2331725 h 6367455"/>
                <a:gd name="connsiteX6786" fmla="*/ 2383348 w 6891715"/>
                <a:gd name="connsiteY6786" fmla="*/ 2299021 h 6367455"/>
                <a:gd name="connsiteX6787" fmla="*/ 2345898 w 6891715"/>
                <a:gd name="connsiteY6787" fmla="*/ 2332040 h 6367455"/>
                <a:gd name="connsiteX6788" fmla="*/ 2345898 w 6891715"/>
                <a:gd name="connsiteY6788" fmla="*/ 2368872 h 6367455"/>
                <a:gd name="connsiteX6789" fmla="*/ 2330346 w 6891715"/>
                <a:gd name="connsiteY6789" fmla="*/ 2378397 h 6367455"/>
                <a:gd name="connsiteX6790" fmla="*/ 2320824 w 6891715"/>
                <a:gd name="connsiteY6790" fmla="*/ 2367285 h 6367455"/>
                <a:gd name="connsiteX6791" fmla="*/ 2313208 w 6891715"/>
                <a:gd name="connsiteY6791" fmla="*/ 2374587 h 6367455"/>
                <a:gd name="connsiteX6792" fmla="*/ 2271948 w 6891715"/>
                <a:gd name="connsiteY6792" fmla="*/ 2374904 h 6367455"/>
                <a:gd name="connsiteX6793" fmla="*/ 2271948 w 6891715"/>
                <a:gd name="connsiteY6793" fmla="*/ 2363157 h 6367455"/>
                <a:gd name="connsiteX6794" fmla="*/ 2287500 w 6891715"/>
                <a:gd name="connsiteY6794" fmla="*/ 2339979 h 6367455"/>
                <a:gd name="connsiteX6795" fmla="*/ 2263378 w 6891715"/>
                <a:gd name="connsiteY6795" fmla="*/ 2359030 h 6367455"/>
                <a:gd name="connsiteX6796" fmla="*/ 2263378 w 6891715"/>
                <a:gd name="connsiteY6796" fmla="*/ 2376172 h 6367455"/>
                <a:gd name="connsiteX6797" fmla="*/ 2245605 w 6891715"/>
                <a:gd name="connsiteY6797" fmla="*/ 2379350 h 6367455"/>
                <a:gd name="connsiteX6798" fmla="*/ 2210694 w 6891715"/>
                <a:gd name="connsiteY6798" fmla="*/ 2377443 h 6367455"/>
                <a:gd name="connsiteX6799" fmla="*/ 2176100 w 6891715"/>
                <a:gd name="connsiteY6799" fmla="*/ 2399987 h 6367455"/>
                <a:gd name="connsiteX6800" fmla="*/ 2153882 w 6891715"/>
                <a:gd name="connsiteY6800" fmla="*/ 2391732 h 6367455"/>
                <a:gd name="connsiteX6801" fmla="*/ 2145948 w 6891715"/>
                <a:gd name="connsiteY6801" fmla="*/ 2379350 h 6367455"/>
                <a:gd name="connsiteX6802" fmla="*/ 2160864 w 6891715"/>
                <a:gd name="connsiteY6802" fmla="*/ 2371729 h 6367455"/>
                <a:gd name="connsiteX6803" fmla="*/ 2136427 w 6891715"/>
                <a:gd name="connsiteY6803" fmla="*/ 2362204 h 6367455"/>
                <a:gd name="connsiteX6804" fmla="*/ 2178639 w 6891715"/>
                <a:gd name="connsiteY6804" fmla="*/ 2342201 h 6367455"/>
                <a:gd name="connsiteX6805" fmla="*/ 2167847 w 6891715"/>
                <a:gd name="connsiteY6805" fmla="*/ 2339979 h 6367455"/>
                <a:gd name="connsiteX6806" fmla="*/ 2173243 w 6891715"/>
                <a:gd name="connsiteY6806" fmla="*/ 2326326 h 6367455"/>
                <a:gd name="connsiteX6807" fmla="*/ 2188160 w 6891715"/>
                <a:gd name="connsiteY6807" fmla="*/ 2322834 h 6367455"/>
                <a:gd name="connsiteX6808" fmla="*/ 2158008 w 6891715"/>
                <a:gd name="connsiteY6808" fmla="*/ 2303150 h 6367455"/>
                <a:gd name="connsiteX6809" fmla="*/ 2166578 w 6891715"/>
                <a:gd name="connsiteY6809" fmla="*/ 2294574 h 6367455"/>
                <a:gd name="connsiteX6810" fmla="*/ 2133571 w 6891715"/>
                <a:gd name="connsiteY6810" fmla="*/ 2274889 h 6367455"/>
                <a:gd name="connsiteX6811" fmla="*/ 2157057 w 6891715"/>
                <a:gd name="connsiteY6811" fmla="*/ 2271715 h 6367455"/>
                <a:gd name="connsiteX6812" fmla="*/ 2154518 w 6891715"/>
                <a:gd name="connsiteY6812" fmla="*/ 2256790 h 6367455"/>
                <a:gd name="connsiteX6813" fmla="*/ 2160864 w 6891715"/>
                <a:gd name="connsiteY6813" fmla="*/ 2256790 h 6367455"/>
                <a:gd name="connsiteX6814" fmla="*/ 2173560 w 6891715"/>
                <a:gd name="connsiteY6814" fmla="*/ 2244090 h 6367455"/>
                <a:gd name="connsiteX6815" fmla="*/ 2187525 w 6891715"/>
                <a:gd name="connsiteY6815" fmla="*/ 2258697 h 6367455"/>
                <a:gd name="connsiteX6816" fmla="*/ 2200219 w 6891715"/>
                <a:gd name="connsiteY6816" fmla="*/ 2265998 h 6367455"/>
                <a:gd name="connsiteX6817" fmla="*/ 2203395 w 6891715"/>
                <a:gd name="connsiteY6817" fmla="*/ 2253298 h 6367455"/>
                <a:gd name="connsiteX6818" fmla="*/ 2226246 w 6891715"/>
                <a:gd name="connsiteY6818" fmla="*/ 2245361 h 6367455"/>
                <a:gd name="connsiteX6819" fmla="*/ 2252906 w 6891715"/>
                <a:gd name="connsiteY6819" fmla="*/ 2258377 h 6367455"/>
                <a:gd name="connsiteX6820" fmla="*/ 2266552 w 6891715"/>
                <a:gd name="connsiteY6820" fmla="*/ 2244090 h 6367455"/>
                <a:gd name="connsiteX6821" fmla="*/ 2266552 w 6891715"/>
                <a:gd name="connsiteY6821" fmla="*/ 2235835 h 6367455"/>
                <a:gd name="connsiteX6822" fmla="*/ 2213550 w 6891715"/>
                <a:gd name="connsiteY6822" fmla="*/ 2243773 h 6367455"/>
                <a:gd name="connsiteX6823" fmla="*/ 2197681 w 6891715"/>
                <a:gd name="connsiteY6823" fmla="*/ 2239644 h 6367455"/>
                <a:gd name="connsiteX6824" fmla="*/ 2204029 w 6891715"/>
                <a:gd name="connsiteY6824" fmla="*/ 2231072 h 6367455"/>
                <a:gd name="connsiteX6825" fmla="*/ 2233862 w 6891715"/>
                <a:gd name="connsiteY6825" fmla="*/ 2227898 h 6367455"/>
                <a:gd name="connsiteX6826" fmla="*/ 2254492 w 6891715"/>
                <a:gd name="connsiteY6826" fmla="*/ 2222181 h 6367455"/>
                <a:gd name="connsiteX6827" fmla="*/ 2236401 w 6891715"/>
                <a:gd name="connsiteY6827" fmla="*/ 2212020 h 6367455"/>
                <a:gd name="connsiteX6828" fmla="*/ 2249414 w 6891715"/>
                <a:gd name="connsiteY6828" fmla="*/ 2203448 h 6367455"/>
                <a:gd name="connsiteX6829" fmla="*/ 2244970 w 6891715"/>
                <a:gd name="connsiteY6829" fmla="*/ 2194876 h 6367455"/>
                <a:gd name="connsiteX6830" fmla="*/ 2230053 w 6891715"/>
                <a:gd name="connsiteY6830" fmla="*/ 2187889 h 6367455"/>
                <a:gd name="connsiteX6831" fmla="*/ 2238304 w 6891715"/>
                <a:gd name="connsiteY6831" fmla="*/ 2165664 h 6367455"/>
                <a:gd name="connsiteX6832" fmla="*/ 2261791 w 6891715"/>
                <a:gd name="connsiteY6832" fmla="*/ 2150423 h 6367455"/>
                <a:gd name="connsiteX6833" fmla="*/ 2278612 w 6891715"/>
                <a:gd name="connsiteY6833" fmla="*/ 2184079 h 6367455"/>
                <a:gd name="connsiteX6834" fmla="*/ 2285912 w 6891715"/>
                <a:gd name="connsiteY6834" fmla="*/ 2178682 h 6367455"/>
                <a:gd name="connsiteX6835" fmla="*/ 2279565 w 6891715"/>
                <a:gd name="connsiteY6835" fmla="*/ 2166298 h 6367455"/>
                <a:gd name="connsiteX6836" fmla="*/ 2281469 w 6891715"/>
                <a:gd name="connsiteY6836" fmla="*/ 2138677 h 6367455"/>
                <a:gd name="connsiteX6837" fmla="*/ 2300512 w 6891715"/>
                <a:gd name="connsiteY6837" fmla="*/ 2135500 h 6367455"/>
                <a:gd name="connsiteX6838" fmla="*/ 2314476 w 6891715"/>
                <a:gd name="connsiteY6838" fmla="*/ 2151058 h 6367455"/>
                <a:gd name="connsiteX6839" fmla="*/ 2307177 w 6891715"/>
                <a:gd name="connsiteY6839" fmla="*/ 2195194 h 6367455"/>
                <a:gd name="connsiteX6840" fmla="*/ 2318920 w 6891715"/>
                <a:gd name="connsiteY6840" fmla="*/ 2195194 h 6367455"/>
                <a:gd name="connsiteX6841" fmla="*/ 2329076 w 6891715"/>
                <a:gd name="connsiteY6841" fmla="*/ 2158361 h 6367455"/>
                <a:gd name="connsiteX6842" fmla="*/ 2356688 w 6891715"/>
                <a:gd name="connsiteY6842" fmla="*/ 2158044 h 6367455"/>
                <a:gd name="connsiteX6843" fmla="*/ 2361131 w 6891715"/>
                <a:gd name="connsiteY6843" fmla="*/ 2146612 h 6367455"/>
                <a:gd name="connsiteX6844" fmla="*/ 2321776 w 6891715"/>
                <a:gd name="connsiteY6844" fmla="*/ 2142486 h 6367455"/>
                <a:gd name="connsiteX6845" fmla="*/ 2319237 w 6891715"/>
                <a:gd name="connsiteY6845" fmla="*/ 2125021 h 6367455"/>
                <a:gd name="connsiteX6846" fmla="*/ 2297020 w 6891715"/>
                <a:gd name="connsiteY6846" fmla="*/ 2113274 h 6367455"/>
                <a:gd name="connsiteX6847" fmla="*/ 2285594 w 6891715"/>
                <a:gd name="connsiteY6847" fmla="*/ 2125021 h 6367455"/>
                <a:gd name="connsiteX6848" fmla="*/ 2278294 w 6891715"/>
                <a:gd name="connsiteY6848" fmla="*/ 2118988 h 6367455"/>
                <a:gd name="connsiteX6849" fmla="*/ 2283373 w 6891715"/>
                <a:gd name="connsiteY6849" fmla="*/ 2109465 h 6367455"/>
                <a:gd name="connsiteX6850" fmla="*/ 2297973 w 6891715"/>
                <a:gd name="connsiteY6850" fmla="*/ 2100891 h 6367455"/>
                <a:gd name="connsiteX6851" fmla="*/ 2310667 w 6891715"/>
                <a:gd name="connsiteY6851" fmla="*/ 2099304 h 6367455"/>
                <a:gd name="connsiteX6852" fmla="*/ 2326855 w 6891715"/>
                <a:gd name="connsiteY6852" fmla="*/ 2092953 h 6367455"/>
                <a:gd name="connsiteX6853" fmla="*/ 2344627 w 6891715"/>
                <a:gd name="connsiteY6853" fmla="*/ 2103432 h 6367455"/>
                <a:gd name="connsiteX6854" fmla="*/ 2352880 w 6891715"/>
                <a:gd name="connsiteY6854" fmla="*/ 2098033 h 6367455"/>
                <a:gd name="connsiteX6855" fmla="*/ 2373509 w 6891715"/>
                <a:gd name="connsiteY6855" fmla="*/ 2117719 h 6367455"/>
                <a:gd name="connsiteX6856" fmla="*/ 2388426 w 6891715"/>
                <a:gd name="connsiteY6856" fmla="*/ 2113591 h 6367455"/>
                <a:gd name="connsiteX6857" fmla="*/ 2390965 w 6891715"/>
                <a:gd name="connsiteY6857" fmla="*/ 2100891 h 6367455"/>
                <a:gd name="connsiteX6858" fmla="*/ 2364623 w 6891715"/>
                <a:gd name="connsiteY6858" fmla="*/ 2097082 h 6367455"/>
                <a:gd name="connsiteX6859" fmla="*/ 2364623 w 6891715"/>
                <a:gd name="connsiteY6859" fmla="*/ 2087237 h 6367455"/>
                <a:gd name="connsiteX6860" fmla="*/ 2392868 w 6891715"/>
                <a:gd name="connsiteY6860" fmla="*/ 2073585 h 6367455"/>
                <a:gd name="connsiteX6861" fmla="*/ 2361131 w 6891715"/>
                <a:gd name="connsiteY6861" fmla="*/ 2063426 h 6367455"/>
                <a:gd name="connsiteX6862" fmla="*/ 2344309 w 6891715"/>
                <a:gd name="connsiteY6862" fmla="*/ 2067553 h 6367455"/>
                <a:gd name="connsiteX6863" fmla="*/ 2321141 w 6891715"/>
                <a:gd name="connsiteY6863" fmla="*/ 2069141 h 6367455"/>
                <a:gd name="connsiteX6864" fmla="*/ 2338915 w 6891715"/>
                <a:gd name="connsiteY6864" fmla="*/ 2050726 h 6367455"/>
                <a:gd name="connsiteX6865" fmla="*/ 2320824 w 6891715"/>
                <a:gd name="connsiteY6865" fmla="*/ 2045646 h 6367455"/>
                <a:gd name="connsiteX6866" fmla="*/ 2318602 w 6891715"/>
                <a:gd name="connsiteY6866" fmla="*/ 2029776 h 6367455"/>
                <a:gd name="connsiteX6867" fmla="*/ 2346849 w 6891715"/>
                <a:gd name="connsiteY6867" fmla="*/ 2010726 h 6367455"/>
                <a:gd name="connsiteX6868" fmla="*/ 2363987 w 6891715"/>
                <a:gd name="connsiteY6868" fmla="*/ 2025013 h 6367455"/>
                <a:gd name="connsiteX6869" fmla="*/ 2377953 w 6891715"/>
                <a:gd name="connsiteY6869" fmla="*/ 2033586 h 6367455"/>
                <a:gd name="connsiteX6870" fmla="*/ 2390330 w 6891715"/>
                <a:gd name="connsiteY6870" fmla="*/ 2019933 h 6367455"/>
                <a:gd name="connsiteX6871" fmla="*/ 2395725 w 6891715"/>
                <a:gd name="connsiteY6871" fmla="*/ 2026918 h 6367455"/>
                <a:gd name="connsiteX6872" fmla="*/ 2422068 w 6891715"/>
                <a:gd name="connsiteY6872" fmla="*/ 2016441 h 6367455"/>
                <a:gd name="connsiteX6873" fmla="*/ 2401756 w 6891715"/>
                <a:gd name="connsiteY6873" fmla="*/ 1998661 h 6367455"/>
                <a:gd name="connsiteX6874" fmla="*/ 2384935 w 6891715"/>
                <a:gd name="connsiteY6874" fmla="*/ 2011360 h 6367455"/>
                <a:gd name="connsiteX6875" fmla="*/ 2370336 w 6891715"/>
                <a:gd name="connsiteY6875" fmla="*/ 2004376 h 6367455"/>
                <a:gd name="connsiteX6876" fmla="*/ 2373191 w 6891715"/>
                <a:gd name="connsiteY6876" fmla="*/ 1984056 h 6367455"/>
                <a:gd name="connsiteX6877" fmla="*/ 2394138 w 6891715"/>
                <a:gd name="connsiteY6877" fmla="*/ 1977706 h 6367455"/>
                <a:gd name="connsiteX6878" fmla="*/ 2409055 w 6891715"/>
                <a:gd name="connsiteY6878" fmla="*/ 1966911 h 6367455"/>
                <a:gd name="connsiteX6879" fmla="*/ 2423655 w 6891715"/>
                <a:gd name="connsiteY6879" fmla="*/ 1967864 h 6367455"/>
                <a:gd name="connsiteX6880" fmla="*/ 2424608 w 6891715"/>
                <a:gd name="connsiteY6880" fmla="*/ 1955164 h 6367455"/>
                <a:gd name="connsiteX6881" fmla="*/ 2438570 w 6891715"/>
                <a:gd name="connsiteY6881" fmla="*/ 1958338 h 6367455"/>
                <a:gd name="connsiteX6882" fmla="*/ 2445870 w 6891715"/>
                <a:gd name="connsiteY6882" fmla="*/ 1965324 h 6367455"/>
                <a:gd name="connsiteX6883" fmla="*/ 2460787 w 6891715"/>
                <a:gd name="connsiteY6883" fmla="*/ 1944051 h 6367455"/>
                <a:gd name="connsiteX6884" fmla="*/ 2480465 w 6891715"/>
                <a:gd name="connsiteY6884" fmla="*/ 1914841 h 6367455"/>
                <a:gd name="connsiteX6885" fmla="*/ 2502364 w 6891715"/>
                <a:gd name="connsiteY6885" fmla="*/ 1913254 h 6367455"/>
                <a:gd name="connsiteX6886" fmla="*/ 2520455 w 6891715"/>
                <a:gd name="connsiteY6886" fmla="*/ 1906904 h 6367455"/>
                <a:gd name="connsiteX6887" fmla="*/ 2529341 w 6891715"/>
                <a:gd name="connsiteY6887" fmla="*/ 1928811 h 6367455"/>
                <a:gd name="connsiteX6888" fmla="*/ 2553461 w 6891715"/>
                <a:gd name="connsiteY6888" fmla="*/ 1919286 h 6367455"/>
                <a:gd name="connsiteX6889" fmla="*/ 2543941 w 6891715"/>
                <a:gd name="connsiteY6889" fmla="*/ 1902459 h 6367455"/>
                <a:gd name="connsiteX6890" fmla="*/ 2538228 w 6891715"/>
                <a:gd name="connsiteY6890" fmla="*/ 1886901 h 6367455"/>
                <a:gd name="connsiteX6891" fmla="*/ 2585518 w 6891715"/>
                <a:gd name="connsiteY6891" fmla="*/ 1865312 h 6367455"/>
                <a:gd name="connsiteX6892" fmla="*/ 2609319 w 6891715"/>
                <a:gd name="connsiteY6892" fmla="*/ 1891347 h 6367455"/>
                <a:gd name="connsiteX6893" fmla="*/ 2603925 w 6891715"/>
                <a:gd name="connsiteY6893" fmla="*/ 1913254 h 6367455"/>
                <a:gd name="connsiteX6894" fmla="*/ 2607415 w 6891715"/>
                <a:gd name="connsiteY6894" fmla="*/ 1925954 h 6367455"/>
                <a:gd name="connsiteX6895" fmla="*/ 2630902 w 6891715"/>
                <a:gd name="connsiteY6895" fmla="*/ 1923731 h 6367455"/>
                <a:gd name="connsiteX6896" fmla="*/ 2619793 w 6891715"/>
                <a:gd name="connsiteY6896" fmla="*/ 1910079 h 6367455"/>
                <a:gd name="connsiteX6897" fmla="*/ 2626141 w 6891715"/>
                <a:gd name="connsiteY6897" fmla="*/ 1900554 h 6367455"/>
                <a:gd name="connsiteX6898" fmla="*/ 2665497 w 6891715"/>
                <a:gd name="connsiteY6898" fmla="*/ 1901189 h 6367455"/>
                <a:gd name="connsiteX6899" fmla="*/ 2678826 w 6891715"/>
                <a:gd name="connsiteY6899" fmla="*/ 1889759 h 6367455"/>
                <a:gd name="connsiteX6900" fmla="*/ 2665179 w 6891715"/>
                <a:gd name="connsiteY6900" fmla="*/ 1871979 h 6367455"/>
                <a:gd name="connsiteX6901" fmla="*/ 2684856 w 6891715"/>
                <a:gd name="connsiteY6901" fmla="*/ 1851658 h 6367455"/>
                <a:gd name="connsiteX6902" fmla="*/ 2739762 w 6891715"/>
                <a:gd name="connsiteY6902" fmla="*/ 1824989 h 6367455"/>
                <a:gd name="connsiteX6903" fmla="*/ 2727702 w 6891715"/>
                <a:gd name="connsiteY6903" fmla="*/ 1843086 h 6367455"/>
                <a:gd name="connsiteX6904" fmla="*/ 2755314 w 6891715"/>
                <a:gd name="connsiteY6904" fmla="*/ 1832928 h 6367455"/>
                <a:gd name="connsiteX6905" fmla="*/ 2757853 w 6891715"/>
                <a:gd name="connsiteY6905" fmla="*/ 1817369 h 6367455"/>
                <a:gd name="connsiteX6906" fmla="*/ 2733732 w 6891715"/>
                <a:gd name="connsiteY6906" fmla="*/ 1816734 h 6367455"/>
                <a:gd name="connsiteX6907" fmla="*/ 2743254 w 6891715"/>
                <a:gd name="connsiteY6907" fmla="*/ 1805304 h 6367455"/>
                <a:gd name="connsiteX6908" fmla="*/ 2743571 w 6891715"/>
                <a:gd name="connsiteY6908" fmla="*/ 1795779 h 6367455"/>
                <a:gd name="connsiteX6909" fmla="*/ 2735636 w 6891715"/>
                <a:gd name="connsiteY6909" fmla="*/ 1791334 h 6367455"/>
                <a:gd name="connsiteX6910" fmla="*/ 2750553 w 6891715"/>
                <a:gd name="connsiteY6910" fmla="*/ 1786571 h 6367455"/>
                <a:gd name="connsiteX6911" fmla="*/ 2749283 w 6891715"/>
                <a:gd name="connsiteY6911" fmla="*/ 1782443 h 6367455"/>
                <a:gd name="connsiteX6912" fmla="*/ 2732463 w 6891715"/>
                <a:gd name="connsiteY6912" fmla="*/ 1785936 h 6367455"/>
                <a:gd name="connsiteX6913" fmla="*/ 2723576 w 6891715"/>
                <a:gd name="connsiteY6913" fmla="*/ 1801494 h 6367455"/>
                <a:gd name="connsiteX6914" fmla="*/ 2655341 w 6891715"/>
                <a:gd name="connsiteY6914" fmla="*/ 1817686 h 6367455"/>
                <a:gd name="connsiteX6915" fmla="*/ 2652167 w 6891715"/>
                <a:gd name="connsiteY6915" fmla="*/ 1822131 h 6367455"/>
                <a:gd name="connsiteX6916" fmla="*/ 2724211 w 6891715"/>
                <a:gd name="connsiteY6916" fmla="*/ 1806891 h 6367455"/>
                <a:gd name="connsiteX6917" fmla="*/ 2726114 w 6891715"/>
                <a:gd name="connsiteY6917" fmla="*/ 1817369 h 6367455"/>
                <a:gd name="connsiteX6918" fmla="*/ 2673431 w 6891715"/>
                <a:gd name="connsiteY6918" fmla="*/ 1835784 h 6367455"/>
                <a:gd name="connsiteX6919" fmla="*/ 2648041 w 6891715"/>
                <a:gd name="connsiteY6919" fmla="*/ 1871979 h 6367455"/>
                <a:gd name="connsiteX6920" fmla="*/ 2615668 w 6891715"/>
                <a:gd name="connsiteY6920" fmla="*/ 1886267 h 6367455"/>
                <a:gd name="connsiteX6921" fmla="*/ 2597261 w 6891715"/>
                <a:gd name="connsiteY6921" fmla="*/ 1856739 h 6367455"/>
                <a:gd name="connsiteX6922" fmla="*/ 2607415 w 6891715"/>
                <a:gd name="connsiteY6922" fmla="*/ 1833245 h 6367455"/>
                <a:gd name="connsiteX6923" fmla="*/ 2587739 w 6891715"/>
                <a:gd name="connsiteY6923" fmla="*/ 1846261 h 6367455"/>
                <a:gd name="connsiteX6924" fmla="*/ 2578217 w 6891715"/>
                <a:gd name="connsiteY6924" fmla="*/ 1843086 h 6367455"/>
                <a:gd name="connsiteX6925" fmla="*/ 2577900 w 6891715"/>
                <a:gd name="connsiteY6925" fmla="*/ 1811336 h 6367455"/>
                <a:gd name="connsiteX6926" fmla="*/ 2599165 w 6891715"/>
                <a:gd name="connsiteY6926" fmla="*/ 1807209 h 6367455"/>
                <a:gd name="connsiteX6927" fmla="*/ 2622967 w 6891715"/>
                <a:gd name="connsiteY6927" fmla="*/ 1785619 h 6367455"/>
                <a:gd name="connsiteX6928" fmla="*/ 2598530 w 6891715"/>
                <a:gd name="connsiteY6928" fmla="*/ 1780538 h 6367455"/>
                <a:gd name="connsiteX6929" fmla="*/ 2596625 w 6891715"/>
                <a:gd name="connsiteY6929" fmla="*/ 1767839 h 6367455"/>
                <a:gd name="connsiteX6930" fmla="*/ 2627094 w 6891715"/>
                <a:gd name="connsiteY6930" fmla="*/ 1760536 h 6367455"/>
                <a:gd name="connsiteX6931" fmla="*/ 2619476 w 6891715"/>
                <a:gd name="connsiteY6931" fmla="*/ 1751963 h 6367455"/>
                <a:gd name="connsiteX6932" fmla="*/ 2625823 w 6891715"/>
                <a:gd name="connsiteY6932" fmla="*/ 1733866 h 6367455"/>
                <a:gd name="connsiteX6933" fmla="*/ 2644550 w 6891715"/>
                <a:gd name="connsiteY6933" fmla="*/ 1726564 h 6367455"/>
                <a:gd name="connsiteX6934" fmla="*/ 2656927 w 6891715"/>
                <a:gd name="connsiteY6934" fmla="*/ 1685606 h 6367455"/>
                <a:gd name="connsiteX6935" fmla="*/ 2672796 w 6891715"/>
                <a:gd name="connsiteY6935" fmla="*/ 1686241 h 6367455"/>
                <a:gd name="connsiteX6936" fmla="*/ 2677239 w 6891715"/>
                <a:gd name="connsiteY6936" fmla="*/ 1672588 h 6367455"/>
                <a:gd name="connsiteX6937" fmla="*/ 2695013 w 6891715"/>
                <a:gd name="connsiteY6937" fmla="*/ 1652269 h 6367455"/>
                <a:gd name="connsiteX6938" fmla="*/ 2703264 w 6891715"/>
                <a:gd name="connsiteY6938" fmla="*/ 1658619 h 6367455"/>
                <a:gd name="connsiteX6939" fmla="*/ 2721355 w 6891715"/>
                <a:gd name="connsiteY6939" fmla="*/ 1676398 h 6367455"/>
                <a:gd name="connsiteX6940" fmla="*/ 2735320 w 6891715"/>
                <a:gd name="connsiteY6940" fmla="*/ 1675128 h 6367455"/>
                <a:gd name="connsiteX6941" fmla="*/ 2719133 w 6891715"/>
                <a:gd name="connsiteY6941" fmla="*/ 1659253 h 6367455"/>
                <a:gd name="connsiteX6942" fmla="*/ 2721355 w 6891715"/>
                <a:gd name="connsiteY6942" fmla="*/ 1651316 h 6367455"/>
                <a:gd name="connsiteX6943" fmla="*/ 2745793 w 6891715"/>
                <a:gd name="connsiteY6943" fmla="*/ 1659253 h 6367455"/>
                <a:gd name="connsiteX6944" fmla="*/ 2749918 w 6891715"/>
                <a:gd name="connsiteY6944" fmla="*/ 1656079 h 6367455"/>
                <a:gd name="connsiteX6945" fmla="*/ 2743254 w 6891715"/>
                <a:gd name="connsiteY6945" fmla="*/ 1642426 h 6367455"/>
                <a:gd name="connsiteX6946" fmla="*/ 2741349 w 6891715"/>
                <a:gd name="connsiteY6946" fmla="*/ 1624646 h 6367455"/>
                <a:gd name="connsiteX6947" fmla="*/ 2750870 w 6891715"/>
                <a:gd name="connsiteY6947" fmla="*/ 1620201 h 6367455"/>
                <a:gd name="connsiteX6948" fmla="*/ 2771499 w 6891715"/>
                <a:gd name="connsiteY6948" fmla="*/ 1600833 h 6367455"/>
                <a:gd name="connsiteX6949" fmla="*/ 2763248 w 6891715"/>
                <a:gd name="connsiteY6949" fmla="*/ 1591944 h 6367455"/>
                <a:gd name="connsiteX6950" fmla="*/ 2742936 w 6891715"/>
                <a:gd name="connsiteY6950" fmla="*/ 1608771 h 6367455"/>
                <a:gd name="connsiteX6951" fmla="*/ 2733732 w 6891715"/>
                <a:gd name="connsiteY6951" fmla="*/ 1609723 h 6367455"/>
                <a:gd name="connsiteX6952" fmla="*/ 2730241 w 6891715"/>
                <a:gd name="connsiteY6952" fmla="*/ 1603374 h 6367455"/>
                <a:gd name="connsiteX6953" fmla="*/ 2741983 w 6891715"/>
                <a:gd name="connsiteY6953" fmla="*/ 1579561 h 6367455"/>
                <a:gd name="connsiteX6954" fmla="*/ 2752459 w 6891715"/>
                <a:gd name="connsiteY6954" fmla="*/ 1580196 h 6367455"/>
                <a:gd name="connsiteX6955" fmla="*/ 2769278 w 6891715"/>
                <a:gd name="connsiteY6955" fmla="*/ 1572576 h 6367455"/>
                <a:gd name="connsiteX6956" fmla="*/ 2766105 w 6891715"/>
                <a:gd name="connsiteY6956" fmla="*/ 1549399 h 6367455"/>
                <a:gd name="connsiteX6957" fmla="*/ 2779435 w 6891715"/>
                <a:gd name="connsiteY6957" fmla="*/ 1533524 h 6367455"/>
                <a:gd name="connsiteX6958" fmla="*/ 2799430 w 6891715"/>
                <a:gd name="connsiteY6958" fmla="*/ 1528127 h 6367455"/>
                <a:gd name="connsiteX6959" fmla="*/ 2804825 w 6891715"/>
                <a:gd name="connsiteY6959" fmla="*/ 1517649 h 6367455"/>
                <a:gd name="connsiteX6960" fmla="*/ 2813077 w 6891715"/>
                <a:gd name="connsiteY6960" fmla="*/ 1509077 h 6367455"/>
                <a:gd name="connsiteX6961" fmla="*/ 2818790 w 6891715"/>
                <a:gd name="connsiteY6961" fmla="*/ 1531937 h 6367455"/>
                <a:gd name="connsiteX6962" fmla="*/ 2830215 w 6891715"/>
                <a:gd name="connsiteY6962" fmla="*/ 1541461 h 6367455"/>
                <a:gd name="connsiteX6963" fmla="*/ 2842592 w 6891715"/>
                <a:gd name="connsiteY6963" fmla="*/ 1520189 h 6367455"/>
                <a:gd name="connsiteX6964" fmla="*/ 2837515 w 6891715"/>
                <a:gd name="connsiteY6964" fmla="*/ 1515109 h 6367455"/>
                <a:gd name="connsiteX6965" fmla="*/ 2855288 w 6891715"/>
                <a:gd name="connsiteY6965" fmla="*/ 1505584 h 6367455"/>
                <a:gd name="connsiteX6966" fmla="*/ 2863540 w 6891715"/>
                <a:gd name="connsiteY6966" fmla="*/ 1493836 h 6367455"/>
                <a:gd name="connsiteX6967" fmla="*/ 2859414 w 6891715"/>
                <a:gd name="connsiteY6967" fmla="*/ 1486534 h 6367455"/>
                <a:gd name="connsiteX6968" fmla="*/ 2845767 w 6891715"/>
                <a:gd name="connsiteY6968" fmla="*/ 1504314 h 6367455"/>
                <a:gd name="connsiteX6969" fmla="*/ 2832120 w 6891715"/>
                <a:gd name="connsiteY6969" fmla="*/ 1513204 h 6367455"/>
                <a:gd name="connsiteX6970" fmla="*/ 2828945 w 6891715"/>
                <a:gd name="connsiteY6970" fmla="*/ 1481137 h 6367455"/>
                <a:gd name="connsiteX6971" fmla="*/ 2828628 w 6891715"/>
                <a:gd name="connsiteY6971" fmla="*/ 1479232 h 6367455"/>
                <a:gd name="connsiteX6972" fmla="*/ 2825772 w 6891715"/>
                <a:gd name="connsiteY6972" fmla="*/ 1481137 h 6367455"/>
                <a:gd name="connsiteX6973" fmla="*/ 2819425 w 6891715"/>
                <a:gd name="connsiteY6973" fmla="*/ 1484629 h 6367455"/>
                <a:gd name="connsiteX6974" fmla="*/ 2806729 w 6891715"/>
                <a:gd name="connsiteY6974" fmla="*/ 1509077 h 6367455"/>
                <a:gd name="connsiteX6975" fmla="*/ 2794987 w 6891715"/>
                <a:gd name="connsiteY6975" fmla="*/ 1503996 h 6367455"/>
                <a:gd name="connsiteX6976" fmla="*/ 2801335 w 6891715"/>
                <a:gd name="connsiteY6976" fmla="*/ 1488122 h 6367455"/>
                <a:gd name="connsiteX6977" fmla="*/ 2807047 w 6891715"/>
                <a:gd name="connsiteY6977" fmla="*/ 1481137 h 6367455"/>
                <a:gd name="connsiteX6978" fmla="*/ 2815933 w 6891715"/>
                <a:gd name="connsiteY6978" fmla="*/ 1470024 h 6367455"/>
                <a:gd name="connsiteX6979" fmla="*/ 2827359 w 6891715"/>
                <a:gd name="connsiteY6979" fmla="*/ 1465897 h 6367455"/>
                <a:gd name="connsiteX6980" fmla="*/ 2821012 w 6891715"/>
                <a:gd name="connsiteY6980" fmla="*/ 1454149 h 6367455"/>
                <a:gd name="connsiteX6981" fmla="*/ 2825137 w 6891715"/>
                <a:gd name="connsiteY6981" fmla="*/ 1438274 h 6367455"/>
                <a:gd name="connsiteX6982" fmla="*/ 2832436 w 6891715"/>
                <a:gd name="connsiteY6982" fmla="*/ 1441449 h 6367455"/>
                <a:gd name="connsiteX6983" fmla="*/ 2833706 w 6891715"/>
                <a:gd name="connsiteY6983" fmla="*/ 1461134 h 6367455"/>
                <a:gd name="connsiteX6984" fmla="*/ 2840371 w 6891715"/>
                <a:gd name="connsiteY6984" fmla="*/ 1467484 h 6367455"/>
                <a:gd name="connsiteX6985" fmla="*/ 2859414 w 6891715"/>
                <a:gd name="connsiteY6985" fmla="*/ 1481137 h 6367455"/>
                <a:gd name="connsiteX6986" fmla="*/ 2862588 w 6891715"/>
                <a:gd name="connsiteY6986" fmla="*/ 1483042 h 6367455"/>
                <a:gd name="connsiteX6987" fmla="*/ 2862271 w 6891715"/>
                <a:gd name="connsiteY6987" fmla="*/ 1481137 h 6367455"/>
                <a:gd name="connsiteX6988" fmla="*/ 2860366 w 6891715"/>
                <a:gd name="connsiteY6988" fmla="*/ 1474152 h 6367455"/>
                <a:gd name="connsiteX6989" fmla="*/ 2854653 w 6891715"/>
                <a:gd name="connsiteY6989" fmla="*/ 1441132 h 6367455"/>
                <a:gd name="connsiteX6990" fmla="*/ 2836563 w 6891715"/>
                <a:gd name="connsiteY6990" fmla="*/ 1430972 h 6367455"/>
                <a:gd name="connsiteX6991" fmla="*/ 2833072 w 6891715"/>
                <a:gd name="connsiteY6991" fmla="*/ 1410017 h 6367455"/>
                <a:gd name="connsiteX6992" fmla="*/ 2847036 w 6891715"/>
                <a:gd name="connsiteY6992" fmla="*/ 1405255 h 6367455"/>
                <a:gd name="connsiteX6993" fmla="*/ 2852749 w 6891715"/>
                <a:gd name="connsiteY6993" fmla="*/ 1426527 h 6367455"/>
                <a:gd name="connsiteX6994" fmla="*/ 2864174 w 6891715"/>
                <a:gd name="connsiteY6994" fmla="*/ 1423987 h 6367455"/>
                <a:gd name="connsiteX6995" fmla="*/ 2868300 w 6891715"/>
                <a:gd name="connsiteY6995" fmla="*/ 1403350 h 6367455"/>
                <a:gd name="connsiteX6996" fmla="*/ 2848941 w 6891715"/>
                <a:gd name="connsiteY6996" fmla="*/ 1392554 h 6367455"/>
                <a:gd name="connsiteX6997" fmla="*/ 2854970 w 6891715"/>
                <a:gd name="connsiteY6997" fmla="*/ 1378267 h 6367455"/>
                <a:gd name="connsiteX6998" fmla="*/ 2874013 w 6891715"/>
                <a:gd name="connsiteY6998" fmla="*/ 1375727 h 6367455"/>
                <a:gd name="connsiteX6999" fmla="*/ 2865761 w 6891715"/>
                <a:gd name="connsiteY6999" fmla="*/ 1360170 h 6367455"/>
                <a:gd name="connsiteX7000" fmla="*/ 2872744 w 6891715"/>
                <a:gd name="connsiteY7000" fmla="*/ 1346200 h 6367455"/>
                <a:gd name="connsiteX7001" fmla="*/ 2899721 w 6891715"/>
                <a:gd name="connsiteY7001" fmla="*/ 1361757 h 6367455"/>
                <a:gd name="connsiteX7002" fmla="*/ 2904482 w 6891715"/>
                <a:gd name="connsiteY7002" fmla="*/ 1355407 h 6367455"/>
                <a:gd name="connsiteX7003" fmla="*/ 2886390 w 6891715"/>
                <a:gd name="connsiteY7003" fmla="*/ 1337945 h 6367455"/>
                <a:gd name="connsiteX7004" fmla="*/ 2887660 w 6891715"/>
                <a:gd name="connsiteY7004" fmla="*/ 1321752 h 6367455"/>
                <a:gd name="connsiteX7005" fmla="*/ 2864174 w 6891715"/>
                <a:gd name="connsiteY7005" fmla="*/ 1337945 h 6367455"/>
                <a:gd name="connsiteX7006" fmla="*/ 2844496 w 6891715"/>
                <a:gd name="connsiteY7006" fmla="*/ 1366519 h 6367455"/>
                <a:gd name="connsiteX7007" fmla="*/ 2834976 w 6891715"/>
                <a:gd name="connsiteY7007" fmla="*/ 1356360 h 6367455"/>
                <a:gd name="connsiteX7008" fmla="*/ 2854970 w 6891715"/>
                <a:gd name="connsiteY7008" fmla="*/ 1345247 h 6367455"/>
                <a:gd name="connsiteX7009" fmla="*/ 2850527 w 6891715"/>
                <a:gd name="connsiteY7009" fmla="*/ 1331912 h 6367455"/>
                <a:gd name="connsiteX7010" fmla="*/ 2827041 w 6891715"/>
                <a:gd name="connsiteY7010" fmla="*/ 1327467 h 6367455"/>
                <a:gd name="connsiteX7011" fmla="*/ 2834659 w 6891715"/>
                <a:gd name="connsiteY7011" fmla="*/ 1308735 h 6367455"/>
                <a:gd name="connsiteX7012" fmla="*/ 2850527 w 6891715"/>
                <a:gd name="connsiteY7012" fmla="*/ 1323340 h 6367455"/>
                <a:gd name="connsiteX7013" fmla="*/ 2888296 w 6891715"/>
                <a:gd name="connsiteY7013" fmla="*/ 1308100 h 6367455"/>
                <a:gd name="connsiteX7014" fmla="*/ 2890518 w 6891715"/>
                <a:gd name="connsiteY7014" fmla="*/ 1278890 h 6367455"/>
                <a:gd name="connsiteX7015" fmla="*/ 2898768 w 6891715"/>
                <a:gd name="connsiteY7015" fmla="*/ 1278255 h 6367455"/>
                <a:gd name="connsiteX7016" fmla="*/ 2925112 w 6891715"/>
                <a:gd name="connsiteY7016" fmla="*/ 1271905 h 6367455"/>
                <a:gd name="connsiteX7017" fmla="*/ 2936854 w 6891715"/>
                <a:gd name="connsiteY7017" fmla="*/ 1286510 h 6367455"/>
                <a:gd name="connsiteX7018" fmla="*/ 2945741 w 6891715"/>
                <a:gd name="connsiteY7018" fmla="*/ 1306830 h 6367455"/>
                <a:gd name="connsiteX7019" fmla="*/ 2953675 w 6891715"/>
                <a:gd name="connsiteY7019" fmla="*/ 1290637 h 6367455"/>
                <a:gd name="connsiteX7020" fmla="*/ 2975891 w 6891715"/>
                <a:gd name="connsiteY7020" fmla="*/ 1279843 h 6367455"/>
                <a:gd name="connsiteX7021" fmla="*/ 2984143 w 6891715"/>
                <a:gd name="connsiteY7021" fmla="*/ 1264285 h 6367455"/>
                <a:gd name="connsiteX7022" fmla="*/ 2954945 w 6891715"/>
                <a:gd name="connsiteY7022" fmla="*/ 1267460 h 6367455"/>
                <a:gd name="connsiteX7023" fmla="*/ 2946376 w 6891715"/>
                <a:gd name="connsiteY7023" fmla="*/ 1276033 h 6367455"/>
                <a:gd name="connsiteX7024" fmla="*/ 2925746 w 6891715"/>
                <a:gd name="connsiteY7024" fmla="*/ 1242377 h 6367455"/>
                <a:gd name="connsiteX7025" fmla="*/ 2918447 w 6891715"/>
                <a:gd name="connsiteY7025" fmla="*/ 1238250 h 6367455"/>
                <a:gd name="connsiteX7026" fmla="*/ 2920351 w 6891715"/>
                <a:gd name="connsiteY7026" fmla="*/ 1219200 h 6367455"/>
                <a:gd name="connsiteX7027" fmla="*/ 2935267 w 6891715"/>
                <a:gd name="connsiteY7027" fmla="*/ 1221423 h 6367455"/>
                <a:gd name="connsiteX7028" fmla="*/ 2941297 w 6891715"/>
                <a:gd name="connsiteY7028" fmla="*/ 1202373 h 6367455"/>
                <a:gd name="connsiteX7029" fmla="*/ 2907338 w 6891715"/>
                <a:gd name="connsiteY7029" fmla="*/ 1198563 h 6367455"/>
                <a:gd name="connsiteX7030" fmla="*/ 2908607 w 6891715"/>
                <a:gd name="connsiteY7030" fmla="*/ 1184593 h 6367455"/>
                <a:gd name="connsiteX7031" fmla="*/ 2939394 w 6891715"/>
                <a:gd name="connsiteY7031" fmla="*/ 1183323 h 6367455"/>
                <a:gd name="connsiteX7032" fmla="*/ 2919081 w 6891715"/>
                <a:gd name="connsiteY7032" fmla="*/ 1175068 h 6367455"/>
                <a:gd name="connsiteX7033" fmla="*/ 2926063 w 6891715"/>
                <a:gd name="connsiteY7033" fmla="*/ 1166495 h 6367455"/>
                <a:gd name="connsiteX7034" fmla="*/ 2943202 w 6891715"/>
                <a:gd name="connsiteY7034" fmla="*/ 1173798 h 6367455"/>
                <a:gd name="connsiteX7035" fmla="*/ 2948280 w 6891715"/>
                <a:gd name="connsiteY7035" fmla="*/ 1164273 h 6367455"/>
                <a:gd name="connsiteX7036" fmla="*/ 2940980 w 6891715"/>
                <a:gd name="connsiteY7036" fmla="*/ 1155065 h 6367455"/>
                <a:gd name="connsiteX7037" fmla="*/ 2943202 w 6891715"/>
                <a:gd name="connsiteY7037" fmla="*/ 1143318 h 6367455"/>
                <a:gd name="connsiteX7038" fmla="*/ 2968273 w 6891715"/>
                <a:gd name="connsiteY7038" fmla="*/ 1139825 h 6367455"/>
                <a:gd name="connsiteX7039" fmla="*/ 2953358 w 6891715"/>
                <a:gd name="connsiteY7039" fmla="*/ 1131570 h 6367455"/>
                <a:gd name="connsiteX7040" fmla="*/ 2942884 w 6891715"/>
                <a:gd name="connsiteY7040" fmla="*/ 1119187 h 6367455"/>
                <a:gd name="connsiteX7041" fmla="*/ 2946058 w 6891715"/>
                <a:gd name="connsiteY7041" fmla="*/ 1109662 h 6367455"/>
                <a:gd name="connsiteX7042" fmla="*/ 2965102 w 6891715"/>
                <a:gd name="connsiteY7042" fmla="*/ 1113473 h 6367455"/>
                <a:gd name="connsiteX7043" fmla="*/ 2969862 w 6891715"/>
                <a:gd name="connsiteY7043" fmla="*/ 1100772 h 6367455"/>
                <a:gd name="connsiteX7044" fmla="*/ 2984778 w 6891715"/>
                <a:gd name="connsiteY7044" fmla="*/ 1106170 h 6367455"/>
                <a:gd name="connsiteX7045" fmla="*/ 2996522 w 6891715"/>
                <a:gd name="connsiteY7045" fmla="*/ 1093470 h 6367455"/>
                <a:gd name="connsiteX7046" fmla="*/ 3010169 w 6891715"/>
                <a:gd name="connsiteY7046" fmla="*/ 1094105 h 6367455"/>
                <a:gd name="connsiteX7047" fmla="*/ 3014294 w 6891715"/>
                <a:gd name="connsiteY7047" fmla="*/ 1066800 h 6367455"/>
                <a:gd name="connsiteX7048" fmla="*/ 3027942 w 6891715"/>
                <a:gd name="connsiteY7048" fmla="*/ 1062355 h 6367455"/>
                <a:gd name="connsiteX7049" fmla="*/ 3034289 w 6891715"/>
                <a:gd name="connsiteY7049" fmla="*/ 1054735 h 6367455"/>
                <a:gd name="connsiteX7050" fmla="*/ 3062536 w 6891715"/>
                <a:gd name="connsiteY7050" fmla="*/ 1052830 h 6367455"/>
                <a:gd name="connsiteX7051" fmla="*/ 3082848 w 6891715"/>
                <a:gd name="connsiteY7051" fmla="*/ 1044892 h 6367455"/>
                <a:gd name="connsiteX7052" fmla="*/ 3104107 w 6891715"/>
                <a:gd name="connsiteY7052" fmla="*/ 1064577 h 6367455"/>
                <a:gd name="connsiteX7053" fmla="*/ 3119976 w 6891715"/>
                <a:gd name="connsiteY7053" fmla="*/ 1045527 h 6367455"/>
                <a:gd name="connsiteX7054" fmla="*/ 3102520 w 6891715"/>
                <a:gd name="connsiteY7054" fmla="*/ 1029017 h 6367455"/>
                <a:gd name="connsiteX7055" fmla="*/ 3083799 w 6891715"/>
                <a:gd name="connsiteY7055" fmla="*/ 1030287 h 6367455"/>
                <a:gd name="connsiteX7056" fmla="*/ 3074913 w 6891715"/>
                <a:gd name="connsiteY7056" fmla="*/ 1017587 h 6367455"/>
                <a:gd name="connsiteX7057" fmla="*/ 3058410 w 6891715"/>
                <a:gd name="connsiteY7057" fmla="*/ 1028382 h 6367455"/>
                <a:gd name="connsiteX7058" fmla="*/ 3052697 w 6891715"/>
                <a:gd name="connsiteY7058" fmla="*/ 1010602 h 6367455"/>
                <a:gd name="connsiteX7059" fmla="*/ 3043175 w 6891715"/>
                <a:gd name="connsiteY7059" fmla="*/ 1005204 h 6367455"/>
                <a:gd name="connsiteX7060" fmla="*/ 3049206 w 6891715"/>
                <a:gd name="connsiteY7060" fmla="*/ 973770 h 6367455"/>
                <a:gd name="connsiteX7061" fmla="*/ 3072057 w 6891715"/>
                <a:gd name="connsiteY7061" fmla="*/ 948370 h 6367455"/>
                <a:gd name="connsiteX7062" fmla="*/ 3079991 w 6891715"/>
                <a:gd name="connsiteY7062" fmla="*/ 969325 h 6367455"/>
                <a:gd name="connsiteX7063" fmla="*/ 3093634 w 6891715"/>
                <a:gd name="connsiteY7063" fmla="*/ 972500 h 6367455"/>
                <a:gd name="connsiteX7064" fmla="*/ 3099029 w 6891715"/>
                <a:gd name="connsiteY7064" fmla="*/ 980437 h 6367455"/>
                <a:gd name="connsiteX7065" fmla="*/ 3110772 w 6891715"/>
                <a:gd name="connsiteY7065" fmla="*/ 974087 h 6367455"/>
                <a:gd name="connsiteX7066" fmla="*/ 3125689 w 6891715"/>
                <a:gd name="connsiteY7066" fmla="*/ 985517 h 6367455"/>
                <a:gd name="connsiteX7067" fmla="*/ 3140605 w 6891715"/>
                <a:gd name="connsiteY7067" fmla="*/ 979167 h 6367455"/>
                <a:gd name="connsiteX7068" fmla="*/ 3133623 w 6891715"/>
                <a:gd name="connsiteY7068" fmla="*/ 967737 h 6367455"/>
                <a:gd name="connsiteX7069" fmla="*/ 3150762 w 6891715"/>
                <a:gd name="connsiteY7069" fmla="*/ 948687 h 6367455"/>
                <a:gd name="connsiteX7070" fmla="*/ 3128545 w 6891715"/>
                <a:gd name="connsiteY7070" fmla="*/ 959165 h 6367455"/>
                <a:gd name="connsiteX7071" fmla="*/ 3107598 w 6891715"/>
                <a:gd name="connsiteY7071" fmla="*/ 961387 h 6367455"/>
                <a:gd name="connsiteX7072" fmla="*/ 3100933 w 6891715"/>
                <a:gd name="connsiteY7072" fmla="*/ 952180 h 6367455"/>
                <a:gd name="connsiteX7073" fmla="*/ 3120928 w 6891715"/>
                <a:gd name="connsiteY7073" fmla="*/ 940432 h 6367455"/>
                <a:gd name="connsiteX7074" fmla="*/ 3136480 w 6891715"/>
                <a:gd name="connsiteY7074" fmla="*/ 921065 h 6367455"/>
                <a:gd name="connsiteX7075" fmla="*/ 3125054 w 6891715"/>
                <a:gd name="connsiteY7075" fmla="*/ 914080 h 6367455"/>
                <a:gd name="connsiteX7076" fmla="*/ 3137749 w 6891715"/>
                <a:gd name="connsiteY7076" fmla="*/ 903285 h 6367455"/>
                <a:gd name="connsiteX7077" fmla="*/ 3126006 w 6891715"/>
                <a:gd name="connsiteY7077" fmla="*/ 895982 h 6367455"/>
                <a:gd name="connsiteX7078" fmla="*/ 3117437 w 6891715"/>
                <a:gd name="connsiteY7078" fmla="*/ 886775 h 6367455"/>
                <a:gd name="connsiteX7079" fmla="*/ 3130767 w 6891715"/>
                <a:gd name="connsiteY7079" fmla="*/ 865502 h 6367455"/>
                <a:gd name="connsiteX7080" fmla="*/ 3139971 w 6891715"/>
                <a:gd name="connsiteY7080" fmla="*/ 846453 h 6367455"/>
                <a:gd name="connsiteX7081" fmla="*/ 3158061 w 6891715"/>
                <a:gd name="connsiteY7081" fmla="*/ 839150 h 6367455"/>
                <a:gd name="connsiteX7082" fmla="*/ 3169487 w 6891715"/>
                <a:gd name="connsiteY7082" fmla="*/ 806130 h 6367455"/>
                <a:gd name="connsiteX7083" fmla="*/ 3179008 w 6891715"/>
                <a:gd name="connsiteY7083" fmla="*/ 806130 h 6367455"/>
                <a:gd name="connsiteX7084" fmla="*/ 3174882 w 6891715"/>
                <a:gd name="connsiteY7084" fmla="*/ 816607 h 6367455"/>
                <a:gd name="connsiteX7085" fmla="*/ 3180278 w 6891715"/>
                <a:gd name="connsiteY7085" fmla="*/ 839785 h 6367455"/>
                <a:gd name="connsiteX7086" fmla="*/ 3190116 w 6891715"/>
                <a:gd name="connsiteY7086" fmla="*/ 854390 h 6367455"/>
                <a:gd name="connsiteX7087" fmla="*/ 3192021 w 6891715"/>
                <a:gd name="connsiteY7087" fmla="*/ 868995 h 6367455"/>
                <a:gd name="connsiteX7088" fmla="*/ 3200590 w 6891715"/>
                <a:gd name="connsiteY7088" fmla="*/ 852167 h 6367455"/>
                <a:gd name="connsiteX7089" fmla="*/ 3218680 w 6891715"/>
                <a:gd name="connsiteY7089" fmla="*/ 858518 h 6367455"/>
                <a:gd name="connsiteX7090" fmla="*/ 3225028 w 6891715"/>
                <a:gd name="connsiteY7090" fmla="*/ 849945 h 6367455"/>
                <a:gd name="connsiteX7091" fmla="*/ 3219315 w 6891715"/>
                <a:gd name="connsiteY7091" fmla="*/ 840420 h 6367455"/>
                <a:gd name="connsiteX7092" fmla="*/ 3191069 w 6891715"/>
                <a:gd name="connsiteY7092" fmla="*/ 848357 h 6367455"/>
                <a:gd name="connsiteX7093" fmla="*/ 3195194 w 6891715"/>
                <a:gd name="connsiteY7093" fmla="*/ 835340 h 6367455"/>
                <a:gd name="connsiteX7094" fmla="*/ 3209794 w 6891715"/>
                <a:gd name="connsiteY7094" fmla="*/ 835023 h 6367455"/>
                <a:gd name="connsiteX7095" fmla="*/ 3217094 w 6891715"/>
                <a:gd name="connsiteY7095" fmla="*/ 827720 h 6367455"/>
                <a:gd name="connsiteX7096" fmla="*/ 3204398 w 6891715"/>
                <a:gd name="connsiteY7096" fmla="*/ 809940 h 6367455"/>
                <a:gd name="connsiteX7097" fmla="*/ 3218046 w 6891715"/>
                <a:gd name="connsiteY7097" fmla="*/ 803590 h 6367455"/>
                <a:gd name="connsiteX7098" fmla="*/ 3208207 w 6891715"/>
                <a:gd name="connsiteY7098" fmla="*/ 786762 h 6367455"/>
                <a:gd name="connsiteX7099" fmla="*/ 3190434 w 6891715"/>
                <a:gd name="connsiteY7099" fmla="*/ 777555 h 6367455"/>
                <a:gd name="connsiteX7100" fmla="*/ 3204716 w 6891715"/>
                <a:gd name="connsiteY7100" fmla="*/ 760410 h 6367455"/>
                <a:gd name="connsiteX7101" fmla="*/ 3237723 w 6891715"/>
                <a:gd name="connsiteY7101" fmla="*/ 746440 h 6367455"/>
                <a:gd name="connsiteX7102" fmla="*/ 3256766 w 6891715"/>
                <a:gd name="connsiteY7102" fmla="*/ 757870 h 6367455"/>
                <a:gd name="connsiteX7103" fmla="*/ 3273904 w 6891715"/>
                <a:gd name="connsiteY7103" fmla="*/ 744853 h 6367455"/>
                <a:gd name="connsiteX7104" fmla="*/ 3287551 w 6891715"/>
                <a:gd name="connsiteY7104" fmla="*/ 776285 h 6367455"/>
                <a:gd name="connsiteX7105" fmla="*/ 3305642 w 6891715"/>
                <a:gd name="connsiteY7105" fmla="*/ 776285 h 6367455"/>
                <a:gd name="connsiteX7106" fmla="*/ 3294851 w 6891715"/>
                <a:gd name="connsiteY7106" fmla="*/ 757553 h 6367455"/>
                <a:gd name="connsiteX7107" fmla="*/ 3315798 w 6891715"/>
                <a:gd name="connsiteY7107" fmla="*/ 744535 h 6367455"/>
                <a:gd name="connsiteX7108" fmla="*/ 3326589 w 6891715"/>
                <a:gd name="connsiteY7108" fmla="*/ 729613 h 6367455"/>
                <a:gd name="connsiteX7109" fmla="*/ 3312624 w 6891715"/>
                <a:gd name="connsiteY7109" fmla="*/ 723580 h 6367455"/>
                <a:gd name="connsiteX7110" fmla="*/ 3320876 w 6891715"/>
                <a:gd name="connsiteY7110" fmla="*/ 705800 h 6367455"/>
                <a:gd name="connsiteX7111" fmla="*/ 3310085 w 6891715"/>
                <a:gd name="connsiteY7111" fmla="*/ 703578 h 6367455"/>
                <a:gd name="connsiteX7112" fmla="*/ 3281839 w 6891715"/>
                <a:gd name="connsiteY7112" fmla="*/ 732470 h 6367455"/>
                <a:gd name="connsiteX7113" fmla="*/ 3269143 w 6891715"/>
                <a:gd name="connsiteY7113" fmla="*/ 728343 h 6367455"/>
                <a:gd name="connsiteX7114" fmla="*/ 3263748 w 6891715"/>
                <a:gd name="connsiteY7114" fmla="*/ 710245 h 6367455"/>
                <a:gd name="connsiteX7115" fmla="*/ 3249149 w 6891715"/>
                <a:gd name="connsiteY7115" fmla="*/ 709610 h 6367455"/>
                <a:gd name="connsiteX7116" fmla="*/ 3244705 w 6891715"/>
                <a:gd name="connsiteY7116" fmla="*/ 728660 h 6367455"/>
                <a:gd name="connsiteX7117" fmla="*/ 3220267 w 6891715"/>
                <a:gd name="connsiteY7117" fmla="*/ 720088 h 6367455"/>
                <a:gd name="connsiteX7118" fmla="*/ 3219315 w 6891715"/>
                <a:gd name="connsiteY7118" fmla="*/ 706753 h 6367455"/>
                <a:gd name="connsiteX7119" fmla="*/ 3252005 w 6891715"/>
                <a:gd name="connsiteY7119" fmla="*/ 666430 h 6367455"/>
                <a:gd name="connsiteX7120" fmla="*/ 3262161 w 6891715"/>
                <a:gd name="connsiteY7120" fmla="*/ 634680 h 6367455"/>
                <a:gd name="connsiteX7121" fmla="*/ 3284060 w 6891715"/>
                <a:gd name="connsiteY7121" fmla="*/ 628330 h 6367455"/>
                <a:gd name="connsiteX7122" fmla="*/ 3281839 w 6891715"/>
                <a:gd name="connsiteY7122" fmla="*/ 615313 h 6367455"/>
                <a:gd name="connsiteX7123" fmla="*/ 3314529 w 6891715"/>
                <a:gd name="connsiteY7123" fmla="*/ 598168 h 6367455"/>
                <a:gd name="connsiteX7124" fmla="*/ 3322780 w 6891715"/>
                <a:gd name="connsiteY7124" fmla="*/ 579435 h 6367455"/>
                <a:gd name="connsiteX7125" fmla="*/ 3375782 w 6891715"/>
                <a:gd name="connsiteY7125" fmla="*/ 550225 h 6367455"/>
                <a:gd name="connsiteX7126" fmla="*/ 3368800 w 6891715"/>
                <a:gd name="connsiteY7126" fmla="*/ 538795 h 6367455"/>
                <a:gd name="connsiteX7127" fmla="*/ 3365626 w 6891715"/>
                <a:gd name="connsiteY7127" fmla="*/ 509268 h 6367455"/>
                <a:gd name="connsiteX7128" fmla="*/ 3383082 w 6891715"/>
                <a:gd name="connsiteY7128" fmla="*/ 459420 h 6367455"/>
                <a:gd name="connsiteX7129" fmla="*/ 3397999 w 6891715"/>
                <a:gd name="connsiteY7129" fmla="*/ 475295 h 6367455"/>
                <a:gd name="connsiteX7130" fmla="*/ 3382447 w 6891715"/>
                <a:gd name="connsiteY7130" fmla="*/ 500695 h 6367455"/>
                <a:gd name="connsiteX7131" fmla="*/ 3392921 w 6891715"/>
                <a:gd name="connsiteY7131" fmla="*/ 506728 h 6367455"/>
                <a:gd name="connsiteX7132" fmla="*/ 3396095 w 6891715"/>
                <a:gd name="connsiteY7132" fmla="*/ 496250 h 6367455"/>
                <a:gd name="connsiteX7133" fmla="*/ 3407838 w 6891715"/>
                <a:gd name="connsiteY7133" fmla="*/ 499425 h 6367455"/>
                <a:gd name="connsiteX7134" fmla="*/ 3415137 w 6891715"/>
                <a:gd name="connsiteY7134" fmla="*/ 518158 h 6367455"/>
                <a:gd name="connsiteX7135" fmla="*/ 3420533 w 6891715"/>
                <a:gd name="connsiteY7135" fmla="*/ 500378 h 6367455"/>
                <a:gd name="connsiteX7136" fmla="*/ 3437671 w 6891715"/>
                <a:gd name="connsiteY7136" fmla="*/ 512760 h 6367455"/>
                <a:gd name="connsiteX7137" fmla="*/ 3449097 w 6891715"/>
                <a:gd name="connsiteY7137" fmla="*/ 499108 h 6367455"/>
                <a:gd name="connsiteX7138" fmla="*/ 3423389 w 6891715"/>
                <a:gd name="connsiteY7138" fmla="*/ 483550 h 6367455"/>
                <a:gd name="connsiteX7139" fmla="*/ 3422437 w 6891715"/>
                <a:gd name="connsiteY7139" fmla="*/ 465453 h 6367455"/>
                <a:gd name="connsiteX7140" fmla="*/ 3417042 w 6891715"/>
                <a:gd name="connsiteY7140" fmla="*/ 452118 h 6367455"/>
                <a:gd name="connsiteX7141" fmla="*/ 3442114 w 6891715"/>
                <a:gd name="connsiteY7141" fmla="*/ 451800 h 6367455"/>
                <a:gd name="connsiteX7142" fmla="*/ 3461792 w 6891715"/>
                <a:gd name="connsiteY7142" fmla="*/ 498155 h 6367455"/>
                <a:gd name="connsiteX7143" fmla="*/ 3488452 w 6891715"/>
                <a:gd name="connsiteY7143" fmla="*/ 508315 h 6367455"/>
                <a:gd name="connsiteX7144" fmla="*/ 3491625 w 6891715"/>
                <a:gd name="connsiteY7144" fmla="*/ 528000 h 6367455"/>
                <a:gd name="connsiteX7145" fmla="*/ 3516063 w 6891715"/>
                <a:gd name="connsiteY7145" fmla="*/ 538478 h 6367455"/>
                <a:gd name="connsiteX7146" fmla="*/ 3518285 w 6891715"/>
                <a:gd name="connsiteY7146" fmla="*/ 524825 h 6367455"/>
                <a:gd name="connsiteX7147" fmla="*/ 3488134 w 6891715"/>
                <a:gd name="connsiteY7147" fmla="*/ 483868 h 6367455"/>
                <a:gd name="connsiteX7148" fmla="*/ 3477343 w 6891715"/>
                <a:gd name="connsiteY7148" fmla="*/ 482915 h 6367455"/>
                <a:gd name="connsiteX7149" fmla="*/ 3464648 w 6891715"/>
                <a:gd name="connsiteY7149" fmla="*/ 467358 h 6367455"/>
                <a:gd name="connsiteX7150" fmla="*/ 3469726 w 6891715"/>
                <a:gd name="connsiteY7150" fmla="*/ 443863 h 6367455"/>
                <a:gd name="connsiteX7151" fmla="*/ 3455762 w 6891715"/>
                <a:gd name="connsiteY7151" fmla="*/ 430528 h 6367455"/>
                <a:gd name="connsiteX7152" fmla="*/ 3478930 w 6891715"/>
                <a:gd name="connsiteY7152" fmla="*/ 391158 h 6367455"/>
                <a:gd name="connsiteX7153" fmla="*/ 3499877 w 6891715"/>
                <a:gd name="connsiteY7153" fmla="*/ 392110 h 6367455"/>
                <a:gd name="connsiteX7154" fmla="*/ 3504955 w 6891715"/>
                <a:gd name="connsiteY7154" fmla="*/ 382586 h 6367455"/>
                <a:gd name="connsiteX7155" fmla="*/ 3519872 w 6891715"/>
                <a:gd name="connsiteY7155" fmla="*/ 382268 h 6367455"/>
                <a:gd name="connsiteX7156" fmla="*/ 3513842 w 6891715"/>
                <a:gd name="connsiteY7156" fmla="*/ 401318 h 6367455"/>
                <a:gd name="connsiteX7157" fmla="*/ 3521459 w 6891715"/>
                <a:gd name="connsiteY7157" fmla="*/ 416240 h 6367455"/>
                <a:gd name="connsiteX7158" fmla="*/ 3521776 w 6891715"/>
                <a:gd name="connsiteY7158" fmla="*/ 474978 h 6367455"/>
                <a:gd name="connsiteX7159" fmla="*/ 3539232 w 6891715"/>
                <a:gd name="connsiteY7159" fmla="*/ 441323 h 6367455"/>
                <a:gd name="connsiteX7160" fmla="*/ 3545262 w 6891715"/>
                <a:gd name="connsiteY7160" fmla="*/ 385443 h 6367455"/>
                <a:gd name="connsiteX7161" fmla="*/ 3559862 w 6891715"/>
                <a:gd name="connsiteY7161" fmla="*/ 374013 h 6367455"/>
                <a:gd name="connsiteX7162" fmla="*/ 3560814 w 6891715"/>
                <a:gd name="connsiteY7162" fmla="*/ 355915 h 6367455"/>
                <a:gd name="connsiteX7163" fmla="*/ 3577000 w 6891715"/>
                <a:gd name="connsiteY7163" fmla="*/ 346390 h 6367455"/>
                <a:gd name="connsiteX7164" fmla="*/ 3584934 w 6891715"/>
                <a:gd name="connsiteY7164" fmla="*/ 337818 h 6367455"/>
                <a:gd name="connsiteX7165" fmla="*/ 3583347 w 6891715"/>
                <a:gd name="connsiteY7165" fmla="*/ 378775 h 6367455"/>
                <a:gd name="connsiteX7166" fmla="*/ 3572874 w 6891715"/>
                <a:gd name="connsiteY7166" fmla="*/ 405445 h 6367455"/>
                <a:gd name="connsiteX7167" fmla="*/ 3584934 w 6891715"/>
                <a:gd name="connsiteY7167" fmla="*/ 431480 h 6367455"/>
                <a:gd name="connsiteX7168" fmla="*/ 3584934 w 6891715"/>
                <a:gd name="connsiteY7168" fmla="*/ 456563 h 6367455"/>
                <a:gd name="connsiteX7169" fmla="*/ 3565574 w 6891715"/>
                <a:gd name="connsiteY7169" fmla="*/ 494980 h 6367455"/>
                <a:gd name="connsiteX7170" fmla="*/ 3565574 w 6891715"/>
                <a:gd name="connsiteY7170" fmla="*/ 505458 h 6367455"/>
                <a:gd name="connsiteX7171" fmla="*/ 3590647 w 6891715"/>
                <a:gd name="connsiteY7171" fmla="*/ 478788 h 6367455"/>
                <a:gd name="connsiteX7172" fmla="*/ 3597629 w 6891715"/>
                <a:gd name="connsiteY7172" fmla="*/ 443863 h 6367455"/>
                <a:gd name="connsiteX7173" fmla="*/ 3607151 w 6891715"/>
                <a:gd name="connsiteY7173" fmla="*/ 440688 h 6367455"/>
                <a:gd name="connsiteX7174" fmla="*/ 3619846 w 6891715"/>
                <a:gd name="connsiteY7174" fmla="*/ 457198 h 6367455"/>
                <a:gd name="connsiteX7175" fmla="*/ 3627463 w 6891715"/>
                <a:gd name="connsiteY7175" fmla="*/ 443545 h 6367455"/>
                <a:gd name="connsiteX7176" fmla="*/ 3610007 w 6891715"/>
                <a:gd name="connsiteY7176" fmla="*/ 428940 h 6367455"/>
                <a:gd name="connsiteX7177" fmla="*/ 3605881 w 6891715"/>
                <a:gd name="connsiteY7177" fmla="*/ 393380 h 6367455"/>
                <a:gd name="connsiteX7178" fmla="*/ 3626828 w 6891715"/>
                <a:gd name="connsiteY7178" fmla="*/ 379410 h 6367455"/>
                <a:gd name="connsiteX7179" fmla="*/ 3629685 w 6891715"/>
                <a:gd name="connsiteY7179" fmla="*/ 350835 h 6367455"/>
                <a:gd name="connsiteX7180" fmla="*/ 3642380 w 6891715"/>
                <a:gd name="connsiteY7180" fmla="*/ 337183 h 6367455"/>
                <a:gd name="connsiteX7181" fmla="*/ 3652853 w 6891715"/>
                <a:gd name="connsiteY7181" fmla="*/ 342263 h 6367455"/>
                <a:gd name="connsiteX7182" fmla="*/ 3641428 w 6891715"/>
                <a:gd name="connsiteY7182" fmla="*/ 366710 h 6367455"/>
                <a:gd name="connsiteX7183" fmla="*/ 3662692 w 6891715"/>
                <a:gd name="connsiteY7183" fmla="*/ 378140 h 6367455"/>
                <a:gd name="connsiteX7184" fmla="*/ 3668722 w 6891715"/>
                <a:gd name="connsiteY7184" fmla="*/ 349565 h 6367455"/>
                <a:gd name="connsiteX7185" fmla="*/ 3689986 w 6891715"/>
                <a:gd name="connsiteY7185" fmla="*/ 351471 h 6367455"/>
                <a:gd name="connsiteX7186" fmla="*/ 3669357 w 6891715"/>
                <a:gd name="connsiteY7186" fmla="*/ 331785 h 6367455"/>
                <a:gd name="connsiteX7187" fmla="*/ 3676974 w 6891715"/>
                <a:gd name="connsiteY7187" fmla="*/ 316863 h 6367455"/>
                <a:gd name="connsiteX7188" fmla="*/ 3692843 w 6891715"/>
                <a:gd name="connsiteY7188" fmla="*/ 327023 h 6367455"/>
                <a:gd name="connsiteX7189" fmla="*/ 3703951 w 6891715"/>
                <a:gd name="connsiteY7189" fmla="*/ 353375 h 6367455"/>
                <a:gd name="connsiteX7190" fmla="*/ 3718550 w 6891715"/>
                <a:gd name="connsiteY7190" fmla="*/ 355598 h 6367455"/>
                <a:gd name="connsiteX7191" fmla="*/ 3728072 w 6891715"/>
                <a:gd name="connsiteY7191" fmla="*/ 377505 h 6367455"/>
                <a:gd name="connsiteX7192" fmla="*/ 3747432 w 6891715"/>
                <a:gd name="connsiteY7192" fmla="*/ 396238 h 6367455"/>
                <a:gd name="connsiteX7193" fmla="*/ 3742671 w 6891715"/>
                <a:gd name="connsiteY7193" fmla="*/ 347660 h 6367455"/>
                <a:gd name="connsiteX7194" fmla="*/ 3755366 w 6891715"/>
                <a:gd name="connsiteY7194" fmla="*/ 329563 h 6367455"/>
                <a:gd name="connsiteX7195" fmla="*/ 3741402 w 6891715"/>
                <a:gd name="connsiteY7195" fmla="*/ 310831 h 6367455"/>
                <a:gd name="connsiteX7196" fmla="*/ 3754097 w 6891715"/>
                <a:gd name="connsiteY7196" fmla="*/ 299083 h 6367455"/>
                <a:gd name="connsiteX7197" fmla="*/ 3732832 w 6891715"/>
                <a:gd name="connsiteY7197" fmla="*/ 284796 h 6367455"/>
                <a:gd name="connsiteX7198" fmla="*/ 3722042 w 6891715"/>
                <a:gd name="connsiteY7198" fmla="*/ 307020 h 6367455"/>
                <a:gd name="connsiteX7199" fmla="*/ 3702047 w 6891715"/>
                <a:gd name="connsiteY7199" fmla="*/ 286066 h 6367455"/>
                <a:gd name="connsiteX7200" fmla="*/ 3702682 w 6891715"/>
                <a:gd name="connsiteY7200" fmla="*/ 262888 h 6367455"/>
                <a:gd name="connsiteX7201" fmla="*/ 3679830 w 6891715"/>
                <a:gd name="connsiteY7201" fmla="*/ 270191 h 6367455"/>
                <a:gd name="connsiteX7202" fmla="*/ 3669992 w 6891715"/>
                <a:gd name="connsiteY7202" fmla="*/ 254633 h 6367455"/>
                <a:gd name="connsiteX7203" fmla="*/ 3686813 w 6891715"/>
                <a:gd name="connsiteY7203" fmla="*/ 249236 h 6367455"/>
                <a:gd name="connsiteX7204" fmla="*/ 3699508 w 6891715"/>
                <a:gd name="connsiteY7204" fmla="*/ 257491 h 6367455"/>
                <a:gd name="connsiteX7205" fmla="*/ 3701729 w 6891715"/>
                <a:gd name="connsiteY7205" fmla="*/ 235583 h 6367455"/>
                <a:gd name="connsiteX7206" fmla="*/ 3716646 w 6891715"/>
                <a:gd name="connsiteY7206" fmla="*/ 253363 h 6367455"/>
                <a:gd name="connsiteX7207" fmla="*/ 3718550 w 6891715"/>
                <a:gd name="connsiteY7207" fmla="*/ 269238 h 6367455"/>
                <a:gd name="connsiteX7208" fmla="*/ 3734419 w 6891715"/>
                <a:gd name="connsiteY7208" fmla="*/ 275271 h 6367455"/>
                <a:gd name="connsiteX7209" fmla="*/ 3730293 w 6891715"/>
                <a:gd name="connsiteY7209" fmla="*/ 265746 h 6367455"/>
                <a:gd name="connsiteX7210" fmla="*/ 3744893 w 6891715"/>
                <a:gd name="connsiteY7210" fmla="*/ 235266 h 6367455"/>
                <a:gd name="connsiteX7211" fmla="*/ 3771235 w 6891715"/>
                <a:gd name="connsiteY7211" fmla="*/ 242251 h 6367455"/>
                <a:gd name="connsiteX7212" fmla="*/ 3769648 w 6891715"/>
                <a:gd name="connsiteY7212" fmla="*/ 285431 h 6367455"/>
                <a:gd name="connsiteX7213" fmla="*/ 3794086 w 6891715"/>
                <a:gd name="connsiteY7213" fmla="*/ 289241 h 6367455"/>
                <a:gd name="connsiteX7214" fmla="*/ 3783295 w 6891715"/>
                <a:gd name="connsiteY7214" fmla="*/ 269556 h 6367455"/>
                <a:gd name="connsiteX7215" fmla="*/ 3790913 w 6891715"/>
                <a:gd name="connsiteY7215" fmla="*/ 260031 h 6367455"/>
                <a:gd name="connsiteX7216" fmla="*/ 3798212 w 6891715"/>
                <a:gd name="connsiteY7216" fmla="*/ 266381 h 6367455"/>
                <a:gd name="connsiteX7217" fmla="*/ 3841376 w 6891715"/>
                <a:gd name="connsiteY7217" fmla="*/ 274001 h 6367455"/>
                <a:gd name="connsiteX7218" fmla="*/ 3828998 w 6891715"/>
                <a:gd name="connsiteY7218" fmla="*/ 295273 h 6367455"/>
                <a:gd name="connsiteX7219" fmla="*/ 3855658 w 6891715"/>
                <a:gd name="connsiteY7219" fmla="*/ 294321 h 6367455"/>
                <a:gd name="connsiteX7220" fmla="*/ 3838837 w 6891715"/>
                <a:gd name="connsiteY7220" fmla="*/ 314323 h 6367455"/>
                <a:gd name="connsiteX7221" fmla="*/ 3855975 w 6891715"/>
                <a:gd name="connsiteY7221" fmla="*/ 341628 h 6367455"/>
                <a:gd name="connsiteX7222" fmla="*/ 3871844 w 6891715"/>
                <a:gd name="connsiteY7222" fmla="*/ 335913 h 6367455"/>
                <a:gd name="connsiteX7223" fmla="*/ 3865179 w 6891715"/>
                <a:gd name="connsiteY7223" fmla="*/ 301306 h 6367455"/>
                <a:gd name="connsiteX7224" fmla="*/ 3879461 w 6891715"/>
                <a:gd name="connsiteY7224" fmla="*/ 284478 h 6367455"/>
                <a:gd name="connsiteX7225" fmla="*/ 3862640 w 6891715"/>
                <a:gd name="connsiteY7225" fmla="*/ 279398 h 6367455"/>
                <a:gd name="connsiteX7226" fmla="*/ 3866766 w 6891715"/>
                <a:gd name="connsiteY7226" fmla="*/ 252728 h 6367455"/>
                <a:gd name="connsiteX7227" fmla="*/ 3885809 w 6891715"/>
                <a:gd name="connsiteY7227" fmla="*/ 256856 h 6367455"/>
                <a:gd name="connsiteX7228" fmla="*/ 3891839 w 6891715"/>
                <a:gd name="connsiteY7228" fmla="*/ 239076 h 6367455"/>
                <a:gd name="connsiteX7229" fmla="*/ 3894060 w 6891715"/>
                <a:gd name="connsiteY7229" fmla="*/ 225423 h 6367455"/>
                <a:gd name="connsiteX7230" fmla="*/ 3904534 w 6891715"/>
                <a:gd name="connsiteY7230" fmla="*/ 220978 h 6367455"/>
                <a:gd name="connsiteX7231" fmla="*/ 3929289 w 6891715"/>
                <a:gd name="connsiteY7231" fmla="*/ 187006 h 6367455"/>
                <a:gd name="connsiteX7232" fmla="*/ 3943254 w 6891715"/>
                <a:gd name="connsiteY7232" fmla="*/ 185736 h 6367455"/>
                <a:gd name="connsiteX7233" fmla="*/ 3965470 w 6891715"/>
                <a:gd name="connsiteY7233" fmla="*/ 200658 h 6367455"/>
                <a:gd name="connsiteX7234" fmla="*/ 3976261 w 6891715"/>
                <a:gd name="connsiteY7234" fmla="*/ 187641 h 6367455"/>
                <a:gd name="connsiteX7235" fmla="*/ 3960075 w 6891715"/>
                <a:gd name="connsiteY7235" fmla="*/ 171766 h 6367455"/>
                <a:gd name="connsiteX7236" fmla="*/ 3972453 w 6891715"/>
                <a:gd name="connsiteY7236" fmla="*/ 131761 h 6367455"/>
                <a:gd name="connsiteX7237" fmla="*/ 3994986 w 6891715"/>
                <a:gd name="connsiteY7237" fmla="*/ 144143 h 6367455"/>
                <a:gd name="connsiteX7238" fmla="*/ 3999747 w 6891715"/>
                <a:gd name="connsiteY7238" fmla="*/ 129538 h 6367455"/>
                <a:gd name="connsiteX7239" fmla="*/ 3988004 w 6891715"/>
                <a:gd name="connsiteY7239" fmla="*/ 110806 h 6367455"/>
                <a:gd name="connsiteX7240" fmla="*/ 3959440 w 6891715"/>
                <a:gd name="connsiteY7240" fmla="*/ 105726 h 6367455"/>
                <a:gd name="connsiteX7241" fmla="*/ 3959440 w 6891715"/>
                <a:gd name="connsiteY7241" fmla="*/ 84453 h 6367455"/>
                <a:gd name="connsiteX7242" fmla="*/ 3967692 w 6891715"/>
                <a:gd name="connsiteY7242" fmla="*/ 78103 h 6367455"/>
                <a:gd name="connsiteX7243" fmla="*/ 3995621 w 6891715"/>
                <a:gd name="connsiteY7243" fmla="*/ 102233 h 6367455"/>
                <a:gd name="connsiteX7244" fmla="*/ 4004825 w 6891715"/>
                <a:gd name="connsiteY7244" fmla="*/ 96836 h 6367455"/>
                <a:gd name="connsiteX7245" fmla="*/ 3998478 w 6891715"/>
                <a:gd name="connsiteY7245" fmla="*/ 80008 h 6367455"/>
                <a:gd name="connsiteX7246" fmla="*/ 4002286 w 6891715"/>
                <a:gd name="connsiteY7246" fmla="*/ 45083 h 6367455"/>
                <a:gd name="connsiteX7247" fmla="*/ 4010855 w 6891715"/>
                <a:gd name="connsiteY7247" fmla="*/ 49211 h 6367455"/>
                <a:gd name="connsiteX7248" fmla="*/ 4021646 w 6891715"/>
                <a:gd name="connsiteY7248" fmla="*/ 71436 h 6367455"/>
                <a:gd name="connsiteX7249" fmla="*/ 4027676 w 6891715"/>
                <a:gd name="connsiteY7249" fmla="*/ 42861 h 6367455"/>
                <a:gd name="connsiteX7250" fmla="*/ 4035293 w 6891715"/>
                <a:gd name="connsiteY7250" fmla="*/ 40638 h 6367455"/>
                <a:gd name="connsiteX7251" fmla="*/ 4041641 w 6891715"/>
                <a:gd name="connsiteY7251" fmla="*/ 66673 h 6367455"/>
                <a:gd name="connsiteX7252" fmla="*/ 4054336 w 6891715"/>
                <a:gd name="connsiteY7252" fmla="*/ 69848 h 6367455"/>
                <a:gd name="connsiteX7253" fmla="*/ 4064175 w 6891715"/>
                <a:gd name="connsiteY7253" fmla="*/ 95248 h 6367455"/>
                <a:gd name="connsiteX7254" fmla="*/ 4079726 w 6891715"/>
                <a:gd name="connsiteY7254" fmla="*/ 78103 h 6367455"/>
                <a:gd name="connsiteX7255" fmla="*/ 4104164 w 6891715"/>
                <a:gd name="connsiteY7255" fmla="*/ 67626 h 6367455"/>
                <a:gd name="connsiteX7256" fmla="*/ 4108290 w 6891715"/>
                <a:gd name="connsiteY7256" fmla="*/ 85088 h 6367455"/>
                <a:gd name="connsiteX7257" fmla="*/ 4059097 w 6891715"/>
                <a:gd name="connsiteY7257" fmla="*/ 155256 h 6367455"/>
                <a:gd name="connsiteX7258" fmla="*/ 4042276 w 6891715"/>
                <a:gd name="connsiteY7258" fmla="*/ 238758 h 6367455"/>
                <a:gd name="connsiteX7259" fmla="*/ 4027676 w 6891715"/>
                <a:gd name="connsiteY7259" fmla="*/ 261936 h 6367455"/>
                <a:gd name="connsiteX7260" fmla="*/ 4034024 w 6891715"/>
                <a:gd name="connsiteY7260" fmla="*/ 290510 h 6367455"/>
                <a:gd name="connsiteX7261" fmla="*/ 4046719 w 6891715"/>
                <a:gd name="connsiteY7261" fmla="*/ 293685 h 6367455"/>
                <a:gd name="connsiteX7262" fmla="*/ 4057510 w 6891715"/>
                <a:gd name="connsiteY7262" fmla="*/ 275588 h 6367455"/>
                <a:gd name="connsiteX7263" fmla="*/ 4081631 w 6891715"/>
                <a:gd name="connsiteY7263" fmla="*/ 245743 h 6367455"/>
                <a:gd name="connsiteX7264" fmla="*/ 4063540 w 6891715"/>
                <a:gd name="connsiteY7264" fmla="*/ 247013 h 6367455"/>
                <a:gd name="connsiteX7265" fmla="*/ 4064175 w 6891715"/>
                <a:gd name="connsiteY7265" fmla="*/ 232091 h 6367455"/>
                <a:gd name="connsiteX7266" fmla="*/ 4126063 w 6891715"/>
                <a:gd name="connsiteY7266" fmla="*/ 154621 h 6367455"/>
                <a:gd name="connsiteX7267" fmla="*/ 4140663 w 6891715"/>
                <a:gd name="connsiteY7267" fmla="*/ 113663 h 6367455"/>
                <a:gd name="connsiteX7268" fmla="*/ 4166688 w 6891715"/>
                <a:gd name="connsiteY7268" fmla="*/ 90168 h 6367455"/>
                <a:gd name="connsiteX7269" fmla="*/ 4171766 w 6891715"/>
                <a:gd name="connsiteY7269" fmla="*/ 66673 h 6367455"/>
                <a:gd name="connsiteX7270" fmla="*/ 4189856 w 6891715"/>
                <a:gd name="connsiteY7270" fmla="*/ 50798 h 6367455"/>
                <a:gd name="connsiteX7271" fmla="*/ 4187635 w 6891715"/>
                <a:gd name="connsiteY7271" fmla="*/ 75881 h 6367455"/>
                <a:gd name="connsiteX7272" fmla="*/ 4197473 w 6891715"/>
                <a:gd name="connsiteY7272" fmla="*/ 93026 h 6367455"/>
                <a:gd name="connsiteX7273" fmla="*/ 4195252 w 6891715"/>
                <a:gd name="connsiteY7273" fmla="*/ 106678 h 6367455"/>
                <a:gd name="connsiteX7274" fmla="*/ 4179383 w 6891715"/>
                <a:gd name="connsiteY7274" fmla="*/ 116203 h 6367455"/>
                <a:gd name="connsiteX7275" fmla="*/ 4170179 w 6891715"/>
                <a:gd name="connsiteY7275" fmla="*/ 139381 h 6367455"/>
                <a:gd name="connsiteX7276" fmla="*/ 4197791 w 6891715"/>
                <a:gd name="connsiteY7276" fmla="*/ 131761 h 6367455"/>
                <a:gd name="connsiteX7277" fmla="*/ 4185731 w 6891715"/>
                <a:gd name="connsiteY7277" fmla="*/ 200658 h 6367455"/>
                <a:gd name="connsiteX7278" fmla="*/ 4200330 w 6891715"/>
                <a:gd name="connsiteY7278" fmla="*/ 201293 h 6367455"/>
                <a:gd name="connsiteX7279" fmla="*/ 4222546 w 6891715"/>
                <a:gd name="connsiteY7279" fmla="*/ 187323 h 6367455"/>
                <a:gd name="connsiteX7280" fmla="*/ 4238098 w 6891715"/>
                <a:gd name="connsiteY7280" fmla="*/ 143191 h 6367455"/>
                <a:gd name="connsiteX7281" fmla="*/ 4246667 w 6891715"/>
                <a:gd name="connsiteY7281" fmla="*/ 155573 h 6367455"/>
                <a:gd name="connsiteX7282" fmla="*/ 4250476 w 6891715"/>
                <a:gd name="connsiteY7282" fmla="*/ 141921 h 6367455"/>
                <a:gd name="connsiteX7283" fmla="*/ 4236828 w 6891715"/>
                <a:gd name="connsiteY7283" fmla="*/ 126363 h 6367455"/>
                <a:gd name="connsiteX7284" fmla="*/ 4240954 w 6891715"/>
                <a:gd name="connsiteY7284" fmla="*/ 106043 h 6367455"/>
                <a:gd name="connsiteX7285" fmla="*/ 4258727 w 6891715"/>
                <a:gd name="connsiteY7285" fmla="*/ 101916 h 6367455"/>
                <a:gd name="connsiteX7286" fmla="*/ 4264123 w 6891715"/>
                <a:gd name="connsiteY7286" fmla="*/ 93343 h 6367455"/>
                <a:gd name="connsiteX7287" fmla="*/ 4277770 w 6891715"/>
                <a:gd name="connsiteY7287" fmla="*/ 74293 h 6367455"/>
                <a:gd name="connsiteX7288" fmla="*/ 4268884 w 6891715"/>
                <a:gd name="connsiteY7288" fmla="*/ 63498 h 6367455"/>
                <a:gd name="connsiteX7289" fmla="*/ 4274279 w 6891715"/>
                <a:gd name="connsiteY7289" fmla="*/ 39686 h 6367455"/>
                <a:gd name="connsiteX7290" fmla="*/ 4286657 w 6891715"/>
                <a:gd name="connsiteY7290" fmla="*/ 33336 h 6367455"/>
                <a:gd name="connsiteX7291" fmla="*/ 4277135 w 6891715"/>
                <a:gd name="connsiteY7291" fmla="*/ 19366 h 6367455"/>
                <a:gd name="connsiteX7292" fmla="*/ 4105211 w 6891715"/>
                <a:gd name="connsiteY7292" fmla="*/ 0 h 6367455"/>
                <a:gd name="connsiteX7293" fmla="*/ 4132404 w 6891715"/>
                <a:gd name="connsiteY7293" fmla="*/ 29210 h 6367455"/>
                <a:gd name="connsiteX7294" fmla="*/ 4151279 w 6891715"/>
                <a:gd name="connsiteY7294" fmla="*/ 20320 h 6367455"/>
                <a:gd name="connsiteX7295" fmla="*/ 4142001 w 6891715"/>
                <a:gd name="connsiteY7295" fmla="*/ 37465 h 6367455"/>
                <a:gd name="connsiteX7296" fmla="*/ 4118327 w 6891715"/>
                <a:gd name="connsiteY7296" fmla="*/ 43180 h 6367455"/>
                <a:gd name="connsiteX7297" fmla="*/ 4092734 w 6891715"/>
                <a:gd name="connsiteY7297" fmla="*/ 44133 h 6367455"/>
                <a:gd name="connsiteX7298" fmla="*/ 4070660 w 6891715"/>
                <a:gd name="connsiteY7298" fmla="*/ 57150 h 6367455"/>
                <a:gd name="connsiteX7299" fmla="*/ 4067141 w 6891715"/>
                <a:gd name="connsiteY7299" fmla="*/ 41275 h 6367455"/>
                <a:gd name="connsiteX7300" fmla="*/ 4088575 w 6891715"/>
                <a:gd name="connsiteY7300" fmla="*/ 39370 h 6367455"/>
                <a:gd name="connsiteX7301" fmla="*/ 4087295 w 6891715"/>
                <a:gd name="connsiteY7301" fmla="*/ 29528 h 6367455"/>
                <a:gd name="connsiteX7302" fmla="*/ 4068100 w 6891715"/>
                <a:gd name="connsiteY7302" fmla="*/ 26353 h 6367455"/>
                <a:gd name="connsiteX7303" fmla="*/ 4072259 w 6891715"/>
                <a:gd name="connsiteY7303" fmla="*/ 12065 h 6367455"/>
                <a:gd name="connsiteX7304" fmla="*/ 4098812 w 6891715"/>
                <a:gd name="connsiteY7304" fmla="*/ 10478 h 6367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</a:cxnLst>
              <a:rect l="l" t="t" r="r" b="b"/>
              <a:pathLst>
                <a:path w="6891715" h="6367455">
                  <a:moveTo>
                    <a:pt x="2683163" y="6337292"/>
                  </a:moveTo>
                  <a:lnTo>
                    <a:pt x="2693958" y="6353978"/>
                  </a:lnTo>
                  <a:lnTo>
                    <a:pt x="2680624" y="6366813"/>
                  </a:lnTo>
                  <a:lnTo>
                    <a:pt x="2668876" y="6367455"/>
                  </a:lnTo>
                  <a:lnTo>
                    <a:pt x="2665383" y="6352695"/>
                  </a:lnTo>
                  <a:close/>
                  <a:moveTo>
                    <a:pt x="2700308" y="6256329"/>
                  </a:moveTo>
                  <a:lnTo>
                    <a:pt x="2695228" y="6265854"/>
                  </a:lnTo>
                  <a:lnTo>
                    <a:pt x="2687608" y="6263949"/>
                  </a:lnTo>
                  <a:lnTo>
                    <a:pt x="2690784" y="6256647"/>
                  </a:lnTo>
                  <a:close/>
                  <a:moveTo>
                    <a:pt x="2722533" y="6238867"/>
                  </a:moveTo>
                  <a:lnTo>
                    <a:pt x="2720891" y="6254742"/>
                  </a:lnTo>
                  <a:lnTo>
                    <a:pt x="2713008" y="6251567"/>
                  </a:lnTo>
                  <a:lnTo>
                    <a:pt x="2714322" y="6242360"/>
                  </a:lnTo>
                  <a:close/>
                  <a:moveTo>
                    <a:pt x="4255139" y="6154726"/>
                  </a:moveTo>
                  <a:lnTo>
                    <a:pt x="4256051" y="6161076"/>
                  </a:lnTo>
                  <a:lnTo>
                    <a:pt x="4243891" y="6173776"/>
                  </a:lnTo>
                  <a:lnTo>
                    <a:pt x="4241763" y="6166474"/>
                  </a:lnTo>
                  <a:lnTo>
                    <a:pt x="4245715" y="6156949"/>
                  </a:lnTo>
                  <a:lnTo>
                    <a:pt x="4249971" y="6160124"/>
                  </a:lnTo>
                  <a:close/>
                  <a:moveTo>
                    <a:pt x="3939210" y="6130914"/>
                  </a:moveTo>
                  <a:lnTo>
                    <a:pt x="3946521" y="6130914"/>
                  </a:lnTo>
                  <a:lnTo>
                    <a:pt x="3948746" y="6144521"/>
                  </a:lnTo>
                  <a:lnTo>
                    <a:pt x="3956057" y="6150849"/>
                  </a:lnTo>
                  <a:lnTo>
                    <a:pt x="3965594" y="6141356"/>
                  </a:lnTo>
                  <a:lnTo>
                    <a:pt x="3975130" y="6138192"/>
                  </a:lnTo>
                  <a:lnTo>
                    <a:pt x="3984666" y="6141989"/>
                  </a:lnTo>
                  <a:lnTo>
                    <a:pt x="3987845" y="6149267"/>
                  </a:lnTo>
                  <a:lnTo>
                    <a:pt x="3978309" y="6154646"/>
                  </a:lnTo>
                  <a:lnTo>
                    <a:pt x="3978309" y="6160026"/>
                  </a:lnTo>
                  <a:lnTo>
                    <a:pt x="3992295" y="6161924"/>
                  </a:lnTo>
                  <a:lnTo>
                    <a:pt x="3996427" y="6160975"/>
                  </a:lnTo>
                  <a:lnTo>
                    <a:pt x="4004056" y="6173316"/>
                  </a:lnTo>
                  <a:lnTo>
                    <a:pt x="4011367" y="6170151"/>
                  </a:lnTo>
                  <a:lnTo>
                    <a:pt x="4028214" y="6170151"/>
                  </a:lnTo>
                  <a:lnTo>
                    <a:pt x="4038069" y="6164772"/>
                  </a:lnTo>
                  <a:lnTo>
                    <a:pt x="4054916" y="6162557"/>
                  </a:lnTo>
                  <a:lnTo>
                    <a:pt x="4060320" y="6158127"/>
                  </a:lnTo>
                  <a:lnTo>
                    <a:pt x="4068584" y="6161291"/>
                  </a:lnTo>
                  <a:lnTo>
                    <a:pt x="4073988" y="6169835"/>
                  </a:lnTo>
                  <a:lnTo>
                    <a:pt x="4082571" y="6170468"/>
                  </a:lnTo>
                  <a:lnTo>
                    <a:pt x="4100371" y="6165089"/>
                  </a:lnTo>
                  <a:lnTo>
                    <a:pt x="4109908" y="6170468"/>
                  </a:lnTo>
                  <a:lnTo>
                    <a:pt x="4119444" y="6170151"/>
                  </a:lnTo>
                  <a:lnTo>
                    <a:pt x="4128980" y="6163823"/>
                  </a:lnTo>
                  <a:lnTo>
                    <a:pt x="4137563" y="6166038"/>
                  </a:lnTo>
                  <a:lnTo>
                    <a:pt x="4135337" y="6172366"/>
                  </a:lnTo>
                  <a:lnTo>
                    <a:pt x="4137563" y="6180594"/>
                  </a:lnTo>
                  <a:lnTo>
                    <a:pt x="4142013" y="6188821"/>
                  </a:lnTo>
                  <a:lnTo>
                    <a:pt x="4149324" y="6191985"/>
                  </a:lnTo>
                  <a:lnTo>
                    <a:pt x="4156635" y="6184707"/>
                  </a:lnTo>
                  <a:lnTo>
                    <a:pt x="4163946" y="6181543"/>
                  </a:lnTo>
                  <a:lnTo>
                    <a:pt x="4175707" y="6184707"/>
                  </a:lnTo>
                  <a:lnTo>
                    <a:pt x="4179840" y="6177113"/>
                  </a:lnTo>
                  <a:lnTo>
                    <a:pt x="4181111" y="6169835"/>
                  </a:lnTo>
                  <a:lnTo>
                    <a:pt x="4185243" y="6167620"/>
                  </a:lnTo>
                  <a:lnTo>
                    <a:pt x="4184290" y="6176164"/>
                  </a:lnTo>
                  <a:lnTo>
                    <a:pt x="4189376" y="6184391"/>
                  </a:lnTo>
                  <a:lnTo>
                    <a:pt x="4188422" y="6188504"/>
                  </a:lnTo>
                  <a:lnTo>
                    <a:pt x="4186197" y="6195782"/>
                  </a:lnTo>
                  <a:lnTo>
                    <a:pt x="4179204" y="6206541"/>
                  </a:lnTo>
                  <a:lnTo>
                    <a:pt x="4170621" y="6210654"/>
                  </a:lnTo>
                  <a:lnTo>
                    <a:pt x="4164264" y="6205908"/>
                  </a:lnTo>
                  <a:lnTo>
                    <a:pt x="4152820" y="6212237"/>
                  </a:lnTo>
                  <a:lnTo>
                    <a:pt x="4144238" y="6213186"/>
                  </a:lnTo>
                  <a:lnTo>
                    <a:pt x="4128344" y="6207807"/>
                  </a:lnTo>
                  <a:lnTo>
                    <a:pt x="4114358" y="6212553"/>
                  </a:lnTo>
                  <a:lnTo>
                    <a:pt x="4103232" y="6208123"/>
                  </a:lnTo>
                  <a:lnTo>
                    <a:pt x="4085114" y="6208756"/>
                  </a:lnTo>
                  <a:lnTo>
                    <a:pt x="4074306" y="6218249"/>
                  </a:lnTo>
                  <a:lnTo>
                    <a:pt x="4066995" y="6221413"/>
                  </a:lnTo>
                  <a:lnTo>
                    <a:pt x="4051101" y="6221413"/>
                  </a:lnTo>
                  <a:lnTo>
                    <a:pt x="4045697" y="6224577"/>
                  </a:lnTo>
                  <a:lnTo>
                    <a:pt x="4041565" y="6222362"/>
                  </a:lnTo>
                  <a:lnTo>
                    <a:pt x="4045697" y="6211920"/>
                  </a:lnTo>
                  <a:lnTo>
                    <a:pt x="4037115" y="6202744"/>
                  </a:lnTo>
                  <a:lnTo>
                    <a:pt x="4024400" y="6194200"/>
                  </a:lnTo>
                  <a:lnTo>
                    <a:pt x="4014864" y="6197681"/>
                  </a:lnTo>
                  <a:lnTo>
                    <a:pt x="4003103" y="6194516"/>
                  </a:lnTo>
                  <a:lnTo>
                    <a:pt x="3992613" y="6191352"/>
                  </a:lnTo>
                  <a:lnTo>
                    <a:pt x="3979898" y="6192618"/>
                  </a:lnTo>
                  <a:lnTo>
                    <a:pt x="3970362" y="6184391"/>
                  </a:lnTo>
                  <a:lnTo>
                    <a:pt x="3954468" y="6179961"/>
                  </a:lnTo>
                  <a:lnTo>
                    <a:pt x="3944614" y="6184707"/>
                  </a:lnTo>
                  <a:lnTo>
                    <a:pt x="3933171" y="6188821"/>
                  </a:lnTo>
                  <a:lnTo>
                    <a:pt x="3925542" y="6178379"/>
                  </a:lnTo>
                  <a:lnTo>
                    <a:pt x="3923634" y="6167620"/>
                  </a:lnTo>
                  <a:lnTo>
                    <a:pt x="3924588" y="6157494"/>
                  </a:lnTo>
                  <a:lnTo>
                    <a:pt x="3919184" y="6148951"/>
                  </a:lnTo>
                  <a:lnTo>
                    <a:pt x="3919820" y="6142622"/>
                  </a:lnTo>
                  <a:lnTo>
                    <a:pt x="3917913" y="6136294"/>
                  </a:lnTo>
                  <a:lnTo>
                    <a:pt x="3925224" y="6139458"/>
                  </a:lnTo>
                  <a:lnTo>
                    <a:pt x="3932853" y="6150216"/>
                  </a:lnTo>
                  <a:lnTo>
                    <a:pt x="3938257" y="6154014"/>
                  </a:lnTo>
                  <a:lnTo>
                    <a:pt x="3943343" y="6148634"/>
                  </a:lnTo>
                  <a:lnTo>
                    <a:pt x="3934760" y="6140407"/>
                  </a:lnTo>
                  <a:close/>
                  <a:moveTo>
                    <a:pt x="4979304" y="6116626"/>
                  </a:moveTo>
                  <a:lnTo>
                    <a:pt x="4987888" y="6116626"/>
                  </a:lnTo>
                  <a:lnTo>
                    <a:pt x="4983755" y="6126107"/>
                  </a:lnTo>
                  <a:lnTo>
                    <a:pt x="4969765" y="6130216"/>
                  </a:lnTo>
                  <a:lnTo>
                    <a:pt x="4970719" y="6138748"/>
                  </a:lnTo>
                  <a:lnTo>
                    <a:pt x="4955140" y="6149177"/>
                  </a:lnTo>
                  <a:lnTo>
                    <a:pt x="4944648" y="6155498"/>
                  </a:lnTo>
                  <a:lnTo>
                    <a:pt x="4934155" y="6168139"/>
                  </a:lnTo>
                  <a:lnTo>
                    <a:pt x="4919530" y="6180148"/>
                  </a:lnTo>
                  <a:lnTo>
                    <a:pt x="4919848" y="6181412"/>
                  </a:lnTo>
                  <a:lnTo>
                    <a:pt x="4922709" y="6190577"/>
                  </a:lnTo>
                  <a:lnTo>
                    <a:pt x="4925889" y="6194370"/>
                  </a:lnTo>
                  <a:lnTo>
                    <a:pt x="4932248" y="6201954"/>
                  </a:lnTo>
                  <a:lnTo>
                    <a:pt x="4934473" y="6211435"/>
                  </a:lnTo>
                  <a:lnTo>
                    <a:pt x="4927161" y="6212699"/>
                  </a:lnTo>
                  <a:lnTo>
                    <a:pt x="4924935" y="6206379"/>
                  </a:lnTo>
                  <a:lnTo>
                    <a:pt x="4916351" y="6206379"/>
                  </a:lnTo>
                  <a:lnTo>
                    <a:pt x="4909356" y="6208275"/>
                  </a:lnTo>
                  <a:lnTo>
                    <a:pt x="4902997" y="6214596"/>
                  </a:lnTo>
                  <a:lnTo>
                    <a:pt x="4892187" y="6226289"/>
                  </a:lnTo>
                  <a:lnTo>
                    <a:pt x="4871202" y="6238298"/>
                  </a:lnTo>
                  <a:lnTo>
                    <a:pt x="4851172" y="6240510"/>
                  </a:lnTo>
                  <a:lnTo>
                    <a:pt x="4835274" y="6238614"/>
                  </a:lnTo>
                  <a:lnTo>
                    <a:pt x="4826690" y="6246199"/>
                  </a:lnTo>
                  <a:lnTo>
                    <a:pt x="4828916" y="6253151"/>
                  </a:lnTo>
                  <a:lnTo>
                    <a:pt x="4821285" y="6251255"/>
                  </a:lnTo>
                  <a:lnTo>
                    <a:pt x="4806341" y="6248095"/>
                  </a:lnTo>
                  <a:lnTo>
                    <a:pt x="4781224" y="6246515"/>
                  </a:lnTo>
                  <a:lnTo>
                    <a:pt x="4776773" y="6237982"/>
                  </a:lnTo>
                  <a:lnTo>
                    <a:pt x="4773593" y="6228501"/>
                  </a:lnTo>
                  <a:lnTo>
                    <a:pt x="4764055" y="6220284"/>
                  </a:lnTo>
                  <a:lnTo>
                    <a:pt x="4762783" y="6209855"/>
                  </a:lnTo>
                  <a:lnTo>
                    <a:pt x="4760875" y="6201322"/>
                  </a:lnTo>
                  <a:lnTo>
                    <a:pt x="4772321" y="6203535"/>
                  </a:lnTo>
                  <a:lnTo>
                    <a:pt x="4778998" y="6206695"/>
                  </a:lnTo>
                  <a:lnTo>
                    <a:pt x="4789172" y="6189629"/>
                  </a:lnTo>
                  <a:lnTo>
                    <a:pt x="4796803" y="6186469"/>
                  </a:lnTo>
                  <a:lnTo>
                    <a:pt x="4806023" y="6182993"/>
                  </a:lnTo>
                  <a:lnTo>
                    <a:pt x="4826372" y="6185205"/>
                  </a:lnTo>
                  <a:lnTo>
                    <a:pt x="4827008" y="6177620"/>
                  </a:lnTo>
                  <a:lnTo>
                    <a:pt x="4827008" y="6175724"/>
                  </a:lnTo>
                  <a:lnTo>
                    <a:pt x="4826054" y="6164031"/>
                  </a:lnTo>
                  <a:lnTo>
                    <a:pt x="4837500" y="6164979"/>
                  </a:lnTo>
                  <a:lnTo>
                    <a:pt x="4845131" y="6171299"/>
                  </a:lnTo>
                  <a:lnTo>
                    <a:pt x="4864207" y="6173196"/>
                  </a:lnTo>
                  <a:lnTo>
                    <a:pt x="4882330" y="6165927"/>
                  </a:lnTo>
                  <a:lnTo>
                    <a:pt x="4914761" y="6154866"/>
                  </a:lnTo>
                  <a:lnTo>
                    <a:pt x="4939243" y="6145385"/>
                  </a:lnTo>
                  <a:lnTo>
                    <a:pt x="4957048" y="6130532"/>
                  </a:lnTo>
                  <a:lnTo>
                    <a:pt x="4970719" y="6126107"/>
                  </a:lnTo>
                  <a:close/>
                  <a:moveTo>
                    <a:pt x="4269809" y="6099164"/>
                  </a:moveTo>
                  <a:lnTo>
                    <a:pt x="4278081" y="6107690"/>
                  </a:lnTo>
                  <a:lnTo>
                    <a:pt x="4273179" y="6110848"/>
                  </a:lnTo>
                  <a:lnTo>
                    <a:pt x="4273179" y="6119059"/>
                  </a:lnTo>
                  <a:lnTo>
                    <a:pt x="4271341" y="6131691"/>
                  </a:lnTo>
                  <a:lnTo>
                    <a:pt x="4281451" y="6138955"/>
                  </a:lnTo>
                  <a:lnTo>
                    <a:pt x="4275630" y="6154744"/>
                  </a:lnTo>
                  <a:lnTo>
                    <a:pt x="4266439" y="6157902"/>
                  </a:lnTo>
                  <a:lnTo>
                    <a:pt x="4265520" y="6154744"/>
                  </a:lnTo>
                  <a:lnTo>
                    <a:pt x="4271341" y="6143376"/>
                  </a:lnTo>
                  <a:lnTo>
                    <a:pt x="4263988" y="6135797"/>
                  </a:lnTo>
                  <a:lnTo>
                    <a:pt x="4265213" y="6129481"/>
                  </a:lnTo>
                  <a:lnTo>
                    <a:pt x="4267051" y="6122533"/>
                  </a:lnTo>
                  <a:lnTo>
                    <a:pt x="4267051" y="6114954"/>
                  </a:lnTo>
                  <a:lnTo>
                    <a:pt x="4271953" y="6107690"/>
                  </a:lnTo>
                  <a:close/>
                  <a:moveTo>
                    <a:pt x="3049239" y="6092814"/>
                  </a:moveTo>
                  <a:lnTo>
                    <a:pt x="3061023" y="6092814"/>
                  </a:lnTo>
                  <a:lnTo>
                    <a:pt x="3070188" y="6099703"/>
                  </a:lnTo>
                  <a:lnTo>
                    <a:pt x="3064623" y="6107790"/>
                  </a:lnTo>
                  <a:lnTo>
                    <a:pt x="3052513" y="6108689"/>
                  </a:lnTo>
                  <a:lnTo>
                    <a:pt x="3048257" y="6107790"/>
                  </a:lnTo>
                  <a:lnTo>
                    <a:pt x="3038438" y="6097007"/>
                  </a:lnTo>
                  <a:close/>
                  <a:moveTo>
                    <a:pt x="3038243" y="6081701"/>
                  </a:moveTo>
                  <a:lnTo>
                    <a:pt x="3041613" y="6088628"/>
                  </a:lnTo>
                  <a:lnTo>
                    <a:pt x="3032422" y="6094401"/>
                  </a:lnTo>
                  <a:lnTo>
                    <a:pt x="3024150" y="6082855"/>
                  </a:lnTo>
                  <a:close/>
                  <a:moveTo>
                    <a:pt x="3863987" y="6053126"/>
                  </a:moveTo>
                  <a:lnTo>
                    <a:pt x="3875919" y="6056271"/>
                  </a:lnTo>
                  <a:lnTo>
                    <a:pt x="3881401" y="6066964"/>
                  </a:lnTo>
                  <a:lnTo>
                    <a:pt x="3875919" y="6067908"/>
                  </a:lnTo>
                  <a:lnTo>
                    <a:pt x="3880111" y="6079230"/>
                  </a:lnTo>
                  <a:lnTo>
                    <a:pt x="3876886" y="6086464"/>
                  </a:lnTo>
                  <a:lnTo>
                    <a:pt x="3865277" y="6084891"/>
                  </a:lnTo>
                  <a:lnTo>
                    <a:pt x="3860763" y="6066021"/>
                  </a:lnTo>
                  <a:close/>
                  <a:moveTo>
                    <a:pt x="4100970" y="6043601"/>
                  </a:moveTo>
                  <a:lnTo>
                    <a:pt x="4111588" y="6057374"/>
                  </a:lnTo>
                  <a:lnTo>
                    <a:pt x="4101282" y="6065826"/>
                  </a:lnTo>
                  <a:lnTo>
                    <a:pt x="4103156" y="6054244"/>
                  </a:lnTo>
                  <a:lnTo>
                    <a:pt x="4098784" y="6049861"/>
                  </a:lnTo>
                  <a:lnTo>
                    <a:pt x="4092850" y="6051113"/>
                  </a:lnTo>
                  <a:lnTo>
                    <a:pt x="4092538" y="6046105"/>
                  </a:lnTo>
                  <a:close/>
                  <a:moveTo>
                    <a:pt x="4379876" y="6040426"/>
                  </a:moveTo>
                  <a:lnTo>
                    <a:pt x="4379876" y="6051117"/>
                  </a:lnTo>
                  <a:lnTo>
                    <a:pt x="4366858" y="6060550"/>
                  </a:lnTo>
                  <a:lnTo>
                    <a:pt x="4364318" y="6075014"/>
                  </a:lnTo>
                  <a:lnTo>
                    <a:pt x="4352888" y="6098282"/>
                  </a:lnTo>
                  <a:lnTo>
                    <a:pt x="4333838" y="6105514"/>
                  </a:lnTo>
                  <a:lnTo>
                    <a:pt x="4335425" y="6088849"/>
                  </a:lnTo>
                  <a:lnTo>
                    <a:pt x="4324313" y="6089163"/>
                  </a:lnTo>
                  <a:lnTo>
                    <a:pt x="4328123" y="6083818"/>
                  </a:lnTo>
                  <a:lnTo>
                    <a:pt x="4333520" y="6070297"/>
                  </a:lnTo>
                  <a:lnTo>
                    <a:pt x="4345903" y="6053318"/>
                  </a:lnTo>
                  <a:lnTo>
                    <a:pt x="4360508" y="6048287"/>
                  </a:lnTo>
                  <a:close/>
                  <a:moveTo>
                    <a:pt x="4333108" y="6021376"/>
                  </a:moveTo>
                  <a:lnTo>
                    <a:pt x="4337013" y="6023281"/>
                  </a:lnTo>
                  <a:lnTo>
                    <a:pt x="4334610" y="6030266"/>
                  </a:lnTo>
                  <a:lnTo>
                    <a:pt x="4325900" y="6030901"/>
                  </a:lnTo>
                  <a:close/>
                  <a:moveTo>
                    <a:pt x="4191713" y="6019789"/>
                  </a:moveTo>
                  <a:lnTo>
                    <a:pt x="4195726" y="6021376"/>
                  </a:lnTo>
                  <a:lnTo>
                    <a:pt x="4187700" y="6034077"/>
                  </a:lnTo>
                  <a:lnTo>
                    <a:pt x="4184613" y="6029314"/>
                  </a:lnTo>
                  <a:close/>
                  <a:moveTo>
                    <a:pt x="3752636" y="6002326"/>
                  </a:moveTo>
                  <a:lnTo>
                    <a:pt x="3754400" y="6015026"/>
                  </a:lnTo>
                  <a:lnTo>
                    <a:pt x="3748050" y="6006165"/>
                  </a:lnTo>
                  <a:close/>
                  <a:moveTo>
                    <a:pt x="4012798" y="5995976"/>
                  </a:moveTo>
                  <a:lnTo>
                    <a:pt x="4024276" y="6005183"/>
                  </a:lnTo>
                  <a:lnTo>
                    <a:pt x="4014970" y="6022011"/>
                  </a:lnTo>
                  <a:lnTo>
                    <a:pt x="4008145" y="6026139"/>
                  </a:lnTo>
                  <a:lnTo>
                    <a:pt x="4001941" y="6024234"/>
                  </a:lnTo>
                  <a:lnTo>
                    <a:pt x="3997288" y="6018201"/>
                  </a:lnTo>
                  <a:lnTo>
                    <a:pt x="4005663" y="6015661"/>
                  </a:lnTo>
                  <a:lnTo>
                    <a:pt x="3998218" y="6010581"/>
                  </a:lnTo>
                  <a:lnTo>
                    <a:pt x="4001320" y="6007406"/>
                  </a:lnTo>
                  <a:lnTo>
                    <a:pt x="4011867" y="6008358"/>
                  </a:lnTo>
                  <a:lnTo>
                    <a:pt x="4015900" y="6008358"/>
                  </a:lnTo>
                  <a:lnTo>
                    <a:pt x="4011867" y="6001056"/>
                  </a:lnTo>
                  <a:close/>
                  <a:moveTo>
                    <a:pt x="4097132" y="5994389"/>
                  </a:moveTo>
                  <a:lnTo>
                    <a:pt x="4100476" y="6005330"/>
                  </a:lnTo>
                  <a:lnTo>
                    <a:pt x="4097740" y="6018202"/>
                  </a:lnTo>
                  <a:lnTo>
                    <a:pt x="4086188" y="6005652"/>
                  </a:lnTo>
                  <a:lnTo>
                    <a:pt x="4086188" y="5997929"/>
                  </a:lnTo>
                  <a:close/>
                  <a:moveTo>
                    <a:pt x="4278593" y="5988039"/>
                  </a:moveTo>
                  <a:lnTo>
                    <a:pt x="4284943" y="5988039"/>
                  </a:lnTo>
                  <a:lnTo>
                    <a:pt x="4292563" y="5991214"/>
                  </a:lnTo>
                  <a:lnTo>
                    <a:pt x="4286213" y="5994389"/>
                  </a:lnTo>
                  <a:lnTo>
                    <a:pt x="4282085" y="5999786"/>
                  </a:lnTo>
                  <a:lnTo>
                    <a:pt x="4270655" y="5997564"/>
                  </a:lnTo>
                  <a:lnTo>
                    <a:pt x="4256685" y="6003914"/>
                  </a:lnTo>
                  <a:lnTo>
                    <a:pt x="4258908" y="6019789"/>
                  </a:lnTo>
                  <a:lnTo>
                    <a:pt x="4251288" y="6013439"/>
                  </a:lnTo>
                  <a:lnTo>
                    <a:pt x="4253510" y="6000739"/>
                  </a:lnTo>
                  <a:lnTo>
                    <a:pt x="4262718" y="5989309"/>
                  </a:lnTo>
                  <a:close/>
                  <a:moveTo>
                    <a:pt x="4044769" y="5988039"/>
                  </a:moveTo>
                  <a:lnTo>
                    <a:pt x="4050157" y="5994389"/>
                  </a:lnTo>
                  <a:lnTo>
                    <a:pt x="4052851" y="6001691"/>
                  </a:lnTo>
                  <a:lnTo>
                    <a:pt x="4042748" y="6007089"/>
                  </a:lnTo>
                  <a:lnTo>
                    <a:pt x="4041738" y="6002009"/>
                  </a:lnTo>
                  <a:close/>
                  <a:moveTo>
                    <a:pt x="2784354" y="5988039"/>
                  </a:moveTo>
                  <a:lnTo>
                    <a:pt x="2798725" y="5999034"/>
                  </a:lnTo>
                  <a:lnTo>
                    <a:pt x="2788699" y="6005502"/>
                  </a:lnTo>
                  <a:lnTo>
                    <a:pt x="2779675" y="5992566"/>
                  </a:lnTo>
                  <a:close/>
                  <a:moveTo>
                    <a:pt x="4162388" y="5973751"/>
                  </a:moveTo>
                  <a:lnTo>
                    <a:pt x="4157943" y="5978006"/>
                  </a:lnTo>
                  <a:lnTo>
                    <a:pt x="4156038" y="5991099"/>
                  </a:lnTo>
                  <a:lnTo>
                    <a:pt x="4147783" y="6000918"/>
                  </a:lnTo>
                  <a:lnTo>
                    <a:pt x="4133813" y="6005501"/>
                  </a:lnTo>
                  <a:lnTo>
                    <a:pt x="4136035" y="5994372"/>
                  </a:lnTo>
                  <a:lnTo>
                    <a:pt x="4150640" y="5986844"/>
                  </a:lnTo>
                  <a:cubicBezTo>
                    <a:pt x="4150958" y="5982807"/>
                    <a:pt x="4151275" y="5978770"/>
                    <a:pt x="4151593" y="5974733"/>
                  </a:cubicBezTo>
                  <a:close/>
                  <a:moveTo>
                    <a:pt x="4248322" y="5964226"/>
                  </a:moveTo>
                  <a:lnTo>
                    <a:pt x="4257308" y="5967568"/>
                  </a:lnTo>
                  <a:lnTo>
                    <a:pt x="4262400" y="5977594"/>
                  </a:lnTo>
                  <a:lnTo>
                    <a:pt x="4250419" y="5983276"/>
                  </a:lnTo>
                  <a:lnTo>
                    <a:pt x="4248322" y="5979934"/>
                  </a:lnTo>
                  <a:lnTo>
                    <a:pt x="4252515" y="5971913"/>
                  </a:lnTo>
                  <a:lnTo>
                    <a:pt x="4246525" y="5970910"/>
                  </a:lnTo>
                  <a:close/>
                  <a:moveTo>
                    <a:pt x="4031293" y="5961051"/>
                  </a:moveTo>
                  <a:lnTo>
                    <a:pt x="4036975" y="5972352"/>
                  </a:lnTo>
                  <a:lnTo>
                    <a:pt x="4031293" y="5980101"/>
                  </a:lnTo>
                  <a:lnTo>
                    <a:pt x="4020264" y="5978163"/>
                  </a:lnTo>
                  <a:lnTo>
                    <a:pt x="4017925" y="5969446"/>
                  </a:lnTo>
                  <a:lnTo>
                    <a:pt x="4020264" y="5964280"/>
                  </a:lnTo>
                  <a:close/>
                  <a:moveTo>
                    <a:pt x="4088954" y="5956289"/>
                  </a:moveTo>
                  <a:lnTo>
                    <a:pt x="4090951" y="5968530"/>
                  </a:lnTo>
                  <a:lnTo>
                    <a:pt x="4086956" y="5976792"/>
                  </a:lnTo>
                  <a:lnTo>
                    <a:pt x="4079300" y="5981689"/>
                  </a:lnTo>
                  <a:lnTo>
                    <a:pt x="4070313" y="5972814"/>
                  </a:lnTo>
                  <a:lnTo>
                    <a:pt x="4074307" y="5961797"/>
                  </a:lnTo>
                  <a:close/>
                  <a:moveTo>
                    <a:pt x="4116516" y="5949939"/>
                  </a:moveTo>
                  <a:lnTo>
                    <a:pt x="4121773" y="5953928"/>
                  </a:lnTo>
                  <a:cubicBezTo>
                    <a:pt x="4122082" y="5958939"/>
                    <a:pt x="4122392" y="5963951"/>
                    <a:pt x="4122701" y="5968962"/>
                  </a:cubicBezTo>
                  <a:lnTo>
                    <a:pt x="4112804" y="5983383"/>
                  </a:lnTo>
                  <a:lnTo>
                    <a:pt x="4107547" y="5986452"/>
                  </a:lnTo>
                  <a:lnTo>
                    <a:pt x="4098888" y="5969269"/>
                  </a:lnTo>
                  <a:lnTo>
                    <a:pt x="4104145" y="5953928"/>
                  </a:lnTo>
                  <a:close/>
                  <a:moveTo>
                    <a:pt x="3879813" y="5943589"/>
                  </a:moveTo>
                  <a:lnTo>
                    <a:pt x="3887751" y="5947117"/>
                  </a:lnTo>
                  <a:lnTo>
                    <a:pt x="3881136" y="5953114"/>
                  </a:lnTo>
                  <a:close/>
                  <a:moveTo>
                    <a:pt x="4230772" y="5937239"/>
                  </a:moveTo>
                  <a:lnTo>
                    <a:pt x="4237000" y="5943884"/>
                  </a:lnTo>
                  <a:lnTo>
                    <a:pt x="4235901" y="5950530"/>
                  </a:lnTo>
                  <a:lnTo>
                    <a:pt x="4228574" y="5951527"/>
                  </a:lnTo>
                  <a:lnTo>
                    <a:pt x="4227475" y="5946210"/>
                  </a:lnTo>
                  <a:close/>
                  <a:moveTo>
                    <a:pt x="4015702" y="5929301"/>
                  </a:moveTo>
                  <a:lnTo>
                    <a:pt x="4021100" y="5932476"/>
                  </a:lnTo>
                  <a:cubicBezTo>
                    <a:pt x="4020782" y="5935651"/>
                    <a:pt x="4020465" y="5938826"/>
                    <a:pt x="4020147" y="5942001"/>
                  </a:cubicBezTo>
                  <a:lnTo>
                    <a:pt x="4015067" y="5948351"/>
                  </a:lnTo>
                  <a:lnTo>
                    <a:pt x="4011575" y="5945176"/>
                  </a:lnTo>
                  <a:lnTo>
                    <a:pt x="4011575" y="5932476"/>
                  </a:lnTo>
                  <a:close/>
                  <a:moveTo>
                    <a:pt x="3920838" y="5926126"/>
                  </a:moveTo>
                  <a:lnTo>
                    <a:pt x="3922676" y="5931232"/>
                  </a:lnTo>
                  <a:lnTo>
                    <a:pt x="3912566" y="5937239"/>
                  </a:lnTo>
                  <a:lnTo>
                    <a:pt x="3905213" y="5935437"/>
                  </a:lnTo>
                  <a:lnTo>
                    <a:pt x="3909502" y="5932433"/>
                  </a:lnTo>
                  <a:close/>
                  <a:moveTo>
                    <a:pt x="4101110" y="5921364"/>
                  </a:moveTo>
                  <a:lnTo>
                    <a:pt x="4111588" y="5922290"/>
                  </a:lnTo>
                  <a:lnTo>
                    <a:pt x="4111588" y="5927229"/>
                  </a:lnTo>
                  <a:lnTo>
                    <a:pt x="4102063" y="5932477"/>
                  </a:lnTo>
                  <a:lnTo>
                    <a:pt x="4092538" y="5930625"/>
                  </a:lnTo>
                  <a:close/>
                  <a:moveTo>
                    <a:pt x="4052850" y="5919776"/>
                  </a:moveTo>
                  <a:lnTo>
                    <a:pt x="4063963" y="5927797"/>
                  </a:lnTo>
                  <a:lnTo>
                    <a:pt x="4054952" y="5938826"/>
                  </a:lnTo>
                  <a:lnTo>
                    <a:pt x="4052850" y="5932142"/>
                  </a:lnTo>
                  <a:close/>
                  <a:moveTo>
                    <a:pt x="4071020" y="5907076"/>
                  </a:moveTo>
                  <a:lnTo>
                    <a:pt x="4081640" y="5907076"/>
                  </a:lnTo>
                  <a:lnTo>
                    <a:pt x="4089363" y="5911287"/>
                  </a:lnTo>
                  <a:lnTo>
                    <a:pt x="4088397" y="5919711"/>
                  </a:lnTo>
                  <a:lnTo>
                    <a:pt x="4079709" y="5922951"/>
                  </a:lnTo>
                  <a:lnTo>
                    <a:pt x="4065550" y="5910316"/>
                  </a:lnTo>
                  <a:close/>
                  <a:moveTo>
                    <a:pt x="4007267" y="5895964"/>
                  </a:moveTo>
                  <a:lnTo>
                    <a:pt x="4014411" y="5903050"/>
                  </a:lnTo>
                  <a:cubicBezTo>
                    <a:pt x="4014524" y="5905519"/>
                    <a:pt x="4014638" y="5907989"/>
                    <a:pt x="4014751" y="5910458"/>
                  </a:cubicBezTo>
                  <a:lnTo>
                    <a:pt x="4005566" y="5918189"/>
                  </a:lnTo>
                  <a:lnTo>
                    <a:pt x="4005566" y="5907559"/>
                  </a:lnTo>
                  <a:lnTo>
                    <a:pt x="4000463" y="5900151"/>
                  </a:lnTo>
                  <a:close/>
                  <a:moveTo>
                    <a:pt x="4201841" y="5892789"/>
                  </a:moveTo>
                  <a:lnTo>
                    <a:pt x="4210013" y="5899073"/>
                  </a:lnTo>
                  <a:lnTo>
                    <a:pt x="4198900" y="5900727"/>
                  </a:lnTo>
                  <a:close/>
                  <a:moveTo>
                    <a:pt x="4190963" y="5889614"/>
                  </a:moveTo>
                  <a:lnTo>
                    <a:pt x="4183660" y="5905999"/>
                  </a:lnTo>
                  <a:lnTo>
                    <a:pt x="4173818" y="5905999"/>
                  </a:lnTo>
                  <a:lnTo>
                    <a:pt x="4159213" y="5916602"/>
                  </a:lnTo>
                  <a:lnTo>
                    <a:pt x="4163340" y="5901823"/>
                  </a:lnTo>
                  <a:lnTo>
                    <a:pt x="4173818" y="5899574"/>
                  </a:lnTo>
                  <a:close/>
                  <a:moveTo>
                    <a:pt x="3983882" y="5889614"/>
                  </a:moveTo>
                  <a:lnTo>
                    <a:pt x="3990938" y="5892617"/>
                  </a:lnTo>
                  <a:lnTo>
                    <a:pt x="3980707" y="5900727"/>
                  </a:lnTo>
                  <a:lnTo>
                    <a:pt x="3978238" y="5897723"/>
                  </a:lnTo>
                  <a:close/>
                  <a:moveTo>
                    <a:pt x="4234460" y="5870564"/>
                  </a:moveTo>
                  <a:lnTo>
                    <a:pt x="4239858" y="5870564"/>
                  </a:lnTo>
                  <a:lnTo>
                    <a:pt x="4244938" y="5873567"/>
                  </a:lnTo>
                  <a:lnTo>
                    <a:pt x="4253510" y="5873567"/>
                  </a:lnTo>
                  <a:lnTo>
                    <a:pt x="4254463" y="5881676"/>
                  </a:lnTo>
                  <a:lnTo>
                    <a:pt x="4238588" y="5880775"/>
                  </a:lnTo>
                  <a:lnTo>
                    <a:pt x="4239858" y="5888584"/>
                  </a:lnTo>
                  <a:lnTo>
                    <a:pt x="4232238" y="5892789"/>
                  </a:lnTo>
                  <a:lnTo>
                    <a:pt x="4225888" y="5886782"/>
                  </a:lnTo>
                  <a:lnTo>
                    <a:pt x="4213188" y="5887082"/>
                  </a:lnTo>
                  <a:lnTo>
                    <a:pt x="4218585" y="5875069"/>
                  </a:lnTo>
                  <a:close/>
                  <a:moveTo>
                    <a:pt x="3641967" y="5862626"/>
                  </a:moveTo>
                  <a:lnTo>
                    <a:pt x="3650372" y="5864489"/>
                  </a:lnTo>
                  <a:lnTo>
                    <a:pt x="3649127" y="5869770"/>
                  </a:lnTo>
                  <a:lnTo>
                    <a:pt x="3663757" y="5872565"/>
                  </a:lnTo>
                  <a:lnTo>
                    <a:pt x="3671850" y="5887784"/>
                  </a:lnTo>
                  <a:lnTo>
                    <a:pt x="3659399" y="5883746"/>
                  </a:lnTo>
                  <a:lnTo>
                    <a:pt x="3656597" y="5891201"/>
                  </a:lnTo>
                  <a:lnTo>
                    <a:pt x="3647570" y="5884989"/>
                  </a:lnTo>
                  <a:lnTo>
                    <a:pt x="3640100" y="5873497"/>
                  </a:lnTo>
                  <a:close/>
                  <a:moveTo>
                    <a:pt x="4038979" y="5856276"/>
                  </a:moveTo>
                  <a:lnTo>
                    <a:pt x="4043930" y="5866368"/>
                  </a:lnTo>
                  <a:lnTo>
                    <a:pt x="4048262" y="5865422"/>
                  </a:lnTo>
                  <a:lnTo>
                    <a:pt x="4057545" y="5871730"/>
                  </a:lnTo>
                  <a:lnTo>
                    <a:pt x="4057545" y="5878038"/>
                  </a:lnTo>
                  <a:lnTo>
                    <a:pt x="4063734" y="5884346"/>
                  </a:lnTo>
                  <a:lnTo>
                    <a:pt x="4064972" y="5897593"/>
                  </a:lnTo>
                  <a:lnTo>
                    <a:pt x="4067138" y="5902955"/>
                  </a:lnTo>
                  <a:lnTo>
                    <a:pt x="4060949" y="5903901"/>
                  </a:lnTo>
                  <a:lnTo>
                    <a:pt x="4049500" y="5894754"/>
                  </a:lnTo>
                  <a:lnTo>
                    <a:pt x="4049500" y="5884346"/>
                  </a:lnTo>
                  <a:lnTo>
                    <a:pt x="4038051" y="5879931"/>
                  </a:lnTo>
                  <a:lnTo>
                    <a:pt x="4030625" y="5872046"/>
                  </a:lnTo>
                  <a:lnTo>
                    <a:pt x="4033719" y="5860376"/>
                  </a:lnTo>
                  <a:close/>
                  <a:moveTo>
                    <a:pt x="3149881" y="5826114"/>
                  </a:moveTo>
                  <a:lnTo>
                    <a:pt x="3157501" y="5826114"/>
                  </a:lnTo>
                  <a:lnTo>
                    <a:pt x="3153373" y="5832443"/>
                  </a:lnTo>
                  <a:lnTo>
                    <a:pt x="3156548" y="5844152"/>
                  </a:lnTo>
                  <a:lnTo>
                    <a:pt x="3139721" y="5873583"/>
                  </a:lnTo>
                  <a:lnTo>
                    <a:pt x="3130831" y="5891938"/>
                  </a:lnTo>
                  <a:lnTo>
                    <a:pt x="3124798" y="5905229"/>
                  </a:lnTo>
                  <a:lnTo>
                    <a:pt x="3122893" y="5909976"/>
                  </a:lnTo>
                  <a:lnTo>
                    <a:pt x="3121941" y="5912508"/>
                  </a:lnTo>
                  <a:lnTo>
                    <a:pt x="3123528" y="5936876"/>
                  </a:lnTo>
                  <a:lnTo>
                    <a:pt x="3137181" y="5954597"/>
                  </a:lnTo>
                  <a:lnTo>
                    <a:pt x="3133371" y="5977699"/>
                  </a:lnTo>
                  <a:lnTo>
                    <a:pt x="3117813" y="5997953"/>
                  </a:lnTo>
                  <a:lnTo>
                    <a:pt x="3124163" y="6015358"/>
                  </a:lnTo>
                  <a:lnTo>
                    <a:pt x="3115591" y="6019789"/>
                  </a:lnTo>
                  <a:lnTo>
                    <a:pt x="3102891" y="6012510"/>
                  </a:lnTo>
                  <a:lnTo>
                    <a:pt x="3079713" y="6004282"/>
                  </a:lnTo>
                  <a:lnTo>
                    <a:pt x="3056218" y="5995105"/>
                  </a:lnTo>
                  <a:lnTo>
                    <a:pt x="3026691" y="5965990"/>
                  </a:lnTo>
                  <a:lnTo>
                    <a:pt x="2989543" y="5965357"/>
                  </a:lnTo>
                  <a:lnTo>
                    <a:pt x="2947633" y="5933078"/>
                  </a:lnTo>
                  <a:lnTo>
                    <a:pt x="2912708" y="5916622"/>
                  </a:lnTo>
                  <a:lnTo>
                    <a:pt x="2905088" y="5909343"/>
                  </a:lnTo>
                  <a:lnTo>
                    <a:pt x="2869210" y="5903331"/>
                  </a:lnTo>
                  <a:lnTo>
                    <a:pt x="2860638" y="5874216"/>
                  </a:lnTo>
                  <a:lnTo>
                    <a:pt x="2873973" y="5853962"/>
                  </a:lnTo>
                  <a:lnTo>
                    <a:pt x="2885720" y="5848583"/>
                  </a:lnTo>
                  <a:cubicBezTo>
                    <a:pt x="2885614" y="5845102"/>
                    <a:pt x="2885509" y="5841620"/>
                    <a:pt x="2885403" y="5838139"/>
                  </a:cubicBezTo>
                  <a:lnTo>
                    <a:pt x="2894928" y="5839722"/>
                  </a:lnTo>
                  <a:lnTo>
                    <a:pt x="2898420" y="5846367"/>
                  </a:lnTo>
                  <a:lnTo>
                    <a:pt x="2907945" y="5857760"/>
                  </a:lnTo>
                  <a:lnTo>
                    <a:pt x="2917470" y="5854595"/>
                  </a:lnTo>
                  <a:lnTo>
                    <a:pt x="2933028" y="5839722"/>
                  </a:lnTo>
                  <a:lnTo>
                    <a:pt x="2946046" y="5847000"/>
                  </a:lnTo>
                  <a:lnTo>
                    <a:pt x="2958746" y="5847950"/>
                  </a:lnTo>
                  <a:lnTo>
                    <a:pt x="2968271" y="5862507"/>
                  </a:lnTo>
                  <a:lnTo>
                    <a:pt x="2990496" y="5860292"/>
                  </a:lnTo>
                  <a:lnTo>
                    <a:pt x="3014943" y="5851431"/>
                  </a:lnTo>
                  <a:lnTo>
                    <a:pt x="3037168" y="5857444"/>
                  </a:lnTo>
                  <a:lnTo>
                    <a:pt x="3064473" y="5851114"/>
                  </a:lnTo>
                  <a:lnTo>
                    <a:pt x="3086698" y="5839405"/>
                  </a:lnTo>
                  <a:lnTo>
                    <a:pt x="3113368" y="5842253"/>
                  </a:lnTo>
                  <a:lnTo>
                    <a:pt x="3123528" y="5834975"/>
                  </a:lnTo>
                  <a:lnTo>
                    <a:pt x="3141626" y="5833392"/>
                  </a:lnTo>
                  <a:close/>
                  <a:moveTo>
                    <a:pt x="3635338" y="5800714"/>
                  </a:moveTo>
                  <a:lnTo>
                    <a:pt x="3644716" y="5802964"/>
                  </a:lnTo>
                  <a:lnTo>
                    <a:pt x="3643422" y="5813575"/>
                  </a:lnTo>
                  <a:lnTo>
                    <a:pt x="3652801" y="5819040"/>
                  </a:lnTo>
                  <a:lnTo>
                    <a:pt x="3652477" y="5826114"/>
                  </a:lnTo>
                  <a:lnTo>
                    <a:pt x="3643422" y="5820648"/>
                  </a:lnTo>
                  <a:lnTo>
                    <a:pt x="3636308" y="5816468"/>
                  </a:lnTo>
                  <a:cubicBezTo>
                    <a:pt x="3635985" y="5811217"/>
                    <a:pt x="3635661" y="5805965"/>
                    <a:pt x="3635338" y="5800714"/>
                  </a:cubicBezTo>
                  <a:close/>
                  <a:moveTo>
                    <a:pt x="3630817" y="5799126"/>
                  </a:moveTo>
                  <a:lnTo>
                    <a:pt x="3632059" y="5810705"/>
                  </a:lnTo>
                  <a:cubicBezTo>
                    <a:pt x="3632163" y="5813600"/>
                    <a:pt x="3632266" y="5816495"/>
                    <a:pt x="3632370" y="5819390"/>
                  </a:cubicBezTo>
                  <a:lnTo>
                    <a:pt x="3635787" y="5830004"/>
                  </a:lnTo>
                  <a:lnTo>
                    <a:pt x="3639514" y="5825180"/>
                  </a:lnTo>
                  <a:lnTo>
                    <a:pt x="3655976" y="5833221"/>
                  </a:lnTo>
                  <a:lnTo>
                    <a:pt x="3655355" y="5847052"/>
                  </a:lnTo>
                  <a:lnTo>
                    <a:pt x="3644794" y="5844801"/>
                  </a:lnTo>
                  <a:lnTo>
                    <a:pt x="3642309" y="5848339"/>
                  </a:lnTo>
                  <a:lnTo>
                    <a:pt x="3630506" y="5843514"/>
                  </a:lnTo>
                  <a:lnTo>
                    <a:pt x="3629575" y="5835794"/>
                  </a:lnTo>
                  <a:lnTo>
                    <a:pt x="3624294" y="5825823"/>
                  </a:lnTo>
                  <a:lnTo>
                    <a:pt x="3622741" y="5836438"/>
                  </a:lnTo>
                  <a:lnTo>
                    <a:pt x="3613113" y="5827110"/>
                  </a:lnTo>
                  <a:lnTo>
                    <a:pt x="3616840" y="5811349"/>
                  </a:lnTo>
                  <a:lnTo>
                    <a:pt x="3624294" y="5817782"/>
                  </a:lnTo>
                  <a:close/>
                  <a:moveTo>
                    <a:pt x="3095553" y="5791189"/>
                  </a:moveTo>
                  <a:lnTo>
                    <a:pt x="3106700" y="5794813"/>
                  </a:lnTo>
                  <a:lnTo>
                    <a:pt x="3099944" y="5808652"/>
                  </a:lnTo>
                  <a:lnTo>
                    <a:pt x="3090825" y="5795472"/>
                  </a:lnTo>
                  <a:close/>
                  <a:moveTo>
                    <a:pt x="4154133" y="5781664"/>
                  </a:moveTo>
                  <a:lnTo>
                    <a:pt x="4166833" y="5782604"/>
                  </a:lnTo>
                  <a:lnTo>
                    <a:pt x="4171913" y="5800150"/>
                  </a:lnTo>
                  <a:lnTo>
                    <a:pt x="4173501" y="5810489"/>
                  </a:lnTo>
                  <a:lnTo>
                    <a:pt x="4166198" y="5815816"/>
                  </a:lnTo>
                  <a:lnTo>
                    <a:pt x="4161753" y="5829289"/>
                  </a:lnTo>
                  <a:lnTo>
                    <a:pt x="4149053" y="5818009"/>
                  </a:lnTo>
                  <a:lnTo>
                    <a:pt x="4157625" y="5803596"/>
                  </a:lnTo>
                  <a:lnTo>
                    <a:pt x="4143338" y="5794197"/>
                  </a:lnTo>
                  <a:lnTo>
                    <a:pt x="4144608" y="5783544"/>
                  </a:lnTo>
                  <a:close/>
                  <a:moveTo>
                    <a:pt x="3652252" y="5780076"/>
                  </a:moveTo>
                  <a:lnTo>
                    <a:pt x="3658821" y="5780076"/>
                  </a:lnTo>
                  <a:lnTo>
                    <a:pt x="3654223" y="5787061"/>
                  </a:lnTo>
                  <a:lnTo>
                    <a:pt x="3659150" y="5794364"/>
                  </a:lnTo>
                  <a:lnTo>
                    <a:pt x="3649625" y="5789919"/>
                  </a:lnTo>
                  <a:close/>
                  <a:moveTo>
                    <a:pt x="1810406" y="5757851"/>
                  </a:moveTo>
                  <a:lnTo>
                    <a:pt x="1816824" y="5766824"/>
                  </a:lnTo>
                  <a:lnTo>
                    <a:pt x="1832868" y="5767422"/>
                  </a:lnTo>
                  <a:lnTo>
                    <a:pt x="1835114" y="5778489"/>
                  </a:lnTo>
                  <a:lnTo>
                    <a:pt x="1829659" y="5772507"/>
                  </a:lnTo>
                  <a:lnTo>
                    <a:pt x="1816824" y="5771909"/>
                  </a:lnTo>
                  <a:lnTo>
                    <a:pt x="1809444" y="5775797"/>
                  </a:lnTo>
                  <a:lnTo>
                    <a:pt x="1804951" y="5768918"/>
                  </a:lnTo>
                  <a:close/>
                  <a:moveTo>
                    <a:pt x="3645223" y="5754676"/>
                  </a:moveTo>
                  <a:lnTo>
                    <a:pt x="3645223" y="5762230"/>
                  </a:lnTo>
                  <a:lnTo>
                    <a:pt x="3648038" y="5769470"/>
                  </a:lnTo>
                  <a:lnTo>
                    <a:pt x="3646162" y="5785838"/>
                  </a:lnTo>
                  <a:lnTo>
                    <a:pt x="3640533" y="5785838"/>
                  </a:lnTo>
                  <a:lnTo>
                    <a:pt x="3639595" y="5781746"/>
                  </a:lnTo>
                  <a:lnTo>
                    <a:pt x="3630839" y="5791189"/>
                  </a:lnTo>
                  <a:lnTo>
                    <a:pt x="3627400" y="5788356"/>
                  </a:lnTo>
                  <a:cubicBezTo>
                    <a:pt x="3627608" y="5785523"/>
                    <a:pt x="3627817" y="5782690"/>
                    <a:pt x="3628025" y="5779857"/>
                  </a:cubicBezTo>
                  <a:lnTo>
                    <a:pt x="3632716" y="5772303"/>
                  </a:lnTo>
                  <a:lnTo>
                    <a:pt x="3633966" y="5761601"/>
                  </a:lnTo>
                  <a:close/>
                  <a:moveTo>
                    <a:pt x="4003575" y="5735626"/>
                  </a:moveTo>
                  <a:lnTo>
                    <a:pt x="4014159" y="5735626"/>
                  </a:lnTo>
                  <a:lnTo>
                    <a:pt x="4019139" y="5746117"/>
                  </a:lnTo>
                  <a:lnTo>
                    <a:pt x="4029723" y="5752674"/>
                  </a:lnTo>
                  <a:lnTo>
                    <a:pt x="4032213" y="5759232"/>
                  </a:lnTo>
                  <a:lnTo>
                    <a:pt x="4021629" y="5765789"/>
                  </a:lnTo>
                  <a:lnTo>
                    <a:pt x="4014470" y="5761527"/>
                  </a:lnTo>
                  <a:lnTo>
                    <a:pt x="4017583" y="5753986"/>
                  </a:lnTo>
                  <a:lnTo>
                    <a:pt x="4002953" y="5749724"/>
                  </a:lnTo>
                  <a:lnTo>
                    <a:pt x="4000463" y="5742183"/>
                  </a:lnTo>
                  <a:close/>
                  <a:moveTo>
                    <a:pt x="3888209" y="5732451"/>
                  </a:moveTo>
                  <a:lnTo>
                    <a:pt x="3904177" y="5735657"/>
                  </a:lnTo>
                  <a:lnTo>
                    <a:pt x="3915036" y="5750404"/>
                  </a:lnTo>
                  <a:lnTo>
                    <a:pt x="3923658" y="5764189"/>
                  </a:lnTo>
                  <a:lnTo>
                    <a:pt x="3940904" y="5769319"/>
                  </a:lnTo>
                  <a:lnTo>
                    <a:pt x="3947291" y="5776692"/>
                  </a:lnTo>
                  <a:lnTo>
                    <a:pt x="3975714" y="5776372"/>
                  </a:lnTo>
                  <a:lnTo>
                    <a:pt x="3978269" y="5781822"/>
                  </a:lnTo>
                  <a:lnTo>
                    <a:pt x="3978269" y="5793684"/>
                  </a:lnTo>
                  <a:lnTo>
                    <a:pt x="3983698" y="5799454"/>
                  </a:lnTo>
                  <a:lnTo>
                    <a:pt x="3981463" y="5809393"/>
                  </a:lnTo>
                  <a:lnTo>
                    <a:pt x="3986892" y="5816766"/>
                  </a:lnTo>
                  <a:lnTo>
                    <a:pt x="3999986" y="5826063"/>
                  </a:lnTo>
                  <a:lnTo>
                    <a:pt x="4010205" y="5829269"/>
                  </a:lnTo>
                  <a:lnTo>
                    <a:pt x="4027451" y="5832475"/>
                  </a:lnTo>
                  <a:lnTo>
                    <a:pt x="4026812" y="5854596"/>
                  </a:lnTo>
                  <a:lnTo>
                    <a:pt x="4015954" y="5864214"/>
                  </a:lnTo>
                  <a:lnTo>
                    <a:pt x="4000944" y="5860367"/>
                  </a:lnTo>
                  <a:lnTo>
                    <a:pt x="3993598" y="5852672"/>
                  </a:lnTo>
                  <a:lnTo>
                    <a:pt x="3991363" y="5839849"/>
                  </a:lnTo>
                  <a:lnTo>
                    <a:pt x="3975395" y="5831834"/>
                  </a:lnTo>
                  <a:cubicBezTo>
                    <a:pt x="3975714" y="5828201"/>
                    <a:pt x="3976034" y="5824567"/>
                    <a:pt x="3976353" y="5820934"/>
                  </a:cubicBezTo>
                  <a:lnTo>
                    <a:pt x="3963259" y="5812919"/>
                  </a:lnTo>
                  <a:lnTo>
                    <a:pt x="3959107" y="5804263"/>
                  </a:lnTo>
                  <a:lnTo>
                    <a:pt x="3927171" y="5801378"/>
                  </a:lnTo>
                  <a:lnTo>
                    <a:pt x="3922700" y="5794004"/>
                  </a:lnTo>
                  <a:cubicBezTo>
                    <a:pt x="3923019" y="5790050"/>
                    <a:pt x="3923339" y="5786096"/>
                    <a:pt x="3923658" y="5782142"/>
                  </a:cubicBezTo>
                  <a:lnTo>
                    <a:pt x="3914077" y="5772845"/>
                  </a:lnTo>
                  <a:lnTo>
                    <a:pt x="3881183" y="5751686"/>
                  </a:lnTo>
                  <a:lnTo>
                    <a:pt x="3881183" y="5747519"/>
                  </a:lnTo>
                  <a:lnTo>
                    <a:pt x="3876712" y="5749442"/>
                  </a:lnTo>
                  <a:lnTo>
                    <a:pt x="3863938" y="5752648"/>
                  </a:lnTo>
                  <a:lnTo>
                    <a:pt x="3873199" y="5742068"/>
                  </a:lnTo>
                  <a:lnTo>
                    <a:pt x="3880864" y="5741107"/>
                  </a:lnTo>
                  <a:close/>
                  <a:moveTo>
                    <a:pt x="1831939" y="5713401"/>
                  </a:moveTo>
                  <a:cubicBezTo>
                    <a:pt x="1831617" y="5716218"/>
                    <a:pt x="1831294" y="5719034"/>
                    <a:pt x="1830972" y="5721851"/>
                  </a:cubicBezTo>
                  <a:lnTo>
                    <a:pt x="1812925" y="5752401"/>
                  </a:lnTo>
                  <a:lnTo>
                    <a:pt x="1808736" y="5754676"/>
                  </a:lnTo>
                  <a:lnTo>
                    <a:pt x="1805191" y="5748176"/>
                  </a:lnTo>
                  <a:lnTo>
                    <a:pt x="1794877" y="5751751"/>
                  </a:lnTo>
                  <a:lnTo>
                    <a:pt x="1789076" y="5743951"/>
                  </a:lnTo>
                  <a:lnTo>
                    <a:pt x="1796489" y="5727701"/>
                  </a:lnTo>
                  <a:lnTo>
                    <a:pt x="1813892" y="5714701"/>
                  </a:lnTo>
                  <a:close/>
                  <a:moveTo>
                    <a:pt x="3909022" y="5707051"/>
                  </a:moveTo>
                  <a:lnTo>
                    <a:pt x="3919500" y="5708956"/>
                  </a:lnTo>
                  <a:lnTo>
                    <a:pt x="3906800" y="5716576"/>
                  </a:lnTo>
                  <a:close/>
                  <a:moveTo>
                    <a:pt x="3933152" y="5702289"/>
                  </a:moveTo>
                  <a:lnTo>
                    <a:pt x="3938550" y="5710397"/>
                  </a:lnTo>
                  <a:lnTo>
                    <a:pt x="3943947" y="5710397"/>
                  </a:lnTo>
                  <a:lnTo>
                    <a:pt x="3944900" y="5717569"/>
                  </a:lnTo>
                  <a:lnTo>
                    <a:pt x="3936327" y="5719752"/>
                  </a:lnTo>
                  <a:lnTo>
                    <a:pt x="3929025" y="5713515"/>
                  </a:lnTo>
                  <a:lnTo>
                    <a:pt x="3925850" y="5706343"/>
                  </a:lnTo>
                  <a:close/>
                  <a:moveTo>
                    <a:pt x="3950898" y="5691176"/>
                  </a:moveTo>
                  <a:lnTo>
                    <a:pt x="3954426" y="5700557"/>
                  </a:lnTo>
                  <a:lnTo>
                    <a:pt x="3948252" y="5711814"/>
                  </a:lnTo>
                  <a:lnTo>
                    <a:pt x="3946488" y="5707749"/>
                  </a:lnTo>
                  <a:lnTo>
                    <a:pt x="3949428" y="5700557"/>
                  </a:lnTo>
                  <a:close/>
                  <a:moveTo>
                    <a:pt x="4188559" y="5689589"/>
                  </a:moveTo>
                  <a:lnTo>
                    <a:pt x="4200260" y="5693688"/>
                  </a:lnTo>
                  <a:lnTo>
                    <a:pt x="4201525" y="5703148"/>
                  </a:lnTo>
                  <a:lnTo>
                    <a:pt x="4222713" y="5713554"/>
                  </a:lnTo>
                  <a:lnTo>
                    <a:pt x="4207850" y="5720806"/>
                  </a:lnTo>
                  <a:lnTo>
                    <a:pt x="4198363" y="5712608"/>
                  </a:lnTo>
                  <a:lnTo>
                    <a:pt x="4203739" y="5728059"/>
                  </a:lnTo>
                  <a:lnTo>
                    <a:pt x="4197414" y="5735627"/>
                  </a:lnTo>
                  <a:lnTo>
                    <a:pt x="4179705" y="5734996"/>
                  </a:lnTo>
                  <a:lnTo>
                    <a:pt x="4168953" y="5725221"/>
                  </a:lnTo>
                  <a:lnTo>
                    <a:pt x="4186662" y="5713869"/>
                  </a:lnTo>
                  <a:lnTo>
                    <a:pt x="4173064" y="5710716"/>
                  </a:lnTo>
                  <a:lnTo>
                    <a:pt x="4164525" y="5723329"/>
                  </a:lnTo>
                  <a:lnTo>
                    <a:pt x="4144603" y="5715130"/>
                  </a:lnTo>
                  <a:lnTo>
                    <a:pt x="4143338" y="5702517"/>
                  </a:lnTo>
                  <a:lnTo>
                    <a:pt x="4165790" y="5703463"/>
                  </a:lnTo>
                  <a:lnTo>
                    <a:pt x="4167688" y="5696211"/>
                  </a:lnTo>
                  <a:lnTo>
                    <a:pt x="4181602" y="5695895"/>
                  </a:lnTo>
                  <a:close/>
                  <a:moveTo>
                    <a:pt x="3560407" y="5638789"/>
                  </a:moveTo>
                  <a:lnTo>
                    <a:pt x="3566757" y="5641629"/>
                  </a:lnTo>
                  <a:lnTo>
                    <a:pt x="3572790" y="5648572"/>
                  </a:lnTo>
                  <a:lnTo>
                    <a:pt x="3560725" y="5652675"/>
                  </a:lnTo>
                  <a:lnTo>
                    <a:pt x="3562312" y="5664667"/>
                  </a:lnTo>
                  <a:lnTo>
                    <a:pt x="3572155" y="5670663"/>
                  </a:lnTo>
                  <a:cubicBezTo>
                    <a:pt x="3571943" y="5673714"/>
                    <a:pt x="3571732" y="5676764"/>
                    <a:pt x="3571520" y="5679815"/>
                  </a:cubicBezTo>
                  <a:lnTo>
                    <a:pt x="3582950" y="5680447"/>
                  </a:lnTo>
                  <a:lnTo>
                    <a:pt x="3581680" y="5691177"/>
                  </a:lnTo>
                  <a:lnTo>
                    <a:pt x="3563265" y="5680447"/>
                  </a:lnTo>
                  <a:lnTo>
                    <a:pt x="3561677" y="5668770"/>
                  </a:lnTo>
                  <a:lnTo>
                    <a:pt x="3541675" y="5647310"/>
                  </a:lnTo>
                  <a:lnTo>
                    <a:pt x="3543262" y="5640367"/>
                  </a:lnTo>
                  <a:lnTo>
                    <a:pt x="3558185" y="5642891"/>
                  </a:lnTo>
                  <a:close/>
                  <a:moveTo>
                    <a:pt x="1988465" y="5605451"/>
                  </a:moveTo>
                  <a:lnTo>
                    <a:pt x="1990687" y="5609261"/>
                  </a:lnTo>
                  <a:lnTo>
                    <a:pt x="1976082" y="5621326"/>
                  </a:lnTo>
                  <a:lnTo>
                    <a:pt x="1975130" y="5626406"/>
                  </a:lnTo>
                  <a:lnTo>
                    <a:pt x="1985607" y="5621008"/>
                  </a:lnTo>
                  <a:lnTo>
                    <a:pt x="1979257" y="5631486"/>
                  </a:lnTo>
                  <a:lnTo>
                    <a:pt x="1981480" y="5638153"/>
                  </a:lnTo>
                  <a:lnTo>
                    <a:pt x="1998307" y="5636883"/>
                  </a:lnTo>
                  <a:lnTo>
                    <a:pt x="2005927" y="5638788"/>
                  </a:lnTo>
                  <a:lnTo>
                    <a:pt x="2008150" y="5651488"/>
                  </a:lnTo>
                  <a:lnTo>
                    <a:pt x="1999895" y="5666411"/>
                  </a:lnTo>
                  <a:lnTo>
                    <a:pt x="1993545" y="5677841"/>
                  </a:lnTo>
                  <a:lnTo>
                    <a:pt x="1987195" y="5690859"/>
                  </a:lnTo>
                  <a:lnTo>
                    <a:pt x="1965287" y="5699114"/>
                  </a:lnTo>
                  <a:lnTo>
                    <a:pt x="1965287" y="5694986"/>
                  </a:lnTo>
                  <a:lnTo>
                    <a:pt x="1954492" y="5688954"/>
                  </a:lnTo>
                  <a:lnTo>
                    <a:pt x="1937665" y="5683556"/>
                  </a:lnTo>
                  <a:cubicBezTo>
                    <a:pt x="1937877" y="5678370"/>
                    <a:pt x="1938088" y="5673185"/>
                    <a:pt x="1938300" y="5667999"/>
                  </a:cubicBezTo>
                  <a:lnTo>
                    <a:pt x="1928775" y="5660696"/>
                  </a:lnTo>
                  <a:lnTo>
                    <a:pt x="1912900" y="5662601"/>
                  </a:lnTo>
                  <a:cubicBezTo>
                    <a:pt x="1912688" y="5667258"/>
                    <a:pt x="1912477" y="5671914"/>
                    <a:pt x="1912265" y="5676571"/>
                  </a:cubicBezTo>
                  <a:lnTo>
                    <a:pt x="1902740" y="5674349"/>
                  </a:lnTo>
                  <a:lnTo>
                    <a:pt x="1900200" y="5650536"/>
                  </a:lnTo>
                  <a:lnTo>
                    <a:pt x="1917027" y="5641963"/>
                  </a:lnTo>
                  <a:lnTo>
                    <a:pt x="1937982" y="5626723"/>
                  </a:lnTo>
                  <a:lnTo>
                    <a:pt x="1952905" y="5619103"/>
                  </a:lnTo>
                  <a:close/>
                  <a:moveTo>
                    <a:pt x="4089680" y="5599101"/>
                  </a:moveTo>
                  <a:lnTo>
                    <a:pt x="4100475" y="5606038"/>
                  </a:lnTo>
                  <a:lnTo>
                    <a:pt x="4089045" y="5624958"/>
                  </a:lnTo>
                  <a:lnTo>
                    <a:pt x="4092220" y="5642931"/>
                  </a:lnTo>
                  <a:lnTo>
                    <a:pt x="4079520" y="5637571"/>
                  </a:lnTo>
                  <a:lnTo>
                    <a:pt x="4081742" y="5630318"/>
                  </a:lnTo>
                  <a:lnTo>
                    <a:pt x="4076345" y="5630318"/>
                  </a:lnTo>
                  <a:lnTo>
                    <a:pt x="4069042" y="5645139"/>
                  </a:lnTo>
                  <a:lnTo>
                    <a:pt x="4060470" y="5631580"/>
                  </a:lnTo>
                  <a:lnTo>
                    <a:pt x="4056025" y="5615813"/>
                  </a:lnTo>
                  <a:lnTo>
                    <a:pt x="4073805" y="5615813"/>
                  </a:lnTo>
                  <a:lnTo>
                    <a:pt x="4084600" y="5619597"/>
                  </a:lnTo>
                  <a:close/>
                  <a:moveTo>
                    <a:pt x="2070698" y="5599101"/>
                  </a:moveTo>
                  <a:lnTo>
                    <a:pt x="2091018" y="5613433"/>
                  </a:lnTo>
                  <a:lnTo>
                    <a:pt x="2092288" y="5624649"/>
                  </a:lnTo>
                  <a:lnTo>
                    <a:pt x="2079588" y="5632439"/>
                  </a:lnTo>
                  <a:lnTo>
                    <a:pt x="2067840" y="5622780"/>
                  </a:lnTo>
                  <a:lnTo>
                    <a:pt x="2041488" y="5624338"/>
                  </a:lnTo>
                  <a:lnTo>
                    <a:pt x="2040218" y="5614056"/>
                  </a:lnTo>
                  <a:lnTo>
                    <a:pt x="2033868" y="5614056"/>
                  </a:lnTo>
                  <a:lnTo>
                    <a:pt x="2031963" y="5604397"/>
                  </a:lnTo>
                  <a:close/>
                  <a:moveTo>
                    <a:pt x="4138765" y="5576879"/>
                  </a:moveTo>
                  <a:lnTo>
                    <a:pt x="4144990" y="5580100"/>
                  </a:lnTo>
                  <a:lnTo>
                    <a:pt x="4148103" y="5590408"/>
                  </a:lnTo>
                  <a:lnTo>
                    <a:pt x="4140943" y="5599104"/>
                  </a:lnTo>
                  <a:lnTo>
                    <a:pt x="4116353" y="5598138"/>
                  </a:lnTo>
                  <a:lnTo>
                    <a:pt x="4121956" y="5588475"/>
                  </a:lnTo>
                  <a:close/>
                  <a:moveTo>
                    <a:pt x="4302091" y="5553067"/>
                  </a:moveTo>
                  <a:lnTo>
                    <a:pt x="4302091" y="5561005"/>
                  </a:lnTo>
                  <a:lnTo>
                    <a:pt x="4297328" y="5558934"/>
                  </a:lnTo>
                  <a:close/>
                  <a:moveTo>
                    <a:pt x="4108553" y="5551476"/>
                  </a:moveTo>
                  <a:lnTo>
                    <a:pt x="4122700" y="5555898"/>
                  </a:lnTo>
                  <a:lnTo>
                    <a:pt x="4121735" y="5565764"/>
                  </a:lnTo>
                  <a:lnTo>
                    <a:pt x="4108874" y="5563723"/>
                  </a:lnTo>
                  <a:lnTo>
                    <a:pt x="4097300" y="5562702"/>
                  </a:lnTo>
                  <a:lnTo>
                    <a:pt x="4099229" y="5556919"/>
                  </a:lnTo>
                  <a:close/>
                  <a:moveTo>
                    <a:pt x="4289391" y="5540367"/>
                  </a:moveTo>
                  <a:lnTo>
                    <a:pt x="4308441" y="5541002"/>
                  </a:lnTo>
                  <a:lnTo>
                    <a:pt x="4301337" y="5548305"/>
                  </a:lnTo>
                  <a:lnTo>
                    <a:pt x="4292620" y="5551480"/>
                  </a:lnTo>
                  <a:lnTo>
                    <a:pt x="4289391" y="5548305"/>
                  </a:lnTo>
                  <a:close/>
                  <a:moveTo>
                    <a:pt x="4022925" y="5514964"/>
                  </a:moveTo>
                  <a:lnTo>
                    <a:pt x="4031881" y="5519920"/>
                  </a:lnTo>
                  <a:cubicBezTo>
                    <a:pt x="4031992" y="5524360"/>
                    <a:pt x="4032102" y="5528799"/>
                    <a:pt x="4032213" y="5533239"/>
                  </a:cubicBezTo>
                  <a:lnTo>
                    <a:pt x="4022261" y="5540364"/>
                  </a:lnTo>
                  <a:lnTo>
                    <a:pt x="4009988" y="5532310"/>
                  </a:lnTo>
                  <a:lnTo>
                    <a:pt x="4011315" y="5525186"/>
                  </a:lnTo>
                  <a:close/>
                  <a:moveTo>
                    <a:pt x="2542105" y="5470514"/>
                  </a:moveTo>
                  <a:lnTo>
                    <a:pt x="2547481" y="5470514"/>
                  </a:lnTo>
                  <a:lnTo>
                    <a:pt x="2566456" y="5478769"/>
                  </a:lnTo>
                  <a:lnTo>
                    <a:pt x="2578157" y="5478769"/>
                  </a:lnTo>
                  <a:lnTo>
                    <a:pt x="2586696" y="5503851"/>
                  </a:lnTo>
                  <a:cubicBezTo>
                    <a:pt x="2586380" y="5509460"/>
                    <a:pt x="2586063" y="5515070"/>
                    <a:pt x="2585747" y="5520679"/>
                  </a:cubicBezTo>
                  <a:lnTo>
                    <a:pt x="2601876" y="5547031"/>
                  </a:lnTo>
                  <a:cubicBezTo>
                    <a:pt x="2601560" y="5556450"/>
                    <a:pt x="2601243" y="5565870"/>
                    <a:pt x="2600927" y="5575289"/>
                  </a:cubicBezTo>
                  <a:lnTo>
                    <a:pt x="2590491" y="5584814"/>
                  </a:lnTo>
                  <a:lnTo>
                    <a:pt x="2586696" y="5599736"/>
                  </a:lnTo>
                  <a:lnTo>
                    <a:pt x="2600295" y="5611484"/>
                  </a:lnTo>
                  <a:lnTo>
                    <a:pt x="2592388" y="5641646"/>
                  </a:lnTo>
                  <a:lnTo>
                    <a:pt x="2584166" y="5676889"/>
                  </a:lnTo>
                  <a:cubicBezTo>
                    <a:pt x="2584271" y="5688425"/>
                    <a:pt x="2584377" y="5699960"/>
                    <a:pt x="2584482" y="5711496"/>
                  </a:cubicBezTo>
                  <a:lnTo>
                    <a:pt x="2570884" y="5732769"/>
                  </a:lnTo>
                  <a:lnTo>
                    <a:pt x="2561080" y="5721974"/>
                  </a:lnTo>
                  <a:lnTo>
                    <a:pt x="2550644" y="5711814"/>
                  </a:lnTo>
                  <a:lnTo>
                    <a:pt x="2532934" y="5723561"/>
                  </a:lnTo>
                  <a:cubicBezTo>
                    <a:pt x="2532618" y="5730229"/>
                    <a:pt x="2532301" y="5736896"/>
                    <a:pt x="2531985" y="5743564"/>
                  </a:cubicBezTo>
                  <a:lnTo>
                    <a:pt x="2523446" y="5752136"/>
                  </a:lnTo>
                  <a:lnTo>
                    <a:pt x="2510796" y="5753089"/>
                  </a:lnTo>
                  <a:lnTo>
                    <a:pt x="2496249" y="5756264"/>
                  </a:lnTo>
                  <a:lnTo>
                    <a:pt x="2484864" y="5748326"/>
                  </a:lnTo>
                  <a:lnTo>
                    <a:pt x="2476325" y="5751501"/>
                  </a:lnTo>
                  <a:lnTo>
                    <a:pt x="2472846" y="5740706"/>
                  </a:lnTo>
                  <a:lnTo>
                    <a:pt x="2481385" y="5740706"/>
                  </a:lnTo>
                  <a:lnTo>
                    <a:pt x="2474744" y="5735626"/>
                  </a:lnTo>
                  <a:cubicBezTo>
                    <a:pt x="2474428" y="5727265"/>
                    <a:pt x="2474111" y="5718905"/>
                    <a:pt x="2473795" y="5710544"/>
                  </a:cubicBezTo>
                  <a:lnTo>
                    <a:pt x="2460829" y="5693716"/>
                  </a:lnTo>
                  <a:lnTo>
                    <a:pt x="2477274" y="5644821"/>
                  </a:lnTo>
                  <a:lnTo>
                    <a:pt x="2481701" y="5631169"/>
                  </a:lnTo>
                  <a:lnTo>
                    <a:pt x="2467470" y="5619739"/>
                  </a:lnTo>
                  <a:lnTo>
                    <a:pt x="2476009" y="5598466"/>
                  </a:lnTo>
                  <a:lnTo>
                    <a:pt x="2469684" y="5588941"/>
                  </a:lnTo>
                  <a:lnTo>
                    <a:pt x="2475693" y="5575606"/>
                  </a:lnTo>
                  <a:lnTo>
                    <a:pt x="2466205" y="5557509"/>
                  </a:lnTo>
                  <a:lnTo>
                    <a:pt x="2450393" y="5547349"/>
                  </a:lnTo>
                  <a:lnTo>
                    <a:pt x="2445965" y="5556874"/>
                  </a:lnTo>
                  <a:lnTo>
                    <a:pt x="2441538" y="5535601"/>
                  </a:lnTo>
                  <a:lnTo>
                    <a:pt x="2447863" y="5521949"/>
                  </a:lnTo>
                  <a:lnTo>
                    <a:pt x="2442170" y="5497819"/>
                  </a:lnTo>
                  <a:lnTo>
                    <a:pt x="2450709" y="5492421"/>
                  </a:lnTo>
                  <a:lnTo>
                    <a:pt x="2454820" y="5477499"/>
                  </a:lnTo>
                  <a:lnTo>
                    <a:pt x="2461145" y="5482896"/>
                  </a:lnTo>
                  <a:lnTo>
                    <a:pt x="2451658" y="5497819"/>
                  </a:lnTo>
                  <a:lnTo>
                    <a:pt x="2459248" y="5509249"/>
                  </a:lnTo>
                  <a:lnTo>
                    <a:pt x="2476325" y="5517504"/>
                  </a:lnTo>
                  <a:lnTo>
                    <a:pt x="2496249" y="5519409"/>
                  </a:lnTo>
                  <a:lnTo>
                    <a:pt x="2503523" y="5503534"/>
                  </a:lnTo>
                  <a:lnTo>
                    <a:pt x="2524711" y="5490834"/>
                  </a:lnTo>
                  <a:lnTo>
                    <a:pt x="2537994" y="5481309"/>
                  </a:lnTo>
                  <a:close/>
                  <a:moveTo>
                    <a:pt x="3282913" y="5260964"/>
                  </a:moveTo>
                  <a:lnTo>
                    <a:pt x="3294026" y="5262084"/>
                  </a:lnTo>
                  <a:lnTo>
                    <a:pt x="3287964" y="5265727"/>
                  </a:lnTo>
                  <a:close/>
                  <a:moveTo>
                    <a:pt x="3328248" y="5257789"/>
                  </a:moveTo>
                  <a:lnTo>
                    <a:pt x="3340739" y="5264892"/>
                  </a:lnTo>
                  <a:lnTo>
                    <a:pt x="3362288" y="5271027"/>
                  </a:lnTo>
                  <a:lnTo>
                    <a:pt x="3361039" y="5276839"/>
                  </a:lnTo>
                  <a:lnTo>
                    <a:pt x="3336680" y="5270704"/>
                  </a:lnTo>
                  <a:lnTo>
                    <a:pt x="3324188" y="5259726"/>
                  </a:lnTo>
                  <a:close/>
                  <a:moveTo>
                    <a:pt x="2671407" y="5257789"/>
                  </a:moveTo>
                  <a:lnTo>
                    <a:pt x="2674900" y="5266657"/>
                  </a:lnTo>
                  <a:lnTo>
                    <a:pt x="2673947" y="5273226"/>
                  </a:lnTo>
                  <a:lnTo>
                    <a:pt x="2667597" y="5275197"/>
                  </a:lnTo>
                  <a:lnTo>
                    <a:pt x="2671725" y="5284722"/>
                  </a:lnTo>
                  <a:lnTo>
                    <a:pt x="2664422" y="5286364"/>
                  </a:lnTo>
                  <a:lnTo>
                    <a:pt x="2659977" y="5276510"/>
                  </a:lnTo>
                  <a:lnTo>
                    <a:pt x="2643150" y="5278481"/>
                  </a:lnTo>
                  <a:lnTo>
                    <a:pt x="2636800" y="5268956"/>
                  </a:lnTo>
                  <a:lnTo>
                    <a:pt x="2659977" y="5266657"/>
                  </a:lnTo>
                  <a:close/>
                  <a:moveTo>
                    <a:pt x="3264815" y="5237151"/>
                  </a:moveTo>
                  <a:lnTo>
                    <a:pt x="3282277" y="5247144"/>
                  </a:lnTo>
                  <a:lnTo>
                    <a:pt x="3295930" y="5244334"/>
                  </a:lnTo>
                  <a:lnTo>
                    <a:pt x="3316250" y="5251204"/>
                  </a:lnTo>
                  <a:lnTo>
                    <a:pt x="3295930" y="5249955"/>
                  </a:lnTo>
                  <a:lnTo>
                    <a:pt x="3283865" y="5256201"/>
                  </a:lnTo>
                  <a:lnTo>
                    <a:pt x="3252750" y="5239337"/>
                  </a:lnTo>
                  <a:close/>
                  <a:moveTo>
                    <a:pt x="2572585" y="5232389"/>
                  </a:moveTo>
                  <a:cubicBezTo>
                    <a:pt x="2573224" y="5246022"/>
                    <a:pt x="2573864" y="5259654"/>
                    <a:pt x="2574503" y="5273287"/>
                  </a:cubicBezTo>
                  <a:lnTo>
                    <a:pt x="2571306" y="5288188"/>
                  </a:lnTo>
                  <a:lnTo>
                    <a:pt x="2584413" y="5315453"/>
                  </a:lnTo>
                  <a:lnTo>
                    <a:pt x="2581536" y="5359522"/>
                  </a:lnTo>
                  <a:lnTo>
                    <a:pt x="2570028" y="5388373"/>
                  </a:lnTo>
                  <a:lnTo>
                    <a:pt x="2566831" y="5402957"/>
                  </a:lnTo>
                  <a:lnTo>
                    <a:pt x="2557561" y="5426101"/>
                  </a:lnTo>
                  <a:lnTo>
                    <a:pt x="2549249" y="5445123"/>
                  </a:lnTo>
                  <a:lnTo>
                    <a:pt x="2547971" y="5451464"/>
                  </a:lnTo>
                  <a:lnTo>
                    <a:pt x="2539659" y="5446391"/>
                  </a:lnTo>
                  <a:lnTo>
                    <a:pt x="2531987" y="5444489"/>
                  </a:lnTo>
                  <a:lnTo>
                    <a:pt x="2531028" y="5439099"/>
                  </a:lnTo>
                  <a:lnTo>
                    <a:pt x="2521438" y="5434978"/>
                  </a:lnTo>
                  <a:lnTo>
                    <a:pt x="2510569" y="5426735"/>
                  </a:lnTo>
                  <a:lnTo>
                    <a:pt x="2518241" y="5408663"/>
                  </a:lnTo>
                  <a:lnTo>
                    <a:pt x="2511209" y="5405493"/>
                  </a:lnTo>
                  <a:lnTo>
                    <a:pt x="2499701" y="5400103"/>
                  </a:lnTo>
                  <a:lnTo>
                    <a:pt x="2503856" y="5393762"/>
                  </a:lnTo>
                  <a:lnTo>
                    <a:pt x="2504815" y="5384568"/>
                  </a:lnTo>
                  <a:lnTo>
                    <a:pt x="2501619" y="5381398"/>
                  </a:lnTo>
                  <a:lnTo>
                    <a:pt x="2501619" y="5366814"/>
                  </a:lnTo>
                  <a:lnTo>
                    <a:pt x="2497143" y="5356035"/>
                  </a:lnTo>
                  <a:lnTo>
                    <a:pt x="2490750" y="5342719"/>
                  </a:lnTo>
                  <a:cubicBezTo>
                    <a:pt x="2491070" y="5338492"/>
                    <a:pt x="2491389" y="5334264"/>
                    <a:pt x="2491709" y="5330037"/>
                  </a:cubicBezTo>
                  <a:lnTo>
                    <a:pt x="2501299" y="5327818"/>
                  </a:lnTo>
                  <a:cubicBezTo>
                    <a:pt x="2500873" y="5320420"/>
                    <a:pt x="2500446" y="5313023"/>
                    <a:pt x="2500020" y="5305625"/>
                  </a:cubicBezTo>
                  <a:lnTo>
                    <a:pt x="2520159" y="5294846"/>
                  </a:lnTo>
                  <a:lnTo>
                    <a:pt x="2524315" y="5283432"/>
                  </a:lnTo>
                  <a:lnTo>
                    <a:pt x="2538061" y="5272653"/>
                  </a:lnTo>
                  <a:lnTo>
                    <a:pt x="2550848" y="5278994"/>
                  </a:lnTo>
                  <a:lnTo>
                    <a:pt x="2558520" y="5271702"/>
                  </a:lnTo>
                  <a:lnTo>
                    <a:pt x="2554684" y="5255850"/>
                  </a:lnTo>
                  <a:lnTo>
                    <a:pt x="2562356" y="5235559"/>
                  </a:lnTo>
                  <a:close/>
                  <a:moveTo>
                    <a:pt x="3216274" y="5219689"/>
                  </a:moveTo>
                  <a:lnTo>
                    <a:pt x="3221000" y="5221547"/>
                  </a:lnTo>
                  <a:lnTo>
                    <a:pt x="3210958" y="5232389"/>
                  </a:lnTo>
                  <a:lnTo>
                    <a:pt x="3210367" y="5228052"/>
                  </a:lnTo>
                  <a:lnTo>
                    <a:pt x="3208300" y="5222477"/>
                  </a:lnTo>
                  <a:close/>
                  <a:moveTo>
                    <a:pt x="3236875" y="5199051"/>
                  </a:moveTo>
                  <a:lnTo>
                    <a:pt x="3266104" y="5206144"/>
                  </a:lnTo>
                  <a:lnTo>
                    <a:pt x="3297200" y="5210197"/>
                  </a:lnTo>
                  <a:lnTo>
                    <a:pt x="3297200" y="5214926"/>
                  </a:lnTo>
                  <a:lnTo>
                    <a:pt x="3266726" y="5213912"/>
                  </a:lnTo>
                  <a:lnTo>
                    <a:pt x="3239673" y="5206819"/>
                  </a:lnTo>
                  <a:close/>
                  <a:moveTo>
                    <a:pt x="3261468" y="5180001"/>
                  </a:moveTo>
                  <a:lnTo>
                    <a:pt x="3278151" y="5188077"/>
                  </a:lnTo>
                  <a:lnTo>
                    <a:pt x="3274688" y="5194289"/>
                  </a:lnTo>
                  <a:lnTo>
                    <a:pt x="3257376" y="5193046"/>
                  </a:lnTo>
                  <a:lnTo>
                    <a:pt x="3245415" y="5189630"/>
                  </a:lnTo>
                  <a:lnTo>
                    <a:pt x="3241953" y="5184970"/>
                  </a:lnTo>
                  <a:lnTo>
                    <a:pt x="3241638" y="5180311"/>
                  </a:lnTo>
                  <a:close/>
                  <a:moveTo>
                    <a:pt x="3220023" y="5175239"/>
                  </a:moveTo>
                  <a:lnTo>
                    <a:pt x="3235288" y="5184764"/>
                  </a:lnTo>
                  <a:lnTo>
                    <a:pt x="3225824" y="5183535"/>
                  </a:lnTo>
                  <a:lnTo>
                    <a:pt x="3211475" y="5175546"/>
                  </a:lnTo>
                  <a:close/>
                  <a:moveTo>
                    <a:pt x="2421121" y="5104145"/>
                  </a:moveTo>
                  <a:lnTo>
                    <a:pt x="2412624" y="5112639"/>
                  </a:lnTo>
                  <a:cubicBezTo>
                    <a:pt x="2412640" y="5112672"/>
                    <a:pt x="2412656" y="5112704"/>
                    <a:pt x="2412672" y="5112737"/>
                  </a:cubicBezTo>
                  <a:lnTo>
                    <a:pt x="2421138" y="5104253"/>
                  </a:lnTo>
                  <a:cubicBezTo>
                    <a:pt x="2421132" y="5104217"/>
                    <a:pt x="2421127" y="5104181"/>
                    <a:pt x="2421121" y="5104145"/>
                  </a:cubicBezTo>
                  <a:close/>
                  <a:moveTo>
                    <a:pt x="3071775" y="5056176"/>
                  </a:moveTo>
                  <a:lnTo>
                    <a:pt x="3095705" y="5079407"/>
                  </a:lnTo>
                  <a:lnTo>
                    <a:pt x="3109875" y="5094276"/>
                  </a:lnTo>
                  <a:lnTo>
                    <a:pt x="3092242" y="5084364"/>
                  </a:lnTo>
                  <a:lnTo>
                    <a:pt x="3080277" y="5069805"/>
                  </a:lnTo>
                  <a:close/>
                  <a:moveTo>
                    <a:pt x="3087650" y="5051414"/>
                  </a:moveTo>
                  <a:lnTo>
                    <a:pt x="3115887" y="5070981"/>
                  </a:lnTo>
                  <a:lnTo>
                    <a:pt x="3117813" y="5079989"/>
                  </a:lnTo>
                  <a:close/>
                  <a:moveTo>
                    <a:pt x="3100350" y="5049826"/>
                  </a:moveTo>
                  <a:lnTo>
                    <a:pt x="3114638" y="5056224"/>
                  </a:lnTo>
                  <a:lnTo>
                    <a:pt x="3110215" y="5060939"/>
                  </a:lnTo>
                  <a:close/>
                  <a:moveTo>
                    <a:pt x="3085812" y="5013314"/>
                  </a:moveTo>
                  <a:lnTo>
                    <a:pt x="3107082" y="5026331"/>
                  </a:lnTo>
                  <a:lnTo>
                    <a:pt x="3109016" y="5031411"/>
                  </a:lnTo>
                  <a:lnTo>
                    <a:pt x="3102570" y="5029824"/>
                  </a:lnTo>
                  <a:lnTo>
                    <a:pt x="3115461" y="5041254"/>
                  </a:lnTo>
                  <a:lnTo>
                    <a:pt x="3124163" y="5047921"/>
                  </a:lnTo>
                  <a:lnTo>
                    <a:pt x="3122874" y="5051414"/>
                  </a:lnTo>
                  <a:lnTo>
                    <a:pt x="3104182" y="5037126"/>
                  </a:lnTo>
                  <a:lnTo>
                    <a:pt x="3105471" y="5045381"/>
                  </a:lnTo>
                  <a:lnTo>
                    <a:pt x="3093224" y="5033316"/>
                  </a:lnTo>
                  <a:lnTo>
                    <a:pt x="3084523" y="5021886"/>
                  </a:lnTo>
                  <a:lnTo>
                    <a:pt x="3081300" y="5013949"/>
                  </a:lnTo>
                  <a:close/>
                  <a:moveTo>
                    <a:pt x="3043982" y="5011726"/>
                  </a:moveTo>
                  <a:lnTo>
                    <a:pt x="3058460" y="5028318"/>
                  </a:lnTo>
                  <a:cubicBezTo>
                    <a:pt x="3058665" y="5032005"/>
                    <a:pt x="3058871" y="5035692"/>
                    <a:pt x="3059076" y="5039379"/>
                  </a:cubicBezTo>
                  <a:lnTo>
                    <a:pt x="3055071" y="5040301"/>
                  </a:lnTo>
                  <a:lnTo>
                    <a:pt x="3052299" y="5032927"/>
                  </a:lnTo>
                  <a:lnTo>
                    <a:pt x="3046139" y="5030161"/>
                  </a:lnTo>
                  <a:lnTo>
                    <a:pt x="3039978" y="5022173"/>
                  </a:lnTo>
                  <a:lnTo>
                    <a:pt x="3038438" y="5013877"/>
                  </a:lnTo>
                  <a:close/>
                  <a:moveTo>
                    <a:pt x="3081196" y="4995851"/>
                  </a:moveTo>
                  <a:lnTo>
                    <a:pt x="3089628" y="5007599"/>
                  </a:lnTo>
                  <a:lnTo>
                    <a:pt x="3094000" y="5013314"/>
                  </a:lnTo>
                  <a:lnTo>
                    <a:pt x="3077761" y="5004106"/>
                  </a:lnTo>
                  <a:lnTo>
                    <a:pt x="3074950" y="4998708"/>
                  </a:lnTo>
                  <a:close/>
                  <a:moveTo>
                    <a:pt x="6495127" y="4986728"/>
                  </a:moveTo>
                  <a:lnTo>
                    <a:pt x="6506559" y="4995299"/>
                  </a:lnTo>
                  <a:lnTo>
                    <a:pt x="6517991" y="4992442"/>
                  </a:lnTo>
                  <a:lnTo>
                    <a:pt x="6525612" y="4997204"/>
                  </a:lnTo>
                  <a:lnTo>
                    <a:pt x="6540537" y="4999426"/>
                  </a:lnTo>
                  <a:lnTo>
                    <a:pt x="6557050" y="5002918"/>
                  </a:lnTo>
                  <a:lnTo>
                    <a:pt x="6561450" y="5001033"/>
                  </a:lnTo>
                  <a:lnTo>
                    <a:pt x="6527292" y="5071939"/>
                  </a:lnTo>
                  <a:lnTo>
                    <a:pt x="6524977" y="5069582"/>
                  </a:lnTo>
                  <a:lnTo>
                    <a:pt x="6514815" y="5041964"/>
                  </a:lnTo>
                  <a:lnTo>
                    <a:pt x="6504336" y="5039424"/>
                  </a:lnTo>
                  <a:lnTo>
                    <a:pt x="6495762" y="5044821"/>
                  </a:lnTo>
                  <a:lnTo>
                    <a:pt x="6487506" y="5041329"/>
                  </a:lnTo>
                  <a:cubicBezTo>
                    <a:pt x="6487188" y="5037731"/>
                    <a:pt x="6486871" y="5034134"/>
                    <a:pt x="6486553" y="5030536"/>
                  </a:cubicBezTo>
                  <a:lnTo>
                    <a:pt x="6470993" y="5017520"/>
                  </a:lnTo>
                  <a:lnTo>
                    <a:pt x="6473534" y="4998791"/>
                  </a:lnTo>
                  <a:lnTo>
                    <a:pt x="6484648" y="4994981"/>
                  </a:lnTo>
                  <a:close/>
                  <a:moveTo>
                    <a:pt x="3034945" y="4948226"/>
                  </a:moveTo>
                  <a:lnTo>
                    <a:pt x="3042883" y="4949174"/>
                  </a:lnTo>
                  <a:lnTo>
                    <a:pt x="3044153" y="4962446"/>
                  </a:lnTo>
                  <a:lnTo>
                    <a:pt x="3048915" y="4968133"/>
                  </a:lnTo>
                  <a:lnTo>
                    <a:pt x="3055265" y="4979509"/>
                  </a:lnTo>
                  <a:lnTo>
                    <a:pt x="3060663" y="5014901"/>
                  </a:lnTo>
                  <a:lnTo>
                    <a:pt x="3054313" y="5014269"/>
                  </a:lnTo>
                  <a:lnTo>
                    <a:pt x="3049868" y="5008581"/>
                  </a:lnTo>
                  <a:lnTo>
                    <a:pt x="3040342" y="4999101"/>
                  </a:lnTo>
                  <a:lnTo>
                    <a:pt x="3036850" y="4987725"/>
                  </a:lnTo>
                  <a:lnTo>
                    <a:pt x="3039072" y="4981405"/>
                  </a:lnTo>
                  <a:lnTo>
                    <a:pt x="3044788" y="4985829"/>
                  </a:lnTo>
                  <a:lnTo>
                    <a:pt x="3046058" y="4981405"/>
                  </a:lnTo>
                  <a:lnTo>
                    <a:pt x="3046058" y="4972241"/>
                  </a:lnTo>
                  <a:lnTo>
                    <a:pt x="3033675" y="4958022"/>
                  </a:lnTo>
                  <a:close/>
                  <a:moveTo>
                    <a:pt x="3060662" y="4941876"/>
                  </a:moveTo>
                  <a:lnTo>
                    <a:pt x="3066377" y="4941876"/>
                  </a:lnTo>
                  <a:lnTo>
                    <a:pt x="3081300" y="4964101"/>
                  </a:lnTo>
                  <a:lnTo>
                    <a:pt x="3086062" y="4968228"/>
                  </a:lnTo>
                  <a:lnTo>
                    <a:pt x="3081935" y="4974578"/>
                  </a:lnTo>
                  <a:lnTo>
                    <a:pt x="3089872" y="4983786"/>
                  </a:lnTo>
                  <a:lnTo>
                    <a:pt x="3097175" y="4999026"/>
                  </a:lnTo>
                  <a:lnTo>
                    <a:pt x="3094317" y="4994263"/>
                  </a:lnTo>
                  <a:lnTo>
                    <a:pt x="3087967" y="4991406"/>
                  </a:lnTo>
                  <a:lnTo>
                    <a:pt x="3075902" y="4984738"/>
                  </a:lnTo>
                  <a:lnTo>
                    <a:pt x="3072092" y="4972673"/>
                  </a:lnTo>
                  <a:lnTo>
                    <a:pt x="3068917" y="4972038"/>
                  </a:lnTo>
                  <a:lnTo>
                    <a:pt x="3054312" y="4962196"/>
                  </a:lnTo>
                  <a:lnTo>
                    <a:pt x="3052725" y="4951083"/>
                  </a:lnTo>
                  <a:lnTo>
                    <a:pt x="3060662" y="4950448"/>
                  </a:lnTo>
                  <a:close/>
                  <a:moveTo>
                    <a:pt x="6600872" y="4906095"/>
                  </a:moveTo>
                  <a:lnTo>
                    <a:pt x="6598649" y="4911492"/>
                  </a:lnTo>
                  <a:lnTo>
                    <a:pt x="6602058" y="4916735"/>
                  </a:lnTo>
                  <a:lnTo>
                    <a:pt x="6570401" y="4982451"/>
                  </a:lnTo>
                  <a:lnTo>
                    <a:pt x="6569434" y="4982283"/>
                  </a:lnTo>
                  <a:lnTo>
                    <a:pt x="6564036" y="4977839"/>
                  </a:lnTo>
                  <a:lnTo>
                    <a:pt x="6564354" y="4967363"/>
                  </a:lnTo>
                  <a:lnTo>
                    <a:pt x="6569752" y="4961332"/>
                  </a:lnTo>
                  <a:lnTo>
                    <a:pt x="6573563" y="4943237"/>
                  </a:lnTo>
                  <a:lnTo>
                    <a:pt x="6567212" y="4935936"/>
                  </a:lnTo>
                  <a:lnTo>
                    <a:pt x="6568799" y="4924190"/>
                  </a:lnTo>
                  <a:lnTo>
                    <a:pt x="6582772" y="4909905"/>
                  </a:lnTo>
                  <a:close/>
                  <a:moveTo>
                    <a:pt x="4951102" y="4806942"/>
                  </a:moveTo>
                  <a:lnTo>
                    <a:pt x="4954554" y="4813479"/>
                  </a:lnTo>
                  <a:lnTo>
                    <a:pt x="4953518" y="4818055"/>
                  </a:lnTo>
                  <a:lnTo>
                    <a:pt x="4946616" y="4810210"/>
                  </a:lnTo>
                  <a:close/>
                  <a:moveTo>
                    <a:pt x="5054566" y="4779954"/>
                  </a:moveTo>
                  <a:lnTo>
                    <a:pt x="5046311" y="4792539"/>
                  </a:lnTo>
                  <a:lnTo>
                    <a:pt x="5039961" y="4814879"/>
                  </a:lnTo>
                  <a:lnTo>
                    <a:pt x="5029166" y="4805125"/>
                  </a:lnTo>
                  <a:lnTo>
                    <a:pt x="5032341" y="4797888"/>
                  </a:lnTo>
                  <a:lnTo>
                    <a:pt x="5048533" y="4785303"/>
                  </a:lnTo>
                  <a:close/>
                  <a:moveTo>
                    <a:pt x="4546749" y="4760722"/>
                  </a:moveTo>
                  <a:lnTo>
                    <a:pt x="4546260" y="4761212"/>
                  </a:lnTo>
                  <a:lnTo>
                    <a:pt x="4546884" y="4760899"/>
                  </a:lnTo>
                  <a:close/>
                  <a:moveTo>
                    <a:pt x="5140291" y="4749792"/>
                  </a:moveTo>
                  <a:lnTo>
                    <a:pt x="5127591" y="4759317"/>
                  </a:lnTo>
                  <a:lnTo>
                    <a:pt x="5130477" y="4751021"/>
                  </a:lnTo>
                  <a:close/>
                  <a:moveTo>
                    <a:pt x="6342270" y="4710093"/>
                  </a:moveTo>
                  <a:lnTo>
                    <a:pt x="6339836" y="4714047"/>
                  </a:lnTo>
                  <a:lnTo>
                    <a:pt x="6301729" y="4718809"/>
                  </a:lnTo>
                  <a:cubicBezTo>
                    <a:pt x="6301306" y="4724946"/>
                    <a:pt x="6300882" y="4731083"/>
                    <a:pt x="6300459" y="4737220"/>
                  </a:cubicBezTo>
                  <a:cubicBezTo>
                    <a:pt x="6300469" y="4737225"/>
                    <a:pt x="6300478" y="4737230"/>
                    <a:pt x="6300488" y="4737235"/>
                  </a:cubicBezTo>
                  <a:cubicBezTo>
                    <a:pt x="6300905" y="4731196"/>
                    <a:pt x="6301321" y="4725157"/>
                    <a:pt x="6301738" y="4719118"/>
                  </a:cubicBezTo>
                  <a:lnTo>
                    <a:pt x="6339844" y="4714356"/>
                  </a:lnTo>
                  <a:lnTo>
                    <a:pt x="6342384" y="4710229"/>
                  </a:lnTo>
                  <a:close/>
                  <a:moveTo>
                    <a:pt x="1472534" y="4375142"/>
                  </a:moveTo>
                  <a:lnTo>
                    <a:pt x="1482060" y="4376139"/>
                  </a:lnTo>
                  <a:lnTo>
                    <a:pt x="1487457" y="4385110"/>
                  </a:lnTo>
                  <a:lnTo>
                    <a:pt x="1484282" y="4388433"/>
                  </a:lnTo>
                  <a:lnTo>
                    <a:pt x="1476662" y="4385110"/>
                  </a:lnTo>
                  <a:lnTo>
                    <a:pt x="1467137" y="4389430"/>
                  </a:lnTo>
                  <a:lnTo>
                    <a:pt x="1465232" y="4381787"/>
                  </a:lnTo>
                  <a:close/>
                  <a:moveTo>
                    <a:pt x="1435070" y="4357679"/>
                  </a:moveTo>
                  <a:lnTo>
                    <a:pt x="1446184" y="4359584"/>
                  </a:lnTo>
                  <a:lnTo>
                    <a:pt x="1443096" y="4363711"/>
                  </a:lnTo>
                  <a:lnTo>
                    <a:pt x="1435996" y="4364029"/>
                  </a:lnTo>
                  <a:close/>
                  <a:moveTo>
                    <a:pt x="1538093" y="4154476"/>
                  </a:moveTo>
                  <a:lnTo>
                    <a:pt x="1543523" y="4158725"/>
                  </a:lnTo>
                  <a:lnTo>
                    <a:pt x="1561405" y="4162647"/>
                  </a:lnTo>
                  <a:lnTo>
                    <a:pt x="1566834" y="4170491"/>
                  </a:lnTo>
                  <a:lnTo>
                    <a:pt x="1564918" y="4178008"/>
                  </a:lnTo>
                  <a:lnTo>
                    <a:pt x="1557251" y="4185526"/>
                  </a:lnTo>
                  <a:lnTo>
                    <a:pt x="1549910" y="4187814"/>
                  </a:lnTo>
                  <a:lnTo>
                    <a:pt x="1525320" y="4175067"/>
                  </a:lnTo>
                  <a:lnTo>
                    <a:pt x="1511272" y="4175067"/>
                  </a:lnTo>
                  <a:lnTo>
                    <a:pt x="1515740" y="4171798"/>
                  </a:lnTo>
                  <a:close/>
                  <a:moveTo>
                    <a:pt x="2133803" y="3771889"/>
                  </a:moveTo>
                  <a:lnTo>
                    <a:pt x="2135150" y="3783636"/>
                  </a:lnTo>
                  <a:lnTo>
                    <a:pt x="2131782" y="3794114"/>
                  </a:lnTo>
                  <a:lnTo>
                    <a:pt x="2129762" y="3813164"/>
                  </a:lnTo>
                  <a:lnTo>
                    <a:pt x="2112925" y="3813164"/>
                  </a:lnTo>
                  <a:lnTo>
                    <a:pt x="2114609" y="3788081"/>
                  </a:lnTo>
                  <a:lnTo>
                    <a:pt x="2124711" y="3775381"/>
                  </a:lnTo>
                  <a:close/>
                  <a:moveTo>
                    <a:pt x="2166583" y="3746489"/>
                  </a:moveTo>
                  <a:lnTo>
                    <a:pt x="2171663" y="3748735"/>
                  </a:lnTo>
                  <a:lnTo>
                    <a:pt x="2153883" y="3759324"/>
                  </a:lnTo>
                  <a:lnTo>
                    <a:pt x="2146263" y="3767988"/>
                  </a:lnTo>
                  <a:lnTo>
                    <a:pt x="2140230" y="3776652"/>
                  </a:lnTo>
                  <a:lnTo>
                    <a:pt x="2136738" y="3766705"/>
                  </a:lnTo>
                  <a:lnTo>
                    <a:pt x="2146263" y="3757078"/>
                  </a:lnTo>
                  <a:close/>
                  <a:moveTo>
                    <a:pt x="1246315" y="3744901"/>
                  </a:moveTo>
                  <a:lnTo>
                    <a:pt x="1253753" y="3753473"/>
                  </a:lnTo>
                  <a:lnTo>
                    <a:pt x="1263448" y="3760458"/>
                  </a:lnTo>
                  <a:lnTo>
                    <a:pt x="1273144" y="3759506"/>
                  </a:lnTo>
                  <a:lnTo>
                    <a:pt x="1263448" y="3772206"/>
                  </a:lnTo>
                  <a:lnTo>
                    <a:pt x="1258277" y="3783953"/>
                  </a:lnTo>
                  <a:lnTo>
                    <a:pt x="1250844" y="3789351"/>
                  </a:lnTo>
                  <a:lnTo>
                    <a:pt x="1222724" y="3780143"/>
                  </a:lnTo>
                  <a:lnTo>
                    <a:pt x="1219167" y="3767443"/>
                  </a:lnTo>
                  <a:lnTo>
                    <a:pt x="1225632" y="3765221"/>
                  </a:lnTo>
                  <a:lnTo>
                    <a:pt x="1222400" y="3762046"/>
                  </a:lnTo>
                  <a:lnTo>
                    <a:pt x="1220461" y="3748393"/>
                  </a:lnTo>
                  <a:close/>
                  <a:moveTo>
                    <a:pt x="2215160" y="3730614"/>
                  </a:moveTo>
                  <a:lnTo>
                    <a:pt x="2216113" y="3734660"/>
                  </a:lnTo>
                  <a:lnTo>
                    <a:pt x="2207540" y="3735594"/>
                  </a:lnTo>
                  <a:lnTo>
                    <a:pt x="2194840" y="3739952"/>
                  </a:lnTo>
                  <a:lnTo>
                    <a:pt x="2188490" y="3744933"/>
                  </a:lnTo>
                  <a:lnTo>
                    <a:pt x="2178330" y="3746489"/>
                  </a:lnTo>
                  <a:lnTo>
                    <a:pt x="2171663" y="3739330"/>
                  </a:lnTo>
                  <a:lnTo>
                    <a:pt x="2200238" y="3732482"/>
                  </a:lnTo>
                  <a:close/>
                  <a:moveTo>
                    <a:pt x="2265326" y="3727439"/>
                  </a:moveTo>
                  <a:lnTo>
                    <a:pt x="2248622" y="3736964"/>
                  </a:lnTo>
                  <a:lnTo>
                    <a:pt x="2235070" y="3735232"/>
                  </a:lnTo>
                  <a:lnTo>
                    <a:pt x="2222463" y="3736387"/>
                  </a:lnTo>
                  <a:lnTo>
                    <a:pt x="2227821" y="3730614"/>
                  </a:lnTo>
                  <a:lnTo>
                    <a:pt x="2243579" y="3730325"/>
                  </a:lnTo>
                  <a:lnTo>
                    <a:pt x="2256816" y="3729171"/>
                  </a:lnTo>
                  <a:close/>
                  <a:moveTo>
                    <a:pt x="2293901" y="3721089"/>
                  </a:moveTo>
                  <a:lnTo>
                    <a:pt x="2284247" y="3726436"/>
                  </a:lnTo>
                  <a:lnTo>
                    <a:pt x="2270088" y="3733789"/>
                  </a:lnTo>
                  <a:lnTo>
                    <a:pt x="2275558" y="3723763"/>
                  </a:lnTo>
                  <a:close/>
                  <a:moveTo>
                    <a:pt x="2314928" y="3706801"/>
                  </a:moveTo>
                  <a:lnTo>
                    <a:pt x="2327813" y="3706801"/>
                  </a:lnTo>
                  <a:lnTo>
                    <a:pt x="2332000" y="3711192"/>
                  </a:lnTo>
                  <a:lnTo>
                    <a:pt x="2322337" y="3713556"/>
                  </a:lnTo>
                  <a:lnTo>
                    <a:pt x="2315251" y="3722676"/>
                  </a:lnTo>
                  <a:lnTo>
                    <a:pt x="2309775" y="3715921"/>
                  </a:lnTo>
                  <a:close/>
                  <a:moveTo>
                    <a:pt x="2362163" y="3689339"/>
                  </a:moveTo>
                  <a:lnTo>
                    <a:pt x="2358194" y="3694310"/>
                  </a:lnTo>
                  <a:lnTo>
                    <a:pt x="2338350" y="3700452"/>
                  </a:lnTo>
                  <a:lnTo>
                    <a:pt x="2351579" y="3693433"/>
                  </a:lnTo>
                  <a:close/>
                  <a:moveTo>
                    <a:pt x="2392325" y="3682989"/>
                  </a:moveTo>
                  <a:lnTo>
                    <a:pt x="2388983" y="3687752"/>
                  </a:lnTo>
                  <a:lnTo>
                    <a:pt x="2373275" y="3685187"/>
                  </a:lnTo>
                  <a:close/>
                  <a:moveTo>
                    <a:pt x="2415017" y="3681401"/>
                  </a:moveTo>
                  <a:lnTo>
                    <a:pt x="2422488" y="3682866"/>
                  </a:lnTo>
                  <a:lnTo>
                    <a:pt x="2406613" y="3684576"/>
                  </a:lnTo>
                  <a:close/>
                  <a:moveTo>
                    <a:pt x="2985194" y="3619489"/>
                  </a:moveTo>
                  <a:lnTo>
                    <a:pt x="3001933" y="3643179"/>
                  </a:lnTo>
                  <a:lnTo>
                    <a:pt x="3012555" y="3653563"/>
                  </a:lnTo>
                  <a:lnTo>
                    <a:pt x="3031868" y="3655835"/>
                  </a:lnTo>
                  <a:lnTo>
                    <a:pt x="3043778" y="3654212"/>
                  </a:lnTo>
                  <a:lnTo>
                    <a:pt x="3041525" y="3658756"/>
                  </a:lnTo>
                  <a:lnTo>
                    <a:pt x="3047963" y="3678227"/>
                  </a:lnTo>
                  <a:lnTo>
                    <a:pt x="3036375" y="3670438"/>
                  </a:lnTo>
                  <a:lnTo>
                    <a:pt x="3022212" y="3667518"/>
                  </a:lnTo>
                  <a:lnTo>
                    <a:pt x="3011589" y="3675306"/>
                  </a:lnTo>
                  <a:lnTo>
                    <a:pt x="3000645" y="3667518"/>
                  </a:lnTo>
                  <a:lnTo>
                    <a:pt x="3000001" y="3667193"/>
                  </a:lnTo>
                  <a:lnTo>
                    <a:pt x="2997426" y="3665895"/>
                  </a:lnTo>
                  <a:lnTo>
                    <a:pt x="2995495" y="3663624"/>
                  </a:lnTo>
                  <a:lnTo>
                    <a:pt x="2994529" y="3662650"/>
                  </a:lnTo>
                  <a:cubicBezTo>
                    <a:pt x="2994422" y="3662109"/>
                    <a:pt x="2994314" y="3661568"/>
                    <a:pt x="2994207" y="3661027"/>
                  </a:cubicBezTo>
                  <a:lnTo>
                    <a:pt x="2995173" y="3651292"/>
                  </a:lnTo>
                  <a:cubicBezTo>
                    <a:pt x="2995280" y="3648912"/>
                    <a:pt x="2995388" y="3646532"/>
                    <a:pt x="2995495" y="3644152"/>
                  </a:cubicBezTo>
                  <a:lnTo>
                    <a:pt x="2987770" y="3639934"/>
                  </a:lnTo>
                  <a:lnTo>
                    <a:pt x="2978113" y="3632145"/>
                  </a:lnTo>
                  <a:close/>
                  <a:moveTo>
                    <a:pt x="720699" y="3606789"/>
                  </a:moveTo>
                  <a:lnTo>
                    <a:pt x="731812" y="3609057"/>
                  </a:lnTo>
                  <a:lnTo>
                    <a:pt x="730831" y="3622664"/>
                  </a:lnTo>
                  <a:lnTo>
                    <a:pt x="721027" y="3617480"/>
                  </a:lnTo>
                  <a:cubicBezTo>
                    <a:pt x="720918" y="3613916"/>
                    <a:pt x="720808" y="3610353"/>
                    <a:pt x="720699" y="3606789"/>
                  </a:cubicBezTo>
                  <a:close/>
                  <a:moveTo>
                    <a:pt x="1246157" y="3590917"/>
                  </a:moveTo>
                  <a:lnTo>
                    <a:pt x="1252507" y="3593139"/>
                  </a:lnTo>
                  <a:lnTo>
                    <a:pt x="1244887" y="3604569"/>
                  </a:lnTo>
                  <a:lnTo>
                    <a:pt x="1247109" y="3615999"/>
                  </a:lnTo>
                  <a:lnTo>
                    <a:pt x="1242030" y="3631874"/>
                  </a:lnTo>
                  <a:lnTo>
                    <a:pt x="1231552" y="3641399"/>
                  </a:lnTo>
                  <a:lnTo>
                    <a:pt x="1216630" y="3640764"/>
                  </a:lnTo>
                  <a:lnTo>
                    <a:pt x="1208057" y="3644892"/>
                  </a:lnTo>
                  <a:lnTo>
                    <a:pt x="1208057" y="3636637"/>
                  </a:lnTo>
                  <a:lnTo>
                    <a:pt x="1218852" y="3627112"/>
                  </a:lnTo>
                  <a:lnTo>
                    <a:pt x="1229012" y="3599489"/>
                  </a:lnTo>
                  <a:close/>
                  <a:moveTo>
                    <a:pt x="2722963" y="3559164"/>
                  </a:moveTo>
                  <a:lnTo>
                    <a:pt x="2736813" y="3571070"/>
                  </a:lnTo>
                  <a:lnTo>
                    <a:pt x="2734558" y="3579759"/>
                  </a:lnTo>
                  <a:lnTo>
                    <a:pt x="2724251" y="3582977"/>
                  </a:lnTo>
                  <a:lnTo>
                    <a:pt x="2714588" y="3577506"/>
                  </a:lnTo>
                  <a:cubicBezTo>
                    <a:pt x="2714803" y="3571928"/>
                    <a:pt x="2715017" y="3566351"/>
                    <a:pt x="2715232" y="3560773"/>
                  </a:cubicBezTo>
                  <a:close/>
                  <a:moveTo>
                    <a:pt x="2492338" y="3549639"/>
                  </a:moveTo>
                  <a:lnTo>
                    <a:pt x="2485435" y="3560752"/>
                  </a:lnTo>
                  <a:lnTo>
                    <a:pt x="2484400" y="3551741"/>
                  </a:lnTo>
                  <a:close/>
                  <a:moveTo>
                    <a:pt x="2463763" y="3543289"/>
                  </a:moveTo>
                  <a:lnTo>
                    <a:pt x="2473288" y="3549484"/>
                  </a:lnTo>
                  <a:lnTo>
                    <a:pt x="2469760" y="3555989"/>
                  </a:lnTo>
                  <a:close/>
                  <a:moveTo>
                    <a:pt x="2922455" y="3533764"/>
                  </a:moveTo>
                  <a:lnTo>
                    <a:pt x="2937199" y="3536647"/>
                  </a:lnTo>
                  <a:lnTo>
                    <a:pt x="2937199" y="3548500"/>
                  </a:lnTo>
                  <a:lnTo>
                    <a:pt x="2943473" y="3553946"/>
                  </a:lnTo>
                  <a:lnTo>
                    <a:pt x="2956021" y="3552665"/>
                  </a:lnTo>
                  <a:lnTo>
                    <a:pt x="2961354" y="3560033"/>
                  </a:lnTo>
                  <a:lnTo>
                    <a:pt x="2959158" y="3566440"/>
                  </a:lnTo>
                  <a:lnTo>
                    <a:pt x="2953825" y="3573808"/>
                  </a:lnTo>
                  <a:lnTo>
                    <a:pt x="2960099" y="3577011"/>
                  </a:lnTo>
                  <a:lnTo>
                    <a:pt x="2967001" y="3589825"/>
                  </a:lnTo>
                  <a:lnTo>
                    <a:pt x="2960727" y="3595271"/>
                  </a:lnTo>
                  <a:lnTo>
                    <a:pt x="2952257" y="3591106"/>
                  </a:lnTo>
                  <a:lnTo>
                    <a:pt x="2943787" y="3589825"/>
                  </a:lnTo>
                  <a:lnTo>
                    <a:pt x="2939709" y="3595591"/>
                  </a:lnTo>
                  <a:lnTo>
                    <a:pt x="2936572" y="3600397"/>
                  </a:lnTo>
                  <a:lnTo>
                    <a:pt x="2933435" y="3603920"/>
                  </a:lnTo>
                  <a:lnTo>
                    <a:pt x="2932180" y="3604882"/>
                  </a:lnTo>
                  <a:lnTo>
                    <a:pt x="2931239" y="3605202"/>
                  </a:lnTo>
                  <a:lnTo>
                    <a:pt x="2930612" y="3605202"/>
                  </a:lnTo>
                  <a:lnTo>
                    <a:pt x="2929357" y="3605202"/>
                  </a:lnTo>
                  <a:lnTo>
                    <a:pt x="2928416" y="3604561"/>
                  </a:lnTo>
                  <a:lnTo>
                    <a:pt x="2928102" y="3603920"/>
                  </a:lnTo>
                  <a:lnTo>
                    <a:pt x="2914613" y="3592388"/>
                  </a:lnTo>
                  <a:lnTo>
                    <a:pt x="2918691" y="3582777"/>
                  </a:lnTo>
                  <a:lnTo>
                    <a:pt x="2924024" y="3576370"/>
                  </a:lnTo>
                  <a:lnTo>
                    <a:pt x="2919318" y="3566760"/>
                  </a:lnTo>
                  <a:lnTo>
                    <a:pt x="2925592" y="3562595"/>
                  </a:lnTo>
                  <a:lnTo>
                    <a:pt x="2936258" y="3572206"/>
                  </a:lnTo>
                  <a:lnTo>
                    <a:pt x="2945669" y="3569002"/>
                  </a:lnTo>
                  <a:lnTo>
                    <a:pt x="2946610" y="3561314"/>
                  </a:lnTo>
                  <a:lnTo>
                    <a:pt x="2931866" y="3551703"/>
                  </a:lnTo>
                  <a:lnTo>
                    <a:pt x="2918377" y="3550102"/>
                  </a:lnTo>
                  <a:lnTo>
                    <a:pt x="2917122" y="3541452"/>
                  </a:lnTo>
                  <a:close/>
                  <a:moveTo>
                    <a:pt x="2474421" y="3527414"/>
                  </a:moveTo>
                  <a:lnTo>
                    <a:pt x="2483607" y="3527414"/>
                  </a:lnTo>
                  <a:lnTo>
                    <a:pt x="2485988" y="3538409"/>
                  </a:lnTo>
                  <a:lnTo>
                    <a:pt x="2479524" y="3544877"/>
                  </a:lnTo>
                  <a:lnTo>
                    <a:pt x="2471700" y="3536145"/>
                  </a:lnTo>
                  <a:close/>
                  <a:moveTo>
                    <a:pt x="2643150" y="3494076"/>
                  </a:moveTo>
                  <a:lnTo>
                    <a:pt x="2665375" y="3502206"/>
                  </a:lnTo>
                  <a:lnTo>
                    <a:pt x="2662200" y="3514714"/>
                  </a:lnTo>
                  <a:lnTo>
                    <a:pt x="2649500" y="3510649"/>
                  </a:lnTo>
                  <a:close/>
                  <a:moveTo>
                    <a:pt x="2724430" y="3492489"/>
                  </a:moveTo>
                  <a:lnTo>
                    <a:pt x="2735543" y="3498204"/>
                  </a:lnTo>
                  <a:lnTo>
                    <a:pt x="2744115" y="3502331"/>
                  </a:lnTo>
                  <a:lnTo>
                    <a:pt x="2748878" y="3504871"/>
                  </a:lnTo>
                  <a:lnTo>
                    <a:pt x="2751100" y="3505189"/>
                  </a:lnTo>
                  <a:lnTo>
                    <a:pt x="2753958" y="3505189"/>
                  </a:lnTo>
                  <a:lnTo>
                    <a:pt x="2761260" y="3505189"/>
                  </a:lnTo>
                  <a:lnTo>
                    <a:pt x="2768880" y="3505506"/>
                  </a:lnTo>
                  <a:lnTo>
                    <a:pt x="2771738" y="3505824"/>
                  </a:lnTo>
                  <a:lnTo>
                    <a:pt x="2773325" y="3506776"/>
                  </a:lnTo>
                  <a:lnTo>
                    <a:pt x="2774595" y="3508046"/>
                  </a:lnTo>
                  <a:lnTo>
                    <a:pt x="2775548" y="3510269"/>
                  </a:lnTo>
                  <a:lnTo>
                    <a:pt x="2776183" y="3512809"/>
                  </a:lnTo>
                  <a:lnTo>
                    <a:pt x="2776818" y="3515349"/>
                  </a:lnTo>
                  <a:lnTo>
                    <a:pt x="2777770" y="3520429"/>
                  </a:lnTo>
                  <a:lnTo>
                    <a:pt x="2778088" y="3522651"/>
                  </a:lnTo>
                  <a:lnTo>
                    <a:pt x="2784438" y="3536939"/>
                  </a:lnTo>
                  <a:lnTo>
                    <a:pt x="2762213" y="3536304"/>
                  </a:lnTo>
                  <a:lnTo>
                    <a:pt x="2744115" y="3536304"/>
                  </a:lnTo>
                  <a:lnTo>
                    <a:pt x="2737765" y="3529319"/>
                  </a:lnTo>
                  <a:lnTo>
                    <a:pt x="2713317" y="3520746"/>
                  </a:lnTo>
                  <a:lnTo>
                    <a:pt x="2713317" y="3513761"/>
                  </a:lnTo>
                  <a:lnTo>
                    <a:pt x="2728240" y="3512174"/>
                  </a:lnTo>
                  <a:lnTo>
                    <a:pt x="2713317" y="3502014"/>
                  </a:lnTo>
                  <a:cubicBezTo>
                    <a:pt x="2713211" y="3499897"/>
                    <a:pt x="2713106" y="3497781"/>
                    <a:pt x="2713000" y="3495664"/>
                  </a:cubicBezTo>
                  <a:close/>
                  <a:moveTo>
                    <a:pt x="2782388" y="3486139"/>
                  </a:moveTo>
                  <a:lnTo>
                    <a:pt x="2791163" y="3498169"/>
                  </a:lnTo>
                  <a:lnTo>
                    <a:pt x="2801888" y="3491666"/>
                  </a:lnTo>
                  <a:lnTo>
                    <a:pt x="2816188" y="3506623"/>
                  </a:lnTo>
                  <a:lnTo>
                    <a:pt x="2806113" y="3520605"/>
                  </a:lnTo>
                  <a:lnTo>
                    <a:pt x="2798963" y="3530359"/>
                  </a:lnTo>
                  <a:lnTo>
                    <a:pt x="2791488" y="3540114"/>
                  </a:lnTo>
                  <a:lnTo>
                    <a:pt x="2784663" y="3519955"/>
                  </a:lnTo>
                  <a:lnTo>
                    <a:pt x="2787913" y="3512151"/>
                  </a:lnTo>
                  <a:lnTo>
                    <a:pt x="2774913" y="3487765"/>
                  </a:lnTo>
                  <a:close/>
                  <a:moveTo>
                    <a:pt x="2829351" y="3475026"/>
                  </a:moveTo>
                  <a:lnTo>
                    <a:pt x="2856571" y="3483401"/>
                  </a:lnTo>
                  <a:lnTo>
                    <a:pt x="2860638" y="3490226"/>
                  </a:lnTo>
                  <a:lnTo>
                    <a:pt x="2848123" y="3488675"/>
                  </a:lnTo>
                  <a:lnTo>
                    <a:pt x="2837798" y="3492708"/>
                  </a:lnTo>
                  <a:lnTo>
                    <a:pt x="2828725" y="3502014"/>
                  </a:lnTo>
                  <a:lnTo>
                    <a:pt x="2817775" y="3492708"/>
                  </a:lnTo>
                  <a:lnTo>
                    <a:pt x="2834670" y="3485573"/>
                  </a:lnTo>
                  <a:close/>
                  <a:moveTo>
                    <a:pt x="2682838" y="3473439"/>
                  </a:moveTo>
                  <a:lnTo>
                    <a:pt x="2673630" y="3492489"/>
                  </a:lnTo>
                  <a:lnTo>
                    <a:pt x="2670138" y="3482964"/>
                  </a:lnTo>
                  <a:close/>
                  <a:moveTo>
                    <a:pt x="2591080" y="3467089"/>
                  </a:moveTo>
                  <a:lnTo>
                    <a:pt x="2613622" y="3486353"/>
                  </a:lnTo>
                  <a:cubicBezTo>
                    <a:pt x="2613940" y="3489509"/>
                    <a:pt x="2614257" y="3492666"/>
                    <a:pt x="2614575" y="3495822"/>
                  </a:cubicBezTo>
                  <a:lnTo>
                    <a:pt x="2607590" y="3513127"/>
                  </a:lnTo>
                  <a:lnTo>
                    <a:pt x="2592667" y="3501699"/>
                  </a:lnTo>
                  <a:cubicBezTo>
                    <a:pt x="2592879" y="3499522"/>
                    <a:pt x="2593090" y="3497346"/>
                    <a:pt x="2593302" y="3495169"/>
                  </a:cubicBezTo>
                  <a:lnTo>
                    <a:pt x="2589175" y="3480802"/>
                  </a:lnTo>
                  <a:lnTo>
                    <a:pt x="2594255" y="3479823"/>
                  </a:lnTo>
                  <a:close/>
                  <a:moveTo>
                    <a:pt x="2706015" y="3457564"/>
                  </a:moveTo>
                  <a:cubicBezTo>
                    <a:pt x="2706227" y="3462094"/>
                    <a:pt x="2706438" y="3466623"/>
                    <a:pt x="2706650" y="3471153"/>
                  </a:cubicBezTo>
                  <a:lnTo>
                    <a:pt x="2699030" y="3490747"/>
                  </a:lnTo>
                  <a:lnTo>
                    <a:pt x="2687917" y="3516346"/>
                  </a:lnTo>
                  <a:lnTo>
                    <a:pt x="2680297" y="3525827"/>
                  </a:lnTo>
                  <a:lnTo>
                    <a:pt x="2678075" y="3512237"/>
                  </a:lnTo>
                  <a:lnTo>
                    <a:pt x="2680297" y="3496436"/>
                  </a:lnTo>
                  <a:lnTo>
                    <a:pt x="2688552" y="3480634"/>
                  </a:lnTo>
                  <a:close/>
                  <a:moveTo>
                    <a:pt x="2475289" y="3449626"/>
                  </a:moveTo>
                  <a:lnTo>
                    <a:pt x="2478050" y="3458932"/>
                  </a:lnTo>
                  <a:lnTo>
                    <a:pt x="2477222" y="3468238"/>
                  </a:lnTo>
                  <a:lnTo>
                    <a:pt x="2471700" y="3476614"/>
                  </a:lnTo>
                  <a:lnTo>
                    <a:pt x="2471700" y="3466377"/>
                  </a:lnTo>
                  <a:close/>
                  <a:moveTo>
                    <a:pt x="967714" y="3435339"/>
                  </a:moveTo>
                  <a:lnTo>
                    <a:pt x="989940" y="3455054"/>
                  </a:lnTo>
                  <a:lnTo>
                    <a:pt x="985812" y="3462368"/>
                  </a:lnTo>
                  <a:lnTo>
                    <a:pt x="968032" y="3473180"/>
                  </a:lnTo>
                  <a:lnTo>
                    <a:pt x="962634" y="3489079"/>
                  </a:lnTo>
                  <a:lnTo>
                    <a:pt x="967080" y="3491305"/>
                  </a:lnTo>
                  <a:lnTo>
                    <a:pt x="958824" y="3496075"/>
                  </a:lnTo>
                  <a:cubicBezTo>
                    <a:pt x="959036" y="3502011"/>
                    <a:pt x="959247" y="3507947"/>
                    <a:pt x="959459" y="3513883"/>
                  </a:cubicBezTo>
                  <a:lnTo>
                    <a:pt x="958921" y="3514329"/>
                  </a:lnTo>
                  <a:lnTo>
                    <a:pt x="960134" y="3514827"/>
                  </a:lnTo>
                  <a:cubicBezTo>
                    <a:pt x="960095" y="3508757"/>
                    <a:pt x="960057" y="3502686"/>
                    <a:pt x="960018" y="3496616"/>
                  </a:cubicBezTo>
                  <a:lnTo>
                    <a:pt x="968262" y="3491854"/>
                  </a:lnTo>
                  <a:lnTo>
                    <a:pt x="983166" y="3482329"/>
                  </a:lnTo>
                  <a:lnTo>
                    <a:pt x="991410" y="3468359"/>
                  </a:lnTo>
                  <a:lnTo>
                    <a:pt x="995838" y="3472804"/>
                  </a:lnTo>
                  <a:lnTo>
                    <a:pt x="1009154" y="3465819"/>
                  </a:lnTo>
                  <a:lnTo>
                    <a:pt x="1019621" y="3457564"/>
                  </a:lnTo>
                  <a:lnTo>
                    <a:pt x="1064328" y="3458199"/>
                  </a:lnTo>
                  <a:lnTo>
                    <a:pt x="1077011" y="3466771"/>
                  </a:lnTo>
                  <a:lnTo>
                    <a:pt x="1089060" y="3499156"/>
                  </a:lnTo>
                  <a:lnTo>
                    <a:pt x="1101744" y="3523287"/>
                  </a:lnTo>
                  <a:lnTo>
                    <a:pt x="1111257" y="3532494"/>
                  </a:lnTo>
                  <a:lnTo>
                    <a:pt x="1110306" y="3537892"/>
                  </a:lnTo>
                  <a:lnTo>
                    <a:pt x="1099842" y="3546147"/>
                  </a:lnTo>
                  <a:lnTo>
                    <a:pt x="1088427" y="3560434"/>
                  </a:lnTo>
                  <a:lnTo>
                    <a:pt x="1092549" y="3570594"/>
                  </a:lnTo>
                  <a:lnTo>
                    <a:pt x="1097939" y="3561069"/>
                  </a:lnTo>
                  <a:lnTo>
                    <a:pt x="1113794" y="3549322"/>
                  </a:lnTo>
                  <a:lnTo>
                    <a:pt x="1125526" y="3549322"/>
                  </a:lnTo>
                  <a:lnTo>
                    <a:pt x="1138210" y="3559799"/>
                  </a:lnTo>
                  <a:lnTo>
                    <a:pt x="1135990" y="3569324"/>
                  </a:lnTo>
                  <a:lnTo>
                    <a:pt x="1141381" y="3587422"/>
                  </a:lnTo>
                  <a:lnTo>
                    <a:pt x="1135356" y="3594724"/>
                  </a:lnTo>
                  <a:lnTo>
                    <a:pt x="1125843" y="3590597"/>
                  </a:lnTo>
                  <a:lnTo>
                    <a:pt x="1123306" y="3571229"/>
                  </a:lnTo>
                  <a:lnTo>
                    <a:pt x="1117916" y="3574404"/>
                  </a:lnTo>
                  <a:lnTo>
                    <a:pt x="1120453" y="3597899"/>
                  </a:lnTo>
                  <a:lnTo>
                    <a:pt x="1129014" y="3601074"/>
                  </a:lnTo>
                  <a:lnTo>
                    <a:pt x="1126794" y="3611234"/>
                  </a:lnTo>
                  <a:lnTo>
                    <a:pt x="1120453" y="3622029"/>
                  </a:lnTo>
                  <a:lnTo>
                    <a:pt x="1102696" y="3624569"/>
                  </a:lnTo>
                  <a:lnTo>
                    <a:pt x="1099525" y="3629649"/>
                  </a:lnTo>
                  <a:lnTo>
                    <a:pt x="1099525" y="3643619"/>
                  </a:lnTo>
                  <a:lnTo>
                    <a:pt x="1098252" y="3643570"/>
                  </a:lnTo>
                  <a:lnTo>
                    <a:pt x="1091214" y="3650619"/>
                  </a:lnTo>
                  <a:lnTo>
                    <a:pt x="1084229" y="3656978"/>
                  </a:lnTo>
                  <a:lnTo>
                    <a:pt x="1075656" y="3662384"/>
                  </a:lnTo>
                  <a:lnTo>
                    <a:pt x="1075339" y="3663020"/>
                  </a:lnTo>
                  <a:lnTo>
                    <a:pt x="1075022" y="3663338"/>
                  </a:lnTo>
                  <a:lnTo>
                    <a:pt x="1074069" y="3663974"/>
                  </a:lnTo>
                  <a:lnTo>
                    <a:pt x="1073116" y="3664928"/>
                  </a:lnTo>
                  <a:lnTo>
                    <a:pt x="1071846" y="3664928"/>
                  </a:lnTo>
                  <a:lnTo>
                    <a:pt x="1069624" y="3664928"/>
                  </a:lnTo>
                  <a:lnTo>
                    <a:pt x="1067084" y="3664610"/>
                  </a:lnTo>
                  <a:lnTo>
                    <a:pt x="1062322" y="3663020"/>
                  </a:lnTo>
                  <a:lnTo>
                    <a:pt x="1058829" y="3661748"/>
                  </a:lnTo>
                  <a:lnTo>
                    <a:pt x="1056608" y="3660158"/>
                  </a:lnTo>
                  <a:lnTo>
                    <a:pt x="1053430" y="3671924"/>
                  </a:lnTo>
                  <a:lnTo>
                    <a:pt x="1058829" y="3705631"/>
                  </a:lnTo>
                  <a:lnTo>
                    <a:pt x="1075339" y="3726618"/>
                  </a:lnTo>
                  <a:lnTo>
                    <a:pt x="1065813" y="3745698"/>
                  </a:lnTo>
                  <a:lnTo>
                    <a:pt x="1071211" y="3771137"/>
                  </a:lnTo>
                  <a:lnTo>
                    <a:pt x="1085499" y="3832191"/>
                  </a:lnTo>
                  <a:lnTo>
                    <a:pt x="1076291" y="3856359"/>
                  </a:lnTo>
                  <a:lnTo>
                    <a:pt x="1058512" y="3904057"/>
                  </a:lnTo>
                  <a:lnTo>
                    <a:pt x="1054703" y="3919957"/>
                  </a:lnTo>
                  <a:lnTo>
                    <a:pt x="1045176" y="3919957"/>
                  </a:lnTo>
                  <a:lnTo>
                    <a:pt x="1047398" y="3927271"/>
                  </a:lnTo>
                  <a:lnTo>
                    <a:pt x="1061051" y="3946032"/>
                  </a:lnTo>
                  <a:lnTo>
                    <a:pt x="1047398" y="3948576"/>
                  </a:lnTo>
                  <a:lnTo>
                    <a:pt x="1026443" y="3943170"/>
                  </a:lnTo>
                  <a:lnTo>
                    <a:pt x="1005171" y="3951120"/>
                  </a:lnTo>
                  <a:lnTo>
                    <a:pt x="1001043" y="3935220"/>
                  </a:lnTo>
                  <a:lnTo>
                    <a:pt x="993433" y="3940308"/>
                  </a:lnTo>
                  <a:lnTo>
                    <a:pt x="987082" y="3954300"/>
                  </a:lnTo>
                  <a:lnTo>
                    <a:pt x="955649" y="3964157"/>
                  </a:lnTo>
                  <a:lnTo>
                    <a:pt x="934376" y="3975923"/>
                  </a:lnTo>
                  <a:lnTo>
                    <a:pt x="925169" y="3988643"/>
                  </a:lnTo>
                  <a:lnTo>
                    <a:pt x="913738" y="3985463"/>
                  </a:lnTo>
                  <a:lnTo>
                    <a:pt x="907071" y="3998182"/>
                  </a:lnTo>
                  <a:lnTo>
                    <a:pt x="893418" y="4000726"/>
                  </a:lnTo>
                  <a:lnTo>
                    <a:pt x="882940" y="4010266"/>
                  </a:lnTo>
                  <a:lnTo>
                    <a:pt x="873098" y="4001680"/>
                  </a:lnTo>
                  <a:lnTo>
                    <a:pt x="877543" y="3986735"/>
                  </a:lnTo>
                  <a:lnTo>
                    <a:pt x="869922" y="3993095"/>
                  </a:lnTo>
                  <a:lnTo>
                    <a:pt x="862620" y="3992459"/>
                  </a:lnTo>
                  <a:lnTo>
                    <a:pt x="859762" y="4004224"/>
                  </a:lnTo>
                  <a:lnTo>
                    <a:pt x="865795" y="4004860"/>
                  </a:lnTo>
                  <a:lnTo>
                    <a:pt x="864208" y="4013446"/>
                  </a:lnTo>
                  <a:lnTo>
                    <a:pt x="867382" y="4022986"/>
                  </a:lnTo>
                  <a:lnTo>
                    <a:pt x="849285" y="4022032"/>
                  </a:lnTo>
                  <a:lnTo>
                    <a:pt x="843888" y="4031571"/>
                  </a:lnTo>
                  <a:lnTo>
                    <a:pt x="832140" y="4031889"/>
                  </a:lnTo>
                  <a:lnTo>
                    <a:pt x="825155" y="4042383"/>
                  </a:lnTo>
                  <a:lnTo>
                    <a:pt x="813407" y="4045563"/>
                  </a:lnTo>
                  <a:lnTo>
                    <a:pt x="799754" y="4050015"/>
                  </a:lnTo>
                  <a:lnTo>
                    <a:pt x="769909" y="4045881"/>
                  </a:lnTo>
                  <a:lnTo>
                    <a:pt x="762607" y="4042701"/>
                  </a:lnTo>
                  <a:lnTo>
                    <a:pt x="756575" y="4048107"/>
                  </a:lnTo>
                  <a:lnTo>
                    <a:pt x="737526" y="4052877"/>
                  </a:lnTo>
                  <a:lnTo>
                    <a:pt x="737526" y="4045245"/>
                  </a:lnTo>
                  <a:lnTo>
                    <a:pt x="725779" y="4042065"/>
                  </a:lnTo>
                  <a:lnTo>
                    <a:pt x="735938" y="4033479"/>
                  </a:lnTo>
                  <a:lnTo>
                    <a:pt x="743558" y="4033479"/>
                  </a:lnTo>
                  <a:lnTo>
                    <a:pt x="764512" y="4022986"/>
                  </a:lnTo>
                  <a:lnTo>
                    <a:pt x="750860" y="4020760"/>
                  </a:lnTo>
                  <a:lnTo>
                    <a:pt x="758162" y="4013446"/>
                  </a:lnTo>
                  <a:lnTo>
                    <a:pt x="735938" y="4019806"/>
                  </a:lnTo>
                  <a:lnTo>
                    <a:pt x="724191" y="4021396"/>
                  </a:lnTo>
                  <a:lnTo>
                    <a:pt x="714667" y="4031889"/>
                  </a:lnTo>
                  <a:lnTo>
                    <a:pt x="704507" y="4040475"/>
                  </a:lnTo>
                  <a:lnTo>
                    <a:pt x="691809" y="4039203"/>
                  </a:lnTo>
                  <a:lnTo>
                    <a:pt x="707683" y="4032843"/>
                  </a:lnTo>
                  <a:lnTo>
                    <a:pt x="716889" y="4012810"/>
                  </a:lnTo>
                  <a:lnTo>
                    <a:pt x="739113" y="4005178"/>
                  </a:lnTo>
                  <a:lnTo>
                    <a:pt x="744193" y="4001044"/>
                  </a:lnTo>
                  <a:lnTo>
                    <a:pt x="733399" y="3994685"/>
                  </a:lnTo>
                  <a:lnTo>
                    <a:pt x="710540" y="4005178"/>
                  </a:lnTo>
                  <a:lnTo>
                    <a:pt x="703238" y="4010584"/>
                  </a:lnTo>
                  <a:lnTo>
                    <a:pt x="693396" y="3999136"/>
                  </a:lnTo>
                  <a:lnTo>
                    <a:pt x="673394" y="4000408"/>
                  </a:lnTo>
                  <a:lnTo>
                    <a:pt x="686093" y="3986417"/>
                  </a:lnTo>
                  <a:lnTo>
                    <a:pt x="703873" y="3973697"/>
                  </a:lnTo>
                  <a:lnTo>
                    <a:pt x="712444" y="3970517"/>
                  </a:lnTo>
                  <a:lnTo>
                    <a:pt x="728319" y="3965111"/>
                  </a:lnTo>
                  <a:lnTo>
                    <a:pt x="726097" y="3960978"/>
                  </a:lnTo>
                  <a:lnTo>
                    <a:pt x="713397" y="3960978"/>
                  </a:lnTo>
                  <a:lnTo>
                    <a:pt x="697523" y="3959388"/>
                  </a:lnTo>
                  <a:lnTo>
                    <a:pt x="671807" y="3958116"/>
                  </a:lnTo>
                  <a:lnTo>
                    <a:pt x="666727" y="3950166"/>
                  </a:lnTo>
                  <a:lnTo>
                    <a:pt x="671489" y="3936174"/>
                  </a:lnTo>
                  <a:lnTo>
                    <a:pt x="679109" y="3935220"/>
                  </a:lnTo>
                  <a:lnTo>
                    <a:pt x="702286" y="3929496"/>
                  </a:lnTo>
                  <a:lnTo>
                    <a:pt x="695936" y="3944442"/>
                  </a:lnTo>
                  <a:lnTo>
                    <a:pt x="708635" y="3933630"/>
                  </a:lnTo>
                  <a:lnTo>
                    <a:pt x="714032" y="3941898"/>
                  </a:lnTo>
                  <a:lnTo>
                    <a:pt x="723556" y="3945078"/>
                  </a:lnTo>
                  <a:lnTo>
                    <a:pt x="744828" y="3944124"/>
                  </a:lnTo>
                  <a:lnTo>
                    <a:pt x="729906" y="3937764"/>
                  </a:lnTo>
                  <a:lnTo>
                    <a:pt x="721335" y="3924091"/>
                  </a:lnTo>
                  <a:lnTo>
                    <a:pt x="735938" y="3917413"/>
                  </a:lnTo>
                  <a:lnTo>
                    <a:pt x="738161" y="3899605"/>
                  </a:lnTo>
                  <a:lnTo>
                    <a:pt x="748638" y="3896425"/>
                  </a:lnTo>
                  <a:lnTo>
                    <a:pt x="772766" y="3895153"/>
                  </a:lnTo>
                  <a:lnTo>
                    <a:pt x="801341" y="3884024"/>
                  </a:lnTo>
                  <a:lnTo>
                    <a:pt x="818487" y="3880844"/>
                  </a:lnTo>
                  <a:lnTo>
                    <a:pt x="842936" y="3884978"/>
                  </a:lnTo>
                  <a:lnTo>
                    <a:pt x="838491" y="3879890"/>
                  </a:lnTo>
                  <a:lnTo>
                    <a:pt x="818487" y="3875756"/>
                  </a:lnTo>
                  <a:lnTo>
                    <a:pt x="806739" y="3872576"/>
                  </a:lnTo>
                  <a:lnTo>
                    <a:pt x="809597" y="3861128"/>
                  </a:lnTo>
                  <a:lnTo>
                    <a:pt x="815947" y="3846183"/>
                  </a:lnTo>
                  <a:lnTo>
                    <a:pt x="805469" y="3851589"/>
                  </a:lnTo>
                  <a:lnTo>
                    <a:pt x="790863" y="3871622"/>
                  </a:lnTo>
                  <a:lnTo>
                    <a:pt x="780068" y="3876074"/>
                  </a:lnTo>
                  <a:lnTo>
                    <a:pt x="761019" y="3880526"/>
                  </a:lnTo>
                  <a:lnTo>
                    <a:pt x="753717" y="3881798"/>
                  </a:lnTo>
                  <a:lnTo>
                    <a:pt x="755940" y="3886568"/>
                  </a:lnTo>
                  <a:lnTo>
                    <a:pt x="738161" y="3886886"/>
                  </a:lnTo>
                  <a:lnTo>
                    <a:pt x="719112" y="3895471"/>
                  </a:lnTo>
                  <a:lnTo>
                    <a:pt x="715937" y="3888476"/>
                  </a:lnTo>
                  <a:lnTo>
                    <a:pt x="752765" y="3870032"/>
                  </a:lnTo>
                  <a:lnTo>
                    <a:pt x="760702" y="3848727"/>
                  </a:lnTo>
                  <a:lnTo>
                    <a:pt x="776576" y="3837915"/>
                  </a:lnTo>
                  <a:lnTo>
                    <a:pt x="774672" y="3832827"/>
                  </a:lnTo>
                  <a:lnTo>
                    <a:pt x="762925" y="3833781"/>
                  </a:lnTo>
                  <a:lnTo>
                    <a:pt x="774037" y="3807706"/>
                  </a:lnTo>
                  <a:lnTo>
                    <a:pt x="792133" y="3795622"/>
                  </a:lnTo>
                  <a:lnTo>
                    <a:pt x="816582" y="3799756"/>
                  </a:lnTo>
                  <a:lnTo>
                    <a:pt x="808962" y="3783857"/>
                  </a:lnTo>
                  <a:lnTo>
                    <a:pt x="810867" y="3772091"/>
                  </a:lnTo>
                  <a:lnTo>
                    <a:pt x="796261" y="3781949"/>
                  </a:lnTo>
                  <a:lnTo>
                    <a:pt x="754035" y="3782585"/>
                  </a:lnTo>
                  <a:lnTo>
                    <a:pt x="746733" y="3776225"/>
                  </a:lnTo>
                  <a:cubicBezTo>
                    <a:pt x="746521" y="3770819"/>
                    <a:pt x="746310" y="3765413"/>
                    <a:pt x="746098" y="3760007"/>
                  </a:cubicBezTo>
                  <a:lnTo>
                    <a:pt x="733716" y="3772727"/>
                  </a:lnTo>
                  <a:lnTo>
                    <a:pt x="725462" y="3773363"/>
                  </a:lnTo>
                  <a:lnTo>
                    <a:pt x="722922" y="3762551"/>
                  </a:lnTo>
                  <a:lnTo>
                    <a:pt x="708317" y="3761597"/>
                  </a:lnTo>
                  <a:lnTo>
                    <a:pt x="703873" y="3755238"/>
                  </a:lnTo>
                  <a:lnTo>
                    <a:pt x="689903" y="3743790"/>
                  </a:lnTo>
                  <a:lnTo>
                    <a:pt x="702603" y="3727890"/>
                  </a:lnTo>
                  <a:lnTo>
                    <a:pt x="717207" y="3722484"/>
                  </a:lnTo>
                  <a:lnTo>
                    <a:pt x="723556" y="3704359"/>
                  </a:lnTo>
                  <a:lnTo>
                    <a:pt x="752130" y="3696727"/>
                  </a:lnTo>
                  <a:lnTo>
                    <a:pt x="745463" y="3691639"/>
                  </a:lnTo>
                  <a:cubicBezTo>
                    <a:pt x="745146" y="3688459"/>
                    <a:pt x="744828" y="3685280"/>
                    <a:pt x="744511" y="3682100"/>
                  </a:cubicBezTo>
                  <a:lnTo>
                    <a:pt x="727366" y="3684326"/>
                  </a:lnTo>
                  <a:lnTo>
                    <a:pt x="719429" y="3690685"/>
                  </a:lnTo>
                  <a:lnTo>
                    <a:pt x="711492" y="3679238"/>
                  </a:lnTo>
                  <a:lnTo>
                    <a:pt x="713137" y="3667467"/>
                  </a:lnTo>
                  <a:lnTo>
                    <a:pt x="709077" y="3678226"/>
                  </a:lnTo>
                  <a:lnTo>
                    <a:pt x="687363" y="3666796"/>
                  </a:lnTo>
                  <a:lnTo>
                    <a:pt x="708146" y="3662351"/>
                  </a:lnTo>
                  <a:lnTo>
                    <a:pt x="713618" y="3664031"/>
                  </a:lnTo>
                  <a:cubicBezTo>
                    <a:pt x="713650" y="3663800"/>
                    <a:pt x="713683" y="3663569"/>
                    <a:pt x="713715" y="3663338"/>
                  </a:cubicBezTo>
                  <a:lnTo>
                    <a:pt x="731811" y="3667790"/>
                  </a:lnTo>
                  <a:lnTo>
                    <a:pt x="728637" y="3656978"/>
                  </a:lnTo>
                  <a:lnTo>
                    <a:pt x="717842" y="3653798"/>
                  </a:lnTo>
                  <a:lnTo>
                    <a:pt x="713397" y="3637263"/>
                  </a:lnTo>
                  <a:lnTo>
                    <a:pt x="731493" y="3629313"/>
                  </a:lnTo>
                  <a:lnTo>
                    <a:pt x="734351" y="3608644"/>
                  </a:lnTo>
                  <a:lnTo>
                    <a:pt x="756575" y="3612460"/>
                  </a:lnTo>
                  <a:lnTo>
                    <a:pt x="769274" y="3610234"/>
                  </a:lnTo>
                  <a:lnTo>
                    <a:pt x="781974" y="3619456"/>
                  </a:lnTo>
                  <a:lnTo>
                    <a:pt x="783244" y="3628995"/>
                  </a:lnTo>
                  <a:lnTo>
                    <a:pt x="797214" y="3634401"/>
                  </a:lnTo>
                  <a:lnTo>
                    <a:pt x="792451" y="3621681"/>
                  </a:lnTo>
                  <a:lnTo>
                    <a:pt x="805469" y="3610870"/>
                  </a:lnTo>
                  <a:lnTo>
                    <a:pt x="823250" y="3618184"/>
                  </a:lnTo>
                  <a:lnTo>
                    <a:pt x="839443" y="3627723"/>
                  </a:lnTo>
                  <a:lnTo>
                    <a:pt x="845792" y="3628359"/>
                  </a:lnTo>
                  <a:lnTo>
                    <a:pt x="846428" y="3609598"/>
                  </a:lnTo>
                  <a:lnTo>
                    <a:pt x="837855" y="3592426"/>
                  </a:lnTo>
                  <a:lnTo>
                    <a:pt x="850555" y="3578753"/>
                  </a:lnTo>
                  <a:lnTo>
                    <a:pt x="867382" y="3578753"/>
                  </a:lnTo>
                  <a:lnTo>
                    <a:pt x="877860" y="3557447"/>
                  </a:lnTo>
                  <a:lnTo>
                    <a:pt x="861985" y="3554267"/>
                  </a:lnTo>
                  <a:lnTo>
                    <a:pt x="841666" y="3559991"/>
                  </a:lnTo>
                  <a:lnTo>
                    <a:pt x="823567" y="3549180"/>
                  </a:lnTo>
                  <a:lnTo>
                    <a:pt x="830235" y="3539004"/>
                  </a:lnTo>
                  <a:lnTo>
                    <a:pt x="840396" y="3528192"/>
                  </a:lnTo>
                  <a:lnTo>
                    <a:pt x="862620" y="3519606"/>
                  </a:lnTo>
                  <a:lnTo>
                    <a:pt x="858492" y="3510067"/>
                  </a:lnTo>
                  <a:lnTo>
                    <a:pt x="855318" y="3497665"/>
                  </a:lnTo>
                  <a:lnTo>
                    <a:pt x="870875" y="3480494"/>
                  </a:lnTo>
                  <a:lnTo>
                    <a:pt x="886750" y="3474770"/>
                  </a:lnTo>
                  <a:lnTo>
                    <a:pt x="892783" y="3461096"/>
                  </a:lnTo>
                  <a:lnTo>
                    <a:pt x="911833" y="3464276"/>
                  </a:lnTo>
                  <a:lnTo>
                    <a:pt x="908658" y="3456962"/>
                  </a:lnTo>
                  <a:lnTo>
                    <a:pt x="924533" y="3451556"/>
                  </a:lnTo>
                  <a:lnTo>
                    <a:pt x="941679" y="3470318"/>
                  </a:lnTo>
                  <a:lnTo>
                    <a:pt x="931201" y="3495757"/>
                  </a:lnTo>
                  <a:lnTo>
                    <a:pt x="943901" y="3496393"/>
                  </a:lnTo>
                  <a:lnTo>
                    <a:pt x="952157" y="3479858"/>
                  </a:lnTo>
                  <a:lnTo>
                    <a:pt x="948029" y="3453464"/>
                  </a:lnTo>
                  <a:lnTo>
                    <a:pt x="961364" y="3453464"/>
                  </a:lnTo>
                  <a:close/>
                  <a:moveTo>
                    <a:pt x="3068524" y="3432164"/>
                  </a:moveTo>
                  <a:lnTo>
                    <a:pt x="3099111" y="3458846"/>
                  </a:lnTo>
                  <a:lnTo>
                    <a:pt x="3103526" y="3464378"/>
                  </a:lnTo>
                  <a:lnTo>
                    <a:pt x="3097535" y="3484552"/>
                  </a:lnTo>
                  <a:lnTo>
                    <a:pt x="3057488" y="3462425"/>
                  </a:lnTo>
                  <a:lnTo>
                    <a:pt x="3059065" y="3441926"/>
                  </a:lnTo>
                  <a:close/>
                  <a:moveTo>
                    <a:pt x="2463763" y="3408351"/>
                  </a:moveTo>
                  <a:lnTo>
                    <a:pt x="2474876" y="3421051"/>
                  </a:lnTo>
                  <a:lnTo>
                    <a:pt x="2466303" y="3420165"/>
                  </a:lnTo>
                  <a:lnTo>
                    <a:pt x="2454238" y="3410123"/>
                  </a:lnTo>
                  <a:close/>
                  <a:moveTo>
                    <a:pt x="2674737" y="3390889"/>
                  </a:moveTo>
                  <a:lnTo>
                    <a:pt x="2681250" y="3409169"/>
                  </a:lnTo>
                  <a:lnTo>
                    <a:pt x="2674086" y="3422639"/>
                  </a:lnTo>
                  <a:lnTo>
                    <a:pt x="2668550" y="3409169"/>
                  </a:lnTo>
                  <a:lnTo>
                    <a:pt x="2669201" y="3392172"/>
                  </a:lnTo>
                  <a:close/>
                  <a:moveTo>
                    <a:pt x="2629274" y="3381364"/>
                  </a:moveTo>
                  <a:lnTo>
                    <a:pt x="2653567" y="3390766"/>
                  </a:lnTo>
                  <a:lnTo>
                    <a:pt x="2656722" y="3399854"/>
                  </a:lnTo>
                  <a:lnTo>
                    <a:pt x="2660193" y="3406122"/>
                  </a:lnTo>
                  <a:lnTo>
                    <a:pt x="2664610" y="3411449"/>
                  </a:lnTo>
                  <a:lnTo>
                    <a:pt x="2668711" y="3422732"/>
                  </a:lnTo>
                  <a:lnTo>
                    <a:pt x="2689849" y="3430880"/>
                  </a:lnTo>
                  <a:lnTo>
                    <a:pt x="2693951" y="3446236"/>
                  </a:lnTo>
                  <a:lnTo>
                    <a:pt x="2687956" y="3460025"/>
                  </a:lnTo>
                  <a:lnTo>
                    <a:pt x="2677545" y="3468173"/>
                  </a:lnTo>
                  <a:lnTo>
                    <a:pt x="2660508" y="3478202"/>
                  </a:lnTo>
                  <a:lnTo>
                    <a:pt x="2640001" y="3476008"/>
                  </a:lnTo>
                  <a:lnTo>
                    <a:pt x="2627065" y="3461592"/>
                  </a:lnTo>
                  <a:lnTo>
                    <a:pt x="2634322" y="3455324"/>
                  </a:lnTo>
                  <a:lnTo>
                    <a:pt x="2622648" y="3453131"/>
                  </a:lnTo>
                  <a:lnTo>
                    <a:pt x="2620440" y="3436834"/>
                  </a:lnTo>
                  <a:lnTo>
                    <a:pt x="2603718" y="3425239"/>
                  </a:lnTo>
                  <a:lnTo>
                    <a:pt x="2593938" y="3412076"/>
                  </a:lnTo>
                  <a:lnTo>
                    <a:pt x="2595831" y="3394213"/>
                  </a:lnTo>
                  <a:lnTo>
                    <a:pt x="2608766" y="3400481"/>
                  </a:lnTo>
                  <a:lnTo>
                    <a:pt x="2620124" y="3397033"/>
                  </a:lnTo>
                  <a:close/>
                  <a:moveTo>
                    <a:pt x="1157482" y="3378189"/>
                  </a:moveTo>
                  <a:lnTo>
                    <a:pt x="1165647" y="3378189"/>
                  </a:lnTo>
                  <a:lnTo>
                    <a:pt x="1168671" y="3387857"/>
                  </a:lnTo>
                  <a:lnTo>
                    <a:pt x="1174719" y="3404938"/>
                  </a:lnTo>
                  <a:lnTo>
                    <a:pt x="1171090" y="3417829"/>
                  </a:lnTo>
                  <a:lnTo>
                    <a:pt x="1165949" y="3421052"/>
                  </a:lnTo>
                  <a:lnTo>
                    <a:pt x="1153854" y="3413639"/>
                  </a:lnTo>
                  <a:lnTo>
                    <a:pt x="1149318" y="3400748"/>
                  </a:lnTo>
                  <a:lnTo>
                    <a:pt x="1151435" y="3387857"/>
                  </a:lnTo>
                  <a:close/>
                  <a:moveTo>
                    <a:pt x="1072072" y="3340094"/>
                  </a:moveTo>
                  <a:lnTo>
                    <a:pt x="1080383" y="3351711"/>
                  </a:lnTo>
                  <a:lnTo>
                    <a:pt x="1080383" y="3364272"/>
                  </a:lnTo>
                  <a:lnTo>
                    <a:pt x="1085817" y="3378398"/>
                  </a:lnTo>
                  <a:lnTo>
                    <a:pt x="1073351" y="3387819"/>
                  </a:lnTo>
                  <a:lnTo>
                    <a:pt x="1067917" y="3397239"/>
                  </a:lnTo>
                  <a:lnTo>
                    <a:pt x="1057373" y="3394727"/>
                  </a:lnTo>
                  <a:lnTo>
                    <a:pt x="1055132" y="3384992"/>
                  </a:lnTo>
                  <a:lnTo>
                    <a:pt x="1061206" y="3368354"/>
                  </a:lnTo>
                  <a:lnTo>
                    <a:pt x="1051616" y="3368354"/>
                  </a:lnTo>
                  <a:lnTo>
                    <a:pt x="1043305" y="3377770"/>
                  </a:lnTo>
                  <a:lnTo>
                    <a:pt x="1039151" y="3384050"/>
                  </a:lnTo>
                  <a:lnTo>
                    <a:pt x="1038191" y="3371807"/>
                  </a:lnTo>
                  <a:lnTo>
                    <a:pt x="1047461" y="3350769"/>
                  </a:lnTo>
                  <a:lnTo>
                    <a:pt x="1055772" y="3356735"/>
                  </a:lnTo>
                  <a:lnTo>
                    <a:pt x="1062484" y="3348571"/>
                  </a:lnTo>
                  <a:close/>
                  <a:moveTo>
                    <a:pt x="2665169" y="3319452"/>
                  </a:moveTo>
                  <a:lnTo>
                    <a:pt x="2676488" y="3339638"/>
                  </a:lnTo>
                  <a:lnTo>
                    <a:pt x="2670990" y="3354377"/>
                  </a:lnTo>
                  <a:lnTo>
                    <a:pt x="2659025" y="3347008"/>
                  </a:lnTo>
                  <a:lnTo>
                    <a:pt x="2670990" y="3338356"/>
                  </a:lnTo>
                  <a:close/>
                  <a:moveTo>
                    <a:pt x="1084228" y="3309929"/>
                  </a:moveTo>
                  <a:lnTo>
                    <a:pt x="1082061" y="3317834"/>
                  </a:lnTo>
                  <a:lnTo>
                    <a:pt x="1071529" y="3324217"/>
                  </a:lnTo>
                  <a:lnTo>
                    <a:pt x="1074936" y="3316010"/>
                  </a:lnTo>
                  <a:close/>
                  <a:moveTo>
                    <a:pt x="1113472" y="3303579"/>
                  </a:moveTo>
                  <a:lnTo>
                    <a:pt x="1114392" y="3311286"/>
                  </a:lnTo>
                  <a:lnTo>
                    <a:pt x="1103653" y="3330557"/>
                  </a:lnTo>
                  <a:lnTo>
                    <a:pt x="1101505" y="3345010"/>
                  </a:lnTo>
                  <a:lnTo>
                    <a:pt x="1089538" y="3359143"/>
                  </a:lnTo>
                  <a:lnTo>
                    <a:pt x="1082481" y="3355288"/>
                  </a:lnTo>
                  <a:lnTo>
                    <a:pt x="1083095" y="3352398"/>
                  </a:lnTo>
                  <a:lnTo>
                    <a:pt x="1077879" y="3344048"/>
                  </a:lnTo>
                  <a:lnTo>
                    <a:pt x="1094448" y="3331521"/>
                  </a:lnTo>
                  <a:lnTo>
                    <a:pt x="1089232" y="3330557"/>
                  </a:lnTo>
                  <a:lnTo>
                    <a:pt x="1102425" y="3314499"/>
                  </a:lnTo>
                  <a:close/>
                  <a:moveTo>
                    <a:pt x="2832915" y="3290876"/>
                  </a:moveTo>
                  <a:lnTo>
                    <a:pt x="2848659" y="3298814"/>
                  </a:lnTo>
                  <a:lnTo>
                    <a:pt x="2852437" y="3323262"/>
                  </a:lnTo>
                  <a:lnTo>
                    <a:pt x="2858735" y="3340090"/>
                  </a:lnTo>
                  <a:lnTo>
                    <a:pt x="2859050" y="3355965"/>
                  </a:lnTo>
                  <a:lnTo>
                    <a:pt x="2825673" y="3386761"/>
                  </a:lnTo>
                  <a:lnTo>
                    <a:pt x="2826618" y="3404859"/>
                  </a:lnTo>
                  <a:lnTo>
                    <a:pt x="2846770" y="3426766"/>
                  </a:lnTo>
                  <a:lnTo>
                    <a:pt x="2831341" y="3449944"/>
                  </a:lnTo>
                  <a:lnTo>
                    <a:pt x="2814337" y="3447721"/>
                  </a:lnTo>
                  <a:lnTo>
                    <a:pt x="2814652" y="3457564"/>
                  </a:lnTo>
                  <a:lnTo>
                    <a:pt x="2807095" y="3449944"/>
                  </a:lnTo>
                  <a:lnTo>
                    <a:pt x="2805206" y="3460739"/>
                  </a:lnTo>
                  <a:lnTo>
                    <a:pt x="2820005" y="3480741"/>
                  </a:lnTo>
                  <a:lnTo>
                    <a:pt x="2804261" y="3482964"/>
                  </a:lnTo>
                  <a:lnTo>
                    <a:pt x="2793871" y="3473439"/>
                  </a:lnTo>
                  <a:lnTo>
                    <a:pt x="2782220" y="3471534"/>
                  </a:lnTo>
                  <a:lnTo>
                    <a:pt x="2775923" y="3459786"/>
                  </a:lnTo>
                  <a:lnTo>
                    <a:pt x="2790722" y="3456611"/>
                  </a:lnTo>
                  <a:lnTo>
                    <a:pt x="2777497" y="3440736"/>
                  </a:lnTo>
                  <a:lnTo>
                    <a:pt x="2776237" y="3442641"/>
                  </a:lnTo>
                  <a:lnTo>
                    <a:pt x="2772774" y="3445816"/>
                  </a:lnTo>
                  <a:lnTo>
                    <a:pt x="2770570" y="3447086"/>
                  </a:lnTo>
                  <a:lnTo>
                    <a:pt x="2768366" y="3448674"/>
                  </a:lnTo>
                  <a:lnTo>
                    <a:pt x="2766791" y="3449309"/>
                  </a:lnTo>
                  <a:lnTo>
                    <a:pt x="2766161" y="3449626"/>
                  </a:lnTo>
                  <a:lnTo>
                    <a:pt x="2765217" y="3449626"/>
                  </a:lnTo>
                  <a:lnTo>
                    <a:pt x="2761438" y="3447721"/>
                  </a:lnTo>
                  <a:lnTo>
                    <a:pt x="2756400" y="3445499"/>
                  </a:lnTo>
                  <a:lnTo>
                    <a:pt x="2750733" y="3442324"/>
                  </a:lnTo>
                  <a:lnTo>
                    <a:pt x="2739082" y="3445499"/>
                  </a:lnTo>
                  <a:lnTo>
                    <a:pt x="2730580" y="3434069"/>
                  </a:lnTo>
                  <a:lnTo>
                    <a:pt x="2726172" y="3419146"/>
                  </a:lnTo>
                  <a:lnTo>
                    <a:pt x="2732470" y="3410574"/>
                  </a:lnTo>
                  <a:lnTo>
                    <a:pt x="2721764" y="3395016"/>
                  </a:lnTo>
                  <a:lnTo>
                    <a:pt x="2728691" y="3382316"/>
                  </a:lnTo>
                  <a:lnTo>
                    <a:pt x="2706650" y="3359457"/>
                  </a:lnTo>
                  <a:lnTo>
                    <a:pt x="2712003" y="3352155"/>
                  </a:lnTo>
                  <a:lnTo>
                    <a:pt x="2742546" y="3359140"/>
                  </a:lnTo>
                  <a:lnTo>
                    <a:pt x="2751677" y="3348344"/>
                  </a:lnTo>
                  <a:lnTo>
                    <a:pt x="2760179" y="3334692"/>
                  </a:lnTo>
                  <a:lnTo>
                    <a:pt x="2739082" y="3323262"/>
                  </a:lnTo>
                  <a:lnTo>
                    <a:pt x="2739082" y="3315959"/>
                  </a:lnTo>
                  <a:lnTo>
                    <a:pt x="2755771" y="3325166"/>
                  </a:lnTo>
                  <a:lnTo>
                    <a:pt x="2785054" y="3317547"/>
                  </a:lnTo>
                  <a:lnTo>
                    <a:pt x="2767421" y="3335644"/>
                  </a:lnTo>
                  <a:lnTo>
                    <a:pt x="2773718" y="3341677"/>
                  </a:lnTo>
                  <a:lnTo>
                    <a:pt x="2771514" y="3351202"/>
                  </a:lnTo>
                  <a:lnTo>
                    <a:pt x="2790722" y="3363903"/>
                  </a:lnTo>
                  <a:lnTo>
                    <a:pt x="2795760" y="3341677"/>
                  </a:lnTo>
                  <a:lnTo>
                    <a:pt x="2802057" y="3337549"/>
                  </a:lnTo>
                  <a:lnTo>
                    <a:pt x="2811504" y="3346757"/>
                  </a:lnTo>
                  <a:lnTo>
                    <a:pt x="2811189" y="3334374"/>
                  </a:lnTo>
                  <a:lnTo>
                    <a:pt x="2803002" y="3321674"/>
                  </a:lnTo>
                  <a:close/>
                  <a:moveTo>
                    <a:pt x="1020731" y="3233728"/>
                  </a:moveTo>
                  <a:lnTo>
                    <a:pt x="1016076" y="3241030"/>
                  </a:lnTo>
                  <a:lnTo>
                    <a:pt x="1012090" y="3246428"/>
                  </a:lnTo>
                  <a:lnTo>
                    <a:pt x="1006440" y="3243253"/>
                  </a:lnTo>
                  <a:lnTo>
                    <a:pt x="1012755" y="3234680"/>
                  </a:lnTo>
                  <a:close/>
                  <a:moveTo>
                    <a:pt x="1074260" y="3214677"/>
                  </a:moveTo>
                  <a:lnTo>
                    <a:pt x="1089658" y="3239024"/>
                  </a:lnTo>
                  <a:lnTo>
                    <a:pt x="1106981" y="3246073"/>
                  </a:lnTo>
                  <a:lnTo>
                    <a:pt x="1103774" y="3257926"/>
                  </a:lnTo>
                  <a:lnTo>
                    <a:pt x="1117568" y="3267537"/>
                  </a:lnTo>
                  <a:lnTo>
                    <a:pt x="1101849" y="3281632"/>
                  </a:lnTo>
                  <a:lnTo>
                    <a:pt x="1099603" y="3275225"/>
                  </a:lnTo>
                  <a:lnTo>
                    <a:pt x="1084526" y="3280350"/>
                  </a:lnTo>
                  <a:lnTo>
                    <a:pt x="1077147" y="3285797"/>
                  </a:lnTo>
                  <a:lnTo>
                    <a:pt x="1063353" y="3286117"/>
                  </a:lnTo>
                  <a:lnTo>
                    <a:pt x="1055655" y="3277467"/>
                  </a:lnTo>
                  <a:lnTo>
                    <a:pt x="1067523" y="3266897"/>
                  </a:lnTo>
                  <a:lnTo>
                    <a:pt x="1082601" y="3267856"/>
                  </a:lnTo>
                  <a:lnTo>
                    <a:pt x="1082280" y="3262730"/>
                  </a:lnTo>
                  <a:lnTo>
                    <a:pt x="1070732" y="3261449"/>
                  </a:lnTo>
                  <a:lnTo>
                    <a:pt x="1073618" y="3254081"/>
                  </a:lnTo>
                  <a:lnTo>
                    <a:pt x="1082280" y="3253121"/>
                  </a:lnTo>
                  <a:lnTo>
                    <a:pt x="1087412" y="3242227"/>
                  </a:lnTo>
                  <a:lnTo>
                    <a:pt x="1073618" y="3243190"/>
                  </a:lnTo>
                  <a:lnTo>
                    <a:pt x="1059505" y="3236141"/>
                  </a:lnTo>
                  <a:lnTo>
                    <a:pt x="1056296" y="3224288"/>
                  </a:lnTo>
                  <a:lnTo>
                    <a:pt x="1068165" y="3226530"/>
                  </a:lnTo>
                  <a:lnTo>
                    <a:pt x="1064636" y="3217881"/>
                  </a:lnTo>
                  <a:close/>
                  <a:moveTo>
                    <a:pt x="1036556" y="3211501"/>
                  </a:moveTo>
                  <a:lnTo>
                    <a:pt x="1042954" y="3212454"/>
                  </a:lnTo>
                  <a:lnTo>
                    <a:pt x="1032178" y="3225472"/>
                  </a:lnTo>
                  <a:lnTo>
                    <a:pt x="1020731" y="3227377"/>
                  </a:lnTo>
                  <a:lnTo>
                    <a:pt x="1025442" y="3219122"/>
                  </a:lnTo>
                  <a:close/>
                  <a:moveTo>
                    <a:pt x="1065497" y="3170226"/>
                  </a:moveTo>
                  <a:lnTo>
                    <a:pt x="1066766" y="3176576"/>
                  </a:lnTo>
                  <a:lnTo>
                    <a:pt x="1060416" y="3174354"/>
                  </a:lnTo>
                  <a:close/>
                  <a:moveTo>
                    <a:pt x="2496621" y="3159114"/>
                  </a:moveTo>
                  <a:lnTo>
                    <a:pt x="2512976" y="3161291"/>
                  </a:lnTo>
                  <a:lnTo>
                    <a:pt x="2507000" y="3179948"/>
                  </a:lnTo>
                  <a:lnTo>
                    <a:pt x="2488130" y="3189277"/>
                  </a:lnTo>
                  <a:lnTo>
                    <a:pt x="2479638" y="3174662"/>
                  </a:lnTo>
                  <a:lnTo>
                    <a:pt x="2481839" y="3166888"/>
                  </a:lnTo>
                  <a:lnTo>
                    <a:pt x="2494420" y="3169687"/>
                  </a:lnTo>
                  <a:close/>
                  <a:moveTo>
                    <a:pt x="949493" y="3151177"/>
                  </a:moveTo>
                  <a:lnTo>
                    <a:pt x="957238" y="3156257"/>
                  </a:lnTo>
                  <a:lnTo>
                    <a:pt x="946125" y="3170226"/>
                  </a:lnTo>
                  <a:close/>
                  <a:moveTo>
                    <a:pt x="1053951" y="3149590"/>
                  </a:moveTo>
                  <a:lnTo>
                    <a:pt x="1060416" y="3156763"/>
                  </a:lnTo>
                  <a:lnTo>
                    <a:pt x="1060416" y="3162999"/>
                  </a:lnTo>
                  <a:lnTo>
                    <a:pt x="1052656" y="3167053"/>
                  </a:lnTo>
                  <a:lnTo>
                    <a:pt x="1043924" y="3161127"/>
                  </a:lnTo>
                  <a:lnTo>
                    <a:pt x="1042953" y="3151773"/>
                  </a:lnTo>
                  <a:close/>
                  <a:moveTo>
                    <a:pt x="957696" y="3089266"/>
                  </a:moveTo>
                  <a:lnTo>
                    <a:pt x="969937" y="3097932"/>
                  </a:lnTo>
                  <a:lnTo>
                    <a:pt x="966877" y="3107561"/>
                  </a:lnTo>
                  <a:lnTo>
                    <a:pt x="958002" y="3112696"/>
                  </a:lnTo>
                  <a:lnTo>
                    <a:pt x="965041" y="3133881"/>
                  </a:lnTo>
                  <a:lnTo>
                    <a:pt x="960144" y="3148003"/>
                  </a:lnTo>
                  <a:lnTo>
                    <a:pt x="950657" y="3139337"/>
                  </a:lnTo>
                  <a:lnTo>
                    <a:pt x="946679" y="3129066"/>
                  </a:lnTo>
                  <a:lnTo>
                    <a:pt x="944536" y="3110771"/>
                  </a:lnTo>
                  <a:lnTo>
                    <a:pt x="945148" y="3090550"/>
                  </a:lnTo>
                  <a:close/>
                  <a:moveTo>
                    <a:pt x="2717252" y="3084501"/>
                  </a:moveTo>
                  <a:lnTo>
                    <a:pt x="2722526" y="3100947"/>
                  </a:lnTo>
                  <a:lnTo>
                    <a:pt x="2711048" y="3096433"/>
                  </a:lnTo>
                  <a:lnTo>
                    <a:pt x="2700501" y="3105139"/>
                  </a:lnTo>
                  <a:lnTo>
                    <a:pt x="2695538" y="3099658"/>
                  </a:lnTo>
                  <a:lnTo>
                    <a:pt x="2702673" y="3089016"/>
                  </a:lnTo>
                  <a:close/>
                  <a:moveTo>
                    <a:pt x="1081056" y="3082917"/>
                  </a:moveTo>
                  <a:lnTo>
                    <a:pt x="1085552" y="3084822"/>
                  </a:lnTo>
                  <a:lnTo>
                    <a:pt x="1087404" y="3093394"/>
                  </a:lnTo>
                  <a:lnTo>
                    <a:pt x="1083700" y="3105141"/>
                  </a:lnTo>
                  <a:lnTo>
                    <a:pt x="1081056" y="3095617"/>
                  </a:lnTo>
                  <a:close/>
                  <a:moveTo>
                    <a:pt x="3278151" y="3081329"/>
                  </a:moveTo>
                  <a:lnTo>
                    <a:pt x="3281326" y="3085759"/>
                  </a:lnTo>
                  <a:lnTo>
                    <a:pt x="3275928" y="3099048"/>
                  </a:lnTo>
                  <a:lnTo>
                    <a:pt x="3272118" y="3137019"/>
                  </a:lnTo>
                  <a:lnTo>
                    <a:pt x="3272436" y="3161067"/>
                  </a:lnTo>
                  <a:lnTo>
                    <a:pt x="3256561" y="3174673"/>
                  </a:lnTo>
                  <a:lnTo>
                    <a:pt x="3251481" y="3207581"/>
                  </a:lnTo>
                  <a:lnTo>
                    <a:pt x="3245448" y="3235745"/>
                  </a:lnTo>
                  <a:lnTo>
                    <a:pt x="3232113" y="3264226"/>
                  </a:lnTo>
                  <a:lnTo>
                    <a:pt x="3220365" y="3268655"/>
                  </a:lnTo>
                  <a:cubicBezTo>
                    <a:pt x="3220048" y="3264119"/>
                    <a:pt x="3219730" y="3259584"/>
                    <a:pt x="3219413" y="3255048"/>
                  </a:cubicBezTo>
                  <a:lnTo>
                    <a:pt x="3232430" y="3179419"/>
                  </a:lnTo>
                  <a:lnTo>
                    <a:pt x="3249258" y="3154106"/>
                  </a:lnTo>
                  <a:lnTo>
                    <a:pt x="3259418" y="3133854"/>
                  </a:lnTo>
                  <a:lnTo>
                    <a:pt x="3265768" y="3118034"/>
                  </a:lnTo>
                  <a:lnTo>
                    <a:pt x="3264498" y="3103479"/>
                  </a:lnTo>
                  <a:close/>
                  <a:moveTo>
                    <a:pt x="963890" y="3071804"/>
                  </a:moveTo>
                  <a:lnTo>
                    <a:pt x="974701" y="3076971"/>
                  </a:lnTo>
                  <a:lnTo>
                    <a:pt x="969132" y="3086091"/>
                  </a:lnTo>
                  <a:lnTo>
                    <a:pt x="961597" y="3083963"/>
                  </a:lnTo>
                  <a:lnTo>
                    <a:pt x="954063" y="3080315"/>
                  </a:lnTo>
                  <a:lnTo>
                    <a:pt x="955045" y="3073020"/>
                  </a:lnTo>
                  <a:close/>
                  <a:moveTo>
                    <a:pt x="960350" y="3040054"/>
                  </a:moveTo>
                  <a:lnTo>
                    <a:pt x="976288" y="3041016"/>
                  </a:lnTo>
                  <a:lnTo>
                    <a:pt x="974100" y="3051920"/>
                  </a:lnTo>
                  <a:lnTo>
                    <a:pt x="968788" y="3050637"/>
                  </a:lnTo>
                  <a:lnTo>
                    <a:pt x="970975" y="3059296"/>
                  </a:lnTo>
                  <a:lnTo>
                    <a:pt x="974100" y="3058975"/>
                  </a:lnTo>
                  <a:cubicBezTo>
                    <a:pt x="974413" y="3063251"/>
                    <a:pt x="974725" y="3067528"/>
                    <a:pt x="975038" y="3071804"/>
                  </a:cubicBezTo>
                  <a:lnTo>
                    <a:pt x="960350" y="3064748"/>
                  </a:lnTo>
                  <a:cubicBezTo>
                    <a:pt x="960037" y="3061862"/>
                    <a:pt x="959725" y="3058975"/>
                    <a:pt x="959412" y="3056089"/>
                  </a:cubicBezTo>
                  <a:lnTo>
                    <a:pt x="941600" y="3052882"/>
                  </a:lnTo>
                  <a:lnTo>
                    <a:pt x="936599" y="3043582"/>
                  </a:lnTo>
                  <a:close/>
                  <a:moveTo>
                    <a:pt x="1047716" y="3033705"/>
                  </a:moveTo>
                  <a:lnTo>
                    <a:pt x="1067084" y="3048347"/>
                  </a:lnTo>
                  <a:lnTo>
                    <a:pt x="1069307" y="3077949"/>
                  </a:lnTo>
                  <a:lnTo>
                    <a:pt x="1066132" y="3087498"/>
                  </a:lnTo>
                  <a:lnTo>
                    <a:pt x="1076926" y="3092590"/>
                  </a:lnTo>
                  <a:lnTo>
                    <a:pt x="1079466" y="3109460"/>
                  </a:lnTo>
                  <a:lnTo>
                    <a:pt x="1084229" y="3109460"/>
                  </a:lnTo>
                  <a:lnTo>
                    <a:pt x="1082642" y="3121874"/>
                  </a:lnTo>
                  <a:lnTo>
                    <a:pt x="1108678" y="3115508"/>
                  </a:lnTo>
                  <a:lnTo>
                    <a:pt x="1111218" y="3125057"/>
                  </a:lnTo>
                  <a:lnTo>
                    <a:pt x="1097247" y="3135879"/>
                  </a:lnTo>
                  <a:lnTo>
                    <a:pt x="1089310" y="3154022"/>
                  </a:lnTo>
                  <a:lnTo>
                    <a:pt x="1080737" y="3159115"/>
                  </a:lnTo>
                  <a:lnTo>
                    <a:pt x="1079784" y="3152749"/>
                  </a:lnTo>
                  <a:lnTo>
                    <a:pt x="1081372" y="3135879"/>
                  </a:lnTo>
                  <a:lnTo>
                    <a:pt x="1066766" y="3136198"/>
                  </a:lnTo>
                  <a:lnTo>
                    <a:pt x="1059148" y="3139381"/>
                  </a:lnTo>
                  <a:lnTo>
                    <a:pt x="1055971" y="3132060"/>
                  </a:lnTo>
                  <a:lnTo>
                    <a:pt x="1045494" y="3119009"/>
                  </a:lnTo>
                  <a:lnTo>
                    <a:pt x="1046446" y="3112006"/>
                  </a:lnTo>
                  <a:lnTo>
                    <a:pt x="1044224" y="3098320"/>
                  </a:lnTo>
                  <a:lnTo>
                    <a:pt x="1032158" y="3089726"/>
                  </a:lnTo>
                  <a:cubicBezTo>
                    <a:pt x="1032370" y="3093970"/>
                    <a:pt x="1032581" y="3098213"/>
                    <a:pt x="1032793" y="3102457"/>
                  </a:cubicBezTo>
                  <a:lnTo>
                    <a:pt x="1019777" y="3099275"/>
                  </a:lnTo>
                  <a:lnTo>
                    <a:pt x="1012474" y="3087816"/>
                  </a:lnTo>
                  <a:lnTo>
                    <a:pt x="1008027" y="3077312"/>
                  </a:lnTo>
                  <a:lnTo>
                    <a:pt x="1015331" y="3068718"/>
                  </a:lnTo>
                  <a:lnTo>
                    <a:pt x="1023904" y="3075084"/>
                  </a:lnTo>
                  <a:lnTo>
                    <a:pt x="1028031" y="3071901"/>
                  </a:lnTo>
                  <a:lnTo>
                    <a:pt x="1023904" y="3055031"/>
                  </a:lnTo>
                  <a:lnTo>
                    <a:pt x="1025491" y="3045482"/>
                  </a:lnTo>
                  <a:lnTo>
                    <a:pt x="1032158" y="3060123"/>
                  </a:lnTo>
                  <a:lnTo>
                    <a:pt x="1049304" y="3065217"/>
                  </a:lnTo>
                  <a:lnTo>
                    <a:pt x="1039462" y="3043254"/>
                  </a:lnTo>
                  <a:close/>
                  <a:moveTo>
                    <a:pt x="2663477" y="3014652"/>
                  </a:moveTo>
                  <a:lnTo>
                    <a:pt x="2668550" y="3015608"/>
                  </a:lnTo>
                  <a:lnTo>
                    <a:pt x="2660624" y="3025162"/>
                  </a:lnTo>
                  <a:lnTo>
                    <a:pt x="2651113" y="3049369"/>
                  </a:lnTo>
                  <a:lnTo>
                    <a:pt x="2659673" y="3062110"/>
                  </a:lnTo>
                  <a:lnTo>
                    <a:pt x="2667282" y="3079946"/>
                  </a:lnTo>
                  <a:lnTo>
                    <a:pt x="2665379" y="3098101"/>
                  </a:lnTo>
                  <a:lnTo>
                    <a:pt x="2651747" y="3118168"/>
                  </a:lnTo>
                  <a:lnTo>
                    <a:pt x="2641284" y="3138552"/>
                  </a:lnTo>
                  <a:lnTo>
                    <a:pt x="2639382" y="3148107"/>
                  </a:lnTo>
                  <a:lnTo>
                    <a:pt x="2633992" y="3144922"/>
                  </a:lnTo>
                  <a:lnTo>
                    <a:pt x="2624481" y="3135367"/>
                  </a:lnTo>
                  <a:lnTo>
                    <a:pt x="2607361" y="3133456"/>
                  </a:lnTo>
                  <a:lnTo>
                    <a:pt x="2591509" y="3129315"/>
                  </a:lnTo>
                  <a:lnTo>
                    <a:pt x="2583266" y="3137596"/>
                  </a:lnTo>
                  <a:lnTo>
                    <a:pt x="2569316" y="3133775"/>
                  </a:lnTo>
                  <a:lnTo>
                    <a:pt x="2548392" y="3148744"/>
                  </a:lnTo>
                  <a:lnTo>
                    <a:pt x="2533808" y="3141738"/>
                  </a:lnTo>
                  <a:lnTo>
                    <a:pt x="2530003" y="3127723"/>
                  </a:lnTo>
                  <a:lnTo>
                    <a:pt x="2504006" y="3142693"/>
                  </a:lnTo>
                  <a:lnTo>
                    <a:pt x="2496714" y="3155433"/>
                  </a:lnTo>
                  <a:lnTo>
                    <a:pt x="2471351" y="3164352"/>
                  </a:lnTo>
                  <a:lnTo>
                    <a:pt x="2468180" y="3181551"/>
                  </a:lnTo>
                  <a:lnTo>
                    <a:pt x="2479277" y="3189514"/>
                  </a:lnTo>
                  <a:lnTo>
                    <a:pt x="2479277" y="3193973"/>
                  </a:lnTo>
                  <a:lnTo>
                    <a:pt x="2485617" y="3200343"/>
                  </a:lnTo>
                  <a:lnTo>
                    <a:pt x="2484666" y="3214677"/>
                  </a:lnTo>
                  <a:lnTo>
                    <a:pt x="2473887" y="3211809"/>
                  </a:lnTo>
                  <a:lnTo>
                    <a:pt x="2477057" y="3200343"/>
                  </a:lnTo>
                  <a:lnTo>
                    <a:pt x="2468814" y="3205439"/>
                  </a:lnTo>
                  <a:lnTo>
                    <a:pt x="2458986" y="3192062"/>
                  </a:lnTo>
                  <a:lnTo>
                    <a:pt x="2449475" y="3187921"/>
                  </a:lnTo>
                  <a:lnTo>
                    <a:pt x="2452328" y="3178047"/>
                  </a:lnTo>
                  <a:lnTo>
                    <a:pt x="2456767" y="3149381"/>
                  </a:lnTo>
                  <a:lnTo>
                    <a:pt x="2481813" y="3128041"/>
                  </a:lnTo>
                  <a:lnTo>
                    <a:pt x="2509396" y="3122945"/>
                  </a:lnTo>
                  <a:lnTo>
                    <a:pt x="2521760" y="3114345"/>
                  </a:lnTo>
                  <a:lnTo>
                    <a:pt x="2562024" y="3109568"/>
                  </a:lnTo>
                  <a:lnTo>
                    <a:pt x="2582632" y="3077717"/>
                  </a:lnTo>
                  <a:lnTo>
                    <a:pt x="2602605" y="3055421"/>
                  </a:lnTo>
                  <a:lnTo>
                    <a:pt x="2615287" y="3047459"/>
                  </a:lnTo>
                  <a:lnTo>
                    <a:pt x="2630188" y="3047459"/>
                  </a:lnTo>
                  <a:lnTo>
                    <a:pt x="2642553" y="3036947"/>
                  </a:lnTo>
                  <a:close/>
                  <a:moveTo>
                    <a:pt x="3448413" y="2979732"/>
                  </a:moveTo>
                  <a:lnTo>
                    <a:pt x="3453791" y="2990488"/>
                  </a:lnTo>
                  <a:lnTo>
                    <a:pt x="3465498" y="2979732"/>
                  </a:lnTo>
                  <a:lnTo>
                    <a:pt x="3471826" y="2991437"/>
                  </a:lnTo>
                  <a:lnTo>
                    <a:pt x="3467396" y="3010102"/>
                  </a:lnTo>
                  <a:lnTo>
                    <a:pt x="3453159" y="3013582"/>
                  </a:lnTo>
                  <a:lnTo>
                    <a:pt x="3450311" y="3061035"/>
                  </a:lnTo>
                  <a:lnTo>
                    <a:pt x="3458537" y="3074321"/>
                  </a:lnTo>
                  <a:lnTo>
                    <a:pt x="3441769" y="3080016"/>
                  </a:lnTo>
                  <a:cubicBezTo>
                    <a:pt x="3441874" y="3085816"/>
                    <a:pt x="3441980" y="3091615"/>
                    <a:pt x="3442085" y="3097415"/>
                  </a:cubicBezTo>
                  <a:lnTo>
                    <a:pt x="3430378" y="3099630"/>
                  </a:lnTo>
                  <a:lnTo>
                    <a:pt x="3407598" y="3133480"/>
                  </a:lnTo>
                  <a:cubicBezTo>
                    <a:pt x="3407914" y="3138752"/>
                    <a:pt x="3408231" y="3144024"/>
                    <a:pt x="3408547" y="3149296"/>
                  </a:cubicBezTo>
                  <a:lnTo>
                    <a:pt x="3381338" y="3155940"/>
                  </a:lnTo>
                  <a:lnTo>
                    <a:pt x="3399056" y="3131898"/>
                  </a:lnTo>
                  <a:lnTo>
                    <a:pt x="3405384" y="3121142"/>
                  </a:lnTo>
                  <a:lnTo>
                    <a:pt x="3388615" y="3129683"/>
                  </a:lnTo>
                  <a:lnTo>
                    <a:pt x="3390197" y="3106272"/>
                  </a:lnTo>
                  <a:lnTo>
                    <a:pt x="3384818" y="3092037"/>
                  </a:lnTo>
                  <a:lnTo>
                    <a:pt x="3394626" y="3078118"/>
                  </a:lnTo>
                  <a:lnTo>
                    <a:pt x="3384502" y="3050912"/>
                  </a:lnTo>
                  <a:lnTo>
                    <a:pt x="3412977" y="3012000"/>
                  </a:lnTo>
                  <a:lnTo>
                    <a:pt x="3414559" y="2994917"/>
                  </a:lnTo>
                  <a:lnTo>
                    <a:pt x="3442085" y="2991437"/>
                  </a:lnTo>
                  <a:close/>
                  <a:moveTo>
                    <a:pt x="3493415" y="2962270"/>
                  </a:moveTo>
                  <a:lnTo>
                    <a:pt x="3495638" y="2975755"/>
                  </a:lnTo>
                  <a:lnTo>
                    <a:pt x="3483890" y="2974150"/>
                  </a:lnTo>
                  <a:lnTo>
                    <a:pt x="3475318" y="2990845"/>
                  </a:lnTo>
                  <a:lnTo>
                    <a:pt x="3473413" y="2976076"/>
                  </a:lnTo>
                  <a:close/>
                  <a:moveTo>
                    <a:pt x="2769847" y="2960682"/>
                  </a:moveTo>
                  <a:lnTo>
                    <a:pt x="2770150" y="2978807"/>
                  </a:lnTo>
                  <a:lnTo>
                    <a:pt x="2761986" y="2994019"/>
                  </a:lnTo>
                  <a:lnTo>
                    <a:pt x="2751100" y="2971363"/>
                  </a:lnTo>
                  <a:lnTo>
                    <a:pt x="2754728" y="2961977"/>
                  </a:lnTo>
                  <a:close/>
                  <a:moveTo>
                    <a:pt x="1053114" y="2895591"/>
                  </a:moveTo>
                  <a:lnTo>
                    <a:pt x="1060733" y="2896547"/>
                  </a:lnTo>
                  <a:lnTo>
                    <a:pt x="1066448" y="2921057"/>
                  </a:lnTo>
                  <a:lnTo>
                    <a:pt x="1051527" y="2933787"/>
                  </a:lnTo>
                  <a:lnTo>
                    <a:pt x="1053749" y="2941110"/>
                  </a:lnTo>
                  <a:lnTo>
                    <a:pt x="1068353" y="2926149"/>
                  </a:lnTo>
                  <a:lnTo>
                    <a:pt x="1071528" y="2931239"/>
                  </a:lnTo>
                  <a:lnTo>
                    <a:pt x="1063274" y="2946204"/>
                  </a:lnTo>
                  <a:lnTo>
                    <a:pt x="1051844" y="2947478"/>
                  </a:lnTo>
                  <a:lnTo>
                    <a:pt x="1042318" y="2957981"/>
                  </a:lnTo>
                  <a:lnTo>
                    <a:pt x="1030571" y="2965621"/>
                  </a:lnTo>
                  <a:lnTo>
                    <a:pt x="1041365" y="2967849"/>
                  </a:lnTo>
                  <a:lnTo>
                    <a:pt x="1043271" y="2977080"/>
                  </a:lnTo>
                  <a:lnTo>
                    <a:pt x="1040413" y="2983446"/>
                  </a:lnTo>
                  <a:lnTo>
                    <a:pt x="1028983" y="2991722"/>
                  </a:lnTo>
                  <a:lnTo>
                    <a:pt x="1020413" y="2991085"/>
                  </a:lnTo>
                  <a:lnTo>
                    <a:pt x="1010885" y="2990130"/>
                  </a:lnTo>
                  <a:lnTo>
                    <a:pt x="1009614" y="2997451"/>
                  </a:lnTo>
                  <a:lnTo>
                    <a:pt x="1004853" y="3013366"/>
                  </a:lnTo>
                  <a:lnTo>
                    <a:pt x="987717" y="3021006"/>
                  </a:lnTo>
                  <a:lnTo>
                    <a:pt x="976287" y="3013366"/>
                  </a:lnTo>
                  <a:lnTo>
                    <a:pt x="986765" y="3006045"/>
                  </a:lnTo>
                  <a:lnTo>
                    <a:pt x="995010" y="2991085"/>
                  </a:lnTo>
                  <a:lnTo>
                    <a:pt x="986447" y="2987266"/>
                  </a:lnTo>
                  <a:lnTo>
                    <a:pt x="983272" y="2980900"/>
                  </a:lnTo>
                  <a:lnTo>
                    <a:pt x="991845" y="2974534"/>
                  </a:lnTo>
                  <a:lnTo>
                    <a:pt x="980097" y="2974534"/>
                  </a:lnTo>
                  <a:lnTo>
                    <a:pt x="976605" y="2955434"/>
                  </a:lnTo>
                  <a:lnTo>
                    <a:pt x="989305" y="2938244"/>
                  </a:lnTo>
                  <a:lnTo>
                    <a:pt x="995645" y="2945568"/>
                  </a:lnTo>
                  <a:lnTo>
                    <a:pt x="996597" y="2940473"/>
                  </a:lnTo>
                  <a:lnTo>
                    <a:pt x="1009297" y="2942384"/>
                  </a:lnTo>
                  <a:lnTo>
                    <a:pt x="1012473" y="2950025"/>
                  </a:lnTo>
                  <a:lnTo>
                    <a:pt x="1012473" y="2939200"/>
                  </a:lnTo>
                  <a:lnTo>
                    <a:pt x="1014377" y="2930921"/>
                  </a:lnTo>
                  <a:lnTo>
                    <a:pt x="1042000" y="2909597"/>
                  </a:lnTo>
                  <a:lnTo>
                    <a:pt x="1051209" y="2904186"/>
                  </a:lnTo>
                  <a:close/>
                  <a:moveTo>
                    <a:pt x="1350059" y="2857495"/>
                  </a:moveTo>
                  <a:lnTo>
                    <a:pt x="1357674" y="2864802"/>
                  </a:lnTo>
                  <a:lnTo>
                    <a:pt x="1355452" y="2876239"/>
                  </a:lnTo>
                  <a:lnTo>
                    <a:pt x="1359577" y="2883863"/>
                  </a:lnTo>
                  <a:lnTo>
                    <a:pt x="1370365" y="2885769"/>
                  </a:lnTo>
                  <a:lnTo>
                    <a:pt x="1361164" y="2908962"/>
                  </a:lnTo>
                  <a:lnTo>
                    <a:pt x="1339906" y="2921989"/>
                  </a:lnTo>
                  <a:lnTo>
                    <a:pt x="1307551" y="2950584"/>
                  </a:lnTo>
                  <a:lnTo>
                    <a:pt x="1298350" y="2965517"/>
                  </a:lnTo>
                  <a:lnTo>
                    <a:pt x="1284393" y="2971871"/>
                  </a:lnTo>
                  <a:lnTo>
                    <a:pt x="1283441" y="2979495"/>
                  </a:lnTo>
                  <a:lnTo>
                    <a:pt x="1266628" y="2996334"/>
                  </a:lnTo>
                  <a:lnTo>
                    <a:pt x="1259332" y="2995381"/>
                  </a:lnTo>
                  <a:lnTo>
                    <a:pt x="1243469" y="2999829"/>
                  </a:lnTo>
                  <a:lnTo>
                    <a:pt x="1258381" y="3002688"/>
                  </a:lnTo>
                  <a:lnTo>
                    <a:pt x="1261553" y="3008089"/>
                  </a:lnTo>
                  <a:lnTo>
                    <a:pt x="1290103" y="2999193"/>
                  </a:lnTo>
                  <a:lnTo>
                    <a:pt x="1295496" y="3001417"/>
                  </a:lnTo>
                  <a:lnTo>
                    <a:pt x="1278683" y="3023657"/>
                  </a:lnTo>
                  <a:lnTo>
                    <a:pt x="1272973" y="3016667"/>
                  </a:lnTo>
                  <a:lnTo>
                    <a:pt x="1246006" y="3027152"/>
                  </a:lnTo>
                  <a:lnTo>
                    <a:pt x="1232366" y="3043037"/>
                  </a:lnTo>
                  <a:lnTo>
                    <a:pt x="1233635" y="3047167"/>
                  </a:lnTo>
                  <a:lnTo>
                    <a:pt x="1246006" y="3037636"/>
                  </a:lnTo>
                  <a:lnTo>
                    <a:pt x="1261870" y="3031282"/>
                  </a:lnTo>
                  <a:lnTo>
                    <a:pt x="1267262" y="3030964"/>
                  </a:lnTo>
                  <a:lnTo>
                    <a:pt x="1261870" y="3052251"/>
                  </a:lnTo>
                  <a:lnTo>
                    <a:pt x="1251719" y="3057652"/>
                  </a:lnTo>
                  <a:lnTo>
                    <a:pt x="1240931" y="3060193"/>
                  </a:lnTo>
                  <a:lnTo>
                    <a:pt x="1234586" y="3058923"/>
                  </a:lnTo>
                  <a:lnTo>
                    <a:pt x="1231415" y="3062099"/>
                  </a:lnTo>
                  <a:lnTo>
                    <a:pt x="1248227" y="3072584"/>
                  </a:lnTo>
                  <a:lnTo>
                    <a:pt x="1255844" y="3071313"/>
                  </a:lnTo>
                  <a:lnTo>
                    <a:pt x="1272656" y="3057652"/>
                  </a:lnTo>
                  <a:lnTo>
                    <a:pt x="1267262" y="3051297"/>
                  </a:lnTo>
                  <a:lnTo>
                    <a:pt x="1289468" y="3046849"/>
                  </a:lnTo>
                  <a:lnTo>
                    <a:pt x="1293592" y="3042719"/>
                  </a:lnTo>
                  <a:lnTo>
                    <a:pt x="1308502" y="3041448"/>
                  </a:lnTo>
                  <a:lnTo>
                    <a:pt x="1318970" y="3038271"/>
                  </a:lnTo>
                  <a:lnTo>
                    <a:pt x="1327217" y="3031599"/>
                  </a:lnTo>
                  <a:lnTo>
                    <a:pt x="1342126" y="3025245"/>
                  </a:lnTo>
                  <a:lnTo>
                    <a:pt x="1358942" y="3031282"/>
                  </a:lnTo>
                  <a:lnTo>
                    <a:pt x="1371634" y="3035730"/>
                  </a:lnTo>
                  <a:lnTo>
                    <a:pt x="1382421" y="3030011"/>
                  </a:lnTo>
                  <a:lnTo>
                    <a:pt x="1401459" y="3024610"/>
                  </a:lnTo>
                  <a:lnTo>
                    <a:pt x="1414150" y="3030964"/>
                  </a:lnTo>
                  <a:lnTo>
                    <a:pt x="1437305" y="3028423"/>
                  </a:lnTo>
                  <a:lnTo>
                    <a:pt x="1461412" y="3029375"/>
                  </a:lnTo>
                  <a:lnTo>
                    <a:pt x="1474101" y="3033506"/>
                  </a:lnTo>
                  <a:lnTo>
                    <a:pt x="1481080" y="3052568"/>
                  </a:lnTo>
                  <a:lnTo>
                    <a:pt x="1479176" y="3086245"/>
                  </a:lnTo>
                  <a:lnTo>
                    <a:pt x="1459192" y="3112932"/>
                  </a:lnTo>
                  <a:lnTo>
                    <a:pt x="1455069" y="3142162"/>
                  </a:lnTo>
                  <a:lnTo>
                    <a:pt x="1440795" y="3172026"/>
                  </a:lnTo>
                  <a:lnTo>
                    <a:pt x="1437940" y="3193312"/>
                  </a:lnTo>
                  <a:lnTo>
                    <a:pt x="1422080" y="3203797"/>
                  </a:lnTo>
                  <a:lnTo>
                    <a:pt x="1420812" y="3217460"/>
                  </a:lnTo>
                  <a:lnTo>
                    <a:pt x="1406535" y="3226990"/>
                  </a:lnTo>
                  <a:lnTo>
                    <a:pt x="1402092" y="3238747"/>
                  </a:lnTo>
                  <a:lnTo>
                    <a:pt x="1394161" y="3252727"/>
                  </a:lnTo>
                  <a:lnTo>
                    <a:pt x="1371634" y="3245102"/>
                  </a:lnTo>
                  <a:lnTo>
                    <a:pt x="1358942" y="3257175"/>
                  </a:lnTo>
                  <a:lnTo>
                    <a:pt x="1361164" y="3262260"/>
                  </a:lnTo>
                  <a:lnTo>
                    <a:pt x="1370682" y="3255904"/>
                  </a:lnTo>
                  <a:lnTo>
                    <a:pt x="1383373" y="3254634"/>
                  </a:lnTo>
                  <a:lnTo>
                    <a:pt x="1391940" y="3260035"/>
                  </a:lnTo>
                  <a:lnTo>
                    <a:pt x="1389718" y="3266390"/>
                  </a:lnTo>
                  <a:lnTo>
                    <a:pt x="1401459" y="3270203"/>
                  </a:lnTo>
                  <a:lnTo>
                    <a:pt x="1404631" y="3277827"/>
                  </a:lnTo>
                  <a:lnTo>
                    <a:pt x="1403679" y="3283230"/>
                  </a:lnTo>
                  <a:lnTo>
                    <a:pt x="1399237" y="3289581"/>
                  </a:lnTo>
                  <a:lnTo>
                    <a:pt x="1385911" y="3289581"/>
                  </a:lnTo>
                  <a:lnTo>
                    <a:pt x="1374172" y="3288629"/>
                  </a:lnTo>
                  <a:lnTo>
                    <a:pt x="1371000" y="3297844"/>
                  </a:lnTo>
                  <a:lnTo>
                    <a:pt x="1363702" y="3307374"/>
                  </a:lnTo>
                  <a:lnTo>
                    <a:pt x="1348790" y="3314363"/>
                  </a:lnTo>
                  <a:lnTo>
                    <a:pt x="1338636" y="3312140"/>
                  </a:lnTo>
                  <a:lnTo>
                    <a:pt x="1312944" y="3312457"/>
                  </a:lnTo>
                  <a:lnTo>
                    <a:pt x="1288834" y="3314682"/>
                  </a:lnTo>
                  <a:lnTo>
                    <a:pt x="1288834" y="3319766"/>
                  </a:lnTo>
                  <a:lnTo>
                    <a:pt x="1303426" y="3317859"/>
                  </a:lnTo>
                  <a:lnTo>
                    <a:pt x="1319287" y="3319448"/>
                  </a:lnTo>
                  <a:lnTo>
                    <a:pt x="1331022" y="3323896"/>
                  </a:lnTo>
                  <a:lnTo>
                    <a:pt x="1346886" y="3328663"/>
                  </a:lnTo>
                  <a:lnTo>
                    <a:pt x="1369412" y="3330886"/>
                  </a:lnTo>
                  <a:lnTo>
                    <a:pt x="1377662" y="3328663"/>
                  </a:lnTo>
                  <a:lnTo>
                    <a:pt x="1392257" y="3315000"/>
                  </a:lnTo>
                  <a:lnTo>
                    <a:pt x="1403996" y="3315635"/>
                  </a:lnTo>
                  <a:lnTo>
                    <a:pt x="1415736" y="3321989"/>
                  </a:lnTo>
                  <a:lnTo>
                    <a:pt x="1426204" y="3333427"/>
                  </a:lnTo>
                  <a:lnTo>
                    <a:pt x="1441112" y="3338512"/>
                  </a:lnTo>
                  <a:lnTo>
                    <a:pt x="1459192" y="3345818"/>
                  </a:lnTo>
                  <a:lnTo>
                    <a:pt x="1482666" y="3379492"/>
                  </a:lnTo>
                  <a:lnTo>
                    <a:pt x="1484252" y="3380763"/>
                  </a:lnTo>
                  <a:lnTo>
                    <a:pt x="1486474" y="3382034"/>
                  </a:lnTo>
                  <a:lnTo>
                    <a:pt x="1492503" y="3385847"/>
                  </a:lnTo>
                  <a:lnTo>
                    <a:pt x="1500748" y="3389659"/>
                  </a:lnTo>
                  <a:lnTo>
                    <a:pt x="1512809" y="3414758"/>
                  </a:lnTo>
                  <a:lnTo>
                    <a:pt x="1502335" y="3420477"/>
                  </a:lnTo>
                  <a:lnTo>
                    <a:pt x="1497895" y="3429056"/>
                  </a:lnTo>
                  <a:lnTo>
                    <a:pt x="1508679" y="3433821"/>
                  </a:lnTo>
                  <a:lnTo>
                    <a:pt x="1515344" y="3449707"/>
                  </a:lnTo>
                  <a:lnTo>
                    <a:pt x="1519468" y="3486562"/>
                  </a:lnTo>
                  <a:lnTo>
                    <a:pt x="1529300" y="3508484"/>
                  </a:lnTo>
                  <a:lnTo>
                    <a:pt x="1526130" y="3514838"/>
                  </a:lnTo>
                  <a:lnTo>
                    <a:pt x="1538820" y="3520239"/>
                  </a:lnTo>
                  <a:lnTo>
                    <a:pt x="1544213" y="3527229"/>
                  </a:lnTo>
                  <a:lnTo>
                    <a:pt x="1553094" y="3538031"/>
                  </a:lnTo>
                  <a:lnTo>
                    <a:pt x="1546752" y="3549469"/>
                  </a:lnTo>
                  <a:lnTo>
                    <a:pt x="1540406" y="3565672"/>
                  </a:lnTo>
                  <a:lnTo>
                    <a:pt x="1546752" y="3559318"/>
                  </a:lnTo>
                  <a:lnTo>
                    <a:pt x="1557220" y="3557730"/>
                  </a:lnTo>
                  <a:lnTo>
                    <a:pt x="1560393" y="3552328"/>
                  </a:lnTo>
                  <a:lnTo>
                    <a:pt x="1569910" y="3552328"/>
                  </a:lnTo>
                  <a:lnTo>
                    <a:pt x="1578475" y="3560907"/>
                  </a:lnTo>
                  <a:lnTo>
                    <a:pt x="1594337" y="3572344"/>
                  </a:lnTo>
                  <a:lnTo>
                    <a:pt x="1618764" y="3594267"/>
                  </a:lnTo>
                  <a:lnTo>
                    <a:pt x="1629867" y="3618413"/>
                  </a:lnTo>
                  <a:lnTo>
                    <a:pt x="1648901" y="3631121"/>
                  </a:lnTo>
                  <a:lnTo>
                    <a:pt x="1640335" y="3642559"/>
                  </a:lnTo>
                  <a:lnTo>
                    <a:pt x="1655563" y="3681320"/>
                  </a:lnTo>
                  <a:lnTo>
                    <a:pt x="1679355" y="3704196"/>
                  </a:lnTo>
                  <a:lnTo>
                    <a:pt x="1685700" y="3721352"/>
                  </a:lnTo>
                  <a:lnTo>
                    <a:pt x="1674914" y="3709597"/>
                  </a:lnTo>
                  <a:lnTo>
                    <a:pt x="1654928" y="3713092"/>
                  </a:lnTo>
                  <a:lnTo>
                    <a:pt x="1649535" y="3708961"/>
                  </a:lnTo>
                  <a:lnTo>
                    <a:pt x="1635894" y="3708961"/>
                  </a:lnTo>
                  <a:lnTo>
                    <a:pt x="1620032" y="3699748"/>
                  </a:lnTo>
                  <a:lnTo>
                    <a:pt x="1602902" y="3700701"/>
                  </a:lnTo>
                  <a:lnTo>
                    <a:pt x="1589261" y="3700065"/>
                  </a:lnTo>
                  <a:lnTo>
                    <a:pt x="1586406" y="3706420"/>
                  </a:lnTo>
                  <a:lnTo>
                    <a:pt x="1599730" y="3705149"/>
                  </a:lnTo>
                  <a:lnTo>
                    <a:pt x="1612419" y="3705149"/>
                  </a:lnTo>
                  <a:lnTo>
                    <a:pt x="1620984" y="3712456"/>
                  </a:lnTo>
                  <a:lnTo>
                    <a:pt x="1633674" y="3713092"/>
                  </a:lnTo>
                  <a:lnTo>
                    <a:pt x="1646363" y="3712138"/>
                  </a:lnTo>
                  <a:lnTo>
                    <a:pt x="1653976" y="3722623"/>
                  </a:lnTo>
                  <a:lnTo>
                    <a:pt x="1668569" y="3729930"/>
                  </a:lnTo>
                  <a:lnTo>
                    <a:pt x="1683796" y="3745498"/>
                  </a:lnTo>
                  <a:lnTo>
                    <a:pt x="1692361" y="3760113"/>
                  </a:lnTo>
                  <a:lnTo>
                    <a:pt x="1694899" y="3787436"/>
                  </a:lnTo>
                  <a:lnTo>
                    <a:pt x="1687286" y="3799192"/>
                  </a:lnTo>
                  <a:lnTo>
                    <a:pt x="1673962" y="3811900"/>
                  </a:lnTo>
                  <a:lnTo>
                    <a:pt x="1665397" y="3830963"/>
                  </a:lnTo>
                  <a:lnTo>
                    <a:pt x="1673962" y="3841766"/>
                  </a:lnTo>
                  <a:lnTo>
                    <a:pt x="1692044" y="3848755"/>
                  </a:lnTo>
                  <a:lnTo>
                    <a:pt x="1697437" y="3846531"/>
                  </a:lnTo>
                  <a:lnTo>
                    <a:pt x="1701561" y="3831599"/>
                  </a:lnTo>
                  <a:lnTo>
                    <a:pt x="1705368" y="3820161"/>
                  </a:lnTo>
                  <a:lnTo>
                    <a:pt x="1720278" y="3816984"/>
                  </a:lnTo>
                  <a:lnTo>
                    <a:pt x="1733918" y="3814760"/>
                  </a:lnTo>
                  <a:lnTo>
                    <a:pt x="1755173" y="3818572"/>
                  </a:lnTo>
                  <a:lnTo>
                    <a:pt x="1800854" y="3826833"/>
                  </a:lnTo>
                  <a:lnTo>
                    <a:pt x="1812592" y="3845578"/>
                  </a:lnTo>
                  <a:lnTo>
                    <a:pt x="1835115" y="3887516"/>
                  </a:lnTo>
                  <a:lnTo>
                    <a:pt x="1831308" y="3910709"/>
                  </a:lnTo>
                  <a:lnTo>
                    <a:pt x="1824964" y="3936126"/>
                  </a:lnTo>
                  <a:lnTo>
                    <a:pt x="1809419" y="3962814"/>
                  </a:lnTo>
                  <a:lnTo>
                    <a:pt x="1796730" y="3960590"/>
                  </a:lnTo>
                  <a:lnTo>
                    <a:pt x="1785310" y="3966945"/>
                  </a:lnTo>
                  <a:lnTo>
                    <a:pt x="1785310" y="3980606"/>
                  </a:lnTo>
                  <a:lnTo>
                    <a:pt x="1791655" y="3986007"/>
                  </a:lnTo>
                  <a:lnTo>
                    <a:pt x="1788482" y="3996810"/>
                  </a:lnTo>
                  <a:lnTo>
                    <a:pt x="1776745" y="3999987"/>
                  </a:lnTo>
                  <a:lnTo>
                    <a:pt x="1765642" y="3998716"/>
                  </a:lnTo>
                  <a:lnTo>
                    <a:pt x="1759297" y="3994903"/>
                  </a:lnTo>
                  <a:lnTo>
                    <a:pt x="1753904" y="4003482"/>
                  </a:lnTo>
                  <a:lnTo>
                    <a:pt x="1741215" y="4002211"/>
                  </a:lnTo>
                  <a:lnTo>
                    <a:pt x="1734870" y="4005388"/>
                  </a:lnTo>
                  <a:lnTo>
                    <a:pt x="1750732" y="4014602"/>
                  </a:lnTo>
                  <a:lnTo>
                    <a:pt x="1749780" y="4023180"/>
                  </a:lnTo>
                  <a:lnTo>
                    <a:pt x="1741532" y="4031758"/>
                  </a:lnTo>
                  <a:lnTo>
                    <a:pt x="1737408" y="4046691"/>
                  </a:lnTo>
                  <a:lnTo>
                    <a:pt x="1728843" y="4053998"/>
                  </a:lnTo>
                  <a:lnTo>
                    <a:pt x="1712981" y="4047962"/>
                  </a:lnTo>
                  <a:lnTo>
                    <a:pt x="1726622" y="4058128"/>
                  </a:lnTo>
                  <a:lnTo>
                    <a:pt x="1714250" y="4069884"/>
                  </a:lnTo>
                  <a:lnTo>
                    <a:pt x="1719643" y="4075285"/>
                  </a:lnTo>
                  <a:lnTo>
                    <a:pt x="1730112" y="4063530"/>
                  </a:lnTo>
                  <a:lnTo>
                    <a:pt x="1740898" y="4072743"/>
                  </a:lnTo>
                  <a:lnTo>
                    <a:pt x="1762152" y="4075920"/>
                  </a:lnTo>
                  <a:lnTo>
                    <a:pt x="1773255" y="4070519"/>
                  </a:lnTo>
                  <a:lnTo>
                    <a:pt x="1794510" y="4063847"/>
                  </a:lnTo>
                  <a:lnTo>
                    <a:pt x="1804027" y="4065118"/>
                  </a:lnTo>
                  <a:lnTo>
                    <a:pt x="1797682" y="4074650"/>
                  </a:lnTo>
                  <a:lnTo>
                    <a:pt x="1801171" y="4096572"/>
                  </a:lnTo>
                  <a:lnTo>
                    <a:pt x="1793875" y="4105150"/>
                  </a:lnTo>
                  <a:lnTo>
                    <a:pt x="1761200" y="4113728"/>
                  </a:lnTo>
                  <a:lnTo>
                    <a:pt x="1756125" y="4134062"/>
                  </a:lnTo>
                  <a:lnTo>
                    <a:pt x="1726622" y="4139463"/>
                  </a:lnTo>
                  <a:lnTo>
                    <a:pt x="1673010" y="4158844"/>
                  </a:lnTo>
                  <a:lnTo>
                    <a:pt x="1660956" y="4150583"/>
                  </a:lnTo>
                  <a:lnTo>
                    <a:pt x="1611468" y="4149948"/>
                  </a:lnTo>
                  <a:lnTo>
                    <a:pt x="1601950" y="4165833"/>
                  </a:lnTo>
                  <a:lnTo>
                    <a:pt x="1583868" y="4158844"/>
                  </a:lnTo>
                  <a:lnTo>
                    <a:pt x="1579744" y="4148041"/>
                  </a:lnTo>
                  <a:lnTo>
                    <a:pt x="1568958" y="4147088"/>
                  </a:lnTo>
                  <a:lnTo>
                    <a:pt x="1564834" y="4144229"/>
                  </a:lnTo>
                  <a:lnTo>
                    <a:pt x="1557220" y="4153760"/>
                  </a:lnTo>
                  <a:lnTo>
                    <a:pt x="1548972" y="4149630"/>
                  </a:lnTo>
                  <a:lnTo>
                    <a:pt x="1535013" y="4131838"/>
                  </a:lnTo>
                  <a:lnTo>
                    <a:pt x="1520103" y="4131838"/>
                  </a:lnTo>
                  <a:lnTo>
                    <a:pt x="1528668" y="4139463"/>
                  </a:lnTo>
                  <a:lnTo>
                    <a:pt x="1532792" y="4145500"/>
                  </a:lnTo>
                  <a:lnTo>
                    <a:pt x="1530254" y="4151854"/>
                  </a:lnTo>
                  <a:lnTo>
                    <a:pt x="1514075" y="4162656"/>
                  </a:lnTo>
                  <a:lnTo>
                    <a:pt x="1509948" y="4168057"/>
                  </a:lnTo>
                  <a:lnTo>
                    <a:pt x="1494090" y="4165833"/>
                  </a:lnTo>
                  <a:lnTo>
                    <a:pt x="1478224" y="4159479"/>
                  </a:lnTo>
                  <a:lnTo>
                    <a:pt x="1472832" y="4168057"/>
                  </a:lnTo>
                  <a:lnTo>
                    <a:pt x="1485838" y="4176636"/>
                  </a:lnTo>
                  <a:lnTo>
                    <a:pt x="1474101" y="4191250"/>
                  </a:lnTo>
                  <a:lnTo>
                    <a:pt x="1469977" y="4187120"/>
                  </a:lnTo>
                  <a:lnTo>
                    <a:pt x="1450946" y="4184261"/>
                  </a:lnTo>
                  <a:lnTo>
                    <a:pt x="1430645" y="4191886"/>
                  </a:lnTo>
                  <a:lnTo>
                    <a:pt x="1416053" y="4168693"/>
                  </a:lnTo>
                  <a:lnTo>
                    <a:pt x="1375758" y="4165833"/>
                  </a:lnTo>
                  <a:lnTo>
                    <a:pt x="1351645" y="4183943"/>
                  </a:lnTo>
                  <a:lnTo>
                    <a:pt x="1339906" y="4182037"/>
                  </a:lnTo>
                  <a:lnTo>
                    <a:pt x="1335781" y="4172505"/>
                  </a:lnTo>
                  <a:lnTo>
                    <a:pt x="1324997" y="4196969"/>
                  </a:lnTo>
                  <a:cubicBezTo>
                    <a:pt x="1325525" y="4208513"/>
                    <a:pt x="1326054" y="4220056"/>
                    <a:pt x="1326582" y="4231600"/>
                  </a:cubicBezTo>
                  <a:lnTo>
                    <a:pt x="1311992" y="4234777"/>
                  </a:lnTo>
                  <a:lnTo>
                    <a:pt x="1296130" y="4227787"/>
                  </a:lnTo>
                  <a:lnTo>
                    <a:pt x="1271704" y="4224928"/>
                  </a:lnTo>
                  <a:lnTo>
                    <a:pt x="1243152" y="4215397"/>
                  </a:lnTo>
                  <a:lnTo>
                    <a:pt x="1218725" y="4217938"/>
                  </a:lnTo>
                  <a:lnTo>
                    <a:pt x="1211112" y="4233824"/>
                  </a:lnTo>
                  <a:lnTo>
                    <a:pt x="1181926" y="4251934"/>
                  </a:lnTo>
                  <a:lnTo>
                    <a:pt x="1187319" y="4266866"/>
                  </a:lnTo>
                  <a:lnTo>
                    <a:pt x="1184464" y="4275127"/>
                  </a:lnTo>
                  <a:lnTo>
                    <a:pt x="1171774" y="4270043"/>
                  </a:lnTo>
                  <a:lnTo>
                    <a:pt x="1150519" y="4257653"/>
                  </a:lnTo>
                  <a:lnTo>
                    <a:pt x="1135608" y="4262736"/>
                  </a:lnTo>
                  <a:lnTo>
                    <a:pt x="1134657" y="4274491"/>
                  </a:lnTo>
                  <a:lnTo>
                    <a:pt x="1120698" y="4263371"/>
                  </a:lnTo>
                  <a:lnTo>
                    <a:pt x="1125139" y="4249392"/>
                  </a:lnTo>
                  <a:lnTo>
                    <a:pt x="1137512" y="4250027"/>
                  </a:lnTo>
                  <a:lnTo>
                    <a:pt x="1141636" y="4243038"/>
                  </a:lnTo>
                  <a:lnTo>
                    <a:pt x="1175264" y="4223657"/>
                  </a:lnTo>
                  <a:lnTo>
                    <a:pt x="1200326" y="4180130"/>
                  </a:lnTo>
                  <a:lnTo>
                    <a:pt x="1230146" y="4169328"/>
                  </a:lnTo>
                  <a:lnTo>
                    <a:pt x="1238711" y="4117541"/>
                  </a:lnTo>
                  <a:lnTo>
                    <a:pt x="1249498" y="4116270"/>
                  </a:lnTo>
                  <a:lnTo>
                    <a:pt x="1262187" y="4123895"/>
                  </a:lnTo>
                  <a:lnTo>
                    <a:pt x="1279000" y="4109916"/>
                  </a:lnTo>
                  <a:lnTo>
                    <a:pt x="1263138" y="4114364"/>
                  </a:lnTo>
                  <a:lnTo>
                    <a:pt x="1259967" y="4107692"/>
                  </a:lnTo>
                  <a:lnTo>
                    <a:pt x="1264090" y="4094030"/>
                  </a:lnTo>
                  <a:lnTo>
                    <a:pt x="1306282" y="4087358"/>
                  </a:lnTo>
                  <a:lnTo>
                    <a:pt x="1355135" y="4095301"/>
                  </a:lnTo>
                  <a:lnTo>
                    <a:pt x="1376076" y="4093077"/>
                  </a:lnTo>
                  <a:lnTo>
                    <a:pt x="1382421" y="4064800"/>
                  </a:lnTo>
                  <a:lnTo>
                    <a:pt x="1413832" y="4045102"/>
                  </a:lnTo>
                  <a:lnTo>
                    <a:pt x="1418908" y="4026357"/>
                  </a:lnTo>
                  <a:lnTo>
                    <a:pt x="1444918" y="4000622"/>
                  </a:lnTo>
                  <a:lnTo>
                    <a:pt x="1447139" y="3991409"/>
                  </a:lnTo>
                  <a:lnTo>
                    <a:pt x="1438574" y="4001893"/>
                  </a:lnTo>
                  <a:lnTo>
                    <a:pt x="1418908" y="4017779"/>
                  </a:lnTo>
                  <a:lnTo>
                    <a:pt x="1405900" y="4024451"/>
                  </a:lnTo>
                  <a:lnTo>
                    <a:pt x="1392575" y="4039066"/>
                  </a:lnTo>
                  <a:lnTo>
                    <a:pt x="1376711" y="4041290"/>
                  </a:lnTo>
                  <a:lnTo>
                    <a:pt x="1358942" y="4059717"/>
                  </a:lnTo>
                  <a:lnTo>
                    <a:pt x="1334512" y="4065118"/>
                  </a:lnTo>
                  <a:lnTo>
                    <a:pt x="1314530" y="4043196"/>
                  </a:lnTo>
                  <a:lnTo>
                    <a:pt x="1297082" y="4025404"/>
                  </a:lnTo>
                  <a:lnTo>
                    <a:pt x="1281538" y="4039066"/>
                  </a:lnTo>
                  <a:lnTo>
                    <a:pt x="1257112" y="4038430"/>
                  </a:lnTo>
                  <a:lnTo>
                    <a:pt x="1242517" y="4032076"/>
                  </a:lnTo>
                  <a:lnTo>
                    <a:pt x="1272656" y="4013966"/>
                  </a:lnTo>
                  <a:lnTo>
                    <a:pt x="1243152" y="4013013"/>
                  </a:lnTo>
                  <a:lnTo>
                    <a:pt x="1243152" y="4002846"/>
                  </a:lnTo>
                  <a:lnTo>
                    <a:pt x="1227608" y="4016508"/>
                  </a:lnTo>
                  <a:lnTo>
                    <a:pt x="1206353" y="4023815"/>
                  </a:lnTo>
                  <a:lnTo>
                    <a:pt x="1200008" y="4034618"/>
                  </a:lnTo>
                  <a:lnTo>
                    <a:pt x="1184464" y="4034935"/>
                  </a:lnTo>
                  <a:lnTo>
                    <a:pt x="1178754" y="4020003"/>
                  </a:lnTo>
                  <a:lnTo>
                    <a:pt x="1165112" y="4013649"/>
                  </a:lnTo>
                  <a:lnTo>
                    <a:pt x="1165112" y="4005388"/>
                  </a:lnTo>
                  <a:lnTo>
                    <a:pt x="1175580" y="3994903"/>
                  </a:lnTo>
                  <a:lnTo>
                    <a:pt x="1156546" y="3991726"/>
                  </a:lnTo>
                  <a:lnTo>
                    <a:pt x="1155277" y="3988549"/>
                  </a:lnTo>
                  <a:lnTo>
                    <a:pt x="1166064" y="3989502"/>
                  </a:lnTo>
                  <a:lnTo>
                    <a:pt x="1170823" y="3982195"/>
                  </a:lnTo>
                  <a:lnTo>
                    <a:pt x="1182560" y="3972663"/>
                  </a:lnTo>
                  <a:lnTo>
                    <a:pt x="1204767" y="3971075"/>
                  </a:lnTo>
                  <a:lnTo>
                    <a:pt x="1220312" y="3958366"/>
                  </a:lnTo>
                  <a:lnTo>
                    <a:pt x="1239663" y="3944705"/>
                  </a:lnTo>
                  <a:lnTo>
                    <a:pt x="1261553" y="3933902"/>
                  </a:lnTo>
                  <a:lnTo>
                    <a:pt x="1274242" y="3911662"/>
                  </a:lnTo>
                  <a:lnTo>
                    <a:pt x="1288834" y="3879891"/>
                  </a:lnTo>
                  <a:lnTo>
                    <a:pt x="1275828" y="3878938"/>
                  </a:lnTo>
                  <a:lnTo>
                    <a:pt x="1278683" y="3858922"/>
                  </a:lnTo>
                  <a:lnTo>
                    <a:pt x="1269166" y="3851615"/>
                  </a:lnTo>
                  <a:lnTo>
                    <a:pt x="1267262" y="3837635"/>
                  </a:lnTo>
                  <a:lnTo>
                    <a:pt x="1269801" y="3828104"/>
                  </a:lnTo>
                  <a:lnTo>
                    <a:pt x="1259650" y="3833823"/>
                  </a:lnTo>
                  <a:lnTo>
                    <a:pt x="1237441" y="3837953"/>
                  </a:lnTo>
                  <a:lnTo>
                    <a:pt x="1234269" y="3848755"/>
                  </a:lnTo>
                  <a:lnTo>
                    <a:pt x="1227925" y="3852885"/>
                  </a:lnTo>
                  <a:lnTo>
                    <a:pt x="1213967" y="3846849"/>
                  </a:lnTo>
                  <a:lnTo>
                    <a:pt x="1201594" y="3857651"/>
                  </a:lnTo>
                  <a:lnTo>
                    <a:pt x="1196519" y="3853203"/>
                  </a:lnTo>
                  <a:lnTo>
                    <a:pt x="1221580" y="3825562"/>
                  </a:lnTo>
                  <a:lnTo>
                    <a:pt x="1232049" y="3823656"/>
                  </a:lnTo>
                  <a:lnTo>
                    <a:pt x="1243469" y="3817937"/>
                  </a:lnTo>
                  <a:lnTo>
                    <a:pt x="1256160" y="3805228"/>
                  </a:lnTo>
                  <a:cubicBezTo>
                    <a:pt x="1255843" y="3799721"/>
                    <a:pt x="1255527" y="3794214"/>
                    <a:pt x="1255210" y="3788707"/>
                  </a:cubicBezTo>
                  <a:lnTo>
                    <a:pt x="1266312" y="3780129"/>
                  </a:lnTo>
                  <a:lnTo>
                    <a:pt x="1297082" y="3762655"/>
                  </a:lnTo>
                  <a:lnTo>
                    <a:pt x="1311992" y="3769009"/>
                  </a:lnTo>
                  <a:lnTo>
                    <a:pt x="1329120" y="3774093"/>
                  </a:lnTo>
                  <a:lnTo>
                    <a:pt x="1342444" y="3764561"/>
                  </a:lnTo>
                  <a:lnTo>
                    <a:pt x="1351962" y="3769645"/>
                  </a:lnTo>
                  <a:lnTo>
                    <a:pt x="1376393" y="3774728"/>
                  </a:lnTo>
                  <a:lnTo>
                    <a:pt x="1355135" y="3762337"/>
                  </a:lnTo>
                  <a:lnTo>
                    <a:pt x="1359260" y="3755030"/>
                  </a:lnTo>
                  <a:lnTo>
                    <a:pt x="1373855" y="3742957"/>
                  </a:lnTo>
                  <a:lnTo>
                    <a:pt x="1377345" y="3759795"/>
                  </a:lnTo>
                  <a:lnTo>
                    <a:pt x="1390036" y="3766150"/>
                  </a:lnTo>
                  <a:lnTo>
                    <a:pt x="1398602" y="3760431"/>
                  </a:lnTo>
                  <a:lnTo>
                    <a:pt x="1383691" y="3752488"/>
                  </a:lnTo>
                  <a:lnTo>
                    <a:pt x="1373855" y="3737873"/>
                  </a:lnTo>
                  <a:lnTo>
                    <a:pt x="1371634" y="3718810"/>
                  </a:lnTo>
                  <a:lnTo>
                    <a:pt x="1379883" y="3698794"/>
                  </a:lnTo>
                  <a:lnTo>
                    <a:pt x="1391622" y="3694346"/>
                  </a:lnTo>
                  <a:lnTo>
                    <a:pt x="1377662" y="3693393"/>
                  </a:lnTo>
                  <a:lnTo>
                    <a:pt x="1375758" y="3673377"/>
                  </a:lnTo>
                  <a:lnTo>
                    <a:pt x="1384960" y="3665117"/>
                  </a:lnTo>
                  <a:lnTo>
                    <a:pt x="1394478" y="3663846"/>
                  </a:lnTo>
                  <a:lnTo>
                    <a:pt x="1396382" y="3656539"/>
                  </a:lnTo>
                  <a:lnTo>
                    <a:pt x="1383691" y="3640653"/>
                  </a:lnTo>
                  <a:lnTo>
                    <a:pt x="1380201" y="3632392"/>
                  </a:lnTo>
                  <a:lnTo>
                    <a:pt x="1392891" y="3621590"/>
                  </a:lnTo>
                  <a:lnTo>
                    <a:pt x="1387815" y="3614283"/>
                  </a:lnTo>
                  <a:lnTo>
                    <a:pt x="1382421" y="3623814"/>
                  </a:lnTo>
                  <a:lnTo>
                    <a:pt x="1372902" y="3629215"/>
                  </a:lnTo>
                  <a:lnTo>
                    <a:pt x="1371634" y="3623814"/>
                  </a:lnTo>
                  <a:lnTo>
                    <a:pt x="1364653" y="3633663"/>
                  </a:lnTo>
                  <a:lnTo>
                    <a:pt x="1360529" y="3640017"/>
                  </a:lnTo>
                  <a:lnTo>
                    <a:pt x="1351645" y="3622861"/>
                  </a:lnTo>
                  <a:lnTo>
                    <a:pt x="1353866" y="3611423"/>
                  </a:lnTo>
                  <a:lnTo>
                    <a:pt x="1343079" y="3620001"/>
                  </a:lnTo>
                  <a:lnTo>
                    <a:pt x="1332609" y="3615871"/>
                  </a:lnTo>
                  <a:lnTo>
                    <a:pt x="1326265" y="3603480"/>
                  </a:lnTo>
                  <a:lnTo>
                    <a:pt x="1317384" y="3570438"/>
                  </a:lnTo>
                  <a:lnTo>
                    <a:pt x="1325948" y="3541208"/>
                  </a:lnTo>
                  <a:lnTo>
                    <a:pt x="1334830" y="3527229"/>
                  </a:lnTo>
                  <a:lnTo>
                    <a:pt x="1341492" y="3513567"/>
                  </a:lnTo>
                  <a:lnTo>
                    <a:pt x="1352597" y="3504989"/>
                  </a:lnTo>
                  <a:lnTo>
                    <a:pt x="1372902" y="3506895"/>
                  </a:lnTo>
                  <a:lnTo>
                    <a:pt x="1381152" y="3499270"/>
                  </a:lnTo>
                  <a:lnTo>
                    <a:pt x="1371634" y="3502447"/>
                  </a:lnTo>
                  <a:lnTo>
                    <a:pt x="1363385" y="3497682"/>
                  </a:lnTo>
                  <a:lnTo>
                    <a:pt x="1351645" y="3495458"/>
                  </a:lnTo>
                  <a:lnTo>
                    <a:pt x="1335781" y="3492281"/>
                  </a:lnTo>
                  <a:lnTo>
                    <a:pt x="1330388" y="3484020"/>
                  </a:lnTo>
                  <a:lnTo>
                    <a:pt x="1324045" y="3498953"/>
                  </a:lnTo>
                  <a:lnTo>
                    <a:pt x="1315799" y="3512932"/>
                  </a:lnTo>
                  <a:lnTo>
                    <a:pt x="1295812" y="3513885"/>
                  </a:lnTo>
                  <a:lnTo>
                    <a:pt x="1292640" y="3508484"/>
                  </a:lnTo>
                  <a:lnTo>
                    <a:pt x="1283124" y="3520239"/>
                  </a:lnTo>
                  <a:lnTo>
                    <a:pt x="1262187" y="3526911"/>
                  </a:lnTo>
                  <a:lnTo>
                    <a:pt x="1251719" y="3515156"/>
                  </a:lnTo>
                  <a:lnTo>
                    <a:pt x="1249180" y="3506895"/>
                  </a:lnTo>
                  <a:lnTo>
                    <a:pt x="1243152" y="3514203"/>
                  </a:lnTo>
                  <a:lnTo>
                    <a:pt x="1253623" y="3533266"/>
                  </a:lnTo>
                  <a:lnTo>
                    <a:pt x="1245054" y="3545021"/>
                  </a:lnTo>
                  <a:lnTo>
                    <a:pt x="1230463" y="3544068"/>
                  </a:lnTo>
                  <a:lnTo>
                    <a:pt x="1221898" y="3539620"/>
                  </a:lnTo>
                  <a:lnTo>
                    <a:pt x="1210160" y="3515474"/>
                  </a:lnTo>
                  <a:lnTo>
                    <a:pt x="1191125" y="3522463"/>
                  </a:lnTo>
                  <a:lnTo>
                    <a:pt x="1193663" y="3538984"/>
                  </a:lnTo>
                  <a:lnTo>
                    <a:pt x="1203181" y="3547563"/>
                  </a:lnTo>
                  <a:lnTo>
                    <a:pt x="1203181" y="3554870"/>
                  </a:lnTo>
                  <a:lnTo>
                    <a:pt x="1189222" y="3547563"/>
                  </a:lnTo>
                  <a:lnTo>
                    <a:pt x="1181609" y="3526594"/>
                  </a:lnTo>
                  <a:lnTo>
                    <a:pt x="1165747" y="3516109"/>
                  </a:lnTo>
                  <a:lnTo>
                    <a:pt x="1162574" y="3505625"/>
                  </a:lnTo>
                  <a:lnTo>
                    <a:pt x="1169871" y="3495140"/>
                  </a:lnTo>
                  <a:lnTo>
                    <a:pt x="1177485" y="3496729"/>
                  </a:lnTo>
                  <a:lnTo>
                    <a:pt x="1183830" y="3510708"/>
                  </a:lnTo>
                  <a:lnTo>
                    <a:pt x="1187002" y="3507531"/>
                  </a:lnTo>
                  <a:lnTo>
                    <a:pt x="1180022" y="3484338"/>
                  </a:lnTo>
                  <a:lnTo>
                    <a:pt x="1186367" y="3466546"/>
                  </a:lnTo>
                  <a:lnTo>
                    <a:pt x="1202229" y="3426196"/>
                  </a:lnTo>
                  <a:lnTo>
                    <a:pt x="1207939" y="3419842"/>
                  </a:lnTo>
                  <a:lnTo>
                    <a:pt x="1212381" y="3402685"/>
                  </a:lnTo>
                  <a:lnTo>
                    <a:pt x="1199691" y="3396649"/>
                  </a:lnTo>
                  <a:lnTo>
                    <a:pt x="1198422" y="3388071"/>
                  </a:lnTo>
                  <a:lnTo>
                    <a:pt x="1190809" y="3370600"/>
                  </a:lnTo>
                  <a:lnTo>
                    <a:pt x="1190809" y="3354714"/>
                  </a:lnTo>
                  <a:lnTo>
                    <a:pt x="1203181" y="3331203"/>
                  </a:lnTo>
                  <a:lnTo>
                    <a:pt x="1212698" y="3335335"/>
                  </a:lnTo>
                  <a:lnTo>
                    <a:pt x="1223166" y="3330249"/>
                  </a:lnTo>
                  <a:lnTo>
                    <a:pt x="1224436" y="3327073"/>
                  </a:lnTo>
                  <a:lnTo>
                    <a:pt x="1198739" y="3324849"/>
                  </a:lnTo>
                  <a:lnTo>
                    <a:pt x="1188905" y="3297525"/>
                  </a:lnTo>
                  <a:cubicBezTo>
                    <a:pt x="1189011" y="3305362"/>
                    <a:pt x="1189116" y="3313200"/>
                    <a:pt x="1189222" y="3321037"/>
                  </a:cubicBezTo>
                  <a:lnTo>
                    <a:pt x="1187319" y="3331521"/>
                  </a:lnTo>
                  <a:lnTo>
                    <a:pt x="1176850" y="3334699"/>
                  </a:lnTo>
                  <a:lnTo>
                    <a:pt x="1170506" y="3332474"/>
                  </a:lnTo>
                  <a:lnTo>
                    <a:pt x="1166381" y="3340101"/>
                  </a:lnTo>
                  <a:lnTo>
                    <a:pt x="1157816" y="3331521"/>
                  </a:lnTo>
                  <a:lnTo>
                    <a:pt x="1157498" y="3321037"/>
                  </a:lnTo>
                  <a:lnTo>
                    <a:pt x="1173995" y="3287358"/>
                  </a:lnTo>
                  <a:lnTo>
                    <a:pt x="1175264" y="3277827"/>
                  </a:lnTo>
                  <a:lnTo>
                    <a:pt x="1148933" y="3315000"/>
                  </a:lnTo>
                  <a:lnTo>
                    <a:pt x="1144808" y="3311823"/>
                  </a:lnTo>
                  <a:lnTo>
                    <a:pt x="1139733" y="3326755"/>
                  </a:lnTo>
                  <a:lnTo>
                    <a:pt x="1147346" y="3336923"/>
                  </a:lnTo>
                  <a:lnTo>
                    <a:pt x="1154643" y="3346454"/>
                  </a:lnTo>
                  <a:lnTo>
                    <a:pt x="1151471" y="3362341"/>
                  </a:lnTo>
                  <a:lnTo>
                    <a:pt x="1143540" y="3374096"/>
                  </a:lnTo>
                  <a:lnTo>
                    <a:pt x="1137512" y="3404592"/>
                  </a:lnTo>
                  <a:lnTo>
                    <a:pt x="1134340" y="3421430"/>
                  </a:lnTo>
                  <a:lnTo>
                    <a:pt x="1128312" y="3441764"/>
                  </a:lnTo>
                  <a:lnTo>
                    <a:pt x="1117526" y="3446848"/>
                  </a:lnTo>
                  <a:lnTo>
                    <a:pt x="1105787" y="3446848"/>
                  </a:lnTo>
                  <a:lnTo>
                    <a:pt x="1101663" y="3432550"/>
                  </a:lnTo>
                  <a:lnTo>
                    <a:pt x="1107691" y="3416665"/>
                  </a:lnTo>
                  <a:lnTo>
                    <a:pt x="1118160" y="3395378"/>
                  </a:lnTo>
                  <a:lnTo>
                    <a:pt x="1128629" y="3369647"/>
                  </a:lnTo>
                  <a:lnTo>
                    <a:pt x="1128629" y="3362341"/>
                  </a:lnTo>
                  <a:lnTo>
                    <a:pt x="1117842" y="3365834"/>
                  </a:lnTo>
                  <a:lnTo>
                    <a:pt x="1115939" y="3358527"/>
                  </a:lnTo>
                  <a:lnTo>
                    <a:pt x="1122919" y="3348995"/>
                  </a:lnTo>
                  <a:lnTo>
                    <a:pt x="1127043" y="3328663"/>
                  </a:lnTo>
                  <a:lnTo>
                    <a:pt x="1117526" y="3330886"/>
                  </a:lnTo>
                  <a:lnTo>
                    <a:pt x="1124505" y="3315000"/>
                  </a:lnTo>
                  <a:lnTo>
                    <a:pt x="1133070" y="3302291"/>
                  </a:lnTo>
                  <a:lnTo>
                    <a:pt x="1138463" y="3290852"/>
                  </a:lnTo>
                  <a:lnTo>
                    <a:pt x="1126409" y="3277191"/>
                  </a:lnTo>
                  <a:lnTo>
                    <a:pt x="1126409" y="3265435"/>
                  </a:lnTo>
                  <a:lnTo>
                    <a:pt x="1142270" y="3262260"/>
                  </a:lnTo>
                  <a:lnTo>
                    <a:pt x="1141319" y="3252727"/>
                  </a:lnTo>
                  <a:lnTo>
                    <a:pt x="1146712" y="3254634"/>
                  </a:lnTo>
                  <a:lnTo>
                    <a:pt x="1145126" y="3241924"/>
                  </a:lnTo>
                  <a:lnTo>
                    <a:pt x="1162257" y="3228261"/>
                  </a:lnTo>
                  <a:lnTo>
                    <a:pt x="1159085" y="3221908"/>
                  </a:lnTo>
                  <a:lnTo>
                    <a:pt x="1162891" y="3213329"/>
                  </a:lnTo>
                  <a:lnTo>
                    <a:pt x="1158450" y="3202844"/>
                  </a:lnTo>
                  <a:lnTo>
                    <a:pt x="1156546" y="3201890"/>
                  </a:lnTo>
                  <a:lnTo>
                    <a:pt x="1145126" y="3210469"/>
                  </a:lnTo>
                  <a:lnTo>
                    <a:pt x="1145126" y="3224449"/>
                  </a:lnTo>
                  <a:lnTo>
                    <a:pt x="1130215" y="3234934"/>
                  </a:lnTo>
                  <a:lnTo>
                    <a:pt x="1125457" y="3243513"/>
                  </a:lnTo>
                  <a:lnTo>
                    <a:pt x="1113719" y="3242242"/>
                  </a:lnTo>
                  <a:lnTo>
                    <a:pt x="1103884" y="3231121"/>
                  </a:lnTo>
                  <a:lnTo>
                    <a:pt x="1091194" y="3223496"/>
                  </a:lnTo>
                  <a:lnTo>
                    <a:pt x="1092463" y="3210787"/>
                  </a:lnTo>
                  <a:lnTo>
                    <a:pt x="1108008" y="3205703"/>
                  </a:lnTo>
                  <a:lnTo>
                    <a:pt x="1091511" y="3203480"/>
                  </a:lnTo>
                  <a:cubicBezTo>
                    <a:pt x="1091300" y="3205492"/>
                    <a:pt x="1091088" y="3207504"/>
                    <a:pt x="1090877" y="3209516"/>
                  </a:cubicBezTo>
                  <a:lnTo>
                    <a:pt x="1082628" y="3212375"/>
                  </a:lnTo>
                  <a:lnTo>
                    <a:pt x="1066766" y="3204750"/>
                  </a:lnTo>
                  <a:lnTo>
                    <a:pt x="1067718" y="3197444"/>
                  </a:lnTo>
                  <a:lnTo>
                    <a:pt x="1088022" y="3193312"/>
                  </a:lnTo>
                  <a:lnTo>
                    <a:pt x="1098491" y="3195854"/>
                  </a:lnTo>
                  <a:lnTo>
                    <a:pt x="1107057" y="3194901"/>
                  </a:lnTo>
                  <a:lnTo>
                    <a:pt x="1108643" y="3183146"/>
                  </a:lnTo>
                  <a:lnTo>
                    <a:pt x="1099126" y="3170755"/>
                  </a:lnTo>
                  <a:lnTo>
                    <a:pt x="1103249" y="3157411"/>
                  </a:lnTo>
                  <a:lnTo>
                    <a:pt x="1123236" y="3154870"/>
                  </a:lnTo>
                  <a:lnTo>
                    <a:pt x="1104201" y="3145338"/>
                  </a:lnTo>
                  <a:lnTo>
                    <a:pt x="1119112" y="3135807"/>
                  </a:lnTo>
                  <a:lnTo>
                    <a:pt x="1131802" y="3142162"/>
                  </a:lnTo>
                  <a:lnTo>
                    <a:pt x="1116891" y="3125323"/>
                  </a:lnTo>
                  <a:lnTo>
                    <a:pt x="1122919" y="3116745"/>
                  </a:lnTo>
                  <a:lnTo>
                    <a:pt x="1139733" y="3113568"/>
                  </a:lnTo>
                  <a:lnTo>
                    <a:pt x="1141002" y="3108167"/>
                  </a:lnTo>
                  <a:lnTo>
                    <a:pt x="1123870" y="3102131"/>
                  </a:lnTo>
                  <a:lnTo>
                    <a:pt x="1147981" y="3086881"/>
                  </a:lnTo>
                  <a:lnTo>
                    <a:pt x="1126091" y="3094823"/>
                  </a:lnTo>
                  <a:lnTo>
                    <a:pt x="1126091" y="3086245"/>
                  </a:lnTo>
                  <a:lnTo>
                    <a:pt x="1114353" y="3102131"/>
                  </a:lnTo>
                  <a:lnTo>
                    <a:pt x="1100711" y="3083385"/>
                  </a:lnTo>
                  <a:lnTo>
                    <a:pt x="1095953" y="3062099"/>
                  </a:lnTo>
                  <a:lnTo>
                    <a:pt x="1104518" y="3057969"/>
                  </a:lnTo>
                  <a:lnTo>
                    <a:pt x="1122601" y="3068136"/>
                  </a:lnTo>
                  <a:lnTo>
                    <a:pt x="1134340" y="3067183"/>
                  </a:lnTo>
                  <a:lnTo>
                    <a:pt x="1121332" y="3062099"/>
                  </a:lnTo>
                  <a:lnTo>
                    <a:pt x="1101981" y="3038271"/>
                  </a:lnTo>
                  <a:lnTo>
                    <a:pt x="1106422" y="3031599"/>
                  </a:lnTo>
                  <a:lnTo>
                    <a:pt x="1114670" y="3030329"/>
                  </a:lnTo>
                  <a:lnTo>
                    <a:pt x="1100077" y="3010631"/>
                  </a:lnTo>
                  <a:lnTo>
                    <a:pt x="1108960" y="3001100"/>
                  </a:lnTo>
                  <a:lnTo>
                    <a:pt x="1121967" y="3001100"/>
                  </a:lnTo>
                  <a:lnTo>
                    <a:pt x="1145126" y="3001735"/>
                  </a:lnTo>
                  <a:lnTo>
                    <a:pt x="1141002" y="2996334"/>
                  </a:lnTo>
                  <a:lnTo>
                    <a:pt x="1144174" y="2992204"/>
                  </a:lnTo>
                  <a:lnTo>
                    <a:pt x="1156864" y="3000464"/>
                  </a:lnTo>
                  <a:lnTo>
                    <a:pt x="1160988" y="2996334"/>
                  </a:lnTo>
                  <a:lnTo>
                    <a:pt x="1150519" y="2978543"/>
                  </a:lnTo>
                  <a:lnTo>
                    <a:pt x="1136243" y="2967105"/>
                  </a:lnTo>
                  <a:lnTo>
                    <a:pt x="1136243" y="2960751"/>
                  </a:lnTo>
                  <a:lnTo>
                    <a:pt x="1143857" y="2958526"/>
                  </a:lnTo>
                  <a:lnTo>
                    <a:pt x="1153374" y="2963928"/>
                  </a:lnTo>
                  <a:lnTo>
                    <a:pt x="1155277" y="2958526"/>
                  </a:lnTo>
                  <a:lnTo>
                    <a:pt x="1147029" y="2943593"/>
                  </a:lnTo>
                  <a:lnTo>
                    <a:pt x="1156229" y="2935012"/>
                  </a:lnTo>
                  <a:lnTo>
                    <a:pt x="1166699" y="2928659"/>
                  </a:lnTo>
                  <a:lnTo>
                    <a:pt x="1181609" y="2937873"/>
                  </a:lnTo>
                  <a:lnTo>
                    <a:pt x="1181609" y="2931834"/>
                  </a:lnTo>
                  <a:lnTo>
                    <a:pt x="1163526" y="2922306"/>
                  </a:lnTo>
                  <a:lnTo>
                    <a:pt x="1161305" y="2911186"/>
                  </a:lnTo>
                  <a:cubicBezTo>
                    <a:pt x="1161622" y="2907267"/>
                    <a:pt x="1161940" y="2903349"/>
                    <a:pt x="1162257" y="2899430"/>
                  </a:cubicBezTo>
                  <a:lnTo>
                    <a:pt x="1174947" y="2882275"/>
                  </a:lnTo>
                  <a:lnTo>
                    <a:pt x="1176850" y="2869567"/>
                  </a:lnTo>
                  <a:lnTo>
                    <a:pt x="1181926" y="2869567"/>
                  </a:lnTo>
                  <a:lnTo>
                    <a:pt x="1192395" y="2865437"/>
                  </a:lnTo>
                  <a:lnTo>
                    <a:pt x="1202229" y="2871474"/>
                  </a:lnTo>
                  <a:lnTo>
                    <a:pt x="1213649" y="2881003"/>
                  </a:lnTo>
                  <a:lnTo>
                    <a:pt x="1216822" y="2874650"/>
                  </a:lnTo>
                  <a:lnTo>
                    <a:pt x="1224436" y="2874650"/>
                  </a:lnTo>
                  <a:lnTo>
                    <a:pt x="1233952" y="2881639"/>
                  </a:lnTo>
                  <a:lnTo>
                    <a:pt x="1241249" y="2885769"/>
                  </a:lnTo>
                  <a:lnTo>
                    <a:pt x="1253941" y="2879415"/>
                  </a:lnTo>
                  <a:lnTo>
                    <a:pt x="1279635" y="2869567"/>
                  </a:lnTo>
                  <a:lnTo>
                    <a:pt x="1295496" y="2879097"/>
                  </a:lnTo>
                  <a:lnTo>
                    <a:pt x="1311040" y="2868614"/>
                  </a:lnTo>
                  <a:close/>
                  <a:moveTo>
                    <a:pt x="3854360" y="2852734"/>
                  </a:moveTo>
                  <a:lnTo>
                    <a:pt x="3865180" y="2862282"/>
                  </a:lnTo>
                  <a:lnTo>
                    <a:pt x="3876638" y="2875649"/>
                  </a:lnTo>
                  <a:cubicBezTo>
                    <a:pt x="3876426" y="2878832"/>
                    <a:pt x="3876213" y="2882015"/>
                    <a:pt x="3876001" y="2885198"/>
                  </a:cubicBezTo>
                  <a:lnTo>
                    <a:pt x="3865499" y="2882333"/>
                  </a:lnTo>
                  <a:lnTo>
                    <a:pt x="3855951" y="2890927"/>
                  </a:lnTo>
                  <a:lnTo>
                    <a:pt x="3847358" y="2901431"/>
                  </a:lnTo>
                  <a:lnTo>
                    <a:pt x="3832718" y="2908115"/>
                  </a:lnTo>
                  <a:lnTo>
                    <a:pt x="3829536" y="2924031"/>
                  </a:lnTo>
                  <a:lnTo>
                    <a:pt x="3797710" y="2916709"/>
                  </a:lnTo>
                  <a:lnTo>
                    <a:pt x="3790390" y="2923077"/>
                  </a:lnTo>
                  <a:lnTo>
                    <a:pt x="3787526" y="2947269"/>
                  </a:lnTo>
                  <a:lnTo>
                    <a:pt x="3764293" y="2978145"/>
                  </a:lnTo>
                  <a:lnTo>
                    <a:pt x="3751562" y="2960319"/>
                  </a:lnTo>
                  <a:lnTo>
                    <a:pt x="3758564" y="2947588"/>
                  </a:lnTo>
                  <a:lnTo>
                    <a:pt x="3777978" y="2940264"/>
                  </a:lnTo>
                  <a:lnTo>
                    <a:pt x="3778933" y="2933896"/>
                  </a:lnTo>
                  <a:lnTo>
                    <a:pt x="3755063" y="2912890"/>
                  </a:lnTo>
                  <a:lnTo>
                    <a:pt x="3743288" y="2896019"/>
                  </a:lnTo>
                  <a:lnTo>
                    <a:pt x="3761428" y="2894747"/>
                  </a:lnTo>
                  <a:lnTo>
                    <a:pt x="3746152" y="2870875"/>
                  </a:lnTo>
                  <a:lnTo>
                    <a:pt x="3751562" y="2865465"/>
                  </a:lnTo>
                  <a:lnTo>
                    <a:pt x="3772886" y="2879787"/>
                  </a:lnTo>
                  <a:lnTo>
                    <a:pt x="3775114" y="2869284"/>
                  </a:lnTo>
                  <a:lnTo>
                    <a:pt x="3789753" y="2876604"/>
                  </a:lnTo>
                  <a:lnTo>
                    <a:pt x="3779251" y="2869284"/>
                  </a:lnTo>
                  <a:lnTo>
                    <a:pt x="3802165" y="2853370"/>
                  </a:lnTo>
                  <a:lnTo>
                    <a:pt x="3818397" y="2857190"/>
                  </a:lnTo>
                  <a:close/>
                  <a:moveTo>
                    <a:pt x="3881509" y="2838447"/>
                  </a:moveTo>
                  <a:lnTo>
                    <a:pt x="3889338" y="2856748"/>
                  </a:lnTo>
                  <a:lnTo>
                    <a:pt x="3879552" y="2865433"/>
                  </a:lnTo>
                  <a:lnTo>
                    <a:pt x="3866503" y="2857058"/>
                  </a:lnTo>
                  <a:lnTo>
                    <a:pt x="3865525" y="2845582"/>
                  </a:lnTo>
                  <a:close/>
                  <a:moveTo>
                    <a:pt x="1378190" y="2819397"/>
                  </a:moveTo>
                  <a:lnTo>
                    <a:pt x="1384271" y="2826202"/>
                  </a:lnTo>
                  <a:lnTo>
                    <a:pt x="1377514" y="2838446"/>
                  </a:lnTo>
                  <a:lnTo>
                    <a:pt x="1370758" y="2834024"/>
                  </a:lnTo>
                  <a:lnTo>
                    <a:pt x="1368393" y="2823820"/>
                  </a:lnTo>
                  <a:close/>
                  <a:moveTo>
                    <a:pt x="1342224" y="2803518"/>
                  </a:moveTo>
                  <a:lnTo>
                    <a:pt x="1357279" y="2821795"/>
                  </a:lnTo>
                  <a:lnTo>
                    <a:pt x="1344734" y="2828923"/>
                  </a:lnTo>
                  <a:lnTo>
                    <a:pt x="1331875" y="2819010"/>
                  </a:lnTo>
                  <a:lnTo>
                    <a:pt x="1331875" y="2809712"/>
                  </a:lnTo>
                  <a:close/>
                  <a:moveTo>
                    <a:pt x="3807906" y="2778119"/>
                  </a:moveTo>
                  <a:lnTo>
                    <a:pt x="3833399" y="2780025"/>
                  </a:lnTo>
                  <a:lnTo>
                    <a:pt x="3843278" y="2793676"/>
                  </a:lnTo>
                  <a:lnTo>
                    <a:pt x="3849651" y="2810504"/>
                  </a:lnTo>
                  <a:lnTo>
                    <a:pt x="3844552" y="2813998"/>
                  </a:lnTo>
                  <a:lnTo>
                    <a:pt x="3839135" y="2808599"/>
                  </a:lnTo>
                  <a:lnTo>
                    <a:pt x="3830531" y="2814950"/>
                  </a:lnTo>
                  <a:lnTo>
                    <a:pt x="3823521" y="2827653"/>
                  </a:lnTo>
                  <a:lnTo>
                    <a:pt x="3817147" y="2838447"/>
                  </a:lnTo>
                  <a:lnTo>
                    <a:pt x="3804401" y="2838447"/>
                  </a:lnTo>
                  <a:lnTo>
                    <a:pt x="3793566" y="2829241"/>
                  </a:lnTo>
                  <a:lnTo>
                    <a:pt x="3795478" y="2813362"/>
                  </a:lnTo>
                  <a:lnTo>
                    <a:pt x="3778908" y="2810187"/>
                  </a:lnTo>
                  <a:lnTo>
                    <a:pt x="3765843" y="2808281"/>
                  </a:lnTo>
                  <a:lnTo>
                    <a:pt x="3762338" y="2800976"/>
                  </a:lnTo>
                  <a:lnTo>
                    <a:pt x="3780501" y="2795579"/>
                  </a:lnTo>
                  <a:lnTo>
                    <a:pt x="3793248" y="2795262"/>
                  </a:lnTo>
                  <a:lnTo>
                    <a:pt x="3802808" y="2786692"/>
                  </a:lnTo>
                  <a:close/>
                  <a:moveTo>
                    <a:pt x="1396971" y="2773356"/>
                  </a:moveTo>
                  <a:lnTo>
                    <a:pt x="1389329" y="2781295"/>
                  </a:lnTo>
                  <a:lnTo>
                    <a:pt x="1382682" y="2776589"/>
                  </a:lnTo>
                  <a:close/>
                  <a:moveTo>
                    <a:pt x="2732096" y="2773211"/>
                  </a:moveTo>
                  <a:lnTo>
                    <a:pt x="2750156" y="2804578"/>
                  </a:lnTo>
                  <a:lnTo>
                    <a:pt x="2750581" y="2804292"/>
                  </a:lnTo>
                  <a:lnTo>
                    <a:pt x="2732780" y="2773363"/>
                  </a:lnTo>
                  <a:close/>
                  <a:moveTo>
                    <a:pt x="3884258" y="2770182"/>
                  </a:moveTo>
                  <a:lnTo>
                    <a:pt x="3886163" y="2783610"/>
                  </a:lnTo>
                  <a:lnTo>
                    <a:pt x="3875685" y="2782673"/>
                  </a:lnTo>
                  <a:cubicBezTo>
                    <a:pt x="3875579" y="2782985"/>
                    <a:pt x="3875474" y="2783298"/>
                    <a:pt x="3875368" y="2783610"/>
                  </a:cubicBezTo>
                  <a:lnTo>
                    <a:pt x="3874098" y="2785484"/>
                  </a:lnTo>
                  <a:lnTo>
                    <a:pt x="3872510" y="2787358"/>
                  </a:lnTo>
                  <a:lnTo>
                    <a:pt x="3871240" y="2788607"/>
                  </a:lnTo>
                  <a:lnTo>
                    <a:pt x="3870288" y="2788920"/>
                  </a:lnTo>
                  <a:lnTo>
                    <a:pt x="3869653" y="2789232"/>
                  </a:lnTo>
                  <a:lnTo>
                    <a:pt x="3869335" y="2788920"/>
                  </a:lnTo>
                  <a:lnTo>
                    <a:pt x="3868065" y="2787983"/>
                  </a:lnTo>
                  <a:lnTo>
                    <a:pt x="3866795" y="2786421"/>
                  </a:lnTo>
                  <a:lnTo>
                    <a:pt x="3866160" y="2784860"/>
                  </a:lnTo>
                  <a:lnTo>
                    <a:pt x="3864573" y="2781112"/>
                  </a:lnTo>
                  <a:lnTo>
                    <a:pt x="3863938" y="2779863"/>
                  </a:lnTo>
                  <a:lnTo>
                    <a:pt x="3866160" y="2771431"/>
                  </a:lnTo>
                  <a:close/>
                  <a:moveTo>
                    <a:pt x="1338644" y="2765421"/>
                  </a:moveTo>
                  <a:lnTo>
                    <a:pt x="1354715" y="2768237"/>
                  </a:lnTo>
                  <a:lnTo>
                    <a:pt x="1360499" y="2776688"/>
                  </a:lnTo>
                  <a:lnTo>
                    <a:pt x="1357286" y="2788270"/>
                  </a:lnTo>
                  <a:lnTo>
                    <a:pt x="1363714" y="2796720"/>
                  </a:lnTo>
                  <a:lnTo>
                    <a:pt x="1379783" y="2783575"/>
                  </a:lnTo>
                  <a:lnTo>
                    <a:pt x="1389426" y="2792027"/>
                  </a:lnTo>
                  <a:lnTo>
                    <a:pt x="1395855" y="2797346"/>
                  </a:lnTo>
                  <a:lnTo>
                    <a:pt x="1409674" y="2792965"/>
                  </a:lnTo>
                  <a:lnTo>
                    <a:pt x="1404532" y="2806422"/>
                  </a:lnTo>
                  <a:lnTo>
                    <a:pt x="1389426" y="2809869"/>
                  </a:lnTo>
                  <a:lnTo>
                    <a:pt x="1382998" y="2792027"/>
                  </a:lnTo>
                  <a:lnTo>
                    <a:pt x="1357286" y="2807990"/>
                  </a:lnTo>
                  <a:lnTo>
                    <a:pt x="1349572" y="2801727"/>
                  </a:lnTo>
                  <a:lnTo>
                    <a:pt x="1338965" y="2800786"/>
                  </a:lnTo>
                  <a:lnTo>
                    <a:pt x="1330289" y="2789522"/>
                  </a:lnTo>
                  <a:close/>
                  <a:moveTo>
                    <a:pt x="4266528" y="2764378"/>
                  </a:moveTo>
                  <a:lnTo>
                    <a:pt x="4255416" y="2776749"/>
                  </a:lnTo>
                  <a:lnTo>
                    <a:pt x="4246843" y="2786583"/>
                  </a:lnTo>
                  <a:lnTo>
                    <a:pt x="4240493" y="2794194"/>
                  </a:lnTo>
                  <a:lnTo>
                    <a:pt x="4238588" y="2797365"/>
                  </a:lnTo>
                  <a:lnTo>
                    <a:pt x="4237001" y="2801168"/>
                  </a:lnTo>
                  <a:lnTo>
                    <a:pt x="4236048" y="2805297"/>
                  </a:lnTo>
                  <a:cubicBezTo>
                    <a:pt x="4235836" y="2806776"/>
                    <a:pt x="4235625" y="2808256"/>
                    <a:pt x="4235413" y="2809735"/>
                  </a:cubicBezTo>
                  <a:cubicBezTo>
                    <a:pt x="4235201" y="2811957"/>
                    <a:pt x="4234990" y="2814178"/>
                    <a:pt x="4234778" y="2816400"/>
                  </a:cubicBezTo>
                  <a:cubicBezTo>
                    <a:pt x="4234672" y="2817457"/>
                    <a:pt x="4234567" y="2818515"/>
                    <a:pt x="4234461" y="2819572"/>
                  </a:cubicBezTo>
                  <a:lnTo>
                    <a:pt x="4254146" y="2828459"/>
                  </a:lnTo>
                  <a:lnTo>
                    <a:pt x="4251606" y="2849076"/>
                  </a:lnTo>
                  <a:lnTo>
                    <a:pt x="4262401" y="2891579"/>
                  </a:lnTo>
                  <a:lnTo>
                    <a:pt x="4276371" y="2915372"/>
                  </a:lnTo>
                  <a:lnTo>
                    <a:pt x="4285578" y="2923936"/>
                  </a:lnTo>
                  <a:lnTo>
                    <a:pt x="4290658" y="2940748"/>
                  </a:lnTo>
                  <a:lnTo>
                    <a:pt x="4301453" y="2941065"/>
                  </a:lnTo>
                  <a:lnTo>
                    <a:pt x="4301578" y="2941217"/>
                  </a:lnTo>
                  <a:lnTo>
                    <a:pt x="4306221" y="2941461"/>
                  </a:lnTo>
                  <a:lnTo>
                    <a:pt x="4319241" y="2956380"/>
                  </a:lnTo>
                  <a:lnTo>
                    <a:pt x="4323369" y="2975426"/>
                  </a:lnTo>
                  <a:lnTo>
                    <a:pt x="4340199" y="2977966"/>
                  </a:lnTo>
                  <a:lnTo>
                    <a:pt x="4348773" y="2967807"/>
                  </a:lnTo>
                  <a:cubicBezTo>
                    <a:pt x="4348667" y="2962093"/>
                    <a:pt x="4348562" y="2956380"/>
                    <a:pt x="4348456" y="2950666"/>
                  </a:cubicBezTo>
                  <a:lnTo>
                    <a:pt x="4341787" y="2924319"/>
                  </a:lnTo>
                  <a:lnTo>
                    <a:pt x="4330990" y="2916701"/>
                  </a:lnTo>
                  <a:lnTo>
                    <a:pt x="4315112" y="2924002"/>
                  </a:lnTo>
                  <a:lnTo>
                    <a:pt x="4298282" y="2924319"/>
                  </a:lnTo>
                  <a:lnTo>
                    <a:pt x="4287803" y="2904956"/>
                  </a:lnTo>
                  <a:lnTo>
                    <a:pt x="4291296" y="2892258"/>
                  </a:lnTo>
                  <a:lnTo>
                    <a:pt x="4296059" y="2881148"/>
                  </a:lnTo>
                  <a:lnTo>
                    <a:pt x="4313525" y="2869719"/>
                  </a:lnTo>
                  <a:cubicBezTo>
                    <a:pt x="4313313" y="2860302"/>
                    <a:pt x="4313102" y="2850885"/>
                    <a:pt x="4312890" y="2841468"/>
                  </a:cubicBezTo>
                  <a:lnTo>
                    <a:pt x="4309396" y="2811629"/>
                  </a:lnTo>
                  <a:lnTo>
                    <a:pt x="4314477" y="2787822"/>
                  </a:lnTo>
                  <a:lnTo>
                    <a:pt x="4313842" y="2784012"/>
                  </a:lnTo>
                  <a:lnTo>
                    <a:pt x="4314747" y="2782557"/>
                  </a:lnTo>
                  <a:lnTo>
                    <a:pt x="4312883" y="2774845"/>
                  </a:lnTo>
                  <a:lnTo>
                    <a:pt x="4295421" y="2783093"/>
                  </a:lnTo>
                  <a:lnTo>
                    <a:pt x="4293833" y="2772624"/>
                  </a:lnTo>
                  <a:close/>
                  <a:moveTo>
                    <a:pt x="1361090" y="2755895"/>
                  </a:moveTo>
                  <a:lnTo>
                    <a:pt x="1374745" y="2758673"/>
                  </a:lnTo>
                  <a:lnTo>
                    <a:pt x="1365217" y="2767009"/>
                  </a:lnTo>
                  <a:lnTo>
                    <a:pt x="1358867" y="2760834"/>
                  </a:lnTo>
                  <a:close/>
                  <a:moveTo>
                    <a:pt x="1409438" y="2754306"/>
                  </a:moveTo>
                  <a:lnTo>
                    <a:pt x="1411262" y="2765420"/>
                  </a:lnTo>
                  <a:lnTo>
                    <a:pt x="1396971" y="2761379"/>
                  </a:lnTo>
                  <a:close/>
                  <a:moveTo>
                    <a:pt x="1423961" y="2730494"/>
                  </a:moveTo>
                  <a:lnTo>
                    <a:pt x="1419616" y="2737694"/>
                  </a:lnTo>
                  <a:lnTo>
                    <a:pt x="1398559" y="2752719"/>
                  </a:lnTo>
                  <a:cubicBezTo>
                    <a:pt x="1398782" y="2748545"/>
                    <a:pt x="1399004" y="2744372"/>
                    <a:pt x="1399227" y="2740198"/>
                  </a:cubicBezTo>
                  <a:lnTo>
                    <a:pt x="1410592" y="2730808"/>
                  </a:lnTo>
                  <a:close/>
                  <a:moveTo>
                    <a:pt x="1377050" y="2728907"/>
                  </a:moveTo>
                  <a:lnTo>
                    <a:pt x="1374767" y="2734996"/>
                  </a:lnTo>
                  <a:lnTo>
                    <a:pt x="1385859" y="2743825"/>
                  </a:lnTo>
                  <a:lnTo>
                    <a:pt x="1382923" y="2751131"/>
                  </a:lnTo>
                  <a:lnTo>
                    <a:pt x="1372483" y="2741391"/>
                  </a:lnTo>
                  <a:lnTo>
                    <a:pt x="1362043" y="2739260"/>
                  </a:lnTo>
                  <a:lnTo>
                    <a:pt x="1368241" y="2731039"/>
                  </a:lnTo>
                  <a:close/>
                  <a:moveTo>
                    <a:pt x="2164892" y="2724151"/>
                  </a:moveTo>
                  <a:lnTo>
                    <a:pt x="2168495" y="2736589"/>
                  </a:lnTo>
                  <a:lnTo>
                    <a:pt x="2163389" y="2754314"/>
                  </a:lnTo>
                  <a:lnTo>
                    <a:pt x="2157383" y="2749028"/>
                  </a:lnTo>
                  <a:lnTo>
                    <a:pt x="2160986" y="2729437"/>
                  </a:lnTo>
                  <a:close/>
                  <a:moveTo>
                    <a:pt x="4327488" y="2719966"/>
                  </a:moveTo>
                  <a:lnTo>
                    <a:pt x="4324631" y="2731387"/>
                  </a:lnTo>
                  <a:lnTo>
                    <a:pt x="4318281" y="2738683"/>
                  </a:lnTo>
                  <a:lnTo>
                    <a:pt x="4321773" y="2741538"/>
                  </a:lnTo>
                  <a:lnTo>
                    <a:pt x="4328442" y="2741272"/>
                  </a:lnTo>
                  <a:cubicBezTo>
                    <a:pt x="4328445" y="2741234"/>
                    <a:pt x="4328447" y="2741196"/>
                    <a:pt x="4328450" y="2741158"/>
                  </a:cubicBezTo>
                  <a:lnTo>
                    <a:pt x="4334483" y="2740523"/>
                  </a:lnTo>
                  <a:lnTo>
                    <a:pt x="4337341" y="2744333"/>
                  </a:lnTo>
                  <a:lnTo>
                    <a:pt x="4332578" y="2758299"/>
                  </a:lnTo>
                  <a:lnTo>
                    <a:pt x="4344962" y="2741476"/>
                  </a:lnTo>
                  <a:lnTo>
                    <a:pt x="4339564" y="2735126"/>
                  </a:lnTo>
                  <a:lnTo>
                    <a:pt x="4346233" y="2732904"/>
                  </a:lnTo>
                  <a:lnTo>
                    <a:pt x="4338929" y="2726874"/>
                  </a:lnTo>
                  <a:lnTo>
                    <a:pt x="4330355" y="2721794"/>
                  </a:lnTo>
                  <a:cubicBezTo>
                    <a:pt x="4330371" y="2721633"/>
                    <a:pt x="4330388" y="2721471"/>
                    <a:pt x="4330404" y="2721310"/>
                  </a:cubicBezTo>
                  <a:close/>
                  <a:moveTo>
                    <a:pt x="3421026" y="2717795"/>
                  </a:moveTo>
                  <a:lnTo>
                    <a:pt x="3419502" y="2733233"/>
                  </a:lnTo>
                  <a:lnTo>
                    <a:pt x="3412190" y="2746371"/>
                  </a:lnTo>
                  <a:lnTo>
                    <a:pt x="3403050" y="2734218"/>
                  </a:lnTo>
                  <a:lnTo>
                    <a:pt x="3396042" y="2735861"/>
                  </a:lnTo>
                  <a:lnTo>
                    <a:pt x="3390863" y="2722724"/>
                  </a:lnTo>
                  <a:lnTo>
                    <a:pt x="3403050" y="2724693"/>
                  </a:lnTo>
                  <a:close/>
                  <a:moveTo>
                    <a:pt x="3342285" y="2709858"/>
                  </a:moveTo>
                  <a:lnTo>
                    <a:pt x="3349588" y="2718830"/>
                  </a:lnTo>
                  <a:lnTo>
                    <a:pt x="3337840" y="2725733"/>
                  </a:lnTo>
                  <a:lnTo>
                    <a:pt x="3327363" y="2714687"/>
                  </a:lnTo>
                  <a:close/>
                  <a:moveTo>
                    <a:pt x="3433725" y="2679697"/>
                  </a:moveTo>
                  <a:lnTo>
                    <a:pt x="3429527" y="2689174"/>
                  </a:lnTo>
                  <a:lnTo>
                    <a:pt x="3426298" y="2696367"/>
                  </a:lnTo>
                  <a:lnTo>
                    <a:pt x="3424361" y="2701596"/>
                  </a:lnTo>
                  <a:lnTo>
                    <a:pt x="3424038" y="2701922"/>
                  </a:lnTo>
                  <a:lnTo>
                    <a:pt x="3423715" y="2701922"/>
                  </a:lnTo>
                  <a:lnTo>
                    <a:pt x="3422101" y="2701268"/>
                  </a:lnTo>
                  <a:lnTo>
                    <a:pt x="3420809" y="2699306"/>
                  </a:lnTo>
                  <a:lnTo>
                    <a:pt x="3418872" y="2697020"/>
                  </a:lnTo>
                  <a:lnTo>
                    <a:pt x="3415643" y="2692771"/>
                  </a:lnTo>
                  <a:lnTo>
                    <a:pt x="3414675" y="2690483"/>
                  </a:lnTo>
                  <a:close/>
                  <a:moveTo>
                    <a:pt x="2171036" y="2678115"/>
                  </a:moveTo>
                  <a:lnTo>
                    <a:pt x="2181830" y="2678115"/>
                  </a:lnTo>
                  <a:lnTo>
                    <a:pt x="2174210" y="2694674"/>
                  </a:lnTo>
                  <a:lnTo>
                    <a:pt x="2185958" y="2700844"/>
                  </a:lnTo>
                  <a:lnTo>
                    <a:pt x="2190720" y="2708312"/>
                  </a:lnTo>
                  <a:lnTo>
                    <a:pt x="2182149" y="2715780"/>
                  </a:lnTo>
                  <a:lnTo>
                    <a:pt x="2188498" y="2735262"/>
                  </a:lnTo>
                  <a:lnTo>
                    <a:pt x="2181194" y="2732015"/>
                  </a:lnTo>
                  <a:lnTo>
                    <a:pt x="2166272" y="2715130"/>
                  </a:lnTo>
                  <a:lnTo>
                    <a:pt x="2163733" y="2692401"/>
                  </a:lnTo>
                  <a:close/>
                  <a:moveTo>
                    <a:pt x="2164568" y="2619379"/>
                  </a:moveTo>
                  <a:lnTo>
                    <a:pt x="2170249" y="2620019"/>
                  </a:lnTo>
                  <a:lnTo>
                    <a:pt x="2179607" y="2637322"/>
                  </a:lnTo>
                  <a:lnTo>
                    <a:pt x="2175263" y="2654303"/>
                  </a:lnTo>
                  <a:lnTo>
                    <a:pt x="2160558" y="2630913"/>
                  </a:lnTo>
                  <a:close/>
                  <a:moveTo>
                    <a:pt x="2201425" y="2586041"/>
                  </a:moveTo>
                  <a:lnTo>
                    <a:pt x="2209771" y="2586041"/>
                  </a:lnTo>
                  <a:lnTo>
                    <a:pt x="2207915" y="2605552"/>
                  </a:lnTo>
                  <a:lnTo>
                    <a:pt x="2181644" y="2628902"/>
                  </a:lnTo>
                  <a:lnTo>
                    <a:pt x="2174844" y="2611949"/>
                  </a:lnTo>
                  <a:lnTo>
                    <a:pt x="2180100" y="2596276"/>
                  </a:lnTo>
                  <a:close/>
                  <a:moveTo>
                    <a:pt x="2148426" y="2586041"/>
                  </a:moveTo>
                  <a:lnTo>
                    <a:pt x="2154587" y="2587629"/>
                  </a:lnTo>
                  <a:lnTo>
                    <a:pt x="2166908" y="2597153"/>
                  </a:lnTo>
                  <a:lnTo>
                    <a:pt x="2158593" y="2609854"/>
                  </a:lnTo>
                  <a:lnTo>
                    <a:pt x="2152430" y="2613028"/>
                  </a:lnTo>
                  <a:lnTo>
                    <a:pt x="2146270" y="2598423"/>
                  </a:lnTo>
                  <a:close/>
                  <a:moveTo>
                    <a:pt x="3682894" y="2570157"/>
                  </a:moveTo>
                  <a:lnTo>
                    <a:pt x="3694076" y="2582121"/>
                  </a:lnTo>
                  <a:lnTo>
                    <a:pt x="3689417" y="2587620"/>
                  </a:lnTo>
                  <a:lnTo>
                    <a:pt x="3679788" y="2582121"/>
                  </a:lnTo>
                  <a:close/>
                  <a:moveTo>
                    <a:pt x="3730905" y="2559046"/>
                  </a:moveTo>
                  <a:lnTo>
                    <a:pt x="3735350" y="2566983"/>
                  </a:lnTo>
                  <a:lnTo>
                    <a:pt x="3733445" y="2579682"/>
                  </a:lnTo>
                  <a:lnTo>
                    <a:pt x="3722650" y="2562220"/>
                  </a:lnTo>
                  <a:close/>
                  <a:moveTo>
                    <a:pt x="3713237" y="2559046"/>
                  </a:moveTo>
                  <a:lnTo>
                    <a:pt x="3716301" y="2571115"/>
                  </a:lnTo>
                  <a:lnTo>
                    <a:pt x="3704965" y="2582856"/>
                  </a:lnTo>
                  <a:lnTo>
                    <a:pt x="3698838" y="2569810"/>
                  </a:lnTo>
                  <a:lnTo>
                    <a:pt x="3699757" y="2564591"/>
                  </a:lnTo>
                  <a:close/>
                  <a:moveTo>
                    <a:pt x="3751833" y="2544760"/>
                  </a:moveTo>
                  <a:lnTo>
                    <a:pt x="3757575" y="2551108"/>
                  </a:lnTo>
                  <a:lnTo>
                    <a:pt x="3756224" y="2566981"/>
                  </a:lnTo>
                  <a:lnTo>
                    <a:pt x="3748793" y="2573332"/>
                  </a:lnTo>
                  <a:lnTo>
                    <a:pt x="3741700" y="2562855"/>
                  </a:lnTo>
                  <a:close/>
                  <a:moveTo>
                    <a:pt x="3826834" y="2541584"/>
                  </a:moveTo>
                  <a:lnTo>
                    <a:pt x="3829013" y="2550995"/>
                  </a:lnTo>
                  <a:lnTo>
                    <a:pt x="3819052" y="2563541"/>
                  </a:lnTo>
                  <a:lnTo>
                    <a:pt x="3813760" y="2568873"/>
                  </a:lnTo>
                  <a:lnTo>
                    <a:pt x="3810648" y="2582361"/>
                  </a:lnTo>
                  <a:lnTo>
                    <a:pt x="3808780" y="2593970"/>
                  </a:lnTo>
                  <a:lnTo>
                    <a:pt x="3795395" y="2588949"/>
                  </a:lnTo>
                  <a:lnTo>
                    <a:pt x="3790103" y="2582361"/>
                  </a:lnTo>
                  <a:lnTo>
                    <a:pt x="3781388" y="2570128"/>
                  </a:lnTo>
                  <a:lnTo>
                    <a:pt x="3787925" y="2563854"/>
                  </a:lnTo>
                  <a:lnTo>
                    <a:pt x="3815939" y="2550995"/>
                  </a:lnTo>
                  <a:close/>
                  <a:moveTo>
                    <a:pt x="2138139" y="2532068"/>
                  </a:moveTo>
                  <a:lnTo>
                    <a:pt x="2144896" y="2548103"/>
                  </a:lnTo>
                  <a:lnTo>
                    <a:pt x="2152621" y="2563818"/>
                  </a:lnTo>
                  <a:lnTo>
                    <a:pt x="2132025" y="2553556"/>
                  </a:lnTo>
                  <a:lnTo>
                    <a:pt x="2128806" y="2539442"/>
                  </a:lnTo>
                  <a:close/>
                  <a:moveTo>
                    <a:pt x="3770127" y="2525711"/>
                  </a:moveTo>
                  <a:lnTo>
                    <a:pt x="3779801" y="2530439"/>
                  </a:lnTo>
                  <a:lnTo>
                    <a:pt x="3779801" y="2539220"/>
                  </a:lnTo>
                  <a:lnTo>
                    <a:pt x="3769482" y="2541584"/>
                  </a:lnTo>
                  <a:lnTo>
                    <a:pt x="3759163" y="2530439"/>
                  </a:lnTo>
                  <a:close/>
                  <a:moveTo>
                    <a:pt x="1526042" y="2514597"/>
                  </a:moveTo>
                  <a:lnTo>
                    <a:pt x="1532424" y="2520947"/>
                  </a:lnTo>
                  <a:lnTo>
                    <a:pt x="1541994" y="2516503"/>
                  </a:lnTo>
                  <a:lnTo>
                    <a:pt x="1549652" y="2522534"/>
                  </a:lnTo>
                  <a:lnTo>
                    <a:pt x="1540399" y="2528884"/>
                  </a:lnTo>
                  <a:lnTo>
                    <a:pt x="1547738" y="2543806"/>
                  </a:lnTo>
                  <a:lnTo>
                    <a:pt x="1540399" y="2547933"/>
                  </a:lnTo>
                  <a:lnTo>
                    <a:pt x="1539123" y="2555552"/>
                  </a:lnTo>
                  <a:lnTo>
                    <a:pt x="1557308" y="2564759"/>
                  </a:lnTo>
                  <a:lnTo>
                    <a:pt x="1554436" y="2573331"/>
                  </a:lnTo>
                  <a:lnTo>
                    <a:pt x="1550289" y="2567934"/>
                  </a:lnTo>
                  <a:lnTo>
                    <a:pt x="1544866" y="2576505"/>
                  </a:lnTo>
                  <a:lnTo>
                    <a:pt x="1544866" y="2598732"/>
                  </a:lnTo>
                  <a:lnTo>
                    <a:pt x="1535614" y="2612385"/>
                  </a:lnTo>
                  <a:lnTo>
                    <a:pt x="1530190" y="2627309"/>
                  </a:lnTo>
                  <a:lnTo>
                    <a:pt x="1518705" y="2620005"/>
                  </a:lnTo>
                  <a:lnTo>
                    <a:pt x="1529870" y="2595556"/>
                  </a:lnTo>
                  <a:lnTo>
                    <a:pt x="1532104" y="2571426"/>
                  </a:lnTo>
                  <a:lnTo>
                    <a:pt x="1531147" y="2564124"/>
                  </a:lnTo>
                  <a:lnTo>
                    <a:pt x="1522534" y="2562855"/>
                  </a:lnTo>
                  <a:lnTo>
                    <a:pt x="1510728" y="2578728"/>
                  </a:lnTo>
                  <a:lnTo>
                    <a:pt x="1490631" y="2561267"/>
                  </a:lnTo>
                  <a:cubicBezTo>
                    <a:pt x="1490950" y="2557669"/>
                    <a:pt x="1491268" y="2554070"/>
                    <a:pt x="1491587" y="2550472"/>
                  </a:cubicBezTo>
                  <a:lnTo>
                    <a:pt x="1513604" y="2544123"/>
                  </a:lnTo>
                  <a:lnTo>
                    <a:pt x="1519023" y="2550472"/>
                  </a:lnTo>
                  <a:lnTo>
                    <a:pt x="1520938" y="2544123"/>
                  </a:lnTo>
                  <a:lnTo>
                    <a:pt x="1516791" y="2536822"/>
                  </a:lnTo>
                  <a:lnTo>
                    <a:pt x="1520938" y="2521900"/>
                  </a:lnTo>
                  <a:close/>
                  <a:moveTo>
                    <a:pt x="3554357" y="2513011"/>
                  </a:moveTo>
                  <a:lnTo>
                    <a:pt x="3581363" y="2544986"/>
                  </a:lnTo>
                  <a:lnTo>
                    <a:pt x="3565842" y="2543105"/>
                  </a:lnTo>
                  <a:lnTo>
                    <a:pt x="3567084" y="2558779"/>
                  </a:lnTo>
                  <a:lnTo>
                    <a:pt x="3559013" y="2560659"/>
                  </a:lnTo>
                  <a:cubicBezTo>
                    <a:pt x="3559324" y="2563794"/>
                    <a:pt x="3559634" y="2566929"/>
                    <a:pt x="3559945" y="2570064"/>
                  </a:cubicBezTo>
                  <a:lnTo>
                    <a:pt x="3575465" y="2578214"/>
                  </a:lnTo>
                  <a:lnTo>
                    <a:pt x="3568636" y="2587620"/>
                  </a:lnTo>
                  <a:lnTo>
                    <a:pt x="3559945" y="2574453"/>
                  </a:lnTo>
                  <a:lnTo>
                    <a:pt x="3542562" y="2576647"/>
                  </a:lnTo>
                  <a:lnTo>
                    <a:pt x="3533870" y="2561286"/>
                  </a:lnTo>
                  <a:lnTo>
                    <a:pt x="3525800" y="2545299"/>
                  </a:lnTo>
                  <a:lnTo>
                    <a:pt x="3525800" y="2535895"/>
                  </a:lnTo>
                  <a:lnTo>
                    <a:pt x="3538216" y="2547493"/>
                  </a:lnTo>
                  <a:lnTo>
                    <a:pt x="3542251" y="2538089"/>
                  </a:lnTo>
                  <a:lnTo>
                    <a:pt x="3544114" y="2526491"/>
                  </a:lnTo>
                  <a:lnTo>
                    <a:pt x="3553426" y="2531820"/>
                  </a:lnTo>
                  <a:lnTo>
                    <a:pt x="3555599" y="2521476"/>
                  </a:lnTo>
                  <a:lnTo>
                    <a:pt x="3550322" y="2514892"/>
                  </a:lnTo>
                  <a:close/>
                  <a:moveTo>
                    <a:pt x="3405150" y="2508248"/>
                  </a:moveTo>
                  <a:lnTo>
                    <a:pt x="3421025" y="2526734"/>
                  </a:lnTo>
                  <a:lnTo>
                    <a:pt x="3417850" y="2532062"/>
                  </a:lnTo>
                  <a:lnTo>
                    <a:pt x="3407372" y="2523916"/>
                  </a:lnTo>
                  <a:close/>
                  <a:moveTo>
                    <a:pt x="3729877" y="2501897"/>
                  </a:moveTo>
                  <a:lnTo>
                    <a:pt x="3742150" y="2505753"/>
                  </a:lnTo>
                  <a:lnTo>
                    <a:pt x="3746463" y="2525336"/>
                  </a:lnTo>
                  <a:lnTo>
                    <a:pt x="3731204" y="2530473"/>
                  </a:lnTo>
                  <a:lnTo>
                    <a:pt x="3724569" y="2524053"/>
                  </a:lnTo>
                  <a:cubicBezTo>
                    <a:pt x="3724459" y="2518167"/>
                    <a:pt x="3724348" y="2512280"/>
                    <a:pt x="3724238" y="2506394"/>
                  </a:cubicBezTo>
                  <a:close/>
                  <a:moveTo>
                    <a:pt x="1524271" y="2489194"/>
                  </a:moveTo>
                  <a:cubicBezTo>
                    <a:pt x="1524699" y="2495957"/>
                    <a:pt x="1525128" y="2502719"/>
                    <a:pt x="1525556" y="2509482"/>
                  </a:cubicBezTo>
                  <a:lnTo>
                    <a:pt x="1516234" y="2518173"/>
                  </a:lnTo>
                  <a:lnTo>
                    <a:pt x="1508511" y="2535234"/>
                  </a:lnTo>
                  <a:lnTo>
                    <a:pt x="1500155" y="2531049"/>
                  </a:lnTo>
                  <a:lnTo>
                    <a:pt x="1512699" y="2514954"/>
                  </a:lnTo>
                  <a:lnTo>
                    <a:pt x="1506262" y="2504322"/>
                  </a:lnTo>
                  <a:lnTo>
                    <a:pt x="1510444" y="2490483"/>
                  </a:lnTo>
                  <a:close/>
                  <a:moveTo>
                    <a:pt x="1565246" y="2471735"/>
                  </a:moveTo>
                  <a:lnTo>
                    <a:pt x="1558483" y="2484432"/>
                  </a:lnTo>
                  <a:lnTo>
                    <a:pt x="1557308" y="2473640"/>
                  </a:lnTo>
                  <a:close/>
                  <a:moveTo>
                    <a:pt x="2108170" y="2470155"/>
                  </a:moveTo>
                  <a:lnTo>
                    <a:pt x="2128143" y="2489058"/>
                  </a:lnTo>
                  <a:cubicBezTo>
                    <a:pt x="2128364" y="2494397"/>
                    <a:pt x="2128586" y="2499737"/>
                    <a:pt x="2128807" y="2505076"/>
                  </a:cubicBezTo>
                  <a:lnTo>
                    <a:pt x="2111832" y="2493538"/>
                  </a:lnTo>
                  <a:close/>
                  <a:moveTo>
                    <a:pt x="1542198" y="2470150"/>
                  </a:moveTo>
                  <a:lnTo>
                    <a:pt x="1550929" y="2477076"/>
                  </a:lnTo>
                  <a:lnTo>
                    <a:pt x="1552544" y="2495974"/>
                  </a:lnTo>
                  <a:lnTo>
                    <a:pt x="1548020" y="2504475"/>
                  </a:lnTo>
                  <a:lnTo>
                    <a:pt x="1537345" y="2509836"/>
                  </a:lnTo>
                  <a:lnTo>
                    <a:pt x="1535082" y="2498175"/>
                  </a:lnTo>
                  <a:lnTo>
                    <a:pt x="1538963" y="2477393"/>
                  </a:lnTo>
                  <a:close/>
                  <a:moveTo>
                    <a:pt x="2122457" y="2457455"/>
                  </a:moveTo>
                  <a:lnTo>
                    <a:pt x="2138153" y="2465247"/>
                  </a:lnTo>
                  <a:lnTo>
                    <a:pt x="2142234" y="2459012"/>
                  </a:lnTo>
                  <a:lnTo>
                    <a:pt x="2154791" y="2472733"/>
                  </a:lnTo>
                  <a:lnTo>
                    <a:pt x="2169545" y="2474291"/>
                  </a:lnTo>
                  <a:lnTo>
                    <a:pt x="2178021" y="2481772"/>
                  </a:lnTo>
                  <a:lnTo>
                    <a:pt x="2148512" y="2492376"/>
                  </a:lnTo>
                  <a:lnTo>
                    <a:pt x="2127481" y="2475850"/>
                  </a:lnTo>
                  <a:close/>
                  <a:moveTo>
                    <a:pt x="1550604" y="2444749"/>
                  </a:moveTo>
                  <a:lnTo>
                    <a:pt x="1557308" y="2453507"/>
                  </a:lnTo>
                  <a:lnTo>
                    <a:pt x="1550019" y="2466975"/>
                  </a:lnTo>
                  <a:lnTo>
                    <a:pt x="1543021" y="2460578"/>
                  </a:lnTo>
                  <a:close/>
                  <a:moveTo>
                    <a:pt x="2109853" y="2386019"/>
                  </a:moveTo>
                  <a:lnTo>
                    <a:pt x="2120870" y="2400025"/>
                  </a:lnTo>
                  <a:lnTo>
                    <a:pt x="2108936" y="2417767"/>
                  </a:lnTo>
                  <a:lnTo>
                    <a:pt x="2097918" y="2409675"/>
                  </a:lnTo>
                  <a:lnTo>
                    <a:pt x="2095470" y="2397535"/>
                  </a:lnTo>
                  <a:lnTo>
                    <a:pt x="2105570" y="2395357"/>
                  </a:lnTo>
                  <a:close/>
                  <a:moveTo>
                    <a:pt x="2152737" y="2320930"/>
                  </a:moveTo>
                  <a:lnTo>
                    <a:pt x="2168495" y="2326823"/>
                  </a:lnTo>
                  <a:lnTo>
                    <a:pt x="2162192" y="2336131"/>
                  </a:lnTo>
                  <a:lnTo>
                    <a:pt x="2146118" y="2334268"/>
                  </a:lnTo>
                  <a:lnTo>
                    <a:pt x="2127524" y="2347918"/>
                  </a:lnTo>
                  <a:lnTo>
                    <a:pt x="2125633" y="2341713"/>
                  </a:lnTo>
                  <a:close/>
                  <a:moveTo>
                    <a:pt x="2132312" y="2239963"/>
                  </a:moveTo>
                  <a:lnTo>
                    <a:pt x="2144684" y="2252345"/>
                  </a:lnTo>
                  <a:lnTo>
                    <a:pt x="2123344" y="2265364"/>
                  </a:lnTo>
                  <a:lnTo>
                    <a:pt x="2120870" y="2251711"/>
                  </a:lnTo>
                  <a:close/>
                  <a:moveTo>
                    <a:pt x="2164060" y="2190748"/>
                  </a:moveTo>
                  <a:lnTo>
                    <a:pt x="2173257" y="2205972"/>
                  </a:lnTo>
                  <a:lnTo>
                    <a:pt x="2159135" y="2212976"/>
                  </a:lnTo>
                  <a:lnTo>
                    <a:pt x="2150266" y="2203839"/>
                  </a:lnTo>
                  <a:lnTo>
                    <a:pt x="2144683" y="2191052"/>
                  </a:lnTo>
                  <a:close/>
                  <a:moveTo>
                    <a:pt x="2180785" y="2185982"/>
                  </a:moveTo>
                  <a:lnTo>
                    <a:pt x="2193581" y="2195133"/>
                  </a:lnTo>
                  <a:lnTo>
                    <a:pt x="2196141" y="2205858"/>
                  </a:lnTo>
                  <a:lnTo>
                    <a:pt x="2215976" y="2190085"/>
                  </a:lnTo>
                  <a:lnTo>
                    <a:pt x="2231972" y="2195762"/>
                  </a:lnTo>
                  <a:lnTo>
                    <a:pt x="2235170" y="2202388"/>
                  </a:lnTo>
                  <a:lnTo>
                    <a:pt x="2219175" y="2206490"/>
                  </a:lnTo>
                  <a:lnTo>
                    <a:pt x="2232931" y="2212798"/>
                  </a:lnTo>
                  <a:lnTo>
                    <a:pt x="2230372" y="2220054"/>
                  </a:lnTo>
                  <a:lnTo>
                    <a:pt x="2182064" y="2224786"/>
                  </a:lnTo>
                  <a:lnTo>
                    <a:pt x="2162230" y="2235198"/>
                  </a:lnTo>
                  <a:lnTo>
                    <a:pt x="2151032" y="2219738"/>
                  </a:lnTo>
                  <a:lnTo>
                    <a:pt x="2166069" y="2217846"/>
                  </a:lnTo>
                  <a:lnTo>
                    <a:pt x="2176626" y="2207119"/>
                  </a:lnTo>
                  <a:lnTo>
                    <a:pt x="2186223" y="2207750"/>
                  </a:lnTo>
                  <a:close/>
                  <a:moveTo>
                    <a:pt x="2198341" y="2157407"/>
                  </a:moveTo>
                  <a:lnTo>
                    <a:pt x="2201832" y="2171006"/>
                  </a:lnTo>
                  <a:lnTo>
                    <a:pt x="2185958" y="2179632"/>
                  </a:lnTo>
                  <a:lnTo>
                    <a:pt x="2188815" y="2160724"/>
                  </a:lnTo>
                  <a:close/>
                  <a:moveTo>
                    <a:pt x="5024403" y="2154231"/>
                  </a:moveTo>
                  <a:lnTo>
                    <a:pt x="5025991" y="2172774"/>
                  </a:lnTo>
                  <a:lnTo>
                    <a:pt x="5021228" y="2190992"/>
                  </a:lnTo>
                  <a:lnTo>
                    <a:pt x="5011703" y="2193919"/>
                  </a:lnTo>
                  <a:lnTo>
                    <a:pt x="5006941" y="2170172"/>
                  </a:lnTo>
                  <a:lnTo>
                    <a:pt x="5013608" y="2158460"/>
                  </a:lnTo>
                  <a:close/>
                  <a:moveTo>
                    <a:pt x="2249459" y="2125656"/>
                  </a:moveTo>
                  <a:lnTo>
                    <a:pt x="2249459" y="2130622"/>
                  </a:lnTo>
                  <a:lnTo>
                    <a:pt x="2228670" y="2146449"/>
                  </a:lnTo>
                  <a:lnTo>
                    <a:pt x="2227725" y="2156692"/>
                  </a:lnTo>
                  <a:lnTo>
                    <a:pt x="2218275" y="2166932"/>
                  </a:lnTo>
                  <a:lnTo>
                    <a:pt x="2210715" y="2153898"/>
                  </a:lnTo>
                  <a:cubicBezTo>
                    <a:pt x="2210400" y="2147691"/>
                    <a:pt x="2210086" y="2141484"/>
                    <a:pt x="2209771" y="2135277"/>
                  </a:cubicBezTo>
                  <a:lnTo>
                    <a:pt x="2222370" y="2136209"/>
                  </a:lnTo>
                  <a:close/>
                  <a:moveTo>
                    <a:pt x="2273905" y="2119307"/>
                  </a:moveTo>
                  <a:lnTo>
                    <a:pt x="2281208" y="2129645"/>
                  </a:lnTo>
                  <a:lnTo>
                    <a:pt x="2263110" y="2132006"/>
                  </a:lnTo>
                  <a:lnTo>
                    <a:pt x="2258983" y="2121079"/>
                  </a:lnTo>
                  <a:close/>
                  <a:moveTo>
                    <a:pt x="2280256" y="2095494"/>
                  </a:moveTo>
                  <a:lnTo>
                    <a:pt x="2287559" y="2097758"/>
                  </a:lnTo>
                  <a:lnTo>
                    <a:pt x="2274858" y="2112957"/>
                  </a:lnTo>
                  <a:lnTo>
                    <a:pt x="2258983" y="2108752"/>
                  </a:lnTo>
                  <a:lnTo>
                    <a:pt x="2261205" y="2097110"/>
                  </a:lnTo>
                  <a:close/>
                  <a:moveTo>
                    <a:pt x="2292002" y="2065330"/>
                  </a:moveTo>
                  <a:lnTo>
                    <a:pt x="2312959" y="2076808"/>
                  </a:lnTo>
                  <a:lnTo>
                    <a:pt x="2302798" y="2092318"/>
                  </a:lnTo>
                  <a:lnTo>
                    <a:pt x="2285972" y="2083011"/>
                  </a:lnTo>
                  <a:close/>
                  <a:moveTo>
                    <a:pt x="3672802" y="1939932"/>
                  </a:moveTo>
                  <a:lnTo>
                    <a:pt x="3695345" y="1940896"/>
                  </a:lnTo>
                  <a:lnTo>
                    <a:pt x="3700425" y="1952481"/>
                  </a:lnTo>
                  <a:lnTo>
                    <a:pt x="3688995" y="1950871"/>
                  </a:lnTo>
                  <a:lnTo>
                    <a:pt x="3692170" y="1959881"/>
                  </a:lnTo>
                  <a:lnTo>
                    <a:pt x="3677247" y="1963742"/>
                  </a:lnTo>
                  <a:lnTo>
                    <a:pt x="3668675" y="1946366"/>
                  </a:lnTo>
                  <a:close/>
                  <a:moveTo>
                    <a:pt x="2423473" y="1893885"/>
                  </a:moveTo>
                  <a:lnTo>
                    <a:pt x="2443134" y="1915792"/>
                  </a:lnTo>
                  <a:lnTo>
                    <a:pt x="2443134" y="1924364"/>
                  </a:lnTo>
                  <a:lnTo>
                    <a:pt x="2432836" y="1928810"/>
                  </a:lnTo>
                  <a:lnTo>
                    <a:pt x="2423473" y="1914204"/>
                  </a:lnTo>
                  <a:lnTo>
                    <a:pt x="2406622" y="1904997"/>
                  </a:lnTo>
                  <a:lnTo>
                    <a:pt x="2424410" y="1904679"/>
                  </a:lnTo>
                  <a:cubicBezTo>
                    <a:pt x="2424098" y="1901081"/>
                    <a:pt x="2423785" y="1897483"/>
                    <a:pt x="2423473" y="1893885"/>
                  </a:cubicBezTo>
                  <a:close/>
                  <a:moveTo>
                    <a:pt x="2486201" y="1830386"/>
                  </a:moveTo>
                  <a:lnTo>
                    <a:pt x="2497270" y="1855692"/>
                  </a:lnTo>
                  <a:lnTo>
                    <a:pt x="2519408" y="1854731"/>
                  </a:lnTo>
                  <a:lnTo>
                    <a:pt x="2519408" y="1862100"/>
                  </a:lnTo>
                  <a:lnTo>
                    <a:pt x="2538384" y="1871390"/>
                  </a:lnTo>
                  <a:lnTo>
                    <a:pt x="2526683" y="1872351"/>
                  </a:lnTo>
                  <a:lnTo>
                    <a:pt x="2515613" y="1886447"/>
                  </a:lnTo>
                  <a:lnTo>
                    <a:pt x="2494424" y="1884524"/>
                  </a:lnTo>
                  <a:lnTo>
                    <a:pt x="2481773" y="1899581"/>
                  </a:lnTo>
                  <a:lnTo>
                    <a:pt x="2466909" y="1901823"/>
                  </a:lnTo>
                  <a:lnTo>
                    <a:pt x="2457421" y="1886126"/>
                  </a:lnTo>
                  <a:lnTo>
                    <a:pt x="2465643" y="1873312"/>
                  </a:lnTo>
                  <a:lnTo>
                    <a:pt x="2489996" y="1878117"/>
                  </a:lnTo>
                  <a:lnTo>
                    <a:pt x="2480192" y="1861459"/>
                  </a:lnTo>
                  <a:lnTo>
                    <a:pt x="2492842" y="1857935"/>
                  </a:lnTo>
                  <a:lnTo>
                    <a:pt x="2459002" y="1847363"/>
                  </a:lnTo>
                  <a:lnTo>
                    <a:pt x="2482407" y="1843199"/>
                  </a:lnTo>
                  <a:close/>
                  <a:moveTo>
                    <a:pt x="3837960" y="1809756"/>
                  </a:moveTo>
                  <a:lnTo>
                    <a:pt x="3848063" y="1824547"/>
                  </a:lnTo>
                  <a:lnTo>
                    <a:pt x="3840654" y="1835157"/>
                  </a:lnTo>
                  <a:lnTo>
                    <a:pt x="3825838" y="1826797"/>
                  </a:lnTo>
                  <a:close/>
                  <a:moveTo>
                    <a:pt x="4013480" y="1541468"/>
                  </a:moveTo>
                  <a:lnTo>
                    <a:pt x="4030625" y="1544222"/>
                  </a:lnTo>
                  <a:lnTo>
                    <a:pt x="4046500" y="1546364"/>
                  </a:lnTo>
                  <a:lnTo>
                    <a:pt x="4042372" y="1550343"/>
                  </a:lnTo>
                  <a:lnTo>
                    <a:pt x="4030625" y="1554627"/>
                  </a:lnTo>
                  <a:lnTo>
                    <a:pt x="4032847" y="1564726"/>
                  </a:lnTo>
                  <a:lnTo>
                    <a:pt x="4027450" y="1566868"/>
                  </a:lnTo>
                  <a:lnTo>
                    <a:pt x="4018877" y="1554627"/>
                  </a:lnTo>
                  <a:lnTo>
                    <a:pt x="4016655" y="1563808"/>
                  </a:lnTo>
                  <a:lnTo>
                    <a:pt x="4005225" y="1557687"/>
                  </a:lnTo>
                  <a:lnTo>
                    <a:pt x="4005225" y="1546670"/>
                  </a:lnTo>
                  <a:close/>
                  <a:moveTo>
                    <a:pt x="5063053" y="1519232"/>
                  </a:moveTo>
                  <a:lnTo>
                    <a:pt x="5070842" y="1527746"/>
                  </a:lnTo>
                  <a:lnTo>
                    <a:pt x="5067414" y="1537522"/>
                  </a:lnTo>
                  <a:lnTo>
                    <a:pt x="5075204" y="1546351"/>
                  </a:lnTo>
                  <a:lnTo>
                    <a:pt x="5068349" y="1565270"/>
                  </a:lnTo>
                  <a:lnTo>
                    <a:pt x="5062741" y="1548243"/>
                  </a:lnTo>
                  <a:lnTo>
                    <a:pt x="5041866" y="1538152"/>
                  </a:lnTo>
                  <a:lnTo>
                    <a:pt x="5048720" y="1523332"/>
                  </a:lnTo>
                  <a:lnTo>
                    <a:pt x="5056198" y="1530584"/>
                  </a:lnTo>
                  <a:close/>
                  <a:moveTo>
                    <a:pt x="5070441" y="1517646"/>
                  </a:moveTo>
                  <a:lnTo>
                    <a:pt x="5086316" y="1521333"/>
                  </a:lnTo>
                  <a:lnTo>
                    <a:pt x="5074652" y="1527171"/>
                  </a:lnTo>
                  <a:close/>
                  <a:moveTo>
                    <a:pt x="2793654" y="1403349"/>
                  </a:moveTo>
                  <a:lnTo>
                    <a:pt x="2808259" y="1420428"/>
                  </a:lnTo>
                  <a:lnTo>
                    <a:pt x="2796829" y="1431595"/>
                  </a:lnTo>
                  <a:lnTo>
                    <a:pt x="2778096" y="1431924"/>
                  </a:lnTo>
                  <a:lnTo>
                    <a:pt x="2782859" y="1409918"/>
                  </a:lnTo>
                  <a:close/>
                  <a:moveTo>
                    <a:pt x="303818" y="1397948"/>
                  </a:moveTo>
                  <a:lnTo>
                    <a:pt x="310168" y="1402076"/>
                  </a:lnTo>
                  <a:lnTo>
                    <a:pt x="305088" y="1417633"/>
                  </a:lnTo>
                  <a:lnTo>
                    <a:pt x="309215" y="1431603"/>
                  </a:lnTo>
                  <a:lnTo>
                    <a:pt x="316518" y="1433826"/>
                  </a:lnTo>
                  <a:lnTo>
                    <a:pt x="315882" y="1449383"/>
                  </a:lnTo>
                  <a:lnTo>
                    <a:pt x="327630" y="1448113"/>
                  </a:lnTo>
                  <a:lnTo>
                    <a:pt x="329218" y="1426206"/>
                  </a:lnTo>
                  <a:lnTo>
                    <a:pt x="336838" y="1413506"/>
                  </a:lnTo>
                  <a:lnTo>
                    <a:pt x="350490" y="1432238"/>
                  </a:lnTo>
                  <a:cubicBezTo>
                    <a:pt x="350278" y="1437212"/>
                    <a:pt x="350067" y="1442187"/>
                    <a:pt x="349855" y="1447161"/>
                  </a:cubicBezTo>
                  <a:lnTo>
                    <a:pt x="367635" y="1441446"/>
                  </a:lnTo>
                  <a:lnTo>
                    <a:pt x="357158" y="1456368"/>
                  </a:lnTo>
                  <a:lnTo>
                    <a:pt x="368905" y="1466845"/>
                  </a:lnTo>
                  <a:lnTo>
                    <a:pt x="365095" y="1497326"/>
                  </a:lnTo>
                  <a:lnTo>
                    <a:pt x="350173" y="1511296"/>
                  </a:lnTo>
                  <a:lnTo>
                    <a:pt x="365095" y="1514471"/>
                  </a:lnTo>
                  <a:lnTo>
                    <a:pt x="368587" y="1537331"/>
                  </a:lnTo>
                  <a:lnTo>
                    <a:pt x="372397" y="1525583"/>
                  </a:lnTo>
                  <a:lnTo>
                    <a:pt x="385098" y="1524630"/>
                  </a:lnTo>
                  <a:lnTo>
                    <a:pt x="390495" y="1536378"/>
                  </a:lnTo>
                  <a:lnTo>
                    <a:pt x="372715" y="1545903"/>
                  </a:lnTo>
                  <a:lnTo>
                    <a:pt x="383510" y="1544633"/>
                  </a:lnTo>
                  <a:cubicBezTo>
                    <a:pt x="383193" y="1551300"/>
                    <a:pt x="382875" y="1557968"/>
                    <a:pt x="382558" y="1564635"/>
                  </a:cubicBezTo>
                  <a:lnTo>
                    <a:pt x="365413" y="1565905"/>
                  </a:lnTo>
                  <a:lnTo>
                    <a:pt x="352078" y="1579875"/>
                  </a:lnTo>
                  <a:lnTo>
                    <a:pt x="361603" y="1593210"/>
                  </a:lnTo>
                  <a:lnTo>
                    <a:pt x="349220" y="1608133"/>
                  </a:lnTo>
                  <a:lnTo>
                    <a:pt x="347950" y="1621785"/>
                  </a:lnTo>
                  <a:lnTo>
                    <a:pt x="336520" y="1623055"/>
                  </a:lnTo>
                  <a:lnTo>
                    <a:pt x="327313" y="1634485"/>
                  </a:lnTo>
                  <a:lnTo>
                    <a:pt x="318740" y="1639248"/>
                  </a:lnTo>
                  <a:lnTo>
                    <a:pt x="313025" y="1622103"/>
                  </a:lnTo>
                  <a:lnTo>
                    <a:pt x="298103" y="1602418"/>
                  </a:lnTo>
                  <a:lnTo>
                    <a:pt x="291753" y="1616388"/>
                  </a:lnTo>
                  <a:lnTo>
                    <a:pt x="300643" y="1628770"/>
                  </a:lnTo>
                  <a:lnTo>
                    <a:pt x="301913" y="1637025"/>
                  </a:lnTo>
                  <a:lnTo>
                    <a:pt x="286990" y="1645598"/>
                  </a:lnTo>
                  <a:lnTo>
                    <a:pt x="285085" y="1666870"/>
                  </a:lnTo>
                  <a:lnTo>
                    <a:pt x="313343" y="1651630"/>
                  </a:lnTo>
                  <a:lnTo>
                    <a:pt x="317788" y="1655758"/>
                  </a:lnTo>
                  <a:lnTo>
                    <a:pt x="295880" y="1676078"/>
                  </a:lnTo>
                  <a:lnTo>
                    <a:pt x="279053" y="1708781"/>
                  </a:lnTo>
                  <a:lnTo>
                    <a:pt x="255875" y="1711320"/>
                  </a:lnTo>
                  <a:lnTo>
                    <a:pt x="242223" y="1742753"/>
                  </a:lnTo>
                  <a:lnTo>
                    <a:pt x="220950" y="1748468"/>
                  </a:lnTo>
                  <a:lnTo>
                    <a:pt x="217775" y="1744340"/>
                  </a:lnTo>
                  <a:lnTo>
                    <a:pt x="228570" y="1739896"/>
                  </a:lnTo>
                  <a:lnTo>
                    <a:pt x="231745" y="1730370"/>
                  </a:lnTo>
                  <a:lnTo>
                    <a:pt x="224125" y="1722115"/>
                  </a:lnTo>
                  <a:cubicBezTo>
                    <a:pt x="223702" y="1715871"/>
                    <a:pt x="223278" y="1709627"/>
                    <a:pt x="222855" y="1703383"/>
                  </a:cubicBezTo>
                  <a:lnTo>
                    <a:pt x="207933" y="1701160"/>
                  </a:lnTo>
                  <a:lnTo>
                    <a:pt x="204123" y="1710685"/>
                  </a:lnTo>
                  <a:lnTo>
                    <a:pt x="207298" y="1720210"/>
                  </a:lnTo>
                  <a:lnTo>
                    <a:pt x="199995" y="1729736"/>
                  </a:lnTo>
                  <a:lnTo>
                    <a:pt x="175865" y="1737355"/>
                  </a:lnTo>
                  <a:lnTo>
                    <a:pt x="163165" y="1761486"/>
                  </a:lnTo>
                  <a:lnTo>
                    <a:pt x="110778" y="1815778"/>
                  </a:lnTo>
                  <a:lnTo>
                    <a:pt x="87283" y="1817048"/>
                  </a:lnTo>
                  <a:lnTo>
                    <a:pt x="63470" y="1831018"/>
                  </a:lnTo>
                  <a:lnTo>
                    <a:pt x="35848" y="1825938"/>
                  </a:lnTo>
                  <a:lnTo>
                    <a:pt x="40293" y="1849433"/>
                  </a:lnTo>
                  <a:lnTo>
                    <a:pt x="0" y="1865398"/>
                  </a:lnTo>
                  <a:lnTo>
                    <a:pt x="51895" y="1757672"/>
                  </a:lnTo>
                  <a:cubicBezTo>
                    <a:pt x="107924" y="1654532"/>
                    <a:pt x="168793" y="1554404"/>
                    <a:pt x="234199" y="1457591"/>
                  </a:cubicBezTo>
                  <a:lnTo>
                    <a:pt x="269276" y="1410682"/>
                  </a:lnTo>
                  <a:lnTo>
                    <a:pt x="273020" y="1407473"/>
                  </a:lnTo>
                  <a:close/>
                  <a:moveTo>
                    <a:pt x="3781388" y="1397007"/>
                  </a:moveTo>
                  <a:cubicBezTo>
                    <a:pt x="3781176" y="1404671"/>
                    <a:pt x="3780965" y="1412335"/>
                    <a:pt x="3780753" y="1419999"/>
                  </a:cubicBezTo>
                  <a:lnTo>
                    <a:pt x="3775672" y="1425582"/>
                  </a:lnTo>
                  <a:lnTo>
                    <a:pt x="3770275" y="1413431"/>
                  </a:lnTo>
                  <a:lnTo>
                    <a:pt x="3776308" y="1403577"/>
                  </a:lnTo>
                  <a:close/>
                  <a:moveTo>
                    <a:pt x="2893984" y="1212850"/>
                  </a:moveTo>
                  <a:lnTo>
                    <a:pt x="2912798" y="1234757"/>
                  </a:lnTo>
                  <a:lnTo>
                    <a:pt x="2919384" y="1260157"/>
                  </a:lnTo>
                  <a:lnTo>
                    <a:pt x="2902763" y="1260475"/>
                  </a:lnTo>
                  <a:lnTo>
                    <a:pt x="2904646" y="1246504"/>
                  </a:lnTo>
                  <a:lnTo>
                    <a:pt x="2894924" y="1231582"/>
                  </a:lnTo>
                  <a:cubicBezTo>
                    <a:pt x="2894611" y="1225338"/>
                    <a:pt x="2894297" y="1219094"/>
                    <a:pt x="2893984" y="1212850"/>
                  </a:cubicBezTo>
                  <a:close/>
                  <a:moveTo>
                    <a:pt x="5710203" y="1139822"/>
                  </a:moveTo>
                  <a:lnTo>
                    <a:pt x="5727666" y="1152205"/>
                  </a:lnTo>
                  <a:lnTo>
                    <a:pt x="5723382" y="1173160"/>
                  </a:lnTo>
                  <a:lnTo>
                    <a:pt x="5711521" y="1162048"/>
                  </a:lnTo>
                  <a:cubicBezTo>
                    <a:pt x="5711082" y="1154639"/>
                    <a:pt x="5710642" y="1147231"/>
                    <a:pt x="5710203" y="1139822"/>
                  </a:cubicBezTo>
                  <a:close/>
                  <a:moveTo>
                    <a:pt x="3040668" y="1009652"/>
                  </a:moveTo>
                  <a:lnTo>
                    <a:pt x="3052733" y="1019177"/>
                  </a:lnTo>
                  <a:lnTo>
                    <a:pt x="3020983" y="1028702"/>
                  </a:lnTo>
                  <a:lnTo>
                    <a:pt x="3017808" y="1020765"/>
                  </a:lnTo>
                  <a:close/>
                  <a:moveTo>
                    <a:pt x="3072139" y="911226"/>
                  </a:moveTo>
                  <a:lnTo>
                    <a:pt x="3073371" y="926933"/>
                  </a:lnTo>
                  <a:lnTo>
                    <a:pt x="3052733" y="930276"/>
                  </a:lnTo>
                  <a:close/>
                  <a:moveTo>
                    <a:pt x="3107021" y="901700"/>
                  </a:moveTo>
                  <a:lnTo>
                    <a:pt x="3120991" y="928449"/>
                  </a:lnTo>
                  <a:lnTo>
                    <a:pt x="3105116" y="944563"/>
                  </a:lnTo>
                  <a:lnTo>
                    <a:pt x="3098766" y="934895"/>
                  </a:lnTo>
                  <a:lnTo>
                    <a:pt x="3098766" y="925226"/>
                  </a:lnTo>
                  <a:lnTo>
                    <a:pt x="3105751" y="916525"/>
                  </a:lnTo>
                  <a:close/>
                  <a:moveTo>
                    <a:pt x="3099360" y="876300"/>
                  </a:moveTo>
                  <a:lnTo>
                    <a:pt x="3105116" y="884929"/>
                  </a:lnTo>
                  <a:lnTo>
                    <a:pt x="3093284" y="896433"/>
                  </a:lnTo>
                  <a:lnTo>
                    <a:pt x="3091365" y="914648"/>
                  </a:lnTo>
                  <a:lnTo>
                    <a:pt x="3079858" y="925513"/>
                  </a:lnTo>
                  <a:cubicBezTo>
                    <a:pt x="3079751" y="918696"/>
                    <a:pt x="3079645" y="911878"/>
                    <a:pt x="3079538" y="905061"/>
                  </a:cubicBezTo>
                  <a:lnTo>
                    <a:pt x="3060671" y="906659"/>
                  </a:lnTo>
                  <a:lnTo>
                    <a:pt x="3062270" y="893877"/>
                  </a:lnTo>
                  <a:lnTo>
                    <a:pt x="3082736" y="885248"/>
                  </a:lnTo>
                  <a:close/>
                  <a:moveTo>
                    <a:pt x="2895676" y="835022"/>
                  </a:moveTo>
                  <a:lnTo>
                    <a:pt x="2900080" y="843367"/>
                  </a:lnTo>
                  <a:lnTo>
                    <a:pt x="2899450" y="855243"/>
                  </a:lnTo>
                  <a:lnTo>
                    <a:pt x="2906370" y="852034"/>
                  </a:lnTo>
                  <a:cubicBezTo>
                    <a:pt x="2906475" y="854923"/>
                    <a:pt x="2906579" y="857811"/>
                    <a:pt x="2906684" y="860700"/>
                  </a:cubicBezTo>
                  <a:lnTo>
                    <a:pt x="2893160" y="863910"/>
                  </a:lnTo>
                  <a:lnTo>
                    <a:pt x="2884040" y="886378"/>
                  </a:lnTo>
                  <a:lnTo>
                    <a:pt x="2873346" y="893760"/>
                  </a:lnTo>
                  <a:lnTo>
                    <a:pt x="2879321" y="876748"/>
                  </a:lnTo>
                  <a:lnTo>
                    <a:pt x="2877121" y="857490"/>
                  </a:lnTo>
                  <a:lnTo>
                    <a:pt x="2890959" y="854280"/>
                  </a:lnTo>
                  <a:close/>
                  <a:moveTo>
                    <a:pt x="2912575" y="822322"/>
                  </a:moveTo>
                  <a:lnTo>
                    <a:pt x="2923896" y="829854"/>
                  </a:lnTo>
                  <a:lnTo>
                    <a:pt x="2925733" y="836130"/>
                  </a:lnTo>
                  <a:lnTo>
                    <a:pt x="2922673" y="849310"/>
                  </a:lnTo>
                  <a:lnTo>
                    <a:pt x="2912575" y="848682"/>
                  </a:lnTo>
                  <a:lnTo>
                    <a:pt x="2904312" y="841465"/>
                  </a:lnTo>
                  <a:lnTo>
                    <a:pt x="2900333" y="830795"/>
                  </a:lnTo>
                  <a:lnTo>
                    <a:pt x="2915634" y="832050"/>
                  </a:lnTo>
                  <a:close/>
                  <a:moveTo>
                    <a:pt x="3115497" y="820737"/>
                  </a:moveTo>
                  <a:lnTo>
                    <a:pt x="3128970" y="829700"/>
                  </a:lnTo>
                  <a:lnTo>
                    <a:pt x="3132104" y="840826"/>
                  </a:lnTo>
                  <a:lnTo>
                    <a:pt x="3125211" y="850098"/>
                  </a:lnTo>
                  <a:lnTo>
                    <a:pt x="3108291" y="855662"/>
                  </a:lnTo>
                  <a:lnTo>
                    <a:pt x="3112364" y="841135"/>
                  </a:lnTo>
                  <a:close/>
                  <a:moveTo>
                    <a:pt x="2986079" y="784222"/>
                  </a:moveTo>
                  <a:lnTo>
                    <a:pt x="2989234" y="792794"/>
                  </a:lnTo>
                  <a:lnTo>
                    <a:pt x="2950732" y="835022"/>
                  </a:lnTo>
                  <a:lnTo>
                    <a:pt x="2938108" y="829942"/>
                  </a:lnTo>
                  <a:lnTo>
                    <a:pt x="2936846" y="815337"/>
                  </a:lnTo>
                  <a:lnTo>
                    <a:pt x="2944104" y="803589"/>
                  </a:lnTo>
                  <a:lnTo>
                    <a:pt x="2956728" y="805494"/>
                  </a:lnTo>
                  <a:lnTo>
                    <a:pt x="2963040" y="796922"/>
                  </a:lnTo>
                  <a:lnTo>
                    <a:pt x="2969036" y="784539"/>
                  </a:lnTo>
                  <a:close/>
                  <a:moveTo>
                    <a:pt x="3181826" y="777876"/>
                  </a:moveTo>
                  <a:lnTo>
                    <a:pt x="3189253" y="786862"/>
                  </a:lnTo>
                  <a:lnTo>
                    <a:pt x="3181181" y="793751"/>
                  </a:lnTo>
                  <a:lnTo>
                    <a:pt x="3170203" y="787760"/>
                  </a:lnTo>
                  <a:close/>
                  <a:moveTo>
                    <a:pt x="2989234" y="760410"/>
                  </a:moveTo>
                  <a:lnTo>
                    <a:pt x="3000346" y="771020"/>
                  </a:lnTo>
                  <a:lnTo>
                    <a:pt x="2997078" y="785810"/>
                  </a:lnTo>
                  <a:lnTo>
                    <a:pt x="2989559" y="779380"/>
                  </a:lnTo>
                  <a:cubicBezTo>
                    <a:pt x="2989451" y="773057"/>
                    <a:pt x="2989342" y="766733"/>
                    <a:pt x="2989234" y="760410"/>
                  </a:cubicBezTo>
                  <a:close/>
                  <a:moveTo>
                    <a:pt x="3084673" y="733425"/>
                  </a:moveTo>
                  <a:lnTo>
                    <a:pt x="3095591" y="744629"/>
                  </a:lnTo>
                  <a:lnTo>
                    <a:pt x="3089491" y="761915"/>
                  </a:lnTo>
                  <a:lnTo>
                    <a:pt x="3078568" y="778881"/>
                  </a:lnTo>
                  <a:lnTo>
                    <a:pt x="3073427" y="784323"/>
                  </a:lnTo>
                  <a:lnTo>
                    <a:pt x="3061541" y="788805"/>
                  </a:lnTo>
                  <a:lnTo>
                    <a:pt x="3062825" y="799369"/>
                  </a:lnTo>
                  <a:lnTo>
                    <a:pt x="3065074" y="811213"/>
                  </a:lnTo>
                  <a:lnTo>
                    <a:pt x="3056400" y="808972"/>
                  </a:lnTo>
                  <a:lnTo>
                    <a:pt x="3054472" y="788805"/>
                  </a:lnTo>
                  <a:lnTo>
                    <a:pt x="3063789" y="766077"/>
                  </a:lnTo>
                  <a:lnTo>
                    <a:pt x="3045477" y="773119"/>
                  </a:lnTo>
                  <a:lnTo>
                    <a:pt x="3028448" y="802890"/>
                  </a:lnTo>
                  <a:lnTo>
                    <a:pt x="3016882" y="795527"/>
                  </a:lnTo>
                  <a:lnTo>
                    <a:pt x="3014633" y="784643"/>
                  </a:lnTo>
                  <a:lnTo>
                    <a:pt x="3028127" y="766397"/>
                  </a:lnTo>
                  <a:lnTo>
                    <a:pt x="3045477" y="749431"/>
                  </a:lnTo>
                  <a:lnTo>
                    <a:pt x="3065396" y="743989"/>
                  </a:lnTo>
                  <a:close/>
                  <a:moveTo>
                    <a:pt x="3205129" y="719138"/>
                  </a:moveTo>
                  <a:lnTo>
                    <a:pt x="3203253" y="736387"/>
                  </a:lnTo>
                  <a:lnTo>
                    <a:pt x="3189807" y="739776"/>
                  </a:lnTo>
                  <a:lnTo>
                    <a:pt x="3184491" y="726222"/>
                  </a:lnTo>
                  <a:close/>
                  <a:moveTo>
                    <a:pt x="3048002" y="700087"/>
                  </a:moveTo>
                  <a:lnTo>
                    <a:pt x="3055726" y="703262"/>
                  </a:lnTo>
                  <a:lnTo>
                    <a:pt x="3059084" y="711517"/>
                  </a:lnTo>
                  <a:lnTo>
                    <a:pt x="3057069" y="725170"/>
                  </a:lnTo>
                  <a:lnTo>
                    <a:pt x="3044980" y="725487"/>
                  </a:lnTo>
                  <a:lnTo>
                    <a:pt x="3041621" y="709612"/>
                  </a:lnTo>
                  <a:close/>
                  <a:moveTo>
                    <a:pt x="3147591" y="608011"/>
                  </a:moveTo>
                  <a:lnTo>
                    <a:pt x="3157047" y="609291"/>
                  </a:lnTo>
                  <a:lnTo>
                    <a:pt x="3163667" y="632651"/>
                  </a:lnTo>
                  <a:lnTo>
                    <a:pt x="3154210" y="648332"/>
                  </a:lnTo>
                  <a:lnTo>
                    <a:pt x="3165873" y="659212"/>
                  </a:lnTo>
                  <a:lnTo>
                    <a:pt x="3165873" y="666572"/>
                  </a:lnTo>
                  <a:lnTo>
                    <a:pt x="3150428" y="687053"/>
                  </a:lnTo>
                  <a:lnTo>
                    <a:pt x="3152319" y="699533"/>
                  </a:lnTo>
                  <a:lnTo>
                    <a:pt x="3167134" y="696333"/>
                  </a:lnTo>
                  <a:lnTo>
                    <a:pt x="3173439" y="675853"/>
                  </a:lnTo>
                  <a:lnTo>
                    <a:pt x="3178482" y="657932"/>
                  </a:lnTo>
                  <a:lnTo>
                    <a:pt x="3193298" y="651212"/>
                  </a:lnTo>
                  <a:lnTo>
                    <a:pt x="3183211" y="634571"/>
                  </a:lnTo>
                  <a:lnTo>
                    <a:pt x="3192983" y="621771"/>
                  </a:lnTo>
                  <a:lnTo>
                    <a:pt x="3196765" y="625611"/>
                  </a:lnTo>
                  <a:lnTo>
                    <a:pt x="3199602" y="629131"/>
                  </a:lnTo>
                  <a:lnTo>
                    <a:pt x="3200548" y="631051"/>
                  </a:lnTo>
                  <a:lnTo>
                    <a:pt x="3201178" y="632331"/>
                  </a:lnTo>
                  <a:lnTo>
                    <a:pt x="3202124" y="632971"/>
                  </a:lnTo>
                  <a:lnTo>
                    <a:pt x="3203070" y="633611"/>
                  </a:lnTo>
                  <a:lnTo>
                    <a:pt x="3204015" y="632971"/>
                  </a:lnTo>
                  <a:lnTo>
                    <a:pt x="3205592" y="632651"/>
                  </a:lnTo>
                  <a:lnTo>
                    <a:pt x="3207483" y="631691"/>
                  </a:lnTo>
                  <a:lnTo>
                    <a:pt x="3208744" y="631051"/>
                  </a:lnTo>
                  <a:lnTo>
                    <a:pt x="3220092" y="642572"/>
                  </a:lnTo>
                  <a:lnTo>
                    <a:pt x="3225766" y="654092"/>
                  </a:lnTo>
                  <a:lnTo>
                    <a:pt x="3206852" y="678093"/>
                  </a:lnTo>
                  <a:lnTo>
                    <a:pt x="3205276" y="700173"/>
                  </a:lnTo>
                  <a:lnTo>
                    <a:pt x="3185102" y="698253"/>
                  </a:lnTo>
                  <a:lnTo>
                    <a:pt x="3181319" y="716174"/>
                  </a:lnTo>
                  <a:lnTo>
                    <a:pt x="3173754" y="726734"/>
                  </a:lnTo>
                  <a:lnTo>
                    <a:pt x="3184472" y="743055"/>
                  </a:lnTo>
                  <a:lnTo>
                    <a:pt x="3173754" y="746255"/>
                  </a:lnTo>
                  <a:lnTo>
                    <a:pt x="3160199" y="738895"/>
                  </a:lnTo>
                  <a:lnTo>
                    <a:pt x="3157047" y="722894"/>
                  </a:lnTo>
                  <a:lnTo>
                    <a:pt x="3154525" y="730894"/>
                  </a:lnTo>
                  <a:lnTo>
                    <a:pt x="3152949" y="736974"/>
                  </a:lnTo>
                  <a:lnTo>
                    <a:pt x="3152004" y="739215"/>
                  </a:lnTo>
                  <a:cubicBezTo>
                    <a:pt x="3151899" y="739855"/>
                    <a:pt x="3151793" y="740495"/>
                    <a:pt x="3151688" y="741135"/>
                  </a:cubicBezTo>
                  <a:lnTo>
                    <a:pt x="3151373" y="743375"/>
                  </a:lnTo>
                  <a:lnTo>
                    <a:pt x="3149482" y="746895"/>
                  </a:lnTo>
                  <a:lnTo>
                    <a:pt x="3144123" y="756495"/>
                  </a:lnTo>
                  <a:lnTo>
                    <a:pt x="3136243" y="769935"/>
                  </a:lnTo>
                  <a:lnTo>
                    <a:pt x="3126786" y="760335"/>
                  </a:lnTo>
                  <a:lnTo>
                    <a:pt x="3129623" y="727694"/>
                  </a:lnTo>
                  <a:lnTo>
                    <a:pt x="3116384" y="740495"/>
                  </a:lnTo>
                  <a:lnTo>
                    <a:pt x="3105036" y="768975"/>
                  </a:lnTo>
                  <a:lnTo>
                    <a:pt x="3097785" y="767055"/>
                  </a:lnTo>
                  <a:lnTo>
                    <a:pt x="3107873" y="742415"/>
                  </a:lnTo>
                  <a:lnTo>
                    <a:pt x="3096209" y="740495"/>
                  </a:lnTo>
                  <a:lnTo>
                    <a:pt x="3094003" y="734094"/>
                  </a:lnTo>
                  <a:lnTo>
                    <a:pt x="3107557" y="727694"/>
                  </a:lnTo>
                  <a:lnTo>
                    <a:pt x="3099992" y="717134"/>
                  </a:lnTo>
                  <a:lnTo>
                    <a:pt x="3127101" y="687053"/>
                  </a:lnTo>
                  <a:lnTo>
                    <a:pt x="3127101" y="668172"/>
                  </a:lnTo>
                  <a:lnTo>
                    <a:pt x="3135297" y="656332"/>
                  </a:lnTo>
                  <a:lnTo>
                    <a:pt x="3128992" y="646732"/>
                  </a:lnTo>
                  <a:close/>
                  <a:moveTo>
                    <a:pt x="3086809" y="601662"/>
                  </a:moveTo>
                  <a:lnTo>
                    <a:pt x="3100900" y="618490"/>
                  </a:lnTo>
                  <a:lnTo>
                    <a:pt x="3095575" y="628967"/>
                  </a:lnTo>
                  <a:lnTo>
                    <a:pt x="3100274" y="649287"/>
                  </a:lnTo>
                  <a:lnTo>
                    <a:pt x="3095888" y="658812"/>
                  </a:lnTo>
                  <a:lnTo>
                    <a:pt x="3117816" y="663575"/>
                  </a:lnTo>
                  <a:lnTo>
                    <a:pt x="3107478" y="680720"/>
                  </a:lnTo>
                  <a:lnTo>
                    <a:pt x="3092755" y="682625"/>
                  </a:lnTo>
                  <a:lnTo>
                    <a:pt x="3067073" y="700087"/>
                  </a:lnTo>
                  <a:lnTo>
                    <a:pt x="3054544" y="696912"/>
                  </a:lnTo>
                  <a:lnTo>
                    <a:pt x="3082423" y="661987"/>
                  </a:lnTo>
                  <a:lnTo>
                    <a:pt x="3052351" y="679767"/>
                  </a:lnTo>
                  <a:lnTo>
                    <a:pt x="3042953" y="679132"/>
                  </a:lnTo>
                  <a:lnTo>
                    <a:pt x="3029170" y="697230"/>
                  </a:lnTo>
                  <a:lnTo>
                    <a:pt x="3024158" y="683577"/>
                  </a:lnTo>
                  <a:lnTo>
                    <a:pt x="3034495" y="675957"/>
                  </a:lnTo>
                  <a:lnTo>
                    <a:pt x="3031050" y="662305"/>
                  </a:lnTo>
                  <a:lnTo>
                    <a:pt x="3042640" y="652780"/>
                  </a:lnTo>
                  <a:lnTo>
                    <a:pt x="3057363" y="649605"/>
                  </a:lnTo>
                  <a:lnTo>
                    <a:pt x="3071460" y="629285"/>
                  </a:lnTo>
                  <a:lnTo>
                    <a:pt x="3083990" y="628332"/>
                  </a:lnTo>
                  <a:lnTo>
                    <a:pt x="3079917" y="611187"/>
                  </a:lnTo>
                  <a:close/>
                  <a:moveTo>
                    <a:pt x="3198778" y="596901"/>
                  </a:moveTo>
                  <a:lnTo>
                    <a:pt x="3208960" y="597864"/>
                  </a:lnTo>
                  <a:lnTo>
                    <a:pt x="3214215" y="603322"/>
                  </a:lnTo>
                  <a:lnTo>
                    <a:pt x="3219798" y="601074"/>
                  </a:lnTo>
                  <a:lnTo>
                    <a:pt x="3227353" y="611349"/>
                  </a:lnTo>
                  <a:lnTo>
                    <a:pt x="3217828" y="625476"/>
                  </a:lnTo>
                  <a:lnTo>
                    <a:pt x="3201405" y="609743"/>
                  </a:lnTo>
                  <a:close/>
                  <a:moveTo>
                    <a:pt x="3164907" y="504825"/>
                  </a:moveTo>
                  <a:lnTo>
                    <a:pt x="3188311" y="509905"/>
                  </a:lnTo>
                  <a:lnTo>
                    <a:pt x="3190841" y="523558"/>
                  </a:lnTo>
                  <a:lnTo>
                    <a:pt x="3182302" y="535305"/>
                  </a:lnTo>
                  <a:lnTo>
                    <a:pt x="3184516" y="554355"/>
                  </a:lnTo>
                  <a:lnTo>
                    <a:pt x="3172181" y="566103"/>
                  </a:lnTo>
                  <a:lnTo>
                    <a:pt x="3164591" y="582930"/>
                  </a:lnTo>
                  <a:lnTo>
                    <a:pt x="3136444" y="592455"/>
                  </a:lnTo>
                  <a:lnTo>
                    <a:pt x="3124110" y="622300"/>
                  </a:lnTo>
                  <a:lnTo>
                    <a:pt x="3119998" y="619125"/>
                  </a:lnTo>
                  <a:lnTo>
                    <a:pt x="3120631" y="611823"/>
                  </a:lnTo>
                  <a:lnTo>
                    <a:pt x="3109878" y="602615"/>
                  </a:lnTo>
                  <a:lnTo>
                    <a:pt x="3132965" y="578803"/>
                  </a:lnTo>
                  <a:lnTo>
                    <a:pt x="3136127" y="555943"/>
                  </a:lnTo>
                  <a:lnTo>
                    <a:pt x="3151941" y="553403"/>
                  </a:lnTo>
                  <a:lnTo>
                    <a:pt x="3155736" y="542925"/>
                  </a:lnTo>
                  <a:lnTo>
                    <a:pt x="3151624" y="531495"/>
                  </a:lnTo>
                  <a:lnTo>
                    <a:pt x="3157950" y="523875"/>
                  </a:lnTo>
                  <a:close/>
                  <a:moveTo>
                    <a:pt x="4364771" y="471424"/>
                  </a:moveTo>
                  <a:lnTo>
                    <a:pt x="4352063" y="473328"/>
                  </a:lnTo>
                  <a:lnTo>
                    <a:pt x="4349204" y="492370"/>
                  </a:lnTo>
                  <a:lnTo>
                    <a:pt x="4353334" y="505065"/>
                  </a:lnTo>
                  <a:lnTo>
                    <a:pt x="4345709" y="514269"/>
                  </a:lnTo>
                  <a:lnTo>
                    <a:pt x="4338402" y="505383"/>
                  </a:lnTo>
                  <a:lnTo>
                    <a:pt x="4341579" y="493005"/>
                  </a:lnTo>
                  <a:lnTo>
                    <a:pt x="4337131" y="479358"/>
                  </a:lnTo>
                  <a:lnTo>
                    <a:pt x="4322835" y="489514"/>
                  </a:lnTo>
                  <a:lnTo>
                    <a:pt x="4315210" y="501892"/>
                  </a:lnTo>
                  <a:lnTo>
                    <a:pt x="4319976" y="515538"/>
                  </a:lnTo>
                  <a:lnTo>
                    <a:pt x="4326647" y="515538"/>
                  </a:lnTo>
                  <a:lnTo>
                    <a:pt x="4334590" y="522203"/>
                  </a:lnTo>
                  <a:lnTo>
                    <a:pt x="4333319" y="536167"/>
                  </a:lnTo>
                  <a:lnTo>
                    <a:pt x="4321882" y="530455"/>
                  </a:lnTo>
                  <a:lnTo>
                    <a:pt x="4315210" y="539658"/>
                  </a:lnTo>
                  <a:lnTo>
                    <a:pt x="4297419" y="537119"/>
                  </a:lnTo>
                  <a:lnTo>
                    <a:pt x="4292971" y="550766"/>
                  </a:lnTo>
                  <a:lnTo>
                    <a:pt x="4282805" y="553940"/>
                  </a:lnTo>
                  <a:lnTo>
                    <a:pt x="4274862" y="552353"/>
                  </a:lnTo>
                  <a:lnTo>
                    <a:pt x="4260566" y="563778"/>
                  </a:lnTo>
                  <a:lnTo>
                    <a:pt x="4263425" y="579647"/>
                  </a:lnTo>
                  <a:lnTo>
                    <a:pt x="4256754" y="585677"/>
                  </a:lnTo>
                  <a:lnTo>
                    <a:pt x="4246270" y="586312"/>
                  </a:lnTo>
                  <a:lnTo>
                    <a:pt x="4233244" y="586946"/>
                  </a:lnTo>
                  <a:lnTo>
                    <a:pt x="4227843" y="601863"/>
                  </a:lnTo>
                  <a:lnTo>
                    <a:pt x="4232926" y="608210"/>
                  </a:lnTo>
                  <a:lnTo>
                    <a:pt x="4241504" y="605036"/>
                  </a:lnTo>
                  <a:lnTo>
                    <a:pt x="4247858" y="609797"/>
                  </a:lnTo>
                  <a:lnTo>
                    <a:pt x="4239280" y="612653"/>
                  </a:lnTo>
                  <a:lnTo>
                    <a:pt x="4244363" y="622174"/>
                  </a:lnTo>
                  <a:lnTo>
                    <a:pt x="4254530" y="624396"/>
                  </a:lnTo>
                  <a:lnTo>
                    <a:pt x="4259295" y="613288"/>
                  </a:lnTo>
                  <a:lnTo>
                    <a:pt x="4260248" y="619635"/>
                  </a:lnTo>
                  <a:lnTo>
                    <a:pt x="4269462" y="628204"/>
                  </a:lnTo>
                  <a:lnTo>
                    <a:pt x="4263108" y="631378"/>
                  </a:lnTo>
                  <a:lnTo>
                    <a:pt x="4252624" y="629791"/>
                  </a:lnTo>
                  <a:lnTo>
                    <a:pt x="4260566" y="643755"/>
                  </a:lnTo>
                  <a:lnTo>
                    <a:pt x="4275180" y="653594"/>
                  </a:lnTo>
                  <a:lnTo>
                    <a:pt x="4289477" y="646612"/>
                  </a:lnTo>
                  <a:lnTo>
                    <a:pt x="4287570" y="633599"/>
                  </a:lnTo>
                  <a:lnTo>
                    <a:pt x="4297101" y="628839"/>
                  </a:lnTo>
                  <a:lnTo>
                    <a:pt x="4302185" y="638360"/>
                  </a:lnTo>
                  <a:lnTo>
                    <a:pt x="4312669" y="637725"/>
                  </a:lnTo>
                  <a:lnTo>
                    <a:pt x="4312033" y="628204"/>
                  </a:lnTo>
                  <a:lnTo>
                    <a:pt x="4308221" y="616462"/>
                  </a:lnTo>
                  <a:lnTo>
                    <a:pt x="4317752" y="615827"/>
                  </a:lnTo>
                  <a:lnTo>
                    <a:pt x="4332048" y="624396"/>
                  </a:lnTo>
                  <a:lnTo>
                    <a:pt x="4339673" y="624396"/>
                  </a:lnTo>
                  <a:lnTo>
                    <a:pt x="4339547" y="624461"/>
                  </a:lnTo>
                  <a:lnTo>
                    <a:pt x="4339882" y="624461"/>
                  </a:lnTo>
                  <a:lnTo>
                    <a:pt x="4340199" y="623826"/>
                  </a:lnTo>
                  <a:lnTo>
                    <a:pt x="4341172" y="623340"/>
                  </a:lnTo>
                  <a:lnTo>
                    <a:pt x="4347298" y="612018"/>
                  </a:lnTo>
                  <a:lnTo>
                    <a:pt x="4332366" y="604402"/>
                  </a:lnTo>
                  <a:lnTo>
                    <a:pt x="4328236" y="605354"/>
                  </a:lnTo>
                  <a:lnTo>
                    <a:pt x="4317434" y="588216"/>
                  </a:lnTo>
                  <a:lnTo>
                    <a:pt x="4329189" y="567587"/>
                  </a:lnTo>
                  <a:lnTo>
                    <a:pt x="4344121" y="564731"/>
                  </a:lnTo>
                  <a:lnTo>
                    <a:pt x="4350793" y="555210"/>
                  </a:lnTo>
                  <a:lnTo>
                    <a:pt x="4348886" y="549814"/>
                  </a:lnTo>
                  <a:lnTo>
                    <a:pt x="4361912" y="539976"/>
                  </a:lnTo>
                  <a:lnTo>
                    <a:pt x="4359053" y="525059"/>
                  </a:lnTo>
                  <a:lnTo>
                    <a:pt x="4355876" y="522838"/>
                  </a:lnTo>
                  <a:lnTo>
                    <a:pt x="4355240" y="513634"/>
                  </a:lnTo>
                  <a:lnTo>
                    <a:pt x="4380021" y="502526"/>
                  </a:lnTo>
                  <a:lnTo>
                    <a:pt x="4384151" y="488879"/>
                  </a:lnTo>
                  <a:lnTo>
                    <a:pt x="4380339" y="476185"/>
                  </a:lnTo>
                  <a:lnTo>
                    <a:pt x="4369537" y="489514"/>
                  </a:lnTo>
                  <a:lnTo>
                    <a:pt x="4360959" y="501892"/>
                  </a:lnTo>
                  <a:lnTo>
                    <a:pt x="4359053" y="486023"/>
                  </a:lnTo>
                  <a:lnTo>
                    <a:pt x="4366360" y="478724"/>
                  </a:lnTo>
                  <a:close/>
                  <a:moveTo>
                    <a:pt x="3304349" y="431801"/>
                  </a:moveTo>
                  <a:lnTo>
                    <a:pt x="3318916" y="437795"/>
                  </a:lnTo>
                  <a:lnTo>
                    <a:pt x="3327783" y="453570"/>
                  </a:lnTo>
                  <a:lnTo>
                    <a:pt x="3334751" y="432432"/>
                  </a:lnTo>
                  <a:lnTo>
                    <a:pt x="3344568" y="440950"/>
                  </a:lnTo>
                  <a:lnTo>
                    <a:pt x="3340451" y="462719"/>
                  </a:lnTo>
                  <a:lnTo>
                    <a:pt x="3344885" y="472183"/>
                  </a:lnTo>
                  <a:lnTo>
                    <a:pt x="3354069" y="456409"/>
                  </a:lnTo>
                  <a:lnTo>
                    <a:pt x="3367053" y="470290"/>
                  </a:lnTo>
                  <a:lnTo>
                    <a:pt x="3355335" y="475338"/>
                  </a:lnTo>
                  <a:lnTo>
                    <a:pt x="3360719" y="488904"/>
                  </a:lnTo>
                  <a:lnTo>
                    <a:pt x="3347101" y="510988"/>
                  </a:lnTo>
                  <a:cubicBezTo>
                    <a:pt x="3346784" y="517298"/>
                    <a:pt x="3346468" y="523607"/>
                    <a:pt x="3346151" y="529917"/>
                  </a:cubicBezTo>
                  <a:lnTo>
                    <a:pt x="3358185" y="549477"/>
                  </a:lnTo>
                  <a:lnTo>
                    <a:pt x="3320183" y="551055"/>
                  </a:lnTo>
                  <a:lnTo>
                    <a:pt x="3317016" y="534649"/>
                  </a:lnTo>
                  <a:lnTo>
                    <a:pt x="3296748" y="556733"/>
                  </a:lnTo>
                  <a:lnTo>
                    <a:pt x="3274897" y="555471"/>
                  </a:lnTo>
                  <a:lnTo>
                    <a:pt x="3256845" y="581026"/>
                  </a:lnTo>
                  <a:lnTo>
                    <a:pt x="3243228" y="566513"/>
                  </a:lnTo>
                  <a:lnTo>
                    <a:pt x="3249562" y="556102"/>
                  </a:lnTo>
                  <a:lnTo>
                    <a:pt x="3270780" y="552317"/>
                  </a:lnTo>
                  <a:lnTo>
                    <a:pt x="3271413" y="539066"/>
                  </a:lnTo>
                  <a:lnTo>
                    <a:pt x="3255579" y="533703"/>
                  </a:lnTo>
                  <a:lnTo>
                    <a:pt x="3252412" y="523292"/>
                  </a:lnTo>
                  <a:lnTo>
                    <a:pt x="3267296" y="516036"/>
                  </a:lnTo>
                  <a:lnTo>
                    <a:pt x="3250828" y="500261"/>
                  </a:lnTo>
                  <a:lnTo>
                    <a:pt x="3264763" y="481332"/>
                  </a:lnTo>
                  <a:lnTo>
                    <a:pt x="3300548" y="488588"/>
                  </a:lnTo>
                  <a:lnTo>
                    <a:pt x="3308782" y="480070"/>
                  </a:lnTo>
                  <a:lnTo>
                    <a:pt x="3286614" y="469975"/>
                  </a:lnTo>
                  <a:lnTo>
                    <a:pt x="3288831" y="456093"/>
                  </a:lnTo>
                  <a:lnTo>
                    <a:pt x="3310999" y="462088"/>
                  </a:lnTo>
                  <a:close/>
                  <a:moveTo>
                    <a:pt x="3435951" y="361951"/>
                  </a:moveTo>
                  <a:lnTo>
                    <a:pt x="3459129" y="379352"/>
                  </a:lnTo>
                  <a:cubicBezTo>
                    <a:pt x="3458917" y="383993"/>
                    <a:pt x="3458706" y="388633"/>
                    <a:pt x="3458494" y="393274"/>
                  </a:cubicBezTo>
                  <a:lnTo>
                    <a:pt x="3438491" y="404980"/>
                  </a:lnTo>
                  <a:lnTo>
                    <a:pt x="3440714" y="424913"/>
                  </a:lnTo>
                  <a:lnTo>
                    <a:pt x="3394358" y="452439"/>
                  </a:lnTo>
                  <a:lnTo>
                    <a:pt x="3382928" y="442314"/>
                  </a:lnTo>
                  <a:lnTo>
                    <a:pt x="3371816" y="427444"/>
                  </a:lnTo>
                  <a:lnTo>
                    <a:pt x="3393088" y="427444"/>
                  </a:lnTo>
                  <a:lnTo>
                    <a:pt x="3385468" y="404031"/>
                  </a:lnTo>
                  <a:lnTo>
                    <a:pt x="3411821" y="400867"/>
                  </a:lnTo>
                  <a:lnTo>
                    <a:pt x="3418171" y="384098"/>
                  </a:lnTo>
                  <a:lnTo>
                    <a:pt x="3424521" y="395805"/>
                  </a:lnTo>
                  <a:lnTo>
                    <a:pt x="3429919" y="395488"/>
                  </a:lnTo>
                  <a:lnTo>
                    <a:pt x="3424521" y="373657"/>
                  </a:lnTo>
                  <a:close/>
                  <a:moveTo>
                    <a:pt x="3528661" y="334961"/>
                  </a:moveTo>
                  <a:lnTo>
                    <a:pt x="3536916" y="337252"/>
                  </a:lnTo>
                  <a:lnTo>
                    <a:pt x="3529613" y="364093"/>
                  </a:lnTo>
                  <a:lnTo>
                    <a:pt x="3509928" y="366711"/>
                  </a:lnTo>
                  <a:lnTo>
                    <a:pt x="3505166" y="354600"/>
                  </a:lnTo>
                  <a:lnTo>
                    <a:pt x="3523263" y="347072"/>
                  </a:lnTo>
                  <a:close/>
                  <a:moveTo>
                    <a:pt x="4276189" y="308170"/>
                  </a:moveTo>
                  <a:lnTo>
                    <a:pt x="4271925" y="310848"/>
                  </a:lnTo>
                  <a:cubicBezTo>
                    <a:pt x="4271963" y="310963"/>
                    <a:pt x="4272002" y="311077"/>
                    <a:pt x="4272040" y="311192"/>
                  </a:cubicBezTo>
                  <a:close/>
                  <a:moveTo>
                    <a:pt x="3488655" y="279400"/>
                  </a:moveTo>
                  <a:lnTo>
                    <a:pt x="3501355" y="287882"/>
                  </a:lnTo>
                  <a:lnTo>
                    <a:pt x="3495958" y="298248"/>
                  </a:lnTo>
                  <a:lnTo>
                    <a:pt x="3498180" y="309557"/>
                  </a:lnTo>
                  <a:lnTo>
                    <a:pt x="3516278" y="322123"/>
                  </a:lnTo>
                  <a:lnTo>
                    <a:pt x="3497545" y="345054"/>
                  </a:lnTo>
                  <a:lnTo>
                    <a:pt x="3490560" y="364845"/>
                  </a:lnTo>
                  <a:lnTo>
                    <a:pt x="3473415" y="368300"/>
                  </a:lnTo>
                  <a:lnTo>
                    <a:pt x="3448015" y="342541"/>
                  </a:lnTo>
                  <a:lnTo>
                    <a:pt x="3445475" y="316468"/>
                  </a:lnTo>
                  <a:lnTo>
                    <a:pt x="3433728" y="314269"/>
                  </a:lnTo>
                  <a:lnTo>
                    <a:pt x="3433728" y="302960"/>
                  </a:lnTo>
                  <a:lnTo>
                    <a:pt x="3438808" y="289138"/>
                  </a:lnTo>
                  <a:lnTo>
                    <a:pt x="3454683" y="296678"/>
                  </a:lnTo>
                  <a:lnTo>
                    <a:pt x="3479130" y="296364"/>
                  </a:lnTo>
                  <a:lnTo>
                    <a:pt x="3466748" y="317096"/>
                  </a:lnTo>
                  <a:lnTo>
                    <a:pt x="3478495" y="340028"/>
                  </a:lnTo>
                  <a:lnTo>
                    <a:pt x="3478495" y="328719"/>
                  </a:lnTo>
                  <a:lnTo>
                    <a:pt x="3494053" y="309557"/>
                  </a:lnTo>
                  <a:close/>
                  <a:moveTo>
                    <a:pt x="3621053" y="250824"/>
                  </a:moveTo>
                  <a:lnTo>
                    <a:pt x="3633753" y="259353"/>
                  </a:lnTo>
                  <a:lnTo>
                    <a:pt x="3618195" y="280201"/>
                  </a:lnTo>
                  <a:lnTo>
                    <a:pt x="3627720" y="304208"/>
                  </a:lnTo>
                  <a:lnTo>
                    <a:pt x="3615973" y="312737"/>
                  </a:lnTo>
                  <a:lnTo>
                    <a:pt x="3601050" y="303577"/>
                  </a:lnTo>
                  <a:lnTo>
                    <a:pt x="3603273" y="292837"/>
                  </a:lnTo>
                  <a:lnTo>
                    <a:pt x="3595653" y="274199"/>
                  </a:lnTo>
                  <a:lnTo>
                    <a:pt x="3604860" y="268830"/>
                  </a:lnTo>
                  <a:lnTo>
                    <a:pt x="3610258" y="258405"/>
                  </a:lnTo>
                  <a:close/>
                  <a:moveTo>
                    <a:pt x="3463697" y="247649"/>
                  </a:moveTo>
                  <a:lnTo>
                    <a:pt x="3468654" y="252812"/>
                  </a:lnTo>
                  <a:lnTo>
                    <a:pt x="3466904" y="273140"/>
                  </a:lnTo>
                  <a:lnTo>
                    <a:pt x="3463988" y="287337"/>
                  </a:lnTo>
                  <a:lnTo>
                    <a:pt x="3454366" y="273140"/>
                  </a:lnTo>
                  <a:close/>
                  <a:moveTo>
                    <a:pt x="3514243" y="244475"/>
                  </a:moveTo>
                  <a:lnTo>
                    <a:pt x="3523940" y="256388"/>
                  </a:lnTo>
                  <a:lnTo>
                    <a:pt x="3525232" y="268946"/>
                  </a:lnTo>
                  <a:lnTo>
                    <a:pt x="3543655" y="271200"/>
                  </a:lnTo>
                  <a:lnTo>
                    <a:pt x="3546887" y="284080"/>
                  </a:lnTo>
                  <a:lnTo>
                    <a:pt x="3557553" y="287944"/>
                  </a:lnTo>
                  <a:lnTo>
                    <a:pt x="3554644" y="304044"/>
                  </a:lnTo>
                  <a:lnTo>
                    <a:pt x="3540746" y="312737"/>
                  </a:lnTo>
                  <a:lnTo>
                    <a:pt x="3524586" y="294706"/>
                  </a:lnTo>
                  <a:lnTo>
                    <a:pt x="3514890" y="285046"/>
                  </a:lnTo>
                  <a:lnTo>
                    <a:pt x="3517476" y="269268"/>
                  </a:lnTo>
                  <a:lnTo>
                    <a:pt x="3503578" y="253168"/>
                  </a:lnTo>
                  <a:close/>
                  <a:moveTo>
                    <a:pt x="3570253" y="234949"/>
                  </a:moveTo>
                  <a:lnTo>
                    <a:pt x="3579778" y="251203"/>
                  </a:lnTo>
                  <a:lnTo>
                    <a:pt x="3571205" y="257174"/>
                  </a:lnTo>
                  <a:lnTo>
                    <a:pt x="3563903" y="249213"/>
                  </a:lnTo>
                  <a:lnTo>
                    <a:pt x="3564855" y="239261"/>
                  </a:lnTo>
                  <a:close/>
                  <a:moveTo>
                    <a:pt x="3805219" y="211137"/>
                  </a:moveTo>
                  <a:lnTo>
                    <a:pt x="3835518" y="224790"/>
                  </a:lnTo>
                  <a:lnTo>
                    <a:pt x="3846478" y="244792"/>
                  </a:lnTo>
                  <a:lnTo>
                    <a:pt x="3843254" y="252412"/>
                  </a:lnTo>
                  <a:lnTo>
                    <a:pt x="3818435" y="250190"/>
                  </a:lnTo>
                  <a:lnTo>
                    <a:pt x="3782978" y="229552"/>
                  </a:lnTo>
                  <a:close/>
                  <a:moveTo>
                    <a:pt x="3716499" y="206375"/>
                  </a:moveTo>
                  <a:lnTo>
                    <a:pt x="3732178" y="217487"/>
                  </a:lnTo>
                  <a:lnTo>
                    <a:pt x="3721516" y="233363"/>
                  </a:lnTo>
                  <a:lnTo>
                    <a:pt x="3706778" y="208280"/>
                  </a:lnTo>
                  <a:close/>
                  <a:moveTo>
                    <a:pt x="3892555" y="152400"/>
                  </a:moveTo>
                  <a:lnTo>
                    <a:pt x="3891607" y="170764"/>
                  </a:lnTo>
                  <a:lnTo>
                    <a:pt x="3900454" y="183652"/>
                  </a:lnTo>
                  <a:lnTo>
                    <a:pt x="3893187" y="195573"/>
                  </a:lnTo>
                  <a:lnTo>
                    <a:pt x="3880232" y="211682"/>
                  </a:lnTo>
                  <a:lnTo>
                    <a:pt x="3858431" y="239713"/>
                  </a:lnTo>
                  <a:lnTo>
                    <a:pt x="3847056" y="236491"/>
                  </a:lnTo>
                  <a:lnTo>
                    <a:pt x="3847056" y="209749"/>
                  </a:lnTo>
                  <a:lnTo>
                    <a:pt x="3835366" y="197184"/>
                  </a:lnTo>
                  <a:lnTo>
                    <a:pt x="3845477" y="175597"/>
                  </a:lnTo>
                  <a:lnTo>
                    <a:pt x="3859379" y="186230"/>
                  </a:lnTo>
                  <a:lnTo>
                    <a:pt x="3862538" y="172376"/>
                  </a:lnTo>
                  <a:lnTo>
                    <a:pt x="3883076" y="158199"/>
                  </a:lnTo>
                  <a:close/>
                  <a:moveTo>
                    <a:pt x="3911566" y="117476"/>
                  </a:moveTo>
                  <a:lnTo>
                    <a:pt x="3927580" y="122238"/>
                  </a:lnTo>
                  <a:lnTo>
                    <a:pt x="3940141" y="148591"/>
                  </a:lnTo>
                  <a:lnTo>
                    <a:pt x="3932918" y="162243"/>
                  </a:lnTo>
                  <a:lnTo>
                    <a:pt x="3918474" y="169864"/>
                  </a:lnTo>
                  <a:lnTo>
                    <a:pt x="3912822" y="142558"/>
                  </a:lnTo>
                  <a:cubicBezTo>
                    <a:pt x="3912403" y="134197"/>
                    <a:pt x="3911985" y="125837"/>
                    <a:pt x="3911566" y="117476"/>
                  </a:cubicBezTo>
                  <a:close/>
                  <a:moveTo>
                    <a:pt x="3882623" y="82550"/>
                  </a:moveTo>
                  <a:lnTo>
                    <a:pt x="3889341" y="101343"/>
                  </a:lnTo>
                  <a:lnTo>
                    <a:pt x="3872388" y="111216"/>
                  </a:lnTo>
                  <a:lnTo>
                    <a:pt x="3852236" y="124912"/>
                  </a:lnTo>
                  <a:lnTo>
                    <a:pt x="3842640" y="147527"/>
                  </a:lnTo>
                  <a:lnTo>
                    <a:pt x="3811932" y="167593"/>
                  </a:lnTo>
                  <a:lnTo>
                    <a:pt x="3800417" y="182563"/>
                  </a:lnTo>
                  <a:lnTo>
                    <a:pt x="3792740" y="163771"/>
                  </a:lnTo>
                  <a:lnTo>
                    <a:pt x="3782184" y="174282"/>
                  </a:lnTo>
                  <a:lnTo>
                    <a:pt x="3762352" y="178741"/>
                  </a:lnTo>
                  <a:lnTo>
                    <a:pt x="3763951" y="163771"/>
                  </a:lnTo>
                  <a:lnTo>
                    <a:pt x="3760753" y="144979"/>
                  </a:lnTo>
                  <a:lnTo>
                    <a:pt x="3783783" y="138290"/>
                  </a:lnTo>
                  <a:lnTo>
                    <a:pt x="3794659" y="121409"/>
                  </a:lnTo>
                  <a:lnTo>
                    <a:pt x="3808413" y="128735"/>
                  </a:lnTo>
                  <a:lnTo>
                    <a:pt x="3806494" y="142431"/>
                  </a:lnTo>
                  <a:lnTo>
                    <a:pt x="3826646" y="134468"/>
                  </a:lnTo>
                  <a:lnTo>
                    <a:pt x="3823447" y="118861"/>
                  </a:lnTo>
                  <a:lnTo>
                    <a:pt x="3858313" y="100706"/>
                  </a:lnTo>
                  <a:lnTo>
                    <a:pt x="3867909" y="104846"/>
                  </a:lnTo>
                  <a:lnTo>
                    <a:pt x="3873987" y="88921"/>
                  </a:lnTo>
                  <a:close/>
                  <a:moveTo>
                    <a:pt x="3954178" y="46037"/>
                  </a:moveTo>
                  <a:lnTo>
                    <a:pt x="3965541" y="53654"/>
                  </a:lnTo>
                  <a:cubicBezTo>
                    <a:pt x="3965095" y="60458"/>
                    <a:pt x="3964650" y="67263"/>
                    <a:pt x="3964204" y="74067"/>
                  </a:cubicBezTo>
                  <a:lnTo>
                    <a:pt x="3953175" y="76200"/>
                  </a:lnTo>
                  <a:lnTo>
                    <a:pt x="3955514" y="67974"/>
                  </a:lnTo>
                  <a:lnTo>
                    <a:pt x="3946491" y="64318"/>
                  </a:lnTo>
                  <a:close/>
                  <a:moveTo>
                    <a:pt x="4240178" y="42862"/>
                  </a:moveTo>
                  <a:lnTo>
                    <a:pt x="4253469" y="43488"/>
                  </a:lnTo>
                  <a:cubicBezTo>
                    <a:pt x="4253801" y="50159"/>
                    <a:pt x="4254134" y="56829"/>
                    <a:pt x="4254466" y="63500"/>
                  </a:cubicBezTo>
                  <a:close/>
                  <a:moveTo>
                    <a:pt x="4283567" y="2124"/>
                  </a:moveTo>
                  <a:lnTo>
                    <a:pt x="4289750" y="3880"/>
                  </a:lnTo>
                  <a:lnTo>
                    <a:pt x="4307921" y="26351"/>
                  </a:lnTo>
                  <a:lnTo>
                    <a:pt x="4311095" y="16826"/>
                  </a:lnTo>
                  <a:lnTo>
                    <a:pt x="4314150" y="10809"/>
                  </a:lnTo>
                  <a:lnTo>
                    <a:pt x="4334458" y="16576"/>
                  </a:lnTo>
                  <a:lnTo>
                    <a:pt x="4344797" y="20074"/>
                  </a:lnTo>
                  <a:lnTo>
                    <a:pt x="4331090" y="40956"/>
                  </a:lnTo>
                  <a:lnTo>
                    <a:pt x="4363145" y="29208"/>
                  </a:lnTo>
                  <a:lnTo>
                    <a:pt x="4366319" y="54291"/>
                  </a:lnTo>
                  <a:lnTo>
                    <a:pt x="4331407" y="89533"/>
                  </a:lnTo>
                  <a:lnTo>
                    <a:pt x="4304430" y="84453"/>
                  </a:lnTo>
                  <a:lnTo>
                    <a:pt x="4322203" y="103186"/>
                  </a:lnTo>
                  <a:lnTo>
                    <a:pt x="4318077" y="112711"/>
                  </a:lnTo>
                  <a:lnTo>
                    <a:pt x="4296178" y="128586"/>
                  </a:lnTo>
                  <a:lnTo>
                    <a:pt x="4289830" y="141603"/>
                  </a:lnTo>
                  <a:lnTo>
                    <a:pt x="4330772" y="120331"/>
                  </a:lnTo>
                  <a:lnTo>
                    <a:pt x="4344737" y="116838"/>
                  </a:lnTo>
                  <a:lnTo>
                    <a:pt x="4334263" y="162241"/>
                  </a:lnTo>
                  <a:lnTo>
                    <a:pt x="4311412" y="184466"/>
                  </a:lnTo>
                  <a:lnTo>
                    <a:pt x="4315538" y="192086"/>
                  </a:lnTo>
                  <a:lnTo>
                    <a:pt x="4331407" y="180338"/>
                  </a:lnTo>
                  <a:lnTo>
                    <a:pt x="4337755" y="183196"/>
                  </a:lnTo>
                  <a:lnTo>
                    <a:pt x="4336168" y="219391"/>
                  </a:lnTo>
                  <a:lnTo>
                    <a:pt x="4318712" y="285748"/>
                  </a:lnTo>
                  <a:lnTo>
                    <a:pt x="4278405" y="298766"/>
                  </a:lnTo>
                  <a:lnTo>
                    <a:pt x="4304430" y="295591"/>
                  </a:lnTo>
                  <a:lnTo>
                    <a:pt x="4326329" y="288606"/>
                  </a:lnTo>
                  <a:lnTo>
                    <a:pt x="4333946" y="251458"/>
                  </a:lnTo>
                  <a:lnTo>
                    <a:pt x="4359654" y="182561"/>
                  </a:lnTo>
                  <a:lnTo>
                    <a:pt x="4377109" y="186053"/>
                  </a:lnTo>
                  <a:lnTo>
                    <a:pt x="4357749" y="157796"/>
                  </a:lnTo>
                  <a:lnTo>
                    <a:pt x="4379331" y="98741"/>
                  </a:lnTo>
                  <a:lnTo>
                    <a:pt x="4394248" y="92391"/>
                  </a:lnTo>
                  <a:cubicBezTo>
                    <a:pt x="4394460" y="82443"/>
                    <a:pt x="4394671" y="72494"/>
                    <a:pt x="4394883" y="62546"/>
                  </a:cubicBezTo>
                  <a:lnTo>
                    <a:pt x="4419321" y="81278"/>
                  </a:lnTo>
                  <a:lnTo>
                    <a:pt x="4435189" y="79056"/>
                  </a:lnTo>
                  <a:lnTo>
                    <a:pt x="4449154" y="100011"/>
                  </a:lnTo>
                  <a:lnTo>
                    <a:pt x="4437729" y="117156"/>
                  </a:lnTo>
                  <a:lnTo>
                    <a:pt x="4451376" y="126681"/>
                  </a:lnTo>
                  <a:lnTo>
                    <a:pt x="4458675" y="120013"/>
                  </a:lnTo>
                  <a:lnTo>
                    <a:pt x="4482161" y="111441"/>
                  </a:lnTo>
                  <a:lnTo>
                    <a:pt x="4488509" y="142873"/>
                  </a:lnTo>
                  <a:lnTo>
                    <a:pt x="4505647" y="127951"/>
                  </a:lnTo>
                  <a:cubicBezTo>
                    <a:pt x="4505859" y="122342"/>
                    <a:pt x="4506070" y="116732"/>
                    <a:pt x="4506282" y="111123"/>
                  </a:cubicBezTo>
                  <a:lnTo>
                    <a:pt x="4521516" y="136523"/>
                  </a:lnTo>
                  <a:lnTo>
                    <a:pt x="4540559" y="139381"/>
                  </a:lnTo>
                  <a:cubicBezTo>
                    <a:pt x="4540242" y="142873"/>
                    <a:pt x="4539924" y="146366"/>
                    <a:pt x="4539607" y="149858"/>
                  </a:cubicBezTo>
                  <a:lnTo>
                    <a:pt x="4514217" y="161606"/>
                  </a:lnTo>
                  <a:lnTo>
                    <a:pt x="4529133" y="173353"/>
                  </a:lnTo>
                  <a:lnTo>
                    <a:pt x="4551032" y="160336"/>
                  </a:lnTo>
                  <a:lnTo>
                    <a:pt x="4578644" y="163511"/>
                  </a:lnTo>
                  <a:lnTo>
                    <a:pt x="4584357" y="186371"/>
                  </a:lnTo>
                  <a:lnTo>
                    <a:pt x="4600226" y="183196"/>
                  </a:lnTo>
                  <a:lnTo>
                    <a:pt x="4606891" y="226376"/>
                  </a:lnTo>
                  <a:lnTo>
                    <a:pt x="4574201" y="233678"/>
                  </a:lnTo>
                  <a:lnTo>
                    <a:pt x="4536116" y="270826"/>
                  </a:lnTo>
                  <a:lnTo>
                    <a:pt x="4517390" y="274318"/>
                  </a:lnTo>
                  <a:lnTo>
                    <a:pt x="4494222" y="287336"/>
                  </a:lnTo>
                  <a:lnTo>
                    <a:pt x="4451693" y="276223"/>
                  </a:lnTo>
                  <a:lnTo>
                    <a:pt x="4412656" y="272413"/>
                  </a:lnTo>
                  <a:lnTo>
                    <a:pt x="4376475" y="260031"/>
                  </a:lnTo>
                  <a:lnTo>
                    <a:pt x="4383140" y="276541"/>
                  </a:lnTo>
                  <a:lnTo>
                    <a:pt x="4374570" y="288288"/>
                  </a:lnTo>
                  <a:lnTo>
                    <a:pt x="4402182" y="287336"/>
                  </a:lnTo>
                  <a:lnTo>
                    <a:pt x="4435189" y="298131"/>
                  </a:lnTo>
                  <a:lnTo>
                    <a:pt x="4464706" y="321308"/>
                  </a:lnTo>
                  <a:lnTo>
                    <a:pt x="4459945" y="338135"/>
                  </a:lnTo>
                  <a:lnTo>
                    <a:pt x="4498665" y="340040"/>
                  </a:lnTo>
                  <a:lnTo>
                    <a:pt x="4507552" y="363853"/>
                  </a:lnTo>
                  <a:lnTo>
                    <a:pt x="4491048" y="379728"/>
                  </a:lnTo>
                  <a:lnTo>
                    <a:pt x="4511043" y="395920"/>
                  </a:lnTo>
                  <a:lnTo>
                    <a:pt x="4513582" y="424178"/>
                  </a:lnTo>
                  <a:lnTo>
                    <a:pt x="4502474" y="461325"/>
                  </a:lnTo>
                  <a:lnTo>
                    <a:pt x="4444711" y="494345"/>
                  </a:lnTo>
                  <a:lnTo>
                    <a:pt x="4432650" y="482915"/>
                  </a:lnTo>
                  <a:lnTo>
                    <a:pt x="4441220" y="501648"/>
                  </a:lnTo>
                  <a:lnTo>
                    <a:pt x="4435824" y="513078"/>
                  </a:lnTo>
                  <a:lnTo>
                    <a:pt x="4445346" y="501330"/>
                  </a:lnTo>
                  <a:lnTo>
                    <a:pt x="4506917" y="470533"/>
                  </a:lnTo>
                  <a:lnTo>
                    <a:pt x="4524373" y="436560"/>
                  </a:lnTo>
                  <a:lnTo>
                    <a:pt x="4529133" y="400683"/>
                  </a:lnTo>
                  <a:lnTo>
                    <a:pt x="4549445" y="412113"/>
                  </a:lnTo>
                  <a:lnTo>
                    <a:pt x="4552302" y="390205"/>
                  </a:lnTo>
                  <a:lnTo>
                    <a:pt x="4541511" y="379410"/>
                  </a:lnTo>
                  <a:lnTo>
                    <a:pt x="4532942" y="380680"/>
                  </a:lnTo>
                  <a:lnTo>
                    <a:pt x="4534211" y="355598"/>
                  </a:lnTo>
                  <a:lnTo>
                    <a:pt x="4555476" y="379410"/>
                  </a:lnTo>
                  <a:lnTo>
                    <a:pt x="4577692" y="375918"/>
                  </a:lnTo>
                  <a:lnTo>
                    <a:pt x="4584992" y="388618"/>
                  </a:lnTo>
                  <a:cubicBezTo>
                    <a:pt x="4586215" y="390732"/>
                    <a:pt x="4580951" y="388976"/>
                    <a:pt x="4585033" y="388603"/>
                  </a:cubicBezTo>
                  <a:lnTo>
                    <a:pt x="4609485" y="386381"/>
                  </a:lnTo>
                  <a:lnTo>
                    <a:pt x="4641240" y="393364"/>
                  </a:lnTo>
                  <a:lnTo>
                    <a:pt x="4647591" y="411458"/>
                  </a:lnTo>
                  <a:lnTo>
                    <a:pt x="4631078" y="429235"/>
                  </a:lnTo>
                  <a:lnTo>
                    <a:pt x="4635207" y="434631"/>
                  </a:lnTo>
                  <a:lnTo>
                    <a:pt x="4660611" y="409871"/>
                  </a:lnTo>
                  <a:lnTo>
                    <a:pt x="4681570" y="407649"/>
                  </a:lnTo>
                  <a:lnTo>
                    <a:pt x="4669820" y="397173"/>
                  </a:lnTo>
                  <a:lnTo>
                    <a:pt x="4676171" y="367969"/>
                  </a:lnTo>
                  <a:lnTo>
                    <a:pt x="4692049" y="374000"/>
                  </a:lnTo>
                  <a:lnTo>
                    <a:pt x="4702211" y="354002"/>
                  </a:lnTo>
                  <a:lnTo>
                    <a:pt x="4694907" y="338130"/>
                  </a:lnTo>
                  <a:lnTo>
                    <a:pt x="4696495" y="325432"/>
                  </a:lnTo>
                  <a:lnTo>
                    <a:pt x="4741270" y="344161"/>
                  </a:lnTo>
                  <a:lnTo>
                    <a:pt x="4764769" y="374318"/>
                  </a:lnTo>
                  <a:lnTo>
                    <a:pt x="4780646" y="374318"/>
                  </a:lnTo>
                  <a:lnTo>
                    <a:pt x="4789220" y="387968"/>
                  </a:lnTo>
                  <a:lnTo>
                    <a:pt x="4804145" y="387650"/>
                  </a:lnTo>
                  <a:lnTo>
                    <a:pt x="4778106" y="430187"/>
                  </a:lnTo>
                  <a:lnTo>
                    <a:pt x="4739999" y="424156"/>
                  </a:lnTo>
                  <a:lnTo>
                    <a:pt x="4711102" y="399078"/>
                  </a:lnTo>
                  <a:lnTo>
                    <a:pt x="4693319" y="422251"/>
                  </a:lnTo>
                  <a:lnTo>
                    <a:pt x="4699670" y="444472"/>
                  </a:lnTo>
                  <a:lnTo>
                    <a:pt x="4717771" y="429870"/>
                  </a:lnTo>
                  <a:lnTo>
                    <a:pt x="4725392" y="440028"/>
                  </a:lnTo>
                  <a:lnTo>
                    <a:pt x="4739047" y="444155"/>
                  </a:lnTo>
                  <a:lnTo>
                    <a:pt x="4718088" y="463201"/>
                  </a:lnTo>
                  <a:lnTo>
                    <a:pt x="4727615" y="474629"/>
                  </a:lnTo>
                  <a:lnTo>
                    <a:pt x="4751749" y="458757"/>
                  </a:lnTo>
                  <a:lnTo>
                    <a:pt x="4799700" y="462566"/>
                  </a:lnTo>
                  <a:lnTo>
                    <a:pt x="4782869" y="493358"/>
                  </a:lnTo>
                  <a:lnTo>
                    <a:pt x="4787315" y="502564"/>
                  </a:lnTo>
                  <a:lnTo>
                    <a:pt x="4815577" y="474946"/>
                  </a:lnTo>
                  <a:lnTo>
                    <a:pt x="4817800" y="502564"/>
                  </a:lnTo>
                  <a:lnTo>
                    <a:pt x="4839076" y="525420"/>
                  </a:lnTo>
                  <a:lnTo>
                    <a:pt x="4829867" y="551767"/>
                  </a:lnTo>
                  <a:lnTo>
                    <a:pt x="4808591" y="559386"/>
                  </a:lnTo>
                  <a:lnTo>
                    <a:pt x="4796207" y="572401"/>
                  </a:lnTo>
                  <a:lnTo>
                    <a:pt x="4795571" y="616525"/>
                  </a:lnTo>
                  <a:lnTo>
                    <a:pt x="4770485" y="639698"/>
                  </a:lnTo>
                  <a:lnTo>
                    <a:pt x="4779059" y="656523"/>
                  </a:lnTo>
                  <a:lnTo>
                    <a:pt x="4802240" y="643825"/>
                  </a:lnTo>
                  <a:lnTo>
                    <a:pt x="4812402" y="577162"/>
                  </a:lnTo>
                  <a:lnTo>
                    <a:pt x="4848920" y="563512"/>
                  </a:lnTo>
                  <a:lnTo>
                    <a:pt x="4858130" y="516849"/>
                  </a:lnTo>
                  <a:lnTo>
                    <a:pt x="4876230" y="514627"/>
                  </a:lnTo>
                  <a:lnTo>
                    <a:pt x="4887662" y="506056"/>
                  </a:lnTo>
                  <a:lnTo>
                    <a:pt x="4939741" y="519071"/>
                  </a:lnTo>
                  <a:lnTo>
                    <a:pt x="4983246" y="527324"/>
                  </a:lnTo>
                  <a:lnTo>
                    <a:pt x="4993090" y="547005"/>
                  </a:lnTo>
                  <a:lnTo>
                    <a:pt x="5003252" y="537482"/>
                  </a:lnTo>
                  <a:lnTo>
                    <a:pt x="5007697" y="519706"/>
                  </a:lnTo>
                  <a:lnTo>
                    <a:pt x="5044851" y="530816"/>
                  </a:lnTo>
                  <a:lnTo>
                    <a:pt x="5063904" y="545418"/>
                  </a:lnTo>
                  <a:lnTo>
                    <a:pt x="5070256" y="536847"/>
                  </a:lnTo>
                  <a:lnTo>
                    <a:pt x="5077559" y="557164"/>
                  </a:lnTo>
                  <a:lnTo>
                    <a:pt x="5105186" y="555576"/>
                  </a:lnTo>
                  <a:lnTo>
                    <a:pt x="5125510" y="567957"/>
                  </a:lnTo>
                  <a:lnTo>
                    <a:pt x="5144563" y="587955"/>
                  </a:lnTo>
                  <a:lnTo>
                    <a:pt x="5164569" y="596209"/>
                  </a:lnTo>
                  <a:lnTo>
                    <a:pt x="5181082" y="617160"/>
                  </a:lnTo>
                  <a:lnTo>
                    <a:pt x="5206486" y="626366"/>
                  </a:lnTo>
                  <a:lnTo>
                    <a:pt x="5212837" y="641285"/>
                  </a:lnTo>
                  <a:lnTo>
                    <a:pt x="5241417" y="661602"/>
                  </a:lnTo>
                  <a:lnTo>
                    <a:pt x="5311279" y="734930"/>
                  </a:lnTo>
                  <a:lnTo>
                    <a:pt x="5318583" y="756199"/>
                  </a:lnTo>
                  <a:lnTo>
                    <a:pt x="5332555" y="761278"/>
                  </a:lnTo>
                  <a:lnTo>
                    <a:pt x="5346210" y="775880"/>
                  </a:lnTo>
                  <a:lnTo>
                    <a:pt x="5352561" y="771436"/>
                  </a:lnTo>
                  <a:lnTo>
                    <a:pt x="5337636" y="755881"/>
                  </a:lnTo>
                  <a:lnTo>
                    <a:pt x="5337636" y="740009"/>
                  </a:lnTo>
                  <a:lnTo>
                    <a:pt x="5366533" y="765087"/>
                  </a:lnTo>
                  <a:lnTo>
                    <a:pt x="5366533" y="776832"/>
                  </a:lnTo>
                  <a:lnTo>
                    <a:pt x="5379553" y="795561"/>
                  </a:lnTo>
                  <a:lnTo>
                    <a:pt x="5431632" y="816195"/>
                  </a:lnTo>
                  <a:lnTo>
                    <a:pt x="5448462" y="830797"/>
                  </a:lnTo>
                  <a:lnTo>
                    <a:pt x="5444969" y="806354"/>
                  </a:lnTo>
                  <a:lnTo>
                    <a:pt x="5491014" y="852383"/>
                  </a:lnTo>
                  <a:lnTo>
                    <a:pt x="5494190" y="864129"/>
                  </a:lnTo>
                  <a:lnTo>
                    <a:pt x="5506257" y="873334"/>
                  </a:lnTo>
                  <a:lnTo>
                    <a:pt x="5503081" y="891429"/>
                  </a:lnTo>
                  <a:lnTo>
                    <a:pt x="5514513" y="906031"/>
                  </a:lnTo>
                  <a:lnTo>
                    <a:pt x="5526263" y="892381"/>
                  </a:lnTo>
                  <a:lnTo>
                    <a:pt x="5547539" y="910158"/>
                  </a:lnTo>
                  <a:lnTo>
                    <a:pt x="5572943" y="919363"/>
                  </a:lnTo>
                  <a:lnTo>
                    <a:pt x="5563734" y="963488"/>
                  </a:lnTo>
                  <a:lnTo>
                    <a:pt x="5578977" y="981264"/>
                  </a:lnTo>
                  <a:lnTo>
                    <a:pt x="5575166" y="1032056"/>
                  </a:lnTo>
                  <a:lnTo>
                    <a:pt x="5580565" y="1047610"/>
                  </a:lnTo>
                  <a:lnTo>
                    <a:pt x="5598348" y="1037135"/>
                  </a:lnTo>
                  <a:lnTo>
                    <a:pt x="5602158" y="1068561"/>
                  </a:lnTo>
                  <a:lnTo>
                    <a:pt x="5560241" y="1152366"/>
                  </a:lnTo>
                  <a:lnTo>
                    <a:pt x="5498636" y="1245376"/>
                  </a:lnTo>
                  <a:lnTo>
                    <a:pt x="5427186" y="1279660"/>
                  </a:lnTo>
                  <a:lnTo>
                    <a:pt x="5357642" y="1305690"/>
                  </a:lnTo>
                  <a:lnTo>
                    <a:pt x="5268727" y="1295849"/>
                  </a:lnTo>
                  <a:lnTo>
                    <a:pt x="5197277" y="1259661"/>
                  </a:lnTo>
                  <a:lnTo>
                    <a:pt x="5135037" y="1254900"/>
                  </a:lnTo>
                  <a:lnTo>
                    <a:pt x="5093119" y="1236488"/>
                  </a:lnTo>
                  <a:lnTo>
                    <a:pt x="5080735" y="1242837"/>
                  </a:lnTo>
                  <a:lnTo>
                    <a:pt x="5045804" y="1221886"/>
                  </a:lnTo>
                  <a:lnTo>
                    <a:pt x="5036277" y="1231409"/>
                  </a:lnTo>
                  <a:lnTo>
                    <a:pt x="5026433" y="1206331"/>
                  </a:lnTo>
                  <a:lnTo>
                    <a:pt x="5001346" y="1207918"/>
                  </a:lnTo>
                  <a:lnTo>
                    <a:pt x="4972131" y="1180618"/>
                  </a:lnTo>
                  <a:lnTo>
                    <a:pt x="4954666" y="1206966"/>
                  </a:lnTo>
                  <a:lnTo>
                    <a:pt x="4930214" y="1185063"/>
                  </a:lnTo>
                  <a:lnTo>
                    <a:pt x="4939423" y="1161889"/>
                  </a:lnTo>
                  <a:lnTo>
                    <a:pt x="4920053" y="1156810"/>
                  </a:lnTo>
                  <a:lnTo>
                    <a:pt x="4915924" y="1144113"/>
                  </a:lnTo>
                  <a:lnTo>
                    <a:pt x="4900047" y="1147604"/>
                  </a:lnTo>
                  <a:lnTo>
                    <a:pt x="4886074" y="1166651"/>
                  </a:lnTo>
                  <a:lnTo>
                    <a:pt x="4856542" y="1143795"/>
                  </a:lnTo>
                  <a:lnTo>
                    <a:pt x="4852414" y="1151096"/>
                  </a:lnTo>
                  <a:lnTo>
                    <a:pt x="4820341" y="1139986"/>
                  </a:lnTo>
                  <a:lnTo>
                    <a:pt x="4815260" y="1127288"/>
                  </a:lnTo>
                  <a:lnTo>
                    <a:pt x="4794936" y="1123161"/>
                  </a:lnTo>
                  <a:lnTo>
                    <a:pt x="4782869" y="1074910"/>
                  </a:lnTo>
                  <a:lnTo>
                    <a:pt x="4758418" y="1057134"/>
                  </a:lnTo>
                  <a:lnTo>
                    <a:pt x="4710785" y="1055229"/>
                  </a:lnTo>
                  <a:lnTo>
                    <a:pt x="4706339" y="1060626"/>
                  </a:lnTo>
                  <a:lnTo>
                    <a:pt x="4718088" y="1066022"/>
                  </a:lnTo>
                  <a:lnTo>
                    <a:pt x="4736506" y="1087926"/>
                  </a:lnTo>
                  <a:lnTo>
                    <a:pt x="4752067" y="1083799"/>
                  </a:lnTo>
                  <a:lnTo>
                    <a:pt x="4746033" y="1108877"/>
                  </a:lnTo>
                  <a:lnTo>
                    <a:pt x="4759053" y="1138081"/>
                  </a:lnTo>
                  <a:lnTo>
                    <a:pt x="4770802" y="1142526"/>
                  </a:lnTo>
                  <a:lnTo>
                    <a:pt x="4787950" y="1166334"/>
                  </a:lnTo>
                  <a:lnTo>
                    <a:pt x="4812402" y="1176809"/>
                  </a:lnTo>
                  <a:lnTo>
                    <a:pt x="4798747" y="1188237"/>
                  </a:lnTo>
                  <a:cubicBezTo>
                    <a:pt x="4799170" y="1193634"/>
                    <a:pt x="4799594" y="1199030"/>
                    <a:pt x="4800017" y="1204427"/>
                  </a:cubicBezTo>
                  <a:lnTo>
                    <a:pt x="4820976" y="1203157"/>
                  </a:lnTo>
                  <a:lnTo>
                    <a:pt x="4861305" y="1231092"/>
                  </a:lnTo>
                  <a:lnTo>
                    <a:pt x="4857494" y="1245059"/>
                  </a:lnTo>
                  <a:lnTo>
                    <a:pt x="4829867" y="1250138"/>
                  </a:lnTo>
                  <a:lnTo>
                    <a:pt x="4842569" y="1262836"/>
                  </a:lnTo>
                  <a:lnTo>
                    <a:pt x="4866068" y="1259344"/>
                  </a:lnTo>
                  <a:lnTo>
                    <a:pt x="4900047" y="1267597"/>
                  </a:lnTo>
                  <a:lnTo>
                    <a:pt x="4911796" y="1281247"/>
                  </a:lnTo>
                  <a:lnTo>
                    <a:pt x="4907668" y="1299976"/>
                  </a:lnTo>
                  <a:lnTo>
                    <a:pt x="4925769" y="1296802"/>
                  </a:lnTo>
                  <a:lnTo>
                    <a:pt x="4955619" y="1312356"/>
                  </a:lnTo>
                  <a:lnTo>
                    <a:pt x="4965145" y="1341878"/>
                  </a:lnTo>
                  <a:lnTo>
                    <a:pt x="4974989" y="1352354"/>
                  </a:lnTo>
                  <a:lnTo>
                    <a:pt x="4953078" y="1385050"/>
                  </a:lnTo>
                  <a:lnTo>
                    <a:pt x="4964828" y="1413620"/>
                  </a:lnTo>
                  <a:lnTo>
                    <a:pt x="4955301" y="1422191"/>
                  </a:lnTo>
                  <a:lnTo>
                    <a:pt x="4953396" y="1459966"/>
                  </a:lnTo>
                  <a:lnTo>
                    <a:pt x="4928309" y="1458061"/>
                  </a:lnTo>
                  <a:lnTo>
                    <a:pt x="4919735" y="1476155"/>
                  </a:lnTo>
                  <a:lnTo>
                    <a:pt x="4937836" y="1485361"/>
                  </a:lnTo>
                  <a:cubicBezTo>
                    <a:pt x="4937942" y="1490652"/>
                    <a:pt x="4938047" y="1495942"/>
                    <a:pt x="4938153" y="1501233"/>
                  </a:cubicBezTo>
                  <a:lnTo>
                    <a:pt x="4949903" y="1508534"/>
                  </a:lnTo>
                  <a:lnTo>
                    <a:pt x="4966415" y="1581863"/>
                  </a:lnTo>
                  <a:lnTo>
                    <a:pt x="4984198" y="1575514"/>
                  </a:lnTo>
                  <a:lnTo>
                    <a:pt x="4987692" y="1601862"/>
                  </a:lnTo>
                  <a:lnTo>
                    <a:pt x="4976260" y="1619956"/>
                  </a:lnTo>
                  <a:lnTo>
                    <a:pt x="4996583" y="1643764"/>
                  </a:lnTo>
                  <a:lnTo>
                    <a:pt x="4983881" y="1654557"/>
                  </a:lnTo>
                  <a:lnTo>
                    <a:pt x="4949267" y="1672968"/>
                  </a:lnTo>
                  <a:lnTo>
                    <a:pt x="4924498" y="1736139"/>
                  </a:lnTo>
                  <a:lnTo>
                    <a:pt x="4927991" y="1790104"/>
                  </a:lnTo>
                  <a:lnTo>
                    <a:pt x="4928309" y="1829785"/>
                  </a:lnTo>
                  <a:lnTo>
                    <a:pt x="4920053" y="1845973"/>
                  </a:lnTo>
                  <a:lnTo>
                    <a:pt x="4939423" y="1862481"/>
                  </a:lnTo>
                  <a:cubicBezTo>
                    <a:pt x="4939317" y="1855921"/>
                    <a:pt x="4939212" y="1849360"/>
                    <a:pt x="4939106" y="1842800"/>
                  </a:cubicBezTo>
                  <a:lnTo>
                    <a:pt x="4946410" y="1838354"/>
                  </a:lnTo>
                  <a:lnTo>
                    <a:pt x="4965145" y="1902478"/>
                  </a:lnTo>
                  <a:lnTo>
                    <a:pt x="4980070" y="1903113"/>
                  </a:lnTo>
                  <a:lnTo>
                    <a:pt x="4985786" y="1955808"/>
                  </a:lnTo>
                  <a:lnTo>
                    <a:pt x="4994043" y="1967553"/>
                  </a:lnTo>
                  <a:lnTo>
                    <a:pt x="4985151" y="1984060"/>
                  </a:lnTo>
                  <a:lnTo>
                    <a:pt x="4988009" y="1998028"/>
                  </a:lnTo>
                  <a:lnTo>
                    <a:pt x="4976895" y="1987870"/>
                  </a:lnTo>
                  <a:lnTo>
                    <a:pt x="4965780" y="1999297"/>
                  </a:lnTo>
                  <a:lnTo>
                    <a:pt x="4957206" y="1998028"/>
                  </a:lnTo>
                  <a:lnTo>
                    <a:pt x="4946727" y="1994853"/>
                  </a:lnTo>
                  <a:lnTo>
                    <a:pt x="4939423" y="2005011"/>
                  </a:lnTo>
                  <a:lnTo>
                    <a:pt x="4955936" y="2009455"/>
                  </a:lnTo>
                  <a:lnTo>
                    <a:pt x="4958477" y="2033898"/>
                  </a:lnTo>
                  <a:lnTo>
                    <a:pt x="4972131" y="2042785"/>
                  </a:lnTo>
                  <a:lnTo>
                    <a:pt x="4983881" y="2034851"/>
                  </a:lnTo>
                  <a:lnTo>
                    <a:pt x="4997218" y="2049452"/>
                  </a:lnTo>
                  <a:lnTo>
                    <a:pt x="5015319" y="2044054"/>
                  </a:lnTo>
                  <a:lnTo>
                    <a:pt x="5030244" y="2048499"/>
                  </a:lnTo>
                  <a:lnTo>
                    <a:pt x="5025798" y="2064052"/>
                  </a:lnTo>
                  <a:lnTo>
                    <a:pt x="5043581" y="2102463"/>
                  </a:lnTo>
                  <a:lnTo>
                    <a:pt x="5045169" y="2118018"/>
                  </a:lnTo>
                  <a:lnTo>
                    <a:pt x="5040405" y="2132937"/>
                  </a:lnTo>
                  <a:lnTo>
                    <a:pt x="5028974" y="2133890"/>
                  </a:lnTo>
                  <a:lnTo>
                    <a:pt x="5026751" y="2141191"/>
                  </a:lnTo>
                  <a:lnTo>
                    <a:pt x="5018177" y="2138652"/>
                  </a:lnTo>
                  <a:lnTo>
                    <a:pt x="5012143" y="2125955"/>
                  </a:lnTo>
                  <a:lnTo>
                    <a:pt x="5004204" y="2117065"/>
                  </a:lnTo>
                  <a:lnTo>
                    <a:pt x="4996583" y="2118018"/>
                  </a:lnTo>
                  <a:lnTo>
                    <a:pt x="4998488" y="2132937"/>
                  </a:lnTo>
                  <a:lnTo>
                    <a:pt x="5006427" y="2136113"/>
                  </a:lnTo>
                  <a:lnTo>
                    <a:pt x="5004204" y="2151032"/>
                  </a:lnTo>
                  <a:lnTo>
                    <a:pt x="5001981" y="2160238"/>
                  </a:lnTo>
                  <a:lnTo>
                    <a:pt x="5005792" y="2170080"/>
                  </a:lnTo>
                  <a:lnTo>
                    <a:pt x="4995313" y="2165635"/>
                  </a:lnTo>
                  <a:lnTo>
                    <a:pt x="4988009" y="2158969"/>
                  </a:lnTo>
                  <a:lnTo>
                    <a:pt x="4981976" y="2138652"/>
                  </a:lnTo>
                  <a:lnTo>
                    <a:pt x="4976260" y="2125002"/>
                  </a:lnTo>
                  <a:lnTo>
                    <a:pt x="4967051" y="2115479"/>
                  </a:lnTo>
                  <a:cubicBezTo>
                    <a:pt x="4967263" y="2108389"/>
                    <a:pt x="4967474" y="2101299"/>
                    <a:pt x="4967686" y="2094209"/>
                  </a:cubicBezTo>
                  <a:lnTo>
                    <a:pt x="4958477" y="2072941"/>
                  </a:lnTo>
                  <a:lnTo>
                    <a:pt x="4947362" y="2050720"/>
                  </a:lnTo>
                  <a:lnTo>
                    <a:pt x="4944822" y="2070402"/>
                  </a:lnTo>
                  <a:lnTo>
                    <a:pt x="4943552" y="2082147"/>
                  </a:lnTo>
                  <a:lnTo>
                    <a:pt x="4965145" y="2104685"/>
                  </a:lnTo>
                  <a:lnTo>
                    <a:pt x="4967051" y="2115479"/>
                  </a:lnTo>
                  <a:cubicBezTo>
                    <a:pt x="4967263" y="2121087"/>
                    <a:pt x="4967474" y="2126695"/>
                    <a:pt x="4967686" y="2132303"/>
                  </a:cubicBezTo>
                  <a:lnTo>
                    <a:pt x="4957206" y="2125637"/>
                  </a:lnTo>
                  <a:lnTo>
                    <a:pt x="4952443" y="2108495"/>
                  </a:lnTo>
                  <a:lnTo>
                    <a:pt x="4940058" y="2096748"/>
                  </a:lnTo>
                  <a:lnTo>
                    <a:pt x="4937518" y="2110399"/>
                  </a:lnTo>
                  <a:lnTo>
                    <a:pt x="4956889" y="2131033"/>
                  </a:lnTo>
                  <a:lnTo>
                    <a:pt x="4965145" y="2146905"/>
                  </a:lnTo>
                  <a:lnTo>
                    <a:pt x="4949267" y="2143413"/>
                  </a:lnTo>
                  <a:lnTo>
                    <a:pt x="4949903" y="2154842"/>
                  </a:lnTo>
                  <a:lnTo>
                    <a:pt x="4963240" y="2169127"/>
                  </a:lnTo>
                  <a:lnTo>
                    <a:pt x="4973402" y="2196745"/>
                  </a:lnTo>
                  <a:lnTo>
                    <a:pt x="4967051" y="2196428"/>
                  </a:lnTo>
                  <a:lnTo>
                    <a:pt x="4953396" y="2182460"/>
                  </a:lnTo>
                  <a:lnTo>
                    <a:pt x="4945457" y="2181190"/>
                  </a:lnTo>
                  <a:lnTo>
                    <a:pt x="4938153" y="2167222"/>
                  </a:lnTo>
                  <a:lnTo>
                    <a:pt x="4928626" y="2161826"/>
                  </a:lnTo>
                  <a:cubicBezTo>
                    <a:pt x="4928203" y="2168175"/>
                    <a:pt x="4927779" y="2174523"/>
                    <a:pt x="4927356" y="2180872"/>
                  </a:cubicBezTo>
                  <a:lnTo>
                    <a:pt x="4943869" y="2184364"/>
                  </a:lnTo>
                  <a:lnTo>
                    <a:pt x="4950855" y="2196110"/>
                  </a:lnTo>
                  <a:lnTo>
                    <a:pt x="4953713" y="2212935"/>
                  </a:lnTo>
                  <a:lnTo>
                    <a:pt x="4942599" y="2203094"/>
                  </a:lnTo>
                  <a:lnTo>
                    <a:pt x="4937836" y="2210394"/>
                  </a:lnTo>
                  <a:lnTo>
                    <a:pt x="4943234" y="2216745"/>
                  </a:lnTo>
                  <a:lnTo>
                    <a:pt x="4929262" y="2217696"/>
                  </a:lnTo>
                  <a:lnTo>
                    <a:pt x="4928944" y="2225950"/>
                  </a:lnTo>
                  <a:lnTo>
                    <a:pt x="4964510" y="2254202"/>
                  </a:lnTo>
                  <a:lnTo>
                    <a:pt x="5023893" y="2285313"/>
                  </a:lnTo>
                  <a:lnTo>
                    <a:pt x="5039770" y="2294200"/>
                  </a:lnTo>
                  <a:lnTo>
                    <a:pt x="5049297" y="2332612"/>
                  </a:lnTo>
                  <a:lnTo>
                    <a:pt x="5048979" y="2345945"/>
                  </a:lnTo>
                  <a:lnTo>
                    <a:pt x="5039770" y="2368801"/>
                  </a:lnTo>
                  <a:lnTo>
                    <a:pt x="5044851" y="2386896"/>
                  </a:lnTo>
                  <a:lnTo>
                    <a:pt x="5065492" y="2398325"/>
                  </a:lnTo>
                  <a:lnTo>
                    <a:pt x="5096612" y="2379912"/>
                  </a:lnTo>
                  <a:lnTo>
                    <a:pt x="5105822" y="2353882"/>
                  </a:lnTo>
                  <a:lnTo>
                    <a:pt x="5123922" y="2344994"/>
                  </a:lnTo>
                  <a:lnTo>
                    <a:pt x="5134719" y="2303725"/>
                  </a:lnTo>
                  <a:lnTo>
                    <a:pt x="5125510" y="2289122"/>
                  </a:lnTo>
                  <a:lnTo>
                    <a:pt x="5135037" y="2287218"/>
                  </a:lnTo>
                  <a:lnTo>
                    <a:pt x="5136307" y="2275472"/>
                  </a:lnTo>
                  <a:lnTo>
                    <a:pt x="5108362" y="2253568"/>
                  </a:lnTo>
                  <a:lnTo>
                    <a:pt x="5102011" y="2215792"/>
                  </a:lnTo>
                  <a:lnTo>
                    <a:pt x="5089626" y="2202777"/>
                  </a:lnTo>
                  <a:lnTo>
                    <a:pt x="5053743" y="2169127"/>
                  </a:lnTo>
                  <a:lnTo>
                    <a:pt x="5050885" y="2151985"/>
                  </a:lnTo>
                  <a:lnTo>
                    <a:pt x="5054378" y="2136430"/>
                  </a:lnTo>
                  <a:lnTo>
                    <a:pt x="5063269" y="2119922"/>
                  </a:lnTo>
                  <a:cubicBezTo>
                    <a:pt x="5062952" y="2116007"/>
                    <a:pt x="5062634" y="2112092"/>
                    <a:pt x="5062317" y="2108177"/>
                  </a:cubicBezTo>
                  <a:lnTo>
                    <a:pt x="5053108" y="2100558"/>
                  </a:lnTo>
                  <a:lnTo>
                    <a:pt x="5054378" y="2089131"/>
                  </a:lnTo>
                  <a:lnTo>
                    <a:pt x="5061046" y="2078655"/>
                  </a:lnTo>
                  <a:lnTo>
                    <a:pt x="5058506" y="2054530"/>
                  </a:lnTo>
                  <a:lnTo>
                    <a:pt x="5041993" y="2037070"/>
                  </a:lnTo>
                  <a:lnTo>
                    <a:pt x="5029291" y="2038023"/>
                  </a:lnTo>
                  <a:lnTo>
                    <a:pt x="5023575" y="2023105"/>
                  </a:lnTo>
                  <a:lnTo>
                    <a:pt x="5007697" y="2018344"/>
                  </a:lnTo>
                  <a:lnTo>
                    <a:pt x="4999123" y="2020248"/>
                  </a:lnTo>
                  <a:lnTo>
                    <a:pt x="4983246" y="2015487"/>
                  </a:lnTo>
                  <a:cubicBezTo>
                    <a:pt x="4983034" y="2013053"/>
                    <a:pt x="4982823" y="2010620"/>
                    <a:pt x="4982611" y="2008186"/>
                  </a:cubicBezTo>
                  <a:lnTo>
                    <a:pt x="4988009" y="1998028"/>
                  </a:lnTo>
                  <a:lnTo>
                    <a:pt x="5000076" y="1981203"/>
                  </a:lnTo>
                  <a:lnTo>
                    <a:pt x="4994043" y="1967553"/>
                  </a:lnTo>
                  <a:lnTo>
                    <a:pt x="5002617" y="1951682"/>
                  </a:lnTo>
                  <a:lnTo>
                    <a:pt x="4999123" y="1929461"/>
                  </a:lnTo>
                  <a:lnTo>
                    <a:pt x="4995630" y="1894542"/>
                  </a:lnTo>
                  <a:lnTo>
                    <a:pt x="5009285" y="1902161"/>
                  </a:lnTo>
                  <a:lnTo>
                    <a:pt x="5047709" y="1893273"/>
                  </a:lnTo>
                  <a:lnTo>
                    <a:pt x="5039135" y="1881527"/>
                  </a:lnTo>
                  <a:lnTo>
                    <a:pt x="5005157" y="1876766"/>
                  </a:lnTo>
                  <a:lnTo>
                    <a:pt x="5002617" y="1850418"/>
                  </a:lnTo>
                  <a:lnTo>
                    <a:pt x="4992137" y="1848195"/>
                  </a:lnTo>
                  <a:lnTo>
                    <a:pt x="4983563" y="1833911"/>
                  </a:lnTo>
                  <a:lnTo>
                    <a:pt x="4946092" y="1793913"/>
                  </a:lnTo>
                  <a:lnTo>
                    <a:pt x="4935295" y="1787882"/>
                  </a:lnTo>
                  <a:lnTo>
                    <a:pt x="4931167" y="1776771"/>
                  </a:lnTo>
                  <a:lnTo>
                    <a:pt x="4927674" y="1736774"/>
                  </a:lnTo>
                  <a:lnTo>
                    <a:pt x="4952125" y="1676460"/>
                  </a:lnTo>
                  <a:lnTo>
                    <a:pt x="4991820" y="1677730"/>
                  </a:lnTo>
                  <a:lnTo>
                    <a:pt x="4996901" y="1692332"/>
                  </a:lnTo>
                  <a:lnTo>
                    <a:pt x="5009603" y="1701855"/>
                  </a:lnTo>
                  <a:lnTo>
                    <a:pt x="5029926" y="1718680"/>
                  </a:lnTo>
                  <a:lnTo>
                    <a:pt x="5046757" y="1713283"/>
                  </a:lnTo>
                  <a:lnTo>
                    <a:pt x="5056283" y="1697411"/>
                  </a:lnTo>
                  <a:lnTo>
                    <a:pt x="5071208" y="1709791"/>
                  </a:lnTo>
                  <a:lnTo>
                    <a:pt x="5083910" y="1736774"/>
                  </a:lnTo>
                  <a:lnTo>
                    <a:pt x="5105504" y="1744075"/>
                  </a:lnTo>
                  <a:lnTo>
                    <a:pt x="5111855" y="1778041"/>
                  </a:lnTo>
                  <a:lnTo>
                    <a:pt x="5136307" y="1784072"/>
                  </a:lnTo>
                  <a:lnTo>
                    <a:pt x="5148056" y="1794230"/>
                  </a:lnTo>
                  <a:lnTo>
                    <a:pt x="5180129" y="1806611"/>
                  </a:lnTo>
                  <a:lnTo>
                    <a:pt x="5208709" y="1806293"/>
                  </a:lnTo>
                  <a:lnTo>
                    <a:pt x="5222364" y="1819944"/>
                  </a:lnTo>
                  <a:lnTo>
                    <a:pt x="5236019" y="1815817"/>
                  </a:lnTo>
                  <a:lnTo>
                    <a:pt x="5246815" y="1797723"/>
                  </a:lnTo>
                  <a:lnTo>
                    <a:pt x="5282381" y="1793278"/>
                  </a:lnTo>
                  <a:lnTo>
                    <a:pt x="5296671" y="1809785"/>
                  </a:lnTo>
                  <a:lnTo>
                    <a:pt x="5313184" y="1798040"/>
                  </a:lnTo>
                  <a:lnTo>
                    <a:pt x="5292226" y="1784707"/>
                  </a:lnTo>
                  <a:lnTo>
                    <a:pt x="5274760" y="1738361"/>
                  </a:lnTo>
                  <a:lnTo>
                    <a:pt x="5283969" y="1720267"/>
                  </a:lnTo>
                  <a:lnTo>
                    <a:pt x="5266821" y="1700585"/>
                  </a:lnTo>
                  <a:lnTo>
                    <a:pt x="5264598" y="1678682"/>
                  </a:lnTo>
                  <a:lnTo>
                    <a:pt x="5249038" y="1678682"/>
                  </a:lnTo>
                  <a:lnTo>
                    <a:pt x="5216013" y="1694871"/>
                  </a:lnTo>
                  <a:lnTo>
                    <a:pt x="5195689" y="1687253"/>
                  </a:lnTo>
                  <a:lnTo>
                    <a:pt x="5162346" y="1627892"/>
                  </a:lnTo>
                  <a:lnTo>
                    <a:pt x="5139482" y="1617734"/>
                  </a:lnTo>
                  <a:lnTo>
                    <a:pt x="5136307" y="1584085"/>
                  </a:lnTo>
                  <a:lnTo>
                    <a:pt x="5167745" y="1561229"/>
                  </a:lnTo>
                  <a:lnTo>
                    <a:pt x="5170920" y="1527581"/>
                  </a:lnTo>
                  <a:lnTo>
                    <a:pt x="5189021" y="1518057"/>
                  </a:lnTo>
                  <a:lnTo>
                    <a:pt x="5249673" y="1546944"/>
                  </a:lnTo>
                  <a:lnTo>
                    <a:pt x="5252214" y="1563769"/>
                  </a:lnTo>
                  <a:lnTo>
                    <a:pt x="5266821" y="1584402"/>
                  </a:lnTo>
                  <a:lnTo>
                    <a:pt x="5281746" y="1579323"/>
                  </a:lnTo>
                  <a:lnTo>
                    <a:pt x="5310326" y="1590434"/>
                  </a:lnTo>
                  <a:lnTo>
                    <a:pt x="5314772" y="1601227"/>
                  </a:lnTo>
                  <a:lnTo>
                    <a:pt x="5280794" y="1607893"/>
                  </a:lnTo>
                  <a:lnTo>
                    <a:pt x="5286510" y="1619003"/>
                  </a:lnTo>
                  <a:lnTo>
                    <a:pt x="5284287" y="1632971"/>
                  </a:lnTo>
                  <a:lnTo>
                    <a:pt x="5296036" y="1632971"/>
                  </a:lnTo>
                  <a:lnTo>
                    <a:pt x="5308421" y="1613924"/>
                  </a:lnTo>
                  <a:lnTo>
                    <a:pt x="5325251" y="1609163"/>
                  </a:lnTo>
                  <a:lnTo>
                    <a:pt x="5326521" y="1595830"/>
                  </a:lnTo>
                  <a:lnTo>
                    <a:pt x="5336048" y="1605988"/>
                  </a:lnTo>
                  <a:lnTo>
                    <a:pt x="5363675" y="1608845"/>
                  </a:lnTo>
                  <a:lnTo>
                    <a:pt x="5398606" y="1632971"/>
                  </a:lnTo>
                  <a:lnTo>
                    <a:pt x="5415437" y="1632971"/>
                  </a:lnTo>
                  <a:lnTo>
                    <a:pt x="5434807" y="1646303"/>
                  </a:lnTo>
                  <a:lnTo>
                    <a:pt x="5449415" y="1645351"/>
                  </a:lnTo>
                  <a:lnTo>
                    <a:pt x="5457036" y="1630431"/>
                  </a:lnTo>
                  <a:lnTo>
                    <a:pt x="5479265" y="1650112"/>
                  </a:lnTo>
                  <a:lnTo>
                    <a:pt x="5532296" y="1657096"/>
                  </a:lnTo>
                  <a:lnTo>
                    <a:pt x="5561829" y="1686618"/>
                  </a:lnTo>
                  <a:lnTo>
                    <a:pt x="5580247" y="1706299"/>
                  </a:lnTo>
                  <a:lnTo>
                    <a:pt x="5605016" y="1717410"/>
                  </a:lnTo>
                  <a:lnTo>
                    <a:pt x="5625975" y="1744710"/>
                  </a:lnTo>
                  <a:lnTo>
                    <a:pt x="5623117" y="1777089"/>
                  </a:lnTo>
                  <a:lnTo>
                    <a:pt x="5640265" y="1768836"/>
                  </a:lnTo>
                  <a:lnTo>
                    <a:pt x="5644075" y="1753915"/>
                  </a:lnTo>
                  <a:lnTo>
                    <a:pt x="5659000" y="1752963"/>
                  </a:lnTo>
                  <a:cubicBezTo>
                    <a:pt x="5658894" y="1735398"/>
                    <a:pt x="5658789" y="1717833"/>
                    <a:pt x="5658683" y="1700268"/>
                  </a:cubicBezTo>
                  <a:lnTo>
                    <a:pt x="5642805" y="1692967"/>
                  </a:lnTo>
                  <a:lnTo>
                    <a:pt x="5625657" y="1702490"/>
                  </a:lnTo>
                  <a:lnTo>
                    <a:pt x="5612955" y="1698364"/>
                  </a:lnTo>
                  <a:lnTo>
                    <a:pt x="5586598" y="1681856"/>
                  </a:lnTo>
                  <a:lnTo>
                    <a:pt x="5563099" y="1673603"/>
                  </a:lnTo>
                  <a:lnTo>
                    <a:pt x="5536107" y="1639954"/>
                  </a:lnTo>
                  <a:lnTo>
                    <a:pt x="5533884" y="1614877"/>
                  </a:lnTo>
                  <a:lnTo>
                    <a:pt x="5525310" y="1606306"/>
                  </a:lnTo>
                  <a:lnTo>
                    <a:pt x="5520864" y="1587577"/>
                  </a:lnTo>
                  <a:lnTo>
                    <a:pt x="5506892" y="1553928"/>
                  </a:lnTo>
                  <a:lnTo>
                    <a:pt x="5487839" y="1548849"/>
                  </a:lnTo>
                  <a:lnTo>
                    <a:pt x="5479265" y="1536469"/>
                  </a:lnTo>
                  <a:lnTo>
                    <a:pt x="5447510" y="1422825"/>
                  </a:lnTo>
                  <a:lnTo>
                    <a:pt x="5517689" y="1368543"/>
                  </a:lnTo>
                  <a:lnTo>
                    <a:pt x="5523087" y="1350766"/>
                  </a:lnTo>
                  <a:lnTo>
                    <a:pt x="5550397" y="1326958"/>
                  </a:lnTo>
                  <a:lnTo>
                    <a:pt x="5594537" y="1318070"/>
                  </a:lnTo>
                  <a:lnTo>
                    <a:pt x="5668209" y="1243789"/>
                  </a:lnTo>
                  <a:lnTo>
                    <a:pt x="5664081" y="1233314"/>
                  </a:lnTo>
                  <a:lnTo>
                    <a:pt x="5682817" y="1223790"/>
                  </a:lnTo>
                  <a:lnTo>
                    <a:pt x="5685992" y="1203474"/>
                  </a:lnTo>
                  <a:lnTo>
                    <a:pt x="5706633" y="1206649"/>
                  </a:lnTo>
                  <a:lnTo>
                    <a:pt x="5719971" y="1231726"/>
                  </a:lnTo>
                  <a:lnTo>
                    <a:pt x="5752361" y="1223156"/>
                  </a:lnTo>
                  <a:lnTo>
                    <a:pt x="5769827" y="1239662"/>
                  </a:lnTo>
                  <a:lnTo>
                    <a:pt x="5782211" y="1231092"/>
                  </a:lnTo>
                  <a:lnTo>
                    <a:pt x="5791103" y="1248233"/>
                  </a:lnTo>
                  <a:lnTo>
                    <a:pt x="5821906" y="1271724"/>
                  </a:lnTo>
                  <a:lnTo>
                    <a:pt x="5786975" y="1286961"/>
                  </a:lnTo>
                  <a:lnTo>
                    <a:pt x="5791738" y="1317435"/>
                  </a:lnTo>
                  <a:lnTo>
                    <a:pt x="5799994" y="1301563"/>
                  </a:lnTo>
                  <a:lnTo>
                    <a:pt x="5830162" y="1286644"/>
                  </a:lnTo>
                  <a:lnTo>
                    <a:pt x="5851756" y="1302198"/>
                  </a:lnTo>
                  <a:lnTo>
                    <a:pt x="5844452" y="1320292"/>
                  </a:lnTo>
                  <a:lnTo>
                    <a:pt x="5862870" y="1361242"/>
                  </a:lnTo>
                  <a:lnTo>
                    <a:pt x="5894943" y="1415842"/>
                  </a:lnTo>
                  <a:lnTo>
                    <a:pt x="5903517" y="1406319"/>
                  </a:lnTo>
                  <a:lnTo>
                    <a:pt x="5872397" y="1365051"/>
                  </a:lnTo>
                  <a:lnTo>
                    <a:pt x="5876842" y="1291723"/>
                  </a:lnTo>
                  <a:lnTo>
                    <a:pt x="5860965" y="1271406"/>
                  </a:lnTo>
                  <a:lnTo>
                    <a:pt x="5870174" y="1250455"/>
                  </a:lnTo>
                  <a:lnTo>
                    <a:pt x="5882558" y="1205061"/>
                  </a:lnTo>
                  <a:lnTo>
                    <a:pt x="5897166" y="1192364"/>
                  </a:lnTo>
                  <a:lnTo>
                    <a:pt x="5902882" y="1094274"/>
                  </a:lnTo>
                  <a:lnTo>
                    <a:pt x="5870491" y="1042849"/>
                  </a:lnTo>
                  <a:lnTo>
                    <a:pt x="5859059" y="1052689"/>
                  </a:lnTo>
                  <a:lnTo>
                    <a:pt x="5833337" y="1047610"/>
                  </a:lnTo>
                  <a:lnTo>
                    <a:pt x="5835878" y="979042"/>
                  </a:lnTo>
                  <a:lnTo>
                    <a:pt x="5853067" y="949041"/>
                  </a:lnTo>
                  <a:lnTo>
                    <a:pt x="6060620" y="1177406"/>
                  </a:lnTo>
                  <a:cubicBezTo>
                    <a:pt x="6579822" y="1806535"/>
                    <a:pt x="6891715" y="2613092"/>
                    <a:pt x="6891715" y="3492496"/>
                  </a:cubicBezTo>
                  <a:cubicBezTo>
                    <a:pt x="6891715" y="3869384"/>
                    <a:pt x="6834429" y="4232891"/>
                    <a:pt x="6728088" y="4574786"/>
                  </a:cubicBezTo>
                  <a:lnTo>
                    <a:pt x="6699847" y="4651948"/>
                  </a:lnTo>
                  <a:lnTo>
                    <a:pt x="6676768" y="4648009"/>
                  </a:lnTo>
                  <a:lnTo>
                    <a:pt x="6661525" y="4656897"/>
                  </a:lnTo>
                  <a:lnTo>
                    <a:pt x="6642472" y="4667056"/>
                  </a:lnTo>
                  <a:lnTo>
                    <a:pt x="6630405" y="4672135"/>
                  </a:lnTo>
                  <a:lnTo>
                    <a:pt x="6623101" y="4666421"/>
                  </a:lnTo>
                  <a:lnTo>
                    <a:pt x="6612622" y="4665151"/>
                  </a:lnTo>
                  <a:lnTo>
                    <a:pt x="6615162" y="4650548"/>
                  </a:lnTo>
                  <a:lnTo>
                    <a:pt x="6607541" y="4646104"/>
                  </a:lnTo>
                  <a:lnTo>
                    <a:pt x="6593251" y="4644517"/>
                  </a:lnTo>
                  <a:lnTo>
                    <a:pt x="6562448" y="4645787"/>
                  </a:lnTo>
                  <a:lnTo>
                    <a:pt x="6541172" y="4642295"/>
                  </a:lnTo>
                  <a:lnTo>
                    <a:pt x="6527200" y="4650548"/>
                  </a:lnTo>
                  <a:lnTo>
                    <a:pt x="6501161" y="4671818"/>
                  </a:lnTo>
                  <a:lnTo>
                    <a:pt x="6482743" y="4687373"/>
                  </a:lnTo>
                  <a:lnTo>
                    <a:pt x="6482425" y="4699753"/>
                  </a:lnTo>
                  <a:lnTo>
                    <a:pt x="6465277" y="4709912"/>
                  </a:lnTo>
                  <a:lnTo>
                    <a:pt x="6458926" y="4706737"/>
                  </a:lnTo>
                  <a:lnTo>
                    <a:pt x="6448447" y="4706420"/>
                  </a:lnTo>
                  <a:lnTo>
                    <a:pt x="6438920" y="4710229"/>
                  </a:lnTo>
                  <a:lnTo>
                    <a:pt x="6430346" y="4707689"/>
                  </a:lnTo>
                  <a:lnTo>
                    <a:pt x="6405895" y="4713403"/>
                  </a:lnTo>
                  <a:lnTo>
                    <a:pt x="6398591" y="4710229"/>
                  </a:lnTo>
                  <a:lnTo>
                    <a:pt x="6382714" y="4715308"/>
                  </a:lnTo>
                  <a:lnTo>
                    <a:pt x="6364296" y="4728324"/>
                  </a:lnTo>
                  <a:lnTo>
                    <a:pt x="6358897" y="4725149"/>
                  </a:lnTo>
                  <a:lnTo>
                    <a:pt x="6348418" y="4731181"/>
                  </a:lnTo>
                  <a:lnTo>
                    <a:pt x="6361755" y="4741022"/>
                  </a:lnTo>
                  <a:lnTo>
                    <a:pt x="6358580" y="4749275"/>
                  </a:lnTo>
                  <a:lnTo>
                    <a:pt x="6347783" y="4740704"/>
                  </a:lnTo>
                  <a:lnTo>
                    <a:pt x="6342702" y="4740387"/>
                  </a:lnTo>
                  <a:lnTo>
                    <a:pt x="6347783" y="4750863"/>
                  </a:lnTo>
                  <a:cubicBezTo>
                    <a:pt x="6348092" y="4754989"/>
                    <a:pt x="6348402" y="4759116"/>
                    <a:pt x="6348711" y="4763242"/>
                  </a:cubicBezTo>
                  <a:cubicBezTo>
                    <a:pt x="6348716" y="4763245"/>
                    <a:pt x="6348722" y="4763247"/>
                    <a:pt x="6348727" y="4763250"/>
                  </a:cubicBezTo>
                  <a:cubicBezTo>
                    <a:pt x="6348722" y="4763255"/>
                    <a:pt x="6348718" y="4763261"/>
                    <a:pt x="6348713" y="4763266"/>
                  </a:cubicBezTo>
                  <a:cubicBezTo>
                    <a:pt x="6348720" y="4763364"/>
                    <a:pt x="6348728" y="4763463"/>
                    <a:pt x="6348735" y="4763561"/>
                  </a:cubicBezTo>
                  <a:lnTo>
                    <a:pt x="6348545" y="4763458"/>
                  </a:lnTo>
                  <a:lnTo>
                    <a:pt x="6342059" y="4770869"/>
                  </a:lnTo>
                  <a:lnTo>
                    <a:pt x="6330309" y="4769282"/>
                  </a:lnTo>
                  <a:lnTo>
                    <a:pt x="6323958" y="4777535"/>
                  </a:lnTo>
                  <a:lnTo>
                    <a:pt x="6316337" y="4778488"/>
                  </a:lnTo>
                  <a:lnTo>
                    <a:pt x="6317925" y="4768964"/>
                  </a:lnTo>
                  <a:lnTo>
                    <a:pt x="6305858" y="4774043"/>
                  </a:lnTo>
                  <a:lnTo>
                    <a:pt x="6301094" y="4786424"/>
                  </a:lnTo>
                  <a:lnTo>
                    <a:pt x="6296013" y="4788328"/>
                  </a:lnTo>
                  <a:lnTo>
                    <a:pt x="6299189" y="4797852"/>
                  </a:lnTo>
                  <a:lnTo>
                    <a:pt x="6295696" y="4809597"/>
                  </a:lnTo>
                  <a:lnTo>
                    <a:pt x="6283946" y="4807057"/>
                  </a:lnTo>
                  <a:lnTo>
                    <a:pt x="6280771" y="4811184"/>
                  </a:lnTo>
                  <a:lnTo>
                    <a:pt x="6283629" y="4820707"/>
                  </a:lnTo>
                  <a:lnTo>
                    <a:pt x="6276008" y="4824834"/>
                  </a:lnTo>
                  <a:lnTo>
                    <a:pt x="6262353" y="4822294"/>
                  </a:lnTo>
                  <a:lnTo>
                    <a:pt x="6252826" y="4817850"/>
                  </a:lnTo>
                  <a:lnTo>
                    <a:pt x="6238219" y="4805788"/>
                  </a:lnTo>
                  <a:lnTo>
                    <a:pt x="6229645" y="4806740"/>
                  </a:lnTo>
                  <a:lnTo>
                    <a:pt x="6234090" y="4816263"/>
                  </a:lnTo>
                  <a:lnTo>
                    <a:pt x="6241077" y="4819437"/>
                  </a:lnTo>
                  <a:lnTo>
                    <a:pt x="6235678" y="4830230"/>
                  </a:lnTo>
                  <a:lnTo>
                    <a:pt x="6222023" y="4829913"/>
                  </a:lnTo>
                  <a:lnTo>
                    <a:pt x="6214402" y="4824199"/>
                  </a:lnTo>
                  <a:lnTo>
                    <a:pt x="6210274" y="4832770"/>
                  </a:lnTo>
                  <a:lnTo>
                    <a:pt x="6222659" y="4840389"/>
                  </a:lnTo>
                  <a:lnTo>
                    <a:pt x="6215990" y="4849594"/>
                  </a:lnTo>
                  <a:lnTo>
                    <a:pt x="6210591" y="4852769"/>
                  </a:lnTo>
                  <a:lnTo>
                    <a:pt x="6213767" y="4861340"/>
                  </a:lnTo>
                  <a:lnTo>
                    <a:pt x="6204558" y="4877847"/>
                  </a:lnTo>
                  <a:lnTo>
                    <a:pt x="6200747" y="4872133"/>
                  </a:lnTo>
                  <a:lnTo>
                    <a:pt x="6195666" y="4852134"/>
                  </a:lnTo>
                  <a:lnTo>
                    <a:pt x="6187410" y="4861657"/>
                  </a:lnTo>
                  <a:lnTo>
                    <a:pt x="6179154" y="4880386"/>
                  </a:lnTo>
                  <a:lnTo>
                    <a:pt x="6191538" y="4903877"/>
                  </a:lnTo>
                  <a:lnTo>
                    <a:pt x="6190268" y="4915305"/>
                  </a:lnTo>
                  <a:lnTo>
                    <a:pt x="6178201" y="4924510"/>
                  </a:lnTo>
                  <a:lnTo>
                    <a:pt x="6178519" y="4914035"/>
                  </a:lnTo>
                  <a:lnTo>
                    <a:pt x="6176296" y="4909591"/>
                  </a:lnTo>
                  <a:lnTo>
                    <a:pt x="6160418" y="4917844"/>
                  </a:lnTo>
                  <a:lnTo>
                    <a:pt x="6158830" y="4927050"/>
                  </a:lnTo>
                  <a:cubicBezTo>
                    <a:pt x="6158724" y="4929378"/>
                    <a:pt x="6158619" y="4931706"/>
                    <a:pt x="6158513" y="4934034"/>
                  </a:cubicBezTo>
                  <a:lnTo>
                    <a:pt x="6158513" y="4936891"/>
                  </a:lnTo>
                  <a:lnTo>
                    <a:pt x="6158513" y="4938795"/>
                  </a:lnTo>
                  <a:lnTo>
                    <a:pt x="6161688" y="4947366"/>
                  </a:lnTo>
                  <a:lnTo>
                    <a:pt x="6154067" y="4956572"/>
                  </a:lnTo>
                  <a:lnTo>
                    <a:pt x="6141365" y="4963556"/>
                  </a:lnTo>
                  <a:lnTo>
                    <a:pt x="6135649" y="4978475"/>
                  </a:lnTo>
                  <a:lnTo>
                    <a:pt x="6122312" y="4993712"/>
                  </a:lnTo>
                  <a:lnTo>
                    <a:pt x="6129933" y="5024187"/>
                  </a:lnTo>
                  <a:lnTo>
                    <a:pt x="6136919" y="5038472"/>
                  </a:lnTo>
                  <a:lnTo>
                    <a:pt x="6148668" y="5036250"/>
                  </a:lnTo>
                  <a:lnTo>
                    <a:pt x="6154384" y="5027044"/>
                  </a:lnTo>
                  <a:lnTo>
                    <a:pt x="6170897" y="5030853"/>
                  </a:lnTo>
                  <a:lnTo>
                    <a:pt x="6175661" y="5059423"/>
                  </a:lnTo>
                  <a:lnTo>
                    <a:pt x="6177248" y="5069898"/>
                  </a:lnTo>
                  <a:lnTo>
                    <a:pt x="6190268" y="5079739"/>
                  </a:lnTo>
                  <a:lnTo>
                    <a:pt x="6194396" y="5079739"/>
                  </a:lnTo>
                  <a:lnTo>
                    <a:pt x="6197254" y="5089262"/>
                  </a:lnTo>
                  <a:lnTo>
                    <a:pt x="6190586" y="5103864"/>
                  </a:lnTo>
                  <a:lnTo>
                    <a:pt x="6188680" y="5128307"/>
                  </a:lnTo>
                  <a:lnTo>
                    <a:pt x="6195031" y="5132434"/>
                  </a:lnTo>
                  <a:lnTo>
                    <a:pt x="6206146" y="5113705"/>
                  </a:lnTo>
                  <a:lnTo>
                    <a:pt x="6212814" y="5101325"/>
                  </a:lnTo>
                  <a:lnTo>
                    <a:pt x="6214085" y="5089897"/>
                  </a:lnTo>
                  <a:lnTo>
                    <a:pt x="6218213" y="5103547"/>
                  </a:lnTo>
                  <a:lnTo>
                    <a:pt x="6212179" y="5126403"/>
                  </a:lnTo>
                  <a:lnTo>
                    <a:pt x="6204240" y="5141957"/>
                  </a:lnTo>
                  <a:lnTo>
                    <a:pt x="6206146" y="5154972"/>
                  </a:lnTo>
                  <a:lnTo>
                    <a:pt x="6212814" y="5145767"/>
                  </a:lnTo>
                  <a:cubicBezTo>
                    <a:pt x="6213026" y="5149999"/>
                    <a:pt x="6213237" y="5154232"/>
                    <a:pt x="6213449" y="5158464"/>
                  </a:cubicBezTo>
                  <a:lnTo>
                    <a:pt x="6203605" y="5169575"/>
                  </a:lnTo>
                  <a:lnTo>
                    <a:pt x="6197889" y="5184177"/>
                  </a:lnTo>
                  <a:lnTo>
                    <a:pt x="6202970" y="5201319"/>
                  </a:lnTo>
                  <a:lnTo>
                    <a:pt x="6235678" y="5233698"/>
                  </a:lnTo>
                  <a:lnTo>
                    <a:pt x="6249333" y="5251157"/>
                  </a:lnTo>
                  <a:lnTo>
                    <a:pt x="6260130" y="5274330"/>
                  </a:lnTo>
                  <a:lnTo>
                    <a:pt x="6275690" y="5324168"/>
                  </a:lnTo>
                  <a:lnTo>
                    <a:pt x="6291250" y="5336232"/>
                  </a:lnTo>
                  <a:lnTo>
                    <a:pt x="6303952" y="5347977"/>
                  </a:lnTo>
                  <a:lnTo>
                    <a:pt x="6297190" y="5360853"/>
                  </a:lnTo>
                  <a:lnTo>
                    <a:pt x="6297448" y="5360940"/>
                  </a:lnTo>
                  <a:lnTo>
                    <a:pt x="6303928" y="5348597"/>
                  </a:lnTo>
                  <a:lnTo>
                    <a:pt x="6326471" y="5368282"/>
                  </a:lnTo>
                  <a:lnTo>
                    <a:pt x="6343298" y="5377172"/>
                  </a:lnTo>
                  <a:lnTo>
                    <a:pt x="6352738" y="5391437"/>
                  </a:lnTo>
                  <a:lnTo>
                    <a:pt x="6270138" y="5527402"/>
                  </a:lnTo>
                  <a:lnTo>
                    <a:pt x="6157685" y="5677783"/>
                  </a:lnTo>
                  <a:lnTo>
                    <a:pt x="6151028" y="5680333"/>
                  </a:lnTo>
                  <a:lnTo>
                    <a:pt x="6151528" y="5680898"/>
                  </a:lnTo>
                  <a:lnTo>
                    <a:pt x="6124790" y="5702235"/>
                  </a:lnTo>
                  <a:lnTo>
                    <a:pt x="6108874" y="5721342"/>
                  </a:lnTo>
                  <a:lnTo>
                    <a:pt x="6108664" y="5720387"/>
                  </a:lnTo>
                  <a:lnTo>
                    <a:pt x="6071278" y="5721342"/>
                  </a:lnTo>
                  <a:lnTo>
                    <a:pt x="6010443" y="5705105"/>
                  </a:lnTo>
                  <a:lnTo>
                    <a:pt x="5965134" y="5657668"/>
                  </a:lnTo>
                  <a:lnTo>
                    <a:pt x="5954821" y="5617474"/>
                  </a:lnTo>
                  <a:lnTo>
                    <a:pt x="5954631" y="5617583"/>
                  </a:lnTo>
                  <a:lnTo>
                    <a:pt x="5954678" y="5617604"/>
                  </a:lnTo>
                  <a:lnTo>
                    <a:pt x="5954550" y="5617629"/>
                  </a:lnTo>
                  <a:lnTo>
                    <a:pt x="5954176" y="5617843"/>
                  </a:lnTo>
                  <a:lnTo>
                    <a:pt x="5953959" y="5617746"/>
                  </a:lnTo>
                  <a:lnTo>
                    <a:pt x="5903234" y="5627755"/>
                  </a:lnTo>
                  <a:cubicBezTo>
                    <a:pt x="5903446" y="5629764"/>
                    <a:pt x="5903657" y="5631774"/>
                    <a:pt x="5903869" y="5633783"/>
                  </a:cubicBezTo>
                  <a:lnTo>
                    <a:pt x="5906092" y="5648375"/>
                  </a:lnTo>
                  <a:lnTo>
                    <a:pt x="5907044" y="5656623"/>
                  </a:lnTo>
                  <a:lnTo>
                    <a:pt x="5908632" y="5664871"/>
                  </a:lnTo>
                  <a:lnTo>
                    <a:pt x="5910220" y="5671850"/>
                  </a:lnTo>
                  <a:lnTo>
                    <a:pt x="5911808" y="5677243"/>
                  </a:lnTo>
                  <a:lnTo>
                    <a:pt x="5914031" y="5683270"/>
                  </a:lnTo>
                  <a:lnTo>
                    <a:pt x="5916253" y="5691835"/>
                  </a:lnTo>
                  <a:lnTo>
                    <a:pt x="5919111" y="5701987"/>
                  </a:lnTo>
                  <a:lnTo>
                    <a:pt x="5921017" y="5712772"/>
                  </a:lnTo>
                  <a:lnTo>
                    <a:pt x="5923240" y="5723558"/>
                  </a:lnTo>
                  <a:lnTo>
                    <a:pt x="5925145" y="5733075"/>
                  </a:lnTo>
                  <a:cubicBezTo>
                    <a:pt x="5925357" y="5735507"/>
                    <a:pt x="5925568" y="5737939"/>
                    <a:pt x="5925780" y="5740371"/>
                  </a:cubicBezTo>
                  <a:lnTo>
                    <a:pt x="5925780" y="5743226"/>
                  </a:lnTo>
                  <a:cubicBezTo>
                    <a:pt x="5925674" y="5743861"/>
                    <a:pt x="5925569" y="5744495"/>
                    <a:pt x="5925463" y="5745130"/>
                  </a:cubicBezTo>
                  <a:cubicBezTo>
                    <a:pt x="5925251" y="5746716"/>
                    <a:pt x="5925040" y="5748302"/>
                    <a:pt x="5924828" y="5749888"/>
                  </a:cubicBezTo>
                  <a:lnTo>
                    <a:pt x="5923875" y="5758453"/>
                  </a:lnTo>
                  <a:cubicBezTo>
                    <a:pt x="5923663" y="5762260"/>
                    <a:pt x="5923452" y="5766067"/>
                    <a:pt x="5923240" y="5769874"/>
                  </a:cubicBezTo>
                  <a:cubicBezTo>
                    <a:pt x="5923028" y="5774104"/>
                    <a:pt x="5922817" y="5778333"/>
                    <a:pt x="5922605" y="5782563"/>
                  </a:cubicBezTo>
                  <a:lnTo>
                    <a:pt x="5922605" y="5795252"/>
                  </a:lnTo>
                  <a:lnTo>
                    <a:pt x="5922287" y="5806989"/>
                  </a:lnTo>
                  <a:lnTo>
                    <a:pt x="5922605" y="5816189"/>
                  </a:lnTo>
                  <a:cubicBezTo>
                    <a:pt x="5922711" y="5817246"/>
                    <a:pt x="5922816" y="5818304"/>
                    <a:pt x="5922922" y="5819361"/>
                  </a:cubicBezTo>
                  <a:lnTo>
                    <a:pt x="5923240" y="5821899"/>
                  </a:lnTo>
                  <a:lnTo>
                    <a:pt x="5924192" y="5826975"/>
                  </a:lnTo>
                  <a:lnTo>
                    <a:pt x="5925463" y="5836175"/>
                  </a:lnTo>
                  <a:lnTo>
                    <a:pt x="5928321" y="5859015"/>
                  </a:lnTo>
                  <a:lnTo>
                    <a:pt x="5931496" y="5889786"/>
                  </a:lnTo>
                  <a:lnTo>
                    <a:pt x="5891802" y="5911675"/>
                  </a:lnTo>
                  <a:lnTo>
                    <a:pt x="5867985" y="5892007"/>
                  </a:lnTo>
                  <a:lnTo>
                    <a:pt x="5834006" y="5896131"/>
                  </a:lnTo>
                  <a:lnTo>
                    <a:pt x="5807014" y="5906282"/>
                  </a:lnTo>
                  <a:lnTo>
                    <a:pt x="5779387" y="5900572"/>
                  </a:lnTo>
                  <a:lnTo>
                    <a:pt x="5720956" y="5935467"/>
                  </a:lnTo>
                  <a:lnTo>
                    <a:pt x="5698092" y="5915164"/>
                  </a:lnTo>
                  <a:lnTo>
                    <a:pt x="5652047" y="5929440"/>
                  </a:lnTo>
                  <a:lnTo>
                    <a:pt x="5585360" y="5938322"/>
                  </a:lnTo>
                  <a:lnTo>
                    <a:pt x="5474215" y="5985272"/>
                  </a:lnTo>
                  <a:lnTo>
                    <a:pt x="5431027" y="5995741"/>
                  </a:lnTo>
                  <a:lnTo>
                    <a:pt x="5379583" y="5956721"/>
                  </a:lnTo>
                  <a:lnTo>
                    <a:pt x="5337983" y="5954818"/>
                  </a:lnTo>
                  <a:lnTo>
                    <a:pt x="5261452" y="5985907"/>
                  </a:lnTo>
                  <a:lnTo>
                    <a:pt x="5234142" y="5983369"/>
                  </a:lnTo>
                  <a:lnTo>
                    <a:pt x="5210961" y="5957356"/>
                  </a:lnTo>
                  <a:lnTo>
                    <a:pt x="5197623" y="5967824"/>
                  </a:lnTo>
                  <a:lnTo>
                    <a:pt x="5173489" y="5994154"/>
                  </a:lnTo>
                  <a:cubicBezTo>
                    <a:pt x="5173912" y="6006420"/>
                    <a:pt x="5174336" y="6018687"/>
                    <a:pt x="5174759" y="6030953"/>
                  </a:cubicBezTo>
                  <a:lnTo>
                    <a:pt x="5150625" y="6049987"/>
                  </a:lnTo>
                  <a:lnTo>
                    <a:pt x="5148720" y="6075682"/>
                  </a:lnTo>
                  <a:lnTo>
                    <a:pt x="5130619" y="6078855"/>
                  </a:lnTo>
                  <a:lnTo>
                    <a:pt x="5123633" y="6088054"/>
                  </a:lnTo>
                  <a:lnTo>
                    <a:pt x="5108708" y="6085834"/>
                  </a:lnTo>
                  <a:lnTo>
                    <a:pt x="5112518" y="6077903"/>
                  </a:lnTo>
                  <a:lnTo>
                    <a:pt x="5105214" y="6066483"/>
                  </a:lnTo>
                  <a:lnTo>
                    <a:pt x="5097911" y="6052842"/>
                  </a:lnTo>
                  <a:lnTo>
                    <a:pt x="5104897" y="6028415"/>
                  </a:lnTo>
                  <a:lnTo>
                    <a:pt x="5133159" y="6005257"/>
                  </a:lnTo>
                  <a:cubicBezTo>
                    <a:pt x="5133477" y="5998913"/>
                    <a:pt x="5133794" y="5992568"/>
                    <a:pt x="5134112" y="5986224"/>
                  </a:cubicBezTo>
                  <a:lnTo>
                    <a:pt x="5116329" y="5973852"/>
                  </a:lnTo>
                  <a:lnTo>
                    <a:pt x="5093782" y="5989713"/>
                  </a:lnTo>
                  <a:lnTo>
                    <a:pt x="5084573" y="6005575"/>
                  </a:lnTo>
                  <a:lnTo>
                    <a:pt x="5073141" y="6016043"/>
                  </a:lnTo>
                  <a:lnTo>
                    <a:pt x="5035987" y="6013505"/>
                  </a:lnTo>
                  <a:lnTo>
                    <a:pt x="5021062" y="5997644"/>
                  </a:lnTo>
                  <a:lnTo>
                    <a:pt x="4988036" y="5989713"/>
                  </a:lnTo>
                  <a:lnTo>
                    <a:pt x="4966125" y="6007795"/>
                  </a:lnTo>
                  <a:lnTo>
                    <a:pt x="4944848" y="6018264"/>
                  </a:lnTo>
                  <a:lnTo>
                    <a:pt x="4934687" y="6043642"/>
                  </a:lnTo>
                  <a:lnTo>
                    <a:pt x="4913410" y="6049035"/>
                  </a:lnTo>
                  <a:lnTo>
                    <a:pt x="4903249" y="6067117"/>
                  </a:lnTo>
                  <a:lnTo>
                    <a:pt x="4857520" y="6070607"/>
                  </a:lnTo>
                  <a:lnTo>
                    <a:pt x="4836562" y="6068703"/>
                  </a:lnTo>
                  <a:lnTo>
                    <a:pt x="4823859" y="6077268"/>
                  </a:lnTo>
                  <a:lnTo>
                    <a:pt x="4801630" y="6085199"/>
                  </a:lnTo>
                  <a:lnTo>
                    <a:pt x="4774003" y="6068386"/>
                  </a:lnTo>
                  <a:lnTo>
                    <a:pt x="4750821" y="6037932"/>
                  </a:lnTo>
                  <a:lnTo>
                    <a:pt x="4727957" y="6027781"/>
                  </a:lnTo>
                  <a:lnTo>
                    <a:pt x="4707951" y="6010968"/>
                  </a:lnTo>
                  <a:lnTo>
                    <a:pt x="4689851" y="6006844"/>
                  </a:lnTo>
                  <a:lnTo>
                    <a:pt x="4665399" y="5992568"/>
                  </a:lnTo>
                  <a:lnTo>
                    <a:pt x="4627292" y="5989713"/>
                  </a:lnTo>
                  <a:lnTo>
                    <a:pt x="4610462" y="6002402"/>
                  </a:lnTo>
                  <a:lnTo>
                    <a:pt x="4606333" y="6020484"/>
                  </a:lnTo>
                  <a:cubicBezTo>
                    <a:pt x="4606121" y="6025031"/>
                    <a:pt x="4605910" y="6029578"/>
                    <a:pt x="4605698" y="6034125"/>
                  </a:cubicBezTo>
                  <a:lnTo>
                    <a:pt x="4582517" y="6058552"/>
                  </a:lnTo>
                  <a:lnTo>
                    <a:pt x="4568862" y="6058552"/>
                  </a:lnTo>
                  <a:cubicBezTo>
                    <a:pt x="4569074" y="6056120"/>
                    <a:pt x="4569285" y="6053688"/>
                    <a:pt x="4569497" y="6051256"/>
                  </a:cubicBezTo>
                  <a:lnTo>
                    <a:pt x="4563463" y="6051256"/>
                  </a:lnTo>
                  <a:lnTo>
                    <a:pt x="4557112" y="6066165"/>
                  </a:lnTo>
                  <a:lnTo>
                    <a:pt x="4544410" y="6071241"/>
                  </a:lnTo>
                  <a:lnTo>
                    <a:pt x="4526309" y="6076951"/>
                  </a:lnTo>
                  <a:lnTo>
                    <a:pt x="4501222" y="6073144"/>
                  </a:lnTo>
                  <a:lnTo>
                    <a:pt x="4480581" y="6058235"/>
                  </a:lnTo>
                  <a:lnTo>
                    <a:pt x="4455176" y="6030319"/>
                  </a:lnTo>
                  <a:lnTo>
                    <a:pt x="4452636" y="6011285"/>
                  </a:lnTo>
                  <a:lnTo>
                    <a:pt x="4435805" y="6006209"/>
                  </a:lnTo>
                  <a:lnTo>
                    <a:pt x="4440251" y="6023974"/>
                  </a:lnTo>
                  <a:lnTo>
                    <a:pt x="4422151" y="6025243"/>
                  </a:lnTo>
                  <a:lnTo>
                    <a:pt x="4409448" y="6012554"/>
                  </a:lnTo>
                  <a:lnTo>
                    <a:pt x="4402144" y="5999230"/>
                  </a:lnTo>
                  <a:lnTo>
                    <a:pt x="4394841" y="6000182"/>
                  </a:lnTo>
                  <a:lnTo>
                    <a:pt x="4383091" y="5992886"/>
                  </a:lnTo>
                  <a:lnTo>
                    <a:pt x="4374517" y="6004623"/>
                  </a:lnTo>
                  <a:lnTo>
                    <a:pt x="4377693" y="6021436"/>
                  </a:lnTo>
                  <a:lnTo>
                    <a:pt x="4365308" y="6035394"/>
                  </a:lnTo>
                  <a:lnTo>
                    <a:pt x="4358957" y="6041739"/>
                  </a:lnTo>
                  <a:lnTo>
                    <a:pt x="4352606" y="6040470"/>
                  </a:lnTo>
                  <a:lnTo>
                    <a:pt x="4361180" y="6029050"/>
                  </a:lnTo>
                  <a:lnTo>
                    <a:pt x="4355781" y="6026829"/>
                  </a:lnTo>
                  <a:lnTo>
                    <a:pt x="4347207" y="6033174"/>
                  </a:lnTo>
                  <a:lnTo>
                    <a:pt x="4347207" y="6019850"/>
                  </a:lnTo>
                  <a:lnTo>
                    <a:pt x="4356416" y="6010016"/>
                  </a:lnTo>
                  <a:lnTo>
                    <a:pt x="4353241" y="6008113"/>
                  </a:lnTo>
                  <a:lnTo>
                    <a:pt x="4334187" y="6009064"/>
                  </a:lnTo>
                  <a:lnTo>
                    <a:pt x="4319580" y="6020802"/>
                  </a:lnTo>
                  <a:lnTo>
                    <a:pt x="4303702" y="6016995"/>
                  </a:lnTo>
                  <a:lnTo>
                    <a:pt x="4298304" y="6022071"/>
                  </a:lnTo>
                  <a:lnTo>
                    <a:pt x="4293223" y="6018898"/>
                  </a:lnTo>
                  <a:lnTo>
                    <a:pt x="4293223" y="6010650"/>
                  </a:lnTo>
                  <a:lnTo>
                    <a:pt x="4303384" y="6002085"/>
                  </a:lnTo>
                  <a:lnTo>
                    <a:pt x="4318310" y="6001134"/>
                  </a:lnTo>
                  <a:lnTo>
                    <a:pt x="4331965" y="6001768"/>
                  </a:lnTo>
                  <a:lnTo>
                    <a:pt x="4349113" y="6003671"/>
                  </a:lnTo>
                  <a:lnTo>
                    <a:pt x="4354511" y="5993203"/>
                  </a:lnTo>
                  <a:lnTo>
                    <a:pt x="4349113" y="5983686"/>
                  </a:lnTo>
                  <a:lnTo>
                    <a:pt x="4356099" y="5978293"/>
                  </a:lnTo>
                  <a:lnTo>
                    <a:pt x="4363720" y="5982734"/>
                  </a:lnTo>
                  <a:lnTo>
                    <a:pt x="4371977" y="5974169"/>
                  </a:lnTo>
                  <a:lnTo>
                    <a:pt x="4387854" y="5968776"/>
                  </a:lnTo>
                  <a:lnTo>
                    <a:pt x="4386902" y="5965604"/>
                  </a:lnTo>
                  <a:lnTo>
                    <a:pt x="4356099" y="5966556"/>
                  </a:lnTo>
                  <a:lnTo>
                    <a:pt x="4343397" y="5965921"/>
                  </a:lnTo>
                  <a:lnTo>
                    <a:pt x="4334823" y="5975438"/>
                  </a:lnTo>
                  <a:lnTo>
                    <a:pt x="4331012" y="5976707"/>
                  </a:lnTo>
                  <a:lnTo>
                    <a:pt x="4322438" y="5976707"/>
                  </a:lnTo>
                  <a:lnTo>
                    <a:pt x="4312911" y="5972266"/>
                  </a:lnTo>
                  <a:lnTo>
                    <a:pt x="4303384" y="5973852"/>
                  </a:lnTo>
                  <a:lnTo>
                    <a:pt x="4292905" y="5986541"/>
                  </a:lnTo>
                  <a:lnTo>
                    <a:pt x="4285284" y="5983369"/>
                  </a:lnTo>
                  <a:lnTo>
                    <a:pt x="4281156" y="5969411"/>
                  </a:lnTo>
                  <a:lnTo>
                    <a:pt x="4285919" y="5958942"/>
                  </a:lnTo>
                  <a:lnTo>
                    <a:pt x="4303067" y="5956721"/>
                  </a:lnTo>
                  <a:lnTo>
                    <a:pt x="4308465" y="5955770"/>
                  </a:lnTo>
                  <a:lnTo>
                    <a:pt x="4308465" y="5947205"/>
                  </a:lnTo>
                  <a:cubicBezTo>
                    <a:pt x="4308783" y="5944033"/>
                    <a:pt x="4309100" y="5940860"/>
                    <a:pt x="4309418" y="5937688"/>
                  </a:cubicBezTo>
                  <a:lnTo>
                    <a:pt x="4298939" y="5937688"/>
                  </a:lnTo>
                  <a:lnTo>
                    <a:pt x="4293540" y="5939274"/>
                  </a:lnTo>
                  <a:lnTo>
                    <a:pt x="4281791" y="5928488"/>
                  </a:lnTo>
                  <a:cubicBezTo>
                    <a:pt x="4281473" y="5925316"/>
                    <a:pt x="4281156" y="5922143"/>
                    <a:pt x="4280838" y="5918971"/>
                  </a:cubicBezTo>
                  <a:lnTo>
                    <a:pt x="4277345" y="5909772"/>
                  </a:lnTo>
                  <a:lnTo>
                    <a:pt x="4262420" y="5897082"/>
                  </a:lnTo>
                  <a:lnTo>
                    <a:pt x="4267818" y="5891690"/>
                  </a:lnTo>
                  <a:lnTo>
                    <a:pt x="4276075" y="5896131"/>
                  </a:lnTo>
                  <a:lnTo>
                    <a:pt x="4281473" y="5884393"/>
                  </a:lnTo>
                  <a:lnTo>
                    <a:pt x="4277027" y="5870435"/>
                  </a:lnTo>
                  <a:lnTo>
                    <a:pt x="4270359" y="5863456"/>
                  </a:lnTo>
                  <a:lnTo>
                    <a:pt x="4253528" y="5853939"/>
                  </a:lnTo>
                  <a:lnTo>
                    <a:pt x="4236380" y="5828878"/>
                  </a:lnTo>
                  <a:lnTo>
                    <a:pt x="4223678" y="5829195"/>
                  </a:lnTo>
                  <a:lnTo>
                    <a:pt x="4219550" y="5843788"/>
                  </a:lnTo>
                  <a:lnTo>
                    <a:pt x="4212246" y="5840933"/>
                  </a:lnTo>
                  <a:lnTo>
                    <a:pt x="4197321" y="5826975"/>
                  </a:lnTo>
                  <a:lnTo>
                    <a:pt x="4182395" y="5823168"/>
                  </a:lnTo>
                  <a:lnTo>
                    <a:pt x="4187476" y="5806355"/>
                  </a:lnTo>
                  <a:lnTo>
                    <a:pt x="4195733" y="5808258"/>
                  </a:lnTo>
                  <a:lnTo>
                    <a:pt x="4194145" y="5814603"/>
                  </a:lnTo>
                  <a:lnTo>
                    <a:pt x="4199226" y="5816506"/>
                  </a:lnTo>
                  <a:lnTo>
                    <a:pt x="4208435" y="5805721"/>
                  </a:lnTo>
                  <a:lnTo>
                    <a:pt x="4203354" y="5798742"/>
                  </a:lnTo>
                  <a:lnTo>
                    <a:pt x="4194780" y="5794618"/>
                  </a:lnTo>
                  <a:lnTo>
                    <a:pt x="4190652" y="5777487"/>
                  </a:lnTo>
                  <a:lnTo>
                    <a:pt x="4197956" y="5775584"/>
                  </a:lnTo>
                  <a:lnTo>
                    <a:pt x="4209388" y="5778756"/>
                  </a:lnTo>
                  <a:lnTo>
                    <a:pt x="4212881" y="5790176"/>
                  </a:lnTo>
                  <a:lnTo>
                    <a:pt x="4211611" y="5800645"/>
                  </a:lnTo>
                  <a:lnTo>
                    <a:pt x="4216056" y="5809210"/>
                  </a:lnTo>
                  <a:lnTo>
                    <a:pt x="4226536" y="5812382"/>
                  </a:lnTo>
                  <a:lnTo>
                    <a:pt x="4223360" y="5800645"/>
                  </a:lnTo>
                  <a:lnTo>
                    <a:pt x="4225583" y="5795252"/>
                  </a:lnTo>
                  <a:lnTo>
                    <a:pt x="4229711" y="5798424"/>
                  </a:lnTo>
                  <a:lnTo>
                    <a:pt x="4230982" y="5812382"/>
                  </a:lnTo>
                  <a:lnTo>
                    <a:pt x="4242414" y="5805403"/>
                  </a:lnTo>
                  <a:lnTo>
                    <a:pt x="4256386" y="5807624"/>
                  </a:lnTo>
                  <a:lnTo>
                    <a:pt x="4273217" y="5807624"/>
                  </a:lnTo>
                  <a:lnTo>
                    <a:pt x="4266865" y="5799059"/>
                  </a:lnTo>
                  <a:lnTo>
                    <a:pt x="4252258" y="5798107"/>
                  </a:lnTo>
                  <a:lnTo>
                    <a:pt x="4244637" y="5797473"/>
                  </a:lnTo>
                  <a:lnTo>
                    <a:pt x="4238285" y="5789859"/>
                  </a:lnTo>
                  <a:lnTo>
                    <a:pt x="4227488" y="5772412"/>
                  </a:lnTo>
                  <a:lnTo>
                    <a:pt x="4233840" y="5763846"/>
                  </a:lnTo>
                  <a:lnTo>
                    <a:pt x="4241143" y="5767653"/>
                  </a:lnTo>
                  <a:lnTo>
                    <a:pt x="4251623" y="5754964"/>
                  </a:lnTo>
                  <a:lnTo>
                    <a:pt x="4255751" y="5744495"/>
                  </a:lnTo>
                  <a:lnTo>
                    <a:pt x="4252575" y="5740371"/>
                  </a:lnTo>
                  <a:lnTo>
                    <a:pt x="4238603" y="5746716"/>
                  </a:lnTo>
                  <a:lnTo>
                    <a:pt x="4234475" y="5742592"/>
                  </a:lnTo>
                  <a:lnTo>
                    <a:pt x="4233204" y="5727682"/>
                  </a:lnTo>
                  <a:lnTo>
                    <a:pt x="4239873" y="5720386"/>
                  </a:lnTo>
                  <a:lnTo>
                    <a:pt x="4233204" y="5713407"/>
                  </a:lnTo>
                  <a:lnTo>
                    <a:pt x="4222725" y="5707062"/>
                  </a:lnTo>
                  <a:lnTo>
                    <a:pt x="4219232" y="5699449"/>
                  </a:lnTo>
                  <a:lnTo>
                    <a:pt x="4212881" y="5699449"/>
                  </a:lnTo>
                  <a:lnTo>
                    <a:pt x="4212881" y="5690249"/>
                  </a:lnTo>
                  <a:lnTo>
                    <a:pt x="4220185" y="5690884"/>
                  </a:lnTo>
                  <a:lnTo>
                    <a:pt x="4235110" y="5686760"/>
                  </a:lnTo>
                  <a:lnTo>
                    <a:pt x="4235110" y="5682636"/>
                  </a:lnTo>
                  <a:lnTo>
                    <a:pt x="4246859" y="5681367"/>
                  </a:lnTo>
                  <a:lnTo>
                    <a:pt x="4251623" y="5673119"/>
                  </a:lnTo>
                  <a:lnTo>
                    <a:pt x="4248447" y="5663285"/>
                  </a:lnTo>
                  <a:lnTo>
                    <a:pt x="4221455" y="5672167"/>
                  </a:lnTo>
                  <a:lnTo>
                    <a:pt x="4208435" y="5672167"/>
                  </a:lnTo>
                  <a:lnTo>
                    <a:pt x="4193827" y="5671216"/>
                  </a:lnTo>
                  <a:lnTo>
                    <a:pt x="4182078" y="5684856"/>
                  </a:lnTo>
                  <a:lnTo>
                    <a:pt x="4167153" y="5685491"/>
                  </a:lnTo>
                  <a:cubicBezTo>
                    <a:pt x="4167470" y="5681155"/>
                    <a:pt x="4167788" y="5676820"/>
                    <a:pt x="4168105" y="5672484"/>
                  </a:cubicBezTo>
                  <a:lnTo>
                    <a:pt x="4172551" y="5665188"/>
                  </a:lnTo>
                  <a:cubicBezTo>
                    <a:pt x="4172869" y="5660641"/>
                    <a:pt x="4173186" y="5656094"/>
                    <a:pt x="4173504" y="5651547"/>
                  </a:cubicBezTo>
                  <a:lnTo>
                    <a:pt x="4169058" y="5637906"/>
                  </a:lnTo>
                  <a:lnTo>
                    <a:pt x="4176362" y="5618873"/>
                  </a:lnTo>
                  <a:lnTo>
                    <a:pt x="4195098" y="5603011"/>
                  </a:lnTo>
                  <a:lnTo>
                    <a:pt x="4196050" y="5595715"/>
                  </a:lnTo>
                  <a:lnTo>
                    <a:pt x="4205260" y="5583978"/>
                  </a:lnTo>
                  <a:lnTo>
                    <a:pt x="4219232" y="5580805"/>
                  </a:lnTo>
                  <a:lnTo>
                    <a:pt x="4230982" y="5565896"/>
                  </a:lnTo>
                  <a:lnTo>
                    <a:pt x="4244637" y="5563358"/>
                  </a:lnTo>
                  <a:lnTo>
                    <a:pt x="4257021" y="5561454"/>
                  </a:lnTo>
                  <a:lnTo>
                    <a:pt x="4264643" y="5553841"/>
                  </a:lnTo>
                  <a:lnTo>
                    <a:pt x="4280520" y="5557013"/>
                  </a:lnTo>
                  <a:lnTo>
                    <a:pt x="4286872" y="5570337"/>
                  </a:lnTo>
                  <a:lnTo>
                    <a:pt x="4295128" y="5575730"/>
                  </a:lnTo>
                  <a:lnTo>
                    <a:pt x="4318627" y="5575412"/>
                  </a:lnTo>
                  <a:lnTo>
                    <a:pt x="4327201" y="5566847"/>
                  </a:lnTo>
                  <a:lnTo>
                    <a:pt x="4310053" y="5556696"/>
                  </a:lnTo>
                  <a:lnTo>
                    <a:pt x="4311323" y="5550351"/>
                  </a:lnTo>
                  <a:lnTo>
                    <a:pt x="4326884" y="5547813"/>
                  </a:lnTo>
                  <a:lnTo>
                    <a:pt x="4345937" y="5550034"/>
                  </a:lnTo>
                  <a:cubicBezTo>
                    <a:pt x="4345725" y="5552889"/>
                    <a:pt x="4345514" y="5555744"/>
                    <a:pt x="4345302" y="5558599"/>
                  </a:cubicBezTo>
                  <a:lnTo>
                    <a:pt x="4334505" y="5560503"/>
                  </a:lnTo>
                  <a:lnTo>
                    <a:pt x="4358957" y="5572875"/>
                  </a:lnTo>
                  <a:lnTo>
                    <a:pt x="4384361" y="5570971"/>
                  </a:lnTo>
                  <a:lnTo>
                    <a:pt x="4414847" y="5562089"/>
                  </a:lnTo>
                  <a:lnTo>
                    <a:pt x="4437076" y="5559551"/>
                  </a:lnTo>
                  <a:lnTo>
                    <a:pt x="4446602" y="5562723"/>
                  </a:lnTo>
                  <a:lnTo>
                    <a:pt x="4458352" y="5562723"/>
                  </a:lnTo>
                  <a:lnTo>
                    <a:pt x="4458034" y="5550034"/>
                  </a:lnTo>
                  <a:lnTo>
                    <a:pt x="4452636" y="5546862"/>
                  </a:lnTo>
                  <a:lnTo>
                    <a:pt x="4438346" y="5551303"/>
                  </a:lnTo>
                  <a:lnTo>
                    <a:pt x="4430725" y="5547179"/>
                  </a:lnTo>
                  <a:lnTo>
                    <a:pt x="4421198" y="5540834"/>
                  </a:lnTo>
                  <a:lnTo>
                    <a:pt x="4438981" y="5533221"/>
                  </a:lnTo>
                  <a:lnTo>
                    <a:pt x="4442157" y="5528145"/>
                  </a:lnTo>
                  <a:lnTo>
                    <a:pt x="4469784" y="5528780"/>
                  </a:lnTo>
                  <a:lnTo>
                    <a:pt x="4481534" y="5527828"/>
                  </a:lnTo>
                  <a:lnTo>
                    <a:pt x="4484074" y="5521483"/>
                  </a:lnTo>
                  <a:lnTo>
                    <a:pt x="4503445" y="5522118"/>
                  </a:lnTo>
                  <a:lnTo>
                    <a:pt x="4525674" y="5523070"/>
                  </a:lnTo>
                  <a:lnTo>
                    <a:pt x="4518053" y="5517677"/>
                  </a:lnTo>
                  <a:lnTo>
                    <a:pt x="4503445" y="5516091"/>
                  </a:lnTo>
                  <a:lnTo>
                    <a:pt x="4489473" y="5516091"/>
                  </a:lnTo>
                  <a:lnTo>
                    <a:pt x="4484074" y="5521483"/>
                  </a:lnTo>
                  <a:lnTo>
                    <a:pt x="4471372" y="5518311"/>
                  </a:lnTo>
                  <a:lnTo>
                    <a:pt x="4466291" y="5513236"/>
                  </a:lnTo>
                  <a:cubicBezTo>
                    <a:pt x="4466609" y="5509746"/>
                    <a:pt x="4466926" y="5506257"/>
                    <a:pt x="4467244" y="5502767"/>
                  </a:cubicBezTo>
                  <a:lnTo>
                    <a:pt x="4457717" y="5498326"/>
                  </a:lnTo>
                  <a:lnTo>
                    <a:pt x="4449143" y="5491030"/>
                  </a:lnTo>
                  <a:lnTo>
                    <a:pt x="4451366" y="5488174"/>
                  </a:lnTo>
                  <a:lnTo>
                    <a:pt x="4445967" y="5484050"/>
                  </a:lnTo>
                  <a:lnTo>
                    <a:pt x="4450413" y="5474216"/>
                  </a:lnTo>
                  <a:lnTo>
                    <a:pt x="4454224" y="5462796"/>
                  </a:lnTo>
                  <a:lnTo>
                    <a:pt x="4471054" y="5460576"/>
                  </a:lnTo>
                  <a:lnTo>
                    <a:pt x="4485979" y="5470727"/>
                  </a:lnTo>
                  <a:lnTo>
                    <a:pt x="4497729" y="5466603"/>
                  </a:lnTo>
                  <a:lnTo>
                    <a:pt x="4519005" y="5472630"/>
                  </a:lnTo>
                  <a:lnTo>
                    <a:pt x="4540282" y="5474216"/>
                  </a:lnTo>
                  <a:lnTo>
                    <a:pt x="4576801" y="5462796"/>
                  </a:lnTo>
                  <a:lnTo>
                    <a:pt x="4615225" y="5473899"/>
                  </a:lnTo>
                  <a:lnTo>
                    <a:pt x="4632055" y="5472630"/>
                  </a:lnTo>
                  <a:lnTo>
                    <a:pt x="4660635" y="5469141"/>
                  </a:lnTo>
                  <a:lnTo>
                    <a:pt x="4667939" y="5447252"/>
                  </a:lnTo>
                  <a:lnTo>
                    <a:pt x="4721606" y="5417115"/>
                  </a:lnTo>
                  <a:lnTo>
                    <a:pt x="4777179" y="5385075"/>
                  </a:lnTo>
                  <a:lnTo>
                    <a:pt x="4808934" y="5377144"/>
                  </a:lnTo>
                  <a:lnTo>
                    <a:pt x="4837197" y="5363504"/>
                  </a:lnTo>
                  <a:lnTo>
                    <a:pt x="4847994" y="5354938"/>
                  </a:lnTo>
                  <a:lnTo>
                    <a:pt x="4929288" y="5357476"/>
                  </a:lnTo>
                  <a:lnTo>
                    <a:pt x="4984543" y="5364138"/>
                  </a:lnTo>
                  <a:lnTo>
                    <a:pt x="5002644" y="5359697"/>
                  </a:lnTo>
                  <a:lnTo>
                    <a:pt x="5014076" y="5347008"/>
                  </a:lnTo>
                  <a:lnTo>
                    <a:pt x="5026778" y="5345104"/>
                  </a:lnTo>
                  <a:lnTo>
                    <a:pt x="5042021" y="5383489"/>
                  </a:lnTo>
                  <a:lnTo>
                    <a:pt x="5058851" y="5387613"/>
                  </a:lnTo>
                  <a:lnTo>
                    <a:pt x="5071553" y="5399033"/>
                  </a:lnTo>
                  <a:lnTo>
                    <a:pt x="5089654" y="5402205"/>
                  </a:lnTo>
                  <a:lnTo>
                    <a:pt x="5111883" y="5391420"/>
                  </a:lnTo>
                  <a:lnTo>
                    <a:pt x="5119504" y="5394592"/>
                  </a:lnTo>
                  <a:lnTo>
                    <a:pt x="5129031" y="5401888"/>
                  </a:lnTo>
                  <a:lnTo>
                    <a:pt x="5145227" y="5438687"/>
                  </a:lnTo>
                  <a:lnTo>
                    <a:pt x="5162057" y="5443445"/>
                  </a:lnTo>
                  <a:lnTo>
                    <a:pt x="5170313" y="5439321"/>
                  </a:lnTo>
                  <a:lnTo>
                    <a:pt x="5178570" y="5438687"/>
                  </a:lnTo>
                  <a:lnTo>
                    <a:pt x="5189049" y="5448204"/>
                  </a:lnTo>
                  <a:lnTo>
                    <a:pt x="5199211" y="5454548"/>
                  </a:lnTo>
                  <a:lnTo>
                    <a:pt x="5223345" y="5460576"/>
                  </a:lnTo>
                  <a:lnTo>
                    <a:pt x="5241129" y="5475168"/>
                  </a:lnTo>
                  <a:lnTo>
                    <a:pt x="5251608" y="5480561"/>
                  </a:lnTo>
                  <a:lnTo>
                    <a:pt x="5253831" y="5470727"/>
                  </a:lnTo>
                  <a:lnTo>
                    <a:pt x="5262087" y="5470727"/>
                  </a:lnTo>
                  <a:lnTo>
                    <a:pt x="5290032" y="5485954"/>
                  </a:lnTo>
                  <a:lnTo>
                    <a:pt x="5318930" y="5495471"/>
                  </a:lnTo>
                  <a:lnTo>
                    <a:pt x="5356084" y="5482464"/>
                  </a:lnTo>
                  <a:lnTo>
                    <a:pt x="5421501" y="5468824"/>
                  </a:lnTo>
                  <a:lnTo>
                    <a:pt x="5495174" y="5479927"/>
                  </a:lnTo>
                  <a:lnTo>
                    <a:pt x="5517720" y="5481830"/>
                  </a:lnTo>
                  <a:lnTo>
                    <a:pt x="5564401" y="5452645"/>
                  </a:lnTo>
                  <a:lnTo>
                    <a:pt x="5579961" y="5450424"/>
                  </a:lnTo>
                  <a:lnTo>
                    <a:pt x="5598062" y="5437735"/>
                  </a:lnTo>
                  <a:lnTo>
                    <a:pt x="5650459" y="5377144"/>
                  </a:lnTo>
                  <a:lnTo>
                    <a:pt x="5660621" y="5382854"/>
                  </a:lnTo>
                  <a:lnTo>
                    <a:pt x="5660866" y="5382796"/>
                  </a:lnTo>
                  <a:lnTo>
                    <a:pt x="5650740" y="5377092"/>
                  </a:lnTo>
                  <a:cubicBezTo>
                    <a:pt x="5650952" y="5367558"/>
                    <a:pt x="5651163" y="5358023"/>
                    <a:pt x="5651375" y="5348489"/>
                  </a:cubicBezTo>
                  <a:lnTo>
                    <a:pt x="5636460" y="5328467"/>
                  </a:lnTo>
                  <a:lnTo>
                    <a:pt x="5629479" y="5271897"/>
                  </a:lnTo>
                  <a:lnTo>
                    <a:pt x="5604092" y="5243611"/>
                  </a:lnTo>
                  <a:lnTo>
                    <a:pt x="5598380" y="5224543"/>
                  </a:lnTo>
                  <a:lnTo>
                    <a:pt x="5585686" y="5214373"/>
                  </a:lnTo>
                  <a:lnTo>
                    <a:pt x="5545384" y="5211513"/>
                  </a:lnTo>
                  <a:lnTo>
                    <a:pt x="5520949" y="5202296"/>
                  </a:lnTo>
                  <a:lnTo>
                    <a:pt x="5511429" y="5181956"/>
                  </a:lnTo>
                  <a:lnTo>
                    <a:pt x="5512381" y="5175600"/>
                  </a:lnTo>
                  <a:lnTo>
                    <a:pt x="5502861" y="5178142"/>
                  </a:lnTo>
                  <a:lnTo>
                    <a:pt x="5482869" y="5165430"/>
                  </a:lnTo>
                  <a:lnTo>
                    <a:pt x="5475253" y="5146997"/>
                  </a:lnTo>
                  <a:lnTo>
                    <a:pt x="5474184" y="5146401"/>
                  </a:lnTo>
                  <a:lnTo>
                    <a:pt x="5451638" y="5128307"/>
                  </a:lnTo>
                  <a:lnTo>
                    <a:pt x="5417342" y="5083548"/>
                  </a:lnTo>
                  <a:lnTo>
                    <a:pt x="5373837" y="5054026"/>
                  </a:lnTo>
                  <a:lnTo>
                    <a:pt x="5345257" y="5042598"/>
                  </a:lnTo>
                  <a:lnTo>
                    <a:pt x="5320806" y="5037837"/>
                  </a:lnTo>
                  <a:lnTo>
                    <a:pt x="5300482" y="5026409"/>
                  </a:lnTo>
                  <a:cubicBezTo>
                    <a:pt x="5300376" y="5023235"/>
                    <a:pt x="5300271" y="5020060"/>
                    <a:pt x="5300165" y="5016886"/>
                  </a:cubicBezTo>
                  <a:lnTo>
                    <a:pt x="5286510" y="5008632"/>
                  </a:lnTo>
                  <a:lnTo>
                    <a:pt x="5282381" y="5016886"/>
                  </a:lnTo>
                  <a:lnTo>
                    <a:pt x="5270950" y="5014029"/>
                  </a:lnTo>
                  <a:lnTo>
                    <a:pt x="5255072" y="5010854"/>
                  </a:lnTo>
                  <a:lnTo>
                    <a:pt x="5245228" y="5009267"/>
                  </a:lnTo>
                  <a:lnTo>
                    <a:pt x="5229032" y="4980697"/>
                  </a:lnTo>
                  <a:lnTo>
                    <a:pt x="5211885" y="4944192"/>
                  </a:lnTo>
                  <a:lnTo>
                    <a:pt x="5193784" y="4938795"/>
                  </a:lnTo>
                  <a:lnTo>
                    <a:pt x="5176636" y="4938160"/>
                  </a:lnTo>
                  <a:lnTo>
                    <a:pt x="5171555" y="4925145"/>
                  </a:lnTo>
                  <a:lnTo>
                    <a:pt x="5202358" y="4917844"/>
                  </a:lnTo>
                  <a:lnTo>
                    <a:pt x="5199817" y="4907369"/>
                  </a:lnTo>
                  <a:lnTo>
                    <a:pt x="5190291" y="4906099"/>
                  </a:lnTo>
                  <a:lnTo>
                    <a:pt x="5185210" y="4911495"/>
                  </a:lnTo>
                  <a:lnTo>
                    <a:pt x="5188068" y="4894671"/>
                  </a:lnTo>
                  <a:lnTo>
                    <a:pt x="5207121" y="4898798"/>
                  </a:lnTo>
                  <a:lnTo>
                    <a:pt x="5217918" y="4907051"/>
                  </a:lnTo>
                  <a:cubicBezTo>
                    <a:pt x="5217600" y="4909802"/>
                    <a:pt x="5217283" y="4912554"/>
                    <a:pt x="5216965" y="4915305"/>
                  </a:cubicBezTo>
                  <a:lnTo>
                    <a:pt x="5234748" y="4917527"/>
                  </a:lnTo>
                  <a:lnTo>
                    <a:pt x="5225222" y="4907051"/>
                  </a:lnTo>
                  <a:lnTo>
                    <a:pt x="5243322" y="4908956"/>
                  </a:lnTo>
                  <a:lnTo>
                    <a:pt x="5249673" y="4901655"/>
                  </a:lnTo>
                  <a:lnTo>
                    <a:pt x="5252531" y="4881338"/>
                  </a:lnTo>
                  <a:lnTo>
                    <a:pt x="5262058" y="4868641"/>
                  </a:lnTo>
                  <a:lnTo>
                    <a:pt x="5276983" y="4862292"/>
                  </a:lnTo>
                  <a:lnTo>
                    <a:pt x="5279841" y="4842293"/>
                  </a:lnTo>
                  <a:lnTo>
                    <a:pt x="5300482" y="4809279"/>
                  </a:lnTo>
                  <a:lnTo>
                    <a:pt x="5309056" y="4810232"/>
                  </a:lnTo>
                  <a:lnTo>
                    <a:pt x="5302705" y="4819755"/>
                  </a:lnTo>
                  <a:lnTo>
                    <a:pt x="5305245" y="4831500"/>
                  </a:lnTo>
                  <a:lnTo>
                    <a:pt x="5318900" y="4840706"/>
                  </a:lnTo>
                  <a:lnTo>
                    <a:pt x="5328109" y="4832135"/>
                  </a:lnTo>
                  <a:lnTo>
                    <a:pt x="5327157" y="4827056"/>
                  </a:lnTo>
                  <a:lnTo>
                    <a:pt x="5322711" y="4821660"/>
                  </a:lnTo>
                  <a:lnTo>
                    <a:pt x="5323981" y="4831183"/>
                  </a:lnTo>
                  <a:lnTo>
                    <a:pt x="5316360" y="4823882"/>
                  </a:lnTo>
                  <a:lnTo>
                    <a:pt x="5314454" y="4815628"/>
                  </a:lnTo>
                  <a:lnTo>
                    <a:pt x="5317630" y="4811501"/>
                  </a:lnTo>
                  <a:lnTo>
                    <a:pt x="5327157" y="4801978"/>
                  </a:lnTo>
                  <a:lnTo>
                    <a:pt x="5333508" y="4801661"/>
                  </a:lnTo>
                  <a:lnTo>
                    <a:pt x="5342082" y="4813089"/>
                  </a:lnTo>
                  <a:lnTo>
                    <a:pt x="5351608" y="4815311"/>
                  </a:lnTo>
                  <a:lnTo>
                    <a:pt x="5359547" y="4808010"/>
                  </a:lnTo>
                  <a:lnTo>
                    <a:pt x="5342717" y="4796264"/>
                  </a:lnTo>
                  <a:lnTo>
                    <a:pt x="5340494" y="4790868"/>
                  </a:lnTo>
                  <a:lnTo>
                    <a:pt x="5309691" y="4767060"/>
                  </a:lnTo>
                  <a:lnTo>
                    <a:pt x="5305563" y="4772456"/>
                  </a:lnTo>
                  <a:lnTo>
                    <a:pt x="5292861" y="4758806"/>
                  </a:lnTo>
                  <a:lnTo>
                    <a:pt x="5283969" y="4741030"/>
                  </a:lnTo>
                  <a:lnTo>
                    <a:pt x="5280794" y="4721983"/>
                  </a:lnTo>
                  <a:lnTo>
                    <a:pt x="5298894" y="4732459"/>
                  </a:lnTo>
                  <a:lnTo>
                    <a:pt x="5315725" y="4725792"/>
                  </a:lnTo>
                  <a:lnTo>
                    <a:pt x="5318900" y="4719444"/>
                  </a:lnTo>
                  <a:lnTo>
                    <a:pt x="5328427" y="4721666"/>
                  </a:lnTo>
                  <a:lnTo>
                    <a:pt x="5336048" y="4728967"/>
                  </a:lnTo>
                  <a:lnTo>
                    <a:pt x="5356689" y="4728649"/>
                  </a:lnTo>
                  <a:lnTo>
                    <a:pt x="5356689" y="4718491"/>
                  </a:lnTo>
                  <a:lnTo>
                    <a:pt x="5343987" y="4709920"/>
                  </a:lnTo>
                  <a:lnTo>
                    <a:pt x="5337636" y="4718491"/>
                  </a:lnTo>
                  <a:lnTo>
                    <a:pt x="5331285" y="4708968"/>
                  </a:lnTo>
                  <a:lnTo>
                    <a:pt x="5334460" y="4700397"/>
                  </a:lnTo>
                  <a:lnTo>
                    <a:pt x="5339859" y="4696270"/>
                  </a:lnTo>
                  <a:lnTo>
                    <a:pt x="5363358" y="4697223"/>
                  </a:lnTo>
                  <a:lnTo>
                    <a:pt x="5375742" y="4686430"/>
                  </a:lnTo>
                  <a:lnTo>
                    <a:pt x="5386222" y="4681986"/>
                  </a:lnTo>
                  <a:lnTo>
                    <a:pt x="5430362" y="4672462"/>
                  </a:lnTo>
                  <a:lnTo>
                    <a:pt x="5430362" y="4663892"/>
                  </a:lnTo>
                  <a:lnTo>
                    <a:pt x="5418612" y="4657543"/>
                  </a:lnTo>
                  <a:lnTo>
                    <a:pt x="5420835" y="4648019"/>
                  </a:lnTo>
                  <a:lnTo>
                    <a:pt x="5416707" y="4641036"/>
                  </a:lnTo>
                  <a:lnTo>
                    <a:pt x="5393208" y="4645163"/>
                  </a:lnTo>
                  <a:lnTo>
                    <a:pt x="5379553" y="4654686"/>
                  </a:lnTo>
                  <a:lnTo>
                    <a:pt x="5352243" y="4657225"/>
                  </a:lnTo>
                  <a:lnTo>
                    <a:pt x="5331230" y="4660361"/>
                  </a:lnTo>
                  <a:cubicBezTo>
                    <a:pt x="5331190" y="4660605"/>
                    <a:pt x="5331149" y="4660850"/>
                    <a:pt x="5331109" y="4661094"/>
                  </a:cubicBezTo>
                  <a:lnTo>
                    <a:pt x="5315234" y="4676033"/>
                  </a:lnTo>
                  <a:lnTo>
                    <a:pt x="5309836" y="4676351"/>
                  </a:lnTo>
                  <a:lnTo>
                    <a:pt x="5314281" y="4666816"/>
                  </a:lnTo>
                  <a:lnTo>
                    <a:pt x="5285389" y="4662366"/>
                  </a:lnTo>
                  <a:lnTo>
                    <a:pt x="5258401" y="4676669"/>
                  </a:lnTo>
                  <a:lnTo>
                    <a:pt x="5249829" y="4690337"/>
                  </a:lnTo>
                  <a:lnTo>
                    <a:pt x="5242844" y="4694787"/>
                  </a:lnTo>
                  <a:lnTo>
                    <a:pt x="5238399" y="4692562"/>
                  </a:lnTo>
                  <a:lnTo>
                    <a:pt x="5206649" y="4704640"/>
                  </a:lnTo>
                  <a:lnTo>
                    <a:pt x="5195219" y="4725936"/>
                  </a:lnTo>
                  <a:lnTo>
                    <a:pt x="5184741" y="4732293"/>
                  </a:lnTo>
                  <a:lnTo>
                    <a:pt x="5178391" y="4719579"/>
                  </a:lnTo>
                  <a:lnTo>
                    <a:pt x="5164421" y="4717672"/>
                  </a:lnTo>
                  <a:lnTo>
                    <a:pt x="5151721" y="4719897"/>
                  </a:lnTo>
                  <a:lnTo>
                    <a:pt x="5147594" y="4731657"/>
                  </a:lnTo>
                  <a:lnTo>
                    <a:pt x="5144736" y="4744053"/>
                  </a:lnTo>
                  <a:lnTo>
                    <a:pt x="5132036" y="4746596"/>
                  </a:lnTo>
                  <a:lnTo>
                    <a:pt x="5132036" y="4739921"/>
                  </a:lnTo>
                  <a:lnTo>
                    <a:pt x="5116161" y="4732611"/>
                  </a:lnTo>
                  <a:lnTo>
                    <a:pt x="5101239" y="4750728"/>
                  </a:lnTo>
                  <a:lnTo>
                    <a:pt x="5080284" y="4761535"/>
                  </a:lnTo>
                  <a:lnTo>
                    <a:pt x="5055836" y="4769164"/>
                  </a:lnTo>
                  <a:lnTo>
                    <a:pt x="5050756" y="4763124"/>
                  </a:lnTo>
                  <a:lnTo>
                    <a:pt x="5045994" y="4736425"/>
                  </a:lnTo>
                  <a:lnTo>
                    <a:pt x="5040914" y="4745960"/>
                  </a:lnTo>
                  <a:lnTo>
                    <a:pt x="5045359" y="4773296"/>
                  </a:lnTo>
                  <a:lnTo>
                    <a:pt x="5051709" y="4774567"/>
                  </a:lnTo>
                  <a:lnTo>
                    <a:pt x="5042501" y="4780924"/>
                  </a:lnTo>
                  <a:lnTo>
                    <a:pt x="5039961" y="4775838"/>
                  </a:lnTo>
                  <a:lnTo>
                    <a:pt x="5039009" y="4766303"/>
                  </a:lnTo>
                  <a:lnTo>
                    <a:pt x="5033611" y="4758992"/>
                  </a:lnTo>
                  <a:lnTo>
                    <a:pt x="5028531" y="4776792"/>
                  </a:lnTo>
                  <a:lnTo>
                    <a:pt x="5032976" y="4779017"/>
                  </a:lnTo>
                  <a:lnTo>
                    <a:pt x="5019006" y="4792684"/>
                  </a:lnTo>
                  <a:lnTo>
                    <a:pt x="5004401" y="4799359"/>
                  </a:lnTo>
                  <a:lnTo>
                    <a:pt x="4999004" y="4803491"/>
                  </a:lnTo>
                  <a:lnTo>
                    <a:pt x="4987574" y="4805716"/>
                  </a:lnTo>
                  <a:lnTo>
                    <a:pt x="4983446" y="4824787"/>
                  </a:lnTo>
                  <a:lnTo>
                    <a:pt x="4974874" y="4829873"/>
                  </a:lnTo>
                  <a:lnTo>
                    <a:pt x="4968524" y="4826694"/>
                  </a:lnTo>
                  <a:lnTo>
                    <a:pt x="4965349" y="4818748"/>
                  </a:lnTo>
                  <a:lnTo>
                    <a:pt x="4974874" y="4813980"/>
                  </a:lnTo>
                  <a:lnTo>
                    <a:pt x="4974874" y="4810166"/>
                  </a:lnTo>
                  <a:lnTo>
                    <a:pt x="4965349" y="4815570"/>
                  </a:lnTo>
                  <a:lnTo>
                    <a:pt x="4952649" y="4800631"/>
                  </a:lnTo>
                  <a:lnTo>
                    <a:pt x="4941854" y="4801902"/>
                  </a:lnTo>
                  <a:lnTo>
                    <a:pt x="4938679" y="4810166"/>
                  </a:lnTo>
                  <a:lnTo>
                    <a:pt x="4930424" y="4803173"/>
                  </a:lnTo>
                  <a:lnTo>
                    <a:pt x="4922804" y="4814934"/>
                  </a:lnTo>
                  <a:lnTo>
                    <a:pt x="4917724" y="4801902"/>
                  </a:lnTo>
                  <a:lnTo>
                    <a:pt x="4910104" y="4792684"/>
                  </a:lnTo>
                  <a:lnTo>
                    <a:pt x="4896451" y="4784420"/>
                  </a:lnTo>
                  <a:lnTo>
                    <a:pt x="4893276" y="4803491"/>
                  </a:lnTo>
                  <a:lnTo>
                    <a:pt x="4900896" y="4812709"/>
                  </a:lnTo>
                  <a:lnTo>
                    <a:pt x="4907246" y="4819066"/>
                  </a:lnTo>
                  <a:lnTo>
                    <a:pt x="4916771" y="4820020"/>
                  </a:lnTo>
                  <a:lnTo>
                    <a:pt x="4929471" y="4827330"/>
                  </a:lnTo>
                  <a:lnTo>
                    <a:pt x="4932646" y="4840044"/>
                  </a:lnTo>
                  <a:lnTo>
                    <a:pt x="4939314" y="4841951"/>
                  </a:lnTo>
                  <a:lnTo>
                    <a:pt x="4937091" y="4826059"/>
                  </a:lnTo>
                  <a:lnTo>
                    <a:pt x="4938679" y="4819702"/>
                  </a:lnTo>
                  <a:lnTo>
                    <a:pt x="4960269" y="4833051"/>
                  </a:lnTo>
                  <a:lnTo>
                    <a:pt x="4969794" y="4836548"/>
                  </a:lnTo>
                  <a:lnTo>
                    <a:pt x="4977414" y="4841633"/>
                  </a:lnTo>
                  <a:lnTo>
                    <a:pt x="4964714" y="4854347"/>
                  </a:lnTo>
                  <a:lnTo>
                    <a:pt x="4963444" y="4857526"/>
                  </a:lnTo>
                  <a:lnTo>
                    <a:pt x="4982811" y="4855301"/>
                  </a:lnTo>
                  <a:lnTo>
                    <a:pt x="4990114" y="4859433"/>
                  </a:lnTo>
                  <a:lnTo>
                    <a:pt x="4983764" y="4865790"/>
                  </a:lnTo>
                  <a:lnTo>
                    <a:pt x="4999639" y="4865790"/>
                  </a:lnTo>
                  <a:lnTo>
                    <a:pt x="5011386" y="4870876"/>
                  </a:lnTo>
                  <a:lnTo>
                    <a:pt x="5021864" y="4883590"/>
                  </a:lnTo>
                  <a:lnTo>
                    <a:pt x="5015831" y="4909653"/>
                  </a:lnTo>
                  <a:lnTo>
                    <a:pt x="5036151" y="4910607"/>
                  </a:lnTo>
                  <a:lnTo>
                    <a:pt x="5076474" y="4925228"/>
                  </a:lnTo>
                  <a:lnTo>
                    <a:pt x="5079649" y="4917917"/>
                  </a:lnTo>
                  <a:lnTo>
                    <a:pt x="5052979" y="4901071"/>
                  </a:lnTo>
                  <a:lnTo>
                    <a:pt x="5031389" y="4869604"/>
                  </a:lnTo>
                  <a:lnTo>
                    <a:pt x="5012974" y="4834005"/>
                  </a:lnTo>
                  <a:lnTo>
                    <a:pt x="5004719" y="4842269"/>
                  </a:lnTo>
                  <a:lnTo>
                    <a:pt x="4999321" y="4834005"/>
                  </a:lnTo>
                  <a:lnTo>
                    <a:pt x="4995194" y="4819384"/>
                  </a:lnTo>
                  <a:lnTo>
                    <a:pt x="5002496" y="4816205"/>
                  </a:lnTo>
                  <a:lnTo>
                    <a:pt x="5001544" y="4809848"/>
                  </a:lnTo>
                  <a:lnTo>
                    <a:pt x="5004719" y="4807623"/>
                  </a:lnTo>
                  <a:lnTo>
                    <a:pt x="5036786" y="4869604"/>
                  </a:lnTo>
                  <a:lnTo>
                    <a:pt x="5057106" y="4899164"/>
                  </a:lnTo>
                  <a:lnTo>
                    <a:pt x="5078696" y="4909335"/>
                  </a:lnTo>
                  <a:lnTo>
                    <a:pt x="5085999" y="4911560"/>
                  </a:lnTo>
                  <a:lnTo>
                    <a:pt x="5094254" y="4912196"/>
                  </a:lnTo>
                  <a:lnTo>
                    <a:pt x="5098381" y="4905839"/>
                  </a:lnTo>
                  <a:lnTo>
                    <a:pt x="5106954" y="4896304"/>
                  </a:lnTo>
                  <a:lnTo>
                    <a:pt x="5116479" y="4911243"/>
                  </a:lnTo>
                  <a:lnTo>
                    <a:pt x="5126004" y="4904886"/>
                  </a:lnTo>
                  <a:lnTo>
                    <a:pt x="5130131" y="4898211"/>
                  </a:lnTo>
                  <a:lnTo>
                    <a:pt x="5148864" y="4893761"/>
                  </a:lnTo>
                  <a:lnTo>
                    <a:pt x="5162834" y="4895986"/>
                  </a:lnTo>
                  <a:lnTo>
                    <a:pt x="5181249" y="4909335"/>
                  </a:lnTo>
                  <a:lnTo>
                    <a:pt x="5175534" y="4914739"/>
                  </a:lnTo>
                  <a:lnTo>
                    <a:pt x="5160929" y="4912832"/>
                  </a:lnTo>
                  <a:lnTo>
                    <a:pt x="5156801" y="4915057"/>
                  </a:lnTo>
                  <a:cubicBezTo>
                    <a:pt x="5156589" y="4921626"/>
                    <a:pt x="5156378" y="4928194"/>
                    <a:pt x="5156166" y="4934763"/>
                  </a:cubicBezTo>
                  <a:lnTo>
                    <a:pt x="5151721" y="4947477"/>
                  </a:lnTo>
                  <a:lnTo>
                    <a:pt x="5144419" y="4948749"/>
                  </a:lnTo>
                  <a:lnTo>
                    <a:pt x="5131719" y="4950974"/>
                  </a:lnTo>
                  <a:lnTo>
                    <a:pt x="5117114" y="4960827"/>
                  </a:lnTo>
                  <a:lnTo>
                    <a:pt x="5094571" y="4943028"/>
                  </a:lnTo>
                  <a:lnTo>
                    <a:pt x="5071076" y="4943981"/>
                  </a:lnTo>
                  <a:lnTo>
                    <a:pt x="5061869" y="4955742"/>
                  </a:lnTo>
                  <a:lnTo>
                    <a:pt x="5055519" y="4969409"/>
                  </a:lnTo>
                  <a:lnTo>
                    <a:pt x="5033611" y="4976402"/>
                  </a:lnTo>
                  <a:lnTo>
                    <a:pt x="5025039" y="4986891"/>
                  </a:lnTo>
                  <a:lnTo>
                    <a:pt x="5012339" y="4987845"/>
                  </a:lnTo>
                  <a:lnTo>
                    <a:pt x="5002814" y="4981488"/>
                  </a:lnTo>
                  <a:lnTo>
                    <a:pt x="4994241" y="4986255"/>
                  </a:lnTo>
                  <a:lnTo>
                    <a:pt x="4972334" y="5008505"/>
                  </a:lnTo>
                  <a:lnTo>
                    <a:pt x="4941854" y="5033933"/>
                  </a:lnTo>
                  <a:lnTo>
                    <a:pt x="4914866" y="5053004"/>
                  </a:lnTo>
                  <a:lnTo>
                    <a:pt x="4887879" y="5037429"/>
                  </a:lnTo>
                  <a:lnTo>
                    <a:pt x="4861526" y="5034568"/>
                  </a:lnTo>
                  <a:lnTo>
                    <a:pt x="4859304" y="5027258"/>
                  </a:lnTo>
                  <a:lnTo>
                    <a:pt x="4877401" y="5013590"/>
                  </a:lnTo>
                  <a:lnTo>
                    <a:pt x="4873909" y="4995473"/>
                  </a:lnTo>
                  <a:lnTo>
                    <a:pt x="4881211" y="4992294"/>
                  </a:lnTo>
                  <a:lnTo>
                    <a:pt x="4885339" y="4962734"/>
                  </a:lnTo>
                  <a:lnTo>
                    <a:pt x="4870099" y="4939849"/>
                  </a:lnTo>
                  <a:lnTo>
                    <a:pt x="4854224" y="4945253"/>
                  </a:lnTo>
                  <a:lnTo>
                    <a:pt x="4851049" y="4936671"/>
                  </a:lnTo>
                  <a:lnTo>
                    <a:pt x="4831046" y="4919825"/>
                  </a:lnTo>
                  <a:lnTo>
                    <a:pt x="4818029" y="4918871"/>
                  </a:lnTo>
                  <a:lnTo>
                    <a:pt x="4810726" y="4929678"/>
                  </a:lnTo>
                  <a:lnTo>
                    <a:pt x="4797074" y="4924592"/>
                  </a:lnTo>
                  <a:lnTo>
                    <a:pt x="4784056" y="4917282"/>
                  </a:lnTo>
                  <a:lnTo>
                    <a:pt x="4780881" y="4909018"/>
                  </a:lnTo>
                  <a:lnTo>
                    <a:pt x="4787549" y="4904250"/>
                  </a:lnTo>
                  <a:lnTo>
                    <a:pt x="4808186" y="4888357"/>
                  </a:lnTo>
                  <a:lnTo>
                    <a:pt x="4836444" y="4865154"/>
                  </a:lnTo>
                  <a:lnTo>
                    <a:pt x="4839619" y="4855619"/>
                  </a:lnTo>
                  <a:lnTo>
                    <a:pt x="4844064" y="4862929"/>
                  </a:lnTo>
                  <a:lnTo>
                    <a:pt x="4866289" y="4854030"/>
                  </a:lnTo>
                  <a:lnTo>
                    <a:pt x="4894546" y="4846719"/>
                  </a:lnTo>
                  <a:lnTo>
                    <a:pt x="4905341" y="4849897"/>
                  </a:lnTo>
                  <a:lnTo>
                    <a:pt x="4899944" y="4839091"/>
                  </a:lnTo>
                  <a:lnTo>
                    <a:pt x="4909469" y="4829555"/>
                  </a:lnTo>
                  <a:lnTo>
                    <a:pt x="4891371" y="4835912"/>
                  </a:lnTo>
                  <a:cubicBezTo>
                    <a:pt x="4891054" y="4832098"/>
                    <a:pt x="4890736" y="4828283"/>
                    <a:pt x="4890419" y="4824469"/>
                  </a:cubicBezTo>
                  <a:lnTo>
                    <a:pt x="4885021" y="4817159"/>
                  </a:lnTo>
                  <a:lnTo>
                    <a:pt x="4882481" y="4795863"/>
                  </a:lnTo>
                  <a:lnTo>
                    <a:pt x="4877719" y="4809848"/>
                  </a:lnTo>
                  <a:lnTo>
                    <a:pt x="4870099" y="4812073"/>
                  </a:lnTo>
                  <a:lnTo>
                    <a:pt x="4875496" y="4825741"/>
                  </a:lnTo>
                  <a:lnTo>
                    <a:pt x="4871369" y="4824787"/>
                  </a:lnTo>
                  <a:lnTo>
                    <a:pt x="4861526" y="4818430"/>
                  </a:lnTo>
                  <a:lnTo>
                    <a:pt x="4855176" y="4819384"/>
                  </a:lnTo>
                  <a:lnTo>
                    <a:pt x="4847874" y="4815570"/>
                  </a:lnTo>
                  <a:cubicBezTo>
                    <a:pt x="4847556" y="4811650"/>
                    <a:pt x="4847239" y="4807729"/>
                    <a:pt x="4846921" y="4803809"/>
                  </a:cubicBezTo>
                  <a:lnTo>
                    <a:pt x="4839301" y="4809213"/>
                  </a:lnTo>
                  <a:lnTo>
                    <a:pt x="4829776" y="4801584"/>
                  </a:lnTo>
                  <a:lnTo>
                    <a:pt x="4826601" y="4807941"/>
                  </a:lnTo>
                  <a:lnTo>
                    <a:pt x="4821204" y="4809213"/>
                  </a:lnTo>
                  <a:lnTo>
                    <a:pt x="4808504" y="4811755"/>
                  </a:lnTo>
                  <a:lnTo>
                    <a:pt x="4795169" y="4816841"/>
                  </a:lnTo>
                  <a:lnTo>
                    <a:pt x="4794216" y="4824469"/>
                  </a:lnTo>
                  <a:lnTo>
                    <a:pt x="4816441" y="4828284"/>
                  </a:lnTo>
                  <a:lnTo>
                    <a:pt x="4808821" y="4830509"/>
                  </a:lnTo>
                  <a:lnTo>
                    <a:pt x="4785644" y="4826377"/>
                  </a:lnTo>
                  <a:lnTo>
                    <a:pt x="4775166" y="4828602"/>
                  </a:lnTo>
                  <a:lnTo>
                    <a:pt x="4701824" y="4809530"/>
                  </a:lnTo>
                  <a:lnTo>
                    <a:pt x="4699601" y="4797770"/>
                  </a:lnTo>
                  <a:lnTo>
                    <a:pt x="4704999" y="4808259"/>
                  </a:lnTo>
                  <a:lnTo>
                    <a:pt x="4765324" y="4822562"/>
                  </a:lnTo>
                  <a:lnTo>
                    <a:pt x="4776119" y="4823198"/>
                  </a:lnTo>
                  <a:lnTo>
                    <a:pt x="4746274" y="4799677"/>
                  </a:lnTo>
                  <a:lnTo>
                    <a:pt x="4729446" y="4799677"/>
                  </a:lnTo>
                  <a:lnTo>
                    <a:pt x="4726271" y="4807941"/>
                  </a:lnTo>
                  <a:lnTo>
                    <a:pt x="4713571" y="4802856"/>
                  </a:lnTo>
                  <a:lnTo>
                    <a:pt x="4712301" y="4792367"/>
                  </a:lnTo>
                  <a:lnTo>
                    <a:pt x="4740559" y="4785692"/>
                  </a:lnTo>
                  <a:lnTo>
                    <a:pt x="4746909" y="4784738"/>
                  </a:lnTo>
                  <a:lnTo>
                    <a:pt x="4737384" y="4768846"/>
                  </a:lnTo>
                  <a:lnTo>
                    <a:pt x="4717381" y="4764714"/>
                  </a:lnTo>
                  <a:lnTo>
                    <a:pt x="4706586" y="4770117"/>
                  </a:lnTo>
                  <a:lnTo>
                    <a:pt x="4689759" y="4756767"/>
                  </a:lnTo>
                  <a:lnTo>
                    <a:pt x="4687536" y="4752317"/>
                  </a:lnTo>
                  <a:lnTo>
                    <a:pt x="4704681" y="4757721"/>
                  </a:lnTo>
                  <a:lnTo>
                    <a:pt x="4709761" y="4754225"/>
                  </a:lnTo>
                  <a:lnTo>
                    <a:pt x="4729129" y="4759628"/>
                  </a:lnTo>
                  <a:lnTo>
                    <a:pt x="4748179" y="4763442"/>
                  </a:lnTo>
                  <a:lnTo>
                    <a:pt x="4764054" y="4769799"/>
                  </a:lnTo>
                  <a:lnTo>
                    <a:pt x="4808821" y="4724982"/>
                  </a:lnTo>
                  <a:lnTo>
                    <a:pt x="4767864" y="4752953"/>
                  </a:lnTo>
                  <a:lnTo>
                    <a:pt x="4745956" y="4759310"/>
                  </a:lnTo>
                  <a:lnTo>
                    <a:pt x="4735161" y="4747868"/>
                  </a:lnTo>
                  <a:lnTo>
                    <a:pt x="4727541" y="4738332"/>
                  </a:lnTo>
                  <a:lnTo>
                    <a:pt x="4725636" y="4731339"/>
                  </a:lnTo>
                  <a:lnTo>
                    <a:pt x="4723414" y="4717354"/>
                  </a:lnTo>
                  <a:lnTo>
                    <a:pt x="4731351" y="4710043"/>
                  </a:lnTo>
                  <a:lnTo>
                    <a:pt x="4726271" y="4699236"/>
                  </a:lnTo>
                  <a:lnTo>
                    <a:pt x="4725001" y="4688747"/>
                  </a:lnTo>
                  <a:lnTo>
                    <a:pt x="4720874" y="4703686"/>
                  </a:lnTo>
                  <a:lnTo>
                    <a:pt x="4725001" y="4708772"/>
                  </a:lnTo>
                  <a:lnTo>
                    <a:pt x="4714841" y="4717354"/>
                  </a:lnTo>
                  <a:lnTo>
                    <a:pt x="4717064" y="4729114"/>
                  </a:lnTo>
                  <a:lnTo>
                    <a:pt x="4722144" y="4737378"/>
                  </a:lnTo>
                  <a:lnTo>
                    <a:pt x="4720239" y="4744689"/>
                  </a:lnTo>
                  <a:lnTo>
                    <a:pt x="4708809" y="4749139"/>
                  </a:lnTo>
                  <a:lnTo>
                    <a:pt x="4701189" y="4742782"/>
                  </a:lnTo>
                  <a:lnTo>
                    <a:pt x="4696109" y="4747232"/>
                  </a:lnTo>
                  <a:lnTo>
                    <a:pt x="4683409" y="4747232"/>
                  </a:lnTo>
                  <a:lnTo>
                    <a:pt x="4695791" y="4725936"/>
                  </a:lnTo>
                  <a:lnTo>
                    <a:pt x="4684044" y="4726254"/>
                  </a:lnTo>
                  <a:lnTo>
                    <a:pt x="4679916" y="4718943"/>
                  </a:lnTo>
                  <a:lnTo>
                    <a:pt x="4682456" y="4738650"/>
                  </a:lnTo>
                  <a:lnTo>
                    <a:pt x="4676106" y="4744371"/>
                  </a:lnTo>
                  <a:lnTo>
                    <a:pt x="4659914" y="4746596"/>
                  </a:lnTo>
                  <a:lnTo>
                    <a:pt x="4649436" y="4751682"/>
                  </a:lnTo>
                  <a:lnTo>
                    <a:pt x="4619591" y="4753271"/>
                  </a:lnTo>
                  <a:lnTo>
                    <a:pt x="4614829" y="4759628"/>
                  </a:lnTo>
                  <a:lnTo>
                    <a:pt x="4618956" y="4769799"/>
                  </a:lnTo>
                  <a:lnTo>
                    <a:pt x="4611654" y="4781560"/>
                  </a:lnTo>
                  <a:lnTo>
                    <a:pt x="4609749" y="4797452"/>
                  </a:lnTo>
                  <a:lnTo>
                    <a:pt x="4597049" y="4809213"/>
                  </a:lnTo>
                  <a:lnTo>
                    <a:pt x="4587524" y="4820655"/>
                  </a:lnTo>
                  <a:lnTo>
                    <a:pt x="4587524" y="4816523"/>
                  </a:lnTo>
                  <a:lnTo>
                    <a:pt x="4592921" y="4807941"/>
                  </a:lnTo>
                  <a:lnTo>
                    <a:pt x="4583396" y="4805081"/>
                  </a:lnTo>
                  <a:lnTo>
                    <a:pt x="4575776" y="4799995"/>
                  </a:lnTo>
                  <a:lnTo>
                    <a:pt x="4572601" y="4788235"/>
                  </a:lnTo>
                  <a:lnTo>
                    <a:pt x="4568474" y="4796816"/>
                  </a:lnTo>
                  <a:lnTo>
                    <a:pt x="4565299" y="4787599"/>
                  </a:lnTo>
                  <a:lnTo>
                    <a:pt x="4556726" y="4784420"/>
                  </a:lnTo>
                  <a:lnTo>
                    <a:pt x="4553551" y="4798088"/>
                  </a:lnTo>
                  <a:lnTo>
                    <a:pt x="4566251" y="4811755"/>
                  </a:lnTo>
                  <a:lnTo>
                    <a:pt x="4574824" y="4815887"/>
                  </a:lnTo>
                  <a:lnTo>
                    <a:pt x="4580539" y="4820020"/>
                  </a:lnTo>
                  <a:cubicBezTo>
                    <a:pt x="4580856" y="4824152"/>
                    <a:pt x="4581174" y="4828284"/>
                    <a:pt x="4581491" y="4832416"/>
                  </a:cubicBezTo>
                  <a:lnTo>
                    <a:pt x="4576094" y="4845130"/>
                  </a:lnTo>
                  <a:lnTo>
                    <a:pt x="4564664" y="4848308"/>
                  </a:lnTo>
                  <a:lnTo>
                    <a:pt x="4557361" y="4856890"/>
                  </a:lnTo>
                  <a:lnTo>
                    <a:pt x="4552281" y="4857844"/>
                  </a:lnTo>
                  <a:lnTo>
                    <a:pt x="4539264" y="4858479"/>
                  </a:lnTo>
                  <a:lnTo>
                    <a:pt x="4523388" y="4862611"/>
                  </a:lnTo>
                  <a:lnTo>
                    <a:pt x="4531961" y="4871193"/>
                  </a:lnTo>
                  <a:lnTo>
                    <a:pt x="4513228" y="4882636"/>
                  </a:lnTo>
                  <a:lnTo>
                    <a:pt x="4507831" y="4875325"/>
                  </a:lnTo>
                  <a:lnTo>
                    <a:pt x="4504338" y="4865154"/>
                  </a:lnTo>
                  <a:lnTo>
                    <a:pt x="4508466" y="4859751"/>
                  </a:lnTo>
                  <a:lnTo>
                    <a:pt x="4508466" y="4849262"/>
                  </a:lnTo>
                  <a:lnTo>
                    <a:pt x="4502116" y="4843858"/>
                  </a:lnTo>
                  <a:lnTo>
                    <a:pt x="4493861" y="4868333"/>
                  </a:lnTo>
                  <a:cubicBezTo>
                    <a:pt x="4493543" y="4873842"/>
                    <a:pt x="4493226" y="4879352"/>
                    <a:pt x="4492908" y="4884861"/>
                  </a:cubicBezTo>
                  <a:lnTo>
                    <a:pt x="4503703" y="4891218"/>
                  </a:lnTo>
                  <a:lnTo>
                    <a:pt x="4505926" y="4905203"/>
                  </a:lnTo>
                  <a:lnTo>
                    <a:pt x="4497671" y="4910289"/>
                  </a:lnTo>
                  <a:lnTo>
                    <a:pt x="4499868" y="4919360"/>
                  </a:lnTo>
                  <a:lnTo>
                    <a:pt x="4500840" y="4920286"/>
                  </a:lnTo>
                  <a:lnTo>
                    <a:pt x="4506875" y="4943464"/>
                  </a:lnTo>
                  <a:cubicBezTo>
                    <a:pt x="4506557" y="4951507"/>
                    <a:pt x="4506240" y="4959551"/>
                    <a:pt x="4505922" y="4967594"/>
                  </a:cubicBezTo>
                  <a:lnTo>
                    <a:pt x="4499570" y="4964736"/>
                  </a:lnTo>
                  <a:lnTo>
                    <a:pt x="4505922" y="4976166"/>
                  </a:lnTo>
                  <a:cubicBezTo>
                    <a:pt x="4505604" y="4979976"/>
                    <a:pt x="4505287" y="4983786"/>
                    <a:pt x="4504969" y="4987596"/>
                  </a:cubicBezTo>
                  <a:lnTo>
                    <a:pt x="4487183" y="4995216"/>
                  </a:lnTo>
                  <a:lnTo>
                    <a:pt x="4475749" y="5001884"/>
                  </a:lnTo>
                  <a:lnTo>
                    <a:pt x="4460821" y="5005059"/>
                  </a:lnTo>
                  <a:lnTo>
                    <a:pt x="4447164" y="5022204"/>
                  </a:lnTo>
                  <a:lnTo>
                    <a:pt x="4430330" y="5038079"/>
                  </a:lnTo>
                  <a:lnTo>
                    <a:pt x="4433506" y="5029506"/>
                  </a:lnTo>
                  <a:lnTo>
                    <a:pt x="4443988" y="5017759"/>
                  </a:lnTo>
                  <a:lnTo>
                    <a:pt x="4443988" y="5008234"/>
                  </a:lnTo>
                  <a:lnTo>
                    <a:pt x="4454469" y="5000931"/>
                  </a:lnTo>
                  <a:lnTo>
                    <a:pt x="4464950" y="4992359"/>
                  </a:lnTo>
                  <a:lnTo>
                    <a:pt x="4463997" y="4986961"/>
                  </a:lnTo>
                  <a:lnTo>
                    <a:pt x="4449069" y="4990136"/>
                  </a:lnTo>
                  <a:lnTo>
                    <a:pt x="4452245" y="4980929"/>
                  </a:lnTo>
                  <a:lnTo>
                    <a:pt x="4449069" y="4971404"/>
                  </a:lnTo>
                  <a:lnTo>
                    <a:pt x="4439223" y="4964101"/>
                  </a:lnTo>
                  <a:lnTo>
                    <a:pt x="4429060" y="4968229"/>
                  </a:lnTo>
                  <a:lnTo>
                    <a:pt x="4424613" y="4976801"/>
                  </a:lnTo>
                  <a:lnTo>
                    <a:pt x="4411909" y="4972991"/>
                  </a:lnTo>
                  <a:lnTo>
                    <a:pt x="4410956" y="4981246"/>
                  </a:lnTo>
                  <a:lnTo>
                    <a:pt x="4432236" y="4983151"/>
                  </a:lnTo>
                  <a:lnTo>
                    <a:pt x="4435412" y="4985374"/>
                  </a:lnTo>
                  <a:lnTo>
                    <a:pt x="4438588" y="4991724"/>
                  </a:lnTo>
                  <a:lnTo>
                    <a:pt x="4428107" y="5004424"/>
                  </a:lnTo>
                  <a:lnTo>
                    <a:pt x="4426201" y="5009821"/>
                  </a:lnTo>
                  <a:lnTo>
                    <a:pt x="4420802" y="5011726"/>
                  </a:lnTo>
                  <a:lnTo>
                    <a:pt x="4417626" y="5007599"/>
                  </a:lnTo>
                  <a:lnTo>
                    <a:pt x="4413497" y="5011726"/>
                  </a:lnTo>
                  <a:lnTo>
                    <a:pt x="4420802" y="5021251"/>
                  </a:lnTo>
                  <a:lnTo>
                    <a:pt x="4420802" y="5028554"/>
                  </a:lnTo>
                  <a:lnTo>
                    <a:pt x="4410638" y="5035221"/>
                  </a:lnTo>
                  <a:cubicBezTo>
                    <a:pt x="4410956" y="5038925"/>
                    <a:pt x="4411273" y="5042630"/>
                    <a:pt x="4411591" y="5046334"/>
                  </a:cubicBezTo>
                  <a:lnTo>
                    <a:pt x="4416673" y="5034904"/>
                  </a:lnTo>
                  <a:lnTo>
                    <a:pt x="4430330" y="5031729"/>
                  </a:lnTo>
                  <a:lnTo>
                    <a:pt x="4430330" y="5038079"/>
                  </a:lnTo>
                  <a:lnTo>
                    <a:pt x="4408415" y="5059351"/>
                  </a:lnTo>
                  <a:lnTo>
                    <a:pt x="4409368" y="5066654"/>
                  </a:lnTo>
                  <a:lnTo>
                    <a:pt x="4410956" y="5082529"/>
                  </a:lnTo>
                  <a:lnTo>
                    <a:pt x="4409050" y="5116184"/>
                  </a:lnTo>
                  <a:lnTo>
                    <a:pt x="4416673" y="5138091"/>
                  </a:lnTo>
                  <a:lnTo>
                    <a:pt x="4416388" y="5137963"/>
                  </a:lnTo>
                  <a:lnTo>
                    <a:pt x="4413532" y="5157060"/>
                  </a:lnTo>
                  <a:lnTo>
                    <a:pt x="4399569" y="5177430"/>
                  </a:lnTo>
                  <a:lnTo>
                    <a:pt x="4398617" y="5183796"/>
                  </a:lnTo>
                  <a:lnTo>
                    <a:pt x="4376721" y="5181886"/>
                  </a:lnTo>
                  <a:lnTo>
                    <a:pt x="4365932" y="5188252"/>
                  </a:lnTo>
                  <a:lnTo>
                    <a:pt x="4345306" y="5219125"/>
                  </a:lnTo>
                  <a:lnTo>
                    <a:pt x="4332930" y="5259229"/>
                  </a:lnTo>
                  <a:lnTo>
                    <a:pt x="4330709" y="5271960"/>
                  </a:lnTo>
                  <a:lnTo>
                    <a:pt x="4323093" y="5274188"/>
                  </a:lnTo>
                  <a:lnTo>
                    <a:pt x="4314207" y="5282782"/>
                  </a:lnTo>
                  <a:lnTo>
                    <a:pt x="4314207" y="5291057"/>
                  </a:lnTo>
                  <a:lnTo>
                    <a:pt x="4306591" y="5287874"/>
                  </a:lnTo>
                  <a:lnTo>
                    <a:pt x="4298024" y="5290102"/>
                  </a:lnTo>
                  <a:cubicBezTo>
                    <a:pt x="4297707" y="5292967"/>
                    <a:pt x="4297389" y="5295831"/>
                    <a:pt x="4297072" y="5298696"/>
                  </a:cubicBezTo>
                  <a:lnTo>
                    <a:pt x="4290725" y="5302834"/>
                  </a:lnTo>
                  <a:lnTo>
                    <a:pt x="4296437" y="5306016"/>
                  </a:lnTo>
                  <a:lnTo>
                    <a:pt x="4304370" y="5300606"/>
                  </a:lnTo>
                  <a:lnTo>
                    <a:pt x="4317381" y="5301879"/>
                  </a:lnTo>
                  <a:lnTo>
                    <a:pt x="4324679" y="5304743"/>
                  </a:lnTo>
                  <a:lnTo>
                    <a:pt x="4327853" y="5312064"/>
                  </a:lnTo>
                  <a:lnTo>
                    <a:pt x="4329122" y="5321612"/>
                  </a:lnTo>
                  <a:lnTo>
                    <a:pt x="4331343" y="5327023"/>
                  </a:lnTo>
                  <a:lnTo>
                    <a:pt x="4343084" y="5338163"/>
                  </a:lnTo>
                  <a:lnTo>
                    <a:pt x="4348479" y="5349939"/>
                  </a:lnTo>
                  <a:lnTo>
                    <a:pt x="4347949" y="5350022"/>
                  </a:lnTo>
                  <a:lnTo>
                    <a:pt x="4354478" y="5386173"/>
                  </a:lnTo>
                  <a:lnTo>
                    <a:pt x="4367495" y="5416728"/>
                  </a:lnTo>
                  <a:lnTo>
                    <a:pt x="4394165" y="5435506"/>
                  </a:lnTo>
                  <a:lnTo>
                    <a:pt x="4426868" y="5452056"/>
                  </a:lnTo>
                  <a:lnTo>
                    <a:pt x="4440838" y="5454920"/>
                  </a:lnTo>
                  <a:lnTo>
                    <a:pt x="4447188" y="5451738"/>
                  </a:lnTo>
                  <a:lnTo>
                    <a:pt x="4452903" y="5461604"/>
                  </a:lnTo>
                  <a:lnTo>
                    <a:pt x="4450680" y="5467969"/>
                  </a:lnTo>
                  <a:lnTo>
                    <a:pt x="4447505" y="5471470"/>
                  </a:lnTo>
                  <a:lnTo>
                    <a:pt x="4449093" y="5473380"/>
                  </a:lnTo>
                  <a:lnTo>
                    <a:pt x="4444330" y="5483883"/>
                  </a:lnTo>
                  <a:lnTo>
                    <a:pt x="4442108" y="5490248"/>
                  </a:lnTo>
                  <a:lnTo>
                    <a:pt x="4426233" y="5488021"/>
                  </a:lnTo>
                  <a:lnTo>
                    <a:pt x="4416708" y="5487066"/>
                  </a:lnTo>
                  <a:lnTo>
                    <a:pt x="4398610" y="5486111"/>
                  </a:lnTo>
                  <a:lnTo>
                    <a:pt x="4374163" y="5482292"/>
                  </a:lnTo>
                  <a:lnTo>
                    <a:pt x="4361463" y="5481337"/>
                  </a:lnTo>
                  <a:lnTo>
                    <a:pt x="4336380" y="5489612"/>
                  </a:lnTo>
                  <a:lnTo>
                    <a:pt x="4311933" y="5483883"/>
                  </a:lnTo>
                  <a:lnTo>
                    <a:pt x="4298280" y="5488021"/>
                  </a:lnTo>
                  <a:lnTo>
                    <a:pt x="4289073" y="5510300"/>
                  </a:lnTo>
                  <a:lnTo>
                    <a:pt x="4278278" y="5522076"/>
                  </a:lnTo>
                  <a:lnTo>
                    <a:pt x="4253195" y="5536080"/>
                  </a:lnTo>
                  <a:lnTo>
                    <a:pt x="4224620" y="5550084"/>
                  </a:lnTo>
                  <a:lnTo>
                    <a:pt x="4209063" y="5568225"/>
                  </a:lnTo>
                  <a:lnTo>
                    <a:pt x="4191283" y="5582866"/>
                  </a:lnTo>
                  <a:lnTo>
                    <a:pt x="4191283" y="5592732"/>
                  </a:lnTo>
                  <a:lnTo>
                    <a:pt x="4172233" y="5602280"/>
                  </a:lnTo>
                  <a:lnTo>
                    <a:pt x="4169058" y="5601007"/>
                  </a:lnTo>
                  <a:lnTo>
                    <a:pt x="4173185" y="5594642"/>
                  </a:lnTo>
                  <a:lnTo>
                    <a:pt x="4175408" y="5585412"/>
                  </a:lnTo>
                  <a:lnTo>
                    <a:pt x="4168105" y="5578092"/>
                  </a:lnTo>
                  <a:lnTo>
                    <a:pt x="4173820" y="5569498"/>
                  </a:lnTo>
                  <a:lnTo>
                    <a:pt x="4185568" y="5564088"/>
                  </a:lnTo>
                  <a:lnTo>
                    <a:pt x="4204618" y="5551357"/>
                  </a:lnTo>
                  <a:lnTo>
                    <a:pt x="4226843" y="5537353"/>
                  </a:lnTo>
                  <a:lnTo>
                    <a:pt x="4235098" y="5534170"/>
                  </a:lnTo>
                  <a:lnTo>
                    <a:pt x="4235098" y="5524622"/>
                  </a:lnTo>
                  <a:lnTo>
                    <a:pt x="4224620" y="5528123"/>
                  </a:lnTo>
                  <a:lnTo>
                    <a:pt x="4202395" y="5533215"/>
                  </a:lnTo>
                  <a:lnTo>
                    <a:pt x="4184615" y="5544036"/>
                  </a:lnTo>
                  <a:lnTo>
                    <a:pt x="4167470" y="5537989"/>
                  </a:lnTo>
                  <a:lnTo>
                    <a:pt x="4163025" y="5522076"/>
                  </a:lnTo>
                  <a:lnTo>
                    <a:pt x="4160928" y="5513064"/>
                  </a:lnTo>
                  <a:lnTo>
                    <a:pt x="4150640" y="5513376"/>
                  </a:lnTo>
                  <a:lnTo>
                    <a:pt x="4135718" y="5512423"/>
                  </a:lnTo>
                  <a:lnTo>
                    <a:pt x="4123970" y="5504168"/>
                  </a:lnTo>
                  <a:lnTo>
                    <a:pt x="4098570" y="5493373"/>
                  </a:lnTo>
                  <a:lnTo>
                    <a:pt x="4080473" y="5491786"/>
                  </a:lnTo>
                  <a:lnTo>
                    <a:pt x="4071900" y="5495913"/>
                  </a:lnTo>
                  <a:lnTo>
                    <a:pt x="4066820" y="5485436"/>
                  </a:lnTo>
                  <a:lnTo>
                    <a:pt x="4073170" y="5474641"/>
                  </a:lnTo>
                  <a:lnTo>
                    <a:pt x="4059200" y="5477181"/>
                  </a:lnTo>
                  <a:lnTo>
                    <a:pt x="4060470" y="5486706"/>
                  </a:lnTo>
                  <a:lnTo>
                    <a:pt x="4055073" y="5494326"/>
                  </a:lnTo>
                  <a:lnTo>
                    <a:pt x="4044913" y="5497501"/>
                  </a:lnTo>
                  <a:lnTo>
                    <a:pt x="4033165" y="5498453"/>
                  </a:lnTo>
                  <a:lnTo>
                    <a:pt x="4027768" y="5493056"/>
                  </a:lnTo>
                  <a:lnTo>
                    <a:pt x="3999193" y="5494643"/>
                  </a:lnTo>
                  <a:lnTo>
                    <a:pt x="3999193" y="5501946"/>
                  </a:lnTo>
                  <a:lnTo>
                    <a:pt x="3989668" y="5512741"/>
                  </a:lnTo>
                  <a:lnTo>
                    <a:pt x="3974110" y="5516868"/>
                  </a:lnTo>
                  <a:lnTo>
                    <a:pt x="3968713" y="5516868"/>
                  </a:lnTo>
                  <a:lnTo>
                    <a:pt x="3951885" y="5506708"/>
                  </a:lnTo>
                  <a:lnTo>
                    <a:pt x="3940138" y="5520361"/>
                  </a:lnTo>
                  <a:cubicBezTo>
                    <a:pt x="3940455" y="5524277"/>
                    <a:pt x="3940773" y="5528192"/>
                    <a:pt x="3941090" y="5532108"/>
                  </a:cubicBezTo>
                  <a:lnTo>
                    <a:pt x="3953790" y="5537188"/>
                  </a:lnTo>
                  <a:lnTo>
                    <a:pt x="3946805" y="5544491"/>
                  </a:lnTo>
                  <a:lnTo>
                    <a:pt x="3950933" y="5551793"/>
                  </a:lnTo>
                  <a:lnTo>
                    <a:pt x="3963950" y="5554016"/>
                  </a:lnTo>
                  <a:lnTo>
                    <a:pt x="3964903" y="5545443"/>
                  </a:lnTo>
                  <a:lnTo>
                    <a:pt x="3976650" y="5562271"/>
                  </a:lnTo>
                  <a:lnTo>
                    <a:pt x="3991255" y="5570526"/>
                  </a:lnTo>
                  <a:lnTo>
                    <a:pt x="4001098" y="5579733"/>
                  </a:lnTo>
                  <a:lnTo>
                    <a:pt x="3989350" y="5589258"/>
                  </a:lnTo>
                  <a:lnTo>
                    <a:pt x="3971253" y="5569573"/>
                  </a:lnTo>
                  <a:lnTo>
                    <a:pt x="3963950" y="5569573"/>
                  </a:lnTo>
                  <a:lnTo>
                    <a:pt x="3955378" y="5561318"/>
                  </a:lnTo>
                  <a:lnTo>
                    <a:pt x="3934105" y="5568938"/>
                  </a:lnTo>
                  <a:lnTo>
                    <a:pt x="3935375" y="5582591"/>
                  </a:lnTo>
                  <a:lnTo>
                    <a:pt x="3962045" y="5598148"/>
                  </a:lnTo>
                  <a:lnTo>
                    <a:pt x="3962045" y="5610848"/>
                  </a:lnTo>
                  <a:lnTo>
                    <a:pt x="3947123" y="5613071"/>
                  </a:lnTo>
                  <a:lnTo>
                    <a:pt x="3932200" y="5599736"/>
                  </a:lnTo>
                  <a:cubicBezTo>
                    <a:pt x="3931883" y="5595503"/>
                    <a:pt x="3931565" y="5591269"/>
                    <a:pt x="3931248" y="5587036"/>
                  </a:cubicBezTo>
                  <a:lnTo>
                    <a:pt x="3920770" y="5580686"/>
                  </a:lnTo>
                  <a:lnTo>
                    <a:pt x="3910928" y="5584813"/>
                  </a:lnTo>
                  <a:lnTo>
                    <a:pt x="3907753" y="5595291"/>
                  </a:lnTo>
                  <a:lnTo>
                    <a:pt x="3939185" y="5620373"/>
                  </a:lnTo>
                  <a:lnTo>
                    <a:pt x="3926168" y="5627041"/>
                  </a:lnTo>
                  <a:lnTo>
                    <a:pt x="3911563" y="5616563"/>
                  </a:lnTo>
                  <a:lnTo>
                    <a:pt x="3908388" y="5621961"/>
                  </a:lnTo>
                  <a:lnTo>
                    <a:pt x="3899815" y="5614658"/>
                  </a:lnTo>
                  <a:lnTo>
                    <a:pt x="3903625" y="5598466"/>
                  </a:lnTo>
                  <a:lnTo>
                    <a:pt x="3899498" y="5587353"/>
                  </a:lnTo>
                  <a:lnTo>
                    <a:pt x="3880448" y="5582908"/>
                  </a:lnTo>
                  <a:lnTo>
                    <a:pt x="3876003" y="5568621"/>
                  </a:lnTo>
                  <a:lnTo>
                    <a:pt x="3863303" y="5570526"/>
                  </a:lnTo>
                  <a:lnTo>
                    <a:pt x="3860128" y="5562271"/>
                  </a:lnTo>
                  <a:lnTo>
                    <a:pt x="3856953" y="5551793"/>
                  </a:lnTo>
                  <a:lnTo>
                    <a:pt x="3862033" y="5543538"/>
                  </a:lnTo>
                  <a:lnTo>
                    <a:pt x="3865208" y="5531791"/>
                  </a:lnTo>
                  <a:lnTo>
                    <a:pt x="3849015" y="5527346"/>
                  </a:lnTo>
                  <a:lnTo>
                    <a:pt x="3847110" y="5539093"/>
                  </a:lnTo>
                  <a:lnTo>
                    <a:pt x="3836633" y="5545443"/>
                  </a:lnTo>
                  <a:lnTo>
                    <a:pt x="3827108" y="5560366"/>
                  </a:lnTo>
                  <a:lnTo>
                    <a:pt x="3832505" y="5577511"/>
                  </a:lnTo>
                  <a:lnTo>
                    <a:pt x="3827743" y="5593068"/>
                  </a:lnTo>
                  <a:lnTo>
                    <a:pt x="3834410" y="5617198"/>
                  </a:lnTo>
                  <a:lnTo>
                    <a:pt x="3857588" y="5639423"/>
                  </a:lnTo>
                  <a:lnTo>
                    <a:pt x="3861080" y="5666411"/>
                  </a:lnTo>
                  <a:lnTo>
                    <a:pt x="3875050" y="5671808"/>
                  </a:lnTo>
                  <a:lnTo>
                    <a:pt x="3903625" y="5700701"/>
                  </a:lnTo>
                  <a:lnTo>
                    <a:pt x="3900768" y="5730546"/>
                  </a:lnTo>
                  <a:lnTo>
                    <a:pt x="3881718" y="5726418"/>
                  </a:lnTo>
                  <a:lnTo>
                    <a:pt x="3881718" y="5719116"/>
                  </a:lnTo>
                  <a:lnTo>
                    <a:pt x="3893465" y="5716893"/>
                  </a:lnTo>
                  <a:lnTo>
                    <a:pt x="3884575" y="5706416"/>
                  </a:lnTo>
                  <a:lnTo>
                    <a:pt x="3868700" y="5688318"/>
                  </a:lnTo>
                  <a:lnTo>
                    <a:pt x="3856953" y="5700383"/>
                  </a:lnTo>
                  <a:lnTo>
                    <a:pt x="3862668" y="5709591"/>
                  </a:lnTo>
                  <a:lnTo>
                    <a:pt x="3858223" y="5714988"/>
                  </a:lnTo>
                  <a:lnTo>
                    <a:pt x="3863620" y="5721338"/>
                  </a:lnTo>
                  <a:lnTo>
                    <a:pt x="3877590" y="5724513"/>
                  </a:lnTo>
                  <a:lnTo>
                    <a:pt x="3866795" y="5742293"/>
                  </a:lnTo>
                  <a:lnTo>
                    <a:pt x="3856635" y="5748008"/>
                  </a:lnTo>
                  <a:lnTo>
                    <a:pt x="3842665" y="5744833"/>
                  </a:lnTo>
                  <a:lnTo>
                    <a:pt x="3826790" y="5741341"/>
                  </a:lnTo>
                  <a:lnTo>
                    <a:pt x="3824885" y="5753088"/>
                  </a:lnTo>
                  <a:lnTo>
                    <a:pt x="3843935" y="5754358"/>
                  </a:lnTo>
                  <a:lnTo>
                    <a:pt x="3859810" y="5761343"/>
                  </a:lnTo>
                  <a:lnTo>
                    <a:pt x="3859810" y="5770868"/>
                  </a:lnTo>
                  <a:lnTo>
                    <a:pt x="3873463" y="5773091"/>
                  </a:lnTo>
                  <a:lnTo>
                    <a:pt x="3873463" y="5765471"/>
                  </a:lnTo>
                  <a:lnTo>
                    <a:pt x="3896958" y="5779123"/>
                  </a:lnTo>
                  <a:lnTo>
                    <a:pt x="3902673" y="5794681"/>
                  </a:lnTo>
                  <a:lnTo>
                    <a:pt x="3910928" y="5801031"/>
                  </a:lnTo>
                  <a:lnTo>
                    <a:pt x="3926803" y="5801983"/>
                  </a:lnTo>
                  <a:lnTo>
                    <a:pt x="3934423" y="5814366"/>
                  </a:lnTo>
                  <a:lnTo>
                    <a:pt x="3958870" y="5825796"/>
                  </a:lnTo>
                  <a:lnTo>
                    <a:pt x="3967443" y="5835321"/>
                  </a:lnTo>
                  <a:lnTo>
                    <a:pt x="3962045" y="5852148"/>
                  </a:lnTo>
                  <a:lnTo>
                    <a:pt x="3965538" y="5857546"/>
                  </a:lnTo>
                  <a:lnTo>
                    <a:pt x="3961410" y="5863896"/>
                  </a:lnTo>
                  <a:lnTo>
                    <a:pt x="3971888" y="5877231"/>
                  </a:lnTo>
                  <a:lnTo>
                    <a:pt x="3979508" y="5891201"/>
                  </a:lnTo>
                  <a:lnTo>
                    <a:pt x="3962680" y="5894376"/>
                  </a:lnTo>
                  <a:lnTo>
                    <a:pt x="3953790" y="5883581"/>
                  </a:lnTo>
                  <a:lnTo>
                    <a:pt x="3943313" y="5883898"/>
                  </a:lnTo>
                  <a:lnTo>
                    <a:pt x="3931565" y="5869293"/>
                  </a:lnTo>
                  <a:lnTo>
                    <a:pt x="3922993" y="5864213"/>
                  </a:lnTo>
                  <a:lnTo>
                    <a:pt x="3926168" y="5853736"/>
                  </a:lnTo>
                  <a:lnTo>
                    <a:pt x="3912515" y="5851513"/>
                  </a:lnTo>
                  <a:lnTo>
                    <a:pt x="3896640" y="5857863"/>
                  </a:lnTo>
                  <a:lnTo>
                    <a:pt x="3902038" y="5864213"/>
                  </a:lnTo>
                  <a:lnTo>
                    <a:pt x="3876638" y="5865801"/>
                  </a:lnTo>
                  <a:lnTo>
                    <a:pt x="3869676" y="5859999"/>
                  </a:lnTo>
                  <a:lnTo>
                    <a:pt x="3872889" y="5872612"/>
                  </a:lnTo>
                  <a:lnTo>
                    <a:pt x="3882402" y="5876432"/>
                  </a:lnTo>
                  <a:lnTo>
                    <a:pt x="3876060" y="5884073"/>
                  </a:lnTo>
                  <a:lnTo>
                    <a:pt x="3885572" y="5885983"/>
                  </a:lnTo>
                  <a:lnTo>
                    <a:pt x="3890012" y="5900946"/>
                  </a:lnTo>
                  <a:lnTo>
                    <a:pt x="3899524" y="5904766"/>
                  </a:lnTo>
                  <a:lnTo>
                    <a:pt x="3904597" y="5906039"/>
                  </a:lnTo>
                  <a:lnTo>
                    <a:pt x="3900475" y="5893623"/>
                  </a:lnTo>
                  <a:lnTo>
                    <a:pt x="3905865" y="5891076"/>
                  </a:lnTo>
                  <a:lnTo>
                    <a:pt x="3914109" y="5897444"/>
                  </a:lnTo>
                  <a:lnTo>
                    <a:pt x="3915378" y="5910178"/>
                  </a:lnTo>
                  <a:lnTo>
                    <a:pt x="3919500" y="5911133"/>
                  </a:lnTo>
                  <a:lnTo>
                    <a:pt x="3917914" y="5917500"/>
                  </a:lnTo>
                  <a:lnTo>
                    <a:pt x="3909353" y="5928325"/>
                  </a:lnTo>
                  <a:lnTo>
                    <a:pt x="3900792" y="5927370"/>
                  </a:lnTo>
                  <a:lnTo>
                    <a:pt x="3896670" y="5934692"/>
                  </a:lnTo>
                  <a:lnTo>
                    <a:pt x="3888109" y="5943288"/>
                  </a:lnTo>
                  <a:lnTo>
                    <a:pt x="3885255" y="5943288"/>
                  </a:lnTo>
                  <a:lnTo>
                    <a:pt x="3877646" y="5931508"/>
                  </a:lnTo>
                  <a:lnTo>
                    <a:pt x="3885890" y="5928325"/>
                  </a:lnTo>
                  <a:lnTo>
                    <a:pt x="3869084" y="5922276"/>
                  </a:lnTo>
                  <a:lnTo>
                    <a:pt x="3867816" y="5915909"/>
                  </a:lnTo>
                  <a:lnTo>
                    <a:pt x="3855133" y="5918137"/>
                  </a:lnTo>
                  <a:lnTo>
                    <a:pt x="3854182" y="5924504"/>
                  </a:lnTo>
                  <a:lnTo>
                    <a:pt x="3863060" y="5935010"/>
                  </a:lnTo>
                  <a:lnTo>
                    <a:pt x="3860840" y="5953794"/>
                  </a:lnTo>
                  <a:lnTo>
                    <a:pt x="3870353" y="5967801"/>
                  </a:lnTo>
                  <a:lnTo>
                    <a:pt x="3875109" y="5982128"/>
                  </a:lnTo>
                  <a:lnTo>
                    <a:pt x="3877011" y="6000274"/>
                  </a:lnTo>
                  <a:lnTo>
                    <a:pt x="3872255" y="6015237"/>
                  </a:lnTo>
                  <a:lnTo>
                    <a:pt x="3882719" y="6024470"/>
                  </a:lnTo>
                  <a:lnTo>
                    <a:pt x="3879548" y="6031792"/>
                  </a:lnTo>
                  <a:lnTo>
                    <a:pt x="3895402" y="6043571"/>
                  </a:lnTo>
                  <a:lnTo>
                    <a:pt x="3883987" y="6049938"/>
                  </a:lnTo>
                  <a:lnTo>
                    <a:pt x="3876377" y="6034975"/>
                  </a:lnTo>
                  <a:lnTo>
                    <a:pt x="3869084" y="6033384"/>
                  </a:lnTo>
                  <a:lnTo>
                    <a:pt x="3870987" y="6043571"/>
                  </a:lnTo>
                  <a:lnTo>
                    <a:pt x="3861475" y="6043890"/>
                  </a:lnTo>
                  <a:lnTo>
                    <a:pt x="3862743" y="6038477"/>
                  </a:lnTo>
                  <a:lnTo>
                    <a:pt x="3855133" y="6021604"/>
                  </a:lnTo>
                  <a:lnTo>
                    <a:pt x="3844352" y="6001866"/>
                  </a:lnTo>
                  <a:lnTo>
                    <a:pt x="3829767" y="6006960"/>
                  </a:lnTo>
                  <a:lnTo>
                    <a:pt x="3819303" y="6033702"/>
                  </a:lnTo>
                  <a:lnTo>
                    <a:pt x="3822791" y="6054714"/>
                  </a:lnTo>
                  <a:lnTo>
                    <a:pt x="3818352" y="6048665"/>
                  </a:lnTo>
                  <a:lnTo>
                    <a:pt x="3813279" y="6051849"/>
                  </a:lnTo>
                  <a:lnTo>
                    <a:pt x="3807889" y="6038796"/>
                  </a:lnTo>
                  <a:lnTo>
                    <a:pt x="3800279" y="5999956"/>
                  </a:lnTo>
                  <a:lnTo>
                    <a:pt x="3792669" y="5995817"/>
                  </a:lnTo>
                  <a:lnTo>
                    <a:pt x="3790132" y="5987540"/>
                  </a:lnTo>
                  <a:lnTo>
                    <a:pt x="3779986" y="5986585"/>
                  </a:lnTo>
                  <a:lnTo>
                    <a:pt x="3777449" y="5971622"/>
                  </a:lnTo>
                  <a:lnTo>
                    <a:pt x="3764132" y="5978944"/>
                  </a:lnTo>
                  <a:lnTo>
                    <a:pt x="3758742" y="6006641"/>
                  </a:lnTo>
                  <a:lnTo>
                    <a:pt x="3753351" y="5998046"/>
                  </a:lnTo>
                  <a:lnTo>
                    <a:pt x="3745107" y="6002503"/>
                  </a:lnTo>
                  <a:lnTo>
                    <a:pt x="3734327" y="5982446"/>
                  </a:lnTo>
                  <a:lnTo>
                    <a:pt x="3733058" y="5960479"/>
                  </a:lnTo>
                  <a:lnTo>
                    <a:pt x="3742571" y="5949973"/>
                  </a:lnTo>
                  <a:lnTo>
                    <a:pt x="3737814" y="5927688"/>
                  </a:lnTo>
                  <a:lnTo>
                    <a:pt x="3721961" y="5903493"/>
                  </a:lnTo>
                  <a:lnTo>
                    <a:pt x="3708326" y="5898080"/>
                  </a:lnTo>
                  <a:lnTo>
                    <a:pt x="3701985" y="5903493"/>
                  </a:lnTo>
                  <a:lnTo>
                    <a:pt x="3694375" y="5879297"/>
                  </a:lnTo>
                  <a:lnTo>
                    <a:pt x="3681692" y="5876432"/>
                  </a:lnTo>
                  <a:cubicBezTo>
                    <a:pt x="3681586" y="5871869"/>
                    <a:pt x="3681481" y="5867305"/>
                    <a:pt x="3681375" y="5862742"/>
                  </a:cubicBezTo>
                  <a:lnTo>
                    <a:pt x="3690887" y="5862742"/>
                  </a:lnTo>
                  <a:lnTo>
                    <a:pt x="3711814" y="5839820"/>
                  </a:lnTo>
                  <a:lnTo>
                    <a:pt x="3709595" y="5824221"/>
                  </a:lnTo>
                  <a:lnTo>
                    <a:pt x="3710863" y="5820082"/>
                  </a:lnTo>
                  <a:lnTo>
                    <a:pt x="3725448" y="5835682"/>
                  </a:lnTo>
                  <a:lnTo>
                    <a:pt x="3740351" y="5836637"/>
                  </a:lnTo>
                  <a:lnTo>
                    <a:pt x="3746693" y="5826131"/>
                  </a:lnTo>
                  <a:lnTo>
                    <a:pt x="3762547" y="5819764"/>
                  </a:lnTo>
                  <a:lnTo>
                    <a:pt x="3788230" y="5838547"/>
                  </a:lnTo>
                  <a:lnTo>
                    <a:pt x="3812328" y="5846824"/>
                  </a:lnTo>
                  <a:lnTo>
                    <a:pt x="3836426" y="5846506"/>
                  </a:lnTo>
                  <a:lnTo>
                    <a:pt x="3849426" y="5860196"/>
                  </a:lnTo>
                  <a:lnTo>
                    <a:pt x="3857036" y="5860832"/>
                  </a:lnTo>
                  <a:lnTo>
                    <a:pt x="3868367" y="5859082"/>
                  </a:lnTo>
                  <a:lnTo>
                    <a:pt x="3859493" y="5854053"/>
                  </a:lnTo>
                  <a:lnTo>
                    <a:pt x="3872193" y="5847703"/>
                  </a:lnTo>
                  <a:lnTo>
                    <a:pt x="3883940" y="5850878"/>
                  </a:lnTo>
                  <a:lnTo>
                    <a:pt x="3893465" y="5849608"/>
                  </a:lnTo>
                  <a:lnTo>
                    <a:pt x="3889020" y="5840083"/>
                  </a:lnTo>
                  <a:lnTo>
                    <a:pt x="3876320" y="5835003"/>
                  </a:lnTo>
                  <a:lnTo>
                    <a:pt x="3868065" y="5837226"/>
                  </a:lnTo>
                  <a:lnTo>
                    <a:pt x="3859493" y="5833098"/>
                  </a:lnTo>
                  <a:lnTo>
                    <a:pt x="3843618" y="5815318"/>
                  </a:lnTo>
                  <a:lnTo>
                    <a:pt x="3845523" y="5828971"/>
                  </a:lnTo>
                  <a:lnTo>
                    <a:pt x="3830918" y="5828018"/>
                  </a:lnTo>
                  <a:lnTo>
                    <a:pt x="3827743" y="5814366"/>
                  </a:lnTo>
                  <a:lnTo>
                    <a:pt x="3823298" y="5817541"/>
                  </a:lnTo>
                  <a:lnTo>
                    <a:pt x="3811550" y="5810556"/>
                  </a:lnTo>
                  <a:lnTo>
                    <a:pt x="3797898" y="5817858"/>
                  </a:lnTo>
                  <a:lnTo>
                    <a:pt x="3787420" y="5809286"/>
                  </a:lnTo>
                  <a:lnTo>
                    <a:pt x="3761703" y="5813096"/>
                  </a:lnTo>
                  <a:lnTo>
                    <a:pt x="3753765" y="5811826"/>
                  </a:lnTo>
                  <a:lnTo>
                    <a:pt x="3747415" y="5811191"/>
                  </a:lnTo>
                  <a:lnTo>
                    <a:pt x="3742653" y="5810873"/>
                  </a:lnTo>
                  <a:lnTo>
                    <a:pt x="3741383" y="5811191"/>
                  </a:lnTo>
                  <a:lnTo>
                    <a:pt x="3739478" y="5812461"/>
                  </a:lnTo>
                  <a:lnTo>
                    <a:pt x="3735985" y="5815636"/>
                  </a:lnTo>
                  <a:lnTo>
                    <a:pt x="3732810" y="5818811"/>
                  </a:lnTo>
                  <a:lnTo>
                    <a:pt x="3731223" y="5820398"/>
                  </a:lnTo>
                  <a:lnTo>
                    <a:pt x="3715348" y="5816588"/>
                  </a:lnTo>
                  <a:lnTo>
                    <a:pt x="3704553" y="5800713"/>
                  </a:lnTo>
                  <a:lnTo>
                    <a:pt x="3697250" y="5808968"/>
                  </a:lnTo>
                  <a:lnTo>
                    <a:pt x="3695345" y="5816588"/>
                  </a:lnTo>
                  <a:lnTo>
                    <a:pt x="3687725" y="5812461"/>
                  </a:lnTo>
                  <a:lnTo>
                    <a:pt x="3684550" y="5801031"/>
                  </a:lnTo>
                  <a:lnTo>
                    <a:pt x="3675978" y="5789283"/>
                  </a:lnTo>
                  <a:cubicBezTo>
                    <a:pt x="3676295" y="5785896"/>
                    <a:pt x="3676613" y="5782510"/>
                    <a:pt x="3676930" y="5779123"/>
                  </a:cubicBezTo>
                  <a:lnTo>
                    <a:pt x="3668358" y="5781028"/>
                  </a:lnTo>
                  <a:lnTo>
                    <a:pt x="3665183" y="5764201"/>
                  </a:lnTo>
                  <a:lnTo>
                    <a:pt x="3650260" y="5761343"/>
                  </a:lnTo>
                  <a:lnTo>
                    <a:pt x="3646133" y="5750548"/>
                  </a:lnTo>
                  <a:lnTo>
                    <a:pt x="3652165" y="5740071"/>
                  </a:lnTo>
                  <a:lnTo>
                    <a:pt x="3667088" y="5735943"/>
                  </a:lnTo>
                  <a:lnTo>
                    <a:pt x="3675343" y="5743881"/>
                  </a:lnTo>
                  <a:lnTo>
                    <a:pt x="3683915" y="5747056"/>
                  </a:lnTo>
                  <a:lnTo>
                    <a:pt x="3681693" y="5733403"/>
                  </a:lnTo>
                  <a:lnTo>
                    <a:pt x="3676613" y="5727371"/>
                  </a:lnTo>
                  <a:lnTo>
                    <a:pt x="3660738" y="5728323"/>
                  </a:lnTo>
                  <a:lnTo>
                    <a:pt x="3654388" y="5720068"/>
                  </a:lnTo>
                  <a:lnTo>
                    <a:pt x="3648990" y="5730546"/>
                  </a:lnTo>
                  <a:lnTo>
                    <a:pt x="3645815" y="5739118"/>
                  </a:lnTo>
                  <a:lnTo>
                    <a:pt x="3641370" y="5733721"/>
                  </a:lnTo>
                  <a:lnTo>
                    <a:pt x="3639465" y="5722291"/>
                  </a:lnTo>
                  <a:lnTo>
                    <a:pt x="3631845" y="5709591"/>
                  </a:lnTo>
                  <a:lnTo>
                    <a:pt x="3615018" y="5708956"/>
                  </a:lnTo>
                  <a:lnTo>
                    <a:pt x="3602000" y="5689906"/>
                  </a:lnTo>
                  <a:lnTo>
                    <a:pt x="3606128" y="5683556"/>
                  </a:lnTo>
                  <a:lnTo>
                    <a:pt x="3595968" y="5682286"/>
                  </a:lnTo>
                  <a:cubicBezTo>
                    <a:pt x="3595650" y="5676888"/>
                    <a:pt x="3595333" y="5671491"/>
                    <a:pt x="3595015" y="5666093"/>
                  </a:cubicBezTo>
                  <a:lnTo>
                    <a:pt x="3588665" y="5656886"/>
                  </a:lnTo>
                  <a:lnTo>
                    <a:pt x="3589618" y="5650536"/>
                  </a:lnTo>
                  <a:lnTo>
                    <a:pt x="3582315" y="5649583"/>
                  </a:lnTo>
                  <a:lnTo>
                    <a:pt x="3578188" y="5641963"/>
                  </a:lnTo>
                  <a:lnTo>
                    <a:pt x="3578378" y="5641929"/>
                  </a:lnTo>
                  <a:lnTo>
                    <a:pt x="3574656" y="5639745"/>
                  </a:lnTo>
                  <a:lnTo>
                    <a:pt x="3577496" y="5632442"/>
                  </a:lnTo>
                  <a:lnTo>
                    <a:pt x="3571816" y="5618155"/>
                  </a:lnTo>
                  <a:lnTo>
                    <a:pt x="3557613" y="5606090"/>
                  </a:lnTo>
                  <a:lnTo>
                    <a:pt x="3537414" y="5597200"/>
                  </a:lnTo>
                  <a:lnTo>
                    <a:pt x="3526999" y="5579420"/>
                  </a:lnTo>
                  <a:lnTo>
                    <a:pt x="3525737" y="5573387"/>
                  </a:lnTo>
                  <a:lnTo>
                    <a:pt x="3515006" y="5557830"/>
                  </a:lnTo>
                  <a:lnTo>
                    <a:pt x="3517847" y="5553067"/>
                  </a:lnTo>
                  <a:lnTo>
                    <a:pt x="3527946" y="5560052"/>
                  </a:lnTo>
                  <a:lnTo>
                    <a:pt x="3526684" y="5550845"/>
                  </a:lnTo>
                  <a:cubicBezTo>
                    <a:pt x="3526894" y="5549469"/>
                    <a:pt x="3527105" y="5548093"/>
                    <a:pt x="3527315" y="5546717"/>
                  </a:cubicBezTo>
                  <a:lnTo>
                    <a:pt x="3520372" y="5543860"/>
                  </a:lnTo>
                  <a:lnTo>
                    <a:pt x="3514691" y="5534970"/>
                  </a:lnTo>
                  <a:lnTo>
                    <a:pt x="3514691" y="5523540"/>
                  </a:lnTo>
                  <a:lnTo>
                    <a:pt x="3522581" y="5513062"/>
                  </a:lnTo>
                  <a:lnTo>
                    <a:pt x="3527946" y="5504490"/>
                  </a:lnTo>
                  <a:lnTo>
                    <a:pt x="3529840" y="5490202"/>
                  </a:lnTo>
                  <a:lnTo>
                    <a:pt x="3531418" y="5480995"/>
                  </a:lnTo>
                  <a:lnTo>
                    <a:pt x="3523843" y="5473057"/>
                  </a:lnTo>
                  <a:lnTo>
                    <a:pt x="3532365" y="5464485"/>
                  </a:lnTo>
                  <a:lnTo>
                    <a:pt x="3526053" y="5451784"/>
                  </a:lnTo>
                  <a:lnTo>
                    <a:pt x="3523212" y="5445434"/>
                  </a:lnTo>
                  <a:lnTo>
                    <a:pt x="3529524" y="5441307"/>
                  </a:lnTo>
                  <a:lnTo>
                    <a:pt x="3524159" y="5427337"/>
                  </a:lnTo>
                  <a:lnTo>
                    <a:pt x="3527946" y="5420352"/>
                  </a:lnTo>
                  <a:lnTo>
                    <a:pt x="3540570" y="5404794"/>
                  </a:lnTo>
                  <a:lnTo>
                    <a:pt x="3535836" y="5397809"/>
                  </a:lnTo>
                  <a:lnTo>
                    <a:pt x="3526053" y="5394952"/>
                  </a:lnTo>
                  <a:lnTo>
                    <a:pt x="3525643" y="5394317"/>
                  </a:lnTo>
                  <a:lnTo>
                    <a:pt x="3516101" y="5394317"/>
                  </a:lnTo>
                  <a:lnTo>
                    <a:pt x="3512284" y="5386716"/>
                  </a:lnTo>
                  <a:lnTo>
                    <a:pt x="3510694" y="5374048"/>
                  </a:lnTo>
                  <a:lnTo>
                    <a:pt x="3492882" y="5352511"/>
                  </a:lnTo>
                  <a:lnTo>
                    <a:pt x="3469663" y="5340159"/>
                  </a:lnTo>
                  <a:lnTo>
                    <a:pt x="3460121" y="5329707"/>
                  </a:lnTo>
                  <a:lnTo>
                    <a:pt x="3445809" y="5327807"/>
                  </a:lnTo>
                  <a:lnTo>
                    <a:pt x="3441674" y="5318622"/>
                  </a:lnTo>
                  <a:lnTo>
                    <a:pt x="3448671" y="5320839"/>
                  </a:lnTo>
                  <a:lnTo>
                    <a:pt x="3454396" y="5318939"/>
                  </a:lnTo>
                  <a:lnTo>
                    <a:pt x="3455032" y="5310071"/>
                  </a:lnTo>
                  <a:lnTo>
                    <a:pt x="3445596" y="5305079"/>
                  </a:lnTo>
                  <a:lnTo>
                    <a:pt x="3448013" y="5314939"/>
                  </a:lnTo>
                  <a:lnTo>
                    <a:pt x="3441636" y="5312732"/>
                  </a:lnTo>
                  <a:lnTo>
                    <a:pt x="3436217" y="5308949"/>
                  </a:lnTo>
                  <a:lnTo>
                    <a:pt x="3431434" y="5305166"/>
                  </a:lnTo>
                  <a:lnTo>
                    <a:pt x="3427927" y="5302014"/>
                  </a:lnTo>
                  <a:lnTo>
                    <a:pt x="3425696" y="5298861"/>
                  </a:lnTo>
                  <a:lnTo>
                    <a:pt x="3423145" y="5296654"/>
                  </a:lnTo>
                  <a:lnTo>
                    <a:pt x="3420913" y="5295078"/>
                  </a:lnTo>
                  <a:lnTo>
                    <a:pt x="3393814" y="5279000"/>
                  </a:lnTo>
                  <a:lnTo>
                    <a:pt x="3380105" y="5263238"/>
                  </a:lnTo>
                  <a:lnTo>
                    <a:pt x="3365758" y="5256303"/>
                  </a:lnTo>
                  <a:lnTo>
                    <a:pt x="3371178" y="5268913"/>
                  </a:lnTo>
                  <a:lnTo>
                    <a:pt x="3355875" y="5258509"/>
                  </a:lnTo>
                  <a:lnTo>
                    <a:pt x="3332601" y="5247476"/>
                  </a:lnTo>
                  <a:lnTo>
                    <a:pt x="3320486" y="5245269"/>
                  </a:lnTo>
                  <a:lnTo>
                    <a:pt x="3301995" y="5240855"/>
                  </a:lnTo>
                  <a:lnTo>
                    <a:pt x="3294025" y="5229506"/>
                  </a:lnTo>
                  <a:lnTo>
                    <a:pt x="3321124" y="5232974"/>
                  </a:lnTo>
                  <a:lnTo>
                    <a:pt x="3333877" y="5237072"/>
                  </a:lnTo>
                  <a:lnTo>
                    <a:pt x="3352368" y="5241171"/>
                  </a:lnTo>
                  <a:lnTo>
                    <a:pt x="3357469" y="5244954"/>
                  </a:lnTo>
                  <a:lnTo>
                    <a:pt x="3355237" y="5235496"/>
                  </a:lnTo>
                  <a:lnTo>
                    <a:pt x="3357761" y="5233854"/>
                  </a:lnTo>
                  <a:lnTo>
                    <a:pt x="3374251" y="5226890"/>
                  </a:lnTo>
                  <a:lnTo>
                    <a:pt x="3376538" y="5226649"/>
                  </a:lnTo>
                  <a:cubicBezTo>
                    <a:pt x="3376489" y="5226428"/>
                    <a:pt x="3376439" y="5226207"/>
                    <a:pt x="3376390" y="5225986"/>
                  </a:cubicBezTo>
                  <a:lnTo>
                    <a:pt x="3374251" y="5226890"/>
                  </a:lnTo>
                  <a:lnTo>
                    <a:pt x="3367352" y="5227615"/>
                  </a:lnTo>
                  <a:lnTo>
                    <a:pt x="3357761" y="5233854"/>
                  </a:lnTo>
                  <a:lnTo>
                    <a:pt x="3355306" y="5234891"/>
                  </a:lnTo>
                  <a:lnTo>
                    <a:pt x="3346733" y="5230124"/>
                  </a:lnTo>
                  <a:lnTo>
                    <a:pt x="3354671" y="5222815"/>
                  </a:lnTo>
                  <a:lnTo>
                    <a:pt x="3358798" y="5218366"/>
                  </a:lnTo>
                  <a:cubicBezTo>
                    <a:pt x="3359425" y="5217528"/>
                    <a:pt x="3359183" y="5217140"/>
                    <a:pt x="3358436" y="5217784"/>
                  </a:cubicBezTo>
                  <a:lnTo>
                    <a:pt x="3354315" y="5222229"/>
                  </a:lnTo>
                  <a:lnTo>
                    <a:pt x="3340052" y="5224452"/>
                  </a:lnTo>
                  <a:lnTo>
                    <a:pt x="3327374" y="5222547"/>
                  </a:lnTo>
                  <a:lnTo>
                    <a:pt x="3291558" y="5197464"/>
                  </a:lnTo>
                  <a:lnTo>
                    <a:pt x="3284585" y="5183177"/>
                  </a:lnTo>
                  <a:lnTo>
                    <a:pt x="3262715" y="5167619"/>
                  </a:lnTo>
                  <a:lnTo>
                    <a:pt x="3236724" y="5163492"/>
                  </a:lnTo>
                  <a:lnTo>
                    <a:pt x="3223095" y="5169842"/>
                  </a:lnTo>
                  <a:lnTo>
                    <a:pt x="3197105" y="5168889"/>
                  </a:lnTo>
                  <a:lnTo>
                    <a:pt x="3185694" y="5151744"/>
                  </a:lnTo>
                  <a:lnTo>
                    <a:pt x="3187913" y="5144442"/>
                  </a:lnTo>
                  <a:lnTo>
                    <a:pt x="3160338" y="5123804"/>
                  </a:lnTo>
                  <a:lnTo>
                    <a:pt x="3116598" y="5068242"/>
                  </a:lnTo>
                  <a:cubicBezTo>
                    <a:pt x="3116492" y="5066760"/>
                    <a:pt x="3116387" y="5065279"/>
                    <a:pt x="3116281" y="5063797"/>
                  </a:cubicBezTo>
                  <a:lnTo>
                    <a:pt x="3125790" y="5065067"/>
                  </a:lnTo>
                  <a:lnTo>
                    <a:pt x="3132129" y="5063797"/>
                  </a:lnTo>
                  <a:lnTo>
                    <a:pt x="3125790" y="5056494"/>
                  </a:lnTo>
                  <a:lnTo>
                    <a:pt x="3125790" y="5052049"/>
                  </a:lnTo>
                  <a:lnTo>
                    <a:pt x="3141637" y="5060622"/>
                  </a:lnTo>
                  <a:lnTo>
                    <a:pt x="3152097" y="5071099"/>
                  </a:lnTo>
                  <a:lnTo>
                    <a:pt x="3154316" y="5061257"/>
                  </a:lnTo>
                  <a:lnTo>
                    <a:pt x="3144807" y="5059669"/>
                  </a:lnTo>
                  <a:lnTo>
                    <a:pt x="3123571" y="5040937"/>
                  </a:lnTo>
                  <a:lnTo>
                    <a:pt x="3111844" y="5026014"/>
                  </a:lnTo>
                  <a:lnTo>
                    <a:pt x="3105187" y="5012679"/>
                  </a:lnTo>
                  <a:lnTo>
                    <a:pt x="3100750" y="4980612"/>
                  </a:lnTo>
                  <a:lnTo>
                    <a:pt x="3093143" y="4963149"/>
                  </a:lnTo>
                  <a:lnTo>
                    <a:pt x="3070005" y="4933621"/>
                  </a:lnTo>
                  <a:lnTo>
                    <a:pt x="3053524" y="4927589"/>
                  </a:lnTo>
                  <a:lnTo>
                    <a:pt x="3045283" y="4918064"/>
                  </a:lnTo>
                  <a:lnTo>
                    <a:pt x="3030703" y="4921239"/>
                  </a:lnTo>
                  <a:lnTo>
                    <a:pt x="3025314" y="4945686"/>
                  </a:lnTo>
                  <a:lnTo>
                    <a:pt x="3027850" y="4958386"/>
                  </a:lnTo>
                  <a:lnTo>
                    <a:pt x="3018341" y="4971086"/>
                  </a:lnTo>
                  <a:lnTo>
                    <a:pt x="3016123" y="4966006"/>
                  </a:lnTo>
                  <a:lnTo>
                    <a:pt x="3012953" y="4975531"/>
                  </a:lnTo>
                  <a:lnTo>
                    <a:pt x="3006931" y="4990137"/>
                  </a:lnTo>
                  <a:lnTo>
                    <a:pt x="3005980" y="4995217"/>
                  </a:lnTo>
                  <a:lnTo>
                    <a:pt x="2992351" y="4986962"/>
                  </a:lnTo>
                  <a:lnTo>
                    <a:pt x="2988547" y="4967276"/>
                  </a:lnTo>
                  <a:lnTo>
                    <a:pt x="2977137" y="4958704"/>
                  </a:lnTo>
                  <a:lnTo>
                    <a:pt x="2971749" y="4946004"/>
                  </a:lnTo>
                  <a:lnTo>
                    <a:pt x="2974601" y="4927271"/>
                  </a:lnTo>
                  <a:lnTo>
                    <a:pt x="2963825" y="4910444"/>
                  </a:lnTo>
                  <a:lnTo>
                    <a:pt x="2963825" y="4899649"/>
                  </a:lnTo>
                  <a:lnTo>
                    <a:pt x="2976186" y="4893299"/>
                  </a:lnTo>
                  <a:lnTo>
                    <a:pt x="2976672" y="4893377"/>
                  </a:lnTo>
                  <a:lnTo>
                    <a:pt x="2981824" y="4881196"/>
                  </a:lnTo>
                  <a:lnTo>
                    <a:pt x="2977710" y="4874199"/>
                  </a:lnTo>
                  <a:lnTo>
                    <a:pt x="2986888" y="4875471"/>
                  </a:lnTo>
                  <a:lnTo>
                    <a:pt x="2990656" y="4865568"/>
                  </a:lnTo>
                  <a:lnTo>
                    <a:pt x="2977241" y="4873821"/>
                  </a:lnTo>
                  <a:lnTo>
                    <a:pt x="2960110" y="4867464"/>
                  </a:lnTo>
                  <a:lnTo>
                    <a:pt x="2943297" y="4876364"/>
                  </a:lnTo>
                  <a:lnTo>
                    <a:pt x="2927436" y="4870960"/>
                  </a:lnTo>
                  <a:lnTo>
                    <a:pt x="2894761" y="4889077"/>
                  </a:lnTo>
                  <a:lnTo>
                    <a:pt x="2863038" y="4899884"/>
                  </a:lnTo>
                  <a:lnTo>
                    <a:pt x="2852887" y="4901155"/>
                  </a:lnTo>
                  <a:lnTo>
                    <a:pt x="2843053" y="4922132"/>
                  </a:lnTo>
                  <a:lnTo>
                    <a:pt x="2844639" y="4939296"/>
                  </a:lnTo>
                  <a:lnTo>
                    <a:pt x="2862721" y="4962180"/>
                  </a:lnTo>
                  <a:lnTo>
                    <a:pt x="2862721" y="4977118"/>
                  </a:lnTo>
                  <a:lnTo>
                    <a:pt x="2850349" y="4994282"/>
                  </a:lnTo>
                  <a:cubicBezTo>
                    <a:pt x="2850032" y="5004029"/>
                    <a:pt x="2849714" y="5013776"/>
                    <a:pt x="2849397" y="5023523"/>
                  </a:cubicBezTo>
                  <a:lnTo>
                    <a:pt x="2857011" y="5056260"/>
                  </a:lnTo>
                  <a:lnTo>
                    <a:pt x="2892223" y="5094718"/>
                  </a:lnTo>
                  <a:lnTo>
                    <a:pt x="2944566" y="5138580"/>
                  </a:lnTo>
                  <a:lnTo>
                    <a:pt x="2977558" y="5157332"/>
                  </a:lnTo>
                  <a:lnTo>
                    <a:pt x="3003571" y="5234249"/>
                  </a:lnTo>
                  <a:lnTo>
                    <a:pt x="3036880" y="5295274"/>
                  </a:lnTo>
                  <a:lnTo>
                    <a:pt x="3070189" y="5330554"/>
                  </a:lnTo>
                  <a:lnTo>
                    <a:pt x="3108256" y="5352485"/>
                  </a:lnTo>
                  <a:lnTo>
                    <a:pt x="3135855" y="5374416"/>
                  </a:lnTo>
                  <a:lnTo>
                    <a:pt x="3163454" y="5357252"/>
                  </a:lnTo>
                  <a:lnTo>
                    <a:pt x="3164406" y="5364563"/>
                  </a:lnTo>
                  <a:lnTo>
                    <a:pt x="3172019" y="5366787"/>
                  </a:lnTo>
                  <a:lnTo>
                    <a:pt x="3176778" y="5355981"/>
                  </a:lnTo>
                  <a:lnTo>
                    <a:pt x="3188515" y="5351849"/>
                  </a:lnTo>
                  <a:lnTo>
                    <a:pt x="3200252" y="5351531"/>
                  </a:lnTo>
                  <a:lnTo>
                    <a:pt x="3213259" y="5373780"/>
                  </a:lnTo>
                  <a:lnTo>
                    <a:pt x="3204694" y="5384269"/>
                  </a:lnTo>
                  <a:lnTo>
                    <a:pt x="3194225" y="5398253"/>
                  </a:lnTo>
                  <a:lnTo>
                    <a:pt x="3192322" y="5409696"/>
                  </a:lnTo>
                  <a:lnTo>
                    <a:pt x="3203108" y="5431944"/>
                  </a:lnTo>
                  <a:lnTo>
                    <a:pt x="3222141" y="5436712"/>
                  </a:lnTo>
                  <a:lnTo>
                    <a:pt x="3271946" y="5456418"/>
                  </a:lnTo>
                  <a:lnTo>
                    <a:pt x="3322703" y="5478349"/>
                  </a:lnTo>
                  <a:lnTo>
                    <a:pt x="3357281" y="5513629"/>
                  </a:lnTo>
                  <a:lnTo>
                    <a:pt x="3391224" y="5526024"/>
                  </a:lnTo>
                  <a:lnTo>
                    <a:pt x="3404865" y="5541598"/>
                  </a:lnTo>
                  <a:lnTo>
                    <a:pt x="3429609" y="5562576"/>
                  </a:lnTo>
                  <a:lnTo>
                    <a:pt x="3443250" y="5581646"/>
                  </a:lnTo>
                  <a:lnTo>
                    <a:pt x="3435319" y="5601352"/>
                  </a:lnTo>
                  <a:lnTo>
                    <a:pt x="3429926" y="5619469"/>
                  </a:lnTo>
                  <a:lnTo>
                    <a:pt x="3396934" y="5603894"/>
                  </a:lnTo>
                  <a:lnTo>
                    <a:pt x="3382976" y="5572429"/>
                  </a:lnTo>
                  <a:lnTo>
                    <a:pt x="3329999" y="5563529"/>
                  </a:lnTo>
                  <a:lnTo>
                    <a:pt x="3328730" y="5550816"/>
                  </a:lnTo>
                  <a:lnTo>
                    <a:pt x="3336344" y="5546684"/>
                  </a:lnTo>
                  <a:lnTo>
                    <a:pt x="3325558" y="5541280"/>
                  </a:lnTo>
                  <a:lnTo>
                    <a:pt x="3285270" y="5547955"/>
                  </a:lnTo>
                  <a:lnTo>
                    <a:pt x="3262429" y="5574653"/>
                  </a:lnTo>
                  <a:lnTo>
                    <a:pt x="3270043" y="5591499"/>
                  </a:lnTo>
                  <a:lnTo>
                    <a:pt x="3249423" y="5626779"/>
                  </a:lnTo>
                  <a:lnTo>
                    <a:pt x="3268457" y="5643306"/>
                  </a:lnTo>
                  <a:lnTo>
                    <a:pt x="3299228" y="5662059"/>
                  </a:lnTo>
                  <a:lnTo>
                    <a:pt x="3308110" y="5681765"/>
                  </a:lnTo>
                  <a:lnTo>
                    <a:pt x="3314455" y="5708145"/>
                  </a:lnTo>
                  <a:cubicBezTo>
                    <a:pt x="3314243" y="5713760"/>
                    <a:pt x="3314032" y="5719376"/>
                    <a:pt x="3313820" y="5724991"/>
                  </a:cubicBezTo>
                  <a:lnTo>
                    <a:pt x="3292566" y="5728487"/>
                  </a:lnTo>
                  <a:lnTo>
                    <a:pt x="3262112" y="5744697"/>
                  </a:lnTo>
                  <a:cubicBezTo>
                    <a:pt x="3262429" y="5752643"/>
                    <a:pt x="3262747" y="5760588"/>
                    <a:pt x="3263064" y="5768534"/>
                  </a:cubicBezTo>
                  <a:cubicBezTo>
                    <a:pt x="3262852" y="5778811"/>
                    <a:pt x="3262641" y="5789088"/>
                    <a:pt x="3262429" y="5799365"/>
                  </a:cubicBezTo>
                  <a:lnTo>
                    <a:pt x="3221824" y="5842909"/>
                  </a:lnTo>
                  <a:lnTo>
                    <a:pt x="3205963" y="5867382"/>
                  </a:lnTo>
                  <a:lnTo>
                    <a:pt x="3189149" y="5873739"/>
                  </a:lnTo>
                  <a:lnTo>
                    <a:pt x="3175509" y="5861343"/>
                  </a:lnTo>
                  <a:lnTo>
                    <a:pt x="3164406" y="5830831"/>
                  </a:lnTo>
                  <a:lnTo>
                    <a:pt x="3164406" y="5821296"/>
                  </a:lnTo>
                  <a:lnTo>
                    <a:pt x="3185343" y="5813985"/>
                  </a:lnTo>
                  <a:lnTo>
                    <a:pt x="3192639" y="5799047"/>
                  </a:lnTo>
                  <a:lnTo>
                    <a:pt x="3182805" y="5784109"/>
                  </a:lnTo>
                  <a:lnTo>
                    <a:pt x="3187246" y="5774573"/>
                  </a:lnTo>
                  <a:lnTo>
                    <a:pt x="3204059" y="5767263"/>
                  </a:lnTo>
                  <a:lnTo>
                    <a:pt x="3218017" y="5761860"/>
                  </a:lnTo>
                  <a:lnTo>
                    <a:pt x="3220555" y="5742790"/>
                  </a:lnTo>
                  <a:cubicBezTo>
                    <a:pt x="3220238" y="5738128"/>
                    <a:pt x="3219920" y="5733467"/>
                    <a:pt x="3219603" y="5728805"/>
                  </a:cubicBezTo>
                  <a:lnTo>
                    <a:pt x="3207549" y="5710052"/>
                  </a:lnTo>
                  <a:lnTo>
                    <a:pt x="3188198" y="5667144"/>
                  </a:lnTo>
                  <a:lnTo>
                    <a:pt x="3177095" y="5628050"/>
                  </a:lnTo>
                  <a:lnTo>
                    <a:pt x="3159330" y="5606119"/>
                  </a:lnTo>
                  <a:lnTo>
                    <a:pt x="3131731" y="5611840"/>
                  </a:lnTo>
                  <a:lnTo>
                    <a:pt x="3108256" y="5600398"/>
                  </a:lnTo>
                  <a:lnTo>
                    <a:pt x="3096519" y="5576243"/>
                  </a:lnTo>
                  <a:lnTo>
                    <a:pt x="3097788" y="5564800"/>
                  </a:lnTo>
                  <a:lnTo>
                    <a:pt x="3079388" y="5534288"/>
                  </a:lnTo>
                  <a:lnTo>
                    <a:pt x="3052741" y="5543823"/>
                  </a:lnTo>
                  <a:lnTo>
                    <a:pt x="3044176" y="5537784"/>
                  </a:lnTo>
                  <a:lnTo>
                    <a:pt x="3052741" y="5519667"/>
                  </a:lnTo>
                  <a:lnTo>
                    <a:pt x="3034659" y="5516489"/>
                  </a:lnTo>
                  <a:lnTo>
                    <a:pt x="3010232" y="5496783"/>
                  </a:lnTo>
                  <a:lnTo>
                    <a:pt x="2983585" y="5462457"/>
                  </a:lnTo>
                  <a:lnTo>
                    <a:pt x="2953766" y="5469767"/>
                  </a:lnTo>
                  <a:lnTo>
                    <a:pt x="2933780" y="5458325"/>
                  </a:lnTo>
                  <a:lnTo>
                    <a:pt x="2913478" y="5460867"/>
                  </a:lnTo>
                  <a:lnTo>
                    <a:pt x="2861452" y="5422409"/>
                  </a:lnTo>
                  <a:lnTo>
                    <a:pt x="2823067" y="5379501"/>
                  </a:lnTo>
                  <a:lnTo>
                    <a:pt x="2802765" y="5362338"/>
                  </a:lnTo>
                  <a:lnTo>
                    <a:pt x="2789758" y="5336275"/>
                  </a:lnTo>
                  <a:lnTo>
                    <a:pt x="2765332" y="5308941"/>
                  </a:lnTo>
                  <a:lnTo>
                    <a:pt x="2739953" y="5313709"/>
                  </a:lnTo>
                  <a:lnTo>
                    <a:pt x="2730437" y="5321972"/>
                  </a:lnTo>
                  <a:lnTo>
                    <a:pt x="2725044" y="5309259"/>
                  </a:lnTo>
                  <a:lnTo>
                    <a:pt x="2736781" y="5299724"/>
                  </a:lnTo>
                  <a:lnTo>
                    <a:pt x="2719968" y="5285103"/>
                  </a:lnTo>
                  <a:lnTo>
                    <a:pt x="2702838" y="5280336"/>
                  </a:lnTo>
                  <a:lnTo>
                    <a:pt x="2707913" y="5265397"/>
                  </a:lnTo>
                  <a:lnTo>
                    <a:pt x="2688880" y="5254909"/>
                  </a:lnTo>
                  <a:lnTo>
                    <a:pt x="2675873" y="5257133"/>
                  </a:lnTo>
                  <a:lnTo>
                    <a:pt x="2673970" y="5252048"/>
                  </a:lnTo>
                  <a:lnTo>
                    <a:pt x="2681266" y="5238063"/>
                  </a:lnTo>
                  <a:lnTo>
                    <a:pt x="2675556" y="5215179"/>
                  </a:lnTo>
                  <a:lnTo>
                    <a:pt x="2658426" y="5162418"/>
                  </a:lnTo>
                  <a:lnTo>
                    <a:pt x="2652716" y="5132859"/>
                  </a:lnTo>
                  <a:lnTo>
                    <a:pt x="2649543" y="5105207"/>
                  </a:lnTo>
                  <a:lnTo>
                    <a:pt x="2626068" y="5097261"/>
                  </a:lnTo>
                  <a:lnTo>
                    <a:pt x="2593394" y="5088997"/>
                  </a:lnTo>
                  <a:lnTo>
                    <a:pt x="2560085" y="5061027"/>
                  </a:lnTo>
                  <a:lnTo>
                    <a:pt x="2538830" y="5057849"/>
                  </a:lnTo>
                  <a:lnTo>
                    <a:pt x="2522017" y="5051810"/>
                  </a:lnTo>
                  <a:lnTo>
                    <a:pt x="2489343" y="5055306"/>
                  </a:lnTo>
                  <a:lnTo>
                    <a:pt x="2475702" y="5070245"/>
                  </a:lnTo>
                  <a:lnTo>
                    <a:pt x="2452544" y="5107432"/>
                  </a:lnTo>
                  <a:lnTo>
                    <a:pt x="2438269" y="5122370"/>
                  </a:lnTo>
                  <a:lnTo>
                    <a:pt x="2419235" y="5126502"/>
                  </a:lnTo>
                  <a:cubicBezTo>
                    <a:pt x="2419208" y="5126448"/>
                    <a:pt x="2419182" y="5126393"/>
                    <a:pt x="2419155" y="5126339"/>
                  </a:cubicBezTo>
                  <a:lnTo>
                    <a:pt x="2414212" y="5127883"/>
                  </a:lnTo>
                  <a:lnTo>
                    <a:pt x="2409765" y="5122167"/>
                  </a:lnTo>
                  <a:lnTo>
                    <a:pt x="2400235" y="5125343"/>
                  </a:lnTo>
                  <a:cubicBezTo>
                    <a:pt x="2400231" y="5125352"/>
                    <a:pt x="2400227" y="5125360"/>
                    <a:pt x="2400223" y="5125369"/>
                  </a:cubicBezTo>
                  <a:lnTo>
                    <a:pt x="2408524" y="5122854"/>
                  </a:lnTo>
                  <a:lnTo>
                    <a:pt x="2412969" y="5128049"/>
                  </a:lnTo>
                  <a:lnTo>
                    <a:pt x="2397053" y="5131996"/>
                  </a:lnTo>
                  <a:lnTo>
                    <a:pt x="2396741" y="5132647"/>
                  </a:lnTo>
                  <a:lnTo>
                    <a:pt x="2385305" y="5136458"/>
                  </a:lnTo>
                  <a:lnTo>
                    <a:pt x="2383717" y="5137411"/>
                  </a:lnTo>
                  <a:lnTo>
                    <a:pt x="2384034" y="5136458"/>
                  </a:lnTo>
                  <a:lnTo>
                    <a:pt x="2380858" y="5135823"/>
                  </a:lnTo>
                  <a:lnTo>
                    <a:pt x="2379587" y="5136458"/>
                  </a:lnTo>
                  <a:lnTo>
                    <a:pt x="2377999" y="5136458"/>
                  </a:lnTo>
                  <a:lnTo>
                    <a:pt x="2377046" y="5136776"/>
                  </a:lnTo>
                  <a:lnTo>
                    <a:pt x="2375775" y="5137411"/>
                  </a:lnTo>
                  <a:lnTo>
                    <a:pt x="2375140" y="5138046"/>
                  </a:lnTo>
                  <a:lnTo>
                    <a:pt x="2374822" y="5138999"/>
                  </a:lnTo>
                  <a:lnTo>
                    <a:pt x="2374187" y="5141857"/>
                  </a:lnTo>
                  <a:lnTo>
                    <a:pt x="2374504" y="5141857"/>
                  </a:lnTo>
                  <a:lnTo>
                    <a:pt x="2375140" y="5142175"/>
                  </a:lnTo>
                  <a:lnTo>
                    <a:pt x="2377363" y="5141540"/>
                  </a:lnTo>
                  <a:lnTo>
                    <a:pt x="2351950" y="5159642"/>
                  </a:lnTo>
                  <a:lnTo>
                    <a:pt x="2327490" y="5172345"/>
                  </a:lnTo>
                  <a:lnTo>
                    <a:pt x="2305572" y="5206327"/>
                  </a:lnTo>
                  <a:lnTo>
                    <a:pt x="2275076" y="5219348"/>
                  </a:lnTo>
                  <a:lnTo>
                    <a:pt x="2232509" y="5220936"/>
                  </a:lnTo>
                  <a:lnTo>
                    <a:pt x="2188037" y="5202198"/>
                  </a:lnTo>
                  <a:lnTo>
                    <a:pt x="2180413" y="5189812"/>
                  </a:lnTo>
                  <a:lnTo>
                    <a:pt x="2143246" y="5174251"/>
                  </a:lnTo>
                  <a:lnTo>
                    <a:pt x="2120057" y="5189177"/>
                  </a:lnTo>
                  <a:lnTo>
                    <a:pt x="2104174" y="5175521"/>
                  </a:lnTo>
                  <a:lnTo>
                    <a:pt x="2082891" y="5171710"/>
                  </a:lnTo>
                  <a:lnTo>
                    <a:pt x="2058431" y="5159324"/>
                  </a:lnTo>
                  <a:lnTo>
                    <a:pt x="2040324" y="5164723"/>
                  </a:lnTo>
                  <a:lnTo>
                    <a:pt x="2022535" y="5181555"/>
                  </a:lnTo>
                  <a:lnTo>
                    <a:pt x="2004746" y="5192353"/>
                  </a:lnTo>
                  <a:lnTo>
                    <a:pt x="1967897" y="5205374"/>
                  </a:lnTo>
                  <a:lnTo>
                    <a:pt x="1959638" y="5239356"/>
                  </a:lnTo>
                  <a:lnTo>
                    <a:pt x="1951061" y="5251106"/>
                  </a:lnTo>
                  <a:lnTo>
                    <a:pt x="1959638" y="5255870"/>
                  </a:lnTo>
                  <a:cubicBezTo>
                    <a:pt x="1959956" y="5252377"/>
                    <a:pt x="1960273" y="5248883"/>
                    <a:pt x="1960591" y="5245390"/>
                  </a:cubicBezTo>
                  <a:lnTo>
                    <a:pt x="1963767" y="5259046"/>
                  </a:lnTo>
                  <a:lnTo>
                    <a:pt x="1959955" y="5274925"/>
                  </a:lnTo>
                  <a:lnTo>
                    <a:pt x="1964720" y="5288899"/>
                  </a:lnTo>
                  <a:lnTo>
                    <a:pt x="1963974" y="5289811"/>
                  </a:lnTo>
                  <a:lnTo>
                    <a:pt x="1973866" y="5295679"/>
                  </a:lnTo>
                  <a:lnTo>
                    <a:pt x="1970058" y="5311533"/>
                  </a:lnTo>
                  <a:lnTo>
                    <a:pt x="1985925" y="5317557"/>
                  </a:lnTo>
                  <a:lnTo>
                    <a:pt x="1980530" y="5325801"/>
                  </a:lnTo>
                  <a:lnTo>
                    <a:pt x="1973232" y="5324216"/>
                  </a:lnTo>
                  <a:lnTo>
                    <a:pt x="1965616" y="5329606"/>
                  </a:lnTo>
                  <a:lnTo>
                    <a:pt x="1962760" y="5341972"/>
                  </a:lnTo>
                  <a:lnTo>
                    <a:pt x="1975770" y="5354655"/>
                  </a:lnTo>
                  <a:lnTo>
                    <a:pt x="1971328" y="5366070"/>
                  </a:lnTo>
                  <a:lnTo>
                    <a:pt x="1965298" y="5380022"/>
                  </a:lnTo>
                  <a:lnTo>
                    <a:pt x="1926267" y="5399046"/>
                  </a:lnTo>
                  <a:lnTo>
                    <a:pt x="1896755" y="5413315"/>
                  </a:lnTo>
                  <a:lnTo>
                    <a:pt x="1868513" y="5449144"/>
                  </a:lnTo>
                  <a:lnTo>
                    <a:pt x="1823135" y="5464364"/>
                  </a:lnTo>
                  <a:lnTo>
                    <a:pt x="1755543" y="5485925"/>
                  </a:lnTo>
                  <a:lnTo>
                    <a:pt x="1738090" y="5508121"/>
                  </a:lnTo>
                  <a:lnTo>
                    <a:pt x="1753957" y="5520487"/>
                  </a:lnTo>
                  <a:lnTo>
                    <a:pt x="1746341" y="5534438"/>
                  </a:lnTo>
                  <a:lnTo>
                    <a:pt x="1742215" y="5529048"/>
                  </a:lnTo>
                  <a:lnTo>
                    <a:pt x="1744437" y="5522706"/>
                  </a:lnTo>
                  <a:lnTo>
                    <a:pt x="1726666" y="5536975"/>
                  </a:lnTo>
                  <a:lnTo>
                    <a:pt x="1643844" y="5654293"/>
                  </a:lnTo>
                  <a:cubicBezTo>
                    <a:pt x="1643950" y="5664440"/>
                    <a:pt x="1644055" y="5674586"/>
                    <a:pt x="1644161" y="5684733"/>
                  </a:cubicBezTo>
                  <a:lnTo>
                    <a:pt x="1633689" y="5691391"/>
                  </a:lnTo>
                  <a:lnTo>
                    <a:pt x="1645748" y="5699318"/>
                  </a:lnTo>
                  <a:lnTo>
                    <a:pt x="1664787" y="5741490"/>
                  </a:lnTo>
                  <a:lnTo>
                    <a:pt x="1679702" y="5743392"/>
                  </a:lnTo>
                  <a:lnTo>
                    <a:pt x="1685413" y="5754807"/>
                  </a:lnTo>
                  <a:lnTo>
                    <a:pt x="1692712" y="5763368"/>
                  </a:lnTo>
                  <a:lnTo>
                    <a:pt x="1677798" y="5769709"/>
                  </a:lnTo>
                  <a:lnTo>
                    <a:pt x="1658124" y="5794124"/>
                  </a:lnTo>
                  <a:lnTo>
                    <a:pt x="1636862" y="5800783"/>
                  </a:lnTo>
                  <a:lnTo>
                    <a:pt x="1631785" y="5814100"/>
                  </a:lnTo>
                  <a:lnTo>
                    <a:pt x="1617188" y="5833125"/>
                  </a:lnTo>
                  <a:lnTo>
                    <a:pt x="1613063" y="5852467"/>
                  </a:lnTo>
                  <a:lnTo>
                    <a:pt x="1596562" y="5884174"/>
                  </a:lnTo>
                  <a:lnTo>
                    <a:pt x="1605130" y="5897809"/>
                  </a:lnTo>
                  <a:lnTo>
                    <a:pt x="1600687" y="5905101"/>
                  </a:lnTo>
                  <a:lnTo>
                    <a:pt x="1584820" y="5900979"/>
                  </a:lnTo>
                  <a:lnTo>
                    <a:pt x="1557530" y="5907638"/>
                  </a:lnTo>
                  <a:lnTo>
                    <a:pt x="1535317" y="5905736"/>
                  </a:lnTo>
                  <a:lnTo>
                    <a:pt x="1530239" y="5923809"/>
                  </a:lnTo>
                  <a:lnTo>
                    <a:pt x="1507072" y="5931102"/>
                  </a:lnTo>
                  <a:cubicBezTo>
                    <a:pt x="1506755" y="5939980"/>
                    <a:pt x="1506437" y="5948858"/>
                    <a:pt x="1506120" y="5957736"/>
                  </a:cubicBezTo>
                  <a:lnTo>
                    <a:pt x="1494697" y="5973590"/>
                  </a:lnTo>
                  <a:lnTo>
                    <a:pt x="1485495" y="5998956"/>
                  </a:lnTo>
                  <a:lnTo>
                    <a:pt x="1475974" y="6005298"/>
                  </a:lnTo>
                  <a:lnTo>
                    <a:pt x="1453762" y="5996737"/>
                  </a:lnTo>
                  <a:lnTo>
                    <a:pt x="1414731" y="6016396"/>
                  </a:lnTo>
                  <a:lnTo>
                    <a:pt x="1392517" y="6005932"/>
                  </a:lnTo>
                  <a:lnTo>
                    <a:pt x="1351261" y="6013859"/>
                  </a:lnTo>
                  <a:lnTo>
                    <a:pt x="1318258" y="6008786"/>
                  </a:lnTo>
                  <a:lnTo>
                    <a:pt x="1261457" y="6005932"/>
                  </a:lnTo>
                  <a:lnTo>
                    <a:pt x="1248764" y="6019883"/>
                  </a:lnTo>
                  <a:lnTo>
                    <a:pt x="1228772" y="6032884"/>
                  </a:lnTo>
                  <a:lnTo>
                    <a:pt x="1189741" y="6033835"/>
                  </a:lnTo>
                  <a:lnTo>
                    <a:pt x="1159276" y="6073152"/>
                  </a:lnTo>
                  <a:lnTo>
                    <a:pt x="1151026" y="6091226"/>
                  </a:lnTo>
                  <a:lnTo>
                    <a:pt x="1140553" y="6083933"/>
                  </a:lnTo>
                  <a:lnTo>
                    <a:pt x="1124369" y="6080762"/>
                  </a:lnTo>
                  <a:lnTo>
                    <a:pt x="1118023" y="6075689"/>
                  </a:lnTo>
                  <a:lnTo>
                    <a:pt x="1104377" y="6071567"/>
                  </a:lnTo>
                  <a:lnTo>
                    <a:pt x="1095809" y="6070616"/>
                  </a:lnTo>
                  <a:lnTo>
                    <a:pt x="1074230" y="6036054"/>
                  </a:lnTo>
                  <a:lnTo>
                    <a:pt x="1076453" y="6024640"/>
                  </a:lnTo>
                  <a:lnTo>
                    <a:pt x="1067884" y="6017347"/>
                  </a:lnTo>
                  <a:lnTo>
                    <a:pt x="1072961" y="5991981"/>
                  </a:lnTo>
                  <a:lnTo>
                    <a:pt x="1032343" y="5954565"/>
                  </a:lnTo>
                  <a:lnTo>
                    <a:pt x="1005051" y="5952663"/>
                  </a:lnTo>
                  <a:lnTo>
                    <a:pt x="995213" y="5944102"/>
                  </a:lnTo>
                  <a:lnTo>
                    <a:pt x="987921" y="5953614"/>
                  </a:lnTo>
                  <a:lnTo>
                    <a:pt x="984747" y="5946639"/>
                  </a:lnTo>
                  <a:lnTo>
                    <a:pt x="967371" y="5951909"/>
                  </a:lnTo>
                  <a:lnTo>
                    <a:pt x="967494" y="5953094"/>
                  </a:lnTo>
                  <a:lnTo>
                    <a:pt x="945223" y="5968032"/>
                  </a:lnTo>
                  <a:lnTo>
                    <a:pt x="924225" y="5969303"/>
                  </a:lnTo>
                  <a:lnTo>
                    <a:pt x="909272" y="5963900"/>
                  </a:lnTo>
                  <a:lnTo>
                    <a:pt x="887955" y="5962311"/>
                  </a:lnTo>
                  <a:lnTo>
                    <a:pt x="866639" y="5955955"/>
                  </a:lnTo>
                  <a:lnTo>
                    <a:pt x="841188" y="5968032"/>
                  </a:lnTo>
                  <a:lnTo>
                    <a:pt x="822417" y="5972164"/>
                  </a:lnTo>
                  <a:lnTo>
                    <a:pt x="813826" y="5968986"/>
                  </a:lnTo>
                  <a:lnTo>
                    <a:pt x="822099" y="5960404"/>
                  </a:lnTo>
                  <a:lnTo>
                    <a:pt x="832598" y="5933071"/>
                  </a:lnTo>
                  <a:lnTo>
                    <a:pt x="836416" y="5909870"/>
                  </a:lnTo>
                  <a:lnTo>
                    <a:pt x="829735" y="5863468"/>
                  </a:lnTo>
                  <a:lnTo>
                    <a:pt x="838007" y="5825647"/>
                  </a:lnTo>
                  <a:lnTo>
                    <a:pt x="826871" y="5806260"/>
                  </a:lnTo>
                  <a:lnTo>
                    <a:pt x="839598" y="5797996"/>
                  </a:lnTo>
                  <a:lnTo>
                    <a:pt x="847232" y="5804353"/>
                  </a:lnTo>
                  <a:lnTo>
                    <a:pt x="840870" y="5790369"/>
                  </a:lnTo>
                  <a:lnTo>
                    <a:pt x="822735" y="5790686"/>
                  </a:lnTo>
                  <a:lnTo>
                    <a:pt x="806827" y="5803717"/>
                  </a:lnTo>
                  <a:lnTo>
                    <a:pt x="795372" y="5810074"/>
                  </a:lnTo>
                  <a:lnTo>
                    <a:pt x="797281" y="5786873"/>
                  </a:lnTo>
                  <a:lnTo>
                    <a:pt x="790918" y="5777338"/>
                  </a:lnTo>
                  <a:lnTo>
                    <a:pt x="800463" y="5776384"/>
                  </a:lnTo>
                  <a:lnTo>
                    <a:pt x="817326" y="5773842"/>
                  </a:lnTo>
                  <a:lnTo>
                    <a:pt x="826553" y="5752548"/>
                  </a:lnTo>
                  <a:lnTo>
                    <a:pt x="839280" y="5740788"/>
                  </a:lnTo>
                  <a:lnTo>
                    <a:pt x="840234" y="5734432"/>
                  </a:lnTo>
                  <a:lnTo>
                    <a:pt x="820189" y="5748734"/>
                  </a:lnTo>
                  <a:lnTo>
                    <a:pt x="807462" y="5754137"/>
                  </a:lnTo>
                  <a:lnTo>
                    <a:pt x="799190" y="5764625"/>
                  </a:lnTo>
                  <a:lnTo>
                    <a:pt x="801418" y="5771935"/>
                  </a:lnTo>
                  <a:lnTo>
                    <a:pt x="783283" y="5770028"/>
                  </a:lnTo>
                  <a:lnTo>
                    <a:pt x="776921" y="5773206"/>
                  </a:lnTo>
                  <a:lnTo>
                    <a:pt x="768331" y="5770346"/>
                  </a:lnTo>
                  <a:lnTo>
                    <a:pt x="765150" y="5765896"/>
                  </a:lnTo>
                  <a:lnTo>
                    <a:pt x="782010" y="5735385"/>
                  </a:lnTo>
                  <a:lnTo>
                    <a:pt x="781692" y="5699471"/>
                  </a:lnTo>
                  <a:lnTo>
                    <a:pt x="807781" y="5671820"/>
                  </a:lnTo>
                  <a:lnTo>
                    <a:pt x="810008" y="5656883"/>
                  </a:lnTo>
                  <a:lnTo>
                    <a:pt x="820189" y="5642263"/>
                  </a:lnTo>
                  <a:lnTo>
                    <a:pt x="838643" y="5544691"/>
                  </a:lnTo>
                  <a:lnTo>
                    <a:pt x="846597" y="5489707"/>
                  </a:lnTo>
                  <a:lnTo>
                    <a:pt x="828780" y="5408662"/>
                  </a:lnTo>
                  <a:lnTo>
                    <a:pt x="828147" y="5385266"/>
                  </a:lnTo>
                  <a:cubicBezTo>
                    <a:pt x="828093" y="5385315"/>
                    <a:pt x="828038" y="5385363"/>
                    <a:pt x="827984" y="5385412"/>
                  </a:cubicBezTo>
                  <a:cubicBezTo>
                    <a:pt x="827667" y="5378859"/>
                    <a:pt x="827349" y="5372306"/>
                    <a:pt x="827032" y="5365753"/>
                  </a:cubicBezTo>
                  <a:lnTo>
                    <a:pt x="829888" y="5330240"/>
                  </a:lnTo>
                  <a:lnTo>
                    <a:pt x="841630" y="5324850"/>
                  </a:lnTo>
                  <a:lnTo>
                    <a:pt x="831157" y="5309947"/>
                  </a:lnTo>
                  <a:lnTo>
                    <a:pt x="820051" y="5303923"/>
                  </a:lnTo>
                  <a:lnTo>
                    <a:pt x="826397" y="5284898"/>
                  </a:lnTo>
                  <a:lnTo>
                    <a:pt x="807357" y="5286167"/>
                  </a:lnTo>
                  <a:lnTo>
                    <a:pt x="812434" y="5264288"/>
                  </a:lnTo>
                  <a:lnTo>
                    <a:pt x="795615" y="5265240"/>
                  </a:lnTo>
                  <a:cubicBezTo>
                    <a:pt x="795827" y="5261646"/>
                    <a:pt x="796038" y="5258053"/>
                    <a:pt x="796250" y="5254459"/>
                  </a:cubicBezTo>
                  <a:lnTo>
                    <a:pt x="789903" y="5247166"/>
                  </a:lnTo>
                  <a:lnTo>
                    <a:pt x="782604" y="5251922"/>
                  </a:lnTo>
                  <a:cubicBezTo>
                    <a:pt x="782921" y="5247272"/>
                    <a:pt x="783239" y="5242621"/>
                    <a:pt x="783556" y="5237971"/>
                  </a:cubicBezTo>
                  <a:lnTo>
                    <a:pt x="800375" y="5212605"/>
                  </a:lnTo>
                  <a:lnTo>
                    <a:pt x="813069" y="5212605"/>
                  </a:lnTo>
                  <a:lnTo>
                    <a:pt x="815290" y="5206263"/>
                  </a:lnTo>
                  <a:lnTo>
                    <a:pt x="825763" y="5193580"/>
                  </a:lnTo>
                  <a:lnTo>
                    <a:pt x="843851" y="5199605"/>
                  </a:lnTo>
                  <a:lnTo>
                    <a:pt x="862573" y="5188824"/>
                  </a:lnTo>
                  <a:lnTo>
                    <a:pt x="876218" y="5185653"/>
                  </a:lnTo>
                  <a:lnTo>
                    <a:pt x="877488" y="5192629"/>
                  </a:lnTo>
                  <a:lnTo>
                    <a:pt x="891133" y="5191678"/>
                  </a:lnTo>
                  <a:lnTo>
                    <a:pt x="884786" y="5183117"/>
                  </a:lnTo>
                  <a:lnTo>
                    <a:pt x="891133" y="5176775"/>
                  </a:lnTo>
                  <a:lnTo>
                    <a:pt x="881613" y="5179946"/>
                  </a:lnTo>
                  <a:lnTo>
                    <a:pt x="878122" y="5168848"/>
                  </a:lnTo>
                  <a:lnTo>
                    <a:pt x="890816" y="5159336"/>
                  </a:lnTo>
                  <a:lnTo>
                    <a:pt x="910808" y="5144116"/>
                  </a:lnTo>
                  <a:lnTo>
                    <a:pt x="926675" y="5140945"/>
                  </a:lnTo>
                  <a:lnTo>
                    <a:pt x="933974" y="5145067"/>
                  </a:lnTo>
                  <a:lnTo>
                    <a:pt x="936195" y="5138726"/>
                  </a:lnTo>
                  <a:lnTo>
                    <a:pt x="949841" y="5139677"/>
                  </a:lnTo>
                  <a:lnTo>
                    <a:pt x="959361" y="5151092"/>
                  </a:lnTo>
                  <a:lnTo>
                    <a:pt x="989190" y="5165677"/>
                  </a:lnTo>
                  <a:lnTo>
                    <a:pt x="1095809" y="5163458"/>
                  </a:lnTo>
                  <a:lnTo>
                    <a:pt x="1111676" y="5152994"/>
                  </a:lnTo>
                  <a:lnTo>
                    <a:pt x="1121196" y="5154897"/>
                  </a:lnTo>
                  <a:lnTo>
                    <a:pt x="1124369" y="5158067"/>
                  </a:lnTo>
                  <a:lnTo>
                    <a:pt x="1140553" y="5165360"/>
                  </a:lnTo>
                  <a:lnTo>
                    <a:pt x="1168162" y="5169165"/>
                  </a:lnTo>
                  <a:lnTo>
                    <a:pt x="1217983" y="5179312"/>
                  </a:lnTo>
                  <a:lnTo>
                    <a:pt x="1264313" y="5181214"/>
                  </a:lnTo>
                  <a:lnTo>
                    <a:pt x="1293825" y="5175507"/>
                  </a:lnTo>
                  <a:lnTo>
                    <a:pt x="1307788" y="5178677"/>
                  </a:lnTo>
                  <a:lnTo>
                    <a:pt x="1323653" y="5168848"/>
                  </a:lnTo>
                  <a:lnTo>
                    <a:pt x="1329999" y="5169799"/>
                  </a:lnTo>
                  <a:lnTo>
                    <a:pt x="1339519" y="5182482"/>
                  </a:lnTo>
                  <a:lnTo>
                    <a:pt x="1351261" y="5183117"/>
                  </a:lnTo>
                  <a:lnTo>
                    <a:pt x="1367129" y="5187556"/>
                  </a:lnTo>
                  <a:lnTo>
                    <a:pt x="1385853" y="5184068"/>
                  </a:lnTo>
                  <a:lnTo>
                    <a:pt x="1405846" y="5182799"/>
                  </a:lnTo>
                  <a:lnTo>
                    <a:pt x="1422030" y="5187873"/>
                  </a:lnTo>
                  <a:lnTo>
                    <a:pt x="1439800" y="5194214"/>
                  </a:lnTo>
                  <a:lnTo>
                    <a:pt x="1449320" y="5199288"/>
                  </a:lnTo>
                  <a:lnTo>
                    <a:pt x="1476608" y="5198336"/>
                  </a:lnTo>
                  <a:lnTo>
                    <a:pt x="1488033" y="5187873"/>
                  </a:lnTo>
                  <a:lnTo>
                    <a:pt x="1493746" y="5184702"/>
                  </a:lnTo>
                  <a:lnTo>
                    <a:pt x="1492160" y="5187556"/>
                  </a:lnTo>
                  <a:lnTo>
                    <a:pt x="1498188" y="5189141"/>
                  </a:lnTo>
                  <a:lnTo>
                    <a:pt x="1499774" y="5188190"/>
                  </a:lnTo>
                  <a:lnTo>
                    <a:pt x="1505485" y="5182165"/>
                  </a:lnTo>
                  <a:lnTo>
                    <a:pt x="1506437" y="5185019"/>
                  </a:lnTo>
                  <a:lnTo>
                    <a:pt x="1509292" y="5185336"/>
                  </a:lnTo>
                  <a:lnTo>
                    <a:pt x="1509613" y="5182165"/>
                  </a:lnTo>
                  <a:lnTo>
                    <a:pt x="1513104" y="5183117"/>
                  </a:lnTo>
                  <a:lnTo>
                    <a:pt x="1513644" y="5182190"/>
                  </a:lnTo>
                  <a:lnTo>
                    <a:pt x="1521585" y="5173933"/>
                  </a:lnTo>
                  <a:lnTo>
                    <a:pt x="1536516" y="5137729"/>
                  </a:lnTo>
                  <a:lnTo>
                    <a:pt x="1551446" y="5066590"/>
                  </a:lnTo>
                  <a:lnTo>
                    <a:pt x="1559070" y="5017364"/>
                  </a:lnTo>
                  <a:lnTo>
                    <a:pt x="1564788" y="5032291"/>
                  </a:lnTo>
                  <a:lnTo>
                    <a:pt x="1571141" y="5024351"/>
                  </a:lnTo>
                  <a:lnTo>
                    <a:pt x="1567011" y="5014506"/>
                  </a:lnTo>
                  <a:lnTo>
                    <a:pt x="1560022" y="5012600"/>
                  </a:lnTo>
                  <a:lnTo>
                    <a:pt x="1570506" y="4932569"/>
                  </a:lnTo>
                  <a:lnTo>
                    <a:pt x="1570188" y="4911609"/>
                  </a:lnTo>
                  <a:lnTo>
                    <a:pt x="1572094" y="4904939"/>
                  </a:lnTo>
                  <a:lnTo>
                    <a:pt x="1577177" y="4904939"/>
                  </a:lnTo>
                  <a:lnTo>
                    <a:pt x="1579082" y="4921136"/>
                  </a:lnTo>
                  <a:lnTo>
                    <a:pt x="1600683" y="4948448"/>
                  </a:lnTo>
                  <a:lnTo>
                    <a:pt x="1607672" y="4967186"/>
                  </a:lnTo>
                  <a:lnTo>
                    <a:pt x="1616884" y="4974173"/>
                  </a:lnTo>
                  <a:lnTo>
                    <a:pt x="1609895" y="4964963"/>
                  </a:lnTo>
                  <a:lnTo>
                    <a:pt x="1606719" y="4945908"/>
                  </a:lnTo>
                  <a:lnTo>
                    <a:pt x="1598142" y="4918595"/>
                  </a:lnTo>
                  <a:lnTo>
                    <a:pt x="1586706" y="4902081"/>
                  </a:lnTo>
                  <a:lnTo>
                    <a:pt x="1583847" y="4888425"/>
                  </a:lnTo>
                  <a:lnTo>
                    <a:pt x="1561293" y="4874769"/>
                  </a:lnTo>
                  <a:cubicBezTo>
                    <a:pt x="1560975" y="4871275"/>
                    <a:pt x="1560658" y="4867782"/>
                    <a:pt x="1560340" y="4864288"/>
                  </a:cubicBezTo>
                  <a:lnTo>
                    <a:pt x="1569552" y="4855714"/>
                  </a:lnTo>
                  <a:lnTo>
                    <a:pt x="1574953" y="4843963"/>
                  </a:lnTo>
                  <a:lnTo>
                    <a:pt x="1584483" y="4838882"/>
                  </a:lnTo>
                  <a:lnTo>
                    <a:pt x="1568282" y="4816651"/>
                  </a:lnTo>
                  <a:lnTo>
                    <a:pt x="1556528" y="4810299"/>
                  </a:lnTo>
                  <a:lnTo>
                    <a:pt x="1561929" y="4800136"/>
                  </a:lnTo>
                  <a:lnTo>
                    <a:pt x="1546999" y="4799184"/>
                  </a:lnTo>
                  <a:lnTo>
                    <a:pt x="1503477" y="4766790"/>
                  </a:lnTo>
                  <a:lnTo>
                    <a:pt x="1501253" y="4758533"/>
                  </a:lnTo>
                  <a:lnTo>
                    <a:pt x="1482828" y="4728998"/>
                  </a:lnTo>
                  <a:lnTo>
                    <a:pt x="1470123" y="4717565"/>
                  </a:lnTo>
                  <a:lnTo>
                    <a:pt x="1482512" y="4692158"/>
                  </a:lnTo>
                  <a:lnTo>
                    <a:pt x="1466629" y="4685806"/>
                  </a:lnTo>
                  <a:lnTo>
                    <a:pt x="1479018" y="4672150"/>
                  </a:lnTo>
                  <a:lnTo>
                    <a:pt x="1491724" y="4676279"/>
                  </a:lnTo>
                  <a:lnTo>
                    <a:pt x="1500301" y="4678502"/>
                  </a:lnTo>
                  <a:lnTo>
                    <a:pt x="1494902" y="4667704"/>
                  </a:lnTo>
                  <a:lnTo>
                    <a:pt x="1478064" y="4658494"/>
                  </a:lnTo>
                  <a:lnTo>
                    <a:pt x="1458688" y="4663893"/>
                  </a:lnTo>
                  <a:lnTo>
                    <a:pt x="1434865" y="4663258"/>
                  </a:lnTo>
                  <a:lnTo>
                    <a:pt x="1431053" y="4648331"/>
                  </a:lnTo>
                  <a:lnTo>
                    <a:pt x="1447253" y="4637851"/>
                  </a:lnTo>
                  <a:lnTo>
                    <a:pt x="1430100" y="4631499"/>
                  </a:lnTo>
                  <a:lnTo>
                    <a:pt x="1413264" y="4620066"/>
                  </a:lnTo>
                  <a:lnTo>
                    <a:pt x="1405640" y="4628641"/>
                  </a:lnTo>
                  <a:lnTo>
                    <a:pt x="1402464" y="4629594"/>
                  </a:lnTo>
                  <a:lnTo>
                    <a:pt x="1396110" y="4616890"/>
                  </a:lnTo>
                  <a:lnTo>
                    <a:pt x="1387533" y="4626735"/>
                  </a:lnTo>
                  <a:lnTo>
                    <a:pt x="1376095" y="4627688"/>
                  </a:lnTo>
                  <a:lnTo>
                    <a:pt x="1354811" y="4600694"/>
                  </a:lnTo>
                  <a:lnTo>
                    <a:pt x="1342103" y="4601646"/>
                  </a:lnTo>
                  <a:lnTo>
                    <a:pt x="1327174" y="4594659"/>
                  </a:lnTo>
                  <a:lnTo>
                    <a:pt x="1309068" y="4591484"/>
                  </a:lnTo>
                  <a:lnTo>
                    <a:pt x="1300491" y="4580051"/>
                  </a:lnTo>
                  <a:lnTo>
                    <a:pt x="1287785" y="4575922"/>
                  </a:lnTo>
                  <a:lnTo>
                    <a:pt x="1268726" y="4589578"/>
                  </a:lnTo>
                  <a:lnTo>
                    <a:pt x="1251889" y="4592119"/>
                  </a:lnTo>
                  <a:lnTo>
                    <a:pt x="1247443" y="4573064"/>
                  </a:lnTo>
                  <a:lnTo>
                    <a:pt x="1240136" y="4568618"/>
                  </a:lnTo>
                  <a:lnTo>
                    <a:pt x="1221077" y="4564807"/>
                  </a:lnTo>
                  <a:lnTo>
                    <a:pt x="1217899" y="4559408"/>
                  </a:lnTo>
                  <a:lnTo>
                    <a:pt x="1233465" y="4552103"/>
                  </a:lnTo>
                  <a:lnTo>
                    <a:pt x="1251254" y="4552103"/>
                  </a:lnTo>
                  <a:lnTo>
                    <a:pt x="1257608" y="4544481"/>
                  </a:lnTo>
                  <a:lnTo>
                    <a:pt x="1242994" y="4534001"/>
                  </a:lnTo>
                  <a:lnTo>
                    <a:pt x="1232194" y="4537177"/>
                  </a:lnTo>
                  <a:lnTo>
                    <a:pt x="1225841" y="4545751"/>
                  </a:lnTo>
                  <a:lnTo>
                    <a:pt x="1223618" y="4521615"/>
                  </a:lnTo>
                  <a:lnTo>
                    <a:pt x="1230288" y="4516534"/>
                  </a:lnTo>
                  <a:lnTo>
                    <a:pt x="1236642" y="4520345"/>
                  </a:lnTo>
                  <a:lnTo>
                    <a:pt x="1251254" y="4524473"/>
                  </a:lnTo>
                  <a:lnTo>
                    <a:pt x="1260784" y="4524473"/>
                  </a:lnTo>
                  <a:lnTo>
                    <a:pt x="1246807" y="4509547"/>
                  </a:lnTo>
                  <a:lnTo>
                    <a:pt x="1235053" y="4512088"/>
                  </a:lnTo>
                  <a:lnTo>
                    <a:pt x="1228700" y="4506689"/>
                  </a:lnTo>
                  <a:lnTo>
                    <a:pt x="1219488" y="4515263"/>
                  </a:lnTo>
                  <a:lnTo>
                    <a:pt x="1210911" y="4511135"/>
                  </a:lnTo>
                  <a:lnTo>
                    <a:pt x="1209640" y="4500972"/>
                  </a:lnTo>
                  <a:lnTo>
                    <a:pt x="1215040" y="4495573"/>
                  </a:lnTo>
                  <a:lnTo>
                    <a:pt x="1224570" y="4486681"/>
                  </a:lnTo>
                  <a:lnTo>
                    <a:pt x="1245219" y="4468578"/>
                  </a:lnTo>
                  <a:lnTo>
                    <a:pt x="1268726" y="4469531"/>
                  </a:lnTo>
                  <a:lnTo>
                    <a:pt x="1283656" y="4465085"/>
                  </a:lnTo>
                  <a:lnTo>
                    <a:pt x="1299538" y="4471437"/>
                  </a:lnTo>
                  <a:lnTo>
                    <a:pt x="1299538" y="4464132"/>
                  </a:lnTo>
                  <a:lnTo>
                    <a:pt x="1310974" y="4460956"/>
                  </a:lnTo>
                  <a:lnTo>
                    <a:pt x="1324633" y="4463815"/>
                  </a:lnTo>
                  <a:lnTo>
                    <a:pt x="1327809" y="4450159"/>
                  </a:lnTo>
                  <a:lnTo>
                    <a:pt x="1331938" y="4442854"/>
                  </a:lnTo>
                  <a:lnTo>
                    <a:pt x="1346869" y="4448888"/>
                  </a:lnTo>
                  <a:lnTo>
                    <a:pt x="1379908" y="4448571"/>
                  </a:lnTo>
                  <a:lnTo>
                    <a:pt x="1388485" y="4460004"/>
                  </a:lnTo>
                  <a:lnTo>
                    <a:pt x="1411675" y="4485093"/>
                  </a:lnTo>
                  <a:lnTo>
                    <a:pt x="1430735" y="4474295"/>
                  </a:lnTo>
                  <a:lnTo>
                    <a:pt x="1447570" y="4466991"/>
                  </a:lnTo>
                  <a:lnTo>
                    <a:pt x="1462817" y="4477471"/>
                  </a:lnTo>
                  <a:lnTo>
                    <a:pt x="1481559" y="4465403"/>
                  </a:lnTo>
                  <a:lnTo>
                    <a:pt x="1497442" y="4462227"/>
                  </a:lnTo>
                  <a:lnTo>
                    <a:pt x="1506018" y="4476836"/>
                  </a:lnTo>
                  <a:lnTo>
                    <a:pt x="1522855" y="4478741"/>
                  </a:lnTo>
                  <a:lnTo>
                    <a:pt x="1532386" y="4480964"/>
                  </a:lnTo>
                  <a:lnTo>
                    <a:pt x="1536516" y="4472389"/>
                  </a:lnTo>
                  <a:lnTo>
                    <a:pt x="1529209" y="4466038"/>
                  </a:lnTo>
                  <a:lnTo>
                    <a:pt x="1519361" y="4448571"/>
                  </a:lnTo>
                  <a:lnTo>
                    <a:pt x="1512690" y="4384101"/>
                  </a:lnTo>
                  <a:lnTo>
                    <a:pt x="1511104" y="4368222"/>
                  </a:lnTo>
                  <a:lnTo>
                    <a:pt x="1498395" y="4357742"/>
                  </a:lnTo>
                  <a:lnTo>
                    <a:pt x="1492996" y="4334875"/>
                  </a:lnTo>
                  <a:lnTo>
                    <a:pt x="1478064" y="4314550"/>
                  </a:lnTo>
                  <a:lnTo>
                    <a:pt x="1478064" y="4307563"/>
                  </a:lnTo>
                  <a:lnTo>
                    <a:pt x="1484418" y="4310422"/>
                  </a:lnTo>
                  <a:lnTo>
                    <a:pt x="1497125" y="4312645"/>
                  </a:lnTo>
                  <a:lnTo>
                    <a:pt x="1513961" y="4325030"/>
                  </a:lnTo>
                  <a:lnTo>
                    <a:pt x="1526668" y="4319631"/>
                  </a:lnTo>
                  <a:lnTo>
                    <a:pt x="1545728" y="4317408"/>
                  </a:lnTo>
                  <a:lnTo>
                    <a:pt x="1550175" y="4328841"/>
                  </a:lnTo>
                  <a:lnTo>
                    <a:pt x="1542551" y="4339322"/>
                  </a:lnTo>
                  <a:lnTo>
                    <a:pt x="1555893" y="4358694"/>
                  </a:lnTo>
                  <a:lnTo>
                    <a:pt x="1569552" y="4364728"/>
                  </a:lnTo>
                  <a:lnTo>
                    <a:pt x="1589565" y="4358377"/>
                  </a:lnTo>
                  <a:lnTo>
                    <a:pt x="1610531" y="4367269"/>
                  </a:lnTo>
                  <a:lnTo>
                    <a:pt x="1625460" y="4369492"/>
                  </a:lnTo>
                  <a:lnTo>
                    <a:pt x="1659450" y="4368222"/>
                  </a:lnTo>
                  <a:lnTo>
                    <a:pt x="1677556" y="4356154"/>
                  </a:lnTo>
                  <a:lnTo>
                    <a:pt x="1690898" y="4346626"/>
                  </a:lnTo>
                  <a:lnTo>
                    <a:pt x="1720758" y="4349484"/>
                  </a:lnTo>
                  <a:lnTo>
                    <a:pt x="1694075" y="4341227"/>
                  </a:lnTo>
                  <a:lnTo>
                    <a:pt x="1679463" y="4339322"/>
                  </a:lnTo>
                  <a:cubicBezTo>
                    <a:pt x="1679781" y="4335828"/>
                    <a:pt x="1680098" y="4332335"/>
                    <a:pt x="1680416" y="4328841"/>
                  </a:cubicBezTo>
                  <a:lnTo>
                    <a:pt x="1688675" y="4312009"/>
                  </a:lnTo>
                  <a:lnTo>
                    <a:pt x="1722347" y="4291684"/>
                  </a:lnTo>
                  <a:lnTo>
                    <a:pt x="1748712" y="4285015"/>
                  </a:lnTo>
                  <a:lnTo>
                    <a:pt x="1771901" y="4278663"/>
                  </a:lnTo>
                  <a:lnTo>
                    <a:pt x="1801444" y="4257067"/>
                  </a:lnTo>
                  <a:lnTo>
                    <a:pt x="1820186" y="4234836"/>
                  </a:lnTo>
                  <a:lnTo>
                    <a:pt x="1828762" y="4230390"/>
                  </a:lnTo>
                  <a:lnTo>
                    <a:pt x="1817962" y="4222451"/>
                  </a:lnTo>
                  <a:lnTo>
                    <a:pt x="1816056" y="4208477"/>
                  </a:lnTo>
                  <a:lnTo>
                    <a:pt x="1820821" y="4198949"/>
                  </a:lnTo>
                  <a:lnTo>
                    <a:pt x="1818280" y="4157981"/>
                  </a:lnTo>
                  <a:lnTo>
                    <a:pt x="1815103" y="4152582"/>
                  </a:lnTo>
                  <a:lnTo>
                    <a:pt x="1832892" y="4132574"/>
                  </a:lnTo>
                  <a:lnTo>
                    <a:pt x="1847822" y="4124952"/>
                  </a:lnTo>
                  <a:lnTo>
                    <a:pt x="1866881" y="4121459"/>
                  </a:lnTo>
                  <a:lnTo>
                    <a:pt x="1901506" y="4114790"/>
                  </a:lnTo>
                  <a:lnTo>
                    <a:pt x="1920566" y="4111614"/>
                  </a:lnTo>
                  <a:lnTo>
                    <a:pt x="1920836" y="4111854"/>
                  </a:lnTo>
                  <a:lnTo>
                    <a:pt x="1949386" y="4094630"/>
                  </a:lnTo>
                  <a:lnTo>
                    <a:pt x="1978517" y="4070064"/>
                  </a:lnTo>
                  <a:lnTo>
                    <a:pt x="1977988" y="4069704"/>
                  </a:lnTo>
                  <a:lnTo>
                    <a:pt x="1995753" y="4059226"/>
                  </a:lnTo>
                  <a:lnTo>
                    <a:pt x="2007174" y="4057321"/>
                  </a:lnTo>
                  <a:lnTo>
                    <a:pt x="2015422" y="4063036"/>
                  </a:lnTo>
                  <a:lnTo>
                    <a:pt x="2018911" y="4062084"/>
                  </a:lnTo>
                  <a:lnTo>
                    <a:pt x="2024622" y="4061449"/>
                  </a:lnTo>
                  <a:lnTo>
                    <a:pt x="2022084" y="4070339"/>
                  </a:lnTo>
                  <a:lnTo>
                    <a:pt x="2031283" y="4070339"/>
                  </a:lnTo>
                  <a:lnTo>
                    <a:pt x="2036676" y="4065894"/>
                  </a:lnTo>
                  <a:lnTo>
                    <a:pt x="2025890" y="4052876"/>
                  </a:lnTo>
                  <a:lnTo>
                    <a:pt x="2022084" y="4052876"/>
                  </a:lnTo>
                  <a:lnTo>
                    <a:pt x="2012567" y="4055099"/>
                  </a:lnTo>
                  <a:lnTo>
                    <a:pt x="2003049" y="4043351"/>
                  </a:lnTo>
                  <a:lnTo>
                    <a:pt x="2004318" y="4036049"/>
                  </a:lnTo>
                  <a:lnTo>
                    <a:pt x="2013518" y="4031604"/>
                  </a:lnTo>
                  <a:lnTo>
                    <a:pt x="2023035" y="4026206"/>
                  </a:lnTo>
                  <a:lnTo>
                    <a:pt x="2023987" y="4018904"/>
                  </a:lnTo>
                  <a:cubicBezTo>
                    <a:pt x="2023670" y="4015729"/>
                    <a:pt x="2023352" y="4012554"/>
                    <a:pt x="2023035" y="4009379"/>
                  </a:cubicBezTo>
                  <a:lnTo>
                    <a:pt x="2032235" y="4000806"/>
                  </a:lnTo>
                  <a:lnTo>
                    <a:pt x="2048097" y="3994456"/>
                  </a:lnTo>
                  <a:lnTo>
                    <a:pt x="2058566" y="4003029"/>
                  </a:lnTo>
                  <a:lnTo>
                    <a:pt x="2064910" y="3996679"/>
                  </a:lnTo>
                  <a:lnTo>
                    <a:pt x="2067131" y="3998266"/>
                  </a:lnTo>
                  <a:lnTo>
                    <a:pt x="2061421" y="4005569"/>
                  </a:lnTo>
                  <a:lnTo>
                    <a:pt x="2062690" y="4012554"/>
                  </a:lnTo>
                  <a:lnTo>
                    <a:pt x="2060469" y="4021761"/>
                  </a:lnTo>
                  <a:lnTo>
                    <a:pt x="2056028" y="4024619"/>
                  </a:lnTo>
                  <a:lnTo>
                    <a:pt x="2053807" y="4024619"/>
                  </a:lnTo>
                  <a:lnTo>
                    <a:pt x="2046511" y="4018269"/>
                  </a:lnTo>
                  <a:lnTo>
                    <a:pt x="2041752" y="4003346"/>
                  </a:lnTo>
                  <a:lnTo>
                    <a:pt x="2029697" y="4007474"/>
                  </a:lnTo>
                  <a:lnTo>
                    <a:pt x="2026842" y="4014776"/>
                  </a:lnTo>
                  <a:lnTo>
                    <a:pt x="2040166" y="4024619"/>
                  </a:lnTo>
                  <a:lnTo>
                    <a:pt x="2046511" y="4020491"/>
                  </a:lnTo>
                  <a:lnTo>
                    <a:pt x="2041118" y="4028111"/>
                  </a:lnTo>
                  <a:cubicBezTo>
                    <a:pt x="2040906" y="4030545"/>
                    <a:pt x="2040695" y="4032980"/>
                    <a:pt x="2040483" y="4035414"/>
                  </a:cubicBezTo>
                  <a:lnTo>
                    <a:pt x="2036042" y="4039859"/>
                  </a:lnTo>
                  <a:lnTo>
                    <a:pt x="2037311" y="4034144"/>
                  </a:lnTo>
                  <a:lnTo>
                    <a:pt x="2024939" y="4027159"/>
                  </a:lnTo>
                  <a:lnTo>
                    <a:pt x="2017325" y="4035414"/>
                  </a:lnTo>
                  <a:lnTo>
                    <a:pt x="2033187" y="4041764"/>
                  </a:lnTo>
                  <a:lnTo>
                    <a:pt x="2034139" y="4049066"/>
                  </a:lnTo>
                  <a:lnTo>
                    <a:pt x="2039214" y="4062084"/>
                  </a:lnTo>
                  <a:lnTo>
                    <a:pt x="2042387" y="4058909"/>
                  </a:lnTo>
                  <a:lnTo>
                    <a:pt x="2047780" y="4059861"/>
                  </a:lnTo>
                  <a:lnTo>
                    <a:pt x="2064593" y="4064941"/>
                  </a:lnTo>
                  <a:lnTo>
                    <a:pt x="2067766" y="4065894"/>
                  </a:lnTo>
                  <a:lnTo>
                    <a:pt x="2066497" y="4055416"/>
                  </a:lnTo>
                  <a:lnTo>
                    <a:pt x="2038263" y="4049384"/>
                  </a:lnTo>
                  <a:lnTo>
                    <a:pt x="2042069" y="4043034"/>
                  </a:lnTo>
                  <a:lnTo>
                    <a:pt x="2052538" y="4043034"/>
                  </a:lnTo>
                  <a:lnTo>
                    <a:pt x="2062055" y="4044939"/>
                  </a:lnTo>
                  <a:lnTo>
                    <a:pt x="2063324" y="4040811"/>
                  </a:lnTo>
                  <a:lnTo>
                    <a:pt x="2047462" y="4038589"/>
                  </a:lnTo>
                  <a:lnTo>
                    <a:pt x="2043021" y="4032239"/>
                  </a:lnTo>
                  <a:lnTo>
                    <a:pt x="2050635" y="4028111"/>
                  </a:lnTo>
                  <a:lnTo>
                    <a:pt x="2062055" y="4031286"/>
                  </a:lnTo>
                  <a:lnTo>
                    <a:pt x="2066497" y="4023984"/>
                  </a:lnTo>
                  <a:lnTo>
                    <a:pt x="2076648" y="4016364"/>
                  </a:lnTo>
                  <a:lnTo>
                    <a:pt x="2083945" y="4016364"/>
                  </a:lnTo>
                  <a:lnTo>
                    <a:pt x="2102027" y="4010649"/>
                  </a:lnTo>
                  <a:lnTo>
                    <a:pt x="2114716" y="4016999"/>
                  </a:lnTo>
                  <a:lnTo>
                    <a:pt x="2129627" y="4011919"/>
                  </a:lnTo>
                  <a:lnTo>
                    <a:pt x="2117889" y="4011919"/>
                  </a:lnTo>
                  <a:lnTo>
                    <a:pt x="2126454" y="4004299"/>
                  </a:lnTo>
                  <a:lnTo>
                    <a:pt x="2108372" y="4009696"/>
                  </a:lnTo>
                  <a:lnTo>
                    <a:pt x="2113765" y="3997949"/>
                  </a:lnTo>
                  <a:lnTo>
                    <a:pt x="2103296" y="4007474"/>
                  </a:lnTo>
                  <a:lnTo>
                    <a:pt x="2096951" y="4010014"/>
                  </a:lnTo>
                  <a:lnTo>
                    <a:pt x="2087434" y="4010014"/>
                  </a:lnTo>
                  <a:lnTo>
                    <a:pt x="2076648" y="4004616"/>
                  </a:lnTo>
                  <a:lnTo>
                    <a:pt x="2064910" y="3996679"/>
                  </a:lnTo>
                  <a:lnTo>
                    <a:pt x="2050318" y="3984931"/>
                  </a:lnTo>
                  <a:lnTo>
                    <a:pt x="2061421" y="3974454"/>
                  </a:lnTo>
                  <a:lnTo>
                    <a:pt x="2077600" y="3987154"/>
                  </a:lnTo>
                  <a:lnTo>
                    <a:pt x="2099806" y="3980486"/>
                  </a:lnTo>
                  <a:lnTo>
                    <a:pt x="2076648" y="3982709"/>
                  </a:lnTo>
                  <a:lnTo>
                    <a:pt x="2062690" y="3969056"/>
                  </a:lnTo>
                  <a:lnTo>
                    <a:pt x="2073159" y="3946831"/>
                  </a:lnTo>
                  <a:lnTo>
                    <a:pt x="2103296" y="3908414"/>
                  </a:lnTo>
                  <a:lnTo>
                    <a:pt x="2110275" y="3875076"/>
                  </a:lnTo>
                  <a:lnTo>
                    <a:pt x="2107103" y="3848406"/>
                  </a:lnTo>
                  <a:lnTo>
                    <a:pt x="2114082" y="3831896"/>
                  </a:lnTo>
                  <a:lnTo>
                    <a:pt x="2119475" y="3819196"/>
                  </a:lnTo>
                  <a:lnTo>
                    <a:pt x="2129944" y="3819196"/>
                  </a:lnTo>
                  <a:lnTo>
                    <a:pt x="2131213" y="3826181"/>
                  </a:lnTo>
                  <a:lnTo>
                    <a:pt x="2138509" y="3828403"/>
                  </a:lnTo>
                  <a:lnTo>
                    <a:pt x="2151199" y="3823958"/>
                  </a:lnTo>
                  <a:lnTo>
                    <a:pt x="2153419" y="3831578"/>
                  </a:lnTo>
                  <a:lnTo>
                    <a:pt x="2155640" y="3837293"/>
                  </a:lnTo>
                  <a:lnTo>
                    <a:pt x="2171502" y="3844913"/>
                  </a:lnTo>
                  <a:lnTo>
                    <a:pt x="2166426" y="3860789"/>
                  </a:lnTo>
                  <a:lnTo>
                    <a:pt x="2156909" y="3861741"/>
                  </a:lnTo>
                  <a:lnTo>
                    <a:pt x="2146440" y="3874441"/>
                  </a:lnTo>
                  <a:lnTo>
                    <a:pt x="2156909" y="3884284"/>
                  </a:lnTo>
                  <a:lnTo>
                    <a:pt x="2154688" y="3892221"/>
                  </a:lnTo>
                  <a:lnTo>
                    <a:pt x="2159447" y="3901746"/>
                  </a:lnTo>
                  <a:lnTo>
                    <a:pt x="2178481" y="3913176"/>
                  </a:lnTo>
                  <a:lnTo>
                    <a:pt x="2196563" y="3910954"/>
                  </a:lnTo>
                  <a:lnTo>
                    <a:pt x="2208935" y="3887776"/>
                  </a:lnTo>
                  <a:lnTo>
                    <a:pt x="2194343" y="3907779"/>
                  </a:lnTo>
                  <a:lnTo>
                    <a:pt x="2185777" y="3910954"/>
                  </a:lnTo>
                  <a:lnTo>
                    <a:pt x="2174357" y="3909366"/>
                  </a:lnTo>
                  <a:lnTo>
                    <a:pt x="2168329" y="3904921"/>
                  </a:lnTo>
                  <a:lnTo>
                    <a:pt x="2162302" y="3892221"/>
                  </a:lnTo>
                  <a:lnTo>
                    <a:pt x="2178164" y="3889046"/>
                  </a:lnTo>
                  <a:lnTo>
                    <a:pt x="2184508" y="3884919"/>
                  </a:lnTo>
                  <a:lnTo>
                    <a:pt x="2193074" y="3879521"/>
                  </a:lnTo>
                  <a:lnTo>
                    <a:pt x="2208935" y="3885871"/>
                  </a:lnTo>
                  <a:lnTo>
                    <a:pt x="2205763" y="3876981"/>
                  </a:lnTo>
                  <a:lnTo>
                    <a:pt x="2213694" y="3872854"/>
                  </a:lnTo>
                  <a:lnTo>
                    <a:pt x="2202591" y="3875394"/>
                  </a:lnTo>
                  <a:lnTo>
                    <a:pt x="2194025" y="3875394"/>
                  </a:lnTo>
                  <a:lnTo>
                    <a:pt x="2187681" y="3869044"/>
                  </a:lnTo>
                  <a:lnTo>
                    <a:pt x="2189584" y="3859519"/>
                  </a:lnTo>
                  <a:lnTo>
                    <a:pt x="2196880" y="3840151"/>
                  </a:lnTo>
                  <a:lnTo>
                    <a:pt x="2209570" y="3839198"/>
                  </a:lnTo>
                  <a:lnTo>
                    <a:pt x="2202273" y="3836023"/>
                  </a:lnTo>
                  <a:lnTo>
                    <a:pt x="2181970" y="3834118"/>
                  </a:lnTo>
                  <a:lnTo>
                    <a:pt x="2175626" y="3829038"/>
                  </a:lnTo>
                  <a:lnTo>
                    <a:pt x="2178798" y="3825863"/>
                  </a:lnTo>
                  <a:lnTo>
                    <a:pt x="2182605" y="3803638"/>
                  </a:lnTo>
                  <a:lnTo>
                    <a:pt x="2194977" y="3774111"/>
                  </a:lnTo>
                  <a:lnTo>
                    <a:pt x="2216866" y="3757918"/>
                  </a:lnTo>
                  <a:lnTo>
                    <a:pt x="2247638" y="3753473"/>
                  </a:lnTo>
                  <a:lnTo>
                    <a:pt x="2265721" y="3754426"/>
                  </a:lnTo>
                  <a:lnTo>
                    <a:pt x="2278410" y="3745853"/>
                  </a:lnTo>
                  <a:lnTo>
                    <a:pt x="2300299" y="3741726"/>
                  </a:lnTo>
                  <a:lnTo>
                    <a:pt x="2314258" y="3744266"/>
                  </a:lnTo>
                  <a:lnTo>
                    <a:pt x="2323775" y="3755061"/>
                  </a:lnTo>
                  <a:lnTo>
                    <a:pt x="2335830" y="3763316"/>
                  </a:lnTo>
                  <a:lnTo>
                    <a:pt x="2350422" y="3764268"/>
                  </a:lnTo>
                  <a:lnTo>
                    <a:pt x="2346298" y="3768396"/>
                  </a:lnTo>
                  <a:lnTo>
                    <a:pt x="2350740" y="3776016"/>
                  </a:lnTo>
                  <a:lnTo>
                    <a:pt x="2358988" y="3777603"/>
                  </a:lnTo>
                  <a:lnTo>
                    <a:pt x="2356026" y="3787144"/>
                  </a:lnTo>
                  <a:lnTo>
                    <a:pt x="2357058" y="3787213"/>
                  </a:lnTo>
                  <a:lnTo>
                    <a:pt x="2359897" y="3778078"/>
                  </a:lnTo>
                  <a:lnTo>
                    <a:pt x="2359579" y="3767923"/>
                  </a:lnTo>
                  <a:lnTo>
                    <a:pt x="2364975" y="3761577"/>
                  </a:lnTo>
                  <a:lnTo>
                    <a:pt x="2373544" y="3762211"/>
                  </a:lnTo>
                  <a:lnTo>
                    <a:pt x="2381796" y="3769510"/>
                  </a:lnTo>
                  <a:lnTo>
                    <a:pt x="2390683" y="3780299"/>
                  </a:lnTo>
                  <a:lnTo>
                    <a:pt x="2383066" y="3765384"/>
                  </a:lnTo>
                  <a:lnTo>
                    <a:pt x="2374496" y="3750787"/>
                  </a:lnTo>
                  <a:lnTo>
                    <a:pt x="2361801" y="3752057"/>
                  </a:lnTo>
                  <a:lnTo>
                    <a:pt x="2347836" y="3753961"/>
                  </a:lnTo>
                  <a:lnTo>
                    <a:pt x="2338315" y="3752374"/>
                  </a:lnTo>
                  <a:cubicBezTo>
                    <a:pt x="2337998" y="3746662"/>
                    <a:pt x="2337680" y="3740951"/>
                    <a:pt x="2337363" y="3735239"/>
                  </a:cubicBezTo>
                  <a:lnTo>
                    <a:pt x="2344662" y="3727940"/>
                  </a:lnTo>
                  <a:lnTo>
                    <a:pt x="2352279" y="3730161"/>
                  </a:lnTo>
                  <a:lnTo>
                    <a:pt x="2349740" y="3721593"/>
                  </a:lnTo>
                  <a:lnTo>
                    <a:pt x="2365610" y="3702554"/>
                  </a:lnTo>
                  <a:lnTo>
                    <a:pt x="2440512" y="3699698"/>
                  </a:lnTo>
                  <a:lnTo>
                    <a:pt x="2436386" y="3709218"/>
                  </a:lnTo>
                  <a:lnTo>
                    <a:pt x="2444321" y="3743806"/>
                  </a:lnTo>
                  <a:lnTo>
                    <a:pt x="2460190" y="3745710"/>
                  </a:lnTo>
                  <a:lnTo>
                    <a:pt x="2466537" y="3736508"/>
                  </a:lnTo>
                  <a:lnTo>
                    <a:pt x="2452572" y="3724767"/>
                  </a:lnTo>
                  <a:lnTo>
                    <a:pt x="2453525" y="3717468"/>
                  </a:lnTo>
                  <a:lnTo>
                    <a:pt x="2470346" y="3721593"/>
                  </a:lnTo>
                  <a:lnTo>
                    <a:pt x="2480185" y="3738094"/>
                  </a:lnTo>
                  <a:lnTo>
                    <a:pt x="2479233" y="3745710"/>
                  </a:lnTo>
                  <a:lnTo>
                    <a:pt x="2487802" y="3738094"/>
                  </a:lnTo>
                  <a:lnTo>
                    <a:pt x="2478915" y="3729844"/>
                  </a:lnTo>
                  <a:lnTo>
                    <a:pt x="2472568" y="3708900"/>
                  </a:lnTo>
                  <a:lnTo>
                    <a:pt x="2476376" y="3689861"/>
                  </a:lnTo>
                  <a:lnTo>
                    <a:pt x="2492245" y="3674947"/>
                  </a:lnTo>
                  <a:lnTo>
                    <a:pt x="2527157" y="3678754"/>
                  </a:lnTo>
                  <a:lnTo>
                    <a:pt x="2553818" y="3681610"/>
                  </a:lnTo>
                  <a:lnTo>
                    <a:pt x="2572861" y="3699698"/>
                  </a:lnTo>
                  <a:lnTo>
                    <a:pt x="2597299" y="3730161"/>
                  </a:lnTo>
                  <a:lnTo>
                    <a:pt x="2620785" y="3733017"/>
                  </a:lnTo>
                  <a:lnTo>
                    <a:pt x="2598251" y="3722228"/>
                  </a:lnTo>
                  <a:lnTo>
                    <a:pt x="2585873" y="3712391"/>
                  </a:lnTo>
                  <a:cubicBezTo>
                    <a:pt x="2585767" y="3706996"/>
                    <a:pt x="2585662" y="3701602"/>
                    <a:pt x="2585556" y="3696207"/>
                  </a:cubicBezTo>
                  <a:lnTo>
                    <a:pt x="2573495" y="3681610"/>
                  </a:lnTo>
                  <a:lnTo>
                    <a:pt x="2558896" y="3676216"/>
                  </a:lnTo>
                  <a:lnTo>
                    <a:pt x="2536362" y="3671456"/>
                  </a:lnTo>
                  <a:lnTo>
                    <a:pt x="2510971" y="3660032"/>
                  </a:lnTo>
                  <a:cubicBezTo>
                    <a:pt x="2511288" y="3655484"/>
                    <a:pt x="2511606" y="3650935"/>
                    <a:pt x="2511923" y="3646387"/>
                  </a:cubicBezTo>
                  <a:lnTo>
                    <a:pt x="2514145" y="3643214"/>
                  </a:lnTo>
                  <a:lnTo>
                    <a:pt x="2525888" y="3649560"/>
                  </a:lnTo>
                  <a:lnTo>
                    <a:pt x="2529062" y="3643214"/>
                  </a:lnTo>
                  <a:lnTo>
                    <a:pt x="2531283" y="3637819"/>
                  </a:lnTo>
                  <a:lnTo>
                    <a:pt x="2508749" y="3625444"/>
                  </a:lnTo>
                  <a:lnTo>
                    <a:pt x="2505258" y="3612751"/>
                  </a:lnTo>
                  <a:lnTo>
                    <a:pt x="2520175" y="3598788"/>
                  </a:lnTo>
                  <a:lnTo>
                    <a:pt x="2511606" y="3590538"/>
                  </a:lnTo>
                  <a:lnTo>
                    <a:pt x="2508432" y="3597836"/>
                  </a:lnTo>
                  <a:lnTo>
                    <a:pt x="2497006" y="3601010"/>
                  </a:lnTo>
                  <a:lnTo>
                    <a:pt x="2493832" y="3589586"/>
                  </a:lnTo>
                  <a:lnTo>
                    <a:pt x="2500815" y="3580066"/>
                  </a:lnTo>
                  <a:lnTo>
                    <a:pt x="2511288" y="3576893"/>
                  </a:lnTo>
                  <a:lnTo>
                    <a:pt x="2523031" y="3577527"/>
                  </a:lnTo>
                  <a:lnTo>
                    <a:pt x="2529379" y="3564834"/>
                  </a:lnTo>
                  <a:lnTo>
                    <a:pt x="2518906" y="3556901"/>
                  </a:lnTo>
                  <a:lnTo>
                    <a:pt x="2506845" y="3545160"/>
                  </a:lnTo>
                  <a:lnTo>
                    <a:pt x="2505575" y="3535958"/>
                  </a:lnTo>
                  <a:lnTo>
                    <a:pt x="2500497" y="3524217"/>
                  </a:lnTo>
                  <a:lnTo>
                    <a:pt x="2492880" y="3516918"/>
                  </a:lnTo>
                  <a:lnTo>
                    <a:pt x="2480185" y="3519457"/>
                  </a:lnTo>
                  <a:lnTo>
                    <a:pt x="2466537" y="3513110"/>
                  </a:lnTo>
                  <a:lnTo>
                    <a:pt x="2464316" y="3524534"/>
                  </a:lnTo>
                  <a:lnTo>
                    <a:pt x="2462094" y="3527707"/>
                  </a:lnTo>
                  <a:lnTo>
                    <a:pt x="2458920" y="3516283"/>
                  </a:lnTo>
                  <a:lnTo>
                    <a:pt x="2458920" y="3499148"/>
                  </a:lnTo>
                  <a:lnTo>
                    <a:pt x="2463046" y="3484551"/>
                  </a:lnTo>
                  <a:lnTo>
                    <a:pt x="2469394" y="3486455"/>
                  </a:lnTo>
                  <a:lnTo>
                    <a:pt x="2469394" y="3493753"/>
                  </a:lnTo>
                  <a:lnTo>
                    <a:pt x="2471615" y="3505494"/>
                  </a:lnTo>
                  <a:lnTo>
                    <a:pt x="2482406" y="3516283"/>
                  </a:lnTo>
                  <a:lnTo>
                    <a:pt x="2489706" y="3512476"/>
                  </a:lnTo>
                  <a:lnTo>
                    <a:pt x="2501882" y="3508519"/>
                  </a:lnTo>
                  <a:lnTo>
                    <a:pt x="2502823" y="3499157"/>
                  </a:lnTo>
                  <a:lnTo>
                    <a:pt x="2495167" y="3475027"/>
                  </a:lnTo>
                  <a:lnTo>
                    <a:pt x="2497081" y="3463279"/>
                  </a:lnTo>
                  <a:lnTo>
                    <a:pt x="2493891" y="3442642"/>
                  </a:lnTo>
                  <a:lnTo>
                    <a:pt x="2491339" y="3419147"/>
                  </a:lnTo>
                  <a:lnTo>
                    <a:pt x="2484002" y="3408034"/>
                  </a:lnTo>
                  <a:lnTo>
                    <a:pt x="2470923" y="3409939"/>
                  </a:lnTo>
                  <a:lnTo>
                    <a:pt x="2464543" y="3399462"/>
                  </a:lnTo>
                  <a:lnTo>
                    <a:pt x="2464543" y="3381682"/>
                  </a:lnTo>
                  <a:lnTo>
                    <a:pt x="2453059" y="3384857"/>
                  </a:lnTo>
                  <a:lnTo>
                    <a:pt x="2457206" y="3396604"/>
                  </a:lnTo>
                  <a:lnTo>
                    <a:pt x="2447636" y="3398827"/>
                  </a:lnTo>
                  <a:lnTo>
                    <a:pt x="2433600" y="3383904"/>
                  </a:lnTo>
                  <a:lnTo>
                    <a:pt x="2437109" y="3371523"/>
                  </a:lnTo>
                  <a:cubicBezTo>
                    <a:pt x="2437534" y="3355965"/>
                    <a:pt x="2437960" y="3340408"/>
                    <a:pt x="2438385" y="3324850"/>
                  </a:cubicBezTo>
                  <a:lnTo>
                    <a:pt x="2441575" y="3324850"/>
                  </a:lnTo>
                  <a:lnTo>
                    <a:pt x="2439661" y="3347075"/>
                  </a:lnTo>
                  <a:lnTo>
                    <a:pt x="2450507" y="3352472"/>
                  </a:lnTo>
                  <a:lnTo>
                    <a:pt x="2456887" y="3340725"/>
                  </a:lnTo>
                  <a:lnTo>
                    <a:pt x="2455292" y="3322627"/>
                  </a:lnTo>
                  <a:lnTo>
                    <a:pt x="2450188" y="3306117"/>
                  </a:lnTo>
                  <a:lnTo>
                    <a:pt x="2440618" y="3309292"/>
                  </a:lnTo>
                  <a:cubicBezTo>
                    <a:pt x="2440086" y="3293417"/>
                    <a:pt x="2439555" y="3277542"/>
                    <a:pt x="2439023" y="3261667"/>
                  </a:cubicBezTo>
                  <a:lnTo>
                    <a:pt x="2444446" y="3273097"/>
                  </a:lnTo>
                  <a:lnTo>
                    <a:pt x="2445403" y="3257540"/>
                  </a:lnTo>
                  <a:lnTo>
                    <a:pt x="2440937" y="3252143"/>
                  </a:lnTo>
                  <a:lnTo>
                    <a:pt x="2436471" y="3223884"/>
                  </a:lnTo>
                  <a:lnTo>
                    <a:pt x="2445722" y="3200706"/>
                  </a:lnTo>
                  <a:lnTo>
                    <a:pt x="2451145" y="3205469"/>
                  </a:lnTo>
                  <a:lnTo>
                    <a:pt x="2451145" y="3214042"/>
                  </a:lnTo>
                  <a:lnTo>
                    <a:pt x="2462310" y="3226742"/>
                  </a:lnTo>
                  <a:lnTo>
                    <a:pt x="2471880" y="3225789"/>
                  </a:lnTo>
                  <a:lnTo>
                    <a:pt x="2486235" y="3229599"/>
                  </a:lnTo>
                  <a:lnTo>
                    <a:pt x="2495167" y="3247697"/>
                  </a:lnTo>
                  <a:cubicBezTo>
                    <a:pt x="2495380" y="3241982"/>
                    <a:pt x="2495592" y="3236267"/>
                    <a:pt x="2495805" y="3230552"/>
                  </a:cubicBezTo>
                  <a:lnTo>
                    <a:pt x="2503461" y="3227377"/>
                  </a:lnTo>
                  <a:lnTo>
                    <a:pt x="2498038" y="3224202"/>
                  </a:lnTo>
                  <a:lnTo>
                    <a:pt x="2497081" y="3209597"/>
                  </a:lnTo>
                  <a:lnTo>
                    <a:pt x="2510479" y="3195626"/>
                  </a:lnTo>
                  <a:lnTo>
                    <a:pt x="2524515" y="3189277"/>
                  </a:lnTo>
                  <a:lnTo>
                    <a:pt x="2530895" y="3199754"/>
                  </a:lnTo>
                  <a:cubicBezTo>
                    <a:pt x="2531001" y="3205363"/>
                    <a:pt x="2531108" y="3210973"/>
                    <a:pt x="2531214" y="3216582"/>
                  </a:cubicBezTo>
                  <a:lnTo>
                    <a:pt x="2549397" y="3227059"/>
                  </a:lnTo>
                  <a:lnTo>
                    <a:pt x="2554182" y="3207056"/>
                  </a:lnTo>
                  <a:lnTo>
                    <a:pt x="2545569" y="3199436"/>
                  </a:lnTo>
                  <a:lnTo>
                    <a:pt x="2539189" y="3199436"/>
                  </a:lnTo>
                  <a:lnTo>
                    <a:pt x="2544612" y="3188959"/>
                  </a:lnTo>
                  <a:lnTo>
                    <a:pt x="2540465" y="3176577"/>
                  </a:lnTo>
                  <a:lnTo>
                    <a:pt x="2545250" y="3157527"/>
                  </a:lnTo>
                  <a:lnTo>
                    <a:pt x="2561200" y="3153082"/>
                  </a:lnTo>
                  <a:lnTo>
                    <a:pt x="2580659" y="3158162"/>
                  </a:lnTo>
                  <a:lnTo>
                    <a:pt x="2591824" y="3147684"/>
                  </a:lnTo>
                  <a:lnTo>
                    <a:pt x="2614474" y="3143239"/>
                  </a:lnTo>
                  <a:lnTo>
                    <a:pt x="2634571" y="3153399"/>
                  </a:lnTo>
                  <a:lnTo>
                    <a:pt x="2636804" y="3161972"/>
                  </a:lnTo>
                  <a:cubicBezTo>
                    <a:pt x="2636910" y="3170015"/>
                    <a:pt x="2637017" y="3178059"/>
                    <a:pt x="2637123" y="3186102"/>
                  </a:cubicBezTo>
                  <a:lnTo>
                    <a:pt x="2642546" y="3190229"/>
                  </a:lnTo>
                  <a:lnTo>
                    <a:pt x="2643503" y="3202929"/>
                  </a:lnTo>
                  <a:lnTo>
                    <a:pt x="2633295" y="3206421"/>
                  </a:lnTo>
                  <a:lnTo>
                    <a:pt x="2625639" y="3209597"/>
                  </a:lnTo>
                  <a:lnTo>
                    <a:pt x="2625639" y="3221027"/>
                  </a:lnTo>
                  <a:lnTo>
                    <a:pt x="2643822" y="3208326"/>
                  </a:lnTo>
                  <a:lnTo>
                    <a:pt x="2646055" y="3214359"/>
                  </a:lnTo>
                  <a:lnTo>
                    <a:pt x="2637442" y="3225154"/>
                  </a:lnTo>
                  <a:lnTo>
                    <a:pt x="2633614" y="3228329"/>
                  </a:lnTo>
                  <a:lnTo>
                    <a:pt x="2630424" y="3230870"/>
                  </a:lnTo>
                  <a:lnTo>
                    <a:pt x="2627872" y="3233410"/>
                  </a:lnTo>
                  <a:lnTo>
                    <a:pt x="2626277" y="3236584"/>
                  </a:lnTo>
                  <a:lnTo>
                    <a:pt x="2625001" y="3240712"/>
                  </a:lnTo>
                  <a:lnTo>
                    <a:pt x="2624044" y="3245157"/>
                  </a:lnTo>
                  <a:lnTo>
                    <a:pt x="2634571" y="3241029"/>
                  </a:lnTo>
                  <a:lnTo>
                    <a:pt x="2644779" y="3229282"/>
                  </a:lnTo>
                  <a:lnTo>
                    <a:pt x="2660729" y="3233410"/>
                  </a:lnTo>
                  <a:lnTo>
                    <a:pt x="2673808" y="3229917"/>
                  </a:lnTo>
                  <a:lnTo>
                    <a:pt x="2689758" y="3226742"/>
                  </a:lnTo>
                  <a:lnTo>
                    <a:pt x="2703475" y="3244522"/>
                  </a:lnTo>
                  <a:lnTo>
                    <a:pt x="2699647" y="3276273"/>
                  </a:lnTo>
                  <a:lnTo>
                    <a:pt x="2684654" y="3287068"/>
                  </a:lnTo>
                  <a:lnTo>
                    <a:pt x="2683059" y="3296592"/>
                  </a:lnTo>
                  <a:lnTo>
                    <a:pt x="2678593" y="3295322"/>
                  </a:lnTo>
                  <a:lnTo>
                    <a:pt x="2677317" y="3280400"/>
                  </a:lnTo>
                  <a:lnTo>
                    <a:pt x="2665514" y="3281669"/>
                  </a:lnTo>
                  <a:lnTo>
                    <a:pt x="2650840" y="3297862"/>
                  </a:lnTo>
                  <a:lnTo>
                    <a:pt x="2653711" y="3273415"/>
                  </a:lnTo>
                  <a:lnTo>
                    <a:pt x="2643184" y="3281035"/>
                  </a:lnTo>
                  <a:lnTo>
                    <a:pt x="2637123" y="3292465"/>
                  </a:lnTo>
                  <a:lnTo>
                    <a:pt x="2631700" y="3308340"/>
                  </a:lnTo>
                  <a:lnTo>
                    <a:pt x="2642546" y="3317547"/>
                  </a:lnTo>
                  <a:lnTo>
                    <a:pt x="2641589" y="3329295"/>
                  </a:lnTo>
                  <a:lnTo>
                    <a:pt x="2633295" y="3341995"/>
                  </a:lnTo>
                  <a:lnTo>
                    <a:pt x="2611922" y="3326437"/>
                  </a:lnTo>
                  <a:lnTo>
                    <a:pt x="2610646" y="3332788"/>
                  </a:lnTo>
                  <a:lnTo>
                    <a:pt x="2600118" y="3338185"/>
                  </a:lnTo>
                  <a:lnTo>
                    <a:pt x="2613836" y="3345487"/>
                  </a:lnTo>
                  <a:lnTo>
                    <a:pt x="2623406" y="3351521"/>
                  </a:lnTo>
                  <a:lnTo>
                    <a:pt x="2619578" y="3361362"/>
                  </a:lnTo>
                  <a:lnTo>
                    <a:pt x="2601394" y="3364538"/>
                  </a:lnTo>
                  <a:lnTo>
                    <a:pt x="2589910" y="3350885"/>
                  </a:lnTo>
                  <a:lnTo>
                    <a:pt x="2585444" y="3365808"/>
                  </a:lnTo>
                  <a:lnTo>
                    <a:pt x="2574917" y="3368983"/>
                  </a:lnTo>
                  <a:lnTo>
                    <a:pt x="2595014" y="3377237"/>
                  </a:lnTo>
                  <a:lnTo>
                    <a:pt x="2582573" y="3389937"/>
                  </a:lnTo>
                  <a:lnTo>
                    <a:pt x="2569813" y="3402954"/>
                  </a:lnTo>
                  <a:lnTo>
                    <a:pt x="2585763" y="3402637"/>
                  </a:lnTo>
                  <a:lnTo>
                    <a:pt x="2588953" y="3413114"/>
                  </a:lnTo>
                  <a:lnTo>
                    <a:pt x="2577788" y="3423909"/>
                  </a:lnTo>
                  <a:lnTo>
                    <a:pt x="2575874" y="3453119"/>
                  </a:lnTo>
                  <a:lnTo>
                    <a:pt x="2562157" y="3465819"/>
                  </a:lnTo>
                  <a:lnTo>
                    <a:pt x="2563114" y="3482964"/>
                  </a:lnTo>
                  <a:lnTo>
                    <a:pt x="2585444" y="3482964"/>
                  </a:lnTo>
                  <a:lnTo>
                    <a:pt x="2587996" y="3499474"/>
                  </a:lnTo>
                  <a:lnTo>
                    <a:pt x="2580659" y="3508999"/>
                  </a:lnTo>
                  <a:lnTo>
                    <a:pt x="2566623" y="3502967"/>
                  </a:lnTo>
                  <a:lnTo>
                    <a:pt x="2560243" y="3513762"/>
                  </a:lnTo>
                  <a:lnTo>
                    <a:pt x="2567491" y="3516467"/>
                  </a:lnTo>
                  <a:lnTo>
                    <a:pt x="2568100" y="3516283"/>
                  </a:lnTo>
                  <a:lnTo>
                    <a:pt x="2562070" y="3526755"/>
                  </a:lnTo>
                  <a:lnTo>
                    <a:pt x="2582699" y="3515014"/>
                  </a:lnTo>
                  <a:lnTo>
                    <a:pt x="2599838" y="3521043"/>
                  </a:lnTo>
                  <a:lnTo>
                    <a:pt x="2608407" y="3520091"/>
                  </a:lnTo>
                  <a:lnTo>
                    <a:pt x="2614755" y="3530563"/>
                  </a:lnTo>
                  <a:lnTo>
                    <a:pt x="2615707" y="3540083"/>
                  </a:lnTo>
                  <a:lnTo>
                    <a:pt x="2613803" y="3551507"/>
                  </a:lnTo>
                  <a:lnTo>
                    <a:pt x="2601108" y="3567373"/>
                  </a:lnTo>
                  <a:lnTo>
                    <a:pt x="2625546" y="3572768"/>
                  </a:lnTo>
                  <a:lnTo>
                    <a:pt x="2632211" y="3589268"/>
                  </a:lnTo>
                  <a:lnTo>
                    <a:pt x="2641415" y="3572450"/>
                  </a:lnTo>
                  <a:lnTo>
                    <a:pt x="2656332" y="3581970"/>
                  </a:lnTo>
                  <a:lnTo>
                    <a:pt x="2676645" y="3598471"/>
                  </a:lnTo>
                  <a:lnTo>
                    <a:pt x="2687118" y="3589903"/>
                  </a:lnTo>
                  <a:lnTo>
                    <a:pt x="2716952" y="3583239"/>
                  </a:lnTo>
                  <a:lnTo>
                    <a:pt x="2718857" y="3591807"/>
                  </a:lnTo>
                  <a:lnTo>
                    <a:pt x="2705527" y="3618462"/>
                  </a:lnTo>
                  <a:lnTo>
                    <a:pt x="2698227" y="3624809"/>
                  </a:lnTo>
                  <a:lnTo>
                    <a:pt x="2683310" y="3633059"/>
                  </a:lnTo>
                  <a:lnTo>
                    <a:pt x="2687753" y="3662571"/>
                  </a:lnTo>
                  <a:lnTo>
                    <a:pt x="2695370" y="3664792"/>
                  </a:lnTo>
                  <a:lnTo>
                    <a:pt x="2708066" y="3651782"/>
                  </a:lnTo>
                  <a:lnTo>
                    <a:pt x="2732187" y="3647339"/>
                  </a:lnTo>
                  <a:lnTo>
                    <a:pt x="2758530" y="3660032"/>
                  </a:lnTo>
                  <a:lnTo>
                    <a:pt x="2754404" y="3641945"/>
                  </a:lnTo>
                  <a:lnTo>
                    <a:pt x="2768051" y="3643214"/>
                  </a:lnTo>
                  <a:cubicBezTo>
                    <a:pt x="2768263" y="3639300"/>
                    <a:pt x="2768474" y="3635387"/>
                    <a:pt x="2768686" y="3631473"/>
                  </a:cubicBezTo>
                  <a:lnTo>
                    <a:pt x="2805820" y="3609895"/>
                  </a:lnTo>
                  <a:lnTo>
                    <a:pt x="2817563" y="3614020"/>
                  </a:lnTo>
                  <a:lnTo>
                    <a:pt x="2814389" y="3622588"/>
                  </a:lnTo>
                  <a:lnTo>
                    <a:pt x="2828989" y="3614020"/>
                  </a:lnTo>
                  <a:lnTo>
                    <a:pt x="2832162" y="3598154"/>
                  </a:lnTo>
                  <a:lnTo>
                    <a:pt x="2850888" y="3576893"/>
                  </a:lnTo>
                  <a:lnTo>
                    <a:pt x="2881674" y="3576575"/>
                  </a:lnTo>
                  <a:lnTo>
                    <a:pt x="2881674" y="3581970"/>
                  </a:lnTo>
                  <a:lnTo>
                    <a:pt x="2859457" y="3581335"/>
                  </a:lnTo>
                  <a:lnTo>
                    <a:pt x="2855331" y="3595615"/>
                  </a:lnTo>
                  <a:lnTo>
                    <a:pt x="2845810" y="3601010"/>
                  </a:lnTo>
                  <a:lnTo>
                    <a:pt x="2847079" y="3608308"/>
                  </a:lnTo>
                  <a:lnTo>
                    <a:pt x="2854379" y="3613703"/>
                  </a:lnTo>
                  <a:lnTo>
                    <a:pt x="2871518" y="3593711"/>
                  </a:lnTo>
                  <a:lnTo>
                    <a:pt x="2890243" y="3590538"/>
                  </a:lnTo>
                  <a:lnTo>
                    <a:pt x="2893417" y="3582922"/>
                  </a:lnTo>
                  <a:lnTo>
                    <a:pt x="2899765" y="3580383"/>
                  </a:lnTo>
                  <a:lnTo>
                    <a:pt x="2913412" y="3595298"/>
                  </a:lnTo>
                  <a:lnTo>
                    <a:pt x="2926425" y="3613068"/>
                  </a:lnTo>
                  <a:lnTo>
                    <a:pt x="2931821" y="3619414"/>
                  </a:lnTo>
                  <a:lnTo>
                    <a:pt x="2941342" y="3618462"/>
                  </a:lnTo>
                  <a:lnTo>
                    <a:pt x="2949911" y="3630838"/>
                  </a:lnTo>
                  <a:lnTo>
                    <a:pt x="2953085" y="3623222"/>
                  </a:lnTo>
                  <a:lnTo>
                    <a:pt x="2964828" y="3624492"/>
                  </a:lnTo>
                  <a:lnTo>
                    <a:pt x="2968954" y="3637185"/>
                  </a:lnTo>
                  <a:lnTo>
                    <a:pt x="2976572" y="3640041"/>
                  </a:lnTo>
                  <a:lnTo>
                    <a:pt x="2969907" y="3643214"/>
                  </a:lnTo>
                  <a:lnTo>
                    <a:pt x="2980698" y="3654638"/>
                  </a:lnTo>
                  <a:lnTo>
                    <a:pt x="2976572" y="3663205"/>
                  </a:lnTo>
                  <a:lnTo>
                    <a:pt x="2967368" y="3668600"/>
                  </a:lnTo>
                  <a:lnTo>
                    <a:pt x="2996884" y="3682880"/>
                  </a:lnTo>
                  <a:lnTo>
                    <a:pt x="3010849" y="3681928"/>
                  </a:lnTo>
                  <a:lnTo>
                    <a:pt x="3020370" y="3682562"/>
                  </a:lnTo>
                  <a:lnTo>
                    <a:pt x="3025449" y="3695255"/>
                  </a:lnTo>
                  <a:lnTo>
                    <a:pt x="3034018" y="3687957"/>
                  </a:lnTo>
                  <a:lnTo>
                    <a:pt x="3042587" y="3696525"/>
                  </a:lnTo>
                  <a:lnTo>
                    <a:pt x="3047983" y="3697477"/>
                  </a:lnTo>
                  <a:cubicBezTo>
                    <a:pt x="3048927" y="3697626"/>
                    <a:pt x="3047415" y="3699228"/>
                    <a:pt x="3048253" y="3697418"/>
                  </a:cubicBezTo>
                  <a:lnTo>
                    <a:pt x="3053010" y="3686615"/>
                  </a:lnTo>
                  <a:lnTo>
                    <a:pt x="3058403" y="3678990"/>
                  </a:lnTo>
                  <a:lnTo>
                    <a:pt x="3051107" y="3676130"/>
                  </a:lnTo>
                  <a:lnTo>
                    <a:pt x="3044446" y="3662468"/>
                  </a:lnTo>
                  <a:lnTo>
                    <a:pt x="3053010" y="3651665"/>
                  </a:lnTo>
                  <a:lnTo>
                    <a:pt x="3065698" y="3656113"/>
                  </a:lnTo>
                  <a:lnTo>
                    <a:pt x="3076165" y="3645310"/>
                  </a:lnTo>
                  <a:lnTo>
                    <a:pt x="3086632" y="3630695"/>
                  </a:lnTo>
                  <a:lnTo>
                    <a:pt x="3141504" y="3610996"/>
                  </a:lnTo>
                  <a:lnTo>
                    <a:pt x="3188765" y="3602099"/>
                  </a:lnTo>
                  <a:lnTo>
                    <a:pt x="3213822" y="3577316"/>
                  </a:lnTo>
                  <a:lnTo>
                    <a:pt x="3238880" y="3549991"/>
                  </a:lnTo>
                  <a:lnTo>
                    <a:pt x="3272818" y="3544590"/>
                  </a:lnTo>
                  <a:lnTo>
                    <a:pt x="3302317" y="3522031"/>
                  </a:lnTo>
                  <a:lnTo>
                    <a:pt x="3339110" y="3514088"/>
                  </a:lnTo>
                  <a:lnTo>
                    <a:pt x="3386687" y="3502014"/>
                  </a:lnTo>
                  <a:lnTo>
                    <a:pt x="3430776" y="3504873"/>
                  </a:lnTo>
                  <a:lnTo>
                    <a:pt x="3456785" y="3522666"/>
                  </a:lnTo>
                  <a:lnTo>
                    <a:pt x="3463129" y="3542683"/>
                  </a:lnTo>
                  <a:lnTo>
                    <a:pt x="3461860" y="3548085"/>
                  </a:lnTo>
                  <a:lnTo>
                    <a:pt x="3456785" y="3538553"/>
                  </a:lnTo>
                  <a:lnTo>
                    <a:pt x="3446001" y="3522031"/>
                  </a:lnTo>
                  <a:lnTo>
                    <a:pt x="3437754" y="3516629"/>
                  </a:lnTo>
                  <a:lnTo>
                    <a:pt x="3427921" y="3526161"/>
                  </a:lnTo>
                  <a:lnTo>
                    <a:pt x="3431093" y="3542048"/>
                  </a:lnTo>
                  <a:lnTo>
                    <a:pt x="3434899" y="3563971"/>
                  </a:lnTo>
                  <a:lnTo>
                    <a:pt x="3458054" y="3574139"/>
                  </a:lnTo>
                  <a:lnTo>
                    <a:pt x="3465666" y="3582718"/>
                  </a:lnTo>
                  <a:lnTo>
                    <a:pt x="3486600" y="3581447"/>
                  </a:lnTo>
                  <a:lnTo>
                    <a:pt x="3509120" y="3573821"/>
                  </a:lnTo>
                  <a:lnTo>
                    <a:pt x="3545596" y="3546178"/>
                  </a:lnTo>
                  <a:lnTo>
                    <a:pt x="3551623" y="3527115"/>
                  </a:lnTo>
                  <a:lnTo>
                    <a:pt x="3556063" y="3529339"/>
                  </a:lnTo>
                  <a:lnTo>
                    <a:pt x="3553843" y="3545861"/>
                  </a:lnTo>
                  <a:lnTo>
                    <a:pt x="3537350" y="3563018"/>
                  </a:lnTo>
                  <a:lnTo>
                    <a:pt x="3512292" y="3580176"/>
                  </a:lnTo>
                  <a:lnTo>
                    <a:pt x="3500556" y="3581447"/>
                  </a:lnTo>
                  <a:lnTo>
                    <a:pt x="3506900" y="3602099"/>
                  </a:lnTo>
                  <a:lnTo>
                    <a:pt x="3515464" y="3595744"/>
                  </a:lnTo>
                  <a:lnTo>
                    <a:pt x="3533226" y="3583035"/>
                  </a:lnTo>
                  <a:lnTo>
                    <a:pt x="3547817" y="3570008"/>
                  </a:lnTo>
                  <a:lnTo>
                    <a:pt x="3548486" y="3570035"/>
                  </a:lnTo>
                  <a:lnTo>
                    <a:pt x="3560714" y="3555040"/>
                  </a:lnTo>
                  <a:lnTo>
                    <a:pt x="3566741" y="3539165"/>
                  </a:lnTo>
                  <a:lnTo>
                    <a:pt x="3585771" y="3539165"/>
                  </a:lnTo>
                  <a:lnTo>
                    <a:pt x="3609241" y="3538847"/>
                  </a:lnTo>
                  <a:lnTo>
                    <a:pt x="3606704" y="3518845"/>
                  </a:lnTo>
                  <a:lnTo>
                    <a:pt x="3596555" y="3527417"/>
                  </a:lnTo>
                  <a:lnTo>
                    <a:pt x="3585771" y="3521067"/>
                  </a:lnTo>
                  <a:lnTo>
                    <a:pt x="3578159" y="3514717"/>
                  </a:lnTo>
                  <a:lnTo>
                    <a:pt x="3562617" y="3528370"/>
                  </a:lnTo>
                  <a:lnTo>
                    <a:pt x="3556274" y="3522655"/>
                  </a:lnTo>
                  <a:lnTo>
                    <a:pt x="3566424" y="3510907"/>
                  </a:lnTo>
                  <a:lnTo>
                    <a:pt x="3567375" y="3495032"/>
                  </a:lnTo>
                  <a:lnTo>
                    <a:pt x="3567375" y="3487412"/>
                  </a:lnTo>
                  <a:lnTo>
                    <a:pt x="3575939" y="3481062"/>
                  </a:lnTo>
                  <a:lnTo>
                    <a:pt x="3586722" y="3486460"/>
                  </a:lnTo>
                  <a:lnTo>
                    <a:pt x="3611779" y="3480745"/>
                  </a:lnTo>
                  <a:lnTo>
                    <a:pt x="3634932" y="3463917"/>
                  </a:lnTo>
                  <a:lnTo>
                    <a:pt x="3654914" y="3438200"/>
                  </a:lnTo>
                  <a:lnTo>
                    <a:pt x="3667283" y="3406449"/>
                  </a:lnTo>
                  <a:lnTo>
                    <a:pt x="3670138" y="3375969"/>
                  </a:lnTo>
                  <a:lnTo>
                    <a:pt x="3668869" y="3359142"/>
                  </a:lnTo>
                  <a:lnTo>
                    <a:pt x="3678384" y="3375969"/>
                  </a:lnTo>
                  <a:lnTo>
                    <a:pt x="3674578" y="3399147"/>
                  </a:lnTo>
                  <a:lnTo>
                    <a:pt x="3669186" y="3428675"/>
                  </a:lnTo>
                  <a:lnTo>
                    <a:pt x="3653645" y="3454392"/>
                  </a:lnTo>
                  <a:lnTo>
                    <a:pt x="3630809" y="3477570"/>
                  </a:lnTo>
                  <a:lnTo>
                    <a:pt x="3645716" y="3486777"/>
                  </a:lnTo>
                  <a:lnTo>
                    <a:pt x="3655231" y="3484555"/>
                  </a:lnTo>
                  <a:lnTo>
                    <a:pt x="3666966" y="3492810"/>
                  </a:lnTo>
                  <a:lnTo>
                    <a:pt x="3674261" y="3493762"/>
                  </a:lnTo>
                  <a:lnTo>
                    <a:pt x="3685996" y="3483285"/>
                  </a:lnTo>
                  <a:cubicBezTo>
                    <a:pt x="3685890" y="3468892"/>
                    <a:pt x="3685785" y="3454498"/>
                    <a:pt x="3685679" y="3440105"/>
                  </a:cubicBezTo>
                  <a:lnTo>
                    <a:pt x="3704392" y="3434707"/>
                  </a:lnTo>
                  <a:lnTo>
                    <a:pt x="3704870" y="3434453"/>
                  </a:lnTo>
                  <a:lnTo>
                    <a:pt x="3687725" y="3417674"/>
                  </a:lnTo>
                  <a:lnTo>
                    <a:pt x="3695980" y="3386333"/>
                  </a:lnTo>
                  <a:lnTo>
                    <a:pt x="3693757" y="3363862"/>
                  </a:lnTo>
                  <a:lnTo>
                    <a:pt x="3677565" y="3340116"/>
                  </a:lnTo>
                  <a:lnTo>
                    <a:pt x="3675025" y="3289461"/>
                  </a:lnTo>
                  <a:lnTo>
                    <a:pt x="3674090" y="3289477"/>
                  </a:lnTo>
                  <a:lnTo>
                    <a:pt x="3655659" y="3250015"/>
                  </a:lnTo>
                  <a:cubicBezTo>
                    <a:pt x="3655235" y="3234845"/>
                    <a:pt x="3654812" y="3219675"/>
                    <a:pt x="3654388" y="3204505"/>
                  </a:cubicBezTo>
                  <a:lnTo>
                    <a:pt x="3668688" y="3170454"/>
                  </a:lnTo>
                  <a:lnTo>
                    <a:pt x="3696652" y="3126857"/>
                  </a:lnTo>
                  <a:lnTo>
                    <a:pt x="3697606" y="3085805"/>
                  </a:lnTo>
                  <a:lnTo>
                    <a:pt x="3709046" y="3063529"/>
                  </a:lnTo>
                  <a:lnTo>
                    <a:pt x="3745590" y="3029479"/>
                  </a:lnTo>
                  <a:lnTo>
                    <a:pt x="3771013" y="3028842"/>
                  </a:lnTo>
                  <a:lnTo>
                    <a:pt x="3796753" y="3017386"/>
                  </a:lnTo>
                  <a:lnTo>
                    <a:pt x="3810100" y="3007203"/>
                  </a:lnTo>
                  <a:lnTo>
                    <a:pt x="3815502" y="3012612"/>
                  </a:lnTo>
                  <a:cubicBezTo>
                    <a:pt x="3815926" y="3019401"/>
                    <a:pt x="3816349" y="3026190"/>
                    <a:pt x="3816773" y="3032979"/>
                  </a:cubicBezTo>
                  <a:lnTo>
                    <a:pt x="3826307" y="3045390"/>
                  </a:lnTo>
                  <a:lnTo>
                    <a:pt x="3859673" y="3073712"/>
                  </a:lnTo>
                  <a:lnTo>
                    <a:pt x="3854271" y="3098216"/>
                  </a:lnTo>
                  <a:lnTo>
                    <a:pt x="3863805" y="3104262"/>
                  </a:lnTo>
                  <a:lnTo>
                    <a:pt x="3860627" y="3083260"/>
                  </a:lnTo>
                  <a:lnTo>
                    <a:pt x="3862851" y="3077850"/>
                  </a:lnTo>
                  <a:lnTo>
                    <a:pt x="3872385" y="3090261"/>
                  </a:lnTo>
                  <a:lnTo>
                    <a:pt x="3874609" y="3098853"/>
                  </a:lnTo>
                  <a:lnTo>
                    <a:pt x="3877787" y="3109354"/>
                  </a:lnTo>
                  <a:lnTo>
                    <a:pt x="3882236" y="3117628"/>
                  </a:lnTo>
                  <a:lnTo>
                    <a:pt x="3891769" y="3131312"/>
                  </a:lnTo>
                  <a:lnTo>
                    <a:pt x="3922594" y="3142768"/>
                  </a:lnTo>
                  <a:lnTo>
                    <a:pt x="3948969" y="3135131"/>
                  </a:lnTo>
                  <a:lnTo>
                    <a:pt x="3957232" y="3136085"/>
                  </a:lnTo>
                  <a:lnTo>
                    <a:pt x="3960410" y="3122083"/>
                  </a:lnTo>
                  <a:lnTo>
                    <a:pt x="3982654" y="3104262"/>
                  </a:lnTo>
                  <a:lnTo>
                    <a:pt x="3985832" y="3076895"/>
                  </a:lnTo>
                  <a:lnTo>
                    <a:pt x="3981383" y="2976653"/>
                  </a:lnTo>
                  <a:lnTo>
                    <a:pt x="3982501" y="2975985"/>
                  </a:lnTo>
                  <a:lnTo>
                    <a:pt x="3991573" y="2935037"/>
                  </a:lnTo>
                  <a:lnTo>
                    <a:pt x="3999828" y="2921399"/>
                  </a:lnTo>
                  <a:lnTo>
                    <a:pt x="4005225" y="2901414"/>
                  </a:lnTo>
                  <a:lnTo>
                    <a:pt x="3997605" y="2889994"/>
                  </a:lnTo>
                  <a:lnTo>
                    <a:pt x="3978555" y="2901414"/>
                  </a:lnTo>
                  <a:lnTo>
                    <a:pt x="3973475" y="2914104"/>
                  </a:lnTo>
                  <a:lnTo>
                    <a:pt x="3963950" y="2918545"/>
                  </a:lnTo>
                  <a:lnTo>
                    <a:pt x="3940455" y="2894434"/>
                  </a:lnTo>
                  <a:lnTo>
                    <a:pt x="3928073" y="2902364"/>
                  </a:lnTo>
                  <a:lnTo>
                    <a:pt x="3921723" y="2899193"/>
                  </a:lnTo>
                  <a:lnTo>
                    <a:pt x="3919500" y="2896020"/>
                  </a:lnTo>
                  <a:lnTo>
                    <a:pt x="3916960" y="2868741"/>
                  </a:lnTo>
                  <a:lnTo>
                    <a:pt x="3900133" y="2852882"/>
                  </a:lnTo>
                  <a:lnTo>
                    <a:pt x="3898545" y="2845269"/>
                  </a:lnTo>
                  <a:lnTo>
                    <a:pt x="3912515" y="2834801"/>
                  </a:lnTo>
                  <a:lnTo>
                    <a:pt x="3932518" y="2828459"/>
                  </a:lnTo>
                  <a:lnTo>
                    <a:pt x="3930295" y="2824018"/>
                  </a:lnTo>
                  <a:lnTo>
                    <a:pt x="3908070" y="2817036"/>
                  </a:lnTo>
                  <a:lnTo>
                    <a:pt x="3901403" y="2808469"/>
                  </a:lnTo>
                  <a:cubicBezTo>
                    <a:pt x="3901720" y="2801174"/>
                    <a:pt x="3902038" y="2793878"/>
                    <a:pt x="3902355" y="2786583"/>
                  </a:cubicBezTo>
                  <a:lnTo>
                    <a:pt x="3911880" y="2779921"/>
                  </a:lnTo>
                  <a:lnTo>
                    <a:pt x="3895688" y="2767550"/>
                  </a:lnTo>
                  <a:lnTo>
                    <a:pt x="3898863" y="2748515"/>
                  </a:lnTo>
                  <a:lnTo>
                    <a:pt x="3935693" y="2730435"/>
                  </a:lnTo>
                  <a:lnTo>
                    <a:pt x="3953790" y="2723772"/>
                  </a:lnTo>
                  <a:cubicBezTo>
                    <a:pt x="3954002" y="2718591"/>
                    <a:pt x="3954213" y="2713410"/>
                    <a:pt x="3954425" y="2708229"/>
                  </a:cubicBezTo>
                  <a:lnTo>
                    <a:pt x="3974745" y="2704740"/>
                  </a:lnTo>
                  <a:lnTo>
                    <a:pt x="3988398" y="2696176"/>
                  </a:lnTo>
                  <a:lnTo>
                    <a:pt x="4018878" y="2695858"/>
                  </a:lnTo>
                  <a:lnTo>
                    <a:pt x="4031578" y="2681900"/>
                  </a:lnTo>
                  <a:lnTo>
                    <a:pt x="4043325" y="2689514"/>
                  </a:lnTo>
                  <a:lnTo>
                    <a:pt x="4051898" y="2686343"/>
                  </a:lnTo>
                  <a:lnTo>
                    <a:pt x="4094125" y="2683804"/>
                  </a:lnTo>
                  <a:lnTo>
                    <a:pt x="4084283" y="2673338"/>
                  </a:lnTo>
                  <a:lnTo>
                    <a:pt x="4090633" y="2665722"/>
                  </a:lnTo>
                  <a:lnTo>
                    <a:pt x="4100158" y="2670164"/>
                  </a:lnTo>
                  <a:lnTo>
                    <a:pt x="4106508" y="2664770"/>
                  </a:lnTo>
                  <a:lnTo>
                    <a:pt x="4121431" y="2670800"/>
                  </a:lnTo>
                  <a:lnTo>
                    <a:pt x="4137306" y="2662232"/>
                  </a:lnTo>
                  <a:lnTo>
                    <a:pt x="4172548" y="2675557"/>
                  </a:lnTo>
                  <a:lnTo>
                    <a:pt x="4198583" y="2678411"/>
                  </a:lnTo>
                  <a:lnTo>
                    <a:pt x="4233826" y="2701568"/>
                  </a:lnTo>
                  <a:lnTo>
                    <a:pt x="4281451" y="2699030"/>
                  </a:lnTo>
                  <a:lnTo>
                    <a:pt x="4298278" y="2706010"/>
                  </a:lnTo>
                  <a:lnTo>
                    <a:pt x="4304311" y="2704740"/>
                  </a:lnTo>
                  <a:lnTo>
                    <a:pt x="4319503" y="2701170"/>
                  </a:lnTo>
                  <a:lnTo>
                    <a:pt x="4319241" y="2700844"/>
                  </a:lnTo>
                  <a:lnTo>
                    <a:pt x="4330673" y="2684654"/>
                  </a:lnTo>
                  <a:lnTo>
                    <a:pt x="4340199" y="2673226"/>
                  </a:lnTo>
                  <a:lnTo>
                    <a:pt x="4327179" y="2643387"/>
                  </a:lnTo>
                  <a:lnTo>
                    <a:pt x="4338929" y="2636086"/>
                  </a:lnTo>
                  <a:lnTo>
                    <a:pt x="4358935" y="2655767"/>
                  </a:lnTo>
                  <a:lnTo>
                    <a:pt x="4370684" y="2637673"/>
                  </a:lnTo>
                  <a:lnTo>
                    <a:pt x="4385609" y="2629102"/>
                  </a:lnTo>
                  <a:lnTo>
                    <a:pt x="4403710" y="2637673"/>
                  </a:lnTo>
                  <a:lnTo>
                    <a:pt x="4434830" y="2595137"/>
                  </a:lnTo>
                  <a:lnTo>
                    <a:pt x="4447532" y="2602438"/>
                  </a:lnTo>
                  <a:lnTo>
                    <a:pt x="4488814" y="2603073"/>
                  </a:lnTo>
                  <a:lnTo>
                    <a:pt x="4533589" y="2606882"/>
                  </a:lnTo>
                  <a:lnTo>
                    <a:pt x="4546292" y="2604978"/>
                  </a:lnTo>
                  <a:lnTo>
                    <a:pt x="4545974" y="2601803"/>
                  </a:lnTo>
                  <a:lnTo>
                    <a:pt x="4542799" y="2596406"/>
                  </a:lnTo>
                  <a:lnTo>
                    <a:pt x="4551055" y="2591010"/>
                  </a:lnTo>
                  <a:lnTo>
                    <a:pt x="4552325" y="2587835"/>
                  </a:lnTo>
                  <a:lnTo>
                    <a:pt x="4513901" y="2580852"/>
                  </a:lnTo>
                  <a:lnTo>
                    <a:pt x="4525651" y="2574503"/>
                  </a:lnTo>
                  <a:lnTo>
                    <a:pt x="4517077" y="2563711"/>
                  </a:lnTo>
                  <a:lnTo>
                    <a:pt x="4471666" y="2553870"/>
                  </a:lnTo>
                  <a:lnTo>
                    <a:pt x="4444992" y="2563393"/>
                  </a:lnTo>
                  <a:lnTo>
                    <a:pt x="4436418" y="2563393"/>
                  </a:lnTo>
                  <a:lnTo>
                    <a:pt x="4401487" y="2524983"/>
                  </a:lnTo>
                  <a:lnTo>
                    <a:pt x="4387832" y="2528158"/>
                  </a:lnTo>
                  <a:lnTo>
                    <a:pt x="4373860" y="2514506"/>
                  </a:lnTo>
                  <a:lnTo>
                    <a:pt x="4379893" y="2501808"/>
                  </a:lnTo>
                  <a:lnTo>
                    <a:pt x="4369414" y="2499904"/>
                  </a:lnTo>
                  <a:lnTo>
                    <a:pt x="4375765" y="2491335"/>
                  </a:lnTo>
                  <a:lnTo>
                    <a:pt x="4396724" y="2507842"/>
                  </a:lnTo>
                  <a:lnTo>
                    <a:pt x="4403392" y="2503713"/>
                  </a:lnTo>
                  <a:lnTo>
                    <a:pt x="4391325" y="2471016"/>
                  </a:lnTo>
                  <a:lnTo>
                    <a:pt x="4401805" y="2451021"/>
                  </a:lnTo>
                  <a:lnTo>
                    <a:pt x="4397676" y="2448164"/>
                  </a:lnTo>
                  <a:lnTo>
                    <a:pt x="4380528" y="2468480"/>
                  </a:lnTo>
                  <a:lnTo>
                    <a:pt x="4359570" y="2472606"/>
                  </a:lnTo>
                  <a:lnTo>
                    <a:pt x="4349091" y="2486252"/>
                  </a:lnTo>
                  <a:lnTo>
                    <a:pt x="4327179" y="2492603"/>
                  </a:lnTo>
                  <a:lnTo>
                    <a:pt x="4309714" y="2479268"/>
                  </a:lnTo>
                  <a:lnTo>
                    <a:pt x="4297606" y="2480204"/>
                  </a:lnTo>
                  <a:lnTo>
                    <a:pt x="4286617" y="2491790"/>
                  </a:lnTo>
                  <a:lnTo>
                    <a:pt x="4260884" y="2493060"/>
                  </a:lnTo>
                  <a:lnTo>
                    <a:pt x="4248176" y="2488934"/>
                  </a:lnTo>
                  <a:lnTo>
                    <a:pt x="4217677" y="2493380"/>
                  </a:lnTo>
                  <a:lnTo>
                    <a:pt x="4197662" y="2505443"/>
                  </a:lnTo>
                  <a:lnTo>
                    <a:pt x="4175423" y="2500996"/>
                  </a:lnTo>
                  <a:lnTo>
                    <a:pt x="4168116" y="2513693"/>
                  </a:lnTo>
                  <a:lnTo>
                    <a:pt x="4140793" y="2519406"/>
                  </a:lnTo>
                  <a:lnTo>
                    <a:pt x="4136028" y="2493060"/>
                  </a:lnTo>
                  <a:lnTo>
                    <a:pt x="4129674" y="2500363"/>
                  </a:lnTo>
                  <a:lnTo>
                    <a:pt x="4135393" y="2520675"/>
                  </a:lnTo>
                  <a:lnTo>
                    <a:pt x="4122685" y="2517183"/>
                  </a:lnTo>
                  <a:lnTo>
                    <a:pt x="4110930" y="2528926"/>
                  </a:lnTo>
                  <a:lnTo>
                    <a:pt x="4100446" y="2519722"/>
                  </a:lnTo>
                  <a:lnTo>
                    <a:pt x="4091232" y="2531465"/>
                  </a:lnTo>
                  <a:lnTo>
                    <a:pt x="4071853" y="2540033"/>
                  </a:lnTo>
                  <a:lnTo>
                    <a:pt x="4057556" y="2554947"/>
                  </a:lnTo>
                  <a:lnTo>
                    <a:pt x="4033093" y="2553995"/>
                  </a:lnTo>
                  <a:lnTo>
                    <a:pt x="4005454" y="2564786"/>
                  </a:lnTo>
                  <a:lnTo>
                    <a:pt x="3997193" y="2587000"/>
                  </a:lnTo>
                  <a:lnTo>
                    <a:pt x="3968601" y="2580018"/>
                  </a:lnTo>
                  <a:lnTo>
                    <a:pt x="3940325" y="2599060"/>
                  </a:lnTo>
                  <a:lnTo>
                    <a:pt x="3921263" y="2586682"/>
                  </a:lnTo>
                  <a:lnTo>
                    <a:pt x="3913639" y="2593030"/>
                  </a:lnTo>
                  <a:lnTo>
                    <a:pt x="3908555" y="2611121"/>
                  </a:lnTo>
                  <a:lnTo>
                    <a:pt x="3893624" y="2604774"/>
                  </a:lnTo>
                  <a:lnTo>
                    <a:pt x="3904108" y="2599378"/>
                  </a:lnTo>
                  <a:lnTo>
                    <a:pt x="3907285" y="2589856"/>
                  </a:lnTo>
                  <a:lnTo>
                    <a:pt x="3896801" y="2579699"/>
                  </a:lnTo>
                  <a:lnTo>
                    <a:pt x="3872655" y="2612391"/>
                  </a:lnTo>
                  <a:lnTo>
                    <a:pt x="3866301" y="2624133"/>
                  </a:lnTo>
                  <a:lnTo>
                    <a:pt x="3845016" y="2624133"/>
                  </a:lnTo>
                  <a:lnTo>
                    <a:pt x="3854547" y="2611439"/>
                  </a:lnTo>
                  <a:lnTo>
                    <a:pt x="3867255" y="2610486"/>
                  </a:lnTo>
                  <a:lnTo>
                    <a:pt x="3865984" y="2600647"/>
                  </a:lnTo>
                  <a:lnTo>
                    <a:pt x="3858359" y="2592712"/>
                  </a:lnTo>
                  <a:lnTo>
                    <a:pt x="3845651" y="2599060"/>
                  </a:lnTo>
                  <a:lnTo>
                    <a:pt x="3830084" y="2598109"/>
                  </a:lnTo>
                  <a:lnTo>
                    <a:pt x="3819600" y="2590809"/>
                  </a:lnTo>
                  <a:lnTo>
                    <a:pt x="3814834" y="2580335"/>
                  </a:lnTo>
                  <a:lnTo>
                    <a:pt x="3824365" y="2563198"/>
                  </a:lnTo>
                  <a:lnTo>
                    <a:pt x="3836120" y="2558122"/>
                  </a:lnTo>
                  <a:lnTo>
                    <a:pt x="3845333" y="2543206"/>
                  </a:lnTo>
                  <a:lnTo>
                    <a:pt x="3856135" y="2529243"/>
                  </a:lnTo>
                  <a:lnTo>
                    <a:pt x="3858994" y="2516550"/>
                  </a:lnTo>
                  <a:lnTo>
                    <a:pt x="3840250" y="2527339"/>
                  </a:lnTo>
                  <a:lnTo>
                    <a:pt x="3817694" y="2538129"/>
                  </a:lnTo>
                  <a:lnTo>
                    <a:pt x="3803079" y="2531782"/>
                  </a:lnTo>
                  <a:lnTo>
                    <a:pt x="3806256" y="2518136"/>
                  </a:lnTo>
                  <a:lnTo>
                    <a:pt x="3760508" y="2501630"/>
                  </a:lnTo>
                  <a:lnTo>
                    <a:pt x="3730326" y="2472435"/>
                  </a:lnTo>
                  <a:lnTo>
                    <a:pt x="3696650" y="2474972"/>
                  </a:lnTo>
                  <a:lnTo>
                    <a:pt x="3686802" y="2461331"/>
                  </a:lnTo>
                  <a:lnTo>
                    <a:pt x="3699509" y="2449589"/>
                  </a:lnTo>
                  <a:lnTo>
                    <a:pt x="3689978" y="2434032"/>
                  </a:lnTo>
                  <a:lnTo>
                    <a:pt x="3693791" y="2412762"/>
                  </a:lnTo>
                  <a:lnTo>
                    <a:pt x="3683942" y="2389600"/>
                  </a:lnTo>
                  <a:lnTo>
                    <a:pt x="3698874" y="2372780"/>
                  </a:lnTo>
                  <a:cubicBezTo>
                    <a:pt x="3699509" y="2359450"/>
                    <a:pt x="3700145" y="2346119"/>
                    <a:pt x="3700780" y="2332789"/>
                  </a:cubicBezTo>
                  <a:lnTo>
                    <a:pt x="3695062" y="2303276"/>
                  </a:lnTo>
                  <a:lnTo>
                    <a:pt x="3708723" y="2284230"/>
                  </a:lnTo>
                  <a:lnTo>
                    <a:pt x="3720478" y="2299784"/>
                  </a:lnTo>
                  <a:lnTo>
                    <a:pt x="3723655" y="2295656"/>
                  </a:lnTo>
                  <a:lnTo>
                    <a:pt x="3702051" y="2262014"/>
                  </a:lnTo>
                  <a:cubicBezTo>
                    <a:pt x="3702686" y="2250166"/>
                    <a:pt x="3703322" y="2238319"/>
                    <a:pt x="3703957" y="2226471"/>
                  </a:cubicBezTo>
                  <a:lnTo>
                    <a:pt x="3675047" y="2201079"/>
                  </a:lnTo>
                  <a:lnTo>
                    <a:pt x="3674729" y="2184258"/>
                  </a:lnTo>
                  <a:lnTo>
                    <a:pt x="3688390" y="2153791"/>
                  </a:lnTo>
                  <a:lnTo>
                    <a:pt x="3681718" y="2126176"/>
                  </a:lnTo>
                  <a:lnTo>
                    <a:pt x="3675364" y="2132525"/>
                  </a:lnTo>
                  <a:lnTo>
                    <a:pt x="3665833" y="2128717"/>
                  </a:lnTo>
                  <a:lnTo>
                    <a:pt x="3668693" y="2095708"/>
                  </a:lnTo>
                  <a:lnTo>
                    <a:pt x="3661068" y="2067465"/>
                  </a:lnTo>
                  <a:lnTo>
                    <a:pt x="3670281" y="2027488"/>
                  </a:lnTo>
                  <a:lnTo>
                    <a:pt x="3687119" y="2023045"/>
                  </a:lnTo>
                  <a:lnTo>
                    <a:pt x="3701733" y="1999556"/>
                  </a:lnTo>
                  <a:lnTo>
                    <a:pt x="3716665" y="1992256"/>
                  </a:lnTo>
                  <a:lnTo>
                    <a:pt x="3702686" y="1976706"/>
                  </a:lnTo>
                  <a:lnTo>
                    <a:pt x="3709676" y="1961792"/>
                  </a:lnTo>
                  <a:lnTo>
                    <a:pt x="3723655" y="1952272"/>
                  </a:lnTo>
                  <a:lnTo>
                    <a:pt x="3740493" y="1964647"/>
                  </a:lnTo>
                  <a:lnTo>
                    <a:pt x="3732232" y="1946877"/>
                  </a:lnTo>
                  <a:lnTo>
                    <a:pt x="3752248" y="1956080"/>
                  </a:lnTo>
                  <a:lnTo>
                    <a:pt x="3750341" y="1966869"/>
                  </a:lnTo>
                  <a:lnTo>
                    <a:pt x="3767815" y="1951955"/>
                  </a:lnTo>
                  <a:lnTo>
                    <a:pt x="3779570" y="1938309"/>
                  </a:lnTo>
                  <a:lnTo>
                    <a:pt x="3793231" y="1933549"/>
                  </a:lnTo>
                  <a:lnTo>
                    <a:pt x="3783382" y="1907526"/>
                  </a:lnTo>
                  <a:lnTo>
                    <a:pt x="3783382" y="1889437"/>
                  </a:lnTo>
                  <a:lnTo>
                    <a:pt x="3800538" y="1903083"/>
                  </a:lnTo>
                  <a:lnTo>
                    <a:pt x="3800220" y="1880866"/>
                  </a:lnTo>
                  <a:lnTo>
                    <a:pt x="3824365" y="1856429"/>
                  </a:lnTo>
                  <a:lnTo>
                    <a:pt x="3834849" y="1857380"/>
                  </a:lnTo>
                  <a:lnTo>
                    <a:pt x="3844380" y="1837386"/>
                  </a:lnTo>
                  <a:lnTo>
                    <a:pt x="3852958" y="1834212"/>
                  </a:lnTo>
                  <a:lnTo>
                    <a:pt x="3860901" y="1820246"/>
                  </a:lnTo>
                  <a:lnTo>
                    <a:pt x="3871702" y="1820246"/>
                  </a:lnTo>
                  <a:lnTo>
                    <a:pt x="3885999" y="1799300"/>
                  </a:lnTo>
                  <a:lnTo>
                    <a:pt x="3890447" y="1772641"/>
                  </a:lnTo>
                  <a:lnTo>
                    <a:pt x="3900931" y="1778037"/>
                  </a:lnTo>
                  <a:lnTo>
                    <a:pt x="3911097" y="1757726"/>
                  </a:lnTo>
                  <a:lnTo>
                    <a:pt x="3930477" y="1745031"/>
                  </a:lnTo>
                  <a:lnTo>
                    <a:pt x="3934289" y="1728211"/>
                  </a:lnTo>
                  <a:lnTo>
                    <a:pt x="3947950" y="1720594"/>
                  </a:lnTo>
                  <a:lnTo>
                    <a:pt x="3944773" y="1706947"/>
                  </a:lnTo>
                  <a:lnTo>
                    <a:pt x="3964788" y="1684730"/>
                  </a:lnTo>
                  <a:lnTo>
                    <a:pt x="3993699" y="1633635"/>
                  </a:lnTo>
                  <a:lnTo>
                    <a:pt x="4000688" y="1602214"/>
                  </a:lnTo>
                  <a:lnTo>
                    <a:pt x="4016891" y="1605070"/>
                  </a:lnTo>
                  <a:lnTo>
                    <a:pt x="4030552" y="1589202"/>
                  </a:lnTo>
                  <a:lnTo>
                    <a:pt x="4050885" y="1586029"/>
                  </a:lnTo>
                  <a:lnTo>
                    <a:pt x="4057239" y="1589837"/>
                  </a:lnTo>
                  <a:lnTo>
                    <a:pt x="4067723" y="1608878"/>
                  </a:lnTo>
                  <a:lnTo>
                    <a:pt x="4073124" y="1610149"/>
                  </a:lnTo>
                  <a:lnTo>
                    <a:pt x="4070900" y="1601579"/>
                  </a:lnTo>
                  <a:cubicBezTo>
                    <a:pt x="4071112" y="1594491"/>
                    <a:pt x="4071323" y="1587403"/>
                    <a:pt x="4071535" y="1580315"/>
                  </a:cubicBezTo>
                  <a:lnTo>
                    <a:pt x="4056603" y="1562543"/>
                  </a:lnTo>
                  <a:cubicBezTo>
                    <a:pt x="4056285" y="1558734"/>
                    <a:pt x="4055968" y="1554926"/>
                    <a:pt x="4055650" y="1551117"/>
                  </a:cubicBezTo>
                  <a:lnTo>
                    <a:pt x="4061051" y="1549848"/>
                  </a:lnTo>
                  <a:lnTo>
                    <a:pt x="4071535" y="1563813"/>
                  </a:lnTo>
                  <a:lnTo>
                    <a:pt x="4083290" y="1563495"/>
                  </a:lnTo>
                  <a:lnTo>
                    <a:pt x="4086149" y="1553656"/>
                  </a:lnTo>
                  <a:lnTo>
                    <a:pt x="4071217" y="1530806"/>
                  </a:lnTo>
                  <a:cubicBezTo>
                    <a:pt x="4071111" y="1521708"/>
                    <a:pt x="4071006" y="1512610"/>
                    <a:pt x="4070900" y="1503512"/>
                  </a:cubicBezTo>
                  <a:lnTo>
                    <a:pt x="4082655" y="1489865"/>
                  </a:lnTo>
                  <a:lnTo>
                    <a:pt x="4076936" y="1468601"/>
                  </a:lnTo>
                  <a:lnTo>
                    <a:pt x="4048343" y="1449877"/>
                  </a:lnTo>
                  <a:lnTo>
                    <a:pt x="4045801" y="1420361"/>
                  </a:lnTo>
                  <a:lnTo>
                    <a:pt x="4029916" y="1417505"/>
                  </a:lnTo>
                  <a:lnTo>
                    <a:pt x="4012761" y="1400684"/>
                  </a:lnTo>
                  <a:lnTo>
                    <a:pt x="4003865" y="1361648"/>
                  </a:lnTo>
                  <a:lnTo>
                    <a:pt x="3991157" y="1369582"/>
                  </a:lnTo>
                  <a:lnTo>
                    <a:pt x="3980038" y="1379104"/>
                  </a:lnTo>
                  <a:lnTo>
                    <a:pt x="3962882" y="1368630"/>
                  </a:lnTo>
                  <a:lnTo>
                    <a:pt x="3959387" y="1359427"/>
                  </a:lnTo>
                  <a:lnTo>
                    <a:pt x="3959188" y="1359168"/>
                  </a:lnTo>
                  <a:lnTo>
                    <a:pt x="3952201" y="1362344"/>
                  </a:lnTo>
                  <a:lnTo>
                    <a:pt x="3941403" y="1376002"/>
                  </a:lnTo>
                  <a:lnTo>
                    <a:pt x="3915044" y="1360439"/>
                  </a:lnTo>
                  <a:lnTo>
                    <a:pt x="3881063" y="1366791"/>
                  </a:lnTo>
                  <a:lnTo>
                    <a:pt x="3869312" y="1362979"/>
                  </a:lnTo>
                  <a:lnTo>
                    <a:pt x="3854704" y="1387435"/>
                  </a:lnTo>
                  <a:lnTo>
                    <a:pt x="3828344" y="1376954"/>
                  </a:lnTo>
                  <a:lnTo>
                    <a:pt x="3828344" y="1360121"/>
                  </a:lnTo>
                  <a:lnTo>
                    <a:pt x="3818817" y="1354721"/>
                  </a:lnTo>
                  <a:lnTo>
                    <a:pt x="3804843" y="1381400"/>
                  </a:lnTo>
                  <a:lnTo>
                    <a:pt x="3788964" y="1355040"/>
                  </a:lnTo>
                  <a:lnTo>
                    <a:pt x="3780390" y="1364568"/>
                  </a:lnTo>
                  <a:lnTo>
                    <a:pt x="3782930" y="1385847"/>
                  </a:lnTo>
                  <a:lnTo>
                    <a:pt x="3774356" y="1395375"/>
                  </a:lnTo>
                  <a:lnTo>
                    <a:pt x="3763240" y="1413479"/>
                  </a:lnTo>
                  <a:lnTo>
                    <a:pt x="3727036" y="1400138"/>
                  </a:lnTo>
                  <a:lnTo>
                    <a:pt x="3760064" y="1424912"/>
                  </a:lnTo>
                  <a:lnTo>
                    <a:pt x="3753713" y="1435393"/>
                  </a:lnTo>
                  <a:lnTo>
                    <a:pt x="3735611" y="1437934"/>
                  </a:lnTo>
                  <a:lnTo>
                    <a:pt x="3746408" y="1462072"/>
                  </a:lnTo>
                  <a:lnTo>
                    <a:pt x="3731800" y="1465249"/>
                  </a:lnTo>
                  <a:lnTo>
                    <a:pt x="3714650" y="1451909"/>
                  </a:lnTo>
                  <a:lnTo>
                    <a:pt x="3708616" y="1472871"/>
                  </a:lnTo>
                  <a:lnTo>
                    <a:pt x="3682257" y="1485893"/>
                  </a:lnTo>
                  <a:lnTo>
                    <a:pt x="3708934" y="1518288"/>
                  </a:lnTo>
                  <a:lnTo>
                    <a:pt x="3705123" y="1556084"/>
                  </a:lnTo>
                  <a:lnTo>
                    <a:pt x="3694643" y="1561483"/>
                  </a:lnTo>
                  <a:lnTo>
                    <a:pt x="3684798" y="1576411"/>
                  </a:lnTo>
                  <a:lnTo>
                    <a:pt x="3671459" y="1575775"/>
                  </a:lnTo>
                  <a:lnTo>
                    <a:pt x="3657803" y="1604995"/>
                  </a:lnTo>
                  <a:lnTo>
                    <a:pt x="3676223" y="1623099"/>
                  </a:lnTo>
                  <a:lnTo>
                    <a:pt x="3670824" y="1633580"/>
                  </a:lnTo>
                  <a:lnTo>
                    <a:pt x="3659074" y="1627227"/>
                  </a:lnTo>
                  <a:lnTo>
                    <a:pt x="3678446" y="1657718"/>
                  </a:lnTo>
                  <a:lnTo>
                    <a:pt x="3698771" y="1661529"/>
                  </a:lnTo>
                  <a:lnTo>
                    <a:pt x="3700994" y="1676457"/>
                  </a:lnTo>
                  <a:lnTo>
                    <a:pt x="3693372" y="1683761"/>
                  </a:lnTo>
                  <a:lnTo>
                    <a:pt x="3693372" y="1695513"/>
                  </a:lnTo>
                  <a:lnTo>
                    <a:pt x="3710522" y="1688843"/>
                  </a:lnTo>
                  <a:lnTo>
                    <a:pt x="3714650" y="1694243"/>
                  </a:lnTo>
                  <a:lnTo>
                    <a:pt x="3704488" y="1702501"/>
                  </a:lnTo>
                  <a:lnTo>
                    <a:pt x="3694960" y="1705995"/>
                  </a:lnTo>
                  <a:lnTo>
                    <a:pt x="3682257" y="1708218"/>
                  </a:lnTo>
                  <a:lnTo>
                    <a:pt x="3671777" y="1729497"/>
                  </a:lnTo>
                  <a:lnTo>
                    <a:pt x="3652087" y="1779996"/>
                  </a:lnTo>
                  <a:lnTo>
                    <a:pt x="3576820" y="1860986"/>
                  </a:lnTo>
                  <a:lnTo>
                    <a:pt x="3567928" y="1845105"/>
                  </a:lnTo>
                  <a:lnTo>
                    <a:pt x="3546015" y="1867657"/>
                  </a:lnTo>
                  <a:cubicBezTo>
                    <a:pt x="3545697" y="1874327"/>
                    <a:pt x="3545380" y="1880998"/>
                    <a:pt x="3545062" y="1887668"/>
                  </a:cubicBezTo>
                  <a:lnTo>
                    <a:pt x="3531406" y="1901641"/>
                  </a:lnTo>
                  <a:lnTo>
                    <a:pt x="3510128" y="1879726"/>
                  </a:lnTo>
                  <a:lnTo>
                    <a:pt x="3503776" y="1895608"/>
                  </a:lnTo>
                  <a:lnTo>
                    <a:pt x="3498377" y="1891162"/>
                  </a:lnTo>
                  <a:lnTo>
                    <a:pt x="3488850" y="1898783"/>
                  </a:lnTo>
                  <a:lnTo>
                    <a:pt x="3484086" y="1927049"/>
                  </a:lnTo>
                  <a:lnTo>
                    <a:pt x="3467254" y="1937846"/>
                  </a:lnTo>
                  <a:lnTo>
                    <a:pt x="3438672" y="1937846"/>
                  </a:lnTo>
                  <a:lnTo>
                    <a:pt x="3429462" y="1971827"/>
                  </a:lnTo>
                  <a:lnTo>
                    <a:pt x="3416759" y="1980402"/>
                  </a:lnTo>
                  <a:lnTo>
                    <a:pt x="3401198" y="2000727"/>
                  </a:lnTo>
                  <a:lnTo>
                    <a:pt x="3407549" y="2019785"/>
                  </a:lnTo>
                  <a:lnTo>
                    <a:pt x="3399292" y="2032491"/>
                  </a:lnTo>
                  <a:lnTo>
                    <a:pt x="3382460" y="2026138"/>
                  </a:lnTo>
                  <a:lnTo>
                    <a:pt x="3379284" y="2046137"/>
                  </a:lnTo>
                  <a:lnTo>
                    <a:pt x="3369757" y="2047409"/>
                  </a:lnTo>
                  <a:lnTo>
                    <a:pt x="3368487" y="2035657"/>
                  </a:lnTo>
                  <a:lnTo>
                    <a:pt x="3358959" y="2035031"/>
                  </a:lnTo>
                  <a:lnTo>
                    <a:pt x="3346256" y="2020103"/>
                  </a:lnTo>
                  <a:lnTo>
                    <a:pt x="3350702" y="2042326"/>
                  </a:lnTo>
                  <a:lnTo>
                    <a:pt x="3359277" y="2063286"/>
                  </a:lnTo>
                  <a:lnTo>
                    <a:pt x="3352290" y="2095679"/>
                  </a:lnTo>
                  <a:lnTo>
                    <a:pt x="3334188" y="2104571"/>
                  </a:lnTo>
                  <a:lnTo>
                    <a:pt x="3326248" y="2118549"/>
                  </a:lnTo>
                  <a:lnTo>
                    <a:pt x="3308781" y="2102349"/>
                  </a:lnTo>
                  <a:lnTo>
                    <a:pt x="3299572" y="2113148"/>
                  </a:lnTo>
                  <a:lnTo>
                    <a:pt x="3301795" y="2136336"/>
                  </a:lnTo>
                  <a:lnTo>
                    <a:pt x="3327201" y="2150945"/>
                  </a:lnTo>
                  <a:cubicBezTo>
                    <a:pt x="3326989" y="2156662"/>
                    <a:pt x="3326778" y="2162379"/>
                    <a:pt x="3326566" y="2168096"/>
                  </a:cubicBezTo>
                  <a:lnTo>
                    <a:pt x="3313863" y="2182708"/>
                  </a:lnTo>
                  <a:lnTo>
                    <a:pt x="3304653" y="2213199"/>
                  </a:lnTo>
                  <a:lnTo>
                    <a:pt x="3297349" y="2224950"/>
                  </a:lnTo>
                  <a:lnTo>
                    <a:pt x="3303700" y="2239878"/>
                  </a:lnTo>
                  <a:lnTo>
                    <a:pt x="3303700" y="2260838"/>
                  </a:lnTo>
                  <a:lnTo>
                    <a:pt x="3315768" y="2269099"/>
                  </a:lnTo>
                  <a:lnTo>
                    <a:pt x="3311640" y="2280851"/>
                  </a:lnTo>
                  <a:lnTo>
                    <a:pt x="3304335" y="2265921"/>
                  </a:lnTo>
                  <a:lnTo>
                    <a:pt x="3280834" y="2265288"/>
                  </a:lnTo>
                  <a:cubicBezTo>
                    <a:pt x="3281258" y="2283921"/>
                    <a:pt x="3281681" y="2302554"/>
                    <a:pt x="3282105" y="2321187"/>
                  </a:cubicBezTo>
                  <a:lnTo>
                    <a:pt x="3290044" y="2339928"/>
                  </a:lnTo>
                  <a:lnTo>
                    <a:pt x="3280517" y="2351672"/>
                  </a:lnTo>
                  <a:lnTo>
                    <a:pt x="3293538" y="2394871"/>
                  </a:lnTo>
                  <a:lnTo>
                    <a:pt x="3286233" y="2412969"/>
                  </a:lnTo>
                  <a:lnTo>
                    <a:pt x="3305606" y="2448552"/>
                  </a:lnTo>
                  <a:lnTo>
                    <a:pt x="3306876" y="2458715"/>
                  </a:lnTo>
                  <a:lnTo>
                    <a:pt x="3290044" y="2459350"/>
                  </a:lnTo>
                  <a:lnTo>
                    <a:pt x="3285916" y="2469829"/>
                  </a:lnTo>
                  <a:lnTo>
                    <a:pt x="3305923" y="2474908"/>
                  </a:lnTo>
                  <a:lnTo>
                    <a:pt x="3300524" y="2492694"/>
                  </a:lnTo>
                  <a:lnTo>
                    <a:pt x="3306241" y="2501270"/>
                  </a:lnTo>
                  <a:lnTo>
                    <a:pt x="3317674" y="2484436"/>
                  </a:lnTo>
                  <a:lnTo>
                    <a:pt x="3328154" y="2477450"/>
                  </a:lnTo>
                  <a:lnTo>
                    <a:pt x="3340857" y="2495552"/>
                  </a:lnTo>
                  <a:lnTo>
                    <a:pt x="3355783" y="2490468"/>
                  </a:lnTo>
                  <a:lnTo>
                    <a:pt x="3365311" y="2502854"/>
                  </a:lnTo>
                  <a:lnTo>
                    <a:pt x="3383413" y="2519375"/>
                  </a:lnTo>
                  <a:lnTo>
                    <a:pt x="3390082" y="2533030"/>
                  </a:lnTo>
                  <a:lnTo>
                    <a:pt x="3401833" y="2529855"/>
                  </a:lnTo>
                  <a:lnTo>
                    <a:pt x="3408184" y="2535889"/>
                  </a:lnTo>
                  <a:lnTo>
                    <a:pt x="3414536" y="2547640"/>
                  </a:lnTo>
                  <a:lnTo>
                    <a:pt x="3404056" y="2554944"/>
                  </a:lnTo>
                  <a:lnTo>
                    <a:pt x="3411360" y="2563519"/>
                  </a:lnTo>
                  <a:lnTo>
                    <a:pt x="3432638" y="2574950"/>
                  </a:lnTo>
                  <a:lnTo>
                    <a:pt x="3442483" y="2593690"/>
                  </a:lnTo>
                  <a:lnTo>
                    <a:pt x="3448200" y="2629264"/>
                  </a:lnTo>
                  <a:lnTo>
                    <a:pt x="3440895" y="2640062"/>
                  </a:lnTo>
                  <a:lnTo>
                    <a:pt x="3445024" y="2649591"/>
                  </a:lnTo>
                  <a:lnTo>
                    <a:pt x="3433591" y="2663247"/>
                  </a:lnTo>
                  <a:lnTo>
                    <a:pt x="3429462" y="2674998"/>
                  </a:lnTo>
                  <a:lnTo>
                    <a:pt x="3405326" y="2690880"/>
                  </a:lnTo>
                  <a:lnTo>
                    <a:pt x="3380872" y="2699772"/>
                  </a:lnTo>
                  <a:lnTo>
                    <a:pt x="3372615" y="2697548"/>
                  </a:lnTo>
                  <a:lnTo>
                    <a:pt x="3361182" y="2712475"/>
                  </a:lnTo>
                  <a:lnTo>
                    <a:pt x="3352290" y="2706124"/>
                  </a:lnTo>
                  <a:lnTo>
                    <a:pt x="3351972" y="2658801"/>
                  </a:lnTo>
                  <a:lnTo>
                    <a:pt x="3336093" y="2656896"/>
                  </a:lnTo>
                  <a:lnTo>
                    <a:pt x="3317991" y="2636251"/>
                  </a:lnTo>
                  <a:lnTo>
                    <a:pt x="3311640" y="2649591"/>
                  </a:lnTo>
                  <a:lnTo>
                    <a:pt x="3338634" y="2676905"/>
                  </a:lnTo>
                  <a:lnTo>
                    <a:pt x="3342763" y="2698183"/>
                  </a:lnTo>
                  <a:lnTo>
                    <a:pt x="3334506" y="2708664"/>
                  </a:lnTo>
                  <a:lnTo>
                    <a:pt x="3330377" y="2702315"/>
                  </a:lnTo>
                  <a:lnTo>
                    <a:pt x="3303383" y="2671824"/>
                  </a:lnTo>
                  <a:lnTo>
                    <a:pt x="3311322" y="2696279"/>
                  </a:lnTo>
                  <a:lnTo>
                    <a:pt x="3300524" y="2698501"/>
                  </a:lnTo>
                  <a:lnTo>
                    <a:pt x="3272577" y="2674366"/>
                  </a:lnTo>
                  <a:lnTo>
                    <a:pt x="3251934" y="2684845"/>
                  </a:lnTo>
                  <a:lnTo>
                    <a:pt x="3231609" y="2677858"/>
                  </a:lnTo>
                  <a:lnTo>
                    <a:pt x="3228433" y="2691833"/>
                  </a:lnTo>
                  <a:lnTo>
                    <a:pt x="3195405" y="2684527"/>
                  </a:lnTo>
                  <a:lnTo>
                    <a:pt x="3179843" y="2692150"/>
                  </a:lnTo>
                  <a:lnTo>
                    <a:pt x="3196993" y="2705488"/>
                  </a:lnTo>
                  <a:lnTo>
                    <a:pt x="3237008" y="2701043"/>
                  </a:lnTo>
                  <a:lnTo>
                    <a:pt x="3247488" y="2695643"/>
                  </a:lnTo>
                  <a:lnTo>
                    <a:pt x="3257016" y="2707394"/>
                  </a:lnTo>
                  <a:lnTo>
                    <a:pt x="3280517" y="2717556"/>
                  </a:lnTo>
                  <a:lnTo>
                    <a:pt x="3284645" y="2705806"/>
                  </a:lnTo>
                  <a:lnTo>
                    <a:pt x="3293220" y="2720734"/>
                  </a:lnTo>
                  <a:lnTo>
                    <a:pt x="3289409" y="2735344"/>
                  </a:lnTo>
                  <a:lnTo>
                    <a:pt x="3297666" y="2743602"/>
                  </a:lnTo>
                  <a:lnTo>
                    <a:pt x="3308464" y="2732167"/>
                  </a:lnTo>
                  <a:lnTo>
                    <a:pt x="3338952" y="2737884"/>
                  </a:lnTo>
                  <a:lnTo>
                    <a:pt x="3361182" y="2733755"/>
                  </a:lnTo>
                  <a:lnTo>
                    <a:pt x="3380237" y="2723910"/>
                  </a:lnTo>
                  <a:lnTo>
                    <a:pt x="3392940" y="2732485"/>
                  </a:lnTo>
                  <a:lnTo>
                    <a:pt x="3391035" y="2745190"/>
                  </a:lnTo>
                  <a:lnTo>
                    <a:pt x="3398339" y="2753129"/>
                  </a:lnTo>
                  <a:lnTo>
                    <a:pt x="3411360" y="2767104"/>
                  </a:lnTo>
                  <a:lnTo>
                    <a:pt x="3411360" y="2775043"/>
                  </a:lnTo>
                  <a:lnTo>
                    <a:pt x="3405009" y="2786794"/>
                  </a:lnTo>
                  <a:lnTo>
                    <a:pt x="3396434" y="2782031"/>
                  </a:lnTo>
                  <a:lnTo>
                    <a:pt x="3385954" y="2773455"/>
                  </a:lnTo>
                  <a:lnTo>
                    <a:pt x="3390082" y="2764880"/>
                  </a:lnTo>
                  <a:lnTo>
                    <a:pt x="3384366" y="2753764"/>
                  </a:lnTo>
                  <a:lnTo>
                    <a:pt x="3380555" y="2772502"/>
                  </a:lnTo>
                  <a:lnTo>
                    <a:pt x="3370075" y="2775678"/>
                  </a:lnTo>
                  <a:lnTo>
                    <a:pt x="3363088" y="2799814"/>
                  </a:lnTo>
                  <a:lnTo>
                    <a:pt x="3346891" y="2801402"/>
                  </a:lnTo>
                  <a:lnTo>
                    <a:pt x="3344986" y="2785525"/>
                  </a:lnTo>
                  <a:lnTo>
                    <a:pt x="3337046" y="2777904"/>
                  </a:lnTo>
                  <a:lnTo>
                    <a:pt x="3329107" y="2802355"/>
                  </a:lnTo>
                  <a:lnTo>
                    <a:pt x="3309099" y="2823640"/>
                  </a:lnTo>
                  <a:lnTo>
                    <a:pt x="3280517" y="2828405"/>
                  </a:lnTo>
                  <a:cubicBezTo>
                    <a:pt x="3280305" y="2833909"/>
                    <a:pt x="3280094" y="2839413"/>
                    <a:pt x="3279882" y="2844917"/>
                  </a:cubicBezTo>
                  <a:lnTo>
                    <a:pt x="3262732" y="2853812"/>
                  </a:lnTo>
                  <a:lnTo>
                    <a:pt x="3207473" y="2844601"/>
                  </a:lnTo>
                  <a:lnTo>
                    <a:pt x="3193182" y="2851905"/>
                  </a:lnTo>
                  <a:lnTo>
                    <a:pt x="3204615" y="2865880"/>
                  </a:lnTo>
                  <a:lnTo>
                    <a:pt x="3250029" y="2864292"/>
                  </a:lnTo>
                  <a:lnTo>
                    <a:pt x="3257968" y="2884298"/>
                  </a:lnTo>
                  <a:lnTo>
                    <a:pt x="3247171" y="2891602"/>
                  </a:lnTo>
                  <a:lnTo>
                    <a:pt x="3222717" y="2881440"/>
                  </a:lnTo>
                  <a:lnTo>
                    <a:pt x="3221764" y="2888744"/>
                  </a:lnTo>
                  <a:lnTo>
                    <a:pt x="3210014" y="2894461"/>
                  </a:lnTo>
                  <a:lnTo>
                    <a:pt x="3195087" y="2897319"/>
                  </a:lnTo>
                  <a:lnTo>
                    <a:pt x="3184607" y="2891602"/>
                  </a:lnTo>
                  <a:lnTo>
                    <a:pt x="3176032" y="2895731"/>
                  </a:lnTo>
                  <a:lnTo>
                    <a:pt x="3178891" y="2903354"/>
                  </a:lnTo>
                  <a:lnTo>
                    <a:pt x="3189053" y="2912884"/>
                  </a:lnTo>
                  <a:lnTo>
                    <a:pt x="3200169" y="2910024"/>
                  </a:lnTo>
                  <a:lnTo>
                    <a:pt x="3207155" y="2911295"/>
                  </a:lnTo>
                  <a:lnTo>
                    <a:pt x="3213507" y="2921142"/>
                  </a:lnTo>
                  <a:lnTo>
                    <a:pt x="3219541" y="2924316"/>
                  </a:lnTo>
                  <a:lnTo>
                    <a:pt x="3223034" y="2920189"/>
                  </a:lnTo>
                  <a:lnTo>
                    <a:pt x="3219859" y="2909707"/>
                  </a:lnTo>
                  <a:lnTo>
                    <a:pt x="3216048" y="2903038"/>
                  </a:lnTo>
                  <a:lnTo>
                    <a:pt x="3221447" y="2895731"/>
                  </a:lnTo>
                  <a:cubicBezTo>
                    <a:pt x="3221553" y="2893402"/>
                    <a:pt x="3221658" y="2891073"/>
                    <a:pt x="3221764" y="2888744"/>
                  </a:cubicBezTo>
                  <a:lnTo>
                    <a:pt x="3253840" y="2909707"/>
                  </a:lnTo>
                  <a:lnTo>
                    <a:pt x="3257016" y="2929395"/>
                  </a:lnTo>
                  <a:lnTo>
                    <a:pt x="3243360" y="2931935"/>
                  </a:lnTo>
                  <a:lnTo>
                    <a:pt x="3250982" y="2947504"/>
                  </a:lnTo>
                  <a:lnTo>
                    <a:pt x="3239549" y="2962430"/>
                  </a:lnTo>
                  <a:lnTo>
                    <a:pt x="3252252" y="2975770"/>
                  </a:lnTo>
                  <a:lnTo>
                    <a:pt x="3240819" y="2987839"/>
                  </a:lnTo>
                  <a:lnTo>
                    <a:pt x="3227163" y="2976087"/>
                  </a:lnTo>
                  <a:lnTo>
                    <a:pt x="3220811" y="2995144"/>
                  </a:lnTo>
                  <a:lnTo>
                    <a:pt x="3241772" y="3009753"/>
                  </a:lnTo>
                  <a:lnTo>
                    <a:pt x="3246536" y="3023727"/>
                  </a:lnTo>
                  <a:lnTo>
                    <a:pt x="3232562" y="3038337"/>
                  </a:lnTo>
                  <a:lnTo>
                    <a:pt x="3243360" y="3047547"/>
                  </a:lnTo>
                  <a:cubicBezTo>
                    <a:pt x="3243148" y="3054322"/>
                    <a:pt x="3242937" y="3061098"/>
                    <a:pt x="3242725" y="3067873"/>
                  </a:cubicBezTo>
                  <a:lnTo>
                    <a:pt x="3223352" y="3086930"/>
                  </a:lnTo>
                  <a:cubicBezTo>
                    <a:pt x="3223140" y="3091906"/>
                    <a:pt x="3222929" y="3096881"/>
                    <a:pt x="3222717" y="3101857"/>
                  </a:cubicBezTo>
                  <a:lnTo>
                    <a:pt x="3229069" y="3125994"/>
                  </a:lnTo>
                  <a:lnTo>
                    <a:pt x="3217953" y="3149179"/>
                  </a:lnTo>
                  <a:lnTo>
                    <a:pt x="3218271" y="3179668"/>
                  </a:lnTo>
                  <a:lnTo>
                    <a:pt x="3203662" y="3231756"/>
                  </a:lnTo>
                  <a:lnTo>
                    <a:pt x="3173492" y="3297185"/>
                  </a:lnTo>
                  <a:lnTo>
                    <a:pt x="3148085" y="3285752"/>
                  </a:lnTo>
                  <a:lnTo>
                    <a:pt x="3114422" y="3290515"/>
                  </a:lnTo>
                  <a:lnTo>
                    <a:pt x="3104577" y="3278763"/>
                  </a:lnTo>
                  <a:lnTo>
                    <a:pt x="3065832" y="3286386"/>
                  </a:lnTo>
                  <a:lnTo>
                    <a:pt x="3055352" y="3310842"/>
                  </a:lnTo>
                  <a:lnTo>
                    <a:pt x="3036297" y="3305761"/>
                  </a:lnTo>
                  <a:lnTo>
                    <a:pt x="3032168" y="3332122"/>
                  </a:lnTo>
                  <a:lnTo>
                    <a:pt x="3008985" y="3359754"/>
                  </a:lnTo>
                  <a:lnTo>
                    <a:pt x="3025499" y="3391193"/>
                  </a:lnTo>
                  <a:lnTo>
                    <a:pt x="3022641" y="3416601"/>
                  </a:lnTo>
                  <a:lnTo>
                    <a:pt x="3009620" y="3418824"/>
                  </a:lnTo>
                  <a:lnTo>
                    <a:pt x="2977862" y="3411837"/>
                  </a:lnTo>
                  <a:lnTo>
                    <a:pt x="2930542" y="3432164"/>
                  </a:lnTo>
                  <a:lnTo>
                    <a:pt x="2918792" y="3423906"/>
                  </a:lnTo>
                  <a:lnTo>
                    <a:pt x="2882588" y="3426447"/>
                  </a:lnTo>
                  <a:cubicBezTo>
                    <a:pt x="2883011" y="3420413"/>
                    <a:pt x="2883435" y="3414378"/>
                    <a:pt x="2883858" y="3408344"/>
                  </a:cubicBezTo>
                  <a:lnTo>
                    <a:pt x="2899419" y="3403897"/>
                  </a:lnTo>
                  <a:lnTo>
                    <a:pt x="2893068" y="3392463"/>
                  </a:lnTo>
                  <a:lnTo>
                    <a:pt x="2903230" y="3368330"/>
                  </a:lnTo>
                  <a:lnTo>
                    <a:pt x="2852100" y="3293691"/>
                  </a:lnTo>
                  <a:lnTo>
                    <a:pt x="2857181" y="3281306"/>
                  </a:lnTo>
                  <a:lnTo>
                    <a:pt x="2867979" y="3290515"/>
                  </a:lnTo>
                  <a:lnTo>
                    <a:pt x="2875283" y="3289244"/>
                  </a:lnTo>
                  <a:lnTo>
                    <a:pt x="2882270" y="3276541"/>
                  </a:lnTo>
                  <a:lnTo>
                    <a:pt x="2867661" y="3252402"/>
                  </a:lnTo>
                  <a:lnTo>
                    <a:pt x="2867661" y="3241921"/>
                  </a:lnTo>
                  <a:lnTo>
                    <a:pt x="2890527" y="3243826"/>
                  </a:lnTo>
                  <a:lnTo>
                    <a:pt x="2892750" y="3222863"/>
                  </a:lnTo>
                  <a:lnTo>
                    <a:pt x="2821930" y="3147590"/>
                  </a:lnTo>
                  <a:lnTo>
                    <a:pt x="2812084" y="3089788"/>
                  </a:lnTo>
                  <a:lnTo>
                    <a:pt x="2795888" y="3080260"/>
                  </a:lnTo>
                  <a:lnTo>
                    <a:pt x="2787313" y="3042465"/>
                  </a:lnTo>
                  <a:lnTo>
                    <a:pt x="2772387" y="3022457"/>
                  </a:lnTo>
                  <a:lnTo>
                    <a:pt x="2790171" y="3018328"/>
                  </a:lnTo>
                  <a:lnTo>
                    <a:pt x="2793347" y="3008801"/>
                  </a:lnTo>
                  <a:lnTo>
                    <a:pt x="2779374" y="2996097"/>
                  </a:lnTo>
                  <a:lnTo>
                    <a:pt x="2775245" y="2979263"/>
                  </a:lnTo>
                  <a:lnTo>
                    <a:pt x="2779056" y="2969736"/>
                  </a:lnTo>
                  <a:lnTo>
                    <a:pt x="2779056" y="2956077"/>
                  </a:lnTo>
                  <a:lnTo>
                    <a:pt x="2768576" y="2951632"/>
                  </a:lnTo>
                  <a:lnTo>
                    <a:pt x="2756825" y="2957348"/>
                  </a:lnTo>
                  <a:lnTo>
                    <a:pt x="2739676" y="2952267"/>
                  </a:lnTo>
                  <a:lnTo>
                    <a:pt x="2741899" y="2941467"/>
                  </a:lnTo>
                  <a:lnTo>
                    <a:pt x="2779691" y="2919236"/>
                  </a:lnTo>
                  <a:lnTo>
                    <a:pt x="2763812" y="2902720"/>
                  </a:lnTo>
                  <a:lnTo>
                    <a:pt x="2759684" y="2902720"/>
                  </a:lnTo>
                  <a:lnTo>
                    <a:pt x="2756190" y="2903038"/>
                  </a:lnTo>
                  <a:lnTo>
                    <a:pt x="2753332" y="2903672"/>
                  </a:lnTo>
                  <a:lnTo>
                    <a:pt x="2752379" y="2903989"/>
                  </a:lnTo>
                  <a:lnTo>
                    <a:pt x="2752062" y="2904623"/>
                  </a:lnTo>
                  <a:lnTo>
                    <a:pt x="2751426" y="2906529"/>
                  </a:lnTo>
                  <a:cubicBezTo>
                    <a:pt x="2751320" y="2907377"/>
                    <a:pt x="2751215" y="2908224"/>
                    <a:pt x="2751109" y="2909072"/>
                  </a:cubicBezTo>
                  <a:lnTo>
                    <a:pt x="2751109" y="2911930"/>
                  </a:lnTo>
                  <a:lnTo>
                    <a:pt x="2751109" y="2917011"/>
                  </a:lnTo>
                  <a:lnTo>
                    <a:pt x="2751109" y="2919236"/>
                  </a:lnTo>
                  <a:lnTo>
                    <a:pt x="2745710" y="2915423"/>
                  </a:lnTo>
                  <a:cubicBezTo>
                    <a:pt x="2746133" y="2909706"/>
                    <a:pt x="2746557" y="2903989"/>
                    <a:pt x="2746980" y="2898272"/>
                  </a:cubicBezTo>
                  <a:lnTo>
                    <a:pt x="2733642" y="2887156"/>
                  </a:lnTo>
                  <a:lnTo>
                    <a:pt x="2729513" y="2872231"/>
                  </a:lnTo>
                  <a:lnTo>
                    <a:pt x="2720621" y="2826815"/>
                  </a:lnTo>
                  <a:lnTo>
                    <a:pt x="2717763" y="2769962"/>
                  </a:lnTo>
                  <a:lnTo>
                    <a:pt x="2718432" y="2770111"/>
                  </a:lnTo>
                  <a:lnTo>
                    <a:pt x="2705803" y="2755583"/>
                  </a:lnTo>
                  <a:lnTo>
                    <a:pt x="2681365" y="2751773"/>
                  </a:lnTo>
                  <a:lnTo>
                    <a:pt x="2680413" y="2744153"/>
                  </a:lnTo>
                  <a:lnTo>
                    <a:pt x="2666449" y="2735898"/>
                  </a:lnTo>
                  <a:lnTo>
                    <a:pt x="2677874" y="2696847"/>
                  </a:lnTo>
                  <a:lnTo>
                    <a:pt x="2668353" y="2675893"/>
                  </a:lnTo>
                  <a:cubicBezTo>
                    <a:pt x="2668565" y="2666050"/>
                    <a:pt x="2668776" y="2656208"/>
                    <a:pt x="2668988" y="2646365"/>
                  </a:cubicBezTo>
                  <a:lnTo>
                    <a:pt x="2675335" y="2662240"/>
                  </a:lnTo>
                  <a:lnTo>
                    <a:pt x="2678509" y="2640968"/>
                  </a:lnTo>
                  <a:lnTo>
                    <a:pt x="2676288" y="2617791"/>
                  </a:lnTo>
                  <a:lnTo>
                    <a:pt x="2655976" y="2621282"/>
                  </a:lnTo>
                  <a:lnTo>
                    <a:pt x="2646771" y="2635889"/>
                  </a:lnTo>
                  <a:lnTo>
                    <a:pt x="2659784" y="2674939"/>
                  </a:lnTo>
                  <a:lnTo>
                    <a:pt x="2657879" y="2686687"/>
                  </a:lnTo>
                  <a:lnTo>
                    <a:pt x="2649310" y="2693036"/>
                  </a:lnTo>
                  <a:lnTo>
                    <a:pt x="2646136" y="2672717"/>
                  </a:lnTo>
                  <a:lnTo>
                    <a:pt x="2642962" y="2665414"/>
                  </a:lnTo>
                  <a:cubicBezTo>
                    <a:pt x="2643174" y="2662662"/>
                    <a:pt x="2643385" y="2659911"/>
                    <a:pt x="2643597" y="2657159"/>
                  </a:cubicBezTo>
                  <a:lnTo>
                    <a:pt x="2631854" y="2658430"/>
                  </a:lnTo>
                  <a:lnTo>
                    <a:pt x="2637567" y="2679067"/>
                  </a:lnTo>
                  <a:lnTo>
                    <a:pt x="2632489" y="2705737"/>
                  </a:lnTo>
                  <a:lnTo>
                    <a:pt x="2650579" y="2720341"/>
                  </a:lnTo>
                  <a:lnTo>
                    <a:pt x="2647722" y="2746693"/>
                  </a:lnTo>
                  <a:lnTo>
                    <a:pt x="2636298" y="2747963"/>
                  </a:lnTo>
                  <a:lnTo>
                    <a:pt x="2633124" y="2773998"/>
                  </a:lnTo>
                  <a:lnTo>
                    <a:pt x="2623920" y="2784475"/>
                  </a:lnTo>
                  <a:lnTo>
                    <a:pt x="2600434" y="2781934"/>
                  </a:lnTo>
                  <a:lnTo>
                    <a:pt x="2586787" y="2789236"/>
                  </a:lnTo>
                  <a:lnTo>
                    <a:pt x="2571870" y="2774633"/>
                  </a:lnTo>
                  <a:lnTo>
                    <a:pt x="2577583" y="2799714"/>
                  </a:lnTo>
                  <a:lnTo>
                    <a:pt x="2549970" y="2818130"/>
                  </a:lnTo>
                  <a:lnTo>
                    <a:pt x="2544893" y="2839084"/>
                  </a:lnTo>
                  <a:lnTo>
                    <a:pt x="2529023" y="2837179"/>
                  </a:lnTo>
                  <a:lnTo>
                    <a:pt x="2524898" y="2843846"/>
                  </a:lnTo>
                  <a:lnTo>
                    <a:pt x="2536322" y="2852736"/>
                  </a:lnTo>
                  <a:lnTo>
                    <a:pt x="2528389" y="2862578"/>
                  </a:lnTo>
                  <a:lnTo>
                    <a:pt x="2517598" y="2864483"/>
                  </a:lnTo>
                  <a:lnTo>
                    <a:pt x="2509981" y="2866389"/>
                  </a:lnTo>
                  <a:lnTo>
                    <a:pt x="2506807" y="2867023"/>
                  </a:lnTo>
                  <a:lnTo>
                    <a:pt x="2504903" y="2867975"/>
                  </a:lnTo>
                  <a:lnTo>
                    <a:pt x="2504268" y="2868928"/>
                  </a:lnTo>
                  <a:lnTo>
                    <a:pt x="2503952" y="2869563"/>
                  </a:lnTo>
                  <a:lnTo>
                    <a:pt x="2502999" y="2872103"/>
                  </a:lnTo>
                  <a:lnTo>
                    <a:pt x="2501730" y="2875277"/>
                  </a:lnTo>
                  <a:lnTo>
                    <a:pt x="2500777" y="2879088"/>
                  </a:lnTo>
                  <a:lnTo>
                    <a:pt x="2499190" y="2885437"/>
                  </a:lnTo>
                  <a:cubicBezTo>
                    <a:pt x="2499084" y="2886390"/>
                    <a:pt x="2498979" y="2887342"/>
                    <a:pt x="2498873" y="2888295"/>
                  </a:cubicBezTo>
                  <a:lnTo>
                    <a:pt x="2479196" y="2919092"/>
                  </a:lnTo>
                  <a:lnTo>
                    <a:pt x="2452536" y="2925442"/>
                  </a:lnTo>
                  <a:lnTo>
                    <a:pt x="2434445" y="2941316"/>
                  </a:lnTo>
                  <a:lnTo>
                    <a:pt x="2412546" y="2943856"/>
                  </a:lnTo>
                  <a:lnTo>
                    <a:pt x="2406199" y="2961954"/>
                  </a:lnTo>
                  <a:lnTo>
                    <a:pt x="2358910" y="2965446"/>
                  </a:lnTo>
                  <a:lnTo>
                    <a:pt x="2325902" y="2956239"/>
                  </a:lnTo>
                  <a:lnTo>
                    <a:pt x="2291942" y="2950206"/>
                  </a:lnTo>
                  <a:lnTo>
                    <a:pt x="2297020" y="2924807"/>
                  </a:lnTo>
                  <a:lnTo>
                    <a:pt x="2267822" y="2929252"/>
                  </a:lnTo>
                  <a:lnTo>
                    <a:pt x="2226879" y="2886389"/>
                  </a:lnTo>
                  <a:lnTo>
                    <a:pt x="2197364" y="2883216"/>
                  </a:lnTo>
                  <a:lnTo>
                    <a:pt x="2191016" y="2862578"/>
                  </a:lnTo>
                  <a:lnTo>
                    <a:pt x="2178955" y="2853371"/>
                  </a:lnTo>
                  <a:lnTo>
                    <a:pt x="2188477" y="2836226"/>
                  </a:lnTo>
                  <a:lnTo>
                    <a:pt x="2197681" y="2806700"/>
                  </a:lnTo>
                  <a:lnTo>
                    <a:pt x="2216723" y="2820034"/>
                  </a:lnTo>
                  <a:lnTo>
                    <a:pt x="2224022" y="2809240"/>
                  </a:lnTo>
                  <a:lnTo>
                    <a:pt x="2253857" y="2822891"/>
                  </a:lnTo>
                  <a:lnTo>
                    <a:pt x="2244334" y="2811462"/>
                  </a:lnTo>
                  <a:lnTo>
                    <a:pt x="2243066" y="2799714"/>
                  </a:lnTo>
                  <a:lnTo>
                    <a:pt x="2283373" y="2782569"/>
                  </a:lnTo>
                  <a:lnTo>
                    <a:pt x="2235450" y="2793365"/>
                  </a:lnTo>
                  <a:lnTo>
                    <a:pt x="2224976" y="2773679"/>
                  </a:lnTo>
                  <a:lnTo>
                    <a:pt x="2235132" y="2752408"/>
                  </a:lnTo>
                  <a:lnTo>
                    <a:pt x="2251001" y="2748280"/>
                  </a:lnTo>
                  <a:lnTo>
                    <a:pt x="2258618" y="2737486"/>
                  </a:lnTo>
                  <a:lnTo>
                    <a:pt x="2242432" y="2730184"/>
                  </a:lnTo>
                  <a:lnTo>
                    <a:pt x="2245287" y="2720658"/>
                  </a:lnTo>
                  <a:lnTo>
                    <a:pt x="2261156" y="2707958"/>
                  </a:lnTo>
                  <a:lnTo>
                    <a:pt x="2261156" y="2703514"/>
                  </a:lnTo>
                  <a:lnTo>
                    <a:pt x="2245287" y="2694307"/>
                  </a:lnTo>
                  <a:lnTo>
                    <a:pt x="2232909" y="2720024"/>
                  </a:lnTo>
                  <a:lnTo>
                    <a:pt x="2214502" y="2707641"/>
                  </a:lnTo>
                  <a:lnTo>
                    <a:pt x="2211646" y="2733675"/>
                  </a:lnTo>
                  <a:lnTo>
                    <a:pt x="2197998" y="2725421"/>
                  </a:lnTo>
                  <a:cubicBezTo>
                    <a:pt x="2197681" y="2720870"/>
                    <a:pt x="2197363" y="2716319"/>
                    <a:pt x="2197046" y="2711768"/>
                  </a:cubicBezTo>
                  <a:lnTo>
                    <a:pt x="2191333" y="2703196"/>
                  </a:lnTo>
                  <a:lnTo>
                    <a:pt x="2204980" y="2676845"/>
                  </a:lnTo>
                  <a:lnTo>
                    <a:pt x="2223072" y="2685099"/>
                  </a:lnTo>
                  <a:lnTo>
                    <a:pt x="2224976" y="2659700"/>
                  </a:lnTo>
                  <a:lnTo>
                    <a:pt x="2227833" y="2657478"/>
                  </a:lnTo>
                  <a:lnTo>
                    <a:pt x="2233862" y="2652715"/>
                  </a:lnTo>
                  <a:lnTo>
                    <a:pt x="2237035" y="2649540"/>
                  </a:lnTo>
                  <a:lnTo>
                    <a:pt x="2239257" y="2646683"/>
                  </a:lnTo>
                  <a:lnTo>
                    <a:pt x="2241161" y="2644460"/>
                  </a:lnTo>
                  <a:lnTo>
                    <a:pt x="2241479" y="2643508"/>
                  </a:lnTo>
                  <a:lnTo>
                    <a:pt x="2241479" y="2642873"/>
                  </a:lnTo>
                  <a:lnTo>
                    <a:pt x="2241479" y="2642555"/>
                  </a:lnTo>
                  <a:lnTo>
                    <a:pt x="2241798" y="2642555"/>
                  </a:lnTo>
                  <a:lnTo>
                    <a:pt x="2243702" y="2642873"/>
                  </a:lnTo>
                  <a:lnTo>
                    <a:pt x="2248461" y="2646048"/>
                  </a:lnTo>
                  <a:lnTo>
                    <a:pt x="2256713" y="2651127"/>
                  </a:lnTo>
                  <a:lnTo>
                    <a:pt x="2264966" y="2632078"/>
                  </a:lnTo>
                  <a:lnTo>
                    <a:pt x="2259571" y="2626999"/>
                  </a:lnTo>
                  <a:lnTo>
                    <a:pt x="2242432" y="2639698"/>
                  </a:lnTo>
                  <a:lnTo>
                    <a:pt x="2232909" y="2632395"/>
                  </a:lnTo>
                  <a:lnTo>
                    <a:pt x="2216406" y="2645095"/>
                  </a:lnTo>
                  <a:lnTo>
                    <a:pt x="2211646" y="2633665"/>
                  </a:lnTo>
                  <a:lnTo>
                    <a:pt x="2225609" y="2614615"/>
                  </a:lnTo>
                  <a:lnTo>
                    <a:pt x="2237035" y="2592073"/>
                  </a:lnTo>
                  <a:lnTo>
                    <a:pt x="2260205" y="2583819"/>
                  </a:lnTo>
                  <a:lnTo>
                    <a:pt x="2263060" y="2568896"/>
                  </a:lnTo>
                  <a:lnTo>
                    <a:pt x="2245287" y="2569214"/>
                  </a:lnTo>
                  <a:lnTo>
                    <a:pt x="2264013" y="2548576"/>
                  </a:lnTo>
                  <a:lnTo>
                    <a:pt x="2274486" y="2524764"/>
                  </a:lnTo>
                  <a:lnTo>
                    <a:pt x="2276390" y="2521589"/>
                  </a:lnTo>
                  <a:lnTo>
                    <a:pt x="2288133" y="2517779"/>
                  </a:lnTo>
                  <a:lnTo>
                    <a:pt x="2285278" y="2560324"/>
                  </a:lnTo>
                  <a:lnTo>
                    <a:pt x="2292893" y="2570485"/>
                  </a:lnTo>
                  <a:lnTo>
                    <a:pt x="2297656" y="2512700"/>
                  </a:lnTo>
                  <a:lnTo>
                    <a:pt x="2328123" y="2498726"/>
                  </a:lnTo>
                  <a:lnTo>
                    <a:pt x="2315429" y="2494594"/>
                  </a:lnTo>
                  <a:lnTo>
                    <a:pt x="2290038" y="2503489"/>
                  </a:lnTo>
                  <a:lnTo>
                    <a:pt x="2293212" y="2487610"/>
                  </a:lnTo>
                  <a:lnTo>
                    <a:pt x="2278612" y="2503489"/>
                  </a:lnTo>
                  <a:lnTo>
                    <a:pt x="2250048" y="2517144"/>
                  </a:lnTo>
                  <a:lnTo>
                    <a:pt x="2241798" y="2546990"/>
                  </a:lnTo>
                  <a:lnTo>
                    <a:pt x="2213550" y="2566039"/>
                  </a:lnTo>
                  <a:lnTo>
                    <a:pt x="2206249" y="2575564"/>
                  </a:lnTo>
                  <a:lnTo>
                    <a:pt x="2183715" y="2563182"/>
                  </a:lnTo>
                  <a:lnTo>
                    <a:pt x="2169117" y="2573658"/>
                  </a:lnTo>
                  <a:lnTo>
                    <a:pt x="2149756" y="2544449"/>
                  </a:lnTo>
                  <a:cubicBezTo>
                    <a:pt x="2149650" y="2541380"/>
                    <a:pt x="2149545" y="2538311"/>
                    <a:pt x="2149439" y="2535242"/>
                  </a:cubicBezTo>
                  <a:lnTo>
                    <a:pt x="2166578" y="2537146"/>
                  </a:lnTo>
                  <a:lnTo>
                    <a:pt x="2168800" y="2516191"/>
                  </a:lnTo>
                  <a:lnTo>
                    <a:pt x="2183399" y="2530480"/>
                  </a:lnTo>
                  <a:lnTo>
                    <a:pt x="2216088" y="2509202"/>
                  </a:lnTo>
                  <a:lnTo>
                    <a:pt x="2187842" y="2511428"/>
                  </a:lnTo>
                  <a:lnTo>
                    <a:pt x="2178955" y="2506347"/>
                  </a:lnTo>
                  <a:lnTo>
                    <a:pt x="2176734" y="2489517"/>
                  </a:lnTo>
                  <a:lnTo>
                    <a:pt x="2203076" y="2475554"/>
                  </a:lnTo>
                  <a:lnTo>
                    <a:pt x="2181178" y="2477773"/>
                  </a:lnTo>
                  <a:cubicBezTo>
                    <a:pt x="2181390" y="2473540"/>
                    <a:pt x="2181601" y="2469306"/>
                    <a:pt x="2181813" y="2465073"/>
                  </a:cubicBezTo>
                  <a:lnTo>
                    <a:pt x="2169117" y="2453962"/>
                  </a:lnTo>
                  <a:lnTo>
                    <a:pt x="2180543" y="2439040"/>
                  </a:lnTo>
                  <a:lnTo>
                    <a:pt x="2172290" y="2438087"/>
                  </a:lnTo>
                  <a:lnTo>
                    <a:pt x="2159594" y="2444438"/>
                  </a:lnTo>
                  <a:lnTo>
                    <a:pt x="2141505" y="2433007"/>
                  </a:lnTo>
                  <a:lnTo>
                    <a:pt x="2149756" y="2422530"/>
                  </a:lnTo>
                  <a:lnTo>
                    <a:pt x="2138331" y="2421258"/>
                  </a:lnTo>
                  <a:lnTo>
                    <a:pt x="2143091" y="2403163"/>
                  </a:lnTo>
                  <a:lnTo>
                    <a:pt x="2158959" y="2402208"/>
                  </a:lnTo>
                  <a:lnTo>
                    <a:pt x="2184669" y="2408243"/>
                  </a:lnTo>
                  <a:lnTo>
                    <a:pt x="2209741" y="2392366"/>
                  </a:lnTo>
                  <a:lnTo>
                    <a:pt x="2253223" y="2401575"/>
                  </a:lnTo>
                  <a:lnTo>
                    <a:pt x="2274486" y="2389510"/>
                  </a:lnTo>
                  <a:lnTo>
                    <a:pt x="2317968" y="2416815"/>
                  </a:lnTo>
                  <a:lnTo>
                    <a:pt x="2312891" y="2438722"/>
                  </a:lnTo>
                  <a:lnTo>
                    <a:pt x="2328441" y="2426022"/>
                  </a:lnTo>
                  <a:lnTo>
                    <a:pt x="2341136" y="2440627"/>
                  </a:lnTo>
                  <a:lnTo>
                    <a:pt x="2347484" y="2426022"/>
                  </a:lnTo>
                  <a:lnTo>
                    <a:pt x="2329710" y="2412053"/>
                  </a:lnTo>
                  <a:lnTo>
                    <a:pt x="2325902" y="2398716"/>
                  </a:lnTo>
                  <a:lnTo>
                    <a:pt x="2386204" y="2376172"/>
                  </a:lnTo>
                  <a:lnTo>
                    <a:pt x="2384935" y="2359030"/>
                  </a:lnTo>
                  <a:lnTo>
                    <a:pt x="2353197" y="2371094"/>
                  </a:lnTo>
                  <a:lnTo>
                    <a:pt x="2361765" y="2356172"/>
                  </a:lnTo>
                  <a:cubicBezTo>
                    <a:pt x="2361659" y="2348023"/>
                    <a:pt x="2361554" y="2339874"/>
                    <a:pt x="2361448" y="2331725"/>
                  </a:cubicBezTo>
                  <a:lnTo>
                    <a:pt x="2383348" y="2299021"/>
                  </a:lnTo>
                  <a:lnTo>
                    <a:pt x="2345898" y="2332040"/>
                  </a:lnTo>
                  <a:lnTo>
                    <a:pt x="2345898" y="2368872"/>
                  </a:lnTo>
                  <a:lnTo>
                    <a:pt x="2330346" y="2378397"/>
                  </a:lnTo>
                  <a:lnTo>
                    <a:pt x="2320824" y="2367285"/>
                  </a:lnTo>
                  <a:lnTo>
                    <a:pt x="2313208" y="2374587"/>
                  </a:lnTo>
                  <a:lnTo>
                    <a:pt x="2271948" y="2374904"/>
                  </a:lnTo>
                  <a:lnTo>
                    <a:pt x="2271948" y="2363157"/>
                  </a:lnTo>
                  <a:lnTo>
                    <a:pt x="2287500" y="2339979"/>
                  </a:lnTo>
                  <a:lnTo>
                    <a:pt x="2263378" y="2359030"/>
                  </a:lnTo>
                  <a:lnTo>
                    <a:pt x="2263378" y="2376172"/>
                  </a:lnTo>
                  <a:lnTo>
                    <a:pt x="2245605" y="2379350"/>
                  </a:lnTo>
                  <a:lnTo>
                    <a:pt x="2210694" y="2377443"/>
                  </a:lnTo>
                  <a:lnTo>
                    <a:pt x="2176100" y="2399987"/>
                  </a:lnTo>
                  <a:lnTo>
                    <a:pt x="2153882" y="2391732"/>
                  </a:lnTo>
                  <a:lnTo>
                    <a:pt x="2145948" y="2379350"/>
                  </a:lnTo>
                  <a:lnTo>
                    <a:pt x="2160864" y="2371729"/>
                  </a:lnTo>
                  <a:lnTo>
                    <a:pt x="2136427" y="2362204"/>
                  </a:lnTo>
                  <a:lnTo>
                    <a:pt x="2178639" y="2342201"/>
                  </a:lnTo>
                  <a:lnTo>
                    <a:pt x="2167847" y="2339979"/>
                  </a:lnTo>
                  <a:lnTo>
                    <a:pt x="2173243" y="2326326"/>
                  </a:lnTo>
                  <a:lnTo>
                    <a:pt x="2188160" y="2322834"/>
                  </a:lnTo>
                  <a:lnTo>
                    <a:pt x="2158008" y="2303150"/>
                  </a:lnTo>
                  <a:lnTo>
                    <a:pt x="2166578" y="2294574"/>
                  </a:lnTo>
                  <a:lnTo>
                    <a:pt x="2133571" y="2274889"/>
                  </a:lnTo>
                  <a:lnTo>
                    <a:pt x="2157057" y="2271715"/>
                  </a:lnTo>
                  <a:lnTo>
                    <a:pt x="2154518" y="2256790"/>
                  </a:lnTo>
                  <a:lnTo>
                    <a:pt x="2160864" y="2256790"/>
                  </a:lnTo>
                  <a:lnTo>
                    <a:pt x="2173560" y="2244090"/>
                  </a:lnTo>
                  <a:lnTo>
                    <a:pt x="2187525" y="2258697"/>
                  </a:lnTo>
                  <a:lnTo>
                    <a:pt x="2200219" y="2265998"/>
                  </a:lnTo>
                  <a:lnTo>
                    <a:pt x="2203395" y="2253298"/>
                  </a:lnTo>
                  <a:lnTo>
                    <a:pt x="2226246" y="2245361"/>
                  </a:lnTo>
                  <a:lnTo>
                    <a:pt x="2252906" y="2258377"/>
                  </a:lnTo>
                  <a:lnTo>
                    <a:pt x="2266552" y="2244090"/>
                  </a:lnTo>
                  <a:lnTo>
                    <a:pt x="2266552" y="2235835"/>
                  </a:lnTo>
                  <a:lnTo>
                    <a:pt x="2213550" y="2243773"/>
                  </a:lnTo>
                  <a:lnTo>
                    <a:pt x="2197681" y="2239644"/>
                  </a:lnTo>
                  <a:lnTo>
                    <a:pt x="2204029" y="2231072"/>
                  </a:lnTo>
                  <a:lnTo>
                    <a:pt x="2233862" y="2227898"/>
                  </a:lnTo>
                  <a:lnTo>
                    <a:pt x="2254492" y="2222181"/>
                  </a:lnTo>
                  <a:lnTo>
                    <a:pt x="2236401" y="2212020"/>
                  </a:lnTo>
                  <a:lnTo>
                    <a:pt x="2249414" y="2203448"/>
                  </a:lnTo>
                  <a:lnTo>
                    <a:pt x="2244970" y="2194876"/>
                  </a:lnTo>
                  <a:lnTo>
                    <a:pt x="2230053" y="2187889"/>
                  </a:lnTo>
                  <a:lnTo>
                    <a:pt x="2238304" y="2165664"/>
                  </a:lnTo>
                  <a:lnTo>
                    <a:pt x="2261791" y="2150423"/>
                  </a:lnTo>
                  <a:lnTo>
                    <a:pt x="2278612" y="2184079"/>
                  </a:lnTo>
                  <a:lnTo>
                    <a:pt x="2285912" y="2178682"/>
                  </a:lnTo>
                  <a:lnTo>
                    <a:pt x="2279565" y="2166298"/>
                  </a:lnTo>
                  <a:lnTo>
                    <a:pt x="2281469" y="2138677"/>
                  </a:lnTo>
                  <a:lnTo>
                    <a:pt x="2300512" y="2135500"/>
                  </a:lnTo>
                  <a:lnTo>
                    <a:pt x="2314476" y="2151058"/>
                  </a:lnTo>
                  <a:lnTo>
                    <a:pt x="2307177" y="2195194"/>
                  </a:lnTo>
                  <a:lnTo>
                    <a:pt x="2318920" y="2195194"/>
                  </a:lnTo>
                  <a:lnTo>
                    <a:pt x="2329076" y="2158361"/>
                  </a:lnTo>
                  <a:lnTo>
                    <a:pt x="2356688" y="2158044"/>
                  </a:lnTo>
                  <a:lnTo>
                    <a:pt x="2361131" y="2146612"/>
                  </a:lnTo>
                  <a:lnTo>
                    <a:pt x="2321776" y="2142486"/>
                  </a:lnTo>
                  <a:lnTo>
                    <a:pt x="2319237" y="2125021"/>
                  </a:lnTo>
                  <a:lnTo>
                    <a:pt x="2297020" y="2113274"/>
                  </a:lnTo>
                  <a:lnTo>
                    <a:pt x="2285594" y="2125021"/>
                  </a:lnTo>
                  <a:lnTo>
                    <a:pt x="2278294" y="2118988"/>
                  </a:lnTo>
                  <a:lnTo>
                    <a:pt x="2283373" y="2109465"/>
                  </a:lnTo>
                  <a:lnTo>
                    <a:pt x="2297973" y="2100891"/>
                  </a:lnTo>
                  <a:lnTo>
                    <a:pt x="2310667" y="2099304"/>
                  </a:lnTo>
                  <a:lnTo>
                    <a:pt x="2326855" y="2092953"/>
                  </a:lnTo>
                  <a:lnTo>
                    <a:pt x="2344627" y="2103432"/>
                  </a:lnTo>
                  <a:lnTo>
                    <a:pt x="2352880" y="2098033"/>
                  </a:lnTo>
                  <a:lnTo>
                    <a:pt x="2373509" y="2117719"/>
                  </a:lnTo>
                  <a:lnTo>
                    <a:pt x="2388426" y="2113591"/>
                  </a:lnTo>
                  <a:lnTo>
                    <a:pt x="2390965" y="2100891"/>
                  </a:lnTo>
                  <a:lnTo>
                    <a:pt x="2364623" y="2097082"/>
                  </a:lnTo>
                  <a:lnTo>
                    <a:pt x="2364623" y="2087237"/>
                  </a:lnTo>
                  <a:lnTo>
                    <a:pt x="2392868" y="2073585"/>
                  </a:lnTo>
                  <a:lnTo>
                    <a:pt x="2361131" y="2063426"/>
                  </a:lnTo>
                  <a:lnTo>
                    <a:pt x="2344309" y="2067553"/>
                  </a:lnTo>
                  <a:lnTo>
                    <a:pt x="2321141" y="2069141"/>
                  </a:lnTo>
                  <a:lnTo>
                    <a:pt x="2338915" y="2050726"/>
                  </a:lnTo>
                  <a:lnTo>
                    <a:pt x="2320824" y="2045646"/>
                  </a:lnTo>
                  <a:lnTo>
                    <a:pt x="2318602" y="2029776"/>
                  </a:lnTo>
                  <a:lnTo>
                    <a:pt x="2346849" y="2010726"/>
                  </a:lnTo>
                  <a:lnTo>
                    <a:pt x="2363987" y="2025013"/>
                  </a:lnTo>
                  <a:lnTo>
                    <a:pt x="2377953" y="2033586"/>
                  </a:lnTo>
                  <a:lnTo>
                    <a:pt x="2390330" y="2019933"/>
                  </a:lnTo>
                  <a:lnTo>
                    <a:pt x="2395725" y="2026918"/>
                  </a:lnTo>
                  <a:lnTo>
                    <a:pt x="2422068" y="2016441"/>
                  </a:lnTo>
                  <a:lnTo>
                    <a:pt x="2401756" y="1998661"/>
                  </a:lnTo>
                  <a:lnTo>
                    <a:pt x="2384935" y="2011360"/>
                  </a:lnTo>
                  <a:lnTo>
                    <a:pt x="2370336" y="2004376"/>
                  </a:lnTo>
                  <a:lnTo>
                    <a:pt x="2373191" y="1984056"/>
                  </a:lnTo>
                  <a:lnTo>
                    <a:pt x="2394138" y="1977706"/>
                  </a:lnTo>
                  <a:lnTo>
                    <a:pt x="2409055" y="1966911"/>
                  </a:lnTo>
                  <a:lnTo>
                    <a:pt x="2423655" y="1967864"/>
                  </a:lnTo>
                  <a:cubicBezTo>
                    <a:pt x="2423973" y="1963631"/>
                    <a:pt x="2424290" y="1959397"/>
                    <a:pt x="2424608" y="1955164"/>
                  </a:cubicBezTo>
                  <a:lnTo>
                    <a:pt x="2438570" y="1958338"/>
                  </a:lnTo>
                  <a:lnTo>
                    <a:pt x="2445870" y="1965324"/>
                  </a:lnTo>
                  <a:lnTo>
                    <a:pt x="2460787" y="1944051"/>
                  </a:lnTo>
                  <a:lnTo>
                    <a:pt x="2480465" y="1914841"/>
                  </a:lnTo>
                  <a:lnTo>
                    <a:pt x="2502364" y="1913254"/>
                  </a:lnTo>
                  <a:lnTo>
                    <a:pt x="2520455" y="1906904"/>
                  </a:lnTo>
                  <a:lnTo>
                    <a:pt x="2529341" y="1928811"/>
                  </a:lnTo>
                  <a:lnTo>
                    <a:pt x="2553461" y="1919286"/>
                  </a:lnTo>
                  <a:lnTo>
                    <a:pt x="2543941" y="1902459"/>
                  </a:lnTo>
                  <a:lnTo>
                    <a:pt x="2538228" y="1886901"/>
                  </a:lnTo>
                  <a:lnTo>
                    <a:pt x="2585518" y="1865312"/>
                  </a:lnTo>
                  <a:lnTo>
                    <a:pt x="2609319" y="1891347"/>
                  </a:lnTo>
                  <a:lnTo>
                    <a:pt x="2603925" y="1913254"/>
                  </a:lnTo>
                  <a:lnTo>
                    <a:pt x="2607415" y="1925954"/>
                  </a:lnTo>
                  <a:lnTo>
                    <a:pt x="2630902" y="1923731"/>
                  </a:lnTo>
                  <a:lnTo>
                    <a:pt x="2619793" y="1910079"/>
                  </a:lnTo>
                  <a:lnTo>
                    <a:pt x="2626141" y="1900554"/>
                  </a:lnTo>
                  <a:lnTo>
                    <a:pt x="2665497" y="1901189"/>
                  </a:lnTo>
                  <a:lnTo>
                    <a:pt x="2678826" y="1889759"/>
                  </a:lnTo>
                  <a:lnTo>
                    <a:pt x="2665179" y="1871979"/>
                  </a:lnTo>
                  <a:lnTo>
                    <a:pt x="2684856" y="1851658"/>
                  </a:lnTo>
                  <a:lnTo>
                    <a:pt x="2739762" y="1824989"/>
                  </a:lnTo>
                  <a:lnTo>
                    <a:pt x="2727702" y="1843086"/>
                  </a:lnTo>
                  <a:lnTo>
                    <a:pt x="2755314" y="1832928"/>
                  </a:lnTo>
                  <a:lnTo>
                    <a:pt x="2757853" y="1817369"/>
                  </a:lnTo>
                  <a:lnTo>
                    <a:pt x="2733732" y="1816734"/>
                  </a:lnTo>
                  <a:lnTo>
                    <a:pt x="2743254" y="1805304"/>
                  </a:lnTo>
                  <a:cubicBezTo>
                    <a:pt x="2743360" y="1802129"/>
                    <a:pt x="2743465" y="1798954"/>
                    <a:pt x="2743571" y="1795779"/>
                  </a:cubicBezTo>
                  <a:lnTo>
                    <a:pt x="2735636" y="1791334"/>
                  </a:lnTo>
                  <a:lnTo>
                    <a:pt x="2750553" y="1786571"/>
                  </a:lnTo>
                  <a:lnTo>
                    <a:pt x="2749283" y="1782443"/>
                  </a:lnTo>
                  <a:lnTo>
                    <a:pt x="2732463" y="1785936"/>
                  </a:lnTo>
                  <a:lnTo>
                    <a:pt x="2723576" y="1801494"/>
                  </a:lnTo>
                  <a:lnTo>
                    <a:pt x="2655341" y="1817686"/>
                  </a:lnTo>
                  <a:lnTo>
                    <a:pt x="2652167" y="1822131"/>
                  </a:lnTo>
                  <a:lnTo>
                    <a:pt x="2724211" y="1806891"/>
                  </a:lnTo>
                  <a:lnTo>
                    <a:pt x="2726114" y="1817369"/>
                  </a:lnTo>
                  <a:lnTo>
                    <a:pt x="2673431" y="1835784"/>
                  </a:lnTo>
                  <a:lnTo>
                    <a:pt x="2648041" y="1871979"/>
                  </a:lnTo>
                  <a:lnTo>
                    <a:pt x="2615668" y="1886267"/>
                  </a:lnTo>
                  <a:lnTo>
                    <a:pt x="2597261" y="1856739"/>
                  </a:lnTo>
                  <a:lnTo>
                    <a:pt x="2607415" y="1833245"/>
                  </a:lnTo>
                  <a:lnTo>
                    <a:pt x="2587739" y="1846261"/>
                  </a:lnTo>
                  <a:lnTo>
                    <a:pt x="2578217" y="1843086"/>
                  </a:lnTo>
                  <a:cubicBezTo>
                    <a:pt x="2578111" y="1832503"/>
                    <a:pt x="2578006" y="1821919"/>
                    <a:pt x="2577900" y="1811336"/>
                  </a:cubicBezTo>
                  <a:lnTo>
                    <a:pt x="2599165" y="1807209"/>
                  </a:lnTo>
                  <a:lnTo>
                    <a:pt x="2622967" y="1785619"/>
                  </a:lnTo>
                  <a:lnTo>
                    <a:pt x="2598530" y="1780538"/>
                  </a:lnTo>
                  <a:lnTo>
                    <a:pt x="2596625" y="1767839"/>
                  </a:lnTo>
                  <a:lnTo>
                    <a:pt x="2627094" y="1760536"/>
                  </a:lnTo>
                  <a:lnTo>
                    <a:pt x="2619476" y="1751963"/>
                  </a:lnTo>
                  <a:lnTo>
                    <a:pt x="2625823" y="1733866"/>
                  </a:lnTo>
                  <a:lnTo>
                    <a:pt x="2644550" y="1726564"/>
                  </a:lnTo>
                  <a:lnTo>
                    <a:pt x="2656927" y="1685606"/>
                  </a:lnTo>
                  <a:lnTo>
                    <a:pt x="2672796" y="1686241"/>
                  </a:lnTo>
                  <a:lnTo>
                    <a:pt x="2677239" y="1672588"/>
                  </a:lnTo>
                  <a:lnTo>
                    <a:pt x="2695013" y="1652269"/>
                  </a:lnTo>
                  <a:lnTo>
                    <a:pt x="2703264" y="1658619"/>
                  </a:lnTo>
                  <a:lnTo>
                    <a:pt x="2721355" y="1676398"/>
                  </a:lnTo>
                  <a:lnTo>
                    <a:pt x="2735320" y="1675128"/>
                  </a:lnTo>
                  <a:lnTo>
                    <a:pt x="2719133" y="1659253"/>
                  </a:lnTo>
                  <a:lnTo>
                    <a:pt x="2721355" y="1651316"/>
                  </a:lnTo>
                  <a:lnTo>
                    <a:pt x="2745793" y="1659253"/>
                  </a:lnTo>
                  <a:lnTo>
                    <a:pt x="2749918" y="1656079"/>
                  </a:lnTo>
                  <a:lnTo>
                    <a:pt x="2743254" y="1642426"/>
                  </a:lnTo>
                  <a:lnTo>
                    <a:pt x="2741349" y="1624646"/>
                  </a:lnTo>
                  <a:lnTo>
                    <a:pt x="2750870" y="1620201"/>
                  </a:lnTo>
                  <a:lnTo>
                    <a:pt x="2771499" y="1600833"/>
                  </a:lnTo>
                  <a:lnTo>
                    <a:pt x="2763248" y="1591944"/>
                  </a:lnTo>
                  <a:lnTo>
                    <a:pt x="2742936" y="1608771"/>
                  </a:lnTo>
                  <a:lnTo>
                    <a:pt x="2733732" y="1609723"/>
                  </a:lnTo>
                  <a:lnTo>
                    <a:pt x="2730241" y="1603374"/>
                  </a:lnTo>
                  <a:lnTo>
                    <a:pt x="2741983" y="1579561"/>
                  </a:lnTo>
                  <a:lnTo>
                    <a:pt x="2752459" y="1580196"/>
                  </a:lnTo>
                  <a:lnTo>
                    <a:pt x="2769278" y="1572576"/>
                  </a:lnTo>
                  <a:lnTo>
                    <a:pt x="2766105" y="1549399"/>
                  </a:lnTo>
                  <a:lnTo>
                    <a:pt x="2779435" y="1533524"/>
                  </a:lnTo>
                  <a:lnTo>
                    <a:pt x="2799430" y="1528127"/>
                  </a:lnTo>
                  <a:lnTo>
                    <a:pt x="2804825" y="1517649"/>
                  </a:lnTo>
                  <a:lnTo>
                    <a:pt x="2813077" y="1509077"/>
                  </a:lnTo>
                  <a:lnTo>
                    <a:pt x="2818790" y="1531937"/>
                  </a:lnTo>
                  <a:lnTo>
                    <a:pt x="2830215" y="1541461"/>
                  </a:lnTo>
                  <a:lnTo>
                    <a:pt x="2842592" y="1520189"/>
                  </a:lnTo>
                  <a:lnTo>
                    <a:pt x="2837515" y="1515109"/>
                  </a:lnTo>
                  <a:lnTo>
                    <a:pt x="2855288" y="1505584"/>
                  </a:lnTo>
                  <a:lnTo>
                    <a:pt x="2863540" y="1493836"/>
                  </a:lnTo>
                  <a:lnTo>
                    <a:pt x="2859414" y="1486534"/>
                  </a:lnTo>
                  <a:lnTo>
                    <a:pt x="2845767" y="1504314"/>
                  </a:lnTo>
                  <a:lnTo>
                    <a:pt x="2832120" y="1513204"/>
                  </a:lnTo>
                  <a:lnTo>
                    <a:pt x="2828945" y="1481137"/>
                  </a:lnTo>
                  <a:cubicBezTo>
                    <a:pt x="2828839" y="1480502"/>
                    <a:pt x="2828734" y="1479867"/>
                    <a:pt x="2828628" y="1479232"/>
                  </a:cubicBezTo>
                  <a:lnTo>
                    <a:pt x="2825772" y="1481137"/>
                  </a:lnTo>
                  <a:lnTo>
                    <a:pt x="2819425" y="1484629"/>
                  </a:lnTo>
                  <a:lnTo>
                    <a:pt x="2806729" y="1509077"/>
                  </a:lnTo>
                  <a:lnTo>
                    <a:pt x="2794987" y="1503996"/>
                  </a:lnTo>
                  <a:lnTo>
                    <a:pt x="2801335" y="1488122"/>
                  </a:lnTo>
                  <a:lnTo>
                    <a:pt x="2807047" y="1481137"/>
                  </a:lnTo>
                  <a:lnTo>
                    <a:pt x="2815933" y="1470024"/>
                  </a:lnTo>
                  <a:lnTo>
                    <a:pt x="2827359" y="1465897"/>
                  </a:lnTo>
                  <a:lnTo>
                    <a:pt x="2821012" y="1454149"/>
                  </a:lnTo>
                  <a:lnTo>
                    <a:pt x="2825137" y="1438274"/>
                  </a:lnTo>
                  <a:lnTo>
                    <a:pt x="2832436" y="1441449"/>
                  </a:lnTo>
                  <a:cubicBezTo>
                    <a:pt x="2832859" y="1448011"/>
                    <a:pt x="2833283" y="1454572"/>
                    <a:pt x="2833706" y="1461134"/>
                  </a:cubicBezTo>
                  <a:lnTo>
                    <a:pt x="2840371" y="1467484"/>
                  </a:lnTo>
                  <a:lnTo>
                    <a:pt x="2859414" y="1481137"/>
                  </a:lnTo>
                  <a:lnTo>
                    <a:pt x="2862588" y="1483042"/>
                  </a:lnTo>
                  <a:cubicBezTo>
                    <a:pt x="2862482" y="1482407"/>
                    <a:pt x="2862377" y="1481772"/>
                    <a:pt x="2862271" y="1481137"/>
                  </a:cubicBezTo>
                  <a:lnTo>
                    <a:pt x="2860366" y="1474152"/>
                  </a:lnTo>
                  <a:lnTo>
                    <a:pt x="2854653" y="1441132"/>
                  </a:lnTo>
                  <a:lnTo>
                    <a:pt x="2836563" y="1430972"/>
                  </a:lnTo>
                  <a:lnTo>
                    <a:pt x="2833072" y="1410017"/>
                  </a:lnTo>
                  <a:lnTo>
                    <a:pt x="2847036" y="1405255"/>
                  </a:lnTo>
                  <a:lnTo>
                    <a:pt x="2852749" y="1426527"/>
                  </a:lnTo>
                  <a:lnTo>
                    <a:pt x="2864174" y="1423987"/>
                  </a:lnTo>
                  <a:lnTo>
                    <a:pt x="2868300" y="1403350"/>
                  </a:lnTo>
                  <a:lnTo>
                    <a:pt x="2848941" y="1392554"/>
                  </a:lnTo>
                  <a:lnTo>
                    <a:pt x="2854970" y="1378267"/>
                  </a:lnTo>
                  <a:lnTo>
                    <a:pt x="2874013" y="1375727"/>
                  </a:lnTo>
                  <a:lnTo>
                    <a:pt x="2865761" y="1360170"/>
                  </a:lnTo>
                  <a:lnTo>
                    <a:pt x="2872744" y="1346200"/>
                  </a:lnTo>
                  <a:lnTo>
                    <a:pt x="2899721" y="1361757"/>
                  </a:lnTo>
                  <a:lnTo>
                    <a:pt x="2904482" y="1355407"/>
                  </a:lnTo>
                  <a:lnTo>
                    <a:pt x="2886390" y="1337945"/>
                  </a:lnTo>
                  <a:cubicBezTo>
                    <a:pt x="2886813" y="1332547"/>
                    <a:pt x="2887237" y="1327150"/>
                    <a:pt x="2887660" y="1321752"/>
                  </a:cubicBezTo>
                  <a:lnTo>
                    <a:pt x="2864174" y="1337945"/>
                  </a:lnTo>
                  <a:lnTo>
                    <a:pt x="2844496" y="1366519"/>
                  </a:lnTo>
                  <a:lnTo>
                    <a:pt x="2834976" y="1356360"/>
                  </a:lnTo>
                  <a:lnTo>
                    <a:pt x="2854970" y="1345247"/>
                  </a:lnTo>
                  <a:lnTo>
                    <a:pt x="2850527" y="1331912"/>
                  </a:lnTo>
                  <a:lnTo>
                    <a:pt x="2827041" y="1327467"/>
                  </a:lnTo>
                  <a:lnTo>
                    <a:pt x="2834659" y="1308735"/>
                  </a:lnTo>
                  <a:lnTo>
                    <a:pt x="2850527" y="1323340"/>
                  </a:lnTo>
                  <a:lnTo>
                    <a:pt x="2888296" y="1308100"/>
                  </a:lnTo>
                  <a:lnTo>
                    <a:pt x="2890518" y="1278890"/>
                  </a:lnTo>
                  <a:lnTo>
                    <a:pt x="2898768" y="1278255"/>
                  </a:lnTo>
                  <a:lnTo>
                    <a:pt x="2925112" y="1271905"/>
                  </a:lnTo>
                  <a:lnTo>
                    <a:pt x="2936854" y="1286510"/>
                  </a:lnTo>
                  <a:lnTo>
                    <a:pt x="2945741" y="1306830"/>
                  </a:lnTo>
                  <a:lnTo>
                    <a:pt x="2953675" y="1290637"/>
                  </a:lnTo>
                  <a:lnTo>
                    <a:pt x="2975891" y="1279843"/>
                  </a:lnTo>
                  <a:lnTo>
                    <a:pt x="2984143" y="1264285"/>
                  </a:lnTo>
                  <a:lnTo>
                    <a:pt x="2954945" y="1267460"/>
                  </a:lnTo>
                  <a:lnTo>
                    <a:pt x="2946376" y="1276033"/>
                  </a:lnTo>
                  <a:lnTo>
                    <a:pt x="2925746" y="1242377"/>
                  </a:lnTo>
                  <a:lnTo>
                    <a:pt x="2918447" y="1238250"/>
                  </a:lnTo>
                  <a:lnTo>
                    <a:pt x="2920351" y="1219200"/>
                  </a:lnTo>
                  <a:lnTo>
                    <a:pt x="2935267" y="1221423"/>
                  </a:lnTo>
                  <a:lnTo>
                    <a:pt x="2941297" y="1202373"/>
                  </a:lnTo>
                  <a:lnTo>
                    <a:pt x="2907338" y="1198563"/>
                  </a:lnTo>
                  <a:lnTo>
                    <a:pt x="2908607" y="1184593"/>
                  </a:lnTo>
                  <a:lnTo>
                    <a:pt x="2939394" y="1183323"/>
                  </a:lnTo>
                  <a:lnTo>
                    <a:pt x="2919081" y="1175068"/>
                  </a:lnTo>
                  <a:lnTo>
                    <a:pt x="2926063" y="1166495"/>
                  </a:lnTo>
                  <a:lnTo>
                    <a:pt x="2943202" y="1173798"/>
                  </a:lnTo>
                  <a:lnTo>
                    <a:pt x="2948280" y="1164273"/>
                  </a:lnTo>
                  <a:lnTo>
                    <a:pt x="2940980" y="1155065"/>
                  </a:lnTo>
                  <a:lnTo>
                    <a:pt x="2943202" y="1143318"/>
                  </a:lnTo>
                  <a:lnTo>
                    <a:pt x="2968273" y="1139825"/>
                  </a:lnTo>
                  <a:lnTo>
                    <a:pt x="2953358" y="1131570"/>
                  </a:lnTo>
                  <a:lnTo>
                    <a:pt x="2942884" y="1119187"/>
                  </a:lnTo>
                  <a:lnTo>
                    <a:pt x="2946058" y="1109662"/>
                  </a:lnTo>
                  <a:lnTo>
                    <a:pt x="2965102" y="1113473"/>
                  </a:lnTo>
                  <a:lnTo>
                    <a:pt x="2969862" y="1100772"/>
                  </a:lnTo>
                  <a:lnTo>
                    <a:pt x="2984778" y="1106170"/>
                  </a:lnTo>
                  <a:lnTo>
                    <a:pt x="2996522" y="1093470"/>
                  </a:lnTo>
                  <a:lnTo>
                    <a:pt x="3010169" y="1094105"/>
                  </a:lnTo>
                  <a:lnTo>
                    <a:pt x="3014294" y="1066800"/>
                  </a:lnTo>
                  <a:lnTo>
                    <a:pt x="3027942" y="1062355"/>
                  </a:lnTo>
                  <a:lnTo>
                    <a:pt x="3034289" y="1054735"/>
                  </a:lnTo>
                  <a:lnTo>
                    <a:pt x="3062536" y="1052830"/>
                  </a:lnTo>
                  <a:lnTo>
                    <a:pt x="3082848" y="1044892"/>
                  </a:lnTo>
                  <a:lnTo>
                    <a:pt x="3104107" y="1064577"/>
                  </a:lnTo>
                  <a:lnTo>
                    <a:pt x="3119976" y="1045527"/>
                  </a:lnTo>
                  <a:lnTo>
                    <a:pt x="3102520" y="1029017"/>
                  </a:lnTo>
                  <a:lnTo>
                    <a:pt x="3083799" y="1030287"/>
                  </a:lnTo>
                  <a:lnTo>
                    <a:pt x="3074913" y="1017587"/>
                  </a:lnTo>
                  <a:lnTo>
                    <a:pt x="3058410" y="1028382"/>
                  </a:lnTo>
                  <a:lnTo>
                    <a:pt x="3052697" y="1010602"/>
                  </a:lnTo>
                  <a:lnTo>
                    <a:pt x="3043175" y="1005204"/>
                  </a:lnTo>
                  <a:lnTo>
                    <a:pt x="3049206" y="973770"/>
                  </a:lnTo>
                  <a:lnTo>
                    <a:pt x="3072057" y="948370"/>
                  </a:lnTo>
                  <a:lnTo>
                    <a:pt x="3079991" y="969325"/>
                  </a:lnTo>
                  <a:lnTo>
                    <a:pt x="3093634" y="972500"/>
                  </a:lnTo>
                  <a:lnTo>
                    <a:pt x="3099029" y="980437"/>
                  </a:lnTo>
                  <a:lnTo>
                    <a:pt x="3110772" y="974087"/>
                  </a:lnTo>
                  <a:lnTo>
                    <a:pt x="3125689" y="985517"/>
                  </a:lnTo>
                  <a:lnTo>
                    <a:pt x="3140605" y="979167"/>
                  </a:lnTo>
                  <a:lnTo>
                    <a:pt x="3133623" y="967737"/>
                  </a:lnTo>
                  <a:lnTo>
                    <a:pt x="3150762" y="948687"/>
                  </a:lnTo>
                  <a:lnTo>
                    <a:pt x="3128545" y="959165"/>
                  </a:lnTo>
                  <a:lnTo>
                    <a:pt x="3107598" y="961387"/>
                  </a:lnTo>
                  <a:lnTo>
                    <a:pt x="3100933" y="952180"/>
                  </a:lnTo>
                  <a:lnTo>
                    <a:pt x="3120928" y="940432"/>
                  </a:lnTo>
                  <a:lnTo>
                    <a:pt x="3136480" y="921065"/>
                  </a:lnTo>
                  <a:lnTo>
                    <a:pt x="3125054" y="914080"/>
                  </a:lnTo>
                  <a:lnTo>
                    <a:pt x="3137749" y="903285"/>
                  </a:lnTo>
                  <a:lnTo>
                    <a:pt x="3126006" y="895982"/>
                  </a:lnTo>
                  <a:lnTo>
                    <a:pt x="3117437" y="886775"/>
                  </a:lnTo>
                  <a:lnTo>
                    <a:pt x="3130767" y="865502"/>
                  </a:lnTo>
                  <a:lnTo>
                    <a:pt x="3139971" y="846453"/>
                  </a:lnTo>
                  <a:lnTo>
                    <a:pt x="3158061" y="839150"/>
                  </a:lnTo>
                  <a:lnTo>
                    <a:pt x="3169487" y="806130"/>
                  </a:lnTo>
                  <a:lnTo>
                    <a:pt x="3179008" y="806130"/>
                  </a:lnTo>
                  <a:lnTo>
                    <a:pt x="3174882" y="816607"/>
                  </a:lnTo>
                  <a:lnTo>
                    <a:pt x="3180278" y="839785"/>
                  </a:lnTo>
                  <a:lnTo>
                    <a:pt x="3190116" y="854390"/>
                  </a:lnTo>
                  <a:lnTo>
                    <a:pt x="3192021" y="868995"/>
                  </a:lnTo>
                  <a:lnTo>
                    <a:pt x="3200590" y="852167"/>
                  </a:lnTo>
                  <a:lnTo>
                    <a:pt x="3218680" y="858518"/>
                  </a:lnTo>
                  <a:lnTo>
                    <a:pt x="3225028" y="849945"/>
                  </a:lnTo>
                  <a:lnTo>
                    <a:pt x="3219315" y="840420"/>
                  </a:lnTo>
                  <a:lnTo>
                    <a:pt x="3191069" y="848357"/>
                  </a:lnTo>
                  <a:lnTo>
                    <a:pt x="3195194" y="835340"/>
                  </a:lnTo>
                  <a:lnTo>
                    <a:pt x="3209794" y="835023"/>
                  </a:lnTo>
                  <a:lnTo>
                    <a:pt x="3217094" y="827720"/>
                  </a:lnTo>
                  <a:lnTo>
                    <a:pt x="3204398" y="809940"/>
                  </a:lnTo>
                  <a:lnTo>
                    <a:pt x="3218046" y="803590"/>
                  </a:lnTo>
                  <a:lnTo>
                    <a:pt x="3208207" y="786762"/>
                  </a:lnTo>
                  <a:lnTo>
                    <a:pt x="3190434" y="777555"/>
                  </a:lnTo>
                  <a:lnTo>
                    <a:pt x="3204716" y="760410"/>
                  </a:lnTo>
                  <a:lnTo>
                    <a:pt x="3237723" y="746440"/>
                  </a:lnTo>
                  <a:lnTo>
                    <a:pt x="3256766" y="757870"/>
                  </a:lnTo>
                  <a:lnTo>
                    <a:pt x="3273904" y="744853"/>
                  </a:lnTo>
                  <a:lnTo>
                    <a:pt x="3287551" y="776285"/>
                  </a:lnTo>
                  <a:lnTo>
                    <a:pt x="3305642" y="776285"/>
                  </a:lnTo>
                  <a:lnTo>
                    <a:pt x="3294851" y="757553"/>
                  </a:lnTo>
                  <a:lnTo>
                    <a:pt x="3315798" y="744535"/>
                  </a:lnTo>
                  <a:lnTo>
                    <a:pt x="3326589" y="729613"/>
                  </a:lnTo>
                  <a:lnTo>
                    <a:pt x="3312624" y="723580"/>
                  </a:lnTo>
                  <a:lnTo>
                    <a:pt x="3320876" y="705800"/>
                  </a:lnTo>
                  <a:lnTo>
                    <a:pt x="3310085" y="703578"/>
                  </a:lnTo>
                  <a:lnTo>
                    <a:pt x="3281839" y="732470"/>
                  </a:lnTo>
                  <a:lnTo>
                    <a:pt x="3269143" y="728343"/>
                  </a:lnTo>
                  <a:lnTo>
                    <a:pt x="3263748" y="710245"/>
                  </a:lnTo>
                  <a:lnTo>
                    <a:pt x="3249149" y="709610"/>
                  </a:lnTo>
                  <a:lnTo>
                    <a:pt x="3244705" y="728660"/>
                  </a:lnTo>
                  <a:lnTo>
                    <a:pt x="3220267" y="720088"/>
                  </a:lnTo>
                  <a:cubicBezTo>
                    <a:pt x="3219950" y="715643"/>
                    <a:pt x="3219632" y="711198"/>
                    <a:pt x="3219315" y="706753"/>
                  </a:cubicBezTo>
                  <a:lnTo>
                    <a:pt x="3252005" y="666430"/>
                  </a:lnTo>
                  <a:lnTo>
                    <a:pt x="3262161" y="634680"/>
                  </a:lnTo>
                  <a:lnTo>
                    <a:pt x="3284060" y="628330"/>
                  </a:lnTo>
                  <a:lnTo>
                    <a:pt x="3281839" y="615313"/>
                  </a:lnTo>
                  <a:lnTo>
                    <a:pt x="3314529" y="598168"/>
                  </a:lnTo>
                  <a:lnTo>
                    <a:pt x="3322780" y="579435"/>
                  </a:lnTo>
                  <a:lnTo>
                    <a:pt x="3375782" y="550225"/>
                  </a:lnTo>
                  <a:lnTo>
                    <a:pt x="3368800" y="538795"/>
                  </a:lnTo>
                  <a:lnTo>
                    <a:pt x="3365626" y="509268"/>
                  </a:lnTo>
                  <a:lnTo>
                    <a:pt x="3383082" y="459420"/>
                  </a:lnTo>
                  <a:lnTo>
                    <a:pt x="3397999" y="475295"/>
                  </a:lnTo>
                  <a:lnTo>
                    <a:pt x="3382447" y="500695"/>
                  </a:lnTo>
                  <a:lnTo>
                    <a:pt x="3392921" y="506728"/>
                  </a:lnTo>
                  <a:lnTo>
                    <a:pt x="3396095" y="496250"/>
                  </a:lnTo>
                  <a:lnTo>
                    <a:pt x="3407838" y="499425"/>
                  </a:lnTo>
                  <a:lnTo>
                    <a:pt x="3415137" y="518158"/>
                  </a:lnTo>
                  <a:lnTo>
                    <a:pt x="3420533" y="500378"/>
                  </a:lnTo>
                  <a:lnTo>
                    <a:pt x="3437671" y="512760"/>
                  </a:lnTo>
                  <a:lnTo>
                    <a:pt x="3449097" y="499108"/>
                  </a:lnTo>
                  <a:lnTo>
                    <a:pt x="3423389" y="483550"/>
                  </a:lnTo>
                  <a:cubicBezTo>
                    <a:pt x="3423072" y="477518"/>
                    <a:pt x="3422754" y="471485"/>
                    <a:pt x="3422437" y="465453"/>
                  </a:cubicBezTo>
                  <a:lnTo>
                    <a:pt x="3417042" y="452118"/>
                  </a:lnTo>
                  <a:lnTo>
                    <a:pt x="3442114" y="451800"/>
                  </a:lnTo>
                  <a:lnTo>
                    <a:pt x="3461792" y="498155"/>
                  </a:lnTo>
                  <a:lnTo>
                    <a:pt x="3488452" y="508315"/>
                  </a:lnTo>
                  <a:lnTo>
                    <a:pt x="3491625" y="528000"/>
                  </a:lnTo>
                  <a:lnTo>
                    <a:pt x="3516063" y="538478"/>
                  </a:lnTo>
                  <a:lnTo>
                    <a:pt x="3518285" y="524825"/>
                  </a:lnTo>
                  <a:lnTo>
                    <a:pt x="3488134" y="483868"/>
                  </a:lnTo>
                  <a:lnTo>
                    <a:pt x="3477343" y="482915"/>
                  </a:lnTo>
                  <a:lnTo>
                    <a:pt x="3464648" y="467358"/>
                  </a:lnTo>
                  <a:lnTo>
                    <a:pt x="3469726" y="443863"/>
                  </a:lnTo>
                  <a:lnTo>
                    <a:pt x="3455762" y="430528"/>
                  </a:lnTo>
                  <a:lnTo>
                    <a:pt x="3478930" y="391158"/>
                  </a:lnTo>
                  <a:lnTo>
                    <a:pt x="3499877" y="392110"/>
                  </a:lnTo>
                  <a:lnTo>
                    <a:pt x="3504955" y="382586"/>
                  </a:lnTo>
                  <a:lnTo>
                    <a:pt x="3519872" y="382268"/>
                  </a:lnTo>
                  <a:lnTo>
                    <a:pt x="3513842" y="401318"/>
                  </a:lnTo>
                  <a:lnTo>
                    <a:pt x="3521459" y="416240"/>
                  </a:lnTo>
                  <a:cubicBezTo>
                    <a:pt x="3521565" y="435819"/>
                    <a:pt x="3521670" y="455399"/>
                    <a:pt x="3521776" y="474978"/>
                  </a:cubicBezTo>
                  <a:lnTo>
                    <a:pt x="3539232" y="441323"/>
                  </a:lnTo>
                  <a:lnTo>
                    <a:pt x="3545262" y="385443"/>
                  </a:lnTo>
                  <a:lnTo>
                    <a:pt x="3559862" y="374013"/>
                  </a:lnTo>
                  <a:cubicBezTo>
                    <a:pt x="3560179" y="367980"/>
                    <a:pt x="3560497" y="361948"/>
                    <a:pt x="3560814" y="355915"/>
                  </a:cubicBezTo>
                  <a:lnTo>
                    <a:pt x="3577000" y="346390"/>
                  </a:lnTo>
                  <a:lnTo>
                    <a:pt x="3584934" y="337818"/>
                  </a:lnTo>
                  <a:lnTo>
                    <a:pt x="3583347" y="378775"/>
                  </a:lnTo>
                  <a:lnTo>
                    <a:pt x="3572874" y="405445"/>
                  </a:lnTo>
                  <a:lnTo>
                    <a:pt x="3584934" y="431480"/>
                  </a:lnTo>
                  <a:lnTo>
                    <a:pt x="3584934" y="456563"/>
                  </a:lnTo>
                  <a:lnTo>
                    <a:pt x="3565574" y="494980"/>
                  </a:lnTo>
                  <a:lnTo>
                    <a:pt x="3565574" y="505458"/>
                  </a:lnTo>
                  <a:lnTo>
                    <a:pt x="3590647" y="478788"/>
                  </a:lnTo>
                  <a:lnTo>
                    <a:pt x="3597629" y="443863"/>
                  </a:lnTo>
                  <a:lnTo>
                    <a:pt x="3607151" y="440688"/>
                  </a:lnTo>
                  <a:lnTo>
                    <a:pt x="3619846" y="457198"/>
                  </a:lnTo>
                  <a:lnTo>
                    <a:pt x="3627463" y="443545"/>
                  </a:lnTo>
                  <a:lnTo>
                    <a:pt x="3610007" y="428940"/>
                  </a:lnTo>
                  <a:lnTo>
                    <a:pt x="3605881" y="393380"/>
                  </a:lnTo>
                  <a:lnTo>
                    <a:pt x="3626828" y="379410"/>
                  </a:lnTo>
                  <a:lnTo>
                    <a:pt x="3629685" y="350835"/>
                  </a:lnTo>
                  <a:lnTo>
                    <a:pt x="3642380" y="337183"/>
                  </a:lnTo>
                  <a:lnTo>
                    <a:pt x="3652853" y="342263"/>
                  </a:lnTo>
                  <a:lnTo>
                    <a:pt x="3641428" y="366710"/>
                  </a:lnTo>
                  <a:lnTo>
                    <a:pt x="3662692" y="378140"/>
                  </a:lnTo>
                  <a:lnTo>
                    <a:pt x="3668722" y="349565"/>
                  </a:lnTo>
                  <a:lnTo>
                    <a:pt x="3689986" y="351471"/>
                  </a:lnTo>
                  <a:lnTo>
                    <a:pt x="3669357" y="331785"/>
                  </a:lnTo>
                  <a:lnTo>
                    <a:pt x="3676974" y="316863"/>
                  </a:lnTo>
                  <a:lnTo>
                    <a:pt x="3692843" y="327023"/>
                  </a:lnTo>
                  <a:lnTo>
                    <a:pt x="3703951" y="353375"/>
                  </a:lnTo>
                  <a:lnTo>
                    <a:pt x="3718550" y="355598"/>
                  </a:lnTo>
                  <a:lnTo>
                    <a:pt x="3728072" y="377505"/>
                  </a:lnTo>
                  <a:lnTo>
                    <a:pt x="3747432" y="396238"/>
                  </a:lnTo>
                  <a:lnTo>
                    <a:pt x="3742671" y="347660"/>
                  </a:lnTo>
                  <a:lnTo>
                    <a:pt x="3755366" y="329563"/>
                  </a:lnTo>
                  <a:lnTo>
                    <a:pt x="3741402" y="310831"/>
                  </a:lnTo>
                  <a:lnTo>
                    <a:pt x="3754097" y="299083"/>
                  </a:lnTo>
                  <a:lnTo>
                    <a:pt x="3732832" y="284796"/>
                  </a:lnTo>
                  <a:lnTo>
                    <a:pt x="3722042" y="307020"/>
                  </a:lnTo>
                  <a:lnTo>
                    <a:pt x="3702047" y="286066"/>
                  </a:lnTo>
                  <a:cubicBezTo>
                    <a:pt x="3702259" y="278340"/>
                    <a:pt x="3702470" y="270614"/>
                    <a:pt x="3702682" y="262888"/>
                  </a:cubicBezTo>
                  <a:lnTo>
                    <a:pt x="3679830" y="270191"/>
                  </a:lnTo>
                  <a:lnTo>
                    <a:pt x="3669992" y="254633"/>
                  </a:lnTo>
                  <a:lnTo>
                    <a:pt x="3686813" y="249236"/>
                  </a:lnTo>
                  <a:lnTo>
                    <a:pt x="3699508" y="257491"/>
                  </a:lnTo>
                  <a:lnTo>
                    <a:pt x="3701729" y="235583"/>
                  </a:lnTo>
                  <a:lnTo>
                    <a:pt x="3716646" y="253363"/>
                  </a:lnTo>
                  <a:lnTo>
                    <a:pt x="3718550" y="269238"/>
                  </a:lnTo>
                  <a:lnTo>
                    <a:pt x="3734419" y="275271"/>
                  </a:lnTo>
                  <a:lnTo>
                    <a:pt x="3730293" y="265746"/>
                  </a:lnTo>
                  <a:lnTo>
                    <a:pt x="3744893" y="235266"/>
                  </a:lnTo>
                  <a:lnTo>
                    <a:pt x="3771235" y="242251"/>
                  </a:lnTo>
                  <a:lnTo>
                    <a:pt x="3769648" y="285431"/>
                  </a:lnTo>
                  <a:lnTo>
                    <a:pt x="3794086" y="289241"/>
                  </a:lnTo>
                  <a:lnTo>
                    <a:pt x="3783295" y="269556"/>
                  </a:lnTo>
                  <a:lnTo>
                    <a:pt x="3790913" y="260031"/>
                  </a:lnTo>
                  <a:lnTo>
                    <a:pt x="3798212" y="266381"/>
                  </a:lnTo>
                  <a:lnTo>
                    <a:pt x="3841376" y="274001"/>
                  </a:lnTo>
                  <a:lnTo>
                    <a:pt x="3828998" y="295273"/>
                  </a:lnTo>
                  <a:lnTo>
                    <a:pt x="3855658" y="294321"/>
                  </a:lnTo>
                  <a:lnTo>
                    <a:pt x="3838837" y="314323"/>
                  </a:lnTo>
                  <a:lnTo>
                    <a:pt x="3855975" y="341628"/>
                  </a:lnTo>
                  <a:lnTo>
                    <a:pt x="3871844" y="335913"/>
                  </a:lnTo>
                  <a:lnTo>
                    <a:pt x="3865179" y="301306"/>
                  </a:lnTo>
                  <a:lnTo>
                    <a:pt x="3879461" y="284478"/>
                  </a:lnTo>
                  <a:lnTo>
                    <a:pt x="3862640" y="279398"/>
                  </a:lnTo>
                  <a:lnTo>
                    <a:pt x="3866766" y="252728"/>
                  </a:lnTo>
                  <a:lnTo>
                    <a:pt x="3885809" y="256856"/>
                  </a:lnTo>
                  <a:lnTo>
                    <a:pt x="3891839" y="239076"/>
                  </a:lnTo>
                  <a:lnTo>
                    <a:pt x="3894060" y="225423"/>
                  </a:lnTo>
                  <a:lnTo>
                    <a:pt x="3904534" y="220978"/>
                  </a:lnTo>
                  <a:lnTo>
                    <a:pt x="3929289" y="187006"/>
                  </a:lnTo>
                  <a:lnTo>
                    <a:pt x="3943254" y="185736"/>
                  </a:lnTo>
                  <a:lnTo>
                    <a:pt x="3965470" y="200658"/>
                  </a:lnTo>
                  <a:lnTo>
                    <a:pt x="3976261" y="187641"/>
                  </a:lnTo>
                  <a:lnTo>
                    <a:pt x="3960075" y="171766"/>
                  </a:lnTo>
                  <a:lnTo>
                    <a:pt x="3972453" y="131761"/>
                  </a:lnTo>
                  <a:lnTo>
                    <a:pt x="3994986" y="144143"/>
                  </a:lnTo>
                  <a:lnTo>
                    <a:pt x="3999747" y="129538"/>
                  </a:lnTo>
                  <a:lnTo>
                    <a:pt x="3988004" y="110806"/>
                  </a:lnTo>
                  <a:lnTo>
                    <a:pt x="3959440" y="105726"/>
                  </a:lnTo>
                  <a:lnTo>
                    <a:pt x="3959440" y="84453"/>
                  </a:lnTo>
                  <a:lnTo>
                    <a:pt x="3967692" y="78103"/>
                  </a:lnTo>
                  <a:lnTo>
                    <a:pt x="3995621" y="102233"/>
                  </a:lnTo>
                  <a:lnTo>
                    <a:pt x="4004825" y="96836"/>
                  </a:lnTo>
                  <a:lnTo>
                    <a:pt x="3998478" y="80008"/>
                  </a:lnTo>
                  <a:lnTo>
                    <a:pt x="4002286" y="45083"/>
                  </a:lnTo>
                  <a:lnTo>
                    <a:pt x="4010855" y="49211"/>
                  </a:lnTo>
                  <a:lnTo>
                    <a:pt x="4021646" y="71436"/>
                  </a:lnTo>
                  <a:lnTo>
                    <a:pt x="4027676" y="42861"/>
                  </a:lnTo>
                  <a:lnTo>
                    <a:pt x="4035293" y="40638"/>
                  </a:lnTo>
                  <a:lnTo>
                    <a:pt x="4041641" y="66673"/>
                  </a:lnTo>
                  <a:lnTo>
                    <a:pt x="4054336" y="69848"/>
                  </a:lnTo>
                  <a:lnTo>
                    <a:pt x="4064175" y="95248"/>
                  </a:lnTo>
                  <a:lnTo>
                    <a:pt x="4079726" y="78103"/>
                  </a:lnTo>
                  <a:lnTo>
                    <a:pt x="4104164" y="67626"/>
                  </a:lnTo>
                  <a:lnTo>
                    <a:pt x="4108290" y="85088"/>
                  </a:lnTo>
                  <a:lnTo>
                    <a:pt x="4059097" y="155256"/>
                  </a:lnTo>
                  <a:lnTo>
                    <a:pt x="4042276" y="238758"/>
                  </a:lnTo>
                  <a:lnTo>
                    <a:pt x="4027676" y="261936"/>
                  </a:lnTo>
                  <a:lnTo>
                    <a:pt x="4034024" y="290510"/>
                  </a:lnTo>
                  <a:lnTo>
                    <a:pt x="4046719" y="293685"/>
                  </a:lnTo>
                  <a:lnTo>
                    <a:pt x="4057510" y="275588"/>
                  </a:lnTo>
                  <a:lnTo>
                    <a:pt x="4081631" y="245743"/>
                  </a:lnTo>
                  <a:lnTo>
                    <a:pt x="4063540" y="247013"/>
                  </a:lnTo>
                  <a:cubicBezTo>
                    <a:pt x="4063752" y="242039"/>
                    <a:pt x="4063963" y="237065"/>
                    <a:pt x="4064175" y="232091"/>
                  </a:cubicBezTo>
                  <a:lnTo>
                    <a:pt x="4126063" y="154621"/>
                  </a:lnTo>
                  <a:lnTo>
                    <a:pt x="4140663" y="113663"/>
                  </a:lnTo>
                  <a:lnTo>
                    <a:pt x="4166688" y="90168"/>
                  </a:lnTo>
                  <a:lnTo>
                    <a:pt x="4171766" y="66673"/>
                  </a:lnTo>
                  <a:lnTo>
                    <a:pt x="4189856" y="50798"/>
                  </a:lnTo>
                  <a:lnTo>
                    <a:pt x="4187635" y="75881"/>
                  </a:lnTo>
                  <a:lnTo>
                    <a:pt x="4197473" y="93026"/>
                  </a:lnTo>
                  <a:lnTo>
                    <a:pt x="4195252" y="106678"/>
                  </a:lnTo>
                  <a:lnTo>
                    <a:pt x="4179383" y="116203"/>
                  </a:lnTo>
                  <a:lnTo>
                    <a:pt x="4170179" y="139381"/>
                  </a:lnTo>
                  <a:lnTo>
                    <a:pt x="4197791" y="131761"/>
                  </a:lnTo>
                  <a:lnTo>
                    <a:pt x="4185731" y="200658"/>
                  </a:lnTo>
                  <a:lnTo>
                    <a:pt x="4200330" y="201293"/>
                  </a:lnTo>
                  <a:lnTo>
                    <a:pt x="4222546" y="187323"/>
                  </a:lnTo>
                  <a:lnTo>
                    <a:pt x="4238098" y="143191"/>
                  </a:lnTo>
                  <a:lnTo>
                    <a:pt x="4246667" y="155573"/>
                  </a:lnTo>
                  <a:lnTo>
                    <a:pt x="4250476" y="141921"/>
                  </a:lnTo>
                  <a:lnTo>
                    <a:pt x="4236828" y="126363"/>
                  </a:lnTo>
                  <a:lnTo>
                    <a:pt x="4240954" y="106043"/>
                  </a:lnTo>
                  <a:lnTo>
                    <a:pt x="4258727" y="101916"/>
                  </a:lnTo>
                  <a:lnTo>
                    <a:pt x="4264123" y="93343"/>
                  </a:lnTo>
                  <a:lnTo>
                    <a:pt x="4277770" y="74293"/>
                  </a:lnTo>
                  <a:lnTo>
                    <a:pt x="4268884" y="63498"/>
                  </a:lnTo>
                  <a:lnTo>
                    <a:pt x="4274279" y="39686"/>
                  </a:lnTo>
                  <a:lnTo>
                    <a:pt x="4286657" y="33336"/>
                  </a:lnTo>
                  <a:lnTo>
                    <a:pt x="4277135" y="19366"/>
                  </a:lnTo>
                  <a:close/>
                  <a:moveTo>
                    <a:pt x="4105211" y="0"/>
                  </a:moveTo>
                  <a:lnTo>
                    <a:pt x="4132404" y="29210"/>
                  </a:lnTo>
                  <a:lnTo>
                    <a:pt x="4151279" y="20320"/>
                  </a:lnTo>
                  <a:lnTo>
                    <a:pt x="4142001" y="37465"/>
                  </a:lnTo>
                  <a:lnTo>
                    <a:pt x="4118327" y="43180"/>
                  </a:lnTo>
                  <a:lnTo>
                    <a:pt x="4092734" y="44133"/>
                  </a:lnTo>
                  <a:lnTo>
                    <a:pt x="4070660" y="57150"/>
                  </a:lnTo>
                  <a:lnTo>
                    <a:pt x="4067141" y="41275"/>
                  </a:lnTo>
                  <a:lnTo>
                    <a:pt x="4088575" y="39370"/>
                  </a:lnTo>
                  <a:lnTo>
                    <a:pt x="4087295" y="29528"/>
                  </a:lnTo>
                  <a:lnTo>
                    <a:pt x="4068100" y="26353"/>
                  </a:lnTo>
                  <a:lnTo>
                    <a:pt x="4072259" y="12065"/>
                  </a:lnTo>
                  <a:lnTo>
                    <a:pt x="4098812" y="10478"/>
                  </a:lnTo>
                  <a:close/>
                </a:path>
              </a:pathLst>
            </a:custGeom>
            <a:solidFill>
              <a:srgbClr val="D2D2D4"/>
            </a:solidFill>
            <a:ln w="19050"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18" name="Oval 17"/>
            <p:cNvSpPr/>
            <p:nvPr/>
          </p:nvSpPr>
          <p:spPr>
            <a:xfrm>
              <a:off x="733869" y="-85134"/>
              <a:ext cx="7279094" cy="7279094"/>
            </a:xfrm>
            <a:prstGeom prst="ellipse">
              <a:avLst/>
            </a:prstGeom>
            <a:noFill/>
            <a:ln w="285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" name="Freeform 318"/>
            <p:cNvSpPr>
              <a:spLocks/>
            </p:cNvSpPr>
            <p:nvPr/>
          </p:nvSpPr>
          <p:spPr bwMode="auto">
            <a:xfrm>
              <a:off x="4755007" y="5365750"/>
              <a:ext cx="242888" cy="193675"/>
            </a:xfrm>
            <a:custGeom>
              <a:avLst/>
              <a:gdLst>
                <a:gd name="T0" fmla="*/ 766 w 766"/>
                <a:gd name="T1" fmla="*/ 296 h 607"/>
                <a:gd name="T2" fmla="*/ 730 w 766"/>
                <a:gd name="T3" fmla="*/ 356 h 607"/>
                <a:gd name="T4" fmla="*/ 717 w 766"/>
                <a:gd name="T5" fmla="*/ 452 h 607"/>
                <a:gd name="T6" fmla="*/ 601 w 766"/>
                <a:gd name="T7" fmla="*/ 503 h 607"/>
                <a:gd name="T8" fmla="*/ 441 w 766"/>
                <a:gd name="T9" fmla="*/ 501 h 607"/>
                <a:gd name="T10" fmla="*/ 355 w 766"/>
                <a:gd name="T11" fmla="*/ 589 h 607"/>
                <a:gd name="T12" fmla="*/ 248 w 766"/>
                <a:gd name="T13" fmla="*/ 589 h 607"/>
                <a:gd name="T14" fmla="*/ 188 w 766"/>
                <a:gd name="T15" fmla="*/ 557 h 607"/>
                <a:gd name="T16" fmla="*/ 116 w 766"/>
                <a:gd name="T17" fmla="*/ 607 h 607"/>
                <a:gd name="T18" fmla="*/ 38 w 766"/>
                <a:gd name="T19" fmla="*/ 509 h 607"/>
                <a:gd name="T20" fmla="*/ 0 w 766"/>
                <a:gd name="T21" fmla="*/ 379 h 607"/>
                <a:gd name="T22" fmla="*/ 32 w 766"/>
                <a:gd name="T23" fmla="*/ 207 h 607"/>
                <a:gd name="T24" fmla="*/ 72 w 766"/>
                <a:gd name="T25" fmla="*/ 192 h 607"/>
                <a:gd name="T26" fmla="*/ 101 w 766"/>
                <a:gd name="T27" fmla="*/ 120 h 607"/>
                <a:gd name="T28" fmla="*/ 187 w 766"/>
                <a:gd name="T29" fmla="*/ 79 h 607"/>
                <a:gd name="T30" fmla="*/ 237 w 766"/>
                <a:gd name="T31" fmla="*/ 105 h 607"/>
                <a:gd name="T32" fmla="*/ 287 w 766"/>
                <a:gd name="T33" fmla="*/ 98 h 607"/>
                <a:gd name="T34" fmla="*/ 311 w 766"/>
                <a:gd name="T35" fmla="*/ 54 h 607"/>
                <a:gd name="T36" fmla="*/ 388 w 766"/>
                <a:gd name="T37" fmla="*/ 47 h 607"/>
                <a:gd name="T38" fmla="*/ 417 w 766"/>
                <a:gd name="T39" fmla="*/ 11 h 607"/>
                <a:gd name="T40" fmla="*/ 467 w 766"/>
                <a:gd name="T41" fmla="*/ 10 h 607"/>
                <a:gd name="T42" fmla="*/ 480 w 766"/>
                <a:gd name="T43" fmla="*/ 33 h 607"/>
                <a:gd name="T44" fmla="*/ 534 w 766"/>
                <a:gd name="T45" fmla="*/ 0 h 607"/>
                <a:gd name="T46" fmla="*/ 600 w 766"/>
                <a:gd name="T47" fmla="*/ 8 h 607"/>
                <a:gd name="T48" fmla="*/ 627 w 766"/>
                <a:gd name="T49" fmla="*/ 69 h 607"/>
                <a:gd name="T50" fmla="*/ 759 w 766"/>
                <a:gd name="T51" fmla="*/ 180 h 607"/>
                <a:gd name="T52" fmla="*/ 766 w 766"/>
                <a:gd name="T53" fmla="*/ 296 h 6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66" h="607">
                  <a:moveTo>
                    <a:pt x="766" y="296"/>
                  </a:moveTo>
                  <a:lnTo>
                    <a:pt x="730" y="356"/>
                  </a:lnTo>
                  <a:lnTo>
                    <a:pt x="717" y="452"/>
                  </a:lnTo>
                  <a:lnTo>
                    <a:pt x="601" y="503"/>
                  </a:lnTo>
                  <a:lnTo>
                    <a:pt x="441" y="501"/>
                  </a:lnTo>
                  <a:lnTo>
                    <a:pt x="355" y="589"/>
                  </a:lnTo>
                  <a:lnTo>
                    <a:pt x="248" y="589"/>
                  </a:lnTo>
                  <a:lnTo>
                    <a:pt x="188" y="557"/>
                  </a:lnTo>
                  <a:lnTo>
                    <a:pt x="116" y="607"/>
                  </a:lnTo>
                  <a:lnTo>
                    <a:pt x="38" y="509"/>
                  </a:lnTo>
                  <a:lnTo>
                    <a:pt x="0" y="379"/>
                  </a:lnTo>
                  <a:lnTo>
                    <a:pt x="32" y="207"/>
                  </a:lnTo>
                  <a:lnTo>
                    <a:pt x="72" y="192"/>
                  </a:lnTo>
                  <a:lnTo>
                    <a:pt x="101" y="120"/>
                  </a:lnTo>
                  <a:lnTo>
                    <a:pt x="187" y="79"/>
                  </a:lnTo>
                  <a:lnTo>
                    <a:pt x="237" y="105"/>
                  </a:lnTo>
                  <a:lnTo>
                    <a:pt x="287" y="98"/>
                  </a:lnTo>
                  <a:lnTo>
                    <a:pt x="311" y="54"/>
                  </a:lnTo>
                  <a:lnTo>
                    <a:pt x="388" y="47"/>
                  </a:lnTo>
                  <a:lnTo>
                    <a:pt x="417" y="11"/>
                  </a:lnTo>
                  <a:lnTo>
                    <a:pt x="467" y="10"/>
                  </a:lnTo>
                  <a:lnTo>
                    <a:pt x="480" y="33"/>
                  </a:lnTo>
                  <a:lnTo>
                    <a:pt x="534" y="0"/>
                  </a:lnTo>
                  <a:lnTo>
                    <a:pt x="600" y="8"/>
                  </a:lnTo>
                  <a:lnTo>
                    <a:pt x="627" y="69"/>
                  </a:lnTo>
                  <a:lnTo>
                    <a:pt x="759" y="180"/>
                  </a:lnTo>
                  <a:lnTo>
                    <a:pt x="766" y="296"/>
                  </a:lnTo>
                  <a:close/>
                </a:path>
              </a:pathLst>
            </a:custGeom>
            <a:solidFill>
              <a:srgbClr val="9FD55B"/>
            </a:solidFill>
            <a:ln w="3175">
              <a:solidFill>
                <a:srgbClr val="80AB49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62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7101940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 smtClean="0"/>
              <a:t>Malta</a:t>
            </a:r>
            <a:endParaRPr lang="en-US" dirty="0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Editable Pins for Maps</a:t>
            </a:r>
            <a:endParaRPr lang="en-US" dirty="0"/>
          </a:p>
        </p:txBody>
      </p:sp>
      <p:grpSp>
        <p:nvGrpSpPr>
          <p:cNvPr id="35" name="Group 34"/>
          <p:cNvGrpSpPr/>
          <p:nvPr/>
        </p:nvGrpSpPr>
        <p:grpSpPr>
          <a:xfrm>
            <a:off x="2628801" y="1628801"/>
            <a:ext cx="1316895" cy="2235991"/>
            <a:chOff x="4381388" y="1557338"/>
            <a:chExt cx="1676624" cy="2846784"/>
          </a:xfrm>
        </p:grpSpPr>
        <p:sp>
          <p:nvSpPr>
            <p:cNvPr id="56" name="Freeform 5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Oval 5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Oval 5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r="-2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Freeform 5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4033721" y="1628801"/>
            <a:ext cx="1316895" cy="2235991"/>
            <a:chOff x="4381388" y="1557338"/>
            <a:chExt cx="1676624" cy="2846784"/>
          </a:xfrm>
        </p:grpSpPr>
        <p:sp>
          <p:nvSpPr>
            <p:cNvPr id="52" name="Freeform 5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Oval 5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Oval 5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r="-2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Freeform 5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5438641" y="1628801"/>
            <a:ext cx="1316895" cy="2235991"/>
            <a:chOff x="4381388" y="1557338"/>
            <a:chExt cx="1676624" cy="2846784"/>
          </a:xfrm>
        </p:grpSpPr>
        <p:sp>
          <p:nvSpPr>
            <p:cNvPr id="48" name="Freeform 4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Oval 4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Oval 4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r="-2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Freeform 5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6843561" y="1628801"/>
            <a:ext cx="1316895" cy="2235991"/>
            <a:chOff x="4381388" y="1557338"/>
            <a:chExt cx="1676624" cy="2846784"/>
          </a:xfrm>
        </p:grpSpPr>
        <p:sp>
          <p:nvSpPr>
            <p:cNvPr id="44" name="Freeform 4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Oval 4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Oval 4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r="-2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Freeform 4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8248482" y="1628801"/>
            <a:ext cx="1316895" cy="2235991"/>
            <a:chOff x="4381388" y="1557338"/>
            <a:chExt cx="1676624" cy="2846784"/>
          </a:xfrm>
        </p:grpSpPr>
        <p:sp>
          <p:nvSpPr>
            <p:cNvPr id="40" name="Freeform 3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Oval 4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Oval 4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r="-2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Freeform 4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6" name="Group 65"/>
          <p:cNvGrpSpPr/>
          <p:nvPr/>
        </p:nvGrpSpPr>
        <p:grpSpPr>
          <a:xfrm>
            <a:off x="2628800" y="3999733"/>
            <a:ext cx="1987436" cy="2281887"/>
            <a:chOff x="4381388" y="1557338"/>
            <a:chExt cx="2528210" cy="2902781"/>
          </a:xfrm>
        </p:grpSpPr>
        <p:pic>
          <p:nvPicPr>
            <p:cNvPr id="67" name="Picture 66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68" name="Freeform 6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rgbClr val="3F4855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69" name="Oval 6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0" name="Oval 6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r="-2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1" name="Freeform 7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90" name="Group 89"/>
          <p:cNvGrpSpPr/>
          <p:nvPr/>
        </p:nvGrpSpPr>
        <p:grpSpPr>
          <a:xfrm>
            <a:off x="4032209" y="3999733"/>
            <a:ext cx="1987436" cy="2281887"/>
            <a:chOff x="4381388" y="1557338"/>
            <a:chExt cx="2528210" cy="2902781"/>
          </a:xfrm>
        </p:grpSpPr>
        <p:pic>
          <p:nvPicPr>
            <p:cNvPr id="91" name="Picture 90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92" name="Freeform 9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3" name="Oval 9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4" name="Oval 9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r="-2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5" name="Freeform 9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5435618" y="3999733"/>
            <a:ext cx="1987436" cy="2281887"/>
            <a:chOff x="4381388" y="1557338"/>
            <a:chExt cx="2528210" cy="2902781"/>
          </a:xfrm>
        </p:grpSpPr>
        <p:pic>
          <p:nvPicPr>
            <p:cNvPr id="85" name="Picture 84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6" name="Freeform 8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7" name="Oval 8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8" name="Oval 8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r="-2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9" name="Freeform 8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8" name="Group 77"/>
          <p:cNvGrpSpPr/>
          <p:nvPr/>
        </p:nvGrpSpPr>
        <p:grpSpPr>
          <a:xfrm>
            <a:off x="6839027" y="3999733"/>
            <a:ext cx="1987436" cy="2281887"/>
            <a:chOff x="4381388" y="1557338"/>
            <a:chExt cx="2528210" cy="2902781"/>
          </a:xfrm>
        </p:grpSpPr>
        <p:pic>
          <p:nvPicPr>
            <p:cNvPr id="79" name="Picture 78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0" name="Freeform 7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1" name="Oval 8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2" name="Oval 8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r="-2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3" name="Freeform 8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8242434" y="3999733"/>
            <a:ext cx="1987436" cy="2281887"/>
            <a:chOff x="4381388" y="1557338"/>
            <a:chExt cx="2528210" cy="2902781"/>
          </a:xfrm>
        </p:grpSpPr>
        <p:pic>
          <p:nvPicPr>
            <p:cNvPr id="73" name="Picture 72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74" name="Freeform 7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5" name="Oval 7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6" name="Oval 7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r="-2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7" name="Freeform 7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sp>
        <p:nvSpPr>
          <p:cNvPr id="60" name="TextBox 59"/>
          <p:cNvSpPr txBox="1"/>
          <p:nvPr/>
        </p:nvSpPr>
        <p:spPr>
          <a:xfrm>
            <a:off x="1539465" y="3893286"/>
            <a:ext cx="110117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With shadow:</a:t>
            </a:r>
            <a:endParaRPr lang="en-US" dirty="0"/>
          </a:p>
        </p:txBody>
      </p:sp>
      <p:sp>
        <p:nvSpPr>
          <p:cNvPr id="61" name="Oval 60"/>
          <p:cNvSpPr/>
          <p:nvPr/>
        </p:nvSpPr>
        <p:spPr>
          <a:xfrm>
            <a:off x="9120337" y="606866"/>
            <a:ext cx="336307" cy="336307"/>
          </a:xfrm>
          <a:prstGeom prst="ellipse">
            <a:avLst/>
          </a:prstGeom>
          <a:blipFill>
            <a:blip r:embed="rId5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63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3360218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ubtitle 4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Your Subtitle Here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Malta</a:t>
            </a:r>
          </a:p>
        </p:txBody>
      </p:sp>
      <p:grpSp>
        <p:nvGrpSpPr>
          <p:cNvPr id="18" name="Group 17"/>
          <p:cNvGrpSpPr>
            <a:grpSpLocks/>
          </p:cNvGrpSpPr>
          <p:nvPr/>
        </p:nvGrpSpPr>
        <p:grpSpPr>
          <a:xfrm>
            <a:off x="1711854" y="1236927"/>
            <a:ext cx="4389120" cy="4389120"/>
            <a:chOff x="733869" y="-85134"/>
            <a:chExt cx="7279094" cy="7279094"/>
          </a:xfrm>
        </p:grpSpPr>
        <p:sp>
          <p:nvSpPr>
            <p:cNvPr id="19" name="Freeform 18"/>
            <p:cNvSpPr/>
            <p:nvPr/>
          </p:nvSpPr>
          <p:spPr>
            <a:xfrm>
              <a:off x="1121248" y="61918"/>
              <a:ext cx="6891715" cy="6367455"/>
            </a:xfrm>
            <a:custGeom>
              <a:avLst/>
              <a:gdLst>
                <a:gd name="connsiteX0" fmla="*/ 2683163 w 6891715"/>
                <a:gd name="connsiteY0" fmla="*/ 6337292 h 6367455"/>
                <a:gd name="connsiteX1" fmla="*/ 2693958 w 6891715"/>
                <a:gd name="connsiteY1" fmla="*/ 6353978 h 6367455"/>
                <a:gd name="connsiteX2" fmla="*/ 2680624 w 6891715"/>
                <a:gd name="connsiteY2" fmla="*/ 6366813 h 6367455"/>
                <a:gd name="connsiteX3" fmla="*/ 2668876 w 6891715"/>
                <a:gd name="connsiteY3" fmla="*/ 6367455 h 6367455"/>
                <a:gd name="connsiteX4" fmla="*/ 2665383 w 6891715"/>
                <a:gd name="connsiteY4" fmla="*/ 6352695 h 6367455"/>
                <a:gd name="connsiteX5" fmla="*/ 2700308 w 6891715"/>
                <a:gd name="connsiteY5" fmla="*/ 6256329 h 6367455"/>
                <a:gd name="connsiteX6" fmla="*/ 2695228 w 6891715"/>
                <a:gd name="connsiteY6" fmla="*/ 6265854 h 6367455"/>
                <a:gd name="connsiteX7" fmla="*/ 2687608 w 6891715"/>
                <a:gd name="connsiteY7" fmla="*/ 6263949 h 6367455"/>
                <a:gd name="connsiteX8" fmla="*/ 2690784 w 6891715"/>
                <a:gd name="connsiteY8" fmla="*/ 6256647 h 6367455"/>
                <a:gd name="connsiteX9" fmla="*/ 2722533 w 6891715"/>
                <a:gd name="connsiteY9" fmla="*/ 6238867 h 6367455"/>
                <a:gd name="connsiteX10" fmla="*/ 2720891 w 6891715"/>
                <a:gd name="connsiteY10" fmla="*/ 6254742 h 6367455"/>
                <a:gd name="connsiteX11" fmla="*/ 2713008 w 6891715"/>
                <a:gd name="connsiteY11" fmla="*/ 6251567 h 6367455"/>
                <a:gd name="connsiteX12" fmla="*/ 2714322 w 6891715"/>
                <a:gd name="connsiteY12" fmla="*/ 6242360 h 6367455"/>
                <a:gd name="connsiteX13" fmla="*/ 4255139 w 6891715"/>
                <a:gd name="connsiteY13" fmla="*/ 6154726 h 6367455"/>
                <a:gd name="connsiteX14" fmla="*/ 4256051 w 6891715"/>
                <a:gd name="connsiteY14" fmla="*/ 6161076 h 6367455"/>
                <a:gd name="connsiteX15" fmla="*/ 4243891 w 6891715"/>
                <a:gd name="connsiteY15" fmla="*/ 6173776 h 6367455"/>
                <a:gd name="connsiteX16" fmla="*/ 4241763 w 6891715"/>
                <a:gd name="connsiteY16" fmla="*/ 6166474 h 6367455"/>
                <a:gd name="connsiteX17" fmla="*/ 4245715 w 6891715"/>
                <a:gd name="connsiteY17" fmla="*/ 6156949 h 6367455"/>
                <a:gd name="connsiteX18" fmla="*/ 4249971 w 6891715"/>
                <a:gd name="connsiteY18" fmla="*/ 6160124 h 6367455"/>
                <a:gd name="connsiteX19" fmla="*/ 3939210 w 6891715"/>
                <a:gd name="connsiteY19" fmla="*/ 6130914 h 6367455"/>
                <a:gd name="connsiteX20" fmla="*/ 3946521 w 6891715"/>
                <a:gd name="connsiteY20" fmla="*/ 6130914 h 6367455"/>
                <a:gd name="connsiteX21" fmla="*/ 3948746 w 6891715"/>
                <a:gd name="connsiteY21" fmla="*/ 6144521 h 6367455"/>
                <a:gd name="connsiteX22" fmla="*/ 3956057 w 6891715"/>
                <a:gd name="connsiteY22" fmla="*/ 6150849 h 6367455"/>
                <a:gd name="connsiteX23" fmla="*/ 3965594 w 6891715"/>
                <a:gd name="connsiteY23" fmla="*/ 6141356 h 6367455"/>
                <a:gd name="connsiteX24" fmla="*/ 3975130 w 6891715"/>
                <a:gd name="connsiteY24" fmla="*/ 6138192 h 6367455"/>
                <a:gd name="connsiteX25" fmla="*/ 3984666 w 6891715"/>
                <a:gd name="connsiteY25" fmla="*/ 6141989 h 6367455"/>
                <a:gd name="connsiteX26" fmla="*/ 3987845 w 6891715"/>
                <a:gd name="connsiteY26" fmla="*/ 6149267 h 6367455"/>
                <a:gd name="connsiteX27" fmla="*/ 3978309 w 6891715"/>
                <a:gd name="connsiteY27" fmla="*/ 6154646 h 6367455"/>
                <a:gd name="connsiteX28" fmla="*/ 3978309 w 6891715"/>
                <a:gd name="connsiteY28" fmla="*/ 6160026 h 6367455"/>
                <a:gd name="connsiteX29" fmla="*/ 3992295 w 6891715"/>
                <a:gd name="connsiteY29" fmla="*/ 6161924 h 6367455"/>
                <a:gd name="connsiteX30" fmla="*/ 3996427 w 6891715"/>
                <a:gd name="connsiteY30" fmla="*/ 6160975 h 6367455"/>
                <a:gd name="connsiteX31" fmla="*/ 4004056 w 6891715"/>
                <a:gd name="connsiteY31" fmla="*/ 6173316 h 6367455"/>
                <a:gd name="connsiteX32" fmla="*/ 4011367 w 6891715"/>
                <a:gd name="connsiteY32" fmla="*/ 6170151 h 6367455"/>
                <a:gd name="connsiteX33" fmla="*/ 4028214 w 6891715"/>
                <a:gd name="connsiteY33" fmla="*/ 6170151 h 6367455"/>
                <a:gd name="connsiteX34" fmla="*/ 4038069 w 6891715"/>
                <a:gd name="connsiteY34" fmla="*/ 6164772 h 6367455"/>
                <a:gd name="connsiteX35" fmla="*/ 4054916 w 6891715"/>
                <a:gd name="connsiteY35" fmla="*/ 6162557 h 6367455"/>
                <a:gd name="connsiteX36" fmla="*/ 4060320 w 6891715"/>
                <a:gd name="connsiteY36" fmla="*/ 6158127 h 6367455"/>
                <a:gd name="connsiteX37" fmla="*/ 4068584 w 6891715"/>
                <a:gd name="connsiteY37" fmla="*/ 6161291 h 6367455"/>
                <a:gd name="connsiteX38" fmla="*/ 4073988 w 6891715"/>
                <a:gd name="connsiteY38" fmla="*/ 6169835 h 6367455"/>
                <a:gd name="connsiteX39" fmla="*/ 4082571 w 6891715"/>
                <a:gd name="connsiteY39" fmla="*/ 6170468 h 6367455"/>
                <a:gd name="connsiteX40" fmla="*/ 4100371 w 6891715"/>
                <a:gd name="connsiteY40" fmla="*/ 6165089 h 6367455"/>
                <a:gd name="connsiteX41" fmla="*/ 4109908 w 6891715"/>
                <a:gd name="connsiteY41" fmla="*/ 6170468 h 6367455"/>
                <a:gd name="connsiteX42" fmla="*/ 4119444 w 6891715"/>
                <a:gd name="connsiteY42" fmla="*/ 6170151 h 6367455"/>
                <a:gd name="connsiteX43" fmla="*/ 4128980 w 6891715"/>
                <a:gd name="connsiteY43" fmla="*/ 6163823 h 6367455"/>
                <a:gd name="connsiteX44" fmla="*/ 4137563 w 6891715"/>
                <a:gd name="connsiteY44" fmla="*/ 6166038 h 6367455"/>
                <a:gd name="connsiteX45" fmla="*/ 4135337 w 6891715"/>
                <a:gd name="connsiteY45" fmla="*/ 6172366 h 6367455"/>
                <a:gd name="connsiteX46" fmla="*/ 4137563 w 6891715"/>
                <a:gd name="connsiteY46" fmla="*/ 6180594 h 6367455"/>
                <a:gd name="connsiteX47" fmla="*/ 4142013 w 6891715"/>
                <a:gd name="connsiteY47" fmla="*/ 6188821 h 6367455"/>
                <a:gd name="connsiteX48" fmla="*/ 4149324 w 6891715"/>
                <a:gd name="connsiteY48" fmla="*/ 6191985 h 6367455"/>
                <a:gd name="connsiteX49" fmla="*/ 4156635 w 6891715"/>
                <a:gd name="connsiteY49" fmla="*/ 6184707 h 6367455"/>
                <a:gd name="connsiteX50" fmla="*/ 4163946 w 6891715"/>
                <a:gd name="connsiteY50" fmla="*/ 6181543 h 6367455"/>
                <a:gd name="connsiteX51" fmla="*/ 4175707 w 6891715"/>
                <a:gd name="connsiteY51" fmla="*/ 6184707 h 6367455"/>
                <a:gd name="connsiteX52" fmla="*/ 4179840 w 6891715"/>
                <a:gd name="connsiteY52" fmla="*/ 6177113 h 6367455"/>
                <a:gd name="connsiteX53" fmla="*/ 4181111 w 6891715"/>
                <a:gd name="connsiteY53" fmla="*/ 6169835 h 6367455"/>
                <a:gd name="connsiteX54" fmla="*/ 4185243 w 6891715"/>
                <a:gd name="connsiteY54" fmla="*/ 6167620 h 6367455"/>
                <a:gd name="connsiteX55" fmla="*/ 4184290 w 6891715"/>
                <a:gd name="connsiteY55" fmla="*/ 6176164 h 6367455"/>
                <a:gd name="connsiteX56" fmla="*/ 4189376 w 6891715"/>
                <a:gd name="connsiteY56" fmla="*/ 6184391 h 6367455"/>
                <a:gd name="connsiteX57" fmla="*/ 4188422 w 6891715"/>
                <a:gd name="connsiteY57" fmla="*/ 6188504 h 6367455"/>
                <a:gd name="connsiteX58" fmla="*/ 4186197 w 6891715"/>
                <a:gd name="connsiteY58" fmla="*/ 6195782 h 6367455"/>
                <a:gd name="connsiteX59" fmla="*/ 4179204 w 6891715"/>
                <a:gd name="connsiteY59" fmla="*/ 6206541 h 6367455"/>
                <a:gd name="connsiteX60" fmla="*/ 4170621 w 6891715"/>
                <a:gd name="connsiteY60" fmla="*/ 6210654 h 6367455"/>
                <a:gd name="connsiteX61" fmla="*/ 4164264 w 6891715"/>
                <a:gd name="connsiteY61" fmla="*/ 6205908 h 6367455"/>
                <a:gd name="connsiteX62" fmla="*/ 4152820 w 6891715"/>
                <a:gd name="connsiteY62" fmla="*/ 6212237 h 6367455"/>
                <a:gd name="connsiteX63" fmla="*/ 4144238 w 6891715"/>
                <a:gd name="connsiteY63" fmla="*/ 6213186 h 6367455"/>
                <a:gd name="connsiteX64" fmla="*/ 4128344 w 6891715"/>
                <a:gd name="connsiteY64" fmla="*/ 6207807 h 6367455"/>
                <a:gd name="connsiteX65" fmla="*/ 4114358 w 6891715"/>
                <a:gd name="connsiteY65" fmla="*/ 6212553 h 6367455"/>
                <a:gd name="connsiteX66" fmla="*/ 4103232 w 6891715"/>
                <a:gd name="connsiteY66" fmla="*/ 6208123 h 6367455"/>
                <a:gd name="connsiteX67" fmla="*/ 4085114 w 6891715"/>
                <a:gd name="connsiteY67" fmla="*/ 6208756 h 6367455"/>
                <a:gd name="connsiteX68" fmla="*/ 4074306 w 6891715"/>
                <a:gd name="connsiteY68" fmla="*/ 6218249 h 6367455"/>
                <a:gd name="connsiteX69" fmla="*/ 4066995 w 6891715"/>
                <a:gd name="connsiteY69" fmla="*/ 6221413 h 6367455"/>
                <a:gd name="connsiteX70" fmla="*/ 4051101 w 6891715"/>
                <a:gd name="connsiteY70" fmla="*/ 6221413 h 6367455"/>
                <a:gd name="connsiteX71" fmla="*/ 4045697 w 6891715"/>
                <a:gd name="connsiteY71" fmla="*/ 6224577 h 6367455"/>
                <a:gd name="connsiteX72" fmla="*/ 4041565 w 6891715"/>
                <a:gd name="connsiteY72" fmla="*/ 6222362 h 6367455"/>
                <a:gd name="connsiteX73" fmla="*/ 4045697 w 6891715"/>
                <a:gd name="connsiteY73" fmla="*/ 6211920 h 6367455"/>
                <a:gd name="connsiteX74" fmla="*/ 4037115 w 6891715"/>
                <a:gd name="connsiteY74" fmla="*/ 6202744 h 6367455"/>
                <a:gd name="connsiteX75" fmla="*/ 4024400 w 6891715"/>
                <a:gd name="connsiteY75" fmla="*/ 6194200 h 6367455"/>
                <a:gd name="connsiteX76" fmla="*/ 4014864 w 6891715"/>
                <a:gd name="connsiteY76" fmla="*/ 6197681 h 6367455"/>
                <a:gd name="connsiteX77" fmla="*/ 4003103 w 6891715"/>
                <a:gd name="connsiteY77" fmla="*/ 6194516 h 6367455"/>
                <a:gd name="connsiteX78" fmla="*/ 3992613 w 6891715"/>
                <a:gd name="connsiteY78" fmla="*/ 6191352 h 6367455"/>
                <a:gd name="connsiteX79" fmla="*/ 3979898 w 6891715"/>
                <a:gd name="connsiteY79" fmla="*/ 6192618 h 6367455"/>
                <a:gd name="connsiteX80" fmla="*/ 3970362 w 6891715"/>
                <a:gd name="connsiteY80" fmla="*/ 6184391 h 6367455"/>
                <a:gd name="connsiteX81" fmla="*/ 3954468 w 6891715"/>
                <a:gd name="connsiteY81" fmla="*/ 6179961 h 6367455"/>
                <a:gd name="connsiteX82" fmla="*/ 3944614 w 6891715"/>
                <a:gd name="connsiteY82" fmla="*/ 6184707 h 6367455"/>
                <a:gd name="connsiteX83" fmla="*/ 3933171 w 6891715"/>
                <a:gd name="connsiteY83" fmla="*/ 6188821 h 6367455"/>
                <a:gd name="connsiteX84" fmla="*/ 3925542 w 6891715"/>
                <a:gd name="connsiteY84" fmla="*/ 6178379 h 6367455"/>
                <a:gd name="connsiteX85" fmla="*/ 3923634 w 6891715"/>
                <a:gd name="connsiteY85" fmla="*/ 6167620 h 6367455"/>
                <a:gd name="connsiteX86" fmla="*/ 3924588 w 6891715"/>
                <a:gd name="connsiteY86" fmla="*/ 6157494 h 6367455"/>
                <a:gd name="connsiteX87" fmla="*/ 3919184 w 6891715"/>
                <a:gd name="connsiteY87" fmla="*/ 6148951 h 6367455"/>
                <a:gd name="connsiteX88" fmla="*/ 3919820 w 6891715"/>
                <a:gd name="connsiteY88" fmla="*/ 6142622 h 6367455"/>
                <a:gd name="connsiteX89" fmla="*/ 3917913 w 6891715"/>
                <a:gd name="connsiteY89" fmla="*/ 6136294 h 6367455"/>
                <a:gd name="connsiteX90" fmla="*/ 3925224 w 6891715"/>
                <a:gd name="connsiteY90" fmla="*/ 6139458 h 6367455"/>
                <a:gd name="connsiteX91" fmla="*/ 3932853 w 6891715"/>
                <a:gd name="connsiteY91" fmla="*/ 6150216 h 6367455"/>
                <a:gd name="connsiteX92" fmla="*/ 3938257 w 6891715"/>
                <a:gd name="connsiteY92" fmla="*/ 6154014 h 6367455"/>
                <a:gd name="connsiteX93" fmla="*/ 3943343 w 6891715"/>
                <a:gd name="connsiteY93" fmla="*/ 6148634 h 6367455"/>
                <a:gd name="connsiteX94" fmla="*/ 3934760 w 6891715"/>
                <a:gd name="connsiteY94" fmla="*/ 6140407 h 6367455"/>
                <a:gd name="connsiteX95" fmla="*/ 4979304 w 6891715"/>
                <a:gd name="connsiteY95" fmla="*/ 6116626 h 6367455"/>
                <a:gd name="connsiteX96" fmla="*/ 4987888 w 6891715"/>
                <a:gd name="connsiteY96" fmla="*/ 6116626 h 6367455"/>
                <a:gd name="connsiteX97" fmla="*/ 4983755 w 6891715"/>
                <a:gd name="connsiteY97" fmla="*/ 6126107 h 6367455"/>
                <a:gd name="connsiteX98" fmla="*/ 4969765 w 6891715"/>
                <a:gd name="connsiteY98" fmla="*/ 6130216 h 6367455"/>
                <a:gd name="connsiteX99" fmla="*/ 4970719 w 6891715"/>
                <a:gd name="connsiteY99" fmla="*/ 6138748 h 6367455"/>
                <a:gd name="connsiteX100" fmla="*/ 4955140 w 6891715"/>
                <a:gd name="connsiteY100" fmla="*/ 6149177 h 6367455"/>
                <a:gd name="connsiteX101" fmla="*/ 4944648 w 6891715"/>
                <a:gd name="connsiteY101" fmla="*/ 6155498 h 6367455"/>
                <a:gd name="connsiteX102" fmla="*/ 4934155 w 6891715"/>
                <a:gd name="connsiteY102" fmla="*/ 6168139 h 6367455"/>
                <a:gd name="connsiteX103" fmla="*/ 4919530 w 6891715"/>
                <a:gd name="connsiteY103" fmla="*/ 6180148 h 6367455"/>
                <a:gd name="connsiteX104" fmla="*/ 4919848 w 6891715"/>
                <a:gd name="connsiteY104" fmla="*/ 6181412 h 6367455"/>
                <a:gd name="connsiteX105" fmla="*/ 4922709 w 6891715"/>
                <a:gd name="connsiteY105" fmla="*/ 6190577 h 6367455"/>
                <a:gd name="connsiteX106" fmla="*/ 4925889 w 6891715"/>
                <a:gd name="connsiteY106" fmla="*/ 6194370 h 6367455"/>
                <a:gd name="connsiteX107" fmla="*/ 4932248 w 6891715"/>
                <a:gd name="connsiteY107" fmla="*/ 6201954 h 6367455"/>
                <a:gd name="connsiteX108" fmla="*/ 4934473 w 6891715"/>
                <a:gd name="connsiteY108" fmla="*/ 6211435 h 6367455"/>
                <a:gd name="connsiteX109" fmla="*/ 4927161 w 6891715"/>
                <a:gd name="connsiteY109" fmla="*/ 6212699 h 6367455"/>
                <a:gd name="connsiteX110" fmla="*/ 4924935 w 6891715"/>
                <a:gd name="connsiteY110" fmla="*/ 6206379 h 6367455"/>
                <a:gd name="connsiteX111" fmla="*/ 4916351 w 6891715"/>
                <a:gd name="connsiteY111" fmla="*/ 6206379 h 6367455"/>
                <a:gd name="connsiteX112" fmla="*/ 4909356 w 6891715"/>
                <a:gd name="connsiteY112" fmla="*/ 6208275 h 6367455"/>
                <a:gd name="connsiteX113" fmla="*/ 4902997 w 6891715"/>
                <a:gd name="connsiteY113" fmla="*/ 6214596 h 6367455"/>
                <a:gd name="connsiteX114" fmla="*/ 4892187 w 6891715"/>
                <a:gd name="connsiteY114" fmla="*/ 6226289 h 6367455"/>
                <a:gd name="connsiteX115" fmla="*/ 4871202 w 6891715"/>
                <a:gd name="connsiteY115" fmla="*/ 6238298 h 6367455"/>
                <a:gd name="connsiteX116" fmla="*/ 4851172 w 6891715"/>
                <a:gd name="connsiteY116" fmla="*/ 6240510 h 6367455"/>
                <a:gd name="connsiteX117" fmla="*/ 4835274 w 6891715"/>
                <a:gd name="connsiteY117" fmla="*/ 6238614 h 6367455"/>
                <a:gd name="connsiteX118" fmla="*/ 4826690 w 6891715"/>
                <a:gd name="connsiteY118" fmla="*/ 6246199 h 6367455"/>
                <a:gd name="connsiteX119" fmla="*/ 4828916 w 6891715"/>
                <a:gd name="connsiteY119" fmla="*/ 6253151 h 6367455"/>
                <a:gd name="connsiteX120" fmla="*/ 4821285 w 6891715"/>
                <a:gd name="connsiteY120" fmla="*/ 6251255 h 6367455"/>
                <a:gd name="connsiteX121" fmla="*/ 4806341 w 6891715"/>
                <a:gd name="connsiteY121" fmla="*/ 6248095 h 6367455"/>
                <a:gd name="connsiteX122" fmla="*/ 4781224 w 6891715"/>
                <a:gd name="connsiteY122" fmla="*/ 6246515 h 6367455"/>
                <a:gd name="connsiteX123" fmla="*/ 4776773 w 6891715"/>
                <a:gd name="connsiteY123" fmla="*/ 6237982 h 6367455"/>
                <a:gd name="connsiteX124" fmla="*/ 4773593 w 6891715"/>
                <a:gd name="connsiteY124" fmla="*/ 6228501 h 6367455"/>
                <a:gd name="connsiteX125" fmla="*/ 4764055 w 6891715"/>
                <a:gd name="connsiteY125" fmla="*/ 6220284 h 6367455"/>
                <a:gd name="connsiteX126" fmla="*/ 4762783 w 6891715"/>
                <a:gd name="connsiteY126" fmla="*/ 6209855 h 6367455"/>
                <a:gd name="connsiteX127" fmla="*/ 4760875 w 6891715"/>
                <a:gd name="connsiteY127" fmla="*/ 6201322 h 6367455"/>
                <a:gd name="connsiteX128" fmla="*/ 4772321 w 6891715"/>
                <a:gd name="connsiteY128" fmla="*/ 6203535 h 6367455"/>
                <a:gd name="connsiteX129" fmla="*/ 4778998 w 6891715"/>
                <a:gd name="connsiteY129" fmla="*/ 6206695 h 6367455"/>
                <a:gd name="connsiteX130" fmla="*/ 4789172 w 6891715"/>
                <a:gd name="connsiteY130" fmla="*/ 6189629 h 6367455"/>
                <a:gd name="connsiteX131" fmla="*/ 4796803 w 6891715"/>
                <a:gd name="connsiteY131" fmla="*/ 6186469 h 6367455"/>
                <a:gd name="connsiteX132" fmla="*/ 4806023 w 6891715"/>
                <a:gd name="connsiteY132" fmla="*/ 6182993 h 6367455"/>
                <a:gd name="connsiteX133" fmla="*/ 4826372 w 6891715"/>
                <a:gd name="connsiteY133" fmla="*/ 6185205 h 6367455"/>
                <a:gd name="connsiteX134" fmla="*/ 4827008 w 6891715"/>
                <a:gd name="connsiteY134" fmla="*/ 6177620 h 6367455"/>
                <a:gd name="connsiteX135" fmla="*/ 4827008 w 6891715"/>
                <a:gd name="connsiteY135" fmla="*/ 6175724 h 6367455"/>
                <a:gd name="connsiteX136" fmla="*/ 4826054 w 6891715"/>
                <a:gd name="connsiteY136" fmla="*/ 6164031 h 6367455"/>
                <a:gd name="connsiteX137" fmla="*/ 4837500 w 6891715"/>
                <a:gd name="connsiteY137" fmla="*/ 6164979 h 6367455"/>
                <a:gd name="connsiteX138" fmla="*/ 4845131 w 6891715"/>
                <a:gd name="connsiteY138" fmla="*/ 6171299 h 6367455"/>
                <a:gd name="connsiteX139" fmla="*/ 4864207 w 6891715"/>
                <a:gd name="connsiteY139" fmla="*/ 6173196 h 6367455"/>
                <a:gd name="connsiteX140" fmla="*/ 4882330 w 6891715"/>
                <a:gd name="connsiteY140" fmla="*/ 6165927 h 6367455"/>
                <a:gd name="connsiteX141" fmla="*/ 4914761 w 6891715"/>
                <a:gd name="connsiteY141" fmla="*/ 6154866 h 6367455"/>
                <a:gd name="connsiteX142" fmla="*/ 4939243 w 6891715"/>
                <a:gd name="connsiteY142" fmla="*/ 6145385 h 6367455"/>
                <a:gd name="connsiteX143" fmla="*/ 4957048 w 6891715"/>
                <a:gd name="connsiteY143" fmla="*/ 6130532 h 6367455"/>
                <a:gd name="connsiteX144" fmla="*/ 4970719 w 6891715"/>
                <a:gd name="connsiteY144" fmla="*/ 6126107 h 6367455"/>
                <a:gd name="connsiteX145" fmla="*/ 4269809 w 6891715"/>
                <a:gd name="connsiteY145" fmla="*/ 6099164 h 6367455"/>
                <a:gd name="connsiteX146" fmla="*/ 4278081 w 6891715"/>
                <a:gd name="connsiteY146" fmla="*/ 6107690 h 6367455"/>
                <a:gd name="connsiteX147" fmla="*/ 4273179 w 6891715"/>
                <a:gd name="connsiteY147" fmla="*/ 6110848 h 6367455"/>
                <a:gd name="connsiteX148" fmla="*/ 4273179 w 6891715"/>
                <a:gd name="connsiteY148" fmla="*/ 6119059 h 6367455"/>
                <a:gd name="connsiteX149" fmla="*/ 4271341 w 6891715"/>
                <a:gd name="connsiteY149" fmla="*/ 6131691 h 6367455"/>
                <a:gd name="connsiteX150" fmla="*/ 4281451 w 6891715"/>
                <a:gd name="connsiteY150" fmla="*/ 6138955 h 6367455"/>
                <a:gd name="connsiteX151" fmla="*/ 4275630 w 6891715"/>
                <a:gd name="connsiteY151" fmla="*/ 6154744 h 6367455"/>
                <a:gd name="connsiteX152" fmla="*/ 4266439 w 6891715"/>
                <a:gd name="connsiteY152" fmla="*/ 6157902 h 6367455"/>
                <a:gd name="connsiteX153" fmla="*/ 4265520 w 6891715"/>
                <a:gd name="connsiteY153" fmla="*/ 6154744 h 6367455"/>
                <a:gd name="connsiteX154" fmla="*/ 4271341 w 6891715"/>
                <a:gd name="connsiteY154" fmla="*/ 6143376 h 6367455"/>
                <a:gd name="connsiteX155" fmla="*/ 4263988 w 6891715"/>
                <a:gd name="connsiteY155" fmla="*/ 6135797 h 6367455"/>
                <a:gd name="connsiteX156" fmla="*/ 4265213 w 6891715"/>
                <a:gd name="connsiteY156" fmla="*/ 6129481 h 6367455"/>
                <a:gd name="connsiteX157" fmla="*/ 4267051 w 6891715"/>
                <a:gd name="connsiteY157" fmla="*/ 6122533 h 6367455"/>
                <a:gd name="connsiteX158" fmla="*/ 4267051 w 6891715"/>
                <a:gd name="connsiteY158" fmla="*/ 6114954 h 6367455"/>
                <a:gd name="connsiteX159" fmla="*/ 4271953 w 6891715"/>
                <a:gd name="connsiteY159" fmla="*/ 6107690 h 6367455"/>
                <a:gd name="connsiteX160" fmla="*/ 3049239 w 6891715"/>
                <a:gd name="connsiteY160" fmla="*/ 6092814 h 6367455"/>
                <a:gd name="connsiteX161" fmla="*/ 3061023 w 6891715"/>
                <a:gd name="connsiteY161" fmla="*/ 6092814 h 6367455"/>
                <a:gd name="connsiteX162" fmla="*/ 3070188 w 6891715"/>
                <a:gd name="connsiteY162" fmla="*/ 6099703 h 6367455"/>
                <a:gd name="connsiteX163" fmla="*/ 3064623 w 6891715"/>
                <a:gd name="connsiteY163" fmla="*/ 6107790 h 6367455"/>
                <a:gd name="connsiteX164" fmla="*/ 3052513 w 6891715"/>
                <a:gd name="connsiteY164" fmla="*/ 6108689 h 6367455"/>
                <a:gd name="connsiteX165" fmla="*/ 3048257 w 6891715"/>
                <a:gd name="connsiteY165" fmla="*/ 6107790 h 6367455"/>
                <a:gd name="connsiteX166" fmla="*/ 3038438 w 6891715"/>
                <a:gd name="connsiteY166" fmla="*/ 6097007 h 6367455"/>
                <a:gd name="connsiteX167" fmla="*/ 3038243 w 6891715"/>
                <a:gd name="connsiteY167" fmla="*/ 6081701 h 6367455"/>
                <a:gd name="connsiteX168" fmla="*/ 3041613 w 6891715"/>
                <a:gd name="connsiteY168" fmla="*/ 6088628 h 6367455"/>
                <a:gd name="connsiteX169" fmla="*/ 3032422 w 6891715"/>
                <a:gd name="connsiteY169" fmla="*/ 6094401 h 6367455"/>
                <a:gd name="connsiteX170" fmla="*/ 3024150 w 6891715"/>
                <a:gd name="connsiteY170" fmla="*/ 6082855 h 6367455"/>
                <a:gd name="connsiteX171" fmla="*/ 3863987 w 6891715"/>
                <a:gd name="connsiteY171" fmla="*/ 6053126 h 6367455"/>
                <a:gd name="connsiteX172" fmla="*/ 3875919 w 6891715"/>
                <a:gd name="connsiteY172" fmla="*/ 6056271 h 6367455"/>
                <a:gd name="connsiteX173" fmla="*/ 3881401 w 6891715"/>
                <a:gd name="connsiteY173" fmla="*/ 6066964 h 6367455"/>
                <a:gd name="connsiteX174" fmla="*/ 3875919 w 6891715"/>
                <a:gd name="connsiteY174" fmla="*/ 6067908 h 6367455"/>
                <a:gd name="connsiteX175" fmla="*/ 3880111 w 6891715"/>
                <a:gd name="connsiteY175" fmla="*/ 6079230 h 6367455"/>
                <a:gd name="connsiteX176" fmla="*/ 3876886 w 6891715"/>
                <a:gd name="connsiteY176" fmla="*/ 6086464 h 6367455"/>
                <a:gd name="connsiteX177" fmla="*/ 3865277 w 6891715"/>
                <a:gd name="connsiteY177" fmla="*/ 6084891 h 6367455"/>
                <a:gd name="connsiteX178" fmla="*/ 3860763 w 6891715"/>
                <a:gd name="connsiteY178" fmla="*/ 6066021 h 6367455"/>
                <a:gd name="connsiteX179" fmla="*/ 4100970 w 6891715"/>
                <a:gd name="connsiteY179" fmla="*/ 6043601 h 6367455"/>
                <a:gd name="connsiteX180" fmla="*/ 4111588 w 6891715"/>
                <a:gd name="connsiteY180" fmla="*/ 6057374 h 6367455"/>
                <a:gd name="connsiteX181" fmla="*/ 4101282 w 6891715"/>
                <a:gd name="connsiteY181" fmla="*/ 6065826 h 6367455"/>
                <a:gd name="connsiteX182" fmla="*/ 4103156 w 6891715"/>
                <a:gd name="connsiteY182" fmla="*/ 6054244 h 6367455"/>
                <a:gd name="connsiteX183" fmla="*/ 4098784 w 6891715"/>
                <a:gd name="connsiteY183" fmla="*/ 6049861 h 6367455"/>
                <a:gd name="connsiteX184" fmla="*/ 4092850 w 6891715"/>
                <a:gd name="connsiteY184" fmla="*/ 6051113 h 6367455"/>
                <a:gd name="connsiteX185" fmla="*/ 4092538 w 6891715"/>
                <a:gd name="connsiteY185" fmla="*/ 6046105 h 6367455"/>
                <a:gd name="connsiteX186" fmla="*/ 4379876 w 6891715"/>
                <a:gd name="connsiteY186" fmla="*/ 6040426 h 6367455"/>
                <a:gd name="connsiteX187" fmla="*/ 4379876 w 6891715"/>
                <a:gd name="connsiteY187" fmla="*/ 6051117 h 6367455"/>
                <a:gd name="connsiteX188" fmla="*/ 4366858 w 6891715"/>
                <a:gd name="connsiteY188" fmla="*/ 6060550 h 6367455"/>
                <a:gd name="connsiteX189" fmla="*/ 4364318 w 6891715"/>
                <a:gd name="connsiteY189" fmla="*/ 6075014 h 6367455"/>
                <a:gd name="connsiteX190" fmla="*/ 4352888 w 6891715"/>
                <a:gd name="connsiteY190" fmla="*/ 6098282 h 6367455"/>
                <a:gd name="connsiteX191" fmla="*/ 4333838 w 6891715"/>
                <a:gd name="connsiteY191" fmla="*/ 6105514 h 6367455"/>
                <a:gd name="connsiteX192" fmla="*/ 4335425 w 6891715"/>
                <a:gd name="connsiteY192" fmla="*/ 6088849 h 6367455"/>
                <a:gd name="connsiteX193" fmla="*/ 4324313 w 6891715"/>
                <a:gd name="connsiteY193" fmla="*/ 6089163 h 6367455"/>
                <a:gd name="connsiteX194" fmla="*/ 4328123 w 6891715"/>
                <a:gd name="connsiteY194" fmla="*/ 6083818 h 6367455"/>
                <a:gd name="connsiteX195" fmla="*/ 4333520 w 6891715"/>
                <a:gd name="connsiteY195" fmla="*/ 6070297 h 6367455"/>
                <a:gd name="connsiteX196" fmla="*/ 4345903 w 6891715"/>
                <a:gd name="connsiteY196" fmla="*/ 6053318 h 6367455"/>
                <a:gd name="connsiteX197" fmla="*/ 4360508 w 6891715"/>
                <a:gd name="connsiteY197" fmla="*/ 6048287 h 6367455"/>
                <a:gd name="connsiteX198" fmla="*/ 4333108 w 6891715"/>
                <a:gd name="connsiteY198" fmla="*/ 6021376 h 6367455"/>
                <a:gd name="connsiteX199" fmla="*/ 4337013 w 6891715"/>
                <a:gd name="connsiteY199" fmla="*/ 6023281 h 6367455"/>
                <a:gd name="connsiteX200" fmla="*/ 4334610 w 6891715"/>
                <a:gd name="connsiteY200" fmla="*/ 6030266 h 6367455"/>
                <a:gd name="connsiteX201" fmla="*/ 4325900 w 6891715"/>
                <a:gd name="connsiteY201" fmla="*/ 6030901 h 6367455"/>
                <a:gd name="connsiteX202" fmla="*/ 4191713 w 6891715"/>
                <a:gd name="connsiteY202" fmla="*/ 6019789 h 6367455"/>
                <a:gd name="connsiteX203" fmla="*/ 4195726 w 6891715"/>
                <a:gd name="connsiteY203" fmla="*/ 6021376 h 6367455"/>
                <a:gd name="connsiteX204" fmla="*/ 4187700 w 6891715"/>
                <a:gd name="connsiteY204" fmla="*/ 6034077 h 6367455"/>
                <a:gd name="connsiteX205" fmla="*/ 4184613 w 6891715"/>
                <a:gd name="connsiteY205" fmla="*/ 6029314 h 6367455"/>
                <a:gd name="connsiteX206" fmla="*/ 3752636 w 6891715"/>
                <a:gd name="connsiteY206" fmla="*/ 6002326 h 6367455"/>
                <a:gd name="connsiteX207" fmla="*/ 3754400 w 6891715"/>
                <a:gd name="connsiteY207" fmla="*/ 6015026 h 6367455"/>
                <a:gd name="connsiteX208" fmla="*/ 3748050 w 6891715"/>
                <a:gd name="connsiteY208" fmla="*/ 6006165 h 6367455"/>
                <a:gd name="connsiteX209" fmla="*/ 4012798 w 6891715"/>
                <a:gd name="connsiteY209" fmla="*/ 5995976 h 6367455"/>
                <a:gd name="connsiteX210" fmla="*/ 4024276 w 6891715"/>
                <a:gd name="connsiteY210" fmla="*/ 6005183 h 6367455"/>
                <a:gd name="connsiteX211" fmla="*/ 4014970 w 6891715"/>
                <a:gd name="connsiteY211" fmla="*/ 6022011 h 6367455"/>
                <a:gd name="connsiteX212" fmla="*/ 4008145 w 6891715"/>
                <a:gd name="connsiteY212" fmla="*/ 6026139 h 6367455"/>
                <a:gd name="connsiteX213" fmla="*/ 4001941 w 6891715"/>
                <a:gd name="connsiteY213" fmla="*/ 6024234 h 6367455"/>
                <a:gd name="connsiteX214" fmla="*/ 3997288 w 6891715"/>
                <a:gd name="connsiteY214" fmla="*/ 6018201 h 6367455"/>
                <a:gd name="connsiteX215" fmla="*/ 4005663 w 6891715"/>
                <a:gd name="connsiteY215" fmla="*/ 6015661 h 6367455"/>
                <a:gd name="connsiteX216" fmla="*/ 3998218 w 6891715"/>
                <a:gd name="connsiteY216" fmla="*/ 6010581 h 6367455"/>
                <a:gd name="connsiteX217" fmla="*/ 4001320 w 6891715"/>
                <a:gd name="connsiteY217" fmla="*/ 6007406 h 6367455"/>
                <a:gd name="connsiteX218" fmla="*/ 4011867 w 6891715"/>
                <a:gd name="connsiteY218" fmla="*/ 6008358 h 6367455"/>
                <a:gd name="connsiteX219" fmla="*/ 4015900 w 6891715"/>
                <a:gd name="connsiteY219" fmla="*/ 6008358 h 6367455"/>
                <a:gd name="connsiteX220" fmla="*/ 4011867 w 6891715"/>
                <a:gd name="connsiteY220" fmla="*/ 6001056 h 6367455"/>
                <a:gd name="connsiteX221" fmla="*/ 4097132 w 6891715"/>
                <a:gd name="connsiteY221" fmla="*/ 5994389 h 6367455"/>
                <a:gd name="connsiteX222" fmla="*/ 4100476 w 6891715"/>
                <a:gd name="connsiteY222" fmla="*/ 6005330 h 6367455"/>
                <a:gd name="connsiteX223" fmla="*/ 4097740 w 6891715"/>
                <a:gd name="connsiteY223" fmla="*/ 6018202 h 6367455"/>
                <a:gd name="connsiteX224" fmla="*/ 4086188 w 6891715"/>
                <a:gd name="connsiteY224" fmla="*/ 6005652 h 6367455"/>
                <a:gd name="connsiteX225" fmla="*/ 4086188 w 6891715"/>
                <a:gd name="connsiteY225" fmla="*/ 5997929 h 6367455"/>
                <a:gd name="connsiteX226" fmla="*/ 4278593 w 6891715"/>
                <a:gd name="connsiteY226" fmla="*/ 5988039 h 6367455"/>
                <a:gd name="connsiteX227" fmla="*/ 4284943 w 6891715"/>
                <a:gd name="connsiteY227" fmla="*/ 5988039 h 6367455"/>
                <a:gd name="connsiteX228" fmla="*/ 4292563 w 6891715"/>
                <a:gd name="connsiteY228" fmla="*/ 5991214 h 6367455"/>
                <a:gd name="connsiteX229" fmla="*/ 4286213 w 6891715"/>
                <a:gd name="connsiteY229" fmla="*/ 5994389 h 6367455"/>
                <a:gd name="connsiteX230" fmla="*/ 4282085 w 6891715"/>
                <a:gd name="connsiteY230" fmla="*/ 5999786 h 6367455"/>
                <a:gd name="connsiteX231" fmla="*/ 4270655 w 6891715"/>
                <a:gd name="connsiteY231" fmla="*/ 5997564 h 6367455"/>
                <a:gd name="connsiteX232" fmla="*/ 4256685 w 6891715"/>
                <a:gd name="connsiteY232" fmla="*/ 6003914 h 6367455"/>
                <a:gd name="connsiteX233" fmla="*/ 4258908 w 6891715"/>
                <a:gd name="connsiteY233" fmla="*/ 6019789 h 6367455"/>
                <a:gd name="connsiteX234" fmla="*/ 4251288 w 6891715"/>
                <a:gd name="connsiteY234" fmla="*/ 6013439 h 6367455"/>
                <a:gd name="connsiteX235" fmla="*/ 4253510 w 6891715"/>
                <a:gd name="connsiteY235" fmla="*/ 6000739 h 6367455"/>
                <a:gd name="connsiteX236" fmla="*/ 4262718 w 6891715"/>
                <a:gd name="connsiteY236" fmla="*/ 5989309 h 6367455"/>
                <a:gd name="connsiteX237" fmla="*/ 4044769 w 6891715"/>
                <a:gd name="connsiteY237" fmla="*/ 5988039 h 6367455"/>
                <a:gd name="connsiteX238" fmla="*/ 4050157 w 6891715"/>
                <a:gd name="connsiteY238" fmla="*/ 5994389 h 6367455"/>
                <a:gd name="connsiteX239" fmla="*/ 4052851 w 6891715"/>
                <a:gd name="connsiteY239" fmla="*/ 6001691 h 6367455"/>
                <a:gd name="connsiteX240" fmla="*/ 4042748 w 6891715"/>
                <a:gd name="connsiteY240" fmla="*/ 6007089 h 6367455"/>
                <a:gd name="connsiteX241" fmla="*/ 4041738 w 6891715"/>
                <a:gd name="connsiteY241" fmla="*/ 6002009 h 6367455"/>
                <a:gd name="connsiteX242" fmla="*/ 2784354 w 6891715"/>
                <a:gd name="connsiteY242" fmla="*/ 5988039 h 6367455"/>
                <a:gd name="connsiteX243" fmla="*/ 2798725 w 6891715"/>
                <a:gd name="connsiteY243" fmla="*/ 5999034 h 6367455"/>
                <a:gd name="connsiteX244" fmla="*/ 2788699 w 6891715"/>
                <a:gd name="connsiteY244" fmla="*/ 6005502 h 6367455"/>
                <a:gd name="connsiteX245" fmla="*/ 2779675 w 6891715"/>
                <a:gd name="connsiteY245" fmla="*/ 5992566 h 6367455"/>
                <a:gd name="connsiteX246" fmla="*/ 4162388 w 6891715"/>
                <a:gd name="connsiteY246" fmla="*/ 5973751 h 6367455"/>
                <a:gd name="connsiteX247" fmla="*/ 4157943 w 6891715"/>
                <a:gd name="connsiteY247" fmla="*/ 5978006 h 6367455"/>
                <a:gd name="connsiteX248" fmla="*/ 4156038 w 6891715"/>
                <a:gd name="connsiteY248" fmla="*/ 5991099 h 6367455"/>
                <a:gd name="connsiteX249" fmla="*/ 4147783 w 6891715"/>
                <a:gd name="connsiteY249" fmla="*/ 6000918 h 6367455"/>
                <a:gd name="connsiteX250" fmla="*/ 4133813 w 6891715"/>
                <a:gd name="connsiteY250" fmla="*/ 6005501 h 6367455"/>
                <a:gd name="connsiteX251" fmla="*/ 4136035 w 6891715"/>
                <a:gd name="connsiteY251" fmla="*/ 5994372 h 6367455"/>
                <a:gd name="connsiteX252" fmla="*/ 4150640 w 6891715"/>
                <a:gd name="connsiteY252" fmla="*/ 5986844 h 6367455"/>
                <a:gd name="connsiteX253" fmla="*/ 4151593 w 6891715"/>
                <a:gd name="connsiteY253" fmla="*/ 5974733 h 6367455"/>
                <a:gd name="connsiteX254" fmla="*/ 4248322 w 6891715"/>
                <a:gd name="connsiteY254" fmla="*/ 5964226 h 6367455"/>
                <a:gd name="connsiteX255" fmla="*/ 4257308 w 6891715"/>
                <a:gd name="connsiteY255" fmla="*/ 5967568 h 6367455"/>
                <a:gd name="connsiteX256" fmla="*/ 4262400 w 6891715"/>
                <a:gd name="connsiteY256" fmla="*/ 5977594 h 6367455"/>
                <a:gd name="connsiteX257" fmla="*/ 4250419 w 6891715"/>
                <a:gd name="connsiteY257" fmla="*/ 5983276 h 6367455"/>
                <a:gd name="connsiteX258" fmla="*/ 4248322 w 6891715"/>
                <a:gd name="connsiteY258" fmla="*/ 5979934 h 6367455"/>
                <a:gd name="connsiteX259" fmla="*/ 4252515 w 6891715"/>
                <a:gd name="connsiteY259" fmla="*/ 5971913 h 6367455"/>
                <a:gd name="connsiteX260" fmla="*/ 4246525 w 6891715"/>
                <a:gd name="connsiteY260" fmla="*/ 5970910 h 6367455"/>
                <a:gd name="connsiteX261" fmla="*/ 4031293 w 6891715"/>
                <a:gd name="connsiteY261" fmla="*/ 5961051 h 6367455"/>
                <a:gd name="connsiteX262" fmla="*/ 4036975 w 6891715"/>
                <a:gd name="connsiteY262" fmla="*/ 5972352 h 6367455"/>
                <a:gd name="connsiteX263" fmla="*/ 4031293 w 6891715"/>
                <a:gd name="connsiteY263" fmla="*/ 5980101 h 6367455"/>
                <a:gd name="connsiteX264" fmla="*/ 4020264 w 6891715"/>
                <a:gd name="connsiteY264" fmla="*/ 5978163 h 6367455"/>
                <a:gd name="connsiteX265" fmla="*/ 4017925 w 6891715"/>
                <a:gd name="connsiteY265" fmla="*/ 5969446 h 6367455"/>
                <a:gd name="connsiteX266" fmla="*/ 4020264 w 6891715"/>
                <a:gd name="connsiteY266" fmla="*/ 5964280 h 6367455"/>
                <a:gd name="connsiteX267" fmla="*/ 4088954 w 6891715"/>
                <a:gd name="connsiteY267" fmla="*/ 5956289 h 6367455"/>
                <a:gd name="connsiteX268" fmla="*/ 4090951 w 6891715"/>
                <a:gd name="connsiteY268" fmla="*/ 5968530 h 6367455"/>
                <a:gd name="connsiteX269" fmla="*/ 4086956 w 6891715"/>
                <a:gd name="connsiteY269" fmla="*/ 5976792 h 6367455"/>
                <a:gd name="connsiteX270" fmla="*/ 4079300 w 6891715"/>
                <a:gd name="connsiteY270" fmla="*/ 5981689 h 6367455"/>
                <a:gd name="connsiteX271" fmla="*/ 4070313 w 6891715"/>
                <a:gd name="connsiteY271" fmla="*/ 5972814 h 6367455"/>
                <a:gd name="connsiteX272" fmla="*/ 4074307 w 6891715"/>
                <a:gd name="connsiteY272" fmla="*/ 5961797 h 6367455"/>
                <a:gd name="connsiteX273" fmla="*/ 4116516 w 6891715"/>
                <a:gd name="connsiteY273" fmla="*/ 5949939 h 6367455"/>
                <a:gd name="connsiteX274" fmla="*/ 4121773 w 6891715"/>
                <a:gd name="connsiteY274" fmla="*/ 5953928 h 6367455"/>
                <a:gd name="connsiteX275" fmla="*/ 4122701 w 6891715"/>
                <a:gd name="connsiteY275" fmla="*/ 5968962 h 6367455"/>
                <a:gd name="connsiteX276" fmla="*/ 4112804 w 6891715"/>
                <a:gd name="connsiteY276" fmla="*/ 5983383 h 6367455"/>
                <a:gd name="connsiteX277" fmla="*/ 4107547 w 6891715"/>
                <a:gd name="connsiteY277" fmla="*/ 5986452 h 6367455"/>
                <a:gd name="connsiteX278" fmla="*/ 4098888 w 6891715"/>
                <a:gd name="connsiteY278" fmla="*/ 5969269 h 6367455"/>
                <a:gd name="connsiteX279" fmla="*/ 4104145 w 6891715"/>
                <a:gd name="connsiteY279" fmla="*/ 5953928 h 6367455"/>
                <a:gd name="connsiteX280" fmla="*/ 3879813 w 6891715"/>
                <a:gd name="connsiteY280" fmla="*/ 5943589 h 6367455"/>
                <a:gd name="connsiteX281" fmla="*/ 3887751 w 6891715"/>
                <a:gd name="connsiteY281" fmla="*/ 5947117 h 6367455"/>
                <a:gd name="connsiteX282" fmla="*/ 3881136 w 6891715"/>
                <a:gd name="connsiteY282" fmla="*/ 5953114 h 6367455"/>
                <a:gd name="connsiteX283" fmla="*/ 4230772 w 6891715"/>
                <a:gd name="connsiteY283" fmla="*/ 5937239 h 6367455"/>
                <a:gd name="connsiteX284" fmla="*/ 4237000 w 6891715"/>
                <a:gd name="connsiteY284" fmla="*/ 5943884 h 6367455"/>
                <a:gd name="connsiteX285" fmla="*/ 4235901 w 6891715"/>
                <a:gd name="connsiteY285" fmla="*/ 5950530 h 6367455"/>
                <a:gd name="connsiteX286" fmla="*/ 4228574 w 6891715"/>
                <a:gd name="connsiteY286" fmla="*/ 5951527 h 6367455"/>
                <a:gd name="connsiteX287" fmla="*/ 4227475 w 6891715"/>
                <a:gd name="connsiteY287" fmla="*/ 5946210 h 6367455"/>
                <a:gd name="connsiteX288" fmla="*/ 4015702 w 6891715"/>
                <a:gd name="connsiteY288" fmla="*/ 5929301 h 6367455"/>
                <a:gd name="connsiteX289" fmla="*/ 4021100 w 6891715"/>
                <a:gd name="connsiteY289" fmla="*/ 5932476 h 6367455"/>
                <a:gd name="connsiteX290" fmla="*/ 4020147 w 6891715"/>
                <a:gd name="connsiteY290" fmla="*/ 5942001 h 6367455"/>
                <a:gd name="connsiteX291" fmla="*/ 4015067 w 6891715"/>
                <a:gd name="connsiteY291" fmla="*/ 5948351 h 6367455"/>
                <a:gd name="connsiteX292" fmla="*/ 4011575 w 6891715"/>
                <a:gd name="connsiteY292" fmla="*/ 5945176 h 6367455"/>
                <a:gd name="connsiteX293" fmla="*/ 4011575 w 6891715"/>
                <a:gd name="connsiteY293" fmla="*/ 5932476 h 6367455"/>
                <a:gd name="connsiteX294" fmla="*/ 3920838 w 6891715"/>
                <a:gd name="connsiteY294" fmla="*/ 5926126 h 6367455"/>
                <a:gd name="connsiteX295" fmla="*/ 3922676 w 6891715"/>
                <a:gd name="connsiteY295" fmla="*/ 5931232 h 6367455"/>
                <a:gd name="connsiteX296" fmla="*/ 3912566 w 6891715"/>
                <a:gd name="connsiteY296" fmla="*/ 5937239 h 6367455"/>
                <a:gd name="connsiteX297" fmla="*/ 3905213 w 6891715"/>
                <a:gd name="connsiteY297" fmla="*/ 5935437 h 6367455"/>
                <a:gd name="connsiteX298" fmla="*/ 3909502 w 6891715"/>
                <a:gd name="connsiteY298" fmla="*/ 5932433 h 6367455"/>
                <a:gd name="connsiteX299" fmla="*/ 4101110 w 6891715"/>
                <a:gd name="connsiteY299" fmla="*/ 5921364 h 6367455"/>
                <a:gd name="connsiteX300" fmla="*/ 4111588 w 6891715"/>
                <a:gd name="connsiteY300" fmla="*/ 5922290 h 6367455"/>
                <a:gd name="connsiteX301" fmla="*/ 4111588 w 6891715"/>
                <a:gd name="connsiteY301" fmla="*/ 5927229 h 6367455"/>
                <a:gd name="connsiteX302" fmla="*/ 4102063 w 6891715"/>
                <a:gd name="connsiteY302" fmla="*/ 5932477 h 6367455"/>
                <a:gd name="connsiteX303" fmla="*/ 4092538 w 6891715"/>
                <a:gd name="connsiteY303" fmla="*/ 5930625 h 6367455"/>
                <a:gd name="connsiteX304" fmla="*/ 4052850 w 6891715"/>
                <a:gd name="connsiteY304" fmla="*/ 5919776 h 6367455"/>
                <a:gd name="connsiteX305" fmla="*/ 4063963 w 6891715"/>
                <a:gd name="connsiteY305" fmla="*/ 5927797 h 6367455"/>
                <a:gd name="connsiteX306" fmla="*/ 4054952 w 6891715"/>
                <a:gd name="connsiteY306" fmla="*/ 5938826 h 6367455"/>
                <a:gd name="connsiteX307" fmla="*/ 4052850 w 6891715"/>
                <a:gd name="connsiteY307" fmla="*/ 5932142 h 6367455"/>
                <a:gd name="connsiteX308" fmla="*/ 4071020 w 6891715"/>
                <a:gd name="connsiteY308" fmla="*/ 5907076 h 6367455"/>
                <a:gd name="connsiteX309" fmla="*/ 4081640 w 6891715"/>
                <a:gd name="connsiteY309" fmla="*/ 5907076 h 6367455"/>
                <a:gd name="connsiteX310" fmla="*/ 4089363 w 6891715"/>
                <a:gd name="connsiteY310" fmla="*/ 5911287 h 6367455"/>
                <a:gd name="connsiteX311" fmla="*/ 4088397 w 6891715"/>
                <a:gd name="connsiteY311" fmla="*/ 5919711 h 6367455"/>
                <a:gd name="connsiteX312" fmla="*/ 4079709 w 6891715"/>
                <a:gd name="connsiteY312" fmla="*/ 5922951 h 6367455"/>
                <a:gd name="connsiteX313" fmla="*/ 4065550 w 6891715"/>
                <a:gd name="connsiteY313" fmla="*/ 5910316 h 6367455"/>
                <a:gd name="connsiteX314" fmla="*/ 4007267 w 6891715"/>
                <a:gd name="connsiteY314" fmla="*/ 5895964 h 6367455"/>
                <a:gd name="connsiteX315" fmla="*/ 4014411 w 6891715"/>
                <a:gd name="connsiteY315" fmla="*/ 5903050 h 6367455"/>
                <a:gd name="connsiteX316" fmla="*/ 4014751 w 6891715"/>
                <a:gd name="connsiteY316" fmla="*/ 5910458 h 6367455"/>
                <a:gd name="connsiteX317" fmla="*/ 4005566 w 6891715"/>
                <a:gd name="connsiteY317" fmla="*/ 5918189 h 6367455"/>
                <a:gd name="connsiteX318" fmla="*/ 4005566 w 6891715"/>
                <a:gd name="connsiteY318" fmla="*/ 5907559 h 6367455"/>
                <a:gd name="connsiteX319" fmla="*/ 4000463 w 6891715"/>
                <a:gd name="connsiteY319" fmla="*/ 5900151 h 6367455"/>
                <a:gd name="connsiteX320" fmla="*/ 4201841 w 6891715"/>
                <a:gd name="connsiteY320" fmla="*/ 5892789 h 6367455"/>
                <a:gd name="connsiteX321" fmla="*/ 4210013 w 6891715"/>
                <a:gd name="connsiteY321" fmla="*/ 5899073 h 6367455"/>
                <a:gd name="connsiteX322" fmla="*/ 4198900 w 6891715"/>
                <a:gd name="connsiteY322" fmla="*/ 5900727 h 6367455"/>
                <a:gd name="connsiteX323" fmla="*/ 4190963 w 6891715"/>
                <a:gd name="connsiteY323" fmla="*/ 5889614 h 6367455"/>
                <a:gd name="connsiteX324" fmla="*/ 4183660 w 6891715"/>
                <a:gd name="connsiteY324" fmla="*/ 5905999 h 6367455"/>
                <a:gd name="connsiteX325" fmla="*/ 4173818 w 6891715"/>
                <a:gd name="connsiteY325" fmla="*/ 5905999 h 6367455"/>
                <a:gd name="connsiteX326" fmla="*/ 4159213 w 6891715"/>
                <a:gd name="connsiteY326" fmla="*/ 5916602 h 6367455"/>
                <a:gd name="connsiteX327" fmla="*/ 4163340 w 6891715"/>
                <a:gd name="connsiteY327" fmla="*/ 5901823 h 6367455"/>
                <a:gd name="connsiteX328" fmla="*/ 4173818 w 6891715"/>
                <a:gd name="connsiteY328" fmla="*/ 5899574 h 6367455"/>
                <a:gd name="connsiteX329" fmla="*/ 3983882 w 6891715"/>
                <a:gd name="connsiteY329" fmla="*/ 5889614 h 6367455"/>
                <a:gd name="connsiteX330" fmla="*/ 3990938 w 6891715"/>
                <a:gd name="connsiteY330" fmla="*/ 5892617 h 6367455"/>
                <a:gd name="connsiteX331" fmla="*/ 3980707 w 6891715"/>
                <a:gd name="connsiteY331" fmla="*/ 5900727 h 6367455"/>
                <a:gd name="connsiteX332" fmla="*/ 3978238 w 6891715"/>
                <a:gd name="connsiteY332" fmla="*/ 5897723 h 6367455"/>
                <a:gd name="connsiteX333" fmla="*/ 4234460 w 6891715"/>
                <a:gd name="connsiteY333" fmla="*/ 5870564 h 6367455"/>
                <a:gd name="connsiteX334" fmla="*/ 4239858 w 6891715"/>
                <a:gd name="connsiteY334" fmla="*/ 5870564 h 6367455"/>
                <a:gd name="connsiteX335" fmla="*/ 4244938 w 6891715"/>
                <a:gd name="connsiteY335" fmla="*/ 5873567 h 6367455"/>
                <a:gd name="connsiteX336" fmla="*/ 4253510 w 6891715"/>
                <a:gd name="connsiteY336" fmla="*/ 5873567 h 6367455"/>
                <a:gd name="connsiteX337" fmla="*/ 4254463 w 6891715"/>
                <a:gd name="connsiteY337" fmla="*/ 5881676 h 6367455"/>
                <a:gd name="connsiteX338" fmla="*/ 4238588 w 6891715"/>
                <a:gd name="connsiteY338" fmla="*/ 5880775 h 6367455"/>
                <a:gd name="connsiteX339" fmla="*/ 4239858 w 6891715"/>
                <a:gd name="connsiteY339" fmla="*/ 5888584 h 6367455"/>
                <a:gd name="connsiteX340" fmla="*/ 4232238 w 6891715"/>
                <a:gd name="connsiteY340" fmla="*/ 5892789 h 6367455"/>
                <a:gd name="connsiteX341" fmla="*/ 4225888 w 6891715"/>
                <a:gd name="connsiteY341" fmla="*/ 5886782 h 6367455"/>
                <a:gd name="connsiteX342" fmla="*/ 4213188 w 6891715"/>
                <a:gd name="connsiteY342" fmla="*/ 5887082 h 6367455"/>
                <a:gd name="connsiteX343" fmla="*/ 4218585 w 6891715"/>
                <a:gd name="connsiteY343" fmla="*/ 5875069 h 6367455"/>
                <a:gd name="connsiteX344" fmla="*/ 3641967 w 6891715"/>
                <a:gd name="connsiteY344" fmla="*/ 5862626 h 6367455"/>
                <a:gd name="connsiteX345" fmla="*/ 3650372 w 6891715"/>
                <a:gd name="connsiteY345" fmla="*/ 5864489 h 6367455"/>
                <a:gd name="connsiteX346" fmla="*/ 3649127 w 6891715"/>
                <a:gd name="connsiteY346" fmla="*/ 5869770 h 6367455"/>
                <a:gd name="connsiteX347" fmla="*/ 3663757 w 6891715"/>
                <a:gd name="connsiteY347" fmla="*/ 5872565 h 6367455"/>
                <a:gd name="connsiteX348" fmla="*/ 3671850 w 6891715"/>
                <a:gd name="connsiteY348" fmla="*/ 5887784 h 6367455"/>
                <a:gd name="connsiteX349" fmla="*/ 3659399 w 6891715"/>
                <a:gd name="connsiteY349" fmla="*/ 5883746 h 6367455"/>
                <a:gd name="connsiteX350" fmla="*/ 3656597 w 6891715"/>
                <a:gd name="connsiteY350" fmla="*/ 5891201 h 6367455"/>
                <a:gd name="connsiteX351" fmla="*/ 3647570 w 6891715"/>
                <a:gd name="connsiteY351" fmla="*/ 5884989 h 6367455"/>
                <a:gd name="connsiteX352" fmla="*/ 3640100 w 6891715"/>
                <a:gd name="connsiteY352" fmla="*/ 5873497 h 6367455"/>
                <a:gd name="connsiteX353" fmla="*/ 4038979 w 6891715"/>
                <a:gd name="connsiteY353" fmla="*/ 5856276 h 6367455"/>
                <a:gd name="connsiteX354" fmla="*/ 4043930 w 6891715"/>
                <a:gd name="connsiteY354" fmla="*/ 5866368 h 6367455"/>
                <a:gd name="connsiteX355" fmla="*/ 4048262 w 6891715"/>
                <a:gd name="connsiteY355" fmla="*/ 5865422 h 6367455"/>
                <a:gd name="connsiteX356" fmla="*/ 4057545 w 6891715"/>
                <a:gd name="connsiteY356" fmla="*/ 5871730 h 6367455"/>
                <a:gd name="connsiteX357" fmla="*/ 4057545 w 6891715"/>
                <a:gd name="connsiteY357" fmla="*/ 5878038 h 6367455"/>
                <a:gd name="connsiteX358" fmla="*/ 4063734 w 6891715"/>
                <a:gd name="connsiteY358" fmla="*/ 5884346 h 6367455"/>
                <a:gd name="connsiteX359" fmla="*/ 4064972 w 6891715"/>
                <a:gd name="connsiteY359" fmla="*/ 5897593 h 6367455"/>
                <a:gd name="connsiteX360" fmla="*/ 4067138 w 6891715"/>
                <a:gd name="connsiteY360" fmla="*/ 5902955 h 6367455"/>
                <a:gd name="connsiteX361" fmla="*/ 4060949 w 6891715"/>
                <a:gd name="connsiteY361" fmla="*/ 5903901 h 6367455"/>
                <a:gd name="connsiteX362" fmla="*/ 4049500 w 6891715"/>
                <a:gd name="connsiteY362" fmla="*/ 5894754 h 6367455"/>
                <a:gd name="connsiteX363" fmla="*/ 4049500 w 6891715"/>
                <a:gd name="connsiteY363" fmla="*/ 5884346 h 6367455"/>
                <a:gd name="connsiteX364" fmla="*/ 4038051 w 6891715"/>
                <a:gd name="connsiteY364" fmla="*/ 5879931 h 6367455"/>
                <a:gd name="connsiteX365" fmla="*/ 4030625 w 6891715"/>
                <a:gd name="connsiteY365" fmla="*/ 5872046 h 6367455"/>
                <a:gd name="connsiteX366" fmla="*/ 4033719 w 6891715"/>
                <a:gd name="connsiteY366" fmla="*/ 5860376 h 6367455"/>
                <a:gd name="connsiteX367" fmla="*/ 3149881 w 6891715"/>
                <a:gd name="connsiteY367" fmla="*/ 5826114 h 6367455"/>
                <a:gd name="connsiteX368" fmla="*/ 3157501 w 6891715"/>
                <a:gd name="connsiteY368" fmla="*/ 5826114 h 6367455"/>
                <a:gd name="connsiteX369" fmla="*/ 3153373 w 6891715"/>
                <a:gd name="connsiteY369" fmla="*/ 5832443 h 6367455"/>
                <a:gd name="connsiteX370" fmla="*/ 3156548 w 6891715"/>
                <a:gd name="connsiteY370" fmla="*/ 5844152 h 6367455"/>
                <a:gd name="connsiteX371" fmla="*/ 3139721 w 6891715"/>
                <a:gd name="connsiteY371" fmla="*/ 5873583 h 6367455"/>
                <a:gd name="connsiteX372" fmla="*/ 3130831 w 6891715"/>
                <a:gd name="connsiteY372" fmla="*/ 5891938 h 6367455"/>
                <a:gd name="connsiteX373" fmla="*/ 3124798 w 6891715"/>
                <a:gd name="connsiteY373" fmla="*/ 5905229 h 6367455"/>
                <a:gd name="connsiteX374" fmla="*/ 3122893 w 6891715"/>
                <a:gd name="connsiteY374" fmla="*/ 5909976 h 6367455"/>
                <a:gd name="connsiteX375" fmla="*/ 3121941 w 6891715"/>
                <a:gd name="connsiteY375" fmla="*/ 5912508 h 6367455"/>
                <a:gd name="connsiteX376" fmla="*/ 3123528 w 6891715"/>
                <a:gd name="connsiteY376" fmla="*/ 5936876 h 6367455"/>
                <a:gd name="connsiteX377" fmla="*/ 3137181 w 6891715"/>
                <a:gd name="connsiteY377" fmla="*/ 5954597 h 6367455"/>
                <a:gd name="connsiteX378" fmla="*/ 3133371 w 6891715"/>
                <a:gd name="connsiteY378" fmla="*/ 5977699 h 6367455"/>
                <a:gd name="connsiteX379" fmla="*/ 3117813 w 6891715"/>
                <a:gd name="connsiteY379" fmla="*/ 5997953 h 6367455"/>
                <a:gd name="connsiteX380" fmla="*/ 3124163 w 6891715"/>
                <a:gd name="connsiteY380" fmla="*/ 6015358 h 6367455"/>
                <a:gd name="connsiteX381" fmla="*/ 3115591 w 6891715"/>
                <a:gd name="connsiteY381" fmla="*/ 6019789 h 6367455"/>
                <a:gd name="connsiteX382" fmla="*/ 3102891 w 6891715"/>
                <a:gd name="connsiteY382" fmla="*/ 6012510 h 6367455"/>
                <a:gd name="connsiteX383" fmla="*/ 3079713 w 6891715"/>
                <a:gd name="connsiteY383" fmla="*/ 6004282 h 6367455"/>
                <a:gd name="connsiteX384" fmla="*/ 3056218 w 6891715"/>
                <a:gd name="connsiteY384" fmla="*/ 5995105 h 6367455"/>
                <a:gd name="connsiteX385" fmla="*/ 3026691 w 6891715"/>
                <a:gd name="connsiteY385" fmla="*/ 5965990 h 6367455"/>
                <a:gd name="connsiteX386" fmla="*/ 2989543 w 6891715"/>
                <a:gd name="connsiteY386" fmla="*/ 5965357 h 6367455"/>
                <a:gd name="connsiteX387" fmla="*/ 2947633 w 6891715"/>
                <a:gd name="connsiteY387" fmla="*/ 5933078 h 6367455"/>
                <a:gd name="connsiteX388" fmla="*/ 2912708 w 6891715"/>
                <a:gd name="connsiteY388" fmla="*/ 5916622 h 6367455"/>
                <a:gd name="connsiteX389" fmla="*/ 2905088 w 6891715"/>
                <a:gd name="connsiteY389" fmla="*/ 5909343 h 6367455"/>
                <a:gd name="connsiteX390" fmla="*/ 2869210 w 6891715"/>
                <a:gd name="connsiteY390" fmla="*/ 5903331 h 6367455"/>
                <a:gd name="connsiteX391" fmla="*/ 2860638 w 6891715"/>
                <a:gd name="connsiteY391" fmla="*/ 5874216 h 6367455"/>
                <a:gd name="connsiteX392" fmla="*/ 2873973 w 6891715"/>
                <a:gd name="connsiteY392" fmla="*/ 5853962 h 6367455"/>
                <a:gd name="connsiteX393" fmla="*/ 2885720 w 6891715"/>
                <a:gd name="connsiteY393" fmla="*/ 5848583 h 6367455"/>
                <a:gd name="connsiteX394" fmla="*/ 2885403 w 6891715"/>
                <a:gd name="connsiteY394" fmla="*/ 5838139 h 6367455"/>
                <a:gd name="connsiteX395" fmla="*/ 2894928 w 6891715"/>
                <a:gd name="connsiteY395" fmla="*/ 5839722 h 6367455"/>
                <a:gd name="connsiteX396" fmla="*/ 2898420 w 6891715"/>
                <a:gd name="connsiteY396" fmla="*/ 5846367 h 6367455"/>
                <a:gd name="connsiteX397" fmla="*/ 2907945 w 6891715"/>
                <a:gd name="connsiteY397" fmla="*/ 5857760 h 6367455"/>
                <a:gd name="connsiteX398" fmla="*/ 2917470 w 6891715"/>
                <a:gd name="connsiteY398" fmla="*/ 5854595 h 6367455"/>
                <a:gd name="connsiteX399" fmla="*/ 2933028 w 6891715"/>
                <a:gd name="connsiteY399" fmla="*/ 5839722 h 6367455"/>
                <a:gd name="connsiteX400" fmla="*/ 2946046 w 6891715"/>
                <a:gd name="connsiteY400" fmla="*/ 5847000 h 6367455"/>
                <a:gd name="connsiteX401" fmla="*/ 2958746 w 6891715"/>
                <a:gd name="connsiteY401" fmla="*/ 5847950 h 6367455"/>
                <a:gd name="connsiteX402" fmla="*/ 2968271 w 6891715"/>
                <a:gd name="connsiteY402" fmla="*/ 5862507 h 6367455"/>
                <a:gd name="connsiteX403" fmla="*/ 2990496 w 6891715"/>
                <a:gd name="connsiteY403" fmla="*/ 5860292 h 6367455"/>
                <a:gd name="connsiteX404" fmla="*/ 3014943 w 6891715"/>
                <a:gd name="connsiteY404" fmla="*/ 5851431 h 6367455"/>
                <a:gd name="connsiteX405" fmla="*/ 3037168 w 6891715"/>
                <a:gd name="connsiteY405" fmla="*/ 5857444 h 6367455"/>
                <a:gd name="connsiteX406" fmla="*/ 3064473 w 6891715"/>
                <a:gd name="connsiteY406" fmla="*/ 5851114 h 6367455"/>
                <a:gd name="connsiteX407" fmla="*/ 3086698 w 6891715"/>
                <a:gd name="connsiteY407" fmla="*/ 5839405 h 6367455"/>
                <a:gd name="connsiteX408" fmla="*/ 3113368 w 6891715"/>
                <a:gd name="connsiteY408" fmla="*/ 5842253 h 6367455"/>
                <a:gd name="connsiteX409" fmla="*/ 3123528 w 6891715"/>
                <a:gd name="connsiteY409" fmla="*/ 5834975 h 6367455"/>
                <a:gd name="connsiteX410" fmla="*/ 3141626 w 6891715"/>
                <a:gd name="connsiteY410" fmla="*/ 5833392 h 6367455"/>
                <a:gd name="connsiteX411" fmla="*/ 3635338 w 6891715"/>
                <a:gd name="connsiteY411" fmla="*/ 5800714 h 6367455"/>
                <a:gd name="connsiteX412" fmla="*/ 3644716 w 6891715"/>
                <a:gd name="connsiteY412" fmla="*/ 5802964 h 6367455"/>
                <a:gd name="connsiteX413" fmla="*/ 3643422 w 6891715"/>
                <a:gd name="connsiteY413" fmla="*/ 5813575 h 6367455"/>
                <a:gd name="connsiteX414" fmla="*/ 3652801 w 6891715"/>
                <a:gd name="connsiteY414" fmla="*/ 5819040 h 6367455"/>
                <a:gd name="connsiteX415" fmla="*/ 3652477 w 6891715"/>
                <a:gd name="connsiteY415" fmla="*/ 5826114 h 6367455"/>
                <a:gd name="connsiteX416" fmla="*/ 3643422 w 6891715"/>
                <a:gd name="connsiteY416" fmla="*/ 5820648 h 6367455"/>
                <a:gd name="connsiteX417" fmla="*/ 3636308 w 6891715"/>
                <a:gd name="connsiteY417" fmla="*/ 5816468 h 6367455"/>
                <a:gd name="connsiteX418" fmla="*/ 3635338 w 6891715"/>
                <a:gd name="connsiteY418" fmla="*/ 5800714 h 6367455"/>
                <a:gd name="connsiteX419" fmla="*/ 3630817 w 6891715"/>
                <a:gd name="connsiteY419" fmla="*/ 5799126 h 6367455"/>
                <a:gd name="connsiteX420" fmla="*/ 3632059 w 6891715"/>
                <a:gd name="connsiteY420" fmla="*/ 5810705 h 6367455"/>
                <a:gd name="connsiteX421" fmla="*/ 3632370 w 6891715"/>
                <a:gd name="connsiteY421" fmla="*/ 5819390 h 6367455"/>
                <a:gd name="connsiteX422" fmla="*/ 3635787 w 6891715"/>
                <a:gd name="connsiteY422" fmla="*/ 5830004 h 6367455"/>
                <a:gd name="connsiteX423" fmla="*/ 3639514 w 6891715"/>
                <a:gd name="connsiteY423" fmla="*/ 5825180 h 6367455"/>
                <a:gd name="connsiteX424" fmla="*/ 3655976 w 6891715"/>
                <a:gd name="connsiteY424" fmla="*/ 5833221 h 6367455"/>
                <a:gd name="connsiteX425" fmla="*/ 3655355 w 6891715"/>
                <a:gd name="connsiteY425" fmla="*/ 5847052 h 6367455"/>
                <a:gd name="connsiteX426" fmla="*/ 3644794 w 6891715"/>
                <a:gd name="connsiteY426" fmla="*/ 5844801 h 6367455"/>
                <a:gd name="connsiteX427" fmla="*/ 3642309 w 6891715"/>
                <a:gd name="connsiteY427" fmla="*/ 5848339 h 6367455"/>
                <a:gd name="connsiteX428" fmla="*/ 3630506 w 6891715"/>
                <a:gd name="connsiteY428" fmla="*/ 5843514 h 6367455"/>
                <a:gd name="connsiteX429" fmla="*/ 3629575 w 6891715"/>
                <a:gd name="connsiteY429" fmla="*/ 5835794 h 6367455"/>
                <a:gd name="connsiteX430" fmla="*/ 3624294 w 6891715"/>
                <a:gd name="connsiteY430" fmla="*/ 5825823 h 6367455"/>
                <a:gd name="connsiteX431" fmla="*/ 3622741 w 6891715"/>
                <a:gd name="connsiteY431" fmla="*/ 5836438 h 6367455"/>
                <a:gd name="connsiteX432" fmla="*/ 3613113 w 6891715"/>
                <a:gd name="connsiteY432" fmla="*/ 5827110 h 6367455"/>
                <a:gd name="connsiteX433" fmla="*/ 3616840 w 6891715"/>
                <a:gd name="connsiteY433" fmla="*/ 5811349 h 6367455"/>
                <a:gd name="connsiteX434" fmla="*/ 3624294 w 6891715"/>
                <a:gd name="connsiteY434" fmla="*/ 5817782 h 6367455"/>
                <a:gd name="connsiteX435" fmla="*/ 3095553 w 6891715"/>
                <a:gd name="connsiteY435" fmla="*/ 5791189 h 6367455"/>
                <a:gd name="connsiteX436" fmla="*/ 3106700 w 6891715"/>
                <a:gd name="connsiteY436" fmla="*/ 5794813 h 6367455"/>
                <a:gd name="connsiteX437" fmla="*/ 3099944 w 6891715"/>
                <a:gd name="connsiteY437" fmla="*/ 5808652 h 6367455"/>
                <a:gd name="connsiteX438" fmla="*/ 3090825 w 6891715"/>
                <a:gd name="connsiteY438" fmla="*/ 5795472 h 6367455"/>
                <a:gd name="connsiteX439" fmla="*/ 4154133 w 6891715"/>
                <a:gd name="connsiteY439" fmla="*/ 5781664 h 6367455"/>
                <a:gd name="connsiteX440" fmla="*/ 4166833 w 6891715"/>
                <a:gd name="connsiteY440" fmla="*/ 5782604 h 6367455"/>
                <a:gd name="connsiteX441" fmla="*/ 4171913 w 6891715"/>
                <a:gd name="connsiteY441" fmla="*/ 5800150 h 6367455"/>
                <a:gd name="connsiteX442" fmla="*/ 4173501 w 6891715"/>
                <a:gd name="connsiteY442" fmla="*/ 5810489 h 6367455"/>
                <a:gd name="connsiteX443" fmla="*/ 4166198 w 6891715"/>
                <a:gd name="connsiteY443" fmla="*/ 5815816 h 6367455"/>
                <a:gd name="connsiteX444" fmla="*/ 4161753 w 6891715"/>
                <a:gd name="connsiteY444" fmla="*/ 5829289 h 6367455"/>
                <a:gd name="connsiteX445" fmla="*/ 4149053 w 6891715"/>
                <a:gd name="connsiteY445" fmla="*/ 5818009 h 6367455"/>
                <a:gd name="connsiteX446" fmla="*/ 4157625 w 6891715"/>
                <a:gd name="connsiteY446" fmla="*/ 5803596 h 6367455"/>
                <a:gd name="connsiteX447" fmla="*/ 4143338 w 6891715"/>
                <a:gd name="connsiteY447" fmla="*/ 5794197 h 6367455"/>
                <a:gd name="connsiteX448" fmla="*/ 4144608 w 6891715"/>
                <a:gd name="connsiteY448" fmla="*/ 5783544 h 6367455"/>
                <a:gd name="connsiteX449" fmla="*/ 3652252 w 6891715"/>
                <a:gd name="connsiteY449" fmla="*/ 5780076 h 6367455"/>
                <a:gd name="connsiteX450" fmla="*/ 3658821 w 6891715"/>
                <a:gd name="connsiteY450" fmla="*/ 5780076 h 6367455"/>
                <a:gd name="connsiteX451" fmla="*/ 3654223 w 6891715"/>
                <a:gd name="connsiteY451" fmla="*/ 5787061 h 6367455"/>
                <a:gd name="connsiteX452" fmla="*/ 3659150 w 6891715"/>
                <a:gd name="connsiteY452" fmla="*/ 5794364 h 6367455"/>
                <a:gd name="connsiteX453" fmla="*/ 3649625 w 6891715"/>
                <a:gd name="connsiteY453" fmla="*/ 5789919 h 6367455"/>
                <a:gd name="connsiteX454" fmla="*/ 1810406 w 6891715"/>
                <a:gd name="connsiteY454" fmla="*/ 5757851 h 6367455"/>
                <a:gd name="connsiteX455" fmla="*/ 1816824 w 6891715"/>
                <a:gd name="connsiteY455" fmla="*/ 5766824 h 6367455"/>
                <a:gd name="connsiteX456" fmla="*/ 1832868 w 6891715"/>
                <a:gd name="connsiteY456" fmla="*/ 5767422 h 6367455"/>
                <a:gd name="connsiteX457" fmla="*/ 1835114 w 6891715"/>
                <a:gd name="connsiteY457" fmla="*/ 5778489 h 6367455"/>
                <a:gd name="connsiteX458" fmla="*/ 1829659 w 6891715"/>
                <a:gd name="connsiteY458" fmla="*/ 5772507 h 6367455"/>
                <a:gd name="connsiteX459" fmla="*/ 1816824 w 6891715"/>
                <a:gd name="connsiteY459" fmla="*/ 5771909 h 6367455"/>
                <a:gd name="connsiteX460" fmla="*/ 1809444 w 6891715"/>
                <a:gd name="connsiteY460" fmla="*/ 5775797 h 6367455"/>
                <a:gd name="connsiteX461" fmla="*/ 1804951 w 6891715"/>
                <a:gd name="connsiteY461" fmla="*/ 5768918 h 6367455"/>
                <a:gd name="connsiteX462" fmla="*/ 3645223 w 6891715"/>
                <a:gd name="connsiteY462" fmla="*/ 5754676 h 6367455"/>
                <a:gd name="connsiteX463" fmla="*/ 3645223 w 6891715"/>
                <a:gd name="connsiteY463" fmla="*/ 5762230 h 6367455"/>
                <a:gd name="connsiteX464" fmla="*/ 3648038 w 6891715"/>
                <a:gd name="connsiteY464" fmla="*/ 5769470 h 6367455"/>
                <a:gd name="connsiteX465" fmla="*/ 3646162 w 6891715"/>
                <a:gd name="connsiteY465" fmla="*/ 5785838 h 6367455"/>
                <a:gd name="connsiteX466" fmla="*/ 3640533 w 6891715"/>
                <a:gd name="connsiteY466" fmla="*/ 5785838 h 6367455"/>
                <a:gd name="connsiteX467" fmla="*/ 3639595 w 6891715"/>
                <a:gd name="connsiteY467" fmla="*/ 5781746 h 6367455"/>
                <a:gd name="connsiteX468" fmla="*/ 3630839 w 6891715"/>
                <a:gd name="connsiteY468" fmla="*/ 5791189 h 6367455"/>
                <a:gd name="connsiteX469" fmla="*/ 3627400 w 6891715"/>
                <a:gd name="connsiteY469" fmla="*/ 5788356 h 6367455"/>
                <a:gd name="connsiteX470" fmla="*/ 3628025 w 6891715"/>
                <a:gd name="connsiteY470" fmla="*/ 5779857 h 6367455"/>
                <a:gd name="connsiteX471" fmla="*/ 3632716 w 6891715"/>
                <a:gd name="connsiteY471" fmla="*/ 5772303 h 6367455"/>
                <a:gd name="connsiteX472" fmla="*/ 3633966 w 6891715"/>
                <a:gd name="connsiteY472" fmla="*/ 5761601 h 6367455"/>
                <a:gd name="connsiteX473" fmla="*/ 4003575 w 6891715"/>
                <a:gd name="connsiteY473" fmla="*/ 5735626 h 6367455"/>
                <a:gd name="connsiteX474" fmla="*/ 4014159 w 6891715"/>
                <a:gd name="connsiteY474" fmla="*/ 5735626 h 6367455"/>
                <a:gd name="connsiteX475" fmla="*/ 4019139 w 6891715"/>
                <a:gd name="connsiteY475" fmla="*/ 5746117 h 6367455"/>
                <a:gd name="connsiteX476" fmla="*/ 4029723 w 6891715"/>
                <a:gd name="connsiteY476" fmla="*/ 5752674 h 6367455"/>
                <a:gd name="connsiteX477" fmla="*/ 4032213 w 6891715"/>
                <a:gd name="connsiteY477" fmla="*/ 5759232 h 6367455"/>
                <a:gd name="connsiteX478" fmla="*/ 4021629 w 6891715"/>
                <a:gd name="connsiteY478" fmla="*/ 5765789 h 6367455"/>
                <a:gd name="connsiteX479" fmla="*/ 4014470 w 6891715"/>
                <a:gd name="connsiteY479" fmla="*/ 5761527 h 6367455"/>
                <a:gd name="connsiteX480" fmla="*/ 4017583 w 6891715"/>
                <a:gd name="connsiteY480" fmla="*/ 5753986 h 6367455"/>
                <a:gd name="connsiteX481" fmla="*/ 4002953 w 6891715"/>
                <a:gd name="connsiteY481" fmla="*/ 5749724 h 6367455"/>
                <a:gd name="connsiteX482" fmla="*/ 4000463 w 6891715"/>
                <a:gd name="connsiteY482" fmla="*/ 5742183 h 6367455"/>
                <a:gd name="connsiteX483" fmla="*/ 3888209 w 6891715"/>
                <a:gd name="connsiteY483" fmla="*/ 5732451 h 6367455"/>
                <a:gd name="connsiteX484" fmla="*/ 3904177 w 6891715"/>
                <a:gd name="connsiteY484" fmla="*/ 5735657 h 6367455"/>
                <a:gd name="connsiteX485" fmla="*/ 3915036 w 6891715"/>
                <a:gd name="connsiteY485" fmla="*/ 5750404 h 6367455"/>
                <a:gd name="connsiteX486" fmla="*/ 3923658 w 6891715"/>
                <a:gd name="connsiteY486" fmla="*/ 5764189 h 6367455"/>
                <a:gd name="connsiteX487" fmla="*/ 3940904 w 6891715"/>
                <a:gd name="connsiteY487" fmla="*/ 5769319 h 6367455"/>
                <a:gd name="connsiteX488" fmla="*/ 3947291 w 6891715"/>
                <a:gd name="connsiteY488" fmla="*/ 5776692 h 6367455"/>
                <a:gd name="connsiteX489" fmla="*/ 3975714 w 6891715"/>
                <a:gd name="connsiteY489" fmla="*/ 5776372 h 6367455"/>
                <a:gd name="connsiteX490" fmla="*/ 3978269 w 6891715"/>
                <a:gd name="connsiteY490" fmla="*/ 5781822 h 6367455"/>
                <a:gd name="connsiteX491" fmla="*/ 3978269 w 6891715"/>
                <a:gd name="connsiteY491" fmla="*/ 5793684 h 6367455"/>
                <a:gd name="connsiteX492" fmla="*/ 3983698 w 6891715"/>
                <a:gd name="connsiteY492" fmla="*/ 5799454 h 6367455"/>
                <a:gd name="connsiteX493" fmla="*/ 3981463 w 6891715"/>
                <a:gd name="connsiteY493" fmla="*/ 5809393 h 6367455"/>
                <a:gd name="connsiteX494" fmla="*/ 3986892 w 6891715"/>
                <a:gd name="connsiteY494" fmla="*/ 5816766 h 6367455"/>
                <a:gd name="connsiteX495" fmla="*/ 3999986 w 6891715"/>
                <a:gd name="connsiteY495" fmla="*/ 5826063 h 6367455"/>
                <a:gd name="connsiteX496" fmla="*/ 4010205 w 6891715"/>
                <a:gd name="connsiteY496" fmla="*/ 5829269 h 6367455"/>
                <a:gd name="connsiteX497" fmla="*/ 4027451 w 6891715"/>
                <a:gd name="connsiteY497" fmla="*/ 5832475 h 6367455"/>
                <a:gd name="connsiteX498" fmla="*/ 4026812 w 6891715"/>
                <a:gd name="connsiteY498" fmla="*/ 5854596 h 6367455"/>
                <a:gd name="connsiteX499" fmla="*/ 4015954 w 6891715"/>
                <a:gd name="connsiteY499" fmla="*/ 5864214 h 6367455"/>
                <a:gd name="connsiteX500" fmla="*/ 4000944 w 6891715"/>
                <a:gd name="connsiteY500" fmla="*/ 5860367 h 6367455"/>
                <a:gd name="connsiteX501" fmla="*/ 3993598 w 6891715"/>
                <a:gd name="connsiteY501" fmla="*/ 5852672 h 6367455"/>
                <a:gd name="connsiteX502" fmla="*/ 3991363 w 6891715"/>
                <a:gd name="connsiteY502" fmla="*/ 5839849 h 6367455"/>
                <a:gd name="connsiteX503" fmla="*/ 3975395 w 6891715"/>
                <a:gd name="connsiteY503" fmla="*/ 5831834 h 6367455"/>
                <a:gd name="connsiteX504" fmla="*/ 3976353 w 6891715"/>
                <a:gd name="connsiteY504" fmla="*/ 5820934 h 6367455"/>
                <a:gd name="connsiteX505" fmla="*/ 3963259 w 6891715"/>
                <a:gd name="connsiteY505" fmla="*/ 5812919 h 6367455"/>
                <a:gd name="connsiteX506" fmla="*/ 3959107 w 6891715"/>
                <a:gd name="connsiteY506" fmla="*/ 5804263 h 6367455"/>
                <a:gd name="connsiteX507" fmla="*/ 3927171 w 6891715"/>
                <a:gd name="connsiteY507" fmla="*/ 5801378 h 6367455"/>
                <a:gd name="connsiteX508" fmla="*/ 3922700 w 6891715"/>
                <a:gd name="connsiteY508" fmla="*/ 5794004 h 6367455"/>
                <a:gd name="connsiteX509" fmla="*/ 3923658 w 6891715"/>
                <a:gd name="connsiteY509" fmla="*/ 5782142 h 6367455"/>
                <a:gd name="connsiteX510" fmla="*/ 3914077 w 6891715"/>
                <a:gd name="connsiteY510" fmla="*/ 5772845 h 6367455"/>
                <a:gd name="connsiteX511" fmla="*/ 3881183 w 6891715"/>
                <a:gd name="connsiteY511" fmla="*/ 5751686 h 6367455"/>
                <a:gd name="connsiteX512" fmla="*/ 3881183 w 6891715"/>
                <a:gd name="connsiteY512" fmla="*/ 5747519 h 6367455"/>
                <a:gd name="connsiteX513" fmla="*/ 3876712 w 6891715"/>
                <a:gd name="connsiteY513" fmla="*/ 5749442 h 6367455"/>
                <a:gd name="connsiteX514" fmla="*/ 3863938 w 6891715"/>
                <a:gd name="connsiteY514" fmla="*/ 5752648 h 6367455"/>
                <a:gd name="connsiteX515" fmla="*/ 3873199 w 6891715"/>
                <a:gd name="connsiteY515" fmla="*/ 5742068 h 6367455"/>
                <a:gd name="connsiteX516" fmla="*/ 3880864 w 6891715"/>
                <a:gd name="connsiteY516" fmla="*/ 5741107 h 6367455"/>
                <a:gd name="connsiteX517" fmla="*/ 1831939 w 6891715"/>
                <a:gd name="connsiteY517" fmla="*/ 5713401 h 6367455"/>
                <a:gd name="connsiteX518" fmla="*/ 1830972 w 6891715"/>
                <a:gd name="connsiteY518" fmla="*/ 5721851 h 6367455"/>
                <a:gd name="connsiteX519" fmla="*/ 1812925 w 6891715"/>
                <a:gd name="connsiteY519" fmla="*/ 5752401 h 6367455"/>
                <a:gd name="connsiteX520" fmla="*/ 1808736 w 6891715"/>
                <a:gd name="connsiteY520" fmla="*/ 5754676 h 6367455"/>
                <a:gd name="connsiteX521" fmla="*/ 1805191 w 6891715"/>
                <a:gd name="connsiteY521" fmla="*/ 5748176 h 6367455"/>
                <a:gd name="connsiteX522" fmla="*/ 1794877 w 6891715"/>
                <a:gd name="connsiteY522" fmla="*/ 5751751 h 6367455"/>
                <a:gd name="connsiteX523" fmla="*/ 1789076 w 6891715"/>
                <a:gd name="connsiteY523" fmla="*/ 5743951 h 6367455"/>
                <a:gd name="connsiteX524" fmla="*/ 1796489 w 6891715"/>
                <a:gd name="connsiteY524" fmla="*/ 5727701 h 6367455"/>
                <a:gd name="connsiteX525" fmla="*/ 1813892 w 6891715"/>
                <a:gd name="connsiteY525" fmla="*/ 5714701 h 6367455"/>
                <a:gd name="connsiteX526" fmla="*/ 3909022 w 6891715"/>
                <a:gd name="connsiteY526" fmla="*/ 5707051 h 6367455"/>
                <a:gd name="connsiteX527" fmla="*/ 3919500 w 6891715"/>
                <a:gd name="connsiteY527" fmla="*/ 5708956 h 6367455"/>
                <a:gd name="connsiteX528" fmla="*/ 3906800 w 6891715"/>
                <a:gd name="connsiteY528" fmla="*/ 5716576 h 6367455"/>
                <a:gd name="connsiteX529" fmla="*/ 3933152 w 6891715"/>
                <a:gd name="connsiteY529" fmla="*/ 5702289 h 6367455"/>
                <a:gd name="connsiteX530" fmla="*/ 3938550 w 6891715"/>
                <a:gd name="connsiteY530" fmla="*/ 5710397 h 6367455"/>
                <a:gd name="connsiteX531" fmla="*/ 3943947 w 6891715"/>
                <a:gd name="connsiteY531" fmla="*/ 5710397 h 6367455"/>
                <a:gd name="connsiteX532" fmla="*/ 3944900 w 6891715"/>
                <a:gd name="connsiteY532" fmla="*/ 5717569 h 6367455"/>
                <a:gd name="connsiteX533" fmla="*/ 3936327 w 6891715"/>
                <a:gd name="connsiteY533" fmla="*/ 5719752 h 6367455"/>
                <a:gd name="connsiteX534" fmla="*/ 3929025 w 6891715"/>
                <a:gd name="connsiteY534" fmla="*/ 5713515 h 6367455"/>
                <a:gd name="connsiteX535" fmla="*/ 3925850 w 6891715"/>
                <a:gd name="connsiteY535" fmla="*/ 5706343 h 6367455"/>
                <a:gd name="connsiteX536" fmla="*/ 3950898 w 6891715"/>
                <a:gd name="connsiteY536" fmla="*/ 5691176 h 6367455"/>
                <a:gd name="connsiteX537" fmla="*/ 3954426 w 6891715"/>
                <a:gd name="connsiteY537" fmla="*/ 5700557 h 6367455"/>
                <a:gd name="connsiteX538" fmla="*/ 3948252 w 6891715"/>
                <a:gd name="connsiteY538" fmla="*/ 5711814 h 6367455"/>
                <a:gd name="connsiteX539" fmla="*/ 3946488 w 6891715"/>
                <a:gd name="connsiteY539" fmla="*/ 5707749 h 6367455"/>
                <a:gd name="connsiteX540" fmla="*/ 3949428 w 6891715"/>
                <a:gd name="connsiteY540" fmla="*/ 5700557 h 6367455"/>
                <a:gd name="connsiteX541" fmla="*/ 4188559 w 6891715"/>
                <a:gd name="connsiteY541" fmla="*/ 5689589 h 6367455"/>
                <a:gd name="connsiteX542" fmla="*/ 4200260 w 6891715"/>
                <a:gd name="connsiteY542" fmla="*/ 5693688 h 6367455"/>
                <a:gd name="connsiteX543" fmla="*/ 4201525 w 6891715"/>
                <a:gd name="connsiteY543" fmla="*/ 5703148 h 6367455"/>
                <a:gd name="connsiteX544" fmla="*/ 4222713 w 6891715"/>
                <a:gd name="connsiteY544" fmla="*/ 5713554 h 6367455"/>
                <a:gd name="connsiteX545" fmla="*/ 4207850 w 6891715"/>
                <a:gd name="connsiteY545" fmla="*/ 5720806 h 6367455"/>
                <a:gd name="connsiteX546" fmla="*/ 4198363 w 6891715"/>
                <a:gd name="connsiteY546" fmla="*/ 5712608 h 6367455"/>
                <a:gd name="connsiteX547" fmla="*/ 4203739 w 6891715"/>
                <a:gd name="connsiteY547" fmla="*/ 5728059 h 6367455"/>
                <a:gd name="connsiteX548" fmla="*/ 4197414 w 6891715"/>
                <a:gd name="connsiteY548" fmla="*/ 5735627 h 6367455"/>
                <a:gd name="connsiteX549" fmla="*/ 4179705 w 6891715"/>
                <a:gd name="connsiteY549" fmla="*/ 5734996 h 6367455"/>
                <a:gd name="connsiteX550" fmla="*/ 4168953 w 6891715"/>
                <a:gd name="connsiteY550" fmla="*/ 5725221 h 6367455"/>
                <a:gd name="connsiteX551" fmla="*/ 4186662 w 6891715"/>
                <a:gd name="connsiteY551" fmla="*/ 5713869 h 6367455"/>
                <a:gd name="connsiteX552" fmla="*/ 4173064 w 6891715"/>
                <a:gd name="connsiteY552" fmla="*/ 5710716 h 6367455"/>
                <a:gd name="connsiteX553" fmla="*/ 4164525 w 6891715"/>
                <a:gd name="connsiteY553" fmla="*/ 5723329 h 6367455"/>
                <a:gd name="connsiteX554" fmla="*/ 4144603 w 6891715"/>
                <a:gd name="connsiteY554" fmla="*/ 5715130 h 6367455"/>
                <a:gd name="connsiteX555" fmla="*/ 4143338 w 6891715"/>
                <a:gd name="connsiteY555" fmla="*/ 5702517 h 6367455"/>
                <a:gd name="connsiteX556" fmla="*/ 4165790 w 6891715"/>
                <a:gd name="connsiteY556" fmla="*/ 5703463 h 6367455"/>
                <a:gd name="connsiteX557" fmla="*/ 4167688 w 6891715"/>
                <a:gd name="connsiteY557" fmla="*/ 5696211 h 6367455"/>
                <a:gd name="connsiteX558" fmla="*/ 4181602 w 6891715"/>
                <a:gd name="connsiteY558" fmla="*/ 5695895 h 6367455"/>
                <a:gd name="connsiteX559" fmla="*/ 3560407 w 6891715"/>
                <a:gd name="connsiteY559" fmla="*/ 5638789 h 6367455"/>
                <a:gd name="connsiteX560" fmla="*/ 3566757 w 6891715"/>
                <a:gd name="connsiteY560" fmla="*/ 5641629 h 6367455"/>
                <a:gd name="connsiteX561" fmla="*/ 3572790 w 6891715"/>
                <a:gd name="connsiteY561" fmla="*/ 5648572 h 6367455"/>
                <a:gd name="connsiteX562" fmla="*/ 3560725 w 6891715"/>
                <a:gd name="connsiteY562" fmla="*/ 5652675 h 6367455"/>
                <a:gd name="connsiteX563" fmla="*/ 3562312 w 6891715"/>
                <a:gd name="connsiteY563" fmla="*/ 5664667 h 6367455"/>
                <a:gd name="connsiteX564" fmla="*/ 3572155 w 6891715"/>
                <a:gd name="connsiteY564" fmla="*/ 5670663 h 6367455"/>
                <a:gd name="connsiteX565" fmla="*/ 3571520 w 6891715"/>
                <a:gd name="connsiteY565" fmla="*/ 5679815 h 6367455"/>
                <a:gd name="connsiteX566" fmla="*/ 3582950 w 6891715"/>
                <a:gd name="connsiteY566" fmla="*/ 5680447 h 6367455"/>
                <a:gd name="connsiteX567" fmla="*/ 3581680 w 6891715"/>
                <a:gd name="connsiteY567" fmla="*/ 5691177 h 6367455"/>
                <a:gd name="connsiteX568" fmla="*/ 3563265 w 6891715"/>
                <a:gd name="connsiteY568" fmla="*/ 5680447 h 6367455"/>
                <a:gd name="connsiteX569" fmla="*/ 3561677 w 6891715"/>
                <a:gd name="connsiteY569" fmla="*/ 5668770 h 6367455"/>
                <a:gd name="connsiteX570" fmla="*/ 3541675 w 6891715"/>
                <a:gd name="connsiteY570" fmla="*/ 5647310 h 6367455"/>
                <a:gd name="connsiteX571" fmla="*/ 3543262 w 6891715"/>
                <a:gd name="connsiteY571" fmla="*/ 5640367 h 6367455"/>
                <a:gd name="connsiteX572" fmla="*/ 3558185 w 6891715"/>
                <a:gd name="connsiteY572" fmla="*/ 5642891 h 6367455"/>
                <a:gd name="connsiteX573" fmla="*/ 1988465 w 6891715"/>
                <a:gd name="connsiteY573" fmla="*/ 5605451 h 6367455"/>
                <a:gd name="connsiteX574" fmla="*/ 1990687 w 6891715"/>
                <a:gd name="connsiteY574" fmla="*/ 5609261 h 6367455"/>
                <a:gd name="connsiteX575" fmla="*/ 1976082 w 6891715"/>
                <a:gd name="connsiteY575" fmla="*/ 5621326 h 6367455"/>
                <a:gd name="connsiteX576" fmla="*/ 1975130 w 6891715"/>
                <a:gd name="connsiteY576" fmla="*/ 5626406 h 6367455"/>
                <a:gd name="connsiteX577" fmla="*/ 1985607 w 6891715"/>
                <a:gd name="connsiteY577" fmla="*/ 5621008 h 6367455"/>
                <a:gd name="connsiteX578" fmla="*/ 1979257 w 6891715"/>
                <a:gd name="connsiteY578" fmla="*/ 5631486 h 6367455"/>
                <a:gd name="connsiteX579" fmla="*/ 1981480 w 6891715"/>
                <a:gd name="connsiteY579" fmla="*/ 5638153 h 6367455"/>
                <a:gd name="connsiteX580" fmla="*/ 1998307 w 6891715"/>
                <a:gd name="connsiteY580" fmla="*/ 5636883 h 6367455"/>
                <a:gd name="connsiteX581" fmla="*/ 2005927 w 6891715"/>
                <a:gd name="connsiteY581" fmla="*/ 5638788 h 6367455"/>
                <a:gd name="connsiteX582" fmla="*/ 2008150 w 6891715"/>
                <a:gd name="connsiteY582" fmla="*/ 5651488 h 6367455"/>
                <a:gd name="connsiteX583" fmla="*/ 1999895 w 6891715"/>
                <a:gd name="connsiteY583" fmla="*/ 5666411 h 6367455"/>
                <a:gd name="connsiteX584" fmla="*/ 1993545 w 6891715"/>
                <a:gd name="connsiteY584" fmla="*/ 5677841 h 6367455"/>
                <a:gd name="connsiteX585" fmla="*/ 1987195 w 6891715"/>
                <a:gd name="connsiteY585" fmla="*/ 5690859 h 6367455"/>
                <a:gd name="connsiteX586" fmla="*/ 1965287 w 6891715"/>
                <a:gd name="connsiteY586" fmla="*/ 5699114 h 6367455"/>
                <a:gd name="connsiteX587" fmla="*/ 1965287 w 6891715"/>
                <a:gd name="connsiteY587" fmla="*/ 5694986 h 6367455"/>
                <a:gd name="connsiteX588" fmla="*/ 1954492 w 6891715"/>
                <a:gd name="connsiteY588" fmla="*/ 5688954 h 6367455"/>
                <a:gd name="connsiteX589" fmla="*/ 1937665 w 6891715"/>
                <a:gd name="connsiteY589" fmla="*/ 5683556 h 6367455"/>
                <a:gd name="connsiteX590" fmla="*/ 1938300 w 6891715"/>
                <a:gd name="connsiteY590" fmla="*/ 5667999 h 6367455"/>
                <a:gd name="connsiteX591" fmla="*/ 1928775 w 6891715"/>
                <a:gd name="connsiteY591" fmla="*/ 5660696 h 6367455"/>
                <a:gd name="connsiteX592" fmla="*/ 1912900 w 6891715"/>
                <a:gd name="connsiteY592" fmla="*/ 5662601 h 6367455"/>
                <a:gd name="connsiteX593" fmla="*/ 1912265 w 6891715"/>
                <a:gd name="connsiteY593" fmla="*/ 5676571 h 6367455"/>
                <a:gd name="connsiteX594" fmla="*/ 1902740 w 6891715"/>
                <a:gd name="connsiteY594" fmla="*/ 5674349 h 6367455"/>
                <a:gd name="connsiteX595" fmla="*/ 1900200 w 6891715"/>
                <a:gd name="connsiteY595" fmla="*/ 5650536 h 6367455"/>
                <a:gd name="connsiteX596" fmla="*/ 1917027 w 6891715"/>
                <a:gd name="connsiteY596" fmla="*/ 5641963 h 6367455"/>
                <a:gd name="connsiteX597" fmla="*/ 1937982 w 6891715"/>
                <a:gd name="connsiteY597" fmla="*/ 5626723 h 6367455"/>
                <a:gd name="connsiteX598" fmla="*/ 1952905 w 6891715"/>
                <a:gd name="connsiteY598" fmla="*/ 5619103 h 6367455"/>
                <a:gd name="connsiteX599" fmla="*/ 4089680 w 6891715"/>
                <a:gd name="connsiteY599" fmla="*/ 5599101 h 6367455"/>
                <a:gd name="connsiteX600" fmla="*/ 4100475 w 6891715"/>
                <a:gd name="connsiteY600" fmla="*/ 5606038 h 6367455"/>
                <a:gd name="connsiteX601" fmla="*/ 4089045 w 6891715"/>
                <a:gd name="connsiteY601" fmla="*/ 5624958 h 6367455"/>
                <a:gd name="connsiteX602" fmla="*/ 4092220 w 6891715"/>
                <a:gd name="connsiteY602" fmla="*/ 5642931 h 6367455"/>
                <a:gd name="connsiteX603" fmla="*/ 4079520 w 6891715"/>
                <a:gd name="connsiteY603" fmla="*/ 5637571 h 6367455"/>
                <a:gd name="connsiteX604" fmla="*/ 4081742 w 6891715"/>
                <a:gd name="connsiteY604" fmla="*/ 5630318 h 6367455"/>
                <a:gd name="connsiteX605" fmla="*/ 4076345 w 6891715"/>
                <a:gd name="connsiteY605" fmla="*/ 5630318 h 6367455"/>
                <a:gd name="connsiteX606" fmla="*/ 4069042 w 6891715"/>
                <a:gd name="connsiteY606" fmla="*/ 5645139 h 6367455"/>
                <a:gd name="connsiteX607" fmla="*/ 4060470 w 6891715"/>
                <a:gd name="connsiteY607" fmla="*/ 5631580 h 6367455"/>
                <a:gd name="connsiteX608" fmla="*/ 4056025 w 6891715"/>
                <a:gd name="connsiteY608" fmla="*/ 5615813 h 6367455"/>
                <a:gd name="connsiteX609" fmla="*/ 4073805 w 6891715"/>
                <a:gd name="connsiteY609" fmla="*/ 5615813 h 6367455"/>
                <a:gd name="connsiteX610" fmla="*/ 4084600 w 6891715"/>
                <a:gd name="connsiteY610" fmla="*/ 5619597 h 6367455"/>
                <a:gd name="connsiteX611" fmla="*/ 2070698 w 6891715"/>
                <a:gd name="connsiteY611" fmla="*/ 5599101 h 6367455"/>
                <a:gd name="connsiteX612" fmla="*/ 2091018 w 6891715"/>
                <a:gd name="connsiteY612" fmla="*/ 5613433 h 6367455"/>
                <a:gd name="connsiteX613" fmla="*/ 2092288 w 6891715"/>
                <a:gd name="connsiteY613" fmla="*/ 5624649 h 6367455"/>
                <a:gd name="connsiteX614" fmla="*/ 2079588 w 6891715"/>
                <a:gd name="connsiteY614" fmla="*/ 5632439 h 6367455"/>
                <a:gd name="connsiteX615" fmla="*/ 2067840 w 6891715"/>
                <a:gd name="connsiteY615" fmla="*/ 5622780 h 6367455"/>
                <a:gd name="connsiteX616" fmla="*/ 2041488 w 6891715"/>
                <a:gd name="connsiteY616" fmla="*/ 5624338 h 6367455"/>
                <a:gd name="connsiteX617" fmla="*/ 2040218 w 6891715"/>
                <a:gd name="connsiteY617" fmla="*/ 5614056 h 6367455"/>
                <a:gd name="connsiteX618" fmla="*/ 2033868 w 6891715"/>
                <a:gd name="connsiteY618" fmla="*/ 5614056 h 6367455"/>
                <a:gd name="connsiteX619" fmla="*/ 2031963 w 6891715"/>
                <a:gd name="connsiteY619" fmla="*/ 5604397 h 6367455"/>
                <a:gd name="connsiteX620" fmla="*/ 4138765 w 6891715"/>
                <a:gd name="connsiteY620" fmla="*/ 5576879 h 6367455"/>
                <a:gd name="connsiteX621" fmla="*/ 4144990 w 6891715"/>
                <a:gd name="connsiteY621" fmla="*/ 5580100 h 6367455"/>
                <a:gd name="connsiteX622" fmla="*/ 4148103 w 6891715"/>
                <a:gd name="connsiteY622" fmla="*/ 5590408 h 6367455"/>
                <a:gd name="connsiteX623" fmla="*/ 4140943 w 6891715"/>
                <a:gd name="connsiteY623" fmla="*/ 5599104 h 6367455"/>
                <a:gd name="connsiteX624" fmla="*/ 4116353 w 6891715"/>
                <a:gd name="connsiteY624" fmla="*/ 5598138 h 6367455"/>
                <a:gd name="connsiteX625" fmla="*/ 4121956 w 6891715"/>
                <a:gd name="connsiteY625" fmla="*/ 5588475 h 6367455"/>
                <a:gd name="connsiteX626" fmla="*/ 4302091 w 6891715"/>
                <a:gd name="connsiteY626" fmla="*/ 5553067 h 6367455"/>
                <a:gd name="connsiteX627" fmla="*/ 4302091 w 6891715"/>
                <a:gd name="connsiteY627" fmla="*/ 5561005 h 6367455"/>
                <a:gd name="connsiteX628" fmla="*/ 4297328 w 6891715"/>
                <a:gd name="connsiteY628" fmla="*/ 5558934 h 6367455"/>
                <a:gd name="connsiteX629" fmla="*/ 4108553 w 6891715"/>
                <a:gd name="connsiteY629" fmla="*/ 5551476 h 6367455"/>
                <a:gd name="connsiteX630" fmla="*/ 4122700 w 6891715"/>
                <a:gd name="connsiteY630" fmla="*/ 5555898 h 6367455"/>
                <a:gd name="connsiteX631" fmla="*/ 4121735 w 6891715"/>
                <a:gd name="connsiteY631" fmla="*/ 5565764 h 6367455"/>
                <a:gd name="connsiteX632" fmla="*/ 4108874 w 6891715"/>
                <a:gd name="connsiteY632" fmla="*/ 5563723 h 6367455"/>
                <a:gd name="connsiteX633" fmla="*/ 4097300 w 6891715"/>
                <a:gd name="connsiteY633" fmla="*/ 5562702 h 6367455"/>
                <a:gd name="connsiteX634" fmla="*/ 4099229 w 6891715"/>
                <a:gd name="connsiteY634" fmla="*/ 5556919 h 6367455"/>
                <a:gd name="connsiteX635" fmla="*/ 4289391 w 6891715"/>
                <a:gd name="connsiteY635" fmla="*/ 5540367 h 6367455"/>
                <a:gd name="connsiteX636" fmla="*/ 4308441 w 6891715"/>
                <a:gd name="connsiteY636" fmla="*/ 5541002 h 6367455"/>
                <a:gd name="connsiteX637" fmla="*/ 4301337 w 6891715"/>
                <a:gd name="connsiteY637" fmla="*/ 5548305 h 6367455"/>
                <a:gd name="connsiteX638" fmla="*/ 4292620 w 6891715"/>
                <a:gd name="connsiteY638" fmla="*/ 5551480 h 6367455"/>
                <a:gd name="connsiteX639" fmla="*/ 4289391 w 6891715"/>
                <a:gd name="connsiteY639" fmla="*/ 5548305 h 6367455"/>
                <a:gd name="connsiteX640" fmla="*/ 4022925 w 6891715"/>
                <a:gd name="connsiteY640" fmla="*/ 5514964 h 6367455"/>
                <a:gd name="connsiteX641" fmla="*/ 4031881 w 6891715"/>
                <a:gd name="connsiteY641" fmla="*/ 5519920 h 6367455"/>
                <a:gd name="connsiteX642" fmla="*/ 4032213 w 6891715"/>
                <a:gd name="connsiteY642" fmla="*/ 5533239 h 6367455"/>
                <a:gd name="connsiteX643" fmla="*/ 4022261 w 6891715"/>
                <a:gd name="connsiteY643" fmla="*/ 5540364 h 6367455"/>
                <a:gd name="connsiteX644" fmla="*/ 4009988 w 6891715"/>
                <a:gd name="connsiteY644" fmla="*/ 5532310 h 6367455"/>
                <a:gd name="connsiteX645" fmla="*/ 4011315 w 6891715"/>
                <a:gd name="connsiteY645" fmla="*/ 5525186 h 6367455"/>
                <a:gd name="connsiteX646" fmla="*/ 2542105 w 6891715"/>
                <a:gd name="connsiteY646" fmla="*/ 5470514 h 6367455"/>
                <a:gd name="connsiteX647" fmla="*/ 2547481 w 6891715"/>
                <a:gd name="connsiteY647" fmla="*/ 5470514 h 6367455"/>
                <a:gd name="connsiteX648" fmla="*/ 2566456 w 6891715"/>
                <a:gd name="connsiteY648" fmla="*/ 5478769 h 6367455"/>
                <a:gd name="connsiteX649" fmla="*/ 2578157 w 6891715"/>
                <a:gd name="connsiteY649" fmla="*/ 5478769 h 6367455"/>
                <a:gd name="connsiteX650" fmla="*/ 2586696 w 6891715"/>
                <a:gd name="connsiteY650" fmla="*/ 5503851 h 6367455"/>
                <a:gd name="connsiteX651" fmla="*/ 2585747 w 6891715"/>
                <a:gd name="connsiteY651" fmla="*/ 5520679 h 6367455"/>
                <a:gd name="connsiteX652" fmla="*/ 2601876 w 6891715"/>
                <a:gd name="connsiteY652" fmla="*/ 5547031 h 6367455"/>
                <a:gd name="connsiteX653" fmla="*/ 2600927 w 6891715"/>
                <a:gd name="connsiteY653" fmla="*/ 5575289 h 6367455"/>
                <a:gd name="connsiteX654" fmla="*/ 2590491 w 6891715"/>
                <a:gd name="connsiteY654" fmla="*/ 5584814 h 6367455"/>
                <a:gd name="connsiteX655" fmla="*/ 2586696 w 6891715"/>
                <a:gd name="connsiteY655" fmla="*/ 5599736 h 6367455"/>
                <a:gd name="connsiteX656" fmla="*/ 2600295 w 6891715"/>
                <a:gd name="connsiteY656" fmla="*/ 5611484 h 6367455"/>
                <a:gd name="connsiteX657" fmla="*/ 2592388 w 6891715"/>
                <a:gd name="connsiteY657" fmla="*/ 5641646 h 6367455"/>
                <a:gd name="connsiteX658" fmla="*/ 2584166 w 6891715"/>
                <a:gd name="connsiteY658" fmla="*/ 5676889 h 6367455"/>
                <a:gd name="connsiteX659" fmla="*/ 2584482 w 6891715"/>
                <a:gd name="connsiteY659" fmla="*/ 5711496 h 6367455"/>
                <a:gd name="connsiteX660" fmla="*/ 2570884 w 6891715"/>
                <a:gd name="connsiteY660" fmla="*/ 5732769 h 6367455"/>
                <a:gd name="connsiteX661" fmla="*/ 2561080 w 6891715"/>
                <a:gd name="connsiteY661" fmla="*/ 5721974 h 6367455"/>
                <a:gd name="connsiteX662" fmla="*/ 2550644 w 6891715"/>
                <a:gd name="connsiteY662" fmla="*/ 5711814 h 6367455"/>
                <a:gd name="connsiteX663" fmla="*/ 2532934 w 6891715"/>
                <a:gd name="connsiteY663" fmla="*/ 5723561 h 6367455"/>
                <a:gd name="connsiteX664" fmla="*/ 2531985 w 6891715"/>
                <a:gd name="connsiteY664" fmla="*/ 5743564 h 6367455"/>
                <a:gd name="connsiteX665" fmla="*/ 2523446 w 6891715"/>
                <a:gd name="connsiteY665" fmla="*/ 5752136 h 6367455"/>
                <a:gd name="connsiteX666" fmla="*/ 2510796 w 6891715"/>
                <a:gd name="connsiteY666" fmla="*/ 5753089 h 6367455"/>
                <a:gd name="connsiteX667" fmla="*/ 2496249 w 6891715"/>
                <a:gd name="connsiteY667" fmla="*/ 5756264 h 6367455"/>
                <a:gd name="connsiteX668" fmla="*/ 2484864 w 6891715"/>
                <a:gd name="connsiteY668" fmla="*/ 5748326 h 6367455"/>
                <a:gd name="connsiteX669" fmla="*/ 2476325 w 6891715"/>
                <a:gd name="connsiteY669" fmla="*/ 5751501 h 6367455"/>
                <a:gd name="connsiteX670" fmla="*/ 2472846 w 6891715"/>
                <a:gd name="connsiteY670" fmla="*/ 5740706 h 6367455"/>
                <a:gd name="connsiteX671" fmla="*/ 2481385 w 6891715"/>
                <a:gd name="connsiteY671" fmla="*/ 5740706 h 6367455"/>
                <a:gd name="connsiteX672" fmla="*/ 2474744 w 6891715"/>
                <a:gd name="connsiteY672" fmla="*/ 5735626 h 6367455"/>
                <a:gd name="connsiteX673" fmla="*/ 2473795 w 6891715"/>
                <a:gd name="connsiteY673" fmla="*/ 5710544 h 6367455"/>
                <a:gd name="connsiteX674" fmla="*/ 2460829 w 6891715"/>
                <a:gd name="connsiteY674" fmla="*/ 5693716 h 6367455"/>
                <a:gd name="connsiteX675" fmla="*/ 2477274 w 6891715"/>
                <a:gd name="connsiteY675" fmla="*/ 5644821 h 6367455"/>
                <a:gd name="connsiteX676" fmla="*/ 2481701 w 6891715"/>
                <a:gd name="connsiteY676" fmla="*/ 5631169 h 6367455"/>
                <a:gd name="connsiteX677" fmla="*/ 2467470 w 6891715"/>
                <a:gd name="connsiteY677" fmla="*/ 5619739 h 6367455"/>
                <a:gd name="connsiteX678" fmla="*/ 2476009 w 6891715"/>
                <a:gd name="connsiteY678" fmla="*/ 5598466 h 6367455"/>
                <a:gd name="connsiteX679" fmla="*/ 2469684 w 6891715"/>
                <a:gd name="connsiteY679" fmla="*/ 5588941 h 6367455"/>
                <a:gd name="connsiteX680" fmla="*/ 2475693 w 6891715"/>
                <a:gd name="connsiteY680" fmla="*/ 5575606 h 6367455"/>
                <a:gd name="connsiteX681" fmla="*/ 2466205 w 6891715"/>
                <a:gd name="connsiteY681" fmla="*/ 5557509 h 6367455"/>
                <a:gd name="connsiteX682" fmla="*/ 2450393 w 6891715"/>
                <a:gd name="connsiteY682" fmla="*/ 5547349 h 6367455"/>
                <a:gd name="connsiteX683" fmla="*/ 2445965 w 6891715"/>
                <a:gd name="connsiteY683" fmla="*/ 5556874 h 6367455"/>
                <a:gd name="connsiteX684" fmla="*/ 2441538 w 6891715"/>
                <a:gd name="connsiteY684" fmla="*/ 5535601 h 6367455"/>
                <a:gd name="connsiteX685" fmla="*/ 2447863 w 6891715"/>
                <a:gd name="connsiteY685" fmla="*/ 5521949 h 6367455"/>
                <a:gd name="connsiteX686" fmla="*/ 2442170 w 6891715"/>
                <a:gd name="connsiteY686" fmla="*/ 5497819 h 6367455"/>
                <a:gd name="connsiteX687" fmla="*/ 2450709 w 6891715"/>
                <a:gd name="connsiteY687" fmla="*/ 5492421 h 6367455"/>
                <a:gd name="connsiteX688" fmla="*/ 2454820 w 6891715"/>
                <a:gd name="connsiteY688" fmla="*/ 5477499 h 6367455"/>
                <a:gd name="connsiteX689" fmla="*/ 2461145 w 6891715"/>
                <a:gd name="connsiteY689" fmla="*/ 5482896 h 6367455"/>
                <a:gd name="connsiteX690" fmla="*/ 2451658 w 6891715"/>
                <a:gd name="connsiteY690" fmla="*/ 5497819 h 6367455"/>
                <a:gd name="connsiteX691" fmla="*/ 2459248 w 6891715"/>
                <a:gd name="connsiteY691" fmla="*/ 5509249 h 6367455"/>
                <a:gd name="connsiteX692" fmla="*/ 2476325 w 6891715"/>
                <a:gd name="connsiteY692" fmla="*/ 5517504 h 6367455"/>
                <a:gd name="connsiteX693" fmla="*/ 2496249 w 6891715"/>
                <a:gd name="connsiteY693" fmla="*/ 5519409 h 6367455"/>
                <a:gd name="connsiteX694" fmla="*/ 2503523 w 6891715"/>
                <a:gd name="connsiteY694" fmla="*/ 5503534 h 6367455"/>
                <a:gd name="connsiteX695" fmla="*/ 2524711 w 6891715"/>
                <a:gd name="connsiteY695" fmla="*/ 5490834 h 6367455"/>
                <a:gd name="connsiteX696" fmla="*/ 2537994 w 6891715"/>
                <a:gd name="connsiteY696" fmla="*/ 5481309 h 6367455"/>
                <a:gd name="connsiteX697" fmla="*/ 3282913 w 6891715"/>
                <a:gd name="connsiteY697" fmla="*/ 5260964 h 6367455"/>
                <a:gd name="connsiteX698" fmla="*/ 3294026 w 6891715"/>
                <a:gd name="connsiteY698" fmla="*/ 5262084 h 6367455"/>
                <a:gd name="connsiteX699" fmla="*/ 3287964 w 6891715"/>
                <a:gd name="connsiteY699" fmla="*/ 5265727 h 6367455"/>
                <a:gd name="connsiteX700" fmla="*/ 3328248 w 6891715"/>
                <a:gd name="connsiteY700" fmla="*/ 5257789 h 6367455"/>
                <a:gd name="connsiteX701" fmla="*/ 3340739 w 6891715"/>
                <a:gd name="connsiteY701" fmla="*/ 5264892 h 6367455"/>
                <a:gd name="connsiteX702" fmla="*/ 3362288 w 6891715"/>
                <a:gd name="connsiteY702" fmla="*/ 5271027 h 6367455"/>
                <a:gd name="connsiteX703" fmla="*/ 3361039 w 6891715"/>
                <a:gd name="connsiteY703" fmla="*/ 5276839 h 6367455"/>
                <a:gd name="connsiteX704" fmla="*/ 3336680 w 6891715"/>
                <a:gd name="connsiteY704" fmla="*/ 5270704 h 6367455"/>
                <a:gd name="connsiteX705" fmla="*/ 3324188 w 6891715"/>
                <a:gd name="connsiteY705" fmla="*/ 5259726 h 6367455"/>
                <a:gd name="connsiteX706" fmla="*/ 2671407 w 6891715"/>
                <a:gd name="connsiteY706" fmla="*/ 5257789 h 6367455"/>
                <a:gd name="connsiteX707" fmla="*/ 2674900 w 6891715"/>
                <a:gd name="connsiteY707" fmla="*/ 5266657 h 6367455"/>
                <a:gd name="connsiteX708" fmla="*/ 2673947 w 6891715"/>
                <a:gd name="connsiteY708" fmla="*/ 5273226 h 6367455"/>
                <a:gd name="connsiteX709" fmla="*/ 2667597 w 6891715"/>
                <a:gd name="connsiteY709" fmla="*/ 5275197 h 6367455"/>
                <a:gd name="connsiteX710" fmla="*/ 2671725 w 6891715"/>
                <a:gd name="connsiteY710" fmla="*/ 5284722 h 6367455"/>
                <a:gd name="connsiteX711" fmla="*/ 2664422 w 6891715"/>
                <a:gd name="connsiteY711" fmla="*/ 5286364 h 6367455"/>
                <a:gd name="connsiteX712" fmla="*/ 2659977 w 6891715"/>
                <a:gd name="connsiteY712" fmla="*/ 5276510 h 6367455"/>
                <a:gd name="connsiteX713" fmla="*/ 2643150 w 6891715"/>
                <a:gd name="connsiteY713" fmla="*/ 5278481 h 6367455"/>
                <a:gd name="connsiteX714" fmla="*/ 2636800 w 6891715"/>
                <a:gd name="connsiteY714" fmla="*/ 5268956 h 6367455"/>
                <a:gd name="connsiteX715" fmla="*/ 2659977 w 6891715"/>
                <a:gd name="connsiteY715" fmla="*/ 5266657 h 6367455"/>
                <a:gd name="connsiteX716" fmla="*/ 3264815 w 6891715"/>
                <a:gd name="connsiteY716" fmla="*/ 5237151 h 6367455"/>
                <a:gd name="connsiteX717" fmla="*/ 3282277 w 6891715"/>
                <a:gd name="connsiteY717" fmla="*/ 5247144 h 6367455"/>
                <a:gd name="connsiteX718" fmla="*/ 3295930 w 6891715"/>
                <a:gd name="connsiteY718" fmla="*/ 5244334 h 6367455"/>
                <a:gd name="connsiteX719" fmla="*/ 3316250 w 6891715"/>
                <a:gd name="connsiteY719" fmla="*/ 5251204 h 6367455"/>
                <a:gd name="connsiteX720" fmla="*/ 3295930 w 6891715"/>
                <a:gd name="connsiteY720" fmla="*/ 5249955 h 6367455"/>
                <a:gd name="connsiteX721" fmla="*/ 3283865 w 6891715"/>
                <a:gd name="connsiteY721" fmla="*/ 5256201 h 6367455"/>
                <a:gd name="connsiteX722" fmla="*/ 3252750 w 6891715"/>
                <a:gd name="connsiteY722" fmla="*/ 5239337 h 6367455"/>
                <a:gd name="connsiteX723" fmla="*/ 2572585 w 6891715"/>
                <a:gd name="connsiteY723" fmla="*/ 5232389 h 6367455"/>
                <a:gd name="connsiteX724" fmla="*/ 2574503 w 6891715"/>
                <a:gd name="connsiteY724" fmla="*/ 5273287 h 6367455"/>
                <a:gd name="connsiteX725" fmla="*/ 2571306 w 6891715"/>
                <a:gd name="connsiteY725" fmla="*/ 5288188 h 6367455"/>
                <a:gd name="connsiteX726" fmla="*/ 2584413 w 6891715"/>
                <a:gd name="connsiteY726" fmla="*/ 5315453 h 6367455"/>
                <a:gd name="connsiteX727" fmla="*/ 2581536 w 6891715"/>
                <a:gd name="connsiteY727" fmla="*/ 5359522 h 6367455"/>
                <a:gd name="connsiteX728" fmla="*/ 2570028 w 6891715"/>
                <a:gd name="connsiteY728" fmla="*/ 5388373 h 6367455"/>
                <a:gd name="connsiteX729" fmla="*/ 2566831 w 6891715"/>
                <a:gd name="connsiteY729" fmla="*/ 5402957 h 6367455"/>
                <a:gd name="connsiteX730" fmla="*/ 2557561 w 6891715"/>
                <a:gd name="connsiteY730" fmla="*/ 5426101 h 6367455"/>
                <a:gd name="connsiteX731" fmla="*/ 2549249 w 6891715"/>
                <a:gd name="connsiteY731" fmla="*/ 5445123 h 6367455"/>
                <a:gd name="connsiteX732" fmla="*/ 2547971 w 6891715"/>
                <a:gd name="connsiteY732" fmla="*/ 5451464 h 6367455"/>
                <a:gd name="connsiteX733" fmla="*/ 2539659 w 6891715"/>
                <a:gd name="connsiteY733" fmla="*/ 5446391 h 6367455"/>
                <a:gd name="connsiteX734" fmla="*/ 2531987 w 6891715"/>
                <a:gd name="connsiteY734" fmla="*/ 5444489 h 6367455"/>
                <a:gd name="connsiteX735" fmla="*/ 2531028 w 6891715"/>
                <a:gd name="connsiteY735" fmla="*/ 5439099 h 6367455"/>
                <a:gd name="connsiteX736" fmla="*/ 2521438 w 6891715"/>
                <a:gd name="connsiteY736" fmla="*/ 5434978 h 6367455"/>
                <a:gd name="connsiteX737" fmla="*/ 2510569 w 6891715"/>
                <a:gd name="connsiteY737" fmla="*/ 5426735 h 6367455"/>
                <a:gd name="connsiteX738" fmla="*/ 2518241 w 6891715"/>
                <a:gd name="connsiteY738" fmla="*/ 5408663 h 6367455"/>
                <a:gd name="connsiteX739" fmla="*/ 2511209 w 6891715"/>
                <a:gd name="connsiteY739" fmla="*/ 5405493 h 6367455"/>
                <a:gd name="connsiteX740" fmla="*/ 2499701 w 6891715"/>
                <a:gd name="connsiteY740" fmla="*/ 5400103 h 6367455"/>
                <a:gd name="connsiteX741" fmla="*/ 2503856 w 6891715"/>
                <a:gd name="connsiteY741" fmla="*/ 5393762 h 6367455"/>
                <a:gd name="connsiteX742" fmla="*/ 2504815 w 6891715"/>
                <a:gd name="connsiteY742" fmla="*/ 5384568 h 6367455"/>
                <a:gd name="connsiteX743" fmla="*/ 2501619 w 6891715"/>
                <a:gd name="connsiteY743" fmla="*/ 5381398 h 6367455"/>
                <a:gd name="connsiteX744" fmla="*/ 2501619 w 6891715"/>
                <a:gd name="connsiteY744" fmla="*/ 5366814 h 6367455"/>
                <a:gd name="connsiteX745" fmla="*/ 2497143 w 6891715"/>
                <a:gd name="connsiteY745" fmla="*/ 5356035 h 6367455"/>
                <a:gd name="connsiteX746" fmla="*/ 2490750 w 6891715"/>
                <a:gd name="connsiteY746" fmla="*/ 5342719 h 6367455"/>
                <a:gd name="connsiteX747" fmla="*/ 2491709 w 6891715"/>
                <a:gd name="connsiteY747" fmla="*/ 5330037 h 6367455"/>
                <a:gd name="connsiteX748" fmla="*/ 2501299 w 6891715"/>
                <a:gd name="connsiteY748" fmla="*/ 5327818 h 6367455"/>
                <a:gd name="connsiteX749" fmla="*/ 2500020 w 6891715"/>
                <a:gd name="connsiteY749" fmla="*/ 5305625 h 6367455"/>
                <a:gd name="connsiteX750" fmla="*/ 2520159 w 6891715"/>
                <a:gd name="connsiteY750" fmla="*/ 5294846 h 6367455"/>
                <a:gd name="connsiteX751" fmla="*/ 2524315 w 6891715"/>
                <a:gd name="connsiteY751" fmla="*/ 5283432 h 6367455"/>
                <a:gd name="connsiteX752" fmla="*/ 2538061 w 6891715"/>
                <a:gd name="connsiteY752" fmla="*/ 5272653 h 6367455"/>
                <a:gd name="connsiteX753" fmla="*/ 2550848 w 6891715"/>
                <a:gd name="connsiteY753" fmla="*/ 5278994 h 6367455"/>
                <a:gd name="connsiteX754" fmla="*/ 2558520 w 6891715"/>
                <a:gd name="connsiteY754" fmla="*/ 5271702 h 6367455"/>
                <a:gd name="connsiteX755" fmla="*/ 2554684 w 6891715"/>
                <a:gd name="connsiteY755" fmla="*/ 5255850 h 6367455"/>
                <a:gd name="connsiteX756" fmla="*/ 2562356 w 6891715"/>
                <a:gd name="connsiteY756" fmla="*/ 5235559 h 6367455"/>
                <a:gd name="connsiteX757" fmla="*/ 3216274 w 6891715"/>
                <a:gd name="connsiteY757" fmla="*/ 5219689 h 6367455"/>
                <a:gd name="connsiteX758" fmla="*/ 3221000 w 6891715"/>
                <a:gd name="connsiteY758" fmla="*/ 5221547 h 6367455"/>
                <a:gd name="connsiteX759" fmla="*/ 3210958 w 6891715"/>
                <a:gd name="connsiteY759" fmla="*/ 5232389 h 6367455"/>
                <a:gd name="connsiteX760" fmla="*/ 3210367 w 6891715"/>
                <a:gd name="connsiteY760" fmla="*/ 5228052 h 6367455"/>
                <a:gd name="connsiteX761" fmla="*/ 3208300 w 6891715"/>
                <a:gd name="connsiteY761" fmla="*/ 5222477 h 6367455"/>
                <a:gd name="connsiteX762" fmla="*/ 3236875 w 6891715"/>
                <a:gd name="connsiteY762" fmla="*/ 5199051 h 6367455"/>
                <a:gd name="connsiteX763" fmla="*/ 3266104 w 6891715"/>
                <a:gd name="connsiteY763" fmla="*/ 5206144 h 6367455"/>
                <a:gd name="connsiteX764" fmla="*/ 3297200 w 6891715"/>
                <a:gd name="connsiteY764" fmla="*/ 5210197 h 6367455"/>
                <a:gd name="connsiteX765" fmla="*/ 3297200 w 6891715"/>
                <a:gd name="connsiteY765" fmla="*/ 5214926 h 6367455"/>
                <a:gd name="connsiteX766" fmla="*/ 3266726 w 6891715"/>
                <a:gd name="connsiteY766" fmla="*/ 5213912 h 6367455"/>
                <a:gd name="connsiteX767" fmla="*/ 3239673 w 6891715"/>
                <a:gd name="connsiteY767" fmla="*/ 5206819 h 6367455"/>
                <a:gd name="connsiteX768" fmla="*/ 3261468 w 6891715"/>
                <a:gd name="connsiteY768" fmla="*/ 5180001 h 6367455"/>
                <a:gd name="connsiteX769" fmla="*/ 3278151 w 6891715"/>
                <a:gd name="connsiteY769" fmla="*/ 5188077 h 6367455"/>
                <a:gd name="connsiteX770" fmla="*/ 3274688 w 6891715"/>
                <a:gd name="connsiteY770" fmla="*/ 5194289 h 6367455"/>
                <a:gd name="connsiteX771" fmla="*/ 3257376 w 6891715"/>
                <a:gd name="connsiteY771" fmla="*/ 5193046 h 6367455"/>
                <a:gd name="connsiteX772" fmla="*/ 3245415 w 6891715"/>
                <a:gd name="connsiteY772" fmla="*/ 5189630 h 6367455"/>
                <a:gd name="connsiteX773" fmla="*/ 3241953 w 6891715"/>
                <a:gd name="connsiteY773" fmla="*/ 5184970 h 6367455"/>
                <a:gd name="connsiteX774" fmla="*/ 3241638 w 6891715"/>
                <a:gd name="connsiteY774" fmla="*/ 5180311 h 6367455"/>
                <a:gd name="connsiteX775" fmla="*/ 3220023 w 6891715"/>
                <a:gd name="connsiteY775" fmla="*/ 5175239 h 6367455"/>
                <a:gd name="connsiteX776" fmla="*/ 3235288 w 6891715"/>
                <a:gd name="connsiteY776" fmla="*/ 5184764 h 6367455"/>
                <a:gd name="connsiteX777" fmla="*/ 3225824 w 6891715"/>
                <a:gd name="connsiteY777" fmla="*/ 5183535 h 6367455"/>
                <a:gd name="connsiteX778" fmla="*/ 3211475 w 6891715"/>
                <a:gd name="connsiteY778" fmla="*/ 5175546 h 6367455"/>
                <a:gd name="connsiteX779" fmla="*/ 2421121 w 6891715"/>
                <a:gd name="connsiteY779" fmla="*/ 5104145 h 6367455"/>
                <a:gd name="connsiteX780" fmla="*/ 2412624 w 6891715"/>
                <a:gd name="connsiteY780" fmla="*/ 5112639 h 6367455"/>
                <a:gd name="connsiteX781" fmla="*/ 2412672 w 6891715"/>
                <a:gd name="connsiteY781" fmla="*/ 5112737 h 6367455"/>
                <a:gd name="connsiteX782" fmla="*/ 2421138 w 6891715"/>
                <a:gd name="connsiteY782" fmla="*/ 5104253 h 6367455"/>
                <a:gd name="connsiteX783" fmla="*/ 2421121 w 6891715"/>
                <a:gd name="connsiteY783" fmla="*/ 5104145 h 6367455"/>
                <a:gd name="connsiteX784" fmla="*/ 3071775 w 6891715"/>
                <a:gd name="connsiteY784" fmla="*/ 5056176 h 6367455"/>
                <a:gd name="connsiteX785" fmla="*/ 3095705 w 6891715"/>
                <a:gd name="connsiteY785" fmla="*/ 5079407 h 6367455"/>
                <a:gd name="connsiteX786" fmla="*/ 3109875 w 6891715"/>
                <a:gd name="connsiteY786" fmla="*/ 5094276 h 6367455"/>
                <a:gd name="connsiteX787" fmla="*/ 3092242 w 6891715"/>
                <a:gd name="connsiteY787" fmla="*/ 5084364 h 6367455"/>
                <a:gd name="connsiteX788" fmla="*/ 3080277 w 6891715"/>
                <a:gd name="connsiteY788" fmla="*/ 5069805 h 6367455"/>
                <a:gd name="connsiteX789" fmla="*/ 3087650 w 6891715"/>
                <a:gd name="connsiteY789" fmla="*/ 5051414 h 6367455"/>
                <a:gd name="connsiteX790" fmla="*/ 3115887 w 6891715"/>
                <a:gd name="connsiteY790" fmla="*/ 5070981 h 6367455"/>
                <a:gd name="connsiteX791" fmla="*/ 3117813 w 6891715"/>
                <a:gd name="connsiteY791" fmla="*/ 5079989 h 6367455"/>
                <a:gd name="connsiteX792" fmla="*/ 3100350 w 6891715"/>
                <a:gd name="connsiteY792" fmla="*/ 5049826 h 6367455"/>
                <a:gd name="connsiteX793" fmla="*/ 3114638 w 6891715"/>
                <a:gd name="connsiteY793" fmla="*/ 5056224 h 6367455"/>
                <a:gd name="connsiteX794" fmla="*/ 3110215 w 6891715"/>
                <a:gd name="connsiteY794" fmla="*/ 5060939 h 6367455"/>
                <a:gd name="connsiteX795" fmla="*/ 3085812 w 6891715"/>
                <a:gd name="connsiteY795" fmla="*/ 5013314 h 6367455"/>
                <a:gd name="connsiteX796" fmla="*/ 3107082 w 6891715"/>
                <a:gd name="connsiteY796" fmla="*/ 5026331 h 6367455"/>
                <a:gd name="connsiteX797" fmla="*/ 3109016 w 6891715"/>
                <a:gd name="connsiteY797" fmla="*/ 5031411 h 6367455"/>
                <a:gd name="connsiteX798" fmla="*/ 3102570 w 6891715"/>
                <a:gd name="connsiteY798" fmla="*/ 5029824 h 6367455"/>
                <a:gd name="connsiteX799" fmla="*/ 3115461 w 6891715"/>
                <a:gd name="connsiteY799" fmla="*/ 5041254 h 6367455"/>
                <a:gd name="connsiteX800" fmla="*/ 3124163 w 6891715"/>
                <a:gd name="connsiteY800" fmla="*/ 5047921 h 6367455"/>
                <a:gd name="connsiteX801" fmla="*/ 3122874 w 6891715"/>
                <a:gd name="connsiteY801" fmla="*/ 5051414 h 6367455"/>
                <a:gd name="connsiteX802" fmla="*/ 3104182 w 6891715"/>
                <a:gd name="connsiteY802" fmla="*/ 5037126 h 6367455"/>
                <a:gd name="connsiteX803" fmla="*/ 3105471 w 6891715"/>
                <a:gd name="connsiteY803" fmla="*/ 5045381 h 6367455"/>
                <a:gd name="connsiteX804" fmla="*/ 3093224 w 6891715"/>
                <a:gd name="connsiteY804" fmla="*/ 5033316 h 6367455"/>
                <a:gd name="connsiteX805" fmla="*/ 3084523 w 6891715"/>
                <a:gd name="connsiteY805" fmla="*/ 5021886 h 6367455"/>
                <a:gd name="connsiteX806" fmla="*/ 3081300 w 6891715"/>
                <a:gd name="connsiteY806" fmla="*/ 5013949 h 6367455"/>
                <a:gd name="connsiteX807" fmla="*/ 3043982 w 6891715"/>
                <a:gd name="connsiteY807" fmla="*/ 5011726 h 6367455"/>
                <a:gd name="connsiteX808" fmla="*/ 3058460 w 6891715"/>
                <a:gd name="connsiteY808" fmla="*/ 5028318 h 6367455"/>
                <a:gd name="connsiteX809" fmla="*/ 3059076 w 6891715"/>
                <a:gd name="connsiteY809" fmla="*/ 5039379 h 6367455"/>
                <a:gd name="connsiteX810" fmla="*/ 3055071 w 6891715"/>
                <a:gd name="connsiteY810" fmla="*/ 5040301 h 6367455"/>
                <a:gd name="connsiteX811" fmla="*/ 3052299 w 6891715"/>
                <a:gd name="connsiteY811" fmla="*/ 5032927 h 6367455"/>
                <a:gd name="connsiteX812" fmla="*/ 3046139 w 6891715"/>
                <a:gd name="connsiteY812" fmla="*/ 5030161 h 6367455"/>
                <a:gd name="connsiteX813" fmla="*/ 3039978 w 6891715"/>
                <a:gd name="connsiteY813" fmla="*/ 5022173 h 6367455"/>
                <a:gd name="connsiteX814" fmla="*/ 3038438 w 6891715"/>
                <a:gd name="connsiteY814" fmla="*/ 5013877 h 6367455"/>
                <a:gd name="connsiteX815" fmla="*/ 3081196 w 6891715"/>
                <a:gd name="connsiteY815" fmla="*/ 4995851 h 6367455"/>
                <a:gd name="connsiteX816" fmla="*/ 3089628 w 6891715"/>
                <a:gd name="connsiteY816" fmla="*/ 5007599 h 6367455"/>
                <a:gd name="connsiteX817" fmla="*/ 3094000 w 6891715"/>
                <a:gd name="connsiteY817" fmla="*/ 5013314 h 6367455"/>
                <a:gd name="connsiteX818" fmla="*/ 3077761 w 6891715"/>
                <a:gd name="connsiteY818" fmla="*/ 5004106 h 6367455"/>
                <a:gd name="connsiteX819" fmla="*/ 3074950 w 6891715"/>
                <a:gd name="connsiteY819" fmla="*/ 4998708 h 6367455"/>
                <a:gd name="connsiteX820" fmla="*/ 6495127 w 6891715"/>
                <a:gd name="connsiteY820" fmla="*/ 4986728 h 6367455"/>
                <a:gd name="connsiteX821" fmla="*/ 6506559 w 6891715"/>
                <a:gd name="connsiteY821" fmla="*/ 4995299 h 6367455"/>
                <a:gd name="connsiteX822" fmla="*/ 6517991 w 6891715"/>
                <a:gd name="connsiteY822" fmla="*/ 4992442 h 6367455"/>
                <a:gd name="connsiteX823" fmla="*/ 6525612 w 6891715"/>
                <a:gd name="connsiteY823" fmla="*/ 4997204 h 6367455"/>
                <a:gd name="connsiteX824" fmla="*/ 6540537 w 6891715"/>
                <a:gd name="connsiteY824" fmla="*/ 4999426 h 6367455"/>
                <a:gd name="connsiteX825" fmla="*/ 6557050 w 6891715"/>
                <a:gd name="connsiteY825" fmla="*/ 5002918 h 6367455"/>
                <a:gd name="connsiteX826" fmla="*/ 6561450 w 6891715"/>
                <a:gd name="connsiteY826" fmla="*/ 5001033 h 6367455"/>
                <a:gd name="connsiteX827" fmla="*/ 6527292 w 6891715"/>
                <a:gd name="connsiteY827" fmla="*/ 5071939 h 6367455"/>
                <a:gd name="connsiteX828" fmla="*/ 6524977 w 6891715"/>
                <a:gd name="connsiteY828" fmla="*/ 5069582 h 6367455"/>
                <a:gd name="connsiteX829" fmla="*/ 6514815 w 6891715"/>
                <a:gd name="connsiteY829" fmla="*/ 5041964 h 6367455"/>
                <a:gd name="connsiteX830" fmla="*/ 6504336 w 6891715"/>
                <a:gd name="connsiteY830" fmla="*/ 5039424 h 6367455"/>
                <a:gd name="connsiteX831" fmla="*/ 6495762 w 6891715"/>
                <a:gd name="connsiteY831" fmla="*/ 5044821 h 6367455"/>
                <a:gd name="connsiteX832" fmla="*/ 6487506 w 6891715"/>
                <a:gd name="connsiteY832" fmla="*/ 5041329 h 6367455"/>
                <a:gd name="connsiteX833" fmla="*/ 6486553 w 6891715"/>
                <a:gd name="connsiteY833" fmla="*/ 5030536 h 6367455"/>
                <a:gd name="connsiteX834" fmla="*/ 6470993 w 6891715"/>
                <a:gd name="connsiteY834" fmla="*/ 5017520 h 6367455"/>
                <a:gd name="connsiteX835" fmla="*/ 6473534 w 6891715"/>
                <a:gd name="connsiteY835" fmla="*/ 4998791 h 6367455"/>
                <a:gd name="connsiteX836" fmla="*/ 6484648 w 6891715"/>
                <a:gd name="connsiteY836" fmla="*/ 4994981 h 6367455"/>
                <a:gd name="connsiteX837" fmla="*/ 3034945 w 6891715"/>
                <a:gd name="connsiteY837" fmla="*/ 4948226 h 6367455"/>
                <a:gd name="connsiteX838" fmla="*/ 3042883 w 6891715"/>
                <a:gd name="connsiteY838" fmla="*/ 4949174 h 6367455"/>
                <a:gd name="connsiteX839" fmla="*/ 3044153 w 6891715"/>
                <a:gd name="connsiteY839" fmla="*/ 4962446 h 6367455"/>
                <a:gd name="connsiteX840" fmla="*/ 3048915 w 6891715"/>
                <a:gd name="connsiteY840" fmla="*/ 4968133 h 6367455"/>
                <a:gd name="connsiteX841" fmla="*/ 3055265 w 6891715"/>
                <a:gd name="connsiteY841" fmla="*/ 4979509 h 6367455"/>
                <a:gd name="connsiteX842" fmla="*/ 3060663 w 6891715"/>
                <a:gd name="connsiteY842" fmla="*/ 5014901 h 6367455"/>
                <a:gd name="connsiteX843" fmla="*/ 3054313 w 6891715"/>
                <a:gd name="connsiteY843" fmla="*/ 5014269 h 6367455"/>
                <a:gd name="connsiteX844" fmla="*/ 3049868 w 6891715"/>
                <a:gd name="connsiteY844" fmla="*/ 5008581 h 6367455"/>
                <a:gd name="connsiteX845" fmla="*/ 3040342 w 6891715"/>
                <a:gd name="connsiteY845" fmla="*/ 4999101 h 6367455"/>
                <a:gd name="connsiteX846" fmla="*/ 3036850 w 6891715"/>
                <a:gd name="connsiteY846" fmla="*/ 4987725 h 6367455"/>
                <a:gd name="connsiteX847" fmla="*/ 3039072 w 6891715"/>
                <a:gd name="connsiteY847" fmla="*/ 4981405 h 6367455"/>
                <a:gd name="connsiteX848" fmla="*/ 3044788 w 6891715"/>
                <a:gd name="connsiteY848" fmla="*/ 4985829 h 6367455"/>
                <a:gd name="connsiteX849" fmla="*/ 3046058 w 6891715"/>
                <a:gd name="connsiteY849" fmla="*/ 4981405 h 6367455"/>
                <a:gd name="connsiteX850" fmla="*/ 3046058 w 6891715"/>
                <a:gd name="connsiteY850" fmla="*/ 4972241 h 6367455"/>
                <a:gd name="connsiteX851" fmla="*/ 3033675 w 6891715"/>
                <a:gd name="connsiteY851" fmla="*/ 4958022 h 6367455"/>
                <a:gd name="connsiteX852" fmla="*/ 3060662 w 6891715"/>
                <a:gd name="connsiteY852" fmla="*/ 4941876 h 6367455"/>
                <a:gd name="connsiteX853" fmla="*/ 3066377 w 6891715"/>
                <a:gd name="connsiteY853" fmla="*/ 4941876 h 6367455"/>
                <a:gd name="connsiteX854" fmla="*/ 3081300 w 6891715"/>
                <a:gd name="connsiteY854" fmla="*/ 4964101 h 6367455"/>
                <a:gd name="connsiteX855" fmla="*/ 3086062 w 6891715"/>
                <a:gd name="connsiteY855" fmla="*/ 4968228 h 6367455"/>
                <a:gd name="connsiteX856" fmla="*/ 3081935 w 6891715"/>
                <a:gd name="connsiteY856" fmla="*/ 4974578 h 6367455"/>
                <a:gd name="connsiteX857" fmla="*/ 3089872 w 6891715"/>
                <a:gd name="connsiteY857" fmla="*/ 4983786 h 6367455"/>
                <a:gd name="connsiteX858" fmla="*/ 3097175 w 6891715"/>
                <a:gd name="connsiteY858" fmla="*/ 4999026 h 6367455"/>
                <a:gd name="connsiteX859" fmla="*/ 3094317 w 6891715"/>
                <a:gd name="connsiteY859" fmla="*/ 4994263 h 6367455"/>
                <a:gd name="connsiteX860" fmla="*/ 3087967 w 6891715"/>
                <a:gd name="connsiteY860" fmla="*/ 4991406 h 6367455"/>
                <a:gd name="connsiteX861" fmla="*/ 3075902 w 6891715"/>
                <a:gd name="connsiteY861" fmla="*/ 4984738 h 6367455"/>
                <a:gd name="connsiteX862" fmla="*/ 3072092 w 6891715"/>
                <a:gd name="connsiteY862" fmla="*/ 4972673 h 6367455"/>
                <a:gd name="connsiteX863" fmla="*/ 3068917 w 6891715"/>
                <a:gd name="connsiteY863" fmla="*/ 4972038 h 6367455"/>
                <a:gd name="connsiteX864" fmla="*/ 3054312 w 6891715"/>
                <a:gd name="connsiteY864" fmla="*/ 4962196 h 6367455"/>
                <a:gd name="connsiteX865" fmla="*/ 3052725 w 6891715"/>
                <a:gd name="connsiteY865" fmla="*/ 4951083 h 6367455"/>
                <a:gd name="connsiteX866" fmla="*/ 3060662 w 6891715"/>
                <a:gd name="connsiteY866" fmla="*/ 4950448 h 6367455"/>
                <a:gd name="connsiteX867" fmla="*/ 6600872 w 6891715"/>
                <a:gd name="connsiteY867" fmla="*/ 4906095 h 6367455"/>
                <a:gd name="connsiteX868" fmla="*/ 6598649 w 6891715"/>
                <a:gd name="connsiteY868" fmla="*/ 4911492 h 6367455"/>
                <a:gd name="connsiteX869" fmla="*/ 6602058 w 6891715"/>
                <a:gd name="connsiteY869" fmla="*/ 4916735 h 6367455"/>
                <a:gd name="connsiteX870" fmla="*/ 6570401 w 6891715"/>
                <a:gd name="connsiteY870" fmla="*/ 4982451 h 6367455"/>
                <a:gd name="connsiteX871" fmla="*/ 6569434 w 6891715"/>
                <a:gd name="connsiteY871" fmla="*/ 4982283 h 6367455"/>
                <a:gd name="connsiteX872" fmla="*/ 6564036 w 6891715"/>
                <a:gd name="connsiteY872" fmla="*/ 4977839 h 6367455"/>
                <a:gd name="connsiteX873" fmla="*/ 6564354 w 6891715"/>
                <a:gd name="connsiteY873" fmla="*/ 4967363 h 6367455"/>
                <a:gd name="connsiteX874" fmla="*/ 6569752 w 6891715"/>
                <a:gd name="connsiteY874" fmla="*/ 4961332 h 6367455"/>
                <a:gd name="connsiteX875" fmla="*/ 6573563 w 6891715"/>
                <a:gd name="connsiteY875" fmla="*/ 4943237 h 6367455"/>
                <a:gd name="connsiteX876" fmla="*/ 6567212 w 6891715"/>
                <a:gd name="connsiteY876" fmla="*/ 4935936 h 6367455"/>
                <a:gd name="connsiteX877" fmla="*/ 6568799 w 6891715"/>
                <a:gd name="connsiteY877" fmla="*/ 4924190 h 6367455"/>
                <a:gd name="connsiteX878" fmla="*/ 6582772 w 6891715"/>
                <a:gd name="connsiteY878" fmla="*/ 4909905 h 6367455"/>
                <a:gd name="connsiteX879" fmla="*/ 4951102 w 6891715"/>
                <a:gd name="connsiteY879" fmla="*/ 4806942 h 6367455"/>
                <a:gd name="connsiteX880" fmla="*/ 4954554 w 6891715"/>
                <a:gd name="connsiteY880" fmla="*/ 4813479 h 6367455"/>
                <a:gd name="connsiteX881" fmla="*/ 4953518 w 6891715"/>
                <a:gd name="connsiteY881" fmla="*/ 4818055 h 6367455"/>
                <a:gd name="connsiteX882" fmla="*/ 4946616 w 6891715"/>
                <a:gd name="connsiteY882" fmla="*/ 4810210 h 6367455"/>
                <a:gd name="connsiteX883" fmla="*/ 5054566 w 6891715"/>
                <a:gd name="connsiteY883" fmla="*/ 4779954 h 6367455"/>
                <a:gd name="connsiteX884" fmla="*/ 5046311 w 6891715"/>
                <a:gd name="connsiteY884" fmla="*/ 4792539 h 6367455"/>
                <a:gd name="connsiteX885" fmla="*/ 5039961 w 6891715"/>
                <a:gd name="connsiteY885" fmla="*/ 4814879 h 6367455"/>
                <a:gd name="connsiteX886" fmla="*/ 5029166 w 6891715"/>
                <a:gd name="connsiteY886" fmla="*/ 4805125 h 6367455"/>
                <a:gd name="connsiteX887" fmla="*/ 5032341 w 6891715"/>
                <a:gd name="connsiteY887" fmla="*/ 4797888 h 6367455"/>
                <a:gd name="connsiteX888" fmla="*/ 5048533 w 6891715"/>
                <a:gd name="connsiteY888" fmla="*/ 4785303 h 6367455"/>
                <a:gd name="connsiteX889" fmla="*/ 4546749 w 6891715"/>
                <a:gd name="connsiteY889" fmla="*/ 4760722 h 6367455"/>
                <a:gd name="connsiteX890" fmla="*/ 4546260 w 6891715"/>
                <a:gd name="connsiteY890" fmla="*/ 4761212 h 6367455"/>
                <a:gd name="connsiteX891" fmla="*/ 4546884 w 6891715"/>
                <a:gd name="connsiteY891" fmla="*/ 4760899 h 6367455"/>
                <a:gd name="connsiteX892" fmla="*/ 5140291 w 6891715"/>
                <a:gd name="connsiteY892" fmla="*/ 4749792 h 6367455"/>
                <a:gd name="connsiteX893" fmla="*/ 5127591 w 6891715"/>
                <a:gd name="connsiteY893" fmla="*/ 4759317 h 6367455"/>
                <a:gd name="connsiteX894" fmla="*/ 5130477 w 6891715"/>
                <a:gd name="connsiteY894" fmla="*/ 4751021 h 6367455"/>
                <a:gd name="connsiteX895" fmla="*/ 6342270 w 6891715"/>
                <a:gd name="connsiteY895" fmla="*/ 4710093 h 6367455"/>
                <a:gd name="connsiteX896" fmla="*/ 6339836 w 6891715"/>
                <a:gd name="connsiteY896" fmla="*/ 4714047 h 6367455"/>
                <a:gd name="connsiteX897" fmla="*/ 6301729 w 6891715"/>
                <a:gd name="connsiteY897" fmla="*/ 4718809 h 6367455"/>
                <a:gd name="connsiteX898" fmla="*/ 6300459 w 6891715"/>
                <a:gd name="connsiteY898" fmla="*/ 4737220 h 6367455"/>
                <a:gd name="connsiteX899" fmla="*/ 6300488 w 6891715"/>
                <a:gd name="connsiteY899" fmla="*/ 4737235 h 6367455"/>
                <a:gd name="connsiteX900" fmla="*/ 6301738 w 6891715"/>
                <a:gd name="connsiteY900" fmla="*/ 4719118 h 6367455"/>
                <a:gd name="connsiteX901" fmla="*/ 6339844 w 6891715"/>
                <a:gd name="connsiteY901" fmla="*/ 4714356 h 6367455"/>
                <a:gd name="connsiteX902" fmla="*/ 6342384 w 6891715"/>
                <a:gd name="connsiteY902" fmla="*/ 4710229 h 6367455"/>
                <a:gd name="connsiteX903" fmla="*/ 1472534 w 6891715"/>
                <a:gd name="connsiteY903" fmla="*/ 4375142 h 6367455"/>
                <a:gd name="connsiteX904" fmla="*/ 1482060 w 6891715"/>
                <a:gd name="connsiteY904" fmla="*/ 4376139 h 6367455"/>
                <a:gd name="connsiteX905" fmla="*/ 1487457 w 6891715"/>
                <a:gd name="connsiteY905" fmla="*/ 4385110 h 6367455"/>
                <a:gd name="connsiteX906" fmla="*/ 1484282 w 6891715"/>
                <a:gd name="connsiteY906" fmla="*/ 4388433 h 6367455"/>
                <a:gd name="connsiteX907" fmla="*/ 1476662 w 6891715"/>
                <a:gd name="connsiteY907" fmla="*/ 4385110 h 6367455"/>
                <a:gd name="connsiteX908" fmla="*/ 1467137 w 6891715"/>
                <a:gd name="connsiteY908" fmla="*/ 4389430 h 6367455"/>
                <a:gd name="connsiteX909" fmla="*/ 1465232 w 6891715"/>
                <a:gd name="connsiteY909" fmla="*/ 4381787 h 6367455"/>
                <a:gd name="connsiteX910" fmla="*/ 1435070 w 6891715"/>
                <a:gd name="connsiteY910" fmla="*/ 4357679 h 6367455"/>
                <a:gd name="connsiteX911" fmla="*/ 1446184 w 6891715"/>
                <a:gd name="connsiteY911" fmla="*/ 4359584 h 6367455"/>
                <a:gd name="connsiteX912" fmla="*/ 1443096 w 6891715"/>
                <a:gd name="connsiteY912" fmla="*/ 4363711 h 6367455"/>
                <a:gd name="connsiteX913" fmla="*/ 1435996 w 6891715"/>
                <a:gd name="connsiteY913" fmla="*/ 4364029 h 6367455"/>
                <a:gd name="connsiteX914" fmla="*/ 1538093 w 6891715"/>
                <a:gd name="connsiteY914" fmla="*/ 4154476 h 6367455"/>
                <a:gd name="connsiteX915" fmla="*/ 1543523 w 6891715"/>
                <a:gd name="connsiteY915" fmla="*/ 4158725 h 6367455"/>
                <a:gd name="connsiteX916" fmla="*/ 1561405 w 6891715"/>
                <a:gd name="connsiteY916" fmla="*/ 4162647 h 6367455"/>
                <a:gd name="connsiteX917" fmla="*/ 1566834 w 6891715"/>
                <a:gd name="connsiteY917" fmla="*/ 4170491 h 6367455"/>
                <a:gd name="connsiteX918" fmla="*/ 1564918 w 6891715"/>
                <a:gd name="connsiteY918" fmla="*/ 4178008 h 6367455"/>
                <a:gd name="connsiteX919" fmla="*/ 1557251 w 6891715"/>
                <a:gd name="connsiteY919" fmla="*/ 4185526 h 6367455"/>
                <a:gd name="connsiteX920" fmla="*/ 1549910 w 6891715"/>
                <a:gd name="connsiteY920" fmla="*/ 4187814 h 6367455"/>
                <a:gd name="connsiteX921" fmla="*/ 1525320 w 6891715"/>
                <a:gd name="connsiteY921" fmla="*/ 4175067 h 6367455"/>
                <a:gd name="connsiteX922" fmla="*/ 1511272 w 6891715"/>
                <a:gd name="connsiteY922" fmla="*/ 4175067 h 6367455"/>
                <a:gd name="connsiteX923" fmla="*/ 1515740 w 6891715"/>
                <a:gd name="connsiteY923" fmla="*/ 4171798 h 6367455"/>
                <a:gd name="connsiteX924" fmla="*/ 2133803 w 6891715"/>
                <a:gd name="connsiteY924" fmla="*/ 3771889 h 6367455"/>
                <a:gd name="connsiteX925" fmla="*/ 2135150 w 6891715"/>
                <a:gd name="connsiteY925" fmla="*/ 3783636 h 6367455"/>
                <a:gd name="connsiteX926" fmla="*/ 2131782 w 6891715"/>
                <a:gd name="connsiteY926" fmla="*/ 3794114 h 6367455"/>
                <a:gd name="connsiteX927" fmla="*/ 2129762 w 6891715"/>
                <a:gd name="connsiteY927" fmla="*/ 3813164 h 6367455"/>
                <a:gd name="connsiteX928" fmla="*/ 2112925 w 6891715"/>
                <a:gd name="connsiteY928" fmla="*/ 3813164 h 6367455"/>
                <a:gd name="connsiteX929" fmla="*/ 2114609 w 6891715"/>
                <a:gd name="connsiteY929" fmla="*/ 3788081 h 6367455"/>
                <a:gd name="connsiteX930" fmla="*/ 2124711 w 6891715"/>
                <a:gd name="connsiteY930" fmla="*/ 3775381 h 6367455"/>
                <a:gd name="connsiteX931" fmla="*/ 2166583 w 6891715"/>
                <a:gd name="connsiteY931" fmla="*/ 3746489 h 6367455"/>
                <a:gd name="connsiteX932" fmla="*/ 2171663 w 6891715"/>
                <a:gd name="connsiteY932" fmla="*/ 3748735 h 6367455"/>
                <a:gd name="connsiteX933" fmla="*/ 2153883 w 6891715"/>
                <a:gd name="connsiteY933" fmla="*/ 3759324 h 6367455"/>
                <a:gd name="connsiteX934" fmla="*/ 2146263 w 6891715"/>
                <a:gd name="connsiteY934" fmla="*/ 3767988 h 6367455"/>
                <a:gd name="connsiteX935" fmla="*/ 2140230 w 6891715"/>
                <a:gd name="connsiteY935" fmla="*/ 3776652 h 6367455"/>
                <a:gd name="connsiteX936" fmla="*/ 2136738 w 6891715"/>
                <a:gd name="connsiteY936" fmla="*/ 3766705 h 6367455"/>
                <a:gd name="connsiteX937" fmla="*/ 2146263 w 6891715"/>
                <a:gd name="connsiteY937" fmla="*/ 3757078 h 6367455"/>
                <a:gd name="connsiteX938" fmla="*/ 1246315 w 6891715"/>
                <a:gd name="connsiteY938" fmla="*/ 3744901 h 6367455"/>
                <a:gd name="connsiteX939" fmla="*/ 1253753 w 6891715"/>
                <a:gd name="connsiteY939" fmla="*/ 3753473 h 6367455"/>
                <a:gd name="connsiteX940" fmla="*/ 1263448 w 6891715"/>
                <a:gd name="connsiteY940" fmla="*/ 3760458 h 6367455"/>
                <a:gd name="connsiteX941" fmla="*/ 1273144 w 6891715"/>
                <a:gd name="connsiteY941" fmla="*/ 3759506 h 6367455"/>
                <a:gd name="connsiteX942" fmla="*/ 1263448 w 6891715"/>
                <a:gd name="connsiteY942" fmla="*/ 3772206 h 6367455"/>
                <a:gd name="connsiteX943" fmla="*/ 1258277 w 6891715"/>
                <a:gd name="connsiteY943" fmla="*/ 3783953 h 6367455"/>
                <a:gd name="connsiteX944" fmla="*/ 1250844 w 6891715"/>
                <a:gd name="connsiteY944" fmla="*/ 3789351 h 6367455"/>
                <a:gd name="connsiteX945" fmla="*/ 1222724 w 6891715"/>
                <a:gd name="connsiteY945" fmla="*/ 3780143 h 6367455"/>
                <a:gd name="connsiteX946" fmla="*/ 1219167 w 6891715"/>
                <a:gd name="connsiteY946" fmla="*/ 3767443 h 6367455"/>
                <a:gd name="connsiteX947" fmla="*/ 1225632 w 6891715"/>
                <a:gd name="connsiteY947" fmla="*/ 3765221 h 6367455"/>
                <a:gd name="connsiteX948" fmla="*/ 1222400 w 6891715"/>
                <a:gd name="connsiteY948" fmla="*/ 3762046 h 6367455"/>
                <a:gd name="connsiteX949" fmla="*/ 1220461 w 6891715"/>
                <a:gd name="connsiteY949" fmla="*/ 3748393 h 6367455"/>
                <a:gd name="connsiteX950" fmla="*/ 2215160 w 6891715"/>
                <a:gd name="connsiteY950" fmla="*/ 3730614 h 6367455"/>
                <a:gd name="connsiteX951" fmla="*/ 2216113 w 6891715"/>
                <a:gd name="connsiteY951" fmla="*/ 3734660 h 6367455"/>
                <a:gd name="connsiteX952" fmla="*/ 2207540 w 6891715"/>
                <a:gd name="connsiteY952" fmla="*/ 3735594 h 6367455"/>
                <a:gd name="connsiteX953" fmla="*/ 2194840 w 6891715"/>
                <a:gd name="connsiteY953" fmla="*/ 3739952 h 6367455"/>
                <a:gd name="connsiteX954" fmla="*/ 2188490 w 6891715"/>
                <a:gd name="connsiteY954" fmla="*/ 3744933 h 6367455"/>
                <a:gd name="connsiteX955" fmla="*/ 2178330 w 6891715"/>
                <a:gd name="connsiteY955" fmla="*/ 3746489 h 6367455"/>
                <a:gd name="connsiteX956" fmla="*/ 2171663 w 6891715"/>
                <a:gd name="connsiteY956" fmla="*/ 3739330 h 6367455"/>
                <a:gd name="connsiteX957" fmla="*/ 2200238 w 6891715"/>
                <a:gd name="connsiteY957" fmla="*/ 3732482 h 6367455"/>
                <a:gd name="connsiteX958" fmla="*/ 2265326 w 6891715"/>
                <a:gd name="connsiteY958" fmla="*/ 3727439 h 6367455"/>
                <a:gd name="connsiteX959" fmla="*/ 2248622 w 6891715"/>
                <a:gd name="connsiteY959" fmla="*/ 3736964 h 6367455"/>
                <a:gd name="connsiteX960" fmla="*/ 2235070 w 6891715"/>
                <a:gd name="connsiteY960" fmla="*/ 3735232 h 6367455"/>
                <a:gd name="connsiteX961" fmla="*/ 2222463 w 6891715"/>
                <a:gd name="connsiteY961" fmla="*/ 3736387 h 6367455"/>
                <a:gd name="connsiteX962" fmla="*/ 2227821 w 6891715"/>
                <a:gd name="connsiteY962" fmla="*/ 3730614 h 6367455"/>
                <a:gd name="connsiteX963" fmla="*/ 2243579 w 6891715"/>
                <a:gd name="connsiteY963" fmla="*/ 3730325 h 6367455"/>
                <a:gd name="connsiteX964" fmla="*/ 2256816 w 6891715"/>
                <a:gd name="connsiteY964" fmla="*/ 3729171 h 6367455"/>
                <a:gd name="connsiteX965" fmla="*/ 2293901 w 6891715"/>
                <a:gd name="connsiteY965" fmla="*/ 3721089 h 6367455"/>
                <a:gd name="connsiteX966" fmla="*/ 2284247 w 6891715"/>
                <a:gd name="connsiteY966" fmla="*/ 3726436 h 6367455"/>
                <a:gd name="connsiteX967" fmla="*/ 2270088 w 6891715"/>
                <a:gd name="connsiteY967" fmla="*/ 3733789 h 6367455"/>
                <a:gd name="connsiteX968" fmla="*/ 2275558 w 6891715"/>
                <a:gd name="connsiteY968" fmla="*/ 3723763 h 6367455"/>
                <a:gd name="connsiteX969" fmla="*/ 2314928 w 6891715"/>
                <a:gd name="connsiteY969" fmla="*/ 3706801 h 6367455"/>
                <a:gd name="connsiteX970" fmla="*/ 2327813 w 6891715"/>
                <a:gd name="connsiteY970" fmla="*/ 3706801 h 6367455"/>
                <a:gd name="connsiteX971" fmla="*/ 2332000 w 6891715"/>
                <a:gd name="connsiteY971" fmla="*/ 3711192 h 6367455"/>
                <a:gd name="connsiteX972" fmla="*/ 2322337 w 6891715"/>
                <a:gd name="connsiteY972" fmla="*/ 3713556 h 6367455"/>
                <a:gd name="connsiteX973" fmla="*/ 2315251 w 6891715"/>
                <a:gd name="connsiteY973" fmla="*/ 3722676 h 6367455"/>
                <a:gd name="connsiteX974" fmla="*/ 2309775 w 6891715"/>
                <a:gd name="connsiteY974" fmla="*/ 3715921 h 6367455"/>
                <a:gd name="connsiteX975" fmla="*/ 2362163 w 6891715"/>
                <a:gd name="connsiteY975" fmla="*/ 3689339 h 6367455"/>
                <a:gd name="connsiteX976" fmla="*/ 2358194 w 6891715"/>
                <a:gd name="connsiteY976" fmla="*/ 3694310 h 6367455"/>
                <a:gd name="connsiteX977" fmla="*/ 2338350 w 6891715"/>
                <a:gd name="connsiteY977" fmla="*/ 3700452 h 6367455"/>
                <a:gd name="connsiteX978" fmla="*/ 2351579 w 6891715"/>
                <a:gd name="connsiteY978" fmla="*/ 3693433 h 6367455"/>
                <a:gd name="connsiteX979" fmla="*/ 2392325 w 6891715"/>
                <a:gd name="connsiteY979" fmla="*/ 3682989 h 6367455"/>
                <a:gd name="connsiteX980" fmla="*/ 2388983 w 6891715"/>
                <a:gd name="connsiteY980" fmla="*/ 3687752 h 6367455"/>
                <a:gd name="connsiteX981" fmla="*/ 2373275 w 6891715"/>
                <a:gd name="connsiteY981" fmla="*/ 3685187 h 6367455"/>
                <a:gd name="connsiteX982" fmla="*/ 2415017 w 6891715"/>
                <a:gd name="connsiteY982" fmla="*/ 3681401 h 6367455"/>
                <a:gd name="connsiteX983" fmla="*/ 2422488 w 6891715"/>
                <a:gd name="connsiteY983" fmla="*/ 3682866 h 6367455"/>
                <a:gd name="connsiteX984" fmla="*/ 2406613 w 6891715"/>
                <a:gd name="connsiteY984" fmla="*/ 3684576 h 6367455"/>
                <a:gd name="connsiteX985" fmla="*/ 2985194 w 6891715"/>
                <a:gd name="connsiteY985" fmla="*/ 3619489 h 6367455"/>
                <a:gd name="connsiteX986" fmla="*/ 3001933 w 6891715"/>
                <a:gd name="connsiteY986" fmla="*/ 3643179 h 6367455"/>
                <a:gd name="connsiteX987" fmla="*/ 3012555 w 6891715"/>
                <a:gd name="connsiteY987" fmla="*/ 3653563 h 6367455"/>
                <a:gd name="connsiteX988" fmla="*/ 3031868 w 6891715"/>
                <a:gd name="connsiteY988" fmla="*/ 3655835 h 6367455"/>
                <a:gd name="connsiteX989" fmla="*/ 3043778 w 6891715"/>
                <a:gd name="connsiteY989" fmla="*/ 3654212 h 6367455"/>
                <a:gd name="connsiteX990" fmla="*/ 3041525 w 6891715"/>
                <a:gd name="connsiteY990" fmla="*/ 3658756 h 6367455"/>
                <a:gd name="connsiteX991" fmla="*/ 3047963 w 6891715"/>
                <a:gd name="connsiteY991" fmla="*/ 3678227 h 6367455"/>
                <a:gd name="connsiteX992" fmla="*/ 3036375 w 6891715"/>
                <a:gd name="connsiteY992" fmla="*/ 3670438 h 6367455"/>
                <a:gd name="connsiteX993" fmla="*/ 3022212 w 6891715"/>
                <a:gd name="connsiteY993" fmla="*/ 3667518 h 6367455"/>
                <a:gd name="connsiteX994" fmla="*/ 3011589 w 6891715"/>
                <a:gd name="connsiteY994" fmla="*/ 3675306 h 6367455"/>
                <a:gd name="connsiteX995" fmla="*/ 3000645 w 6891715"/>
                <a:gd name="connsiteY995" fmla="*/ 3667518 h 6367455"/>
                <a:gd name="connsiteX996" fmla="*/ 3000001 w 6891715"/>
                <a:gd name="connsiteY996" fmla="*/ 3667193 h 6367455"/>
                <a:gd name="connsiteX997" fmla="*/ 2997426 w 6891715"/>
                <a:gd name="connsiteY997" fmla="*/ 3665895 h 6367455"/>
                <a:gd name="connsiteX998" fmla="*/ 2995495 w 6891715"/>
                <a:gd name="connsiteY998" fmla="*/ 3663624 h 6367455"/>
                <a:gd name="connsiteX999" fmla="*/ 2994529 w 6891715"/>
                <a:gd name="connsiteY999" fmla="*/ 3662650 h 6367455"/>
                <a:gd name="connsiteX1000" fmla="*/ 2994207 w 6891715"/>
                <a:gd name="connsiteY1000" fmla="*/ 3661027 h 6367455"/>
                <a:gd name="connsiteX1001" fmla="*/ 2995173 w 6891715"/>
                <a:gd name="connsiteY1001" fmla="*/ 3651292 h 6367455"/>
                <a:gd name="connsiteX1002" fmla="*/ 2995495 w 6891715"/>
                <a:gd name="connsiteY1002" fmla="*/ 3644152 h 6367455"/>
                <a:gd name="connsiteX1003" fmla="*/ 2987770 w 6891715"/>
                <a:gd name="connsiteY1003" fmla="*/ 3639934 h 6367455"/>
                <a:gd name="connsiteX1004" fmla="*/ 2978113 w 6891715"/>
                <a:gd name="connsiteY1004" fmla="*/ 3632145 h 6367455"/>
                <a:gd name="connsiteX1005" fmla="*/ 720699 w 6891715"/>
                <a:gd name="connsiteY1005" fmla="*/ 3606789 h 6367455"/>
                <a:gd name="connsiteX1006" fmla="*/ 731812 w 6891715"/>
                <a:gd name="connsiteY1006" fmla="*/ 3609057 h 6367455"/>
                <a:gd name="connsiteX1007" fmla="*/ 730831 w 6891715"/>
                <a:gd name="connsiteY1007" fmla="*/ 3622664 h 6367455"/>
                <a:gd name="connsiteX1008" fmla="*/ 721027 w 6891715"/>
                <a:gd name="connsiteY1008" fmla="*/ 3617480 h 6367455"/>
                <a:gd name="connsiteX1009" fmla="*/ 720699 w 6891715"/>
                <a:gd name="connsiteY1009" fmla="*/ 3606789 h 6367455"/>
                <a:gd name="connsiteX1010" fmla="*/ 1246157 w 6891715"/>
                <a:gd name="connsiteY1010" fmla="*/ 3590917 h 6367455"/>
                <a:gd name="connsiteX1011" fmla="*/ 1252507 w 6891715"/>
                <a:gd name="connsiteY1011" fmla="*/ 3593139 h 6367455"/>
                <a:gd name="connsiteX1012" fmla="*/ 1244887 w 6891715"/>
                <a:gd name="connsiteY1012" fmla="*/ 3604569 h 6367455"/>
                <a:gd name="connsiteX1013" fmla="*/ 1247109 w 6891715"/>
                <a:gd name="connsiteY1013" fmla="*/ 3615999 h 6367455"/>
                <a:gd name="connsiteX1014" fmla="*/ 1242030 w 6891715"/>
                <a:gd name="connsiteY1014" fmla="*/ 3631874 h 6367455"/>
                <a:gd name="connsiteX1015" fmla="*/ 1231552 w 6891715"/>
                <a:gd name="connsiteY1015" fmla="*/ 3641399 h 6367455"/>
                <a:gd name="connsiteX1016" fmla="*/ 1216630 w 6891715"/>
                <a:gd name="connsiteY1016" fmla="*/ 3640764 h 6367455"/>
                <a:gd name="connsiteX1017" fmla="*/ 1208057 w 6891715"/>
                <a:gd name="connsiteY1017" fmla="*/ 3644892 h 6367455"/>
                <a:gd name="connsiteX1018" fmla="*/ 1208057 w 6891715"/>
                <a:gd name="connsiteY1018" fmla="*/ 3636637 h 6367455"/>
                <a:gd name="connsiteX1019" fmla="*/ 1218852 w 6891715"/>
                <a:gd name="connsiteY1019" fmla="*/ 3627112 h 6367455"/>
                <a:gd name="connsiteX1020" fmla="*/ 1229012 w 6891715"/>
                <a:gd name="connsiteY1020" fmla="*/ 3599489 h 6367455"/>
                <a:gd name="connsiteX1021" fmla="*/ 2722963 w 6891715"/>
                <a:gd name="connsiteY1021" fmla="*/ 3559164 h 6367455"/>
                <a:gd name="connsiteX1022" fmla="*/ 2736813 w 6891715"/>
                <a:gd name="connsiteY1022" fmla="*/ 3571070 h 6367455"/>
                <a:gd name="connsiteX1023" fmla="*/ 2734558 w 6891715"/>
                <a:gd name="connsiteY1023" fmla="*/ 3579759 h 6367455"/>
                <a:gd name="connsiteX1024" fmla="*/ 2724251 w 6891715"/>
                <a:gd name="connsiteY1024" fmla="*/ 3582977 h 6367455"/>
                <a:gd name="connsiteX1025" fmla="*/ 2714588 w 6891715"/>
                <a:gd name="connsiteY1025" fmla="*/ 3577506 h 6367455"/>
                <a:gd name="connsiteX1026" fmla="*/ 2715232 w 6891715"/>
                <a:gd name="connsiteY1026" fmla="*/ 3560773 h 6367455"/>
                <a:gd name="connsiteX1027" fmla="*/ 2492338 w 6891715"/>
                <a:gd name="connsiteY1027" fmla="*/ 3549639 h 6367455"/>
                <a:gd name="connsiteX1028" fmla="*/ 2485435 w 6891715"/>
                <a:gd name="connsiteY1028" fmla="*/ 3560752 h 6367455"/>
                <a:gd name="connsiteX1029" fmla="*/ 2484400 w 6891715"/>
                <a:gd name="connsiteY1029" fmla="*/ 3551741 h 6367455"/>
                <a:gd name="connsiteX1030" fmla="*/ 2463763 w 6891715"/>
                <a:gd name="connsiteY1030" fmla="*/ 3543289 h 6367455"/>
                <a:gd name="connsiteX1031" fmla="*/ 2473288 w 6891715"/>
                <a:gd name="connsiteY1031" fmla="*/ 3549484 h 6367455"/>
                <a:gd name="connsiteX1032" fmla="*/ 2469760 w 6891715"/>
                <a:gd name="connsiteY1032" fmla="*/ 3555989 h 6367455"/>
                <a:gd name="connsiteX1033" fmla="*/ 2922455 w 6891715"/>
                <a:gd name="connsiteY1033" fmla="*/ 3533764 h 6367455"/>
                <a:gd name="connsiteX1034" fmla="*/ 2937199 w 6891715"/>
                <a:gd name="connsiteY1034" fmla="*/ 3536647 h 6367455"/>
                <a:gd name="connsiteX1035" fmla="*/ 2937199 w 6891715"/>
                <a:gd name="connsiteY1035" fmla="*/ 3548500 h 6367455"/>
                <a:gd name="connsiteX1036" fmla="*/ 2943473 w 6891715"/>
                <a:gd name="connsiteY1036" fmla="*/ 3553946 h 6367455"/>
                <a:gd name="connsiteX1037" fmla="*/ 2956021 w 6891715"/>
                <a:gd name="connsiteY1037" fmla="*/ 3552665 h 6367455"/>
                <a:gd name="connsiteX1038" fmla="*/ 2961354 w 6891715"/>
                <a:gd name="connsiteY1038" fmla="*/ 3560033 h 6367455"/>
                <a:gd name="connsiteX1039" fmla="*/ 2959158 w 6891715"/>
                <a:gd name="connsiteY1039" fmla="*/ 3566440 h 6367455"/>
                <a:gd name="connsiteX1040" fmla="*/ 2953825 w 6891715"/>
                <a:gd name="connsiteY1040" fmla="*/ 3573808 h 6367455"/>
                <a:gd name="connsiteX1041" fmla="*/ 2960099 w 6891715"/>
                <a:gd name="connsiteY1041" fmla="*/ 3577011 h 6367455"/>
                <a:gd name="connsiteX1042" fmla="*/ 2967001 w 6891715"/>
                <a:gd name="connsiteY1042" fmla="*/ 3589825 h 6367455"/>
                <a:gd name="connsiteX1043" fmla="*/ 2960727 w 6891715"/>
                <a:gd name="connsiteY1043" fmla="*/ 3595271 h 6367455"/>
                <a:gd name="connsiteX1044" fmla="*/ 2952257 w 6891715"/>
                <a:gd name="connsiteY1044" fmla="*/ 3591106 h 6367455"/>
                <a:gd name="connsiteX1045" fmla="*/ 2943787 w 6891715"/>
                <a:gd name="connsiteY1045" fmla="*/ 3589825 h 6367455"/>
                <a:gd name="connsiteX1046" fmla="*/ 2939709 w 6891715"/>
                <a:gd name="connsiteY1046" fmla="*/ 3595591 h 6367455"/>
                <a:gd name="connsiteX1047" fmla="*/ 2936572 w 6891715"/>
                <a:gd name="connsiteY1047" fmla="*/ 3600397 h 6367455"/>
                <a:gd name="connsiteX1048" fmla="*/ 2933435 w 6891715"/>
                <a:gd name="connsiteY1048" fmla="*/ 3603920 h 6367455"/>
                <a:gd name="connsiteX1049" fmla="*/ 2932180 w 6891715"/>
                <a:gd name="connsiteY1049" fmla="*/ 3604882 h 6367455"/>
                <a:gd name="connsiteX1050" fmla="*/ 2931239 w 6891715"/>
                <a:gd name="connsiteY1050" fmla="*/ 3605202 h 6367455"/>
                <a:gd name="connsiteX1051" fmla="*/ 2930612 w 6891715"/>
                <a:gd name="connsiteY1051" fmla="*/ 3605202 h 6367455"/>
                <a:gd name="connsiteX1052" fmla="*/ 2929357 w 6891715"/>
                <a:gd name="connsiteY1052" fmla="*/ 3605202 h 6367455"/>
                <a:gd name="connsiteX1053" fmla="*/ 2928416 w 6891715"/>
                <a:gd name="connsiteY1053" fmla="*/ 3604561 h 6367455"/>
                <a:gd name="connsiteX1054" fmla="*/ 2928102 w 6891715"/>
                <a:gd name="connsiteY1054" fmla="*/ 3603920 h 6367455"/>
                <a:gd name="connsiteX1055" fmla="*/ 2914613 w 6891715"/>
                <a:gd name="connsiteY1055" fmla="*/ 3592388 h 6367455"/>
                <a:gd name="connsiteX1056" fmla="*/ 2918691 w 6891715"/>
                <a:gd name="connsiteY1056" fmla="*/ 3582777 h 6367455"/>
                <a:gd name="connsiteX1057" fmla="*/ 2924024 w 6891715"/>
                <a:gd name="connsiteY1057" fmla="*/ 3576370 h 6367455"/>
                <a:gd name="connsiteX1058" fmla="*/ 2919318 w 6891715"/>
                <a:gd name="connsiteY1058" fmla="*/ 3566760 h 6367455"/>
                <a:gd name="connsiteX1059" fmla="*/ 2925592 w 6891715"/>
                <a:gd name="connsiteY1059" fmla="*/ 3562595 h 6367455"/>
                <a:gd name="connsiteX1060" fmla="*/ 2936258 w 6891715"/>
                <a:gd name="connsiteY1060" fmla="*/ 3572206 h 6367455"/>
                <a:gd name="connsiteX1061" fmla="*/ 2945669 w 6891715"/>
                <a:gd name="connsiteY1061" fmla="*/ 3569002 h 6367455"/>
                <a:gd name="connsiteX1062" fmla="*/ 2946610 w 6891715"/>
                <a:gd name="connsiteY1062" fmla="*/ 3561314 h 6367455"/>
                <a:gd name="connsiteX1063" fmla="*/ 2931866 w 6891715"/>
                <a:gd name="connsiteY1063" fmla="*/ 3551703 h 6367455"/>
                <a:gd name="connsiteX1064" fmla="*/ 2918377 w 6891715"/>
                <a:gd name="connsiteY1064" fmla="*/ 3550102 h 6367455"/>
                <a:gd name="connsiteX1065" fmla="*/ 2917122 w 6891715"/>
                <a:gd name="connsiteY1065" fmla="*/ 3541452 h 6367455"/>
                <a:gd name="connsiteX1066" fmla="*/ 2474421 w 6891715"/>
                <a:gd name="connsiteY1066" fmla="*/ 3527414 h 6367455"/>
                <a:gd name="connsiteX1067" fmla="*/ 2483607 w 6891715"/>
                <a:gd name="connsiteY1067" fmla="*/ 3527414 h 6367455"/>
                <a:gd name="connsiteX1068" fmla="*/ 2485988 w 6891715"/>
                <a:gd name="connsiteY1068" fmla="*/ 3538409 h 6367455"/>
                <a:gd name="connsiteX1069" fmla="*/ 2479524 w 6891715"/>
                <a:gd name="connsiteY1069" fmla="*/ 3544877 h 6367455"/>
                <a:gd name="connsiteX1070" fmla="*/ 2471700 w 6891715"/>
                <a:gd name="connsiteY1070" fmla="*/ 3536145 h 6367455"/>
                <a:gd name="connsiteX1071" fmla="*/ 2643150 w 6891715"/>
                <a:gd name="connsiteY1071" fmla="*/ 3494076 h 6367455"/>
                <a:gd name="connsiteX1072" fmla="*/ 2665375 w 6891715"/>
                <a:gd name="connsiteY1072" fmla="*/ 3502206 h 6367455"/>
                <a:gd name="connsiteX1073" fmla="*/ 2662200 w 6891715"/>
                <a:gd name="connsiteY1073" fmla="*/ 3514714 h 6367455"/>
                <a:gd name="connsiteX1074" fmla="*/ 2649500 w 6891715"/>
                <a:gd name="connsiteY1074" fmla="*/ 3510649 h 6367455"/>
                <a:gd name="connsiteX1075" fmla="*/ 2724430 w 6891715"/>
                <a:gd name="connsiteY1075" fmla="*/ 3492489 h 6367455"/>
                <a:gd name="connsiteX1076" fmla="*/ 2735543 w 6891715"/>
                <a:gd name="connsiteY1076" fmla="*/ 3498204 h 6367455"/>
                <a:gd name="connsiteX1077" fmla="*/ 2744115 w 6891715"/>
                <a:gd name="connsiteY1077" fmla="*/ 3502331 h 6367455"/>
                <a:gd name="connsiteX1078" fmla="*/ 2748878 w 6891715"/>
                <a:gd name="connsiteY1078" fmla="*/ 3504871 h 6367455"/>
                <a:gd name="connsiteX1079" fmla="*/ 2751100 w 6891715"/>
                <a:gd name="connsiteY1079" fmla="*/ 3505189 h 6367455"/>
                <a:gd name="connsiteX1080" fmla="*/ 2753958 w 6891715"/>
                <a:gd name="connsiteY1080" fmla="*/ 3505189 h 6367455"/>
                <a:gd name="connsiteX1081" fmla="*/ 2761260 w 6891715"/>
                <a:gd name="connsiteY1081" fmla="*/ 3505189 h 6367455"/>
                <a:gd name="connsiteX1082" fmla="*/ 2768880 w 6891715"/>
                <a:gd name="connsiteY1082" fmla="*/ 3505506 h 6367455"/>
                <a:gd name="connsiteX1083" fmla="*/ 2771738 w 6891715"/>
                <a:gd name="connsiteY1083" fmla="*/ 3505824 h 6367455"/>
                <a:gd name="connsiteX1084" fmla="*/ 2773325 w 6891715"/>
                <a:gd name="connsiteY1084" fmla="*/ 3506776 h 6367455"/>
                <a:gd name="connsiteX1085" fmla="*/ 2774595 w 6891715"/>
                <a:gd name="connsiteY1085" fmla="*/ 3508046 h 6367455"/>
                <a:gd name="connsiteX1086" fmla="*/ 2775548 w 6891715"/>
                <a:gd name="connsiteY1086" fmla="*/ 3510269 h 6367455"/>
                <a:gd name="connsiteX1087" fmla="*/ 2776183 w 6891715"/>
                <a:gd name="connsiteY1087" fmla="*/ 3512809 h 6367455"/>
                <a:gd name="connsiteX1088" fmla="*/ 2776818 w 6891715"/>
                <a:gd name="connsiteY1088" fmla="*/ 3515349 h 6367455"/>
                <a:gd name="connsiteX1089" fmla="*/ 2777770 w 6891715"/>
                <a:gd name="connsiteY1089" fmla="*/ 3520429 h 6367455"/>
                <a:gd name="connsiteX1090" fmla="*/ 2778088 w 6891715"/>
                <a:gd name="connsiteY1090" fmla="*/ 3522651 h 6367455"/>
                <a:gd name="connsiteX1091" fmla="*/ 2784438 w 6891715"/>
                <a:gd name="connsiteY1091" fmla="*/ 3536939 h 6367455"/>
                <a:gd name="connsiteX1092" fmla="*/ 2762213 w 6891715"/>
                <a:gd name="connsiteY1092" fmla="*/ 3536304 h 6367455"/>
                <a:gd name="connsiteX1093" fmla="*/ 2744115 w 6891715"/>
                <a:gd name="connsiteY1093" fmla="*/ 3536304 h 6367455"/>
                <a:gd name="connsiteX1094" fmla="*/ 2737765 w 6891715"/>
                <a:gd name="connsiteY1094" fmla="*/ 3529319 h 6367455"/>
                <a:gd name="connsiteX1095" fmla="*/ 2713317 w 6891715"/>
                <a:gd name="connsiteY1095" fmla="*/ 3520746 h 6367455"/>
                <a:gd name="connsiteX1096" fmla="*/ 2713317 w 6891715"/>
                <a:gd name="connsiteY1096" fmla="*/ 3513761 h 6367455"/>
                <a:gd name="connsiteX1097" fmla="*/ 2728240 w 6891715"/>
                <a:gd name="connsiteY1097" fmla="*/ 3512174 h 6367455"/>
                <a:gd name="connsiteX1098" fmla="*/ 2713317 w 6891715"/>
                <a:gd name="connsiteY1098" fmla="*/ 3502014 h 6367455"/>
                <a:gd name="connsiteX1099" fmla="*/ 2713000 w 6891715"/>
                <a:gd name="connsiteY1099" fmla="*/ 3495664 h 6367455"/>
                <a:gd name="connsiteX1100" fmla="*/ 2782388 w 6891715"/>
                <a:gd name="connsiteY1100" fmla="*/ 3486139 h 6367455"/>
                <a:gd name="connsiteX1101" fmla="*/ 2791163 w 6891715"/>
                <a:gd name="connsiteY1101" fmla="*/ 3498169 h 6367455"/>
                <a:gd name="connsiteX1102" fmla="*/ 2801888 w 6891715"/>
                <a:gd name="connsiteY1102" fmla="*/ 3491666 h 6367455"/>
                <a:gd name="connsiteX1103" fmla="*/ 2816188 w 6891715"/>
                <a:gd name="connsiteY1103" fmla="*/ 3506623 h 6367455"/>
                <a:gd name="connsiteX1104" fmla="*/ 2806113 w 6891715"/>
                <a:gd name="connsiteY1104" fmla="*/ 3520605 h 6367455"/>
                <a:gd name="connsiteX1105" fmla="*/ 2798963 w 6891715"/>
                <a:gd name="connsiteY1105" fmla="*/ 3530359 h 6367455"/>
                <a:gd name="connsiteX1106" fmla="*/ 2791488 w 6891715"/>
                <a:gd name="connsiteY1106" fmla="*/ 3540114 h 6367455"/>
                <a:gd name="connsiteX1107" fmla="*/ 2784663 w 6891715"/>
                <a:gd name="connsiteY1107" fmla="*/ 3519955 h 6367455"/>
                <a:gd name="connsiteX1108" fmla="*/ 2787913 w 6891715"/>
                <a:gd name="connsiteY1108" fmla="*/ 3512151 h 6367455"/>
                <a:gd name="connsiteX1109" fmla="*/ 2774913 w 6891715"/>
                <a:gd name="connsiteY1109" fmla="*/ 3487765 h 6367455"/>
                <a:gd name="connsiteX1110" fmla="*/ 2829351 w 6891715"/>
                <a:gd name="connsiteY1110" fmla="*/ 3475026 h 6367455"/>
                <a:gd name="connsiteX1111" fmla="*/ 2856571 w 6891715"/>
                <a:gd name="connsiteY1111" fmla="*/ 3483401 h 6367455"/>
                <a:gd name="connsiteX1112" fmla="*/ 2860638 w 6891715"/>
                <a:gd name="connsiteY1112" fmla="*/ 3490226 h 6367455"/>
                <a:gd name="connsiteX1113" fmla="*/ 2848123 w 6891715"/>
                <a:gd name="connsiteY1113" fmla="*/ 3488675 h 6367455"/>
                <a:gd name="connsiteX1114" fmla="*/ 2837798 w 6891715"/>
                <a:gd name="connsiteY1114" fmla="*/ 3492708 h 6367455"/>
                <a:gd name="connsiteX1115" fmla="*/ 2828725 w 6891715"/>
                <a:gd name="connsiteY1115" fmla="*/ 3502014 h 6367455"/>
                <a:gd name="connsiteX1116" fmla="*/ 2817775 w 6891715"/>
                <a:gd name="connsiteY1116" fmla="*/ 3492708 h 6367455"/>
                <a:gd name="connsiteX1117" fmla="*/ 2834670 w 6891715"/>
                <a:gd name="connsiteY1117" fmla="*/ 3485573 h 6367455"/>
                <a:gd name="connsiteX1118" fmla="*/ 2682838 w 6891715"/>
                <a:gd name="connsiteY1118" fmla="*/ 3473439 h 6367455"/>
                <a:gd name="connsiteX1119" fmla="*/ 2673630 w 6891715"/>
                <a:gd name="connsiteY1119" fmla="*/ 3492489 h 6367455"/>
                <a:gd name="connsiteX1120" fmla="*/ 2670138 w 6891715"/>
                <a:gd name="connsiteY1120" fmla="*/ 3482964 h 6367455"/>
                <a:gd name="connsiteX1121" fmla="*/ 2591080 w 6891715"/>
                <a:gd name="connsiteY1121" fmla="*/ 3467089 h 6367455"/>
                <a:gd name="connsiteX1122" fmla="*/ 2613622 w 6891715"/>
                <a:gd name="connsiteY1122" fmla="*/ 3486353 h 6367455"/>
                <a:gd name="connsiteX1123" fmla="*/ 2614575 w 6891715"/>
                <a:gd name="connsiteY1123" fmla="*/ 3495822 h 6367455"/>
                <a:gd name="connsiteX1124" fmla="*/ 2607590 w 6891715"/>
                <a:gd name="connsiteY1124" fmla="*/ 3513127 h 6367455"/>
                <a:gd name="connsiteX1125" fmla="*/ 2592667 w 6891715"/>
                <a:gd name="connsiteY1125" fmla="*/ 3501699 h 6367455"/>
                <a:gd name="connsiteX1126" fmla="*/ 2593302 w 6891715"/>
                <a:gd name="connsiteY1126" fmla="*/ 3495169 h 6367455"/>
                <a:gd name="connsiteX1127" fmla="*/ 2589175 w 6891715"/>
                <a:gd name="connsiteY1127" fmla="*/ 3480802 h 6367455"/>
                <a:gd name="connsiteX1128" fmla="*/ 2594255 w 6891715"/>
                <a:gd name="connsiteY1128" fmla="*/ 3479823 h 6367455"/>
                <a:gd name="connsiteX1129" fmla="*/ 2706015 w 6891715"/>
                <a:gd name="connsiteY1129" fmla="*/ 3457564 h 6367455"/>
                <a:gd name="connsiteX1130" fmla="*/ 2706650 w 6891715"/>
                <a:gd name="connsiteY1130" fmla="*/ 3471153 h 6367455"/>
                <a:gd name="connsiteX1131" fmla="*/ 2699030 w 6891715"/>
                <a:gd name="connsiteY1131" fmla="*/ 3490747 h 6367455"/>
                <a:gd name="connsiteX1132" fmla="*/ 2687917 w 6891715"/>
                <a:gd name="connsiteY1132" fmla="*/ 3516346 h 6367455"/>
                <a:gd name="connsiteX1133" fmla="*/ 2680297 w 6891715"/>
                <a:gd name="connsiteY1133" fmla="*/ 3525827 h 6367455"/>
                <a:gd name="connsiteX1134" fmla="*/ 2678075 w 6891715"/>
                <a:gd name="connsiteY1134" fmla="*/ 3512237 h 6367455"/>
                <a:gd name="connsiteX1135" fmla="*/ 2680297 w 6891715"/>
                <a:gd name="connsiteY1135" fmla="*/ 3496436 h 6367455"/>
                <a:gd name="connsiteX1136" fmla="*/ 2688552 w 6891715"/>
                <a:gd name="connsiteY1136" fmla="*/ 3480634 h 6367455"/>
                <a:gd name="connsiteX1137" fmla="*/ 2475289 w 6891715"/>
                <a:gd name="connsiteY1137" fmla="*/ 3449626 h 6367455"/>
                <a:gd name="connsiteX1138" fmla="*/ 2478050 w 6891715"/>
                <a:gd name="connsiteY1138" fmla="*/ 3458932 h 6367455"/>
                <a:gd name="connsiteX1139" fmla="*/ 2477222 w 6891715"/>
                <a:gd name="connsiteY1139" fmla="*/ 3468238 h 6367455"/>
                <a:gd name="connsiteX1140" fmla="*/ 2471700 w 6891715"/>
                <a:gd name="connsiteY1140" fmla="*/ 3476614 h 6367455"/>
                <a:gd name="connsiteX1141" fmla="*/ 2471700 w 6891715"/>
                <a:gd name="connsiteY1141" fmla="*/ 3466377 h 6367455"/>
                <a:gd name="connsiteX1142" fmla="*/ 967714 w 6891715"/>
                <a:gd name="connsiteY1142" fmla="*/ 3435339 h 6367455"/>
                <a:gd name="connsiteX1143" fmla="*/ 989940 w 6891715"/>
                <a:gd name="connsiteY1143" fmla="*/ 3455054 h 6367455"/>
                <a:gd name="connsiteX1144" fmla="*/ 985812 w 6891715"/>
                <a:gd name="connsiteY1144" fmla="*/ 3462368 h 6367455"/>
                <a:gd name="connsiteX1145" fmla="*/ 968032 w 6891715"/>
                <a:gd name="connsiteY1145" fmla="*/ 3473180 h 6367455"/>
                <a:gd name="connsiteX1146" fmla="*/ 962634 w 6891715"/>
                <a:gd name="connsiteY1146" fmla="*/ 3489079 h 6367455"/>
                <a:gd name="connsiteX1147" fmla="*/ 967080 w 6891715"/>
                <a:gd name="connsiteY1147" fmla="*/ 3491305 h 6367455"/>
                <a:gd name="connsiteX1148" fmla="*/ 958824 w 6891715"/>
                <a:gd name="connsiteY1148" fmla="*/ 3496075 h 6367455"/>
                <a:gd name="connsiteX1149" fmla="*/ 959459 w 6891715"/>
                <a:gd name="connsiteY1149" fmla="*/ 3513883 h 6367455"/>
                <a:gd name="connsiteX1150" fmla="*/ 958921 w 6891715"/>
                <a:gd name="connsiteY1150" fmla="*/ 3514329 h 6367455"/>
                <a:gd name="connsiteX1151" fmla="*/ 960134 w 6891715"/>
                <a:gd name="connsiteY1151" fmla="*/ 3514827 h 6367455"/>
                <a:gd name="connsiteX1152" fmla="*/ 960018 w 6891715"/>
                <a:gd name="connsiteY1152" fmla="*/ 3496616 h 6367455"/>
                <a:gd name="connsiteX1153" fmla="*/ 968262 w 6891715"/>
                <a:gd name="connsiteY1153" fmla="*/ 3491854 h 6367455"/>
                <a:gd name="connsiteX1154" fmla="*/ 983166 w 6891715"/>
                <a:gd name="connsiteY1154" fmla="*/ 3482329 h 6367455"/>
                <a:gd name="connsiteX1155" fmla="*/ 991410 w 6891715"/>
                <a:gd name="connsiteY1155" fmla="*/ 3468359 h 6367455"/>
                <a:gd name="connsiteX1156" fmla="*/ 995838 w 6891715"/>
                <a:gd name="connsiteY1156" fmla="*/ 3472804 h 6367455"/>
                <a:gd name="connsiteX1157" fmla="*/ 1009154 w 6891715"/>
                <a:gd name="connsiteY1157" fmla="*/ 3465819 h 6367455"/>
                <a:gd name="connsiteX1158" fmla="*/ 1019621 w 6891715"/>
                <a:gd name="connsiteY1158" fmla="*/ 3457564 h 6367455"/>
                <a:gd name="connsiteX1159" fmla="*/ 1064328 w 6891715"/>
                <a:gd name="connsiteY1159" fmla="*/ 3458199 h 6367455"/>
                <a:gd name="connsiteX1160" fmla="*/ 1077011 w 6891715"/>
                <a:gd name="connsiteY1160" fmla="*/ 3466771 h 6367455"/>
                <a:gd name="connsiteX1161" fmla="*/ 1089060 w 6891715"/>
                <a:gd name="connsiteY1161" fmla="*/ 3499156 h 6367455"/>
                <a:gd name="connsiteX1162" fmla="*/ 1101744 w 6891715"/>
                <a:gd name="connsiteY1162" fmla="*/ 3523287 h 6367455"/>
                <a:gd name="connsiteX1163" fmla="*/ 1111257 w 6891715"/>
                <a:gd name="connsiteY1163" fmla="*/ 3532494 h 6367455"/>
                <a:gd name="connsiteX1164" fmla="*/ 1110306 w 6891715"/>
                <a:gd name="connsiteY1164" fmla="*/ 3537892 h 6367455"/>
                <a:gd name="connsiteX1165" fmla="*/ 1099842 w 6891715"/>
                <a:gd name="connsiteY1165" fmla="*/ 3546147 h 6367455"/>
                <a:gd name="connsiteX1166" fmla="*/ 1088427 w 6891715"/>
                <a:gd name="connsiteY1166" fmla="*/ 3560434 h 6367455"/>
                <a:gd name="connsiteX1167" fmla="*/ 1092549 w 6891715"/>
                <a:gd name="connsiteY1167" fmla="*/ 3570594 h 6367455"/>
                <a:gd name="connsiteX1168" fmla="*/ 1097939 w 6891715"/>
                <a:gd name="connsiteY1168" fmla="*/ 3561069 h 6367455"/>
                <a:gd name="connsiteX1169" fmla="*/ 1113794 w 6891715"/>
                <a:gd name="connsiteY1169" fmla="*/ 3549322 h 6367455"/>
                <a:gd name="connsiteX1170" fmla="*/ 1125526 w 6891715"/>
                <a:gd name="connsiteY1170" fmla="*/ 3549322 h 6367455"/>
                <a:gd name="connsiteX1171" fmla="*/ 1138210 w 6891715"/>
                <a:gd name="connsiteY1171" fmla="*/ 3559799 h 6367455"/>
                <a:gd name="connsiteX1172" fmla="*/ 1135990 w 6891715"/>
                <a:gd name="connsiteY1172" fmla="*/ 3569324 h 6367455"/>
                <a:gd name="connsiteX1173" fmla="*/ 1141381 w 6891715"/>
                <a:gd name="connsiteY1173" fmla="*/ 3587422 h 6367455"/>
                <a:gd name="connsiteX1174" fmla="*/ 1135356 w 6891715"/>
                <a:gd name="connsiteY1174" fmla="*/ 3594724 h 6367455"/>
                <a:gd name="connsiteX1175" fmla="*/ 1125843 w 6891715"/>
                <a:gd name="connsiteY1175" fmla="*/ 3590597 h 6367455"/>
                <a:gd name="connsiteX1176" fmla="*/ 1123306 w 6891715"/>
                <a:gd name="connsiteY1176" fmla="*/ 3571229 h 6367455"/>
                <a:gd name="connsiteX1177" fmla="*/ 1117916 w 6891715"/>
                <a:gd name="connsiteY1177" fmla="*/ 3574404 h 6367455"/>
                <a:gd name="connsiteX1178" fmla="*/ 1120453 w 6891715"/>
                <a:gd name="connsiteY1178" fmla="*/ 3597899 h 6367455"/>
                <a:gd name="connsiteX1179" fmla="*/ 1129014 w 6891715"/>
                <a:gd name="connsiteY1179" fmla="*/ 3601074 h 6367455"/>
                <a:gd name="connsiteX1180" fmla="*/ 1126794 w 6891715"/>
                <a:gd name="connsiteY1180" fmla="*/ 3611234 h 6367455"/>
                <a:gd name="connsiteX1181" fmla="*/ 1120453 w 6891715"/>
                <a:gd name="connsiteY1181" fmla="*/ 3622029 h 6367455"/>
                <a:gd name="connsiteX1182" fmla="*/ 1102696 w 6891715"/>
                <a:gd name="connsiteY1182" fmla="*/ 3624569 h 6367455"/>
                <a:gd name="connsiteX1183" fmla="*/ 1099525 w 6891715"/>
                <a:gd name="connsiteY1183" fmla="*/ 3629649 h 6367455"/>
                <a:gd name="connsiteX1184" fmla="*/ 1099525 w 6891715"/>
                <a:gd name="connsiteY1184" fmla="*/ 3643619 h 6367455"/>
                <a:gd name="connsiteX1185" fmla="*/ 1098252 w 6891715"/>
                <a:gd name="connsiteY1185" fmla="*/ 3643570 h 6367455"/>
                <a:gd name="connsiteX1186" fmla="*/ 1091214 w 6891715"/>
                <a:gd name="connsiteY1186" fmla="*/ 3650619 h 6367455"/>
                <a:gd name="connsiteX1187" fmla="*/ 1084229 w 6891715"/>
                <a:gd name="connsiteY1187" fmla="*/ 3656978 h 6367455"/>
                <a:gd name="connsiteX1188" fmla="*/ 1075656 w 6891715"/>
                <a:gd name="connsiteY1188" fmla="*/ 3662384 h 6367455"/>
                <a:gd name="connsiteX1189" fmla="*/ 1075339 w 6891715"/>
                <a:gd name="connsiteY1189" fmla="*/ 3663020 h 6367455"/>
                <a:gd name="connsiteX1190" fmla="*/ 1075022 w 6891715"/>
                <a:gd name="connsiteY1190" fmla="*/ 3663338 h 6367455"/>
                <a:gd name="connsiteX1191" fmla="*/ 1074069 w 6891715"/>
                <a:gd name="connsiteY1191" fmla="*/ 3663974 h 6367455"/>
                <a:gd name="connsiteX1192" fmla="*/ 1073116 w 6891715"/>
                <a:gd name="connsiteY1192" fmla="*/ 3664928 h 6367455"/>
                <a:gd name="connsiteX1193" fmla="*/ 1071846 w 6891715"/>
                <a:gd name="connsiteY1193" fmla="*/ 3664928 h 6367455"/>
                <a:gd name="connsiteX1194" fmla="*/ 1069624 w 6891715"/>
                <a:gd name="connsiteY1194" fmla="*/ 3664928 h 6367455"/>
                <a:gd name="connsiteX1195" fmla="*/ 1067084 w 6891715"/>
                <a:gd name="connsiteY1195" fmla="*/ 3664610 h 6367455"/>
                <a:gd name="connsiteX1196" fmla="*/ 1062322 w 6891715"/>
                <a:gd name="connsiteY1196" fmla="*/ 3663020 h 6367455"/>
                <a:gd name="connsiteX1197" fmla="*/ 1058829 w 6891715"/>
                <a:gd name="connsiteY1197" fmla="*/ 3661748 h 6367455"/>
                <a:gd name="connsiteX1198" fmla="*/ 1056608 w 6891715"/>
                <a:gd name="connsiteY1198" fmla="*/ 3660158 h 6367455"/>
                <a:gd name="connsiteX1199" fmla="*/ 1053430 w 6891715"/>
                <a:gd name="connsiteY1199" fmla="*/ 3671924 h 6367455"/>
                <a:gd name="connsiteX1200" fmla="*/ 1058829 w 6891715"/>
                <a:gd name="connsiteY1200" fmla="*/ 3705631 h 6367455"/>
                <a:gd name="connsiteX1201" fmla="*/ 1075339 w 6891715"/>
                <a:gd name="connsiteY1201" fmla="*/ 3726618 h 6367455"/>
                <a:gd name="connsiteX1202" fmla="*/ 1065813 w 6891715"/>
                <a:gd name="connsiteY1202" fmla="*/ 3745698 h 6367455"/>
                <a:gd name="connsiteX1203" fmla="*/ 1071211 w 6891715"/>
                <a:gd name="connsiteY1203" fmla="*/ 3771137 h 6367455"/>
                <a:gd name="connsiteX1204" fmla="*/ 1085499 w 6891715"/>
                <a:gd name="connsiteY1204" fmla="*/ 3832191 h 6367455"/>
                <a:gd name="connsiteX1205" fmla="*/ 1076291 w 6891715"/>
                <a:gd name="connsiteY1205" fmla="*/ 3856359 h 6367455"/>
                <a:gd name="connsiteX1206" fmla="*/ 1058512 w 6891715"/>
                <a:gd name="connsiteY1206" fmla="*/ 3904057 h 6367455"/>
                <a:gd name="connsiteX1207" fmla="*/ 1054703 w 6891715"/>
                <a:gd name="connsiteY1207" fmla="*/ 3919957 h 6367455"/>
                <a:gd name="connsiteX1208" fmla="*/ 1045176 w 6891715"/>
                <a:gd name="connsiteY1208" fmla="*/ 3919957 h 6367455"/>
                <a:gd name="connsiteX1209" fmla="*/ 1047398 w 6891715"/>
                <a:gd name="connsiteY1209" fmla="*/ 3927271 h 6367455"/>
                <a:gd name="connsiteX1210" fmla="*/ 1061051 w 6891715"/>
                <a:gd name="connsiteY1210" fmla="*/ 3946032 h 6367455"/>
                <a:gd name="connsiteX1211" fmla="*/ 1047398 w 6891715"/>
                <a:gd name="connsiteY1211" fmla="*/ 3948576 h 6367455"/>
                <a:gd name="connsiteX1212" fmla="*/ 1026443 w 6891715"/>
                <a:gd name="connsiteY1212" fmla="*/ 3943170 h 6367455"/>
                <a:gd name="connsiteX1213" fmla="*/ 1005171 w 6891715"/>
                <a:gd name="connsiteY1213" fmla="*/ 3951120 h 6367455"/>
                <a:gd name="connsiteX1214" fmla="*/ 1001043 w 6891715"/>
                <a:gd name="connsiteY1214" fmla="*/ 3935220 h 6367455"/>
                <a:gd name="connsiteX1215" fmla="*/ 993433 w 6891715"/>
                <a:gd name="connsiteY1215" fmla="*/ 3940308 h 6367455"/>
                <a:gd name="connsiteX1216" fmla="*/ 987082 w 6891715"/>
                <a:gd name="connsiteY1216" fmla="*/ 3954300 h 6367455"/>
                <a:gd name="connsiteX1217" fmla="*/ 955649 w 6891715"/>
                <a:gd name="connsiteY1217" fmla="*/ 3964157 h 6367455"/>
                <a:gd name="connsiteX1218" fmla="*/ 934376 w 6891715"/>
                <a:gd name="connsiteY1218" fmla="*/ 3975923 h 6367455"/>
                <a:gd name="connsiteX1219" fmla="*/ 925169 w 6891715"/>
                <a:gd name="connsiteY1219" fmla="*/ 3988643 h 6367455"/>
                <a:gd name="connsiteX1220" fmla="*/ 913738 w 6891715"/>
                <a:gd name="connsiteY1220" fmla="*/ 3985463 h 6367455"/>
                <a:gd name="connsiteX1221" fmla="*/ 907071 w 6891715"/>
                <a:gd name="connsiteY1221" fmla="*/ 3998182 h 6367455"/>
                <a:gd name="connsiteX1222" fmla="*/ 893418 w 6891715"/>
                <a:gd name="connsiteY1222" fmla="*/ 4000726 h 6367455"/>
                <a:gd name="connsiteX1223" fmla="*/ 882940 w 6891715"/>
                <a:gd name="connsiteY1223" fmla="*/ 4010266 h 6367455"/>
                <a:gd name="connsiteX1224" fmla="*/ 873098 w 6891715"/>
                <a:gd name="connsiteY1224" fmla="*/ 4001680 h 6367455"/>
                <a:gd name="connsiteX1225" fmla="*/ 877543 w 6891715"/>
                <a:gd name="connsiteY1225" fmla="*/ 3986735 h 6367455"/>
                <a:gd name="connsiteX1226" fmla="*/ 869922 w 6891715"/>
                <a:gd name="connsiteY1226" fmla="*/ 3993095 h 6367455"/>
                <a:gd name="connsiteX1227" fmla="*/ 862620 w 6891715"/>
                <a:gd name="connsiteY1227" fmla="*/ 3992459 h 6367455"/>
                <a:gd name="connsiteX1228" fmla="*/ 859762 w 6891715"/>
                <a:gd name="connsiteY1228" fmla="*/ 4004224 h 6367455"/>
                <a:gd name="connsiteX1229" fmla="*/ 865795 w 6891715"/>
                <a:gd name="connsiteY1229" fmla="*/ 4004860 h 6367455"/>
                <a:gd name="connsiteX1230" fmla="*/ 864208 w 6891715"/>
                <a:gd name="connsiteY1230" fmla="*/ 4013446 h 6367455"/>
                <a:gd name="connsiteX1231" fmla="*/ 867382 w 6891715"/>
                <a:gd name="connsiteY1231" fmla="*/ 4022986 h 6367455"/>
                <a:gd name="connsiteX1232" fmla="*/ 849285 w 6891715"/>
                <a:gd name="connsiteY1232" fmla="*/ 4022032 h 6367455"/>
                <a:gd name="connsiteX1233" fmla="*/ 843888 w 6891715"/>
                <a:gd name="connsiteY1233" fmla="*/ 4031571 h 6367455"/>
                <a:gd name="connsiteX1234" fmla="*/ 832140 w 6891715"/>
                <a:gd name="connsiteY1234" fmla="*/ 4031889 h 6367455"/>
                <a:gd name="connsiteX1235" fmla="*/ 825155 w 6891715"/>
                <a:gd name="connsiteY1235" fmla="*/ 4042383 h 6367455"/>
                <a:gd name="connsiteX1236" fmla="*/ 813407 w 6891715"/>
                <a:gd name="connsiteY1236" fmla="*/ 4045563 h 6367455"/>
                <a:gd name="connsiteX1237" fmla="*/ 799754 w 6891715"/>
                <a:gd name="connsiteY1237" fmla="*/ 4050015 h 6367455"/>
                <a:gd name="connsiteX1238" fmla="*/ 769909 w 6891715"/>
                <a:gd name="connsiteY1238" fmla="*/ 4045881 h 6367455"/>
                <a:gd name="connsiteX1239" fmla="*/ 762607 w 6891715"/>
                <a:gd name="connsiteY1239" fmla="*/ 4042701 h 6367455"/>
                <a:gd name="connsiteX1240" fmla="*/ 756575 w 6891715"/>
                <a:gd name="connsiteY1240" fmla="*/ 4048107 h 6367455"/>
                <a:gd name="connsiteX1241" fmla="*/ 737526 w 6891715"/>
                <a:gd name="connsiteY1241" fmla="*/ 4052877 h 6367455"/>
                <a:gd name="connsiteX1242" fmla="*/ 737526 w 6891715"/>
                <a:gd name="connsiteY1242" fmla="*/ 4045245 h 6367455"/>
                <a:gd name="connsiteX1243" fmla="*/ 725779 w 6891715"/>
                <a:gd name="connsiteY1243" fmla="*/ 4042065 h 6367455"/>
                <a:gd name="connsiteX1244" fmla="*/ 735938 w 6891715"/>
                <a:gd name="connsiteY1244" fmla="*/ 4033479 h 6367455"/>
                <a:gd name="connsiteX1245" fmla="*/ 743558 w 6891715"/>
                <a:gd name="connsiteY1245" fmla="*/ 4033479 h 6367455"/>
                <a:gd name="connsiteX1246" fmla="*/ 764512 w 6891715"/>
                <a:gd name="connsiteY1246" fmla="*/ 4022986 h 6367455"/>
                <a:gd name="connsiteX1247" fmla="*/ 750860 w 6891715"/>
                <a:gd name="connsiteY1247" fmla="*/ 4020760 h 6367455"/>
                <a:gd name="connsiteX1248" fmla="*/ 758162 w 6891715"/>
                <a:gd name="connsiteY1248" fmla="*/ 4013446 h 6367455"/>
                <a:gd name="connsiteX1249" fmla="*/ 735938 w 6891715"/>
                <a:gd name="connsiteY1249" fmla="*/ 4019806 h 6367455"/>
                <a:gd name="connsiteX1250" fmla="*/ 724191 w 6891715"/>
                <a:gd name="connsiteY1250" fmla="*/ 4021396 h 6367455"/>
                <a:gd name="connsiteX1251" fmla="*/ 714667 w 6891715"/>
                <a:gd name="connsiteY1251" fmla="*/ 4031889 h 6367455"/>
                <a:gd name="connsiteX1252" fmla="*/ 704507 w 6891715"/>
                <a:gd name="connsiteY1252" fmla="*/ 4040475 h 6367455"/>
                <a:gd name="connsiteX1253" fmla="*/ 691809 w 6891715"/>
                <a:gd name="connsiteY1253" fmla="*/ 4039203 h 6367455"/>
                <a:gd name="connsiteX1254" fmla="*/ 707683 w 6891715"/>
                <a:gd name="connsiteY1254" fmla="*/ 4032843 h 6367455"/>
                <a:gd name="connsiteX1255" fmla="*/ 716889 w 6891715"/>
                <a:gd name="connsiteY1255" fmla="*/ 4012810 h 6367455"/>
                <a:gd name="connsiteX1256" fmla="*/ 739113 w 6891715"/>
                <a:gd name="connsiteY1256" fmla="*/ 4005178 h 6367455"/>
                <a:gd name="connsiteX1257" fmla="*/ 744193 w 6891715"/>
                <a:gd name="connsiteY1257" fmla="*/ 4001044 h 6367455"/>
                <a:gd name="connsiteX1258" fmla="*/ 733399 w 6891715"/>
                <a:gd name="connsiteY1258" fmla="*/ 3994685 h 6367455"/>
                <a:gd name="connsiteX1259" fmla="*/ 710540 w 6891715"/>
                <a:gd name="connsiteY1259" fmla="*/ 4005178 h 6367455"/>
                <a:gd name="connsiteX1260" fmla="*/ 703238 w 6891715"/>
                <a:gd name="connsiteY1260" fmla="*/ 4010584 h 6367455"/>
                <a:gd name="connsiteX1261" fmla="*/ 693396 w 6891715"/>
                <a:gd name="connsiteY1261" fmla="*/ 3999136 h 6367455"/>
                <a:gd name="connsiteX1262" fmla="*/ 673394 w 6891715"/>
                <a:gd name="connsiteY1262" fmla="*/ 4000408 h 6367455"/>
                <a:gd name="connsiteX1263" fmla="*/ 686093 w 6891715"/>
                <a:gd name="connsiteY1263" fmla="*/ 3986417 h 6367455"/>
                <a:gd name="connsiteX1264" fmla="*/ 703873 w 6891715"/>
                <a:gd name="connsiteY1264" fmla="*/ 3973697 h 6367455"/>
                <a:gd name="connsiteX1265" fmla="*/ 712444 w 6891715"/>
                <a:gd name="connsiteY1265" fmla="*/ 3970517 h 6367455"/>
                <a:gd name="connsiteX1266" fmla="*/ 728319 w 6891715"/>
                <a:gd name="connsiteY1266" fmla="*/ 3965111 h 6367455"/>
                <a:gd name="connsiteX1267" fmla="*/ 726097 w 6891715"/>
                <a:gd name="connsiteY1267" fmla="*/ 3960978 h 6367455"/>
                <a:gd name="connsiteX1268" fmla="*/ 713397 w 6891715"/>
                <a:gd name="connsiteY1268" fmla="*/ 3960978 h 6367455"/>
                <a:gd name="connsiteX1269" fmla="*/ 697523 w 6891715"/>
                <a:gd name="connsiteY1269" fmla="*/ 3959388 h 6367455"/>
                <a:gd name="connsiteX1270" fmla="*/ 671807 w 6891715"/>
                <a:gd name="connsiteY1270" fmla="*/ 3958116 h 6367455"/>
                <a:gd name="connsiteX1271" fmla="*/ 666727 w 6891715"/>
                <a:gd name="connsiteY1271" fmla="*/ 3950166 h 6367455"/>
                <a:gd name="connsiteX1272" fmla="*/ 671489 w 6891715"/>
                <a:gd name="connsiteY1272" fmla="*/ 3936174 h 6367455"/>
                <a:gd name="connsiteX1273" fmla="*/ 679109 w 6891715"/>
                <a:gd name="connsiteY1273" fmla="*/ 3935220 h 6367455"/>
                <a:gd name="connsiteX1274" fmla="*/ 702286 w 6891715"/>
                <a:gd name="connsiteY1274" fmla="*/ 3929496 h 6367455"/>
                <a:gd name="connsiteX1275" fmla="*/ 695936 w 6891715"/>
                <a:gd name="connsiteY1275" fmla="*/ 3944442 h 6367455"/>
                <a:gd name="connsiteX1276" fmla="*/ 708635 w 6891715"/>
                <a:gd name="connsiteY1276" fmla="*/ 3933630 h 6367455"/>
                <a:gd name="connsiteX1277" fmla="*/ 714032 w 6891715"/>
                <a:gd name="connsiteY1277" fmla="*/ 3941898 h 6367455"/>
                <a:gd name="connsiteX1278" fmla="*/ 723556 w 6891715"/>
                <a:gd name="connsiteY1278" fmla="*/ 3945078 h 6367455"/>
                <a:gd name="connsiteX1279" fmla="*/ 744828 w 6891715"/>
                <a:gd name="connsiteY1279" fmla="*/ 3944124 h 6367455"/>
                <a:gd name="connsiteX1280" fmla="*/ 729906 w 6891715"/>
                <a:gd name="connsiteY1280" fmla="*/ 3937764 h 6367455"/>
                <a:gd name="connsiteX1281" fmla="*/ 721335 w 6891715"/>
                <a:gd name="connsiteY1281" fmla="*/ 3924091 h 6367455"/>
                <a:gd name="connsiteX1282" fmla="*/ 735938 w 6891715"/>
                <a:gd name="connsiteY1282" fmla="*/ 3917413 h 6367455"/>
                <a:gd name="connsiteX1283" fmla="*/ 738161 w 6891715"/>
                <a:gd name="connsiteY1283" fmla="*/ 3899605 h 6367455"/>
                <a:gd name="connsiteX1284" fmla="*/ 748638 w 6891715"/>
                <a:gd name="connsiteY1284" fmla="*/ 3896425 h 6367455"/>
                <a:gd name="connsiteX1285" fmla="*/ 772766 w 6891715"/>
                <a:gd name="connsiteY1285" fmla="*/ 3895153 h 6367455"/>
                <a:gd name="connsiteX1286" fmla="*/ 801341 w 6891715"/>
                <a:gd name="connsiteY1286" fmla="*/ 3884024 h 6367455"/>
                <a:gd name="connsiteX1287" fmla="*/ 818487 w 6891715"/>
                <a:gd name="connsiteY1287" fmla="*/ 3880844 h 6367455"/>
                <a:gd name="connsiteX1288" fmla="*/ 842936 w 6891715"/>
                <a:gd name="connsiteY1288" fmla="*/ 3884978 h 6367455"/>
                <a:gd name="connsiteX1289" fmla="*/ 838491 w 6891715"/>
                <a:gd name="connsiteY1289" fmla="*/ 3879890 h 6367455"/>
                <a:gd name="connsiteX1290" fmla="*/ 818487 w 6891715"/>
                <a:gd name="connsiteY1290" fmla="*/ 3875756 h 6367455"/>
                <a:gd name="connsiteX1291" fmla="*/ 806739 w 6891715"/>
                <a:gd name="connsiteY1291" fmla="*/ 3872576 h 6367455"/>
                <a:gd name="connsiteX1292" fmla="*/ 809597 w 6891715"/>
                <a:gd name="connsiteY1292" fmla="*/ 3861128 h 6367455"/>
                <a:gd name="connsiteX1293" fmla="*/ 815947 w 6891715"/>
                <a:gd name="connsiteY1293" fmla="*/ 3846183 h 6367455"/>
                <a:gd name="connsiteX1294" fmla="*/ 805469 w 6891715"/>
                <a:gd name="connsiteY1294" fmla="*/ 3851589 h 6367455"/>
                <a:gd name="connsiteX1295" fmla="*/ 790863 w 6891715"/>
                <a:gd name="connsiteY1295" fmla="*/ 3871622 h 6367455"/>
                <a:gd name="connsiteX1296" fmla="*/ 780068 w 6891715"/>
                <a:gd name="connsiteY1296" fmla="*/ 3876074 h 6367455"/>
                <a:gd name="connsiteX1297" fmla="*/ 761019 w 6891715"/>
                <a:gd name="connsiteY1297" fmla="*/ 3880526 h 6367455"/>
                <a:gd name="connsiteX1298" fmla="*/ 753717 w 6891715"/>
                <a:gd name="connsiteY1298" fmla="*/ 3881798 h 6367455"/>
                <a:gd name="connsiteX1299" fmla="*/ 755940 w 6891715"/>
                <a:gd name="connsiteY1299" fmla="*/ 3886568 h 6367455"/>
                <a:gd name="connsiteX1300" fmla="*/ 738161 w 6891715"/>
                <a:gd name="connsiteY1300" fmla="*/ 3886886 h 6367455"/>
                <a:gd name="connsiteX1301" fmla="*/ 719112 w 6891715"/>
                <a:gd name="connsiteY1301" fmla="*/ 3895471 h 6367455"/>
                <a:gd name="connsiteX1302" fmla="*/ 715937 w 6891715"/>
                <a:gd name="connsiteY1302" fmla="*/ 3888476 h 6367455"/>
                <a:gd name="connsiteX1303" fmla="*/ 752765 w 6891715"/>
                <a:gd name="connsiteY1303" fmla="*/ 3870032 h 6367455"/>
                <a:gd name="connsiteX1304" fmla="*/ 760702 w 6891715"/>
                <a:gd name="connsiteY1304" fmla="*/ 3848727 h 6367455"/>
                <a:gd name="connsiteX1305" fmla="*/ 776576 w 6891715"/>
                <a:gd name="connsiteY1305" fmla="*/ 3837915 h 6367455"/>
                <a:gd name="connsiteX1306" fmla="*/ 774672 w 6891715"/>
                <a:gd name="connsiteY1306" fmla="*/ 3832827 h 6367455"/>
                <a:gd name="connsiteX1307" fmla="*/ 762925 w 6891715"/>
                <a:gd name="connsiteY1307" fmla="*/ 3833781 h 6367455"/>
                <a:gd name="connsiteX1308" fmla="*/ 774037 w 6891715"/>
                <a:gd name="connsiteY1308" fmla="*/ 3807706 h 6367455"/>
                <a:gd name="connsiteX1309" fmla="*/ 792133 w 6891715"/>
                <a:gd name="connsiteY1309" fmla="*/ 3795622 h 6367455"/>
                <a:gd name="connsiteX1310" fmla="*/ 816582 w 6891715"/>
                <a:gd name="connsiteY1310" fmla="*/ 3799756 h 6367455"/>
                <a:gd name="connsiteX1311" fmla="*/ 808962 w 6891715"/>
                <a:gd name="connsiteY1311" fmla="*/ 3783857 h 6367455"/>
                <a:gd name="connsiteX1312" fmla="*/ 810867 w 6891715"/>
                <a:gd name="connsiteY1312" fmla="*/ 3772091 h 6367455"/>
                <a:gd name="connsiteX1313" fmla="*/ 796261 w 6891715"/>
                <a:gd name="connsiteY1313" fmla="*/ 3781949 h 6367455"/>
                <a:gd name="connsiteX1314" fmla="*/ 754035 w 6891715"/>
                <a:gd name="connsiteY1314" fmla="*/ 3782585 h 6367455"/>
                <a:gd name="connsiteX1315" fmla="*/ 746733 w 6891715"/>
                <a:gd name="connsiteY1315" fmla="*/ 3776225 h 6367455"/>
                <a:gd name="connsiteX1316" fmla="*/ 746098 w 6891715"/>
                <a:gd name="connsiteY1316" fmla="*/ 3760007 h 6367455"/>
                <a:gd name="connsiteX1317" fmla="*/ 733716 w 6891715"/>
                <a:gd name="connsiteY1317" fmla="*/ 3772727 h 6367455"/>
                <a:gd name="connsiteX1318" fmla="*/ 725462 w 6891715"/>
                <a:gd name="connsiteY1318" fmla="*/ 3773363 h 6367455"/>
                <a:gd name="connsiteX1319" fmla="*/ 722922 w 6891715"/>
                <a:gd name="connsiteY1319" fmla="*/ 3762551 h 6367455"/>
                <a:gd name="connsiteX1320" fmla="*/ 708317 w 6891715"/>
                <a:gd name="connsiteY1320" fmla="*/ 3761597 h 6367455"/>
                <a:gd name="connsiteX1321" fmla="*/ 703873 w 6891715"/>
                <a:gd name="connsiteY1321" fmla="*/ 3755238 h 6367455"/>
                <a:gd name="connsiteX1322" fmla="*/ 689903 w 6891715"/>
                <a:gd name="connsiteY1322" fmla="*/ 3743790 h 6367455"/>
                <a:gd name="connsiteX1323" fmla="*/ 702603 w 6891715"/>
                <a:gd name="connsiteY1323" fmla="*/ 3727890 h 6367455"/>
                <a:gd name="connsiteX1324" fmla="*/ 717207 w 6891715"/>
                <a:gd name="connsiteY1324" fmla="*/ 3722484 h 6367455"/>
                <a:gd name="connsiteX1325" fmla="*/ 723556 w 6891715"/>
                <a:gd name="connsiteY1325" fmla="*/ 3704359 h 6367455"/>
                <a:gd name="connsiteX1326" fmla="*/ 752130 w 6891715"/>
                <a:gd name="connsiteY1326" fmla="*/ 3696727 h 6367455"/>
                <a:gd name="connsiteX1327" fmla="*/ 745463 w 6891715"/>
                <a:gd name="connsiteY1327" fmla="*/ 3691639 h 6367455"/>
                <a:gd name="connsiteX1328" fmla="*/ 744511 w 6891715"/>
                <a:gd name="connsiteY1328" fmla="*/ 3682100 h 6367455"/>
                <a:gd name="connsiteX1329" fmla="*/ 727366 w 6891715"/>
                <a:gd name="connsiteY1329" fmla="*/ 3684326 h 6367455"/>
                <a:gd name="connsiteX1330" fmla="*/ 719429 w 6891715"/>
                <a:gd name="connsiteY1330" fmla="*/ 3690685 h 6367455"/>
                <a:gd name="connsiteX1331" fmla="*/ 711492 w 6891715"/>
                <a:gd name="connsiteY1331" fmla="*/ 3679238 h 6367455"/>
                <a:gd name="connsiteX1332" fmla="*/ 713137 w 6891715"/>
                <a:gd name="connsiteY1332" fmla="*/ 3667467 h 6367455"/>
                <a:gd name="connsiteX1333" fmla="*/ 709077 w 6891715"/>
                <a:gd name="connsiteY1333" fmla="*/ 3678226 h 6367455"/>
                <a:gd name="connsiteX1334" fmla="*/ 687363 w 6891715"/>
                <a:gd name="connsiteY1334" fmla="*/ 3666796 h 6367455"/>
                <a:gd name="connsiteX1335" fmla="*/ 708146 w 6891715"/>
                <a:gd name="connsiteY1335" fmla="*/ 3662351 h 6367455"/>
                <a:gd name="connsiteX1336" fmla="*/ 713618 w 6891715"/>
                <a:gd name="connsiteY1336" fmla="*/ 3664031 h 6367455"/>
                <a:gd name="connsiteX1337" fmla="*/ 713715 w 6891715"/>
                <a:gd name="connsiteY1337" fmla="*/ 3663338 h 6367455"/>
                <a:gd name="connsiteX1338" fmla="*/ 731811 w 6891715"/>
                <a:gd name="connsiteY1338" fmla="*/ 3667790 h 6367455"/>
                <a:gd name="connsiteX1339" fmla="*/ 728637 w 6891715"/>
                <a:gd name="connsiteY1339" fmla="*/ 3656978 h 6367455"/>
                <a:gd name="connsiteX1340" fmla="*/ 717842 w 6891715"/>
                <a:gd name="connsiteY1340" fmla="*/ 3653798 h 6367455"/>
                <a:gd name="connsiteX1341" fmla="*/ 713397 w 6891715"/>
                <a:gd name="connsiteY1341" fmla="*/ 3637263 h 6367455"/>
                <a:gd name="connsiteX1342" fmla="*/ 731493 w 6891715"/>
                <a:gd name="connsiteY1342" fmla="*/ 3629313 h 6367455"/>
                <a:gd name="connsiteX1343" fmla="*/ 734351 w 6891715"/>
                <a:gd name="connsiteY1343" fmla="*/ 3608644 h 6367455"/>
                <a:gd name="connsiteX1344" fmla="*/ 756575 w 6891715"/>
                <a:gd name="connsiteY1344" fmla="*/ 3612460 h 6367455"/>
                <a:gd name="connsiteX1345" fmla="*/ 769274 w 6891715"/>
                <a:gd name="connsiteY1345" fmla="*/ 3610234 h 6367455"/>
                <a:gd name="connsiteX1346" fmla="*/ 781974 w 6891715"/>
                <a:gd name="connsiteY1346" fmla="*/ 3619456 h 6367455"/>
                <a:gd name="connsiteX1347" fmla="*/ 783244 w 6891715"/>
                <a:gd name="connsiteY1347" fmla="*/ 3628995 h 6367455"/>
                <a:gd name="connsiteX1348" fmla="*/ 797214 w 6891715"/>
                <a:gd name="connsiteY1348" fmla="*/ 3634401 h 6367455"/>
                <a:gd name="connsiteX1349" fmla="*/ 792451 w 6891715"/>
                <a:gd name="connsiteY1349" fmla="*/ 3621681 h 6367455"/>
                <a:gd name="connsiteX1350" fmla="*/ 805469 w 6891715"/>
                <a:gd name="connsiteY1350" fmla="*/ 3610870 h 6367455"/>
                <a:gd name="connsiteX1351" fmla="*/ 823250 w 6891715"/>
                <a:gd name="connsiteY1351" fmla="*/ 3618184 h 6367455"/>
                <a:gd name="connsiteX1352" fmla="*/ 839443 w 6891715"/>
                <a:gd name="connsiteY1352" fmla="*/ 3627723 h 6367455"/>
                <a:gd name="connsiteX1353" fmla="*/ 845792 w 6891715"/>
                <a:gd name="connsiteY1353" fmla="*/ 3628359 h 6367455"/>
                <a:gd name="connsiteX1354" fmla="*/ 846428 w 6891715"/>
                <a:gd name="connsiteY1354" fmla="*/ 3609598 h 6367455"/>
                <a:gd name="connsiteX1355" fmla="*/ 837855 w 6891715"/>
                <a:gd name="connsiteY1355" fmla="*/ 3592426 h 6367455"/>
                <a:gd name="connsiteX1356" fmla="*/ 850555 w 6891715"/>
                <a:gd name="connsiteY1356" fmla="*/ 3578753 h 6367455"/>
                <a:gd name="connsiteX1357" fmla="*/ 867382 w 6891715"/>
                <a:gd name="connsiteY1357" fmla="*/ 3578753 h 6367455"/>
                <a:gd name="connsiteX1358" fmla="*/ 877860 w 6891715"/>
                <a:gd name="connsiteY1358" fmla="*/ 3557447 h 6367455"/>
                <a:gd name="connsiteX1359" fmla="*/ 861985 w 6891715"/>
                <a:gd name="connsiteY1359" fmla="*/ 3554267 h 6367455"/>
                <a:gd name="connsiteX1360" fmla="*/ 841666 w 6891715"/>
                <a:gd name="connsiteY1360" fmla="*/ 3559991 h 6367455"/>
                <a:gd name="connsiteX1361" fmla="*/ 823567 w 6891715"/>
                <a:gd name="connsiteY1361" fmla="*/ 3549180 h 6367455"/>
                <a:gd name="connsiteX1362" fmla="*/ 830235 w 6891715"/>
                <a:gd name="connsiteY1362" fmla="*/ 3539004 h 6367455"/>
                <a:gd name="connsiteX1363" fmla="*/ 840396 w 6891715"/>
                <a:gd name="connsiteY1363" fmla="*/ 3528192 h 6367455"/>
                <a:gd name="connsiteX1364" fmla="*/ 862620 w 6891715"/>
                <a:gd name="connsiteY1364" fmla="*/ 3519606 h 6367455"/>
                <a:gd name="connsiteX1365" fmla="*/ 858492 w 6891715"/>
                <a:gd name="connsiteY1365" fmla="*/ 3510067 h 6367455"/>
                <a:gd name="connsiteX1366" fmla="*/ 855318 w 6891715"/>
                <a:gd name="connsiteY1366" fmla="*/ 3497665 h 6367455"/>
                <a:gd name="connsiteX1367" fmla="*/ 870875 w 6891715"/>
                <a:gd name="connsiteY1367" fmla="*/ 3480494 h 6367455"/>
                <a:gd name="connsiteX1368" fmla="*/ 886750 w 6891715"/>
                <a:gd name="connsiteY1368" fmla="*/ 3474770 h 6367455"/>
                <a:gd name="connsiteX1369" fmla="*/ 892783 w 6891715"/>
                <a:gd name="connsiteY1369" fmla="*/ 3461096 h 6367455"/>
                <a:gd name="connsiteX1370" fmla="*/ 911833 w 6891715"/>
                <a:gd name="connsiteY1370" fmla="*/ 3464276 h 6367455"/>
                <a:gd name="connsiteX1371" fmla="*/ 908658 w 6891715"/>
                <a:gd name="connsiteY1371" fmla="*/ 3456962 h 6367455"/>
                <a:gd name="connsiteX1372" fmla="*/ 924533 w 6891715"/>
                <a:gd name="connsiteY1372" fmla="*/ 3451556 h 6367455"/>
                <a:gd name="connsiteX1373" fmla="*/ 941679 w 6891715"/>
                <a:gd name="connsiteY1373" fmla="*/ 3470318 h 6367455"/>
                <a:gd name="connsiteX1374" fmla="*/ 931201 w 6891715"/>
                <a:gd name="connsiteY1374" fmla="*/ 3495757 h 6367455"/>
                <a:gd name="connsiteX1375" fmla="*/ 943901 w 6891715"/>
                <a:gd name="connsiteY1375" fmla="*/ 3496393 h 6367455"/>
                <a:gd name="connsiteX1376" fmla="*/ 952157 w 6891715"/>
                <a:gd name="connsiteY1376" fmla="*/ 3479858 h 6367455"/>
                <a:gd name="connsiteX1377" fmla="*/ 948029 w 6891715"/>
                <a:gd name="connsiteY1377" fmla="*/ 3453464 h 6367455"/>
                <a:gd name="connsiteX1378" fmla="*/ 961364 w 6891715"/>
                <a:gd name="connsiteY1378" fmla="*/ 3453464 h 6367455"/>
                <a:gd name="connsiteX1379" fmla="*/ 3068524 w 6891715"/>
                <a:gd name="connsiteY1379" fmla="*/ 3432164 h 6367455"/>
                <a:gd name="connsiteX1380" fmla="*/ 3099111 w 6891715"/>
                <a:gd name="connsiteY1380" fmla="*/ 3458846 h 6367455"/>
                <a:gd name="connsiteX1381" fmla="*/ 3103526 w 6891715"/>
                <a:gd name="connsiteY1381" fmla="*/ 3464378 h 6367455"/>
                <a:gd name="connsiteX1382" fmla="*/ 3097535 w 6891715"/>
                <a:gd name="connsiteY1382" fmla="*/ 3484552 h 6367455"/>
                <a:gd name="connsiteX1383" fmla="*/ 3057488 w 6891715"/>
                <a:gd name="connsiteY1383" fmla="*/ 3462425 h 6367455"/>
                <a:gd name="connsiteX1384" fmla="*/ 3059065 w 6891715"/>
                <a:gd name="connsiteY1384" fmla="*/ 3441926 h 6367455"/>
                <a:gd name="connsiteX1385" fmla="*/ 2463763 w 6891715"/>
                <a:gd name="connsiteY1385" fmla="*/ 3408351 h 6367455"/>
                <a:gd name="connsiteX1386" fmla="*/ 2474876 w 6891715"/>
                <a:gd name="connsiteY1386" fmla="*/ 3421051 h 6367455"/>
                <a:gd name="connsiteX1387" fmla="*/ 2466303 w 6891715"/>
                <a:gd name="connsiteY1387" fmla="*/ 3420165 h 6367455"/>
                <a:gd name="connsiteX1388" fmla="*/ 2454238 w 6891715"/>
                <a:gd name="connsiteY1388" fmla="*/ 3410123 h 6367455"/>
                <a:gd name="connsiteX1389" fmla="*/ 2674737 w 6891715"/>
                <a:gd name="connsiteY1389" fmla="*/ 3390889 h 6367455"/>
                <a:gd name="connsiteX1390" fmla="*/ 2681250 w 6891715"/>
                <a:gd name="connsiteY1390" fmla="*/ 3409169 h 6367455"/>
                <a:gd name="connsiteX1391" fmla="*/ 2674086 w 6891715"/>
                <a:gd name="connsiteY1391" fmla="*/ 3422639 h 6367455"/>
                <a:gd name="connsiteX1392" fmla="*/ 2668550 w 6891715"/>
                <a:gd name="connsiteY1392" fmla="*/ 3409169 h 6367455"/>
                <a:gd name="connsiteX1393" fmla="*/ 2669201 w 6891715"/>
                <a:gd name="connsiteY1393" fmla="*/ 3392172 h 6367455"/>
                <a:gd name="connsiteX1394" fmla="*/ 2629274 w 6891715"/>
                <a:gd name="connsiteY1394" fmla="*/ 3381364 h 6367455"/>
                <a:gd name="connsiteX1395" fmla="*/ 2653567 w 6891715"/>
                <a:gd name="connsiteY1395" fmla="*/ 3390766 h 6367455"/>
                <a:gd name="connsiteX1396" fmla="*/ 2656722 w 6891715"/>
                <a:gd name="connsiteY1396" fmla="*/ 3399854 h 6367455"/>
                <a:gd name="connsiteX1397" fmla="*/ 2660193 w 6891715"/>
                <a:gd name="connsiteY1397" fmla="*/ 3406122 h 6367455"/>
                <a:gd name="connsiteX1398" fmla="*/ 2664610 w 6891715"/>
                <a:gd name="connsiteY1398" fmla="*/ 3411449 h 6367455"/>
                <a:gd name="connsiteX1399" fmla="*/ 2668711 w 6891715"/>
                <a:gd name="connsiteY1399" fmla="*/ 3422732 h 6367455"/>
                <a:gd name="connsiteX1400" fmla="*/ 2689849 w 6891715"/>
                <a:gd name="connsiteY1400" fmla="*/ 3430880 h 6367455"/>
                <a:gd name="connsiteX1401" fmla="*/ 2693951 w 6891715"/>
                <a:gd name="connsiteY1401" fmla="*/ 3446236 h 6367455"/>
                <a:gd name="connsiteX1402" fmla="*/ 2687956 w 6891715"/>
                <a:gd name="connsiteY1402" fmla="*/ 3460025 h 6367455"/>
                <a:gd name="connsiteX1403" fmla="*/ 2677545 w 6891715"/>
                <a:gd name="connsiteY1403" fmla="*/ 3468173 h 6367455"/>
                <a:gd name="connsiteX1404" fmla="*/ 2660508 w 6891715"/>
                <a:gd name="connsiteY1404" fmla="*/ 3478202 h 6367455"/>
                <a:gd name="connsiteX1405" fmla="*/ 2640001 w 6891715"/>
                <a:gd name="connsiteY1405" fmla="*/ 3476008 h 6367455"/>
                <a:gd name="connsiteX1406" fmla="*/ 2627065 w 6891715"/>
                <a:gd name="connsiteY1406" fmla="*/ 3461592 h 6367455"/>
                <a:gd name="connsiteX1407" fmla="*/ 2634322 w 6891715"/>
                <a:gd name="connsiteY1407" fmla="*/ 3455324 h 6367455"/>
                <a:gd name="connsiteX1408" fmla="*/ 2622648 w 6891715"/>
                <a:gd name="connsiteY1408" fmla="*/ 3453131 h 6367455"/>
                <a:gd name="connsiteX1409" fmla="*/ 2620440 w 6891715"/>
                <a:gd name="connsiteY1409" fmla="*/ 3436834 h 6367455"/>
                <a:gd name="connsiteX1410" fmla="*/ 2603718 w 6891715"/>
                <a:gd name="connsiteY1410" fmla="*/ 3425239 h 6367455"/>
                <a:gd name="connsiteX1411" fmla="*/ 2593938 w 6891715"/>
                <a:gd name="connsiteY1411" fmla="*/ 3412076 h 6367455"/>
                <a:gd name="connsiteX1412" fmla="*/ 2595831 w 6891715"/>
                <a:gd name="connsiteY1412" fmla="*/ 3394213 h 6367455"/>
                <a:gd name="connsiteX1413" fmla="*/ 2608766 w 6891715"/>
                <a:gd name="connsiteY1413" fmla="*/ 3400481 h 6367455"/>
                <a:gd name="connsiteX1414" fmla="*/ 2620124 w 6891715"/>
                <a:gd name="connsiteY1414" fmla="*/ 3397033 h 6367455"/>
                <a:gd name="connsiteX1415" fmla="*/ 1157482 w 6891715"/>
                <a:gd name="connsiteY1415" fmla="*/ 3378189 h 6367455"/>
                <a:gd name="connsiteX1416" fmla="*/ 1165647 w 6891715"/>
                <a:gd name="connsiteY1416" fmla="*/ 3378189 h 6367455"/>
                <a:gd name="connsiteX1417" fmla="*/ 1168671 w 6891715"/>
                <a:gd name="connsiteY1417" fmla="*/ 3387857 h 6367455"/>
                <a:gd name="connsiteX1418" fmla="*/ 1174719 w 6891715"/>
                <a:gd name="connsiteY1418" fmla="*/ 3404938 h 6367455"/>
                <a:gd name="connsiteX1419" fmla="*/ 1171090 w 6891715"/>
                <a:gd name="connsiteY1419" fmla="*/ 3417829 h 6367455"/>
                <a:gd name="connsiteX1420" fmla="*/ 1165949 w 6891715"/>
                <a:gd name="connsiteY1420" fmla="*/ 3421052 h 6367455"/>
                <a:gd name="connsiteX1421" fmla="*/ 1153854 w 6891715"/>
                <a:gd name="connsiteY1421" fmla="*/ 3413639 h 6367455"/>
                <a:gd name="connsiteX1422" fmla="*/ 1149318 w 6891715"/>
                <a:gd name="connsiteY1422" fmla="*/ 3400748 h 6367455"/>
                <a:gd name="connsiteX1423" fmla="*/ 1151435 w 6891715"/>
                <a:gd name="connsiteY1423" fmla="*/ 3387857 h 6367455"/>
                <a:gd name="connsiteX1424" fmla="*/ 1072072 w 6891715"/>
                <a:gd name="connsiteY1424" fmla="*/ 3340094 h 6367455"/>
                <a:gd name="connsiteX1425" fmla="*/ 1080383 w 6891715"/>
                <a:gd name="connsiteY1425" fmla="*/ 3351711 h 6367455"/>
                <a:gd name="connsiteX1426" fmla="*/ 1080383 w 6891715"/>
                <a:gd name="connsiteY1426" fmla="*/ 3364272 h 6367455"/>
                <a:gd name="connsiteX1427" fmla="*/ 1085817 w 6891715"/>
                <a:gd name="connsiteY1427" fmla="*/ 3378398 h 6367455"/>
                <a:gd name="connsiteX1428" fmla="*/ 1073351 w 6891715"/>
                <a:gd name="connsiteY1428" fmla="*/ 3387819 h 6367455"/>
                <a:gd name="connsiteX1429" fmla="*/ 1067917 w 6891715"/>
                <a:gd name="connsiteY1429" fmla="*/ 3397239 h 6367455"/>
                <a:gd name="connsiteX1430" fmla="*/ 1057373 w 6891715"/>
                <a:gd name="connsiteY1430" fmla="*/ 3394727 h 6367455"/>
                <a:gd name="connsiteX1431" fmla="*/ 1055132 w 6891715"/>
                <a:gd name="connsiteY1431" fmla="*/ 3384992 h 6367455"/>
                <a:gd name="connsiteX1432" fmla="*/ 1061206 w 6891715"/>
                <a:gd name="connsiteY1432" fmla="*/ 3368354 h 6367455"/>
                <a:gd name="connsiteX1433" fmla="*/ 1051616 w 6891715"/>
                <a:gd name="connsiteY1433" fmla="*/ 3368354 h 6367455"/>
                <a:gd name="connsiteX1434" fmla="*/ 1043305 w 6891715"/>
                <a:gd name="connsiteY1434" fmla="*/ 3377770 h 6367455"/>
                <a:gd name="connsiteX1435" fmla="*/ 1039151 w 6891715"/>
                <a:gd name="connsiteY1435" fmla="*/ 3384050 h 6367455"/>
                <a:gd name="connsiteX1436" fmla="*/ 1038191 w 6891715"/>
                <a:gd name="connsiteY1436" fmla="*/ 3371807 h 6367455"/>
                <a:gd name="connsiteX1437" fmla="*/ 1047461 w 6891715"/>
                <a:gd name="connsiteY1437" fmla="*/ 3350769 h 6367455"/>
                <a:gd name="connsiteX1438" fmla="*/ 1055772 w 6891715"/>
                <a:gd name="connsiteY1438" fmla="*/ 3356735 h 6367455"/>
                <a:gd name="connsiteX1439" fmla="*/ 1062484 w 6891715"/>
                <a:gd name="connsiteY1439" fmla="*/ 3348571 h 6367455"/>
                <a:gd name="connsiteX1440" fmla="*/ 2665169 w 6891715"/>
                <a:gd name="connsiteY1440" fmla="*/ 3319452 h 6367455"/>
                <a:gd name="connsiteX1441" fmla="*/ 2676488 w 6891715"/>
                <a:gd name="connsiteY1441" fmla="*/ 3339638 h 6367455"/>
                <a:gd name="connsiteX1442" fmla="*/ 2670990 w 6891715"/>
                <a:gd name="connsiteY1442" fmla="*/ 3354377 h 6367455"/>
                <a:gd name="connsiteX1443" fmla="*/ 2659025 w 6891715"/>
                <a:gd name="connsiteY1443" fmla="*/ 3347008 h 6367455"/>
                <a:gd name="connsiteX1444" fmla="*/ 2670990 w 6891715"/>
                <a:gd name="connsiteY1444" fmla="*/ 3338356 h 6367455"/>
                <a:gd name="connsiteX1445" fmla="*/ 1084228 w 6891715"/>
                <a:gd name="connsiteY1445" fmla="*/ 3309929 h 6367455"/>
                <a:gd name="connsiteX1446" fmla="*/ 1082061 w 6891715"/>
                <a:gd name="connsiteY1446" fmla="*/ 3317834 h 6367455"/>
                <a:gd name="connsiteX1447" fmla="*/ 1071529 w 6891715"/>
                <a:gd name="connsiteY1447" fmla="*/ 3324217 h 6367455"/>
                <a:gd name="connsiteX1448" fmla="*/ 1074936 w 6891715"/>
                <a:gd name="connsiteY1448" fmla="*/ 3316010 h 6367455"/>
                <a:gd name="connsiteX1449" fmla="*/ 1113472 w 6891715"/>
                <a:gd name="connsiteY1449" fmla="*/ 3303579 h 6367455"/>
                <a:gd name="connsiteX1450" fmla="*/ 1114392 w 6891715"/>
                <a:gd name="connsiteY1450" fmla="*/ 3311286 h 6367455"/>
                <a:gd name="connsiteX1451" fmla="*/ 1103653 w 6891715"/>
                <a:gd name="connsiteY1451" fmla="*/ 3330557 h 6367455"/>
                <a:gd name="connsiteX1452" fmla="*/ 1101505 w 6891715"/>
                <a:gd name="connsiteY1452" fmla="*/ 3345010 h 6367455"/>
                <a:gd name="connsiteX1453" fmla="*/ 1089538 w 6891715"/>
                <a:gd name="connsiteY1453" fmla="*/ 3359143 h 6367455"/>
                <a:gd name="connsiteX1454" fmla="*/ 1082481 w 6891715"/>
                <a:gd name="connsiteY1454" fmla="*/ 3355288 h 6367455"/>
                <a:gd name="connsiteX1455" fmla="*/ 1083095 w 6891715"/>
                <a:gd name="connsiteY1455" fmla="*/ 3352398 h 6367455"/>
                <a:gd name="connsiteX1456" fmla="*/ 1077879 w 6891715"/>
                <a:gd name="connsiteY1456" fmla="*/ 3344048 h 6367455"/>
                <a:gd name="connsiteX1457" fmla="*/ 1094448 w 6891715"/>
                <a:gd name="connsiteY1457" fmla="*/ 3331521 h 6367455"/>
                <a:gd name="connsiteX1458" fmla="*/ 1089232 w 6891715"/>
                <a:gd name="connsiteY1458" fmla="*/ 3330557 h 6367455"/>
                <a:gd name="connsiteX1459" fmla="*/ 1102425 w 6891715"/>
                <a:gd name="connsiteY1459" fmla="*/ 3314499 h 6367455"/>
                <a:gd name="connsiteX1460" fmla="*/ 2832915 w 6891715"/>
                <a:gd name="connsiteY1460" fmla="*/ 3290876 h 6367455"/>
                <a:gd name="connsiteX1461" fmla="*/ 2848659 w 6891715"/>
                <a:gd name="connsiteY1461" fmla="*/ 3298814 h 6367455"/>
                <a:gd name="connsiteX1462" fmla="*/ 2852437 w 6891715"/>
                <a:gd name="connsiteY1462" fmla="*/ 3323262 h 6367455"/>
                <a:gd name="connsiteX1463" fmla="*/ 2858735 w 6891715"/>
                <a:gd name="connsiteY1463" fmla="*/ 3340090 h 6367455"/>
                <a:gd name="connsiteX1464" fmla="*/ 2859050 w 6891715"/>
                <a:gd name="connsiteY1464" fmla="*/ 3355965 h 6367455"/>
                <a:gd name="connsiteX1465" fmla="*/ 2825673 w 6891715"/>
                <a:gd name="connsiteY1465" fmla="*/ 3386761 h 6367455"/>
                <a:gd name="connsiteX1466" fmla="*/ 2826618 w 6891715"/>
                <a:gd name="connsiteY1466" fmla="*/ 3404859 h 6367455"/>
                <a:gd name="connsiteX1467" fmla="*/ 2846770 w 6891715"/>
                <a:gd name="connsiteY1467" fmla="*/ 3426766 h 6367455"/>
                <a:gd name="connsiteX1468" fmla="*/ 2831341 w 6891715"/>
                <a:gd name="connsiteY1468" fmla="*/ 3449944 h 6367455"/>
                <a:gd name="connsiteX1469" fmla="*/ 2814337 w 6891715"/>
                <a:gd name="connsiteY1469" fmla="*/ 3447721 h 6367455"/>
                <a:gd name="connsiteX1470" fmla="*/ 2814652 w 6891715"/>
                <a:gd name="connsiteY1470" fmla="*/ 3457564 h 6367455"/>
                <a:gd name="connsiteX1471" fmla="*/ 2807095 w 6891715"/>
                <a:gd name="connsiteY1471" fmla="*/ 3449944 h 6367455"/>
                <a:gd name="connsiteX1472" fmla="*/ 2805206 w 6891715"/>
                <a:gd name="connsiteY1472" fmla="*/ 3460739 h 6367455"/>
                <a:gd name="connsiteX1473" fmla="*/ 2820005 w 6891715"/>
                <a:gd name="connsiteY1473" fmla="*/ 3480741 h 6367455"/>
                <a:gd name="connsiteX1474" fmla="*/ 2804261 w 6891715"/>
                <a:gd name="connsiteY1474" fmla="*/ 3482964 h 6367455"/>
                <a:gd name="connsiteX1475" fmla="*/ 2793871 w 6891715"/>
                <a:gd name="connsiteY1475" fmla="*/ 3473439 h 6367455"/>
                <a:gd name="connsiteX1476" fmla="*/ 2782220 w 6891715"/>
                <a:gd name="connsiteY1476" fmla="*/ 3471534 h 6367455"/>
                <a:gd name="connsiteX1477" fmla="*/ 2775923 w 6891715"/>
                <a:gd name="connsiteY1477" fmla="*/ 3459786 h 6367455"/>
                <a:gd name="connsiteX1478" fmla="*/ 2790722 w 6891715"/>
                <a:gd name="connsiteY1478" fmla="*/ 3456611 h 6367455"/>
                <a:gd name="connsiteX1479" fmla="*/ 2777497 w 6891715"/>
                <a:gd name="connsiteY1479" fmla="*/ 3440736 h 6367455"/>
                <a:gd name="connsiteX1480" fmla="*/ 2776237 w 6891715"/>
                <a:gd name="connsiteY1480" fmla="*/ 3442641 h 6367455"/>
                <a:gd name="connsiteX1481" fmla="*/ 2772774 w 6891715"/>
                <a:gd name="connsiteY1481" fmla="*/ 3445816 h 6367455"/>
                <a:gd name="connsiteX1482" fmla="*/ 2770570 w 6891715"/>
                <a:gd name="connsiteY1482" fmla="*/ 3447086 h 6367455"/>
                <a:gd name="connsiteX1483" fmla="*/ 2768366 w 6891715"/>
                <a:gd name="connsiteY1483" fmla="*/ 3448674 h 6367455"/>
                <a:gd name="connsiteX1484" fmla="*/ 2766791 w 6891715"/>
                <a:gd name="connsiteY1484" fmla="*/ 3449309 h 6367455"/>
                <a:gd name="connsiteX1485" fmla="*/ 2766161 w 6891715"/>
                <a:gd name="connsiteY1485" fmla="*/ 3449626 h 6367455"/>
                <a:gd name="connsiteX1486" fmla="*/ 2765217 w 6891715"/>
                <a:gd name="connsiteY1486" fmla="*/ 3449626 h 6367455"/>
                <a:gd name="connsiteX1487" fmla="*/ 2761438 w 6891715"/>
                <a:gd name="connsiteY1487" fmla="*/ 3447721 h 6367455"/>
                <a:gd name="connsiteX1488" fmla="*/ 2756400 w 6891715"/>
                <a:gd name="connsiteY1488" fmla="*/ 3445499 h 6367455"/>
                <a:gd name="connsiteX1489" fmla="*/ 2750733 w 6891715"/>
                <a:gd name="connsiteY1489" fmla="*/ 3442324 h 6367455"/>
                <a:gd name="connsiteX1490" fmla="*/ 2739082 w 6891715"/>
                <a:gd name="connsiteY1490" fmla="*/ 3445499 h 6367455"/>
                <a:gd name="connsiteX1491" fmla="*/ 2730580 w 6891715"/>
                <a:gd name="connsiteY1491" fmla="*/ 3434069 h 6367455"/>
                <a:gd name="connsiteX1492" fmla="*/ 2726172 w 6891715"/>
                <a:gd name="connsiteY1492" fmla="*/ 3419146 h 6367455"/>
                <a:gd name="connsiteX1493" fmla="*/ 2732470 w 6891715"/>
                <a:gd name="connsiteY1493" fmla="*/ 3410574 h 6367455"/>
                <a:gd name="connsiteX1494" fmla="*/ 2721764 w 6891715"/>
                <a:gd name="connsiteY1494" fmla="*/ 3395016 h 6367455"/>
                <a:gd name="connsiteX1495" fmla="*/ 2728691 w 6891715"/>
                <a:gd name="connsiteY1495" fmla="*/ 3382316 h 6367455"/>
                <a:gd name="connsiteX1496" fmla="*/ 2706650 w 6891715"/>
                <a:gd name="connsiteY1496" fmla="*/ 3359457 h 6367455"/>
                <a:gd name="connsiteX1497" fmla="*/ 2712003 w 6891715"/>
                <a:gd name="connsiteY1497" fmla="*/ 3352155 h 6367455"/>
                <a:gd name="connsiteX1498" fmla="*/ 2742546 w 6891715"/>
                <a:gd name="connsiteY1498" fmla="*/ 3359140 h 6367455"/>
                <a:gd name="connsiteX1499" fmla="*/ 2751677 w 6891715"/>
                <a:gd name="connsiteY1499" fmla="*/ 3348344 h 6367455"/>
                <a:gd name="connsiteX1500" fmla="*/ 2760179 w 6891715"/>
                <a:gd name="connsiteY1500" fmla="*/ 3334692 h 6367455"/>
                <a:gd name="connsiteX1501" fmla="*/ 2739082 w 6891715"/>
                <a:gd name="connsiteY1501" fmla="*/ 3323262 h 6367455"/>
                <a:gd name="connsiteX1502" fmla="*/ 2739082 w 6891715"/>
                <a:gd name="connsiteY1502" fmla="*/ 3315959 h 6367455"/>
                <a:gd name="connsiteX1503" fmla="*/ 2755771 w 6891715"/>
                <a:gd name="connsiteY1503" fmla="*/ 3325166 h 6367455"/>
                <a:gd name="connsiteX1504" fmla="*/ 2785054 w 6891715"/>
                <a:gd name="connsiteY1504" fmla="*/ 3317547 h 6367455"/>
                <a:gd name="connsiteX1505" fmla="*/ 2767421 w 6891715"/>
                <a:gd name="connsiteY1505" fmla="*/ 3335644 h 6367455"/>
                <a:gd name="connsiteX1506" fmla="*/ 2773718 w 6891715"/>
                <a:gd name="connsiteY1506" fmla="*/ 3341677 h 6367455"/>
                <a:gd name="connsiteX1507" fmla="*/ 2771514 w 6891715"/>
                <a:gd name="connsiteY1507" fmla="*/ 3351202 h 6367455"/>
                <a:gd name="connsiteX1508" fmla="*/ 2790722 w 6891715"/>
                <a:gd name="connsiteY1508" fmla="*/ 3363903 h 6367455"/>
                <a:gd name="connsiteX1509" fmla="*/ 2795760 w 6891715"/>
                <a:gd name="connsiteY1509" fmla="*/ 3341677 h 6367455"/>
                <a:gd name="connsiteX1510" fmla="*/ 2802057 w 6891715"/>
                <a:gd name="connsiteY1510" fmla="*/ 3337549 h 6367455"/>
                <a:gd name="connsiteX1511" fmla="*/ 2811504 w 6891715"/>
                <a:gd name="connsiteY1511" fmla="*/ 3346757 h 6367455"/>
                <a:gd name="connsiteX1512" fmla="*/ 2811189 w 6891715"/>
                <a:gd name="connsiteY1512" fmla="*/ 3334374 h 6367455"/>
                <a:gd name="connsiteX1513" fmla="*/ 2803002 w 6891715"/>
                <a:gd name="connsiteY1513" fmla="*/ 3321674 h 6367455"/>
                <a:gd name="connsiteX1514" fmla="*/ 1020731 w 6891715"/>
                <a:gd name="connsiteY1514" fmla="*/ 3233728 h 6367455"/>
                <a:gd name="connsiteX1515" fmla="*/ 1016076 w 6891715"/>
                <a:gd name="connsiteY1515" fmla="*/ 3241030 h 6367455"/>
                <a:gd name="connsiteX1516" fmla="*/ 1012090 w 6891715"/>
                <a:gd name="connsiteY1516" fmla="*/ 3246428 h 6367455"/>
                <a:gd name="connsiteX1517" fmla="*/ 1006440 w 6891715"/>
                <a:gd name="connsiteY1517" fmla="*/ 3243253 h 6367455"/>
                <a:gd name="connsiteX1518" fmla="*/ 1012755 w 6891715"/>
                <a:gd name="connsiteY1518" fmla="*/ 3234680 h 6367455"/>
                <a:gd name="connsiteX1519" fmla="*/ 1074260 w 6891715"/>
                <a:gd name="connsiteY1519" fmla="*/ 3214677 h 6367455"/>
                <a:gd name="connsiteX1520" fmla="*/ 1089658 w 6891715"/>
                <a:gd name="connsiteY1520" fmla="*/ 3239024 h 6367455"/>
                <a:gd name="connsiteX1521" fmla="*/ 1106981 w 6891715"/>
                <a:gd name="connsiteY1521" fmla="*/ 3246073 h 6367455"/>
                <a:gd name="connsiteX1522" fmla="*/ 1103774 w 6891715"/>
                <a:gd name="connsiteY1522" fmla="*/ 3257926 h 6367455"/>
                <a:gd name="connsiteX1523" fmla="*/ 1117568 w 6891715"/>
                <a:gd name="connsiteY1523" fmla="*/ 3267537 h 6367455"/>
                <a:gd name="connsiteX1524" fmla="*/ 1101849 w 6891715"/>
                <a:gd name="connsiteY1524" fmla="*/ 3281632 h 6367455"/>
                <a:gd name="connsiteX1525" fmla="*/ 1099603 w 6891715"/>
                <a:gd name="connsiteY1525" fmla="*/ 3275225 h 6367455"/>
                <a:gd name="connsiteX1526" fmla="*/ 1084526 w 6891715"/>
                <a:gd name="connsiteY1526" fmla="*/ 3280350 h 6367455"/>
                <a:gd name="connsiteX1527" fmla="*/ 1077147 w 6891715"/>
                <a:gd name="connsiteY1527" fmla="*/ 3285797 h 6367455"/>
                <a:gd name="connsiteX1528" fmla="*/ 1063353 w 6891715"/>
                <a:gd name="connsiteY1528" fmla="*/ 3286117 h 6367455"/>
                <a:gd name="connsiteX1529" fmla="*/ 1055655 w 6891715"/>
                <a:gd name="connsiteY1529" fmla="*/ 3277467 h 6367455"/>
                <a:gd name="connsiteX1530" fmla="*/ 1067523 w 6891715"/>
                <a:gd name="connsiteY1530" fmla="*/ 3266897 h 6367455"/>
                <a:gd name="connsiteX1531" fmla="*/ 1082601 w 6891715"/>
                <a:gd name="connsiteY1531" fmla="*/ 3267856 h 6367455"/>
                <a:gd name="connsiteX1532" fmla="*/ 1082280 w 6891715"/>
                <a:gd name="connsiteY1532" fmla="*/ 3262730 h 6367455"/>
                <a:gd name="connsiteX1533" fmla="*/ 1070732 w 6891715"/>
                <a:gd name="connsiteY1533" fmla="*/ 3261449 h 6367455"/>
                <a:gd name="connsiteX1534" fmla="*/ 1073618 w 6891715"/>
                <a:gd name="connsiteY1534" fmla="*/ 3254081 h 6367455"/>
                <a:gd name="connsiteX1535" fmla="*/ 1082280 w 6891715"/>
                <a:gd name="connsiteY1535" fmla="*/ 3253121 h 6367455"/>
                <a:gd name="connsiteX1536" fmla="*/ 1087412 w 6891715"/>
                <a:gd name="connsiteY1536" fmla="*/ 3242227 h 6367455"/>
                <a:gd name="connsiteX1537" fmla="*/ 1073618 w 6891715"/>
                <a:gd name="connsiteY1537" fmla="*/ 3243190 h 6367455"/>
                <a:gd name="connsiteX1538" fmla="*/ 1059505 w 6891715"/>
                <a:gd name="connsiteY1538" fmla="*/ 3236141 h 6367455"/>
                <a:gd name="connsiteX1539" fmla="*/ 1056296 w 6891715"/>
                <a:gd name="connsiteY1539" fmla="*/ 3224288 h 6367455"/>
                <a:gd name="connsiteX1540" fmla="*/ 1068165 w 6891715"/>
                <a:gd name="connsiteY1540" fmla="*/ 3226530 h 6367455"/>
                <a:gd name="connsiteX1541" fmla="*/ 1064636 w 6891715"/>
                <a:gd name="connsiteY1541" fmla="*/ 3217881 h 6367455"/>
                <a:gd name="connsiteX1542" fmla="*/ 1036556 w 6891715"/>
                <a:gd name="connsiteY1542" fmla="*/ 3211501 h 6367455"/>
                <a:gd name="connsiteX1543" fmla="*/ 1042954 w 6891715"/>
                <a:gd name="connsiteY1543" fmla="*/ 3212454 h 6367455"/>
                <a:gd name="connsiteX1544" fmla="*/ 1032178 w 6891715"/>
                <a:gd name="connsiteY1544" fmla="*/ 3225472 h 6367455"/>
                <a:gd name="connsiteX1545" fmla="*/ 1020731 w 6891715"/>
                <a:gd name="connsiteY1545" fmla="*/ 3227377 h 6367455"/>
                <a:gd name="connsiteX1546" fmla="*/ 1025442 w 6891715"/>
                <a:gd name="connsiteY1546" fmla="*/ 3219122 h 6367455"/>
                <a:gd name="connsiteX1547" fmla="*/ 1065497 w 6891715"/>
                <a:gd name="connsiteY1547" fmla="*/ 3170226 h 6367455"/>
                <a:gd name="connsiteX1548" fmla="*/ 1066766 w 6891715"/>
                <a:gd name="connsiteY1548" fmla="*/ 3176576 h 6367455"/>
                <a:gd name="connsiteX1549" fmla="*/ 1060416 w 6891715"/>
                <a:gd name="connsiteY1549" fmla="*/ 3174354 h 6367455"/>
                <a:gd name="connsiteX1550" fmla="*/ 2496621 w 6891715"/>
                <a:gd name="connsiteY1550" fmla="*/ 3159114 h 6367455"/>
                <a:gd name="connsiteX1551" fmla="*/ 2512976 w 6891715"/>
                <a:gd name="connsiteY1551" fmla="*/ 3161291 h 6367455"/>
                <a:gd name="connsiteX1552" fmla="*/ 2507000 w 6891715"/>
                <a:gd name="connsiteY1552" fmla="*/ 3179948 h 6367455"/>
                <a:gd name="connsiteX1553" fmla="*/ 2488130 w 6891715"/>
                <a:gd name="connsiteY1553" fmla="*/ 3189277 h 6367455"/>
                <a:gd name="connsiteX1554" fmla="*/ 2479638 w 6891715"/>
                <a:gd name="connsiteY1554" fmla="*/ 3174662 h 6367455"/>
                <a:gd name="connsiteX1555" fmla="*/ 2481839 w 6891715"/>
                <a:gd name="connsiteY1555" fmla="*/ 3166888 h 6367455"/>
                <a:gd name="connsiteX1556" fmla="*/ 2494420 w 6891715"/>
                <a:gd name="connsiteY1556" fmla="*/ 3169687 h 6367455"/>
                <a:gd name="connsiteX1557" fmla="*/ 949493 w 6891715"/>
                <a:gd name="connsiteY1557" fmla="*/ 3151177 h 6367455"/>
                <a:gd name="connsiteX1558" fmla="*/ 957238 w 6891715"/>
                <a:gd name="connsiteY1558" fmla="*/ 3156257 h 6367455"/>
                <a:gd name="connsiteX1559" fmla="*/ 946125 w 6891715"/>
                <a:gd name="connsiteY1559" fmla="*/ 3170226 h 6367455"/>
                <a:gd name="connsiteX1560" fmla="*/ 1053951 w 6891715"/>
                <a:gd name="connsiteY1560" fmla="*/ 3149590 h 6367455"/>
                <a:gd name="connsiteX1561" fmla="*/ 1060416 w 6891715"/>
                <a:gd name="connsiteY1561" fmla="*/ 3156763 h 6367455"/>
                <a:gd name="connsiteX1562" fmla="*/ 1060416 w 6891715"/>
                <a:gd name="connsiteY1562" fmla="*/ 3162999 h 6367455"/>
                <a:gd name="connsiteX1563" fmla="*/ 1052656 w 6891715"/>
                <a:gd name="connsiteY1563" fmla="*/ 3167053 h 6367455"/>
                <a:gd name="connsiteX1564" fmla="*/ 1043924 w 6891715"/>
                <a:gd name="connsiteY1564" fmla="*/ 3161127 h 6367455"/>
                <a:gd name="connsiteX1565" fmla="*/ 1042953 w 6891715"/>
                <a:gd name="connsiteY1565" fmla="*/ 3151773 h 6367455"/>
                <a:gd name="connsiteX1566" fmla="*/ 957696 w 6891715"/>
                <a:gd name="connsiteY1566" fmla="*/ 3089266 h 6367455"/>
                <a:gd name="connsiteX1567" fmla="*/ 969937 w 6891715"/>
                <a:gd name="connsiteY1567" fmla="*/ 3097932 h 6367455"/>
                <a:gd name="connsiteX1568" fmla="*/ 966877 w 6891715"/>
                <a:gd name="connsiteY1568" fmla="*/ 3107561 h 6367455"/>
                <a:gd name="connsiteX1569" fmla="*/ 958002 w 6891715"/>
                <a:gd name="connsiteY1569" fmla="*/ 3112696 h 6367455"/>
                <a:gd name="connsiteX1570" fmla="*/ 965041 w 6891715"/>
                <a:gd name="connsiteY1570" fmla="*/ 3133881 h 6367455"/>
                <a:gd name="connsiteX1571" fmla="*/ 960144 w 6891715"/>
                <a:gd name="connsiteY1571" fmla="*/ 3148003 h 6367455"/>
                <a:gd name="connsiteX1572" fmla="*/ 950657 w 6891715"/>
                <a:gd name="connsiteY1572" fmla="*/ 3139337 h 6367455"/>
                <a:gd name="connsiteX1573" fmla="*/ 946679 w 6891715"/>
                <a:gd name="connsiteY1573" fmla="*/ 3129066 h 6367455"/>
                <a:gd name="connsiteX1574" fmla="*/ 944536 w 6891715"/>
                <a:gd name="connsiteY1574" fmla="*/ 3110771 h 6367455"/>
                <a:gd name="connsiteX1575" fmla="*/ 945148 w 6891715"/>
                <a:gd name="connsiteY1575" fmla="*/ 3090550 h 6367455"/>
                <a:gd name="connsiteX1576" fmla="*/ 2717252 w 6891715"/>
                <a:gd name="connsiteY1576" fmla="*/ 3084501 h 6367455"/>
                <a:gd name="connsiteX1577" fmla="*/ 2722526 w 6891715"/>
                <a:gd name="connsiteY1577" fmla="*/ 3100947 h 6367455"/>
                <a:gd name="connsiteX1578" fmla="*/ 2711048 w 6891715"/>
                <a:gd name="connsiteY1578" fmla="*/ 3096433 h 6367455"/>
                <a:gd name="connsiteX1579" fmla="*/ 2700501 w 6891715"/>
                <a:gd name="connsiteY1579" fmla="*/ 3105139 h 6367455"/>
                <a:gd name="connsiteX1580" fmla="*/ 2695538 w 6891715"/>
                <a:gd name="connsiteY1580" fmla="*/ 3099658 h 6367455"/>
                <a:gd name="connsiteX1581" fmla="*/ 2702673 w 6891715"/>
                <a:gd name="connsiteY1581" fmla="*/ 3089016 h 6367455"/>
                <a:gd name="connsiteX1582" fmla="*/ 1081056 w 6891715"/>
                <a:gd name="connsiteY1582" fmla="*/ 3082917 h 6367455"/>
                <a:gd name="connsiteX1583" fmla="*/ 1085552 w 6891715"/>
                <a:gd name="connsiteY1583" fmla="*/ 3084822 h 6367455"/>
                <a:gd name="connsiteX1584" fmla="*/ 1087404 w 6891715"/>
                <a:gd name="connsiteY1584" fmla="*/ 3093394 h 6367455"/>
                <a:gd name="connsiteX1585" fmla="*/ 1083700 w 6891715"/>
                <a:gd name="connsiteY1585" fmla="*/ 3105141 h 6367455"/>
                <a:gd name="connsiteX1586" fmla="*/ 1081056 w 6891715"/>
                <a:gd name="connsiteY1586" fmla="*/ 3095617 h 6367455"/>
                <a:gd name="connsiteX1587" fmla="*/ 3278151 w 6891715"/>
                <a:gd name="connsiteY1587" fmla="*/ 3081329 h 6367455"/>
                <a:gd name="connsiteX1588" fmla="*/ 3281326 w 6891715"/>
                <a:gd name="connsiteY1588" fmla="*/ 3085759 h 6367455"/>
                <a:gd name="connsiteX1589" fmla="*/ 3275928 w 6891715"/>
                <a:gd name="connsiteY1589" fmla="*/ 3099048 h 6367455"/>
                <a:gd name="connsiteX1590" fmla="*/ 3272118 w 6891715"/>
                <a:gd name="connsiteY1590" fmla="*/ 3137019 h 6367455"/>
                <a:gd name="connsiteX1591" fmla="*/ 3272436 w 6891715"/>
                <a:gd name="connsiteY1591" fmla="*/ 3161067 h 6367455"/>
                <a:gd name="connsiteX1592" fmla="*/ 3256561 w 6891715"/>
                <a:gd name="connsiteY1592" fmla="*/ 3174673 h 6367455"/>
                <a:gd name="connsiteX1593" fmla="*/ 3251481 w 6891715"/>
                <a:gd name="connsiteY1593" fmla="*/ 3207581 h 6367455"/>
                <a:gd name="connsiteX1594" fmla="*/ 3245448 w 6891715"/>
                <a:gd name="connsiteY1594" fmla="*/ 3235745 h 6367455"/>
                <a:gd name="connsiteX1595" fmla="*/ 3232113 w 6891715"/>
                <a:gd name="connsiteY1595" fmla="*/ 3264226 h 6367455"/>
                <a:gd name="connsiteX1596" fmla="*/ 3220365 w 6891715"/>
                <a:gd name="connsiteY1596" fmla="*/ 3268655 h 6367455"/>
                <a:gd name="connsiteX1597" fmla="*/ 3219413 w 6891715"/>
                <a:gd name="connsiteY1597" fmla="*/ 3255048 h 6367455"/>
                <a:gd name="connsiteX1598" fmla="*/ 3232430 w 6891715"/>
                <a:gd name="connsiteY1598" fmla="*/ 3179419 h 6367455"/>
                <a:gd name="connsiteX1599" fmla="*/ 3249258 w 6891715"/>
                <a:gd name="connsiteY1599" fmla="*/ 3154106 h 6367455"/>
                <a:gd name="connsiteX1600" fmla="*/ 3259418 w 6891715"/>
                <a:gd name="connsiteY1600" fmla="*/ 3133854 h 6367455"/>
                <a:gd name="connsiteX1601" fmla="*/ 3265768 w 6891715"/>
                <a:gd name="connsiteY1601" fmla="*/ 3118034 h 6367455"/>
                <a:gd name="connsiteX1602" fmla="*/ 3264498 w 6891715"/>
                <a:gd name="connsiteY1602" fmla="*/ 3103479 h 6367455"/>
                <a:gd name="connsiteX1603" fmla="*/ 963890 w 6891715"/>
                <a:gd name="connsiteY1603" fmla="*/ 3071804 h 6367455"/>
                <a:gd name="connsiteX1604" fmla="*/ 974701 w 6891715"/>
                <a:gd name="connsiteY1604" fmla="*/ 3076971 h 6367455"/>
                <a:gd name="connsiteX1605" fmla="*/ 969132 w 6891715"/>
                <a:gd name="connsiteY1605" fmla="*/ 3086091 h 6367455"/>
                <a:gd name="connsiteX1606" fmla="*/ 961597 w 6891715"/>
                <a:gd name="connsiteY1606" fmla="*/ 3083963 h 6367455"/>
                <a:gd name="connsiteX1607" fmla="*/ 954063 w 6891715"/>
                <a:gd name="connsiteY1607" fmla="*/ 3080315 h 6367455"/>
                <a:gd name="connsiteX1608" fmla="*/ 955045 w 6891715"/>
                <a:gd name="connsiteY1608" fmla="*/ 3073020 h 6367455"/>
                <a:gd name="connsiteX1609" fmla="*/ 960350 w 6891715"/>
                <a:gd name="connsiteY1609" fmla="*/ 3040054 h 6367455"/>
                <a:gd name="connsiteX1610" fmla="*/ 976288 w 6891715"/>
                <a:gd name="connsiteY1610" fmla="*/ 3041016 h 6367455"/>
                <a:gd name="connsiteX1611" fmla="*/ 974100 w 6891715"/>
                <a:gd name="connsiteY1611" fmla="*/ 3051920 h 6367455"/>
                <a:gd name="connsiteX1612" fmla="*/ 968788 w 6891715"/>
                <a:gd name="connsiteY1612" fmla="*/ 3050637 h 6367455"/>
                <a:gd name="connsiteX1613" fmla="*/ 970975 w 6891715"/>
                <a:gd name="connsiteY1613" fmla="*/ 3059296 h 6367455"/>
                <a:gd name="connsiteX1614" fmla="*/ 974100 w 6891715"/>
                <a:gd name="connsiteY1614" fmla="*/ 3058975 h 6367455"/>
                <a:gd name="connsiteX1615" fmla="*/ 975038 w 6891715"/>
                <a:gd name="connsiteY1615" fmla="*/ 3071804 h 6367455"/>
                <a:gd name="connsiteX1616" fmla="*/ 960350 w 6891715"/>
                <a:gd name="connsiteY1616" fmla="*/ 3064748 h 6367455"/>
                <a:gd name="connsiteX1617" fmla="*/ 959412 w 6891715"/>
                <a:gd name="connsiteY1617" fmla="*/ 3056089 h 6367455"/>
                <a:gd name="connsiteX1618" fmla="*/ 941600 w 6891715"/>
                <a:gd name="connsiteY1618" fmla="*/ 3052882 h 6367455"/>
                <a:gd name="connsiteX1619" fmla="*/ 936599 w 6891715"/>
                <a:gd name="connsiteY1619" fmla="*/ 3043582 h 6367455"/>
                <a:gd name="connsiteX1620" fmla="*/ 1047716 w 6891715"/>
                <a:gd name="connsiteY1620" fmla="*/ 3033705 h 6367455"/>
                <a:gd name="connsiteX1621" fmla="*/ 1067084 w 6891715"/>
                <a:gd name="connsiteY1621" fmla="*/ 3048347 h 6367455"/>
                <a:gd name="connsiteX1622" fmla="*/ 1069307 w 6891715"/>
                <a:gd name="connsiteY1622" fmla="*/ 3077949 h 6367455"/>
                <a:gd name="connsiteX1623" fmla="*/ 1066132 w 6891715"/>
                <a:gd name="connsiteY1623" fmla="*/ 3087498 h 6367455"/>
                <a:gd name="connsiteX1624" fmla="*/ 1076926 w 6891715"/>
                <a:gd name="connsiteY1624" fmla="*/ 3092590 h 6367455"/>
                <a:gd name="connsiteX1625" fmla="*/ 1079466 w 6891715"/>
                <a:gd name="connsiteY1625" fmla="*/ 3109460 h 6367455"/>
                <a:gd name="connsiteX1626" fmla="*/ 1084229 w 6891715"/>
                <a:gd name="connsiteY1626" fmla="*/ 3109460 h 6367455"/>
                <a:gd name="connsiteX1627" fmla="*/ 1082642 w 6891715"/>
                <a:gd name="connsiteY1627" fmla="*/ 3121874 h 6367455"/>
                <a:gd name="connsiteX1628" fmla="*/ 1108678 w 6891715"/>
                <a:gd name="connsiteY1628" fmla="*/ 3115508 h 6367455"/>
                <a:gd name="connsiteX1629" fmla="*/ 1111218 w 6891715"/>
                <a:gd name="connsiteY1629" fmla="*/ 3125057 h 6367455"/>
                <a:gd name="connsiteX1630" fmla="*/ 1097247 w 6891715"/>
                <a:gd name="connsiteY1630" fmla="*/ 3135879 h 6367455"/>
                <a:gd name="connsiteX1631" fmla="*/ 1089310 w 6891715"/>
                <a:gd name="connsiteY1631" fmla="*/ 3154022 h 6367455"/>
                <a:gd name="connsiteX1632" fmla="*/ 1080737 w 6891715"/>
                <a:gd name="connsiteY1632" fmla="*/ 3159115 h 6367455"/>
                <a:gd name="connsiteX1633" fmla="*/ 1079784 w 6891715"/>
                <a:gd name="connsiteY1633" fmla="*/ 3152749 h 6367455"/>
                <a:gd name="connsiteX1634" fmla="*/ 1081372 w 6891715"/>
                <a:gd name="connsiteY1634" fmla="*/ 3135879 h 6367455"/>
                <a:gd name="connsiteX1635" fmla="*/ 1066766 w 6891715"/>
                <a:gd name="connsiteY1635" fmla="*/ 3136198 h 6367455"/>
                <a:gd name="connsiteX1636" fmla="*/ 1059148 w 6891715"/>
                <a:gd name="connsiteY1636" fmla="*/ 3139381 h 6367455"/>
                <a:gd name="connsiteX1637" fmla="*/ 1055971 w 6891715"/>
                <a:gd name="connsiteY1637" fmla="*/ 3132060 h 6367455"/>
                <a:gd name="connsiteX1638" fmla="*/ 1045494 w 6891715"/>
                <a:gd name="connsiteY1638" fmla="*/ 3119009 h 6367455"/>
                <a:gd name="connsiteX1639" fmla="*/ 1046446 w 6891715"/>
                <a:gd name="connsiteY1639" fmla="*/ 3112006 h 6367455"/>
                <a:gd name="connsiteX1640" fmla="*/ 1044224 w 6891715"/>
                <a:gd name="connsiteY1640" fmla="*/ 3098320 h 6367455"/>
                <a:gd name="connsiteX1641" fmla="*/ 1032158 w 6891715"/>
                <a:gd name="connsiteY1641" fmla="*/ 3089726 h 6367455"/>
                <a:gd name="connsiteX1642" fmla="*/ 1032793 w 6891715"/>
                <a:gd name="connsiteY1642" fmla="*/ 3102457 h 6367455"/>
                <a:gd name="connsiteX1643" fmla="*/ 1019777 w 6891715"/>
                <a:gd name="connsiteY1643" fmla="*/ 3099275 h 6367455"/>
                <a:gd name="connsiteX1644" fmla="*/ 1012474 w 6891715"/>
                <a:gd name="connsiteY1644" fmla="*/ 3087816 h 6367455"/>
                <a:gd name="connsiteX1645" fmla="*/ 1008027 w 6891715"/>
                <a:gd name="connsiteY1645" fmla="*/ 3077312 h 6367455"/>
                <a:gd name="connsiteX1646" fmla="*/ 1015331 w 6891715"/>
                <a:gd name="connsiteY1646" fmla="*/ 3068718 h 6367455"/>
                <a:gd name="connsiteX1647" fmla="*/ 1023904 w 6891715"/>
                <a:gd name="connsiteY1647" fmla="*/ 3075084 h 6367455"/>
                <a:gd name="connsiteX1648" fmla="*/ 1028031 w 6891715"/>
                <a:gd name="connsiteY1648" fmla="*/ 3071901 h 6367455"/>
                <a:gd name="connsiteX1649" fmla="*/ 1023904 w 6891715"/>
                <a:gd name="connsiteY1649" fmla="*/ 3055031 h 6367455"/>
                <a:gd name="connsiteX1650" fmla="*/ 1025491 w 6891715"/>
                <a:gd name="connsiteY1650" fmla="*/ 3045482 h 6367455"/>
                <a:gd name="connsiteX1651" fmla="*/ 1032158 w 6891715"/>
                <a:gd name="connsiteY1651" fmla="*/ 3060123 h 6367455"/>
                <a:gd name="connsiteX1652" fmla="*/ 1049304 w 6891715"/>
                <a:gd name="connsiteY1652" fmla="*/ 3065217 h 6367455"/>
                <a:gd name="connsiteX1653" fmla="*/ 1039462 w 6891715"/>
                <a:gd name="connsiteY1653" fmla="*/ 3043254 h 6367455"/>
                <a:gd name="connsiteX1654" fmla="*/ 2663477 w 6891715"/>
                <a:gd name="connsiteY1654" fmla="*/ 3014652 h 6367455"/>
                <a:gd name="connsiteX1655" fmla="*/ 2668550 w 6891715"/>
                <a:gd name="connsiteY1655" fmla="*/ 3015608 h 6367455"/>
                <a:gd name="connsiteX1656" fmla="*/ 2660624 w 6891715"/>
                <a:gd name="connsiteY1656" fmla="*/ 3025162 h 6367455"/>
                <a:gd name="connsiteX1657" fmla="*/ 2651113 w 6891715"/>
                <a:gd name="connsiteY1657" fmla="*/ 3049369 h 6367455"/>
                <a:gd name="connsiteX1658" fmla="*/ 2659673 w 6891715"/>
                <a:gd name="connsiteY1658" fmla="*/ 3062110 h 6367455"/>
                <a:gd name="connsiteX1659" fmla="*/ 2667282 w 6891715"/>
                <a:gd name="connsiteY1659" fmla="*/ 3079946 h 6367455"/>
                <a:gd name="connsiteX1660" fmla="*/ 2665379 w 6891715"/>
                <a:gd name="connsiteY1660" fmla="*/ 3098101 h 6367455"/>
                <a:gd name="connsiteX1661" fmla="*/ 2651747 w 6891715"/>
                <a:gd name="connsiteY1661" fmla="*/ 3118168 h 6367455"/>
                <a:gd name="connsiteX1662" fmla="*/ 2641284 w 6891715"/>
                <a:gd name="connsiteY1662" fmla="*/ 3138552 h 6367455"/>
                <a:gd name="connsiteX1663" fmla="*/ 2639382 w 6891715"/>
                <a:gd name="connsiteY1663" fmla="*/ 3148107 h 6367455"/>
                <a:gd name="connsiteX1664" fmla="*/ 2633992 w 6891715"/>
                <a:gd name="connsiteY1664" fmla="*/ 3144922 h 6367455"/>
                <a:gd name="connsiteX1665" fmla="*/ 2624481 w 6891715"/>
                <a:gd name="connsiteY1665" fmla="*/ 3135367 h 6367455"/>
                <a:gd name="connsiteX1666" fmla="*/ 2607361 w 6891715"/>
                <a:gd name="connsiteY1666" fmla="*/ 3133456 h 6367455"/>
                <a:gd name="connsiteX1667" fmla="*/ 2591509 w 6891715"/>
                <a:gd name="connsiteY1667" fmla="*/ 3129315 h 6367455"/>
                <a:gd name="connsiteX1668" fmla="*/ 2583266 w 6891715"/>
                <a:gd name="connsiteY1668" fmla="*/ 3137596 h 6367455"/>
                <a:gd name="connsiteX1669" fmla="*/ 2569316 w 6891715"/>
                <a:gd name="connsiteY1669" fmla="*/ 3133775 h 6367455"/>
                <a:gd name="connsiteX1670" fmla="*/ 2548392 w 6891715"/>
                <a:gd name="connsiteY1670" fmla="*/ 3148744 h 6367455"/>
                <a:gd name="connsiteX1671" fmla="*/ 2533808 w 6891715"/>
                <a:gd name="connsiteY1671" fmla="*/ 3141738 h 6367455"/>
                <a:gd name="connsiteX1672" fmla="*/ 2530003 w 6891715"/>
                <a:gd name="connsiteY1672" fmla="*/ 3127723 h 6367455"/>
                <a:gd name="connsiteX1673" fmla="*/ 2504006 w 6891715"/>
                <a:gd name="connsiteY1673" fmla="*/ 3142693 h 6367455"/>
                <a:gd name="connsiteX1674" fmla="*/ 2496714 w 6891715"/>
                <a:gd name="connsiteY1674" fmla="*/ 3155433 h 6367455"/>
                <a:gd name="connsiteX1675" fmla="*/ 2471351 w 6891715"/>
                <a:gd name="connsiteY1675" fmla="*/ 3164352 h 6367455"/>
                <a:gd name="connsiteX1676" fmla="*/ 2468180 w 6891715"/>
                <a:gd name="connsiteY1676" fmla="*/ 3181551 h 6367455"/>
                <a:gd name="connsiteX1677" fmla="*/ 2479277 w 6891715"/>
                <a:gd name="connsiteY1677" fmla="*/ 3189514 h 6367455"/>
                <a:gd name="connsiteX1678" fmla="*/ 2479277 w 6891715"/>
                <a:gd name="connsiteY1678" fmla="*/ 3193973 h 6367455"/>
                <a:gd name="connsiteX1679" fmla="*/ 2485617 w 6891715"/>
                <a:gd name="connsiteY1679" fmla="*/ 3200343 h 6367455"/>
                <a:gd name="connsiteX1680" fmla="*/ 2484666 w 6891715"/>
                <a:gd name="connsiteY1680" fmla="*/ 3214677 h 6367455"/>
                <a:gd name="connsiteX1681" fmla="*/ 2473887 w 6891715"/>
                <a:gd name="connsiteY1681" fmla="*/ 3211809 h 6367455"/>
                <a:gd name="connsiteX1682" fmla="*/ 2477057 w 6891715"/>
                <a:gd name="connsiteY1682" fmla="*/ 3200343 h 6367455"/>
                <a:gd name="connsiteX1683" fmla="*/ 2468814 w 6891715"/>
                <a:gd name="connsiteY1683" fmla="*/ 3205439 h 6367455"/>
                <a:gd name="connsiteX1684" fmla="*/ 2458986 w 6891715"/>
                <a:gd name="connsiteY1684" fmla="*/ 3192062 h 6367455"/>
                <a:gd name="connsiteX1685" fmla="*/ 2449475 w 6891715"/>
                <a:gd name="connsiteY1685" fmla="*/ 3187921 h 6367455"/>
                <a:gd name="connsiteX1686" fmla="*/ 2452328 w 6891715"/>
                <a:gd name="connsiteY1686" fmla="*/ 3178047 h 6367455"/>
                <a:gd name="connsiteX1687" fmla="*/ 2456767 w 6891715"/>
                <a:gd name="connsiteY1687" fmla="*/ 3149381 h 6367455"/>
                <a:gd name="connsiteX1688" fmla="*/ 2481813 w 6891715"/>
                <a:gd name="connsiteY1688" fmla="*/ 3128041 h 6367455"/>
                <a:gd name="connsiteX1689" fmla="*/ 2509396 w 6891715"/>
                <a:gd name="connsiteY1689" fmla="*/ 3122945 h 6367455"/>
                <a:gd name="connsiteX1690" fmla="*/ 2521760 w 6891715"/>
                <a:gd name="connsiteY1690" fmla="*/ 3114345 h 6367455"/>
                <a:gd name="connsiteX1691" fmla="*/ 2562024 w 6891715"/>
                <a:gd name="connsiteY1691" fmla="*/ 3109568 h 6367455"/>
                <a:gd name="connsiteX1692" fmla="*/ 2582632 w 6891715"/>
                <a:gd name="connsiteY1692" fmla="*/ 3077717 h 6367455"/>
                <a:gd name="connsiteX1693" fmla="*/ 2602605 w 6891715"/>
                <a:gd name="connsiteY1693" fmla="*/ 3055421 h 6367455"/>
                <a:gd name="connsiteX1694" fmla="*/ 2615287 w 6891715"/>
                <a:gd name="connsiteY1694" fmla="*/ 3047459 h 6367455"/>
                <a:gd name="connsiteX1695" fmla="*/ 2630188 w 6891715"/>
                <a:gd name="connsiteY1695" fmla="*/ 3047459 h 6367455"/>
                <a:gd name="connsiteX1696" fmla="*/ 2642553 w 6891715"/>
                <a:gd name="connsiteY1696" fmla="*/ 3036947 h 6367455"/>
                <a:gd name="connsiteX1697" fmla="*/ 3448413 w 6891715"/>
                <a:gd name="connsiteY1697" fmla="*/ 2979732 h 6367455"/>
                <a:gd name="connsiteX1698" fmla="*/ 3453791 w 6891715"/>
                <a:gd name="connsiteY1698" fmla="*/ 2990488 h 6367455"/>
                <a:gd name="connsiteX1699" fmla="*/ 3465498 w 6891715"/>
                <a:gd name="connsiteY1699" fmla="*/ 2979732 h 6367455"/>
                <a:gd name="connsiteX1700" fmla="*/ 3471826 w 6891715"/>
                <a:gd name="connsiteY1700" fmla="*/ 2991437 h 6367455"/>
                <a:gd name="connsiteX1701" fmla="*/ 3467396 w 6891715"/>
                <a:gd name="connsiteY1701" fmla="*/ 3010102 h 6367455"/>
                <a:gd name="connsiteX1702" fmla="*/ 3453159 w 6891715"/>
                <a:gd name="connsiteY1702" fmla="*/ 3013582 h 6367455"/>
                <a:gd name="connsiteX1703" fmla="*/ 3450311 w 6891715"/>
                <a:gd name="connsiteY1703" fmla="*/ 3061035 h 6367455"/>
                <a:gd name="connsiteX1704" fmla="*/ 3458537 w 6891715"/>
                <a:gd name="connsiteY1704" fmla="*/ 3074321 h 6367455"/>
                <a:gd name="connsiteX1705" fmla="*/ 3441769 w 6891715"/>
                <a:gd name="connsiteY1705" fmla="*/ 3080016 h 6367455"/>
                <a:gd name="connsiteX1706" fmla="*/ 3442085 w 6891715"/>
                <a:gd name="connsiteY1706" fmla="*/ 3097415 h 6367455"/>
                <a:gd name="connsiteX1707" fmla="*/ 3430378 w 6891715"/>
                <a:gd name="connsiteY1707" fmla="*/ 3099630 h 6367455"/>
                <a:gd name="connsiteX1708" fmla="*/ 3407598 w 6891715"/>
                <a:gd name="connsiteY1708" fmla="*/ 3133480 h 6367455"/>
                <a:gd name="connsiteX1709" fmla="*/ 3408547 w 6891715"/>
                <a:gd name="connsiteY1709" fmla="*/ 3149296 h 6367455"/>
                <a:gd name="connsiteX1710" fmla="*/ 3381338 w 6891715"/>
                <a:gd name="connsiteY1710" fmla="*/ 3155940 h 6367455"/>
                <a:gd name="connsiteX1711" fmla="*/ 3399056 w 6891715"/>
                <a:gd name="connsiteY1711" fmla="*/ 3131898 h 6367455"/>
                <a:gd name="connsiteX1712" fmla="*/ 3405384 w 6891715"/>
                <a:gd name="connsiteY1712" fmla="*/ 3121142 h 6367455"/>
                <a:gd name="connsiteX1713" fmla="*/ 3388615 w 6891715"/>
                <a:gd name="connsiteY1713" fmla="*/ 3129683 h 6367455"/>
                <a:gd name="connsiteX1714" fmla="*/ 3390197 w 6891715"/>
                <a:gd name="connsiteY1714" fmla="*/ 3106272 h 6367455"/>
                <a:gd name="connsiteX1715" fmla="*/ 3384818 w 6891715"/>
                <a:gd name="connsiteY1715" fmla="*/ 3092037 h 6367455"/>
                <a:gd name="connsiteX1716" fmla="*/ 3394626 w 6891715"/>
                <a:gd name="connsiteY1716" fmla="*/ 3078118 h 6367455"/>
                <a:gd name="connsiteX1717" fmla="*/ 3384502 w 6891715"/>
                <a:gd name="connsiteY1717" fmla="*/ 3050912 h 6367455"/>
                <a:gd name="connsiteX1718" fmla="*/ 3412977 w 6891715"/>
                <a:gd name="connsiteY1718" fmla="*/ 3012000 h 6367455"/>
                <a:gd name="connsiteX1719" fmla="*/ 3414559 w 6891715"/>
                <a:gd name="connsiteY1719" fmla="*/ 2994917 h 6367455"/>
                <a:gd name="connsiteX1720" fmla="*/ 3442085 w 6891715"/>
                <a:gd name="connsiteY1720" fmla="*/ 2991437 h 6367455"/>
                <a:gd name="connsiteX1721" fmla="*/ 3493415 w 6891715"/>
                <a:gd name="connsiteY1721" fmla="*/ 2962270 h 6367455"/>
                <a:gd name="connsiteX1722" fmla="*/ 3495638 w 6891715"/>
                <a:gd name="connsiteY1722" fmla="*/ 2975755 h 6367455"/>
                <a:gd name="connsiteX1723" fmla="*/ 3483890 w 6891715"/>
                <a:gd name="connsiteY1723" fmla="*/ 2974150 h 6367455"/>
                <a:gd name="connsiteX1724" fmla="*/ 3475318 w 6891715"/>
                <a:gd name="connsiteY1724" fmla="*/ 2990845 h 6367455"/>
                <a:gd name="connsiteX1725" fmla="*/ 3473413 w 6891715"/>
                <a:gd name="connsiteY1725" fmla="*/ 2976076 h 6367455"/>
                <a:gd name="connsiteX1726" fmla="*/ 2769847 w 6891715"/>
                <a:gd name="connsiteY1726" fmla="*/ 2960682 h 6367455"/>
                <a:gd name="connsiteX1727" fmla="*/ 2770150 w 6891715"/>
                <a:gd name="connsiteY1727" fmla="*/ 2978807 h 6367455"/>
                <a:gd name="connsiteX1728" fmla="*/ 2761986 w 6891715"/>
                <a:gd name="connsiteY1728" fmla="*/ 2994019 h 6367455"/>
                <a:gd name="connsiteX1729" fmla="*/ 2751100 w 6891715"/>
                <a:gd name="connsiteY1729" fmla="*/ 2971363 h 6367455"/>
                <a:gd name="connsiteX1730" fmla="*/ 2754728 w 6891715"/>
                <a:gd name="connsiteY1730" fmla="*/ 2961977 h 6367455"/>
                <a:gd name="connsiteX1731" fmla="*/ 1053114 w 6891715"/>
                <a:gd name="connsiteY1731" fmla="*/ 2895591 h 6367455"/>
                <a:gd name="connsiteX1732" fmla="*/ 1060733 w 6891715"/>
                <a:gd name="connsiteY1732" fmla="*/ 2896547 h 6367455"/>
                <a:gd name="connsiteX1733" fmla="*/ 1066448 w 6891715"/>
                <a:gd name="connsiteY1733" fmla="*/ 2921057 h 6367455"/>
                <a:gd name="connsiteX1734" fmla="*/ 1051527 w 6891715"/>
                <a:gd name="connsiteY1734" fmla="*/ 2933787 h 6367455"/>
                <a:gd name="connsiteX1735" fmla="*/ 1053749 w 6891715"/>
                <a:gd name="connsiteY1735" fmla="*/ 2941110 h 6367455"/>
                <a:gd name="connsiteX1736" fmla="*/ 1068353 w 6891715"/>
                <a:gd name="connsiteY1736" fmla="*/ 2926149 h 6367455"/>
                <a:gd name="connsiteX1737" fmla="*/ 1071528 w 6891715"/>
                <a:gd name="connsiteY1737" fmla="*/ 2931239 h 6367455"/>
                <a:gd name="connsiteX1738" fmla="*/ 1063274 w 6891715"/>
                <a:gd name="connsiteY1738" fmla="*/ 2946204 h 6367455"/>
                <a:gd name="connsiteX1739" fmla="*/ 1051844 w 6891715"/>
                <a:gd name="connsiteY1739" fmla="*/ 2947478 h 6367455"/>
                <a:gd name="connsiteX1740" fmla="*/ 1042318 w 6891715"/>
                <a:gd name="connsiteY1740" fmla="*/ 2957981 h 6367455"/>
                <a:gd name="connsiteX1741" fmla="*/ 1030571 w 6891715"/>
                <a:gd name="connsiteY1741" fmla="*/ 2965621 h 6367455"/>
                <a:gd name="connsiteX1742" fmla="*/ 1041365 w 6891715"/>
                <a:gd name="connsiteY1742" fmla="*/ 2967849 h 6367455"/>
                <a:gd name="connsiteX1743" fmla="*/ 1043271 w 6891715"/>
                <a:gd name="connsiteY1743" fmla="*/ 2977080 h 6367455"/>
                <a:gd name="connsiteX1744" fmla="*/ 1040413 w 6891715"/>
                <a:gd name="connsiteY1744" fmla="*/ 2983446 h 6367455"/>
                <a:gd name="connsiteX1745" fmla="*/ 1028983 w 6891715"/>
                <a:gd name="connsiteY1745" fmla="*/ 2991722 h 6367455"/>
                <a:gd name="connsiteX1746" fmla="*/ 1020413 w 6891715"/>
                <a:gd name="connsiteY1746" fmla="*/ 2991085 h 6367455"/>
                <a:gd name="connsiteX1747" fmla="*/ 1010885 w 6891715"/>
                <a:gd name="connsiteY1747" fmla="*/ 2990130 h 6367455"/>
                <a:gd name="connsiteX1748" fmla="*/ 1009614 w 6891715"/>
                <a:gd name="connsiteY1748" fmla="*/ 2997451 h 6367455"/>
                <a:gd name="connsiteX1749" fmla="*/ 1004853 w 6891715"/>
                <a:gd name="connsiteY1749" fmla="*/ 3013366 h 6367455"/>
                <a:gd name="connsiteX1750" fmla="*/ 987717 w 6891715"/>
                <a:gd name="connsiteY1750" fmla="*/ 3021006 h 6367455"/>
                <a:gd name="connsiteX1751" fmla="*/ 976287 w 6891715"/>
                <a:gd name="connsiteY1751" fmla="*/ 3013366 h 6367455"/>
                <a:gd name="connsiteX1752" fmla="*/ 986765 w 6891715"/>
                <a:gd name="connsiteY1752" fmla="*/ 3006045 h 6367455"/>
                <a:gd name="connsiteX1753" fmla="*/ 995010 w 6891715"/>
                <a:gd name="connsiteY1753" fmla="*/ 2991085 h 6367455"/>
                <a:gd name="connsiteX1754" fmla="*/ 986447 w 6891715"/>
                <a:gd name="connsiteY1754" fmla="*/ 2987266 h 6367455"/>
                <a:gd name="connsiteX1755" fmla="*/ 983272 w 6891715"/>
                <a:gd name="connsiteY1755" fmla="*/ 2980900 h 6367455"/>
                <a:gd name="connsiteX1756" fmla="*/ 991845 w 6891715"/>
                <a:gd name="connsiteY1756" fmla="*/ 2974534 h 6367455"/>
                <a:gd name="connsiteX1757" fmla="*/ 980097 w 6891715"/>
                <a:gd name="connsiteY1757" fmla="*/ 2974534 h 6367455"/>
                <a:gd name="connsiteX1758" fmla="*/ 976605 w 6891715"/>
                <a:gd name="connsiteY1758" fmla="*/ 2955434 h 6367455"/>
                <a:gd name="connsiteX1759" fmla="*/ 989305 w 6891715"/>
                <a:gd name="connsiteY1759" fmla="*/ 2938244 h 6367455"/>
                <a:gd name="connsiteX1760" fmla="*/ 995645 w 6891715"/>
                <a:gd name="connsiteY1760" fmla="*/ 2945568 h 6367455"/>
                <a:gd name="connsiteX1761" fmla="*/ 996597 w 6891715"/>
                <a:gd name="connsiteY1761" fmla="*/ 2940473 h 6367455"/>
                <a:gd name="connsiteX1762" fmla="*/ 1009297 w 6891715"/>
                <a:gd name="connsiteY1762" fmla="*/ 2942384 h 6367455"/>
                <a:gd name="connsiteX1763" fmla="*/ 1012473 w 6891715"/>
                <a:gd name="connsiteY1763" fmla="*/ 2950025 h 6367455"/>
                <a:gd name="connsiteX1764" fmla="*/ 1012473 w 6891715"/>
                <a:gd name="connsiteY1764" fmla="*/ 2939200 h 6367455"/>
                <a:gd name="connsiteX1765" fmla="*/ 1014377 w 6891715"/>
                <a:gd name="connsiteY1765" fmla="*/ 2930921 h 6367455"/>
                <a:gd name="connsiteX1766" fmla="*/ 1042000 w 6891715"/>
                <a:gd name="connsiteY1766" fmla="*/ 2909597 h 6367455"/>
                <a:gd name="connsiteX1767" fmla="*/ 1051209 w 6891715"/>
                <a:gd name="connsiteY1767" fmla="*/ 2904186 h 6367455"/>
                <a:gd name="connsiteX1768" fmla="*/ 1350059 w 6891715"/>
                <a:gd name="connsiteY1768" fmla="*/ 2857495 h 6367455"/>
                <a:gd name="connsiteX1769" fmla="*/ 1357674 w 6891715"/>
                <a:gd name="connsiteY1769" fmla="*/ 2864802 h 6367455"/>
                <a:gd name="connsiteX1770" fmla="*/ 1355452 w 6891715"/>
                <a:gd name="connsiteY1770" fmla="*/ 2876239 h 6367455"/>
                <a:gd name="connsiteX1771" fmla="*/ 1359577 w 6891715"/>
                <a:gd name="connsiteY1771" fmla="*/ 2883863 h 6367455"/>
                <a:gd name="connsiteX1772" fmla="*/ 1370365 w 6891715"/>
                <a:gd name="connsiteY1772" fmla="*/ 2885769 h 6367455"/>
                <a:gd name="connsiteX1773" fmla="*/ 1361164 w 6891715"/>
                <a:gd name="connsiteY1773" fmla="*/ 2908962 h 6367455"/>
                <a:gd name="connsiteX1774" fmla="*/ 1339906 w 6891715"/>
                <a:gd name="connsiteY1774" fmla="*/ 2921989 h 6367455"/>
                <a:gd name="connsiteX1775" fmla="*/ 1307551 w 6891715"/>
                <a:gd name="connsiteY1775" fmla="*/ 2950584 h 6367455"/>
                <a:gd name="connsiteX1776" fmla="*/ 1298350 w 6891715"/>
                <a:gd name="connsiteY1776" fmla="*/ 2965517 h 6367455"/>
                <a:gd name="connsiteX1777" fmla="*/ 1284393 w 6891715"/>
                <a:gd name="connsiteY1777" fmla="*/ 2971871 h 6367455"/>
                <a:gd name="connsiteX1778" fmla="*/ 1283441 w 6891715"/>
                <a:gd name="connsiteY1778" fmla="*/ 2979495 h 6367455"/>
                <a:gd name="connsiteX1779" fmla="*/ 1266628 w 6891715"/>
                <a:gd name="connsiteY1779" fmla="*/ 2996334 h 6367455"/>
                <a:gd name="connsiteX1780" fmla="*/ 1259332 w 6891715"/>
                <a:gd name="connsiteY1780" fmla="*/ 2995381 h 6367455"/>
                <a:gd name="connsiteX1781" fmla="*/ 1243469 w 6891715"/>
                <a:gd name="connsiteY1781" fmla="*/ 2999829 h 6367455"/>
                <a:gd name="connsiteX1782" fmla="*/ 1258381 w 6891715"/>
                <a:gd name="connsiteY1782" fmla="*/ 3002688 h 6367455"/>
                <a:gd name="connsiteX1783" fmla="*/ 1261553 w 6891715"/>
                <a:gd name="connsiteY1783" fmla="*/ 3008089 h 6367455"/>
                <a:gd name="connsiteX1784" fmla="*/ 1290103 w 6891715"/>
                <a:gd name="connsiteY1784" fmla="*/ 2999193 h 6367455"/>
                <a:gd name="connsiteX1785" fmla="*/ 1295496 w 6891715"/>
                <a:gd name="connsiteY1785" fmla="*/ 3001417 h 6367455"/>
                <a:gd name="connsiteX1786" fmla="*/ 1278683 w 6891715"/>
                <a:gd name="connsiteY1786" fmla="*/ 3023657 h 6367455"/>
                <a:gd name="connsiteX1787" fmla="*/ 1272973 w 6891715"/>
                <a:gd name="connsiteY1787" fmla="*/ 3016667 h 6367455"/>
                <a:gd name="connsiteX1788" fmla="*/ 1246006 w 6891715"/>
                <a:gd name="connsiteY1788" fmla="*/ 3027152 h 6367455"/>
                <a:gd name="connsiteX1789" fmla="*/ 1232366 w 6891715"/>
                <a:gd name="connsiteY1789" fmla="*/ 3043037 h 6367455"/>
                <a:gd name="connsiteX1790" fmla="*/ 1233635 w 6891715"/>
                <a:gd name="connsiteY1790" fmla="*/ 3047167 h 6367455"/>
                <a:gd name="connsiteX1791" fmla="*/ 1246006 w 6891715"/>
                <a:gd name="connsiteY1791" fmla="*/ 3037636 h 6367455"/>
                <a:gd name="connsiteX1792" fmla="*/ 1261870 w 6891715"/>
                <a:gd name="connsiteY1792" fmla="*/ 3031282 h 6367455"/>
                <a:gd name="connsiteX1793" fmla="*/ 1267262 w 6891715"/>
                <a:gd name="connsiteY1793" fmla="*/ 3030964 h 6367455"/>
                <a:gd name="connsiteX1794" fmla="*/ 1261870 w 6891715"/>
                <a:gd name="connsiteY1794" fmla="*/ 3052251 h 6367455"/>
                <a:gd name="connsiteX1795" fmla="*/ 1251719 w 6891715"/>
                <a:gd name="connsiteY1795" fmla="*/ 3057652 h 6367455"/>
                <a:gd name="connsiteX1796" fmla="*/ 1240931 w 6891715"/>
                <a:gd name="connsiteY1796" fmla="*/ 3060193 h 6367455"/>
                <a:gd name="connsiteX1797" fmla="*/ 1234586 w 6891715"/>
                <a:gd name="connsiteY1797" fmla="*/ 3058923 h 6367455"/>
                <a:gd name="connsiteX1798" fmla="*/ 1231415 w 6891715"/>
                <a:gd name="connsiteY1798" fmla="*/ 3062099 h 6367455"/>
                <a:gd name="connsiteX1799" fmla="*/ 1248227 w 6891715"/>
                <a:gd name="connsiteY1799" fmla="*/ 3072584 h 6367455"/>
                <a:gd name="connsiteX1800" fmla="*/ 1255844 w 6891715"/>
                <a:gd name="connsiteY1800" fmla="*/ 3071313 h 6367455"/>
                <a:gd name="connsiteX1801" fmla="*/ 1272656 w 6891715"/>
                <a:gd name="connsiteY1801" fmla="*/ 3057652 h 6367455"/>
                <a:gd name="connsiteX1802" fmla="*/ 1267262 w 6891715"/>
                <a:gd name="connsiteY1802" fmla="*/ 3051297 h 6367455"/>
                <a:gd name="connsiteX1803" fmla="*/ 1289468 w 6891715"/>
                <a:gd name="connsiteY1803" fmla="*/ 3046849 h 6367455"/>
                <a:gd name="connsiteX1804" fmla="*/ 1293592 w 6891715"/>
                <a:gd name="connsiteY1804" fmla="*/ 3042719 h 6367455"/>
                <a:gd name="connsiteX1805" fmla="*/ 1308502 w 6891715"/>
                <a:gd name="connsiteY1805" fmla="*/ 3041448 h 6367455"/>
                <a:gd name="connsiteX1806" fmla="*/ 1318970 w 6891715"/>
                <a:gd name="connsiteY1806" fmla="*/ 3038271 h 6367455"/>
                <a:gd name="connsiteX1807" fmla="*/ 1327217 w 6891715"/>
                <a:gd name="connsiteY1807" fmla="*/ 3031599 h 6367455"/>
                <a:gd name="connsiteX1808" fmla="*/ 1342126 w 6891715"/>
                <a:gd name="connsiteY1808" fmla="*/ 3025245 h 6367455"/>
                <a:gd name="connsiteX1809" fmla="*/ 1358942 w 6891715"/>
                <a:gd name="connsiteY1809" fmla="*/ 3031282 h 6367455"/>
                <a:gd name="connsiteX1810" fmla="*/ 1371634 w 6891715"/>
                <a:gd name="connsiteY1810" fmla="*/ 3035730 h 6367455"/>
                <a:gd name="connsiteX1811" fmla="*/ 1382421 w 6891715"/>
                <a:gd name="connsiteY1811" fmla="*/ 3030011 h 6367455"/>
                <a:gd name="connsiteX1812" fmla="*/ 1401459 w 6891715"/>
                <a:gd name="connsiteY1812" fmla="*/ 3024610 h 6367455"/>
                <a:gd name="connsiteX1813" fmla="*/ 1414150 w 6891715"/>
                <a:gd name="connsiteY1813" fmla="*/ 3030964 h 6367455"/>
                <a:gd name="connsiteX1814" fmla="*/ 1437305 w 6891715"/>
                <a:gd name="connsiteY1814" fmla="*/ 3028423 h 6367455"/>
                <a:gd name="connsiteX1815" fmla="*/ 1461412 w 6891715"/>
                <a:gd name="connsiteY1815" fmla="*/ 3029375 h 6367455"/>
                <a:gd name="connsiteX1816" fmla="*/ 1474101 w 6891715"/>
                <a:gd name="connsiteY1816" fmla="*/ 3033506 h 6367455"/>
                <a:gd name="connsiteX1817" fmla="*/ 1481080 w 6891715"/>
                <a:gd name="connsiteY1817" fmla="*/ 3052568 h 6367455"/>
                <a:gd name="connsiteX1818" fmla="*/ 1479176 w 6891715"/>
                <a:gd name="connsiteY1818" fmla="*/ 3086245 h 6367455"/>
                <a:gd name="connsiteX1819" fmla="*/ 1459192 w 6891715"/>
                <a:gd name="connsiteY1819" fmla="*/ 3112932 h 6367455"/>
                <a:gd name="connsiteX1820" fmla="*/ 1455069 w 6891715"/>
                <a:gd name="connsiteY1820" fmla="*/ 3142162 h 6367455"/>
                <a:gd name="connsiteX1821" fmla="*/ 1440795 w 6891715"/>
                <a:gd name="connsiteY1821" fmla="*/ 3172026 h 6367455"/>
                <a:gd name="connsiteX1822" fmla="*/ 1437940 w 6891715"/>
                <a:gd name="connsiteY1822" fmla="*/ 3193312 h 6367455"/>
                <a:gd name="connsiteX1823" fmla="*/ 1422080 w 6891715"/>
                <a:gd name="connsiteY1823" fmla="*/ 3203797 h 6367455"/>
                <a:gd name="connsiteX1824" fmla="*/ 1420812 w 6891715"/>
                <a:gd name="connsiteY1824" fmla="*/ 3217460 h 6367455"/>
                <a:gd name="connsiteX1825" fmla="*/ 1406535 w 6891715"/>
                <a:gd name="connsiteY1825" fmla="*/ 3226990 h 6367455"/>
                <a:gd name="connsiteX1826" fmla="*/ 1402092 w 6891715"/>
                <a:gd name="connsiteY1826" fmla="*/ 3238747 h 6367455"/>
                <a:gd name="connsiteX1827" fmla="*/ 1394161 w 6891715"/>
                <a:gd name="connsiteY1827" fmla="*/ 3252727 h 6367455"/>
                <a:gd name="connsiteX1828" fmla="*/ 1371634 w 6891715"/>
                <a:gd name="connsiteY1828" fmla="*/ 3245102 h 6367455"/>
                <a:gd name="connsiteX1829" fmla="*/ 1358942 w 6891715"/>
                <a:gd name="connsiteY1829" fmla="*/ 3257175 h 6367455"/>
                <a:gd name="connsiteX1830" fmla="*/ 1361164 w 6891715"/>
                <a:gd name="connsiteY1830" fmla="*/ 3262260 h 6367455"/>
                <a:gd name="connsiteX1831" fmla="*/ 1370682 w 6891715"/>
                <a:gd name="connsiteY1831" fmla="*/ 3255904 h 6367455"/>
                <a:gd name="connsiteX1832" fmla="*/ 1383373 w 6891715"/>
                <a:gd name="connsiteY1832" fmla="*/ 3254634 h 6367455"/>
                <a:gd name="connsiteX1833" fmla="*/ 1391940 w 6891715"/>
                <a:gd name="connsiteY1833" fmla="*/ 3260035 h 6367455"/>
                <a:gd name="connsiteX1834" fmla="*/ 1389718 w 6891715"/>
                <a:gd name="connsiteY1834" fmla="*/ 3266390 h 6367455"/>
                <a:gd name="connsiteX1835" fmla="*/ 1401459 w 6891715"/>
                <a:gd name="connsiteY1835" fmla="*/ 3270203 h 6367455"/>
                <a:gd name="connsiteX1836" fmla="*/ 1404631 w 6891715"/>
                <a:gd name="connsiteY1836" fmla="*/ 3277827 h 6367455"/>
                <a:gd name="connsiteX1837" fmla="*/ 1403679 w 6891715"/>
                <a:gd name="connsiteY1837" fmla="*/ 3283230 h 6367455"/>
                <a:gd name="connsiteX1838" fmla="*/ 1399237 w 6891715"/>
                <a:gd name="connsiteY1838" fmla="*/ 3289581 h 6367455"/>
                <a:gd name="connsiteX1839" fmla="*/ 1385911 w 6891715"/>
                <a:gd name="connsiteY1839" fmla="*/ 3289581 h 6367455"/>
                <a:gd name="connsiteX1840" fmla="*/ 1374172 w 6891715"/>
                <a:gd name="connsiteY1840" fmla="*/ 3288629 h 6367455"/>
                <a:gd name="connsiteX1841" fmla="*/ 1371000 w 6891715"/>
                <a:gd name="connsiteY1841" fmla="*/ 3297844 h 6367455"/>
                <a:gd name="connsiteX1842" fmla="*/ 1363702 w 6891715"/>
                <a:gd name="connsiteY1842" fmla="*/ 3307374 h 6367455"/>
                <a:gd name="connsiteX1843" fmla="*/ 1348790 w 6891715"/>
                <a:gd name="connsiteY1843" fmla="*/ 3314363 h 6367455"/>
                <a:gd name="connsiteX1844" fmla="*/ 1338636 w 6891715"/>
                <a:gd name="connsiteY1844" fmla="*/ 3312140 h 6367455"/>
                <a:gd name="connsiteX1845" fmla="*/ 1312944 w 6891715"/>
                <a:gd name="connsiteY1845" fmla="*/ 3312457 h 6367455"/>
                <a:gd name="connsiteX1846" fmla="*/ 1288834 w 6891715"/>
                <a:gd name="connsiteY1846" fmla="*/ 3314682 h 6367455"/>
                <a:gd name="connsiteX1847" fmla="*/ 1288834 w 6891715"/>
                <a:gd name="connsiteY1847" fmla="*/ 3319766 h 6367455"/>
                <a:gd name="connsiteX1848" fmla="*/ 1303426 w 6891715"/>
                <a:gd name="connsiteY1848" fmla="*/ 3317859 h 6367455"/>
                <a:gd name="connsiteX1849" fmla="*/ 1319287 w 6891715"/>
                <a:gd name="connsiteY1849" fmla="*/ 3319448 h 6367455"/>
                <a:gd name="connsiteX1850" fmla="*/ 1331022 w 6891715"/>
                <a:gd name="connsiteY1850" fmla="*/ 3323896 h 6367455"/>
                <a:gd name="connsiteX1851" fmla="*/ 1346886 w 6891715"/>
                <a:gd name="connsiteY1851" fmla="*/ 3328663 h 6367455"/>
                <a:gd name="connsiteX1852" fmla="*/ 1369412 w 6891715"/>
                <a:gd name="connsiteY1852" fmla="*/ 3330886 h 6367455"/>
                <a:gd name="connsiteX1853" fmla="*/ 1377662 w 6891715"/>
                <a:gd name="connsiteY1853" fmla="*/ 3328663 h 6367455"/>
                <a:gd name="connsiteX1854" fmla="*/ 1392257 w 6891715"/>
                <a:gd name="connsiteY1854" fmla="*/ 3315000 h 6367455"/>
                <a:gd name="connsiteX1855" fmla="*/ 1403996 w 6891715"/>
                <a:gd name="connsiteY1855" fmla="*/ 3315635 h 6367455"/>
                <a:gd name="connsiteX1856" fmla="*/ 1415736 w 6891715"/>
                <a:gd name="connsiteY1856" fmla="*/ 3321989 h 6367455"/>
                <a:gd name="connsiteX1857" fmla="*/ 1426204 w 6891715"/>
                <a:gd name="connsiteY1857" fmla="*/ 3333427 h 6367455"/>
                <a:gd name="connsiteX1858" fmla="*/ 1441112 w 6891715"/>
                <a:gd name="connsiteY1858" fmla="*/ 3338512 h 6367455"/>
                <a:gd name="connsiteX1859" fmla="*/ 1459192 w 6891715"/>
                <a:gd name="connsiteY1859" fmla="*/ 3345818 h 6367455"/>
                <a:gd name="connsiteX1860" fmla="*/ 1482666 w 6891715"/>
                <a:gd name="connsiteY1860" fmla="*/ 3379492 h 6367455"/>
                <a:gd name="connsiteX1861" fmla="*/ 1484252 w 6891715"/>
                <a:gd name="connsiteY1861" fmla="*/ 3380763 h 6367455"/>
                <a:gd name="connsiteX1862" fmla="*/ 1486474 w 6891715"/>
                <a:gd name="connsiteY1862" fmla="*/ 3382034 h 6367455"/>
                <a:gd name="connsiteX1863" fmla="*/ 1492503 w 6891715"/>
                <a:gd name="connsiteY1863" fmla="*/ 3385847 h 6367455"/>
                <a:gd name="connsiteX1864" fmla="*/ 1500748 w 6891715"/>
                <a:gd name="connsiteY1864" fmla="*/ 3389659 h 6367455"/>
                <a:gd name="connsiteX1865" fmla="*/ 1512809 w 6891715"/>
                <a:gd name="connsiteY1865" fmla="*/ 3414758 h 6367455"/>
                <a:gd name="connsiteX1866" fmla="*/ 1502335 w 6891715"/>
                <a:gd name="connsiteY1866" fmla="*/ 3420477 h 6367455"/>
                <a:gd name="connsiteX1867" fmla="*/ 1497895 w 6891715"/>
                <a:gd name="connsiteY1867" fmla="*/ 3429056 h 6367455"/>
                <a:gd name="connsiteX1868" fmla="*/ 1508679 w 6891715"/>
                <a:gd name="connsiteY1868" fmla="*/ 3433821 h 6367455"/>
                <a:gd name="connsiteX1869" fmla="*/ 1515344 w 6891715"/>
                <a:gd name="connsiteY1869" fmla="*/ 3449707 h 6367455"/>
                <a:gd name="connsiteX1870" fmla="*/ 1519468 w 6891715"/>
                <a:gd name="connsiteY1870" fmla="*/ 3486562 h 6367455"/>
                <a:gd name="connsiteX1871" fmla="*/ 1529300 w 6891715"/>
                <a:gd name="connsiteY1871" fmla="*/ 3508484 h 6367455"/>
                <a:gd name="connsiteX1872" fmla="*/ 1526130 w 6891715"/>
                <a:gd name="connsiteY1872" fmla="*/ 3514838 h 6367455"/>
                <a:gd name="connsiteX1873" fmla="*/ 1538820 w 6891715"/>
                <a:gd name="connsiteY1873" fmla="*/ 3520239 h 6367455"/>
                <a:gd name="connsiteX1874" fmla="*/ 1544213 w 6891715"/>
                <a:gd name="connsiteY1874" fmla="*/ 3527229 h 6367455"/>
                <a:gd name="connsiteX1875" fmla="*/ 1553094 w 6891715"/>
                <a:gd name="connsiteY1875" fmla="*/ 3538031 h 6367455"/>
                <a:gd name="connsiteX1876" fmla="*/ 1546752 w 6891715"/>
                <a:gd name="connsiteY1876" fmla="*/ 3549469 h 6367455"/>
                <a:gd name="connsiteX1877" fmla="*/ 1540406 w 6891715"/>
                <a:gd name="connsiteY1877" fmla="*/ 3565672 h 6367455"/>
                <a:gd name="connsiteX1878" fmla="*/ 1546752 w 6891715"/>
                <a:gd name="connsiteY1878" fmla="*/ 3559318 h 6367455"/>
                <a:gd name="connsiteX1879" fmla="*/ 1557220 w 6891715"/>
                <a:gd name="connsiteY1879" fmla="*/ 3557730 h 6367455"/>
                <a:gd name="connsiteX1880" fmla="*/ 1560393 w 6891715"/>
                <a:gd name="connsiteY1880" fmla="*/ 3552328 h 6367455"/>
                <a:gd name="connsiteX1881" fmla="*/ 1569910 w 6891715"/>
                <a:gd name="connsiteY1881" fmla="*/ 3552328 h 6367455"/>
                <a:gd name="connsiteX1882" fmla="*/ 1578475 w 6891715"/>
                <a:gd name="connsiteY1882" fmla="*/ 3560907 h 6367455"/>
                <a:gd name="connsiteX1883" fmla="*/ 1594337 w 6891715"/>
                <a:gd name="connsiteY1883" fmla="*/ 3572344 h 6367455"/>
                <a:gd name="connsiteX1884" fmla="*/ 1618764 w 6891715"/>
                <a:gd name="connsiteY1884" fmla="*/ 3594267 h 6367455"/>
                <a:gd name="connsiteX1885" fmla="*/ 1629867 w 6891715"/>
                <a:gd name="connsiteY1885" fmla="*/ 3618413 h 6367455"/>
                <a:gd name="connsiteX1886" fmla="*/ 1648901 w 6891715"/>
                <a:gd name="connsiteY1886" fmla="*/ 3631121 h 6367455"/>
                <a:gd name="connsiteX1887" fmla="*/ 1640335 w 6891715"/>
                <a:gd name="connsiteY1887" fmla="*/ 3642559 h 6367455"/>
                <a:gd name="connsiteX1888" fmla="*/ 1655563 w 6891715"/>
                <a:gd name="connsiteY1888" fmla="*/ 3681320 h 6367455"/>
                <a:gd name="connsiteX1889" fmla="*/ 1679355 w 6891715"/>
                <a:gd name="connsiteY1889" fmla="*/ 3704196 h 6367455"/>
                <a:gd name="connsiteX1890" fmla="*/ 1685700 w 6891715"/>
                <a:gd name="connsiteY1890" fmla="*/ 3721352 h 6367455"/>
                <a:gd name="connsiteX1891" fmla="*/ 1674914 w 6891715"/>
                <a:gd name="connsiteY1891" fmla="*/ 3709597 h 6367455"/>
                <a:gd name="connsiteX1892" fmla="*/ 1654928 w 6891715"/>
                <a:gd name="connsiteY1892" fmla="*/ 3713092 h 6367455"/>
                <a:gd name="connsiteX1893" fmla="*/ 1649535 w 6891715"/>
                <a:gd name="connsiteY1893" fmla="*/ 3708961 h 6367455"/>
                <a:gd name="connsiteX1894" fmla="*/ 1635894 w 6891715"/>
                <a:gd name="connsiteY1894" fmla="*/ 3708961 h 6367455"/>
                <a:gd name="connsiteX1895" fmla="*/ 1620032 w 6891715"/>
                <a:gd name="connsiteY1895" fmla="*/ 3699748 h 6367455"/>
                <a:gd name="connsiteX1896" fmla="*/ 1602902 w 6891715"/>
                <a:gd name="connsiteY1896" fmla="*/ 3700701 h 6367455"/>
                <a:gd name="connsiteX1897" fmla="*/ 1589261 w 6891715"/>
                <a:gd name="connsiteY1897" fmla="*/ 3700065 h 6367455"/>
                <a:gd name="connsiteX1898" fmla="*/ 1586406 w 6891715"/>
                <a:gd name="connsiteY1898" fmla="*/ 3706420 h 6367455"/>
                <a:gd name="connsiteX1899" fmla="*/ 1599730 w 6891715"/>
                <a:gd name="connsiteY1899" fmla="*/ 3705149 h 6367455"/>
                <a:gd name="connsiteX1900" fmla="*/ 1612419 w 6891715"/>
                <a:gd name="connsiteY1900" fmla="*/ 3705149 h 6367455"/>
                <a:gd name="connsiteX1901" fmla="*/ 1620984 w 6891715"/>
                <a:gd name="connsiteY1901" fmla="*/ 3712456 h 6367455"/>
                <a:gd name="connsiteX1902" fmla="*/ 1633674 w 6891715"/>
                <a:gd name="connsiteY1902" fmla="*/ 3713092 h 6367455"/>
                <a:gd name="connsiteX1903" fmla="*/ 1646363 w 6891715"/>
                <a:gd name="connsiteY1903" fmla="*/ 3712138 h 6367455"/>
                <a:gd name="connsiteX1904" fmla="*/ 1653976 w 6891715"/>
                <a:gd name="connsiteY1904" fmla="*/ 3722623 h 6367455"/>
                <a:gd name="connsiteX1905" fmla="*/ 1668569 w 6891715"/>
                <a:gd name="connsiteY1905" fmla="*/ 3729930 h 6367455"/>
                <a:gd name="connsiteX1906" fmla="*/ 1683796 w 6891715"/>
                <a:gd name="connsiteY1906" fmla="*/ 3745498 h 6367455"/>
                <a:gd name="connsiteX1907" fmla="*/ 1692361 w 6891715"/>
                <a:gd name="connsiteY1907" fmla="*/ 3760113 h 6367455"/>
                <a:gd name="connsiteX1908" fmla="*/ 1694899 w 6891715"/>
                <a:gd name="connsiteY1908" fmla="*/ 3787436 h 6367455"/>
                <a:gd name="connsiteX1909" fmla="*/ 1687286 w 6891715"/>
                <a:gd name="connsiteY1909" fmla="*/ 3799192 h 6367455"/>
                <a:gd name="connsiteX1910" fmla="*/ 1673962 w 6891715"/>
                <a:gd name="connsiteY1910" fmla="*/ 3811900 h 6367455"/>
                <a:gd name="connsiteX1911" fmla="*/ 1665397 w 6891715"/>
                <a:gd name="connsiteY1911" fmla="*/ 3830963 h 6367455"/>
                <a:gd name="connsiteX1912" fmla="*/ 1673962 w 6891715"/>
                <a:gd name="connsiteY1912" fmla="*/ 3841766 h 6367455"/>
                <a:gd name="connsiteX1913" fmla="*/ 1692044 w 6891715"/>
                <a:gd name="connsiteY1913" fmla="*/ 3848755 h 6367455"/>
                <a:gd name="connsiteX1914" fmla="*/ 1697437 w 6891715"/>
                <a:gd name="connsiteY1914" fmla="*/ 3846531 h 6367455"/>
                <a:gd name="connsiteX1915" fmla="*/ 1701561 w 6891715"/>
                <a:gd name="connsiteY1915" fmla="*/ 3831599 h 6367455"/>
                <a:gd name="connsiteX1916" fmla="*/ 1705368 w 6891715"/>
                <a:gd name="connsiteY1916" fmla="*/ 3820161 h 6367455"/>
                <a:gd name="connsiteX1917" fmla="*/ 1720278 w 6891715"/>
                <a:gd name="connsiteY1917" fmla="*/ 3816984 h 6367455"/>
                <a:gd name="connsiteX1918" fmla="*/ 1733918 w 6891715"/>
                <a:gd name="connsiteY1918" fmla="*/ 3814760 h 6367455"/>
                <a:gd name="connsiteX1919" fmla="*/ 1755173 w 6891715"/>
                <a:gd name="connsiteY1919" fmla="*/ 3818572 h 6367455"/>
                <a:gd name="connsiteX1920" fmla="*/ 1800854 w 6891715"/>
                <a:gd name="connsiteY1920" fmla="*/ 3826833 h 6367455"/>
                <a:gd name="connsiteX1921" fmla="*/ 1812592 w 6891715"/>
                <a:gd name="connsiteY1921" fmla="*/ 3845578 h 6367455"/>
                <a:gd name="connsiteX1922" fmla="*/ 1835115 w 6891715"/>
                <a:gd name="connsiteY1922" fmla="*/ 3887516 h 6367455"/>
                <a:gd name="connsiteX1923" fmla="*/ 1831308 w 6891715"/>
                <a:gd name="connsiteY1923" fmla="*/ 3910709 h 6367455"/>
                <a:gd name="connsiteX1924" fmla="*/ 1824964 w 6891715"/>
                <a:gd name="connsiteY1924" fmla="*/ 3936126 h 6367455"/>
                <a:gd name="connsiteX1925" fmla="*/ 1809419 w 6891715"/>
                <a:gd name="connsiteY1925" fmla="*/ 3962814 h 6367455"/>
                <a:gd name="connsiteX1926" fmla="*/ 1796730 w 6891715"/>
                <a:gd name="connsiteY1926" fmla="*/ 3960590 h 6367455"/>
                <a:gd name="connsiteX1927" fmla="*/ 1785310 w 6891715"/>
                <a:gd name="connsiteY1927" fmla="*/ 3966945 h 6367455"/>
                <a:gd name="connsiteX1928" fmla="*/ 1785310 w 6891715"/>
                <a:gd name="connsiteY1928" fmla="*/ 3980606 h 6367455"/>
                <a:gd name="connsiteX1929" fmla="*/ 1791655 w 6891715"/>
                <a:gd name="connsiteY1929" fmla="*/ 3986007 h 6367455"/>
                <a:gd name="connsiteX1930" fmla="*/ 1788482 w 6891715"/>
                <a:gd name="connsiteY1930" fmla="*/ 3996810 h 6367455"/>
                <a:gd name="connsiteX1931" fmla="*/ 1776745 w 6891715"/>
                <a:gd name="connsiteY1931" fmla="*/ 3999987 h 6367455"/>
                <a:gd name="connsiteX1932" fmla="*/ 1765642 w 6891715"/>
                <a:gd name="connsiteY1932" fmla="*/ 3998716 h 6367455"/>
                <a:gd name="connsiteX1933" fmla="*/ 1759297 w 6891715"/>
                <a:gd name="connsiteY1933" fmla="*/ 3994903 h 6367455"/>
                <a:gd name="connsiteX1934" fmla="*/ 1753904 w 6891715"/>
                <a:gd name="connsiteY1934" fmla="*/ 4003482 h 6367455"/>
                <a:gd name="connsiteX1935" fmla="*/ 1741215 w 6891715"/>
                <a:gd name="connsiteY1935" fmla="*/ 4002211 h 6367455"/>
                <a:gd name="connsiteX1936" fmla="*/ 1734870 w 6891715"/>
                <a:gd name="connsiteY1936" fmla="*/ 4005388 h 6367455"/>
                <a:gd name="connsiteX1937" fmla="*/ 1750732 w 6891715"/>
                <a:gd name="connsiteY1937" fmla="*/ 4014602 h 6367455"/>
                <a:gd name="connsiteX1938" fmla="*/ 1749780 w 6891715"/>
                <a:gd name="connsiteY1938" fmla="*/ 4023180 h 6367455"/>
                <a:gd name="connsiteX1939" fmla="*/ 1741532 w 6891715"/>
                <a:gd name="connsiteY1939" fmla="*/ 4031758 h 6367455"/>
                <a:gd name="connsiteX1940" fmla="*/ 1737408 w 6891715"/>
                <a:gd name="connsiteY1940" fmla="*/ 4046691 h 6367455"/>
                <a:gd name="connsiteX1941" fmla="*/ 1728843 w 6891715"/>
                <a:gd name="connsiteY1941" fmla="*/ 4053998 h 6367455"/>
                <a:gd name="connsiteX1942" fmla="*/ 1712981 w 6891715"/>
                <a:gd name="connsiteY1942" fmla="*/ 4047962 h 6367455"/>
                <a:gd name="connsiteX1943" fmla="*/ 1726622 w 6891715"/>
                <a:gd name="connsiteY1943" fmla="*/ 4058128 h 6367455"/>
                <a:gd name="connsiteX1944" fmla="*/ 1714250 w 6891715"/>
                <a:gd name="connsiteY1944" fmla="*/ 4069884 h 6367455"/>
                <a:gd name="connsiteX1945" fmla="*/ 1719643 w 6891715"/>
                <a:gd name="connsiteY1945" fmla="*/ 4075285 h 6367455"/>
                <a:gd name="connsiteX1946" fmla="*/ 1730112 w 6891715"/>
                <a:gd name="connsiteY1946" fmla="*/ 4063530 h 6367455"/>
                <a:gd name="connsiteX1947" fmla="*/ 1740898 w 6891715"/>
                <a:gd name="connsiteY1947" fmla="*/ 4072743 h 6367455"/>
                <a:gd name="connsiteX1948" fmla="*/ 1762152 w 6891715"/>
                <a:gd name="connsiteY1948" fmla="*/ 4075920 h 6367455"/>
                <a:gd name="connsiteX1949" fmla="*/ 1773255 w 6891715"/>
                <a:gd name="connsiteY1949" fmla="*/ 4070519 h 6367455"/>
                <a:gd name="connsiteX1950" fmla="*/ 1794510 w 6891715"/>
                <a:gd name="connsiteY1950" fmla="*/ 4063847 h 6367455"/>
                <a:gd name="connsiteX1951" fmla="*/ 1804027 w 6891715"/>
                <a:gd name="connsiteY1951" fmla="*/ 4065118 h 6367455"/>
                <a:gd name="connsiteX1952" fmla="*/ 1797682 w 6891715"/>
                <a:gd name="connsiteY1952" fmla="*/ 4074650 h 6367455"/>
                <a:gd name="connsiteX1953" fmla="*/ 1801171 w 6891715"/>
                <a:gd name="connsiteY1953" fmla="*/ 4096572 h 6367455"/>
                <a:gd name="connsiteX1954" fmla="*/ 1793875 w 6891715"/>
                <a:gd name="connsiteY1954" fmla="*/ 4105150 h 6367455"/>
                <a:gd name="connsiteX1955" fmla="*/ 1761200 w 6891715"/>
                <a:gd name="connsiteY1955" fmla="*/ 4113728 h 6367455"/>
                <a:gd name="connsiteX1956" fmla="*/ 1756125 w 6891715"/>
                <a:gd name="connsiteY1956" fmla="*/ 4134062 h 6367455"/>
                <a:gd name="connsiteX1957" fmla="*/ 1726622 w 6891715"/>
                <a:gd name="connsiteY1957" fmla="*/ 4139463 h 6367455"/>
                <a:gd name="connsiteX1958" fmla="*/ 1673010 w 6891715"/>
                <a:gd name="connsiteY1958" fmla="*/ 4158844 h 6367455"/>
                <a:gd name="connsiteX1959" fmla="*/ 1660956 w 6891715"/>
                <a:gd name="connsiteY1959" fmla="*/ 4150583 h 6367455"/>
                <a:gd name="connsiteX1960" fmla="*/ 1611468 w 6891715"/>
                <a:gd name="connsiteY1960" fmla="*/ 4149948 h 6367455"/>
                <a:gd name="connsiteX1961" fmla="*/ 1601950 w 6891715"/>
                <a:gd name="connsiteY1961" fmla="*/ 4165833 h 6367455"/>
                <a:gd name="connsiteX1962" fmla="*/ 1583868 w 6891715"/>
                <a:gd name="connsiteY1962" fmla="*/ 4158844 h 6367455"/>
                <a:gd name="connsiteX1963" fmla="*/ 1579744 w 6891715"/>
                <a:gd name="connsiteY1963" fmla="*/ 4148041 h 6367455"/>
                <a:gd name="connsiteX1964" fmla="*/ 1568958 w 6891715"/>
                <a:gd name="connsiteY1964" fmla="*/ 4147088 h 6367455"/>
                <a:gd name="connsiteX1965" fmla="*/ 1564834 w 6891715"/>
                <a:gd name="connsiteY1965" fmla="*/ 4144229 h 6367455"/>
                <a:gd name="connsiteX1966" fmla="*/ 1557220 w 6891715"/>
                <a:gd name="connsiteY1966" fmla="*/ 4153760 h 6367455"/>
                <a:gd name="connsiteX1967" fmla="*/ 1548972 w 6891715"/>
                <a:gd name="connsiteY1967" fmla="*/ 4149630 h 6367455"/>
                <a:gd name="connsiteX1968" fmla="*/ 1535013 w 6891715"/>
                <a:gd name="connsiteY1968" fmla="*/ 4131838 h 6367455"/>
                <a:gd name="connsiteX1969" fmla="*/ 1520103 w 6891715"/>
                <a:gd name="connsiteY1969" fmla="*/ 4131838 h 6367455"/>
                <a:gd name="connsiteX1970" fmla="*/ 1528668 w 6891715"/>
                <a:gd name="connsiteY1970" fmla="*/ 4139463 h 6367455"/>
                <a:gd name="connsiteX1971" fmla="*/ 1532792 w 6891715"/>
                <a:gd name="connsiteY1971" fmla="*/ 4145500 h 6367455"/>
                <a:gd name="connsiteX1972" fmla="*/ 1530254 w 6891715"/>
                <a:gd name="connsiteY1972" fmla="*/ 4151854 h 6367455"/>
                <a:gd name="connsiteX1973" fmla="*/ 1514075 w 6891715"/>
                <a:gd name="connsiteY1973" fmla="*/ 4162656 h 6367455"/>
                <a:gd name="connsiteX1974" fmla="*/ 1509948 w 6891715"/>
                <a:gd name="connsiteY1974" fmla="*/ 4168057 h 6367455"/>
                <a:gd name="connsiteX1975" fmla="*/ 1494090 w 6891715"/>
                <a:gd name="connsiteY1975" fmla="*/ 4165833 h 6367455"/>
                <a:gd name="connsiteX1976" fmla="*/ 1478224 w 6891715"/>
                <a:gd name="connsiteY1976" fmla="*/ 4159479 h 6367455"/>
                <a:gd name="connsiteX1977" fmla="*/ 1472832 w 6891715"/>
                <a:gd name="connsiteY1977" fmla="*/ 4168057 h 6367455"/>
                <a:gd name="connsiteX1978" fmla="*/ 1485838 w 6891715"/>
                <a:gd name="connsiteY1978" fmla="*/ 4176636 h 6367455"/>
                <a:gd name="connsiteX1979" fmla="*/ 1474101 w 6891715"/>
                <a:gd name="connsiteY1979" fmla="*/ 4191250 h 6367455"/>
                <a:gd name="connsiteX1980" fmla="*/ 1469977 w 6891715"/>
                <a:gd name="connsiteY1980" fmla="*/ 4187120 h 6367455"/>
                <a:gd name="connsiteX1981" fmla="*/ 1450946 w 6891715"/>
                <a:gd name="connsiteY1981" fmla="*/ 4184261 h 6367455"/>
                <a:gd name="connsiteX1982" fmla="*/ 1430645 w 6891715"/>
                <a:gd name="connsiteY1982" fmla="*/ 4191886 h 6367455"/>
                <a:gd name="connsiteX1983" fmla="*/ 1416053 w 6891715"/>
                <a:gd name="connsiteY1983" fmla="*/ 4168693 h 6367455"/>
                <a:gd name="connsiteX1984" fmla="*/ 1375758 w 6891715"/>
                <a:gd name="connsiteY1984" fmla="*/ 4165833 h 6367455"/>
                <a:gd name="connsiteX1985" fmla="*/ 1351645 w 6891715"/>
                <a:gd name="connsiteY1985" fmla="*/ 4183943 h 6367455"/>
                <a:gd name="connsiteX1986" fmla="*/ 1339906 w 6891715"/>
                <a:gd name="connsiteY1986" fmla="*/ 4182037 h 6367455"/>
                <a:gd name="connsiteX1987" fmla="*/ 1335781 w 6891715"/>
                <a:gd name="connsiteY1987" fmla="*/ 4172505 h 6367455"/>
                <a:gd name="connsiteX1988" fmla="*/ 1324997 w 6891715"/>
                <a:gd name="connsiteY1988" fmla="*/ 4196969 h 6367455"/>
                <a:gd name="connsiteX1989" fmla="*/ 1326582 w 6891715"/>
                <a:gd name="connsiteY1989" fmla="*/ 4231600 h 6367455"/>
                <a:gd name="connsiteX1990" fmla="*/ 1311992 w 6891715"/>
                <a:gd name="connsiteY1990" fmla="*/ 4234777 h 6367455"/>
                <a:gd name="connsiteX1991" fmla="*/ 1296130 w 6891715"/>
                <a:gd name="connsiteY1991" fmla="*/ 4227787 h 6367455"/>
                <a:gd name="connsiteX1992" fmla="*/ 1271704 w 6891715"/>
                <a:gd name="connsiteY1992" fmla="*/ 4224928 h 6367455"/>
                <a:gd name="connsiteX1993" fmla="*/ 1243152 w 6891715"/>
                <a:gd name="connsiteY1993" fmla="*/ 4215397 h 6367455"/>
                <a:gd name="connsiteX1994" fmla="*/ 1218725 w 6891715"/>
                <a:gd name="connsiteY1994" fmla="*/ 4217938 h 6367455"/>
                <a:gd name="connsiteX1995" fmla="*/ 1211112 w 6891715"/>
                <a:gd name="connsiteY1995" fmla="*/ 4233824 h 6367455"/>
                <a:gd name="connsiteX1996" fmla="*/ 1181926 w 6891715"/>
                <a:gd name="connsiteY1996" fmla="*/ 4251934 h 6367455"/>
                <a:gd name="connsiteX1997" fmla="*/ 1187319 w 6891715"/>
                <a:gd name="connsiteY1997" fmla="*/ 4266866 h 6367455"/>
                <a:gd name="connsiteX1998" fmla="*/ 1184464 w 6891715"/>
                <a:gd name="connsiteY1998" fmla="*/ 4275127 h 6367455"/>
                <a:gd name="connsiteX1999" fmla="*/ 1171774 w 6891715"/>
                <a:gd name="connsiteY1999" fmla="*/ 4270043 h 6367455"/>
                <a:gd name="connsiteX2000" fmla="*/ 1150519 w 6891715"/>
                <a:gd name="connsiteY2000" fmla="*/ 4257653 h 6367455"/>
                <a:gd name="connsiteX2001" fmla="*/ 1135608 w 6891715"/>
                <a:gd name="connsiteY2001" fmla="*/ 4262736 h 6367455"/>
                <a:gd name="connsiteX2002" fmla="*/ 1134657 w 6891715"/>
                <a:gd name="connsiteY2002" fmla="*/ 4274491 h 6367455"/>
                <a:gd name="connsiteX2003" fmla="*/ 1120698 w 6891715"/>
                <a:gd name="connsiteY2003" fmla="*/ 4263371 h 6367455"/>
                <a:gd name="connsiteX2004" fmla="*/ 1125139 w 6891715"/>
                <a:gd name="connsiteY2004" fmla="*/ 4249392 h 6367455"/>
                <a:gd name="connsiteX2005" fmla="*/ 1137512 w 6891715"/>
                <a:gd name="connsiteY2005" fmla="*/ 4250027 h 6367455"/>
                <a:gd name="connsiteX2006" fmla="*/ 1141636 w 6891715"/>
                <a:gd name="connsiteY2006" fmla="*/ 4243038 h 6367455"/>
                <a:gd name="connsiteX2007" fmla="*/ 1175264 w 6891715"/>
                <a:gd name="connsiteY2007" fmla="*/ 4223657 h 6367455"/>
                <a:gd name="connsiteX2008" fmla="*/ 1200326 w 6891715"/>
                <a:gd name="connsiteY2008" fmla="*/ 4180130 h 6367455"/>
                <a:gd name="connsiteX2009" fmla="*/ 1230146 w 6891715"/>
                <a:gd name="connsiteY2009" fmla="*/ 4169328 h 6367455"/>
                <a:gd name="connsiteX2010" fmla="*/ 1238711 w 6891715"/>
                <a:gd name="connsiteY2010" fmla="*/ 4117541 h 6367455"/>
                <a:gd name="connsiteX2011" fmla="*/ 1249498 w 6891715"/>
                <a:gd name="connsiteY2011" fmla="*/ 4116270 h 6367455"/>
                <a:gd name="connsiteX2012" fmla="*/ 1262187 w 6891715"/>
                <a:gd name="connsiteY2012" fmla="*/ 4123895 h 6367455"/>
                <a:gd name="connsiteX2013" fmla="*/ 1279000 w 6891715"/>
                <a:gd name="connsiteY2013" fmla="*/ 4109916 h 6367455"/>
                <a:gd name="connsiteX2014" fmla="*/ 1263138 w 6891715"/>
                <a:gd name="connsiteY2014" fmla="*/ 4114364 h 6367455"/>
                <a:gd name="connsiteX2015" fmla="*/ 1259967 w 6891715"/>
                <a:gd name="connsiteY2015" fmla="*/ 4107692 h 6367455"/>
                <a:gd name="connsiteX2016" fmla="*/ 1264090 w 6891715"/>
                <a:gd name="connsiteY2016" fmla="*/ 4094030 h 6367455"/>
                <a:gd name="connsiteX2017" fmla="*/ 1306282 w 6891715"/>
                <a:gd name="connsiteY2017" fmla="*/ 4087358 h 6367455"/>
                <a:gd name="connsiteX2018" fmla="*/ 1355135 w 6891715"/>
                <a:gd name="connsiteY2018" fmla="*/ 4095301 h 6367455"/>
                <a:gd name="connsiteX2019" fmla="*/ 1376076 w 6891715"/>
                <a:gd name="connsiteY2019" fmla="*/ 4093077 h 6367455"/>
                <a:gd name="connsiteX2020" fmla="*/ 1382421 w 6891715"/>
                <a:gd name="connsiteY2020" fmla="*/ 4064800 h 6367455"/>
                <a:gd name="connsiteX2021" fmla="*/ 1413832 w 6891715"/>
                <a:gd name="connsiteY2021" fmla="*/ 4045102 h 6367455"/>
                <a:gd name="connsiteX2022" fmla="*/ 1418908 w 6891715"/>
                <a:gd name="connsiteY2022" fmla="*/ 4026357 h 6367455"/>
                <a:gd name="connsiteX2023" fmla="*/ 1444918 w 6891715"/>
                <a:gd name="connsiteY2023" fmla="*/ 4000622 h 6367455"/>
                <a:gd name="connsiteX2024" fmla="*/ 1447139 w 6891715"/>
                <a:gd name="connsiteY2024" fmla="*/ 3991409 h 6367455"/>
                <a:gd name="connsiteX2025" fmla="*/ 1438574 w 6891715"/>
                <a:gd name="connsiteY2025" fmla="*/ 4001893 h 6367455"/>
                <a:gd name="connsiteX2026" fmla="*/ 1418908 w 6891715"/>
                <a:gd name="connsiteY2026" fmla="*/ 4017779 h 6367455"/>
                <a:gd name="connsiteX2027" fmla="*/ 1405900 w 6891715"/>
                <a:gd name="connsiteY2027" fmla="*/ 4024451 h 6367455"/>
                <a:gd name="connsiteX2028" fmla="*/ 1392575 w 6891715"/>
                <a:gd name="connsiteY2028" fmla="*/ 4039066 h 6367455"/>
                <a:gd name="connsiteX2029" fmla="*/ 1376711 w 6891715"/>
                <a:gd name="connsiteY2029" fmla="*/ 4041290 h 6367455"/>
                <a:gd name="connsiteX2030" fmla="*/ 1358942 w 6891715"/>
                <a:gd name="connsiteY2030" fmla="*/ 4059717 h 6367455"/>
                <a:gd name="connsiteX2031" fmla="*/ 1334512 w 6891715"/>
                <a:gd name="connsiteY2031" fmla="*/ 4065118 h 6367455"/>
                <a:gd name="connsiteX2032" fmla="*/ 1314530 w 6891715"/>
                <a:gd name="connsiteY2032" fmla="*/ 4043196 h 6367455"/>
                <a:gd name="connsiteX2033" fmla="*/ 1297082 w 6891715"/>
                <a:gd name="connsiteY2033" fmla="*/ 4025404 h 6367455"/>
                <a:gd name="connsiteX2034" fmla="*/ 1281538 w 6891715"/>
                <a:gd name="connsiteY2034" fmla="*/ 4039066 h 6367455"/>
                <a:gd name="connsiteX2035" fmla="*/ 1257112 w 6891715"/>
                <a:gd name="connsiteY2035" fmla="*/ 4038430 h 6367455"/>
                <a:gd name="connsiteX2036" fmla="*/ 1242517 w 6891715"/>
                <a:gd name="connsiteY2036" fmla="*/ 4032076 h 6367455"/>
                <a:gd name="connsiteX2037" fmla="*/ 1272656 w 6891715"/>
                <a:gd name="connsiteY2037" fmla="*/ 4013966 h 6367455"/>
                <a:gd name="connsiteX2038" fmla="*/ 1243152 w 6891715"/>
                <a:gd name="connsiteY2038" fmla="*/ 4013013 h 6367455"/>
                <a:gd name="connsiteX2039" fmla="*/ 1243152 w 6891715"/>
                <a:gd name="connsiteY2039" fmla="*/ 4002846 h 6367455"/>
                <a:gd name="connsiteX2040" fmla="*/ 1227608 w 6891715"/>
                <a:gd name="connsiteY2040" fmla="*/ 4016508 h 6367455"/>
                <a:gd name="connsiteX2041" fmla="*/ 1206353 w 6891715"/>
                <a:gd name="connsiteY2041" fmla="*/ 4023815 h 6367455"/>
                <a:gd name="connsiteX2042" fmla="*/ 1200008 w 6891715"/>
                <a:gd name="connsiteY2042" fmla="*/ 4034618 h 6367455"/>
                <a:gd name="connsiteX2043" fmla="*/ 1184464 w 6891715"/>
                <a:gd name="connsiteY2043" fmla="*/ 4034935 h 6367455"/>
                <a:gd name="connsiteX2044" fmla="*/ 1178754 w 6891715"/>
                <a:gd name="connsiteY2044" fmla="*/ 4020003 h 6367455"/>
                <a:gd name="connsiteX2045" fmla="*/ 1165112 w 6891715"/>
                <a:gd name="connsiteY2045" fmla="*/ 4013649 h 6367455"/>
                <a:gd name="connsiteX2046" fmla="*/ 1165112 w 6891715"/>
                <a:gd name="connsiteY2046" fmla="*/ 4005388 h 6367455"/>
                <a:gd name="connsiteX2047" fmla="*/ 1175580 w 6891715"/>
                <a:gd name="connsiteY2047" fmla="*/ 3994903 h 6367455"/>
                <a:gd name="connsiteX2048" fmla="*/ 1156546 w 6891715"/>
                <a:gd name="connsiteY2048" fmla="*/ 3991726 h 6367455"/>
                <a:gd name="connsiteX2049" fmla="*/ 1155277 w 6891715"/>
                <a:gd name="connsiteY2049" fmla="*/ 3988549 h 6367455"/>
                <a:gd name="connsiteX2050" fmla="*/ 1166064 w 6891715"/>
                <a:gd name="connsiteY2050" fmla="*/ 3989502 h 6367455"/>
                <a:gd name="connsiteX2051" fmla="*/ 1170823 w 6891715"/>
                <a:gd name="connsiteY2051" fmla="*/ 3982195 h 6367455"/>
                <a:gd name="connsiteX2052" fmla="*/ 1182560 w 6891715"/>
                <a:gd name="connsiteY2052" fmla="*/ 3972663 h 6367455"/>
                <a:gd name="connsiteX2053" fmla="*/ 1204767 w 6891715"/>
                <a:gd name="connsiteY2053" fmla="*/ 3971075 h 6367455"/>
                <a:gd name="connsiteX2054" fmla="*/ 1220312 w 6891715"/>
                <a:gd name="connsiteY2054" fmla="*/ 3958366 h 6367455"/>
                <a:gd name="connsiteX2055" fmla="*/ 1239663 w 6891715"/>
                <a:gd name="connsiteY2055" fmla="*/ 3944705 h 6367455"/>
                <a:gd name="connsiteX2056" fmla="*/ 1261553 w 6891715"/>
                <a:gd name="connsiteY2056" fmla="*/ 3933902 h 6367455"/>
                <a:gd name="connsiteX2057" fmla="*/ 1274242 w 6891715"/>
                <a:gd name="connsiteY2057" fmla="*/ 3911662 h 6367455"/>
                <a:gd name="connsiteX2058" fmla="*/ 1288834 w 6891715"/>
                <a:gd name="connsiteY2058" fmla="*/ 3879891 h 6367455"/>
                <a:gd name="connsiteX2059" fmla="*/ 1275828 w 6891715"/>
                <a:gd name="connsiteY2059" fmla="*/ 3878938 h 6367455"/>
                <a:gd name="connsiteX2060" fmla="*/ 1278683 w 6891715"/>
                <a:gd name="connsiteY2060" fmla="*/ 3858922 h 6367455"/>
                <a:gd name="connsiteX2061" fmla="*/ 1269166 w 6891715"/>
                <a:gd name="connsiteY2061" fmla="*/ 3851615 h 6367455"/>
                <a:gd name="connsiteX2062" fmla="*/ 1267262 w 6891715"/>
                <a:gd name="connsiteY2062" fmla="*/ 3837635 h 6367455"/>
                <a:gd name="connsiteX2063" fmla="*/ 1269801 w 6891715"/>
                <a:gd name="connsiteY2063" fmla="*/ 3828104 h 6367455"/>
                <a:gd name="connsiteX2064" fmla="*/ 1259650 w 6891715"/>
                <a:gd name="connsiteY2064" fmla="*/ 3833823 h 6367455"/>
                <a:gd name="connsiteX2065" fmla="*/ 1237441 w 6891715"/>
                <a:gd name="connsiteY2065" fmla="*/ 3837953 h 6367455"/>
                <a:gd name="connsiteX2066" fmla="*/ 1234269 w 6891715"/>
                <a:gd name="connsiteY2066" fmla="*/ 3848755 h 6367455"/>
                <a:gd name="connsiteX2067" fmla="*/ 1227925 w 6891715"/>
                <a:gd name="connsiteY2067" fmla="*/ 3852885 h 6367455"/>
                <a:gd name="connsiteX2068" fmla="*/ 1213967 w 6891715"/>
                <a:gd name="connsiteY2068" fmla="*/ 3846849 h 6367455"/>
                <a:gd name="connsiteX2069" fmla="*/ 1201594 w 6891715"/>
                <a:gd name="connsiteY2069" fmla="*/ 3857651 h 6367455"/>
                <a:gd name="connsiteX2070" fmla="*/ 1196519 w 6891715"/>
                <a:gd name="connsiteY2070" fmla="*/ 3853203 h 6367455"/>
                <a:gd name="connsiteX2071" fmla="*/ 1221580 w 6891715"/>
                <a:gd name="connsiteY2071" fmla="*/ 3825562 h 6367455"/>
                <a:gd name="connsiteX2072" fmla="*/ 1232049 w 6891715"/>
                <a:gd name="connsiteY2072" fmla="*/ 3823656 h 6367455"/>
                <a:gd name="connsiteX2073" fmla="*/ 1243469 w 6891715"/>
                <a:gd name="connsiteY2073" fmla="*/ 3817937 h 6367455"/>
                <a:gd name="connsiteX2074" fmla="*/ 1256160 w 6891715"/>
                <a:gd name="connsiteY2074" fmla="*/ 3805228 h 6367455"/>
                <a:gd name="connsiteX2075" fmla="*/ 1255210 w 6891715"/>
                <a:gd name="connsiteY2075" fmla="*/ 3788707 h 6367455"/>
                <a:gd name="connsiteX2076" fmla="*/ 1266312 w 6891715"/>
                <a:gd name="connsiteY2076" fmla="*/ 3780129 h 6367455"/>
                <a:gd name="connsiteX2077" fmla="*/ 1297082 w 6891715"/>
                <a:gd name="connsiteY2077" fmla="*/ 3762655 h 6367455"/>
                <a:gd name="connsiteX2078" fmla="*/ 1311992 w 6891715"/>
                <a:gd name="connsiteY2078" fmla="*/ 3769009 h 6367455"/>
                <a:gd name="connsiteX2079" fmla="*/ 1329120 w 6891715"/>
                <a:gd name="connsiteY2079" fmla="*/ 3774093 h 6367455"/>
                <a:gd name="connsiteX2080" fmla="*/ 1342444 w 6891715"/>
                <a:gd name="connsiteY2080" fmla="*/ 3764561 h 6367455"/>
                <a:gd name="connsiteX2081" fmla="*/ 1351962 w 6891715"/>
                <a:gd name="connsiteY2081" fmla="*/ 3769645 h 6367455"/>
                <a:gd name="connsiteX2082" fmla="*/ 1376393 w 6891715"/>
                <a:gd name="connsiteY2082" fmla="*/ 3774728 h 6367455"/>
                <a:gd name="connsiteX2083" fmla="*/ 1355135 w 6891715"/>
                <a:gd name="connsiteY2083" fmla="*/ 3762337 h 6367455"/>
                <a:gd name="connsiteX2084" fmla="*/ 1359260 w 6891715"/>
                <a:gd name="connsiteY2084" fmla="*/ 3755030 h 6367455"/>
                <a:gd name="connsiteX2085" fmla="*/ 1373855 w 6891715"/>
                <a:gd name="connsiteY2085" fmla="*/ 3742957 h 6367455"/>
                <a:gd name="connsiteX2086" fmla="*/ 1377345 w 6891715"/>
                <a:gd name="connsiteY2086" fmla="*/ 3759795 h 6367455"/>
                <a:gd name="connsiteX2087" fmla="*/ 1390036 w 6891715"/>
                <a:gd name="connsiteY2087" fmla="*/ 3766150 h 6367455"/>
                <a:gd name="connsiteX2088" fmla="*/ 1398602 w 6891715"/>
                <a:gd name="connsiteY2088" fmla="*/ 3760431 h 6367455"/>
                <a:gd name="connsiteX2089" fmla="*/ 1383691 w 6891715"/>
                <a:gd name="connsiteY2089" fmla="*/ 3752488 h 6367455"/>
                <a:gd name="connsiteX2090" fmla="*/ 1373855 w 6891715"/>
                <a:gd name="connsiteY2090" fmla="*/ 3737873 h 6367455"/>
                <a:gd name="connsiteX2091" fmla="*/ 1371634 w 6891715"/>
                <a:gd name="connsiteY2091" fmla="*/ 3718810 h 6367455"/>
                <a:gd name="connsiteX2092" fmla="*/ 1379883 w 6891715"/>
                <a:gd name="connsiteY2092" fmla="*/ 3698794 h 6367455"/>
                <a:gd name="connsiteX2093" fmla="*/ 1391622 w 6891715"/>
                <a:gd name="connsiteY2093" fmla="*/ 3694346 h 6367455"/>
                <a:gd name="connsiteX2094" fmla="*/ 1377662 w 6891715"/>
                <a:gd name="connsiteY2094" fmla="*/ 3693393 h 6367455"/>
                <a:gd name="connsiteX2095" fmla="*/ 1375758 w 6891715"/>
                <a:gd name="connsiteY2095" fmla="*/ 3673377 h 6367455"/>
                <a:gd name="connsiteX2096" fmla="*/ 1384960 w 6891715"/>
                <a:gd name="connsiteY2096" fmla="*/ 3665117 h 6367455"/>
                <a:gd name="connsiteX2097" fmla="*/ 1394478 w 6891715"/>
                <a:gd name="connsiteY2097" fmla="*/ 3663846 h 6367455"/>
                <a:gd name="connsiteX2098" fmla="*/ 1396382 w 6891715"/>
                <a:gd name="connsiteY2098" fmla="*/ 3656539 h 6367455"/>
                <a:gd name="connsiteX2099" fmla="*/ 1383691 w 6891715"/>
                <a:gd name="connsiteY2099" fmla="*/ 3640653 h 6367455"/>
                <a:gd name="connsiteX2100" fmla="*/ 1380201 w 6891715"/>
                <a:gd name="connsiteY2100" fmla="*/ 3632392 h 6367455"/>
                <a:gd name="connsiteX2101" fmla="*/ 1392891 w 6891715"/>
                <a:gd name="connsiteY2101" fmla="*/ 3621590 h 6367455"/>
                <a:gd name="connsiteX2102" fmla="*/ 1387815 w 6891715"/>
                <a:gd name="connsiteY2102" fmla="*/ 3614283 h 6367455"/>
                <a:gd name="connsiteX2103" fmla="*/ 1382421 w 6891715"/>
                <a:gd name="connsiteY2103" fmla="*/ 3623814 h 6367455"/>
                <a:gd name="connsiteX2104" fmla="*/ 1372902 w 6891715"/>
                <a:gd name="connsiteY2104" fmla="*/ 3629215 h 6367455"/>
                <a:gd name="connsiteX2105" fmla="*/ 1371634 w 6891715"/>
                <a:gd name="connsiteY2105" fmla="*/ 3623814 h 6367455"/>
                <a:gd name="connsiteX2106" fmla="*/ 1364653 w 6891715"/>
                <a:gd name="connsiteY2106" fmla="*/ 3633663 h 6367455"/>
                <a:gd name="connsiteX2107" fmla="*/ 1360529 w 6891715"/>
                <a:gd name="connsiteY2107" fmla="*/ 3640017 h 6367455"/>
                <a:gd name="connsiteX2108" fmla="*/ 1351645 w 6891715"/>
                <a:gd name="connsiteY2108" fmla="*/ 3622861 h 6367455"/>
                <a:gd name="connsiteX2109" fmla="*/ 1353866 w 6891715"/>
                <a:gd name="connsiteY2109" fmla="*/ 3611423 h 6367455"/>
                <a:gd name="connsiteX2110" fmla="*/ 1343079 w 6891715"/>
                <a:gd name="connsiteY2110" fmla="*/ 3620001 h 6367455"/>
                <a:gd name="connsiteX2111" fmla="*/ 1332609 w 6891715"/>
                <a:gd name="connsiteY2111" fmla="*/ 3615871 h 6367455"/>
                <a:gd name="connsiteX2112" fmla="*/ 1326265 w 6891715"/>
                <a:gd name="connsiteY2112" fmla="*/ 3603480 h 6367455"/>
                <a:gd name="connsiteX2113" fmla="*/ 1317384 w 6891715"/>
                <a:gd name="connsiteY2113" fmla="*/ 3570438 h 6367455"/>
                <a:gd name="connsiteX2114" fmla="*/ 1325948 w 6891715"/>
                <a:gd name="connsiteY2114" fmla="*/ 3541208 h 6367455"/>
                <a:gd name="connsiteX2115" fmla="*/ 1334830 w 6891715"/>
                <a:gd name="connsiteY2115" fmla="*/ 3527229 h 6367455"/>
                <a:gd name="connsiteX2116" fmla="*/ 1341492 w 6891715"/>
                <a:gd name="connsiteY2116" fmla="*/ 3513567 h 6367455"/>
                <a:gd name="connsiteX2117" fmla="*/ 1352597 w 6891715"/>
                <a:gd name="connsiteY2117" fmla="*/ 3504989 h 6367455"/>
                <a:gd name="connsiteX2118" fmla="*/ 1372902 w 6891715"/>
                <a:gd name="connsiteY2118" fmla="*/ 3506895 h 6367455"/>
                <a:gd name="connsiteX2119" fmla="*/ 1381152 w 6891715"/>
                <a:gd name="connsiteY2119" fmla="*/ 3499270 h 6367455"/>
                <a:gd name="connsiteX2120" fmla="*/ 1371634 w 6891715"/>
                <a:gd name="connsiteY2120" fmla="*/ 3502447 h 6367455"/>
                <a:gd name="connsiteX2121" fmla="*/ 1363385 w 6891715"/>
                <a:gd name="connsiteY2121" fmla="*/ 3497682 h 6367455"/>
                <a:gd name="connsiteX2122" fmla="*/ 1351645 w 6891715"/>
                <a:gd name="connsiteY2122" fmla="*/ 3495458 h 6367455"/>
                <a:gd name="connsiteX2123" fmla="*/ 1335781 w 6891715"/>
                <a:gd name="connsiteY2123" fmla="*/ 3492281 h 6367455"/>
                <a:gd name="connsiteX2124" fmla="*/ 1330388 w 6891715"/>
                <a:gd name="connsiteY2124" fmla="*/ 3484020 h 6367455"/>
                <a:gd name="connsiteX2125" fmla="*/ 1324045 w 6891715"/>
                <a:gd name="connsiteY2125" fmla="*/ 3498953 h 6367455"/>
                <a:gd name="connsiteX2126" fmla="*/ 1315799 w 6891715"/>
                <a:gd name="connsiteY2126" fmla="*/ 3512932 h 6367455"/>
                <a:gd name="connsiteX2127" fmla="*/ 1295812 w 6891715"/>
                <a:gd name="connsiteY2127" fmla="*/ 3513885 h 6367455"/>
                <a:gd name="connsiteX2128" fmla="*/ 1292640 w 6891715"/>
                <a:gd name="connsiteY2128" fmla="*/ 3508484 h 6367455"/>
                <a:gd name="connsiteX2129" fmla="*/ 1283124 w 6891715"/>
                <a:gd name="connsiteY2129" fmla="*/ 3520239 h 6367455"/>
                <a:gd name="connsiteX2130" fmla="*/ 1262187 w 6891715"/>
                <a:gd name="connsiteY2130" fmla="*/ 3526911 h 6367455"/>
                <a:gd name="connsiteX2131" fmla="*/ 1251719 w 6891715"/>
                <a:gd name="connsiteY2131" fmla="*/ 3515156 h 6367455"/>
                <a:gd name="connsiteX2132" fmla="*/ 1249180 w 6891715"/>
                <a:gd name="connsiteY2132" fmla="*/ 3506895 h 6367455"/>
                <a:gd name="connsiteX2133" fmla="*/ 1243152 w 6891715"/>
                <a:gd name="connsiteY2133" fmla="*/ 3514203 h 6367455"/>
                <a:gd name="connsiteX2134" fmla="*/ 1253623 w 6891715"/>
                <a:gd name="connsiteY2134" fmla="*/ 3533266 h 6367455"/>
                <a:gd name="connsiteX2135" fmla="*/ 1245054 w 6891715"/>
                <a:gd name="connsiteY2135" fmla="*/ 3545021 h 6367455"/>
                <a:gd name="connsiteX2136" fmla="*/ 1230463 w 6891715"/>
                <a:gd name="connsiteY2136" fmla="*/ 3544068 h 6367455"/>
                <a:gd name="connsiteX2137" fmla="*/ 1221898 w 6891715"/>
                <a:gd name="connsiteY2137" fmla="*/ 3539620 h 6367455"/>
                <a:gd name="connsiteX2138" fmla="*/ 1210160 w 6891715"/>
                <a:gd name="connsiteY2138" fmla="*/ 3515474 h 6367455"/>
                <a:gd name="connsiteX2139" fmla="*/ 1191125 w 6891715"/>
                <a:gd name="connsiteY2139" fmla="*/ 3522463 h 6367455"/>
                <a:gd name="connsiteX2140" fmla="*/ 1193663 w 6891715"/>
                <a:gd name="connsiteY2140" fmla="*/ 3538984 h 6367455"/>
                <a:gd name="connsiteX2141" fmla="*/ 1203181 w 6891715"/>
                <a:gd name="connsiteY2141" fmla="*/ 3547563 h 6367455"/>
                <a:gd name="connsiteX2142" fmla="*/ 1203181 w 6891715"/>
                <a:gd name="connsiteY2142" fmla="*/ 3554870 h 6367455"/>
                <a:gd name="connsiteX2143" fmla="*/ 1189222 w 6891715"/>
                <a:gd name="connsiteY2143" fmla="*/ 3547563 h 6367455"/>
                <a:gd name="connsiteX2144" fmla="*/ 1181609 w 6891715"/>
                <a:gd name="connsiteY2144" fmla="*/ 3526594 h 6367455"/>
                <a:gd name="connsiteX2145" fmla="*/ 1165747 w 6891715"/>
                <a:gd name="connsiteY2145" fmla="*/ 3516109 h 6367455"/>
                <a:gd name="connsiteX2146" fmla="*/ 1162574 w 6891715"/>
                <a:gd name="connsiteY2146" fmla="*/ 3505625 h 6367455"/>
                <a:gd name="connsiteX2147" fmla="*/ 1169871 w 6891715"/>
                <a:gd name="connsiteY2147" fmla="*/ 3495140 h 6367455"/>
                <a:gd name="connsiteX2148" fmla="*/ 1177485 w 6891715"/>
                <a:gd name="connsiteY2148" fmla="*/ 3496729 h 6367455"/>
                <a:gd name="connsiteX2149" fmla="*/ 1183830 w 6891715"/>
                <a:gd name="connsiteY2149" fmla="*/ 3510708 h 6367455"/>
                <a:gd name="connsiteX2150" fmla="*/ 1187002 w 6891715"/>
                <a:gd name="connsiteY2150" fmla="*/ 3507531 h 6367455"/>
                <a:gd name="connsiteX2151" fmla="*/ 1180022 w 6891715"/>
                <a:gd name="connsiteY2151" fmla="*/ 3484338 h 6367455"/>
                <a:gd name="connsiteX2152" fmla="*/ 1186367 w 6891715"/>
                <a:gd name="connsiteY2152" fmla="*/ 3466546 h 6367455"/>
                <a:gd name="connsiteX2153" fmla="*/ 1202229 w 6891715"/>
                <a:gd name="connsiteY2153" fmla="*/ 3426196 h 6367455"/>
                <a:gd name="connsiteX2154" fmla="*/ 1207939 w 6891715"/>
                <a:gd name="connsiteY2154" fmla="*/ 3419842 h 6367455"/>
                <a:gd name="connsiteX2155" fmla="*/ 1212381 w 6891715"/>
                <a:gd name="connsiteY2155" fmla="*/ 3402685 h 6367455"/>
                <a:gd name="connsiteX2156" fmla="*/ 1199691 w 6891715"/>
                <a:gd name="connsiteY2156" fmla="*/ 3396649 h 6367455"/>
                <a:gd name="connsiteX2157" fmla="*/ 1198422 w 6891715"/>
                <a:gd name="connsiteY2157" fmla="*/ 3388071 h 6367455"/>
                <a:gd name="connsiteX2158" fmla="*/ 1190809 w 6891715"/>
                <a:gd name="connsiteY2158" fmla="*/ 3370600 h 6367455"/>
                <a:gd name="connsiteX2159" fmla="*/ 1190809 w 6891715"/>
                <a:gd name="connsiteY2159" fmla="*/ 3354714 h 6367455"/>
                <a:gd name="connsiteX2160" fmla="*/ 1203181 w 6891715"/>
                <a:gd name="connsiteY2160" fmla="*/ 3331203 h 6367455"/>
                <a:gd name="connsiteX2161" fmla="*/ 1212698 w 6891715"/>
                <a:gd name="connsiteY2161" fmla="*/ 3335335 h 6367455"/>
                <a:gd name="connsiteX2162" fmla="*/ 1223166 w 6891715"/>
                <a:gd name="connsiteY2162" fmla="*/ 3330249 h 6367455"/>
                <a:gd name="connsiteX2163" fmla="*/ 1224436 w 6891715"/>
                <a:gd name="connsiteY2163" fmla="*/ 3327073 h 6367455"/>
                <a:gd name="connsiteX2164" fmla="*/ 1198739 w 6891715"/>
                <a:gd name="connsiteY2164" fmla="*/ 3324849 h 6367455"/>
                <a:gd name="connsiteX2165" fmla="*/ 1188905 w 6891715"/>
                <a:gd name="connsiteY2165" fmla="*/ 3297525 h 6367455"/>
                <a:gd name="connsiteX2166" fmla="*/ 1189222 w 6891715"/>
                <a:gd name="connsiteY2166" fmla="*/ 3321037 h 6367455"/>
                <a:gd name="connsiteX2167" fmla="*/ 1187319 w 6891715"/>
                <a:gd name="connsiteY2167" fmla="*/ 3331521 h 6367455"/>
                <a:gd name="connsiteX2168" fmla="*/ 1176850 w 6891715"/>
                <a:gd name="connsiteY2168" fmla="*/ 3334699 h 6367455"/>
                <a:gd name="connsiteX2169" fmla="*/ 1170506 w 6891715"/>
                <a:gd name="connsiteY2169" fmla="*/ 3332474 h 6367455"/>
                <a:gd name="connsiteX2170" fmla="*/ 1166381 w 6891715"/>
                <a:gd name="connsiteY2170" fmla="*/ 3340101 h 6367455"/>
                <a:gd name="connsiteX2171" fmla="*/ 1157816 w 6891715"/>
                <a:gd name="connsiteY2171" fmla="*/ 3331521 h 6367455"/>
                <a:gd name="connsiteX2172" fmla="*/ 1157498 w 6891715"/>
                <a:gd name="connsiteY2172" fmla="*/ 3321037 h 6367455"/>
                <a:gd name="connsiteX2173" fmla="*/ 1173995 w 6891715"/>
                <a:gd name="connsiteY2173" fmla="*/ 3287358 h 6367455"/>
                <a:gd name="connsiteX2174" fmla="*/ 1175264 w 6891715"/>
                <a:gd name="connsiteY2174" fmla="*/ 3277827 h 6367455"/>
                <a:gd name="connsiteX2175" fmla="*/ 1148933 w 6891715"/>
                <a:gd name="connsiteY2175" fmla="*/ 3315000 h 6367455"/>
                <a:gd name="connsiteX2176" fmla="*/ 1144808 w 6891715"/>
                <a:gd name="connsiteY2176" fmla="*/ 3311823 h 6367455"/>
                <a:gd name="connsiteX2177" fmla="*/ 1139733 w 6891715"/>
                <a:gd name="connsiteY2177" fmla="*/ 3326755 h 6367455"/>
                <a:gd name="connsiteX2178" fmla="*/ 1147346 w 6891715"/>
                <a:gd name="connsiteY2178" fmla="*/ 3336923 h 6367455"/>
                <a:gd name="connsiteX2179" fmla="*/ 1154643 w 6891715"/>
                <a:gd name="connsiteY2179" fmla="*/ 3346454 h 6367455"/>
                <a:gd name="connsiteX2180" fmla="*/ 1151471 w 6891715"/>
                <a:gd name="connsiteY2180" fmla="*/ 3362341 h 6367455"/>
                <a:gd name="connsiteX2181" fmla="*/ 1143540 w 6891715"/>
                <a:gd name="connsiteY2181" fmla="*/ 3374096 h 6367455"/>
                <a:gd name="connsiteX2182" fmla="*/ 1137512 w 6891715"/>
                <a:gd name="connsiteY2182" fmla="*/ 3404592 h 6367455"/>
                <a:gd name="connsiteX2183" fmla="*/ 1134340 w 6891715"/>
                <a:gd name="connsiteY2183" fmla="*/ 3421430 h 6367455"/>
                <a:gd name="connsiteX2184" fmla="*/ 1128312 w 6891715"/>
                <a:gd name="connsiteY2184" fmla="*/ 3441764 h 6367455"/>
                <a:gd name="connsiteX2185" fmla="*/ 1117526 w 6891715"/>
                <a:gd name="connsiteY2185" fmla="*/ 3446848 h 6367455"/>
                <a:gd name="connsiteX2186" fmla="*/ 1105787 w 6891715"/>
                <a:gd name="connsiteY2186" fmla="*/ 3446848 h 6367455"/>
                <a:gd name="connsiteX2187" fmla="*/ 1101663 w 6891715"/>
                <a:gd name="connsiteY2187" fmla="*/ 3432550 h 6367455"/>
                <a:gd name="connsiteX2188" fmla="*/ 1107691 w 6891715"/>
                <a:gd name="connsiteY2188" fmla="*/ 3416665 h 6367455"/>
                <a:gd name="connsiteX2189" fmla="*/ 1118160 w 6891715"/>
                <a:gd name="connsiteY2189" fmla="*/ 3395378 h 6367455"/>
                <a:gd name="connsiteX2190" fmla="*/ 1128629 w 6891715"/>
                <a:gd name="connsiteY2190" fmla="*/ 3369647 h 6367455"/>
                <a:gd name="connsiteX2191" fmla="*/ 1128629 w 6891715"/>
                <a:gd name="connsiteY2191" fmla="*/ 3362341 h 6367455"/>
                <a:gd name="connsiteX2192" fmla="*/ 1117842 w 6891715"/>
                <a:gd name="connsiteY2192" fmla="*/ 3365834 h 6367455"/>
                <a:gd name="connsiteX2193" fmla="*/ 1115939 w 6891715"/>
                <a:gd name="connsiteY2193" fmla="*/ 3358527 h 6367455"/>
                <a:gd name="connsiteX2194" fmla="*/ 1122919 w 6891715"/>
                <a:gd name="connsiteY2194" fmla="*/ 3348995 h 6367455"/>
                <a:gd name="connsiteX2195" fmla="*/ 1127043 w 6891715"/>
                <a:gd name="connsiteY2195" fmla="*/ 3328663 h 6367455"/>
                <a:gd name="connsiteX2196" fmla="*/ 1117526 w 6891715"/>
                <a:gd name="connsiteY2196" fmla="*/ 3330886 h 6367455"/>
                <a:gd name="connsiteX2197" fmla="*/ 1124505 w 6891715"/>
                <a:gd name="connsiteY2197" fmla="*/ 3315000 h 6367455"/>
                <a:gd name="connsiteX2198" fmla="*/ 1133070 w 6891715"/>
                <a:gd name="connsiteY2198" fmla="*/ 3302291 h 6367455"/>
                <a:gd name="connsiteX2199" fmla="*/ 1138463 w 6891715"/>
                <a:gd name="connsiteY2199" fmla="*/ 3290852 h 6367455"/>
                <a:gd name="connsiteX2200" fmla="*/ 1126409 w 6891715"/>
                <a:gd name="connsiteY2200" fmla="*/ 3277191 h 6367455"/>
                <a:gd name="connsiteX2201" fmla="*/ 1126409 w 6891715"/>
                <a:gd name="connsiteY2201" fmla="*/ 3265435 h 6367455"/>
                <a:gd name="connsiteX2202" fmla="*/ 1142270 w 6891715"/>
                <a:gd name="connsiteY2202" fmla="*/ 3262260 h 6367455"/>
                <a:gd name="connsiteX2203" fmla="*/ 1141319 w 6891715"/>
                <a:gd name="connsiteY2203" fmla="*/ 3252727 h 6367455"/>
                <a:gd name="connsiteX2204" fmla="*/ 1146712 w 6891715"/>
                <a:gd name="connsiteY2204" fmla="*/ 3254634 h 6367455"/>
                <a:gd name="connsiteX2205" fmla="*/ 1145126 w 6891715"/>
                <a:gd name="connsiteY2205" fmla="*/ 3241924 h 6367455"/>
                <a:gd name="connsiteX2206" fmla="*/ 1162257 w 6891715"/>
                <a:gd name="connsiteY2206" fmla="*/ 3228261 h 6367455"/>
                <a:gd name="connsiteX2207" fmla="*/ 1159085 w 6891715"/>
                <a:gd name="connsiteY2207" fmla="*/ 3221908 h 6367455"/>
                <a:gd name="connsiteX2208" fmla="*/ 1162891 w 6891715"/>
                <a:gd name="connsiteY2208" fmla="*/ 3213329 h 6367455"/>
                <a:gd name="connsiteX2209" fmla="*/ 1158450 w 6891715"/>
                <a:gd name="connsiteY2209" fmla="*/ 3202844 h 6367455"/>
                <a:gd name="connsiteX2210" fmla="*/ 1156546 w 6891715"/>
                <a:gd name="connsiteY2210" fmla="*/ 3201890 h 6367455"/>
                <a:gd name="connsiteX2211" fmla="*/ 1145126 w 6891715"/>
                <a:gd name="connsiteY2211" fmla="*/ 3210469 h 6367455"/>
                <a:gd name="connsiteX2212" fmla="*/ 1145126 w 6891715"/>
                <a:gd name="connsiteY2212" fmla="*/ 3224449 h 6367455"/>
                <a:gd name="connsiteX2213" fmla="*/ 1130215 w 6891715"/>
                <a:gd name="connsiteY2213" fmla="*/ 3234934 h 6367455"/>
                <a:gd name="connsiteX2214" fmla="*/ 1125457 w 6891715"/>
                <a:gd name="connsiteY2214" fmla="*/ 3243513 h 6367455"/>
                <a:gd name="connsiteX2215" fmla="*/ 1113719 w 6891715"/>
                <a:gd name="connsiteY2215" fmla="*/ 3242242 h 6367455"/>
                <a:gd name="connsiteX2216" fmla="*/ 1103884 w 6891715"/>
                <a:gd name="connsiteY2216" fmla="*/ 3231121 h 6367455"/>
                <a:gd name="connsiteX2217" fmla="*/ 1091194 w 6891715"/>
                <a:gd name="connsiteY2217" fmla="*/ 3223496 h 6367455"/>
                <a:gd name="connsiteX2218" fmla="*/ 1092463 w 6891715"/>
                <a:gd name="connsiteY2218" fmla="*/ 3210787 h 6367455"/>
                <a:gd name="connsiteX2219" fmla="*/ 1108008 w 6891715"/>
                <a:gd name="connsiteY2219" fmla="*/ 3205703 h 6367455"/>
                <a:gd name="connsiteX2220" fmla="*/ 1091511 w 6891715"/>
                <a:gd name="connsiteY2220" fmla="*/ 3203480 h 6367455"/>
                <a:gd name="connsiteX2221" fmla="*/ 1090877 w 6891715"/>
                <a:gd name="connsiteY2221" fmla="*/ 3209516 h 6367455"/>
                <a:gd name="connsiteX2222" fmla="*/ 1082628 w 6891715"/>
                <a:gd name="connsiteY2222" fmla="*/ 3212375 h 6367455"/>
                <a:gd name="connsiteX2223" fmla="*/ 1066766 w 6891715"/>
                <a:gd name="connsiteY2223" fmla="*/ 3204750 h 6367455"/>
                <a:gd name="connsiteX2224" fmla="*/ 1067718 w 6891715"/>
                <a:gd name="connsiteY2224" fmla="*/ 3197444 h 6367455"/>
                <a:gd name="connsiteX2225" fmla="*/ 1088022 w 6891715"/>
                <a:gd name="connsiteY2225" fmla="*/ 3193312 h 6367455"/>
                <a:gd name="connsiteX2226" fmla="*/ 1098491 w 6891715"/>
                <a:gd name="connsiteY2226" fmla="*/ 3195854 h 6367455"/>
                <a:gd name="connsiteX2227" fmla="*/ 1107057 w 6891715"/>
                <a:gd name="connsiteY2227" fmla="*/ 3194901 h 6367455"/>
                <a:gd name="connsiteX2228" fmla="*/ 1108643 w 6891715"/>
                <a:gd name="connsiteY2228" fmla="*/ 3183146 h 6367455"/>
                <a:gd name="connsiteX2229" fmla="*/ 1099126 w 6891715"/>
                <a:gd name="connsiteY2229" fmla="*/ 3170755 h 6367455"/>
                <a:gd name="connsiteX2230" fmla="*/ 1103249 w 6891715"/>
                <a:gd name="connsiteY2230" fmla="*/ 3157411 h 6367455"/>
                <a:gd name="connsiteX2231" fmla="*/ 1123236 w 6891715"/>
                <a:gd name="connsiteY2231" fmla="*/ 3154870 h 6367455"/>
                <a:gd name="connsiteX2232" fmla="*/ 1104201 w 6891715"/>
                <a:gd name="connsiteY2232" fmla="*/ 3145338 h 6367455"/>
                <a:gd name="connsiteX2233" fmla="*/ 1119112 w 6891715"/>
                <a:gd name="connsiteY2233" fmla="*/ 3135807 h 6367455"/>
                <a:gd name="connsiteX2234" fmla="*/ 1131802 w 6891715"/>
                <a:gd name="connsiteY2234" fmla="*/ 3142162 h 6367455"/>
                <a:gd name="connsiteX2235" fmla="*/ 1116891 w 6891715"/>
                <a:gd name="connsiteY2235" fmla="*/ 3125323 h 6367455"/>
                <a:gd name="connsiteX2236" fmla="*/ 1122919 w 6891715"/>
                <a:gd name="connsiteY2236" fmla="*/ 3116745 h 6367455"/>
                <a:gd name="connsiteX2237" fmla="*/ 1139733 w 6891715"/>
                <a:gd name="connsiteY2237" fmla="*/ 3113568 h 6367455"/>
                <a:gd name="connsiteX2238" fmla="*/ 1141002 w 6891715"/>
                <a:gd name="connsiteY2238" fmla="*/ 3108167 h 6367455"/>
                <a:gd name="connsiteX2239" fmla="*/ 1123870 w 6891715"/>
                <a:gd name="connsiteY2239" fmla="*/ 3102131 h 6367455"/>
                <a:gd name="connsiteX2240" fmla="*/ 1147981 w 6891715"/>
                <a:gd name="connsiteY2240" fmla="*/ 3086881 h 6367455"/>
                <a:gd name="connsiteX2241" fmla="*/ 1126091 w 6891715"/>
                <a:gd name="connsiteY2241" fmla="*/ 3094823 h 6367455"/>
                <a:gd name="connsiteX2242" fmla="*/ 1126091 w 6891715"/>
                <a:gd name="connsiteY2242" fmla="*/ 3086245 h 6367455"/>
                <a:gd name="connsiteX2243" fmla="*/ 1114353 w 6891715"/>
                <a:gd name="connsiteY2243" fmla="*/ 3102131 h 6367455"/>
                <a:gd name="connsiteX2244" fmla="*/ 1100711 w 6891715"/>
                <a:gd name="connsiteY2244" fmla="*/ 3083385 h 6367455"/>
                <a:gd name="connsiteX2245" fmla="*/ 1095953 w 6891715"/>
                <a:gd name="connsiteY2245" fmla="*/ 3062099 h 6367455"/>
                <a:gd name="connsiteX2246" fmla="*/ 1104518 w 6891715"/>
                <a:gd name="connsiteY2246" fmla="*/ 3057969 h 6367455"/>
                <a:gd name="connsiteX2247" fmla="*/ 1122601 w 6891715"/>
                <a:gd name="connsiteY2247" fmla="*/ 3068136 h 6367455"/>
                <a:gd name="connsiteX2248" fmla="*/ 1134340 w 6891715"/>
                <a:gd name="connsiteY2248" fmla="*/ 3067183 h 6367455"/>
                <a:gd name="connsiteX2249" fmla="*/ 1121332 w 6891715"/>
                <a:gd name="connsiteY2249" fmla="*/ 3062099 h 6367455"/>
                <a:gd name="connsiteX2250" fmla="*/ 1101981 w 6891715"/>
                <a:gd name="connsiteY2250" fmla="*/ 3038271 h 6367455"/>
                <a:gd name="connsiteX2251" fmla="*/ 1106422 w 6891715"/>
                <a:gd name="connsiteY2251" fmla="*/ 3031599 h 6367455"/>
                <a:gd name="connsiteX2252" fmla="*/ 1114670 w 6891715"/>
                <a:gd name="connsiteY2252" fmla="*/ 3030329 h 6367455"/>
                <a:gd name="connsiteX2253" fmla="*/ 1100077 w 6891715"/>
                <a:gd name="connsiteY2253" fmla="*/ 3010631 h 6367455"/>
                <a:gd name="connsiteX2254" fmla="*/ 1108960 w 6891715"/>
                <a:gd name="connsiteY2254" fmla="*/ 3001100 h 6367455"/>
                <a:gd name="connsiteX2255" fmla="*/ 1121967 w 6891715"/>
                <a:gd name="connsiteY2255" fmla="*/ 3001100 h 6367455"/>
                <a:gd name="connsiteX2256" fmla="*/ 1145126 w 6891715"/>
                <a:gd name="connsiteY2256" fmla="*/ 3001735 h 6367455"/>
                <a:gd name="connsiteX2257" fmla="*/ 1141002 w 6891715"/>
                <a:gd name="connsiteY2257" fmla="*/ 2996334 h 6367455"/>
                <a:gd name="connsiteX2258" fmla="*/ 1144174 w 6891715"/>
                <a:gd name="connsiteY2258" fmla="*/ 2992204 h 6367455"/>
                <a:gd name="connsiteX2259" fmla="*/ 1156864 w 6891715"/>
                <a:gd name="connsiteY2259" fmla="*/ 3000464 h 6367455"/>
                <a:gd name="connsiteX2260" fmla="*/ 1160988 w 6891715"/>
                <a:gd name="connsiteY2260" fmla="*/ 2996334 h 6367455"/>
                <a:gd name="connsiteX2261" fmla="*/ 1150519 w 6891715"/>
                <a:gd name="connsiteY2261" fmla="*/ 2978543 h 6367455"/>
                <a:gd name="connsiteX2262" fmla="*/ 1136243 w 6891715"/>
                <a:gd name="connsiteY2262" fmla="*/ 2967105 h 6367455"/>
                <a:gd name="connsiteX2263" fmla="*/ 1136243 w 6891715"/>
                <a:gd name="connsiteY2263" fmla="*/ 2960751 h 6367455"/>
                <a:gd name="connsiteX2264" fmla="*/ 1143857 w 6891715"/>
                <a:gd name="connsiteY2264" fmla="*/ 2958526 h 6367455"/>
                <a:gd name="connsiteX2265" fmla="*/ 1153374 w 6891715"/>
                <a:gd name="connsiteY2265" fmla="*/ 2963928 h 6367455"/>
                <a:gd name="connsiteX2266" fmla="*/ 1155277 w 6891715"/>
                <a:gd name="connsiteY2266" fmla="*/ 2958526 h 6367455"/>
                <a:gd name="connsiteX2267" fmla="*/ 1147029 w 6891715"/>
                <a:gd name="connsiteY2267" fmla="*/ 2943593 h 6367455"/>
                <a:gd name="connsiteX2268" fmla="*/ 1156229 w 6891715"/>
                <a:gd name="connsiteY2268" fmla="*/ 2935012 h 6367455"/>
                <a:gd name="connsiteX2269" fmla="*/ 1166699 w 6891715"/>
                <a:gd name="connsiteY2269" fmla="*/ 2928659 h 6367455"/>
                <a:gd name="connsiteX2270" fmla="*/ 1181609 w 6891715"/>
                <a:gd name="connsiteY2270" fmla="*/ 2937873 h 6367455"/>
                <a:gd name="connsiteX2271" fmla="*/ 1181609 w 6891715"/>
                <a:gd name="connsiteY2271" fmla="*/ 2931834 h 6367455"/>
                <a:gd name="connsiteX2272" fmla="*/ 1163526 w 6891715"/>
                <a:gd name="connsiteY2272" fmla="*/ 2922306 h 6367455"/>
                <a:gd name="connsiteX2273" fmla="*/ 1161305 w 6891715"/>
                <a:gd name="connsiteY2273" fmla="*/ 2911186 h 6367455"/>
                <a:gd name="connsiteX2274" fmla="*/ 1162257 w 6891715"/>
                <a:gd name="connsiteY2274" fmla="*/ 2899430 h 6367455"/>
                <a:gd name="connsiteX2275" fmla="*/ 1174947 w 6891715"/>
                <a:gd name="connsiteY2275" fmla="*/ 2882275 h 6367455"/>
                <a:gd name="connsiteX2276" fmla="*/ 1176850 w 6891715"/>
                <a:gd name="connsiteY2276" fmla="*/ 2869567 h 6367455"/>
                <a:gd name="connsiteX2277" fmla="*/ 1181926 w 6891715"/>
                <a:gd name="connsiteY2277" fmla="*/ 2869567 h 6367455"/>
                <a:gd name="connsiteX2278" fmla="*/ 1192395 w 6891715"/>
                <a:gd name="connsiteY2278" fmla="*/ 2865437 h 6367455"/>
                <a:gd name="connsiteX2279" fmla="*/ 1202229 w 6891715"/>
                <a:gd name="connsiteY2279" fmla="*/ 2871474 h 6367455"/>
                <a:gd name="connsiteX2280" fmla="*/ 1213649 w 6891715"/>
                <a:gd name="connsiteY2280" fmla="*/ 2881003 h 6367455"/>
                <a:gd name="connsiteX2281" fmla="*/ 1216822 w 6891715"/>
                <a:gd name="connsiteY2281" fmla="*/ 2874650 h 6367455"/>
                <a:gd name="connsiteX2282" fmla="*/ 1224436 w 6891715"/>
                <a:gd name="connsiteY2282" fmla="*/ 2874650 h 6367455"/>
                <a:gd name="connsiteX2283" fmla="*/ 1233952 w 6891715"/>
                <a:gd name="connsiteY2283" fmla="*/ 2881639 h 6367455"/>
                <a:gd name="connsiteX2284" fmla="*/ 1241249 w 6891715"/>
                <a:gd name="connsiteY2284" fmla="*/ 2885769 h 6367455"/>
                <a:gd name="connsiteX2285" fmla="*/ 1253941 w 6891715"/>
                <a:gd name="connsiteY2285" fmla="*/ 2879415 h 6367455"/>
                <a:gd name="connsiteX2286" fmla="*/ 1279635 w 6891715"/>
                <a:gd name="connsiteY2286" fmla="*/ 2869567 h 6367455"/>
                <a:gd name="connsiteX2287" fmla="*/ 1295496 w 6891715"/>
                <a:gd name="connsiteY2287" fmla="*/ 2879097 h 6367455"/>
                <a:gd name="connsiteX2288" fmla="*/ 1311040 w 6891715"/>
                <a:gd name="connsiteY2288" fmla="*/ 2868614 h 6367455"/>
                <a:gd name="connsiteX2289" fmla="*/ 3854360 w 6891715"/>
                <a:gd name="connsiteY2289" fmla="*/ 2852734 h 6367455"/>
                <a:gd name="connsiteX2290" fmla="*/ 3865180 w 6891715"/>
                <a:gd name="connsiteY2290" fmla="*/ 2862282 h 6367455"/>
                <a:gd name="connsiteX2291" fmla="*/ 3876638 w 6891715"/>
                <a:gd name="connsiteY2291" fmla="*/ 2875649 h 6367455"/>
                <a:gd name="connsiteX2292" fmla="*/ 3876001 w 6891715"/>
                <a:gd name="connsiteY2292" fmla="*/ 2885198 h 6367455"/>
                <a:gd name="connsiteX2293" fmla="*/ 3865499 w 6891715"/>
                <a:gd name="connsiteY2293" fmla="*/ 2882333 h 6367455"/>
                <a:gd name="connsiteX2294" fmla="*/ 3855951 w 6891715"/>
                <a:gd name="connsiteY2294" fmla="*/ 2890927 h 6367455"/>
                <a:gd name="connsiteX2295" fmla="*/ 3847358 w 6891715"/>
                <a:gd name="connsiteY2295" fmla="*/ 2901431 h 6367455"/>
                <a:gd name="connsiteX2296" fmla="*/ 3832718 w 6891715"/>
                <a:gd name="connsiteY2296" fmla="*/ 2908115 h 6367455"/>
                <a:gd name="connsiteX2297" fmla="*/ 3829536 w 6891715"/>
                <a:gd name="connsiteY2297" fmla="*/ 2924031 h 6367455"/>
                <a:gd name="connsiteX2298" fmla="*/ 3797710 w 6891715"/>
                <a:gd name="connsiteY2298" fmla="*/ 2916709 h 6367455"/>
                <a:gd name="connsiteX2299" fmla="*/ 3790390 w 6891715"/>
                <a:gd name="connsiteY2299" fmla="*/ 2923077 h 6367455"/>
                <a:gd name="connsiteX2300" fmla="*/ 3787526 w 6891715"/>
                <a:gd name="connsiteY2300" fmla="*/ 2947269 h 6367455"/>
                <a:gd name="connsiteX2301" fmla="*/ 3764293 w 6891715"/>
                <a:gd name="connsiteY2301" fmla="*/ 2978145 h 6367455"/>
                <a:gd name="connsiteX2302" fmla="*/ 3751562 w 6891715"/>
                <a:gd name="connsiteY2302" fmla="*/ 2960319 h 6367455"/>
                <a:gd name="connsiteX2303" fmla="*/ 3758564 w 6891715"/>
                <a:gd name="connsiteY2303" fmla="*/ 2947588 h 6367455"/>
                <a:gd name="connsiteX2304" fmla="*/ 3777978 w 6891715"/>
                <a:gd name="connsiteY2304" fmla="*/ 2940264 h 6367455"/>
                <a:gd name="connsiteX2305" fmla="*/ 3778933 w 6891715"/>
                <a:gd name="connsiteY2305" fmla="*/ 2933896 h 6367455"/>
                <a:gd name="connsiteX2306" fmla="*/ 3755063 w 6891715"/>
                <a:gd name="connsiteY2306" fmla="*/ 2912890 h 6367455"/>
                <a:gd name="connsiteX2307" fmla="*/ 3743288 w 6891715"/>
                <a:gd name="connsiteY2307" fmla="*/ 2896019 h 6367455"/>
                <a:gd name="connsiteX2308" fmla="*/ 3761428 w 6891715"/>
                <a:gd name="connsiteY2308" fmla="*/ 2894747 h 6367455"/>
                <a:gd name="connsiteX2309" fmla="*/ 3746152 w 6891715"/>
                <a:gd name="connsiteY2309" fmla="*/ 2870875 h 6367455"/>
                <a:gd name="connsiteX2310" fmla="*/ 3751562 w 6891715"/>
                <a:gd name="connsiteY2310" fmla="*/ 2865465 h 6367455"/>
                <a:gd name="connsiteX2311" fmla="*/ 3772886 w 6891715"/>
                <a:gd name="connsiteY2311" fmla="*/ 2879787 h 6367455"/>
                <a:gd name="connsiteX2312" fmla="*/ 3775114 w 6891715"/>
                <a:gd name="connsiteY2312" fmla="*/ 2869284 h 6367455"/>
                <a:gd name="connsiteX2313" fmla="*/ 3789753 w 6891715"/>
                <a:gd name="connsiteY2313" fmla="*/ 2876604 h 6367455"/>
                <a:gd name="connsiteX2314" fmla="*/ 3779251 w 6891715"/>
                <a:gd name="connsiteY2314" fmla="*/ 2869284 h 6367455"/>
                <a:gd name="connsiteX2315" fmla="*/ 3802165 w 6891715"/>
                <a:gd name="connsiteY2315" fmla="*/ 2853370 h 6367455"/>
                <a:gd name="connsiteX2316" fmla="*/ 3818397 w 6891715"/>
                <a:gd name="connsiteY2316" fmla="*/ 2857190 h 6367455"/>
                <a:gd name="connsiteX2317" fmla="*/ 3881509 w 6891715"/>
                <a:gd name="connsiteY2317" fmla="*/ 2838447 h 6367455"/>
                <a:gd name="connsiteX2318" fmla="*/ 3889338 w 6891715"/>
                <a:gd name="connsiteY2318" fmla="*/ 2856748 h 6367455"/>
                <a:gd name="connsiteX2319" fmla="*/ 3879552 w 6891715"/>
                <a:gd name="connsiteY2319" fmla="*/ 2865433 h 6367455"/>
                <a:gd name="connsiteX2320" fmla="*/ 3866503 w 6891715"/>
                <a:gd name="connsiteY2320" fmla="*/ 2857058 h 6367455"/>
                <a:gd name="connsiteX2321" fmla="*/ 3865525 w 6891715"/>
                <a:gd name="connsiteY2321" fmla="*/ 2845582 h 6367455"/>
                <a:gd name="connsiteX2322" fmla="*/ 1378190 w 6891715"/>
                <a:gd name="connsiteY2322" fmla="*/ 2819397 h 6367455"/>
                <a:gd name="connsiteX2323" fmla="*/ 1384271 w 6891715"/>
                <a:gd name="connsiteY2323" fmla="*/ 2826202 h 6367455"/>
                <a:gd name="connsiteX2324" fmla="*/ 1377514 w 6891715"/>
                <a:gd name="connsiteY2324" fmla="*/ 2838446 h 6367455"/>
                <a:gd name="connsiteX2325" fmla="*/ 1370758 w 6891715"/>
                <a:gd name="connsiteY2325" fmla="*/ 2834024 h 6367455"/>
                <a:gd name="connsiteX2326" fmla="*/ 1368393 w 6891715"/>
                <a:gd name="connsiteY2326" fmla="*/ 2823820 h 6367455"/>
                <a:gd name="connsiteX2327" fmla="*/ 1342224 w 6891715"/>
                <a:gd name="connsiteY2327" fmla="*/ 2803518 h 6367455"/>
                <a:gd name="connsiteX2328" fmla="*/ 1357279 w 6891715"/>
                <a:gd name="connsiteY2328" fmla="*/ 2821795 h 6367455"/>
                <a:gd name="connsiteX2329" fmla="*/ 1344734 w 6891715"/>
                <a:gd name="connsiteY2329" fmla="*/ 2828923 h 6367455"/>
                <a:gd name="connsiteX2330" fmla="*/ 1331875 w 6891715"/>
                <a:gd name="connsiteY2330" fmla="*/ 2819010 h 6367455"/>
                <a:gd name="connsiteX2331" fmla="*/ 1331875 w 6891715"/>
                <a:gd name="connsiteY2331" fmla="*/ 2809712 h 6367455"/>
                <a:gd name="connsiteX2332" fmla="*/ 3807906 w 6891715"/>
                <a:gd name="connsiteY2332" fmla="*/ 2778119 h 6367455"/>
                <a:gd name="connsiteX2333" fmla="*/ 3833399 w 6891715"/>
                <a:gd name="connsiteY2333" fmla="*/ 2780025 h 6367455"/>
                <a:gd name="connsiteX2334" fmla="*/ 3843278 w 6891715"/>
                <a:gd name="connsiteY2334" fmla="*/ 2793676 h 6367455"/>
                <a:gd name="connsiteX2335" fmla="*/ 3849651 w 6891715"/>
                <a:gd name="connsiteY2335" fmla="*/ 2810504 h 6367455"/>
                <a:gd name="connsiteX2336" fmla="*/ 3844552 w 6891715"/>
                <a:gd name="connsiteY2336" fmla="*/ 2813998 h 6367455"/>
                <a:gd name="connsiteX2337" fmla="*/ 3839135 w 6891715"/>
                <a:gd name="connsiteY2337" fmla="*/ 2808599 h 6367455"/>
                <a:gd name="connsiteX2338" fmla="*/ 3830531 w 6891715"/>
                <a:gd name="connsiteY2338" fmla="*/ 2814950 h 6367455"/>
                <a:gd name="connsiteX2339" fmla="*/ 3823521 w 6891715"/>
                <a:gd name="connsiteY2339" fmla="*/ 2827653 h 6367455"/>
                <a:gd name="connsiteX2340" fmla="*/ 3817147 w 6891715"/>
                <a:gd name="connsiteY2340" fmla="*/ 2838447 h 6367455"/>
                <a:gd name="connsiteX2341" fmla="*/ 3804401 w 6891715"/>
                <a:gd name="connsiteY2341" fmla="*/ 2838447 h 6367455"/>
                <a:gd name="connsiteX2342" fmla="*/ 3793566 w 6891715"/>
                <a:gd name="connsiteY2342" fmla="*/ 2829241 h 6367455"/>
                <a:gd name="connsiteX2343" fmla="*/ 3795478 w 6891715"/>
                <a:gd name="connsiteY2343" fmla="*/ 2813362 h 6367455"/>
                <a:gd name="connsiteX2344" fmla="*/ 3778908 w 6891715"/>
                <a:gd name="connsiteY2344" fmla="*/ 2810187 h 6367455"/>
                <a:gd name="connsiteX2345" fmla="*/ 3765843 w 6891715"/>
                <a:gd name="connsiteY2345" fmla="*/ 2808281 h 6367455"/>
                <a:gd name="connsiteX2346" fmla="*/ 3762338 w 6891715"/>
                <a:gd name="connsiteY2346" fmla="*/ 2800976 h 6367455"/>
                <a:gd name="connsiteX2347" fmla="*/ 3780501 w 6891715"/>
                <a:gd name="connsiteY2347" fmla="*/ 2795579 h 6367455"/>
                <a:gd name="connsiteX2348" fmla="*/ 3793248 w 6891715"/>
                <a:gd name="connsiteY2348" fmla="*/ 2795262 h 6367455"/>
                <a:gd name="connsiteX2349" fmla="*/ 3802808 w 6891715"/>
                <a:gd name="connsiteY2349" fmla="*/ 2786692 h 6367455"/>
                <a:gd name="connsiteX2350" fmla="*/ 1396971 w 6891715"/>
                <a:gd name="connsiteY2350" fmla="*/ 2773356 h 6367455"/>
                <a:gd name="connsiteX2351" fmla="*/ 1389329 w 6891715"/>
                <a:gd name="connsiteY2351" fmla="*/ 2781295 h 6367455"/>
                <a:gd name="connsiteX2352" fmla="*/ 1382682 w 6891715"/>
                <a:gd name="connsiteY2352" fmla="*/ 2776589 h 6367455"/>
                <a:gd name="connsiteX2353" fmla="*/ 2732096 w 6891715"/>
                <a:gd name="connsiteY2353" fmla="*/ 2773211 h 6367455"/>
                <a:gd name="connsiteX2354" fmla="*/ 2750156 w 6891715"/>
                <a:gd name="connsiteY2354" fmla="*/ 2804578 h 6367455"/>
                <a:gd name="connsiteX2355" fmla="*/ 2750581 w 6891715"/>
                <a:gd name="connsiteY2355" fmla="*/ 2804292 h 6367455"/>
                <a:gd name="connsiteX2356" fmla="*/ 2732780 w 6891715"/>
                <a:gd name="connsiteY2356" fmla="*/ 2773363 h 6367455"/>
                <a:gd name="connsiteX2357" fmla="*/ 3884258 w 6891715"/>
                <a:gd name="connsiteY2357" fmla="*/ 2770182 h 6367455"/>
                <a:gd name="connsiteX2358" fmla="*/ 3886163 w 6891715"/>
                <a:gd name="connsiteY2358" fmla="*/ 2783610 h 6367455"/>
                <a:gd name="connsiteX2359" fmla="*/ 3875685 w 6891715"/>
                <a:gd name="connsiteY2359" fmla="*/ 2782673 h 6367455"/>
                <a:gd name="connsiteX2360" fmla="*/ 3875368 w 6891715"/>
                <a:gd name="connsiteY2360" fmla="*/ 2783610 h 6367455"/>
                <a:gd name="connsiteX2361" fmla="*/ 3874098 w 6891715"/>
                <a:gd name="connsiteY2361" fmla="*/ 2785484 h 6367455"/>
                <a:gd name="connsiteX2362" fmla="*/ 3872510 w 6891715"/>
                <a:gd name="connsiteY2362" fmla="*/ 2787358 h 6367455"/>
                <a:gd name="connsiteX2363" fmla="*/ 3871240 w 6891715"/>
                <a:gd name="connsiteY2363" fmla="*/ 2788607 h 6367455"/>
                <a:gd name="connsiteX2364" fmla="*/ 3870288 w 6891715"/>
                <a:gd name="connsiteY2364" fmla="*/ 2788920 h 6367455"/>
                <a:gd name="connsiteX2365" fmla="*/ 3869653 w 6891715"/>
                <a:gd name="connsiteY2365" fmla="*/ 2789232 h 6367455"/>
                <a:gd name="connsiteX2366" fmla="*/ 3869335 w 6891715"/>
                <a:gd name="connsiteY2366" fmla="*/ 2788920 h 6367455"/>
                <a:gd name="connsiteX2367" fmla="*/ 3868065 w 6891715"/>
                <a:gd name="connsiteY2367" fmla="*/ 2787983 h 6367455"/>
                <a:gd name="connsiteX2368" fmla="*/ 3866795 w 6891715"/>
                <a:gd name="connsiteY2368" fmla="*/ 2786421 h 6367455"/>
                <a:gd name="connsiteX2369" fmla="*/ 3866160 w 6891715"/>
                <a:gd name="connsiteY2369" fmla="*/ 2784860 h 6367455"/>
                <a:gd name="connsiteX2370" fmla="*/ 3864573 w 6891715"/>
                <a:gd name="connsiteY2370" fmla="*/ 2781112 h 6367455"/>
                <a:gd name="connsiteX2371" fmla="*/ 3863938 w 6891715"/>
                <a:gd name="connsiteY2371" fmla="*/ 2779863 h 6367455"/>
                <a:gd name="connsiteX2372" fmla="*/ 3866160 w 6891715"/>
                <a:gd name="connsiteY2372" fmla="*/ 2771431 h 6367455"/>
                <a:gd name="connsiteX2373" fmla="*/ 1338644 w 6891715"/>
                <a:gd name="connsiteY2373" fmla="*/ 2765421 h 6367455"/>
                <a:gd name="connsiteX2374" fmla="*/ 1354715 w 6891715"/>
                <a:gd name="connsiteY2374" fmla="*/ 2768237 h 6367455"/>
                <a:gd name="connsiteX2375" fmla="*/ 1360499 w 6891715"/>
                <a:gd name="connsiteY2375" fmla="*/ 2776688 h 6367455"/>
                <a:gd name="connsiteX2376" fmla="*/ 1357286 w 6891715"/>
                <a:gd name="connsiteY2376" fmla="*/ 2788270 h 6367455"/>
                <a:gd name="connsiteX2377" fmla="*/ 1363714 w 6891715"/>
                <a:gd name="connsiteY2377" fmla="*/ 2796720 h 6367455"/>
                <a:gd name="connsiteX2378" fmla="*/ 1379783 w 6891715"/>
                <a:gd name="connsiteY2378" fmla="*/ 2783575 h 6367455"/>
                <a:gd name="connsiteX2379" fmla="*/ 1389426 w 6891715"/>
                <a:gd name="connsiteY2379" fmla="*/ 2792027 h 6367455"/>
                <a:gd name="connsiteX2380" fmla="*/ 1395855 w 6891715"/>
                <a:gd name="connsiteY2380" fmla="*/ 2797346 h 6367455"/>
                <a:gd name="connsiteX2381" fmla="*/ 1409674 w 6891715"/>
                <a:gd name="connsiteY2381" fmla="*/ 2792965 h 6367455"/>
                <a:gd name="connsiteX2382" fmla="*/ 1404532 w 6891715"/>
                <a:gd name="connsiteY2382" fmla="*/ 2806422 h 6367455"/>
                <a:gd name="connsiteX2383" fmla="*/ 1389426 w 6891715"/>
                <a:gd name="connsiteY2383" fmla="*/ 2809869 h 6367455"/>
                <a:gd name="connsiteX2384" fmla="*/ 1382998 w 6891715"/>
                <a:gd name="connsiteY2384" fmla="*/ 2792027 h 6367455"/>
                <a:gd name="connsiteX2385" fmla="*/ 1357286 w 6891715"/>
                <a:gd name="connsiteY2385" fmla="*/ 2807990 h 6367455"/>
                <a:gd name="connsiteX2386" fmla="*/ 1349572 w 6891715"/>
                <a:gd name="connsiteY2386" fmla="*/ 2801727 h 6367455"/>
                <a:gd name="connsiteX2387" fmla="*/ 1338965 w 6891715"/>
                <a:gd name="connsiteY2387" fmla="*/ 2800786 h 6367455"/>
                <a:gd name="connsiteX2388" fmla="*/ 1330289 w 6891715"/>
                <a:gd name="connsiteY2388" fmla="*/ 2789522 h 6367455"/>
                <a:gd name="connsiteX2389" fmla="*/ 4266528 w 6891715"/>
                <a:gd name="connsiteY2389" fmla="*/ 2764378 h 6367455"/>
                <a:gd name="connsiteX2390" fmla="*/ 4255416 w 6891715"/>
                <a:gd name="connsiteY2390" fmla="*/ 2776749 h 6367455"/>
                <a:gd name="connsiteX2391" fmla="*/ 4246843 w 6891715"/>
                <a:gd name="connsiteY2391" fmla="*/ 2786583 h 6367455"/>
                <a:gd name="connsiteX2392" fmla="*/ 4240493 w 6891715"/>
                <a:gd name="connsiteY2392" fmla="*/ 2794194 h 6367455"/>
                <a:gd name="connsiteX2393" fmla="*/ 4238588 w 6891715"/>
                <a:gd name="connsiteY2393" fmla="*/ 2797365 h 6367455"/>
                <a:gd name="connsiteX2394" fmla="*/ 4237001 w 6891715"/>
                <a:gd name="connsiteY2394" fmla="*/ 2801168 h 6367455"/>
                <a:gd name="connsiteX2395" fmla="*/ 4236048 w 6891715"/>
                <a:gd name="connsiteY2395" fmla="*/ 2805297 h 6367455"/>
                <a:gd name="connsiteX2396" fmla="*/ 4235413 w 6891715"/>
                <a:gd name="connsiteY2396" fmla="*/ 2809735 h 6367455"/>
                <a:gd name="connsiteX2397" fmla="*/ 4234778 w 6891715"/>
                <a:gd name="connsiteY2397" fmla="*/ 2816400 h 6367455"/>
                <a:gd name="connsiteX2398" fmla="*/ 4234461 w 6891715"/>
                <a:gd name="connsiteY2398" fmla="*/ 2819572 h 6367455"/>
                <a:gd name="connsiteX2399" fmla="*/ 4254146 w 6891715"/>
                <a:gd name="connsiteY2399" fmla="*/ 2828459 h 6367455"/>
                <a:gd name="connsiteX2400" fmla="*/ 4251606 w 6891715"/>
                <a:gd name="connsiteY2400" fmla="*/ 2849076 h 6367455"/>
                <a:gd name="connsiteX2401" fmla="*/ 4262401 w 6891715"/>
                <a:gd name="connsiteY2401" fmla="*/ 2891579 h 6367455"/>
                <a:gd name="connsiteX2402" fmla="*/ 4276371 w 6891715"/>
                <a:gd name="connsiteY2402" fmla="*/ 2915372 h 6367455"/>
                <a:gd name="connsiteX2403" fmla="*/ 4285578 w 6891715"/>
                <a:gd name="connsiteY2403" fmla="*/ 2923936 h 6367455"/>
                <a:gd name="connsiteX2404" fmla="*/ 4290658 w 6891715"/>
                <a:gd name="connsiteY2404" fmla="*/ 2940748 h 6367455"/>
                <a:gd name="connsiteX2405" fmla="*/ 4301453 w 6891715"/>
                <a:gd name="connsiteY2405" fmla="*/ 2941065 h 6367455"/>
                <a:gd name="connsiteX2406" fmla="*/ 4301578 w 6891715"/>
                <a:gd name="connsiteY2406" fmla="*/ 2941217 h 6367455"/>
                <a:gd name="connsiteX2407" fmla="*/ 4306221 w 6891715"/>
                <a:gd name="connsiteY2407" fmla="*/ 2941461 h 6367455"/>
                <a:gd name="connsiteX2408" fmla="*/ 4319241 w 6891715"/>
                <a:gd name="connsiteY2408" fmla="*/ 2956380 h 6367455"/>
                <a:gd name="connsiteX2409" fmla="*/ 4323369 w 6891715"/>
                <a:gd name="connsiteY2409" fmla="*/ 2975426 h 6367455"/>
                <a:gd name="connsiteX2410" fmla="*/ 4340199 w 6891715"/>
                <a:gd name="connsiteY2410" fmla="*/ 2977966 h 6367455"/>
                <a:gd name="connsiteX2411" fmla="*/ 4348773 w 6891715"/>
                <a:gd name="connsiteY2411" fmla="*/ 2967807 h 6367455"/>
                <a:gd name="connsiteX2412" fmla="*/ 4348456 w 6891715"/>
                <a:gd name="connsiteY2412" fmla="*/ 2950666 h 6367455"/>
                <a:gd name="connsiteX2413" fmla="*/ 4341787 w 6891715"/>
                <a:gd name="connsiteY2413" fmla="*/ 2924319 h 6367455"/>
                <a:gd name="connsiteX2414" fmla="*/ 4330990 w 6891715"/>
                <a:gd name="connsiteY2414" fmla="*/ 2916701 h 6367455"/>
                <a:gd name="connsiteX2415" fmla="*/ 4315112 w 6891715"/>
                <a:gd name="connsiteY2415" fmla="*/ 2924002 h 6367455"/>
                <a:gd name="connsiteX2416" fmla="*/ 4298282 w 6891715"/>
                <a:gd name="connsiteY2416" fmla="*/ 2924319 h 6367455"/>
                <a:gd name="connsiteX2417" fmla="*/ 4287803 w 6891715"/>
                <a:gd name="connsiteY2417" fmla="*/ 2904956 h 6367455"/>
                <a:gd name="connsiteX2418" fmla="*/ 4291296 w 6891715"/>
                <a:gd name="connsiteY2418" fmla="*/ 2892258 h 6367455"/>
                <a:gd name="connsiteX2419" fmla="*/ 4296059 w 6891715"/>
                <a:gd name="connsiteY2419" fmla="*/ 2881148 h 6367455"/>
                <a:gd name="connsiteX2420" fmla="*/ 4313525 w 6891715"/>
                <a:gd name="connsiteY2420" fmla="*/ 2869719 h 6367455"/>
                <a:gd name="connsiteX2421" fmla="*/ 4312890 w 6891715"/>
                <a:gd name="connsiteY2421" fmla="*/ 2841468 h 6367455"/>
                <a:gd name="connsiteX2422" fmla="*/ 4309396 w 6891715"/>
                <a:gd name="connsiteY2422" fmla="*/ 2811629 h 6367455"/>
                <a:gd name="connsiteX2423" fmla="*/ 4314477 w 6891715"/>
                <a:gd name="connsiteY2423" fmla="*/ 2787822 h 6367455"/>
                <a:gd name="connsiteX2424" fmla="*/ 4313842 w 6891715"/>
                <a:gd name="connsiteY2424" fmla="*/ 2784012 h 6367455"/>
                <a:gd name="connsiteX2425" fmla="*/ 4314747 w 6891715"/>
                <a:gd name="connsiteY2425" fmla="*/ 2782557 h 6367455"/>
                <a:gd name="connsiteX2426" fmla="*/ 4312883 w 6891715"/>
                <a:gd name="connsiteY2426" fmla="*/ 2774845 h 6367455"/>
                <a:gd name="connsiteX2427" fmla="*/ 4295421 w 6891715"/>
                <a:gd name="connsiteY2427" fmla="*/ 2783093 h 6367455"/>
                <a:gd name="connsiteX2428" fmla="*/ 4293833 w 6891715"/>
                <a:gd name="connsiteY2428" fmla="*/ 2772624 h 6367455"/>
                <a:gd name="connsiteX2429" fmla="*/ 1361090 w 6891715"/>
                <a:gd name="connsiteY2429" fmla="*/ 2755895 h 6367455"/>
                <a:gd name="connsiteX2430" fmla="*/ 1374745 w 6891715"/>
                <a:gd name="connsiteY2430" fmla="*/ 2758673 h 6367455"/>
                <a:gd name="connsiteX2431" fmla="*/ 1365217 w 6891715"/>
                <a:gd name="connsiteY2431" fmla="*/ 2767009 h 6367455"/>
                <a:gd name="connsiteX2432" fmla="*/ 1358867 w 6891715"/>
                <a:gd name="connsiteY2432" fmla="*/ 2760834 h 6367455"/>
                <a:gd name="connsiteX2433" fmla="*/ 1409438 w 6891715"/>
                <a:gd name="connsiteY2433" fmla="*/ 2754306 h 6367455"/>
                <a:gd name="connsiteX2434" fmla="*/ 1411262 w 6891715"/>
                <a:gd name="connsiteY2434" fmla="*/ 2765420 h 6367455"/>
                <a:gd name="connsiteX2435" fmla="*/ 1396971 w 6891715"/>
                <a:gd name="connsiteY2435" fmla="*/ 2761379 h 6367455"/>
                <a:gd name="connsiteX2436" fmla="*/ 1423961 w 6891715"/>
                <a:gd name="connsiteY2436" fmla="*/ 2730494 h 6367455"/>
                <a:gd name="connsiteX2437" fmla="*/ 1419616 w 6891715"/>
                <a:gd name="connsiteY2437" fmla="*/ 2737694 h 6367455"/>
                <a:gd name="connsiteX2438" fmla="*/ 1398559 w 6891715"/>
                <a:gd name="connsiteY2438" fmla="*/ 2752719 h 6367455"/>
                <a:gd name="connsiteX2439" fmla="*/ 1399227 w 6891715"/>
                <a:gd name="connsiteY2439" fmla="*/ 2740198 h 6367455"/>
                <a:gd name="connsiteX2440" fmla="*/ 1410592 w 6891715"/>
                <a:gd name="connsiteY2440" fmla="*/ 2730808 h 6367455"/>
                <a:gd name="connsiteX2441" fmla="*/ 1377050 w 6891715"/>
                <a:gd name="connsiteY2441" fmla="*/ 2728907 h 6367455"/>
                <a:gd name="connsiteX2442" fmla="*/ 1374767 w 6891715"/>
                <a:gd name="connsiteY2442" fmla="*/ 2734996 h 6367455"/>
                <a:gd name="connsiteX2443" fmla="*/ 1385859 w 6891715"/>
                <a:gd name="connsiteY2443" fmla="*/ 2743825 h 6367455"/>
                <a:gd name="connsiteX2444" fmla="*/ 1382923 w 6891715"/>
                <a:gd name="connsiteY2444" fmla="*/ 2751131 h 6367455"/>
                <a:gd name="connsiteX2445" fmla="*/ 1372483 w 6891715"/>
                <a:gd name="connsiteY2445" fmla="*/ 2741391 h 6367455"/>
                <a:gd name="connsiteX2446" fmla="*/ 1362043 w 6891715"/>
                <a:gd name="connsiteY2446" fmla="*/ 2739260 h 6367455"/>
                <a:gd name="connsiteX2447" fmla="*/ 1368241 w 6891715"/>
                <a:gd name="connsiteY2447" fmla="*/ 2731039 h 6367455"/>
                <a:gd name="connsiteX2448" fmla="*/ 2164892 w 6891715"/>
                <a:gd name="connsiteY2448" fmla="*/ 2724151 h 6367455"/>
                <a:gd name="connsiteX2449" fmla="*/ 2168495 w 6891715"/>
                <a:gd name="connsiteY2449" fmla="*/ 2736589 h 6367455"/>
                <a:gd name="connsiteX2450" fmla="*/ 2163389 w 6891715"/>
                <a:gd name="connsiteY2450" fmla="*/ 2754314 h 6367455"/>
                <a:gd name="connsiteX2451" fmla="*/ 2157383 w 6891715"/>
                <a:gd name="connsiteY2451" fmla="*/ 2749028 h 6367455"/>
                <a:gd name="connsiteX2452" fmla="*/ 2160986 w 6891715"/>
                <a:gd name="connsiteY2452" fmla="*/ 2729437 h 6367455"/>
                <a:gd name="connsiteX2453" fmla="*/ 4327488 w 6891715"/>
                <a:gd name="connsiteY2453" fmla="*/ 2719966 h 6367455"/>
                <a:gd name="connsiteX2454" fmla="*/ 4324631 w 6891715"/>
                <a:gd name="connsiteY2454" fmla="*/ 2731387 h 6367455"/>
                <a:gd name="connsiteX2455" fmla="*/ 4318281 w 6891715"/>
                <a:gd name="connsiteY2455" fmla="*/ 2738683 h 6367455"/>
                <a:gd name="connsiteX2456" fmla="*/ 4321773 w 6891715"/>
                <a:gd name="connsiteY2456" fmla="*/ 2741538 h 6367455"/>
                <a:gd name="connsiteX2457" fmla="*/ 4328442 w 6891715"/>
                <a:gd name="connsiteY2457" fmla="*/ 2741272 h 6367455"/>
                <a:gd name="connsiteX2458" fmla="*/ 4328450 w 6891715"/>
                <a:gd name="connsiteY2458" fmla="*/ 2741158 h 6367455"/>
                <a:gd name="connsiteX2459" fmla="*/ 4334483 w 6891715"/>
                <a:gd name="connsiteY2459" fmla="*/ 2740523 h 6367455"/>
                <a:gd name="connsiteX2460" fmla="*/ 4337341 w 6891715"/>
                <a:gd name="connsiteY2460" fmla="*/ 2744333 h 6367455"/>
                <a:gd name="connsiteX2461" fmla="*/ 4332578 w 6891715"/>
                <a:gd name="connsiteY2461" fmla="*/ 2758299 h 6367455"/>
                <a:gd name="connsiteX2462" fmla="*/ 4344962 w 6891715"/>
                <a:gd name="connsiteY2462" fmla="*/ 2741476 h 6367455"/>
                <a:gd name="connsiteX2463" fmla="*/ 4339564 w 6891715"/>
                <a:gd name="connsiteY2463" fmla="*/ 2735126 h 6367455"/>
                <a:gd name="connsiteX2464" fmla="*/ 4346233 w 6891715"/>
                <a:gd name="connsiteY2464" fmla="*/ 2732904 h 6367455"/>
                <a:gd name="connsiteX2465" fmla="*/ 4338929 w 6891715"/>
                <a:gd name="connsiteY2465" fmla="*/ 2726874 h 6367455"/>
                <a:gd name="connsiteX2466" fmla="*/ 4330355 w 6891715"/>
                <a:gd name="connsiteY2466" fmla="*/ 2721794 h 6367455"/>
                <a:gd name="connsiteX2467" fmla="*/ 4330404 w 6891715"/>
                <a:gd name="connsiteY2467" fmla="*/ 2721310 h 6367455"/>
                <a:gd name="connsiteX2468" fmla="*/ 3421026 w 6891715"/>
                <a:gd name="connsiteY2468" fmla="*/ 2717795 h 6367455"/>
                <a:gd name="connsiteX2469" fmla="*/ 3419502 w 6891715"/>
                <a:gd name="connsiteY2469" fmla="*/ 2733233 h 6367455"/>
                <a:gd name="connsiteX2470" fmla="*/ 3412190 w 6891715"/>
                <a:gd name="connsiteY2470" fmla="*/ 2746371 h 6367455"/>
                <a:gd name="connsiteX2471" fmla="*/ 3403050 w 6891715"/>
                <a:gd name="connsiteY2471" fmla="*/ 2734218 h 6367455"/>
                <a:gd name="connsiteX2472" fmla="*/ 3396042 w 6891715"/>
                <a:gd name="connsiteY2472" fmla="*/ 2735861 h 6367455"/>
                <a:gd name="connsiteX2473" fmla="*/ 3390863 w 6891715"/>
                <a:gd name="connsiteY2473" fmla="*/ 2722724 h 6367455"/>
                <a:gd name="connsiteX2474" fmla="*/ 3403050 w 6891715"/>
                <a:gd name="connsiteY2474" fmla="*/ 2724693 h 6367455"/>
                <a:gd name="connsiteX2475" fmla="*/ 3342285 w 6891715"/>
                <a:gd name="connsiteY2475" fmla="*/ 2709858 h 6367455"/>
                <a:gd name="connsiteX2476" fmla="*/ 3349588 w 6891715"/>
                <a:gd name="connsiteY2476" fmla="*/ 2718830 h 6367455"/>
                <a:gd name="connsiteX2477" fmla="*/ 3337840 w 6891715"/>
                <a:gd name="connsiteY2477" fmla="*/ 2725733 h 6367455"/>
                <a:gd name="connsiteX2478" fmla="*/ 3327363 w 6891715"/>
                <a:gd name="connsiteY2478" fmla="*/ 2714687 h 6367455"/>
                <a:gd name="connsiteX2479" fmla="*/ 3433725 w 6891715"/>
                <a:gd name="connsiteY2479" fmla="*/ 2679697 h 6367455"/>
                <a:gd name="connsiteX2480" fmla="*/ 3429527 w 6891715"/>
                <a:gd name="connsiteY2480" fmla="*/ 2689174 h 6367455"/>
                <a:gd name="connsiteX2481" fmla="*/ 3426298 w 6891715"/>
                <a:gd name="connsiteY2481" fmla="*/ 2696367 h 6367455"/>
                <a:gd name="connsiteX2482" fmla="*/ 3424361 w 6891715"/>
                <a:gd name="connsiteY2482" fmla="*/ 2701596 h 6367455"/>
                <a:gd name="connsiteX2483" fmla="*/ 3424038 w 6891715"/>
                <a:gd name="connsiteY2483" fmla="*/ 2701922 h 6367455"/>
                <a:gd name="connsiteX2484" fmla="*/ 3423715 w 6891715"/>
                <a:gd name="connsiteY2484" fmla="*/ 2701922 h 6367455"/>
                <a:gd name="connsiteX2485" fmla="*/ 3422101 w 6891715"/>
                <a:gd name="connsiteY2485" fmla="*/ 2701268 h 6367455"/>
                <a:gd name="connsiteX2486" fmla="*/ 3420809 w 6891715"/>
                <a:gd name="connsiteY2486" fmla="*/ 2699306 h 6367455"/>
                <a:gd name="connsiteX2487" fmla="*/ 3418872 w 6891715"/>
                <a:gd name="connsiteY2487" fmla="*/ 2697020 h 6367455"/>
                <a:gd name="connsiteX2488" fmla="*/ 3415643 w 6891715"/>
                <a:gd name="connsiteY2488" fmla="*/ 2692771 h 6367455"/>
                <a:gd name="connsiteX2489" fmla="*/ 3414675 w 6891715"/>
                <a:gd name="connsiteY2489" fmla="*/ 2690483 h 6367455"/>
                <a:gd name="connsiteX2490" fmla="*/ 2171036 w 6891715"/>
                <a:gd name="connsiteY2490" fmla="*/ 2678115 h 6367455"/>
                <a:gd name="connsiteX2491" fmla="*/ 2181830 w 6891715"/>
                <a:gd name="connsiteY2491" fmla="*/ 2678115 h 6367455"/>
                <a:gd name="connsiteX2492" fmla="*/ 2174210 w 6891715"/>
                <a:gd name="connsiteY2492" fmla="*/ 2694674 h 6367455"/>
                <a:gd name="connsiteX2493" fmla="*/ 2185958 w 6891715"/>
                <a:gd name="connsiteY2493" fmla="*/ 2700844 h 6367455"/>
                <a:gd name="connsiteX2494" fmla="*/ 2190720 w 6891715"/>
                <a:gd name="connsiteY2494" fmla="*/ 2708312 h 6367455"/>
                <a:gd name="connsiteX2495" fmla="*/ 2182149 w 6891715"/>
                <a:gd name="connsiteY2495" fmla="*/ 2715780 h 6367455"/>
                <a:gd name="connsiteX2496" fmla="*/ 2188498 w 6891715"/>
                <a:gd name="connsiteY2496" fmla="*/ 2735262 h 6367455"/>
                <a:gd name="connsiteX2497" fmla="*/ 2181194 w 6891715"/>
                <a:gd name="connsiteY2497" fmla="*/ 2732015 h 6367455"/>
                <a:gd name="connsiteX2498" fmla="*/ 2166272 w 6891715"/>
                <a:gd name="connsiteY2498" fmla="*/ 2715130 h 6367455"/>
                <a:gd name="connsiteX2499" fmla="*/ 2163733 w 6891715"/>
                <a:gd name="connsiteY2499" fmla="*/ 2692401 h 6367455"/>
                <a:gd name="connsiteX2500" fmla="*/ 2164568 w 6891715"/>
                <a:gd name="connsiteY2500" fmla="*/ 2619379 h 6367455"/>
                <a:gd name="connsiteX2501" fmla="*/ 2170249 w 6891715"/>
                <a:gd name="connsiteY2501" fmla="*/ 2620019 h 6367455"/>
                <a:gd name="connsiteX2502" fmla="*/ 2179607 w 6891715"/>
                <a:gd name="connsiteY2502" fmla="*/ 2637322 h 6367455"/>
                <a:gd name="connsiteX2503" fmla="*/ 2175263 w 6891715"/>
                <a:gd name="connsiteY2503" fmla="*/ 2654303 h 6367455"/>
                <a:gd name="connsiteX2504" fmla="*/ 2160558 w 6891715"/>
                <a:gd name="connsiteY2504" fmla="*/ 2630913 h 6367455"/>
                <a:gd name="connsiteX2505" fmla="*/ 2201425 w 6891715"/>
                <a:gd name="connsiteY2505" fmla="*/ 2586041 h 6367455"/>
                <a:gd name="connsiteX2506" fmla="*/ 2209771 w 6891715"/>
                <a:gd name="connsiteY2506" fmla="*/ 2586041 h 6367455"/>
                <a:gd name="connsiteX2507" fmla="*/ 2207915 w 6891715"/>
                <a:gd name="connsiteY2507" fmla="*/ 2605552 h 6367455"/>
                <a:gd name="connsiteX2508" fmla="*/ 2181644 w 6891715"/>
                <a:gd name="connsiteY2508" fmla="*/ 2628902 h 6367455"/>
                <a:gd name="connsiteX2509" fmla="*/ 2174844 w 6891715"/>
                <a:gd name="connsiteY2509" fmla="*/ 2611949 h 6367455"/>
                <a:gd name="connsiteX2510" fmla="*/ 2180100 w 6891715"/>
                <a:gd name="connsiteY2510" fmla="*/ 2596276 h 6367455"/>
                <a:gd name="connsiteX2511" fmla="*/ 2148426 w 6891715"/>
                <a:gd name="connsiteY2511" fmla="*/ 2586041 h 6367455"/>
                <a:gd name="connsiteX2512" fmla="*/ 2154587 w 6891715"/>
                <a:gd name="connsiteY2512" fmla="*/ 2587629 h 6367455"/>
                <a:gd name="connsiteX2513" fmla="*/ 2166908 w 6891715"/>
                <a:gd name="connsiteY2513" fmla="*/ 2597153 h 6367455"/>
                <a:gd name="connsiteX2514" fmla="*/ 2158593 w 6891715"/>
                <a:gd name="connsiteY2514" fmla="*/ 2609854 h 6367455"/>
                <a:gd name="connsiteX2515" fmla="*/ 2152430 w 6891715"/>
                <a:gd name="connsiteY2515" fmla="*/ 2613028 h 6367455"/>
                <a:gd name="connsiteX2516" fmla="*/ 2146270 w 6891715"/>
                <a:gd name="connsiteY2516" fmla="*/ 2598423 h 6367455"/>
                <a:gd name="connsiteX2517" fmla="*/ 3682894 w 6891715"/>
                <a:gd name="connsiteY2517" fmla="*/ 2570157 h 6367455"/>
                <a:gd name="connsiteX2518" fmla="*/ 3694076 w 6891715"/>
                <a:gd name="connsiteY2518" fmla="*/ 2582121 h 6367455"/>
                <a:gd name="connsiteX2519" fmla="*/ 3689417 w 6891715"/>
                <a:gd name="connsiteY2519" fmla="*/ 2587620 h 6367455"/>
                <a:gd name="connsiteX2520" fmla="*/ 3679788 w 6891715"/>
                <a:gd name="connsiteY2520" fmla="*/ 2582121 h 6367455"/>
                <a:gd name="connsiteX2521" fmla="*/ 3730905 w 6891715"/>
                <a:gd name="connsiteY2521" fmla="*/ 2559046 h 6367455"/>
                <a:gd name="connsiteX2522" fmla="*/ 3735350 w 6891715"/>
                <a:gd name="connsiteY2522" fmla="*/ 2566983 h 6367455"/>
                <a:gd name="connsiteX2523" fmla="*/ 3733445 w 6891715"/>
                <a:gd name="connsiteY2523" fmla="*/ 2579682 h 6367455"/>
                <a:gd name="connsiteX2524" fmla="*/ 3722650 w 6891715"/>
                <a:gd name="connsiteY2524" fmla="*/ 2562220 h 6367455"/>
                <a:gd name="connsiteX2525" fmla="*/ 3713237 w 6891715"/>
                <a:gd name="connsiteY2525" fmla="*/ 2559046 h 6367455"/>
                <a:gd name="connsiteX2526" fmla="*/ 3716301 w 6891715"/>
                <a:gd name="connsiteY2526" fmla="*/ 2571115 h 6367455"/>
                <a:gd name="connsiteX2527" fmla="*/ 3704965 w 6891715"/>
                <a:gd name="connsiteY2527" fmla="*/ 2582856 h 6367455"/>
                <a:gd name="connsiteX2528" fmla="*/ 3698838 w 6891715"/>
                <a:gd name="connsiteY2528" fmla="*/ 2569810 h 6367455"/>
                <a:gd name="connsiteX2529" fmla="*/ 3699757 w 6891715"/>
                <a:gd name="connsiteY2529" fmla="*/ 2564591 h 6367455"/>
                <a:gd name="connsiteX2530" fmla="*/ 3751833 w 6891715"/>
                <a:gd name="connsiteY2530" fmla="*/ 2544760 h 6367455"/>
                <a:gd name="connsiteX2531" fmla="*/ 3757575 w 6891715"/>
                <a:gd name="connsiteY2531" fmla="*/ 2551108 h 6367455"/>
                <a:gd name="connsiteX2532" fmla="*/ 3756224 w 6891715"/>
                <a:gd name="connsiteY2532" fmla="*/ 2566981 h 6367455"/>
                <a:gd name="connsiteX2533" fmla="*/ 3748793 w 6891715"/>
                <a:gd name="connsiteY2533" fmla="*/ 2573332 h 6367455"/>
                <a:gd name="connsiteX2534" fmla="*/ 3741700 w 6891715"/>
                <a:gd name="connsiteY2534" fmla="*/ 2562855 h 6367455"/>
                <a:gd name="connsiteX2535" fmla="*/ 3826834 w 6891715"/>
                <a:gd name="connsiteY2535" fmla="*/ 2541584 h 6367455"/>
                <a:gd name="connsiteX2536" fmla="*/ 3829013 w 6891715"/>
                <a:gd name="connsiteY2536" fmla="*/ 2550995 h 6367455"/>
                <a:gd name="connsiteX2537" fmla="*/ 3819052 w 6891715"/>
                <a:gd name="connsiteY2537" fmla="*/ 2563541 h 6367455"/>
                <a:gd name="connsiteX2538" fmla="*/ 3813760 w 6891715"/>
                <a:gd name="connsiteY2538" fmla="*/ 2568873 h 6367455"/>
                <a:gd name="connsiteX2539" fmla="*/ 3810648 w 6891715"/>
                <a:gd name="connsiteY2539" fmla="*/ 2582361 h 6367455"/>
                <a:gd name="connsiteX2540" fmla="*/ 3808780 w 6891715"/>
                <a:gd name="connsiteY2540" fmla="*/ 2593970 h 6367455"/>
                <a:gd name="connsiteX2541" fmla="*/ 3795395 w 6891715"/>
                <a:gd name="connsiteY2541" fmla="*/ 2588949 h 6367455"/>
                <a:gd name="connsiteX2542" fmla="*/ 3790103 w 6891715"/>
                <a:gd name="connsiteY2542" fmla="*/ 2582361 h 6367455"/>
                <a:gd name="connsiteX2543" fmla="*/ 3781388 w 6891715"/>
                <a:gd name="connsiteY2543" fmla="*/ 2570128 h 6367455"/>
                <a:gd name="connsiteX2544" fmla="*/ 3787925 w 6891715"/>
                <a:gd name="connsiteY2544" fmla="*/ 2563854 h 6367455"/>
                <a:gd name="connsiteX2545" fmla="*/ 3815939 w 6891715"/>
                <a:gd name="connsiteY2545" fmla="*/ 2550995 h 6367455"/>
                <a:gd name="connsiteX2546" fmla="*/ 2138139 w 6891715"/>
                <a:gd name="connsiteY2546" fmla="*/ 2532068 h 6367455"/>
                <a:gd name="connsiteX2547" fmla="*/ 2144896 w 6891715"/>
                <a:gd name="connsiteY2547" fmla="*/ 2548103 h 6367455"/>
                <a:gd name="connsiteX2548" fmla="*/ 2152621 w 6891715"/>
                <a:gd name="connsiteY2548" fmla="*/ 2563818 h 6367455"/>
                <a:gd name="connsiteX2549" fmla="*/ 2132025 w 6891715"/>
                <a:gd name="connsiteY2549" fmla="*/ 2553556 h 6367455"/>
                <a:gd name="connsiteX2550" fmla="*/ 2128806 w 6891715"/>
                <a:gd name="connsiteY2550" fmla="*/ 2539442 h 6367455"/>
                <a:gd name="connsiteX2551" fmla="*/ 3770127 w 6891715"/>
                <a:gd name="connsiteY2551" fmla="*/ 2525711 h 6367455"/>
                <a:gd name="connsiteX2552" fmla="*/ 3779801 w 6891715"/>
                <a:gd name="connsiteY2552" fmla="*/ 2530439 h 6367455"/>
                <a:gd name="connsiteX2553" fmla="*/ 3779801 w 6891715"/>
                <a:gd name="connsiteY2553" fmla="*/ 2539220 h 6367455"/>
                <a:gd name="connsiteX2554" fmla="*/ 3769482 w 6891715"/>
                <a:gd name="connsiteY2554" fmla="*/ 2541584 h 6367455"/>
                <a:gd name="connsiteX2555" fmla="*/ 3759163 w 6891715"/>
                <a:gd name="connsiteY2555" fmla="*/ 2530439 h 6367455"/>
                <a:gd name="connsiteX2556" fmla="*/ 1526042 w 6891715"/>
                <a:gd name="connsiteY2556" fmla="*/ 2514597 h 6367455"/>
                <a:gd name="connsiteX2557" fmla="*/ 1532424 w 6891715"/>
                <a:gd name="connsiteY2557" fmla="*/ 2520947 h 6367455"/>
                <a:gd name="connsiteX2558" fmla="*/ 1541994 w 6891715"/>
                <a:gd name="connsiteY2558" fmla="*/ 2516503 h 6367455"/>
                <a:gd name="connsiteX2559" fmla="*/ 1549652 w 6891715"/>
                <a:gd name="connsiteY2559" fmla="*/ 2522534 h 6367455"/>
                <a:gd name="connsiteX2560" fmla="*/ 1540399 w 6891715"/>
                <a:gd name="connsiteY2560" fmla="*/ 2528884 h 6367455"/>
                <a:gd name="connsiteX2561" fmla="*/ 1547738 w 6891715"/>
                <a:gd name="connsiteY2561" fmla="*/ 2543806 h 6367455"/>
                <a:gd name="connsiteX2562" fmla="*/ 1540399 w 6891715"/>
                <a:gd name="connsiteY2562" fmla="*/ 2547933 h 6367455"/>
                <a:gd name="connsiteX2563" fmla="*/ 1539123 w 6891715"/>
                <a:gd name="connsiteY2563" fmla="*/ 2555552 h 6367455"/>
                <a:gd name="connsiteX2564" fmla="*/ 1557308 w 6891715"/>
                <a:gd name="connsiteY2564" fmla="*/ 2564759 h 6367455"/>
                <a:gd name="connsiteX2565" fmla="*/ 1554436 w 6891715"/>
                <a:gd name="connsiteY2565" fmla="*/ 2573331 h 6367455"/>
                <a:gd name="connsiteX2566" fmla="*/ 1550289 w 6891715"/>
                <a:gd name="connsiteY2566" fmla="*/ 2567934 h 6367455"/>
                <a:gd name="connsiteX2567" fmla="*/ 1544866 w 6891715"/>
                <a:gd name="connsiteY2567" fmla="*/ 2576505 h 6367455"/>
                <a:gd name="connsiteX2568" fmla="*/ 1544866 w 6891715"/>
                <a:gd name="connsiteY2568" fmla="*/ 2598732 h 6367455"/>
                <a:gd name="connsiteX2569" fmla="*/ 1535614 w 6891715"/>
                <a:gd name="connsiteY2569" fmla="*/ 2612385 h 6367455"/>
                <a:gd name="connsiteX2570" fmla="*/ 1530190 w 6891715"/>
                <a:gd name="connsiteY2570" fmla="*/ 2627309 h 6367455"/>
                <a:gd name="connsiteX2571" fmla="*/ 1518705 w 6891715"/>
                <a:gd name="connsiteY2571" fmla="*/ 2620005 h 6367455"/>
                <a:gd name="connsiteX2572" fmla="*/ 1529870 w 6891715"/>
                <a:gd name="connsiteY2572" fmla="*/ 2595556 h 6367455"/>
                <a:gd name="connsiteX2573" fmla="*/ 1532104 w 6891715"/>
                <a:gd name="connsiteY2573" fmla="*/ 2571426 h 6367455"/>
                <a:gd name="connsiteX2574" fmla="*/ 1531147 w 6891715"/>
                <a:gd name="connsiteY2574" fmla="*/ 2564124 h 6367455"/>
                <a:gd name="connsiteX2575" fmla="*/ 1522534 w 6891715"/>
                <a:gd name="connsiteY2575" fmla="*/ 2562855 h 6367455"/>
                <a:gd name="connsiteX2576" fmla="*/ 1510728 w 6891715"/>
                <a:gd name="connsiteY2576" fmla="*/ 2578728 h 6367455"/>
                <a:gd name="connsiteX2577" fmla="*/ 1490631 w 6891715"/>
                <a:gd name="connsiteY2577" fmla="*/ 2561267 h 6367455"/>
                <a:gd name="connsiteX2578" fmla="*/ 1491587 w 6891715"/>
                <a:gd name="connsiteY2578" fmla="*/ 2550472 h 6367455"/>
                <a:gd name="connsiteX2579" fmla="*/ 1513604 w 6891715"/>
                <a:gd name="connsiteY2579" fmla="*/ 2544123 h 6367455"/>
                <a:gd name="connsiteX2580" fmla="*/ 1519023 w 6891715"/>
                <a:gd name="connsiteY2580" fmla="*/ 2550472 h 6367455"/>
                <a:gd name="connsiteX2581" fmla="*/ 1520938 w 6891715"/>
                <a:gd name="connsiteY2581" fmla="*/ 2544123 h 6367455"/>
                <a:gd name="connsiteX2582" fmla="*/ 1516791 w 6891715"/>
                <a:gd name="connsiteY2582" fmla="*/ 2536822 h 6367455"/>
                <a:gd name="connsiteX2583" fmla="*/ 1520938 w 6891715"/>
                <a:gd name="connsiteY2583" fmla="*/ 2521900 h 6367455"/>
                <a:gd name="connsiteX2584" fmla="*/ 3554357 w 6891715"/>
                <a:gd name="connsiteY2584" fmla="*/ 2513011 h 6367455"/>
                <a:gd name="connsiteX2585" fmla="*/ 3581363 w 6891715"/>
                <a:gd name="connsiteY2585" fmla="*/ 2544986 h 6367455"/>
                <a:gd name="connsiteX2586" fmla="*/ 3565842 w 6891715"/>
                <a:gd name="connsiteY2586" fmla="*/ 2543105 h 6367455"/>
                <a:gd name="connsiteX2587" fmla="*/ 3567084 w 6891715"/>
                <a:gd name="connsiteY2587" fmla="*/ 2558779 h 6367455"/>
                <a:gd name="connsiteX2588" fmla="*/ 3559013 w 6891715"/>
                <a:gd name="connsiteY2588" fmla="*/ 2560659 h 6367455"/>
                <a:gd name="connsiteX2589" fmla="*/ 3559945 w 6891715"/>
                <a:gd name="connsiteY2589" fmla="*/ 2570064 h 6367455"/>
                <a:gd name="connsiteX2590" fmla="*/ 3575465 w 6891715"/>
                <a:gd name="connsiteY2590" fmla="*/ 2578214 h 6367455"/>
                <a:gd name="connsiteX2591" fmla="*/ 3568636 w 6891715"/>
                <a:gd name="connsiteY2591" fmla="*/ 2587620 h 6367455"/>
                <a:gd name="connsiteX2592" fmla="*/ 3559945 w 6891715"/>
                <a:gd name="connsiteY2592" fmla="*/ 2574453 h 6367455"/>
                <a:gd name="connsiteX2593" fmla="*/ 3542562 w 6891715"/>
                <a:gd name="connsiteY2593" fmla="*/ 2576647 h 6367455"/>
                <a:gd name="connsiteX2594" fmla="*/ 3533870 w 6891715"/>
                <a:gd name="connsiteY2594" fmla="*/ 2561286 h 6367455"/>
                <a:gd name="connsiteX2595" fmla="*/ 3525800 w 6891715"/>
                <a:gd name="connsiteY2595" fmla="*/ 2545299 h 6367455"/>
                <a:gd name="connsiteX2596" fmla="*/ 3525800 w 6891715"/>
                <a:gd name="connsiteY2596" fmla="*/ 2535895 h 6367455"/>
                <a:gd name="connsiteX2597" fmla="*/ 3538216 w 6891715"/>
                <a:gd name="connsiteY2597" fmla="*/ 2547493 h 6367455"/>
                <a:gd name="connsiteX2598" fmla="*/ 3542251 w 6891715"/>
                <a:gd name="connsiteY2598" fmla="*/ 2538089 h 6367455"/>
                <a:gd name="connsiteX2599" fmla="*/ 3544114 w 6891715"/>
                <a:gd name="connsiteY2599" fmla="*/ 2526491 h 6367455"/>
                <a:gd name="connsiteX2600" fmla="*/ 3553426 w 6891715"/>
                <a:gd name="connsiteY2600" fmla="*/ 2531820 h 6367455"/>
                <a:gd name="connsiteX2601" fmla="*/ 3555599 w 6891715"/>
                <a:gd name="connsiteY2601" fmla="*/ 2521476 h 6367455"/>
                <a:gd name="connsiteX2602" fmla="*/ 3550322 w 6891715"/>
                <a:gd name="connsiteY2602" fmla="*/ 2514892 h 6367455"/>
                <a:gd name="connsiteX2603" fmla="*/ 3405150 w 6891715"/>
                <a:gd name="connsiteY2603" fmla="*/ 2508248 h 6367455"/>
                <a:gd name="connsiteX2604" fmla="*/ 3421025 w 6891715"/>
                <a:gd name="connsiteY2604" fmla="*/ 2526734 h 6367455"/>
                <a:gd name="connsiteX2605" fmla="*/ 3417850 w 6891715"/>
                <a:gd name="connsiteY2605" fmla="*/ 2532062 h 6367455"/>
                <a:gd name="connsiteX2606" fmla="*/ 3407372 w 6891715"/>
                <a:gd name="connsiteY2606" fmla="*/ 2523916 h 6367455"/>
                <a:gd name="connsiteX2607" fmla="*/ 3729877 w 6891715"/>
                <a:gd name="connsiteY2607" fmla="*/ 2501897 h 6367455"/>
                <a:gd name="connsiteX2608" fmla="*/ 3742150 w 6891715"/>
                <a:gd name="connsiteY2608" fmla="*/ 2505753 h 6367455"/>
                <a:gd name="connsiteX2609" fmla="*/ 3746463 w 6891715"/>
                <a:gd name="connsiteY2609" fmla="*/ 2525336 h 6367455"/>
                <a:gd name="connsiteX2610" fmla="*/ 3731204 w 6891715"/>
                <a:gd name="connsiteY2610" fmla="*/ 2530473 h 6367455"/>
                <a:gd name="connsiteX2611" fmla="*/ 3724569 w 6891715"/>
                <a:gd name="connsiteY2611" fmla="*/ 2524053 h 6367455"/>
                <a:gd name="connsiteX2612" fmla="*/ 3724238 w 6891715"/>
                <a:gd name="connsiteY2612" fmla="*/ 2506394 h 6367455"/>
                <a:gd name="connsiteX2613" fmla="*/ 1524271 w 6891715"/>
                <a:gd name="connsiteY2613" fmla="*/ 2489194 h 6367455"/>
                <a:gd name="connsiteX2614" fmla="*/ 1525556 w 6891715"/>
                <a:gd name="connsiteY2614" fmla="*/ 2509482 h 6367455"/>
                <a:gd name="connsiteX2615" fmla="*/ 1516234 w 6891715"/>
                <a:gd name="connsiteY2615" fmla="*/ 2518173 h 6367455"/>
                <a:gd name="connsiteX2616" fmla="*/ 1508511 w 6891715"/>
                <a:gd name="connsiteY2616" fmla="*/ 2535234 h 6367455"/>
                <a:gd name="connsiteX2617" fmla="*/ 1500155 w 6891715"/>
                <a:gd name="connsiteY2617" fmla="*/ 2531049 h 6367455"/>
                <a:gd name="connsiteX2618" fmla="*/ 1512699 w 6891715"/>
                <a:gd name="connsiteY2618" fmla="*/ 2514954 h 6367455"/>
                <a:gd name="connsiteX2619" fmla="*/ 1506262 w 6891715"/>
                <a:gd name="connsiteY2619" fmla="*/ 2504322 h 6367455"/>
                <a:gd name="connsiteX2620" fmla="*/ 1510444 w 6891715"/>
                <a:gd name="connsiteY2620" fmla="*/ 2490483 h 6367455"/>
                <a:gd name="connsiteX2621" fmla="*/ 1565246 w 6891715"/>
                <a:gd name="connsiteY2621" fmla="*/ 2471735 h 6367455"/>
                <a:gd name="connsiteX2622" fmla="*/ 1558483 w 6891715"/>
                <a:gd name="connsiteY2622" fmla="*/ 2484432 h 6367455"/>
                <a:gd name="connsiteX2623" fmla="*/ 1557308 w 6891715"/>
                <a:gd name="connsiteY2623" fmla="*/ 2473640 h 6367455"/>
                <a:gd name="connsiteX2624" fmla="*/ 2108170 w 6891715"/>
                <a:gd name="connsiteY2624" fmla="*/ 2470155 h 6367455"/>
                <a:gd name="connsiteX2625" fmla="*/ 2128143 w 6891715"/>
                <a:gd name="connsiteY2625" fmla="*/ 2489058 h 6367455"/>
                <a:gd name="connsiteX2626" fmla="*/ 2128807 w 6891715"/>
                <a:gd name="connsiteY2626" fmla="*/ 2505076 h 6367455"/>
                <a:gd name="connsiteX2627" fmla="*/ 2111832 w 6891715"/>
                <a:gd name="connsiteY2627" fmla="*/ 2493538 h 6367455"/>
                <a:gd name="connsiteX2628" fmla="*/ 1542198 w 6891715"/>
                <a:gd name="connsiteY2628" fmla="*/ 2470150 h 6367455"/>
                <a:gd name="connsiteX2629" fmla="*/ 1550929 w 6891715"/>
                <a:gd name="connsiteY2629" fmla="*/ 2477076 h 6367455"/>
                <a:gd name="connsiteX2630" fmla="*/ 1552544 w 6891715"/>
                <a:gd name="connsiteY2630" fmla="*/ 2495974 h 6367455"/>
                <a:gd name="connsiteX2631" fmla="*/ 1548020 w 6891715"/>
                <a:gd name="connsiteY2631" fmla="*/ 2504475 h 6367455"/>
                <a:gd name="connsiteX2632" fmla="*/ 1537345 w 6891715"/>
                <a:gd name="connsiteY2632" fmla="*/ 2509836 h 6367455"/>
                <a:gd name="connsiteX2633" fmla="*/ 1535082 w 6891715"/>
                <a:gd name="connsiteY2633" fmla="*/ 2498175 h 6367455"/>
                <a:gd name="connsiteX2634" fmla="*/ 1538963 w 6891715"/>
                <a:gd name="connsiteY2634" fmla="*/ 2477393 h 6367455"/>
                <a:gd name="connsiteX2635" fmla="*/ 2122457 w 6891715"/>
                <a:gd name="connsiteY2635" fmla="*/ 2457455 h 6367455"/>
                <a:gd name="connsiteX2636" fmla="*/ 2138153 w 6891715"/>
                <a:gd name="connsiteY2636" fmla="*/ 2465247 h 6367455"/>
                <a:gd name="connsiteX2637" fmla="*/ 2142234 w 6891715"/>
                <a:gd name="connsiteY2637" fmla="*/ 2459012 h 6367455"/>
                <a:gd name="connsiteX2638" fmla="*/ 2154791 w 6891715"/>
                <a:gd name="connsiteY2638" fmla="*/ 2472733 h 6367455"/>
                <a:gd name="connsiteX2639" fmla="*/ 2169545 w 6891715"/>
                <a:gd name="connsiteY2639" fmla="*/ 2474291 h 6367455"/>
                <a:gd name="connsiteX2640" fmla="*/ 2178021 w 6891715"/>
                <a:gd name="connsiteY2640" fmla="*/ 2481772 h 6367455"/>
                <a:gd name="connsiteX2641" fmla="*/ 2148512 w 6891715"/>
                <a:gd name="connsiteY2641" fmla="*/ 2492376 h 6367455"/>
                <a:gd name="connsiteX2642" fmla="*/ 2127481 w 6891715"/>
                <a:gd name="connsiteY2642" fmla="*/ 2475850 h 6367455"/>
                <a:gd name="connsiteX2643" fmla="*/ 1550604 w 6891715"/>
                <a:gd name="connsiteY2643" fmla="*/ 2444749 h 6367455"/>
                <a:gd name="connsiteX2644" fmla="*/ 1557308 w 6891715"/>
                <a:gd name="connsiteY2644" fmla="*/ 2453507 h 6367455"/>
                <a:gd name="connsiteX2645" fmla="*/ 1550019 w 6891715"/>
                <a:gd name="connsiteY2645" fmla="*/ 2466975 h 6367455"/>
                <a:gd name="connsiteX2646" fmla="*/ 1543021 w 6891715"/>
                <a:gd name="connsiteY2646" fmla="*/ 2460578 h 6367455"/>
                <a:gd name="connsiteX2647" fmla="*/ 2109853 w 6891715"/>
                <a:gd name="connsiteY2647" fmla="*/ 2386019 h 6367455"/>
                <a:gd name="connsiteX2648" fmla="*/ 2120870 w 6891715"/>
                <a:gd name="connsiteY2648" fmla="*/ 2400025 h 6367455"/>
                <a:gd name="connsiteX2649" fmla="*/ 2108936 w 6891715"/>
                <a:gd name="connsiteY2649" fmla="*/ 2417767 h 6367455"/>
                <a:gd name="connsiteX2650" fmla="*/ 2097918 w 6891715"/>
                <a:gd name="connsiteY2650" fmla="*/ 2409675 h 6367455"/>
                <a:gd name="connsiteX2651" fmla="*/ 2095470 w 6891715"/>
                <a:gd name="connsiteY2651" fmla="*/ 2397535 h 6367455"/>
                <a:gd name="connsiteX2652" fmla="*/ 2105570 w 6891715"/>
                <a:gd name="connsiteY2652" fmla="*/ 2395357 h 6367455"/>
                <a:gd name="connsiteX2653" fmla="*/ 2152737 w 6891715"/>
                <a:gd name="connsiteY2653" fmla="*/ 2320930 h 6367455"/>
                <a:gd name="connsiteX2654" fmla="*/ 2168495 w 6891715"/>
                <a:gd name="connsiteY2654" fmla="*/ 2326823 h 6367455"/>
                <a:gd name="connsiteX2655" fmla="*/ 2162192 w 6891715"/>
                <a:gd name="connsiteY2655" fmla="*/ 2336131 h 6367455"/>
                <a:gd name="connsiteX2656" fmla="*/ 2146118 w 6891715"/>
                <a:gd name="connsiteY2656" fmla="*/ 2334268 h 6367455"/>
                <a:gd name="connsiteX2657" fmla="*/ 2127524 w 6891715"/>
                <a:gd name="connsiteY2657" fmla="*/ 2347918 h 6367455"/>
                <a:gd name="connsiteX2658" fmla="*/ 2125633 w 6891715"/>
                <a:gd name="connsiteY2658" fmla="*/ 2341713 h 6367455"/>
                <a:gd name="connsiteX2659" fmla="*/ 2132312 w 6891715"/>
                <a:gd name="connsiteY2659" fmla="*/ 2239963 h 6367455"/>
                <a:gd name="connsiteX2660" fmla="*/ 2144684 w 6891715"/>
                <a:gd name="connsiteY2660" fmla="*/ 2252345 h 6367455"/>
                <a:gd name="connsiteX2661" fmla="*/ 2123344 w 6891715"/>
                <a:gd name="connsiteY2661" fmla="*/ 2265364 h 6367455"/>
                <a:gd name="connsiteX2662" fmla="*/ 2120870 w 6891715"/>
                <a:gd name="connsiteY2662" fmla="*/ 2251711 h 6367455"/>
                <a:gd name="connsiteX2663" fmla="*/ 2164060 w 6891715"/>
                <a:gd name="connsiteY2663" fmla="*/ 2190748 h 6367455"/>
                <a:gd name="connsiteX2664" fmla="*/ 2173257 w 6891715"/>
                <a:gd name="connsiteY2664" fmla="*/ 2205972 h 6367455"/>
                <a:gd name="connsiteX2665" fmla="*/ 2159135 w 6891715"/>
                <a:gd name="connsiteY2665" fmla="*/ 2212976 h 6367455"/>
                <a:gd name="connsiteX2666" fmla="*/ 2150266 w 6891715"/>
                <a:gd name="connsiteY2666" fmla="*/ 2203839 h 6367455"/>
                <a:gd name="connsiteX2667" fmla="*/ 2144683 w 6891715"/>
                <a:gd name="connsiteY2667" fmla="*/ 2191052 h 6367455"/>
                <a:gd name="connsiteX2668" fmla="*/ 2180785 w 6891715"/>
                <a:gd name="connsiteY2668" fmla="*/ 2185982 h 6367455"/>
                <a:gd name="connsiteX2669" fmla="*/ 2193581 w 6891715"/>
                <a:gd name="connsiteY2669" fmla="*/ 2195133 h 6367455"/>
                <a:gd name="connsiteX2670" fmla="*/ 2196141 w 6891715"/>
                <a:gd name="connsiteY2670" fmla="*/ 2205858 h 6367455"/>
                <a:gd name="connsiteX2671" fmla="*/ 2215976 w 6891715"/>
                <a:gd name="connsiteY2671" fmla="*/ 2190085 h 6367455"/>
                <a:gd name="connsiteX2672" fmla="*/ 2231972 w 6891715"/>
                <a:gd name="connsiteY2672" fmla="*/ 2195762 h 6367455"/>
                <a:gd name="connsiteX2673" fmla="*/ 2235170 w 6891715"/>
                <a:gd name="connsiteY2673" fmla="*/ 2202388 h 6367455"/>
                <a:gd name="connsiteX2674" fmla="*/ 2219175 w 6891715"/>
                <a:gd name="connsiteY2674" fmla="*/ 2206490 h 6367455"/>
                <a:gd name="connsiteX2675" fmla="*/ 2232931 w 6891715"/>
                <a:gd name="connsiteY2675" fmla="*/ 2212798 h 6367455"/>
                <a:gd name="connsiteX2676" fmla="*/ 2230372 w 6891715"/>
                <a:gd name="connsiteY2676" fmla="*/ 2220054 h 6367455"/>
                <a:gd name="connsiteX2677" fmla="*/ 2182064 w 6891715"/>
                <a:gd name="connsiteY2677" fmla="*/ 2224786 h 6367455"/>
                <a:gd name="connsiteX2678" fmla="*/ 2162230 w 6891715"/>
                <a:gd name="connsiteY2678" fmla="*/ 2235198 h 6367455"/>
                <a:gd name="connsiteX2679" fmla="*/ 2151032 w 6891715"/>
                <a:gd name="connsiteY2679" fmla="*/ 2219738 h 6367455"/>
                <a:gd name="connsiteX2680" fmla="*/ 2166069 w 6891715"/>
                <a:gd name="connsiteY2680" fmla="*/ 2217846 h 6367455"/>
                <a:gd name="connsiteX2681" fmla="*/ 2176626 w 6891715"/>
                <a:gd name="connsiteY2681" fmla="*/ 2207119 h 6367455"/>
                <a:gd name="connsiteX2682" fmla="*/ 2186223 w 6891715"/>
                <a:gd name="connsiteY2682" fmla="*/ 2207750 h 6367455"/>
                <a:gd name="connsiteX2683" fmla="*/ 2198341 w 6891715"/>
                <a:gd name="connsiteY2683" fmla="*/ 2157407 h 6367455"/>
                <a:gd name="connsiteX2684" fmla="*/ 2201832 w 6891715"/>
                <a:gd name="connsiteY2684" fmla="*/ 2171006 h 6367455"/>
                <a:gd name="connsiteX2685" fmla="*/ 2185958 w 6891715"/>
                <a:gd name="connsiteY2685" fmla="*/ 2179632 h 6367455"/>
                <a:gd name="connsiteX2686" fmla="*/ 2188815 w 6891715"/>
                <a:gd name="connsiteY2686" fmla="*/ 2160724 h 6367455"/>
                <a:gd name="connsiteX2687" fmla="*/ 5024403 w 6891715"/>
                <a:gd name="connsiteY2687" fmla="*/ 2154231 h 6367455"/>
                <a:gd name="connsiteX2688" fmla="*/ 5025991 w 6891715"/>
                <a:gd name="connsiteY2688" fmla="*/ 2172774 h 6367455"/>
                <a:gd name="connsiteX2689" fmla="*/ 5021228 w 6891715"/>
                <a:gd name="connsiteY2689" fmla="*/ 2190992 h 6367455"/>
                <a:gd name="connsiteX2690" fmla="*/ 5011703 w 6891715"/>
                <a:gd name="connsiteY2690" fmla="*/ 2193919 h 6367455"/>
                <a:gd name="connsiteX2691" fmla="*/ 5006941 w 6891715"/>
                <a:gd name="connsiteY2691" fmla="*/ 2170172 h 6367455"/>
                <a:gd name="connsiteX2692" fmla="*/ 5013608 w 6891715"/>
                <a:gd name="connsiteY2692" fmla="*/ 2158460 h 6367455"/>
                <a:gd name="connsiteX2693" fmla="*/ 2249459 w 6891715"/>
                <a:gd name="connsiteY2693" fmla="*/ 2125656 h 6367455"/>
                <a:gd name="connsiteX2694" fmla="*/ 2249459 w 6891715"/>
                <a:gd name="connsiteY2694" fmla="*/ 2130622 h 6367455"/>
                <a:gd name="connsiteX2695" fmla="*/ 2228670 w 6891715"/>
                <a:gd name="connsiteY2695" fmla="*/ 2146449 h 6367455"/>
                <a:gd name="connsiteX2696" fmla="*/ 2227725 w 6891715"/>
                <a:gd name="connsiteY2696" fmla="*/ 2156692 h 6367455"/>
                <a:gd name="connsiteX2697" fmla="*/ 2218275 w 6891715"/>
                <a:gd name="connsiteY2697" fmla="*/ 2166932 h 6367455"/>
                <a:gd name="connsiteX2698" fmla="*/ 2210715 w 6891715"/>
                <a:gd name="connsiteY2698" fmla="*/ 2153898 h 6367455"/>
                <a:gd name="connsiteX2699" fmla="*/ 2209771 w 6891715"/>
                <a:gd name="connsiteY2699" fmla="*/ 2135277 h 6367455"/>
                <a:gd name="connsiteX2700" fmla="*/ 2222370 w 6891715"/>
                <a:gd name="connsiteY2700" fmla="*/ 2136209 h 6367455"/>
                <a:gd name="connsiteX2701" fmla="*/ 2273905 w 6891715"/>
                <a:gd name="connsiteY2701" fmla="*/ 2119307 h 6367455"/>
                <a:gd name="connsiteX2702" fmla="*/ 2281208 w 6891715"/>
                <a:gd name="connsiteY2702" fmla="*/ 2129645 h 6367455"/>
                <a:gd name="connsiteX2703" fmla="*/ 2263110 w 6891715"/>
                <a:gd name="connsiteY2703" fmla="*/ 2132006 h 6367455"/>
                <a:gd name="connsiteX2704" fmla="*/ 2258983 w 6891715"/>
                <a:gd name="connsiteY2704" fmla="*/ 2121079 h 6367455"/>
                <a:gd name="connsiteX2705" fmla="*/ 2280256 w 6891715"/>
                <a:gd name="connsiteY2705" fmla="*/ 2095494 h 6367455"/>
                <a:gd name="connsiteX2706" fmla="*/ 2287559 w 6891715"/>
                <a:gd name="connsiteY2706" fmla="*/ 2097758 h 6367455"/>
                <a:gd name="connsiteX2707" fmla="*/ 2274858 w 6891715"/>
                <a:gd name="connsiteY2707" fmla="*/ 2112957 h 6367455"/>
                <a:gd name="connsiteX2708" fmla="*/ 2258983 w 6891715"/>
                <a:gd name="connsiteY2708" fmla="*/ 2108752 h 6367455"/>
                <a:gd name="connsiteX2709" fmla="*/ 2261205 w 6891715"/>
                <a:gd name="connsiteY2709" fmla="*/ 2097110 h 6367455"/>
                <a:gd name="connsiteX2710" fmla="*/ 2292002 w 6891715"/>
                <a:gd name="connsiteY2710" fmla="*/ 2065330 h 6367455"/>
                <a:gd name="connsiteX2711" fmla="*/ 2312959 w 6891715"/>
                <a:gd name="connsiteY2711" fmla="*/ 2076808 h 6367455"/>
                <a:gd name="connsiteX2712" fmla="*/ 2302798 w 6891715"/>
                <a:gd name="connsiteY2712" fmla="*/ 2092318 h 6367455"/>
                <a:gd name="connsiteX2713" fmla="*/ 2285972 w 6891715"/>
                <a:gd name="connsiteY2713" fmla="*/ 2083011 h 6367455"/>
                <a:gd name="connsiteX2714" fmla="*/ 3672802 w 6891715"/>
                <a:gd name="connsiteY2714" fmla="*/ 1939932 h 6367455"/>
                <a:gd name="connsiteX2715" fmla="*/ 3695345 w 6891715"/>
                <a:gd name="connsiteY2715" fmla="*/ 1940896 h 6367455"/>
                <a:gd name="connsiteX2716" fmla="*/ 3700425 w 6891715"/>
                <a:gd name="connsiteY2716" fmla="*/ 1952481 h 6367455"/>
                <a:gd name="connsiteX2717" fmla="*/ 3688995 w 6891715"/>
                <a:gd name="connsiteY2717" fmla="*/ 1950871 h 6367455"/>
                <a:gd name="connsiteX2718" fmla="*/ 3692170 w 6891715"/>
                <a:gd name="connsiteY2718" fmla="*/ 1959881 h 6367455"/>
                <a:gd name="connsiteX2719" fmla="*/ 3677247 w 6891715"/>
                <a:gd name="connsiteY2719" fmla="*/ 1963742 h 6367455"/>
                <a:gd name="connsiteX2720" fmla="*/ 3668675 w 6891715"/>
                <a:gd name="connsiteY2720" fmla="*/ 1946366 h 6367455"/>
                <a:gd name="connsiteX2721" fmla="*/ 2423473 w 6891715"/>
                <a:gd name="connsiteY2721" fmla="*/ 1893885 h 6367455"/>
                <a:gd name="connsiteX2722" fmla="*/ 2443134 w 6891715"/>
                <a:gd name="connsiteY2722" fmla="*/ 1915792 h 6367455"/>
                <a:gd name="connsiteX2723" fmla="*/ 2443134 w 6891715"/>
                <a:gd name="connsiteY2723" fmla="*/ 1924364 h 6367455"/>
                <a:gd name="connsiteX2724" fmla="*/ 2432836 w 6891715"/>
                <a:gd name="connsiteY2724" fmla="*/ 1928810 h 6367455"/>
                <a:gd name="connsiteX2725" fmla="*/ 2423473 w 6891715"/>
                <a:gd name="connsiteY2725" fmla="*/ 1914204 h 6367455"/>
                <a:gd name="connsiteX2726" fmla="*/ 2406622 w 6891715"/>
                <a:gd name="connsiteY2726" fmla="*/ 1904997 h 6367455"/>
                <a:gd name="connsiteX2727" fmla="*/ 2424410 w 6891715"/>
                <a:gd name="connsiteY2727" fmla="*/ 1904679 h 6367455"/>
                <a:gd name="connsiteX2728" fmla="*/ 2423473 w 6891715"/>
                <a:gd name="connsiteY2728" fmla="*/ 1893885 h 6367455"/>
                <a:gd name="connsiteX2729" fmla="*/ 2486201 w 6891715"/>
                <a:gd name="connsiteY2729" fmla="*/ 1830386 h 6367455"/>
                <a:gd name="connsiteX2730" fmla="*/ 2497270 w 6891715"/>
                <a:gd name="connsiteY2730" fmla="*/ 1855692 h 6367455"/>
                <a:gd name="connsiteX2731" fmla="*/ 2519408 w 6891715"/>
                <a:gd name="connsiteY2731" fmla="*/ 1854731 h 6367455"/>
                <a:gd name="connsiteX2732" fmla="*/ 2519408 w 6891715"/>
                <a:gd name="connsiteY2732" fmla="*/ 1862100 h 6367455"/>
                <a:gd name="connsiteX2733" fmla="*/ 2538384 w 6891715"/>
                <a:gd name="connsiteY2733" fmla="*/ 1871390 h 6367455"/>
                <a:gd name="connsiteX2734" fmla="*/ 2526683 w 6891715"/>
                <a:gd name="connsiteY2734" fmla="*/ 1872351 h 6367455"/>
                <a:gd name="connsiteX2735" fmla="*/ 2515613 w 6891715"/>
                <a:gd name="connsiteY2735" fmla="*/ 1886447 h 6367455"/>
                <a:gd name="connsiteX2736" fmla="*/ 2494424 w 6891715"/>
                <a:gd name="connsiteY2736" fmla="*/ 1884524 h 6367455"/>
                <a:gd name="connsiteX2737" fmla="*/ 2481773 w 6891715"/>
                <a:gd name="connsiteY2737" fmla="*/ 1899581 h 6367455"/>
                <a:gd name="connsiteX2738" fmla="*/ 2466909 w 6891715"/>
                <a:gd name="connsiteY2738" fmla="*/ 1901823 h 6367455"/>
                <a:gd name="connsiteX2739" fmla="*/ 2457421 w 6891715"/>
                <a:gd name="connsiteY2739" fmla="*/ 1886126 h 6367455"/>
                <a:gd name="connsiteX2740" fmla="*/ 2465643 w 6891715"/>
                <a:gd name="connsiteY2740" fmla="*/ 1873312 h 6367455"/>
                <a:gd name="connsiteX2741" fmla="*/ 2489996 w 6891715"/>
                <a:gd name="connsiteY2741" fmla="*/ 1878117 h 6367455"/>
                <a:gd name="connsiteX2742" fmla="*/ 2480192 w 6891715"/>
                <a:gd name="connsiteY2742" fmla="*/ 1861459 h 6367455"/>
                <a:gd name="connsiteX2743" fmla="*/ 2492842 w 6891715"/>
                <a:gd name="connsiteY2743" fmla="*/ 1857935 h 6367455"/>
                <a:gd name="connsiteX2744" fmla="*/ 2459002 w 6891715"/>
                <a:gd name="connsiteY2744" fmla="*/ 1847363 h 6367455"/>
                <a:gd name="connsiteX2745" fmla="*/ 2482407 w 6891715"/>
                <a:gd name="connsiteY2745" fmla="*/ 1843199 h 6367455"/>
                <a:gd name="connsiteX2746" fmla="*/ 3837960 w 6891715"/>
                <a:gd name="connsiteY2746" fmla="*/ 1809756 h 6367455"/>
                <a:gd name="connsiteX2747" fmla="*/ 3848063 w 6891715"/>
                <a:gd name="connsiteY2747" fmla="*/ 1824547 h 6367455"/>
                <a:gd name="connsiteX2748" fmla="*/ 3840654 w 6891715"/>
                <a:gd name="connsiteY2748" fmla="*/ 1835157 h 6367455"/>
                <a:gd name="connsiteX2749" fmla="*/ 3825838 w 6891715"/>
                <a:gd name="connsiteY2749" fmla="*/ 1826797 h 6367455"/>
                <a:gd name="connsiteX2750" fmla="*/ 4013480 w 6891715"/>
                <a:gd name="connsiteY2750" fmla="*/ 1541468 h 6367455"/>
                <a:gd name="connsiteX2751" fmla="*/ 4030625 w 6891715"/>
                <a:gd name="connsiteY2751" fmla="*/ 1544222 h 6367455"/>
                <a:gd name="connsiteX2752" fmla="*/ 4046500 w 6891715"/>
                <a:gd name="connsiteY2752" fmla="*/ 1546364 h 6367455"/>
                <a:gd name="connsiteX2753" fmla="*/ 4042372 w 6891715"/>
                <a:gd name="connsiteY2753" fmla="*/ 1550343 h 6367455"/>
                <a:gd name="connsiteX2754" fmla="*/ 4030625 w 6891715"/>
                <a:gd name="connsiteY2754" fmla="*/ 1554627 h 6367455"/>
                <a:gd name="connsiteX2755" fmla="*/ 4032847 w 6891715"/>
                <a:gd name="connsiteY2755" fmla="*/ 1564726 h 6367455"/>
                <a:gd name="connsiteX2756" fmla="*/ 4027450 w 6891715"/>
                <a:gd name="connsiteY2756" fmla="*/ 1566868 h 6367455"/>
                <a:gd name="connsiteX2757" fmla="*/ 4018877 w 6891715"/>
                <a:gd name="connsiteY2757" fmla="*/ 1554627 h 6367455"/>
                <a:gd name="connsiteX2758" fmla="*/ 4016655 w 6891715"/>
                <a:gd name="connsiteY2758" fmla="*/ 1563808 h 6367455"/>
                <a:gd name="connsiteX2759" fmla="*/ 4005225 w 6891715"/>
                <a:gd name="connsiteY2759" fmla="*/ 1557687 h 6367455"/>
                <a:gd name="connsiteX2760" fmla="*/ 4005225 w 6891715"/>
                <a:gd name="connsiteY2760" fmla="*/ 1546670 h 6367455"/>
                <a:gd name="connsiteX2761" fmla="*/ 5063053 w 6891715"/>
                <a:gd name="connsiteY2761" fmla="*/ 1519232 h 6367455"/>
                <a:gd name="connsiteX2762" fmla="*/ 5070842 w 6891715"/>
                <a:gd name="connsiteY2762" fmla="*/ 1527746 h 6367455"/>
                <a:gd name="connsiteX2763" fmla="*/ 5067414 w 6891715"/>
                <a:gd name="connsiteY2763" fmla="*/ 1537522 h 6367455"/>
                <a:gd name="connsiteX2764" fmla="*/ 5075204 w 6891715"/>
                <a:gd name="connsiteY2764" fmla="*/ 1546351 h 6367455"/>
                <a:gd name="connsiteX2765" fmla="*/ 5068349 w 6891715"/>
                <a:gd name="connsiteY2765" fmla="*/ 1565270 h 6367455"/>
                <a:gd name="connsiteX2766" fmla="*/ 5062741 w 6891715"/>
                <a:gd name="connsiteY2766" fmla="*/ 1548243 h 6367455"/>
                <a:gd name="connsiteX2767" fmla="*/ 5041866 w 6891715"/>
                <a:gd name="connsiteY2767" fmla="*/ 1538152 h 6367455"/>
                <a:gd name="connsiteX2768" fmla="*/ 5048720 w 6891715"/>
                <a:gd name="connsiteY2768" fmla="*/ 1523332 h 6367455"/>
                <a:gd name="connsiteX2769" fmla="*/ 5056198 w 6891715"/>
                <a:gd name="connsiteY2769" fmla="*/ 1530584 h 6367455"/>
                <a:gd name="connsiteX2770" fmla="*/ 5070441 w 6891715"/>
                <a:gd name="connsiteY2770" fmla="*/ 1517646 h 6367455"/>
                <a:gd name="connsiteX2771" fmla="*/ 5086316 w 6891715"/>
                <a:gd name="connsiteY2771" fmla="*/ 1521333 h 6367455"/>
                <a:gd name="connsiteX2772" fmla="*/ 5074652 w 6891715"/>
                <a:gd name="connsiteY2772" fmla="*/ 1527171 h 6367455"/>
                <a:gd name="connsiteX2773" fmla="*/ 2793654 w 6891715"/>
                <a:gd name="connsiteY2773" fmla="*/ 1403349 h 6367455"/>
                <a:gd name="connsiteX2774" fmla="*/ 2808259 w 6891715"/>
                <a:gd name="connsiteY2774" fmla="*/ 1420428 h 6367455"/>
                <a:gd name="connsiteX2775" fmla="*/ 2796829 w 6891715"/>
                <a:gd name="connsiteY2775" fmla="*/ 1431595 h 6367455"/>
                <a:gd name="connsiteX2776" fmla="*/ 2778096 w 6891715"/>
                <a:gd name="connsiteY2776" fmla="*/ 1431924 h 6367455"/>
                <a:gd name="connsiteX2777" fmla="*/ 2782859 w 6891715"/>
                <a:gd name="connsiteY2777" fmla="*/ 1409918 h 6367455"/>
                <a:gd name="connsiteX2778" fmla="*/ 303818 w 6891715"/>
                <a:gd name="connsiteY2778" fmla="*/ 1397948 h 6367455"/>
                <a:gd name="connsiteX2779" fmla="*/ 310168 w 6891715"/>
                <a:gd name="connsiteY2779" fmla="*/ 1402076 h 6367455"/>
                <a:gd name="connsiteX2780" fmla="*/ 305088 w 6891715"/>
                <a:gd name="connsiteY2780" fmla="*/ 1417633 h 6367455"/>
                <a:gd name="connsiteX2781" fmla="*/ 309215 w 6891715"/>
                <a:gd name="connsiteY2781" fmla="*/ 1431603 h 6367455"/>
                <a:gd name="connsiteX2782" fmla="*/ 316518 w 6891715"/>
                <a:gd name="connsiteY2782" fmla="*/ 1433826 h 6367455"/>
                <a:gd name="connsiteX2783" fmla="*/ 315882 w 6891715"/>
                <a:gd name="connsiteY2783" fmla="*/ 1449383 h 6367455"/>
                <a:gd name="connsiteX2784" fmla="*/ 327630 w 6891715"/>
                <a:gd name="connsiteY2784" fmla="*/ 1448113 h 6367455"/>
                <a:gd name="connsiteX2785" fmla="*/ 329218 w 6891715"/>
                <a:gd name="connsiteY2785" fmla="*/ 1426206 h 6367455"/>
                <a:gd name="connsiteX2786" fmla="*/ 336838 w 6891715"/>
                <a:gd name="connsiteY2786" fmla="*/ 1413506 h 6367455"/>
                <a:gd name="connsiteX2787" fmla="*/ 350490 w 6891715"/>
                <a:gd name="connsiteY2787" fmla="*/ 1432238 h 6367455"/>
                <a:gd name="connsiteX2788" fmla="*/ 349855 w 6891715"/>
                <a:gd name="connsiteY2788" fmla="*/ 1447161 h 6367455"/>
                <a:gd name="connsiteX2789" fmla="*/ 367635 w 6891715"/>
                <a:gd name="connsiteY2789" fmla="*/ 1441446 h 6367455"/>
                <a:gd name="connsiteX2790" fmla="*/ 357158 w 6891715"/>
                <a:gd name="connsiteY2790" fmla="*/ 1456368 h 6367455"/>
                <a:gd name="connsiteX2791" fmla="*/ 368905 w 6891715"/>
                <a:gd name="connsiteY2791" fmla="*/ 1466845 h 6367455"/>
                <a:gd name="connsiteX2792" fmla="*/ 365095 w 6891715"/>
                <a:gd name="connsiteY2792" fmla="*/ 1497326 h 6367455"/>
                <a:gd name="connsiteX2793" fmla="*/ 350173 w 6891715"/>
                <a:gd name="connsiteY2793" fmla="*/ 1511296 h 6367455"/>
                <a:gd name="connsiteX2794" fmla="*/ 365095 w 6891715"/>
                <a:gd name="connsiteY2794" fmla="*/ 1514471 h 6367455"/>
                <a:gd name="connsiteX2795" fmla="*/ 368587 w 6891715"/>
                <a:gd name="connsiteY2795" fmla="*/ 1537331 h 6367455"/>
                <a:gd name="connsiteX2796" fmla="*/ 372397 w 6891715"/>
                <a:gd name="connsiteY2796" fmla="*/ 1525583 h 6367455"/>
                <a:gd name="connsiteX2797" fmla="*/ 385098 w 6891715"/>
                <a:gd name="connsiteY2797" fmla="*/ 1524630 h 6367455"/>
                <a:gd name="connsiteX2798" fmla="*/ 390495 w 6891715"/>
                <a:gd name="connsiteY2798" fmla="*/ 1536378 h 6367455"/>
                <a:gd name="connsiteX2799" fmla="*/ 372715 w 6891715"/>
                <a:gd name="connsiteY2799" fmla="*/ 1545903 h 6367455"/>
                <a:gd name="connsiteX2800" fmla="*/ 383510 w 6891715"/>
                <a:gd name="connsiteY2800" fmla="*/ 1544633 h 6367455"/>
                <a:gd name="connsiteX2801" fmla="*/ 382558 w 6891715"/>
                <a:gd name="connsiteY2801" fmla="*/ 1564635 h 6367455"/>
                <a:gd name="connsiteX2802" fmla="*/ 365413 w 6891715"/>
                <a:gd name="connsiteY2802" fmla="*/ 1565905 h 6367455"/>
                <a:gd name="connsiteX2803" fmla="*/ 352078 w 6891715"/>
                <a:gd name="connsiteY2803" fmla="*/ 1579875 h 6367455"/>
                <a:gd name="connsiteX2804" fmla="*/ 361603 w 6891715"/>
                <a:gd name="connsiteY2804" fmla="*/ 1593210 h 6367455"/>
                <a:gd name="connsiteX2805" fmla="*/ 349220 w 6891715"/>
                <a:gd name="connsiteY2805" fmla="*/ 1608133 h 6367455"/>
                <a:gd name="connsiteX2806" fmla="*/ 347950 w 6891715"/>
                <a:gd name="connsiteY2806" fmla="*/ 1621785 h 6367455"/>
                <a:gd name="connsiteX2807" fmla="*/ 336520 w 6891715"/>
                <a:gd name="connsiteY2807" fmla="*/ 1623055 h 6367455"/>
                <a:gd name="connsiteX2808" fmla="*/ 327313 w 6891715"/>
                <a:gd name="connsiteY2808" fmla="*/ 1634485 h 6367455"/>
                <a:gd name="connsiteX2809" fmla="*/ 318740 w 6891715"/>
                <a:gd name="connsiteY2809" fmla="*/ 1639248 h 6367455"/>
                <a:gd name="connsiteX2810" fmla="*/ 313025 w 6891715"/>
                <a:gd name="connsiteY2810" fmla="*/ 1622103 h 6367455"/>
                <a:gd name="connsiteX2811" fmla="*/ 298103 w 6891715"/>
                <a:gd name="connsiteY2811" fmla="*/ 1602418 h 6367455"/>
                <a:gd name="connsiteX2812" fmla="*/ 291753 w 6891715"/>
                <a:gd name="connsiteY2812" fmla="*/ 1616388 h 6367455"/>
                <a:gd name="connsiteX2813" fmla="*/ 300643 w 6891715"/>
                <a:gd name="connsiteY2813" fmla="*/ 1628770 h 6367455"/>
                <a:gd name="connsiteX2814" fmla="*/ 301913 w 6891715"/>
                <a:gd name="connsiteY2814" fmla="*/ 1637025 h 6367455"/>
                <a:gd name="connsiteX2815" fmla="*/ 286990 w 6891715"/>
                <a:gd name="connsiteY2815" fmla="*/ 1645598 h 6367455"/>
                <a:gd name="connsiteX2816" fmla="*/ 285085 w 6891715"/>
                <a:gd name="connsiteY2816" fmla="*/ 1666870 h 6367455"/>
                <a:gd name="connsiteX2817" fmla="*/ 313343 w 6891715"/>
                <a:gd name="connsiteY2817" fmla="*/ 1651630 h 6367455"/>
                <a:gd name="connsiteX2818" fmla="*/ 317788 w 6891715"/>
                <a:gd name="connsiteY2818" fmla="*/ 1655758 h 6367455"/>
                <a:gd name="connsiteX2819" fmla="*/ 295880 w 6891715"/>
                <a:gd name="connsiteY2819" fmla="*/ 1676078 h 6367455"/>
                <a:gd name="connsiteX2820" fmla="*/ 279053 w 6891715"/>
                <a:gd name="connsiteY2820" fmla="*/ 1708781 h 6367455"/>
                <a:gd name="connsiteX2821" fmla="*/ 255875 w 6891715"/>
                <a:gd name="connsiteY2821" fmla="*/ 1711320 h 6367455"/>
                <a:gd name="connsiteX2822" fmla="*/ 242223 w 6891715"/>
                <a:gd name="connsiteY2822" fmla="*/ 1742753 h 6367455"/>
                <a:gd name="connsiteX2823" fmla="*/ 220950 w 6891715"/>
                <a:gd name="connsiteY2823" fmla="*/ 1748468 h 6367455"/>
                <a:gd name="connsiteX2824" fmla="*/ 217775 w 6891715"/>
                <a:gd name="connsiteY2824" fmla="*/ 1744340 h 6367455"/>
                <a:gd name="connsiteX2825" fmla="*/ 228570 w 6891715"/>
                <a:gd name="connsiteY2825" fmla="*/ 1739896 h 6367455"/>
                <a:gd name="connsiteX2826" fmla="*/ 231745 w 6891715"/>
                <a:gd name="connsiteY2826" fmla="*/ 1730370 h 6367455"/>
                <a:gd name="connsiteX2827" fmla="*/ 224125 w 6891715"/>
                <a:gd name="connsiteY2827" fmla="*/ 1722115 h 6367455"/>
                <a:gd name="connsiteX2828" fmla="*/ 222855 w 6891715"/>
                <a:gd name="connsiteY2828" fmla="*/ 1703383 h 6367455"/>
                <a:gd name="connsiteX2829" fmla="*/ 207933 w 6891715"/>
                <a:gd name="connsiteY2829" fmla="*/ 1701160 h 6367455"/>
                <a:gd name="connsiteX2830" fmla="*/ 204123 w 6891715"/>
                <a:gd name="connsiteY2830" fmla="*/ 1710685 h 6367455"/>
                <a:gd name="connsiteX2831" fmla="*/ 207298 w 6891715"/>
                <a:gd name="connsiteY2831" fmla="*/ 1720210 h 6367455"/>
                <a:gd name="connsiteX2832" fmla="*/ 199995 w 6891715"/>
                <a:gd name="connsiteY2832" fmla="*/ 1729736 h 6367455"/>
                <a:gd name="connsiteX2833" fmla="*/ 175865 w 6891715"/>
                <a:gd name="connsiteY2833" fmla="*/ 1737355 h 6367455"/>
                <a:gd name="connsiteX2834" fmla="*/ 163165 w 6891715"/>
                <a:gd name="connsiteY2834" fmla="*/ 1761486 h 6367455"/>
                <a:gd name="connsiteX2835" fmla="*/ 110778 w 6891715"/>
                <a:gd name="connsiteY2835" fmla="*/ 1815778 h 6367455"/>
                <a:gd name="connsiteX2836" fmla="*/ 87283 w 6891715"/>
                <a:gd name="connsiteY2836" fmla="*/ 1817048 h 6367455"/>
                <a:gd name="connsiteX2837" fmla="*/ 63470 w 6891715"/>
                <a:gd name="connsiteY2837" fmla="*/ 1831018 h 6367455"/>
                <a:gd name="connsiteX2838" fmla="*/ 35848 w 6891715"/>
                <a:gd name="connsiteY2838" fmla="*/ 1825938 h 6367455"/>
                <a:gd name="connsiteX2839" fmla="*/ 40293 w 6891715"/>
                <a:gd name="connsiteY2839" fmla="*/ 1849433 h 6367455"/>
                <a:gd name="connsiteX2840" fmla="*/ 0 w 6891715"/>
                <a:gd name="connsiteY2840" fmla="*/ 1865398 h 6367455"/>
                <a:gd name="connsiteX2841" fmla="*/ 51895 w 6891715"/>
                <a:gd name="connsiteY2841" fmla="*/ 1757672 h 6367455"/>
                <a:gd name="connsiteX2842" fmla="*/ 234199 w 6891715"/>
                <a:gd name="connsiteY2842" fmla="*/ 1457591 h 6367455"/>
                <a:gd name="connsiteX2843" fmla="*/ 269276 w 6891715"/>
                <a:gd name="connsiteY2843" fmla="*/ 1410682 h 6367455"/>
                <a:gd name="connsiteX2844" fmla="*/ 273020 w 6891715"/>
                <a:gd name="connsiteY2844" fmla="*/ 1407473 h 6367455"/>
                <a:gd name="connsiteX2845" fmla="*/ 3781388 w 6891715"/>
                <a:gd name="connsiteY2845" fmla="*/ 1397007 h 6367455"/>
                <a:gd name="connsiteX2846" fmla="*/ 3780753 w 6891715"/>
                <a:gd name="connsiteY2846" fmla="*/ 1419999 h 6367455"/>
                <a:gd name="connsiteX2847" fmla="*/ 3775672 w 6891715"/>
                <a:gd name="connsiteY2847" fmla="*/ 1425582 h 6367455"/>
                <a:gd name="connsiteX2848" fmla="*/ 3770275 w 6891715"/>
                <a:gd name="connsiteY2848" fmla="*/ 1413431 h 6367455"/>
                <a:gd name="connsiteX2849" fmla="*/ 3776308 w 6891715"/>
                <a:gd name="connsiteY2849" fmla="*/ 1403577 h 6367455"/>
                <a:gd name="connsiteX2850" fmla="*/ 2893984 w 6891715"/>
                <a:gd name="connsiteY2850" fmla="*/ 1212850 h 6367455"/>
                <a:gd name="connsiteX2851" fmla="*/ 2912798 w 6891715"/>
                <a:gd name="connsiteY2851" fmla="*/ 1234757 h 6367455"/>
                <a:gd name="connsiteX2852" fmla="*/ 2919384 w 6891715"/>
                <a:gd name="connsiteY2852" fmla="*/ 1260157 h 6367455"/>
                <a:gd name="connsiteX2853" fmla="*/ 2902763 w 6891715"/>
                <a:gd name="connsiteY2853" fmla="*/ 1260475 h 6367455"/>
                <a:gd name="connsiteX2854" fmla="*/ 2904646 w 6891715"/>
                <a:gd name="connsiteY2854" fmla="*/ 1246504 h 6367455"/>
                <a:gd name="connsiteX2855" fmla="*/ 2894924 w 6891715"/>
                <a:gd name="connsiteY2855" fmla="*/ 1231582 h 6367455"/>
                <a:gd name="connsiteX2856" fmla="*/ 2893984 w 6891715"/>
                <a:gd name="connsiteY2856" fmla="*/ 1212850 h 6367455"/>
                <a:gd name="connsiteX2857" fmla="*/ 5710203 w 6891715"/>
                <a:gd name="connsiteY2857" fmla="*/ 1139822 h 6367455"/>
                <a:gd name="connsiteX2858" fmla="*/ 5727666 w 6891715"/>
                <a:gd name="connsiteY2858" fmla="*/ 1152205 h 6367455"/>
                <a:gd name="connsiteX2859" fmla="*/ 5723382 w 6891715"/>
                <a:gd name="connsiteY2859" fmla="*/ 1173160 h 6367455"/>
                <a:gd name="connsiteX2860" fmla="*/ 5711521 w 6891715"/>
                <a:gd name="connsiteY2860" fmla="*/ 1162048 h 6367455"/>
                <a:gd name="connsiteX2861" fmla="*/ 5710203 w 6891715"/>
                <a:gd name="connsiteY2861" fmla="*/ 1139822 h 6367455"/>
                <a:gd name="connsiteX2862" fmla="*/ 3040668 w 6891715"/>
                <a:gd name="connsiteY2862" fmla="*/ 1009652 h 6367455"/>
                <a:gd name="connsiteX2863" fmla="*/ 3052733 w 6891715"/>
                <a:gd name="connsiteY2863" fmla="*/ 1019177 h 6367455"/>
                <a:gd name="connsiteX2864" fmla="*/ 3020983 w 6891715"/>
                <a:gd name="connsiteY2864" fmla="*/ 1028702 h 6367455"/>
                <a:gd name="connsiteX2865" fmla="*/ 3017808 w 6891715"/>
                <a:gd name="connsiteY2865" fmla="*/ 1020765 h 6367455"/>
                <a:gd name="connsiteX2866" fmla="*/ 3072139 w 6891715"/>
                <a:gd name="connsiteY2866" fmla="*/ 911226 h 6367455"/>
                <a:gd name="connsiteX2867" fmla="*/ 3073371 w 6891715"/>
                <a:gd name="connsiteY2867" fmla="*/ 926933 h 6367455"/>
                <a:gd name="connsiteX2868" fmla="*/ 3052733 w 6891715"/>
                <a:gd name="connsiteY2868" fmla="*/ 930276 h 6367455"/>
                <a:gd name="connsiteX2869" fmla="*/ 3107021 w 6891715"/>
                <a:gd name="connsiteY2869" fmla="*/ 901700 h 6367455"/>
                <a:gd name="connsiteX2870" fmla="*/ 3120991 w 6891715"/>
                <a:gd name="connsiteY2870" fmla="*/ 928449 h 6367455"/>
                <a:gd name="connsiteX2871" fmla="*/ 3105116 w 6891715"/>
                <a:gd name="connsiteY2871" fmla="*/ 944563 h 6367455"/>
                <a:gd name="connsiteX2872" fmla="*/ 3098766 w 6891715"/>
                <a:gd name="connsiteY2872" fmla="*/ 934895 h 6367455"/>
                <a:gd name="connsiteX2873" fmla="*/ 3098766 w 6891715"/>
                <a:gd name="connsiteY2873" fmla="*/ 925226 h 6367455"/>
                <a:gd name="connsiteX2874" fmla="*/ 3105751 w 6891715"/>
                <a:gd name="connsiteY2874" fmla="*/ 916525 h 6367455"/>
                <a:gd name="connsiteX2875" fmla="*/ 3099360 w 6891715"/>
                <a:gd name="connsiteY2875" fmla="*/ 876300 h 6367455"/>
                <a:gd name="connsiteX2876" fmla="*/ 3105116 w 6891715"/>
                <a:gd name="connsiteY2876" fmla="*/ 884929 h 6367455"/>
                <a:gd name="connsiteX2877" fmla="*/ 3093284 w 6891715"/>
                <a:gd name="connsiteY2877" fmla="*/ 896433 h 6367455"/>
                <a:gd name="connsiteX2878" fmla="*/ 3091365 w 6891715"/>
                <a:gd name="connsiteY2878" fmla="*/ 914648 h 6367455"/>
                <a:gd name="connsiteX2879" fmla="*/ 3079858 w 6891715"/>
                <a:gd name="connsiteY2879" fmla="*/ 925513 h 6367455"/>
                <a:gd name="connsiteX2880" fmla="*/ 3079538 w 6891715"/>
                <a:gd name="connsiteY2880" fmla="*/ 905061 h 6367455"/>
                <a:gd name="connsiteX2881" fmla="*/ 3060671 w 6891715"/>
                <a:gd name="connsiteY2881" fmla="*/ 906659 h 6367455"/>
                <a:gd name="connsiteX2882" fmla="*/ 3062270 w 6891715"/>
                <a:gd name="connsiteY2882" fmla="*/ 893877 h 6367455"/>
                <a:gd name="connsiteX2883" fmla="*/ 3082736 w 6891715"/>
                <a:gd name="connsiteY2883" fmla="*/ 885248 h 6367455"/>
                <a:gd name="connsiteX2884" fmla="*/ 2895676 w 6891715"/>
                <a:gd name="connsiteY2884" fmla="*/ 835022 h 6367455"/>
                <a:gd name="connsiteX2885" fmla="*/ 2900080 w 6891715"/>
                <a:gd name="connsiteY2885" fmla="*/ 843367 h 6367455"/>
                <a:gd name="connsiteX2886" fmla="*/ 2899450 w 6891715"/>
                <a:gd name="connsiteY2886" fmla="*/ 855243 h 6367455"/>
                <a:gd name="connsiteX2887" fmla="*/ 2906370 w 6891715"/>
                <a:gd name="connsiteY2887" fmla="*/ 852034 h 6367455"/>
                <a:gd name="connsiteX2888" fmla="*/ 2906684 w 6891715"/>
                <a:gd name="connsiteY2888" fmla="*/ 860700 h 6367455"/>
                <a:gd name="connsiteX2889" fmla="*/ 2893160 w 6891715"/>
                <a:gd name="connsiteY2889" fmla="*/ 863910 h 6367455"/>
                <a:gd name="connsiteX2890" fmla="*/ 2884040 w 6891715"/>
                <a:gd name="connsiteY2890" fmla="*/ 886378 h 6367455"/>
                <a:gd name="connsiteX2891" fmla="*/ 2873346 w 6891715"/>
                <a:gd name="connsiteY2891" fmla="*/ 893760 h 6367455"/>
                <a:gd name="connsiteX2892" fmla="*/ 2879321 w 6891715"/>
                <a:gd name="connsiteY2892" fmla="*/ 876748 h 6367455"/>
                <a:gd name="connsiteX2893" fmla="*/ 2877121 w 6891715"/>
                <a:gd name="connsiteY2893" fmla="*/ 857490 h 6367455"/>
                <a:gd name="connsiteX2894" fmla="*/ 2890959 w 6891715"/>
                <a:gd name="connsiteY2894" fmla="*/ 854280 h 6367455"/>
                <a:gd name="connsiteX2895" fmla="*/ 2912575 w 6891715"/>
                <a:gd name="connsiteY2895" fmla="*/ 822322 h 6367455"/>
                <a:gd name="connsiteX2896" fmla="*/ 2923896 w 6891715"/>
                <a:gd name="connsiteY2896" fmla="*/ 829854 h 6367455"/>
                <a:gd name="connsiteX2897" fmla="*/ 2925733 w 6891715"/>
                <a:gd name="connsiteY2897" fmla="*/ 836130 h 6367455"/>
                <a:gd name="connsiteX2898" fmla="*/ 2922673 w 6891715"/>
                <a:gd name="connsiteY2898" fmla="*/ 849310 h 6367455"/>
                <a:gd name="connsiteX2899" fmla="*/ 2912575 w 6891715"/>
                <a:gd name="connsiteY2899" fmla="*/ 848682 h 6367455"/>
                <a:gd name="connsiteX2900" fmla="*/ 2904312 w 6891715"/>
                <a:gd name="connsiteY2900" fmla="*/ 841465 h 6367455"/>
                <a:gd name="connsiteX2901" fmla="*/ 2900333 w 6891715"/>
                <a:gd name="connsiteY2901" fmla="*/ 830795 h 6367455"/>
                <a:gd name="connsiteX2902" fmla="*/ 2915634 w 6891715"/>
                <a:gd name="connsiteY2902" fmla="*/ 832050 h 6367455"/>
                <a:gd name="connsiteX2903" fmla="*/ 3115497 w 6891715"/>
                <a:gd name="connsiteY2903" fmla="*/ 820737 h 6367455"/>
                <a:gd name="connsiteX2904" fmla="*/ 3128970 w 6891715"/>
                <a:gd name="connsiteY2904" fmla="*/ 829700 h 6367455"/>
                <a:gd name="connsiteX2905" fmla="*/ 3132104 w 6891715"/>
                <a:gd name="connsiteY2905" fmla="*/ 840826 h 6367455"/>
                <a:gd name="connsiteX2906" fmla="*/ 3125211 w 6891715"/>
                <a:gd name="connsiteY2906" fmla="*/ 850098 h 6367455"/>
                <a:gd name="connsiteX2907" fmla="*/ 3108291 w 6891715"/>
                <a:gd name="connsiteY2907" fmla="*/ 855662 h 6367455"/>
                <a:gd name="connsiteX2908" fmla="*/ 3112364 w 6891715"/>
                <a:gd name="connsiteY2908" fmla="*/ 841135 h 6367455"/>
                <a:gd name="connsiteX2909" fmla="*/ 2986079 w 6891715"/>
                <a:gd name="connsiteY2909" fmla="*/ 784222 h 6367455"/>
                <a:gd name="connsiteX2910" fmla="*/ 2989234 w 6891715"/>
                <a:gd name="connsiteY2910" fmla="*/ 792794 h 6367455"/>
                <a:gd name="connsiteX2911" fmla="*/ 2950732 w 6891715"/>
                <a:gd name="connsiteY2911" fmla="*/ 835022 h 6367455"/>
                <a:gd name="connsiteX2912" fmla="*/ 2938108 w 6891715"/>
                <a:gd name="connsiteY2912" fmla="*/ 829942 h 6367455"/>
                <a:gd name="connsiteX2913" fmla="*/ 2936846 w 6891715"/>
                <a:gd name="connsiteY2913" fmla="*/ 815337 h 6367455"/>
                <a:gd name="connsiteX2914" fmla="*/ 2944104 w 6891715"/>
                <a:gd name="connsiteY2914" fmla="*/ 803589 h 6367455"/>
                <a:gd name="connsiteX2915" fmla="*/ 2956728 w 6891715"/>
                <a:gd name="connsiteY2915" fmla="*/ 805494 h 6367455"/>
                <a:gd name="connsiteX2916" fmla="*/ 2963040 w 6891715"/>
                <a:gd name="connsiteY2916" fmla="*/ 796922 h 6367455"/>
                <a:gd name="connsiteX2917" fmla="*/ 2969036 w 6891715"/>
                <a:gd name="connsiteY2917" fmla="*/ 784539 h 6367455"/>
                <a:gd name="connsiteX2918" fmla="*/ 3181826 w 6891715"/>
                <a:gd name="connsiteY2918" fmla="*/ 777876 h 6367455"/>
                <a:gd name="connsiteX2919" fmla="*/ 3189253 w 6891715"/>
                <a:gd name="connsiteY2919" fmla="*/ 786862 h 6367455"/>
                <a:gd name="connsiteX2920" fmla="*/ 3181181 w 6891715"/>
                <a:gd name="connsiteY2920" fmla="*/ 793751 h 6367455"/>
                <a:gd name="connsiteX2921" fmla="*/ 3170203 w 6891715"/>
                <a:gd name="connsiteY2921" fmla="*/ 787760 h 6367455"/>
                <a:gd name="connsiteX2922" fmla="*/ 2989234 w 6891715"/>
                <a:gd name="connsiteY2922" fmla="*/ 760410 h 6367455"/>
                <a:gd name="connsiteX2923" fmla="*/ 3000346 w 6891715"/>
                <a:gd name="connsiteY2923" fmla="*/ 771020 h 6367455"/>
                <a:gd name="connsiteX2924" fmla="*/ 2997078 w 6891715"/>
                <a:gd name="connsiteY2924" fmla="*/ 785810 h 6367455"/>
                <a:gd name="connsiteX2925" fmla="*/ 2989559 w 6891715"/>
                <a:gd name="connsiteY2925" fmla="*/ 779380 h 6367455"/>
                <a:gd name="connsiteX2926" fmla="*/ 2989234 w 6891715"/>
                <a:gd name="connsiteY2926" fmla="*/ 760410 h 6367455"/>
                <a:gd name="connsiteX2927" fmla="*/ 3084673 w 6891715"/>
                <a:gd name="connsiteY2927" fmla="*/ 733425 h 6367455"/>
                <a:gd name="connsiteX2928" fmla="*/ 3095591 w 6891715"/>
                <a:gd name="connsiteY2928" fmla="*/ 744629 h 6367455"/>
                <a:gd name="connsiteX2929" fmla="*/ 3089491 w 6891715"/>
                <a:gd name="connsiteY2929" fmla="*/ 761915 h 6367455"/>
                <a:gd name="connsiteX2930" fmla="*/ 3078568 w 6891715"/>
                <a:gd name="connsiteY2930" fmla="*/ 778881 h 6367455"/>
                <a:gd name="connsiteX2931" fmla="*/ 3073427 w 6891715"/>
                <a:gd name="connsiteY2931" fmla="*/ 784323 h 6367455"/>
                <a:gd name="connsiteX2932" fmla="*/ 3061541 w 6891715"/>
                <a:gd name="connsiteY2932" fmla="*/ 788805 h 6367455"/>
                <a:gd name="connsiteX2933" fmla="*/ 3062825 w 6891715"/>
                <a:gd name="connsiteY2933" fmla="*/ 799369 h 6367455"/>
                <a:gd name="connsiteX2934" fmla="*/ 3065074 w 6891715"/>
                <a:gd name="connsiteY2934" fmla="*/ 811213 h 6367455"/>
                <a:gd name="connsiteX2935" fmla="*/ 3056400 w 6891715"/>
                <a:gd name="connsiteY2935" fmla="*/ 808972 h 6367455"/>
                <a:gd name="connsiteX2936" fmla="*/ 3054472 w 6891715"/>
                <a:gd name="connsiteY2936" fmla="*/ 788805 h 6367455"/>
                <a:gd name="connsiteX2937" fmla="*/ 3063789 w 6891715"/>
                <a:gd name="connsiteY2937" fmla="*/ 766077 h 6367455"/>
                <a:gd name="connsiteX2938" fmla="*/ 3045477 w 6891715"/>
                <a:gd name="connsiteY2938" fmla="*/ 773119 h 6367455"/>
                <a:gd name="connsiteX2939" fmla="*/ 3028448 w 6891715"/>
                <a:gd name="connsiteY2939" fmla="*/ 802890 h 6367455"/>
                <a:gd name="connsiteX2940" fmla="*/ 3016882 w 6891715"/>
                <a:gd name="connsiteY2940" fmla="*/ 795527 h 6367455"/>
                <a:gd name="connsiteX2941" fmla="*/ 3014633 w 6891715"/>
                <a:gd name="connsiteY2941" fmla="*/ 784643 h 6367455"/>
                <a:gd name="connsiteX2942" fmla="*/ 3028127 w 6891715"/>
                <a:gd name="connsiteY2942" fmla="*/ 766397 h 6367455"/>
                <a:gd name="connsiteX2943" fmla="*/ 3045477 w 6891715"/>
                <a:gd name="connsiteY2943" fmla="*/ 749431 h 6367455"/>
                <a:gd name="connsiteX2944" fmla="*/ 3065396 w 6891715"/>
                <a:gd name="connsiteY2944" fmla="*/ 743989 h 6367455"/>
                <a:gd name="connsiteX2945" fmla="*/ 3205129 w 6891715"/>
                <a:gd name="connsiteY2945" fmla="*/ 719138 h 6367455"/>
                <a:gd name="connsiteX2946" fmla="*/ 3203253 w 6891715"/>
                <a:gd name="connsiteY2946" fmla="*/ 736387 h 6367455"/>
                <a:gd name="connsiteX2947" fmla="*/ 3189807 w 6891715"/>
                <a:gd name="connsiteY2947" fmla="*/ 739776 h 6367455"/>
                <a:gd name="connsiteX2948" fmla="*/ 3184491 w 6891715"/>
                <a:gd name="connsiteY2948" fmla="*/ 726222 h 6367455"/>
                <a:gd name="connsiteX2949" fmla="*/ 3048002 w 6891715"/>
                <a:gd name="connsiteY2949" fmla="*/ 700087 h 6367455"/>
                <a:gd name="connsiteX2950" fmla="*/ 3055726 w 6891715"/>
                <a:gd name="connsiteY2950" fmla="*/ 703262 h 6367455"/>
                <a:gd name="connsiteX2951" fmla="*/ 3059084 w 6891715"/>
                <a:gd name="connsiteY2951" fmla="*/ 711517 h 6367455"/>
                <a:gd name="connsiteX2952" fmla="*/ 3057069 w 6891715"/>
                <a:gd name="connsiteY2952" fmla="*/ 725170 h 6367455"/>
                <a:gd name="connsiteX2953" fmla="*/ 3044980 w 6891715"/>
                <a:gd name="connsiteY2953" fmla="*/ 725487 h 6367455"/>
                <a:gd name="connsiteX2954" fmla="*/ 3041621 w 6891715"/>
                <a:gd name="connsiteY2954" fmla="*/ 709612 h 6367455"/>
                <a:gd name="connsiteX2955" fmla="*/ 3147591 w 6891715"/>
                <a:gd name="connsiteY2955" fmla="*/ 608011 h 6367455"/>
                <a:gd name="connsiteX2956" fmla="*/ 3157047 w 6891715"/>
                <a:gd name="connsiteY2956" fmla="*/ 609291 h 6367455"/>
                <a:gd name="connsiteX2957" fmla="*/ 3163667 w 6891715"/>
                <a:gd name="connsiteY2957" fmla="*/ 632651 h 6367455"/>
                <a:gd name="connsiteX2958" fmla="*/ 3154210 w 6891715"/>
                <a:gd name="connsiteY2958" fmla="*/ 648332 h 6367455"/>
                <a:gd name="connsiteX2959" fmla="*/ 3165873 w 6891715"/>
                <a:gd name="connsiteY2959" fmla="*/ 659212 h 6367455"/>
                <a:gd name="connsiteX2960" fmla="*/ 3165873 w 6891715"/>
                <a:gd name="connsiteY2960" fmla="*/ 666572 h 6367455"/>
                <a:gd name="connsiteX2961" fmla="*/ 3150428 w 6891715"/>
                <a:gd name="connsiteY2961" fmla="*/ 687053 h 6367455"/>
                <a:gd name="connsiteX2962" fmla="*/ 3152319 w 6891715"/>
                <a:gd name="connsiteY2962" fmla="*/ 699533 h 6367455"/>
                <a:gd name="connsiteX2963" fmla="*/ 3167134 w 6891715"/>
                <a:gd name="connsiteY2963" fmla="*/ 696333 h 6367455"/>
                <a:gd name="connsiteX2964" fmla="*/ 3173439 w 6891715"/>
                <a:gd name="connsiteY2964" fmla="*/ 675853 h 6367455"/>
                <a:gd name="connsiteX2965" fmla="*/ 3178482 w 6891715"/>
                <a:gd name="connsiteY2965" fmla="*/ 657932 h 6367455"/>
                <a:gd name="connsiteX2966" fmla="*/ 3193298 w 6891715"/>
                <a:gd name="connsiteY2966" fmla="*/ 651212 h 6367455"/>
                <a:gd name="connsiteX2967" fmla="*/ 3183211 w 6891715"/>
                <a:gd name="connsiteY2967" fmla="*/ 634571 h 6367455"/>
                <a:gd name="connsiteX2968" fmla="*/ 3192983 w 6891715"/>
                <a:gd name="connsiteY2968" fmla="*/ 621771 h 6367455"/>
                <a:gd name="connsiteX2969" fmla="*/ 3196765 w 6891715"/>
                <a:gd name="connsiteY2969" fmla="*/ 625611 h 6367455"/>
                <a:gd name="connsiteX2970" fmla="*/ 3199602 w 6891715"/>
                <a:gd name="connsiteY2970" fmla="*/ 629131 h 6367455"/>
                <a:gd name="connsiteX2971" fmla="*/ 3200548 w 6891715"/>
                <a:gd name="connsiteY2971" fmla="*/ 631051 h 6367455"/>
                <a:gd name="connsiteX2972" fmla="*/ 3201178 w 6891715"/>
                <a:gd name="connsiteY2972" fmla="*/ 632331 h 6367455"/>
                <a:gd name="connsiteX2973" fmla="*/ 3202124 w 6891715"/>
                <a:gd name="connsiteY2973" fmla="*/ 632971 h 6367455"/>
                <a:gd name="connsiteX2974" fmla="*/ 3203070 w 6891715"/>
                <a:gd name="connsiteY2974" fmla="*/ 633611 h 6367455"/>
                <a:gd name="connsiteX2975" fmla="*/ 3204015 w 6891715"/>
                <a:gd name="connsiteY2975" fmla="*/ 632971 h 6367455"/>
                <a:gd name="connsiteX2976" fmla="*/ 3205592 w 6891715"/>
                <a:gd name="connsiteY2976" fmla="*/ 632651 h 6367455"/>
                <a:gd name="connsiteX2977" fmla="*/ 3207483 w 6891715"/>
                <a:gd name="connsiteY2977" fmla="*/ 631691 h 6367455"/>
                <a:gd name="connsiteX2978" fmla="*/ 3208744 w 6891715"/>
                <a:gd name="connsiteY2978" fmla="*/ 631051 h 6367455"/>
                <a:gd name="connsiteX2979" fmla="*/ 3220092 w 6891715"/>
                <a:gd name="connsiteY2979" fmla="*/ 642572 h 6367455"/>
                <a:gd name="connsiteX2980" fmla="*/ 3225766 w 6891715"/>
                <a:gd name="connsiteY2980" fmla="*/ 654092 h 6367455"/>
                <a:gd name="connsiteX2981" fmla="*/ 3206852 w 6891715"/>
                <a:gd name="connsiteY2981" fmla="*/ 678093 h 6367455"/>
                <a:gd name="connsiteX2982" fmla="*/ 3205276 w 6891715"/>
                <a:gd name="connsiteY2982" fmla="*/ 700173 h 6367455"/>
                <a:gd name="connsiteX2983" fmla="*/ 3185102 w 6891715"/>
                <a:gd name="connsiteY2983" fmla="*/ 698253 h 6367455"/>
                <a:gd name="connsiteX2984" fmla="*/ 3181319 w 6891715"/>
                <a:gd name="connsiteY2984" fmla="*/ 716174 h 6367455"/>
                <a:gd name="connsiteX2985" fmla="*/ 3173754 w 6891715"/>
                <a:gd name="connsiteY2985" fmla="*/ 726734 h 6367455"/>
                <a:gd name="connsiteX2986" fmla="*/ 3184472 w 6891715"/>
                <a:gd name="connsiteY2986" fmla="*/ 743055 h 6367455"/>
                <a:gd name="connsiteX2987" fmla="*/ 3173754 w 6891715"/>
                <a:gd name="connsiteY2987" fmla="*/ 746255 h 6367455"/>
                <a:gd name="connsiteX2988" fmla="*/ 3160199 w 6891715"/>
                <a:gd name="connsiteY2988" fmla="*/ 738895 h 6367455"/>
                <a:gd name="connsiteX2989" fmla="*/ 3157047 w 6891715"/>
                <a:gd name="connsiteY2989" fmla="*/ 722894 h 6367455"/>
                <a:gd name="connsiteX2990" fmla="*/ 3154525 w 6891715"/>
                <a:gd name="connsiteY2990" fmla="*/ 730894 h 6367455"/>
                <a:gd name="connsiteX2991" fmla="*/ 3152949 w 6891715"/>
                <a:gd name="connsiteY2991" fmla="*/ 736974 h 6367455"/>
                <a:gd name="connsiteX2992" fmla="*/ 3152004 w 6891715"/>
                <a:gd name="connsiteY2992" fmla="*/ 739215 h 6367455"/>
                <a:gd name="connsiteX2993" fmla="*/ 3151688 w 6891715"/>
                <a:gd name="connsiteY2993" fmla="*/ 741135 h 6367455"/>
                <a:gd name="connsiteX2994" fmla="*/ 3151373 w 6891715"/>
                <a:gd name="connsiteY2994" fmla="*/ 743375 h 6367455"/>
                <a:gd name="connsiteX2995" fmla="*/ 3149482 w 6891715"/>
                <a:gd name="connsiteY2995" fmla="*/ 746895 h 6367455"/>
                <a:gd name="connsiteX2996" fmla="*/ 3144123 w 6891715"/>
                <a:gd name="connsiteY2996" fmla="*/ 756495 h 6367455"/>
                <a:gd name="connsiteX2997" fmla="*/ 3136243 w 6891715"/>
                <a:gd name="connsiteY2997" fmla="*/ 769935 h 6367455"/>
                <a:gd name="connsiteX2998" fmla="*/ 3126786 w 6891715"/>
                <a:gd name="connsiteY2998" fmla="*/ 760335 h 6367455"/>
                <a:gd name="connsiteX2999" fmla="*/ 3129623 w 6891715"/>
                <a:gd name="connsiteY2999" fmla="*/ 727694 h 6367455"/>
                <a:gd name="connsiteX3000" fmla="*/ 3116384 w 6891715"/>
                <a:gd name="connsiteY3000" fmla="*/ 740495 h 6367455"/>
                <a:gd name="connsiteX3001" fmla="*/ 3105036 w 6891715"/>
                <a:gd name="connsiteY3001" fmla="*/ 768975 h 6367455"/>
                <a:gd name="connsiteX3002" fmla="*/ 3097785 w 6891715"/>
                <a:gd name="connsiteY3002" fmla="*/ 767055 h 6367455"/>
                <a:gd name="connsiteX3003" fmla="*/ 3107873 w 6891715"/>
                <a:gd name="connsiteY3003" fmla="*/ 742415 h 6367455"/>
                <a:gd name="connsiteX3004" fmla="*/ 3096209 w 6891715"/>
                <a:gd name="connsiteY3004" fmla="*/ 740495 h 6367455"/>
                <a:gd name="connsiteX3005" fmla="*/ 3094003 w 6891715"/>
                <a:gd name="connsiteY3005" fmla="*/ 734094 h 6367455"/>
                <a:gd name="connsiteX3006" fmla="*/ 3107557 w 6891715"/>
                <a:gd name="connsiteY3006" fmla="*/ 727694 h 6367455"/>
                <a:gd name="connsiteX3007" fmla="*/ 3099992 w 6891715"/>
                <a:gd name="connsiteY3007" fmla="*/ 717134 h 6367455"/>
                <a:gd name="connsiteX3008" fmla="*/ 3127101 w 6891715"/>
                <a:gd name="connsiteY3008" fmla="*/ 687053 h 6367455"/>
                <a:gd name="connsiteX3009" fmla="*/ 3127101 w 6891715"/>
                <a:gd name="connsiteY3009" fmla="*/ 668172 h 6367455"/>
                <a:gd name="connsiteX3010" fmla="*/ 3135297 w 6891715"/>
                <a:gd name="connsiteY3010" fmla="*/ 656332 h 6367455"/>
                <a:gd name="connsiteX3011" fmla="*/ 3128992 w 6891715"/>
                <a:gd name="connsiteY3011" fmla="*/ 646732 h 6367455"/>
                <a:gd name="connsiteX3012" fmla="*/ 3086809 w 6891715"/>
                <a:gd name="connsiteY3012" fmla="*/ 601662 h 6367455"/>
                <a:gd name="connsiteX3013" fmla="*/ 3100900 w 6891715"/>
                <a:gd name="connsiteY3013" fmla="*/ 618490 h 6367455"/>
                <a:gd name="connsiteX3014" fmla="*/ 3095575 w 6891715"/>
                <a:gd name="connsiteY3014" fmla="*/ 628967 h 6367455"/>
                <a:gd name="connsiteX3015" fmla="*/ 3100274 w 6891715"/>
                <a:gd name="connsiteY3015" fmla="*/ 649287 h 6367455"/>
                <a:gd name="connsiteX3016" fmla="*/ 3095888 w 6891715"/>
                <a:gd name="connsiteY3016" fmla="*/ 658812 h 6367455"/>
                <a:gd name="connsiteX3017" fmla="*/ 3117816 w 6891715"/>
                <a:gd name="connsiteY3017" fmla="*/ 663575 h 6367455"/>
                <a:gd name="connsiteX3018" fmla="*/ 3107478 w 6891715"/>
                <a:gd name="connsiteY3018" fmla="*/ 680720 h 6367455"/>
                <a:gd name="connsiteX3019" fmla="*/ 3092755 w 6891715"/>
                <a:gd name="connsiteY3019" fmla="*/ 682625 h 6367455"/>
                <a:gd name="connsiteX3020" fmla="*/ 3067073 w 6891715"/>
                <a:gd name="connsiteY3020" fmla="*/ 700087 h 6367455"/>
                <a:gd name="connsiteX3021" fmla="*/ 3054544 w 6891715"/>
                <a:gd name="connsiteY3021" fmla="*/ 696912 h 6367455"/>
                <a:gd name="connsiteX3022" fmla="*/ 3082423 w 6891715"/>
                <a:gd name="connsiteY3022" fmla="*/ 661987 h 6367455"/>
                <a:gd name="connsiteX3023" fmla="*/ 3052351 w 6891715"/>
                <a:gd name="connsiteY3023" fmla="*/ 679767 h 6367455"/>
                <a:gd name="connsiteX3024" fmla="*/ 3042953 w 6891715"/>
                <a:gd name="connsiteY3024" fmla="*/ 679132 h 6367455"/>
                <a:gd name="connsiteX3025" fmla="*/ 3029170 w 6891715"/>
                <a:gd name="connsiteY3025" fmla="*/ 697230 h 6367455"/>
                <a:gd name="connsiteX3026" fmla="*/ 3024158 w 6891715"/>
                <a:gd name="connsiteY3026" fmla="*/ 683577 h 6367455"/>
                <a:gd name="connsiteX3027" fmla="*/ 3034495 w 6891715"/>
                <a:gd name="connsiteY3027" fmla="*/ 675957 h 6367455"/>
                <a:gd name="connsiteX3028" fmla="*/ 3031050 w 6891715"/>
                <a:gd name="connsiteY3028" fmla="*/ 662305 h 6367455"/>
                <a:gd name="connsiteX3029" fmla="*/ 3042640 w 6891715"/>
                <a:gd name="connsiteY3029" fmla="*/ 652780 h 6367455"/>
                <a:gd name="connsiteX3030" fmla="*/ 3057363 w 6891715"/>
                <a:gd name="connsiteY3030" fmla="*/ 649605 h 6367455"/>
                <a:gd name="connsiteX3031" fmla="*/ 3071460 w 6891715"/>
                <a:gd name="connsiteY3031" fmla="*/ 629285 h 6367455"/>
                <a:gd name="connsiteX3032" fmla="*/ 3083990 w 6891715"/>
                <a:gd name="connsiteY3032" fmla="*/ 628332 h 6367455"/>
                <a:gd name="connsiteX3033" fmla="*/ 3079917 w 6891715"/>
                <a:gd name="connsiteY3033" fmla="*/ 611187 h 6367455"/>
                <a:gd name="connsiteX3034" fmla="*/ 3198778 w 6891715"/>
                <a:gd name="connsiteY3034" fmla="*/ 596901 h 6367455"/>
                <a:gd name="connsiteX3035" fmla="*/ 3208960 w 6891715"/>
                <a:gd name="connsiteY3035" fmla="*/ 597864 h 6367455"/>
                <a:gd name="connsiteX3036" fmla="*/ 3214215 w 6891715"/>
                <a:gd name="connsiteY3036" fmla="*/ 603322 h 6367455"/>
                <a:gd name="connsiteX3037" fmla="*/ 3219798 w 6891715"/>
                <a:gd name="connsiteY3037" fmla="*/ 601074 h 6367455"/>
                <a:gd name="connsiteX3038" fmla="*/ 3227353 w 6891715"/>
                <a:gd name="connsiteY3038" fmla="*/ 611349 h 6367455"/>
                <a:gd name="connsiteX3039" fmla="*/ 3217828 w 6891715"/>
                <a:gd name="connsiteY3039" fmla="*/ 625476 h 6367455"/>
                <a:gd name="connsiteX3040" fmla="*/ 3201405 w 6891715"/>
                <a:gd name="connsiteY3040" fmla="*/ 609743 h 6367455"/>
                <a:gd name="connsiteX3041" fmla="*/ 3164907 w 6891715"/>
                <a:gd name="connsiteY3041" fmla="*/ 504825 h 6367455"/>
                <a:gd name="connsiteX3042" fmla="*/ 3188311 w 6891715"/>
                <a:gd name="connsiteY3042" fmla="*/ 509905 h 6367455"/>
                <a:gd name="connsiteX3043" fmla="*/ 3190841 w 6891715"/>
                <a:gd name="connsiteY3043" fmla="*/ 523558 h 6367455"/>
                <a:gd name="connsiteX3044" fmla="*/ 3182302 w 6891715"/>
                <a:gd name="connsiteY3044" fmla="*/ 535305 h 6367455"/>
                <a:gd name="connsiteX3045" fmla="*/ 3184516 w 6891715"/>
                <a:gd name="connsiteY3045" fmla="*/ 554355 h 6367455"/>
                <a:gd name="connsiteX3046" fmla="*/ 3172181 w 6891715"/>
                <a:gd name="connsiteY3046" fmla="*/ 566103 h 6367455"/>
                <a:gd name="connsiteX3047" fmla="*/ 3164591 w 6891715"/>
                <a:gd name="connsiteY3047" fmla="*/ 582930 h 6367455"/>
                <a:gd name="connsiteX3048" fmla="*/ 3136444 w 6891715"/>
                <a:gd name="connsiteY3048" fmla="*/ 592455 h 6367455"/>
                <a:gd name="connsiteX3049" fmla="*/ 3124110 w 6891715"/>
                <a:gd name="connsiteY3049" fmla="*/ 622300 h 6367455"/>
                <a:gd name="connsiteX3050" fmla="*/ 3119998 w 6891715"/>
                <a:gd name="connsiteY3050" fmla="*/ 619125 h 6367455"/>
                <a:gd name="connsiteX3051" fmla="*/ 3120631 w 6891715"/>
                <a:gd name="connsiteY3051" fmla="*/ 611823 h 6367455"/>
                <a:gd name="connsiteX3052" fmla="*/ 3109878 w 6891715"/>
                <a:gd name="connsiteY3052" fmla="*/ 602615 h 6367455"/>
                <a:gd name="connsiteX3053" fmla="*/ 3132965 w 6891715"/>
                <a:gd name="connsiteY3053" fmla="*/ 578803 h 6367455"/>
                <a:gd name="connsiteX3054" fmla="*/ 3136127 w 6891715"/>
                <a:gd name="connsiteY3054" fmla="*/ 555943 h 6367455"/>
                <a:gd name="connsiteX3055" fmla="*/ 3151941 w 6891715"/>
                <a:gd name="connsiteY3055" fmla="*/ 553403 h 6367455"/>
                <a:gd name="connsiteX3056" fmla="*/ 3155736 w 6891715"/>
                <a:gd name="connsiteY3056" fmla="*/ 542925 h 6367455"/>
                <a:gd name="connsiteX3057" fmla="*/ 3151624 w 6891715"/>
                <a:gd name="connsiteY3057" fmla="*/ 531495 h 6367455"/>
                <a:gd name="connsiteX3058" fmla="*/ 3157950 w 6891715"/>
                <a:gd name="connsiteY3058" fmla="*/ 523875 h 6367455"/>
                <a:gd name="connsiteX3059" fmla="*/ 4364771 w 6891715"/>
                <a:gd name="connsiteY3059" fmla="*/ 471424 h 6367455"/>
                <a:gd name="connsiteX3060" fmla="*/ 4352063 w 6891715"/>
                <a:gd name="connsiteY3060" fmla="*/ 473328 h 6367455"/>
                <a:gd name="connsiteX3061" fmla="*/ 4349204 w 6891715"/>
                <a:gd name="connsiteY3061" fmla="*/ 492370 h 6367455"/>
                <a:gd name="connsiteX3062" fmla="*/ 4353334 w 6891715"/>
                <a:gd name="connsiteY3062" fmla="*/ 505065 h 6367455"/>
                <a:gd name="connsiteX3063" fmla="*/ 4345709 w 6891715"/>
                <a:gd name="connsiteY3063" fmla="*/ 514269 h 6367455"/>
                <a:gd name="connsiteX3064" fmla="*/ 4338402 w 6891715"/>
                <a:gd name="connsiteY3064" fmla="*/ 505383 h 6367455"/>
                <a:gd name="connsiteX3065" fmla="*/ 4341579 w 6891715"/>
                <a:gd name="connsiteY3065" fmla="*/ 493005 h 6367455"/>
                <a:gd name="connsiteX3066" fmla="*/ 4337131 w 6891715"/>
                <a:gd name="connsiteY3066" fmla="*/ 479358 h 6367455"/>
                <a:gd name="connsiteX3067" fmla="*/ 4322835 w 6891715"/>
                <a:gd name="connsiteY3067" fmla="*/ 489514 h 6367455"/>
                <a:gd name="connsiteX3068" fmla="*/ 4315210 w 6891715"/>
                <a:gd name="connsiteY3068" fmla="*/ 501892 h 6367455"/>
                <a:gd name="connsiteX3069" fmla="*/ 4319976 w 6891715"/>
                <a:gd name="connsiteY3069" fmla="*/ 515538 h 6367455"/>
                <a:gd name="connsiteX3070" fmla="*/ 4326647 w 6891715"/>
                <a:gd name="connsiteY3070" fmla="*/ 515538 h 6367455"/>
                <a:gd name="connsiteX3071" fmla="*/ 4334590 w 6891715"/>
                <a:gd name="connsiteY3071" fmla="*/ 522203 h 6367455"/>
                <a:gd name="connsiteX3072" fmla="*/ 4333319 w 6891715"/>
                <a:gd name="connsiteY3072" fmla="*/ 536167 h 6367455"/>
                <a:gd name="connsiteX3073" fmla="*/ 4321882 w 6891715"/>
                <a:gd name="connsiteY3073" fmla="*/ 530455 h 6367455"/>
                <a:gd name="connsiteX3074" fmla="*/ 4315210 w 6891715"/>
                <a:gd name="connsiteY3074" fmla="*/ 539658 h 6367455"/>
                <a:gd name="connsiteX3075" fmla="*/ 4297419 w 6891715"/>
                <a:gd name="connsiteY3075" fmla="*/ 537119 h 6367455"/>
                <a:gd name="connsiteX3076" fmla="*/ 4292971 w 6891715"/>
                <a:gd name="connsiteY3076" fmla="*/ 550766 h 6367455"/>
                <a:gd name="connsiteX3077" fmla="*/ 4282805 w 6891715"/>
                <a:gd name="connsiteY3077" fmla="*/ 553940 h 6367455"/>
                <a:gd name="connsiteX3078" fmla="*/ 4274862 w 6891715"/>
                <a:gd name="connsiteY3078" fmla="*/ 552353 h 6367455"/>
                <a:gd name="connsiteX3079" fmla="*/ 4260566 w 6891715"/>
                <a:gd name="connsiteY3079" fmla="*/ 563778 h 6367455"/>
                <a:gd name="connsiteX3080" fmla="*/ 4263425 w 6891715"/>
                <a:gd name="connsiteY3080" fmla="*/ 579647 h 6367455"/>
                <a:gd name="connsiteX3081" fmla="*/ 4256754 w 6891715"/>
                <a:gd name="connsiteY3081" fmla="*/ 585677 h 6367455"/>
                <a:gd name="connsiteX3082" fmla="*/ 4246270 w 6891715"/>
                <a:gd name="connsiteY3082" fmla="*/ 586312 h 6367455"/>
                <a:gd name="connsiteX3083" fmla="*/ 4233244 w 6891715"/>
                <a:gd name="connsiteY3083" fmla="*/ 586946 h 6367455"/>
                <a:gd name="connsiteX3084" fmla="*/ 4227843 w 6891715"/>
                <a:gd name="connsiteY3084" fmla="*/ 601863 h 6367455"/>
                <a:gd name="connsiteX3085" fmla="*/ 4232926 w 6891715"/>
                <a:gd name="connsiteY3085" fmla="*/ 608210 h 6367455"/>
                <a:gd name="connsiteX3086" fmla="*/ 4241504 w 6891715"/>
                <a:gd name="connsiteY3086" fmla="*/ 605036 h 6367455"/>
                <a:gd name="connsiteX3087" fmla="*/ 4247858 w 6891715"/>
                <a:gd name="connsiteY3087" fmla="*/ 609797 h 6367455"/>
                <a:gd name="connsiteX3088" fmla="*/ 4239280 w 6891715"/>
                <a:gd name="connsiteY3088" fmla="*/ 612653 h 6367455"/>
                <a:gd name="connsiteX3089" fmla="*/ 4244363 w 6891715"/>
                <a:gd name="connsiteY3089" fmla="*/ 622174 h 6367455"/>
                <a:gd name="connsiteX3090" fmla="*/ 4254530 w 6891715"/>
                <a:gd name="connsiteY3090" fmla="*/ 624396 h 6367455"/>
                <a:gd name="connsiteX3091" fmla="*/ 4259295 w 6891715"/>
                <a:gd name="connsiteY3091" fmla="*/ 613288 h 6367455"/>
                <a:gd name="connsiteX3092" fmla="*/ 4260248 w 6891715"/>
                <a:gd name="connsiteY3092" fmla="*/ 619635 h 6367455"/>
                <a:gd name="connsiteX3093" fmla="*/ 4269462 w 6891715"/>
                <a:gd name="connsiteY3093" fmla="*/ 628204 h 6367455"/>
                <a:gd name="connsiteX3094" fmla="*/ 4263108 w 6891715"/>
                <a:gd name="connsiteY3094" fmla="*/ 631378 h 6367455"/>
                <a:gd name="connsiteX3095" fmla="*/ 4252624 w 6891715"/>
                <a:gd name="connsiteY3095" fmla="*/ 629791 h 6367455"/>
                <a:gd name="connsiteX3096" fmla="*/ 4260566 w 6891715"/>
                <a:gd name="connsiteY3096" fmla="*/ 643755 h 6367455"/>
                <a:gd name="connsiteX3097" fmla="*/ 4275180 w 6891715"/>
                <a:gd name="connsiteY3097" fmla="*/ 653594 h 6367455"/>
                <a:gd name="connsiteX3098" fmla="*/ 4289477 w 6891715"/>
                <a:gd name="connsiteY3098" fmla="*/ 646612 h 6367455"/>
                <a:gd name="connsiteX3099" fmla="*/ 4287570 w 6891715"/>
                <a:gd name="connsiteY3099" fmla="*/ 633599 h 6367455"/>
                <a:gd name="connsiteX3100" fmla="*/ 4297101 w 6891715"/>
                <a:gd name="connsiteY3100" fmla="*/ 628839 h 6367455"/>
                <a:gd name="connsiteX3101" fmla="*/ 4302185 w 6891715"/>
                <a:gd name="connsiteY3101" fmla="*/ 638360 h 6367455"/>
                <a:gd name="connsiteX3102" fmla="*/ 4312669 w 6891715"/>
                <a:gd name="connsiteY3102" fmla="*/ 637725 h 6367455"/>
                <a:gd name="connsiteX3103" fmla="*/ 4312033 w 6891715"/>
                <a:gd name="connsiteY3103" fmla="*/ 628204 h 6367455"/>
                <a:gd name="connsiteX3104" fmla="*/ 4308221 w 6891715"/>
                <a:gd name="connsiteY3104" fmla="*/ 616462 h 6367455"/>
                <a:gd name="connsiteX3105" fmla="*/ 4317752 w 6891715"/>
                <a:gd name="connsiteY3105" fmla="*/ 615827 h 6367455"/>
                <a:gd name="connsiteX3106" fmla="*/ 4332048 w 6891715"/>
                <a:gd name="connsiteY3106" fmla="*/ 624396 h 6367455"/>
                <a:gd name="connsiteX3107" fmla="*/ 4339673 w 6891715"/>
                <a:gd name="connsiteY3107" fmla="*/ 624396 h 6367455"/>
                <a:gd name="connsiteX3108" fmla="*/ 4339547 w 6891715"/>
                <a:gd name="connsiteY3108" fmla="*/ 624461 h 6367455"/>
                <a:gd name="connsiteX3109" fmla="*/ 4339882 w 6891715"/>
                <a:gd name="connsiteY3109" fmla="*/ 624461 h 6367455"/>
                <a:gd name="connsiteX3110" fmla="*/ 4340199 w 6891715"/>
                <a:gd name="connsiteY3110" fmla="*/ 623826 h 6367455"/>
                <a:gd name="connsiteX3111" fmla="*/ 4341172 w 6891715"/>
                <a:gd name="connsiteY3111" fmla="*/ 623340 h 6367455"/>
                <a:gd name="connsiteX3112" fmla="*/ 4347298 w 6891715"/>
                <a:gd name="connsiteY3112" fmla="*/ 612018 h 6367455"/>
                <a:gd name="connsiteX3113" fmla="*/ 4332366 w 6891715"/>
                <a:gd name="connsiteY3113" fmla="*/ 604402 h 6367455"/>
                <a:gd name="connsiteX3114" fmla="*/ 4328236 w 6891715"/>
                <a:gd name="connsiteY3114" fmla="*/ 605354 h 6367455"/>
                <a:gd name="connsiteX3115" fmla="*/ 4317434 w 6891715"/>
                <a:gd name="connsiteY3115" fmla="*/ 588216 h 6367455"/>
                <a:gd name="connsiteX3116" fmla="*/ 4329189 w 6891715"/>
                <a:gd name="connsiteY3116" fmla="*/ 567587 h 6367455"/>
                <a:gd name="connsiteX3117" fmla="*/ 4344121 w 6891715"/>
                <a:gd name="connsiteY3117" fmla="*/ 564731 h 6367455"/>
                <a:gd name="connsiteX3118" fmla="*/ 4350793 w 6891715"/>
                <a:gd name="connsiteY3118" fmla="*/ 555210 h 6367455"/>
                <a:gd name="connsiteX3119" fmla="*/ 4348886 w 6891715"/>
                <a:gd name="connsiteY3119" fmla="*/ 549814 h 6367455"/>
                <a:gd name="connsiteX3120" fmla="*/ 4361912 w 6891715"/>
                <a:gd name="connsiteY3120" fmla="*/ 539976 h 6367455"/>
                <a:gd name="connsiteX3121" fmla="*/ 4359053 w 6891715"/>
                <a:gd name="connsiteY3121" fmla="*/ 525059 h 6367455"/>
                <a:gd name="connsiteX3122" fmla="*/ 4355876 w 6891715"/>
                <a:gd name="connsiteY3122" fmla="*/ 522838 h 6367455"/>
                <a:gd name="connsiteX3123" fmla="*/ 4355240 w 6891715"/>
                <a:gd name="connsiteY3123" fmla="*/ 513634 h 6367455"/>
                <a:gd name="connsiteX3124" fmla="*/ 4380021 w 6891715"/>
                <a:gd name="connsiteY3124" fmla="*/ 502526 h 6367455"/>
                <a:gd name="connsiteX3125" fmla="*/ 4384151 w 6891715"/>
                <a:gd name="connsiteY3125" fmla="*/ 488879 h 6367455"/>
                <a:gd name="connsiteX3126" fmla="*/ 4380339 w 6891715"/>
                <a:gd name="connsiteY3126" fmla="*/ 476185 h 6367455"/>
                <a:gd name="connsiteX3127" fmla="*/ 4369537 w 6891715"/>
                <a:gd name="connsiteY3127" fmla="*/ 489514 h 6367455"/>
                <a:gd name="connsiteX3128" fmla="*/ 4360959 w 6891715"/>
                <a:gd name="connsiteY3128" fmla="*/ 501892 h 6367455"/>
                <a:gd name="connsiteX3129" fmla="*/ 4359053 w 6891715"/>
                <a:gd name="connsiteY3129" fmla="*/ 486023 h 6367455"/>
                <a:gd name="connsiteX3130" fmla="*/ 4366360 w 6891715"/>
                <a:gd name="connsiteY3130" fmla="*/ 478724 h 6367455"/>
                <a:gd name="connsiteX3131" fmla="*/ 3304349 w 6891715"/>
                <a:gd name="connsiteY3131" fmla="*/ 431801 h 6367455"/>
                <a:gd name="connsiteX3132" fmla="*/ 3318916 w 6891715"/>
                <a:gd name="connsiteY3132" fmla="*/ 437795 h 6367455"/>
                <a:gd name="connsiteX3133" fmla="*/ 3327783 w 6891715"/>
                <a:gd name="connsiteY3133" fmla="*/ 453570 h 6367455"/>
                <a:gd name="connsiteX3134" fmla="*/ 3334751 w 6891715"/>
                <a:gd name="connsiteY3134" fmla="*/ 432432 h 6367455"/>
                <a:gd name="connsiteX3135" fmla="*/ 3344568 w 6891715"/>
                <a:gd name="connsiteY3135" fmla="*/ 440950 h 6367455"/>
                <a:gd name="connsiteX3136" fmla="*/ 3340451 w 6891715"/>
                <a:gd name="connsiteY3136" fmla="*/ 462719 h 6367455"/>
                <a:gd name="connsiteX3137" fmla="*/ 3344885 w 6891715"/>
                <a:gd name="connsiteY3137" fmla="*/ 472183 h 6367455"/>
                <a:gd name="connsiteX3138" fmla="*/ 3354069 w 6891715"/>
                <a:gd name="connsiteY3138" fmla="*/ 456409 h 6367455"/>
                <a:gd name="connsiteX3139" fmla="*/ 3367053 w 6891715"/>
                <a:gd name="connsiteY3139" fmla="*/ 470290 h 6367455"/>
                <a:gd name="connsiteX3140" fmla="*/ 3355335 w 6891715"/>
                <a:gd name="connsiteY3140" fmla="*/ 475338 h 6367455"/>
                <a:gd name="connsiteX3141" fmla="*/ 3360719 w 6891715"/>
                <a:gd name="connsiteY3141" fmla="*/ 488904 h 6367455"/>
                <a:gd name="connsiteX3142" fmla="*/ 3347101 w 6891715"/>
                <a:gd name="connsiteY3142" fmla="*/ 510988 h 6367455"/>
                <a:gd name="connsiteX3143" fmla="*/ 3346151 w 6891715"/>
                <a:gd name="connsiteY3143" fmla="*/ 529917 h 6367455"/>
                <a:gd name="connsiteX3144" fmla="*/ 3358185 w 6891715"/>
                <a:gd name="connsiteY3144" fmla="*/ 549477 h 6367455"/>
                <a:gd name="connsiteX3145" fmla="*/ 3320183 w 6891715"/>
                <a:gd name="connsiteY3145" fmla="*/ 551055 h 6367455"/>
                <a:gd name="connsiteX3146" fmla="*/ 3317016 w 6891715"/>
                <a:gd name="connsiteY3146" fmla="*/ 534649 h 6367455"/>
                <a:gd name="connsiteX3147" fmla="*/ 3296748 w 6891715"/>
                <a:gd name="connsiteY3147" fmla="*/ 556733 h 6367455"/>
                <a:gd name="connsiteX3148" fmla="*/ 3274897 w 6891715"/>
                <a:gd name="connsiteY3148" fmla="*/ 555471 h 6367455"/>
                <a:gd name="connsiteX3149" fmla="*/ 3256845 w 6891715"/>
                <a:gd name="connsiteY3149" fmla="*/ 581026 h 6367455"/>
                <a:gd name="connsiteX3150" fmla="*/ 3243228 w 6891715"/>
                <a:gd name="connsiteY3150" fmla="*/ 566513 h 6367455"/>
                <a:gd name="connsiteX3151" fmla="*/ 3249562 w 6891715"/>
                <a:gd name="connsiteY3151" fmla="*/ 556102 h 6367455"/>
                <a:gd name="connsiteX3152" fmla="*/ 3270780 w 6891715"/>
                <a:gd name="connsiteY3152" fmla="*/ 552317 h 6367455"/>
                <a:gd name="connsiteX3153" fmla="*/ 3271413 w 6891715"/>
                <a:gd name="connsiteY3153" fmla="*/ 539066 h 6367455"/>
                <a:gd name="connsiteX3154" fmla="*/ 3255579 w 6891715"/>
                <a:gd name="connsiteY3154" fmla="*/ 533703 h 6367455"/>
                <a:gd name="connsiteX3155" fmla="*/ 3252412 w 6891715"/>
                <a:gd name="connsiteY3155" fmla="*/ 523292 h 6367455"/>
                <a:gd name="connsiteX3156" fmla="*/ 3267296 w 6891715"/>
                <a:gd name="connsiteY3156" fmla="*/ 516036 h 6367455"/>
                <a:gd name="connsiteX3157" fmla="*/ 3250828 w 6891715"/>
                <a:gd name="connsiteY3157" fmla="*/ 500261 h 6367455"/>
                <a:gd name="connsiteX3158" fmla="*/ 3264763 w 6891715"/>
                <a:gd name="connsiteY3158" fmla="*/ 481332 h 6367455"/>
                <a:gd name="connsiteX3159" fmla="*/ 3300548 w 6891715"/>
                <a:gd name="connsiteY3159" fmla="*/ 488588 h 6367455"/>
                <a:gd name="connsiteX3160" fmla="*/ 3308782 w 6891715"/>
                <a:gd name="connsiteY3160" fmla="*/ 480070 h 6367455"/>
                <a:gd name="connsiteX3161" fmla="*/ 3286614 w 6891715"/>
                <a:gd name="connsiteY3161" fmla="*/ 469975 h 6367455"/>
                <a:gd name="connsiteX3162" fmla="*/ 3288831 w 6891715"/>
                <a:gd name="connsiteY3162" fmla="*/ 456093 h 6367455"/>
                <a:gd name="connsiteX3163" fmla="*/ 3310999 w 6891715"/>
                <a:gd name="connsiteY3163" fmla="*/ 462088 h 6367455"/>
                <a:gd name="connsiteX3164" fmla="*/ 3435951 w 6891715"/>
                <a:gd name="connsiteY3164" fmla="*/ 361951 h 6367455"/>
                <a:gd name="connsiteX3165" fmla="*/ 3459129 w 6891715"/>
                <a:gd name="connsiteY3165" fmla="*/ 379352 h 6367455"/>
                <a:gd name="connsiteX3166" fmla="*/ 3458494 w 6891715"/>
                <a:gd name="connsiteY3166" fmla="*/ 393274 h 6367455"/>
                <a:gd name="connsiteX3167" fmla="*/ 3438491 w 6891715"/>
                <a:gd name="connsiteY3167" fmla="*/ 404980 h 6367455"/>
                <a:gd name="connsiteX3168" fmla="*/ 3440714 w 6891715"/>
                <a:gd name="connsiteY3168" fmla="*/ 424913 h 6367455"/>
                <a:gd name="connsiteX3169" fmla="*/ 3394358 w 6891715"/>
                <a:gd name="connsiteY3169" fmla="*/ 452439 h 6367455"/>
                <a:gd name="connsiteX3170" fmla="*/ 3382928 w 6891715"/>
                <a:gd name="connsiteY3170" fmla="*/ 442314 h 6367455"/>
                <a:gd name="connsiteX3171" fmla="*/ 3371816 w 6891715"/>
                <a:gd name="connsiteY3171" fmla="*/ 427444 h 6367455"/>
                <a:gd name="connsiteX3172" fmla="*/ 3393088 w 6891715"/>
                <a:gd name="connsiteY3172" fmla="*/ 427444 h 6367455"/>
                <a:gd name="connsiteX3173" fmla="*/ 3385468 w 6891715"/>
                <a:gd name="connsiteY3173" fmla="*/ 404031 h 6367455"/>
                <a:gd name="connsiteX3174" fmla="*/ 3411821 w 6891715"/>
                <a:gd name="connsiteY3174" fmla="*/ 400867 h 6367455"/>
                <a:gd name="connsiteX3175" fmla="*/ 3418171 w 6891715"/>
                <a:gd name="connsiteY3175" fmla="*/ 384098 h 6367455"/>
                <a:gd name="connsiteX3176" fmla="*/ 3424521 w 6891715"/>
                <a:gd name="connsiteY3176" fmla="*/ 395805 h 6367455"/>
                <a:gd name="connsiteX3177" fmla="*/ 3429919 w 6891715"/>
                <a:gd name="connsiteY3177" fmla="*/ 395488 h 6367455"/>
                <a:gd name="connsiteX3178" fmla="*/ 3424521 w 6891715"/>
                <a:gd name="connsiteY3178" fmla="*/ 373657 h 6367455"/>
                <a:gd name="connsiteX3179" fmla="*/ 3528661 w 6891715"/>
                <a:gd name="connsiteY3179" fmla="*/ 334961 h 6367455"/>
                <a:gd name="connsiteX3180" fmla="*/ 3536916 w 6891715"/>
                <a:gd name="connsiteY3180" fmla="*/ 337252 h 6367455"/>
                <a:gd name="connsiteX3181" fmla="*/ 3529613 w 6891715"/>
                <a:gd name="connsiteY3181" fmla="*/ 364093 h 6367455"/>
                <a:gd name="connsiteX3182" fmla="*/ 3509928 w 6891715"/>
                <a:gd name="connsiteY3182" fmla="*/ 366711 h 6367455"/>
                <a:gd name="connsiteX3183" fmla="*/ 3505166 w 6891715"/>
                <a:gd name="connsiteY3183" fmla="*/ 354600 h 6367455"/>
                <a:gd name="connsiteX3184" fmla="*/ 3523263 w 6891715"/>
                <a:gd name="connsiteY3184" fmla="*/ 347072 h 6367455"/>
                <a:gd name="connsiteX3185" fmla="*/ 4276189 w 6891715"/>
                <a:gd name="connsiteY3185" fmla="*/ 308170 h 6367455"/>
                <a:gd name="connsiteX3186" fmla="*/ 4271925 w 6891715"/>
                <a:gd name="connsiteY3186" fmla="*/ 310848 h 6367455"/>
                <a:gd name="connsiteX3187" fmla="*/ 4272040 w 6891715"/>
                <a:gd name="connsiteY3187" fmla="*/ 311192 h 6367455"/>
                <a:gd name="connsiteX3188" fmla="*/ 3488655 w 6891715"/>
                <a:gd name="connsiteY3188" fmla="*/ 279400 h 6367455"/>
                <a:gd name="connsiteX3189" fmla="*/ 3501355 w 6891715"/>
                <a:gd name="connsiteY3189" fmla="*/ 287882 h 6367455"/>
                <a:gd name="connsiteX3190" fmla="*/ 3495958 w 6891715"/>
                <a:gd name="connsiteY3190" fmla="*/ 298248 h 6367455"/>
                <a:gd name="connsiteX3191" fmla="*/ 3498180 w 6891715"/>
                <a:gd name="connsiteY3191" fmla="*/ 309557 h 6367455"/>
                <a:gd name="connsiteX3192" fmla="*/ 3516278 w 6891715"/>
                <a:gd name="connsiteY3192" fmla="*/ 322123 h 6367455"/>
                <a:gd name="connsiteX3193" fmla="*/ 3497545 w 6891715"/>
                <a:gd name="connsiteY3193" fmla="*/ 345054 h 6367455"/>
                <a:gd name="connsiteX3194" fmla="*/ 3490560 w 6891715"/>
                <a:gd name="connsiteY3194" fmla="*/ 364845 h 6367455"/>
                <a:gd name="connsiteX3195" fmla="*/ 3473415 w 6891715"/>
                <a:gd name="connsiteY3195" fmla="*/ 368300 h 6367455"/>
                <a:gd name="connsiteX3196" fmla="*/ 3448015 w 6891715"/>
                <a:gd name="connsiteY3196" fmla="*/ 342541 h 6367455"/>
                <a:gd name="connsiteX3197" fmla="*/ 3445475 w 6891715"/>
                <a:gd name="connsiteY3197" fmla="*/ 316468 h 6367455"/>
                <a:gd name="connsiteX3198" fmla="*/ 3433728 w 6891715"/>
                <a:gd name="connsiteY3198" fmla="*/ 314269 h 6367455"/>
                <a:gd name="connsiteX3199" fmla="*/ 3433728 w 6891715"/>
                <a:gd name="connsiteY3199" fmla="*/ 302960 h 6367455"/>
                <a:gd name="connsiteX3200" fmla="*/ 3438808 w 6891715"/>
                <a:gd name="connsiteY3200" fmla="*/ 289138 h 6367455"/>
                <a:gd name="connsiteX3201" fmla="*/ 3454683 w 6891715"/>
                <a:gd name="connsiteY3201" fmla="*/ 296678 h 6367455"/>
                <a:gd name="connsiteX3202" fmla="*/ 3479130 w 6891715"/>
                <a:gd name="connsiteY3202" fmla="*/ 296364 h 6367455"/>
                <a:gd name="connsiteX3203" fmla="*/ 3466748 w 6891715"/>
                <a:gd name="connsiteY3203" fmla="*/ 317096 h 6367455"/>
                <a:gd name="connsiteX3204" fmla="*/ 3478495 w 6891715"/>
                <a:gd name="connsiteY3204" fmla="*/ 340028 h 6367455"/>
                <a:gd name="connsiteX3205" fmla="*/ 3478495 w 6891715"/>
                <a:gd name="connsiteY3205" fmla="*/ 328719 h 6367455"/>
                <a:gd name="connsiteX3206" fmla="*/ 3494053 w 6891715"/>
                <a:gd name="connsiteY3206" fmla="*/ 309557 h 6367455"/>
                <a:gd name="connsiteX3207" fmla="*/ 3621053 w 6891715"/>
                <a:gd name="connsiteY3207" fmla="*/ 250824 h 6367455"/>
                <a:gd name="connsiteX3208" fmla="*/ 3633753 w 6891715"/>
                <a:gd name="connsiteY3208" fmla="*/ 259353 h 6367455"/>
                <a:gd name="connsiteX3209" fmla="*/ 3618195 w 6891715"/>
                <a:gd name="connsiteY3209" fmla="*/ 280201 h 6367455"/>
                <a:gd name="connsiteX3210" fmla="*/ 3627720 w 6891715"/>
                <a:gd name="connsiteY3210" fmla="*/ 304208 h 6367455"/>
                <a:gd name="connsiteX3211" fmla="*/ 3615973 w 6891715"/>
                <a:gd name="connsiteY3211" fmla="*/ 312737 h 6367455"/>
                <a:gd name="connsiteX3212" fmla="*/ 3601050 w 6891715"/>
                <a:gd name="connsiteY3212" fmla="*/ 303577 h 6367455"/>
                <a:gd name="connsiteX3213" fmla="*/ 3603273 w 6891715"/>
                <a:gd name="connsiteY3213" fmla="*/ 292837 h 6367455"/>
                <a:gd name="connsiteX3214" fmla="*/ 3595653 w 6891715"/>
                <a:gd name="connsiteY3214" fmla="*/ 274199 h 6367455"/>
                <a:gd name="connsiteX3215" fmla="*/ 3604860 w 6891715"/>
                <a:gd name="connsiteY3215" fmla="*/ 268830 h 6367455"/>
                <a:gd name="connsiteX3216" fmla="*/ 3610258 w 6891715"/>
                <a:gd name="connsiteY3216" fmla="*/ 258405 h 6367455"/>
                <a:gd name="connsiteX3217" fmla="*/ 3463697 w 6891715"/>
                <a:gd name="connsiteY3217" fmla="*/ 247649 h 6367455"/>
                <a:gd name="connsiteX3218" fmla="*/ 3468654 w 6891715"/>
                <a:gd name="connsiteY3218" fmla="*/ 252812 h 6367455"/>
                <a:gd name="connsiteX3219" fmla="*/ 3466904 w 6891715"/>
                <a:gd name="connsiteY3219" fmla="*/ 273140 h 6367455"/>
                <a:gd name="connsiteX3220" fmla="*/ 3463988 w 6891715"/>
                <a:gd name="connsiteY3220" fmla="*/ 287337 h 6367455"/>
                <a:gd name="connsiteX3221" fmla="*/ 3454366 w 6891715"/>
                <a:gd name="connsiteY3221" fmla="*/ 273140 h 6367455"/>
                <a:gd name="connsiteX3222" fmla="*/ 3514243 w 6891715"/>
                <a:gd name="connsiteY3222" fmla="*/ 244475 h 6367455"/>
                <a:gd name="connsiteX3223" fmla="*/ 3523940 w 6891715"/>
                <a:gd name="connsiteY3223" fmla="*/ 256388 h 6367455"/>
                <a:gd name="connsiteX3224" fmla="*/ 3525232 w 6891715"/>
                <a:gd name="connsiteY3224" fmla="*/ 268946 h 6367455"/>
                <a:gd name="connsiteX3225" fmla="*/ 3543655 w 6891715"/>
                <a:gd name="connsiteY3225" fmla="*/ 271200 h 6367455"/>
                <a:gd name="connsiteX3226" fmla="*/ 3546887 w 6891715"/>
                <a:gd name="connsiteY3226" fmla="*/ 284080 h 6367455"/>
                <a:gd name="connsiteX3227" fmla="*/ 3557553 w 6891715"/>
                <a:gd name="connsiteY3227" fmla="*/ 287944 h 6367455"/>
                <a:gd name="connsiteX3228" fmla="*/ 3554644 w 6891715"/>
                <a:gd name="connsiteY3228" fmla="*/ 304044 h 6367455"/>
                <a:gd name="connsiteX3229" fmla="*/ 3540746 w 6891715"/>
                <a:gd name="connsiteY3229" fmla="*/ 312737 h 6367455"/>
                <a:gd name="connsiteX3230" fmla="*/ 3524586 w 6891715"/>
                <a:gd name="connsiteY3230" fmla="*/ 294706 h 6367455"/>
                <a:gd name="connsiteX3231" fmla="*/ 3514890 w 6891715"/>
                <a:gd name="connsiteY3231" fmla="*/ 285046 h 6367455"/>
                <a:gd name="connsiteX3232" fmla="*/ 3517476 w 6891715"/>
                <a:gd name="connsiteY3232" fmla="*/ 269268 h 6367455"/>
                <a:gd name="connsiteX3233" fmla="*/ 3503578 w 6891715"/>
                <a:gd name="connsiteY3233" fmla="*/ 253168 h 6367455"/>
                <a:gd name="connsiteX3234" fmla="*/ 3570253 w 6891715"/>
                <a:gd name="connsiteY3234" fmla="*/ 234949 h 6367455"/>
                <a:gd name="connsiteX3235" fmla="*/ 3579778 w 6891715"/>
                <a:gd name="connsiteY3235" fmla="*/ 251203 h 6367455"/>
                <a:gd name="connsiteX3236" fmla="*/ 3571205 w 6891715"/>
                <a:gd name="connsiteY3236" fmla="*/ 257174 h 6367455"/>
                <a:gd name="connsiteX3237" fmla="*/ 3563903 w 6891715"/>
                <a:gd name="connsiteY3237" fmla="*/ 249213 h 6367455"/>
                <a:gd name="connsiteX3238" fmla="*/ 3564855 w 6891715"/>
                <a:gd name="connsiteY3238" fmla="*/ 239261 h 6367455"/>
                <a:gd name="connsiteX3239" fmla="*/ 3805219 w 6891715"/>
                <a:gd name="connsiteY3239" fmla="*/ 211137 h 6367455"/>
                <a:gd name="connsiteX3240" fmla="*/ 3835518 w 6891715"/>
                <a:gd name="connsiteY3240" fmla="*/ 224790 h 6367455"/>
                <a:gd name="connsiteX3241" fmla="*/ 3846478 w 6891715"/>
                <a:gd name="connsiteY3241" fmla="*/ 244792 h 6367455"/>
                <a:gd name="connsiteX3242" fmla="*/ 3843254 w 6891715"/>
                <a:gd name="connsiteY3242" fmla="*/ 252412 h 6367455"/>
                <a:gd name="connsiteX3243" fmla="*/ 3818435 w 6891715"/>
                <a:gd name="connsiteY3243" fmla="*/ 250190 h 6367455"/>
                <a:gd name="connsiteX3244" fmla="*/ 3782978 w 6891715"/>
                <a:gd name="connsiteY3244" fmla="*/ 229552 h 6367455"/>
                <a:gd name="connsiteX3245" fmla="*/ 3716499 w 6891715"/>
                <a:gd name="connsiteY3245" fmla="*/ 206375 h 6367455"/>
                <a:gd name="connsiteX3246" fmla="*/ 3732178 w 6891715"/>
                <a:gd name="connsiteY3246" fmla="*/ 217487 h 6367455"/>
                <a:gd name="connsiteX3247" fmla="*/ 3721516 w 6891715"/>
                <a:gd name="connsiteY3247" fmla="*/ 233363 h 6367455"/>
                <a:gd name="connsiteX3248" fmla="*/ 3706778 w 6891715"/>
                <a:gd name="connsiteY3248" fmla="*/ 208280 h 6367455"/>
                <a:gd name="connsiteX3249" fmla="*/ 3892555 w 6891715"/>
                <a:gd name="connsiteY3249" fmla="*/ 152400 h 6367455"/>
                <a:gd name="connsiteX3250" fmla="*/ 3891607 w 6891715"/>
                <a:gd name="connsiteY3250" fmla="*/ 170764 h 6367455"/>
                <a:gd name="connsiteX3251" fmla="*/ 3900454 w 6891715"/>
                <a:gd name="connsiteY3251" fmla="*/ 183652 h 6367455"/>
                <a:gd name="connsiteX3252" fmla="*/ 3893187 w 6891715"/>
                <a:gd name="connsiteY3252" fmla="*/ 195573 h 6367455"/>
                <a:gd name="connsiteX3253" fmla="*/ 3880232 w 6891715"/>
                <a:gd name="connsiteY3253" fmla="*/ 211682 h 6367455"/>
                <a:gd name="connsiteX3254" fmla="*/ 3858431 w 6891715"/>
                <a:gd name="connsiteY3254" fmla="*/ 239713 h 6367455"/>
                <a:gd name="connsiteX3255" fmla="*/ 3847056 w 6891715"/>
                <a:gd name="connsiteY3255" fmla="*/ 236491 h 6367455"/>
                <a:gd name="connsiteX3256" fmla="*/ 3847056 w 6891715"/>
                <a:gd name="connsiteY3256" fmla="*/ 209749 h 6367455"/>
                <a:gd name="connsiteX3257" fmla="*/ 3835366 w 6891715"/>
                <a:gd name="connsiteY3257" fmla="*/ 197184 h 6367455"/>
                <a:gd name="connsiteX3258" fmla="*/ 3845477 w 6891715"/>
                <a:gd name="connsiteY3258" fmla="*/ 175597 h 6367455"/>
                <a:gd name="connsiteX3259" fmla="*/ 3859379 w 6891715"/>
                <a:gd name="connsiteY3259" fmla="*/ 186230 h 6367455"/>
                <a:gd name="connsiteX3260" fmla="*/ 3862538 w 6891715"/>
                <a:gd name="connsiteY3260" fmla="*/ 172376 h 6367455"/>
                <a:gd name="connsiteX3261" fmla="*/ 3883076 w 6891715"/>
                <a:gd name="connsiteY3261" fmla="*/ 158199 h 6367455"/>
                <a:gd name="connsiteX3262" fmla="*/ 3911566 w 6891715"/>
                <a:gd name="connsiteY3262" fmla="*/ 117476 h 6367455"/>
                <a:gd name="connsiteX3263" fmla="*/ 3927580 w 6891715"/>
                <a:gd name="connsiteY3263" fmla="*/ 122238 h 6367455"/>
                <a:gd name="connsiteX3264" fmla="*/ 3940141 w 6891715"/>
                <a:gd name="connsiteY3264" fmla="*/ 148591 h 6367455"/>
                <a:gd name="connsiteX3265" fmla="*/ 3932918 w 6891715"/>
                <a:gd name="connsiteY3265" fmla="*/ 162243 h 6367455"/>
                <a:gd name="connsiteX3266" fmla="*/ 3918474 w 6891715"/>
                <a:gd name="connsiteY3266" fmla="*/ 169864 h 6367455"/>
                <a:gd name="connsiteX3267" fmla="*/ 3912822 w 6891715"/>
                <a:gd name="connsiteY3267" fmla="*/ 142558 h 6367455"/>
                <a:gd name="connsiteX3268" fmla="*/ 3911566 w 6891715"/>
                <a:gd name="connsiteY3268" fmla="*/ 117476 h 6367455"/>
                <a:gd name="connsiteX3269" fmla="*/ 3882623 w 6891715"/>
                <a:gd name="connsiteY3269" fmla="*/ 82550 h 6367455"/>
                <a:gd name="connsiteX3270" fmla="*/ 3889341 w 6891715"/>
                <a:gd name="connsiteY3270" fmla="*/ 101343 h 6367455"/>
                <a:gd name="connsiteX3271" fmla="*/ 3872388 w 6891715"/>
                <a:gd name="connsiteY3271" fmla="*/ 111216 h 6367455"/>
                <a:gd name="connsiteX3272" fmla="*/ 3852236 w 6891715"/>
                <a:gd name="connsiteY3272" fmla="*/ 124912 h 6367455"/>
                <a:gd name="connsiteX3273" fmla="*/ 3842640 w 6891715"/>
                <a:gd name="connsiteY3273" fmla="*/ 147527 h 6367455"/>
                <a:gd name="connsiteX3274" fmla="*/ 3811932 w 6891715"/>
                <a:gd name="connsiteY3274" fmla="*/ 167593 h 6367455"/>
                <a:gd name="connsiteX3275" fmla="*/ 3800417 w 6891715"/>
                <a:gd name="connsiteY3275" fmla="*/ 182563 h 6367455"/>
                <a:gd name="connsiteX3276" fmla="*/ 3792740 w 6891715"/>
                <a:gd name="connsiteY3276" fmla="*/ 163771 h 6367455"/>
                <a:gd name="connsiteX3277" fmla="*/ 3782184 w 6891715"/>
                <a:gd name="connsiteY3277" fmla="*/ 174282 h 6367455"/>
                <a:gd name="connsiteX3278" fmla="*/ 3762352 w 6891715"/>
                <a:gd name="connsiteY3278" fmla="*/ 178741 h 6367455"/>
                <a:gd name="connsiteX3279" fmla="*/ 3763951 w 6891715"/>
                <a:gd name="connsiteY3279" fmla="*/ 163771 h 6367455"/>
                <a:gd name="connsiteX3280" fmla="*/ 3760753 w 6891715"/>
                <a:gd name="connsiteY3280" fmla="*/ 144979 h 6367455"/>
                <a:gd name="connsiteX3281" fmla="*/ 3783783 w 6891715"/>
                <a:gd name="connsiteY3281" fmla="*/ 138290 h 6367455"/>
                <a:gd name="connsiteX3282" fmla="*/ 3794659 w 6891715"/>
                <a:gd name="connsiteY3282" fmla="*/ 121409 h 6367455"/>
                <a:gd name="connsiteX3283" fmla="*/ 3808413 w 6891715"/>
                <a:gd name="connsiteY3283" fmla="*/ 128735 h 6367455"/>
                <a:gd name="connsiteX3284" fmla="*/ 3806494 w 6891715"/>
                <a:gd name="connsiteY3284" fmla="*/ 142431 h 6367455"/>
                <a:gd name="connsiteX3285" fmla="*/ 3826646 w 6891715"/>
                <a:gd name="connsiteY3285" fmla="*/ 134468 h 6367455"/>
                <a:gd name="connsiteX3286" fmla="*/ 3823447 w 6891715"/>
                <a:gd name="connsiteY3286" fmla="*/ 118861 h 6367455"/>
                <a:gd name="connsiteX3287" fmla="*/ 3858313 w 6891715"/>
                <a:gd name="connsiteY3287" fmla="*/ 100706 h 6367455"/>
                <a:gd name="connsiteX3288" fmla="*/ 3867909 w 6891715"/>
                <a:gd name="connsiteY3288" fmla="*/ 104846 h 6367455"/>
                <a:gd name="connsiteX3289" fmla="*/ 3873987 w 6891715"/>
                <a:gd name="connsiteY3289" fmla="*/ 88921 h 6367455"/>
                <a:gd name="connsiteX3290" fmla="*/ 3954178 w 6891715"/>
                <a:gd name="connsiteY3290" fmla="*/ 46037 h 6367455"/>
                <a:gd name="connsiteX3291" fmla="*/ 3965541 w 6891715"/>
                <a:gd name="connsiteY3291" fmla="*/ 53654 h 6367455"/>
                <a:gd name="connsiteX3292" fmla="*/ 3964204 w 6891715"/>
                <a:gd name="connsiteY3292" fmla="*/ 74067 h 6367455"/>
                <a:gd name="connsiteX3293" fmla="*/ 3953175 w 6891715"/>
                <a:gd name="connsiteY3293" fmla="*/ 76200 h 6367455"/>
                <a:gd name="connsiteX3294" fmla="*/ 3955514 w 6891715"/>
                <a:gd name="connsiteY3294" fmla="*/ 67974 h 6367455"/>
                <a:gd name="connsiteX3295" fmla="*/ 3946491 w 6891715"/>
                <a:gd name="connsiteY3295" fmla="*/ 64318 h 6367455"/>
                <a:gd name="connsiteX3296" fmla="*/ 4240178 w 6891715"/>
                <a:gd name="connsiteY3296" fmla="*/ 42862 h 6367455"/>
                <a:gd name="connsiteX3297" fmla="*/ 4253469 w 6891715"/>
                <a:gd name="connsiteY3297" fmla="*/ 43488 h 6367455"/>
                <a:gd name="connsiteX3298" fmla="*/ 4254466 w 6891715"/>
                <a:gd name="connsiteY3298" fmla="*/ 63500 h 6367455"/>
                <a:gd name="connsiteX3299" fmla="*/ 4283567 w 6891715"/>
                <a:gd name="connsiteY3299" fmla="*/ 2124 h 6367455"/>
                <a:gd name="connsiteX3300" fmla="*/ 4289750 w 6891715"/>
                <a:gd name="connsiteY3300" fmla="*/ 3880 h 6367455"/>
                <a:gd name="connsiteX3301" fmla="*/ 4307921 w 6891715"/>
                <a:gd name="connsiteY3301" fmla="*/ 26351 h 6367455"/>
                <a:gd name="connsiteX3302" fmla="*/ 4311095 w 6891715"/>
                <a:gd name="connsiteY3302" fmla="*/ 16826 h 6367455"/>
                <a:gd name="connsiteX3303" fmla="*/ 4314150 w 6891715"/>
                <a:gd name="connsiteY3303" fmla="*/ 10809 h 6367455"/>
                <a:gd name="connsiteX3304" fmla="*/ 4334458 w 6891715"/>
                <a:gd name="connsiteY3304" fmla="*/ 16576 h 6367455"/>
                <a:gd name="connsiteX3305" fmla="*/ 4344797 w 6891715"/>
                <a:gd name="connsiteY3305" fmla="*/ 20074 h 6367455"/>
                <a:gd name="connsiteX3306" fmla="*/ 4331090 w 6891715"/>
                <a:gd name="connsiteY3306" fmla="*/ 40956 h 6367455"/>
                <a:gd name="connsiteX3307" fmla="*/ 4363145 w 6891715"/>
                <a:gd name="connsiteY3307" fmla="*/ 29208 h 6367455"/>
                <a:gd name="connsiteX3308" fmla="*/ 4366319 w 6891715"/>
                <a:gd name="connsiteY3308" fmla="*/ 54291 h 6367455"/>
                <a:gd name="connsiteX3309" fmla="*/ 4331407 w 6891715"/>
                <a:gd name="connsiteY3309" fmla="*/ 89533 h 6367455"/>
                <a:gd name="connsiteX3310" fmla="*/ 4304430 w 6891715"/>
                <a:gd name="connsiteY3310" fmla="*/ 84453 h 6367455"/>
                <a:gd name="connsiteX3311" fmla="*/ 4322203 w 6891715"/>
                <a:gd name="connsiteY3311" fmla="*/ 103186 h 6367455"/>
                <a:gd name="connsiteX3312" fmla="*/ 4318077 w 6891715"/>
                <a:gd name="connsiteY3312" fmla="*/ 112711 h 6367455"/>
                <a:gd name="connsiteX3313" fmla="*/ 4296178 w 6891715"/>
                <a:gd name="connsiteY3313" fmla="*/ 128586 h 6367455"/>
                <a:gd name="connsiteX3314" fmla="*/ 4289830 w 6891715"/>
                <a:gd name="connsiteY3314" fmla="*/ 141603 h 6367455"/>
                <a:gd name="connsiteX3315" fmla="*/ 4330772 w 6891715"/>
                <a:gd name="connsiteY3315" fmla="*/ 120331 h 6367455"/>
                <a:gd name="connsiteX3316" fmla="*/ 4344737 w 6891715"/>
                <a:gd name="connsiteY3316" fmla="*/ 116838 h 6367455"/>
                <a:gd name="connsiteX3317" fmla="*/ 4334263 w 6891715"/>
                <a:gd name="connsiteY3317" fmla="*/ 162241 h 6367455"/>
                <a:gd name="connsiteX3318" fmla="*/ 4311412 w 6891715"/>
                <a:gd name="connsiteY3318" fmla="*/ 184466 h 6367455"/>
                <a:gd name="connsiteX3319" fmla="*/ 4315538 w 6891715"/>
                <a:gd name="connsiteY3319" fmla="*/ 192086 h 6367455"/>
                <a:gd name="connsiteX3320" fmla="*/ 4331407 w 6891715"/>
                <a:gd name="connsiteY3320" fmla="*/ 180338 h 6367455"/>
                <a:gd name="connsiteX3321" fmla="*/ 4337755 w 6891715"/>
                <a:gd name="connsiteY3321" fmla="*/ 183196 h 6367455"/>
                <a:gd name="connsiteX3322" fmla="*/ 4336168 w 6891715"/>
                <a:gd name="connsiteY3322" fmla="*/ 219391 h 6367455"/>
                <a:gd name="connsiteX3323" fmla="*/ 4318712 w 6891715"/>
                <a:gd name="connsiteY3323" fmla="*/ 285748 h 6367455"/>
                <a:gd name="connsiteX3324" fmla="*/ 4278405 w 6891715"/>
                <a:gd name="connsiteY3324" fmla="*/ 298766 h 6367455"/>
                <a:gd name="connsiteX3325" fmla="*/ 4304430 w 6891715"/>
                <a:gd name="connsiteY3325" fmla="*/ 295591 h 6367455"/>
                <a:gd name="connsiteX3326" fmla="*/ 4326329 w 6891715"/>
                <a:gd name="connsiteY3326" fmla="*/ 288606 h 6367455"/>
                <a:gd name="connsiteX3327" fmla="*/ 4333946 w 6891715"/>
                <a:gd name="connsiteY3327" fmla="*/ 251458 h 6367455"/>
                <a:gd name="connsiteX3328" fmla="*/ 4359654 w 6891715"/>
                <a:gd name="connsiteY3328" fmla="*/ 182561 h 6367455"/>
                <a:gd name="connsiteX3329" fmla="*/ 4377109 w 6891715"/>
                <a:gd name="connsiteY3329" fmla="*/ 186053 h 6367455"/>
                <a:gd name="connsiteX3330" fmla="*/ 4357749 w 6891715"/>
                <a:gd name="connsiteY3330" fmla="*/ 157796 h 6367455"/>
                <a:gd name="connsiteX3331" fmla="*/ 4379331 w 6891715"/>
                <a:gd name="connsiteY3331" fmla="*/ 98741 h 6367455"/>
                <a:gd name="connsiteX3332" fmla="*/ 4394248 w 6891715"/>
                <a:gd name="connsiteY3332" fmla="*/ 92391 h 6367455"/>
                <a:gd name="connsiteX3333" fmla="*/ 4394883 w 6891715"/>
                <a:gd name="connsiteY3333" fmla="*/ 62546 h 6367455"/>
                <a:gd name="connsiteX3334" fmla="*/ 4419321 w 6891715"/>
                <a:gd name="connsiteY3334" fmla="*/ 81278 h 6367455"/>
                <a:gd name="connsiteX3335" fmla="*/ 4435189 w 6891715"/>
                <a:gd name="connsiteY3335" fmla="*/ 79056 h 6367455"/>
                <a:gd name="connsiteX3336" fmla="*/ 4449154 w 6891715"/>
                <a:gd name="connsiteY3336" fmla="*/ 100011 h 6367455"/>
                <a:gd name="connsiteX3337" fmla="*/ 4437729 w 6891715"/>
                <a:gd name="connsiteY3337" fmla="*/ 117156 h 6367455"/>
                <a:gd name="connsiteX3338" fmla="*/ 4451376 w 6891715"/>
                <a:gd name="connsiteY3338" fmla="*/ 126681 h 6367455"/>
                <a:gd name="connsiteX3339" fmla="*/ 4458675 w 6891715"/>
                <a:gd name="connsiteY3339" fmla="*/ 120013 h 6367455"/>
                <a:gd name="connsiteX3340" fmla="*/ 4482161 w 6891715"/>
                <a:gd name="connsiteY3340" fmla="*/ 111441 h 6367455"/>
                <a:gd name="connsiteX3341" fmla="*/ 4488509 w 6891715"/>
                <a:gd name="connsiteY3341" fmla="*/ 142873 h 6367455"/>
                <a:gd name="connsiteX3342" fmla="*/ 4505647 w 6891715"/>
                <a:gd name="connsiteY3342" fmla="*/ 127951 h 6367455"/>
                <a:gd name="connsiteX3343" fmla="*/ 4506282 w 6891715"/>
                <a:gd name="connsiteY3343" fmla="*/ 111123 h 6367455"/>
                <a:gd name="connsiteX3344" fmla="*/ 4521516 w 6891715"/>
                <a:gd name="connsiteY3344" fmla="*/ 136523 h 6367455"/>
                <a:gd name="connsiteX3345" fmla="*/ 4540559 w 6891715"/>
                <a:gd name="connsiteY3345" fmla="*/ 139381 h 6367455"/>
                <a:gd name="connsiteX3346" fmla="*/ 4539607 w 6891715"/>
                <a:gd name="connsiteY3346" fmla="*/ 149858 h 6367455"/>
                <a:gd name="connsiteX3347" fmla="*/ 4514217 w 6891715"/>
                <a:gd name="connsiteY3347" fmla="*/ 161606 h 6367455"/>
                <a:gd name="connsiteX3348" fmla="*/ 4529133 w 6891715"/>
                <a:gd name="connsiteY3348" fmla="*/ 173353 h 6367455"/>
                <a:gd name="connsiteX3349" fmla="*/ 4551032 w 6891715"/>
                <a:gd name="connsiteY3349" fmla="*/ 160336 h 6367455"/>
                <a:gd name="connsiteX3350" fmla="*/ 4578644 w 6891715"/>
                <a:gd name="connsiteY3350" fmla="*/ 163511 h 6367455"/>
                <a:gd name="connsiteX3351" fmla="*/ 4584357 w 6891715"/>
                <a:gd name="connsiteY3351" fmla="*/ 186371 h 6367455"/>
                <a:gd name="connsiteX3352" fmla="*/ 4600226 w 6891715"/>
                <a:gd name="connsiteY3352" fmla="*/ 183196 h 6367455"/>
                <a:gd name="connsiteX3353" fmla="*/ 4606891 w 6891715"/>
                <a:gd name="connsiteY3353" fmla="*/ 226376 h 6367455"/>
                <a:gd name="connsiteX3354" fmla="*/ 4574201 w 6891715"/>
                <a:gd name="connsiteY3354" fmla="*/ 233678 h 6367455"/>
                <a:gd name="connsiteX3355" fmla="*/ 4536116 w 6891715"/>
                <a:gd name="connsiteY3355" fmla="*/ 270826 h 6367455"/>
                <a:gd name="connsiteX3356" fmla="*/ 4517390 w 6891715"/>
                <a:gd name="connsiteY3356" fmla="*/ 274318 h 6367455"/>
                <a:gd name="connsiteX3357" fmla="*/ 4494222 w 6891715"/>
                <a:gd name="connsiteY3357" fmla="*/ 287336 h 6367455"/>
                <a:gd name="connsiteX3358" fmla="*/ 4451693 w 6891715"/>
                <a:gd name="connsiteY3358" fmla="*/ 276223 h 6367455"/>
                <a:gd name="connsiteX3359" fmla="*/ 4412656 w 6891715"/>
                <a:gd name="connsiteY3359" fmla="*/ 272413 h 6367455"/>
                <a:gd name="connsiteX3360" fmla="*/ 4376475 w 6891715"/>
                <a:gd name="connsiteY3360" fmla="*/ 260031 h 6367455"/>
                <a:gd name="connsiteX3361" fmla="*/ 4383140 w 6891715"/>
                <a:gd name="connsiteY3361" fmla="*/ 276541 h 6367455"/>
                <a:gd name="connsiteX3362" fmla="*/ 4374570 w 6891715"/>
                <a:gd name="connsiteY3362" fmla="*/ 288288 h 6367455"/>
                <a:gd name="connsiteX3363" fmla="*/ 4402182 w 6891715"/>
                <a:gd name="connsiteY3363" fmla="*/ 287336 h 6367455"/>
                <a:gd name="connsiteX3364" fmla="*/ 4435189 w 6891715"/>
                <a:gd name="connsiteY3364" fmla="*/ 298131 h 6367455"/>
                <a:gd name="connsiteX3365" fmla="*/ 4464706 w 6891715"/>
                <a:gd name="connsiteY3365" fmla="*/ 321308 h 6367455"/>
                <a:gd name="connsiteX3366" fmla="*/ 4459945 w 6891715"/>
                <a:gd name="connsiteY3366" fmla="*/ 338135 h 6367455"/>
                <a:gd name="connsiteX3367" fmla="*/ 4498665 w 6891715"/>
                <a:gd name="connsiteY3367" fmla="*/ 340040 h 6367455"/>
                <a:gd name="connsiteX3368" fmla="*/ 4507552 w 6891715"/>
                <a:gd name="connsiteY3368" fmla="*/ 363853 h 6367455"/>
                <a:gd name="connsiteX3369" fmla="*/ 4491048 w 6891715"/>
                <a:gd name="connsiteY3369" fmla="*/ 379728 h 6367455"/>
                <a:gd name="connsiteX3370" fmla="*/ 4511043 w 6891715"/>
                <a:gd name="connsiteY3370" fmla="*/ 395920 h 6367455"/>
                <a:gd name="connsiteX3371" fmla="*/ 4513582 w 6891715"/>
                <a:gd name="connsiteY3371" fmla="*/ 424178 h 6367455"/>
                <a:gd name="connsiteX3372" fmla="*/ 4502474 w 6891715"/>
                <a:gd name="connsiteY3372" fmla="*/ 461325 h 6367455"/>
                <a:gd name="connsiteX3373" fmla="*/ 4444711 w 6891715"/>
                <a:gd name="connsiteY3373" fmla="*/ 494345 h 6367455"/>
                <a:gd name="connsiteX3374" fmla="*/ 4432650 w 6891715"/>
                <a:gd name="connsiteY3374" fmla="*/ 482915 h 6367455"/>
                <a:gd name="connsiteX3375" fmla="*/ 4441220 w 6891715"/>
                <a:gd name="connsiteY3375" fmla="*/ 501648 h 6367455"/>
                <a:gd name="connsiteX3376" fmla="*/ 4435824 w 6891715"/>
                <a:gd name="connsiteY3376" fmla="*/ 513078 h 6367455"/>
                <a:gd name="connsiteX3377" fmla="*/ 4445346 w 6891715"/>
                <a:gd name="connsiteY3377" fmla="*/ 501330 h 6367455"/>
                <a:gd name="connsiteX3378" fmla="*/ 4506917 w 6891715"/>
                <a:gd name="connsiteY3378" fmla="*/ 470533 h 6367455"/>
                <a:gd name="connsiteX3379" fmla="*/ 4524373 w 6891715"/>
                <a:gd name="connsiteY3379" fmla="*/ 436560 h 6367455"/>
                <a:gd name="connsiteX3380" fmla="*/ 4529133 w 6891715"/>
                <a:gd name="connsiteY3380" fmla="*/ 400683 h 6367455"/>
                <a:gd name="connsiteX3381" fmla="*/ 4549445 w 6891715"/>
                <a:gd name="connsiteY3381" fmla="*/ 412113 h 6367455"/>
                <a:gd name="connsiteX3382" fmla="*/ 4552302 w 6891715"/>
                <a:gd name="connsiteY3382" fmla="*/ 390205 h 6367455"/>
                <a:gd name="connsiteX3383" fmla="*/ 4541511 w 6891715"/>
                <a:gd name="connsiteY3383" fmla="*/ 379410 h 6367455"/>
                <a:gd name="connsiteX3384" fmla="*/ 4532942 w 6891715"/>
                <a:gd name="connsiteY3384" fmla="*/ 380680 h 6367455"/>
                <a:gd name="connsiteX3385" fmla="*/ 4534211 w 6891715"/>
                <a:gd name="connsiteY3385" fmla="*/ 355598 h 6367455"/>
                <a:gd name="connsiteX3386" fmla="*/ 4555476 w 6891715"/>
                <a:gd name="connsiteY3386" fmla="*/ 379410 h 6367455"/>
                <a:gd name="connsiteX3387" fmla="*/ 4577692 w 6891715"/>
                <a:gd name="connsiteY3387" fmla="*/ 375918 h 6367455"/>
                <a:gd name="connsiteX3388" fmla="*/ 4584992 w 6891715"/>
                <a:gd name="connsiteY3388" fmla="*/ 388618 h 6367455"/>
                <a:gd name="connsiteX3389" fmla="*/ 4585033 w 6891715"/>
                <a:gd name="connsiteY3389" fmla="*/ 388603 h 6367455"/>
                <a:gd name="connsiteX3390" fmla="*/ 4609485 w 6891715"/>
                <a:gd name="connsiteY3390" fmla="*/ 386381 h 6367455"/>
                <a:gd name="connsiteX3391" fmla="*/ 4641240 w 6891715"/>
                <a:gd name="connsiteY3391" fmla="*/ 393364 h 6367455"/>
                <a:gd name="connsiteX3392" fmla="*/ 4647591 w 6891715"/>
                <a:gd name="connsiteY3392" fmla="*/ 411458 h 6367455"/>
                <a:gd name="connsiteX3393" fmla="*/ 4631078 w 6891715"/>
                <a:gd name="connsiteY3393" fmla="*/ 429235 h 6367455"/>
                <a:gd name="connsiteX3394" fmla="*/ 4635207 w 6891715"/>
                <a:gd name="connsiteY3394" fmla="*/ 434631 h 6367455"/>
                <a:gd name="connsiteX3395" fmla="*/ 4660611 w 6891715"/>
                <a:gd name="connsiteY3395" fmla="*/ 409871 h 6367455"/>
                <a:gd name="connsiteX3396" fmla="*/ 4681570 w 6891715"/>
                <a:gd name="connsiteY3396" fmla="*/ 407649 h 6367455"/>
                <a:gd name="connsiteX3397" fmla="*/ 4669820 w 6891715"/>
                <a:gd name="connsiteY3397" fmla="*/ 397173 h 6367455"/>
                <a:gd name="connsiteX3398" fmla="*/ 4676171 w 6891715"/>
                <a:gd name="connsiteY3398" fmla="*/ 367969 h 6367455"/>
                <a:gd name="connsiteX3399" fmla="*/ 4692049 w 6891715"/>
                <a:gd name="connsiteY3399" fmla="*/ 374000 h 6367455"/>
                <a:gd name="connsiteX3400" fmla="*/ 4702211 w 6891715"/>
                <a:gd name="connsiteY3400" fmla="*/ 354002 h 6367455"/>
                <a:gd name="connsiteX3401" fmla="*/ 4694907 w 6891715"/>
                <a:gd name="connsiteY3401" fmla="*/ 338130 h 6367455"/>
                <a:gd name="connsiteX3402" fmla="*/ 4696495 w 6891715"/>
                <a:gd name="connsiteY3402" fmla="*/ 325432 h 6367455"/>
                <a:gd name="connsiteX3403" fmla="*/ 4741270 w 6891715"/>
                <a:gd name="connsiteY3403" fmla="*/ 344161 h 6367455"/>
                <a:gd name="connsiteX3404" fmla="*/ 4764769 w 6891715"/>
                <a:gd name="connsiteY3404" fmla="*/ 374318 h 6367455"/>
                <a:gd name="connsiteX3405" fmla="*/ 4780646 w 6891715"/>
                <a:gd name="connsiteY3405" fmla="*/ 374318 h 6367455"/>
                <a:gd name="connsiteX3406" fmla="*/ 4789220 w 6891715"/>
                <a:gd name="connsiteY3406" fmla="*/ 387968 h 6367455"/>
                <a:gd name="connsiteX3407" fmla="*/ 4804145 w 6891715"/>
                <a:gd name="connsiteY3407" fmla="*/ 387650 h 6367455"/>
                <a:gd name="connsiteX3408" fmla="*/ 4778106 w 6891715"/>
                <a:gd name="connsiteY3408" fmla="*/ 430187 h 6367455"/>
                <a:gd name="connsiteX3409" fmla="*/ 4739999 w 6891715"/>
                <a:gd name="connsiteY3409" fmla="*/ 424156 h 6367455"/>
                <a:gd name="connsiteX3410" fmla="*/ 4711102 w 6891715"/>
                <a:gd name="connsiteY3410" fmla="*/ 399078 h 6367455"/>
                <a:gd name="connsiteX3411" fmla="*/ 4693319 w 6891715"/>
                <a:gd name="connsiteY3411" fmla="*/ 422251 h 6367455"/>
                <a:gd name="connsiteX3412" fmla="*/ 4699670 w 6891715"/>
                <a:gd name="connsiteY3412" fmla="*/ 444472 h 6367455"/>
                <a:gd name="connsiteX3413" fmla="*/ 4717771 w 6891715"/>
                <a:gd name="connsiteY3413" fmla="*/ 429870 h 6367455"/>
                <a:gd name="connsiteX3414" fmla="*/ 4725392 w 6891715"/>
                <a:gd name="connsiteY3414" fmla="*/ 440028 h 6367455"/>
                <a:gd name="connsiteX3415" fmla="*/ 4739047 w 6891715"/>
                <a:gd name="connsiteY3415" fmla="*/ 444155 h 6367455"/>
                <a:gd name="connsiteX3416" fmla="*/ 4718088 w 6891715"/>
                <a:gd name="connsiteY3416" fmla="*/ 463201 h 6367455"/>
                <a:gd name="connsiteX3417" fmla="*/ 4727615 w 6891715"/>
                <a:gd name="connsiteY3417" fmla="*/ 474629 h 6367455"/>
                <a:gd name="connsiteX3418" fmla="*/ 4751749 w 6891715"/>
                <a:gd name="connsiteY3418" fmla="*/ 458757 h 6367455"/>
                <a:gd name="connsiteX3419" fmla="*/ 4799700 w 6891715"/>
                <a:gd name="connsiteY3419" fmla="*/ 462566 h 6367455"/>
                <a:gd name="connsiteX3420" fmla="*/ 4782869 w 6891715"/>
                <a:gd name="connsiteY3420" fmla="*/ 493358 h 6367455"/>
                <a:gd name="connsiteX3421" fmla="*/ 4787315 w 6891715"/>
                <a:gd name="connsiteY3421" fmla="*/ 502564 h 6367455"/>
                <a:gd name="connsiteX3422" fmla="*/ 4815577 w 6891715"/>
                <a:gd name="connsiteY3422" fmla="*/ 474946 h 6367455"/>
                <a:gd name="connsiteX3423" fmla="*/ 4817800 w 6891715"/>
                <a:gd name="connsiteY3423" fmla="*/ 502564 h 6367455"/>
                <a:gd name="connsiteX3424" fmla="*/ 4839076 w 6891715"/>
                <a:gd name="connsiteY3424" fmla="*/ 525420 h 6367455"/>
                <a:gd name="connsiteX3425" fmla="*/ 4829867 w 6891715"/>
                <a:gd name="connsiteY3425" fmla="*/ 551767 h 6367455"/>
                <a:gd name="connsiteX3426" fmla="*/ 4808591 w 6891715"/>
                <a:gd name="connsiteY3426" fmla="*/ 559386 h 6367455"/>
                <a:gd name="connsiteX3427" fmla="*/ 4796207 w 6891715"/>
                <a:gd name="connsiteY3427" fmla="*/ 572401 h 6367455"/>
                <a:gd name="connsiteX3428" fmla="*/ 4795571 w 6891715"/>
                <a:gd name="connsiteY3428" fmla="*/ 616525 h 6367455"/>
                <a:gd name="connsiteX3429" fmla="*/ 4770485 w 6891715"/>
                <a:gd name="connsiteY3429" fmla="*/ 639698 h 6367455"/>
                <a:gd name="connsiteX3430" fmla="*/ 4779059 w 6891715"/>
                <a:gd name="connsiteY3430" fmla="*/ 656523 h 6367455"/>
                <a:gd name="connsiteX3431" fmla="*/ 4802240 w 6891715"/>
                <a:gd name="connsiteY3431" fmla="*/ 643825 h 6367455"/>
                <a:gd name="connsiteX3432" fmla="*/ 4812402 w 6891715"/>
                <a:gd name="connsiteY3432" fmla="*/ 577162 h 6367455"/>
                <a:gd name="connsiteX3433" fmla="*/ 4848920 w 6891715"/>
                <a:gd name="connsiteY3433" fmla="*/ 563512 h 6367455"/>
                <a:gd name="connsiteX3434" fmla="*/ 4858130 w 6891715"/>
                <a:gd name="connsiteY3434" fmla="*/ 516849 h 6367455"/>
                <a:gd name="connsiteX3435" fmla="*/ 4876230 w 6891715"/>
                <a:gd name="connsiteY3435" fmla="*/ 514627 h 6367455"/>
                <a:gd name="connsiteX3436" fmla="*/ 4887662 w 6891715"/>
                <a:gd name="connsiteY3436" fmla="*/ 506056 h 6367455"/>
                <a:gd name="connsiteX3437" fmla="*/ 4939741 w 6891715"/>
                <a:gd name="connsiteY3437" fmla="*/ 519071 h 6367455"/>
                <a:gd name="connsiteX3438" fmla="*/ 4983246 w 6891715"/>
                <a:gd name="connsiteY3438" fmla="*/ 527324 h 6367455"/>
                <a:gd name="connsiteX3439" fmla="*/ 4993090 w 6891715"/>
                <a:gd name="connsiteY3439" fmla="*/ 547005 h 6367455"/>
                <a:gd name="connsiteX3440" fmla="*/ 5003252 w 6891715"/>
                <a:gd name="connsiteY3440" fmla="*/ 537482 h 6367455"/>
                <a:gd name="connsiteX3441" fmla="*/ 5007697 w 6891715"/>
                <a:gd name="connsiteY3441" fmla="*/ 519706 h 6367455"/>
                <a:gd name="connsiteX3442" fmla="*/ 5044851 w 6891715"/>
                <a:gd name="connsiteY3442" fmla="*/ 530816 h 6367455"/>
                <a:gd name="connsiteX3443" fmla="*/ 5063904 w 6891715"/>
                <a:gd name="connsiteY3443" fmla="*/ 545418 h 6367455"/>
                <a:gd name="connsiteX3444" fmla="*/ 5070256 w 6891715"/>
                <a:gd name="connsiteY3444" fmla="*/ 536847 h 6367455"/>
                <a:gd name="connsiteX3445" fmla="*/ 5077559 w 6891715"/>
                <a:gd name="connsiteY3445" fmla="*/ 557164 h 6367455"/>
                <a:gd name="connsiteX3446" fmla="*/ 5105186 w 6891715"/>
                <a:gd name="connsiteY3446" fmla="*/ 555576 h 6367455"/>
                <a:gd name="connsiteX3447" fmla="*/ 5125510 w 6891715"/>
                <a:gd name="connsiteY3447" fmla="*/ 567957 h 6367455"/>
                <a:gd name="connsiteX3448" fmla="*/ 5144563 w 6891715"/>
                <a:gd name="connsiteY3448" fmla="*/ 587955 h 6367455"/>
                <a:gd name="connsiteX3449" fmla="*/ 5164569 w 6891715"/>
                <a:gd name="connsiteY3449" fmla="*/ 596209 h 6367455"/>
                <a:gd name="connsiteX3450" fmla="*/ 5181082 w 6891715"/>
                <a:gd name="connsiteY3450" fmla="*/ 617160 h 6367455"/>
                <a:gd name="connsiteX3451" fmla="*/ 5206486 w 6891715"/>
                <a:gd name="connsiteY3451" fmla="*/ 626366 h 6367455"/>
                <a:gd name="connsiteX3452" fmla="*/ 5212837 w 6891715"/>
                <a:gd name="connsiteY3452" fmla="*/ 641285 h 6367455"/>
                <a:gd name="connsiteX3453" fmla="*/ 5241417 w 6891715"/>
                <a:gd name="connsiteY3453" fmla="*/ 661602 h 6367455"/>
                <a:gd name="connsiteX3454" fmla="*/ 5311279 w 6891715"/>
                <a:gd name="connsiteY3454" fmla="*/ 734930 h 6367455"/>
                <a:gd name="connsiteX3455" fmla="*/ 5318583 w 6891715"/>
                <a:gd name="connsiteY3455" fmla="*/ 756199 h 6367455"/>
                <a:gd name="connsiteX3456" fmla="*/ 5332555 w 6891715"/>
                <a:gd name="connsiteY3456" fmla="*/ 761278 h 6367455"/>
                <a:gd name="connsiteX3457" fmla="*/ 5346210 w 6891715"/>
                <a:gd name="connsiteY3457" fmla="*/ 775880 h 6367455"/>
                <a:gd name="connsiteX3458" fmla="*/ 5352561 w 6891715"/>
                <a:gd name="connsiteY3458" fmla="*/ 771436 h 6367455"/>
                <a:gd name="connsiteX3459" fmla="*/ 5337636 w 6891715"/>
                <a:gd name="connsiteY3459" fmla="*/ 755881 h 6367455"/>
                <a:gd name="connsiteX3460" fmla="*/ 5337636 w 6891715"/>
                <a:gd name="connsiteY3460" fmla="*/ 740009 h 6367455"/>
                <a:gd name="connsiteX3461" fmla="*/ 5366533 w 6891715"/>
                <a:gd name="connsiteY3461" fmla="*/ 765087 h 6367455"/>
                <a:gd name="connsiteX3462" fmla="*/ 5366533 w 6891715"/>
                <a:gd name="connsiteY3462" fmla="*/ 776832 h 6367455"/>
                <a:gd name="connsiteX3463" fmla="*/ 5379553 w 6891715"/>
                <a:gd name="connsiteY3463" fmla="*/ 795561 h 6367455"/>
                <a:gd name="connsiteX3464" fmla="*/ 5431632 w 6891715"/>
                <a:gd name="connsiteY3464" fmla="*/ 816195 h 6367455"/>
                <a:gd name="connsiteX3465" fmla="*/ 5448462 w 6891715"/>
                <a:gd name="connsiteY3465" fmla="*/ 830797 h 6367455"/>
                <a:gd name="connsiteX3466" fmla="*/ 5444969 w 6891715"/>
                <a:gd name="connsiteY3466" fmla="*/ 806354 h 6367455"/>
                <a:gd name="connsiteX3467" fmla="*/ 5491014 w 6891715"/>
                <a:gd name="connsiteY3467" fmla="*/ 852383 h 6367455"/>
                <a:gd name="connsiteX3468" fmla="*/ 5494190 w 6891715"/>
                <a:gd name="connsiteY3468" fmla="*/ 864129 h 6367455"/>
                <a:gd name="connsiteX3469" fmla="*/ 5506257 w 6891715"/>
                <a:gd name="connsiteY3469" fmla="*/ 873334 h 6367455"/>
                <a:gd name="connsiteX3470" fmla="*/ 5503081 w 6891715"/>
                <a:gd name="connsiteY3470" fmla="*/ 891429 h 6367455"/>
                <a:gd name="connsiteX3471" fmla="*/ 5514513 w 6891715"/>
                <a:gd name="connsiteY3471" fmla="*/ 906031 h 6367455"/>
                <a:gd name="connsiteX3472" fmla="*/ 5526263 w 6891715"/>
                <a:gd name="connsiteY3472" fmla="*/ 892381 h 6367455"/>
                <a:gd name="connsiteX3473" fmla="*/ 5547539 w 6891715"/>
                <a:gd name="connsiteY3473" fmla="*/ 910158 h 6367455"/>
                <a:gd name="connsiteX3474" fmla="*/ 5572943 w 6891715"/>
                <a:gd name="connsiteY3474" fmla="*/ 919363 h 6367455"/>
                <a:gd name="connsiteX3475" fmla="*/ 5563734 w 6891715"/>
                <a:gd name="connsiteY3475" fmla="*/ 963488 h 6367455"/>
                <a:gd name="connsiteX3476" fmla="*/ 5578977 w 6891715"/>
                <a:gd name="connsiteY3476" fmla="*/ 981264 h 6367455"/>
                <a:gd name="connsiteX3477" fmla="*/ 5575166 w 6891715"/>
                <a:gd name="connsiteY3477" fmla="*/ 1032056 h 6367455"/>
                <a:gd name="connsiteX3478" fmla="*/ 5580565 w 6891715"/>
                <a:gd name="connsiteY3478" fmla="*/ 1047610 h 6367455"/>
                <a:gd name="connsiteX3479" fmla="*/ 5598348 w 6891715"/>
                <a:gd name="connsiteY3479" fmla="*/ 1037135 h 6367455"/>
                <a:gd name="connsiteX3480" fmla="*/ 5602158 w 6891715"/>
                <a:gd name="connsiteY3480" fmla="*/ 1068561 h 6367455"/>
                <a:gd name="connsiteX3481" fmla="*/ 5560241 w 6891715"/>
                <a:gd name="connsiteY3481" fmla="*/ 1152366 h 6367455"/>
                <a:gd name="connsiteX3482" fmla="*/ 5498636 w 6891715"/>
                <a:gd name="connsiteY3482" fmla="*/ 1245376 h 6367455"/>
                <a:gd name="connsiteX3483" fmla="*/ 5427186 w 6891715"/>
                <a:gd name="connsiteY3483" fmla="*/ 1279660 h 6367455"/>
                <a:gd name="connsiteX3484" fmla="*/ 5357642 w 6891715"/>
                <a:gd name="connsiteY3484" fmla="*/ 1305690 h 6367455"/>
                <a:gd name="connsiteX3485" fmla="*/ 5268727 w 6891715"/>
                <a:gd name="connsiteY3485" fmla="*/ 1295849 h 6367455"/>
                <a:gd name="connsiteX3486" fmla="*/ 5197277 w 6891715"/>
                <a:gd name="connsiteY3486" fmla="*/ 1259661 h 6367455"/>
                <a:gd name="connsiteX3487" fmla="*/ 5135037 w 6891715"/>
                <a:gd name="connsiteY3487" fmla="*/ 1254900 h 6367455"/>
                <a:gd name="connsiteX3488" fmla="*/ 5093119 w 6891715"/>
                <a:gd name="connsiteY3488" fmla="*/ 1236488 h 6367455"/>
                <a:gd name="connsiteX3489" fmla="*/ 5080735 w 6891715"/>
                <a:gd name="connsiteY3489" fmla="*/ 1242837 h 6367455"/>
                <a:gd name="connsiteX3490" fmla="*/ 5045804 w 6891715"/>
                <a:gd name="connsiteY3490" fmla="*/ 1221886 h 6367455"/>
                <a:gd name="connsiteX3491" fmla="*/ 5036277 w 6891715"/>
                <a:gd name="connsiteY3491" fmla="*/ 1231409 h 6367455"/>
                <a:gd name="connsiteX3492" fmla="*/ 5026433 w 6891715"/>
                <a:gd name="connsiteY3492" fmla="*/ 1206331 h 6367455"/>
                <a:gd name="connsiteX3493" fmla="*/ 5001346 w 6891715"/>
                <a:gd name="connsiteY3493" fmla="*/ 1207918 h 6367455"/>
                <a:gd name="connsiteX3494" fmla="*/ 4972131 w 6891715"/>
                <a:gd name="connsiteY3494" fmla="*/ 1180618 h 6367455"/>
                <a:gd name="connsiteX3495" fmla="*/ 4954666 w 6891715"/>
                <a:gd name="connsiteY3495" fmla="*/ 1206966 h 6367455"/>
                <a:gd name="connsiteX3496" fmla="*/ 4930214 w 6891715"/>
                <a:gd name="connsiteY3496" fmla="*/ 1185063 h 6367455"/>
                <a:gd name="connsiteX3497" fmla="*/ 4939423 w 6891715"/>
                <a:gd name="connsiteY3497" fmla="*/ 1161889 h 6367455"/>
                <a:gd name="connsiteX3498" fmla="*/ 4920053 w 6891715"/>
                <a:gd name="connsiteY3498" fmla="*/ 1156810 h 6367455"/>
                <a:gd name="connsiteX3499" fmla="*/ 4915924 w 6891715"/>
                <a:gd name="connsiteY3499" fmla="*/ 1144113 h 6367455"/>
                <a:gd name="connsiteX3500" fmla="*/ 4900047 w 6891715"/>
                <a:gd name="connsiteY3500" fmla="*/ 1147604 h 6367455"/>
                <a:gd name="connsiteX3501" fmla="*/ 4886074 w 6891715"/>
                <a:gd name="connsiteY3501" fmla="*/ 1166651 h 6367455"/>
                <a:gd name="connsiteX3502" fmla="*/ 4856542 w 6891715"/>
                <a:gd name="connsiteY3502" fmla="*/ 1143795 h 6367455"/>
                <a:gd name="connsiteX3503" fmla="*/ 4852414 w 6891715"/>
                <a:gd name="connsiteY3503" fmla="*/ 1151096 h 6367455"/>
                <a:gd name="connsiteX3504" fmla="*/ 4820341 w 6891715"/>
                <a:gd name="connsiteY3504" fmla="*/ 1139986 h 6367455"/>
                <a:gd name="connsiteX3505" fmla="*/ 4815260 w 6891715"/>
                <a:gd name="connsiteY3505" fmla="*/ 1127288 h 6367455"/>
                <a:gd name="connsiteX3506" fmla="*/ 4794936 w 6891715"/>
                <a:gd name="connsiteY3506" fmla="*/ 1123161 h 6367455"/>
                <a:gd name="connsiteX3507" fmla="*/ 4782869 w 6891715"/>
                <a:gd name="connsiteY3507" fmla="*/ 1074910 h 6367455"/>
                <a:gd name="connsiteX3508" fmla="*/ 4758418 w 6891715"/>
                <a:gd name="connsiteY3508" fmla="*/ 1057134 h 6367455"/>
                <a:gd name="connsiteX3509" fmla="*/ 4710785 w 6891715"/>
                <a:gd name="connsiteY3509" fmla="*/ 1055229 h 6367455"/>
                <a:gd name="connsiteX3510" fmla="*/ 4706339 w 6891715"/>
                <a:gd name="connsiteY3510" fmla="*/ 1060626 h 6367455"/>
                <a:gd name="connsiteX3511" fmla="*/ 4718088 w 6891715"/>
                <a:gd name="connsiteY3511" fmla="*/ 1066022 h 6367455"/>
                <a:gd name="connsiteX3512" fmla="*/ 4736506 w 6891715"/>
                <a:gd name="connsiteY3512" fmla="*/ 1087926 h 6367455"/>
                <a:gd name="connsiteX3513" fmla="*/ 4752067 w 6891715"/>
                <a:gd name="connsiteY3513" fmla="*/ 1083799 h 6367455"/>
                <a:gd name="connsiteX3514" fmla="*/ 4746033 w 6891715"/>
                <a:gd name="connsiteY3514" fmla="*/ 1108877 h 6367455"/>
                <a:gd name="connsiteX3515" fmla="*/ 4759053 w 6891715"/>
                <a:gd name="connsiteY3515" fmla="*/ 1138081 h 6367455"/>
                <a:gd name="connsiteX3516" fmla="*/ 4770802 w 6891715"/>
                <a:gd name="connsiteY3516" fmla="*/ 1142526 h 6367455"/>
                <a:gd name="connsiteX3517" fmla="*/ 4787950 w 6891715"/>
                <a:gd name="connsiteY3517" fmla="*/ 1166334 h 6367455"/>
                <a:gd name="connsiteX3518" fmla="*/ 4812402 w 6891715"/>
                <a:gd name="connsiteY3518" fmla="*/ 1176809 h 6367455"/>
                <a:gd name="connsiteX3519" fmla="*/ 4798747 w 6891715"/>
                <a:gd name="connsiteY3519" fmla="*/ 1188237 h 6367455"/>
                <a:gd name="connsiteX3520" fmla="*/ 4800017 w 6891715"/>
                <a:gd name="connsiteY3520" fmla="*/ 1204427 h 6367455"/>
                <a:gd name="connsiteX3521" fmla="*/ 4820976 w 6891715"/>
                <a:gd name="connsiteY3521" fmla="*/ 1203157 h 6367455"/>
                <a:gd name="connsiteX3522" fmla="*/ 4861305 w 6891715"/>
                <a:gd name="connsiteY3522" fmla="*/ 1231092 h 6367455"/>
                <a:gd name="connsiteX3523" fmla="*/ 4857494 w 6891715"/>
                <a:gd name="connsiteY3523" fmla="*/ 1245059 h 6367455"/>
                <a:gd name="connsiteX3524" fmla="*/ 4829867 w 6891715"/>
                <a:gd name="connsiteY3524" fmla="*/ 1250138 h 6367455"/>
                <a:gd name="connsiteX3525" fmla="*/ 4842569 w 6891715"/>
                <a:gd name="connsiteY3525" fmla="*/ 1262836 h 6367455"/>
                <a:gd name="connsiteX3526" fmla="*/ 4866068 w 6891715"/>
                <a:gd name="connsiteY3526" fmla="*/ 1259344 h 6367455"/>
                <a:gd name="connsiteX3527" fmla="*/ 4900047 w 6891715"/>
                <a:gd name="connsiteY3527" fmla="*/ 1267597 h 6367455"/>
                <a:gd name="connsiteX3528" fmla="*/ 4911796 w 6891715"/>
                <a:gd name="connsiteY3528" fmla="*/ 1281247 h 6367455"/>
                <a:gd name="connsiteX3529" fmla="*/ 4907668 w 6891715"/>
                <a:gd name="connsiteY3529" fmla="*/ 1299976 h 6367455"/>
                <a:gd name="connsiteX3530" fmla="*/ 4925769 w 6891715"/>
                <a:gd name="connsiteY3530" fmla="*/ 1296802 h 6367455"/>
                <a:gd name="connsiteX3531" fmla="*/ 4955619 w 6891715"/>
                <a:gd name="connsiteY3531" fmla="*/ 1312356 h 6367455"/>
                <a:gd name="connsiteX3532" fmla="*/ 4965145 w 6891715"/>
                <a:gd name="connsiteY3532" fmla="*/ 1341878 h 6367455"/>
                <a:gd name="connsiteX3533" fmla="*/ 4974989 w 6891715"/>
                <a:gd name="connsiteY3533" fmla="*/ 1352354 h 6367455"/>
                <a:gd name="connsiteX3534" fmla="*/ 4953078 w 6891715"/>
                <a:gd name="connsiteY3534" fmla="*/ 1385050 h 6367455"/>
                <a:gd name="connsiteX3535" fmla="*/ 4964828 w 6891715"/>
                <a:gd name="connsiteY3535" fmla="*/ 1413620 h 6367455"/>
                <a:gd name="connsiteX3536" fmla="*/ 4955301 w 6891715"/>
                <a:gd name="connsiteY3536" fmla="*/ 1422191 h 6367455"/>
                <a:gd name="connsiteX3537" fmla="*/ 4953396 w 6891715"/>
                <a:gd name="connsiteY3537" fmla="*/ 1459966 h 6367455"/>
                <a:gd name="connsiteX3538" fmla="*/ 4928309 w 6891715"/>
                <a:gd name="connsiteY3538" fmla="*/ 1458061 h 6367455"/>
                <a:gd name="connsiteX3539" fmla="*/ 4919735 w 6891715"/>
                <a:gd name="connsiteY3539" fmla="*/ 1476155 h 6367455"/>
                <a:gd name="connsiteX3540" fmla="*/ 4937836 w 6891715"/>
                <a:gd name="connsiteY3540" fmla="*/ 1485361 h 6367455"/>
                <a:gd name="connsiteX3541" fmla="*/ 4938153 w 6891715"/>
                <a:gd name="connsiteY3541" fmla="*/ 1501233 h 6367455"/>
                <a:gd name="connsiteX3542" fmla="*/ 4949903 w 6891715"/>
                <a:gd name="connsiteY3542" fmla="*/ 1508534 h 6367455"/>
                <a:gd name="connsiteX3543" fmla="*/ 4966415 w 6891715"/>
                <a:gd name="connsiteY3543" fmla="*/ 1581863 h 6367455"/>
                <a:gd name="connsiteX3544" fmla="*/ 4984198 w 6891715"/>
                <a:gd name="connsiteY3544" fmla="*/ 1575514 h 6367455"/>
                <a:gd name="connsiteX3545" fmla="*/ 4987692 w 6891715"/>
                <a:gd name="connsiteY3545" fmla="*/ 1601862 h 6367455"/>
                <a:gd name="connsiteX3546" fmla="*/ 4976260 w 6891715"/>
                <a:gd name="connsiteY3546" fmla="*/ 1619956 h 6367455"/>
                <a:gd name="connsiteX3547" fmla="*/ 4996583 w 6891715"/>
                <a:gd name="connsiteY3547" fmla="*/ 1643764 h 6367455"/>
                <a:gd name="connsiteX3548" fmla="*/ 4983881 w 6891715"/>
                <a:gd name="connsiteY3548" fmla="*/ 1654557 h 6367455"/>
                <a:gd name="connsiteX3549" fmla="*/ 4949267 w 6891715"/>
                <a:gd name="connsiteY3549" fmla="*/ 1672968 h 6367455"/>
                <a:gd name="connsiteX3550" fmla="*/ 4924498 w 6891715"/>
                <a:gd name="connsiteY3550" fmla="*/ 1736139 h 6367455"/>
                <a:gd name="connsiteX3551" fmla="*/ 4927991 w 6891715"/>
                <a:gd name="connsiteY3551" fmla="*/ 1790104 h 6367455"/>
                <a:gd name="connsiteX3552" fmla="*/ 4928309 w 6891715"/>
                <a:gd name="connsiteY3552" fmla="*/ 1829785 h 6367455"/>
                <a:gd name="connsiteX3553" fmla="*/ 4920053 w 6891715"/>
                <a:gd name="connsiteY3553" fmla="*/ 1845973 h 6367455"/>
                <a:gd name="connsiteX3554" fmla="*/ 4939423 w 6891715"/>
                <a:gd name="connsiteY3554" fmla="*/ 1862481 h 6367455"/>
                <a:gd name="connsiteX3555" fmla="*/ 4939106 w 6891715"/>
                <a:gd name="connsiteY3555" fmla="*/ 1842800 h 6367455"/>
                <a:gd name="connsiteX3556" fmla="*/ 4946410 w 6891715"/>
                <a:gd name="connsiteY3556" fmla="*/ 1838354 h 6367455"/>
                <a:gd name="connsiteX3557" fmla="*/ 4965145 w 6891715"/>
                <a:gd name="connsiteY3557" fmla="*/ 1902478 h 6367455"/>
                <a:gd name="connsiteX3558" fmla="*/ 4980070 w 6891715"/>
                <a:gd name="connsiteY3558" fmla="*/ 1903113 h 6367455"/>
                <a:gd name="connsiteX3559" fmla="*/ 4985786 w 6891715"/>
                <a:gd name="connsiteY3559" fmla="*/ 1955808 h 6367455"/>
                <a:gd name="connsiteX3560" fmla="*/ 4994043 w 6891715"/>
                <a:gd name="connsiteY3560" fmla="*/ 1967553 h 6367455"/>
                <a:gd name="connsiteX3561" fmla="*/ 4985151 w 6891715"/>
                <a:gd name="connsiteY3561" fmla="*/ 1984060 h 6367455"/>
                <a:gd name="connsiteX3562" fmla="*/ 4988009 w 6891715"/>
                <a:gd name="connsiteY3562" fmla="*/ 1998028 h 6367455"/>
                <a:gd name="connsiteX3563" fmla="*/ 4976895 w 6891715"/>
                <a:gd name="connsiteY3563" fmla="*/ 1987870 h 6367455"/>
                <a:gd name="connsiteX3564" fmla="*/ 4965780 w 6891715"/>
                <a:gd name="connsiteY3564" fmla="*/ 1999297 h 6367455"/>
                <a:gd name="connsiteX3565" fmla="*/ 4957206 w 6891715"/>
                <a:gd name="connsiteY3565" fmla="*/ 1998028 h 6367455"/>
                <a:gd name="connsiteX3566" fmla="*/ 4946727 w 6891715"/>
                <a:gd name="connsiteY3566" fmla="*/ 1994853 h 6367455"/>
                <a:gd name="connsiteX3567" fmla="*/ 4939423 w 6891715"/>
                <a:gd name="connsiteY3567" fmla="*/ 2005011 h 6367455"/>
                <a:gd name="connsiteX3568" fmla="*/ 4955936 w 6891715"/>
                <a:gd name="connsiteY3568" fmla="*/ 2009455 h 6367455"/>
                <a:gd name="connsiteX3569" fmla="*/ 4958477 w 6891715"/>
                <a:gd name="connsiteY3569" fmla="*/ 2033898 h 6367455"/>
                <a:gd name="connsiteX3570" fmla="*/ 4972131 w 6891715"/>
                <a:gd name="connsiteY3570" fmla="*/ 2042785 h 6367455"/>
                <a:gd name="connsiteX3571" fmla="*/ 4983881 w 6891715"/>
                <a:gd name="connsiteY3571" fmla="*/ 2034851 h 6367455"/>
                <a:gd name="connsiteX3572" fmla="*/ 4997218 w 6891715"/>
                <a:gd name="connsiteY3572" fmla="*/ 2049452 h 6367455"/>
                <a:gd name="connsiteX3573" fmla="*/ 5015319 w 6891715"/>
                <a:gd name="connsiteY3573" fmla="*/ 2044054 h 6367455"/>
                <a:gd name="connsiteX3574" fmla="*/ 5030244 w 6891715"/>
                <a:gd name="connsiteY3574" fmla="*/ 2048499 h 6367455"/>
                <a:gd name="connsiteX3575" fmla="*/ 5025798 w 6891715"/>
                <a:gd name="connsiteY3575" fmla="*/ 2064052 h 6367455"/>
                <a:gd name="connsiteX3576" fmla="*/ 5043581 w 6891715"/>
                <a:gd name="connsiteY3576" fmla="*/ 2102463 h 6367455"/>
                <a:gd name="connsiteX3577" fmla="*/ 5045169 w 6891715"/>
                <a:gd name="connsiteY3577" fmla="*/ 2118018 h 6367455"/>
                <a:gd name="connsiteX3578" fmla="*/ 5040405 w 6891715"/>
                <a:gd name="connsiteY3578" fmla="*/ 2132937 h 6367455"/>
                <a:gd name="connsiteX3579" fmla="*/ 5028974 w 6891715"/>
                <a:gd name="connsiteY3579" fmla="*/ 2133890 h 6367455"/>
                <a:gd name="connsiteX3580" fmla="*/ 5026751 w 6891715"/>
                <a:gd name="connsiteY3580" fmla="*/ 2141191 h 6367455"/>
                <a:gd name="connsiteX3581" fmla="*/ 5018177 w 6891715"/>
                <a:gd name="connsiteY3581" fmla="*/ 2138652 h 6367455"/>
                <a:gd name="connsiteX3582" fmla="*/ 5012143 w 6891715"/>
                <a:gd name="connsiteY3582" fmla="*/ 2125955 h 6367455"/>
                <a:gd name="connsiteX3583" fmla="*/ 5004204 w 6891715"/>
                <a:gd name="connsiteY3583" fmla="*/ 2117065 h 6367455"/>
                <a:gd name="connsiteX3584" fmla="*/ 4996583 w 6891715"/>
                <a:gd name="connsiteY3584" fmla="*/ 2118018 h 6367455"/>
                <a:gd name="connsiteX3585" fmla="*/ 4998488 w 6891715"/>
                <a:gd name="connsiteY3585" fmla="*/ 2132937 h 6367455"/>
                <a:gd name="connsiteX3586" fmla="*/ 5006427 w 6891715"/>
                <a:gd name="connsiteY3586" fmla="*/ 2136113 h 6367455"/>
                <a:gd name="connsiteX3587" fmla="*/ 5004204 w 6891715"/>
                <a:gd name="connsiteY3587" fmla="*/ 2151032 h 6367455"/>
                <a:gd name="connsiteX3588" fmla="*/ 5001981 w 6891715"/>
                <a:gd name="connsiteY3588" fmla="*/ 2160238 h 6367455"/>
                <a:gd name="connsiteX3589" fmla="*/ 5005792 w 6891715"/>
                <a:gd name="connsiteY3589" fmla="*/ 2170080 h 6367455"/>
                <a:gd name="connsiteX3590" fmla="*/ 4995313 w 6891715"/>
                <a:gd name="connsiteY3590" fmla="*/ 2165635 h 6367455"/>
                <a:gd name="connsiteX3591" fmla="*/ 4988009 w 6891715"/>
                <a:gd name="connsiteY3591" fmla="*/ 2158969 h 6367455"/>
                <a:gd name="connsiteX3592" fmla="*/ 4981976 w 6891715"/>
                <a:gd name="connsiteY3592" fmla="*/ 2138652 h 6367455"/>
                <a:gd name="connsiteX3593" fmla="*/ 4976260 w 6891715"/>
                <a:gd name="connsiteY3593" fmla="*/ 2125002 h 6367455"/>
                <a:gd name="connsiteX3594" fmla="*/ 4967051 w 6891715"/>
                <a:gd name="connsiteY3594" fmla="*/ 2115479 h 6367455"/>
                <a:gd name="connsiteX3595" fmla="*/ 4967686 w 6891715"/>
                <a:gd name="connsiteY3595" fmla="*/ 2094209 h 6367455"/>
                <a:gd name="connsiteX3596" fmla="*/ 4958477 w 6891715"/>
                <a:gd name="connsiteY3596" fmla="*/ 2072941 h 6367455"/>
                <a:gd name="connsiteX3597" fmla="*/ 4947362 w 6891715"/>
                <a:gd name="connsiteY3597" fmla="*/ 2050720 h 6367455"/>
                <a:gd name="connsiteX3598" fmla="*/ 4944822 w 6891715"/>
                <a:gd name="connsiteY3598" fmla="*/ 2070402 h 6367455"/>
                <a:gd name="connsiteX3599" fmla="*/ 4943552 w 6891715"/>
                <a:gd name="connsiteY3599" fmla="*/ 2082147 h 6367455"/>
                <a:gd name="connsiteX3600" fmla="*/ 4965145 w 6891715"/>
                <a:gd name="connsiteY3600" fmla="*/ 2104685 h 6367455"/>
                <a:gd name="connsiteX3601" fmla="*/ 4967051 w 6891715"/>
                <a:gd name="connsiteY3601" fmla="*/ 2115479 h 6367455"/>
                <a:gd name="connsiteX3602" fmla="*/ 4967686 w 6891715"/>
                <a:gd name="connsiteY3602" fmla="*/ 2132303 h 6367455"/>
                <a:gd name="connsiteX3603" fmla="*/ 4957206 w 6891715"/>
                <a:gd name="connsiteY3603" fmla="*/ 2125637 h 6367455"/>
                <a:gd name="connsiteX3604" fmla="*/ 4952443 w 6891715"/>
                <a:gd name="connsiteY3604" fmla="*/ 2108495 h 6367455"/>
                <a:gd name="connsiteX3605" fmla="*/ 4940058 w 6891715"/>
                <a:gd name="connsiteY3605" fmla="*/ 2096748 h 6367455"/>
                <a:gd name="connsiteX3606" fmla="*/ 4937518 w 6891715"/>
                <a:gd name="connsiteY3606" fmla="*/ 2110399 h 6367455"/>
                <a:gd name="connsiteX3607" fmla="*/ 4956889 w 6891715"/>
                <a:gd name="connsiteY3607" fmla="*/ 2131033 h 6367455"/>
                <a:gd name="connsiteX3608" fmla="*/ 4965145 w 6891715"/>
                <a:gd name="connsiteY3608" fmla="*/ 2146905 h 6367455"/>
                <a:gd name="connsiteX3609" fmla="*/ 4949267 w 6891715"/>
                <a:gd name="connsiteY3609" fmla="*/ 2143413 h 6367455"/>
                <a:gd name="connsiteX3610" fmla="*/ 4949903 w 6891715"/>
                <a:gd name="connsiteY3610" fmla="*/ 2154842 h 6367455"/>
                <a:gd name="connsiteX3611" fmla="*/ 4963240 w 6891715"/>
                <a:gd name="connsiteY3611" fmla="*/ 2169127 h 6367455"/>
                <a:gd name="connsiteX3612" fmla="*/ 4973402 w 6891715"/>
                <a:gd name="connsiteY3612" fmla="*/ 2196745 h 6367455"/>
                <a:gd name="connsiteX3613" fmla="*/ 4967051 w 6891715"/>
                <a:gd name="connsiteY3613" fmla="*/ 2196428 h 6367455"/>
                <a:gd name="connsiteX3614" fmla="*/ 4953396 w 6891715"/>
                <a:gd name="connsiteY3614" fmla="*/ 2182460 h 6367455"/>
                <a:gd name="connsiteX3615" fmla="*/ 4945457 w 6891715"/>
                <a:gd name="connsiteY3615" fmla="*/ 2181190 h 6367455"/>
                <a:gd name="connsiteX3616" fmla="*/ 4938153 w 6891715"/>
                <a:gd name="connsiteY3616" fmla="*/ 2167222 h 6367455"/>
                <a:gd name="connsiteX3617" fmla="*/ 4928626 w 6891715"/>
                <a:gd name="connsiteY3617" fmla="*/ 2161826 h 6367455"/>
                <a:gd name="connsiteX3618" fmla="*/ 4927356 w 6891715"/>
                <a:gd name="connsiteY3618" fmla="*/ 2180872 h 6367455"/>
                <a:gd name="connsiteX3619" fmla="*/ 4943869 w 6891715"/>
                <a:gd name="connsiteY3619" fmla="*/ 2184364 h 6367455"/>
                <a:gd name="connsiteX3620" fmla="*/ 4950855 w 6891715"/>
                <a:gd name="connsiteY3620" fmla="*/ 2196110 h 6367455"/>
                <a:gd name="connsiteX3621" fmla="*/ 4953713 w 6891715"/>
                <a:gd name="connsiteY3621" fmla="*/ 2212935 h 6367455"/>
                <a:gd name="connsiteX3622" fmla="*/ 4942599 w 6891715"/>
                <a:gd name="connsiteY3622" fmla="*/ 2203094 h 6367455"/>
                <a:gd name="connsiteX3623" fmla="*/ 4937836 w 6891715"/>
                <a:gd name="connsiteY3623" fmla="*/ 2210394 h 6367455"/>
                <a:gd name="connsiteX3624" fmla="*/ 4943234 w 6891715"/>
                <a:gd name="connsiteY3624" fmla="*/ 2216745 h 6367455"/>
                <a:gd name="connsiteX3625" fmla="*/ 4929262 w 6891715"/>
                <a:gd name="connsiteY3625" fmla="*/ 2217696 h 6367455"/>
                <a:gd name="connsiteX3626" fmla="*/ 4928944 w 6891715"/>
                <a:gd name="connsiteY3626" fmla="*/ 2225950 h 6367455"/>
                <a:gd name="connsiteX3627" fmla="*/ 4964510 w 6891715"/>
                <a:gd name="connsiteY3627" fmla="*/ 2254202 h 6367455"/>
                <a:gd name="connsiteX3628" fmla="*/ 5023893 w 6891715"/>
                <a:gd name="connsiteY3628" fmla="*/ 2285313 h 6367455"/>
                <a:gd name="connsiteX3629" fmla="*/ 5039770 w 6891715"/>
                <a:gd name="connsiteY3629" fmla="*/ 2294200 h 6367455"/>
                <a:gd name="connsiteX3630" fmla="*/ 5049297 w 6891715"/>
                <a:gd name="connsiteY3630" fmla="*/ 2332612 h 6367455"/>
                <a:gd name="connsiteX3631" fmla="*/ 5048979 w 6891715"/>
                <a:gd name="connsiteY3631" fmla="*/ 2345945 h 6367455"/>
                <a:gd name="connsiteX3632" fmla="*/ 5039770 w 6891715"/>
                <a:gd name="connsiteY3632" fmla="*/ 2368801 h 6367455"/>
                <a:gd name="connsiteX3633" fmla="*/ 5044851 w 6891715"/>
                <a:gd name="connsiteY3633" fmla="*/ 2386896 h 6367455"/>
                <a:gd name="connsiteX3634" fmla="*/ 5065492 w 6891715"/>
                <a:gd name="connsiteY3634" fmla="*/ 2398325 h 6367455"/>
                <a:gd name="connsiteX3635" fmla="*/ 5096612 w 6891715"/>
                <a:gd name="connsiteY3635" fmla="*/ 2379912 h 6367455"/>
                <a:gd name="connsiteX3636" fmla="*/ 5105822 w 6891715"/>
                <a:gd name="connsiteY3636" fmla="*/ 2353882 h 6367455"/>
                <a:gd name="connsiteX3637" fmla="*/ 5123922 w 6891715"/>
                <a:gd name="connsiteY3637" fmla="*/ 2344994 h 6367455"/>
                <a:gd name="connsiteX3638" fmla="*/ 5134719 w 6891715"/>
                <a:gd name="connsiteY3638" fmla="*/ 2303725 h 6367455"/>
                <a:gd name="connsiteX3639" fmla="*/ 5125510 w 6891715"/>
                <a:gd name="connsiteY3639" fmla="*/ 2289122 h 6367455"/>
                <a:gd name="connsiteX3640" fmla="*/ 5135037 w 6891715"/>
                <a:gd name="connsiteY3640" fmla="*/ 2287218 h 6367455"/>
                <a:gd name="connsiteX3641" fmla="*/ 5136307 w 6891715"/>
                <a:gd name="connsiteY3641" fmla="*/ 2275472 h 6367455"/>
                <a:gd name="connsiteX3642" fmla="*/ 5108362 w 6891715"/>
                <a:gd name="connsiteY3642" fmla="*/ 2253568 h 6367455"/>
                <a:gd name="connsiteX3643" fmla="*/ 5102011 w 6891715"/>
                <a:gd name="connsiteY3643" fmla="*/ 2215792 h 6367455"/>
                <a:gd name="connsiteX3644" fmla="*/ 5089626 w 6891715"/>
                <a:gd name="connsiteY3644" fmla="*/ 2202777 h 6367455"/>
                <a:gd name="connsiteX3645" fmla="*/ 5053743 w 6891715"/>
                <a:gd name="connsiteY3645" fmla="*/ 2169127 h 6367455"/>
                <a:gd name="connsiteX3646" fmla="*/ 5050885 w 6891715"/>
                <a:gd name="connsiteY3646" fmla="*/ 2151985 h 6367455"/>
                <a:gd name="connsiteX3647" fmla="*/ 5054378 w 6891715"/>
                <a:gd name="connsiteY3647" fmla="*/ 2136430 h 6367455"/>
                <a:gd name="connsiteX3648" fmla="*/ 5063269 w 6891715"/>
                <a:gd name="connsiteY3648" fmla="*/ 2119922 h 6367455"/>
                <a:gd name="connsiteX3649" fmla="*/ 5062317 w 6891715"/>
                <a:gd name="connsiteY3649" fmla="*/ 2108177 h 6367455"/>
                <a:gd name="connsiteX3650" fmla="*/ 5053108 w 6891715"/>
                <a:gd name="connsiteY3650" fmla="*/ 2100558 h 6367455"/>
                <a:gd name="connsiteX3651" fmla="*/ 5054378 w 6891715"/>
                <a:gd name="connsiteY3651" fmla="*/ 2089131 h 6367455"/>
                <a:gd name="connsiteX3652" fmla="*/ 5061046 w 6891715"/>
                <a:gd name="connsiteY3652" fmla="*/ 2078655 h 6367455"/>
                <a:gd name="connsiteX3653" fmla="*/ 5058506 w 6891715"/>
                <a:gd name="connsiteY3653" fmla="*/ 2054530 h 6367455"/>
                <a:gd name="connsiteX3654" fmla="*/ 5041993 w 6891715"/>
                <a:gd name="connsiteY3654" fmla="*/ 2037070 h 6367455"/>
                <a:gd name="connsiteX3655" fmla="*/ 5029291 w 6891715"/>
                <a:gd name="connsiteY3655" fmla="*/ 2038023 h 6367455"/>
                <a:gd name="connsiteX3656" fmla="*/ 5023575 w 6891715"/>
                <a:gd name="connsiteY3656" fmla="*/ 2023105 h 6367455"/>
                <a:gd name="connsiteX3657" fmla="*/ 5007697 w 6891715"/>
                <a:gd name="connsiteY3657" fmla="*/ 2018344 h 6367455"/>
                <a:gd name="connsiteX3658" fmla="*/ 4999123 w 6891715"/>
                <a:gd name="connsiteY3658" fmla="*/ 2020248 h 6367455"/>
                <a:gd name="connsiteX3659" fmla="*/ 4983246 w 6891715"/>
                <a:gd name="connsiteY3659" fmla="*/ 2015487 h 6367455"/>
                <a:gd name="connsiteX3660" fmla="*/ 4982611 w 6891715"/>
                <a:gd name="connsiteY3660" fmla="*/ 2008186 h 6367455"/>
                <a:gd name="connsiteX3661" fmla="*/ 4988009 w 6891715"/>
                <a:gd name="connsiteY3661" fmla="*/ 1998028 h 6367455"/>
                <a:gd name="connsiteX3662" fmla="*/ 5000076 w 6891715"/>
                <a:gd name="connsiteY3662" fmla="*/ 1981203 h 6367455"/>
                <a:gd name="connsiteX3663" fmla="*/ 4994043 w 6891715"/>
                <a:gd name="connsiteY3663" fmla="*/ 1967553 h 6367455"/>
                <a:gd name="connsiteX3664" fmla="*/ 5002617 w 6891715"/>
                <a:gd name="connsiteY3664" fmla="*/ 1951682 h 6367455"/>
                <a:gd name="connsiteX3665" fmla="*/ 4999123 w 6891715"/>
                <a:gd name="connsiteY3665" fmla="*/ 1929461 h 6367455"/>
                <a:gd name="connsiteX3666" fmla="*/ 4995630 w 6891715"/>
                <a:gd name="connsiteY3666" fmla="*/ 1894542 h 6367455"/>
                <a:gd name="connsiteX3667" fmla="*/ 5009285 w 6891715"/>
                <a:gd name="connsiteY3667" fmla="*/ 1902161 h 6367455"/>
                <a:gd name="connsiteX3668" fmla="*/ 5047709 w 6891715"/>
                <a:gd name="connsiteY3668" fmla="*/ 1893273 h 6367455"/>
                <a:gd name="connsiteX3669" fmla="*/ 5039135 w 6891715"/>
                <a:gd name="connsiteY3669" fmla="*/ 1881527 h 6367455"/>
                <a:gd name="connsiteX3670" fmla="*/ 5005157 w 6891715"/>
                <a:gd name="connsiteY3670" fmla="*/ 1876766 h 6367455"/>
                <a:gd name="connsiteX3671" fmla="*/ 5002617 w 6891715"/>
                <a:gd name="connsiteY3671" fmla="*/ 1850418 h 6367455"/>
                <a:gd name="connsiteX3672" fmla="*/ 4992137 w 6891715"/>
                <a:gd name="connsiteY3672" fmla="*/ 1848195 h 6367455"/>
                <a:gd name="connsiteX3673" fmla="*/ 4983563 w 6891715"/>
                <a:gd name="connsiteY3673" fmla="*/ 1833911 h 6367455"/>
                <a:gd name="connsiteX3674" fmla="*/ 4946092 w 6891715"/>
                <a:gd name="connsiteY3674" fmla="*/ 1793913 h 6367455"/>
                <a:gd name="connsiteX3675" fmla="*/ 4935295 w 6891715"/>
                <a:gd name="connsiteY3675" fmla="*/ 1787882 h 6367455"/>
                <a:gd name="connsiteX3676" fmla="*/ 4931167 w 6891715"/>
                <a:gd name="connsiteY3676" fmla="*/ 1776771 h 6367455"/>
                <a:gd name="connsiteX3677" fmla="*/ 4927674 w 6891715"/>
                <a:gd name="connsiteY3677" fmla="*/ 1736774 h 6367455"/>
                <a:gd name="connsiteX3678" fmla="*/ 4952125 w 6891715"/>
                <a:gd name="connsiteY3678" fmla="*/ 1676460 h 6367455"/>
                <a:gd name="connsiteX3679" fmla="*/ 4991820 w 6891715"/>
                <a:gd name="connsiteY3679" fmla="*/ 1677730 h 6367455"/>
                <a:gd name="connsiteX3680" fmla="*/ 4996901 w 6891715"/>
                <a:gd name="connsiteY3680" fmla="*/ 1692332 h 6367455"/>
                <a:gd name="connsiteX3681" fmla="*/ 5009603 w 6891715"/>
                <a:gd name="connsiteY3681" fmla="*/ 1701855 h 6367455"/>
                <a:gd name="connsiteX3682" fmla="*/ 5029926 w 6891715"/>
                <a:gd name="connsiteY3682" fmla="*/ 1718680 h 6367455"/>
                <a:gd name="connsiteX3683" fmla="*/ 5046757 w 6891715"/>
                <a:gd name="connsiteY3683" fmla="*/ 1713283 h 6367455"/>
                <a:gd name="connsiteX3684" fmla="*/ 5056283 w 6891715"/>
                <a:gd name="connsiteY3684" fmla="*/ 1697411 h 6367455"/>
                <a:gd name="connsiteX3685" fmla="*/ 5071208 w 6891715"/>
                <a:gd name="connsiteY3685" fmla="*/ 1709791 h 6367455"/>
                <a:gd name="connsiteX3686" fmla="*/ 5083910 w 6891715"/>
                <a:gd name="connsiteY3686" fmla="*/ 1736774 h 6367455"/>
                <a:gd name="connsiteX3687" fmla="*/ 5105504 w 6891715"/>
                <a:gd name="connsiteY3687" fmla="*/ 1744075 h 6367455"/>
                <a:gd name="connsiteX3688" fmla="*/ 5111855 w 6891715"/>
                <a:gd name="connsiteY3688" fmla="*/ 1778041 h 6367455"/>
                <a:gd name="connsiteX3689" fmla="*/ 5136307 w 6891715"/>
                <a:gd name="connsiteY3689" fmla="*/ 1784072 h 6367455"/>
                <a:gd name="connsiteX3690" fmla="*/ 5148056 w 6891715"/>
                <a:gd name="connsiteY3690" fmla="*/ 1794230 h 6367455"/>
                <a:gd name="connsiteX3691" fmla="*/ 5180129 w 6891715"/>
                <a:gd name="connsiteY3691" fmla="*/ 1806611 h 6367455"/>
                <a:gd name="connsiteX3692" fmla="*/ 5208709 w 6891715"/>
                <a:gd name="connsiteY3692" fmla="*/ 1806293 h 6367455"/>
                <a:gd name="connsiteX3693" fmla="*/ 5222364 w 6891715"/>
                <a:gd name="connsiteY3693" fmla="*/ 1819944 h 6367455"/>
                <a:gd name="connsiteX3694" fmla="*/ 5236019 w 6891715"/>
                <a:gd name="connsiteY3694" fmla="*/ 1815817 h 6367455"/>
                <a:gd name="connsiteX3695" fmla="*/ 5246815 w 6891715"/>
                <a:gd name="connsiteY3695" fmla="*/ 1797723 h 6367455"/>
                <a:gd name="connsiteX3696" fmla="*/ 5282381 w 6891715"/>
                <a:gd name="connsiteY3696" fmla="*/ 1793278 h 6367455"/>
                <a:gd name="connsiteX3697" fmla="*/ 5296671 w 6891715"/>
                <a:gd name="connsiteY3697" fmla="*/ 1809785 h 6367455"/>
                <a:gd name="connsiteX3698" fmla="*/ 5313184 w 6891715"/>
                <a:gd name="connsiteY3698" fmla="*/ 1798040 h 6367455"/>
                <a:gd name="connsiteX3699" fmla="*/ 5292226 w 6891715"/>
                <a:gd name="connsiteY3699" fmla="*/ 1784707 h 6367455"/>
                <a:gd name="connsiteX3700" fmla="*/ 5274760 w 6891715"/>
                <a:gd name="connsiteY3700" fmla="*/ 1738361 h 6367455"/>
                <a:gd name="connsiteX3701" fmla="*/ 5283969 w 6891715"/>
                <a:gd name="connsiteY3701" fmla="*/ 1720267 h 6367455"/>
                <a:gd name="connsiteX3702" fmla="*/ 5266821 w 6891715"/>
                <a:gd name="connsiteY3702" fmla="*/ 1700585 h 6367455"/>
                <a:gd name="connsiteX3703" fmla="*/ 5264598 w 6891715"/>
                <a:gd name="connsiteY3703" fmla="*/ 1678682 h 6367455"/>
                <a:gd name="connsiteX3704" fmla="*/ 5249038 w 6891715"/>
                <a:gd name="connsiteY3704" fmla="*/ 1678682 h 6367455"/>
                <a:gd name="connsiteX3705" fmla="*/ 5216013 w 6891715"/>
                <a:gd name="connsiteY3705" fmla="*/ 1694871 h 6367455"/>
                <a:gd name="connsiteX3706" fmla="*/ 5195689 w 6891715"/>
                <a:gd name="connsiteY3706" fmla="*/ 1687253 h 6367455"/>
                <a:gd name="connsiteX3707" fmla="*/ 5162346 w 6891715"/>
                <a:gd name="connsiteY3707" fmla="*/ 1627892 h 6367455"/>
                <a:gd name="connsiteX3708" fmla="*/ 5139482 w 6891715"/>
                <a:gd name="connsiteY3708" fmla="*/ 1617734 h 6367455"/>
                <a:gd name="connsiteX3709" fmla="*/ 5136307 w 6891715"/>
                <a:gd name="connsiteY3709" fmla="*/ 1584085 h 6367455"/>
                <a:gd name="connsiteX3710" fmla="*/ 5167745 w 6891715"/>
                <a:gd name="connsiteY3710" fmla="*/ 1561229 h 6367455"/>
                <a:gd name="connsiteX3711" fmla="*/ 5170920 w 6891715"/>
                <a:gd name="connsiteY3711" fmla="*/ 1527581 h 6367455"/>
                <a:gd name="connsiteX3712" fmla="*/ 5189021 w 6891715"/>
                <a:gd name="connsiteY3712" fmla="*/ 1518057 h 6367455"/>
                <a:gd name="connsiteX3713" fmla="*/ 5249673 w 6891715"/>
                <a:gd name="connsiteY3713" fmla="*/ 1546944 h 6367455"/>
                <a:gd name="connsiteX3714" fmla="*/ 5252214 w 6891715"/>
                <a:gd name="connsiteY3714" fmla="*/ 1563769 h 6367455"/>
                <a:gd name="connsiteX3715" fmla="*/ 5266821 w 6891715"/>
                <a:gd name="connsiteY3715" fmla="*/ 1584402 h 6367455"/>
                <a:gd name="connsiteX3716" fmla="*/ 5281746 w 6891715"/>
                <a:gd name="connsiteY3716" fmla="*/ 1579323 h 6367455"/>
                <a:gd name="connsiteX3717" fmla="*/ 5310326 w 6891715"/>
                <a:gd name="connsiteY3717" fmla="*/ 1590434 h 6367455"/>
                <a:gd name="connsiteX3718" fmla="*/ 5314772 w 6891715"/>
                <a:gd name="connsiteY3718" fmla="*/ 1601227 h 6367455"/>
                <a:gd name="connsiteX3719" fmla="*/ 5280794 w 6891715"/>
                <a:gd name="connsiteY3719" fmla="*/ 1607893 h 6367455"/>
                <a:gd name="connsiteX3720" fmla="*/ 5286510 w 6891715"/>
                <a:gd name="connsiteY3720" fmla="*/ 1619003 h 6367455"/>
                <a:gd name="connsiteX3721" fmla="*/ 5284287 w 6891715"/>
                <a:gd name="connsiteY3721" fmla="*/ 1632971 h 6367455"/>
                <a:gd name="connsiteX3722" fmla="*/ 5296036 w 6891715"/>
                <a:gd name="connsiteY3722" fmla="*/ 1632971 h 6367455"/>
                <a:gd name="connsiteX3723" fmla="*/ 5308421 w 6891715"/>
                <a:gd name="connsiteY3723" fmla="*/ 1613924 h 6367455"/>
                <a:gd name="connsiteX3724" fmla="*/ 5325251 w 6891715"/>
                <a:gd name="connsiteY3724" fmla="*/ 1609163 h 6367455"/>
                <a:gd name="connsiteX3725" fmla="*/ 5326521 w 6891715"/>
                <a:gd name="connsiteY3725" fmla="*/ 1595830 h 6367455"/>
                <a:gd name="connsiteX3726" fmla="*/ 5336048 w 6891715"/>
                <a:gd name="connsiteY3726" fmla="*/ 1605988 h 6367455"/>
                <a:gd name="connsiteX3727" fmla="*/ 5363675 w 6891715"/>
                <a:gd name="connsiteY3727" fmla="*/ 1608845 h 6367455"/>
                <a:gd name="connsiteX3728" fmla="*/ 5398606 w 6891715"/>
                <a:gd name="connsiteY3728" fmla="*/ 1632971 h 6367455"/>
                <a:gd name="connsiteX3729" fmla="*/ 5415437 w 6891715"/>
                <a:gd name="connsiteY3729" fmla="*/ 1632971 h 6367455"/>
                <a:gd name="connsiteX3730" fmla="*/ 5434807 w 6891715"/>
                <a:gd name="connsiteY3730" fmla="*/ 1646303 h 6367455"/>
                <a:gd name="connsiteX3731" fmla="*/ 5449415 w 6891715"/>
                <a:gd name="connsiteY3731" fmla="*/ 1645351 h 6367455"/>
                <a:gd name="connsiteX3732" fmla="*/ 5457036 w 6891715"/>
                <a:gd name="connsiteY3732" fmla="*/ 1630431 h 6367455"/>
                <a:gd name="connsiteX3733" fmla="*/ 5479265 w 6891715"/>
                <a:gd name="connsiteY3733" fmla="*/ 1650112 h 6367455"/>
                <a:gd name="connsiteX3734" fmla="*/ 5532296 w 6891715"/>
                <a:gd name="connsiteY3734" fmla="*/ 1657096 h 6367455"/>
                <a:gd name="connsiteX3735" fmla="*/ 5561829 w 6891715"/>
                <a:gd name="connsiteY3735" fmla="*/ 1686618 h 6367455"/>
                <a:gd name="connsiteX3736" fmla="*/ 5580247 w 6891715"/>
                <a:gd name="connsiteY3736" fmla="*/ 1706299 h 6367455"/>
                <a:gd name="connsiteX3737" fmla="*/ 5605016 w 6891715"/>
                <a:gd name="connsiteY3737" fmla="*/ 1717410 h 6367455"/>
                <a:gd name="connsiteX3738" fmla="*/ 5625975 w 6891715"/>
                <a:gd name="connsiteY3738" fmla="*/ 1744710 h 6367455"/>
                <a:gd name="connsiteX3739" fmla="*/ 5623117 w 6891715"/>
                <a:gd name="connsiteY3739" fmla="*/ 1777089 h 6367455"/>
                <a:gd name="connsiteX3740" fmla="*/ 5640265 w 6891715"/>
                <a:gd name="connsiteY3740" fmla="*/ 1768836 h 6367455"/>
                <a:gd name="connsiteX3741" fmla="*/ 5644075 w 6891715"/>
                <a:gd name="connsiteY3741" fmla="*/ 1753915 h 6367455"/>
                <a:gd name="connsiteX3742" fmla="*/ 5659000 w 6891715"/>
                <a:gd name="connsiteY3742" fmla="*/ 1752963 h 6367455"/>
                <a:gd name="connsiteX3743" fmla="*/ 5658683 w 6891715"/>
                <a:gd name="connsiteY3743" fmla="*/ 1700268 h 6367455"/>
                <a:gd name="connsiteX3744" fmla="*/ 5642805 w 6891715"/>
                <a:gd name="connsiteY3744" fmla="*/ 1692967 h 6367455"/>
                <a:gd name="connsiteX3745" fmla="*/ 5625657 w 6891715"/>
                <a:gd name="connsiteY3745" fmla="*/ 1702490 h 6367455"/>
                <a:gd name="connsiteX3746" fmla="*/ 5612955 w 6891715"/>
                <a:gd name="connsiteY3746" fmla="*/ 1698364 h 6367455"/>
                <a:gd name="connsiteX3747" fmla="*/ 5586598 w 6891715"/>
                <a:gd name="connsiteY3747" fmla="*/ 1681856 h 6367455"/>
                <a:gd name="connsiteX3748" fmla="*/ 5563099 w 6891715"/>
                <a:gd name="connsiteY3748" fmla="*/ 1673603 h 6367455"/>
                <a:gd name="connsiteX3749" fmla="*/ 5536107 w 6891715"/>
                <a:gd name="connsiteY3749" fmla="*/ 1639954 h 6367455"/>
                <a:gd name="connsiteX3750" fmla="*/ 5533884 w 6891715"/>
                <a:gd name="connsiteY3750" fmla="*/ 1614877 h 6367455"/>
                <a:gd name="connsiteX3751" fmla="*/ 5525310 w 6891715"/>
                <a:gd name="connsiteY3751" fmla="*/ 1606306 h 6367455"/>
                <a:gd name="connsiteX3752" fmla="*/ 5520864 w 6891715"/>
                <a:gd name="connsiteY3752" fmla="*/ 1587577 h 6367455"/>
                <a:gd name="connsiteX3753" fmla="*/ 5506892 w 6891715"/>
                <a:gd name="connsiteY3753" fmla="*/ 1553928 h 6367455"/>
                <a:gd name="connsiteX3754" fmla="*/ 5487839 w 6891715"/>
                <a:gd name="connsiteY3754" fmla="*/ 1548849 h 6367455"/>
                <a:gd name="connsiteX3755" fmla="*/ 5479265 w 6891715"/>
                <a:gd name="connsiteY3755" fmla="*/ 1536469 h 6367455"/>
                <a:gd name="connsiteX3756" fmla="*/ 5447510 w 6891715"/>
                <a:gd name="connsiteY3756" fmla="*/ 1422825 h 6367455"/>
                <a:gd name="connsiteX3757" fmla="*/ 5517689 w 6891715"/>
                <a:gd name="connsiteY3757" fmla="*/ 1368543 h 6367455"/>
                <a:gd name="connsiteX3758" fmla="*/ 5523087 w 6891715"/>
                <a:gd name="connsiteY3758" fmla="*/ 1350766 h 6367455"/>
                <a:gd name="connsiteX3759" fmla="*/ 5550397 w 6891715"/>
                <a:gd name="connsiteY3759" fmla="*/ 1326958 h 6367455"/>
                <a:gd name="connsiteX3760" fmla="*/ 5594537 w 6891715"/>
                <a:gd name="connsiteY3760" fmla="*/ 1318070 h 6367455"/>
                <a:gd name="connsiteX3761" fmla="*/ 5668209 w 6891715"/>
                <a:gd name="connsiteY3761" fmla="*/ 1243789 h 6367455"/>
                <a:gd name="connsiteX3762" fmla="*/ 5664081 w 6891715"/>
                <a:gd name="connsiteY3762" fmla="*/ 1233314 h 6367455"/>
                <a:gd name="connsiteX3763" fmla="*/ 5682817 w 6891715"/>
                <a:gd name="connsiteY3763" fmla="*/ 1223790 h 6367455"/>
                <a:gd name="connsiteX3764" fmla="*/ 5685992 w 6891715"/>
                <a:gd name="connsiteY3764" fmla="*/ 1203474 h 6367455"/>
                <a:gd name="connsiteX3765" fmla="*/ 5706633 w 6891715"/>
                <a:gd name="connsiteY3765" fmla="*/ 1206649 h 6367455"/>
                <a:gd name="connsiteX3766" fmla="*/ 5719971 w 6891715"/>
                <a:gd name="connsiteY3766" fmla="*/ 1231726 h 6367455"/>
                <a:gd name="connsiteX3767" fmla="*/ 5752361 w 6891715"/>
                <a:gd name="connsiteY3767" fmla="*/ 1223156 h 6367455"/>
                <a:gd name="connsiteX3768" fmla="*/ 5769827 w 6891715"/>
                <a:gd name="connsiteY3768" fmla="*/ 1239662 h 6367455"/>
                <a:gd name="connsiteX3769" fmla="*/ 5782211 w 6891715"/>
                <a:gd name="connsiteY3769" fmla="*/ 1231092 h 6367455"/>
                <a:gd name="connsiteX3770" fmla="*/ 5791103 w 6891715"/>
                <a:gd name="connsiteY3770" fmla="*/ 1248233 h 6367455"/>
                <a:gd name="connsiteX3771" fmla="*/ 5821906 w 6891715"/>
                <a:gd name="connsiteY3771" fmla="*/ 1271724 h 6367455"/>
                <a:gd name="connsiteX3772" fmla="*/ 5786975 w 6891715"/>
                <a:gd name="connsiteY3772" fmla="*/ 1286961 h 6367455"/>
                <a:gd name="connsiteX3773" fmla="*/ 5791738 w 6891715"/>
                <a:gd name="connsiteY3773" fmla="*/ 1317435 h 6367455"/>
                <a:gd name="connsiteX3774" fmla="*/ 5799994 w 6891715"/>
                <a:gd name="connsiteY3774" fmla="*/ 1301563 h 6367455"/>
                <a:gd name="connsiteX3775" fmla="*/ 5830162 w 6891715"/>
                <a:gd name="connsiteY3775" fmla="*/ 1286644 h 6367455"/>
                <a:gd name="connsiteX3776" fmla="*/ 5851756 w 6891715"/>
                <a:gd name="connsiteY3776" fmla="*/ 1302198 h 6367455"/>
                <a:gd name="connsiteX3777" fmla="*/ 5844452 w 6891715"/>
                <a:gd name="connsiteY3777" fmla="*/ 1320292 h 6367455"/>
                <a:gd name="connsiteX3778" fmla="*/ 5862870 w 6891715"/>
                <a:gd name="connsiteY3778" fmla="*/ 1361242 h 6367455"/>
                <a:gd name="connsiteX3779" fmla="*/ 5894943 w 6891715"/>
                <a:gd name="connsiteY3779" fmla="*/ 1415842 h 6367455"/>
                <a:gd name="connsiteX3780" fmla="*/ 5903517 w 6891715"/>
                <a:gd name="connsiteY3780" fmla="*/ 1406319 h 6367455"/>
                <a:gd name="connsiteX3781" fmla="*/ 5872397 w 6891715"/>
                <a:gd name="connsiteY3781" fmla="*/ 1365051 h 6367455"/>
                <a:gd name="connsiteX3782" fmla="*/ 5876842 w 6891715"/>
                <a:gd name="connsiteY3782" fmla="*/ 1291723 h 6367455"/>
                <a:gd name="connsiteX3783" fmla="*/ 5860965 w 6891715"/>
                <a:gd name="connsiteY3783" fmla="*/ 1271406 h 6367455"/>
                <a:gd name="connsiteX3784" fmla="*/ 5870174 w 6891715"/>
                <a:gd name="connsiteY3784" fmla="*/ 1250455 h 6367455"/>
                <a:gd name="connsiteX3785" fmla="*/ 5882558 w 6891715"/>
                <a:gd name="connsiteY3785" fmla="*/ 1205061 h 6367455"/>
                <a:gd name="connsiteX3786" fmla="*/ 5897166 w 6891715"/>
                <a:gd name="connsiteY3786" fmla="*/ 1192364 h 6367455"/>
                <a:gd name="connsiteX3787" fmla="*/ 5902882 w 6891715"/>
                <a:gd name="connsiteY3787" fmla="*/ 1094274 h 6367455"/>
                <a:gd name="connsiteX3788" fmla="*/ 5870491 w 6891715"/>
                <a:gd name="connsiteY3788" fmla="*/ 1042849 h 6367455"/>
                <a:gd name="connsiteX3789" fmla="*/ 5859059 w 6891715"/>
                <a:gd name="connsiteY3789" fmla="*/ 1052689 h 6367455"/>
                <a:gd name="connsiteX3790" fmla="*/ 5833337 w 6891715"/>
                <a:gd name="connsiteY3790" fmla="*/ 1047610 h 6367455"/>
                <a:gd name="connsiteX3791" fmla="*/ 5835878 w 6891715"/>
                <a:gd name="connsiteY3791" fmla="*/ 979042 h 6367455"/>
                <a:gd name="connsiteX3792" fmla="*/ 5853067 w 6891715"/>
                <a:gd name="connsiteY3792" fmla="*/ 949041 h 6367455"/>
                <a:gd name="connsiteX3793" fmla="*/ 6060620 w 6891715"/>
                <a:gd name="connsiteY3793" fmla="*/ 1177406 h 6367455"/>
                <a:gd name="connsiteX3794" fmla="*/ 6891715 w 6891715"/>
                <a:gd name="connsiteY3794" fmla="*/ 3492496 h 6367455"/>
                <a:gd name="connsiteX3795" fmla="*/ 6728088 w 6891715"/>
                <a:gd name="connsiteY3795" fmla="*/ 4574786 h 6367455"/>
                <a:gd name="connsiteX3796" fmla="*/ 6699847 w 6891715"/>
                <a:gd name="connsiteY3796" fmla="*/ 4651948 h 6367455"/>
                <a:gd name="connsiteX3797" fmla="*/ 6676768 w 6891715"/>
                <a:gd name="connsiteY3797" fmla="*/ 4648009 h 6367455"/>
                <a:gd name="connsiteX3798" fmla="*/ 6661525 w 6891715"/>
                <a:gd name="connsiteY3798" fmla="*/ 4656897 h 6367455"/>
                <a:gd name="connsiteX3799" fmla="*/ 6642472 w 6891715"/>
                <a:gd name="connsiteY3799" fmla="*/ 4667056 h 6367455"/>
                <a:gd name="connsiteX3800" fmla="*/ 6630405 w 6891715"/>
                <a:gd name="connsiteY3800" fmla="*/ 4672135 h 6367455"/>
                <a:gd name="connsiteX3801" fmla="*/ 6623101 w 6891715"/>
                <a:gd name="connsiteY3801" fmla="*/ 4666421 h 6367455"/>
                <a:gd name="connsiteX3802" fmla="*/ 6612622 w 6891715"/>
                <a:gd name="connsiteY3802" fmla="*/ 4665151 h 6367455"/>
                <a:gd name="connsiteX3803" fmla="*/ 6615162 w 6891715"/>
                <a:gd name="connsiteY3803" fmla="*/ 4650548 h 6367455"/>
                <a:gd name="connsiteX3804" fmla="*/ 6607541 w 6891715"/>
                <a:gd name="connsiteY3804" fmla="*/ 4646104 h 6367455"/>
                <a:gd name="connsiteX3805" fmla="*/ 6593251 w 6891715"/>
                <a:gd name="connsiteY3805" fmla="*/ 4644517 h 6367455"/>
                <a:gd name="connsiteX3806" fmla="*/ 6562448 w 6891715"/>
                <a:gd name="connsiteY3806" fmla="*/ 4645787 h 6367455"/>
                <a:gd name="connsiteX3807" fmla="*/ 6541172 w 6891715"/>
                <a:gd name="connsiteY3807" fmla="*/ 4642295 h 6367455"/>
                <a:gd name="connsiteX3808" fmla="*/ 6527200 w 6891715"/>
                <a:gd name="connsiteY3808" fmla="*/ 4650548 h 6367455"/>
                <a:gd name="connsiteX3809" fmla="*/ 6501161 w 6891715"/>
                <a:gd name="connsiteY3809" fmla="*/ 4671818 h 6367455"/>
                <a:gd name="connsiteX3810" fmla="*/ 6482743 w 6891715"/>
                <a:gd name="connsiteY3810" fmla="*/ 4687373 h 6367455"/>
                <a:gd name="connsiteX3811" fmla="*/ 6482425 w 6891715"/>
                <a:gd name="connsiteY3811" fmla="*/ 4699753 h 6367455"/>
                <a:gd name="connsiteX3812" fmla="*/ 6465277 w 6891715"/>
                <a:gd name="connsiteY3812" fmla="*/ 4709912 h 6367455"/>
                <a:gd name="connsiteX3813" fmla="*/ 6458926 w 6891715"/>
                <a:gd name="connsiteY3813" fmla="*/ 4706737 h 6367455"/>
                <a:gd name="connsiteX3814" fmla="*/ 6448447 w 6891715"/>
                <a:gd name="connsiteY3814" fmla="*/ 4706420 h 6367455"/>
                <a:gd name="connsiteX3815" fmla="*/ 6438920 w 6891715"/>
                <a:gd name="connsiteY3815" fmla="*/ 4710229 h 6367455"/>
                <a:gd name="connsiteX3816" fmla="*/ 6430346 w 6891715"/>
                <a:gd name="connsiteY3816" fmla="*/ 4707689 h 6367455"/>
                <a:gd name="connsiteX3817" fmla="*/ 6405895 w 6891715"/>
                <a:gd name="connsiteY3817" fmla="*/ 4713403 h 6367455"/>
                <a:gd name="connsiteX3818" fmla="*/ 6398591 w 6891715"/>
                <a:gd name="connsiteY3818" fmla="*/ 4710229 h 6367455"/>
                <a:gd name="connsiteX3819" fmla="*/ 6382714 w 6891715"/>
                <a:gd name="connsiteY3819" fmla="*/ 4715308 h 6367455"/>
                <a:gd name="connsiteX3820" fmla="*/ 6364296 w 6891715"/>
                <a:gd name="connsiteY3820" fmla="*/ 4728324 h 6367455"/>
                <a:gd name="connsiteX3821" fmla="*/ 6358897 w 6891715"/>
                <a:gd name="connsiteY3821" fmla="*/ 4725149 h 6367455"/>
                <a:gd name="connsiteX3822" fmla="*/ 6348418 w 6891715"/>
                <a:gd name="connsiteY3822" fmla="*/ 4731181 h 6367455"/>
                <a:gd name="connsiteX3823" fmla="*/ 6361755 w 6891715"/>
                <a:gd name="connsiteY3823" fmla="*/ 4741022 h 6367455"/>
                <a:gd name="connsiteX3824" fmla="*/ 6358580 w 6891715"/>
                <a:gd name="connsiteY3824" fmla="*/ 4749275 h 6367455"/>
                <a:gd name="connsiteX3825" fmla="*/ 6347783 w 6891715"/>
                <a:gd name="connsiteY3825" fmla="*/ 4740704 h 6367455"/>
                <a:gd name="connsiteX3826" fmla="*/ 6342702 w 6891715"/>
                <a:gd name="connsiteY3826" fmla="*/ 4740387 h 6367455"/>
                <a:gd name="connsiteX3827" fmla="*/ 6347783 w 6891715"/>
                <a:gd name="connsiteY3827" fmla="*/ 4750863 h 6367455"/>
                <a:gd name="connsiteX3828" fmla="*/ 6348711 w 6891715"/>
                <a:gd name="connsiteY3828" fmla="*/ 4763242 h 6367455"/>
                <a:gd name="connsiteX3829" fmla="*/ 6348727 w 6891715"/>
                <a:gd name="connsiteY3829" fmla="*/ 4763250 h 6367455"/>
                <a:gd name="connsiteX3830" fmla="*/ 6348713 w 6891715"/>
                <a:gd name="connsiteY3830" fmla="*/ 4763266 h 6367455"/>
                <a:gd name="connsiteX3831" fmla="*/ 6348735 w 6891715"/>
                <a:gd name="connsiteY3831" fmla="*/ 4763561 h 6367455"/>
                <a:gd name="connsiteX3832" fmla="*/ 6348545 w 6891715"/>
                <a:gd name="connsiteY3832" fmla="*/ 4763458 h 6367455"/>
                <a:gd name="connsiteX3833" fmla="*/ 6342059 w 6891715"/>
                <a:gd name="connsiteY3833" fmla="*/ 4770869 h 6367455"/>
                <a:gd name="connsiteX3834" fmla="*/ 6330309 w 6891715"/>
                <a:gd name="connsiteY3834" fmla="*/ 4769282 h 6367455"/>
                <a:gd name="connsiteX3835" fmla="*/ 6323958 w 6891715"/>
                <a:gd name="connsiteY3835" fmla="*/ 4777535 h 6367455"/>
                <a:gd name="connsiteX3836" fmla="*/ 6316337 w 6891715"/>
                <a:gd name="connsiteY3836" fmla="*/ 4778488 h 6367455"/>
                <a:gd name="connsiteX3837" fmla="*/ 6317925 w 6891715"/>
                <a:gd name="connsiteY3837" fmla="*/ 4768964 h 6367455"/>
                <a:gd name="connsiteX3838" fmla="*/ 6305858 w 6891715"/>
                <a:gd name="connsiteY3838" fmla="*/ 4774043 h 6367455"/>
                <a:gd name="connsiteX3839" fmla="*/ 6301094 w 6891715"/>
                <a:gd name="connsiteY3839" fmla="*/ 4786424 h 6367455"/>
                <a:gd name="connsiteX3840" fmla="*/ 6296013 w 6891715"/>
                <a:gd name="connsiteY3840" fmla="*/ 4788328 h 6367455"/>
                <a:gd name="connsiteX3841" fmla="*/ 6299189 w 6891715"/>
                <a:gd name="connsiteY3841" fmla="*/ 4797852 h 6367455"/>
                <a:gd name="connsiteX3842" fmla="*/ 6295696 w 6891715"/>
                <a:gd name="connsiteY3842" fmla="*/ 4809597 h 6367455"/>
                <a:gd name="connsiteX3843" fmla="*/ 6283946 w 6891715"/>
                <a:gd name="connsiteY3843" fmla="*/ 4807057 h 6367455"/>
                <a:gd name="connsiteX3844" fmla="*/ 6280771 w 6891715"/>
                <a:gd name="connsiteY3844" fmla="*/ 4811184 h 6367455"/>
                <a:gd name="connsiteX3845" fmla="*/ 6283629 w 6891715"/>
                <a:gd name="connsiteY3845" fmla="*/ 4820707 h 6367455"/>
                <a:gd name="connsiteX3846" fmla="*/ 6276008 w 6891715"/>
                <a:gd name="connsiteY3846" fmla="*/ 4824834 h 6367455"/>
                <a:gd name="connsiteX3847" fmla="*/ 6262353 w 6891715"/>
                <a:gd name="connsiteY3847" fmla="*/ 4822294 h 6367455"/>
                <a:gd name="connsiteX3848" fmla="*/ 6252826 w 6891715"/>
                <a:gd name="connsiteY3848" fmla="*/ 4817850 h 6367455"/>
                <a:gd name="connsiteX3849" fmla="*/ 6238219 w 6891715"/>
                <a:gd name="connsiteY3849" fmla="*/ 4805788 h 6367455"/>
                <a:gd name="connsiteX3850" fmla="*/ 6229645 w 6891715"/>
                <a:gd name="connsiteY3850" fmla="*/ 4806740 h 6367455"/>
                <a:gd name="connsiteX3851" fmla="*/ 6234090 w 6891715"/>
                <a:gd name="connsiteY3851" fmla="*/ 4816263 h 6367455"/>
                <a:gd name="connsiteX3852" fmla="*/ 6241077 w 6891715"/>
                <a:gd name="connsiteY3852" fmla="*/ 4819437 h 6367455"/>
                <a:gd name="connsiteX3853" fmla="*/ 6235678 w 6891715"/>
                <a:gd name="connsiteY3853" fmla="*/ 4830230 h 6367455"/>
                <a:gd name="connsiteX3854" fmla="*/ 6222023 w 6891715"/>
                <a:gd name="connsiteY3854" fmla="*/ 4829913 h 6367455"/>
                <a:gd name="connsiteX3855" fmla="*/ 6214402 w 6891715"/>
                <a:gd name="connsiteY3855" fmla="*/ 4824199 h 6367455"/>
                <a:gd name="connsiteX3856" fmla="*/ 6210274 w 6891715"/>
                <a:gd name="connsiteY3856" fmla="*/ 4832770 h 6367455"/>
                <a:gd name="connsiteX3857" fmla="*/ 6222659 w 6891715"/>
                <a:gd name="connsiteY3857" fmla="*/ 4840389 h 6367455"/>
                <a:gd name="connsiteX3858" fmla="*/ 6215990 w 6891715"/>
                <a:gd name="connsiteY3858" fmla="*/ 4849594 h 6367455"/>
                <a:gd name="connsiteX3859" fmla="*/ 6210591 w 6891715"/>
                <a:gd name="connsiteY3859" fmla="*/ 4852769 h 6367455"/>
                <a:gd name="connsiteX3860" fmla="*/ 6213767 w 6891715"/>
                <a:gd name="connsiteY3860" fmla="*/ 4861340 h 6367455"/>
                <a:gd name="connsiteX3861" fmla="*/ 6204558 w 6891715"/>
                <a:gd name="connsiteY3861" fmla="*/ 4877847 h 6367455"/>
                <a:gd name="connsiteX3862" fmla="*/ 6200747 w 6891715"/>
                <a:gd name="connsiteY3862" fmla="*/ 4872133 h 6367455"/>
                <a:gd name="connsiteX3863" fmla="*/ 6195666 w 6891715"/>
                <a:gd name="connsiteY3863" fmla="*/ 4852134 h 6367455"/>
                <a:gd name="connsiteX3864" fmla="*/ 6187410 w 6891715"/>
                <a:gd name="connsiteY3864" fmla="*/ 4861657 h 6367455"/>
                <a:gd name="connsiteX3865" fmla="*/ 6179154 w 6891715"/>
                <a:gd name="connsiteY3865" fmla="*/ 4880386 h 6367455"/>
                <a:gd name="connsiteX3866" fmla="*/ 6191538 w 6891715"/>
                <a:gd name="connsiteY3866" fmla="*/ 4903877 h 6367455"/>
                <a:gd name="connsiteX3867" fmla="*/ 6190268 w 6891715"/>
                <a:gd name="connsiteY3867" fmla="*/ 4915305 h 6367455"/>
                <a:gd name="connsiteX3868" fmla="*/ 6178201 w 6891715"/>
                <a:gd name="connsiteY3868" fmla="*/ 4924510 h 6367455"/>
                <a:gd name="connsiteX3869" fmla="*/ 6178519 w 6891715"/>
                <a:gd name="connsiteY3869" fmla="*/ 4914035 h 6367455"/>
                <a:gd name="connsiteX3870" fmla="*/ 6176296 w 6891715"/>
                <a:gd name="connsiteY3870" fmla="*/ 4909591 h 6367455"/>
                <a:gd name="connsiteX3871" fmla="*/ 6160418 w 6891715"/>
                <a:gd name="connsiteY3871" fmla="*/ 4917844 h 6367455"/>
                <a:gd name="connsiteX3872" fmla="*/ 6158830 w 6891715"/>
                <a:gd name="connsiteY3872" fmla="*/ 4927050 h 6367455"/>
                <a:gd name="connsiteX3873" fmla="*/ 6158513 w 6891715"/>
                <a:gd name="connsiteY3873" fmla="*/ 4934034 h 6367455"/>
                <a:gd name="connsiteX3874" fmla="*/ 6158513 w 6891715"/>
                <a:gd name="connsiteY3874" fmla="*/ 4936891 h 6367455"/>
                <a:gd name="connsiteX3875" fmla="*/ 6158513 w 6891715"/>
                <a:gd name="connsiteY3875" fmla="*/ 4938795 h 6367455"/>
                <a:gd name="connsiteX3876" fmla="*/ 6161688 w 6891715"/>
                <a:gd name="connsiteY3876" fmla="*/ 4947366 h 6367455"/>
                <a:gd name="connsiteX3877" fmla="*/ 6154067 w 6891715"/>
                <a:gd name="connsiteY3877" fmla="*/ 4956572 h 6367455"/>
                <a:gd name="connsiteX3878" fmla="*/ 6141365 w 6891715"/>
                <a:gd name="connsiteY3878" fmla="*/ 4963556 h 6367455"/>
                <a:gd name="connsiteX3879" fmla="*/ 6135649 w 6891715"/>
                <a:gd name="connsiteY3879" fmla="*/ 4978475 h 6367455"/>
                <a:gd name="connsiteX3880" fmla="*/ 6122312 w 6891715"/>
                <a:gd name="connsiteY3880" fmla="*/ 4993712 h 6367455"/>
                <a:gd name="connsiteX3881" fmla="*/ 6129933 w 6891715"/>
                <a:gd name="connsiteY3881" fmla="*/ 5024187 h 6367455"/>
                <a:gd name="connsiteX3882" fmla="*/ 6136919 w 6891715"/>
                <a:gd name="connsiteY3882" fmla="*/ 5038472 h 6367455"/>
                <a:gd name="connsiteX3883" fmla="*/ 6148668 w 6891715"/>
                <a:gd name="connsiteY3883" fmla="*/ 5036250 h 6367455"/>
                <a:gd name="connsiteX3884" fmla="*/ 6154384 w 6891715"/>
                <a:gd name="connsiteY3884" fmla="*/ 5027044 h 6367455"/>
                <a:gd name="connsiteX3885" fmla="*/ 6170897 w 6891715"/>
                <a:gd name="connsiteY3885" fmla="*/ 5030853 h 6367455"/>
                <a:gd name="connsiteX3886" fmla="*/ 6175661 w 6891715"/>
                <a:gd name="connsiteY3886" fmla="*/ 5059423 h 6367455"/>
                <a:gd name="connsiteX3887" fmla="*/ 6177248 w 6891715"/>
                <a:gd name="connsiteY3887" fmla="*/ 5069898 h 6367455"/>
                <a:gd name="connsiteX3888" fmla="*/ 6190268 w 6891715"/>
                <a:gd name="connsiteY3888" fmla="*/ 5079739 h 6367455"/>
                <a:gd name="connsiteX3889" fmla="*/ 6194396 w 6891715"/>
                <a:gd name="connsiteY3889" fmla="*/ 5079739 h 6367455"/>
                <a:gd name="connsiteX3890" fmla="*/ 6197254 w 6891715"/>
                <a:gd name="connsiteY3890" fmla="*/ 5089262 h 6367455"/>
                <a:gd name="connsiteX3891" fmla="*/ 6190586 w 6891715"/>
                <a:gd name="connsiteY3891" fmla="*/ 5103864 h 6367455"/>
                <a:gd name="connsiteX3892" fmla="*/ 6188680 w 6891715"/>
                <a:gd name="connsiteY3892" fmla="*/ 5128307 h 6367455"/>
                <a:gd name="connsiteX3893" fmla="*/ 6195031 w 6891715"/>
                <a:gd name="connsiteY3893" fmla="*/ 5132434 h 6367455"/>
                <a:gd name="connsiteX3894" fmla="*/ 6206146 w 6891715"/>
                <a:gd name="connsiteY3894" fmla="*/ 5113705 h 6367455"/>
                <a:gd name="connsiteX3895" fmla="*/ 6212814 w 6891715"/>
                <a:gd name="connsiteY3895" fmla="*/ 5101325 h 6367455"/>
                <a:gd name="connsiteX3896" fmla="*/ 6214085 w 6891715"/>
                <a:gd name="connsiteY3896" fmla="*/ 5089897 h 6367455"/>
                <a:gd name="connsiteX3897" fmla="*/ 6218213 w 6891715"/>
                <a:gd name="connsiteY3897" fmla="*/ 5103547 h 6367455"/>
                <a:gd name="connsiteX3898" fmla="*/ 6212179 w 6891715"/>
                <a:gd name="connsiteY3898" fmla="*/ 5126403 h 6367455"/>
                <a:gd name="connsiteX3899" fmla="*/ 6204240 w 6891715"/>
                <a:gd name="connsiteY3899" fmla="*/ 5141957 h 6367455"/>
                <a:gd name="connsiteX3900" fmla="*/ 6206146 w 6891715"/>
                <a:gd name="connsiteY3900" fmla="*/ 5154972 h 6367455"/>
                <a:gd name="connsiteX3901" fmla="*/ 6212814 w 6891715"/>
                <a:gd name="connsiteY3901" fmla="*/ 5145767 h 6367455"/>
                <a:gd name="connsiteX3902" fmla="*/ 6213449 w 6891715"/>
                <a:gd name="connsiteY3902" fmla="*/ 5158464 h 6367455"/>
                <a:gd name="connsiteX3903" fmla="*/ 6203605 w 6891715"/>
                <a:gd name="connsiteY3903" fmla="*/ 5169575 h 6367455"/>
                <a:gd name="connsiteX3904" fmla="*/ 6197889 w 6891715"/>
                <a:gd name="connsiteY3904" fmla="*/ 5184177 h 6367455"/>
                <a:gd name="connsiteX3905" fmla="*/ 6202970 w 6891715"/>
                <a:gd name="connsiteY3905" fmla="*/ 5201319 h 6367455"/>
                <a:gd name="connsiteX3906" fmla="*/ 6235678 w 6891715"/>
                <a:gd name="connsiteY3906" fmla="*/ 5233698 h 6367455"/>
                <a:gd name="connsiteX3907" fmla="*/ 6249333 w 6891715"/>
                <a:gd name="connsiteY3907" fmla="*/ 5251157 h 6367455"/>
                <a:gd name="connsiteX3908" fmla="*/ 6260130 w 6891715"/>
                <a:gd name="connsiteY3908" fmla="*/ 5274330 h 6367455"/>
                <a:gd name="connsiteX3909" fmla="*/ 6275690 w 6891715"/>
                <a:gd name="connsiteY3909" fmla="*/ 5324168 h 6367455"/>
                <a:gd name="connsiteX3910" fmla="*/ 6291250 w 6891715"/>
                <a:gd name="connsiteY3910" fmla="*/ 5336232 h 6367455"/>
                <a:gd name="connsiteX3911" fmla="*/ 6303952 w 6891715"/>
                <a:gd name="connsiteY3911" fmla="*/ 5347977 h 6367455"/>
                <a:gd name="connsiteX3912" fmla="*/ 6297190 w 6891715"/>
                <a:gd name="connsiteY3912" fmla="*/ 5360853 h 6367455"/>
                <a:gd name="connsiteX3913" fmla="*/ 6297448 w 6891715"/>
                <a:gd name="connsiteY3913" fmla="*/ 5360940 h 6367455"/>
                <a:gd name="connsiteX3914" fmla="*/ 6303928 w 6891715"/>
                <a:gd name="connsiteY3914" fmla="*/ 5348597 h 6367455"/>
                <a:gd name="connsiteX3915" fmla="*/ 6326471 w 6891715"/>
                <a:gd name="connsiteY3915" fmla="*/ 5368282 h 6367455"/>
                <a:gd name="connsiteX3916" fmla="*/ 6343298 w 6891715"/>
                <a:gd name="connsiteY3916" fmla="*/ 5377172 h 6367455"/>
                <a:gd name="connsiteX3917" fmla="*/ 6352738 w 6891715"/>
                <a:gd name="connsiteY3917" fmla="*/ 5391437 h 6367455"/>
                <a:gd name="connsiteX3918" fmla="*/ 6270138 w 6891715"/>
                <a:gd name="connsiteY3918" fmla="*/ 5527402 h 6367455"/>
                <a:gd name="connsiteX3919" fmla="*/ 6157685 w 6891715"/>
                <a:gd name="connsiteY3919" fmla="*/ 5677783 h 6367455"/>
                <a:gd name="connsiteX3920" fmla="*/ 6151028 w 6891715"/>
                <a:gd name="connsiteY3920" fmla="*/ 5680333 h 6367455"/>
                <a:gd name="connsiteX3921" fmla="*/ 6151528 w 6891715"/>
                <a:gd name="connsiteY3921" fmla="*/ 5680898 h 6367455"/>
                <a:gd name="connsiteX3922" fmla="*/ 6124790 w 6891715"/>
                <a:gd name="connsiteY3922" fmla="*/ 5702235 h 6367455"/>
                <a:gd name="connsiteX3923" fmla="*/ 6108874 w 6891715"/>
                <a:gd name="connsiteY3923" fmla="*/ 5721342 h 6367455"/>
                <a:gd name="connsiteX3924" fmla="*/ 6108664 w 6891715"/>
                <a:gd name="connsiteY3924" fmla="*/ 5720387 h 6367455"/>
                <a:gd name="connsiteX3925" fmla="*/ 6071278 w 6891715"/>
                <a:gd name="connsiteY3925" fmla="*/ 5721342 h 6367455"/>
                <a:gd name="connsiteX3926" fmla="*/ 6010443 w 6891715"/>
                <a:gd name="connsiteY3926" fmla="*/ 5705105 h 6367455"/>
                <a:gd name="connsiteX3927" fmla="*/ 5965134 w 6891715"/>
                <a:gd name="connsiteY3927" fmla="*/ 5657668 h 6367455"/>
                <a:gd name="connsiteX3928" fmla="*/ 5954821 w 6891715"/>
                <a:gd name="connsiteY3928" fmla="*/ 5617474 h 6367455"/>
                <a:gd name="connsiteX3929" fmla="*/ 5954631 w 6891715"/>
                <a:gd name="connsiteY3929" fmla="*/ 5617583 h 6367455"/>
                <a:gd name="connsiteX3930" fmla="*/ 5954678 w 6891715"/>
                <a:gd name="connsiteY3930" fmla="*/ 5617604 h 6367455"/>
                <a:gd name="connsiteX3931" fmla="*/ 5954550 w 6891715"/>
                <a:gd name="connsiteY3931" fmla="*/ 5617629 h 6367455"/>
                <a:gd name="connsiteX3932" fmla="*/ 5954176 w 6891715"/>
                <a:gd name="connsiteY3932" fmla="*/ 5617843 h 6367455"/>
                <a:gd name="connsiteX3933" fmla="*/ 5953959 w 6891715"/>
                <a:gd name="connsiteY3933" fmla="*/ 5617746 h 6367455"/>
                <a:gd name="connsiteX3934" fmla="*/ 5903234 w 6891715"/>
                <a:gd name="connsiteY3934" fmla="*/ 5627755 h 6367455"/>
                <a:gd name="connsiteX3935" fmla="*/ 5903869 w 6891715"/>
                <a:gd name="connsiteY3935" fmla="*/ 5633783 h 6367455"/>
                <a:gd name="connsiteX3936" fmla="*/ 5906092 w 6891715"/>
                <a:gd name="connsiteY3936" fmla="*/ 5648375 h 6367455"/>
                <a:gd name="connsiteX3937" fmla="*/ 5907044 w 6891715"/>
                <a:gd name="connsiteY3937" fmla="*/ 5656623 h 6367455"/>
                <a:gd name="connsiteX3938" fmla="*/ 5908632 w 6891715"/>
                <a:gd name="connsiteY3938" fmla="*/ 5664871 h 6367455"/>
                <a:gd name="connsiteX3939" fmla="*/ 5910220 w 6891715"/>
                <a:gd name="connsiteY3939" fmla="*/ 5671850 h 6367455"/>
                <a:gd name="connsiteX3940" fmla="*/ 5911808 w 6891715"/>
                <a:gd name="connsiteY3940" fmla="*/ 5677243 h 6367455"/>
                <a:gd name="connsiteX3941" fmla="*/ 5914031 w 6891715"/>
                <a:gd name="connsiteY3941" fmla="*/ 5683270 h 6367455"/>
                <a:gd name="connsiteX3942" fmla="*/ 5916253 w 6891715"/>
                <a:gd name="connsiteY3942" fmla="*/ 5691835 h 6367455"/>
                <a:gd name="connsiteX3943" fmla="*/ 5919111 w 6891715"/>
                <a:gd name="connsiteY3943" fmla="*/ 5701987 h 6367455"/>
                <a:gd name="connsiteX3944" fmla="*/ 5921017 w 6891715"/>
                <a:gd name="connsiteY3944" fmla="*/ 5712772 h 6367455"/>
                <a:gd name="connsiteX3945" fmla="*/ 5923240 w 6891715"/>
                <a:gd name="connsiteY3945" fmla="*/ 5723558 h 6367455"/>
                <a:gd name="connsiteX3946" fmla="*/ 5925145 w 6891715"/>
                <a:gd name="connsiteY3946" fmla="*/ 5733075 h 6367455"/>
                <a:gd name="connsiteX3947" fmla="*/ 5925780 w 6891715"/>
                <a:gd name="connsiteY3947" fmla="*/ 5740371 h 6367455"/>
                <a:gd name="connsiteX3948" fmla="*/ 5925780 w 6891715"/>
                <a:gd name="connsiteY3948" fmla="*/ 5743226 h 6367455"/>
                <a:gd name="connsiteX3949" fmla="*/ 5925463 w 6891715"/>
                <a:gd name="connsiteY3949" fmla="*/ 5745130 h 6367455"/>
                <a:gd name="connsiteX3950" fmla="*/ 5924828 w 6891715"/>
                <a:gd name="connsiteY3950" fmla="*/ 5749888 h 6367455"/>
                <a:gd name="connsiteX3951" fmla="*/ 5923875 w 6891715"/>
                <a:gd name="connsiteY3951" fmla="*/ 5758453 h 6367455"/>
                <a:gd name="connsiteX3952" fmla="*/ 5923240 w 6891715"/>
                <a:gd name="connsiteY3952" fmla="*/ 5769874 h 6367455"/>
                <a:gd name="connsiteX3953" fmla="*/ 5922605 w 6891715"/>
                <a:gd name="connsiteY3953" fmla="*/ 5782563 h 6367455"/>
                <a:gd name="connsiteX3954" fmla="*/ 5922605 w 6891715"/>
                <a:gd name="connsiteY3954" fmla="*/ 5795252 h 6367455"/>
                <a:gd name="connsiteX3955" fmla="*/ 5922287 w 6891715"/>
                <a:gd name="connsiteY3955" fmla="*/ 5806989 h 6367455"/>
                <a:gd name="connsiteX3956" fmla="*/ 5922605 w 6891715"/>
                <a:gd name="connsiteY3956" fmla="*/ 5816189 h 6367455"/>
                <a:gd name="connsiteX3957" fmla="*/ 5922922 w 6891715"/>
                <a:gd name="connsiteY3957" fmla="*/ 5819361 h 6367455"/>
                <a:gd name="connsiteX3958" fmla="*/ 5923240 w 6891715"/>
                <a:gd name="connsiteY3958" fmla="*/ 5821899 h 6367455"/>
                <a:gd name="connsiteX3959" fmla="*/ 5924192 w 6891715"/>
                <a:gd name="connsiteY3959" fmla="*/ 5826975 h 6367455"/>
                <a:gd name="connsiteX3960" fmla="*/ 5925463 w 6891715"/>
                <a:gd name="connsiteY3960" fmla="*/ 5836175 h 6367455"/>
                <a:gd name="connsiteX3961" fmla="*/ 5928321 w 6891715"/>
                <a:gd name="connsiteY3961" fmla="*/ 5859015 h 6367455"/>
                <a:gd name="connsiteX3962" fmla="*/ 5931496 w 6891715"/>
                <a:gd name="connsiteY3962" fmla="*/ 5889786 h 6367455"/>
                <a:gd name="connsiteX3963" fmla="*/ 5891802 w 6891715"/>
                <a:gd name="connsiteY3963" fmla="*/ 5911675 h 6367455"/>
                <a:gd name="connsiteX3964" fmla="*/ 5867985 w 6891715"/>
                <a:gd name="connsiteY3964" fmla="*/ 5892007 h 6367455"/>
                <a:gd name="connsiteX3965" fmla="*/ 5834006 w 6891715"/>
                <a:gd name="connsiteY3965" fmla="*/ 5896131 h 6367455"/>
                <a:gd name="connsiteX3966" fmla="*/ 5807014 w 6891715"/>
                <a:gd name="connsiteY3966" fmla="*/ 5906282 h 6367455"/>
                <a:gd name="connsiteX3967" fmla="*/ 5779387 w 6891715"/>
                <a:gd name="connsiteY3967" fmla="*/ 5900572 h 6367455"/>
                <a:gd name="connsiteX3968" fmla="*/ 5720956 w 6891715"/>
                <a:gd name="connsiteY3968" fmla="*/ 5935467 h 6367455"/>
                <a:gd name="connsiteX3969" fmla="*/ 5698092 w 6891715"/>
                <a:gd name="connsiteY3969" fmla="*/ 5915164 h 6367455"/>
                <a:gd name="connsiteX3970" fmla="*/ 5652047 w 6891715"/>
                <a:gd name="connsiteY3970" fmla="*/ 5929440 h 6367455"/>
                <a:gd name="connsiteX3971" fmla="*/ 5585360 w 6891715"/>
                <a:gd name="connsiteY3971" fmla="*/ 5938322 h 6367455"/>
                <a:gd name="connsiteX3972" fmla="*/ 5474215 w 6891715"/>
                <a:gd name="connsiteY3972" fmla="*/ 5985272 h 6367455"/>
                <a:gd name="connsiteX3973" fmla="*/ 5431027 w 6891715"/>
                <a:gd name="connsiteY3973" fmla="*/ 5995741 h 6367455"/>
                <a:gd name="connsiteX3974" fmla="*/ 5379583 w 6891715"/>
                <a:gd name="connsiteY3974" fmla="*/ 5956721 h 6367455"/>
                <a:gd name="connsiteX3975" fmla="*/ 5337983 w 6891715"/>
                <a:gd name="connsiteY3975" fmla="*/ 5954818 h 6367455"/>
                <a:gd name="connsiteX3976" fmla="*/ 5261452 w 6891715"/>
                <a:gd name="connsiteY3976" fmla="*/ 5985907 h 6367455"/>
                <a:gd name="connsiteX3977" fmla="*/ 5234142 w 6891715"/>
                <a:gd name="connsiteY3977" fmla="*/ 5983369 h 6367455"/>
                <a:gd name="connsiteX3978" fmla="*/ 5210961 w 6891715"/>
                <a:gd name="connsiteY3978" fmla="*/ 5957356 h 6367455"/>
                <a:gd name="connsiteX3979" fmla="*/ 5197623 w 6891715"/>
                <a:gd name="connsiteY3979" fmla="*/ 5967824 h 6367455"/>
                <a:gd name="connsiteX3980" fmla="*/ 5173489 w 6891715"/>
                <a:gd name="connsiteY3980" fmla="*/ 5994154 h 6367455"/>
                <a:gd name="connsiteX3981" fmla="*/ 5174759 w 6891715"/>
                <a:gd name="connsiteY3981" fmla="*/ 6030953 h 6367455"/>
                <a:gd name="connsiteX3982" fmla="*/ 5150625 w 6891715"/>
                <a:gd name="connsiteY3982" fmla="*/ 6049987 h 6367455"/>
                <a:gd name="connsiteX3983" fmla="*/ 5148720 w 6891715"/>
                <a:gd name="connsiteY3983" fmla="*/ 6075682 h 6367455"/>
                <a:gd name="connsiteX3984" fmla="*/ 5130619 w 6891715"/>
                <a:gd name="connsiteY3984" fmla="*/ 6078855 h 6367455"/>
                <a:gd name="connsiteX3985" fmla="*/ 5123633 w 6891715"/>
                <a:gd name="connsiteY3985" fmla="*/ 6088054 h 6367455"/>
                <a:gd name="connsiteX3986" fmla="*/ 5108708 w 6891715"/>
                <a:gd name="connsiteY3986" fmla="*/ 6085834 h 6367455"/>
                <a:gd name="connsiteX3987" fmla="*/ 5112518 w 6891715"/>
                <a:gd name="connsiteY3987" fmla="*/ 6077903 h 6367455"/>
                <a:gd name="connsiteX3988" fmla="*/ 5105214 w 6891715"/>
                <a:gd name="connsiteY3988" fmla="*/ 6066483 h 6367455"/>
                <a:gd name="connsiteX3989" fmla="*/ 5097911 w 6891715"/>
                <a:gd name="connsiteY3989" fmla="*/ 6052842 h 6367455"/>
                <a:gd name="connsiteX3990" fmla="*/ 5104897 w 6891715"/>
                <a:gd name="connsiteY3990" fmla="*/ 6028415 h 6367455"/>
                <a:gd name="connsiteX3991" fmla="*/ 5133159 w 6891715"/>
                <a:gd name="connsiteY3991" fmla="*/ 6005257 h 6367455"/>
                <a:gd name="connsiteX3992" fmla="*/ 5134112 w 6891715"/>
                <a:gd name="connsiteY3992" fmla="*/ 5986224 h 6367455"/>
                <a:gd name="connsiteX3993" fmla="*/ 5116329 w 6891715"/>
                <a:gd name="connsiteY3993" fmla="*/ 5973852 h 6367455"/>
                <a:gd name="connsiteX3994" fmla="*/ 5093782 w 6891715"/>
                <a:gd name="connsiteY3994" fmla="*/ 5989713 h 6367455"/>
                <a:gd name="connsiteX3995" fmla="*/ 5084573 w 6891715"/>
                <a:gd name="connsiteY3995" fmla="*/ 6005575 h 6367455"/>
                <a:gd name="connsiteX3996" fmla="*/ 5073141 w 6891715"/>
                <a:gd name="connsiteY3996" fmla="*/ 6016043 h 6367455"/>
                <a:gd name="connsiteX3997" fmla="*/ 5035987 w 6891715"/>
                <a:gd name="connsiteY3997" fmla="*/ 6013505 h 6367455"/>
                <a:gd name="connsiteX3998" fmla="*/ 5021062 w 6891715"/>
                <a:gd name="connsiteY3998" fmla="*/ 5997644 h 6367455"/>
                <a:gd name="connsiteX3999" fmla="*/ 4988036 w 6891715"/>
                <a:gd name="connsiteY3999" fmla="*/ 5989713 h 6367455"/>
                <a:gd name="connsiteX4000" fmla="*/ 4966125 w 6891715"/>
                <a:gd name="connsiteY4000" fmla="*/ 6007795 h 6367455"/>
                <a:gd name="connsiteX4001" fmla="*/ 4944848 w 6891715"/>
                <a:gd name="connsiteY4001" fmla="*/ 6018264 h 6367455"/>
                <a:gd name="connsiteX4002" fmla="*/ 4934687 w 6891715"/>
                <a:gd name="connsiteY4002" fmla="*/ 6043642 h 6367455"/>
                <a:gd name="connsiteX4003" fmla="*/ 4913410 w 6891715"/>
                <a:gd name="connsiteY4003" fmla="*/ 6049035 h 6367455"/>
                <a:gd name="connsiteX4004" fmla="*/ 4903249 w 6891715"/>
                <a:gd name="connsiteY4004" fmla="*/ 6067117 h 6367455"/>
                <a:gd name="connsiteX4005" fmla="*/ 4857520 w 6891715"/>
                <a:gd name="connsiteY4005" fmla="*/ 6070607 h 6367455"/>
                <a:gd name="connsiteX4006" fmla="*/ 4836562 w 6891715"/>
                <a:gd name="connsiteY4006" fmla="*/ 6068703 h 6367455"/>
                <a:gd name="connsiteX4007" fmla="*/ 4823859 w 6891715"/>
                <a:gd name="connsiteY4007" fmla="*/ 6077268 h 6367455"/>
                <a:gd name="connsiteX4008" fmla="*/ 4801630 w 6891715"/>
                <a:gd name="connsiteY4008" fmla="*/ 6085199 h 6367455"/>
                <a:gd name="connsiteX4009" fmla="*/ 4774003 w 6891715"/>
                <a:gd name="connsiteY4009" fmla="*/ 6068386 h 6367455"/>
                <a:gd name="connsiteX4010" fmla="*/ 4750821 w 6891715"/>
                <a:gd name="connsiteY4010" fmla="*/ 6037932 h 6367455"/>
                <a:gd name="connsiteX4011" fmla="*/ 4727957 w 6891715"/>
                <a:gd name="connsiteY4011" fmla="*/ 6027781 h 6367455"/>
                <a:gd name="connsiteX4012" fmla="*/ 4707951 w 6891715"/>
                <a:gd name="connsiteY4012" fmla="*/ 6010968 h 6367455"/>
                <a:gd name="connsiteX4013" fmla="*/ 4689851 w 6891715"/>
                <a:gd name="connsiteY4013" fmla="*/ 6006844 h 6367455"/>
                <a:gd name="connsiteX4014" fmla="*/ 4665399 w 6891715"/>
                <a:gd name="connsiteY4014" fmla="*/ 5992568 h 6367455"/>
                <a:gd name="connsiteX4015" fmla="*/ 4627292 w 6891715"/>
                <a:gd name="connsiteY4015" fmla="*/ 5989713 h 6367455"/>
                <a:gd name="connsiteX4016" fmla="*/ 4610462 w 6891715"/>
                <a:gd name="connsiteY4016" fmla="*/ 6002402 h 6367455"/>
                <a:gd name="connsiteX4017" fmla="*/ 4606333 w 6891715"/>
                <a:gd name="connsiteY4017" fmla="*/ 6020484 h 6367455"/>
                <a:gd name="connsiteX4018" fmla="*/ 4605698 w 6891715"/>
                <a:gd name="connsiteY4018" fmla="*/ 6034125 h 6367455"/>
                <a:gd name="connsiteX4019" fmla="*/ 4582517 w 6891715"/>
                <a:gd name="connsiteY4019" fmla="*/ 6058552 h 6367455"/>
                <a:gd name="connsiteX4020" fmla="*/ 4568862 w 6891715"/>
                <a:gd name="connsiteY4020" fmla="*/ 6058552 h 6367455"/>
                <a:gd name="connsiteX4021" fmla="*/ 4569497 w 6891715"/>
                <a:gd name="connsiteY4021" fmla="*/ 6051256 h 6367455"/>
                <a:gd name="connsiteX4022" fmla="*/ 4563463 w 6891715"/>
                <a:gd name="connsiteY4022" fmla="*/ 6051256 h 6367455"/>
                <a:gd name="connsiteX4023" fmla="*/ 4557112 w 6891715"/>
                <a:gd name="connsiteY4023" fmla="*/ 6066165 h 6367455"/>
                <a:gd name="connsiteX4024" fmla="*/ 4544410 w 6891715"/>
                <a:gd name="connsiteY4024" fmla="*/ 6071241 h 6367455"/>
                <a:gd name="connsiteX4025" fmla="*/ 4526309 w 6891715"/>
                <a:gd name="connsiteY4025" fmla="*/ 6076951 h 6367455"/>
                <a:gd name="connsiteX4026" fmla="*/ 4501222 w 6891715"/>
                <a:gd name="connsiteY4026" fmla="*/ 6073144 h 6367455"/>
                <a:gd name="connsiteX4027" fmla="*/ 4480581 w 6891715"/>
                <a:gd name="connsiteY4027" fmla="*/ 6058235 h 6367455"/>
                <a:gd name="connsiteX4028" fmla="*/ 4455176 w 6891715"/>
                <a:gd name="connsiteY4028" fmla="*/ 6030319 h 6367455"/>
                <a:gd name="connsiteX4029" fmla="*/ 4452636 w 6891715"/>
                <a:gd name="connsiteY4029" fmla="*/ 6011285 h 6367455"/>
                <a:gd name="connsiteX4030" fmla="*/ 4435805 w 6891715"/>
                <a:gd name="connsiteY4030" fmla="*/ 6006209 h 6367455"/>
                <a:gd name="connsiteX4031" fmla="*/ 4440251 w 6891715"/>
                <a:gd name="connsiteY4031" fmla="*/ 6023974 h 6367455"/>
                <a:gd name="connsiteX4032" fmla="*/ 4422151 w 6891715"/>
                <a:gd name="connsiteY4032" fmla="*/ 6025243 h 6367455"/>
                <a:gd name="connsiteX4033" fmla="*/ 4409448 w 6891715"/>
                <a:gd name="connsiteY4033" fmla="*/ 6012554 h 6367455"/>
                <a:gd name="connsiteX4034" fmla="*/ 4402144 w 6891715"/>
                <a:gd name="connsiteY4034" fmla="*/ 5999230 h 6367455"/>
                <a:gd name="connsiteX4035" fmla="*/ 4394841 w 6891715"/>
                <a:gd name="connsiteY4035" fmla="*/ 6000182 h 6367455"/>
                <a:gd name="connsiteX4036" fmla="*/ 4383091 w 6891715"/>
                <a:gd name="connsiteY4036" fmla="*/ 5992886 h 6367455"/>
                <a:gd name="connsiteX4037" fmla="*/ 4374517 w 6891715"/>
                <a:gd name="connsiteY4037" fmla="*/ 6004623 h 6367455"/>
                <a:gd name="connsiteX4038" fmla="*/ 4377693 w 6891715"/>
                <a:gd name="connsiteY4038" fmla="*/ 6021436 h 6367455"/>
                <a:gd name="connsiteX4039" fmla="*/ 4365308 w 6891715"/>
                <a:gd name="connsiteY4039" fmla="*/ 6035394 h 6367455"/>
                <a:gd name="connsiteX4040" fmla="*/ 4358957 w 6891715"/>
                <a:gd name="connsiteY4040" fmla="*/ 6041739 h 6367455"/>
                <a:gd name="connsiteX4041" fmla="*/ 4352606 w 6891715"/>
                <a:gd name="connsiteY4041" fmla="*/ 6040470 h 6367455"/>
                <a:gd name="connsiteX4042" fmla="*/ 4361180 w 6891715"/>
                <a:gd name="connsiteY4042" fmla="*/ 6029050 h 6367455"/>
                <a:gd name="connsiteX4043" fmla="*/ 4355781 w 6891715"/>
                <a:gd name="connsiteY4043" fmla="*/ 6026829 h 6367455"/>
                <a:gd name="connsiteX4044" fmla="*/ 4347207 w 6891715"/>
                <a:gd name="connsiteY4044" fmla="*/ 6033174 h 6367455"/>
                <a:gd name="connsiteX4045" fmla="*/ 4347207 w 6891715"/>
                <a:gd name="connsiteY4045" fmla="*/ 6019850 h 6367455"/>
                <a:gd name="connsiteX4046" fmla="*/ 4356416 w 6891715"/>
                <a:gd name="connsiteY4046" fmla="*/ 6010016 h 6367455"/>
                <a:gd name="connsiteX4047" fmla="*/ 4353241 w 6891715"/>
                <a:gd name="connsiteY4047" fmla="*/ 6008113 h 6367455"/>
                <a:gd name="connsiteX4048" fmla="*/ 4334187 w 6891715"/>
                <a:gd name="connsiteY4048" fmla="*/ 6009064 h 6367455"/>
                <a:gd name="connsiteX4049" fmla="*/ 4319580 w 6891715"/>
                <a:gd name="connsiteY4049" fmla="*/ 6020802 h 6367455"/>
                <a:gd name="connsiteX4050" fmla="*/ 4303702 w 6891715"/>
                <a:gd name="connsiteY4050" fmla="*/ 6016995 h 6367455"/>
                <a:gd name="connsiteX4051" fmla="*/ 4298304 w 6891715"/>
                <a:gd name="connsiteY4051" fmla="*/ 6022071 h 6367455"/>
                <a:gd name="connsiteX4052" fmla="*/ 4293223 w 6891715"/>
                <a:gd name="connsiteY4052" fmla="*/ 6018898 h 6367455"/>
                <a:gd name="connsiteX4053" fmla="*/ 4293223 w 6891715"/>
                <a:gd name="connsiteY4053" fmla="*/ 6010650 h 6367455"/>
                <a:gd name="connsiteX4054" fmla="*/ 4303384 w 6891715"/>
                <a:gd name="connsiteY4054" fmla="*/ 6002085 h 6367455"/>
                <a:gd name="connsiteX4055" fmla="*/ 4318310 w 6891715"/>
                <a:gd name="connsiteY4055" fmla="*/ 6001134 h 6367455"/>
                <a:gd name="connsiteX4056" fmla="*/ 4331965 w 6891715"/>
                <a:gd name="connsiteY4056" fmla="*/ 6001768 h 6367455"/>
                <a:gd name="connsiteX4057" fmla="*/ 4349113 w 6891715"/>
                <a:gd name="connsiteY4057" fmla="*/ 6003671 h 6367455"/>
                <a:gd name="connsiteX4058" fmla="*/ 4354511 w 6891715"/>
                <a:gd name="connsiteY4058" fmla="*/ 5993203 h 6367455"/>
                <a:gd name="connsiteX4059" fmla="*/ 4349113 w 6891715"/>
                <a:gd name="connsiteY4059" fmla="*/ 5983686 h 6367455"/>
                <a:gd name="connsiteX4060" fmla="*/ 4356099 w 6891715"/>
                <a:gd name="connsiteY4060" fmla="*/ 5978293 h 6367455"/>
                <a:gd name="connsiteX4061" fmla="*/ 4363720 w 6891715"/>
                <a:gd name="connsiteY4061" fmla="*/ 5982734 h 6367455"/>
                <a:gd name="connsiteX4062" fmla="*/ 4371977 w 6891715"/>
                <a:gd name="connsiteY4062" fmla="*/ 5974169 h 6367455"/>
                <a:gd name="connsiteX4063" fmla="*/ 4387854 w 6891715"/>
                <a:gd name="connsiteY4063" fmla="*/ 5968776 h 6367455"/>
                <a:gd name="connsiteX4064" fmla="*/ 4386902 w 6891715"/>
                <a:gd name="connsiteY4064" fmla="*/ 5965604 h 6367455"/>
                <a:gd name="connsiteX4065" fmla="*/ 4356099 w 6891715"/>
                <a:gd name="connsiteY4065" fmla="*/ 5966556 h 6367455"/>
                <a:gd name="connsiteX4066" fmla="*/ 4343397 w 6891715"/>
                <a:gd name="connsiteY4066" fmla="*/ 5965921 h 6367455"/>
                <a:gd name="connsiteX4067" fmla="*/ 4334823 w 6891715"/>
                <a:gd name="connsiteY4067" fmla="*/ 5975438 h 6367455"/>
                <a:gd name="connsiteX4068" fmla="*/ 4331012 w 6891715"/>
                <a:gd name="connsiteY4068" fmla="*/ 5976707 h 6367455"/>
                <a:gd name="connsiteX4069" fmla="*/ 4322438 w 6891715"/>
                <a:gd name="connsiteY4069" fmla="*/ 5976707 h 6367455"/>
                <a:gd name="connsiteX4070" fmla="*/ 4312911 w 6891715"/>
                <a:gd name="connsiteY4070" fmla="*/ 5972266 h 6367455"/>
                <a:gd name="connsiteX4071" fmla="*/ 4303384 w 6891715"/>
                <a:gd name="connsiteY4071" fmla="*/ 5973852 h 6367455"/>
                <a:gd name="connsiteX4072" fmla="*/ 4292905 w 6891715"/>
                <a:gd name="connsiteY4072" fmla="*/ 5986541 h 6367455"/>
                <a:gd name="connsiteX4073" fmla="*/ 4285284 w 6891715"/>
                <a:gd name="connsiteY4073" fmla="*/ 5983369 h 6367455"/>
                <a:gd name="connsiteX4074" fmla="*/ 4281156 w 6891715"/>
                <a:gd name="connsiteY4074" fmla="*/ 5969411 h 6367455"/>
                <a:gd name="connsiteX4075" fmla="*/ 4285919 w 6891715"/>
                <a:gd name="connsiteY4075" fmla="*/ 5958942 h 6367455"/>
                <a:gd name="connsiteX4076" fmla="*/ 4303067 w 6891715"/>
                <a:gd name="connsiteY4076" fmla="*/ 5956721 h 6367455"/>
                <a:gd name="connsiteX4077" fmla="*/ 4308465 w 6891715"/>
                <a:gd name="connsiteY4077" fmla="*/ 5955770 h 6367455"/>
                <a:gd name="connsiteX4078" fmla="*/ 4308465 w 6891715"/>
                <a:gd name="connsiteY4078" fmla="*/ 5947205 h 6367455"/>
                <a:gd name="connsiteX4079" fmla="*/ 4309418 w 6891715"/>
                <a:gd name="connsiteY4079" fmla="*/ 5937688 h 6367455"/>
                <a:gd name="connsiteX4080" fmla="*/ 4298939 w 6891715"/>
                <a:gd name="connsiteY4080" fmla="*/ 5937688 h 6367455"/>
                <a:gd name="connsiteX4081" fmla="*/ 4293540 w 6891715"/>
                <a:gd name="connsiteY4081" fmla="*/ 5939274 h 6367455"/>
                <a:gd name="connsiteX4082" fmla="*/ 4281791 w 6891715"/>
                <a:gd name="connsiteY4082" fmla="*/ 5928488 h 6367455"/>
                <a:gd name="connsiteX4083" fmla="*/ 4280838 w 6891715"/>
                <a:gd name="connsiteY4083" fmla="*/ 5918971 h 6367455"/>
                <a:gd name="connsiteX4084" fmla="*/ 4277345 w 6891715"/>
                <a:gd name="connsiteY4084" fmla="*/ 5909772 h 6367455"/>
                <a:gd name="connsiteX4085" fmla="*/ 4262420 w 6891715"/>
                <a:gd name="connsiteY4085" fmla="*/ 5897082 h 6367455"/>
                <a:gd name="connsiteX4086" fmla="*/ 4267818 w 6891715"/>
                <a:gd name="connsiteY4086" fmla="*/ 5891690 h 6367455"/>
                <a:gd name="connsiteX4087" fmla="*/ 4276075 w 6891715"/>
                <a:gd name="connsiteY4087" fmla="*/ 5896131 h 6367455"/>
                <a:gd name="connsiteX4088" fmla="*/ 4281473 w 6891715"/>
                <a:gd name="connsiteY4088" fmla="*/ 5884393 h 6367455"/>
                <a:gd name="connsiteX4089" fmla="*/ 4277027 w 6891715"/>
                <a:gd name="connsiteY4089" fmla="*/ 5870435 h 6367455"/>
                <a:gd name="connsiteX4090" fmla="*/ 4270359 w 6891715"/>
                <a:gd name="connsiteY4090" fmla="*/ 5863456 h 6367455"/>
                <a:gd name="connsiteX4091" fmla="*/ 4253528 w 6891715"/>
                <a:gd name="connsiteY4091" fmla="*/ 5853939 h 6367455"/>
                <a:gd name="connsiteX4092" fmla="*/ 4236380 w 6891715"/>
                <a:gd name="connsiteY4092" fmla="*/ 5828878 h 6367455"/>
                <a:gd name="connsiteX4093" fmla="*/ 4223678 w 6891715"/>
                <a:gd name="connsiteY4093" fmla="*/ 5829195 h 6367455"/>
                <a:gd name="connsiteX4094" fmla="*/ 4219550 w 6891715"/>
                <a:gd name="connsiteY4094" fmla="*/ 5843788 h 6367455"/>
                <a:gd name="connsiteX4095" fmla="*/ 4212246 w 6891715"/>
                <a:gd name="connsiteY4095" fmla="*/ 5840933 h 6367455"/>
                <a:gd name="connsiteX4096" fmla="*/ 4197321 w 6891715"/>
                <a:gd name="connsiteY4096" fmla="*/ 5826975 h 6367455"/>
                <a:gd name="connsiteX4097" fmla="*/ 4182395 w 6891715"/>
                <a:gd name="connsiteY4097" fmla="*/ 5823168 h 6367455"/>
                <a:gd name="connsiteX4098" fmla="*/ 4187476 w 6891715"/>
                <a:gd name="connsiteY4098" fmla="*/ 5806355 h 6367455"/>
                <a:gd name="connsiteX4099" fmla="*/ 4195733 w 6891715"/>
                <a:gd name="connsiteY4099" fmla="*/ 5808258 h 6367455"/>
                <a:gd name="connsiteX4100" fmla="*/ 4194145 w 6891715"/>
                <a:gd name="connsiteY4100" fmla="*/ 5814603 h 6367455"/>
                <a:gd name="connsiteX4101" fmla="*/ 4199226 w 6891715"/>
                <a:gd name="connsiteY4101" fmla="*/ 5816506 h 6367455"/>
                <a:gd name="connsiteX4102" fmla="*/ 4208435 w 6891715"/>
                <a:gd name="connsiteY4102" fmla="*/ 5805721 h 6367455"/>
                <a:gd name="connsiteX4103" fmla="*/ 4203354 w 6891715"/>
                <a:gd name="connsiteY4103" fmla="*/ 5798742 h 6367455"/>
                <a:gd name="connsiteX4104" fmla="*/ 4194780 w 6891715"/>
                <a:gd name="connsiteY4104" fmla="*/ 5794618 h 6367455"/>
                <a:gd name="connsiteX4105" fmla="*/ 4190652 w 6891715"/>
                <a:gd name="connsiteY4105" fmla="*/ 5777487 h 6367455"/>
                <a:gd name="connsiteX4106" fmla="*/ 4197956 w 6891715"/>
                <a:gd name="connsiteY4106" fmla="*/ 5775584 h 6367455"/>
                <a:gd name="connsiteX4107" fmla="*/ 4209388 w 6891715"/>
                <a:gd name="connsiteY4107" fmla="*/ 5778756 h 6367455"/>
                <a:gd name="connsiteX4108" fmla="*/ 4212881 w 6891715"/>
                <a:gd name="connsiteY4108" fmla="*/ 5790176 h 6367455"/>
                <a:gd name="connsiteX4109" fmla="*/ 4211611 w 6891715"/>
                <a:gd name="connsiteY4109" fmla="*/ 5800645 h 6367455"/>
                <a:gd name="connsiteX4110" fmla="*/ 4216056 w 6891715"/>
                <a:gd name="connsiteY4110" fmla="*/ 5809210 h 6367455"/>
                <a:gd name="connsiteX4111" fmla="*/ 4226536 w 6891715"/>
                <a:gd name="connsiteY4111" fmla="*/ 5812382 h 6367455"/>
                <a:gd name="connsiteX4112" fmla="*/ 4223360 w 6891715"/>
                <a:gd name="connsiteY4112" fmla="*/ 5800645 h 6367455"/>
                <a:gd name="connsiteX4113" fmla="*/ 4225583 w 6891715"/>
                <a:gd name="connsiteY4113" fmla="*/ 5795252 h 6367455"/>
                <a:gd name="connsiteX4114" fmla="*/ 4229711 w 6891715"/>
                <a:gd name="connsiteY4114" fmla="*/ 5798424 h 6367455"/>
                <a:gd name="connsiteX4115" fmla="*/ 4230982 w 6891715"/>
                <a:gd name="connsiteY4115" fmla="*/ 5812382 h 6367455"/>
                <a:gd name="connsiteX4116" fmla="*/ 4242414 w 6891715"/>
                <a:gd name="connsiteY4116" fmla="*/ 5805403 h 6367455"/>
                <a:gd name="connsiteX4117" fmla="*/ 4256386 w 6891715"/>
                <a:gd name="connsiteY4117" fmla="*/ 5807624 h 6367455"/>
                <a:gd name="connsiteX4118" fmla="*/ 4273217 w 6891715"/>
                <a:gd name="connsiteY4118" fmla="*/ 5807624 h 6367455"/>
                <a:gd name="connsiteX4119" fmla="*/ 4266865 w 6891715"/>
                <a:gd name="connsiteY4119" fmla="*/ 5799059 h 6367455"/>
                <a:gd name="connsiteX4120" fmla="*/ 4252258 w 6891715"/>
                <a:gd name="connsiteY4120" fmla="*/ 5798107 h 6367455"/>
                <a:gd name="connsiteX4121" fmla="*/ 4244637 w 6891715"/>
                <a:gd name="connsiteY4121" fmla="*/ 5797473 h 6367455"/>
                <a:gd name="connsiteX4122" fmla="*/ 4238285 w 6891715"/>
                <a:gd name="connsiteY4122" fmla="*/ 5789859 h 6367455"/>
                <a:gd name="connsiteX4123" fmla="*/ 4227488 w 6891715"/>
                <a:gd name="connsiteY4123" fmla="*/ 5772412 h 6367455"/>
                <a:gd name="connsiteX4124" fmla="*/ 4233840 w 6891715"/>
                <a:gd name="connsiteY4124" fmla="*/ 5763846 h 6367455"/>
                <a:gd name="connsiteX4125" fmla="*/ 4241143 w 6891715"/>
                <a:gd name="connsiteY4125" fmla="*/ 5767653 h 6367455"/>
                <a:gd name="connsiteX4126" fmla="*/ 4251623 w 6891715"/>
                <a:gd name="connsiteY4126" fmla="*/ 5754964 h 6367455"/>
                <a:gd name="connsiteX4127" fmla="*/ 4255751 w 6891715"/>
                <a:gd name="connsiteY4127" fmla="*/ 5744495 h 6367455"/>
                <a:gd name="connsiteX4128" fmla="*/ 4252575 w 6891715"/>
                <a:gd name="connsiteY4128" fmla="*/ 5740371 h 6367455"/>
                <a:gd name="connsiteX4129" fmla="*/ 4238603 w 6891715"/>
                <a:gd name="connsiteY4129" fmla="*/ 5746716 h 6367455"/>
                <a:gd name="connsiteX4130" fmla="*/ 4234475 w 6891715"/>
                <a:gd name="connsiteY4130" fmla="*/ 5742592 h 6367455"/>
                <a:gd name="connsiteX4131" fmla="*/ 4233204 w 6891715"/>
                <a:gd name="connsiteY4131" fmla="*/ 5727682 h 6367455"/>
                <a:gd name="connsiteX4132" fmla="*/ 4239873 w 6891715"/>
                <a:gd name="connsiteY4132" fmla="*/ 5720386 h 6367455"/>
                <a:gd name="connsiteX4133" fmla="*/ 4233204 w 6891715"/>
                <a:gd name="connsiteY4133" fmla="*/ 5713407 h 6367455"/>
                <a:gd name="connsiteX4134" fmla="*/ 4222725 w 6891715"/>
                <a:gd name="connsiteY4134" fmla="*/ 5707062 h 6367455"/>
                <a:gd name="connsiteX4135" fmla="*/ 4219232 w 6891715"/>
                <a:gd name="connsiteY4135" fmla="*/ 5699449 h 6367455"/>
                <a:gd name="connsiteX4136" fmla="*/ 4212881 w 6891715"/>
                <a:gd name="connsiteY4136" fmla="*/ 5699449 h 6367455"/>
                <a:gd name="connsiteX4137" fmla="*/ 4212881 w 6891715"/>
                <a:gd name="connsiteY4137" fmla="*/ 5690249 h 6367455"/>
                <a:gd name="connsiteX4138" fmla="*/ 4220185 w 6891715"/>
                <a:gd name="connsiteY4138" fmla="*/ 5690884 h 6367455"/>
                <a:gd name="connsiteX4139" fmla="*/ 4235110 w 6891715"/>
                <a:gd name="connsiteY4139" fmla="*/ 5686760 h 6367455"/>
                <a:gd name="connsiteX4140" fmla="*/ 4235110 w 6891715"/>
                <a:gd name="connsiteY4140" fmla="*/ 5682636 h 6367455"/>
                <a:gd name="connsiteX4141" fmla="*/ 4246859 w 6891715"/>
                <a:gd name="connsiteY4141" fmla="*/ 5681367 h 6367455"/>
                <a:gd name="connsiteX4142" fmla="*/ 4251623 w 6891715"/>
                <a:gd name="connsiteY4142" fmla="*/ 5673119 h 6367455"/>
                <a:gd name="connsiteX4143" fmla="*/ 4248447 w 6891715"/>
                <a:gd name="connsiteY4143" fmla="*/ 5663285 h 6367455"/>
                <a:gd name="connsiteX4144" fmla="*/ 4221455 w 6891715"/>
                <a:gd name="connsiteY4144" fmla="*/ 5672167 h 6367455"/>
                <a:gd name="connsiteX4145" fmla="*/ 4208435 w 6891715"/>
                <a:gd name="connsiteY4145" fmla="*/ 5672167 h 6367455"/>
                <a:gd name="connsiteX4146" fmla="*/ 4193827 w 6891715"/>
                <a:gd name="connsiteY4146" fmla="*/ 5671216 h 6367455"/>
                <a:gd name="connsiteX4147" fmla="*/ 4182078 w 6891715"/>
                <a:gd name="connsiteY4147" fmla="*/ 5684856 h 6367455"/>
                <a:gd name="connsiteX4148" fmla="*/ 4167153 w 6891715"/>
                <a:gd name="connsiteY4148" fmla="*/ 5685491 h 6367455"/>
                <a:gd name="connsiteX4149" fmla="*/ 4168105 w 6891715"/>
                <a:gd name="connsiteY4149" fmla="*/ 5672484 h 6367455"/>
                <a:gd name="connsiteX4150" fmla="*/ 4172551 w 6891715"/>
                <a:gd name="connsiteY4150" fmla="*/ 5665188 h 6367455"/>
                <a:gd name="connsiteX4151" fmla="*/ 4173504 w 6891715"/>
                <a:gd name="connsiteY4151" fmla="*/ 5651547 h 6367455"/>
                <a:gd name="connsiteX4152" fmla="*/ 4169058 w 6891715"/>
                <a:gd name="connsiteY4152" fmla="*/ 5637906 h 6367455"/>
                <a:gd name="connsiteX4153" fmla="*/ 4176362 w 6891715"/>
                <a:gd name="connsiteY4153" fmla="*/ 5618873 h 6367455"/>
                <a:gd name="connsiteX4154" fmla="*/ 4195098 w 6891715"/>
                <a:gd name="connsiteY4154" fmla="*/ 5603011 h 6367455"/>
                <a:gd name="connsiteX4155" fmla="*/ 4196050 w 6891715"/>
                <a:gd name="connsiteY4155" fmla="*/ 5595715 h 6367455"/>
                <a:gd name="connsiteX4156" fmla="*/ 4205260 w 6891715"/>
                <a:gd name="connsiteY4156" fmla="*/ 5583978 h 6367455"/>
                <a:gd name="connsiteX4157" fmla="*/ 4219232 w 6891715"/>
                <a:gd name="connsiteY4157" fmla="*/ 5580805 h 6367455"/>
                <a:gd name="connsiteX4158" fmla="*/ 4230982 w 6891715"/>
                <a:gd name="connsiteY4158" fmla="*/ 5565896 h 6367455"/>
                <a:gd name="connsiteX4159" fmla="*/ 4244637 w 6891715"/>
                <a:gd name="connsiteY4159" fmla="*/ 5563358 h 6367455"/>
                <a:gd name="connsiteX4160" fmla="*/ 4257021 w 6891715"/>
                <a:gd name="connsiteY4160" fmla="*/ 5561454 h 6367455"/>
                <a:gd name="connsiteX4161" fmla="*/ 4264643 w 6891715"/>
                <a:gd name="connsiteY4161" fmla="*/ 5553841 h 6367455"/>
                <a:gd name="connsiteX4162" fmla="*/ 4280520 w 6891715"/>
                <a:gd name="connsiteY4162" fmla="*/ 5557013 h 6367455"/>
                <a:gd name="connsiteX4163" fmla="*/ 4286872 w 6891715"/>
                <a:gd name="connsiteY4163" fmla="*/ 5570337 h 6367455"/>
                <a:gd name="connsiteX4164" fmla="*/ 4295128 w 6891715"/>
                <a:gd name="connsiteY4164" fmla="*/ 5575730 h 6367455"/>
                <a:gd name="connsiteX4165" fmla="*/ 4318627 w 6891715"/>
                <a:gd name="connsiteY4165" fmla="*/ 5575412 h 6367455"/>
                <a:gd name="connsiteX4166" fmla="*/ 4327201 w 6891715"/>
                <a:gd name="connsiteY4166" fmla="*/ 5566847 h 6367455"/>
                <a:gd name="connsiteX4167" fmla="*/ 4310053 w 6891715"/>
                <a:gd name="connsiteY4167" fmla="*/ 5556696 h 6367455"/>
                <a:gd name="connsiteX4168" fmla="*/ 4311323 w 6891715"/>
                <a:gd name="connsiteY4168" fmla="*/ 5550351 h 6367455"/>
                <a:gd name="connsiteX4169" fmla="*/ 4326884 w 6891715"/>
                <a:gd name="connsiteY4169" fmla="*/ 5547813 h 6367455"/>
                <a:gd name="connsiteX4170" fmla="*/ 4345937 w 6891715"/>
                <a:gd name="connsiteY4170" fmla="*/ 5550034 h 6367455"/>
                <a:gd name="connsiteX4171" fmla="*/ 4345302 w 6891715"/>
                <a:gd name="connsiteY4171" fmla="*/ 5558599 h 6367455"/>
                <a:gd name="connsiteX4172" fmla="*/ 4334505 w 6891715"/>
                <a:gd name="connsiteY4172" fmla="*/ 5560503 h 6367455"/>
                <a:gd name="connsiteX4173" fmla="*/ 4358957 w 6891715"/>
                <a:gd name="connsiteY4173" fmla="*/ 5572875 h 6367455"/>
                <a:gd name="connsiteX4174" fmla="*/ 4384361 w 6891715"/>
                <a:gd name="connsiteY4174" fmla="*/ 5570971 h 6367455"/>
                <a:gd name="connsiteX4175" fmla="*/ 4414847 w 6891715"/>
                <a:gd name="connsiteY4175" fmla="*/ 5562089 h 6367455"/>
                <a:gd name="connsiteX4176" fmla="*/ 4437076 w 6891715"/>
                <a:gd name="connsiteY4176" fmla="*/ 5559551 h 6367455"/>
                <a:gd name="connsiteX4177" fmla="*/ 4446602 w 6891715"/>
                <a:gd name="connsiteY4177" fmla="*/ 5562723 h 6367455"/>
                <a:gd name="connsiteX4178" fmla="*/ 4458352 w 6891715"/>
                <a:gd name="connsiteY4178" fmla="*/ 5562723 h 6367455"/>
                <a:gd name="connsiteX4179" fmla="*/ 4458034 w 6891715"/>
                <a:gd name="connsiteY4179" fmla="*/ 5550034 h 6367455"/>
                <a:gd name="connsiteX4180" fmla="*/ 4452636 w 6891715"/>
                <a:gd name="connsiteY4180" fmla="*/ 5546862 h 6367455"/>
                <a:gd name="connsiteX4181" fmla="*/ 4438346 w 6891715"/>
                <a:gd name="connsiteY4181" fmla="*/ 5551303 h 6367455"/>
                <a:gd name="connsiteX4182" fmla="*/ 4430725 w 6891715"/>
                <a:gd name="connsiteY4182" fmla="*/ 5547179 h 6367455"/>
                <a:gd name="connsiteX4183" fmla="*/ 4421198 w 6891715"/>
                <a:gd name="connsiteY4183" fmla="*/ 5540834 h 6367455"/>
                <a:gd name="connsiteX4184" fmla="*/ 4438981 w 6891715"/>
                <a:gd name="connsiteY4184" fmla="*/ 5533221 h 6367455"/>
                <a:gd name="connsiteX4185" fmla="*/ 4442157 w 6891715"/>
                <a:gd name="connsiteY4185" fmla="*/ 5528145 h 6367455"/>
                <a:gd name="connsiteX4186" fmla="*/ 4469784 w 6891715"/>
                <a:gd name="connsiteY4186" fmla="*/ 5528780 h 6367455"/>
                <a:gd name="connsiteX4187" fmla="*/ 4481534 w 6891715"/>
                <a:gd name="connsiteY4187" fmla="*/ 5527828 h 6367455"/>
                <a:gd name="connsiteX4188" fmla="*/ 4484074 w 6891715"/>
                <a:gd name="connsiteY4188" fmla="*/ 5521483 h 6367455"/>
                <a:gd name="connsiteX4189" fmla="*/ 4503445 w 6891715"/>
                <a:gd name="connsiteY4189" fmla="*/ 5522118 h 6367455"/>
                <a:gd name="connsiteX4190" fmla="*/ 4525674 w 6891715"/>
                <a:gd name="connsiteY4190" fmla="*/ 5523070 h 6367455"/>
                <a:gd name="connsiteX4191" fmla="*/ 4518053 w 6891715"/>
                <a:gd name="connsiteY4191" fmla="*/ 5517677 h 6367455"/>
                <a:gd name="connsiteX4192" fmla="*/ 4503445 w 6891715"/>
                <a:gd name="connsiteY4192" fmla="*/ 5516091 h 6367455"/>
                <a:gd name="connsiteX4193" fmla="*/ 4489473 w 6891715"/>
                <a:gd name="connsiteY4193" fmla="*/ 5516091 h 6367455"/>
                <a:gd name="connsiteX4194" fmla="*/ 4484074 w 6891715"/>
                <a:gd name="connsiteY4194" fmla="*/ 5521483 h 6367455"/>
                <a:gd name="connsiteX4195" fmla="*/ 4471372 w 6891715"/>
                <a:gd name="connsiteY4195" fmla="*/ 5518311 h 6367455"/>
                <a:gd name="connsiteX4196" fmla="*/ 4466291 w 6891715"/>
                <a:gd name="connsiteY4196" fmla="*/ 5513236 h 6367455"/>
                <a:gd name="connsiteX4197" fmla="*/ 4467244 w 6891715"/>
                <a:gd name="connsiteY4197" fmla="*/ 5502767 h 6367455"/>
                <a:gd name="connsiteX4198" fmla="*/ 4457717 w 6891715"/>
                <a:gd name="connsiteY4198" fmla="*/ 5498326 h 6367455"/>
                <a:gd name="connsiteX4199" fmla="*/ 4449143 w 6891715"/>
                <a:gd name="connsiteY4199" fmla="*/ 5491030 h 6367455"/>
                <a:gd name="connsiteX4200" fmla="*/ 4451366 w 6891715"/>
                <a:gd name="connsiteY4200" fmla="*/ 5488174 h 6367455"/>
                <a:gd name="connsiteX4201" fmla="*/ 4445967 w 6891715"/>
                <a:gd name="connsiteY4201" fmla="*/ 5484050 h 6367455"/>
                <a:gd name="connsiteX4202" fmla="*/ 4450413 w 6891715"/>
                <a:gd name="connsiteY4202" fmla="*/ 5474216 h 6367455"/>
                <a:gd name="connsiteX4203" fmla="*/ 4454224 w 6891715"/>
                <a:gd name="connsiteY4203" fmla="*/ 5462796 h 6367455"/>
                <a:gd name="connsiteX4204" fmla="*/ 4471054 w 6891715"/>
                <a:gd name="connsiteY4204" fmla="*/ 5460576 h 6367455"/>
                <a:gd name="connsiteX4205" fmla="*/ 4485979 w 6891715"/>
                <a:gd name="connsiteY4205" fmla="*/ 5470727 h 6367455"/>
                <a:gd name="connsiteX4206" fmla="*/ 4497729 w 6891715"/>
                <a:gd name="connsiteY4206" fmla="*/ 5466603 h 6367455"/>
                <a:gd name="connsiteX4207" fmla="*/ 4519005 w 6891715"/>
                <a:gd name="connsiteY4207" fmla="*/ 5472630 h 6367455"/>
                <a:gd name="connsiteX4208" fmla="*/ 4540282 w 6891715"/>
                <a:gd name="connsiteY4208" fmla="*/ 5474216 h 6367455"/>
                <a:gd name="connsiteX4209" fmla="*/ 4576801 w 6891715"/>
                <a:gd name="connsiteY4209" fmla="*/ 5462796 h 6367455"/>
                <a:gd name="connsiteX4210" fmla="*/ 4615225 w 6891715"/>
                <a:gd name="connsiteY4210" fmla="*/ 5473899 h 6367455"/>
                <a:gd name="connsiteX4211" fmla="*/ 4632055 w 6891715"/>
                <a:gd name="connsiteY4211" fmla="*/ 5472630 h 6367455"/>
                <a:gd name="connsiteX4212" fmla="*/ 4660635 w 6891715"/>
                <a:gd name="connsiteY4212" fmla="*/ 5469141 h 6367455"/>
                <a:gd name="connsiteX4213" fmla="*/ 4667939 w 6891715"/>
                <a:gd name="connsiteY4213" fmla="*/ 5447252 h 6367455"/>
                <a:gd name="connsiteX4214" fmla="*/ 4721606 w 6891715"/>
                <a:gd name="connsiteY4214" fmla="*/ 5417115 h 6367455"/>
                <a:gd name="connsiteX4215" fmla="*/ 4777179 w 6891715"/>
                <a:gd name="connsiteY4215" fmla="*/ 5385075 h 6367455"/>
                <a:gd name="connsiteX4216" fmla="*/ 4808934 w 6891715"/>
                <a:gd name="connsiteY4216" fmla="*/ 5377144 h 6367455"/>
                <a:gd name="connsiteX4217" fmla="*/ 4837197 w 6891715"/>
                <a:gd name="connsiteY4217" fmla="*/ 5363504 h 6367455"/>
                <a:gd name="connsiteX4218" fmla="*/ 4847994 w 6891715"/>
                <a:gd name="connsiteY4218" fmla="*/ 5354938 h 6367455"/>
                <a:gd name="connsiteX4219" fmla="*/ 4929288 w 6891715"/>
                <a:gd name="connsiteY4219" fmla="*/ 5357476 h 6367455"/>
                <a:gd name="connsiteX4220" fmla="*/ 4984543 w 6891715"/>
                <a:gd name="connsiteY4220" fmla="*/ 5364138 h 6367455"/>
                <a:gd name="connsiteX4221" fmla="*/ 5002644 w 6891715"/>
                <a:gd name="connsiteY4221" fmla="*/ 5359697 h 6367455"/>
                <a:gd name="connsiteX4222" fmla="*/ 5014076 w 6891715"/>
                <a:gd name="connsiteY4222" fmla="*/ 5347008 h 6367455"/>
                <a:gd name="connsiteX4223" fmla="*/ 5026778 w 6891715"/>
                <a:gd name="connsiteY4223" fmla="*/ 5345104 h 6367455"/>
                <a:gd name="connsiteX4224" fmla="*/ 5042021 w 6891715"/>
                <a:gd name="connsiteY4224" fmla="*/ 5383489 h 6367455"/>
                <a:gd name="connsiteX4225" fmla="*/ 5058851 w 6891715"/>
                <a:gd name="connsiteY4225" fmla="*/ 5387613 h 6367455"/>
                <a:gd name="connsiteX4226" fmla="*/ 5071553 w 6891715"/>
                <a:gd name="connsiteY4226" fmla="*/ 5399033 h 6367455"/>
                <a:gd name="connsiteX4227" fmla="*/ 5089654 w 6891715"/>
                <a:gd name="connsiteY4227" fmla="*/ 5402205 h 6367455"/>
                <a:gd name="connsiteX4228" fmla="*/ 5111883 w 6891715"/>
                <a:gd name="connsiteY4228" fmla="*/ 5391420 h 6367455"/>
                <a:gd name="connsiteX4229" fmla="*/ 5119504 w 6891715"/>
                <a:gd name="connsiteY4229" fmla="*/ 5394592 h 6367455"/>
                <a:gd name="connsiteX4230" fmla="*/ 5129031 w 6891715"/>
                <a:gd name="connsiteY4230" fmla="*/ 5401888 h 6367455"/>
                <a:gd name="connsiteX4231" fmla="*/ 5145227 w 6891715"/>
                <a:gd name="connsiteY4231" fmla="*/ 5438687 h 6367455"/>
                <a:gd name="connsiteX4232" fmla="*/ 5162057 w 6891715"/>
                <a:gd name="connsiteY4232" fmla="*/ 5443445 h 6367455"/>
                <a:gd name="connsiteX4233" fmla="*/ 5170313 w 6891715"/>
                <a:gd name="connsiteY4233" fmla="*/ 5439321 h 6367455"/>
                <a:gd name="connsiteX4234" fmla="*/ 5178570 w 6891715"/>
                <a:gd name="connsiteY4234" fmla="*/ 5438687 h 6367455"/>
                <a:gd name="connsiteX4235" fmla="*/ 5189049 w 6891715"/>
                <a:gd name="connsiteY4235" fmla="*/ 5448204 h 6367455"/>
                <a:gd name="connsiteX4236" fmla="*/ 5199211 w 6891715"/>
                <a:gd name="connsiteY4236" fmla="*/ 5454548 h 6367455"/>
                <a:gd name="connsiteX4237" fmla="*/ 5223345 w 6891715"/>
                <a:gd name="connsiteY4237" fmla="*/ 5460576 h 6367455"/>
                <a:gd name="connsiteX4238" fmla="*/ 5241129 w 6891715"/>
                <a:gd name="connsiteY4238" fmla="*/ 5475168 h 6367455"/>
                <a:gd name="connsiteX4239" fmla="*/ 5251608 w 6891715"/>
                <a:gd name="connsiteY4239" fmla="*/ 5480561 h 6367455"/>
                <a:gd name="connsiteX4240" fmla="*/ 5253831 w 6891715"/>
                <a:gd name="connsiteY4240" fmla="*/ 5470727 h 6367455"/>
                <a:gd name="connsiteX4241" fmla="*/ 5262087 w 6891715"/>
                <a:gd name="connsiteY4241" fmla="*/ 5470727 h 6367455"/>
                <a:gd name="connsiteX4242" fmla="*/ 5290032 w 6891715"/>
                <a:gd name="connsiteY4242" fmla="*/ 5485954 h 6367455"/>
                <a:gd name="connsiteX4243" fmla="*/ 5318930 w 6891715"/>
                <a:gd name="connsiteY4243" fmla="*/ 5495471 h 6367455"/>
                <a:gd name="connsiteX4244" fmla="*/ 5356084 w 6891715"/>
                <a:gd name="connsiteY4244" fmla="*/ 5482464 h 6367455"/>
                <a:gd name="connsiteX4245" fmla="*/ 5421501 w 6891715"/>
                <a:gd name="connsiteY4245" fmla="*/ 5468824 h 6367455"/>
                <a:gd name="connsiteX4246" fmla="*/ 5495174 w 6891715"/>
                <a:gd name="connsiteY4246" fmla="*/ 5479927 h 6367455"/>
                <a:gd name="connsiteX4247" fmla="*/ 5517720 w 6891715"/>
                <a:gd name="connsiteY4247" fmla="*/ 5481830 h 6367455"/>
                <a:gd name="connsiteX4248" fmla="*/ 5564401 w 6891715"/>
                <a:gd name="connsiteY4248" fmla="*/ 5452645 h 6367455"/>
                <a:gd name="connsiteX4249" fmla="*/ 5579961 w 6891715"/>
                <a:gd name="connsiteY4249" fmla="*/ 5450424 h 6367455"/>
                <a:gd name="connsiteX4250" fmla="*/ 5598062 w 6891715"/>
                <a:gd name="connsiteY4250" fmla="*/ 5437735 h 6367455"/>
                <a:gd name="connsiteX4251" fmla="*/ 5650459 w 6891715"/>
                <a:gd name="connsiteY4251" fmla="*/ 5377144 h 6367455"/>
                <a:gd name="connsiteX4252" fmla="*/ 5660621 w 6891715"/>
                <a:gd name="connsiteY4252" fmla="*/ 5382854 h 6367455"/>
                <a:gd name="connsiteX4253" fmla="*/ 5660866 w 6891715"/>
                <a:gd name="connsiteY4253" fmla="*/ 5382796 h 6367455"/>
                <a:gd name="connsiteX4254" fmla="*/ 5650740 w 6891715"/>
                <a:gd name="connsiteY4254" fmla="*/ 5377092 h 6367455"/>
                <a:gd name="connsiteX4255" fmla="*/ 5651375 w 6891715"/>
                <a:gd name="connsiteY4255" fmla="*/ 5348489 h 6367455"/>
                <a:gd name="connsiteX4256" fmla="*/ 5636460 w 6891715"/>
                <a:gd name="connsiteY4256" fmla="*/ 5328467 h 6367455"/>
                <a:gd name="connsiteX4257" fmla="*/ 5629479 w 6891715"/>
                <a:gd name="connsiteY4257" fmla="*/ 5271897 h 6367455"/>
                <a:gd name="connsiteX4258" fmla="*/ 5604092 w 6891715"/>
                <a:gd name="connsiteY4258" fmla="*/ 5243611 h 6367455"/>
                <a:gd name="connsiteX4259" fmla="*/ 5598380 w 6891715"/>
                <a:gd name="connsiteY4259" fmla="*/ 5224543 h 6367455"/>
                <a:gd name="connsiteX4260" fmla="*/ 5585686 w 6891715"/>
                <a:gd name="connsiteY4260" fmla="*/ 5214373 h 6367455"/>
                <a:gd name="connsiteX4261" fmla="*/ 5545384 w 6891715"/>
                <a:gd name="connsiteY4261" fmla="*/ 5211513 h 6367455"/>
                <a:gd name="connsiteX4262" fmla="*/ 5520949 w 6891715"/>
                <a:gd name="connsiteY4262" fmla="*/ 5202296 h 6367455"/>
                <a:gd name="connsiteX4263" fmla="*/ 5511429 w 6891715"/>
                <a:gd name="connsiteY4263" fmla="*/ 5181956 h 6367455"/>
                <a:gd name="connsiteX4264" fmla="*/ 5512381 w 6891715"/>
                <a:gd name="connsiteY4264" fmla="*/ 5175600 h 6367455"/>
                <a:gd name="connsiteX4265" fmla="*/ 5502861 w 6891715"/>
                <a:gd name="connsiteY4265" fmla="*/ 5178142 h 6367455"/>
                <a:gd name="connsiteX4266" fmla="*/ 5482869 w 6891715"/>
                <a:gd name="connsiteY4266" fmla="*/ 5165430 h 6367455"/>
                <a:gd name="connsiteX4267" fmla="*/ 5475253 w 6891715"/>
                <a:gd name="connsiteY4267" fmla="*/ 5146997 h 6367455"/>
                <a:gd name="connsiteX4268" fmla="*/ 5474184 w 6891715"/>
                <a:gd name="connsiteY4268" fmla="*/ 5146401 h 6367455"/>
                <a:gd name="connsiteX4269" fmla="*/ 5451638 w 6891715"/>
                <a:gd name="connsiteY4269" fmla="*/ 5128307 h 6367455"/>
                <a:gd name="connsiteX4270" fmla="*/ 5417342 w 6891715"/>
                <a:gd name="connsiteY4270" fmla="*/ 5083548 h 6367455"/>
                <a:gd name="connsiteX4271" fmla="*/ 5373837 w 6891715"/>
                <a:gd name="connsiteY4271" fmla="*/ 5054026 h 6367455"/>
                <a:gd name="connsiteX4272" fmla="*/ 5345257 w 6891715"/>
                <a:gd name="connsiteY4272" fmla="*/ 5042598 h 6367455"/>
                <a:gd name="connsiteX4273" fmla="*/ 5320806 w 6891715"/>
                <a:gd name="connsiteY4273" fmla="*/ 5037837 h 6367455"/>
                <a:gd name="connsiteX4274" fmla="*/ 5300482 w 6891715"/>
                <a:gd name="connsiteY4274" fmla="*/ 5026409 h 6367455"/>
                <a:gd name="connsiteX4275" fmla="*/ 5300165 w 6891715"/>
                <a:gd name="connsiteY4275" fmla="*/ 5016886 h 6367455"/>
                <a:gd name="connsiteX4276" fmla="*/ 5286510 w 6891715"/>
                <a:gd name="connsiteY4276" fmla="*/ 5008632 h 6367455"/>
                <a:gd name="connsiteX4277" fmla="*/ 5282381 w 6891715"/>
                <a:gd name="connsiteY4277" fmla="*/ 5016886 h 6367455"/>
                <a:gd name="connsiteX4278" fmla="*/ 5270950 w 6891715"/>
                <a:gd name="connsiteY4278" fmla="*/ 5014029 h 6367455"/>
                <a:gd name="connsiteX4279" fmla="*/ 5255072 w 6891715"/>
                <a:gd name="connsiteY4279" fmla="*/ 5010854 h 6367455"/>
                <a:gd name="connsiteX4280" fmla="*/ 5245228 w 6891715"/>
                <a:gd name="connsiteY4280" fmla="*/ 5009267 h 6367455"/>
                <a:gd name="connsiteX4281" fmla="*/ 5229032 w 6891715"/>
                <a:gd name="connsiteY4281" fmla="*/ 4980697 h 6367455"/>
                <a:gd name="connsiteX4282" fmla="*/ 5211885 w 6891715"/>
                <a:gd name="connsiteY4282" fmla="*/ 4944192 h 6367455"/>
                <a:gd name="connsiteX4283" fmla="*/ 5193784 w 6891715"/>
                <a:gd name="connsiteY4283" fmla="*/ 4938795 h 6367455"/>
                <a:gd name="connsiteX4284" fmla="*/ 5176636 w 6891715"/>
                <a:gd name="connsiteY4284" fmla="*/ 4938160 h 6367455"/>
                <a:gd name="connsiteX4285" fmla="*/ 5171555 w 6891715"/>
                <a:gd name="connsiteY4285" fmla="*/ 4925145 h 6367455"/>
                <a:gd name="connsiteX4286" fmla="*/ 5202358 w 6891715"/>
                <a:gd name="connsiteY4286" fmla="*/ 4917844 h 6367455"/>
                <a:gd name="connsiteX4287" fmla="*/ 5199817 w 6891715"/>
                <a:gd name="connsiteY4287" fmla="*/ 4907369 h 6367455"/>
                <a:gd name="connsiteX4288" fmla="*/ 5190291 w 6891715"/>
                <a:gd name="connsiteY4288" fmla="*/ 4906099 h 6367455"/>
                <a:gd name="connsiteX4289" fmla="*/ 5185210 w 6891715"/>
                <a:gd name="connsiteY4289" fmla="*/ 4911495 h 6367455"/>
                <a:gd name="connsiteX4290" fmla="*/ 5188068 w 6891715"/>
                <a:gd name="connsiteY4290" fmla="*/ 4894671 h 6367455"/>
                <a:gd name="connsiteX4291" fmla="*/ 5207121 w 6891715"/>
                <a:gd name="connsiteY4291" fmla="*/ 4898798 h 6367455"/>
                <a:gd name="connsiteX4292" fmla="*/ 5217918 w 6891715"/>
                <a:gd name="connsiteY4292" fmla="*/ 4907051 h 6367455"/>
                <a:gd name="connsiteX4293" fmla="*/ 5216965 w 6891715"/>
                <a:gd name="connsiteY4293" fmla="*/ 4915305 h 6367455"/>
                <a:gd name="connsiteX4294" fmla="*/ 5234748 w 6891715"/>
                <a:gd name="connsiteY4294" fmla="*/ 4917527 h 6367455"/>
                <a:gd name="connsiteX4295" fmla="*/ 5225222 w 6891715"/>
                <a:gd name="connsiteY4295" fmla="*/ 4907051 h 6367455"/>
                <a:gd name="connsiteX4296" fmla="*/ 5243322 w 6891715"/>
                <a:gd name="connsiteY4296" fmla="*/ 4908956 h 6367455"/>
                <a:gd name="connsiteX4297" fmla="*/ 5249673 w 6891715"/>
                <a:gd name="connsiteY4297" fmla="*/ 4901655 h 6367455"/>
                <a:gd name="connsiteX4298" fmla="*/ 5252531 w 6891715"/>
                <a:gd name="connsiteY4298" fmla="*/ 4881338 h 6367455"/>
                <a:gd name="connsiteX4299" fmla="*/ 5262058 w 6891715"/>
                <a:gd name="connsiteY4299" fmla="*/ 4868641 h 6367455"/>
                <a:gd name="connsiteX4300" fmla="*/ 5276983 w 6891715"/>
                <a:gd name="connsiteY4300" fmla="*/ 4862292 h 6367455"/>
                <a:gd name="connsiteX4301" fmla="*/ 5279841 w 6891715"/>
                <a:gd name="connsiteY4301" fmla="*/ 4842293 h 6367455"/>
                <a:gd name="connsiteX4302" fmla="*/ 5300482 w 6891715"/>
                <a:gd name="connsiteY4302" fmla="*/ 4809279 h 6367455"/>
                <a:gd name="connsiteX4303" fmla="*/ 5309056 w 6891715"/>
                <a:gd name="connsiteY4303" fmla="*/ 4810232 h 6367455"/>
                <a:gd name="connsiteX4304" fmla="*/ 5302705 w 6891715"/>
                <a:gd name="connsiteY4304" fmla="*/ 4819755 h 6367455"/>
                <a:gd name="connsiteX4305" fmla="*/ 5305245 w 6891715"/>
                <a:gd name="connsiteY4305" fmla="*/ 4831500 h 6367455"/>
                <a:gd name="connsiteX4306" fmla="*/ 5318900 w 6891715"/>
                <a:gd name="connsiteY4306" fmla="*/ 4840706 h 6367455"/>
                <a:gd name="connsiteX4307" fmla="*/ 5328109 w 6891715"/>
                <a:gd name="connsiteY4307" fmla="*/ 4832135 h 6367455"/>
                <a:gd name="connsiteX4308" fmla="*/ 5327157 w 6891715"/>
                <a:gd name="connsiteY4308" fmla="*/ 4827056 h 6367455"/>
                <a:gd name="connsiteX4309" fmla="*/ 5322711 w 6891715"/>
                <a:gd name="connsiteY4309" fmla="*/ 4821660 h 6367455"/>
                <a:gd name="connsiteX4310" fmla="*/ 5323981 w 6891715"/>
                <a:gd name="connsiteY4310" fmla="*/ 4831183 h 6367455"/>
                <a:gd name="connsiteX4311" fmla="*/ 5316360 w 6891715"/>
                <a:gd name="connsiteY4311" fmla="*/ 4823882 h 6367455"/>
                <a:gd name="connsiteX4312" fmla="*/ 5314454 w 6891715"/>
                <a:gd name="connsiteY4312" fmla="*/ 4815628 h 6367455"/>
                <a:gd name="connsiteX4313" fmla="*/ 5317630 w 6891715"/>
                <a:gd name="connsiteY4313" fmla="*/ 4811501 h 6367455"/>
                <a:gd name="connsiteX4314" fmla="*/ 5327157 w 6891715"/>
                <a:gd name="connsiteY4314" fmla="*/ 4801978 h 6367455"/>
                <a:gd name="connsiteX4315" fmla="*/ 5333508 w 6891715"/>
                <a:gd name="connsiteY4315" fmla="*/ 4801661 h 6367455"/>
                <a:gd name="connsiteX4316" fmla="*/ 5342082 w 6891715"/>
                <a:gd name="connsiteY4316" fmla="*/ 4813089 h 6367455"/>
                <a:gd name="connsiteX4317" fmla="*/ 5351608 w 6891715"/>
                <a:gd name="connsiteY4317" fmla="*/ 4815311 h 6367455"/>
                <a:gd name="connsiteX4318" fmla="*/ 5359547 w 6891715"/>
                <a:gd name="connsiteY4318" fmla="*/ 4808010 h 6367455"/>
                <a:gd name="connsiteX4319" fmla="*/ 5342717 w 6891715"/>
                <a:gd name="connsiteY4319" fmla="*/ 4796264 h 6367455"/>
                <a:gd name="connsiteX4320" fmla="*/ 5340494 w 6891715"/>
                <a:gd name="connsiteY4320" fmla="*/ 4790868 h 6367455"/>
                <a:gd name="connsiteX4321" fmla="*/ 5309691 w 6891715"/>
                <a:gd name="connsiteY4321" fmla="*/ 4767060 h 6367455"/>
                <a:gd name="connsiteX4322" fmla="*/ 5305563 w 6891715"/>
                <a:gd name="connsiteY4322" fmla="*/ 4772456 h 6367455"/>
                <a:gd name="connsiteX4323" fmla="*/ 5292861 w 6891715"/>
                <a:gd name="connsiteY4323" fmla="*/ 4758806 h 6367455"/>
                <a:gd name="connsiteX4324" fmla="*/ 5283969 w 6891715"/>
                <a:gd name="connsiteY4324" fmla="*/ 4741030 h 6367455"/>
                <a:gd name="connsiteX4325" fmla="*/ 5280794 w 6891715"/>
                <a:gd name="connsiteY4325" fmla="*/ 4721983 h 6367455"/>
                <a:gd name="connsiteX4326" fmla="*/ 5298894 w 6891715"/>
                <a:gd name="connsiteY4326" fmla="*/ 4732459 h 6367455"/>
                <a:gd name="connsiteX4327" fmla="*/ 5315725 w 6891715"/>
                <a:gd name="connsiteY4327" fmla="*/ 4725792 h 6367455"/>
                <a:gd name="connsiteX4328" fmla="*/ 5318900 w 6891715"/>
                <a:gd name="connsiteY4328" fmla="*/ 4719444 h 6367455"/>
                <a:gd name="connsiteX4329" fmla="*/ 5328427 w 6891715"/>
                <a:gd name="connsiteY4329" fmla="*/ 4721666 h 6367455"/>
                <a:gd name="connsiteX4330" fmla="*/ 5336048 w 6891715"/>
                <a:gd name="connsiteY4330" fmla="*/ 4728967 h 6367455"/>
                <a:gd name="connsiteX4331" fmla="*/ 5356689 w 6891715"/>
                <a:gd name="connsiteY4331" fmla="*/ 4728649 h 6367455"/>
                <a:gd name="connsiteX4332" fmla="*/ 5356689 w 6891715"/>
                <a:gd name="connsiteY4332" fmla="*/ 4718491 h 6367455"/>
                <a:gd name="connsiteX4333" fmla="*/ 5343987 w 6891715"/>
                <a:gd name="connsiteY4333" fmla="*/ 4709920 h 6367455"/>
                <a:gd name="connsiteX4334" fmla="*/ 5337636 w 6891715"/>
                <a:gd name="connsiteY4334" fmla="*/ 4718491 h 6367455"/>
                <a:gd name="connsiteX4335" fmla="*/ 5331285 w 6891715"/>
                <a:gd name="connsiteY4335" fmla="*/ 4708968 h 6367455"/>
                <a:gd name="connsiteX4336" fmla="*/ 5334460 w 6891715"/>
                <a:gd name="connsiteY4336" fmla="*/ 4700397 h 6367455"/>
                <a:gd name="connsiteX4337" fmla="*/ 5339859 w 6891715"/>
                <a:gd name="connsiteY4337" fmla="*/ 4696270 h 6367455"/>
                <a:gd name="connsiteX4338" fmla="*/ 5363358 w 6891715"/>
                <a:gd name="connsiteY4338" fmla="*/ 4697223 h 6367455"/>
                <a:gd name="connsiteX4339" fmla="*/ 5375742 w 6891715"/>
                <a:gd name="connsiteY4339" fmla="*/ 4686430 h 6367455"/>
                <a:gd name="connsiteX4340" fmla="*/ 5386222 w 6891715"/>
                <a:gd name="connsiteY4340" fmla="*/ 4681986 h 6367455"/>
                <a:gd name="connsiteX4341" fmla="*/ 5430362 w 6891715"/>
                <a:gd name="connsiteY4341" fmla="*/ 4672462 h 6367455"/>
                <a:gd name="connsiteX4342" fmla="*/ 5430362 w 6891715"/>
                <a:gd name="connsiteY4342" fmla="*/ 4663892 h 6367455"/>
                <a:gd name="connsiteX4343" fmla="*/ 5418612 w 6891715"/>
                <a:gd name="connsiteY4343" fmla="*/ 4657543 h 6367455"/>
                <a:gd name="connsiteX4344" fmla="*/ 5420835 w 6891715"/>
                <a:gd name="connsiteY4344" fmla="*/ 4648019 h 6367455"/>
                <a:gd name="connsiteX4345" fmla="*/ 5416707 w 6891715"/>
                <a:gd name="connsiteY4345" fmla="*/ 4641036 h 6367455"/>
                <a:gd name="connsiteX4346" fmla="*/ 5393208 w 6891715"/>
                <a:gd name="connsiteY4346" fmla="*/ 4645163 h 6367455"/>
                <a:gd name="connsiteX4347" fmla="*/ 5379553 w 6891715"/>
                <a:gd name="connsiteY4347" fmla="*/ 4654686 h 6367455"/>
                <a:gd name="connsiteX4348" fmla="*/ 5352243 w 6891715"/>
                <a:gd name="connsiteY4348" fmla="*/ 4657225 h 6367455"/>
                <a:gd name="connsiteX4349" fmla="*/ 5331230 w 6891715"/>
                <a:gd name="connsiteY4349" fmla="*/ 4660361 h 6367455"/>
                <a:gd name="connsiteX4350" fmla="*/ 5331109 w 6891715"/>
                <a:gd name="connsiteY4350" fmla="*/ 4661094 h 6367455"/>
                <a:gd name="connsiteX4351" fmla="*/ 5315234 w 6891715"/>
                <a:gd name="connsiteY4351" fmla="*/ 4676033 h 6367455"/>
                <a:gd name="connsiteX4352" fmla="*/ 5309836 w 6891715"/>
                <a:gd name="connsiteY4352" fmla="*/ 4676351 h 6367455"/>
                <a:gd name="connsiteX4353" fmla="*/ 5314281 w 6891715"/>
                <a:gd name="connsiteY4353" fmla="*/ 4666816 h 6367455"/>
                <a:gd name="connsiteX4354" fmla="*/ 5285389 w 6891715"/>
                <a:gd name="connsiteY4354" fmla="*/ 4662366 h 6367455"/>
                <a:gd name="connsiteX4355" fmla="*/ 5258401 w 6891715"/>
                <a:gd name="connsiteY4355" fmla="*/ 4676669 h 6367455"/>
                <a:gd name="connsiteX4356" fmla="*/ 5249829 w 6891715"/>
                <a:gd name="connsiteY4356" fmla="*/ 4690337 h 6367455"/>
                <a:gd name="connsiteX4357" fmla="*/ 5242844 w 6891715"/>
                <a:gd name="connsiteY4357" fmla="*/ 4694787 h 6367455"/>
                <a:gd name="connsiteX4358" fmla="*/ 5238399 w 6891715"/>
                <a:gd name="connsiteY4358" fmla="*/ 4692562 h 6367455"/>
                <a:gd name="connsiteX4359" fmla="*/ 5206649 w 6891715"/>
                <a:gd name="connsiteY4359" fmla="*/ 4704640 h 6367455"/>
                <a:gd name="connsiteX4360" fmla="*/ 5195219 w 6891715"/>
                <a:gd name="connsiteY4360" fmla="*/ 4725936 h 6367455"/>
                <a:gd name="connsiteX4361" fmla="*/ 5184741 w 6891715"/>
                <a:gd name="connsiteY4361" fmla="*/ 4732293 h 6367455"/>
                <a:gd name="connsiteX4362" fmla="*/ 5178391 w 6891715"/>
                <a:gd name="connsiteY4362" fmla="*/ 4719579 h 6367455"/>
                <a:gd name="connsiteX4363" fmla="*/ 5164421 w 6891715"/>
                <a:gd name="connsiteY4363" fmla="*/ 4717672 h 6367455"/>
                <a:gd name="connsiteX4364" fmla="*/ 5151721 w 6891715"/>
                <a:gd name="connsiteY4364" fmla="*/ 4719897 h 6367455"/>
                <a:gd name="connsiteX4365" fmla="*/ 5147594 w 6891715"/>
                <a:gd name="connsiteY4365" fmla="*/ 4731657 h 6367455"/>
                <a:gd name="connsiteX4366" fmla="*/ 5144736 w 6891715"/>
                <a:gd name="connsiteY4366" fmla="*/ 4744053 h 6367455"/>
                <a:gd name="connsiteX4367" fmla="*/ 5132036 w 6891715"/>
                <a:gd name="connsiteY4367" fmla="*/ 4746596 h 6367455"/>
                <a:gd name="connsiteX4368" fmla="*/ 5132036 w 6891715"/>
                <a:gd name="connsiteY4368" fmla="*/ 4739921 h 6367455"/>
                <a:gd name="connsiteX4369" fmla="*/ 5116161 w 6891715"/>
                <a:gd name="connsiteY4369" fmla="*/ 4732611 h 6367455"/>
                <a:gd name="connsiteX4370" fmla="*/ 5101239 w 6891715"/>
                <a:gd name="connsiteY4370" fmla="*/ 4750728 h 6367455"/>
                <a:gd name="connsiteX4371" fmla="*/ 5080284 w 6891715"/>
                <a:gd name="connsiteY4371" fmla="*/ 4761535 h 6367455"/>
                <a:gd name="connsiteX4372" fmla="*/ 5055836 w 6891715"/>
                <a:gd name="connsiteY4372" fmla="*/ 4769164 h 6367455"/>
                <a:gd name="connsiteX4373" fmla="*/ 5050756 w 6891715"/>
                <a:gd name="connsiteY4373" fmla="*/ 4763124 h 6367455"/>
                <a:gd name="connsiteX4374" fmla="*/ 5045994 w 6891715"/>
                <a:gd name="connsiteY4374" fmla="*/ 4736425 h 6367455"/>
                <a:gd name="connsiteX4375" fmla="*/ 5040914 w 6891715"/>
                <a:gd name="connsiteY4375" fmla="*/ 4745960 h 6367455"/>
                <a:gd name="connsiteX4376" fmla="*/ 5045359 w 6891715"/>
                <a:gd name="connsiteY4376" fmla="*/ 4773296 h 6367455"/>
                <a:gd name="connsiteX4377" fmla="*/ 5051709 w 6891715"/>
                <a:gd name="connsiteY4377" fmla="*/ 4774567 h 6367455"/>
                <a:gd name="connsiteX4378" fmla="*/ 5042501 w 6891715"/>
                <a:gd name="connsiteY4378" fmla="*/ 4780924 h 6367455"/>
                <a:gd name="connsiteX4379" fmla="*/ 5039961 w 6891715"/>
                <a:gd name="connsiteY4379" fmla="*/ 4775838 h 6367455"/>
                <a:gd name="connsiteX4380" fmla="*/ 5039009 w 6891715"/>
                <a:gd name="connsiteY4380" fmla="*/ 4766303 h 6367455"/>
                <a:gd name="connsiteX4381" fmla="*/ 5033611 w 6891715"/>
                <a:gd name="connsiteY4381" fmla="*/ 4758992 h 6367455"/>
                <a:gd name="connsiteX4382" fmla="*/ 5028531 w 6891715"/>
                <a:gd name="connsiteY4382" fmla="*/ 4776792 h 6367455"/>
                <a:gd name="connsiteX4383" fmla="*/ 5032976 w 6891715"/>
                <a:gd name="connsiteY4383" fmla="*/ 4779017 h 6367455"/>
                <a:gd name="connsiteX4384" fmla="*/ 5019006 w 6891715"/>
                <a:gd name="connsiteY4384" fmla="*/ 4792684 h 6367455"/>
                <a:gd name="connsiteX4385" fmla="*/ 5004401 w 6891715"/>
                <a:gd name="connsiteY4385" fmla="*/ 4799359 h 6367455"/>
                <a:gd name="connsiteX4386" fmla="*/ 4999004 w 6891715"/>
                <a:gd name="connsiteY4386" fmla="*/ 4803491 h 6367455"/>
                <a:gd name="connsiteX4387" fmla="*/ 4987574 w 6891715"/>
                <a:gd name="connsiteY4387" fmla="*/ 4805716 h 6367455"/>
                <a:gd name="connsiteX4388" fmla="*/ 4983446 w 6891715"/>
                <a:gd name="connsiteY4388" fmla="*/ 4824787 h 6367455"/>
                <a:gd name="connsiteX4389" fmla="*/ 4974874 w 6891715"/>
                <a:gd name="connsiteY4389" fmla="*/ 4829873 h 6367455"/>
                <a:gd name="connsiteX4390" fmla="*/ 4968524 w 6891715"/>
                <a:gd name="connsiteY4390" fmla="*/ 4826694 h 6367455"/>
                <a:gd name="connsiteX4391" fmla="*/ 4965349 w 6891715"/>
                <a:gd name="connsiteY4391" fmla="*/ 4818748 h 6367455"/>
                <a:gd name="connsiteX4392" fmla="*/ 4974874 w 6891715"/>
                <a:gd name="connsiteY4392" fmla="*/ 4813980 h 6367455"/>
                <a:gd name="connsiteX4393" fmla="*/ 4974874 w 6891715"/>
                <a:gd name="connsiteY4393" fmla="*/ 4810166 h 6367455"/>
                <a:gd name="connsiteX4394" fmla="*/ 4965349 w 6891715"/>
                <a:gd name="connsiteY4394" fmla="*/ 4815570 h 6367455"/>
                <a:gd name="connsiteX4395" fmla="*/ 4952649 w 6891715"/>
                <a:gd name="connsiteY4395" fmla="*/ 4800631 h 6367455"/>
                <a:gd name="connsiteX4396" fmla="*/ 4941854 w 6891715"/>
                <a:gd name="connsiteY4396" fmla="*/ 4801902 h 6367455"/>
                <a:gd name="connsiteX4397" fmla="*/ 4938679 w 6891715"/>
                <a:gd name="connsiteY4397" fmla="*/ 4810166 h 6367455"/>
                <a:gd name="connsiteX4398" fmla="*/ 4930424 w 6891715"/>
                <a:gd name="connsiteY4398" fmla="*/ 4803173 h 6367455"/>
                <a:gd name="connsiteX4399" fmla="*/ 4922804 w 6891715"/>
                <a:gd name="connsiteY4399" fmla="*/ 4814934 h 6367455"/>
                <a:gd name="connsiteX4400" fmla="*/ 4917724 w 6891715"/>
                <a:gd name="connsiteY4400" fmla="*/ 4801902 h 6367455"/>
                <a:gd name="connsiteX4401" fmla="*/ 4910104 w 6891715"/>
                <a:gd name="connsiteY4401" fmla="*/ 4792684 h 6367455"/>
                <a:gd name="connsiteX4402" fmla="*/ 4896451 w 6891715"/>
                <a:gd name="connsiteY4402" fmla="*/ 4784420 h 6367455"/>
                <a:gd name="connsiteX4403" fmla="*/ 4893276 w 6891715"/>
                <a:gd name="connsiteY4403" fmla="*/ 4803491 h 6367455"/>
                <a:gd name="connsiteX4404" fmla="*/ 4900896 w 6891715"/>
                <a:gd name="connsiteY4404" fmla="*/ 4812709 h 6367455"/>
                <a:gd name="connsiteX4405" fmla="*/ 4907246 w 6891715"/>
                <a:gd name="connsiteY4405" fmla="*/ 4819066 h 6367455"/>
                <a:gd name="connsiteX4406" fmla="*/ 4916771 w 6891715"/>
                <a:gd name="connsiteY4406" fmla="*/ 4820020 h 6367455"/>
                <a:gd name="connsiteX4407" fmla="*/ 4929471 w 6891715"/>
                <a:gd name="connsiteY4407" fmla="*/ 4827330 h 6367455"/>
                <a:gd name="connsiteX4408" fmla="*/ 4932646 w 6891715"/>
                <a:gd name="connsiteY4408" fmla="*/ 4840044 h 6367455"/>
                <a:gd name="connsiteX4409" fmla="*/ 4939314 w 6891715"/>
                <a:gd name="connsiteY4409" fmla="*/ 4841951 h 6367455"/>
                <a:gd name="connsiteX4410" fmla="*/ 4937091 w 6891715"/>
                <a:gd name="connsiteY4410" fmla="*/ 4826059 h 6367455"/>
                <a:gd name="connsiteX4411" fmla="*/ 4938679 w 6891715"/>
                <a:gd name="connsiteY4411" fmla="*/ 4819702 h 6367455"/>
                <a:gd name="connsiteX4412" fmla="*/ 4960269 w 6891715"/>
                <a:gd name="connsiteY4412" fmla="*/ 4833051 h 6367455"/>
                <a:gd name="connsiteX4413" fmla="*/ 4969794 w 6891715"/>
                <a:gd name="connsiteY4413" fmla="*/ 4836548 h 6367455"/>
                <a:gd name="connsiteX4414" fmla="*/ 4977414 w 6891715"/>
                <a:gd name="connsiteY4414" fmla="*/ 4841633 h 6367455"/>
                <a:gd name="connsiteX4415" fmla="*/ 4964714 w 6891715"/>
                <a:gd name="connsiteY4415" fmla="*/ 4854347 h 6367455"/>
                <a:gd name="connsiteX4416" fmla="*/ 4963444 w 6891715"/>
                <a:gd name="connsiteY4416" fmla="*/ 4857526 h 6367455"/>
                <a:gd name="connsiteX4417" fmla="*/ 4982811 w 6891715"/>
                <a:gd name="connsiteY4417" fmla="*/ 4855301 h 6367455"/>
                <a:gd name="connsiteX4418" fmla="*/ 4990114 w 6891715"/>
                <a:gd name="connsiteY4418" fmla="*/ 4859433 h 6367455"/>
                <a:gd name="connsiteX4419" fmla="*/ 4983764 w 6891715"/>
                <a:gd name="connsiteY4419" fmla="*/ 4865790 h 6367455"/>
                <a:gd name="connsiteX4420" fmla="*/ 4999639 w 6891715"/>
                <a:gd name="connsiteY4420" fmla="*/ 4865790 h 6367455"/>
                <a:gd name="connsiteX4421" fmla="*/ 5011386 w 6891715"/>
                <a:gd name="connsiteY4421" fmla="*/ 4870876 h 6367455"/>
                <a:gd name="connsiteX4422" fmla="*/ 5021864 w 6891715"/>
                <a:gd name="connsiteY4422" fmla="*/ 4883590 h 6367455"/>
                <a:gd name="connsiteX4423" fmla="*/ 5015831 w 6891715"/>
                <a:gd name="connsiteY4423" fmla="*/ 4909653 h 6367455"/>
                <a:gd name="connsiteX4424" fmla="*/ 5036151 w 6891715"/>
                <a:gd name="connsiteY4424" fmla="*/ 4910607 h 6367455"/>
                <a:gd name="connsiteX4425" fmla="*/ 5076474 w 6891715"/>
                <a:gd name="connsiteY4425" fmla="*/ 4925228 h 6367455"/>
                <a:gd name="connsiteX4426" fmla="*/ 5079649 w 6891715"/>
                <a:gd name="connsiteY4426" fmla="*/ 4917917 h 6367455"/>
                <a:gd name="connsiteX4427" fmla="*/ 5052979 w 6891715"/>
                <a:gd name="connsiteY4427" fmla="*/ 4901071 h 6367455"/>
                <a:gd name="connsiteX4428" fmla="*/ 5031389 w 6891715"/>
                <a:gd name="connsiteY4428" fmla="*/ 4869604 h 6367455"/>
                <a:gd name="connsiteX4429" fmla="*/ 5012974 w 6891715"/>
                <a:gd name="connsiteY4429" fmla="*/ 4834005 h 6367455"/>
                <a:gd name="connsiteX4430" fmla="*/ 5004719 w 6891715"/>
                <a:gd name="connsiteY4430" fmla="*/ 4842269 h 6367455"/>
                <a:gd name="connsiteX4431" fmla="*/ 4999321 w 6891715"/>
                <a:gd name="connsiteY4431" fmla="*/ 4834005 h 6367455"/>
                <a:gd name="connsiteX4432" fmla="*/ 4995194 w 6891715"/>
                <a:gd name="connsiteY4432" fmla="*/ 4819384 h 6367455"/>
                <a:gd name="connsiteX4433" fmla="*/ 5002496 w 6891715"/>
                <a:gd name="connsiteY4433" fmla="*/ 4816205 h 6367455"/>
                <a:gd name="connsiteX4434" fmla="*/ 5001544 w 6891715"/>
                <a:gd name="connsiteY4434" fmla="*/ 4809848 h 6367455"/>
                <a:gd name="connsiteX4435" fmla="*/ 5004719 w 6891715"/>
                <a:gd name="connsiteY4435" fmla="*/ 4807623 h 6367455"/>
                <a:gd name="connsiteX4436" fmla="*/ 5036786 w 6891715"/>
                <a:gd name="connsiteY4436" fmla="*/ 4869604 h 6367455"/>
                <a:gd name="connsiteX4437" fmla="*/ 5057106 w 6891715"/>
                <a:gd name="connsiteY4437" fmla="*/ 4899164 h 6367455"/>
                <a:gd name="connsiteX4438" fmla="*/ 5078696 w 6891715"/>
                <a:gd name="connsiteY4438" fmla="*/ 4909335 h 6367455"/>
                <a:gd name="connsiteX4439" fmla="*/ 5085999 w 6891715"/>
                <a:gd name="connsiteY4439" fmla="*/ 4911560 h 6367455"/>
                <a:gd name="connsiteX4440" fmla="*/ 5094254 w 6891715"/>
                <a:gd name="connsiteY4440" fmla="*/ 4912196 h 6367455"/>
                <a:gd name="connsiteX4441" fmla="*/ 5098381 w 6891715"/>
                <a:gd name="connsiteY4441" fmla="*/ 4905839 h 6367455"/>
                <a:gd name="connsiteX4442" fmla="*/ 5106954 w 6891715"/>
                <a:gd name="connsiteY4442" fmla="*/ 4896304 h 6367455"/>
                <a:gd name="connsiteX4443" fmla="*/ 5116479 w 6891715"/>
                <a:gd name="connsiteY4443" fmla="*/ 4911243 h 6367455"/>
                <a:gd name="connsiteX4444" fmla="*/ 5126004 w 6891715"/>
                <a:gd name="connsiteY4444" fmla="*/ 4904886 h 6367455"/>
                <a:gd name="connsiteX4445" fmla="*/ 5130131 w 6891715"/>
                <a:gd name="connsiteY4445" fmla="*/ 4898211 h 6367455"/>
                <a:gd name="connsiteX4446" fmla="*/ 5148864 w 6891715"/>
                <a:gd name="connsiteY4446" fmla="*/ 4893761 h 6367455"/>
                <a:gd name="connsiteX4447" fmla="*/ 5162834 w 6891715"/>
                <a:gd name="connsiteY4447" fmla="*/ 4895986 h 6367455"/>
                <a:gd name="connsiteX4448" fmla="*/ 5181249 w 6891715"/>
                <a:gd name="connsiteY4448" fmla="*/ 4909335 h 6367455"/>
                <a:gd name="connsiteX4449" fmla="*/ 5175534 w 6891715"/>
                <a:gd name="connsiteY4449" fmla="*/ 4914739 h 6367455"/>
                <a:gd name="connsiteX4450" fmla="*/ 5160929 w 6891715"/>
                <a:gd name="connsiteY4450" fmla="*/ 4912832 h 6367455"/>
                <a:gd name="connsiteX4451" fmla="*/ 5156801 w 6891715"/>
                <a:gd name="connsiteY4451" fmla="*/ 4915057 h 6367455"/>
                <a:gd name="connsiteX4452" fmla="*/ 5156166 w 6891715"/>
                <a:gd name="connsiteY4452" fmla="*/ 4934763 h 6367455"/>
                <a:gd name="connsiteX4453" fmla="*/ 5151721 w 6891715"/>
                <a:gd name="connsiteY4453" fmla="*/ 4947477 h 6367455"/>
                <a:gd name="connsiteX4454" fmla="*/ 5144419 w 6891715"/>
                <a:gd name="connsiteY4454" fmla="*/ 4948749 h 6367455"/>
                <a:gd name="connsiteX4455" fmla="*/ 5131719 w 6891715"/>
                <a:gd name="connsiteY4455" fmla="*/ 4950974 h 6367455"/>
                <a:gd name="connsiteX4456" fmla="*/ 5117114 w 6891715"/>
                <a:gd name="connsiteY4456" fmla="*/ 4960827 h 6367455"/>
                <a:gd name="connsiteX4457" fmla="*/ 5094571 w 6891715"/>
                <a:gd name="connsiteY4457" fmla="*/ 4943028 h 6367455"/>
                <a:gd name="connsiteX4458" fmla="*/ 5071076 w 6891715"/>
                <a:gd name="connsiteY4458" fmla="*/ 4943981 h 6367455"/>
                <a:gd name="connsiteX4459" fmla="*/ 5061869 w 6891715"/>
                <a:gd name="connsiteY4459" fmla="*/ 4955742 h 6367455"/>
                <a:gd name="connsiteX4460" fmla="*/ 5055519 w 6891715"/>
                <a:gd name="connsiteY4460" fmla="*/ 4969409 h 6367455"/>
                <a:gd name="connsiteX4461" fmla="*/ 5033611 w 6891715"/>
                <a:gd name="connsiteY4461" fmla="*/ 4976402 h 6367455"/>
                <a:gd name="connsiteX4462" fmla="*/ 5025039 w 6891715"/>
                <a:gd name="connsiteY4462" fmla="*/ 4986891 h 6367455"/>
                <a:gd name="connsiteX4463" fmla="*/ 5012339 w 6891715"/>
                <a:gd name="connsiteY4463" fmla="*/ 4987845 h 6367455"/>
                <a:gd name="connsiteX4464" fmla="*/ 5002814 w 6891715"/>
                <a:gd name="connsiteY4464" fmla="*/ 4981488 h 6367455"/>
                <a:gd name="connsiteX4465" fmla="*/ 4994241 w 6891715"/>
                <a:gd name="connsiteY4465" fmla="*/ 4986255 h 6367455"/>
                <a:gd name="connsiteX4466" fmla="*/ 4972334 w 6891715"/>
                <a:gd name="connsiteY4466" fmla="*/ 5008505 h 6367455"/>
                <a:gd name="connsiteX4467" fmla="*/ 4941854 w 6891715"/>
                <a:gd name="connsiteY4467" fmla="*/ 5033933 h 6367455"/>
                <a:gd name="connsiteX4468" fmla="*/ 4914866 w 6891715"/>
                <a:gd name="connsiteY4468" fmla="*/ 5053004 h 6367455"/>
                <a:gd name="connsiteX4469" fmla="*/ 4887879 w 6891715"/>
                <a:gd name="connsiteY4469" fmla="*/ 5037429 h 6367455"/>
                <a:gd name="connsiteX4470" fmla="*/ 4861526 w 6891715"/>
                <a:gd name="connsiteY4470" fmla="*/ 5034568 h 6367455"/>
                <a:gd name="connsiteX4471" fmla="*/ 4859304 w 6891715"/>
                <a:gd name="connsiteY4471" fmla="*/ 5027258 h 6367455"/>
                <a:gd name="connsiteX4472" fmla="*/ 4877401 w 6891715"/>
                <a:gd name="connsiteY4472" fmla="*/ 5013590 h 6367455"/>
                <a:gd name="connsiteX4473" fmla="*/ 4873909 w 6891715"/>
                <a:gd name="connsiteY4473" fmla="*/ 4995473 h 6367455"/>
                <a:gd name="connsiteX4474" fmla="*/ 4881211 w 6891715"/>
                <a:gd name="connsiteY4474" fmla="*/ 4992294 h 6367455"/>
                <a:gd name="connsiteX4475" fmla="*/ 4885339 w 6891715"/>
                <a:gd name="connsiteY4475" fmla="*/ 4962734 h 6367455"/>
                <a:gd name="connsiteX4476" fmla="*/ 4870099 w 6891715"/>
                <a:gd name="connsiteY4476" fmla="*/ 4939849 h 6367455"/>
                <a:gd name="connsiteX4477" fmla="*/ 4854224 w 6891715"/>
                <a:gd name="connsiteY4477" fmla="*/ 4945253 h 6367455"/>
                <a:gd name="connsiteX4478" fmla="*/ 4851049 w 6891715"/>
                <a:gd name="connsiteY4478" fmla="*/ 4936671 h 6367455"/>
                <a:gd name="connsiteX4479" fmla="*/ 4831046 w 6891715"/>
                <a:gd name="connsiteY4479" fmla="*/ 4919825 h 6367455"/>
                <a:gd name="connsiteX4480" fmla="*/ 4818029 w 6891715"/>
                <a:gd name="connsiteY4480" fmla="*/ 4918871 h 6367455"/>
                <a:gd name="connsiteX4481" fmla="*/ 4810726 w 6891715"/>
                <a:gd name="connsiteY4481" fmla="*/ 4929678 h 6367455"/>
                <a:gd name="connsiteX4482" fmla="*/ 4797074 w 6891715"/>
                <a:gd name="connsiteY4482" fmla="*/ 4924592 h 6367455"/>
                <a:gd name="connsiteX4483" fmla="*/ 4784056 w 6891715"/>
                <a:gd name="connsiteY4483" fmla="*/ 4917282 h 6367455"/>
                <a:gd name="connsiteX4484" fmla="*/ 4780881 w 6891715"/>
                <a:gd name="connsiteY4484" fmla="*/ 4909018 h 6367455"/>
                <a:gd name="connsiteX4485" fmla="*/ 4787549 w 6891715"/>
                <a:gd name="connsiteY4485" fmla="*/ 4904250 h 6367455"/>
                <a:gd name="connsiteX4486" fmla="*/ 4808186 w 6891715"/>
                <a:gd name="connsiteY4486" fmla="*/ 4888357 h 6367455"/>
                <a:gd name="connsiteX4487" fmla="*/ 4836444 w 6891715"/>
                <a:gd name="connsiteY4487" fmla="*/ 4865154 h 6367455"/>
                <a:gd name="connsiteX4488" fmla="*/ 4839619 w 6891715"/>
                <a:gd name="connsiteY4488" fmla="*/ 4855619 h 6367455"/>
                <a:gd name="connsiteX4489" fmla="*/ 4844064 w 6891715"/>
                <a:gd name="connsiteY4489" fmla="*/ 4862929 h 6367455"/>
                <a:gd name="connsiteX4490" fmla="*/ 4866289 w 6891715"/>
                <a:gd name="connsiteY4490" fmla="*/ 4854030 h 6367455"/>
                <a:gd name="connsiteX4491" fmla="*/ 4894546 w 6891715"/>
                <a:gd name="connsiteY4491" fmla="*/ 4846719 h 6367455"/>
                <a:gd name="connsiteX4492" fmla="*/ 4905341 w 6891715"/>
                <a:gd name="connsiteY4492" fmla="*/ 4849897 h 6367455"/>
                <a:gd name="connsiteX4493" fmla="*/ 4899944 w 6891715"/>
                <a:gd name="connsiteY4493" fmla="*/ 4839091 h 6367455"/>
                <a:gd name="connsiteX4494" fmla="*/ 4909469 w 6891715"/>
                <a:gd name="connsiteY4494" fmla="*/ 4829555 h 6367455"/>
                <a:gd name="connsiteX4495" fmla="*/ 4891371 w 6891715"/>
                <a:gd name="connsiteY4495" fmla="*/ 4835912 h 6367455"/>
                <a:gd name="connsiteX4496" fmla="*/ 4890419 w 6891715"/>
                <a:gd name="connsiteY4496" fmla="*/ 4824469 h 6367455"/>
                <a:gd name="connsiteX4497" fmla="*/ 4885021 w 6891715"/>
                <a:gd name="connsiteY4497" fmla="*/ 4817159 h 6367455"/>
                <a:gd name="connsiteX4498" fmla="*/ 4882481 w 6891715"/>
                <a:gd name="connsiteY4498" fmla="*/ 4795863 h 6367455"/>
                <a:gd name="connsiteX4499" fmla="*/ 4877719 w 6891715"/>
                <a:gd name="connsiteY4499" fmla="*/ 4809848 h 6367455"/>
                <a:gd name="connsiteX4500" fmla="*/ 4870099 w 6891715"/>
                <a:gd name="connsiteY4500" fmla="*/ 4812073 h 6367455"/>
                <a:gd name="connsiteX4501" fmla="*/ 4875496 w 6891715"/>
                <a:gd name="connsiteY4501" fmla="*/ 4825741 h 6367455"/>
                <a:gd name="connsiteX4502" fmla="*/ 4871369 w 6891715"/>
                <a:gd name="connsiteY4502" fmla="*/ 4824787 h 6367455"/>
                <a:gd name="connsiteX4503" fmla="*/ 4861526 w 6891715"/>
                <a:gd name="connsiteY4503" fmla="*/ 4818430 h 6367455"/>
                <a:gd name="connsiteX4504" fmla="*/ 4855176 w 6891715"/>
                <a:gd name="connsiteY4504" fmla="*/ 4819384 h 6367455"/>
                <a:gd name="connsiteX4505" fmla="*/ 4847874 w 6891715"/>
                <a:gd name="connsiteY4505" fmla="*/ 4815570 h 6367455"/>
                <a:gd name="connsiteX4506" fmla="*/ 4846921 w 6891715"/>
                <a:gd name="connsiteY4506" fmla="*/ 4803809 h 6367455"/>
                <a:gd name="connsiteX4507" fmla="*/ 4839301 w 6891715"/>
                <a:gd name="connsiteY4507" fmla="*/ 4809213 h 6367455"/>
                <a:gd name="connsiteX4508" fmla="*/ 4829776 w 6891715"/>
                <a:gd name="connsiteY4508" fmla="*/ 4801584 h 6367455"/>
                <a:gd name="connsiteX4509" fmla="*/ 4826601 w 6891715"/>
                <a:gd name="connsiteY4509" fmla="*/ 4807941 h 6367455"/>
                <a:gd name="connsiteX4510" fmla="*/ 4821204 w 6891715"/>
                <a:gd name="connsiteY4510" fmla="*/ 4809213 h 6367455"/>
                <a:gd name="connsiteX4511" fmla="*/ 4808504 w 6891715"/>
                <a:gd name="connsiteY4511" fmla="*/ 4811755 h 6367455"/>
                <a:gd name="connsiteX4512" fmla="*/ 4795169 w 6891715"/>
                <a:gd name="connsiteY4512" fmla="*/ 4816841 h 6367455"/>
                <a:gd name="connsiteX4513" fmla="*/ 4794216 w 6891715"/>
                <a:gd name="connsiteY4513" fmla="*/ 4824469 h 6367455"/>
                <a:gd name="connsiteX4514" fmla="*/ 4816441 w 6891715"/>
                <a:gd name="connsiteY4514" fmla="*/ 4828284 h 6367455"/>
                <a:gd name="connsiteX4515" fmla="*/ 4808821 w 6891715"/>
                <a:gd name="connsiteY4515" fmla="*/ 4830509 h 6367455"/>
                <a:gd name="connsiteX4516" fmla="*/ 4785644 w 6891715"/>
                <a:gd name="connsiteY4516" fmla="*/ 4826377 h 6367455"/>
                <a:gd name="connsiteX4517" fmla="*/ 4775166 w 6891715"/>
                <a:gd name="connsiteY4517" fmla="*/ 4828602 h 6367455"/>
                <a:gd name="connsiteX4518" fmla="*/ 4701824 w 6891715"/>
                <a:gd name="connsiteY4518" fmla="*/ 4809530 h 6367455"/>
                <a:gd name="connsiteX4519" fmla="*/ 4699601 w 6891715"/>
                <a:gd name="connsiteY4519" fmla="*/ 4797770 h 6367455"/>
                <a:gd name="connsiteX4520" fmla="*/ 4704999 w 6891715"/>
                <a:gd name="connsiteY4520" fmla="*/ 4808259 h 6367455"/>
                <a:gd name="connsiteX4521" fmla="*/ 4765324 w 6891715"/>
                <a:gd name="connsiteY4521" fmla="*/ 4822562 h 6367455"/>
                <a:gd name="connsiteX4522" fmla="*/ 4776119 w 6891715"/>
                <a:gd name="connsiteY4522" fmla="*/ 4823198 h 6367455"/>
                <a:gd name="connsiteX4523" fmla="*/ 4746274 w 6891715"/>
                <a:gd name="connsiteY4523" fmla="*/ 4799677 h 6367455"/>
                <a:gd name="connsiteX4524" fmla="*/ 4729446 w 6891715"/>
                <a:gd name="connsiteY4524" fmla="*/ 4799677 h 6367455"/>
                <a:gd name="connsiteX4525" fmla="*/ 4726271 w 6891715"/>
                <a:gd name="connsiteY4525" fmla="*/ 4807941 h 6367455"/>
                <a:gd name="connsiteX4526" fmla="*/ 4713571 w 6891715"/>
                <a:gd name="connsiteY4526" fmla="*/ 4802856 h 6367455"/>
                <a:gd name="connsiteX4527" fmla="*/ 4712301 w 6891715"/>
                <a:gd name="connsiteY4527" fmla="*/ 4792367 h 6367455"/>
                <a:gd name="connsiteX4528" fmla="*/ 4740559 w 6891715"/>
                <a:gd name="connsiteY4528" fmla="*/ 4785692 h 6367455"/>
                <a:gd name="connsiteX4529" fmla="*/ 4746909 w 6891715"/>
                <a:gd name="connsiteY4529" fmla="*/ 4784738 h 6367455"/>
                <a:gd name="connsiteX4530" fmla="*/ 4737384 w 6891715"/>
                <a:gd name="connsiteY4530" fmla="*/ 4768846 h 6367455"/>
                <a:gd name="connsiteX4531" fmla="*/ 4717381 w 6891715"/>
                <a:gd name="connsiteY4531" fmla="*/ 4764714 h 6367455"/>
                <a:gd name="connsiteX4532" fmla="*/ 4706586 w 6891715"/>
                <a:gd name="connsiteY4532" fmla="*/ 4770117 h 6367455"/>
                <a:gd name="connsiteX4533" fmla="*/ 4689759 w 6891715"/>
                <a:gd name="connsiteY4533" fmla="*/ 4756767 h 6367455"/>
                <a:gd name="connsiteX4534" fmla="*/ 4687536 w 6891715"/>
                <a:gd name="connsiteY4534" fmla="*/ 4752317 h 6367455"/>
                <a:gd name="connsiteX4535" fmla="*/ 4704681 w 6891715"/>
                <a:gd name="connsiteY4535" fmla="*/ 4757721 h 6367455"/>
                <a:gd name="connsiteX4536" fmla="*/ 4709761 w 6891715"/>
                <a:gd name="connsiteY4536" fmla="*/ 4754225 h 6367455"/>
                <a:gd name="connsiteX4537" fmla="*/ 4729129 w 6891715"/>
                <a:gd name="connsiteY4537" fmla="*/ 4759628 h 6367455"/>
                <a:gd name="connsiteX4538" fmla="*/ 4748179 w 6891715"/>
                <a:gd name="connsiteY4538" fmla="*/ 4763442 h 6367455"/>
                <a:gd name="connsiteX4539" fmla="*/ 4764054 w 6891715"/>
                <a:gd name="connsiteY4539" fmla="*/ 4769799 h 6367455"/>
                <a:gd name="connsiteX4540" fmla="*/ 4808821 w 6891715"/>
                <a:gd name="connsiteY4540" fmla="*/ 4724982 h 6367455"/>
                <a:gd name="connsiteX4541" fmla="*/ 4767864 w 6891715"/>
                <a:gd name="connsiteY4541" fmla="*/ 4752953 h 6367455"/>
                <a:gd name="connsiteX4542" fmla="*/ 4745956 w 6891715"/>
                <a:gd name="connsiteY4542" fmla="*/ 4759310 h 6367455"/>
                <a:gd name="connsiteX4543" fmla="*/ 4735161 w 6891715"/>
                <a:gd name="connsiteY4543" fmla="*/ 4747868 h 6367455"/>
                <a:gd name="connsiteX4544" fmla="*/ 4727541 w 6891715"/>
                <a:gd name="connsiteY4544" fmla="*/ 4738332 h 6367455"/>
                <a:gd name="connsiteX4545" fmla="*/ 4725636 w 6891715"/>
                <a:gd name="connsiteY4545" fmla="*/ 4731339 h 6367455"/>
                <a:gd name="connsiteX4546" fmla="*/ 4723414 w 6891715"/>
                <a:gd name="connsiteY4546" fmla="*/ 4717354 h 6367455"/>
                <a:gd name="connsiteX4547" fmla="*/ 4731351 w 6891715"/>
                <a:gd name="connsiteY4547" fmla="*/ 4710043 h 6367455"/>
                <a:gd name="connsiteX4548" fmla="*/ 4726271 w 6891715"/>
                <a:gd name="connsiteY4548" fmla="*/ 4699236 h 6367455"/>
                <a:gd name="connsiteX4549" fmla="*/ 4725001 w 6891715"/>
                <a:gd name="connsiteY4549" fmla="*/ 4688747 h 6367455"/>
                <a:gd name="connsiteX4550" fmla="*/ 4720874 w 6891715"/>
                <a:gd name="connsiteY4550" fmla="*/ 4703686 h 6367455"/>
                <a:gd name="connsiteX4551" fmla="*/ 4725001 w 6891715"/>
                <a:gd name="connsiteY4551" fmla="*/ 4708772 h 6367455"/>
                <a:gd name="connsiteX4552" fmla="*/ 4714841 w 6891715"/>
                <a:gd name="connsiteY4552" fmla="*/ 4717354 h 6367455"/>
                <a:gd name="connsiteX4553" fmla="*/ 4717064 w 6891715"/>
                <a:gd name="connsiteY4553" fmla="*/ 4729114 h 6367455"/>
                <a:gd name="connsiteX4554" fmla="*/ 4722144 w 6891715"/>
                <a:gd name="connsiteY4554" fmla="*/ 4737378 h 6367455"/>
                <a:gd name="connsiteX4555" fmla="*/ 4720239 w 6891715"/>
                <a:gd name="connsiteY4555" fmla="*/ 4744689 h 6367455"/>
                <a:gd name="connsiteX4556" fmla="*/ 4708809 w 6891715"/>
                <a:gd name="connsiteY4556" fmla="*/ 4749139 h 6367455"/>
                <a:gd name="connsiteX4557" fmla="*/ 4701189 w 6891715"/>
                <a:gd name="connsiteY4557" fmla="*/ 4742782 h 6367455"/>
                <a:gd name="connsiteX4558" fmla="*/ 4696109 w 6891715"/>
                <a:gd name="connsiteY4558" fmla="*/ 4747232 h 6367455"/>
                <a:gd name="connsiteX4559" fmla="*/ 4683409 w 6891715"/>
                <a:gd name="connsiteY4559" fmla="*/ 4747232 h 6367455"/>
                <a:gd name="connsiteX4560" fmla="*/ 4695791 w 6891715"/>
                <a:gd name="connsiteY4560" fmla="*/ 4725936 h 6367455"/>
                <a:gd name="connsiteX4561" fmla="*/ 4684044 w 6891715"/>
                <a:gd name="connsiteY4561" fmla="*/ 4726254 h 6367455"/>
                <a:gd name="connsiteX4562" fmla="*/ 4679916 w 6891715"/>
                <a:gd name="connsiteY4562" fmla="*/ 4718943 h 6367455"/>
                <a:gd name="connsiteX4563" fmla="*/ 4682456 w 6891715"/>
                <a:gd name="connsiteY4563" fmla="*/ 4738650 h 6367455"/>
                <a:gd name="connsiteX4564" fmla="*/ 4676106 w 6891715"/>
                <a:gd name="connsiteY4564" fmla="*/ 4744371 h 6367455"/>
                <a:gd name="connsiteX4565" fmla="*/ 4659914 w 6891715"/>
                <a:gd name="connsiteY4565" fmla="*/ 4746596 h 6367455"/>
                <a:gd name="connsiteX4566" fmla="*/ 4649436 w 6891715"/>
                <a:gd name="connsiteY4566" fmla="*/ 4751682 h 6367455"/>
                <a:gd name="connsiteX4567" fmla="*/ 4619591 w 6891715"/>
                <a:gd name="connsiteY4567" fmla="*/ 4753271 h 6367455"/>
                <a:gd name="connsiteX4568" fmla="*/ 4614829 w 6891715"/>
                <a:gd name="connsiteY4568" fmla="*/ 4759628 h 6367455"/>
                <a:gd name="connsiteX4569" fmla="*/ 4618956 w 6891715"/>
                <a:gd name="connsiteY4569" fmla="*/ 4769799 h 6367455"/>
                <a:gd name="connsiteX4570" fmla="*/ 4611654 w 6891715"/>
                <a:gd name="connsiteY4570" fmla="*/ 4781560 h 6367455"/>
                <a:gd name="connsiteX4571" fmla="*/ 4609749 w 6891715"/>
                <a:gd name="connsiteY4571" fmla="*/ 4797452 h 6367455"/>
                <a:gd name="connsiteX4572" fmla="*/ 4597049 w 6891715"/>
                <a:gd name="connsiteY4572" fmla="*/ 4809213 h 6367455"/>
                <a:gd name="connsiteX4573" fmla="*/ 4587524 w 6891715"/>
                <a:gd name="connsiteY4573" fmla="*/ 4820655 h 6367455"/>
                <a:gd name="connsiteX4574" fmla="*/ 4587524 w 6891715"/>
                <a:gd name="connsiteY4574" fmla="*/ 4816523 h 6367455"/>
                <a:gd name="connsiteX4575" fmla="*/ 4592921 w 6891715"/>
                <a:gd name="connsiteY4575" fmla="*/ 4807941 h 6367455"/>
                <a:gd name="connsiteX4576" fmla="*/ 4583396 w 6891715"/>
                <a:gd name="connsiteY4576" fmla="*/ 4805081 h 6367455"/>
                <a:gd name="connsiteX4577" fmla="*/ 4575776 w 6891715"/>
                <a:gd name="connsiteY4577" fmla="*/ 4799995 h 6367455"/>
                <a:gd name="connsiteX4578" fmla="*/ 4572601 w 6891715"/>
                <a:gd name="connsiteY4578" fmla="*/ 4788235 h 6367455"/>
                <a:gd name="connsiteX4579" fmla="*/ 4568474 w 6891715"/>
                <a:gd name="connsiteY4579" fmla="*/ 4796816 h 6367455"/>
                <a:gd name="connsiteX4580" fmla="*/ 4565299 w 6891715"/>
                <a:gd name="connsiteY4580" fmla="*/ 4787599 h 6367455"/>
                <a:gd name="connsiteX4581" fmla="*/ 4556726 w 6891715"/>
                <a:gd name="connsiteY4581" fmla="*/ 4784420 h 6367455"/>
                <a:gd name="connsiteX4582" fmla="*/ 4553551 w 6891715"/>
                <a:gd name="connsiteY4582" fmla="*/ 4798088 h 6367455"/>
                <a:gd name="connsiteX4583" fmla="*/ 4566251 w 6891715"/>
                <a:gd name="connsiteY4583" fmla="*/ 4811755 h 6367455"/>
                <a:gd name="connsiteX4584" fmla="*/ 4574824 w 6891715"/>
                <a:gd name="connsiteY4584" fmla="*/ 4815887 h 6367455"/>
                <a:gd name="connsiteX4585" fmla="*/ 4580539 w 6891715"/>
                <a:gd name="connsiteY4585" fmla="*/ 4820020 h 6367455"/>
                <a:gd name="connsiteX4586" fmla="*/ 4581491 w 6891715"/>
                <a:gd name="connsiteY4586" fmla="*/ 4832416 h 6367455"/>
                <a:gd name="connsiteX4587" fmla="*/ 4576094 w 6891715"/>
                <a:gd name="connsiteY4587" fmla="*/ 4845130 h 6367455"/>
                <a:gd name="connsiteX4588" fmla="*/ 4564664 w 6891715"/>
                <a:gd name="connsiteY4588" fmla="*/ 4848308 h 6367455"/>
                <a:gd name="connsiteX4589" fmla="*/ 4557361 w 6891715"/>
                <a:gd name="connsiteY4589" fmla="*/ 4856890 h 6367455"/>
                <a:gd name="connsiteX4590" fmla="*/ 4552281 w 6891715"/>
                <a:gd name="connsiteY4590" fmla="*/ 4857844 h 6367455"/>
                <a:gd name="connsiteX4591" fmla="*/ 4539264 w 6891715"/>
                <a:gd name="connsiteY4591" fmla="*/ 4858479 h 6367455"/>
                <a:gd name="connsiteX4592" fmla="*/ 4523388 w 6891715"/>
                <a:gd name="connsiteY4592" fmla="*/ 4862611 h 6367455"/>
                <a:gd name="connsiteX4593" fmla="*/ 4531961 w 6891715"/>
                <a:gd name="connsiteY4593" fmla="*/ 4871193 h 6367455"/>
                <a:gd name="connsiteX4594" fmla="*/ 4513228 w 6891715"/>
                <a:gd name="connsiteY4594" fmla="*/ 4882636 h 6367455"/>
                <a:gd name="connsiteX4595" fmla="*/ 4507831 w 6891715"/>
                <a:gd name="connsiteY4595" fmla="*/ 4875325 h 6367455"/>
                <a:gd name="connsiteX4596" fmla="*/ 4504338 w 6891715"/>
                <a:gd name="connsiteY4596" fmla="*/ 4865154 h 6367455"/>
                <a:gd name="connsiteX4597" fmla="*/ 4508466 w 6891715"/>
                <a:gd name="connsiteY4597" fmla="*/ 4859751 h 6367455"/>
                <a:gd name="connsiteX4598" fmla="*/ 4508466 w 6891715"/>
                <a:gd name="connsiteY4598" fmla="*/ 4849262 h 6367455"/>
                <a:gd name="connsiteX4599" fmla="*/ 4502116 w 6891715"/>
                <a:gd name="connsiteY4599" fmla="*/ 4843858 h 6367455"/>
                <a:gd name="connsiteX4600" fmla="*/ 4493861 w 6891715"/>
                <a:gd name="connsiteY4600" fmla="*/ 4868333 h 6367455"/>
                <a:gd name="connsiteX4601" fmla="*/ 4492908 w 6891715"/>
                <a:gd name="connsiteY4601" fmla="*/ 4884861 h 6367455"/>
                <a:gd name="connsiteX4602" fmla="*/ 4503703 w 6891715"/>
                <a:gd name="connsiteY4602" fmla="*/ 4891218 h 6367455"/>
                <a:gd name="connsiteX4603" fmla="*/ 4505926 w 6891715"/>
                <a:gd name="connsiteY4603" fmla="*/ 4905203 h 6367455"/>
                <a:gd name="connsiteX4604" fmla="*/ 4497671 w 6891715"/>
                <a:gd name="connsiteY4604" fmla="*/ 4910289 h 6367455"/>
                <a:gd name="connsiteX4605" fmla="*/ 4499868 w 6891715"/>
                <a:gd name="connsiteY4605" fmla="*/ 4919360 h 6367455"/>
                <a:gd name="connsiteX4606" fmla="*/ 4500840 w 6891715"/>
                <a:gd name="connsiteY4606" fmla="*/ 4920286 h 6367455"/>
                <a:gd name="connsiteX4607" fmla="*/ 4506875 w 6891715"/>
                <a:gd name="connsiteY4607" fmla="*/ 4943464 h 6367455"/>
                <a:gd name="connsiteX4608" fmla="*/ 4505922 w 6891715"/>
                <a:gd name="connsiteY4608" fmla="*/ 4967594 h 6367455"/>
                <a:gd name="connsiteX4609" fmla="*/ 4499570 w 6891715"/>
                <a:gd name="connsiteY4609" fmla="*/ 4964736 h 6367455"/>
                <a:gd name="connsiteX4610" fmla="*/ 4505922 w 6891715"/>
                <a:gd name="connsiteY4610" fmla="*/ 4976166 h 6367455"/>
                <a:gd name="connsiteX4611" fmla="*/ 4504969 w 6891715"/>
                <a:gd name="connsiteY4611" fmla="*/ 4987596 h 6367455"/>
                <a:gd name="connsiteX4612" fmla="*/ 4487183 w 6891715"/>
                <a:gd name="connsiteY4612" fmla="*/ 4995216 h 6367455"/>
                <a:gd name="connsiteX4613" fmla="*/ 4475749 w 6891715"/>
                <a:gd name="connsiteY4613" fmla="*/ 5001884 h 6367455"/>
                <a:gd name="connsiteX4614" fmla="*/ 4460821 w 6891715"/>
                <a:gd name="connsiteY4614" fmla="*/ 5005059 h 6367455"/>
                <a:gd name="connsiteX4615" fmla="*/ 4447164 w 6891715"/>
                <a:gd name="connsiteY4615" fmla="*/ 5022204 h 6367455"/>
                <a:gd name="connsiteX4616" fmla="*/ 4430330 w 6891715"/>
                <a:gd name="connsiteY4616" fmla="*/ 5038079 h 6367455"/>
                <a:gd name="connsiteX4617" fmla="*/ 4433506 w 6891715"/>
                <a:gd name="connsiteY4617" fmla="*/ 5029506 h 6367455"/>
                <a:gd name="connsiteX4618" fmla="*/ 4443988 w 6891715"/>
                <a:gd name="connsiteY4618" fmla="*/ 5017759 h 6367455"/>
                <a:gd name="connsiteX4619" fmla="*/ 4443988 w 6891715"/>
                <a:gd name="connsiteY4619" fmla="*/ 5008234 h 6367455"/>
                <a:gd name="connsiteX4620" fmla="*/ 4454469 w 6891715"/>
                <a:gd name="connsiteY4620" fmla="*/ 5000931 h 6367455"/>
                <a:gd name="connsiteX4621" fmla="*/ 4464950 w 6891715"/>
                <a:gd name="connsiteY4621" fmla="*/ 4992359 h 6367455"/>
                <a:gd name="connsiteX4622" fmla="*/ 4463997 w 6891715"/>
                <a:gd name="connsiteY4622" fmla="*/ 4986961 h 6367455"/>
                <a:gd name="connsiteX4623" fmla="*/ 4449069 w 6891715"/>
                <a:gd name="connsiteY4623" fmla="*/ 4990136 h 6367455"/>
                <a:gd name="connsiteX4624" fmla="*/ 4452245 w 6891715"/>
                <a:gd name="connsiteY4624" fmla="*/ 4980929 h 6367455"/>
                <a:gd name="connsiteX4625" fmla="*/ 4449069 w 6891715"/>
                <a:gd name="connsiteY4625" fmla="*/ 4971404 h 6367455"/>
                <a:gd name="connsiteX4626" fmla="*/ 4439223 w 6891715"/>
                <a:gd name="connsiteY4626" fmla="*/ 4964101 h 6367455"/>
                <a:gd name="connsiteX4627" fmla="*/ 4429060 w 6891715"/>
                <a:gd name="connsiteY4627" fmla="*/ 4968229 h 6367455"/>
                <a:gd name="connsiteX4628" fmla="*/ 4424613 w 6891715"/>
                <a:gd name="connsiteY4628" fmla="*/ 4976801 h 6367455"/>
                <a:gd name="connsiteX4629" fmla="*/ 4411909 w 6891715"/>
                <a:gd name="connsiteY4629" fmla="*/ 4972991 h 6367455"/>
                <a:gd name="connsiteX4630" fmla="*/ 4410956 w 6891715"/>
                <a:gd name="connsiteY4630" fmla="*/ 4981246 h 6367455"/>
                <a:gd name="connsiteX4631" fmla="*/ 4432236 w 6891715"/>
                <a:gd name="connsiteY4631" fmla="*/ 4983151 h 6367455"/>
                <a:gd name="connsiteX4632" fmla="*/ 4435412 w 6891715"/>
                <a:gd name="connsiteY4632" fmla="*/ 4985374 h 6367455"/>
                <a:gd name="connsiteX4633" fmla="*/ 4438588 w 6891715"/>
                <a:gd name="connsiteY4633" fmla="*/ 4991724 h 6367455"/>
                <a:gd name="connsiteX4634" fmla="*/ 4428107 w 6891715"/>
                <a:gd name="connsiteY4634" fmla="*/ 5004424 h 6367455"/>
                <a:gd name="connsiteX4635" fmla="*/ 4426201 w 6891715"/>
                <a:gd name="connsiteY4635" fmla="*/ 5009821 h 6367455"/>
                <a:gd name="connsiteX4636" fmla="*/ 4420802 w 6891715"/>
                <a:gd name="connsiteY4636" fmla="*/ 5011726 h 6367455"/>
                <a:gd name="connsiteX4637" fmla="*/ 4417626 w 6891715"/>
                <a:gd name="connsiteY4637" fmla="*/ 5007599 h 6367455"/>
                <a:gd name="connsiteX4638" fmla="*/ 4413497 w 6891715"/>
                <a:gd name="connsiteY4638" fmla="*/ 5011726 h 6367455"/>
                <a:gd name="connsiteX4639" fmla="*/ 4420802 w 6891715"/>
                <a:gd name="connsiteY4639" fmla="*/ 5021251 h 6367455"/>
                <a:gd name="connsiteX4640" fmla="*/ 4420802 w 6891715"/>
                <a:gd name="connsiteY4640" fmla="*/ 5028554 h 6367455"/>
                <a:gd name="connsiteX4641" fmla="*/ 4410638 w 6891715"/>
                <a:gd name="connsiteY4641" fmla="*/ 5035221 h 6367455"/>
                <a:gd name="connsiteX4642" fmla="*/ 4411591 w 6891715"/>
                <a:gd name="connsiteY4642" fmla="*/ 5046334 h 6367455"/>
                <a:gd name="connsiteX4643" fmla="*/ 4416673 w 6891715"/>
                <a:gd name="connsiteY4643" fmla="*/ 5034904 h 6367455"/>
                <a:gd name="connsiteX4644" fmla="*/ 4430330 w 6891715"/>
                <a:gd name="connsiteY4644" fmla="*/ 5031729 h 6367455"/>
                <a:gd name="connsiteX4645" fmla="*/ 4430330 w 6891715"/>
                <a:gd name="connsiteY4645" fmla="*/ 5038079 h 6367455"/>
                <a:gd name="connsiteX4646" fmla="*/ 4408415 w 6891715"/>
                <a:gd name="connsiteY4646" fmla="*/ 5059351 h 6367455"/>
                <a:gd name="connsiteX4647" fmla="*/ 4409368 w 6891715"/>
                <a:gd name="connsiteY4647" fmla="*/ 5066654 h 6367455"/>
                <a:gd name="connsiteX4648" fmla="*/ 4410956 w 6891715"/>
                <a:gd name="connsiteY4648" fmla="*/ 5082529 h 6367455"/>
                <a:gd name="connsiteX4649" fmla="*/ 4409050 w 6891715"/>
                <a:gd name="connsiteY4649" fmla="*/ 5116184 h 6367455"/>
                <a:gd name="connsiteX4650" fmla="*/ 4416673 w 6891715"/>
                <a:gd name="connsiteY4650" fmla="*/ 5138091 h 6367455"/>
                <a:gd name="connsiteX4651" fmla="*/ 4416388 w 6891715"/>
                <a:gd name="connsiteY4651" fmla="*/ 5137963 h 6367455"/>
                <a:gd name="connsiteX4652" fmla="*/ 4413532 w 6891715"/>
                <a:gd name="connsiteY4652" fmla="*/ 5157060 h 6367455"/>
                <a:gd name="connsiteX4653" fmla="*/ 4399569 w 6891715"/>
                <a:gd name="connsiteY4653" fmla="*/ 5177430 h 6367455"/>
                <a:gd name="connsiteX4654" fmla="*/ 4398617 w 6891715"/>
                <a:gd name="connsiteY4654" fmla="*/ 5183796 h 6367455"/>
                <a:gd name="connsiteX4655" fmla="*/ 4376721 w 6891715"/>
                <a:gd name="connsiteY4655" fmla="*/ 5181886 h 6367455"/>
                <a:gd name="connsiteX4656" fmla="*/ 4365932 w 6891715"/>
                <a:gd name="connsiteY4656" fmla="*/ 5188252 h 6367455"/>
                <a:gd name="connsiteX4657" fmla="*/ 4345306 w 6891715"/>
                <a:gd name="connsiteY4657" fmla="*/ 5219125 h 6367455"/>
                <a:gd name="connsiteX4658" fmla="*/ 4332930 w 6891715"/>
                <a:gd name="connsiteY4658" fmla="*/ 5259229 h 6367455"/>
                <a:gd name="connsiteX4659" fmla="*/ 4330709 w 6891715"/>
                <a:gd name="connsiteY4659" fmla="*/ 5271960 h 6367455"/>
                <a:gd name="connsiteX4660" fmla="*/ 4323093 w 6891715"/>
                <a:gd name="connsiteY4660" fmla="*/ 5274188 h 6367455"/>
                <a:gd name="connsiteX4661" fmla="*/ 4314207 w 6891715"/>
                <a:gd name="connsiteY4661" fmla="*/ 5282782 h 6367455"/>
                <a:gd name="connsiteX4662" fmla="*/ 4314207 w 6891715"/>
                <a:gd name="connsiteY4662" fmla="*/ 5291057 h 6367455"/>
                <a:gd name="connsiteX4663" fmla="*/ 4306591 w 6891715"/>
                <a:gd name="connsiteY4663" fmla="*/ 5287874 h 6367455"/>
                <a:gd name="connsiteX4664" fmla="*/ 4298024 w 6891715"/>
                <a:gd name="connsiteY4664" fmla="*/ 5290102 h 6367455"/>
                <a:gd name="connsiteX4665" fmla="*/ 4297072 w 6891715"/>
                <a:gd name="connsiteY4665" fmla="*/ 5298696 h 6367455"/>
                <a:gd name="connsiteX4666" fmla="*/ 4290725 w 6891715"/>
                <a:gd name="connsiteY4666" fmla="*/ 5302834 h 6367455"/>
                <a:gd name="connsiteX4667" fmla="*/ 4296437 w 6891715"/>
                <a:gd name="connsiteY4667" fmla="*/ 5306016 h 6367455"/>
                <a:gd name="connsiteX4668" fmla="*/ 4304370 w 6891715"/>
                <a:gd name="connsiteY4668" fmla="*/ 5300606 h 6367455"/>
                <a:gd name="connsiteX4669" fmla="*/ 4317381 w 6891715"/>
                <a:gd name="connsiteY4669" fmla="*/ 5301879 h 6367455"/>
                <a:gd name="connsiteX4670" fmla="*/ 4324679 w 6891715"/>
                <a:gd name="connsiteY4670" fmla="*/ 5304743 h 6367455"/>
                <a:gd name="connsiteX4671" fmla="*/ 4327853 w 6891715"/>
                <a:gd name="connsiteY4671" fmla="*/ 5312064 h 6367455"/>
                <a:gd name="connsiteX4672" fmla="*/ 4329122 w 6891715"/>
                <a:gd name="connsiteY4672" fmla="*/ 5321612 h 6367455"/>
                <a:gd name="connsiteX4673" fmla="*/ 4331343 w 6891715"/>
                <a:gd name="connsiteY4673" fmla="*/ 5327023 h 6367455"/>
                <a:gd name="connsiteX4674" fmla="*/ 4343084 w 6891715"/>
                <a:gd name="connsiteY4674" fmla="*/ 5338163 h 6367455"/>
                <a:gd name="connsiteX4675" fmla="*/ 4348479 w 6891715"/>
                <a:gd name="connsiteY4675" fmla="*/ 5349939 h 6367455"/>
                <a:gd name="connsiteX4676" fmla="*/ 4347949 w 6891715"/>
                <a:gd name="connsiteY4676" fmla="*/ 5350022 h 6367455"/>
                <a:gd name="connsiteX4677" fmla="*/ 4354478 w 6891715"/>
                <a:gd name="connsiteY4677" fmla="*/ 5386173 h 6367455"/>
                <a:gd name="connsiteX4678" fmla="*/ 4367495 w 6891715"/>
                <a:gd name="connsiteY4678" fmla="*/ 5416728 h 6367455"/>
                <a:gd name="connsiteX4679" fmla="*/ 4394165 w 6891715"/>
                <a:gd name="connsiteY4679" fmla="*/ 5435506 h 6367455"/>
                <a:gd name="connsiteX4680" fmla="*/ 4426868 w 6891715"/>
                <a:gd name="connsiteY4680" fmla="*/ 5452056 h 6367455"/>
                <a:gd name="connsiteX4681" fmla="*/ 4440838 w 6891715"/>
                <a:gd name="connsiteY4681" fmla="*/ 5454920 h 6367455"/>
                <a:gd name="connsiteX4682" fmla="*/ 4447188 w 6891715"/>
                <a:gd name="connsiteY4682" fmla="*/ 5451738 h 6367455"/>
                <a:gd name="connsiteX4683" fmla="*/ 4452903 w 6891715"/>
                <a:gd name="connsiteY4683" fmla="*/ 5461604 h 6367455"/>
                <a:gd name="connsiteX4684" fmla="*/ 4450680 w 6891715"/>
                <a:gd name="connsiteY4684" fmla="*/ 5467969 h 6367455"/>
                <a:gd name="connsiteX4685" fmla="*/ 4447505 w 6891715"/>
                <a:gd name="connsiteY4685" fmla="*/ 5471470 h 6367455"/>
                <a:gd name="connsiteX4686" fmla="*/ 4449093 w 6891715"/>
                <a:gd name="connsiteY4686" fmla="*/ 5473380 h 6367455"/>
                <a:gd name="connsiteX4687" fmla="*/ 4444330 w 6891715"/>
                <a:gd name="connsiteY4687" fmla="*/ 5483883 h 6367455"/>
                <a:gd name="connsiteX4688" fmla="*/ 4442108 w 6891715"/>
                <a:gd name="connsiteY4688" fmla="*/ 5490248 h 6367455"/>
                <a:gd name="connsiteX4689" fmla="*/ 4426233 w 6891715"/>
                <a:gd name="connsiteY4689" fmla="*/ 5488021 h 6367455"/>
                <a:gd name="connsiteX4690" fmla="*/ 4416708 w 6891715"/>
                <a:gd name="connsiteY4690" fmla="*/ 5487066 h 6367455"/>
                <a:gd name="connsiteX4691" fmla="*/ 4398610 w 6891715"/>
                <a:gd name="connsiteY4691" fmla="*/ 5486111 h 6367455"/>
                <a:gd name="connsiteX4692" fmla="*/ 4374163 w 6891715"/>
                <a:gd name="connsiteY4692" fmla="*/ 5482292 h 6367455"/>
                <a:gd name="connsiteX4693" fmla="*/ 4361463 w 6891715"/>
                <a:gd name="connsiteY4693" fmla="*/ 5481337 h 6367455"/>
                <a:gd name="connsiteX4694" fmla="*/ 4336380 w 6891715"/>
                <a:gd name="connsiteY4694" fmla="*/ 5489612 h 6367455"/>
                <a:gd name="connsiteX4695" fmla="*/ 4311933 w 6891715"/>
                <a:gd name="connsiteY4695" fmla="*/ 5483883 h 6367455"/>
                <a:gd name="connsiteX4696" fmla="*/ 4298280 w 6891715"/>
                <a:gd name="connsiteY4696" fmla="*/ 5488021 h 6367455"/>
                <a:gd name="connsiteX4697" fmla="*/ 4289073 w 6891715"/>
                <a:gd name="connsiteY4697" fmla="*/ 5510300 h 6367455"/>
                <a:gd name="connsiteX4698" fmla="*/ 4278278 w 6891715"/>
                <a:gd name="connsiteY4698" fmla="*/ 5522076 h 6367455"/>
                <a:gd name="connsiteX4699" fmla="*/ 4253195 w 6891715"/>
                <a:gd name="connsiteY4699" fmla="*/ 5536080 h 6367455"/>
                <a:gd name="connsiteX4700" fmla="*/ 4224620 w 6891715"/>
                <a:gd name="connsiteY4700" fmla="*/ 5550084 h 6367455"/>
                <a:gd name="connsiteX4701" fmla="*/ 4209063 w 6891715"/>
                <a:gd name="connsiteY4701" fmla="*/ 5568225 h 6367455"/>
                <a:gd name="connsiteX4702" fmla="*/ 4191283 w 6891715"/>
                <a:gd name="connsiteY4702" fmla="*/ 5582866 h 6367455"/>
                <a:gd name="connsiteX4703" fmla="*/ 4191283 w 6891715"/>
                <a:gd name="connsiteY4703" fmla="*/ 5592732 h 6367455"/>
                <a:gd name="connsiteX4704" fmla="*/ 4172233 w 6891715"/>
                <a:gd name="connsiteY4704" fmla="*/ 5602280 h 6367455"/>
                <a:gd name="connsiteX4705" fmla="*/ 4169058 w 6891715"/>
                <a:gd name="connsiteY4705" fmla="*/ 5601007 h 6367455"/>
                <a:gd name="connsiteX4706" fmla="*/ 4173185 w 6891715"/>
                <a:gd name="connsiteY4706" fmla="*/ 5594642 h 6367455"/>
                <a:gd name="connsiteX4707" fmla="*/ 4175408 w 6891715"/>
                <a:gd name="connsiteY4707" fmla="*/ 5585412 h 6367455"/>
                <a:gd name="connsiteX4708" fmla="*/ 4168105 w 6891715"/>
                <a:gd name="connsiteY4708" fmla="*/ 5578092 h 6367455"/>
                <a:gd name="connsiteX4709" fmla="*/ 4173820 w 6891715"/>
                <a:gd name="connsiteY4709" fmla="*/ 5569498 h 6367455"/>
                <a:gd name="connsiteX4710" fmla="*/ 4185568 w 6891715"/>
                <a:gd name="connsiteY4710" fmla="*/ 5564088 h 6367455"/>
                <a:gd name="connsiteX4711" fmla="*/ 4204618 w 6891715"/>
                <a:gd name="connsiteY4711" fmla="*/ 5551357 h 6367455"/>
                <a:gd name="connsiteX4712" fmla="*/ 4226843 w 6891715"/>
                <a:gd name="connsiteY4712" fmla="*/ 5537353 h 6367455"/>
                <a:gd name="connsiteX4713" fmla="*/ 4235098 w 6891715"/>
                <a:gd name="connsiteY4713" fmla="*/ 5534170 h 6367455"/>
                <a:gd name="connsiteX4714" fmla="*/ 4235098 w 6891715"/>
                <a:gd name="connsiteY4714" fmla="*/ 5524622 h 6367455"/>
                <a:gd name="connsiteX4715" fmla="*/ 4224620 w 6891715"/>
                <a:gd name="connsiteY4715" fmla="*/ 5528123 h 6367455"/>
                <a:gd name="connsiteX4716" fmla="*/ 4202395 w 6891715"/>
                <a:gd name="connsiteY4716" fmla="*/ 5533215 h 6367455"/>
                <a:gd name="connsiteX4717" fmla="*/ 4184615 w 6891715"/>
                <a:gd name="connsiteY4717" fmla="*/ 5544036 h 6367455"/>
                <a:gd name="connsiteX4718" fmla="*/ 4167470 w 6891715"/>
                <a:gd name="connsiteY4718" fmla="*/ 5537989 h 6367455"/>
                <a:gd name="connsiteX4719" fmla="*/ 4163025 w 6891715"/>
                <a:gd name="connsiteY4719" fmla="*/ 5522076 h 6367455"/>
                <a:gd name="connsiteX4720" fmla="*/ 4160928 w 6891715"/>
                <a:gd name="connsiteY4720" fmla="*/ 5513064 h 6367455"/>
                <a:gd name="connsiteX4721" fmla="*/ 4150640 w 6891715"/>
                <a:gd name="connsiteY4721" fmla="*/ 5513376 h 6367455"/>
                <a:gd name="connsiteX4722" fmla="*/ 4135718 w 6891715"/>
                <a:gd name="connsiteY4722" fmla="*/ 5512423 h 6367455"/>
                <a:gd name="connsiteX4723" fmla="*/ 4123970 w 6891715"/>
                <a:gd name="connsiteY4723" fmla="*/ 5504168 h 6367455"/>
                <a:gd name="connsiteX4724" fmla="*/ 4098570 w 6891715"/>
                <a:gd name="connsiteY4724" fmla="*/ 5493373 h 6367455"/>
                <a:gd name="connsiteX4725" fmla="*/ 4080473 w 6891715"/>
                <a:gd name="connsiteY4725" fmla="*/ 5491786 h 6367455"/>
                <a:gd name="connsiteX4726" fmla="*/ 4071900 w 6891715"/>
                <a:gd name="connsiteY4726" fmla="*/ 5495913 h 6367455"/>
                <a:gd name="connsiteX4727" fmla="*/ 4066820 w 6891715"/>
                <a:gd name="connsiteY4727" fmla="*/ 5485436 h 6367455"/>
                <a:gd name="connsiteX4728" fmla="*/ 4073170 w 6891715"/>
                <a:gd name="connsiteY4728" fmla="*/ 5474641 h 6367455"/>
                <a:gd name="connsiteX4729" fmla="*/ 4059200 w 6891715"/>
                <a:gd name="connsiteY4729" fmla="*/ 5477181 h 6367455"/>
                <a:gd name="connsiteX4730" fmla="*/ 4060470 w 6891715"/>
                <a:gd name="connsiteY4730" fmla="*/ 5486706 h 6367455"/>
                <a:gd name="connsiteX4731" fmla="*/ 4055073 w 6891715"/>
                <a:gd name="connsiteY4731" fmla="*/ 5494326 h 6367455"/>
                <a:gd name="connsiteX4732" fmla="*/ 4044913 w 6891715"/>
                <a:gd name="connsiteY4732" fmla="*/ 5497501 h 6367455"/>
                <a:gd name="connsiteX4733" fmla="*/ 4033165 w 6891715"/>
                <a:gd name="connsiteY4733" fmla="*/ 5498453 h 6367455"/>
                <a:gd name="connsiteX4734" fmla="*/ 4027768 w 6891715"/>
                <a:gd name="connsiteY4734" fmla="*/ 5493056 h 6367455"/>
                <a:gd name="connsiteX4735" fmla="*/ 3999193 w 6891715"/>
                <a:gd name="connsiteY4735" fmla="*/ 5494643 h 6367455"/>
                <a:gd name="connsiteX4736" fmla="*/ 3999193 w 6891715"/>
                <a:gd name="connsiteY4736" fmla="*/ 5501946 h 6367455"/>
                <a:gd name="connsiteX4737" fmla="*/ 3989668 w 6891715"/>
                <a:gd name="connsiteY4737" fmla="*/ 5512741 h 6367455"/>
                <a:gd name="connsiteX4738" fmla="*/ 3974110 w 6891715"/>
                <a:gd name="connsiteY4738" fmla="*/ 5516868 h 6367455"/>
                <a:gd name="connsiteX4739" fmla="*/ 3968713 w 6891715"/>
                <a:gd name="connsiteY4739" fmla="*/ 5516868 h 6367455"/>
                <a:gd name="connsiteX4740" fmla="*/ 3951885 w 6891715"/>
                <a:gd name="connsiteY4740" fmla="*/ 5506708 h 6367455"/>
                <a:gd name="connsiteX4741" fmla="*/ 3940138 w 6891715"/>
                <a:gd name="connsiteY4741" fmla="*/ 5520361 h 6367455"/>
                <a:gd name="connsiteX4742" fmla="*/ 3941090 w 6891715"/>
                <a:gd name="connsiteY4742" fmla="*/ 5532108 h 6367455"/>
                <a:gd name="connsiteX4743" fmla="*/ 3953790 w 6891715"/>
                <a:gd name="connsiteY4743" fmla="*/ 5537188 h 6367455"/>
                <a:gd name="connsiteX4744" fmla="*/ 3946805 w 6891715"/>
                <a:gd name="connsiteY4744" fmla="*/ 5544491 h 6367455"/>
                <a:gd name="connsiteX4745" fmla="*/ 3950933 w 6891715"/>
                <a:gd name="connsiteY4745" fmla="*/ 5551793 h 6367455"/>
                <a:gd name="connsiteX4746" fmla="*/ 3963950 w 6891715"/>
                <a:gd name="connsiteY4746" fmla="*/ 5554016 h 6367455"/>
                <a:gd name="connsiteX4747" fmla="*/ 3964903 w 6891715"/>
                <a:gd name="connsiteY4747" fmla="*/ 5545443 h 6367455"/>
                <a:gd name="connsiteX4748" fmla="*/ 3976650 w 6891715"/>
                <a:gd name="connsiteY4748" fmla="*/ 5562271 h 6367455"/>
                <a:gd name="connsiteX4749" fmla="*/ 3991255 w 6891715"/>
                <a:gd name="connsiteY4749" fmla="*/ 5570526 h 6367455"/>
                <a:gd name="connsiteX4750" fmla="*/ 4001098 w 6891715"/>
                <a:gd name="connsiteY4750" fmla="*/ 5579733 h 6367455"/>
                <a:gd name="connsiteX4751" fmla="*/ 3989350 w 6891715"/>
                <a:gd name="connsiteY4751" fmla="*/ 5589258 h 6367455"/>
                <a:gd name="connsiteX4752" fmla="*/ 3971253 w 6891715"/>
                <a:gd name="connsiteY4752" fmla="*/ 5569573 h 6367455"/>
                <a:gd name="connsiteX4753" fmla="*/ 3963950 w 6891715"/>
                <a:gd name="connsiteY4753" fmla="*/ 5569573 h 6367455"/>
                <a:gd name="connsiteX4754" fmla="*/ 3955378 w 6891715"/>
                <a:gd name="connsiteY4754" fmla="*/ 5561318 h 6367455"/>
                <a:gd name="connsiteX4755" fmla="*/ 3934105 w 6891715"/>
                <a:gd name="connsiteY4755" fmla="*/ 5568938 h 6367455"/>
                <a:gd name="connsiteX4756" fmla="*/ 3935375 w 6891715"/>
                <a:gd name="connsiteY4756" fmla="*/ 5582591 h 6367455"/>
                <a:gd name="connsiteX4757" fmla="*/ 3962045 w 6891715"/>
                <a:gd name="connsiteY4757" fmla="*/ 5598148 h 6367455"/>
                <a:gd name="connsiteX4758" fmla="*/ 3962045 w 6891715"/>
                <a:gd name="connsiteY4758" fmla="*/ 5610848 h 6367455"/>
                <a:gd name="connsiteX4759" fmla="*/ 3947123 w 6891715"/>
                <a:gd name="connsiteY4759" fmla="*/ 5613071 h 6367455"/>
                <a:gd name="connsiteX4760" fmla="*/ 3932200 w 6891715"/>
                <a:gd name="connsiteY4760" fmla="*/ 5599736 h 6367455"/>
                <a:gd name="connsiteX4761" fmla="*/ 3931248 w 6891715"/>
                <a:gd name="connsiteY4761" fmla="*/ 5587036 h 6367455"/>
                <a:gd name="connsiteX4762" fmla="*/ 3920770 w 6891715"/>
                <a:gd name="connsiteY4762" fmla="*/ 5580686 h 6367455"/>
                <a:gd name="connsiteX4763" fmla="*/ 3910928 w 6891715"/>
                <a:gd name="connsiteY4763" fmla="*/ 5584813 h 6367455"/>
                <a:gd name="connsiteX4764" fmla="*/ 3907753 w 6891715"/>
                <a:gd name="connsiteY4764" fmla="*/ 5595291 h 6367455"/>
                <a:gd name="connsiteX4765" fmla="*/ 3939185 w 6891715"/>
                <a:gd name="connsiteY4765" fmla="*/ 5620373 h 6367455"/>
                <a:gd name="connsiteX4766" fmla="*/ 3926168 w 6891715"/>
                <a:gd name="connsiteY4766" fmla="*/ 5627041 h 6367455"/>
                <a:gd name="connsiteX4767" fmla="*/ 3911563 w 6891715"/>
                <a:gd name="connsiteY4767" fmla="*/ 5616563 h 6367455"/>
                <a:gd name="connsiteX4768" fmla="*/ 3908388 w 6891715"/>
                <a:gd name="connsiteY4768" fmla="*/ 5621961 h 6367455"/>
                <a:gd name="connsiteX4769" fmla="*/ 3899815 w 6891715"/>
                <a:gd name="connsiteY4769" fmla="*/ 5614658 h 6367455"/>
                <a:gd name="connsiteX4770" fmla="*/ 3903625 w 6891715"/>
                <a:gd name="connsiteY4770" fmla="*/ 5598466 h 6367455"/>
                <a:gd name="connsiteX4771" fmla="*/ 3899498 w 6891715"/>
                <a:gd name="connsiteY4771" fmla="*/ 5587353 h 6367455"/>
                <a:gd name="connsiteX4772" fmla="*/ 3880448 w 6891715"/>
                <a:gd name="connsiteY4772" fmla="*/ 5582908 h 6367455"/>
                <a:gd name="connsiteX4773" fmla="*/ 3876003 w 6891715"/>
                <a:gd name="connsiteY4773" fmla="*/ 5568621 h 6367455"/>
                <a:gd name="connsiteX4774" fmla="*/ 3863303 w 6891715"/>
                <a:gd name="connsiteY4774" fmla="*/ 5570526 h 6367455"/>
                <a:gd name="connsiteX4775" fmla="*/ 3860128 w 6891715"/>
                <a:gd name="connsiteY4775" fmla="*/ 5562271 h 6367455"/>
                <a:gd name="connsiteX4776" fmla="*/ 3856953 w 6891715"/>
                <a:gd name="connsiteY4776" fmla="*/ 5551793 h 6367455"/>
                <a:gd name="connsiteX4777" fmla="*/ 3862033 w 6891715"/>
                <a:gd name="connsiteY4777" fmla="*/ 5543538 h 6367455"/>
                <a:gd name="connsiteX4778" fmla="*/ 3865208 w 6891715"/>
                <a:gd name="connsiteY4778" fmla="*/ 5531791 h 6367455"/>
                <a:gd name="connsiteX4779" fmla="*/ 3849015 w 6891715"/>
                <a:gd name="connsiteY4779" fmla="*/ 5527346 h 6367455"/>
                <a:gd name="connsiteX4780" fmla="*/ 3847110 w 6891715"/>
                <a:gd name="connsiteY4780" fmla="*/ 5539093 h 6367455"/>
                <a:gd name="connsiteX4781" fmla="*/ 3836633 w 6891715"/>
                <a:gd name="connsiteY4781" fmla="*/ 5545443 h 6367455"/>
                <a:gd name="connsiteX4782" fmla="*/ 3827108 w 6891715"/>
                <a:gd name="connsiteY4782" fmla="*/ 5560366 h 6367455"/>
                <a:gd name="connsiteX4783" fmla="*/ 3832505 w 6891715"/>
                <a:gd name="connsiteY4783" fmla="*/ 5577511 h 6367455"/>
                <a:gd name="connsiteX4784" fmla="*/ 3827743 w 6891715"/>
                <a:gd name="connsiteY4784" fmla="*/ 5593068 h 6367455"/>
                <a:gd name="connsiteX4785" fmla="*/ 3834410 w 6891715"/>
                <a:gd name="connsiteY4785" fmla="*/ 5617198 h 6367455"/>
                <a:gd name="connsiteX4786" fmla="*/ 3857588 w 6891715"/>
                <a:gd name="connsiteY4786" fmla="*/ 5639423 h 6367455"/>
                <a:gd name="connsiteX4787" fmla="*/ 3861080 w 6891715"/>
                <a:gd name="connsiteY4787" fmla="*/ 5666411 h 6367455"/>
                <a:gd name="connsiteX4788" fmla="*/ 3875050 w 6891715"/>
                <a:gd name="connsiteY4788" fmla="*/ 5671808 h 6367455"/>
                <a:gd name="connsiteX4789" fmla="*/ 3903625 w 6891715"/>
                <a:gd name="connsiteY4789" fmla="*/ 5700701 h 6367455"/>
                <a:gd name="connsiteX4790" fmla="*/ 3900768 w 6891715"/>
                <a:gd name="connsiteY4790" fmla="*/ 5730546 h 6367455"/>
                <a:gd name="connsiteX4791" fmla="*/ 3881718 w 6891715"/>
                <a:gd name="connsiteY4791" fmla="*/ 5726418 h 6367455"/>
                <a:gd name="connsiteX4792" fmla="*/ 3881718 w 6891715"/>
                <a:gd name="connsiteY4792" fmla="*/ 5719116 h 6367455"/>
                <a:gd name="connsiteX4793" fmla="*/ 3893465 w 6891715"/>
                <a:gd name="connsiteY4793" fmla="*/ 5716893 h 6367455"/>
                <a:gd name="connsiteX4794" fmla="*/ 3884575 w 6891715"/>
                <a:gd name="connsiteY4794" fmla="*/ 5706416 h 6367455"/>
                <a:gd name="connsiteX4795" fmla="*/ 3868700 w 6891715"/>
                <a:gd name="connsiteY4795" fmla="*/ 5688318 h 6367455"/>
                <a:gd name="connsiteX4796" fmla="*/ 3856953 w 6891715"/>
                <a:gd name="connsiteY4796" fmla="*/ 5700383 h 6367455"/>
                <a:gd name="connsiteX4797" fmla="*/ 3862668 w 6891715"/>
                <a:gd name="connsiteY4797" fmla="*/ 5709591 h 6367455"/>
                <a:gd name="connsiteX4798" fmla="*/ 3858223 w 6891715"/>
                <a:gd name="connsiteY4798" fmla="*/ 5714988 h 6367455"/>
                <a:gd name="connsiteX4799" fmla="*/ 3863620 w 6891715"/>
                <a:gd name="connsiteY4799" fmla="*/ 5721338 h 6367455"/>
                <a:gd name="connsiteX4800" fmla="*/ 3877590 w 6891715"/>
                <a:gd name="connsiteY4800" fmla="*/ 5724513 h 6367455"/>
                <a:gd name="connsiteX4801" fmla="*/ 3866795 w 6891715"/>
                <a:gd name="connsiteY4801" fmla="*/ 5742293 h 6367455"/>
                <a:gd name="connsiteX4802" fmla="*/ 3856635 w 6891715"/>
                <a:gd name="connsiteY4802" fmla="*/ 5748008 h 6367455"/>
                <a:gd name="connsiteX4803" fmla="*/ 3842665 w 6891715"/>
                <a:gd name="connsiteY4803" fmla="*/ 5744833 h 6367455"/>
                <a:gd name="connsiteX4804" fmla="*/ 3826790 w 6891715"/>
                <a:gd name="connsiteY4804" fmla="*/ 5741341 h 6367455"/>
                <a:gd name="connsiteX4805" fmla="*/ 3824885 w 6891715"/>
                <a:gd name="connsiteY4805" fmla="*/ 5753088 h 6367455"/>
                <a:gd name="connsiteX4806" fmla="*/ 3843935 w 6891715"/>
                <a:gd name="connsiteY4806" fmla="*/ 5754358 h 6367455"/>
                <a:gd name="connsiteX4807" fmla="*/ 3859810 w 6891715"/>
                <a:gd name="connsiteY4807" fmla="*/ 5761343 h 6367455"/>
                <a:gd name="connsiteX4808" fmla="*/ 3859810 w 6891715"/>
                <a:gd name="connsiteY4808" fmla="*/ 5770868 h 6367455"/>
                <a:gd name="connsiteX4809" fmla="*/ 3873463 w 6891715"/>
                <a:gd name="connsiteY4809" fmla="*/ 5773091 h 6367455"/>
                <a:gd name="connsiteX4810" fmla="*/ 3873463 w 6891715"/>
                <a:gd name="connsiteY4810" fmla="*/ 5765471 h 6367455"/>
                <a:gd name="connsiteX4811" fmla="*/ 3896958 w 6891715"/>
                <a:gd name="connsiteY4811" fmla="*/ 5779123 h 6367455"/>
                <a:gd name="connsiteX4812" fmla="*/ 3902673 w 6891715"/>
                <a:gd name="connsiteY4812" fmla="*/ 5794681 h 6367455"/>
                <a:gd name="connsiteX4813" fmla="*/ 3910928 w 6891715"/>
                <a:gd name="connsiteY4813" fmla="*/ 5801031 h 6367455"/>
                <a:gd name="connsiteX4814" fmla="*/ 3926803 w 6891715"/>
                <a:gd name="connsiteY4814" fmla="*/ 5801983 h 6367455"/>
                <a:gd name="connsiteX4815" fmla="*/ 3934423 w 6891715"/>
                <a:gd name="connsiteY4815" fmla="*/ 5814366 h 6367455"/>
                <a:gd name="connsiteX4816" fmla="*/ 3958870 w 6891715"/>
                <a:gd name="connsiteY4816" fmla="*/ 5825796 h 6367455"/>
                <a:gd name="connsiteX4817" fmla="*/ 3967443 w 6891715"/>
                <a:gd name="connsiteY4817" fmla="*/ 5835321 h 6367455"/>
                <a:gd name="connsiteX4818" fmla="*/ 3962045 w 6891715"/>
                <a:gd name="connsiteY4818" fmla="*/ 5852148 h 6367455"/>
                <a:gd name="connsiteX4819" fmla="*/ 3965538 w 6891715"/>
                <a:gd name="connsiteY4819" fmla="*/ 5857546 h 6367455"/>
                <a:gd name="connsiteX4820" fmla="*/ 3961410 w 6891715"/>
                <a:gd name="connsiteY4820" fmla="*/ 5863896 h 6367455"/>
                <a:gd name="connsiteX4821" fmla="*/ 3971888 w 6891715"/>
                <a:gd name="connsiteY4821" fmla="*/ 5877231 h 6367455"/>
                <a:gd name="connsiteX4822" fmla="*/ 3979508 w 6891715"/>
                <a:gd name="connsiteY4822" fmla="*/ 5891201 h 6367455"/>
                <a:gd name="connsiteX4823" fmla="*/ 3962680 w 6891715"/>
                <a:gd name="connsiteY4823" fmla="*/ 5894376 h 6367455"/>
                <a:gd name="connsiteX4824" fmla="*/ 3953790 w 6891715"/>
                <a:gd name="connsiteY4824" fmla="*/ 5883581 h 6367455"/>
                <a:gd name="connsiteX4825" fmla="*/ 3943313 w 6891715"/>
                <a:gd name="connsiteY4825" fmla="*/ 5883898 h 6367455"/>
                <a:gd name="connsiteX4826" fmla="*/ 3931565 w 6891715"/>
                <a:gd name="connsiteY4826" fmla="*/ 5869293 h 6367455"/>
                <a:gd name="connsiteX4827" fmla="*/ 3922993 w 6891715"/>
                <a:gd name="connsiteY4827" fmla="*/ 5864213 h 6367455"/>
                <a:gd name="connsiteX4828" fmla="*/ 3926168 w 6891715"/>
                <a:gd name="connsiteY4828" fmla="*/ 5853736 h 6367455"/>
                <a:gd name="connsiteX4829" fmla="*/ 3912515 w 6891715"/>
                <a:gd name="connsiteY4829" fmla="*/ 5851513 h 6367455"/>
                <a:gd name="connsiteX4830" fmla="*/ 3896640 w 6891715"/>
                <a:gd name="connsiteY4830" fmla="*/ 5857863 h 6367455"/>
                <a:gd name="connsiteX4831" fmla="*/ 3902038 w 6891715"/>
                <a:gd name="connsiteY4831" fmla="*/ 5864213 h 6367455"/>
                <a:gd name="connsiteX4832" fmla="*/ 3876638 w 6891715"/>
                <a:gd name="connsiteY4832" fmla="*/ 5865801 h 6367455"/>
                <a:gd name="connsiteX4833" fmla="*/ 3869676 w 6891715"/>
                <a:gd name="connsiteY4833" fmla="*/ 5859999 h 6367455"/>
                <a:gd name="connsiteX4834" fmla="*/ 3872889 w 6891715"/>
                <a:gd name="connsiteY4834" fmla="*/ 5872612 h 6367455"/>
                <a:gd name="connsiteX4835" fmla="*/ 3882402 w 6891715"/>
                <a:gd name="connsiteY4835" fmla="*/ 5876432 h 6367455"/>
                <a:gd name="connsiteX4836" fmla="*/ 3876060 w 6891715"/>
                <a:gd name="connsiteY4836" fmla="*/ 5884073 h 6367455"/>
                <a:gd name="connsiteX4837" fmla="*/ 3885572 w 6891715"/>
                <a:gd name="connsiteY4837" fmla="*/ 5885983 h 6367455"/>
                <a:gd name="connsiteX4838" fmla="*/ 3890012 w 6891715"/>
                <a:gd name="connsiteY4838" fmla="*/ 5900946 h 6367455"/>
                <a:gd name="connsiteX4839" fmla="*/ 3899524 w 6891715"/>
                <a:gd name="connsiteY4839" fmla="*/ 5904766 h 6367455"/>
                <a:gd name="connsiteX4840" fmla="*/ 3904597 w 6891715"/>
                <a:gd name="connsiteY4840" fmla="*/ 5906039 h 6367455"/>
                <a:gd name="connsiteX4841" fmla="*/ 3900475 w 6891715"/>
                <a:gd name="connsiteY4841" fmla="*/ 5893623 h 6367455"/>
                <a:gd name="connsiteX4842" fmla="*/ 3905865 w 6891715"/>
                <a:gd name="connsiteY4842" fmla="*/ 5891076 h 6367455"/>
                <a:gd name="connsiteX4843" fmla="*/ 3914109 w 6891715"/>
                <a:gd name="connsiteY4843" fmla="*/ 5897444 h 6367455"/>
                <a:gd name="connsiteX4844" fmla="*/ 3915378 w 6891715"/>
                <a:gd name="connsiteY4844" fmla="*/ 5910178 h 6367455"/>
                <a:gd name="connsiteX4845" fmla="*/ 3919500 w 6891715"/>
                <a:gd name="connsiteY4845" fmla="*/ 5911133 h 6367455"/>
                <a:gd name="connsiteX4846" fmla="*/ 3917914 w 6891715"/>
                <a:gd name="connsiteY4846" fmla="*/ 5917500 h 6367455"/>
                <a:gd name="connsiteX4847" fmla="*/ 3909353 w 6891715"/>
                <a:gd name="connsiteY4847" fmla="*/ 5928325 h 6367455"/>
                <a:gd name="connsiteX4848" fmla="*/ 3900792 w 6891715"/>
                <a:gd name="connsiteY4848" fmla="*/ 5927370 h 6367455"/>
                <a:gd name="connsiteX4849" fmla="*/ 3896670 w 6891715"/>
                <a:gd name="connsiteY4849" fmla="*/ 5934692 h 6367455"/>
                <a:gd name="connsiteX4850" fmla="*/ 3888109 w 6891715"/>
                <a:gd name="connsiteY4850" fmla="*/ 5943288 h 6367455"/>
                <a:gd name="connsiteX4851" fmla="*/ 3885255 w 6891715"/>
                <a:gd name="connsiteY4851" fmla="*/ 5943288 h 6367455"/>
                <a:gd name="connsiteX4852" fmla="*/ 3877646 w 6891715"/>
                <a:gd name="connsiteY4852" fmla="*/ 5931508 h 6367455"/>
                <a:gd name="connsiteX4853" fmla="*/ 3885890 w 6891715"/>
                <a:gd name="connsiteY4853" fmla="*/ 5928325 h 6367455"/>
                <a:gd name="connsiteX4854" fmla="*/ 3869084 w 6891715"/>
                <a:gd name="connsiteY4854" fmla="*/ 5922276 h 6367455"/>
                <a:gd name="connsiteX4855" fmla="*/ 3867816 w 6891715"/>
                <a:gd name="connsiteY4855" fmla="*/ 5915909 h 6367455"/>
                <a:gd name="connsiteX4856" fmla="*/ 3855133 w 6891715"/>
                <a:gd name="connsiteY4856" fmla="*/ 5918137 h 6367455"/>
                <a:gd name="connsiteX4857" fmla="*/ 3854182 w 6891715"/>
                <a:gd name="connsiteY4857" fmla="*/ 5924504 h 6367455"/>
                <a:gd name="connsiteX4858" fmla="*/ 3863060 w 6891715"/>
                <a:gd name="connsiteY4858" fmla="*/ 5935010 h 6367455"/>
                <a:gd name="connsiteX4859" fmla="*/ 3860840 w 6891715"/>
                <a:gd name="connsiteY4859" fmla="*/ 5953794 h 6367455"/>
                <a:gd name="connsiteX4860" fmla="*/ 3870353 w 6891715"/>
                <a:gd name="connsiteY4860" fmla="*/ 5967801 h 6367455"/>
                <a:gd name="connsiteX4861" fmla="*/ 3875109 w 6891715"/>
                <a:gd name="connsiteY4861" fmla="*/ 5982128 h 6367455"/>
                <a:gd name="connsiteX4862" fmla="*/ 3877011 w 6891715"/>
                <a:gd name="connsiteY4862" fmla="*/ 6000274 h 6367455"/>
                <a:gd name="connsiteX4863" fmla="*/ 3872255 w 6891715"/>
                <a:gd name="connsiteY4863" fmla="*/ 6015237 h 6367455"/>
                <a:gd name="connsiteX4864" fmla="*/ 3882719 w 6891715"/>
                <a:gd name="connsiteY4864" fmla="*/ 6024470 h 6367455"/>
                <a:gd name="connsiteX4865" fmla="*/ 3879548 w 6891715"/>
                <a:gd name="connsiteY4865" fmla="*/ 6031792 h 6367455"/>
                <a:gd name="connsiteX4866" fmla="*/ 3895402 w 6891715"/>
                <a:gd name="connsiteY4866" fmla="*/ 6043571 h 6367455"/>
                <a:gd name="connsiteX4867" fmla="*/ 3883987 w 6891715"/>
                <a:gd name="connsiteY4867" fmla="*/ 6049938 h 6367455"/>
                <a:gd name="connsiteX4868" fmla="*/ 3876377 w 6891715"/>
                <a:gd name="connsiteY4868" fmla="*/ 6034975 h 6367455"/>
                <a:gd name="connsiteX4869" fmla="*/ 3869084 w 6891715"/>
                <a:gd name="connsiteY4869" fmla="*/ 6033384 h 6367455"/>
                <a:gd name="connsiteX4870" fmla="*/ 3870987 w 6891715"/>
                <a:gd name="connsiteY4870" fmla="*/ 6043571 h 6367455"/>
                <a:gd name="connsiteX4871" fmla="*/ 3861475 w 6891715"/>
                <a:gd name="connsiteY4871" fmla="*/ 6043890 h 6367455"/>
                <a:gd name="connsiteX4872" fmla="*/ 3862743 w 6891715"/>
                <a:gd name="connsiteY4872" fmla="*/ 6038477 h 6367455"/>
                <a:gd name="connsiteX4873" fmla="*/ 3855133 w 6891715"/>
                <a:gd name="connsiteY4873" fmla="*/ 6021604 h 6367455"/>
                <a:gd name="connsiteX4874" fmla="*/ 3844352 w 6891715"/>
                <a:gd name="connsiteY4874" fmla="*/ 6001866 h 6367455"/>
                <a:gd name="connsiteX4875" fmla="*/ 3829767 w 6891715"/>
                <a:gd name="connsiteY4875" fmla="*/ 6006960 h 6367455"/>
                <a:gd name="connsiteX4876" fmla="*/ 3819303 w 6891715"/>
                <a:gd name="connsiteY4876" fmla="*/ 6033702 h 6367455"/>
                <a:gd name="connsiteX4877" fmla="*/ 3822791 w 6891715"/>
                <a:gd name="connsiteY4877" fmla="*/ 6054714 h 6367455"/>
                <a:gd name="connsiteX4878" fmla="*/ 3818352 w 6891715"/>
                <a:gd name="connsiteY4878" fmla="*/ 6048665 h 6367455"/>
                <a:gd name="connsiteX4879" fmla="*/ 3813279 w 6891715"/>
                <a:gd name="connsiteY4879" fmla="*/ 6051849 h 6367455"/>
                <a:gd name="connsiteX4880" fmla="*/ 3807889 w 6891715"/>
                <a:gd name="connsiteY4880" fmla="*/ 6038796 h 6367455"/>
                <a:gd name="connsiteX4881" fmla="*/ 3800279 w 6891715"/>
                <a:gd name="connsiteY4881" fmla="*/ 5999956 h 6367455"/>
                <a:gd name="connsiteX4882" fmla="*/ 3792669 w 6891715"/>
                <a:gd name="connsiteY4882" fmla="*/ 5995817 h 6367455"/>
                <a:gd name="connsiteX4883" fmla="*/ 3790132 w 6891715"/>
                <a:gd name="connsiteY4883" fmla="*/ 5987540 h 6367455"/>
                <a:gd name="connsiteX4884" fmla="*/ 3779986 w 6891715"/>
                <a:gd name="connsiteY4884" fmla="*/ 5986585 h 6367455"/>
                <a:gd name="connsiteX4885" fmla="*/ 3777449 w 6891715"/>
                <a:gd name="connsiteY4885" fmla="*/ 5971622 h 6367455"/>
                <a:gd name="connsiteX4886" fmla="*/ 3764132 w 6891715"/>
                <a:gd name="connsiteY4886" fmla="*/ 5978944 h 6367455"/>
                <a:gd name="connsiteX4887" fmla="*/ 3758742 w 6891715"/>
                <a:gd name="connsiteY4887" fmla="*/ 6006641 h 6367455"/>
                <a:gd name="connsiteX4888" fmla="*/ 3753351 w 6891715"/>
                <a:gd name="connsiteY4888" fmla="*/ 5998046 h 6367455"/>
                <a:gd name="connsiteX4889" fmla="*/ 3745107 w 6891715"/>
                <a:gd name="connsiteY4889" fmla="*/ 6002503 h 6367455"/>
                <a:gd name="connsiteX4890" fmla="*/ 3734327 w 6891715"/>
                <a:gd name="connsiteY4890" fmla="*/ 5982446 h 6367455"/>
                <a:gd name="connsiteX4891" fmla="*/ 3733058 w 6891715"/>
                <a:gd name="connsiteY4891" fmla="*/ 5960479 h 6367455"/>
                <a:gd name="connsiteX4892" fmla="*/ 3742571 w 6891715"/>
                <a:gd name="connsiteY4892" fmla="*/ 5949973 h 6367455"/>
                <a:gd name="connsiteX4893" fmla="*/ 3737814 w 6891715"/>
                <a:gd name="connsiteY4893" fmla="*/ 5927688 h 6367455"/>
                <a:gd name="connsiteX4894" fmla="*/ 3721961 w 6891715"/>
                <a:gd name="connsiteY4894" fmla="*/ 5903493 h 6367455"/>
                <a:gd name="connsiteX4895" fmla="*/ 3708326 w 6891715"/>
                <a:gd name="connsiteY4895" fmla="*/ 5898080 h 6367455"/>
                <a:gd name="connsiteX4896" fmla="*/ 3701985 w 6891715"/>
                <a:gd name="connsiteY4896" fmla="*/ 5903493 h 6367455"/>
                <a:gd name="connsiteX4897" fmla="*/ 3694375 w 6891715"/>
                <a:gd name="connsiteY4897" fmla="*/ 5879297 h 6367455"/>
                <a:gd name="connsiteX4898" fmla="*/ 3681692 w 6891715"/>
                <a:gd name="connsiteY4898" fmla="*/ 5876432 h 6367455"/>
                <a:gd name="connsiteX4899" fmla="*/ 3681375 w 6891715"/>
                <a:gd name="connsiteY4899" fmla="*/ 5862742 h 6367455"/>
                <a:gd name="connsiteX4900" fmla="*/ 3690887 w 6891715"/>
                <a:gd name="connsiteY4900" fmla="*/ 5862742 h 6367455"/>
                <a:gd name="connsiteX4901" fmla="*/ 3711814 w 6891715"/>
                <a:gd name="connsiteY4901" fmla="*/ 5839820 h 6367455"/>
                <a:gd name="connsiteX4902" fmla="*/ 3709595 w 6891715"/>
                <a:gd name="connsiteY4902" fmla="*/ 5824221 h 6367455"/>
                <a:gd name="connsiteX4903" fmla="*/ 3710863 w 6891715"/>
                <a:gd name="connsiteY4903" fmla="*/ 5820082 h 6367455"/>
                <a:gd name="connsiteX4904" fmla="*/ 3725448 w 6891715"/>
                <a:gd name="connsiteY4904" fmla="*/ 5835682 h 6367455"/>
                <a:gd name="connsiteX4905" fmla="*/ 3740351 w 6891715"/>
                <a:gd name="connsiteY4905" fmla="*/ 5836637 h 6367455"/>
                <a:gd name="connsiteX4906" fmla="*/ 3746693 w 6891715"/>
                <a:gd name="connsiteY4906" fmla="*/ 5826131 h 6367455"/>
                <a:gd name="connsiteX4907" fmla="*/ 3762547 w 6891715"/>
                <a:gd name="connsiteY4907" fmla="*/ 5819764 h 6367455"/>
                <a:gd name="connsiteX4908" fmla="*/ 3788230 w 6891715"/>
                <a:gd name="connsiteY4908" fmla="*/ 5838547 h 6367455"/>
                <a:gd name="connsiteX4909" fmla="*/ 3812328 w 6891715"/>
                <a:gd name="connsiteY4909" fmla="*/ 5846824 h 6367455"/>
                <a:gd name="connsiteX4910" fmla="*/ 3836426 w 6891715"/>
                <a:gd name="connsiteY4910" fmla="*/ 5846506 h 6367455"/>
                <a:gd name="connsiteX4911" fmla="*/ 3849426 w 6891715"/>
                <a:gd name="connsiteY4911" fmla="*/ 5860196 h 6367455"/>
                <a:gd name="connsiteX4912" fmla="*/ 3857036 w 6891715"/>
                <a:gd name="connsiteY4912" fmla="*/ 5860832 h 6367455"/>
                <a:gd name="connsiteX4913" fmla="*/ 3868367 w 6891715"/>
                <a:gd name="connsiteY4913" fmla="*/ 5859082 h 6367455"/>
                <a:gd name="connsiteX4914" fmla="*/ 3859493 w 6891715"/>
                <a:gd name="connsiteY4914" fmla="*/ 5854053 h 6367455"/>
                <a:gd name="connsiteX4915" fmla="*/ 3872193 w 6891715"/>
                <a:gd name="connsiteY4915" fmla="*/ 5847703 h 6367455"/>
                <a:gd name="connsiteX4916" fmla="*/ 3883940 w 6891715"/>
                <a:gd name="connsiteY4916" fmla="*/ 5850878 h 6367455"/>
                <a:gd name="connsiteX4917" fmla="*/ 3893465 w 6891715"/>
                <a:gd name="connsiteY4917" fmla="*/ 5849608 h 6367455"/>
                <a:gd name="connsiteX4918" fmla="*/ 3889020 w 6891715"/>
                <a:gd name="connsiteY4918" fmla="*/ 5840083 h 6367455"/>
                <a:gd name="connsiteX4919" fmla="*/ 3876320 w 6891715"/>
                <a:gd name="connsiteY4919" fmla="*/ 5835003 h 6367455"/>
                <a:gd name="connsiteX4920" fmla="*/ 3868065 w 6891715"/>
                <a:gd name="connsiteY4920" fmla="*/ 5837226 h 6367455"/>
                <a:gd name="connsiteX4921" fmla="*/ 3859493 w 6891715"/>
                <a:gd name="connsiteY4921" fmla="*/ 5833098 h 6367455"/>
                <a:gd name="connsiteX4922" fmla="*/ 3843618 w 6891715"/>
                <a:gd name="connsiteY4922" fmla="*/ 5815318 h 6367455"/>
                <a:gd name="connsiteX4923" fmla="*/ 3845523 w 6891715"/>
                <a:gd name="connsiteY4923" fmla="*/ 5828971 h 6367455"/>
                <a:gd name="connsiteX4924" fmla="*/ 3830918 w 6891715"/>
                <a:gd name="connsiteY4924" fmla="*/ 5828018 h 6367455"/>
                <a:gd name="connsiteX4925" fmla="*/ 3827743 w 6891715"/>
                <a:gd name="connsiteY4925" fmla="*/ 5814366 h 6367455"/>
                <a:gd name="connsiteX4926" fmla="*/ 3823298 w 6891715"/>
                <a:gd name="connsiteY4926" fmla="*/ 5817541 h 6367455"/>
                <a:gd name="connsiteX4927" fmla="*/ 3811550 w 6891715"/>
                <a:gd name="connsiteY4927" fmla="*/ 5810556 h 6367455"/>
                <a:gd name="connsiteX4928" fmla="*/ 3797898 w 6891715"/>
                <a:gd name="connsiteY4928" fmla="*/ 5817858 h 6367455"/>
                <a:gd name="connsiteX4929" fmla="*/ 3787420 w 6891715"/>
                <a:gd name="connsiteY4929" fmla="*/ 5809286 h 6367455"/>
                <a:gd name="connsiteX4930" fmla="*/ 3761703 w 6891715"/>
                <a:gd name="connsiteY4930" fmla="*/ 5813096 h 6367455"/>
                <a:gd name="connsiteX4931" fmla="*/ 3753765 w 6891715"/>
                <a:gd name="connsiteY4931" fmla="*/ 5811826 h 6367455"/>
                <a:gd name="connsiteX4932" fmla="*/ 3747415 w 6891715"/>
                <a:gd name="connsiteY4932" fmla="*/ 5811191 h 6367455"/>
                <a:gd name="connsiteX4933" fmla="*/ 3742653 w 6891715"/>
                <a:gd name="connsiteY4933" fmla="*/ 5810873 h 6367455"/>
                <a:gd name="connsiteX4934" fmla="*/ 3741383 w 6891715"/>
                <a:gd name="connsiteY4934" fmla="*/ 5811191 h 6367455"/>
                <a:gd name="connsiteX4935" fmla="*/ 3739478 w 6891715"/>
                <a:gd name="connsiteY4935" fmla="*/ 5812461 h 6367455"/>
                <a:gd name="connsiteX4936" fmla="*/ 3735985 w 6891715"/>
                <a:gd name="connsiteY4936" fmla="*/ 5815636 h 6367455"/>
                <a:gd name="connsiteX4937" fmla="*/ 3732810 w 6891715"/>
                <a:gd name="connsiteY4937" fmla="*/ 5818811 h 6367455"/>
                <a:gd name="connsiteX4938" fmla="*/ 3731223 w 6891715"/>
                <a:gd name="connsiteY4938" fmla="*/ 5820398 h 6367455"/>
                <a:gd name="connsiteX4939" fmla="*/ 3715348 w 6891715"/>
                <a:gd name="connsiteY4939" fmla="*/ 5816588 h 6367455"/>
                <a:gd name="connsiteX4940" fmla="*/ 3704553 w 6891715"/>
                <a:gd name="connsiteY4940" fmla="*/ 5800713 h 6367455"/>
                <a:gd name="connsiteX4941" fmla="*/ 3697250 w 6891715"/>
                <a:gd name="connsiteY4941" fmla="*/ 5808968 h 6367455"/>
                <a:gd name="connsiteX4942" fmla="*/ 3695345 w 6891715"/>
                <a:gd name="connsiteY4942" fmla="*/ 5816588 h 6367455"/>
                <a:gd name="connsiteX4943" fmla="*/ 3687725 w 6891715"/>
                <a:gd name="connsiteY4943" fmla="*/ 5812461 h 6367455"/>
                <a:gd name="connsiteX4944" fmla="*/ 3684550 w 6891715"/>
                <a:gd name="connsiteY4944" fmla="*/ 5801031 h 6367455"/>
                <a:gd name="connsiteX4945" fmla="*/ 3675978 w 6891715"/>
                <a:gd name="connsiteY4945" fmla="*/ 5789283 h 6367455"/>
                <a:gd name="connsiteX4946" fmla="*/ 3676930 w 6891715"/>
                <a:gd name="connsiteY4946" fmla="*/ 5779123 h 6367455"/>
                <a:gd name="connsiteX4947" fmla="*/ 3668358 w 6891715"/>
                <a:gd name="connsiteY4947" fmla="*/ 5781028 h 6367455"/>
                <a:gd name="connsiteX4948" fmla="*/ 3665183 w 6891715"/>
                <a:gd name="connsiteY4948" fmla="*/ 5764201 h 6367455"/>
                <a:gd name="connsiteX4949" fmla="*/ 3650260 w 6891715"/>
                <a:gd name="connsiteY4949" fmla="*/ 5761343 h 6367455"/>
                <a:gd name="connsiteX4950" fmla="*/ 3646133 w 6891715"/>
                <a:gd name="connsiteY4950" fmla="*/ 5750548 h 6367455"/>
                <a:gd name="connsiteX4951" fmla="*/ 3652165 w 6891715"/>
                <a:gd name="connsiteY4951" fmla="*/ 5740071 h 6367455"/>
                <a:gd name="connsiteX4952" fmla="*/ 3667088 w 6891715"/>
                <a:gd name="connsiteY4952" fmla="*/ 5735943 h 6367455"/>
                <a:gd name="connsiteX4953" fmla="*/ 3675343 w 6891715"/>
                <a:gd name="connsiteY4953" fmla="*/ 5743881 h 6367455"/>
                <a:gd name="connsiteX4954" fmla="*/ 3683915 w 6891715"/>
                <a:gd name="connsiteY4954" fmla="*/ 5747056 h 6367455"/>
                <a:gd name="connsiteX4955" fmla="*/ 3681693 w 6891715"/>
                <a:gd name="connsiteY4955" fmla="*/ 5733403 h 6367455"/>
                <a:gd name="connsiteX4956" fmla="*/ 3676613 w 6891715"/>
                <a:gd name="connsiteY4956" fmla="*/ 5727371 h 6367455"/>
                <a:gd name="connsiteX4957" fmla="*/ 3660738 w 6891715"/>
                <a:gd name="connsiteY4957" fmla="*/ 5728323 h 6367455"/>
                <a:gd name="connsiteX4958" fmla="*/ 3654388 w 6891715"/>
                <a:gd name="connsiteY4958" fmla="*/ 5720068 h 6367455"/>
                <a:gd name="connsiteX4959" fmla="*/ 3648990 w 6891715"/>
                <a:gd name="connsiteY4959" fmla="*/ 5730546 h 6367455"/>
                <a:gd name="connsiteX4960" fmla="*/ 3645815 w 6891715"/>
                <a:gd name="connsiteY4960" fmla="*/ 5739118 h 6367455"/>
                <a:gd name="connsiteX4961" fmla="*/ 3641370 w 6891715"/>
                <a:gd name="connsiteY4961" fmla="*/ 5733721 h 6367455"/>
                <a:gd name="connsiteX4962" fmla="*/ 3639465 w 6891715"/>
                <a:gd name="connsiteY4962" fmla="*/ 5722291 h 6367455"/>
                <a:gd name="connsiteX4963" fmla="*/ 3631845 w 6891715"/>
                <a:gd name="connsiteY4963" fmla="*/ 5709591 h 6367455"/>
                <a:gd name="connsiteX4964" fmla="*/ 3615018 w 6891715"/>
                <a:gd name="connsiteY4964" fmla="*/ 5708956 h 6367455"/>
                <a:gd name="connsiteX4965" fmla="*/ 3602000 w 6891715"/>
                <a:gd name="connsiteY4965" fmla="*/ 5689906 h 6367455"/>
                <a:gd name="connsiteX4966" fmla="*/ 3606128 w 6891715"/>
                <a:gd name="connsiteY4966" fmla="*/ 5683556 h 6367455"/>
                <a:gd name="connsiteX4967" fmla="*/ 3595968 w 6891715"/>
                <a:gd name="connsiteY4967" fmla="*/ 5682286 h 6367455"/>
                <a:gd name="connsiteX4968" fmla="*/ 3595015 w 6891715"/>
                <a:gd name="connsiteY4968" fmla="*/ 5666093 h 6367455"/>
                <a:gd name="connsiteX4969" fmla="*/ 3588665 w 6891715"/>
                <a:gd name="connsiteY4969" fmla="*/ 5656886 h 6367455"/>
                <a:gd name="connsiteX4970" fmla="*/ 3589618 w 6891715"/>
                <a:gd name="connsiteY4970" fmla="*/ 5650536 h 6367455"/>
                <a:gd name="connsiteX4971" fmla="*/ 3582315 w 6891715"/>
                <a:gd name="connsiteY4971" fmla="*/ 5649583 h 6367455"/>
                <a:gd name="connsiteX4972" fmla="*/ 3578188 w 6891715"/>
                <a:gd name="connsiteY4972" fmla="*/ 5641963 h 6367455"/>
                <a:gd name="connsiteX4973" fmla="*/ 3578378 w 6891715"/>
                <a:gd name="connsiteY4973" fmla="*/ 5641929 h 6367455"/>
                <a:gd name="connsiteX4974" fmla="*/ 3574656 w 6891715"/>
                <a:gd name="connsiteY4974" fmla="*/ 5639745 h 6367455"/>
                <a:gd name="connsiteX4975" fmla="*/ 3577496 w 6891715"/>
                <a:gd name="connsiteY4975" fmla="*/ 5632442 h 6367455"/>
                <a:gd name="connsiteX4976" fmla="*/ 3571816 w 6891715"/>
                <a:gd name="connsiteY4976" fmla="*/ 5618155 h 6367455"/>
                <a:gd name="connsiteX4977" fmla="*/ 3557613 w 6891715"/>
                <a:gd name="connsiteY4977" fmla="*/ 5606090 h 6367455"/>
                <a:gd name="connsiteX4978" fmla="*/ 3537414 w 6891715"/>
                <a:gd name="connsiteY4978" fmla="*/ 5597200 h 6367455"/>
                <a:gd name="connsiteX4979" fmla="*/ 3526999 w 6891715"/>
                <a:gd name="connsiteY4979" fmla="*/ 5579420 h 6367455"/>
                <a:gd name="connsiteX4980" fmla="*/ 3525737 w 6891715"/>
                <a:gd name="connsiteY4980" fmla="*/ 5573387 h 6367455"/>
                <a:gd name="connsiteX4981" fmla="*/ 3515006 w 6891715"/>
                <a:gd name="connsiteY4981" fmla="*/ 5557830 h 6367455"/>
                <a:gd name="connsiteX4982" fmla="*/ 3517847 w 6891715"/>
                <a:gd name="connsiteY4982" fmla="*/ 5553067 h 6367455"/>
                <a:gd name="connsiteX4983" fmla="*/ 3527946 w 6891715"/>
                <a:gd name="connsiteY4983" fmla="*/ 5560052 h 6367455"/>
                <a:gd name="connsiteX4984" fmla="*/ 3526684 w 6891715"/>
                <a:gd name="connsiteY4984" fmla="*/ 5550845 h 6367455"/>
                <a:gd name="connsiteX4985" fmla="*/ 3527315 w 6891715"/>
                <a:gd name="connsiteY4985" fmla="*/ 5546717 h 6367455"/>
                <a:gd name="connsiteX4986" fmla="*/ 3520372 w 6891715"/>
                <a:gd name="connsiteY4986" fmla="*/ 5543860 h 6367455"/>
                <a:gd name="connsiteX4987" fmla="*/ 3514691 w 6891715"/>
                <a:gd name="connsiteY4987" fmla="*/ 5534970 h 6367455"/>
                <a:gd name="connsiteX4988" fmla="*/ 3514691 w 6891715"/>
                <a:gd name="connsiteY4988" fmla="*/ 5523540 h 6367455"/>
                <a:gd name="connsiteX4989" fmla="*/ 3522581 w 6891715"/>
                <a:gd name="connsiteY4989" fmla="*/ 5513062 h 6367455"/>
                <a:gd name="connsiteX4990" fmla="*/ 3527946 w 6891715"/>
                <a:gd name="connsiteY4990" fmla="*/ 5504490 h 6367455"/>
                <a:gd name="connsiteX4991" fmla="*/ 3529840 w 6891715"/>
                <a:gd name="connsiteY4991" fmla="*/ 5490202 h 6367455"/>
                <a:gd name="connsiteX4992" fmla="*/ 3531418 w 6891715"/>
                <a:gd name="connsiteY4992" fmla="*/ 5480995 h 6367455"/>
                <a:gd name="connsiteX4993" fmla="*/ 3523843 w 6891715"/>
                <a:gd name="connsiteY4993" fmla="*/ 5473057 h 6367455"/>
                <a:gd name="connsiteX4994" fmla="*/ 3532365 w 6891715"/>
                <a:gd name="connsiteY4994" fmla="*/ 5464485 h 6367455"/>
                <a:gd name="connsiteX4995" fmla="*/ 3526053 w 6891715"/>
                <a:gd name="connsiteY4995" fmla="*/ 5451784 h 6367455"/>
                <a:gd name="connsiteX4996" fmla="*/ 3523212 w 6891715"/>
                <a:gd name="connsiteY4996" fmla="*/ 5445434 h 6367455"/>
                <a:gd name="connsiteX4997" fmla="*/ 3529524 w 6891715"/>
                <a:gd name="connsiteY4997" fmla="*/ 5441307 h 6367455"/>
                <a:gd name="connsiteX4998" fmla="*/ 3524159 w 6891715"/>
                <a:gd name="connsiteY4998" fmla="*/ 5427337 h 6367455"/>
                <a:gd name="connsiteX4999" fmla="*/ 3527946 w 6891715"/>
                <a:gd name="connsiteY4999" fmla="*/ 5420352 h 6367455"/>
                <a:gd name="connsiteX5000" fmla="*/ 3540570 w 6891715"/>
                <a:gd name="connsiteY5000" fmla="*/ 5404794 h 6367455"/>
                <a:gd name="connsiteX5001" fmla="*/ 3535836 w 6891715"/>
                <a:gd name="connsiteY5001" fmla="*/ 5397809 h 6367455"/>
                <a:gd name="connsiteX5002" fmla="*/ 3526053 w 6891715"/>
                <a:gd name="connsiteY5002" fmla="*/ 5394952 h 6367455"/>
                <a:gd name="connsiteX5003" fmla="*/ 3525643 w 6891715"/>
                <a:gd name="connsiteY5003" fmla="*/ 5394317 h 6367455"/>
                <a:gd name="connsiteX5004" fmla="*/ 3516101 w 6891715"/>
                <a:gd name="connsiteY5004" fmla="*/ 5394317 h 6367455"/>
                <a:gd name="connsiteX5005" fmla="*/ 3512284 w 6891715"/>
                <a:gd name="connsiteY5005" fmla="*/ 5386716 h 6367455"/>
                <a:gd name="connsiteX5006" fmla="*/ 3510694 w 6891715"/>
                <a:gd name="connsiteY5006" fmla="*/ 5374048 h 6367455"/>
                <a:gd name="connsiteX5007" fmla="*/ 3492882 w 6891715"/>
                <a:gd name="connsiteY5007" fmla="*/ 5352511 h 6367455"/>
                <a:gd name="connsiteX5008" fmla="*/ 3469663 w 6891715"/>
                <a:gd name="connsiteY5008" fmla="*/ 5340159 h 6367455"/>
                <a:gd name="connsiteX5009" fmla="*/ 3460121 w 6891715"/>
                <a:gd name="connsiteY5009" fmla="*/ 5329707 h 6367455"/>
                <a:gd name="connsiteX5010" fmla="*/ 3445809 w 6891715"/>
                <a:gd name="connsiteY5010" fmla="*/ 5327807 h 6367455"/>
                <a:gd name="connsiteX5011" fmla="*/ 3441674 w 6891715"/>
                <a:gd name="connsiteY5011" fmla="*/ 5318622 h 6367455"/>
                <a:gd name="connsiteX5012" fmla="*/ 3448671 w 6891715"/>
                <a:gd name="connsiteY5012" fmla="*/ 5320839 h 6367455"/>
                <a:gd name="connsiteX5013" fmla="*/ 3454396 w 6891715"/>
                <a:gd name="connsiteY5013" fmla="*/ 5318939 h 6367455"/>
                <a:gd name="connsiteX5014" fmla="*/ 3455032 w 6891715"/>
                <a:gd name="connsiteY5014" fmla="*/ 5310071 h 6367455"/>
                <a:gd name="connsiteX5015" fmla="*/ 3445596 w 6891715"/>
                <a:gd name="connsiteY5015" fmla="*/ 5305079 h 6367455"/>
                <a:gd name="connsiteX5016" fmla="*/ 3448013 w 6891715"/>
                <a:gd name="connsiteY5016" fmla="*/ 5314939 h 6367455"/>
                <a:gd name="connsiteX5017" fmla="*/ 3441636 w 6891715"/>
                <a:gd name="connsiteY5017" fmla="*/ 5312732 h 6367455"/>
                <a:gd name="connsiteX5018" fmla="*/ 3436217 w 6891715"/>
                <a:gd name="connsiteY5018" fmla="*/ 5308949 h 6367455"/>
                <a:gd name="connsiteX5019" fmla="*/ 3431434 w 6891715"/>
                <a:gd name="connsiteY5019" fmla="*/ 5305166 h 6367455"/>
                <a:gd name="connsiteX5020" fmla="*/ 3427927 w 6891715"/>
                <a:gd name="connsiteY5020" fmla="*/ 5302014 h 6367455"/>
                <a:gd name="connsiteX5021" fmla="*/ 3425696 w 6891715"/>
                <a:gd name="connsiteY5021" fmla="*/ 5298861 h 6367455"/>
                <a:gd name="connsiteX5022" fmla="*/ 3423145 w 6891715"/>
                <a:gd name="connsiteY5022" fmla="*/ 5296654 h 6367455"/>
                <a:gd name="connsiteX5023" fmla="*/ 3420913 w 6891715"/>
                <a:gd name="connsiteY5023" fmla="*/ 5295078 h 6367455"/>
                <a:gd name="connsiteX5024" fmla="*/ 3393814 w 6891715"/>
                <a:gd name="connsiteY5024" fmla="*/ 5279000 h 6367455"/>
                <a:gd name="connsiteX5025" fmla="*/ 3380105 w 6891715"/>
                <a:gd name="connsiteY5025" fmla="*/ 5263238 h 6367455"/>
                <a:gd name="connsiteX5026" fmla="*/ 3365758 w 6891715"/>
                <a:gd name="connsiteY5026" fmla="*/ 5256303 h 6367455"/>
                <a:gd name="connsiteX5027" fmla="*/ 3371178 w 6891715"/>
                <a:gd name="connsiteY5027" fmla="*/ 5268913 h 6367455"/>
                <a:gd name="connsiteX5028" fmla="*/ 3355875 w 6891715"/>
                <a:gd name="connsiteY5028" fmla="*/ 5258509 h 6367455"/>
                <a:gd name="connsiteX5029" fmla="*/ 3332601 w 6891715"/>
                <a:gd name="connsiteY5029" fmla="*/ 5247476 h 6367455"/>
                <a:gd name="connsiteX5030" fmla="*/ 3320486 w 6891715"/>
                <a:gd name="connsiteY5030" fmla="*/ 5245269 h 6367455"/>
                <a:gd name="connsiteX5031" fmla="*/ 3301995 w 6891715"/>
                <a:gd name="connsiteY5031" fmla="*/ 5240855 h 6367455"/>
                <a:gd name="connsiteX5032" fmla="*/ 3294025 w 6891715"/>
                <a:gd name="connsiteY5032" fmla="*/ 5229506 h 6367455"/>
                <a:gd name="connsiteX5033" fmla="*/ 3321124 w 6891715"/>
                <a:gd name="connsiteY5033" fmla="*/ 5232974 h 6367455"/>
                <a:gd name="connsiteX5034" fmla="*/ 3333877 w 6891715"/>
                <a:gd name="connsiteY5034" fmla="*/ 5237072 h 6367455"/>
                <a:gd name="connsiteX5035" fmla="*/ 3352368 w 6891715"/>
                <a:gd name="connsiteY5035" fmla="*/ 5241171 h 6367455"/>
                <a:gd name="connsiteX5036" fmla="*/ 3357469 w 6891715"/>
                <a:gd name="connsiteY5036" fmla="*/ 5244954 h 6367455"/>
                <a:gd name="connsiteX5037" fmla="*/ 3355237 w 6891715"/>
                <a:gd name="connsiteY5037" fmla="*/ 5235496 h 6367455"/>
                <a:gd name="connsiteX5038" fmla="*/ 3357761 w 6891715"/>
                <a:gd name="connsiteY5038" fmla="*/ 5233854 h 6367455"/>
                <a:gd name="connsiteX5039" fmla="*/ 3374251 w 6891715"/>
                <a:gd name="connsiteY5039" fmla="*/ 5226890 h 6367455"/>
                <a:gd name="connsiteX5040" fmla="*/ 3376538 w 6891715"/>
                <a:gd name="connsiteY5040" fmla="*/ 5226649 h 6367455"/>
                <a:gd name="connsiteX5041" fmla="*/ 3376390 w 6891715"/>
                <a:gd name="connsiteY5041" fmla="*/ 5225986 h 6367455"/>
                <a:gd name="connsiteX5042" fmla="*/ 3374251 w 6891715"/>
                <a:gd name="connsiteY5042" fmla="*/ 5226890 h 6367455"/>
                <a:gd name="connsiteX5043" fmla="*/ 3367352 w 6891715"/>
                <a:gd name="connsiteY5043" fmla="*/ 5227615 h 6367455"/>
                <a:gd name="connsiteX5044" fmla="*/ 3357761 w 6891715"/>
                <a:gd name="connsiteY5044" fmla="*/ 5233854 h 6367455"/>
                <a:gd name="connsiteX5045" fmla="*/ 3355306 w 6891715"/>
                <a:gd name="connsiteY5045" fmla="*/ 5234891 h 6367455"/>
                <a:gd name="connsiteX5046" fmla="*/ 3346733 w 6891715"/>
                <a:gd name="connsiteY5046" fmla="*/ 5230124 h 6367455"/>
                <a:gd name="connsiteX5047" fmla="*/ 3354671 w 6891715"/>
                <a:gd name="connsiteY5047" fmla="*/ 5222815 h 6367455"/>
                <a:gd name="connsiteX5048" fmla="*/ 3358798 w 6891715"/>
                <a:gd name="connsiteY5048" fmla="*/ 5218366 h 6367455"/>
                <a:gd name="connsiteX5049" fmla="*/ 3358436 w 6891715"/>
                <a:gd name="connsiteY5049" fmla="*/ 5217784 h 6367455"/>
                <a:gd name="connsiteX5050" fmla="*/ 3354315 w 6891715"/>
                <a:gd name="connsiteY5050" fmla="*/ 5222229 h 6367455"/>
                <a:gd name="connsiteX5051" fmla="*/ 3340052 w 6891715"/>
                <a:gd name="connsiteY5051" fmla="*/ 5224452 h 6367455"/>
                <a:gd name="connsiteX5052" fmla="*/ 3327374 w 6891715"/>
                <a:gd name="connsiteY5052" fmla="*/ 5222547 h 6367455"/>
                <a:gd name="connsiteX5053" fmla="*/ 3291558 w 6891715"/>
                <a:gd name="connsiteY5053" fmla="*/ 5197464 h 6367455"/>
                <a:gd name="connsiteX5054" fmla="*/ 3284585 w 6891715"/>
                <a:gd name="connsiteY5054" fmla="*/ 5183177 h 6367455"/>
                <a:gd name="connsiteX5055" fmla="*/ 3262715 w 6891715"/>
                <a:gd name="connsiteY5055" fmla="*/ 5167619 h 6367455"/>
                <a:gd name="connsiteX5056" fmla="*/ 3236724 w 6891715"/>
                <a:gd name="connsiteY5056" fmla="*/ 5163492 h 6367455"/>
                <a:gd name="connsiteX5057" fmla="*/ 3223095 w 6891715"/>
                <a:gd name="connsiteY5057" fmla="*/ 5169842 h 6367455"/>
                <a:gd name="connsiteX5058" fmla="*/ 3197105 w 6891715"/>
                <a:gd name="connsiteY5058" fmla="*/ 5168889 h 6367455"/>
                <a:gd name="connsiteX5059" fmla="*/ 3185694 w 6891715"/>
                <a:gd name="connsiteY5059" fmla="*/ 5151744 h 6367455"/>
                <a:gd name="connsiteX5060" fmla="*/ 3187913 w 6891715"/>
                <a:gd name="connsiteY5060" fmla="*/ 5144442 h 6367455"/>
                <a:gd name="connsiteX5061" fmla="*/ 3160338 w 6891715"/>
                <a:gd name="connsiteY5061" fmla="*/ 5123804 h 6367455"/>
                <a:gd name="connsiteX5062" fmla="*/ 3116598 w 6891715"/>
                <a:gd name="connsiteY5062" fmla="*/ 5068242 h 6367455"/>
                <a:gd name="connsiteX5063" fmla="*/ 3116281 w 6891715"/>
                <a:gd name="connsiteY5063" fmla="*/ 5063797 h 6367455"/>
                <a:gd name="connsiteX5064" fmla="*/ 3125790 w 6891715"/>
                <a:gd name="connsiteY5064" fmla="*/ 5065067 h 6367455"/>
                <a:gd name="connsiteX5065" fmla="*/ 3132129 w 6891715"/>
                <a:gd name="connsiteY5065" fmla="*/ 5063797 h 6367455"/>
                <a:gd name="connsiteX5066" fmla="*/ 3125790 w 6891715"/>
                <a:gd name="connsiteY5066" fmla="*/ 5056494 h 6367455"/>
                <a:gd name="connsiteX5067" fmla="*/ 3125790 w 6891715"/>
                <a:gd name="connsiteY5067" fmla="*/ 5052049 h 6367455"/>
                <a:gd name="connsiteX5068" fmla="*/ 3141637 w 6891715"/>
                <a:gd name="connsiteY5068" fmla="*/ 5060622 h 6367455"/>
                <a:gd name="connsiteX5069" fmla="*/ 3152097 w 6891715"/>
                <a:gd name="connsiteY5069" fmla="*/ 5071099 h 6367455"/>
                <a:gd name="connsiteX5070" fmla="*/ 3154316 w 6891715"/>
                <a:gd name="connsiteY5070" fmla="*/ 5061257 h 6367455"/>
                <a:gd name="connsiteX5071" fmla="*/ 3144807 w 6891715"/>
                <a:gd name="connsiteY5071" fmla="*/ 5059669 h 6367455"/>
                <a:gd name="connsiteX5072" fmla="*/ 3123571 w 6891715"/>
                <a:gd name="connsiteY5072" fmla="*/ 5040937 h 6367455"/>
                <a:gd name="connsiteX5073" fmla="*/ 3111844 w 6891715"/>
                <a:gd name="connsiteY5073" fmla="*/ 5026014 h 6367455"/>
                <a:gd name="connsiteX5074" fmla="*/ 3105187 w 6891715"/>
                <a:gd name="connsiteY5074" fmla="*/ 5012679 h 6367455"/>
                <a:gd name="connsiteX5075" fmla="*/ 3100750 w 6891715"/>
                <a:gd name="connsiteY5075" fmla="*/ 4980612 h 6367455"/>
                <a:gd name="connsiteX5076" fmla="*/ 3093143 w 6891715"/>
                <a:gd name="connsiteY5076" fmla="*/ 4963149 h 6367455"/>
                <a:gd name="connsiteX5077" fmla="*/ 3070005 w 6891715"/>
                <a:gd name="connsiteY5077" fmla="*/ 4933621 h 6367455"/>
                <a:gd name="connsiteX5078" fmla="*/ 3053524 w 6891715"/>
                <a:gd name="connsiteY5078" fmla="*/ 4927589 h 6367455"/>
                <a:gd name="connsiteX5079" fmla="*/ 3045283 w 6891715"/>
                <a:gd name="connsiteY5079" fmla="*/ 4918064 h 6367455"/>
                <a:gd name="connsiteX5080" fmla="*/ 3030703 w 6891715"/>
                <a:gd name="connsiteY5080" fmla="*/ 4921239 h 6367455"/>
                <a:gd name="connsiteX5081" fmla="*/ 3025314 w 6891715"/>
                <a:gd name="connsiteY5081" fmla="*/ 4945686 h 6367455"/>
                <a:gd name="connsiteX5082" fmla="*/ 3027850 w 6891715"/>
                <a:gd name="connsiteY5082" fmla="*/ 4958386 h 6367455"/>
                <a:gd name="connsiteX5083" fmla="*/ 3018341 w 6891715"/>
                <a:gd name="connsiteY5083" fmla="*/ 4971086 h 6367455"/>
                <a:gd name="connsiteX5084" fmla="*/ 3016123 w 6891715"/>
                <a:gd name="connsiteY5084" fmla="*/ 4966006 h 6367455"/>
                <a:gd name="connsiteX5085" fmla="*/ 3012953 w 6891715"/>
                <a:gd name="connsiteY5085" fmla="*/ 4975531 h 6367455"/>
                <a:gd name="connsiteX5086" fmla="*/ 3006931 w 6891715"/>
                <a:gd name="connsiteY5086" fmla="*/ 4990137 h 6367455"/>
                <a:gd name="connsiteX5087" fmla="*/ 3005980 w 6891715"/>
                <a:gd name="connsiteY5087" fmla="*/ 4995217 h 6367455"/>
                <a:gd name="connsiteX5088" fmla="*/ 2992351 w 6891715"/>
                <a:gd name="connsiteY5088" fmla="*/ 4986962 h 6367455"/>
                <a:gd name="connsiteX5089" fmla="*/ 2988547 w 6891715"/>
                <a:gd name="connsiteY5089" fmla="*/ 4967276 h 6367455"/>
                <a:gd name="connsiteX5090" fmla="*/ 2977137 w 6891715"/>
                <a:gd name="connsiteY5090" fmla="*/ 4958704 h 6367455"/>
                <a:gd name="connsiteX5091" fmla="*/ 2971749 w 6891715"/>
                <a:gd name="connsiteY5091" fmla="*/ 4946004 h 6367455"/>
                <a:gd name="connsiteX5092" fmla="*/ 2974601 w 6891715"/>
                <a:gd name="connsiteY5092" fmla="*/ 4927271 h 6367455"/>
                <a:gd name="connsiteX5093" fmla="*/ 2963825 w 6891715"/>
                <a:gd name="connsiteY5093" fmla="*/ 4910444 h 6367455"/>
                <a:gd name="connsiteX5094" fmla="*/ 2963825 w 6891715"/>
                <a:gd name="connsiteY5094" fmla="*/ 4899649 h 6367455"/>
                <a:gd name="connsiteX5095" fmla="*/ 2976186 w 6891715"/>
                <a:gd name="connsiteY5095" fmla="*/ 4893299 h 6367455"/>
                <a:gd name="connsiteX5096" fmla="*/ 2976672 w 6891715"/>
                <a:gd name="connsiteY5096" fmla="*/ 4893377 h 6367455"/>
                <a:gd name="connsiteX5097" fmla="*/ 2981824 w 6891715"/>
                <a:gd name="connsiteY5097" fmla="*/ 4881196 h 6367455"/>
                <a:gd name="connsiteX5098" fmla="*/ 2977710 w 6891715"/>
                <a:gd name="connsiteY5098" fmla="*/ 4874199 h 6367455"/>
                <a:gd name="connsiteX5099" fmla="*/ 2986888 w 6891715"/>
                <a:gd name="connsiteY5099" fmla="*/ 4875471 h 6367455"/>
                <a:gd name="connsiteX5100" fmla="*/ 2990656 w 6891715"/>
                <a:gd name="connsiteY5100" fmla="*/ 4865568 h 6367455"/>
                <a:gd name="connsiteX5101" fmla="*/ 2977241 w 6891715"/>
                <a:gd name="connsiteY5101" fmla="*/ 4873821 h 6367455"/>
                <a:gd name="connsiteX5102" fmla="*/ 2960110 w 6891715"/>
                <a:gd name="connsiteY5102" fmla="*/ 4867464 h 6367455"/>
                <a:gd name="connsiteX5103" fmla="*/ 2943297 w 6891715"/>
                <a:gd name="connsiteY5103" fmla="*/ 4876364 h 6367455"/>
                <a:gd name="connsiteX5104" fmla="*/ 2927436 w 6891715"/>
                <a:gd name="connsiteY5104" fmla="*/ 4870960 h 6367455"/>
                <a:gd name="connsiteX5105" fmla="*/ 2894761 w 6891715"/>
                <a:gd name="connsiteY5105" fmla="*/ 4889077 h 6367455"/>
                <a:gd name="connsiteX5106" fmla="*/ 2863038 w 6891715"/>
                <a:gd name="connsiteY5106" fmla="*/ 4899884 h 6367455"/>
                <a:gd name="connsiteX5107" fmla="*/ 2852887 w 6891715"/>
                <a:gd name="connsiteY5107" fmla="*/ 4901155 h 6367455"/>
                <a:gd name="connsiteX5108" fmla="*/ 2843053 w 6891715"/>
                <a:gd name="connsiteY5108" fmla="*/ 4922132 h 6367455"/>
                <a:gd name="connsiteX5109" fmla="*/ 2844639 w 6891715"/>
                <a:gd name="connsiteY5109" fmla="*/ 4939296 h 6367455"/>
                <a:gd name="connsiteX5110" fmla="*/ 2862721 w 6891715"/>
                <a:gd name="connsiteY5110" fmla="*/ 4962180 h 6367455"/>
                <a:gd name="connsiteX5111" fmla="*/ 2862721 w 6891715"/>
                <a:gd name="connsiteY5111" fmla="*/ 4977118 h 6367455"/>
                <a:gd name="connsiteX5112" fmla="*/ 2850349 w 6891715"/>
                <a:gd name="connsiteY5112" fmla="*/ 4994282 h 6367455"/>
                <a:gd name="connsiteX5113" fmla="*/ 2849397 w 6891715"/>
                <a:gd name="connsiteY5113" fmla="*/ 5023523 h 6367455"/>
                <a:gd name="connsiteX5114" fmla="*/ 2857011 w 6891715"/>
                <a:gd name="connsiteY5114" fmla="*/ 5056260 h 6367455"/>
                <a:gd name="connsiteX5115" fmla="*/ 2892223 w 6891715"/>
                <a:gd name="connsiteY5115" fmla="*/ 5094718 h 6367455"/>
                <a:gd name="connsiteX5116" fmla="*/ 2944566 w 6891715"/>
                <a:gd name="connsiteY5116" fmla="*/ 5138580 h 6367455"/>
                <a:gd name="connsiteX5117" fmla="*/ 2977558 w 6891715"/>
                <a:gd name="connsiteY5117" fmla="*/ 5157332 h 6367455"/>
                <a:gd name="connsiteX5118" fmla="*/ 3003571 w 6891715"/>
                <a:gd name="connsiteY5118" fmla="*/ 5234249 h 6367455"/>
                <a:gd name="connsiteX5119" fmla="*/ 3036880 w 6891715"/>
                <a:gd name="connsiteY5119" fmla="*/ 5295274 h 6367455"/>
                <a:gd name="connsiteX5120" fmla="*/ 3070189 w 6891715"/>
                <a:gd name="connsiteY5120" fmla="*/ 5330554 h 6367455"/>
                <a:gd name="connsiteX5121" fmla="*/ 3108256 w 6891715"/>
                <a:gd name="connsiteY5121" fmla="*/ 5352485 h 6367455"/>
                <a:gd name="connsiteX5122" fmla="*/ 3135855 w 6891715"/>
                <a:gd name="connsiteY5122" fmla="*/ 5374416 h 6367455"/>
                <a:gd name="connsiteX5123" fmla="*/ 3163454 w 6891715"/>
                <a:gd name="connsiteY5123" fmla="*/ 5357252 h 6367455"/>
                <a:gd name="connsiteX5124" fmla="*/ 3164406 w 6891715"/>
                <a:gd name="connsiteY5124" fmla="*/ 5364563 h 6367455"/>
                <a:gd name="connsiteX5125" fmla="*/ 3172019 w 6891715"/>
                <a:gd name="connsiteY5125" fmla="*/ 5366787 h 6367455"/>
                <a:gd name="connsiteX5126" fmla="*/ 3176778 w 6891715"/>
                <a:gd name="connsiteY5126" fmla="*/ 5355981 h 6367455"/>
                <a:gd name="connsiteX5127" fmla="*/ 3188515 w 6891715"/>
                <a:gd name="connsiteY5127" fmla="*/ 5351849 h 6367455"/>
                <a:gd name="connsiteX5128" fmla="*/ 3200252 w 6891715"/>
                <a:gd name="connsiteY5128" fmla="*/ 5351531 h 6367455"/>
                <a:gd name="connsiteX5129" fmla="*/ 3213259 w 6891715"/>
                <a:gd name="connsiteY5129" fmla="*/ 5373780 h 6367455"/>
                <a:gd name="connsiteX5130" fmla="*/ 3204694 w 6891715"/>
                <a:gd name="connsiteY5130" fmla="*/ 5384269 h 6367455"/>
                <a:gd name="connsiteX5131" fmla="*/ 3194225 w 6891715"/>
                <a:gd name="connsiteY5131" fmla="*/ 5398253 h 6367455"/>
                <a:gd name="connsiteX5132" fmla="*/ 3192322 w 6891715"/>
                <a:gd name="connsiteY5132" fmla="*/ 5409696 h 6367455"/>
                <a:gd name="connsiteX5133" fmla="*/ 3203108 w 6891715"/>
                <a:gd name="connsiteY5133" fmla="*/ 5431944 h 6367455"/>
                <a:gd name="connsiteX5134" fmla="*/ 3222141 w 6891715"/>
                <a:gd name="connsiteY5134" fmla="*/ 5436712 h 6367455"/>
                <a:gd name="connsiteX5135" fmla="*/ 3271946 w 6891715"/>
                <a:gd name="connsiteY5135" fmla="*/ 5456418 h 6367455"/>
                <a:gd name="connsiteX5136" fmla="*/ 3322703 w 6891715"/>
                <a:gd name="connsiteY5136" fmla="*/ 5478349 h 6367455"/>
                <a:gd name="connsiteX5137" fmla="*/ 3357281 w 6891715"/>
                <a:gd name="connsiteY5137" fmla="*/ 5513629 h 6367455"/>
                <a:gd name="connsiteX5138" fmla="*/ 3391224 w 6891715"/>
                <a:gd name="connsiteY5138" fmla="*/ 5526024 h 6367455"/>
                <a:gd name="connsiteX5139" fmla="*/ 3404865 w 6891715"/>
                <a:gd name="connsiteY5139" fmla="*/ 5541598 h 6367455"/>
                <a:gd name="connsiteX5140" fmla="*/ 3429609 w 6891715"/>
                <a:gd name="connsiteY5140" fmla="*/ 5562576 h 6367455"/>
                <a:gd name="connsiteX5141" fmla="*/ 3443250 w 6891715"/>
                <a:gd name="connsiteY5141" fmla="*/ 5581646 h 6367455"/>
                <a:gd name="connsiteX5142" fmla="*/ 3435319 w 6891715"/>
                <a:gd name="connsiteY5142" fmla="*/ 5601352 h 6367455"/>
                <a:gd name="connsiteX5143" fmla="*/ 3429926 w 6891715"/>
                <a:gd name="connsiteY5143" fmla="*/ 5619469 h 6367455"/>
                <a:gd name="connsiteX5144" fmla="*/ 3396934 w 6891715"/>
                <a:gd name="connsiteY5144" fmla="*/ 5603894 h 6367455"/>
                <a:gd name="connsiteX5145" fmla="*/ 3382976 w 6891715"/>
                <a:gd name="connsiteY5145" fmla="*/ 5572429 h 6367455"/>
                <a:gd name="connsiteX5146" fmla="*/ 3329999 w 6891715"/>
                <a:gd name="connsiteY5146" fmla="*/ 5563529 h 6367455"/>
                <a:gd name="connsiteX5147" fmla="*/ 3328730 w 6891715"/>
                <a:gd name="connsiteY5147" fmla="*/ 5550816 h 6367455"/>
                <a:gd name="connsiteX5148" fmla="*/ 3336344 w 6891715"/>
                <a:gd name="connsiteY5148" fmla="*/ 5546684 h 6367455"/>
                <a:gd name="connsiteX5149" fmla="*/ 3325558 w 6891715"/>
                <a:gd name="connsiteY5149" fmla="*/ 5541280 h 6367455"/>
                <a:gd name="connsiteX5150" fmla="*/ 3285270 w 6891715"/>
                <a:gd name="connsiteY5150" fmla="*/ 5547955 h 6367455"/>
                <a:gd name="connsiteX5151" fmla="*/ 3262429 w 6891715"/>
                <a:gd name="connsiteY5151" fmla="*/ 5574653 h 6367455"/>
                <a:gd name="connsiteX5152" fmla="*/ 3270043 w 6891715"/>
                <a:gd name="connsiteY5152" fmla="*/ 5591499 h 6367455"/>
                <a:gd name="connsiteX5153" fmla="*/ 3249423 w 6891715"/>
                <a:gd name="connsiteY5153" fmla="*/ 5626779 h 6367455"/>
                <a:gd name="connsiteX5154" fmla="*/ 3268457 w 6891715"/>
                <a:gd name="connsiteY5154" fmla="*/ 5643306 h 6367455"/>
                <a:gd name="connsiteX5155" fmla="*/ 3299228 w 6891715"/>
                <a:gd name="connsiteY5155" fmla="*/ 5662059 h 6367455"/>
                <a:gd name="connsiteX5156" fmla="*/ 3308110 w 6891715"/>
                <a:gd name="connsiteY5156" fmla="*/ 5681765 h 6367455"/>
                <a:gd name="connsiteX5157" fmla="*/ 3314455 w 6891715"/>
                <a:gd name="connsiteY5157" fmla="*/ 5708145 h 6367455"/>
                <a:gd name="connsiteX5158" fmla="*/ 3313820 w 6891715"/>
                <a:gd name="connsiteY5158" fmla="*/ 5724991 h 6367455"/>
                <a:gd name="connsiteX5159" fmla="*/ 3292566 w 6891715"/>
                <a:gd name="connsiteY5159" fmla="*/ 5728487 h 6367455"/>
                <a:gd name="connsiteX5160" fmla="*/ 3262112 w 6891715"/>
                <a:gd name="connsiteY5160" fmla="*/ 5744697 h 6367455"/>
                <a:gd name="connsiteX5161" fmla="*/ 3263064 w 6891715"/>
                <a:gd name="connsiteY5161" fmla="*/ 5768534 h 6367455"/>
                <a:gd name="connsiteX5162" fmla="*/ 3262429 w 6891715"/>
                <a:gd name="connsiteY5162" fmla="*/ 5799365 h 6367455"/>
                <a:gd name="connsiteX5163" fmla="*/ 3221824 w 6891715"/>
                <a:gd name="connsiteY5163" fmla="*/ 5842909 h 6367455"/>
                <a:gd name="connsiteX5164" fmla="*/ 3205963 w 6891715"/>
                <a:gd name="connsiteY5164" fmla="*/ 5867382 h 6367455"/>
                <a:gd name="connsiteX5165" fmla="*/ 3189149 w 6891715"/>
                <a:gd name="connsiteY5165" fmla="*/ 5873739 h 6367455"/>
                <a:gd name="connsiteX5166" fmla="*/ 3175509 w 6891715"/>
                <a:gd name="connsiteY5166" fmla="*/ 5861343 h 6367455"/>
                <a:gd name="connsiteX5167" fmla="*/ 3164406 w 6891715"/>
                <a:gd name="connsiteY5167" fmla="*/ 5830831 h 6367455"/>
                <a:gd name="connsiteX5168" fmla="*/ 3164406 w 6891715"/>
                <a:gd name="connsiteY5168" fmla="*/ 5821296 h 6367455"/>
                <a:gd name="connsiteX5169" fmla="*/ 3185343 w 6891715"/>
                <a:gd name="connsiteY5169" fmla="*/ 5813985 h 6367455"/>
                <a:gd name="connsiteX5170" fmla="*/ 3192639 w 6891715"/>
                <a:gd name="connsiteY5170" fmla="*/ 5799047 h 6367455"/>
                <a:gd name="connsiteX5171" fmla="*/ 3182805 w 6891715"/>
                <a:gd name="connsiteY5171" fmla="*/ 5784109 h 6367455"/>
                <a:gd name="connsiteX5172" fmla="*/ 3187246 w 6891715"/>
                <a:gd name="connsiteY5172" fmla="*/ 5774573 h 6367455"/>
                <a:gd name="connsiteX5173" fmla="*/ 3204059 w 6891715"/>
                <a:gd name="connsiteY5173" fmla="*/ 5767263 h 6367455"/>
                <a:gd name="connsiteX5174" fmla="*/ 3218017 w 6891715"/>
                <a:gd name="connsiteY5174" fmla="*/ 5761860 h 6367455"/>
                <a:gd name="connsiteX5175" fmla="*/ 3220555 w 6891715"/>
                <a:gd name="connsiteY5175" fmla="*/ 5742790 h 6367455"/>
                <a:gd name="connsiteX5176" fmla="*/ 3219603 w 6891715"/>
                <a:gd name="connsiteY5176" fmla="*/ 5728805 h 6367455"/>
                <a:gd name="connsiteX5177" fmla="*/ 3207549 w 6891715"/>
                <a:gd name="connsiteY5177" fmla="*/ 5710052 h 6367455"/>
                <a:gd name="connsiteX5178" fmla="*/ 3188198 w 6891715"/>
                <a:gd name="connsiteY5178" fmla="*/ 5667144 h 6367455"/>
                <a:gd name="connsiteX5179" fmla="*/ 3177095 w 6891715"/>
                <a:gd name="connsiteY5179" fmla="*/ 5628050 h 6367455"/>
                <a:gd name="connsiteX5180" fmla="*/ 3159330 w 6891715"/>
                <a:gd name="connsiteY5180" fmla="*/ 5606119 h 6367455"/>
                <a:gd name="connsiteX5181" fmla="*/ 3131731 w 6891715"/>
                <a:gd name="connsiteY5181" fmla="*/ 5611840 h 6367455"/>
                <a:gd name="connsiteX5182" fmla="*/ 3108256 w 6891715"/>
                <a:gd name="connsiteY5182" fmla="*/ 5600398 h 6367455"/>
                <a:gd name="connsiteX5183" fmla="*/ 3096519 w 6891715"/>
                <a:gd name="connsiteY5183" fmla="*/ 5576243 h 6367455"/>
                <a:gd name="connsiteX5184" fmla="*/ 3097788 w 6891715"/>
                <a:gd name="connsiteY5184" fmla="*/ 5564800 h 6367455"/>
                <a:gd name="connsiteX5185" fmla="*/ 3079388 w 6891715"/>
                <a:gd name="connsiteY5185" fmla="*/ 5534288 h 6367455"/>
                <a:gd name="connsiteX5186" fmla="*/ 3052741 w 6891715"/>
                <a:gd name="connsiteY5186" fmla="*/ 5543823 h 6367455"/>
                <a:gd name="connsiteX5187" fmla="*/ 3044176 w 6891715"/>
                <a:gd name="connsiteY5187" fmla="*/ 5537784 h 6367455"/>
                <a:gd name="connsiteX5188" fmla="*/ 3052741 w 6891715"/>
                <a:gd name="connsiteY5188" fmla="*/ 5519667 h 6367455"/>
                <a:gd name="connsiteX5189" fmla="*/ 3034659 w 6891715"/>
                <a:gd name="connsiteY5189" fmla="*/ 5516489 h 6367455"/>
                <a:gd name="connsiteX5190" fmla="*/ 3010232 w 6891715"/>
                <a:gd name="connsiteY5190" fmla="*/ 5496783 h 6367455"/>
                <a:gd name="connsiteX5191" fmla="*/ 2983585 w 6891715"/>
                <a:gd name="connsiteY5191" fmla="*/ 5462457 h 6367455"/>
                <a:gd name="connsiteX5192" fmla="*/ 2953766 w 6891715"/>
                <a:gd name="connsiteY5192" fmla="*/ 5469767 h 6367455"/>
                <a:gd name="connsiteX5193" fmla="*/ 2933780 w 6891715"/>
                <a:gd name="connsiteY5193" fmla="*/ 5458325 h 6367455"/>
                <a:gd name="connsiteX5194" fmla="*/ 2913478 w 6891715"/>
                <a:gd name="connsiteY5194" fmla="*/ 5460867 h 6367455"/>
                <a:gd name="connsiteX5195" fmla="*/ 2861452 w 6891715"/>
                <a:gd name="connsiteY5195" fmla="*/ 5422409 h 6367455"/>
                <a:gd name="connsiteX5196" fmla="*/ 2823067 w 6891715"/>
                <a:gd name="connsiteY5196" fmla="*/ 5379501 h 6367455"/>
                <a:gd name="connsiteX5197" fmla="*/ 2802765 w 6891715"/>
                <a:gd name="connsiteY5197" fmla="*/ 5362338 h 6367455"/>
                <a:gd name="connsiteX5198" fmla="*/ 2789758 w 6891715"/>
                <a:gd name="connsiteY5198" fmla="*/ 5336275 h 6367455"/>
                <a:gd name="connsiteX5199" fmla="*/ 2765332 w 6891715"/>
                <a:gd name="connsiteY5199" fmla="*/ 5308941 h 6367455"/>
                <a:gd name="connsiteX5200" fmla="*/ 2739953 w 6891715"/>
                <a:gd name="connsiteY5200" fmla="*/ 5313709 h 6367455"/>
                <a:gd name="connsiteX5201" fmla="*/ 2730437 w 6891715"/>
                <a:gd name="connsiteY5201" fmla="*/ 5321972 h 6367455"/>
                <a:gd name="connsiteX5202" fmla="*/ 2725044 w 6891715"/>
                <a:gd name="connsiteY5202" fmla="*/ 5309259 h 6367455"/>
                <a:gd name="connsiteX5203" fmla="*/ 2736781 w 6891715"/>
                <a:gd name="connsiteY5203" fmla="*/ 5299724 h 6367455"/>
                <a:gd name="connsiteX5204" fmla="*/ 2719968 w 6891715"/>
                <a:gd name="connsiteY5204" fmla="*/ 5285103 h 6367455"/>
                <a:gd name="connsiteX5205" fmla="*/ 2702838 w 6891715"/>
                <a:gd name="connsiteY5205" fmla="*/ 5280336 h 6367455"/>
                <a:gd name="connsiteX5206" fmla="*/ 2707913 w 6891715"/>
                <a:gd name="connsiteY5206" fmla="*/ 5265397 h 6367455"/>
                <a:gd name="connsiteX5207" fmla="*/ 2688880 w 6891715"/>
                <a:gd name="connsiteY5207" fmla="*/ 5254909 h 6367455"/>
                <a:gd name="connsiteX5208" fmla="*/ 2675873 w 6891715"/>
                <a:gd name="connsiteY5208" fmla="*/ 5257133 h 6367455"/>
                <a:gd name="connsiteX5209" fmla="*/ 2673970 w 6891715"/>
                <a:gd name="connsiteY5209" fmla="*/ 5252048 h 6367455"/>
                <a:gd name="connsiteX5210" fmla="*/ 2681266 w 6891715"/>
                <a:gd name="connsiteY5210" fmla="*/ 5238063 h 6367455"/>
                <a:gd name="connsiteX5211" fmla="*/ 2675556 w 6891715"/>
                <a:gd name="connsiteY5211" fmla="*/ 5215179 h 6367455"/>
                <a:gd name="connsiteX5212" fmla="*/ 2658426 w 6891715"/>
                <a:gd name="connsiteY5212" fmla="*/ 5162418 h 6367455"/>
                <a:gd name="connsiteX5213" fmla="*/ 2652716 w 6891715"/>
                <a:gd name="connsiteY5213" fmla="*/ 5132859 h 6367455"/>
                <a:gd name="connsiteX5214" fmla="*/ 2649543 w 6891715"/>
                <a:gd name="connsiteY5214" fmla="*/ 5105207 h 6367455"/>
                <a:gd name="connsiteX5215" fmla="*/ 2626068 w 6891715"/>
                <a:gd name="connsiteY5215" fmla="*/ 5097261 h 6367455"/>
                <a:gd name="connsiteX5216" fmla="*/ 2593394 w 6891715"/>
                <a:gd name="connsiteY5216" fmla="*/ 5088997 h 6367455"/>
                <a:gd name="connsiteX5217" fmla="*/ 2560085 w 6891715"/>
                <a:gd name="connsiteY5217" fmla="*/ 5061027 h 6367455"/>
                <a:gd name="connsiteX5218" fmla="*/ 2538830 w 6891715"/>
                <a:gd name="connsiteY5218" fmla="*/ 5057849 h 6367455"/>
                <a:gd name="connsiteX5219" fmla="*/ 2522017 w 6891715"/>
                <a:gd name="connsiteY5219" fmla="*/ 5051810 h 6367455"/>
                <a:gd name="connsiteX5220" fmla="*/ 2489343 w 6891715"/>
                <a:gd name="connsiteY5220" fmla="*/ 5055306 h 6367455"/>
                <a:gd name="connsiteX5221" fmla="*/ 2475702 w 6891715"/>
                <a:gd name="connsiteY5221" fmla="*/ 5070245 h 6367455"/>
                <a:gd name="connsiteX5222" fmla="*/ 2452544 w 6891715"/>
                <a:gd name="connsiteY5222" fmla="*/ 5107432 h 6367455"/>
                <a:gd name="connsiteX5223" fmla="*/ 2438269 w 6891715"/>
                <a:gd name="connsiteY5223" fmla="*/ 5122370 h 6367455"/>
                <a:gd name="connsiteX5224" fmla="*/ 2419235 w 6891715"/>
                <a:gd name="connsiteY5224" fmla="*/ 5126502 h 6367455"/>
                <a:gd name="connsiteX5225" fmla="*/ 2419155 w 6891715"/>
                <a:gd name="connsiteY5225" fmla="*/ 5126339 h 6367455"/>
                <a:gd name="connsiteX5226" fmla="*/ 2414212 w 6891715"/>
                <a:gd name="connsiteY5226" fmla="*/ 5127883 h 6367455"/>
                <a:gd name="connsiteX5227" fmla="*/ 2409765 w 6891715"/>
                <a:gd name="connsiteY5227" fmla="*/ 5122167 h 6367455"/>
                <a:gd name="connsiteX5228" fmla="*/ 2400235 w 6891715"/>
                <a:gd name="connsiteY5228" fmla="*/ 5125343 h 6367455"/>
                <a:gd name="connsiteX5229" fmla="*/ 2400223 w 6891715"/>
                <a:gd name="connsiteY5229" fmla="*/ 5125369 h 6367455"/>
                <a:gd name="connsiteX5230" fmla="*/ 2408524 w 6891715"/>
                <a:gd name="connsiteY5230" fmla="*/ 5122854 h 6367455"/>
                <a:gd name="connsiteX5231" fmla="*/ 2412969 w 6891715"/>
                <a:gd name="connsiteY5231" fmla="*/ 5128049 h 6367455"/>
                <a:gd name="connsiteX5232" fmla="*/ 2397053 w 6891715"/>
                <a:gd name="connsiteY5232" fmla="*/ 5131996 h 6367455"/>
                <a:gd name="connsiteX5233" fmla="*/ 2396741 w 6891715"/>
                <a:gd name="connsiteY5233" fmla="*/ 5132647 h 6367455"/>
                <a:gd name="connsiteX5234" fmla="*/ 2385305 w 6891715"/>
                <a:gd name="connsiteY5234" fmla="*/ 5136458 h 6367455"/>
                <a:gd name="connsiteX5235" fmla="*/ 2383717 w 6891715"/>
                <a:gd name="connsiteY5235" fmla="*/ 5137411 h 6367455"/>
                <a:gd name="connsiteX5236" fmla="*/ 2384034 w 6891715"/>
                <a:gd name="connsiteY5236" fmla="*/ 5136458 h 6367455"/>
                <a:gd name="connsiteX5237" fmla="*/ 2380858 w 6891715"/>
                <a:gd name="connsiteY5237" fmla="*/ 5135823 h 6367455"/>
                <a:gd name="connsiteX5238" fmla="*/ 2379587 w 6891715"/>
                <a:gd name="connsiteY5238" fmla="*/ 5136458 h 6367455"/>
                <a:gd name="connsiteX5239" fmla="*/ 2377999 w 6891715"/>
                <a:gd name="connsiteY5239" fmla="*/ 5136458 h 6367455"/>
                <a:gd name="connsiteX5240" fmla="*/ 2377046 w 6891715"/>
                <a:gd name="connsiteY5240" fmla="*/ 5136776 h 6367455"/>
                <a:gd name="connsiteX5241" fmla="*/ 2375775 w 6891715"/>
                <a:gd name="connsiteY5241" fmla="*/ 5137411 h 6367455"/>
                <a:gd name="connsiteX5242" fmla="*/ 2375140 w 6891715"/>
                <a:gd name="connsiteY5242" fmla="*/ 5138046 h 6367455"/>
                <a:gd name="connsiteX5243" fmla="*/ 2374822 w 6891715"/>
                <a:gd name="connsiteY5243" fmla="*/ 5138999 h 6367455"/>
                <a:gd name="connsiteX5244" fmla="*/ 2374187 w 6891715"/>
                <a:gd name="connsiteY5244" fmla="*/ 5141857 h 6367455"/>
                <a:gd name="connsiteX5245" fmla="*/ 2374504 w 6891715"/>
                <a:gd name="connsiteY5245" fmla="*/ 5141857 h 6367455"/>
                <a:gd name="connsiteX5246" fmla="*/ 2375140 w 6891715"/>
                <a:gd name="connsiteY5246" fmla="*/ 5142175 h 6367455"/>
                <a:gd name="connsiteX5247" fmla="*/ 2377363 w 6891715"/>
                <a:gd name="connsiteY5247" fmla="*/ 5141540 h 6367455"/>
                <a:gd name="connsiteX5248" fmla="*/ 2351950 w 6891715"/>
                <a:gd name="connsiteY5248" fmla="*/ 5159642 h 6367455"/>
                <a:gd name="connsiteX5249" fmla="*/ 2327490 w 6891715"/>
                <a:gd name="connsiteY5249" fmla="*/ 5172345 h 6367455"/>
                <a:gd name="connsiteX5250" fmla="*/ 2305572 w 6891715"/>
                <a:gd name="connsiteY5250" fmla="*/ 5206327 h 6367455"/>
                <a:gd name="connsiteX5251" fmla="*/ 2275076 w 6891715"/>
                <a:gd name="connsiteY5251" fmla="*/ 5219348 h 6367455"/>
                <a:gd name="connsiteX5252" fmla="*/ 2232509 w 6891715"/>
                <a:gd name="connsiteY5252" fmla="*/ 5220936 h 6367455"/>
                <a:gd name="connsiteX5253" fmla="*/ 2188037 w 6891715"/>
                <a:gd name="connsiteY5253" fmla="*/ 5202198 h 6367455"/>
                <a:gd name="connsiteX5254" fmla="*/ 2180413 w 6891715"/>
                <a:gd name="connsiteY5254" fmla="*/ 5189812 h 6367455"/>
                <a:gd name="connsiteX5255" fmla="*/ 2143246 w 6891715"/>
                <a:gd name="connsiteY5255" fmla="*/ 5174251 h 6367455"/>
                <a:gd name="connsiteX5256" fmla="*/ 2120057 w 6891715"/>
                <a:gd name="connsiteY5256" fmla="*/ 5189177 h 6367455"/>
                <a:gd name="connsiteX5257" fmla="*/ 2104174 w 6891715"/>
                <a:gd name="connsiteY5257" fmla="*/ 5175521 h 6367455"/>
                <a:gd name="connsiteX5258" fmla="*/ 2082891 w 6891715"/>
                <a:gd name="connsiteY5258" fmla="*/ 5171710 h 6367455"/>
                <a:gd name="connsiteX5259" fmla="*/ 2058431 w 6891715"/>
                <a:gd name="connsiteY5259" fmla="*/ 5159324 h 6367455"/>
                <a:gd name="connsiteX5260" fmla="*/ 2040324 w 6891715"/>
                <a:gd name="connsiteY5260" fmla="*/ 5164723 h 6367455"/>
                <a:gd name="connsiteX5261" fmla="*/ 2022535 w 6891715"/>
                <a:gd name="connsiteY5261" fmla="*/ 5181555 h 6367455"/>
                <a:gd name="connsiteX5262" fmla="*/ 2004746 w 6891715"/>
                <a:gd name="connsiteY5262" fmla="*/ 5192353 h 6367455"/>
                <a:gd name="connsiteX5263" fmla="*/ 1967897 w 6891715"/>
                <a:gd name="connsiteY5263" fmla="*/ 5205374 h 6367455"/>
                <a:gd name="connsiteX5264" fmla="*/ 1959638 w 6891715"/>
                <a:gd name="connsiteY5264" fmla="*/ 5239356 h 6367455"/>
                <a:gd name="connsiteX5265" fmla="*/ 1951061 w 6891715"/>
                <a:gd name="connsiteY5265" fmla="*/ 5251106 h 6367455"/>
                <a:gd name="connsiteX5266" fmla="*/ 1959638 w 6891715"/>
                <a:gd name="connsiteY5266" fmla="*/ 5255870 h 6367455"/>
                <a:gd name="connsiteX5267" fmla="*/ 1960591 w 6891715"/>
                <a:gd name="connsiteY5267" fmla="*/ 5245390 h 6367455"/>
                <a:gd name="connsiteX5268" fmla="*/ 1963767 w 6891715"/>
                <a:gd name="connsiteY5268" fmla="*/ 5259046 h 6367455"/>
                <a:gd name="connsiteX5269" fmla="*/ 1959955 w 6891715"/>
                <a:gd name="connsiteY5269" fmla="*/ 5274925 h 6367455"/>
                <a:gd name="connsiteX5270" fmla="*/ 1964720 w 6891715"/>
                <a:gd name="connsiteY5270" fmla="*/ 5288899 h 6367455"/>
                <a:gd name="connsiteX5271" fmla="*/ 1963974 w 6891715"/>
                <a:gd name="connsiteY5271" fmla="*/ 5289811 h 6367455"/>
                <a:gd name="connsiteX5272" fmla="*/ 1973866 w 6891715"/>
                <a:gd name="connsiteY5272" fmla="*/ 5295679 h 6367455"/>
                <a:gd name="connsiteX5273" fmla="*/ 1970058 w 6891715"/>
                <a:gd name="connsiteY5273" fmla="*/ 5311533 h 6367455"/>
                <a:gd name="connsiteX5274" fmla="*/ 1985925 w 6891715"/>
                <a:gd name="connsiteY5274" fmla="*/ 5317557 h 6367455"/>
                <a:gd name="connsiteX5275" fmla="*/ 1980530 w 6891715"/>
                <a:gd name="connsiteY5275" fmla="*/ 5325801 h 6367455"/>
                <a:gd name="connsiteX5276" fmla="*/ 1973232 w 6891715"/>
                <a:gd name="connsiteY5276" fmla="*/ 5324216 h 6367455"/>
                <a:gd name="connsiteX5277" fmla="*/ 1965616 w 6891715"/>
                <a:gd name="connsiteY5277" fmla="*/ 5329606 h 6367455"/>
                <a:gd name="connsiteX5278" fmla="*/ 1962760 w 6891715"/>
                <a:gd name="connsiteY5278" fmla="*/ 5341972 h 6367455"/>
                <a:gd name="connsiteX5279" fmla="*/ 1975770 w 6891715"/>
                <a:gd name="connsiteY5279" fmla="*/ 5354655 h 6367455"/>
                <a:gd name="connsiteX5280" fmla="*/ 1971328 w 6891715"/>
                <a:gd name="connsiteY5280" fmla="*/ 5366070 h 6367455"/>
                <a:gd name="connsiteX5281" fmla="*/ 1965298 w 6891715"/>
                <a:gd name="connsiteY5281" fmla="*/ 5380022 h 6367455"/>
                <a:gd name="connsiteX5282" fmla="*/ 1926267 w 6891715"/>
                <a:gd name="connsiteY5282" fmla="*/ 5399046 h 6367455"/>
                <a:gd name="connsiteX5283" fmla="*/ 1896755 w 6891715"/>
                <a:gd name="connsiteY5283" fmla="*/ 5413315 h 6367455"/>
                <a:gd name="connsiteX5284" fmla="*/ 1868513 w 6891715"/>
                <a:gd name="connsiteY5284" fmla="*/ 5449144 h 6367455"/>
                <a:gd name="connsiteX5285" fmla="*/ 1823135 w 6891715"/>
                <a:gd name="connsiteY5285" fmla="*/ 5464364 h 6367455"/>
                <a:gd name="connsiteX5286" fmla="*/ 1755543 w 6891715"/>
                <a:gd name="connsiteY5286" fmla="*/ 5485925 h 6367455"/>
                <a:gd name="connsiteX5287" fmla="*/ 1738090 w 6891715"/>
                <a:gd name="connsiteY5287" fmla="*/ 5508121 h 6367455"/>
                <a:gd name="connsiteX5288" fmla="*/ 1753957 w 6891715"/>
                <a:gd name="connsiteY5288" fmla="*/ 5520487 h 6367455"/>
                <a:gd name="connsiteX5289" fmla="*/ 1746341 w 6891715"/>
                <a:gd name="connsiteY5289" fmla="*/ 5534438 h 6367455"/>
                <a:gd name="connsiteX5290" fmla="*/ 1742215 w 6891715"/>
                <a:gd name="connsiteY5290" fmla="*/ 5529048 h 6367455"/>
                <a:gd name="connsiteX5291" fmla="*/ 1744437 w 6891715"/>
                <a:gd name="connsiteY5291" fmla="*/ 5522706 h 6367455"/>
                <a:gd name="connsiteX5292" fmla="*/ 1726666 w 6891715"/>
                <a:gd name="connsiteY5292" fmla="*/ 5536975 h 6367455"/>
                <a:gd name="connsiteX5293" fmla="*/ 1643844 w 6891715"/>
                <a:gd name="connsiteY5293" fmla="*/ 5654293 h 6367455"/>
                <a:gd name="connsiteX5294" fmla="*/ 1644161 w 6891715"/>
                <a:gd name="connsiteY5294" fmla="*/ 5684733 h 6367455"/>
                <a:gd name="connsiteX5295" fmla="*/ 1633689 w 6891715"/>
                <a:gd name="connsiteY5295" fmla="*/ 5691391 h 6367455"/>
                <a:gd name="connsiteX5296" fmla="*/ 1645748 w 6891715"/>
                <a:gd name="connsiteY5296" fmla="*/ 5699318 h 6367455"/>
                <a:gd name="connsiteX5297" fmla="*/ 1664787 w 6891715"/>
                <a:gd name="connsiteY5297" fmla="*/ 5741490 h 6367455"/>
                <a:gd name="connsiteX5298" fmla="*/ 1679702 w 6891715"/>
                <a:gd name="connsiteY5298" fmla="*/ 5743392 h 6367455"/>
                <a:gd name="connsiteX5299" fmla="*/ 1685413 w 6891715"/>
                <a:gd name="connsiteY5299" fmla="*/ 5754807 h 6367455"/>
                <a:gd name="connsiteX5300" fmla="*/ 1692712 w 6891715"/>
                <a:gd name="connsiteY5300" fmla="*/ 5763368 h 6367455"/>
                <a:gd name="connsiteX5301" fmla="*/ 1677798 w 6891715"/>
                <a:gd name="connsiteY5301" fmla="*/ 5769709 h 6367455"/>
                <a:gd name="connsiteX5302" fmla="*/ 1658124 w 6891715"/>
                <a:gd name="connsiteY5302" fmla="*/ 5794124 h 6367455"/>
                <a:gd name="connsiteX5303" fmla="*/ 1636862 w 6891715"/>
                <a:gd name="connsiteY5303" fmla="*/ 5800783 h 6367455"/>
                <a:gd name="connsiteX5304" fmla="*/ 1631785 w 6891715"/>
                <a:gd name="connsiteY5304" fmla="*/ 5814100 h 6367455"/>
                <a:gd name="connsiteX5305" fmla="*/ 1617188 w 6891715"/>
                <a:gd name="connsiteY5305" fmla="*/ 5833125 h 6367455"/>
                <a:gd name="connsiteX5306" fmla="*/ 1613063 w 6891715"/>
                <a:gd name="connsiteY5306" fmla="*/ 5852467 h 6367455"/>
                <a:gd name="connsiteX5307" fmla="*/ 1596562 w 6891715"/>
                <a:gd name="connsiteY5307" fmla="*/ 5884174 h 6367455"/>
                <a:gd name="connsiteX5308" fmla="*/ 1605130 w 6891715"/>
                <a:gd name="connsiteY5308" fmla="*/ 5897809 h 6367455"/>
                <a:gd name="connsiteX5309" fmla="*/ 1600687 w 6891715"/>
                <a:gd name="connsiteY5309" fmla="*/ 5905101 h 6367455"/>
                <a:gd name="connsiteX5310" fmla="*/ 1584820 w 6891715"/>
                <a:gd name="connsiteY5310" fmla="*/ 5900979 h 6367455"/>
                <a:gd name="connsiteX5311" fmla="*/ 1557530 w 6891715"/>
                <a:gd name="connsiteY5311" fmla="*/ 5907638 h 6367455"/>
                <a:gd name="connsiteX5312" fmla="*/ 1535317 w 6891715"/>
                <a:gd name="connsiteY5312" fmla="*/ 5905736 h 6367455"/>
                <a:gd name="connsiteX5313" fmla="*/ 1530239 w 6891715"/>
                <a:gd name="connsiteY5313" fmla="*/ 5923809 h 6367455"/>
                <a:gd name="connsiteX5314" fmla="*/ 1507072 w 6891715"/>
                <a:gd name="connsiteY5314" fmla="*/ 5931102 h 6367455"/>
                <a:gd name="connsiteX5315" fmla="*/ 1506120 w 6891715"/>
                <a:gd name="connsiteY5315" fmla="*/ 5957736 h 6367455"/>
                <a:gd name="connsiteX5316" fmla="*/ 1494697 w 6891715"/>
                <a:gd name="connsiteY5316" fmla="*/ 5973590 h 6367455"/>
                <a:gd name="connsiteX5317" fmla="*/ 1485495 w 6891715"/>
                <a:gd name="connsiteY5317" fmla="*/ 5998956 h 6367455"/>
                <a:gd name="connsiteX5318" fmla="*/ 1475974 w 6891715"/>
                <a:gd name="connsiteY5318" fmla="*/ 6005298 h 6367455"/>
                <a:gd name="connsiteX5319" fmla="*/ 1453762 w 6891715"/>
                <a:gd name="connsiteY5319" fmla="*/ 5996737 h 6367455"/>
                <a:gd name="connsiteX5320" fmla="*/ 1414731 w 6891715"/>
                <a:gd name="connsiteY5320" fmla="*/ 6016396 h 6367455"/>
                <a:gd name="connsiteX5321" fmla="*/ 1392517 w 6891715"/>
                <a:gd name="connsiteY5321" fmla="*/ 6005932 h 6367455"/>
                <a:gd name="connsiteX5322" fmla="*/ 1351261 w 6891715"/>
                <a:gd name="connsiteY5322" fmla="*/ 6013859 h 6367455"/>
                <a:gd name="connsiteX5323" fmla="*/ 1318258 w 6891715"/>
                <a:gd name="connsiteY5323" fmla="*/ 6008786 h 6367455"/>
                <a:gd name="connsiteX5324" fmla="*/ 1261457 w 6891715"/>
                <a:gd name="connsiteY5324" fmla="*/ 6005932 h 6367455"/>
                <a:gd name="connsiteX5325" fmla="*/ 1248764 w 6891715"/>
                <a:gd name="connsiteY5325" fmla="*/ 6019883 h 6367455"/>
                <a:gd name="connsiteX5326" fmla="*/ 1228772 w 6891715"/>
                <a:gd name="connsiteY5326" fmla="*/ 6032884 h 6367455"/>
                <a:gd name="connsiteX5327" fmla="*/ 1189741 w 6891715"/>
                <a:gd name="connsiteY5327" fmla="*/ 6033835 h 6367455"/>
                <a:gd name="connsiteX5328" fmla="*/ 1159276 w 6891715"/>
                <a:gd name="connsiteY5328" fmla="*/ 6073152 h 6367455"/>
                <a:gd name="connsiteX5329" fmla="*/ 1151026 w 6891715"/>
                <a:gd name="connsiteY5329" fmla="*/ 6091226 h 6367455"/>
                <a:gd name="connsiteX5330" fmla="*/ 1140553 w 6891715"/>
                <a:gd name="connsiteY5330" fmla="*/ 6083933 h 6367455"/>
                <a:gd name="connsiteX5331" fmla="*/ 1124369 w 6891715"/>
                <a:gd name="connsiteY5331" fmla="*/ 6080762 h 6367455"/>
                <a:gd name="connsiteX5332" fmla="*/ 1118023 w 6891715"/>
                <a:gd name="connsiteY5332" fmla="*/ 6075689 h 6367455"/>
                <a:gd name="connsiteX5333" fmla="*/ 1104377 w 6891715"/>
                <a:gd name="connsiteY5333" fmla="*/ 6071567 h 6367455"/>
                <a:gd name="connsiteX5334" fmla="*/ 1095809 w 6891715"/>
                <a:gd name="connsiteY5334" fmla="*/ 6070616 h 6367455"/>
                <a:gd name="connsiteX5335" fmla="*/ 1074230 w 6891715"/>
                <a:gd name="connsiteY5335" fmla="*/ 6036054 h 6367455"/>
                <a:gd name="connsiteX5336" fmla="*/ 1076453 w 6891715"/>
                <a:gd name="connsiteY5336" fmla="*/ 6024640 h 6367455"/>
                <a:gd name="connsiteX5337" fmla="*/ 1067884 w 6891715"/>
                <a:gd name="connsiteY5337" fmla="*/ 6017347 h 6367455"/>
                <a:gd name="connsiteX5338" fmla="*/ 1072961 w 6891715"/>
                <a:gd name="connsiteY5338" fmla="*/ 5991981 h 6367455"/>
                <a:gd name="connsiteX5339" fmla="*/ 1032343 w 6891715"/>
                <a:gd name="connsiteY5339" fmla="*/ 5954565 h 6367455"/>
                <a:gd name="connsiteX5340" fmla="*/ 1005051 w 6891715"/>
                <a:gd name="connsiteY5340" fmla="*/ 5952663 h 6367455"/>
                <a:gd name="connsiteX5341" fmla="*/ 995213 w 6891715"/>
                <a:gd name="connsiteY5341" fmla="*/ 5944102 h 6367455"/>
                <a:gd name="connsiteX5342" fmla="*/ 987921 w 6891715"/>
                <a:gd name="connsiteY5342" fmla="*/ 5953614 h 6367455"/>
                <a:gd name="connsiteX5343" fmla="*/ 984747 w 6891715"/>
                <a:gd name="connsiteY5343" fmla="*/ 5946639 h 6367455"/>
                <a:gd name="connsiteX5344" fmla="*/ 967371 w 6891715"/>
                <a:gd name="connsiteY5344" fmla="*/ 5951909 h 6367455"/>
                <a:gd name="connsiteX5345" fmla="*/ 967494 w 6891715"/>
                <a:gd name="connsiteY5345" fmla="*/ 5953094 h 6367455"/>
                <a:gd name="connsiteX5346" fmla="*/ 945223 w 6891715"/>
                <a:gd name="connsiteY5346" fmla="*/ 5968032 h 6367455"/>
                <a:gd name="connsiteX5347" fmla="*/ 924225 w 6891715"/>
                <a:gd name="connsiteY5347" fmla="*/ 5969303 h 6367455"/>
                <a:gd name="connsiteX5348" fmla="*/ 909272 w 6891715"/>
                <a:gd name="connsiteY5348" fmla="*/ 5963900 h 6367455"/>
                <a:gd name="connsiteX5349" fmla="*/ 887955 w 6891715"/>
                <a:gd name="connsiteY5349" fmla="*/ 5962311 h 6367455"/>
                <a:gd name="connsiteX5350" fmla="*/ 866639 w 6891715"/>
                <a:gd name="connsiteY5350" fmla="*/ 5955955 h 6367455"/>
                <a:gd name="connsiteX5351" fmla="*/ 841188 w 6891715"/>
                <a:gd name="connsiteY5351" fmla="*/ 5968032 h 6367455"/>
                <a:gd name="connsiteX5352" fmla="*/ 822417 w 6891715"/>
                <a:gd name="connsiteY5352" fmla="*/ 5972164 h 6367455"/>
                <a:gd name="connsiteX5353" fmla="*/ 813826 w 6891715"/>
                <a:gd name="connsiteY5353" fmla="*/ 5968986 h 6367455"/>
                <a:gd name="connsiteX5354" fmla="*/ 822099 w 6891715"/>
                <a:gd name="connsiteY5354" fmla="*/ 5960404 h 6367455"/>
                <a:gd name="connsiteX5355" fmla="*/ 832598 w 6891715"/>
                <a:gd name="connsiteY5355" fmla="*/ 5933071 h 6367455"/>
                <a:gd name="connsiteX5356" fmla="*/ 836416 w 6891715"/>
                <a:gd name="connsiteY5356" fmla="*/ 5909870 h 6367455"/>
                <a:gd name="connsiteX5357" fmla="*/ 829735 w 6891715"/>
                <a:gd name="connsiteY5357" fmla="*/ 5863468 h 6367455"/>
                <a:gd name="connsiteX5358" fmla="*/ 838007 w 6891715"/>
                <a:gd name="connsiteY5358" fmla="*/ 5825647 h 6367455"/>
                <a:gd name="connsiteX5359" fmla="*/ 826871 w 6891715"/>
                <a:gd name="connsiteY5359" fmla="*/ 5806260 h 6367455"/>
                <a:gd name="connsiteX5360" fmla="*/ 839598 w 6891715"/>
                <a:gd name="connsiteY5360" fmla="*/ 5797996 h 6367455"/>
                <a:gd name="connsiteX5361" fmla="*/ 847232 w 6891715"/>
                <a:gd name="connsiteY5361" fmla="*/ 5804353 h 6367455"/>
                <a:gd name="connsiteX5362" fmla="*/ 840870 w 6891715"/>
                <a:gd name="connsiteY5362" fmla="*/ 5790369 h 6367455"/>
                <a:gd name="connsiteX5363" fmla="*/ 822735 w 6891715"/>
                <a:gd name="connsiteY5363" fmla="*/ 5790686 h 6367455"/>
                <a:gd name="connsiteX5364" fmla="*/ 806827 w 6891715"/>
                <a:gd name="connsiteY5364" fmla="*/ 5803717 h 6367455"/>
                <a:gd name="connsiteX5365" fmla="*/ 795372 w 6891715"/>
                <a:gd name="connsiteY5365" fmla="*/ 5810074 h 6367455"/>
                <a:gd name="connsiteX5366" fmla="*/ 797281 w 6891715"/>
                <a:gd name="connsiteY5366" fmla="*/ 5786873 h 6367455"/>
                <a:gd name="connsiteX5367" fmla="*/ 790918 w 6891715"/>
                <a:gd name="connsiteY5367" fmla="*/ 5777338 h 6367455"/>
                <a:gd name="connsiteX5368" fmla="*/ 800463 w 6891715"/>
                <a:gd name="connsiteY5368" fmla="*/ 5776384 h 6367455"/>
                <a:gd name="connsiteX5369" fmla="*/ 817326 w 6891715"/>
                <a:gd name="connsiteY5369" fmla="*/ 5773842 h 6367455"/>
                <a:gd name="connsiteX5370" fmla="*/ 826553 w 6891715"/>
                <a:gd name="connsiteY5370" fmla="*/ 5752548 h 6367455"/>
                <a:gd name="connsiteX5371" fmla="*/ 839280 w 6891715"/>
                <a:gd name="connsiteY5371" fmla="*/ 5740788 h 6367455"/>
                <a:gd name="connsiteX5372" fmla="*/ 840234 w 6891715"/>
                <a:gd name="connsiteY5372" fmla="*/ 5734432 h 6367455"/>
                <a:gd name="connsiteX5373" fmla="*/ 820189 w 6891715"/>
                <a:gd name="connsiteY5373" fmla="*/ 5748734 h 6367455"/>
                <a:gd name="connsiteX5374" fmla="*/ 807462 w 6891715"/>
                <a:gd name="connsiteY5374" fmla="*/ 5754137 h 6367455"/>
                <a:gd name="connsiteX5375" fmla="*/ 799190 w 6891715"/>
                <a:gd name="connsiteY5375" fmla="*/ 5764625 h 6367455"/>
                <a:gd name="connsiteX5376" fmla="*/ 801418 w 6891715"/>
                <a:gd name="connsiteY5376" fmla="*/ 5771935 h 6367455"/>
                <a:gd name="connsiteX5377" fmla="*/ 783283 w 6891715"/>
                <a:gd name="connsiteY5377" fmla="*/ 5770028 h 6367455"/>
                <a:gd name="connsiteX5378" fmla="*/ 776921 w 6891715"/>
                <a:gd name="connsiteY5378" fmla="*/ 5773206 h 6367455"/>
                <a:gd name="connsiteX5379" fmla="*/ 768331 w 6891715"/>
                <a:gd name="connsiteY5379" fmla="*/ 5770346 h 6367455"/>
                <a:gd name="connsiteX5380" fmla="*/ 765150 w 6891715"/>
                <a:gd name="connsiteY5380" fmla="*/ 5765896 h 6367455"/>
                <a:gd name="connsiteX5381" fmla="*/ 782010 w 6891715"/>
                <a:gd name="connsiteY5381" fmla="*/ 5735385 h 6367455"/>
                <a:gd name="connsiteX5382" fmla="*/ 781692 w 6891715"/>
                <a:gd name="connsiteY5382" fmla="*/ 5699471 h 6367455"/>
                <a:gd name="connsiteX5383" fmla="*/ 807781 w 6891715"/>
                <a:gd name="connsiteY5383" fmla="*/ 5671820 h 6367455"/>
                <a:gd name="connsiteX5384" fmla="*/ 810008 w 6891715"/>
                <a:gd name="connsiteY5384" fmla="*/ 5656883 h 6367455"/>
                <a:gd name="connsiteX5385" fmla="*/ 820189 w 6891715"/>
                <a:gd name="connsiteY5385" fmla="*/ 5642263 h 6367455"/>
                <a:gd name="connsiteX5386" fmla="*/ 838643 w 6891715"/>
                <a:gd name="connsiteY5386" fmla="*/ 5544691 h 6367455"/>
                <a:gd name="connsiteX5387" fmla="*/ 846597 w 6891715"/>
                <a:gd name="connsiteY5387" fmla="*/ 5489707 h 6367455"/>
                <a:gd name="connsiteX5388" fmla="*/ 828780 w 6891715"/>
                <a:gd name="connsiteY5388" fmla="*/ 5408662 h 6367455"/>
                <a:gd name="connsiteX5389" fmla="*/ 828147 w 6891715"/>
                <a:gd name="connsiteY5389" fmla="*/ 5385266 h 6367455"/>
                <a:gd name="connsiteX5390" fmla="*/ 827984 w 6891715"/>
                <a:gd name="connsiteY5390" fmla="*/ 5385412 h 6367455"/>
                <a:gd name="connsiteX5391" fmla="*/ 827032 w 6891715"/>
                <a:gd name="connsiteY5391" fmla="*/ 5365753 h 6367455"/>
                <a:gd name="connsiteX5392" fmla="*/ 829888 w 6891715"/>
                <a:gd name="connsiteY5392" fmla="*/ 5330240 h 6367455"/>
                <a:gd name="connsiteX5393" fmla="*/ 841630 w 6891715"/>
                <a:gd name="connsiteY5393" fmla="*/ 5324850 h 6367455"/>
                <a:gd name="connsiteX5394" fmla="*/ 831157 w 6891715"/>
                <a:gd name="connsiteY5394" fmla="*/ 5309947 h 6367455"/>
                <a:gd name="connsiteX5395" fmla="*/ 820051 w 6891715"/>
                <a:gd name="connsiteY5395" fmla="*/ 5303923 h 6367455"/>
                <a:gd name="connsiteX5396" fmla="*/ 826397 w 6891715"/>
                <a:gd name="connsiteY5396" fmla="*/ 5284898 h 6367455"/>
                <a:gd name="connsiteX5397" fmla="*/ 807357 w 6891715"/>
                <a:gd name="connsiteY5397" fmla="*/ 5286167 h 6367455"/>
                <a:gd name="connsiteX5398" fmla="*/ 812434 w 6891715"/>
                <a:gd name="connsiteY5398" fmla="*/ 5264288 h 6367455"/>
                <a:gd name="connsiteX5399" fmla="*/ 795615 w 6891715"/>
                <a:gd name="connsiteY5399" fmla="*/ 5265240 h 6367455"/>
                <a:gd name="connsiteX5400" fmla="*/ 796250 w 6891715"/>
                <a:gd name="connsiteY5400" fmla="*/ 5254459 h 6367455"/>
                <a:gd name="connsiteX5401" fmla="*/ 789903 w 6891715"/>
                <a:gd name="connsiteY5401" fmla="*/ 5247166 h 6367455"/>
                <a:gd name="connsiteX5402" fmla="*/ 782604 w 6891715"/>
                <a:gd name="connsiteY5402" fmla="*/ 5251922 h 6367455"/>
                <a:gd name="connsiteX5403" fmla="*/ 783556 w 6891715"/>
                <a:gd name="connsiteY5403" fmla="*/ 5237971 h 6367455"/>
                <a:gd name="connsiteX5404" fmla="*/ 800375 w 6891715"/>
                <a:gd name="connsiteY5404" fmla="*/ 5212605 h 6367455"/>
                <a:gd name="connsiteX5405" fmla="*/ 813069 w 6891715"/>
                <a:gd name="connsiteY5405" fmla="*/ 5212605 h 6367455"/>
                <a:gd name="connsiteX5406" fmla="*/ 815290 w 6891715"/>
                <a:gd name="connsiteY5406" fmla="*/ 5206263 h 6367455"/>
                <a:gd name="connsiteX5407" fmla="*/ 825763 w 6891715"/>
                <a:gd name="connsiteY5407" fmla="*/ 5193580 h 6367455"/>
                <a:gd name="connsiteX5408" fmla="*/ 843851 w 6891715"/>
                <a:gd name="connsiteY5408" fmla="*/ 5199605 h 6367455"/>
                <a:gd name="connsiteX5409" fmla="*/ 862573 w 6891715"/>
                <a:gd name="connsiteY5409" fmla="*/ 5188824 h 6367455"/>
                <a:gd name="connsiteX5410" fmla="*/ 876218 w 6891715"/>
                <a:gd name="connsiteY5410" fmla="*/ 5185653 h 6367455"/>
                <a:gd name="connsiteX5411" fmla="*/ 877488 w 6891715"/>
                <a:gd name="connsiteY5411" fmla="*/ 5192629 h 6367455"/>
                <a:gd name="connsiteX5412" fmla="*/ 891133 w 6891715"/>
                <a:gd name="connsiteY5412" fmla="*/ 5191678 h 6367455"/>
                <a:gd name="connsiteX5413" fmla="*/ 884786 w 6891715"/>
                <a:gd name="connsiteY5413" fmla="*/ 5183117 h 6367455"/>
                <a:gd name="connsiteX5414" fmla="*/ 891133 w 6891715"/>
                <a:gd name="connsiteY5414" fmla="*/ 5176775 h 6367455"/>
                <a:gd name="connsiteX5415" fmla="*/ 881613 w 6891715"/>
                <a:gd name="connsiteY5415" fmla="*/ 5179946 h 6367455"/>
                <a:gd name="connsiteX5416" fmla="*/ 878122 w 6891715"/>
                <a:gd name="connsiteY5416" fmla="*/ 5168848 h 6367455"/>
                <a:gd name="connsiteX5417" fmla="*/ 890816 w 6891715"/>
                <a:gd name="connsiteY5417" fmla="*/ 5159336 h 6367455"/>
                <a:gd name="connsiteX5418" fmla="*/ 910808 w 6891715"/>
                <a:gd name="connsiteY5418" fmla="*/ 5144116 h 6367455"/>
                <a:gd name="connsiteX5419" fmla="*/ 926675 w 6891715"/>
                <a:gd name="connsiteY5419" fmla="*/ 5140945 h 6367455"/>
                <a:gd name="connsiteX5420" fmla="*/ 933974 w 6891715"/>
                <a:gd name="connsiteY5420" fmla="*/ 5145067 h 6367455"/>
                <a:gd name="connsiteX5421" fmla="*/ 936195 w 6891715"/>
                <a:gd name="connsiteY5421" fmla="*/ 5138726 h 6367455"/>
                <a:gd name="connsiteX5422" fmla="*/ 949841 w 6891715"/>
                <a:gd name="connsiteY5422" fmla="*/ 5139677 h 6367455"/>
                <a:gd name="connsiteX5423" fmla="*/ 959361 w 6891715"/>
                <a:gd name="connsiteY5423" fmla="*/ 5151092 h 6367455"/>
                <a:gd name="connsiteX5424" fmla="*/ 989190 w 6891715"/>
                <a:gd name="connsiteY5424" fmla="*/ 5165677 h 6367455"/>
                <a:gd name="connsiteX5425" fmla="*/ 1095809 w 6891715"/>
                <a:gd name="connsiteY5425" fmla="*/ 5163458 h 6367455"/>
                <a:gd name="connsiteX5426" fmla="*/ 1111676 w 6891715"/>
                <a:gd name="connsiteY5426" fmla="*/ 5152994 h 6367455"/>
                <a:gd name="connsiteX5427" fmla="*/ 1121196 w 6891715"/>
                <a:gd name="connsiteY5427" fmla="*/ 5154897 h 6367455"/>
                <a:gd name="connsiteX5428" fmla="*/ 1124369 w 6891715"/>
                <a:gd name="connsiteY5428" fmla="*/ 5158067 h 6367455"/>
                <a:gd name="connsiteX5429" fmla="*/ 1140553 w 6891715"/>
                <a:gd name="connsiteY5429" fmla="*/ 5165360 h 6367455"/>
                <a:gd name="connsiteX5430" fmla="*/ 1168162 w 6891715"/>
                <a:gd name="connsiteY5430" fmla="*/ 5169165 h 6367455"/>
                <a:gd name="connsiteX5431" fmla="*/ 1217983 w 6891715"/>
                <a:gd name="connsiteY5431" fmla="*/ 5179312 h 6367455"/>
                <a:gd name="connsiteX5432" fmla="*/ 1264313 w 6891715"/>
                <a:gd name="connsiteY5432" fmla="*/ 5181214 h 6367455"/>
                <a:gd name="connsiteX5433" fmla="*/ 1293825 w 6891715"/>
                <a:gd name="connsiteY5433" fmla="*/ 5175507 h 6367455"/>
                <a:gd name="connsiteX5434" fmla="*/ 1307788 w 6891715"/>
                <a:gd name="connsiteY5434" fmla="*/ 5178677 h 6367455"/>
                <a:gd name="connsiteX5435" fmla="*/ 1323653 w 6891715"/>
                <a:gd name="connsiteY5435" fmla="*/ 5168848 h 6367455"/>
                <a:gd name="connsiteX5436" fmla="*/ 1329999 w 6891715"/>
                <a:gd name="connsiteY5436" fmla="*/ 5169799 h 6367455"/>
                <a:gd name="connsiteX5437" fmla="*/ 1339519 w 6891715"/>
                <a:gd name="connsiteY5437" fmla="*/ 5182482 h 6367455"/>
                <a:gd name="connsiteX5438" fmla="*/ 1351261 w 6891715"/>
                <a:gd name="connsiteY5438" fmla="*/ 5183117 h 6367455"/>
                <a:gd name="connsiteX5439" fmla="*/ 1367129 w 6891715"/>
                <a:gd name="connsiteY5439" fmla="*/ 5187556 h 6367455"/>
                <a:gd name="connsiteX5440" fmla="*/ 1385853 w 6891715"/>
                <a:gd name="connsiteY5440" fmla="*/ 5184068 h 6367455"/>
                <a:gd name="connsiteX5441" fmla="*/ 1405846 w 6891715"/>
                <a:gd name="connsiteY5441" fmla="*/ 5182799 h 6367455"/>
                <a:gd name="connsiteX5442" fmla="*/ 1422030 w 6891715"/>
                <a:gd name="connsiteY5442" fmla="*/ 5187873 h 6367455"/>
                <a:gd name="connsiteX5443" fmla="*/ 1439800 w 6891715"/>
                <a:gd name="connsiteY5443" fmla="*/ 5194214 h 6367455"/>
                <a:gd name="connsiteX5444" fmla="*/ 1449320 w 6891715"/>
                <a:gd name="connsiteY5444" fmla="*/ 5199288 h 6367455"/>
                <a:gd name="connsiteX5445" fmla="*/ 1476608 w 6891715"/>
                <a:gd name="connsiteY5445" fmla="*/ 5198336 h 6367455"/>
                <a:gd name="connsiteX5446" fmla="*/ 1488033 w 6891715"/>
                <a:gd name="connsiteY5446" fmla="*/ 5187873 h 6367455"/>
                <a:gd name="connsiteX5447" fmla="*/ 1493746 w 6891715"/>
                <a:gd name="connsiteY5447" fmla="*/ 5184702 h 6367455"/>
                <a:gd name="connsiteX5448" fmla="*/ 1492160 w 6891715"/>
                <a:gd name="connsiteY5448" fmla="*/ 5187556 h 6367455"/>
                <a:gd name="connsiteX5449" fmla="*/ 1498188 w 6891715"/>
                <a:gd name="connsiteY5449" fmla="*/ 5189141 h 6367455"/>
                <a:gd name="connsiteX5450" fmla="*/ 1499774 w 6891715"/>
                <a:gd name="connsiteY5450" fmla="*/ 5188190 h 6367455"/>
                <a:gd name="connsiteX5451" fmla="*/ 1505485 w 6891715"/>
                <a:gd name="connsiteY5451" fmla="*/ 5182165 h 6367455"/>
                <a:gd name="connsiteX5452" fmla="*/ 1506437 w 6891715"/>
                <a:gd name="connsiteY5452" fmla="*/ 5185019 h 6367455"/>
                <a:gd name="connsiteX5453" fmla="*/ 1509292 w 6891715"/>
                <a:gd name="connsiteY5453" fmla="*/ 5185336 h 6367455"/>
                <a:gd name="connsiteX5454" fmla="*/ 1509613 w 6891715"/>
                <a:gd name="connsiteY5454" fmla="*/ 5182165 h 6367455"/>
                <a:gd name="connsiteX5455" fmla="*/ 1513104 w 6891715"/>
                <a:gd name="connsiteY5455" fmla="*/ 5183117 h 6367455"/>
                <a:gd name="connsiteX5456" fmla="*/ 1513644 w 6891715"/>
                <a:gd name="connsiteY5456" fmla="*/ 5182190 h 6367455"/>
                <a:gd name="connsiteX5457" fmla="*/ 1521585 w 6891715"/>
                <a:gd name="connsiteY5457" fmla="*/ 5173933 h 6367455"/>
                <a:gd name="connsiteX5458" fmla="*/ 1536516 w 6891715"/>
                <a:gd name="connsiteY5458" fmla="*/ 5137729 h 6367455"/>
                <a:gd name="connsiteX5459" fmla="*/ 1551446 w 6891715"/>
                <a:gd name="connsiteY5459" fmla="*/ 5066590 h 6367455"/>
                <a:gd name="connsiteX5460" fmla="*/ 1559070 w 6891715"/>
                <a:gd name="connsiteY5460" fmla="*/ 5017364 h 6367455"/>
                <a:gd name="connsiteX5461" fmla="*/ 1564788 w 6891715"/>
                <a:gd name="connsiteY5461" fmla="*/ 5032291 h 6367455"/>
                <a:gd name="connsiteX5462" fmla="*/ 1571141 w 6891715"/>
                <a:gd name="connsiteY5462" fmla="*/ 5024351 h 6367455"/>
                <a:gd name="connsiteX5463" fmla="*/ 1567011 w 6891715"/>
                <a:gd name="connsiteY5463" fmla="*/ 5014506 h 6367455"/>
                <a:gd name="connsiteX5464" fmla="*/ 1560022 w 6891715"/>
                <a:gd name="connsiteY5464" fmla="*/ 5012600 h 6367455"/>
                <a:gd name="connsiteX5465" fmla="*/ 1570506 w 6891715"/>
                <a:gd name="connsiteY5465" fmla="*/ 4932569 h 6367455"/>
                <a:gd name="connsiteX5466" fmla="*/ 1570188 w 6891715"/>
                <a:gd name="connsiteY5466" fmla="*/ 4911609 h 6367455"/>
                <a:gd name="connsiteX5467" fmla="*/ 1572094 w 6891715"/>
                <a:gd name="connsiteY5467" fmla="*/ 4904939 h 6367455"/>
                <a:gd name="connsiteX5468" fmla="*/ 1577177 w 6891715"/>
                <a:gd name="connsiteY5468" fmla="*/ 4904939 h 6367455"/>
                <a:gd name="connsiteX5469" fmla="*/ 1579082 w 6891715"/>
                <a:gd name="connsiteY5469" fmla="*/ 4921136 h 6367455"/>
                <a:gd name="connsiteX5470" fmla="*/ 1600683 w 6891715"/>
                <a:gd name="connsiteY5470" fmla="*/ 4948448 h 6367455"/>
                <a:gd name="connsiteX5471" fmla="*/ 1607672 w 6891715"/>
                <a:gd name="connsiteY5471" fmla="*/ 4967186 h 6367455"/>
                <a:gd name="connsiteX5472" fmla="*/ 1616884 w 6891715"/>
                <a:gd name="connsiteY5472" fmla="*/ 4974173 h 6367455"/>
                <a:gd name="connsiteX5473" fmla="*/ 1609895 w 6891715"/>
                <a:gd name="connsiteY5473" fmla="*/ 4964963 h 6367455"/>
                <a:gd name="connsiteX5474" fmla="*/ 1606719 w 6891715"/>
                <a:gd name="connsiteY5474" fmla="*/ 4945908 h 6367455"/>
                <a:gd name="connsiteX5475" fmla="*/ 1598142 w 6891715"/>
                <a:gd name="connsiteY5475" fmla="*/ 4918595 h 6367455"/>
                <a:gd name="connsiteX5476" fmla="*/ 1586706 w 6891715"/>
                <a:gd name="connsiteY5476" fmla="*/ 4902081 h 6367455"/>
                <a:gd name="connsiteX5477" fmla="*/ 1583847 w 6891715"/>
                <a:gd name="connsiteY5477" fmla="*/ 4888425 h 6367455"/>
                <a:gd name="connsiteX5478" fmla="*/ 1561293 w 6891715"/>
                <a:gd name="connsiteY5478" fmla="*/ 4874769 h 6367455"/>
                <a:gd name="connsiteX5479" fmla="*/ 1560340 w 6891715"/>
                <a:gd name="connsiteY5479" fmla="*/ 4864288 h 6367455"/>
                <a:gd name="connsiteX5480" fmla="*/ 1569552 w 6891715"/>
                <a:gd name="connsiteY5480" fmla="*/ 4855714 h 6367455"/>
                <a:gd name="connsiteX5481" fmla="*/ 1574953 w 6891715"/>
                <a:gd name="connsiteY5481" fmla="*/ 4843963 h 6367455"/>
                <a:gd name="connsiteX5482" fmla="*/ 1584483 w 6891715"/>
                <a:gd name="connsiteY5482" fmla="*/ 4838882 h 6367455"/>
                <a:gd name="connsiteX5483" fmla="*/ 1568282 w 6891715"/>
                <a:gd name="connsiteY5483" fmla="*/ 4816651 h 6367455"/>
                <a:gd name="connsiteX5484" fmla="*/ 1556528 w 6891715"/>
                <a:gd name="connsiteY5484" fmla="*/ 4810299 h 6367455"/>
                <a:gd name="connsiteX5485" fmla="*/ 1561929 w 6891715"/>
                <a:gd name="connsiteY5485" fmla="*/ 4800136 h 6367455"/>
                <a:gd name="connsiteX5486" fmla="*/ 1546999 w 6891715"/>
                <a:gd name="connsiteY5486" fmla="*/ 4799184 h 6367455"/>
                <a:gd name="connsiteX5487" fmla="*/ 1503477 w 6891715"/>
                <a:gd name="connsiteY5487" fmla="*/ 4766790 h 6367455"/>
                <a:gd name="connsiteX5488" fmla="*/ 1501253 w 6891715"/>
                <a:gd name="connsiteY5488" fmla="*/ 4758533 h 6367455"/>
                <a:gd name="connsiteX5489" fmla="*/ 1482828 w 6891715"/>
                <a:gd name="connsiteY5489" fmla="*/ 4728998 h 6367455"/>
                <a:gd name="connsiteX5490" fmla="*/ 1470123 w 6891715"/>
                <a:gd name="connsiteY5490" fmla="*/ 4717565 h 6367455"/>
                <a:gd name="connsiteX5491" fmla="*/ 1482512 w 6891715"/>
                <a:gd name="connsiteY5491" fmla="*/ 4692158 h 6367455"/>
                <a:gd name="connsiteX5492" fmla="*/ 1466629 w 6891715"/>
                <a:gd name="connsiteY5492" fmla="*/ 4685806 h 6367455"/>
                <a:gd name="connsiteX5493" fmla="*/ 1479018 w 6891715"/>
                <a:gd name="connsiteY5493" fmla="*/ 4672150 h 6367455"/>
                <a:gd name="connsiteX5494" fmla="*/ 1491724 w 6891715"/>
                <a:gd name="connsiteY5494" fmla="*/ 4676279 h 6367455"/>
                <a:gd name="connsiteX5495" fmla="*/ 1500301 w 6891715"/>
                <a:gd name="connsiteY5495" fmla="*/ 4678502 h 6367455"/>
                <a:gd name="connsiteX5496" fmla="*/ 1494902 w 6891715"/>
                <a:gd name="connsiteY5496" fmla="*/ 4667704 h 6367455"/>
                <a:gd name="connsiteX5497" fmla="*/ 1478064 w 6891715"/>
                <a:gd name="connsiteY5497" fmla="*/ 4658494 h 6367455"/>
                <a:gd name="connsiteX5498" fmla="*/ 1458688 w 6891715"/>
                <a:gd name="connsiteY5498" fmla="*/ 4663893 h 6367455"/>
                <a:gd name="connsiteX5499" fmla="*/ 1434865 w 6891715"/>
                <a:gd name="connsiteY5499" fmla="*/ 4663258 h 6367455"/>
                <a:gd name="connsiteX5500" fmla="*/ 1431053 w 6891715"/>
                <a:gd name="connsiteY5500" fmla="*/ 4648331 h 6367455"/>
                <a:gd name="connsiteX5501" fmla="*/ 1447253 w 6891715"/>
                <a:gd name="connsiteY5501" fmla="*/ 4637851 h 6367455"/>
                <a:gd name="connsiteX5502" fmla="*/ 1430100 w 6891715"/>
                <a:gd name="connsiteY5502" fmla="*/ 4631499 h 6367455"/>
                <a:gd name="connsiteX5503" fmla="*/ 1413264 w 6891715"/>
                <a:gd name="connsiteY5503" fmla="*/ 4620066 h 6367455"/>
                <a:gd name="connsiteX5504" fmla="*/ 1405640 w 6891715"/>
                <a:gd name="connsiteY5504" fmla="*/ 4628641 h 6367455"/>
                <a:gd name="connsiteX5505" fmla="*/ 1402464 w 6891715"/>
                <a:gd name="connsiteY5505" fmla="*/ 4629594 h 6367455"/>
                <a:gd name="connsiteX5506" fmla="*/ 1396110 w 6891715"/>
                <a:gd name="connsiteY5506" fmla="*/ 4616890 h 6367455"/>
                <a:gd name="connsiteX5507" fmla="*/ 1387533 w 6891715"/>
                <a:gd name="connsiteY5507" fmla="*/ 4626735 h 6367455"/>
                <a:gd name="connsiteX5508" fmla="*/ 1376095 w 6891715"/>
                <a:gd name="connsiteY5508" fmla="*/ 4627688 h 6367455"/>
                <a:gd name="connsiteX5509" fmla="*/ 1354811 w 6891715"/>
                <a:gd name="connsiteY5509" fmla="*/ 4600694 h 6367455"/>
                <a:gd name="connsiteX5510" fmla="*/ 1342103 w 6891715"/>
                <a:gd name="connsiteY5510" fmla="*/ 4601646 h 6367455"/>
                <a:gd name="connsiteX5511" fmla="*/ 1327174 w 6891715"/>
                <a:gd name="connsiteY5511" fmla="*/ 4594659 h 6367455"/>
                <a:gd name="connsiteX5512" fmla="*/ 1309068 w 6891715"/>
                <a:gd name="connsiteY5512" fmla="*/ 4591484 h 6367455"/>
                <a:gd name="connsiteX5513" fmla="*/ 1300491 w 6891715"/>
                <a:gd name="connsiteY5513" fmla="*/ 4580051 h 6367455"/>
                <a:gd name="connsiteX5514" fmla="*/ 1287785 w 6891715"/>
                <a:gd name="connsiteY5514" fmla="*/ 4575922 h 6367455"/>
                <a:gd name="connsiteX5515" fmla="*/ 1268726 w 6891715"/>
                <a:gd name="connsiteY5515" fmla="*/ 4589578 h 6367455"/>
                <a:gd name="connsiteX5516" fmla="*/ 1251889 w 6891715"/>
                <a:gd name="connsiteY5516" fmla="*/ 4592119 h 6367455"/>
                <a:gd name="connsiteX5517" fmla="*/ 1247443 w 6891715"/>
                <a:gd name="connsiteY5517" fmla="*/ 4573064 h 6367455"/>
                <a:gd name="connsiteX5518" fmla="*/ 1240136 w 6891715"/>
                <a:gd name="connsiteY5518" fmla="*/ 4568618 h 6367455"/>
                <a:gd name="connsiteX5519" fmla="*/ 1221077 w 6891715"/>
                <a:gd name="connsiteY5519" fmla="*/ 4564807 h 6367455"/>
                <a:gd name="connsiteX5520" fmla="*/ 1217899 w 6891715"/>
                <a:gd name="connsiteY5520" fmla="*/ 4559408 h 6367455"/>
                <a:gd name="connsiteX5521" fmla="*/ 1233465 w 6891715"/>
                <a:gd name="connsiteY5521" fmla="*/ 4552103 h 6367455"/>
                <a:gd name="connsiteX5522" fmla="*/ 1251254 w 6891715"/>
                <a:gd name="connsiteY5522" fmla="*/ 4552103 h 6367455"/>
                <a:gd name="connsiteX5523" fmla="*/ 1257608 w 6891715"/>
                <a:gd name="connsiteY5523" fmla="*/ 4544481 h 6367455"/>
                <a:gd name="connsiteX5524" fmla="*/ 1242994 w 6891715"/>
                <a:gd name="connsiteY5524" fmla="*/ 4534001 h 6367455"/>
                <a:gd name="connsiteX5525" fmla="*/ 1232194 w 6891715"/>
                <a:gd name="connsiteY5525" fmla="*/ 4537177 h 6367455"/>
                <a:gd name="connsiteX5526" fmla="*/ 1225841 w 6891715"/>
                <a:gd name="connsiteY5526" fmla="*/ 4545751 h 6367455"/>
                <a:gd name="connsiteX5527" fmla="*/ 1223618 w 6891715"/>
                <a:gd name="connsiteY5527" fmla="*/ 4521615 h 6367455"/>
                <a:gd name="connsiteX5528" fmla="*/ 1230288 w 6891715"/>
                <a:gd name="connsiteY5528" fmla="*/ 4516534 h 6367455"/>
                <a:gd name="connsiteX5529" fmla="*/ 1236642 w 6891715"/>
                <a:gd name="connsiteY5529" fmla="*/ 4520345 h 6367455"/>
                <a:gd name="connsiteX5530" fmla="*/ 1251254 w 6891715"/>
                <a:gd name="connsiteY5530" fmla="*/ 4524473 h 6367455"/>
                <a:gd name="connsiteX5531" fmla="*/ 1260784 w 6891715"/>
                <a:gd name="connsiteY5531" fmla="*/ 4524473 h 6367455"/>
                <a:gd name="connsiteX5532" fmla="*/ 1246807 w 6891715"/>
                <a:gd name="connsiteY5532" fmla="*/ 4509547 h 6367455"/>
                <a:gd name="connsiteX5533" fmla="*/ 1235053 w 6891715"/>
                <a:gd name="connsiteY5533" fmla="*/ 4512088 h 6367455"/>
                <a:gd name="connsiteX5534" fmla="*/ 1228700 w 6891715"/>
                <a:gd name="connsiteY5534" fmla="*/ 4506689 h 6367455"/>
                <a:gd name="connsiteX5535" fmla="*/ 1219488 w 6891715"/>
                <a:gd name="connsiteY5535" fmla="*/ 4515263 h 6367455"/>
                <a:gd name="connsiteX5536" fmla="*/ 1210911 w 6891715"/>
                <a:gd name="connsiteY5536" fmla="*/ 4511135 h 6367455"/>
                <a:gd name="connsiteX5537" fmla="*/ 1209640 w 6891715"/>
                <a:gd name="connsiteY5537" fmla="*/ 4500972 h 6367455"/>
                <a:gd name="connsiteX5538" fmla="*/ 1215040 w 6891715"/>
                <a:gd name="connsiteY5538" fmla="*/ 4495573 h 6367455"/>
                <a:gd name="connsiteX5539" fmla="*/ 1224570 w 6891715"/>
                <a:gd name="connsiteY5539" fmla="*/ 4486681 h 6367455"/>
                <a:gd name="connsiteX5540" fmla="*/ 1245219 w 6891715"/>
                <a:gd name="connsiteY5540" fmla="*/ 4468578 h 6367455"/>
                <a:gd name="connsiteX5541" fmla="*/ 1268726 w 6891715"/>
                <a:gd name="connsiteY5541" fmla="*/ 4469531 h 6367455"/>
                <a:gd name="connsiteX5542" fmla="*/ 1283656 w 6891715"/>
                <a:gd name="connsiteY5542" fmla="*/ 4465085 h 6367455"/>
                <a:gd name="connsiteX5543" fmla="*/ 1299538 w 6891715"/>
                <a:gd name="connsiteY5543" fmla="*/ 4471437 h 6367455"/>
                <a:gd name="connsiteX5544" fmla="*/ 1299538 w 6891715"/>
                <a:gd name="connsiteY5544" fmla="*/ 4464132 h 6367455"/>
                <a:gd name="connsiteX5545" fmla="*/ 1310974 w 6891715"/>
                <a:gd name="connsiteY5545" fmla="*/ 4460956 h 6367455"/>
                <a:gd name="connsiteX5546" fmla="*/ 1324633 w 6891715"/>
                <a:gd name="connsiteY5546" fmla="*/ 4463815 h 6367455"/>
                <a:gd name="connsiteX5547" fmla="*/ 1327809 w 6891715"/>
                <a:gd name="connsiteY5547" fmla="*/ 4450159 h 6367455"/>
                <a:gd name="connsiteX5548" fmla="*/ 1331938 w 6891715"/>
                <a:gd name="connsiteY5548" fmla="*/ 4442854 h 6367455"/>
                <a:gd name="connsiteX5549" fmla="*/ 1346869 w 6891715"/>
                <a:gd name="connsiteY5549" fmla="*/ 4448888 h 6367455"/>
                <a:gd name="connsiteX5550" fmla="*/ 1379908 w 6891715"/>
                <a:gd name="connsiteY5550" fmla="*/ 4448571 h 6367455"/>
                <a:gd name="connsiteX5551" fmla="*/ 1388485 w 6891715"/>
                <a:gd name="connsiteY5551" fmla="*/ 4460004 h 6367455"/>
                <a:gd name="connsiteX5552" fmla="*/ 1411675 w 6891715"/>
                <a:gd name="connsiteY5552" fmla="*/ 4485093 h 6367455"/>
                <a:gd name="connsiteX5553" fmla="*/ 1430735 w 6891715"/>
                <a:gd name="connsiteY5553" fmla="*/ 4474295 h 6367455"/>
                <a:gd name="connsiteX5554" fmla="*/ 1447570 w 6891715"/>
                <a:gd name="connsiteY5554" fmla="*/ 4466991 h 6367455"/>
                <a:gd name="connsiteX5555" fmla="*/ 1462817 w 6891715"/>
                <a:gd name="connsiteY5555" fmla="*/ 4477471 h 6367455"/>
                <a:gd name="connsiteX5556" fmla="*/ 1481559 w 6891715"/>
                <a:gd name="connsiteY5556" fmla="*/ 4465403 h 6367455"/>
                <a:gd name="connsiteX5557" fmla="*/ 1497442 w 6891715"/>
                <a:gd name="connsiteY5557" fmla="*/ 4462227 h 6367455"/>
                <a:gd name="connsiteX5558" fmla="*/ 1506018 w 6891715"/>
                <a:gd name="connsiteY5558" fmla="*/ 4476836 h 6367455"/>
                <a:gd name="connsiteX5559" fmla="*/ 1522855 w 6891715"/>
                <a:gd name="connsiteY5559" fmla="*/ 4478741 h 6367455"/>
                <a:gd name="connsiteX5560" fmla="*/ 1532386 w 6891715"/>
                <a:gd name="connsiteY5560" fmla="*/ 4480964 h 6367455"/>
                <a:gd name="connsiteX5561" fmla="*/ 1536516 w 6891715"/>
                <a:gd name="connsiteY5561" fmla="*/ 4472389 h 6367455"/>
                <a:gd name="connsiteX5562" fmla="*/ 1529209 w 6891715"/>
                <a:gd name="connsiteY5562" fmla="*/ 4466038 h 6367455"/>
                <a:gd name="connsiteX5563" fmla="*/ 1519361 w 6891715"/>
                <a:gd name="connsiteY5563" fmla="*/ 4448571 h 6367455"/>
                <a:gd name="connsiteX5564" fmla="*/ 1512690 w 6891715"/>
                <a:gd name="connsiteY5564" fmla="*/ 4384101 h 6367455"/>
                <a:gd name="connsiteX5565" fmla="*/ 1511104 w 6891715"/>
                <a:gd name="connsiteY5565" fmla="*/ 4368222 h 6367455"/>
                <a:gd name="connsiteX5566" fmla="*/ 1498395 w 6891715"/>
                <a:gd name="connsiteY5566" fmla="*/ 4357742 h 6367455"/>
                <a:gd name="connsiteX5567" fmla="*/ 1492996 w 6891715"/>
                <a:gd name="connsiteY5567" fmla="*/ 4334875 h 6367455"/>
                <a:gd name="connsiteX5568" fmla="*/ 1478064 w 6891715"/>
                <a:gd name="connsiteY5568" fmla="*/ 4314550 h 6367455"/>
                <a:gd name="connsiteX5569" fmla="*/ 1478064 w 6891715"/>
                <a:gd name="connsiteY5569" fmla="*/ 4307563 h 6367455"/>
                <a:gd name="connsiteX5570" fmla="*/ 1484418 w 6891715"/>
                <a:gd name="connsiteY5570" fmla="*/ 4310422 h 6367455"/>
                <a:gd name="connsiteX5571" fmla="*/ 1497125 w 6891715"/>
                <a:gd name="connsiteY5571" fmla="*/ 4312645 h 6367455"/>
                <a:gd name="connsiteX5572" fmla="*/ 1513961 w 6891715"/>
                <a:gd name="connsiteY5572" fmla="*/ 4325030 h 6367455"/>
                <a:gd name="connsiteX5573" fmla="*/ 1526668 w 6891715"/>
                <a:gd name="connsiteY5573" fmla="*/ 4319631 h 6367455"/>
                <a:gd name="connsiteX5574" fmla="*/ 1545728 w 6891715"/>
                <a:gd name="connsiteY5574" fmla="*/ 4317408 h 6367455"/>
                <a:gd name="connsiteX5575" fmla="*/ 1550175 w 6891715"/>
                <a:gd name="connsiteY5575" fmla="*/ 4328841 h 6367455"/>
                <a:gd name="connsiteX5576" fmla="*/ 1542551 w 6891715"/>
                <a:gd name="connsiteY5576" fmla="*/ 4339322 h 6367455"/>
                <a:gd name="connsiteX5577" fmla="*/ 1555893 w 6891715"/>
                <a:gd name="connsiteY5577" fmla="*/ 4358694 h 6367455"/>
                <a:gd name="connsiteX5578" fmla="*/ 1569552 w 6891715"/>
                <a:gd name="connsiteY5578" fmla="*/ 4364728 h 6367455"/>
                <a:gd name="connsiteX5579" fmla="*/ 1589565 w 6891715"/>
                <a:gd name="connsiteY5579" fmla="*/ 4358377 h 6367455"/>
                <a:gd name="connsiteX5580" fmla="*/ 1610531 w 6891715"/>
                <a:gd name="connsiteY5580" fmla="*/ 4367269 h 6367455"/>
                <a:gd name="connsiteX5581" fmla="*/ 1625460 w 6891715"/>
                <a:gd name="connsiteY5581" fmla="*/ 4369492 h 6367455"/>
                <a:gd name="connsiteX5582" fmla="*/ 1659450 w 6891715"/>
                <a:gd name="connsiteY5582" fmla="*/ 4368222 h 6367455"/>
                <a:gd name="connsiteX5583" fmla="*/ 1677556 w 6891715"/>
                <a:gd name="connsiteY5583" fmla="*/ 4356154 h 6367455"/>
                <a:gd name="connsiteX5584" fmla="*/ 1690898 w 6891715"/>
                <a:gd name="connsiteY5584" fmla="*/ 4346626 h 6367455"/>
                <a:gd name="connsiteX5585" fmla="*/ 1720758 w 6891715"/>
                <a:gd name="connsiteY5585" fmla="*/ 4349484 h 6367455"/>
                <a:gd name="connsiteX5586" fmla="*/ 1694075 w 6891715"/>
                <a:gd name="connsiteY5586" fmla="*/ 4341227 h 6367455"/>
                <a:gd name="connsiteX5587" fmla="*/ 1679463 w 6891715"/>
                <a:gd name="connsiteY5587" fmla="*/ 4339322 h 6367455"/>
                <a:gd name="connsiteX5588" fmla="*/ 1680416 w 6891715"/>
                <a:gd name="connsiteY5588" fmla="*/ 4328841 h 6367455"/>
                <a:gd name="connsiteX5589" fmla="*/ 1688675 w 6891715"/>
                <a:gd name="connsiteY5589" fmla="*/ 4312009 h 6367455"/>
                <a:gd name="connsiteX5590" fmla="*/ 1722347 w 6891715"/>
                <a:gd name="connsiteY5590" fmla="*/ 4291684 h 6367455"/>
                <a:gd name="connsiteX5591" fmla="*/ 1748712 w 6891715"/>
                <a:gd name="connsiteY5591" fmla="*/ 4285015 h 6367455"/>
                <a:gd name="connsiteX5592" fmla="*/ 1771901 w 6891715"/>
                <a:gd name="connsiteY5592" fmla="*/ 4278663 h 6367455"/>
                <a:gd name="connsiteX5593" fmla="*/ 1801444 w 6891715"/>
                <a:gd name="connsiteY5593" fmla="*/ 4257067 h 6367455"/>
                <a:gd name="connsiteX5594" fmla="*/ 1820186 w 6891715"/>
                <a:gd name="connsiteY5594" fmla="*/ 4234836 h 6367455"/>
                <a:gd name="connsiteX5595" fmla="*/ 1828762 w 6891715"/>
                <a:gd name="connsiteY5595" fmla="*/ 4230390 h 6367455"/>
                <a:gd name="connsiteX5596" fmla="*/ 1817962 w 6891715"/>
                <a:gd name="connsiteY5596" fmla="*/ 4222451 h 6367455"/>
                <a:gd name="connsiteX5597" fmla="*/ 1816056 w 6891715"/>
                <a:gd name="connsiteY5597" fmla="*/ 4208477 h 6367455"/>
                <a:gd name="connsiteX5598" fmla="*/ 1820821 w 6891715"/>
                <a:gd name="connsiteY5598" fmla="*/ 4198949 h 6367455"/>
                <a:gd name="connsiteX5599" fmla="*/ 1818280 w 6891715"/>
                <a:gd name="connsiteY5599" fmla="*/ 4157981 h 6367455"/>
                <a:gd name="connsiteX5600" fmla="*/ 1815103 w 6891715"/>
                <a:gd name="connsiteY5600" fmla="*/ 4152582 h 6367455"/>
                <a:gd name="connsiteX5601" fmla="*/ 1832892 w 6891715"/>
                <a:gd name="connsiteY5601" fmla="*/ 4132574 h 6367455"/>
                <a:gd name="connsiteX5602" fmla="*/ 1847822 w 6891715"/>
                <a:gd name="connsiteY5602" fmla="*/ 4124952 h 6367455"/>
                <a:gd name="connsiteX5603" fmla="*/ 1866881 w 6891715"/>
                <a:gd name="connsiteY5603" fmla="*/ 4121459 h 6367455"/>
                <a:gd name="connsiteX5604" fmla="*/ 1901506 w 6891715"/>
                <a:gd name="connsiteY5604" fmla="*/ 4114790 h 6367455"/>
                <a:gd name="connsiteX5605" fmla="*/ 1920566 w 6891715"/>
                <a:gd name="connsiteY5605" fmla="*/ 4111614 h 6367455"/>
                <a:gd name="connsiteX5606" fmla="*/ 1920836 w 6891715"/>
                <a:gd name="connsiteY5606" fmla="*/ 4111854 h 6367455"/>
                <a:gd name="connsiteX5607" fmla="*/ 1949386 w 6891715"/>
                <a:gd name="connsiteY5607" fmla="*/ 4094630 h 6367455"/>
                <a:gd name="connsiteX5608" fmla="*/ 1978517 w 6891715"/>
                <a:gd name="connsiteY5608" fmla="*/ 4070064 h 6367455"/>
                <a:gd name="connsiteX5609" fmla="*/ 1977988 w 6891715"/>
                <a:gd name="connsiteY5609" fmla="*/ 4069704 h 6367455"/>
                <a:gd name="connsiteX5610" fmla="*/ 1995753 w 6891715"/>
                <a:gd name="connsiteY5610" fmla="*/ 4059226 h 6367455"/>
                <a:gd name="connsiteX5611" fmla="*/ 2007174 w 6891715"/>
                <a:gd name="connsiteY5611" fmla="*/ 4057321 h 6367455"/>
                <a:gd name="connsiteX5612" fmla="*/ 2015422 w 6891715"/>
                <a:gd name="connsiteY5612" fmla="*/ 4063036 h 6367455"/>
                <a:gd name="connsiteX5613" fmla="*/ 2018911 w 6891715"/>
                <a:gd name="connsiteY5613" fmla="*/ 4062084 h 6367455"/>
                <a:gd name="connsiteX5614" fmla="*/ 2024622 w 6891715"/>
                <a:gd name="connsiteY5614" fmla="*/ 4061449 h 6367455"/>
                <a:gd name="connsiteX5615" fmla="*/ 2022084 w 6891715"/>
                <a:gd name="connsiteY5615" fmla="*/ 4070339 h 6367455"/>
                <a:gd name="connsiteX5616" fmla="*/ 2031283 w 6891715"/>
                <a:gd name="connsiteY5616" fmla="*/ 4070339 h 6367455"/>
                <a:gd name="connsiteX5617" fmla="*/ 2036676 w 6891715"/>
                <a:gd name="connsiteY5617" fmla="*/ 4065894 h 6367455"/>
                <a:gd name="connsiteX5618" fmla="*/ 2025890 w 6891715"/>
                <a:gd name="connsiteY5618" fmla="*/ 4052876 h 6367455"/>
                <a:gd name="connsiteX5619" fmla="*/ 2022084 w 6891715"/>
                <a:gd name="connsiteY5619" fmla="*/ 4052876 h 6367455"/>
                <a:gd name="connsiteX5620" fmla="*/ 2012567 w 6891715"/>
                <a:gd name="connsiteY5620" fmla="*/ 4055099 h 6367455"/>
                <a:gd name="connsiteX5621" fmla="*/ 2003049 w 6891715"/>
                <a:gd name="connsiteY5621" fmla="*/ 4043351 h 6367455"/>
                <a:gd name="connsiteX5622" fmla="*/ 2004318 w 6891715"/>
                <a:gd name="connsiteY5622" fmla="*/ 4036049 h 6367455"/>
                <a:gd name="connsiteX5623" fmla="*/ 2013518 w 6891715"/>
                <a:gd name="connsiteY5623" fmla="*/ 4031604 h 6367455"/>
                <a:gd name="connsiteX5624" fmla="*/ 2023035 w 6891715"/>
                <a:gd name="connsiteY5624" fmla="*/ 4026206 h 6367455"/>
                <a:gd name="connsiteX5625" fmla="*/ 2023987 w 6891715"/>
                <a:gd name="connsiteY5625" fmla="*/ 4018904 h 6367455"/>
                <a:gd name="connsiteX5626" fmla="*/ 2023035 w 6891715"/>
                <a:gd name="connsiteY5626" fmla="*/ 4009379 h 6367455"/>
                <a:gd name="connsiteX5627" fmla="*/ 2032235 w 6891715"/>
                <a:gd name="connsiteY5627" fmla="*/ 4000806 h 6367455"/>
                <a:gd name="connsiteX5628" fmla="*/ 2048097 w 6891715"/>
                <a:gd name="connsiteY5628" fmla="*/ 3994456 h 6367455"/>
                <a:gd name="connsiteX5629" fmla="*/ 2058566 w 6891715"/>
                <a:gd name="connsiteY5629" fmla="*/ 4003029 h 6367455"/>
                <a:gd name="connsiteX5630" fmla="*/ 2064910 w 6891715"/>
                <a:gd name="connsiteY5630" fmla="*/ 3996679 h 6367455"/>
                <a:gd name="connsiteX5631" fmla="*/ 2067131 w 6891715"/>
                <a:gd name="connsiteY5631" fmla="*/ 3998266 h 6367455"/>
                <a:gd name="connsiteX5632" fmla="*/ 2061421 w 6891715"/>
                <a:gd name="connsiteY5632" fmla="*/ 4005569 h 6367455"/>
                <a:gd name="connsiteX5633" fmla="*/ 2062690 w 6891715"/>
                <a:gd name="connsiteY5633" fmla="*/ 4012554 h 6367455"/>
                <a:gd name="connsiteX5634" fmla="*/ 2060469 w 6891715"/>
                <a:gd name="connsiteY5634" fmla="*/ 4021761 h 6367455"/>
                <a:gd name="connsiteX5635" fmla="*/ 2056028 w 6891715"/>
                <a:gd name="connsiteY5635" fmla="*/ 4024619 h 6367455"/>
                <a:gd name="connsiteX5636" fmla="*/ 2053807 w 6891715"/>
                <a:gd name="connsiteY5636" fmla="*/ 4024619 h 6367455"/>
                <a:gd name="connsiteX5637" fmla="*/ 2046511 w 6891715"/>
                <a:gd name="connsiteY5637" fmla="*/ 4018269 h 6367455"/>
                <a:gd name="connsiteX5638" fmla="*/ 2041752 w 6891715"/>
                <a:gd name="connsiteY5638" fmla="*/ 4003346 h 6367455"/>
                <a:gd name="connsiteX5639" fmla="*/ 2029697 w 6891715"/>
                <a:gd name="connsiteY5639" fmla="*/ 4007474 h 6367455"/>
                <a:gd name="connsiteX5640" fmla="*/ 2026842 w 6891715"/>
                <a:gd name="connsiteY5640" fmla="*/ 4014776 h 6367455"/>
                <a:gd name="connsiteX5641" fmla="*/ 2040166 w 6891715"/>
                <a:gd name="connsiteY5641" fmla="*/ 4024619 h 6367455"/>
                <a:gd name="connsiteX5642" fmla="*/ 2046511 w 6891715"/>
                <a:gd name="connsiteY5642" fmla="*/ 4020491 h 6367455"/>
                <a:gd name="connsiteX5643" fmla="*/ 2041118 w 6891715"/>
                <a:gd name="connsiteY5643" fmla="*/ 4028111 h 6367455"/>
                <a:gd name="connsiteX5644" fmla="*/ 2040483 w 6891715"/>
                <a:gd name="connsiteY5644" fmla="*/ 4035414 h 6367455"/>
                <a:gd name="connsiteX5645" fmla="*/ 2036042 w 6891715"/>
                <a:gd name="connsiteY5645" fmla="*/ 4039859 h 6367455"/>
                <a:gd name="connsiteX5646" fmla="*/ 2037311 w 6891715"/>
                <a:gd name="connsiteY5646" fmla="*/ 4034144 h 6367455"/>
                <a:gd name="connsiteX5647" fmla="*/ 2024939 w 6891715"/>
                <a:gd name="connsiteY5647" fmla="*/ 4027159 h 6367455"/>
                <a:gd name="connsiteX5648" fmla="*/ 2017325 w 6891715"/>
                <a:gd name="connsiteY5648" fmla="*/ 4035414 h 6367455"/>
                <a:gd name="connsiteX5649" fmla="*/ 2033187 w 6891715"/>
                <a:gd name="connsiteY5649" fmla="*/ 4041764 h 6367455"/>
                <a:gd name="connsiteX5650" fmla="*/ 2034139 w 6891715"/>
                <a:gd name="connsiteY5650" fmla="*/ 4049066 h 6367455"/>
                <a:gd name="connsiteX5651" fmla="*/ 2039214 w 6891715"/>
                <a:gd name="connsiteY5651" fmla="*/ 4062084 h 6367455"/>
                <a:gd name="connsiteX5652" fmla="*/ 2042387 w 6891715"/>
                <a:gd name="connsiteY5652" fmla="*/ 4058909 h 6367455"/>
                <a:gd name="connsiteX5653" fmla="*/ 2047780 w 6891715"/>
                <a:gd name="connsiteY5653" fmla="*/ 4059861 h 6367455"/>
                <a:gd name="connsiteX5654" fmla="*/ 2064593 w 6891715"/>
                <a:gd name="connsiteY5654" fmla="*/ 4064941 h 6367455"/>
                <a:gd name="connsiteX5655" fmla="*/ 2067766 w 6891715"/>
                <a:gd name="connsiteY5655" fmla="*/ 4065894 h 6367455"/>
                <a:gd name="connsiteX5656" fmla="*/ 2066497 w 6891715"/>
                <a:gd name="connsiteY5656" fmla="*/ 4055416 h 6367455"/>
                <a:gd name="connsiteX5657" fmla="*/ 2038263 w 6891715"/>
                <a:gd name="connsiteY5657" fmla="*/ 4049384 h 6367455"/>
                <a:gd name="connsiteX5658" fmla="*/ 2042069 w 6891715"/>
                <a:gd name="connsiteY5658" fmla="*/ 4043034 h 6367455"/>
                <a:gd name="connsiteX5659" fmla="*/ 2052538 w 6891715"/>
                <a:gd name="connsiteY5659" fmla="*/ 4043034 h 6367455"/>
                <a:gd name="connsiteX5660" fmla="*/ 2062055 w 6891715"/>
                <a:gd name="connsiteY5660" fmla="*/ 4044939 h 6367455"/>
                <a:gd name="connsiteX5661" fmla="*/ 2063324 w 6891715"/>
                <a:gd name="connsiteY5661" fmla="*/ 4040811 h 6367455"/>
                <a:gd name="connsiteX5662" fmla="*/ 2047462 w 6891715"/>
                <a:gd name="connsiteY5662" fmla="*/ 4038589 h 6367455"/>
                <a:gd name="connsiteX5663" fmla="*/ 2043021 w 6891715"/>
                <a:gd name="connsiteY5663" fmla="*/ 4032239 h 6367455"/>
                <a:gd name="connsiteX5664" fmla="*/ 2050635 w 6891715"/>
                <a:gd name="connsiteY5664" fmla="*/ 4028111 h 6367455"/>
                <a:gd name="connsiteX5665" fmla="*/ 2062055 w 6891715"/>
                <a:gd name="connsiteY5665" fmla="*/ 4031286 h 6367455"/>
                <a:gd name="connsiteX5666" fmla="*/ 2066497 w 6891715"/>
                <a:gd name="connsiteY5666" fmla="*/ 4023984 h 6367455"/>
                <a:gd name="connsiteX5667" fmla="*/ 2076648 w 6891715"/>
                <a:gd name="connsiteY5667" fmla="*/ 4016364 h 6367455"/>
                <a:gd name="connsiteX5668" fmla="*/ 2083945 w 6891715"/>
                <a:gd name="connsiteY5668" fmla="*/ 4016364 h 6367455"/>
                <a:gd name="connsiteX5669" fmla="*/ 2102027 w 6891715"/>
                <a:gd name="connsiteY5669" fmla="*/ 4010649 h 6367455"/>
                <a:gd name="connsiteX5670" fmla="*/ 2114716 w 6891715"/>
                <a:gd name="connsiteY5670" fmla="*/ 4016999 h 6367455"/>
                <a:gd name="connsiteX5671" fmla="*/ 2129627 w 6891715"/>
                <a:gd name="connsiteY5671" fmla="*/ 4011919 h 6367455"/>
                <a:gd name="connsiteX5672" fmla="*/ 2117889 w 6891715"/>
                <a:gd name="connsiteY5672" fmla="*/ 4011919 h 6367455"/>
                <a:gd name="connsiteX5673" fmla="*/ 2126454 w 6891715"/>
                <a:gd name="connsiteY5673" fmla="*/ 4004299 h 6367455"/>
                <a:gd name="connsiteX5674" fmla="*/ 2108372 w 6891715"/>
                <a:gd name="connsiteY5674" fmla="*/ 4009696 h 6367455"/>
                <a:gd name="connsiteX5675" fmla="*/ 2113765 w 6891715"/>
                <a:gd name="connsiteY5675" fmla="*/ 3997949 h 6367455"/>
                <a:gd name="connsiteX5676" fmla="*/ 2103296 w 6891715"/>
                <a:gd name="connsiteY5676" fmla="*/ 4007474 h 6367455"/>
                <a:gd name="connsiteX5677" fmla="*/ 2096951 w 6891715"/>
                <a:gd name="connsiteY5677" fmla="*/ 4010014 h 6367455"/>
                <a:gd name="connsiteX5678" fmla="*/ 2087434 w 6891715"/>
                <a:gd name="connsiteY5678" fmla="*/ 4010014 h 6367455"/>
                <a:gd name="connsiteX5679" fmla="*/ 2076648 w 6891715"/>
                <a:gd name="connsiteY5679" fmla="*/ 4004616 h 6367455"/>
                <a:gd name="connsiteX5680" fmla="*/ 2064910 w 6891715"/>
                <a:gd name="connsiteY5680" fmla="*/ 3996679 h 6367455"/>
                <a:gd name="connsiteX5681" fmla="*/ 2050318 w 6891715"/>
                <a:gd name="connsiteY5681" fmla="*/ 3984931 h 6367455"/>
                <a:gd name="connsiteX5682" fmla="*/ 2061421 w 6891715"/>
                <a:gd name="connsiteY5682" fmla="*/ 3974454 h 6367455"/>
                <a:gd name="connsiteX5683" fmla="*/ 2077600 w 6891715"/>
                <a:gd name="connsiteY5683" fmla="*/ 3987154 h 6367455"/>
                <a:gd name="connsiteX5684" fmla="*/ 2099806 w 6891715"/>
                <a:gd name="connsiteY5684" fmla="*/ 3980486 h 6367455"/>
                <a:gd name="connsiteX5685" fmla="*/ 2076648 w 6891715"/>
                <a:gd name="connsiteY5685" fmla="*/ 3982709 h 6367455"/>
                <a:gd name="connsiteX5686" fmla="*/ 2062690 w 6891715"/>
                <a:gd name="connsiteY5686" fmla="*/ 3969056 h 6367455"/>
                <a:gd name="connsiteX5687" fmla="*/ 2073159 w 6891715"/>
                <a:gd name="connsiteY5687" fmla="*/ 3946831 h 6367455"/>
                <a:gd name="connsiteX5688" fmla="*/ 2103296 w 6891715"/>
                <a:gd name="connsiteY5688" fmla="*/ 3908414 h 6367455"/>
                <a:gd name="connsiteX5689" fmla="*/ 2110275 w 6891715"/>
                <a:gd name="connsiteY5689" fmla="*/ 3875076 h 6367455"/>
                <a:gd name="connsiteX5690" fmla="*/ 2107103 w 6891715"/>
                <a:gd name="connsiteY5690" fmla="*/ 3848406 h 6367455"/>
                <a:gd name="connsiteX5691" fmla="*/ 2114082 w 6891715"/>
                <a:gd name="connsiteY5691" fmla="*/ 3831896 h 6367455"/>
                <a:gd name="connsiteX5692" fmla="*/ 2119475 w 6891715"/>
                <a:gd name="connsiteY5692" fmla="*/ 3819196 h 6367455"/>
                <a:gd name="connsiteX5693" fmla="*/ 2129944 w 6891715"/>
                <a:gd name="connsiteY5693" fmla="*/ 3819196 h 6367455"/>
                <a:gd name="connsiteX5694" fmla="*/ 2131213 w 6891715"/>
                <a:gd name="connsiteY5694" fmla="*/ 3826181 h 6367455"/>
                <a:gd name="connsiteX5695" fmla="*/ 2138509 w 6891715"/>
                <a:gd name="connsiteY5695" fmla="*/ 3828403 h 6367455"/>
                <a:gd name="connsiteX5696" fmla="*/ 2151199 w 6891715"/>
                <a:gd name="connsiteY5696" fmla="*/ 3823958 h 6367455"/>
                <a:gd name="connsiteX5697" fmla="*/ 2153419 w 6891715"/>
                <a:gd name="connsiteY5697" fmla="*/ 3831578 h 6367455"/>
                <a:gd name="connsiteX5698" fmla="*/ 2155640 w 6891715"/>
                <a:gd name="connsiteY5698" fmla="*/ 3837293 h 6367455"/>
                <a:gd name="connsiteX5699" fmla="*/ 2171502 w 6891715"/>
                <a:gd name="connsiteY5699" fmla="*/ 3844913 h 6367455"/>
                <a:gd name="connsiteX5700" fmla="*/ 2166426 w 6891715"/>
                <a:gd name="connsiteY5700" fmla="*/ 3860789 h 6367455"/>
                <a:gd name="connsiteX5701" fmla="*/ 2156909 w 6891715"/>
                <a:gd name="connsiteY5701" fmla="*/ 3861741 h 6367455"/>
                <a:gd name="connsiteX5702" fmla="*/ 2146440 w 6891715"/>
                <a:gd name="connsiteY5702" fmla="*/ 3874441 h 6367455"/>
                <a:gd name="connsiteX5703" fmla="*/ 2156909 w 6891715"/>
                <a:gd name="connsiteY5703" fmla="*/ 3884284 h 6367455"/>
                <a:gd name="connsiteX5704" fmla="*/ 2154688 w 6891715"/>
                <a:gd name="connsiteY5704" fmla="*/ 3892221 h 6367455"/>
                <a:gd name="connsiteX5705" fmla="*/ 2159447 w 6891715"/>
                <a:gd name="connsiteY5705" fmla="*/ 3901746 h 6367455"/>
                <a:gd name="connsiteX5706" fmla="*/ 2178481 w 6891715"/>
                <a:gd name="connsiteY5706" fmla="*/ 3913176 h 6367455"/>
                <a:gd name="connsiteX5707" fmla="*/ 2196563 w 6891715"/>
                <a:gd name="connsiteY5707" fmla="*/ 3910954 h 6367455"/>
                <a:gd name="connsiteX5708" fmla="*/ 2208935 w 6891715"/>
                <a:gd name="connsiteY5708" fmla="*/ 3887776 h 6367455"/>
                <a:gd name="connsiteX5709" fmla="*/ 2194343 w 6891715"/>
                <a:gd name="connsiteY5709" fmla="*/ 3907779 h 6367455"/>
                <a:gd name="connsiteX5710" fmla="*/ 2185777 w 6891715"/>
                <a:gd name="connsiteY5710" fmla="*/ 3910954 h 6367455"/>
                <a:gd name="connsiteX5711" fmla="*/ 2174357 w 6891715"/>
                <a:gd name="connsiteY5711" fmla="*/ 3909366 h 6367455"/>
                <a:gd name="connsiteX5712" fmla="*/ 2168329 w 6891715"/>
                <a:gd name="connsiteY5712" fmla="*/ 3904921 h 6367455"/>
                <a:gd name="connsiteX5713" fmla="*/ 2162302 w 6891715"/>
                <a:gd name="connsiteY5713" fmla="*/ 3892221 h 6367455"/>
                <a:gd name="connsiteX5714" fmla="*/ 2178164 w 6891715"/>
                <a:gd name="connsiteY5714" fmla="*/ 3889046 h 6367455"/>
                <a:gd name="connsiteX5715" fmla="*/ 2184508 w 6891715"/>
                <a:gd name="connsiteY5715" fmla="*/ 3884919 h 6367455"/>
                <a:gd name="connsiteX5716" fmla="*/ 2193074 w 6891715"/>
                <a:gd name="connsiteY5716" fmla="*/ 3879521 h 6367455"/>
                <a:gd name="connsiteX5717" fmla="*/ 2208935 w 6891715"/>
                <a:gd name="connsiteY5717" fmla="*/ 3885871 h 6367455"/>
                <a:gd name="connsiteX5718" fmla="*/ 2205763 w 6891715"/>
                <a:gd name="connsiteY5718" fmla="*/ 3876981 h 6367455"/>
                <a:gd name="connsiteX5719" fmla="*/ 2213694 w 6891715"/>
                <a:gd name="connsiteY5719" fmla="*/ 3872854 h 6367455"/>
                <a:gd name="connsiteX5720" fmla="*/ 2202591 w 6891715"/>
                <a:gd name="connsiteY5720" fmla="*/ 3875394 h 6367455"/>
                <a:gd name="connsiteX5721" fmla="*/ 2194025 w 6891715"/>
                <a:gd name="connsiteY5721" fmla="*/ 3875394 h 6367455"/>
                <a:gd name="connsiteX5722" fmla="*/ 2187681 w 6891715"/>
                <a:gd name="connsiteY5722" fmla="*/ 3869044 h 6367455"/>
                <a:gd name="connsiteX5723" fmla="*/ 2189584 w 6891715"/>
                <a:gd name="connsiteY5723" fmla="*/ 3859519 h 6367455"/>
                <a:gd name="connsiteX5724" fmla="*/ 2196880 w 6891715"/>
                <a:gd name="connsiteY5724" fmla="*/ 3840151 h 6367455"/>
                <a:gd name="connsiteX5725" fmla="*/ 2209570 w 6891715"/>
                <a:gd name="connsiteY5725" fmla="*/ 3839198 h 6367455"/>
                <a:gd name="connsiteX5726" fmla="*/ 2202273 w 6891715"/>
                <a:gd name="connsiteY5726" fmla="*/ 3836023 h 6367455"/>
                <a:gd name="connsiteX5727" fmla="*/ 2181970 w 6891715"/>
                <a:gd name="connsiteY5727" fmla="*/ 3834118 h 6367455"/>
                <a:gd name="connsiteX5728" fmla="*/ 2175626 w 6891715"/>
                <a:gd name="connsiteY5728" fmla="*/ 3829038 h 6367455"/>
                <a:gd name="connsiteX5729" fmla="*/ 2178798 w 6891715"/>
                <a:gd name="connsiteY5729" fmla="*/ 3825863 h 6367455"/>
                <a:gd name="connsiteX5730" fmla="*/ 2182605 w 6891715"/>
                <a:gd name="connsiteY5730" fmla="*/ 3803638 h 6367455"/>
                <a:gd name="connsiteX5731" fmla="*/ 2194977 w 6891715"/>
                <a:gd name="connsiteY5731" fmla="*/ 3774111 h 6367455"/>
                <a:gd name="connsiteX5732" fmla="*/ 2216866 w 6891715"/>
                <a:gd name="connsiteY5732" fmla="*/ 3757918 h 6367455"/>
                <a:gd name="connsiteX5733" fmla="*/ 2247638 w 6891715"/>
                <a:gd name="connsiteY5733" fmla="*/ 3753473 h 6367455"/>
                <a:gd name="connsiteX5734" fmla="*/ 2265721 w 6891715"/>
                <a:gd name="connsiteY5734" fmla="*/ 3754426 h 6367455"/>
                <a:gd name="connsiteX5735" fmla="*/ 2278410 w 6891715"/>
                <a:gd name="connsiteY5735" fmla="*/ 3745853 h 6367455"/>
                <a:gd name="connsiteX5736" fmla="*/ 2300299 w 6891715"/>
                <a:gd name="connsiteY5736" fmla="*/ 3741726 h 6367455"/>
                <a:gd name="connsiteX5737" fmla="*/ 2314258 w 6891715"/>
                <a:gd name="connsiteY5737" fmla="*/ 3744266 h 6367455"/>
                <a:gd name="connsiteX5738" fmla="*/ 2323775 w 6891715"/>
                <a:gd name="connsiteY5738" fmla="*/ 3755061 h 6367455"/>
                <a:gd name="connsiteX5739" fmla="*/ 2335830 w 6891715"/>
                <a:gd name="connsiteY5739" fmla="*/ 3763316 h 6367455"/>
                <a:gd name="connsiteX5740" fmla="*/ 2350422 w 6891715"/>
                <a:gd name="connsiteY5740" fmla="*/ 3764268 h 6367455"/>
                <a:gd name="connsiteX5741" fmla="*/ 2346298 w 6891715"/>
                <a:gd name="connsiteY5741" fmla="*/ 3768396 h 6367455"/>
                <a:gd name="connsiteX5742" fmla="*/ 2350740 w 6891715"/>
                <a:gd name="connsiteY5742" fmla="*/ 3776016 h 6367455"/>
                <a:gd name="connsiteX5743" fmla="*/ 2358988 w 6891715"/>
                <a:gd name="connsiteY5743" fmla="*/ 3777603 h 6367455"/>
                <a:gd name="connsiteX5744" fmla="*/ 2356026 w 6891715"/>
                <a:gd name="connsiteY5744" fmla="*/ 3787144 h 6367455"/>
                <a:gd name="connsiteX5745" fmla="*/ 2357058 w 6891715"/>
                <a:gd name="connsiteY5745" fmla="*/ 3787213 h 6367455"/>
                <a:gd name="connsiteX5746" fmla="*/ 2359897 w 6891715"/>
                <a:gd name="connsiteY5746" fmla="*/ 3778078 h 6367455"/>
                <a:gd name="connsiteX5747" fmla="*/ 2359579 w 6891715"/>
                <a:gd name="connsiteY5747" fmla="*/ 3767923 h 6367455"/>
                <a:gd name="connsiteX5748" fmla="*/ 2364975 w 6891715"/>
                <a:gd name="connsiteY5748" fmla="*/ 3761577 h 6367455"/>
                <a:gd name="connsiteX5749" fmla="*/ 2373544 w 6891715"/>
                <a:gd name="connsiteY5749" fmla="*/ 3762211 h 6367455"/>
                <a:gd name="connsiteX5750" fmla="*/ 2381796 w 6891715"/>
                <a:gd name="connsiteY5750" fmla="*/ 3769510 h 6367455"/>
                <a:gd name="connsiteX5751" fmla="*/ 2390683 w 6891715"/>
                <a:gd name="connsiteY5751" fmla="*/ 3780299 h 6367455"/>
                <a:gd name="connsiteX5752" fmla="*/ 2383066 w 6891715"/>
                <a:gd name="connsiteY5752" fmla="*/ 3765384 h 6367455"/>
                <a:gd name="connsiteX5753" fmla="*/ 2374496 w 6891715"/>
                <a:gd name="connsiteY5753" fmla="*/ 3750787 h 6367455"/>
                <a:gd name="connsiteX5754" fmla="*/ 2361801 w 6891715"/>
                <a:gd name="connsiteY5754" fmla="*/ 3752057 h 6367455"/>
                <a:gd name="connsiteX5755" fmla="*/ 2347836 w 6891715"/>
                <a:gd name="connsiteY5755" fmla="*/ 3753961 h 6367455"/>
                <a:gd name="connsiteX5756" fmla="*/ 2338315 w 6891715"/>
                <a:gd name="connsiteY5756" fmla="*/ 3752374 h 6367455"/>
                <a:gd name="connsiteX5757" fmla="*/ 2337363 w 6891715"/>
                <a:gd name="connsiteY5757" fmla="*/ 3735239 h 6367455"/>
                <a:gd name="connsiteX5758" fmla="*/ 2344662 w 6891715"/>
                <a:gd name="connsiteY5758" fmla="*/ 3727940 h 6367455"/>
                <a:gd name="connsiteX5759" fmla="*/ 2352279 w 6891715"/>
                <a:gd name="connsiteY5759" fmla="*/ 3730161 h 6367455"/>
                <a:gd name="connsiteX5760" fmla="*/ 2349740 w 6891715"/>
                <a:gd name="connsiteY5760" fmla="*/ 3721593 h 6367455"/>
                <a:gd name="connsiteX5761" fmla="*/ 2365610 w 6891715"/>
                <a:gd name="connsiteY5761" fmla="*/ 3702554 h 6367455"/>
                <a:gd name="connsiteX5762" fmla="*/ 2440512 w 6891715"/>
                <a:gd name="connsiteY5762" fmla="*/ 3699698 h 6367455"/>
                <a:gd name="connsiteX5763" fmla="*/ 2436386 w 6891715"/>
                <a:gd name="connsiteY5763" fmla="*/ 3709218 h 6367455"/>
                <a:gd name="connsiteX5764" fmla="*/ 2444321 w 6891715"/>
                <a:gd name="connsiteY5764" fmla="*/ 3743806 h 6367455"/>
                <a:gd name="connsiteX5765" fmla="*/ 2460190 w 6891715"/>
                <a:gd name="connsiteY5765" fmla="*/ 3745710 h 6367455"/>
                <a:gd name="connsiteX5766" fmla="*/ 2466537 w 6891715"/>
                <a:gd name="connsiteY5766" fmla="*/ 3736508 h 6367455"/>
                <a:gd name="connsiteX5767" fmla="*/ 2452572 w 6891715"/>
                <a:gd name="connsiteY5767" fmla="*/ 3724767 h 6367455"/>
                <a:gd name="connsiteX5768" fmla="*/ 2453525 w 6891715"/>
                <a:gd name="connsiteY5768" fmla="*/ 3717468 h 6367455"/>
                <a:gd name="connsiteX5769" fmla="*/ 2470346 w 6891715"/>
                <a:gd name="connsiteY5769" fmla="*/ 3721593 h 6367455"/>
                <a:gd name="connsiteX5770" fmla="*/ 2480185 w 6891715"/>
                <a:gd name="connsiteY5770" fmla="*/ 3738094 h 6367455"/>
                <a:gd name="connsiteX5771" fmla="*/ 2479233 w 6891715"/>
                <a:gd name="connsiteY5771" fmla="*/ 3745710 h 6367455"/>
                <a:gd name="connsiteX5772" fmla="*/ 2487802 w 6891715"/>
                <a:gd name="connsiteY5772" fmla="*/ 3738094 h 6367455"/>
                <a:gd name="connsiteX5773" fmla="*/ 2478915 w 6891715"/>
                <a:gd name="connsiteY5773" fmla="*/ 3729844 h 6367455"/>
                <a:gd name="connsiteX5774" fmla="*/ 2472568 w 6891715"/>
                <a:gd name="connsiteY5774" fmla="*/ 3708900 h 6367455"/>
                <a:gd name="connsiteX5775" fmla="*/ 2476376 w 6891715"/>
                <a:gd name="connsiteY5775" fmla="*/ 3689861 h 6367455"/>
                <a:gd name="connsiteX5776" fmla="*/ 2492245 w 6891715"/>
                <a:gd name="connsiteY5776" fmla="*/ 3674947 h 6367455"/>
                <a:gd name="connsiteX5777" fmla="*/ 2527157 w 6891715"/>
                <a:gd name="connsiteY5777" fmla="*/ 3678754 h 6367455"/>
                <a:gd name="connsiteX5778" fmla="*/ 2553818 w 6891715"/>
                <a:gd name="connsiteY5778" fmla="*/ 3681610 h 6367455"/>
                <a:gd name="connsiteX5779" fmla="*/ 2572861 w 6891715"/>
                <a:gd name="connsiteY5779" fmla="*/ 3699698 h 6367455"/>
                <a:gd name="connsiteX5780" fmla="*/ 2597299 w 6891715"/>
                <a:gd name="connsiteY5780" fmla="*/ 3730161 h 6367455"/>
                <a:gd name="connsiteX5781" fmla="*/ 2620785 w 6891715"/>
                <a:gd name="connsiteY5781" fmla="*/ 3733017 h 6367455"/>
                <a:gd name="connsiteX5782" fmla="*/ 2598251 w 6891715"/>
                <a:gd name="connsiteY5782" fmla="*/ 3722228 h 6367455"/>
                <a:gd name="connsiteX5783" fmla="*/ 2585873 w 6891715"/>
                <a:gd name="connsiteY5783" fmla="*/ 3712391 h 6367455"/>
                <a:gd name="connsiteX5784" fmla="*/ 2585556 w 6891715"/>
                <a:gd name="connsiteY5784" fmla="*/ 3696207 h 6367455"/>
                <a:gd name="connsiteX5785" fmla="*/ 2573495 w 6891715"/>
                <a:gd name="connsiteY5785" fmla="*/ 3681610 h 6367455"/>
                <a:gd name="connsiteX5786" fmla="*/ 2558896 w 6891715"/>
                <a:gd name="connsiteY5786" fmla="*/ 3676216 h 6367455"/>
                <a:gd name="connsiteX5787" fmla="*/ 2536362 w 6891715"/>
                <a:gd name="connsiteY5787" fmla="*/ 3671456 h 6367455"/>
                <a:gd name="connsiteX5788" fmla="*/ 2510971 w 6891715"/>
                <a:gd name="connsiteY5788" fmla="*/ 3660032 h 6367455"/>
                <a:gd name="connsiteX5789" fmla="*/ 2511923 w 6891715"/>
                <a:gd name="connsiteY5789" fmla="*/ 3646387 h 6367455"/>
                <a:gd name="connsiteX5790" fmla="*/ 2514145 w 6891715"/>
                <a:gd name="connsiteY5790" fmla="*/ 3643214 h 6367455"/>
                <a:gd name="connsiteX5791" fmla="*/ 2525888 w 6891715"/>
                <a:gd name="connsiteY5791" fmla="*/ 3649560 h 6367455"/>
                <a:gd name="connsiteX5792" fmla="*/ 2529062 w 6891715"/>
                <a:gd name="connsiteY5792" fmla="*/ 3643214 h 6367455"/>
                <a:gd name="connsiteX5793" fmla="*/ 2531283 w 6891715"/>
                <a:gd name="connsiteY5793" fmla="*/ 3637819 h 6367455"/>
                <a:gd name="connsiteX5794" fmla="*/ 2508749 w 6891715"/>
                <a:gd name="connsiteY5794" fmla="*/ 3625444 h 6367455"/>
                <a:gd name="connsiteX5795" fmla="*/ 2505258 w 6891715"/>
                <a:gd name="connsiteY5795" fmla="*/ 3612751 h 6367455"/>
                <a:gd name="connsiteX5796" fmla="*/ 2520175 w 6891715"/>
                <a:gd name="connsiteY5796" fmla="*/ 3598788 h 6367455"/>
                <a:gd name="connsiteX5797" fmla="*/ 2511606 w 6891715"/>
                <a:gd name="connsiteY5797" fmla="*/ 3590538 h 6367455"/>
                <a:gd name="connsiteX5798" fmla="*/ 2508432 w 6891715"/>
                <a:gd name="connsiteY5798" fmla="*/ 3597836 h 6367455"/>
                <a:gd name="connsiteX5799" fmla="*/ 2497006 w 6891715"/>
                <a:gd name="connsiteY5799" fmla="*/ 3601010 h 6367455"/>
                <a:gd name="connsiteX5800" fmla="*/ 2493832 w 6891715"/>
                <a:gd name="connsiteY5800" fmla="*/ 3589586 h 6367455"/>
                <a:gd name="connsiteX5801" fmla="*/ 2500815 w 6891715"/>
                <a:gd name="connsiteY5801" fmla="*/ 3580066 h 6367455"/>
                <a:gd name="connsiteX5802" fmla="*/ 2511288 w 6891715"/>
                <a:gd name="connsiteY5802" fmla="*/ 3576893 h 6367455"/>
                <a:gd name="connsiteX5803" fmla="*/ 2523031 w 6891715"/>
                <a:gd name="connsiteY5803" fmla="*/ 3577527 h 6367455"/>
                <a:gd name="connsiteX5804" fmla="*/ 2529379 w 6891715"/>
                <a:gd name="connsiteY5804" fmla="*/ 3564834 h 6367455"/>
                <a:gd name="connsiteX5805" fmla="*/ 2518906 w 6891715"/>
                <a:gd name="connsiteY5805" fmla="*/ 3556901 h 6367455"/>
                <a:gd name="connsiteX5806" fmla="*/ 2506845 w 6891715"/>
                <a:gd name="connsiteY5806" fmla="*/ 3545160 h 6367455"/>
                <a:gd name="connsiteX5807" fmla="*/ 2505575 w 6891715"/>
                <a:gd name="connsiteY5807" fmla="*/ 3535958 h 6367455"/>
                <a:gd name="connsiteX5808" fmla="*/ 2500497 w 6891715"/>
                <a:gd name="connsiteY5808" fmla="*/ 3524217 h 6367455"/>
                <a:gd name="connsiteX5809" fmla="*/ 2492880 w 6891715"/>
                <a:gd name="connsiteY5809" fmla="*/ 3516918 h 6367455"/>
                <a:gd name="connsiteX5810" fmla="*/ 2480185 w 6891715"/>
                <a:gd name="connsiteY5810" fmla="*/ 3519457 h 6367455"/>
                <a:gd name="connsiteX5811" fmla="*/ 2466537 w 6891715"/>
                <a:gd name="connsiteY5811" fmla="*/ 3513110 h 6367455"/>
                <a:gd name="connsiteX5812" fmla="*/ 2464316 w 6891715"/>
                <a:gd name="connsiteY5812" fmla="*/ 3524534 h 6367455"/>
                <a:gd name="connsiteX5813" fmla="*/ 2462094 w 6891715"/>
                <a:gd name="connsiteY5813" fmla="*/ 3527707 h 6367455"/>
                <a:gd name="connsiteX5814" fmla="*/ 2458920 w 6891715"/>
                <a:gd name="connsiteY5814" fmla="*/ 3516283 h 6367455"/>
                <a:gd name="connsiteX5815" fmla="*/ 2458920 w 6891715"/>
                <a:gd name="connsiteY5815" fmla="*/ 3499148 h 6367455"/>
                <a:gd name="connsiteX5816" fmla="*/ 2463046 w 6891715"/>
                <a:gd name="connsiteY5816" fmla="*/ 3484551 h 6367455"/>
                <a:gd name="connsiteX5817" fmla="*/ 2469394 w 6891715"/>
                <a:gd name="connsiteY5817" fmla="*/ 3486455 h 6367455"/>
                <a:gd name="connsiteX5818" fmla="*/ 2469394 w 6891715"/>
                <a:gd name="connsiteY5818" fmla="*/ 3493753 h 6367455"/>
                <a:gd name="connsiteX5819" fmla="*/ 2471615 w 6891715"/>
                <a:gd name="connsiteY5819" fmla="*/ 3505494 h 6367455"/>
                <a:gd name="connsiteX5820" fmla="*/ 2482406 w 6891715"/>
                <a:gd name="connsiteY5820" fmla="*/ 3516283 h 6367455"/>
                <a:gd name="connsiteX5821" fmla="*/ 2489706 w 6891715"/>
                <a:gd name="connsiteY5821" fmla="*/ 3512476 h 6367455"/>
                <a:gd name="connsiteX5822" fmla="*/ 2501882 w 6891715"/>
                <a:gd name="connsiteY5822" fmla="*/ 3508519 h 6367455"/>
                <a:gd name="connsiteX5823" fmla="*/ 2502823 w 6891715"/>
                <a:gd name="connsiteY5823" fmla="*/ 3499157 h 6367455"/>
                <a:gd name="connsiteX5824" fmla="*/ 2495167 w 6891715"/>
                <a:gd name="connsiteY5824" fmla="*/ 3475027 h 6367455"/>
                <a:gd name="connsiteX5825" fmla="*/ 2497081 w 6891715"/>
                <a:gd name="connsiteY5825" fmla="*/ 3463279 h 6367455"/>
                <a:gd name="connsiteX5826" fmla="*/ 2493891 w 6891715"/>
                <a:gd name="connsiteY5826" fmla="*/ 3442642 h 6367455"/>
                <a:gd name="connsiteX5827" fmla="*/ 2491339 w 6891715"/>
                <a:gd name="connsiteY5827" fmla="*/ 3419147 h 6367455"/>
                <a:gd name="connsiteX5828" fmla="*/ 2484002 w 6891715"/>
                <a:gd name="connsiteY5828" fmla="*/ 3408034 h 6367455"/>
                <a:gd name="connsiteX5829" fmla="*/ 2470923 w 6891715"/>
                <a:gd name="connsiteY5829" fmla="*/ 3409939 h 6367455"/>
                <a:gd name="connsiteX5830" fmla="*/ 2464543 w 6891715"/>
                <a:gd name="connsiteY5830" fmla="*/ 3399462 h 6367455"/>
                <a:gd name="connsiteX5831" fmla="*/ 2464543 w 6891715"/>
                <a:gd name="connsiteY5831" fmla="*/ 3381682 h 6367455"/>
                <a:gd name="connsiteX5832" fmla="*/ 2453059 w 6891715"/>
                <a:gd name="connsiteY5832" fmla="*/ 3384857 h 6367455"/>
                <a:gd name="connsiteX5833" fmla="*/ 2457206 w 6891715"/>
                <a:gd name="connsiteY5833" fmla="*/ 3396604 h 6367455"/>
                <a:gd name="connsiteX5834" fmla="*/ 2447636 w 6891715"/>
                <a:gd name="connsiteY5834" fmla="*/ 3398827 h 6367455"/>
                <a:gd name="connsiteX5835" fmla="*/ 2433600 w 6891715"/>
                <a:gd name="connsiteY5835" fmla="*/ 3383904 h 6367455"/>
                <a:gd name="connsiteX5836" fmla="*/ 2437109 w 6891715"/>
                <a:gd name="connsiteY5836" fmla="*/ 3371523 h 6367455"/>
                <a:gd name="connsiteX5837" fmla="*/ 2438385 w 6891715"/>
                <a:gd name="connsiteY5837" fmla="*/ 3324850 h 6367455"/>
                <a:gd name="connsiteX5838" fmla="*/ 2441575 w 6891715"/>
                <a:gd name="connsiteY5838" fmla="*/ 3324850 h 6367455"/>
                <a:gd name="connsiteX5839" fmla="*/ 2439661 w 6891715"/>
                <a:gd name="connsiteY5839" fmla="*/ 3347075 h 6367455"/>
                <a:gd name="connsiteX5840" fmla="*/ 2450507 w 6891715"/>
                <a:gd name="connsiteY5840" fmla="*/ 3352472 h 6367455"/>
                <a:gd name="connsiteX5841" fmla="*/ 2456887 w 6891715"/>
                <a:gd name="connsiteY5841" fmla="*/ 3340725 h 6367455"/>
                <a:gd name="connsiteX5842" fmla="*/ 2455292 w 6891715"/>
                <a:gd name="connsiteY5842" fmla="*/ 3322627 h 6367455"/>
                <a:gd name="connsiteX5843" fmla="*/ 2450188 w 6891715"/>
                <a:gd name="connsiteY5843" fmla="*/ 3306117 h 6367455"/>
                <a:gd name="connsiteX5844" fmla="*/ 2440618 w 6891715"/>
                <a:gd name="connsiteY5844" fmla="*/ 3309292 h 6367455"/>
                <a:gd name="connsiteX5845" fmla="*/ 2439023 w 6891715"/>
                <a:gd name="connsiteY5845" fmla="*/ 3261667 h 6367455"/>
                <a:gd name="connsiteX5846" fmla="*/ 2444446 w 6891715"/>
                <a:gd name="connsiteY5846" fmla="*/ 3273097 h 6367455"/>
                <a:gd name="connsiteX5847" fmla="*/ 2445403 w 6891715"/>
                <a:gd name="connsiteY5847" fmla="*/ 3257540 h 6367455"/>
                <a:gd name="connsiteX5848" fmla="*/ 2440937 w 6891715"/>
                <a:gd name="connsiteY5848" fmla="*/ 3252143 h 6367455"/>
                <a:gd name="connsiteX5849" fmla="*/ 2436471 w 6891715"/>
                <a:gd name="connsiteY5849" fmla="*/ 3223884 h 6367455"/>
                <a:gd name="connsiteX5850" fmla="*/ 2445722 w 6891715"/>
                <a:gd name="connsiteY5850" fmla="*/ 3200706 h 6367455"/>
                <a:gd name="connsiteX5851" fmla="*/ 2451145 w 6891715"/>
                <a:gd name="connsiteY5851" fmla="*/ 3205469 h 6367455"/>
                <a:gd name="connsiteX5852" fmla="*/ 2451145 w 6891715"/>
                <a:gd name="connsiteY5852" fmla="*/ 3214042 h 6367455"/>
                <a:gd name="connsiteX5853" fmla="*/ 2462310 w 6891715"/>
                <a:gd name="connsiteY5853" fmla="*/ 3226742 h 6367455"/>
                <a:gd name="connsiteX5854" fmla="*/ 2471880 w 6891715"/>
                <a:gd name="connsiteY5854" fmla="*/ 3225789 h 6367455"/>
                <a:gd name="connsiteX5855" fmla="*/ 2486235 w 6891715"/>
                <a:gd name="connsiteY5855" fmla="*/ 3229599 h 6367455"/>
                <a:gd name="connsiteX5856" fmla="*/ 2495167 w 6891715"/>
                <a:gd name="connsiteY5856" fmla="*/ 3247697 h 6367455"/>
                <a:gd name="connsiteX5857" fmla="*/ 2495805 w 6891715"/>
                <a:gd name="connsiteY5857" fmla="*/ 3230552 h 6367455"/>
                <a:gd name="connsiteX5858" fmla="*/ 2503461 w 6891715"/>
                <a:gd name="connsiteY5858" fmla="*/ 3227377 h 6367455"/>
                <a:gd name="connsiteX5859" fmla="*/ 2498038 w 6891715"/>
                <a:gd name="connsiteY5859" fmla="*/ 3224202 h 6367455"/>
                <a:gd name="connsiteX5860" fmla="*/ 2497081 w 6891715"/>
                <a:gd name="connsiteY5860" fmla="*/ 3209597 h 6367455"/>
                <a:gd name="connsiteX5861" fmla="*/ 2510479 w 6891715"/>
                <a:gd name="connsiteY5861" fmla="*/ 3195626 h 6367455"/>
                <a:gd name="connsiteX5862" fmla="*/ 2524515 w 6891715"/>
                <a:gd name="connsiteY5862" fmla="*/ 3189277 h 6367455"/>
                <a:gd name="connsiteX5863" fmla="*/ 2530895 w 6891715"/>
                <a:gd name="connsiteY5863" fmla="*/ 3199754 h 6367455"/>
                <a:gd name="connsiteX5864" fmla="*/ 2531214 w 6891715"/>
                <a:gd name="connsiteY5864" fmla="*/ 3216582 h 6367455"/>
                <a:gd name="connsiteX5865" fmla="*/ 2549397 w 6891715"/>
                <a:gd name="connsiteY5865" fmla="*/ 3227059 h 6367455"/>
                <a:gd name="connsiteX5866" fmla="*/ 2554182 w 6891715"/>
                <a:gd name="connsiteY5866" fmla="*/ 3207056 h 6367455"/>
                <a:gd name="connsiteX5867" fmla="*/ 2545569 w 6891715"/>
                <a:gd name="connsiteY5867" fmla="*/ 3199436 h 6367455"/>
                <a:gd name="connsiteX5868" fmla="*/ 2539189 w 6891715"/>
                <a:gd name="connsiteY5868" fmla="*/ 3199436 h 6367455"/>
                <a:gd name="connsiteX5869" fmla="*/ 2544612 w 6891715"/>
                <a:gd name="connsiteY5869" fmla="*/ 3188959 h 6367455"/>
                <a:gd name="connsiteX5870" fmla="*/ 2540465 w 6891715"/>
                <a:gd name="connsiteY5870" fmla="*/ 3176577 h 6367455"/>
                <a:gd name="connsiteX5871" fmla="*/ 2545250 w 6891715"/>
                <a:gd name="connsiteY5871" fmla="*/ 3157527 h 6367455"/>
                <a:gd name="connsiteX5872" fmla="*/ 2561200 w 6891715"/>
                <a:gd name="connsiteY5872" fmla="*/ 3153082 h 6367455"/>
                <a:gd name="connsiteX5873" fmla="*/ 2580659 w 6891715"/>
                <a:gd name="connsiteY5873" fmla="*/ 3158162 h 6367455"/>
                <a:gd name="connsiteX5874" fmla="*/ 2591824 w 6891715"/>
                <a:gd name="connsiteY5874" fmla="*/ 3147684 h 6367455"/>
                <a:gd name="connsiteX5875" fmla="*/ 2614474 w 6891715"/>
                <a:gd name="connsiteY5875" fmla="*/ 3143239 h 6367455"/>
                <a:gd name="connsiteX5876" fmla="*/ 2634571 w 6891715"/>
                <a:gd name="connsiteY5876" fmla="*/ 3153399 h 6367455"/>
                <a:gd name="connsiteX5877" fmla="*/ 2636804 w 6891715"/>
                <a:gd name="connsiteY5877" fmla="*/ 3161972 h 6367455"/>
                <a:gd name="connsiteX5878" fmla="*/ 2637123 w 6891715"/>
                <a:gd name="connsiteY5878" fmla="*/ 3186102 h 6367455"/>
                <a:gd name="connsiteX5879" fmla="*/ 2642546 w 6891715"/>
                <a:gd name="connsiteY5879" fmla="*/ 3190229 h 6367455"/>
                <a:gd name="connsiteX5880" fmla="*/ 2643503 w 6891715"/>
                <a:gd name="connsiteY5880" fmla="*/ 3202929 h 6367455"/>
                <a:gd name="connsiteX5881" fmla="*/ 2633295 w 6891715"/>
                <a:gd name="connsiteY5881" fmla="*/ 3206421 h 6367455"/>
                <a:gd name="connsiteX5882" fmla="*/ 2625639 w 6891715"/>
                <a:gd name="connsiteY5882" fmla="*/ 3209597 h 6367455"/>
                <a:gd name="connsiteX5883" fmla="*/ 2625639 w 6891715"/>
                <a:gd name="connsiteY5883" fmla="*/ 3221027 h 6367455"/>
                <a:gd name="connsiteX5884" fmla="*/ 2643822 w 6891715"/>
                <a:gd name="connsiteY5884" fmla="*/ 3208326 h 6367455"/>
                <a:gd name="connsiteX5885" fmla="*/ 2646055 w 6891715"/>
                <a:gd name="connsiteY5885" fmla="*/ 3214359 h 6367455"/>
                <a:gd name="connsiteX5886" fmla="*/ 2637442 w 6891715"/>
                <a:gd name="connsiteY5886" fmla="*/ 3225154 h 6367455"/>
                <a:gd name="connsiteX5887" fmla="*/ 2633614 w 6891715"/>
                <a:gd name="connsiteY5887" fmla="*/ 3228329 h 6367455"/>
                <a:gd name="connsiteX5888" fmla="*/ 2630424 w 6891715"/>
                <a:gd name="connsiteY5888" fmla="*/ 3230870 h 6367455"/>
                <a:gd name="connsiteX5889" fmla="*/ 2627872 w 6891715"/>
                <a:gd name="connsiteY5889" fmla="*/ 3233410 h 6367455"/>
                <a:gd name="connsiteX5890" fmla="*/ 2626277 w 6891715"/>
                <a:gd name="connsiteY5890" fmla="*/ 3236584 h 6367455"/>
                <a:gd name="connsiteX5891" fmla="*/ 2625001 w 6891715"/>
                <a:gd name="connsiteY5891" fmla="*/ 3240712 h 6367455"/>
                <a:gd name="connsiteX5892" fmla="*/ 2624044 w 6891715"/>
                <a:gd name="connsiteY5892" fmla="*/ 3245157 h 6367455"/>
                <a:gd name="connsiteX5893" fmla="*/ 2634571 w 6891715"/>
                <a:gd name="connsiteY5893" fmla="*/ 3241029 h 6367455"/>
                <a:gd name="connsiteX5894" fmla="*/ 2644779 w 6891715"/>
                <a:gd name="connsiteY5894" fmla="*/ 3229282 h 6367455"/>
                <a:gd name="connsiteX5895" fmla="*/ 2660729 w 6891715"/>
                <a:gd name="connsiteY5895" fmla="*/ 3233410 h 6367455"/>
                <a:gd name="connsiteX5896" fmla="*/ 2673808 w 6891715"/>
                <a:gd name="connsiteY5896" fmla="*/ 3229917 h 6367455"/>
                <a:gd name="connsiteX5897" fmla="*/ 2689758 w 6891715"/>
                <a:gd name="connsiteY5897" fmla="*/ 3226742 h 6367455"/>
                <a:gd name="connsiteX5898" fmla="*/ 2703475 w 6891715"/>
                <a:gd name="connsiteY5898" fmla="*/ 3244522 h 6367455"/>
                <a:gd name="connsiteX5899" fmla="*/ 2699647 w 6891715"/>
                <a:gd name="connsiteY5899" fmla="*/ 3276273 h 6367455"/>
                <a:gd name="connsiteX5900" fmla="*/ 2684654 w 6891715"/>
                <a:gd name="connsiteY5900" fmla="*/ 3287068 h 6367455"/>
                <a:gd name="connsiteX5901" fmla="*/ 2683059 w 6891715"/>
                <a:gd name="connsiteY5901" fmla="*/ 3296592 h 6367455"/>
                <a:gd name="connsiteX5902" fmla="*/ 2678593 w 6891715"/>
                <a:gd name="connsiteY5902" fmla="*/ 3295322 h 6367455"/>
                <a:gd name="connsiteX5903" fmla="*/ 2677317 w 6891715"/>
                <a:gd name="connsiteY5903" fmla="*/ 3280400 h 6367455"/>
                <a:gd name="connsiteX5904" fmla="*/ 2665514 w 6891715"/>
                <a:gd name="connsiteY5904" fmla="*/ 3281669 h 6367455"/>
                <a:gd name="connsiteX5905" fmla="*/ 2650840 w 6891715"/>
                <a:gd name="connsiteY5905" fmla="*/ 3297862 h 6367455"/>
                <a:gd name="connsiteX5906" fmla="*/ 2653711 w 6891715"/>
                <a:gd name="connsiteY5906" fmla="*/ 3273415 h 6367455"/>
                <a:gd name="connsiteX5907" fmla="*/ 2643184 w 6891715"/>
                <a:gd name="connsiteY5907" fmla="*/ 3281035 h 6367455"/>
                <a:gd name="connsiteX5908" fmla="*/ 2637123 w 6891715"/>
                <a:gd name="connsiteY5908" fmla="*/ 3292465 h 6367455"/>
                <a:gd name="connsiteX5909" fmla="*/ 2631700 w 6891715"/>
                <a:gd name="connsiteY5909" fmla="*/ 3308340 h 6367455"/>
                <a:gd name="connsiteX5910" fmla="*/ 2642546 w 6891715"/>
                <a:gd name="connsiteY5910" fmla="*/ 3317547 h 6367455"/>
                <a:gd name="connsiteX5911" fmla="*/ 2641589 w 6891715"/>
                <a:gd name="connsiteY5911" fmla="*/ 3329295 h 6367455"/>
                <a:gd name="connsiteX5912" fmla="*/ 2633295 w 6891715"/>
                <a:gd name="connsiteY5912" fmla="*/ 3341995 h 6367455"/>
                <a:gd name="connsiteX5913" fmla="*/ 2611922 w 6891715"/>
                <a:gd name="connsiteY5913" fmla="*/ 3326437 h 6367455"/>
                <a:gd name="connsiteX5914" fmla="*/ 2610646 w 6891715"/>
                <a:gd name="connsiteY5914" fmla="*/ 3332788 h 6367455"/>
                <a:gd name="connsiteX5915" fmla="*/ 2600118 w 6891715"/>
                <a:gd name="connsiteY5915" fmla="*/ 3338185 h 6367455"/>
                <a:gd name="connsiteX5916" fmla="*/ 2613836 w 6891715"/>
                <a:gd name="connsiteY5916" fmla="*/ 3345487 h 6367455"/>
                <a:gd name="connsiteX5917" fmla="*/ 2623406 w 6891715"/>
                <a:gd name="connsiteY5917" fmla="*/ 3351521 h 6367455"/>
                <a:gd name="connsiteX5918" fmla="*/ 2619578 w 6891715"/>
                <a:gd name="connsiteY5918" fmla="*/ 3361362 h 6367455"/>
                <a:gd name="connsiteX5919" fmla="*/ 2601394 w 6891715"/>
                <a:gd name="connsiteY5919" fmla="*/ 3364538 h 6367455"/>
                <a:gd name="connsiteX5920" fmla="*/ 2589910 w 6891715"/>
                <a:gd name="connsiteY5920" fmla="*/ 3350885 h 6367455"/>
                <a:gd name="connsiteX5921" fmla="*/ 2585444 w 6891715"/>
                <a:gd name="connsiteY5921" fmla="*/ 3365808 h 6367455"/>
                <a:gd name="connsiteX5922" fmla="*/ 2574917 w 6891715"/>
                <a:gd name="connsiteY5922" fmla="*/ 3368983 h 6367455"/>
                <a:gd name="connsiteX5923" fmla="*/ 2595014 w 6891715"/>
                <a:gd name="connsiteY5923" fmla="*/ 3377237 h 6367455"/>
                <a:gd name="connsiteX5924" fmla="*/ 2582573 w 6891715"/>
                <a:gd name="connsiteY5924" fmla="*/ 3389937 h 6367455"/>
                <a:gd name="connsiteX5925" fmla="*/ 2569813 w 6891715"/>
                <a:gd name="connsiteY5925" fmla="*/ 3402954 h 6367455"/>
                <a:gd name="connsiteX5926" fmla="*/ 2585763 w 6891715"/>
                <a:gd name="connsiteY5926" fmla="*/ 3402637 h 6367455"/>
                <a:gd name="connsiteX5927" fmla="*/ 2588953 w 6891715"/>
                <a:gd name="connsiteY5927" fmla="*/ 3413114 h 6367455"/>
                <a:gd name="connsiteX5928" fmla="*/ 2577788 w 6891715"/>
                <a:gd name="connsiteY5928" fmla="*/ 3423909 h 6367455"/>
                <a:gd name="connsiteX5929" fmla="*/ 2575874 w 6891715"/>
                <a:gd name="connsiteY5929" fmla="*/ 3453119 h 6367455"/>
                <a:gd name="connsiteX5930" fmla="*/ 2562157 w 6891715"/>
                <a:gd name="connsiteY5930" fmla="*/ 3465819 h 6367455"/>
                <a:gd name="connsiteX5931" fmla="*/ 2563114 w 6891715"/>
                <a:gd name="connsiteY5931" fmla="*/ 3482964 h 6367455"/>
                <a:gd name="connsiteX5932" fmla="*/ 2585444 w 6891715"/>
                <a:gd name="connsiteY5932" fmla="*/ 3482964 h 6367455"/>
                <a:gd name="connsiteX5933" fmla="*/ 2587996 w 6891715"/>
                <a:gd name="connsiteY5933" fmla="*/ 3499474 h 6367455"/>
                <a:gd name="connsiteX5934" fmla="*/ 2580659 w 6891715"/>
                <a:gd name="connsiteY5934" fmla="*/ 3508999 h 6367455"/>
                <a:gd name="connsiteX5935" fmla="*/ 2566623 w 6891715"/>
                <a:gd name="connsiteY5935" fmla="*/ 3502967 h 6367455"/>
                <a:gd name="connsiteX5936" fmla="*/ 2560243 w 6891715"/>
                <a:gd name="connsiteY5936" fmla="*/ 3513762 h 6367455"/>
                <a:gd name="connsiteX5937" fmla="*/ 2567491 w 6891715"/>
                <a:gd name="connsiteY5937" fmla="*/ 3516467 h 6367455"/>
                <a:gd name="connsiteX5938" fmla="*/ 2568100 w 6891715"/>
                <a:gd name="connsiteY5938" fmla="*/ 3516283 h 6367455"/>
                <a:gd name="connsiteX5939" fmla="*/ 2562070 w 6891715"/>
                <a:gd name="connsiteY5939" fmla="*/ 3526755 h 6367455"/>
                <a:gd name="connsiteX5940" fmla="*/ 2582699 w 6891715"/>
                <a:gd name="connsiteY5940" fmla="*/ 3515014 h 6367455"/>
                <a:gd name="connsiteX5941" fmla="*/ 2599838 w 6891715"/>
                <a:gd name="connsiteY5941" fmla="*/ 3521043 h 6367455"/>
                <a:gd name="connsiteX5942" fmla="*/ 2608407 w 6891715"/>
                <a:gd name="connsiteY5942" fmla="*/ 3520091 h 6367455"/>
                <a:gd name="connsiteX5943" fmla="*/ 2614755 w 6891715"/>
                <a:gd name="connsiteY5943" fmla="*/ 3530563 h 6367455"/>
                <a:gd name="connsiteX5944" fmla="*/ 2615707 w 6891715"/>
                <a:gd name="connsiteY5944" fmla="*/ 3540083 h 6367455"/>
                <a:gd name="connsiteX5945" fmla="*/ 2613803 w 6891715"/>
                <a:gd name="connsiteY5945" fmla="*/ 3551507 h 6367455"/>
                <a:gd name="connsiteX5946" fmla="*/ 2601108 w 6891715"/>
                <a:gd name="connsiteY5946" fmla="*/ 3567373 h 6367455"/>
                <a:gd name="connsiteX5947" fmla="*/ 2625546 w 6891715"/>
                <a:gd name="connsiteY5947" fmla="*/ 3572768 h 6367455"/>
                <a:gd name="connsiteX5948" fmla="*/ 2632211 w 6891715"/>
                <a:gd name="connsiteY5948" fmla="*/ 3589268 h 6367455"/>
                <a:gd name="connsiteX5949" fmla="*/ 2641415 w 6891715"/>
                <a:gd name="connsiteY5949" fmla="*/ 3572450 h 6367455"/>
                <a:gd name="connsiteX5950" fmla="*/ 2656332 w 6891715"/>
                <a:gd name="connsiteY5950" fmla="*/ 3581970 h 6367455"/>
                <a:gd name="connsiteX5951" fmla="*/ 2676645 w 6891715"/>
                <a:gd name="connsiteY5951" fmla="*/ 3598471 h 6367455"/>
                <a:gd name="connsiteX5952" fmla="*/ 2687118 w 6891715"/>
                <a:gd name="connsiteY5952" fmla="*/ 3589903 h 6367455"/>
                <a:gd name="connsiteX5953" fmla="*/ 2716952 w 6891715"/>
                <a:gd name="connsiteY5953" fmla="*/ 3583239 h 6367455"/>
                <a:gd name="connsiteX5954" fmla="*/ 2718857 w 6891715"/>
                <a:gd name="connsiteY5954" fmla="*/ 3591807 h 6367455"/>
                <a:gd name="connsiteX5955" fmla="*/ 2705527 w 6891715"/>
                <a:gd name="connsiteY5955" fmla="*/ 3618462 h 6367455"/>
                <a:gd name="connsiteX5956" fmla="*/ 2698227 w 6891715"/>
                <a:gd name="connsiteY5956" fmla="*/ 3624809 h 6367455"/>
                <a:gd name="connsiteX5957" fmla="*/ 2683310 w 6891715"/>
                <a:gd name="connsiteY5957" fmla="*/ 3633059 h 6367455"/>
                <a:gd name="connsiteX5958" fmla="*/ 2687753 w 6891715"/>
                <a:gd name="connsiteY5958" fmla="*/ 3662571 h 6367455"/>
                <a:gd name="connsiteX5959" fmla="*/ 2695370 w 6891715"/>
                <a:gd name="connsiteY5959" fmla="*/ 3664792 h 6367455"/>
                <a:gd name="connsiteX5960" fmla="*/ 2708066 w 6891715"/>
                <a:gd name="connsiteY5960" fmla="*/ 3651782 h 6367455"/>
                <a:gd name="connsiteX5961" fmla="*/ 2732187 w 6891715"/>
                <a:gd name="connsiteY5961" fmla="*/ 3647339 h 6367455"/>
                <a:gd name="connsiteX5962" fmla="*/ 2758530 w 6891715"/>
                <a:gd name="connsiteY5962" fmla="*/ 3660032 h 6367455"/>
                <a:gd name="connsiteX5963" fmla="*/ 2754404 w 6891715"/>
                <a:gd name="connsiteY5963" fmla="*/ 3641945 h 6367455"/>
                <a:gd name="connsiteX5964" fmla="*/ 2768051 w 6891715"/>
                <a:gd name="connsiteY5964" fmla="*/ 3643214 h 6367455"/>
                <a:gd name="connsiteX5965" fmla="*/ 2768686 w 6891715"/>
                <a:gd name="connsiteY5965" fmla="*/ 3631473 h 6367455"/>
                <a:gd name="connsiteX5966" fmla="*/ 2805820 w 6891715"/>
                <a:gd name="connsiteY5966" fmla="*/ 3609895 h 6367455"/>
                <a:gd name="connsiteX5967" fmla="*/ 2817563 w 6891715"/>
                <a:gd name="connsiteY5967" fmla="*/ 3614020 h 6367455"/>
                <a:gd name="connsiteX5968" fmla="*/ 2814389 w 6891715"/>
                <a:gd name="connsiteY5968" fmla="*/ 3622588 h 6367455"/>
                <a:gd name="connsiteX5969" fmla="*/ 2828989 w 6891715"/>
                <a:gd name="connsiteY5969" fmla="*/ 3614020 h 6367455"/>
                <a:gd name="connsiteX5970" fmla="*/ 2832162 w 6891715"/>
                <a:gd name="connsiteY5970" fmla="*/ 3598154 h 6367455"/>
                <a:gd name="connsiteX5971" fmla="*/ 2850888 w 6891715"/>
                <a:gd name="connsiteY5971" fmla="*/ 3576893 h 6367455"/>
                <a:gd name="connsiteX5972" fmla="*/ 2881674 w 6891715"/>
                <a:gd name="connsiteY5972" fmla="*/ 3576575 h 6367455"/>
                <a:gd name="connsiteX5973" fmla="*/ 2881674 w 6891715"/>
                <a:gd name="connsiteY5973" fmla="*/ 3581970 h 6367455"/>
                <a:gd name="connsiteX5974" fmla="*/ 2859457 w 6891715"/>
                <a:gd name="connsiteY5974" fmla="*/ 3581335 h 6367455"/>
                <a:gd name="connsiteX5975" fmla="*/ 2855331 w 6891715"/>
                <a:gd name="connsiteY5975" fmla="*/ 3595615 h 6367455"/>
                <a:gd name="connsiteX5976" fmla="*/ 2845810 w 6891715"/>
                <a:gd name="connsiteY5976" fmla="*/ 3601010 h 6367455"/>
                <a:gd name="connsiteX5977" fmla="*/ 2847079 w 6891715"/>
                <a:gd name="connsiteY5977" fmla="*/ 3608308 h 6367455"/>
                <a:gd name="connsiteX5978" fmla="*/ 2854379 w 6891715"/>
                <a:gd name="connsiteY5978" fmla="*/ 3613703 h 6367455"/>
                <a:gd name="connsiteX5979" fmla="*/ 2871518 w 6891715"/>
                <a:gd name="connsiteY5979" fmla="*/ 3593711 h 6367455"/>
                <a:gd name="connsiteX5980" fmla="*/ 2890243 w 6891715"/>
                <a:gd name="connsiteY5980" fmla="*/ 3590538 h 6367455"/>
                <a:gd name="connsiteX5981" fmla="*/ 2893417 w 6891715"/>
                <a:gd name="connsiteY5981" fmla="*/ 3582922 h 6367455"/>
                <a:gd name="connsiteX5982" fmla="*/ 2899765 w 6891715"/>
                <a:gd name="connsiteY5982" fmla="*/ 3580383 h 6367455"/>
                <a:gd name="connsiteX5983" fmla="*/ 2913412 w 6891715"/>
                <a:gd name="connsiteY5983" fmla="*/ 3595298 h 6367455"/>
                <a:gd name="connsiteX5984" fmla="*/ 2926425 w 6891715"/>
                <a:gd name="connsiteY5984" fmla="*/ 3613068 h 6367455"/>
                <a:gd name="connsiteX5985" fmla="*/ 2931821 w 6891715"/>
                <a:gd name="connsiteY5985" fmla="*/ 3619414 h 6367455"/>
                <a:gd name="connsiteX5986" fmla="*/ 2941342 w 6891715"/>
                <a:gd name="connsiteY5986" fmla="*/ 3618462 h 6367455"/>
                <a:gd name="connsiteX5987" fmla="*/ 2949911 w 6891715"/>
                <a:gd name="connsiteY5987" fmla="*/ 3630838 h 6367455"/>
                <a:gd name="connsiteX5988" fmla="*/ 2953085 w 6891715"/>
                <a:gd name="connsiteY5988" fmla="*/ 3623222 h 6367455"/>
                <a:gd name="connsiteX5989" fmla="*/ 2964828 w 6891715"/>
                <a:gd name="connsiteY5989" fmla="*/ 3624492 h 6367455"/>
                <a:gd name="connsiteX5990" fmla="*/ 2968954 w 6891715"/>
                <a:gd name="connsiteY5990" fmla="*/ 3637185 h 6367455"/>
                <a:gd name="connsiteX5991" fmla="*/ 2976572 w 6891715"/>
                <a:gd name="connsiteY5991" fmla="*/ 3640041 h 6367455"/>
                <a:gd name="connsiteX5992" fmla="*/ 2969907 w 6891715"/>
                <a:gd name="connsiteY5992" fmla="*/ 3643214 h 6367455"/>
                <a:gd name="connsiteX5993" fmla="*/ 2980698 w 6891715"/>
                <a:gd name="connsiteY5993" fmla="*/ 3654638 h 6367455"/>
                <a:gd name="connsiteX5994" fmla="*/ 2976572 w 6891715"/>
                <a:gd name="connsiteY5994" fmla="*/ 3663205 h 6367455"/>
                <a:gd name="connsiteX5995" fmla="*/ 2967368 w 6891715"/>
                <a:gd name="connsiteY5995" fmla="*/ 3668600 h 6367455"/>
                <a:gd name="connsiteX5996" fmla="*/ 2996884 w 6891715"/>
                <a:gd name="connsiteY5996" fmla="*/ 3682880 h 6367455"/>
                <a:gd name="connsiteX5997" fmla="*/ 3010849 w 6891715"/>
                <a:gd name="connsiteY5997" fmla="*/ 3681928 h 6367455"/>
                <a:gd name="connsiteX5998" fmla="*/ 3020370 w 6891715"/>
                <a:gd name="connsiteY5998" fmla="*/ 3682562 h 6367455"/>
                <a:gd name="connsiteX5999" fmla="*/ 3025449 w 6891715"/>
                <a:gd name="connsiteY5999" fmla="*/ 3695255 h 6367455"/>
                <a:gd name="connsiteX6000" fmla="*/ 3034018 w 6891715"/>
                <a:gd name="connsiteY6000" fmla="*/ 3687957 h 6367455"/>
                <a:gd name="connsiteX6001" fmla="*/ 3042587 w 6891715"/>
                <a:gd name="connsiteY6001" fmla="*/ 3696525 h 6367455"/>
                <a:gd name="connsiteX6002" fmla="*/ 3047983 w 6891715"/>
                <a:gd name="connsiteY6002" fmla="*/ 3697477 h 6367455"/>
                <a:gd name="connsiteX6003" fmla="*/ 3048253 w 6891715"/>
                <a:gd name="connsiteY6003" fmla="*/ 3697418 h 6367455"/>
                <a:gd name="connsiteX6004" fmla="*/ 3053010 w 6891715"/>
                <a:gd name="connsiteY6004" fmla="*/ 3686615 h 6367455"/>
                <a:gd name="connsiteX6005" fmla="*/ 3058403 w 6891715"/>
                <a:gd name="connsiteY6005" fmla="*/ 3678990 h 6367455"/>
                <a:gd name="connsiteX6006" fmla="*/ 3051107 w 6891715"/>
                <a:gd name="connsiteY6006" fmla="*/ 3676130 h 6367455"/>
                <a:gd name="connsiteX6007" fmla="*/ 3044446 w 6891715"/>
                <a:gd name="connsiteY6007" fmla="*/ 3662468 h 6367455"/>
                <a:gd name="connsiteX6008" fmla="*/ 3053010 w 6891715"/>
                <a:gd name="connsiteY6008" fmla="*/ 3651665 h 6367455"/>
                <a:gd name="connsiteX6009" fmla="*/ 3065698 w 6891715"/>
                <a:gd name="connsiteY6009" fmla="*/ 3656113 h 6367455"/>
                <a:gd name="connsiteX6010" fmla="*/ 3076165 w 6891715"/>
                <a:gd name="connsiteY6010" fmla="*/ 3645310 h 6367455"/>
                <a:gd name="connsiteX6011" fmla="*/ 3086632 w 6891715"/>
                <a:gd name="connsiteY6011" fmla="*/ 3630695 h 6367455"/>
                <a:gd name="connsiteX6012" fmla="*/ 3141504 w 6891715"/>
                <a:gd name="connsiteY6012" fmla="*/ 3610996 h 6367455"/>
                <a:gd name="connsiteX6013" fmla="*/ 3188765 w 6891715"/>
                <a:gd name="connsiteY6013" fmla="*/ 3602099 h 6367455"/>
                <a:gd name="connsiteX6014" fmla="*/ 3213822 w 6891715"/>
                <a:gd name="connsiteY6014" fmla="*/ 3577316 h 6367455"/>
                <a:gd name="connsiteX6015" fmla="*/ 3238880 w 6891715"/>
                <a:gd name="connsiteY6015" fmla="*/ 3549991 h 6367455"/>
                <a:gd name="connsiteX6016" fmla="*/ 3272818 w 6891715"/>
                <a:gd name="connsiteY6016" fmla="*/ 3544590 h 6367455"/>
                <a:gd name="connsiteX6017" fmla="*/ 3302317 w 6891715"/>
                <a:gd name="connsiteY6017" fmla="*/ 3522031 h 6367455"/>
                <a:gd name="connsiteX6018" fmla="*/ 3339110 w 6891715"/>
                <a:gd name="connsiteY6018" fmla="*/ 3514088 h 6367455"/>
                <a:gd name="connsiteX6019" fmla="*/ 3386687 w 6891715"/>
                <a:gd name="connsiteY6019" fmla="*/ 3502014 h 6367455"/>
                <a:gd name="connsiteX6020" fmla="*/ 3430776 w 6891715"/>
                <a:gd name="connsiteY6020" fmla="*/ 3504873 h 6367455"/>
                <a:gd name="connsiteX6021" fmla="*/ 3456785 w 6891715"/>
                <a:gd name="connsiteY6021" fmla="*/ 3522666 h 6367455"/>
                <a:gd name="connsiteX6022" fmla="*/ 3463129 w 6891715"/>
                <a:gd name="connsiteY6022" fmla="*/ 3542683 h 6367455"/>
                <a:gd name="connsiteX6023" fmla="*/ 3461860 w 6891715"/>
                <a:gd name="connsiteY6023" fmla="*/ 3548085 h 6367455"/>
                <a:gd name="connsiteX6024" fmla="*/ 3456785 w 6891715"/>
                <a:gd name="connsiteY6024" fmla="*/ 3538553 h 6367455"/>
                <a:gd name="connsiteX6025" fmla="*/ 3446001 w 6891715"/>
                <a:gd name="connsiteY6025" fmla="*/ 3522031 h 6367455"/>
                <a:gd name="connsiteX6026" fmla="*/ 3437754 w 6891715"/>
                <a:gd name="connsiteY6026" fmla="*/ 3516629 h 6367455"/>
                <a:gd name="connsiteX6027" fmla="*/ 3427921 w 6891715"/>
                <a:gd name="connsiteY6027" fmla="*/ 3526161 h 6367455"/>
                <a:gd name="connsiteX6028" fmla="*/ 3431093 w 6891715"/>
                <a:gd name="connsiteY6028" fmla="*/ 3542048 h 6367455"/>
                <a:gd name="connsiteX6029" fmla="*/ 3434899 w 6891715"/>
                <a:gd name="connsiteY6029" fmla="*/ 3563971 h 6367455"/>
                <a:gd name="connsiteX6030" fmla="*/ 3458054 w 6891715"/>
                <a:gd name="connsiteY6030" fmla="*/ 3574139 h 6367455"/>
                <a:gd name="connsiteX6031" fmla="*/ 3465666 w 6891715"/>
                <a:gd name="connsiteY6031" fmla="*/ 3582718 h 6367455"/>
                <a:gd name="connsiteX6032" fmla="*/ 3486600 w 6891715"/>
                <a:gd name="connsiteY6032" fmla="*/ 3581447 h 6367455"/>
                <a:gd name="connsiteX6033" fmla="*/ 3509120 w 6891715"/>
                <a:gd name="connsiteY6033" fmla="*/ 3573821 h 6367455"/>
                <a:gd name="connsiteX6034" fmla="*/ 3545596 w 6891715"/>
                <a:gd name="connsiteY6034" fmla="*/ 3546178 h 6367455"/>
                <a:gd name="connsiteX6035" fmla="*/ 3551623 w 6891715"/>
                <a:gd name="connsiteY6035" fmla="*/ 3527115 h 6367455"/>
                <a:gd name="connsiteX6036" fmla="*/ 3556063 w 6891715"/>
                <a:gd name="connsiteY6036" fmla="*/ 3529339 h 6367455"/>
                <a:gd name="connsiteX6037" fmla="*/ 3553843 w 6891715"/>
                <a:gd name="connsiteY6037" fmla="*/ 3545861 h 6367455"/>
                <a:gd name="connsiteX6038" fmla="*/ 3537350 w 6891715"/>
                <a:gd name="connsiteY6038" fmla="*/ 3563018 h 6367455"/>
                <a:gd name="connsiteX6039" fmla="*/ 3512292 w 6891715"/>
                <a:gd name="connsiteY6039" fmla="*/ 3580176 h 6367455"/>
                <a:gd name="connsiteX6040" fmla="*/ 3500556 w 6891715"/>
                <a:gd name="connsiteY6040" fmla="*/ 3581447 h 6367455"/>
                <a:gd name="connsiteX6041" fmla="*/ 3506900 w 6891715"/>
                <a:gd name="connsiteY6041" fmla="*/ 3602099 h 6367455"/>
                <a:gd name="connsiteX6042" fmla="*/ 3515464 w 6891715"/>
                <a:gd name="connsiteY6042" fmla="*/ 3595744 h 6367455"/>
                <a:gd name="connsiteX6043" fmla="*/ 3533226 w 6891715"/>
                <a:gd name="connsiteY6043" fmla="*/ 3583035 h 6367455"/>
                <a:gd name="connsiteX6044" fmla="*/ 3547817 w 6891715"/>
                <a:gd name="connsiteY6044" fmla="*/ 3570008 h 6367455"/>
                <a:gd name="connsiteX6045" fmla="*/ 3548486 w 6891715"/>
                <a:gd name="connsiteY6045" fmla="*/ 3570035 h 6367455"/>
                <a:gd name="connsiteX6046" fmla="*/ 3560714 w 6891715"/>
                <a:gd name="connsiteY6046" fmla="*/ 3555040 h 6367455"/>
                <a:gd name="connsiteX6047" fmla="*/ 3566741 w 6891715"/>
                <a:gd name="connsiteY6047" fmla="*/ 3539165 h 6367455"/>
                <a:gd name="connsiteX6048" fmla="*/ 3585771 w 6891715"/>
                <a:gd name="connsiteY6048" fmla="*/ 3539165 h 6367455"/>
                <a:gd name="connsiteX6049" fmla="*/ 3609241 w 6891715"/>
                <a:gd name="connsiteY6049" fmla="*/ 3538847 h 6367455"/>
                <a:gd name="connsiteX6050" fmla="*/ 3606704 w 6891715"/>
                <a:gd name="connsiteY6050" fmla="*/ 3518845 h 6367455"/>
                <a:gd name="connsiteX6051" fmla="*/ 3596555 w 6891715"/>
                <a:gd name="connsiteY6051" fmla="*/ 3527417 h 6367455"/>
                <a:gd name="connsiteX6052" fmla="*/ 3585771 w 6891715"/>
                <a:gd name="connsiteY6052" fmla="*/ 3521067 h 6367455"/>
                <a:gd name="connsiteX6053" fmla="*/ 3578159 w 6891715"/>
                <a:gd name="connsiteY6053" fmla="*/ 3514717 h 6367455"/>
                <a:gd name="connsiteX6054" fmla="*/ 3562617 w 6891715"/>
                <a:gd name="connsiteY6054" fmla="*/ 3528370 h 6367455"/>
                <a:gd name="connsiteX6055" fmla="*/ 3556274 w 6891715"/>
                <a:gd name="connsiteY6055" fmla="*/ 3522655 h 6367455"/>
                <a:gd name="connsiteX6056" fmla="*/ 3566424 w 6891715"/>
                <a:gd name="connsiteY6056" fmla="*/ 3510907 h 6367455"/>
                <a:gd name="connsiteX6057" fmla="*/ 3567375 w 6891715"/>
                <a:gd name="connsiteY6057" fmla="*/ 3495032 h 6367455"/>
                <a:gd name="connsiteX6058" fmla="*/ 3567375 w 6891715"/>
                <a:gd name="connsiteY6058" fmla="*/ 3487412 h 6367455"/>
                <a:gd name="connsiteX6059" fmla="*/ 3575939 w 6891715"/>
                <a:gd name="connsiteY6059" fmla="*/ 3481062 h 6367455"/>
                <a:gd name="connsiteX6060" fmla="*/ 3586722 w 6891715"/>
                <a:gd name="connsiteY6060" fmla="*/ 3486460 h 6367455"/>
                <a:gd name="connsiteX6061" fmla="*/ 3611779 w 6891715"/>
                <a:gd name="connsiteY6061" fmla="*/ 3480745 h 6367455"/>
                <a:gd name="connsiteX6062" fmla="*/ 3634932 w 6891715"/>
                <a:gd name="connsiteY6062" fmla="*/ 3463917 h 6367455"/>
                <a:gd name="connsiteX6063" fmla="*/ 3654914 w 6891715"/>
                <a:gd name="connsiteY6063" fmla="*/ 3438200 h 6367455"/>
                <a:gd name="connsiteX6064" fmla="*/ 3667283 w 6891715"/>
                <a:gd name="connsiteY6064" fmla="*/ 3406449 h 6367455"/>
                <a:gd name="connsiteX6065" fmla="*/ 3670138 w 6891715"/>
                <a:gd name="connsiteY6065" fmla="*/ 3375969 h 6367455"/>
                <a:gd name="connsiteX6066" fmla="*/ 3668869 w 6891715"/>
                <a:gd name="connsiteY6066" fmla="*/ 3359142 h 6367455"/>
                <a:gd name="connsiteX6067" fmla="*/ 3678384 w 6891715"/>
                <a:gd name="connsiteY6067" fmla="*/ 3375969 h 6367455"/>
                <a:gd name="connsiteX6068" fmla="*/ 3674578 w 6891715"/>
                <a:gd name="connsiteY6068" fmla="*/ 3399147 h 6367455"/>
                <a:gd name="connsiteX6069" fmla="*/ 3669186 w 6891715"/>
                <a:gd name="connsiteY6069" fmla="*/ 3428675 h 6367455"/>
                <a:gd name="connsiteX6070" fmla="*/ 3653645 w 6891715"/>
                <a:gd name="connsiteY6070" fmla="*/ 3454392 h 6367455"/>
                <a:gd name="connsiteX6071" fmla="*/ 3630809 w 6891715"/>
                <a:gd name="connsiteY6071" fmla="*/ 3477570 h 6367455"/>
                <a:gd name="connsiteX6072" fmla="*/ 3645716 w 6891715"/>
                <a:gd name="connsiteY6072" fmla="*/ 3486777 h 6367455"/>
                <a:gd name="connsiteX6073" fmla="*/ 3655231 w 6891715"/>
                <a:gd name="connsiteY6073" fmla="*/ 3484555 h 6367455"/>
                <a:gd name="connsiteX6074" fmla="*/ 3666966 w 6891715"/>
                <a:gd name="connsiteY6074" fmla="*/ 3492810 h 6367455"/>
                <a:gd name="connsiteX6075" fmla="*/ 3674261 w 6891715"/>
                <a:gd name="connsiteY6075" fmla="*/ 3493762 h 6367455"/>
                <a:gd name="connsiteX6076" fmla="*/ 3685996 w 6891715"/>
                <a:gd name="connsiteY6076" fmla="*/ 3483285 h 6367455"/>
                <a:gd name="connsiteX6077" fmla="*/ 3685679 w 6891715"/>
                <a:gd name="connsiteY6077" fmla="*/ 3440105 h 6367455"/>
                <a:gd name="connsiteX6078" fmla="*/ 3704392 w 6891715"/>
                <a:gd name="connsiteY6078" fmla="*/ 3434707 h 6367455"/>
                <a:gd name="connsiteX6079" fmla="*/ 3704870 w 6891715"/>
                <a:gd name="connsiteY6079" fmla="*/ 3434453 h 6367455"/>
                <a:gd name="connsiteX6080" fmla="*/ 3687725 w 6891715"/>
                <a:gd name="connsiteY6080" fmla="*/ 3417674 h 6367455"/>
                <a:gd name="connsiteX6081" fmla="*/ 3695980 w 6891715"/>
                <a:gd name="connsiteY6081" fmla="*/ 3386333 h 6367455"/>
                <a:gd name="connsiteX6082" fmla="*/ 3693757 w 6891715"/>
                <a:gd name="connsiteY6082" fmla="*/ 3363862 h 6367455"/>
                <a:gd name="connsiteX6083" fmla="*/ 3677565 w 6891715"/>
                <a:gd name="connsiteY6083" fmla="*/ 3340116 h 6367455"/>
                <a:gd name="connsiteX6084" fmla="*/ 3675025 w 6891715"/>
                <a:gd name="connsiteY6084" fmla="*/ 3289461 h 6367455"/>
                <a:gd name="connsiteX6085" fmla="*/ 3674090 w 6891715"/>
                <a:gd name="connsiteY6085" fmla="*/ 3289477 h 6367455"/>
                <a:gd name="connsiteX6086" fmla="*/ 3655659 w 6891715"/>
                <a:gd name="connsiteY6086" fmla="*/ 3250015 h 6367455"/>
                <a:gd name="connsiteX6087" fmla="*/ 3654388 w 6891715"/>
                <a:gd name="connsiteY6087" fmla="*/ 3204505 h 6367455"/>
                <a:gd name="connsiteX6088" fmla="*/ 3668688 w 6891715"/>
                <a:gd name="connsiteY6088" fmla="*/ 3170454 h 6367455"/>
                <a:gd name="connsiteX6089" fmla="*/ 3696652 w 6891715"/>
                <a:gd name="connsiteY6089" fmla="*/ 3126857 h 6367455"/>
                <a:gd name="connsiteX6090" fmla="*/ 3697606 w 6891715"/>
                <a:gd name="connsiteY6090" fmla="*/ 3085805 h 6367455"/>
                <a:gd name="connsiteX6091" fmla="*/ 3709046 w 6891715"/>
                <a:gd name="connsiteY6091" fmla="*/ 3063529 h 6367455"/>
                <a:gd name="connsiteX6092" fmla="*/ 3745590 w 6891715"/>
                <a:gd name="connsiteY6092" fmla="*/ 3029479 h 6367455"/>
                <a:gd name="connsiteX6093" fmla="*/ 3771013 w 6891715"/>
                <a:gd name="connsiteY6093" fmla="*/ 3028842 h 6367455"/>
                <a:gd name="connsiteX6094" fmla="*/ 3796753 w 6891715"/>
                <a:gd name="connsiteY6094" fmla="*/ 3017386 h 6367455"/>
                <a:gd name="connsiteX6095" fmla="*/ 3810100 w 6891715"/>
                <a:gd name="connsiteY6095" fmla="*/ 3007203 h 6367455"/>
                <a:gd name="connsiteX6096" fmla="*/ 3815502 w 6891715"/>
                <a:gd name="connsiteY6096" fmla="*/ 3012612 h 6367455"/>
                <a:gd name="connsiteX6097" fmla="*/ 3816773 w 6891715"/>
                <a:gd name="connsiteY6097" fmla="*/ 3032979 h 6367455"/>
                <a:gd name="connsiteX6098" fmla="*/ 3826307 w 6891715"/>
                <a:gd name="connsiteY6098" fmla="*/ 3045390 h 6367455"/>
                <a:gd name="connsiteX6099" fmla="*/ 3859673 w 6891715"/>
                <a:gd name="connsiteY6099" fmla="*/ 3073712 h 6367455"/>
                <a:gd name="connsiteX6100" fmla="*/ 3854271 w 6891715"/>
                <a:gd name="connsiteY6100" fmla="*/ 3098216 h 6367455"/>
                <a:gd name="connsiteX6101" fmla="*/ 3863805 w 6891715"/>
                <a:gd name="connsiteY6101" fmla="*/ 3104262 h 6367455"/>
                <a:gd name="connsiteX6102" fmla="*/ 3860627 w 6891715"/>
                <a:gd name="connsiteY6102" fmla="*/ 3083260 h 6367455"/>
                <a:gd name="connsiteX6103" fmla="*/ 3862851 w 6891715"/>
                <a:gd name="connsiteY6103" fmla="*/ 3077850 h 6367455"/>
                <a:gd name="connsiteX6104" fmla="*/ 3872385 w 6891715"/>
                <a:gd name="connsiteY6104" fmla="*/ 3090261 h 6367455"/>
                <a:gd name="connsiteX6105" fmla="*/ 3874609 w 6891715"/>
                <a:gd name="connsiteY6105" fmla="*/ 3098853 h 6367455"/>
                <a:gd name="connsiteX6106" fmla="*/ 3877787 w 6891715"/>
                <a:gd name="connsiteY6106" fmla="*/ 3109354 h 6367455"/>
                <a:gd name="connsiteX6107" fmla="*/ 3882236 w 6891715"/>
                <a:gd name="connsiteY6107" fmla="*/ 3117628 h 6367455"/>
                <a:gd name="connsiteX6108" fmla="*/ 3891769 w 6891715"/>
                <a:gd name="connsiteY6108" fmla="*/ 3131312 h 6367455"/>
                <a:gd name="connsiteX6109" fmla="*/ 3922594 w 6891715"/>
                <a:gd name="connsiteY6109" fmla="*/ 3142768 h 6367455"/>
                <a:gd name="connsiteX6110" fmla="*/ 3948969 w 6891715"/>
                <a:gd name="connsiteY6110" fmla="*/ 3135131 h 6367455"/>
                <a:gd name="connsiteX6111" fmla="*/ 3957232 w 6891715"/>
                <a:gd name="connsiteY6111" fmla="*/ 3136085 h 6367455"/>
                <a:gd name="connsiteX6112" fmla="*/ 3960410 w 6891715"/>
                <a:gd name="connsiteY6112" fmla="*/ 3122083 h 6367455"/>
                <a:gd name="connsiteX6113" fmla="*/ 3982654 w 6891715"/>
                <a:gd name="connsiteY6113" fmla="*/ 3104262 h 6367455"/>
                <a:gd name="connsiteX6114" fmla="*/ 3985832 w 6891715"/>
                <a:gd name="connsiteY6114" fmla="*/ 3076895 h 6367455"/>
                <a:gd name="connsiteX6115" fmla="*/ 3981383 w 6891715"/>
                <a:gd name="connsiteY6115" fmla="*/ 2976653 h 6367455"/>
                <a:gd name="connsiteX6116" fmla="*/ 3982501 w 6891715"/>
                <a:gd name="connsiteY6116" fmla="*/ 2975985 h 6367455"/>
                <a:gd name="connsiteX6117" fmla="*/ 3991573 w 6891715"/>
                <a:gd name="connsiteY6117" fmla="*/ 2935037 h 6367455"/>
                <a:gd name="connsiteX6118" fmla="*/ 3999828 w 6891715"/>
                <a:gd name="connsiteY6118" fmla="*/ 2921399 h 6367455"/>
                <a:gd name="connsiteX6119" fmla="*/ 4005225 w 6891715"/>
                <a:gd name="connsiteY6119" fmla="*/ 2901414 h 6367455"/>
                <a:gd name="connsiteX6120" fmla="*/ 3997605 w 6891715"/>
                <a:gd name="connsiteY6120" fmla="*/ 2889994 h 6367455"/>
                <a:gd name="connsiteX6121" fmla="*/ 3978555 w 6891715"/>
                <a:gd name="connsiteY6121" fmla="*/ 2901414 h 6367455"/>
                <a:gd name="connsiteX6122" fmla="*/ 3973475 w 6891715"/>
                <a:gd name="connsiteY6122" fmla="*/ 2914104 h 6367455"/>
                <a:gd name="connsiteX6123" fmla="*/ 3963950 w 6891715"/>
                <a:gd name="connsiteY6123" fmla="*/ 2918545 h 6367455"/>
                <a:gd name="connsiteX6124" fmla="*/ 3940455 w 6891715"/>
                <a:gd name="connsiteY6124" fmla="*/ 2894434 h 6367455"/>
                <a:gd name="connsiteX6125" fmla="*/ 3928073 w 6891715"/>
                <a:gd name="connsiteY6125" fmla="*/ 2902364 h 6367455"/>
                <a:gd name="connsiteX6126" fmla="*/ 3921723 w 6891715"/>
                <a:gd name="connsiteY6126" fmla="*/ 2899193 h 6367455"/>
                <a:gd name="connsiteX6127" fmla="*/ 3919500 w 6891715"/>
                <a:gd name="connsiteY6127" fmla="*/ 2896020 h 6367455"/>
                <a:gd name="connsiteX6128" fmla="*/ 3916960 w 6891715"/>
                <a:gd name="connsiteY6128" fmla="*/ 2868741 h 6367455"/>
                <a:gd name="connsiteX6129" fmla="*/ 3900133 w 6891715"/>
                <a:gd name="connsiteY6129" fmla="*/ 2852882 h 6367455"/>
                <a:gd name="connsiteX6130" fmla="*/ 3898545 w 6891715"/>
                <a:gd name="connsiteY6130" fmla="*/ 2845269 h 6367455"/>
                <a:gd name="connsiteX6131" fmla="*/ 3912515 w 6891715"/>
                <a:gd name="connsiteY6131" fmla="*/ 2834801 h 6367455"/>
                <a:gd name="connsiteX6132" fmla="*/ 3932518 w 6891715"/>
                <a:gd name="connsiteY6132" fmla="*/ 2828459 h 6367455"/>
                <a:gd name="connsiteX6133" fmla="*/ 3930295 w 6891715"/>
                <a:gd name="connsiteY6133" fmla="*/ 2824018 h 6367455"/>
                <a:gd name="connsiteX6134" fmla="*/ 3908070 w 6891715"/>
                <a:gd name="connsiteY6134" fmla="*/ 2817036 h 6367455"/>
                <a:gd name="connsiteX6135" fmla="*/ 3901403 w 6891715"/>
                <a:gd name="connsiteY6135" fmla="*/ 2808469 h 6367455"/>
                <a:gd name="connsiteX6136" fmla="*/ 3902355 w 6891715"/>
                <a:gd name="connsiteY6136" fmla="*/ 2786583 h 6367455"/>
                <a:gd name="connsiteX6137" fmla="*/ 3911880 w 6891715"/>
                <a:gd name="connsiteY6137" fmla="*/ 2779921 h 6367455"/>
                <a:gd name="connsiteX6138" fmla="*/ 3895688 w 6891715"/>
                <a:gd name="connsiteY6138" fmla="*/ 2767550 h 6367455"/>
                <a:gd name="connsiteX6139" fmla="*/ 3898863 w 6891715"/>
                <a:gd name="connsiteY6139" fmla="*/ 2748515 h 6367455"/>
                <a:gd name="connsiteX6140" fmla="*/ 3935693 w 6891715"/>
                <a:gd name="connsiteY6140" fmla="*/ 2730435 h 6367455"/>
                <a:gd name="connsiteX6141" fmla="*/ 3953790 w 6891715"/>
                <a:gd name="connsiteY6141" fmla="*/ 2723772 h 6367455"/>
                <a:gd name="connsiteX6142" fmla="*/ 3954425 w 6891715"/>
                <a:gd name="connsiteY6142" fmla="*/ 2708229 h 6367455"/>
                <a:gd name="connsiteX6143" fmla="*/ 3974745 w 6891715"/>
                <a:gd name="connsiteY6143" fmla="*/ 2704740 h 6367455"/>
                <a:gd name="connsiteX6144" fmla="*/ 3988398 w 6891715"/>
                <a:gd name="connsiteY6144" fmla="*/ 2696176 h 6367455"/>
                <a:gd name="connsiteX6145" fmla="*/ 4018878 w 6891715"/>
                <a:gd name="connsiteY6145" fmla="*/ 2695858 h 6367455"/>
                <a:gd name="connsiteX6146" fmla="*/ 4031578 w 6891715"/>
                <a:gd name="connsiteY6146" fmla="*/ 2681900 h 6367455"/>
                <a:gd name="connsiteX6147" fmla="*/ 4043325 w 6891715"/>
                <a:gd name="connsiteY6147" fmla="*/ 2689514 h 6367455"/>
                <a:gd name="connsiteX6148" fmla="*/ 4051898 w 6891715"/>
                <a:gd name="connsiteY6148" fmla="*/ 2686343 h 6367455"/>
                <a:gd name="connsiteX6149" fmla="*/ 4094125 w 6891715"/>
                <a:gd name="connsiteY6149" fmla="*/ 2683804 h 6367455"/>
                <a:gd name="connsiteX6150" fmla="*/ 4084283 w 6891715"/>
                <a:gd name="connsiteY6150" fmla="*/ 2673338 h 6367455"/>
                <a:gd name="connsiteX6151" fmla="*/ 4090633 w 6891715"/>
                <a:gd name="connsiteY6151" fmla="*/ 2665722 h 6367455"/>
                <a:gd name="connsiteX6152" fmla="*/ 4100158 w 6891715"/>
                <a:gd name="connsiteY6152" fmla="*/ 2670164 h 6367455"/>
                <a:gd name="connsiteX6153" fmla="*/ 4106508 w 6891715"/>
                <a:gd name="connsiteY6153" fmla="*/ 2664770 h 6367455"/>
                <a:gd name="connsiteX6154" fmla="*/ 4121431 w 6891715"/>
                <a:gd name="connsiteY6154" fmla="*/ 2670800 h 6367455"/>
                <a:gd name="connsiteX6155" fmla="*/ 4137306 w 6891715"/>
                <a:gd name="connsiteY6155" fmla="*/ 2662232 h 6367455"/>
                <a:gd name="connsiteX6156" fmla="*/ 4172548 w 6891715"/>
                <a:gd name="connsiteY6156" fmla="*/ 2675557 h 6367455"/>
                <a:gd name="connsiteX6157" fmla="*/ 4198583 w 6891715"/>
                <a:gd name="connsiteY6157" fmla="*/ 2678411 h 6367455"/>
                <a:gd name="connsiteX6158" fmla="*/ 4233826 w 6891715"/>
                <a:gd name="connsiteY6158" fmla="*/ 2701568 h 6367455"/>
                <a:gd name="connsiteX6159" fmla="*/ 4281451 w 6891715"/>
                <a:gd name="connsiteY6159" fmla="*/ 2699030 h 6367455"/>
                <a:gd name="connsiteX6160" fmla="*/ 4298278 w 6891715"/>
                <a:gd name="connsiteY6160" fmla="*/ 2706010 h 6367455"/>
                <a:gd name="connsiteX6161" fmla="*/ 4304311 w 6891715"/>
                <a:gd name="connsiteY6161" fmla="*/ 2704740 h 6367455"/>
                <a:gd name="connsiteX6162" fmla="*/ 4319503 w 6891715"/>
                <a:gd name="connsiteY6162" fmla="*/ 2701170 h 6367455"/>
                <a:gd name="connsiteX6163" fmla="*/ 4319241 w 6891715"/>
                <a:gd name="connsiteY6163" fmla="*/ 2700844 h 6367455"/>
                <a:gd name="connsiteX6164" fmla="*/ 4330673 w 6891715"/>
                <a:gd name="connsiteY6164" fmla="*/ 2684654 h 6367455"/>
                <a:gd name="connsiteX6165" fmla="*/ 4340199 w 6891715"/>
                <a:gd name="connsiteY6165" fmla="*/ 2673226 h 6367455"/>
                <a:gd name="connsiteX6166" fmla="*/ 4327179 w 6891715"/>
                <a:gd name="connsiteY6166" fmla="*/ 2643387 h 6367455"/>
                <a:gd name="connsiteX6167" fmla="*/ 4338929 w 6891715"/>
                <a:gd name="connsiteY6167" fmla="*/ 2636086 h 6367455"/>
                <a:gd name="connsiteX6168" fmla="*/ 4358935 w 6891715"/>
                <a:gd name="connsiteY6168" fmla="*/ 2655767 h 6367455"/>
                <a:gd name="connsiteX6169" fmla="*/ 4370684 w 6891715"/>
                <a:gd name="connsiteY6169" fmla="*/ 2637673 h 6367455"/>
                <a:gd name="connsiteX6170" fmla="*/ 4385609 w 6891715"/>
                <a:gd name="connsiteY6170" fmla="*/ 2629102 h 6367455"/>
                <a:gd name="connsiteX6171" fmla="*/ 4403710 w 6891715"/>
                <a:gd name="connsiteY6171" fmla="*/ 2637673 h 6367455"/>
                <a:gd name="connsiteX6172" fmla="*/ 4434830 w 6891715"/>
                <a:gd name="connsiteY6172" fmla="*/ 2595137 h 6367455"/>
                <a:gd name="connsiteX6173" fmla="*/ 4447532 w 6891715"/>
                <a:gd name="connsiteY6173" fmla="*/ 2602438 h 6367455"/>
                <a:gd name="connsiteX6174" fmla="*/ 4488814 w 6891715"/>
                <a:gd name="connsiteY6174" fmla="*/ 2603073 h 6367455"/>
                <a:gd name="connsiteX6175" fmla="*/ 4533589 w 6891715"/>
                <a:gd name="connsiteY6175" fmla="*/ 2606882 h 6367455"/>
                <a:gd name="connsiteX6176" fmla="*/ 4546292 w 6891715"/>
                <a:gd name="connsiteY6176" fmla="*/ 2604978 h 6367455"/>
                <a:gd name="connsiteX6177" fmla="*/ 4545974 w 6891715"/>
                <a:gd name="connsiteY6177" fmla="*/ 2601803 h 6367455"/>
                <a:gd name="connsiteX6178" fmla="*/ 4542799 w 6891715"/>
                <a:gd name="connsiteY6178" fmla="*/ 2596406 h 6367455"/>
                <a:gd name="connsiteX6179" fmla="*/ 4551055 w 6891715"/>
                <a:gd name="connsiteY6179" fmla="*/ 2591010 h 6367455"/>
                <a:gd name="connsiteX6180" fmla="*/ 4552325 w 6891715"/>
                <a:gd name="connsiteY6180" fmla="*/ 2587835 h 6367455"/>
                <a:gd name="connsiteX6181" fmla="*/ 4513901 w 6891715"/>
                <a:gd name="connsiteY6181" fmla="*/ 2580852 h 6367455"/>
                <a:gd name="connsiteX6182" fmla="*/ 4525651 w 6891715"/>
                <a:gd name="connsiteY6182" fmla="*/ 2574503 h 6367455"/>
                <a:gd name="connsiteX6183" fmla="*/ 4517077 w 6891715"/>
                <a:gd name="connsiteY6183" fmla="*/ 2563711 h 6367455"/>
                <a:gd name="connsiteX6184" fmla="*/ 4471666 w 6891715"/>
                <a:gd name="connsiteY6184" fmla="*/ 2553870 h 6367455"/>
                <a:gd name="connsiteX6185" fmla="*/ 4444992 w 6891715"/>
                <a:gd name="connsiteY6185" fmla="*/ 2563393 h 6367455"/>
                <a:gd name="connsiteX6186" fmla="*/ 4436418 w 6891715"/>
                <a:gd name="connsiteY6186" fmla="*/ 2563393 h 6367455"/>
                <a:gd name="connsiteX6187" fmla="*/ 4401487 w 6891715"/>
                <a:gd name="connsiteY6187" fmla="*/ 2524983 h 6367455"/>
                <a:gd name="connsiteX6188" fmla="*/ 4387832 w 6891715"/>
                <a:gd name="connsiteY6188" fmla="*/ 2528158 h 6367455"/>
                <a:gd name="connsiteX6189" fmla="*/ 4373860 w 6891715"/>
                <a:gd name="connsiteY6189" fmla="*/ 2514506 h 6367455"/>
                <a:gd name="connsiteX6190" fmla="*/ 4379893 w 6891715"/>
                <a:gd name="connsiteY6190" fmla="*/ 2501808 h 6367455"/>
                <a:gd name="connsiteX6191" fmla="*/ 4369414 w 6891715"/>
                <a:gd name="connsiteY6191" fmla="*/ 2499904 h 6367455"/>
                <a:gd name="connsiteX6192" fmla="*/ 4375765 w 6891715"/>
                <a:gd name="connsiteY6192" fmla="*/ 2491335 h 6367455"/>
                <a:gd name="connsiteX6193" fmla="*/ 4396724 w 6891715"/>
                <a:gd name="connsiteY6193" fmla="*/ 2507842 h 6367455"/>
                <a:gd name="connsiteX6194" fmla="*/ 4403392 w 6891715"/>
                <a:gd name="connsiteY6194" fmla="*/ 2503713 h 6367455"/>
                <a:gd name="connsiteX6195" fmla="*/ 4391325 w 6891715"/>
                <a:gd name="connsiteY6195" fmla="*/ 2471016 h 6367455"/>
                <a:gd name="connsiteX6196" fmla="*/ 4401805 w 6891715"/>
                <a:gd name="connsiteY6196" fmla="*/ 2451021 h 6367455"/>
                <a:gd name="connsiteX6197" fmla="*/ 4397676 w 6891715"/>
                <a:gd name="connsiteY6197" fmla="*/ 2448164 h 6367455"/>
                <a:gd name="connsiteX6198" fmla="*/ 4380528 w 6891715"/>
                <a:gd name="connsiteY6198" fmla="*/ 2468480 h 6367455"/>
                <a:gd name="connsiteX6199" fmla="*/ 4359570 w 6891715"/>
                <a:gd name="connsiteY6199" fmla="*/ 2472606 h 6367455"/>
                <a:gd name="connsiteX6200" fmla="*/ 4349091 w 6891715"/>
                <a:gd name="connsiteY6200" fmla="*/ 2486252 h 6367455"/>
                <a:gd name="connsiteX6201" fmla="*/ 4327179 w 6891715"/>
                <a:gd name="connsiteY6201" fmla="*/ 2492603 h 6367455"/>
                <a:gd name="connsiteX6202" fmla="*/ 4309714 w 6891715"/>
                <a:gd name="connsiteY6202" fmla="*/ 2479268 h 6367455"/>
                <a:gd name="connsiteX6203" fmla="*/ 4297606 w 6891715"/>
                <a:gd name="connsiteY6203" fmla="*/ 2480204 h 6367455"/>
                <a:gd name="connsiteX6204" fmla="*/ 4286617 w 6891715"/>
                <a:gd name="connsiteY6204" fmla="*/ 2491790 h 6367455"/>
                <a:gd name="connsiteX6205" fmla="*/ 4260884 w 6891715"/>
                <a:gd name="connsiteY6205" fmla="*/ 2493060 h 6367455"/>
                <a:gd name="connsiteX6206" fmla="*/ 4248176 w 6891715"/>
                <a:gd name="connsiteY6206" fmla="*/ 2488934 h 6367455"/>
                <a:gd name="connsiteX6207" fmla="*/ 4217677 w 6891715"/>
                <a:gd name="connsiteY6207" fmla="*/ 2493380 h 6367455"/>
                <a:gd name="connsiteX6208" fmla="*/ 4197662 w 6891715"/>
                <a:gd name="connsiteY6208" fmla="*/ 2505443 h 6367455"/>
                <a:gd name="connsiteX6209" fmla="*/ 4175423 w 6891715"/>
                <a:gd name="connsiteY6209" fmla="*/ 2500996 h 6367455"/>
                <a:gd name="connsiteX6210" fmla="*/ 4168116 w 6891715"/>
                <a:gd name="connsiteY6210" fmla="*/ 2513693 h 6367455"/>
                <a:gd name="connsiteX6211" fmla="*/ 4140793 w 6891715"/>
                <a:gd name="connsiteY6211" fmla="*/ 2519406 h 6367455"/>
                <a:gd name="connsiteX6212" fmla="*/ 4136028 w 6891715"/>
                <a:gd name="connsiteY6212" fmla="*/ 2493060 h 6367455"/>
                <a:gd name="connsiteX6213" fmla="*/ 4129674 w 6891715"/>
                <a:gd name="connsiteY6213" fmla="*/ 2500363 h 6367455"/>
                <a:gd name="connsiteX6214" fmla="*/ 4135393 w 6891715"/>
                <a:gd name="connsiteY6214" fmla="*/ 2520675 h 6367455"/>
                <a:gd name="connsiteX6215" fmla="*/ 4122685 w 6891715"/>
                <a:gd name="connsiteY6215" fmla="*/ 2517183 h 6367455"/>
                <a:gd name="connsiteX6216" fmla="*/ 4110930 w 6891715"/>
                <a:gd name="connsiteY6216" fmla="*/ 2528926 h 6367455"/>
                <a:gd name="connsiteX6217" fmla="*/ 4100446 w 6891715"/>
                <a:gd name="connsiteY6217" fmla="*/ 2519722 h 6367455"/>
                <a:gd name="connsiteX6218" fmla="*/ 4091232 w 6891715"/>
                <a:gd name="connsiteY6218" fmla="*/ 2531465 h 6367455"/>
                <a:gd name="connsiteX6219" fmla="*/ 4071853 w 6891715"/>
                <a:gd name="connsiteY6219" fmla="*/ 2540033 h 6367455"/>
                <a:gd name="connsiteX6220" fmla="*/ 4057556 w 6891715"/>
                <a:gd name="connsiteY6220" fmla="*/ 2554947 h 6367455"/>
                <a:gd name="connsiteX6221" fmla="*/ 4033093 w 6891715"/>
                <a:gd name="connsiteY6221" fmla="*/ 2553995 h 6367455"/>
                <a:gd name="connsiteX6222" fmla="*/ 4005454 w 6891715"/>
                <a:gd name="connsiteY6222" fmla="*/ 2564786 h 6367455"/>
                <a:gd name="connsiteX6223" fmla="*/ 3997193 w 6891715"/>
                <a:gd name="connsiteY6223" fmla="*/ 2587000 h 6367455"/>
                <a:gd name="connsiteX6224" fmla="*/ 3968601 w 6891715"/>
                <a:gd name="connsiteY6224" fmla="*/ 2580018 h 6367455"/>
                <a:gd name="connsiteX6225" fmla="*/ 3940325 w 6891715"/>
                <a:gd name="connsiteY6225" fmla="*/ 2599060 h 6367455"/>
                <a:gd name="connsiteX6226" fmla="*/ 3921263 w 6891715"/>
                <a:gd name="connsiteY6226" fmla="*/ 2586682 h 6367455"/>
                <a:gd name="connsiteX6227" fmla="*/ 3913639 w 6891715"/>
                <a:gd name="connsiteY6227" fmla="*/ 2593030 h 6367455"/>
                <a:gd name="connsiteX6228" fmla="*/ 3908555 w 6891715"/>
                <a:gd name="connsiteY6228" fmla="*/ 2611121 h 6367455"/>
                <a:gd name="connsiteX6229" fmla="*/ 3893624 w 6891715"/>
                <a:gd name="connsiteY6229" fmla="*/ 2604774 h 6367455"/>
                <a:gd name="connsiteX6230" fmla="*/ 3904108 w 6891715"/>
                <a:gd name="connsiteY6230" fmla="*/ 2599378 h 6367455"/>
                <a:gd name="connsiteX6231" fmla="*/ 3907285 w 6891715"/>
                <a:gd name="connsiteY6231" fmla="*/ 2589856 h 6367455"/>
                <a:gd name="connsiteX6232" fmla="*/ 3896801 w 6891715"/>
                <a:gd name="connsiteY6232" fmla="*/ 2579699 h 6367455"/>
                <a:gd name="connsiteX6233" fmla="*/ 3872655 w 6891715"/>
                <a:gd name="connsiteY6233" fmla="*/ 2612391 h 6367455"/>
                <a:gd name="connsiteX6234" fmla="*/ 3866301 w 6891715"/>
                <a:gd name="connsiteY6234" fmla="*/ 2624133 h 6367455"/>
                <a:gd name="connsiteX6235" fmla="*/ 3845016 w 6891715"/>
                <a:gd name="connsiteY6235" fmla="*/ 2624133 h 6367455"/>
                <a:gd name="connsiteX6236" fmla="*/ 3854547 w 6891715"/>
                <a:gd name="connsiteY6236" fmla="*/ 2611439 h 6367455"/>
                <a:gd name="connsiteX6237" fmla="*/ 3867255 w 6891715"/>
                <a:gd name="connsiteY6237" fmla="*/ 2610486 h 6367455"/>
                <a:gd name="connsiteX6238" fmla="*/ 3865984 w 6891715"/>
                <a:gd name="connsiteY6238" fmla="*/ 2600647 h 6367455"/>
                <a:gd name="connsiteX6239" fmla="*/ 3858359 w 6891715"/>
                <a:gd name="connsiteY6239" fmla="*/ 2592712 h 6367455"/>
                <a:gd name="connsiteX6240" fmla="*/ 3845651 w 6891715"/>
                <a:gd name="connsiteY6240" fmla="*/ 2599060 h 6367455"/>
                <a:gd name="connsiteX6241" fmla="*/ 3830084 w 6891715"/>
                <a:gd name="connsiteY6241" fmla="*/ 2598109 h 6367455"/>
                <a:gd name="connsiteX6242" fmla="*/ 3819600 w 6891715"/>
                <a:gd name="connsiteY6242" fmla="*/ 2590809 h 6367455"/>
                <a:gd name="connsiteX6243" fmla="*/ 3814834 w 6891715"/>
                <a:gd name="connsiteY6243" fmla="*/ 2580335 h 6367455"/>
                <a:gd name="connsiteX6244" fmla="*/ 3824365 w 6891715"/>
                <a:gd name="connsiteY6244" fmla="*/ 2563198 h 6367455"/>
                <a:gd name="connsiteX6245" fmla="*/ 3836120 w 6891715"/>
                <a:gd name="connsiteY6245" fmla="*/ 2558122 h 6367455"/>
                <a:gd name="connsiteX6246" fmla="*/ 3845333 w 6891715"/>
                <a:gd name="connsiteY6246" fmla="*/ 2543206 h 6367455"/>
                <a:gd name="connsiteX6247" fmla="*/ 3856135 w 6891715"/>
                <a:gd name="connsiteY6247" fmla="*/ 2529243 h 6367455"/>
                <a:gd name="connsiteX6248" fmla="*/ 3858994 w 6891715"/>
                <a:gd name="connsiteY6248" fmla="*/ 2516550 h 6367455"/>
                <a:gd name="connsiteX6249" fmla="*/ 3840250 w 6891715"/>
                <a:gd name="connsiteY6249" fmla="*/ 2527339 h 6367455"/>
                <a:gd name="connsiteX6250" fmla="*/ 3817694 w 6891715"/>
                <a:gd name="connsiteY6250" fmla="*/ 2538129 h 6367455"/>
                <a:gd name="connsiteX6251" fmla="*/ 3803079 w 6891715"/>
                <a:gd name="connsiteY6251" fmla="*/ 2531782 h 6367455"/>
                <a:gd name="connsiteX6252" fmla="*/ 3806256 w 6891715"/>
                <a:gd name="connsiteY6252" fmla="*/ 2518136 h 6367455"/>
                <a:gd name="connsiteX6253" fmla="*/ 3760508 w 6891715"/>
                <a:gd name="connsiteY6253" fmla="*/ 2501630 h 6367455"/>
                <a:gd name="connsiteX6254" fmla="*/ 3730326 w 6891715"/>
                <a:gd name="connsiteY6254" fmla="*/ 2472435 h 6367455"/>
                <a:gd name="connsiteX6255" fmla="*/ 3696650 w 6891715"/>
                <a:gd name="connsiteY6255" fmla="*/ 2474972 h 6367455"/>
                <a:gd name="connsiteX6256" fmla="*/ 3686802 w 6891715"/>
                <a:gd name="connsiteY6256" fmla="*/ 2461331 h 6367455"/>
                <a:gd name="connsiteX6257" fmla="*/ 3699509 w 6891715"/>
                <a:gd name="connsiteY6257" fmla="*/ 2449589 h 6367455"/>
                <a:gd name="connsiteX6258" fmla="*/ 3689978 w 6891715"/>
                <a:gd name="connsiteY6258" fmla="*/ 2434032 h 6367455"/>
                <a:gd name="connsiteX6259" fmla="*/ 3693791 w 6891715"/>
                <a:gd name="connsiteY6259" fmla="*/ 2412762 h 6367455"/>
                <a:gd name="connsiteX6260" fmla="*/ 3683942 w 6891715"/>
                <a:gd name="connsiteY6260" fmla="*/ 2389600 h 6367455"/>
                <a:gd name="connsiteX6261" fmla="*/ 3698874 w 6891715"/>
                <a:gd name="connsiteY6261" fmla="*/ 2372780 h 6367455"/>
                <a:gd name="connsiteX6262" fmla="*/ 3700780 w 6891715"/>
                <a:gd name="connsiteY6262" fmla="*/ 2332789 h 6367455"/>
                <a:gd name="connsiteX6263" fmla="*/ 3695062 w 6891715"/>
                <a:gd name="connsiteY6263" fmla="*/ 2303276 h 6367455"/>
                <a:gd name="connsiteX6264" fmla="*/ 3708723 w 6891715"/>
                <a:gd name="connsiteY6264" fmla="*/ 2284230 h 6367455"/>
                <a:gd name="connsiteX6265" fmla="*/ 3720478 w 6891715"/>
                <a:gd name="connsiteY6265" fmla="*/ 2299784 h 6367455"/>
                <a:gd name="connsiteX6266" fmla="*/ 3723655 w 6891715"/>
                <a:gd name="connsiteY6266" fmla="*/ 2295656 h 6367455"/>
                <a:gd name="connsiteX6267" fmla="*/ 3702051 w 6891715"/>
                <a:gd name="connsiteY6267" fmla="*/ 2262014 h 6367455"/>
                <a:gd name="connsiteX6268" fmla="*/ 3703957 w 6891715"/>
                <a:gd name="connsiteY6268" fmla="*/ 2226471 h 6367455"/>
                <a:gd name="connsiteX6269" fmla="*/ 3675047 w 6891715"/>
                <a:gd name="connsiteY6269" fmla="*/ 2201079 h 6367455"/>
                <a:gd name="connsiteX6270" fmla="*/ 3674729 w 6891715"/>
                <a:gd name="connsiteY6270" fmla="*/ 2184258 h 6367455"/>
                <a:gd name="connsiteX6271" fmla="*/ 3688390 w 6891715"/>
                <a:gd name="connsiteY6271" fmla="*/ 2153791 h 6367455"/>
                <a:gd name="connsiteX6272" fmla="*/ 3681718 w 6891715"/>
                <a:gd name="connsiteY6272" fmla="*/ 2126176 h 6367455"/>
                <a:gd name="connsiteX6273" fmla="*/ 3675364 w 6891715"/>
                <a:gd name="connsiteY6273" fmla="*/ 2132525 h 6367455"/>
                <a:gd name="connsiteX6274" fmla="*/ 3665833 w 6891715"/>
                <a:gd name="connsiteY6274" fmla="*/ 2128717 h 6367455"/>
                <a:gd name="connsiteX6275" fmla="*/ 3668693 w 6891715"/>
                <a:gd name="connsiteY6275" fmla="*/ 2095708 h 6367455"/>
                <a:gd name="connsiteX6276" fmla="*/ 3661068 w 6891715"/>
                <a:gd name="connsiteY6276" fmla="*/ 2067465 h 6367455"/>
                <a:gd name="connsiteX6277" fmla="*/ 3670281 w 6891715"/>
                <a:gd name="connsiteY6277" fmla="*/ 2027488 h 6367455"/>
                <a:gd name="connsiteX6278" fmla="*/ 3687119 w 6891715"/>
                <a:gd name="connsiteY6278" fmla="*/ 2023045 h 6367455"/>
                <a:gd name="connsiteX6279" fmla="*/ 3701733 w 6891715"/>
                <a:gd name="connsiteY6279" fmla="*/ 1999556 h 6367455"/>
                <a:gd name="connsiteX6280" fmla="*/ 3716665 w 6891715"/>
                <a:gd name="connsiteY6280" fmla="*/ 1992256 h 6367455"/>
                <a:gd name="connsiteX6281" fmla="*/ 3702686 w 6891715"/>
                <a:gd name="connsiteY6281" fmla="*/ 1976706 h 6367455"/>
                <a:gd name="connsiteX6282" fmla="*/ 3709676 w 6891715"/>
                <a:gd name="connsiteY6282" fmla="*/ 1961792 h 6367455"/>
                <a:gd name="connsiteX6283" fmla="*/ 3723655 w 6891715"/>
                <a:gd name="connsiteY6283" fmla="*/ 1952272 h 6367455"/>
                <a:gd name="connsiteX6284" fmla="*/ 3740493 w 6891715"/>
                <a:gd name="connsiteY6284" fmla="*/ 1964647 h 6367455"/>
                <a:gd name="connsiteX6285" fmla="*/ 3732232 w 6891715"/>
                <a:gd name="connsiteY6285" fmla="*/ 1946877 h 6367455"/>
                <a:gd name="connsiteX6286" fmla="*/ 3752248 w 6891715"/>
                <a:gd name="connsiteY6286" fmla="*/ 1956080 h 6367455"/>
                <a:gd name="connsiteX6287" fmla="*/ 3750341 w 6891715"/>
                <a:gd name="connsiteY6287" fmla="*/ 1966869 h 6367455"/>
                <a:gd name="connsiteX6288" fmla="*/ 3767815 w 6891715"/>
                <a:gd name="connsiteY6288" fmla="*/ 1951955 h 6367455"/>
                <a:gd name="connsiteX6289" fmla="*/ 3779570 w 6891715"/>
                <a:gd name="connsiteY6289" fmla="*/ 1938309 h 6367455"/>
                <a:gd name="connsiteX6290" fmla="*/ 3793231 w 6891715"/>
                <a:gd name="connsiteY6290" fmla="*/ 1933549 h 6367455"/>
                <a:gd name="connsiteX6291" fmla="*/ 3783382 w 6891715"/>
                <a:gd name="connsiteY6291" fmla="*/ 1907526 h 6367455"/>
                <a:gd name="connsiteX6292" fmla="*/ 3783382 w 6891715"/>
                <a:gd name="connsiteY6292" fmla="*/ 1889437 h 6367455"/>
                <a:gd name="connsiteX6293" fmla="*/ 3800538 w 6891715"/>
                <a:gd name="connsiteY6293" fmla="*/ 1903083 h 6367455"/>
                <a:gd name="connsiteX6294" fmla="*/ 3800220 w 6891715"/>
                <a:gd name="connsiteY6294" fmla="*/ 1880866 h 6367455"/>
                <a:gd name="connsiteX6295" fmla="*/ 3824365 w 6891715"/>
                <a:gd name="connsiteY6295" fmla="*/ 1856429 h 6367455"/>
                <a:gd name="connsiteX6296" fmla="*/ 3834849 w 6891715"/>
                <a:gd name="connsiteY6296" fmla="*/ 1857380 h 6367455"/>
                <a:gd name="connsiteX6297" fmla="*/ 3844380 w 6891715"/>
                <a:gd name="connsiteY6297" fmla="*/ 1837386 h 6367455"/>
                <a:gd name="connsiteX6298" fmla="*/ 3852958 w 6891715"/>
                <a:gd name="connsiteY6298" fmla="*/ 1834212 h 6367455"/>
                <a:gd name="connsiteX6299" fmla="*/ 3860901 w 6891715"/>
                <a:gd name="connsiteY6299" fmla="*/ 1820246 h 6367455"/>
                <a:gd name="connsiteX6300" fmla="*/ 3871702 w 6891715"/>
                <a:gd name="connsiteY6300" fmla="*/ 1820246 h 6367455"/>
                <a:gd name="connsiteX6301" fmla="*/ 3885999 w 6891715"/>
                <a:gd name="connsiteY6301" fmla="*/ 1799300 h 6367455"/>
                <a:gd name="connsiteX6302" fmla="*/ 3890447 w 6891715"/>
                <a:gd name="connsiteY6302" fmla="*/ 1772641 h 6367455"/>
                <a:gd name="connsiteX6303" fmla="*/ 3900931 w 6891715"/>
                <a:gd name="connsiteY6303" fmla="*/ 1778037 h 6367455"/>
                <a:gd name="connsiteX6304" fmla="*/ 3911097 w 6891715"/>
                <a:gd name="connsiteY6304" fmla="*/ 1757726 h 6367455"/>
                <a:gd name="connsiteX6305" fmla="*/ 3930477 w 6891715"/>
                <a:gd name="connsiteY6305" fmla="*/ 1745031 h 6367455"/>
                <a:gd name="connsiteX6306" fmla="*/ 3934289 w 6891715"/>
                <a:gd name="connsiteY6306" fmla="*/ 1728211 h 6367455"/>
                <a:gd name="connsiteX6307" fmla="*/ 3947950 w 6891715"/>
                <a:gd name="connsiteY6307" fmla="*/ 1720594 h 6367455"/>
                <a:gd name="connsiteX6308" fmla="*/ 3944773 w 6891715"/>
                <a:gd name="connsiteY6308" fmla="*/ 1706947 h 6367455"/>
                <a:gd name="connsiteX6309" fmla="*/ 3964788 w 6891715"/>
                <a:gd name="connsiteY6309" fmla="*/ 1684730 h 6367455"/>
                <a:gd name="connsiteX6310" fmla="*/ 3993699 w 6891715"/>
                <a:gd name="connsiteY6310" fmla="*/ 1633635 h 6367455"/>
                <a:gd name="connsiteX6311" fmla="*/ 4000688 w 6891715"/>
                <a:gd name="connsiteY6311" fmla="*/ 1602214 h 6367455"/>
                <a:gd name="connsiteX6312" fmla="*/ 4016891 w 6891715"/>
                <a:gd name="connsiteY6312" fmla="*/ 1605070 h 6367455"/>
                <a:gd name="connsiteX6313" fmla="*/ 4030552 w 6891715"/>
                <a:gd name="connsiteY6313" fmla="*/ 1589202 h 6367455"/>
                <a:gd name="connsiteX6314" fmla="*/ 4050885 w 6891715"/>
                <a:gd name="connsiteY6314" fmla="*/ 1586029 h 6367455"/>
                <a:gd name="connsiteX6315" fmla="*/ 4057239 w 6891715"/>
                <a:gd name="connsiteY6315" fmla="*/ 1589837 h 6367455"/>
                <a:gd name="connsiteX6316" fmla="*/ 4067723 w 6891715"/>
                <a:gd name="connsiteY6316" fmla="*/ 1608878 h 6367455"/>
                <a:gd name="connsiteX6317" fmla="*/ 4073124 w 6891715"/>
                <a:gd name="connsiteY6317" fmla="*/ 1610149 h 6367455"/>
                <a:gd name="connsiteX6318" fmla="*/ 4070900 w 6891715"/>
                <a:gd name="connsiteY6318" fmla="*/ 1601579 h 6367455"/>
                <a:gd name="connsiteX6319" fmla="*/ 4071535 w 6891715"/>
                <a:gd name="connsiteY6319" fmla="*/ 1580315 h 6367455"/>
                <a:gd name="connsiteX6320" fmla="*/ 4056603 w 6891715"/>
                <a:gd name="connsiteY6320" fmla="*/ 1562543 h 6367455"/>
                <a:gd name="connsiteX6321" fmla="*/ 4055650 w 6891715"/>
                <a:gd name="connsiteY6321" fmla="*/ 1551117 h 6367455"/>
                <a:gd name="connsiteX6322" fmla="*/ 4061051 w 6891715"/>
                <a:gd name="connsiteY6322" fmla="*/ 1549848 h 6367455"/>
                <a:gd name="connsiteX6323" fmla="*/ 4071535 w 6891715"/>
                <a:gd name="connsiteY6323" fmla="*/ 1563813 h 6367455"/>
                <a:gd name="connsiteX6324" fmla="*/ 4083290 w 6891715"/>
                <a:gd name="connsiteY6324" fmla="*/ 1563495 h 6367455"/>
                <a:gd name="connsiteX6325" fmla="*/ 4086149 w 6891715"/>
                <a:gd name="connsiteY6325" fmla="*/ 1553656 h 6367455"/>
                <a:gd name="connsiteX6326" fmla="*/ 4071217 w 6891715"/>
                <a:gd name="connsiteY6326" fmla="*/ 1530806 h 6367455"/>
                <a:gd name="connsiteX6327" fmla="*/ 4070900 w 6891715"/>
                <a:gd name="connsiteY6327" fmla="*/ 1503512 h 6367455"/>
                <a:gd name="connsiteX6328" fmla="*/ 4082655 w 6891715"/>
                <a:gd name="connsiteY6328" fmla="*/ 1489865 h 6367455"/>
                <a:gd name="connsiteX6329" fmla="*/ 4076936 w 6891715"/>
                <a:gd name="connsiteY6329" fmla="*/ 1468601 h 6367455"/>
                <a:gd name="connsiteX6330" fmla="*/ 4048343 w 6891715"/>
                <a:gd name="connsiteY6330" fmla="*/ 1449877 h 6367455"/>
                <a:gd name="connsiteX6331" fmla="*/ 4045801 w 6891715"/>
                <a:gd name="connsiteY6331" fmla="*/ 1420361 h 6367455"/>
                <a:gd name="connsiteX6332" fmla="*/ 4029916 w 6891715"/>
                <a:gd name="connsiteY6332" fmla="*/ 1417505 h 6367455"/>
                <a:gd name="connsiteX6333" fmla="*/ 4012761 w 6891715"/>
                <a:gd name="connsiteY6333" fmla="*/ 1400684 h 6367455"/>
                <a:gd name="connsiteX6334" fmla="*/ 4003865 w 6891715"/>
                <a:gd name="connsiteY6334" fmla="*/ 1361648 h 6367455"/>
                <a:gd name="connsiteX6335" fmla="*/ 3991157 w 6891715"/>
                <a:gd name="connsiteY6335" fmla="*/ 1369582 h 6367455"/>
                <a:gd name="connsiteX6336" fmla="*/ 3980038 w 6891715"/>
                <a:gd name="connsiteY6336" fmla="*/ 1379104 h 6367455"/>
                <a:gd name="connsiteX6337" fmla="*/ 3962882 w 6891715"/>
                <a:gd name="connsiteY6337" fmla="*/ 1368630 h 6367455"/>
                <a:gd name="connsiteX6338" fmla="*/ 3959387 w 6891715"/>
                <a:gd name="connsiteY6338" fmla="*/ 1359427 h 6367455"/>
                <a:gd name="connsiteX6339" fmla="*/ 3959188 w 6891715"/>
                <a:gd name="connsiteY6339" fmla="*/ 1359168 h 6367455"/>
                <a:gd name="connsiteX6340" fmla="*/ 3952201 w 6891715"/>
                <a:gd name="connsiteY6340" fmla="*/ 1362344 h 6367455"/>
                <a:gd name="connsiteX6341" fmla="*/ 3941403 w 6891715"/>
                <a:gd name="connsiteY6341" fmla="*/ 1376002 h 6367455"/>
                <a:gd name="connsiteX6342" fmla="*/ 3915044 w 6891715"/>
                <a:gd name="connsiteY6342" fmla="*/ 1360439 h 6367455"/>
                <a:gd name="connsiteX6343" fmla="*/ 3881063 w 6891715"/>
                <a:gd name="connsiteY6343" fmla="*/ 1366791 h 6367455"/>
                <a:gd name="connsiteX6344" fmla="*/ 3869312 w 6891715"/>
                <a:gd name="connsiteY6344" fmla="*/ 1362979 h 6367455"/>
                <a:gd name="connsiteX6345" fmla="*/ 3854704 w 6891715"/>
                <a:gd name="connsiteY6345" fmla="*/ 1387435 h 6367455"/>
                <a:gd name="connsiteX6346" fmla="*/ 3828344 w 6891715"/>
                <a:gd name="connsiteY6346" fmla="*/ 1376954 h 6367455"/>
                <a:gd name="connsiteX6347" fmla="*/ 3828344 w 6891715"/>
                <a:gd name="connsiteY6347" fmla="*/ 1360121 h 6367455"/>
                <a:gd name="connsiteX6348" fmla="*/ 3818817 w 6891715"/>
                <a:gd name="connsiteY6348" fmla="*/ 1354721 h 6367455"/>
                <a:gd name="connsiteX6349" fmla="*/ 3804843 w 6891715"/>
                <a:gd name="connsiteY6349" fmla="*/ 1381400 h 6367455"/>
                <a:gd name="connsiteX6350" fmla="*/ 3788964 w 6891715"/>
                <a:gd name="connsiteY6350" fmla="*/ 1355040 h 6367455"/>
                <a:gd name="connsiteX6351" fmla="*/ 3780390 w 6891715"/>
                <a:gd name="connsiteY6351" fmla="*/ 1364568 h 6367455"/>
                <a:gd name="connsiteX6352" fmla="*/ 3782930 w 6891715"/>
                <a:gd name="connsiteY6352" fmla="*/ 1385847 h 6367455"/>
                <a:gd name="connsiteX6353" fmla="*/ 3774356 w 6891715"/>
                <a:gd name="connsiteY6353" fmla="*/ 1395375 h 6367455"/>
                <a:gd name="connsiteX6354" fmla="*/ 3763240 w 6891715"/>
                <a:gd name="connsiteY6354" fmla="*/ 1413479 h 6367455"/>
                <a:gd name="connsiteX6355" fmla="*/ 3727036 w 6891715"/>
                <a:gd name="connsiteY6355" fmla="*/ 1400138 h 6367455"/>
                <a:gd name="connsiteX6356" fmla="*/ 3760064 w 6891715"/>
                <a:gd name="connsiteY6356" fmla="*/ 1424912 h 6367455"/>
                <a:gd name="connsiteX6357" fmla="*/ 3753713 w 6891715"/>
                <a:gd name="connsiteY6357" fmla="*/ 1435393 h 6367455"/>
                <a:gd name="connsiteX6358" fmla="*/ 3735611 w 6891715"/>
                <a:gd name="connsiteY6358" fmla="*/ 1437934 h 6367455"/>
                <a:gd name="connsiteX6359" fmla="*/ 3746408 w 6891715"/>
                <a:gd name="connsiteY6359" fmla="*/ 1462072 h 6367455"/>
                <a:gd name="connsiteX6360" fmla="*/ 3731800 w 6891715"/>
                <a:gd name="connsiteY6360" fmla="*/ 1465249 h 6367455"/>
                <a:gd name="connsiteX6361" fmla="*/ 3714650 w 6891715"/>
                <a:gd name="connsiteY6361" fmla="*/ 1451909 h 6367455"/>
                <a:gd name="connsiteX6362" fmla="*/ 3708616 w 6891715"/>
                <a:gd name="connsiteY6362" fmla="*/ 1472871 h 6367455"/>
                <a:gd name="connsiteX6363" fmla="*/ 3682257 w 6891715"/>
                <a:gd name="connsiteY6363" fmla="*/ 1485893 h 6367455"/>
                <a:gd name="connsiteX6364" fmla="*/ 3708934 w 6891715"/>
                <a:gd name="connsiteY6364" fmla="*/ 1518288 h 6367455"/>
                <a:gd name="connsiteX6365" fmla="*/ 3705123 w 6891715"/>
                <a:gd name="connsiteY6365" fmla="*/ 1556084 h 6367455"/>
                <a:gd name="connsiteX6366" fmla="*/ 3694643 w 6891715"/>
                <a:gd name="connsiteY6366" fmla="*/ 1561483 h 6367455"/>
                <a:gd name="connsiteX6367" fmla="*/ 3684798 w 6891715"/>
                <a:gd name="connsiteY6367" fmla="*/ 1576411 h 6367455"/>
                <a:gd name="connsiteX6368" fmla="*/ 3671459 w 6891715"/>
                <a:gd name="connsiteY6368" fmla="*/ 1575775 h 6367455"/>
                <a:gd name="connsiteX6369" fmla="*/ 3657803 w 6891715"/>
                <a:gd name="connsiteY6369" fmla="*/ 1604995 h 6367455"/>
                <a:gd name="connsiteX6370" fmla="*/ 3676223 w 6891715"/>
                <a:gd name="connsiteY6370" fmla="*/ 1623099 h 6367455"/>
                <a:gd name="connsiteX6371" fmla="*/ 3670824 w 6891715"/>
                <a:gd name="connsiteY6371" fmla="*/ 1633580 h 6367455"/>
                <a:gd name="connsiteX6372" fmla="*/ 3659074 w 6891715"/>
                <a:gd name="connsiteY6372" fmla="*/ 1627227 h 6367455"/>
                <a:gd name="connsiteX6373" fmla="*/ 3678446 w 6891715"/>
                <a:gd name="connsiteY6373" fmla="*/ 1657718 h 6367455"/>
                <a:gd name="connsiteX6374" fmla="*/ 3698771 w 6891715"/>
                <a:gd name="connsiteY6374" fmla="*/ 1661529 h 6367455"/>
                <a:gd name="connsiteX6375" fmla="*/ 3700994 w 6891715"/>
                <a:gd name="connsiteY6375" fmla="*/ 1676457 h 6367455"/>
                <a:gd name="connsiteX6376" fmla="*/ 3693372 w 6891715"/>
                <a:gd name="connsiteY6376" fmla="*/ 1683761 h 6367455"/>
                <a:gd name="connsiteX6377" fmla="*/ 3693372 w 6891715"/>
                <a:gd name="connsiteY6377" fmla="*/ 1695513 h 6367455"/>
                <a:gd name="connsiteX6378" fmla="*/ 3710522 w 6891715"/>
                <a:gd name="connsiteY6378" fmla="*/ 1688843 h 6367455"/>
                <a:gd name="connsiteX6379" fmla="*/ 3714650 w 6891715"/>
                <a:gd name="connsiteY6379" fmla="*/ 1694243 h 6367455"/>
                <a:gd name="connsiteX6380" fmla="*/ 3704488 w 6891715"/>
                <a:gd name="connsiteY6380" fmla="*/ 1702501 h 6367455"/>
                <a:gd name="connsiteX6381" fmla="*/ 3694960 w 6891715"/>
                <a:gd name="connsiteY6381" fmla="*/ 1705995 h 6367455"/>
                <a:gd name="connsiteX6382" fmla="*/ 3682257 w 6891715"/>
                <a:gd name="connsiteY6382" fmla="*/ 1708218 h 6367455"/>
                <a:gd name="connsiteX6383" fmla="*/ 3671777 w 6891715"/>
                <a:gd name="connsiteY6383" fmla="*/ 1729497 h 6367455"/>
                <a:gd name="connsiteX6384" fmla="*/ 3652087 w 6891715"/>
                <a:gd name="connsiteY6384" fmla="*/ 1779996 h 6367455"/>
                <a:gd name="connsiteX6385" fmla="*/ 3576820 w 6891715"/>
                <a:gd name="connsiteY6385" fmla="*/ 1860986 h 6367455"/>
                <a:gd name="connsiteX6386" fmla="*/ 3567928 w 6891715"/>
                <a:gd name="connsiteY6386" fmla="*/ 1845105 h 6367455"/>
                <a:gd name="connsiteX6387" fmla="*/ 3546015 w 6891715"/>
                <a:gd name="connsiteY6387" fmla="*/ 1867657 h 6367455"/>
                <a:gd name="connsiteX6388" fmla="*/ 3545062 w 6891715"/>
                <a:gd name="connsiteY6388" fmla="*/ 1887668 h 6367455"/>
                <a:gd name="connsiteX6389" fmla="*/ 3531406 w 6891715"/>
                <a:gd name="connsiteY6389" fmla="*/ 1901641 h 6367455"/>
                <a:gd name="connsiteX6390" fmla="*/ 3510128 w 6891715"/>
                <a:gd name="connsiteY6390" fmla="*/ 1879726 h 6367455"/>
                <a:gd name="connsiteX6391" fmla="*/ 3503776 w 6891715"/>
                <a:gd name="connsiteY6391" fmla="*/ 1895608 h 6367455"/>
                <a:gd name="connsiteX6392" fmla="*/ 3498377 w 6891715"/>
                <a:gd name="connsiteY6392" fmla="*/ 1891162 h 6367455"/>
                <a:gd name="connsiteX6393" fmla="*/ 3488850 w 6891715"/>
                <a:gd name="connsiteY6393" fmla="*/ 1898783 h 6367455"/>
                <a:gd name="connsiteX6394" fmla="*/ 3484086 w 6891715"/>
                <a:gd name="connsiteY6394" fmla="*/ 1927049 h 6367455"/>
                <a:gd name="connsiteX6395" fmla="*/ 3467254 w 6891715"/>
                <a:gd name="connsiteY6395" fmla="*/ 1937846 h 6367455"/>
                <a:gd name="connsiteX6396" fmla="*/ 3438672 w 6891715"/>
                <a:gd name="connsiteY6396" fmla="*/ 1937846 h 6367455"/>
                <a:gd name="connsiteX6397" fmla="*/ 3429462 w 6891715"/>
                <a:gd name="connsiteY6397" fmla="*/ 1971827 h 6367455"/>
                <a:gd name="connsiteX6398" fmla="*/ 3416759 w 6891715"/>
                <a:gd name="connsiteY6398" fmla="*/ 1980402 h 6367455"/>
                <a:gd name="connsiteX6399" fmla="*/ 3401198 w 6891715"/>
                <a:gd name="connsiteY6399" fmla="*/ 2000727 h 6367455"/>
                <a:gd name="connsiteX6400" fmla="*/ 3407549 w 6891715"/>
                <a:gd name="connsiteY6400" fmla="*/ 2019785 h 6367455"/>
                <a:gd name="connsiteX6401" fmla="*/ 3399292 w 6891715"/>
                <a:gd name="connsiteY6401" fmla="*/ 2032491 h 6367455"/>
                <a:gd name="connsiteX6402" fmla="*/ 3382460 w 6891715"/>
                <a:gd name="connsiteY6402" fmla="*/ 2026138 h 6367455"/>
                <a:gd name="connsiteX6403" fmla="*/ 3379284 w 6891715"/>
                <a:gd name="connsiteY6403" fmla="*/ 2046137 h 6367455"/>
                <a:gd name="connsiteX6404" fmla="*/ 3369757 w 6891715"/>
                <a:gd name="connsiteY6404" fmla="*/ 2047409 h 6367455"/>
                <a:gd name="connsiteX6405" fmla="*/ 3368487 w 6891715"/>
                <a:gd name="connsiteY6405" fmla="*/ 2035657 h 6367455"/>
                <a:gd name="connsiteX6406" fmla="*/ 3358959 w 6891715"/>
                <a:gd name="connsiteY6406" fmla="*/ 2035031 h 6367455"/>
                <a:gd name="connsiteX6407" fmla="*/ 3346256 w 6891715"/>
                <a:gd name="connsiteY6407" fmla="*/ 2020103 h 6367455"/>
                <a:gd name="connsiteX6408" fmla="*/ 3350702 w 6891715"/>
                <a:gd name="connsiteY6408" fmla="*/ 2042326 h 6367455"/>
                <a:gd name="connsiteX6409" fmla="*/ 3359277 w 6891715"/>
                <a:gd name="connsiteY6409" fmla="*/ 2063286 h 6367455"/>
                <a:gd name="connsiteX6410" fmla="*/ 3352290 w 6891715"/>
                <a:gd name="connsiteY6410" fmla="*/ 2095679 h 6367455"/>
                <a:gd name="connsiteX6411" fmla="*/ 3334188 w 6891715"/>
                <a:gd name="connsiteY6411" fmla="*/ 2104571 h 6367455"/>
                <a:gd name="connsiteX6412" fmla="*/ 3326248 w 6891715"/>
                <a:gd name="connsiteY6412" fmla="*/ 2118549 h 6367455"/>
                <a:gd name="connsiteX6413" fmla="*/ 3308781 w 6891715"/>
                <a:gd name="connsiteY6413" fmla="*/ 2102349 h 6367455"/>
                <a:gd name="connsiteX6414" fmla="*/ 3299572 w 6891715"/>
                <a:gd name="connsiteY6414" fmla="*/ 2113148 h 6367455"/>
                <a:gd name="connsiteX6415" fmla="*/ 3301795 w 6891715"/>
                <a:gd name="connsiteY6415" fmla="*/ 2136336 h 6367455"/>
                <a:gd name="connsiteX6416" fmla="*/ 3327201 w 6891715"/>
                <a:gd name="connsiteY6416" fmla="*/ 2150945 h 6367455"/>
                <a:gd name="connsiteX6417" fmla="*/ 3326566 w 6891715"/>
                <a:gd name="connsiteY6417" fmla="*/ 2168096 h 6367455"/>
                <a:gd name="connsiteX6418" fmla="*/ 3313863 w 6891715"/>
                <a:gd name="connsiteY6418" fmla="*/ 2182708 h 6367455"/>
                <a:gd name="connsiteX6419" fmla="*/ 3304653 w 6891715"/>
                <a:gd name="connsiteY6419" fmla="*/ 2213199 h 6367455"/>
                <a:gd name="connsiteX6420" fmla="*/ 3297349 w 6891715"/>
                <a:gd name="connsiteY6420" fmla="*/ 2224950 h 6367455"/>
                <a:gd name="connsiteX6421" fmla="*/ 3303700 w 6891715"/>
                <a:gd name="connsiteY6421" fmla="*/ 2239878 h 6367455"/>
                <a:gd name="connsiteX6422" fmla="*/ 3303700 w 6891715"/>
                <a:gd name="connsiteY6422" fmla="*/ 2260838 h 6367455"/>
                <a:gd name="connsiteX6423" fmla="*/ 3315768 w 6891715"/>
                <a:gd name="connsiteY6423" fmla="*/ 2269099 h 6367455"/>
                <a:gd name="connsiteX6424" fmla="*/ 3311640 w 6891715"/>
                <a:gd name="connsiteY6424" fmla="*/ 2280851 h 6367455"/>
                <a:gd name="connsiteX6425" fmla="*/ 3304335 w 6891715"/>
                <a:gd name="connsiteY6425" fmla="*/ 2265921 h 6367455"/>
                <a:gd name="connsiteX6426" fmla="*/ 3280834 w 6891715"/>
                <a:gd name="connsiteY6426" fmla="*/ 2265288 h 6367455"/>
                <a:gd name="connsiteX6427" fmla="*/ 3282105 w 6891715"/>
                <a:gd name="connsiteY6427" fmla="*/ 2321187 h 6367455"/>
                <a:gd name="connsiteX6428" fmla="*/ 3290044 w 6891715"/>
                <a:gd name="connsiteY6428" fmla="*/ 2339928 h 6367455"/>
                <a:gd name="connsiteX6429" fmla="*/ 3280517 w 6891715"/>
                <a:gd name="connsiteY6429" fmla="*/ 2351672 h 6367455"/>
                <a:gd name="connsiteX6430" fmla="*/ 3293538 w 6891715"/>
                <a:gd name="connsiteY6430" fmla="*/ 2394871 h 6367455"/>
                <a:gd name="connsiteX6431" fmla="*/ 3286233 w 6891715"/>
                <a:gd name="connsiteY6431" fmla="*/ 2412969 h 6367455"/>
                <a:gd name="connsiteX6432" fmla="*/ 3305606 w 6891715"/>
                <a:gd name="connsiteY6432" fmla="*/ 2448552 h 6367455"/>
                <a:gd name="connsiteX6433" fmla="*/ 3306876 w 6891715"/>
                <a:gd name="connsiteY6433" fmla="*/ 2458715 h 6367455"/>
                <a:gd name="connsiteX6434" fmla="*/ 3290044 w 6891715"/>
                <a:gd name="connsiteY6434" fmla="*/ 2459350 h 6367455"/>
                <a:gd name="connsiteX6435" fmla="*/ 3285916 w 6891715"/>
                <a:gd name="connsiteY6435" fmla="*/ 2469829 h 6367455"/>
                <a:gd name="connsiteX6436" fmla="*/ 3305923 w 6891715"/>
                <a:gd name="connsiteY6436" fmla="*/ 2474908 h 6367455"/>
                <a:gd name="connsiteX6437" fmla="*/ 3300524 w 6891715"/>
                <a:gd name="connsiteY6437" fmla="*/ 2492694 h 6367455"/>
                <a:gd name="connsiteX6438" fmla="*/ 3306241 w 6891715"/>
                <a:gd name="connsiteY6438" fmla="*/ 2501270 h 6367455"/>
                <a:gd name="connsiteX6439" fmla="*/ 3317674 w 6891715"/>
                <a:gd name="connsiteY6439" fmla="*/ 2484436 h 6367455"/>
                <a:gd name="connsiteX6440" fmla="*/ 3328154 w 6891715"/>
                <a:gd name="connsiteY6440" fmla="*/ 2477450 h 6367455"/>
                <a:gd name="connsiteX6441" fmla="*/ 3340857 w 6891715"/>
                <a:gd name="connsiteY6441" fmla="*/ 2495552 h 6367455"/>
                <a:gd name="connsiteX6442" fmla="*/ 3355783 w 6891715"/>
                <a:gd name="connsiteY6442" fmla="*/ 2490468 h 6367455"/>
                <a:gd name="connsiteX6443" fmla="*/ 3365311 w 6891715"/>
                <a:gd name="connsiteY6443" fmla="*/ 2502854 h 6367455"/>
                <a:gd name="connsiteX6444" fmla="*/ 3383413 w 6891715"/>
                <a:gd name="connsiteY6444" fmla="*/ 2519375 h 6367455"/>
                <a:gd name="connsiteX6445" fmla="*/ 3390082 w 6891715"/>
                <a:gd name="connsiteY6445" fmla="*/ 2533030 h 6367455"/>
                <a:gd name="connsiteX6446" fmla="*/ 3401833 w 6891715"/>
                <a:gd name="connsiteY6446" fmla="*/ 2529855 h 6367455"/>
                <a:gd name="connsiteX6447" fmla="*/ 3408184 w 6891715"/>
                <a:gd name="connsiteY6447" fmla="*/ 2535889 h 6367455"/>
                <a:gd name="connsiteX6448" fmla="*/ 3414536 w 6891715"/>
                <a:gd name="connsiteY6448" fmla="*/ 2547640 h 6367455"/>
                <a:gd name="connsiteX6449" fmla="*/ 3404056 w 6891715"/>
                <a:gd name="connsiteY6449" fmla="*/ 2554944 h 6367455"/>
                <a:gd name="connsiteX6450" fmla="*/ 3411360 w 6891715"/>
                <a:gd name="connsiteY6450" fmla="*/ 2563519 h 6367455"/>
                <a:gd name="connsiteX6451" fmla="*/ 3432638 w 6891715"/>
                <a:gd name="connsiteY6451" fmla="*/ 2574950 h 6367455"/>
                <a:gd name="connsiteX6452" fmla="*/ 3442483 w 6891715"/>
                <a:gd name="connsiteY6452" fmla="*/ 2593690 h 6367455"/>
                <a:gd name="connsiteX6453" fmla="*/ 3448200 w 6891715"/>
                <a:gd name="connsiteY6453" fmla="*/ 2629264 h 6367455"/>
                <a:gd name="connsiteX6454" fmla="*/ 3440895 w 6891715"/>
                <a:gd name="connsiteY6454" fmla="*/ 2640062 h 6367455"/>
                <a:gd name="connsiteX6455" fmla="*/ 3445024 w 6891715"/>
                <a:gd name="connsiteY6455" fmla="*/ 2649591 h 6367455"/>
                <a:gd name="connsiteX6456" fmla="*/ 3433591 w 6891715"/>
                <a:gd name="connsiteY6456" fmla="*/ 2663247 h 6367455"/>
                <a:gd name="connsiteX6457" fmla="*/ 3429462 w 6891715"/>
                <a:gd name="connsiteY6457" fmla="*/ 2674998 h 6367455"/>
                <a:gd name="connsiteX6458" fmla="*/ 3405326 w 6891715"/>
                <a:gd name="connsiteY6458" fmla="*/ 2690880 h 6367455"/>
                <a:gd name="connsiteX6459" fmla="*/ 3380872 w 6891715"/>
                <a:gd name="connsiteY6459" fmla="*/ 2699772 h 6367455"/>
                <a:gd name="connsiteX6460" fmla="*/ 3372615 w 6891715"/>
                <a:gd name="connsiteY6460" fmla="*/ 2697548 h 6367455"/>
                <a:gd name="connsiteX6461" fmla="*/ 3361182 w 6891715"/>
                <a:gd name="connsiteY6461" fmla="*/ 2712475 h 6367455"/>
                <a:gd name="connsiteX6462" fmla="*/ 3352290 w 6891715"/>
                <a:gd name="connsiteY6462" fmla="*/ 2706124 h 6367455"/>
                <a:gd name="connsiteX6463" fmla="*/ 3351972 w 6891715"/>
                <a:gd name="connsiteY6463" fmla="*/ 2658801 h 6367455"/>
                <a:gd name="connsiteX6464" fmla="*/ 3336093 w 6891715"/>
                <a:gd name="connsiteY6464" fmla="*/ 2656896 h 6367455"/>
                <a:gd name="connsiteX6465" fmla="*/ 3317991 w 6891715"/>
                <a:gd name="connsiteY6465" fmla="*/ 2636251 h 6367455"/>
                <a:gd name="connsiteX6466" fmla="*/ 3311640 w 6891715"/>
                <a:gd name="connsiteY6466" fmla="*/ 2649591 h 6367455"/>
                <a:gd name="connsiteX6467" fmla="*/ 3338634 w 6891715"/>
                <a:gd name="connsiteY6467" fmla="*/ 2676905 h 6367455"/>
                <a:gd name="connsiteX6468" fmla="*/ 3342763 w 6891715"/>
                <a:gd name="connsiteY6468" fmla="*/ 2698183 h 6367455"/>
                <a:gd name="connsiteX6469" fmla="*/ 3334506 w 6891715"/>
                <a:gd name="connsiteY6469" fmla="*/ 2708664 h 6367455"/>
                <a:gd name="connsiteX6470" fmla="*/ 3330377 w 6891715"/>
                <a:gd name="connsiteY6470" fmla="*/ 2702315 h 6367455"/>
                <a:gd name="connsiteX6471" fmla="*/ 3303383 w 6891715"/>
                <a:gd name="connsiteY6471" fmla="*/ 2671824 h 6367455"/>
                <a:gd name="connsiteX6472" fmla="*/ 3311322 w 6891715"/>
                <a:gd name="connsiteY6472" fmla="*/ 2696279 h 6367455"/>
                <a:gd name="connsiteX6473" fmla="*/ 3300524 w 6891715"/>
                <a:gd name="connsiteY6473" fmla="*/ 2698501 h 6367455"/>
                <a:gd name="connsiteX6474" fmla="*/ 3272577 w 6891715"/>
                <a:gd name="connsiteY6474" fmla="*/ 2674366 h 6367455"/>
                <a:gd name="connsiteX6475" fmla="*/ 3251934 w 6891715"/>
                <a:gd name="connsiteY6475" fmla="*/ 2684845 h 6367455"/>
                <a:gd name="connsiteX6476" fmla="*/ 3231609 w 6891715"/>
                <a:gd name="connsiteY6476" fmla="*/ 2677858 h 6367455"/>
                <a:gd name="connsiteX6477" fmla="*/ 3228433 w 6891715"/>
                <a:gd name="connsiteY6477" fmla="*/ 2691833 h 6367455"/>
                <a:gd name="connsiteX6478" fmla="*/ 3195405 w 6891715"/>
                <a:gd name="connsiteY6478" fmla="*/ 2684527 h 6367455"/>
                <a:gd name="connsiteX6479" fmla="*/ 3179843 w 6891715"/>
                <a:gd name="connsiteY6479" fmla="*/ 2692150 h 6367455"/>
                <a:gd name="connsiteX6480" fmla="*/ 3196993 w 6891715"/>
                <a:gd name="connsiteY6480" fmla="*/ 2705488 h 6367455"/>
                <a:gd name="connsiteX6481" fmla="*/ 3237008 w 6891715"/>
                <a:gd name="connsiteY6481" fmla="*/ 2701043 h 6367455"/>
                <a:gd name="connsiteX6482" fmla="*/ 3247488 w 6891715"/>
                <a:gd name="connsiteY6482" fmla="*/ 2695643 h 6367455"/>
                <a:gd name="connsiteX6483" fmla="*/ 3257016 w 6891715"/>
                <a:gd name="connsiteY6483" fmla="*/ 2707394 h 6367455"/>
                <a:gd name="connsiteX6484" fmla="*/ 3280517 w 6891715"/>
                <a:gd name="connsiteY6484" fmla="*/ 2717556 h 6367455"/>
                <a:gd name="connsiteX6485" fmla="*/ 3284645 w 6891715"/>
                <a:gd name="connsiteY6485" fmla="*/ 2705806 h 6367455"/>
                <a:gd name="connsiteX6486" fmla="*/ 3293220 w 6891715"/>
                <a:gd name="connsiteY6486" fmla="*/ 2720734 h 6367455"/>
                <a:gd name="connsiteX6487" fmla="*/ 3289409 w 6891715"/>
                <a:gd name="connsiteY6487" fmla="*/ 2735344 h 6367455"/>
                <a:gd name="connsiteX6488" fmla="*/ 3297666 w 6891715"/>
                <a:gd name="connsiteY6488" fmla="*/ 2743602 h 6367455"/>
                <a:gd name="connsiteX6489" fmla="*/ 3308464 w 6891715"/>
                <a:gd name="connsiteY6489" fmla="*/ 2732167 h 6367455"/>
                <a:gd name="connsiteX6490" fmla="*/ 3338952 w 6891715"/>
                <a:gd name="connsiteY6490" fmla="*/ 2737884 h 6367455"/>
                <a:gd name="connsiteX6491" fmla="*/ 3361182 w 6891715"/>
                <a:gd name="connsiteY6491" fmla="*/ 2733755 h 6367455"/>
                <a:gd name="connsiteX6492" fmla="*/ 3380237 w 6891715"/>
                <a:gd name="connsiteY6492" fmla="*/ 2723910 h 6367455"/>
                <a:gd name="connsiteX6493" fmla="*/ 3392940 w 6891715"/>
                <a:gd name="connsiteY6493" fmla="*/ 2732485 h 6367455"/>
                <a:gd name="connsiteX6494" fmla="*/ 3391035 w 6891715"/>
                <a:gd name="connsiteY6494" fmla="*/ 2745190 h 6367455"/>
                <a:gd name="connsiteX6495" fmla="*/ 3398339 w 6891715"/>
                <a:gd name="connsiteY6495" fmla="*/ 2753129 h 6367455"/>
                <a:gd name="connsiteX6496" fmla="*/ 3411360 w 6891715"/>
                <a:gd name="connsiteY6496" fmla="*/ 2767104 h 6367455"/>
                <a:gd name="connsiteX6497" fmla="*/ 3411360 w 6891715"/>
                <a:gd name="connsiteY6497" fmla="*/ 2775043 h 6367455"/>
                <a:gd name="connsiteX6498" fmla="*/ 3405009 w 6891715"/>
                <a:gd name="connsiteY6498" fmla="*/ 2786794 h 6367455"/>
                <a:gd name="connsiteX6499" fmla="*/ 3396434 w 6891715"/>
                <a:gd name="connsiteY6499" fmla="*/ 2782031 h 6367455"/>
                <a:gd name="connsiteX6500" fmla="*/ 3385954 w 6891715"/>
                <a:gd name="connsiteY6500" fmla="*/ 2773455 h 6367455"/>
                <a:gd name="connsiteX6501" fmla="*/ 3390082 w 6891715"/>
                <a:gd name="connsiteY6501" fmla="*/ 2764880 h 6367455"/>
                <a:gd name="connsiteX6502" fmla="*/ 3384366 w 6891715"/>
                <a:gd name="connsiteY6502" fmla="*/ 2753764 h 6367455"/>
                <a:gd name="connsiteX6503" fmla="*/ 3380555 w 6891715"/>
                <a:gd name="connsiteY6503" fmla="*/ 2772502 h 6367455"/>
                <a:gd name="connsiteX6504" fmla="*/ 3370075 w 6891715"/>
                <a:gd name="connsiteY6504" fmla="*/ 2775678 h 6367455"/>
                <a:gd name="connsiteX6505" fmla="*/ 3363088 w 6891715"/>
                <a:gd name="connsiteY6505" fmla="*/ 2799814 h 6367455"/>
                <a:gd name="connsiteX6506" fmla="*/ 3346891 w 6891715"/>
                <a:gd name="connsiteY6506" fmla="*/ 2801402 h 6367455"/>
                <a:gd name="connsiteX6507" fmla="*/ 3344986 w 6891715"/>
                <a:gd name="connsiteY6507" fmla="*/ 2785525 h 6367455"/>
                <a:gd name="connsiteX6508" fmla="*/ 3337046 w 6891715"/>
                <a:gd name="connsiteY6508" fmla="*/ 2777904 h 6367455"/>
                <a:gd name="connsiteX6509" fmla="*/ 3329107 w 6891715"/>
                <a:gd name="connsiteY6509" fmla="*/ 2802355 h 6367455"/>
                <a:gd name="connsiteX6510" fmla="*/ 3309099 w 6891715"/>
                <a:gd name="connsiteY6510" fmla="*/ 2823640 h 6367455"/>
                <a:gd name="connsiteX6511" fmla="*/ 3280517 w 6891715"/>
                <a:gd name="connsiteY6511" fmla="*/ 2828405 h 6367455"/>
                <a:gd name="connsiteX6512" fmla="*/ 3279882 w 6891715"/>
                <a:gd name="connsiteY6512" fmla="*/ 2844917 h 6367455"/>
                <a:gd name="connsiteX6513" fmla="*/ 3262732 w 6891715"/>
                <a:gd name="connsiteY6513" fmla="*/ 2853812 h 6367455"/>
                <a:gd name="connsiteX6514" fmla="*/ 3207473 w 6891715"/>
                <a:gd name="connsiteY6514" fmla="*/ 2844601 h 6367455"/>
                <a:gd name="connsiteX6515" fmla="*/ 3193182 w 6891715"/>
                <a:gd name="connsiteY6515" fmla="*/ 2851905 h 6367455"/>
                <a:gd name="connsiteX6516" fmla="*/ 3204615 w 6891715"/>
                <a:gd name="connsiteY6516" fmla="*/ 2865880 h 6367455"/>
                <a:gd name="connsiteX6517" fmla="*/ 3250029 w 6891715"/>
                <a:gd name="connsiteY6517" fmla="*/ 2864292 h 6367455"/>
                <a:gd name="connsiteX6518" fmla="*/ 3257968 w 6891715"/>
                <a:gd name="connsiteY6518" fmla="*/ 2884298 h 6367455"/>
                <a:gd name="connsiteX6519" fmla="*/ 3247171 w 6891715"/>
                <a:gd name="connsiteY6519" fmla="*/ 2891602 h 6367455"/>
                <a:gd name="connsiteX6520" fmla="*/ 3222717 w 6891715"/>
                <a:gd name="connsiteY6520" fmla="*/ 2881440 h 6367455"/>
                <a:gd name="connsiteX6521" fmla="*/ 3221764 w 6891715"/>
                <a:gd name="connsiteY6521" fmla="*/ 2888744 h 6367455"/>
                <a:gd name="connsiteX6522" fmla="*/ 3210014 w 6891715"/>
                <a:gd name="connsiteY6522" fmla="*/ 2894461 h 6367455"/>
                <a:gd name="connsiteX6523" fmla="*/ 3195087 w 6891715"/>
                <a:gd name="connsiteY6523" fmla="*/ 2897319 h 6367455"/>
                <a:gd name="connsiteX6524" fmla="*/ 3184607 w 6891715"/>
                <a:gd name="connsiteY6524" fmla="*/ 2891602 h 6367455"/>
                <a:gd name="connsiteX6525" fmla="*/ 3176032 w 6891715"/>
                <a:gd name="connsiteY6525" fmla="*/ 2895731 h 6367455"/>
                <a:gd name="connsiteX6526" fmla="*/ 3178891 w 6891715"/>
                <a:gd name="connsiteY6526" fmla="*/ 2903354 h 6367455"/>
                <a:gd name="connsiteX6527" fmla="*/ 3189053 w 6891715"/>
                <a:gd name="connsiteY6527" fmla="*/ 2912884 h 6367455"/>
                <a:gd name="connsiteX6528" fmla="*/ 3200169 w 6891715"/>
                <a:gd name="connsiteY6528" fmla="*/ 2910024 h 6367455"/>
                <a:gd name="connsiteX6529" fmla="*/ 3207155 w 6891715"/>
                <a:gd name="connsiteY6529" fmla="*/ 2911295 h 6367455"/>
                <a:gd name="connsiteX6530" fmla="*/ 3213507 w 6891715"/>
                <a:gd name="connsiteY6530" fmla="*/ 2921142 h 6367455"/>
                <a:gd name="connsiteX6531" fmla="*/ 3219541 w 6891715"/>
                <a:gd name="connsiteY6531" fmla="*/ 2924316 h 6367455"/>
                <a:gd name="connsiteX6532" fmla="*/ 3223034 w 6891715"/>
                <a:gd name="connsiteY6532" fmla="*/ 2920189 h 6367455"/>
                <a:gd name="connsiteX6533" fmla="*/ 3219859 w 6891715"/>
                <a:gd name="connsiteY6533" fmla="*/ 2909707 h 6367455"/>
                <a:gd name="connsiteX6534" fmla="*/ 3216048 w 6891715"/>
                <a:gd name="connsiteY6534" fmla="*/ 2903038 h 6367455"/>
                <a:gd name="connsiteX6535" fmla="*/ 3221447 w 6891715"/>
                <a:gd name="connsiteY6535" fmla="*/ 2895731 h 6367455"/>
                <a:gd name="connsiteX6536" fmla="*/ 3221764 w 6891715"/>
                <a:gd name="connsiteY6536" fmla="*/ 2888744 h 6367455"/>
                <a:gd name="connsiteX6537" fmla="*/ 3253840 w 6891715"/>
                <a:gd name="connsiteY6537" fmla="*/ 2909707 h 6367455"/>
                <a:gd name="connsiteX6538" fmla="*/ 3257016 w 6891715"/>
                <a:gd name="connsiteY6538" fmla="*/ 2929395 h 6367455"/>
                <a:gd name="connsiteX6539" fmla="*/ 3243360 w 6891715"/>
                <a:gd name="connsiteY6539" fmla="*/ 2931935 h 6367455"/>
                <a:gd name="connsiteX6540" fmla="*/ 3250982 w 6891715"/>
                <a:gd name="connsiteY6540" fmla="*/ 2947504 h 6367455"/>
                <a:gd name="connsiteX6541" fmla="*/ 3239549 w 6891715"/>
                <a:gd name="connsiteY6541" fmla="*/ 2962430 h 6367455"/>
                <a:gd name="connsiteX6542" fmla="*/ 3252252 w 6891715"/>
                <a:gd name="connsiteY6542" fmla="*/ 2975770 h 6367455"/>
                <a:gd name="connsiteX6543" fmla="*/ 3240819 w 6891715"/>
                <a:gd name="connsiteY6543" fmla="*/ 2987839 h 6367455"/>
                <a:gd name="connsiteX6544" fmla="*/ 3227163 w 6891715"/>
                <a:gd name="connsiteY6544" fmla="*/ 2976087 h 6367455"/>
                <a:gd name="connsiteX6545" fmla="*/ 3220811 w 6891715"/>
                <a:gd name="connsiteY6545" fmla="*/ 2995144 h 6367455"/>
                <a:gd name="connsiteX6546" fmla="*/ 3241772 w 6891715"/>
                <a:gd name="connsiteY6546" fmla="*/ 3009753 h 6367455"/>
                <a:gd name="connsiteX6547" fmla="*/ 3246536 w 6891715"/>
                <a:gd name="connsiteY6547" fmla="*/ 3023727 h 6367455"/>
                <a:gd name="connsiteX6548" fmla="*/ 3232562 w 6891715"/>
                <a:gd name="connsiteY6548" fmla="*/ 3038337 h 6367455"/>
                <a:gd name="connsiteX6549" fmla="*/ 3243360 w 6891715"/>
                <a:gd name="connsiteY6549" fmla="*/ 3047547 h 6367455"/>
                <a:gd name="connsiteX6550" fmla="*/ 3242725 w 6891715"/>
                <a:gd name="connsiteY6550" fmla="*/ 3067873 h 6367455"/>
                <a:gd name="connsiteX6551" fmla="*/ 3223352 w 6891715"/>
                <a:gd name="connsiteY6551" fmla="*/ 3086930 h 6367455"/>
                <a:gd name="connsiteX6552" fmla="*/ 3222717 w 6891715"/>
                <a:gd name="connsiteY6552" fmla="*/ 3101857 h 6367455"/>
                <a:gd name="connsiteX6553" fmla="*/ 3229069 w 6891715"/>
                <a:gd name="connsiteY6553" fmla="*/ 3125994 h 6367455"/>
                <a:gd name="connsiteX6554" fmla="*/ 3217953 w 6891715"/>
                <a:gd name="connsiteY6554" fmla="*/ 3149179 h 6367455"/>
                <a:gd name="connsiteX6555" fmla="*/ 3218271 w 6891715"/>
                <a:gd name="connsiteY6555" fmla="*/ 3179668 h 6367455"/>
                <a:gd name="connsiteX6556" fmla="*/ 3203662 w 6891715"/>
                <a:gd name="connsiteY6556" fmla="*/ 3231756 h 6367455"/>
                <a:gd name="connsiteX6557" fmla="*/ 3173492 w 6891715"/>
                <a:gd name="connsiteY6557" fmla="*/ 3297185 h 6367455"/>
                <a:gd name="connsiteX6558" fmla="*/ 3148085 w 6891715"/>
                <a:gd name="connsiteY6558" fmla="*/ 3285752 h 6367455"/>
                <a:gd name="connsiteX6559" fmla="*/ 3114422 w 6891715"/>
                <a:gd name="connsiteY6559" fmla="*/ 3290515 h 6367455"/>
                <a:gd name="connsiteX6560" fmla="*/ 3104577 w 6891715"/>
                <a:gd name="connsiteY6560" fmla="*/ 3278763 h 6367455"/>
                <a:gd name="connsiteX6561" fmla="*/ 3065832 w 6891715"/>
                <a:gd name="connsiteY6561" fmla="*/ 3286386 h 6367455"/>
                <a:gd name="connsiteX6562" fmla="*/ 3055352 w 6891715"/>
                <a:gd name="connsiteY6562" fmla="*/ 3310842 h 6367455"/>
                <a:gd name="connsiteX6563" fmla="*/ 3036297 w 6891715"/>
                <a:gd name="connsiteY6563" fmla="*/ 3305761 h 6367455"/>
                <a:gd name="connsiteX6564" fmla="*/ 3032168 w 6891715"/>
                <a:gd name="connsiteY6564" fmla="*/ 3332122 h 6367455"/>
                <a:gd name="connsiteX6565" fmla="*/ 3008985 w 6891715"/>
                <a:gd name="connsiteY6565" fmla="*/ 3359754 h 6367455"/>
                <a:gd name="connsiteX6566" fmla="*/ 3025499 w 6891715"/>
                <a:gd name="connsiteY6566" fmla="*/ 3391193 h 6367455"/>
                <a:gd name="connsiteX6567" fmla="*/ 3022641 w 6891715"/>
                <a:gd name="connsiteY6567" fmla="*/ 3416601 h 6367455"/>
                <a:gd name="connsiteX6568" fmla="*/ 3009620 w 6891715"/>
                <a:gd name="connsiteY6568" fmla="*/ 3418824 h 6367455"/>
                <a:gd name="connsiteX6569" fmla="*/ 2977862 w 6891715"/>
                <a:gd name="connsiteY6569" fmla="*/ 3411837 h 6367455"/>
                <a:gd name="connsiteX6570" fmla="*/ 2930542 w 6891715"/>
                <a:gd name="connsiteY6570" fmla="*/ 3432164 h 6367455"/>
                <a:gd name="connsiteX6571" fmla="*/ 2918792 w 6891715"/>
                <a:gd name="connsiteY6571" fmla="*/ 3423906 h 6367455"/>
                <a:gd name="connsiteX6572" fmla="*/ 2882588 w 6891715"/>
                <a:gd name="connsiteY6572" fmla="*/ 3426447 h 6367455"/>
                <a:gd name="connsiteX6573" fmla="*/ 2883858 w 6891715"/>
                <a:gd name="connsiteY6573" fmla="*/ 3408344 h 6367455"/>
                <a:gd name="connsiteX6574" fmla="*/ 2899419 w 6891715"/>
                <a:gd name="connsiteY6574" fmla="*/ 3403897 h 6367455"/>
                <a:gd name="connsiteX6575" fmla="*/ 2893068 w 6891715"/>
                <a:gd name="connsiteY6575" fmla="*/ 3392463 h 6367455"/>
                <a:gd name="connsiteX6576" fmla="*/ 2903230 w 6891715"/>
                <a:gd name="connsiteY6576" fmla="*/ 3368330 h 6367455"/>
                <a:gd name="connsiteX6577" fmla="*/ 2852100 w 6891715"/>
                <a:gd name="connsiteY6577" fmla="*/ 3293691 h 6367455"/>
                <a:gd name="connsiteX6578" fmla="*/ 2857181 w 6891715"/>
                <a:gd name="connsiteY6578" fmla="*/ 3281306 h 6367455"/>
                <a:gd name="connsiteX6579" fmla="*/ 2867979 w 6891715"/>
                <a:gd name="connsiteY6579" fmla="*/ 3290515 h 6367455"/>
                <a:gd name="connsiteX6580" fmla="*/ 2875283 w 6891715"/>
                <a:gd name="connsiteY6580" fmla="*/ 3289244 h 6367455"/>
                <a:gd name="connsiteX6581" fmla="*/ 2882270 w 6891715"/>
                <a:gd name="connsiteY6581" fmla="*/ 3276541 h 6367455"/>
                <a:gd name="connsiteX6582" fmla="*/ 2867661 w 6891715"/>
                <a:gd name="connsiteY6582" fmla="*/ 3252402 h 6367455"/>
                <a:gd name="connsiteX6583" fmla="*/ 2867661 w 6891715"/>
                <a:gd name="connsiteY6583" fmla="*/ 3241921 h 6367455"/>
                <a:gd name="connsiteX6584" fmla="*/ 2890527 w 6891715"/>
                <a:gd name="connsiteY6584" fmla="*/ 3243826 h 6367455"/>
                <a:gd name="connsiteX6585" fmla="*/ 2892750 w 6891715"/>
                <a:gd name="connsiteY6585" fmla="*/ 3222863 h 6367455"/>
                <a:gd name="connsiteX6586" fmla="*/ 2821930 w 6891715"/>
                <a:gd name="connsiteY6586" fmla="*/ 3147590 h 6367455"/>
                <a:gd name="connsiteX6587" fmla="*/ 2812084 w 6891715"/>
                <a:gd name="connsiteY6587" fmla="*/ 3089788 h 6367455"/>
                <a:gd name="connsiteX6588" fmla="*/ 2795888 w 6891715"/>
                <a:gd name="connsiteY6588" fmla="*/ 3080260 h 6367455"/>
                <a:gd name="connsiteX6589" fmla="*/ 2787313 w 6891715"/>
                <a:gd name="connsiteY6589" fmla="*/ 3042465 h 6367455"/>
                <a:gd name="connsiteX6590" fmla="*/ 2772387 w 6891715"/>
                <a:gd name="connsiteY6590" fmla="*/ 3022457 h 6367455"/>
                <a:gd name="connsiteX6591" fmla="*/ 2790171 w 6891715"/>
                <a:gd name="connsiteY6591" fmla="*/ 3018328 h 6367455"/>
                <a:gd name="connsiteX6592" fmla="*/ 2793347 w 6891715"/>
                <a:gd name="connsiteY6592" fmla="*/ 3008801 h 6367455"/>
                <a:gd name="connsiteX6593" fmla="*/ 2779374 w 6891715"/>
                <a:gd name="connsiteY6593" fmla="*/ 2996097 h 6367455"/>
                <a:gd name="connsiteX6594" fmla="*/ 2775245 w 6891715"/>
                <a:gd name="connsiteY6594" fmla="*/ 2979263 h 6367455"/>
                <a:gd name="connsiteX6595" fmla="*/ 2779056 w 6891715"/>
                <a:gd name="connsiteY6595" fmla="*/ 2969736 h 6367455"/>
                <a:gd name="connsiteX6596" fmla="*/ 2779056 w 6891715"/>
                <a:gd name="connsiteY6596" fmla="*/ 2956077 h 6367455"/>
                <a:gd name="connsiteX6597" fmla="*/ 2768576 w 6891715"/>
                <a:gd name="connsiteY6597" fmla="*/ 2951632 h 6367455"/>
                <a:gd name="connsiteX6598" fmla="*/ 2756825 w 6891715"/>
                <a:gd name="connsiteY6598" fmla="*/ 2957348 h 6367455"/>
                <a:gd name="connsiteX6599" fmla="*/ 2739676 w 6891715"/>
                <a:gd name="connsiteY6599" fmla="*/ 2952267 h 6367455"/>
                <a:gd name="connsiteX6600" fmla="*/ 2741899 w 6891715"/>
                <a:gd name="connsiteY6600" fmla="*/ 2941467 h 6367455"/>
                <a:gd name="connsiteX6601" fmla="*/ 2779691 w 6891715"/>
                <a:gd name="connsiteY6601" fmla="*/ 2919236 h 6367455"/>
                <a:gd name="connsiteX6602" fmla="*/ 2763812 w 6891715"/>
                <a:gd name="connsiteY6602" fmla="*/ 2902720 h 6367455"/>
                <a:gd name="connsiteX6603" fmla="*/ 2759684 w 6891715"/>
                <a:gd name="connsiteY6603" fmla="*/ 2902720 h 6367455"/>
                <a:gd name="connsiteX6604" fmla="*/ 2756190 w 6891715"/>
                <a:gd name="connsiteY6604" fmla="*/ 2903038 h 6367455"/>
                <a:gd name="connsiteX6605" fmla="*/ 2753332 w 6891715"/>
                <a:gd name="connsiteY6605" fmla="*/ 2903672 h 6367455"/>
                <a:gd name="connsiteX6606" fmla="*/ 2752379 w 6891715"/>
                <a:gd name="connsiteY6606" fmla="*/ 2903989 h 6367455"/>
                <a:gd name="connsiteX6607" fmla="*/ 2752062 w 6891715"/>
                <a:gd name="connsiteY6607" fmla="*/ 2904623 h 6367455"/>
                <a:gd name="connsiteX6608" fmla="*/ 2751426 w 6891715"/>
                <a:gd name="connsiteY6608" fmla="*/ 2906529 h 6367455"/>
                <a:gd name="connsiteX6609" fmla="*/ 2751109 w 6891715"/>
                <a:gd name="connsiteY6609" fmla="*/ 2909072 h 6367455"/>
                <a:gd name="connsiteX6610" fmla="*/ 2751109 w 6891715"/>
                <a:gd name="connsiteY6610" fmla="*/ 2911930 h 6367455"/>
                <a:gd name="connsiteX6611" fmla="*/ 2751109 w 6891715"/>
                <a:gd name="connsiteY6611" fmla="*/ 2917011 h 6367455"/>
                <a:gd name="connsiteX6612" fmla="*/ 2751109 w 6891715"/>
                <a:gd name="connsiteY6612" fmla="*/ 2919236 h 6367455"/>
                <a:gd name="connsiteX6613" fmla="*/ 2745710 w 6891715"/>
                <a:gd name="connsiteY6613" fmla="*/ 2915423 h 6367455"/>
                <a:gd name="connsiteX6614" fmla="*/ 2746980 w 6891715"/>
                <a:gd name="connsiteY6614" fmla="*/ 2898272 h 6367455"/>
                <a:gd name="connsiteX6615" fmla="*/ 2733642 w 6891715"/>
                <a:gd name="connsiteY6615" fmla="*/ 2887156 h 6367455"/>
                <a:gd name="connsiteX6616" fmla="*/ 2729513 w 6891715"/>
                <a:gd name="connsiteY6616" fmla="*/ 2872231 h 6367455"/>
                <a:gd name="connsiteX6617" fmla="*/ 2720621 w 6891715"/>
                <a:gd name="connsiteY6617" fmla="*/ 2826815 h 6367455"/>
                <a:gd name="connsiteX6618" fmla="*/ 2717763 w 6891715"/>
                <a:gd name="connsiteY6618" fmla="*/ 2769962 h 6367455"/>
                <a:gd name="connsiteX6619" fmla="*/ 2718432 w 6891715"/>
                <a:gd name="connsiteY6619" fmla="*/ 2770111 h 6367455"/>
                <a:gd name="connsiteX6620" fmla="*/ 2705803 w 6891715"/>
                <a:gd name="connsiteY6620" fmla="*/ 2755583 h 6367455"/>
                <a:gd name="connsiteX6621" fmla="*/ 2681365 w 6891715"/>
                <a:gd name="connsiteY6621" fmla="*/ 2751773 h 6367455"/>
                <a:gd name="connsiteX6622" fmla="*/ 2680413 w 6891715"/>
                <a:gd name="connsiteY6622" fmla="*/ 2744153 h 6367455"/>
                <a:gd name="connsiteX6623" fmla="*/ 2666449 w 6891715"/>
                <a:gd name="connsiteY6623" fmla="*/ 2735898 h 6367455"/>
                <a:gd name="connsiteX6624" fmla="*/ 2677874 w 6891715"/>
                <a:gd name="connsiteY6624" fmla="*/ 2696847 h 6367455"/>
                <a:gd name="connsiteX6625" fmla="*/ 2668353 w 6891715"/>
                <a:gd name="connsiteY6625" fmla="*/ 2675893 h 6367455"/>
                <a:gd name="connsiteX6626" fmla="*/ 2668988 w 6891715"/>
                <a:gd name="connsiteY6626" fmla="*/ 2646365 h 6367455"/>
                <a:gd name="connsiteX6627" fmla="*/ 2675335 w 6891715"/>
                <a:gd name="connsiteY6627" fmla="*/ 2662240 h 6367455"/>
                <a:gd name="connsiteX6628" fmla="*/ 2678509 w 6891715"/>
                <a:gd name="connsiteY6628" fmla="*/ 2640968 h 6367455"/>
                <a:gd name="connsiteX6629" fmla="*/ 2676288 w 6891715"/>
                <a:gd name="connsiteY6629" fmla="*/ 2617791 h 6367455"/>
                <a:gd name="connsiteX6630" fmla="*/ 2655976 w 6891715"/>
                <a:gd name="connsiteY6630" fmla="*/ 2621282 h 6367455"/>
                <a:gd name="connsiteX6631" fmla="*/ 2646771 w 6891715"/>
                <a:gd name="connsiteY6631" fmla="*/ 2635889 h 6367455"/>
                <a:gd name="connsiteX6632" fmla="*/ 2659784 w 6891715"/>
                <a:gd name="connsiteY6632" fmla="*/ 2674939 h 6367455"/>
                <a:gd name="connsiteX6633" fmla="*/ 2657879 w 6891715"/>
                <a:gd name="connsiteY6633" fmla="*/ 2686687 h 6367455"/>
                <a:gd name="connsiteX6634" fmla="*/ 2649310 w 6891715"/>
                <a:gd name="connsiteY6634" fmla="*/ 2693036 h 6367455"/>
                <a:gd name="connsiteX6635" fmla="*/ 2646136 w 6891715"/>
                <a:gd name="connsiteY6635" fmla="*/ 2672717 h 6367455"/>
                <a:gd name="connsiteX6636" fmla="*/ 2642962 w 6891715"/>
                <a:gd name="connsiteY6636" fmla="*/ 2665414 h 6367455"/>
                <a:gd name="connsiteX6637" fmla="*/ 2643597 w 6891715"/>
                <a:gd name="connsiteY6637" fmla="*/ 2657159 h 6367455"/>
                <a:gd name="connsiteX6638" fmla="*/ 2631854 w 6891715"/>
                <a:gd name="connsiteY6638" fmla="*/ 2658430 h 6367455"/>
                <a:gd name="connsiteX6639" fmla="*/ 2637567 w 6891715"/>
                <a:gd name="connsiteY6639" fmla="*/ 2679067 h 6367455"/>
                <a:gd name="connsiteX6640" fmla="*/ 2632489 w 6891715"/>
                <a:gd name="connsiteY6640" fmla="*/ 2705737 h 6367455"/>
                <a:gd name="connsiteX6641" fmla="*/ 2650579 w 6891715"/>
                <a:gd name="connsiteY6641" fmla="*/ 2720341 h 6367455"/>
                <a:gd name="connsiteX6642" fmla="*/ 2647722 w 6891715"/>
                <a:gd name="connsiteY6642" fmla="*/ 2746693 h 6367455"/>
                <a:gd name="connsiteX6643" fmla="*/ 2636298 w 6891715"/>
                <a:gd name="connsiteY6643" fmla="*/ 2747963 h 6367455"/>
                <a:gd name="connsiteX6644" fmla="*/ 2633124 w 6891715"/>
                <a:gd name="connsiteY6644" fmla="*/ 2773998 h 6367455"/>
                <a:gd name="connsiteX6645" fmla="*/ 2623920 w 6891715"/>
                <a:gd name="connsiteY6645" fmla="*/ 2784475 h 6367455"/>
                <a:gd name="connsiteX6646" fmla="*/ 2600434 w 6891715"/>
                <a:gd name="connsiteY6646" fmla="*/ 2781934 h 6367455"/>
                <a:gd name="connsiteX6647" fmla="*/ 2586787 w 6891715"/>
                <a:gd name="connsiteY6647" fmla="*/ 2789236 h 6367455"/>
                <a:gd name="connsiteX6648" fmla="*/ 2571870 w 6891715"/>
                <a:gd name="connsiteY6648" fmla="*/ 2774633 h 6367455"/>
                <a:gd name="connsiteX6649" fmla="*/ 2577583 w 6891715"/>
                <a:gd name="connsiteY6649" fmla="*/ 2799714 h 6367455"/>
                <a:gd name="connsiteX6650" fmla="*/ 2549970 w 6891715"/>
                <a:gd name="connsiteY6650" fmla="*/ 2818130 h 6367455"/>
                <a:gd name="connsiteX6651" fmla="*/ 2544893 w 6891715"/>
                <a:gd name="connsiteY6651" fmla="*/ 2839084 h 6367455"/>
                <a:gd name="connsiteX6652" fmla="*/ 2529023 w 6891715"/>
                <a:gd name="connsiteY6652" fmla="*/ 2837179 h 6367455"/>
                <a:gd name="connsiteX6653" fmla="*/ 2524898 w 6891715"/>
                <a:gd name="connsiteY6653" fmla="*/ 2843846 h 6367455"/>
                <a:gd name="connsiteX6654" fmla="*/ 2536322 w 6891715"/>
                <a:gd name="connsiteY6654" fmla="*/ 2852736 h 6367455"/>
                <a:gd name="connsiteX6655" fmla="*/ 2528389 w 6891715"/>
                <a:gd name="connsiteY6655" fmla="*/ 2862578 h 6367455"/>
                <a:gd name="connsiteX6656" fmla="*/ 2517598 w 6891715"/>
                <a:gd name="connsiteY6656" fmla="*/ 2864483 h 6367455"/>
                <a:gd name="connsiteX6657" fmla="*/ 2509981 w 6891715"/>
                <a:gd name="connsiteY6657" fmla="*/ 2866389 h 6367455"/>
                <a:gd name="connsiteX6658" fmla="*/ 2506807 w 6891715"/>
                <a:gd name="connsiteY6658" fmla="*/ 2867023 h 6367455"/>
                <a:gd name="connsiteX6659" fmla="*/ 2504903 w 6891715"/>
                <a:gd name="connsiteY6659" fmla="*/ 2867975 h 6367455"/>
                <a:gd name="connsiteX6660" fmla="*/ 2504268 w 6891715"/>
                <a:gd name="connsiteY6660" fmla="*/ 2868928 h 6367455"/>
                <a:gd name="connsiteX6661" fmla="*/ 2503952 w 6891715"/>
                <a:gd name="connsiteY6661" fmla="*/ 2869563 h 6367455"/>
                <a:gd name="connsiteX6662" fmla="*/ 2502999 w 6891715"/>
                <a:gd name="connsiteY6662" fmla="*/ 2872103 h 6367455"/>
                <a:gd name="connsiteX6663" fmla="*/ 2501730 w 6891715"/>
                <a:gd name="connsiteY6663" fmla="*/ 2875277 h 6367455"/>
                <a:gd name="connsiteX6664" fmla="*/ 2500777 w 6891715"/>
                <a:gd name="connsiteY6664" fmla="*/ 2879088 h 6367455"/>
                <a:gd name="connsiteX6665" fmla="*/ 2499190 w 6891715"/>
                <a:gd name="connsiteY6665" fmla="*/ 2885437 h 6367455"/>
                <a:gd name="connsiteX6666" fmla="*/ 2498873 w 6891715"/>
                <a:gd name="connsiteY6666" fmla="*/ 2888295 h 6367455"/>
                <a:gd name="connsiteX6667" fmla="*/ 2479196 w 6891715"/>
                <a:gd name="connsiteY6667" fmla="*/ 2919092 h 6367455"/>
                <a:gd name="connsiteX6668" fmla="*/ 2452536 w 6891715"/>
                <a:gd name="connsiteY6668" fmla="*/ 2925442 h 6367455"/>
                <a:gd name="connsiteX6669" fmla="*/ 2434445 w 6891715"/>
                <a:gd name="connsiteY6669" fmla="*/ 2941316 h 6367455"/>
                <a:gd name="connsiteX6670" fmla="*/ 2412546 w 6891715"/>
                <a:gd name="connsiteY6670" fmla="*/ 2943856 h 6367455"/>
                <a:gd name="connsiteX6671" fmla="*/ 2406199 w 6891715"/>
                <a:gd name="connsiteY6671" fmla="*/ 2961954 h 6367455"/>
                <a:gd name="connsiteX6672" fmla="*/ 2358910 w 6891715"/>
                <a:gd name="connsiteY6672" fmla="*/ 2965446 h 6367455"/>
                <a:gd name="connsiteX6673" fmla="*/ 2325902 w 6891715"/>
                <a:gd name="connsiteY6673" fmla="*/ 2956239 h 6367455"/>
                <a:gd name="connsiteX6674" fmla="*/ 2291942 w 6891715"/>
                <a:gd name="connsiteY6674" fmla="*/ 2950206 h 6367455"/>
                <a:gd name="connsiteX6675" fmla="*/ 2297020 w 6891715"/>
                <a:gd name="connsiteY6675" fmla="*/ 2924807 h 6367455"/>
                <a:gd name="connsiteX6676" fmla="*/ 2267822 w 6891715"/>
                <a:gd name="connsiteY6676" fmla="*/ 2929252 h 6367455"/>
                <a:gd name="connsiteX6677" fmla="*/ 2226879 w 6891715"/>
                <a:gd name="connsiteY6677" fmla="*/ 2886389 h 6367455"/>
                <a:gd name="connsiteX6678" fmla="*/ 2197364 w 6891715"/>
                <a:gd name="connsiteY6678" fmla="*/ 2883216 h 6367455"/>
                <a:gd name="connsiteX6679" fmla="*/ 2191016 w 6891715"/>
                <a:gd name="connsiteY6679" fmla="*/ 2862578 h 6367455"/>
                <a:gd name="connsiteX6680" fmla="*/ 2178955 w 6891715"/>
                <a:gd name="connsiteY6680" fmla="*/ 2853371 h 6367455"/>
                <a:gd name="connsiteX6681" fmla="*/ 2188477 w 6891715"/>
                <a:gd name="connsiteY6681" fmla="*/ 2836226 h 6367455"/>
                <a:gd name="connsiteX6682" fmla="*/ 2197681 w 6891715"/>
                <a:gd name="connsiteY6682" fmla="*/ 2806700 h 6367455"/>
                <a:gd name="connsiteX6683" fmla="*/ 2216723 w 6891715"/>
                <a:gd name="connsiteY6683" fmla="*/ 2820034 h 6367455"/>
                <a:gd name="connsiteX6684" fmla="*/ 2224022 w 6891715"/>
                <a:gd name="connsiteY6684" fmla="*/ 2809240 h 6367455"/>
                <a:gd name="connsiteX6685" fmla="*/ 2253857 w 6891715"/>
                <a:gd name="connsiteY6685" fmla="*/ 2822891 h 6367455"/>
                <a:gd name="connsiteX6686" fmla="*/ 2244334 w 6891715"/>
                <a:gd name="connsiteY6686" fmla="*/ 2811462 h 6367455"/>
                <a:gd name="connsiteX6687" fmla="*/ 2243066 w 6891715"/>
                <a:gd name="connsiteY6687" fmla="*/ 2799714 h 6367455"/>
                <a:gd name="connsiteX6688" fmla="*/ 2283373 w 6891715"/>
                <a:gd name="connsiteY6688" fmla="*/ 2782569 h 6367455"/>
                <a:gd name="connsiteX6689" fmla="*/ 2235450 w 6891715"/>
                <a:gd name="connsiteY6689" fmla="*/ 2793365 h 6367455"/>
                <a:gd name="connsiteX6690" fmla="*/ 2224976 w 6891715"/>
                <a:gd name="connsiteY6690" fmla="*/ 2773679 h 6367455"/>
                <a:gd name="connsiteX6691" fmla="*/ 2235132 w 6891715"/>
                <a:gd name="connsiteY6691" fmla="*/ 2752408 h 6367455"/>
                <a:gd name="connsiteX6692" fmla="*/ 2251001 w 6891715"/>
                <a:gd name="connsiteY6692" fmla="*/ 2748280 h 6367455"/>
                <a:gd name="connsiteX6693" fmla="*/ 2258618 w 6891715"/>
                <a:gd name="connsiteY6693" fmla="*/ 2737486 h 6367455"/>
                <a:gd name="connsiteX6694" fmla="*/ 2242432 w 6891715"/>
                <a:gd name="connsiteY6694" fmla="*/ 2730184 h 6367455"/>
                <a:gd name="connsiteX6695" fmla="*/ 2245287 w 6891715"/>
                <a:gd name="connsiteY6695" fmla="*/ 2720658 h 6367455"/>
                <a:gd name="connsiteX6696" fmla="*/ 2261156 w 6891715"/>
                <a:gd name="connsiteY6696" fmla="*/ 2707958 h 6367455"/>
                <a:gd name="connsiteX6697" fmla="*/ 2261156 w 6891715"/>
                <a:gd name="connsiteY6697" fmla="*/ 2703514 h 6367455"/>
                <a:gd name="connsiteX6698" fmla="*/ 2245287 w 6891715"/>
                <a:gd name="connsiteY6698" fmla="*/ 2694307 h 6367455"/>
                <a:gd name="connsiteX6699" fmla="*/ 2232909 w 6891715"/>
                <a:gd name="connsiteY6699" fmla="*/ 2720024 h 6367455"/>
                <a:gd name="connsiteX6700" fmla="*/ 2214502 w 6891715"/>
                <a:gd name="connsiteY6700" fmla="*/ 2707641 h 6367455"/>
                <a:gd name="connsiteX6701" fmla="*/ 2211646 w 6891715"/>
                <a:gd name="connsiteY6701" fmla="*/ 2733675 h 6367455"/>
                <a:gd name="connsiteX6702" fmla="*/ 2197998 w 6891715"/>
                <a:gd name="connsiteY6702" fmla="*/ 2725421 h 6367455"/>
                <a:gd name="connsiteX6703" fmla="*/ 2197046 w 6891715"/>
                <a:gd name="connsiteY6703" fmla="*/ 2711768 h 6367455"/>
                <a:gd name="connsiteX6704" fmla="*/ 2191333 w 6891715"/>
                <a:gd name="connsiteY6704" fmla="*/ 2703196 h 6367455"/>
                <a:gd name="connsiteX6705" fmla="*/ 2204980 w 6891715"/>
                <a:gd name="connsiteY6705" fmla="*/ 2676845 h 6367455"/>
                <a:gd name="connsiteX6706" fmla="*/ 2223072 w 6891715"/>
                <a:gd name="connsiteY6706" fmla="*/ 2685099 h 6367455"/>
                <a:gd name="connsiteX6707" fmla="*/ 2224976 w 6891715"/>
                <a:gd name="connsiteY6707" fmla="*/ 2659700 h 6367455"/>
                <a:gd name="connsiteX6708" fmla="*/ 2227833 w 6891715"/>
                <a:gd name="connsiteY6708" fmla="*/ 2657478 h 6367455"/>
                <a:gd name="connsiteX6709" fmla="*/ 2233862 w 6891715"/>
                <a:gd name="connsiteY6709" fmla="*/ 2652715 h 6367455"/>
                <a:gd name="connsiteX6710" fmla="*/ 2237035 w 6891715"/>
                <a:gd name="connsiteY6710" fmla="*/ 2649540 h 6367455"/>
                <a:gd name="connsiteX6711" fmla="*/ 2239257 w 6891715"/>
                <a:gd name="connsiteY6711" fmla="*/ 2646683 h 6367455"/>
                <a:gd name="connsiteX6712" fmla="*/ 2241161 w 6891715"/>
                <a:gd name="connsiteY6712" fmla="*/ 2644460 h 6367455"/>
                <a:gd name="connsiteX6713" fmla="*/ 2241479 w 6891715"/>
                <a:gd name="connsiteY6713" fmla="*/ 2643508 h 6367455"/>
                <a:gd name="connsiteX6714" fmla="*/ 2241479 w 6891715"/>
                <a:gd name="connsiteY6714" fmla="*/ 2642873 h 6367455"/>
                <a:gd name="connsiteX6715" fmla="*/ 2241479 w 6891715"/>
                <a:gd name="connsiteY6715" fmla="*/ 2642555 h 6367455"/>
                <a:gd name="connsiteX6716" fmla="*/ 2241798 w 6891715"/>
                <a:gd name="connsiteY6716" fmla="*/ 2642555 h 6367455"/>
                <a:gd name="connsiteX6717" fmla="*/ 2243702 w 6891715"/>
                <a:gd name="connsiteY6717" fmla="*/ 2642873 h 6367455"/>
                <a:gd name="connsiteX6718" fmla="*/ 2248461 w 6891715"/>
                <a:gd name="connsiteY6718" fmla="*/ 2646048 h 6367455"/>
                <a:gd name="connsiteX6719" fmla="*/ 2256713 w 6891715"/>
                <a:gd name="connsiteY6719" fmla="*/ 2651127 h 6367455"/>
                <a:gd name="connsiteX6720" fmla="*/ 2264966 w 6891715"/>
                <a:gd name="connsiteY6720" fmla="*/ 2632078 h 6367455"/>
                <a:gd name="connsiteX6721" fmla="*/ 2259571 w 6891715"/>
                <a:gd name="connsiteY6721" fmla="*/ 2626999 h 6367455"/>
                <a:gd name="connsiteX6722" fmla="*/ 2242432 w 6891715"/>
                <a:gd name="connsiteY6722" fmla="*/ 2639698 h 6367455"/>
                <a:gd name="connsiteX6723" fmla="*/ 2232909 w 6891715"/>
                <a:gd name="connsiteY6723" fmla="*/ 2632395 h 6367455"/>
                <a:gd name="connsiteX6724" fmla="*/ 2216406 w 6891715"/>
                <a:gd name="connsiteY6724" fmla="*/ 2645095 h 6367455"/>
                <a:gd name="connsiteX6725" fmla="*/ 2211646 w 6891715"/>
                <a:gd name="connsiteY6725" fmla="*/ 2633665 h 6367455"/>
                <a:gd name="connsiteX6726" fmla="*/ 2225609 w 6891715"/>
                <a:gd name="connsiteY6726" fmla="*/ 2614615 h 6367455"/>
                <a:gd name="connsiteX6727" fmla="*/ 2237035 w 6891715"/>
                <a:gd name="connsiteY6727" fmla="*/ 2592073 h 6367455"/>
                <a:gd name="connsiteX6728" fmla="*/ 2260205 w 6891715"/>
                <a:gd name="connsiteY6728" fmla="*/ 2583819 h 6367455"/>
                <a:gd name="connsiteX6729" fmla="*/ 2263060 w 6891715"/>
                <a:gd name="connsiteY6729" fmla="*/ 2568896 h 6367455"/>
                <a:gd name="connsiteX6730" fmla="*/ 2245287 w 6891715"/>
                <a:gd name="connsiteY6730" fmla="*/ 2569214 h 6367455"/>
                <a:gd name="connsiteX6731" fmla="*/ 2264013 w 6891715"/>
                <a:gd name="connsiteY6731" fmla="*/ 2548576 h 6367455"/>
                <a:gd name="connsiteX6732" fmla="*/ 2274486 w 6891715"/>
                <a:gd name="connsiteY6732" fmla="*/ 2524764 h 6367455"/>
                <a:gd name="connsiteX6733" fmla="*/ 2276390 w 6891715"/>
                <a:gd name="connsiteY6733" fmla="*/ 2521589 h 6367455"/>
                <a:gd name="connsiteX6734" fmla="*/ 2288133 w 6891715"/>
                <a:gd name="connsiteY6734" fmla="*/ 2517779 h 6367455"/>
                <a:gd name="connsiteX6735" fmla="*/ 2285278 w 6891715"/>
                <a:gd name="connsiteY6735" fmla="*/ 2560324 h 6367455"/>
                <a:gd name="connsiteX6736" fmla="*/ 2292893 w 6891715"/>
                <a:gd name="connsiteY6736" fmla="*/ 2570485 h 6367455"/>
                <a:gd name="connsiteX6737" fmla="*/ 2297656 w 6891715"/>
                <a:gd name="connsiteY6737" fmla="*/ 2512700 h 6367455"/>
                <a:gd name="connsiteX6738" fmla="*/ 2328123 w 6891715"/>
                <a:gd name="connsiteY6738" fmla="*/ 2498726 h 6367455"/>
                <a:gd name="connsiteX6739" fmla="*/ 2315429 w 6891715"/>
                <a:gd name="connsiteY6739" fmla="*/ 2494594 h 6367455"/>
                <a:gd name="connsiteX6740" fmla="*/ 2290038 w 6891715"/>
                <a:gd name="connsiteY6740" fmla="*/ 2503489 h 6367455"/>
                <a:gd name="connsiteX6741" fmla="*/ 2293212 w 6891715"/>
                <a:gd name="connsiteY6741" fmla="*/ 2487610 h 6367455"/>
                <a:gd name="connsiteX6742" fmla="*/ 2278612 w 6891715"/>
                <a:gd name="connsiteY6742" fmla="*/ 2503489 h 6367455"/>
                <a:gd name="connsiteX6743" fmla="*/ 2250048 w 6891715"/>
                <a:gd name="connsiteY6743" fmla="*/ 2517144 h 6367455"/>
                <a:gd name="connsiteX6744" fmla="*/ 2241798 w 6891715"/>
                <a:gd name="connsiteY6744" fmla="*/ 2546990 h 6367455"/>
                <a:gd name="connsiteX6745" fmla="*/ 2213550 w 6891715"/>
                <a:gd name="connsiteY6745" fmla="*/ 2566039 h 6367455"/>
                <a:gd name="connsiteX6746" fmla="*/ 2206249 w 6891715"/>
                <a:gd name="connsiteY6746" fmla="*/ 2575564 h 6367455"/>
                <a:gd name="connsiteX6747" fmla="*/ 2183715 w 6891715"/>
                <a:gd name="connsiteY6747" fmla="*/ 2563182 h 6367455"/>
                <a:gd name="connsiteX6748" fmla="*/ 2169117 w 6891715"/>
                <a:gd name="connsiteY6748" fmla="*/ 2573658 h 6367455"/>
                <a:gd name="connsiteX6749" fmla="*/ 2149756 w 6891715"/>
                <a:gd name="connsiteY6749" fmla="*/ 2544449 h 6367455"/>
                <a:gd name="connsiteX6750" fmla="*/ 2149439 w 6891715"/>
                <a:gd name="connsiteY6750" fmla="*/ 2535242 h 6367455"/>
                <a:gd name="connsiteX6751" fmla="*/ 2166578 w 6891715"/>
                <a:gd name="connsiteY6751" fmla="*/ 2537146 h 6367455"/>
                <a:gd name="connsiteX6752" fmla="*/ 2168800 w 6891715"/>
                <a:gd name="connsiteY6752" fmla="*/ 2516191 h 6367455"/>
                <a:gd name="connsiteX6753" fmla="*/ 2183399 w 6891715"/>
                <a:gd name="connsiteY6753" fmla="*/ 2530480 h 6367455"/>
                <a:gd name="connsiteX6754" fmla="*/ 2216088 w 6891715"/>
                <a:gd name="connsiteY6754" fmla="*/ 2509202 h 6367455"/>
                <a:gd name="connsiteX6755" fmla="*/ 2187842 w 6891715"/>
                <a:gd name="connsiteY6755" fmla="*/ 2511428 h 6367455"/>
                <a:gd name="connsiteX6756" fmla="*/ 2178955 w 6891715"/>
                <a:gd name="connsiteY6756" fmla="*/ 2506347 h 6367455"/>
                <a:gd name="connsiteX6757" fmla="*/ 2176734 w 6891715"/>
                <a:gd name="connsiteY6757" fmla="*/ 2489517 h 6367455"/>
                <a:gd name="connsiteX6758" fmla="*/ 2203076 w 6891715"/>
                <a:gd name="connsiteY6758" fmla="*/ 2475554 h 6367455"/>
                <a:gd name="connsiteX6759" fmla="*/ 2181178 w 6891715"/>
                <a:gd name="connsiteY6759" fmla="*/ 2477773 h 6367455"/>
                <a:gd name="connsiteX6760" fmla="*/ 2181813 w 6891715"/>
                <a:gd name="connsiteY6760" fmla="*/ 2465073 h 6367455"/>
                <a:gd name="connsiteX6761" fmla="*/ 2169117 w 6891715"/>
                <a:gd name="connsiteY6761" fmla="*/ 2453962 h 6367455"/>
                <a:gd name="connsiteX6762" fmla="*/ 2180543 w 6891715"/>
                <a:gd name="connsiteY6762" fmla="*/ 2439040 h 6367455"/>
                <a:gd name="connsiteX6763" fmla="*/ 2172290 w 6891715"/>
                <a:gd name="connsiteY6763" fmla="*/ 2438087 h 6367455"/>
                <a:gd name="connsiteX6764" fmla="*/ 2159594 w 6891715"/>
                <a:gd name="connsiteY6764" fmla="*/ 2444438 h 6367455"/>
                <a:gd name="connsiteX6765" fmla="*/ 2141505 w 6891715"/>
                <a:gd name="connsiteY6765" fmla="*/ 2433007 h 6367455"/>
                <a:gd name="connsiteX6766" fmla="*/ 2149756 w 6891715"/>
                <a:gd name="connsiteY6766" fmla="*/ 2422530 h 6367455"/>
                <a:gd name="connsiteX6767" fmla="*/ 2138331 w 6891715"/>
                <a:gd name="connsiteY6767" fmla="*/ 2421258 h 6367455"/>
                <a:gd name="connsiteX6768" fmla="*/ 2143091 w 6891715"/>
                <a:gd name="connsiteY6768" fmla="*/ 2403163 h 6367455"/>
                <a:gd name="connsiteX6769" fmla="*/ 2158959 w 6891715"/>
                <a:gd name="connsiteY6769" fmla="*/ 2402208 h 6367455"/>
                <a:gd name="connsiteX6770" fmla="*/ 2184669 w 6891715"/>
                <a:gd name="connsiteY6770" fmla="*/ 2408243 h 6367455"/>
                <a:gd name="connsiteX6771" fmla="*/ 2209741 w 6891715"/>
                <a:gd name="connsiteY6771" fmla="*/ 2392366 h 6367455"/>
                <a:gd name="connsiteX6772" fmla="*/ 2253223 w 6891715"/>
                <a:gd name="connsiteY6772" fmla="*/ 2401575 h 6367455"/>
                <a:gd name="connsiteX6773" fmla="*/ 2274486 w 6891715"/>
                <a:gd name="connsiteY6773" fmla="*/ 2389510 h 6367455"/>
                <a:gd name="connsiteX6774" fmla="*/ 2317968 w 6891715"/>
                <a:gd name="connsiteY6774" fmla="*/ 2416815 h 6367455"/>
                <a:gd name="connsiteX6775" fmla="*/ 2312891 w 6891715"/>
                <a:gd name="connsiteY6775" fmla="*/ 2438722 h 6367455"/>
                <a:gd name="connsiteX6776" fmla="*/ 2328441 w 6891715"/>
                <a:gd name="connsiteY6776" fmla="*/ 2426022 h 6367455"/>
                <a:gd name="connsiteX6777" fmla="*/ 2341136 w 6891715"/>
                <a:gd name="connsiteY6777" fmla="*/ 2440627 h 6367455"/>
                <a:gd name="connsiteX6778" fmla="*/ 2347484 w 6891715"/>
                <a:gd name="connsiteY6778" fmla="*/ 2426022 h 6367455"/>
                <a:gd name="connsiteX6779" fmla="*/ 2329710 w 6891715"/>
                <a:gd name="connsiteY6779" fmla="*/ 2412053 h 6367455"/>
                <a:gd name="connsiteX6780" fmla="*/ 2325902 w 6891715"/>
                <a:gd name="connsiteY6780" fmla="*/ 2398716 h 6367455"/>
                <a:gd name="connsiteX6781" fmla="*/ 2386204 w 6891715"/>
                <a:gd name="connsiteY6781" fmla="*/ 2376172 h 6367455"/>
                <a:gd name="connsiteX6782" fmla="*/ 2384935 w 6891715"/>
                <a:gd name="connsiteY6782" fmla="*/ 2359030 h 6367455"/>
                <a:gd name="connsiteX6783" fmla="*/ 2353197 w 6891715"/>
                <a:gd name="connsiteY6783" fmla="*/ 2371094 h 6367455"/>
                <a:gd name="connsiteX6784" fmla="*/ 2361765 w 6891715"/>
                <a:gd name="connsiteY6784" fmla="*/ 2356172 h 6367455"/>
                <a:gd name="connsiteX6785" fmla="*/ 2361448 w 6891715"/>
                <a:gd name="connsiteY6785" fmla="*/ 2331725 h 6367455"/>
                <a:gd name="connsiteX6786" fmla="*/ 2383348 w 6891715"/>
                <a:gd name="connsiteY6786" fmla="*/ 2299021 h 6367455"/>
                <a:gd name="connsiteX6787" fmla="*/ 2345898 w 6891715"/>
                <a:gd name="connsiteY6787" fmla="*/ 2332040 h 6367455"/>
                <a:gd name="connsiteX6788" fmla="*/ 2345898 w 6891715"/>
                <a:gd name="connsiteY6788" fmla="*/ 2368872 h 6367455"/>
                <a:gd name="connsiteX6789" fmla="*/ 2330346 w 6891715"/>
                <a:gd name="connsiteY6789" fmla="*/ 2378397 h 6367455"/>
                <a:gd name="connsiteX6790" fmla="*/ 2320824 w 6891715"/>
                <a:gd name="connsiteY6790" fmla="*/ 2367285 h 6367455"/>
                <a:gd name="connsiteX6791" fmla="*/ 2313208 w 6891715"/>
                <a:gd name="connsiteY6791" fmla="*/ 2374587 h 6367455"/>
                <a:gd name="connsiteX6792" fmla="*/ 2271948 w 6891715"/>
                <a:gd name="connsiteY6792" fmla="*/ 2374904 h 6367455"/>
                <a:gd name="connsiteX6793" fmla="*/ 2271948 w 6891715"/>
                <a:gd name="connsiteY6793" fmla="*/ 2363157 h 6367455"/>
                <a:gd name="connsiteX6794" fmla="*/ 2287500 w 6891715"/>
                <a:gd name="connsiteY6794" fmla="*/ 2339979 h 6367455"/>
                <a:gd name="connsiteX6795" fmla="*/ 2263378 w 6891715"/>
                <a:gd name="connsiteY6795" fmla="*/ 2359030 h 6367455"/>
                <a:gd name="connsiteX6796" fmla="*/ 2263378 w 6891715"/>
                <a:gd name="connsiteY6796" fmla="*/ 2376172 h 6367455"/>
                <a:gd name="connsiteX6797" fmla="*/ 2245605 w 6891715"/>
                <a:gd name="connsiteY6797" fmla="*/ 2379350 h 6367455"/>
                <a:gd name="connsiteX6798" fmla="*/ 2210694 w 6891715"/>
                <a:gd name="connsiteY6798" fmla="*/ 2377443 h 6367455"/>
                <a:gd name="connsiteX6799" fmla="*/ 2176100 w 6891715"/>
                <a:gd name="connsiteY6799" fmla="*/ 2399987 h 6367455"/>
                <a:gd name="connsiteX6800" fmla="*/ 2153882 w 6891715"/>
                <a:gd name="connsiteY6800" fmla="*/ 2391732 h 6367455"/>
                <a:gd name="connsiteX6801" fmla="*/ 2145948 w 6891715"/>
                <a:gd name="connsiteY6801" fmla="*/ 2379350 h 6367455"/>
                <a:gd name="connsiteX6802" fmla="*/ 2160864 w 6891715"/>
                <a:gd name="connsiteY6802" fmla="*/ 2371729 h 6367455"/>
                <a:gd name="connsiteX6803" fmla="*/ 2136427 w 6891715"/>
                <a:gd name="connsiteY6803" fmla="*/ 2362204 h 6367455"/>
                <a:gd name="connsiteX6804" fmla="*/ 2178639 w 6891715"/>
                <a:gd name="connsiteY6804" fmla="*/ 2342201 h 6367455"/>
                <a:gd name="connsiteX6805" fmla="*/ 2167847 w 6891715"/>
                <a:gd name="connsiteY6805" fmla="*/ 2339979 h 6367455"/>
                <a:gd name="connsiteX6806" fmla="*/ 2173243 w 6891715"/>
                <a:gd name="connsiteY6806" fmla="*/ 2326326 h 6367455"/>
                <a:gd name="connsiteX6807" fmla="*/ 2188160 w 6891715"/>
                <a:gd name="connsiteY6807" fmla="*/ 2322834 h 6367455"/>
                <a:gd name="connsiteX6808" fmla="*/ 2158008 w 6891715"/>
                <a:gd name="connsiteY6808" fmla="*/ 2303150 h 6367455"/>
                <a:gd name="connsiteX6809" fmla="*/ 2166578 w 6891715"/>
                <a:gd name="connsiteY6809" fmla="*/ 2294574 h 6367455"/>
                <a:gd name="connsiteX6810" fmla="*/ 2133571 w 6891715"/>
                <a:gd name="connsiteY6810" fmla="*/ 2274889 h 6367455"/>
                <a:gd name="connsiteX6811" fmla="*/ 2157057 w 6891715"/>
                <a:gd name="connsiteY6811" fmla="*/ 2271715 h 6367455"/>
                <a:gd name="connsiteX6812" fmla="*/ 2154518 w 6891715"/>
                <a:gd name="connsiteY6812" fmla="*/ 2256790 h 6367455"/>
                <a:gd name="connsiteX6813" fmla="*/ 2160864 w 6891715"/>
                <a:gd name="connsiteY6813" fmla="*/ 2256790 h 6367455"/>
                <a:gd name="connsiteX6814" fmla="*/ 2173560 w 6891715"/>
                <a:gd name="connsiteY6814" fmla="*/ 2244090 h 6367455"/>
                <a:gd name="connsiteX6815" fmla="*/ 2187525 w 6891715"/>
                <a:gd name="connsiteY6815" fmla="*/ 2258697 h 6367455"/>
                <a:gd name="connsiteX6816" fmla="*/ 2200219 w 6891715"/>
                <a:gd name="connsiteY6816" fmla="*/ 2265998 h 6367455"/>
                <a:gd name="connsiteX6817" fmla="*/ 2203395 w 6891715"/>
                <a:gd name="connsiteY6817" fmla="*/ 2253298 h 6367455"/>
                <a:gd name="connsiteX6818" fmla="*/ 2226246 w 6891715"/>
                <a:gd name="connsiteY6818" fmla="*/ 2245361 h 6367455"/>
                <a:gd name="connsiteX6819" fmla="*/ 2252906 w 6891715"/>
                <a:gd name="connsiteY6819" fmla="*/ 2258377 h 6367455"/>
                <a:gd name="connsiteX6820" fmla="*/ 2266552 w 6891715"/>
                <a:gd name="connsiteY6820" fmla="*/ 2244090 h 6367455"/>
                <a:gd name="connsiteX6821" fmla="*/ 2266552 w 6891715"/>
                <a:gd name="connsiteY6821" fmla="*/ 2235835 h 6367455"/>
                <a:gd name="connsiteX6822" fmla="*/ 2213550 w 6891715"/>
                <a:gd name="connsiteY6822" fmla="*/ 2243773 h 6367455"/>
                <a:gd name="connsiteX6823" fmla="*/ 2197681 w 6891715"/>
                <a:gd name="connsiteY6823" fmla="*/ 2239644 h 6367455"/>
                <a:gd name="connsiteX6824" fmla="*/ 2204029 w 6891715"/>
                <a:gd name="connsiteY6824" fmla="*/ 2231072 h 6367455"/>
                <a:gd name="connsiteX6825" fmla="*/ 2233862 w 6891715"/>
                <a:gd name="connsiteY6825" fmla="*/ 2227898 h 6367455"/>
                <a:gd name="connsiteX6826" fmla="*/ 2254492 w 6891715"/>
                <a:gd name="connsiteY6826" fmla="*/ 2222181 h 6367455"/>
                <a:gd name="connsiteX6827" fmla="*/ 2236401 w 6891715"/>
                <a:gd name="connsiteY6827" fmla="*/ 2212020 h 6367455"/>
                <a:gd name="connsiteX6828" fmla="*/ 2249414 w 6891715"/>
                <a:gd name="connsiteY6828" fmla="*/ 2203448 h 6367455"/>
                <a:gd name="connsiteX6829" fmla="*/ 2244970 w 6891715"/>
                <a:gd name="connsiteY6829" fmla="*/ 2194876 h 6367455"/>
                <a:gd name="connsiteX6830" fmla="*/ 2230053 w 6891715"/>
                <a:gd name="connsiteY6830" fmla="*/ 2187889 h 6367455"/>
                <a:gd name="connsiteX6831" fmla="*/ 2238304 w 6891715"/>
                <a:gd name="connsiteY6831" fmla="*/ 2165664 h 6367455"/>
                <a:gd name="connsiteX6832" fmla="*/ 2261791 w 6891715"/>
                <a:gd name="connsiteY6832" fmla="*/ 2150423 h 6367455"/>
                <a:gd name="connsiteX6833" fmla="*/ 2278612 w 6891715"/>
                <a:gd name="connsiteY6833" fmla="*/ 2184079 h 6367455"/>
                <a:gd name="connsiteX6834" fmla="*/ 2285912 w 6891715"/>
                <a:gd name="connsiteY6834" fmla="*/ 2178682 h 6367455"/>
                <a:gd name="connsiteX6835" fmla="*/ 2279565 w 6891715"/>
                <a:gd name="connsiteY6835" fmla="*/ 2166298 h 6367455"/>
                <a:gd name="connsiteX6836" fmla="*/ 2281469 w 6891715"/>
                <a:gd name="connsiteY6836" fmla="*/ 2138677 h 6367455"/>
                <a:gd name="connsiteX6837" fmla="*/ 2300512 w 6891715"/>
                <a:gd name="connsiteY6837" fmla="*/ 2135500 h 6367455"/>
                <a:gd name="connsiteX6838" fmla="*/ 2314476 w 6891715"/>
                <a:gd name="connsiteY6838" fmla="*/ 2151058 h 6367455"/>
                <a:gd name="connsiteX6839" fmla="*/ 2307177 w 6891715"/>
                <a:gd name="connsiteY6839" fmla="*/ 2195194 h 6367455"/>
                <a:gd name="connsiteX6840" fmla="*/ 2318920 w 6891715"/>
                <a:gd name="connsiteY6840" fmla="*/ 2195194 h 6367455"/>
                <a:gd name="connsiteX6841" fmla="*/ 2329076 w 6891715"/>
                <a:gd name="connsiteY6841" fmla="*/ 2158361 h 6367455"/>
                <a:gd name="connsiteX6842" fmla="*/ 2356688 w 6891715"/>
                <a:gd name="connsiteY6842" fmla="*/ 2158044 h 6367455"/>
                <a:gd name="connsiteX6843" fmla="*/ 2361131 w 6891715"/>
                <a:gd name="connsiteY6843" fmla="*/ 2146612 h 6367455"/>
                <a:gd name="connsiteX6844" fmla="*/ 2321776 w 6891715"/>
                <a:gd name="connsiteY6844" fmla="*/ 2142486 h 6367455"/>
                <a:gd name="connsiteX6845" fmla="*/ 2319237 w 6891715"/>
                <a:gd name="connsiteY6845" fmla="*/ 2125021 h 6367455"/>
                <a:gd name="connsiteX6846" fmla="*/ 2297020 w 6891715"/>
                <a:gd name="connsiteY6846" fmla="*/ 2113274 h 6367455"/>
                <a:gd name="connsiteX6847" fmla="*/ 2285594 w 6891715"/>
                <a:gd name="connsiteY6847" fmla="*/ 2125021 h 6367455"/>
                <a:gd name="connsiteX6848" fmla="*/ 2278294 w 6891715"/>
                <a:gd name="connsiteY6848" fmla="*/ 2118988 h 6367455"/>
                <a:gd name="connsiteX6849" fmla="*/ 2283373 w 6891715"/>
                <a:gd name="connsiteY6849" fmla="*/ 2109465 h 6367455"/>
                <a:gd name="connsiteX6850" fmla="*/ 2297973 w 6891715"/>
                <a:gd name="connsiteY6850" fmla="*/ 2100891 h 6367455"/>
                <a:gd name="connsiteX6851" fmla="*/ 2310667 w 6891715"/>
                <a:gd name="connsiteY6851" fmla="*/ 2099304 h 6367455"/>
                <a:gd name="connsiteX6852" fmla="*/ 2326855 w 6891715"/>
                <a:gd name="connsiteY6852" fmla="*/ 2092953 h 6367455"/>
                <a:gd name="connsiteX6853" fmla="*/ 2344627 w 6891715"/>
                <a:gd name="connsiteY6853" fmla="*/ 2103432 h 6367455"/>
                <a:gd name="connsiteX6854" fmla="*/ 2352880 w 6891715"/>
                <a:gd name="connsiteY6854" fmla="*/ 2098033 h 6367455"/>
                <a:gd name="connsiteX6855" fmla="*/ 2373509 w 6891715"/>
                <a:gd name="connsiteY6855" fmla="*/ 2117719 h 6367455"/>
                <a:gd name="connsiteX6856" fmla="*/ 2388426 w 6891715"/>
                <a:gd name="connsiteY6856" fmla="*/ 2113591 h 6367455"/>
                <a:gd name="connsiteX6857" fmla="*/ 2390965 w 6891715"/>
                <a:gd name="connsiteY6857" fmla="*/ 2100891 h 6367455"/>
                <a:gd name="connsiteX6858" fmla="*/ 2364623 w 6891715"/>
                <a:gd name="connsiteY6858" fmla="*/ 2097082 h 6367455"/>
                <a:gd name="connsiteX6859" fmla="*/ 2364623 w 6891715"/>
                <a:gd name="connsiteY6859" fmla="*/ 2087237 h 6367455"/>
                <a:gd name="connsiteX6860" fmla="*/ 2392868 w 6891715"/>
                <a:gd name="connsiteY6860" fmla="*/ 2073585 h 6367455"/>
                <a:gd name="connsiteX6861" fmla="*/ 2361131 w 6891715"/>
                <a:gd name="connsiteY6861" fmla="*/ 2063426 h 6367455"/>
                <a:gd name="connsiteX6862" fmla="*/ 2344309 w 6891715"/>
                <a:gd name="connsiteY6862" fmla="*/ 2067553 h 6367455"/>
                <a:gd name="connsiteX6863" fmla="*/ 2321141 w 6891715"/>
                <a:gd name="connsiteY6863" fmla="*/ 2069141 h 6367455"/>
                <a:gd name="connsiteX6864" fmla="*/ 2338915 w 6891715"/>
                <a:gd name="connsiteY6864" fmla="*/ 2050726 h 6367455"/>
                <a:gd name="connsiteX6865" fmla="*/ 2320824 w 6891715"/>
                <a:gd name="connsiteY6865" fmla="*/ 2045646 h 6367455"/>
                <a:gd name="connsiteX6866" fmla="*/ 2318602 w 6891715"/>
                <a:gd name="connsiteY6866" fmla="*/ 2029776 h 6367455"/>
                <a:gd name="connsiteX6867" fmla="*/ 2346849 w 6891715"/>
                <a:gd name="connsiteY6867" fmla="*/ 2010726 h 6367455"/>
                <a:gd name="connsiteX6868" fmla="*/ 2363987 w 6891715"/>
                <a:gd name="connsiteY6868" fmla="*/ 2025013 h 6367455"/>
                <a:gd name="connsiteX6869" fmla="*/ 2377953 w 6891715"/>
                <a:gd name="connsiteY6869" fmla="*/ 2033586 h 6367455"/>
                <a:gd name="connsiteX6870" fmla="*/ 2390330 w 6891715"/>
                <a:gd name="connsiteY6870" fmla="*/ 2019933 h 6367455"/>
                <a:gd name="connsiteX6871" fmla="*/ 2395725 w 6891715"/>
                <a:gd name="connsiteY6871" fmla="*/ 2026918 h 6367455"/>
                <a:gd name="connsiteX6872" fmla="*/ 2422068 w 6891715"/>
                <a:gd name="connsiteY6872" fmla="*/ 2016441 h 6367455"/>
                <a:gd name="connsiteX6873" fmla="*/ 2401756 w 6891715"/>
                <a:gd name="connsiteY6873" fmla="*/ 1998661 h 6367455"/>
                <a:gd name="connsiteX6874" fmla="*/ 2384935 w 6891715"/>
                <a:gd name="connsiteY6874" fmla="*/ 2011360 h 6367455"/>
                <a:gd name="connsiteX6875" fmla="*/ 2370336 w 6891715"/>
                <a:gd name="connsiteY6875" fmla="*/ 2004376 h 6367455"/>
                <a:gd name="connsiteX6876" fmla="*/ 2373191 w 6891715"/>
                <a:gd name="connsiteY6876" fmla="*/ 1984056 h 6367455"/>
                <a:gd name="connsiteX6877" fmla="*/ 2394138 w 6891715"/>
                <a:gd name="connsiteY6877" fmla="*/ 1977706 h 6367455"/>
                <a:gd name="connsiteX6878" fmla="*/ 2409055 w 6891715"/>
                <a:gd name="connsiteY6878" fmla="*/ 1966911 h 6367455"/>
                <a:gd name="connsiteX6879" fmla="*/ 2423655 w 6891715"/>
                <a:gd name="connsiteY6879" fmla="*/ 1967864 h 6367455"/>
                <a:gd name="connsiteX6880" fmla="*/ 2424608 w 6891715"/>
                <a:gd name="connsiteY6880" fmla="*/ 1955164 h 6367455"/>
                <a:gd name="connsiteX6881" fmla="*/ 2438570 w 6891715"/>
                <a:gd name="connsiteY6881" fmla="*/ 1958338 h 6367455"/>
                <a:gd name="connsiteX6882" fmla="*/ 2445870 w 6891715"/>
                <a:gd name="connsiteY6882" fmla="*/ 1965324 h 6367455"/>
                <a:gd name="connsiteX6883" fmla="*/ 2460787 w 6891715"/>
                <a:gd name="connsiteY6883" fmla="*/ 1944051 h 6367455"/>
                <a:gd name="connsiteX6884" fmla="*/ 2480465 w 6891715"/>
                <a:gd name="connsiteY6884" fmla="*/ 1914841 h 6367455"/>
                <a:gd name="connsiteX6885" fmla="*/ 2502364 w 6891715"/>
                <a:gd name="connsiteY6885" fmla="*/ 1913254 h 6367455"/>
                <a:gd name="connsiteX6886" fmla="*/ 2520455 w 6891715"/>
                <a:gd name="connsiteY6886" fmla="*/ 1906904 h 6367455"/>
                <a:gd name="connsiteX6887" fmla="*/ 2529341 w 6891715"/>
                <a:gd name="connsiteY6887" fmla="*/ 1928811 h 6367455"/>
                <a:gd name="connsiteX6888" fmla="*/ 2553461 w 6891715"/>
                <a:gd name="connsiteY6888" fmla="*/ 1919286 h 6367455"/>
                <a:gd name="connsiteX6889" fmla="*/ 2543941 w 6891715"/>
                <a:gd name="connsiteY6889" fmla="*/ 1902459 h 6367455"/>
                <a:gd name="connsiteX6890" fmla="*/ 2538228 w 6891715"/>
                <a:gd name="connsiteY6890" fmla="*/ 1886901 h 6367455"/>
                <a:gd name="connsiteX6891" fmla="*/ 2585518 w 6891715"/>
                <a:gd name="connsiteY6891" fmla="*/ 1865312 h 6367455"/>
                <a:gd name="connsiteX6892" fmla="*/ 2609319 w 6891715"/>
                <a:gd name="connsiteY6892" fmla="*/ 1891347 h 6367455"/>
                <a:gd name="connsiteX6893" fmla="*/ 2603925 w 6891715"/>
                <a:gd name="connsiteY6893" fmla="*/ 1913254 h 6367455"/>
                <a:gd name="connsiteX6894" fmla="*/ 2607415 w 6891715"/>
                <a:gd name="connsiteY6894" fmla="*/ 1925954 h 6367455"/>
                <a:gd name="connsiteX6895" fmla="*/ 2630902 w 6891715"/>
                <a:gd name="connsiteY6895" fmla="*/ 1923731 h 6367455"/>
                <a:gd name="connsiteX6896" fmla="*/ 2619793 w 6891715"/>
                <a:gd name="connsiteY6896" fmla="*/ 1910079 h 6367455"/>
                <a:gd name="connsiteX6897" fmla="*/ 2626141 w 6891715"/>
                <a:gd name="connsiteY6897" fmla="*/ 1900554 h 6367455"/>
                <a:gd name="connsiteX6898" fmla="*/ 2665497 w 6891715"/>
                <a:gd name="connsiteY6898" fmla="*/ 1901189 h 6367455"/>
                <a:gd name="connsiteX6899" fmla="*/ 2678826 w 6891715"/>
                <a:gd name="connsiteY6899" fmla="*/ 1889759 h 6367455"/>
                <a:gd name="connsiteX6900" fmla="*/ 2665179 w 6891715"/>
                <a:gd name="connsiteY6900" fmla="*/ 1871979 h 6367455"/>
                <a:gd name="connsiteX6901" fmla="*/ 2684856 w 6891715"/>
                <a:gd name="connsiteY6901" fmla="*/ 1851658 h 6367455"/>
                <a:gd name="connsiteX6902" fmla="*/ 2739762 w 6891715"/>
                <a:gd name="connsiteY6902" fmla="*/ 1824989 h 6367455"/>
                <a:gd name="connsiteX6903" fmla="*/ 2727702 w 6891715"/>
                <a:gd name="connsiteY6903" fmla="*/ 1843086 h 6367455"/>
                <a:gd name="connsiteX6904" fmla="*/ 2755314 w 6891715"/>
                <a:gd name="connsiteY6904" fmla="*/ 1832928 h 6367455"/>
                <a:gd name="connsiteX6905" fmla="*/ 2757853 w 6891715"/>
                <a:gd name="connsiteY6905" fmla="*/ 1817369 h 6367455"/>
                <a:gd name="connsiteX6906" fmla="*/ 2733732 w 6891715"/>
                <a:gd name="connsiteY6906" fmla="*/ 1816734 h 6367455"/>
                <a:gd name="connsiteX6907" fmla="*/ 2743254 w 6891715"/>
                <a:gd name="connsiteY6907" fmla="*/ 1805304 h 6367455"/>
                <a:gd name="connsiteX6908" fmla="*/ 2743571 w 6891715"/>
                <a:gd name="connsiteY6908" fmla="*/ 1795779 h 6367455"/>
                <a:gd name="connsiteX6909" fmla="*/ 2735636 w 6891715"/>
                <a:gd name="connsiteY6909" fmla="*/ 1791334 h 6367455"/>
                <a:gd name="connsiteX6910" fmla="*/ 2750553 w 6891715"/>
                <a:gd name="connsiteY6910" fmla="*/ 1786571 h 6367455"/>
                <a:gd name="connsiteX6911" fmla="*/ 2749283 w 6891715"/>
                <a:gd name="connsiteY6911" fmla="*/ 1782443 h 6367455"/>
                <a:gd name="connsiteX6912" fmla="*/ 2732463 w 6891715"/>
                <a:gd name="connsiteY6912" fmla="*/ 1785936 h 6367455"/>
                <a:gd name="connsiteX6913" fmla="*/ 2723576 w 6891715"/>
                <a:gd name="connsiteY6913" fmla="*/ 1801494 h 6367455"/>
                <a:gd name="connsiteX6914" fmla="*/ 2655341 w 6891715"/>
                <a:gd name="connsiteY6914" fmla="*/ 1817686 h 6367455"/>
                <a:gd name="connsiteX6915" fmla="*/ 2652167 w 6891715"/>
                <a:gd name="connsiteY6915" fmla="*/ 1822131 h 6367455"/>
                <a:gd name="connsiteX6916" fmla="*/ 2724211 w 6891715"/>
                <a:gd name="connsiteY6916" fmla="*/ 1806891 h 6367455"/>
                <a:gd name="connsiteX6917" fmla="*/ 2726114 w 6891715"/>
                <a:gd name="connsiteY6917" fmla="*/ 1817369 h 6367455"/>
                <a:gd name="connsiteX6918" fmla="*/ 2673431 w 6891715"/>
                <a:gd name="connsiteY6918" fmla="*/ 1835784 h 6367455"/>
                <a:gd name="connsiteX6919" fmla="*/ 2648041 w 6891715"/>
                <a:gd name="connsiteY6919" fmla="*/ 1871979 h 6367455"/>
                <a:gd name="connsiteX6920" fmla="*/ 2615668 w 6891715"/>
                <a:gd name="connsiteY6920" fmla="*/ 1886267 h 6367455"/>
                <a:gd name="connsiteX6921" fmla="*/ 2597261 w 6891715"/>
                <a:gd name="connsiteY6921" fmla="*/ 1856739 h 6367455"/>
                <a:gd name="connsiteX6922" fmla="*/ 2607415 w 6891715"/>
                <a:gd name="connsiteY6922" fmla="*/ 1833245 h 6367455"/>
                <a:gd name="connsiteX6923" fmla="*/ 2587739 w 6891715"/>
                <a:gd name="connsiteY6923" fmla="*/ 1846261 h 6367455"/>
                <a:gd name="connsiteX6924" fmla="*/ 2578217 w 6891715"/>
                <a:gd name="connsiteY6924" fmla="*/ 1843086 h 6367455"/>
                <a:gd name="connsiteX6925" fmla="*/ 2577900 w 6891715"/>
                <a:gd name="connsiteY6925" fmla="*/ 1811336 h 6367455"/>
                <a:gd name="connsiteX6926" fmla="*/ 2599165 w 6891715"/>
                <a:gd name="connsiteY6926" fmla="*/ 1807209 h 6367455"/>
                <a:gd name="connsiteX6927" fmla="*/ 2622967 w 6891715"/>
                <a:gd name="connsiteY6927" fmla="*/ 1785619 h 6367455"/>
                <a:gd name="connsiteX6928" fmla="*/ 2598530 w 6891715"/>
                <a:gd name="connsiteY6928" fmla="*/ 1780538 h 6367455"/>
                <a:gd name="connsiteX6929" fmla="*/ 2596625 w 6891715"/>
                <a:gd name="connsiteY6929" fmla="*/ 1767839 h 6367455"/>
                <a:gd name="connsiteX6930" fmla="*/ 2627094 w 6891715"/>
                <a:gd name="connsiteY6930" fmla="*/ 1760536 h 6367455"/>
                <a:gd name="connsiteX6931" fmla="*/ 2619476 w 6891715"/>
                <a:gd name="connsiteY6931" fmla="*/ 1751963 h 6367455"/>
                <a:gd name="connsiteX6932" fmla="*/ 2625823 w 6891715"/>
                <a:gd name="connsiteY6932" fmla="*/ 1733866 h 6367455"/>
                <a:gd name="connsiteX6933" fmla="*/ 2644550 w 6891715"/>
                <a:gd name="connsiteY6933" fmla="*/ 1726564 h 6367455"/>
                <a:gd name="connsiteX6934" fmla="*/ 2656927 w 6891715"/>
                <a:gd name="connsiteY6934" fmla="*/ 1685606 h 6367455"/>
                <a:gd name="connsiteX6935" fmla="*/ 2672796 w 6891715"/>
                <a:gd name="connsiteY6935" fmla="*/ 1686241 h 6367455"/>
                <a:gd name="connsiteX6936" fmla="*/ 2677239 w 6891715"/>
                <a:gd name="connsiteY6936" fmla="*/ 1672588 h 6367455"/>
                <a:gd name="connsiteX6937" fmla="*/ 2695013 w 6891715"/>
                <a:gd name="connsiteY6937" fmla="*/ 1652269 h 6367455"/>
                <a:gd name="connsiteX6938" fmla="*/ 2703264 w 6891715"/>
                <a:gd name="connsiteY6938" fmla="*/ 1658619 h 6367455"/>
                <a:gd name="connsiteX6939" fmla="*/ 2721355 w 6891715"/>
                <a:gd name="connsiteY6939" fmla="*/ 1676398 h 6367455"/>
                <a:gd name="connsiteX6940" fmla="*/ 2735320 w 6891715"/>
                <a:gd name="connsiteY6940" fmla="*/ 1675128 h 6367455"/>
                <a:gd name="connsiteX6941" fmla="*/ 2719133 w 6891715"/>
                <a:gd name="connsiteY6941" fmla="*/ 1659253 h 6367455"/>
                <a:gd name="connsiteX6942" fmla="*/ 2721355 w 6891715"/>
                <a:gd name="connsiteY6942" fmla="*/ 1651316 h 6367455"/>
                <a:gd name="connsiteX6943" fmla="*/ 2745793 w 6891715"/>
                <a:gd name="connsiteY6943" fmla="*/ 1659253 h 6367455"/>
                <a:gd name="connsiteX6944" fmla="*/ 2749918 w 6891715"/>
                <a:gd name="connsiteY6944" fmla="*/ 1656079 h 6367455"/>
                <a:gd name="connsiteX6945" fmla="*/ 2743254 w 6891715"/>
                <a:gd name="connsiteY6945" fmla="*/ 1642426 h 6367455"/>
                <a:gd name="connsiteX6946" fmla="*/ 2741349 w 6891715"/>
                <a:gd name="connsiteY6946" fmla="*/ 1624646 h 6367455"/>
                <a:gd name="connsiteX6947" fmla="*/ 2750870 w 6891715"/>
                <a:gd name="connsiteY6947" fmla="*/ 1620201 h 6367455"/>
                <a:gd name="connsiteX6948" fmla="*/ 2771499 w 6891715"/>
                <a:gd name="connsiteY6948" fmla="*/ 1600833 h 6367455"/>
                <a:gd name="connsiteX6949" fmla="*/ 2763248 w 6891715"/>
                <a:gd name="connsiteY6949" fmla="*/ 1591944 h 6367455"/>
                <a:gd name="connsiteX6950" fmla="*/ 2742936 w 6891715"/>
                <a:gd name="connsiteY6950" fmla="*/ 1608771 h 6367455"/>
                <a:gd name="connsiteX6951" fmla="*/ 2733732 w 6891715"/>
                <a:gd name="connsiteY6951" fmla="*/ 1609723 h 6367455"/>
                <a:gd name="connsiteX6952" fmla="*/ 2730241 w 6891715"/>
                <a:gd name="connsiteY6952" fmla="*/ 1603374 h 6367455"/>
                <a:gd name="connsiteX6953" fmla="*/ 2741983 w 6891715"/>
                <a:gd name="connsiteY6953" fmla="*/ 1579561 h 6367455"/>
                <a:gd name="connsiteX6954" fmla="*/ 2752459 w 6891715"/>
                <a:gd name="connsiteY6954" fmla="*/ 1580196 h 6367455"/>
                <a:gd name="connsiteX6955" fmla="*/ 2769278 w 6891715"/>
                <a:gd name="connsiteY6955" fmla="*/ 1572576 h 6367455"/>
                <a:gd name="connsiteX6956" fmla="*/ 2766105 w 6891715"/>
                <a:gd name="connsiteY6956" fmla="*/ 1549399 h 6367455"/>
                <a:gd name="connsiteX6957" fmla="*/ 2779435 w 6891715"/>
                <a:gd name="connsiteY6957" fmla="*/ 1533524 h 6367455"/>
                <a:gd name="connsiteX6958" fmla="*/ 2799430 w 6891715"/>
                <a:gd name="connsiteY6958" fmla="*/ 1528127 h 6367455"/>
                <a:gd name="connsiteX6959" fmla="*/ 2804825 w 6891715"/>
                <a:gd name="connsiteY6959" fmla="*/ 1517649 h 6367455"/>
                <a:gd name="connsiteX6960" fmla="*/ 2813077 w 6891715"/>
                <a:gd name="connsiteY6960" fmla="*/ 1509077 h 6367455"/>
                <a:gd name="connsiteX6961" fmla="*/ 2818790 w 6891715"/>
                <a:gd name="connsiteY6961" fmla="*/ 1531937 h 6367455"/>
                <a:gd name="connsiteX6962" fmla="*/ 2830215 w 6891715"/>
                <a:gd name="connsiteY6962" fmla="*/ 1541461 h 6367455"/>
                <a:gd name="connsiteX6963" fmla="*/ 2842592 w 6891715"/>
                <a:gd name="connsiteY6963" fmla="*/ 1520189 h 6367455"/>
                <a:gd name="connsiteX6964" fmla="*/ 2837515 w 6891715"/>
                <a:gd name="connsiteY6964" fmla="*/ 1515109 h 6367455"/>
                <a:gd name="connsiteX6965" fmla="*/ 2855288 w 6891715"/>
                <a:gd name="connsiteY6965" fmla="*/ 1505584 h 6367455"/>
                <a:gd name="connsiteX6966" fmla="*/ 2863540 w 6891715"/>
                <a:gd name="connsiteY6966" fmla="*/ 1493836 h 6367455"/>
                <a:gd name="connsiteX6967" fmla="*/ 2859414 w 6891715"/>
                <a:gd name="connsiteY6967" fmla="*/ 1486534 h 6367455"/>
                <a:gd name="connsiteX6968" fmla="*/ 2845767 w 6891715"/>
                <a:gd name="connsiteY6968" fmla="*/ 1504314 h 6367455"/>
                <a:gd name="connsiteX6969" fmla="*/ 2832120 w 6891715"/>
                <a:gd name="connsiteY6969" fmla="*/ 1513204 h 6367455"/>
                <a:gd name="connsiteX6970" fmla="*/ 2828945 w 6891715"/>
                <a:gd name="connsiteY6970" fmla="*/ 1481137 h 6367455"/>
                <a:gd name="connsiteX6971" fmla="*/ 2828628 w 6891715"/>
                <a:gd name="connsiteY6971" fmla="*/ 1479232 h 6367455"/>
                <a:gd name="connsiteX6972" fmla="*/ 2825772 w 6891715"/>
                <a:gd name="connsiteY6972" fmla="*/ 1481137 h 6367455"/>
                <a:gd name="connsiteX6973" fmla="*/ 2819425 w 6891715"/>
                <a:gd name="connsiteY6973" fmla="*/ 1484629 h 6367455"/>
                <a:gd name="connsiteX6974" fmla="*/ 2806729 w 6891715"/>
                <a:gd name="connsiteY6974" fmla="*/ 1509077 h 6367455"/>
                <a:gd name="connsiteX6975" fmla="*/ 2794987 w 6891715"/>
                <a:gd name="connsiteY6975" fmla="*/ 1503996 h 6367455"/>
                <a:gd name="connsiteX6976" fmla="*/ 2801335 w 6891715"/>
                <a:gd name="connsiteY6976" fmla="*/ 1488122 h 6367455"/>
                <a:gd name="connsiteX6977" fmla="*/ 2807047 w 6891715"/>
                <a:gd name="connsiteY6977" fmla="*/ 1481137 h 6367455"/>
                <a:gd name="connsiteX6978" fmla="*/ 2815933 w 6891715"/>
                <a:gd name="connsiteY6978" fmla="*/ 1470024 h 6367455"/>
                <a:gd name="connsiteX6979" fmla="*/ 2827359 w 6891715"/>
                <a:gd name="connsiteY6979" fmla="*/ 1465897 h 6367455"/>
                <a:gd name="connsiteX6980" fmla="*/ 2821012 w 6891715"/>
                <a:gd name="connsiteY6980" fmla="*/ 1454149 h 6367455"/>
                <a:gd name="connsiteX6981" fmla="*/ 2825137 w 6891715"/>
                <a:gd name="connsiteY6981" fmla="*/ 1438274 h 6367455"/>
                <a:gd name="connsiteX6982" fmla="*/ 2832436 w 6891715"/>
                <a:gd name="connsiteY6982" fmla="*/ 1441449 h 6367455"/>
                <a:gd name="connsiteX6983" fmla="*/ 2833706 w 6891715"/>
                <a:gd name="connsiteY6983" fmla="*/ 1461134 h 6367455"/>
                <a:gd name="connsiteX6984" fmla="*/ 2840371 w 6891715"/>
                <a:gd name="connsiteY6984" fmla="*/ 1467484 h 6367455"/>
                <a:gd name="connsiteX6985" fmla="*/ 2859414 w 6891715"/>
                <a:gd name="connsiteY6985" fmla="*/ 1481137 h 6367455"/>
                <a:gd name="connsiteX6986" fmla="*/ 2862588 w 6891715"/>
                <a:gd name="connsiteY6986" fmla="*/ 1483042 h 6367455"/>
                <a:gd name="connsiteX6987" fmla="*/ 2862271 w 6891715"/>
                <a:gd name="connsiteY6987" fmla="*/ 1481137 h 6367455"/>
                <a:gd name="connsiteX6988" fmla="*/ 2860366 w 6891715"/>
                <a:gd name="connsiteY6988" fmla="*/ 1474152 h 6367455"/>
                <a:gd name="connsiteX6989" fmla="*/ 2854653 w 6891715"/>
                <a:gd name="connsiteY6989" fmla="*/ 1441132 h 6367455"/>
                <a:gd name="connsiteX6990" fmla="*/ 2836563 w 6891715"/>
                <a:gd name="connsiteY6990" fmla="*/ 1430972 h 6367455"/>
                <a:gd name="connsiteX6991" fmla="*/ 2833072 w 6891715"/>
                <a:gd name="connsiteY6991" fmla="*/ 1410017 h 6367455"/>
                <a:gd name="connsiteX6992" fmla="*/ 2847036 w 6891715"/>
                <a:gd name="connsiteY6992" fmla="*/ 1405255 h 6367455"/>
                <a:gd name="connsiteX6993" fmla="*/ 2852749 w 6891715"/>
                <a:gd name="connsiteY6993" fmla="*/ 1426527 h 6367455"/>
                <a:gd name="connsiteX6994" fmla="*/ 2864174 w 6891715"/>
                <a:gd name="connsiteY6994" fmla="*/ 1423987 h 6367455"/>
                <a:gd name="connsiteX6995" fmla="*/ 2868300 w 6891715"/>
                <a:gd name="connsiteY6995" fmla="*/ 1403350 h 6367455"/>
                <a:gd name="connsiteX6996" fmla="*/ 2848941 w 6891715"/>
                <a:gd name="connsiteY6996" fmla="*/ 1392554 h 6367455"/>
                <a:gd name="connsiteX6997" fmla="*/ 2854970 w 6891715"/>
                <a:gd name="connsiteY6997" fmla="*/ 1378267 h 6367455"/>
                <a:gd name="connsiteX6998" fmla="*/ 2874013 w 6891715"/>
                <a:gd name="connsiteY6998" fmla="*/ 1375727 h 6367455"/>
                <a:gd name="connsiteX6999" fmla="*/ 2865761 w 6891715"/>
                <a:gd name="connsiteY6999" fmla="*/ 1360170 h 6367455"/>
                <a:gd name="connsiteX7000" fmla="*/ 2872744 w 6891715"/>
                <a:gd name="connsiteY7000" fmla="*/ 1346200 h 6367455"/>
                <a:gd name="connsiteX7001" fmla="*/ 2899721 w 6891715"/>
                <a:gd name="connsiteY7001" fmla="*/ 1361757 h 6367455"/>
                <a:gd name="connsiteX7002" fmla="*/ 2904482 w 6891715"/>
                <a:gd name="connsiteY7002" fmla="*/ 1355407 h 6367455"/>
                <a:gd name="connsiteX7003" fmla="*/ 2886390 w 6891715"/>
                <a:gd name="connsiteY7003" fmla="*/ 1337945 h 6367455"/>
                <a:gd name="connsiteX7004" fmla="*/ 2887660 w 6891715"/>
                <a:gd name="connsiteY7004" fmla="*/ 1321752 h 6367455"/>
                <a:gd name="connsiteX7005" fmla="*/ 2864174 w 6891715"/>
                <a:gd name="connsiteY7005" fmla="*/ 1337945 h 6367455"/>
                <a:gd name="connsiteX7006" fmla="*/ 2844496 w 6891715"/>
                <a:gd name="connsiteY7006" fmla="*/ 1366519 h 6367455"/>
                <a:gd name="connsiteX7007" fmla="*/ 2834976 w 6891715"/>
                <a:gd name="connsiteY7007" fmla="*/ 1356360 h 6367455"/>
                <a:gd name="connsiteX7008" fmla="*/ 2854970 w 6891715"/>
                <a:gd name="connsiteY7008" fmla="*/ 1345247 h 6367455"/>
                <a:gd name="connsiteX7009" fmla="*/ 2850527 w 6891715"/>
                <a:gd name="connsiteY7009" fmla="*/ 1331912 h 6367455"/>
                <a:gd name="connsiteX7010" fmla="*/ 2827041 w 6891715"/>
                <a:gd name="connsiteY7010" fmla="*/ 1327467 h 6367455"/>
                <a:gd name="connsiteX7011" fmla="*/ 2834659 w 6891715"/>
                <a:gd name="connsiteY7011" fmla="*/ 1308735 h 6367455"/>
                <a:gd name="connsiteX7012" fmla="*/ 2850527 w 6891715"/>
                <a:gd name="connsiteY7012" fmla="*/ 1323340 h 6367455"/>
                <a:gd name="connsiteX7013" fmla="*/ 2888296 w 6891715"/>
                <a:gd name="connsiteY7013" fmla="*/ 1308100 h 6367455"/>
                <a:gd name="connsiteX7014" fmla="*/ 2890518 w 6891715"/>
                <a:gd name="connsiteY7014" fmla="*/ 1278890 h 6367455"/>
                <a:gd name="connsiteX7015" fmla="*/ 2898768 w 6891715"/>
                <a:gd name="connsiteY7015" fmla="*/ 1278255 h 6367455"/>
                <a:gd name="connsiteX7016" fmla="*/ 2925112 w 6891715"/>
                <a:gd name="connsiteY7016" fmla="*/ 1271905 h 6367455"/>
                <a:gd name="connsiteX7017" fmla="*/ 2936854 w 6891715"/>
                <a:gd name="connsiteY7017" fmla="*/ 1286510 h 6367455"/>
                <a:gd name="connsiteX7018" fmla="*/ 2945741 w 6891715"/>
                <a:gd name="connsiteY7018" fmla="*/ 1306830 h 6367455"/>
                <a:gd name="connsiteX7019" fmla="*/ 2953675 w 6891715"/>
                <a:gd name="connsiteY7019" fmla="*/ 1290637 h 6367455"/>
                <a:gd name="connsiteX7020" fmla="*/ 2975891 w 6891715"/>
                <a:gd name="connsiteY7020" fmla="*/ 1279843 h 6367455"/>
                <a:gd name="connsiteX7021" fmla="*/ 2984143 w 6891715"/>
                <a:gd name="connsiteY7021" fmla="*/ 1264285 h 6367455"/>
                <a:gd name="connsiteX7022" fmla="*/ 2954945 w 6891715"/>
                <a:gd name="connsiteY7022" fmla="*/ 1267460 h 6367455"/>
                <a:gd name="connsiteX7023" fmla="*/ 2946376 w 6891715"/>
                <a:gd name="connsiteY7023" fmla="*/ 1276033 h 6367455"/>
                <a:gd name="connsiteX7024" fmla="*/ 2925746 w 6891715"/>
                <a:gd name="connsiteY7024" fmla="*/ 1242377 h 6367455"/>
                <a:gd name="connsiteX7025" fmla="*/ 2918447 w 6891715"/>
                <a:gd name="connsiteY7025" fmla="*/ 1238250 h 6367455"/>
                <a:gd name="connsiteX7026" fmla="*/ 2920351 w 6891715"/>
                <a:gd name="connsiteY7026" fmla="*/ 1219200 h 6367455"/>
                <a:gd name="connsiteX7027" fmla="*/ 2935267 w 6891715"/>
                <a:gd name="connsiteY7027" fmla="*/ 1221423 h 6367455"/>
                <a:gd name="connsiteX7028" fmla="*/ 2941297 w 6891715"/>
                <a:gd name="connsiteY7028" fmla="*/ 1202373 h 6367455"/>
                <a:gd name="connsiteX7029" fmla="*/ 2907338 w 6891715"/>
                <a:gd name="connsiteY7029" fmla="*/ 1198563 h 6367455"/>
                <a:gd name="connsiteX7030" fmla="*/ 2908607 w 6891715"/>
                <a:gd name="connsiteY7030" fmla="*/ 1184593 h 6367455"/>
                <a:gd name="connsiteX7031" fmla="*/ 2939394 w 6891715"/>
                <a:gd name="connsiteY7031" fmla="*/ 1183323 h 6367455"/>
                <a:gd name="connsiteX7032" fmla="*/ 2919081 w 6891715"/>
                <a:gd name="connsiteY7032" fmla="*/ 1175068 h 6367455"/>
                <a:gd name="connsiteX7033" fmla="*/ 2926063 w 6891715"/>
                <a:gd name="connsiteY7033" fmla="*/ 1166495 h 6367455"/>
                <a:gd name="connsiteX7034" fmla="*/ 2943202 w 6891715"/>
                <a:gd name="connsiteY7034" fmla="*/ 1173798 h 6367455"/>
                <a:gd name="connsiteX7035" fmla="*/ 2948280 w 6891715"/>
                <a:gd name="connsiteY7035" fmla="*/ 1164273 h 6367455"/>
                <a:gd name="connsiteX7036" fmla="*/ 2940980 w 6891715"/>
                <a:gd name="connsiteY7036" fmla="*/ 1155065 h 6367455"/>
                <a:gd name="connsiteX7037" fmla="*/ 2943202 w 6891715"/>
                <a:gd name="connsiteY7037" fmla="*/ 1143318 h 6367455"/>
                <a:gd name="connsiteX7038" fmla="*/ 2968273 w 6891715"/>
                <a:gd name="connsiteY7038" fmla="*/ 1139825 h 6367455"/>
                <a:gd name="connsiteX7039" fmla="*/ 2953358 w 6891715"/>
                <a:gd name="connsiteY7039" fmla="*/ 1131570 h 6367455"/>
                <a:gd name="connsiteX7040" fmla="*/ 2942884 w 6891715"/>
                <a:gd name="connsiteY7040" fmla="*/ 1119187 h 6367455"/>
                <a:gd name="connsiteX7041" fmla="*/ 2946058 w 6891715"/>
                <a:gd name="connsiteY7041" fmla="*/ 1109662 h 6367455"/>
                <a:gd name="connsiteX7042" fmla="*/ 2965102 w 6891715"/>
                <a:gd name="connsiteY7042" fmla="*/ 1113473 h 6367455"/>
                <a:gd name="connsiteX7043" fmla="*/ 2969862 w 6891715"/>
                <a:gd name="connsiteY7043" fmla="*/ 1100772 h 6367455"/>
                <a:gd name="connsiteX7044" fmla="*/ 2984778 w 6891715"/>
                <a:gd name="connsiteY7044" fmla="*/ 1106170 h 6367455"/>
                <a:gd name="connsiteX7045" fmla="*/ 2996522 w 6891715"/>
                <a:gd name="connsiteY7045" fmla="*/ 1093470 h 6367455"/>
                <a:gd name="connsiteX7046" fmla="*/ 3010169 w 6891715"/>
                <a:gd name="connsiteY7046" fmla="*/ 1094105 h 6367455"/>
                <a:gd name="connsiteX7047" fmla="*/ 3014294 w 6891715"/>
                <a:gd name="connsiteY7047" fmla="*/ 1066800 h 6367455"/>
                <a:gd name="connsiteX7048" fmla="*/ 3027942 w 6891715"/>
                <a:gd name="connsiteY7048" fmla="*/ 1062355 h 6367455"/>
                <a:gd name="connsiteX7049" fmla="*/ 3034289 w 6891715"/>
                <a:gd name="connsiteY7049" fmla="*/ 1054735 h 6367455"/>
                <a:gd name="connsiteX7050" fmla="*/ 3062536 w 6891715"/>
                <a:gd name="connsiteY7050" fmla="*/ 1052830 h 6367455"/>
                <a:gd name="connsiteX7051" fmla="*/ 3082848 w 6891715"/>
                <a:gd name="connsiteY7051" fmla="*/ 1044892 h 6367455"/>
                <a:gd name="connsiteX7052" fmla="*/ 3104107 w 6891715"/>
                <a:gd name="connsiteY7052" fmla="*/ 1064577 h 6367455"/>
                <a:gd name="connsiteX7053" fmla="*/ 3119976 w 6891715"/>
                <a:gd name="connsiteY7053" fmla="*/ 1045527 h 6367455"/>
                <a:gd name="connsiteX7054" fmla="*/ 3102520 w 6891715"/>
                <a:gd name="connsiteY7054" fmla="*/ 1029017 h 6367455"/>
                <a:gd name="connsiteX7055" fmla="*/ 3083799 w 6891715"/>
                <a:gd name="connsiteY7055" fmla="*/ 1030287 h 6367455"/>
                <a:gd name="connsiteX7056" fmla="*/ 3074913 w 6891715"/>
                <a:gd name="connsiteY7056" fmla="*/ 1017587 h 6367455"/>
                <a:gd name="connsiteX7057" fmla="*/ 3058410 w 6891715"/>
                <a:gd name="connsiteY7057" fmla="*/ 1028382 h 6367455"/>
                <a:gd name="connsiteX7058" fmla="*/ 3052697 w 6891715"/>
                <a:gd name="connsiteY7058" fmla="*/ 1010602 h 6367455"/>
                <a:gd name="connsiteX7059" fmla="*/ 3043175 w 6891715"/>
                <a:gd name="connsiteY7059" fmla="*/ 1005204 h 6367455"/>
                <a:gd name="connsiteX7060" fmla="*/ 3049206 w 6891715"/>
                <a:gd name="connsiteY7060" fmla="*/ 973770 h 6367455"/>
                <a:gd name="connsiteX7061" fmla="*/ 3072057 w 6891715"/>
                <a:gd name="connsiteY7061" fmla="*/ 948370 h 6367455"/>
                <a:gd name="connsiteX7062" fmla="*/ 3079991 w 6891715"/>
                <a:gd name="connsiteY7062" fmla="*/ 969325 h 6367455"/>
                <a:gd name="connsiteX7063" fmla="*/ 3093634 w 6891715"/>
                <a:gd name="connsiteY7063" fmla="*/ 972500 h 6367455"/>
                <a:gd name="connsiteX7064" fmla="*/ 3099029 w 6891715"/>
                <a:gd name="connsiteY7064" fmla="*/ 980437 h 6367455"/>
                <a:gd name="connsiteX7065" fmla="*/ 3110772 w 6891715"/>
                <a:gd name="connsiteY7065" fmla="*/ 974087 h 6367455"/>
                <a:gd name="connsiteX7066" fmla="*/ 3125689 w 6891715"/>
                <a:gd name="connsiteY7066" fmla="*/ 985517 h 6367455"/>
                <a:gd name="connsiteX7067" fmla="*/ 3140605 w 6891715"/>
                <a:gd name="connsiteY7067" fmla="*/ 979167 h 6367455"/>
                <a:gd name="connsiteX7068" fmla="*/ 3133623 w 6891715"/>
                <a:gd name="connsiteY7068" fmla="*/ 967737 h 6367455"/>
                <a:gd name="connsiteX7069" fmla="*/ 3150762 w 6891715"/>
                <a:gd name="connsiteY7069" fmla="*/ 948687 h 6367455"/>
                <a:gd name="connsiteX7070" fmla="*/ 3128545 w 6891715"/>
                <a:gd name="connsiteY7070" fmla="*/ 959165 h 6367455"/>
                <a:gd name="connsiteX7071" fmla="*/ 3107598 w 6891715"/>
                <a:gd name="connsiteY7071" fmla="*/ 961387 h 6367455"/>
                <a:gd name="connsiteX7072" fmla="*/ 3100933 w 6891715"/>
                <a:gd name="connsiteY7072" fmla="*/ 952180 h 6367455"/>
                <a:gd name="connsiteX7073" fmla="*/ 3120928 w 6891715"/>
                <a:gd name="connsiteY7073" fmla="*/ 940432 h 6367455"/>
                <a:gd name="connsiteX7074" fmla="*/ 3136480 w 6891715"/>
                <a:gd name="connsiteY7074" fmla="*/ 921065 h 6367455"/>
                <a:gd name="connsiteX7075" fmla="*/ 3125054 w 6891715"/>
                <a:gd name="connsiteY7075" fmla="*/ 914080 h 6367455"/>
                <a:gd name="connsiteX7076" fmla="*/ 3137749 w 6891715"/>
                <a:gd name="connsiteY7076" fmla="*/ 903285 h 6367455"/>
                <a:gd name="connsiteX7077" fmla="*/ 3126006 w 6891715"/>
                <a:gd name="connsiteY7077" fmla="*/ 895982 h 6367455"/>
                <a:gd name="connsiteX7078" fmla="*/ 3117437 w 6891715"/>
                <a:gd name="connsiteY7078" fmla="*/ 886775 h 6367455"/>
                <a:gd name="connsiteX7079" fmla="*/ 3130767 w 6891715"/>
                <a:gd name="connsiteY7079" fmla="*/ 865502 h 6367455"/>
                <a:gd name="connsiteX7080" fmla="*/ 3139971 w 6891715"/>
                <a:gd name="connsiteY7080" fmla="*/ 846453 h 6367455"/>
                <a:gd name="connsiteX7081" fmla="*/ 3158061 w 6891715"/>
                <a:gd name="connsiteY7081" fmla="*/ 839150 h 6367455"/>
                <a:gd name="connsiteX7082" fmla="*/ 3169487 w 6891715"/>
                <a:gd name="connsiteY7082" fmla="*/ 806130 h 6367455"/>
                <a:gd name="connsiteX7083" fmla="*/ 3179008 w 6891715"/>
                <a:gd name="connsiteY7083" fmla="*/ 806130 h 6367455"/>
                <a:gd name="connsiteX7084" fmla="*/ 3174882 w 6891715"/>
                <a:gd name="connsiteY7084" fmla="*/ 816607 h 6367455"/>
                <a:gd name="connsiteX7085" fmla="*/ 3180278 w 6891715"/>
                <a:gd name="connsiteY7085" fmla="*/ 839785 h 6367455"/>
                <a:gd name="connsiteX7086" fmla="*/ 3190116 w 6891715"/>
                <a:gd name="connsiteY7086" fmla="*/ 854390 h 6367455"/>
                <a:gd name="connsiteX7087" fmla="*/ 3192021 w 6891715"/>
                <a:gd name="connsiteY7087" fmla="*/ 868995 h 6367455"/>
                <a:gd name="connsiteX7088" fmla="*/ 3200590 w 6891715"/>
                <a:gd name="connsiteY7088" fmla="*/ 852167 h 6367455"/>
                <a:gd name="connsiteX7089" fmla="*/ 3218680 w 6891715"/>
                <a:gd name="connsiteY7089" fmla="*/ 858518 h 6367455"/>
                <a:gd name="connsiteX7090" fmla="*/ 3225028 w 6891715"/>
                <a:gd name="connsiteY7090" fmla="*/ 849945 h 6367455"/>
                <a:gd name="connsiteX7091" fmla="*/ 3219315 w 6891715"/>
                <a:gd name="connsiteY7091" fmla="*/ 840420 h 6367455"/>
                <a:gd name="connsiteX7092" fmla="*/ 3191069 w 6891715"/>
                <a:gd name="connsiteY7092" fmla="*/ 848357 h 6367455"/>
                <a:gd name="connsiteX7093" fmla="*/ 3195194 w 6891715"/>
                <a:gd name="connsiteY7093" fmla="*/ 835340 h 6367455"/>
                <a:gd name="connsiteX7094" fmla="*/ 3209794 w 6891715"/>
                <a:gd name="connsiteY7094" fmla="*/ 835023 h 6367455"/>
                <a:gd name="connsiteX7095" fmla="*/ 3217094 w 6891715"/>
                <a:gd name="connsiteY7095" fmla="*/ 827720 h 6367455"/>
                <a:gd name="connsiteX7096" fmla="*/ 3204398 w 6891715"/>
                <a:gd name="connsiteY7096" fmla="*/ 809940 h 6367455"/>
                <a:gd name="connsiteX7097" fmla="*/ 3218046 w 6891715"/>
                <a:gd name="connsiteY7097" fmla="*/ 803590 h 6367455"/>
                <a:gd name="connsiteX7098" fmla="*/ 3208207 w 6891715"/>
                <a:gd name="connsiteY7098" fmla="*/ 786762 h 6367455"/>
                <a:gd name="connsiteX7099" fmla="*/ 3190434 w 6891715"/>
                <a:gd name="connsiteY7099" fmla="*/ 777555 h 6367455"/>
                <a:gd name="connsiteX7100" fmla="*/ 3204716 w 6891715"/>
                <a:gd name="connsiteY7100" fmla="*/ 760410 h 6367455"/>
                <a:gd name="connsiteX7101" fmla="*/ 3237723 w 6891715"/>
                <a:gd name="connsiteY7101" fmla="*/ 746440 h 6367455"/>
                <a:gd name="connsiteX7102" fmla="*/ 3256766 w 6891715"/>
                <a:gd name="connsiteY7102" fmla="*/ 757870 h 6367455"/>
                <a:gd name="connsiteX7103" fmla="*/ 3273904 w 6891715"/>
                <a:gd name="connsiteY7103" fmla="*/ 744853 h 6367455"/>
                <a:gd name="connsiteX7104" fmla="*/ 3287551 w 6891715"/>
                <a:gd name="connsiteY7104" fmla="*/ 776285 h 6367455"/>
                <a:gd name="connsiteX7105" fmla="*/ 3305642 w 6891715"/>
                <a:gd name="connsiteY7105" fmla="*/ 776285 h 6367455"/>
                <a:gd name="connsiteX7106" fmla="*/ 3294851 w 6891715"/>
                <a:gd name="connsiteY7106" fmla="*/ 757553 h 6367455"/>
                <a:gd name="connsiteX7107" fmla="*/ 3315798 w 6891715"/>
                <a:gd name="connsiteY7107" fmla="*/ 744535 h 6367455"/>
                <a:gd name="connsiteX7108" fmla="*/ 3326589 w 6891715"/>
                <a:gd name="connsiteY7108" fmla="*/ 729613 h 6367455"/>
                <a:gd name="connsiteX7109" fmla="*/ 3312624 w 6891715"/>
                <a:gd name="connsiteY7109" fmla="*/ 723580 h 6367455"/>
                <a:gd name="connsiteX7110" fmla="*/ 3320876 w 6891715"/>
                <a:gd name="connsiteY7110" fmla="*/ 705800 h 6367455"/>
                <a:gd name="connsiteX7111" fmla="*/ 3310085 w 6891715"/>
                <a:gd name="connsiteY7111" fmla="*/ 703578 h 6367455"/>
                <a:gd name="connsiteX7112" fmla="*/ 3281839 w 6891715"/>
                <a:gd name="connsiteY7112" fmla="*/ 732470 h 6367455"/>
                <a:gd name="connsiteX7113" fmla="*/ 3269143 w 6891715"/>
                <a:gd name="connsiteY7113" fmla="*/ 728343 h 6367455"/>
                <a:gd name="connsiteX7114" fmla="*/ 3263748 w 6891715"/>
                <a:gd name="connsiteY7114" fmla="*/ 710245 h 6367455"/>
                <a:gd name="connsiteX7115" fmla="*/ 3249149 w 6891715"/>
                <a:gd name="connsiteY7115" fmla="*/ 709610 h 6367455"/>
                <a:gd name="connsiteX7116" fmla="*/ 3244705 w 6891715"/>
                <a:gd name="connsiteY7116" fmla="*/ 728660 h 6367455"/>
                <a:gd name="connsiteX7117" fmla="*/ 3220267 w 6891715"/>
                <a:gd name="connsiteY7117" fmla="*/ 720088 h 6367455"/>
                <a:gd name="connsiteX7118" fmla="*/ 3219315 w 6891715"/>
                <a:gd name="connsiteY7118" fmla="*/ 706753 h 6367455"/>
                <a:gd name="connsiteX7119" fmla="*/ 3252005 w 6891715"/>
                <a:gd name="connsiteY7119" fmla="*/ 666430 h 6367455"/>
                <a:gd name="connsiteX7120" fmla="*/ 3262161 w 6891715"/>
                <a:gd name="connsiteY7120" fmla="*/ 634680 h 6367455"/>
                <a:gd name="connsiteX7121" fmla="*/ 3284060 w 6891715"/>
                <a:gd name="connsiteY7121" fmla="*/ 628330 h 6367455"/>
                <a:gd name="connsiteX7122" fmla="*/ 3281839 w 6891715"/>
                <a:gd name="connsiteY7122" fmla="*/ 615313 h 6367455"/>
                <a:gd name="connsiteX7123" fmla="*/ 3314529 w 6891715"/>
                <a:gd name="connsiteY7123" fmla="*/ 598168 h 6367455"/>
                <a:gd name="connsiteX7124" fmla="*/ 3322780 w 6891715"/>
                <a:gd name="connsiteY7124" fmla="*/ 579435 h 6367455"/>
                <a:gd name="connsiteX7125" fmla="*/ 3375782 w 6891715"/>
                <a:gd name="connsiteY7125" fmla="*/ 550225 h 6367455"/>
                <a:gd name="connsiteX7126" fmla="*/ 3368800 w 6891715"/>
                <a:gd name="connsiteY7126" fmla="*/ 538795 h 6367455"/>
                <a:gd name="connsiteX7127" fmla="*/ 3365626 w 6891715"/>
                <a:gd name="connsiteY7127" fmla="*/ 509268 h 6367455"/>
                <a:gd name="connsiteX7128" fmla="*/ 3383082 w 6891715"/>
                <a:gd name="connsiteY7128" fmla="*/ 459420 h 6367455"/>
                <a:gd name="connsiteX7129" fmla="*/ 3397999 w 6891715"/>
                <a:gd name="connsiteY7129" fmla="*/ 475295 h 6367455"/>
                <a:gd name="connsiteX7130" fmla="*/ 3382447 w 6891715"/>
                <a:gd name="connsiteY7130" fmla="*/ 500695 h 6367455"/>
                <a:gd name="connsiteX7131" fmla="*/ 3392921 w 6891715"/>
                <a:gd name="connsiteY7131" fmla="*/ 506728 h 6367455"/>
                <a:gd name="connsiteX7132" fmla="*/ 3396095 w 6891715"/>
                <a:gd name="connsiteY7132" fmla="*/ 496250 h 6367455"/>
                <a:gd name="connsiteX7133" fmla="*/ 3407838 w 6891715"/>
                <a:gd name="connsiteY7133" fmla="*/ 499425 h 6367455"/>
                <a:gd name="connsiteX7134" fmla="*/ 3415137 w 6891715"/>
                <a:gd name="connsiteY7134" fmla="*/ 518158 h 6367455"/>
                <a:gd name="connsiteX7135" fmla="*/ 3420533 w 6891715"/>
                <a:gd name="connsiteY7135" fmla="*/ 500378 h 6367455"/>
                <a:gd name="connsiteX7136" fmla="*/ 3437671 w 6891715"/>
                <a:gd name="connsiteY7136" fmla="*/ 512760 h 6367455"/>
                <a:gd name="connsiteX7137" fmla="*/ 3449097 w 6891715"/>
                <a:gd name="connsiteY7137" fmla="*/ 499108 h 6367455"/>
                <a:gd name="connsiteX7138" fmla="*/ 3423389 w 6891715"/>
                <a:gd name="connsiteY7138" fmla="*/ 483550 h 6367455"/>
                <a:gd name="connsiteX7139" fmla="*/ 3422437 w 6891715"/>
                <a:gd name="connsiteY7139" fmla="*/ 465453 h 6367455"/>
                <a:gd name="connsiteX7140" fmla="*/ 3417042 w 6891715"/>
                <a:gd name="connsiteY7140" fmla="*/ 452118 h 6367455"/>
                <a:gd name="connsiteX7141" fmla="*/ 3442114 w 6891715"/>
                <a:gd name="connsiteY7141" fmla="*/ 451800 h 6367455"/>
                <a:gd name="connsiteX7142" fmla="*/ 3461792 w 6891715"/>
                <a:gd name="connsiteY7142" fmla="*/ 498155 h 6367455"/>
                <a:gd name="connsiteX7143" fmla="*/ 3488452 w 6891715"/>
                <a:gd name="connsiteY7143" fmla="*/ 508315 h 6367455"/>
                <a:gd name="connsiteX7144" fmla="*/ 3491625 w 6891715"/>
                <a:gd name="connsiteY7144" fmla="*/ 528000 h 6367455"/>
                <a:gd name="connsiteX7145" fmla="*/ 3516063 w 6891715"/>
                <a:gd name="connsiteY7145" fmla="*/ 538478 h 6367455"/>
                <a:gd name="connsiteX7146" fmla="*/ 3518285 w 6891715"/>
                <a:gd name="connsiteY7146" fmla="*/ 524825 h 6367455"/>
                <a:gd name="connsiteX7147" fmla="*/ 3488134 w 6891715"/>
                <a:gd name="connsiteY7147" fmla="*/ 483868 h 6367455"/>
                <a:gd name="connsiteX7148" fmla="*/ 3477343 w 6891715"/>
                <a:gd name="connsiteY7148" fmla="*/ 482915 h 6367455"/>
                <a:gd name="connsiteX7149" fmla="*/ 3464648 w 6891715"/>
                <a:gd name="connsiteY7149" fmla="*/ 467358 h 6367455"/>
                <a:gd name="connsiteX7150" fmla="*/ 3469726 w 6891715"/>
                <a:gd name="connsiteY7150" fmla="*/ 443863 h 6367455"/>
                <a:gd name="connsiteX7151" fmla="*/ 3455762 w 6891715"/>
                <a:gd name="connsiteY7151" fmla="*/ 430528 h 6367455"/>
                <a:gd name="connsiteX7152" fmla="*/ 3478930 w 6891715"/>
                <a:gd name="connsiteY7152" fmla="*/ 391158 h 6367455"/>
                <a:gd name="connsiteX7153" fmla="*/ 3499877 w 6891715"/>
                <a:gd name="connsiteY7153" fmla="*/ 392110 h 6367455"/>
                <a:gd name="connsiteX7154" fmla="*/ 3504955 w 6891715"/>
                <a:gd name="connsiteY7154" fmla="*/ 382586 h 6367455"/>
                <a:gd name="connsiteX7155" fmla="*/ 3519872 w 6891715"/>
                <a:gd name="connsiteY7155" fmla="*/ 382268 h 6367455"/>
                <a:gd name="connsiteX7156" fmla="*/ 3513842 w 6891715"/>
                <a:gd name="connsiteY7156" fmla="*/ 401318 h 6367455"/>
                <a:gd name="connsiteX7157" fmla="*/ 3521459 w 6891715"/>
                <a:gd name="connsiteY7157" fmla="*/ 416240 h 6367455"/>
                <a:gd name="connsiteX7158" fmla="*/ 3521776 w 6891715"/>
                <a:gd name="connsiteY7158" fmla="*/ 474978 h 6367455"/>
                <a:gd name="connsiteX7159" fmla="*/ 3539232 w 6891715"/>
                <a:gd name="connsiteY7159" fmla="*/ 441323 h 6367455"/>
                <a:gd name="connsiteX7160" fmla="*/ 3545262 w 6891715"/>
                <a:gd name="connsiteY7160" fmla="*/ 385443 h 6367455"/>
                <a:gd name="connsiteX7161" fmla="*/ 3559862 w 6891715"/>
                <a:gd name="connsiteY7161" fmla="*/ 374013 h 6367455"/>
                <a:gd name="connsiteX7162" fmla="*/ 3560814 w 6891715"/>
                <a:gd name="connsiteY7162" fmla="*/ 355915 h 6367455"/>
                <a:gd name="connsiteX7163" fmla="*/ 3577000 w 6891715"/>
                <a:gd name="connsiteY7163" fmla="*/ 346390 h 6367455"/>
                <a:gd name="connsiteX7164" fmla="*/ 3584934 w 6891715"/>
                <a:gd name="connsiteY7164" fmla="*/ 337818 h 6367455"/>
                <a:gd name="connsiteX7165" fmla="*/ 3583347 w 6891715"/>
                <a:gd name="connsiteY7165" fmla="*/ 378775 h 6367455"/>
                <a:gd name="connsiteX7166" fmla="*/ 3572874 w 6891715"/>
                <a:gd name="connsiteY7166" fmla="*/ 405445 h 6367455"/>
                <a:gd name="connsiteX7167" fmla="*/ 3584934 w 6891715"/>
                <a:gd name="connsiteY7167" fmla="*/ 431480 h 6367455"/>
                <a:gd name="connsiteX7168" fmla="*/ 3584934 w 6891715"/>
                <a:gd name="connsiteY7168" fmla="*/ 456563 h 6367455"/>
                <a:gd name="connsiteX7169" fmla="*/ 3565574 w 6891715"/>
                <a:gd name="connsiteY7169" fmla="*/ 494980 h 6367455"/>
                <a:gd name="connsiteX7170" fmla="*/ 3565574 w 6891715"/>
                <a:gd name="connsiteY7170" fmla="*/ 505458 h 6367455"/>
                <a:gd name="connsiteX7171" fmla="*/ 3590647 w 6891715"/>
                <a:gd name="connsiteY7171" fmla="*/ 478788 h 6367455"/>
                <a:gd name="connsiteX7172" fmla="*/ 3597629 w 6891715"/>
                <a:gd name="connsiteY7172" fmla="*/ 443863 h 6367455"/>
                <a:gd name="connsiteX7173" fmla="*/ 3607151 w 6891715"/>
                <a:gd name="connsiteY7173" fmla="*/ 440688 h 6367455"/>
                <a:gd name="connsiteX7174" fmla="*/ 3619846 w 6891715"/>
                <a:gd name="connsiteY7174" fmla="*/ 457198 h 6367455"/>
                <a:gd name="connsiteX7175" fmla="*/ 3627463 w 6891715"/>
                <a:gd name="connsiteY7175" fmla="*/ 443545 h 6367455"/>
                <a:gd name="connsiteX7176" fmla="*/ 3610007 w 6891715"/>
                <a:gd name="connsiteY7176" fmla="*/ 428940 h 6367455"/>
                <a:gd name="connsiteX7177" fmla="*/ 3605881 w 6891715"/>
                <a:gd name="connsiteY7177" fmla="*/ 393380 h 6367455"/>
                <a:gd name="connsiteX7178" fmla="*/ 3626828 w 6891715"/>
                <a:gd name="connsiteY7178" fmla="*/ 379410 h 6367455"/>
                <a:gd name="connsiteX7179" fmla="*/ 3629685 w 6891715"/>
                <a:gd name="connsiteY7179" fmla="*/ 350835 h 6367455"/>
                <a:gd name="connsiteX7180" fmla="*/ 3642380 w 6891715"/>
                <a:gd name="connsiteY7180" fmla="*/ 337183 h 6367455"/>
                <a:gd name="connsiteX7181" fmla="*/ 3652853 w 6891715"/>
                <a:gd name="connsiteY7181" fmla="*/ 342263 h 6367455"/>
                <a:gd name="connsiteX7182" fmla="*/ 3641428 w 6891715"/>
                <a:gd name="connsiteY7182" fmla="*/ 366710 h 6367455"/>
                <a:gd name="connsiteX7183" fmla="*/ 3662692 w 6891715"/>
                <a:gd name="connsiteY7183" fmla="*/ 378140 h 6367455"/>
                <a:gd name="connsiteX7184" fmla="*/ 3668722 w 6891715"/>
                <a:gd name="connsiteY7184" fmla="*/ 349565 h 6367455"/>
                <a:gd name="connsiteX7185" fmla="*/ 3689986 w 6891715"/>
                <a:gd name="connsiteY7185" fmla="*/ 351471 h 6367455"/>
                <a:gd name="connsiteX7186" fmla="*/ 3669357 w 6891715"/>
                <a:gd name="connsiteY7186" fmla="*/ 331785 h 6367455"/>
                <a:gd name="connsiteX7187" fmla="*/ 3676974 w 6891715"/>
                <a:gd name="connsiteY7187" fmla="*/ 316863 h 6367455"/>
                <a:gd name="connsiteX7188" fmla="*/ 3692843 w 6891715"/>
                <a:gd name="connsiteY7188" fmla="*/ 327023 h 6367455"/>
                <a:gd name="connsiteX7189" fmla="*/ 3703951 w 6891715"/>
                <a:gd name="connsiteY7189" fmla="*/ 353375 h 6367455"/>
                <a:gd name="connsiteX7190" fmla="*/ 3718550 w 6891715"/>
                <a:gd name="connsiteY7190" fmla="*/ 355598 h 6367455"/>
                <a:gd name="connsiteX7191" fmla="*/ 3728072 w 6891715"/>
                <a:gd name="connsiteY7191" fmla="*/ 377505 h 6367455"/>
                <a:gd name="connsiteX7192" fmla="*/ 3747432 w 6891715"/>
                <a:gd name="connsiteY7192" fmla="*/ 396238 h 6367455"/>
                <a:gd name="connsiteX7193" fmla="*/ 3742671 w 6891715"/>
                <a:gd name="connsiteY7193" fmla="*/ 347660 h 6367455"/>
                <a:gd name="connsiteX7194" fmla="*/ 3755366 w 6891715"/>
                <a:gd name="connsiteY7194" fmla="*/ 329563 h 6367455"/>
                <a:gd name="connsiteX7195" fmla="*/ 3741402 w 6891715"/>
                <a:gd name="connsiteY7195" fmla="*/ 310831 h 6367455"/>
                <a:gd name="connsiteX7196" fmla="*/ 3754097 w 6891715"/>
                <a:gd name="connsiteY7196" fmla="*/ 299083 h 6367455"/>
                <a:gd name="connsiteX7197" fmla="*/ 3732832 w 6891715"/>
                <a:gd name="connsiteY7197" fmla="*/ 284796 h 6367455"/>
                <a:gd name="connsiteX7198" fmla="*/ 3722042 w 6891715"/>
                <a:gd name="connsiteY7198" fmla="*/ 307020 h 6367455"/>
                <a:gd name="connsiteX7199" fmla="*/ 3702047 w 6891715"/>
                <a:gd name="connsiteY7199" fmla="*/ 286066 h 6367455"/>
                <a:gd name="connsiteX7200" fmla="*/ 3702682 w 6891715"/>
                <a:gd name="connsiteY7200" fmla="*/ 262888 h 6367455"/>
                <a:gd name="connsiteX7201" fmla="*/ 3679830 w 6891715"/>
                <a:gd name="connsiteY7201" fmla="*/ 270191 h 6367455"/>
                <a:gd name="connsiteX7202" fmla="*/ 3669992 w 6891715"/>
                <a:gd name="connsiteY7202" fmla="*/ 254633 h 6367455"/>
                <a:gd name="connsiteX7203" fmla="*/ 3686813 w 6891715"/>
                <a:gd name="connsiteY7203" fmla="*/ 249236 h 6367455"/>
                <a:gd name="connsiteX7204" fmla="*/ 3699508 w 6891715"/>
                <a:gd name="connsiteY7204" fmla="*/ 257491 h 6367455"/>
                <a:gd name="connsiteX7205" fmla="*/ 3701729 w 6891715"/>
                <a:gd name="connsiteY7205" fmla="*/ 235583 h 6367455"/>
                <a:gd name="connsiteX7206" fmla="*/ 3716646 w 6891715"/>
                <a:gd name="connsiteY7206" fmla="*/ 253363 h 6367455"/>
                <a:gd name="connsiteX7207" fmla="*/ 3718550 w 6891715"/>
                <a:gd name="connsiteY7207" fmla="*/ 269238 h 6367455"/>
                <a:gd name="connsiteX7208" fmla="*/ 3734419 w 6891715"/>
                <a:gd name="connsiteY7208" fmla="*/ 275271 h 6367455"/>
                <a:gd name="connsiteX7209" fmla="*/ 3730293 w 6891715"/>
                <a:gd name="connsiteY7209" fmla="*/ 265746 h 6367455"/>
                <a:gd name="connsiteX7210" fmla="*/ 3744893 w 6891715"/>
                <a:gd name="connsiteY7210" fmla="*/ 235266 h 6367455"/>
                <a:gd name="connsiteX7211" fmla="*/ 3771235 w 6891715"/>
                <a:gd name="connsiteY7211" fmla="*/ 242251 h 6367455"/>
                <a:gd name="connsiteX7212" fmla="*/ 3769648 w 6891715"/>
                <a:gd name="connsiteY7212" fmla="*/ 285431 h 6367455"/>
                <a:gd name="connsiteX7213" fmla="*/ 3794086 w 6891715"/>
                <a:gd name="connsiteY7213" fmla="*/ 289241 h 6367455"/>
                <a:gd name="connsiteX7214" fmla="*/ 3783295 w 6891715"/>
                <a:gd name="connsiteY7214" fmla="*/ 269556 h 6367455"/>
                <a:gd name="connsiteX7215" fmla="*/ 3790913 w 6891715"/>
                <a:gd name="connsiteY7215" fmla="*/ 260031 h 6367455"/>
                <a:gd name="connsiteX7216" fmla="*/ 3798212 w 6891715"/>
                <a:gd name="connsiteY7216" fmla="*/ 266381 h 6367455"/>
                <a:gd name="connsiteX7217" fmla="*/ 3841376 w 6891715"/>
                <a:gd name="connsiteY7217" fmla="*/ 274001 h 6367455"/>
                <a:gd name="connsiteX7218" fmla="*/ 3828998 w 6891715"/>
                <a:gd name="connsiteY7218" fmla="*/ 295273 h 6367455"/>
                <a:gd name="connsiteX7219" fmla="*/ 3855658 w 6891715"/>
                <a:gd name="connsiteY7219" fmla="*/ 294321 h 6367455"/>
                <a:gd name="connsiteX7220" fmla="*/ 3838837 w 6891715"/>
                <a:gd name="connsiteY7220" fmla="*/ 314323 h 6367455"/>
                <a:gd name="connsiteX7221" fmla="*/ 3855975 w 6891715"/>
                <a:gd name="connsiteY7221" fmla="*/ 341628 h 6367455"/>
                <a:gd name="connsiteX7222" fmla="*/ 3871844 w 6891715"/>
                <a:gd name="connsiteY7222" fmla="*/ 335913 h 6367455"/>
                <a:gd name="connsiteX7223" fmla="*/ 3865179 w 6891715"/>
                <a:gd name="connsiteY7223" fmla="*/ 301306 h 6367455"/>
                <a:gd name="connsiteX7224" fmla="*/ 3879461 w 6891715"/>
                <a:gd name="connsiteY7224" fmla="*/ 284478 h 6367455"/>
                <a:gd name="connsiteX7225" fmla="*/ 3862640 w 6891715"/>
                <a:gd name="connsiteY7225" fmla="*/ 279398 h 6367455"/>
                <a:gd name="connsiteX7226" fmla="*/ 3866766 w 6891715"/>
                <a:gd name="connsiteY7226" fmla="*/ 252728 h 6367455"/>
                <a:gd name="connsiteX7227" fmla="*/ 3885809 w 6891715"/>
                <a:gd name="connsiteY7227" fmla="*/ 256856 h 6367455"/>
                <a:gd name="connsiteX7228" fmla="*/ 3891839 w 6891715"/>
                <a:gd name="connsiteY7228" fmla="*/ 239076 h 6367455"/>
                <a:gd name="connsiteX7229" fmla="*/ 3894060 w 6891715"/>
                <a:gd name="connsiteY7229" fmla="*/ 225423 h 6367455"/>
                <a:gd name="connsiteX7230" fmla="*/ 3904534 w 6891715"/>
                <a:gd name="connsiteY7230" fmla="*/ 220978 h 6367455"/>
                <a:gd name="connsiteX7231" fmla="*/ 3929289 w 6891715"/>
                <a:gd name="connsiteY7231" fmla="*/ 187006 h 6367455"/>
                <a:gd name="connsiteX7232" fmla="*/ 3943254 w 6891715"/>
                <a:gd name="connsiteY7232" fmla="*/ 185736 h 6367455"/>
                <a:gd name="connsiteX7233" fmla="*/ 3965470 w 6891715"/>
                <a:gd name="connsiteY7233" fmla="*/ 200658 h 6367455"/>
                <a:gd name="connsiteX7234" fmla="*/ 3976261 w 6891715"/>
                <a:gd name="connsiteY7234" fmla="*/ 187641 h 6367455"/>
                <a:gd name="connsiteX7235" fmla="*/ 3960075 w 6891715"/>
                <a:gd name="connsiteY7235" fmla="*/ 171766 h 6367455"/>
                <a:gd name="connsiteX7236" fmla="*/ 3972453 w 6891715"/>
                <a:gd name="connsiteY7236" fmla="*/ 131761 h 6367455"/>
                <a:gd name="connsiteX7237" fmla="*/ 3994986 w 6891715"/>
                <a:gd name="connsiteY7237" fmla="*/ 144143 h 6367455"/>
                <a:gd name="connsiteX7238" fmla="*/ 3999747 w 6891715"/>
                <a:gd name="connsiteY7238" fmla="*/ 129538 h 6367455"/>
                <a:gd name="connsiteX7239" fmla="*/ 3988004 w 6891715"/>
                <a:gd name="connsiteY7239" fmla="*/ 110806 h 6367455"/>
                <a:gd name="connsiteX7240" fmla="*/ 3959440 w 6891715"/>
                <a:gd name="connsiteY7240" fmla="*/ 105726 h 6367455"/>
                <a:gd name="connsiteX7241" fmla="*/ 3959440 w 6891715"/>
                <a:gd name="connsiteY7241" fmla="*/ 84453 h 6367455"/>
                <a:gd name="connsiteX7242" fmla="*/ 3967692 w 6891715"/>
                <a:gd name="connsiteY7242" fmla="*/ 78103 h 6367455"/>
                <a:gd name="connsiteX7243" fmla="*/ 3995621 w 6891715"/>
                <a:gd name="connsiteY7243" fmla="*/ 102233 h 6367455"/>
                <a:gd name="connsiteX7244" fmla="*/ 4004825 w 6891715"/>
                <a:gd name="connsiteY7244" fmla="*/ 96836 h 6367455"/>
                <a:gd name="connsiteX7245" fmla="*/ 3998478 w 6891715"/>
                <a:gd name="connsiteY7245" fmla="*/ 80008 h 6367455"/>
                <a:gd name="connsiteX7246" fmla="*/ 4002286 w 6891715"/>
                <a:gd name="connsiteY7246" fmla="*/ 45083 h 6367455"/>
                <a:gd name="connsiteX7247" fmla="*/ 4010855 w 6891715"/>
                <a:gd name="connsiteY7247" fmla="*/ 49211 h 6367455"/>
                <a:gd name="connsiteX7248" fmla="*/ 4021646 w 6891715"/>
                <a:gd name="connsiteY7248" fmla="*/ 71436 h 6367455"/>
                <a:gd name="connsiteX7249" fmla="*/ 4027676 w 6891715"/>
                <a:gd name="connsiteY7249" fmla="*/ 42861 h 6367455"/>
                <a:gd name="connsiteX7250" fmla="*/ 4035293 w 6891715"/>
                <a:gd name="connsiteY7250" fmla="*/ 40638 h 6367455"/>
                <a:gd name="connsiteX7251" fmla="*/ 4041641 w 6891715"/>
                <a:gd name="connsiteY7251" fmla="*/ 66673 h 6367455"/>
                <a:gd name="connsiteX7252" fmla="*/ 4054336 w 6891715"/>
                <a:gd name="connsiteY7252" fmla="*/ 69848 h 6367455"/>
                <a:gd name="connsiteX7253" fmla="*/ 4064175 w 6891715"/>
                <a:gd name="connsiteY7253" fmla="*/ 95248 h 6367455"/>
                <a:gd name="connsiteX7254" fmla="*/ 4079726 w 6891715"/>
                <a:gd name="connsiteY7254" fmla="*/ 78103 h 6367455"/>
                <a:gd name="connsiteX7255" fmla="*/ 4104164 w 6891715"/>
                <a:gd name="connsiteY7255" fmla="*/ 67626 h 6367455"/>
                <a:gd name="connsiteX7256" fmla="*/ 4108290 w 6891715"/>
                <a:gd name="connsiteY7256" fmla="*/ 85088 h 6367455"/>
                <a:gd name="connsiteX7257" fmla="*/ 4059097 w 6891715"/>
                <a:gd name="connsiteY7257" fmla="*/ 155256 h 6367455"/>
                <a:gd name="connsiteX7258" fmla="*/ 4042276 w 6891715"/>
                <a:gd name="connsiteY7258" fmla="*/ 238758 h 6367455"/>
                <a:gd name="connsiteX7259" fmla="*/ 4027676 w 6891715"/>
                <a:gd name="connsiteY7259" fmla="*/ 261936 h 6367455"/>
                <a:gd name="connsiteX7260" fmla="*/ 4034024 w 6891715"/>
                <a:gd name="connsiteY7260" fmla="*/ 290510 h 6367455"/>
                <a:gd name="connsiteX7261" fmla="*/ 4046719 w 6891715"/>
                <a:gd name="connsiteY7261" fmla="*/ 293685 h 6367455"/>
                <a:gd name="connsiteX7262" fmla="*/ 4057510 w 6891715"/>
                <a:gd name="connsiteY7262" fmla="*/ 275588 h 6367455"/>
                <a:gd name="connsiteX7263" fmla="*/ 4081631 w 6891715"/>
                <a:gd name="connsiteY7263" fmla="*/ 245743 h 6367455"/>
                <a:gd name="connsiteX7264" fmla="*/ 4063540 w 6891715"/>
                <a:gd name="connsiteY7264" fmla="*/ 247013 h 6367455"/>
                <a:gd name="connsiteX7265" fmla="*/ 4064175 w 6891715"/>
                <a:gd name="connsiteY7265" fmla="*/ 232091 h 6367455"/>
                <a:gd name="connsiteX7266" fmla="*/ 4126063 w 6891715"/>
                <a:gd name="connsiteY7266" fmla="*/ 154621 h 6367455"/>
                <a:gd name="connsiteX7267" fmla="*/ 4140663 w 6891715"/>
                <a:gd name="connsiteY7267" fmla="*/ 113663 h 6367455"/>
                <a:gd name="connsiteX7268" fmla="*/ 4166688 w 6891715"/>
                <a:gd name="connsiteY7268" fmla="*/ 90168 h 6367455"/>
                <a:gd name="connsiteX7269" fmla="*/ 4171766 w 6891715"/>
                <a:gd name="connsiteY7269" fmla="*/ 66673 h 6367455"/>
                <a:gd name="connsiteX7270" fmla="*/ 4189856 w 6891715"/>
                <a:gd name="connsiteY7270" fmla="*/ 50798 h 6367455"/>
                <a:gd name="connsiteX7271" fmla="*/ 4187635 w 6891715"/>
                <a:gd name="connsiteY7271" fmla="*/ 75881 h 6367455"/>
                <a:gd name="connsiteX7272" fmla="*/ 4197473 w 6891715"/>
                <a:gd name="connsiteY7272" fmla="*/ 93026 h 6367455"/>
                <a:gd name="connsiteX7273" fmla="*/ 4195252 w 6891715"/>
                <a:gd name="connsiteY7273" fmla="*/ 106678 h 6367455"/>
                <a:gd name="connsiteX7274" fmla="*/ 4179383 w 6891715"/>
                <a:gd name="connsiteY7274" fmla="*/ 116203 h 6367455"/>
                <a:gd name="connsiteX7275" fmla="*/ 4170179 w 6891715"/>
                <a:gd name="connsiteY7275" fmla="*/ 139381 h 6367455"/>
                <a:gd name="connsiteX7276" fmla="*/ 4197791 w 6891715"/>
                <a:gd name="connsiteY7276" fmla="*/ 131761 h 6367455"/>
                <a:gd name="connsiteX7277" fmla="*/ 4185731 w 6891715"/>
                <a:gd name="connsiteY7277" fmla="*/ 200658 h 6367455"/>
                <a:gd name="connsiteX7278" fmla="*/ 4200330 w 6891715"/>
                <a:gd name="connsiteY7278" fmla="*/ 201293 h 6367455"/>
                <a:gd name="connsiteX7279" fmla="*/ 4222546 w 6891715"/>
                <a:gd name="connsiteY7279" fmla="*/ 187323 h 6367455"/>
                <a:gd name="connsiteX7280" fmla="*/ 4238098 w 6891715"/>
                <a:gd name="connsiteY7280" fmla="*/ 143191 h 6367455"/>
                <a:gd name="connsiteX7281" fmla="*/ 4246667 w 6891715"/>
                <a:gd name="connsiteY7281" fmla="*/ 155573 h 6367455"/>
                <a:gd name="connsiteX7282" fmla="*/ 4250476 w 6891715"/>
                <a:gd name="connsiteY7282" fmla="*/ 141921 h 6367455"/>
                <a:gd name="connsiteX7283" fmla="*/ 4236828 w 6891715"/>
                <a:gd name="connsiteY7283" fmla="*/ 126363 h 6367455"/>
                <a:gd name="connsiteX7284" fmla="*/ 4240954 w 6891715"/>
                <a:gd name="connsiteY7284" fmla="*/ 106043 h 6367455"/>
                <a:gd name="connsiteX7285" fmla="*/ 4258727 w 6891715"/>
                <a:gd name="connsiteY7285" fmla="*/ 101916 h 6367455"/>
                <a:gd name="connsiteX7286" fmla="*/ 4264123 w 6891715"/>
                <a:gd name="connsiteY7286" fmla="*/ 93343 h 6367455"/>
                <a:gd name="connsiteX7287" fmla="*/ 4277770 w 6891715"/>
                <a:gd name="connsiteY7287" fmla="*/ 74293 h 6367455"/>
                <a:gd name="connsiteX7288" fmla="*/ 4268884 w 6891715"/>
                <a:gd name="connsiteY7288" fmla="*/ 63498 h 6367455"/>
                <a:gd name="connsiteX7289" fmla="*/ 4274279 w 6891715"/>
                <a:gd name="connsiteY7289" fmla="*/ 39686 h 6367455"/>
                <a:gd name="connsiteX7290" fmla="*/ 4286657 w 6891715"/>
                <a:gd name="connsiteY7290" fmla="*/ 33336 h 6367455"/>
                <a:gd name="connsiteX7291" fmla="*/ 4277135 w 6891715"/>
                <a:gd name="connsiteY7291" fmla="*/ 19366 h 6367455"/>
                <a:gd name="connsiteX7292" fmla="*/ 4105211 w 6891715"/>
                <a:gd name="connsiteY7292" fmla="*/ 0 h 6367455"/>
                <a:gd name="connsiteX7293" fmla="*/ 4132404 w 6891715"/>
                <a:gd name="connsiteY7293" fmla="*/ 29210 h 6367455"/>
                <a:gd name="connsiteX7294" fmla="*/ 4151279 w 6891715"/>
                <a:gd name="connsiteY7294" fmla="*/ 20320 h 6367455"/>
                <a:gd name="connsiteX7295" fmla="*/ 4142001 w 6891715"/>
                <a:gd name="connsiteY7295" fmla="*/ 37465 h 6367455"/>
                <a:gd name="connsiteX7296" fmla="*/ 4118327 w 6891715"/>
                <a:gd name="connsiteY7296" fmla="*/ 43180 h 6367455"/>
                <a:gd name="connsiteX7297" fmla="*/ 4092734 w 6891715"/>
                <a:gd name="connsiteY7297" fmla="*/ 44133 h 6367455"/>
                <a:gd name="connsiteX7298" fmla="*/ 4070660 w 6891715"/>
                <a:gd name="connsiteY7298" fmla="*/ 57150 h 6367455"/>
                <a:gd name="connsiteX7299" fmla="*/ 4067141 w 6891715"/>
                <a:gd name="connsiteY7299" fmla="*/ 41275 h 6367455"/>
                <a:gd name="connsiteX7300" fmla="*/ 4088575 w 6891715"/>
                <a:gd name="connsiteY7300" fmla="*/ 39370 h 6367455"/>
                <a:gd name="connsiteX7301" fmla="*/ 4087295 w 6891715"/>
                <a:gd name="connsiteY7301" fmla="*/ 29528 h 6367455"/>
                <a:gd name="connsiteX7302" fmla="*/ 4068100 w 6891715"/>
                <a:gd name="connsiteY7302" fmla="*/ 26353 h 6367455"/>
                <a:gd name="connsiteX7303" fmla="*/ 4072259 w 6891715"/>
                <a:gd name="connsiteY7303" fmla="*/ 12065 h 6367455"/>
                <a:gd name="connsiteX7304" fmla="*/ 4098812 w 6891715"/>
                <a:gd name="connsiteY7304" fmla="*/ 10478 h 6367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</a:cxnLst>
              <a:rect l="l" t="t" r="r" b="b"/>
              <a:pathLst>
                <a:path w="6891715" h="6367455">
                  <a:moveTo>
                    <a:pt x="2683163" y="6337292"/>
                  </a:moveTo>
                  <a:lnTo>
                    <a:pt x="2693958" y="6353978"/>
                  </a:lnTo>
                  <a:lnTo>
                    <a:pt x="2680624" y="6366813"/>
                  </a:lnTo>
                  <a:lnTo>
                    <a:pt x="2668876" y="6367455"/>
                  </a:lnTo>
                  <a:lnTo>
                    <a:pt x="2665383" y="6352695"/>
                  </a:lnTo>
                  <a:close/>
                  <a:moveTo>
                    <a:pt x="2700308" y="6256329"/>
                  </a:moveTo>
                  <a:lnTo>
                    <a:pt x="2695228" y="6265854"/>
                  </a:lnTo>
                  <a:lnTo>
                    <a:pt x="2687608" y="6263949"/>
                  </a:lnTo>
                  <a:lnTo>
                    <a:pt x="2690784" y="6256647"/>
                  </a:lnTo>
                  <a:close/>
                  <a:moveTo>
                    <a:pt x="2722533" y="6238867"/>
                  </a:moveTo>
                  <a:lnTo>
                    <a:pt x="2720891" y="6254742"/>
                  </a:lnTo>
                  <a:lnTo>
                    <a:pt x="2713008" y="6251567"/>
                  </a:lnTo>
                  <a:lnTo>
                    <a:pt x="2714322" y="6242360"/>
                  </a:lnTo>
                  <a:close/>
                  <a:moveTo>
                    <a:pt x="4255139" y="6154726"/>
                  </a:moveTo>
                  <a:lnTo>
                    <a:pt x="4256051" y="6161076"/>
                  </a:lnTo>
                  <a:lnTo>
                    <a:pt x="4243891" y="6173776"/>
                  </a:lnTo>
                  <a:lnTo>
                    <a:pt x="4241763" y="6166474"/>
                  </a:lnTo>
                  <a:lnTo>
                    <a:pt x="4245715" y="6156949"/>
                  </a:lnTo>
                  <a:lnTo>
                    <a:pt x="4249971" y="6160124"/>
                  </a:lnTo>
                  <a:close/>
                  <a:moveTo>
                    <a:pt x="3939210" y="6130914"/>
                  </a:moveTo>
                  <a:lnTo>
                    <a:pt x="3946521" y="6130914"/>
                  </a:lnTo>
                  <a:lnTo>
                    <a:pt x="3948746" y="6144521"/>
                  </a:lnTo>
                  <a:lnTo>
                    <a:pt x="3956057" y="6150849"/>
                  </a:lnTo>
                  <a:lnTo>
                    <a:pt x="3965594" y="6141356"/>
                  </a:lnTo>
                  <a:lnTo>
                    <a:pt x="3975130" y="6138192"/>
                  </a:lnTo>
                  <a:lnTo>
                    <a:pt x="3984666" y="6141989"/>
                  </a:lnTo>
                  <a:lnTo>
                    <a:pt x="3987845" y="6149267"/>
                  </a:lnTo>
                  <a:lnTo>
                    <a:pt x="3978309" y="6154646"/>
                  </a:lnTo>
                  <a:lnTo>
                    <a:pt x="3978309" y="6160026"/>
                  </a:lnTo>
                  <a:lnTo>
                    <a:pt x="3992295" y="6161924"/>
                  </a:lnTo>
                  <a:lnTo>
                    <a:pt x="3996427" y="6160975"/>
                  </a:lnTo>
                  <a:lnTo>
                    <a:pt x="4004056" y="6173316"/>
                  </a:lnTo>
                  <a:lnTo>
                    <a:pt x="4011367" y="6170151"/>
                  </a:lnTo>
                  <a:lnTo>
                    <a:pt x="4028214" y="6170151"/>
                  </a:lnTo>
                  <a:lnTo>
                    <a:pt x="4038069" y="6164772"/>
                  </a:lnTo>
                  <a:lnTo>
                    <a:pt x="4054916" y="6162557"/>
                  </a:lnTo>
                  <a:lnTo>
                    <a:pt x="4060320" y="6158127"/>
                  </a:lnTo>
                  <a:lnTo>
                    <a:pt x="4068584" y="6161291"/>
                  </a:lnTo>
                  <a:lnTo>
                    <a:pt x="4073988" y="6169835"/>
                  </a:lnTo>
                  <a:lnTo>
                    <a:pt x="4082571" y="6170468"/>
                  </a:lnTo>
                  <a:lnTo>
                    <a:pt x="4100371" y="6165089"/>
                  </a:lnTo>
                  <a:lnTo>
                    <a:pt x="4109908" y="6170468"/>
                  </a:lnTo>
                  <a:lnTo>
                    <a:pt x="4119444" y="6170151"/>
                  </a:lnTo>
                  <a:lnTo>
                    <a:pt x="4128980" y="6163823"/>
                  </a:lnTo>
                  <a:lnTo>
                    <a:pt x="4137563" y="6166038"/>
                  </a:lnTo>
                  <a:lnTo>
                    <a:pt x="4135337" y="6172366"/>
                  </a:lnTo>
                  <a:lnTo>
                    <a:pt x="4137563" y="6180594"/>
                  </a:lnTo>
                  <a:lnTo>
                    <a:pt x="4142013" y="6188821"/>
                  </a:lnTo>
                  <a:lnTo>
                    <a:pt x="4149324" y="6191985"/>
                  </a:lnTo>
                  <a:lnTo>
                    <a:pt x="4156635" y="6184707"/>
                  </a:lnTo>
                  <a:lnTo>
                    <a:pt x="4163946" y="6181543"/>
                  </a:lnTo>
                  <a:lnTo>
                    <a:pt x="4175707" y="6184707"/>
                  </a:lnTo>
                  <a:lnTo>
                    <a:pt x="4179840" y="6177113"/>
                  </a:lnTo>
                  <a:lnTo>
                    <a:pt x="4181111" y="6169835"/>
                  </a:lnTo>
                  <a:lnTo>
                    <a:pt x="4185243" y="6167620"/>
                  </a:lnTo>
                  <a:lnTo>
                    <a:pt x="4184290" y="6176164"/>
                  </a:lnTo>
                  <a:lnTo>
                    <a:pt x="4189376" y="6184391"/>
                  </a:lnTo>
                  <a:lnTo>
                    <a:pt x="4188422" y="6188504"/>
                  </a:lnTo>
                  <a:lnTo>
                    <a:pt x="4186197" y="6195782"/>
                  </a:lnTo>
                  <a:lnTo>
                    <a:pt x="4179204" y="6206541"/>
                  </a:lnTo>
                  <a:lnTo>
                    <a:pt x="4170621" y="6210654"/>
                  </a:lnTo>
                  <a:lnTo>
                    <a:pt x="4164264" y="6205908"/>
                  </a:lnTo>
                  <a:lnTo>
                    <a:pt x="4152820" y="6212237"/>
                  </a:lnTo>
                  <a:lnTo>
                    <a:pt x="4144238" y="6213186"/>
                  </a:lnTo>
                  <a:lnTo>
                    <a:pt x="4128344" y="6207807"/>
                  </a:lnTo>
                  <a:lnTo>
                    <a:pt x="4114358" y="6212553"/>
                  </a:lnTo>
                  <a:lnTo>
                    <a:pt x="4103232" y="6208123"/>
                  </a:lnTo>
                  <a:lnTo>
                    <a:pt x="4085114" y="6208756"/>
                  </a:lnTo>
                  <a:lnTo>
                    <a:pt x="4074306" y="6218249"/>
                  </a:lnTo>
                  <a:lnTo>
                    <a:pt x="4066995" y="6221413"/>
                  </a:lnTo>
                  <a:lnTo>
                    <a:pt x="4051101" y="6221413"/>
                  </a:lnTo>
                  <a:lnTo>
                    <a:pt x="4045697" y="6224577"/>
                  </a:lnTo>
                  <a:lnTo>
                    <a:pt x="4041565" y="6222362"/>
                  </a:lnTo>
                  <a:lnTo>
                    <a:pt x="4045697" y="6211920"/>
                  </a:lnTo>
                  <a:lnTo>
                    <a:pt x="4037115" y="6202744"/>
                  </a:lnTo>
                  <a:lnTo>
                    <a:pt x="4024400" y="6194200"/>
                  </a:lnTo>
                  <a:lnTo>
                    <a:pt x="4014864" y="6197681"/>
                  </a:lnTo>
                  <a:lnTo>
                    <a:pt x="4003103" y="6194516"/>
                  </a:lnTo>
                  <a:lnTo>
                    <a:pt x="3992613" y="6191352"/>
                  </a:lnTo>
                  <a:lnTo>
                    <a:pt x="3979898" y="6192618"/>
                  </a:lnTo>
                  <a:lnTo>
                    <a:pt x="3970362" y="6184391"/>
                  </a:lnTo>
                  <a:lnTo>
                    <a:pt x="3954468" y="6179961"/>
                  </a:lnTo>
                  <a:lnTo>
                    <a:pt x="3944614" y="6184707"/>
                  </a:lnTo>
                  <a:lnTo>
                    <a:pt x="3933171" y="6188821"/>
                  </a:lnTo>
                  <a:lnTo>
                    <a:pt x="3925542" y="6178379"/>
                  </a:lnTo>
                  <a:lnTo>
                    <a:pt x="3923634" y="6167620"/>
                  </a:lnTo>
                  <a:lnTo>
                    <a:pt x="3924588" y="6157494"/>
                  </a:lnTo>
                  <a:lnTo>
                    <a:pt x="3919184" y="6148951"/>
                  </a:lnTo>
                  <a:lnTo>
                    <a:pt x="3919820" y="6142622"/>
                  </a:lnTo>
                  <a:lnTo>
                    <a:pt x="3917913" y="6136294"/>
                  </a:lnTo>
                  <a:lnTo>
                    <a:pt x="3925224" y="6139458"/>
                  </a:lnTo>
                  <a:lnTo>
                    <a:pt x="3932853" y="6150216"/>
                  </a:lnTo>
                  <a:lnTo>
                    <a:pt x="3938257" y="6154014"/>
                  </a:lnTo>
                  <a:lnTo>
                    <a:pt x="3943343" y="6148634"/>
                  </a:lnTo>
                  <a:lnTo>
                    <a:pt x="3934760" y="6140407"/>
                  </a:lnTo>
                  <a:close/>
                  <a:moveTo>
                    <a:pt x="4979304" y="6116626"/>
                  </a:moveTo>
                  <a:lnTo>
                    <a:pt x="4987888" y="6116626"/>
                  </a:lnTo>
                  <a:lnTo>
                    <a:pt x="4983755" y="6126107"/>
                  </a:lnTo>
                  <a:lnTo>
                    <a:pt x="4969765" y="6130216"/>
                  </a:lnTo>
                  <a:lnTo>
                    <a:pt x="4970719" y="6138748"/>
                  </a:lnTo>
                  <a:lnTo>
                    <a:pt x="4955140" y="6149177"/>
                  </a:lnTo>
                  <a:lnTo>
                    <a:pt x="4944648" y="6155498"/>
                  </a:lnTo>
                  <a:lnTo>
                    <a:pt x="4934155" y="6168139"/>
                  </a:lnTo>
                  <a:lnTo>
                    <a:pt x="4919530" y="6180148"/>
                  </a:lnTo>
                  <a:lnTo>
                    <a:pt x="4919848" y="6181412"/>
                  </a:lnTo>
                  <a:lnTo>
                    <a:pt x="4922709" y="6190577"/>
                  </a:lnTo>
                  <a:lnTo>
                    <a:pt x="4925889" y="6194370"/>
                  </a:lnTo>
                  <a:lnTo>
                    <a:pt x="4932248" y="6201954"/>
                  </a:lnTo>
                  <a:lnTo>
                    <a:pt x="4934473" y="6211435"/>
                  </a:lnTo>
                  <a:lnTo>
                    <a:pt x="4927161" y="6212699"/>
                  </a:lnTo>
                  <a:lnTo>
                    <a:pt x="4924935" y="6206379"/>
                  </a:lnTo>
                  <a:lnTo>
                    <a:pt x="4916351" y="6206379"/>
                  </a:lnTo>
                  <a:lnTo>
                    <a:pt x="4909356" y="6208275"/>
                  </a:lnTo>
                  <a:lnTo>
                    <a:pt x="4902997" y="6214596"/>
                  </a:lnTo>
                  <a:lnTo>
                    <a:pt x="4892187" y="6226289"/>
                  </a:lnTo>
                  <a:lnTo>
                    <a:pt x="4871202" y="6238298"/>
                  </a:lnTo>
                  <a:lnTo>
                    <a:pt x="4851172" y="6240510"/>
                  </a:lnTo>
                  <a:lnTo>
                    <a:pt x="4835274" y="6238614"/>
                  </a:lnTo>
                  <a:lnTo>
                    <a:pt x="4826690" y="6246199"/>
                  </a:lnTo>
                  <a:lnTo>
                    <a:pt x="4828916" y="6253151"/>
                  </a:lnTo>
                  <a:lnTo>
                    <a:pt x="4821285" y="6251255"/>
                  </a:lnTo>
                  <a:lnTo>
                    <a:pt x="4806341" y="6248095"/>
                  </a:lnTo>
                  <a:lnTo>
                    <a:pt x="4781224" y="6246515"/>
                  </a:lnTo>
                  <a:lnTo>
                    <a:pt x="4776773" y="6237982"/>
                  </a:lnTo>
                  <a:lnTo>
                    <a:pt x="4773593" y="6228501"/>
                  </a:lnTo>
                  <a:lnTo>
                    <a:pt x="4764055" y="6220284"/>
                  </a:lnTo>
                  <a:lnTo>
                    <a:pt x="4762783" y="6209855"/>
                  </a:lnTo>
                  <a:lnTo>
                    <a:pt x="4760875" y="6201322"/>
                  </a:lnTo>
                  <a:lnTo>
                    <a:pt x="4772321" y="6203535"/>
                  </a:lnTo>
                  <a:lnTo>
                    <a:pt x="4778998" y="6206695"/>
                  </a:lnTo>
                  <a:lnTo>
                    <a:pt x="4789172" y="6189629"/>
                  </a:lnTo>
                  <a:lnTo>
                    <a:pt x="4796803" y="6186469"/>
                  </a:lnTo>
                  <a:lnTo>
                    <a:pt x="4806023" y="6182993"/>
                  </a:lnTo>
                  <a:lnTo>
                    <a:pt x="4826372" y="6185205"/>
                  </a:lnTo>
                  <a:lnTo>
                    <a:pt x="4827008" y="6177620"/>
                  </a:lnTo>
                  <a:lnTo>
                    <a:pt x="4827008" y="6175724"/>
                  </a:lnTo>
                  <a:lnTo>
                    <a:pt x="4826054" y="6164031"/>
                  </a:lnTo>
                  <a:lnTo>
                    <a:pt x="4837500" y="6164979"/>
                  </a:lnTo>
                  <a:lnTo>
                    <a:pt x="4845131" y="6171299"/>
                  </a:lnTo>
                  <a:lnTo>
                    <a:pt x="4864207" y="6173196"/>
                  </a:lnTo>
                  <a:lnTo>
                    <a:pt x="4882330" y="6165927"/>
                  </a:lnTo>
                  <a:lnTo>
                    <a:pt x="4914761" y="6154866"/>
                  </a:lnTo>
                  <a:lnTo>
                    <a:pt x="4939243" y="6145385"/>
                  </a:lnTo>
                  <a:lnTo>
                    <a:pt x="4957048" y="6130532"/>
                  </a:lnTo>
                  <a:lnTo>
                    <a:pt x="4970719" y="6126107"/>
                  </a:lnTo>
                  <a:close/>
                  <a:moveTo>
                    <a:pt x="4269809" y="6099164"/>
                  </a:moveTo>
                  <a:lnTo>
                    <a:pt x="4278081" y="6107690"/>
                  </a:lnTo>
                  <a:lnTo>
                    <a:pt x="4273179" y="6110848"/>
                  </a:lnTo>
                  <a:lnTo>
                    <a:pt x="4273179" y="6119059"/>
                  </a:lnTo>
                  <a:lnTo>
                    <a:pt x="4271341" y="6131691"/>
                  </a:lnTo>
                  <a:lnTo>
                    <a:pt x="4281451" y="6138955"/>
                  </a:lnTo>
                  <a:lnTo>
                    <a:pt x="4275630" y="6154744"/>
                  </a:lnTo>
                  <a:lnTo>
                    <a:pt x="4266439" y="6157902"/>
                  </a:lnTo>
                  <a:lnTo>
                    <a:pt x="4265520" y="6154744"/>
                  </a:lnTo>
                  <a:lnTo>
                    <a:pt x="4271341" y="6143376"/>
                  </a:lnTo>
                  <a:lnTo>
                    <a:pt x="4263988" y="6135797"/>
                  </a:lnTo>
                  <a:lnTo>
                    <a:pt x="4265213" y="6129481"/>
                  </a:lnTo>
                  <a:lnTo>
                    <a:pt x="4267051" y="6122533"/>
                  </a:lnTo>
                  <a:lnTo>
                    <a:pt x="4267051" y="6114954"/>
                  </a:lnTo>
                  <a:lnTo>
                    <a:pt x="4271953" y="6107690"/>
                  </a:lnTo>
                  <a:close/>
                  <a:moveTo>
                    <a:pt x="3049239" y="6092814"/>
                  </a:moveTo>
                  <a:lnTo>
                    <a:pt x="3061023" y="6092814"/>
                  </a:lnTo>
                  <a:lnTo>
                    <a:pt x="3070188" y="6099703"/>
                  </a:lnTo>
                  <a:lnTo>
                    <a:pt x="3064623" y="6107790"/>
                  </a:lnTo>
                  <a:lnTo>
                    <a:pt x="3052513" y="6108689"/>
                  </a:lnTo>
                  <a:lnTo>
                    <a:pt x="3048257" y="6107790"/>
                  </a:lnTo>
                  <a:lnTo>
                    <a:pt x="3038438" y="6097007"/>
                  </a:lnTo>
                  <a:close/>
                  <a:moveTo>
                    <a:pt x="3038243" y="6081701"/>
                  </a:moveTo>
                  <a:lnTo>
                    <a:pt x="3041613" y="6088628"/>
                  </a:lnTo>
                  <a:lnTo>
                    <a:pt x="3032422" y="6094401"/>
                  </a:lnTo>
                  <a:lnTo>
                    <a:pt x="3024150" y="6082855"/>
                  </a:lnTo>
                  <a:close/>
                  <a:moveTo>
                    <a:pt x="3863987" y="6053126"/>
                  </a:moveTo>
                  <a:lnTo>
                    <a:pt x="3875919" y="6056271"/>
                  </a:lnTo>
                  <a:lnTo>
                    <a:pt x="3881401" y="6066964"/>
                  </a:lnTo>
                  <a:lnTo>
                    <a:pt x="3875919" y="6067908"/>
                  </a:lnTo>
                  <a:lnTo>
                    <a:pt x="3880111" y="6079230"/>
                  </a:lnTo>
                  <a:lnTo>
                    <a:pt x="3876886" y="6086464"/>
                  </a:lnTo>
                  <a:lnTo>
                    <a:pt x="3865277" y="6084891"/>
                  </a:lnTo>
                  <a:lnTo>
                    <a:pt x="3860763" y="6066021"/>
                  </a:lnTo>
                  <a:close/>
                  <a:moveTo>
                    <a:pt x="4100970" y="6043601"/>
                  </a:moveTo>
                  <a:lnTo>
                    <a:pt x="4111588" y="6057374"/>
                  </a:lnTo>
                  <a:lnTo>
                    <a:pt x="4101282" y="6065826"/>
                  </a:lnTo>
                  <a:lnTo>
                    <a:pt x="4103156" y="6054244"/>
                  </a:lnTo>
                  <a:lnTo>
                    <a:pt x="4098784" y="6049861"/>
                  </a:lnTo>
                  <a:lnTo>
                    <a:pt x="4092850" y="6051113"/>
                  </a:lnTo>
                  <a:lnTo>
                    <a:pt x="4092538" y="6046105"/>
                  </a:lnTo>
                  <a:close/>
                  <a:moveTo>
                    <a:pt x="4379876" y="6040426"/>
                  </a:moveTo>
                  <a:lnTo>
                    <a:pt x="4379876" y="6051117"/>
                  </a:lnTo>
                  <a:lnTo>
                    <a:pt x="4366858" y="6060550"/>
                  </a:lnTo>
                  <a:lnTo>
                    <a:pt x="4364318" y="6075014"/>
                  </a:lnTo>
                  <a:lnTo>
                    <a:pt x="4352888" y="6098282"/>
                  </a:lnTo>
                  <a:lnTo>
                    <a:pt x="4333838" y="6105514"/>
                  </a:lnTo>
                  <a:lnTo>
                    <a:pt x="4335425" y="6088849"/>
                  </a:lnTo>
                  <a:lnTo>
                    <a:pt x="4324313" y="6089163"/>
                  </a:lnTo>
                  <a:lnTo>
                    <a:pt x="4328123" y="6083818"/>
                  </a:lnTo>
                  <a:lnTo>
                    <a:pt x="4333520" y="6070297"/>
                  </a:lnTo>
                  <a:lnTo>
                    <a:pt x="4345903" y="6053318"/>
                  </a:lnTo>
                  <a:lnTo>
                    <a:pt x="4360508" y="6048287"/>
                  </a:lnTo>
                  <a:close/>
                  <a:moveTo>
                    <a:pt x="4333108" y="6021376"/>
                  </a:moveTo>
                  <a:lnTo>
                    <a:pt x="4337013" y="6023281"/>
                  </a:lnTo>
                  <a:lnTo>
                    <a:pt x="4334610" y="6030266"/>
                  </a:lnTo>
                  <a:lnTo>
                    <a:pt x="4325900" y="6030901"/>
                  </a:lnTo>
                  <a:close/>
                  <a:moveTo>
                    <a:pt x="4191713" y="6019789"/>
                  </a:moveTo>
                  <a:lnTo>
                    <a:pt x="4195726" y="6021376"/>
                  </a:lnTo>
                  <a:lnTo>
                    <a:pt x="4187700" y="6034077"/>
                  </a:lnTo>
                  <a:lnTo>
                    <a:pt x="4184613" y="6029314"/>
                  </a:lnTo>
                  <a:close/>
                  <a:moveTo>
                    <a:pt x="3752636" y="6002326"/>
                  </a:moveTo>
                  <a:lnTo>
                    <a:pt x="3754400" y="6015026"/>
                  </a:lnTo>
                  <a:lnTo>
                    <a:pt x="3748050" y="6006165"/>
                  </a:lnTo>
                  <a:close/>
                  <a:moveTo>
                    <a:pt x="4012798" y="5995976"/>
                  </a:moveTo>
                  <a:lnTo>
                    <a:pt x="4024276" y="6005183"/>
                  </a:lnTo>
                  <a:lnTo>
                    <a:pt x="4014970" y="6022011"/>
                  </a:lnTo>
                  <a:lnTo>
                    <a:pt x="4008145" y="6026139"/>
                  </a:lnTo>
                  <a:lnTo>
                    <a:pt x="4001941" y="6024234"/>
                  </a:lnTo>
                  <a:lnTo>
                    <a:pt x="3997288" y="6018201"/>
                  </a:lnTo>
                  <a:lnTo>
                    <a:pt x="4005663" y="6015661"/>
                  </a:lnTo>
                  <a:lnTo>
                    <a:pt x="3998218" y="6010581"/>
                  </a:lnTo>
                  <a:lnTo>
                    <a:pt x="4001320" y="6007406"/>
                  </a:lnTo>
                  <a:lnTo>
                    <a:pt x="4011867" y="6008358"/>
                  </a:lnTo>
                  <a:lnTo>
                    <a:pt x="4015900" y="6008358"/>
                  </a:lnTo>
                  <a:lnTo>
                    <a:pt x="4011867" y="6001056"/>
                  </a:lnTo>
                  <a:close/>
                  <a:moveTo>
                    <a:pt x="4097132" y="5994389"/>
                  </a:moveTo>
                  <a:lnTo>
                    <a:pt x="4100476" y="6005330"/>
                  </a:lnTo>
                  <a:lnTo>
                    <a:pt x="4097740" y="6018202"/>
                  </a:lnTo>
                  <a:lnTo>
                    <a:pt x="4086188" y="6005652"/>
                  </a:lnTo>
                  <a:lnTo>
                    <a:pt x="4086188" y="5997929"/>
                  </a:lnTo>
                  <a:close/>
                  <a:moveTo>
                    <a:pt x="4278593" y="5988039"/>
                  </a:moveTo>
                  <a:lnTo>
                    <a:pt x="4284943" y="5988039"/>
                  </a:lnTo>
                  <a:lnTo>
                    <a:pt x="4292563" y="5991214"/>
                  </a:lnTo>
                  <a:lnTo>
                    <a:pt x="4286213" y="5994389"/>
                  </a:lnTo>
                  <a:lnTo>
                    <a:pt x="4282085" y="5999786"/>
                  </a:lnTo>
                  <a:lnTo>
                    <a:pt x="4270655" y="5997564"/>
                  </a:lnTo>
                  <a:lnTo>
                    <a:pt x="4256685" y="6003914"/>
                  </a:lnTo>
                  <a:lnTo>
                    <a:pt x="4258908" y="6019789"/>
                  </a:lnTo>
                  <a:lnTo>
                    <a:pt x="4251288" y="6013439"/>
                  </a:lnTo>
                  <a:lnTo>
                    <a:pt x="4253510" y="6000739"/>
                  </a:lnTo>
                  <a:lnTo>
                    <a:pt x="4262718" y="5989309"/>
                  </a:lnTo>
                  <a:close/>
                  <a:moveTo>
                    <a:pt x="4044769" y="5988039"/>
                  </a:moveTo>
                  <a:lnTo>
                    <a:pt x="4050157" y="5994389"/>
                  </a:lnTo>
                  <a:lnTo>
                    <a:pt x="4052851" y="6001691"/>
                  </a:lnTo>
                  <a:lnTo>
                    <a:pt x="4042748" y="6007089"/>
                  </a:lnTo>
                  <a:lnTo>
                    <a:pt x="4041738" y="6002009"/>
                  </a:lnTo>
                  <a:close/>
                  <a:moveTo>
                    <a:pt x="2784354" y="5988039"/>
                  </a:moveTo>
                  <a:lnTo>
                    <a:pt x="2798725" y="5999034"/>
                  </a:lnTo>
                  <a:lnTo>
                    <a:pt x="2788699" y="6005502"/>
                  </a:lnTo>
                  <a:lnTo>
                    <a:pt x="2779675" y="5992566"/>
                  </a:lnTo>
                  <a:close/>
                  <a:moveTo>
                    <a:pt x="4162388" y="5973751"/>
                  </a:moveTo>
                  <a:lnTo>
                    <a:pt x="4157943" y="5978006"/>
                  </a:lnTo>
                  <a:lnTo>
                    <a:pt x="4156038" y="5991099"/>
                  </a:lnTo>
                  <a:lnTo>
                    <a:pt x="4147783" y="6000918"/>
                  </a:lnTo>
                  <a:lnTo>
                    <a:pt x="4133813" y="6005501"/>
                  </a:lnTo>
                  <a:lnTo>
                    <a:pt x="4136035" y="5994372"/>
                  </a:lnTo>
                  <a:lnTo>
                    <a:pt x="4150640" y="5986844"/>
                  </a:lnTo>
                  <a:cubicBezTo>
                    <a:pt x="4150958" y="5982807"/>
                    <a:pt x="4151275" y="5978770"/>
                    <a:pt x="4151593" y="5974733"/>
                  </a:cubicBezTo>
                  <a:close/>
                  <a:moveTo>
                    <a:pt x="4248322" y="5964226"/>
                  </a:moveTo>
                  <a:lnTo>
                    <a:pt x="4257308" y="5967568"/>
                  </a:lnTo>
                  <a:lnTo>
                    <a:pt x="4262400" y="5977594"/>
                  </a:lnTo>
                  <a:lnTo>
                    <a:pt x="4250419" y="5983276"/>
                  </a:lnTo>
                  <a:lnTo>
                    <a:pt x="4248322" y="5979934"/>
                  </a:lnTo>
                  <a:lnTo>
                    <a:pt x="4252515" y="5971913"/>
                  </a:lnTo>
                  <a:lnTo>
                    <a:pt x="4246525" y="5970910"/>
                  </a:lnTo>
                  <a:close/>
                  <a:moveTo>
                    <a:pt x="4031293" y="5961051"/>
                  </a:moveTo>
                  <a:lnTo>
                    <a:pt x="4036975" y="5972352"/>
                  </a:lnTo>
                  <a:lnTo>
                    <a:pt x="4031293" y="5980101"/>
                  </a:lnTo>
                  <a:lnTo>
                    <a:pt x="4020264" y="5978163"/>
                  </a:lnTo>
                  <a:lnTo>
                    <a:pt x="4017925" y="5969446"/>
                  </a:lnTo>
                  <a:lnTo>
                    <a:pt x="4020264" y="5964280"/>
                  </a:lnTo>
                  <a:close/>
                  <a:moveTo>
                    <a:pt x="4088954" y="5956289"/>
                  </a:moveTo>
                  <a:lnTo>
                    <a:pt x="4090951" y="5968530"/>
                  </a:lnTo>
                  <a:lnTo>
                    <a:pt x="4086956" y="5976792"/>
                  </a:lnTo>
                  <a:lnTo>
                    <a:pt x="4079300" y="5981689"/>
                  </a:lnTo>
                  <a:lnTo>
                    <a:pt x="4070313" y="5972814"/>
                  </a:lnTo>
                  <a:lnTo>
                    <a:pt x="4074307" y="5961797"/>
                  </a:lnTo>
                  <a:close/>
                  <a:moveTo>
                    <a:pt x="4116516" y="5949939"/>
                  </a:moveTo>
                  <a:lnTo>
                    <a:pt x="4121773" y="5953928"/>
                  </a:lnTo>
                  <a:cubicBezTo>
                    <a:pt x="4122082" y="5958939"/>
                    <a:pt x="4122392" y="5963951"/>
                    <a:pt x="4122701" y="5968962"/>
                  </a:cubicBezTo>
                  <a:lnTo>
                    <a:pt x="4112804" y="5983383"/>
                  </a:lnTo>
                  <a:lnTo>
                    <a:pt x="4107547" y="5986452"/>
                  </a:lnTo>
                  <a:lnTo>
                    <a:pt x="4098888" y="5969269"/>
                  </a:lnTo>
                  <a:lnTo>
                    <a:pt x="4104145" y="5953928"/>
                  </a:lnTo>
                  <a:close/>
                  <a:moveTo>
                    <a:pt x="3879813" y="5943589"/>
                  </a:moveTo>
                  <a:lnTo>
                    <a:pt x="3887751" y="5947117"/>
                  </a:lnTo>
                  <a:lnTo>
                    <a:pt x="3881136" y="5953114"/>
                  </a:lnTo>
                  <a:close/>
                  <a:moveTo>
                    <a:pt x="4230772" y="5937239"/>
                  </a:moveTo>
                  <a:lnTo>
                    <a:pt x="4237000" y="5943884"/>
                  </a:lnTo>
                  <a:lnTo>
                    <a:pt x="4235901" y="5950530"/>
                  </a:lnTo>
                  <a:lnTo>
                    <a:pt x="4228574" y="5951527"/>
                  </a:lnTo>
                  <a:lnTo>
                    <a:pt x="4227475" y="5946210"/>
                  </a:lnTo>
                  <a:close/>
                  <a:moveTo>
                    <a:pt x="4015702" y="5929301"/>
                  </a:moveTo>
                  <a:lnTo>
                    <a:pt x="4021100" y="5932476"/>
                  </a:lnTo>
                  <a:cubicBezTo>
                    <a:pt x="4020782" y="5935651"/>
                    <a:pt x="4020465" y="5938826"/>
                    <a:pt x="4020147" y="5942001"/>
                  </a:cubicBezTo>
                  <a:lnTo>
                    <a:pt x="4015067" y="5948351"/>
                  </a:lnTo>
                  <a:lnTo>
                    <a:pt x="4011575" y="5945176"/>
                  </a:lnTo>
                  <a:lnTo>
                    <a:pt x="4011575" y="5932476"/>
                  </a:lnTo>
                  <a:close/>
                  <a:moveTo>
                    <a:pt x="3920838" y="5926126"/>
                  </a:moveTo>
                  <a:lnTo>
                    <a:pt x="3922676" y="5931232"/>
                  </a:lnTo>
                  <a:lnTo>
                    <a:pt x="3912566" y="5937239"/>
                  </a:lnTo>
                  <a:lnTo>
                    <a:pt x="3905213" y="5935437"/>
                  </a:lnTo>
                  <a:lnTo>
                    <a:pt x="3909502" y="5932433"/>
                  </a:lnTo>
                  <a:close/>
                  <a:moveTo>
                    <a:pt x="4101110" y="5921364"/>
                  </a:moveTo>
                  <a:lnTo>
                    <a:pt x="4111588" y="5922290"/>
                  </a:lnTo>
                  <a:lnTo>
                    <a:pt x="4111588" y="5927229"/>
                  </a:lnTo>
                  <a:lnTo>
                    <a:pt x="4102063" y="5932477"/>
                  </a:lnTo>
                  <a:lnTo>
                    <a:pt x="4092538" y="5930625"/>
                  </a:lnTo>
                  <a:close/>
                  <a:moveTo>
                    <a:pt x="4052850" y="5919776"/>
                  </a:moveTo>
                  <a:lnTo>
                    <a:pt x="4063963" y="5927797"/>
                  </a:lnTo>
                  <a:lnTo>
                    <a:pt x="4054952" y="5938826"/>
                  </a:lnTo>
                  <a:lnTo>
                    <a:pt x="4052850" y="5932142"/>
                  </a:lnTo>
                  <a:close/>
                  <a:moveTo>
                    <a:pt x="4071020" y="5907076"/>
                  </a:moveTo>
                  <a:lnTo>
                    <a:pt x="4081640" y="5907076"/>
                  </a:lnTo>
                  <a:lnTo>
                    <a:pt x="4089363" y="5911287"/>
                  </a:lnTo>
                  <a:lnTo>
                    <a:pt x="4088397" y="5919711"/>
                  </a:lnTo>
                  <a:lnTo>
                    <a:pt x="4079709" y="5922951"/>
                  </a:lnTo>
                  <a:lnTo>
                    <a:pt x="4065550" y="5910316"/>
                  </a:lnTo>
                  <a:close/>
                  <a:moveTo>
                    <a:pt x="4007267" y="5895964"/>
                  </a:moveTo>
                  <a:lnTo>
                    <a:pt x="4014411" y="5903050"/>
                  </a:lnTo>
                  <a:cubicBezTo>
                    <a:pt x="4014524" y="5905519"/>
                    <a:pt x="4014638" y="5907989"/>
                    <a:pt x="4014751" y="5910458"/>
                  </a:cubicBezTo>
                  <a:lnTo>
                    <a:pt x="4005566" y="5918189"/>
                  </a:lnTo>
                  <a:lnTo>
                    <a:pt x="4005566" y="5907559"/>
                  </a:lnTo>
                  <a:lnTo>
                    <a:pt x="4000463" y="5900151"/>
                  </a:lnTo>
                  <a:close/>
                  <a:moveTo>
                    <a:pt x="4201841" y="5892789"/>
                  </a:moveTo>
                  <a:lnTo>
                    <a:pt x="4210013" y="5899073"/>
                  </a:lnTo>
                  <a:lnTo>
                    <a:pt x="4198900" y="5900727"/>
                  </a:lnTo>
                  <a:close/>
                  <a:moveTo>
                    <a:pt x="4190963" y="5889614"/>
                  </a:moveTo>
                  <a:lnTo>
                    <a:pt x="4183660" y="5905999"/>
                  </a:lnTo>
                  <a:lnTo>
                    <a:pt x="4173818" y="5905999"/>
                  </a:lnTo>
                  <a:lnTo>
                    <a:pt x="4159213" y="5916602"/>
                  </a:lnTo>
                  <a:lnTo>
                    <a:pt x="4163340" y="5901823"/>
                  </a:lnTo>
                  <a:lnTo>
                    <a:pt x="4173818" y="5899574"/>
                  </a:lnTo>
                  <a:close/>
                  <a:moveTo>
                    <a:pt x="3983882" y="5889614"/>
                  </a:moveTo>
                  <a:lnTo>
                    <a:pt x="3990938" y="5892617"/>
                  </a:lnTo>
                  <a:lnTo>
                    <a:pt x="3980707" y="5900727"/>
                  </a:lnTo>
                  <a:lnTo>
                    <a:pt x="3978238" y="5897723"/>
                  </a:lnTo>
                  <a:close/>
                  <a:moveTo>
                    <a:pt x="4234460" y="5870564"/>
                  </a:moveTo>
                  <a:lnTo>
                    <a:pt x="4239858" y="5870564"/>
                  </a:lnTo>
                  <a:lnTo>
                    <a:pt x="4244938" y="5873567"/>
                  </a:lnTo>
                  <a:lnTo>
                    <a:pt x="4253510" y="5873567"/>
                  </a:lnTo>
                  <a:lnTo>
                    <a:pt x="4254463" y="5881676"/>
                  </a:lnTo>
                  <a:lnTo>
                    <a:pt x="4238588" y="5880775"/>
                  </a:lnTo>
                  <a:lnTo>
                    <a:pt x="4239858" y="5888584"/>
                  </a:lnTo>
                  <a:lnTo>
                    <a:pt x="4232238" y="5892789"/>
                  </a:lnTo>
                  <a:lnTo>
                    <a:pt x="4225888" y="5886782"/>
                  </a:lnTo>
                  <a:lnTo>
                    <a:pt x="4213188" y="5887082"/>
                  </a:lnTo>
                  <a:lnTo>
                    <a:pt x="4218585" y="5875069"/>
                  </a:lnTo>
                  <a:close/>
                  <a:moveTo>
                    <a:pt x="3641967" y="5862626"/>
                  </a:moveTo>
                  <a:lnTo>
                    <a:pt x="3650372" y="5864489"/>
                  </a:lnTo>
                  <a:lnTo>
                    <a:pt x="3649127" y="5869770"/>
                  </a:lnTo>
                  <a:lnTo>
                    <a:pt x="3663757" y="5872565"/>
                  </a:lnTo>
                  <a:lnTo>
                    <a:pt x="3671850" y="5887784"/>
                  </a:lnTo>
                  <a:lnTo>
                    <a:pt x="3659399" y="5883746"/>
                  </a:lnTo>
                  <a:lnTo>
                    <a:pt x="3656597" y="5891201"/>
                  </a:lnTo>
                  <a:lnTo>
                    <a:pt x="3647570" y="5884989"/>
                  </a:lnTo>
                  <a:lnTo>
                    <a:pt x="3640100" y="5873497"/>
                  </a:lnTo>
                  <a:close/>
                  <a:moveTo>
                    <a:pt x="4038979" y="5856276"/>
                  </a:moveTo>
                  <a:lnTo>
                    <a:pt x="4043930" y="5866368"/>
                  </a:lnTo>
                  <a:lnTo>
                    <a:pt x="4048262" y="5865422"/>
                  </a:lnTo>
                  <a:lnTo>
                    <a:pt x="4057545" y="5871730"/>
                  </a:lnTo>
                  <a:lnTo>
                    <a:pt x="4057545" y="5878038"/>
                  </a:lnTo>
                  <a:lnTo>
                    <a:pt x="4063734" y="5884346"/>
                  </a:lnTo>
                  <a:lnTo>
                    <a:pt x="4064972" y="5897593"/>
                  </a:lnTo>
                  <a:lnTo>
                    <a:pt x="4067138" y="5902955"/>
                  </a:lnTo>
                  <a:lnTo>
                    <a:pt x="4060949" y="5903901"/>
                  </a:lnTo>
                  <a:lnTo>
                    <a:pt x="4049500" y="5894754"/>
                  </a:lnTo>
                  <a:lnTo>
                    <a:pt x="4049500" y="5884346"/>
                  </a:lnTo>
                  <a:lnTo>
                    <a:pt x="4038051" y="5879931"/>
                  </a:lnTo>
                  <a:lnTo>
                    <a:pt x="4030625" y="5872046"/>
                  </a:lnTo>
                  <a:lnTo>
                    <a:pt x="4033719" y="5860376"/>
                  </a:lnTo>
                  <a:close/>
                  <a:moveTo>
                    <a:pt x="3149881" y="5826114"/>
                  </a:moveTo>
                  <a:lnTo>
                    <a:pt x="3157501" y="5826114"/>
                  </a:lnTo>
                  <a:lnTo>
                    <a:pt x="3153373" y="5832443"/>
                  </a:lnTo>
                  <a:lnTo>
                    <a:pt x="3156548" y="5844152"/>
                  </a:lnTo>
                  <a:lnTo>
                    <a:pt x="3139721" y="5873583"/>
                  </a:lnTo>
                  <a:lnTo>
                    <a:pt x="3130831" y="5891938"/>
                  </a:lnTo>
                  <a:lnTo>
                    <a:pt x="3124798" y="5905229"/>
                  </a:lnTo>
                  <a:lnTo>
                    <a:pt x="3122893" y="5909976"/>
                  </a:lnTo>
                  <a:lnTo>
                    <a:pt x="3121941" y="5912508"/>
                  </a:lnTo>
                  <a:lnTo>
                    <a:pt x="3123528" y="5936876"/>
                  </a:lnTo>
                  <a:lnTo>
                    <a:pt x="3137181" y="5954597"/>
                  </a:lnTo>
                  <a:lnTo>
                    <a:pt x="3133371" y="5977699"/>
                  </a:lnTo>
                  <a:lnTo>
                    <a:pt x="3117813" y="5997953"/>
                  </a:lnTo>
                  <a:lnTo>
                    <a:pt x="3124163" y="6015358"/>
                  </a:lnTo>
                  <a:lnTo>
                    <a:pt x="3115591" y="6019789"/>
                  </a:lnTo>
                  <a:lnTo>
                    <a:pt x="3102891" y="6012510"/>
                  </a:lnTo>
                  <a:lnTo>
                    <a:pt x="3079713" y="6004282"/>
                  </a:lnTo>
                  <a:lnTo>
                    <a:pt x="3056218" y="5995105"/>
                  </a:lnTo>
                  <a:lnTo>
                    <a:pt x="3026691" y="5965990"/>
                  </a:lnTo>
                  <a:lnTo>
                    <a:pt x="2989543" y="5965357"/>
                  </a:lnTo>
                  <a:lnTo>
                    <a:pt x="2947633" y="5933078"/>
                  </a:lnTo>
                  <a:lnTo>
                    <a:pt x="2912708" y="5916622"/>
                  </a:lnTo>
                  <a:lnTo>
                    <a:pt x="2905088" y="5909343"/>
                  </a:lnTo>
                  <a:lnTo>
                    <a:pt x="2869210" y="5903331"/>
                  </a:lnTo>
                  <a:lnTo>
                    <a:pt x="2860638" y="5874216"/>
                  </a:lnTo>
                  <a:lnTo>
                    <a:pt x="2873973" y="5853962"/>
                  </a:lnTo>
                  <a:lnTo>
                    <a:pt x="2885720" y="5848583"/>
                  </a:lnTo>
                  <a:cubicBezTo>
                    <a:pt x="2885614" y="5845102"/>
                    <a:pt x="2885509" y="5841620"/>
                    <a:pt x="2885403" y="5838139"/>
                  </a:cubicBezTo>
                  <a:lnTo>
                    <a:pt x="2894928" y="5839722"/>
                  </a:lnTo>
                  <a:lnTo>
                    <a:pt x="2898420" y="5846367"/>
                  </a:lnTo>
                  <a:lnTo>
                    <a:pt x="2907945" y="5857760"/>
                  </a:lnTo>
                  <a:lnTo>
                    <a:pt x="2917470" y="5854595"/>
                  </a:lnTo>
                  <a:lnTo>
                    <a:pt x="2933028" y="5839722"/>
                  </a:lnTo>
                  <a:lnTo>
                    <a:pt x="2946046" y="5847000"/>
                  </a:lnTo>
                  <a:lnTo>
                    <a:pt x="2958746" y="5847950"/>
                  </a:lnTo>
                  <a:lnTo>
                    <a:pt x="2968271" y="5862507"/>
                  </a:lnTo>
                  <a:lnTo>
                    <a:pt x="2990496" y="5860292"/>
                  </a:lnTo>
                  <a:lnTo>
                    <a:pt x="3014943" y="5851431"/>
                  </a:lnTo>
                  <a:lnTo>
                    <a:pt x="3037168" y="5857444"/>
                  </a:lnTo>
                  <a:lnTo>
                    <a:pt x="3064473" y="5851114"/>
                  </a:lnTo>
                  <a:lnTo>
                    <a:pt x="3086698" y="5839405"/>
                  </a:lnTo>
                  <a:lnTo>
                    <a:pt x="3113368" y="5842253"/>
                  </a:lnTo>
                  <a:lnTo>
                    <a:pt x="3123528" y="5834975"/>
                  </a:lnTo>
                  <a:lnTo>
                    <a:pt x="3141626" y="5833392"/>
                  </a:lnTo>
                  <a:close/>
                  <a:moveTo>
                    <a:pt x="3635338" y="5800714"/>
                  </a:moveTo>
                  <a:lnTo>
                    <a:pt x="3644716" y="5802964"/>
                  </a:lnTo>
                  <a:lnTo>
                    <a:pt x="3643422" y="5813575"/>
                  </a:lnTo>
                  <a:lnTo>
                    <a:pt x="3652801" y="5819040"/>
                  </a:lnTo>
                  <a:lnTo>
                    <a:pt x="3652477" y="5826114"/>
                  </a:lnTo>
                  <a:lnTo>
                    <a:pt x="3643422" y="5820648"/>
                  </a:lnTo>
                  <a:lnTo>
                    <a:pt x="3636308" y="5816468"/>
                  </a:lnTo>
                  <a:cubicBezTo>
                    <a:pt x="3635985" y="5811217"/>
                    <a:pt x="3635661" y="5805965"/>
                    <a:pt x="3635338" y="5800714"/>
                  </a:cubicBezTo>
                  <a:close/>
                  <a:moveTo>
                    <a:pt x="3630817" y="5799126"/>
                  </a:moveTo>
                  <a:lnTo>
                    <a:pt x="3632059" y="5810705"/>
                  </a:lnTo>
                  <a:cubicBezTo>
                    <a:pt x="3632163" y="5813600"/>
                    <a:pt x="3632266" y="5816495"/>
                    <a:pt x="3632370" y="5819390"/>
                  </a:cubicBezTo>
                  <a:lnTo>
                    <a:pt x="3635787" y="5830004"/>
                  </a:lnTo>
                  <a:lnTo>
                    <a:pt x="3639514" y="5825180"/>
                  </a:lnTo>
                  <a:lnTo>
                    <a:pt x="3655976" y="5833221"/>
                  </a:lnTo>
                  <a:lnTo>
                    <a:pt x="3655355" y="5847052"/>
                  </a:lnTo>
                  <a:lnTo>
                    <a:pt x="3644794" y="5844801"/>
                  </a:lnTo>
                  <a:lnTo>
                    <a:pt x="3642309" y="5848339"/>
                  </a:lnTo>
                  <a:lnTo>
                    <a:pt x="3630506" y="5843514"/>
                  </a:lnTo>
                  <a:lnTo>
                    <a:pt x="3629575" y="5835794"/>
                  </a:lnTo>
                  <a:lnTo>
                    <a:pt x="3624294" y="5825823"/>
                  </a:lnTo>
                  <a:lnTo>
                    <a:pt x="3622741" y="5836438"/>
                  </a:lnTo>
                  <a:lnTo>
                    <a:pt x="3613113" y="5827110"/>
                  </a:lnTo>
                  <a:lnTo>
                    <a:pt x="3616840" y="5811349"/>
                  </a:lnTo>
                  <a:lnTo>
                    <a:pt x="3624294" y="5817782"/>
                  </a:lnTo>
                  <a:close/>
                  <a:moveTo>
                    <a:pt x="3095553" y="5791189"/>
                  </a:moveTo>
                  <a:lnTo>
                    <a:pt x="3106700" y="5794813"/>
                  </a:lnTo>
                  <a:lnTo>
                    <a:pt x="3099944" y="5808652"/>
                  </a:lnTo>
                  <a:lnTo>
                    <a:pt x="3090825" y="5795472"/>
                  </a:lnTo>
                  <a:close/>
                  <a:moveTo>
                    <a:pt x="4154133" y="5781664"/>
                  </a:moveTo>
                  <a:lnTo>
                    <a:pt x="4166833" y="5782604"/>
                  </a:lnTo>
                  <a:lnTo>
                    <a:pt x="4171913" y="5800150"/>
                  </a:lnTo>
                  <a:lnTo>
                    <a:pt x="4173501" y="5810489"/>
                  </a:lnTo>
                  <a:lnTo>
                    <a:pt x="4166198" y="5815816"/>
                  </a:lnTo>
                  <a:lnTo>
                    <a:pt x="4161753" y="5829289"/>
                  </a:lnTo>
                  <a:lnTo>
                    <a:pt x="4149053" y="5818009"/>
                  </a:lnTo>
                  <a:lnTo>
                    <a:pt x="4157625" y="5803596"/>
                  </a:lnTo>
                  <a:lnTo>
                    <a:pt x="4143338" y="5794197"/>
                  </a:lnTo>
                  <a:lnTo>
                    <a:pt x="4144608" y="5783544"/>
                  </a:lnTo>
                  <a:close/>
                  <a:moveTo>
                    <a:pt x="3652252" y="5780076"/>
                  </a:moveTo>
                  <a:lnTo>
                    <a:pt x="3658821" y="5780076"/>
                  </a:lnTo>
                  <a:lnTo>
                    <a:pt x="3654223" y="5787061"/>
                  </a:lnTo>
                  <a:lnTo>
                    <a:pt x="3659150" y="5794364"/>
                  </a:lnTo>
                  <a:lnTo>
                    <a:pt x="3649625" y="5789919"/>
                  </a:lnTo>
                  <a:close/>
                  <a:moveTo>
                    <a:pt x="1810406" y="5757851"/>
                  </a:moveTo>
                  <a:lnTo>
                    <a:pt x="1816824" y="5766824"/>
                  </a:lnTo>
                  <a:lnTo>
                    <a:pt x="1832868" y="5767422"/>
                  </a:lnTo>
                  <a:lnTo>
                    <a:pt x="1835114" y="5778489"/>
                  </a:lnTo>
                  <a:lnTo>
                    <a:pt x="1829659" y="5772507"/>
                  </a:lnTo>
                  <a:lnTo>
                    <a:pt x="1816824" y="5771909"/>
                  </a:lnTo>
                  <a:lnTo>
                    <a:pt x="1809444" y="5775797"/>
                  </a:lnTo>
                  <a:lnTo>
                    <a:pt x="1804951" y="5768918"/>
                  </a:lnTo>
                  <a:close/>
                  <a:moveTo>
                    <a:pt x="3645223" y="5754676"/>
                  </a:moveTo>
                  <a:lnTo>
                    <a:pt x="3645223" y="5762230"/>
                  </a:lnTo>
                  <a:lnTo>
                    <a:pt x="3648038" y="5769470"/>
                  </a:lnTo>
                  <a:lnTo>
                    <a:pt x="3646162" y="5785838"/>
                  </a:lnTo>
                  <a:lnTo>
                    <a:pt x="3640533" y="5785838"/>
                  </a:lnTo>
                  <a:lnTo>
                    <a:pt x="3639595" y="5781746"/>
                  </a:lnTo>
                  <a:lnTo>
                    <a:pt x="3630839" y="5791189"/>
                  </a:lnTo>
                  <a:lnTo>
                    <a:pt x="3627400" y="5788356"/>
                  </a:lnTo>
                  <a:cubicBezTo>
                    <a:pt x="3627608" y="5785523"/>
                    <a:pt x="3627817" y="5782690"/>
                    <a:pt x="3628025" y="5779857"/>
                  </a:cubicBezTo>
                  <a:lnTo>
                    <a:pt x="3632716" y="5772303"/>
                  </a:lnTo>
                  <a:lnTo>
                    <a:pt x="3633966" y="5761601"/>
                  </a:lnTo>
                  <a:close/>
                  <a:moveTo>
                    <a:pt x="4003575" y="5735626"/>
                  </a:moveTo>
                  <a:lnTo>
                    <a:pt x="4014159" y="5735626"/>
                  </a:lnTo>
                  <a:lnTo>
                    <a:pt x="4019139" y="5746117"/>
                  </a:lnTo>
                  <a:lnTo>
                    <a:pt x="4029723" y="5752674"/>
                  </a:lnTo>
                  <a:lnTo>
                    <a:pt x="4032213" y="5759232"/>
                  </a:lnTo>
                  <a:lnTo>
                    <a:pt x="4021629" y="5765789"/>
                  </a:lnTo>
                  <a:lnTo>
                    <a:pt x="4014470" y="5761527"/>
                  </a:lnTo>
                  <a:lnTo>
                    <a:pt x="4017583" y="5753986"/>
                  </a:lnTo>
                  <a:lnTo>
                    <a:pt x="4002953" y="5749724"/>
                  </a:lnTo>
                  <a:lnTo>
                    <a:pt x="4000463" y="5742183"/>
                  </a:lnTo>
                  <a:close/>
                  <a:moveTo>
                    <a:pt x="3888209" y="5732451"/>
                  </a:moveTo>
                  <a:lnTo>
                    <a:pt x="3904177" y="5735657"/>
                  </a:lnTo>
                  <a:lnTo>
                    <a:pt x="3915036" y="5750404"/>
                  </a:lnTo>
                  <a:lnTo>
                    <a:pt x="3923658" y="5764189"/>
                  </a:lnTo>
                  <a:lnTo>
                    <a:pt x="3940904" y="5769319"/>
                  </a:lnTo>
                  <a:lnTo>
                    <a:pt x="3947291" y="5776692"/>
                  </a:lnTo>
                  <a:lnTo>
                    <a:pt x="3975714" y="5776372"/>
                  </a:lnTo>
                  <a:lnTo>
                    <a:pt x="3978269" y="5781822"/>
                  </a:lnTo>
                  <a:lnTo>
                    <a:pt x="3978269" y="5793684"/>
                  </a:lnTo>
                  <a:lnTo>
                    <a:pt x="3983698" y="5799454"/>
                  </a:lnTo>
                  <a:lnTo>
                    <a:pt x="3981463" y="5809393"/>
                  </a:lnTo>
                  <a:lnTo>
                    <a:pt x="3986892" y="5816766"/>
                  </a:lnTo>
                  <a:lnTo>
                    <a:pt x="3999986" y="5826063"/>
                  </a:lnTo>
                  <a:lnTo>
                    <a:pt x="4010205" y="5829269"/>
                  </a:lnTo>
                  <a:lnTo>
                    <a:pt x="4027451" y="5832475"/>
                  </a:lnTo>
                  <a:lnTo>
                    <a:pt x="4026812" y="5854596"/>
                  </a:lnTo>
                  <a:lnTo>
                    <a:pt x="4015954" y="5864214"/>
                  </a:lnTo>
                  <a:lnTo>
                    <a:pt x="4000944" y="5860367"/>
                  </a:lnTo>
                  <a:lnTo>
                    <a:pt x="3993598" y="5852672"/>
                  </a:lnTo>
                  <a:lnTo>
                    <a:pt x="3991363" y="5839849"/>
                  </a:lnTo>
                  <a:lnTo>
                    <a:pt x="3975395" y="5831834"/>
                  </a:lnTo>
                  <a:cubicBezTo>
                    <a:pt x="3975714" y="5828201"/>
                    <a:pt x="3976034" y="5824567"/>
                    <a:pt x="3976353" y="5820934"/>
                  </a:cubicBezTo>
                  <a:lnTo>
                    <a:pt x="3963259" y="5812919"/>
                  </a:lnTo>
                  <a:lnTo>
                    <a:pt x="3959107" y="5804263"/>
                  </a:lnTo>
                  <a:lnTo>
                    <a:pt x="3927171" y="5801378"/>
                  </a:lnTo>
                  <a:lnTo>
                    <a:pt x="3922700" y="5794004"/>
                  </a:lnTo>
                  <a:cubicBezTo>
                    <a:pt x="3923019" y="5790050"/>
                    <a:pt x="3923339" y="5786096"/>
                    <a:pt x="3923658" y="5782142"/>
                  </a:cubicBezTo>
                  <a:lnTo>
                    <a:pt x="3914077" y="5772845"/>
                  </a:lnTo>
                  <a:lnTo>
                    <a:pt x="3881183" y="5751686"/>
                  </a:lnTo>
                  <a:lnTo>
                    <a:pt x="3881183" y="5747519"/>
                  </a:lnTo>
                  <a:lnTo>
                    <a:pt x="3876712" y="5749442"/>
                  </a:lnTo>
                  <a:lnTo>
                    <a:pt x="3863938" y="5752648"/>
                  </a:lnTo>
                  <a:lnTo>
                    <a:pt x="3873199" y="5742068"/>
                  </a:lnTo>
                  <a:lnTo>
                    <a:pt x="3880864" y="5741107"/>
                  </a:lnTo>
                  <a:close/>
                  <a:moveTo>
                    <a:pt x="1831939" y="5713401"/>
                  </a:moveTo>
                  <a:cubicBezTo>
                    <a:pt x="1831617" y="5716218"/>
                    <a:pt x="1831294" y="5719034"/>
                    <a:pt x="1830972" y="5721851"/>
                  </a:cubicBezTo>
                  <a:lnTo>
                    <a:pt x="1812925" y="5752401"/>
                  </a:lnTo>
                  <a:lnTo>
                    <a:pt x="1808736" y="5754676"/>
                  </a:lnTo>
                  <a:lnTo>
                    <a:pt x="1805191" y="5748176"/>
                  </a:lnTo>
                  <a:lnTo>
                    <a:pt x="1794877" y="5751751"/>
                  </a:lnTo>
                  <a:lnTo>
                    <a:pt x="1789076" y="5743951"/>
                  </a:lnTo>
                  <a:lnTo>
                    <a:pt x="1796489" y="5727701"/>
                  </a:lnTo>
                  <a:lnTo>
                    <a:pt x="1813892" y="5714701"/>
                  </a:lnTo>
                  <a:close/>
                  <a:moveTo>
                    <a:pt x="3909022" y="5707051"/>
                  </a:moveTo>
                  <a:lnTo>
                    <a:pt x="3919500" y="5708956"/>
                  </a:lnTo>
                  <a:lnTo>
                    <a:pt x="3906800" y="5716576"/>
                  </a:lnTo>
                  <a:close/>
                  <a:moveTo>
                    <a:pt x="3933152" y="5702289"/>
                  </a:moveTo>
                  <a:lnTo>
                    <a:pt x="3938550" y="5710397"/>
                  </a:lnTo>
                  <a:lnTo>
                    <a:pt x="3943947" y="5710397"/>
                  </a:lnTo>
                  <a:lnTo>
                    <a:pt x="3944900" y="5717569"/>
                  </a:lnTo>
                  <a:lnTo>
                    <a:pt x="3936327" y="5719752"/>
                  </a:lnTo>
                  <a:lnTo>
                    <a:pt x="3929025" y="5713515"/>
                  </a:lnTo>
                  <a:lnTo>
                    <a:pt x="3925850" y="5706343"/>
                  </a:lnTo>
                  <a:close/>
                  <a:moveTo>
                    <a:pt x="3950898" y="5691176"/>
                  </a:moveTo>
                  <a:lnTo>
                    <a:pt x="3954426" y="5700557"/>
                  </a:lnTo>
                  <a:lnTo>
                    <a:pt x="3948252" y="5711814"/>
                  </a:lnTo>
                  <a:lnTo>
                    <a:pt x="3946488" y="5707749"/>
                  </a:lnTo>
                  <a:lnTo>
                    <a:pt x="3949428" y="5700557"/>
                  </a:lnTo>
                  <a:close/>
                  <a:moveTo>
                    <a:pt x="4188559" y="5689589"/>
                  </a:moveTo>
                  <a:lnTo>
                    <a:pt x="4200260" y="5693688"/>
                  </a:lnTo>
                  <a:lnTo>
                    <a:pt x="4201525" y="5703148"/>
                  </a:lnTo>
                  <a:lnTo>
                    <a:pt x="4222713" y="5713554"/>
                  </a:lnTo>
                  <a:lnTo>
                    <a:pt x="4207850" y="5720806"/>
                  </a:lnTo>
                  <a:lnTo>
                    <a:pt x="4198363" y="5712608"/>
                  </a:lnTo>
                  <a:lnTo>
                    <a:pt x="4203739" y="5728059"/>
                  </a:lnTo>
                  <a:lnTo>
                    <a:pt x="4197414" y="5735627"/>
                  </a:lnTo>
                  <a:lnTo>
                    <a:pt x="4179705" y="5734996"/>
                  </a:lnTo>
                  <a:lnTo>
                    <a:pt x="4168953" y="5725221"/>
                  </a:lnTo>
                  <a:lnTo>
                    <a:pt x="4186662" y="5713869"/>
                  </a:lnTo>
                  <a:lnTo>
                    <a:pt x="4173064" y="5710716"/>
                  </a:lnTo>
                  <a:lnTo>
                    <a:pt x="4164525" y="5723329"/>
                  </a:lnTo>
                  <a:lnTo>
                    <a:pt x="4144603" y="5715130"/>
                  </a:lnTo>
                  <a:lnTo>
                    <a:pt x="4143338" y="5702517"/>
                  </a:lnTo>
                  <a:lnTo>
                    <a:pt x="4165790" y="5703463"/>
                  </a:lnTo>
                  <a:lnTo>
                    <a:pt x="4167688" y="5696211"/>
                  </a:lnTo>
                  <a:lnTo>
                    <a:pt x="4181602" y="5695895"/>
                  </a:lnTo>
                  <a:close/>
                  <a:moveTo>
                    <a:pt x="3560407" y="5638789"/>
                  </a:moveTo>
                  <a:lnTo>
                    <a:pt x="3566757" y="5641629"/>
                  </a:lnTo>
                  <a:lnTo>
                    <a:pt x="3572790" y="5648572"/>
                  </a:lnTo>
                  <a:lnTo>
                    <a:pt x="3560725" y="5652675"/>
                  </a:lnTo>
                  <a:lnTo>
                    <a:pt x="3562312" y="5664667"/>
                  </a:lnTo>
                  <a:lnTo>
                    <a:pt x="3572155" y="5670663"/>
                  </a:lnTo>
                  <a:cubicBezTo>
                    <a:pt x="3571943" y="5673714"/>
                    <a:pt x="3571732" y="5676764"/>
                    <a:pt x="3571520" y="5679815"/>
                  </a:cubicBezTo>
                  <a:lnTo>
                    <a:pt x="3582950" y="5680447"/>
                  </a:lnTo>
                  <a:lnTo>
                    <a:pt x="3581680" y="5691177"/>
                  </a:lnTo>
                  <a:lnTo>
                    <a:pt x="3563265" y="5680447"/>
                  </a:lnTo>
                  <a:lnTo>
                    <a:pt x="3561677" y="5668770"/>
                  </a:lnTo>
                  <a:lnTo>
                    <a:pt x="3541675" y="5647310"/>
                  </a:lnTo>
                  <a:lnTo>
                    <a:pt x="3543262" y="5640367"/>
                  </a:lnTo>
                  <a:lnTo>
                    <a:pt x="3558185" y="5642891"/>
                  </a:lnTo>
                  <a:close/>
                  <a:moveTo>
                    <a:pt x="1988465" y="5605451"/>
                  </a:moveTo>
                  <a:lnTo>
                    <a:pt x="1990687" y="5609261"/>
                  </a:lnTo>
                  <a:lnTo>
                    <a:pt x="1976082" y="5621326"/>
                  </a:lnTo>
                  <a:lnTo>
                    <a:pt x="1975130" y="5626406"/>
                  </a:lnTo>
                  <a:lnTo>
                    <a:pt x="1985607" y="5621008"/>
                  </a:lnTo>
                  <a:lnTo>
                    <a:pt x="1979257" y="5631486"/>
                  </a:lnTo>
                  <a:lnTo>
                    <a:pt x="1981480" y="5638153"/>
                  </a:lnTo>
                  <a:lnTo>
                    <a:pt x="1998307" y="5636883"/>
                  </a:lnTo>
                  <a:lnTo>
                    <a:pt x="2005927" y="5638788"/>
                  </a:lnTo>
                  <a:lnTo>
                    <a:pt x="2008150" y="5651488"/>
                  </a:lnTo>
                  <a:lnTo>
                    <a:pt x="1999895" y="5666411"/>
                  </a:lnTo>
                  <a:lnTo>
                    <a:pt x="1993545" y="5677841"/>
                  </a:lnTo>
                  <a:lnTo>
                    <a:pt x="1987195" y="5690859"/>
                  </a:lnTo>
                  <a:lnTo>
                    <a:pt x="1965287" y="5699114"/>
                  </a:lnTo>
                  <a:lnTo>
                    <a:pt x="1965287" y="5694986"/>
                  </a:lnTo>
                  <a:lnTo>
                    <a:pt x="1954492" y="5688954"/>
                  </a:lnTo>
                  <a:lnTo>
                    <a:pt x="1937665" y="5683556"/>
                  </a:lnTo>
                  <a:cubicBezTo>
                    <a:pt x="1937877" y="5678370"/>
                    <a:pt x="1938088" y="5673185"/>
                    <a:pt x="1938300" y="5667999"/>
                  </a:cubicBezTo>
                  <a:lnTo>
                    <a:pt x="1928775" y="5660696"/>
                  </a:lnTo>
                  <a:lnTo>
                    <a:pt x="1912900" y="5662601"/>
                  </a:lnTo>
                  <a:cubicBezTo>
                    <a:pt x="1912688" y="5667258"/>
                    <a:pt x="1912477" y="5671914"/>
                    <a:pt x="1912265" y="5676571"/>
                  </a:cubicBezTo>
                  <a:lnTo>
                    <a:pt x="1902740" y="5674349"/>
                  </a:lnTo>
                  <a:lnTo>
                    <a:pt x="1900200" y="5650536"/>
                  </a:lnTo>
                  <a:lnTo>
                    <a:pt x="1917027" y="5641963"/>
                  </a:lnTo>
                  <a:lnTo>
                    <a:pt x="1937982" y="5626723"/>
                  </a:lnTo>
                  <a:lnTo>
                    <a:pt x="1952905" y="5619103"/>
                  </a:lnTo>
                  <a:close/>
                  <a:moveTo>
                    <a:pt x="4089680" y="5599101"/>
                  </a:moveTo>
                  <a:lnTo>
                    <a:pt x="4100475" y="5606038"/>
                  </a:lnTo>
                  <a:lnTo>
                    <a:pt x="4089045" y="5624958"/>
                  </a:lnTo>
                  <a:lnTo>
                    <a:pt x="4092220" y="5642931"/>
                  </a:lnTo>
                  <a:lnTo>
                    <a:pt x="4079520" y="5637571"/>
                  </a:lnTo>
                  <a:lnTo>
                    <a:pt x="4081742" y="5630318"/>
                  </a:lnTo>
                  <a:lnTo>
                    <a:pt x="4076345" y="5630318"/>
                  </a:lnTo>
                  <a:lnTo>
                    <a:pt x="4069042" y="5645139"/>
                  </a:lnTo>
                  <a:lnTo>
                    <a:pt x="4060470" y="5631580"/>
                  </a:lnTo>
                  <a:lnTo>
                    <a:pt x="4056025" y="5615813"/>
                  </a:lnTo>
                  <a:lnTo>
                    <a:pt x="4073805" y="5615813"/>
                  </a:lnTo>
                  <a:lnTo>
                    <a:pt x="4084600" y="5619597"/>
                  </a:lnTo>
                  <a:close/>
                  <a:moveTo>
                    <a:pt x="2070698" y="5599101"/>
                  </a:moveTo>
                  <a:lnTo>
                    <a:pt x="2091018" y="5613433"/>
                  </a:lnTo>
                  <a:lnTo>
                    <a:pt x="2092288" y="5624649"/>
                  </a:lnTo>
                  <a:lnTo>
                    <a:pt x="2079588" y="5632439"/>
                  </a:lnTo>
                  <a:lnTo>
                    <a:pt x="2067840" y="5622780"/>
                  </a:lnTo>
                  <a:lnTo>
                    <a:pt x="2041488" y="5624338"/>
                  </a:lnTo>
                  <a:lnTo>
                    <a:pt x="2040218" y="5614056"/>
                  </a:lnTo>
                  <a:lnTo>
                    <a:pt x="2033868" y="5614056"/>
                  </a:lnTo>
                  <a:lnTo>
                    <a:pt x="2031963" y="5604397"/>
                  </a:lnTo>
                  <a:close/>
                  <a:moveTo>
                    <a:pt x="4138765" y="5576879"/>
                  </a:moveTo>
                  <a:lnTo>
                    <a:pt x="4144990" y="5580100"/>
                  </a:lnTo>
                  <a:lnTo>
                    <a:pt x="4148103" y="5590408"/>
                  </a:lnTo>
                  <a:lnTo>
                    <a:pt x="4140943" y="5599104"/>
                  </a:lnTo>
                  <a:lnTo>
                    <a:pt x="4116353" y="5598138"/>
                  </a:lnTo>
                  <a:lnTo>
                    <a:pt x="4121956" y="5588475"/>
                  </a:lnTo>
                  <a:close/>
                  <a:moveTo>
                    <a:pt x="4302091" y="5553067"/>
                  </a:moveTo>
                  <a:lnTo>
                    <a:pt x="4302091" y="5561005"/>
                  </a:lnTo>
                  <a:lnTo>
                    <a:pt x="4297328" y="5558934"/>
                  </a:lnTo>
                  <a:close/>
                  <a:moveTo>
                    <a:pt x="4108553" y="5551476"/>
                  </a:moveTo>
                  <a:lnTo>
                    <a:pt x="4122700" y="5555898"/>
                  </a:lnTo>
                  <a:lnTo>
                    <a:pt x="4121735" y="5565764"/>
                  </a:lnTo>
                  <a:lnTo>
                    <a:pt x="4108874" y="5563723"/>
                  </a:lnTo>
                  <a:lnTo>
                    <a:pt x="4097300" y="5562702"/>
                  </a:lnTo>
                  <a:lnTo>
                    <a:pt x="4099229" y="5556919"/>
                  </a:lnTo>
                  <a:close/>
                  <a:moveTo>
                    <a:pt x="4289391" y="5540367"/>
                  </a:moveTo>
                  <a:lnTo>
                    <a:pt x="4308441" y="5541002"/>
                  </a:lnTo>
                  <a:lnTo>
                    <a:pt x="4301337" y="5548305"/>
                  </a:lnTo>
                  <a:lnTo>
                    <a:pt x="4292620" y="5551480"/>
                  </a:lnTo>
                  <a:lnTo>
                    <a:pt x="4289391" y="5548305"/>
                  </a:lnTo>
                  <a:close/>
                  <a:moveTo>
                    <a:pt x="4022925" y="5514964"/>
                  </a:moveTo>
                  <a:lnTo>
                    <a:pt x="4031881" y="5519920"/>
                  </a:lnTo>
                  <a:cubicBezTo>
                    <a:pt x="4031992" y="5524360"/>
                    <a:pt x="4032102" y="5528799"/>
                    <a:pt x="4032213" y="5533239"/>
                  </a:cubicBezTo>
                  <a:lnTo>
                    <a:pt x="4022261" y="5540364"/>
                  </a:lnTo>
                  <a:lnTo>
                    <a:pt x="4009988" y="5532310"/>
                  </a:lnTo>
                  <a:lnTo>
                    <a:pt x="4011315" y="5525186"/>
                  </a:lnTo>
                  <a:close/>
                  <a:moveTo>
                    <a:pt x="2542105" y="5470514"/>
                  </a:moveTo>
                  <a:lnTo>
                    <a:pt x="2547481" y="5470514"/>
                  </a:lnTo>
                  <a:lnTo>
                    <a:pt x="2566456" y="5478769"/>
                  </a:lnTo>
                  <a:lnTo>
                    <a:pt x="2578157" y="5478769"/>
                  </a:lnTo>
                  <a:lnTo>
                    <a:pt x="2586696" y="5503851"/>
                  </a:lnTo>
                  <a:cubicBezTo>
                    <a:pt x="2586380" y="5509460"/>
                    <a:pt x="2586063" y="5515070"/>
                    <a:pt x="2585747" y="5520679"/>
                  </a:cubicBezTo>
                  <a:lnTo>
                    <a:pt x="2601876" y="5547031"/>
                  </a:lnTo>
                  <a:cubicBezTo>
                    <a:pt x="2601560" y="5556450"/>
                    <a:pt x="2601243" y="5565870"/>
                    <a:pt x="2600927" y="5575289"/>
                  </a:cubicBezTo>
                  <a:lnTo>
                    <a:pt x="2590491" y="5584814"/>
                  </a:lnTo>
                  <a:lnTo>
                    <a:pt x="2586696" y="5599736"/>
                  </a:lnTo>
                  <a:lnTo>
                    <a:pt x="2600295" y="5611484"/>
                  </a:lnTo>
                  <a:lnTo>
                    <a:pt x="2592388" y="5641646"/>
                  </a:lnTo>
                  <a:lnTo>
                    <a:pt x="2584166" y="5676889"/>
                  </a:lnTo>
                  <a:cubicBezTo>
                    <a:pt x="2584271" y="5688425"/>
                    <a:pt x="2584377" y="5699960"/>
                    <a:pt x="2584482" y="5711496"/>
                  </a:cubicBezTo>
                  <a:lnTo>
                    <a:pt x="2570884" y="5732769"/>
                  </a:lnTo>
                  <a:lnTo>
                    <a:pt x="2561080" y="5721974"/>
                  </a:lnTo>
                  <a:lnTo>
                    <a:pt x="2550644" y="5711814"/>
                  </a:lnTo>
                  <a:lnTo>
                    <a:pt x="2532934" y="5723561"/>
                  </a:lnTo>
                  <a:cubicBezTo>
                    <a:pt x="2532618" y="5730229"/>
                    <a:pt x="2532301" y="5736896"/>
                    <a:pt x="2531985" y="5743564"/>
                  </a:cubicBezTo>
                  <a:lnTo>
                    <a:pt x="2523446" y="5752136"/>
                  </a:lnTo>
                  <a:lnTo>
                    <a:pt x="2510796" y="5753089"/>
                  </a:lnTo>
                  <a:lnTo>
                    <a:pt x="2496249" y="5756264"/>
                  </a:lnTo>
                  <a:lnTo>
                    <a:pt x="2484864" y="5748326"/>
                  </a:lnTo>
                  <a:lnTo>
                    <a:pt x="2476325" y="5751501"/>
                  </a:lnTo>
                  <a:lnTo>
                    <a:pt x="2472846" y="5740706"/>
                  </a:lnTo>
                  <a:lnTo>
                    <a:pt x="2481385" y="5740706"/>
                  </a:lnTo>
                  <a:lnTo>
                    <a:pt x="2474744" y="5735626"/>
                  </a:lnTo>
                  <a:cubicBezTo>
                    <a:pt x="2474428" y="5727265"/>
                    <a:pt x="2474111" y="5718905"/>
                    <a:pt x="2473795" y="5710544"/>
                  </a:cubicBezTo>
                  <a:lnTo>
                    <a:pt x="2460829" y="5693716"/>
                  </a:lnTo>
                  <a:lnTo>
                    <a:pt x="2477274" y="5644821"/>
                  </a:lnTo>
                  <a:lnTo>
                    <a:pt x="2481701" y="5631169"/>
                  </a:lnTo>
                  <a:lnTo>
                    <a:pt x="2467470" y="5619739"/>
                  </a:lnTo>
                  <a:lnTo>
                    <a:pt x="2476009" y="5598466"/>
                  </a:lnTo>
                  <a:lnTo>
                    <a:pt x="2469684" y="5588941"/>
                  </a:lnTo>
                  <a:lnTo>
                    <a:pt x="2475693" y="5575606"/>
                  </a:lnTo>
                  <a:lnTo>
                    <a:pt x="2466205" y="5557509"/>
                  </a:lnTo>
                  <a:lnTo>
                    <a:pt x="2450393" y="5547349"/>
                  </a:lnTo>
                  <a:lnTo>
                    <a:pt x="2445965" y="5556874"/>
                  </a:lnTo>
                  <a:lnTo>
                    <a:pt x="2441538" y="5535601"/>
                  </a:lnTo>
                  <a:lnTo>
                    <a:pt x="2447863" y="5521949"/>
                  </a:lnTo>
                  <a:lnTo>
                    <a:pt x="2442170" y="5497819"/>
                  </a:lnTo>
                  <a:lnTo>
                    <a:pt x="2450709" y="5492421"/>
                  </a:lnTo>
                  <a:lnTo>
                    <a:pt x="2454820" y="5477499"/>
                  </a:lnTo>
                  <a:lnTo>
                    <a:pt x="2461145" y="5482896"/>
                  </a:lnTo>
                  <a:lnTo>
                    <a:pt x="2451658" y="5497819"/>
                  </a:lnTo>
                  <a:lnTo>
                    <a:pt x="2459248" y="5509249"/>
                  </a:lnTo>
                  <a:lnTo>
                    <a:pt x="2476325" y="5517504"/>
                  </a:lnTo>
                  <a:lnTo>
                    <a:pt x="2496249" y="5519409"/>
                  </a:lnTo>
                  <a:lnTo>
                    <a:pt x="2503523" y="5503534"/>
                  </a:lnTo>
                  <a:lnTo>
                    <a:pt x="2524711" y="5490834"/>
                  </a:lnTo>
                  <a:lnTo>
                    <a:pt x="2537994" y="5481309"/>
                  </a:lnTo>
                  <a:close/>
                  <a:moveTo>
                    <a:pt x="3282913" y="5260964"/>
                  </a:moveTo>
                  <a:lnTo>
                    <a:pt x="3294026" y="5262084"/>
                  </a:lnTo>
                  <a:lnTo>
                    <a:pt x="3287964" y="5265727"/>
                  </a:lnTo>
                  <a:close/>
                  <a:moveTo>
                    <a:pt x="3328248" y="5257789"/>
                  </a:moveTo>
                  <a:lnTo>
                    <a:pt x="3340739" y="5264892"/>
                  </a:lnTo>
                  <a:lnTo>
                    <a:pt x="3362288" y="5271027"/>
                  </a:lnTo>
                  <a:lnTo>
                    <a:pt x="3361039" y="5276839"/>
                  </a:lnTo>
                  <a:lnTo>
                    <a:pt x="3336680" y="5270704"/>
                  </a:lnTo>
                  <a:lnTo>
                    <a:pt x="3324188" y="5259726"/>
                  </a:lnTo>
                  <a:close/>
                  <a:moveTo>
                    <a:pt x="2671407" y="5257789"/>
                  </a:moveTo>
                  <a:lnTo>
                    <a:pt x="2674900" y="5266657"/>
                  </a:lnTo>
                  <a:lnTo>
                    <a:pt x="2673947" y="5273226"/>
                  </a:lnTo>
                  <a:lnTo>
                    <a:pt x="2667597" y="5275197"/>
                  </a:lnTo>
                  <a:lnTo>
                    <a:pt x="2671725" y="5284722"/>
                  </a:lnTo>
                  <a:lnTo>
                    <a:pt x="2664422" y="5286364"/>
                  </a:lnTo>
                  <a:lnTo>
                    <a:pt x="2659977" y="5276510"/>
                  </a:lnTo>
                  <a:lnTo>
                    <a:pt x="2643150" y="5278481"/>
                  </a:lnTo>
                  <a:lnTo>
                    <a:pt x="2636800" y="5268956"/>
                  </a:lnTo>
                  <a:lnTo>
                    <a:pt x="2659977" y="5266657"/>
                  </a:lnTo>
                  <a:close/>
                  <a:moveTo>
                    <a:pt x="3264815" y="5237151"/>
                  </a:moveTo>
                  <a:lnTo>
                    <a:pt x="3282277" y="5247144"/>
                  </a:lnTo>
                  <a:lnTo>
                    <a:pt x="3295930" y="5244334"/>
                  </a:lnTo>
                  <a:lnTo>
                    <a:pt x="3316250" y="5251204"/>
                  </a:lnTo>
                  <a:lnTo>
                    <a:pt x="3295930" y="5249955"/>
                  </a:lnTo>
                  <a:lnTo>
                    <a:pt x="3283865" y="5256201"/>
                  </a:lnTo>
                  <a:lnTo>
                    <a:pt x="3252750" y="5239337"/>
                  </a:lnTo>
                  <a:close/>
                  <a:moveTo>
                    <a:pt x="2572585" y="5232389"/>
                  </a:moveTo>
                  <a:cubicBezTo>
                    <a:pt x="2573224" y="5246022"/>
                    <a:pt x="2573864" y="5259654"/>
                    <a:pt x="2574503" y="5273287"/>
                  </a:cubicBezTo>
                  <a:lnTo>
                    <a:pt x="2571306" y="5288188"/>
                  </a:lnTo>
                  <a:lnTo>
                    <a:pt x="2584413" y="5315453"/>
                  </a:lnTo>
                  <a:lnTo>
                    <a:pt x="2581536" y="5359522"/>
                  </a:lnTo>
                  <a:lnTo>
                    <a:pt x="2570028" y="5388373"/>
                  </a:lnTo>
                  <a:lnTo>
                    <a:pt x="2566831" y="5402957"/>
                  </a:lnTo>
                  <a:lnTo>
                    <a:pt x="2557561" y="5426101"/>
                  </a:lnTo>
                  <a:lnTo>
                    <a:pt x="2549249" y="5445123"/>
                  </a:lnTo>
                  <a:lnTo>
                    <a:pt x="2547971" y="5451464"/>
                  </a:lnTo>
                  <a:lnTo>
                    <a:pt x="2539659" y="5446391"/>
                  </a:lnTo>
                  <a:lnTo>
                    <a:pt x="2531987" y="5444489"/>
                  </a:lnTo>
                  <a:lnTo>
                    <a:pt x="2531028" y="5439099"/>
                  </a:lnTo>
                  <a:lnTo>
                    <a:pt x="2521438" y="5434978"/>
                  </a:lnTo>
                  <a:lnTo>
                    <a:pt x="2510569" y="5426735"/>
                  </a:lnTo>
                  <a:lnTo>
                    <a:pt x="2518241" y="5408663"/>
                  </a:lnTo>
                  <a:lnTo>
                    <a:pt x="2511209" y="5405493"/>
                  </a:lnTo>
                  <a:lnTo>
                    <a:pt x="2499701" y="5400103"/>
                  </a:lnTo>
                  <a:lnTo>
                    <a:pt x="2503856" y="5393762"/>
                  </a:lnTo>
                  <a:lnTo>
                    <a:pt x="2504815" y="5384568"/>
                  </a:lnTo>
                  <a:lnTo>
                    <a:pt x="2501619" y="5381398"/>
                  </a:lnTo>
                  <a:lnTo>
                    <a:pt x="2501619" y="5366814"/>
                  </a:lnTo>
                  <a:lnTo>
                    <a:pt x="2497143" y="5356035"/>
                  </a:lnTo>
                  <a:lnTo>
                    <a:pt x="2490750" y="5342719"/>
                  </a:lnTo>
                  <a:cubicBezTo>
                    <a:pt x="2491070" y="5338492"/>
                    <a:pt x="2491389" y="5334264"/>
                    <a:pt x="2491709" y="5330037"/>
                  </a:cubicBezTo>
                  <a:lnTo>
                    <a:pt x="2501299" y="5327818"/>
                  </a:lnTo>
                  <a:cubicBezTo>
                    <a:pt x="2500873" y="5320420"/>
                    <a:pt x="2500446" y="5313023"/>
                    <a:pt x="2500020" y="5305625"/>
                  </a:cubicBezTo>
                  <a:lnTo>
                    <a:pt x="2520159" y="5294846"/>
                  </a:lnTo>
                  <a:lnTo>
                    <a:pt x="2524315" y="5283432"/>
                  </a:lnTo>
                  <a:lnTo>
                    <a:pt x="2538061" y="5272653"/>
                  </a:lnTo>
                  <a:lnTo>
                    <a:pt x="2550848" y="5278994"/>
                  </a:lnTo>
                  <a:lnTo>
                    <a:pt x="2558520" y="5271702"/>
                  </a:lnTo>
                  <a:lnTo>
                    <a:pt x="2554684" y="5255850"/>
                  </a:lnTo>
                  <a:lnTo>
                    <a:pt x="2562356" y="5235559"/>
                  </a:lnTo>
                  <a:close/>
                  <a:moveTo>
                    <a:pt x="3216274" y="5219689"/>
                  </a:moveTo>
                  <a:lnTo>
                    <a:pt x="3221000" y="5221547"/>
                  </a:lnTo>
                  <a:lnTo>
                    <a:pt x="3210958" y="5232389"/>
                  </a:lnTo>
                  <a:lnTo>
                    <a:pt x="3210367" y="5228052"/>
                  </a:lnTo>
                  <a:lnTo>
                    <a:pt x="3208300" y="5222477"/>
                  </a:lnTo>
                  <a:close/>
                  <a:moveTo>
                    <a:pt x="3236875" y="5199051"/>
                  </a:moveTo>
                  <a:lnTo>
                    <a:pt x="3266104" y="5206144"/>
                  </a:lnTo>
                  <a:lnTo>
                    <a:pt x="3297200" y="5210197"/>
                  </a:lnTo>
                  <a:lnTo>
                    <a:pt x="3297200" y="5214926"/>
                  </a:lnTo>
                  <a:lnTo>
                    <a:pt x="3266726" y="5213912"/>
                  </a:lnTo>
                  <a:lnTo>
                    <a:pt x="3239673" y="5206819"/>
                  </a:lnTo>
                  <a:close/>
                  <a:moveTo>
                    <a:pt x="3261468" y="5180001"/>
                  </a:moveTo>
                  <a:lnTo>
                    <a:pt x="3278151" y="5188077"/>
                  </a:lnTo>
                  <a:lnTo>
                    <a:pt x="3274688" y="5194289"/>
                  </a:lnTo>
                  <a:lnTo>
                    <a:pt x="3257376" y="5193046"/>
                  </a:lnTo>
                  <a:lnTo>
                    <a:pt x="3245415" y="5189630"/>
                  </a:lnTo>
                  <a:lnTo>
                    <a:pt x="3241953" y="5184970"/>
                  </a:lnTo>
                  <a:lnTo>
                    <a:pt x="3241638" y="5180311"/>
                  </a:lnTo>
                  <a:close/>
                  <a:moveTo>
                    <a:pt x="3220023" y="5175239"/>
                  </a:moveTo>
                  <a:lnTo>
                    <a:pt x="3235288" y="5184764"/>
                  </a:lnTo>
                  <a:lnTo>
                    <a:pt x="3225824" y="5183535"/>
                  </a:lnTo>
                  <a:lnTo>
                    <a:pt x="3211475" y="5175546"/>
                  </a:lnTo>
                  <a:close/>
                  <a:moveTo>
                    <a:pt x="2421121" y="5104145"/>
                  </a:moveTo>
                  <a:lnTo>
                    <a:pt x="2412624" y="5112639"/>
                  </a:lnTo>
                  <a:cubicBezTo>
                    <a:pt x="2412640" y="5112672"/>
                    <a:pt x="2412656" y="5112704"/>
                    <a:pt x="2412672" y="5112737"/>
                  </a:cubicBezTo>
                  <a:lnTo>
                    <a:pt x="2421138" y="5104253"/>
                  </a:lnTo>
                  <a:cubicBezTo>
                    <a:pt x="2421132" y="5104217"/>
                    <a:pt x="2421127" y="5104181"/>
                    <a:pt x="2421121" y="5104145"/>
                  </a:cubicBezTo>
                  <a:close/>
                  <a:moveTo>
                    <a:pt x="3071775" y="5056176"/>
                  </a:moveTo>
                  <a:lnTo>
                    <a:pt x="3095705" y="5079407"/>
                  </a:lnTo>
                  <a:lnTo>
                    <a:pt x="3109875" y="5094276"/>
                  </a:lnTo>
                  <a:lnTo>
                    <a:pt x="3092242" y="5084364"/>
                  </a:lnTo>
                  <a:lnTo>
                    <a:pt x="3080277" y="5069805"/>
                  </a:lnTo>
                  <a:close/>
                  <a:moveTo>
                    <a:pt x="3087650" y="5051414"/>
                  </a:moveTo>
                  <a:lnTo>
                    <a:pt x="3115887" y="5070981"/>
                  </a:lnTo>
                  <a:lnTo>
                    <a:pt x="3117813" y="5079989"/>
                  </a:lnTo>
                  <a:close/>
                  <a:moveTo>
                    <a:pt x="3100350" y="5049826"/>
                  </a:moveTo>
                  <a:lnTo>
                    <a:pt x="3114638" y="5056224"/>
                  </a:lnTo>
                  <a:lnTo>
                    <a:pt x="3110215" y="5060939"/>
                  </a:lnTo>
                  <a:close/>
                  <a:moveTo>
                    <a:pt x="3085812" y="5013314"/>
                  </a:moveTo>
                  <a:lnTo>
                    <a:pt x="3107082" y="5026331"/>
                  </a:lnTo>
                  <a:lnTo>
                    <a:pt x="3109016" y="5031411"/>
                  </a:lnTo>
                  <a:lnTo>
                    <a:pt x="3102570" y="5029824"/>
                  </a:lnTo>
                  <a:lnTo>
                    <a:pt x="3115461" y="5041254"/>
                  </a:lnTo>
                  <a:lnTo>
                    <a:pt x="3124163" y="5047921"/>
                  </a:lnTo>
                  <a:lnTo>
                    <a:pt x="3122874" y="5051414"/>
                  </a:lnTo>
                  <a:lnTo>
                    <a:pt x="3104182" y="5037126"/>
                  </a:lnTo>
                  <a:lnTo>
                    <a:pt x="3105471" y="5045381"/>
                  </a:lnTo>
                  <a:lnTo>
                    <a:pt x="3093224" y="5033316"/>
                  </a:lnTo>
                  <a:lnTo>
                    <a:pt x="3084523" y="5021886"/>
                  </a:lnTo>
                  <a:lnTo>
                    <a:pt x="3081300" y="5013949"/>
                  </a:lnTo>
                  <a:close/>
                  <a:moveTo>
                    <a:pt x="3043982" y="5011726"/>
                  </a:moveTo>
                  <a:lnTo>
                    <a:pt x="3058460" y="5028318"/>
                  </a:lnTo>
                  <a:cubicBezTo>
                    <a:pt x="3058665" y="5032005"/>
                    <a:pt x="3058871" y="5035692"/>
                    <a:pt x="3059076" y="5039379"/>
                  </a:cubicBezTo>
                  <a:lnTo>
                    <a:pt x="3055071" y="5040301"/>
                  </a:lnTo>
                  <a:lnTo>
                    <a:pt x="3052299" y="5032927"/>
                  </a:lnTo>
                  <a:lnTo>
                    <a:pt x="3046139" y="5030161"/>
                  </a:lnTo>
                  <a:lnTo>
                    <a:pt x="3039978" y="5022173"/>
                  </a:lnTo>
                  <a:lnTo>
                    <a:pt x="3038438" y="5013877"/>
                  </a:lnTo>
                  <a:close/>
                  <a:moveTo>
                    <a:pt x="3081196" y="4995851"/>
                  </a:moveTo>
                  <a:lnTo>
                    <a:pt x="3089628" y="5007599"/>
                  </a:lnTo>
                  <a:lnTo>
                    <a:pt x="3094000" y="5013314"/>
                  </a:lnTo>
                  <a:lnTo>
                    <a:pt x="3077761" y="5004106"/>
                  </a:lnTo>
                  <a:lnTo>
                    <a:pt x="3074950" y="4998708"/>
                  </a:lnTo>
                  <a:close/>
                  <a:moveTo>
                    <a:pt x="6495127" y="4986728"/>
                  </a:moveTo>
                  <a:lnTo>
                    <a:pt x="6506559" y="4995299"/>
                  </a:lnTo>
                  <a:lnTo>
                    <a:pt x="6517991" y="4992442"/>
                  </a:lnTo>
                  <a:lnTo>
                    <a:pt x="6525612" y="4997204"/>
                  </a:lnTo>
                  <a:lnTo>
                    <a:pt x="6540537" y="4999426"/>
                  </a:lnTo>
                  <a:lnTo>
                    <a:pt x="6557050" y="5002918"/>
                  </a:lnTo>
                  <a:lnTo>
                    <a:pt x="6561450" y="5001033"/>
                  </a:lnTo>
                  <a:lnTo>
                    <a:pt x="6527292" y="5071939"/>
                  </a:lnTo>
                  <a:lnTo>
                    <a:pt x="6524977" y="5069582"/>
                  </a:lnTo>
                  <a:lnTo>
                    <a:pt x="6514815" y="5041964"/>
                  </a:lnTo>
                  <a:lnTo>
                    <a:pt x="6504336" y="5039424"/>
                  </a:lnTo>
                  <a:lnTo>
                    <a:pt x="6495762" y="5044821"/>
                  </a:lnTo>
                  <a:lnTo>
                    <a:pt x="6487506" y="5041329"/>
                  </a:lnTo>
                  <a:cubicBezTo>
                    <a:pt x="6487188" y="5037731"/>
                    <a:pt x="6486871" y="5034134"/>
                    <a:pt x="6486553" y="5030536"/>
                  </a:cubicBezTo>
                  <a:lnTo>
                    <a:pt x="6470993" y="5017520"/>
                  </a:lnTo>
                  <a:lnTo>
                    <a:pt x="6473534" y="4998791"/>
                  </a:lnTo>
                  <a:lnTo>
                    <a:pt x="6484648" y="4994981"/>
                  </a:lnTo>
                  <a:close/>
                  <a:moveTo>
                    <a:pt x="3034945" y="4948226"/>
                  </a:moveTo>
                  <a:lnTo>
                    <a:pt x="3042883" y="4949174"/>
                  </a:lnTo>
                  <a:lnTo>
                    <a:pt x="3044153" y="4962446"/>
                  </a:lnTo>
                  <a:lnTo>
                    <a:pt x="3048915" y="4968133"/>
                  </a:lnTo>
                  <a:lnTo>
                    <a:pt x="3055265" y="4979509"/>
                  </a:lnTo>
                  <a:lnTo>
                    <a:pt x="3060663" y="5014901"/>
                  </a:lnTo>
                  <a:lnTo>
                    <a:pt x="3054313" y="5014269"/>
                  </a:lnTo>
                  <a:lnTo>
                    <a:pt x="3049868" y="5008581"/>
                  </a:lnTo>
                  <a:lnTo>
                    <a:pt x="3040342" y="4999101"/>
                  </a:lnTo>
                  <a:lnTo>
                    <a:pt x="3036850" y="4987725"/>
                  </a:lnTo>
                  <a:lnTo>
                    <a:pt x="3039072" y="4981405"/>
                  </a:lnTo>
                  <a:lnTo>
                    <a:pt x="3044788" y="4985829"/>
                  </a:lnTo>
                  <a:lnTo>
                    <a:pt x="3046058" y="4981405"/>
                  </a:lnTo>
                  <a:lnTo>
                    <a:pt x="3046058" y="4972241"/>
                  </a:lnTo>
                  <a:lnTo>
                    <a:pt x="3033675" y="4958022"/>
                  </a:lnTo>
                  <a:close/>
                  <a:moveTo>
                    <a:pt x="3060662" y="4941876"/>
                  </a:moveTo>
                  <a:lnTo>
                    <a:pt x="3066377" y="4941876"/>
                  </a:lnTo>
                  <a:lnTo>
                    <a:pt x="3081300" y="4964101"/>
                  </a:lnTo>
                  <a:lnTo>
                    <a:pt x="3086062" y="4968228"/>
                  </a:lnTo>
                  <a:lnTo>
                    <a:pt x="3081935" y="4974578"/>
                  </a:lnTo>
                  <a:lnTo>
                    <a:pt x="3089872" y="4983786"/>
                  </a:lnTo>
                  <a:lnTo>
                    <a:pt x="3097175" y="4999026"/>
                  </a:lnTo>
                  <a:lnTo>
                    <a:pt x="3094317" y="4994263"/>
                  </a:lnTo>
                  <a:lnTo>
                    <a:pt x="3087967" y="4991406"/>
                  </a:lnTo>
                  <a:lnTo>
                    <a:pt x="3075902" y="4984738"/>
                  </a:lnTo>
                  <a:lnTo>
                    <a:pt x="3072092" y="4972673"/>
                  </a:lnTo>
                  <a:lnTo>
                    <a:pt x="3068917" y="4972038"/>
                  </a:lnTo>
                  <a:lnTo>
                    <a:pt x="3054312" y="4962196"/>
                  </a:lnTo>
                  <a:lnTo>
                    <a:pt x="3052725" y="4951083"/>
                  </a:lnTo>
                  <a:lnTo>
                    <a:pt x="3060662" y="4950448"/>
                  </a:lnTo>
                  <a:close/>
                  <a:moveTo>
                    <a:pt x="6600872" y="4906095"/>
                  </a:moveTo>
                  <a:lnTo>
                    <a:pt x="6598649" y="4911492"/>
                  </a:lnTo>
                  <a:lnTo>
                    <a:pt x="6602058" y="4916735"/>
                  </a:lnTo>
                  <a:lnTo>
                    <a:pt x="6570401" y="4982451"/>
                  </a:lnTo>
                  <a:lnTo>
                    <a:pt x="6569434" y="4982283"/>
                  </a:lnTo>
                  <a:lnTo>
                    <a:pt x="6564036" y="4977839"/>
                  </a:lnTo>
                  <a:lnTo>
                    <a:pt x="6564354" y="4967363"/>
                  </a:lnTo>
                  <a:lnTo>
                    <a:pt x="6569752" y="4961332"/>
                  </a:lnTo>
                  <a:lnTo>
                    <a:pt x="6573563" y="4943237"/>
                  </a:lnTo>
                  <a:lnTo>
                    <a:pt x="6567212" y="4935936"/>
                  </a:lnTo>
                  <a:lnTo>
                    <a:pt x="6568799" y="4924190"/>
                  </a:lnTo>
                  <a:lnTo>
                    <a:pt x="6582772" y="4909905"/>
                  </a:lnTo>
                  <a:close/>
                  <a:moveTo>
                    <a:pt x="4951102" y="4806942"/>
                  </a:moveTo>
                  <a:lnTo>
                    <a:pt x="4954554" y="4813479"/>
                  </a:lnTo>
                  <a:lnTo>
                    <a:pt x="4953518" y="4818055"/>
                  </a:lnTo>
                  <a:lnTo>
                    <a:pt x="4946616" y="4810210"/>
                  </a:lnTo>
                  <a:close/>
                  <a:moveTo>
                    <a:pt x="5054566" y="4779954"/>
                  </a:moveTo>
                  <a:lnTo>
                    <a:pt x="5046311" y="4792539"/>
                  </a:lnTo>
                  <a:lnTo>
                    <a:pt x="5039961" y="4814879"/>
                  </a:lnTo>
                  <a:lnTo>
                    <a:pt x="5029166" y="4805125"/>
                  </a:lnTo>
                  <a:lnTo>
                    <a:pt x="5032341" y="4797888"/>
                  </a:lnTo>
                  <a:lnTo>
                    <a:pt x="5048533" y="4785303"/>
                  </a:lnTo>
                  <a:close/>
                  <a:moveTo>
                    <a:pt x="4546749" y="4760722"/>
                  </a:moveTo>
                  <a:lnTo>
                    <a:pt x="4546260" y="4761212"/>
                  </a:lnTo>
                  <a:lnTo>
                    <a:pt x="4546884" y="4760899"/>
                  </a:lnTo>
                  <a:close/>
                  <a:moveTo>
                    <a:pt x="5140291" y="4749792"/>
                  </a:moveTo>
                  <a:lnTo>
                    <a:pt x="5127591" y="4759317"/>
                  </a:lnTo>
                  <a:lnTo>
                    <a:pt x="5130477" y="4751021"/>
                  </a:lnTo>
                  <a:close/>
                  <a:moveTo>
                    <a:pt x="6342270" y="4710093"/>
                  </a:moveTo>
                  <a:lnTo>
                    <a:pt x="6339836" y="4714047"/>
                  </a:lnTo>
                  <a:lnTo>
                    <a:pt x="6301729" y="4718809"/>
                  </a:lnTo>
                  <a:cubicBezTo>
                    <a:pt x="6301306" y="4724946"/>
                    <a:pt x="6300882" y="4731083"/>
                    <a:pt x="6300459" y="4737220"/>
                  </a:cubicBezTo>
                  <a:cubicBezTo>
                    <a:pt x="6300469" y="4737225"/>
                    <a:pt x="6300478" y="4737230"/>
                    <a:pt x="6300488" y="4737235"/>
                  </a:cubicBezTo>
                  <a:cubicBezTo>
                    <a:pt x="6300905" y="4731196"/>
                    <a:pt x="6301321" y="4725157"/>
                    <a:pt x="6301738" y="4719118"/>
                  </a:cubicBezTo>
                  <a:lnTo>
                    <a:pt x="6339844" y="4714356"/>
                  </a:lnTo>
                  <a:lnTo>
                    <a:pt x="6342384" y="4710229"/>
                  </a:lnTo>
                  <a:close/>
                  <a:moveTo>
                    <a:pt x="1472534" y="4375142"/>
                  </a:moveTo>
                  <a:lnTo>
                    <a:pt x="1482060" y="4376139"/>
                  </a:lnTo>
                  <a:lnTo>
                    <a:pt x="1487457" y="4385110"/>
                  </a:lnTo>
                  <a:lnTo>
                    <a:pt x="1484282" y="4388433"/>
                  </a:lnTo>
                  <a:lnTo>
                    <a:pt x="1476662" y="4385110"/>
                  </a:lnTo>
                  <a:lnTo>
                    <a:pt x="1467137" y="4389430"/>
                  </a:lnTo>
                  <a:lnTo>
                    <a:pt x="1465232" y="4381787"/>
                  </a:lnTo>
                  <a:close/>
                  <a:moveTo>
                    <a:pt x="1435070" y="4357679"/>
                  </a:moveTo>
                  <a:lnTo>
                    <a:pt x="1446184" y="4359584"/>
                  </a:lnTo>
                  <a:lnTo>
                    <a:pt x="1443096" y="4363711"/>
                  </a:lnTo>
                  <a:lnTo>
                    <a:pt x="1435996" y="4364029"/>
                  </a:lnTo>
                  <a:close/>
                  <a:moveTo>
                    <a:pt x="1538093" y="4154476"/>
                  </a:moveTo>
                  <a:lnTo>
                    <a:pt x="1543523" y="4158725"/>
                  </a:lnTo>
                  <a:lnTo>
                    <a:pt x="1561405" y="4162647"/>
                  </a:lnTo>
                  <a:lnTo>
                    <a:pt x="1566834" y="4170491"/>
                  </a:lnTo>
                  <a:lnTo>
                    <a:pt x="1564918" y="4178008"/>
                  </a:lnTo>
                  <a:lnTo>
                    <a:pt x="1557251" y="4185526"/>
                  </a:lnTo>
                  <a:lnTo>
                    <a:pt x="1549910" y="4187814"/>
                  </a:lnTo>
                  <a:lnTo>
                    <a:pt x="1525320" y="4175067"/>
                  </a:lnTo>
                  <a:lnTo>
                    <a:pt x="1511272" y="4175067"/>
                  </a:lnTo>
                  <a:lnTo>
                    <a:pt x="1515740" y="4171798"/>
                  </a:lnTo>
                  <a:close/>
                  <a:moveTo>
                    <a:pt x="2133803" y="3771889"/>
                  </a:moveTo>
                  <a:lnTo>
                    <a:pt x="2135150" y="3783636"/>
                  </a:lnTo>
                  <a:lnTo>
                    <a:pt x="2131782" y="3794114"/>
                  </a:lnTo>
                  <a:lnTo>
                    <a:pt x="2129762" y="3813164"/>
                  </a:lnTo>
                  <a:lnTo>
                    <a:pt x="2112925" y="3813164"/>
                  </a:lnTo>
                  <a:lnTo>
                    <a:pt x="2114609" y="3788081"/>
                  </a:lnTo>
                  <a:lnTo>
                    <a:pt x="2124711" y="3775381"/>
                  </a:lnTo>
                  <a:close/>
                  <a:moveTo>
                    <a:pt x="2166583" y="3746489"/>
                  </a:moveTo>
                  <a:lnTo>
                    <a:pt x="2171663" y="3748735"/>
                  </a:lnTo>
                  <a:lnTo>
                    <a:pt x="2153883" y="3759324"/>
                  </a:lnTo>
                  <a:lnTo>
                    <a:pt x="2146263" y="3767988"/>
                  </a:lnTo>
                  <a:lnTo>
                    <a:pt x="2140230" y="3776652"/>
                  </a:lnTo>
                  <a:lnTo>
                    <a:pt x="2136738" y="3766705"/>
                  </a:lnTo>
                  <a:lnTo>
                    <a:pt x="2146263" y="3757078"/>
                  </a:lnTo>
                  <a:close/>
                  <a:moveTo>
                    <a:pt x="1246315" y="3744901"/>
                  </a:moveTo>
                  <a:lnTo>
                    <a:pt x="1253753" y="3753473"/>
                  </a:lnTo>
                  <a:lnTo>
                    <a:pt x="1263448" y="3760458"/>
                  </a:lnTo>
                  <a:lnTo>
                    <a:pt x="1273144" y="3759506"/>
                  </a:lnTo>
                  <a:lnTo>
                    <a:pt x="1263448" y="3772206"/>
                  </a:lnTo>
                  <a:lnTo>
                    <a:pt x="1258277" y="3783953"/>
                  </a:lnTo>
                  <a:lnTo>
                    <a:pt x="1250844" y="3789351"/>
                  </a:lnTo>
                  <a:lnTo>
                    <a:pt x="1222724" y="3780143"/>
                  </a:lnTo>
                  <a:lnTo>
                    <a:pt x="1219167" y="3767443"/>
                  </a:lnTo>
                  <a:lnTo>
                    <a:pt x="1225632" y="3765221"/>
                  </a:lnTo>
                  <a:lnTo>
                    <a:pt x="1222400" y="3762046"/>
                  </a:lnTo>
                  <a:lnTo>
                    <a:pt x="1220461" y="3748393"/>
                  </a:lnTo>
                  <a:close/>
                  <a:moveTo>
                    <a:pt x="2215160" y="3730614"/>
                  </a:moveTo>
                  <a:lnTo>
                    <a:pt x="2216113" y="3734660"/>
                  </a:lnTo>
                  <a:lnTo>
                    <a:pt x="2207540" y="3735594"/>
                  </a:lnTo>
                  <a:lnTo>
                    <a:pt x="2194840" y="3739952"/>
                  </a:lnTo>
                  <a:lnTo>
                    <a:pt x="2188490" y="3744933"/>
                  </a:lnTo>
                  <a:lnTo>
                    <a:pt x="2178330" y="3746489"/>
                  </a:lnTo>
                  <a:lnTo>
                    <a:pt x="2171663" y="3739330"/>
                  </a:lnTo>
                  <a:lnTo>
                    <a:pt x="2200238" y="3732482"/>
                  </a:lnTo>
                  <a:close/>
                  <a:moveTo>
                    <a:pt x="2265326" y="3727439"/>
                  </a:moveTo>
                  <a:lnTo>
                    <a:pt x="2248622" y="3736964"/>
                  </a:lnTo>
                  <a:lnTo>
                    <a:pt x="2235070" y="3735232"/>
                  </a:lnTo>
                  <a:lnTo>
                    <a:pt x="2222463" y="3736387"/>
                  </a:lnTo>
                  <a:lnTo>
                    <a:pt x="2227821" y="3730614"/>
                  </a:lnTo>
                  <a:lnTo>
                    <a:pt x="2243579" y="3730325"/>
                  </a:lnTo>
                  <a:lnTo>
                    <a:pt x="2256816" y="3729171"/>
                  </a:lnTo>
                  <a:close/>
                  <a:moveTo>
                    <a:pt x="2293901" y="3721089"/>
                  </a:moveTo>
                  <a:lnTo>
                    <a:pt x="2284247" y="3726436"/>
                  </a:lnTo>
                  <a:lnTo>
                    <a:pt x="2270088" y="3733789"/>
                  </a:lnTo>
                  <a:lnTo>
                    <a:pt x="2275558" y="3723763"/>
                  </a:lnTo>
                  <a:close/>
                  <a:moveTo>
                    <a:pt x="2314928" y="3706801"/>
                  </a:moveTo>
                  <a:lnTo>
                    <a:pt x="2327813" y="3706801"/>
                  </a:lnTo>
                  <a:lnTo>
                    <a:pt x="2332000" y="3711192"/>
                  </a:lnTo>
                  <a:lnTo>
                    <a:pt x="2322337" y="3713556"/>
                  </a:lnTo>
                  <a:lnTo>
                    <a:pt x="2315251" y="3722676"/>
                  </a:lnTo>
                  <a:lnTo>
                    <a:pt x="2309775" y="3715921"/>
                  </a:lnTo>
                  <a:close/>
                  <a:moveTo>
                    <a:pt x="2362163" y="3689339"/>
                  </a:moveTo>
                  <a:lnTo>
                    <a:pt x="2358194" y="3694310"/>
                  </a:lnTo>
                  <a:lnTo>
                    <a:pt x="2338350" y="3700452"/>
                  </a:lnTo>
                  <a:lnTo>
                    <a:pt x="2351579" y="3693433"/>
                  </a:lnTo>
                  <a:close/>
                  <a:moveTo>
                    <a:pt x="2392325" y="3682989"/>
                  </a:moveTo>
                  <a:lnTo>
                    <a:pt x="2388983" y="3687752"/>
                  </a:lnTo>
                  <a:lnTo>
                    <a:pt x="2373275" y="3685187"/>
                  </a:lnTo>
                  <a:close/>
                  <a:moveTo>
                    <a:pt x="2415017" y="3681401"/>
                  </a:moveTo>
                  <a:lnTo>
                    <a:pt x="2422488" y="3682866"/>
                  </a:lnTo>
                  <a:lnTo>
                    <a:pt x="2406613" y="3684576"/>
                  </a:lnTo>
                  <a:close/>
                  <a:moveTo>
                    <a:pt x="2985194" y="3619489"/>
                  </a:moveTo>
                  <a:lnTo>
                    <a:pt x="3001933" y="3643179"/>
                  </a:lnTo>
                  <a:lnTo>
                    <a:pt x="3012555" y="3653563"/>
                  </a:lnTo>
                  <a:lnTo>
                    <a:pt x="3031868" y="3655835"/>
                  </a:lnTo>
                  <a:lnTo>
                    <a:pt x="3043778" y="3654212"/>
                  </a:lnTo>
                  <a:lnTo>
                    <a:pt x="3041525" y="3658756"/>
                  </a:lnTo>
                  <a:lnTo>
                    <a:pt x="3047963" y="3678227"/>
                  </a:lnTo>
                  <a:lnTo>
                    <a:pt x="3036375" y="3670438"/>
                  </a:lnTo>
                  <a:lnTo>
                    <a:pt x="3022212" y="3667518"/>
                  </a:lnTo>
                  <a:lnTo>
                    <a:pt x="3011589" y="3675306"/>
                  </a:lnTo>
                  <a:lnTo>
                    <a:pt x="3000645" y="3667518"/>
                  </a:lnTo>
                  <a:lnTo>
                    <a:pt x="3000001" y="3667193"/>
                  </a:lnTo>
                  <a:lnTo>
                    <a:pt x="2997426" y="3665895"/>
                  </a:lnTo>
                  <a:lnTo>
                    <a:pt x="2995495" y="3663624"/>
                  </a:lnTo>
                  <a:lnTo>
                    <a:pt x="2994529" y="3662650"/>
                  </a:lnTo>
                  <a:cubicBezTo>
                    <a:pt x="2994422" y="3662109"/>
                    <a:pt x="2994314" y="3661568"/>
                    <a:pt x="2994207" y="3661027"/>
                  </a:cubicBezTo>
                  <a:lnTo>
                    <a:pt x="2995173" y="3651292"/>
                  </a:lnTo>
                  <a:cubicBezTo>
                    <a:pt x="2995280" y="3648912"/>
                    <a:pt x="2995388" y="3646532"/>
                    <a:pt x="2995495" y="3644152"/>
                  </a:cubicBezTo>
                  <a:lnTo>
                    <a:pt x="2987770" y="3639934"/>
                  </a:lnTo>
                  <a:lnTo>
                    <a:pt x="2978113" y="3632145"/>
                  </a:lnTo>
                  <a:close/>
                  <a:moveTo>
                    <a:pt x="720699" y="3606789"/>
                  </a:moveTo>
                  <a:lnTo>
                    <a:pt x="731812" y="3609057"/>
                  </a:lnTo>
                  <a:lnTo>
                    <a:pt x="730831" y="3622664"/>
                  </a:lnTo>
                  <a:lnTo>
                    <a:pt x="721027" y="3617480"/>
                  </a:lnTo>
                  <a:cubicBezTo>
                    <a:pt x="720918" y="3613916"/>
                    <a:pt x="720808" y="3610353"/>
                    <a:pt x="720699" y="3606789"/>
                  </a:cubicBezTo>
                  <a:close/>
                  <a:moveTo>
                    <a:pt x="1246157" y="3590917"/>
                  </a:moveTo>
                  <a:lnTo>
                    <a:pt x="1252507" y="3593139"/>
                  </a:lnTo>
                  <a:lnTo>
                    <a:pt x="1244887" y="3604569"/>
                  </a:lnTo>
                  <a:lnTo>
                    <a:pt x="1247109" y="3615999"/>
                  </a:lnTo>
                  <a:lnTo>
                    <a:pt x="1242030" y="3631874"/>
                  </a:lnTo>
                  <a:lnTo>
                    <a:pt x="1231552" y="3641399"/>
                  </a:lnTo>
                  <a:lnTo>
                    <a:pt x="1216630" y="3640764"/>
                  </a:lnTo>
                  <a:lnTo>
                    <a:pt x="1208057" y="3644892"/>
                  </a:lnTo>
                  <a:lnTo>
                    <a:pt x="1208057" y="3636637"/>
                  </a:lnTo>
                  <a:lnTo>
                    <a:pt x="1218852" y="3627112"/>
                  </a:lnTo>
                  <a:lnTo>
                    <a:pt x="1229012" y="3599489"/>
                  </a:lnTo>
                  <a:close/>
                  <a:moveTo>
                    <a:pt x="2722963" y="3559164"/>
                  </a:moveTo>
                  <a:lnTo>
                    <a:pt x="2736813" y="3571070"/>
                  </a:lnTo>
                  <a:lnTo>
                    <a:pt x="2734558" y="3579759"/>
                  </a:lnTo>
                  <a:lnTo>
                    <a:pt x="2724251" y="3582977"/>
                  </a:lnTo>
                  <a:lnTo>
                    <a:pt x="2714588" y="3577506"/>
                  </a:lnTo>
                  <a:cubicBezTo>
                    <a:pt x="2714803" y="3571928"/>
                    <a:pt x="2715017" y="3566351"/>
                    <a:pt x="2715232" y="3560773"/>
                  </a:cubicBezTo>
                  <a:close/>
                  <a:moveTo>
                    <a:pt x="2492338" y="3549639"/>
                  </a:moveTo>
                  <a:lnTo>
                    <a:pt x="2485435" y="3560752"/>
                  </a:lnTo>
                  <a:lnTo>
                    <a:pt x="2484400" y="3551741"/>
                  </a:lnTo>
                  <a:close/>
                  <a:moveTo>
                    <a:pt x="2463763" y="3543289"/>
                  </a:moveTo>
                  <a:lnTo>
                    <a:pt x="2473288" y="3549484"/>
                  </a:lnTo>
                  <a:lnTo>
                    <a:pt x="2469760" y="3555989"/>
                  </a:lnTo>
                  <a:close/>
                  <a:moveTo>
                    <a:pt x="2922455" y="3533764"/>
                  </a:moveTo>
                  <a:lnTo>
                    <a:pt x="2937199" y="3536647"/>
                  </a:lnTo>
                  <a:lnTo>
                    <a:pt x="2937199" y="3548500"/>
                  </a:lnTo>
                  <a:lnTo>
                    <a:pt x="2943473" y="3553946"/>
                  </a:lnTo>
                  <a:lnTo>
                    <a:pt x="2956021" y="3552665"/>
                  </a:lnTo>
                  <a:lnTo>
                    <a:pt x="2961354" y="3560033"/>
                  </a:lnTo>
                  <a:lnTo>
                    <a:pt x="2959158" y="3566440"/>
                  </a:lnTo>
                  <a:lnTo>
                    <a:pt x="2953825" y="3573808"/>
                  </a:lnTo>
                  <a:lnTo>
                    <a:pt x="2960099" y="3577011"/>
                  </a:lnTo>
                  <a:lnTo>
                    <a:pt x="2967001" y="3589825"/>
                  </a:lnTo>
                  <a:lnTo>
                    <a:pt x="2960727" y="3595271"/>
                  </a:lnTo>
                  <a:lnTo>
                    <a:pt x="2952257" y="3591106"/>
                  </a:lnTo>
                  <a:lnTo>
                    <a:pt x="2943787" y="3589825"/>
                  </a:lnTo>
                  <a:lnTo>
                    <a:pt x="2939709" y="3595591"/>
                  </a:lnTo>
                  <a:lnTo>
                    <a:pt x="2936572" y="3600397"/>
                  </a:lnTo>
                  <a:lnTo>
                    <a:pt x="2933435" y="3603920"/>
                  </a:lnTo>
                  <a:lnTo>
                    <a:pt x="2932180" y="3604882"/>
                  </a:lnTo>
                  <a:lnTo>
                    <a:pt x="2931239" y="3605202"/>
                  </a:lnTo>
                  <a:lnTo>
                    <a:pt x="2930612" y="3605202"/>
                  </a:lnTo>
                  <a:lnTo>
                    <a:pt x="2929357" y="3605202"/>
                  </a:lnTo>
                  <a:lnTo>
                    <a:pt x="2928416" y="3604561"/>
                  </a:lnTo>
                  <a:lnTo>
                    <a:pt x="2928102" y="3603920"/>
                  </a:lnTo>
                  <a:lnTo>
                    <a:pt x="2914613" y="3592388"/>
                  </a:lnTo>
                  <a:lnTo>
                    <a:pt x="2918691" y="3582777"/>
                  </a:lnTo>
                  <a:lnTo>
                    <a:pt x="2924024" y="3576370"/>
                  </a:lnTo>
                  <a:lnTo>
                    <a:pt x="2919318" y="3566760"/>
                  </a:lnTo>
                  <a:lnTo>
                    <a:pt x="2925592" y="3562595"/>
                  </a:lnTo>
                  <a:lnTo>
                    <a:pt x="2936258" y="3572206"/>
                  </a:lnTo>
                  <a:lnTo>
                    <a:pt x="2945669" y="3569002"/>
                  </a:lnTo>
                  <a:lnTo>
                    <a:pt x="2946610" y="3561314"/>
                  </a:lnTo>
                  <a:lnTo>
                    <a:pt x="2931866" y="3551703"/>
                  </a:lnTo>
                  <a:lnTo>
                    <a:pt x="2918377" y="3550102"/>
                  </a:lnTo>
                  <a:lnTo>
                    <a:pt x="2917122" y="3541452"/>
                  </a:lnTo>
                  <a:close/>
                  <a:moveTo>
                    <a:pt x="2474421" y="3527414"/>
                  </a:moveTo>
                  <a:lnTo>
                    <a:pt x="2483607" y="3527414"/>
                  </a:lnTo>
                  <a:lnTo>
                    <a:pt x="2485988" y="3538409"/>
                  </a:lnTo>
                  <a:lnTo>
                    <a:pt x="2479524" y="3544877"/>
                  </a:lnTo>
                  <a:lnTo>
                    <a:pt x="2471700" y="3536145"/>
                  </a:lnTo>
                  <a:close/>
                  <a:moveTo>
                    <a:pt x="2643150" y="3494076"/>
                  </a:moveTo>
                  <a:lnTo>
                    <a:pt x="2665375" y="3502206"/>
                  </a:lnTo>
                  <a:lnTo>
                    <a:pt x="2662200" y="3514714"/>
                  </a:lnTo>
                  <a:lnTo>
                    <a:pt x="2649500" y="3510649"/>
                  </a:lnTo>
                  <a:close/>
                  <a:moveTo>
                    <a:pt x="2724430" y="3492489"/>
                  </a:moveTo>
                  <a:lnTo>
                    <a:pt x="2735543" y="3498204"/>
                  </a:lnTo>
                  <a:lnTo>
                    <a:pt x="2744115" y="3502331"/>
                  </a:lnTo>
                  <a:lnTo>
                    <a:pt x="2748878" y="3504871"/>
                  </a:lnTo>
                  <a:lnTo>
                    <a:pt x="2751100" y="3505189"/>
                  </a:lnTo>
                  <a:lnTo>
                    <a:pt x="2753958" y="3505189"/>
                  </a:lnTo>
                  <a:lnTo>
                    <a:pt x="2761260" y="3505189"/>
                  </a:lnTo>
                  <a:lnTo>
                    <a:pt x="2768880" y="3505506"/>
                  </a:lnTo>
                  <a:lnTo>
                    <a:pt x="2771738" y="3505824"/>
                  </a:lnTo>
                  <a:lnTo>
                    <a:pt x="2773325" y="3506776"/>
                  </a:lnTo>
                  <a:lnTo>
                    <a:pt x="2774595" y="3508046"/>
                  </a:lnTo>
                  <a:lnTo>
                    <a:pt x="2775548" y="3510269"/>
                  </a:lnTo>
                  <a:lnTo>
                    <a:pt x="2776183" y="3512809"/>
                  </a:lnTo>
                  <a:lnTo>
                    <a:pt x="2776818" y="3515349"/>
                  </a:lnTo>
                  <a:lnTo>
                    <a:pt x="2777770" y="3520429"/>
                  </a:lnTo>
                  <a:lnTo>
                    <a:pt x="2778088" y="3522651"/>
                  </a:lnTo>
                  <a:lnTo>
                    <a:pt x="2784438" y="3536939"/>
                  </a:lnTo>
                  <a:lnTo>
                    <a:pt x="2762213" y="3536304"/>
                  </a:lnTo>
                  <a:lnTo>
                    <a:pt x="2744115" y="3536304"/>
                  </a:lnTo>
                  <a:lnTo>
                    <a:pt x="2737765" y="3529319"/>
                  </a:lnTo>
                  <a:lnTo>
                    <a:pt x="2713317" y="3520746"/>
                  </a:lnTo>
                  <a:lnTo>
                    <a:pt x="2713317" y="3513761"/>
                  </a:lnTo>
                  <a:lnTo>
                    <a:pt x="2728240" y="3512174"/>
                  </a:lnTo>
                  <a:lnTo>
                    <a:pt x="2713317" y="3502014"/>
                  </a:lnTo>
                  <a:cubicBezTo>
                    <a:pt x="2713211" y="3499897"/>
                    <a:pt x="2713106" y="3497781"/>
                    <a:pt x="2713000" y="3495664"/>
                  </a:cubicBezTo>
                  <a:close/>
                  <a:moveTo>
                    <a:pt x="2782388" y="3486139"/>
                  </a:moveTo>
                  <a:lnTo>
                    <a:pt x="2791163" y="3498169"/>
                  </a:lnTo>
                  <a:lnTo>
                    <a:pt x="2801888" y="3491666"/>
                  </a:lnTo>
                  <a:lnTo>
                    <a:pt x="2816188" y="3506623"/>
                  </a:lnTo>
                  <a:lnTo>
                    <a:pt x="2806113" y="3520605"/>
                  </a:lnTo>
                  <a:lnTo>
                    <a:pt x="2798963" y="3530359"/>
                  </a:lnTo>
                  <a:lnTo>
                    <a:pt x="2791488" y="3540114"/>
                  </a:lnTo>
                  <a:lnTo>
                    <a:pt x="2784663" y="3519955"/>
                  </a:lnTo>
                  <a:lnTo>
                    <a:pt x="2787913" y="3512151"/>
                  </a:lnTo>
                  <a:lnTo>
                    <a:pt x="2774913" y="3487765"/>
                  </a:lnTo>
                  <a:close/>
                  <a:moveTo>
                    <a:pt x="2829351" y="3475026"/>
                  </a:moveTo>
                  <a:lnTo>
                    <a:pt x="2856571" y="3483401"/>
                  </a:lnTo>
                  <a:lnTo>
                    <a:pt x="2860638" y="3490226"/>
                  </a:lnTo>
                  <a:lnTo>
                    <a:pt x="2848123" y="3488675"/>
                  </a:lnTo>
                  <a:lnTo>
                    <a:pt x="2837798" y="3492708"/>
                  </a:lnTo>
                  <a:lnTo>
                    <a:pt x="2828725" y="3502014"/>
                  </a:lnTo>
                  <a:lnTo>
                    <a:pt x="2817775" y="3492708"/>
                  </a:lnTo>
                  <a:lnTo>
                    <a:pt x="2834670" y="3485573"/>
                  </a:lnTo>
                  <a:close/>
                  <a:moveTo>
                    <a:pt x="2682838" y="3473439"/>
                  </a:moveTo>
                  <a:lnTo>
                    <a:pt x="2673630" y="3492489"/>
                  </a:lnTo>
                  <a:lnTo>
                    <a:pt x="2670138" y="3482964"/>
                  </a:lnTo>
                  <a:close/>
                  <a:moveTo>
                    <a:pt x="2591080" y="3467089"/>
                  </a:moveTo>
                  <a:lnTo>
                    <a:pt x="2613622" y="3486353"/>
                  </a:lnTo>
                  <a:cubicBezTo>
                    <a:pt x="2613940" y="3489509"/>
                    <a:pt x="2614257" y="3492666"/>
                    <a:pt x="2614575" y="3495822"/>
                  </a:cubicBezTo>
                  <a:lnTo>
                    <a:pt x="2607590" y="3513127"/>
                  </a:lnTo>
                  <a:lnTo>
                    <a:pt x="2592667" y="3501699"/>
                  </a:lnTo>
                  <a:cubicBezTo>
                    <a:pt x="2592879" y="3499522"/>
                    <a:pt x="2593090" y="3497346"/>
                    <a:pt x="2593302" y="3495169"/>
                  </a:cubicBezTo>
                  <a:lnTo>
                    <a:pt x="2589175" y="3480802"/>
                  </a:lnTo>
                  <a:lnTo>
                    <a:pt x="2594255" y="3479823"/>
                  </a:lnTo>
                  <a:close/>
                  <a:moveTo>
                    <a:pt x="2706015" y="3457564"/>
                  </a:moveTo>
                  <a:cubicBezTo>
                    <a:pt x="2706227" y="3462094"/>
                    <a:pt x="2706438" y="3466623"/>
                    <a:pt x="2706650" y="3471153"/>
                  </a:cubicBezTo>
                  <a:lnTo>
                    <a:pt x="2699030" y="3490747"/>
                  </a:lnTo>
                  <a:lnTo>
                    <a:pt x="2687917" y="3516346"/>
                  </a:lnTo>
                  <a:lnTo>
                    <a:pt x="2680297" y="3525827"/>
                  </a:lnTo>
                  <a:lnTo>
                    <a:pt x="2678075" y="3512237"/>
                  </a:lnTo>
                  <a:lnTo>
                    <a:pt x="2680297" y="3496436"/>
                  </a:lnTo>
                  <a:lnTo>
                    <a:pt x="2688552" y="3480634"/>
                  </a:lnTo>
                  <a:close/>
                  <a:moveTo>
                    <a:pt x="2475289" y="3449626"/>
                  </a:moveTo>
                  <a:lnTo>
                    <a:pt x="2478050" y="3458932"/>
                  </a:lnTo>
                  <a:lnTo>
                    <a:pt x="2477222" y="3468238"/>
                  </a:lnTo>
                  <a:lnTo>
                    <a:pt x="2471700" y="3476614"/>
                  </a:lnTo>
                  <a:lnTo>
                    <a:pt x="2471700" y="3466377"/>
                  </a:lnTo>
                  <a:close/>
                  <a:moveTo>
                    <a:pt x="967714" y="3435339"/>
                  </a:moveTo>
                  <a:lnTo>
                    <a:pt x="989940" y="3455054"/>
                  </a:lnTo>
                  <a:lnTo>
                    <a:pt x="985812" y="3462368"/>
                  </a:lnTo>
                  <a:lnTo>
                    <a:pt x="968032" y="3473180"/>
                  </a:lnTo>
                  <a:lnTo>
                    <a:pt x="962634" y="3489079"/>
                  </a:lnTo>
                  <a:lnTo>
                    <a:pt x="967080" y="3491305"/>
                  </a:lnTo>
                  <a:lnTo>
                    <a:pt x="958824" y="3496075"/>
                  </a:lnTo>
                  <a:cubicBezTo>
                    <a:pt x="959036" y="3502011"/>
                    <a:pt x="959247" y="3507947"/>
                    <a:pt x="959459" y="3513883"/>
                  </a:cubicBezTo>
                  <a:lnTo>
                    <a:pt x="958921" y="3514329"/>
                  </a:lnTo>
                  <a:lnTo>
                    <a:pt x="960134" y="3514827"/>
                  </a:lnTo>
                  <a:cubicBezTo>
                    <a:pt x="960095" y="3508757"/>
                    <a:pt x="960057" y="3502686"/>
                    <a:pt x="960018" y="3496616"/>
                  </a:cubicBezTo>
                  <a:lnTo>
                    <a:pt x="968262" y="3491854"/>
                  </a:lnTo>
                  <a:lnTo>
                    <a:pt x="983166" y="3482329"/>
                  </a:lnTo>
                  <a:lnTo>
                    <a:pt x="991410" y="3468359"/>
                  </a:lnTo>
                  <a:lnTo>
                    <a:pt x="995838" y="3472804"/>
                  </a:lnTo>
                  <a:lnTo>
                    <a:pt x="1009154" y="3465819"/>
                  </a:lnTo>
                  <a:lnTo>
                    <a:pt x="1019621" y="3457564"/>
                  </a:lnTo>
                  <a:lnTo>
                    <a:pt x="1064328" y="3458199"/>
                  </a:lnTo>
                  <a:lnTo>
                    <a:pt x="1077011" y="3466771"/>
                  </a:lnTo>
                  <a:lnTo>
                    <a:pt x="1089060" y="3499156"/>
                  </a:lnTo>
                  <a:lnTo>
                    <a:pt x="1101744" y="3523287"/>
                  </a:lnTo>
                  <a:lnTo>
                    <a:pt x="1111257" y="3532494"/>
                  </a:lnTo>
                  <a:lnTo>
                    <a:pt x="1110306" y="3537892"/>
                  </a:lnTo>
                  <a:lnTo>
                    <a:pt x="1099842" y="3546147"/>
                  </a:lnTo>
                  <a:lnTo>
                    <a:pt x="1088427" y="3560434"/>
                  </a:lnTo>
                  <a:lnTo>
                    <a:pt x="1092549" y="3570594"/>
                  </a:lnTo>
                  <a:lnTo>
                    <a:pt x="1097939" y="3561069"/>
                  </a:lnTo>
                  <a:lnTo>
                    <a:pt x="1113794" y="3549322"/>
                  </a:lnTo>
                  <a:lnTo>
                    <a:pt x="1125526" y="3549322"/>
                  </a:lnTo>
                  <a:lnTo>
                    <a:pt x="1138210" y="3559799"/>
                  </a:lnTo>
                  <a:lnTo>
                    <a:pt x="1135990" y="3569324"/>
                  </a:lnTo>
                  <a:lnTo>
                    <a:pt x="1141381" y="3587422"/>
                  </a:lnTo>
                  <a:lnTo>
                    <a:pt x="1135356" y="3594724"/>
                  </a:lnTo>
                  <a:lnTo>
                    <a:pt x="1125843" y="3590597"/>
                  </a:lnTo>
                  <a:lnTo>
                    <a:pt x="1123306" y="3571229"/>
                  </a:lnTo>
                  <a:lnTo>
                    <a:pt x="1117916" y="3574404"/>
                  </a:lnTo>
                  <a:lnTo>
                    <a:pt x="1120453" y="3597899"/>
                  </a:lnTo>
                  <a:lnTo>
                    <a:pt x="1129014" y="3601074"/>
                  </a:lnTo>
                  <a:lnTo>
                    <a:pt x="1126794" y="3611234"/>
                  </a:lnTo>
                  <a:lnTo>
                    <a:pt x="1120453" y="3622029"/>
                  </a:lnTo>
                  <a:lnTo>
                    <a:pt x="1102696" y="3624569"/>
                  </a:lnTo>
                  <a:lnTo>
                    <a:pt x="1099525" y="3629649"/>
                  </a:lnTo>
                  <a:lnTo>
                    <a:pt x="1099525" y="3643619"/>
                  </a:lnTo>
                  <a:lnTo>
                    <a:pt x="1098252" y="3643570"/>
                  </a:lnTo>
                  <a:lnTo>
                    <a:pt x="1091214" y="3650619"/>
                  </a:lnTo>
                  <a:lnTo>
                    <a:pt x="1084229" y="3656978"/>
                  </a:lnTo>
                  <a:lnTo>
                    <a:pt x="1075656" y="3662384"/>
                  </a:lnTo>
                  <a:lnTo>
                    <a:pt x="1075339" y="3663020"/>
                  </a:lnTo>
                  <a:lnTo>
                    <a:pt x="1075022" y="3663338"/>
                  </a:lnTo>
                  <a:lnTo>
                    <a:pt x="1074069" y="3663974"/>
                  </a:lnTo>
                  <a:lnTo>
                    <a:pt x="1073116" y="3664928"/>
                  </a:lnTo>
                  <a:lnTo>
                    <a:pt x="1071846" y="3664928"/>
                  </a:lnTo>
                  <a:lnTo>
                    <a:pt x="1069624" y="3664928"/>
                  </a:lnTo>
                  <a:lnTo>
                    <a:pt x="1067084" y="3664610"/>
                  </a:lnTo>
                  <a:lnTo>
                    <a:pt x="1062322" y="3663020"/>
                  </a:lnTo>
                  <a:lnTo>
                    <a:pt x="1058829" y="3661748"/>
                  </a:lnTo>
                  <a:lnTo>
                    <a:pt x="1056608" y="3660158"/>
                  </a:lnTo>
                  <a:lnTo>
                    <a:pt x="1053430" y="3671924"/>
                  </a:lnTo>
                  <a:lnTo>
                    <a:pt x="1058829" y="3705631"/>
                  </a:lnTo>
                  <a:lnTo>
                    <a:pt x="1075339" y="3726618"/>
                  </a:lnTo>
                  <a:lnTo>
                    <a:pt x="1065813" y="3745698"/>
                  </a:lnTo>
                  <a:lnTo>
                    <a:pt x="1071211" y="3771137"/>
                  </a:lnTo>
                  <a:lnTo>
                    <a:pt x="1085499" y="3832191"/>
                  </a:lnTo>
                  <a:lnTo>
                    <a:pt x="1076291" y="3856359"/>
                  </a:lnTo>
                  <a:lnTo>
                    <a:pt x="1058512" y="3904057"/>
                  </a:lnTo>
                  <a:lnTo>
                    <a:pt x="1054703" y="3919957"/>
                  </a:lnTo>
                  <a:lnTo>
                    <a:pt x="1045176" y="3919957"/>
                  </a:lnTo>
                  <a:lnTo>
                    <a:pt x="1047398" y="3927271"/>
                  </a:lnTo>
                  <a:lnTo>
                    <a:pt x="1061051" y="3946032"/>
                  </a:lnTo>
                  <a:lnTo>
                    <a:pt x="1047398" y="3948576"/>
                  </a:lnTo>
                  <a:lnTo>
                    <a:pt x="1026443" y="3943170"/>
                  </a:lnTo>
                  <a:lnTo>
                    <a:pt x="1005171" y="3951120"/>
                  </a:lnTo>
                  <a:lnTo>
                    <a:pt x="1001043" y="3935220"/>
                  </a:lnTo>
                  <a:lnTo>
                    <a:pt x="993433" y="3940308"/>
                  </a:lnTo>
                  <a:lnTo>
                    <a:pt x="987082" y="3954300"/>
                  </a:lnTo>
                  <a:lnTo>
                    <a:pt x="955649" y="3964157"/>
                  </a:lnTo>
                  <a:lnTo>
                    <a:pt x="934376" y="3975923"/>
                  </a:lnTo>
                  <a:lnTo>
                    <a:pt x="925169" y="3988643"/>
                  </a:lnTo>
                  <a:lnTo>
                    <a:pt x="913738" y="3985463"/>
                  </a:lnTo>
                  <a:lnTo>
                    <a:pt x="907071" y="3998182"/>
                  </a:lnTo>
                  <a:lnTo>
                    <a:pt x="893418" y="4000726"/>
                  </a:lnTo>
                  <a:lnTo>
                    <a:pt x="882940" y="4010266"/>
                  </a:lnTo>
                  <a:lnTo>
                    <a:pt x="873098" y="4001680"/>
                  </a:lnTo>
                  <a:lnTo>
                    <a:pt x="877543" y="3986735"/>
                  </a:lnTo>
                  <a:lnTo>
                    <a:pt x="869922" y="3993095"/>
                  </a:lnTo>
                  <a:lnTo>
                    <a:pt x="862620" y="3992459"/>
                  </a:lnTo>
                  <a:lnTo>
                    <a:pt x="859762" y="4004224"/>
                  </a:lnTo>
                  <a:lnTo>
                    <a:pt x="865795" y="4004860"/>
                  </a:lnTo>
                  <a:lnTo>
                    <a:pt x="864208" y="4013446"/>
                  </a:lnTo>
                  <a:lnTo>
                    <a:pt x="867382" y="4022986"/>
                  </a:lnTo>
                  <a:lnTo>
                    <a:pt x="849285" y="4022032"/>
                  </a:lnTo>
                  <a:lnTo>
                    <a:pt x="843888" y="4031571"/>
                  </a:lnTo>
                  <a:lnTo>
                    <a:pt x="832140" y="4031889"/>
                  </a:lnTo>
                  <a:lnTo>
                    <a:pt x="825155" y="4042383"/>
                  </a:lnTo>
                  <a:lnTo>
                    <a:pt x="813407" y="4045563"/>
                  </a:lnTo>
                  <a:lnTo>
                    <a:pt x="799754" y="4050015"/>
                  </a:lnTo>
                  <a:lnTo>
                    <a:pt x="769909" y="4045881"/>
                  </a:lnTo>
                  <a:lnTo>
                    <a:pt x="762607" y="4042701"/>
                  </a:lnTo>
                  <a:lnTo>
                    <a:pt x="756575" y="4048107"/>
                  </a:lnTo>
                  <a:lnTo>
                    <a:pt x="737526" y="4052877"/>
                  </a:lnTo>
                  <a:lnTo>
                    <a:pt x="737526" y="4045245"/>
                  </a:lnTo>
                  <a:lnTo>
                    <a:pt x="725779" y="4042065"/>
                  </a:lnTo>
                  <a:lnTo>
                    <a:pt x="735938" y="4033479"/>
                  </a:lnTo>
                  <a:lnTo>
                    <a:pt x="743558" y="4033479"/>
                  </a:lnTo>
                  <a:lnTo>
                    <a:pt x="764512" y="4022986"/>
                  </a:lnTo>
                  <a:lnTo>
                    <a:pt x="750860" y="4020760"/>
                  </a:lnTo>
                  <a:lnTo>
                    <a:pt x="758162" y="4013446"/>
                  </a:lnTo>
                  <a:lnTo>
                    <a:pt x="735938" y="4019806"/>
                  </a:lnTo>
                  <a:lnTo>
                    <a:pt x="724191" y="4021396"/>
                  </a:lnTo>
                  <a:lnTo>
                    <a:pt x="714667" y="4031889"/>
                  </a:lnTo>
                  <a:lnTo>
                    <a:pt x="704507" y="4040475"/>
                  </a:lnTo>
                  <a:lnTo>
                    <a:pt x="691809" y="4039203"/>
                  </a:lnTo>
                  <a:lnTo>
                    <a:pt x="707683" y="4032843"/>
                  </a:lnTo>
                  <a:lnTo>
                    <a:pt x="716889" y="4012810"/>
                  </a:lnTo>
                  <a:lnTo>
                    <a:pt x="739113" y="4005178"/>
                  </a:lnTo>
                  <a:lnTo>
                    <a:pt x="744193" y="4001044"/>
                  </a:lnTo>
                  <a:lnTo>
                    <a:pt x="733399" y="3994685"/>
                  </a:lnTo>
                  <a:lnTo>
                    <a:pt x="710540" y="4005178"/>
                  </a:lnTo>
                  <a:lnTo>
                    <a:pt x="703238" y="4010584"/>
                  </a:lnTo>
                  <a:lnTo>
                    <a:pt x="693396" y="3999136"/>
                  </a:lnTo>
                  <a:lnTo>
                    <a:pt x="673394" y="4000408"/>
                  </a:lnTo>
                  <a:lnTo>
                    <a:pt x="686093" y="3986417"/>
                  </a:lnTo>
                  <a:lnTo>
                    <a:pt x="703873" y="3973697"/>
                  </a:lnTo>
                  <a:lnTo>
                    <a:pt x="712444" y="3970517"/>
                  </a:lnTo>
                  <a:lnTo>
                    <a:pt x="728319" y="3965111"/>
                  </a:lnTo>
                  <a:lnTo>
                    <a:pt x="726097" y="3960978"/>
                  </a:lnTo>
                  <a:lnTo>
                    <a:pt x="713397" y="3960978"/>
                  </a:lnTo>
                  <a:lnTo>
                    <a:pt x="697523" y="3959388"/>
                  </a:lnTo>
                  <a:lnTo>
                    <a:pt x="671807" y="3958116"/>
                  </a:lnTo>
                  <a:lnTo>
                    <a:pt x="666727" y="3950166"/>
                  </a:lnTo>
                  <a:lnTo>
                    <a:pt x="671489" y="3936174"/>
                  </a:lnTo>
                  <a:lnTo>
                    <a:pt x="679109" y="3935220"/>
                  </a:lnTo>
                  <a:lnTo>
                    <a:pt x="702286" y="3929496"/>
                  </a:lnTo>
                  <a:lnTo>
                    <a:pt x="695936" y="3944442"/>
                  </a:lnTo>
                  <a:lnTo>
                    <a:pt x="708635" y="3933630"/>
                  </a:lnTo>
                  <a:lnTo>
                    <a:pt x="714032" y="3941898"/>
                  </a:lnTo>
                  <a:lnTo>
                    <a:pt x="723556" y="3945078"/>
                  </a:lnTo>
                  <a:lnTo>
                    <a:pt x="744828" y="3944124"/>
                  </a:lnTo>
                  <a:lnTo>
                    <a:pt x="729906" y="3937764"/>
                  </a:lnTo>
                  <a:lnTo>
                    <a:pt x="721335" y="3924091"/>
                  </a:lnTo>
                  <a:lnTo>
                    <a:pt x="735938" y="3917413"/>
                  </a:lnTo>
                  <a:lnTo>
                    <a:pt x="738161" y="3899605"/>
                  </a:lnTo>
                  <a:lnTo>
                    <a:pt x="748638" y="3896425"/>
                  </a:lnTo>
                  <a:lnTo>
                    <a:pt x="772766" y="3895153"/>
                  </a:lnTo>
                  <a:lnTo>
                    <a:pt x="801341" y="3884024"/>
                  </a:lnTo>
                  <a:lnTo>
                    <a:pt x="818487" y="3880844"/>
                  </a:lnTo>
                  <a:lnTo>
                    <a:pt x="842936" y="3884978"/>
                  </a:lnTo>
                  <a:lnTo>
                    <a:pt x="838491" y="3879890"/>
                  </a:lnTo>
                  <a:lnTo>
                    <a:pt x="818487" y="3875756"/>
                  </a:lnTo>
                  <a:lnTo>
                    <a:pt x="806739" y="3872576"/>
                  </a:lnTo>
                  <a:lnTo>
                    <a:pt x="809597" y="3861128"/>
                  </a:lnTo>
                  <a:lnTo>
                    <a:pt x="815947" y="3846183"/>
                  </a:lnTo>
                  <a:lnTo>
                    <a:pt x="805469" y="3851589"/>
                  </a:lnTo>
                  <a:lnTo>
                    <a:pt x="790863" y="3871622"/>
                  </a:lnTo>
                  <a:lnTo>
                    <a:pt x="780068" y="3876074"/>
                  </a:lnTo>
                  <a:lnTo>
                    <a:pt x="761019" y="3880526"/>
                  </a:lnTo>
                  <a:lnTo>
                    <a:pt x="753717" y="3881798"/>
                  </a:lnTo>
                  <a:lnTo>
                    <a:pt x="755940" y="3886568"/>
                  </a:lnTo>
                  <a:lnTo>
                    <a:pt x="738161" y="3886886"/>
                  </a:lnTo>
                  <a:lnTo>
                    <a:pt x="719112" y="3895471"/>
                  </a:lnTo>
                  <a:lnTo>
                    <a:pt x="715937" y="3888476"/>
                  </a:lnTo>
                  <a:lnTo>
                    <a:pt x="752765" y="3870032"/>
                  </a:lnTo>
                  <a:lnTo>
                    <a:pt x="760702" y="3848727"/>
                  </a:lnTo>
                  <a:lnTo>
                    <a:pt x="776576" y="3837915"/>
                  </a:lnTo>
                  <a:lnTo>
                    <a:pt x="774672" y="3832827"/>
                  </a:lnTo>
                  <a:lnTo>
                    <a:pt x="762925" y="3833781"/>
                  </a:lnTo>
                  <a:lnTo>
                    <a:pt x="774037" y="3807706"/>
                  </a:lnTo>
                  <a:lnTo>
                    <a:pt x="792133" y="3795622"/>
                  </a:lnTo>
                  <a:lnTo>
                    <a:pt x="816582" y="3799756"/>
                  </a:lnTo>
                  <a:lnTo>
                    <a:pt x="808962" y="3783857"/>
                  </a:lnTo>
                  <a:lnTo>
                    <a:pt x="810867" y="3772091"/>
                  </a:lnTo>
                  <a:lnTo>
                    <a:pt x="796261" y="3781949"/>
                  </a:lnTo>
                  <a:lnTo>
                    <a:pt x="754035" y="3782585"/>
                  </a:lnTo>
                  <a:lnTo>
                    <a:pt x="746733" y="3776225"/>
                  </a:lnTo>
                  <a:cubicBezTo>
                    <a:pt x="746521" y="3770819"/>
                    <a:pt x="746310" y="3765413"/>
                    <a:pt x="746098" y="3760007"/>
                  </a:cubicBezTo>
                  <a:lnTo>
                    <a:pt x="733716" y="3772727"/>
                  </a:lnTo>
                  <a:lnTo>
                    <a:pt x="725462" y="3773363"/>
                  </a:lnTo>
                  <a:lnTo>
                    <a:pt x="722922" y="3762551"/>
                  </a:lnTo>
                  <a:lnTo>
                    <a:pt x="708317" y="3761597"/>
                  </a:lnTo>
                  <a:lnTo>
                    <a:pt x="703873" y="3755238"/>
                  </a:lnTo>
                  <a:lnTo>
                    <a:pt x="689903" y="3743790"/>
                  </a:lnTo>
                  <a:lnTo>
                    <a:pt x="702603" y="3727890"/>
                  </a:lnTo>
                  <a:lnTo>
                    <a:pt x="717207" y="3722484"/>
                  </a:lnTo>
                  <a:lnTo>
                    <a:pt x="723556" y="3704359"/>
                  </a:lnTo>
                  <a:lnTo>
                    <a:pt x="752130" y="3696727"/>
                  </a:lnTo>
                  <a:lnTo>
                    <a:pt x="745463" y="3691639"/>
                  </a:lnTo>
                  <a:cubicBezTo>
                    <a:pt x="745146" y="3688459"/>
                    <a:pt x="744828" y="3685280"/>
                    <a:pt x="744511" y="3682100"/>
                  </a:cubicBezTo>
                  <a:lnTo>
                    <a:pt x="727366" y="3684326"/>
                  </a:lnTo>
                  <a:lnTo>
                    <a:pt x="719429" y="3690685"/>
                  </a:lnTo>
                  <a:lnTo>
                    <a:pt x="711492" y="3679238"/>
                  </a:lnTo>
                  <a:lnTo>
                    <a:pt x="713137" y="3667467"/>
                  </a:lnTo>
                  <a:lnTo>
                    <a:pt x="709077" y="3678226"/>
                  </a:lnTo>
                  <a:lnTo>
                    <a:pt x="687363" y="3666796"/>
                  </a:lnTo>
                  <a:lnTo>
                    <a:pt x="708146" y="3662351"/>
                  </a:lnTo>
                  <a:lnTo>
                    <a:pt x="713618" y="3664031"/>
                  </a:lnTo>
                  <a:cubicBezTo>
                    <a:pt x="713650" y="3663800"/>
                    <a:pt x="713683" y="3663569"/>
                    <a:pt x="713715" y="3663338"/>
                  </a:cubicBezTo>
                  <a:lnTo>
                    <a:pt x="731811" y="3667790"/>
                  </a:lnTo>
                  <a:lnTo>
                    <a:pt x="728637" y="3656978"/>
                  </a:lnTo>
                  <a:lnTo>
                    <a:pt x="717842" y="3653798"/>
                  </a:lnTo>
                  <a:lnTo>
                    <a:pt x="713397" y="3637263"/>
                  </a:lnTo>
                  <a:lnTo>
                    <a:pt x="731493" y="3629313"/>
                  </a:lnTo>
                  <a:lnTo>
                    <a:pt x="734351" y="3608644"/>
                  </a:lnTo>
                  <a:lnTo>
                    <a:pt x="756575" y="3612460"/>
                  </a:lnTo>
                  <a:lnTo>
                    <a:pt x="769274" y="3610234"/>
                  </a:lnTo>
                  <a:lnTo>
                    <a:pt x="781974" y="3619456"/>
                  </a:lnTo>
                  <a:lnTo>
                    <a:pt x="783244" y="3628995"/>
                  </a:lnTo>
                  <a:lnTo>
                    <a:pt x="797214" y="3634401"/>
                  </a:lnTo>
                  <a:lnTo>
                    <a:pt x="792451" y="3621681"/>
                  </a:lnTo>
                  <a:lnTo>
                    <a:pt x="805469" y="3610870"/>
                  </a:lnTo>
                  <a:lnTo>
                    <a:pt x="823250" y="3618184"/>
                  </a:lnTo>
                  <a:lnTo>
                    <a:pt x="839443" y="3627723"/>
                  </a:lnTo>
                  <a:lnTo>
                    <a:pt x="845792" y="3628359"/>
                  </a:lnTo>
                  <a:lnTo>
                    <a:pt x="846428" y="3609598"/>
                  </a:lnTo>
                  <a:lnTo>
                    <a:pt x="837855" y="3592426"/>
                  </a:lnTo>
                  <a:lnTo>
                    <a:pt x="850555" y="3578753"/>
                  </a:lnTo>
                  <a:lnTo>
                    <a:pt x="867382" y="3578753"/>
                  </a:lnTo>
                  <a:lnTo>
                    <a:pt x="877860" y="3557447"/>
                  </a:lnTo>
                  <a:lnTo>
                    <a:pt x="861985" y="3554267"/>
                  </a:lnTo>
                  <a:lnTo>
                    <a:pt x="841666" y="3559991"/>
                  </a:lnTo>
                  <a:lnTo>
                    <a:pt x="823567" y="3549180"/>
                  </a:lnTo>
                  <a:lnTo>
                    <a:pt x="830235" y="3539004"/>
                  </a:lnTo>
                  <a:lnTo>
                    <a:pt x="840396" y="3528192"/>
                  </a:lnTo>
                  <a:lnTo>
                    <a:pt x="862620" y="3519606"/>
                  </a:lnTo>
                  <a:lnTo>
                    <a:pt x="858492" y="3510067"/>
                  </a:lnTo>
                  <a:lnTo>
                    <a:pt x="855318" y="3497665"/>
                  </a:lnTo>
                  <a:lnTo>
                    <a:pt x="870875" y="3480494"/>
                  </a:lnTo>
                  <a:lnTo>
                    <a:pt x="886750" y="3474770"/>
                  </a:lnTo>
                  <a:lnTo>
                    <a:pt x="892783" y="3461096"/>
                  </a:lnTo>
                  <a:lnTo>
                    <a:pt x="911833" y="3464276"/>
                  </a:lnTo>
                  <a:lnTo>
                    <a:pt x="908658" y="3456962"/>
                  </a:lnTo>
                  <a:lnTo>
                    <a:pt x="924533" y="3451556"/>
                  </a:lnTo>
                  <a:lnTo>
                    <a:pt x="941679" y="3470318"/>
                  </a:lnTo>
                  <a:lnTo>
                    <a:pt x="931201" y="3495757"/>
                  </a:lnTo>
                  <a:lnTo>
                    <a:pt x="943901" y="3496393"/>
                  </a:lnTo>
                  <a:lnTo>
                    <a:pt x="952157" y="3479858"/>
                  </a:lnTo>
                  <a:lnTo>
                    <a:pt x="948029" y="3453464"/>
                  </a:lnTo>
                  <a:lnTo>
                    <a:pt x="961364" y="3453464"/>
                  </a:lnTo>
                  <a:close/>
                  <a:moveTo>
                    <a:pt x="3068524" y="3432164"/>
                  </a:moveTo>
                  <a:lnTo>
                    <a:pt x="3099111" y="3458846"/>
                  </a:lnTo>
                  <a:lnTo>
                    <a:pt x="3103526" y="3464378"/>
                  </a:lnTo>
                  <a:lnTo>
                    <a:pt x="3097535" y="3484552"/>
                  </a:lnTo>
                  <a:lnTo>
                    <a:pt x="3057488" y="3462425"/>
                  </a:lnTo>
                  <a:lnTo>
                    <a:pt x="3059065" y="3441926"/>
                  </a:lnTo>
                  <a:close/>
                  <a:moveTo>
                    <a:pt x="2463763" y="3408351"/>
                  </a:moveTo>
                  <a:lnTo>
                    <a:pt x="2474876" y="3421051"/>
                  </a:lnTo>
                  <a:lnTo>
                    <a:pt x="2466303" y="3420165"/>
                  </a:lnTo>
                  <a:lnTo>
                    <a:pt x="2454238" y="3410123"/>
                  </a:lnTo>
                  <a:close/>
                  <a:moveTo>
                    <a:pt x="2674737" y="3390889"/>
                  </a:moveTo>
                  <a:lnTo>
                    <a:pt x="2681250" y="3409169"/>
                  </a:lnTo>
                  <a:lnTo>
                    <a:pt x="2674086" y="3422639"/>
                  </a:lnTo>
                  <a:lnTo>
                    <a:pt x="2668550" y="3409169"/>
                  </a:lnTo>
                  <a:lnTo>
                    <a:pt x="2669201" y="3392172"/>
                  </a:lnTo>
                  <a:close/>
                  <a:moveTo>
                    <a:pt x="2629274" y="3381364"/>
                  </a:moveTo>
                  <a:lnTo>
                    <a:pt x="2653567" y="3390766"/>
                  </a:lnTo>
                  <a:lnTo>
                    <a:pt x="2656722" y="3399854"/>
                  </a:lnTo>
                  <a:lnTo>
                    <a:pt x="2660193" y="3406122"/>
                  </a:lnTo>
                  <a:lnTo>
                    <a:pt x="2664610" y="3411449"/>
                  </a:lnTo>
                  <a:lnTo>
                    <a:pt x="2668711" y="3422732"/>
                  </a:lnTo>
                  <a:lnTo>
                    <a:pt x="2689849" y="3430880"/>
                  </a:lnTo>
                  <a:lnTo>
                    <a:pt x="2693951" y="3446236"/>
                  </a:lnTo>
                  <a:lnTo>
                    <a:pt x="2687956" y="3460025"/>
                  </a:lnTo>
                  <a:lnTo>
                    <a:pt x="2677545" y="3468173"/>
                  </a:lnTo>
                  <a:lnTo>
                    <a:pt x="2660508" y="3478202"/>
                  </a:lnTo>
                  <a:lnTo>
                    <a:pt x="2640001" y="3476008"/>
                  </a:lnTo>
                  <a:lnTo>
                    <a:pt x="2627065" y="3461592"/>
                  </a:lnTo>
                  <a:lnTo>
                    <a:pt x="2634322" y="3455324"/>
                  </a:lnTo>
                  <a:lnTo>
                    <a:pt x="2622648" y="3453131"/>
                  </a:lnTo>
                  <a:lnTo>
                    <a:pt x="2620440" y="3436834"/>
                  </a:lnTo>
                  <a:lnTo>
                    <a:pt x="2603718" y="3425239"/>
                  </a:lnTo>
                  <a:lnTo>
                    <a:pt x="2593938" y="3412076"/>
                  </a:lnTo>
                  <a:lnTo>
                    <a:pt x="2595831" y="3394213"/>
                  </a:lnTo>
                  <a:lnTo>
                    <a:pt x="2608766" y="3400481"/>
                  </a:lnTo>
                  <a:lnTo>
                    <a:pt x="2620124" y="3397033"/>
                  </a:lnTo>
                  <a:close/>
                  <a:moveTo>
                    <a:pt x="1157482" y="3378189"/>
                  </a:moveTo>
                  <a:lnTo>
                    <a:pt x="1165647" y="3378189"/>
                  </a:lnTo>
                  <a:lnTo>
                    <a:pt x="1168671" y="3387857"/>
                  </a:lnTo>
                  <a:lnTo>
                    <a:pt x="1174719" y="3404938"/>
                  </a:lnTo>
                  <a:lnTo>
                    <a:pt x="1171090" y="3417829"/>
                  </a:lnTo>
                  <a:lnTo>
                    <a:pt x="1165949" y="3421052"/>
                  </a:lnTo>
                  <a:lnTo>
                    <a:pt x="1153854" y="3413639"/>
                  </a:lnTo>
                  <a:lnTo>
                    <a:pt x="1149318" y="3400748"/>
                  </a:lnTo>
                  <a:lnTo>
                    <a:pt x="1151435" y="3387857"/>
                  </a:lnTo>
                  <a:close/>
                  <a:moveTo>
                    <a:pt x="1072072" y="3340094"/>
                  </a:moveTo>
                  <a:lnTo>
                    <a:pt x="1080383" y="3351711"/>
                  </a:lnTo>
                  <a:lnTo>
                    <a:pt x="1080383" y="3364272"/>
                  </a:lnTo>
                  <a:lnTo>
                    <a:pt x="1085817" y="3378398"/>
                  </a:lnTo>
                  <a:lnTo>
                    <a:pt x="1073351" y="3387819"/>
                  </a:lnTo>
                  <a:lnTo>
                    <a:pt x="1067917" y="3397239"/>
                  </a:lnTo>
                  <a:lnTo>
                    <a:pt x="1057373" y="3394727"/>
                  </a:lnTo>
                  <a:lnTo>
                    <a:pt x="1055132" y="3384992"/>
                  </a:lnTo>
                  <a:lnTo>
                    <a:pt x="1061206" y="3368354"/>
                  </a:lnTo>
                  <a:lnTo>
                    <a:pt x="1051616" y="3368354"/>
                  </a:lnTo>
                  <a:lnTo>
                    <a:pt x="1043305" y="3377770"/>
                  </a:lnTo>
                  <a:lnTo>
                    <a:pt x="1039151" y="3384050"/>
                  </a:lnTo>
                  <a:lnTo>
                    <a:pt x="1038191" y="3371807"/>
                  </a:lnTo>
                  <a:lnTo>
                    <a:pt x="1047461" y="3350769"/>
                  </a:lnTo>
                  <a:lnTo>
                    <a:pt x="1055772" y="3356735"/>
                  </a:lnTo>
                  <a:lnTo>
                    <a:pt x="1062484" y="3348571"/>
                  </a:lnTo>
                  <a:close/>
                  <a:moveTo>
                    <a:pt x="2665169" y="3319452"/>
                  </a:moveTo>
                  <a:lnTo>
                    <a:pt x="2676488" y="3339638"/>
                  </a:lnTo>
                  <a:lnTo>
                    <a:pt x="2670990" y="3354377"/>
                  </a:lnTo>
                  <a:lnTo>
                    <a:pt x="2659025" y="3347008"/>
                  </a:lnTo>
                  <a:lnTo>
                    <a:pt x="2670990" y="3338356"/>
                  </a:lnTo>
                  <a:close/>
                  <a:moveTo>
                    <a:pt x="1084228" y="3309929"/>
                  </a:moveTo>
                  <a:lnTo>
                    <a:pt x="1082061" y="3317834"/>
                  </a:lnTo>
                  <a:lnTo>
                    <a:pt x="1071529" y="3324217"/>
                  </a:lnTo>
                  <a:lnTo>
                    <a:pt x="1074936" y="3316010"/>
                  </a:lnTo>
                  <a:close/>
                  <a:moveTo>
                    <a:pt x="1113472" y="3303579"/>
                  </a:moveTo>
                  <a:lnTo>
                    <a:pt x="1114392" y="3311286"/>
                  </a:lnTo>
                  <a:lnTo>
                    <a:pt x="1103653" y="3330557"/>
                  </a:lnTo>
                  <a:lnTo>
                    <a:pt x="1101505" y="3345010"/>
                  </a:lnTo>
                  <a:lnTo>
                    <a:pt x="1089538" y="3359143"/>
                  </a:lnTo>
                  <a:lnTo>
                    <a:pt x="1082481" y="3355288"/>
                  </a:lnTo>
                  <a:lnTo>
                    <a:pt x="1083095" y="3352398"/>
                  </a:lnTo>
                  <a:lnTo>
                    <a:pt x="1077879" y="3344048"/>
                  </a:lnTo>
                  <a:lnTo>
                    <a:pt x="1094448" y="3331521"/>
                  </a:lnTo>
                  <a:lnTo>
                    <a:pt x="1089232" y="3330557"/>
                  </a:lnTo>
                  <a:lnTo>
                    <a:pt x="1102425" y="3314499"/>
                  </a:lnTo>
                  <a:close/>
                  <a:moveTo>
                    <a:pt x="2832915" y="3290876"/>
                  </a:moveTo>
                  <a:lnTo>
                    <a:pt x="2848659" y="3298814"/>
                  </a:lnTo>
                  <a:lnTo>
                    <a:pt x="2852437" y="3323262"/>
                  </a:lnTo>
                  <a:lnTo>
                    <a:pt x="2858735" y="3340090"/>
                  </a:lnTo>
                  <a:lnTo>
                    <a:pt x="2859050" y="3355965"/>
                  </a:lnTo>
                  <a:lnTo>
                    <a:pt x="2825673" y="3386761"/>
                  </a:lnTo>
                  <a:lnTo>
                    <a:pt x="2826618" y="3404859"/>
                  </a:lnTo>
                  <a:lnTo>
                    <a:pt x="2846770" y="3426766"/>
                  </a:lnTo>
                  <a:lnTo>
                    <a:pt x="2831341" y="3449944"/>
                  </a:lnTo>
                  <a:lnTo>
                    <a:pt x="2814337" y="3447721"/>
                  </a:lnTo>
                  <a:lnTo>
                    <a:pt x="2814652" y="3457564"/>
                  </a:lnTo>
                  <a:lnTo>
                    <a:pt x="2807095" y="3449944"/>
                  </a:lnTo>
                  <a:lnTo>
                    <a:pt x="2805206" y="3460739"/>
                  </a:lnTo>
                  <a:lnTo>
                    <a:pt x="2820005" y="3480741"/>
                  </a:lnTo>
                  <a:lnTo>
                    <a:pt x="2804261" y="3482964"/>
                  </a:lnTo>
                  <a:lnTo>
                    <a:pt x="2793871" y="3473439"/>
                  </a:lnTo>
                  <a:lnTo>
                    <a:pt x="2782220" y="3471534"/>
                  </a:lnTo>
                  <a:lnTo>
                    <a:pt x="2775923" y="3459786"/>
                  </a:lnTo>
                  <a:lnTo>
                    <a:pt x="2790722" y="3456611"/>
                  </a:lnTo>
                  <a:lnTo>
                    <a:pt x="2777497" y="3440736"/>
                  </a:lnTo>
                  <a:lnTo>
                    <a:pt x="2776237" y="3442641"/>
                  </a:lnTo>
                  <a:lnTo>
                    <a:pt x="2772774" y="3445816"/>
                  </a:lnTo>
                  <a:lnTo>
                    <a:pt x="2770570" y="3447086"/>
                  </a:lnTo>
                  <a:lnTo>
                    <a:pt x="2768366" y="3448674"/>
                  </a:lnTo>
                  <a:lnTo>
                    <a:pt x="2766791" y="3449309"/>
                  </a:lnTo>
                  <a:lnTo>
                    <a:pt x="2766161" y="3449626"/>
                  </a:lnTo>
                  <a:lnTo>
                    <a:pt x="2765217" y="3449626"/>
                  </a:lnTo>
                  <a:lnTo>
                    <a:pt x="2761438" y="3447721"/>
                  </a:lnTo>
                  <a:lnTo>
                    <a:pt x="2756400" y="3445499"/>
                  </a:lnTo>
                  <a:lnTo>
                    <a:pt x="2750733" y="3442324"/>
                  </a:lnTo>
                  <a:lnTo>
                    <a:pt x="2739082" y="3445499"/>
                  </a:lnTo>
                  <a:lnTo>
                    <a:pt x="2730580" y="3434069"/>
                  </a:lnTo>
                  <a:lnTo>
                    <a:pt x="2726172" y="3419146"/>
                  </a:lnTo>
                  <a:lnTo>
                    <a:pt x="2732470" y="3410574"/>
                  </a:lnTo>
                  <a:lnTo>
                    <a:pt x="2721764" y="3395016"/>
                  </a:lnTo>
                  <a:lnTo>
                    <a:pt x="2728691" y="3382316"/>
                  </a:lnTo>
                  <a:lnTo>
                    <a:pt x="2706650" y="3359457"/>
                  </a:lnTo>
                  <a:lnTo>
                    <a:pt x="2712003" y="3352155"/>
                  </a:lnTo>
                  <a:lnTo>
                    <a:pt x="2742546" y="3359140"/>
                  </a:lnTo>
                  <a:lnTo>
                    <a:pt x="2751677" y="3348344"/>
                  </a:lnTo>
                  <a:lnTo>
                    <a:pt x="2760179" y="3334692"/>
                  </a:lnTo>
                  <a:lnTo>
                    <a:pt x="2739082" y="3323262"/>
                  </a:lnTo>
                  <a:lnTo>
                    <a:pt x="2739082" y="3315959"/>
                  </a:lnTo>
                  <a:lnTo>
                    <a:pt x="2755771" y="3325166"/>
                  </a:lnTo>
                  <a:lnTo>
                    <a:pt x="2785054" y="3317547"/>
                  </a:lnTo>
                  <a:lnTo>
                    <a:pt x="2767421" y="3335644"/>
                  </a:lnTo>
                  <a:lnTo>
                    <a:pt x="2773718" y="3341677"/>
                  </a:lnTo>
                  <a:lnTo>
                    <a:pt x="2771514" y="3351202"/>
                  </a:lnTo>
                  <a:lnTo>
                    <a:pt x="2790722" y="3363903"/>
                  </a:lnTo>
                  <a:lnTo>
                    <a:pt x="2795760" y="3341677"/>
                  </a:lnTo>
                  <a:lnTo>
                    <a:pt x="2802057" y="3337549"/>
                  </a:lnTo>
                  <a:lnTo>
                    <a:pt x="2811504" y="3346757"/>
                  </a:lnTo>
                  <a:lnTo>
                    <a:pt x="2811189" y="3334374"/>
                  </a:lnTo>
                  <a:lnTo>
                    <a:pt x="2803002" y="3321674"/>
                  </a:lnTo>
                  <a:close/>
                  <a:moveTo>
                    <a:pt x="1020731" y="3233728"/>
                  </a:moveTo>
                  <a:lnTo>
                    <a:pt x="1016076" y="3241030"/>
                  </a:lnTo>
                  <a:lnTo>
                    <a:pt x="1012090" y="3246428"/>
                  </a:lnTo>
                  <a:lnTo>
                    <a:pt x="1006440" y="3243253"/>
                  </a:lnTo>
                  <a:lnTo>
                    <a:pt x="1012755" y="3234680"/>
                  </a:lnTo>
                  <a:close/>
                  <a:moveTo>
                    <a:pt x="1074260" y="3214677"/>
                  </a:moveTo>
                  <a:lnTo>
                    <a:pt x="1089658" y="3239024"/>
                  </a:lnTo>
                  <a:lnTo>
                    <a:pt x="1106981" y="3246073"/>
                  </a:lnTo>
                  <a:lnTo>
                    <a:pt x="1103774" y="3257926"/>
                  </a:lnTo>
                  <a:lnTo>
                    <a:pt x="1117568" y="3267537"/>
                  </a:lnTo>
                  <a:lnTo>
                    <a:pt x="1101849" y="3281632"/>
                  </a:lnTo>
                  <a:lnTo>
                    <a:pt x="1099603" y="3275225"/>
                  </a:lnTo>
                  <a:lnTo>
                    <a:pt x="1084526" y="3280350"/>
                  </a:lnTo>
                  <a:lnTo>
                    <a:pt x="1077147" y="3285797"/>
                  </a:lnTo>
                  <a:lnTo>
                    <a:pt x="1063353" y="3286117"/>
                  </a:lnTo>
                  <a:lnTo>
                    <a:pt x="1055655" y="3277467"/>
                  </a:lnTo>
                  <a:lnTo>
                    <a:pt x="1067523" y="3266897"/>
                  </a:lnTo>
                  <a:lnTo>
                    <a:pt x="1082601" y="3267856"/>
                  </a:lnTo>
                  <a:lnTo>
                    <a:pt x="1082280" y="3262730"/>
                  </a:lnTo>
                  <a:lnTo>
                    <a:pt x="1070732" y="3261449"/>
                  </a:lnTo>
                  <a:lnTo>
                    <a:pt x="1073618" y="3254081"/>
                  </a:lnTo>
                  <a:lnTo>
                    <a:pt x="1082280" y="3253121"/>
                  </a:lnTo>
                  <a:lnTo>
                    <a:pt x="1087412" y="3242227"/>
                  </a:lnTo>
                  <a:lnTo>
                    <a:pt x="1073618" y="3243190"/>
                  </a:lnTo>
                  <a:lnTo>
                    <a:pt x="1059505" y="3236141"/>
                  </a:lnTo>
                  <a:lnTo>
                    <a:pt x="1056296" y="3224288"/>
                  </a:lnTo>
                  <a:lnTo>
                    <a:pt x="1068165" y="3226530"/>
                  </a:lnTo>
                  <a:lnTo>
                    <a:pt x="1064636" y="3217881"/>
                  </a:lnTo>
                  <a:close/>
                  <a:moveTo>
                    <a:pt x="1036556" y="3211501"/>
                  </a:moveTo>
                  <a:lnTo>
                    <a:pt x="1042954" y="3212454"/>
                  </a:lnTo>
                  <a:lnTo>
                    <a:pt x="1032178" y="3225472"/>
                  </a:lnTo>
                  <a:lnTo>
                    <a:pt x="1020731" y="3227377"/>
                  </a:lnTo>
                  <a:lnTo>
                    <a:pt x="1025442" y="3219122"/>
                  </a:lnTo>
                  <a:close/>
                  <a:moveTo>
                    <a:pt x="1065497" y="3170226"/>
                  </a:moveTo>
                  <a:lnTo>
                    <a:pt x="1066766" y="3176576"/>
                  </a:lnTo>
                  <a:lnTo>
                    <a:pt x="1060416" y="3174354"/>
                  </a:lnTo>
                  <a:close/>
                  <a:moveTo>
                    <a:pt x="2496621" y="3159114"/>
                  </a:moveTo>
                  <a:lnTo>
                    <a:pt x="2512976" y="3161291"/>
                  </a:lnTo>
                  <a:lnTo>
                    <a:pt x="2507000" y="3179948"/>
                  </a:lnTo>
                  <a:lnTo>
                    <a:pt x="2488130" y="3189277"/>
                  </a:lnTo>
                  <a:lnTo>
                    <a:pt x="2479638" y="3174662"/>
                  </a:lnTo>
                  <a:lnTo>
                    <a:pt x="2481839" y="3166888"/>
                  </a:lnTo>
                  <a:lnTo>
                    <a:pt x="2494420" y="3169687"/>
                  </a:lnTo>
                  <a:close/>
                  <a:moveTo>
                    <a:pt x="949493" y="3151177"/>
                  </a:moveTo>
                  <a:lnTo>
                    <a:pt x="957238" y="3156257"/>
                  </a:lnTo>
                  <a:lnTo>
                    <a:pt x="946125" y="3170226"/>
                  </a:lnTo>
                  <a:close/>
                  <a:moveTo>
                    <a:pt x="1053951" y="3149590"/>
                  </a:moveTo>
                  <a:lnTo>
                    <a:pt x="1060416" y="3156763"/>
                  </a:lnTo>
                  <a:lnTo>
                    <a:pt x="1060416" y="3162999"/>
                  </a:lnTo>
                  <a:lnTo>
                    <a:pt x="1052656" y="3167053"/>
                  </a:lnTo>
                  <a:lnTo>
                    <a:pt x="1043924" y="3161127"/>
                  </a:lnTo>
                  <a:lnTo>
                    <a:pt x="1042953" y="3151773"/>
                  </a:lnTo>
                  <a:close/>
                  <a:moveTo>
                    <a:pt x="957696" y="3089266"/>
                  </a:moveTo>
                  <a:lnTo>
                    <a:pt x="969937" y="3097932"/>
                  </a:lnTo>
                  <a:lnTo>
                    <a:pt x="966877" y="3107561"/>
                  </a:lnTo>
                  <a:lnTo>
                    <a:pt x="958002" y="3112696"/>
                  </a:lnTo>
                  <a:lnTo>
                    <a:pt x="965041" y="3133881"/>
                  </a:lnTo>
                  <a:lnTo>
                    <a:pt x="960144" y="3148003"/>
                  </a:lnTo>
                  <a:lnTo>
                    <a:pt x="950657" y="3139337"/>
                  </a:lnTo>
                  <a:lnTo>
                    <a:pt x="946679" y="3129066"/>
                  </a:lnTo>
                  <a:lnTo>
                    <a:pt x="944536" y="3110771"/>
                  </a:lnTo>
                  <a:lnTo>
                    <a:pt x="945148" y="3090550"/>
                  </a:lnTo>
                  <a:close/>
                  <a:moveTo>
                    <a:pt x="2717252" y="3084501"/>
                  </a:moveTo>
                  <a:lnTo>
                    <a:pt x="2722526" y="3100947"/>
                  </a:lnTo>
                  <a:lnTo>
                    <a:pt x="2711048" y="3096433"/>
                  </a:lnTo>
                  <a:lnTo>
                    <a:pt x="2700501" y="3105139"/>
                  </a:lnTo>
                  <a:lnTo>
                    <a:pt x="2695538" y="3099658"/>
                  </a:lnTo>
                  <a:lnTo>
                    <a:pt x="2702673" y="3089016"/>
                  </a:lnTo>
                  <a:close/>
                  <a:moveTo>
                    <a:pt x="1081056" y="3082917"/>
                  </a:moveTo>
                  <a:lnTo>
                    <a:pt x="1085552" y="3084822"/>
                  </a:lnTo>
                  <a:lnTo>
                    <a:pt x="1087404" y="3093394"/>
                  </a:lnTo>
                  <a:lnTo>
                    <a:pt x="1083700" y="3105141"/>
                  </a:lnTo>
                  <a:lnTo>
                    <a:pt x="1081056" y="3095617"/>
                  </a:lnTo>
                  <a:close/>
                  <a:moveTo>
                    <a:pt x="3278151" y="3081329"/>
                  </a:moveTo>
                  <a:lnTo>
                    <a:pt x="3281326" y="3085759"/>
                  </a:lnTo>
                  <a:lnTo>
                    <a:pt x="3275928" y="3099048"/>
                  </a:lnTo>
                  <a:lnTo>
                    <a:pt x="3272118" y="3137019"/>
                  </a:lnTo>
                  <a:lnTo>
                    <a:pt x="3272436" y="3161067"/>
                  </a:lnTo>
                  <a:lnTo>
                    <a:pt x="3256561" y="3174673"/>
                  </a:lnTo>
                  <a:lnTo>
                    <a:pt x="3251481" y="3207581"/>
                  </a:lnTo>
                  <a:lnTo>
                    <a:pt x="3245448" y="3235745"/>
                  </a:lnTo>
                  <a:lnTo>
                    <a:pt x="3232113" y="3264226"/>
                  </a:lnTo>
                  <a:lnTo>
                    <a:pt x="3220365" y="3268655"/>
                  </a:lnTo>
                  <a:cubicBezTo>
                    <a:pt x="3220048" y="3264119"/>
                    <a:pt x="3219730" y="3259584"/>
                    <a:pt x="3219413" y="3255048"/>
                  </a:cubicBezTo>
                  <a:lnTo>
                    <a:pt x="3232430" y="3179419"/>
                  </a:lnTo>
                  <a:lnTo>
                    <a:pt x="3249258" y="3154106"/>
                  </a:lnTo>
                  <a:lnTo>
                    <a:pt x="3259418" y="3133854"/>
                  </a:lnTo>
                  <a:lnTo>
                    <a:pt x="3265768" y="3118034"/>
                  </a:lnTo>
                  <a:lnTo>
                    <a:pt x="3264498" y="3103479"/>
                  </a:lnTo>
                  <a:close/>
                  <a:moveTo>
                    <a:pt x="963890" y="3071804"/>
                  </a:moveTo>
                  <a:lnTo>
                    <a:pt x="974701" y="3076971"/>
                  </a:lnTo>
                  <a:lnTo>
                    <a:pt x="969132" y="3086091"/>
                  </a:lnTo>
                  <a:lnTo>
                    <a:pt x="961597" y="3083963"/>
                  </a:lnTo>
                  <a:lnTo>
                    <a:pt x="954063" y="3080315"/>
                  </a:lnTo>
                  <a:lnTo>
                    <a:pt x="955045" y="3073020"/>
                  </a:lnTo>
                  <a:close/>
                  <a:moveTo>
                    <a:pt x="960350" y="3040054"/>
                  </a:moveTo>
                  <a:lnTo>
                    <a:pt x="976288" y="3041016"/>
                  </a:lnTo>
                  <a:lnTo>
                    <a:pt x="974100" y="3051920"/>
                  </a:lnTo>
                  <a:lnTo>
                    <a:pt x="968788" y="3050637"/>
                  </a:lnTo>
                  <a:lnTo>
                    <a:pt x="970975" y="3059296"/>
                  </a:lnTo>
                  <a:lnTo>
                    <a:pt x="974100" y="3058975"/>
                  </a:lnTo>
                  <a:cubicBezTo>
                    <a:pt x="974413" y="3063251"/>
                    <a:pt x="974725" y="3067528"/>
                    <a:pt x="975038" y="3071804"/>
                  </a:cubicBezTo>
                  <a:lnTo>
                    <a:pt x="960350" y="3064748"/>
                  </a:lnTo>
                  <a:cubicBezTo>
                    <a:pt x="960037" y="3061862"/>
                    <a:pt x="959725" y="3058975"/>
                    <a:pt x="959412" y="3056089"/>
                  </a:cubicBezTo>
                  <a:lnTo>
                    <a:pt x="941600" y="3052882"/>
                  </a:lnTo>
                  <a:lnTo>
                    <a:pt x="936599" y="3043582"/>
                  </a:lnTo>
                  <a:close/>
                  <a:moveTo>
                    <a:pt x="1047716" y="3033705"/>
                  </a:moveTo>
                  <a:lnTo>
                    <a:pt x="1067084" y="3048347"/>
                  </a:lnTo>
                  <a:lnTo>
                    <a:pt x="1069307" y="3077949"/>
                  </a:lnTo>
                  <a:lnTo>
                    <a:pt x="1066132" y="3087498"/>
                  </a:lnTo>
                  <a:lnTo>
                    <a:pt x="1076926" y="3092590"/>
                  </a:lnTo>
                  <a:lnTo>
                    <a:pt x="1079466" y="3109460"/>
                  </a:lnTo>
                  <a:lnTo>
                    <a:pt x="1084229" y="3109460"/>
                  </a:lnTo>
                  <a:lnTo>
                    <a:pt x="1082642" y="3121874"/>
                  </a:lnTo>
                  <a:lnTo>
                    <a:pt x="1108678" y="3115508"/>
                  </a:lnTo>
                  <a:lnTo>
                    <a:pt x="1111218" y="3125057"/>
                  </a:lnTo>
                  <a:lnTo>
                    <a:pt x="1097247" y="3135879"/>
                  </a:lnTo>
                  <a:lnTo>
                    <a:pt x="1089310" y="3154022"/>
                  </a:lnTo>
                  <a:lnTo>
                    <a:pt x="1080737" y="3159115"/>
                  </a:lnTo>
                  <a:lnTo>
                    <a:pt x="1079784" y="3152749"/>
                  </a:lnTo>
                  <a:lnTo>
                    <a:pt x="1081372" y="3135879"/>
                  </a:lnTo>
                  <a:lnTo>
                    <a:pt x="1066766" y="3136198"/>
                  </a:lnTo>
                  <a:lnTo>
                    <a:pt x="1059148" y="3139381"/>
                  </a:lnTo>
                  <a:lnTo>
                    <a:pt x="1055971" y="3132060"/>
                  </a:lnTo>
                  <a:lnTo>
                    <a:pt x="1045494" y="3119009"/>
                  </a:lnTo>
                  <a:lnTo>
                    <a:pt x="1046446" y="3112006"/>
                  </a:lnTo>
                  <a:lnTo>
                    <a:pt x="1044224" y="3098320"/>
                  </a:lnTo>
                  <a:lnTo>
                    <a:pt x="1032158" y="3089726"/>
                  </a:lnTo>
                  <a:cubicBezTo>
                    <a:pt x="1032370" y="3093970"/>
                    <a:pt x="1032581" y="3098213"/>
                    <a:pt x="1032793" y="3102457"/>
                  </a:cubicBezTo>
                  <a:lnTo>
                    <a:pt x="1019777" y="3099275"/>
                  </a:lnTo>
                  <a:lnTo>
                    <a:pt x="1012474" y="3087816"/>
                  </a:lnTo>
                  <a:lnTo>
                    <a:pt x="1008027" y="3077312"/>
                  </a:lnTo>
                  <a:lnTo>
                    <a:pt x="1015331" y="3068718"/>
                  </a:lnTo>
                  <a:lnTo>
                    <a:pt x="1023904" y="3075084"/>
                  </a:lnTo>
                  <a:lnTo>
                    <a:pt x="1028031" y="3071901"/>
                  </a:lnTo>
                  <a:lnTo>
                    <a:pt x="1023904" y="3055031"/>
                  </a:lnTo>
                  <a:lnTo>
                    <a:pt x="1025491" y="3045482"/>
                  </a:lnTo>
                  <a:lnTo>
                    <a:pt x="1032158" y="3060123"/>
                  </a:lnTo>
                  <a:lnTo>
                    <a:pt x="1049304" y="3065217"/>
                  </a:lnTo>
                  <a:lnTo>
                    <a:pt x="1039462" y="3043254"/>
                  </a:lnTo>
                  <a:close/>
                  <a:moveTo>
                    <a:pt x="2663477" y="3014652"/>
                  </a:moveTo>
                  <a:lnTo>
                    <a:pt x="2668550" y="3015608"/>
                  </a:lnTo>
                  <a:lnTo>
                    <a:pt x="2660624" y="3025162"/>
                  </a:lnTo>
                  <a:lnTo>
                    <a:pt x="2651113" y="3049369"/>
                  </a:lnTo>
                  <a:lnTo>
                    <a:pt x="2659673" y="3062110"/>
                  </a:lnTo>
                  <a:lnTo>
                    <a:pt x="2667282" y="3079946"/>
                  </a:lnTo>
                  <a:lnTo>
                    <a:pt x="2665379" y="3098101"/>
                  </a:lnTo>
                  <a:lnTo>
                    <a:pt x="2651747" y="3118168"/>
                  </a:lnTo>
                  <a:lnTo>
                    <a:pt x="2641284" y="3138552"/>
                  </a:lnTo>
                  <a:lnTo>
                    <a:pt x="2639382" y="3148107"/>
                  </a:lnTo>
                  <a:lnTo>
                    <a:pt x="2633992" y="3144922"/>
                  </a:lnTo>
                  <a:lnTo>
                    <a:pt x="2624481" y="3135367"/>
                  </a:lnTo>
                  <a:lnTo>
                    <a:pt x="2607361" y="3133456"/>
                  </a:lnTo>
                  <a:lnTo>
                    <a:pt x="2591509" y="3129315"/>
                  </a:lnTo>
                  <a:lnTo>
                    <a:pt x="2583266" y="3137596"/>
                  </a:lnTo>
                  <a:lnTo>
                    <a:pt x="2569316" y="3133775"/>
                  </a:lnTo>
                  <a:lnTo>
                    <a:pt x="2548392" y="3148744"/>
                  </a:lnTo>
                  <a:lnTo>
                    <a:pt x="2533808" y="3141738"/>
                  </a:lnTo>
                  <a:lnTo>
                    <a:pt x="2530003" y="3127723"/>
                  </a:lnTo>
                  <a:lnTo>
                    <a:pt x="2504006" y="3142693"/>
                  </a:lnTo>
                  <a:lnTo>
                    <a:pt x="2496714" y="3155433"/>
                  </a:lnTo>
                  <a:lnTo>
                    <a:pt x="2471351" y="3164352"/>
                  </a:lnTo>
                  <a:lnTo>
                    <a:pt x="2468180" y="3181551"/>
                  </a:lnTo>
                  <a:lnTo>
                    <a:pt x="2479277" y="3189514"/>
                  </a:lnTo>
                  <a:lnTo>
                    <a:pt x="2479277" y="3193973"/>
                  </a:lnTo>
                  <a:lnTo>
                    <a:pt x="2485617" y="3200343"/>
                  </a:lnTo>
                  <a:lnTo>
                    <a:pt x="2484666" y="3214677"/>
                  </a:lnTo>
                  <a:lnTo>
                    <a:pt x="2473887" y="3211809"/>
                  </a:lnTo>
                  <a:lnTo>
                    <a:pt x="2477057" y="3200343"/>
                  </a:lnTo>
                  <a:lnTo>
                    <a:pt x="2468814" y="3205439"/>
                  </a:lnTo>
                  <a:lnTo>
                    <a:pt x="2458986" y="3192062"/>
                  </a:lnTo>
                  <a:lnTo>
                    <a:pt x="2449475" y="3187921"/>
                  </a:lnTo>
                  <a:lnTo>
                    <a:pt x="2452328" y="3178047"/>
                  </a:lnTo>
                  <a:lnTo>
                    <a:pt x="2456767" y="3149381"/>
                  </a:lnTo>
                  <a:lnTo>
                    <a:pt x="2481813" y="3128041"/>
                  </a:lnTo>
                  <a:lnTo>
                    <a:pt x="2509396" y="3122945"/>
                  </a:lnTo>
                  <a:lnTo>
                    <a:pt x="2521760" y="3114345"/>
                  </a:lnTo>
                  <a:lnTo>
                    <a:pt x="2562024" y="3109568"/>
                  </a:lnTo>
                  <a:lnTo>
                    <a:pt x="2582632" y="3077717"/>
                  </a:lnTo>
                  <a:lnTo>
                    <a:pt x="2602605" y="3055421"/>
                  </a:lnTo>
                  <a:lnTo>
                    <a:pt x="2615287" y="3047459"/>
                  </a:lnTo>
                  <a:lnTo>
                    <a:pt x="2630188" y="3047459"/>
                  </a:lnTo>
                  <a:lnTo>
                    <a:pt x="2642553" y="3036947"/>
                  </a:lnTo>
                  <a:close/>
                  <a:moveTo>
                    <a:pt x="3448413" y="2979732"/>
                  </a:moveTo>
                  <a:lnTo>
                    <a:pt x="3453791" y="2990488"/>
                  </a:lnTo>
                  <a:lnTo>
                    <a:pt x="3465498" y="2979732"/>
                  </a:lnTo>
                  <a:lnTo>
                    <a:pt x="3471826" y="2991437"/>
                  </a:lnTo>
                  <a:lnTo>
                    <a:pt x="3467396" y="3010102"/>
                  </a:lnTo>
                  <a:lnTo>
                    <a:pt x="3453159" y="3013582"/>
                  </a:lnTo>
                  <a:lnTo>
                    <a:pt x="3450311" y="3061035"/>
                  </a:lnTo>
                  <a:lnTo>
                    <a:pt x="3458537" y="3074321"/>
                  </a:lnTo>
                  <a:lnTo>
                    <a:pt x="3441769" y="3080016"/>
                  </a:lnTo>
                  <a:cubicBezTo>
                    <a:pt x="3441874" y="3085816"/>
                    <a:pt x="3441980" y="3091615"/>
                    <a:pt x="3442085" y="3097415"/>
                  </a:cubicBezTo>
                  <a:lnTo>
                    <a:pt x="3430378" y="3099630"/>
                  </a:lnTo>
                  <a:lnTo>
                    <a:pt x="3407598" y="3133480"/>
                  </a:lnTo>
                  <a:cubicBezTo>
                    <a:pt x="3407914" y="3138752"/>
                    <a:pt x="3408231" y="3144024"/>
                    <a:pt x="3408547" y="3149296"/>
                  </a:cubicBezTo>
                  <a:lnTo>
                    <a:pt x="3381338" y="3155940"/>
                  </a:lnTo>
                  <a:lnTo>
                    <a:pt x="3399056" y="3131898"/>
                  </a:lnTo>
                  <a:lnTo>
                    <a:pt x="3405384" y="3121142"/>
                  </a:lnTo>
                  <a:lnTo>
                    <a:pt x="3388615" y="3129683"/>
                  </a:lnTo>
                  <a:lnTo>
                    <a:pt x="3390197" y="3106272"/>
                  </a:lnTo>
                  <a:lnTo>
                    <a:pt x="3384818" y="3092037"/>
                  </a:lnTo>
                  <a:lnTo>
                    <a:pt x="3394626" y="3078118"/>
                  </a:lnTo>
                  <a:lnTo>
                    <a:pt x="3384502" y="3050912"/>
                  </a:lnTo>
                  <a:lnTo>
                    <a:pt x="3412977" y="3012000"/>
                  </a:lnTo>
                  <a:lnTo>
                    <a:pt x="3414559" y="2994917"/>
                  </a:lnTo>
                  <a:lnTo>
                    <a:pt x="3442085" y="2991437"/>
                  </a:lnTo>
                  <a:close/>
                  <a:moveTo>
                    <a:pt x="3493415" y="2962270"/>
                  </a:moveTo>
                  <a:lnTo>
                    <a:pt x="3495638" y="2975755"/>
                  </a:lnTo>
                  <a:lnTo>
                    <a:pt x="3483890" y="2974150"/>
                  </a:lnTo>
                  <a:lnTo>
                    <a:pt x="3475318" y="2990845"/>
                  </a:lnTo>
                  <a:lnTo>
                    <a:pt x="3473413" y="2976076"/>
                  </a:lnTo>
                  <a:close/>
                  <a:moveTo>
                    <a:pt x="2769847" y="2960682"/>
                  </a:moveTo>
                  <a:lnTo>
                    <a:pt x="2770150" y="2978807"/>
                  </a:lnTo>
                  <a:lnTo>
                    <a:pt x="2761986" y="2994019"/>
                  </a:lnTo>
                  <a:lnTo>
                    <a:pt x="2751100" y="2971363"/>
                  </a:lnTo>
                  <a:lnTo>
                    <a:pt x="2754728" y="2961977"/>
                  </a:lnTo>
                  <a:close/>
                  <a:moveTo>
                    <a:pt x="1053114" y="2895591"/>
                  </a:moveTo>
                  <a:lnTo>
                    <a:pt x="1060733" y="2896547"/>
                  </a:lnTo>
                  <a:lnTo>
                    <a:pt x="1066448" y="2921057"/>
                  </a:lnTo>
                  <a:lnTo>
                    <a:pt x="1051527" y="2933787"/>
                  </a:lnTo>
                  <a:lnTo>
                    <a:pt x="1053749" y="2941110"/>
                  </a:lnTo>
                  <a:lnTo>
                    <a:pt x="1068353" y="2926149"/>
                  </a:lnTo>
                  <a:lnTo>
                    <a:pt x="1071528" y="2931239"/>
                  </a:lnTo>
                  <a:lnTo>
                    <a:pt x="1063274" y="2946204"/>
                  </a:lnTo>
                  <a:lnTo>
                    <a:pt x="1051844" y="2947478"/>
                  </a:lnTo>
                  <a:lnTo>
                    <a:pt x="1042318" y="2957981"/>
                  </a:lnTo>
                  <a:lnTo>
                    <a:pt x="1030571" y="2965621"/>
                  </a:lnTo>
                  <a:lnTo>
                    <a:pt x="1041365" y="2967849"/>
                  </a:lnTo>
                  <a:lnTo>
                    <a:pt x="1043271" y="2977080"/>
                  </a:lnTo>
                  <a:lnTo>
                    <a:pt x="1040413" y="2983446"/>
                  </a:lnTo>
                  <a:lnTo>
                    <a:pt x="1028983" y="2991722"/>
                  </a:lnTo>
                  <a:lnTo>
                    <a:pt x="1020413" y="2991085"/>
                  </a:lnTo>
                  <a:lnTo>
                    <a:pt x="1010885" y="2990130"/>
                  </a:lnTo>
                  <a:lnTo>
                    <a:pt x="1009614" y="2997451"/>
                  </a:lnTo>
                  <a:lnTo>
                    <a:pt x="1004853" y="3013366"/>
                  </a:lnTo>
                  <a:lnTo>
                    <a:pt x="987717" y="3021006"/>
                  </a:lnTo>
                  <a:lnTo>
                    <a:pt x="976287" y="3013366"/>
                  </a:lnTo>
                  <a:lnTo>
                    <a:pt x="986765" y="3006045"/>
                  </a:lnTo>
                  <a:lnTo>
                    <a:pt x="995010" y="2991085"/>
                  </a:lnTo>
                  <a:lnTo>
                    <a:pt x="986447" y="2987266"/>
                  </a:lnTo>
                  <a:lnTo>
                    <a:pt x="983272" y="2980900"/>
                  </a:lnTo>
                  <a:lnTo>
                    <a:pt x="991845" y="2974534"/>
                  </a:lnTo>
                  <a:lnTo>
                    <a:pt x="980097" y="2974534"/>
                  </a:lnTo>
                  <a:lnTo>
                    <a:pt x="976605" y="2955434"/>
                  </a:lnTo>
                  <a:lnTo>
                    <a:pt x="989305" y="2938244"/>
                  </a:lnTo>
                  <a:lnTo>
                    <a:pt x="995645" y="2945568"/>
                  </a:lnTo>
                  <a:lnTo>
                    <a:pt x="996597" y="2940473"/>
                  </a:lnTo>
                  <a:lnTo>
                    <a:pt x="1009297" y="2942384"/>
                  </a:lnTo>
                  <a:lnTo>
                    <a:pt x="1012473" y="2950025"/>
                  </a:lnTo>
                  <a:lnTo>
                    <a:pt x="1012473" y="2939200"/>
                  </a:lnTo>
                  <a:lnTo>
                    <a:pt x="1014377" y="2930921"/>
                  </a:lnTo>
                  <a:lnTo>
                    <a:pt x="1042000" y="2909597"/>
                  </a:lnTo>
                  <a:lnTo>
                    <a:pt x="1051209" y="2904186"/>
                  </a:lnTo>
                  <a:close/>
                  <a:moveTo>
                    <a:pt x="1350059" y="2857495"/>
                  </a:moveTo>
                  <a:lnTo>
                    <a:pt x="1357674" y="2864802"/>
                  </a:lnTo>
                  <a:lnTo>
                    <a:pt x="1355452" y="2876239"/>
                  </a:lnTo>
                  <a:lnTo>
                    <a:pt x="1359577" y="2883863"/>
                  </a:lnTo>
                  <a:lnTo>
                    <a:pt x="1370365" y="2885769"/>
                  </a:lnTo>
                  <a:lnTo>
                    <a:pt x="1361164" y="2908962"/>
                  </a:lnTo>
                  <a:lnTo>
                    <a:pt x="1339906" y="2921989"/>
                  </a:lnTo>
                  <a:lnTo>
                    <a:pt x="1307551" y="2950584"/>
                  </a:lnTo>
                  <a:lnTo>
                    <a:pt x="1298350" y="2965517"/>
                  </a:lnTo>
                  <a:lnTo>
                    <a:pt x="1284393" y="2971871"/>
                  </a:lnTo>
                  <a:lnTo>
                    <a:pt x="1283441" y="2979495"/>
                  </a:lnTo>
                  <a:lnTo>
                    <a:pt x="1266628" y="2996334"/>
                  </a:lnTo>
                  <a:lnTo>
                    <a:pt x="1259332" y="2995381"/>
                  </a:lnTo>
                  <a:lnTo>
                    <a:pt x="1243469" y="2999829"/>
                  </a:lnTo>
                  <a:lnTo>
                    <a:pt x="1258381" y="3002688"/>
                  </a:lnTo>
                  <a:lnTo>
                    <a:pt x="1261553" y="3008089"/>
                  </a:lnTo>
                  <a:lnTo>
                    <a:pt x="1290103" y="2999193"/>
                  </a:lnTo>
                  <a:lnTo>
                    <a:pt x="1295496" y="3001417"/>
                  </a:lnTo>
                  <a:lnTo>
                    <a:pt x="1278683" y="3023657"/>
                  </a:lnTo>
                  <a:lnTo>
                    <a:pt x="1272973" y="3016667"/>
                  </a:lnTo>
                  <a:lnTo>
                    <a:pt x="1246006" y="3027152"/>
                  </a:lnTo>
                  <a:lnTo>
                    <a:pt x="1232366" y="3043037"/>
                  </a:lnTo>
                  <a:lnTo>
                    <a:pt x="1233635" y="3047167"/>
                  </a:lnTo>
                  <a:lnTo>
                    <a:pt x="1246006" y="3037636"/>
                  </a:lnTo>
                  <a:lnTo>
                    <a:pt x="1261870" y="3031282"/>
                  </a:lnTo>
                  <a:lnTo>
                    <a:pt x="1267262" y="3030964"/>
                  </a:lnTo>
                  <a:lnTo>
                    <a:pt x="1261870" y="3052251"/>
                  </a:lnTo>
                  <a:lnTo>
                    <a:pt x="1251719" y="3057652"/>
                  </a:lnTo>
                  <a:lnTo>
                    <a:pt x="1240931" y="3060193"/>
                  </a:lnTo>
                  <a:lnTo>
                    <a:pt x="1234586" y="3058923"/>
                  </a:lnTo>
                  <a:lnTo>
                    <a:pt x="1231415" y="3062099"/>
                  </a:lnTo>
                  <a:lnTo>
                    <a:pt x="1248227" y="3072584"/>
                  </a:lnTo>
                  <a:lnTo>
                    <a:pt x="1255844" y="3071313"/>
                  </a:lnTo>
                  <a:lnTo>
                    <a:pt x="1272656" y="3057652"/>
                  </a:lnTo>
                  <a:lnTo>
                    <a:pt x="1267262" y="3051297"/>
                  </a:lnTo>
                  <a:lnTo>
                    <a:pt x="1289468" y="3046849"/>
                  </a:lnTo>
                  <a:lnTo>
                    <a:pt x="1293592" y="3042719"/>
                  </a:lnTo>
                  <a:lnTo>
                    <a:pt x="1308502" y="3041448"/>
                  </a:lnTo>
                  <a:lnTo>
                    <a:pt x="1318970" y="3038271"/>
                  </a:lnTo>
                  <a:lnTo>
                    <a:pt x="1327217" y="3031599"/>
                  </a:lnTo>
                  <a:lnTo>
                    <a:pt x="1342126" y="3025245"/>
                  </a:lnTo>
                  <a:lnTo>
                    <a:pt x="1358942" y="3031282"/>
                  </a:lnTo>
                  <a:lnTo>
                    <a:pt x="1371634" y="3035730"/>
                  </a:lnTo>
                  <a:lnTo>
                    <a:pt x="1382421" y="3030011"/>
                  </a:lnTo>
                  <a:lnTo>
                    <a:pt x="1401459" y="3024610"/>
                  </a:lnTo>
                  <a:lnTo>
                    <a:pt x="1414150" y="3030964"/>
                  </a:lnTo>
                  <a:lnTo>
                    <a:pt x="1437305" y="3028423"/>
                  </a:lnTo>
                  <a:lnTo>
                    <a:pt x="1461412" y="3029375"/>
                  </a:lnTo>
                  <a:lnTo>
                    <a:pt x="1474101" y="3033506"/>
                  </a:lnTo>
                  <a:lnTo>
                    <a:pt x="1481080" y="3052568"/>
                  </a:lnTo>
                  <a:lnTo>
                    <a:pt x="1479176" y="3086245"/>
                  </a:lnTo>
                  <a:lnTo>
                    <a:pt x="1459192" y="3112932"/>
                  </a:lnTo>
                  <a:lnTo>
                    <a:pt x="1455069" y="3142162"/>
                  </a:lnTo>
                  <a:lnTo>
                    <a:pt x="1440795" y="3172026"/>
                  </a:lnTo>
                  <a:lnTo>
                    <a:pt x="1437940" y="3193312"/>
                  </a:lnTo>
                  <a:lnTo>
                    <a:pt x="1422080" y="3203797"/>
                  </a:lnTo>
                  <a:lnTo>
                    <a:pt x="1420812" y="3217460"/>
                  </a:lnTo>
                  <a:lnTo>
                    <a:pt x="1406535" y="3226990"/>
                  </a:lnTo>
                  <a:lnTo>
                    <a:pt x="1402092" y="3238747"/>
                  </a:lnTo>
                  <a:lnTo>
                    <a:pt x="1394161" y="3252727"/>
                  </a:lnTo>
                  <a:lnTo>
                    <a:pt x="1371634" y="3245102"/>
                  </a:lnTo>
                  <a:lnTo>
                    <a:pt x="1358942" y="3257175"/>
                  </a:lnTo>
                  <a:lnTo>
                    <a:pt x="1361164" y="3262260"/>
                  </a:lnTo>
                  <a:lnTo>
                    <a:pt x="1370682" y="3255904"/>
                  </a:lnTo>
                  <a:lnTo>
                    <a:pt x="1383373" y="3254634"/>
                  </a:lnTo>
                  <a:lnTo>
                    <a:pt x="1391940" y="3260035"/>
                  </a:lnTo>
                  <a:lnTo>
                    <a:pt x="1389718" y="3266390"/>
                  </a:lnTo>
                  <a:lnTo>
                    <a:pt x="1401459" y="3270203"/>
                  </a:lnTo>
                  <a:lnTo>
                    <a:pt x="1404631" y="3277827"/>
                  </a:lnTo>
                  <a:lnTo>
                    <a:pt x="1403679" y="3283230"/>
                  </a:lnTo>
                  <a:lnTo>
                    <a:pt x="1399237" y="3289581"/>
                  </a:lnTo>
                  <a:lnTo>
                    <a:pt x="1385911" y="3289581"/>
                  </a:lnTo>
                  <a:lnTo>
                    <a:pt x="1374172" y="3288629"/>
                  </a:lnTo>
                  <a:lnTo>
                    <a:pt x="1371000" y="3297844"/>
                  </a:lnTo>
                  <a:lnTo>
                    <a:pt x="1363702" y="3307374"/>
                  </a:lnTo>
                  <a:lnTo>
                    <a:pt x="1348790" y="3314363"/>
                  </a:lnTo>
                  <a:lnTo>
                    <a:pt x="1338636" y="3312140"/>
                  </a:lnTo>
                  <a:lnTo>
                    <a:pt x="1312944" y="3312457"/>
                  </a:lnTo>
                  <a:lnTo>
                    <a:pt x="1288834" y="3314682"/>
                  </a:lnTo>
                  <a:lnTo>
                    <a:pt x="1288834" y="3319766"/>
                  </a:lnTo>
                  <a:lnTo>
                    <a:pt x="1303426" y="3317859"/>
                  </a:lnTo>
                  <a:lnTo>
                    <a:pt x="1319287" y="3319448"/>
                  </a:lnTo>
                  <a:lnTo>
                    <a:pt x="1331022" y="3323896"/>
                  </a:lnTo>
                  <a:lnTo>
                    <a:pt x="1346886" y="3328663"/>
                  </a:lnTo>
                  <a:lnTo>
                    <a:pt x="1369412" y="3330886"/>
                  </a:lnTo>
                  <a:lnTo>
                    <a:pt x="1377662" y="3328663"/>
                  </a:lnTo>
                  <a:lnTo>
                    <a:pt x="1392257" y="3315000"/>
                  </a:lnTo>
                  <a:lnTo>
                    <a:pt x="1403996" y="3315635"/>
                  </a:lnTo>
                  <a:lnTo>
                    <a:pt x="1415736" y="3321989"/>
                  </a:lnTo>
                  <a:lnTo>
                    <a:pt x="1426204" y="3333427"/>
                  </a:lnTo>
                  <a:lnTo>
                    <a:pt x="1441112" y="3338512"/>
                  </a:lnTo>
                  <a:lnTo>
                    <a:pt x="1459192" y="3345818"/>
                  </a:lnTo>
                  <a:lnTo>
                    <a:pt x="1482666" y="3379492"/>
                  </a:lnTo>
                  <a:lnTo>
                    <a:pt x="1484252" y="3380763"/>
                  </a:lnTo>
                  <a:lnTo>
                    <a:pt x="1486474" y="3382034"/>
                  </a:lnTo>
                  <a:lnTo>
                    <a:pt x="1492503" y="3385847"/>
                  </a:lnTo>
                  <a:lnTo>
                    <a:pt x="1500748" y="3389659"/>
                  </a:lnTo>
                  <a:lnTo>
                    <a:pt x="1512809" y="3414758"/>
                  </a:lnTo>
                  <a:lnTo>
                    <a:pt x="1502335" y="3420477"/>
                  </a:lnTo>
                  <a:lnTo>
                    <a:pt x="1497895" y="3429056"/>
                  </a:lnTo>
                  <a:lnTo>
                    <a:pt x="1508679" y="3433821"/>
                  </a:lnTo>
                  <a:lnTo>
                    <a:pt x="1515344" y="3449707"/>
                  </a:lnTo>
                  <a:lnTo>
                    <a:pt x="1519468" y="3486562"/>
                  </a:lnTo>
                  <a:lnTo>
                    <a:pt x="1529300" y="3508484"/>
                  </a:lnTo>
                  <a:lnTo>
                    <a:pt x="1526130" y="3514838"/>
                  </a:lnTo>
                  <a:lnTo>
                    <a:pt x="1538820" y="3520239"/>
                  </a:lnTo>
                  <a:lnTo>
                    <a:pt x="1544213" y="3527229"/>
                  </a:lnTo>
                  <a:lnTo>
                    <a:pt x="1553094" y="3538031"/>
                  </a:lnTo>
                  <a:lnTo>
                    <a:pt x="1546752" y="3549469"/>
                  </a:lnTo>
                  <a:lnTo>
                    <a:pt x="1540406" y="3565672"/>
                  </a:lnTo>
                  <a:lnTo>
                    <a:pt x="1546752" y="3559318"/>
                  </a:lnTo>
                  <a:lnTo>
                    <a:pt x="1557220" y="3557730"/>
                  </a:lnTo>
                  <a:lnTo>
                    <a:pt x="1560393" y="3552328"/>
                  </a:lnTo>
                  <a:lnTo>
                    <a:pt x="1569910" y="3552328"/>
                  </a:lnTo>
                  <a:lnTo>
                    <a:pt x="1578475" y="3560907"/>
                  </a:lnTo>
                  <a:lnTo>
                    <a:pt x="1594337" y="3572344"/>
                  </a:lnTo>
                  <a:lnTo>
                    <a:pt x="1618764" y="3594267"/>
                  </a:lnTo>
                  <a:lnTo>
                    <a:pt x="1629867" y="3618413"/>
                  </a:lnTo>
                  <a:lnTo>
                    <a:pt x="1648901" y="3631121"/>
                  </a:lnTo>
                  <a:lnTo>
                    <a:pt x="1640335" y="3642559"/>
                  </a:lnTo>
                  <a:lnTo>
                    <a:pt x="1655563" y="3681320"/>
                  </a:lnTo>
                  <a:lnTo>
                    <a:pt x="1679355" y="3704196"/>
                  </a:lnTo>
                  <a:lnTo>
                    <a:pt x="1685700" y="3721352"/>
                  </a:lnTo>
                  <a:lnTo>
                    <a:pt x="1674914" y="3709597"/>
                  </a:lnTo>
                  <a:lnTo>
                    <a:pt x="1654928" y="3713092"/>
                  </a:lnTo>
                  <a:lnTo>
                    <a:pt x="1649535" y="3708961"/>
                  </a:lnTo>
                  <a:lnTo>
                    <a:pt x="1635894" y="3708961"/>
                  </a:lnTo>
                  <a:lnTo>
                    <a:pt x="1620032" y="3699748"/>
                  </a:lnTo>
                  <a:lnTo>
                    <a:pt x="1602902" y="3700701"/>
                  </a:lnTo>
                  <a:lnTo>
                    <a:pt x="1589261" y="3700065"/>
                  </a:lnTo>
                  <a:lnTo>
                    <a:pt x="1586406" y="3706420"/>
                  </a:lnTo>
                  <a:lnTo>
                    <a:pt x="1599730" y="3705149"/>
                  </a:lnTo>
                  <a:lnTo>
                    <a:pt x="1612419" y="3705149"/>
                  </a:lnTo>
                  <a:lnTo>
                    <a:pt x="1620984" y="3712456"/>
                  </a:lnTo>
                  <a:lnTo>
                    <a:pt x="1633674" y="3713092"/>
                  </a:lnTo>
                  <a:lnTo>
                    <a:pt x="1646363" y="3712138"/>
                  </a:lnTo>
                  <a:lnTo>
                    <a:pt x="1653976" y="3722623"/>
                  </a:lnTo>
                  <a:lnTo>
                    <a:pt x="1668569" y="3729930"/>
                  </a:lnTo>
                  <a:lnTo>
                    <a:pt x="1683796" y="3745498"/>
                  </a:lnTo>
                  <a:lnTo>
                    <a:pt x="1692361" y="3760113"/>
                  </a:lnTo>
                  <a:lnTo>
                    <a:pt x="1694899" y="3787436"/>
                  </a:lnTo>
                  <a:lnTo>
                    <a:pt x="1687286" y="3799192"/>
                  </a:lnTo>
                  <a:lnTo>
                    <a:pt x="1673962" y="3811900"/>
                  </a:lnTo>
                  <a:lnTo>
                    <a:pt x="1665397" y="3830963"/>
                  </a:lnTo>
                  <a:lnTo>
                    <a:pt x="1673962" y="3841766"/>
                  </a:lnTo>
                  <a:lnTo>
                    <a:pt x="1692044" y="3848755"/>
                  </a:lnTo>
                  <a:lnTo>
                    <a:pt x="1697437" y="3846531"/>
                  </a:lnTo>
                  <a:lnTo>
                    <a:pt x="1701561" y="3831599"/>
                  </a:lnTo>
                  <a:lnTo>
                    <a:pt x="1705368" y="3820161"/>
                  </a:lnTo>
                  <a:lnTo>
                    <a:pt x="1720278" y="3816984"/>
                  </a:lnTo>
                  <a:lnTo>
                    <a:pt x="1733918" y="3814760"/>
                  </a:lnTo>
                  <a:lnTo>
                    <a:pt x="1755173" y="3818572"/>
                  </a:lnTo>
                  <a:lnTo>
                    <a:pt x="1800854" y="3826833"/>
                  </a:lnTo>
                  <a:lnTo>
                    <a:pt x="1812592" y="3845578"/>
                  </a:lnTo>
                  <a:lnTo>
                    <a:pt x="1835115" y="3887516"/>
                  </a:lnTo>
                  <a:lnTo>
                    <a:pt x="1831308" y="3910709"/>
                  </a:lnTo>
                  <a:lnTo>
                    <a:pt x="1824964" y="3936126"/>
                  </a:lnTo>
                  <a:lnTo>
                    <a:pt x="1809419" y="3962814"/>
                  </a:lnTo>
                  <a:lnTo>
                    <a:pt x="1796730" y="3960590"/>
                  </a:lnTo>
                  <a:lnTo>
                    <a:pt x="1785310" y="3966945"/>
                  </a:lnTo>
                  <a:lnTo>
                    <a:pt x="1785310" y="3980606"/>
                  </a:lnTo>
                  <a:lnTo>
                    <a:pt x="1791655" y="3986007"/>
                  </a:lnTo>
                  <a:lnTo>
                    <a:pt x="1788482" y="3996810"/>
                  </a:lnTo>
                  <a:lnTo>
                    <a:pt x="1776745" y="3999987"/>
                  </a:lnTo>
                  <a:lnTo>
                    <a:pt x="1765642" y="3998716"/>
                  </a:lnTo>
                  <a:lnTo>
                    <a:pt x="1759297" y="3994903"/>
                  </a:lnTo>
                  <a:lnTo>
                    <a:pt x="1753904" y="4003482"/>
                  </a:lnTo>
                  <a:lnTo>
                    <a:pt x="1741215" y="4002211"/>
                  </a:lnTo>
                  <a:lnTo>
                    <a:pt x="1734870" y="4005388"/>
                  </a:lnTo>
                  <a:lnTo>
                    <a:pt x="1750732" y="4014602"/>
                  </a:lnTo>
                  <a:lnTo>
                    <a:pt x="1749780" y="4023180"/>
                  </a:lnTo>
                  <a:lnTo>
                    <a:pt x="1741532" y="4031758"/>
                  </a:lnTo>
                  <a:lnTo>
                    <a:pt x="1737408" y="4046691"/>
                  </a:lnTo>
                  <a:lnTo>
                    <a:pt x="1728843" y="4053998"/>
                  </a:lnTo>
                  <a:lnTo>
                    <a:pt x="1712981" y="4047962"/>
                  </a:lnTo>
                  <a:lnTo>
                    <a:pt x="1726622" y="4058128"/>
                  </a:lnTo>
                  <a:lnTo>
                    <a:pt x="1714250" y="4069884"/>
                  </a:lnTo>
                  <a:lnTo>
                    <a:pt x="1719643" y="4075285"/>
                  </a:lnTo>
                  <a:lnTo>
                    <a:pt x="1730112" y="4063530"/>
                  </a:lnTo>
                  <a:lnTo>
                    <a:pt x="1740898" y="4072743"/>
                  </a:lnTo>
                  <a:lnTo>
                    <a:pt x="1762152" y="4075920"/>
                  </a:lnTo>
                  <a:lnTo>
                    <a:pt x="1773255" y="4070519"/>
                  </a:lnTo>
                  <a:lnTo>
                    <a:pt x="1794510" y="4063847"/>
                  </a:lnTo>
                  <a:lnTo>
                    <a:pt x="1804027" y="4065118"/>
                  </a:lnTo>
                  <a:lnTo>
                    <a:pt x="1797682" y="4074650"/>
                  </a:lnTo>
                  <a:lnTo>
                    <a:pt x="1801171" y="4096572"/>
                  </a:lnTo>
                  <a:lnTo>
                    <a:pt x="1793875" y="4105150"/>
                  </a:lnTo>
                  <a:lnTo>
                    <a:pt x="1761200" y="4113728"/>
                  </a:lnTo>
                  <a:lnTo>
                    <a:pt x="1756125" y="4134062"/>
                  </a:lnTo>
                  <a:lnTo>
                    <a:pt x="1726622" y="4139463"/>
                  </a:lnTo>
                  <a:lnTo>
                    <a:pt x="1673010" y="4158844"/>
                  </a:lnTo>
                  <a:lnTo>
                    <a:pt x="1660956" y="4150583"/>
                  </a:lnTo>
                  <a:lnTo>
                    <a:pt x="1611468" y="4149948"/>
                  </a:lnTo>
                  <a:lnTo>
                    <a:pt x="1601950" y="4165833"/>
                  </a:lnTo>
                  <a:lnTo>
                    <a:pt x="1583868" y="4158844"/>
                  </a:lnTo>
                  <a:lnTo>
                    <a:pt x="1579744" y="4148041"/>
                  </a:lnTo>
                  <a:lnTo>
                    <a:pt x="1568958" y="4147088"/>
                  </a:lnTo>
                  <a:lnTo>
                    <a:pt x="1564834" y="4144229"/>
                  </a:lnTo>
                  <a:lnTo>
                    <a:pt x="1557220" y="4153760"/>
                  </a:lnTo>
                  <a:lnTo>
                    <a:pt x="1548972" y="4149630"/>
                  </a:lnTo>
                  <a:lnTo>
                    <a:pt x="1535013" y="4131838"/>
                  </a:lnTo>
                  <a:lnTo>
                    <a:pt x="1520103" y="4131838"/>
                  </a:lnTo>
                  <a:lnTo>
                    <a:pt x="1528668" y="4139463"/>
                  </a:lnTo>
                  <a:lnTo>
                    <a:pt x="1532792" y="4145500"/>
                  </a:lnTo>
                  <a:lnTo>
                    <a:pt x="1530254" y="4151854"/>
                  </a:lnTo>
                  <a:lnTo>
                    <a:pt x="1514075" y="4162656"/>
                  </a:lnTo>
                  <a:lnTo>
                    <a:pt x="1509948" y="4168057"/>
                  </a:lnTo>
                  <a:lnTo>
                    <a:pt x="1494090" y="4165833"/>
                  </a:lnTo>
                  <a:lnTo>
                    <a:pt x="1478224" y="4159479"/>
                  </a:lnTo>
                  <a:lnTo>
                    <a:pt x="1472832" y="4168057"/>
                  </a:lnTo>
                  <a:lnTo>
                    <a:pt x="1485838" y="4176636"/>
                  </a:lnTo>
                  <a:lnTo>
                    <a:pt x="1474101" y="4191250"/>
                  </a:lnTo>
                  <a:lnTo>
                    <a:pt x="1469977" y="4187120"/>
                  </a:lnTo>
                  <a:lnTo>
                    <a:pt x="1450946" y="4184261"/>
                  </a:lnTo>
                  <a:lnTo>
                    <a:pt x="1430645" y="4191886"/>
                  </a:lnTo>
                  <a:lnTo>
                    <a:pt x="1416053" y="4168693"/>
                  </a:lnTo>
                  <a:lnTo>
                    <a:pt x="1375758" y="4165833"/>
                  </a:lnTo>
                  <a:lnTo>
                    <a:pt x="1351645" y="4183943"/>
                  </a:lnTo>
                  <a:lnTo>
                    <a:pt x="1339906" y="4182037"/>
                  </a:lnTo>
                  <a:lnTo>
                    <a:pt x="1335781" y="4172505"/>
                  </a:lnTo>
                  <a:lnTo>
                    <a:pt x="1324997" y="4196969"/>
                  </a:lnTo>
                  <a:cubicBezTo>
                    <a:pt x="1325525" y="4208513"/>
                    <a:pt x="1326054" y="4220056"/>
                    <a:pt x="1326582" y="4231600"/>
                  </a:cubicBezTo>
                  <a:lnTo>
                    <a:pt x="1311992" y="4234777"/>
                  </a:lnTo>
                  <a:lnTo>
                    <a:pt x="1296130" y="4227787"/>
                  </a:lnTo>
                  <a:lnTo>
                    <a:pt x="1271704" y="4224928"/>
                  </a:lnTo>
                  <a:lnTo>
                    <a:pt x="1243152" y="4215397"/>
                  </a:lnTo>
                  <a:lnTo>
                    <a:pt x="1218725" y="4217938"/>
                  </a:lnTo>
                  <a:lnTo>
                    <a:pt x="1211112" y="4233824"/>
                  </a:lnTo>
                  <a:lnTo>
                    <a:pt x="1181926" y="4251934"/>
                  </a:lnTo>
                  <a:lnTo>
                    <a:pt x="1187319" y="4266866"/>
                  </a:lnTo>
                  <a:lnTo>
                    <a:pt x="1184464" y="4275127"/>
                  </a:lnTo>
                  <a:lnTo>
                    <a:pt x="1171774" y="4270043"/>
                  </a:lnTo>
                  <a:lnTo>
                    <a:pt x="1150519" y="4257653"/>
                  </a:lnTo>
                  <a:lnTo>
                    <a:pt x="1135608" y="4262736"/>
                  </a:lnTo>
                  <a:lnTo>
                    <a:pt x="1134657" y="4274491"/>
                  </a:lnTo>
                  <a:lnTo>
                    <a:pt x="1120698" y="4263371"/>
                  </a:lnTo>
                  <a:lnTo>
                    <a:pt x="1125139" y="4249392"/>
                  </a:lnTo>
                  <a:lnTo>
                    <a:pt x="1137512" y="4250027"/>
                  </a:lnTo>
                  <a:lnTo>
                    <a:pt x="1141636" y="4243038"/>
                  </a:lnTo>
                  <a:lnTo>
                    <a:pt x="1175264" y="4223657"/>
                  </a:lnTo>
                  <a:lnTo>
                    <a:pt x="1200326" y="4180130"/>
                  </a:lnTo>
                  <a:lnTo>
                    <a:pt x="1230146" y="4169328"/>
                  </a:lnTo>
                  <a:lnTo>
                    <a:pt x="1238711" y="4117541"/>
                  </a:lnTo>
                  <a:lnTo>
                    <a:pt x="1249498" y="4116270"/>
                  </a:lnTo>
                  <a:lnTo>
                    <a:pt x="1262187" y="4123895"/>
                  </a:lnTo>
                  <a:lnTo>
                    <a:pt x="1279000" y="4109916"/>
                  </a:lnTo>
                  <a:lnTo>
                    <a:pt x="1263138" y="4114364"/>
                  </a:lnTo>
                  <a:lnTo>
                    <a:pt x="1259967" y="4107692"/>
                  </a:lnTo>
                  <a:lnTo>
                    <a:pt x="1264090" y="4094030"/>
                  </a:lnTo>
                  <a:lnTo>
                    <a:pt x="1306282" y="4087358"/>
                  </a:lnTo>
                  <a:lnTo>
                    <a:pt x="1355135" y="4095301"/>
                  </a:lnTo>
                  <a:lnTo>
                    <a:pt x="1376076" y="4093077"/>
                  </a:lnTo>
                  <a:lnTo>
                    <a:pt x="1382421" y="4064800"/>
                  </a:lnTo>
                  <a:lnTo>
                    <a:pt x="1413832" y="4045102"/>
                  </a:lnTo>
                  <a:lnTo>
                    <a:pt x="1418908" y="4026357"/>
                  </a:lnTo>
                  <a:lnTo>
                    <a:pt x="1444918" y="4000622"/>
                  </a:lnTo>
                  <a:lnTo>
                    <a:pt x="1447139" y="3991409"/>
                  </a:lnTo>
                  <a:lnTo>
                    <a:pt x="1438574" y="4001893"/>
                  </a:lnTo>
                  <a:lnTo>
                    <a:pt x="1418908" y="4017779"/>
                  </a:lnTo>
                  <a:lnTo>
                    <a:pt x="1405900" y="4024451"/>
                  </a:lnTo>
                  <a:lnTo>
                    <a:pt x="1392575" y="4039066"/>
                  </a:lnTo>
                  <a:lnTo>
                    <a:pt x="1376711" y="4041290"/>
                  </a:lnTo>
                  <a:lnTo>
                    <a:pt x="1358942" y="4059717"/>
                  </a:lnTo>
                  <a:lnTo>
                    <a:pt x="1334512" y="4065118"/>
                  </a:lnTo>
                  <a:lnTo>
                    <a:pt x="1314530" y="4043196"/>
                  </a:lnTo>
                  <a:lnTo>
                    <a:pt x="1297082" y="4025404"/>
                  </a:lnTo>
                  <a:lnTo>
                    <a:pt x="1281538" y="4039066"/>
                  </a:lnTo>
                  <a:lnTo>
                    <a:pt x="1257112" y="4038430"/>
                  </a:lnTo>
                  <a:lnTo>
                    <a:pt x="1242517" y="4032076"/>
                  </a:lnTo>
                  <a:lnTo>
                    <a:pt x="1272656" y="4013966"/>
                  </a:lnTo>
                  <a:lnTo>
                    <a:pt x="1243152" y="4013013"/>
                  </a:lnTo>
                  <a:lnTo>
                    <a:pt x="1243152" y="4002846"/>
                  </a:lnTo>
                  <a:lnTo>
                    <a:pt x="1227608" y="4016508"/>
                  </a:lnTo>
                  <a:lnTo>
                    <a:pt x="1206353" y="4023815"/>
                  </a:lnTo>
                  <a:lnTo>
                    <a:pt x="1200008" y="4034618"/>
                  </a:lnTo>
                  <a:lnTo>
                    <a:pt x="1184464" y="4034935"/>
                  </a:lnTo>
                  <a:lnTo>
                    <a:pt x="1178754" y="4020003"/>
                  </a:lnTo>
                  <a:lnTo>
                    <a:pt x="1165112" y="4013649"/>
                  </a:lnTo>
                  <a:lnTo>
                    <a:pt x="1165112" y="4005388"/>
                  </a:lnTo>
                  <a:lnTo>
                    <a:pt x="1175580" y="3994903"/>
                  </a:lnTo>
                  <a:lnTo>
                    <a:pt x="1156546" y="3991726"/>
                  </a:lnTo>
                  <a:lnTo>
                    <a:pt x="1155277" y="3988549"/>
                  </a:lnTo>
                  <a:lnTo>
                    <a:pt x="1166064" y="3989502"/>
                  </a:lnTo>
                  <a:lnTo>
                    <a:pt x="1170823" y="3982195"/>
                  </a:lnTo>
                  <a:lnTo>
                    <a:pt x="1182560" y="3972663"/>
                  </a:lnTo>
                  <a:lnTo>
                    <a:pt x="1204767" y="3971075"/>
                  </a:lnTo>
                  <a:lnTo>
                    <a:pt x="1220312" y="3958366"/>
                  </a:lnTo>
                  <a:lnTo>
                    <a:pt x="1239663" y="3944705"/>
                  </a:lnTo>
                  <a:lnTo>
                    <a:pt x="1261553" y="3933902"/>
                  </a:lnTo>
                  <a:lnTo>
                    <a:pt x="1274242" y="3911662"/>
                  </a:lnTo>
                  <a:lnTo>
                    <a:pt x="1288834" y="3879891"/>
                  </a:lnTo>
                  <a:lnTo>
                    <a:pt x="1275828" y="3878938"/>
                  </a:lnTo>
                  <a:lnTo>
                    <a:pt x="1278683" y="3858922"/>
                  </a:lnTo>
                  <a:lnTo>
                    <a:pt x="1269166" y="3851615"/>
                  </a:lnTo>
                  <a:lnTo>
                    <a:pt x="1267262" y="3837635"/>
                  </a:lnTo>
                  <a:lnTo>
                    <a:pt x="1269801" y="3828104"/>
                  </a:lnTo>
                  <a:lnTo>
                    <a:pt x="1259650" y="3833823"/>
                  </a:lnTo>
                  <a:lnTo>
                    <a:pt x="1237441" y="3837953"/>
                  </a:lnTo>
                  <a:lnTo>
                    <a:pt x="1234269" y="3848755"/>
                  </a:lnTo>
                  <a:lnTo>
                    <a:pt x="1227925" y="3852885"/>
                  </a:lnTo>
                  <a:lnTo>
                    <a:pt x="1213967" y="3846849"/>
                  </a:lnTo>
                  <a:lnTo>
                    <a:pt x="1201594" y="3857651"/>
                  </a:lnTo>
                  <a:lnTo>
                    <a:pt x="1196519" y="3853203"/>
                  </a:lnTo>
                  <a:lnTo>
                    <a:pt x="1221580" y="3825562"/>
                  </a:lnTo>
                  <a:lnTo>
                    <a:pt x="1232049" y="3823656"/>
                  </a:lnTo>
                  <a:lnTo>
                    <a:pt x="1243469" y="3817937"/>
                  </a:lnTo>
                  <a:lnTo>
                    <a:pt x="1256160" y="3805228"/>
                  </a:lnTo>
                  <a:cubicBezTo>
                    <a:pt x="1255843" y="3799721"/>
                    <a:pt x="1255527" y="3794214"/>
                    <a:pt x="1255210" y="3788707"/>
                  </a:cubicBezTo>
                  <a:lnTo>
                    <a:pt x="1266312" y="3780129"/>
                  </a:lnTo>
                  <a:lnTo>
                    <a:pt x="1297082" y="3762655"/>
                  </a:lnTo>
                  <a:lnTo>
                    <a:pt x="1311992" y="3769009"/>
                  </a:lnTo>
                  <a:lnTo>
                    <a:pt x="1329120" y="3774093"/>
                  </a:lnTo>
                  <a:lnTo>
                    <a:pt x="1342444" y="3764561"/>
                  </a:lnTo>
                  <a:lnTo>
                    <a:pt x="1351962" y="3769645"/>
                  </a:lnTo>
                  <a:lnTo>
                    <a:pt x="1376393" y="3774728"/>
                  </a:lnTo>
                  <a:lnTo>
                    <a:pt x="1355135" y="3762337"/>
                  </a:lnTo>
                  <a:lnTo>
                    <a:pt x="1359260" y="3755030"/>
                  </a:lnTo>
                  <a:lnTo>
                    <a:pt x="1373855" y="3742957"/>
                  </a:lnTo>
                  <a:lnTo>
                    <a:pt x="1377345" y="3759795"/>
                  </a:lnTo>
                  <a:lnTo>
                    <a:pt x="1390036" y="3766150"/>
                  </a:lnTo>
                  <a:lnTo>
                    <a:pt x="1398602" y="3760431"/>
                  </a:lnTo>
                  <a:lnTo>
                    <a:pt x="1383691" y="3752488"/>
                  </a:lnTo>
                  <a:lnTo>
                    <a:pt x="1373855" y="3737873"/>
                  </a:lnTo>
                  <a:lnTo>
                    <a:pt x="1371634" y="3718810"/>
                  </a:lnTo>
                  <a:lnTo>
                    <a:pt x="1379883" y="3698794"/>
                  </a:lnTo>
                  <a:lnTo>
                    <a:pt x="1391622" y="3694346"/>
                  </a:lnTo>
                  <a:lnTo>
                    <a:pt x="1377662" y="3693393"/>
                  </a:lnTo>
                  <a:lnTo>
                    <a:pt x="1375758" y="3673377"/>
                  </a:lnTo>
                  <a:lnTo>
                    <a:pt x="1384960" y="3665117"/>
                  </a:lnTo>
                  <a:lnTo>
                    <a:pt x="1394478" y="3663846"/>
                  </a:lnTo>
                  <a:lnTo>
                    <a:pt x="1396382" y="3656539"/>
                  </a:lnTo>
                  <a:lnTo>
                    <a:pt x="1383691" y="3640653"/>
                  </a:lnTo>
                  <a:lnTo>
                    <a:pt x="1380201" y="3632392"/>
                  </a:lnTo>
                  <a:lnTo>
                    <a:pt x="1392891" y="3621590"/>
                  </a:lnTo>
                  <a:lnTo>
                    <a:pt x="1387815" y="3614283"/>
                  </a:lnTo>
                  <a:lnTo>
                    <a:pt x="1382421" y="3623814"/>
                  </a:lnTo>
                  <a:lnTo>
                    <a:pt x="1372902" y="3629215"/>
                  </a:lnTo>
                  <a:lnTo>
                    <a:pt x="1371634" y="3623814"/>
                  </a:lnTo>
                  <a:lnTo>
                    <a:pt x="1364653" y="3633663"/>
                  </a:lnTo>
                  <a:lnTo>
                    <a:pt x="1360529" y="3640017"/>
                  </a:lnTo>
                  <a:lnTo>
                    <a:pt x="1351645" y="3622861"/>
                  </a:lnTo>
                  <a:lnTo>
                    <a:pt x="1353866" y="3611423"/>
                  </a:lnTo>
                  <a:lnTo>
                    <a:pt x="1343079" y="3620001"/>
                  </a:lnTo>
                  <a:lnTo>
                    <a:pt x="1332609" y="3615871"/>
                  </a:lnTo>
                  <a:lnTo>
                    <a:pt x="1326265" y="3603480"/>
                  </a:lnTo>
                  <a:lnTo>
                    <a:pt x="1317384" y="3570438"/>
                  </a:lnTo>
                  <a:lnTo>
                    <a:pt x="1325948" y="3541208"/>
                  </a:lnTo>
                  <a:lnTo>
                    <a:pt x="1334830" y="3527229"/>
                  </a:lnTo>
                  <a:lnTo>
                    <a:pt x="1341492" y="3513567"/>
                  </a:lnTo>
                  <a:lnTo>
                    <a:pt x="1352597" y="3504989"/>
                  </a:lnTo>
                  <a:lnTo>
                    <a:pt x="1372902" y="3506895"/>
                  </a:lnTo>
                  <a:lnTo>
                    <a:pt x="1381152" y="3499270"/>
                  </a:lnTo>
                  <a:lnTo>
                    <a:pt x="1371634" y="3502447"/>
                  </a:lnTo>
                  <a:lnTo>
                    <a:pt x="1363385" y="3497682"/>
                  </a:lnTo>
                  <a:lnTo>
                    <a:pt x="1351645" y="3495458"/>
                  </a:lnTo>
                  <a:lnTo>
                    <a:pt x="1335781" y="3492281"/>
                  </a:lnTo>
                  <a:lnTo>
                    <a:pt x="1330388" y="3484020"/>
                  </a:lnTo>
                  <a:lnTo>
                    <a:pt x="1324045" y="3498953"/>
                  </a:lnTo>
                  <a:lnTo>
                    <a:pt x="1315799" y="3512932"/>
                  </a:lnTo>
                  <a:lnTo>
                    <a:pt x="1295812" y="3513885"/>
                  </a:lnTo>
                  <a:lnTo>
                    <a:pt x="1292640" y="3508484"/>
                  </a:lnTo>
                  <a:lnTo>
                    <a:pt x="1283124" y="3520239"/>
                  </a:lnTo>
                  <a:lnTo>
                    <a:pt x="1262187" y="3526911"/>
                  </a:lnTo>
                  <a:lnTo>
                    <a:pt x="1251719" y="3515156"/>
                  </a:lnTo>
                  <a:lnTo>
                    <a:pt x="1249180" y="3506895"/>
                  </a:lnTo>
                  <a:lnTo>
                    <a:pt x="1243152" y="3514203"/>
                  </a:lnTo>
                  <a:lnTo>
                    <a:pt x="1253623" y="3533266"/>
                  </a:lnTo>
                  <a:lnTo>
                    <a:pt x="1245054" y="3545021"/>
                  </a:lnTo>
                  <a:lnTo>
                    <a:pt x="1230463" y="3544068"/>
                  </a:lnTo>
                  <a:lnTo>
                    <a:pt x="1221898" y="3539620"/>
                  </a:lnTo>
                  <a:lnTo>
                    <a:pt x="1210160" y="3515474"/>
                  </a:lnTo>
                  <a:lnTo>
                    <a:pt x="1191125" y="3522463"/>
                  </a:lnTo>
                  <a:lnTo>
                    <a:pt x="1193663" y="3538984"/>
                  </a:lnTo>
                  <a:lnTo>
                    <a:pt x="1203181" y="3547563"/>
                  </a:lnTo>
                  <a:lnTo>
                    <a:pt x="1203181" y="3554870"/>
                  </a:lnTo>
                  <a:lnTo>
                    <a:pt x="1189222" y="3547563"/>
                  </a:lnTo>
                  <a:lnTo>
                    <a:pt x="1181609" y="3526594"/>
                  </a:lnTo>
                  <a:lnTo>
                    <a:pt x="1165747" y="3516109"/>
                  </a:lnTo>
                  <a:lnTo>
                    <a:pt x="1162574" y="3505625"/>
                  </a:lnTo>
                  <a:lnTo>
                    <a:pt x="1169871" y="3495140"/>
                  </a:lnTo>
                  <a:lnTo>
                    <a:pt x="1177485" y="3496729"/>
                  </a:lnTo>
                  <a:lnTo>
                    <a:pt x="1183830" y="3510708"/>
                  </a:lnTo>
                  <a:lnTo>
                    <a:pt x="1187002" y="3507531"/>
                  </a:lnTo>
                  <a:lnTo>
                    <a:pt x="1180022" y="3484338"/>
                  </a:lnTo>
                  <a:lnTo>
                    <a:pt x="1186367" y="3466546"/>
                  </a:lnTo>
                  <a:lnTo>
                    <a:pt x="1202229" y="3426196"/>
                  </a:lnTo>
                  <a:lnTo>
                    <a:pt x="1207939" y="3419842"/>
                  </a:lnTo>
                  <a:lnTo>
                    <a:pt x="1212381" y="3402685"/>
                  </a:lnTo>
                  <a:lnTo>
                    <a:pt x="1199691" y="3396649"/>
                  </a:lnTo>
                  <a:lnTo>
                    <a:pt x="1198422" y="3388071"/>
                  </a:lnTo>
                  <a:lnTo>
                    <a:pt x="1190809" y="3370600"/>
                  </a:lnTo>
                  <a:lnTo>
                    <a:pt x="1190809" y="3354714"/>
                  </a:lnTo>
                  <a:lnTo>
                    <a:pt x="1203181" y="3331203"/>
                  </a:lnTo>
                  <a:lnTo>
                    <a:pt x="1212698" y="3335335"/>
                  </a:lnTo>
                  <a:lnTo>
                    <a:pt x="1223166" y="3330249"/>
                  </a:lnTo>
                  <a:lnTo>
                    <a:pt x="1224436" y="3327073"/>
                  </a:lnTo>
                  <a:lnTo>
                    <a:pt x="1198739" y="3324849"/>
                  </a:lnTo>
                  <a:lnTo>
                    <a:pt x="1188905" y="3297525"/>
                  </a:lnTo>
                  <a:cubicBezTo>
                    <a:pt x="1189011" y="3305362"/>
                    <a:pt x="1189116" y="3313200"/>
                    <a:pt x="1189222" y="3321037"/>
                  </a:cubicBezTo>
                  <a:lnTo>
                    <a:pt x="1187319" y="3331521"/>
                  </a:lnTo>
                  <a:lnTo>
                    <a:pt x="1176850" y="3334699"/>
                  </a:lnTo>
                  <a:lnTo>
                    <a:pt x="1170506" y="3332474"/>
                  </a:lnTo>
                  <a:lnTo>
                    <a:pt x="1166381" y="3340101"/>
                  </a:lnTo>
                  <a:lnTo>
                    <a:pt x="1157816" y="3331521"/>
                  </a:lnTo>
                  <a:lnTo>
                    <a:pt x="1157498" y="3321037"/>
                  </a:lnTo>
                  <a:lnTo>
                    <a:pt x="1173995" y="3287358"/>
                  </a:lnTo>
                  <a:lnTo>
                    <a:pt x="1175264" y="3277827"/>
                  </a:lnTo>
                  <a:lnTo>
                    <a:pt x="1148933" y="3315000"/>
                  </a:lnTo>
                  <a:lnTo>
                    <a:pt x="1144808" y="3311823"/>
                  </a:lnTo>
                  <a:lnTo>
                    <a:pt x="1139733" y="3326755"/>
                  </a:lnTo>
                  <a:lnTo>
                    <a:pt x="1147346" y="3336923"/>
                  </a:lnTo>
                  <a:lnTo>
                    <a:pt x="1154643" y="3346454"/>
                  </a:lnTo>
                  <a:lnTo>
                    <a:pt x="1151471" y="3362341"/>
                  </a:lnTo>
                  <a:lnTo>
                    <a:pt x="1143540" y="3374096"/>
                  </a:lnTo>
                  <a:lnTo>
                    <a:pt x="1137512" y="3404592"/>
                  </a:lnTo>
                  <a:lnTo>
                    <a:pt x="1134340" y="3421430"/>
                  </a:lnTo>
                  <a:lnTo>
                    <a:pt x="1128312" y="3441764"/>
                  </a:lnTo>
                  <a:lnTo>
                    <a:pt x="1117526" y="3446848"/>
                  </a:lnTo>
                  <a:lnTo>
                    <a:pt x="1105787" y="3446848"/>
                  </a:lnTo>
                  <a:lnTo>
                    <a:pt x="1101663" y="3432550"/>
                  </a:lnTo>
                  <a:lnTo>
                    <a:pt x="1107691" y="3416665"/>
                  </a:lnTo>
                  <a:lnTo>
                    <a:pt x="1118160" y="3395378"/>
                  </a:lnTo>
                  <a:lnTo>
                    <a:pt x="1128629" y="3369647"/>
                  </a:lnTo>
                  <a:lnTo>
                    <a:pt x="1128629" y="3362341"/>
                  </a:lnTo>
                  <a:lnTo>
                    <a:pt x="1117842" y="3365834"/>
                  </a:lnTo>
                  <a:lnTo>
                    <a:pt x="1115939" y="3358527"/>
                  </a:lnTo>
                  <a:lnTo>
                    <a:pt x="1122919" y="3348995"/>
                  </a:lnTo>
                  <a:lnTo>
                    <a:pt x="1127043" y="3328663"/>
                  </a:lnTo>
                  <a:lnTo>
                    <a:pt x="1117526" y="3330886"/>
                  </a:lnTo>
                  <a:lnTo>
                    <a:pt x="1124505" y="3315000"/>
                  </a:lnTo>
                  <a:lnTo>
                    <a:pt x="1133070" y="3302291"/>
                  </a:lnTo>
                  <a:lnTo>
                    <a:pt x="1138463" y="3290852"/>
                  </a:lnTo>
                  <a:lnTo>
                    <a:pt x="1126409" y="3277191"/>
                  </a:lnTo>
                  <a:lnTo>
                    <a:pt x="1126409" y="3265435"/>
                  </a:lnTo>
                  <a:lnTo>
                    <a:pt x="1142270" y="3262260"/>
                  </a:lnTo>
                  <a:lnTo>
                    <a:pt x="1141319" y="3252727"/>
                  </a:lnTo>
                  <a:lnTo>
                    <a:pt x="1146712" y="3254634"/>
                  </a:lnTo>
                  <a:lnTo>
                    <a:pt x="1145126" y="3241924"/>
                  </a:lnTo>
                  <a:lnTo>
                    <a:pt x="1162257" y="3228261"/>
                  </a:lnTo>
                  <a:lnTo>
                    <a:pt x="1159085" y="3221908"/>
                  </a:lnTo>
                  <a:lnTo>
                    <a:pt x="1162891" y="3213329"/>
                  </a:lnTo>
                  <a:lnTo>
                    <a:pt x="1158450" y="3202844"/>
                  </a:lnTo>
                  <a:lnTo>
                    <a:pt x="1156546" y="3201890"/>
                  </a:lnTo>
                  <a:lnTo>
                    <a:pt x="1145126" y="3210469"/>
                  </a:lnTo>
                  <a:lnTo>
                    <a:pt x="1145126" y="3224449"/>
                  </a:lnTo>
                  <a:lnTo>
                    <a:pt x="1130215" y="3234934"/>
                  </a:lnTo>
                  <a:lnTo>
                    <a:pt x="1125457" y="3243513"/>
                  </a:lnTo>
                  <a:lnTo>
                    <a:pt x="1113719" y="3242242"/>
                  </a:lnTo>
                  <a:lnTo>
                    <a:pt x="1103884" y="3231121"/>
                  </a:lnTo>
                  <a:lnTo>
                    <a:pt x="1091194" y="3223496"/>
                  </a:lnTo>
                  <a:lnTo>
                    <a:pt x="1092463" y="3210787"/>
                  </a:lnTo>
                  <a:lnTo>
                    <a:pt x="1108008" y="3205703"/>
                  </a:lnTo>
                  <a:lnTo>
                    <a:pt x="1091511" y="3203480"/>
                  </a:lnTo>
                  <a:cubicBezTo>
                    <a:pt x="1091300" y="3205492"/>
                    <a:pt x="1091088" y="3207504"/>
                    <a:pt x="1090877" y="3209516"/>
                  </a:cubicBezTo>
                  <a:lnTo>
                    <a:pt x="1082628" y="3212375"/>
                  </a:lnTo>
                  <a:lnTo>
                    <a:pt x="1066766" y="3204750"/>
                  </a:lnTo>
                  <a:lnTo>
                    <a:pt x="1067718" y="3197444"/>
                  </a:lnTo>
                  <a:lnTo>
                    <a:pt x="1088022" y="3193312"/>
                  </a:lnTo>
                  <a:lnTo>
                    <a:pt x="1098491" y="3195854"/>
                  </a:lnTo>
                  <a:lnTo>
                    <a:pt x="1107057" y="3194901"/>
                  </a:lnTo>
                  <a:lnTo>
                    <a:pt x="1108643" y="3183146"/>
                  </a:lnTo>
                  <a:lnTo>
                    <a:pt x="1099126" y="3170755"/>
                  </a:lnTo>
                  <a:lnTo>
                    <a:pt x="1103249" y="3157411"/>
                  </a:lnTo>
                  <a:lnTo>
                    <a:pt x="1123236" y="3154870"/>
                  </a:lnTo>
                  <a:lnTo>
                    <a:pt x="1104201" y="3145338"/>
                  </a:lnTo>
                  <a:lnTo>
                    <a:pt x="1119112" y="3135807"/>
                  </a:lnTo>
                  <a:lnTo>
                    <a:pt x="1131802" y="3142162"/>
                  </a:lnTo>
                  <a:lnTo>
                    <a:pt x="1116891" y="3125323"/>
                  </a:lnTo>
                  <a:lnTo>
                    <a:pt x="1122919" y="3116745"/>
                  </a:lnTo>
                  <a:lnTo>
                    <a:pt x="1139733" y="3113568"/>
                  </a:lnTo>
                  <a:lnTo>
                    <a:pt x="1141002" y="3108167"/>
                  </a:lnTo>
                  <a:lnTo>
                    <a:pt x="1123870" y="3102131"/>
                  </a:lnTo>
                  <a:lnTo>
                    <a:pt x="1147981" y="3086881"/>
                  </a:lnTo>
                  <a:lnTo>
                    <a:pt x="1126091" y="3094823"/>
                  </a:lnTo>
                  <a:lnTo>
                    <a:pt x="1126091" y="3086245"/>
                  </a:lnTo>
                  <a:lnTo>
                    <a:pt x="1114353" y="3102131"/>
                  </a:lnTo>
                  <a:lnTo>
                    <a:pt x="1100711" y="3083385"/>
                  </a:lnTo>
                  <a:lnTo>
                    <a:pt x="1095953" y="3062099"/>
                  </a:lnTo>
                  <a:lnTo>
                    <a:pt x="1104518" y="3057969"/>
                  </a:lnTo>
                  <a:lnTo>
                    <a:pt x="1122601" y="3068136"/>
                  </a:lnTo>
                  <a:lnTo>
                    <a:pt x="1134340" y="3067183"/>
                  </a:lnTo>
                  <a:lnTo>
                    <a:pt x="1121332" y="3062099"/>
                  </a:lnTo>
                  <a:lnTo>
                    <a:pt x="1101981" y="3038271"/>
                  </a:lnTo>
                  <a:lnTo>
                    <a:pt x="1106422" y="3031599"/>
                  </a:lnTo>
                  <a:lnTo>
                    <a:pt x="1114670" y="3030329"/>
                  </a:lnTo>
                  <a:lnTo>
                    <a:pt x="1100077" y="3010631"/>
                  </a:lnTo>
                  <a:lnTo>
                    <a:pt x="1108960" y="3001100"/>
                  </a:lnTo>
                  <a:lnTo>
                    <a:pt x="1121967" y="3001100"/>
                  </a:lnTo>
                  <a:lnTo>
                    <a:pt x="1145126" y="3001735"/>
                  </a:lnTo>
                  <a:lnTo>
                    <a:pt x="1141002" y="2996334"/>
                  </a:lnTo>
                  <a:lnTo>
                    <a:pt x="1144174" y="2992204"/>
                  </a:lnTo>
                  <a:lnTo>
                    <a:pt x="1156864" y="3000464"/>
                  </a:lnTo>
                  <a:lnTo>
                    <a:pt x="1160988" y="2996334"/>
                  </a:lnTo>
                  <a:lnTo>
                    <a:pt x="1150519" y="2978543"/>
                  </a:lnTo>
                  <a:lnTo>
                    <a:pt x="1136243" y="2967105"/>
                  </a:lnTo>
                  <a:lnTo>
                    <a:pt x="1136243" y="2960751"/>
                  </a:lnTo>
                  <a:lnTo>
                    <a:pt x="1143857" y="2958526"/>
                  </a:lnTo>
                  <a:lnTo>
                    <a:pt x="1153374" y="2963928"/>
                  </a:lnTo>
                  <a:lnTo>
                    <a:pt x="1155277" y="2958526"/>
                  </a:lnTo>
                  <a:lnTo>
                    <a:pt x="1147029" y="2943593"/>
                  </a:lnTo>
                  <a:lnTo>
                    <a:pt x="1156229" y="2935012"/>
                  </a:lnTo>
                  <a:lnTo>
                    <a:pt x="1166699" y="2928659"/>
                  </a:lnTo>
                  <a:lnTo>
                    <a:pt x="1181609" y="2937873"/>
                  </a:lnTo>
                  <a:lnTo>
                    <a:pt x="1181609" y="2931834"/>
                  </a:lnTo>
                  <a:lnTo>
                    <a:pt x="1163526" y="2922306"/>
                  </a:lnTo>
                  <a:lnTo>
                    <a:pt x="1161305" y="2911186"/>
                  </a:lnTo>
                  <a:cubicBezTo>
                    <a:pt x="1161622" y="2907267"/>
                    <a:pt x="1161940" y="2903349"/>
                    <a:pt x="1162257" y="2899430"/>
                  </a:cubicBezTo>
                  <a:lnTo>
                    <a:pt x="1174947" y="2882275"/>
                  </a:lnTo>
                  <a:lnTo>
                    <a:pt x="1176850" y="2869567"/>
                  </a:lnTo>
                  <a:lnTo>
                    <a:pt x="1181926" y="2869567"/>
                  </a:lnTo>
                  <a:lnTo>
                    <a:pt x="1192395" y="2865437"/>
                  </a:lnTo>
                  <a:lnTo>
                    <a:pt x="1202229" y="2871474"/>
                  </a:lnTo>
                  <a:lnTo>
                    <a:pt x="1213649" y="2881003"/>
                  </a:lnTo>
                  <a:lnTo>
                    <a:pt x="1216822" y="2874650"/>
                  </a:lnTo>
                  <a:lnTo>
                    <a:pt x="1224436" y="2874650"/>
                  </a:lnTo>
                  <a:lnTo>
                    <a:pt x="1233952" y="2881639"/>
                  </a:lnTo>
                  <a:lnTo>
                    <a:pt x="1241249" y="2885769"/>
                  </a:lnTo>
                  <a:lnTo>
                    <a:pt x="1253941" y="2879415"/>
                  </a:lnTo>
                  <a:lnTo>
                    <a:pt x="1279635" y="2869567"/>
                  </a:lnTo>
                  <a:lnTo>
                    <a:pt x="1295496" y="2879097"/>
                  </a:lnTo>
                  <a:lnTo>
                    <a:pt x="1311040" y="2868614"/>
                  </a:lnTo>
                  <a:close/>
                  <a:moveTo>
                    <a:pt x="3854360" y="2852734"/>
                  </a:moveTo>
                  <a:lnTo>
                    <a:pt x="3865180" y="2862282"/>
                  </a:lnTo>
                  <a:lnTo>
                    <a:pt x="3876638" y="2875649"/>
                  </a:lnTo>
                  <a:cubicBezTo>
                    <a:pt x="3876426" y="2878832"/>
                    <a:pt x="3876213" y="2882015"/>
                    <a:pt x="3876001" y="2885198"/>
                  </a:cubicBezTo>
                  <a:lnTo>
                    <a:pt x="3865499" y="2882333"/>
                  </a:lnTo>
                  <a:lnTo>
                    <a:pt x="3855951" y="2890927"/>
                  </a:lnTo>
                  <a:lnTo>
                    <a:pt x="3847358" y="2901431"/>
                  </a:lnTo>
                  <a:lnTo>
                    <a:pt x="3832718" y="2908115"/>
                  </a:lnTo>
                  <a:lnTo>
                    <a:pt x="3829536" y="2924031"/>
                  </a:lnTo>
                  <a:lnTo>
                    <a:pt x="3797710" y="2916709"/>
                  </a:lnTo>
                  <a:lnTo>
                    <a:pt x="3790390" y="2923077"/>
                  </a:lnTo>
                  <a:lnTo>
                    <a:pt x="3787526" y="2947269"/>
                  </a:lnTo>
                  <a:lnTo>
                    <a:pt x="3764293" y="2978145"/>
                  </a:lnTo>
                  <a:lnTo>
                    <a:pt x="3751562" y="2960319"/>
                  </a:lnTo>
                  <a:lnTo>
                    <a:pt x="3758564" y="2947588"/>
                  </a:lnTo>
                  <a:lnTo>
                    <a:pt x="3777978" y="2940264"/>
                  </a:lnTo>
                  <a:lnTo>
                    <a:pt x="3778933" y="2933896"/>
                  </a:lnTo>
                  <a:lnTo>
                    <a:pt x="3755063" y="2912890"/>
                  </a:lnTo>
                  <a:lnTo>
                    <a:pt x="3743288" y="2896019"/>
                  </a:lnTo>
                  <a:lnTo>
                    <a:pt x="3761428" y="2894747"/>
                  </a:lnTo>
                  <a:lnTo>
                    <a:pt x="3746152" y="2870875"/>
                  </a:lnTo>
                  <a:lnTo>
                    <a:pt x="3751562" y="2865465"/>
                  </a:lnTo>
                  <a:lnTo>
                    <a:pt x="3772886" y="2879787"/>
                  </a:lnTo>
                  <a:lnTo>
                    <a:pt x="3775114" y="2869284"/>
                  </a:lnTo>
                  <a:lnTo>
                    <a:pt x="3789753" y="2876604"/>
                  </a:lnTo>
                  <a:lnTo>
                    <a:pt x="3779251" y="2869284"/>
                  </a:lnTo>
                  <a:lnTo>
                    <a:pt x="3802165" y="2853370"/>
                  </a:lnTo>
                  <a:lnTo>
                    <a:pt x="3818397" y="2857190"/>
                  </a:lnTo>
                  <a:close/>
                  <a:moveTo>
                    <a:pt x="3881509" y="2838447"/>
                  </a:moveTo>
                  <a:lnTo>
                    <a:pt x="3889338" y="2856748"/>
                  </a:lnTo>
                  <a:lnTo>
                    <a:pt x="3879552" y="2865433"/>
                  </a:lnTo>
                  <a:lnTo>
                    <a:pt x="3866503" y="2857058"/>
                  </a:lnTo>
                  <a:lnTo>
                    <a:pt x="3865525" y="2845582"/>
                  </a:lnTo>
                  <a:close/>
                  <a:moveTo>
                    <a:pt x="1378190" y="2819397"/>
                  </a:moveTo>
                  <a:lnTo>
                    <a:pt x="1384271" y="2826202"/>
                  </a:lnTo>
                  <a:lnTo>
                    <a:pt x="1377514" y="2838446"/>
                  </a:lnTo>
                  <a:lnTo>
                    <a:pt x="1370758" y="2834024"/>
                  </a:lnTo>
                  <a:lnTo>
                    <a:pt x="1368393" y="2823820"/>
                  </a:lnTo>
                  <a:close/>
                  <a:moveTo>
                    <a:pt x="1342224" y="2803518"/>
                  </a:moveTo>
                  <a:lnTo>
                    <a:pt x="1357279" y="2821795"/>
                  </a:lnTo>
                  <a:lnTo>
                    <a:pt x="1344734" y="2828923"/>
                  </a:lnTo>
                  <a:lnTo>
                    <a:pt x="1331875" y="2819010"/>
                  </a:lnTo>
                  <a:lnTo>
                    <a:pt x="1331875" y="2809712"/>
                  </a:lnTo>
                  <a:close/>
                  <a:moveTo>
                    <a:pt x="3807906" y="2778119"/>
                  </a:moveTo>
                  <a:lnTo>
                    <a:pt x="3833399" y="2780025"/>
                  </a:lnTo>
                  <a:lnTo>
                    <a:pt x="3843278" y="2793676"/>
                  </a:lnTo>
                  <a:lnTo>
                    <a:pt x="3849651" y="2810504"/>
                  </a:lnTo>
                  <a:lnTo>
                    <a:pt x="3844552" y="2813998"/>
                  </a:lnTo>
                  <a:lnTo>
                    <a:pt x="3839135" y="2808599"/>
                  </a:lnTo>
                  <a:lnTo>
                    <a:pt x="3830531" y="2814950"/>
                  </a:lnTo>
                  <a:lnTo>
                    <a:pt x="3823521" y="2827653"/>
                  </a:lnTo>
                  <a:lnTo>
                    <a:pt x="3817147" y="2838447"/>
                  </a:lnTo>
                  <a:lnTo>
                    <a:pt x="3804401" y="2838447"/>
                  </a:lnTo>
                  <a:lnTo>
                    <a:pt x="3793566" y="2829241"/>
                  </a:lnTo>
                  <a:lnTo>
                    <a:pt x="3795478" y="2813362"/>
                  </a:lnTo>
                  <a:lnTo>
                    <a:pt x="3778908" y="2810187"/>
                  </a:lnTo>
                  <a:lnTo>
                    <a:pt x="3765843" y="2808281"/>
                  </a:lnTo>
                  <a:lnTo>
                    <a:pt x="3762338" y="2800976"/>
                  </a:lnTo>
                  <a:lnTo>
                    <a:pt x="3780501" y="2795579"/>
                  </a:lnTo>
                  <a:lnTo>
                    <a:pt x="3793248" y="2795262"/>
                  </a:lnTo>
                  <a:lnTo>
                    <a:pt x="3802808" y="2786692"/>
                  </a:lnTo>
                  <a:close/>
                  <a:moveTo>
                    <a:pt x="1396971" y="2773356"/>
                  </a:moveTo>
                  <a:lnTo>
                    <a:pt x="1389329" y="2781295"/>
                  </a:lnTo>
                  <a:lnTo>
                    <a:pt x="1382682" y="2776589"/>
                  </a:lnTo>
                  <a:close/>
                  <a:moveTo>
                    <a:pt x="2732096" y="2773211"/>
                  </a:moveTo>
                  <a:lnTo>
                    <a:pt x="2750156" y="2804578"/>
                  </a:lnTo>
                  <a:lnTo>
                    <a:pt x="2750581" y="2804292"/>
                  </a:lnTo>
                  <a:lnTo>
                    <a:pt x="2732780" y="2773363"/>
                  </a:lnTo>
                  <a:close/>
                  <a:moveTo>
                    <a:pt x="3884258" y="2770182"/>
                  </a:moveTo>
                  <a:lnTo>
                    <a:pt x="3886163" y="2783610"/>
                  </a:lnTo>
                  <a:lnTo>
                    <a:pt x="3875685" y="2782673"/>
                  </a:lnTo>
                  <a:cubicBezTo>
                    <a:pt x="3875579" y="2782985"/>
                    <a:pt x="3875474" y="2783298"/>
                    <a:pt x="3875368" y="2783610"/>
                  </a:cubicBezTo>
                  <a:lnTo>
                    <a:pt x="3874098" y="2785484"/>
                  </a:lnTo>
                  <a:lnTo>
                    <a:pt x="3872510" y="2787358"/>
                  </a:lnTo>
                  <a:lnTo>
                    <a:pt x="3871240" y="2788607"/>
                  </a:lnTo>
                  <a:lnTo>
                    <a:pt x="3870288" y="2788920"/>
                  </a:lnTo>
                  <a:lnTo>
                    <a:pt x="3869653" y="2789232"/>
                  </a:lnTo>
                  <a:lnTo>
                    <a:pt x="3869335" y="2788920"/>
                  </a:lnTo>
                  <a:lnTo>
                    <a:pt x="3868065" y="2787983"/>
                  </a:lnTo>
                  <a:lnTo>
                    <a:pt x="3866795" y="2786421"/>
                  </a:lnTo>
                  <a:lnTo>
                    <a:pt x="3866160" y="2784860"/>
                  </a:lnTo>
                  <a:lnTo>
                    <a:pt x="3864573" y="2781112"/>
                  </a:lnTo>
                  <a:lnTo>
                    <a:pt x="3863938" y="2779863"/>
                  </a:lnTo>
                  <a:lnTo>
                    <a:pt x="3866160" y="2771431"/>
                  </a:lnTo>
                  <a:close/>
                  <a:moveTo>
                    <a:pt x="1338644" y="2765421"/>
                  </a:moveTo>
                  <a:lnTo>
                    <a:pt x="1354715" y="2768237"/>
                  </a:lnTo>
                  <a:lnTo>
                    <a:pt x="1360499" y="2776688"/>
                  </a:lnTo>
                  <a:lnTo>
                    <a:pt x="1357286" y="2788270"/>
                  </a:lnTo>
                  <a:lnTo>
                    <a:pt x="1363714" y="2796720"/>
                  </a:lnTo>
                  <a:lnTo>
                    <a:pt x="1379783" y="2783575"/>
                  </a:lnTo>
                  <a:lnTo>
                    <a:pt x="1389426" y="2792027"/>
                  </a:lnTo>
                  <a:lnTo>
                    <a:pt x="1395855" y="2797346"/>
                  </a:lnTo>
                  <a:lnTo>
                    <a:pt x="1409674" y="2792965"/>
                  </a:lnTo>
                  <a:lnTo>
                    <a:pt x="1404532" y="2806422"/>
                  </a:lnTo>
                  <a:lnTo>
                    <a:pt x="1389426" y="2809869"/>
                  </a:lnTo>
                  <a:lnTo>
                    <a:pt x="1382998" y="2792027"/>
                  </a:lnTo>
                  <a:lnTo>
                    <a:pt x="1357286" y="2807990"/>
                  </a:lnTo>
                  <a:lnTo>
                    <a:pt x="1349572" y="2801727"/>
                  </a:lnTo>
                  <a:lnTo>
                    <a:pt x="1338965" y="2800786"/>
                  </a:lnTo>
                  <a:lnTo>
                    <a:pt x="1330289" y="2789522"/>
                  </a:lnTo>
                  <a:close/>
                  <a:moveTo>
                    <a:pt x="4266528" y="2764378"/>
                  </a:moveTo>
                  <a:lnTo>
                    <a:pt x="4255416" y="2776749"/>
                  </a:lnTo>
                  <a:lnTo>
                    <a:pt x="4246843" y="2786583"/>
                  </a:lnTo>
                  <a:lnTo>
                    <a:pt x="4240493" y="2794194"/>
                  </a:lnTo>
                  <a:lnTo>
                    <a:pt x="4238588" y="2797365"/>
                  </a:lnTo>
                  <a:lnTo>
                    <a:pt x="4237001" y="2801168"/>
                  </a:lnTo>
                  <a:lnTo>
                    <a:pt x="4236048" y="2805297"/>
                  </a:lnTo>
                  <a:cubicBezTo>
                    <a:pt x="4235836" y="2806776"/>
                    <a:pt x="4235625" y="2808256"/>
                    <a:pt x="4235413" y="2809735"/>
                  </a:cubicBezTo>
                  <a:cubicBezTo>
                    <a:pt x="4235201" y="2811957"/>
                    <a:pt x="4234990" y="2814178"/>
                    <a:pt x="4234778" y="2816400"/>
                  </a:cubicBezTo>
                  <a:cubicBezTo>
                    <a:pt x="4234672" y="2817457"/>
                    <a:pt x="4234567" y="2818515"/>
                    <a:pt x="4234461" y="2819572"/>
                  </a:cubicBezTo>
                  <a:lnTo>
                    <a:pt x="4254146" y="2828459"/>
                  </a:lnTo>
                  <a:lnTo>
                    <a:pt x="4251606" y="2849076"/>
                  </a:lnTo>
                  <a:lnTo>
                    <a:pt x="4262401" y="2891579"/>
                  </a:lnTo>
                  <a:lnTo>
                    <a:pt x="4276371" y="2915372"/>
                  </a:lnTo>
                  <a:lnTo>
                    <a:pt x="4285578" y="2923936"/>
                  </a:lnTo>
                  <a:lnTo>
                    <a:pt x="4290658" y="2940748"/>
                  </a:lnTo>
                  <a:lnTo>
                    <a:pt x="4301453" y="2941065"/>
                  </a:lnTo>
                  <a:lnTo>
                    <a:pt x="4301578" y="2941217"/>
                  </a:lnTo>
                  <a:lnTo>
                    <a:pt x="4306221" y="2941461"/>
                  </a:lnTo>
                  <a:lnTo>
                    <a:pt x="4319241" y="2956380"/>
                  </a:lnTo>
                  <a:lnTo>
                    <a:pt x="4323369" y="2975426"/>
                  </a:lnTo>
                  <a:lnTo>
                    <a:pt x="4340199" y="2977966"/>
                  </a:lnTo>
                  <a:lnTo>
                    <a:pt x="4348773" y="2967807"/>
                  </a:lnTo>
                  <a:cubicBezTo>
                    <a:pt x="4348667" y="2962093"/>
                    <a:pt x="4348562" y="2956380"/>
                    <a:pt x="4348456" y="2950666"/>
                  </a:cubicBezTo>
                  <a:lnTo>
                    <a:pt x="4341787" y="2924319"/>
                  </a:lnTo>
                  <a:lnTo>
                    <a:pt x="4330990" y="2916701"/>
                  </a:lnTo>
                  <a:lnTo>
                    <a:pt x="4315112" y="2924002"/>
                  </a:lnTo>
                  <a:lnTo>
                    <a:pt x="4298282" y="2924319"/>
                  </a:lnTo>
                  <a:lnTo>
                    <a:pt x="4287803" y="2904956"/>
                  </a:lnTo>
                  <a:lnTo>
                    <a:pt x="4291296" y="2892258"/>
                  </a:lnTo>
                  <a:lnTo>
                    <a:pt x="4296059" y="2881148"/>
                  </a:lnTo>
                  <a:lnTo>
                    <a:pt x="4313525" y="2869719"/>
                  </a:lnTo>
                  <a:cubicBezTo>
                    <a:pt x="4313313" y="2860302"/>
                    <a:pt x="4313102" y="2850885"/>
                    <a:pt x="4312890" y="2841468"/>
                  </a:cubicBezTo>
                  <a:lnTo>
                    <a:pt x="4309396" y="2811629"/>
                  </a:lnTo>
                  <a:lnTo>
                    <a:pt x="4314477" y="2787822"/>
                  </a:lnTo>
                  <a:lnTo>
                    <a:pt x="4313842" y="2784012"/>
                  </a:lnTo>
                  <a:lnTo>
                    <a:pt x="4314747" y="2782557"/>
                  </a:lnTo>
                  <a:lnTo>
                    <a:pt x="4312883" y="2774845"/>
                  </a:lnTo>
                  <a:lnTo>
                    <a:pt x="4295421" y="2783093"/>
                  </a:lnTo>
                  <a:lnTo>
                    <a:pt x="4293833" y="2772624"/>
                  </a:lnTo>
                  <a:close/>
                  <a:moveTo>
                    <a:pt x="1361090" y="2755895"/>
                  </a:moveTo>
                  <a:lnTo>
                    <a:pt x="1374745" y="2758673"/>
                  </a:lnTo>
                  <a:lnTo>
                    <a:pt x="1365217" y="2767009"/>
                  </a:lnTo>
                  <a:lnTo>
                    <a:pt x="1358867" y="2760834"/>
                  </a:lnTo>
                  <a:close/>
                  <a:moveTo>
                    <a:pt x="1409438" y="2754306"/>
                  </a:moveTo>
                  <a:lnTo>
                    <a:pt x="1411262" y="2765420"/>
                  </a:lnTo>
                  <a:lnTo>
                    <a:pt x="1396971" y="2761379"/>
                  </a:lnTo>
                  <a:close/>
                  <a:moveTo>
                    <a:pt x="1423961" y="2730494"/>
                  </a:moveTo>
                  <a:lnTo>
                    <a:pt x="1419616" y="2737694"/>
                  </a:lnTo>
                  <a:lnTo>
                    <a:pt x="1398559" y="2752719"/>
                  </a:lnTo>
                  <a:cubicBezTo>
                    <a:pt x="1398782" y="2748545"/>
                    <a:pt x="1399004" y="2744372"/>
                    <a:pt x="1399227" y="2740198"/>
                  </a:cubicBezTo>
                  <a:lnTo>
                    <a:pt x="1410592" y="2730808"/>
                  </a:lnTo>
                  <a:close/>
                  <a:moveTo>
                    <a:pt x="1377050" y="2728907"/>
                  </a:moveTo>
                  <a:lnTo>
                    <a:pt x="1374767" y="2734996"/>
                  </a:lnTo>
                  <a:lnTo>
                    <a:pt x="1385859" y="2743825"/>
                  </a:lnTo>
                  <a:lnTo>
                    <a:pt x="1382923" y="2751131"/>
                  </a:lnTo>
                  <a:lnTo>
                    <a:pt x="1372483" y="2741391"/>
                  </a:lnTo>
                  <a:lnTo>
                    <a:pt x="1362043" y="2739260"/>
                  </a:lnTo>
                  <a:lnTo>
                    <a:pt x="1368241" y="2731039"/>
                  </a:lnTo>
                  <a:close/>
                  <a:moveTo>
                    <a:pt x="2164892" y="2724151"/>
                  </a:moveTo>
                  <a:lnTo>
                    <a:pt x="2168495" y="2736589"/>
                  </a:lnTo>
                  <a:lnTo>
                    <a:pt x="2163389" y="2754314"/>
                  </a:lnTo>
                  <a:lnTo>
                    <a:pt x="2157383" y="2749028"/>
                  </a:lnTo>
                  <a:lnTo>
                    <a:pt x="2160986" y="2729437"/>
                  </a:lnTo>
                  <a:close/>
                  <a:moveTo>
                    <a:pt x="4327488" y="2719966"/>
                  </a:moveTo>
                  <a:lnTo>
                    <a:pt x="4324631" y="2731387"/>
                  </a:lnTo>
                  <a:lnTo>
                    <a:pt x="4318281" y="2738683"/>
                  </a:lnTo>
                  <a:lnTo>
                    <a:pt x="4321773" y="2741538"/>
                  </a:lnTo>
                  <a:lnTo>
                    <a:pt x="4328442" y="2741272"/>
                  </a:lnTo>
                  <a:cubicBezTo>
                    <a:pt x="4328445" y="2741234"/>
                    <a:pt x="4328447" y="2741196"/>
                    <a:pt x="4328450" y="2741158"/>
                  </a:cubicBezTo>
                  <a:lnTo>
                    <a:pt x="4334483" y="2740523"/>
                  </a:lnTo>
                  <a:lnTo>
                    <a:pt x="4337341" y="2744333"/>
                  </a:lnTo>
                  <a:lnTo>
                    <a:pt x="4332578" y="2758299"/>
                  </a:lnTo>
                  <a:lnTo>
                    <a:pt x="4344962" y="2741476"/>
                  </a:lnTo>
                  <a:lnTo>
                    <a:pt x="4339564" y="2735126"/>
                  </a:lnTo>
                  <a:lnTo>
                    <a:pt x="4346233" y="2732904"/>
                  </a:lnTo>
                  <a:lnTo>
                    <a:pt x="4338929" y="2726874"/>
                  </a:lnTo>
                  <a:lnTo>
                    <a:pt x="4330355" y="2721794"/>
                  </a:lnTo>
                  <a:cubicBezTo>
                    <a:pt x="4330371" y="2721633"/>
                    <a:pt x="4330388" y="2721471"/>
                    <a:pt x="4330404" y="2721310"/>
                  </a:cubicBezTo>
                  <a:close/>
                  <a:moveTo>
                    <a:pt x="3421026" y="2717795"/>
                  </a:moveTo>
                  <a:lnTo>
                    <a:pt x="3419502" y="2733233"/>
                  </a:lnTo>
                  <a:lnTo>
                    <a:pt x="3412190" y="2746371"/>
                  </a:lnTo>
                  <a:lnTo>
                    <a:pt x="3403050" y="2734218"/>
                  </a:lnTo>
                  <a:lnTo>
                    <a:pt x="3396042" y="2735861"/>
                  </a:lnTo>
                  <a:lnTo>
                    <a:pt x="3390863" y="2722724"/>
                  </a:lnTo>
                  <a:lnTo>
                    <a:pt x="3403050" y="2724693"/>
                  </a:lnTo>
                  <a:close/>
                  <a:moveTo>
                    <a:pt x="3342285" y="2709858"/>
                  </a:moveTo>
                  <a:lnTo>
                    <a:pt x="3349588" y="2718830"/>
                  </a:lnTo>
                  <a:lnTo>
                    <a:pt x="3337840" y="2725733"/>
                  </a:lnTo>
                  <a:lnTo>
                    <a:pt x="3327363" y="2714687"/>
                  </a:lnTo>
                  <a:close/>
                  <a:moveTo>
                    <a:pt x="3433725" y="2679697"/>
                  </a:moveTo>
                  <a:lnTo>
                    <a:pt x="3429527" y="2689174"/>
                  </a:lnTo>
                  <a:lnTo>
                    <a:pt x="3426298" y="2696367"/>
                  </a:lnTo>
                  <a:lnTo>
                    <a:pt x="3424361" y="2701596"/>
                  </a:lnTo>
                  <a:lnTo>
                    <a:pt x="3424038" y="2701922"/>
                  </a:lnTo>
                  <a:lnTo>
                    <a:pt x="3423715" y="2701922"/>
                  </a:lnTo>
                  <a:lnTo>
                    <a:pt x="3422101" y="2701268"/>
                  </a:lnTo>
                  <a:lnTo>
                    <a:pt x="3420809" y="2699306"/>
                  </a:lnTo>
                  <a:lnTo>
                    <a:pt x="3418872" y="2697020"/>
                  </a:lnTo>
                  <a:lnTo>
                    <a:pt x="3415643" y="2692771"/>
                  </a:lnTo>
                  <a:lnTo>
                    <a:pt x="3414675" y="2690483"/>
                  </a:lnTo>
                  <a:close/>
                  <a:moveTo>
                    <a:pt x="2171036" y="2678115"/>
                  </a:moveTo>
                  <a:lnTo>
                    <a:pt x="2181830" y="2678115"/>
                  </a:lnTo>
                  <a:lnTo>
                    <a:pt x="2174210" y="2694674"/>
                  </a:lnTo>
                  <a:lnTo>
                    <a:pt x="2185958" y="2700844"/>
                  </a:lnTo>
                  <a:lnTo>
                    <a:pt x="2190720" y="2708312"/>
                  </a:lnTo>
                  <a:lnTo>
                    <a:pt x="2182149" y="2715780"/>
                  </a:lnTo>
                  <a:lnTo>
                    <a:pt x="2188498" y="2735262"/>
                  </a:lnTo>
                  <a:lnTo>
                    <a:pt x="2181194" y="2732015"/>
                  </a:lnTo>
                  <a:lnTo>
                    <a:pt x="2166272" y="2715130"/>
                  </a:lnTo>
                  <a:lnTo>
                    <a:pt x="2163733" y="2692401"/>
                  </a:lnTo>
                  <a:close/>
                  <a:moveTo>
                    <a:pt x="2164568" y="2619379"/>
                  </a:moveTo>
                  <a:lnTo>
                    <a:pt x="2170249" y="2620019"/>
                  </a:lnTo>
                  <a:lnTo>
                    <a:pt x="2179607" y="2637322"/>
                  </a:lnTo>
                  <a:lnTo>
                    <a:pt x="2175263" y="2654303"/>
                  </a:lnTo>
                  <a:lnTo>
                    <a:pt x="2160558" y="2630913"/>
                  </a:lnTo>
                  <a:close/>
                  <a:moveTo>
                    <a:pt x="2201425" y="2586041"/>
                  </a:moveTo>
                  <a:lnTo>
                    <a:pt x="2209771" y="2586041"/>
                  </a:lnTo>
                  <a:lnTo>
                    <a:pt x="2207915" y="2605552"/>
                  </a:lnTo>
                  <a:lnTo>
                    <a:pt x="2181644" y="2628902"/>
                  </a:lnTo>
                  <a:lnTo>
                    <a:pt x="2174844" y="2611949"/>
                  </a:lnTo>
                  <a:lnTo>
                    <a:pt x="2180100" y="2596276"/>
                  </a:lnTo>
                  <a:close/>
                  <a:moveTo>
                    <a:pt x="2148426" y="2586041"/>
                  </a:moveTo>
                  <a:lnTo>
                    <a:pt x="2154587" y="2587629"/>
                  </a:lnTo>
                  <a:lnTo>
                    <a:pt x="2166908" y="2597153"/>
                  </a:lnTo>
                  <a:lnTo>
                    <a:pt x="2158593" y="2609854"/>
                  </a:lnTo>
                  <a:lnTo>
                    <a:pt x="2152430" y="2613028"/>
                  </a:lnTo>
                  <a:lnTo>
                    <a:pt x="2146270" y="2598423"/>
                  </a:lnTo>
                  <a:close/>
                  <a:moveTo>
                    <a:pt x="3682894" y="2570157"/>
                  </a:moveTo>
                  <a:lnTo>
                    <a:pt x="3694076" y="2582121"/>
                  </a:lnTo>
                  <a:lnTo>
                    <a:pt x="3689417" y="2587620"/>
                  </a:lnTo>
                  <a:lnTo>
                    <a:pt x="3679788" y="2582121"/>
                  </a:lnTo>
                  <a:close/>
                  <a:moveTo>
                    <a:pt x="3730905" y="2559046"/>
                  </a:moveTo>
                  <a:lnTo>
                    <a:pt x="3735350" y="2566983"/>
                  </a:lnTo>
                  <a:lnTo>
                    <a:pt x="3733445" y="2579682"/>
                  </a:lnTo>
                  <a:lnTo>
                    <a:pt x="3722650" y="2562220"/>
                  </a:lnTo>
                  <a:close/>
                  <a:moveTo>
                    <a:pt x="3713237" y="2559046"/>
                  </a:moveTo>
                  <a:lnTo>
                    <a:pt x="3716301" y="2571115"/>
                  </a:lnTo>
                  <a:lnTo>
                    <a:pt x="3704965" y="2582856"/>
                  </a:lnTo>
                  <a:lnTo>
                    <a:pt x="3698838" y="2569810"/>
                  </a:lnTo>
                  <a:lnTo>
                    <a:pt x="3699757" y="2564591"/>
                  </a:lnTo>
                  <a:close/>
                  <a:moveTo>
                    <a:pt x="3751833" y="2544760"/>
                  </a:moveTo>
                  <a:lnTo>
                    <a:pt x="3757575" y="2551108"/>
                  </a:lnTo>
                  <a:lnTo>
                    <a:pt x="3756224" y="2566981"/>
                  </a:lnTo>
                  <a:lnTo>
                    <a:pt x="3748793" y="2573332"/>
                  </a:lnTo>
                  <a:lnTo>
                    <a:pt x="3741700" y="2562855"/>
                  </a:lnTo>
                  <a:close/>
                  <a:moveTo>
                    <a:pt x="3826834" y="2541584"/>
                  </a:moveTo>
                  <a:lnTo>
                    <a:pt x="3829013" y="2550995"/>
                  </a:lnTo>
                  <a:lnTo>
                    <a:pt x="3819052" y="2563541"/>
                  </a:lnTo>
                  <a:lnTo>
                    <a:pt x="3813760" y="2568873"/>
                  </a:lnTo>
                  <a:lnTo>
                    <a:pt x="3810648" y="2582361"/>
                  </a:lnTo>
                  <a:lnTo>
                    <a:pt x="3808780" y="2593970"/>
                  </a:lnTo>
                  <a:lnTo>
                    <a:pt x="3795395" y="2588949"/>
                  </a:lnTo>
                  <a:lnTo>
                    <a:pt x="3790103" y="2582361"/>
                  </a:lnTo>
                  <a:lnTo>
                    <a:pt x="3781388" y="2570128"/>
                  </a:lnTo>
                  <a:lnTo>
                    <a:pt x="3787925" y="2563854"/>
                  </a:lnTo>
                  <a:lnTo>
                    <a:pt x="3815939" y="2550995"/>
                  </a:lnTo>
                  <a:close/>
                  <a:moveTo>
                    <a:pt x="2138139" y="2532068"/>
                  </a:moveTo>
                  <a:lnTo>
                    <a:pt x="2144896" y="2548103"/>
                  </a:lnTo>
                  <a:lnTo>
                    <a:pt x="2152621" y="2563818"/>
                  </a:lnTo>
                  <a:lnTo>
                    <a:pt x="2132025" y="2553556"/>
                  </a:lnTo>
                  <a:lnTo>
                    <a:pt x="2128806" y="2539442"/>
                  </a:lnTo>
                  <a:close/>
                  <a:moveTo>
                    <a:pt x="3770127" y="2525711"/>
                  </a:moveTo>
                  <a:lnTo>
                    <a:pt x="3779801" y="2530439"/>
                  </a:lnTo>
                  <a:lnTo>
                    <a:pt x="3779801" y="2539220"/>
                  </a:lnTo>
                  <a:lnTo>
                    <a:pt x="3769482" y="2541584"/>
                  </a:lnTo>
                  <a:lnTo>
                    <a:pt x="3759163" y="2530439"/>
                  </a:lnTo>
                  <a:close/>
                  <a:moveTo>
                    <a:pt x="1526042" y="2514597"/>
                  </a:moveTo>
                  <a:lnTo>
                    <a:pt x="1532424" y="2520947"/>
                  </a:lnTo>
                  <a:lnTo>
                    <a:pt x="1541994" y="2516503"/>
                  </a:lnTo>
                  <a:lnTo>
                    <a:pt x="1549652" y="2522534"/>
                  </a:lnTo>
                  <a:lnTo>
                    <a:pt x="1540399" y="2528884"/>
                  </a:lnTo>
                  <a:lnTo>
                    <a:pt x="1547738" y="2543806"/>
                  </a:lnTo>
                  <a:lnTo>
                    <a:pt x="1540399" y="2547933"/>
                  </a:lnTo>
                  <a:lnTo>
                    <a:pt x="1539123" y="2555552"/>
                  </a:lnTo>
                  <a:lnTo>
                    <a:pt x="1557308" y="2564759"/>
                  </a:lnTo>
                  <a:lnTo>
                    <a:pt x="1554436" y="2573331"/>
                  </a:lnTo>
                  <a:lnTo>
                    <a:pt x="1550289" y="2567934"/>
                  </a:lnTo>
                  <a:lnTo>
                    <a:pt x="1544866" y="2576505"/>
                  </a:lnTo>
                  <a:lnTo>
                    <a:pt x="1544866" y="2598732"/>
                  </a:lnTo>
                  <a:lnTo>
                    <a:pt x="1535614" y="2612385"/>
                  </a:lnTo>
                  <a:lnTo>
                    <a:pt x="1530190" y="2627309"/>
                  </a:lnTo>
                  <a:lnTo>
                    <a:pt x="1518705" y="2620005"/>
                  </a:lnTo>
                  <a:lnTo>
                    <a:pt x="1529870" y="2595556"/>
                  </a:lnTo>
                  <a:lnTo>
                    <a:pt x="1532104" y="2571426"/>
                  </a:lnTo>
                  <a:lnTo>
                    <a:pt x="1531147" y="2564124"/>
                  </a:lnTo>
                  <a:lnTo>
                    <a:pt x="1522534" y="2562855"/>
                  </a:lnTo>
                  <a:lnTo>
                    <a:pt x="1510728" y="2578728"/>
                  </a:lnTo>
                  <a:lnTo>
                    <a:pt x="1490631" y="2561267"/>
                  </a:lnTo>
                  <a:cubicBezTo>
                    <a:pt x="1490950" y="2557669"/>
                    <a:pt x="1491268" y="2554070"/>
                    <a:pt x="1491587" y="2550472"/>
                  </a:cubicBezTo>
                  <a:lnTo>
                    <a:pt x="1513604" y="2544123"/>
                  </a:lnTo>
                  <a:lnTo>
                    <a:pt x="1519023" y="2550472"/>
                  </a:lnTo>
                  <a:lnTo>
                    <a:pt x="1520938" y="2544123"/>
                  </a:lnTo>
                  <a:lnTo>
                    <a:pt x="1516791" y="2536822"/>
                  </a:lnTo>
                  <a:lnTo>
                    <a:pt x="1520938" y="2521900"/>
                  </a:lnTo>
                  <a:close/>
                  <a:moveTo>
                    <a:pt x="3554357" y="2513011"/>
                  </a:moveTo>
                  <a:lnTo>
                    <a:pt x="3581363" y="2544986"/>
                  </a:lnTo>
                  <a:lnTo>
                    <a:pt x="3565842" y="2543105"/>
                  </a:lnTo>
                  <a:lnTo>
                    <a:pt x="3567084" y="2558779"/>
                  </a:lnTo>
                  <a:lnTo>
                    <a:pt x="3559013" y="2560659"/>
                  </a:lnTo>
                  <a:cubicBezTo>
                    <a:pt x="3559324" y="2563794"/>
                    <a:pt x="3559634" y="2566929"/>
                    <a:pt x="3559945" y="2570064"/>
                  </a:cubicBezTo>
                  <a:lnTo>
                    <a:pt x="3575465" y="2578214"/>
                  </a:lnTo>
                  <a:lnTo>
                    <a:pt x="3568636" y="2587620"/>
                  </a:lnTo>
                  <a:lnTo>
                    <a:pt x="3559945" y="2574453"/>
                  </a:lnTo>
                  <a:lnTo>
                    <a:pt x="3542562" y="2576647"/>
                  </a:lnTo>
                  <a:lnTo>
                    <a:pt x="3533870" y="2561286"/>
                  </a:lnTo>
                  <a:lnTo>
                    <a:pt x="3525800" y="2545299"/>
                  </a:lnTo>
                  <a:lnTo>
                    <a:pt x="3525800" y="2535895"/>
                  </a:lnTo>
                  <a:lnTo>
                    <a:pt x="3538216" y="2547493"/>
                  </a:lnTo>
                  <a:lnTo>
                    <a:pt x="3542251" y="2538089"/>
                  </a:lnTo>
                  <a:lnTo>
                    <a:pt x="3544114" y="2526491"/>
                  </a:lnTo>
                  <a:lnTo>
                    <a:pt x="3553426" y="2531820"/>
                  </a:lnTo>
                  <a:lnTo>
                    <a:pt x="3555599" y="2521476"/>
                  </a:lnTo>
                  <a:lnTo>
                    <a:pt x="3550322" y="2514892"/>
                  </a:lnTo>
                  <a:close/>
                  <a:moveTo>
                    <a:pt x="3405150" y="2508248"/>
                  </a:moveTo>
                  <a:lnTo>
                    <a:pt x="3421025" y="2526734"/>
                  </a:lnTo>
                  <a:lnTo>
                    <a:pt x="3417850" y="2532062"/>
                  </a:lnTo>
                  <a:lnTo>
                    <a:pt x="3407372" y="2523916"/>
                  </a:lnTo>
                  <a:close/>
                  <a:moveTo>
                    <a:pt x="3729877" y="2501897"/>
                  </a:moveTo>
                  <a:lnTo>
                    <a:pt x="3742150" y="2505753"/>
                  </a:lnTo>
                  <a:lnTo>
                    <a:pt x="3746463" y="2525336"/>
                  </a:lnTo>
                  <a:lnTo>
                    <a:pt x="3731204" y="2530473"/>
                  </a:lnTo>
                  <a:lnTo>
                    <a:pt x="3724569" y="2524053"/>
                  </a:lnTo>
                  <a:cubicBezTo>
                    <a:pt x="3724459" y="2518167"/>
                    <a:pt x="3724348" y="2512280"/>
                    <a:pt x="3724238" y="2506394"/>
                  </a:cubicBezTo>
                  <a:close/>
                  <a:moveTo>
                    <a:pt x="1524271" y="2489194"/>
                  </a:moveTo>
                  <a:cubicBezTo>
                    <a:pt x="1524699" y="2495957"/>
                    <a:pt x="1525128" y="2502719"/>
                    <a:pt x="1525556" y="2509482"/>
                  </a:cubicBezTo>
                  <a:lnTo>
                    <a:pt x="1516234" y="2518173"/>
                  </a:lnTo>
                  <a:lnTo>
                    <a:pt x="1508511" y="2535234"/>
                  </a:lnTo>
                  <a:lnTo>
                    <a:pt x="1500155" y="2531049"/>
                  </a:lnTo>
                  <a:lnTo>
                    <a:pt x="1512699" y="2514954"/>
                  </a:lnTo>
                  <a:lnTo>
                    <a:pt x="1506262" y="2504322"/>
                  </a:lnTo>
                  <a:lnTo>
                    <a:pt x="1510444" y="2490483"/>
                  </a:lnTo>
                  <a:close/>
                  <a:moveTo>
                    <a:pt x="1565246" y="2471735"/>
                  </a:moveTo>
                  <a:lnTo>
                    <a:pt x="1558483" y="2484432"/>
                  </a:lnTo>
                  <a:lnTo>
                    <a:pt x="1557308" y="2473640"/>
                  </a:lnTo>
                  <a:close/>
                  <a:moveTo>
                    <a:pt x="2108170" y="2470155"/>
                  </a:moveTo>
                  <a:lnTo>
                    <a:pt x="2128143" y="2489058"/>
                  </a:lnTo>
                  <a:cubicBezTo>
                    <a:pt x="2128364" y="2494397"/>
                    <a:pt x="2128586" y="2499737"/>
                    <a:pt x="2128807" y="2505076"/>
                  </a:cubicBezTo>
                  <a:lnTo>
                    <a:pt x="2111832" y="2493538"/>
                  </a:lnTo>
                  <a:close/>
                  <a:moveTo>
                    <a:pt x="1542198" y="2470150"/>
                  </a:moveTo>
                  <a:lnTo>
                    <a:pt x="1550929" y="2477076"/>
                  </a:lnTo>
                  <a:lnTo>
                    <a:pt x="1552544" y="2495974"/>
                  </a:lnTo>
                  <a:lnTo>
                    <a:pt x="1548020" y="2504475"/>
                  </a:lnTo>
                  <a:lnTo>
                    <a:pt x="1537345" y="2509836"/>
                  </a:lnTo>
                  <a:lnTo>
                    <a:pt x="1535082" y="2498175"/>
                  </a:lnTo>
                  <a:lnTo>
                    <a:pt x="1538963" y="2477393"/>
                  </a:lnTo>
                  <a:close/>
                  <a:moveTo>
                    <a:pt x="2122457" y="2457455"/>
                  </a:moveTo>
                  <a:lnTo>
                    <a:pt x="2138153" y="2465247"/>
                  </a:lnTo>
                  <a:lnTo>
                    <a:pt x="2142234" y="2459012"/>
                  </a:lnTo>
                  <a:lnTo>
                    <a:pt x="2154791" y="2472733"/>
                  </a:lnTo>
                  <a:lnTo>
                    <a:pt x="2169545" y="2474291"/>
                  </a:lnTo>
                  <a:lnTo>
                    <a:pt x="2178021" y="2481772"/>
                  </a:lnTo>
                  <a:lnTo>
                    <a:pt x="2148512" y="2492376"/>
                  </a:lnTo>
                  <a:lnTo>
                    <a:pt x="2127481" y="2475850"/>
                  </a:lnTo>
                  <a:close/>
                  <a:moveTo>
                    <a:pt x="1550604" y="2444749"/>
                  </a:moveTo>
                  <a:lnTo>
                    <a:pt x="1557308" y="2453507"/>
                  </a:lnTo>
                  <a:lnTo>
                    <a:pt x="1550019" y="2466975"/>
                  </a:lnTo>
                  <a:lnTo>
                    <a:pt x="1543021" y="2460578"/>
                  </a:lnTo>
                  <a:close/>
                  <a:moveTo>
                    <a:pt x="2109853" y="2386019"/>
                  </a:moveTo>
                  <a:lnTo>
                    <a:pt x="2120870" y="2400025"/>
                  </a:lnTo>
                  <a:lnTo>
                    <a:pt x="2108936" y="2417767"/>
                  </a:lnTo>
                  <a:lnTo>
                    <a:pt x="2097918" y="2409675"/>
                  </a:lnTo>
                  <a:lnTo>
                    <a:pt x="2095470" y="2397535"/>
                  </a:lnTo>
                  <a:lnTo>
                    <a:pt x="2105570" y="2395357"/>
                  </a:lnTo>
                  <a:close/>
                  <a:moveTo>
                    <a:pt x="2152737" y="2320930"/>
                  </a:moveTo>
                  <a:lnTo>
                    <a:pt x="2168495" y="2326823"/>
                  </a:lnTo>
                  <a:lnTo>
                    <a:pt x="2162192" y="2336131"/>
                  </a:lnTo>
                  <a:lnTo>
                    <a:pt x="2146118" y="2334268"/>
                  </a:lnTo>
                  <a:lnTo>
                    <a:pt x="2127524" y="2347918"/>
                  </a:lnTo>
                  <a:lnTo>
                    <a:pt x="2125633" y="2341713"/>
                  </a:lnTo>
                  <a:close/>
                  <a:moveTo>
                    <a:pt x="2132312" y="2239963"/>
                  </a:moveTo>
                  <a:lnTo>
                    <a:pt x="2144684" y="2252345"/>
                  </a:lnTo>
                  <a:lnTo>
                    <a:pt x="2123344" y="2265364"/>
                  </a:lnTo>
                  <a:lnTo>
                    <a:pt x="2120870" y="2251711"/>
                  </a:lnTo>
                  <a:close/>
                  <a:moveTo>
                    <a:pt x="2164060" y="2190748"/>
                  </a:moveTo>
                  <a:lnTo>
                    <a:pt x="2173257" y="2205972"/>
                  </a:lnTo>
                  <a:lnTo>
                    <a:pt x="2159135" y="2212976"/>
                  </a:lnTo>
                  <a:lnTo>
                    <a:pt x="2150266" y="2203839"/>
                  </a:lnTo>
                  <a:lnTo>
                    <a:pt x="2144683" y="2191052"/>
                  </a:lnTo>
                  <a:close/>
                  <a:moveTo>
                    <a:pt x="2180785" y="2185982"/>
                  </a:moveTo>
                  <a:lnTo>
                    <a:pt x="2193581" y="2195133"/>
                  </a:lnTo>
                  <a:lnTo>
                    <a:pt x="2196141" y="2205858"/>
                  </a:lnTo>
                  <a:lnTo>
                    <a:pt x="2215976" y="2190085"/>
                  </a:lnTo>
                  <a:lnTo>
                    <a:pt x="2231972" y="2195762"/>
                  </a:lnTo>
                  <a:lnTo>
                    <a:pt x="2235170" y="2202388"/>
                  </a:lnTo>
                  <a:lnTo>
                    <a:pt x="2219175" y="2206490"/>
                  </a:lnTo>
                  <a:lnTo>
                    <a:pt x="2232931" y="2212798"/>
                  </a:lnTo>
                  <a:lnTo>
                    <a:pt x="2230372" y="2220054"/>
                  </a:lnTo>
                  <a:lnTo>
                    <a:pt x="2182064" y="2224786"/>
                  </a:lnTo>
                  <a:lnTo>
                    <a:pt x="2162230" y="2235198"/>
                  </a:lnTo>
                  <a:lnTo>
                    <a:pt x="2151032" y="2219738"/>
                  </a:lnTo>
                  <a:lnTo>
                    <a:pt x="2166069" y="2217846"/>
                  </a:lnTo>
                  <a:lnTo>
                    <a:pt x="2176626" y="2207119"/>
                  </a:lnTo>
                  <a:lnTo>
                    <a:pt x="2186223" y="2207750"/>
                  </a:lnTo>
                  <a:close/>
                  <a:moveTo>
                    <a:pt x="2198341" y="2157407"/>
                  </a:moveTo>
                  <a:lnTo>
                    <a:pt x="2201832" y="2171006"/>
                  </a:lnTo>
                  <a:lnTo>
                    <a:pt x="2185958" y="2179632"/>
                  </a:lnTo>
                  <a:lnTo>
                    <a:pt x="2188815" y="2160724"/>
                  </a:lnTo>
                  <a:close/>
                  <a:moveTo>
                    <a:pt x="5024403" y="2154231"/>
                  </a:moveTo>
                  <a:lnTo>
                    <a:pt x="5025991" y="2172774"/>
                  </a:lnTo>
                  <a:lnTo>
                    <a:pt x="5021228" y="2190992"/>
                  </a:lnTo>
                  <a:lnTo>
                    <a:pt x="5011703" y="2193919"/>
                  </a:lnTo>
                  <a:lnTo>
                    <a:pt x="5006941" y="2170172"/>
                  </a:lnTo>
                  <a:lnTo>
                    <a:pt x="5013608" y="2158460"/>
                  </a:lnTo>
                  <a:close/>
                  <a:moveTo>
                    <a:pt x="2249459" y="2125656"/>
                  </a:moveTo>
                  <a:lnTo>
                    <a:pt x="2249459" y="2130622"/>
                  </a:lnTo>
                  <a:lnTo>
                    <a:pt x="2228670" y="2146449"/>
                  </a:lnTo>
                  <a:lnTo>
                    <a:pt x="2227725" y="2156692"/>
                  </a:lnTo>
                  <a:lnTo>
                    <a:pt x="2218275" y="2166932"/>
                  </a:lnTo>
                  <a:lnTo>
                    <a:pt x="2210715" y="2153898"/>
                  </a:lnTo>
                  <a:cubicBezTo>
                    <a:pt x="2210400" y="2147691"/>
                    <a:pt x="2210086" y="2141484"/>
                    <a:pt x="2209771" y="2135277"/>
                  </a:cubicBezTo>
                  <a:lnTo>
                    <a:pt x="2222370" y="2136209"/>
                  </a:lnTo>
                  <a:close/>
                  <a:moveTo>
                    <a:pt x="2273905" y="2119307"/>
                  </a:moveTo>
                  <a:lnTo>
                    <a:pt x="2281208" y="2129645"/>
                  </a:lnTo>
                  <a:lnTo>
                    <a:pt x="2263110" y="2132006"/>
                  </a:lnTo>
                  <a:lnTo>
                    <a:pt x="2258983" y="2121079"/>
                  </a:lnTo>
                  <a:close/>
                  <a:moveTo>
                    <a:pt x="2280256" y="2095494"/>
                  </a:moveTo>
                  <a:lnTo>
                    <a:pt x="2287559" y="2097758"/>
                  </a:lnTo>
                  <a:lnTo>
                    <a:pt x="2274858" y="2112957"/>
                  </a:lnTo>
                  <a:lnTo>
                    <a:pt x="2258983" y="2108752"/>
                  </a:lnTo>
                  <a:lnTo>
                    <a:pt x="2261205" y="2097110"/>
                  </a:lnTo>
                  <a:close/>
                  <a:moveTo>
                    <a:pt x="2292002" y="2065330"/>
                  </a:moveTo>
                  <a:lnTo>
                    <a:pt x="2312959" y="2076808"/>
                  </a:lnTo>
                  <a:lnTo>
                    <a:pt x="2302798" y="2092318"/>
                  </a:lnTo>
                  <a:lnTo>
                    <a:pt x="2285972" y="2083011"/>
                  </a:lnTo>
                  <a:close/>
                  <a:moveTo>
                    <a:pt x="3672802" y="1939932"/>
                  </a:moveTo>
                  <a:lnTo>
                    <a:pt x="3695345" y="1940896"/>
                  </a:lnTo>
                  <a:lnTo>
                    <a:pt x="3700425" y="1952481"/>
                  </a:lnTo>
                  <a:lnTo>
                    <a:pt x="3688995" y="1950871"/>
                  </a:lnTo>
                  <a:lnTo>
                    <a:pt x="3692170" y="1959881"/>
                  </a:lnTo>
                  <a:lnTo>
                    <a:pt x="3677247" y="1963742"/>
                  </a:lnTo>
                  <a:lnTo>
                    <a:pt x="3668675" y="1946366"/>
                  </a:lnTo>
                  <a:close/>
                  <a:moveTo>
                    <a:pt x="2423473" y="1893885"/>
                  </a:moveTo>
                  <a:lnTo>
                    <a:pt x="2443134" y="1915792"/>
                  </a:lnTo>
                  <a:lnTo>
                    <a:pt x="2443134" y="1924364"/>
                  </a:lnTo>
                  <a:lnTo>
                    <a:pt x="2432836" y="1928810"/>
                  </a:lnTo>
                  <a:lnTo>
                    <a:pt x="2423473" y="1914204"/>
                  </a:lnTo>
                  <a:lnTo>
                    <a:pt x="2406622" y="1904997"/>
                  </a:lnTo>
                  <a:lnTo>
                    <a:pt x="2424410" y="1904679"/>
                  </a:lnTo>
                  <a:cubicBezTo>
                    <a:pt x="2424098" y="1901081"/>
                    <a:pt x="2423785" y="1897483"/>
                    <a:pt x="2423473" y="1893885"/>
                  </a:cubicBezTo>
                  <a:close/>
                  <a:moveTo>
                    <a:pt x="2486201" y="1830386"/>
                  </a:moveTo>
                  <a:lnTo>
                    <a:pt x="2497270" y="1855692"/>
                  </a:lnTo>
                  <a:lnTo>
                    <a:pt x="2519408" y="1854731"/>
                  </a:lnTo>
                  <a:lnTo>
                    <a:pt x="2519408" y="1862100"/>
                  </a:lnTo>
                  <a:lnTo>
                    <a:pt x="2538384" y="1871390"/>
                  </a:lnTo>
                  <a:lnTo>
                    <a:pt x="2526683" y="1872351"/>
                  </a:lnTo>
                  <a:lnTo>
                    <a:pt x="2515613" y="1886447"/>
                  </a:lnTo>
                  <a:lnTo>
                    <a:pt x="2494424" y="1884524"/>
                  </a:lnTo>
                  <a:lnTo>
                    <a:pt x="2481773" y="1899581"/>
                  </a:lnTo>
                  <a:lnTo>
                    <a:pt x="2466909" y="1901823"/>
                  </a:lnTo>
                  <a:lnTo>
                    <a:pt x="2457421" y="1886126"/>
                  </a:lnTo>
                  <a:lnTo>
                    <a:pt x="2465643" y="1873312"/>
                  </a:lnTo>
                  <a:lnTo>
                    <a:pt x="2489996" y="1878117"/>
                  </a:lnTo>
                  <a:lnTo>
                    <a:pt x="2480192" y="1861459"/>
                  </a:lnTo>
                  <a:lnTo>
                    <a:pt x="2492842" y="1857935"/>
                  </a:lnTo>
                  <a:lnTo>
                    <a:pt x="2459002" y="1847363"/>
                  </a:lnTo>
                  <a:lnTo>
                    <a:pt x="2482407" y="1843199"/>
                  </a:lnTo>
                  <a:close/>
                  <a:moveTo>
                    <a:pt x="3837960" y="1809756"/>
                  </a:moveTo>
                  <a:lnTo>
                    <a:pt x="3848063" y="1824547"/>
                  </a:lnTo>
                  <a:lnTo>
                    <a:pt x="3840654" y="1835157"/>
                  </a:lnTo>
                  <a:lnTo>
                    <a:pt x="3825838" y="1826797"/>
                  </a:lnTo>
                  <a:close/>
                  <a:moveTo>
                    <a:pt x="4013480" y="1541468"/>
                  </a:moveTo>
                  <a:lnTo>
                    <a:pt x="4030625" y="1544222"/>
                  </a:lnTo>
                  <a:lnTo>
                    <a:pt x="4046500" y="1546364"/>
                  </a:lnTo>
                  <a:lnTo>
                    <a:pt x="4042372" y="1550343"/>
                  </a:lnTo>
                  <a:lnTo>
                    <a:pt x="4030625" y="1554627"/>
                  </a:lnTo>
                  <a:lnTo>
                    <a:pt x="4032847" y="1564726"/>
                  </a:lnTo>
                  <a:lnTo>
                    <a:pt x="4027450" y="1566868"/>
                  </a:lnTo>
                  <a:lnTo>
                    <a:pt x="4018877" y="1554627"/>
                  </a:lnTo>
                  <a:lnTo>
                    <a:pt x="4016655" y="1563808"/>
                  </a:lnTo>
                  <a:lnTo>
                    <a:pt x="4005225" y="1557687"/>
                  </a:lnTo>
                  <a:lnTo>
                    <a:pt x="4005225" y="1546670"/>
                  </a:lnTo>
                  <a:close/>
                  <a:moveTo>
                    <a:pt x="5063053" y="1519232"/>
                  </a:moveTo>
                  <a:lnTo>
                    <a:pt x="5070842" y="1527746"/>
                  </a:lnTo>
                  <a:lnTo>
                    <a:pt x="5067414" y="1537522"/>
                  </a:lnTo>
                  <a:lnTo>
                    <a:pt x="5075204" y="1546351"/>
                  </a:lnTo>
                  <a:lnTo>
                    <a:pt x="5068349" y="1565270"/>
                  </a:lnTo>
                  <a:lnTo>
                    <a:pt x="5062741" y="1548243"/>
                  </a:lnTo>
                  <a:lnTo>
                    <a:pt x="5041866" y="1538152"/>
                  </a:lnTo>
                  <a:lnTo>
                    <a:pt x="5048720" y="1523332"/>
                  </a:lnTo>
                  <a:lnTo>
                    <a:pt x="5056198" y="1530584"/>
                  </a:lnTo>
                  <a:close/>
                  <a:moveTo>
                    <a:pt x="5070441" y="1517646"/>
                  </a:moveTo>
                  <a:lnTo>
                    <a:pt x="5086316" y="1521333"/>
                  </a:lnTo>
                  <a:lnTo>
                    <a:pt x="5074652" y="1527171"/>
                  </a:lnTo>
                  <a:close/>
                  <a:moveTo>
                    <a:pt x="2793654" y="1403349"/>
                  </a:moveTo>
                  <a:lnTo>
                    <a:pt x="2808259" y="1420428"/>
                  </a:lnTo>
                  <a:lnTo>
                    <a:pt x="2796829" y="1431595"/>
                  </a:lnTo>
                  <a:lnTo>
                    <a:pt x="2778096" y="1431924"/>
                  </a:lnTo>
                  <a:lnTo>
                    <a:pt x="2782859" y="1409918"/>
                  </a:lnTo>
                  <a:close/>
                  <a:moveTo>
                    <a:pt x="303818" y="1397948"/>
                  </a:moveTo>
                  <a:lnTo>
                    <a:pt x="310168" y="1402076"/>
                  </a:lnTo>
                  <a:lnTo>
                    <a:pt x="305088" y="1417633"/>
                  </a:lnTo>
                  <a:lnTo>
                    <a:pt x="309215" y="1431603"/>
                  </a:lnTo>
                  <a:lnTo>
                    <a:pt x="316518" y="1433826"/>
                  </a:lnTo>
                  <a:lnTo>
                    <a:pt x="315882" y="1449383"/>
                  </a:lnTo>
                  <a:lnTo>
                    <a:pt x="327630" y="1448113"/>
                  </a:lnTo>
                  <a:lnTo>
                    <a:pt x="329218" y="1426206"/>
                  </a:lnTo>
                  <a:lnTo>
                    <a:pt x="336838" y="1413506"/>
                  </a:lnTo>
                  <a:lnTo>
                    <a:pt x="350490" y="1432238"/>
                  </a:lnTo>
                  <a:cubicBezTo>
                    <a:pt x="350278" y="1437212"/>
                    <a:pt x="350067" y="1442187"/>
                    <a:pt x="349855" y="1447161"/>
                  </a:cubicBezTo>
                  <a:lnTo>
                    <a:pt x="367635" y="1441446"/>
                  </a:lnTo>
                  <a:lnTo>
                    <a:pt x="357158" y="1456368"/>
                  </a:lnTo>
                  <a:lnTo>
                    <a:pt x="368905" y="1466845"/>
                  </a:lnTo>
                  <a:lnTo>
                    <a:pt x="365095" y="1497326"/>
                  </a:lnTo>
                  <a:lnTo>
                    <a:pt x="350173" y="1511296"/>
                  </a:lnTo>
                  <a:lnTo>
                    <a:pt x="365095" y="1514471"/>
                  </a:lnTo>
                  <a:lnTo>
                    <a:pt x="368587" y="1537331"/>
                  </a:lnTo>
                  <a:lnTo>
                    <a:pt x="372397" y="1525583"/>
                  </a:lnTo>
                  <a:lnTo>
                    <a:pt x="385098" y="1524630"/>
                  </a:lnTo>
                  <a:lnTo>
                    <a:pt x="390495" y="1536378"/>
                  </a:lnTo>
                  <a:lnTo>
                    <a:pt x="372715" y="1545903"/>
                  </a:lnTo>
                  <a:lnTo>
                    <a:pt x="383510" y="1544633"/>
                  </a:lnTo>
                  <a:cubicBezTo>
                    <a:pt x="383193" y="1551300"/>
                    <a:pt x="382875" y="1557968"/>
                    <a:pt x="382558" y="1564635"/>
                  </a:cubicBezTo>
                  <a:lnTo>
                    <a:pt x="365413" y="1565905"/>
                  </a:lnTo>
                  <a:lnTo>
                    <a:pt x="352078" y="1579875"/>
                  </a:lnTo>
                  <a:lnTo>
                    <a:pt x="361603" y="1593210"/>
                  </a:lnTo>
                  <a:lnTo>
                    <a:pt x="349220" y="1608133"/>
                  </a:lnTo>
                  <a:lnTo>
                    <a:pt x="347950" y="1621785"/>
                  </a:lnTo>
                  <a:lnTo>
                    <a:pt x="336520" y="1623055"/>
                  </a:lnTo>
                  <a:lnTo>
                    <a:pt x="327313" y="1634485"/>
                  </a:lnTo>
                  <a:lnTo>
                    <a:pt x="318740" y="1639248"/>
                  </a:lnTo>
                  <a:lnTo>
                    <a:pt x="313025" y="1622103"/>
                  </a:lnTo>
                  <a:lnTo>
                    <a:pt x="298103" y="1602418"/>
                  </a:lnTo>
                  <a:lnTo>
                    <a:pt x="291753" y="1616388"/>
                  </a:lnTo>
                  <a:lnTo>
                    <a:pt x="300643" y="1628770"/>
                  </a:lnTo>
                  <a:lnTo>
                    <a:pt x="301913" y="1637025"/>
                  </a:lnTo>
                  <a:lnTo>
                    <a:pt x="286990" y="1645598"/>
                  </a:lnTo>
                  <a:lnTo>
                    <a:pt x="285085" y="1666870"/>
                  </a:lnTo>
                  <a:lnTo>
                    <a:pt x="313343" y="1651630"/>
                  </a:lnTo>
                  <a:lnTo>
                    <a:pt x="317788" y="1655758"/>
                  </a:lnTo>
                  <a:lnTo>
                    <a:pt x="295880" y="1676078"/>
                  </a:lnTo>
                  <a:lnTo>
                    <a:pt x="279053" y="1708781"/>
                  </a:lnTo>
                  <a:lnTo>
                    <a:pt x="255875" y="1711320"/>
                  </a:lnTo>
                  <a:lnTo>
                    <a:pt x="242223" y="1742753"/>
                  </a:lnTo>
                  <a:lnTo>
                    <a:pt x="220950" y="1748468"/>
                  </a:lnTo>
                  <a:lnTo>
                    <a:pt x="217775" y="1744340"/>
                  </a:lnTo>
                  <a:lnTo>
                    <a:pt x="228570" y="1739896"/>
                  </a:lnTo>
                  <a:lnTo>
                    <a:pt x="231745" y="1730370"/>
                  </a:lnTo>
                  <a:lnTo>
                    <a:pt x="224125" y="1722115"/>
                  </a:lnTo>
                  <a:cubicBezTo>
                    <a:pt x="223702" y="1715871"/>
                    <a:pt x="223278" y="1709627"/>
                    <a:pt x="222855" y="1703383"/>
                  </a:cubicBezTo>
                  <a:lnTo>
                    <a:pt x="207933" y="1701160"/>
                  </a:lnTo>
                  <a:lnTo>
                    <a:pt x="204123" y="1710685"/>
                  </a:lnTo>
                  <a:lnTo>
                    <a:pt x="207298" y="1720210"/>
                  </a:lnTo>
                  <a:lnTo>
                    <a:pt x="199995" y="1729736"/>
                  </a:lnTo>
                  <a:lnTo>
                    <a:pt x="175865" y="1737355"/>
                  </a:lnTo>
                  <a:lnTo>
                    <a:pt x="163165" y="1761486"/>
                  </a:lnTo>
                  <a:lnTo>
                    <a:pt x="110778" y="1815778"/>
                  </a:lnTo>
                  <a:lnTo>
                    <a:pt x="87283" y="1817048"/>
                  </a:lnTo>
                  <a:lnTo>
                    <a:pt x="63470" y="1831018"/>
                  </a:lnTo>
                  <a:lnTo>
                    <a:pt x="35848" y="1825938"/>
                  </a:lnTo>
                  <a:lnTo>
                    <a:pt x="40293" y="1849433"/>
                  </a:lnTo>
                  <a:lnTo>
                    <a:pt x="0" y="1865398"/>
                  </a:lnTo>
                  <a:lnTo>
                    <a:pt x="51895" y="1757672"/>
                  </a:lnTo>
                  <a:cubicBezTo>
                    <a:pt x="107924" y="1654532"/>
                    <a:pt x="168793" y="1554404"/>
                    <a:pt x="234199" y="1457591"/>
                  </a:cubicBezTo>
                  <a:lnTo>
                    <a:pt x="269276" y="1410682"/>
                  </a:lnTo>
                  <a:lnTo>
                    <a:pt x="273020" y="1407473"/>
                  </a:lnTo>
                  <a:close/>
                  <a:moveTo>
                    <a:pt x="3781388" y="1397007"/>
                  </a:moveTo>
                  <a:cubicBezTo>
                    <a:pt x="3781176" y="1404671"/>
                    <a:pt x="3780965" y="1412335"/>
                    <a:pt x="3780753" y="1419999"/>
                  </a:cubicBezTo>
                  <a:lnTo>
                    <a:pt x="3775672" y="1425582"/>
                  </a:lnTo>
                  <a:lnTo>
                    <a:pt x="3770275" y="1413431"/>
                  </a:lnTo>
                  <a:lnTo>
                    <a:pt x="3776308" y="1403577"/>
                  </a:lnTo>
                  <a:close/>
                  <a:moveTo>
                    <a:pt x="2893984" y="1212850"/>
                  </a:moveTo>
                  <a:lnTo>
                    <a:pt x="2912798" y="1234757"/>
                  </a:lnTo>
                  <a:lnTo>
                    <a:pt x="2919384" y="1260157"/>
                  </a:lnTo>
                  <a:lnTo>
                    <a:pt x="2902763" y="1260475"/>
                  </a:lnTo>
                  <a:lnTo>
                    <a:pt x="2904646" y="1246504"/>
                  </a:lnTo>
                  <a:lnTo>
                    <a:pt x="2894924" y="1231582"/>
                  </a:lnTo>
                  <a:cubicBezTo>
                    <a:pt x="2894611" y="1225338"/>
                    <a:pt x="2894297" y="1219094"/>
                    <a:pt x="2893984" y="1212850"/>
                  </a:cubicBezTo>
                  <a:close/>
                  <a:moveTo>
                    <a:pt x="5710203" y="1139822"/>
                  </a:moveTo>
                  <a:lnTo>
                    <a:pt x="5727666" y="1152205"/>
                  </a:lnTo>
                  <a:lnTo>
                    <a:pt x="5723382" y="1173160"/>
                  </a:lnTo>
                  <a:lnTo>
                    <a:pt x="5711521" y="1162048"/>
                  </a:lnTo>
                  <a:cubicBezTo>
                    <a:pt x="5711082" y="1154639"/>
                    <a:pt x="5710642" y="1147231"/>
                    <a:pt x="5710203" y="1139822"/>
                  </a:cubicBezTo>
                  <a:close/>
                  <a:moveTo>
                    <a:pt x="3040668" y="1009652"/>
                  </a:moveTo>
                  <a:lnTo>
                    <a:pt x="3052733" y="1019177"/>
                  </a:lnTo>
                  <a:lnTo>
                    <a:pt x="3020983" y="1028702"/>
                  </a:lnTo>
                  <a:lnTo>
                    <a:pt x="3017808" y="1020765"/>
                  </a:lnTo>
                  <a:close/>
                  <a:moveTo>
                    <a:pt x="3072139" y="911226"/>
                  </a:moveTo>
                  <a:lnTo>
                    <a:pt x="3073371" y="926933"/>
                  </a:lnTo>
                  <a:lnTo>
                    <a:pt x="3052733" y="930276"/>
                  </a:lnTo>
                  <a:close/>
                  <a:moveTo>
                    <a:pt x="3107021" y="901700"/>
                  </a:moveTo>
                  <a:lnTo>
                    <a:pt x="3120991" y="928449"/>
                  </a:lnTo>
                  <a:lnTo>
                    <a:pt x="3105116" y="944563"/>
                  </a:lnTo>
                  <a:lnTo>
                    <a:pt x="3098766" y="934895"/>
                  </a:lnTo>
                  <a:lnTo>
                    <a:pt x="3098766" y="925226"/>
                  </a:lnTo>
                  <a:lnTo>
                    <a:pt x="3105751" y="916525"/>
                  </a:lnTo>
                  <a:close/>
                  <a:moveTo>
                    <a:pt x="3099360" y="876300"/>
                  </a:moveTo>
                  <a:lnTo>
                    <a:pt x="3105116" y="884929"/>
                  </a:lnTo>
                  <a:lnTo>
                    <a:pt x="3093284" y="896433"/>
                  </a:lnTo>
                  <a:lnTo>
                    <a:pt x="3091365" y="914648"/>
                  </a:lnTo>
                  <a:lnTo>
                    <a:pt x="3079858" y="925513"/>
                  </a:lnTo>
                  <a:cubicBezTo>
                    <a:pt x="3079751" y="918696"/>
                    <a:pt x="3079645" y="911878"/>
                    <a:pt x="3079538" y="905061"/>
                  </a:cubicBezTo>
                  <a:lnTo>
                    <a:pt x="3060671" y="906659"/>
                  </a:lnTo>
                  <a:lnTo>
                    <a:pt x="3062270" y="893877"/>
                  </a:lnTo>
                  <a:lnTo>
                    <a:pt x="3082736" y="885248"/>
                  </a:lnTo>
                  <a:close/>
                  <a:moveTo>
                    <a:pt x="2895676" y="835022"/>
                  </a:moveTo>
                  <a:lnTo>
                    <a:pt x="2900080" y="843367"/>
                  </a:lnTo>
                  <a:lnTo>
                    <a:pt x="2899450" y="855243"/>
                  </a:lnTo>
                  <a:lnTo>
                    <a:pt x="2906370" y="852034"/>
                  </a:lnTo>
                  <a:cubicBezTo>
                    <a:pt x="2906475" y="854923"/>
                    <a:pt x="2906579" y="857811"/>
                    <a:pt x="2906684" y="860700"/>
                  </a:cubicBezTo>
                  <a:lnTo>
                    <a:pt x="2893160" y="863910"/>
                  </a:lnTo>
                  <a:lnTo>
                    <a:pt x="2884040" y="886378"/>
                  </a:lnTo>
                  <a:lnTo>
                    <a:pt x="2873346" y="893760"/>
                  </a:lnTo>
                  <a:lnTo>
                    <a:pt x="2879321" y="876748"/>
                  </a:lnTo>
                  <a:lnTo>
                    <a:pt x="2877121" y="857490"/>
                  </a:lnTo>
                  <a:lnTo>
                    <a:pt x="2890959" y="854280"/>
                  </a:lnTo>
                  <a:close/>
                  <a:moveTo>
                    <a:pt x="2912575" y="822322"/>
                  </a:moveTo>
                  <a:lnTo>
                    <a:pt x="2923896" y="829854"/>
                  </a:lnTo>
                  <a:lnTo>
                    <a:pt x="2925733" y="836130"/>
                  </a:lnTo>
                  <a:lnTo>
                    <a:pt x="2922673" y="849310"/>
                  </a:lnTo>
                  <a:lnTo>
                    <a:pt x="2912575" y="848682"/>
                  </a:lnTo>
                  <a:lnTo>
                    <a:pt x="2904312" y="841465"/>
                  </a:lnTo>
                  <a:lnTo>
                    <a:pt x="2900333" y="830795"/>
                  </a:lnTo>
                  <a:lnTo>
                    <a:pt x="2915634" y="832050"/>
                  </a:lnTo>
                  <a:close/>
                  <a:moveTo>
                    <a:pt x="3115497" y="820737"/>
                  </a:moveTo>
                  <a:lnTo>
                    <a:pt x="3128970" y="829700"/>
                  </a:lnTo>
                  <a:lnTo>
                    <a:pt x="3132104" y="840826"/>
                  </a:lnTo>
                  <a:lnTo>
                    <a:pt x="3125211" y="850098"/>
                  </a:lnTo>
                  <a:lnTo>
                    <a:pt x="3108291" y="855662"/>
                  </a:lnTo>
                  <a:lnTo>
                    <a:pt x="3112364" y="841135"/>
                  </a:lnTo>
                  <a:close/>
                  <a:moveTo>
                    <a:pt x="2986079" y="784222"/>
                  </a:moveTo>
                  <a:lnTo>
                    <a:pt x="2989234" y="792794"/>
                  </a:lnTo>
                  <a:lnTo>
                    <a:pt x="2950732" y="835022"/>
                  </a:lnTo>
                  <a:lnTo>
                    <a:pt x="2938108" y="829942"/>
                  </a:lnTo>
                  <a:lnTo>
                    <a:pt x="2936846" y="815337"/>
                  </a:lnTo>
                  <a:lnTo>
                    <a:pt x="2944104" y="803589"/>
                  </a:lnTo>
                  <a:lnTo>
                    <a:pt x="2956728" y="805494"/>
                  </a:lnTo>
                  <a:lnTo>
                    <a:pt x="2963040" y="796922"/>
                  </a:lnTo>
                  <a:lnTo>
                    <a:pt x="2969036" y="784539"/>
                  </a:lnTo>
                  <a:close/>
                  <a:moveTo>
                    <a:pt x="3181826" y="777876"/>
                  </a:moveTo>
                  <a:lnTo>
                    <a:pt x="3189253" y="786862"/>
                  </a:lnTo>
                  <a:lnTo>
                    <a:pt x="3181181" y="793751"/>
                  </a:lnTo>
                  <a:lnTo>
                    <a:pt x="3170203" y="787760"/>
                  </a:lnTo>
                  <a:close/>
                  <a:moveTo>
                    <a:pt x="2989234" y="760410"/>
                  </a:moveTo>
                  <a:lnTo>
                    <a:pt x="3000346" y="771020"/>
                  </a:lnTo>
                  <a:lnTo>
                    <a:pt x="2997078" y="785810"/>
                  </a:lnTo>
                  <a:lnTo>
                    <a:pt x="2989559" y="779380"/>
                  </a:lnTo>
                  <a:cubicBezTo>
                    <a:pt x="2989451" y="773057"/>
                    <a:pt x="2989342" y="766733"/>
                    <a:pt x="2989234" y="760410"/>
                  </a:cubicBezTo>
                  <a:close/>
                  <a:moveTo>
                    <a:pt x="3084673" y="733425"/>
                  </a:moveTo>
                  <a:lnTo>
                    <a:pt x="3095591" y="744629"/>
                  </a:lnTo>
                  <a:lnTo>
                    <a:pt x="3089491" y="761915"/>
                  </a:lnTo>
                  <a:lnTo>
                    <a:pt x="3078568" y="778881"/>
                  </a:lnTo>
                  <a:lnTo>
                    <a:pt x="3073427" y="784323"/>
                  </a:lnTo>
                  <a:lnTo>
                    <a:pt x="3061541" y="788805"/>
                  </a:lnTo>
                  <a:lnTo>
                    <a:pt x="3062825" y="799369"/>
                  </a:lnTo>
                  <a:lnTo>
                    <a:pt x="3065074" y="811213"/>
                  </a:lnTo>
                  <a:lnTo>
                    <a:pt x="3056400" y="808972"/>
                  </a:lnTo>
                  <a:lnTo>
                    <a:pt x="3054472" y="788805"/>
                  </a:lnTo>
                  <a:lnTo>
                    <a:pt x="3063789" y="766077"/>
                  </a:lnTo>
                  <a:lnTo>
                    <a:pt x="3045477" y="773119"/>
                  </a:lnTo>
                  <a:lnTo>
                    <a:pt x="3028448" y="802890"/>
                  </a:lnTo>
                  <a:lnTo>
                    <a:pt x="3016882" y="795527"/>
                  </a:lnTo>
                  <a:lnTo>
                    <a:pt x="3014633" y="784643"/>
                  </a:lnTo>
                  <a:lnTo>
                    <a:pt x="3028127" y="766397"/>
                  </a:lnTo>
                  <a:lnTo>
                    <a:pt x="3045477" y="749431"/>
                  </a:lnTo>
                  <a:lnTo>
                    <a:pt x="3065396" y="743989"/>
                  </a:lnTo>
                  <a:close/>
                  <a:moveTo>
                    <a:pt x="3205129" y="719138"/>
                  </a:moveTo>
                  <a:lnTo>
                    <a:pt x="3203253" y="736387"/>
                  </a:lnTo>
                  <a:lnTo>
                    <a:pt x="3189807" y="739776"/>
                  </a:lnTo>
                  <a:lnTo>
                    <a:pt x="3184491" y="726222"/>
                  </a:lnTo>
                  <a:close/>
                  <a:moveTo>
                    <a:pt x="3048002" y="700087"/>
                  </a:moveTo>
                  <a:lnTo>
                    <a:pt x="3055726" y="703262"/>
                  </a:lnTo>
                  <a:lnTo>
                    <a:pt x="3059084" y="711517"/>
                  </a:lnTo>
                  <a:lnTo>
                    <a:pt x="3057069" y="725170"/>
                  </a:lnTo>
                  <a:lnTo>
                    <a:pt x="3044980" y="725487"/>
                  </a:lnTo>
                  <a:lnTo>
                    <a:pt x="3041621" y="709612"/>
                  </a:lnTo>
                  <a:close/>
                  <a:moveTo>
                    <a:pt x="3147591" y="608011"/>
                  </a:moveTo>
                  <a:lnTo>
                    <a:pt x="3157047" y="609291"/>
                  </a:lnTo>
                  <a:lnTo>
                    <a:pt x="3163667" y="632651"/>
                  </a:lnTo>
                  <a:lnTo>
                    <a:pt x="3154210" y="648332"/>
                  </a:lnTo>
                  <a:lnTo>
                    <a:pt x="3165873" y="659212"/>
                  </a:lnTo>
                  <a:lnTo>
                    <a:pt x="3165873" y="666572"/>
                  </a:lnTo>
                  <a:lnTo>
                    <a:pt x="3150428" y="687053"/>
                  </a:lnTo>
                  <a:lnTo>
                    <a:pt x="3152319" y="699533"/>
                  </a:lnTo>
                  <a:lnTo>
                    <a:pt x="3167134" y="696333"/>
                  </a:lnTo>
                  <a:lnTo>
                    <a:pt x="3173439" y="675853"/>
                  </a:lnTo>
                  <a:lnTo>
                    <a:pt x="3178482" y="657932"/>
                  </a:lnTo>
                  <a:lnTo>
                    <a:pt x="3193298" y="651212"/>
                  </a:lnTo>
                  <a:lnTo>
                    <a:pt x="3183211" y="634571"/>
                  </a:lnTo>
                  <a:lnTo>
                    <a:pt x="3192983" y="621771"/>
                  </a:lnTo>
                  <a:lnTo>
                    <a:pt x="3196765" y="625611"/>
                  </a:lnTo>
                  <a:lnTo>
                    <a:pt x="3199602" y="629131"/>
                  </a:lnTo>
                  <a:lnTo>
                    <a:pt x="3200548" y="631051"/>
                  </a:lnTo>
                  <a:lnTo>
                    <a:pt x="3201178" y="632331"/>
                  </a:lnTo>
                  <a:lnTo>
                    <a:pt x="3202124" y="632971"/>
                  </a:lnTo>
                  <a:lnTo>
                    <a:pt x="3203070" y="633611"/>
                  </a:lnTo>
                  <a:lnTo>
                    <a:pt x="3204015" y="632971"/>
                  </a:lnTo>
                  <a:lnTo>
                    <a:pt x="3205592" y="632651"/>
                  </a:lnTo>
                  <a:lnTo>
                    <a:pt x="3207483" y="631691"/>
                  </a:lnTo>
                  <a:lnTo>
                    <a:pt x="3208744" y="631051"/>
                  </a:lnTo>
                  <a:lnTo>
                    <a:pt x="3220092" y="642572"/>
                  </a:lnTo>
                  <a:lnTo>
                    <a:pt x="3225766" y="654092"/>
                  </a:lnTo>
                  <a:lnTo>
                    <a:pt x="3206852" y="678093"/>
                  </a:lnTo>
                  <a:lnTo>
                    <a:pt x="3205276" y="700173"/>
                  </a:lnTo>
                  <a:lnTo>
                    <a:pt x="3185102" y="698253"/>
                  </a:lnTo>
                  <a:lnTo>
                    <a:pt x="3181319" y="716174"/>
                  </a:lnTo>
                  <a:lnTo>
                    <a:pt x="3173754" y="726734"/>
                  </a:lnTo>
                  <a:lnTo>
                    <a:pt x="3184472" y="743055"/>
                  </a:lnTo>
                  <a:lnTo>
                    <a:pt x="3173754" y="746255"/>
                  </a:lnTo>
                  <a:lnTo>
                    <a:pt x="3160199" y="738895"/>
                  </a:lnTo>
                  <a:lnTo>
                    <a:pt x="3157047" y="722894"/>
                  </a:lnTo>
                  <a:lnTo>
                    <a:pt x="3154525" y="730894"/>
                  </a:lnTo>
                  <a:lnTo>
                    <a:pt x="3152949" y="736974"/>
                  </a:lnTo>
                  <a:lnTo>
                    <a:pt x="3152004" y="739215"/>
                  </a:lnTo>
                  <a:cubicBezTo>
                    <a:pt x="3151899" y="739855"/>
                    <a:pt x="3151793" y="740495"/>
                    <a:pt x="3151688" y="741135"/>
                  </a:cubicBezTo>
                  <a:lnTo>
                    <a:pt x="3151373" y="743375"/>
                  </a:lnTo>
                  <a:lnTo>
                    <a:pt x="3149482" y="746895"/>
                  </a:lnTo>
                  <a:lnTo>
                    <a:pt x="3144123" y="756495"/>
                  </a:lnTo>
                  <a:lnTo>
                    <a:pt x="3136243" y="769935"/>
                  </a:lnTo>
                  <a:lnTo>
                    <a:pt x="3126786" y="760335"/>
                  </a:lnTo>
                  <a:lnTo>
                    <a:pt x="3129623" y="727694"/>
                  </a:lnTo>
                  <a:lnTo>
                    <a:pt x="3116384" y="740495"/>
                  </a:lnTo>
                  <a:lnTo>
                    <a:pt x="3105036" y="768975"/>
                  </a:lnTo>
                  <a:lnTo>
                    <a:pt x="3097785" y="767055"/>
                  </a:lnTo>
                  <a:lnTo>
                    <a:pt x="3107873" y="742415"/>
                  </a:lnTo>
                  <a:lnTo>
                    <a:pt x="3096209" y="740495"/>
                  </a:lnTo>
                  <a:lnTo>
                    <a:pt x="3094003" y="734094"/>
                  </a:lnTo>
                  <a:lnTo>
                    <a:pt x="3107557" y="727694"/>
                  </a:lnTo>
                  <a:lnTo>
                    <a:pt x="3099992" y="717134"/>
                  </a:lnTo>
                  <a:lnTo>
                    <a:pt x="3127101" y="687053"/>
                  </a:lnTo>
                  <a:lnTo>
                    <a:pt x="3127101" y="668172"/>
                  </a:lnTo>
                  <a:lnTo>
                    <a:pt x="3135297" y="656332"/>
                  </a:lnTo>
                  <a:lnTo>
                    <a:pt x="3128992" y="646732"/>
                  </a:lnTo>
                  <a:close/>
                  <a:moveTo>
                    <a:pt x="3086809" y="601662"/>
                  </a:moveTo>
                  <a:lnTo>
                    <a:pt x="3100900" y="618490"/>
                  </a:lnTo>
                  <a:lnTo>
                    <a:pt x="3095575" y="628967"/>
                  </a:lnTo>
                  <a:lnTo>
                    <a:pt x="3100274" y="649287"/>
                  </a:lnTo>
                  <a:lnTo>
                    <a:pt x="3095888" y="658812"/>
                  </a:lnTo>
                  <a:lnTo>
                    <a:pt x="3117816" y="663575"/>
                  </a:lnTo>
                  <a:lnTo>
                    <a:pt x="3107478" y="680720"/>
                  </a:lnTo>
                  <a:lnTo>
                    <a:pt x="3092755" y="682625"/>
                  </a:lnTo>
                  <a:lnTo>
                    <a:pt x="3067073" y="700087"/>
                  </a:lnTo>
                  <a:lnTo>
                    <a:pt x="3054544" y="696912"/>
                  </a:lnTo>
                  <a:lnTo>
                    <a:pt x="3082423" y="661987"/>
                  </a:lnTo>
                  <a:lnTo>
                    <a:pt x="3052351" y="679767"/>
                  </a:lnTo>
                  <a:lnTo>
                    <a:pt x="3042953" y="679132"/>
                  </a:lnTo>
                  <a:lnTo>
                    <a:pt x="3029170" y="697230"/>
                  </a:lnTo>
                  <a:lnTo>
                    <a:pt x="3024158" y="683577"/>
                  </a:lnTo>
                  <a:lnTo>
                    <a:pt x="3034495" y="675957"/>
                  </a:lnTo>
                  <a:lnTo>
                    <a:pt x="3031050" y="662305"/>
                  </a:lnTo>
                  <a:lnTo>
                    <a:pt x="3042640" y="652780"/>
                  </a:lnTo>
                  <a:lnTo>
                    <a:pt x="3057363" y="649605"/>
                  </a:lnTo>
                  <a:lnTo>
                    <a:pt x="3071460" y="629285"/>
                  </a:lnTo>
                  <a:lnTo>
                    <a:pt x="3083990" y="628332"/>
                  </a:lnTo>
                  <a:lnTo>
                    <a:pt x="3079917" y="611187"/>
                  </a:lnTo>
                  <a:close/>
                  <a:moveTo>
                    <a:pt x="3198778" y="596901"/>
                  </a:moveTo>
                  <a:lnTo>
                    <a:pt x="3208960" y="597864"/>
                  </a:lnTo>
                  <a:lnTo>
                    <a:pt x="3214215" y="603322"/>
                  </a:lnTo>
                  <a:lnTo>
                    <a:pt x="3219798" y="601074"/>
                  </a:lnTo>
                  <a:lnTo>
                    <a:pt x="3227353" y="611349"/>
                  </a:lnTo>
                  <a:lnTo>
                    <a:pt x="3217828" y="625476"/>
                  </a:lnTo>
                  <a:lnTo>
                    <a:pt x="3201405" y="609743"/>
                  </a:lnTo>
                  <a:close/>
                  <a:moveTo>
                    <a:pt x="3164907" y="504825"/>
                  </a:moveTo>
                  <a:lnTo>
                    <a:pt x="3188311" y="509905"/>
                  </a:lnTo>
                  <a:lnTo>
                    <a:pt x="3190841" y="523558"/>
                  </a:lnTo>
                  <a:lnTo>
                    <a:pt x="3182302" y="535305"/>
                  </a:lnTo>
                  <a:lnTo>
                    <a:pt x="3184516" y="554355"/>
                  </a:lnTo>
                  <a:lnTo>
                    <a:pt x="3172181" y="566103"/>
                  </a:lnTo>
                  <a:lnTo>
                    <a:pt x="3164591" y="582930"/>
                  </a:lnTo>
                  <a:lnTo>
                    <a:pt x="3136444" y="592455"/>
                  </a:lnTo>
                  <a:lnTo>
                    <a:pt x="3124110" y="622300"/>
                  </a:lnTo>
                  <a:lnTo>
                    <a:pt x="3119998" y="619125"/>
                  </a:lnTo>
                  <a:lnTo>
                    <a:pt x="3120631" y="611823"/>
                  </a:lnTo>
                  <a:lnTo>
                    <a:pt x="3109878" y="602615"/>
                  </a:lnTo>
                  <a:lnTo>
                    <a:pt x="3132965" y="578803"/>
                  </a:lnTo>
                  <a:lnTo>
                    <a:pt x="3136127" y="555943"/>
                  </a:lnTo>
                  <a:lnTo>
                    <a:pt x="3151941" y="553403"/>
                  </a:lnTo>
                  <a:lnTo>
                    <a:pt x="3155736" y="542925"/>
                  </a:lnTo>
                  <a:lnTo>
                    <a:pt x="3151624" y="531495"/>
                  </a:lnTo>
                  <a:lnTo>
                    <a:pt x="3157950" y="523875"/>
                  </a:lnTo>
                  <a:close/>
                  <a:moveTo>
                    <a:pt x="4364771" y="471424"/>
                  </a:moveTo>
                  <a:lnTo>
                    <a:pt x="4352063" y="473328"/>
                  </a:lnTo>
                  <a:lnTo>
                    <a:pt x="4349204" y="492370"/>
                  </a:lnTo>
                  <a:lnTo>
                    <a:pt x="4353334" y="505065"/>
                  </a:lnTo>
                  <a:lnTo>
                    <a:pt x="4345709" y="514269"/>
                  </a:lnTo>
                  <a:lnTo>
                    <a:pt x="4338402" y="505383"/>
                  </a:lnTo>
                  <a:lnTo>
                    <a:pt x="4341579" y="493005"/>
                  </a:lnTo>
                  <a:lnTo>
                    <a:pt x="4337131" y="479358"/>
                  </a:lnTo>
                  <a:lnTo>
                    <a:pt x="4322835" y="489514"/>
                  </a:lnTo>
                  <a:lnTo>
                    <a:pt x="4315210" y="501892"/>
                  </a:lnTo>
                  <a:lnTo>
                    <a:pt x="4319976" y="515538"/>
                  </a:lnTo>
                  <a:lnTo>
                    <a:pt x="4326647" y="515538"/>
                  </a:lnTo>
                  <a:lnTo>
                    <a:pt x="4334590" y="522203"/>
                  </a:lnTo>
                  <a:lnTo>
                    <a:pt x="4333319" y="536167"/>
                  </a:lnTo>
                  <a:lnTo>
                    <a:pt x="4321882" y="530455"/>
                  </a:lnTo>
                  <a:lnTo>
                    <a:pt x="4315210" y="539658"/>
                  </a:lnTo>
                  <a:lnTo>
                    <a:pt x="4297419" y="537119"/>
                  </a:lnTo>
                  <a:lnTo>
                    <a:pt x="4292971" y="550766"/>
                  </a:lnTo>
                  <a:lnTo>
                    <a:pt x="4282805" y="553940"/>
                  </a:lnTo>
                  <a:lnTo>
                    <a:pt x="4274862" y="552353"/>
                  </a:lnTo>
                  <a:lnTo>
                    <a:pt x="4260566" y="563778"/>
                  </a:lnTo>
                  <a:lnTo>
                    <a:pt x="4263425" y="579647"/>
                  </a:lnTo>
                  <a:lnTo>
                    <a:pt x="4256754" y="585677"/>
                  </a:lnTo>
                  <a:lnTo>
                    <a:pt x="4246270" y="586312"/>
                  </a:lnTo>
                  <a:lnTo>
                    <a:pt x="4233244" y="586946"/>
                  </a:lnTo>
                  <a:lnTo>
                    <a:pt x="4227843" y="601863"/>
                  </a:lnTo>
                  <a:lnTo>
                    <a:pt x="4232926" y="608210"/>
                  </a:lnTo>
                  <a:lnTo>
                    <a:pt x="4241504" y="605036"/>
                  </a:lnTo>
                  <a:lnTo>
                    <a:pt x="4247858" y="609797"/>
                  </a:lnTo>
                  <a:lnTo>
                    <a:pt x="4239280" y="612653"/>
                  </a:lnTo>
                  <a:lnTo>
                    <a:pt x="4244363" y="622174"/>
                  </a:lnTo>
                  <a:lnTo>
                    <a:pt x="4254530" y="624396"/>
                  </a:lnTo>
                  <a:lnTo>
                    <a:pt x="4259295" y="613288"/>
                  </a:lnTo>
                  <a:lnTo>
                    <a:pt x="4260248" y="619635"/>
                  </a:lnTo>
                  <a:lnTo>
                    <a:pt x="4269462" y="628204"/>
                  </a:lnTo>
                  <a:lnTo>
                    <a:pt x="4263108" y="631378"/>
                  </a:lnTo>
                  <a:lnTo>
                    <a:pt x="4252624" y="629791"/>
                  </a:lnTo>
                  <a:lnTo>
                    <a:pt x="4260566" y="643755"/>
                  </a:lnTo>
                  <a:lnTo>
                    <a:pt x="4275180" y="653594"/>
                  </a:lnTo>
                  <a:lnTo>
                    <a:pt x="4289477" y="646612"/>
                  </a:lnTo>
                  <a:lnTo>
                    <a:pt x="4287570" y="633599"/>
                  </a:lnTo>
                  <a:lnTo>
                    <a:pt x="4297101" y="628839"/>
                  </a:lnTo>
                  <a:lnTo>
                    <a:pt x="4302185" y="638360"/>
                  </a:lnTo>
                  <a:lnTo>
                    <a:pt x="4312669" y="637725"/>
                  </a:lnTo>
                  <a:lnTo>
                    <a:pt x="4312033" y="628204"/>
                  </a:lnTo>
                  <a:lnTo>
                    <a:pt x="4308221" y="616462"/>
                  </a:lnTo>
                  <a:lnTo>
                    <a:pt x="4317752" y="615827"/>
                  </a:lnTo>
                  <a:lnTo>
                    <a:pt x="4332048" y="624396"/>
                  </a:lnTo>
                  <a:lnTo>
                    <a:pt x="4339673" y="624396"/>
                  </a:lnTo>
                  <a:lnTo>
                    <a:pt x="4339547" y="624461"/>
                  </a:lnTo>
                  <a:lnTo>
                    <a:pt x="4339882" y="624461"/>
                  </a:lnTo>
                  <a:lnTo>
                    <a:pt x="4340199" y="623826"/>
                  </a:lnTo>
                  <a:lnTo>
                    <a:pt x="4341172" y="623340"/>
                  </a:lnTo>
                  <a:lnTo>
                    <a:pt x="4347298" y="612018"/>
                  </a:lnTo>
                  <a:lnTo>
                    <a:pt x="4332366" y="604402"/>
                  </a:lnTo>
                  <a:lnTo>
                    <a:pt x="4328236" y="605354"/>
                  </a:lnTo>
                  <a:lnTo>
                    <a:pt x="4317434" y="588216"/>
                  </a:lnTo>
                  <a:lnTo>
                    <a:pt x="4329189" y="567587"/>
                  </a:lnTo>
                  <a:lnTo>
                    <a:pt x="4344121" y="564731"/>
                  </a:lnTo>
                  <a:lnTo>
                    <a:pt x="4350793" y="555210"/>
                  </a:lnTo>
                  <a:lnTo>
                    <a:pt x="4348886" y="549814"/>
                  </a:lnTo>
                  <a:lnTo>
                    <a:pt x="4361912" y="539976"/>
                  </a:lnTo>
                  <a:lnTo>
                    <a:pt x="4359053" y="525059"/>
                  </a:lnTo>
                  <a:lnTo>
                    <a:pt x="4355876" y="522838"/>
                  </a:lnTo>
                  <a:lnTo>
                    <a:pt x="4355240" y="513634"/>
                  </a:lnTo>
                  <a:lnTo>
                    <a:pt x="4380021" y="502526"/>
                  </a:lnTo>
                  <a:lnTo>
                    <a:pt x="4384151" y="488879"/>
                  </a:lnTo>
                  <a:lnTo>
                    <a:pt x="4380339" y="476185"/>
                  </a:lnTo>
                  <a:lnTo>
                    <a:pt x="4369537" y="489514"/>
                  </a:lnTo>
                  <a:lnTo>
                    <a:pt x="4360959" y="501892"/>
                  </a:lnTo>
                  <a:lnTo>
                    <a:pt x="4359053" y="486023"/>
                  </a:lnTo>
                  <a:lnTo>
                    <a:pt x="4366360" y="478724"/>
                  </a:lnTo>
                  <a:close/>
                  <a:moveTo>
                    <a:pt x="3304349" y="431801"/>
                  </a:moveTo>
                  <a:lnTo>
                    <a:pt x="3318916" y="437795"/>
                  </a:lnTo>
                  <a:lnTo>
                    <a:pt x="3327783" y="453570"/>
                  </a:lnTo>
                  <a:lnTo>
                    <a:pt x="3334751" y="432432"/>
                  </a:lnTo>
                  <a:lnTo>
                    <a:pt x="3344568" y="440950"/>
                  </a:lnTo>
                  <a:lnTo>
                    <a:pt x="3340451" y="462719"/>
                  </a:lnTo>
                  <a:lnTo>
                    <a:pt x="3344885" y="472183"/>
                  </a:lnTo>
                  <a:lnTo>
                    <a:pt x="3354069" y="456409"/>
                  </a:lnTo>
                  <a:lnTo>
                    <a:pt x="3367053" y="470290"/>
                  </a:lnTo>
                  <a:lnTo>
                    <a:pt x="3355335" y="475338"/>
                  </a:lnTo>
                  <a:lnTo>
                    <a:pt x="3360719" y="488904"/>
                  </a:lnTo>
                  <a:lnTo>
                    <a:pt x="3347101" y="510988"/>
                  </a:lnTo>
                  <a:cubicBezTo>
                    <a:pt x="3346784" y="517298"/>
                    <a:pt x="3346468" y="523607"/>
                    <a:pt x="3346151" y="529917"/>
                  </a:cubicBezTo>
                  <a:lnTo>
                    <a:pt x="3358185" y="549477"/>
                  </a:lnTo>
                  <a:lnTo>
                    <a:pt x="3320183" y="551055"/>
                  </a:lnTo>
                  <a:lnTo>
                    <a:pt x="3317016" y="534649"/>
                  </a:lnTo>
                  <a:lnTo>
                    <a:pt x="3296748" y="556733"/>
                  </a:lnTo>
                  <a:lnTo>
                    <a:pt x="3274897" y="555471"/>
                  </a:lnTo>
                  <a:lnTo>
                    <a:pt x="3256845" y="581026"/>
                  </a:lnTo>
                  <a:lnTo>
                    <a:pt x="3243228" y="566513"/>
                  </a:lnTo>
                  <a:lnTo>
                    <a:pt x="3249562" y="556102"/>
                  </a:lnTo>
                  <a:lnTo>
                    <a:pt x="3270780" y="552317"/>
                  </a:lnTo>
                  <a:lnTo>
                    <a:pt x="3271413" y="539066"/>
                  </a:lnTo>
                  <a:lnTo>
                    <a:pt x="3255579" y="533703"/>
                  </a:lnTo>
                  <a:lnTo>
                    <a:pt x="3252412" y="523292"/>
                  </a:lnTo>
                  <a:lnTo>
                    <a:pt x="3267296" y="516036"/>
                  </a:lnTo>
                  <a:lnTo>
                    <a:pt x="3250828" y="500261"/>
                  </a:lnTo>
                  <a:lnTo>
                    <a:pt x="3264763" y="481332"/>
                  </a:lnTo>
                  <a:lnTo>
                    <a:pt x="3300548" y="488588"/>
                  </a:lnTo>
                  <a:lnTo>
                    <a:pt x="3308782" y="480070"/>
                  </a:lnTo>
                  <a:lnTo>
                    <a:pt x="3286614" y="469975"/>
                  </a:lnTo>
                  <a:lnTo>
                    <a:pt x="3288831" y="456093"/>
                  </a:lnTo>
                  <a:lnTo>
                    <a:pt x="3310999" y="462088"/>
                  </a:lnTo>
                  <a:close/>
                  <a:moveTo>
                    <a:pt x="3435951" y="361951"/>
                  </a:moveTo>
                  <a:lnTo>
                    <a:pt x="3459129" y="379352"/>
                  </a:lnTo>
                  <a:cubicBezTo>
                    <a:pt x="3458917" y="383993"/>
                    <a:pt x="3458706" y="388633"/>
                    <a:pt x="3458494" y="393274"/>
                  </a:cubicBezTo>
                  <a:lnTo>
                    <a:pt x="3438491" y="404980"/>
                  </a:lnTo>
                  <a:lnTo>
                    <a:pt x="3440714" y="424913"/>
                  </a:lnTo>
                  <a:lnTo>
                    <a:pt x="3394358" y="452439"/>
                  </a:lnTo>
                  <a:lnTo>
                    <a:pt x="3382928" y="442314"/>
                  </a:lnTo>
                  <a:lnTo>
                    <a:pt x="3371816" y="427444"/>
                  </a:lnTo>
                  <a:lnTo>
                    <a:pt x="3393088" y="427444"/>
                  </a:lnTo>
                  <a:lnTo>
                    <a:pt x="3385468" y="404031"/>
                  </a:lnTo>
                  <a:lnTo>
                    <a:pt x="3411821" y="400867"/>
                  </a:lnTo>
                  <a:lnTo>
                    <a:pt x="3418171" y="384098"/>
                  </a:lnTo>
                  <a:lnTo>
                    <a:pt x="3424521" y="395805"/>
                  </a:lnTo>
                  <a:lnTo>
                    <a:pt x="3429919" y="395488"/>
                  </a:lnTo>
                  <a:lnTo>
                    <a:pt x="3424521" y="373657"/>
                  </a:lnTo>
                  <a:close/>
                  <a:moveTo>
                    <a:pt x="3528661" y="334961"/>
                  </a:moveTo>
                  <a:lnTo>
                    <a:pt x="3536916" y="337252"/>
                  </a:lnTo>
                  <a:lnTo>
                    <a:pt x="3529613" y="364093"/>
                  </a:lnTo>
                  <a:lnTo>
                    <a:pt x="3509928" y="366711"/>
                  </a:lnTo>
                  <a:lnTo>
                    <a:pt x="3505166" y="354600"/>
                  </a:lnTo>
                  <a:lnTo>
                    <a:pt x="3523263" y="347072"/>
                  </a:lnTo>
                  <a:close/>
                  <a:moveTo>
                    <a:pt x="4276189" y="308170"/>
                  </a:moveTo>
                  <a:lnTo>
                    <a:pt x="4271925" y="310848"/>
                  </a:lnTo>
                  <a:cubicBezTo>
                    <a:pt x="4271963" y="310963"/>
                    <a:pt x="4272002" y="311077"/>
                    <a:pt x="4272040" y="311192"/>
                  </a:cubicBezTo>
                  <a:close/>
                  <a:moveTo>
                    <a:pt x="3488655" y="279400"/>
                  </a:moveTo>
                  <a:lnTo>
                    <a:pt x="3501355" y="287882"/>
                  </a:lnTo>
                  <a:lnTo>
                    <a:pt x="3495958" y="298248"/>
                  </a:lnTo>
                  <a:lnTo>
                    <a:pt x="3498180" y="309557"/>
                  </a:lnTo>
                  <a:lnTo>
                    <a:pt x="3516278" y="322123"/>
                  </a:lnTo>
                  <a:lnTo>
                    <a:pt x="3497545" y="345054"/>
                  </a:lnTo>
                  <a:lnTo>
                    <a:pt x="3490560" y="364845"/>
                  </a:lnTo>
                  <a:lnTo>
                    <a:pt x="3473415" y="368300"/>
                  </a:lnTo>
                  <a:lnTo>
                    <a:pt x="3448015" y="342541"/>
                  </a:lnTo>
                  <a:lnTo>
                    <a:pt x="3445475" y="316468"/>
                  </a:lnTo>
                  <a:lnTo>
                    <a:pt x="3433728" y="314269"/>
                  </a:lnTo>
                  <a:lnTo>
                    <a:pt x="3433728" y="302960"/>
                  </a:lnTo>
                  <a:lnTo>
                    <a:pt x="3438808" y="289138"/>
                  </a:lnTo>
                  <a:lnTo>
                    <a:pt x="3454683" y="296678"/>
                  </a:lnTo>
                  <a:lnTo>
                    <a:pt x="3479130" y="296364"/>
                  </a:lnTo>
                  <a:lnTo>
                    <a:pt x="3466748" y="317096"/>
                  </a:lnTo>
                  <a:lnTo>
                    <a:pt x="3478495" y="340028"/>
                  </a:lnTo>
                  <a:lnTo>
                    <a:pt x="3478495" y="328719"/>
                  </a:lnTo>
                  <a:lnTo>
                    <a:pt x="3494053" y="309557"/>
                  </a:lnTo>
                  <a:close/>
                  <a:moveTo>
                    <a:pt x="3621053" y="250824"/>
                  </a:moveTo>
                  <a:lnTo>
                    <a:pt x="3633753" y="259353"/>
                  </a:lnTo>
                  <a:lnTo>
                    <a:pt x="3618195" y="280201"/>
                  </a:lnTo>
                  <a:lnTo>
                    <a:pt x="3627720" y="304208"/>
                  </a:lnTo>
                  <a:lnTo>
                    <a:pt x="3615973" y="312737"/>
                  </a:lnTo>
                  <a:lnTo>
                    <a:pt x="3601050" y="303577"/>
                  </a:lnTo>
                  <a:lnTo>
                    <a:pt x="3603273" y="292837"/>
                  </a:lnTo>
                  <a:lnTo>
                    <a:pt x="3595653" y="274199"/>
                  </a:lnTo>
                  <a:lnTo>
                    <a:pt x="3604860" y="268830"/>
                  </a:lnTo>
                  <a:lnTo>
                    <a:pt x="3610258" y="258405"/>
                  </a:lnTo>
                  <a:close/>
                  <a:moveTo>
                    <a:pt x="3463697" y="247649"/>
                  </a:moveTo>
                  <a:lnTo>
                    <a:pt x="3468654" y="252812"/>
                  </a:lnTo>
                  <a:lnTo>
                    <a:pt x="3466904" y="273140"/>
                  </a:lnTo>
                  <a:lnTo>
                    <a:pt x="3463988" y="287337"/>
                  </a:lnTo>
                  <a:lnTo>
                    <a:pt x="3454366" y="273140"/>
                  </a:lnTo>
                  <a:close/>
                  <a:moveTo>
                    <a:pt x="3514243" y="244475"/>
                  </a:moveTo>
                  <a:lnTo>
                    <a:pt x="3523940" y="256388"/>
                  </a:lnTo>
                  <a:lnTo>
                    <a:pt x="3525232" y="268946"/>
                  </a:lnTo>
                  <a:lnTo>
                    <a:pt x="3543655" y="271200"/>
                  </a:lnTo>
                  <a:lnTo>
                    <a:pt x="3546887" y="284080"/>
                  </a:lnTo>
                  <a:lnTo>
                    <a:pt x="3557553" y="287944"/>
                  </a:lnTo>
                  <a:lnTo>
                    <a:pt x="3554644" y="304044"/>
                  </a:lnTo>
                  <a:lnTo>
                    <a:pt x="3540746" y="312737"/>
                  </a:lnTo>
                  <a:lnTo>
                    <a:pt x="3524586" y="294706"/>
                  </a:lnTo>
                  <a:lnTo>
                    <a:pt x="3514890" y="285046"/>
                  </a:lnTo>
                  <a:lnTo>
                    <a:pt x="3517476" y="269268"/>
                  </a:lnTo>
                  <a:lnTo>
                    <a:pt x="3503578" y="253168"/>
                  </a:lnTo>
                  <a:close/>
                  <a:moveTo>
                    <a:pt x="3570253" y="234949"/>
                  </a:moveTo>
                  <a:lnTo>
                    <a:pt x="3579778" y="251203"/>
                  </a:lnTo>
                  <a:lnTo>
                    <a:pt x="3571205" y="257174"/>
                  </a:lnTo>
                  <a:lnTo>
                    <a:pt x="3563903" y="249213"/>
                  </a:lnTo>
                  <a:lnTo>
                    <a:pt x="3564855" y="239261"/>
                  </a:lnTo>
                  <a:close/>
                  <a:moveTo>
                    <a:pt x="3805219" y="211137"/>
                  </a:moveTo>
                  <a:lnTo>
                    <a:pt x="3835518" y="224790"/>
                  </a:lnTo>
                  <a:lnTo>
                    <a:pt x="3846478" y="244792"/>
                  </a:lnTo>
                  <a:lnTo>
                    <a:pt x="3843254" y="252412"/>
                  </a:lnTo>
                  <a:lnTo>
                    <a:pt x="3818435" y="250190"/>
                  </a:lnTo>
                  <a:lnTo>
                    <a:pt x="3782978" y="229552"/>
                  </a:lnTo>
                  <a:close/>
                  <a:moveTo>
                    <a:pt x="3716499" y="206375"/>
                  </a:moveTo>
                  <a:lnTo>
                    <a:pt x="3732178" y="217487"/>
                  </a:lnTo>
                  <a:lnTo>
                    <a:pt x="3721516" y="233363"/>
                  </a:lnTo>
                  <a:lnTo>
                    <a:pt x="3706778" y="208280"/>
                  </a:lnTo>
                  <a:close/>
                  <a:moveTo>
                    <a:pt x="3892555" y="152400"/>
                  </a:moveTo>
                  <a:lnTo>
                    <a:pt x="3891607" y="170764"/>
                  </a:lnTo>
                  <a:lnTo>
                    <a:pt x="3900454" y="183652"/>
                  </a:lnTo>
                  <a:lnTo>
                    <a:pt x="3893187" y="195573"/>
                  </a:lnTo>
                  <a:lnTo>
                    <a:pt x="3880232" y="211682"/>
                  </a:lnTo>
                  <a:lnTo>
                    <a:pt x="3858431" y="239713"/>
                  </a:lnTo>
                  <a:lnTo>
                    <a:pt x="3847056" y="236491"/>
                  </a:lnTo>
                  <a:lnTo>
                    <a:pt x="3847056" y="209749"/>
                  </a:lnTo>
                  <a:lnTo>
                    <a:pt x="3835366" y="197184"/>
                  </a:lnTo>
                  <a:lnTo>
                    <a:pt x="3845477" y="175597"/>
                  </a:lnTo>
                  <a:lnTo>
                    <a:pt x="3859379" y="186230"/>
                  </a:lnTo>
                  <a:lnTo>
                    <a:pt x="3862538" y="172376"/>
                  </a:lnTo>
                  <a:lnTo>
                    <a:pt x="3883076" y="158199"/>
                  </a:lnTo>
                  <a:close/>
                  <a:moveTo>
                    <a:pt x="3911566" y="117476"/>
                  </a:moveTo>
                  <a:lnTo>
                    <a:pt x="3927580" y="122238"/>
                  </a:lnTo>
                  <a:lnTo>
                    <a:pt x="3940141" y="148591"/>
                  </a:lnTo>
                  <a:lnTo>
                    <a:pt x="3932918" y="162243"/>
                  </a:lnTo>
                  <a:lnTo>
                    <a:pt x="3918474" y="169864"/>
                  </a:lnTo>
                  <a:lnTo>
                    <a:pt x="3912822" y="142558"/>
                  </a:lnTo>
                  <a:cubicBezTo>
                    <a:pt x="3912403" y="134197"/>
                    <a:pt x="3911985" y="125837"/>
                    <a:pt x="3911566" y="117476"/>
                  </a:cubicBezTo>
                  <a:close/>
                  <a:moveTo>
                    <a:pt x="3882623" y="82550"/>
                  </a:moveTo>
                  <a:lnTo>
                    <a:pt x="3889341" y="101343"/>
                  </a:lnTo>
                  <a:lnTo>
                    <a:pt x="3872388" y="111216"/>
                  </a:lnTo>
                  <a:lnTo>
                    <a:pt x="3852236" y="124912"/>
                  </a:lnTo>
                  <a:lnTo>
                    <a:pt x="3842640" y="147527"/>
                  </a:lnTo>
                  <a:lnTo>
                    <a:pt x="3811932" y="167593"/>
                  </a:lnTo>
                  <a:lnTo>
                    <a:pt x="3800417" y="182563"/>
                  </a:lnTo>
                  <a:lnTo>
                    <a:pt x="3792740" y="163771"/>
                  </a:lnTo>
                  <a:lnTo>
                    <a:pt x="3782184" y="174282"/>
                  </a:lnTo>
                  <a:lnTo>
                    <a:pt x="3762352" y="178741"/>
                  </a:lnTo>
                  <a:lnTo>
                    <a:pt x="3763951" y="163771"/>
                  </a:lnTo>
                  <a:lnTo>
                    <a:pt x="3760753" y="144979"/>
                  </a:lnTo>
                  <a:lnTo>
                    <a:pt x="3783783" y="138290"/>
                  </a:lnTo>
                  <a:lnTo>
                    <a:pt x="3794659" y="121409"/>
                  </a:lnTo>
                  <a:lnTo>
                    <a:pt x="3808413" y="128735"/>
                  </a:lnTo>
                  <a:lnTo>
                    <a:pt x="3806494" y="142431"/>
                  </a:lnTo>
                  <a:lnTo>
                    <a:pt x="3826646" y="134468"/>
                  </a:lnTo>
                  <a:lnTo>
                    <a:pt x="3823447" y="118861"/>
                  </a:lnTo>
                  <a:lnTo>
                    <a:pt x="3858313" y="100706"/>
                  </a:lnTo>
                  <a:lnTo>
                    <a:pt x="3867909" y="104846"/>
                  </a:lnTo>
                  <a:lnTo>
                    <a:pt x="3873987" y="88921"/>
                  </a:lnTo>
                  <a:close/>
                  <a:moveTo>
                    <a:pt x="3954178" y="46037"/>
                  </a:moveTo>
                  <a:lnTo>
                    <a:pt x="3965541" y="53654"/>
                  </a:lnTo>
                  <a:cubicBezTo>
                    <a:pt x="3965095" y="60458"/>
                    <a:pt x="3964650" y="67263"/>
                    <a:pt x="3964204" y="74067"/>
                  </a:cubicBezTo>
                  <a:lnTo>
                    <a:pt x="3953175" y="76200"/>
                  </a:lnTo>
                  <a:lnTo>
                    <a:pt x="3955514" y="67974"/>
                  </a:lnTo>
                  <a:lnTo>
                    <a:pt x="3946491" y="64318"/>
                  </a:lnTo>
                  <a:close/>
                  <a:moveTo>
                    <a:pt x="4240178" y="42862"/>
                  </a:moveTo>
                  <a:lnTo>
                    <a:pt x="4253469" y="43488"/>
                  </a:lnTo>
                  <a:cubicBezTo>
                    <a:pt x="4253801" y="50159"/>
                    <a:pt x="4254134" y="56829"/>
                    <a:pt x="4254466" y="63500"/>
                  </a:cubicBezTo>
                  <a:close/>
                  <a:moveTo>
                    <a:pt x="4283567" y="2124"/>
                  </a:moveTo>
                  <a:lnTo>
                    <a:pt x="4289750" y="3880"/>
                  </a:lnTo>
                  <a:lnTo>
                    <a:pt x="4307921" y="26351"/>
                  </a:lnTo>
                  <a:lnTo>
                    <a:pt x="4311095" y="16826"/>
                  </a:lnTo>
                  <a:lnTo>
                    <a:pt x="4314150" y="10809"/>
                  </a:lnTo>
                  <a:lnTo>
                    <a:pt x="4334458" y="16576"/>
                  </a:lnTo>
                  <a:lnTo>
                    <a:pt x="4344797" y="20074"/>
                  </a:lnTo>
                  <a:lnTo>
                    <a:pt x="4331090" y="40956"/>
                  </a:lnTo>
                  <a:lnTo>
                    <a:pt x="4363145" y="29208"/>
                  </a:lnTo>
                  <a:lnTo>
                    <a:pt x="4366319" y="54291"/>
                  </a:lnTo>
                  <a:lnTo>
                    <a:pt x="4331407" y="89533"/>
                  </a:lnTo>
                  <a:lnTo>
                    <a:pt x="4304430" y="84453"/>
                  </a:lnTo>
                  <a:lnTo>
                    <a:pt x="4322203" y="103186"/>
                  </a:lnTo>
                  <a:lnTo>
                    <a:pt x="4318077" y="112711"/>
                  </a:lnTo>
                  <a:lnTo>
                    <a:pt x="4296178" y="128586"/>
                  </a:lnTo>
                  <a:lnTo>
                    <a:pt x="4289830" y="141603"/>
                  </a:lnTo>
                  <a:lnTo>
                    <a:pt x="4330772" y="120331"/>
                  </a:lnTo>
                  <a:lnTo>
                    <a:pt x="4344737" y="116838"/>
                  </a:lnTo>
                  <a:lnTo>
                    <a:pt x="4334263" y="162241"/>
                  </a:lnTo>
                  <a:lnTo>
                    <a:pt x="4311412" y="184466"/>
                  </a:lnTo>
                  <a:lnTo>
                    <a:pt x="4315538" y="192086"/>
                  </a:lnTo>
                  <a:lnTo>
                    <a:pt x="4331407" y="180338"/>
                  </a:lnTo>
                  <a:lnTo>
                    <a:pt x="4337755" y="183196"/>
                  </a:lnTo>
                  <a:lnTo>
                    <a:pt x="4336168" y="219391"/>
                  </a:lnTo>
                  <a:lnTo>
                    <a:pt x="4318712" y="285748"/>
                  </a:lnTo>
                  <a:lnTo>
                    <a:pt x="4278405" y="298766"/>
                  </a:lnTo>
                  <a:lnTo>
                    <a:pt x="4304430" y="295591"/>
                  </a:lnTo>
                  <a:lnTo>
                    <a:pt x="4326329" y="288606"/>
                  </a:lnTo>
                  <a:lnTo>
                    <a:pt x="4333946" y="251458"/>
                  </a:lnTo>
                  <a:lnTo>
                    <a:pt x="4359654" y="182561"/>
                  </a:lnTo>
                  <a:lnTo>
                    <a:pt x="4377109" y="186053"/>
                  </a:lnTo>
                  <a:lnTo>
                    <a:pt x="4357749" y="157796"/>
                  </a:lnTo>
                  <a:lnTo>
                    <a:pt x="4379331" y="98741"/>
                  </a:lnTo>
                  <a:lnTo>
                    <a:pt x="4394248" y="92391"/>
                  </a:lnTo>
                  <a:cubicBezTo>
                    <a:pt x="4394460" y="82443"/>
                    <a:pt x="4394671" y="72494"/>
                    <a:pt x="4394883" y="62546"/>
                  </a:cubicBezTo>
                  <a:lnTo>
                    <a:pt x="4419321" y="81278"/>
                  </a:lnTo>
                  <a:lnTo>
                    <a:pt x="4435189" y="79056"/>
                  </a:lnTo>
                  <a:lnTo>
                    <a:pt x="4449154" y="100011"/>
                  </a:lnTo>
                  <a:lnTo>
                    <a:pt x="4437729" y="117156"/>
                  </a:lnTo>
                  <a:lnTo>
                    <a:pt x="4451376" y="126681"/>
                  </a:lnTo>
                  <a:lnTo>
                    <a:pt x="4458675" y="120013"/>
                  </a:lnTo>
                  <a:lnTo>
                    <a:pt x="4482161" y="111441"/>
                  </a:lnTo>
                  <a:lnTo>
                    <a:pt x="4488509" y="142873"/>
                  </a:lnTo>
                  <a:lnTo>
                    <a:pt x="4505647" y="127951"/>
                  </a:lnTo>
                  <a:cubicBezTo>
                    <a:pt x="4505859" y="122342"/>
                    <a:pt x="4506070" y="116732"/>
                    <a:pt x="4506282" y="111123"/>
                  </a:cubicBezTo>
                  <a:lnTo>
                    <a:pt x="4521516" y="136523"/>
                  </a:lnTo>
                  <a:lnTo>
                    <a:pt x="4540559" y="139381"/>
                  </a:lnTo>
                  <a:cubicBezTo>
                    <a:pt x="4540242" y="142873"/>
                    <a:pt x="4539924" y="146366"/>
                    <a:pt x="4539607" y="149858"/>
                  </a:cubicBezTo>
                  <a:lnTo>
                    <a:pt x="4514217" y="161606"/>
                  </a:lnTo>
                  <a:lnTo>
                    <a:pt x="4529133" y="173353"/>
                  </a:lnTo>
                  <a:lnTo>
                    <a:pt x="4551032" y="160336"/>
                  </a:lnTo>
                  <a:lnTo>
                    <a:pt x="4578644" y="163511"/>
                  </a:lnTo>
                  <a:lnTo>
                    <a:pt x="4584357" y="186371"/>
                  </a:lnTo>
                  <a:lnTo>
                    <a:pt x="4600226" y="183196"/>
                  </a:lnTo>
                  <a:lnTo>
                    <a:pt x="4606891" y="226376"/>
                  </a:lnTo>
                  <a:lnTo>
                    <a:pt x="4574201" y="233678"/>
                  </a:lnTo>
                  <a:lnTo>
                    <a:pt x="4536116" y="270826"/>
                  </a:lnTo>
                  <a:lnTo>
                    <a:pt x="4517390" y="274318"/>
                  </a:lnTo>
                  <a:lnTo>
                    <a:pt x="4494222" y="287336"/>
                  </a:lnTo>
                  <a:lnTo>
                    <a:pt x="4451693" y="276223"/>
                  </a:lnTo>
                  <a:lnTo>
                    <a:pt x="4412656" y="272413"/>
                  </a:lnTo>
                  <a:lnTo>
                    <a:pt x="4376475" y="260031"/>
                  </a:lnTo>
                  <a:lnTo>
                    <a:pt x="4383140" y="276541"/>
                  </a:lnTo>
                  <a:lnTo>
                    <a:pt x="4374570" y="288288"/>
                  </a:lnTo>
                  <a:lnTo>
                    <a:pt x="4402182" y="287336"/>
                  </a:lnTo>
                  <a:lnTo>
                    <a:pt x="4435189" y="298131"/>
                  </a:lnTo>
                  <a:lnTo>
                    <a:pt x="4464706" y="321308"/>
                  </a:lnTo>
                  <a:lnTo>
                    <a:pt x="4459945" y="338135"/>
                  </a:lnTo>
                  <a:lnTo>
                    <a:pt x="4498665" y="340040"/>
                  </a:lnTo>
                  <a:lnTo>
                    <a:pt x="4507552" y="363853"/>
                  </a:lnTo>
                  <a:lnTo>
                    <a:pt x="4491048" y="379728"/>
                  </a:lnTo>
                  <a:lnTo>
                    <a:pt x="4511043" y="395920"/>
                  </a:lnTo>
                  <a:lnTo>
                    <a:pt x="4513582" y="424178"/>
                  </a:lnTo>
                  <a:lnTo>
                    <a:pt x="4502474" y="461325"/>
                  </a:lnTo>
                  <a:lnTo>
                    <a:pt x="4444711" y="494345"/>
                  </a:lnTo>
                  <a:lnTo>
                    <a:pt x="4432650" y="482915"/>
                  </a:lnTo>
                  <a:lnTo>
                    <a:pt x="4441220" y="501648"/>
                  </a:lnTo>
                  <a:lnTo>
                    <a:pt x="4435824" y="513078"/>
                  </a:lnTo>
                  <a:lnTo>
                    <a:pt x="4445346" y="501330"/>
                  </a:lnTo>
                  <a:lnTo>
                    <a:pt x="4506917" y="470533"/>
                  </a:lnTo>
                  <a:lnTo>
                    <a:pt x="4524373" y="436560"/>
                  </a:lnTo>
                  <a:lnTo>
                    <a:pt x="4529133" y="400683"/>
                  </a:lnTo>
                  <a:lnTo>
                    <a:pt x="4549445" y="412113"/>
                  </a:lnTo>
                  <a:lnTo>
                    <a:pt x="4552302" y="390205"/>
                  </a:lnTo>
                  <a:lnTo>
                    <a:pt x="4541511" y="379410"/>
                  </a:lnTo>
                  <a:lnTo>
                    <a:pt x="4532942" y="380680"/>
                  </a:lnTo>
                  <a:lnTo>
                    <a:pt x="4534211" y="355598"/>
                  </a:lnTo>
                  <a:lnTo>
                    <a:pt x="4555476" y="379410"/>
                  </a:lnTo>
                  <a:lnTo>
                    <a:pt x="4577692" y="375918"/>
                  </a:lnTo>
                  <a:lnTo>
                    <a:pt x="4584992" y="388618"/>
                  </a:lnTo>
                  <a:cubicBezTo>
                    <a:pt x="4586215" y="390732"/>
                    <a:pt x="4580951" y="388976"/>
                    <a:pt x="4585033" y="388603"/>
                  </a:cubicBezTo>
                  <a:lnTo>
                    <a:pt x="4609485" y="386381"/>
                  </a:lnTo>
                  <a:lnTo>
                    <a:pt x="4641240" y="393364"/>
                  </a:lnTo>
                  <a:lnTo>
                    <a:pt x="4647591" y="411458"/>
                  </a:lnTo>
                  <a:lnTo>
                    <a:pt x="4631078" y="429235"/>
                  </a:lnTo>
                  <a:lnTo>
                    <a:pt x="4635207" y="434631"/>
                  </a:lnTo>
                  <a:lnTo>
                    <a:pt x="4660611" y="409871"/>
                  </a:lnTo>
                  <a:lnTo>
                    <a:pt x="4681570" y="407649"/>
                  </a:lnTo>
                  <a:lnTo>
                    <a:pt x="4669820" y="397173"/>
                  </a:lnTo>
                  <a:lnTo>
                    <a:pt x="4676171" y="367969"/>
                  </a:lnTo>
                  <a:lnTo>
                    <a:pt x="4692049" y="374000"/>
                  </a:lnTo>
                  <a:lnTo>
                    <a:pt x="4702211" y="354002"/>
                  </a:lnTo>
                  <a:lnTo>
                    <a:pt x="4694907" y="338130"/>
                  </a:lnTo>
                  <a:lnTo>
                    <a:pt x="4696495" y="325432"/>
                  </a:lnTo>
                  <a:lnTo>
                    <a:pt x="4741270" y="344161"/>
                  </a:lnTo>
                  <a:lnTo>
                    <a:pt x="4764769" y="374318"/>
                  </a:lnTo>
                  <a:lnTo>
                    <a:pt x="4780646" y="374318"/>
                  </a:lnTo>
                  <a:lnTo>
                    <a:pt x="4789220" y="387968"/>
                  </a:lnTo>
                  <a:lnTo>
                    <a:pt x="4804145" y="387650"/>
                  </a:lnTo>
                  <a:lnTo>
                    <a:pt x="4778106" y="430187"/>
                  </a:lnTo>
                  <a:lnTo>
                    <a:pt x="4739999" y="424156"/>
                  </a:lnTo>
                  <a:lnTo>
                    <a:pt x="4711102" y="399078"/>
                  </a:lnTo>
                  <a:lnTo>
                    <a:pt x="4693319" y="422251"/>
                  </a:lnTo>
                  <a:lnTo>
                    <a:pt x="4699670" y="444472"/>
                  </a:lnTo>
                  <a:lnTo>
                    <a:pt x="4717771" y="429870"/>
                  </a:lnTo>
                  <a:lnTo>
                    <a:pt x="4725392" y="440028"/>
                  </a:lnTo>
                  <a:lnTo>
                    <a:pt x="4739047" y="444155"/>
                  </a:lnTo>
                  <a:lnTo>
                    <a:pt x="4718088" y="463201"/>
                  </a:lnTo>
                  <a:lnTo>
                    <a:pt x="4727615" y="474629"/>
                  </a:lnTo>
                  <a:lnTo>
                    <a:pt x="4751749" y="458757"/>
                  </a:lnTo>
                  <a:lnTo>
                    <a:pt x="4799700" y="462566"/>
                  </a:lnTo>
                  <a:lnTo>
                    <a:pt x="4782869" y="493358"/>
                  </a:lnTo>
                  <a:lnTo>
                    <a:pt x="4787315" y="502564"/>
                  </a:lnTo>
                  <a:lnTo>
                    <a:pt x="4815577" y="474946"/>
                  </a:lnTo>
                  <a:lnTo>
                    <a:pt x="4817800" y="502564"/>
                  </a:lnTo>
                  <a:lnTo>
                    <a:pt x="4839076" y="525420"/>
                  </a:lnTo>
                  <a:lnTo>
                    <a:pt x="4829867" y="551767"/>
                  </a:lnTo>
                  <a:lnTo>
                    <a:pt x="4808591" y="559386"/>
                  </a:lnTo>
                  <a:lnTo>
                    <a:pt x="4796207" y="572401"/>
                  </a:lnTo>
                  <a:lnTo>
                    <a:pt x="4795571" y="616525"/>
                  </a:lnTo>
                  <a:lnTo>
                    <a:pt x="4770485" y="639698"/>
                  </a:lnTo>
                  <a:lnTo>
                    <a:pt x="4779059" y="656523"/>
                  </a:lnTo>
                  <a:lnTo>
                    <a:pt x="4802240" y="643825"/>
                  </a:lnTo>
                  <a:lnTo>
                    <a:pt x="4812402" y="577162"/>
                  </a:lnTo>
                  <a:lnTo>
                    <a:pt x="4848920" y="563512"/>
                  </a:lnTo>
                  <a:lnTo>
                    <a:pt x="4858130" y="516849"/>
                  </a:lnTo>
                  <a:lnTo>
                    <a:pt x="4876230" y="514627"/>
                  </a:lnTo>
                  <a:lnTo>
                    <a:pt x="4887662" y="506056"/>
                  </a:lnTo>
                  <a:lnTo>
                    <a:pt x="4939741" y="519071"/>
                  </a:lnTo>
                  <a:lnTo>
                    <a:pt x="4983246" y="527324"/>
                  </a:lnTo>
                  <a:lnTo>
                    <a:pt x="4993090" y="547005"/>
                  </a:lnTo>
                  <a:lnTo>
                    <a:pt x="5003252" y="537482"/>
                  </a:lnTo>
                  <a:lnTo>
                    <a:pt x="5007697" y="519706"/>
                  </a:lnTo>
                  <a:lnTo>
                    <a:pt x="5044851" y="530816"/>
                  </a:lnTo>
                  <a:lnTo>
                    <a:pt x="5063904" y="545418"/>
                  </a:lnTo>
                  <a:lnTo>
                    <a:pt x="5070256" y="536847"/>
                  </a:lnTo>
                  <a:lnTo>
                    <a:pt x="5077559" y="557164"/>
                  </a:lnTo>
                  <a:lnTo>
                    <a:pt x="5105186" y="555576"/>
                  </a:lnTo>
                  <a:lnTo>
                    <a:pt x="5125510" y="567957"/>
                  </a:lnTo>
                  <a:lnTo>
                    <a:pt x="5144563" y="587955"/>
                  </a:lnTo>
                  <a:lnTo>
                    <a:pt x="5164569" y="596209"/>
                  </a:lnTo>
                  <a:lnTo>
                    <a:pt x="5181082" y="617160"/>
                  </a:lnTo>
                  <a:lnTo>
                    <a:pt x="5206486" y="626366"/>
                  </a:lnTo>
                  <a:lnTo>
                    <a:pt x="5212837" y="641285"/>
                  </a:lnTo>
                  <a:lnTo>
                    <a:pt x="5241417" y="661602"/>
                  </a:lnTo>
                  <a:lnTo>
                    <a:pt x="5311279" y="734930"/>
                  </a:lnTo>
                  <a:lnTo>
                    <a:pt x="5318583" y="756199"/>
                  </a:lnTo>
                  <a:lnTo>
                    <a:pt x="5332555" y="761278"/>
                  </a:lnTo>
                  <a:lnTo>
                    <a:pt x="5346210" y="775880"/>
                  </a:lnTo>
                  <a:lnTo>
                    <a:pt x="5352561" y="771436"/>
                  </a:lnTo>
                  <a:lnTo>
                    <a:pt x="5337636" y="755881"/>
                  </a:lnTo>
                  <a:lnTo>
                    <a:pt x="5337636" y="740009"/>
                  </a:lnTo>
                  <a:lnTo>
                    <a:pt x="5366533" y="765087"/>
                  </a:lnTo>
                  <a:lnTo>
                    <a:pt x="5366533" y="776832"/>
                  </a:lnTo>
                  <a:lnTo>
                    <a:pt x="5379553" y="795561"/>
                  </a:lnTo>
                  <a:lnTo>
                    <a:pt x="5431632" y="816195"/>
                  </a:lnTo>
                  <a:lnTo>
                    <a:pt x="5448462" y="830797"/>
                  </a:lnTo>
                  <a:lnTo>
                    <a:pt x="5444969" y="806354"/>
                  </a:lnTo>
                  <a:lnTo>
                    <a:pt x="5491014" y="852383"/>
                  </a:lnTo>
                  <a:lnTo>
                    <a:pt x="5494190" y="864129"/>
                  </a:lnTo>
                  <a:lnTo>
                    <a:pt x="5506257" y="873334"/>
                  </a:lnTo>
                  <a:lnTo>
                    <a:pt x="5503081" y="891429"/>
                  </a:lnTo>
                  <a:lnTo>
                    <a:pt x="5514513" y="906031"/>
                  </a:lnTo>
                  <a:lnTo>
                    <a:pt x="5526263" y="892381"/>
                  </a:lnTo>
                  <a:lnTo>
                    <a:pt x="5547539" y="910158"/>
                  </a:lnTo>
                  <a:lnTo>
                    <a:pt x="5572943" y="919363"/>
                  </a:lnTo>
                  <a:lnTo>
                    <a:pt x="5563734" y="963488"/>
                  </a:lnTo>
                  <a:lnTo>
                    <a:pt x="5578977" y="981264"/>
                  </a:lnTo>
                  <a:lnTo>
                    <a:pt x="5575166" y="1032056"/>
                  </a:lnTo>
                  <a:lnTo>
                    <a:pt x="5580565" y="1047610"/>
                  </a:lnTo>
                  <a:lnTo>
                    <a:pt x="5598348" y="1037135"/>
                  </a:lnTo>
                  <a:lnTo>
                    <a:pt x="5602158" y="1068561"/>
                  </a:lnTo>
                  <a:lnTo>
                    <a:pt x="5560241" y="1152366"/>
                  </a:lnTo>
                  <a:lnTo>
                    <a:pt x="5498636" y="1245376"/>
                  </a:lnTo>
                  <a:lnTo>
                    <a:pt x="5427186" y="1279660"/>
                  </a:lnTo>
                  <a:lnTo>
                    <a:pt x="5357642" y="1305690"/>
                  </a:lnTo>
                  <a:lnTo>
                    <a:pt x="5268727" y="1295849"/>
                  </a:lnTo>
                  <a:lnTo>
                    <a:pt x="5197277" y="1259661"/>
                  </a:lnTo>
                  <a:lnTo>
                    <a:pt x="5135037" y="1254900"/>
                  </a:lnTo>
                  <a:lnTo>
                    <a:pt x="5093119" y="1236488"/>
                  </a:lnTo>
                  <a:lnTo>
                    <a:pt x="5080735" y="1242837"/>
                  </a:lnTo>
                  <a:lnTo>
                    <a:pt x="5045804" y="1221886"/>
                  </a:lnTo>
                  <a:lnTo>
                    <a:pt x="5036277" y="1231409"/>
                  </a:lnTo>
                  <a:lnTo>
                    <a:pt x="5026433" y="1206331"/>
                  </a:lnTo>
                  <a:lnTo>
                    <a:pt x="5001346" y="1207918"/>
                  </a:lnTo>
                  <a:lnTo>
                    <a:pt x="4972131" y="1180618"/>
                  </a:lnTo>
                  <a:lnTo>
                    <a:pt x="4954666" y="1206966"/>
                  </a:lnTo>
                  <a:lnTo>
                    <a:pt x="4930214" y="1185063"/>
                  </a:lnTo>
                  <a:lnTo>
                    <a:pt x="4939423" y="1161889"/>
                  </a:lnTo>
                  <a:lnTo>
                    <a:pt x="4920053" y="1156810"/>
                  </a:lnTo>
                  <a:lnTo>
                    <a:pt x="4915924" y="1144113"/>
                  </a:lnTo>
                  <a:lnTo>
                    <a:pt x="4900047" y="1147604"/>
                  </a:lnTo>
                  <a:lnTo>
                    <a:pt x="4886074" y="1166651"/>
                  </a:lnTo>
                  <a:lnTo>
                    <a:pt x="4856542" y="1143795"/>
                  </a:lnTo>
                  <a:lnTo>
                    <a:pt x="4852414" y="1151096"/>
                  </a:lnTo>
                  <a:lnTo>
                    <a:pt x="4820341" y="1139986"/>
                  </a:lnTo>
                  <a:lnTo>
                    <a:pt x="4815260" y="1127288"/>
                  </a:lnTo>
                  <a:lnTo>
                    <a:pt x="4794936" y="1123161"/>
                  </a:lnTo>
                  <a:lnTo>
                    <a:pt x="4782869" y="1074910"/>
                  </a:lnTo>
                  <a:lnTo>
                    <a:pt x="4758418" y="1057134"/>
                  </a:lnTo>
                  <a:lnTo>
                    <a:pt x="4710785" y="1055229"/>
                  </a:lnTo>
                  <a:lnTo>
                    <a:pt x="4706339" y="1060626"/>
                  </a:lnTo>
                  <a:lnTo>
                    <a:pt x="4718088" y="1066022"/>
                  </a:lnTo>
                  <a:lnTo>
                    <a:pt x="4736506" y="1087926"/>
                  </a:lnTo>
                  <a:lnTo>
                    <a:pt x="4752067" y="1083799"/>
                  </a:lnTo>
                  <a:lnTo>
                    <a:pt x="4746033" y="1108877"/>
                  </a:lnTo>
                  <a:lnTo>
                    <a:pt x="4759053" y="1138081"/>
                  </a:lnTo>
                  <a:lnTo>
                    <a:pt x="4770802" y="1142526"/>
                  </a:lnTo>
                  <a:lnTo>
                    <a:pt x="4787950" y="1166334"/>
                  </a:lnTo>
                  <a:lnTo>
                    <a:pt x="4812402" y="1176809"/>
                  </a:lnTo>
                  <a:lnTo>
                    <a:pt x="4798747" y="1188237"/>
                  </a:lnTo>
                  <a:cubicBezTo>
                    <a:pt x="4799170" y="1193634"/>
                    <a:pt x="4799594" y="1199030"/>
                    <a:pt x="4800017" y="1204427"/>
                  </a:cubicBezTo>
                  <a:lnTo>
                    <a:pt x="4820976" y="1203157"/>
                  </a:lnTo>
                  <a:lnTo>
                    <a:pt x="4861305" y="1231092"/>
                  </a:lnTo>
                  <a:lnTo>
                    <a:pt x="4857494" y="1245059"/>
                  </a:lnTo>
                  <a:lnTo>
                    <a:pt x="4829867" y="1250138"/>
                  </a:lnTo>
                  <a:lnTo>
                    <a:pt x="4842569" y="1262836"/>
                  </a:lnTo>
                  <a:lnTo>
                    <a:pt x="4866068" y="1259344"/>
                  </a:lnTo>
                  <a:lnTo>
                    <a:pt x="4900047" y="1267597"/>
                  </a:lnTo>
                  <a:lnTo>
                    <a:pt x="4911796" y="1281247"/>
                  </a:lnTo>
                  <a:lnTo>
                    <a:pt x="4907668" y="1299976"/>
                  </a:lnTo>
                  <a:lnTo>
                    <a:pt x="4925769" y="1296802"/>
                  </a:lnTo>
                  <a:lnTo>
                    <a:pt x="4955619" y="1312356"/>
                  </a:lnTo>
                  <a:lnTo>
                    <a:pt x="4965145" y="1341878"/>
                  </a:lnTo>
                  <a:lnTo>
                    <a:pt x="4974989" y="1352354"/>
                  </a:lnTo>
                  <a:lnTo>
                    <a:pt x="4953078" y="1385050"/>
                  </a:lnTo>
                  <a:lnTo>
                    <a:pt x="4964828" y="1413620"/>
                  </a:lnTo>
                  <a:lnTo>
                    <a:pt x="4955301" y="1422191"/>
                  </a:lnTo>
                  <a:lnTo>
                    <a:pt x="4953396" y="1459966"/>
                  </a:lnTo>
                  <a:lnTo>
                    <a:pt x="4928309" y="1458061"/>
                  </a:lnTo>
                  <a:lnTo>
                    <a:pt x="4919735" y="1476155"/>
                  </a:lnTo>
                  <a:lnTo>
                    <a:pt x="4937836" y="1485361"/>
                  </a:lnTo>
                  <a:cubicBezTo>
                    <a:pt x="4937942" y="1490652"/>
                    <a:pt x="4938047" y="1495942"/>
                    <a:pt x="4938153" y="1501233"/>
                  </a:cubicBezTo>
                  <a:lnTo>
                    <a:pt x="4949903" y="1508534"/>
                  </a:lnTo>
                  <a:lnTo>
                    <a:pt x="4966415" y="1581863"/>
                  </a:lnTo>
                  <a:lnTo>
                    <a:pt x="4984198" y="1575514"/>
                  </a:lnTo>
                  <a:lnTo>
                    <a:pt x="4987692" y="1601862"/>
                  </a:lnTo>
                  <a:lnTo>
                    <a:pt x="4976260" y="1619956"/>
                  </a:lnTo>
                  <a:lnTo>
                    <a:pt x="4996583" y="1643764"/>
                  </a:lnTo>
                  <a:lnTo>
                    <a:pt x="4983881" y="1654557"/>
                  </a:lnTo>
                  <a:lnTo>
                    <a:pt x="4949267" y="1672968"/>
                  </a:lnTo>
                  <a:lnTo>
                    <a:pt x="4924498" y="1736139"/>
                  </a:lnTo>
                  <a:lnTo>
                    <a:pt x="4927991" y="1790104"/>
                  </a:lnTo>
                  <a:lnTo>
                    <a:pt x="4928309" y="1829785"/>
                  </a:lnTo>
                  <a:lnTo>
                    <a:pt x="4920053" y="1845973"/>
                  </a:lnTo>
                  <a:lnTo>
                    <a:pt x="4939423" y="1862481"/>
                  </a:lnTo>
                  <a:cubicBezTo>
                    <a:pt x="4939317" y="1855921"/>
                    <a:pt x="4939212" y="1849360"/>
                    <a:pt x="4939106" y="1842800"/>
                  </a:cubicBezTo>
                  <a:lnTo>
                    <a:pt x="4946410" y="1838354"/>
                  </a:lnTo>
                  <a:lnTo>
                    <a:pt x="4965145" y="1902478"/>
                  </a:lnTo>
                  <a:lnTo>
                    <a:pt x="4980070" y="1903113"/>
                  </a:lnTo>
                  <a:lnTo>
                    <a:pt x="4985786" y="1955808"/>
                  </a:lnTo>
                  <a:lnTo>
                    <a:pt x="4994043" y="1967553"/>
                  </a:lnTo>
                  <a:lnTo>
                    <a:pt x="4985151" y="1984060"/>
                  </a:lnTo>
                  <a:lnTo>
                    <a:pt x="4988009" y="1998028"/>
                  </a:lnTo>
                  <a:lnTo>
                    <a:pt x="4976895" y="1987870"/>
                  </a:lnTo>
                  <a:lnTo>
                    <a:pt x="4965780" y="1999297"/>
                  </a:lnTo>
                  <a:lnTo>
                    <a:pt x="4957206" y="1998028"/>
                  </a:lnTo>
                  <a:lnTo>
                    <a:pt x="4946727" y="1994853"/>
                  </a:lnTo>
                  <a:lnTo>
                    <a:pt x="4939423" y="2005011"/>
                  </a:lnTo>
                  <a:lnTo>
                    <a:pt x="4955936" y="2009455"/>
                  </a:lnTo>
                  <a:lnTo>
                    <a:pt x="4958477" y="2033898"/>
                  </a:lnTo>
                  <a:lnTo>
                    <a:pt x="4972131" y="2042785"/>
                  </a:lnTo>
                  <a:lnTo>
                    <a:pt x="4983881" y="2034851"/>
                  </a:lnTo>
                  <a:lnTo>
                    <a:pt x="4997218" y="2049452"/>
                  </a:lnTo>
                  <a:lnTo>
                    <a:pt x="5015319" y="2044054"/>
                  </a:lnTo>
                  <a:lnTo>
                    <a:pt x="5030244" y="2048499"/>
                  </a:lnTo>
                  <a:lnTo>
                    <a:pt x="5025798" y="2064052"/>
                  </a:lnTo>
                  <a:lnTo>
                    <a:pt x="5043581" y="2102463"/>
                  </a:lnTo>
                  <a:lnTo>
                    <a:pt x="5045169" y="2118018"/>
                  </a:lnTo>
                  <a:lnTo>
                    <a:pt x="5040405" y="2132937"/>
                  </a:lnTo>
                  <a:lnTo>
                    <a:pt x="5028974" y="2133890"/>
                  </a:lnTo>
                  <a:lnTo>
                    <a:pt x="5026751" y="2141191"/>
                  </a:lnTo>
                  <a:lnTo>
                    <a:pt x="5018177" y="2138652"/>
                  </a:lnTo>
                  <a:lnTo>
                    <a:pt x="5012143" y="2125955"/>
                  </a:lnTo>
                  <a:lnTo>
                    <a:pt x="5004204" y="2117065"/>
                  </a:lnTo>
                  <a:lnTo>
                    <a:pt x="4996583" y="2118018"/>
                  </a:lnTo>
                  <a:lnTo>
                    <a:pt x="4998488" y="2132937"/>
                  </a:lnTo>
                  <a:lnTo>
                    <a:pt x="5006427" y="2136113"/>
                  </a:lnTo>
                  <a:lnTo>
                    <a:pt x="5004204" y="2151032"/>
                  </a:lnTo>
                  <a:lnTo>
                    <a:pt x="5001981" y="2160238"/>
                  </a:lnTo>
                  <a:lnTo>
                    <a:pt x="5005792" y="2170080"/>
                  </a:lnTo>
                  <a:lnTo>
                    <a:pt x="4995313" y="2165635"/>
                  </a:lnTo>
                  <a:lnTo>
                    <a:pt x="4988009" y="2158969"/>
                  </a:lnTo>
                  <a:lnTo>
                    <a:pt x="4981976" y="2138652"/>
                  </a:lnTo>
                  <a:lnTo>
                    <a:pt x="4976260" y="2125002"/>
                  </a:lnTo>
                  <a:lnTo>
                    <a:pt x="4967051" y="2115479"/>
                  </a:lnTo>
                  <a:cubicBezTo>
                    <a:pt x="4967263" y="2108389"/>
                    <a:pt x="4967474" y="2101299"/>
                    <a:pt x="4967686" y="2094209"/>
                  </a:cubicBezTo>
                  <a:lnTo>
                    <a:pt x="4958477" y="2072941"/>
                  </a:lnTo>
                  <a:lnTo>
                    <a:pt x="4947362" y="2050720"/>
                  </a:lnTo>
                  <a:lnTo>
                    <a:pt x="4944822" y="2070402"/>
                  </a:lnTo>
                  <a:lnTo>
                    <a:pt x="4943552" y="2082147"/>
                  </a:lnTo>
                  <a:lnTo>
                    <a:pt x="4965145" y="2104685"/>
                  </a:lnTo>
                  <a:lnTo>
                    <a:pt x="4967051" y="2115479"/>
                  </a:lnTo>
                  <a:cubicBezTo>
                    <a:pt x="4967263" y="2121087"/>
                    <a:pt x="4967474" y="2126695"/>
                    <a:pt x="4967686" y="2132303"/>
                  </a:cubicBezTo>
                  <a:lnTo>
                    <a:pt x="4957206" y="2125637"/>
                  </a:lnTo>
                  <a:lnTo>
                    <a:pt x="4952443" y="2108495"/>
                  </a:lnTo>
                  <a:lnTo>
                    <a:pt x="4940058" y="2096748"/>
                  </a:lnTo>
                  <a:lnTo>
                    <a:pt x="4937518" y="2110399"/>
                  </a:lnTo>
                  <a:lnTo>
                    <a:pt x="4956889" y="2131033"/>
                  </a:lnTo>
                  <a:lnTo>
                    <a:pt x="4965145" y="2146905"/>
                  </a:lnTo>
                  <a:lnTo>
                    <a:pt x="4949267" y="2143413"/>
                  </a:lnTo>
                  <a:lnTo>
                    <a:pt x="4949903" y="2154842"/>
                  </a:lnTo>
                  <a:lnTo>
                    <a:pt x="4963240" y="2169127"/>
                  </a:lnTo>
                  <a:lnTo>
                    <a:pt x="4973402" y="2196745"/>
                  </a:lnTo>
                  <a:lnTo>
                    <a:pt x="4967051" y="2196428"/>
                  </a:lnTo>
                  <a:lnTo>
                    <a:pt x="4953396" y="2182460"/>
                  </a:lnTo>
                  <a:lnTo>
                    <a:pt x="4945457" y="2181190"/>
                  </a:lnTo>
                  <a:lnTo>
                    <a:pt x="4938153" y="2167222"/>
                  </a:lnTo>
                  <a:lnTo>
                    <a:pt x="4928626" y="2161826"/>
                  </a:lnTo>
                  <a:cubicBezTo>
                    <a:pt x="4928203" y="2168175"/>
                    <a:pt x="4927779" y="2174523"/>
                    <a:pt x="4927356" y="2180872"/>
                  </a:cubicBezTo>
                  <a:lnTo>
                    <a:pt x="4943869" y="2184364"/>
                  </a:lnTo>
                  <a:lnTo>
                    <a:pt x="4950855" y="2196110"/>
                  </a:lnTo>
                  <a:lnTo>
                    <a:pt x="4953713" y="2212935"/>
                  </a:lnTo>
                  <a:lnTo>
                    <a:pt x="4942599" y="2203094"/>
                  </a:lnTo>
                  <a:lnTo>
                    <a:pt x="4937836" y="2210394"/>
                  </a:lnTo>
                  <a:lnTo>
                    <a:pt x="4943234" y="2216745"/>
                  </a:lnTo>
                  <a:lnTo>
                    <a:pt x="4929262" y="2217696"/>
                  </a:lnTo>
                  <a:lnTo>
                    <a:pt x="4928944" y="2225950"/>
                  </a:lnTo>
                  <a:lnTo>
                    <a:pt x="4964510" y="2254202"/>
                  </a:lnTo>
                  <a:lnTo>
                    <a:pt x="5023893" y="2285313"/>
                  </a:lnTo>
                  <a:lnTo>
                    <a:pt x="5039770" y="2294200"/>
                  </a:lnTo>
                  <a:lnTo>
                    <a:pt x="5049297" y="2332612"/>
                  </a:lnTo>
                  <a:lnTo>
                    <a:pt x="5048979" y="2345945"/>
                  </a:lnTo>
                  <a:lnTo>
                    <a:pt x="5039770" y="2368801"/>
                  </a:lnTo>
                  <a:lnTo>
                    <a:pt x="5044851" y="2386896"/>
                  </a:lnTo>
                  <a:lnTo>
                    <a:pt x="5065492" y="2398325"/>
                  </a:lnTo>
                  <a:lnTo>
                    <a:pt x="5096612" y="2379912"/>
                  </a:lnTo>
                  <a:lnTo>
                    <a:pt x="5105822" y="2353882"/>
                  </a:lnTo>
                  <a:lnTo>
                    <a:pt x="5123922" y="2344994"/>
                  </a:lnTo>
                  <a:lnTo>
                    <a:pt x="5134719" y="2303725"/>
                  </a:lnTo>
                  <a:lnTo>
                    <a:pt x="5125510" y="2289122"/>
                  </a:lnTo>
                  <a:lnTo>
                    <a:pt x="5135037" y="2287218"/>
                  </a:lnTo>
                  <a:lnTo>
                    <a:pt x="5136307" y="2275472"/>
                  </a:lnTo>
                  <a:lnTo>
                    <a:pt x="5108362" y="2253568"/>
                  </a:lnTo>
                  <a:lnTo>
                    <a:pt x="5102011" y="2215792"/>
                  </a:lnTo>
                  <a:lnTo>
                    <a:pt x="5089626" y="2202777"/>
                  </a:lnTo>
                  <a:lnTo>
                    <a:pt x="5053743" y="2169127"/>
                  </a:lnTo>
                  <a:lnTo>
                    <a:pt x="5050885" y="2151985"/>
                  </a:lnTo>
                  <a:lnTo>
                    <a:pt x="5054378" y="2136430"/>
                  </a:lnTo>
                  <a:lnTo>
                    <a:pt x="5063269" y="2119922"/>
                  </a:lnTo>
                  <a:cubicBezTo>
                    <a:pt x="5062952" y="2116007"/>
                    <a:pt x="5062634" y="2112092"/>
                    <a:pt x="5062317" y="2108177"/>
                  </a:cubicBezTo>
                  <a:lnTo>
                    <a:pt x="5053108" y="2100558"/>
                  </a:lnTo>
                  <a:lnTo>
                    <a:pt x="5054378" y="2089131"/>
                  </a:lnTo>
                  <a:lnTo>
                    <a:pt x="5061046" y="2078655"/>
                  </a:lnTo>
                  <a:lnTo>
                    <a:pt x="5058506" y="2054530"/>
                  </a:lnTo>
                  <a:lnTo>
                    <a:pt x="5041993" y="2037070"/>
                  </a:lnTo>
                  <a:lnTo>
                    <a:pt x="5029291" y="2038023"/>
                  </a:lnTo>
                  <a:lnTo>
                    <a:pt x="5023575" y="2023105"/>
                  </a:lnTo>
                  <a:lnTo>
                    <a:pt x="5007697" y="2018344"/>
                  </a:lnTo>
                  <a:lnTo>
                    <a:pt x="4999123" y="2020248"/>
                  </a:lnTo>
                  <a:lnTo>
                    <a:pt x="4983246" y="2015487"/>
                  </a:lnTo>
                  <a:cubicBezTo>
                    <a:pt x="4983034" y="2013053"/>
                    <a:pt x="4982823" y="2010620"/>
                    <a:pt x="4982611" y="2008186"/>
                  </a:cubicBezTo>
                  <a:lnTo>
                    <a:pt x="4988009" y="1998028"/>
                  </a:lnTo>
                  <a:lnTo>
                    <a:pt x="5000076" y="1981203"/>
                  </a:lnTo>
                  <a:lnTo>
                    <a:pt x="4994043" y="1967553"/>
                  </a:lnTo>
                  <a:lnTo>
                    <a:pt x="5002617" y="1951682"/>
                  </a:lnTo>
                  <a:lnTo>
                    <a:pt x="4999123" y="1929461"/>
                  </a:lnTo>
                  <a:lnTo>
                    <a:pt x="4995630" y="1894542"/>
                  </a:lnTo>
                  <a:lnTo>
                    <a:pt x="5009285" y="1902161"/>
                  </a:lnTo>
                  <a:lnTo>
                    <a:pt x="5047709" y="1893273"/>
                  </a:lnTo>
                  <a:lnTo>
                    <a:pt x="5039135" y="1881527"/>
                  </a:lnTo>
                  <a:lnTo>
                    <a:pt x="5005157" y="1876766"/>
                  </a:lnTo>
                  <a:lnTo>
                    <a:pt x="5002617" y="1850418"/>
                  </a:lnTo>
                  <a:lnTo>
                    <a:pt x="4992137" y="1848195"/>
                  </a:lnTo>
                  <a:lnTo>
                    <a:pt x="4983563" y="1833911"/>
                  </a:lnTo>
                  <a:lnTo>
                    <a:pt x="4946092" y="1793913"/>
                  </a:lnTo>
                  <a:lnTo>
                    <a:pt x="4935295" y="1787882"/>
                  </a:lnTo>
                  <a:lnTo>
                    <a:pt x="4931167" y="1776771"/>
                  </a:lnTo>
                  <a:lnTo>
                    <a:pt x="4927674" y="1736774"/>
                  </a:lnTo>
                  <a:lnTo>
                    <a:pt x="4952125" y="1676460"/>
                  </a:lnTo>
                  <a:lnTo>
                    <a:pt x="4991820" y="1677730"/>
                  </a:lnTo>
                  <a:lnTo>
                    <a:pt x="4996901" y="1692332"/>
                  </a:lnTo>
                  <a:lnTo>
                    <a:pt x="5009603" y="1701855"/>
                  </a:lnTo>
                  <a:lnTo>
                    <a:pt x="5029926" y="1718680"/>
                  </a:lnTo>
                  <a:lnTo>
                    <a:pt x="5046757" y="1713283"/>
                  </a:lnTo>
                  <a:lnTo>
                    <a:pt x="5056283" y="1697411"/>
                  </a:lnTo>
                  <a:lnTo>
                    <a:pt x="5071208" y="1709791"/>
                  </a:lnTo>
                  <a:lnTo>
                    <a:pt x="5083910" y="1736774"/>
                  </a:lnTo>
                  <a:lnTo>
                    <a:pt x="5105504" y="1744075"/>
                  </a:lnTo>
                  <a:lnTo>
                    <a:pt x="5111855" y="1778041"/>
                  </a:lnTo>
                  <a:lnTo>
                    <a:pt x="5136307" y="1784072"/>
                  </a:lnTo>
                  <a:lnTo>
                    <a:pt x="5148056" y="1794230"/>
                  </a:lnTo>
                  <a:lnTo>
                    <a:pt x="5180129" y="1806611"/>
                  </a:lnTo>
                  <a:lnTo>
                    <a:pt x="5208709" y="1806293"/>
                  </a:lnTo>
                  <a:lnTo>
                    <a:pt x="5222364" y="1819944"/>
                  </a:lnTo>
                  <a:lnTo>
                    <a:pt x="5236019" y="1815817"/>
                  </a:lnTo>
                  <a:lnTo>
                    <a:pt x="5246815" y="1797723"/>
                  </a:lnTo>
                  <a:lnTo>
                    <a:pt x="5282381" y="1793278"/>
                  </a:lnTo>
                  <a:lnTo>
                    <a:pt x="5296671" y="1809785"/>
                  </a:lnTo>
                  <a:lnTo>
                    <a:pt x="5313184" y="1798040"/>
                  </a:lnTo>
                  <a:lnTo>
                    <a:pt x="5292226" y="1784707"/>
                  </a:lnTo>
                  <a:lnTo>
                    <a:pt x="5274760" y="1738361"/>
                  </a:lnTo>
                  <a:lnTo>
                    <a:pt x="5283969" y="1720267"/>
                  </a:lnTo>
                  <a:lnTo>
                    <a:pt x="5266821" y="1700585"/>
                  </a:lnTo>
                  <a:lnTo>
                    <a:pt x="5264598" y="1678682"/>
                  </a:lnTo>
                  <a:lnTo>
                    <a:pt x="5249038" y="1678682"/>
                  </a:lnTo>
                  <a:lnTo>
                    <a:pt x="5216013" y="1694871"/>
                  </a:lnTo>
                  <a:lnTo>
                    <a:pt x="5195689" y="1687253"/>
                  </a:lnTo>
                  <a:lnTo>
                    <a:pt x="5162346" y="1627892"/>
                  </a:lnTo>
                  <a:lnTo>
                    <a:pt x="5139482" y="1617734"/>
                  </a:lnTo>
                  <a:lnTo>
                    <a:pt x="5136307" y="1584085"/>
                  </a:lnTo>
                  <a:lnTo>
                    <a:pt x="5167745" y="1561229"/>
                  </a:lnTo>
                  <a:lnTo>
                    <a:pt x="5170920" y="1527581"/>
                  </a:lnTo>
                  <a:lnTo>
                    <a:pt x="5189021" y="1518057"/>
                  </a:lnTo>
                  <a:lnTo>
                    <a:pt x="5249673" y="1546944"/>
                  </a:lnTo>
                  <a:lnTo>
                    <a:pt x="5252214" y="1563769"/>
                  </a:lnTo>
                  <a:lnTo>
                    <a:pt x="5266821" y="1584402"/>
                  </a:lnTo>
                  <a:lnTo>
                    <a:pt x="5281746" y="1579323"/>
                  </a:lnTo>
                  <a:lnTo>
                    <a:pt x="5310326" y="1590434"/>
                  </a:lnTo>
                  <a:lnTo>
                    <a:pt x="5314772" y="1601227"/>
                  </a:lnTo>
                  <a:lnTo>
                    <a:pt x="5280794" y="1607893"/>
                  </a:lnTo>
                  <a:lnTo>
                    <a:pt x="5286510" y="1619003"/>
                  </a:lnTo>
                  <a:lnTo>
                    <a:pt x="5284287" y="1632971"/>
                  </a:lnTo>
                  <a:lnTo>
                    <a:pt x="5296036" y="1632971"/>
                  </a:lnTo>
                  <a:lnTo>
                    <a:pt x="5308421" y="1613924"/>
                  </a:lnTo>
                  <a:lnTo>
                    <a:pt x="5325251" y="1609163"/>
                  </a:lnTo>
                  <a:lnTo>
                    <a:pt x="5326521" y="1595830"/>
                  </a:lnTo>
                  <a:lnTo>
                    <a:pt x="5336048" y="1605988"/>
                  </a:lnTo>
                  <a:lnTo>
                    <a:pt x="5363675" y="1608845"/>
                  </a:lnTo>
                  <a:lnTo>
                    <a:pt x="5398606" y="1632971"/>
                  </a:lnTo>
                  <a:lnTo>
                    <a:pt x="5415437" y="1632971"/>
                  </a:lnTo>
                  <a:lnTo>
                    <a:pt x="5434807" y="1646303"/>
                  </a:lnTo>
                  <a:lnTo>
                    <a:pt x="5449415" y="1645351"/>
                  </a:lnTo>
                  <a:lnTo>
                    <a:pt x="5457036" y="1630431"/>
                  </a:lnTo>
                  <a:lnTo>
                    <a:pt x="5479265" y="1650112"/>
                  </a:lnTo>
                  <a:lnTo>
                    <a:pt x="5532296" y="1657096"/>
                  </a:lnTo>
                  <a:lnTo>
                    <a:pt x="5561829" y="1686618"/>
                  </a:lnTo>
                  <a:lnTo>
                    <a:pt x="5580247" y="1706299"/>
                  </a:lnTo>
                  <a:lnTo>
                    <a:pt x="5605016" y="1717410"/>
                  </a:lnTo>
                  <a:lnTo>
                    <a:pt x="5625975" y="1744710"/>
                  </a:lnTo>
                  <a:lnTo>
                    <a:pt x="5623117" y="1777089"/>
                  </a:lnTo>
                  <a:lnTo>
                    <a:pt x="5640265" y="1768836"/>
                  </a:lnTo>
                  <a:lnTo>
                    <a:pt x="5644075" y="1753915"/>
                  </a:lnTo>
                  <a:lnTo>
                    <a:pt x="5659000" y="1752963"/>
                  </a:lnTo>
                  <a:cubicBezTo>
                    <a:pt x="5658894" y="1735398"/>
                    <a:pt x="5658789" y="1717833"/>
                    <a:pt x="5658683" y="1700268"/>
                  </a:cubicBezTo>
                  <a:lnTo>
                    <a:pt x="5642805" y="1692967"/>
                  </a:lnTo>
                  <a:lnTo>
                    <a:pt x="5625657" y="1702490"/>
                  </a:lnTo>
                  <a:lnTo>
                    <a:pt x="5612955" y="1698364"/>
                  </a:lnTo>
                  <a:lnTo>
                    <a:pt x="5586598" y="1681856"/>
                  </a:lnTo>
                  <a:lnTo>
                    <a:pt x="5563099" y="1673603"/>
                  </a:lnTo>
                  <a:lnTo>
                    <a:pt x="5536107" y="1639954"/>
                  </a:lnTo>
                  <a:lnTo>
                    <a:pt x="5533884" y="1614877"/>
                  </a:lnTo>
                  <a:lnTo>
                    <a:pt x="5525310" y="1606306"/>
                  </a:lnTo>
                  <a:lnTo>
                    <a:pt x="5520864" y="1587577"/>
                  </a:lnTo>
                  <a:lnTo>
                    <a:pt x="5506892" y="1553928"/>
                  </a:lnTo>
                  <a:lnTo>
                    <a:pt x="5487839" y="1548849"/>
                  </a:lnTo>
                  <a:lnTo>
                    <a:pt x="5479265" y="1536469"/>
                  </a:lnTo>
                  <a:lnTo>
                    <a:pt x="5447510" y="1422825"/>
                  </a:lnTo>
                  <a:lnTo>
                    <a:pt x="5517689" y="1368543"/>
                  </a:lnTo>
                  <a:lnTo>
                    <a:pt x="5523087" y="1350766"/>
                  </a:lnTo>
                  <a:lnTo>
                    <a:pt x="5550397" y="1326958"/>
                  </a:lnTo>
                  <a:lnTo>
                    <a:pt x="5594537" y="1318070"/>
                  </a:lnTo>
                  <a:lnTo>
                    <a:pt x="5668209" y="1243789"/>
                  </a:lnTo>
                  <a:lnTo>
                    <a:pt x="5664081" y="1233314"/>
                  </a:lnTo>
                  <a:lnTo>
                    <a:pt x="5682817" y="1223790"/>
                  </a:lnTo>
                  <a:lnTo>
                    <a:pt x="5685992" y="1203474"/>
                  </a:lnTo>
                  <a:lnTo>
                    <a:pt x="5706633" y="1206649"/>
                  </a:lnTo>
                  <a:lnTo>
                    <a:pt x="5719971" y="1231726"/>
                  </a:lnTo>
                  <a:lnTo>
                    <a:pt x="5752361" y="1223156"/>
                  </a:lnTo>
                  <a:lnTo>
                    <a:pt x="5769827" y="1239662"/>
                  </a:lnTo>
                  <a:lnTo>
                    <a:pt x="5782211" y="1231092"/>
                  </a:lnTo>
                  <a:lnTo>
                    <a:pt x="5791103" y="1248233"/>
                  </a:lnTo>
                  <a:lnTo>
                    <a:pt x="5821906" y="1271724"/>
                  </a:lnTo>
                  <a:lnTo>
                    <a:pt x="5786975" y="1286961"/>
                  </a:lnTo>
                  <a:lnTo>
                    <a:pt x="5791738" y="1317435"/>
                  </a:lnTo>
                  <a:lnTo>
                    <a:pt x="5799994" y="1301563"/>
                  </a:lnTo>
                  <a:lnTo>
                    <a:pt x="5830162" y="1286644"/>
                  </a:lnTo>
                  <a:lnTo>
                    <a:pt x="5851756" y="1302198"/>
                  </a:lnTo>
                  <a:lnTo>
                    <a:pt x="5844452" y="1320292"/>
                  </a:lnTo>
                  <a:lnTo>
                    <a:pt x="5862870" y="1361242"/>
                  </a:lnTo>
                  <a:lnTo>
                    <a:pt x="5894943" y="1415842"/>
                  </a:lnTo>
                  <a:lnTo>
                    <a:pt x="5903517" y="1406319"/>
                  </a:lnTo>
                  <a:lnTo>
                    <a:pt x="5872397" y="1365051"/>
                  </a:lnTo>
                  <a:lnTo>
                    <a:pt x="5876842" y="1291723"/>
                  </a:lnTo>
                  <a:lnTo>
                    <a:pt x="5860965" y="1271406"/>
                  </a:lnTo>
                  <a:lnTo>
                    <a:pt x="5870174" y="1250455"/>
                  </a:lnTo>
                  <a:lnTo>
                    <a:pt x="5882558" y="1205061"/>
                  </a:lnTo>
                  <a:lnTo>
                    <a:pt x="5897166" y="1192364"/>
                  </a:lnTo>
                  <a:lnTo>
                    <a:pt x="5902882" y="1094274"/>
                  </a:lnTo>
                  <a:lnTo>
                    <a:pt x="5870491" y="1042849"/>
                  </a:lnTo>
                  <a:lnTo>
                    <a:pt x="5859059" y="1052689"/>
                  </a:lnTo>
                  <a:lnTo>
                    <a:pt x="5833337" y="1047610"/>
                  </a:lnTo>
                  <a:lnTo>
                    <a:pt x="5835878" y="979042"/>
                  </a:lnTo>
                  <a:lnTo>
                    <a:pt x="5853067" y="949041"/>
                  </a:lnTo>
                  <a:lnTo>
                    <a:pt x="6060620" y="1177406"/>
                  </a:lnTo>
                  <a:cubicBezTo>
                    <a:pt x="6579822" y="1806535"/>
                    <a:pt x="6891715" y="2613092"/>
                    <a:pt x="6891715" y="3492496"/>
                  </a:cubicBezTo>
                  <a:cubicBezTo>
                    <a:pt x="6891715" y="3869384"/>
                    <a:pt x="6834429" y="4232891"/>
                    <a:pt x="6728088" y="4574786"/>
                  </a:cubicBezTo>
                  <a:lnTo>
                    <a:pt x="6699847" y="4651948"/>
                  </a:lnTo>
                  <a:lnTo>
                    <a:pt x="6676768" y="4648009"/>
                  </a:lnTo>
                  <a:lnTo>
                    <a:pt x="6661525" y="4656897"/>
                  </a:lnTo>
                  <a:lnTo>
                    <a:pt x="6642472" y="4667056"/>
                  </a:lnTo>
                  <a:lnTo>
                    <a:pt x="6630405" y="4672135"/>
                  </a:lnTo>
                  <a:lnTo>
                    <a:pt x="6623101" y="4666421"/>
                  </a:lnTo>
                  <a:lnTo>
                    <a:pt x="6612622" y="4665151"/>
                  </a:lnTo>
                  <a:lnTo>
                    <a:pt x="6615162" y="4650548"/>
                  </a:lnTo>
                  <a:lnTo>
                    <a:pt x="6607541" y="4646104"/>
                  </a:lnTo>
                  <a:lnTo>
                    <a:pt x="6593251" y="4644517"/>
                  </a:lnTo>
                  <a:lnTo>
                    <a:pt x="6562448" y="4645787"/>
                  </a:lnTo>
                  <a:lnTo>
                    <a:pt x="6541172" y="4642295"/>
                  </a:lnTo>
                  <a:lnTo>
                    <a:pt x="6527200" y="4650548"/>
                  </a:lnTo>
                  <a:lnTo>
                    <a:pt x="6501161" y="4671818"/>
                  </a:lnTo>
                  <a:lnTo>
                    <a:pt x="6482743" y="4687373"/>
                  </a:lnTo>
                  <a:lnTo>
                    <a:pt x="6482425" y="4699753"/>
                  </a:lnTo>
                  <a:lnTo>
                    <a:pt x="6465277" y="4709912"/>
                  </a:lnTo>
                  <a:lnTo>
                    <a:pt x="6458926" y="4706737"/>
                  </a:lnTo>
                  <a:lnTo>
                    <a:pt x="6448447" y="4706420"/>
                  </a:lnTo>
                  <a:lnTo>
                    <a:pt x="6438920" y="4710229"/>
                  </a:lnTo>
                  <a:lnTo>
                    <a:pt x="6430346" y="4707689"/>
                  </a:lnTo>
                  <a:lnTo>
                    <a:pt x="6405895" y="4713403"/>
                  </a:lnTo>
                  <a:lnTo>
                    <a:pt x="6398591" y="4710229"/>
                  </a:lnTo>
                  <a:lnTo>
                    <a:pt x="6382714" y="4715308"/>
                  </a:lnTo>
                  <a:lnTo>
                    <a:pt x="6364296" y="4728324"/>
                  </a:lnTo>
                  <a:lnTo>
                    <a:pt x="6358897" y="4725149"/>
                  </a:lnTo>
                  <a:lnTo>
                    <a:pt x="6348418" y="4731181"/>
                  </a:lnTo>
                  <a:lnTo>
                    <a:pt x="6361755" y="4741022"/>
                  </a:lnTo>
                  <a:lnTo>
                    <a:pt x="6358580" y="4749275"/>
                  </a:lnTo>
                  <a:lnTo>
                    <a:pt x="6347783" y="4740704"/>
                  </a:lnTo>
                  <a:lnTo>
                    <a:pt x="6342702" y="4740387"/>
                  </a:lnTo>
                  <a:lnTo>
                    <a:pt x="6347783" y="4750863"/>
                  </a:lnTo>
                  <a:cubicBezTo>
                    <a:pt x="6348092" y="4754989"/>
                    <a:pt x="6348402" y="4759116"/>
                    <a:pt x="6348711" y="4763242"/>
                  </a:cubicBezTo>
                  <a:cubicBezTo>
                    <a:pt x="6348716" y="4763245"/>
                    <a:pt x="6348722" y="4763247"/>
                    <a:pt x="6348727" y="4763250"/>
                  </a:cubicBezTo>
                  <a:cubicBezTo>
                    <a:pt x="6348722" y="4763255"/>
                    <a:pt x="6348718" y="4763261"/>
                    <a:pt x="6348713" y="4763266"/>
                  </a:cubicBezTo>
                  <a:cubicBezTo>
                    <a:pt x="6348720" y="4763364"/>
                    <a:pt x="6348728" y="4763463"/>
                    <a:pt x="6348735" y="4763561"/>
                  </a:cubicBezTo>
                  <a:lnTo>
                    <a:pt x="6348545" y="4763458"/>
                  </a:lnTo>
                  <a:lnTo>
                    <a:pt x="6342059" y="4770869"/>
                  </a:lnTo>
                  <a:lnTo>
                    <a:pt x="6330309" y="4769282"/>
                  </a:lnTo>
                  <a:lnTo>
                    <a:pt x="6323958" y="4777535"/>
                  </a:lnTo>
                  <a:lnTo>
                    <a:pt x="6316337" y="4778488"/>
                  </a:lnTo>
                  <a:lnTo>
                    <a:pt x="6317925" y="4768964"/>
                  </a:lnTo>
                  <a:lnTo>
                    <a:pt x="6305858" y="4774043"/>
                  </a:lnTo>
                  <a:lnTo>
                    <a:pt x="6301094" y="4786424"/>
                  </a:lnTo>
                  <a:lnTo>
                    <a:pt x="6296013" y="4788328"/>
                  </a:lnTo>
                  <a:lnTo>
                    <a:pt x="6299189" y="4797852"/>
                  </a:lnTo>
                  <a:lnTo>
                    <a:pt x="6295696" y="4809597"/>
                  </a:lnTo>
                  <a:lnTo>
                    <a:pt x="6283946" y="4807057"/>
                  </a:lnTo>
                  <a:lnTo>
                    <a:pt x="6280771" y="4811184"/>
                  </a:lnTo>
                  <a:lnTo>
                    <a:pt x="6283629" y="4820707"/>
                  </a:lnTo>
                  <a:lnTo>
                    <a:pt x="6276008" y="4824834"/>
                  </a:lnTo>
                  <a:lnTo>
                    <a:pt x="6262353" y="4822294"/>
                  </a:lnTo>
                  <a:lnTo>
                    <a:pt x="6252826" y="4817850"/>
                  </a:lnTo>
                  <a:lnTo>
                    <a:pt x="6238219" y="4805788"/>
                  </a:lnTo>
                  <a:lnTo>
                    <a:pt x="6229645" y="4806740"/>
                  </a:lnTo>
                  <a:lnTo>
                    <a:pt x="6234090" y="4816263"/>
                  </a:lnTo>
                  <a:lnTo>
                    <a:pt x="6241077" y="4819437"/>
                  </a:lnTo>
                  <a:lnTo>
                    <a:pt x="6235678" y="4830230"/>
                  </a:lnTo>
                  <a:lnTo>
                    <a:pt x="6222023" y="4829913"/>
                  </a:lnTo>
                  <a:lnTo>
                    <a:pt x="6214402" y="4824199"/>
                  </a:lnTo>
                  <a:lnTo>
                    <a:pt x="6210274" y="4832770"/>
                  </a:lnTo>
                  <a:lnTo>
                    <a:pt x="6222659" y="4840389"/>
                  </a:lnTo>
                  <a:lnTo>
                    <a:pt x="6215990" y="4849594"/>
                  </a:lnTo>
                  <a:lnTo>
                    <a:pt x="6210591" y="4852769"/>
                  </a:lnTo>
                  <a:lnTo>
                    <a:pt x="6213767" y="4861340"/>
                  </a:lnTo>
                  <a:lnTo>
                    <a:pt x="6204558" y="4877847"/>
                  </a:lnTo>
                  <a:lnTo>
                    <a:pt x="6200747" y="4872133"/>
                  </a:lnTo>
                  <a:lnTo>
                    <a:pt x="6195666" y="4852134"/>
                  </a:lnTo>
                  <a:lnTo>
                    <a:pt x="6187410" y="4861657"/>
                  </a:lnTo>
                  <a:lnTo>
                    <a:pt x="6179154" y="4880386"/>
                  </a:lnTo>
                  <a:lnTo>
                    <a:pt x="6191538" y="4903877"/>
                  </a:lnTo>
                  <a:lnTo>
                    <a:pt x="6190268" y="4915305"/>
                  </a:lnTo>
                  <a:lnTo>
                    <a:pt x="6178201" y="4924510"/>
                  </a:lnTo>
                  <a:lnTo>
                    <a:pt x="6178519" y="4914035"/>
                  </a:lnTo>
                  <a:lnTo>
                    <a:pt x="6176296" y="4909591"/>
                  </a:lnTo>
                  <a:lnTo>
                    <a:pt x="6160418" y="4917844"/>
                  </a:lnTo>
                  <a:lnTo>
                    <a:pt x="6158830" y="4927050"/>
                  </a:lnTo>
                  <a:cubicBezTo>
                    <a:pt x="6158724" y="4929378"/>
                    <a:pt x="6158619" y="4931706"/>
                    <a:pt x="6158513" y="4934034"/>
                  </a:cubicBezTo>
                  <a:lnTo>
                    <a:pt x="6158513" y="4936891"/>
                  </a:lnTo>
                  <a:lnTo>
                    <a:pt x="6158513" y="4938795"/>
                  </a:lnTo>
                  <a:lnTo>
                    <a:pt x="6161688" y="4947366"/>
                  </a:lnTo>
                  <a:lnTo>
                    <a:pt x="6154067" y="4956572"/>
                  </a:lnTo>
                  <a:lnTo>
                    <a:pt x="6141365" y="4963556"/>
                  </a:lnTo>
                  <a:lnTo>
                    <a:pt x="6135649" y="4978475"/>
                  </a:lnTo>
                  <a:lnTo>
                    <a:pt x="6122312" y="4993712"/>
                  </a:lnTo>
                  <a:lnTo>
                    <a:pt x="6129933" y="5024187"/>
                  </a:lnTo>
                  <a:lnTo>
                    <a:pt x="6136919" y="5038472"/>
                  </a:lnTo>
                  <a:lnTo>
                    <a:pt x="6148668" y="5036250"/>
                  </a:lnTo>
                  <a:lnTo>
                    <a:pt x="6154384" y="5027044"/>
                  </a:lnTo>
                  <a:lnTo>
                    <a:pt x="6170897" y="5030853"/>
                  </a:lnTo>
                  <a:lnTo>
                    <a:pt x="6175661" y="5059423"/>
                  </a:lnTo>
                  <a:lnTo>
                    <a:pt x="6177248" y="5069898"/>
                  </a:lnTo>
                  <a:lnTo>
                    <a:pt x="6190268" y="5079739"/>
                  </a:lnTo>
                  <a:lnTo>
                    <a:pt x="6194396" y="5079739"/>
                  </a:lnTo>
                  <a:lnTo>
                    <a:pt x="6197254" y="5089262"/>
                  </a:lnTo>
                  <a:lnTo>
                    <a:pt x="6190586" y="5103864"/>
                  </a:lnTo>
                  <a:lnTo>
                    <a:pt x="6188680" y="5128307"/>
                  </a:lnTo>
                  <a:lnTo>
                    <a:pt x="6195031" y="5132434"/>
                  </a:lnTo>
                  <a:lnTo>
                    <a:pt x="6206146" y="5113705"/>
                  </a:lnTo>
                  <a:lnTo>
                    <a:pt x="6212814" y="5101325"/>
                  </a:lnTo>
                  <a:lnTo>
                    <a:pt x="6214085" y="5089897"/>
                  </a:lnTo>
                  <a:lnTo>
                    <a:pt x="6218213" y="5103547"/>
                  </a:lnTo>
                  <a:lnTo>
                    <a:pt x="6212179" y="5126403"/>
                  </a:lnTo>
                  <a:lnTo>
                    <a:pt x="6204240" y="5141957"/>
                  </a:lnTo>
                  <a:lnTo>
                    <a:pt x="6206146" y="5154972"/>
                  </a:lnTo>
                  <a:lnTo>
                    <a:pt x="6212814" y="5145767"/>
                  </a:lnTo>
                  <a:cubicBezTo>
                    <a:pt x="6213026" y="5149999"/>
                    <a:pt x="6213237" y="5154232"/>
                    <a:pt x="6213449" y="5158464"/>
                  </a:cubicBezTo>
                  <a:lnTo>
                    <a:pt x="6203605" y="5169575"/>
                  </a:lnTo>
                  <a:lnTo>
                    <a:pt x="6197889" y="5184177"/>
                  </a:lnTo>
                  <a:lnTo>
                    <a:pt x="6202970" y="5201319"/>
                  </a:lnTo>
                  <a:lnTo>
                    <a:pt x="6235678" y="5233698"/>
                  </a:lnTo>
                  <a:lnTo>
                    <a:pt x="6249333" y="5251157"/>
                  </a:lnTo>
                  <a:lnTo>
                    <a:pt x="6260130" y="5274330"/>
                  </a:lnTo>
                  <a:lnTo>
                    <a:pt x="6275690" y="5324168"/>
                  </a:lnTo>
                  <a:lnTo>
                    <a:pt x="6291250" y="5336232"/>
                  </a:lnTo>
                  <a:lnTo>
                    <a:pt x="6303952" y="5347977"/>
                  </a:lnTo>
                  <a:lnTo>
                    <a:pt x="6297190" y="5360853"/>
                  </a:lnTo>
                  <a:lnTo>
                    <a:pt x="6297448" y="5360940"/>
                  </a:lnTo>
                  <a:lnTo>
                    <a:pt x="6303928" y="5348597"/>
                  </a:lnTo>
                  <a:lnTo>
                    <a:pt x="6326471" y="5368282"/>
                  </a:lnTo>
                  <a:lnTo>
                    <a:pt x="6343298" y="5377172"/>
                  </a:lnTo>
                  <a:lnTo>
                    <a:pt x="6352738" y="5391437"/>
                  </a:lnTo>
                  <a:lnTo>
                    <a:pt x="6270138" y="5527402"/>
                  </a:lnTo>
                  <a:lnTo>
                    <a:pt x="6157685" y="5677783"/>
                  </a:lnTo>
                  <a:lnTo>
                    <a:pt x="6151028" y="5680333"/>
                  </a:lnTo>
                  <a:lnTo>
                    <a:pt x="6151528" y="5680898"/>
                  </a:lnTo>
                  <a:lnTo>
                    <a:pt x="6124790" y="5702235"/>
                  </a:lnTo>
                  <a:lnTo>
                    <a:pt x="6108874" y="5721342"/>
                  </a:lnTo>
                  <a:lnTo>
                    <a:pt x="6108664" y="5720387"/>
                  </a:lnTo>
                  <a:lnTo>
                    <a:pt x="6071278" y="5721342"/>
                  </a:lnTo>
                  <a:lnTo>
                    <a:pt x="6010443" y="5705105"/>
                  </a:lnTo>
                  <a:lnTo>
                    <a:pt x="5965134" y="5657668"/>
                  </a:lnTo>
                  <a:lnTo>
                    <a:pt x="5954821" y="5617474"/>
                  </a:lnTo>
                  <a:lnTo>
                    <a:pt x="5954631" y="5617583"/>
                  </a:lnTo>
                  <a:lnTo>
                    <a:pt x="5954678" y="5617604"/>
                  </a:lnTo>
                  <a:lnTo>
                    <a:pt x="5954550" y="5617629"/>
                  </a:lnTo>
                  <a:lnTo>
                    <a:pt x="5954176" y="5617843"/>
                  </a:lnTo>
                  <a:lnTo>
                    <a:pt x="5953959" y="5617746"/>
                  </a:lnTo>
                  <a:lnTo>
                    <a:pt x="5903234" y="5627755"/>
                  </a:lnTo>
                  <a:cubicBezTo>
                    <a:pt x="5903446" y="5629764"/>
                    <a:pt x="5903657" y="5631774"/>
                    <a:pt x="5903869" y="5633783"/>
                  </a:cubicBezTo>
                  <a:lnTo>
                    <a:pt x="5906092" y="5648375"/>
                  </a:lnTo>
                  <a:lnTo>
                    <a:pt x="5907044" y="5656623"/>
                  </a:lnTo>
                  <a:lnTo>
                    <a:pt x="5908632" y="5664871"/>
                  </a:lnTo>
                  <a:lnTo>
                    <a:pt x="5910220" y="5671850"/>
                  </a:lnTo>
                  <a:lnTo>
                    <a:pt x="5911808" y="5677243"/>
                  </a:lnTo>
                  <a:lnTo>
                    <a:pt x="5914031" y="5683270"/>
                  </a:lnTo>
                  <a:lnTo>
                    <a:pt x="5916253" y="5691835"/>
                  </a:lnTo>
                  <a:lnTo>
                    <a:pt x="5919111" y="5701987"/>
                  </a:lnTo>
                  <a:lnTo>
                    <a:pt x="5921017" y="5712772"/>
                  </a:lnTo>
                  <a:lnTo>
                    <a:pt x="5923240" y="5723558"/>
                  </a:lnTo>
                  <a:lnTo>
                    <a:pt x="5925145" y="5733075"/>
                  </a:lnTo>
                  <a:cubicBezTo>
                    <a:pt x="5925357" y="5735507"/>
                    <a:pt x="5925568" y="5737939"/>
                    <a:pt x="5925780" y="5740371"/>
                  </a:cubicBezTo>
                  <a:lnTo>
                    <a:pt x="5925780" y="5743226"/>
                  </a:lnTo>
                  <a:cubicBezTo>
                    <a:pt x="5925674" y="5743861"/>
                    <a:pt x="5925569" y="5744495"/>
                    <a:pt x="5925463" y="5745130"/>
                  </a:cubicBezTo>
                  <a:cubicBezTo>
                    <a:pt x="5925251" y="5746716"/>
                    <a:pt x="5925040" y="5748302"/>
                    <a:pt x="5924828" y="5749888"/>
                  </a:cubicBezTo>
                  <a:lnTo>
                    <a:pt x="5923875" y="5758453"/>
                  </a:lnTo>
                  <a:cubicBezTo>
                    <a:pt x="5923663" y="5762260"/>
                    <a:pt x="5923452" y="5766067"/>
                    <a:pt x="5923240" y="5769874"/>
                  </a:cubicBezTo>
                  <a:cubicBezTo>
                    <a:pt x="5923028" y="5774104"/>
                    <a:pt x="5922817" y="5778333"/>
                    <a:pt x="5922605" y="5782563"/>
                  </a:cubicBezTo>
                  <a:lnTo>
                    <a:pt x="5922605" y="5795252"/>
                  </a:lnTo>
                  <a:lnTo>
                    <a:pt x="5922287" y="5806989"/>
                  </a:lnTo>
                  <a:lnTo>
                    <a:pt x="5922605" y="5816189"/>
                  </a:lnTo>
                  <a:cubicBezTo>
                    <a:pt x="5922711" y="5817246"/>
                    <a:pt x="5922816" y="5818304"/>
                    <a:pt x="5922922" y="5819361"/>
                  </a:cubicBezTo>
                  <a:lnTo>
                    <a:pt x="5923240" y="5821899"/>
                  </a:lnTo>
                  <a:lnTo>
                    <a:pt x="5924192" y="5826975"/>
                  </a:lnTo>
                  <a:lnTo>
                    <a:pt x="5925463" y="5836175"/>
                  </a:lnTo>
                  <a:lnTo>
                    <a:pt x="5928321" y="5859015"/>
                  </a:lnTo>
                  <a:lnTo>
                    <a:pt x="5931496" y="5889786"/>
                  </a:lnTo>
                  <a:lnTo>
                    <a:pt x="5891802" y="5911675"/>
                  </a:lnTo>
                  <a:lnTo>
                    <a:pt x="5867985" y="5892007"/>
                  </a:lnTo>
                  <a:lnTo>
                    <a:pt x="5834006" y="5896131"/>
                  </a:lnTo>
                  <a:lnTo>
                    <a:pt x="5807014" y="5906282"/>
                  </a:lnTo>
                  <a:lnTo>
                    <a:pt x="5779387" y="5900572"/>
                  </a:lnTo>
                  <a:lnTo>
                    <a:pt x="5720956" y="5935467"/>
                  </a:lnTo>
                  <a:lnTo>
                    <a:pt x="5698092" y="5915164"/>
                  </a:lnTo>
                  <a:lnTo>
                    <a:pt x="5652047" y="5929440"/>
                  </a:lnTo>
                  <a:lnTo>
                    <a:pt x="5585360" y="5938322"/>
                  </a:lnTo>
                  <a:lnTo>
                    <a:pt x="5474215" y="5985272"/>
                  </a:lnTo>
                  <a:lnTo>
                    <a:pt x="5431027" y="5995741"/>
                  </a:lnTo>
                  <a:lnTo>
                    <a:pt x="5379583" y="5956721"/>
                  </a:lnTo>
                  <a:lnTo>
                    <a:pt x="5337983" y="5954818"/>
                  </a:lnTo>
                  <a:lnTo>
                    <a:pt x="5261452" y="5985907"/>
                  </a:lnTo>
                  <a:lnTo>
                    <a:pt x="5234142" y="5983369"/>
                  </a:lnTo>
                  <a:lnTo>
                    <a:pt x="5210961" y="5957356"/>
                  </a:lnTo>
                  <a:lnTo>
                    <a:pt x="5197623" y="5967824"/>
                  </a:lnTo>
                  <a:lnTo>
                    <a:pt x="5173489" y="5994154"/>
                  </a:lnTo>
                  <a:cubicBezTo>
                    <a:pt x="5173912" y="6006420"/>
                    <a:pt x="5174336" y="6018687"/>
                    <a:pt x="5174759" y="6030953"/>
                  </a:cubicBezTo>
                  <a:lnTo>
                    <a:pt x="5150625" y="6049987"/>
                  </a:lnTo>
                  <a:lnTo>
                    <a:pt x="5148720" y="6075682"/>
                  </a:lnTo>
                  <a:lnTo>
                    <a:pt x="5130619" y="6078855"/>
                  </a:lnTo>
                  <a:lnTo>
                    <a:pt x="5123633" y="6088054"/>
                  </a:lnTo>
                  <a:lnTo>
                    <a:pt x="5108708" y="6085834"/>
                  </a:lnTo>
                  <a:lnTo>
                    <a:pt x="5112518" y="6077903"/>
                  </a:lnTo>
                  <a:lnTo>
                    <a:pt x="5105214" y="6066483"/>
                  </a:lnTo>
                  <a:lnTo>
                    <a:pt x="5097911" y="6052842"/>
                  </a:lnTo>
                  <a:lnTo>
                    <a:pt x="5104897" y="6028415"/>
                  </a:lnTo>
                  <a:lnTo>
                    <a:pt x="5133159" y="6005257"/>
                  </a:lnTo>
                  <a:cubicBezTo>
                    <a:pt x="5133477" y="5998913"/>
                    <a:pt x="5133794" y="5992568"/>
                    <a:pt x="5134112" y="5986224"/>
                  </a:cubicBezTo>
                  <a:lnTo>
                    <a:pt x="5116329" y="5973852"/>
                  </a:lnTo>
                  <a:lnTo>
                    <a:pt x="5093782" y="5989713"/>
                  </a:lnTo>
                  <a:lnTo>
                    <a:pt x="5084573" y="6005575"/>
                  </a:lnTo>
                  <a:lnTo>
                    <a:pt x="5073141" y="6016043"/>
                  </a:lnTo>
                  <a:lnTo>
                    <a:pt x="5035987" y="6013505"/>
                  </a:lnTo>
                  <a:lnTo>
                    <a:pt x="5021062" y="5997644"/>
                  </a:lnTo>
                  <a:lnTo>
                    <a:pt x="4988036" y="5989713"/>
                  </a:lnTo>
                  <a:lnTo>
                    <a:pt x="4966125" y="6007795"/>
                  </a:lnTo>
                  <a:lnTo>
                    <a:pt x="4944848" y="6018264"/>
                  </a:lnTo>
                  <a:lnTo>
                    <a:pt x="4934687" y="6043642"/>
                  </a:lnTo>
                  <a:lnTo>
                    <a:pt x="4913410" y="6049035"/>
                  </a:lnTo>
                  <a:lnTo>
                    <a:pt x="4903249" y="6067117"/>
                  </a:lnTo>
                  <a:lnTo>
                    <a:pt x="4857520" y="6070607"/>
                  </a:lnTo>
                  <a:lnTo>
                    <a:pt x="4836562" y="6068703"/>
                  </a:lnTo>
                  <a:lnTo>
                    <a:pt x="4823859" y="6077268"/>
                  </a:lnTo>
                  <a:lnTo>
                    <a:pt x="4801630" y="6085199"/>
                  </a:lnTo>
                  <a:lnTo>
                    <a:pt x="4774003" y="6068386"/>
                  </a:lnTo>
                  <a:lnTo>
                    <a:pt x="4750821" y="6037932"/>
                  </a:lnTo>
                  <a:lnTo>
                    <a:pt x="4727957" y="6027781"/>
                  </a:lnTo>
                  <a:lnTo>
                    <a:pt x="4707951" y="6010968"/>
                  </a:lnTo>
                  <a:lnTo>
                    <a:pt x="4689851" y="6006844"/>
                  </a:lnTo>
                  <a:lnTo>
                    <a:pt x="4665399" y="5992568"/>
                  </a:lnTo>
                  <a:lnTo>
                    <a:pt x="4627292" y="5989713"/>
                  </a:lnTo>
                  <a:lnTo>
                    <a:pt x="4610462" y="6002402"/>
                  </a:lnTo>
                  <a:lnTo>
                    <a:pt x="4606333" y="6020484"/>
                  </a:lnTo>
                  <a:cubicBezTo>
                    <a:pt x="4606121" y="6025031"/>
                    <a:pt x="4605910" y="6029578"/>
                    <a:pt x="4605698" y="6034125"/>
                  </a:cubicBezTo>
                  <a:lnTo>
                    <a:pt x="4582517" y="6058552"/>
                  </a:lnTo>
                  <a:lnTo>
                    <a:pt x="4568862" y="6058552"/>
                  </a:lnTo>
                  <a:cubicBezTo>
                    <a:pt x="4569074" y="6056120"/>
                    <a:pt x="4569285" y="6053688"/>
                    <a:pt x="4569497" y="6051256"/>
                  </a:cubicBezTo>
                  <a:lnTo>
                    <a:pt x="4563463" y="6051256"/>
                  </a:lnTo>
                  <a:lnTo>
                    <a:pt x="4557112" y="6066165"/>
                  </a:lnTo>
                  <a:lnTo>
                    <a:pt x="4544410" y="6071241"/>
                  </a:lnTo>
                  <a:lnTo>
                    <a:pt x="4526309" y="6076951"/>
                  </a:lnTo>
                  <a:lnTo>
                    <a:pt x="4501222" y="6073144"/>
                  </a:lnTo>
                  <a:lnTo>
                    <a:pt x="4480581" y="6058235"/>
                  </a:lnTo>
                  <a:lnTo>
                    <a:pt x="4455176" y="6030319"/>
                  </a:lnTo>
                  <a:lnTo>
                    <a:pt x="4452636" y="6011285"/>
                  </a:lnTo>
                  <a:lnTo>
                    <a:pt x="4435805" y="6006209"/>
                  </a:lnTo>
                  <a:lnTo>
                    <a:pt x="4440251" y="6023974"/>
                  </a:lnTo>
                  <a:lnTo>
                    <a:pt x="4422151" y="6025243"/>
                  </a:lnTo>
                  <a:lnTo>
                    <a:pt x="4409448" y="6012554"/>
                  </a:lnTo>
                  <a:lnTo>
                    <a:pt x="4402144" y="5999230"/>
                  </a:lnTo>
                  <a:lnTo>
                    <a:pt x="4394841" y="6000182"/>
                  </a:lnTo>
                  <a:lnTo>
                    <a:pt x="4383091" y="5992886"/>
                  </a:lnTo>
                  <a:lnTo>
                    <a:pt x="4374517" y="6004623"/>
                  </a:lnTo>
                  <a:lnTo>
                    <a:pt x="4377693" y="6021436"/>
                  </a:lnTo>
                  <a:lnTo>
                    <a:pt x="4365308" y="6035394"/>
                  </a:lnTo>
                  <a:lnTo>
                    <a:pt x="4358957" y="6041739"/>
                  </a:lnTo>
                  <a:lnTo>
                    <a:pt x="4352606" y="6040470"/>
                  </a:lnTo>
                  <a:lnTo>
                    <a:pt x="4361180" y="6029050"/>
                  </a:lnTo>
                  <a:lnTo>
                    <a:pt x="4355781" y="6026829"/>
                  </a:lnTo>
                  <a:lnTo>
                    <a:pt x="4347207" y="6033174"/>
                  </a:lnTo>
                  <a:lnTo>
                    <a:pt x="4347207" y="6019850"/>
                  </a:lnTo>
                  <a:lnTo>
                    <a:pt x="4356416" y="6010016"/>
                  </a:lnTo>
                  <a:lnTo>
                    <a:pt x="4353241" y="6008113"/>
                  </a:lnTo>
                  <a:lnTo>
                    <a:pt x="4334187" y="6009064"/>
                  </a:lnTo>
                  <a:lnTo>
                    <a:pt x="4319580" y="6020802"/>
                  </a:lnTo>
                  <a:lnTo>
                    <a:pt x="4303702" y="6016995"/>
                  </a:lnTo>
                  <a:lnTo>
                    <a:pt x="4298304" y="6022071"/>
                  </a:lnTo>
                  <a:lnTo>
                    <a:pt x="4293223" y="6018898"/>
                  </a:lnTo>
                  <a:lnTo>
                    <a:pt x="4293223" y="6010650"/>
                  </a:lnTo>
                  <a:lnTo>
                    <a:pt x="4303384" y="6002085"/>
                  </a:lnTo>
                  <a:lnTo>
                    <a:pt x="4318310" y="6001134"/>
                  </a:lnTo>
                  <a:lnTo>
                    <a:pt x="4331965" y="6001768"/>
                  </a:lnTo>
                  <a:lnTo>
                    <a:pt x="4349113" y="6003671"/>
                  </a:lnTo>
                  <a:lnTo>
                    <a:pt x="4354511" y="5993203"/>
                  </a:lnTo>
                  <a:lnTo>
                    <a:pt x="4349113" y="5983686"/>
                  </a:lnTo>
                  <a:lnTo>
                    <a:pt x="4356099" y="5978293"/>
                  </a:lnTo>
                  <a:lnTo>
                    <a:pt x="4363720" y="5982734"/>
                  </a:lnTo>
                  <a:lnTo>
                    <a:pt x="4371977" y="5974169"/>
                  </a:lnTo>
                  <a:lnTo>
                    <a:pt x="4387854" y="5968776"/>
                  </a:lnTo>
                  <a:lnTo>
                    <a:pt x="4386902" y="5965604"/>
                  </a:lnTo>
                  <a:lnTo>
                    <a:pt x="4356099" y="5966556"/>
                  </a:lnTo>
                  <a:lnTo>
                    <a:pt x="4343397" y="5965921"/>
                  </a:lnTo>
                  <a:lnTo>
                    <a:pt x="4334823" y="5975438"/>
                  </a:lnTo>
                  <a:lnTo>
                    <a:pt x="4331012" y="5976707"/>
                  </a:lnTo>
                  <a:lnTo>
                    <a:pt x="4322438" y="5976707"/>
                  </a:lnTo>
                  <a:lnTo>
                    <a:pt x="4312911" y="5972266"/>
                  </a:lnTo>
                  <a:lnTo>
                    <a:pt x="4303384" y="5973852"/>
                  </a:lnTo>
                  <a:lnTo>
                    <a:pt x="4292905" y="5986541"/>
                  </a:lnTo>
                  <a:lnTo>
                    <a:pt x="4285284" y="5983369"/>
                  </a:lnTo>
                  <a:lnTo>
                    <a:pt x="4281156" y="5969411"/>
                  </a:lnTo>
                  <a:lnTo>
                    <a:pt x="4285919" y="5958942"/>
                  </a:lnTo>
                  <a:lnTo>
                    <a:pt x="4303067" y="5956721"/>
                  </a:lnTo>
                  <a:lnTo>
                    <a:pt x="4308465" y="5955770"/>
                  </a:lnTo>
                  <a:lnTo>
                    <a:pt x="4308465" y="5947205"/>
                  </a:lnTo>
                  <a:cubicBezTo>
                    <a:pt x="4308783" y="5944033"/>
                    <a:pt x="4309100" y="5940860"/>
                    <a:pt x="4309418" y="5937688"/>
                  </a:cubicBezTo>
                  <a:lnTo>
                    <a:pt x="4298939" y="5937688"/>
                  </a:lnTo>
                  <a:lnTo>
                    <a:pt x="4293540" y="5939274"/>
                  </a:lnTo>
                  <a:lnTo>
                    <a:pt x="4281791" y="5928488"/>
                  </a:lnTo>
                  <a:cubicBezTo>
                    <a:pt x="4281473" y="5925316"/>
                    <a:pt x="4281156" y="5922143"/>
                    <a:pt x="4280838" y="5918971"/>
                  </a:cubicBezTo>
                  <a:lnTo>
                    <a:pt x="4277345" y="5909772"/>
                  </a:lnTo>
                  <a:lnTo>
                    <a:pt x="4262420" y="5897082"/>
                  </a:lnTo>
                  <a:lnTo>
                    <a:pt x="4267818" y="5891690"/>
                  </a:lnTo>
                  <a:lnTo>
                    <a:pt x="4276075" y="5896131"/>
                  </a:lnTo>
                  <a:lnTo>
                    <a:pt x="4281473" y="5884393"/>
                  </a:lnTo>
                  <a:lnTo>
                    <a:pt x="4277027" y="5870435"/>
                  </a:lnTo>
                  <a:lnTo>
                    <a:pt x="4270359" y="5863456"/>
                  </a:lnTo>
                  <a:lnTo>
                    <a:pt x="4253528" y="5853939"/>
                  </a:lnTo>
                  <a:lnTo>
                    <a:pt x="4236380" y="5828878"/>
                  </a:lnTo>
                  <a:lnTo>
                    <a:pt x="4223678" y="5829195"/>
                  </a:lnTo>
                  <a:lnTo>
                    <a:pt x="4219550" y="5843788"/>
                  </a:lnTo>
                  <a:lnTo>
                    <a:pt x="4212246" y="5840933"/>
                  </a:lnTo>
                  <a:lnTo>
                    <a:pt x="4197321" y="5826975"/>
                  </a:lnTo>
                  <a:lnTo>
                    <a:pt x="4182395" y="5823168"/>
                  </a:lnTo>
                  <a:lnTo>
                    <a:pt x="4187476" y="5806355"/>
                  </a:lnTo>
                  <a:lnTo>
                    <a:pt x="4195733" y="5808258"/>
                  </a:lnTo>
                  <a:lnTo>
                    <a:pt x="4194145" y="5814603"/>
                  </a:lnTo>
                  <a:lnTo>
                    <a:pt x="4199226" y="5816506"/>
                  </a:lnTo>
                  <a:lnTo>
                    <a:pt x="4208435" y="5805721"/>
                  </a:lnTo>
                  <a:lnTo>
                    <a:pt x="4203354" y="5798742"/>
                  </a:lnTo>
                  <a:lnTo>
                    <a:pt x="4194780" y="5794618"/>
                  </a:lnTo>
                  <a:lnTo>
                    <a:pt x="4190652" y="5777487"/>
                  </a:lnTo>
                  <a:lnTo>
                    <a:pt x="4197956" y="5775584"/>
                  </a:lnTo>
                  <a:lnTo>
                    <a:pt x="4209388" y="5778756"/>
                  </a:lnTo>
                  <a:lnTo>
                    <a:pt x="4212881" y="5790176"/>
                  </a:lnTo>
                  <a:lnTo>
                    <a:pt x="4211611" y="5800645"/>
                  </a:lnTo>
                  <a:lnTo>
                    <a:pt x="4216056" y="5809210"/>
                  </a:lnTo>
                  <a:lnTo>
                    <a:pt x="4226536" y="5812382"/>
                  </a:lnTo>
                  <a:lnTo>
                    <a:pt x="4223360" y="5800645"/>
                  </a:lnTo>
                  <a:lnTo>
                    <a:pt x="4225583" y="5795252"/>
                  </a:lnTo>
                  <a:lnTo>
                    <a:pt x="4229711" y="5798424"/>
                  </a:lnTo>
                  <a:lnTo>
                    <a:pt x="4230982" y="5812382"/>
                  </a:lnTo>
                  <a:lnTo>
                    <a:pt x="4242414" y="5805403"/>
                  </a:lnTo>
                  <a:lnTo>
                    <a:pt x="4256386" y="5807624"/>
                  </a:lnTo>
                  <a:lnTo>
                    <a:pt x="4273217" y="5807624"/>
                  </a:lnTo>
                  <a:lnTo>
                    <a:pt x="4266865" y="5799059"/>
                  </a:lnTo>
                  <a:lnTo>
                    <a:pt x="4252258" y="5798107"/>
                  </a:lnTo>
                  <a:lnTo>
                    <a:pt x="4244637" y="5797473"/>
                  </a:lnTo>
                  <a:lnTo>
                    <a:pt x="4238285" y="5789859"/>
                  </a:lnTo>
                  <a:lnTo>
                    <a:pt x="4227488" y="5772412"/>
                  </a:lnTo>
                  <a:lnTo>
                    <a:pt x="4233840" y="5763846"/>
                  </a:lnTo>
                  <a:lnTo>
                    <a:pt x="4241143" y="5767653"/>
                  </a:lnTo>
                  <a:lnTo>
                    <a:pt x="4251623" y="5754964"/>
                  </a:lnTo>
                  <a:lnTo>
                    <a:pt x="4255751" y="5744495"/>
                  </a:lnTo>
                  <a:lnTo>
                    <a:pt x="4252575" y="5740371"/>
                  </a:lnTo>
                  <a:lnTo>
                    <a:pt x="4238603" y="5746716"/>
                  </a:lnTo>
                  <a:lnTo>
                    <a:pt x="4234475" y="5742592"/>
                  </a:lnTo>
                  <a:lnTo>
                    <a:pt x="4233204" y="5727682"/>
                  </a:lnTo>
                  <a:lnTo>
                    <a:pt x="4239873" y="5720386"/>
                  </a:lnTo>
                  <a:lnTo>
                    <a:pt x="4233204" y="5713407"/>
                  </a:lnTo>
                  <a:lnTo>
                    <a:pt x="4222725" y="5707062"/>
                  </a:lnTo>
                  <a:lnTo>
                    <a:pt x="4219232" y="5699449"/>
                  </a:lnTo>
                  <a:lnTo>
                    <a:pt x="4212881" y="5699449"/>
                  </a:lnTo>
                  <a:lnTo>
                    <a:pt x="4212881" y="5690249"/>
                  </a:lnTo>
                  <a:lnTo>
                    <a:pt x="4220185" y="5690884"/>
                  </a:lnTo>
                  <a:lnTo>
                    <a:pt x="4235110" y="5686760"/>
                  </a:lnTo>
                  <a:lnTo>
                    <a:pt x="4235110" y="5682636"/>
                  </a:lnTo>
                  <a:lnTo>
                    <a:pt x="4246859" y="5681367"/>
                  </a:lnTo>
                  <a:lnTo>
                    <a:pt x="4251623" y="5673119"/>
                  </a:lnTo>
                  <a:lnTo>
                    <a:pt x="4248447" y="5663285"/>
                  </a:lnTo>
                  <a:lnTo>
                    <a:pt x="4221455" y="5672167"/>
                  </a:lnTo>
                  <a:lnTo>
                    <a:pt x="4208435" y="5672167"/>
                  </a:lnTo>
                  <a:lnTo>
                    <a:pt x="4193827" y="5671216"/>
                  </a:lnTo>
                  <a:lnTo>
                    <a:pt x="4182078" y="5684856"/>
                  </a:lnTo>
                  <a:lnTo>
                    <a:pt x="4167153" y="5685491"/>
                  </a:lnTo>
                  <a:cubicBezTo>
                    <a:pt x="4167470" y="5681155"/>
                    <a:pt x="4167788" y="5676820"/>
                    <a:pt x="4168105" y="5672484"/>
                  </a:cubicBezTo>
                  <a:lnTo>
                    <a:pt x="4172551" y="5665188"/>
                  </a:lnTo>
                  <a:cubicBezTo>
                    <a:pt x="4172869" y="5660641"/>
                    <a:pt x="4173186" y="5656094"/>
                    <a:pt x="4173504" y="5651547"/>
                  </a:cubicBezTo>
                  <a:lnTo>
                    <a:pt x="4169058" y="5637906"/>
                  </a:lnTo>
                  <a:lnTo>
                    <a:pt x="4176362" y="5618873"/>
                  </a:lnTo>
                  <a:lnTo>
                    <a:pt x="4195098" y="5603011"/>
                  </a:lnTo>
                  <a:lnTo>
                    <a:pt x="4196050" y="5595715"/>
                  </a:lnTo>
                  <a:lnTo>
                    <a:pt x="4205260" y="5583978"/>
                  </a:lnTo>
                  <a:lnTo>
                    <a:pt x="4219232" y="5580805"/>
                  </a:lnTo>
                  <a:lnTo>
                    <a:pt x="4230982" y="5565896"/>
                  </a:lnTo>
                  <a:lnTo>
                    <a:pt x="4244637" y="5563358"/>
                  </a:lnTo>
                  <a:lnTo>
                    <a:pt x="4257021" y="5561454"/>
                  </a:lnTo>
                  <a:lnTo>
                    <a:pt x="4264643" y="5553841"/>
                  </a:lnTo>
                  <a:lnTo>
                    <a:pt x="4280520" y="5557013"/>
                  </a:lnTo>
                  <a:lnTo>
                    <a:pt x="4286872" y="5570337"/>
                  </a:lnTo>
                  <a:lnTo>
                    <a:pt x="4295128" y="5575730"/>
                  </a:lnTo>
                  <a:lnTo>
                    <a:pt x="4318627" y="5575412"/>
                  </a:lnTo>
                  <a:lnTo>
                    <a:pt x="4327201" y="5566847"/>
                  </a:lnTo>
                  <a:lnTo>
                    <a:pt x="4310053" y="5556696"/>
                  </a:lnTo>
                  <a:lnTo>
                    <a:pt x="4311323" y="5550351"/>
                  </a:lnTo>
                  <a:lnTo>
                    <a:pt x="4326884" y="5547813"/>
                  </a:lnTo>
                  <a:lnTo>
                    <a:pt x="4345937" y="5550034"/>
                  </a:lnTo>
                  <a:cubicBezTo>
                    <a:pt x="4345725" y="5552889"/>
                    <a:pt x="4345514" y="5555744"/>
                    <a:pt x="4345302" y="5558599"/>
                  </a:cubicBezTo>
                  <a:lnTo>
                    <a:pt x="4334505" y="5560503"/>
                  </a:lnTo>
                  <a:lnTo>
                    <a:pt x="4358957" y="5572875"/>
                  </a:lnTo>
                  <a:lnTo>
                    <a:pt x="4384361" y="5570971"/>
                  </a:lnTo>
                  <a:lnTo>
                    <a:pt x="4414847" y="5562089"/>
                  </a:lnTo>
                  <a:lnTo>
                    <a:pt x="4437076" y="5559551"/>
                  </a:lnTo>
                  <a:lnTo>
                    <a:pt x="4446602" y="5562723"/>
                  </a:lnTo>
                  <a:lnTo>
                    <a:pt x="4458352" y="5562723"/>
                  </a:lnTo>
                  <a:lnTo>
                    <a:pt x="4458034" y="5550034"/>
                  </a:lnTo>
                  <a:lnTo>
                    <a:pt x="4452636" y="5546862"/>
                  </a:lnTo>
                  <a:lnTo>
                    <a:pt x="4438346" y="5551303"/>
                  </a:lnTo>
                  <a:lnTo>
                    <a:pt x="4430725" y="5547179"/>
                  </a:lnTo>
                  <a:lnTo>
                    <a:pt x="4421198" y="5540834"/>
                  </a:lnTo>
                  <a:lnTo>
                    <a:pt x="4438981" y="5533221"/>
                  </a:lnTo>
                  <a:lnTo>
                    <a:pt x="4442157" y="5528145"/>
                  </a:lnTo>
                  <a:lnTo>
                    <a:pt x="4469784" y="5528780"/>
                  </a:lnTo>
                  <a:lnTo>
                    <a:pt x="4481534" y="5527828"/>
                  </a:lnTo>
                  <a:lnTo>
                    <a:pt x="4484074" y="5521483"/>
                  </a:lnTo>
                  <a:lnTo>
                    <a:pt x="4503445" y="5522118"/>
                  </a:lnTo>
                  <a:lnTo>
                    <a:pt x="4525674" y="5523070"/>
                  </a:lnTo>
                  <a:lnTo>
                    <a:pt x="4518053" y="5517677"/>
                  </a:lnTo>
                  <a:lnTo>
                    <a:pt x="4503445" y="5516091"/>
                  </a:lnTo>
                  <a:lnTo>
                    <a:pt x="4489473" y="5516091"/>
                  </a:lnTo>
                  <a:lnTo>
                    <a:pt x="4484074" y="5521483"/>
                  </a:lnTo>
                  <a:lnTo>
                    <a:pt x="4471372" y="5518311"/>
                  </a:lnTo>
                  <a:lnTo>
                    <a:pt x="4466291" y="5513236"/>
                  </a:lnTo>
                  <a:cubicBezTo>
                    <a:pt x="4466609" y="5509746"/>
                    <a:pt x="4466926" y="5506257"/>
                    <a:pt x="4467244" y="5502767"/>
                  </a:cubicBezTo>
                  <a:lnTo>
                    <a:pt x="4457717" y="5498326"/>
                  </a:lnTo>
                  <a:lnTo>
                    <a:pt x="4449143" y="5491030"/>
                  </a:lnTo>
                  <a:lnTo>
                    <a:pt x="4451366" y="5488174"/>
                  </a:lnTo>
                  <a:lnTo>
                    <a:pt x="4445967" y="5484050"/>
                  </a:lnTo>
                  <a:lnTo>
                    <a:pt x="4450413" y="5474216"/>
                  </a:lnTo>
                  <a:lnTo>
                    <a:pt x="4454224" y="5462796"/>
                  </a:lnTo>
                  <a:lnTo>
                    <a:pt x="4471054" y="5460576"/>
                  </a:lnTo>
                  <a:lnTo>
                    <a:pt x="4485979" y="5470727"/>
                  </a:lnTo>
                  <a:lnTo>
                    <a:pt x="4497729" y="5466603"/>
                  </a:lnTo>
                  <a:lnTo>
                    <a:pt x="4519005" y="5472630"/>
                  </a:lnTo>
                  <a:lnTo>
                    <a:pt x="4540282" y="5474216"/>
                  </a:lnTo>
                  <a:lnTo>
                    <a:pt x="4576801" y="5462796"/>
                  </a:lnTo>
                  <a:lnTo>
                    <a:pt x="4615225" y="5473899"/>
                  </a:lnTo>
                  <a:lnTo>
                    <a:pt x="4632055" y="5472630"/>
                  </a:lnTo>
                  <a:lnTo>
                    <a:pt x="4660635" y="5469141"/>
                  </a:lnTo>
                  <a:lnTo>
                    <a:pt x="4667939" y="5447252"/>
                  </a:lnTo>
                  <a:lnTo>
                    <a:pt x="4721606" y="5417115"/>
                  </a:lnTo>
                  <a:lnTo>
                    <a:pt x="4777179" y="5385075"/>
                  </a:lnTo>
                  <a:lnTo>
                    <a:pt x="4808934" y="5377144"/>
                  </a:lnTo>
                  <a:lnTo>
                    <a:pt x="4837197" y="5363504"/>
                  </a:lnTo>
                  <a:lnTo>
                    <a:pt x="4847994" y="5354938"/>
                  </a:lnTo>
                  <a:lnTo>
                    <a:pt x="4929288" y="5357476"/>
                  </a:lnTo>
                  <a:lnTo>
                    <a:pt x="4984543" y="5364138"/>
                  </a:lnTo>
                  <a:lnTo>
                    <a:pt x="5002644" y="5359697"/>
                  </a:lnTo>
                  <a:lnTo>
                    <a:pt x="5014076" y="5347008"/>
                  </a:lnTo>
                  <a:lnTo>
                    <a:pt x="5026778" y="5345104"/>
                  </a:lnTo>
                  <a:lnTo>
                    <a:pt x="5042021" y="5383489"/>
                  </a:lnTo>
                  <a:lnTo>
                    <a:pt x="5058851" y="5387613"/>
                  </a:lnTo>
                  <a:lnTo>
                    <a:pt x="5071553" y="5399033"/>
                  </a:lnTo>
                  <a:lnTo>
                    <a:pt x="5089654" y="5402205"/>
                  </a:lnTo>
                  <a:lnTo>
                    <a:pt x="5111883" y="5391420"/>
                  </a:lnTo>
                  <a:lnTo>
                    <a:pt x="5119504" y="5394592"/>
                  </a:lnTo>
                  <a:lnTo>
                    <a:pt x="5129031" y="5401888"/>
                  </a:lnTo>
                  <a:lnTo>
                    <a:pt x="5145227" y="5438687"/>
                  </a:lnTo>
                  <a:lnTo>
                    <a:pt x="5162057" y="5443445"/>
                  </a:lnTo>
                  <a:lnTo>
                    <a:pt x="5170313" y="5439321"/>
                  </a:lnTo>
                  <a:lnTo>
                    <a:pt x="5178570" y="5438687"/>
                  </a:lnTo>
                  <a:lnTo>
                    <a:pt x="5189049" y="5448204"/>
                  </a:lnTo>
                  <a:lnTo>
                    <a:pt x="5199211" y="5454548"/>
                  </a:lnTo>
                  <a:lnTo>
                    <a:pt x="5223345" y="5460576"/>
                  </a:lnTo>
                  <a:lnTo>
                    <a:pt x="5241129" y="5475168"/>
                  </a:lnTo>
                  <a:lnTo>
                    <a:pt x="5251608" y="5480561"/>
                  </a:lnTo>
                  <a:lnTo>
                    <a:pt x="5253831" y="5470727"/>
                  </a:lnTo>
                  <a:lnTo>
                    <a:pt x="5262087" y="5470727"/>
                  </a:lnTo>
                  <a:lnTo>
                    <a:pt x="5290032" y="5485954"/>
                  </a:lnTo>
                  <a:lnTo>
                    <a:pt x="5318930" y="5495471"/>
                  </a:lnTo>
                  <a:lnTo>
                    <a:pt x="5356084" y="5482464"/>
                  </a:lnTo>
                  <a:lnTo>
                    <a:pt x="5421501" y="5468824"/>
                  </a:lnTo>
                  <a:lnTo>
                    <a:pt x="5495174" y="5479927"/>
                  </a:lnTo>
                  <a:lnTo>
                    <a:pt x="5517720" y="5481830"/>
                  </a:lnTo>
                  <a:lnTo>
                    <a:pt x="5564401" y="5452645"/>
                  </a:lnTo>
                  <a:lnTo>
                    <a:pt x="5579961" y="5450424"/>
                  </a:lnTo>
                  <a:lnTo>
                    <a:pt x="5598062" y="5437735"/>
                  </a:lnTo>
                  <a:lnTo>
                    <a:pt x="5650459" y="5377144"/>
                  </a:lnTo>
                  <a:lnTo>
                    <a:pt x="5660621" y="5382854"/>
                  </a:lnTo>
                  <a:lnTo>
                    <a:pt x="5660866" y="5382796"/>
                  </a:lnTo>
                  <a:lnTo>
                    <a:pt x="5650740" y="5377092"/>
                  </a:lnTo>
                  <a:cubicBezTo>
                    <a:pt x="5650952" y="5367558"/>
                    <a:pt x="5651163" y="5358023"/>
                    <a:pt x="5651375" y="5348489"/>
                  </a:cubicBezTo>
                  <a:lnTo>
                    <a:pt x="5636460" y="5328467"/>
                  </a:lnTo>
                  <a:lnTo>
                    <a:pt x="5629479" y="5271897"/>
                  </a:lnTo>
                  <a:lnTo>
                    <a:pt x="5604092" y="5243611"/>
                  </a:lnTo>
                  <a:lnTo>
                    <a:pt x="5598380" y="5224543"/>
                  </a:lnTo>
                  <a:lnTo>
                    <a:pt x="5585686" y="5214373"/>
                  </a:lnTo>
                  <a:lnTo>
                    <a:pt x="5545384" y="5211513"/>
                  </a:lnTo>
                  <a:lnTo>
                    <a:pt x="5520949" y="5202296"/>
                  </a:lnTo>
                  <a:lnTo>
                    <a:pt x="5511429" y="5181956"/>
                  </a:lnTo>
                  <a:lnTo>
                    <a:pt x="5512381" y="5175600"/>
                  </a:lnTo>
                  <a:lnTo>
                    <a:pt x="5502861" y="5178142"/>
                  </a:lnTo>
                  <a:lnTo>
                    <a:pt x="5482869" y="5165430"/>
                  </a:lnTo>
                  <a:lnTo>
                    <a:pt x="5475253" y="5146997"/>
                  </a:lnTo>
                  <a:lnTo>
                    <a:pt x="5474184" y="5146401"/>
                  </a:lnTo>
                  <a:lnTo>
                    <a:pt x="5451638" y="5128307"/>
                  </a:lnTo>
                  <a:lnTo>
                    <a:pt x="5417342" y="5083548"/>
                  </a:lnTo>
                  <a:lnTo>
                    <a:pt x="5373837" y="5054026"/>
                  </a:lnTo>
                  <a:lnTo>
                    <a:pt x="5345257" y="5042598"/>
                  </a:lnTo>
                  <a:lnTo>
                    <a:pt x="5320806" y="5037837"/>
                  </a:lnTo>
                  <a:lnTo>
                    <a:pt x="5300482" y="5026409"/>
                  </a:lnTo>
                  <a:cubicBezTo>
                    <a:pt x="5300376" y="5023235"/>
                    <a:pt x="5300271" y="5020060"/>
                    <a:pt x="5300165" y="5016886"/>
                  </a:cubicBezTo>
                  <a:lnTo>
                    <a:pt x="5286510" y="5008632"/>
                  </a:lnTo>
                  <a:lnTo>
                    <a:pt x="5282381" y="5016886"/>
                  </a:lnTo>
                  <a:lnTo>
                    <a:pt x="5270950" y="5014029"/>
                  </a:lnTo>
                  <a:lnTo>
                    <a:pt x="5255072" y="5010854"/>
                  </a:lnTo>
                  <a:lnTo>
                    <a:pt x="5245228" y="5009267"/>
                  </a:lnTo>
                  <a:lnTo>
                    <a:pt x="5229032" y="4980697"/>
                  </a:lnTo>
                  <a:lnTo>
                    <a:pt x="5211885" y="4944192"/>
                  </a:lnTo>
                  <a:lnTo>
                    <a:pt x="5193784" y="4938795"/>
                  </a:lnTo>
                  <a:lnTo>
                    <a:pt x="5176636" y="4938160"/>
                  </a:lnTo>
                  <a:lnTo>
                    <a:pt x="5171555" y="4925145"/>
                  </a:lnTo>
                  <a:lnTo>
                    <a:pt x="5202358" y="4917844"/>
                  </a:lnTo>
                  <a:lnTo>
                    <a:pt x="5199817" y="4907369"/>
                  </a:lnTo>
                  <a:lnTo>
                    <a:pt x="5190291" y="4906099"/>
                  </a:lnTo>
                  <a:lnTo>
                    <a:pt x="5185210" y="4911495"/>
                  </a:lnTo>
                  <a:lnTo>
                    <a:pt x="5188068" y="4894671"/>
                  </a:lnTo>
                  <a:lnTo>
                    <a:pt x="5207121" y="4898798"/>
                  </a:lnTo>
                  <a:lnTo>
                    <a:pt x="5217918" y="4907051"/>
                  </a:lnTo>
                  <a:cubicBezTo>
                    <a:pt x="5217600" y="4909802"/>
                    <a:pt x="5217283" y="4912554"/>
                    <a:pt x="5216965" y="4915305"/>
                  </a:cubicBezTo>
                  <a:lnTo>
                    <a:pt x="5234748" y="4917527"/>
                  </a:lnTo>
                  <a:lnTo>
                    <a:pt x="5225222" y="4907051"/>
                  </a:lnTo>
                  <a:lnTo>
                    <a:pt x="5243322" y="4908956"/>
                  </a:lnTo>
                  <a:lnTo>
                    <a:pt x="5249673" y="4901655"/>
                  </a:lnTo>
                  <a:lnTo>
                    <a:pt x="5252531" y="4881338"/>
                  </a:lnTo>
                  <a:lnTo>
                    <a:pt x="5262058" y="4868641"/>
                  </a:lnTo>
                  <a:lnTo>
                    <a:pt x="5276983" y="4862292"/>
                  </a:lnTo>
                  <a:lnTo>
                    <a:pt x="5279841" y="4842293"/>
                  </a:lnTo>
                  <a:lnTo>
                    <a:pt x="5300482" y="4809279"/>
                  </a:lnTo>
                  <a:lnTo>
                    <a:pt x="5309056" y="4810232"/>
                  </a:lnTo>
                  <a:lnTo>
                    <a:pt x="5302705" y="4819755"/>
                  </a:lnTo>
                  <a:lnTo>
                    <a:pt x="5305245" y="4831500"/>
                  </a:lnTo>
                  <a:lnTo>
                    <a:pt x="5318900" y="4840706"/>
                  </a:lnTo>
                  <a:lnTo>
                    <a:pt x="5328109" y="4832135"/>
                  </a:lnTo>
                  <a:lnTo>
                    <a:pt x="5327157" y="4827056"/>
                  </a:lnTo>
                  <a:lnTo>
                    <a:pt x="5322711" y="4821660"/>
                  </a:lnTo>
                  <a:lnTo>
                    <a:pt x="5323981" y="4831183"/>
                  </a:lnTo>
                  <a:lnTo>
                    <a:pt x="5316360" y="4823882"/>
                  </a:lnTo>
                  <a:lnTo>
                    <a:pt x="5314454" y="4815628"/>
                  </a:lnTo>
                  <a:lnTo>
                    <a:pt x="5317630" y="4811501"/>
                  </a:lnTo>
                  <a:lnTo>
                    <a:pt x="5327157" y="4801978"/>
                  </a:lnTo>
                  <a:lnTo>
                    <a:pt x="5333508" y="4801661"/>
                  </a:lnTo>
                  <a:lnTo>
                    <a:pt x="5342082" y="4813089"/>
                  </a:lnTo>
                  <a:lnTo>
                    <a:pt x="5351608" y="4815311"/>
                  </a:lnTo>
                  <a:lnTo>
                    <a:pt x="5359547" y="4808010"/>
                  </a:lnTo>
                  <a:lnTo>
                    <a:pt x="5342717" y="4796264"/>
                  </a:lnTo>
                  <a:lnTo>
                    <a:pt x="5340494" y="4790868"/>
                  </a:lnTo>
                  <a:lnTo>
                    <a:pt x="5309691" y="4767060"/>
                  </a:lnTo>
                  <a:lnTo>
                    <a:pt x="5305563" y="4772456"/>
                  </a:lnTo>
                  <a:lnTo>
                    <a:pt x="5292861" y="4758806"/>
                  </a:lnTo>
                  <a:lnTo>
                    <a:pt x="5283969" y="4741030"/>
                  </a:lnTo>
                  <a:lnTo>
                    <a:pt x="5280794" y="4721983"/>
                  </a:lnTo>
                  <a:lnTo>
                    <a:pt x="5298894" y="4732459"/>
                  </a:lnTo>
                  <a:lnTo>
                    <a:pt x="5315725" y="4725792"/>
                  </a:lnTo>
                  <a:lnTo>
                    <a:pt x="5318900" y="4719444"/>
                  </a:lnTo>
                  <a:lnTo>
                    <a:pt x="5328427" y="4721666"/>
                  </a:lnTo>
                  <a:lnTo>
                    <a:pt x="5336048" y="4728967"/>
                  </a:lnTo>
                  <a:lnTo>
                    <a:pt x="5356689" y="4728649"/>
                  </a:lnTo>
                  <a:lnTo>
                    <a:pt x="5356689" y="4718491"/>
                  </a:lnTo>
                  <a:lnTo>
                    <a:pt x="5343987" y="4709920"/>
                  </a:lnTo>
                  <a:lnTo>
                    <a:pt x="5337636" y="4718491"/>
                  </a:lnTo>
                  <a:lnTo>
                    <a:pt x="5331285" y="4708968"/>
                  </a:lnTo>
                  <a:lnTo>
                    <a:pt x="5334460" y="4700397"/>
                  </a:lnTo>
                  <a:lnTo>
                    <a:pt x="5339859" y="4696270"/>
                  </a:lnTo>
                  <a:lnTo>
                    <a:pt x="5363358" y="4697223"/>
                  </a:lnTo>
                  <a:lnTo>
                    <a:pt x="5375742" y="4686430"/>
                  </a:lnTo>
                  <a:lnTo>
                    <a:pt x="5386222" y="4681986"/>
                  </a:lnTo>
                  <a:lnTo>
                    <a:pt x="5430362" y="4672462"/>
                  </a:lnTo>
                  <a:lnTo>
                    <a:pt x="5430362" y="4663892"/>
                  </a:lnTo>
                  <a:lnTo>
                    <a:pt x="5418612" y="4657543"/>
                  </a:lnTo>
                  <a:lnTo>
                    <a:pt x="5420835" y="4648019"/>
                  </a:lnTo>
                  <a:lnTo>
                    <a:pt x="5416707" y="4641036"/>
                  </a:lnTo>
                  <a:lnTo>
                    <a:pt x="5393208" y="4645163"/>
                  </a:lnTo>
                  <a:lnTo>
                    <a:pt x="5379553" y="4654686"/>
                  </a:lnTo>
                  <a:lnTo>
                    <a:pt x="5352243" y="4657225"/>
                  </a:lnTo>
                  <a:lnTo>
                    <a:pt x="5331230" y="4660361"/>
                  </a:lnTo>
                  <a:cubicBezTo>
                    <a:pt x="5331190" y="4660605"/>
                    <a:pt x="5331149" y="4660850"/>
                    <a:pt x="5331109" y="4661094"/>
                  </a:cubicBezTo>
                  <a:lnTo>
                    <a:pt x="5315234" y="4676033"/>
                  </a:lnTo>
                  <a:lnTo>
                    <a:pt x="5309836" y="4676351"/>
                  </a:lnTo>
                  <a:lnTo>
                    <a:pt x="5314281" y="4666816"/>
                  </a:lnTo>
                  <a:lnTo>
                    <a:pt x="5285389" y="4662366"/>
                  </a:lnTo>
                  <a:lnTo>
                    <a:pt x="5258401" y="4676669"/>
                  </a:lnTo>
                  <a:lnTo>
                    <a:pt x="5249829" y="4690337"/>
                  </a:lnTo>
                  <a:lnTo>
                    <a:pt x="5242844" y="4694787"/>
                  </a:lnTo>
                  <a:lnTo>
                    <a:pt x="5238399" y="4692562"/>
                  </a:lnTo>
                  <a:lnTo>
                    <a:pt x="5206649" y="4704640"/>
                  </a:lnTo>
                  <a:lnTo>
                    <a:pt x="5195219" y="4725936"/>
                  </a:lnTo>
                  <a:lnTo>
                    <a:pt x="5184741" y="4732293"/>
                  </a:lnTo>
                  <a:lnTo>
                    <a:pt x="5178391" y="4719579"/>
                  </a:lnTo>
                  <a:lnTo>
                    <a:pt x="5164421" y="4717672"/>
                  </a:lnTo>
                  <a:lnTo>
                    <a:pt x="5151721" y="4719897"/>
                  </a:lnTo>
                  <a:lnTo>
                    <a:pt x="5147594" y="4731657"/>
                  </a:lnTo>
                  <a:lnTo>
                    <a:pt x="5144736" y="4744053"/>
                  </a:lnTo>
                  <a:lnTo>
                    <a:pt x="5132036" y="4746596"/>
                  </a:lnTo>
                  <a:lnTo>
                    <a:pt x="5132036" y="4739921"/>
                  </a:lnTo>
                  <a:lnTo>
                    <a:pt x="5116161" y="4732611"/>
                  </a:lnTo>
                  <a:lnTo>
                    <a:pt x="5101239" y="4750728"/>
                  </a:lnTo>
                  <a:lnTo>
                    <a:pt x="5080284" y="4761535"/>
                  </a:lnTo>
                  <a:lnTo>
                    <a:pt x="5055836" y="4769164"/>
                  </a:lnTo>
                  <a:lnTo>
                    <a:pt x="5050756" y="4763124"/>
                  </a:lnTo>
                  <a:lnTo>
                    <a:pt x="5045994" y="4736425"/>
                  </a:lnTo>
                  <a:lnTo>
                    <a:pt x="5040914" y="4745960"/>
                  </a:lnTo>
                  <a:lnTo>
                    <a:pt x="5045359" y="4773296"/>
                  </a:lnTo>
                  <a:lnTo>
                    <a:pt x="5051709" y="4774567"/>
                  </a:lnTo>
                  <a:lnTo>
                    <a:pt x="5042501" y="4780924"/>
                  </a:lnTo>
                  <a:lnTo>
                    <a:pt x="5039961" y="4775838"/>
                  </a:lnTo>
                  <a:lnTo>
                    <a:pt x="5039009" y="4766303"/>
                  </a:lnTo>
                  <a:lnTo>
                    <a:pt x="5033611" y="4758992"/>
                  </a:lnTo>
                  <a:lnTo>
                    <a:pt x="5028531" y="4776792"/>
                  </a:lnTo>
                  <a:lnTo>
                    <a:pt x="5032976" y="4779017"/>
                  </a:lnTo>
                  <a:lnTo>
                    <a:pt x="5019006" y="4792684"/>
                  </a:lnTo>
                  <a:lnTo>
                    <a:pt x="5004401" y="4799359"/>
                  </a:lnTo>
                  <a:lnTo>
                    <a:pt x="4999004" y="4803491"/>
                  </a:lnTo>
                  <a:lnTo>
                    <a:pt x="4987574" y="4805716"/>
                  </a:lnTo>
                  <a:lnTo>
                    <a:pt x="4983446" y="4824787"/>
                  </a:lnTo>
                  <a:lnTo>
                    <a:pt x="4974874" y="4829873"/>
                  </a:lnTo>
                  <a:lnTo>
                    <a:pt x="4968524" y="4826694"/>
                  </a:lnTo>
                  <a:lnTo>
                    <a:pt x="4965349" y="4818748"/>
                  </a:lnTo>
                  <a:lnTo>
                    <a:pt x="4974874" y="4813980"/>
                  </a:lnTo>
                  <a:lnTo>
                    <a:pt x="4974874" y="4810166"/>
                  </a:lnTo>
                  <a:lnTo>
                    <a:pt x="4965349" y="4815570"/>
                  </a:lnTo>
                  <a:lnTo>
                    <a:pt x="4952649" y="4800631"/>
                  </a:lnTo>
                  <a:lnTo>
                    <a:pt x="4941854" y="4801902"/>
                  </a:lnTo>
                  <a:lnTo>
                    <a:pt x="4938679" y="4810166"/>
                  </a:lnTo>
                  <a:lnTo>
                    <a:pt x="4930424" y="4803173"/>
                  </a:lnTo>
                  <a:lnTo>
                    <a:pt x="4922804" y="4814934"/>
                  </a:lnTo>
                  <a:lnTo>
                    <a:pt x="4917724" y="4801902"/>
                  </a:lnTo>
                  <a:lnTo>
                    <a:pt x="4910104" y="4792684"/>
                  </a:lnTo>
                  <a:lnTo>
                    <a:pt x="4896451" y="4784420"/>
                  </a:lnTo>
                  <a:lnTo>
                    <a:pt x="4893276" y="4803491"/>
                  </a:lnTo>
                  <a:lnTo>
                    <a:pt x="4900896" y="4812709"/>
                  </a:lnTo>
                  <a:lnTo>
                    <a:pt x="4907246" y="4819066"/>
                  </a:lnTo>
                  <a:lnTo>
                    <a:pt x="4916771" y="4820020"/>
                  </a:lnTo>
                  <a:lnTo>
                    <a:pt x="4929471" y="4827330"/>
                  </a:lnTo>
                  <a:lnTo>
                    <a:pt x="4932646" y="4840044"/>
                  </a:lnTo>
                  <a:lnTo>
                    <a:pt x="4939314" y="4841951"/>
                  </a:lnTo>
                  <a:lnTo>
                    <a:pt x="4937091" y="4826059"/>
                  </a:lnTo>
                  <a:lnTo>
                    <a:pt x="4938679" y="4819702"/>
                  </a:lnTo>
                  <a:lnTo>
                    <a:pt x="4960269" y="4833051"/>
                  </a:lnTo>
                  <a:lnTo>
                    <a:pt x="4969794" y="4836548"/>
                  </a:lnTo>
                  <a:lnTo>
                    <a:pt x="4977414" y="4841633"/>
                  </a:lnTo>
                  <a:lnTo>
                    <a:pt x="4964714" y="4854347"/>
                  </a:lnTo>
                  <a:lnTo>
                    <a:pt x="4963444" y="4857526"/>
                  </a:lnTo>
                  <a:lnTo>
                    <a:pt x="4982811" y="4855301"/>
                  </a:lnTo>
                  <a:lnTo>
                    <a:pt x="4990114" y="4859433"/>
                  </a:lnTo>
                  <a:lnTo>
                    <a:pt x="4983764" y="4865790"/>
                  </a:lnTo>
                  <a:lnTo>
                    <a:pt x="4999639" y="4865790"/>
                  </a:lnTo>
                  <a:lnTo>
                    <a:pt x="5011386" y="4870876"/>
                  </a:lnTo>
                  <a:lnTo>
                    <a:pt x="5021864" y="4883590"/>
                  </a:lnTo>
                  <a:lnTo>
                    <a:pt x="5015831" y="4909653"/>
                  </a:lnTo>
                  <a:lnTo>
                    <a:pt x="5036151" y="4910607"/>
                  </a:lnTo>
                  <a:lnTo>
                    <a:pt x="5076474" y="4925228"/>
                  </a:lnTo>
                  <a:lnTo>
                    <a:pt x="5079649" y="4917917"/>
                  </a:lnTo>
                  <a:lnTo>
                    <a:pt x="5052979" y="4901071"/>
                  </a:lnTo>
                  <a:lnTo>
                    <a:pt x="5031389" y="4869604"/>
                  </a:lnTo>
                  <a:lnTo>
                    <a:pt x="5012974" y="4834005"/>
                  </a:lnTo>
                  <a:lnTo>
                    <a:pt x="5004719" y="4842269"/>
                  </a:lnTo>
                  <a:lnTo>
                    <a:pt x="4999321" y="4834005"/>
                  </a:lnTo>
                  <a:lnTo>
                    <a:pt x="4995194" y="4819384"/>
                  </a:lnTo>
                  <a:lnTo>
                    <a:pt x="5002496" y="4816205"/>
                  </a:lnTo>
                  <a:lnTo>
                    <a:pt x="5001544" y="4809848"/>
                  </a:lnTo>
                  <a:lnTo>
                    <a:pt x="5004719" y="4807623"/>
                  </a:lnTo>
                  <a:lnTo>
                    <a:pt x="5036786" y="4869604"/>
                  </a:lnTo>
                  <a:lnTo>
                    <a:pt x="5057106" y="4899164"/>
                  </a:lnTo>
                  <a:lnTo>
                    <a:pt x="5078696" y="4909335"/>
                  </a:lnTo>
                  <a:lnTo>
                    <a:pt x="5085999" y="4911560"/>
                  </a:lnTo>
                  <a:lnTo>
                    <a:pt x="5094254" y="4912196"/>
                  </a:lnTo>
                  <a:lnTo>
                    <a:pt x="5098381" y="4905839"/>
                  </a:lnTo>
                  <a:lnTo>
                    <a:pt x="5106954" y="4896304"/>
                  </a:lnTo>
                  <a:lnTo>
                    <a:pt x="5116479" y="4911243"/>
                  </a:lnTo>
                  <a:lnTo>
                    <a:pt x="5126004" y="4904886"/>
                  </a:lnTo>
                  <a:lnTo>
                    <a:pt x="5130131" y="4898211"/>
                  </a:lnTo>
                  <a:lnTo>
                    <a:pt x="5148864" y="4893761"/>
                  </a:lnTo>
                  <a:lnTo>
                    <a:pt x="5162834" y="4895986"/>
                  </a:lnTo>
                  <a:lnTo>
                    <a:pt x="5181249" y="4909335"/>
                  </a:lnTo>
                  <a:lnTo>
                    <a:pt x="5175534" y="4914739"/>
                  </a:lnTo>
                  <a:lnTo>
                    <a:pt x="5160929" y="4912832"/>
                  </a:lnTo>
                  <a:lnTo>
                    <a:pt x="5156801" y="4915057"/>
                  </a:lnTo>
                  <a:cubicBezTo>
                    <a:pt x="5156589" y="4921626"/>
                    <a:pt x="5156378" y="4928194"/>
                    <a:pt x="5156166" y="4934763"/>
                  </a:cubicBezTo>
                  <a:lnTo>
                    <a:pt x="5151721" y="4947477"/>
                  </a:lnTo>
                  <a:lnTo>
                    <a:pt x="5144419" y="4948749"/>
                  </a:lnTo>
                  <a:lnTo>
                    <a:pt x="5131719" y="4950974"/>
                  </a:lnTo>
                  <a:lnTo>
                    <a:pt x="5117114" y="4960827"/>
                  </a:lnTo>
                  <a:lnTo>
                    <a:pt x="5094571" y="4943028"/>
                  </a:lnTo>
                  <a:lnTo>
                    <a:pt x="5071076" y="4943981"/>
                  </a:lnTo>
                  <a:lnTo>
                    <a:pt x="5061869" y="4955742"/>
                  </a:lnTo>
                  <a:lnTo>
                    <a:pt x="5055519" y="4969409"/>
                  </a:lnTo>
                  <a:lnTo>
                    <a:pt x="5033611" y="4976402"/>
                  </a:lnTo>
                  <a:lnTo>
                    <a:pt x="5025039" y="4986891"/>
                  </a:lnTo>
                  <a:lnTo>
                    <a:pt x="5012339" y="4987845"/>
                  </a:lnTo>
                  <a:lnTo>
                    <a:pt x="5002814" y="4981488"/>
                  </a:lnTo>
                  <a:lnTo>
                    <a:pt x="4994241" y="4986255"/>
                  </a:lnTo>
                  <a:lnTo>
                    <a:pt x="4972334" y="5008505"/>
                  </a:lnTo>
                  <a:lnTo>
                    <a:pt x="4941854" y="5033933"/>
                  </a:lnTo>
                  <a:lnTo>
                    <a:pt x="4914866" y="5053004"/>
                  </a:lnTo>
                  <a:lnTo>
                    <a:pt x="4887879" y="5037429"/>
                  </a:lnTo>
                  <a:lnTo>
                    <a:pt x="4861526" y="5034568"/>
                  </a:lnTo>
                  <a:lnTo>
                    <a:pt x="4859304" y="5027258"/>
                  </a:lnTo>
                  <a:lnTo>
                    <a:pt x="4877401" y="5013590"/>
                  </a:lnTo>
                  <a:lnTo>
                    <a:pt x="4873909" y="4995473"/>
                  </a:lnTo>
                  <a:lnTo>
                    <a:pt x="4881211" y="4992294"/>
                  </a:lnTo>
                  <a:lnTo>
                    <a:pt x="4885339" y="4962734"/>
                  </a:lnTo>
                  <a:lnTo>
                    <a:pt x="4870099" y="4939849"/>
                  </a:lnTo>
                  <a:lnTo>
                    <a:pt x="4854224" y="4945253"/>
                  </a:lnTo>
                  <a:lnTo>
                    <a:pt x="4851049" y="4936671"/>
                  </a:lnTo>
                  <a:lnTo>
                    <a:pt x="4831046" y="4919825"/>
                  </a:lnTo>
                  <a:lnTo>
                    <a:pt x="4818029" y="4918871"/>
                  </a:lnTo>
                  <a:lnTo>
                    <a:pt x="4810726" y="4929678"/>
                  </a:lnTo>
                  <a:lnTo>
                    <a:pt x="4797074" y="4924592"/>
                  </a:lnTo>
                  <a:lnTo>
                    <a:pt x="4784056" y="4917282"/>
                  </a:lnTo>
                  <a:lnTo>
                    <a:pt x="4780881" y="4909018"/>
                  </a:lnTo>
                  <a:lnTo>
                    <a:pt x="4787549" y="4904250"/>
                  </a:lnTo>
                  <a:lnTo>
                    <a:pt x="4808186" y="4888357"/>
                  </a:lnTo>
                  <a:lnTo>
                    <a:pt x="4836444" y="4865154"/>
                  </a:lnTo>
                  <a:lnTo>
                    <a:pt x="4839619" y="4855619"/>
                  </a:lnTo>
                  <a:lnTo>
                    <a:pt x="4844064" y="4862929"/>
                  </a:lnTo>
                  <a:lnTo>
                    <a:pt x="4866289" y="4854030"/>
                  </a:lnTo>
                  <a:lnTo>
                    <a:pt x="4894546" y="4846719"/>
                  </a:lnTo>
                  <a:lnTo>
                    <a:pt x="4905341" y="4849897"/>
                  </a:lnTo>
                  <a:lnTo>
                    <a:pt x="4899944" y="4839091"/>
                  </a:lnTo>
                  <a:lnTo>
                    <a:pt x="4909469" y="4829555"/>
                  </a:lnTo>
                  <a:lnTo>
                    <a:pt x="4891371" y="4835912"/>
                  </a:lnTo>
                  <a:cubicBezTo>
                    <a:pt x="4891054" y="4832098"/>
                    <a:pt x="4890736" y="4828283"/>
                    <a:pt x="4890419" y="4824469"/>
                  </a:cubicBezTo>
                  <a:lnTo>
                    <a:pt x="4885021" y="4817159"/>
                  </a:lnTo>
                  <a:lnTo>
                    <a:pt x="4882481" y="4795863"/>
                  </a:lnTo>
                  <a:lnTo>
                    <a:pt x="4877719" y="4809848"/>
                  </a:lnTo>
                  <a:lnTo>
                    <a:pt x="4870099" y="4812073"/>
                  </a:lnTo>
                  <a:lnTo>
                    <a:pt x="4875496" y="4825741"/>
                  </a:lnTo>
                  <a:lnTo>
                    <a:pt x="4871369" y="4824787"/>
                  </a:lnTo>
                  <a:lnTo>
                    <a:pt x="4861526" y="4818430"/>
                  </a:lnTo>
                  <a:lnTo>
                    <a:pt x="4855176" y="4819384"/>
                  </a:lnTo>
                  <a:lnTo>
                    <a:pt x="4847874" y="4815570"/>
                  </a:lnTo>
                  <a:cubicBezTo>
                    <a:pt x="4847556" y="4811650"/>
                    <a:pt x="4847239" y="4807729"/>
                    <a:pt x="4846921" y="4803809"/>
                  </a:cubicBezTo>
                  <a:lnTo>
                    <a:pt x="4839301" y="4809213"/>
                  </a:lnTo>
                  <a:lnTo>
                    <a:pt x="4829776" y="4801584"/>
                  </a:lnTo>
                  <a:lnTo>
                    <a:pt x="4826601" y="4807941"/>
                  </a:lnTo>
                  <a:lnTo>
                    <a:pt x="4821204" y="4809213"/>
                  </a:lnTo>
                  <a:lnTo>
                    <a:pt x="4808504" y="4811755"/>
                  </a:lnTo>
                  <a:lnTo>
                    <a:pt x="4795169" y="4816841"/>
                  </a:lnTo>
                  <a:lnTo>
                    <a:pt x="4794216" y="4824469"/>
                  </a:lnTo>
                  <a:lnTo>
                    <a:pt x="4816441" y="4828284"/>
                  </a:lnTo>
                  <a:lnTo>
                    <a:pt x="4808821" y="4830509"/>
                  </a:lnTo>
                  <a:lnTo>
                    <a:pt x="4785644" y="4826377"/>
                  </a:lnTo>
                  <a:lnTo>
                    <a:pt x="4775166" y="4828602"/>
                  </a:lnTo>
                  <a:lnTo>
                    <a:pt x="4701824" y="4809530"/>
                  </a:lnTo>
                  <a:lnTo>
                    <a:pt x="4699601" y="4797770"/>
                  </a:lnTo>
                  <a:lnTo>
                    <a:pt x="4704999" y="4808259"/>
                  </a:lnTo>
                  <a:lnTo>
                    <a:pt x="4765324" y="4822562"/>
                  </a:lnTo>
                  <a:lnTo>
                    <a:pt x="4776119" y="4823198"/>
                  </a:lnTo>
                  <a:lnTo>
                    <a:pt x="4746274" y="4799677"/>
                  </a:lnTo>
                  <a:lnTo>
                    <a:pt x="4729446" y="4799677"/>
                  </a:lnTo>
                  <a:lnTo>
                    <a:pt x="4726271" y="4807941"/>
                  </a:lnTo>
                  <a:lnTo>
                    <a:pt x="4713571" y="4802856"/>
                  </a:lnTo>
                  <a:lnTo>
                    <a:pt x="4712301" y="4792367"/>
                  </a:lnTo>
                  <a:lnTo>
                    <a:pt x="4740559" y="4785692"/>
                  </a:lnTo>
                  <a:lnTo>
                    <a:pt x="4746909" y="4784738"/>
                  </a:lnTo>
                  <a:lnTo>
                    <a:pt x="4737384" y="4768846"/>
                  </a:lnTo>
                  <a:lnTo>
                    <a:pt x="4717381" y="4764714"/>
                  </a:lnTo>
                  <a:lnTo>
                    <a:pt x="4706586" y="4770117"/>
                  </a:lnTo>
                  <a:lnTo>
                    <a:pt x="4689759" y="4756767"/>
                  </a:lnTo>
                  <a:lnTo>
                    <a:pt x="4687536" y="4752317"/>
                  </a:lnTo>
                  <a:lnTo>
                    <a:pt x="4704681" y="4757721"/>
                  </a:lnTo>
                  <a:lnTo>
                    <a:pt x="4709761" y="4754225"/>
                  </a:lnTo>
                  <a:lnTo>
                    <a:pt x="4729129" y="4759628"/>
                  </a:lnTo>
                  <a:lnTo>
                    <a:pt x="4748179" y="4763442"/>
                  </a:lnTo>
                  <a:lnTo>
                    <a:pt x="4764054" y="4769799"/>
                  </a:lnTo>
                  <a:lnTo>
                    <a:pt x="4808821" y="4724982"/>
                  </a:lnTo>
                  <a:lnTo>
                    <a:pt x="4767864" y="4752953"/>
                  </a:lnTo>
                  <a:lnTo>
                    <a:pt x="4745956" y="4759310"/>
                  </a:lnTo>
                  <a:lnTo>
                    <a:pt x="4735161" y="4747868"/>
                  </a:lnTo>
                  <a:lnTo>
                    <a:pt x="4727541" y="4738332"/>
                  </a:lnTo>
                  <a:lnTo>
                    <a:pt x="4725636" y="4731339"/>
                  </a:lnTo>
                  <a:lnTo>
                    <a:pt x="4723414" y="4717354"/>
                  </a:lnTo>
                  <a:lnTo>
                    <a:pt x="4731351" y="4710043"/>
                  </a:lnTo>
                  <a:lnTo>
                    <a:pt x="4726271" y="4699236"/>
                  </a:lnTo>
                  <a:lnTo>
                    <a:pt x="4725001" y="4688747"/>
                  </a:lnTo>
                  <a:lnTo>
                    <a:pt x="4720874" y="4703686"/>
                  </a:lnTo>
                  <a:lnTo>
                    <a:pt x="4725001" y="4708772"/>
                  </a:lnTo>
                  <a:lnTo>
                    <a:pt x="4714841" y="4717354"/>
                  </a:lnTo>
                  <a:lnTo>
                    <a:pt x="4717064" y="4729114"/>
                  </a:lnTo>
                  <a:lnTo>
                    <a:pt x="4722144" y="4737378"/>
                  </a:lnTo>
                  <a:lnTo>
                    <a:pt x="4720239" y="4744689"/>
                  </a:lnTo>
                  <a:lnTo>
                    <a:pt x="4708809" y="4749139"/>
                  </a:lnTo>
                  <a:lnTo>
                    <a:pt x="4701189" y="4742782"/>
                  </a:lnTo>
                  <a:lnTo>
                    <a:pt x="4696109" y="4747232"/>
                  </a:lnTo>
                  <a:lnTo>
                    <a:pt x="4683409" y="4747232"/>
                  </a:lnTo>
                  <a:lnTo>
                    <a:pt x="4695791" y="4725936"/>
                  </a:lnTo>
                  <a:lnTo>
                    <a:pt x="4684044" y="4726254"/>
                  </a:lnTo>
                  <a:lnTo>
                    <a:pt x="4679916" y="4718943"/>
                  </a:lnTo>
                  <a:lnTo>
                    <a:pt x="4682456" y="4738650"/>
                  </a:lnTo>
                  <a:lnTo>
                    <a:pt x="4676106" y="4744371"/>
                  </a:lnTo>
                  <a:lnTo>
                    <a:pt x="4659914" y="4746596"/>
                  </a:lnTo>
                  <a:lnTo>
                    <a:pt x="4649436" y="4751682"/>
                  </a:lnTo>
                  <a:lnTo>
                    <a:pt x="4619591" y="4753271"/>
                  </a:lnTo>
                  <a:lnTo>
                    <a:pt x="4614829" y="4759628"/>
                  </a:lnTo>
                  <a:lnTo>
                    <a:pt x="4618956" y="4769799"/>
                  </a:lnTo>
                  <a:lnTo>
                    <a:pt x="4611654" y="4781560"/>
                  </a:lnTo>
                  <a:lnTo>
                    <a:pt x="4609749" y="4797452"/>
                  </a:lnTo>
                  <a:lnTo>
                    <a:pt x="4597049" y="4809213"/>
                  </a:lnTo>
                  <a:lnTo>
                    <a:pt x="4587524" y="4820655"/>
                  </a:lnTo>
                  <a:lnTo>
                    <a:pt x="4587524" y="4816523"/>
                  </a:lnTo>
                  <a:lnTo>
                    <a:pt x="4592921" y="4807941"/>
                  </a:lnTo>
                  <a:lnTo>
                    <a:pt x="4583396" y="4805081"/>
                  </a:lnTo>
                  <a:lnTo>
                    <a:pt x="4575776" y="4799995"/>
                  </a:lnTo>
                  <a:lnTo>
                    <a:pt x="4572601" y="4788235"/>
                  </a:lnTo>
                  <a:lnTo>
                    <a:pt x="4568474" y="4796816"/>
                  </a:lnTo>
                  <a:lnTo>
                    <a:pt x="4565299" y="4787599"/>
                  </a:lnTo>
                  <a:lnTo>
                    <a:pt x="4556726" y="4784420"/>
                  </a:lnTo>
                  <a:lnTo>
                    <a:pt x="4553551" y="4798088"/>
                  </a:lnTo>
                  <a:lnTo>
                    <a:pt x="4566251" y="4811755"/>
                  </a:lnTo>
                  <a:lnTo>
                    <a:pt x="4574824" y="4815887"/>
                  </a:lnTo>
                  <a:lnTo>
                    <a:pt x="4580539" y="4820020"/>
                  </a:lnTo>
                  <a:cubicBezTo>
                    <a:pt x="4580856" y="4824152"/>
                    <a:pt x="4581174" y="4828284"/>
                    <a:pt x="4581491" y="4832416"/>
                  </a:cubicBezTo>
                  <a:lnTo>
                    <a:pt x="4576094" y="4845130"/>
                  </a:lnTo>
                  <a:lnTo>
                    <a:pt x="4564664" y="4848308"/>
                  </a:lnTo>
                  <a:lnTo>
                    <a:pt x="4557361" y="4856890"/>
                  </a:lnTo>
                  <a:lnTo>
                    <a:pt x="4552281" y="4857844"/>
                  </a:lnTo>
                  <a:lnTo>
                    <a:pt x="4539264" y="4858479"/>
                  </a:lnTo>
                  <a:lnTo>
                    <a:pt x="4523388" y="4862611"/>
                  </a:lnTo>
                  <a:lnTo>
                    <a:pt x="4531961" y="4871193"/>
                  </a:lnTo>
                  <a:lnTo>
                    <a:pt x="4513228" y="4882636"/>
                  </a:lnTo>
                  <a:lnTo>
                    <a:pt x="4507831" y="4875325"/>
                  </a:lnTo>
                  <a:lnTo>
                    <a:pt x="4504338" y="4865154"/>
                  </a:lnTo>
                  <a:lnTo>
                    <a:pt x="4508466" y="4859751"/>
                  </a:lnTo>
                  <a:lnTo>
                    <a:pt x="4508466" y="4849262"/>
                  </a:lnTo>
                  <a:lnTo>
                    <a:pt x="4502116" y="4843858"/>
                  </a:lnTo>
                  <a:lnTo>
                    <a:pt x="4493861" y="4868333"/>
                  </a:lnTo>
                  <a:cubicBezTo>
                    <a:pt x="4493543" y="4873842"/>
                    <a:pt x="4493226" y="4879352"/>
                    <a:pt x="4492908" y="4884861"/>
                  </a:cubicBezTo>
                  <a:lnTo>
                    <a:pt x="4503703" y="4891218"/>
                  </a:lnTo>
                  <a:lnTo>
                    <a:pt x="4505926" y="4905203"/>
                  </a:lnTo>
                  <a:lnTo>
                    <a:pt x="4497671" y="4910289"/>
                  </a:lnTo>
                  <a:lnTo>
                    <a:pt x="4499868" y="4919360"/>
                  </a:lnTo>
                  <a:lnTo>
                    <a:pt x="4500840" y="4920286"/>
                  </a:lnTo>
                  <a:lnTo>
                    <a:pt x="4506875" y="4943464"/>
                  </a:lnTo>
                  <a:cubicBezTo>
                    <a:pt x="4506557" y="4951507"/>
                    <a:pt x="4506240" y="4959551"/>
                    <a:pt x="4505922" y="4967594"/>
                  </a:cubicBezTo>
                  <a:lnTo>
                    <a:pt x="4499570" y="4964736"/>
                  </a:lnTo>
                  <a:lnTo>
                    <a:pt x="4505922" y="4976166"/>
                  </a:lnTo>
                  <a:cubicBezTo>
                    <a:pt x="4505604" y="4979976"/>
                    <a:pt x="4505287" y="4983786"/>
                    <a:pt x="4504969" y="4987596"/>
                  </a:cubicBezTo>
                  <a:lnTo>
                    <a:pt x="4487183" y="4995216"/>
                  </a:lnTo>
                  <a:lnTo>
                    <a:pt x="4475749" y="5001884"/>
                  </a:lnTo>
                  <a:lnTo>
                    <a:pt x="4460821" y="5005059"/>
                  </a:lnTo>
                  <a:lnTo>
                    <a:pt x="4447164" y="5022204"/>
                  </a:lnTo>
                  <a:lnTo>
                    <a:pt x="4430330" y="5038079"/>
                  </a:lnTo>
                  <a:lnTo>
                    <a:pt x="4433506" y="5029506"/>
                  </a:lnTo>
                  <a:lnTo>
                    <a:pt x="4443988" y="5017759"/>
                  </a:lnTo>
                  <a:lnTo>
                    <a:pt x="4443988" y="5008234"/>
                  </a:lnTo>
                  <a:lnTo>
                    <a:pt x="4454469" y="5000931"/>
                  </a:lnTo>
                  <a:lnTo>
                    <a:pt x="4464950" y="4992359"/>
                  </a:lnTo>
                  <a:lnTo>
                    <a:pt x="4463997" y="4986961"/>
                  </a:lnTo>
                  <a:lnTo>
                    <a:pt x="4449069" y="4990136"/>
                  </a:lnTo>
                  <a:lnTo>
                    <a:pt x="4452245" y="4980929"/>
                  </a:lnTo>
                  <a:lnTo>
                    <a:pt x="4449069" y="4971404"/>
                  </a:lnTo>
                  <a:lnTo>
                    <a:pt x="4439223" y="4964101"/>
                  </a:lnTo>
                  <a:lnTo>
                    <a:pt x="4429060" y="4968229"/>
                  </a:lnTo>
                  <a:lnTo>
                    <a:pt x="4424613" y="4976801"/>
                  </a:lnTo>
                  <a:lnTo>
                    <a:pt x="4411909" y="4972991"/>
                  </a:lnTo>
                  <a:lnTo>
                    <a:pt x="4410956" y="4981246"/>
                  </a:lnTo>
                  <a:lnTo>
                    <a:pt x="4432236" y="4983151"/>
                  </a:lnTo>
                  <a:lnTo>
                    <a:pt x="4435412" y="4985374"/>
                  </a:lnTo>
                  <a:lnTo>
                    <a:pt x="4438588" y="4991724"/>
                  </a:lnTo>
                  <a:lnTo>
                    <a:pt x="4428107" y="5004424"/>
                  </a:lnTo>
                  <a:lnTo>
                    <a:pt x="4426201" y="5009821"/>
                  </a:lnTo>
                  <a:lnTo>
                    <a:pt x="4420802" y="5011726"/>
                  </a:lnTo>
                  <a:lnTo>
                    <a:pt x="4417626" y="5007599"/>
                  </a:lnTo>
                  <a:lnTo>
                    <a:pt x="4413497" y="5011726"/>
                  </a:lnTo>
                  <a:lnTo>
                    <a:pt x="4420802" y="5021251"/>
                  </a:lnTo>
                  <a:lnTo>
                    <a:pt x="4420802" y="5028554"/>
                  </a:lnTo>
                  <a:lnTo>
                    <a:pt x="4410638" y="5035221"/>
                  </a:lnTo>
                  <a:cubicBezTo>
                    <a:pt x="4410956" y="5038925"/>
                    <a:pt x="4411273" y="5042630"/>
                    <a:pt x="4411591" y="5046334"/>
                  </a:cubicBezTo>
                  <a:lnTo>
                    <a:pt x="4416673" y="5034904"/>
                  </a:lnTo>
                  <a:lnTo>
                    <a:pt x="4430330" y="5031729"/>
                  </a:lnTo>
                  <a:lnTo>
                    <a:pt x="4430330" y="5038079"/>
                  </a:lnTo>
                  <a:lnTo>
                    <a:pt x="4408415" y="5059351"/>
                  </a:lnTo>
                  <a:lnTo>
                    <a:pt x="4409368" y="5066654"/>
                  </a:lnTo>
                  <a:lnTo>
                    <a:pt x="4410956" y="5082529"/>
                  </a:lnTo>
                  <a:lnTo>
                    <a:pt x="4409050" y="5116184"/>
                  </a:lnTo>
                  <a:lnTo>
                    <a:pt x="4416673" y="5138091"/>
                  </a:lnTo>
                  <a:lnTo>
                    <a:pt x="4416388" y="5137963"/>
                  </a:lnTo>
                  <a:lnTo>
                    <a:pt x="4413532" y="5157060"/>
                  </a:lnTo>
                  <a:lnTo>
                    <a:pt x="4399569" y="5177430"/>
                  </a:lnTo>
                  <a:lnTo>
                    <a:pt x="4398617" y="5183796"/>
                  </a:lnTo>
                  <a:lnTo>
                    <a:pt x="4376721" y="5181886"/>
                  </a:lnTo>
                  <a:lnTo>
                    <a:pt x="4365932" y="5188252"/>
                  </a:lnTo>
                  <a:lnTo>
                    <a:pt x="4345306" y="5219125"/>
                  </a:lnTo>
                  <a:lnTo>
                    <a:pt x="4332930" y="5259229"/>
                  </a:lnTo>
                  <a:lnTo>
                    <a:pt x="4330709" y="5271960"/>
                  </a:lnTo>
                  <a:lnTo>
                    <a:pt x="4323093" y="5274188"/>
                  </a:lnTo>
                  <a:lnTo>
                    <a:pt x="4314207" y="5282782"/>
                  </a:lnTo>
                  <a:lnTo>
                    <a:pt x="4314207" y="5291057"/>
                  </a:lnTo>
                  <a:lnTo>
                    <a:pt x="4306591" y="5287874"/>
                  </a:lnTo>
                  <a:lnTo>
                    <a:pt x="4298024" y="5290102"/>
                  </a:lnTo>
                  <a:cubicBezTo>
                    <a:pt x="4297707" y="5292967"/>
                    <a:pt x="4297389" y="5295831"/>
                    <a:pt x="4297072" y="5298696"/>
                  </a:cubicBezTo>
                  <a:lnTo>
                    <a:pt x="4290725" y="5302834"/>
                  </a:lnTo>
                  <a:lnTo>
                    <a:pt x="4296437" y="5306016"/>
                  </a:lnTo>
                  <a:lnTo>
                    <a:pt x="4304370" y="5300606"/>
                  </a:lnTo>
                  <a:lnTo>
                    <a:pt x="4317381" y="5301879"/>
                  </a:lnTo>
                  <a:lnTo>
                    <a:pt x="4324679" y="5304743"/>
                  </a:lnTo>
                  <a:lnTo>
                    <a:pt x="4327853" y="5312064"/>
                  </a:lnTo>
                  <a:lnTo>
                    <a:pt x="4329122" y="5321612"/>
                  </a:lnTo>
                  <a:lnTo>
                    <a:pt x="4331343" y="5327023"/>
                  </a:lnTo>
                  <a:lnTo>
                    <a:pt x="4343084" y="5338163"/>
                  </a:lnTo>
                  <a:lnTo>
                    <a:pt x="4348479" y="5349939"/>
                  </a:lnTo>
                  <a:lnTo>
                    <a:pt x="4347949" y="5350022"/>
                  </a:lnTo>
                  <a:lnTo>
                    <a:pt x="4354478" y="5386173"/>
                  </a:lnTo>
                  <a:lnTo>
                    <a:pt x="4367495" y="5416728"/>
                  </a:lnTo>
                  <a:lnTo>
                    <a:pt x="4394165" y="5435506"/>
                  </a:lnTo>
                  <a:lnTo>
                    <a:pt x="4426868" y="5452056"/>
                  </a:lnTo>
                  <a:lnTo>
                    <a:pt x="4440838" y="5454920"/>
                  </a:lnTo>
                  <a:lnTo>
                    <a:pt x="4447188" y="5451738"/>
                  </a:lnTo>
                  <a:lnTo>
                    <a:pt x="4452903" y="5461604"/>
                  </a:lnTo>
                  <a:lnTo>
                    <a:pt x="4450680" y="5467969"/>
                  </a:lnTo>
                  <a:lnTo>
                    <a:pt x="4447505" y="5471470"/>
                  </a:lnTo>
                  <a:lnTo>
                    <a:pt x="4449093" y="5473380"/>
                  </a:lnTo>
                  <a:lnTo>
                    <a:pt x="4444330" y="5483883"/>
                  </a:lnTo>
                  <a:lnTo>
                    <a:pt x="4442108" y="5490248"/>
                  </a:lnTo>
                  <a:lnTo>
                    <a:pt x="4426233" y="5488021"/>
                  </a:lnTo>
                  <a:lnTo>
                    <a:pt x="4416708" y="5487066"/>
                  </a:lnTo>
                  <a:lnTo>
                    <a:pt x="4398610" y="5486111"/>
                  </a:lnTo>
                  <a:lnTo>
                    <a:pt x="4374163" y="5482292"/>
                  </a:lnTo>
                  <a:lnTo>
                    <a:pt x="4361463" y="5481337"/>
                  </a:lnTo>
                  <a:lnTo>
                    <a:pt x="4336380" y="5489612"/>
                  </a:lnTo>
                  <a:lnTo>
                    <a:pt x="4311933" y="5483883"/>
                  </a:lnTo>
                  <a:lnTo>
                    <a:pt x="4298280" y="5488021"/>
                  </a:lnTo>
                  <a:lnTo>
                    <a:pt x="4289073" y="5510300"/>
                  </a:lnTo>
                  <a:lnTo>
                    <a:pt x="4278278" y="5522076"/>
                  </a:lnTo>
                  <a:lnTo>
                    <a:pt x="4253195" y="5536080"/>
                  </a:lnTo>
                  <a:lnTo>
                    <a:pt x="4224620" y="5550084"/>
                  </a:lnTo>
                  <a:lnTo>
                    <a:pt x="4209063" y="5568225"/>
                  </a:lnTo>
                  <a:lnTo>
                    <a:pt x="4191283" y="5582866"/>
                  </a:lnTo>
                  <a:lnTo>
                    <a:pt x="4191283" y="5592732"/>
                  </a:lnTo>
                  <a:lnTo>
                    <a:pt x="4172233" y="5602280"/>
                  </a:lnTo>
                  <a:lnTo>
                    <a:pt x="4169058" y="5601007"/>
                  </a:lnTo>
                  <a:lnTo>
                    <a:pt x="4173185" y="5594642"/>
                  </a:lnTo>
                  <a:lnTo>
                    <a:pt x="4175408" y="5585412"/>
                  </a:lnTo>
                  <a:lnTo>
                    <a:pt x="4168105" y="5578092"/>
                  </a:lnTo>
                  <a:lnTo>
                    <a:pt x="4173820" y="5569498"/>
                  </a:lnTo>
                  <a:lnTo>
                    <a:pt x="4185568" y="5564088"/>
                  </a:lnTo>
                  <a:lnTo>
                    <a:pt x="4204618" y="5551357"/>
                  </a:lnTo>
                  <a:lnTo>
                    <a:pt x="4226843" y="5537353"/>
                  </a:lnTo>
                  <a:lnTo>
                    <a:pt x="4235098" y="5534170"/>
                  </a:lnTo>
                  <a:lnTo>
                    <a:pt x="4235098" y="5524622"/>
                  </a:lnTo>
                  <a:lnTo>
                    <a:pt x="4224620" y="5528123"/>
                  </a:lnTo>
                  <a:lnTo>
                    <a:pt x="4202395" y="5533215"/>
                  </a:lnTo>
                  <a:lnTo>
                    <a:pt x="4184615" y="5544036"/>
                  </a:lnTo>
                  <a:lnTo>
                    <a:pt x="4167470" y="5537989"/>
                  </a:lnTo>
                  <a:lnTo>
                    <a:pt x="4163025" y="5522076"/>
                  </a:lnTo>
                  <a:lnTo>
                    <a:pt x="4160928" y="5513064"/>
                  </a:lnTo>
                  <a:lnTo>
                    <a:pt x="4150640" y="5513376"/>
                  </a:lnTo>
                  <a:lnTo>
                    <a:pt x="4135718" y="5512423"/>
                  </a:lnTo>
                  <a:lnTo>
                    <a:pt x="4123970" y="5504168"/>
                  </a:lnTo>
                  <a:lnTo>
                    <a:pt x="4098570" y="5493373"/>
                  </a:lnTo>
                  <a:lnTo>
                    <a:pt x="4080473" y="5491786"/>
                  </a:lnTo>
                  <a:lnTo>
                    <a:pt x="4071900" y="5495913"/>
                  </a:lnTo>
                  <a:lnTo>
                    <a:pt x="4066820" y="5485436"/>
                  </a:lnTo>
                  <a:lnTo>
                    <a:pt x="4073170" y="5474641"/>
                  </a:lnTo>
                  <a:lnTo>
                    <a:pt x="4059200" y="5477181"/>
                  </a:lnTo>
                  <a:lnTo>
                    <a:pt x="4060470" y="5486706"/>
                  </a:lnTo>
                  <a:lnTo>
                    <a:pt x="4055073" y="5494326"/>
                  </a:lnTo>
                  <a:lnTo>
                    <a:pt x="4044913" y="5497501"/>
                  </a:lnTo>
                  <a:lnTo>
                    <a:pt x="4033165" y="5498453"/>
                  </a:lnTo>
                  <a:lnTo>
                    <a:pt x="4027768" y="5493056"/>
                  </a:lnTo>
                  <a:lnTo>
                    <a:pt x="3999193" y="5494643"/>
                  </a:lnTo>
                  <a:lnTo>
                    <a:pt x="3999193" y="5501946"/>
                  </a:lnTo>
                  <a:lnTo>
                    <a:pt x="3989668" y="5512741"/>
                  </a:lnTo>
                  <a:lnTo>
                    <a:pt x="3974110" y="5516868"/>
                  </a:lnTo>
                  <a:lnTo>
                    <a:pt x="3968713" y="5516868"/>
                  </a:lnTo>
                  <a:lnTo>
                    <a:pt x="3951885" y="5506708"/>
                  </a:lnTo>
                  <a:lnTo>
                    <a:pt x="3940138" y="5520361"/>
                  </a:lnTo>
                  <a:cubicBezTo>
                    <a:pt x="3940455" y="5524277"/>
                    <a:pt x="3940773" y="5528192"/>
                    <a:pt x="3941090" y="5532108"/>
                  </a:cubicBezTo>
                  <a:lnTo>
                    <a:pt x="3953790" y="5537188"/>
                  </a:lnTo>
                  <a:lnTo>
                    <a:pt x="3946805" y="5544491"/>
                  </a:lnTo>
                  <a:lnTo>
                    <a:pt x="3950933" y="5551793"/>
                  </a:lnTo>
                  <a:lnTo>
                    <a:pt x="3963950" y="5554016"/>
                  </a:lnTo>
                  <a:lnTo>
                    <a:pt x="3964903" y="5545443"/>
                  </a:lnTo>
                  <a:lnTo>
                    <a:pt x="3976650" y="5562271"/>
                  </a:lnTo>
                  <a:lnTo>
                    <a:pt x="3991255" y="5570526"/>
                  </a:lnTo>
                  <a:lnTo>
                    <a:pt x="4001098" y="5579733"/>
                  </a:lnTo>
                  <a:lnTo>
                    <a:pt x="3989350" y="5589258"/>
                  </a:lnTo>
                  <a:lnTo>
                    <a:pt x="3971253" y="5569573"/>
                  </a:lnTo>
                  <a:lnTo>
                    <a:pt x="3963950" y="5569573"/>
                  </a:lnTo>
                  <a:lnTo>
                    <a:pt x="3955378" y="5561318"/>
                  </a:lnTo>
                  <a:lnTo>
                    <a:pt x="3934105" y="5568938"/>
                  </a:lnTo>
                  <a:lnTo>
                    <a:pt x="3935375" y="5582591"/>
                  </a:lnTo>
                  <a:lnTo>
                    <a:pt x="3962045" y="5598148"/>
                  </a:lnTo>
                  <a:lnTo>
                    <a:pt x="3962045" y="5610848"/>
                  </a:lnTo>
                  <a:lnTo>
                    <a:pt x="3947123" y="5613071"/>
                  </a:lnTo>
                  <a:lnTo>
                    <a:pt x="3932200" y="5599736"/>
                  </a:lnTo>
                  <a:cubicBezTo>
                    <a:pt x="3931883" y="5595503"/>
                    <a:pt x="3931565" y="5591269"/>
                    <a:pt x="3931248" y="5587036"/>
                  </a:cubicBezTo>
                  <a:lnTo>
                    <a:pt x="3920770" y="5580686"/>
                  </a:lnTo>
                  <a:lnTo>
                    <a:pt x="3910928" y="5584813"/>
                  </a:lnTo>
                  <a:lnTo>
                    <a:pt x="3907753" y="5595291"/>
                  </a:lnTo>
                  <a:lnTo>
                    <a:pt x="3939185" y="5620373"/>
                  </a:lnTo>
                  <a:lnTo>
                    <a:pt x="3926168" y="5627041"/>
                  </a:lnTo>
                  <a:lnTo>
                    <a:pt x="3911563" y="5616563"/>
                  </a:lnTo>
                  <a:lnTo>
                    <a:pt x="3908388" y="5621961"/>
                  </a:lnTo>
                  <a:lnTo>
                    <a:pt x="3899815" y="5614658"/>
                  </a:lnTo>
                  <a:lnTo>
                    <a:pt x="3903625" y="5598466"/>
                  </a:lnTo>
                  <a:lnTo>
                    <a:pt x="3899498" y="5587353"/>
                  </a:lnTo>
                  <a:lnTo>
                    <a:pt x="3880448" y="5582908"/>
                  </a:lnTo>
                  <a:lnTo>
                    <a:pt x="3876003" y="5568621"/>
                  </a:lnTo>
                  <a:lnTo>
                    <a:pt x="3863303" y="5570526"/>
                  </a:lnTo>
                  <a:lnTo>
                    <a:pt x="3860128" y="5562271"/>
                  </a:lnTo>
                  <a:lnTo>
                    <a:pt x="3856953" y="5551793"/>
                  </a:lnTo>
                  <a:lnTo>
                    <a:pt x="3862033" y="5543538"/>
                  </a:lnTo>
                  <a:lnTo>
                    <a:pt x="3865208" y="5531791"/>
                  </a:lnTo>
                  <a:lnTo>
                    <a:pt x="3849015" y="5527346"/>
                  </a:lnTo>
                  <a:lnTo>
                    <a:pt x="3847110" y="5539093"/>
                  </a:lnTo>
                  <a:lnTo>
                    <a:pt x="3836633" y="5545443"/>
                  </a:lnTo>
                  <a:lnTo>
                    <a:pt x="3827108" y="5560366"/>
                  </a:lnTo>
                  <a:lnTo>
                    <a:pt x="3832505" y="5577511"/>
                  </a:lnTo>
                  <a:lnTo>
                    <a:pt x="3827743" y="5593068"/>
                  </a:lnTo>
                  <a:lnTo>
                    <a:pt x="3834410" y="5617198"/>
                  </a:lnTo>
                  <a:lnTo>
                    <a:pt x="3857588" y="5639423"/>
                  </a:lnTo>
                  <a:lnTo>
                    <a:pt x="3861080" y="5666411"/>
                  </a:lnTo>
                  <a:lnTo>
                    <a:pt x="3875050" y="5671808"/>
                  </a:lnTo>
                  <a:lnTo>
                    <a:pt x="3903625" y="5700701"/>
                  </a:lnTo>
                  <a:lnTo>
                    <a:pt x="3900768" y="5730546"/>
                  </a:lnTo>
                  <a:lnTo>
                    <a:pt x="3881718" y="5726418"/>
                  </a:lnTo>
                  <a:lnTo>
                    <a:pt x="3881718" y="5719116"/>
                  </a:lnTo>
                  <a:lnTo>
                    <a:pt x="3893465" y="5716893"/>
                  </a:lnTo>
                  <a:lnTo>
                    <a:pt x="3884575" y="5706416"/>
                  </a:lnTo>
                  <a:lnTo>
                    <a:pt x="3868700" y="5688318"/>
                  </a:lnTo>
                  <a:lnTo>
                    <a:pt x="3856953" y="5700383"/>
                  </a:lnTo>
                  <a:lnTo>
                    <a:pt x="3862668" y="5709591"/>
                  </a:lnTo>
                  <a:lnTo>
                    <a:pt x="3858223" y="5714988"/>
                  </a:lnTo>
                  <a:lnTo>
                    <a:pt x="3863620" y="5721338"/>
                  </a:lnTo>
                  <a:lnTo>
                    <a:pt x="3877590" y="5724513"/>
                  </a:lnTo>
                  <a:lnTo>
                    <a:pt x="3866795" y="5742293"/>
                  </a:lnTo>
                  <a:lnTo>
                    <a:pt x="3856635" y="5748008"/>
                  </a:lnTo>
                  <a:lnTo>
                    <a:pt x="3842665" y="5744833"/>
                  </a:lnTo>
                  <a:lnTo>
                    <a:pt x="3826790" y="5741341"/>
                  </a:lnTo>
                  <a:lnTo>
                    <a:pt x="3824885" y="5753088"/>
                  </a:lnTo>
                  <a:lnTo>
                    <a:pt x="3843935" y="5754358"/>
                  </a:lnTo>
                  <a:lnTo>
                    <a:pt x="3859810" y="5761343"/>
                  </a:lnTo>
                  <a:lnTo>
                    <a:pt x="3859810" y="5770868"/>
                  </a:lnTo>
                  <a:lnTo>
                    <a:pt x="3873463" y="5773091"/>
                  </a:lnTo>
                  <a:lnTo>
                    <a:pt x="3873463" y="5765471"/>
                  </a:lnTo>
                  <a:lnTo>
                    <a:pt x="3896958" y="5779123"/>
                  </a:lnTo>
                  <a:lnTo>
                    <a:pt x="3902673" y="5794681"/>
                  </a:lnTo>
                  <a:lnTo>
                    <a:pt x="3910928" y="5801031"/>
                  </a:lnTo>
                  <a:lnTo>
                    <a:pt x="3926803" y="5801983"/>
                  </a:lnTo>
                  <a:lnTo>
                    <a:pt x="3934423" y="5814366"/>
                  </a:lnTo>
                  <a:lnTo>
                    <a:pt x="3958870" y="5825796"/>
                  </a:lnTo>
                  <a:lnTo>
                    <a:pt x="3967443" y="5835321"/>
                  </a:lnTo>
                  <a:lnTo>
                    <a:pt x="3962045" y="5852148"/>
                  </a:lnTo>
                  <a:lnTo>
                    <a:pt x="3965538" y="5857546"/>
                  </a:lnTo>
                  <a:lnTo>
                    <a:pt x="3961410" y="5863896"/>
                  </a:lnTo>
                  <a:lnTo>
                    <a:pt x="3971888" y="5877231"/>
                  </a:lnTo>
                  <a:lnTo>
                    <a:pt x="3979508" y="5891201"/>
                  </a:lnTo>
                  <a:lnTo>
                    <a:pt x="3962680" y="5894376"/>
                  </a:lnTo>
                  <a:lnTo>
                    <a:pt x="3953790" y="5883581"/>
                  </a:lnTo>
                  <a:lnTo>
                    <a:pt x="3943313" y="5883898"/>
                  </a:lnTo>
                  <a:lnTo>
                    <a:pt x="3931565" y="5869293"/>
                  </a:lnTo>
                  <a:lnTo>
                    <a:pt x="3922993" y="5864213"/>
                  </a:lnTo>
                  <a:lnTo>
                    <a:pt x="3926168" y="5853736"/>
                  </a:lnTo>
                  <a:lnTo>
                    <a:pt x="3912515" y="5851513"/>
                  </a:lnTo>
                  <a:lnTo>
                    <a:pt x="3896640" y="5857863"/>
                  </a:lnTo>
                  <a:lnTo>
                    <a:pt x="3902038" y="5864213"/>
                  </a:lnTo>
                  <a:lnTo>
                    <a:pt x="3876638" y="5865801"/>
                  </a:lnTo>
                  <a:lnTo>
                    <a:pt x="3869676" y="5859999"/>
                  </a:lnTo>
                  <a:lnTo>
                    <a:pt x="3872889" y="5872612"/>
                  </a:lnTo>
                  <a:lnTo>
                    <a:pt x="3882402" y="5876432"/>
                  </a:lnTo>
                  <a:lnTo>
                    <a:pt x="3876060" y="5884073"/>
                  </a:lnTo>
                  <a:lnTo>
                    <a:pt x="3885572" y="5885983"/>
                  </a:lnTo>
                  <a:lnTo>
                    <a:pt x="3890012" y="5900946"/>
                  </a:lnTo>
                  <a:lnTo>
                    <a:pt x="3899524" y="5904766"/>
                  </a:lnTo>
                  <a:lnTo>
                    <a:pt x="3904597" y="5906039"/>
                  </a:lnTo>
                  <a:lnTo>
                    <a:pt x="3900475" y="5893623"/>
                  </a:lnTo>
                  <a:lnTo>
                    <a:pt x="3905865" y="5891076"/>
                  </a:lnTo>
                  <a:lnTo>
                    <a:pt x="3914109" y="5897444"/>
                  </a:lnTo>
                  <a:lnTo>
                    <a:pt x="3915378" y="5910178"/>
                  </a:lnTo>
                  <a:lnTo>
                    <a:pt x="3919500" y="5911133"/>
                  </a:lnTo>
                  <a:lnTo>
                    <a:pt x="3917914" y="5917500"/>
                  </a:lnTo>
                  <a:lnTo>
                    <a:pt x="3909353" y="5928325"/>
                  </a:lnTo>
                  <a:lnTo>
                    <a:pt x="3900792" y="5927370"/>
                  </a:lnTo>
                  <a:lnTo>
                    <a:pt x="3896670" y="5934692"/>
                  </a:lnTo>
                  <a:lnTo>
                    <a:pt x="3888109" y="5943288"/>
                  </a:lnTo>
                  <a:lnTo>
                    <a:pt x="3885255" y="5943288"/>
                  </a:lnTo>
                  <a:lnTo>
                    <a:pt x="3877646" y="5931508"/>
                  </a:lnTo>
                  <a:lnTo>
                    <a:pt x="3885890" y="5928325"/>
                  </a:lnTo>
                  <a:lnTo>
                    <a:pt x="3869084" y="5922276"/>
                  </a:lnTo>
                  <a:lnTo>
                    <a:pt x="3867816" y="5915909"/>
                  </a:lnTo>
                  <a:lnTo>
                    <a:pt x="3855133" y="5918137"/>
                  </a:lnTo>
                  <a:lnTo>
                    <a:pt x="3854182" y="5924504"/>
                  </a:lnTo>
                  <a:lnTo>
                    <a:pt x="3863060" y="5935010"/>
                  </a:lnTo>
                  <a:lnTo>
                    <a:pt x="3860840" y="5953794"/>
                  </a:lnTo>
                  <a:lnTo>
                    <a:pt x="3870353" y="5967801"/>
                  </a:lnTo>
                  <a:lnTo>
                    <a:pt x="3875109" y="5982128"/>
                  </a:lnTo>
                  <a:lnTo>
                    <a:pt x="3877011" y="6000274"/>
                  </a:lnTo>
                  <a:lnTo>
                    <a:pt x="3872255" y="6015237"/>
                  </a:lnTo>
                  <a:lnTo>
                    <a:pt x="3882719" y="6024470"/>
                  </a:lnTo>
                  <a:lnTo>
                    <a:pt x="3879548" y="6031792"/>
                  </a:lnTo>
                  <a:lnTo>
                    <a:pt x="3895402" y="6043571"/>
                  </a:lnTo>
                  <a:lnTo>
                    <a:pt x="3883987" y="6049938"/>
                  </a:lnTo>
                  <a:lnTo>
                    <a:pt x="3876377" y="6034975"/>
                  </a:lnTo>
                  <a:lnTo>
                    <a:pt x="3869084" y="6033384"/>
                  </a:lnTo>
                  <a:lnTo>
                    <a:pt x="3870987" y="6043571"/>
                  </a:lnTo>
                  <a:lnTo>
                    <a:pt x="3861475" y="6043890"/>
                  </a:lnTo>
                  <a:lnTo>
                    <a:pt x="3862743" y="6038477"/>
                  </a:lnTo>
                  <a:lnTo>
                    <a:pt x="3855133" y="6021604"/>
                  </a:lnTo>
                  <a:lnTo>
                    <a:pt x="3844352" y="6001866"/>
                  </a:lnTo>
                  <a:lnTo>
                    <a:pt x="3829767" y="6006960"/>
                  </a:lnTo>
                  <a:lnTo>
                    <a:pt x="3819303" y="6033702"/>
                  </a:lnTo>
                  <a:lnTo>
                    <a:pt x="3822791" y="6054714"/>
                  </a:lnTo>
                  <a:lnTo>
                    <a:pt x="3818352" y="6048665"/>
                  </a:lnTo>
                  <a:lnTo>
                    <a:pt x="3813279" y="6051849"/>
                  </a:lnTo>
                  <a:lnTo>
                    <a:pt x="3807889" y="6038796"/>
                  </a:lnTo>
                  <a:lnTo>
                    <a:pt x="3800279" y="5999956"/>
                  </a:lnTo>
                  <a:lnTo>
                    <a:pt x="3792669" y="5995817"/>
                  </a:lnTo>
                  <a:lnTo>
                    <a:pt x="3790132" y="5987540"/>
                  </a:lnTo>
                  <a:lnTo>
                    <a:pt x="3779986" y="5986585"/>
                  </a:lnTo>
                  <a:lnTo>
                    <a:pt x="3777449" y="5971622"/>
                  </a:lnTo>
                  <a:lnTo>
                    <a:pt x="3764132" y="5978944"/>
                  </a:lnTo>
                  <a:lnTo>
                    <a:pt x="3758742" y="6006641"/>
                  </a:lnTo>
                  <a:lnTo>
                    <a:pt x="3753351" y="5998046"/>
                  </a:lnTo>
                  <a:lnTo>
                    <a:pt x="3745107" y="6002503"/>
                  </a:lnTo>
                  <a:lnTo>
                    <a:pt x="3734327" y="5982446"/>
                  </a:lnTo>
                  <a:lnTo>
                    <a:pt x="3733058" y="5960479"/>
                  </a:lnTo>
                  <a:lnTo>
                    <a:pt x="3742571" y="5949973"/>
                  </a:lnTo>
                  <a:lnTo>
                    <a:pt x="3737814" y="5927688"/>
                  </a:lnTo>
                  <a:lnTo>
                    <a:pt x="3721961" y="5903493"/>
                  </a:lnTo>
                  <a:lnTo>
                    <a:pt x="3708326" y="5898080"/>
                  </a:lnTo>
                  <a:lnTo>
                    <a:pt x="3701985" y="5903493"/>
                  </a:lnTo>
                  <a:lnTo>
                    <a:pt x="3694375" y="5879297"/>
                  </a:lnTo>
                  <a:lnTo>
                    <a:pt x="3681692" y="5876432"/>
                  </a:lnTo>
                  <a:cubicBezTo>
                    <a:pt x="3681586" y="5871869"/>
                    <a:pt x="3681481" y="5867305"/>
                    <a:pt x="3681375" y="5862742"/>
                  </a:cubicBezTo>
                  <a:lnTo>
                    <a:pt x="3690887" y="5862742"/>
                  </a:lnTo>
                  <a:lnTo>
                    <a:pt x="3711814" y="5839820"/>
                  </a:lnTo>
                  <a:lnTo>
                    <a:pt x="3709595" y="5824221"/>
                  </a:lnTo>
                  <a:lnTo>
                    <a:pt x="3710863" y="5820082"/>
                  </a:lnTo>
                  <a:lnTo>
                    <a:pt x="3725448" y="5835682"/>
                  </a:lnTo>
                  <a:lnTo>
                    <a:pt x="3740351" y="5836637"/>
                  </a:lnTo>
                  <a:lnTo>
                    <a:pt x="3746693" y="5826131"/>
                  </a:lnTo>
                  <a:lnTo>
                    <a:pt x="3762547" y="5819764"/>
                  </a:lnTo>
                  <a:lnTo>
                    <a:pt x="3788230" y="5838547"/>
                  </a:lnTo>
                  <a:lnTo>
                    <a:pt x="3812328" y="5846824"/>
                  </a:lnTo>
                  <a:lnTo>
                    <a:pt x="3836426" y="5846506"/>
                  </a:lnTo>
                  <a:lnTo>
                    <a:pt x="3849426" y="5860196"/>
                  </a:lnTo>
                  <a:lnTo>
                    <a:pt x="3857036" y="5860832"/>
                  </a:lnTo>
                  <a:lnTo>
                    <a:pt x="3868367" y="5859082"/>
                  </a:lnTo>
                  <a:lnTo>
                    <a:pt x="3859493" y="5854053"/>
                  </a:lnTo>
                  <a:lnTo>
                    <a:pt x="3872193" y="5847703"/>
                  </a:lnTo>
                  <a:lnTo>
                    <a:pt x="3883940" y="5850878"/>
                  </a:lnTo>
                  <a:lnTo>
                    <a:pt x="3893465" y="5849608"/>
                  </a:lnTo>
                  <a:lnTo>
                    <a:pt x="3889020" y="5840083"/>
                  </a:lnTo>
                  <a:lnTo>
                    <a:pt x="3876320" y="5835003"/>
                  </a:lnTo>
                  <a:lnTo>
                    <a:pt x="3868065" y="5837226"/>
                  </a:lnTo>
                  <a:lnTo>
                    <a:pt x="3859493" y="5833098"/>
                  </a:lnTo>
                  <a:lnTo>
                    <a:pt x="3843618" y="5815318"/>
                  </a:lnTo>
                  <a:lnTo>
                    <a:pt x="3845523" y="5828971"/>
                  </a:lnTo>
                  <a:lnTo>
                    <a:pt x="3830918" y="5828018"/>
                  </a:lnTo>
                  <a:lnTo>
                    <a:pt x="3827743" y="5814366"/>
                  </a:lnTo>
                  <a:lnTo>
                    <a:pt x="3823298" y="5817541"/>
                  </a:lnTo>
                  <a:lnTo>
                    <a:pt x="3811550" y="5810556"/>
                  </a:lnTo>
                  <a:lnTo>
                    <a:pt x="3797898" y="5817858"/>
                  </a:lnTo>
                  <a:lnTo>
                    <a:pt x="3787420" y="5809286"/>
                  </a:lnTo>
                  <a:lnTo>
                    <a:pt x="3761703" y="5813096"/>
                  </a:lnTo>
                  <a:lnTo>
                    <a:pt x="3753765" y="5811826"/>
                  </a:lnTo>
                  <a:lnTo>
                    <a:pt x="3747415" y="5811191"/>
                  </a:lnTo>
                  <a:lnTo>
                    <a:pt x="3742653" y="5810873"/>
                  </a:lnTo>
                  <a:lnTo>
                    <a:pt x="3741383" y="5811191"/>
                  </a:lnTo>
                  <a:lnTo>
                    <a:pt x="3739478" y="5812461"/>
                  </a:lnTo>
                  <a:lnTo>
                    <a:pt x="3735985" y="5815636"/>
                  </a:lnTo>
                  <a:lnTo>
                    <a:pt x="3732810" y="5818811"/>
                  </a:lnTo>
                  <a:lnTo>
                    <a:pt x="3731223" y="5820398"/>
                  </a:lnTo>
                  <a:lnTo>
                    <a:pt x="3715348" y="5816588"/>
                  </a:lnTo>
                  <a:lnTo>
                    <a:pt x="3704553" y="5800713"/>
                  </a:lnTo>
                  <a:lnTo>
                    <a:pt x="3697250" y="5808968"/>
                  </a:lnTo>
                  <a:lnTo>
                    <a:pt x="3695345" y="5816588"/>
                  </a:lnTo>
                  <a:lnTo>
                    <a:pt x="3687725" y="5812461"/>
                  </a:lnTo>
                  <a:lnTo>
                    <a:pt x="3684550" y="5801031"/>
                  </a:lnTo>
                  <a:lnTo>
                    <a:pt x="3675978" y="5789283"/>
                  </a:lnTo>
                  <a:cubicBezTo>
                    <a:pt x="3676295" y="5785896"/>
                    <a:pt x="3676613" y="5782510"/>
                    <a:pt x="3676930" y="5779123"/>
                  </a:cubicBezTo>
                  <a:lnTo>
                    <a:pt x="3668358" y="5781028"/>
                  </a:lnTo>
                  <a:lnTo>
                    <a:pt x="3665183" y="5764201"/>
                  </a:lnTo>
                  <a:lnTo>
                    <a:pt x="3650260" y="5761343"/>
                  </a:lnTo>
                  <a:lnTo>
                    <a:pt x="3646133" y="5750548"/>
                  </a:lnTo>
                  <a:lnTo>
                    <a:pt x="3652165" y="5740071"/>
                  </a:lnTo>
                  <a:lnTo>
                    <a:pt x="3667088" y="5735943"/>
                  </a:lnTo>
                  <a:lnTo>
                    <a:pt x="3675343" y="5743881"/>
                  </a:lnTo>
                  <a:lnTo>
                    <a:pt x="3683915" y="5747056"/>
                  </a:lnTo>
                  <a:lnTo>
                    <a:pt x="3681693" y="5733403"/>
                  </a:lnTo>
                  <a:lnTo>
                    <a:pt x="3676613" y="5727371"/>
                  </a:lnTo>
                  <a:lnTo>
                    <a:pt x="3660738" y="5728323"/>
                  </a:lnTo>
                  <a:lnTo>
                    <a:pt x="3654388" y="5720068"/>
                  </a:lnTo>
                  <a:lnTo>
                    <a:pt x="3648990" y="5730546"/>
                  </a:lnTo>
                  <a:lnTo>
                    <a:pt x="3645815" y="5739118"/>
                  </a:lnTo>
                  <a:lnTo>
                    <a:pt x="3641370" y="5733721"/>
                  </a:lnTo>
                  <a:lnTo>
                    <a:pt x="3639465" y="5722291"/>
                  </a:lnTo>
                  <a:lnTo>
                    <a:pt x="3631845" y="5709591"/>
                  </a:lnTo>
                  <a:lnTo>
                    <a:pt x="3615018" y="5708956"/>
                  </a:lnTo>
                  <a:lnTo>
                    <a:pt x="3602000" y="5689906"/>
                  </a:lnTo>
                  <a:lnTo>
                    <a:pt x="3606128" y="5683556"/>
                  </a:lnTo>
                  <a:lnTo>
                    <a:pt x="3595968" y="5682286"/>
                  </a:lnTo>
                  <a:cubicBezTo>
                    <a:pt x="3595650" y="5676888"/>
                    <a:pt x="3595333" y="5671491"/>
                    <a:pt x="3595015" y="5666093"/>
                  </a:cubicBezTo>
                  <a:lnTo>
                    <a:pt x="3588665" y="5656886"/>
                  </a:lnTo>
                  <a:lnTo>
                    <a:pt x="3589618" y="5650536"/>
                  </a:lnTo>
                  <a:lnTo>
                    <a:pt x="3582315" y="5649583"/>
                  </a:lnTo>
                  <a:lnTo>
                    <a:pt x="3578188" y="5641963"/>
                  </a:lnTo>
                  <a:lnTo>
                    <a:pt x="3578378" y="5641929"/>
                  </a:lnTo>
                  <a:lnTo>
                    <a:pt x="3574656" y="5639745"/>
                  </a:lnTo>
                  <a:lnTo>
                    <a:pt x="3577496" y="5632442"/>
                  </a:lnTo>
                  <a:lnTo>
                    <a:pt x="3571816" y="5618155"/>
                  </a:lnTo>
                  <a:lnTo>
                    <a:pt x="3557613" y="5606090"/>
                  </a:lnTo>
                  <a:lnTo>
                    <a:pt x="3537414" y="5597200"/>
                  </a:lnTo>
                  <a:lnTo>
                    <a:pt x="3526999" y="5579420"/>
                  </a:lnTo>
                  <a:lnTo>
                    <a:pt x="3525737" y="5573387"/>
                  </a:lnTo>
                  <a:lnTo>
                    <a:pt x="3515006" y="5557830"/>
                  </a:lnTo>
                  <a:lnTo>
                    <a:pt x="3517847" y="5553067"/>
                  </a:lnTo>
                  <a:lnTo>
                    <a:pt x="3527946" y="5560052"/>
                  </a:lnTo>
                  <a:lnTo>
                    <a:pt x="3526684" y="5550845"/>
                  </a:lnTo>
                  <a:cubicBezTo>
                    <a:pt x="3526894" y="5549469"/>
                    <a:pt x="3527105" y="5548093"/>
                    <a:pt x="3527315" y="5546717"/>
                  </a:cubicBezTo>
                  <a:lnTo>
                    <a:pt x="3520372" y="5543860"/>
                  </a:lnTo>
                  <a:lnTo>
                    <a:pt x="3514691" y="5534970"/>
                  </a:lnTo>
                  <a:lnTo>
                    <a:pt x="3514691" y="5523540"/>
                  </a:lnTo>
                  <a:lnTo>
                    <a:pt x="3522581" y="5513062"/>
                  </a:lnTo>
                  <a:lnTo>
                    <a:pt x="3527946" y="5504490"/>
                  </a:lnTo>
                  <a:lnTo>
                    <a:pt x="3529840" y="5490202"/>
                  </a:lnTo>
                  <a:lnTo>
                    <a:pt x="3531418" y="5480995"/>
                  </a:lnTo>
                  <a:lnTo>
                    <a:pt x="3523843" y="5473057"/>
                  </a:lnTo>
                  <a:lnTo>
                    <a:pt x="3532365" y="5464485"/>
                  </a:lnTo>
                  <a:lnTo>
                    <a:pt x="3526053" y="5451784"/>
                  </a:lnTo>
                  <a:lnTo>
                    <a:pt x="3523212" y="5445434"/>
                  </a:lnTo>
                  <a:lnTo>
                    <a:pt x="3529524" y="5441307"/>
                  </a:lnTo>
                  <a:lnTo>
                    <a:pt x="3524159" y="5427337"/>
                  </a:lnTo>
                  <a:lnTo>
                    <a:pt x="3527946" y="5420352"/>
                  </a:lnTo>
                  <a:lnTo>
                    <a:pt x="3540570" y="5404794"/>
                  </a:lnTo>
                  <a:lnTo>
                    <a:pt x="3535836" y="5397809"/>
                  </a:lnTo>
                  <a:lnTo>
                    <a:pt x="3526053" y="5394952"/>
                  </a:lnTo>
                  <a:lnTo>
                    <a:pt x="3525643" y="5394317"/>
                  </a:lnTo>
                  <a:lnTo>
                    <a:pt x="3516101" y="5394317"/>
                  </a:lnTo>
                  <a:lnTo>
                    <a:pt x="3512284" y="5386716"/>
                  </a:lnTo>
                  <a:lnTo>
                    <a:pt x="3510694" y="5374048"/>
                  </a:lnTo>
                  <a:lnTo>
                    <a:pt x="3492882" y="5352511"/>
                  </a:lnTo>
                  <a:lnTo>
                    <a:pt x="3469663" y="5340159"/>
                  </a:lnTo>
                  <a:lnTo>
                    <a:pt x="3460121" y="5329707"/>
                  </a:lnTo>
                  <a:lnTo>
                    <a:pt x="3445809" y="5327807"/>
                  </a:lnTo>
                  <a:lnTo>
                    <a:pt x="3441674" y="5318622"/>
                  </a:lnTo>
                  <a:lnTo>
                    <a:pt x="3448671" y="5320839"/>
                  </a:lnTo>
                  <a:lnTo>
                    <a:pt x="3454396" y="5318939"/>
                  </a:lnTo>
                  <a:lnTo>
                    <a:pt x="3455032" y="5310071"/>
                  </a:lnTo>
                  <a:lnTo>
                    <a:pt x="3445596" y="5305079"/>
                  </a:lnTo>
                  <a:lnTo>
                    <a:pt x="3448013" y="5314939"/>
                  </a:lnTo>
                  <a:lnTo>
                    <a:pt x="3441636" y="5312732"/>
                  </a:lnTo>
                  <a:lnTo>
                    <a:pt x="3436217" y="5308949"/>
                  </a:lnTo>
                  <a:lnTo>
                    <a:pt x="3431434" y="5305166"/>
                  </a:lnTo>
                  <a:lnTo>
                    <a:pt x="3427927" y="5302014"/>
                  </a:lnTo>
                  <a:lnTo>
                    <a:pt x="3425696" y="5298861"/>
                  </a:lnTo>
                  <a:lnTo>
                    <a:pt x="3423145" y="5296654"/>
                  </a:lnTo>
                  <a:lnTo>
                    <a:pt x="3420913" y="5295078"/>
                  </a:lnTo>
                  <a:lnTo>
                    <a:pt x="3393814" y="5279000"/>
                  </a:lnTo>
                  <a:lnTo>
                    <a:pt x="3380105" y="5263238"/>
                  </a:lnTo>
                  <a:lnTo>
                    <a:pt x="3365758" y="5256303"/>
                  </a:lnTo>
                  <a:lnTo>
                    <a:pt x="3371178" y="5268913"/>
                  </a:lnTo>
                  <a:lnTo>
                    <a:pt x="3355875" y="5258509"/>
                  </a:lnTo>
                  <a:lnTo>
                    <a:pt x="3332601" y="5247476"/>
                  </a:lnTo>
                  <a:lnTo>
                    <a:pt x="3320486" y="5245269"/>
                  </a:lnTo>
                  <a:lnTo>
                    <a:pt x="3301995" y="5240855"/>
                  </a:lnTo>
                  <a:lnTo>
                    <a:pt x="3294025" y="5229506"/>
                  </a:lnTo>
                  <a:lnTo>
                    <a:pt x="3321124" y="5232974"/>
                  </a:lnTo>
                  <a:lnTo>
                    <a:pt x="3333877" y="5237072"/>
                  </a:lnTo>
                  <a:lnTo>
                    <a:pt x="3352368" y="5241171"/>
                  </a:lnTo>
                  <a:lnTo>
                    <a:pt x="3357469" y="5244954"/>
                  </a:lnTo>
                  <a:lnTo>
                    <a:pt x="3355237" y="5235496"/>
                  </a:lnTo>
                  <a:lnTo>
                    <a:pt x="3357761" y="5233854"/>
                  </a:lnTo>
                  <a:lnTo>
                    <a:pt x="3374251" y="5226890"/>
                  </a:lnTo>
                  <a:lnTo>
                    <a:pt x="3376538" y="5226649"/>
                  </a:lnTo>
                  <a:cubicBezTo>
                    <a:pt x="3376489" y="5226428"/>
                    <a:pt x="3376439" y="5226207"/>
                    <a:pt x="3376390" y="5225986"/>
                  </a:cubicBezTo>
                  <a:lnTo>
                    <a:pt x="3374251" y="5226890"/>
                  </a:lnTo>
                  <a:lnTo>
                    <a:pt x="3367352" y="5227615"/>
                  </a:lnTo>
                  <a:lnTo>
                    <a:pt x="3357761" y="5233854"/>
                  </a:lnTo>
                  <a:lnTo>
                    <a:pt x="3355306" y="5234891"/>
                  </a:lnTo>
                  <a:lnTo>
                    <a:pt x="3346733" y="5230124"/>
                  </a:lnTo>
                  <a:lnTo>
                    <a:pt x="3354671" y="5222815"/>
                  </a:lnTo>
                  <a:lnTo>
                    <a:pt x="3358798" y="5218366"/>
                  </a:lnTo>
                  <a:cubicBezTo>
                    <a:pt x="3359425" y="5217528"/>
                    <a:pt x="3359183" y="5217140"/>
                    <a:pt x="3358436" y="5217784"/>
                  </a:cubicBezTo>
                  <a:lnTo>
                    <a:pt x="3354315" y="5222229"/>
                  </a:lnTo>
                  <a:lnTo>
                    <a:pt x="3340052" y="5224452"/>
                  </a:lnTo>
                  <a:lnTo>
                    <a:pt x="3327374" y="5222547"/>
                  </a:lnTo>
                  <a:lnTo>
                    <a:pt x="3291558" y="5197464"/>
                  </a:lnTo>
                  <a:lnTo>
                    <a:pt x="3284585" y="5183177"/>
                  </a:lnTo>
                  <a:lnTo>
                    <a:pt x="3262715" y="5167619"/>
                  </a:lnTo>
                  <a:lnTo>
                    <a:pt x="3236724" y="5163492"/>
                  </a:lnTo>
                  <a:lnTo>
                    <a:pt x="3223095" y="5169842"/>
                  </a:lnTo>
                  <a:lnTo>
                    <a:pt x="3197105" y="5168889"/>
                  </a:lnTo>
                  <a:lnTo>
                    <a:pt x="3185694" y="5151744"/>
                  </a:lnTo>
                  <a:lnTo>
                    <a:pt x="3187913" y="5144442"/>
                  </a:lnTo>
                  <a:lnTo>
                    <a:pt x="3160338" y="5123804"/>
                  </a:lnTo>
                  <a:lnTo>
                    <a:pt x="3116598" y="5068242"/>
                  </a:lnTo>
                  <a:cubicBezTo>
                    <a:pt x="3116492" y="5066760"/>
                    <a:pt x="3116387" y="5065279"/>
                    <a:pt x="3116281" y="5063797"/>
                  </a:cubicBezTo>
                  <a:lnTo>
                    <a:pt x="3125790" y="5065067"/>
                  </a:lnTo>
                  <a:lnTo>
                    <a:pt x="3132129" y="5063797"/>
                  </a:lnTo>
                  <a:lnTo>
                    <a:pt x="3125790" y="5056494"/>
                  </a:lnTo>
                  <a:lnTo>
                    <a:pt x="3125790" y="5052049"/>
                  </a:lnTo>
                  <a:lnTo>
                    <a:pt x="3141637" y="5060622"/>
                  </a:lnTo>
                  <a:lnTo>
                    <a:pt x="3152097" y="5071099"/>
                  </a:lnTo>
                  <a:lnTo>
                    <a:pt x="3154316" y="5061257"/>
                  </a:lnTo>
                  <a:lnTo>
                    <a:pt x="3144807" y="5059669"/>
                  </a:lnTo>
                  <a:lnTo>
                    <a:pt x="3123571" y="5040937"/>
                  </a:lnTo>
                  <a:lnTo>
                    <a:pt x="3111844" y="5026014"/>
                  </a:lnTo>
                  <a:lnTo>
                    <a:pt x="3105187" y="5012679"/>
                  </a:lnTo>
                  <a:lnTo>
                    <a:pt x="3100750" y="4980612"/>
                  </a:lnTo>
                  <a:lnTo>
                    <a:pt x="3093143" y="4963149"/>
                  </a:lnTo>
                  <a:lnTo>
                    <a:pt x="3070005" y="4933621"/>
                  </a:lnTo>
                  <a:lnTo>
                    <a:pt x="3053524" y="4927589"/>
                  </a:lnTo>
                  <a:lnTo>
                    <a:pt x="3045283" y="4918064"/>
                  </a:lnTo>
                  <a:lnTo>
                    <a:pt x="3030703" y="4921239"/>
                  </a:lnTo>
                  <a:lnTo>
                    <a:pt x="3025314" y="4945686"/>
                  </a:lnTo>
                  <a:lnTo>
                    <a:pt x="3027850" y="4958386"/>
                  </a:lnTo>
                  <a:lnTo>
                    <a:pt x="3018341" y="4971086"/>
                  </a:lnTo>
                  <a:lnTo>
                    <a:pt x="3016123" y="4966006"/>
                  </a:lnTo>
                  <a:lnTo>
                    <a:pt x="3012953" y="4975531"/>
                  </a:lnTo>
                  <a:lnTo>
                    <a:pt x="3006931" y="4990137"/>
                  </a:lnTo>
                  <a:lnTo>
                    <a:pt x="3005980" y="4995217"/>
                  </a:lnTo>
                  <a:lnTo>
                    <a:pt x="2992351" y="4986962"/>
                  </a:lnTo>
                  <a:lnTo>
                    <a:pt x="2988547" y="4967276"/>
                  </a:lnTo>
                  <a:lnTo>
                    <a:pt x="2977137" y="4958704"/>
                  </a:lnTo>
                  <a:lnTo>
                    <a:pt x="2971749" y="4946004"/>
                  </a:lnTo>
                  <a:lnTo>
                    <a:pt x="2974601" y="4927271"/>
                  </a:lnTo>
                  <a:lnTo>
                    <a:pt x="2963825" y="4910444"/>
                  </a:lnTo>
                  <a:lnTo>
                    <a:pt x="2963825" y="4899649"/>
                  </a:lnTo>
                  <a:lnTo>
                    <a:pt x="2976186" y="4893299"/>
                  </a:lnTo>
                  <a:lnTo>
                    <a:pt x="2976672" y="4893377"/>
                  </a:lnTo>
                  <a:lnTo>
                    <a:pt x="2981824" y="4881196"/>
                  </a:lnTo>
                  <a:lnTo>
                    <a:pt x="2977710" y="4874199"/>
                  </a:lnTo>
                  <a:lnTo>
                    <a:pt x="2986888" y="4875471"/>
                  </a:lnTo>
                  <a:lnTo>
                    <a:pt x="2990656" y="4865568"/>
                  </a:lnTo>
                  <a:lnTo>
                    <a:pt x="2977241" y="4873821"/>
                  </a:lnTo>
                  <a:lnTo>
                    <a:pt x="2960110" y="4867464"/>
                  </a:lnTo>
                  <a:lnTo>
                    <a:pt x="2943297" y="4876364"/>
                  </a:lnTo>
                  <a:lnTo>
                    <a:pt x="2927436" y="4870960"/>
                  </a:lnTo>
                  <a:lnTo>
                    <a:pt x="2894761" y="4889077"/>
                  </a:lnTo>
                  <a:lnTo>
                    <a:pt x="2863038" y="4899884"/>
                  </a:lnTo>
                  <a:lnTo>
                    <a:pt x="2852887" y="4901155"/>
                  </a:lnTo>
                  <a:lnTo>
                    <a:pt x="2843053" y="4922132"/>
                  </a:lnTo>
                  <a:lnTo>
                    <a:pt x="2844639" y="4939296"/>
                  </a:lnTo>
                  <a:lnTo>
                    <a:pt x="2862721" y="4962180"/>
                  </a:lnTo>
                  <a:lnTo>
                    <a:pt x="2862721" y="4977118"/>
                  </a:lnTo>
                  <a:lnTo>
                    <a:pt x="2850349" y="4994282"/>
                  </a:lnTo>
                  <a:cubicBezTo>
                    <a:pt x="2850032" y="5004029"/>
                    <a:pt x="2849714" y="5013776"/>
                    <a:pt x="2849397" y="5023523"/>
                  </a:cubicBezTo>
                  <a:lnTo>
                    <a:pt x="2857011" y="5056260"/>
                  </a:lnTo>
                  <a:lnTo>
                    <a:pt x="2892223" y="5094718"/>
                  </a:lnTo>
                  <a:lnTo>
                    <a:pt x="2944566" y="5138580"/>
                  </a:lnTo>
                  <a:lnTo>
                    <a:pt x="2977558" y="5157332"/>
                  </a:lnTo>
                  <a:lnTo>
                    <a:pt x="3003571" y="5234249"/>
                  </a:lnTo>
                  <a:lnTo>
                    <a:pt x="3036880" y="5295274"/>
                  </a:lnTo>
                  <a:lnTo>
                    <a:pt x="3070189" y="5330554"/>
                  </a:lnTo>
                  <a:lnTo>
                    <a:pt x="3108256" y="5352485"/>
                  </a:lnTo>
                  <a:lnTo>
                    <a:pt x="3135855" y="5374416"/>
                  </a:lnTo>
                  <a:lnTo>
                    <a:pt x="3163454" y="5357252"/>
                  </a:lnTo>
                  <a:lnTo>
                    <a:pt x="3164406" y="5364563"/>
                  </a:lnTo>
                  <a:lnTo>
                    <a:pt x="3172019" y="5366787"/>
                  </a:lnTo>
                  <a:lnTo>
                    <a:pt x="3176778" y="5355981"/>
                  </a:lnTo>
                  <a:lnTo>
                    <a:pt x="3188515" y="5351849"/>
                  </a:lnTo>
                  <a:lnTo>
                    <a:pt x="3200252" y="5351531"/>
                  </a:lnTo>
                  <a:lnTo>
                    <a:pt x="3213259" y="5373780"/>
                  </a:lnTo>
                  <a:lnTo>
                    <a:pt x="3204694" y="5384269"/>
                  </a:lnTo>
                  <a:lnTo>
                    <a:pt x="3194225" y="5398253"/>
                  </a:lnTo>
                  <a:lnTo>
                    <a:pt x="3192322" y="5409696"/>
                  </a:lnTo>
                  <a:lnTo>
                    <a:pt x="3203108" y="5431944"/>
                  </a:lnTo>
                  <a:lnTo>
                    <a:pt x="3222141" y="5436712"/>
                  </a:lnTo>
                  <a:lnTo>
                    <a:pt x="3271946" y="5456418"/>
                  </a:lnTo>
                  <a:lnTo>
                    <a:pt x="3322703" y="5478349"/>
                  </a:lnTo>
                  <a:lnTo>
                    <a:pt x="3357281" y="5513629"/>
                  </a:lnTo>
                  <a:lnTo>
                    <a:pt x="3391224" y="5526024"/>
                  </a:lnTo>
                  <a:lnTo>
                    <a:pt x="3404865" y="5541598"/>
                  </a:lnTo>
                  <a:lnTo>
                    <a:pt x="3429609" y="5562576"/>
                  </a:lnTo>
                  <a:lnTo>
                    <a:pt x="3443250" y="5581646"/>
                  </a:lnTo>
                  <a:lnTo>
                    <a:pt x="3435319" y="5601352"/>
                  </a:lnTo>
                  <a:lnTo>
                    <a:pt x="3429926" y="5619469"/>
                  </a:lnTo>
                  <a:lnTo>
                    <a:pt x="3396934" y="5603894"/>
                  </a:lnTo>
                  <a:lnTo>
                    <a:pt x="3382976" y="5572429"/>
                  </a:lnTo>
                  <a:lnTo>
                    <a:pt x="3329999" y="5563529"/>
                  </a:lnTo>
                  <a:lnTo>
                    <a:pt x="3328730" y="5550816"/>
                  </a:lnTo>
                  <a:lnTo>
                    <a:pt x="3336344" y="5546684"/>
                  </a:lnTo>
                  <a:lnTo>
                    <a:pt x="3325558" y="5541280"/>
                  </a:lnTo>
                  <a:lnTo>
                    <a:pt x="3285270" y="5547955"/>
                  </a:lnTo>
                  <a:lnTo>
                    <a:pt x="3262429" y="5574653"/>
                  </a:lnTo>
                  <a:lnTo>
                    <a:pt x="3270043" y="5591499"/>
                  </a:lnTo>
                  <a:lnTo>
                    <a:pt x="3249423" y="5626779"/>
                  </a:lnTo>
                  <a:lnTo>
                    <a:pt x="3268457" y="5643306"/>
                  </a:lnTo>
                  <a:lnTo>
                    <a:pt x="3299228" y="5662059"/>
                  </a:lnTo>
                  <a:lnTo>
                    <a:pt x="3308110" y="5681765"/>
                  </a:lnTo>
                  <a:lnTo>
                    <a:pt x="3314455" y="5708145"/>
                  </a:lnTo>
                  <a:cubicBezTo>
                    <a:pt x="3314243" y="5713760"/>
                    <a:pt x="3314032" y="5719376"/>
                    <a:pt x="3313820" y="5724991"/>
                  </a:cubicBezTo>
                  <a:lnTo>
                    <a:pt x="3292566" y="5728487"/>
                  </a:lnTo>
                  <a:lnTo>
                    <a:pt x="3262112" y="5744697"/>
                  </a:lnTo>
                  <a:cubicBezTo>
                    <a:pt x="3262429" y="5752643"/>
                    <a:pt x="3262747" y="5760588"/>
                    <a:pt x="3263064" y="5768534"/>
                  </a:cubicBezTo>
                  <a:cubicBezTo>
                    <a:pt x="3262852" y="5778811"/>
                    <a:pt x="3262641" y="5789088"/>
                    <a:pt x="3262429" y="5799365"/>
                  </a:cubicBezTo>
                  <a:lnTo>
                    <a:pt x="3221824" y="5842909"/>
                  </a:lnTo>
                  <a:lnTo>
                    <a:pt x="3205963" y="5867382"/>
                  </a:lnTo>
                  <a:lnTo>
                    <a:pt x="3189149" y="5873739"/>
                  </a:lnTo>
                  <a:lnTo>
                    <a:pt x="3175509" y="5861343"/>
                  </a:lnTo>
                  <a:lnTo>
                    <a:pt x="3164406" y="5830831"/>
                  </a:lnTo>
                  <a:lnTo>
                    <a:pt x="3164406" y="5821296"/>
                  </a:lnTo>
                  <a:lnTo>
                    <a:pt x="3185343" y="5813985"/>
                  </a:lnTo>
                  <a:lnTo>
                    <a:pt x="3192639" y="5799047"/>
                  </a:lnTo>
                  <a:lnTo>
                    <a:pt x="3182805" y="5784109"/>
                  </a:lnTo>
                  <a:lnTo>
                    <a:pt x="3187246" y="5774573"/>
                  </a:lnTo>
                  <a:lnTo>
                    <a:pt x="3204059" y="5767263"/>
                  </a:lnTo>
                  <a:lnTo>
                    <a:pt x="3218017" y="5761860"/>
                  </a:lnTo>
                  <a:lnTo>
                    <a:pt x="3220555" y="5742790"/>
                  </a:lnTo>
                  <a:cubicBezTo>
                    <a:pt x="3220238" y="5738128"/>
                    <a:pt x="3219920" y="5733467"/>
                    <a:pt x="3219603" y="5728805"/>
                  </a:cubicBezTo>
                  <a:lnTo>
                    <a:pt x="3207549" y="5710052"/>
                  </a:lnTo>
                  <a:lnTo>
                    <a:pt x="3188198" y="5667144"/>
                  </a:lnTo>
                  <a:lnTo>
                    <a:pt x="3177095" y="5628050"/>
                  </a:lnTo>
                  <a:lnTo>
                    <a:pt x="3159330" y="5606119"/>
                  </a:lnTo>
                  <a:lnTo>
                    <a:pt x="3131731" y="5611840"/>
                  </a:lnTo>
                  <a:lnTo>
                    <a:pt x="3108256" y="5600398"/>
                  </a:lnTo>
                  <a:lnTo>
                    <a:pt x="3096519" y="5576243"/>
                  </a:lnTo>
                  <a:lnTo>
                    <a:pt x="3097788" y="5564800"/>
                  </a:lnTo>
                  <a:lnTo>
                    <a:pt x="3079388" y="5534288"/>
                  </a:lnTo>
                  <a:lnTo>
                    <a:pt x="3052741" y="5543823"/>
                  </a:lnTo>
                  <a:lnTo>
                    <a:pt x="3044176" y="5537784"/>
                  </a:lnTo>
                  <a:lnTo>
                    <a:pt x="3052741" y="5519667"/>
                  </a:lnTo>
                  <a:lnTo>
                    <a:pt x="3034659" y="5516489"/>
                  </a:lnTo>
                  <a:lnTo>
                    <a:pt x="3010232" y="5496783"/>
                  </a:lnTo>
                  <a:lnTo>
                    <a:pt x="2983585" y="5462457"/>
                  </a:lnTo>
                  <a:lnTo>
                    <a:pt x="2953766" y="5469767"/>
                  </a:lnTo>
                  <a:lnTo>
                    <a:pt x="2933780" y="5458325"/>
                  </a:lnTo>
                  <a:lnTo>
                    <a:pt x="2913478" y="5460867"/>
                  </a:lnTo>
                  <a:lnTo>
                    <a:pt x="2861452" y="5422409"/>
                  </a:lnTo>
                  <a:lnTo>
                    <a:pt x="2823067" y="5379501"/>
                  </a:lnTo>
                  <a:lnTo>
                    <a:pt x="2802765" y="5362338"/>
                  </a:lnTo>
                  <a:lnTo>
                    <a:pt x="2789758" y="5336275"/>
                  </a:lnTo>
                  <a:lnTo>
                    <a:pt x="2765332" y="5308941"/>
                  </a:lnTo>
                  <a:lnTo>
                    <a:pt x="2739953" y="5313709"/>
                  </a:lnTo>
                  <a:lnTo>
                    <a:pt x="2730437" y="5321972"/>
                  </a:lnTo>
                  <a:lnTo>
                    <a:pt x="2725044" y="5309259"/>
                  </a:lnTo>
                  <a:lnTo>
                    <a:pt x="2736781" y="5299724"/>
                  </a:lnTo>
                  <a:lnTo>
                    <a:pt x="2719968" y="5285103"/>
                  </a:lnTo>
                  <a:lnTo>
                    <a:pt x="2702838" y="5280336"/>
                  </a:lnTo>
                  <a:lnTo>
                    <a:pt x="2707913" y="5265397"/>
                  </a:lnTo>
                  <a:lnTo>
                    <a:pt x="2688880" y="5254909"/>
                  </a:lnTo>
                  <a:lnTo>
                    <a:pt x="2675873" y="5257133"/>
                  </a:lnTo>
                  <a:lnTo>
                    <a:pt x="2673970" y="5252048"/>
                  </a:lnTo>
                  <a:lnTo>
                    <a:pt x="2681266" y="5238063"/>
                  </a:lnTo>
                  <a:lnTo>
                    <a:pt x="2675556" y="5215179"/>
                  </a:lnTo>
                  <a:lnTo>
                    <a:pt x="2658426" y="5162418"/>
                  </a:lnTo>
                  <a:lnTo>
                    <a:pt x="2652716" y="5132859"/>
                  </a:lnTo>
                  <a:lnTo>
                    <a:pt x="2649543" y="5105207"/>
                  </a:lnTo>
                  <a:lnTo>
                    <a:pt x="2626068" y="5097261"/>
                  </a:lnTo>
                  <a:lnTo>
                    <a:pt x="2593394" y="5088997"/>
                  </a:lnTo>
                  <a:lnTo>
                    <a:pt x="2560085" y="5061027"/>
                  </a:lnTo>
                  <a:lnTo>
                    <a:pt x="2538830" y="5057849"/>
                  </a:lnTo>
                  <a:lnTo>
                    <a:pt x="2522017" y="5051810"/>
                  </a:lnTo>
                  <a:lnTo>
                    <a:pt x="2489343" y="5055306"/>
                  </a:lnTo>
                  <a:lnTo>
                    <a:pt x="2475702" y="5070245"/>
                  </a:lnTo>
                  <a:lnTo>
                    <a:pt x="2452544" y="5107432"/>
                  </a:lnTo>
                  <a:lnTo>
                    <a:pt x="2438269" y="5122370"/>
                  </a:lnTo>
                  <a:lnTo>
                    <a:pt x="2419235" y="5126502"/>
                  </a:lnTo>
                  <a:cubicBezTo>
                    <a:pt x="2419208" y="5126448"/>
                    <a:pt x="2419182" y="5126393"/>
                    <a:pt x="2419155" y="5126339"/>
                  </a:cubicBezTo>
                  <a:lnTo>
                    <a:pt x="2414212" y="5127883"/>
                  </a:lnTo>
                  <a:lnTo>
                    <a:pt x="2409765" y="5122167"/>
                  </a:lnTo>
                  <a:lnTo>
                    <a:pt x="2400235" y="5125343"/>
                  </a:lnTo>
                  <a:cubicBezTo>
                    <a:pt x="2400231" y="5125352"/>
                    <a:pt x="2400227" y="5125360"/>
                    <a:pt x="2400223" y="5125369"/>
                  </a:cubicBezTo>
                  <a:lnTo>
                    <a:pt x="2408524" y="5122854"/>
                  </a:lnTo>
                  <a:lnTo>
                    <a:pt x="2412969" y="5128049"/>
                  </a:lnTo>
                  <a:lnTo>
                    <a:pt x="2397053" y="5131996"/>
                  </a:lnTo>
                  <a:lnTo>
                    <a:pt x="2396741" y="5132647"/>
                  </a:lnTo>
                  <a:lnTo>
                    <a:pt x="2385305" y="5136458"/>
                  </a:lnTo>
                  <a:lnTo>
                    <a:pt x="2383717" y="5137411"/>
                  </a:lnTo>
                  <a:lnTo>
                    <a:pt x="2384034" y="5136458"/>
                  </a:lnTo>
                  <a:lnTo>
                    <a:pt x="2380858" y="5135823"/>
                  </a:lnTo>
                  <a:lnTo>
                    <a:pt x="2379587" y="5136458"/>
                  </a:lnTo>
                  <a:lnTo>
                    <a:pt x="2377999" y="5136458"/>
                  </a:lnTo>
                  <a:lnTo>
                    <a:pt x="2377046" y="5136776"/>
                  </a:lnTo>
                  <a:lnTo>
                    <a:pt x="2375775" y="5137411"/>
                  </a:lnTo>
                  <a:lnTo>
                    <a:pt x="2375140" y="5138046"/>
                  </a:lnTo>
                  <a:lnTo>
                    <a:pt x="2374822" y="5138999"/>
                  </a:lnTo>
                  <a:lnTo>
                    <a:pt x="2374187" y="5141857"/>
                  </a:lnTo>
                  <a:lnTo>
                    <a:pt x="2374504" y="5141857"/>
                  </a:lnTo>
                  <a:lnTo>
                    <a:pt x="2375140" y="5142175"/>
                  </a:lnTo>
                  <a:lnTo>
                    <a:pt x="2377363" y="5141540"/>
                  </a:lnTo>
                  <a:lnTo>
                    <a:pt x="2351950" y="5159642"/>
                  </a:lnTo>
                  <a:lnTo>
                    <a:pt x="2327490" y="5172345"/>
                  </a:lnTo>
                  <a:lnTo>
                    <a:pt x="2305572" y="5206327"/>
                  </a:lnTo>
                  <a:lnTo>
                    <a:pt x="2275076" y="5219348"/>
                  </a:lnTo>
                  <a:lnTo>
                    <a:pt x="2232509" y="5220936"/>
                  </a:lnTo>
                  <a:lnTo>
                    <a:pt x="2188037" y="5202198"/>
                  </a:lnTo>
                  <a:lnTo>
                    <a:pt x="2180413" y="5189812"/>
                  </a:lnTo>
                  <a:lnTo>
                    <a:pt x="2143246" y="5174251"/>
                  </a:lnTo>
                  <a:lnTo>
                    <a:pt x="2120057" y="5189177"/>
                  </a:lnTo>
                  <a:lnTo>
                    <a:pt x="2104174" y="5175521"/>
                  </a:lnTo>
                  <a:lnTo>
                    <a:pt x="2082891" y="5171710"/>
                  </a:lnTo>
                  <a:lnTo>
                    <a:pt x="2058431" y="5159324"/>
                  </a:lnTo>
                  <a:lnTo>
                    <a:pt x="2040324" y="5164723"/>
                  </a:lnTo>
                  <a:lnTo>
                    <a:pt x="2022535" y="5181555"/>
                  </a:lnTo>
                  <a:lnTo>
                    <a:pt x="2004746" y="5192353"/>
                  </a:lnTo>
                  <a:lnTo>
                    <a:pt x="1967897" y="5205374"/>
                  </a:lnTo>
                  <a:lnTo>
                    <a:pt x="1959638" y="5239356"/>
                  </a:lnTo>
                  <a:lnTo>
                    <a:pt x="1951061" y="5251106"/>
                  </a:lnTo>
                  <a:lnTo>
                    <a:pt x="1959638" y="5255870"/>
                  </a:lnTo>
                  <a:cubicBezTo>
                    <a:pt x="1959956" y="5252377"/>
                    <a:pt x="1960273" y="5248883"/>
                    <a:pt x="1960591" y="5245390"/>
                  </a:cubicBezTo>
                  <a:lnTo>
                    <a:pt x="1963767" y="5259046"/>
                  </a:lnTo>
                  <a:lnTo>
                    <a:pt x="1959955" y="5274925"/>
                  </a:lnTo>
                  <a:lnTo>
                    <a:pt x="1964720" y="5288899"/>
                  </a:lnTo>
                  <a:lnTo>
                    <a:pt x="1963974" y="5289811"/>
                  </a:lnTo>
                  <a:lnTo>
                    <a:pt x="1973866" y="5295679"/>
                  </a:lnTo>
                  <a:lnTo>
                    <a:pt x="1970058" y="5311533"/>
                  </a:lnTo>
                  <a:lnTo>
                    <a:pt x="1985925" y="5317557"/>
                  </a:lnTo>
                  <a:lnTo>
                    <a:pt x="1980530" y="5325801"/>
                  </a:lnTo>
                  <a:lnTo>
                    <a:pt x="1973232" y="5324216"/>
                  </a:lnTo>
                  <a:lnTo>
                    <a:pt x="1965616" y="5329606"/>
                  </a:lnTo>
                  <a:lnTo>
                    <a:pt x="1962760" y="5341972"/>
                  </a:lnTo>
                  <a:lnTo>
                    <a:pt x="1975770" y="5354655"/>
                  </a:lnTo>
                  <a:lnTo>
                    <a:pt x="1971328" y="5366070"/>
                  </a:lnTo>
                  <a:lnTo>
                    <a:pt x="1965298" y="5380022"/>
                  </a:lnTo>
                  <a:lnTo>
                    <a:pt x="1926267" y="5399046"/>
                  </a:lnTo>
                  <a:lnTo>
                    <a:pt x="1896755" y="5413315"/>
                  </a:lnTo>
                  <a:lnTo>
                    <a:pt x="1868513" y="5449144"/>
                  </a:lnTo>
                  <a:lnTo>
                    <a:pt x="1823135" y="5464364"/>
                  </a:lnTo>
                  <a:lnTo>
                    <a:pt x="1755543" y="5485925"/>
                  </a:lnTo>
                  <a:lnTo>
                    <a:pt x="1738090" y="5508121"/>
                  </a:lnTo>
                  <a:lnTo>
                    <a:pt x="1753957" y="5520487"/>
                  </a:lnTo>
                  <a:lnTo>
                    <a:pt x="1746341" y="5534438"/>
                  </a:lnTo>
                  <a:lnTo>
                    <a:pt x="1742215" y="5529048"/>
                  </a:lnTo>
                  <a:lnTo>
                    <a:pt x="1744437" y="5522706"/>
                  </a:lnTo>
                  <a:lnTo>
                    <a:pt x="1726666" y="5536975"/>
                  </a:lnTo>
                  <a:lnTo>
                    <a:pt x="1643844" y="5654293"/>
                  </a:lnTo>
                  <a:cubicBezTo>
                    <a:pt x="1643950" y="5664440"/>
                    <a:pt x="1644055" y="5674586"/>
                    <a:pt x="1644161" y="5684733"/>
                  </a:cubicBezTo>
                  <a:lnTo>
                    <a:pt x="1633689" y="5691391"/>
                  </a:lnTo>
                  <a:lnTo>
                    <a:pt x="1645748" y="5699318"/>
                  </a:lnTo>
                  <a:lnTo>
                    <a:pt x="1664787" y="5741490"/>
                  </a:lnTo>
                  <a:lnTo>
                    <a:pt x="1679702" y="5743392"/>
                  </a:lnTo>
                  <a:lnTo>
                    <a:pt x="1685413" y="5754807"/>
                  </a:lnTo>
                  <a:lnTo>
                    <a:pt x="1692712" y="5763368"/>
                  </a:lnTo>
                  <a:lnTo>
                    <a:pt x="1677798" y="5769709"/>
                  </a:lnTo>
                  <a:lnTo>
                    <a:pt x="1658124" y="5794124"/>
                  </a:lnTo>
                  <a:lnTo>
                    <a:pt x="1636862" y="5800783"/>
                  </a:lnTo>
                  <a:lnTo>
                    <a:pt x="1631785" y="5814100"/>
                  </a:lnTo>
                  <a:lnTo>
                    <a:pt x="1617188" y="5833125"/>
                  </a:lnTo>
                  <a:lnTo>
                    <a:pt x="1613063" y="5852467"/>
                  </a:lnTo>
                  <a:lnTo>
                    <a:pt x="1596562" y="5884174"/>
                  </a:lnTo>
                  <a:lnTo>
                    <a:pt x="1605130" y="5897809"/>
                  </a:lnTo>
                  <a:lnTo>
                    <a:pt x="1600687" y="5905101"/>
                  </a:lnTo>
                  <a:lnTo>
                    <a:pt x="1584820" y="5900979"/>
                  </a:lnTo>
                  <a:lnTo>
                    <a:pt x="1557530" y="5907638"/>
                  </a:lnTo>
                  <a:lnTo>
                    <a:pt x="1535317" y="5905736"/>
                  </a:lnTo>
                  <a:lnTo>
                    <a:pt x="1530239" y="5923809"/>
                  </a:lnTo>
                  <a:lnTo>
                    <a:pt x="1507072" y="5931102"/>
                  </a:lnTo>
                  <a:cubicBezTo>
                    <a:pt x="1506755" y="5939980"/>
                    <a:pt x="1506437" y="5948858"/>
                    <a:pt x="1506120" y="5957736"/>
                  </a:cubicBezTo>
                  <a:lnTo>
                    <a:pt x="1494697" y="5973590"/>
                  </a:lnTo>
                  <a:lnTo>
                    <a:pt x="1485495" y="5998956"/>
                  </a:lnTo>
                  <a:lnTo>
                    <a:pt x="1475974" y="6005298"/>
                  </a:lnTo>
                  <a:lnTo>
                    <a:pt x="1453762" y="5996737"/>
                  </a:lnTo>
                  <a:lnTo>
                    <a:pt x="1414731" y="6016396"/>
                  </a:lnTo>
                  <a:lnTo>
                    <a:pt x="1392517" y="6005932"/>
                  </a:lnTo>
                  <a:lnTo>
                    <a:pt x="1351261" y="6013859"/>
                  </a:lnTo>
                  <a:lnTo>
                    <a:pt x="1318258" y="6008786"/>
                  </a:lnTo>
                  <a:lnTo>
                    <a:pt x="1261457" y="6005932"/>
                  </a:lnTo>
                  <a:lnTo>
                    <a:pt x="1248764" y="6019883"/>
                  </a:lnTo>
                  <a:lnTo>
                    <a:pt x="1228772" y="6032884"/>
                  </a:lnTo>
                  <a:lnTo>
                    <a:pt x="1189741" y="6033835"/>
                  </a:lnTo>
                  <a:lnTo>
                    <a:pt x="1159276" y="6073152"/>
                  </a:lnTo>
                  <a:lnTo>
                    <a:pt x="1151026" y="6091226"/>
                  </a:lnTo>
                  <a:lnTo>
                    <a:pt x="1140553" y="6083933"/>
                  </a:lnTo>
                  <a:lnTo>
                    <a:pt x="1124369" y="6080762"/>
                  </a:lnTo>
                  <a:lnTo>
                    <a:pt x="1118023" y="6075689"/>
                  </a:lnTo>
                  <a:lnTo>
                    <a:pt x="1104377" y="6071567"/>
                  </a:lnTo>
                  <a:lnTo>
                    <a:pt x="1095809" y="6070616"/>
                  </a:lnTo>
                  <a:lnTo>
                    <a:pt x="1074230" y="6036054"/>
                  </a:lnTo>
                  <a:lnTo>
                    <a:pt x="1076453" y="6024640"/>
                  </a:lnTo>
                  <a:lnTo>
                    <a:pt x="1067884" y="6017347"/>
                  </a:lnTo>
                  <a:lnTo>
                    <a:pt x="1072961" y="5991981"/>
                  </a:lnTo>
                  <a:lnTo>
                    <a:pt x="1032343" y="5954565"/>
                  </a:lnTo>
                  <a:lnTo>
                    <a:pt x="1005051" y="5952663"/>
                  </a:lnTo>
                  <a:lnTo>
                    <a:pt x="995213" y="5944102"/>
                  </a:lnTo>
                  <a:lnTo>
                    <a:pt x="987921" y="5953614"/>
                  </a:lnTo>
                  <a:lnTo>
                    <a:pt x="984747" y="5946639"/>
                  </a:lnTo>
                  <a:lnTo>
                    <a:pt x="967371" y="5951909"/>
                  </a:lnTo>
                  <a:lnTo>
                    <a:pt x="967494" y="5953094"/>
                  </a:lnTo>
                  <a:lnTo>
                    <a:pt x="945223" y="5968032"/>
                  </a:lnTo>
                  <a:lnTo>
                    <a:pt x="924225" y="5969303"/>
                  </a:lnTo>
                  <a:lnTo>
                    <a:pt x="909272" y="5963900"/>
                  </a:lnTo>
                  <a:lnTo>
                    <a:pt x="887955" y="5962311"/>
                  </a:lnTo>
                  <a:lnTo>
                    <a:pt x="866639" y="5955955"/>
                  </a:lnTo>
                  <a:lnTo>
                    <a:pt x="841188" y="5968032"/>
                  </a:lnTo>
                  <a:lnTo>
                    <a:pt x="822417" y="5972164"/>
                  </a:lnTo>
                  <a:lnTo>
                    <a:pt x="813826" y="5968986"/>
                  </a:lnTo>
                  <a:lnTo>
                    <a:pt x="822099" y="5960404"/>
                  </a:lnTo>
                  <a:lnTo>
                    <a:pt x="832598" y="5933071"/>
                  </a:lnTo>
                  <a:lnTo>
                    <a:pt x="836416" y="5909870"/>
                  </a:lnTo>
                  <a:lnTo>
                    <a:pt x="829735" y="5863468"/>
                  </a:lnTo>
                  <a:lnTo>
                    <a:pt x="838007" y="5825647"/>
                  </a:lnTo>
                  <a:lnTo>
                    <a:pt x="826871" y="5806260"/>
                  </a:lnTo>
                  <a:lnTo>
                    <a:pt x="839598" y="5797996"/>
                  </a:lnTo>
                  <a:lnTo>
                    <a:pt x="847232" y="5804353"/>
                  </a:lnTo>
                  <a:lnTo>
                    <a:pt x="840870" y="5790369"/>
                  </a:lnTo>
                  <a:lnTo>
                    <a:pt x="822735" y="5790686"/>
                  </a:lnTo>
                  <a:lnTo>
                    <a:pt x="806827" y="5803717"/>
                  </a:lnTo>
                  <a:lnTo>
                    <a:pt x="795372" y="5810074"/>
                  </a:lnTo>
                  <a:lnTo>
                    <a:pt x="797281" y="5786873"/>
                  </a:lnTo>
                  <a:lnTo>
                    <a:pt x="790918" y="5777338"/>
                  </a:lnTo>
                  <a:lnTo>
                    <a:pt x="800463" y="5776384"/>
                  </a:lnTo>
                  <a:lnTo>
                    <a:pt x="817326" y="5773842"/>
                  </a:lnTo>
                  <a:lnTo>
                    <a:pt x="826553" y="5752548"/>
                  </a:lnTo>
                  <a:lnTo>
                    <a:pt x="839280" y="5740788"/>
                  </a:lnTo>
                  <a:lnTo>
                    <a:pt x="840234" y="5734432"/>
                  </a:lnTo>
                  <a:lnTo>
                    <a:pt x="820189" y="5748734"/>
                  </a:lnTo>
                  <a:lnTo>
                    <a:pt x="807462" y="5754137"/>
                  </a:lnTo>
                  <a:lnTo>
                    <a:pt x="799190" y="5764625"/>
                  </a:lnTo>
                  <a:lnTo>
                    <a:pt x="801418" y="5771935"/>
                  </a:lnTo>
                  <a:lnTo>
                    <a:pt x="783283" y="5770028"/>
                  </a:lnTo>
                  <a:lnTo>
                    <a:pt x="776921" y="5773206"/>
                  </a:lnTo>
                  <a:lnTo>
                    <a:pt x="768331" y="5770346"/>
                  </a:lnTo>
                  <a:lnTo>
                    <a:pt x="765150" y="5765896"/>
                  </a:lnTo>
                  <a:lnTo>
                    <a:pt x="782010" y="5735385"/>
                  </a:lnTo>
                  <a:lnTo>
                    <a:pt x="781692" y="5699471"/>
                  </a:lnTo>
                  <a:lnTo>
                    <a:pt x="807781" y="5671820"/>
                  </a:lnTo>
                  <a:lnTo>
                    <a:pt x="810008" y="5656883"/>
                  </a:lnTo>
                  <a:lnTo>
                    <a:pt x="820189" y="5642263"/>
                  </a:lnTo>
                  <a:lnTo>
                    <a:pt x="838643" y="5544691"/>
                  </a:lnTo>
                  <a:lnTo>
                    <a:pt x="846597" y="5489707"/>
                  </a:lnTo>
                  <a:lnTo>
                    <a:pt x="828780" y="5408662"/>
                  </a:lnTo>
                  <a:lnTo>
                    <a:pt x="828147" y="5385266"/>
                  </a:lnTo>
                  <a:cubicBezTo>
                    <a:pt x="828093" y="5385315"/>
                    <a:pt x="828038" y="5385363"/>
                    <a:pt x="827984" y="5385412"/>
                  </a:cubicBezTo>
                  <a:cubicBezTo>
                    <a:pt x="827667" y="5378859"/>
                    <a:pt x="827349" y="5372306"/>
                    <a:pt x="827032" y="5365753"/>
                  </a:cubicBezTo>
                  <a:lnTo>
                    <a:pt x="829888" y="5330240"/>
                  </a:lnTo>
                  <a:lnTo>
                    <a:pt x="841630" y="5324850"/>
                  </a:lnTo>
                  <a:lnTo>
                    <a:pt x="831157" y="5309947"/>
                  </a:lnTo>
                  <a:lnTo>
                    <a:pt x="820051" y="5303923"/>
                  </a:lnTo>
                  <a:lnTo>
                    <a:pt x="826397" y="5284898"/>
                  </a:lnTo>
                  <a:lnTo>
                    <a:pt x="807357" y="5286167"/>
                  </a:lnTo>
                  <a:lnTo>
                    <a:pt x="812434" y="5264288"/>
                  </a:lnTo>
                  <a:lnTo>
                    <a:pt x="795615" y="5265240"/>
                  </a:lnTo>
                  <a:cubicBezTo>
                    <a:pt x="795827" y="5261646"/>
                    <a:pt x="796038" y="5258053"/>
                    <a:pt x="796250" y="5254459"/>
                  </a:cubicBezTo>
                  <a:lnTo>
                    <a:pt x="789903" y="5247166"/>
                  </a:lnTo>
                  <a:lnTo>
                    <a:pt x="782604" y="5251922"/>
                  </a:lnTo>
                  <a:cubicBezTo>
                    <a:pt x="782921" y="5247272"/>
                    <a:pt x="783239" y="5242621"/>
                    <a:pt x="783556" y="5237971"/>
                  </a:cubicBezTo>
                  <a:lnTo>
                    <a:pt x="800375" y="5212605"/>
                  </a:lnTo>
                  <a:lnTo>
                    <a:pt x="813069" y="5212605"/>
                  </a:lnTo>
                  <a:lnTo>
                    <a:pt x="815290" y="5206263"/>
                  </a:lnTo>
                  <a:lnTo>
                    <a:pt x="825763" y="5193580"/>
                  </a:lnTo>
                  <a:lnTo>
                    <a:pt x="843851" y="5199605"/>
                  </a:lnTo>
                  <a:lnTo>
                    <a:pt x="862573" y="5188824"/>
                  </a:lnTo>
                  <a:lnTo>
                    <a:pt x="876218" y="5185653"/>
                  </a:lnTo>
                  <a:lnTo>
                    <a:pt x="877488" y="5192629"/>
                  </a:lnTo>
                  <a:lnTo>
                    <a:pt x="891133" y="5191678"/>
                  </a:lnTo>
                  <a:lnTo>
                    <a:pt x="884786" y="5183117"/>
                  </a:lnTo>
                  <a:lnTo>
                    <a:pt x="891133" y="5176775"/>
                  </a:lnTo>
                  <a:lnTo>
                    <a:pt x="881613" y="5179946"/>
                  </a:lnTo>
                  <a:lnTo>
                    <a:pt x="878122" y="5168848"/>
                  </a:lnTo>
                  <a:lnTo>
                    <a:pt x="890816" y="5159336"/>
                  </a:lnTo>
                  <a:lnTo>
                    <a:pt x="910808" y="5144116"/>
                  </a:lnTo>
                  <a:lnTo>
                    <a:pt x="926675" y="5140945"/>
                  </a:lnTo>
                  <a:lnTo>
                    <a:pt x="933974" y="5145067"/>
                  </a:lnTo>
                  <a:lnTo>
                    <a:pt x="936195" y="5138726"/>
                  </a:lnTo>
                  <a:lnTo>
                    <a:pt x="949841" y="5139677"/>
                  </a:lnTo>
                  <a:lnTo>
                    <a:pt x="959361" y="5151092"/>
                  </a:lnTo>
                  <a:lnTo>
                    <a:pt x="989190" y="5165677"/>
                  </a:lnTo>
                  <a:lnTo>
                    <a:pt x="1095809" y="5163458"/>
                  </a:lnTo>
                  <a:lnTo>
                    <a:pt x="1111676" y="5152994"/>
                  </a:lnTo>
                  <a:lnTo>
                    <a:pt x="1121196" y="5154897"/>
                  </a:lnTo>
                  <a:lnTo>
                    <a:pt x="1124369" y="5158067"/>
                  </a:lnTo>
                  <a:lnTo>
                    <a:pt x="1140553" y="5165360"/>
                  </a:lnTo>
                  <a:lnTo>
                    <a:pt x="1168162" y="5169165"/>
                  </a:lnTo>
                  <a:lnTo>
                    <a:pt x="1217983" y="5179312"/>
                  </a:lnTo>
                  <a:lnTo>
                    <a:pt x="1264313" y="5181214"/>
                  </a:lnTo>
                  <a:lnTo>
                    <a:pt x="1293825" y="5175507"/>
                  </a:lnTo>
                  <a:lnTo>
                    <a:pt x="1307788" y="5178677"/>
                  </a:lnTo>
                  <a:lnTo>
                    <a:pt x="1323653" y="5168848"/>
                  </a:lnTo>
                  <a:lnTo>
                    <a:pt x="1329999" y="5169799"/>
                  </a:lnTo>
                  <a:lnTo>
                    <a:pt x="1339519" y="5182482"/>
                  </a:lnTo>
                  <a:lnTo>
                    <a:pt x="1351261" y="5183117"/>
                  </a:lnTo>
                  <a:lnTo>
                    <a:pt x="1367129" y="5187556"/>
                  </a:lnTo>
                  <a:lnTo>
                    <a:pt x="1385853" y="5184068"/>
                  </a:lnTo>
                  <a:lnTo>
                    <a:pt x="1405846" y="5182799"/>
                  </a:lnTo>
                  <a:lnTo>
                    <a:pt x="1422030" y="5187873"/>
                  </a:lnTo>
                  <a:lnTo>
                    <a:pt x="1439800" y="5194214"/>
                  </a:lnTo>
                  <a:lnTo>
                    <a:pt x="1449320" y="5199288"/>
                  </a:lnTo>
                  <a:lnTo>
                    <a:pt x="1476608" y="5198336"/>
                  </a:lnTo>
                  <a:lnTo>
                    <a:pt x="1488033" y="5187873"/>
                  </a:lnTo>
                  <a:lnTo>
                    <a:pt x="1493746" y="5184702"/>
                  </a:lnTo>
                  <a:lnTo>
                    <a:pt x="1492160" y="5187556"/>
                  </a:lnTo>
                  <a:lnTo>
                    <a:pt x="1498188" y="5189141"/>
                  </a:lnTo>
                  <a:lnTo>
                    <a:pt x="1499774" y="5188190"/>
                  </a:lnTo>
                  <a:lnTo>
                    <a:pt x="1505485" y="5182165"/>
                  </a:lnTo>
                  <a:lnTo>
                    <a:pt x="1506437" y="5185019"/>
                  </a:lnTo>
                  <a:lnTo>
                    <a:pt x="1509292" y="5185336"/>
                  </a:lnTo>
                  <a:lnTo>
                    <a:pt x="1509613" y="5182165"/>
                  </a:lnTo>
                  <a:lnTo>
                    <a:pt x="1513104" y="5183117"/>
                  </a:lnTo>
                  <a:lnTo>
                    <a:pt x="1513644" y="5182190"/>
                  </a:lnTo>
                  <a:lnTo>
                    <a:pt x="1521585" y="5173933"/>
                  </a:lnTo>
                  <a:lnTo>
                    <a:pt x="1536516" y="5137729"/>
                  </a:lnTo>
                  <a:lnTo>
                    <a:pt x="1551446" y="5066590"/>
                  </a:lnTo>
                  <a:lnTo>
                    <a:pt x="1559070" y="5017364"/>
                  </a:lnTo>
                  <a:lnTo>
                    <a:pt x="1564788" y="5032291"/>
                  </a:lnTo>
                  <a:lnTo>
                    <a:pt x="1571141" y="5024351"/>
                  </a:lnTo>
                  <a:lnTo>
                    <a:pt x="1567011" y="5014506"/>
                  </a:lnTo>
                  <a:lnTo>
                    <a:pt x="1560022" y="5012600"/>
                  </a:lnTo>
                  <a:lnTo>
                    <a:pt x="1570506" y="4932569"/>
                  </a:lnTo>
                  <a:lnTo>
                    <a:pt x="1570188" y="4911609"/>
                  </a:lnTo>
                  <a:lnTo>
                    <a:pt x="1572094" y="4904939"/>
                  </a:lnTo>
                  <a:lnTo>
                    <a:pt x="1577177" y="4904939"/>
                  </a:lnTo>
                  <a:lnTo>
                    <a:pt x="1579082" y="4921136"/>
                  </a:lnTo>
                  <a:lnTo>
                    <a:pt x="1600683" y="4948448"/>
                  </a:lnTo>
                  <a:lnTo>
                    <a:pt x="1607672" y="4967186"/>
                  </a:lnTo>
                  <a:lnTo>
                    <a:pt x="1616884" y="4974173"/>
                  </a:lnTo>
                  <a:lnTo>
                    <a:pt x="1609895" y="4964963"/>
                  </a:lnTo>
                  <a:lnTo>
                    <a:pt x="1606719" y="4945908"/>
                  </a:lnTo>
                  <a:lnTo>
                    <a:pt x="1598142" y="4918595"/>
                  </a:lnTo>
                  <a:lnTo>
                    <a:pt x="1586706" y="4902081"/>
                  </a:lnTo>
                  <a:lnTo>
                    <a:pt x="1583847" y="4888425"/>
                  </a:lnTo>
                  <a:lnTo>
                    <a:pt x="1561293" y="4874769"/>
                  </a:lnTo>
                  <a:cubicBezTo>
                    <a:pt x="1560975" y="4871275"/>
                    <a:pt x="1560658" y="4867782"/>
                    <a:pt x="1560340" y="4864288"/>
                  </a:cubicBezTo>
                  <a:lnTo>
                    <a:pt x="1569552" y="4855714"/>
                  </a:lnTo>
                  <a:lnTo>
                    <a:pt x="1574953" y="4843963"/>
                  </a:lnTo>
                  <a:lnTo>
                    <a:pt x="1584483" y="4838882"/>
                  </a:lnTo>
                  <a:lnTo>
                    <a:pt x="1568282" y="4816651"/>
                  </a:lnTo>
                  <a:lnTo>
                    <a:pt x="1556528" y="4810299"/>
                  </a:lnTo>
                  <a:lnTo>
                    <a:pt x="1561929" y="4800136"/>
                  </a:lnTo>
                  <a:lnTo>
                    <a:pt x="1546999" y="4799184"/>
                  </a:lnTo>
                  <a:lnTo>
                    <a:pt x="1503477" y="4766790"/>
                  </a:lnTo>
                  <a:lnTo>
                    <a:pt x="1501253" y="4758533"/>
                  </a:lnTo>
                  <a:lnTo>
                    <a:pt x="1482828" y="4728998"/>
                  </a:lnTo>
                  <a:lnTo>
                    <a:pt x="1470123" y="4717565"/>
                  </a:lnTo>
                  <a:lnTo>
                    <a:pt x="1482512" y="4692158"/>
                  </a:lnTo>
                  <a:lnTo>
                    <a:pt x="1466629" y="4685806"/>
                  </a:lnTo>
                  <a:lnTo>
                    <a:pt x="1479018" y="4672150"/>
                  </a:lnTo>
                  <a:lnTo>
                    <a:pt x="1491724" y="4676279"/>
                  </a:lnTo>
                  <a:lnTo>
                    <a:pt x="1500301" y="4678502"/>
                  </a:lnTo>
                  <a:lnTo>
                    <a:pt x="1494902" y="4667704"/>
                  </a:lnTo>
                  <a:lnTo>
                    <a:pt x="1478064" y="4658494"/>
                  </a:lnTo>
                  <a:lnTo>
                    <a:pt x="1458688" y="4663893"/>
                  </a:lnTo>
                  <a:lnTo>
                    <a:pt x="1434865" y="4663258"/>
                  </a:lnTo>
                  <a:lnTo>
                    <a:pt x="1431053" y="4648331"/>
                  </a:lnTo>
                  <a:lnTo>
                    <a:pt x="1447253" y="4637851"/>
                  </a:lnTo>
                  <a:lnTo>
                    <a:pt x="1430100" y="4631499"/>
                  </a:lnTo>
                  <a:lnTo>
                    <a:pt x="1413264" y="4620066"/>
                  </a:lnTo>
                  <a:lnTo>
                    <a:pt x="1405640" y="4628641"/>
                  </a:lnTo>
                  <a:lnTo>
                    <a:pt x="1402464" y="4629594"/>
                  </a:lnTo>
                  <a:lnTo>
                    <a:pt x="1396110" y="4616890"/>
                  </a:lnTo>
                  <a:lnTo>
                    <a:pt x="1387533" y="4626735"/>
                  </a:lnTo>
                  <a:lnTo>
                    <a:pt x="1376095" y="4627688"/>
                  </a:lnTo>
                  <a:lnTo>
                    <a:pt x="1354811" y="4600694"/>
                  </a:lnTo>
                  <a:lnTo>
                    <a:pt x="1342103" y="4601646"/>
                  </a:lnTo>
                  <a:lnTo>
                    <a:pt x="1327174" y="4594659"/>
                  </a:lnTo>
                  <a:lnTo>
                    <a:pt x="1309068" y="4591484"/>
                  </a:lnTo>
                  <a:lnTo>
                    <a:pt x="1300491" y="4580051"/>
                  </a:lnTo>
                  <a:lnTo>
                    <a:pt x="1287785" y="4575922"/>
                  </a:lnTo>
                  <a:lnTo>
                    <a:pt x="1268726" y="4589578"/>
                  </a:lnTo>
                  <a:lnTo>
                    <a:pt x="1251889" y="4592119"/>
                  </a:lnTo>
                  <a:lnTo>
                    <a:pt x="1247443" y="4573064"/>
                  </a:lnTo>
                  <a:lnTo>
                    <a:pt x="1240136" y="4568618"/>
                  </a:lnTo>
                  <a:lnTo>
                    <a:pt x="1221077" y="4564807"/>
                  </a:lnTo>
                  <a:lnTo>
                    <a:pt x="1217899" y="4559408"/>
                  </a:lnTo>
                  <a:lnTo>
                    <a:pt x="1233465" y="4552103"/>
                  </a:lnTo>
                  <a:lnTo>
                    <a:pt x="1251254" y="4552103"/>
                  </a:lnTo>
                  <a:lnTo>
                    <a:pt x="1257608" y="4544481"/>
                  </a:lnTo>
                  <a:lnTo>
                    <a:pt x="1242994" y="4534001"/>
                  </a:lnTo>
                  <a:lnTo>
                    <a:pt x="1232194" y="4537177"/>
                  </a:lnTo>
                  <a:lnTo>
                    <a:pt x="1225841" y="4545751"/>
                  </a:lnTo>
                  <a:lnTo>
                    <a:pt x="1223618" y="4521615"/>
                  </a:lnTo>
                  <a:lnTo>
                    <a:pt x="1230288" y="4516534"/>
                  </a:lnTo>
                  <a:lnTo>
                    <a:pt x="1236642" y="4520345"/>
                  </a:lnTo>
                  <a:lnTo>
                    <a:pt x="1251254" y="4524473"/>
                  </a:lnTo>
                  <a:lnTo>
                    <a:pt x="1260784" y="4524473"/>
                  </a:lnTo>
                  <a:lnTo>
                    <a:pt x="1246807" y="4509547"/>
                  </a:lnTo>
                  <a:lnTo>
                    <a:pt x="1235053" y="4512088"/>
                  </a:lnTo>
                  <a:lnTo>
                    <a:pt x="1228700" y="4506689"/>
                  </a:lnTo>
                  <a:lnTo>
                    <a:pt x="1219488" y="4515263"/>
                  </a:lnTo>
                  <a:lnTo>
                    <a:pt x="1210911" y="4511135"/>
                  </a:lnTo>
                  <a:lnTo>
                    <a:pt x="1209640" y="4500972"/>
                  </a:lnTo>
                  <a:lnTo>
                    <a:pt x="1215040" y="4495573"/>
                  </a:lnTo>
                  <a:lnTo>
                    <a:pt x="1224570" y="4486681"/>
                  </a:lnTo>
                  <a:lnTo>
                    <a:pt x="1245219" y="4468578"/>
                  </a:lnTo>
                  <a:lnTo>
                    <a:pt x="1268726" y="4469531"/>
                  </a:lnTo>
                  <a:lnTo>
                    <a:pt x="1283656" y="4465085"/>
                  </a:lnTo>
                  <a:lnTo>
                    <a:pt x="1299538" y="4471437"/>
                  </a:lnTo>
                  <a:lnTo>
                    <a:pt x="1299538" y="4464132"/>
                  </a:lnTo>
                  <a:lnTo>
                    <a:pt x="1310974" y="4460956"/>
                  </a:lnTo>
                  <a:lnTo>
                    <a:pt x="1324633" y="4463815"/>
                  </a:lnTo>
                  <a:lnTo>
                    <a:pt x="1327809" y="4450159"/>
                  </a:lnTo>
                  <a:lnTo>
                    <a:pt x="1331938" y="4442854"/>
                  </a:lnTo>
                  <a:lnTo>
                    <a:pt x="1346869" y="4448888"/>
                  </a:lnTo>
                  <a:lnTo>
                    <a:pt x="1379908" y="4448571"/>
                  </a:lnTo>
                  <a:lnTo>
                    <a:pt x="1388485" y="4460004"/>
                  </a:lnTo>
                  <a:lnTo>
                    <a:pt x="1411675" y="4485093"/>
                  </a:lnTo>
                  <a:lnTo>
                    <a:pt x="1430735" y="4474295"/>
                  </a:lnTo>
                  <a:lnTo>
                    <a:pt x="1447570" y="4466991"/>
                  </a:lnTo>
                  <a:lnTo>
                    <a:pt x="1462817" y="4477471"/>
                  </a:lnTo>
                  <a:lnTo>
                    <a:pt x="1481559" y="4465403"/>
                  </a:lnTo>
                  <a:lnTo>
                    <a:pt x="1497442" y="4462227"/>
                  </a:lnTo>
                  <a:lnTo>
                    <a:pt x="1506018" y="4476836"/>
                  </a:lnTo>
                  <a:lnTo>
                    <a:pt x="1522855" y="4478741"/>
                  </a:lnTo>
                  <a:lnTo>
                    <a:pt x="1532386" y="4480964"/>
                  </a:lnTo>
                  <a:lnTo>
                    <a:pt x="1536516" y="4472389"/>
                  </a:lnTo>
                  <a:lnTo>
                    <a:pt x="1529209" y="4466038"/>
                  </a:lnTo>
                  <a:lnTo>
                    <a:pt x="1519361" y="4448571"/>
                  </a:lnTo>
                  <a:lnTo>
                    <a:pt x="1512690" y="4384101"/>
                  </a:lnTo>
                  <a:lnTo>
                    <a:pt x="1511104" y="4368222"/>
                  </a:lnTo>
                  <a:lnTo>
                    <a:pt x="1498395" y="4357742"/>
                  </a:lnTo>
                  <a:lnTo>
                    <a:pt x="1492996" y="4334875"/>
                  </a:lnTo>
                  <a:lnTo>
                    <a:pt x="1478064" y="4314550"/>
                  </a:lnTo>
                  <a:lnTo>
                    <a:pt x="1478064" y="4307563"/>
                  </a:lnTo>
                  <a:lnTo>
                    <a:pt x="1484418" y="4310422"/>
                  </a:lnTo>
                  <a:lnTo>
                    <a:pt x="1497125" y="4312645"/>
                  </a:lnTo>
                  <a:lnTo>
                    <a:pt x="1513961" y="4325030"/>
                  </a:lnTo>
                  <a:lnTo>
                    <a:pt x="1526668" y="4319631"/>
                  </a:lnTo>
                  <a:lnTo>
                    <a:pt x="1545728" y="4317408"/>
                  </a:lnTo>
                  <a:lnTo>
                    <a:pt x="1550175" y="4328841"/>
                  </a:lnTo>
                  <a:lnTo>
                    <a:pt x="1542551" y="4339322"/>
                  </a:lnTo>
                  <a:lnTo>
                    <a:pt x="1555893" y="4358694"/>
                  </a:lnTo>
                  <a:lnTo>
                    <a:pt x="1569552" y="4364728"/>
                  </a:lnTo>
                  <a:lnTo>
                    <a:pt x="1589565" y="4358377"/>
                  </a:lnTo>
                  <a:lnTo>
                    <a:pt x="1610531" y="4367269"/>
                  </a:lnTo>
                  <a:lnTo>
                    <a:pt x="1625460" y="4369492"/>
                  </a:lnTo>
                  <a:lnTo>
                    <a:pt x="1659450" y="4368222"/>
                  </a:lnTo>
                  <a:lnTo>
                    <a:pt x="1677556" y="4356154"/>
                  </a:lnTo>
                  <a:lnTo>
                    <a:pt x="1690898" y="4346626"/>
                  </a:lnTo>
                  <a:lnTo>
                    <a:pt x="1720758" y="4349484"/>
                  </a:lnTo>
                  <a:lnTo>
                    <a:pt x="1694075" y="4341227"/>
                  </a:lnTo>
                  <a:lnTo>
                    <a:pt x="1679463" y="4339322"/>
                  </a:lnTo>
                  <a:cubicBezTo>
                    <a:pt x="1679781" y="4335828"/>
                    <a:pt x="1680098" y="4332335"/>
                    <a:pt x="1680416" y="4328841"/>
                  </a:cubicBezTo>
                  <a:lnTo>
                    <a:pt x="1688675" y="4312009"/>
                  </a:lnTo>
                  <a:lnTo>
                    <a:pt x="1722347" y="4291684"/>
                  </a:lnTo>
                  <a:lnTo>
                    <a:pt x="1748712" y="4285015"/>
                  </a:lnTo>
                  <a:lnTo>
                    <a:pt x="1771901" y="4278663"/>
                  </a:lnTo>
                  <a:lnTo>
                    <a:pt x="1801444" y="4257067"/>
                  </a:lnTo>
                  <a:lnTo>
                    <a:pt x="1820186" y="4234836"/>
                  </a:lnTo>
                  <a:lnTo>
                    <a:pt x="1828762" y="4230390"/>
                  </a:lnTo>
                  <a:lnTo>
                    <a:pt x="1817962" y="4222451"/>
                  </a:lnTo>
                  <a:lnTo>
                    <a:pt x="1816056" y="4208477"/>
                  </a:lnTo>
                  <a:lnTo>
                    <a:pt x="1820821" y="4198949"/>
                  </a:lnTo>
                  <a:lnTo>
                    <a:pt x="1818280" y="4157981"/>
                  </a:lnTo>
                  <a:lnTo>
                    <a:pt x="1815103" y="4152582"/>
                  </a:lnTo>
                  <a:lnTo>
                    <a:pt x="1832892" y="4132574"/>
                  </a:lnTo>
                  <a:lnTo>
                    <a:pt x="1847822" y="4124952"/>
                  </a:lnTo>
                  <a:lnTo>
                    <a:pt x="1866881" y="4121459"/>
                  </a:lnTo>
                  <a:lnTo>
                    <a:pt x="1901506" y="4114790"/>
                  </a:lnTo>
                  <a:lnTo>
                    <a:pt x="1920566" y="4111614"/>
                  </a:lnTo>
                  <a:lnTo>
                    <a:pt x="1920836" y="4111854"/>
                  </a:lnTo>
                  <a:lnTo>
                    <a:pt x="1949386" y="4094630"/>
                  </a:lnTo>
                  <a:lnTo>
                    <a:pt x="1978517" y="4070064"/>
                  </a:lnTo>
                  <a:lnTo>
                    <a:pt x="1977988" y="4069704"/>
                  </a:lnTo>
                  <a:lnTo>
                    <a:pt x="1995753" y="4059226"/>
                  </a:lnTo>
                  <a:lnTo>
                    <a:pt x="2007174" y="4057321"/>
                  </a:lnTo>
                  <a:lnTo>
                    <a:pt x="2015422" y="4063036"/>
                  </a:lnTo>
                  <a:lnTo>
                    <a:pt x="2018911" y="4062084"/>
                  </a:lnTo>
                  <a:lnTo>
                    <a:pt x="2024622" y="4061449"/>
                  </a:lnTo>
                  <a:lnTo>
                    <a:pt x="2022084" y="4070339"/>
                  </a:lnTo>
                  <a:lnTo>
                    <a:pt x="2031283" y="4070339"/>
                  </a:lnTo>
                  <a:lnTo>
                    <a:pt x="2036676" y="4065894"/>
                  </a:lnTo>
                  <a:lnTo>
                    <a:pt x="2025890" y="4052876"/>
                  </a:lnTo>
                  <a:lnTo>
                    <a:pt x="2022084" y="4052876"/>
                  </a:lnTo>
                  <a:lnTo>
                    <a:pt x="2012567" y="4055099"/>
                  </a:lnTo>
                  <a:lnTo>
                    <a:pt x="2003049" y="4043351"/>
                  </a:lnTo>
                  <a:lnTo>
                    <a:pt x="2004318" y="4036049"/>
                  </a:lnTo>
                  <a:lnTo>
                    <a:pt x="2013518" y="4031604"/>
                  </a:lnTo>
                  <a:lnTo>
                    <a:pt x="2023035" y="4026206"/>
                  </a:lnTo>
                  <a:lnTo>
                    <a:pt x="2023987" y="4018904"/>
                  </a:lnTo>
                  <a:cubicBezTo>
                    <a:pt x="2023670" y="4015729"/>
                    <a:pt x="2023352" y="4012554"/>
                    <a:pt x="2023035" y="4009379"/>
                  </a:cubicBezTo>
                  <a:lnTo>
                    <a:pt x="2032235" y="4000806"/>
                  </a:lnTo>
                  <a:lnTo>
                    <a:pt x="2048097" y="3994456"/>
                  </a:lnTo>
                  <a:lnTo>
                    <a:pt x="2058566" y="4003029"/>
                  </a:lnTo>
                  <a:lnTo>
                    <a:pt x="2064910" y="3996679"/>
                  </a:lnTo>
                  <a:lnTo>
                    <a:pt x="2067131" y="3998266"/>
                  </a:lnTo>
                  <a:lnTo>
                    <a:pt x="2061421" y="4005569"/>
                  </a:lnTo>
                  <a:lnTo>
                    <a:pt x="2062690" y="4012554"/>
                  </a:lnTo>
                  <a:lnTo>
                    <a:pt x="2060469" y="4021761"/>
                  </a:lnTo>
                  <a:lnTo>
                    <a:pt x="2056028" y="4024619"/>
                  </a:lnTo>
                  <a:lnTo>
                    <a:pt x="2053807" y="4024619"/>
                  </a:lnTo>
                  <a:lnTo>
                    <a:pt x="2046511" y="4018269"/>
                  </a:lnTo>
                  <a:lnTo>
                    <a:pt x="2041752" y="4003346"/>
                  </a:lnTo>
                  <a:lnTo>
                    <a:pt x="2029697" y="4007474"/>
                  </a:lnTo>
                  <a:lnTo>
                    <a:pt x="2026842" y="4014776"/>
                  </a:lnTo>
                  <a:lnTo>
                    <a:pt x="2040166" y="4024619"/>
                  </a:lnTo>
                  <a:lnTo>
                    <a:pt x="2046511" y="4020491"/>
                  </a:lnTo>
                  <a:lnTo>
                    <a:pt x="2041118" y="4028111"/>
                  </a:lnTo>
                  <a:cubicBezTo>
                    <a:pt x="2040906" y="4030545"/>
                    <a:pt x="2040695" y="4032980"/>
                    <a:pt x="2040483" y="4035414"/>
                  </a:cubicBezTo>
                  <a:lnTo>
                    <a:pt x="2036042" y="4039859"/>
                  </a:lnTo>
                  <a:lnTo>
                    <a:pt x="2037311" y="4034144"/>
                  </a:lnTo>
                  <a:lnTo>
                    <a:pt x="2024939" y="4027159"/>
                  </a:lnTo>
                  <a:lnTo>
                    <a:pt x="2017325" y="4035414"/>
                  </a:lnTo>
                  <a:lnTo>
                    <a:pt x="2033187" y="4041764"/>
                  </a:lnTo>
                  <a:lnTo>
                    <a:pt x="2034139" y="4049066"/>
                  </a:lnTo>
                  <a:lnTo>
                    <a:pt x="2039214" y="4062084"/>
                  </a:lnTo>
                  <a:lnTo>
                    <a:pt x="2042387" y="4058909"/>
                  </a:lnTo>
                  <a:lnTo>
                    <a:pt x="2047780" y="4059861"/>
                  </a:lnTo>
                  <a:lnTo>
                    <a:pt x="2064593" y="4064941"/>
                  </a:lnTo>
                  <a:lnTo>
                    <a:pt x="2067766" y="4065894"/>
                  </a:lnTo>
                  <a:lnTo>
                    <a:pt x="2066497" y="4055416"/>
                  </a:lnTo>
                  <a:lnTo>
                    <a:pt x="2038263" y="4049384"/>
                  </a:lnTo>
                  <a:lnTo>
                    <a:pt x="2042069" y="4043034"/>
                  </a:lnTo>
                  <a:lnTo>
                    <a:pt x="2052538" y="4043034"/>
                  </a:lnTo>
                  <a:lnTo>
                    <a:pt x="2062055" y="4044939"/>
                  </a:lnTo>
                  <a:lnTo>
                    <a:pt x="2063324" y="4040811"/>
                  </a:lnTo>
                  <a:lnTo>
                    <a:pt x="2047462" y="4038589"/>
                  </a:lnTo>
                  <a:lnTo>
                    <a:pt x="2043021" y="4032239"/>
                  </a:lnTo>
                  <a:lnTo>
                    <a:pt x="2050635" y="4028111"/>
                  </a:lnTo>
                  <a:lnTo>
                    <a:pt x="2062055" y="4031286"/>
                  </a:lnTo>
                  <a:lnTo>
                    <a:pt x="2066497" y="4023984"/>
                  </a:lnTo>
                  <a:lnTo>
                    <a:pt x="2076648" y="4016364"/>
                  </a:lnTo>
                  <a:lnTo>
                    <a:pt x="2083945" y="4016364"/>
                  </a:lnTo>
                  <a:lnTo>
                    <a:pt x="2102027" y="4010649"/>
                  </a:lnTo>
                  <a:lnTo>
                    <a:pt x="2114716" y="4016999"/>
                  </a:lnTo>
                  <a:lnTo>
                    <a:pt x="2129627" y="4011919"/>
                  </a:lnTo>
                  <a:lnTo>
                    <a:pt x="2117889" y="4011919"/>
                  </a:lnTo>
                  <a:lnTo>
                    <a:pt x="2126454" y="4004299"/>
                  </a:lnTo>
                  <a:lnTo>
                    <a:pt x="2108372" y="4009696"/>
                  </a:lnTo>
                  <a:lnTo>
                    <a:pt x="2113765" y="3997949"/>
                  </a:lnTo>
                  <a:lnTo>
                    <a:pt x="2103296" y="4007474"/>
                  </a:lnTo>
                  <a:lnTo>
                    <a:pt x="2096951" y="4010014"/>
                  </a:lnTo>
                  <a:lnTo>
                    <a:pt x="2087434" y="4010014"/>
                  </a:lnTo>
                  <a:lnTo>
                    <a:pt x="2076648" y="4004616"/>
                  </a:lnTo>
                  <a:lnTo>
                    <a:pt x="2064910" y="3996679"/>
                  </a:lnTo>
                  <a:lnTo>
                    <a:pt x="2050318" y="3984931"/>
                  </a:lnTo>
                  <a:lnTo>
                    <a:pt x="2061421" y="3974454"/>
                  </a:lnTo>
                  <a:lnTo>
                    <a:pt x="2077600" y="3987154"/>
                  </a:lnTo>
                  <a:lnTo>
                    <a:pt x="2099806" y="3980486"/>
                  </a:lnTo>
                  <a:lnTo>
                    <a:pt x="2076648" y="3982709"/>
                  </a:lnTo>
                  <a:lnTo>
                    <a:pt x="2062690" y="3969056"/>
                  </a:lnTo>
                  <a:lnTo>
                    <a:pt x="2073159" y="3946831"/>
                  </a:lnTo>
                  <a:lnTo>
                    <a:pt x="2103296" y="3908414"/>
                  </a:lnTo>
                  <a:lnTo>
                    <a:pt x="2110275" y="3875076"/>
                  </a:lnTo>
                  <a:lnTo>
                    <a:pt x="2107103" y="3848406"/>
                  </a:lnTo>
                  <a:lnTo>
                    <a:pt x="2114082" y="3831896"/>
                  </a:lnTo>
                  <a:lnTo>
                    <a:pt x="2119475" y="3819196"/>
                  </a:lnTo>
                  <a:lnTo>
                    <a:pt x="2129944" y="3819196"/>
                  </a:lnTo>
                  <a:lnTo>
                    <a:pt x="2131213" y="3826181"/>
                  </a:lnTo>
                  <a:lnTo>
                    <a:pt x="2138509" y="3828403"/>
                  </a:lnTo>
                  <a:lnTo>
                    <a:pt x="2151199" y="3823958"/>
                  </a:lnTo>
                  <a:lnTo>
                    <a:pt x="2153419" y="3831578"/>
                  </a:lnTo>
                  <a:lnTo>
                    <a:pt x="2155640" y="3837293"/>
                  </a:lnTo>
                  <a:lnTo>
                    <a:pt x="2171502" y="3844913"/>
                  </a:lnTo>
                  <a:lnTo>
                    <a:pt x="2166426" y="3860789"/>
                  </a:lnTo>
                  <a:lnTo>
                    <a:pt x="2156909" y="3861741"/>
                  </a:lnTo>
                  <a:lnTo>
                    <a:pt x="2146440" y="3874441"/>
                  </a:lnTo>
                  <a:lnTo>
                    <a:pt x="2156909" y="3884284"/>
                  </a:lnTo>
                  <a:lnTo>
                    <a:pt x="2154688" y="3892221"/>
                  </a:lnTo>
                  <a:lnTo>
                    <a:pt x="2159447" y="3901746"/>
                  </a:lnTo>
                  <a:lnTo>
                    <a:pt x="2178481" y="3913176"/>
                  </a:lnTo>
                  <a:lnTo>
                    <a:pt x="2196563" y="3910954"/>
                  </a:lnTo>
                  <a:lnTo>
                    <a:pt x="2208935" y="3887776"/>
                  </a:lnTo>
                  <a:lnTo>
                    <a:pt x="2194343" y="3907779"/>
                  </a:lnTo>
                  <a:lnTo>
                    <a:pt x="2185777" y="3910954"/>
                  </a:lnTo>
                  <a:lnTo>
                    <a:pt x="2174357" y="3909366"/>
                  </a:lnTo>
                  <a:lnTo>
                    <a:pt x="2168329" y="3904921"/>
                  </a:lnTo>
                  <a:lnTo>
                    <a:pt x="2162302" y="3892221"/>
                  </a:lnTo>
                  <a:lnTo>
                    <a:pt x="2178164" y="3889046"/>
                  </a:lnTo>
                  <a:lnTo>
                    <a:pt x="2184508" y="3884919"/>
                  </a:lnTo>
                  <a:lnTo>
                    <a:pt x="2193074" y="3879521"/>
                  </a:lnTo>
                  <a:lnTo>
                    <a:pt x="2208935" y="3885871"/>
                  </a:lnTo>
                  <a:lnTo>
                    <a:pt x="2205763" y="3876981"/>
                  </a:lnTo>
                  <a:lnTo>
                    <a:pt x="2213694" y="3872854"/>
                  </a:lnTo>
                  <a:lnTo>
                    <a:pt x="2202591" y="3875394"/>
                  </a:lnTo>
                  <a:lnTo>
                    <a:pt x="2194025" y="3875394"/>
                  </a:lnTo>
                  <a:lnTo>
                    <a:pt x="2187681" y="3869044"/>
                  </a:lnTo>
                  <a:lnTo>
                    <a:pt x="2189584" y="3859519"/>
                  </a:lnTo>
                  <a:lnTo>
                    <a:pt x="2196880" y="3840151"/>
                  </a:lnTo>
                  <a:lnTo>
                    <a:pt x="2209570" y="3839198"/>
                  </a:lnTo>
                  <a:lnTo>
                    <a:pt x="2202273" y="3836023"/>
                  </a:lnTo>
                  <a:lnTo>
                    <a:pt x="2181970" y="3834118"/>
                  </a:lnTo>
                  <a:lnTo>
                    <a:pt x="2175626" y="3829038"/>
                  </a:lnTo>
                  <a:lnTo>
                    <a:pt x="2178798" y="3825863"/>
                  </a:lnTo>
                  <a:lnTo>
                    <a:pt x="2182605" y="3803638"/>
                  </a:lnTo>
                  <a:lnTo>
                    <a:pt x="2194977" y="3774111"/>
                  </a:lnTo>
                  <a:lnTo>
                    <a:pt x="2216866" y="3757918"/>
                  </a:lnTo>
                  <a:lnTo>
                    <a:pt x="2247638" y="3753473"/>
                  </a:lnTo>
                  <a:lnTo>
                    <a:pt x="2265721" y="3754426"/>
                  </a:lnTo>
                  <a:lnTo>
                    <a:pt x="2278410" y="3745853"/>
                  </a:lnTo>
                  <a:lnTo>
                    <a:pt x="2300299" y="3741726"/>
                  </a:lnTo>
                  <a:lnTo>
                    <a:pt x="2314258" y="3744266"/>
                  </a:lnTo>
                  <a:lnTo>
                    <a:pt x="2323775" y="3755061"/>
                  </a:lnTo>
                  <a:lnTo>
                    <a:pt x="2335830" y="3763316"/>
                  </a:lnTo>
                  <a:lnTo>
                    <a:pt x="2350422" y="3764268"/>
                  </a:lnTo>
                  <a:lnTo>
                    <a:pt x="2346298" y="3768396"/>
                  </a:lnTo>
                  <a:lnTo>
                    <a:pt x="2350740" y="3776016"/>
                  </a:lnTo>
                  <a:lnTo>
                    <a:pt x="2358988" y="3777603"/>
                  </a:lnTo>
                  <a:lnTo>
                    <a:pt x="2356026" y="3787144"/>
                  </a:lnTo>
                  <a:lnTo>
                    <a:pt x="2357058" y="3787213"/>
                  </a:lnTo>
                  <a:lnTo>
                    <a:pt x="2359897" y="3778078"/>
                  </a:lnTo>
                  <a:lnTo>
                    <a:pt x="2359579" y="3767923"/>
                  </a:lnTo>
                  <a:lnTo>
                    <a:pt x="2364975" y="3761577"/>
                  </a:lnTo>
                  <a:lnTo>
                    <a:pt x="2373544" y="3762211"/>
                  </a:lnTo>
                  <a:lnTo>
                    <a:pt x="2381796" y="3769510"/>
                  </a:lnTo>
                  <a:lnTo>
                    <a:pt x="2390683" y="3780299"/>
                  </a:lnTo>
                  <a:lnTo>
                    <a:pt x="2383066" y="3765384"/>
                  </a:lnTo>
                  <a:lnTo>
                    <a:pt x="2374496" y="3750787"/>
                  </a:lnTo>
                  <a:lnTo>
                    <a:pt x="2361801" y="3752057"/>
                  </a:lnTo>
                  <a:lnTo>
                    <a:pt x="2347836" y="3753961"/>
                  </a:lnTo>
                  <a:lnTo>
                    <a:pt x="2338315" y="3752374"/>
                  </a:lnTo>
                  <a:cubicBezTo>
                    <a:pt x="2337998" y="3746662"/>
                    <a:pt x="2337680" y="3740951"/>
                    <a:pt x="2337363" y="3735239"/>
                  </a:cubicBezTo>
                  <a:lnTo>
                    <a:pt x="2344662" y="3727940"/>
                  </a:lnTo>
                  <a:lnTo>
                    <a:pt x="2352279" y="3730161"/>
                  </a:lnTo>
                  <a:lnTo>
                    <a:pt x="2349740" y="3721593"/>
                  </a:lnTo>
                  <a:lnTo>
                    <a:pt x="2365610" y="3702554"/>
                  </a:lnTo>
                  <a:lnTo>
                    <a:pt x="2440512" y="3699698"/>
                  </a:lnTo>
                  <a:lnTo>
                    <a:pt x="2436386" y="3709218"/>
                  </a:lnTo>
                  <a:lnTo>
                    <a:pt x="2444321" y="3743806"/>
                  </a:lnTo>
                  <a:lnTo>
                    <a:pt x="2460190" y="3745710"/>
                  </a:lnTo>
                  <a:lnTo>
                    <a:pt x="2466537" y="3736508"/>
                  </a:lnTo>
                  <a:lnTo>
                    <a:pt x="2452572" y="3724767"/>
                  </a:lnTo>
                  <a:lnTo>
                    <a:pt x="2453525" y="3717468"/>
                  </a:lnTo>
                  <a:lnTo>
                    <a:pt x="2470346" y="3721593"/>
                  </a:lnTo>
                  <a:lnTo>
                    <a:pt x="2480185" y="3738094"/>
                  </a:lnTo>
                  <a:lnTo>
                    <a:pt x="2479233" y="3745710"/>
                  </a:lnTo>
                  <a:lnTo>
                    <a:pt x="2487802" y="3738094"/>
                  </a:lnTo>
                  <a:lnTo>
                    <a:pt x="2478915" y="3729844"/>
                  </a:lnTo>
                  <a:lnTo>
                    <a:pt x="2472568" y="3708900"/>
                  </a:lnTo>
                  <a:lnTo>
                    <a:pt x="2476376" y="3689861"/>
                  </a:lnTo>
                  <a:lnTo>
                    <a:pt x="2492245" y="3674947"/>
                  </a:lnTo>
                  <a:lnTo>
                    <a:pt x="2527157" y="3678754"/>
                  </a:lnTo>
                  <a:lnTo>
                    <a:pt x="2553818" y="3681610"/>
                  </a:lnTo>
                  <a:lnTo>
                    <a:pt x="2572861" y="3699698"/>
                  </a:lnTo>
                  <a:lnTo>
                    <a:pt x="2597299" y="3730161"/>
                  </a:lnTo>
                  <a:lnTo>
                    <a:pt x="2620785" y="3733017"/>
                  </a:lnTo>
                  <a:lnTo>
                    <a:pt x="2598251" y="3722228"/>
                  </a:lnTo>
                  <a:lnTo>
                    <a:pt x="2585873" y="3712391"/>
                  </a:lnTo>
                  <a:cubicBezTo>
                    <a:pt x="2585767" y="3706996"/>
                    <a:pt x="2585662" y="3701602"/>
                    <a:pt x="2585556" y="3696207"/>
                  </a:cubicBezTo>
                  <a:lnTo>
                    <a:pt x="2573495" y="3681610"/>
                  </a:lnTo>
                  <a:lnTo>
                    <a:pt x="2558896" y="3676216"/>
                  </a:lnTo>
                  <a:lnTo>
                    <a:pt x="2536362" y="3671456"/>
                  </a:lnTo>
                  <a:lnTo>
                    <a:pt x="2510971" y="3660032"/>
                  </a:lnTo>
                  <a:cubicBezTo>
                    <a:pt x="2511288" y="3655484"/>
                    <a:pt x="2511606" y="3650935"/>
                    <a:pt x="2511923" y="3646387"/>
                  </a:cubicBezTo>
                  <a:lnTo>
                    <a:pt x="2514145" y="3643214"/>
                  </a:lnTo>
                  <a:lnTo>
                    <a:pt x="2525888" y="3649560"/>
                  </a:lnTo>
                  <a:lnTo>
                    <a:pt x="2529062" y="3643214"/>
                  </a:lnTo>
                  <a:lnTo>
                    <a:pt x="2531283" y="3637819"/>
                  </a:lnTo>
                  <a:lnTo>
                    <a:pt x="2508749" y="3625444"/>
                  </a:lnTo>
                  <a:lnTo>
                    <a:pt x="2505258" y="3612751"/>
                  </a:lnTo>
                  <a:lnTo>
                    <a:pt x="2520175" y="3598788"/>
                  </a:lnTo>
                  <a:lnTo>
                    <a:pt x="2511606" y="3590538"/>
                  </a:lnTo>
                  <a:lnTo>
                    <a:pt x="2508432" y="3597836"/>
                  </a:lnTo>
                  <a:lnTo>
                    <a:pt x="2497006" y="3601010"/>
                  </a:lnTo>
                  <a:lnTo>
                    <a:pt x="2493832" y="3589586"/>
                  </a:lnTo>
                  <a:lnTo>
                    <a:pt x="2500815" y="3580066"/>
                  </a:lnTo>
                  <a:lnTo>
                    <a:pt x="2511288" y="3576893"/>
                  </a:lnTo>
                  <a:lnTo>
                    <a:pt x="2523031" y="3577527"/>
                  </a:lnTo>
                  <a:lnTo>
                    <a:pt x="2529379" y="3564834"/>
                  </a:lnTo>
                  <a:lnTo>
                    <a:pt x="2518906" y="3556901"/>
                  </a:lnTo>
                  <a:lnTo>
                    <a:pt x="2506845" y="3545160"/>
                  </a:lnTo>
                  <a:lnTo>
                    <a:pt x="2505575" y="3535958"/>
                  </a:lnTo>
                  <a:lnTo>
                    <a:pt x="2500497" y="3524217"/>
                  </a:lnTo>
                  <a:lnTo>
                    <a:pt x="2492880" y="3516918"/>
                  </a:lnTo>
                  <a:lnTo>
                    <a:pt x="2480185" y="3519457"/>
                  </a:lnTo>
                  <a:lnTo>
                    <a:pt x="2466537" y="3513110"/>
                  </a:lnTo>
                  <a:lnTo>
                    <a:pt x="2464316" y="3524534"/>
                  </a:lnTo>
                  <a:lnTo>
                    <a:pt x="2462094" y="3527707"/>
                  </a:lnTo>
                  <a:lnTo>
                    <a:pt x="2458920" y="3516283"/>
                  </a:lnTo>
                  <a:lnTo>
                    <a:pt x="2458920" y="3499148"/>
                  </a:lnTo>
                  <a:lnTo>
                    <a:pt x="2463046" y="3484551"/>
                  </a:lnTo>
                  <a:lnTo>
                    <a:pt x="2469394" y="3486455"/>
                  </a:lnTo>
                  <a:lnTo>
                    <a:pt x="2469394" y="3493753"/>
                  </a:lnTo>
                  <a:lnTo>
                    <a:pt x="2471615" y="3505494"/>
                  </a:lnTo>
                  <a:lnTo>
                    <a:pt x="2482406" y="3516283"/>
                  </a:lnTo>
                  <a:lnTo>
                    <a:pt x="2489706" y="3512476"/>
                  </a:lnTo>
                  <a:lnTo>
                    <a:pt x="2501882" y="3508519"/>
                  </a:lnTo>
                  <a:lnTo>
                    <a:pt x="2502823" y="3499157"/>
                  </a:lnTo>
                  <a:lnTo>
                    <a:pt x="2495167" y="3475027"/>
                  </a:lnTo>
                  <a:lnTo>
                    <a:pt x="2497081" y="3463279"/>
                  </a:lnTo>
                  <a:lnTo>
                    <a:pt x="2493891" y="3442642"/>
                  </a:lnTo>
                  <a:lnTo>
                    <a:pt x="2491339" y="3419147"/>
                  </a:lnTo>
                  <a:lnTo>
                    <a:pt x="2484002" y="3408034"/>
                  </a:lnTo>
                  <a:lnTo>
                    <a:pt x="2470923" y="3409939"/>
                  </a:lnTo>
                  <a:lnTo>
                    <a:pt x="2464543" y="3399462"/>
                  </a:lnTo>
                  <a:lnTo>
                    <a:pt x="2464543" y="3381682"/>
                  </a:lnTo>
                  <a:lnTo>
                    <a:pt x="2453059" y="3384857"/>
                  </a:lnTo>
                  <a:lnTo>
                    <a:pt x="2457206" y="3396604"/>
                  </a:lnTo>
                  <a:lnTo>
                    <a:pt x="2447636" y="3398827"/>
                  </a:lnTo>
                  <a:lnTo>
                    <a:pt x="2433600" y="3383904"/>
                  </a:lnTo>
                  <a:lnTo>
                    <a:pt x="2437109" y="3371523"/>
                  </a:lnTo>
                  <a:cubicBezTo>
                    <a:pt x="2437534" y="3355965"/>
                    <a:pt x="2437960" y="3340408"/>
                    <a:pt x="2438385" y="3324850"/>
                  </a:cubicBezTo>
                  <a:lnTo>
                    <a:pt x="2441575" y="3324850"/>
                  </a:lnTo>
                  <a:lnTo>
                    <a:pt x="2439661" y="3347075"/>
                  </a:lnTo>
                  <a:lnTo>
                    <a:pt x="2450507" y="3352472"/>
                  </a:lnTo>
                  <a:lnTo>
                    <a:pt x="2456887" y="3340725"/>
                  </a:lnTo>
                  <a:lnTo>
                    <a:pt x="2455292" y="3322627"/>
                  </a:lnTo>
                  <a:lnTo>
                    <a:pt x="2450188" y="3306117"/>
                  </a:lnTo>
                  <a:lnTo>
                    <a:pt x="2440618" y="3309292"/>
                  </a:lnTo>
                  <a:cubicBezTo>
                    <a:pt x="2440086" y="3293417"/>
                    <a:pt x="2439555" y="3277542"/>
                    <a:pt x="2439023" y="3261667"/>
                  </a:cubicBezTo>
                  <a:lnTo>
                    <a:pt x="2444446" y="3273097"/>
                  </a:lnTo>
                  <a:lnTo>
                    <a:pt x="2445403" y="3257540"/>
                  </a:lnTo>
                  <a:lnTo>
                    <a:pt x="2440937" y="3252143"/>
                  </a:lnTo>
                  <a:lnTo>
                    <a:pt x="2436471" y="3223884"/>
                  </a:lnTo>
                  <a:lnTo>
                    <a:pt x="2445722" y="3200706"/>
                  </a:lnTo>
                  <a:lnTo>
                    <a:pt x="2451145" y="3205469"/>
                  </a:lnTo>
                  <a:lnTo>
                    <a:pt x="2451145" y="3214042"/>
                  </a:lnTo>
                  <a:lnTo>
                    <a:pt x="2462310" y="3226742"/>
                  </a:lnTo>
                  <a:lnTo>
                    <a:pt x="2471880" y="3225789"/>
                  </a:lnTo>
                  <a:lnTo>
                    <a:pt x="2486235" y="3229599"/>
                  </a:lnTo>
                  <a:lnTo>
                    <a:pt x="2495167" y="3247697"/>
                  </a:lnTo>
                  <a:cubicBezTo>
                    <a:pt x="2495380" y="3241982"/>
                    <a:pt x="2495592" y="3236267"/>
                    <a:pt x="2495805" y="3230552"/>
                  </a:cubicBezTo>
                  <a:lnTo>
                    <a:pt x="2503461" y="3227377"/>
                  </a:lnTo>
                  <a:lnTo>
                    <a:pt x="2498038" y="3224202"/>
                  </a:lnTo>
                  <a:lnTo>
                    <a:pt x="2497081" y="3209597"/>
                  </a:lnTo>
                  <a:lnTo>
                    <a:pt x="2510479" y="3195626"/>
                  </a:lnTo>
                  <a:lnTo>
                    <a:pt x="2524515" y="3189277"/>
                  </a:lnTo>
                  <a:lnTo>
                    <a:pt x="2530895" y="3199754"/>
                  </a:lnTo>
                  <a:cubicBezTo>
                    <a:pt x="2531001" y="3205363"/>
                    <a:pt x="2531108" y="3210973"/>
                    <a:pt x="2531214" y="3216582"/>
                  </a:cubicBezTo>
                  <a:lnTo>
                    <a:pt x="2549397" y="3227059"/>
                  </a:lnTo>
                  <a:lnTo>
                    <a:pt x="2554182" y="3207056"/>
                  </a:lnTo>
                  <a:lnTo>
                    <a:pt x="2545569" y="3199436"/>
                  </a:lnTo>
                  <a:lnTo>
                    <a:pt x="2539189" y="3199436"/>
                  </a:lnTo>
                  <a:lnTo>
                    <a:pt x="2544612" y="3188959"/>
                  </a:lnTo>
                  <a:lnTo>
                    <a:pt x="2540465" y="3176577"/>
                  </a:lnTo>
                  <a:lnTo>
                    <a:pt x="2545250" y="3157527"/>
                  </a:lnTo>
                  <a:lnTo>
                    <a:pt x="2561200" y="3153082"/>
                  </a:lnTo>
                  <a:lnTo>
                    <a:pt x="2580659" y="3158162"/>
                  </a:lnTo>
                  <a:lnTo>
                    <a:pt x="2591824" y="3147684"/>
                  </a:lnTo>
                  <a:lnTo>
                    <a:pt x="2614474" y="3143239"/>
                  </a:lnTo>
                  <a:lnTo>
                    <a:pt x="2634571" y="3153399"/>
                  </a:lnTo>
                  <a:lnTo>
                    <a:pt x="2636804" y="3161972"/>
                  </a:lnTo>
                  <a:cubicBezTo>
                    <a:pt x="2636910" y="3170015"/>
                    <a:pt x="2637017" y="3178059"/>
                    <a:pt x="2637123" y="3186102"/>
                  </a:cubicBezTo>
                  <a:lnTo>
                    <a:pt x="2642546" y="3190229"/>
                  </a:lnTo>
                  <a:lnTo>
                    <a:pt x="2643503" y="3202929"/>
                  </a:lnTo>
                  <a:lnTo>
                    <a:pt x="2633295" y="3206421"/>
                  </a:lnTo>
                  <a:lnTo>
                    <a:pt x="2625639" y="3209597"/>
                  </a:lnTo>
                  <a:lnTo>
                    <a:pt x="2625639" y="3221027"/>
                  </a:lnTo>
                  <a:lnTo>
                    <a:pt x="2643822" y="3208326"/>
                  </a:lnTo>
                  <a:lnTo>
                    <a:pt x="2646055" y="3214359"/>
                  </a:lnTo>
                  <a:lnTo>
                    <a:pt x="2637442" y="3225154"/>
                  </a:lnTo>
                  <a:lnTo>
                    <a:pt x="2633614" y="3228329"/>
                  </a:lnTo>
                  <a:lnTo>
                    <a:pt x="2630424" y="3230870"/>
                  </a:lnTo>
                  <a:lnTo>
                    <a:pt x="2627872" y="3233410"/>
                  </a:lnTo>
                  <a:lnTo>
                    <a:pt x="2626277" y="3236584"/>
                  </a:lnTo>
                  <a:lnTo>
                    <a:pt x="2625001" y="3240712"/>
                  </a:lnTo>
                  <a:lnTo>
                    <a:pt x="2624044" y="3245157"/>
                  </a:lnTo>
                  <a:lnTo>
                    <a:pt x="2634571" y="3241029"/>
                  </a:lnTo>
                  <a:lnTo>
                    <a:pt x="2644779" y="3229282"/>
                  </a:lnTo>
                  <a:lnTo>
                    <a:pt x="2660729" y="3233410"/>
                  </a:lnTo>
                  <a:lnTo>
                    <a:pt x="2673808" y="3229917"/>
                  </a:lnTo>
                  <a:lnTo>
                    <a:pt x="2689758" y="3226742"/>
                  </a:lnTo>
                  <a:lnTo>
                    <a:pt x="2703475" y="3244522"/>
                  </a:lnTo>
                  <a:lnTo>
                    <a:pt x="2699647" y="3276273"/>
                  </a:lnTo>
                  <a:lnTo>
                    <a:pt x="2684654" y="3287068"/>
                  </a:lnTo>
                  <a:lnTo>
                    <a:pt x="2683059" y="3296592"/>
                  </a:lnTo>
                  <a:lnTo>
                    <a:pt x="2678593" y="3295322"/>
                  </a:lnTo>
                  <a:lnTo>
                    <a:pt x="2677317" y="3280400"/>
                  </a:lnTo>
                  <a:lnTo>
                    <a:pt x="2665514" y="3281669"/>
                  </a:lnTo>
                  <a:lnTo>
                    <a:pt x="2650840" y="3297862"/>
                  </a:lnTo>
                  <a:lnTo>
                    <a:pt x="2653711" y="3273415"/>
                  </a:lnTo>
                  <a:lnTo>
                    <a:pt x="2643184" y="3281035"/>
                  </a:lnTo>
                  <a:lnTo>
                    <a:pt x="2637123" y="3292465"/>
                  </a:lnTo>
                  <a:lnTo>
                    <a:pt x="2631700" y="3308340"/>
                  </a:lnTo>
                  <a:lnTo>
                    <a:pt x="2642546" y="3317547"/>
                  </a:lnTo>
                  <a:lnTo>
                    <a:pt x="2641589" y="3329295"/>
                  </a:lnTo>
                  <a:lnTo>
                    <a:pt x="2633295" y="3341995"/>
                  </a:lnTo>
                  <a:lnTo>
                    <a:pt x="2611922" y="3326437"/>
                  </a:lnTo>
                  <a:lnTo>
                    <a:pt x="2610646" y="3332788"/>
                  </a:lnTo>
                  <a:lnTo>
                    <a:pt x="2600118" y="3338185"/>
                  </a:lnTo>
                  <a:lnTo>
                    <a:pt x="2613836" y="3345487"/>
                  </a:lnTo>
                  <a:lnTo>
                    <a:pt x="2623406" y="3351521"/>
                  </a:lnTo>
                  <a:lnTo>
                    <a:pt x="2619578" y="3361362"/>
                  </a:lnTo>
                  <a:lnTo>
                    <a:pt x="2601394" y="3364538"/>
                  </a:lnTo>
                  <a:lnTo>
                    <a:pt x="2589910" y="3350885"/>
                  </a:lnTo>
                  <a:lnTo>
                    <a:pt x="2585444" y="3365808"/>
                  </a:lnTo>
                  <a:lnTo>
                    <a:pt x="2574917" y="3368983"/>
                  </a:lnTo>
                  <a:lnTo>
                    <a:pt x="2595014" y="3377237"/>
                  </a:lnTo>
                  <a:lnTo>
                    <a:pt x="2582573" y="3389937"/>
                  </a:lnTo>
                  <a:lnTo>
                    <a:pt x="2569813" y="3402954"/>
                  </a:lnTo>
                  <a:lnTo>
                    <a:pt x="2585763" y="3402637"/>
                  </a:lnTo>
                  <a:lnTo>
                    <a:pt x="2588953" y="3413114"/>
                  </a:lnTo>
                  <a:lnTo>
                    <a:pt x="2577788" y="3423909"/>
                  </a:lnTo>
                  <a:lnTo>
                    <a:pt x="2575874" y="3453119"/>
                  </a:lnTo>
                  <a:lnTo>
                    <a:pt x="2562157" y="3465819"/>
                  </a:lnTo>
                  <a:lnTo>
                    <a:pt x="2563114" y="3482964"/>
                  </a:lnTo>
                  <a:lnTo>
                    <a:pt x="2585444" y="3482964"/>
                  </a:lnTo>
                  <a:lnTo>
                    <a:pt x="2587996" y="3499474"/>
                  </a:lnTo>
                  <a:lnTo>
                    <a:pt x="2580659" y="3508999"/>
                  </a:lnTo>
                  <a:lnTo>
                    <a:pt x="2566623" y="3502967"/>
                  </a:lnTo>
                  <a:lnTo>
                    <a:pt x="2560243" y="3513762"/>
                  </a:lnTo>
                  <a:lnTo>
                    <a:pt x="2567491" y="3516467"/>
                  </a:lnTo>
                  <a:lnTo>
                    <a:pt x="2568100" y="3516283"/>
                  </a:lnTo>
                  <a:lnTo>
                    <a:pt x="2562070" y="3526755"/>
                  </a:lnTo>
                  <a:lnTo>
                    <a:pt x="2582699" y="3515014"/>
                  </a:lnTo>
                  <a:lnTo>
                    <a:pt x="2599838" y="3521043"/>
                  </a:lnTo>
                  <a:lnTo>
                    <a:pt x="2608407" y="3520091"/>
                  </a:lnTo>
                  <a:lnTo>
                    <a:pt x="2614755" y="3530563"/>
                  </a:lnTo>
                  <a:lnTo>
                    <a:pt x="2615707" y="3540083"/>
                  </a:lnTo>
                  <a:lnTo>
                    <a:pt x="2613803" y="3551507"/>
                  </a:lnTo>
                  <a:lnTo>
                    <a:pt x="2601108" y="3567373"/>
                  </a:lnTo>
                  <a:lnTo>
                    <a:pt x="2625546" y="3572768"/>
                  </a:lnTo>
                  <a:lnTo>
                    <a:pt x="2632211" y="3589268"/>
                  </a:lnTo>
                  <a:lnTo>
                    <a:pt x="2641415" y="3572450"/>
                  </a:lnTo>
                  <a:lnTo>
                    <a:pt x="2656332" y="3581970"/>
                  </a:lnTo>
                  <a:lnTo>
                    <a:pt x="2676645" y="3598471"/>
                  </a:lnTo>
                  <a:lnTo>
                    <a:pt x="2687118" y="3589903"/>
                  </a:lnTo>
                  <a:lnTo>
                    <a:pt x="2716952" y="3583239"/>
                  </a:lnTo>
                  <a:lnTo>
                    <a:pt x="2718857" y="3591807"/>
                  </a:lnTo>
                  <a:lnTo>
                    <a:pt x="2705527" y="3618462"/>
                  </a:lnTo>
                  <a:lnTo>
                    <a:pt x="2698227" y="3624809"/>
                  </a:lnTo>
                  <a:lnTo>
                    <a:pt x="2683310" y="3633059"/>
                  </a:lnTo>
                  <a:lnTo>
                    <a:pt x="2687753" y="3662571"/>
                  </a:lnTo>
                  <a:lnTo>
                    <a:pt x="2695370" y="3664792"/>
                  </a:lnTo>
                  <a:lnTo>
                    <a:pt x="2708066" y="3651782"/>
                  </a:lnTo>
                  <a:lnTo>
                    <a:pt x="2732187" y="3647339"/>
                  </a:lnTo>
                  <a:lnTo>
                    <a:pt x="2758530" y="3660032"/>
                  </a:lnTo>
                  <a:lnTo>
                    <a:pt x="2754404" y="3641945"/>
                  </a:lnTo>
                  <a:lnTo>
                    <a:pt x="2768051" y="3643214"/>
                  </a:lnTo>
                  <a:cubicBezTo>
                    <a:pt x="2768263" y="3639300"/>
                    <a:pt x="2768474" y="3635387"/>
                    <a:pt x="2768686" y="3631473"/>
                  </a:cubicBezTo>
                  <a:lnTo>
                    <a:pt x="2805820" y="3609895"/>
                  </a:lnTo>
                  <a:lnTo>
                    <a:pt x="2817563" y="3614020"/>
                  </a:lnTo>
                  <a:lnTo>
                    <a:pt x="2814389" y="3622588"/>
                  </a:lnTo>
                  <a:lnTo>
                    <a:pt x="2828989" y="3614020"/>
                  </a:lnTo>
                  <a:lnTo>
                    <a:pt x="2832162" y="3598154"/>
                  </a:lnTo>
                  <a:lnTo>
                    <a:pt x="2850888" y="3576893"/>
                  </a:lnTo>
                  <a:lnTo>
                    <a:pt x="2881674" y="3576575"/>
                  </a:lnTo>
                  <a:lnTo>
                    <a:pt x="2881674" y="3581970"/>
                  </a:lnTo>
                  <a:lnTo>
                    <a:pt x="2859457" y="3581335"/>
                  </a:lnTo>
                  <a:lnTo>
                    <a:pt x="2855331" y="3595615"/>
                  </a:lnTo>
                  <a:lnTo>
                    <a:pt x="2845810" y="3601010"/>
                  </a:lnTo>
                  <a:lnTo>
                    <a:pt x="2847079" y="3608308"/>
                  </a:lnTo>
                  <a:lnTo>
                    <a:pt x="2854379" y="3613703"/>
                  </a:lnTo>
                  <a:lnTo>
                    <a:pt x="2871518" y="3593711"/>
                  </a:lnTo>
                  <a:lnTo>
                    <a:pt x="2890243" y="3590538"/>
                  </a:lnTo>
                  <a:lnTo>
                    <a:pt x="2893417" y="3582922"/>
                  </a:lnTo>
                  <a:lnTo>
                    <a:pt x="2899765" y="3580383"/>
                  </a:lnTo>
                  <a:lnTo>
                    <a:pt x="2913412" y="3595298"/>
                  </a:lnTo>
                  <a:lnTo>
                    <a:pt x="2926425" y="3613068"/>
                  </a:lnTo>
                  <a:lnTo>
                    <a:pt x="2931821" y="3619414"/>
                  </a:lnTo>
                  <a:lnTo>
                    <a:pt x="2941342" y="3618462"/>
                  </a:lnTo>
                  <a:lnTo>
                    <a:pt x="2949911" y="3630838"/>
                  </a:lnTo>
                  <a:lnTo>
                    <a:pt x="2953085" y="3623222"/>
                  </a:lnTo>
                  <a:lnTo>
                    <a:pt x="2964828" y="3624492"/>
                  </a:lnTo>
                  <a:lnTo>
                    <a:pt x="2968954" y="3637185"/>
                  </a:lnTo>
                  <a:lnTo>
                    <a:pt x="2976572" y="3640041"/>
                  </a:lnTo>
                  <a:lnTo>
                    <a:pt x="2969907" y="3643214"/>
                  </a:lnTo>
                  <a:lnTo>
                    <a:pt x="2980698" y="3654638"/>
                  </a:lnTo>
                  <a:lnTo>
                    <a:pt x="2976572" y="3663205"/>
                  </a:lnTo>
                  <a:lnTo>
                    <a:pt x="2967368" y="3668600"/>
                  </a:lnTo>
                  <a:lnTo>
                    <a:pt x="2996884" y="3682880"/>
                  </a:lnTo>
                  <a:lnTo>
                    <a:pt x="3010849" y="3681928"/>
                  </a:lnTo>
                  <a:lnTo>
                    <a:pt x="3020370" y="3682562"/>
                  </a:lnTo>
                  <a:lnTo>
                    <a:pt x="3025449" y="3695255"/>
                  </a:lnTo>
                  <a:lnTo>
                    <a:pt x="3034018" y="3687957"/>
                  </a:lnTo>
                  <a:lnTo>
                    <a:pt x="3042587" y="3696525"/>
                  </a:lnTo>
                  <a:lnTo>
                    <a:pt x="3047983" y="3697477"/>
                  </a:lnTo>
                  <a:cubicBezTo>
                    <a:pt x="3048927" y="3697626"/>
                    <a:pt x="3047415" y="3699228"/>
                    <a:pt x="3048253" y="3697418"/>
                  </a:cubicBezTo>
                  <a:lnTo>
                    <a:pt x="3053010" y="3686615"/>
                  </a:lnTo>
                  <a:lnTo>
                    <a:pt x="3058403" y="3678990"/>
                  </a:lnTo>
                  <a:lnTo>
                    <a:pt x="3051107" y="3676130"/>
                  </a:lnTo>
                  <a:lnTo>
                    <a:pt x="3044446" y="3662468"/>
                  </a:lnTo>
                  <a:lnTo>
                    <a:pt x="3053010" y="3651665"/>
                  </a:lnTo>
                  <a:lnTo>
                    <a:pt x="3065698" y="3656113"/>
                  </a:lnTo>
                  <a:lnTo>
                    <a:pt x="3076165" y="3645310"/>
                  </a:lnTo>
                  <a:lnTo>
                    <a:pt x="3086632" y="3630695"/>
                  </a:lnTo>
                  <a:lnTo>
                    <a:pt x="3141504" y="3610996"/>
                  </a:lnTo>
                  <a:lnTo>
                    <a:pt x="3188765" y="3602099"/>
                  </a:lnTo>
                  <a:lnTo>
                    <a:pt x="3213822" y="3577316"/>
                  </a:lnTo>
                  <a:lnTo>
                    <a:pt x="3238880" y="3549991"/>
                  </a:lnTo>
                  <a:lnTo>
                    <a:pt x="3272818" y="3544590"/>
                  </a:lnTo>
                  <a:lnTo>
                    <a:pt x="3302317" y="3522031"/>
                  </a:lnTo>
                  <a:lnTo>
                    <a:pt x="3339110" y="3514088"/>
                  </a:lnTo>
                  <a:lnTo>
                    <a:pt x="3386687" y="3502014"/>
                  </a:lnTo>
                  <a:lnTo>
                    <a:pt x="3430776" y="3504873"/>
                  </a:lnTo>
                  <a:lnTo>
                    <a:pt x="3456785" y="3522666"/>
                  </a:lnTo>
                  <a:lnTo>
                    <a:pt x="3463129" y="3542683"/>
                  </a:lnTo>
                  <a:lnTo>
                    <a:pt x="3461860" y="3548085"/>
                  </a:lnTo>
                  <a:lnTo>
                    <a:pt x="3456785" y="3538553"/>
                  </a:lnTo>
                  <a:lnTo>
                    <a:pt x="3446001" y="3522031"/>
                  </a:lnTo>
                  <a:lnTo>
                    <a:pt x="3437754" y="3516629"/>
                  </a:lnTo>
                  <a:lnTo>
                    <a:pt x="3427921" y="3526161"/>
                  </a:lnTo>
                  <a:lnTo>
                    <a:pt x="3431093" y="3542048"/>
                  </a:lnTo>
                  <a:lnTo>
                    <a:pt x="3434899" y="3563971"/>
                  </a:lnTo>
                  <a:lnTo>
                    <a:pt x="3458054" y="3574139"/>
                  </a:lnTo>
                  <a:lnTo>
                    <a:pt x="3465666" y="3582718"/>
                  </a:lnTo>
                  <a:lnTo>
                    <a:pt x="3486600" y="3581447"/>
                  </a:lnTo>
                  <a:lnTo>
                    <a:pt x="3509120" y="3573821"/>
                  </a:lnTo>
                  <a:lnTo>
                    <a:pt x="3545596" y="3546178"/>
                  </a:lnTo>
                  <a:lnTo>
                    <a:pt x="3551623" y="3527115"/>
                  </a:lnTo>
                  <a:lnTo>
                    <a:pt x="3556063" y="3529339"/>
                  </a:lnTo>
                  <a:lnTo>
                    <a:pt x="3553843" y="3545861"/>
                  </a:lnTo>
                  <a:lnTo>
                    <a:pt x="3537350" y="3563018"/>
                  </a:lnTo>
                  <a:lnTo>
                    <a:pt x="3512292" y="3580176"/>
                  </a:lnTo>
                  <a:lnTo>
                    <a:pt x="3500556" y="3581447"/>
                  </a:lnTo>
                  <a:lnTo>
                    <a:pt x="3506900" y="3602099"/>
                  </a:lnTo>
                  <a:lnTo>
                    <a:pt x="3515464" y="3595744"/>
                  </a:lnTo>
                  <a:lnTo>
                    <a:pt x="3533226" y="3583035"/>
                  </a:lnTo>
                  <a:lnTo>
                    <a:pt x="3547817" y="3570008"/>
                  </a:lnTo>
                  <a:lnTo>
                    <a:pt x="3548486" y="3570035"/>
                  </a:lnTo>
                  <a:lnTo>
                    <a:pt x="3560714" y="3555040"/>
                  </a:lnTo>
                  <a:lnTo>
                    <a:pt x="3566741" y="3539165"/>
                  </a:lnTo>
                  <a:lnTo>
                    <a:pt x="3585771" y="3539165"/>
                  </a:lnTo>
                  <a:lnTo>
                    <a:pt x="3609241" y="3538847"/>
                  </a:lnTo>
                  <a:lnTo>
                    <a:pt x="3606704" y="3518845"/>
                  </a:lnTo>
                  <a:lnTo>
                    <a:pt x="3596555" y="3527417"/>
                  </a:lnTo>
                  <a:lnTo>
                    <a:pt x="3585771" y="3521067"/>
                  </a:lnTo>
                  <a:lnTo>
                    <a:pt x="3578159" y="3514717"/>
                  </a:lnTo>
                  <a:lnTo>
                    <a:pt x="3562617" y="3528370"/>
                  </a:lnTo>
                  <a:lnTo>
                    <a:pt x="3556274" y="3522655"/>
                  </a:lnTo>
                  <a:lnTo>
                    <a:pt x="3566424" y="3510907"/>
                  </a:lnTo>
                  <a:lnTo>
                    <a:pt x="3567375" y="3495032"/>
                  </a:lnTo>
                  <a:lnTo>
                    <a:pt x="3567375" y="3487412"/>
                  </a:lnTo>
                  <a:lnTo>
                    <a:pt x="3575939" y="3481062"/>
                  </a:lnTo>
                  <a:lnTo>
                    <a:pt x="3586722" y="3486460"/>
                  </a:lnTo>
                  <a:lnTo>
                    <a:pt x="3611779" y="3480745"/>
                  </a:lnTo>
                  <a:lnTo>
                    <a:pt x="3634932" y="3463917"/>
                  </a:lnTo>
                  <a:lnTo>
                    <a:pt x="3654914" y="3438200"/>
                  </a:lnTo>
                  <a:lnTo>
                    <a:pt x="3667283" y="3406449"/>
                  </a:lnTo>
                  <a:lnTo>
                    <a:pt x="3670138" y="3375969"/>
                  </a:lnTo>
                  <a:lnTo>
                    <a:pt x="3668869" y="3359142"/>
                  </a:lnTo>
                  <a:lnTo>
                    <a:pt x="3678384" y="3375969"/>
                  </a:lnTo>
                  <a:lnTo>
                    <a:pt x="3674578" y="3399147"/>
                  </a:lnTo>
                  <a:lnTo>
                    <a:pt x="3669186" y="3428675"/>
                  </a:lnTo>
                  <a:lnTo>
                    <a:pt x="3653645" y="3454392"/>
                  </a:lnTo>
                  <a:lnTo>
                    <a:pt x="3630809" y="3477570"/>
                  </a:lnTo>
                  <a:lnTo>
                    <a:pt x="3645716" y="3486777"/>
                  </a:lnTo>
                  <a:lnTo>
                    <a:pt x="3655231" y="3484555"/>
                  </a:lnTo>
                  <a:lnTo>
                    <a:pt x="3666966" y="3492810"/>
                  </a:lnTo>
                  <a:lnTo>
                    <a:pt x="3674261" y="3493762"/>
                  </a:lnTo>
                  <a:lnTo>
                    <a:pt x="3685996" y="3483285"/>
                  </a:lnTo>
                  <a:cubicBezTo>
                    <a:pt x="3685890" y="3468892"/>
                    <a:pt x="3685785" y="3454498"/>
                    <a:pt x="3685679" y="3440105"/>
                  </a:cubicBezTo>
                  <a:lnTo>
                    <a:pt x="3704392" y="3434707"/>
                  </a:lnTo>
                  <a:lnTo>
                    <a:pt x="3704870" y="3434453"/>
                  </a:lnTo>
                  <a:lnTo>
                    <a:pt x="3687725" y="3417674"/>
                  </a:lnTo>
                  <a:lnTo>
                    <a:pt x="3695980" y="3386333"/>
                  </a:lnTo>
                  <a:lnTo>
                    <a:pt x="3693757" y="3363862"/>
                  </a:lnTo>
                  <a:lnTo>
                    <a:pt x="3677565" y="3340116"/>
                  </a:lnTo>
                  <a:lnTo>
                    <a:pt x="3675025" y="3289461"/>
                  </a:lnTo>
                  <a:lnTo>
                    <a:pt x="3674090" y="3289477"/>
                  </a:lnTo>
                  <a:lnTo>
                    <a:pt x="3655659" y="3250015"/>
                  </a:lnTo>
                  <a:cubicBezTo>
                    <a:pt x="3655235" y="3234845"/>
                    <a:pt x="3654812" y="3219675"/>
                    <a:pt x="3654388" y="3204505"/>
                  </a:cubicBezTo>
                  <a:lnTo>
                    <a:pt x="3668688" y="3170454"/>
                  </a:lnTo>
                  <a:lnTo>
                    <a:pt x="3696652" y="3126857"/>
                  </a:lnTo>
                  <a:lnTo>
                    <a:pt x="3697606" y="3085805"/>
                  </a:lnTo>
                  <a:lnTo>
                    <a:pt x="3709046" y="3063529"/>
                  </a:lnTo>
                  <a:lnTo>
                    <a:pt x="3745590" y="3029479"/>
                  </a:lnTo>
                  <a:lnTo>
                    <a:pt x="3771013" y="3028842"/>
                  </a:lnTo>
                  <a:lnTo>
                    <a:pt x="3796753" y="3017386"/>
                  </a:lnTo>
                  <a:lnTo>
                    <a:pt x="3810100" y="3007203"/>
                  </a:lnTo>
                  <a:lnTo>
                    <a:pt x="3815502" y="3012612"/>
                  </a:lnTo>
                  <a:cubicBezTo>
                    <a:pt x="3815926" y="3019401"/>
                    <a:pt x="3816349" y="3026190"/>
                    <a:pt x="3816773" y="3032979"/>
                  </a:cubicBezTo>
                  <a:lnTo>
                    <a:pt x="3826307" y="3045390"/>
                  </a:lnTo>
                  <a:lnTo>
                    <a:pt x="3859673" y="3073712"/>
                  </a:lnTo>
                  <a:lnTo>
                    <a:pt x="3854271" y="3098216"/>
                  </a:lnTo>
                  <a:lnTo>
                    <a:pt x="3863805" y="3104262"/>
                  </a:lnTo>
                  <a:lnTo>
                    <a:pt x="3860627" y="3083260"/>
                  </a:lnTo>
                  <a:lnTo>
                    <a:pt x="3862851" y="3077850"/>
                  </a:lnTo>
                  <a:lnTo>
                    <a:pt x="3872385" y="3090261"/>
                  </a:lnTo>
                  <a:lnTo>
                    <a:pt x="3874609" y="3098853"/>
                  </a:lnTo>
                  <a:lnTo>
                    <a:pt x="3877787" y="3109354"/>
                  </a:lnTo>
                  <a:lnTo>
                    <a:pt x="3882236" y="3117628"/>
                  </a:lnTo>
                  <a:lnTo>
                    <a:pt x="3891769" y="3131312"/>
                  </a:lnTo>
                  <a:lnTo>
                    <a:pt x="3922594" y="3142768"/>
                  </a:lnTo>
                  <a:lnTo>
                    <a:pt x="3948969" y="3135131"/>
                  </a:lnTo>
                  <a:lnTo>
                    <a:pt x="3957232" y="3136085"/>
                  </a:lnTo>
                  <a:lnTo>
                    <a:pt x="3960410" y="3122083"/>
                  </a:lnTo>
                  <a:lnTo>
                    <a:pt x="3982654" y="3104262"/>
                  </a:lnTo>
                  <a:lnTo>
                    <a:pt x="3985832" y="3076895"/>
                  </a:lnTo>
                  <a:lnTo>
                    <a:pt x="3981383" y="2976653"/>
                  </a:lnTo>
                  <a:lnTo>
                    <a:pt x="3982501" y="2975985"/>
                  </a:lnTo>
                  <a:lnTo>
                    <a:pt x="3991573" y="2935037"/>
                  </a:lnTo>
                  <a:lnTo>
                    <a:pt x="3999828" y="2921399"/>
                  </a:lnTo>
                  <a:lnTo>
                    <a:pt x="4005225" y="2901414"/>
                  </a:lnTo>
                  <a:lnTo>
                    <a:pt x="3997605" y="2889994"/>
                  </a:lnTo>
                  <a:lnTo>
                    <a:pt x="3978555" y="2901414"/>
                  </a:lnTo>
                  <a:lnTo>
                    <a:pt x="3973475" y="2914104"/>
                  </a:lnTo>
                  <a:lnTo>
                    <a:pt x="3963950" y="2918545"/>
                  </a:lnTo>
                  <a:lnTo>
                    <a:pt x="3940455" y="2894434"/>
                  </a:lnTo>
                  <a:lnTo>
                    <a:pt x="3928073" y="2902364"/>
                  </a:lnTo>
                  <a:lnTo>
                    <a:pt x="3921723" y="2899193"/>
                  </a:lnTo>
                  <a:lnTo>
                    <a:pt x="3919500" y="2896020"/>
                  </a:lnTo>
                  <a:lnTo>
                    <a:pt x="3916960" y="2868741"/>
                  </a:lnTo>
                  <a:lnTo>
                    <a:pt x="3900133" y="2852882"/>
                  </a:lnTo>
                  <a:lnTo>
                    <a:pt x="3898545" y="2845269"/>
                  </a:lnTo>
                  <a:lnTo>
                    <a:pt x="3912515" y="2834801"/>
                  </a:lnTo>
                  <a:lnTo>
                    <a:pt x="3932518" y="2828459"/>
                  </a:lnTo>
                  <a:lnTo>
                    <a:pt x="3930295" y="2824018"/>
                  </a:lnTo>
                  <a:lnTo>
                    <a:pt x="3908070" y="2817036"/>
                  </a:lnTo>
                  <a:lnTo>
                    <a:pt x="3901403" y="2808469"/>
                  </a:lnTo>
                  <a:cubicBezTo>
                    <a:pt x="3901720" y="2801174"/>
                    <a:pt x="3902038" y="2793878"/>
                    <a:pt x="3902355" y="2786583"/>
                  </a:cubicBezTo>
                  <a:lnTo>
                    <a:pt x="3911880" y="2779921"/>
                  </a:lnTo>
                  <a:lnTo>
                    <a:pt x="3895688" y="2767550"/>
                  </a:lnTo>
                  <a:lnTo>
                    <a:pt x="3898863" y="2748515"/>
                  </a:lnTo>
                  <a:lnTo>
                    <a:pt x="3935693" y="2730435"/>
                  </a:lnTo>
                  <a:lnTo>
                    <a:pt x="3953790" y="2723772"/>
                  </a:lnTo>
                  <a:cubicBezTo>
                    <a:pt x="3954002" y="2718591"/>
                    <a:pt x="3954213" y="2713410"/>
                    <a:pt x="3954425" y="2708229"/>
                  </a:cubicBezTo>
                  <a:lnTo>
                    <a:pt x="3974745" y="2704740"/>
                  </a:lnTo>
                  <a:lnTo>
                    <a:pt x="3988398" y="2696176"/>
                  </a:lnTo>
                  <a:lnTo>
                    <a:pt x="4018878" y="2695858"/>
                  </a:lnTo>
                  <a:lnTo>
                    <a:pt x="4031578" y="2681900"/>
                  </a:lnTo>
                  <a:lnTo>
                    <a:pt x="4043325" y="2689514"/>
                  </a:lnTo>
                  <a:lnTo>
                    <a:pt x="4051898" y="2686343"/>
                  </a:lnTo>
                  <a:lnTo>
                    <a:pt x="4094125" y="2683804"/>
                  </a:lnTo>
                  <a:lnTo>
                    <a:pt x="4084283" y="2673338"/>
                  </a:lnTo>
                  <a:lnTo>
                    <a:pt x="4090633" y="2665722"/>
                  </a:lnTo>
                  <a:lnTo>
                    <a:pt x="4100158" y="2670164"/>
                  </a:lnTo>
                  <a:lnTo>
                    <a:pt x="4106508" y="2664770"/>
                  </a:lnTo>
                  <a:lnTo>
                    <a:pt x="4121431" y="2670800"/>
                  </a:lnTo>
                  <a:lnTo>
                    <a:pt x="4137306" y="2662232"/>
                  </a:lnTo>
                  <a:lnTo>
                    <a:pt x="4172548" y="2675557"/>
                  </a:lnTo>
                  <a:lnTo>
                    <a:pt x="4198583" y="2678411"/>
                  </a:lnTo>
                  <a:lnTo>
                    <a:pt x="4233826" y="2701568"/>
                  </a:lnTo>
                  <a:lnTo>
                    <a:pt x="4281451" y="2699030"/>
                  </a:lnTo>
                  <a:lnTo>
                    <a:pt x="4298278" y="2706010"/>
                  </a:lnTo>
                  <a:lnTo>
                    <a:pt x="4304311" y="2704740"/>
                  </a:lnTo>
                  <a:lnTo>
                    <a:pt x="4319503" y="2701170"/>
                  </a:lnTo>
                  <a:lnTo>
                    <a:pt x="4319241" y="2700844"/>
                  </a:lnTo>
                  <a:lnTo>
                    <a:pt x="4330673" y="2684654"/>
                  </a:lnTo>
                  <a:lnTo>
                    <a:pt x="4340199" y="2673226"/>
                  </a:lnTo>
                  <a:lnTo>
                    <a:pt x="4327179" y="2643387"/>
                  </a:lnTo>
                  <a:lnTo>
                    <a:pt x="4338929" y="2636086"/>
                  </a:lnTo>
                  <a:lnTo>
                    <a:pt x="4358935" y="2655767"/>
                  </a:lnTo>
                  <a:lnTo>
                    <a:pt x="4370684" y="2637673"/>
                  </a:lnTo>
                  <a:lnTo>
                    <a:pt x="4385609" y="2629102"/>
                  </a:lnTo>
                  <a:lnTo>
                    <a:pt x="4403710" y="2637673"/>
                  </a:lnTo>
                  <a:lnTo>
                    <a:pt x="4434830" y="2595137"/>
                  </a:lnTo>
                  <a:lnTo>
                    <a:pt x="4447532" y="2602438"/>
                  </a:lnTo>
                  <a:lnTo>
                    <a:pt x="4488814" y="2603073"/>
                  </a:lnTo>
                  <a:lnTo>
                    <a:pt x="4533589" y="2606882"/>
                  </a:lnTo>
                  <a:lnTo>
                    <a:pt x="4546292" y="2604978"/>
                  </a:lnTo>
                  <a:lnTo>
                    <a:pt x="4545974" y="2601803"/>
                  </a:lnTo>
                  <a:lnTo>
                    <a:pt x="4542799" y="2596406"/>
                  </a:lnTo>
                  <a:lnTo>
                    <a:pt x="4551055" y="2591010"/>
                  </a:lnTo>
                  <a:lnTo>
                    <a:pt x="4552325" y="2587835"/>
                  </a:lnTo>
                  <a:lnTo>
                    <a:pt x="4513901" y="2580852"/>
                  </a:lnTo>
                  <a:lnTo>
                    <a:pt x="4525651" y="2574503"/>
                  </a:lnTo>
                  <a:lnTo>
                    <a:pt x="4517077" y="2563711"/>
                  </a:lnTo>
                  <a:lnTo>
                    <a:pt x="4471666" y="2553870"/>
                  </a:lnTo>
                  <a:lnTo>
                    <a:pt x="4444992" y="2563393"/>
                  </a:lnTo>
                  <a:lnTo>
                    <a:pt x="4436418" y="2563393"/>
                  </a:lnTo>
                  <a:lnTo>
                    <a:pt x="4401487" y="2524983"/>
                  </a:lnTo>
                  <a:lnTo>
                    <a:pt x="4387832" y="2528158"/>
                  </a:lnTo>
                  <a:lnTo>
                    <a:pt x="4373860" y="2514506"/>
                  </a:lnTo>
                  <a:lnTo>
                    <a:pt x="4379893" y="2501808"/>
                  </a:lnTo>
                  <a:lnTo>
                    <a:pt x="4369414" y="2499904"/>
                  </a:lnTo>
                  <a:lnTo>
                    <a:pt x="4375765" y="2491335"/>
                  </a:lnTo>
                  <a:lnTo>
                    <a:pt x="4396724" y="2507842"/>
                  </a:lnTo>
                  <a:lnTo>
                    <a:pt x="4403392" y="2503713"/>
                  </a:lnTo>
                  <a:lnTo>
                    <a:pt x="4391325" y="2471016"/>
                  </a:lnTo>
                  <a:lnTo>
                    <a:pt x="4401805" y="2451021"/>
                  </a:lnTo>
                  <a:lnTo>
                    <a:pt x="4397676" y="2448164"/>
                  </a:lnTo>
                  <a:lnTo>
                    <a:pt x="4380528" y="2468480"/>
                  </a:lnTo>
                  <a:lnTo>
                    <a:pt x="4359570" y="2472606"/>
                  </a:lnTo>
                  <a:lnTo>
                    <a:pt x="4349091" y="2486252"/>
                  </a:lnTo>
                  <a:lnTo>
                    <a:pt x="4327179" y="2492603"/>
                  </a:lnTo>
                  <a:lnTo>
                    <a:pt x="4309714" y="2479268"/>
                  </a:lnTo>
                  <a:lnTo>
                    <a:pt x="4297606" y="2480204"/>
                  </a:lnTo>
                  <a:lnTo>
                    <a:pt x="4286617" y="2491790"/>
                  </a:lnTo>
                  <a:lnTo>
                    <a:pt x="4260884" y="2493060"/>
                  </a:lnTo>
                  <a:lnTo>
                    <a:pt x="4248176" y="2488934"/>
                  </a:lnTo>
                  <a:lnTo>
                    <a:pt x="4217677" y="2493380"/>
                  </a:lnTo>
                  <a:lnTo>
                    <a:pt x="4197662" y="2505443"/>
                  </a:lnTo>
                  <a:lnTo>
                    <a:pt x="4175423" y="2500996"/>
                  </a:lnTo>
                  <a:lnTo>
                    <a:pt x="4168116" y="2513693"/>
                  </a:lnTo>
                  <a:lnTo>
                    <a:pt x="4140793" y="2519406"/>
                  </a:lnTo>
                  <a:lnTo>
                    <a:pt x="4136028" y="2493060"/>
                  </a:lnTo>
                  <a:lnTo>
                    <a:pt x="4129674" y="2500363"/>
                  </a:lnTo>
                  <a:lnTo>
                    <a:pt x="4135393" y="2520675"/>
                  </a:lnTo>
                  <a:lnTo>
                    <a:pt x="4122685" y="2517183"/>
                  </a:lnTo>
                  <a:lnTo>
                    <a:pt x="4110930" y="2528926"/>
                  </a:lnTo>
                  <a:lnTo>
                    <a:pt x="4100446" y="2519722"/>
                  </a:lnTo>
                  <a:lnTo>
                    <a:pt x="4091232" y="2531465"/>
                  </a:lnTo>
                  <a:lnTo>
                    <a:pt x="4071853" y="2540033"/>
                  </a:lnTo>
                  <a:lnTo>
                    <a:pt x="4057556" y="2554947"/>
                  </a:lnTo>
                  <a:lnTo>
                    <a:pt x="4033093" y="2553995"/>
                  </a:lnTo>
                  <a:lnTo>
                    <a:pt x="4005454" y="2564786"/>
                  </a:lnTo>
                  <a:lnTo>
                    <a:pt x="3997193" y="2587000"/>
                  </a:lnTo>
                  <a:lnTo>
                    <a:pt x="3968601" y="2580018"/>
                  </a:lnTo>
                  <a:lnTo>
                    <a:pt x="3940325" y="2599060"/>
                  </a:lnTo>
                  <a:lnTo>
                    <a:pt x="3921263" y="2586682"/>
                  </a:lnTo>
                  <a:lnTo>
                    <a:pt x="3913639" y="2593030"/>
                  </a:lnTo>
                  <a:lnTo>
                    <a:pt x="3908555" y="2611121"/>
                  </a:lnTo>
                  <a:lnTo>
                    <a:pt x="3893624" y="2604774"/>
                  </a:lnTo>
                  <a:lnTo>
                    <a:pt x="3904108" y="2599378"/>
                  </a:lnTo>
                  <a:lnTo>
                    <a:pt x="3907285" y="2589856"/>
                  </a:lnTo>
                  <a:lnTo>
                    <a:pt x="3896801" y="2579699"/>
                  </a:lnTo>
                  <a:lnTo>
                    <a:pt x="3872655" y="2612391"/>
                  </a:lnTo>
                  <a:lnTo>
                    <a:pt x="3866301" y="2624133"/>
                  </a:lnTo>
                  <a:lnTo>
                    <a:pt x="3845016" y="2624133"/>
                  </a:lnTo>
                  <a:lnTo>
                    <a:pt x="3854547" y="2611439"/>
                  </a:lnTo>
                  <a:lnTo>
                    <a:pt x="3867255" y="2610486"/>
                  </a:lnTo>
                  <a:lnTo>
                    <a:pt x="3865984" y="2600647"/>
                  </a:lnTo>
                  <a:lnTo>
                    <a:pt x="3858359" y="2592712"/>
                  </a:lnTo>
                  <a:lnTo>
                    <a:pt x="3845651" y="2599060"/>
                  </a:lnTo>
                  <a:lnTo>
                    <a:pt x="3830084" y="2598109"/>
                  </a:lnTo>
                  <a:lnTo>
                    <a:pt x="3819600" y="2590809"/>
                  </a:lnTo>
                  <a:lnTo>
                    <a:pt x="3814834" y="2580335"/>
                  </a:lnTo>
                  <a:lnTo>
                    <a:pt x="3824365" y="2563198"/>
                  </a:lnTo>
                  <a:lnTo>
                    <a:pt x="3836120" y="2558122"/>
                  </a:lnTo>
                  <a:lnTo>
                    <a:pt x="3845333" y="2543206"/>
                  </a:lnTo>
                  <a:lnTo>
                    <a:pt x="3856135" y="2529243"/>
                  </a:lnTo>
                  <a:lnTo>
                    <a:pt x="3858994" y="2516550"/>
                  </a:lnTo>
                  <a:lnTo>
                    <a:pt x="3840250" y="2527339"/>
                  </a:lnTo>
                  <a:lnTo>
                    <a:pt x="3817694" y="2538129"/>
                  </a:lnTo>
                  <a:lnTo>
                    <a:pt x="3803079" y="2531782"/>
                  </a:lnTo>
                  <a:lnTo>
                    <a:pt x="3806256" y="2518136"/>
                  </a:lnTo>
                  <a:lnTo>
                    <a:pt x="3760508" y="2501630"/>
                  </a:lnTo>
                  <a:lnTo>
                    <a:pt x="3730326" y="2472435"/>
                  </a:lnTo>
                  <a:lnTo>
                    <a:pt x="3696650" y="2474972"/>
                  </a:lnTo>
                  <a:lnTo>
                    <a:pt x="3686802" y="2461331"/>
                  </a:lnTo>
                  <a:lnTo>
                    <a:pt x="3699509" y="2449589"/>
                  </a:lnTo>
                  <a:lnTo>
                    <a:pt x="3689978" y="2434032"/>
                  </a:lnTo>
                  <a:lnTo>
                    <a:pt x="3693791" y="2412762"/>
                  </a:lnTo>
                  <a:lnTo>
                    <a:pt x="3683942" y="2389600"/>
                  </a:lnTo>
                  <a:lnTo>
                    <a:pt x="3698874" y="2372780"/>
                  </a:lnTo>
                  <a:cubicBezTo>
                    <a:pt x="3699509" y="2359450"/>
                    <a:pt x="3700145" y="2346119"/>
                    <a:pt x="3700780" y="2332789"/>
                  </a:cubicBezTo>
                  <a:lnTo>
                    <a:pt x="3695062" y="2303276"/>
                  </a:lnTo>
                  <a:lnTo>
                    <a:pt x="3708723" y="2284230"/>
                  </a:lnTo>
                  <a:lnTo>
                    <a:pt x="3720478" y="2299784"/>
                  </a:lnTo>
                  <a:lnTo>
                    <a:pt x="3723655" y="2295656"/>
                  </a:lnTo>
                  <a:lnTo>
                    <a:pt x="3702051" y="2262014"/>
                  </a:lnTo>
                  <a:cubicBezTo>
                    <a:pt x="3702686" y="2250166"/>
                    <a:pt x="3703322" y="2238319"/>
                    <a:pt x="3703957" y="2226471"/>
                  </a:cubicBezTo>
                  <a:lnTo>
                    <a:pt x="3675047" y="2201079"/>
                  </a:lnTo>
                  <a:lnTo>
                    <a:pt x="3674729" y="2184258"/>
                  </a:lnTo>
                  <a:lnTo>
                    <a:pt x="3688390" y="2153791"/>
                  </a:lnTo>
                  <a:lnTo>
                    <a:pt x="3681718" y="2126176"/>
                  </a:lnTo>
                  <a:lnTo>
                    <a:pt x="3675364" y="2132525"/>
                  </a:lnTo>
                  <a:lnTo>
                    <a:pt x="3665833" y="2128717"/>
                  </a:lnTo>
                  <a:lnTo>
                    <a:pt x="3668693" y="2095708"/>
                  </a:lnTo>
                  <a:lnTo>
                    <a:pt x="3661068" y="2067465"/>
                  </a:lnTo>
                  <a:lnTo>
                    <a:pt x="3670281" y="2027488"/>
                  </a:lnTo>
                  <a:lnTo>
                    <a:pt x="3687119" y="2023045"/>
                  </a:lnTo>
                  <a:lnTo>
                    <a:pt x="3701733" y="1999556"/>
                  </a:lnTo>
                  <a:lnTo>
                    <a:pt x="3716665" y="1992256"/>
                  </a:lnTo>
                  <a:lnTo>
                    <a:pt x="3702686" y="1976706"/>
                  </a:lnTo>
                  <a:lnTo>
                    <a:pt x="3709676" y="1961792"/>
                  </a:lnTo>
                  <a:lnTo>
                    <a:pt x="3723655" y="1952272"/>
                  </a:lnTo>
                  <a:lnTo>
                    <a:pt x="3740493" y="1964647"/>
                  </a:lnTo>
                  <a:lnTo>
                    <a:pt x="3732232" y="1946877"/>
                  </a:lnTo>
                  <a:lnTo>
                    <a:pt x="3752248" y="1956080"/>
                  </a:lnTo>
                  <a:lnTo>
                    <a:pt x="3750341" y="1966869"/>
                  </a:lnTo>
                  <a:lnTo>
                    <a:pt x="3767815" y="1951955"/>
                  </a:lnTo>
                  <a:lnTo>
                    <a:pt x="3779570" y="1938309"/>
                  </a:lnTo>
                  <a:lnTo>
                    <a:pt x="3793231" y="1933549"/>
                  </a:lnTo>
                  <a:lnTo>
                    <a:pt x="3783382" y="1907526"/>
                  </a:lnTo>
                  <a:lnTo>
                    <a:pt x="3783382" y="1889437"/>
                  </a:lnTo>
                  <a:lnTo>
                    <a:pt x="3800538" y="1903083"/>
                  </a:lnTo>
                  <a:lnTo>
                    <a:pt x="3800220" y="1880866"/>
                  </a:lnTo>
                  <a:lnTo>
                    <a:pt x="3824365" y="1856429"/>
                  </a:lnTo>
                  <a:lnTo>
                    <a:pt x="3834849" y="1857380"/>
                  </a:lnTo>
                  <a:lnTo>
                    <a:pt x="3844380" y="1837386"/>
                  </a:lnTo>
                  <a:lnTo>
                    <a:pt x="3852958" y="1834212"/>
                  </a:lnTo>
                  <a:lnTo>
                    <a:pt x="3860901" y="1820246"/>
                  </a:lnTo>
                  <a:lnTo>
                    <a:pt x="3871702" y="1820246"/>
                  </a:lnTo>
                  <a:lnTo>
                    <a:pt x="3885999" y="1799300"/>
                  </a:lnTo>
                  <a:lnTo>
                    <a:pt x="3890447" y="1772641"/>
                  </a:lnTo>
                  <a:lnTo>
                    <a:pt x="3900931" y="1778037"/>
                  </a:lnTo>
                  <a:lnTo>
                    <a:pt x="3911097" y="1757726"/>
                  </a:lnTo>
                  <a:lnTo>
                    <a:pt x="3930477" y="1745031"/>
                  </a:lnTo>
                  <a:lnTo>
                    <a:pt x="3934289" y="1728211"/>
                  </a:lnTo>
                  <a:lnTo>
                    <a:pt x="3947950" y="1720594"/>
                  </a:lnTo>
                  <a:lnTo>
                    <a:pt x="3944773" y="1706947"/>
                  </a:lnTo>
                  <a:lnTo>
                    <a:pt x="3964788" y="1684730"/>
                  </a:lnTo>
                  <a:lnTo>
                    <a:pt x="3993699" y="1633635"/>
                  </a:lnTo>
                  <a:lnTo>
                    <a:pt x="4000688" y="1602214"/>
                  </a:lnTo>
                  <a:lnTo>
                    <a:pt x="4016891" y="1605070"/>
                  </a:lnTo>
                  <a:lnTo>
                    <a:pt x="4030552" y="1589202"/>
                  </a:lnTo>
                  <a:lnTo>
                    <a:pt x="4050885" y="1586029"/>
                  </a:lnTo>
                  <a:lnTo>
                    <a:pt x="4057239" y="1589837"/>
                  </a:lnTo>
                  <a:lnTo>
                    <a:pt x="4067723" y="1608878"/>
                  </a:lnTo>
                  <a:lnTo>
                    <a:pt x="4073124" y="1610149"/>
                  </a:lnTo>
                  <a:lnTo>
                    <a:pt x="4070900" y="1601579"/>
                  </a:lnTo>
                  <a:cubicBezTo>
                    <a:pt x="4071112" y="1594491"/>
                    <a:pt x="4071323" y="1587403"/>
                    <a:pt x="4071535" y="1580315"/>
                  </a:cubicBezTo>
                  <a:lnTo>
                    <a:pt x="4056603" y="1562543"/>
                  </a:lnTo>
                  <a:cubicBezTo>
                    <a:pt x="4056285" y="1558734"/>
                    <a:pt x="4055968" y="1554926"/>
                    <a:pt x="4055650" y="1551117"/>
                  </a:cubicBezTo>
                  <a:lnTo>
                    <a:pt x="4061051" y="1549848"/>
                  </a:lnTo>
                  <a:lnTo>
                    <a:pt x="4071535" y="1563813"/>
                  </a:lnTo>
                  <a:lnTo>
                    <a:pt x="4083290" y="1563495"/>
                  </a:lnTo>
                  <a:lnTo>
                    <a:pt x="4086149" y="1553656"/>
                  </a:lnTo>
                  <a:lnTo>
                    <a:pt x="4071217" y="1530806"/>
                  </a:lnTo>
                  <a:cubicBezTo>
                    <a:pt x="4071111" y="1521708"/>
                    <a:pt x="4071006" y="1512610"/>
                    <a:pt x="4070900" y="1503512"/>
                  </a:cubicBezTo>
                  <a:lnTo>
                    <a:pt x="4082655" y="1489865"/>
                  </a:lnTo>
                  <a:lnTo>
                    <a:pt x="4076936" y="1468601"/>
                  </a:lnTo>
                  <a:lnTo>
                    <a:pt x="4048343" y="1449877"/>
                  </a:lnTo>
                  <a:lnTo>
                    <a:pt x="4045801" y="1420361"/>
                  </a:lnTo>
                  <a:lnTo>
                    <a:pt x="4029916" y="1417505"/>
                  </a:lnTo>
                  <a:lnTo>
                    <a:pt x="4012761" y="1400684"/>
                  </a:lnTo>
                  <a:lnTo>
                    <a:pt x="4003865" y="1361648"/>
                  </a:lnTo>
                  <a:lnTo>
                    <a:pt x="3991157" y="1369582"/>
                  </a:lnTo>
                  <a:lnTo>
                    <a:pt x="3980038" y="1379104"/>
                  </a:lnTo>
                  <a:lnTo>
                    <a:pt x="3962882" y="1368630"/>
                  </a:lnTo>
                  <a:lnTo>
                    <a:pt x="3959387" y="1359427"/>
                  </a:lnTo>
                  <a:lnTo>
                    <a:pt x="3959188" y="1359168"/>
                  </a:lnTo>
                  <a:lnTo>
                    <a:pt x="3952201" y="1362344"/>
                  </a:lnTo>
                  <a:lnTo>
                    <a:pt x="3941403" y="1376002"/>
                  </a:lnTo>
                  <a:lnTo>
                    <a:pt x="3915044" y="1360439"/>
                  </a:lnTo>
                  <a:lnTo>
                    <a:pt x="3881063" y="1366791"/>
                  </a:lnTo>
                  <a:lnTo>
                    <a:pt x="3869312" y="1362979"/>
                  </a:lnTo>
                  <a:lnTo>
                    <a:pt x="3854704" y="1387435"/>
                  </a:lnTo>
                  <a:lnTo>
                    <a:pt x="3828344" y="1376954"/>
                  </a:lnTo>
                  <a:lnTo>
                    <a:pt x="3828344" y="1360121"/>
                  </a:lnTo>
                  <a:lnTo>
                    <a:pt x="3818817" y="1354721"/>
                  </a:lnTo>
                  <a:lnTo>
                    <a:pt x="3804843" y="1381400"/>
                  </a:lnTo>
                  <a:lnTo>
                    <a:pt x="3788964" y="1355040"/>
                  </a:lnTo>
                  <a:lnTo>
                    <a:pt x="3780390" y="1364568"/>
                  </a:lnTo>
                  <a:lnTo>
                    <a:pt x="3782930" y="1385847"/>
                  </a:lnTo>
                  <a:lnTo>
                    <a:pt x="3774356" y="1395375"/>
                  </a:lnTo>
                  <a:lnTo>
                    <a:pt x="3763240" y="1413479"/>
                  </a:lnTo>
                  <a:lnTo>
                    <a:pt x="3727036" y="1400138"/>
                  </a:lnTo>
                  <a:lnTo>
                    <a:pt x="3760064" y="1424912"/>
                  </a:lnTo>
                  <a:lnTo>
                    <a:pt x="3753713" y="1435393"/>
                  </a:lnTo>
                  <a:lnTo>
                    <a:pt x="3735611" y="1437934"/>
                  </a:lnTo>
                  <a:lnTo>
                    <a:pt x="3746408" y="1462072"/>
                  </a:lnTo>
                  <a:lnTo>
                    <a:pt x="3731800" y="1465249"/>
                  </a:lnTo>
                  <a:lnTo>
                    <a:pt x="3714650" y="1451909"/>
                  </a:lnTo>
                  <a:lnTo>
                    <a:pt x="3708616" y="1472871"/>
                  </a:lnTo>
                  <a:lnTo>
                    <a:pt x="3682257" y="1485893"/>
                  </a:lnTo>
                  <a:lnTo>
                    <a:pt x="3708934" y="1518288"/>
                  </a:lnTo>
                  <a:lnTo>
                    <a:pt x="3705123" y="1556084"/>
                  </a:lnTo>
                  <a:lnTo>
                    <a:pt x="3694643" y="1561483"/>
                  </a:lnTo>
                  <a:lnTo>
                    <a:pt x="3684798" y="1576411"/>
                  </a:lnTo>
                  <a:lnTo>
                    <a:pt x="3671459" y="1575775"/>
                  </a:lnTo>
                  <a:lnTo>
                    <a:pt x="3657803" y="1604995"/>
                  </a:lnTo>
                  <a:lnTo>
                    <a:pt x="3676223" y="1623099"/>
                  </a:lnTo>
                  <a:lnTo>
                    <a:pt x="3670824" y="1633580"/>
                  </a:lnTo>
                  <a:lnTo>
                    <a:pt x="3659074" y="1627227"/>
                  </a:lnTo>
                  <a:lnTo>
                    <a:pt x="3678446" y="1657718"/>
                  </a:lnTo>
                  <a:lnTo>
                    <a:pt x="3698771" y="1661529"/>
                  </a:lnTo>
                  <a:lnTo>
                    <a:pt x="3700994" y="1676457"/>
                  </a:lnTo>
                  <a:lnTo>
                    <a:pt x="3693372" y="1683761"/>
                  </a:lnTo>
                  <a:lnTo>
                    <a:pt x="3693372" y="1695513"/>
                  </a:lnTo>
                  <a:lnTo>
                    <a:pt x="3710522" y="1688843"/>
                  </a:lnTo>
                  <a:lnTo>
                    <a:pt x="3714650" y="1694243"/>
                  </a:lnTo>
                  <a:lnTo>
                    <a:pt x="3704488" y="1702501"/>
                  </a:lnTo>
                  <a:lnTo>
                    <a:pt x="3694960" y="1705995"/>
                  </a:lnTo>
                  <a:lnTo>
                    <a:pt x="3682257" y="1708218"/>
                  </a:lnTo>
                  <a:lnTo>
                    <a:pt x="3671777" y="1729497"/>
                  </a:lnTo>
                  <a:lnTo>
                    <a:pt x="3652087" y="1779996"/>
                  </a:lnTo>
                  <a:lnTo>
                    <a:pt x="3576820" y="1860986"/>
                  </a:lnTo>
                  <a:lnTo>
                    <a:pt x="3567928" y="1845105"/>
                  </a:lnTo>
                  <a:lnTo>
                    <a:pt x="3546015" y="1867657"/>
                  </a:lnTo>
                  <a:cubicBezTo>
                    <a:pt x="3545697" y="1874327"/>
                    <a:pt x="3545380" y="1880998"/>
                    <a:pt x="3545062" y="1887668"/>
                  </a:cubicBezTo>
                  <a:lnTo>
                    <a:pt x="3531406" y="1901641"/>
                  </a:lnTo>
                  <a:lnTo>
                    <a:pt x="3510128" y="1879726"/>
                  </a:lnTo>
                  <a:lnTo>
                    <a:pt x="3503776" y="1895608"/>
                  </a:lnTo>
                  <a:lnTo>
                    <a:pt x="3498377" y="1891162"/>
                  </a:lnTo>
                  <a:lnTo>
                    <a:pt x="3488850" y="1898783"/>
                  </a:lnTo>
                  <a:lnTo>
                    <a:pt x="3484086" y="1927049"/>
                  </a:lnTo>
                  <a:lnTo>
                    <a:pt x="3467254" y="1937846"/>
                  </a:lnTo>
                  <a:lnTo>
                    <a:pt x="3438672" y="1937846"/>
                  </a:lnTo>
                  <a:lnTo>
                    <a:pt x="3429462" y="1971827"/>
                  </a:lnTo>
                  <a:lnTo>
                    <a:pt x="3416759" y="1980402"/>
                  </a:lnTo>
                  <a:lnTo>
                    <a:pt x="3401198" y="2000727"/>
                  </a:lnTo>
                  <a:lnTo>
                    <a:pt x="3407549" y="2019785"/>
                  </a:lnTo>
                  <a:lnTo>
                    <a:pt x="3399292" y="2032491"/>
                  </a:lnTo>
                  <a:lnTo>
                    <a:pt x="3382460" y="2026138"/>
                  </a:lnTo>
                  <a:lnTo>
                    <a:pt x="3379284" y="2046137"/>
                  </a:lnTo>
                  <a:lnTo>
                    <a:pt x="3369757" y="2047409"/>
                  </a:lnTo>
                  <a:lnTo>
                    <a:pt x="3368487" y="2035657"/>
                  </a:lnTo>
                  <a:lnTo>
                    <a:pt x="3358959" y="2035031"/>
                  </a:lnTo>
                  <a:lnTo>
                    <a:pt x="3346256" y="2020103"/>
                  </a:lnTo>
                  <a:lnTo>
                    <a:pt x="3350702" y="2042326"/>
                  </a:lnTo>
                  <a:lnTo>
                    <a:pt x="3359277" y="2063286"/>
                  </a:lnTo>
                  <a:lnTo>
                    <a:pt x="3352290" y="2095679"/>
                  </a:lnTo>
                  <a:lnTo>
                    <a:pt x="3334188" y="2104571"/>
                  </a:lnTo>
                  <a:lnTo>
                    <a:pt x="3326248" y="2118549"/>
                  </a:lnTo>
                  <a:lnTo>
                    <a:pt x="3308781" y="2102349"/>
                  </a:lnTo>
                  <a:lnTo>
                    <a:pt x="3299572" y="2113148"/>
                  </a:lnTo>
                  <a:lnTo>
                    <a:pt x="3301795" y="2136336"/>
                  </a:lnTo>
                  <a:lnTo>
                    <a:pt x="3327201" y="2150945"/>
                  </a:lnTo>
                  <a:cubicBezTo>
                    <a:pt x="3326989" y="2156662"/>
                    <a:pt x="3326778" y="2162379"/>
                    <a:pt x="3326566" y="2168096"/>
                  </a:cubicBezTo>
                  <a:lnTo>
                    <a:pt x="3313863" y="2182708"/>
                  </a:lnTo>
                  <a:lnTo>
                    <a:pt x="3304653" y="2213199"/>
                  </a:lnTo>
                  <a:lnTo>
                    <a:pt x="3297349" y="2224950"/>
                  </a:lnTo>
                  <a:lnTo>
                    <a:pt x="3303700" y="2239878"/>
                  </a:lnTo>
                  <a:lnTo>
                    <a:pt x="3303700" y="2260838"/>
                  </a:lnTo>
                  <a:lnTo>
                    <a:pt x="3315768" y="2269099"/>
                  </a:lnTo>
                  <a:lnTo>
                    <a:pt x="3311640" y="2280851"/>
                  </a:lnTo>
                  <a:lnTo>
                    <a:pt x="3304335" y="2265921"/>
                  </a:lnTo>
                  <a:lnTo>
                    <a:pt x="3280834" y="2265288"/>
                  </a:lnTo>
                  <a:cubicBezTo>
                    <a:pt x="3281258" y="2283921"/>
                    <a:pt x="3281681" y="2302554"/>
                    <a:pt x="3282105" y="2321187"/>
                  </a:cubicBezTo>
                  <a:lnTo>
                    <a:pt x="3290044" y="2339928"/>
                  </a:lnTo>
                  <a:lnTo>
                    <a:pt x="3280517" y="2351672"/>
                  </a:lnTo>
                  <a:lnTo>
                    <a:pt x="3293538" y="2394871"/>
                  </a:lnTo>
                  <a:lnTo>
                    <a:pt x="3286233" y="2412969"/>
                  </a:lnTo>
                  <a:lnTo>
                    <a:pt x="3305606" y="2448552"/>
                  </a:lnTo>
                  <a:lnTo>
                    <a:pt x="3306876" y="2458715"/>
                  </a:lnTo>
                  <a:lnTo>
                    <a:pt x="3290044" y="2459350"/>
                  </a:lnTo>
                  <a:lnTo>
                    <a:pt x="3285916" y="2469829"/>
                  </a:lnTo>
                  <a:lnTo>
                    <a:pt x="3305923" y="2474908"/>
                  </a:lnTo>
                  <a:lnTo>
                    <a:pt x="3300524" y="2492694"/>
                  </a:lnTo>
                  <a:lnTo>
                    <a:pt x="3306241" y="2501270"/>
                  </a:lnTo>
                  <a:lnTo>
                    <a:pt x="3317674" y="2484436"/>
                  </a:lnTo>
                  <a:lnTo>
                    <a:pt x="3328154" y="2477450"/>
                  </a:lnTo>
                  <a:lnTo>
                    <a:pt x="3340857" y="2495552"/>
                  </a:lnTo>
                  <a:lnTo>
                    <a:pt x="3355783" y="2490468"/>
                  </a:lnTo>
                  <a:lnTo>
                    <a:pt x="3365311" y="2502854"/>
                  </a:lnTo>
                  <a:lnTo>
                    <a:pt x="3383413" y="2519375"/>
                  </a:lnTo>
                  <a:lnTo>
                    <a:pt x="3390082" y="2533030"/>
                  </a:lnTo>
                  <a:lnTo>
                    <a:pt x="3401833" y="2529855"/>
                  </a:lnTo>
                  <a:lnTo>
                    <a:pt x="3408184" y="2535889"/>
                  </a:lnTo>
                  <a:lnTo>
                    <a:pt x="3414536" y="2547640"/>
                  </a:lnTo>
                  <a:lnTo>
                    <a:pt x="3404056" y="2554944"/>
                  </a:lnTo>
                  <a:lnTo>
                    <a:pt x="3411360" y="2563519"/>
                  </a:lnTo>
                  <a:lnTo>
                    <a:pt x="3432638" y="2574950"/>
                  </a:lnTo>
                  <a:lnTo>
                    <a:pt x="3442483" y="2593690"/>
                  </a:lnTo>
                  <a:lnTo>
                    <a:pt x="3448200" y="2629264"/>
                  </a:lnTo>
                  <a:lnTo>
                    <a:pt x="3440895" y="2640062"/>
                  </a:lnTo>
                  <a:lnTo>
                    <a:pt x="3445024" y="2649591"/>
                  </a:lnTo>
                  <a:lnTo>
                    <a:pt x="3433591" y="2663247"/>
                  </a:lnTo>
                  <a:lnTo>
                    <a:pt x="3429462" y="2674998"/>
                  </a:lnTo>
                  <a:lnTo>
                    <a:pt x="3405326" y="2690880"/>
                  </a:lnTo>
                  <a:lnTo>
                    <a:pt x="3380872" y="2699772"/>
                  </a:lnTo>
                  <a:lnTo>
                    <a:pt x="3372615" y="2697548"/>
                  </a:lnTo>
                  <a:lnTo>
                    <a:pt x="3361182" y="2712475"/>
                  </a:lnTo>
                  <a:lnTo>
                    <a:pt x="3352290" y="2706124"/>
                  </a:lnTo>
                  <a:lnTo>
                    <a:pt x="3351972" y="2658801"/>
                  </a:lnTo>
                  <a:lnTo>
                    <a:pt x="3336093" y="2656896"/>
                  </a:lnTo>
                  <a:lnTo>
                    <a:pt x="3317991" y="2636251"/>
                  </a:lnTo>
                  <a:lnTo>
                    <a:pt x="3311640" y="2649591"/>
                  </a:lnTo>
                  <a:lnTo>
                    <a:pt x="3338634" y="2676905"/>
                  </a:lnTo>
                  <a:lnTo>
                    <a:pt x="3342763" y="2698183"/>
                  </a:lnTo>
                  <a:lnTo>
                    <a:pt x="3334506" y="2708664"/>
                  </a:lnTo>
                  <a:lnTo>
                    <a:pt x="3330377" y="2702315"/>
                  </a:lnTo>
                  <a:lnTo>
                    <a:pt x="3303383" y="2671824"/>
                  </a:lnTo>
                  <a:lnTo>
                    <a:pt x="3311322" y="2696279"/>
                  </a:lnTo>
                  <a:lnTo>
                    <a:pt x="3300524" y="2698501"/>
                  </a:lnTo>
                  <a:lnTo>
                    <a:pt x="3272577" y="2674366"/>
                  </a:lnTo>
                  <a:lnTo>
                    <a:pt x="3251934" y="2684845"/>
                  </a:lnTo>
                  <a:lnTo>
                    <a:pt x="3231609" y="2677858"/>
                  </a:lnTo>
                  <a:lnTo>
                    <a:pt x="3228433" y="2691833"/>
                  </a:lnTo>
                  <a:lnTo>
                    <a:pt x="3195405" y="2684527"/>
                  </a:lnTo>
                  <a:lnTo>
                    <a:pt x="3179843" y="2692150"/>
                  </a:lnTo>
                  <a:lnTo>
                    <a:pt x="3196993" y="2705488"/>
                  </a:lnTo>
                  <a:lnTo>
                    <a:pt x="3237008" y="2701043"/>
                  </a:lnTo>
                  <a:lnTo>
                    <a:pt x="3247488" y="2695643"/>
                  </a:lnTo>
                  <a:lnTo>
                    <a:pt x="3257016" y="2707394"/>
                  </a:lnTo>
                  <a:lnTo>
                    <a:pt x="3280517" y="2717556"/>
                  </a:lnTo>
                  <a:lnTo>
                    <a:pt x="3284645" y="2705806"/>
                  </a:lnTo>
                  <a:lnTo>
                    <a:pt x="3293220" y="2720734"/>
                  </a:lnTo>
                  <a:lnTo>
                    <a:pt x="3289409" y="2735344"/>
                  </a:lnTo>
                  <a:lnTo>
                    <a:pt x="3297666" y="2743602"/>
                  </a:lnTo>
                  <a:lnTo>
                    <a:pt x="3308464" y="2732167"/>
                  </a:lnTo>
                  <a:lnTo>
                    <a:pt x="3338952" y="2737884"/>
                  </a:lnTo>
                  <a:lnTo>
                    <a:pt x="3361182" y="2733755"/>
                  </a:lnTo>
                  <a:lnTo>
                    <a:pt x="3380237" y="2723910"/>
                  </a:lnTo>
                  <a:lnTo>
                    <a:pt x="3392940" y="2732485"/>
                  </a:lnTo>
                  <a:lnTo>
                    <a:pt x="3391035" y="2745190"/>
                  </a:lnTo>
                  <a:lnTo>
                    <a:pt x="3398339" y="2753129"/>
                  </a:lnTo>
                  <a:lnTo>
                    <a:pt x="3411360" y="2767104"/>
                  </a:lnTo>
                  <a:lnTo>
                    <a:pt x="3411360" y="2775043"/>
                  </a:lnTo>
                  <a:lnTo>
                    <a:pt x="3405009" y="2786794"/>
                  </a:lnTo>
                  <a:lnTo>
                    <a:pt x="3396434" y="2782031"/>
                  </a:lnTo>
                  <a:lnTo>
                    <a:pt x="3385954" y="2773455"/>
                  </a:lnTo>
                  <a:lnTo>
                    <a:pt x="3390082" y="2764880"/>
                  </a:lnTo>
                  <a:lnTo>
                    <a:pt x="3384366" y="2753764"/>
                  </a:lnTo>
                  <a:lnTo>
                    <a:pt x="3380555" y="2772502"/>
                  </a:lnTo>
                  <a:lnTo>
                    <a:pt x="3370075" y="2775678"/>
                  </a:lnTo>
                  <a:lnTo>
                    <a:pt x="3363088" y="2799814"/>
                  </a:lnTo>
                  <a:lnTo>
                    <a:pt x="3346891" y="2801402"/>
                  </a:lnTo>
                  <a:lnTo>
                    <a:pt x="3344986" y="2785525"/>
                  </a:lnTo>
                  <a:lnTo>
                    <a:pt x="3337046" y="2777904"/>
                  </a:lnTo>
                  <a:lnTo>
                    <a:pt x="3329107" y="2802355"/>
                  </a:lnTo>
                  <a:lnTo>
                    <a:pt x="3309099" y="2823640"/>
                  </a:lnTo>
                  <a:lnTo>
                    <a:pt x="3280517" y="2828405"/>
                  </a:lnTo>
                  <a:cubicBezTo>
                    <a:pt x="3280305" y="2833909"/>
                    <a:pt x="3280094" y="2839413"/>
                    <a:pt x="3279882" y="2844917"/>
                  </a:cubicBezTo>
                  <a:lnTo>
                    <a:pt x="3262732" y="2853812"/>
                  </a:lnTo>
                  <a:lnTo>
                    <a:pt x="3207473" y="2844601"/>
                  </a:lnTo>
                  <a:lnTo>
                    <a:pt x="3193182" y="2851905"/>
                  </a:lnTo>
                  <a:lnTo>
                    <a:pt x="3204615" y="2865880"/>
                  </a:lnTo>
                  <a:lnTo>
                    <a:pt x="3250029" y="2864292"/>
                  </a:lnTo>
                  <a:lnTo>
                    <a:pt x="3257968" y="2884298"/>
                  </a:lnTo>
                  <a:lnTo>
                    <a:pt x="3247171" y="2891602"/>
                  </a:lnTo>
                  <a:lnTo>
                    <a:pt x="3222717" y="2881440"/>
                  </a:lnTo>
                  <a:lnTo>
                    <a:pt x="3221764" y="2888744"/>
                  </a:lnTo>
                  <a:lnTo>
                    <a:pt x="3210014" y="2894461"/>
                  </a:lnTo>
                  <a:lnTo>
                    <a:pt x="3195087" y="2897319"/>
                  </a:lnTo>
                  <a:lnTo>
                    <a:pt x="3184607" y="2891602"/>
                  </a:lnTo>
                  <a:lnTo>
                    <a:pt x="3176032" y="2895731"/>
                  </a:lnTo>
                  <a:lnTo>
                    <a:pt x="3178891" y="2903354"/>
                  </a:lnTo>
                  <a:lnTo>
                    <a:pt x="3189053" y="2912884"/>
                  </a:lnTo>
                  <a:lnTo>
                    <a:pt x="3200169" y="2910024"/>
                  </a:lnTo>
                  <a:lnTo>
                    <a:pt x="3207155" y="2911295"/>
                  </a:lnTo>
                  <a:lnTo>
                    <a:pt x="3213507" y="2921142"/>
                  </a:lnTo>
                  <a:lnTo>
                    <a:pt x="3219541" y="2924316"/>
                  </a:lnTo>
                  <a:lnTo>
                    <a:pt x="3223034" y="2920189"/>
                  </a:lnTo>
                  <a:lnTo>
                    <a:pt x="3219859" y="2909707"/>
                  </a:lnTo>
                  <a:lnTo>
                    <a:pt x="3216048" y="2903038"/>
                  </a:lnTo>
                  <a:lnTo>
                    <a:pt x="3221447" y="2895731"/>
                  </a:lnTo>
                  <a:cubicBezTo>
                    <a:pt x="3221553" y="2893402"/>
                    <a:pt x="3221658" y="2891073"/>
                    <a:pt x="3221764" y="2888744"/>
                  </a:cubicBezTo>
                  <a:lnTo>
                    <a:pt x="3253840" y="2909707"/>
                  </a:lnTo>
                  <a:lnTo>
                    <a:pt x="3257016" y="2929395"/>
                  </a:lnTo>
                  <a:lnTo>
                    <a:pt x="3243360" y="2931935"/>
                  </a:lnTo>
                  <a:lnTo>
                    <a:pt x="3250982" y="2947504"/>
                  </a:lnTo>
                  <a:lnTo>
                    <a:pt x="3239549" y="2962430"/>
                  </a:lnTo>
                  <a:lnTo>
                    <a:pt x="3252252" y="2975770"/>
                  </a:lnTo>
                  <a:lnTo>
                    <a:pt x="3240819" y="2987839"/>
                  </a:lnTo>
                  <a:lnTo>
                    <a:pt x="3227163" y="2976087"/>
                  </a:lnTo>
                  <a:lnTo>
                    <a:pt x="3220811" y="2995144"/>
                  </a:lnTo>
                  <a:lnTo>
                    <a:pt x="3241772" y="3009753"/>
                  </a:lnTo>
                  <a:lnTo>
                    <a:pt x="3246536" y="3023727"/>
                  </a:lnTo>
                  <a:lnTo>
                    <a:pt x="3232562" y="3038337"/>
                  </a:lnTo>
                  <a:lnTo>
                    <a:pt x="3243360" y="3047547"/>
                  </a:lnTo>
                  <a:cubicBezTo>
                    <a:pt x="3243148" y="3054322"/>
                    <a:pt x="3242937" y="3061098"/>
                    <a:pt x="3242725" y="3067873"/>
                  </a:cubicBezTo>
                  <a:lnTo>
                    <a:pt x="3223352" y="3086930"/>
                  </a:lnTo>
                  <a:cubicBezTo>
                    <a:pt x="3223140" y="3091906"/>
                    <a:pt x="3222929" y="3096881"/>
                    <a:pt x="3222717" y="3101857"/>
                  </a:cubicBezTo>
                  <a:lnTo>
                    <a:pt x="3229069" y="3125994"/>
                  </a:lnTo>
                  <a:lnTo>
                    <a:pt x="3217953" y="3149179"/>
                  </a:lnTo>
                  <a:lnTo>
                    <a:pt x="3218271" y="3179668"/>
                  </a:lnTo>
                  <a:lnTo>
                    <a:pt x="3203662" y="3231756"/>
                  </a:lnTo>
                  <a:lnTo>
                    <a:pt x="3173492" y="3297185"/>
                  </a:lnTo>
                  <a:lnTo>
                    <a:pt x="3148085" y="3285752"/>
                  </a:lnTo>
                  <a:lnTo>
                    <a:pt x="3114422" y="3290515"/>
                  </a:lnTo>
                  <a:lnTo>
                    <a:pt x="3104577" y="3278763"/>
                  </a:lnTo>
                  <a:lnTo>
                    <a:pt x="3065832" y="3286386"/>
                  </a:lnTo>
                  <a:lnTo>
                    <a:pt x="3055352" y="3310842"/>
                  </a:lnTo>
                  <a:lnTo>
                    <a:pt x="3036297" y="3305761"/>
                  </a:lnTo>
                  <a:lnTo>
                    <a:pt x="3032168" y="3332122"/>
                  </a:lnTo>
                  <a:lnTo>
                    <a:pt x="3008985" y="3359754"/>
                  </a:lnTo>
                  <a:lnTo>
                    <a:pt x="3025499" y="3391193"/>
                  </a:lnTo>
                  <a:lnTo>
                    <a:pt x="3022641" y="3416601"/>
                  </a:lnTo>
                  <a:lnTo>
                    <a:pt x="3009620" y="3418824"/>
                  </a:lnTo>
                  <a:lnTo>
                    <a:pt x="2977862" y="3411837"/>
                  </a:lnTo>
                  <a:lnTo>
                    <a:pt x="2930542" y="3432164"/>
                  </a:lnTo>
                  <a:lnTo>
                    <a:pt x="2918792" y="3423906"/>
                  </a:lnTo>
                  <a:lnTo>
                    <a:pt x="2882588" y="3426447"/>
                  </a:lnTo>
                  <a:cubicBezTo>
                    <a:pt x="2883011" y="3420413"/>
                    <a:pt x="2883435" y="3414378"/>
                    <a:pt x="2883858" y="3408344"/>
                  </a:cubicBezTo>
                  <a:lnTo>
                    <a:pt x="2899419" y="3403897"/>
                  </a:lnTo>
                  <a:lnTo>
                    <a:pt x="2893068" y="3392463"/>
                  </a:lnTo>
                  <a:lnTo>
                    <a:pt x="2903230" y="3368330"/>
                  </a:lnTo>
                  <a:lnTo>
                    <a:pt x="2852100" y="3293691"/>
                  </a:lnTo>
                  <a:lnTo>
                    <a:pt x="2857181" y="3281306"/>
                  </a:lnTo>
                  <a:lnTo>
                    <a:pt x="2867979" y="3290515"/>
                  </a:lnTo>
                  <a:lnTo>
                    <a:pt x="2875283" y="3289244"/>
                  </a:lnTo>
                  <a:lnTo>
                    <a:pt x="2882270" y="3276541"/>
                  </a:lnTo>
                  <a:lnTo>
                    <a:pt x="2867661" y="3252402"/>
                  </a:lnTo>
                  <a:lnTo>
                    <a:pt x="2867661" y="3241921"/>
                  </a:lnTo>
                  <a:lnTo>
                    <a:pt x="2890527" y="3243826"/>
                  </a:lnTo>
                  <a:lnTo>
                    <a:pt x="2892750" y="3222863"/>
                  </a:lnTo>
                  <a:lnTo>
                    <a:pt x="2821930" y="3147590"/>
                  </a:lnTo>
                  <a:lnTo>
                    <a:pt x="2812084" y="3089788"/>
                  </a:lnTo>
                  <a:lnTo>
                    <a:pt x="2795888" y="3080260"/>
                  </a:lnTo>
                  <a:lnTo>
                    <a:pt x="2787313" y="3042465"/>
                  </a:lnTo>
                  <a:lnTo>
                    <a:pt x="2772387" y="3022457"/>
                  </a:lnTo>
                  <a:lnTo>
                    <a:pt x="2790171" y="3018328"/>
                  </a:lnTo>
                  <a:lnTo>
                    <a:pt x="2793347" y="3008801"/>
                  </a:lnTo>
                  <a:lnTo>
                    <a:pt x="2779374" y="2996097"/>
                  </a:lnTo>
                  <a:lnTo>
                    <a:pt x="2775245" y="2979263"/>
                  </a:lnTo>
                  <a:lnTo>
                    <a:pt x="2779056" y="2969736"/>
                  </a:lnTo>
                  <a:lnTo>
                    <a:pt x="2779056" y="2956077"/>
                  </a:lnTo>
                  <a:lnTo>
                    <a:pt x="2768576" y="2951632"/>
                  </a:lnTo>
                  <a:lnTo>
                    <a:pt x="2756825" y="2957348"/>
                  </a:lnTo>
                  <a:lnTo>
                    <a:pt x="2739676" y="2952267"/>
                  </a:lnTo>
                  <a:lnTo>
                    <a:pt x="2741899" y="2941467"/>
                  </a:lnTo>
                  <a:lnTo>
                    <a:pt x="2779691" y="2919236"/>
                  </a:lnTo>
                  <a:lnTo>
                    <a:pt x="2763812" y="2902720"/>
                  </a:lnTo>
                  <a:lnTo>
                    <a:pt x="2759684" y="2902720"/>
                  </a:lnTo>
                  <a:lnTo>
                    <a:pt x="2756190" y="2903038"/>
                  </a:lnTo>
                  <a:lnTo>
                    <a:pt x="2753332" y="2903672"/>
                  </a:lnTo>
                  <a:lnTo>
                    <a:pt x="2752379" y="2903989"/>
                  </a:lnTo>
                  <a:lnTo>
                    <a:pt x="2752062" y="2904623"/>
                  </a:lnTo>
                  <a:lnTo>
                    <a:pt x="2751426" y="2906529"/>
                  </a:lnTo>
                  <a:cubicBezTo>
                    <a:pt x="2751320" y="2907377"/>
                    <a:pt x="2751215" y="2908224"/>
                    <a:pt x="2751109" y="2909072"/>
                  </a:cubicBezTo>
                  <a:lnTo>
                    <a:pt x="2751109" y="2911930"/>
                  </a:lnTo>
                  <a:lnTo>
                    <a:pt x="2751109" y="2917011"/>
                  </a:lnTo>
                  <a:lnTo>
                    <a:pt x="2751109" y="2919236"/>
                  </a:lnTo>
                  <a:lnTo>
                    <a:pt x="2745710" y="2915423"/>
                  </a:lnTo>
                  <a:cubicBezTo>
                    <a:pt x="2746133" y="2909706"/>
                    <a:pt x="2746557" y="2903989"/>
                    <a:pt x="2746980" y="2898272"/>
                  </a:cubicBezTo>
                  <a:lnTo>
                    <a:pt x="2733642" y="2887156"/>
                  </a:lnTo>
                  <a:lnTo>
                    <a:pt x="2729513" y="2872231"/>
                  </a:lnTo>
                  <a:lnTo>
                    <a:pt x="2720621" y="2826815"/>
                  </a:lnTo>
                  <a:lnTo>
                    <a:pt x="2717763" y="2769962"/>
                  </a:lnTo>
                  <a:lnTo>
                    <a:pt x="2718432" y="2770111"/>
                  </a:lnTo>
                  <a:lnTo>
                    <a:pt x="2705803" y="2755583"/>
                  </a:lnTo>
                  <a:lnTo>
                    <a:pt x="2681365" y="2751773"/>
                  </a:lnTo>
                  <a:lnTo>
                    <a:pt x="2680413" y="2744153"/>
                  </a:lnTo>
                  <a:lnTo>
                    <a:pt x="2666449" y="2735898"/>
                  </a:lnTo>
                  <a:lnTo>
                    <a:pt x="2677874" y="2696847"/>
                  </a:lnTo>
                  <a:lnTo>
                    <a:pt x="2668353" y="2675893"/>
                  </a:lnTo>
                  <a:cubicBezTo>
                    <a:pt x="2668565" y="2666050"/>
                    <a:pt x="2668776" y="2656208"/>
                    <a:pt x="2668988" y="2646365"/>
                  </a:cubicBezTo>
                  <a:lnTo>
                    <a:pt x="2675335" y="2662240"/>
                  </a:lnTo>
                  <a:lnTo>
                    <a:pt x="2678509" y="2640968"/>
                  </a:lnTo>
                  <a:lnTo>
                    <a:pt x="2676288" y="2617791"/>
                  </a:lnTo>
                  <a:lnTo>
                    <a:pt x="2655976" y="2621282"/>
                  </a:lnTo>
                  <a:lnTo>
                    <a:pt x="2646771" y="2635889"/>
                  </a:lnTo>
                  <a:lnTo>
                    <a:pt x="2659784" y="2674939"/>
                  </a:lnTo>
                  <a:lnTo>
                    <a:pt x="2657879" y="2686687"/>
                  </a:lnTo>
                  <a:lnTo>
                    <a:pt x="2649310" y="2693036"/>
                  </a:lnTo>
                  <a:lnTo>
                    <a:pt x="2646136" y="2672717"/>
                  </a:lnTo>
                  <a:lnTo>
                    <a:pt x="2642962" y="2665414"/>
                  </a:lnTo>
                  <a:cubicBezTo>
                    <a:pt x="2643174" y="2662662"/>
                    <a:pt x="2643385" y="2659911"/>
                    <a:pt x="2643597" y="2657159"/>
                  </a:cubicBezTo>
                  <a:lnTo>
                    <a:pt x="2631854" y="2658430"/>
                  </a:lnTo>
                  <a:lnTo>
                    <a:pt x="2637567" y="2679067"/>
                  </a:lnTo>
                  <a:lnTo>
                    <a:pt x="2632489" y="2705737"/>
                  </a:lnTo>
                  <a:lnTo>
                    <a:pt x="2650579" y="2720341"/>
                  </a:lnTo>
                  <a:lnTo>
                    <a:pt x="2647722" y="2746693"/>
                  </a:lnTo>
                  <a:lnTo>
                    <a:pt x="2636298" y="2747963"/>
                  </a:lnTo>
                  <a:lnTo>
                    <a:pt x="2633124" y="2773998"/>
                  </a:lnTo>
                  <a:lnTo>
                    <a:pt x="2623920" y="2784475"/>
                  </a:lnTo>
                  <a:lnTo>
                    <a:pt x="2600434" y="2781934"/>
                  </a:lnTo>
                  <a:lnTo>
                    <a:pt x="2586787" y="2789236"/>
                  </a:lnTo>
                  <a:lnTo>
                    <a:pt x="2571870" y="2774633"/>
                  </a:lnTo>
                  <a:lnTo>
                    <a:pt x="2577583" y="2799714"/>
                  </a:lnTo>
                  <a:lnTo>
                    <a:pt x="2549970" y="2818130"/>
                  </a:lnTo>
                  <a:lnTo>
                    <a:pt x="2544893" y="2839084"/>
                  </a:lnTo>
                  <a:lnTo>
                    <a:pt x="2529023" y="2837179"/>
                  </a:lnTo>
                  <a:lnTo>
                    <a:pt x="2524898" y="2843846"/>
                  </a:lnTo>
                  <a:lnTo>
                    <a:pt x="2536322" y="2852736"/>
                  </a:lnTo>
                  <a:lnTo>
                    <a:pt x="2528389" y="2862578"/>
                  </a:lnTo>
                  <a:lnTo>
                    <a:pt x="2517598" y="2864483"/>
                  </a:lnTo>
                  <a:lnTo>
                    <a:pt x="2509981" y="2866389"/>
                  </a:lnTo>
                  <a:lnTo>
                    <a:pt x="2506807" y="2867023"/>
                  </a:lnTo>
                  <a:lnTo>
                    <a:pt x="2504903" y="2867975"/>
                  </a:lnTo>
                  <a:lnTo>
                    <a:pt x="2504268" y="2868928"/>
                  </a:lnTo>
                  <a:lnTo>
                    <a:pt x="2503952" y="2869563"/>
                  </a:lnTo>
                  <a:lnTo>
                    <a:pt x="2502999" y="2872103"/>
                  </a:lnTo>
                  <a:lnTo>
                    <a:pt x="2501730" y="2875277"/>
                  </a:lnTo>
                  <a:lnTo>
                    <a:pt x="2500777" y="2879088"/>
                  </a:lnTo>
                  <a:lnTo>
                    <a:pt x="2499190" y="2885437"/>
                  </a:lnTo>
                  <a:cubicBezTo>
                    <a:pt x="2499084" y="2886390"/>
                    <a:pt x="2498979" y="2887342"/>
                    <a:pt x="2498873" y="2888295"/>
                  </a:cubicBezTo>
                  <a:lnTo>
                    <a:pt x="2479196" y="2919092"/>
                  </a:lnTo>
                  <a:lnTo>
                    <a:pt x="2452536" y="2925442"/>
                  </a:lnTo>
                  <a:lnTo>
                    <a:pt x="2434445" y="2941316"/>
                  </a:lnTo>
                  <a:lnTo>
                    <a:pt x="2412546" y="2943856"/>
                  </a:lnTo>
                  <a:lnTo>
                    <a:pt x="2406199" y="2961954"/>
                  </a:lnTo>
                  <a:lnTo>
                    <a:pt x="2358910" y="2965446"/>
                  </a:lnTo>
                  <a:lnTo>
                    <a:pt x="2325902" y="2956239"/>
                  </a:lnTo>
                  <a:lnTo>
                    <a:pt x="2291942" y="2950206"/>
                  </a:lnTo>
                  <a:lnTo>
                    <a:pt x="2297020" y="2924807"/>
                  </a:lnTo>
                  <a:lnTo>
                    <a:pt x="2267822" y="2929252"/>
                  </a:lnTo>
                  <a:lnTo>
                    <a:pt x="2226879" y="2886389"/>
                  </a:lnTo>
                  <a:lnTo>
                    <a:pt x="2197364" y="2883216"/>
                  </a:lnTo>
                  <a:lnTo>
                    <a:pt x="2191016" y="2862578"/>
                  </a:lnTo>
                  <a:lnTo>
                    <a:pt x="2178955" y="2853371"/>
                  </a:lnTo>
                  <a:lnTo>
                    <a:pt x="2188477" y="2836226"/>
                  </a:lnTo>
                  <a:lnTo>
                    <a:pt x="2197681" y="2806700"/>
                  </a:lnTo>
                  <a:lnTo>
                    <a:pt x="2216723" y="2820034"/>
                  </a:lnTo>
                  <a:lnTo>
                    <a:pt x="2224022" y="2809240"/>
                  </a:lnTo>
                  <a:lnTo>
                    <a:pt x="2253857" y="2822891"/>
                  </a:lnTo>
                  <a:lnTo>
                    <a:pt x="2244334" y="2811462"/>
                  </a:lnTo>
                  <a:lnTo>
                    <a:pt x="2243066" y="2799714"/>
                  </a:lnTo>
                  <a:lnTo>
                    <a:pt x="2283373" y="2782569"/>
                  </a:lnTo>
                  <a:lnTo>
                    <a:pt x="2235450" y="2793365"/>
                  </a:lnTo>
                  <a:lnTo>
                    <a:pt x="2224976" y="2773679"/>
                  </a:lnTo>
                  <a:lnTo>
                    <a:pt x="2235132" y="2752408"/>
                  </a:lnTo>
                  <a:lnTo>
                    <a:pt x="2251001" y="2748280"/>
                  </a:lnTo>
                  <a:lnTo>
                    <a:pt x="2258618" y="2737486"/>
                  </a:lnTo>
                  <a:lnTo>
                    <a:pt x="2242432" y="2730184"/>
                  </a:lnTo>
                  <a:lnTo>
                    <a:pt x="2245287" y="2720658"/>
                  </a:lnTo>
                  <a:lnTo>
                    <a:pt x="2261156" y="2707958"/>
                  </a:lnTo>
                  <a:lnTo>
                    <a:pt x="2261156" y="2703514"/>
                  </a:lnTo>
                  <a:lnTo>
                    <a:pt x="2245287" y="2694307"/>
                  </a:lnTo>
                  <a:lnTo>
                    <a:pt x="2232909" y="2720024"/>
                  </a:lnTo>
                  <a:lnTo>
                    <a:pt x="2214502" y="2707641"/>
                  </a:lnTo>
                  <a:lnTo>
                    <a:pt x="2211646" y="2733675"/>
                  </a:lnTo>
                  <a:lnTo>
                    <a:pt x="2197998" y="2725421"/>
                  </a:lnTo>
                  <a:cubicBezTo>
                    <a:pt x="2197681" y="2720870"/>
                    <a:pt x="2197363" y="2716319"/>
                    <a:pt x="2197046" y="2711768"/>
                  </a:cubicBezTo>
                  <a:lnTo>
                    <a:pt x="2191333" y="2703196"/>
                  </a:lnTo>
                  <a:lnTo>
                    <a:pt x="2204980" y="2676845"/>
                  </a:lnTo>
                  <a:lnTo>
                    <a:pt x="2223072" y="2685099"/>
                  </a:lnTo>
                  <a:lnTo>
                    <a:pt x="2224976" y="2659700"/>
                  </a:lnTo>
                  <a:lnTo>
                    <a:pt x="2227833" y="2657478"/>
                  </a:lnTo>
                  <a:lnTo>
                    <a:pt x="2233862" y="2652715"/>
                  </a:lnTo>
                  <a:lnTo>
                    <a:pt x="2237035" y="2649540"/>
                  </a:lnTo>
                  <a:lnTo>
                    <a:pt x="2239257" y="2646683"/>
                  </a:lnTo>
                  <a:lnTo>
                    <a:pt x="2241161" y="2644460"/>
                  </a:lnTo>
                  <a:lnTo>
                    <a:pt x="2241479" y="2643508"/>
                  </a:lnTo>
                  <a:lnTo>
                    <a:pt x="2241479" y="2642873"/>
                  </a:lnTo>
                  <a:lnTo>
                    <a:pt x="2241479" y="2642555"/>
                  </a:lnTo>
                  <a:lnTo>
                    <a:pt x="2241798" y="2642555"/>
                  </a:lnTo>
                  <a:lnTo>
                    <a:pt x="2243702" y="2642873"/>
                  </a:lnTo>
                  <a:lnTo>
                    <a:pt x="2248461" y="2646048"/>
                  </a:lnTo>
                  <a:lnTo>
                    <a:pt x="2256713" y="2651127"/>
                  </a:lnTo>
                  <a:lnTo>
                    <a:pt x="2264966" y="2632078"/>
                  </a:lnTo>
                  <a:lnTo>
                    <a:pt x="2259571" y="2626999"/>
                  </a:lnTo>
                  <a:lnTo>
                    <a:pt x="2242432" y="2639698"/>
                  </a:lnTo>
                  <a:lnTo>
                    <a:pt x="2232909" y="2632395"/>
                  </a:lnTo>
                  <a:lnTo>
                    <a:pt x="2216406" y="2645095"/>
                  </a:lnTo>
                  <a:lnTo>
                    <a:pt x="2211646" y="2633665"/>
                  </a:lnTo>
                  <a:lnTo>
                    <a:pt x="2225609" y="2614615"/>
                  </a:lnTo>
                  <a:lnTo>
                    <a:pt x="2237035" y="2592073"/>
                  </a:lnTo>
                  <a:lnTo>
                    <a:pt x="2260205" y="2583819"/>
                  </a:lnTo>
                  <a:lnTo>
                    <a:pt x="2263060" y="2568896"/>
                  </a:lnTo>
                  <a:lnTo>
                    <a:pt x="2245287" y="2569214"/>
                  </a:lnTo>
                  <a:lnTo>
                    <a:pt x="2264013" y="2548576"/>
                  </a:lnTo>
                  <a:lnTo>
                    <a:pt x="2274486" y="2524764"/>
                  </a:lnTo>
                  <a:lnTo>
                    <a:pt x="2276390" y="2521589"/>
                  </a:lnTo>
                  <a:lnTo>
                    <a:pt x="2288133" y="2517779"/>
                  </a:lnTo>
                  <a:lnTo>
                    <a:pt x="2285278" y="2560324"/>
                  </a:lnTo>
                  <a:lnTo>
                    <a:pt x="2292893" y="2570485"/>
                  </a:lnTo>
                  <a:lnTo>
                    <a:pt x="2297656" y="2512700"/>
                  </a:lnTo>
                  <a:lnTo>
                    <a:pt x="2328123" y="2498726"/>
                  </a:lnTo>
                  <a:lnTo>
                    <a:pt x="2315429" y="2494594"/>
                  </a:lnTo>
                  <a:lnTo>
                    <a:pt x="2290038" y="2503489"/>
                  </a:lnTo>
                  <a:lnTo>
                    <a:pt x="2293212" y="2487610"/>
                  </a:lnTo>
                  <a:lnTo>
                    <a:pt x="2278612" y="2503489"/>
                  </a:lnTo>
                  <a:lnTo>
                    <a:pt x="2250048" y="2517144"/>
                  </a:lnTo>
                  <a:lnTo>
                    <a:pt x="2241798" y="2546990"/>
                  </a:lnTo>
                  <a:lnTo>
                    <a:pt x="2213550" y="2566039"/>
                  </a:lnTo>
                  <a:lnTo>
                    <a:pt x="2206249" y="2575564"/>
                  </a:lnTo>
                  <a:lnTo>
                    <a:pt x="2183715" y="2563182"/>
                  </a:lnTo>
                  <a:lnTo>
                    <a:pt x="2169117" y="2573658"/>
                  </a:lnTo>
                  <a:lnTo>
                    <a:pt x="2149756" y="2544449"/>
                  </a:lnTo>
                  <a:cubicBezTo>
                    <a:pt x="2149650" y="2541380"/>
                    <a:pt x="2149545" y="2538311"/>
                    <a:pt x="2149439" y="2535242"/>
                  </a:cubicBezTo>
                  <a:lnTo>
                    <a:pt x="2166578" y="2537146"/>
                  </a:lnTo>
                  <a:lnTo>
                    <a:pt x="2168800" y="2516191"/>
                  </a:lnTo>
                  <a:lnTo>
                    <a:pt x="2183399" y="2530480"/>
                  </a:lnTo>
                  <a:lnTo>
                    <a:pt x="2216088" y="2509202"/>
                  </a:lnTo>
                  <a:lnTo>
                    <a:pt x="2187842" y="2511428"/>
                  </a:lnTo>
                  <a:lnTo>
                    <a:pt x="2178955" y="2506347"/>
                  </a:lnTo>
                  <a:lnTo>
                    <a:pt x="2176734" y="2489517"/>
                  </a:lnTo>
                  <a:lnTo>
                    <a:pt x="2203076" y="2475554"/>
                  </a:lnTo>
                  <a:lnTo>
                    <a:pt x="2181178" y="2477773"/>
                  </a:lnTo>
                  <a:cubicBezTo>
                    <a:pt x="2181390" y="2473540"/>
                    <a:pt x="2181601" y="2469306"/>
                    <a:pt x="2181813" y="2465073"/>
                  </a:cubicBezTo>
                  <a:lnTo>
                    <a:pt x="2169117" y="2453962"/>
                  </a:lnTo>
                  <a:lnTo>
                    <a:pt x="2180543" y="2439040"/>
                  </a:lnTo>
                  <a:lnTo>
                    <a:pt x="2172290" y="2438087"/>
                  </a:lnTo>
                  <a:lnTo>
                    <a:pt x="2159594" y="2444438"/>
                  </a:lnTo>
                  <a:lnTo>
                    <a:pt x="2141505" y="2433007"/>
                  </a:lnTo>
                  <a:lnTo>
                    <a:pt x="2149756" y="2422530"/>
                  </a:lnTo>
                  <a:lnTo>
                    <a:pt x="2138331" y="2421258"/>
                  </a:lnTo>
                  <a:lnTo>
                    <a:pt x="2143091" y="2403163"/>
                  </a:lnTo>
                  <a:lnTo>
                    <a:pt x="2158959" y="2402208"/>
                  </a:lnTo>
                  <a:lnTo>
                    <a:pt x="2184669" y="2408243"/>
                  </a:lnTo>
                  <a:lnTo>
                    <a:pt x="2209741" y="2392366"/>
                  </a:lnTo>
                  <a:lnTo>
                    <a:pt x="2253223" y="2401575"/>
                  </a:lnTo>
                  <a:lnTo>
                    <a:pt x="2274486" y="2389510"/>
                  </a:lnTo>
                  <a:lnTo>
                    <a:pt x="2317968" y="2416815"/>
                  </a:lnTo>
                  <a:lnTo>
                    <a:pt x="2312891" y="2438722"/>
                  </a:lnTo>
                  <a:lnTo>
                    <a:pt x="2328441" y="2426022"/>
                  </a:lnTo>
                  <a:lnTo>
                    <a:pt x="2341136" y="2440627"/>
                  </a:lnTo>
                  <a:lnTo>
                    <a:pt x="2347484" y="2426022"/>
                  </a:lnTo>
                  <a:lnTo>
                    <a:pt x="2329710" y="2412053"/>
                  </a:lnTo>
                  <a:lnTo>
                    <a:pt x="2325902" y="2398716"/>
                  </a:lnTo>
                  <a:lnTo>
                    <a:pt x="2386204" y="2376172"/>
                  </a:lnTo>
                  <a:lnTo>
                    <a:pt x="2384935" y="2359030"/>
                  </a:lnTo>
                  <a:lnTo>
                    <a:pt x="2353197" y="2371094"/>
                  </a:lnTo>
                  <a:lnTo>
                    <a:pt x="2361765" y="2356172"/>
                  </a:lnTo>
                  <a:cubicBezTo>
                    <a:pt x="2361659" y="2348023"/>
                    <a:pt x="2361554" y="2339874"/>
                    <a:pt x="2361448" y="2331725"/>
                  </a:cubicBezTo>
                  <a:lnTo>
                    <a:pt x="2383348" y="2299021"/>
                  </a:lnTo>
                  <a:lnTo>
                    <a:pt x="2345898" y="2332040"/>
                  </a:lnTo>
                  <a:lnTo>
                    <a:pt x="2345898" y="2368872"/>
                  </a:lnTo>
                  <a:lnTo>
                    <a:pt x="2330346" y="2378397"/>
                  </a:lnTo>
                  <a:lnTo>
                    <a:pt x="2320824" y="2367285"/>
                  </a:lnTo>
                  <a:lnTo>
                    <a:pt x="2313208" y="2374587"/>
                  </a:lnTo>
                  <a:lnTo>
                    <a:pt x="2271948" y="2374904"/>
                  </a:lnTo>
                  <a:lnTo>
                    <a:pt x="2271948" y="2363157"/>
                  </a:lnTo>
                  <a:lnTo>
                    <a:pt x="2287500" y="2339979"/>
                  </a:lnTo>
                  <a:lnTo>
                    <a:pt x="2263378" y="2359030"/>
                  </a:lnTo>
                  <a:lnTo>
                    <a:pt x="2263378" y="2376172"/>
                  </a:lnTo>
                  <a:lnTo>
                    <a:pt x="2245605" y="2379350"/>
                  </a:lnTo>
                  <a:lnTo>
                    <a:pt x="2210694" y="2377443"/>
                  </a:lnTo>
                  <a:lnTo>
                    <a:pt x="2176100" y="2399987"/>
                  </a:lnTo>
                  <a:lnTo>
                    <a:pt x="2153882" y="2391732"/>
                  </a:lnTo>
                  <a:lnTo>
                    <a:pt x="2145948" y="2379350"/>
                  </a:lnTo>
                  <a:lnTo>
                    <a:pt x="2160864" y="2371729"/>
                  </a:lnTo>
                  <a:lnTo>
                    <a:pt x="2136427" y="2362204"/>
                  </a:lnTo>
                  <a:lnTo>
                    <a:pt x="2178639" y="2342201"/>
                  </a:lnTo>
                  <a:lnTo>
                    <a:pt x="2167847" y="2339979"/>
                  </a:lnTo>
                  <a:lnTo>
                    <a:pt x="2173243" y="2326326"/>
                  </a:lnTo>
                  <a:lnTo>
                    <a:pt x="2188160" y="2322834"/>
                  </a:lnTo>
                  <a:lnTo>
                    <a:pt x="2158008" y="2303150"/>
                  </a:lnTo>
                  <a:lnTo>
                    <a:pt x="2166578" y="2294574"/>
                  </a:lnTo>
                  <a:lnTo>
                    <a:pt x="2133571" y="2274889"/>
                  </a:lnTo>
                  <a:lnTo>
                    <a:pt x="2157057" y="2271715"/>
                  </a:lnTo>
                  <a:lnTo>
                    <a:pt x="2154518" y="2256790"/>
                  </a:lnTo>
                  <a:lnTo>
                    <a:pt x="2160864" y="2256790"/>
                  </a:lnTo>
                  <a:lnTo>
                    <a:pt x="2173560" y="2244090"/>
                  </a:lnTo>
                  <a:lnTo>
                    <a:pt x="2187525" y="2258697"/>
                  </a:lnTo>
                  <a:lnTo>
                    <a:pt x="2200219" y="2265998"/>
                  </a:lnTo>
                  <a:lnTo>
                    <a:pt x="2203395" y="2253298"/>
                  </a:lnTo>
                  <a:lnTo>
                    <a:pt x="2226246" y="2245361"/>
                  </a:lnTo>
                  <a:lnTo>
                    <a:pt x="2252906" y="2258377"/>
                  </a:lnTo>
                  <a:lnTo>
                    <a:pt x="2266552" y="2244090"/>
                  </a:lnTo>
                  <a:lnTo>
                    <a:pt x="2266552" y="2235835"/>
                  </a:lnTo>
                  <a:lnTo>
                    <a:pt x="2213550" y="2243773"/>
                  </a:lnTo>
                  <a:lnTo>
                    <a:pt x="2197681" y="2239644"/>
                  </a:lnTo>
                  <a:lnTo>
                    <a:pt x="2204029" y="2231072"/>
                  </a:lnTo>
                  <a:lnTo>
                    <a:pt x="2233862" y="2227898"/>
                  </a:lnTo>
                  <a:lnTo>
                    <a:pt x="2254492" y="2222181"/>
                  </a:lnTo>
                  <a:lnTo>
                    <a:pt x="2236401" y="2212020"/>
                  </a:lnTo>
                  <a:lnTo>
                    <a:pt x="2249414" y="2203448"/>
                  </a:lnTo>
                  <a:lnTo>
                    <a:pt x="2244970" y="2194876"/>
                  </a:lnTo>
                  <a:lnTo>
                    <a:pt x="2230053" y="2187889"/>
                  </a:lnTo>
                  <a:lnTo>
                    <a:pt x="2238304" y="2165664"/>
                  </a:lnTo>
                  <a:lnTo>
                    <a:pt x="2261791" y="2150423"/>
                  </a:lnTo>
                  <a:lnTo>
                    <a:pt x="2278612" y="2184079"/>
                  </a:lnTo>
                  <a:lnTo>
                    <a:pt x="2285912" y="2178682"/>
                  </a:lnTo>
                  <a:lnTo>
                    <a:pt x="2279565" y="2166298"/>
                  </a:lnTo>
                  <a:lnTo>
                    <a:pt x="2281469" y="2138677"/>
                  </a:lnTo>
                  <a:lnTo>
                    <a:pt x="2300512" y="2135500"/>
                  </a:lnTo>
                  <a:lnTo>
                    <a:pt x="2314476" y="2151058"/>
                  </a:lnTo>
                  <a:lnTo>
                    <a:pt x="2307177" y="2195194"/>
                  </a:lnTo>
                  <a:lnTo>
                    <a:pt x="2318920" y="2195194"/>
                  </a:lnTo>
                  <a:lnTo>
                    <a:pt x="2329076" y="2158361"/>
                  </a:lnTo>
                  <a:lnTo>
                    <a:pt x="2356688" y="2158044"/>
                  </a:lnTo>
                  <a:lnTo>
                    <a:pt x="2361131" y="2146612"/>
                  </a:lnTo>
                  <a:lnTo>
                    <a:pt x="2321776" y="2142486"/>
                  </a:lnTo>
                  <a:lnTo>
                    <a:pt x="2319237" y="2125021"/>
                  </a:lnTo>
                  <a:lnTo>
                    <a:pt x="2297020" y="2113274"/>
                  </a:lnTo>
                  <a:lnTo>
                    <a:pt x="2285594" y="2125021"/>
                  </a:lnTo>
                  <a:lnTo>
                    <a:pt x="2278294" y="2118988"/>
                  </a:lnTo>
                  <a:lnTo>
                    <a:pt x="2283373" y="2109465"/>
                  </a:lnTo>
                  <a:lnTo>
                    <a:pt x="2297973" y="2100891"/>
                  </a:lnTo>
                  <a:lnTo>
                    <a:pt x="2310667" y="2099304"/>
                  </a:lnTo>
                  <a:lnTo>
                    <a:pt x="2326855" y="2092953"/>
                  </a:lnTo>
                  <a:lnTo>
                    <a:pt x="2344627" y="2103432"/>
                  </a:lnTo>
                  <a:lnTo>
                    <a:pt x="2352880" y="2098033"/>
                  </a:lnTo>
                  <a:lnTo>
                    <a:pt x="2373509" y="2117719"/>
                  </a:lnTo>
                  <a:lnTo>
                    <a:pt x="2388426" y="2113591"/>
                  </a:lnTo>
                  <a:lnTo>
                    <a:pt x="2390965" y="2100891"/>
                  </a:lnTo>
                  <a:lnTo>
                    <a:pt x="2364623" y="2097082"/>
                  </a:lnTo>
                  <a:lnTo>
                    <a:pt x="2364623" y="2087237"/>
                  </a:lnTo>
                  <a:lnTo>
                    <a:pt x="2392868" y="2073585"/>
                  </a:lnTo>
                  <a:lnTo>
                    <a:pt x="2361131" y="2063426"/>
                  </a:lnTo>
                  <a:lnTo>
                    <a:pt x="2344309" y="2067553"/>
                  </a:lnTo>
                  <a:lnTo>
                    <a:pt x="2321141" y="2069141"/>
                  </a:lnTo>
                  <a:lnTo>
                    <a:pt x="2338915" y="2050726"/>
                  </a:lnTo>
                  <a:lnTo>
                    <a:pt x="2320824" y="2045646"/>
                  </a:lnTo>
                  <a:lnTo>
                    <a:pt x="2318602" y="2029776"/>
                  </a:lnTo>
                  <a:lnTo>
                    <a:pt x="2346849" y="2010726"/>
                  </a:lnTo>
                  <a:lnTo>
                    <a:pt x="2363987" y="2025013"/>
                  </a:lnTo>
                  <a:lnTo>
                    <a:pt x="2377953" y="2033586"/>
                  </a:lnTo>
                  <a:lnTo>
                    <a:pt x="2390330" y="2019933"/>
                  </a:lnTo>
                  <a:lnTo>
                    <a:pt x="2395725" y="2026918"/>
                  </a:lnTo>
                  <a:lnTo>
                    <a:pt x="2422068" y="2016441"/>
                  </a:lnTo>
                  <a:lnTo>
                    <a:pt x="2401756" y="1998661"/>
                  </a:lnTo>
                  <a:lnTo>
                    <a:pt x="2384935" y="2011360"/>
                  </a:lnTo>
                  <a:lnTo>
                    <a:pt x="2370336" y="2004376"/>
                  </a:lnTo>
                  <a:lnTo>
                    <a:pt x="2373191" y="1984056"/>
                  </a:lnTo>
                  <a:lnTo>
                    <a:pt x="2394138" y="1977706"/>
                  </a:lnTo>
                  <a:lnTo>
                    <a:pt x="2409055" y="1966911"/>
                  </a:lnTo>
                  <a:lnTo>
                    <a:pt x="2423655" y="1967864"/>
                  </a:lnTo>
                  <a:cubicBezTo>
                    <a:pt x="2423973" y="1963631"/>
                    <a:pt x="2424290" y="1959397"/>
                    <a:pt x="2424608" y="1955164"/>
                  </a:cubicBezTo>
                  <a:lnTo>
                    <a:pt x="2438570" y="1958338"/>
                  </a:lnTo>
                  <a:lnTo>
                    <a:pt x="2445870" y="1965324"/>
                  </a:lnTo>
                  <a:lnTo>
                    <a:pt x="2460787" y="1944051"/>
                  </a:lnTo>
                  <a:lnTo>
                    <a:pt x="2480465" y="1914841"/>
                  </a:lnTo>
                  <a:lnTo>
                    <a:pt x="2502364" y="1913254"/>
                  </a:lnTo>
                  <a:lnTo>
                    <a:pt x="2520455" y="1906904"/>
                  </a:lnTo>
                  <a:lnTo>
                    <a:pt x="2529341" y="1928811"/>
                  </a:lnTo>
                  <a:lnTo>
                    <a:pt x="2553461" y="1919286"/>
                  </a:lnTo>
                  <a:lnTo>
                    <a:pt x="2543941" y="1902459"/>
                  </a:lnTo>
                  <a:lnTo>
                    <a:pt x="2538228" y="1886901"/>
                  </a:lnTo>
                  <a:lnTo>
                    <a:pt x="2585518" y="1865312"/>
                  </a:lnTo>
                  <a:lnTo>
                    <a:pt x="2609319" y="1891347"/>
                  </a:lnTo>
                  <a:lnTo>
                    <a:pt x="2603925" y="1913254"/>
                  </a:lnTo>
                  <a:lnTo>
                    <a:pt x="2607415" y="1925954"/>
                  </a:lnTo>
                  <a:lnTo>
                    <a:pt x="2630902" y="1923731"/>
                  </a:lnTo>
                  <a:lnTo>
                    <a:pt x="2619793" y="1910079"/>
                  </a:lnTo>
                  <a:lnTo>
                    <a:pt x="2626141" y="1900554"/>
                  </a:lnTo>
                  <a:lnTo>
                    <a:pt x="2665497" y="1901189"/>
                  </a:lnTo>
                  <a:lnTo>
                    <a:pt x="2678826" y="1889759"/>
                  </a:lnTo>
                  <a:lnTo>
                    <a:pt x="2665179" y="1871979"/>
                  </a:lnTo>
                  <a:lnTo>
                    <a:pt x="2684856" y="1851658"/>
                  </a:lnTo>
                  <a:lnTo>
                    <a:pt x="2739762" y="1824989"/>
                  </a:lnTo>
                  <a:lnTo>
                    <a:pt x="2727702" y="1843086"/>
                  </a:lnTo>
                  <a:lnTo>
                    <a:pt x="2755314" y="1832928"/>
                  </a:lnTo>
                  <a:lnTo>
                    <a:pt x="2757853" y="1817369"/>
                  </a:lnTo>
                  <a:lnTo>
                    <a:pt x="2733732" y="1816734"/>
                  </a:lnTo>
                  <a:lnTo>
                    <a:pt x="2743254" y="1805304"/>
                  </a:lnTo>
                  <a:cubicBezTo>
                    <a:pt x="2743360" y="1802129"/>
                    <a:pt x="2743465" y="1798954"/>
                    <a:pt x="2743571" y="1795779"/>
                  </a:cubicBezTo>
                  <a:lnTo>
                    <a:pt x="2735636" y="1791334"/>
                  </a:lnTo>
                  <a:lnTo>
                    <a:pt x="2750553" y="1786571"/>
                  </a:lnTo>
                  <a:lnTo>
                    <a:pt x="2749283" y="1782443"/>
                  </a:lnTo>
                  <a:lnTo>
                    <a:pt x="2732463" y="1785936"/>
                  </a:lnTo>
                  <a:lnTo>
                    <a:pt x="2723576" y="1801494"/>
                  </a:lnTo>
                  <a:lnTo>
                    <a:pt x="2655341" y="1817686"/>
                  </a:lnTo>
                  <a:lnTo>
                    <a:pt x="2652167" y="1822131"/>
                  </a:lnTo>
                  <a:lnTo>
                    <a:pt x="2724211" y="1806891"/>
                  </a:lnTo>
                  <a:lnTo>
                    <a:pt x="2726114" y="1817369"/>
                  </a:lnTo>
                  <a:lnTo>
                    <a:pt x="2673431" y="1835784"/>
                  </a:lnTo>
                  <a:lnTo>
                    <a:pt x="2648041" y="1871979"/>
                  </a:lnTo>
                  <a:lnTo>
                    <a:pt x="2615668" y="1886267"/>
                  </a:lnTo>
                  <a:lnTo>
                    <a:pt x="2597261" y="1856739"/>
                  </a:lnTo>
                  <a:lnTo>
                    <a:pt x="2607415" y="1833245"/>
                  </a:lnTo>
                  <a:lnTo>
                    <a:pt x="2587739" y="1846261"/>
                  </a:lnTo>
                  <a:lnTo>
                    <a:pt x="2578217" y="1843086"/>
                  </a:lnTo>
                  <a:cubicBezTo>
                    <a:pt x="2578111" y="1832503"/>
                    <a:pt x="2578006" y="1821919"/>
                    <a:pt x="2577900" y="1811336"/>
                  </a:cubicBezTo>
                  <a:lnTo>
                    <a:pt x="2599165" y="1807209"/>
                  </a:lnTo>
                  <a:lnTo>
                    <a:pt x="2622967" y="1785619"/>
                  </a:lnTo>
                  <a:lnTo>
                    <a:pt x="2598530" y="1780538"/>
                  </a:lnTo>
                  <a:lnTo>
                    <a:pt x="2596625" y="1767839"/>
                  </a:lnTo>
                  <a:lnTo>
                    <a:pt x="2627094" y="1760536"/>
                  </a:lnTo>
                  <a:lnTo>
                    <a:pt x="2619476" y="1751963"/>
                  </a:lnTo>
                  <a:lnTo>
                    <a:pt x="2625823" y="1733866"/>
                  </a:lnTo>
                  <a:lnTo>
                    <a:pt x="2644550" y="1726564"/>
                  </a:lnTo>
                  <a:lnTo>
                    <a:pt x="2656927" y="1685606"/>
                  </a:lnTo>
                  <a:lnTo>
                    <a:pt x="2672796" y="1686241"/>
                  </a:lnTo>
                  <a:lnTo>
                    <a:pt x="2677239" y="1672588"/>
                  </a:lnTo>
                  <a:lnTo>
                    <a:pt x="2695013" y="1652269"/>
                  </a:lnTo>
                  <a:lnTo>
                    <a:pt x="2703264" y="1658619"/>
                  </a:lnTo>
                  <a:lnTo>
                    <a:pt x="2721355" y="1676398"/>
                  </a:lnTo>
                  <a:lnTo>
                    <a:pt x="2735320" y="1675128"/>
                  </a:lnTo>
                  <a:lnTo>
                    <a:pt x="2719133" y="1659253"/>
                  </a:lnTo>
                  <a:lnTo>
                    <a:pt x="2721355" y="1651316"/>
                  </a:lnTo>
                  <a:lnTo>
                    <a:pt x="2745793" y="1659253"/>
                  </a:lnTo>
                  <a:lnTo>
                    <a:pt x="2749918" y="1656079"/>
                  </a:lnTo>
                  <a:lnTo>
                    <a:pt x="2743254" y="1642426"/>
                  </a:lnTo>
                  <a:lnTo>
                    <a:pt x="2741349" y="1624646"/>
                  </a:lnTo>
                  <a:lnTo>
                    <a:pt x="2750870" y="1620201"/>
                  </a:lnTo>
                  <a:lnTo>
                    <a:pt x="2771499" y="1600833"/>
                  </a:lnTo>
                  <a:lnTo>
                    <a:pt x="2763248" y="1591944"/>
                  </a:lnTo>
                  <a:lnTo>
                    <a:pt x="2742936" y="1608771"/>
                  </a:lnTo>
                  <a:lnTo>
                    <a:pt x="2733732" y="1609723"/>
                  </a:lnTo>
                  <a:lnTo>
                    <a:pt x="2730241" y="1603374"/>
                  </a:lnTo>
                  <a:lnTo>
                    <a:pt x="2741983" y="1579561"/>
                  </a:lnTo>
                  <a:lnTo>
                    <a:pt x="2752459" y="1580196"/>
                  </a:lnTo>
                  <a:lnTo>
                    <a:pt x="2769278" y="1572576"/>
                  </a:lnTo>
                  <a:lnTo>
                    <a:pt x="2766105" y="1549399"/>
                  </a:lnTo>
                  <a:lnTo>
                    <a:pt x="2779435" y="1533524"/>
                  </a:lnTo>
                  <a:lnTo>
                    <a:pt x="2799430" y="1528127"/>
                  </a:lnTo>
                  <a:lnTo>
                    <a:pt x="2804825" y="1517649"/>
                  </a:lnTo>
                  <a:lnTo>
                    <a:pt x="2813077" y="1509077"/>
                  </a:lnTo>
                  <a:lnTo>
                    <a:pt x="2818790" y="1531937"/>
                  </a:lnTo>
                  <a:lnTo>
                    <a:pt x="2830215" y="1541461"/>
                  </a:lnTo>
                  <a:lnTo>
                    <a:pt x="2842592" y="1520189"/>
                  </a:lnTo>
                  <a:lnTo>
                    <a:pt x="2837515" y="1515109"/>
                  </a:lnTo>
                  <a:lnTo>
                    <a:pt x="2855288" y="1505584"/>
                  </a:lnTo>
                  <a:lnTo>
                    <a:pt x="2863540" y="1493836"/>
                  </a:lnTo>
                  <a:lnTo>
                    <a:pt x="2859414" y="1486534"/>
                  </a:lnTo>
                  <a:lnTo>
                    <a:pt x="2845767" y="1504314"/>
                  </a:lnTo>
                  <a:lnTo>
                    <a:pt x="2832120" y="1513204"/>
                  </a:lnTo>
                  <a:lnTo>
                    <a:pt x="2828945" y="1481137"/>
                  </a:lnTo>
                  <a:cubicBezTo>
                    <a:pt x="2828839" y="1480502"/>
                    <a:pt x="2828734" y="1479867"/>
                    <a:pt x="2828628" y="1479232"/>
                  </a:cubicBezTo>
                  <a:lnTo>
                    <a:pt x="2825772" y="1481137"/>
                  </a:lnTo>
                  <a:lnTo>
                    <a:pt x="2819425" y="1484629"/>
                  </a:lnTo>
                  <a:lnTo>
                    <a:pt x="2806729" y="1509077"/>
                  </a:lnTo>
                  <a:lnTo>
                    <a:pt x="2794987" y="1503996"/>
                  </a:lnTo>
                  <a:lnTo>
                    <a:pt x="2801335" y="1488122"/>
                  </a:lnTo>
                  <a:lnTo>
                    <a:pt x="2807047" y="1481137"/>
                  </a:lnTo>
                  <a:lnTo>
                    <a:pt x="2815933" y="1470024"/>
                  </a:lnTo>
                  <a:lnTo>
                    <a:pt x="2827359" y="1465897"/>
                  </a:lnTo>
                  <a:lnTo>
                    <a:pt x="2821012" y="1454149"/>
                  </a:lnTo>
                  <a:lnTo>
                    <a:pt x="2825137" y="1438274"/>
                  </a:lnTo>
                  <a:lnTo>
                    <a:pt x="2832436" y="1441449"/>
                  </a:lnTo>
                  <a:cubicBezTo>
                    <a:pt x="2832859" y="1448011"/>
                    <a:pt x="2833283" y="1454572"/>
                    <a:pt x="2833706" y="1461134"/>
                  </a:cubicBezTo>
                  <a:lnTo>
                    <a:pt x="2840371" y="1467484"/>
                  </a:lnTo>
                  <a:lnTo>
                    <a:pt x="2859414" y="1481137"/>
                  </a:lnTo>
                  <a:lnTo>
                    <a:pt x="2862588" y="1483042"/>
                  </a:lnTo>
                  <a:cubicBezTo>
                    <a:pt x="2862482" y="1482407"/>
                    <a:pt x="2862377" y="1481772"/>
                    <a:pt x="2862271" y="1481137"/>
                  </a:cubicBezTo>
                  <a:lnTo>
                    <a:pt x="2860366" y="1474152"/>
                  </a:lnTo>
                  <a:lnTo>
                    <a:pt x="2854653" y="1441132"/>
                  </a:lnTo>
                  <a:lnTo>
                    <a:pt x="2836563" y="1430972"/>
                  </a:lnTo>
                  <a:lnTo>
                    <a:pt x="2833072" y="1410017"/>
                  </a:lnTo>
                  <a:lnTo>
                    <a:pt x="2847036" y="1405255"/>
                  </a:lnTo>
                  <a:lnTo>
                    <a:pt x="2852749" y="1426527"/>
                  </a:lnTo>
                  <a:lnTo>
                    <a:pt x="2864174" y="1423987"/>
                  </a:lnTo>
                  <a:lnTo>
                    <a:pt x="2868300" y="1403350"/>
                  </a:lnTo>
                  <a:lnTo>
                    <a:pt x="2848941" y="1392554"/>
                  </a:lnTo>
                  <a:lnTo>
                    <a:pt x="2854970" y="1378267"/>
                  </a:lnTo>
                  <a:lnTo>
                    <a:pt x="2874013" y="1375727"/>
                  </a:lnTo>
                  <a:lnTo>
                    <a:pt x="2865761" y="1360170"/>
                  </a:lnTo>
                  <a:lnTo>
                    <a:pt x="2872744" y="1346200"/>
                  </a:lnTo>
                  <a:lnTo>
                    <a:pt x="2899721" y="1361757"/>
                  </a:lnTo>
                  <a:lnTo>
                    <a:pt x="2904482" y="1355407"/>
                  </a:lnTo>
                  <a:lnTo>
                    <a:pt x="2886390" y="1337945"/>
                  </a:lnTo>
                  <a:cubicBezTo>
                    <a:pt x="2886813" y="1332547"/>
                    <a:pt x="2887237" y="1327150"/>
                    <a:pt x="2887660" y="1321752"/>
                  </a:cubicBezTo>
                  <a:lnTo>
                    <a:pt x="2864174" y="1337945"/>
                  </a:lnTo>
                  <a:lnTo>
                    <a:pt x="2844496" y="1366519"/>
                  </a:lnTo>
                  <a:lnTo>
                    <a:pt x="2834976" y="1356360"/>
                  </a:lnTo>
                  <a:lnTo>
                    <a:pt x="2854970" y="1345247"/>
                  </a:lnTo>
                  <a:lnTo>
                    <a:pt x="2850527" y="1331912"/>
                  </a:lnTo>
                  <a:lnTo>
                    <a:pt x="2827041" y="1327467"/>
                  </a:lnTo>
                  <a:lnTo>
                    <a:pt x="2834659" y="1308735"/>
                  </a:lnTo>
                  <a:lnTo>
                    <a:pt x="2850527" y="1323340"/>
                  </a:lnTo>
                  <a:lnTo>
                    <a:pt x="2888296" y="1308100"/>
                  </a:lnTo>
                  <a:lnTo>
                    <a:pt x="2890518" y="1278890"/>
                  </a:lnTo>
                  <a:lnTo>
                    <a:pt x="2898768" y="1278255"/>
                  </a:lnTo>
                  <a:lnTo>
                    <a:pt x="2925112" y="1271905"/>
                  </a:lnTo>
                  <a:lnTo>
                    <a:pt x="2936854" y="1286510"/>
                  </a:lnTo>
                  <a:lnTo>
                    <a:pt x="2945741" y="1306830"/>
                  </a:lnTo>
                  <a:lnTo>
                    <a:pt x="2953675" y="1290637"/>
                  </a:lnTo>
                  <a:lnTo>
                    <a:pt x="2975891" y="1279843"/>
                  </a:lnTo>
                  <a:lnTo>
                    <a:pt x="2984143" y="1264285"/>
                  </a:lnTo>
                  <a:lnTo>
                    <a:pt x="2954945" y="1267460"/>
                  </a:lnTo>
                  <a:lnTo>
                    <a:pt x="2946376" y="1276033"/>
                  </a:lnTo>
                  <a:lnTo>
                    <a:pt x="2925746" y="1242377"/>
                  </a:lnTo>
                  <a:lnTo>
                    <a:pt x="2918447" y="1238250"/>
                  </a:lnTo>
                  <a:lnTo>
                    <a:pt x="2920351" y="1219200"/>
                  </a:lnTo>
                  <a:lnTo>
                    <a:pt x="2935267" y="1221423"/>
                  </a:lnTo>
                  <a:lnTo>
                    <a:pt x="2941297" y="1202373"/>
                  </a:lnTo>
                  <a:lnTo>
                    <a:pt x="2907338" y="1198563"/>
                  </a:lnTo>
                  <a:lnTo>
                    <a:pt x="2908607" y="1184593"/>
                  </a:lnTo>
                  <a:lnTo>
                    <a:pt x="2939394" y="1183323"/>
                  </a:lnTo>
                  <a:lnTo>
                    <a:pt x="2919081" y="1175068"/>
                  </a:lnTo>
                  <a:lnTo>
                    <a:pt x="2926063" y="1166495"/>
                  </a:lnTo>
                  <a:lnTo>
                    <a:pt x="2943202" y="1173798"/>
                  </a:lnTo>
                  <a:lnTo>
                    <a:pt x="2948280" y="1164273"/>
                  </a:lnTo>
                  <a:lnTo>
                    <a:pt x="2940980" y="1155065"/>
                  </a:lnTo>
                  <a:lnTo>
                    <a:pt x="2943202" y="1143318"/>
                  </a:lnTo>
                  <a:lnTo>
                    <a:pt x="2968273" y="1139825"/>
                  </a:lnTo>
                  <a:lnTo>
                    <a:pt x="2953358" y="1131570"/>
                  </a:lnTo>
                  <a:lnTo>
                    <a:pt x="2942884" y="1119187"/>
                  </a:lnTo>
                  <a:lnTo>
                    <a:pt x="2946058" y="1109662"/>
                  </a:lnTo>
                  <a:lnTo>
                    <a:pt x="2965102" y="1113473"/>
                  </a:lnTo>
                  <a:lnTo>
                    <a:pt x="2969862" y="1100772"/>
                  </a:lnTo>
                  <a:lnTo>
                    <a:pt x="2984778" y="1106170"/>
                  </a:lnTo>
                  <a:lnTo>
                    <a:pt x="2996522" y="1093470"/>
                  </a:lnTo>
                  <a:lnTo>
                    <a:pt x="3010169" y="1094105"/>
                  </a:lnTo>
                  <a:lnTo>
                    <a:pt x="3014294" y="1066800"/>
                  </a:lnTo>
                  <a:lnTo>
                    <a:pt x="3027942" y="1062355"/>
                  </a:lnTo>
                  <a:lnTo>
                    <a:pt x="3034289" y="1054735"/>
                  </a:lnTo>
                  <a:lnTo>
                    <a:pt x="3062536" y="1052830"/>
                  </a:lnTo>
                  <a:lnTo>
                    <a:pt x="3082848" y="1044892"/>
                  </a:lnTo>
                  <a:lnTo>
                    <a:pt x="3104107" y="1064577"/>
                  </a:lnTo>
                  <a:lnTo>
                    <a:pt x="3119976" y="1045527"/>
                  </a:lnTo>
                  <a:lnTo>
                    <a:pt x="3102520" y="1029017"/>
                  </a:lnTo>
                  <a:lnTo>
                    <a:pt x="3083799" y="1030287"/>
                  </a:lnTo>
                  <a:lnTo>
                    <a:pt x="3074913" y="1017587"/>
                  </a:lnTo>
                  <a:lnTo>
                    <a:pt x="3058410" y="1028382"/>
                  </a:lnTo>
                  <a:lnTo>
                    <a:pt x="3052697" y="1010602"/>
                  </a:lnTo>
                  <a:lnTo>
                    <a:pt x="3043175" y="1005204"/>
                  </a:lnTo>
                  <a:lnTo>
                    <a:pt x="3049206" y="973770"/>
                  </a:lnTo>
                  <a:lnTo>
                    <a:pt x="3072057" y="948370"/>
                  </a:lnTo>
                  <a:lnTo>
                    <a:pt x="3079991" y="969325"/>
                  </a:lnTo>
                  <a:lnTo>
                    <a:pt x="3093634" y="972500"/>
                  </a:lnTo>
                  <a:lnTo>
                    <a:pt x="3099029" y="980437"/>
                  </a:lnTo>
                  <a:lnTo>
                    <a:pt x="3110772" y="974087"/>
                  </a:lnTo>
                  <a:lnTo>
                    <a:pt x="3125689" y="985517"/>
                  </a:lnTo>
                  <a:lnTo>
                    <a:pt x="3140605" y="979167"/>
                  </a:lnTo>
                  <a:lnTo>
                    <a:pt x="3133623" y="967737"/>
                  </a:lnTo>
                  <a:lnTo>
                    <a:pt x="3150762" y="948687"/>
                  </a:lnTo>
                  <a:lnTo>
                    <a:pt x="3128545" y="959165"/>
                  </a:lnTo>
                  <a:lnTo>
                    <a:pt x="3107598" y="961387"/>
                  </a:lnTo>
                  <a:lnTo>
                    <a:pt x="3100933" y="952180"/>
                  </a:lnTo>
                  <a:lnTo>
                    <a:pt x="3120928" y="940432"/>
                  </a:lnTo>
                  <a:lnTo>
                    <a:pt x="3136480" y="921065"/>
                  </a:lnTo>
                  <a:lnTo>
                    <a:pt x="3125054" y="914080"/>
                  </a:lnTo>
                  <a:lnTo>
                    <a:pt x="3137749" y="903285"/>
                  </a:lnTo>
                  <a:lnTo>
                    <a:pt x="3126006" y="895982"/>
                  </a:lnTo>
                  <a:lnTo>
                    <a:pt x="3117437" y="886775"/>
                  </a:lnTo>
                  <a:lnTo>
                    <a:pt x="3130767" y="865502"/>
                  </a:lnTo>
                  <a:lnTo>
                    <a:pt x="3139971" y="846453"/>
                  </a:lnTo>
                  <a:lnTo>
                    <a:pt x="3158061" y="839150"/>
                  </a:lnTo>
                  <a:lnTo>
                    <a:pt x="3169487" y="806130"/>
                  </a:lnTo>
                  <a:lnTo>
                    <a:pt x="3179008" y="806130"/>
                  </a:lnTo>
                  <a:lnTo>
                    <a:pt x="3174882" y="816607"/>
                  </a:lnTo>
                  <a:lnTo>
                    <a:pt x="3180278" y="839785"/>
                  </a:lnTo>
                  <a:lnTo>
                    <a:pt x="3190116" y="854390"/>
                  </a:lnTo>
                  <a:lnTo>
                    <a:pt x="3192021" y="868995"/>
                  </a:lnTo>
                  <a:lnTo>
                    <a:pt x="3200590" y="852167"/>
                  </a:lnTo>
                  <a:lnTo>
                    <a:pt x="3218680" y="858518"/>
                  </a:lnTo>
                  <a:lnTo>
                    <a:pt x="3225028" y="849945"/>
                  </a:lnTo>
                  <a:lnTo>
                    <a:pt x="3219315" y="840420"/>
                  </a:lnTo>
                  <a:lnTo>
                    <a:pt x="3191069" y="848357"/>
                  </a:lnTo>
                  <a:lnTo>
                    <a:pt x="3195194" y="835340"/>
                  </a:lnTo>
                  <a:lnTo>
                    <a:pt x="3209794" y="835023"/>
                  </a:lnTo>
                  <a:lnTo>
                    <a:pt x="3217094" y="827720"/>
                  </a:lnTo>
                  <a:lnTo>
                    <a:pt x="3204398" y="809940"/>
                  </a:lnTo>
                  <a:lnTo>
                    <a:pt x="3218046" y="803590"/>
                  </a:lnTo>
                  <a:lnTo>
                    <a:pt x="3208207" y="786762"/>
                  </a:lnTo>
                  <a:lnTo>
                    <a:pt x="3190434" y="777555"/>
                  </a:lnTo>
                  <a:lnTo>
                    <a:pt x="3204716" y="760410"/>
                  </a:lnTo>
                  <a:lnTo>
                    <a:pt x="3237723" y="746440"/>
                  </a:lnTo>
                  <a:lnTo>
                    <a:pt x="3256766" y="757870"/>
                  </a:lnTo>
                  <a:lnTo>
                    <a:pt x="3273904" y="744853"/>
                  </a:lnTo>
                  <a:lnTo>
                    <a:pt x="3287551" y="776285"/>
                  </a:lnTo>
                  <a:lnTo>
                    <a:pt x="3305642" y="776285"/>
                  </a:lnTo>
                  <a:lnTo>
                    <a:pt x="3294851" y="757553"/>
                  </a:lnTo>
                  <a:lnTo>
                    <a:pt x="3315798" y="744535"/>
                  </a:lnTo>
                  <a:lnTo>
                    <a:pt x="3326589" y="729613"/>
                  </a:lnTo>
                  <a:lnTo>
                    <a:pt x="3312624" y="723580"/>
                  </a:lnTo>
                  <a:lnTo>
                    <a:pt x="3320876" y="705800"/>
                  </a:lnTo>
                  <a:lnTo>
                    <a:pt x="3310085" y="703578"/>
                  </a:lnTo>
                  <a:lnTo>
                    <a:pt x="3281839" y="732470"/>
                  </a:lnTo>
                  <a:lnTo>
                    <a:pt x="3269143" y="728343"/>
                  </a:lnTo>
                  <a:lnTo>
                    <a:pt x="3263748" y="710245"/>
                  </a:lnTo>
                  <a:lnTo>
                    <a:pt x="3249149" y="709610"/>
                  </a:lnTo>
                  <a:lnTo>
                    <a:pt x="3244705" y="728660"/>
                  </a:lnTo>
                  <a:lnTo>
                    <a:pt x="3220267" y="720088"/>
                  </a:lnTo>
                  <a:cubicBezTo>
                    <a:pt x="3219950" y="715643"/>
                    <a:pt x="3219632" y="711198"/>
                    <a:pt x="3219315" y="706753"/>
                  </a:cubicBezTo>
                  <a:lnTo>
                    <a:pt x="3252005" y="666430"/>
                  </a:lnTo>
                  <a:lnTo>
                    <a:pt x="3262161" y="634680"/>
                  </a:lnTo>
                  <a:lnTo>
                    <a:pt x="3284060" y="628330"/>
                  </a:lnTo>
                  <a:lnTo>
                    <a:pt x="3281839" y="615313"/>
                  </a:lnTo>
                  <a:lnTo>
                    <a:pt x="3314529" y="598168"/>
                  </a:lnTo>
                  <a:lnTo>
                    <a:pt x="3322780" y="579435"/>
                  </a:lnTo>
                  <a:lnTo>
                    <a:pt x="3375782" y="550225"/>
                  </a:lnTo>
                  <a:lnTo>
                    <a:pt x="3368800" y="538795"/>
                  </a:lnTo>
                  <a:lnTo>
                    <a:pt x="3365626" y="509268"/>
                  </a:lnTo>
                  <a:lnTo>
                    <a:pt x="3383082" y="459420"/>
                  </a:lnTo>
                  <a:lnTo>
                    <a:pt x="3397999" y="475295"/>
                  </a:lnTo>
                  <a:lnTo>
                    <a:pt x="3382447" y="500695"/>
                  </a:lnTo>
                  <a:lnTo>
                    <a:pt x="3392921" y="506728"/>
                  </a:lnTo>
                  <a:lnTo>
                    <a:pt x="3396095" y="496250"/>
                  </a:lnTo>
                  <a:lnTo>
                    <a:pt x="3407838" y="499425"/>
                  </a:lnTo>
                  <a:lnTo>
                    <a:pt x="3415137" y="518158"/>
                  </a:lnTo>
                  <a:lnTo>
                    <a:pt x="3420533" y="500378"/>
                  </a:lnTo>
                  <a:lnTo>
                    <a:pt x="3437671" y="512760"/>
                  </a:lnTo>
                  <a:lnTo>
                    <a:pt x="3449097" y="499108"/>
                  </a:lnTo>
                  <a:lnTo>
                    <a:pt x="3423389" y="483550"/>
                  </a:lnTo>
                  <a:cubicBezTo>
                    <a:pt x="3423072" y="477518"/>
                    <a:pt x="3422754" y="471485"/>
                    <a:pt x="3422437" y="465453"/>
                  </a:cubicBezTo>
                  <a:lnTo>
                    <a:pt x="3417042" y="452118"/>
                  </a:lnTo>
                  <a:lnTo>
                    <a:pt x="3442114" y="451800"/>
                  </a:lnTo>
                  <a:lnTo>
                    <a:pt x="3461792" y="498155"/>
                  </a:lnTo>
                  <a:lnTo>
                    <a:pt x="3488452" y="508315"/>
                  </a:lnTo>
                  <a:lnTo>
                    <a:pt x="3491625" y="528000"/>
                  </a:lnTo>
                  <a:lnTo>
                    <a:pt x="3516063" y="538478"/>
                  </a:lnTo>
                  <a:lnTo>
                    <a:pt x="3518285" y="524825"/>
                  </a:lnTo>
                  <a:lnTo>
                    <a:pt x="3488134" y="483868"/>
                  </a:lnTo>
                  <a:lnTo>
                    <a:pt x="3477343" y="482915"/>
                  </a:lnTo>
                  <a:lnTo>
                    <a:pt x="3464648" y="467358"/>
                  </a:lnTo>
                  <a:lnTo>
                    <a:pt x="3469726" y="443863"/>
                  </a:lnTo>
                  <a:lnTo>
                    <a:pt x="3455762" y="430528"/>
                  </a:lnTo>
                  <a:lnTo>
                    <a:pt x="3478930" y="391158"/>
                  </a:lnTo>
                  <a:lnTo>
                    <a:pt x="3499877" y="392110"/>
                  </a:lnTo>
                  <a:lnTo>
                    <a:pt x="3504955" y="382586"/>
                  </a:lnTo>
                  <a:lnTo>
                    <a:pt x="3519872" y="382268"/>
                  </a:lnTo>
                  <a:lnTo>
                    <a:pt x="3513842" y="401318"/>
                  </a:lnTo>
                  <a:lnTo>
                    <a:pt x="3521459" y="416240"/>
                  </a:lnTo>
                  <a:cubicBezTo>
                    <a:pt x="3521565" y="435819"/>
                    <a:pt x="3521670" y="455399"/>
                    <a:pt x="3521776" y="474978"/>
                  </a:cubicBezTo>
                  <a:lnTo>
                    <a:pt x="3539232" y="441323"/>
                  </a:lnTo>
                  <a:lnTo>
                    <a:pt x="3545262" y="385443"/>
                  </a:lnTo>
                  <a:lnTo>
                    <a:pt x="3559862" y="374013"/>
                  </a:lnTo>
                  <a:cubicBezTo>
                    <a:pt x="3560179" y="367980"/>
                    <a:pt x="3560497" y="361948"/>
                    <a:pt x="3560814" y="355915"/>
                  </a:cubicBezTo>
                  <a:lnTo>
                    <a:pt x="3577000" y="346390"/>
                  </a:lnTo>
                  <a:lnTo>
                    <a:pt x="3584934" y="337818"/>
                  </a:lnTo>
                  <a:lnTo>
                    <a:pt x="3583347" y="378775"/>
                  </a:lnTo>
                  <a:lnTo>
                    <a:pt x="3572874" y="405445"/>
                  </a:lnTo>
                  <a:lnTo>
                    <a:pt x="3584934" y="431480"/>
                  </a:lnTo>
                  <a:lnTo>
                    <a:pt x="3584934" y="456563"/>
                  </a:lnTo>
                  <a:lnTo>
                    <a:pt x="3565574" y="494980"/>
                  </a:lnTo>
                  <a:lnTo>
                    <a:pt x="3565574" y="505458"/>
                  </a:lnTo>
                  <a:lnTo>
                    <a:pt x="3590647" y="478788"/>
                  </a:lnTo>
                  <a:lnTo>
                    <a:pt x="3597629" y="443863"/>
                  </a:lnTo>
                  <a:lnTo>
                    <a:pt x="3607151" y="440688"/>
                  </a:lnTo>
                  <a:lnTo>
                    <a:pt x="3619846" y="457198"/>
                  </a:lnTo>
                  <a:lnTo>
                    <a:pt x="3627463" y="443545"/>
                  </a:lnTo>
                  <a:lnTo>
                    <a:pt x="3610007" y="428940"/>
                  </a:lnTo>
                  <a:lnTo>
                    <a:pt x="3605881" y="393380"/>
                  </a:lnTo>
                  <a:lnTo>
                    <a:pt x="3626828" y="379410"/>
                  </a:lnTo>
                  <a:lnTo>
                    <a:pt x="3629685" y="350835"/>
                  </a:lnTo>
                  <a:lnTo>
                    <a:pt x="3642380" y="337183"/>
                  </a:lnTo>
                  <a:lnTo>
                    <a:pt x="3652853" y="342263"/>
                  </a:lnTo>
                  <a:lnTo>
                    <a:pt x="3641428" y="366710"/>
                  </a:lnTo>
                  <a:lnTo>
                    <a:pt x="3662692" y="378140"/>
                  </a:lnTo>
                  <a:lnTo>
                    <a:pt x="3668722" y="349565"/>
                  </a:lnTo>
                  <a:lnTo>
                    <a:pt x="3689986" y="351471"/>
                  </a:lnTo>
                  <a:lnTo>
                    <a:pt x="3669357" y="331785"/>
                  </a:lnTo>
                  <a:lnTo>
                    <a:pt x="3676974" y="316863"/>
                  </a:lnTo>
                  <a:lnTo>
                    <a:pt x="3692843" y="327023"/>
                  </a:lnTo>
                  <a:lnTo>
                    <a:pt x="3703951" y="353375"/>
                  </a:lnTo>
                  <a:lnTo>
                    <a:pt x="3718550" y="355598"/>
                  </a:lnTo>
                  <a:lnTo>
                    <a:pt x="3728072" y="377505"/>
                  </a:lnTo>
                  <a:lnTo>
                    <a:pt x="3747432" y="396238"/>
                  </a:lnTo>
                  <a:lnTo>
                    <a:pt x="3742671" y="347660"/>
                  </a:lnTo>
                  <a:lnTo>
                    <a:pt x="3755366" y="329563"/>
                  </a:lnTo>
                  <a:lnTo>
                    <a:pt x="3741402" y="310831"/>
                  </a:lnTo>
                  <a:lnTo>
                    <a:pt x="3754097" y="299083"/>
                  </a:lnTo>
                  <a:lnTo>
                    <a:pt x="3732832" y="284796"/>
                  </a:lnTo>
                  <a:lnTo>
                    <a:pt x="3722042" y="307020"/>
                  </a:lnTo>
                  <a:lnTo>
                    <a:pt x="3702047" y="286066"/>
                  </a:lnTo>
                  <a:cubicBezTo>
                    <a:pt x="3702259" y="278340"/>
                    <a:pt x="3702470" y="270614"/>
                    <a:pt x="3702682" y="262888"/>
                  </a:cubicBezTo>
                  <a:lnTo>
                    <a:pt x="3679830" y="270191"/>
                  </a:lnTo>
                  <a:lnTo>
                    <a:pt x="3669992" y="254633"/>
                  </a:lnTo>
                  <a:lnTo>
                    <a:pt x="3686813" y="249236"/>
                  </a:lnTo>
                  <a:lnTo>
                    <a:pt x="3699508" y="257491"/>
                  </a:lnTo>
                  <a:lnTo>
                    <a:pt x="3701729" y="235583"/>
                  </a:lnTo>
                  <a:lnTo>
                    <a:pt x="3716646" y="253363"/>
                  </a:lnTo>
                  <a:lnTo>
                    <a:pt x="3718550" y="269238"/>
                  </a:lnTo>
                  <a:lnTo>
                    <a:pt x="3734419" y="275271"/>
                  </a:lnTo>
                  <a:lnTo>
                    <a:pt x="3730293" y="265746"/>
                  </a:lnTo>
                  <a:lnTo>
                    <a:pt x="3744893" y="235266"/>
                  </a:lnTo>
                  <a:lnTo>
                    <a:pt x="3771235" y="242251"/>
                  </a:lnTo>
                  <a:lnTo>
                    <a:pt x="3769648" y="285431"/>
                  </a:lnTo>
                  <a:lnTo>
                    <a:pt x="3794086" y="289241"/>
                  </a:lnTo>
                  <a:lnTo>
                    <a:pt x="3783295" y="269556"/>
                  </a:lnTo>
                  <a:lnTo>
                    <a:pt x="3790913" y="260031"/>
                  </a:lnTo>
                  <a:lnTo>
                    <a:pt x="3798212" y="266381"/>
                  </a:lnTo>
                  <a:lnTo>
                    <a:pt x="3841376" y="274001"/>
                  </a:lnTo>
                  <a:lnTo>
                    <a:pt x="3828998" y="295273"/>
                  </a:lnTo>
                  <a:lnTo>
                    <a:pt x="3855658" y="294321"/>
                  </a:lnTo>
                  <a:lnTo>
                    <a:pt x="3838837" y="314323"/>
                  </a:lnTo>
                  <a:lnTo>
                    <a:pt x="3855975" y="341628"/>
                  </a:lnTo>
                  <a:lnTo>
                    <a:pt x="3871844" y="335913"/>
                  </a:lnTo>
                  <a:lnTo>
                    <a:pt x="3865179" y="301306"/>
                  </a:lnTo>
                  <a:lnTo>
                    <a:pt x="3879461" y="284478"/>
                  </a:lnTo>
                  <a:lnTo>
                    <a:pt x="3862640" y="279398"/>
                  </a:lnTo>
                  <a:lnTo>
                    <a:pt x="3866766" y="252728"/>
                  </a:lnTo>
                  <a:lnTo>
                    <a:pt x="3885809" y="256856"/>
                  </a:lnTo>
                  <a:lnTo>
                    <a:pt x="3891839" y="239076"/>
                  </a:lnTo>
                  <a:lnTo>
                    <a:pt x="3894060" y="225423"/>
                  </a:lnTo>
                  <a:lnTo>
                    <a:pt x="3904534" y="220978"/>
                  </a:lnTo>
                  <a:lnTo>
                    <a:pt x="3929289" y="187006"/>
                  </a:lnTo>
                  <a:lnTo>
                    <a:pt x="3943254" y="185736"/>
                  </a:lnTo>
                  <a:lnTo>
                    <a:pt x="3965470" y="200658"/>
                  </a:lnTo>
                  <a:lnTo>
                    <a:pt x="3976261" y="187641"/>
                  </a:lnTo>
                  <a:lnTo>
                    <a:pt x="3960075" y="171766"/>
                  </a:lnTo>
                  <a:lnTo>
                    <a:pt x="3972453" y="131761"/>
                  </a:lnTo>
                  <a:lnTo>
                    <a:pt x="3994986" y="144143"/>
                  </a:lnTo>
                  <a:lnTo>
                    <a:pt x="3999747" y="129538"/>
                  </a:lnTo>
                  <a:lnTo>
                    <a:pt x="3988004" y="110806"/>
                  </a:lnTo>
                  <a:lnTo>
                    <a:pt x="3959440" y="105726"/>
                  </a:lnTo>
                  <a:lnTo>
                    <a:pt x="3959440" y="84453"/>
                  </a:lnTo>
                  <a:lnTo>
                    <a:pt x="3967692" y="78103"/>
                  </a:lnTo>
                  <a:lnTo>
                    <a:pt x="3995621" y="102233"/>
                  </a:lnTo>
                  <a:lnTo>
                    <a:pt x="4004825" y="96836"/>
                  </a:lnTo>
                  <a:lnTo>
                    <a:pt x="3998478" y="80008"/>
                  </a:lnTo>
                  <a:lnTo>
                    <a:pt x="4002286" y="45083"/>
                  </a:lnTo>
                  <a:lnTo>
                    <a:pt x="4010855" y="49211"/>
                  </a:lnTo>
                  <a:lnTo>
                    <a:pt x="4021646" y="71436"/>
                  </a:lnTo>
                  <a:lnTo>
                    <a:pt x="4027676" y="42861"/>
                  </a:lnTo>
                  <a:lnTo>
                    <a:pt x="4035293" y="40638"/>
                  </a:lnTo>
                  <a:lnTo>
                    <a:pt x="4041641" y="66673"/>
                  </a:lnTo>
                  <a:lnTo>
                    <a:pt x="4054336" y="69848"/>
                  </a:lnTo>
                  <a:lnTo>
                    <a:pt x="4064175" y="95248"/>
                  </a:lnTo>
                  <a:lnTo>
                    <a:pt x="4079726" y="78103"/>
                  </a:lnTo>
                  <a:lnTo>
                    <a:pt x="4104164" y="67626"/>
                  </a:lnTo>
                  <a:lnTo>
                    <a:pt x="4108290" y="85088"/>
                  </a:lnTo>
                  <a:lnTo>
                    <a:pt x="4059097" y="155256"/>
                  </a:lnTo>
                  <a:lnTo>
                    <a:pt x="4042276" y="238758"/>
                  </a:lnTo>
                  <a:lnTo>
                    <a:pt x="4027676" y="261936"/>
                  </a:lnTo>
                  <a:lnTo>
                    <a:pt x="4034024" y="290510"/>
                  </a:lnTo>
                  <a:lnTo>
                    <a:pt x="4046719" y="293685"/>
                  </a:lnTo>
                  <a:lnTo>
                    <a:pt x="4057510" y="275588"/>
                  </a:lnTo>
                  <a:lnTo>
                    <a:pt x="4081631" y="245743"/>
                  </a:lnTo>
                  <a:lnTo>
                    <a:pt x="4063540" y="247013"/>
                  </a:lnTo>
                  <a:cubicBezTo>
                    <a:pt x="4063752" y="242039"/>
                    <a:pt x="4063963" y="237065"/>
                    <a:pt x="4064175" y="232091"/>
                  </a:cubicBezTo>
                  <a:lnTo>
                    <a:pt x="4126063" y="154621"/>
                  </a:lnTo>
                  <a:lnTo>
                    <a:pt x="4140663" y="113663"/>
                  </a:lnTo>
                  <a:lnTo>
                    <a:pt x="4166688" y="90168"/>
                  </a:lnTo>
                  <a:lnTo>
                    <a:pt x="4171766" y="66673"/>
                  </a:lnTo>
                  <a:lnTo>
                    <a:pt x="4189856" y="50798"/>
                  </a:lnTo>
                  <a:lnTo>
                    <a:pt x="4187635" y="75881"/>
                  </a:lnTo>
                  <a:lnTo>
                    <a:pt x="4197473" y="93026"/>
                  </a:lnTo>
                  <a:lnTo>
                    <a:pt x="4195252" y="106678"/>
                  </a:lnTo>
                  <a:lnTo>
                    <a:pt x="4179383" y="116203"/>
                  </a:lnTo>
                  <a:lnTo>
                    <a:pt x="4170179" y="139381"/>
                  </a:lnTo>
                  <a:lnTo>
                    <a:pt x="4197791" y="131761"/>
                  </a:lnTo>
                  <a:lnTo>
                    <a:pt x="4185731" y="200658"/>
                  </a:lnTo>
                  <a:lnTo>
                    <a:pt x="4200330" y="201293"/>
                  </a:lnTo>
                  <a:lnTo>
                    <a:pt x="4222546" y="187323"/>
                  </a:lnTo>
                  <a:lnTo>
                    <a:pt x="4238098" y="143191"/>
                  </a:lnTo>
                  <a:lnTo>
                    <a:pt x="4246667" y="155573"/>
                  </a:lnTo>
                  <a:lnTo>
                    <a:pt x="4250476" y="141921"/>
                  </a:lnTo>
                  <a:lnTo>
                    <a:pt x="4236828" y="126363"/>
                  </a:lnTo>
                  <a:lnTo>
                    <a:pt x="4240954" y="106043"/>
                  </a:lnTo>
                  <a:lnTo>
                    <a:pt x="4258727" y="101916"/>
                  </a:lnTo>
                  <a:lnTo>
                    <a:pt x="4264123" y="93343"/>
                  </a:lnTo>
                  <a:lnTo>
                    <a:pt x="4277770" y="74293"/>
                  </a:lnTo>
                  <a:lnTo>
                    <a:pt x="4268884" y="63498"/>
                  </a:lnTo>
                  <a:lnTo>
                    <a:pt x="4274279" y="39686"/>
                  </a:lnTo>
                  <a:lnTo>
                    <a:pt x="4286657" y="33336"/>
                  </a:lnTo>
                  <a:lnTo>
                    <a:pt x="4277135" y="19366"/>
                  </a:lnTo>
                  <a:close/>
                  <a:moveTo>
                    <a:pt x="4105211" y="0"/>
                  </a:moveTo>
                  <a:lnTo>
                    <a:pt x="4132404" y="29210"/>
                  </a:lnTo>
                  <a:lnTo>
                    <a:pt x="4151279" y="20320"/>
                  </a:lnTo>
                  <a:lnTo>
                    <a:pt x="4142001" y="37465"/>
                  </a:lnTo>
                  <a:lnTo>
                    <a:pt x="4118327" y="43180"/>
                  </a:lnTo>
                  <a:lnTo>
                    <a:pt x="4092734" y="44133"/>
                  </a:lnTo>
                  <a:lnTo>
                    <a:pt x="4070660" y="57150"/>
                  </a:lnTo>
                  <a:lnTo>
                    <a:pt x="4067141" y="41275"/>
                  </a:lnTo>
                  <a:lnTo>
                    <a:pt x="4088575" y="39370"/>
                  </a:lnTo>
                  <a:lnTo>
                    <a:pt x="4087295" y="29528"/>
                  </a:lnTo>
                  <a:lnTo>
                    <a:pt x="4068100" y="26353"/>
                  </a:lnTo>
                  <a:lnTo>
                    <a:pt x="4072259" y="12065"/>
                  </a:lnTo>
                  <a:lnTo>
                    <a:pt x="4098812" y="10478"/>
                  </a:lnTo>
                  <a:close/>
                </a:path>
              </a:pathLst>
            </a:custGeom>
            <a:solidFill>
              <a:srgbClr val="D2D2D4"/>
            </a:solidFill>
            <a:ln w="19050"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20" name="Oval 19"/>
            <p:cNvSpPr/>
            <p:nvPr/>
          </p:nvSpPr>
          <p:spPr>
            <a:xfrm>
              <a:off x="733869" y="-85134"/>
              <a:ext cx="7279094" cy="7279094"/>
            </a:xfrm>
            <a:prstGeom prst="ellipse">
              <a:avLst/>
            </a:prstGeom>
            <a:noFill/>
            <a:ln w="285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1" name="Group 20"/>
            <p:cNvGrpSpPr/>
            <p:nvPr/>
          </p:nvGrpSpPr>
          <p:grpSpPr>
            <a:xfrm>
              <a:off x="4145407" y="6143625"/>
              <a:ext cx="46038" cy="26988"/>
              <a:chOff x="4127500" y="6143625"/>
              <a:chExt cx="46038" cy="26988"/>
            </a:xfrm>
            <a:solidFill>
              <a:srgbClr val="9FD55B"/>
            </a:solidFill>
          </p:grpSpPr>
          <p:sp>
            <p:nvSpPr>
              <p:cNvPr id="22" name="Freeform 258"/>
              <p:cNvSpPr>
                <a:spLocks/>
              </p:cNvSpPr>
              <p:nvPr/>
            </p:nvSpPr>
            <p:spPr bwMode="auto">
              <a:xfrm>
                <a:off x="4127500" y="6143625"/>
                <a:ext cx="17463" cy="12700"/>
              </a:xfrm>
              <a:custGeom>
                <a:avLst/>
                <a:gdLst>
                  <a:gd name="T0" fmla="*/ 57 w 57"/>
                  <a:gd name="T1" fmla="*/ 24 h 44"/>
                  <a:gd name="T2" fmla="*/ 27 w 57"/>
                  <a:gd name="T3" fmla="*/ 44 h 44"/>
                  <a:gd name="T4" fmla="*/ 0 w 57"/>
                  <a:gd name="T5" fmla="*/ 4 h 44"/>
                  <a:gd name="T6" fmla="*/ 46 w 57"/>
                  <a:gd name="T7" fmla="*/ 0 h 44"/>
                  <a:gd name="T8" fmla="*/ 57 w 57"/>
                  <a:gd name="T9" fmla="*/ 2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7" h="44">
                    <a:moveTo>
                      <a:pt x="57" y="24"/>
                    </a:moveTo>
                    <a:lnTo>
                      <a:pt x="27" y="44"/>
                    </a:lnTo>
                    <a:lnTo>
                      <a:pt x="0" y="4"/>
                    </a:lnTo>
                    <a:lnTo>
                      <a:pt x="46" y="0"/>
                    </a:lnTo>
                    <a:lnTo>
                      <a:pt x="57" y="24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" name="Freeform 259"/>
              <p:cNvSpPr>
                <a:spLocks/>
              </p:cNvSpPr>
              <p:nvPr/>
            </p:nvSpPr>
            <p:spPr bwMode="auto">
              <a:xfrm>
                <a:off x="4141788" y="6154738"/>
                <a:ext cx="31750" cy="15875"/>
              </a:xfrm>
              <a:custGeom>
                <a:avLst/>
                <a:gdLst>
                  <a:gd name="T0" fmla="*/ 69 w 97"/>
                  <a:gd name="T1" fmla="*/ 0 h 53"/>
                  <a:gd name="T2" fmla="*/ 33 w 97"/>
                  <a:gd name="T3" fmla="*/ 0 h 53"/>
                  <a:gd name="T4" fmla="*/ 0 w 97"/>
                  <a:gd name="T5" fmla="*/ 14 h 53"/>
                  <a:gd name="T6" fmla="*/ 30 w 97"/>
                  <a:gd name="T7" fmla="*/ 50 h 53"/>
                  <a:gd name="T8" fmla="*/ 43 w 97"/>
                  <a:gd name="T9" fmla="*/ 53 h 53"/>
                  <a:gd name="T10" fmla="*/ 80 w 97"/>
                  <a:gd name="T11" fmla="*/ 50 h 53"/>
                  <a:gd name="T12" fmla="*/ 97 w 97"/>
                  <a:gd name="T13" fmla="*/ 23 h 53"/>
                  <a:gd name="T14" fmla="*/ 69 w 97"/>
                  <a:gd name="T15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7" h="53">
                    <a:moveTo>
                      <a:pt x="69" y="0"/>
                    </a:moveTo>
                    <a:lnTo>
                      <a:pt x="33" y="0"/>
                    </a:lnTo>
                    <a:lnTo>
                      <a:pt x="0" y="14"/>
                    </a:lnTo>
                    <a:lnTo>
                      <a:pt x="30" y="50"/>
                    </a:lnTo>
                    <a:lnTo>
                      <a:pt x="43" y="53"/>
                    </a:lnTo>
                    <a:lnTo>
                      <a:pt x="80" y="50"/>
                    </a:lnTo>
                    <a:lnTo>
                      <a:pt x="97" y="23"/>
                    </a:lnTo>
                    <a:lnTo>
                      <a:pt x="69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3" name="Oval 2"/>
          <p:cNvSpPr/>
          <p:nvPr/>
        </p:nvSpPr>
        <p:spPr>
          <a:xfrm>
            <a:off x="3511094" y="4769699"/>
            <a:ext cx="395321" cy="395321"/>
          </a:xfrm>
          <a:prstGeom prst="ellipse">
            <a:avLst/>
          </a:prstGeom>
          <a:noFill/>
          <a:ln>
            <a:solidFill>
              <a:srgbClr val="80AB49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5" name="Group 24"/>
          <p:cNvGrpSpPr/>
          <p:nvPr/>
        </p:nvGrpSpPr>
        <p:grpSpPr>
          <a:xfrm>
            <a:off x="1751134" y="5753353"/>
            <a:ext cx="1510026" cy="336307"/>
            <a:chOff x="227134" y="5683432"/>
            <a:chExt cx="1510026" cy="336307"/>
          </a:xfrm>
        </p:grpSpPr>
        <p:sp>
          <p:nvSpPr>
            <p:cNvPr id="26" name="Oval 25"/>
            <p:cNvSpPr/>
            <p:nvPr/>
          </p:nvSpPr>
          <p:spPr>
            <a:xfrm>
              <a:off x="227134" y="5683432"/>
              <a:ext cx="336307" cy="336307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" name="Rectangle 26"/>
            <p:cNvSpPr/>
            <p:nvPr/>
          </p:nvSpPr>
          <p:spPr>
            <a:xfrm>
              <a:off x="563441" y="5720779"/>
              <a:ext cx="1173719" cy="261610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lang="en-US" sz="1100" i="1" dirty="0">
                  <a:solidFill>
                    <a:schemeClr val="accent1"/>
                  </a:solidFill>
                </a:rPr>
                <a:t>EU member state</a:t>
              </a:r>
              <a:endParaRPr lang="en-US" sz="1100" i="1" dirty="0">
                <a:solidFill>
                  <a:schemeClr val="accent1"/>
                </a:solidFill>
              </a:endParaRPr>
            </a:p>
          </p:txBody>
        </p:sp>
      </p:grpSp>
      <p:sp>
        <p:nvSpPr>
          <p:cNvPr id="24" name="Curved Down Arrow 23"/>
          <p:cNvSpPr/>
          <p:nvPr/>
        </p:nvSpPr>
        <p:spPr>
          <a:xfrm rot="19282863" flipH="1">
            <a:off x="1965679" y="1572142"/>
            <a:ext cx="5066767" cy="2466434"/>
          </a:xfrm>
          <a:prstGeom prst="curvedDownArrow">
            <a:avLst/>
          </a:prstGeom>
          <a:solidFill>
            <a:srgbClr val="9FD55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716" name="TextBox 715"/>
          <p:cNvSpPr txBox="1"/>
          <p:nvPr/>
        </p:nvSpPr>
        <p:spPr>
          <a:xfrm>
            <a:off x="6657106" y="1436822"/>
            <a:ext cx="3680420" cy="523220"/>
          </a:xfrm>
          <a:prstGeom prst="rect">
            <a:avLst/>
          </a:prstGeom>
          <a:solidFill>
            <a:schemeClr val="bg1"/>
          </a:solidFill>
        </p:spPr>
        <p:txBody>
          <a:bodyPr wrap="square">
            <a:spAutoFit/>
          </a:bodyPr>
          <a:lstStyle>
            <a:defPPr>
              <a:defRPr lang="fr-FR"/>
            </a:defPPr>
          </a:lstStyle>
          <a:p>
            <a:r>
              <a:rPr lang="en-US" sz="28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Lorem Ipsum</a:t>
            </a:r>
          </a:p>
        </p:txBody>
      </p:sp>
      <p:sp>
        <p:nvSpPr>
          <p:cNvPr id="11" name="Rectangle 10"/>
          <p:cNvSpPr/>
          <p:nvPr/>
        </p:nvSpPr>
        <p:spPr>
          <a:xfrm>
            <a:off x="6657106" y="2060849"/>
            <a:ext cx="3680420" cy="36933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lorem ipsum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fui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tristique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tortor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turpis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dui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nunciti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eros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mauris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donec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odio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itsup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sodales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magna dolor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Id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evedin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venenatis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lacus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magnis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Felis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arcu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in tempus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praesent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est. 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enim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risunit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quisque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vitae, dolor magna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phasellus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Vestibulum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est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vinee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platea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tempor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dis.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Curabitur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interdum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placerat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luctus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ut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a,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orci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nam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mattis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loremi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tincidunt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aptent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malesuada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</a:t>
            </a:r>
          </a:p>
        </p:txBody>
      </p:sp>
      <p:grpSp>
        <p:nvGrpSpPr>
          <p:cNvPr id="6" name="Group 5"/>
          <p:cNvGrpSpPr/>
          <p:nvPr/>
        </p:nvGrpSpPr>
        <p:grpSpPr>
          <a:xfrm>
            <a:off x="6722988" y="2102125"/>
            <a:ext cx="833628" cy="833628"/>
            <a:chOff x="5198988" y="2102125"/>
            <a:chExt cx="833628" cy="833628"/>
          </a:xfrm>
        </p:grpSpPr>
        <p:sp>
          <p:nvSpPr>
            <p:cNvPr id="13" name="Oval 12"/>
            <p:cNvSpPr/>
            <p:nvPr/>
          </p:nvSpPr>
          <p:spPr>
            <a:xfrm>
              <a:off x="5198988" y="2102125"/>
              <a:ext cx="833628" cy="833628"/>
            </a:xfrm>
            <a:prstGeom prst="ellipse">
              <a:avLst/>
            </a:prstGeom>
            <a:blipFill dpi="0" rotWithShape="1">
              <a:blip r:embed="rId4"/>
              <a:srcRect/>
              <a:stretch>
                <a:fillRect r="-2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Freeform 9"/>
            <p:cNvSpPr/>
            <p:nvPr/>
          </p:nvSpPr>
          <p:spPr>
            <a:xfrm>
              <a:off x="5615793" y="2102125"/>
              <a:ext cx="416823" cy="833628"/>
            </a:xfrm>
            <a:custGeom>
              <a:avLst/>
              <a:gdLst>
                <a:gd name="connsiteX0" fmla="*/ 9 w 416823"/>
                <a:gd name="connsiteY0" fmla="*/ 0 h 833628"/>
                <a:gd name="connsiteX1" fmla="*/ 416823 w 416823"/>
                <a:gd name="connsiteY1" fmla="*/ 416814 h 833628"/>
                <a:gd name="connsiteX2" fmla="*/ 9 w 416823"/>
                <a:gd name="connsiteY2" fmla="*/ 833628 h 833628"/>
                <a:gd name="connsiteX3" fmla="*/ 0 w 416823"/>
                <a:gd name="connsiteY3" fmla="*/ 833627 h 833628"/>
                <a:gd name="connsiteX4" fmla="*/ 0 w 416823"/>
                <a:gd name="connsiteY4" fmla="*/ 1 h 833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6823" h="833628">
                  <a:moveTo>
                    <a:pt x="9" y="0"/>
                  </a:moveTo>
                  <a:cubicBezTo>
                    <a:pt x="230209" y="0"/>
                    <a:pt x="416823" y="186614"/>
                    <a:pt x="416823" y="416814"/>
                  </a:cubicBezTo>
                  <a:cubicBezTo>
                    <a:pt x="416823" y="647014"/>
                    <a:pt x="230209" y="833628"/>
                    <a:pt x="9" y="833628"/>
                  </a:cubicBezTo>
                  <a:lnTo>
                    <a:pt x="0" y="83362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tx1">
                <a:alpha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64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7000025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Moldova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Editable Pins for Maps</a:t>
            </a:r>
            <a:endParaRPr lang="en-US" dirty="0"/>
          </a:p>
        </p:txBody>
      </p:sp>
      <p:grpSp>
        <p:nvGrpSpPr>
          <p:cNvPr id="35" name="Group 34"/>
          <p:cNvGrpSpPr/>
          <p:nvPr/>
        </p:nvGrpSpPr>
        <p:grpSpPr>
          <a:xfrm>
            <a:off x="2628801" y="1628801"/>
            <a:ext cx="1316895" cy="2235991"/>
            <a:chOff x="4381388" y="1557338"/>
            <a:chExt cx="1676624" cy="2846784"/>
          </a:xfrm>
        </p:grpSpPr>
        <p:sp>
          <p:nvSpPr>
            <p:cNvPr id="56" name="Freeform 5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Oval 5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Oval 5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Freeform 5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4033721" y="1628801"/>
            <a:ext cx="1316895" cy="2235991"/>
            <a:chOff x="4381388" y="1557338"/>
            <a:chExt cx="1676624" cy="2846784"/>
          </a:xfrm>
        </p:grpSpPr>
        <p:sp>
          <p:nvSpPr>
            <p:cNvPr id="52" name="Freeform 5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Oval 5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Oval 5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Freeform 5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5438641" y="1628801"/>
            <a:ext cx="1316895" cy="2235991"/>
            <a:chOff x="4381388" y="1557338"/>
            <a:chExt cx="1676624" cy="2846784"/>
          </a:xfrm>
        </p:grpSpPr>
        <p:sp>
          <p:nvSpPr>
            <p:cNvPr id="48" name="Freeform 4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Oval 4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Oval 4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Freeform 5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6843561" y="1628801"/>
            <a:ext cx="1316895" cy="2235991"/>
            <a:chOff x="4381388" y="1557338"/>
            <a:chExt cx="1676624" cy="2846784"/>
          </a:xfrm>
        </p:grpSpPr>
        <p:sp>
          <p:nvSpPr>
            <p:cNvPr id="44" name="Freeform 4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Oval 4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Oval 4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Freeform 4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8248482" y="1628801"/>
            <a:ext cx="1316895" cy="2235991"/>
            <a:chOff x="4381388" y="1557338"/>
            <a:chExt cx="1676624" cy="2846784"/>
          </a:xfrm>
        </p:grpSpPr>
        <p:sp>
          <p:nvSpPr>
            <p:cNvPr id="40" name="Freeform 3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Oval 4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Oval 4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Freeform 4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6" name="Group 65"/>
          <p:cNvGrpSpPr/>
          <p:nvPr/>
        </p:nvGrpSpPr>
        <p:grpSpPr>
          <a:xfrm>
            <a:off x="2628800" y="3999733"/>
            <a:ext cx="1987436" cy="2281887"/>
            <a:chOff x="4381388" y="1557338"/>
            <a:chExt cx="2528210" cy="2902781"/>
          </a:xfrm>
        </p:grpSpPr>
        <p:pic>
          <p:nvPicPr>
            <p:cNvPr id="67" name="Picture 66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68" name="Freeform 6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rgbClr val="3F4855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69" name="Oval 6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0" name="Oval 6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1" name="Freeform 7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90" name="Group 89"/>
          <p:cNvGrpSpPr/>
          <p:nvPr/>
        </p:nvGrpSpPr>
        <p:grpSpPr>
          <a:xfrm>
            <a:off x="4032209" y="3999733"/>
            <a:ext cx="1987436" cy="2281887"/>
            <a:chOff x="4381388" y="1557338"/>
            <a:chExt cx="2528210" cy="2902781"/>
          </a:xfrm>
        </p:grpSpPr>
        <p:pic>
          <p:nvPicPr>
            <p:cNvPr id="91" name="Picture 90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92" name="Freeform 9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3" name="Oval 9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4" name="Oval 9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5" name="Freeform 9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5435618" y="3999733"/>
            <a:ext cx="1987436" cy="2281887"/>
            <a:chOff x="4381388" y="1557338"/>
            <a:chExt cx="2528210" cy="2902781"/>
          </a:xfrm>
        </p:grpSpPr>
        <p:pic>
          <p:nvPicPr>
            <p:cNvPr id="85" name="Picture 84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6" name="Freeform 8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7" name="Oval 8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8" name="Oval 8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9" name="Freeform 8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8" name="Group 77"/>
          <p:cNvGrpSpPr/>
          <p:nvPr/>
        </p:nvGrpSpPr>
        <p:grpSpPr>
          <a:xfrm>
            <a:off x="6839027" y="3999733"/>
            <a:ext cx="1987436" cy="2281887"/>
            <a:chOff x="4381388" y="1557338"/>
            <a:chExt cx="2528210" cy="2902781"/>
          </a:xfrm>
        </p:grpSpPr>
        <p:pic>
          <p:nvPicPr>
            <p:cNvPr id="79" name="Picture 78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0" name="Freeform 7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1" name="Oval 8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2" name="Oval 8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3" name="Freeform 8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8242434" y="3999733"/>
            <a:ext cx="1987436" cy="2281887"/>
            <a:chOff x="4381388" y="1557338"/>
            <a:chExt cx="2528210" cy="2902781"/>
          </a:xfrm>
        </p:grpSpPr>
        <p:pic>
          <p:nvPicPr>
            <p:cNvPr id="73" name="Picture 72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74" name="Freeform 7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5" name="Oval 7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6" name="Oval 7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7" name="Freeform 7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sp>
        <p:nvSpPr>
          <p:cNvPr id="60" name="TextBox 59"/>
          <p:cNvSpPr txBox="1"/>
          <p:nvPr/>
        </p:nvSpPr>
        <p:spPr>
          <a:xfrm>
            <a:off x="1539465" y="3893286"/>
            <a:ext cx="110117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With shadow:</a:t>
            </a:r>
            <a:endParaRPr lang="en-US" dirty="0"/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65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856780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ubtitle 4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Your Subtitle Here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Moldova</a:t>
            </a:r>
          </a:p>
        </p:txBody>
      </p:sp>
      <p:sp>
        <p:nvSpPr>
          <p:cNvPr id="716" name="TextBox 715"/>
          <p:cNvSpPr txBox="1"/>
          <p:nvPr/>
        </p:nvSpPr>
        <p:spPr>
          <a:xfrm>
            <a:off x="6657106" y="1436822"/>
            <a:ext cx="368042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fr-FR"/>
            </a:defPPr>
          </a:lstStyle>
          <a:p>
            <a:r>
              <a:rPr lang="en-US" sz="28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Lorem Ipsum</a:t>
            </a:r>
          </a:p>
        </p:txBody>
      </p:sp>
      <p:sp>
        <p:nvSpPr>
          <p:cNvPr id="11" name="Rectangle 10"/>
          <p:cNvSpPr/>
          <p:nvPr/>
        </p:nvSpPr>
        <p:spPr>
          <a:xfrm>
            <a:off x="6657106" y="2060849"/>
            <a:ext cx="3680420" cy="36933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lorem ipsum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fui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tristique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tortor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turpis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dui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nunciti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eros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mauris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donec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odio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itsup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sodales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magna dolor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Id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evedin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venenatis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lacus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magnis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Felis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arcu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in tempus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praesent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est. 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enim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risunit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quisque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vitae, dolor magna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phasellus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Vestibulum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est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vinee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platea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tempor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dis.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Curabitur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interdum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placerat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luctus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ut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a,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orci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nam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mattis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loremi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tincidunt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aptent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malesuada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6722988" y="2102125"/>
            <a:ext cx="833628" cy="833628"/>
            <a:chOff x="5198988" y="2102125"/>
            <a:chExt cx="833628" cy="833628"/>
          </a:xfrm>
        </p:grpSpPr>
        <p:sp>
          <p:nvSpPr>
            <p:cNvPr id="12" name="Oval 11"/>
            <p:cNvSpPr/>
            <p:nvPr/>
          </p:nvSpPr>
          <p:spPr>
            <a:xfrm>
              <a:off x="5198988" y="2102125"/>
              <a:ext cx="833628" cy="833628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" name="Freeform 12"/>
            <p:cNvSpPr/>
            <p:nvPr/>
          </p:nvSpPr>
          <p:spPr>
            <a:xfrm>
              <a:off x="5615793" y="2102125"/>
              <a:ext cx="416823" cy="833628"/>
            </a:xfrm>
            <a:custGeom>
              <a:avLst/>
              <a:gdLst>
                <a:gd name="connsiteX0" fmla="*/ 9 w 416823"/>
                <a:gd name="connsiteY0" fmla="*/ 0 h 833628"/>
                <a:gd name="connsiteX1" fmla="*/ 416823 w 416823"/>
                <a:gd name="connsiteY1" fmla="*/ 416814 h 833628"/>
                <a:gd name="connsiteX2" fmla="*/ 9 w 416823"/>
                <a:gd name="connsiteY2" fmla="*/ 833628 h 833628"/>
                <a:gd name="connsiteX3" fmla="*/ 0 w 416823"/>
                <a:gd name="connsiteY3" fmla="*/ 833627 h 833628"/>
                <a:gd name="connsiteX4" fmla="*/ 0 w 416823"/>
                <a:gd name="connsiteY4" fmla="*/ 1 h 833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6823" h="833628">
                  <a:moveTo>
                    <a:pt x="9" y="0"/>
                  </a:moveTo>
                  <a:cubicBezTo>
                    <a:pt x="230209" y="0"/>
                    <a:pt x="416823" y="186614"/>
                    <a:pt x="416823" y="416814"/>
                  </a:cubicBezTo>
                  <a:cubicBezTo>
                    <a:pt x="416823" y="647014"/>
                    <a:pt x="230209" y="833628"/>
                    <a:pt x="9" y="833628"/>
                  </a:cubicBezTo>
                  <a:lnTo>
                    <a:pt x="0" y="83362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tx1">
                <a:alpha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6" name="Group 15"/>
          <p:cNvGrpSpPr>
            <a:grpSpLocks noChangeAspect="1"/>
          </p:cNvGrpSpPr>
          <p:nvPr/>
        </p:nvGrpSpPr>
        <p:grpSpPr>
          <a:xfrm>
            <a:off x="1711854" y="1236927"/>
            <a:ext cx="4389120" cy="4389120"/>
            <a:chOff x="733869" y="-85134"/>
            <a:chExt cx="7279094" cy="7279094"/>
          </a:xfrm>
        </p:grpSpPr>
        <p:sp>
          <p:nvSpPr>
            <p:cNvPr id="17" name="Freeform 16"/>
            <p:cNvSpPr/>
            <p:nvPr/>
          </p:nvSpPr>
          <p:spPr>
            <a:xfrm>
              <a:off x="1121248" y="61918"/>
              <a:ext cx="6891715" cy="6367455"/>
            </a:xfrm>
            <a:custGeom>
              <a:avLst/>
              <a:gdLst>
                <a:gd name="connsiteX0" fmla="*/ 2683163 w 6891715"/>
                <a:gd name="connsiteY0" fmla="*/ 6337292 h 6367455"/>
                <a:gd name="connsiteX1" fmla="*/ 2693958 w 6891715"/>
                <a:gd name="connsiteY1" fmla="*/ 6353978 h 6367455"/>
                <a:gd name="connsiteX2" fmla="*/ 2680624 w 6891715"/>
                <a:gd name="connsiteY2" fmla="*/ 6366813 h 6367455"/>
                <a:gd name="connsiteX3" fmla="*/ 2668876 w 6891715"/>
                <a:gd name="connsiteY3" fmla="*/ 6367455 h 6367455"/>
                <a:gd name="connsiteX4" fmla="*/ 2665383 w 6891715"/>
                <a:gd name="connsiteY4" fmla="*/ 6352695 h 6367455"/>
                <a:gd name="connsiteX5" fmla="*/ 2700308 w 6891715"/>
                <a:gd name="connsiteY5" fmla="*/ 6256329 h 6367455"/>
                <a:gd name="connsiteX6" fmla="*/ 2695228 w 6891715"/>
                <a:gd name="connsiteY6" fmla="*/ 6265854 h 6367455"/>
                <a:gd name="connsiteX7" fmla="*/ 2687608 w 6891715"/>
                <a:gd name="connsiteY7" fmla="*/ 6263949 h 6367455"/>
                <a:gd name="connsiteX8" fmla="*/ 2690784 w 6891715"/>
                <a:gd name="connsiteY8" fmla="*/ 6256647 h 6367455"/>
                <a:gd name="connsiteX9" fmla="*/ 2722533 w 6891715"/>
                <a:gd name="connsiteY9" fmla="*/ 6238867 h 6367455"/>
                <a:gd name="connsiteX10" fmla="*/ 2720891 w 6891715"/>
                <a:gd name="connsiteY10" fmla="*/ 6254742 h 6367455"/>
                <a:gd name="connsiteX11" fmla="*/ 2713008 w 6891715"/>
                <a:gd name="connsiteY11" fmla="*/ 6251567 h 6367455"/>
                <a:gd name="connsiteX12" fmla="*/ 2714322 w 6891715"/>
                <a:gd name="connsiteY12" fmla="*/ 6242360 h 6367455"/>
                <a:gd name="connsiteX13" fmla="*/ 4255139 w 6891715"/>
                <a:gd name="connsiteY13" fmla="*/ 6154726 h 6367455"/>
                <a:gd name="connsiteX14" fmla="*/ 4256051 w 6891715"/>
                <a:gd name="connsiteY14" fmla="*/ 6161076 h 6367455"/>
                <a:gd name="connsiteX15" fmla="*/ 4243891 w 6891715"/>
                <a:gd name="connsiteY15" fmla="*/ 6173776 h 6367455"/>
                <a:gd name="connsiteX16" fmla="*/ 4241763 w 6891715"/>
                <a:gd name="connsiteY16" fmla="*/ 6166474 h 6367455"/>
                <a:gd name="connsiteX17" fmla="*/ 4245715 w 6891715"/>
                <a:gd name="connsiteY17" fmla="*/ 6156949 h 6367455"/>
                <a:gd name="connsiteX18" fmla="*/ 4249971 w 6891715"/>
                <a:gd name="connsiteY18" fmla="*/ 6160124 h 6367455"/>
                <a:gd name="connsiteX19" fmla="*/ 3939210 w 6891715"/>
                <a:gd name="connsiteY19" fmla="*/ 6130914 h 6367455"/>
                <a:gd name="connsiteX20" fmla="*/ 3946521 w 6891715"/>
                <a:gd name="connsiteY20" fmla="*/ 6130914 h 6367455"/>
                <a:gd name="connsiteX21" fmla="*/ 3948746 w 6891715"/>
                <a:gd name="connsiteY21" fmla="*/ 6144521 h 6367455"/>
                <a:gd name="connsiteX22" fmla="*/ 3956057 w 6891715"/>
                <a:gd name="connsiteY22" fmla="*/ 6150849 h 6367455"/>
                <a:gd name="connsiteX23" fmla="*/ 3965594 w 6891715"/>
                <a:gd name="connsiteY23" fmla="*/ 6141356 h 6367455"/>
                <a:gd name="connsiteX24" fmla="*/ 3975130 w 6891715"/>
                <a:gd name="connsiteY24" fmla="*/ 6138192 h 6367455"/>
                <a:gd name="connsiteX25" fmla="*/ 3984666 w 6891715"/>
                <a:gd name="connsiteY25" fmla="*/ 6141989 h 6367455"/>
                <a:gd name="connsiteX26" fmla="*/ 3987845 w 6891715"/>
                <a:gd name="connsiteY26" fmla="*/ 6149267 h 6367455"/>
                <a:gd name="connsiteX27" fmla="*/ 3978309 w 6891715"/>
                <a:gd name="connsiteY27" fmla="*/ 6154646 h 6367455"/>
                <a:gd name="connsiteX28" fmla="*/ 3978309 w 6891715"/>
                <a:gd name="connsiteY28" fmla="*/ 6160026 h 6367455"/>
                <a:gd name="connsiteX29" fmla="*/ 3992295 w 6891715"/>
                <a:gd name="connsiteY29" fmla="*/ 6161924 h 6367455"/>
                <a:gd name="connsiteX30" fmla="*/ 3996427 w 6891715"/>
                <a:gd name="connsiteY30" fmla="*/ 6160975 h 6367455"/>
                <a:gd name="connsiteX31" fmla="*/ 4004056 w 6891715"/>
                <a:gd name="connsiteY31" fmla="*/ 6173316 h 6367455"/>
                <a:gd name="connsiteX32" fmla="*/ 4011367 w 6891715"/>
                <a:gd name="connsiteY32" fmla="*/ 6170151 h 6367455"/>
                <a:gd name="connsiteX33" fmla="*/ 4028214 w 6891715"/>
                <a:gd name="connsiteY33" fmla="*/ 6170151 h 6367455"/>
                <a:gd name="connsiteX34" fmla="*/ 4038069 w 6891715"/>
                <a:gd name="connsiteY34" fmla="*/ 6164772 h 6367455"/>
                <a:gd name="connsiteX35" fmla="*/ 4054916 w 6891715"/>
                <a:gd name="connsiteY35" fmla="*/ 6162557 h 6367455"/>
                <a:gd name="connsiteX36" fmla="*/ 4060320 w 6891715"/>
                <a:gd name="connsiteY36" fmla="*/ 6158127 h 6367455"/>
                <a:gd name="connsiteX37" fmla="*/ 4068584 w 6891715"/>
                <a:gd name="connsiteY37" fmla="*/ 6161291 h 6367455"/>
                <a:gd name="connsiteX38" fmla="*/ 4073988 w 6891715"/>
                <a:gd name="connsiteY38" fmla="*/ 6169835 h 6367455"/>
                <a:gd name="connsiteX39" fmla="*/ 4082571 w 6891715"/>
                <a:gd name="connsiteY39" fmla="*/ 6170468 h 6367455"/>
                <a:gd name="connsiteX40" fmla="*/ 4100371 w 6891715"/>
                <a:gd name="connsiteY40" fmla="*/ 6165089 h 6367455"/>
                <a:gd name="connsiteX41" fmla="*/ 4109908 w 6891715"/>
                <a:gd name="connsiteY41" fmla="*/ 6170468 h 6367455"/>
                <a:gd name="connsiteX42" fmla="*/ 4119444 w 6891715"/>
                <a:gd name="connsiteY42" fmla="*/ 6170151 h 6367455"/>
                <a:gd name="connsiteX43" fmla="*/ 4128980 w 6891715"/>
                <a:gd name="connsiteY43" fmla="*/ 6163823 h 6367455"/>
                <a:gd name="connsiteX44" fmla="*/ 4137563 w 6891715"/>
                <a:gd name="connsiteY44" fmla="*/ 6166038 h 6367455"/>
                <a:gd name="connsiteX45" fmla="*/ 4135337 w 6891715"/>
                <a:gd name="connsiteY45" fmla="*/ 6172366 h 6367455"/>
                <a:gd name="connsiteX46" fmla="*/ 4137563 w 6891715"/>
                <a:gd name="connsiteY46" fmla="*/ 6180594 h 6367455"/>
                <a:gd name="connsiteX47" fmla="*/ 4142013 w 6891715"/>
                <a:gd name="connsiteY47" fmla="*/ 6188821 h 6367455"/>
                <a:gd name="connsiteX48" fmla="*/ 4149324 w 6891715"/>
                <a:gd name="connsiteY48" fmla="*/ 6191985 h 6367455"/>
                <a:gd name="connsiteX49" fmla="*/ 4156635 w 6891715"/>
                <a:gd name="connsiteY49" fmla="*/ 6184707 h 6367455"/>
                <a:gd name="connsiteX50" fmla="*/ 4163946 w 6891715"/>
                <a:gd name="connsiteY50" fmla="*/ 6181543 h 6367455"/>
                <a:gd name="connsiteX51" fmla="*/ 4175707 w 6891715"/>
                <a:gd name="connsiteY51" fmla="*/ 6184707 h 6367455"/>
                <a:gd name="connsiteX52" fmla="*/ 4179840 w 6891715"/>
                <a:gd name="connsiteY52" fmla="*/ 6177113 h 6367455"/>
                <a:gd name="connsiteX53" fmla="*/ 4181111 w 6891715"/>
                <a:gd name="connsiteY53" fmla="*/ 6169835 h 6367455"/>
                <a:gd name="connsiteX54" fmla="*/ 4185243 w 6891715"/>
                <a:gd name="connsiteY54" fmla="*/ 6167620 h 6367455"/>
                <a:gd name="connsiteX55" fmla="*/ 4184290 w 6891715"/>
                <a:gd name="connsiteY55" fmla="*/ 6176164 h 6367455"/>
                <a:gd name="connsiteX56" fmla="*/ 4189376 w 6891715"/>
                <a:gd name="connsiteY56" fmla="*/ 6184391 h 6367455"/>
                <a:gd name="connsiteX57" fmla="*/ 4188422 w 6891715"/>
                <a:gd name="connsiteY57" fmla="*/ 6188504 h 6367455"/>
                <a:gd name="connsiteX58" fmla="*/ 4186197 w 6891715"/>
                <a:gd name="connsiteY58" fmla="*/ 6195782 h 6367455"/>
                <a:gd name="connsiteX59" fmla="*/ 4179204 w 6891715"/>
                <a:gd name="connsiteY59" fmla="*/ 6206541 h 6367455"/>
                <a:gd name="connsiteX60" fmla="*/ 4170621 w 6891715"/>
                <a:gd name="connsiteY60" fmla="*/ 6210654 h 6367455"/>
                <a:gd name="connsiteX61" fmla="*/ 4164264 w 6891715"/>
                <a:gd name="connsiteY61" fmla="*/ 6205908 h 6367455"/>
                <a:gd name="connsiteX62" fmla="*/ 4152820 w 6891715"/>
                <a:gd name="connsiteY62" fmla="*/ 6212237 h 6367455"/>
                <a:gd name="connsiteX63" fmla="*/ 4144238 w 6891715"/>
                <a:gd name="connsiteY63" fmla="*/ 6213186 h 6367455"/>
                <a:gd name="connsiteX64" fmla="*/ 4128344 w 6891715"/>
                <a:gd name="connsiteY64" fmla="*/ 6207807 h 6367455"/>
                <a:gd name="connsiteX65" fmla="*/ 4114358 w 6891715"/>
                <a:gd name="connsiteY65" fmla="*/ 6212553 h 6367455"/>
                <a:gd name="connsiteX66" fmla="*/ 4103232 w 6891715"/>
                <a:gd name="connsiteY66" fmla="*/ 6208123 h 6367455"/>
                <a:gd name="connsiteX67" fmla="*/ 4085114 w 6891715"/>
                <a:gd name="connsiteY67" fmla="*/ 6208756 h 6367455"/>
                <a:gd name="connsiteX68" fmla="*/ 4074306 w 6891715"/>
                <a:gd name="connsiteY68" fmla="*/ 6218249 h 6367455"/>
                <a:gd name="connsiteX69" fmla="*/ 4066995 w 6891715"/>
                <a:gd name="connsiteY69" fmla="*/ 6221413 h 6367455"/>
                <a:gd name="connsiteX70" fmla="*/ 4051101 w 6891715"/>
                <a:gd name="connsiteY70" fmla="*/ 6221413 h 6367455"/>
                <a:gd name="connsiteX71" fmla="*/ 4045697 w 6891715"/>
                <a:gd name="connsiteY71" fmla="*/ 6224577 h 6367455"/>
                <a:gd name="connsiteX72" fmla="*/ 4041565 w 6891715"/>
                <a:gd name="connsiteY72" fmla="*/ 6222362 h 6367455"/>
                <a:gd name="connsiteX73" fmla="*/ 4045697 w 6891715"/>
                <a:gd name="connsiteY73" fmla="*/ 6211920 h 6367455"/>
                <a:gd name="connsiteX74" fmla="*/ 4037115 w 6891715"/>
                <a:gd name="connsiteY74" fmla="*/ 6202744 h 6367455"/>
                <a:gd name="connsiteX75" fmla="*/ 4024400 w 6891715"/>
                <a:gd name="connsiteY75" fmla="*/ 6194200 h 6367455"/>
                <a:gd name="connsiteX76" fmla="*/ 4014864 w 6891715"/>
                <a:gd name="connsiteY76" fmla="*/ 6197681 h 6367455"/>
                <a:gd name="connsiteX77" fmla="*/ 4003103 w 6891715"/>
                <a:gd name="connsiteY77" fmla="*/ 6194516 h 6367455"/>
                <a:gd name="connsiteX78" fmla="*/ 3992613 w 6891715"/>
                <a:gd name="connsiteY78" fmla="*/ 6191352 h 6367455"/>
                <a:gd name="connsiteX79" fmla="*/ 3979898 w 6891715"/>
                <a:gd name="connsiteY79" fmla="*/ 6192618 h 6367455"/>
                <a:gd name="connsiteX80" fmla="*/ 3970362 w 6891715"/>
                <a:gd name="connsiteY80" fmla="*/ 6184391 h 6367455"/>
                <a:gd name="connsiteX81" fmla="*/ 3954468 w 6891715"/>
                <a:gd name="connsiteY81" fmla="*/ 6179961 h 6367455"/>
                <a:gd name="connsiteX82" fmla="*/ 3944614 w 6891715"/>
                <a:gd name="connsiteY82" fmla="*/ 6184707 h 6367455"/>
                <a:gd name="connsiteX83" fmla="*/ 3933171 w 6891715"/>
                <a:gd name="connsiteY83" fmla="*/ 6188821 h 6367455"/>
                <a:gd name="connsiteX84" fmla="*/ 3925542 w 6891715"/>
                <a:gd name="connsiteY84" fmla="*/ 6178379 h 6367455"/>
                <a:gd name="connsiteX85" fmla="*/ 3923634 w 6891715"/>
                <a:gd name="connsiteY85" fmla="*/ 6167620 h 6367455"/>
                <a:gd name="connsiteX86" fmla="*/ 3924588 w 6891715"/>
                <a:gd name="connsiteY86" fmla="*/ 6157494 h 6367455"/>
                <a:gd name="connsiteX87" fmla="*/ 3919184 w 6891715"/>
                <a:gd name="connsiteY87" fmla="*/ 6148951 h 6367455"/>
                <a:gd name="connsiteX88" fmla="*/ 3919820 w 6891715"/>
                <a:gd name="connsiteY88" fmla="*/ 6142622 h 6367455"/>
                <a:gd name="connsiteX89" fmla="*/ 3917913 w 6891715"/>
                <a:gd name="connsiteY89" fmla="*/ 6136294 h 6367455"/>
                <a:gd name="connsiteX90" fmla="*/ 3925224 w 6891715"/>
                <a:gd name="connsiteY90" fmla="*/ 6139458 h 6367455"/>
                <a:gd name="connsiteX91" fmla="*/ 3932853 w 6891715"/>
                <a:gd name="connsiteY91" fmla="*/ 6150216 h 6367455"/>
                <a:gd name="connsiteX92" fmla="*/ 3938257 w 6891715"/>
                <a:gd name="connsiteY92" fmla="*/ 6154014 h 6367455"/>
                <a:gd name="connsiteX93" fmla="*/ 3943343 w 6891715"/>
                <a:gd name="connsiteY93" fmla="*/ 6148634 h 6367455"/>
                <a:gd name="connsiteX94" fmla="*/ 3934760 w 6891715"/>
                <a:gd name="connsiteY94" fmla="*/ 6140407 h 6367455"/>
                <a:gd name="connsiteX95" fmla="*/ 4979304 w 6891715"/>
                <a:gd name="connsiteY95" fmla="*/ 6116626 h 6367455"/>
                <a:gd name="connsiteX96" fmla="*/ 4987888 w 6891715"/>
                <a:gd name="connsiteY96" fmla="*/ 6116626 h 6367455"/>
                <a:gd name="connsiteX97" fmla="*/ 4983755 w 6891715"/>
                <a:gd name="connsiteY97" fmla="*/ 6126107 h 6367455"/>
                <a:gd name="connsiteX98" fmla="*/ 4969765 w 6891715"/>
                <a:gd name="connsiteY98" fmla="*/ 6130216 h 6367455"/>
                <a:gd name="connsiteX99" fmla="*/ 4970719 w 6891715"/>
                <a:gd name="connsiteY99" fmla="*/ 6138748 h 6367455"/>
                <a:gd name="connsiteX100" fmla="*/ 4955140 w 6891715"/>
                <a:gd name="connsiteY100" fmla="*/ 6149177 h 6367455"/>
                <a:gd name="connsiteX101" fmla="*/ 4944648 w 6891715"/>
                <a:gd name="connsiteY101" fmla="*/ 6155498 h 6367455"/>
                <a:gd name="connsiteX102" fmla="*/ 4934155 w 6891715"/>
                <a:gd name="connsiteY102" fmla="*/ 6168139 h 6367455"/>
                <a:gd name="connsiteX103" fmla="*/ 4919530 w 6891715"/>
                <a:gd name="connsiteY103" fmla="*/ 6180148 h 6367455"/>
                <a:gd name="connsiteX104" fmla="*/ 4919848 w 6891715"/>
                <a:gd name="connsiteY104" fmla="*/ 6181412 h 6367455"/>
                <a:gd name="connsiteX105" fmla="*/ 4922709 w 6891715"/>
                <a:gd name="connsiteY105" fmla="*/ 6190577 h 6367455"/>
                <a:gd name="connsiteX106" fmla="*/ 4925889 w 6891715"/>
                <a:gd name="connsiteY106" fmla="*/ 6194370 h 6367455"/>
                <a:gd name="connsiteX107" fmla="*/ 4932248 w 6891715"/>
                <a:gd name="connsiteY107" fmla="*/ 6201954 h 6367455"/>
                <a:gd name="connsiteX108" fmla="*/ 4934473 w 6891715"/>
                <a:gd name="connsiteY108" fmla="*/ 6211435 h 6367455"/>
                <a:gd name="connsiteX109" fmla="*/ 4927161 w 6891715"/>
                <a:gd name="connsiteY109" fmla="*/ 6212699 h 6367455"/>
                <a:gd name="connsiteX110" fmla="*/ 4924935 w 6891715"/>
                <a:gd name="connsiteY110" fmla="*/ 6206379 h 6367455"/>
                <a:gd name="connsiteX111" fmla="*/ 4916351 w 6891715"/>
                <a:gd name="connsiteY111" fmla="*/ 6206379 h 6367455"/>
                <a:gd name="connsiteX112" fmla="*/ 4909356 w 6891715"/>
                <a:gd name="connsiteY112" fmla="*/ 6208275 h 6367455"/>
                <a:gd name="connsiteX113" fmla="*/ 4902997 w 6891715"/>
                <a:gd name="connsiteY113" fmla="*/ 6214596 h 6367455"/>
                <a:gd name="connsiteX114" fmla="*/ 4892187 w 6891715"/>
                <a:gd name="connsiteY114" fmla="*/ 6226289 h 6367455"/>
                <a:gd name="connsiteX115" fmla="*/ 4871202 w 6891715"/>
                <a:gd name="connsiteY115" fmla="*/ 6238298 h 6367455"/>
                <a:gd name="connsiteX116" fmla="*/ 4851172 w 6891715"/>
                <a:gd name="connsiteY116" fmla="*/ 6240510 h 6367455"/>
                <a:gd name="connsiteX117" fmla="*/ 4835274 w 6891715"/>
                <a:gd name="connsiteY117" fmla="*/ 6238614 h 6367455"/>
                <a:gd name="connsiteX118" fmla="*/ 4826690 w 6891715"/>
                <a:gd name="connsiteY118" fmla="*/ 6246199 h 6367455"/>
                <a:gd name="connsiteX119" fmla="*/ 4828916 w 6891715"/>
                <a:gd name="connsiteY119" fmla="*/ 6253151 h 6367455"/>
                <a:gd name="connsiteX120" fmla="*/ 4821285 w 6891715"/>
                <a:gd name="connsiteY120" fmla="*/ 6251255 h 6367455"/>
                <a:gd name="connsiteX121" fmla="*/ 4806341 w 6891715"/>
                <a:gd name="connsiteY121" fmla="*/ 6248095 h 6367455"/>
                <a:gd name="connsiteX122" fmla="*/ 4781224 w 6891715"/>
                <a:gd name="connsiteY122" fmla="*/ 6246515 h 6367455"/>
                <a:gd name="connsiteX123" fmla="*/ 4776773 w 6891715"/>
                <a:gd name="connsiteY123" fmla="*/ 6237982 h 6367455"/>
                <a:gd name="connsiteX124" fmla="*/ 4773593 w 6891715"/>
                <a:gd name="connsiteY124" fmla="*/ 6228501 h 6367455"/>
                <a:gd name="connsiteX125" fmla="*/ 4764055 w 6891715"/>
                <a:gd name="connsiteY125" fmla="*/ 6220284 h 6367455"/>
                <a:gd name="connsiteX126" fmla="*/ 4762783 w 6891715"/>
                <a:gd name="connsiteY126" fmla="*/ 6209855 h 6367455"/>
                <a:gd name="connsiteX127" fmla="*/ 4760875 w 6891715"/>
                <a:gd name="connsiteY127" fmla="*/ 6201322 h 6367455"/>
                <a:gd name="connsiteX128" fmla="*/ 4772321 w 6891715"/>
                <a:gd name="connsiteY128" fmla="*/ 6203535 h 6367455"/>
                <a:gd name="connsiteX129" fmla="*/ 4778998 w 6891715"/>
                <a:gd name="connsiteY129" fmla="*/ 6206695 h 6367455"/>
                <a:gd name="connsiteX130" fmla="*/ 4789172 w 6891715"/>
                <a:gd name="connsiteY130" fmla="*/ 6189629 h 6367455"/>
                <a:gd name="connsiteX131" fmla="*/ 4796803 w 6891715"/>
                <a:gd name="connsiteY131" fmla="*/ 6186469 h 6367455"/>
                <a:gd name="connsiteX132" fmla="*/ 4806023 w 6891715"/>
                <a:gd name="connsiteY132" fmla="*/ 6182993 h 6367455"/>
                <a:gd name="connsiteX133" fmla="*/ 4826372 w 6891715"/>
                <a:gd name="connsiteY133" fmla="*/ 6185205 h 6367455"/>
                <a:gd name="connsiteX134" fmla="*/ 4827008 w 6891715"/>
                <a:gd name="connsiteY134" fmla="*/ 6177620 h 6367455"/>
                <a:gd name="connsiteX135" fmla="*/ 4827008 w 6891715"/>
                <a:gd name="connsiteY135" fmla="*/ 6175724 h 6367455"/>
                <a:gd name="connsiteX136" fmla="*/ 4826054 w 6891715"/>
                <a:gd name="connsiteY136" fmla="*/ 6164031 h 6367455"/>
                <a:gd name="connsiteX137" fmla="*/ 4837500 w 6891715"/>
                <a:gd name="connsiteY137" fmla="*/ 6164979 h 6367455"/>
                <a:gd name="connsiteX138" fmla="*/ 4845131 w 6891715"/>
                <a:gd name="connsiteY138" fmla="*/ 6171299 h 6367455"/>
                <a:gd name="connsiteX139" fmla="*/ 4864207 w 6891715"/>
                <a:gd name="connsiteY139" fmla="*/ 6173196 h 6367455"/>
                <a:gd name="connsiteX140" fmla="*/ 4882330 w 6891715"/>
                <a:gd name="connsiteY140" fmla="*/ 6165927 h 6367455"/>
                <a:gd name="connsiteX141" fmla="*/ 4914761 w 6891715"/>
                <a:gd name="connsiteY141" fmla="*/ 6154866 h 6367455"/>
                <a:gd name="connsiteX142" fmla="*/ 4939243 w 6891715"/>
                <a:gd name="connsiteY142" fmla="*/ 6145385 h 6367455"/>
                <a:gd name="connsiteX143" fmla="*/ 4957048 w 6891715"/>
                <a:gd name="connsiteY143" fmla="*/ 6130532 h 6367455"/>
                <a:gd name="connsiteX144" fmla="*/ 4970719 w 6891715"/>
                <a:gd name="connsiteY144" fmla="*/ 6126107 h 6367455"/>
                <a:gd name="connsiteX145" fmla="*/ 4269809 w 6891715"/>
                <a:gd name="connsiteY145" fmla="*/ 6099164 h 6367455"/>
                <a:gd name="connsiteX146" fmla="*/ 4278081 w 6891715"/>
                <a:gd name="connsiteY146" fmla="*/ 6107690 h 6367455"/>
                <a:gd name="connsiteX147" fmla="*/ 4273179 w 6891715"/>
                <a:gd name="connsiteY147" fmla="*/ 6110848 h 6367455"/>
                <a:gd name="connsiteX148" fmla="*/ 4273179 w 6891715"/>
                <a:gd name="connsiteY148" fmla="*/ 6119059 h 6367455"/>
                <a:gd name="connsiteX149" fmla="*/ 4271341 w 6891715"/>
                <a:gd name="connsiteY149" fmla="*/ 6131691 h 6367455"/>
                <a:gd name="connsiteX150" fmla="*/ 4281451 w 6891715"/>
                <a:gd name="connsiteY150" fmla="*/ 6138955 h 6367455"/>
                <a:gd name="connsiteX151" fmla="*/ 4275630 w 6891715"/>
                <a:gd name="connsiteY151" fmla="*/ 6154744 h 6367455"/>
                <a:gd name="connsiteX152" fmla="*/ 4266439 w 6891715"/>
                <a:gd name="connsiteY152" fmla="*/ 6157902 h 6367455"/>
                <a:gd name="connsiteX153" fmla="*/ 4265520 w 6891715"/>
                <a:gd name="connsiteY153" fmla="*/ 6154744 h 6367455"/>
                <a:gd name="connsiteX154" fmla="*/ 4271341 w 6891715"/>
                <a:gd name="connsiteY154" fmla="*/ 6143376 h 6367455"/>
                <a:gd name="connsiteX155" fmla="*/ 4263988 w 6891715"/>
                <a:gd name="connsiteY155" fmla="*/ 6135797 h 6367455"/>
                <a:gd name="connsiteX156" fmla="*/ 4265213 w 6891715"/>
                <a:gd name="connsiteY156" fmla="*/ 6129481 h 6367455"/>
                <a:gd name="connsiteX157" fmla="*/ 4267051 w 6891715"/>
                <a:gd name="connsiteY157" fmla="*/ 6122533 h 6367455"/>
                <a:gd name="connsiteX158" fmla="*/ 4267051 w 6891715"/>
                <a:gd name="connsiteY158" fmla="*/ 6114954 h 6367455"/>
                <a:gd name="connsiteX159" fmla="*/ 4271953 w 6891715"/>
                <a:gd name="connsiteY159" fmla="*/ 6107690 h 6367455"/>
                <a:gd name="connsiteX160" fmla="*/ 3049239 w 6891715"/>
                <a:gd name="connsiteY160" fmla="*/ 6092814 h 6367455"/>
                <a:gd name="connsiteX161" fmla="*/ 3061023 w 6891715"/>
                <a:gd name="connsiteY161" fmla="*/ 6092814 h 6367455"/>
                <a:gd name="connsiteX162" fmla="*/ 3070188 w 6891715"/>
                <a:gd name="connsiteY162" fmla="*/ 6099703 h 6367455"/>
                <a:gd name="connsiteX163" fmla="*/ 3064623 w 6891715"/>
                <a:gd name="connsiteY163" fmla="*/ 6107790 h 6367455"/>
                <a:gd name="connsiteX164" fmla="*/ 3052513 w 6891715"/>
                <a:gd name="connsiteY164" fmla="*/ 6108689 h 6367455"/>
                <a:gd name="connsiteX165" fmla="*/ 3048257 w 6891715"/>
                <a:gd name="connsiteY165" fmla="*/ 6107790 h 6367455"/>
                <a:gd name="connsiteX166" fmla="*/ 3038438 w 6891715"/>
                <a:gd name="connsiteY166" fmla="*/ 6097007 h 6367455"/>
                <a:gd name="connsiteX167" fmla="*/ 3038243 w 6891715"/>
                <a:gd name="connsiteY167" fmla="*/ 6081701 h 6367455"/>
                <a:gd name="connsiteX168" fmla="*/ 3041613 w 6891715"/>
                <a:gd name="connsiteY168" fmla="*/ 6088628 h 6367455"/>
                <a:gd name="connsiteX169" fmla="*/ 3032422 w 6891715"/>
                <a:gd name="connsiteY169" fmla="*/ 6094401 h 6367455"/>
                <a:gd name="connsiteX170" fmla="*/ 3024150 w 6891715"/>
                <a:gd name="connsiteY170" fmla="*/ 6082855 h 6367455"/>
                <a:gd name="connsiteX171" fmla="*/ 3863987 w 6891715"/>
                <a:gd name="connsiteY171" fmla="*/ 6053126 h 6367455"/>
                <a:gd name="connsiteX172" fmla="*/ 3875919 w 6891715"/>
                <a:gd name="connsiteY172" fmla="*/ 6056271 h 6367455"/>
                <a:gd name="connsiteX173" fmla="*/ 3881401 w 6891715"/>
                <a:gd name="connsiteY173" fmla="*/ 6066964 h 6367455"/>
                <a:gd name="connsiteX174" fmla="*/ 3875919 w 6891715"/>
                <a:gd name="connsiteY174" fmla="*/ 6067908 h 6367455"/>
                <a:gd name="connsiteX175" fmla="*/ 3880111 w 6891715"/>
                <a:gd name="connsiteY175" fmla="*/ 6079230 h 6367455"/>
                <a:gd name="connsiteX176" fmla="*/ 3876886 w 6891715"/>
                <a:gd name="connsiteY176" fmla="*/ 6086464 h 6367455"/>
                <a:gd name="connsiteX177" fmla="*/ 3865277 w 6891715"/>
                <a:gd name="connsiteY177" fmla="*/ 6084891 h 6367455"/>
                <a:gd name="connsiteX178" fmla="*/ 3860763 w 6891715"/>
                <a:gd name="connsiteY178" fmla="*/ 6066021 h 6367455"/>
                <a:gd name="connsiteX179" fmla="*/ 4100970 w 6891715"/>
                <a:gd name="connsiteY179" fmla="*/ 6043601 h 6367455"/>
                <a:gd name="connsiteX180" fmla="*/ 4111588 w 6891715"/>
                <a:gd name="connsiteY180" fmla="*/ 6057374 h 6367455"/>
                <a:gd name="connsiteX181" fmla="*/ 4101282 w 6891715"/>
                <a:gd name="connsiteY181" fmla="*/ 6065826 h 6367455"/>
                <a:gd name="connsiteX182" fmla="*/ 4103156 w 6891715"/>
                <a:gd name="connsiteY182" fmla="*/ 6054244 h 6367455"/>
                <a:gd name="connsiteX183" fmla="*/ 4098784 w 6891715"/>
                <a:gd name="connsiteY183" fmla="*/ 6049861 h 6367455"/>
                <a:gd name="connsiteX184" fmla="*/ 4092850 w 6891715"/>
                <a:gd name="connsiteY184" fmla="*/ 6051113 h 6367455"/>
                <a:gd name="connsiteX185" fmla="*/ 4092538 w 6891715"/>
                <a:gd name="connsiteY185" fmla="*/ 6046105 h 6367455"/>
                <a:gd name="connsiteX186" fmla="*/ 4379876 w 6891715"/>
                <a:gd name="connsiteY186" fmla="*/ 6040426 h 6367455"/>
                <a:gd name="connsiteX187" fmla="*/ 4379876 w 6891715"/>
                <a:gd name="connsiteY187" fmla="*/ 6051117 h 6367455"/>
                <a:gd name="connsiteX188" fmla="*/ 4366858 w 6891715"/>
                <a:gd name="connsiteY188" fmla="*/ 6060550 h 6367455"/>
                <a:gd name="connsiteX189" fmla="*/ 4364318 w 6891715"/>
                <a:gd name="connsiteY189" fmla="*/ 6075014 h 6367455"/>
                <a:gd name="connsiteX190" fmla="*/ 4352888 w 6891715"/>
                <a:gd name="connsiteY190" fmla="*/ 6098282 h 6367455"/>
                <a:gd name="connsiteX191" fmla="*/ 4333838 w 6891715"/>
                <a:gd name="connsiteY191" fmla="*/ 6105514 h 6367455"/>
                <a:gd name="connsiteX192" fmla="*/ 4335425 w 6891715"/>
                <a:gd name="connsiteY192" fmla="*/ 6088849 h 6367455"/>
                <a:gd name="connsiteX193" fmla="*/ 4324313 w 6891715"/>
                <a:gd name="connsiteY193" fmla="*/ 6089163 h 6367455"/>
                <a:gd name="connsiteX194" fmla="*/ 4328123 w 6891715"/>
                <a:gd name="connsiteY194" fmla="*/ 6083818 h 6367455"/>
                <a:gd name="connsiteX195" fmla="*/ 4333520 w 6891715"/>
                <a:gd name="connsiteY195" fmla="*/ 6070297 h 6367455"/>
                <a:gd name="connsiteX196" fmla="*/ 4345903 w 6891715"/>
                <a:gd name="connsiteY196" fmla="*/ 6053318 h 6367455"/>
                <a:gd name="connsiteX197" fmla="*/ 4360508 w 6891715"/>
                <a:gd name="connsiteY197" fmla="*/ 6048287 h 6367455"/>
                <a:gd name="connsiteX198" fmla="*/ 4333108 w 6891715"/>
                <a:gd name="connsiteY198" fmla="*/ 6021376 h 6367455"/>
                <a:gd name="connsiteX199" fmla="*/ 4337013 w 6891715"/>
                <a:gd name="connsiteY199" fmla="*/ 6023281 h 6367455"/>
                <a:gd name="connsiteX200" fmla="*/ 4334610 w 6891715"/>
                <a:gd name="connsiteY200" fmla="*/ 6030266 h 6367455"/>
                <a:gd name="connsiteX201" fmla="*/ 4325900 w 6891715"/>
                <a:gd name="connsiteY201" fmla="*/ 6030901 h 6367455"/>
                <a:gd name="connsiteX202" fmla="*/ 4191713 w 6891715"/>
                <a:gd name="connsiteY202" fmla="*/ 6019789 h 6367455"/>
                <a:gd name="connsiteX203" fmla="*/ 4195726 w 6891715"/>
                <a:gd name="connsiteY203" fmla="*/ 6021376 h 6367455"/>
                <a:gd name="connsiteX204" fmla="*/ 4187700 w 6891715"/>
                <a:gd name="connsiteY204" fmla="*/ 6034077 h 6367455"/>
                <a:gd name="connsiteX205" fmla="*/ 4184613 w 6891715"/>
                <a:gd name="connsiteY205" fmla="*/ 6029314 h 6367455"/>
                <a:gd name="connsiteX206" fmla="*/ 3752636 w 6891715"/>
                <a:gd name="connsiteY206" fmla="*/ 6002326 h 6367455"/>
                <a:gd name="connsiteX207" fmla="*/ 3754400 w 6891715"/>
                <a:gd name="connsiteY207" fmla="*/ 6015026 h 6367455"/>
                <a:gd name="connsiteX208" fmla="*/ 3748050 w 6891715"/>
                <a:gd name="connsiteY208" fmla="*/ 6006165 h 6367455"/>
                <a:gd name="connsiteX209" fmla="*/ 4012798 w 6891715"/>
                <a:gd name="connsiteY209" fmla="*/ 5995976 h 6367455"/>
                <a:gd name="connsiteX210" fmla="*/ 4024276 w 6891715"/>
                <a:gd name="connsiteY210" fmla="*/ 6005183 h 6367455"/>
                <a:gd name="connsiteX211" fmla="*/ 4014970 w 6891715"/>
                <a:gd name="connsiteY211" fmla="*/ 6022011 h 6367455"/>
                <a:gd name="connsiteX212" fmla="*/ 4008145 w 6891715"/>
                <a:gd name="connsiteY212" fmla="*/ 6026139 h 6367455"/>
                <a:gd name="connsiteX213" fmla="*/ 4001941 w 6891715"/>
                <a:gd name="connsiteY213" fmla="*/ 6024234 h 6367455"/>
                <a:gd name="connsiteX214" fmla="*/ 3997288 w 6891715"/>
                <a:gd name="connsiteY214" fmla="*/ 6018201 h 6367455"/>
                <a:gd name="connsiteX215" fmla="*/ 4005663 w 6891715"/>
                <a:gd name="connsiteY215" fmla="*/ 6015661 h 6367455"/>
                <a:gd name="connsiteX216" fmla="*/ 3998218 w 6891715"/>
                <a:gd name="connsiteY216" fmla="*/ 6010581 h 6367455"/>
                <a:gd name="connsiteX217" fmla="*/ 4001320 w 6891715"/>
                <a:gd name="connsiteY217" fmla="*/ 6007406 h 6367455"/>
                <a:gd name="connsiteX218" fmla="*/ 4011867 w 6891715"/>
                <a:gd name="connsiteY218" fmla="*/ 6008358 h 6367455"/>
                <a:gd name="connsiteX219" fmla="*/ 4015900 w 6891715"/>
                <a:gd name="connsiteY219" fmla="*/ 6008358 h 6367455"/>
                <a:gd name="connsiteX220" fmla="*/ 4011867 w 6891715"/>
                <a:gd name="connsiteY220" fmla="*/ 6001056 h 6367455"/>
                <a:gd name="connsiteX221" fmla="*/ 4097132 w 6891715"/>
                <a:gd name="connsiteY221" fmla="*/ 5994389 h 6367455"/>
                <a:gd name="connsiteX222" fmla="*/ 4100476 w 6891715"/>
                <a:gd name="connsiteY222" fmla="*/ 6005330 h 6367455"/>
                <a:gd name="connsiteX223" fmla="*/ 4097740 w 6891715"/>
                <a:gd name="connsiteY223" fmla="*/ 6018202 h 6367455"/>
                <a:gd name="connsiteX224" fmla="*/ 4086188 w 6891715"/>
                <a:gd name="connsiteY224" fmla="*/ 6005652 h 6367455"/>
                <a:gd name="connsiteX225" fmla="*/ 4086188 w 6891715"/>
                <a:gd name="connsiteY225" fmla="*/ 5997929 h 6367455"/>
                <a:gd name="connsiteX226" fmla="*/ 4278593 w 6891715"/>
                <a:gd name="connsiteY226" fmla="*/ 5988039 h 6367455"/>
                <a:gd name="connsiteX227" fmla="*/ 4284943 w 6891715"/>
                <a:gd name="connsiteY227" fmla="*/ 5988039 h 6367455"/>
                <a:gd name="connsiteX228" fmla="*/ 4292563 w 6891715"/>
                <a:gd name="connsiteY228" fmla="*/ 5991214 h 6367455"/>
                <a:gd name="connsiteX229" fmla="*/ 4286213 w 6891715"/>
                <a:gd name="connsiteY229" fmla="*/ 5994389 h 6367455"/>
                <a:gd name="connsiteX230" fmla="*/ 4282085 w 6891715"/>
                <a:gd name="connsiteY230" fmla="*/ 5999786 h 6367455"/>
                <a:gd name="connsiteX231" fmla="*/ 4270655 w 6891715"/>
                <a:gd name="connsiteY231" fmla="*/ 5997564 h 6367455"/>
                <a:gd name="connsiteX232" fmla="*/ 4256685 w 6891715"/>
                <a:gd name="connsiteY232" fmla="*/ 6003914 h 6367455"/>
                <a:gd name="connsiteX233" fmla="*/ 4258908 w 6891715"/>
                <a:gd name="connsiteY233" fmla="*/ 6019789 h 6367455"/>
                <a:gd name="connsiteX234" fmla="*/ 4251288 w 6891715"/>
                <a:gd name="connsiteY234" fmla="*/ 6013439 h 6367455"/>
                <a:gd name="connsiteX235" fmla="*/ 4253510 w 6891715"/>
                <a:gd name="connsiteY235" fmla="*/ 6000739 h 6367455"/>
                <a:gd name="connsiteX236" fmla="*/ 4262718 w 6891715"/>
                <a:gd name="connsiteY236" fmla="*/ 5989309 h 6367455"/>
                <a:gd name="connsiteX237" fmla="*/ 4044769 w 6891715"/>
                <a:gd name="connsiteY237" fmla="*/ 5988039 h 6367455"/>
                <a:gd name="connsiteX238" fmla="*/ 4050157 w 6891715"/>
                <a:gd name="connsiteY238" fmla="*/ 5994389 h 6367455"/>
                <a:gd name="connsiteX239" fmla="*/ 4052851 w 6891715"/>
                <a:gd name="connsiteY239" fmla="*/ 6001691 h 6367455"/>
                <a:gd name="connsiteX240" fmla="*/ 4042748 w 6891715"/>
                <a:gd name="connsiteY240" fmla="*/ 6007089 h 6367455"/>
                <a:gd name="connsiteX241" fmla="*/ 4041738 w 6891715"/>
                <a:gd name="connsiteY241" fmla="*/ 6002009 h 6367455"/>
                <a:gd name="connsiteX242" fmla="*/ 2784354 w 6891715"/>
                <a:gd name="connsiteY242" fmla="*/ 5988039 h 6367455"/>
                <a:gd name="connsiteX243" fmla="*/ 2798725 w 6891715"/>
                <a:gd name="connsiteY243" fmla="*/ 5999034 h 6367455"/>
                <a:gd name="connsiteX244" fmla="*/ 2788699 w 6891715"/>
                <a:gd name="connsiteY244" fmla="*/ 6005502 h 6367455"/>
                <a:gd name="connsiteX245" fmla="*/ 2779675 w 6891715"/>
                <a:gd name="connsiteY245" fmla="*/ 5992566 h 6367455"/>
                <a:gd name="connsiteX246" fmla="*/ 4162388 w 6891715"/>
                <a:gd name="connsiteY246" fmla="*/ 5973751 h 6367455"/>
                <a:gd name="connsiteX247" fmla="*/ 4157943 w 6891715"/>
                <a:gd name="connsiteY247" fmla="*/ 5978006 h 6367455"/>
                <a:gd name="connsiteX248" fmla="*/ 4156038 w 6891715"/>
                <a:gd name="connsiteY248" fmla="*/ 5991099 h 6367455"/>
                <a:gd name="connsiteX249" fmla="*/ 4147783 w 6891715"/>
                <a:gd name="connsiteY249" fmla="*/ 6000918 h 6367455"/>
                <a:gd name="connsiteX250" fmla="*/ 4133813 w 6891715"/>
                <a:gd name="connsiteY250" fmla="*/ 6005501 h 6367455"/>
                <a:gd name="connsiteX251" fmla="*/ 4136035 w 6891715"/>
                <a:gd name="connsiteY251" fmla="*/ 5994372 h 6367455"/>
                <a:gd name="connsiteX252" fmla="*/ 4150640 w 6891715"/>
                <a:gd name="connsiteY252" fmla="*/ 5986844 h 6367455"/>
                <a:gd name="connsiteX253" fmla="*/ 4151593 w 6891715"/>
                <a:gd name="connsiteY253" fmla="*/ 5974733 h 6367455"/>
                <a:gd name="connsiteX254" fmla="*/ 4248322 w 6891715"/>
                <a:gd name="connsiteY254" fmla="*/ 5964226 h 6367455"/>
                <a:gd name="connsiteX255" fmla="*/ 4257308 w 6891715"/>
                <a:gd name="connsiteY255" fmla="*/ 5967568 h 6367455"/>
                <a:gd name="connsiteX256" fmla="*/ 4262400 w 6891715"/>
                <a:gd name="connsiteY256" fmla="*/ 5977594 h 6367455"/>
                <a:gd name="connsiteX257" fmla="*/ 4250419 w 6891715"/>
                <a:gd name="connsiteY257" fmla="*/ 5983276 h 6367455"/>
                <a:gd name="connsiteX258" fmla="*/ 4248322 w 6891715"/>
                <a:gd name="connsiteY258" fmla="*/ 5979934 h 6367455"/>
                <a:gd name="connsiteX259" fmla="*/ 4252515 w 6891715"/>
                <a:gd name="connsiteY259" fmla="*/ 5971913 h 6367455"/>
                <a:gd name="connsiteX260" fmla="*/ 4246525 w 6891715"/>
                <a:gd name="connsiteY260" fmla="*/ 5970910 h 6367455"/>
                <a:gd name="connsiteX261" fmla="*/ 4031293 w 6891715"/>
                <a:gd name="connsiteY261" fmla="*/ 5961051 h 6367455"/>
                <a:gd name="connsiteX262" fmla="*/ 4036975 w 6891715"/>
                <a:gd name="connsiteY262" fmla="*/ 5972352 h 6367455"/>
                <a:gd name="connsiteX263" fmla="*/ 4031293 w 6891715"/>
                <a:gd name="connsiteY263" fmla="*/ 5980101 h 6367455"/>
                <a:gd name="connsiteX264" fmla="*/ 4020264 w 6891715"/>
                <a:gd name="connsiteY264" fmla="*/ 5978163 h 6367455"/>
                <a:gd name="connsiteX265" fmla="*/ 4017925 w 6891715"/>
                <a:gd name="connsiteY265" fmla="*/ 5969446 h 6367455"/>
                <a:gd name="connsiteX266" fmla="*/ 4020264 w 6891715"/>
                <a:gd name="connsiteY266" fmla="*/ 5964280 h 6367455"/>
                <a:gd name="connsiteX267" fmla="*/ 4088954 w 6891715"/>
                <a:gd name="connsiteY267" fmla="*/ 5956289 h 6367455"/>
                <a:gd name="connsiteX268" fmla="*/ 4090951 w 6891715"/>
                <a:gd name="connsiteY268" fmla="*/ 5968530 h 6367455"/>
                <a:gd name="connsiteX269" fmla="*/ 4086956 w 6891715"/>
                <a:gd name="connsiteY269" fmla="*/ 5976792 h 6367455"/>
                <a:gd name="connsiteX270" fmla="*/ 4079300 w 6891715"/>
                <a:gd name="connsiteY270" fmla="*/ 5981689 h 6367455"/>
                <a:gd name="connsiteX271" fmla="*/ 4070313 w 6891715"/>
                <a:gd name="connsiteY271" fmla="*/ 5972814 h 6367455"/>
                <a:gd name="connsiteX272" fmla="*/ 4074307 w 6891715"/>
                <a:gd name="connsiteY272" fmla="*/ 5961797 h 6367455"/>
                <a:gd name="connsiteX273" fmla="*/ 4116516 w 6891715"/>
                <a:gd name="connsiteY273" fmla="*/ 5949939 h 6367455"/>
                <a:gd name="connsiteX274" fmla="*/ 4121773 w 6891715"/>
                <a:gd name="connsiteY274" fmla="*/ 5953928 h 6367455"/>
                <a:gd name="connsiteX275" fmla="*/ 4122701 w 6891715"/>
                <a:gd name="connsiteY275" fmla="*/ 5968962 h 6367455"/>
                <a:gd name="connsiteX276" fmla="*/ 4112804 w 6891715"/>
                <a:gd name="connsiteY276" fmla="*/ 5983383 h 6367455"/>
                <a:gd name="connsiteX277" fmla="*/ 4107547 w 6891715"/>
                <a:gd name="connsiteY277" fmla="*/ 5986452 h 6367455"/>
                <a:gd name="connsiteX278" fmla="*/ 4098888 w 6891715"/>
                <a:gd name="connsiteY278" fmla="*/ 5969269 h 6367455"/>
                <a:gd name="connsiteX279" fmla="*/ 4104145 w 6891715"/>
                <a:gd name="connsiteY279" fmla="*/ 5953928 h 6367455"/>
                <a:gd name="connsiteX280" fmla="*/ 3879813 w 6891715"/>
                <a:gd name="connsiteY280" fmla="*/ 5943589 h 6367455"/>
                <a:gd name="connsiteX281" fmla="*/ 3887751 w 6891715"/>
                <a:gd name="connsiteY281" fmla="*/ 5947117 h 6367455"/>
                <a:gd name="connsiteX282" fmla="*/ 3881136 w 6891715"/>
                <a:gd name="connsiteY282" fmla="*/ 5953114 h 6367455"/>
                <a:gd name="connsiteX283" fmla="*/ 4230772 w 6891715"/>
                <a:gd name="connsiteY283" fmla="*/ 5937239 h 6367455"/>
                <a:gd name="connsiteX284" fmla="*/ 4237000 w 6891715"/>
                <a:gd name="connsiteY284" fmla="*/ 5943884 h 6367455"/>
                <a:gd name="connsiteX285" fmla="*/ 4235901 w 6891715"/>
                <a:gd name="connsiteY285" fmla="*/ 5950530 h 6367455"/>
                <a:gd name="connsiteX286" fmla="*/ 4228574 w 6891715"/>
                <a:gd name="connsiteY286" fmla="*/ 5951527 h 6367455"/>
                <a:gd name="connsiteX287" fmla="*/ 4227475 w 6891715"/>
                <a:gd name="connsiteY287" fmla="*/ 5946210 h 6367455"/>
                <a:gd name="connsiteX288" fmla="*/ 4015702 w 6891715"/>
                <a:gd name="connsiteY288" fmla="*/ 5929301 h 6367455"/>
                <a:gd name="connsiteX289" fmla="*/ 4021100 w 6891715"/>
                <a:gd name="connsiteY289" fmla="*/ 5932476 h 6367455"/>
                <a:gd name="connsiteX290" fmla="*/ 4020147 w 6891715"/>
                <a:gd name="connsiteY290" fmla="*/ 5942001 h 6367455"/>
                <a:gd name="connsiteX291" fmla="*/ 4015067 w 6891715"/>
                <a:gd name="connsiteY291" fmla="*/ 5948351 h 6367455"/>
                <a:gd name="connsiteX292" fmla="*/ 4011575 w 6891715"/>
                <a:gd name="connsiteY292" fmla="*/ 5945176 h 6367455"/>
                <a:gd name="connsiteX293" fmla="*/ 4011575 w 6891715"/>
                <a:gd name="connsiteY293" fmla="*/ 5932476 h 6367455"/>
                <a:gd name="connsiteX294" fmla="*/ 3920838 w 6891715"/>
                <a:gd name="connsiteY294" fmla="*/ 5926126 h 6367455"/>
                <a:gd name="connsiteX295" fmla="*/ 3922676 w 6891715"/>
                <a:gd name="connsiteY295" fmla="*/ 5931232 h 6367455"/>
                <a:gd name="connsiteX296" fmla="*/ 3912566 w 6891715"/>
                <a:gd name="connsiteY296" fmla="*/ 5937239 h 6367455"/>
                <a:gd name="connsiteX297" fmla="*/ 3905213 w 6891715"/>
                <a:gd name="connsiteY297" fmla="*/ 5935437 h 6367455"/>
                <a:gd name="connsiteX298" fmla="*/ 3909502 w 6891715"/>
                <a:gd name="connsiteY298" fmla="*/ 5932433 h 6367455"/>
                <a:gd name="connsiteX299" fmla="*/ 4101110 w 6891715"/>
                <a:gd name="connsiteY299" fmla="*/ 5921364 h 6367455"/>
                <a:gd name="connsiteX300" fmla="*/ 4111588 w 6891715"/>
                <a:gd name="connsiteY300" fmla="*/ 5922290 h 6367455"/>
                <a:gd name="connsiteX301" fmla="*/ 4111588 w 6891715"/>
                <a:gd name="connsiteY301" fmla="*/ 5927229 h 6367455"/>
                <a:gd name="connsiteX302" fmla="*/ 4102063 w 6891715"/>
                <a:gd name="connsiteY302" fmla="*/ 5932477 h 6367455"/>
                <a:gd name="connsiteX303" fmla="*/ 4092538 w 6891715"/>
                <a:gd name="connsiteY303" fmla="*/ 5930625 h 6367455"/>
                <a:gd name="connsiteX304" fmla="*/ 4052850 w 6891715"/>
                <a:gd name="connsiteY304" fmla="*/ 5919776 h 6367455"/>
                <a:gd name="connsiteX305" fmla="*/ 4063963 w 6891715"/>
                <a:gd name="connsiteY305" fmla="*/ 5927797 h 6367455"/>
                <a:gd name="connsiteX306" fmla="*/ 4054952 w 6891715"/>
                <a:gd name="connsiteY306" fmla="*/ 5938826 h 6367455"/>
                <a:gd name="connsiteX307" fmla="*/ 4052850 w 6891715"/>
                <a:gd name="connsiteY307" fmla="*/ 5932142 h 6367455"/>
                <a:gd name="connsiteX308" fmla="*/ 4071020 w 6891715"/>
                <a:gd name="connsiteY308" fmla="*/ 5907076 h 6367455"/>
                <a:gd name="connsiteX309" fmla="*/ 4081640 w 6891715"/>
                <a:gd name="connsiteY309" fmla="*/ 5907076 h 6367455"/>
                <a:gd name="connsiteX310" fmla="*/ 4089363 w 6891715"/>
                <a:gd name="connsiteY310" fmla="*/ 5911287 h 6367455"/>
                <a:gd name="connsiteX311" fmla="*/ 4088397 w 6891715"/>
                <a:gd name="connsiteY311" fmla="*/ 5919711 h 6367455"/>
                <a:gd name="connsiteX312" fmla="*/ 4079709 w 6891715"/>
                <a:gd name="connsiteY312" fmla="*/ 5922951 h 6367455"/>
                <a:gd name="connsiteX313" fmla="*/ 4065550 w 6891715"/>
                <a:gd name="connsiteY313" fmla="*/ 5910316 h 6367455"/>
                <a:gd name="connsiteX314" fmla="*/ 4007267 w 6891715"/>
                <a:gd name="connsiteY314" fmla="*/ 5895964 h 6367455"/>
                <a:gd name="connsiteX315" fmla="*/ 4014411 w 6891715"/>
                <a:gd name="connsiteY315" fmla="*/ 5903050 h 6367455"/>
                <a:gd name="connsiteX316" fmla="*/ 4014751 w 6891715"/>
                <a:gd name="connsiteY316" fmla="*/ 5910458 h 6367455"/>
                <a:gd name="connsiteX317" fmla="*/ 4005566 w 6891715"/>
                <a:gd name="connsiteY317" fmla="*/ 5918189 h 6367455"/>
                <a:gd name="connsiteX318" fmla="*/ 4005566 w 6891715"/>
                <a:gd name="connsiteY318" fmla="*/ 5907559 h 6367455"/>
                <a:gd name="connsiteX319" fmla="*/ 4000463 w 6891715"/>
                <a:gd name="connsiteY319" fmla="*/ 5900151 h 6367455"/>
                <a:gd name="connsiteX320" fmla="*/ 4201841 w 6891715"/>
                <a:gd name="connsiteY320" fmla="*/ 5892789 h 6367455"/>
                <a:gd name="connsiteX321" fmla="*/ 4210013 w 6891715"/>
                <a:gd name="connsiteY321" fmla="*/ 5899073 h 6367455"/>
                <a:gd name="connsiteX322" fmla="*/ 4198900 w 6891715"/>
                <a:gd name="connsiteY322" fmla="*/ 5900727 h 6367455"/>
                <a:gd name="connsiteX323" fmla="*/ 4190963 w 6891715"/>
                <a:gd name="connsiteY323" fmla="*/ 5889614 h 6367455"/>
                <a:gd name="connsiteX324" fmla="*/ 4183660 w 6891715"/>
                <a:gd name="connsiteY324" fmla="*/ 5905999 h 6367455"/>
                <a:gd name="connsiteX325" fmla="*/ 4173818 w 6891715"/>
                <a:gd name="connsiteY325" fmla="*/ 5905999 h 6367455"/>
                <a:gd name="connsiteX326" fmla="*/ 4159213 w 6891715"/>
                <a:gd name="connsiteY326" fmla="*/ 5916602 h 6367455"/>
                <a:gd name="connsiteX327" fmla="*/ 4163340 w 6891715"/>
                <a:gd name="connsiteY327" fmla="*/ 5901823 h 6367455"/>
                <a:gd name="connsiteX328" fmla="*/ 4173818 w 6891715"/>
                <a:gd name="connsiteY328" fmla="*/ 5899574 h 6367455"/>
                <a:gd name="connsiteX329" fmla="*/ 3983882 w 6891715"/>
                <a:gd name="connsiteY329" fmla="*/ 5889614 h 6367455"/>
                <a:gd name="connsiteX330" fmla="*/ 3990938 w 6891715"/>
                <a:gd name="connsiteY330" fmla="*/ 5892617 h 6367455"/>
                <a:gd name="connsiteX331" fmla="*/ 3980707 w 6891715"/>
                <a:gd name="connsiteY331" fmla="*/ 5900727 h 6367455"/>
                <a:gd name="connsiteX332" fmla="*/ 3978238 w 6891715"/>
                <a:gd name="connsiteY332" fmla="*/ 5897723 h 6367455"/>
                <a:gd name="connsiteX333" fmla="*/ 4234460 w 6891715"/>
                <a:gd name="connsiteY333" fmla="*/ 5870564 h 6367455"/>
                <a:gd name="connsiteX334" fmla="*/ 4239858 w 6891715"/>
                <a:gd name="connsiteY334" fmla="*/ 5870564 h 6367455"/>
                <a:gd name="connsiteX335" fmla="*/ 4244938 w 6891715"/>
                <a:gd name="connsiteY335" fmla="*/ 5873567 h 6367455"/>
                <a:gd name="connsiteX336" fmla="*/ 4253510 w 6891715"/>
                <a:gd name="connsiteY336" fmla="*/ 5873567 h 6367455"/>
                <a:gd name="connsiteX337" fmla="*/ 4254463 w 6891715"/>
                <a:gd name="connsiteY337" fmla="*/ 5881676 h 6367455"/>
                <a:gd name="connsiteX338" fmla="*/ 4238588 w 6891715"/>
                <a:gd name="connsiteY338" fmla="*/ 5880775 h 6367455"/>
                <a:gd name="connsiteX339" fmla="*/ 4239858 w 6891715"/>
                <a:gd name="connsiteY339" fmla="*/ 5888584 h 6367455"/>
                <a:gd name="connsiteX340" fmla="*/ 4232238 w 6891715"/>
                <a:gd name="connsiteY340" fmla="*/ 5892789 h 6367455"/>
                <a:gd name="connsiteX341" fmla="*/ 4225888 w 6891715"/>
                <a:gd name="connsiteY341" fmla="*/ 5886782 h 6367455"/>
                <a:gd name="connsiteX342" fmla="*/ 4213188 w 6891715"/>
                <a:gd name="connsiteY342" fmla="*/ 5887082 h 6367455"/>
                <a:gd name="connsiteX343" fmla="*/ 4218585 w 6891715"/>
                <a:gd name="connsiteY343" fmla="*/ 5875069 h 6367455"/>
                <a:gd name="connsiteX344" fmla="*/ 3641967 w 6891715"/>
                <a:gd name="connsiteY344" fmla="*/ 5862626 h 6367455"/>
                <a:gd name="connsiteX345" fmla="*/ 3650372 w 6891715"/>
                <a:gd name="connsiteY345" fmla="*/ 5864489 h 6367455"/>
                <a:gd name="connsiteX346" fmla="*/ 3649127 w 6891715"/>
                <a:gd name="connsiteY346" fmla="*/ 5869770 h 6367455"/>
                <a:gd name="connsiteX347" fmla="*/ 3663757 w 6891715"/>
                <a:gd name="connsiteY347" fmla="*/ 5872565 h 6367455"/>
                <a:gd name="connsiteX348" fmla="*/ 3671850 w 6891715"/>
                <a:gd name="connsiteY348" fmla="*/ 5887784 h 6367455"/>
                <a:gd name="connsiteX349" fmla="*/ 3659399 w 6891715"/>
                <a:gd name="connsiteY349" fmla="*/ 5883746 h 6367455"/>
                <a:gd name="connsiteX350" fmla="*/ 3656597 w 6891715"/>
                <a:gd name="connsiteY350" fmla="*/ 5891201 h 6367455"/>
                <a:gd name="connsiteX351" fmla="*/ 3647570 w 6891715"/>
                <a:gd name="connsiteY351" fmla="*/ 5884989 h 6367455"/>
                <a:gd name="connsiteX352" fmla="*/ 3640100 w 6891715"/>
                <a:gd name="connsiteY352" fmla="*/ 5873497 h 6367455"/>
                <a:gd name="connsiteX353" fmla="*/ 4038979 w 6891715"/>
                <a:gd name="connsiteY353" fmla="*/ 5856276 h 6367455"/>
                <a:gd name="connsiteX354" fmla="*/ 4043930 w 6891715"/>
                <a:gd name="connsiteY354" fmla="*/ 5866368 h 6367455"/>
                <a:gd name="connsiteX355" fmla="*/ 4048262 w 6891715"/>
                <a:gd name="connsiteY355" fmla="*/ 5865422 h 6367455"/>
                <a:gd name="connsiteX356" fmla="*/ 4057545 w 6891715"/>
                <a:gd name="connsiteY356" fmla="*/ 5871730 h 6367455"/>
                <a:gd name="connsiteX357" fmla="*/ 4057545 w 6891715"/>
                <a:gd name="connsiteY357" fmla="*/ 5878038 h 6367455"/>
                <a:gd name="connsiteX358" fmla="*/ 4063734 w 6891715"/>
                <a:gd name="connsiteY358" fmla="*/ 5884346 h 6367455"/>
                <a:gd name="connsiteX359" fmla="*/ 4064972 w 6891715"/>
                <a:gd name="connsiteY359" fmla="*/ 5897593 h 6367455"/>
                <a:gd name="connsiteX360" fmla="*/ 4067138 w 6891715"/>
                <a:gd name="connsiteY360" fmla="*/ 5902955 h 6367455"/>
                <a:gd name="connsiteX361" fmla="*/ 4060949 w 6891715"/>
                <a:gd name="connsiteY361" fmla="*/ 5903901 h 6367455"/>
                <a:gd name="connsiteX362" fmla="*/ 4049500 w 6891715"/>
                <a:gd name="connsiteY362" fmla="*/ 5894754 h 6367455"/>
                <a:gd name="connsiteX363" fmla="*/ 4049500 w 6891715"/>
                <a:gd name="connsiteY363" fmla="*/ 5884346 h 6367455"/>
                <a:gd name="connsiteX364" fmla="*/ 4038051 w 6891715"/>
                <a:gd name="connsiteY364" fmla="*/ 5879931 h 6367455"/>
                <a:gd name="connsiteX365" fmla="*/ 4030625 w 6891715"/>
                <a:gd name="connsiteY365" fmla="*/ 5872046 h 6367455"/>
                <a:gd name="connsiteX366" fmla="*/ 4033719 w 6891715"/>
                <a:gd name="connsiteY366" fmla="*/ 5860376 h 6367455"/>
                <a:gd name="connsiteX367" fmla="*/ 3149881 w 6891715"/>
                <a:gd name="connsiteY367" fmla="*/ 5826114 h 6367455"/>
                <a:gd name="connsiteX368" fmla="*/ 3157501 w 6891715"/>
                <a:gd name="connsiteY368" fmla="*/ 5826114 h 6367455"/>
                <a:gd name="connsiteX369" fmla="*/ 3153373 w 6891715"/>
                <a:gd name="connsiteY369" fmla="*/ 5832443 h 6367455"/>
                <a:gd name="connsiteX370" fmla="*/ 3156548 w 6891715"/>
                <a:gd name="connsiteY370" fmla="*/ 5844152 h 6367455"/>
                <a:gd name="connsiteX371" fmla="*/ 3139721 w 6891715"/>
                <a:gd name="connsiteY371" fmla="*/ 5873583 h 6367455"/>
                <a:gd name="connsiteX372" fmla="*/ 3130831 w 6891715"/>
                <a:gd name="connsiteY372" fmla="*/ 5891938 h 6367455"/>
                <a:gd name="connsiteX373" fmla="*/ 3124798 w 6891715"/>
                <a:gd name="connsiteY373" fmla="*/ 5905229 h 6367455"/>
                <a:gd name="connsiteX374" fmla="*/ 3122893 w 6891715"/>
                <a:gd name="connsiteY374" fmla="*/ 5909976 h 6367455"/>
                <a:gd name="connsiteX375" fmla="*/ 3121941 w 6891715"/>
                <a:gd name="connsiteY375" fmla="*/ 5912508 h 6367455"/>
                <a:gd name="connsiteX376" fmla="*/ 3123528 w 6891715"/>
                <a:gd name="connsiteY376" fmla="*/ 5936876 h 6367455"/>
                <a:gd name="connsiteX377" fmla="*/ 3137181 w 6891715"/>
                <a:gd name="connsiteY377" fmla="*/ 5954597 h 6367455"/>
                <a:gd name="connsiteX378" fmla="*/ 3133371 w 6891715"/>
                <a:gd name="connsiteY378" fmla="*/ 5977699 h 6367455"/>
                <a:gd name="connsiteX379" fmla="*/ 3117813 w 6891715"/>
                <a:gd name="connsiteY379" fmla="*/ 5997953 h 6367455"/>
                <a:gd name="connsiteX380" fmla="*/ 3124163 w 6891715"/>
                <a:gd name="connsiteY380" fmla="*/ 6015358 h 6367455"/>
                <a:gd name="connsiteX381" fmla="*/ 3115591 w 6891715"/>
                <a:gd name="connsiteY381" fmla="*/ 6019789 h 6367455"/>
                <a:gd name="connsiteX382" fmla="*/ 3102891 w 6891715"/>
                <a:gd name="connsiteY382" fmla="*/ 6012510 h 6367455"/>
                <a:gd name="connsiteX383" fmla="*/ 3079713 w 6891715"/>
                <a:gd name="connsiteY383" fmla="*/ 6004282 h 6367455"/>
                <a:gd name="connsiteX384" fmla="*/ 3056218 w 6891715"/>
                <a:gd name="connsiteY384" fmla="*/ 5995105 h 6367455"/>
                <a:gd name="connsiteX385" fmla="*/ 3026691 w 6891715"/>
                <a:gd name="connsiteY385" fmla="*/ 5965990 h 6367455"/>
                <a:gd name="connsiteX386" fmla="*/ 2989543 w 6891715"/>
                <a:gd name="connsiteY386" fmla="*/ 5965357 h 6367455"/>
                <a:gd name="connsiteX387" fmla="*/ 2947633 w 6891715"/>
                <a:gd name="connsiteY387" fmla="*/ 5933078 h 6367455"/>
                <a:gd name="connsiteX388" fmla="*/ 2912708 w 6891715"/>
                <a:gd name="connsiteY388" fmla="*/ 5916622 h 6367455"/>
                <a:gd name="connsiteX389" fmla="*/ 2905088 w 6891715"/>
                <a:gd name="connsiteY389" fmla="*/ 5909343 h 6367455"/>
                <a:gd name="connsiteX390" fmla="*/ 2869210 w 6891715"/>
                <a:gd name="connsiteY390" fmla="*/ 5903331 h 6367455"/>
                <a:gd name="connsiteX391" fmla="*/ 2860638 w 6891715"/>
                <a:gd name="connsiteY391" fmla="*/ 5874216 h 6367455"/>
                <a:gd name="connsiteX392" fmla="*/ 2873973 w 6891715"/>
                <a:gd name="connsiteY392" fmla="*/ 5853962 h 6367455"/>
                <a:gd name="connsiteX393" fmla="*/ 2885720 w 6891715"/>
                <a:gd name="connsiteY393" fmla="*/ 5848583 h 6367455"/>
                <a:gd name="connsiteX394" fmla="*/ 2885403 w 6891715"/>
                <a:gd name="connsiteY394" fmla="*/ 5838139 h 6367455"/>
                <a:gd name="connsiteX395" fmla="*/ 2894928 w 6891715"/>
                <a:gd name="connsiteY395" fmla="*/ 5839722 h 6367455"/>
                <a:gd name="connsiteX396" fmla="*/ 2898420 w 6891715"/>
                <a:gd name="connsiteY396" fmla="*/ 5846367 h 6367455"/>
                <a:gd name="connsiteX397" fmla="*/ 2907945 w 6891715"/>
                <a:gd name="connsiteY397" fmla="*/ 5857760 h 6367455"/>
                <a:gd name="connsiteX398" fmla="*/ 2917470 w 6891715"/>
                <a:gd name="connsiteY398" fmla="*/ 5854595 h 6367455"/>
                <a:gd name="connsiteX399" fmla="*/ 2933028 w 6891715"/>
                <a:gd name="connsiteY399" fmla="*/ 5839722 h 6367455"/>
                <a:gd name="connsiteX400" fmla="*/ 2946046 w 6891715"/>
                <a:gd name="connsiteY400" fmla="*/ 5847000 h 6367455"/>
                <a:gd name="connsiteX401" fmla="*/ 2958746 w 6891715"/>
                <a:gd name="connsiteY401" fmla="*/ 5847950 h 6367455"/>
                <a:gd name="connsiteX402" fmla="*/ 2968271 w 6891715"/>
                <a:gd name="connsiteY402" fmla="*/ 5862507 h 6367455"/>
                <a:gd name="connsiteX403" fmla="*/ 2990496 w 6891715"/>
                <a:gd name="connsiteY403" fmla="*/ 5860292 h 6367455"/>
                <a:gd name="connsiteX404" fmla="*/ 3014943 w 6891715"/>
                <a:gd name="connsiteY404" fmla="*/ 5851431 h 6367455"/>
                <a:gd name="connsiteX405" fmla="*/ 3037168 w 6891715"/>
                <a:gd name="connsiteY405" fmla="*/ 5857444 h 6367455"/>
                <a:gd name="connsiteX406" fmla="*/ 3064473 w 6891715"/>
                <a:gd name="connsiteY406" fmla="*/ 5851114 h 6367455"/>
                <a:gd name="connsiteX407" fmla="*/ 3086698 w 6891715"/>
                <a:gd name="connsiteY407" fmla="*/ 5839405 h 6367455"/>
                <a:gd name="connsiteX408" fmla="*/ 3113368 w 6891715"/>
                <a:gd name="connsiteY408" fmla="*/ 5842253 h 6367455"/>
                <a:gd name="connsiteX409" fmla="*/ 3123528 w 6891715"/>
                <a:gd name="connsiteY409" fmla="*/ 5834975 h 6367455"/>
                <a:gd name="connsiteX410" fmla="*/ 3141626 w 6891715"/>
                <a:gd name="connsiteY410" fmla="*/ 5833392 h 6367455"/>
                <a:gd name="connsiteX411" fmla="*/ 3635338 w 6891715"/>
                <a:gd name="connsiteY411" fmla="*/ 5800714 h 6367455"/>
                <a:gd name="connsiteX412" fmla="*/ 3644716 w 6891715"/>
                <a:gd name="connsiteY412" fmla="*/ 5802964 h 6367455"/>
                <a:gd name="connsiteX413" fmla="*/ 3643422 w 6891715"/>
                <a:gd name="connsiteY413" fmla="*/ 5813575 h 6367455"/>
                <a:gd name="connsiteX414" fmla="*/ 3652801 w 6891715"/>
                <a:gd name="connsiteY414" fmla="*/ 5819040 h 6367455"/>
                <a:gd name="connsiteX415" fmla="*/ 3652477 w 6891715"/>
                <a:gd name="connsiteY415" fmla="*/ 5826114 h 6367455"/>
                <a:gd name="connsiteX416" fmla="*/ 3643422 w 6891715"/>
                <a:gd name="connsiteY416" fmla="*/ 5820648 h 6367455"/>
                <a:gd name="connsiteX417" fmla="*/ 3636308 w 6891715"/>
                <a:gd name="connsiteY417" fmla="*/ 5816468 h 6367455"/>
                <a:gd name="connsiteX418" fmla="*/ 3635338 w 6891715"/>
                <a:gd name="connsiteY418" fmla="*/ 5800714 h 6367455"/>
                <a:gd name="connsiteX419" fmla="*/ 3630817 w 6891715"/>
                <a:gd name="connsiteY419" fmla="*/ 5799126 h 6367455"/>
                <a:gd name="connsiteX420" fmla="*/ 3632059 w 6891715"/>
                <a:gd name="connsiteY420" fmla="*/ 5810705 h 6367455"/>
                <a:gd name="connsiteX421" fmla="*/ 3632370 w 6891715"/>
                <a:gd name="connsiteY421" fmla="*/ 5819390 h 6367455"/>
                <a:gd name="connsiteX422" fmla="*/ 3635787 w 6891715"/>
                <a:gd name="connsiteY422" fmla="*/ 5830004 h 6367455"/>
                <a:gd name="connsiteX423" fmla="*/ 3639514 w 6891715"/>
                <a:gd name="connsiteY423" fmla="*/ 5825180 h 6367455"/>
                <a:gd name="connsiteX424" fmla="*/ 3655976 w 6891715"/>
                <a:gd name="connsiteY424" fmla="*/ 5833221 h 6367455"/>
                <a:gd name="connsiteX425" fmla="*/ 3655355 w 6891715"/>
                <a:gd name="connsiteY425" fmla="*/ 5847052 h 6367455"/>
                <a:gd name="connsiteX426" fmla="*/ 3644794 w 6891715"/>
                <a:gd name="connsiteY426" fmla="*/ 5844801 h 6367455"/>
                <a:gd name="connsiteX427" fmla="*/ 3642309 w 6891715"/>
                <a:gd name="connsiteY427" fmla="*/ 5848339 h 6367455"/>
                <a:gd name="connsiteX428" fmla="*/ 3630506 w 6891715"/>
                <a:gd name="connsiteY428" fmla="*/ 5843514 h 6367455"/>
                <a:gd name="connsiteX429" fmla="*/ 3629575 w 6891715"/>
                <a:gd name="connsiteY429" fmla="*/ 5835794 h 6367455"/>
                <a:gd name="connsiteX430" fmla="*/ 3624294 w 6891715"/>
                <a:gd name="connsiteY430" fmla="*/ 5825823 h 6367455"/>
                <a:gd name="connsiteX431" fmla="*/ 3622741 w 6891715"/>
                <a:gd name="connsiteY431" fmla="*/ 5836438 h 6367455"/>
                <a:gd name="connsiteX432" fmla="*/ 3613113 w 6891715"/>
                <a:gd name="connsiteY432" fmla="*/ 5827110 h 6367455"/>
                <a:gd name="connsiteX433" fmla="*/ 3616840 w 6891715"/>
                <a:gd name="connsiteY433" fmla="*/ 5811349 h 6367455"/>
                <a:gd name="connsiteX434" fmla="*/ 3624294 w 6891715"/>
                <a:gd name="connsiteY434" fmla="*/ 5817782 h 6367455"/>
                <a:gd name="connsiteX435" fmla="*/ 3095553 w 6891715"/>
                <a:gd name="connsiteY435" fmla="*/ 5791189 h 6367455"/>
                <a:gd name="connsiteX436" fmla="*/ 3106700 w 6891715"/>
                <a:gd name="connsiteY436" fmla="*/ 5794813 h 6367455"/>
                <a:gd name="connsiteX437" fmla="*/ 3099944 w 6891715"/>
                <a:gd name="connsiteY437" fmla="*/ 5808652 h 6367455"/>
                <a:gd name="connsiteX438" fmla="*/ 3090825 w 6891715"/>
                <a:gd name="connsiteY438" fmla="*/ 5795472 h 6367455"/>
                <a:gd name="connsiteX439" fmla="*/ 4154133 w 6891715"/>
                <a:gd name="connsiteY439" fmla="*/ 5781664 h 6367455"/>
                <a:gd name="connsiteX440" fmla="*/ 4166833 w 6891715"/>
                <a:gd name="connsiteY440" fmla="*/ 5782604 h 6367455"/>
                <a:gd name="connsiteX441" fmla="*/ 4171913 w 6891715"/>
                <a:gd name="connsiteY441" fmla="*/ 5800150 h 6367455"/>
                <a:gd name="connsiteX442" fmla="*/ 4173501 w 6891715"/>
                <a:gd name="connsiteY442" fmla="*/ 5810489 h 6367455"/>
                <a:gd name="connsiteX443" fmla="*/ 4166198 w 6891715"/>
                <a:gd name="connsiteY443" fmla="*/ 5815816 h 6367455"/>
                <a:gd name="connsiteX444" fmla="*/ 4161753 w 6891715"/>
                <a:gd name="connsiteY444" fmla="*/ 5829289 h 6367455"/>
                <a:gd name="connsiteX445" fmla="*/ 4149053 w 6891715"/>
                <a:gd name="connsiteY445" fmla="*/ 5818009 h 6367455"/>
                <a:gd name="connsiteX446" fmla="*/ 4157625 w 6891715"/>
                <a:gd name="connsiteY446" fmla="*/ 5803596 h 6367455"/>
                <a:gd name="connsiteX447" fmla="*/ 4143338 w 6891715"/>
                <a:gd name="connsiteY447" fmla="*/ 5794197 h 6367455"/>
                <a:gd name="connsiteX448" fmla="*/ 4144608 w 6891715"/>
                <a:gd name="connsiteY448" fmla="*/ 5783544 h 6367455"/>
                <a:gd name="connsiteX449" fmla="*/ 3652252 w 6891715"/>
                <a:gd name="connsiteY449" fmla="*/ 5780076 h 6367455"/>
                <a:gd name="connsiteX450" fmla="*/ 3658821 w 6891715"/>
                <a:gd name="connsiteY450" fmla="*/ 5780076 h 6367455"/>
                <a:gd name="connsiteX451" fmla="*/ 3654223 w 6891715"/>
                <a:gd name="connsiteY451" fmla="*/ 5787061 h 6367455"/>
                <a:gd name="connsiteX452" fmla="*/ 3659150 w 6891715"/>
                <a:gd name="connsiteY452" fmla="*/ 5794364 h 6367455"/>
                <a:gd name="connsiteX453" fmla="*/ 3649625 w 6891715"/>
                <a:gd name="connsiteY453" fmla="*/ 5789919 h 6367455"/>
                <a:gd name="connsiteX454" fmla="*/ 1810406 w 6891715"/>
                <a:gd name="connsiteY454" fmla="*/ 5757851 h 6367455"/>
                <a:gd name="connsiteX455" fmla="*/ 1816824 w 6891715"/>
                <a:gd name="connsiteY455" fmla="*/ 5766824 h 6367455"/>
                <a:gd name="connsiteX456" fmla="*/ 1832868 w 6891715"/>
                <a:gd name="connsiteY456" fmla="*/ 5767422 h 6367455"/>
                <a:gd name="connsiteX457" fmla="*/ 1835114 w 6891715"/>
                <a:gd name="connsiteY457" fmla="*/ 5778489 h 6367455"/>
                <a:gd name="connsiteX458" fmla="*/ 1829659 w 6891715"/>
                <a:gd name="connsiteY458" fmla="*/ 5772507 h 6367455"/>
                <a:gd name="connsiteX459" fmla="*/ 1816824 w 6891715"/>
                <a:gd name="connsiteY459" fmla="*/ 5771909 h 6367455"/>
                <a:gd name="connsiteX460" fmla="*/ 1809444 w 6891715"/>
                <a:gd name="connsiteY460" fmla="*/ 5775797 h 6367455"/>
                <a:gd name="connsiteX461" fmla="*/ 1804951 w 6891715"/>
                <a:gd name="connsiteY461" fmla="*/ 5768918 h 6367455"/>
                <a:gd name="connsiteX462" fmla="*/ 3645223 w 6891715"/>
                <a:gd name="connsiteY462" fmla="*/ 5754676 h 6367455"/>
                <a:gd name="connsiteX463" fmla="*/ 3645223 w 6891715"/>
                <a:gd name="connsiteY463" fmla="*/ 5762230 h 6367455"/>
                <a:gd name="connsiteX464" fmla="*/ 3648038 w 6891715"/>
                <a:gd name="connsiteY464" fmla="*/ 5769470 h 6367455"/>
                <a:gd name="connsiteX465" fmla="*/ 3646162 w 6891715"/>
                <a:gd name="connsiteY465" fmla="*/ 5785838 h 6367455"/>
                <a:gd name="connsiteX466" fmla="*/ 3640533 w 6891715"/>
                <a:gd name="connsiteY466" fmla="*/ 5785838 h 6367455"/>
                <a:gd name="connsiteX467" fmla="*/ 3639595 w 6891715"/>
                <a:gd name="connsiteY467" fmla="*/ 5781746 h 6367455"/>
                <a:gd name="connsiteX468" fmla="*/ 3630839 w 6891715"/>
                <a:gd name="connsiteY468" fmla="*/ 5791189 h 6367455"/>
                <a:gd name="connsiteX469" fmla="*/ 3627400 w 6891715"/>
                <a:gd name="connsiteY469" fmla="*/ 5788356 h 6367455"/>
                <a:gd name="connsiteX470" fmla="*/ 3628025 w 6891715"/>
                <a:gd name="connsiteY470" fmla="*/ 5779857 h 6367455"/>
                <a:gd name="connsiteX471" fmla="*/ 3632716 w 6891715"/>
                <a:gd name="connsiteY471" fmla="*/ 5772303 h 6367455"/>
                <a:gd name="connsiteX472" fmla="*/ 3633966 w 6891715"/>
                <a:gd name="connsiteY472" fmla="*/ 5761601 h 6367455"/>
                <a:gd name="connsiteX473" fmla="*/ 4003575 w 6891715"/>
                <a:gd name="connsiteY473" fmla="*/ 5735626 h 6367455"/>
                <a:gd name="connsiteX474" fmla="*/ 4014159 w 6891715"/>
                <a:gd name="connsiteY474" fmla="*/ 5735626 h 6367455"/>
                <a:gd name="connsiteX475" fmla="*/ 4019139 w 6891715"/>
                <a:gd name="connsiteY475" fmla="*/ 5746117 h 6367455"/>
                <a:gd name="connsiteX476" fmla="*/ 4029723 w 6891715"/>
                <a:gd name="connsiteY476" fmla="*/ 5752674 h 6367455"/>
                <a:gd name="connsiteX477" fmla="*/ 4032213 w 6891715"/>
                <a:gd name="connsiteY477" fmla="*/ 5759232 h 6367455"/>
                <a:gd name="connsiteX478" fmla="*/ 4021629 w 6891715"/>
                <a:gd name="connsiteY478" fmla="*/ 5765789 h 6367455"/>
                <a:gd name="connsiteX479" fmla="*/ 4014470 w 6891715"/>
                <a:gd name="connsiteY479" fmla="*/ 5761527 h 6367455"/>
                <a:gd name="connsiteX480" fmla="*/ 4017583 w 6891715"/>
                <a:gd name="connsiteY480" fmla="*/ 5753986 h 6367455"/>
                <a:gd name="connsiteX481" fmla="*/ 4002953 w 6891715"/>
                <a:gd name="connsiteY481" fmla="*/ 5749724 h 6367455"/>
                <a:gd name="connsiteX482" fmla="*/ 4000463 w 6891715"/>
                <a:gd name="connsiteY482" fmla="*/ 5742183 h 6367455"/>
                <a:gd name="connsiteX483" fmla="*/ 3888209 w 6891715"/>
                <a:gd name="connsiteY483" fmla="*/ 5732451 h 6367455"/>
                <a:gd name="connsiteX484" fmla="*/ 3904177 w 6891715"/>
                <a:gd name="connsiteY484" fmla="*/ 5735657 h 6367455"/>
                <a:gd name="connsiteX485" fmla="*/ 3915036 w 6891715"/>
                <a:gd name="connsiteY485" fmla="*/ 5750404 h 6367455"/>
                <a:gd name="connsiteX486" fmla="*/ 3923658 w 6891715"/>
                <a:gd name="connsiteY486" fmla="*/ 5764189 h 6367455"/>
                <a:gd name="connsiteX487" fmla="*/ 3940904 w 6891715"/>
                <a:gd name="connsiteY487" fmla="*/ 5769319 h 6367455"/>
                <a:gd name="connsiteX488" fmla="*/ 3947291 w 6891715"/>
                <a:gd name="connsiteY488" fmla="*/ 5776692 h 6367455"/>
                <a:gd name="connsiteX489" fmla="*/ 3975714 w 6891715"/>
                <a:gd name="connsiteY489" fmla="*/ 5776372 h 6367455"/>
                <a:gd name="connsiteX490" fmla="*/ 3978269 w 6891715"/>
                <a:gd name="connsiteY490" fmla="*/ 5781822 h 6367455"/>
                <a:gd name="connsiteX491" fmla="*/ 3978269 w 6891715"/>
                <a:gd name="connsiteY491" fmla="*/ 5793684 h 6367455"/>
                <a:gd name="connsiteX492" fmla="*/ 3983698 w 6891715"/>
                <a:gd name="connsiteY492" fmla="*/ 5799454 h 6367455"/>
                <a:gd name="connsiteX493" fmla="*/ 3981463 w 6891715"/>
                <a:gd name="connsiteY493" fmla="*/ 5809393 h 6367455"/>
                <a:gd name="connsiteX494" fmla="*/ 3986892 w 6891715"/>
                <a:gd name="connsiteY494" fmla="*/ 5816766 h 6367455"/>
                <a:gd name="connsiteX495" fmla="*/ 3999986 w 6891715"/>
                <a:gd name="connsiteY495" fmla="*/ 5826063 h 6367455"/>
                <a:gd name="connsiteX496" fmla="*/ 4010205 w 6891715"/>
                <a:gd name="connsiteY496" fmla="*/ 5829269 h 6367455"/>
                <a:gd name="connsiteX497" fmla="*/ 4027451 w 6891715"/>
                <a:gd name="connsiteY497" fmla="*/ 5832475 h 6367455"/>
                <a:gd name="connsiteX498" fmla="*/ 4026812 w 6891715"/>
                <a:gd name="connsiteY498" fmla="*/ 5854596 h 6367455"/>
                <a:gd name="connsiteX499" fmla="*/ 4015954 w 6891715"/>
                <a:gd name="connsiteY499" fmla="*/ 5864214 h 6367455"/>
                <a:gd name="connsiteX500" fmla="*/ 4000944 w 6891715"/>
                <a:gd name="connsiteY500" fmla="*/ 5860367 h 6367455"/>
                <a:gd name="connsiteX501" fmla="*/ 3993598 w 6891715"/>
                <a:gd name="connsiteY501" fmla="*/ 5852672 h 6367455"/>
                <a:gd name="connsiteX502" fmla="*/ 3991363 w 6891715"/>
                <a:gd name="connsiteY502" fmla="*/ 5839849 h 6367455"/>
                <a:gd name="connsiteX503" fmla="*/ 3975395 w 6891715"/>
                <a:gd name="connsiteY503" fmla="*/ 5831834 h 6367455"/>
                <a:gd name="connsiteX504" fmla="*/ 3976353 w 6891715"/>
                <a:gd name="connsiteY504" fmla="*/ 5820934 h 6367455"/>
                <a:gd name="connsiteX505" fmla="*/ 3963259 w 6891715"/>
                <a:gd name="connsiteY505" fmla="*/ 5812919 h 6367455"/>
                <a:gd name="connsiteX506" fmla="*/ 3959107 w 6891715"/>
                <a:gd name="connsiteY506" fmla="*/ 5804263 h 6367455"/>
                <a:gd name="connsiteX507" fmla="*/ 3927171 w 6891715"/>
                <a:gd name="connsiteY507" fmla="*/ 5801378 h 6367455"/>
                <a:gd name="connsiteX508" fmla="*/ 3922700 w 6891715"/>
                <a:gd name="connsiteY508" fmla="*/ 5794004 h 6367455"/>
                <a:gd name="connsiteX509" fmla="*/ 3923658 w 6891715"/>
                <a:gd name="connsiteY509" fmla="*/ 5782142 h 6367455"/>
                <a:gd name="connsiteX510" fmla="*/ 3914077 w 6891715"/>
                <a:gd name="connsiteY510" fmla="*/ 5772845 h 6367455"/>
                <a:gd name="connsiteX511" fmla="*/ 3881183 w 6891715"/>
                <a:gd name="connsiteY511" fmla="*/ 5751686 h 6367455"/>
                <a:gd name="connsiteX512" fmla="*/ 3881183 w 6891715"/>
                <a:gd name="connsiteY512" fmla="*/ 5747519 h 6367455"/>
                <a:gd name="connsiteX513" fmla="*/ 3876712 w 6891715"/>
                <a:gd name="connsiteY513" fmla="*/ 5749442 h 6367455"/>
                <a:gd name="connsiteX514" fmla="*/ 3863938 w 6891715"/>
                <a:gd name="connsiteY514" fmla="*/ 5752648 h 6367455"/>
                <a:gd name="connsiteX515" fmla="*/ 3873199 w 6891715"/>
                <a:gd name="connsiteY515" fmla="*/ 5742068 h 6367455"/>
                <a:gd name="connsiteX516" fmla="*/ 3880864 w 6891715"/>
                <a:gd name="connsiteY516" fmla="*/ 5741107 h 6367455"/>
                <a:gd name="connsiteX517" fmla="*/ 1831939 w 6891715"/>
                <a:gd name="connsiteY517" fmla="*/ 5713401 h 6367455"/>
                <a:gd name="connsiteX518" fmla="*/ 1830972 w 6891715"/>
                <a:gd name="connsiteY518" fmla="*/ 5721851 h 6367455"/>
                <a:gd name="connsiteX519" fmla="*/ 1812925 w 6891715"/>
                <a:gd name="connsiteY519" fmla="*/ 5752401 h 6367455"/>
                <a:gd name="connsiteX520" fmla="*/ 1808736 w 6891715"/>
                <a:gd name="connsiteY520" fmla="*/ 5754676 h 6367455"/>
                <a:gd name="connsiteX521" fmla="*/ 1805191 w 6891715"/>
                <a:gd name="connsiteY521" fmla="*/ 5748176 h 6367455"/>
                <a:gd name="connsiteX522" fmla="*/ 1794877 w 6891715"/>
                <a:gd name="connsiteY522" fmla="*/ 5751751 h 6367455"/>
                <a:gd name="connsiteX523" fmla="*/ 1789076 w 6891715"/>
                <a:gd name="connsiteY523" fmla="*/ 5743951 h 6367455"/>
                <a:gd name="connsiteX524" fmla="*/ 1796489 w 6891715"/>
                <a:gd name="connsiteY524" fmla="*/ 5727701 h 6367455"/>
                <a:gd name="connsiteX525" fmla="*/ 1813892 w 6891715"/>
                <a:gd name="connsiteY525" fmla="*/ 5714701 h 6367455"/>
                <a:gd name="connsiteX526" fmla="*/ 3909022 w 6891715"/>
                <a:gd name="connsiteY526" fmla="*/ 5707051 h 6367455"/>
                <a:gd name="connsiteX527" fmla="*/ 3919500 w 6891715"/>
                <a:gd name="connsiteY527" fmla="*/ 5708956 h 6367455"/>
                <a:gd name="connsiteX528" fmla="*/ 3906800 w 6891715"/>
                <a:gd name="connsiteY528" fmla="*/ 5716576 h 6367455"/>
                <a:gd name="connsiteX529" fmla="*/ 3933152 w 6891715"/>
                <a:gd name="connsiteY529" fmla="*/ 5702289 h 6367455"/>
                <a:gd name="connsiteX530" fmla="*/ 3938550 w 6891715"/>
                <a:gd name="connsiteY530" fmla="*/ 5710397 h 6367455"/>
                <a:gd name="connsiteX531" fmla="*/ 3943947 w 6891715"/>
                <a:gd name="connsiteY531" fmla="*/ 5710397 h 6367455"/>
                <a:gd name="connsiteX532" fmla="*/ 3944900 w 6891715"/>
                <a:gd name="connsiteY532" fmla="*/ 5717569 h 6367455"/>
                <a:gd name="connsiteX533" fmla="*/ 3936327 w 6891715"/>
                <a:gd name="connsiteY533" fmla="*/ 5719752 h 6367455"/>
                <a:gd name="connsiteX534" fmla="*/ 3929025 w 6891715"/>
                <a:gd name="connsiteY534" fmla="*/ 5713515 h 6367455"/>
                <a:gd name="connsiteX535" fmla="*/ 3925850 w 6891715"/>
                <a:gd name="connsiteY535" fmla="*/ 5706343 h 6367455"/>
                <a:gd name="connsiteX536" fmla="*/ 3950898 w 6891715"/>
                <a:gd name="connsiteY536" fmla="*/ 5691176 h 6367455"/>
                <a:gd name="connsiteX537" fmla="*/ 3954426 w 6891715"/>
                <a:gd name="connsiteY537" fmla="*/ 5700557 h 6367455"/>
                <a:gd name="connsiteX538" fmla="*/ 3948252 w 6891715"/>
                <a:gd name="connsiteY538" fmla="*/ 5711814 h 6367455"/>
                <a:gd name="connsiteX539" fmla="*/ 3946488 w 6891715"/>
                <a:gd name="connsiteY539" fmla="*/ 5707749 h 6367455"/>
                <a:gd name="connsiteX540" fmla="*/ 3949428 w 6891715"/>
                <a:gd name="connsiteY540" fmla="*/ 5700557 h 6367455"/>
                <a:gd name="connsiteX541" fmla="*/ 4188559 w 6891715"/>
                <a:gd name="connsiteY541" fmla="*/ 5689589 h 6367455"/>
                <a:gd name="connsiteX542" fmla="*/ 4200260 w 6891715"/>
                <a:gd name="connsiteY542" fmla="*/ 5693688 h 6367455"/>
                <a:gd name="connsiteX543" fmla="*/ 4201525 w 6891715"/>
                <a:gd name="connsiteY543" fmla="*/ 5703148 h 6367455"/>
                <a:gd name="connsiteX544" fmla="*/ 4222713 w 6891715"/>
                <a:gd name="connsiteY544" fmla="*/ 5713554 h 6367455"/>
                <a:gd name="connsiteX545" fmla="*/ 4207850 w 6891715"/>
                <a:gd name="connsiteY545" fmla="*/ 5720806 h 6367455"/>
                <a:gd name="connsiteX546" fmla="*/ 4198363 w 6891715"/>
                <a:gd name="connsiteY546" fmla="*/ 5712608 h 6367455"/>
                <a:gd name="connsiteX547" fmla="*/ 4203739 w 6891715"/>
                <a:gd name="connsiteY547" fmla="*/ 5728059 h 6367455"/>
                <a:gd name="connsiteX548" fmla="*/ 4197414 w 6891715"/>
                <a:gd name="connsiteY548" fmla="*/ 5735627 h 6367455"/>
                <a:gd name="connsiteX549" fmla="*/ 4179705 w 6891715"/>
                <a:gd name="connsiteY549" fmla="*/ 5734996 h 6367455"/>
                <a:gd name="connsiteX550" fmla="*/ 4168953 w 6891715"/>
                <a:gd name="connsiteY550" fmla="*/ 5725221 h 6367455"/>
                <a:gd name="connsiteX551" fmla="*/ 4186662 w 6891715"/>
                <a:gd name="connsiteY551" fmla="*/ 5713869 h 6367455"/>
                <a:gd name="connsiteX552" fmla="*/ 4173064 w 6891715"/>
                <a:gd name="connsiteY552" fmla="*/ 5710716 h 6367455"/>
                <a:gd name="connsiteX553" fmla="*/ 4164525 w 6891715"/>
                <a:gd name="connsiteY553" fmla="*/ 5723329 h 6367455"/>
                <a:gd name="connsiteX554" fmla="*/ 4144603 w 6891715"/>
                <a:gd name="connsiteY554" fmla="*/ 5715130 h 6367455"/>
                <a:gd name="connsiteX555" fmla="*/ 4143338 w 6891715"/>
                <a:gd name="connsiteY555" fmla="*/ 5702517 h 6367455"/>
                <a:gd name="connsiteX556" fmla="*/ 4165790 w 6891715"/>
                <a:gd name="connsiteY556" fmla="*/ 5703463 h 6367455"/>
                <a:gd name="connsiteX557" fmla="*/ 4167688 w 6891715"/>
                <a:gd name="connsiteY557" fmla="*/ 5696211 h 6367455"/>
                <a:gd name="connsiteX558" fmla="*/ 4181602 w 6891715"/>
                <a:gd name="connsiteY558" fmla="*/ 5695895 h 6367455"/>
                <a:gd name="connsiteX559" fmla="*/ 3560407 w 6891715"/>
                <a:gd name="connsiteY559" fmla="*/ 5638789 h 6367455"/>
                <a:gd name="connsiteX560" fmla="*/ 3566757 w 6891715"/>
                <a:gd name="connsiteY560" fmla="*/ 5641629 h 6367455"/>
                <a:gd name="connsiteX561" fmla="*/ 3572790 w 6891715"/>
                <a:gd name="connsiteY561" fmla="*/ 5648572 h 6367455"/>
                <a:gd name="connsiteX562" fmla="*/ 3560725 w 6891715"/>
                <a:gd name="connsiteY562" fmla="*/ 5652675 h 6367455"/>
                <a:gd name="connsiteX563" fmla="*/ 3562312 w 6891715"/>
                <a:gd name="connsiteY563" fmla="*/ 5664667 h 6367455"/>
                <a:gd name="connsiteX564" fmla="*/ 3572155 w 6891715"/>
                <a:gd name="connsiteY564" fmla="*/ 5670663 h 6367455"/>
                <a:gd name="connsiteX565" fmla="*/ 3571520 w 6891715"/>
                <a:gd name="connsiteY565" fmla="*/ 5679815 h 6367455"/>
                <a:gd name="connsiteX566" fmla="*/ 3582950 w 6891715"/>
                <a:gd name="connsiteY566" fmla="*/ 5680447 h 6367455"/>
                <a:gd name="connsiteX567" fmla="*/ 3581680 w 6891715"/>
                <a:gd name="connsiteY567" fmla="*/ 5691177 h 6367455"/>
                <a:gd name="connsiteX568" fmla="*/ 3563265 w 6891715"/>
                <a:gd name="connsiteY568" fmla="*/ 5680447 h 6367455"/>
                <a:gd name="connsiteX569" fmla="*/ 3561677 w 6891715"/>
                <a:gd name="connsiteY569" fmla="*/ 5668770 h 6367455"/>
                <a:gd name="connsiteX570" fmla="*/ 3541675 w 6891715"/>
                <a:gd name="connsiteY570" fmla="*/ 5647310 h 6367455"/>
                <a:gd name="connsiteX571" fmla="*/ 3543262 w 6891715"/>
                <a:gd name="connsiteY571" fmla="*/ 5640367 h 6367455"/>
                <a:gd name="connsiteX572" fmla="*/ 3558185 w 6891715"/>
                <a:gd name="connsiteY572" fmla="*/ 5642891 h 6367455"/>
                <a:gd name="connsiteX573" fmla="*/ 1988465 w 6891715"/>
                <a:gd name="connsiteY573" fmla="*/ 5605451 h 6367455"/>
                <a:gd name="connsiteX574" fmla="*/ 1990687 w 6891715"/>
                <a:gd name="connsiteY574" fmla="*/ 5609261 h 6367455"/>
                <a:gd name="connsiteX575" fmla="*/ 1976082 w 6891715"/>
                <a:gd name="connsiteY575" fmla="*/ 5621326 h 6367455"/>
                <a:gd name="connsiteX576" fmla="*/ 1975130 w 6891715"/>
                <a:gd name="connsiteY576" fmla="*/ 5626406 h 6367455"/>
                <a:gd name="connsiteX577" fmla="*/ 1985607 w 6891715"/>
                <a:gd name="connsiteY577" fmla="*/ 5621008 h 6367455"/>
                <a:gd name="connsiteX578" fmla="*/ 1979257 w 6891715"/>
                <a:gd name="connsiteY578" fmla="*/ 5631486 h 6367455"/>
                <a:gd name="connsiteX579" fmla="*/ 1981480 w 6891715"/>
                <a:gd name="connsiteY579" fmla="*/ 5638153 h 6367455"/>
                <a:gd name="connsiteX580" fmla="*/ 1998307 w 6891715"/>
                <a:gd name="connsiteY580" fmla="*/ 5636883 h 6367455"/>
                <a:gd name="connsiteX581" fmla="*/ 2005927 w 6891715"/>
                <a:gd name="connsiteY581" fmla="*/ 5638788 h 6367455"/>
                <a:gd name="connsiteX582" fmla="*/ 2008150 w 6891715"/>
                <a:gd name="connsiteY582" fmla="*/ 5651488 h 6367455"/>
                <a:gd name="connsiteX583" fmla="*/ 1999895 w 6891715"/>
                <a:gd name="connsiteY583" fmla="*/ 5666411 h 6367455"/>
                <a:gd name="connsiteX584" fmla="*/ 1993545 w 6891715"/>
                <a:gd name="connsiteY584" fmla="*/ 5677841 h 6367455"/>
                <a:gd name="connsiteX585" fmla="*/ 1987195 w 6891715"/>
                <a:gd name="connsiteY585" fmla="*/ 5690859 h 6367455"/>
                <a:gd name="connsiteX586" fmla="*/ 1965287 w 6891715"/>
                <a:gd name="connsiteY586" fmla="*/ 5699114 h 6367455"/>
                <a:gd name="connsiteX587" fmla="*/ 1965287 w 6891715"/>
                <a:gd name="connsiteY587" fmla="*/ 5694986 h 6367455"/>
                <a:gd name="connsiteX588" fmla="*/ 1954492 w 6891715"/>
                <a:gd name="connsiteY588" fmla="*/ 5688954 h 6367455"/>
                <a:gd name="connsiteX589" fmla="*/ 1937665 w 6891715"/>
                <a:gd name="connsiteY589" fmla="*/ 5683556 h 6367455"/>
                <a:gd name="connsiteX590" fmla="*/ 1938300 w 6891715"/>
                <a:gd name="connsiteY590" fmla="*/ 5667999 h 6367455"/>
                <a:gd name="connsiteX591" fmla="*/ 1928775 w 6891715"/>
                <a:gd name="connsiteY591" fmla="*/ 5660696 h 6367455"/>
                <a:gd name="connsiteX592" fmla="*/ 1912900 w 6891715"/>
                <a:gd name="connsiteY592" fmla="*/ 5662601 h 6367455"/>
                <a:gd name="connsiteX593" fmla="*/ 1912265 w 6891715"/>
                <a:gd name="connsiteY593" fmla="*/ 5676571 h 6367455"/>
                <a:gd name="connsiteX594" fmla="*/ 1902740 w 6891715"/>
                <a:gd name="connsiteY594" fmla="*/ 5674349 h 6367455"/>
                <a:gd name="connsiteX595" fmla="*/ 1900200 w 6891715"/>
                <a:gd name="connsiteY595" fmla="*/ 5650536 h 6367455"/>
                <a:gd name="connsiteX596" fmla="*/ 1917027 w 6891715"/>
                <a:gd name="connsiteY596" fmla="*/ 5641963 h 6367455"/>
                <a:gd name="connsiteX597" fmla="*/ 1937982 w 6891715"/>
                <a:gd name="connsiteY597" fmla="*/ 5626723 h 6367455"/>
                <a:gd name="connsiteX598" fmla="*/ 1952905 w 6891715"/>
                <a:gd name="connsiteY598" fmla="*/ 5619103 h 6367455"/>
                <a:gd name="connsiteX599" fmla="*/ 4089680 w 6891715"/>
                <a:gd name="connsiteY599" fmla="*/ 5599101 h 6367455"/>
                <a:gd name="connsiteX600" fmla="*/ 4100475 w 6891715"/>
                <a:gd name="connsiteY600" fmla="*/ 5606038 h 6367455"/>
                <a:gd name="connsiteX601" fmla="*/ 4089045 w 6891715"/>
                <a:gd name="connsiteY601" fmla="*/ 5624958 h 6367455"/>
                <a:gd name="connsiteX602" fmla="*/ 4092220 w 6891715"/>
                <a:gd name="connsiteY602" fmla="*/ 5642931 h 6367455"/>
                <a:gd name="connsiteX603" fmla="*/ 4079520 w 6891715"/>
                <a:gd name="connsiteY603" fmla="*/ 5637571 h 6367455"/>
                <a:gd name="connsiteX604" fmla="*/ 4081742 w 6891715"/>
                <a:gd name="connsiteY604" fmla="*/ 5630318 h 6367455"/>
                <a:gd name="connsiteX605" fmla="*/ 4076345 w 6891715"/>
                <a:gd name="connsiteY605" fmla="*/ 5630318 h 6367455"/>
                <a:gd name="connsiteX606" fmla="*/ 4069042 w 6891715"/>
                <a:gd name="connsiteY606" fmla="*/ 5645139 h 6367455"/>
                <a:gd name="connsiteX607" fmla="*/ 4060470 w 6891715"/>
                <a:gd name="connsiteY607" fmla="*/ 5631580 h 6367455"/>
                <a:gd name="connsiteX608" fmla="*/ 4056025 w 6891715"/>
                <a:gd name="connsiteY608" fmla="*/ 5615813 h 6367455"/>
                <a:gd name="connsiteX609" fmla="*/ 4073805 w 6891715"/>
                <a:gd name="connsiteY609" fmla="*/ 5615813 h 6367455"/>
                <a:gd name="connsiteX610" fmla="*/ 4084600 w 6891715"/>
                <a:gd name="connsiteY610" fmla="*/ 5619597 h 6367455"/>
                <a:gd name="connsiteX611" fmla="*/ 2070698 w 6891715"/>
                <a:gd name="connsiteY611" fmla="*/ 5599101 h 6367455"/>
                <a:gd name="connsiteX612" fmla="*/ 2091018 w 6891715"/>
                <a:gd name="connsiteY612" fmla="*/ 5613433 h 6367455"/>
                <a:gd name="connsiteX613" fmla="*/ 2092288 w 6891715"/>
                <a:gd name="connsiteY613" fmla="*/ 5624649 h 6367455"/>
                <a:gd name="connsiteX614" fmla="*/ 2079588 w 6891715"/>
                <a:gd name="connsiteY614" fmla="*/ 5632439 h 6367455"/>
                <a:gd name="connsiteX615" fmla="*/ 2067840 w 6891715"/>
                <a:gd name="connsiteY615" fmla="*/ 5622780 h 6367455"/>
                <a:gd name="connsiteX616" fmla="*/ 2041488 w 6891715"/>
                <a:gd name="connsiteY616" fmla="*/ 5624338 h 6367455"/>
                <a:gd name="connsiteX617" fmla="*/ 2040218 w 6891715"/>
                <a:gd name="connsiteY617" fmla="*/ 5614056 h 6367455"/>
                <a:gd name="connsiteX618" fmla="*/ 2033868 w 6891715"/>
                <a:gd name="connsiteY618" fmla="*/ 5614056 h 6367455"/>
                <a:gd name="connsiteX619" fmla="*/ 2031963 w 6891715"/>
                <a:gd name="connsiteY619" fmla="*/ 5604397 h 6367455"/>
                <a:gd name="connsiteX620" fmla="*/ 4138765 w 6891715"/>
                <a:gd name="connsiteY620" fmla="*/ 5576879 h 6367455"/>
                <a:gd name="connsiteX621" fmla="*/ 4144990 w 6891715"/>
                <a:gd name="connsiteY621" fmla="*/ 5580100 h 6367455"/>
                <a:gd name="connsiteX622" fmla="*/ 4148103 w 6891715"/>
                <a:gd name="connsiteY622" fmla="*/ 5590408 h 6367455"/>
                <a:gd name="connsiteX623" fmla="*/ 4140943 w 6891715"/>
                <a:gd name="connsiteY623" fmla="*/ 5599104 h 6367455"/>
                <a:gd name="connsiteX624" fmla="*/ 4116353 w 6891715"/>
                <a:gd name="connsiteY624" fmla="*/ 5598138 h 6367455"/>
                <a:gd name="connsiteX625" fmla="*/ 4121956 w 6891715"/>
                <a:gd name="connsiteY625" fmla="*/ 5588475 h 6367455"/>
                <a:gd name="connsiteX626" fmla="*/ 4302091 w 6891715"/>
                <a:gd name="connsiteY626" fmla="*/ 5553067 h 6367455"/>
                <a:gd name="connsiteX627" fmla="*/ 4302091 w 6891715"/>
                <a:gd name="connsiteY627" fmla="*/ 5561005 h 6367455"/>
                <a:gd name="connsiteX628" fmla="*/ 4297328 w 6891715"/>
                <a:gd name="connsiteY628" fmla="*/ 5558934 h 6367455"/>
                <a:gd name="connsiteX629" fmla="*/ 4108553 w 6891715"/>
                <a:gd name="connsiteY629" fmla="*/ 5551476 h 6367455"/>
                <a:gd name="connsiteX630" fmla="*/ 4122700 w 6891715"/>
                <a:gd name="connsiteY630" fmla="*/ 5555898 h 6367455"/>
                <a:gd name="connsiteX631" fmla="*/ 4121735 w 6891715"/>
                <a:gd name="connsiteY631" fmla="*/ 5565764 h 6367455"/>
                <a:gd name="connsiteX632" fmla="*/ 4108874 w 6891715"/>
                <a:gd name="connsiteY632" fmla="*/ 5563723 h 6367455"/>
                <a:gd name="connsiteX633" fmla="*/ 4097300 w 6891715"/>
                <a:gd name="connsiteY633" fmla="*/ 5562702 h 6367455"/>
                <a:gd name="connsiteX634" fmla="*/ 4099229 w 6891715"/>
                <a:gd name="connsiteY634" fmla="*/ 5556919 h 6367455"/>
                <a:gd name="connsiteX635" fmla="*/ 4289391 w 6891715"/>
                <a:gd name="connsiteY635" fmla="*/ 5540367 h 6367455"/>
                <a:gd name="connsiteX636" fmla="*/ 4308441 w 6891715"/>
                <a:gd name="connsiteY636" fmla="*/ 5541002 h 6367455"/>
                <a:gd name="connsiteX637" fmla="*/ 4301337 w 6891715"/>
                <a:gd name="connsiteY637" fmla="*/ 5548305 h 6367455"/>
                <a:gd name="connsiteX638" fmla="*/ 4292620 w 6891715"/>
                <a:gd name="connsiteY638" fmla="*/ 5551480 h 6367455"/>
                <a:gd name="connsiteX639" fmla="*/ 4289391 w 6891715"/>
                <a:gd name="connsiteY639" fmla="*/ 5548305 h 6367455"/>
                <a:gd name="connsiteX640" fmla="*/ 4022925 w 6891715"/>
                <a:gd name="connsiteY640" fmla="*/ 5514964 h 6367455"/>
                <a:gd name="connsiteX641" fmla="*/ 4031881 w 6891715"/>
                <a:gd name="connsiteY641" fmla="*/ 5519920 h 6367455"/>
                <a:gd name="connsiteX642" fmla="*/ 4032213 w 6891715"/>
                <a:gd name="connsiteY642" fmla="*/ 5533239 h 6367455"/>
                <a:gd name="connsiteX643" fmla="*/ 4022261 w 6891715"/>
                <a:gd name="connsiteY643" fmla="*/ 5540364 h 6367455"/>
                <a:gd name="connsiteX644" fmla="*/ 4009988 w 6891715"/>
                <a:gd name="connsiteY644" fmla="*/ 5532310 h 6367455"/>
                <a:gd name="connsiteX645" fmla="*/ 4011315 w 6891715"/>
                <a:gd name="connsiteY645" fmla="*/ 5525186 h 6367455"/>
                <a:gd name="connsiteX646" fmla="*/ 2542105 w 6891715"/>
                <a:gd name="connsiteY646" fmla="*/ 5470514 h 6367455"/>
                <a:gd name="connsiteX647" fmla="*/ 2547481 w 6891715"/>
                <a:gd name="connsiteY647" fmla="*/ 5470514 h 6367455"/>
                <a:gd name="connsiteX648" fmla="*/ 2566456 w 6891715"/>
                <a:gd name="connsiteY648" fmla="*/ 5478769 h 6367455"/>
                <a:gd name="connsiteX649" fmla="*/ 2578157 w 6891715"/>
                <a:gd name="connsiteY649" fmla="*/ 5478769 h 6367455"/>
                <a:gd name="connsiteX650" fmla="*/ 2586696 w 6891715"/>
                <a:gd name="connsiteY650" fmla="*/ 5503851 h 6367455"/>
                <a:gd name="connsiteX651" fmla="*/ 2585747 w 6891715"/>
                <a:gd name="connsiteY651" fmla="*/ 5520679 h 6367455"/>
                <a:gd name="connsiteX652" fmla="*/ 2601876 w 6891715"/>
                <a:gd name="connsiteY652" fmla="*/ 5547031 h 6367455"/>
                <a:gd name="connsiteX653" fmla="*/ 2600927 w 6891715"/>
                <a:gd name="connsiteY653" fmla="*/ 5575289 h 6367455"/>
                <a:gd name="connsiteX654" fmla="*/ 2590491 w 6891715"/>
                <a:gd name="connsiteY654" fmla="*/ 5584814 h 6367455"/>
                <a:gd name="connsiteX655" fmla="*/ 2586696 w 6891715"/>
                <a:gd name="connsiteY655" fmla="*/ 5599736 h 6367455"/>
                <a:gd name="connsiteX656" fmla="*/ 2600295 w 6891715"/>
                <a:gd name="connsiteY656" fmla="*/ 5611484 h 6367455"/>
                <a:gd name="connsiteX657" fmla="*/ 2592388 w 6891715"/>
                <a:gd name="connsiteY657" fmla="*/ 5641646 h 6367455"/>
                <a:gd name="connsiteX658" fmla="*/ 2584166 w 6891715"/>
                <a:gd name="connsiteY658" fmla="*/ 5676889 h 6367455"/>
                <a:gd name="connsiteX659" fmla="*/ 2584482 w 6891715"/>
                <a:gd name="connsiteY659" fmla="*/ 5711496 h 6367455"/>
                <a:gd name="connsiteX660" fmla="*/ 2570884 w 6891715"/>
                <a:gd name="connsiteY660" fmla="*/ 5732769 h 6367455"/>
                <a:gd name="connsiteX661" fmla="*/ 2561080 w 6891715"/>
                <a:gd name="connsiteY661" fmla="*/ 5721974 h 6367455"/>
                <a:gd name="connsiteX662" fmla="*/ 2550644 w 6891715"/>
                <a:gd name="connsiteY662" fmla="*/ 5711814 h 6367455"/>
                <a:gd name="connsiteX663" fmla="*/ 2532934 w 6891715"/>
                <a:gd name="connsiteY663" fmla="*/ 5723561 h 6367455"/>
                <a:gd name="connsiteX664" fmla="*/ 2531985 w 6891715"/>
                <a:gd name="connsiteY664" fmla="*/ 5743564 h 6367455"/>
                <a:gd name="connsiteX665" fmla="*/ 2523446 w 6891715"/>
                <a:gd name="connsiteY665" fmla="*/ 5752136 h 6367455"/>
                <a:gd name="connsiteX666" fmla="*/ 2510796 w 6891715"/>
                <a:gd name="connsiteY666" fmla="*/ 5753089 h 6367455"/>
                <a:gd name="connsiteX667" fmla="*/ 2496249 w 6891715"/>
                <a:gd name="connsiteY667" fmla="*/ 5756264 h 6367455"/>
                <a:gd name="connsiteX668" fmla="*/ 2484864 w 6891715"/>
                <a:gd name="connsiteY668" fmla="*/ 5748326 h 6367455"/>
                <a:gd name="connsiteX669" fmla="*/ 2476325 w 6891715"/>
                <a:gd name="connsiteY669" fmla="*/ 5751501 h 6367455"/>
                <a:gd name="connsiteX670" fmla="*/ 2472846 w 6891715"/>
                <a:gd name="connsiteY670" fmla="*/ 5740706 h 6367455"/>
                <a:gd name="connsiteX671" fmla="*/ 2481385 w 6891715"/>
                <a:gd name="connsiteY671" fmla="*/ 5740706 h 6367455"/>
                <a:gd name="connsiteX672" fmla="*/ 2474744 w 6891715"/>
                <a:gd name="connsiteY672" fmla="*/ 5735626 h 6367455"/>
                <a:gd name="connsiteX673" fmla="*/ 2473795 w 6891715"/>
                <a:gd name="connsiteY673" fmla="*/ 5710544 h 6367455"/>
                <a:gd name="connsiteX674" fmla="*/ 2460829 w 6891715"/>
                <a:gd name="connsiteY674" fmla="*/ 5693716 h 6367455"/>
                <a:gd name="connsiteX675" fmla="*/ 2477274 w 6891715"/>
                <a:gd name="connsiteY675" fmla="*/ 5644821 h 6367455"/>
                <a:gd name="connsiteX676" fmla="*/ 2481701 w 6891715"/>
                <a:gd name="connsiteY676" fmla="*/ 5631169 h 6367455"/>
                <a:gd name="connsiteX677" fmla="*/ 2467470 w 6891715"/>
                <a:gd name="connsiteY677" fmla="*/ 5619739 h 6367455"/>
                <a:gd name="connsiteX678" fmla="*/ 2476009 w 6891715"/>
                <a:gd name="connsiteY678" fmla="*/ 5598466 h 6367455"/>
                <a:gd name="connsiteX679" fmla="*/ 2469684 w 6891715"/>
                <a:gd name="connsiteY679" fmla="*/ 5588941 h 6367455"/>
                <a:gd name="connsiteX680" fmla="*/ 2475693 w 6891715"/>
                <a:gd name="connsiteY680" fmla="*/ 5575606 h 6367455"/>
                <a:gd name="connsiteX681" fmla="*/ 2466205 w 6891715"/>
                <a:gd name="connsiteY681" fmla="*/ 5557509 h 6367455"/>
                <a:gd name="connsiteX682" fmla="*/ 2450393 w 6891715"/>
                <a:gd name="connsiteY682" fmla="*/ 5547349 h 6367455"/>
                <a:gd name="connsiteX683" fmla="*/ 2445965 w 6891715"/>
                <a:gd name="connsiteY683" fmla="*/ 5556874 h 6367455"/>
                <a:gd name="connsiteX684" fmla="*/ 2441538 w 6891715"/>
                <a:gd name="connsiteY684" fmla="*/ 5535601 h 6367455"/>
                <a:gd name="connsiteX685" fmla="*/ 2447863 w 6891715"/>
                <a:gd name="connsiteY685" fmla="*/ 5521949 h 6367455"/>
                <a:gd name="connsiteX686" fmla="*/ 2442170 w 6891715"/>
                <a:gd name="connsiteY686" fmla="*/ 5497819 h 6367455"/>
                <a:gd name="connsiteX687" fmla="*/ 2450709 w 6891715"/>
                <a:gd name="connsiteY687" fmla="*/ 5492421 h 6367455"/>
                <a:gd name="connsiteX688" fmla="*/ 2454820 w 6891715"/>
                <a:gd name="connsiteY688" fmla="*/ 5477499 h 6367455"/>
                <a:gd name="connsiteX689" fmla="*/ 2461145 w 6891715"/>
                <a:gd name="connsiteY689" fmla="*/ 5482896 h 6367455"/>
                <a:gd name="connsiteX690" fmla="*/ 2451658 w 6891715"/>
                <a:gd name="connsiteY690" fmla="*/ 5497819 h 6367455"/>
                <a:gd name="connsiteX691" fmla="*/ 2459248 w 6891715"/>
                <a:gd name="connsiteY691" fmla="*/ 5509249 h 6367455"/>
                <a:gd name="connsiteX692" fmla="*/ 2476325 w 6891715"/>
                <a:gd name="connsiteY692" fmla="*/ 5517504 h 6367455"/>
                <a:gd name="connsiteX693" fmla="*/ 2496249 w 6891715"/>
                <a:gd name="connsiteY693" fmla="*/ 5519409 h 6367455"/>
                <a:gd name="connsiteX694" fmla="*/ 2503523 w 6891715"/>
                <a:gd name="connsiteY694" fmla="*/ 5503534 h 6367455"/>
                <a:gd name="connsiteX695" fmla="*/ 2524711 w 6891715"/>
                <a:gd name="connsiteY695" fmla="*/ 5490834 h 6367455"/>
                <a:gd name="connsiteX696" fmla="*/ 2537994 w 6891715"/>
                <a:gd name="connsiteY696" fmla="*/ 5481309 h 6367455"/>
                <a:gd name="connsiteX697" fmla="*/ 3282913 w 6891715"/>
                <a:gd name="connsiteY697" fmla="*/ 5260964 h 6367455"/>
                <a:gd name="connsiteX698" fmla="*/ 3294026 w 6891715"/>
                <a:gd name="connsiteY698" fmla="*/ 5262084 h 6367455"/>
                <a:gd name="connsiteX699" fmla="*/ 3287964 w 6891715"/>
                <a:gd name="connsiteY699" fmla="*/ 5265727 h 6367455"/>
                <a:gd name="connsiteX700" fmla="*/ 3328248 w 6891715"/>
                <a:gd name="connsiteY700" fmla="*/ 5257789 h 6367455"/>
                <a:gd name="connsiteX701" fmla="*/ 3340739 w 6891715"/>
                <a:gd name="connsiteY701" fmla="*/ 5264892 h 6367455"/>
                <a:gd name="connsiteX702" fmla="*/ 3362288 w 6891715"/>
                <a:gd name="connsiteY702" fmla="*/ 5271027 h 6367455"/>
                <a:gd name="connsiteX703" fmla="*/ 3361039 w 6891715"/>
                <a:gd name="connsiteY703" fmla="*/ 5276839 h 6367455"/>
                <a:gd name="connsiteX704" fmla="*/ 3336680 w 6891715"/>
                <a:gd name="connsiteY704" fmla="*/ 5270704 h 6367455"/>
                <a:gd name="connsiteX705" fmla="*/ 3324188 w 6891715"/>
                <a:gd name="connsiteY705" fmla="*/ 5259726 h 6367455"/>
                <a:gd name="connsiteX706" fmla="*/ 2671407 w 6891715"/>
                <a:gd name="connsiteY706" fmla="*/ 5257789 h 6367455"/>
                <a:gd name="connsiteX707" fmla="*/ 2674900 w 6891715"/>
                <a:gd name="connsiteY707" fmla="*/ 5266657 h 6367455"/>
                <a:gd name="connsiteX708" fmla="*/ 2673947 w 6891715"/>
                <a:gd name="connsiteY708" fmla="*/ 5273226 h 6367455"/>
                <a:gd name="connsiteX709" fmla="*/ 2667597 w 6891715"/>
                <a:gd name="connsiteY709" fmla="*/ 5275197 h 6367455"/>
                <a:gd name="connsiteX710" fmla="*/ 2671725 w 6891715"/>
                <a:gd name="connsiteY710" fmla="*/ 5284722 h 6367455"/>
                <a:gd name="connsiteX711" fmla="*/ 2664422 w 6891715"/>
                <a:gd name="connsiteY711" fmla="*/ 5286364 h 6367455"/>
                <a:gd name="connsiteX712" fmla="*/ 2659977 w 6891715"/>
                <a:gd name="connsiteY712" fmla="*/ 5276510 h 6367455"/>
                <a:gd name="connsiteX713" fmla="*/ 2643150 w 6891715"/>
                <a:gd name="connsiteY713" fmla="*/ 5278481 h 6367455"/>
                <a:gd name="connsiteX714" fmla="*/ 2636800 w 6891715"/>
                <a:gd name="connsiteY714" fmla="*/ 5268956 h 6367455"/>
                <a:gd name="connsiteX715" fmla="*/ 2659977 w 6891715"/>
                <a:gd name="connsiteY715" fmla="*/ 5266657 h 6367455"/>
                <a:gd name="connsiteX716" fmla="*/ 3264815 w 6891715"/>
                <a:gd name="connsiteY716" fmla="*/ 5237151 h 6367455"/>
                <a:gd name="connsiteX717" fmla="*/ 3282277 w 6891715"/>
                <a:gd name="connsiteY717" fmla="*/ 5247144 h 6367455"/>
                <a:gd name="connsiteX718" fmla="*/ 3295930 w 6891715"/>
                <a:gd name="connsiteY718" fmla="*/ 5244334 h 6367455"/>
                <a:gd name="connsiteX719" fmla="*/ 3316250 w 6891715"/>
                <a:gd name="connsiteY719" fmla="*/ 5251204 h 6367455"/>
                <a:gd name="connsiteX720" fmla="*/ 3295930 w 6891715"/>
                <a:gd name="connsiteY720" fmla="*/ 5249955 h 6367455"/>
                <a:gd name="connsiteX721" fmla="*/ 3283865 w 6891715"/>
                <a:gd name="connsiteY721" fmla="*/ 5256201 h 6367455"/>
                <a:gd name="connsiteX722" fmla="*/ 3252750 w 6891715"/>
                <a:gd name="connsiteY722" fmla="*/ 5239337 h 6367455"/>
                <a:gd name="connsiteX723" fmla="*/ 2572585 w 6891715"/>
                <a:gd name="connsiteY723" fmla="*/ 5232389 h 6367455"/>
                <a:gd name="connsiteX724" fmla="*/ 2574503 w 6891715"/>
                <a:gd name="connsiteY724" fmla="*/ 5273287 h 6367455"/>
                <a:gd name="connsiteX725" fmla="*/ 2571306 w 6891715"/>
                <a:gd name="connsiteY725" fmla="*/ 5288188 h 6367455"/>
                <a:gd name="connsiteX726" fmla="*/ 2584413 w 6891715"/>
                <a:gd name="connsiteY726" fmla="*/ 5315453 h 6367455"/>
                <a:gd name="connsiteX727" fmla="*/ 2581536 w 6891715"/>
                <a:gd name="connsiteY727" fmla="*/ 5359522 h 6367455"/>
                <a:gd name="connsiteX728" fmla="*/ 2570028 w 6891715"/>
                <a:gd name="connsiteY728" fmla="*/ 5388373 h 6367455"/>
                <a:gd name="connsiteX729" fmla="*/ 2566831 w 6891715"/>
                <a:gd name="connsiteY729" fmla="*/ 5402957 h 6367455"/>
                <a:gd name="connsiteX730" fmla="*/ 2557561 w 6891715"/>
                <a:gd name="connsiteY730" fmla="*/ 5426101 h 6367455"/>
                <a:gd name="connsiteX731" fmla="*/ 2549249 w 6891715"/>
                <a:gd name="connsiteY731" fmla="*/ 5445123 h 6367455"/>
                <a:gd name="connsiteX732" fmla="*/ 2547971 w 6891715"/>
                <a:gd name="connsiteY732" fmla="*/ 5451464 h 6367455"/>
                <a:gd name="connsiteX733" fmla="*/ 2539659 w 6891715"/>
                <a:gd name="connsiteY733" fmla="*/ 5446391 h 6367455"/>
                <a:gd name="connsiteX734" fmla="*/ 2531987 w 6891715"/>
                <a:gd name="connsiteY734" fmla="*/ 5444489 h 6367455"/>
                <a:gd name="connsiteX735" fmla="*/ 2531028 w 6891715"/>
                <a:gd name="connsiteY735" fmla="*/ 5439099 h 6367455"/>
                <a:gd name="connsiteX736" fmla="*/ 2521438 w 6891715"/>
                <a:gd name="connsiteY736" fmla="*/ 5434978 h 6367455"/>
                <a:gd name="connsiteX737" fmla="*/ 2510569 w 6891715"/>
                <a:gd name="connsiteY737" fmla="*/ 5426735 h 6367455"/>
                <a:gd name="connsiteX738" fmla="*/ 2518241 w 6891715"/>
                <a:gd name="connsiteY738" fmla="*/ 5408663 h 6367455"/>
                <a:gd name="connsiteX739" fmla="*/ 2511209 w 6891715"/>
                <a:gd name="connsiteY739" fmla="*/ 5405493 h 6367455"/>
                <a:gd name="connsiteX740" fmla="*/ 2499701 w 6891715"/>
                <a:gd name="connsiteY740" fmla="*/ 5400103 h 6367455"/>
                <a:gd name="connsiteX741" fmla="*/ 2503856 w 6891715"/>
                <a:gd name="connsiteY741" fmla="*/ 5393762 h 6367455"/>
                <a:gd name="connsiteX742" fmla="*/ 2504815 w 6891715"/>
                <a:gd name="connsiteY742" fmla="*/ 5384568 h 6367455"/>
                <a:gd name="connsiteX743" fmla="*/ 2501619 w 6891715"/>
                <a:gd name="connsiteY743" fmla="*/ 5381398 h 6367455"/>
                <a:gd name="connsiteX744" fmla="*/ 2501619 w 6891715"/>
                <a:gd name="connsiteY744" fmla="*/ 5366814 h 6367455"/>
                <a:gd name="connsiteX745" fmla="*/ 2497143 w 6891715"/>
                <a:gd name="connsiteY745" fmla="*/ 5356035 h 6367455"/>
                <a:gd name="connsiteX746" fmla="*/ 2490750 w 6891715"/>
                <a:gd name="connsiteY746" fmla="*/ 5342719 h 6367455"/>
                <a:gd name="connsiteX747" fmla="*/ 2491709 w 6891715"/>
                <a:gd name="connsiteY747" fmla="*/ 5330037 h 6367455"/>
                <a:gd name="connsiteX748" fmla="*/ 2501299 w 6891715"/>
                <a:gd name="connsiteY748" fmla="*/ 5327818 h 6367455"/>
                <a:gd name="connsiteX749" fmla="*/ 2500020 w 6891715"/>
                <a:gd name="connsiteY749" fmla="*/ 5305625 h 6367455"/>
                <a:gd name="connsiteX750" fmla="*/ 2520159 w 6891715"/>
                <a:gd name="connsiteY750" fmla="*/ 5294846 h 6367455"/>
                <a:gd name="connsiteX751" fmla="*/ 2524315 w 6891715"/>
                <a:gd name="connsiteY751" fmla="*/ 5283432 h 6367455"/>
                <a:gd name="connsiteX752" fmla="*/ 2538061 w 6891715"/>
                <a:gd name="connsiteY752" fmla="*/ 5272653 h 6367455"/>
                <a:gd name="connsiteX753" fmla="*/ 2550848 w 6891715"/>
                <a:gd name="connsiteY753" fmla="*/ 5278994 h 6367455"/>
                <a:gd name="connsiteX754" fmla="*/ 2558520 w 6891715"/>
                <a:gd name="connsiteY754" fmla="*/ 5271702 h 6367455"/>
                <a:gd name="connsiteX755" fmla="*/ 2554684 w 6891715"/>
                <a:gd name="connsiteY755" fmla="*/ 5255850 h 6367455"/>
                <a:gd name="connsiteX756" fmla="*/ 2562356 w 6891715"/>
                <a:gd name="connsiteY756" fmla="*/ 5235559 h 6367455"/>
                <a:gd name="connsiteX757" fmla="*/ 3216274 w 6891715"/>
                <a:gd name="connsiteY757" fmla="*/ 5219689 h 6367455"/>
                <a:gd name="connsiteX758" fmla="*/ 3221000 w 6891715"/>
                <a:gd name="connsiteY758" fmla="*/ 5221547 h 6367455"/>
                <a:gd name="connsiteX759" fmla="*/ 3210958 w 6891715"/>
                <a:gd name="connsiteY759" fmla="*/ 5232389 h 6367455"/>
                <a:gd name="connsiteX760" fmla="*/ 3210367 w 6891715"/>
                <a:gd name="connsiteY760" fmla="*/ 5228052 h 6367455"/>
                <a:gd name="connsiteX761" fmla="*/ 3208300 w 6891715"/>
                <a:gd name="connsiteY761" fmla="*/ 5222477 h 6367455"/>
                <a:gd name="connsiteX762" fmla="*/ 3236875 w 6891715"/>
                <a:gd name="connsiteY762" fmla="*/ 5199051 h 6367455"/>
                <a:gd name="connsiteX763" fmla="*/ 3266104 w 6891715"/>
                <a:gd name="connsiteY763" fmla="*/ 5206144 h 6367455"/>
                <a:gd name="connsiteX764" fmla="*/ 3297200 w 6891715"/>
                <a:gd name="connsiteY764" fmla="*/ 5210197 h 6367455"/>
                <a:gd name="connsiteX765" fmla="*/ 3297200 w 6891715"/>
                <a:gd name="connsiteY765" fmla="*/ 5214926 h 6367455"/>
                <a:gd name="connsiteX766" fmla="*/ 3266726 w 6891715"/>
                <a:gd name="connsiteY766" fmla="*/ 5213912 h 6367455"/>
                <a:gd name="connsiteX767" fmla="*/ 3239673 w 6891715"/>
                <a:gd name="connsiteY767" fmla="*/ 5206819 h 6367455"/>
                <a:gd name="connsiteX768" fmla="*/ 3261468 w 6891715"/>
                <a:gd name="connsiteY768" fmla="*/ 5180001 h 6367455"/>
                <a:gd name="connsiteX769" fmla="*/ 3278151 w 6891715"/>
                <a:gd name="connsiteY769" fmla="*/ 5188077 h 6367455"/>
                <a:gd name="connsiteX770" fmla="*/ 3274688 w 6891715"/>
                <a:gd name="connsiteY770" fmla="*/ 5194289 h 6367455"/>
                <a:gd name="connsiteX771" fmla="*/ 3257376 w 6891715"/>
                <a:gd name="connsiteY771" fmla="*/ 5193046 h 6367455"/>
                <a:gd name="connsiteX772" fmla="*/ 3245415 w 6891715"/>
                <a:gd name="connsiteY772" fmla="*/ 5189630 h 6367455"/>
                <a:gd name="connsiteX773" fmla="*/ 3241953 w 6891715"/>
                <a:gd name="connsiteY773" fmla="*/ 5184970 h 6367455"/>
                <a:gd name="connsiteX774" fmla="*/ 3241638 w 6891715"/>
                <a:gd name="connsiteY774" fmla="*/ 5180311 h 6367455"/>
                <a:gd name="connsiteX775" fmla="*/ 3220023 w 6891715"/>
                <a:gd name="connsiteY775" fmla="*/ 5175239 h 6367455"/>
                <a:gd name="connsiteX776" fmla="*/ 3235288 w 6891715"/>
                <a:gd name="connsiteY776" fmla="*/ 5184764 h 6367455"/>
                <a:gd name="connsiteX777" fmla="*/ 3225824 w 6891715"/>
                <a:gd name="connsiteY777" fmla="*/ 5183535 h 6367455"/>
                <a:gd name="connsiteX778" fmla="*/ 3211475 w 6891715"/>
                <a:gd name="connsiteY778" fmla="*/ 5175546 h 6367455"/>
                <a:gd name="connsiteX779" fmla="*/ 2421121 w 6891715"/>
                <a:gd name="connsiteY779" fmla="*/ 5104145 h 6367455"/>
                <a:gd name="connsiteX780" fmla="*/ 2412624 w 6891715"/>
                <a:gd name="connsiteY780" fmla="*/ 5112639 h 6367455"/>
                <a:gd name="connsiteX781" fmla="*/ 2412672 w 6891715"/>
                <a:gd name="connsiteY781" fmla="*/ 5112737 h 6367455"/>
                <a:gd name="connsiteX782" fmla="*/ 2421138 w 6891715"/>
                <a:gd name="connsiteY782" fmla="*/ 5104253 h 6367455"/>
                <a:gd name="connsiteX783" fmla="*/ 2421121 w 6891715"/>
                <a:gd name="connsiteY783" fmla="*/ 5104145 h 6367455"/>
                <a:gd name="connsiteX784" fmla="*/ 3071775 w 6891715"/>
                <a:gd name="connsiteY784" fmla="*/ 5056176 h 6367455"/>
                <a:gd name="connsiteX785" fmla="*/ 3095705 w 6891715"/>
                <a:gd name="connsiteY785" fmla="*/ 5079407 h 6367455"/>
                <a:gd name="connsiteX786" fmla="*/ 3109875 w 6891715"/>
                <a:gd name="connsiteY786" fmla="*/ 5094276 h 6367455"/>
                <a:gd name="connsiteX787" fmla="*/ 3092242 w 6891715"/>
                <a:gd name="connsiteY787" fmla="*/ 5084364 h 6367455"/>
                <a:gd name="connsiteX788" fmla="*/ 3080277 w 6891715"/>
                <a:gd name="connsiteY788" fmla="*/ 5069805 h 6367455"/>
                <a:gd name="connsiteX789" fmla="*/ 3087650 w 6891715"/>
                <a:gd name="connsiteY789" fmla="*/ 5051414 h 6367455"/>
                <a:gd name="connsiteX790" fmla="*/ 3115887 w 6891715"/>
                <a:gd name="connsiteY790" fmla="*/ 5070981 h 6367455"/>
                <a:gd name="connsiteX791" fmla="*/ 3117813 w 6891715"/>
                <a:gd name="connsiteY791" fmla="*/ 5079989 h 6367455"/>
                <a:gd name="connsiteX792" fmla="*/ 3100350 w 6891715"/>
                <a:gd name="connsiteY792" fmla="*/ 5049826 h 6367455"/>
                <a:gd name="connsiteX793" fmla="*/ 3114638 w 6891715"/>
                <a:gd name="connsiteY793" fmla="*/ 5056224 h 6367455"/>
                <a:gd name="connsiteX794" fmla="*/ 3110215 w 6891715"/>
                <a:gd name="connsiteY794" fmla="*/ 5060939 h 6367455"/>
                <a:gd name="connsiteX795" fmla="*/ 3085812 w 6891715"/>
                <a:gd name="connsiteY795" fmla="*/ 5013314 h 6367455"/>
                <a:gd name="connsiteX796" fmla="*/ 3107082 w 6891715"/>
                <a:gd name="connsiteY796" fmla="*/ 5026331 h 6367455"/>
                <a:gd name="connsiteX797" fmla="*/ 3109016 w 6891715"/>
                <a:gd name="connsiteY797" fmla="*/ 5031411 h 6367455"/>
                <a:gd name="connsiteX798" fmla="*/ 3102570 w 6891715"/>
                <a:gd name="connsiteY798" fmla="*/ 5029824 h 6367455"/>
                <a:gd name="connsiteX799" fmla="*/ 3115461 w 6891715"/>
                <a:gd name="connsiteY799" fmla="*/ 5041254 h 6367455"/>
                <a:gd name="connsiteX800" fmla="*/ 3124163 w 6891715"/>
                <a:gd name="connsiteY800" fmla="*/ 5047921 h 6367455"/>
                <a:gd name="connsiteX801" fmla="*/ 3122874 w 6891715"/>
                <a:gd name="connsiteY801" fmla="*/ 5051414 h 6367455"/>
                <a:gd name="connsiteX802" fmla="*/ 3104182 w 6891715"/>
                <a:gd name="connsiteY802" fmla="*/ 5037126 h 6367455"/>
                <a:gd name="connsiteX803" fmla="*/ 3105471 w 6891715"/>
                <a:gd name="connsiteY803" fmla="*/ 5045381 h 6367455"/>
                <a:gd name="connsiteX804" fmla="*/ 3093224 w 6891715"/>
                <a:gd name="connsiteY804" fmla="*/ 5033316 h 6367455"/>
                <a:gd name="connsiteX805" fmla="*/ 3084523 w 6891715"/>
                <a:gd name="connsiteY805" fmla="*/ 5021886 h 6367455"/>
                <a:gd name="connsiteX806" fmla="*/ 3081300 w 6891715"/>
                <a:gd name="connsiteY806" fmla="*/ 5013949 h 6367455"/>
                <a:gd name="connsiteX807" fmla="*/ 3043982 w 6891715"/>
                <a:gd name="connsiteY807" fmla="*/ 5011726 h 6367455"/>
                <a:gd name="connsiteX808" fmla="*/ 3058460 w 6891715"/>
                <a:gd name="connsiteY808" fmla="*/ 5028318 h 6367455"/>
                <a:gd name="connsiteX809" fmla="*/ 3059076 w 6891715"/>
                <a:gd name="connsiteY809" fmla="*/ 5039379 h 6367455"/>
                <a:gd name="connsiteX810" fmla="*/ 3055071 w 6891715"/>
                <a:gd name="connsiteY810" fmla="*/ 5040301 h 6367455"/>
                <a:gd name="connsiteX811" fmla="*/ 3052299 w 6891715"/>
                <a:gd name="connsiteY811" fmla="*/ 5032927 h 6367455"/>
                <a:gd name="connsiteX812" fmla="*/ 3046139 w 6891715"/>
                <a:gd name="connsiteY812" fmla="*/ 5030161 h 6367455"/>
                <a:gd name="connsiteX813" fmla="*/ 3039978 w 6891715"/>
                <a:gd name="connsiteY813" fmla="*/ 5022173 h 6367455"/>
                <a:gd name="connsiteX814" fmla="*/ 3038438 w 6891715"/>
                <a:gd name="connsiteY814" fmla="*/ 5013877 h 6367455"/>
                <a:gd name="connsiteX815" fmla="*/ 3081196 w 6891715"/>
                <a:gd name="connsiteY815" fmla="*/ 4995851 h 6367455"/>
                <a:gd name="connsiteX816" fmla="*/ 3089628 w 6891715"/>
                <a:gd name="connsiteY816" fmla="*/ 5007599 h 6367455"/>
                <a:gd name="connsiteX817" fmla="*/ 3094000 w 6891715"/>
                <a:gd name="connsiteY817" fmla="*/ 5013314 h 6367455"/>
                <a:gd name="connsiteX818" fmla="*/ 3077761 w 6891715"/>
                <a:gd name="connsiteY818" fmla="*/ 5004106 h 6367455"/>
                <a:gd name="connsiteX819" fmla="*/ 3074950 w 6891715"/>
                <a:gd name="connsiteY819" fmla="*/ 4998708 h 6367455"/>
                <a:gd name="connsiteX820" fmla="*/ 6495127 w 6891715"/>
                <a:gd name="connsiteY820" fmla="*/ 4986728 h 6367455"/>
                <a:gd name="connsiteX821" fmla="*/ 6506559 w 6891715"/>
                <a:gd name="connsiteY821" fmla="*/ 4995299 h 6367455"/>
                <a:gd name="connsiteX822" fmla="*/ 6517991 w 6891715"/>
                <a:gd name="connsiteY822" fmla="*/ 4992442 h 6367455"/>
                <a:gd name="connsiteX823" fmla="*/ 6525612 w 6891715"/>
                <a:gd name="connsiteY823" fmla="*/ 4997204 h 6367455"/>
                <a:gd name="connsiteX824" fmla="*/ 6540537 w 6891715"/>
                <a:gd name="connsiteY824" fmla="*/ 4999426 h 6367455"/>
                <a:gd name="connsiteX825" fmla="*/ 6557050 w 6891715"/>
                <a:gd name="connsiteY825" fmla="*/ 5002918 h 6367455"/>
                <a:gd name="connsiteX826" fmla="*/ 6561450 w 6891715"/>
                <a:gd name="connsiteY826" fmla="*/ 5001033 h 6367455"/>
                <a:gd name="connsiteX827" fmla="*/ 6527292 w 6891715"/>
                <a:gd name="connsiteY827" fmla="*/ 5071939 h 6367455"/>
                <a:gd name="connsiteX828" fmla="*/ 6524977 w 6891715"/>
                <a:gd name="connsiteY828" fmla="*/ 5069582 h 6367455"/>
                <a:gd name="connsiteX829" fmla="*/ 6514815 w 6891715"/>
                <a:gd name="connsiteY829" fmla="*/ 5041964 h 6367455"/>
                <a:gd name="connsiteX830" fmla="*/ 6504336 w 6891715"/>
                <a:gd name="connsiteY830" fmla="*/ 5039424 h 6367455"/>
                <a:gd name="connsiteX831" fmla="*/ 6495762 w 6891715"/>
                <a:gd name="connsiteY831" fmla="*/ 5044821 h 6367455"/>
                <a:gd name="connsiteX832" fmla="*/ 6487506 w 6891715"/>
                <a:gd name="connsiteY832" fmla="*/ 5041329 h 6367455"/>
                <a:gd name="connsiteX833" fmla="*/ 6486553 w 6891715"/>
                <a:gd name="connsiteY833" fmla="*/ 5030536 h 6367455"/>
                <a:gd name="connsiteX834" fmla="*/ 6470993 w 6891715"/>
                <a:gd name="connsiteY834" fmla="*/ 5017520 h 6367455"/>
                <a:gd name="connsiteX835" fmla="*/ 6473534 w 6891715"/>
                <a:gd name="connsiteY835" fmla="*/ 4998791 h 6367455"/>
                <a:gd name="connsiteX836" fmla="*/ 6484648 w 6891715"/>
                <a:gd name="connsiteY836" fmla="*/ 4994981 h 6367455"/>
                <a:gd name="connsiteX837" fmla="*/ 3034945 w 6891715"/>
                <a:gd name="connsiteY837" fmla="*/ 4948226 h 6367455"/>
                <a:gd name="connsiteX838" fmla="*/ 3042883 w 6891715"/>
                <a:gd name="connsiteY838" fmla="*/ 4949174 h 6367455"/>
                <a:gd name="connsiteX839" fmla="*/ 3044153 w 6891715"/>
                <a:gd name="connsiteY839" fmla="*/ 4962446 h 6367455"/>
                <a:gd name="connsiteX840" fmla="*/ 3048915 w 6891715"/>
                <a:gd name="connsiteY840" fmla="*/ 4968133 h 6367455"/>
                <a:gd name="connsiteX841" fmla="*/ 3055265 w 6891715"/>
                <a:gd name="connsiteY841" fmla="*/ 4979509 h 6367455"/>
                <a:gd name="connsiteX842" fmla="*/ 3060663 w 6891715"/>
                <a:gd name="connsiteY842" fmla="*/ 5014901 h 6367455"/>
                <a:gd name="connsiteX843" fmla="*/ 3054313 w 6891715"/>
                <a:gd name="connsiteY843" fmla="*/ 5014269 h 6367455"/>
                <a:gd name="connsiteX844" fmla="*/ 3049868 w 6891715"/>
                <a:gd name="connsiteY844" fmla="*/ 5008581 h 6367455"/>
                <a:gd name="connsiteX845" fmla="*/ 3040342 w 6891715"/>
                <a:gd name="connsiteY845" fmla="*/ 4999101 h 6367455"/>
                <a:gd name="connsiteX846" fmla="*/ 3036850 w 6891715"/>
                <a:gd name="connsiteY846" fmla="*/ 4987725 h 6367455"/>
                <a:gd name="connsiteX847" fmla="*/ 3039072 w 6891715"/>
                <a:gd name="connsiteY847" fmla="*/ 4981405 h 6367455"/>
                <a:gd name="connsiteX848" fmla="*/ 3044788 w 6891715"/>
                <a:gd name="connsiteY848" fmla="*/ 4985829 h 6367455"/>
                <a:gd name="connsiteX849" fmla="*/ 3046058 w 6891715"/>
                <a:gd name="connsiteY849" fmla="*/ 4981405 h 6367455"/>
                <a:gd name="connsiteX850" fmla="*/ 3046058 w 6891715"/>
                <a:gd name="connsiteY850" fmla="*/ 4972241 h 6367455"/>
                <a:gd name="connsiteX851" fmla="*/ 3033675 w 6891715"/>
                <a:gd name="connsiteY851" fmla="*/ 4958022 h 6367455"/>
                <a:gd name="connsiteX852" fmla="*/ 3060662 w 6891715"/>
                <a:gd name="connsiteY852" fmla="*/ 4941876 h 6367455"/>
                <a:gd name="connsiteX853" fmla="*/ 3066377 w 6891715"/>
                <a:gd name="connsiteY853" fmla="*/ 4941876 h 6367455"/>
                <a:gd name="connsiteX854" fmla="*/ 3081300 w 6891715"/>
                <a:gd name="connsiteY854" fmla="*/ 4964101 h 6367455"/>
                <a:gd name="connsiteX855" fmla="*/ 3086062 w 6891715"/>
                <a:gd name="connsiteY855" fmla="*/ 4968228 h 6367455"/>
                <a:gd name="connsiteX856" fmla="*/ 3081935 w 6891715"/>
                <a:gd name="connsiteY856" fmla="*/ 4974578 h 6367455"/>
                <a:gd name="connsiteX857" fmla="*/ 3089872 w 6891715"/>
                <a:gd name="connsiteY857" fmla="*/ 4983786 h 6367455"/>
                <a:gd name="connsiteX858" fmla="*/ 3097175 w 6891715"/>
                <a:gd name="connsiteY858" fmla="*/ 4999026 h 6367455"/>
                <a:gd name="connsiteX859" fmla="*/ 3094317 w 6891715"/>
                <a:gd name="connsiteY859" fmla="*/ 4994263 h 6367455"/>
                <a:gd name="connsiteX860" fmla="*/ 3087967 w 6891715"/>
                <a:gd name="connsiteY860" fmla="*/ 4991406 h 6367455"/>
                <a:gd name="connsiteX861" fmla="*/ 3075902 w 6891715"/>
                <a:gd name="connsiteY861" fmla="*/ 4984738 h 6367455"/>
                <a:gd name="connsiteX862" fmla="*/ 3072092 w 6891715"/>
                <a:gd name="connsiteY862" fmla="*/ 4972673 h 6367455"/>
                <a:gd name="connsiteX863" fmla="*/ 3068917 w 6891715"/>
                <a:gd name="connsiteY863" fmla="*/ 4972038 h 6367455"/>
                <a:gd name="connsiteX864" fmla="*/ 3054312 w 6891715"/>
                <a:gd name="connsiteY864" fmla="*/ 4962196 h 6367455"/>
                <a:gd name="connsiteX865" fmla="*/ 3052725 w 6891715"/>
                <a:gd name="connsiteY865" fmla="*/ 4951083 h 6367455"/>
                <a:gd name="connsiteX866" fmla="*/ 3060662 w 6891715"/>
                <a:gd name="connsiteY866" fmla="*/ 4950448 h 6367455"/>
                <a:gd name="connsiteX867" fmla="*/ 6600872 w 6891715"/>
                <a:gd name="connsiteY867" fmla="*/ 4906095 h 6367455"/>
                <a:gd name="connsiteX868" fmla="*/ 6598649 w 6891715"/>
                <a:gd name="connsiteY868" fmla="*/ 4911492 h 6367455"/>
                <a:gd name="connsiteX869" fmla="*/ 6602058 w 6891715"/>
                <a:gd name="connsiteY869" fmla="*/ 4916735 h 6367455"/>
                <a:gd name="connsiteX870" fmla="*/ 6570401 w 6891715"/>
                <a:gd name="connsiteY870" fmla="*/ 4982451 h 6367455"/>
                <a:gd name="connsiteX871" fmla="*/ 6569434 w 6891715"/>
                <a:gd name="connsiteY871" fmla="*/ 4982283 h 6367455"/>
                <a:gd name="connsiteX872" fmla="*/ 6564036 w 6891715"/>
                <a:gd name="connsiteY872" fmla="*/ 4977839 h 6367455"/>
                <a:gd name="connsiteX873" fmla="*/ 6564354 w 6891715"/>
                <a:gd name="connsiteY873" fmla="*/ 4967363 h 6367455"/>
                <a:gd name="connsiteX874" fmla="*/ 6569752 w 6891715"/>
                <a:gd name="connsiteY874" fmla="*/ 4961332 h 6367455"/>
                <a:gd name="connsiteX875" fmla="*/ 6573563 w 6891715"/>
                <a:gd name="connsiteY875" fmla="*/ 4943237 h 6367455"/>
                <a:gd name="connsiteX876" fmla="*/ 6567212 w 6891715"/>
                <a:gd name="connsiteY876" fmla="*/ 4935936 h 6367455"/>
                <a:gd name="connsiteX877" fmla="*/ 6568799 w 6891715"/>
                <a:gd name="connsiteY877" fmla="*/ 4924190 h 6367455"/>
                <a:gd name="connsiteX878" fmla="*/ 6582772 w 6891715"/>
                <a:gd name="connsiteY878" fmla="*/ 4909905 h 6367455"/>
                <a:gd name="connsiteX879" fmla="*/ 4951102 w 6891715"/>
                <a:gd name="connsiteY879" fmla="*/ 4806942 h 6367455"/>
                <a:gd name="connsiteX880" fmla="*/ 4954554 w 6891715"/>
                <a:gd name="connsiteY880" fmla="*/ 4813479 h 6367455"/>
                <a:gd name="connsiteX881" fmla="*/ 4953518 w 6891715"/>
                <a:gd name="connsiteY881" fmla="*/ 4818055 h 6367455"/>
                <a:gd name="connsiteX882" fmla="*/ 4946616 w 6891715"/>
                <a:gd name="connsiteY882" fmla="*/ 4810210 h 6367455"/>
                <a:gd name="connsiteX883" fmla="*/ 5054566 w 6891715"/>
                <a:gd name="connsiteY883" fmla="*/ 4779954 h 6367455"/>
                <a:gd name="connsiteX884" fmla="*/ 5046311 w 6891715"/>
                <a:gd name="connsiteY884" fmla="*/ 4792539 h 6367455"/>
                <a:gd name="connsiteX885" fmla="*/ 5039961 w 6891715"/>
                <a:gd name="connsiteY885" fmla="*/ 4814879 h 6367455"/>
                <a:gd name="connsiteX886" fmla="*/ 5029166 w 6891715"/>
                <a:gd name="connsiteY886" fmla="*/ 4805125 h 6367455"/>
                <a:gd name="connsiteX887" fmla="*/ 5032341 w 6891715"/>
                <a:gd name="connsiteY887" fmla="*/ 4797888 h 6367455"/>
                <a:gd name="connsiteX888" fmla="*/ 5048533 w 6891715"/>
                <a:gd name="connsiteY888" fmla="*/ 4785303 h 6367455"/>
                <a:gd name="connsiteX889" fmla="*/ 4546749 w 6891715"/>
                <a:gd name="connsiteY889" fmla="*/ 4760722 h 6367455"/>
                <a:gd name="connsiteX890" fmla="*/ 4546260 w 6891715"/>
                <a:gd name="connsiteY890" fmla="*/ 4761212 h 6367455"/>
                <a:gd name="connsiteX891" fmla="*/ 4546884 w 6891715"/>
                <a:gd name="connsiteY891" fmla="*/ 4760899 h 6367455"/>
                <a:gd name="connsiteX892" fmla="*/ 5140291 w 6891715"/>
                <a:gd name="connsiteY892" fmla="*/ 4749792 h 6367455"/>
                <a:gd name="connsiteX893" fmla="*/ 5127591 w 6891715"/>
                <a:gd name="connsiteY893" fmla="*/ 4759317 h 6367455"/>
                <a:gd name="connsiteX894" fmla="*/ 5130477 w 6891715"/>
                <a:gd name="connsiteY894" fmla="*/ 4751021 h 6367455"/>
                <a:gd name="connsiteX895" fmla="*/ 6342270 w 6891715"/>
                <a:gd name="connsiteY895" fmla="*/ 4710093 h 6367455"/>
                <a:gd name="connsiteX896" fmla="*/ 6339836 w 6891715"/>
                <a:gd name="connsiteY896" fmla="*/ 4714047 h 6367455"/>
                <a:gd name="connsiteX897" fmla="*/ 6301729 w 6891715"/>
                <a:gd name="connsiteY897" fmla="*/ 4718809 h 6367455"/>
                <a:gd name="connsiteX898" fmla="*/ 6300459 w 6891715"/>
                <a:gd name="connsiteY898" fmla="*/ 4737220 h 6367455"/>
                <a:gd name="connsiteX899" fmla="*/ 6300488 w 6891715"/>
                <a:gd name="connsiteY899" fmla="*/ 4737235 h 6367455"/>
                <a:gd name="connsiteX900" fmla="*/ 6301738 w 6891715"/>
                <a:gd name="connsiteY900" fmla="*/ 4719118 h 6367455"/>
                <a:gd name="connsiteX901" fmla="*/ 6339844 w 6891715"/>
                <a:gd name="connsiteY901" fmla="*/ 4714356 h 6367455"/>
                <a:gd name="connsiteX902" fmla="*/ 6342384 w 6891715"/>
                <a:gd name="connsiteY902" fmla="*/ 4710229 h 6367455"/>
                <a:gd name="connsiteX903" fmla="*/ 1472534 w 6891715"/>
                <a:gd name="connsiteY903" fmla="*/ 4375142 h 6367455"/>
                <a:gd name="connsiteX904" fmla="*/ 1482060 w 6891715"/>
                <a:gd name="connsiteY904" fmla="*/ 4376139 h 6367455"/>
                <a:gd name="connsiteX905" fmla="*/ 1487457 w 6891715"/>
                <a:gd name="connsiteY905" fmla="*/ 4385110 h 6367455"/>
                <a:gd name="connsiteX906" fmla="*/ 1484282 w 6891715"/>
                <a:gd name="connsiteY906" fmla="*/ 4388433 h 6367455"/>
                <a:gd name="connsiteX907" fmla="*/ 1476662 w 6891715"/>
                <a:gd name="connsiteY907" fmla="*/ 4385110 h 6367455"/>
                <a:gd name="connsiteX908" fmla="*/ 1467137 w 6891715"/>
                <a:gd name="connsiteY908" fmla="*/ 4389430 h 6367455"/>
                <a:gd name="connsiteX909" fmla="*/ 1465232 w 6891715"/>
                <a:gd name="connsiteY909" fmla="*/ 4381787 h 6367455"/>
                <a:gd name="connsiteX910" fmla="*/ 1435070 w 6891715"/>
                <a:gd name="connsiteY910" fmla="*/ 4357679 h 6367455"/>
                <a:gd name="connsiteX911" fmla="*/ 1446184 w 6891715"/>
                <a:gd name="connsiteY911" fmla="*/ 4359584 h 6367455"/>
                <a:gd name="connsiteX912" fmla="*/ 1443096 w 6891715"/>
                <a:gd name="connsiteY912" fmla="*/ 4363711 h 6367455"/>
                <a:gd name="connsiteX913" fmla="*/ 1435996 w 6891715"/>
                <a:gd name="connsiteY913" fmla="*/ 4364029 h 6367455"/>
                <a:gd name="connsiteX914" fmla="*/ 1538093 w 6891715"/>
                <a:gd name="connsiteY914" fmla="*/ 4154476 h 6367455"/>
                <a:gd name="connsiteX915" fmla="*/ 1543523 w 6891715"/>
                <a:gd name="connsiteY915" fmla="*/ 4158725 h 6367455"/>
                <a:gd name="connsiteX916" fmla="*/ 1561405 w 6891715"/>
                <a:gd name="connsiteY916" fmla="*/ 4162647 h 6367455"/>
                <a:gd name="connsiteX917" fmla="*/ 1566834 w 6891715"/>
                <a:gd name="connsiteY917" fmla="*/ 4170491 h 6367455"/>
                <a:gd name="connsiteX918" fmla="*/ 1564918 w 6891715"/>
                <a:gd name="connsiteY918" fmla="*/ 4178008 h 6367455"/>
                <a:gd name="connsiteX919" fmla="*/ 1557251 w 6891715"/>
                <a:gd name="connsiteY919" fmla="*/ 4185526 h 6367455"/>
                <a:gd name="connsiteX920" fmla="*/ 1549910 w 6891715"/>
                <a:gd name="connsiteY920" fmla="*/ 4187814 h 6367455"/>
                <a:gd name="connsiteX921" fmla="*/ 1525320 w 6891715"/>
                <a:gd name="connsiteY921" fmla="*/ 4175067 h 6367455"/>
                <a:gd name="connsiteX922" fmla="*/ 1511272 w 6891715"/>
                <a:gd name="connsiteY922" fmla="*/ 4175067 h 6367455"/>
                <a:gd name="connsiteX923" fmla="*/ 1515740 w 6891715"/>
                <a:gd name="connsiteY923" fmla="*/ 4171798 h 6367455"/>
                <a:gd name="connsiteX924" fmla="*/ 2133803 w 6891715"/>
                <a:gd name="connsiteY924" fmla="*/ 3771889 h 6367455"/>
                <a:gd name="connsiteX925" fmla="*/ 2135150 w 6891715"/>
                <a:gd name="connsiteY925" fmla="*/ 3783636 h 6367455"/>
                <a:gd name="connsiteX926" fmla="*/ 2131782 w 6891715"/>
                <a:gd name="connsiteY926" fmla="*/ 3794114 h 6367455"/>
                <a:gd name="connsiteX927" fmla="*/ 2129762 w 6891715"/>
                <a:gd name="connsiteY927" fmla="*/ 3813164 h 6367455"/>
                <a:gd name="connsiteX928" fmla="*/ 2112925 w 6891715"/>
                <a:gd name="connsiteY928" fmla="*/ 3813164 h 6367455"/>
                <a:gd name="connsiteX929" fmla="*/ 2114609 w 6891715"/>
                <a:gd name="connsiteY929" fmla="*/ 3788081 h 6367455"/>
                <a:gd name="connsiteX930" fmla="*/ 2124711 w 6891715"/>
                <a:gd name="connsiteY930" fmla="*/ 3775381 h 6367455"/>
                <a:gd name="connsiteX931" fmla="*/ 2166583 w 6891715"/>
                <a:gd name="connsiteY931" fmla="*/ 3746489 h 6367455"/>
                <a:gd name="connsiteX932" fmla="*/ 2171663 w 6891715"/>
                <a:gd name="connsiteY932" fmla="*/ 3748735 h 6367455"/>
                <a:gd name="connsiteX933" fmla="*/ 2153883 w 6891715"/>
                <a:gd name="connsiteY933" fmla="*/ 3759324 h 6367455"/>
                <a:gd name="connsiteX934" fmla="*/ 2146263 w 6891715"/>
                <a:gd name="connsiteY934" fmla="*/ 3767988 h 6367455"/>
                <a:gd name="connsiteX935" fmla="*/ 2140230 w 6891715"/>
                <a:gd name="connsiteY935" fmla="*/ 3776652 h 6367455"/>
                <a:gd name="connsiteX936" fmla="*/ 2136738 w 6891715"/>
                <a:gd name="connsiteY936" fmla="*/ 3766705 h 6367455"/>
                <a:gd name="connsiteX937" fmla="*/ 2146263 w 6891715"/>
                <a:gd name="connsiteY937" fmla="*/ 3757078 h 6367455"/>
                <a:gd name="connsiteX938" fmla="*/ 1246315 w 6891715"/>
                <a:gd name="connsiteY938" fmla="*/ 3744901 h 6367455"/>
                <a:gd name="connsiteX939" fmla="*/ 1253753 w 6891715"/>
                <a:gd name="connsiteY939" fmla="*/ 3753473 h 6367455"/>
                <a:gd name="connsiteX940" fmla="*/ 1263448 w 6891715"/>
                <a:gd name="connsiteY940" fmla="*/ 3760458 h 6367455"/>
                <a:gd name="connsiteX941" fmla="*/ 1273144 w 6891715"/>
                <a:gd name="connsiteY941" fmla="*/ 3759506 h 6367455"/>
                <a:gd name="connsiteX942" fmla="*/ 1263448 w 6891715"/>
                <a:gd name="connsiteY942" fmla="*/ 3772206 h 6367455"/>
                <a:gd name="connsiteX943" fmla="*/ 1258277 w 6891715"/>
                <a:gd name="connsiteY943" fmla="*/ 3783953 h 6367455"/>
                <a:gd name="connsiteX944" fmla="*/ 1250844 w 6891715"/>
                <a:gd name="connsiteY944" fmla="*/ 3789351 h 6367455"/>
                <a:gd name="connsiteX945" fmla="*/ 1222724 w 6891715"/>
                <a:gd name="connsiteY945" fmla="*/ 3780143 h 6367455"/>
                <a:gd name="connsiteX946" fmla="*/ 1219167 w 6891715"/>
                <a:gd name="connsiteY946" fmla="*/ 3767443 h 6367455"/>
                <a:gd name="connsiteX947" fmla="*/ 1225632 w 6891715"/>
                <a:gd name="connsiteY947" fmla="*/ 3765221 h 6367455"/>
                <a:gd name="connsiteX948" fmla="*/ 1222400 w 6891715"/>
                <a:gd name="connsiteY948" fmla="*/ 3762046 h 6367455"/>
                <a:gd name="connsiteX949" fmla="*/ 1220461 w 6891715"/>
                <a:gd name="connsiteY949" fmla="*/ 3748393 h 6367455"/>
                <a:gd name="connsiteX950" fmla="*/ 2215160 w 6891715"/>
                <a:gd name="connsiteY950" fmla="*/ 3730614 h 6367455"/>
                <a:gd name="connsiteX951" fmla="*/ 2216113 w 6891715"/>
                <a:gd name="connsiteY951" fmla="*/ 3734660 h 6367455"/>
                <a:gd name="connsiteX952" fmla="*/ 2207540 w 6891715"/>
                <a:gd name="connsiteY952" fmla="*/ 3735594 h 6367455"/>
                <a:gd name="connsiteX953" fmla="*/ 2194840 w 6891715"/>
                <a:gd name="connsiteY953" fmla="*/ 3739952 h 6367455"/>
                <a:gd name="connsiteX954" fmla="*/ 2188490 w 6891715"/>
                <a:gd name="connsiteY954" fmla="*/ 3744933 h 6367455"/>
                <a:gd name="connsiteX955" fmla="*/ 2178330 w 6891715"/>
                <a:gd name="connsiteY955" fmla="*/ 3746489 h 6367455"/>
                <a:gd name="connsiteX956" fmla="*/ 2171663 w 6891715"/>
                <a:gd name="connsiteY956" fmla="*/ 3739330 h 6367455"/>
                <a:gd name="connsiteX957" fmla="*/ 2200238 w 6891715"/>
                <a:gd name="connsiteY957" fmla="*/ 3732482 h 6367455"/>
                <a:gd name="connsiteX958" fmla="*/ 2265326 w 6891715"/>
                <a:gd name="connsiteY958" fmla="*/ 3727439 h 6367455"/>
                <a:gd name="connsiteX959" fmla="*/ 2248622 w 6891715"/>
                <a:gd name="connsiteY959" fmla="*/ 3736964 h 6367455"/>
                <a:gd name="connsiteX960" fmla="*/ 2235070 w 6891715"/>
                <a:gd name="connsiteY960" fmla="*/ 3735232 h 6367455"/>
                <a:gd name="connsiteX961" fmla="*/ 2222463 w 6891715"/>
                <a:gd name="connsiteY961" fmla="*/ 3736387 h 6367455"/>
                <a:gd name="connsiteX962" fmla="*/ 2227821 w 6891715"/>
                <a:gd name="connsiteY962" fmla="*/ 3730614 h 6367455"/>
                <a:gd name="connsiteX963" fmla="*/ 2243579 w 6891715"/>
                <a:gd name="connsiteY963" fmla="*/ 3730325 h 6367455"/>
                <a:gd name="connsiteX964" fmla="*/ 2256816 w 6891715"/>
                <a:gd name="connsiteY964" fmla="*/ 3729171 h 6367455"/>
                <a:gd name="connsiteX965" fmla="*/ 2293901 w 6891715"/>
                <a:gd name="connsiteY965" fmla="*/ 3721089 h 6367455"/>
                <a:gd name="connsiteX966" fmla="*/ 2284247 w 6891715"/>
                <a:gd name="connsiteY966" fmla="*/ 3726436 h 6367455"/>
                <a:gd name="connsiteX967" fmla="*/ 2270088 w 6891715"/>
                <a:gd name="connsiteY967" fmla="*/ 3733789 h 6367455"/>
                <a:gd name="connsiteX968" fmla="*/ 2275558 w 6891715"/>
                <a:gd name="connsiteY968" fmla="*/ 3723763 h 6367455"/>
                <a:gd name="connsiteX969" fmla="*/ 2314928 w 6891715"/>
                <a:gd name="connsiteY969" fmla="*/ 3706801 h 6367455"/>
                <a:gd name="connsiteX970" fmla="*/ 2327813 w 6891715"/>
                <a:gd name="connsiteY970" fmla="*/ 3706801 h 6367455"/>
                <a:gd name="connsiteX971" fmla="*/ 2332000 w 6891715"/>
                <a:gd name="connsiteY971" fmla="*/ 3711192 h 6367455"/>
                <a:gd name="connsiteX972" fmla="*/ 2322337 w 6891715"/>
                <a:gd name="connsiteY972" fmla="*/ 3713556 h 6367455"/>
                <a:gd name="connsiteX973" fmla="*/ 2315251 w 6891715"/>
                <a:gd name="connsiteY973" fmla="*/ 3722676 h 6367455"/>
                <a:gd name="connsiteX974" fmla="*/ 2309775 w 6891715"/>
                <a:gd name="connsiteY974" fmla="*/ 3715921 h 6367455"/>
                <a:gd name="connsiteX975" fmla="*/ 2362163 w 6891715"/>
                <a:gd name="connsiteY975" fmla="*/ 3689339 h 6367455"/>
                <a:gd name="connsiteX976" fmla="*/ 2358194 w 6891715"/>
                <a:gd name="connsiteY976" fmla="*/ 3694310 h 6367455"/>
                <a:gd name="connsiteX977" fmla="*/ 2338350 w 6891715"/>
                <a:gd name="connsiteY977" fmla="*/ 3700452 h 6367455"/>
                <a:gd name="connsiteX978" fmla="*/ 2351579 w 6891715"/>
                <a:gd name="connsiteY978" fmla="*/ 3693433 h 6367455"/>
                <a:gd name="connsiteX979" fmla="*/ 2392325 w 6891715"/>
                <a:gd name="connsiteY979" fmla="*/ 3682989 h 6367455"/>
                <a:gd name="connsiteX980" fmla="*/ 2388983 w 6891715"/>
                <a:gd name="connsiteY980" fmla="*/ 3687752 h 6367455"/>
                <a:gd name="connsiteX981" fmla="*/ 2373275 w 6891715"/>
                <a:gd name="connsiteY981" fmla="*/ 3685187 h 6367455"/>
                <a:gd name="connsiteX982" fmla="*/ 2415017 w 6891715"/>
                <a:gd name="connsiteY982" fmla="*/ 3681401 h 6367455"/>
                <a:gd name="connsiteX983" fmla="*/ 2422488 w 6891715"/>
                <a:gd name="connsiteY983" fmla="*/ 3682866 h 6367455"/>
                <a:gd name="connsiteX984" fmla="*/ 2406613 w 6891715"/>
                <a:gd name="connsiteY984" fmla="*/ 3684576 h 6367455"/>
                <a:gd name="connsiteX985" fmla="*/ 2985194 w 6891715"/>
                <a:gd name="connsiteY985" fmla="*/ 3619489 h 6367455"/>
                <a:gd name="connsiteX986" fmla="*/ 3001933 w 6891715"/>
                <a:gd name="connsiteY986" fmla="*/ 3643179 h 6367455"/>
                <a:gd name="connsiteX987" fmla="*/ 3012555 w 6891715"/>
                <a:gd name="connsiteY987" fmla="*/ 3653563 h 6367455"/>
                <a:gd name="connsiteX988" fmla="*/ 3031868 w 6891715"/>
                <a:gd name="connsiteY988" fmla="*/ 3655835 h 6367455"/>
                <a:gd name="connsiteX989" fmla="*/ 3043778 w 6891715"/>
                <a:gd name="connsiteY989" fmla="*/ 3654212 h 6367455"/>
                <a:gd name="connsiteX990" fmla="*/ 3041525 w 6891715"/>
                <a:gd name="connsiteY990" fmla="*/ 3658756 h 6367455"/>
                <a:gd name="connsiteX991" fmla="*/ 3047963 w 6891715"/>
                <a:gd name="connsiteY991" fmla="*/ 3678227 h 6367455"/>
                <a:gd name="connsiteX992" fmla="*/ 3036375 w 6891715"/>
                <a:gd name="connsiteY992" fmla="*/ 3670438 h 6367455"/>
                <a:gd name="connsiteX993" fmla="*/ 3022212 w 6891715"/>
                <a:gd name="connsiteY993" fmla="*/ 3667518 h 6367455"/>
                <a:gd name="connsiteX994" fmla="*/ 3011589 w 6891715"/>
                <a:gd name="connsiteY994" fmla="*/ 3675306 h 6367455"/>
                <a:gd name="connsiteX995" fmla="*/ 3000645 w 6891715"/>
                <a:gd name="connsiteY995" fmla="*/ 3667518 h 6367455"/>
                <a:gd name="connsiteX996" fmla="*/ 3000001 w 6891715"/>
                <a:gd name="connsiteY996" fmla="*/ 3667193 h 6367455"/>
                <a:gd name="connsiteX997" fmla="*/ 2997426 w 6891715"/>
                <a:gd name="connsiteY997" fmla="*/ 3665895 h 6367455"/>
                <a:gd name="connsiteX998" fmla="*/ 2995495 w 6891715"/>
                <a:gd name="connsiteY998" fmla="*/ 3663624 h 6367455"/>
                <a:gd name="connsiteX999" fmla="*/ 2994529 w 6891715"/>
                <a:gd name="connsiteY999" fmla="*/ 3662650 h 6367455"/>
                <a:gd name="connsiteX1000" fmla="*/ 2994207 w 6891715"/>
                <a:gd name="connsiteY1000" fmla="*/ 3661027 h 6367455"/>
                <a:gd name="connsiteX1001" fmla="*/ 2995173 w 6891715"/>
                <a:gd name="connsiteY1001" fmla="*/ 3651292 h 6367455"/>
                <a:gd name="connsiteX1002" fmla="*/ 2995495 w 6891715"/>
                <a:gd name="connsiteY1002" fmla="*/ 3644152 h 6367455"/>
                <a:gd name="connsiteX1003" fmla="*/ 2987770 w 6891715"/>
                <a:gd name="connsiteY1003" fmla="*/ 3639934 h 6367455"/>
                <a:gd name="connsiteX1004" fmla="*/ 2978113 w 6891715"/>
                <a:gd name="connsiteY1004" fmla="*/ 3632145 h 6367455"/>
                <a:gd name="connsiteX1005" fmla="*/ 720699 w 6891715"/>
                <a:gd name="connsiteY1005" fmla="*/ 3606789 h 6367455"/>
                <a:gd name="connsiteX1006" fmla="*/ 731812 w 6891715"/>
                <a:gd name="connsiteY1006" fmla="*/ 3609057 h 6367455"/>
                <a:gd name="connsiteX1007" fmla="*/ 730831 w 6891715"/>
                <a:gd name="connsiteY1007" fmla="*/ 3622664 h 6367455"/>
                <a:gd name="connsiteX1008" fmla="*/ 721027 w 6891715"/>
                <a:gd name="connsiteY1008" fmla="*/ 3617480 h 6367455"/>
                <a:gd name="connsiteX1009" fmla="*/ 720699 w 6891715"/>
                <a:gd name="connsiteY1009" fmla="*/ 3606789 h 6367455"/>
                <a:gd name="connsiteX1010" fmla="*/ 1246157 w 6891715"/>
                <a:gd name="connsiteY1010" fmla="*/ 3590917 h 6367455"/>
                <a:gd name="connsiteX1011" fmla="*/ 1252507 w 6891715"/>
                <a:gd name="connsiteY1011" fmla="*/ 3593139 h 6367455"/>
                <a:gd name="connsiteX1012" fmla="*/ 1244887 w 6891715"/>
                <a:gd name="connsiteY1012" fmla="*/ 3604569 h 6367455"/>
                <a:gd name="connsiteX1013" fmla="*/ 1247109 w 6891715"/>
                <a:gd name="connsiteY1013" fmla="*/ 3615999 h 6367455"/>
                <a:gd name="connsiteX1014" fmla="*/ 1242030 w 6891715"/>
                <a:gd name="connsiteY1014" fmla="*/ 3631874 h 6367455"/>
                <a:gd name="connsiteX1015" fmla="*/ 1231552 w 6891715"/>
                <a:gd name="connsiteY1015" fmla="*/ 3641399 h 6367455"/>
                <a:gd name="connsiteX1016" fmla="*/ 1216630 w 6891715"/>
                <a:gd name="connsiteY1016" fmla="*/ 3640764 h 6367455"/>
                <a:gd name="connsiteX1017" fmla="*/ 1208057 w 6891715"/>
                <a:gd name="connsiteY1017" fmla="*/ 3644892 h 6367455"/>
                <a:gd name="connsiteX1018" fmla="*/ 1208057 w 6891715"/>
                <a:gd name="connsiteY1018" fmla="*/ 3636637 h 6367455"/>
                <a:gd name="connsiteX1019" fmla="*/ 1218852 w 6891715"/>
                <a:gd name="connsiteY1019" fmla="*/ 3627112 h 6367455"/>
                <a:gd name="connsiteX1020" fmla="*/ 1229012 w 6891715"/>
                <a:gd name="connsiteY1020" fmla="*/ 3599489 h 6367455"/>
                <a:gd name="connsiteX1021" fmla="*/ 2722963 w 6891715"/>
                <a:gd name="connsiteY1021" fmla="*/ 3559164 h 6367455"/>
                <a:gd name="connsiteX1022" fmla="*/ 2736813 w 6891715"/>
                <a:gd name="connsiteY1022" fmla="*/ 3571070 h 6367455"/>
                <a:gd name="connsiteX1023" fmla="*/ 2734558 w 6891715"/>
                <a:gd name="connsiteY1023" fmla="*/ 3579759 h 6367455"/>
                <a:gd name="connsiteX1024" fmla="*/ 2724251 w 6891715"/>
                <a:gd name="connsiteY1024" fmla="*/ 3582977 h 6367455"/>
                <a:gd name="connsiteX1025" fmla="*/ 2714588 w 6891715"/>
                <a:gd name="connsiteY1025" fmla="*/ 3577506 h 6367455"/>
                <a:gd name="connsiteX1026" fmla="*/ 2715232 w 6891715"/>
                <a:gd name="connsiteY1026" fmla="*/ 3560773 h 6367455"/>
                <a:gd name="connsiteX1027" fmla="*/ 2492338 w 6891715"/>
                <a:gd name="connsiteY1027" fmla="*/ 3549639 h 6367455"/>
                <a:gd name="connsiteX1028" fmla="*/ 2485435 w 6891715"/>
                <a:gd name="connsiteY1028" fmla="*/ 3560752 h 6367455"/>
                <a:gd name="connsiteX1029" fmla="*/ 2484400 w 6891715"/>
                <a:gd name="connsiteY1029" fmla="*/ 3551741 h 6367455"/>
                <a:gd name="connsiteX1030" fmla="*/ 2463763 w 6891715"/>
                <a:gd name="connsiteY1030" fmla="*/ 3543289 h 6367455"/>
                <a:gd name="connsiteX1031" fmla="*/ 2473288 w 6891715"/>
                <a:gd name="connsiteY1031" fmla="*/ 3549484 h 6367455"/>
                <a:gd name="connsiteX1032" fmla="*/ 2469760 w 6891715"/>
                <a:gd name="connsiteY1032" fmla="*/ 3555989 h 6367455"/>
                <a:gd name="connsiteX1033" fmla="*/ 2922455 w 6891715"/>
                <a:gd name="connsiteY1033" fmla="*/ 3533764 h 6367455"/>
                <a:gd name="connsiteX1034" fmla="*/ 2937199 w 6891715"/>
                <a:gd name="connsiteY1034" fmla="*/ 3536647 h 6367455"/>
                <a:gd name="connsiteX1035" fmla="*/ 2937199 w 6891715"/>
                <a:gd name="connsiteY1035" fmla="*/ 3548500 h 6367455"/>
                <a:gd name="connsiteX1036" fmla="*/ 2943473 w 6891715"/>
                <a:gd name="connsiteY1036" fmla="*/ 3553946 h 6367455"/>
                <a:gd name="connsiteX1037" fmla="*/ 2956021 w 6891715"/>
                <a:gd name="connsiteY1037" fmla="*/ 3552665 h 6367455"/>
                <a:gd name="connsiteX1038" fmla="*/ 2961354 w 6891715"/>
                <a:gd name="connsiteY1038" fmla="*/ 3560033 h 6367455"/>
                <a:gd name="connsiteX1039" fmla="*/ 2959158 w 6891715"/>
                <a:gd name="connsiteY1039" fmla="*/ 3566440 h 6367455"/>
                <a:gd name="connsiteX1040" fmla="*/ 2953825 w 6891715"/>
                <a:gd name="connsiteY1040" fmla="*/ 3573808 h 6367455"/>
                <a:gd name="connsiteX1041" fmla="*/ 2960099 w 6891715"/>
                <a:gd name="connsiteY1041" fmla="*/ 3577011 h 6367455"/>
                <a:gd name="connsiteX1042" fmla="*/ 2967001 w 6891715"/>
                <a:gd name="connsiteY1042" fmla="*/ 3589825 h 6367455"/>
                <a:gd name="connsiteX1043" fmla="*/ 2960727 w 6891715"/>
                <a:gd name="connsiteY1043" fmla="*/ 3595271 h 6367455"/>
                <a:gd name="connsiteX1044" fmla="*/ 2952257 w 6891715"/>
                <a:gd name="connsiteY1044" fmla="*/ 3591106 h 6367455"/>
                <a:gd name="connsiteX1045" fmla="*/ 2943787 w 6891715"/>
                <a:gd name="connsiteY1045" fmla="*/ 3589825 h 6367455"/>
                <a:gd name="connsiteX1046" fmla="*/ 2939709 w 6891715"/>
                <a:gd name="connsiteY1046" fmla="*/ 3595591 h 6367455"/>
                <a:gd name="connsiteX1047" fmla="*/ 2936572 w 6891715"/>
                <a:gd name="connsiteY1047" fmla="*/ 3600397 h 6367455"/>
                <a:gd name="connsiteX1048" fmla="*/ 2933435 w 6891715"/>
                <a:gd name="connsiteY1048" fmla="*/ 3603920 h 6367455"/>
                <a:gd name="connsiteX1049" fmla="*/ 2932180 w 6891715"/>
                <a:gd name="connsiteY1049" fmla="*/ 3604882 h 6367455"/>
                <a:gd name="connsiteX1050" fmla="*/ 2931239 w 6891715"/>
                <a:gd name="connsiteY1050" fmla="*/ 3605202 h 6367455"/>
                <a:gd name="connsiteX1051" fmla="*/ 2930612 w 6891715"/>
                <a:gd name="connsiteY1051" fmla="*/ 3605202 h 6367455"/>
                <a:gd name="connsiteX1052" fmla="*/ 2929357 w 6891715"/>
                <a:gd name="connsiteY1052" fmla="*/ 3605202 h 6367455"/>
                <a:gd name="connsiteX1053" fmla="*/ 2928416 w 6891715"/>
                <a:gd name="connsiteY1053" fmla="*/ 3604561 h 6367455"/>
                <a:gd name="connsiteX1054" fmla="*/ 2928102 w 6891715"/>
                <a:gd name="connsiteY1054" fmla="*/ 3603920 h 6367455"/>
                <a:gd name="connsiteX1055" fmla="*/ 2914613 w 6891715"/>
                <a:gd name="connsiteY1055" fmla="*/ 3592388 h 6367455"/>
                <a:gd name="connsiteX1056" fmla="*/ 2918691 w 6891715"/>
                <a:gd name="connsiteY1056" fmla="*/ 3582777 h 6367455"/>
                <a:gd name="connsiteX1057" fmla="*/ 2924024 w 6891715"/>
                <a:gd name="connsiteY1057" fmla="*/ 3576370 h 6367455"/>
                <a:gd name="connsiteX1058" fmla="*/ 2919318 w 6891715"/>
                <a:gd name="connsiteY1058" fmla="*/ 3566760 h 6367455"/>
                <a:gd name="connsiteX1059" fmla="*/ 2925592 w 6891715"/>
                <a:gd name="connsiteY1059" fmla="*/ 3562595 h 6367455"/>
                <a:gd name="connsiteX1060" fmla="*/ 2936258 w 6891715"/>
                <a:gd name="connsiteY1060" fmla="*/ 3572206 h 6367455"/>
                <a:gd name="connsiteX1061" fmla="*/ 2945669 w 6891715"/>
                <a:gd name="connsiteY1061" fmla="*/ 3569002 h 6367455"/>
                <a:gd name="connsiteX1062" fmla="*/ 2946610 w 6891715"/>
                <a:gd name="connsiteY1062" fmla="*/ 3561314 h 6367455"/>
                <a:gd name="connsiteX1063" fmla="*/ 2931866 w 6891715"/>
                <a:gd name="connsiteY1063" fmla="*/ 3551703 h 6367455"/>
                <a:gd name="connsiteX1064" fmla="*/ 2918377 w 6891715"/>
                <a:gd name="connsiteY1064" fmla="*/ 3550102 h 6367455"/>
                <a:gd name="connsiteX1065" fmla="*/ 2917122 w 6891715"/>
                <a:gd name="connsiteY1065" fmla="*/ 3541452 h 6367455"/>
                <a:gd name="connsiteX1066" fmla="*/ 2474421 w 6891715"/>
                <a:gd name="connsiteY1066" fmla="*/ 3527414 h 6367455"/>
                <a:gd name="connsiteX1067" fmla="*/ 2483607 w 6891715"/>
                <a:gd name="connsiteY1067" fmla="*/ 3527414 h 6367455"/>
                <a:gd name="connsiteX1068" fmla="*/ 2485988 w 6891715"/>
                <a:gd name="connsiteY1068" fmla="*/ 3538409 h 6367455"/>
                <a:gd name="connsiteX1069" fmla="*/ 2479524 w 6891715"/>
                <a:gd name="connsiteY1069" fmla="*/ 3544877 h 6367455"/>
                <a:gd name="connsiteX1070" fmla="*/ 2471700 w 6891715"/>
                <a:gd name="connsiteY1070" fmla="*/ 3536145 h 6367455"/>
                <a:gd name="connsiteX1071" fmla="*/ 2643150 w 6891715"/>
                <a:gd name="connsiteY1071" fmla="*/ 3494076 h 6367455"/>
                <a:gd name="connsiteX1072" fmla="*/ 2665375 w 6891715"/>
                <a:gd name="connsiteY1072" fmla="*/ 3502206 h 6367455"/>
                <a:gd name="connsiteX1073" fmla="*/ 2662200 w 6891715"/>
                <a:gd name="connsiteY1073" fmla="*/ 3514714 h 6367455"/>
                <a:gd name="connsiteX1074" fmla="*/ 2649500 w 6891715"/>
                <a:gd name="connsiteY1074" fmla="*/ 3510649 h 6367455"/>
                <a:gd name="connsiteX1075" fmla="*/ 2724430 w 6891715"/>
                <a:gd name="connsiteY1075" fmla="*/ 3492489 h 6367455"/>
                <a:gd name="connsiteX1076" fmla="*/ 2735543 w 6891715"/>
                <a:gd name="connsiteY1076" fmla="*/ 3498204 h 6367455"/>
                <a:gd name="connsiteX1077" fmla="*/ 2744115 w 6891715"/>
                <a:gd name="connsiteY1077" fmla="*/ 3502331 h 6367455"/>
                <a:gd name="connsiteX1078" fmla="*/ 2748878 w 6891715"/>
                <a:gd name="connsiteY1078" fmla="*/ 3504871 h 6367455"/>
                <a:gd name="connsiteX1079" fmla="*/ 2751100 w 6891715"/>
                <a:gd name="connsiteY1079" fmla="*/ 3505189 h 6367455"/>
                <a:gd name="connsiteX1080" fmla="*/ 2753958 w 6891715"/>
                <a:gd name="connsiteY1080" fmla="*/ 3505189 h 6367455"/>
                <a:gd name="connsiteX1081" fmla="*/ 2761260 w 6891715"/>
                <a:gd name="connsiteY1081" fmla="*/ 3505189 h 6367455"/>
                <a:gd name="connsiteX1082" fmla="*/ 2768880 w 6891715"/>
                <a:gd name="connsiteY1082" fmla="*/ 3505506 h 6367455"/>
                <a:gd name="connsiteX1083" fmla="*/ 2771738 w 6891715"/>
                <a:gd name="connsiteY1083" fmla="*/ 3505824 h 6367455"/>
                <a:gd name="connsiteX1084" fmla="*/ 2773325 w 6891715"/>
                <a:gd name="connsiteY1084" fmla="*/ 3506776 h 6367455"/>
                <a:gd name="connsiteX1085" fmla="*/ 2774595 w 6891715"/>
                <a:gd name="connsiteY1085" fmla="*/ 3508046 h 6367455"/>
                <a:gd name="connsiteX1086" fmla="*/ 2775548 w 6891715"/>
                <a:gd name="connsiteY1086" fmla="*/ 3510269 h 6367455"/>
                <a:gd name="connsiteX1087" fmla="*/ 2776183 w 6891715"/>
                <a:gd name="connsiteY1087" fmla="*/ 3512809 h 6367455"/>
                <a:gd name="connsiteX1088" fmla="*/ 2776818 w 6891715"/>
                <a:gd name="connsiteY1088" fmla="*/ 3515349 h 6367455"/>
                <a:gd name="connsiteX1089" fmla="*/ 2777770 w 6891715"/>
                <a:gd name="connsiteY1089" fmla="*/ 3520429 h 6367455"/>
                <a:gd name="connsiteX1090" fmla="*/ 2778088 w 6891715"/>
                <a:gd name="connsiteY1090" fmla="*/ 3522651 h 6367455"/>
                <a:gd name="connsiteX1091" fmla="*/ 2784438 w 6891715"/>
                <a:gd name="connsiteY1091" fmla="*/ 3536939 h 6367455"/>
                <a:gd name="connsiteX1092" fmla="*/ 2762213 w 6891715"/>
                <a:gd name="connsiteY1092" fmla="*/ 3536304 h 6367455"/>
                <a:gd name="connsiteX1093" fmla="*/ 2744115 w 6891715"/>
                <a:gd name="connsiteY1093" fmla="*/ 3536304 h 6367455"/>
                <a:gd name="connsiteX1094" fmla="*/ 2737765 w 6891715"/>
                <a:gd name="connsiteY1094" fmla="*/ 3529319 h 6367455"/>
                <a:gd name="connsiteX1095" fmla="*/ 2713317 w 6891715"/>
                <a:gd name="connsiteY1095" fmla="*/ 3520746 h 6367455"/>
                <a:gd name="connsiteX1096" fmla="*/ 2713317 w 6891715"/>
                <a:gd name="connsiteY1096" fmla="*/ 3513761 h 6367455"/>
                <a:gd name="connsiteX1097" fmla="*/ 2728240 w 6891715"/>
                <a:gd name="connsiteY1097" fmla="*/ 3512174 h 6367455"/>
                <a:gd name="connsiteX1098" fmla="*/ 2713317 w 6891715"/>
                <a:gd name="connsiteY1098" fmla="*/ 3502014 h 6367455"/>
                <a:gd name="connsiteX1099" fmla="*/ 2713000 w 6891715"/>
                <a:gd name="connsiteY1099" fmla="*/ 3495664 h 6367455"/>
                <a:gd name="connsiteX1100" fmla="*/ 2782388 w 6891715"/>
                <a:gd name="connsiteY1100" fmla="*/ 3486139 h 6367455"/>
                <a:gd name="connsiteX1101" fmla="*/ 2791163 w 6891715"/>
                <a:gd name="connsiteY1101" fmla="*/ 3498169 h 6367455"/>
                <a:gd name="connsiteX1102" fmla="*/ 2801888 w 6891715"/>
                <a:gd name="connsiteY1102" fmla="*/ 3491666 h 6367455"/>
                <a:gd name="connsiteX1103" fmla="*/ 2816188 w 6891715"/>
                <a:gd name="connsiteY1103" fmla="*/ 3506623 h 6367455"/>
                <a:gd name="connsiteX1104" fmla="*/ 2806113 w 6891715"/>
                <a:gd name="connsiteY1104" fmla="*/ 3520605 h 6367455"/>
                <a:gd name="connsiteX1105" fmla="*/ 2798963 w 6891715"/>
                <a:gd name="connsiteY1105" fmla="*/ 3530359 h 6367455"/>
                <a:gd name="connsiteX1106" fmla="*/ 2791488 w 6891715"/>
                <a:gd name="connsiteY1106" fmla="*/ 3540114 h 6367455"/>
                <a:gd name="connsiteX1107" fmla="*/ 2784663 w 6891715"/>
                <a:gd name="connsiteY1107" fmla="*/ 3519955 h 6367455"/>
                <a:gd name="connsiteX1108" fmla="*/ 2787913 w 6891715"/>
                <a:gd name="connsiteY1108" fmla="*/ 3512151 h 6367455"/>
                <a:gd name="connsiteX1109" fmla="*/ 2774913 w 6891715"/>
                <a:gd name="connsiteY1109" fmla="*/ 3487765 h 6367455"/>
                <a:gd name="connsiteX1110" fmla="*/ 2829351 w 6891715"/>
                <a:gd name="connsiteY1110" fmla="*/ 3475026 h 6367455"/>
                <a:gd name="connsiteX1111" fmla="*/ 2856571 w 6891715"/>
                <a:gd name="connsiteY1111" fmla="*/ 3483401 h 6367455"/>
                <a:gd name="connsiteX1112" fmla="*/ 2860638 w 6891715"/>
                <a:gd name="connsiteY1112" fmla="*/ 3490226 h 6367455"/>
                <a:gd name="connsiteX1113" fmla="*/ 2848123 w 6891715"/>
                <a:gd name="connsiteY1113" fmla="*/ 3488675 h 6367455"/>
                <a:gd name="connsiteX1114" fmla="*/ 2837798 w 6891715"/>
                <a:gd name="connsiteY1114" fmla="*/ 3492708 h 6367455"/>
                <a:gd name="connsiteX1115" fmla="*/ 2828725 w 6891715"/>
                <a:gd name="connsiteY1115" fmla="*/ 3502014 h 6367455"/>
                <a:gd name="connsiteX1116" fmla="*/ 2817775 w 6891715"/>
                <a:gd name="connsiteY1116" fmla="*/ 3492708 h 6367455"/>
                <a:gd name="connsiteX1117" fmla="*/ 2834670 w 6891715"/>
                <a:gd name="connsiteY1117" fmla="*/ 3485573 h 6367455"/>
                <a:gd name="connsiteX1118" fmla="*/ 2682838 w 6891715"/>
                <a:gd name="connsiteY1118" fmla="*/ 3473439 h 6367455"/>
                <a:gd name="connsiteX1119" fmla="*/ 2673630 w 6891715"/>
                <a:gd name="connsiteY1119" fmla="*/ 3492489 h 6367455"/>
                <a:gd name="connsiteX1120" fmla="*/ 2670138 w 6891715"/>
                <a:gd name="connsiteY1120" fmla="*/ 3482964 h 6367455"/>
                <a:gd name="connsiteX1121" fmla="*/ 2591080 w 6891715"/>
                <a:gd name="connsiteY1121" fmla="*/ 3467089 h 6367455"/>
                <a:gd name="connsiteX1122" fmla="*/ 2613622 w 6891715"/>
                <a:gd name="connsiteY1122" fmla="*/ 3486353 h 6367455"/>
                <a:gd name="connsiteX1123" fmla="*/ 2614575 w 6891715"/>
                <a:gd name="connsiteY1123" fmla="*/ 3495822 h 6367455"/>
                <a:gd name="connsiteX1124" fmla="*/ 2607590 w 6891715"/>
                <a:gd name="connsiteY1124" fmla="*/ 3513127 h 6367455"/>
                <a:gd name="connsiteX1125" fmla="*/ 2592667 w 6891715"/>
                <a:gd name="connsiteY1125" fmla="*/ 3501699 h 6367455"/>
                <a:gd name="connsiteX1126" fmla="*/ 2593302 w 6891715"/>
                <a:gd name="connsiteY1126" fmla="*/ 3495169 h 6367455"/>
                <a:gd name="connsiteX1127" fmla="*/ 2589175 w 6891715"/>
                <a:gd name="connsiteY1127" fmla="*/ 3480802 h 6367455"/>
                <a:gd name="connsiteX1128" fmla="*/ 2594255 w 6891715"/>
                <a:gd name="connsiteY1128" fmla="*/ 3479823 h 6367455"/>
                <a:gd name="connsiteX1129" fmla="*/ 2706015 w 6891715"/>
                <a:gd name="connsiteY1129" fmla="*/ 3457564 h 6367455"/>
                <a:gd name="connsiteX1130" fmla="*/ 2706650 w 6891715"/>
                <a:gd name="connsiteY1130" fmla="*/ 3471153 h 6367455"/>
                <a:gd name="connsiteX1131" fmla="*/ 2699030 w 6891715"/>
                <a:gd name="connsiteY1131" fmla="*/ 3490747 h 6367455"/>
                <a:gd name="connsiteX1132" fmla="*/ 2687917 w 6891715"/>
                <a:gd name="connsiteY1132" fmla="*/ 3516346 h 6367455"/>
                <a:gd name="connsiteX1133" fmla="*/ 2680297 w 6891715"/>
                <a:gd name="connsiteY1133" fmla="*/ 3525827 h 6367455"/>
                <a:gd name="connsiteX1134" fmla="*/ 2678075 w 6891715"/>
                <a:gd name="connsiteY1134" fmla="*/ 3512237 h 6367455"/>
                <a:gd name="connsiteX1135" fmla="*/ 2680297 w 6891715"/>
                <a:gd name="connsiteY1135" fmla="*/ 3496436 h 6367455"/>
                <a:gd name="connsiteX1136" fmla="*/ 2688552 w 6891715"/>
                <a:gd name="connsiteY1136" fmla="*/ 3480634 h 6367455"/>
                <a:gd name="connsiteX1137" fmla="*/ 2475289 w 6891715"/>
                <a:gd name="connsiteY1137" fmla="*/ 3449626 h 6367455"/>
                <a:gd name="connsiteX1138" fmla="*/ 2478050 w 6891715"/>
                <a:gd name="connsiteY1138" fmla="*/ 3458932 h 6367455"/>
                <a:gd name="connsiteX1139" fmla="*/ 2477222 w 6891715"/>
                <a:gd name="connsiteY1139" fmla="*/ 3468238 h 6367455"/>
                <a:gd name="connsiteX1140" fmla="*/ 2471700 w 6891715"/>
                <a:gd name="connsiteY1140" fmla="*/ 3476614 h 6367455"/>
                <a:gd name="connsiteX1141" fmla="*/ 2471700 w 6891715"/>
                <a:gd name="connsiteY1141" fmla="*/ 3466377 h 6367455"/>
                <a:gd name="connsiteX1142" fmla="*/ 967714 w 6891715"/>
                <a:gd name="connsiteY1142" fmla="*/ 3435339 h 6367455"/>
                <a:gd name="connsiteX1143" fmla="*/ 989940 w 6891715"/>
                <a:gd name="connsiteY1143" fmla="*/ 3455054 h 6367455"/>
                <a:gd name="connsiteX1144" fmla="*/ 985812 w 6891715"/>
                <a:gd name="connsiteY1144" fmla="*/ 3462368 h 6367455"/>
                <a:gd name="connsiteX1145" fmla="*/ 968032 w 6891715"/>
                <a:gd name="connsiteY1145" fmla="*/ 3473180 h 6367455"/>
                <a:gd name="connsiteX1146" fmla="*/ 962634 w 6891715"/>
                <a:gd name="connsiteY1146" fmla="*/ 3489079 h 6367455"/>
                <a:gd name="connsiteX1147" fmla="*/ 967080 w 6891715"/>
                <a:gd name="connsiteY1147" fmla="*/ 3491305 h 6367455"/>
                <a:gd name="connsiteX1148" fmla="*/ 958824 w 6891715"/>
                <a:gd name="connsiteY1148" fmla="*/ 3496075 h 6367455"/>
                <a:gd name="connsiteX1149" fmla="*/ 959459 w 6891715"/>
                <a:gd name="connsiteY1149" fmla="*/ 3513883 h 6367455"/>
                <a:gd name="connsiteX1150" fmla="*/ 958921 w 6891715"/>
                <a:gd name="connsiteY1150" fmla="*/ 3514329 h 6367455"/>
                <a:gd name="connsiteX1151" fmla="*/ 960134 w 6891715"/>
                <a:gd name="connsiteY1151" fmla="*/ 3514827 h 6367455"/>
                <a:gd name="connsiteX1152" fmla="*/ 960018 w 6891715"/>
                <a:gd name="connsiteY1152" fmla="*/ 3496616 h 6367455"/>
                <a:gd name="connsiteX1153" fmla="*/ 968262 w 6891715"/>
                <a:gd name="connsiteY1153" fmla="*/ 3491854 h 6367455"/>
                <a:gd name="connsiteX1154" fmla="*/ 983166 w 6891715"/>
                <a:gd name="connsiteY1154" fmla="*/ 3482329 h 6367455"/>
                <a:gd name="connsiteX1155" fmla="*/ 991410 w 6891715"/>
                <a:gd name="connsiteY1155" fmla="*/ 3468359 h 6367455"/>
                <a:gd name="connsiteX1156" fmla="*/ 995838 w 6891715"/>
                <a:gd name="connsiteY1156" fmla="*/ 3472804 h 6367455"/>
                <a:gd name="connsiteX1157" fmla="*/ 1009154 w 6891715"/>
                <a:gd name="connsiteY1157" fmla="*/ 3465819 h 6367455"/>
                <a:gd name="connsiteX1158" fmla="*/ 1019621 w 6891715"/>
                <a:gd name="connsiteY1158" fmla="*/ 3457564 h 6367455"/>
                <a:gd name="connsiteX1159" fmla="*/ 1064328 w 6891715"/>
                <a:gd name="connsiteY1159" fmla="*/ 3458199 h 6367455"/>
                <a:gd name="connsiteX1160" fmla="*/ 1077011 w 6891715"/>
                <a:gd name="connsiteY1160" fmla="*/ 3466771 h 6367455"/>
                <a:gd name="connsiteX1161" fmla="*/ 1089060 w 6891715"/>
                <a:gd name="connsiteY1161" fmla="*/ 3499156 h 6367455"/>
                <a:gd name="connsiteX1162" fmla="*/ 1101744 w 6891715"/>
                <a:gd name="connsiteY1162" fmla="*/ 3523287 h 6367455"/>
                <a:gd name="connsiteX1163" fmla="*/ 1111257 w 6891715"/>
                <a:gd name="connsiteY1163" fmla="*/ 3532494 h 6367455"/>
                <a:gd name="connsiteX1164" fmla="*/ 1110306 w 6891715"/>
                <a:gd name="connsiteY1164" fmla="*/ 3537892 h 6367455"/>
                <a:gd name="connsiteX1165" fmla="*/ 1099842 w 6891715"/>
                <a:gd name="connsiteY1165" fmla="*/ 3546147 h 6367455"/>
                <a:gd name="connsiteX1166" fmla="*/ 1088427 w 6891715"/>
                <a:gd name="connsiteY1166" fmla="*/ 3560434 h 6367455"/>
                <a:gd name="connsiteX1167" fmla="*/ 1092549 w 6891715"/>
                <a:gd name="connsiteY1167" fmla="*/ 3570594 h 6367455"/>
                <a:gd name="connsiteX1168" fmla="*/ 1097939 w 6891715"/>
                <a:gd name="connsiteY1168" fmla="*/ 3561069 h 6367455"/>
                <a:gd name="connsiteX1169" fmla="*/ 1113794 w 6891715"/>
                <a:gd name="connsiteY1169" fmla="*/ 3549322 h 6367455"/>
                <a:gd name="connsiteX1170" fmla="*/ 1125526 w 6891715"/>
                <a:gd name="connsiteY1170" fmla="*/ 3549322 h 6367455"/>
                <a:gd name="connsiteX1171" fmla="*/ 1138210 w 6891715"/>
                <a:gd name="connsiteY1171" fmla="*/ 3559799 h 6367455"/>
                <a:gd name="connsiteX1172" fmla="*/ 1135990 w 6891715"/>
                <a:gd name="connsiteY1172" fmla="*/ 3569324 h 6367455"/>
                <a:gd name="connsiteX1173" fmla="*/ 1141381 w 6891715"/>
                <a:gd name="connsiteY1173" fmla="*/ 3587422 h 6367455"/>
                <a:gd name="connsiteX1174" fmla="*/ 1135356 w 6891715"/>
                <a:gd name="connsiteY1174" fmla="*/ 3594724 h 6367455"/>
                <a:gd name="connsiteX1175" fmla="*/ 1125843 w 6891715"/>
                <a:gd name="connsiteY1175" fmla="*/ 3590597 h 6367455"/>
                <a:gd name="connsiteX1176" fmla="*/ 1123306 w 6891715"/>
                <a:gd name="connsiteY1176" fmla="*/ 3571229 h 6367455"/>
                <a:gd name="connsiteX1177" fmla="*/ 1117916 w 6891715"/>
                <a:gd name="connsiteY1177" fmla="*/ 3574404 h 6367455"/>
                <a:gd name="connsiteX1178" fmla="*/ 1120453 w 6891715"/>
                <a:gd name="connsiteY1178" fmla="*/ 3597899 h 6367455"/>
                <a:gd name="connsiteX1179" fmla="*/ 1129014 w 6891715"/>
                <a:gd name="connsiteY1179" fmla="*/ 3601074 h 6367455"/>
                <a:gd name="connsiteX1180" fmla="*/ 1126794 w 6891715"/>
                <a:gd name="connsiteY1180" fmla="*/ 3611234 h 6367455"/>
                <a:gd name="connsiteX1181" fmla="*/ 1120453 w 6891715"/>
                <a:gd name="connsiteY1181" fmla="*/ 3622029 h 6367455"/>
                <a:gd name="connsiteX1182" fmla="*/ 1102696 w 6891715"/>
                <a:gd name="connsiteY1182" fmla="*/ 3624569 h 6367455"/>
                <a:gd name="connsiteX1183" fmla="*/ 1099525 w 6891715"/>
                <a:gd name="connsiteY1183" fmla="*/ 3629649 h 6367455"/>
                <a:gd name="connsiteX1184" fmla="*/ 1099525 w 6891715"/>
                <a:gd name="connsiteY1184" fmla="*/ 3643619 h 6367455"/>
                <a:gd name="connsiteX1185" fmla="*/ 1098252 w 6891715"/>
                <a:gd name="connsiteY1185" fmla="*/ 3643570 h 6367455"/>
                <a:gd name="connsiteX1186" fmla="*/ 1091214 w 6891715"/>
                <a:gd name="connsiteY1186" fmla="*/ 3650619 h 6367455"/>
                <a:gd name="connsiteX1187" fmla="*/ 1084229 w 6891715"/>
                <a:gd name="connsiteY1187" fmla="*/ 3656978 h 6367455"/>
                <a:gd name="connsiteX1188" fmla="*/ 1075656 w 6891715"/>
                <a:gd name="connsiteY1188" fmla="*/ 3662384 h 6367455"/>
                <a:gd name="connsiteX1189" fmla="*/ 1075339 w 6891715"/>
                <a:gd name="connsiteY1189" fmla="*/ 3663020 h 6367455"/>
                <a:gd name="connsiteX1190" fmla="*/ 1075022 w 6891715"/>
                <a:gd name="connsiteY1190" fmla="*/ 3663338 h 6367455"/>
                <a:gd name="connsiteX1191" fmla="*/ 1074069 w 6891715"/>
                <a:gd name="connsiteY1191" fmla="*/ 3663974 h 6367455"/>
                <a:gd name="connsiteX1192" fmla="*/ 1073116 w 6891715"/>
                <a:gd name="connsiteY1192" fmla="*/ 3664928 h 6367455"/>
                <a:gd name="connsiteX1193" fmla="*/ 1071846 w 6891715"/>
                <a:gd name="connsiteY1193" fmla="*/ 3664928 h 6367455"/>
                <a:gd name="connsiteX1194" fmla="*/ 1069624 w 6891715"/>
                <a:gd name="connsiteY1194" fmla="*/ 3664928 h 6367455"/>
                <a:gd name="connsiteX1195" fmla="*/ 1067084 w 6891715"/>
                <a:gd name="connsiteY1195" fmla="*/ 3664610 h 6367455"/>
                <a:gd name="connsiteX1196" fmla="*/ 1062322 w 6891715"/>
                <a:gd name="connsiteY1196" fmla="*/ 3663020 h 6367455"/>
                <a:gd name="connsiteX1197" fmla="*/ 1058829 w 6891715"/>
                <a:gd name="connsiteY1197" fmla="*/ 3661748 h 6367455"/>
                <a:gd name="connsiteX1198" fmla="*/ 1056608 w 6891715"/>
                <a:gd name="connsiteY1198" fmla="*/ 3660158 h 6367455"/>
                <a:gd name="connsiteX1199" fmla="*/ 1053430 w 6891715"/>
                <a:gd name="connsiteY1199" fmla="*/ 3671924 h 6367455"/>
                <a:gd name="connsiteX1200" fmla="*/ 1058829 w 6891715"/>
                <a:gd name="connsiteY1200" fmla="*/ 3705631 h 6367455"/>
                <a:gd name="connsiteX1201" fmla="*/ 1075339 w 6891715"/>
                <a:gd name="connsiteY1201" fmla="*/ 3726618 h 6367455"/>
                <a:gd name="connsiteX1202" fmla="*/ 1065813 w 6891715"/>
                <a:gd name="connsiteY1202" fmla="*/ 3745698 h 6367455"/>
                <a:gd name="connsiteX1203" fmla="*/ 1071211 w 6891715"/>
                <a:gd name="connsiteY1203" fmla="*/ 3771137 h 6367455"/>
                <a:gd name="connsiteX1204" fmla="*/ 1085499 w 6891715"/>
                <a:gd name="connsiteY1204" fmla="*/ 3832191 h 6367455"/>
                <a:gd name="connsiteX1205" fmla="*/ 1076291 w 6891715"/>
                <a:gd name="connsiteY1205" fmla="*/ 3856359 h 6367455"/>
                <a:gd name="connsiteX1206" fmla="*/ 1058512 w 6891715"/>
                <a:gd name="connsiteY1206" fmla="*/ 3904057 h 6367455"/>
                <a:gd name="connsiteX1207" fmla="*/ 1054703 w 6891715"/>
                <a:gd name="connsiteY1207" fmla="*/ 3919957 h 6367455"/>
                <a:gd name="connsiteX1208" fmla="*/ 1045176 w 6891715"/>
                <a:gd name="connsiteY1208" fmla="*/ 3919957 h 6367455"/>
                <a:gd name="connsiteX1209" fmla="*/ 1047398 w 6891715"/>
                <a:gd name="connsiteY1209" fmla="*/ 3927271 h 6367455"/>
                <a:gd name="connsiteX1210" fmla="*/ 1061051 w 6891715"/>
                <a:gd name="connsiteY1210" fmla="*/ 3946032 h 6367455"/>
                <a:gd name="connsiteX1211" fmla="*/ 1047398 w 6891715"/>
                <a:gd name="connsiteY1211" fmla="*/ 3948576 h 6367455"/>
                <a:gd name="connsiteX1212" fmla="*/ 1026443 w 6891715"/>
                <a:gd name="connsiteY1212" fmla="*/ 3943170 h 6367455"/>
                <a:gd name="connsiteX1213" fmla="*/ 1005171 w 6891715"/>
                <a:gd name="connsiteY1213" fmla="*/ 3951120 h 6367455"/>
                <a:gd name="connsiteX1214" fmla="*/ 1001043 w 6891715"/>
                <a:gd name="connsiteY1214" fmla="*/ 3935220 h 6367455"/>
                <a:gd name="connsiteX1215" fmla="*/ 993433 w 6891715"/>
                <a:gd name="connsiteY1215" fmla="*/ 3940308 h 6367455"/>
                <a:gd name="connsiteX1216" fmla="*/ 987082 w 6891715"/>
                <a:gd name="connsiteY1216" fmla="*/ 3954300 h 6367455"/>
                <a:gd name="connsiteX1217" fmla="*/ 955649 w 6891715"/>
                <a:gd name="connsiteY1217" fmla="*/ 3964157 h 6367455"/>
                <a:gd name="connsiteX1218" fmla="*/ 934376 w 6891715"/>
                <a:gd name="connsiteY1218" fmla="*/ 3975923 h 6367455"/>
                <a:gd name="connsiteX1219" fmla="*/ 925169 w 6891715"/>
                <a:gd name="connsiteY1219" fmla="*/ 3988643 h 6367455"/>
                <a:gd name="connsiteX1220" fmla="*/ 913738 w 6891715"/>
                <a:gd name="connsiteY1220" fmla="*/ 3985463 h 6367455"/>
                <a:gd name="connsiteX1221" fmla="*/ 907071 w 6891715"/>
                <a:gd name="connsiteY1221" fmla="*/ 3998182 h 6367455"/>
                <a:gd name="connsiteX1222" fmla="*/ 893418 w 6891715"/>
                <a:gd name="connsiteY1222" fmla="*/ 4000726 h 6367455"/>
                <a:gd name="connsiteX1223" fmla="*/ 882940 w 6891715"/>
                <a:gd name="connsiteY1223" fmla="*/ 4010266 h 6367455"/>
                <a:gd name="connsiteX1224" fmla="*/ 873098 w 6891715"/>
                <a:gd name="connsiteY1224" fmla="*/ 4001680 h 6367455"/>
                <a:gd name="connsiteX1225" fmla="*/ 877543 w 6891715"/>
                <a:gd name="connsiteY1225" fmla="*/ 3986735 h 6367455"/>
                <a:gd name="connsiteX1226" fmla="*/ 869922 w 6891715"/>
                <a:gd name="connsiteY1226" fmla="*/ 3993095 h 6367455"/>
                <a:gd name="connsiteX1227" fmla="*/ 862620 w 6891715"/>
                <a:gd name="connsiteY1227" fmla="*/ 3992459 h 6367455"/>
                <a:gd name="connsiteX1228" fmla="*/ 859762 w 6891715"/>
                <a:gd name="connsiteY1228" fmla="*/ 4004224 h 6367455"/>
                <a:gd name="connsiteX1229" fmla="*/ 865795 w 6891715"/>
                <a:gd name="connsiteY1229" fmla="*/ 4004860 h 6367455"/>
                <a:gd name="connsiteX1230" fmla="*/ 864208 w 6891715"/>
                <a:gd name="connsiteY1230" fmla="*/ 4013446 h 6367455"/>
                <a:gd name="connsiteX1231" fmla="*/ 867382 w 6891715"/>
                <a:gd name="connsiteY1231" fmla="*/ 4022986 h 6367455"/>
                <a:gd name="connsiteX1232" fmla="*/ 849285 w 6891715"/>
                <a:gd name="connsiteY1232" fmla="*/ 4022032 h 6367455"/>
                <a:gd name="connsiteX1233" fmla="*/ 843888 w 6891715"/>
                <a:gd name="connsiteY1233" fmla="*/ 4031571 h 6367455"/>
                <a:gd name="connsiteX1234" fmla="*/ 832140 w 6891715"/>
                <a:gd name="connsiteY1234" fmla="*/ 4031889 h 6367455"/>
                <a:gd name="connsiteX1235" fmla="*/ 825155 w 6891715"/>
                <a:gd name="connsiteY1235" fmla="*/ 4042383 h 6367455"/>
                <a:gd name="connsiteX1236" fmla="*/ 813407 w 6891715"/>
                <a:gd name="connsiteY1236" fmla="*/ 4045563 h 6367455"/>
                <a:gd name="connsiteX1237" fmla="*/ 799754 w 6891715"/>
                <a:gd name="connsiteY1237" fmla="*/ 4050015 h 6367455"/>
                <a:gd name="connsiteX1238" fmla="*/ 769909 w 6891715"/>
                <a:gd name="connsiteY1238" fmla="*/ 4045881 h 6367455"/>
                <a:gd name="connsiteX1239" fmla="*/ 762607 w 6891715"/>
                <a:gd name="connsiteY1239" fmla="*/ 4042701 h 6367455"/>
                <a:gd name="connsiteX1240" fmla="*/ 756575 w 6891715"/>
                <a:gd name="connsiteY1240" fmla="*/ 4048107 h 6367455"/>
                <a:gd name="connsiteX1241" fmla="*/ 737526 w 6891715"/>
                <a:gd name="connsiteY1241" fmla="*/ 4052877 h 6367455"/>
                <a:gd name="connsiteX1242" fmla="*/ 737526 w 6891715"/>
                <a:gd name="connsiteY1242" fmla="*/ 4045245 h 6367455"/>
                <a:gd name="connsiteX1243" fmla="*/ 725779 w 6891715"/>
                <a:gd name="connsiteY1243" fmla="*/ 4042065 h 6367455"/>
                <a:gd name="connsiteX1244" fmla="*/ 735938 w 6891715"/>
                <a:gd name="connsiteY1244" fmla="*/ 4033479 h 6367455"/>
                <a:gd name="connsiteX1245" fmla="*/ 743558 w 6891715"/>
                <a:gd name="connsiteY1245" fmla="*/ 4033479 h 6367455"/>
                <a:gd name="connsiteX1246" fmla="*/ 764512 w 6891715"/>
                <a:gd name="connsiteY1246" fmla="*/ 4022986 h 6367455"/>
                <a:gd name="connsiteX1247" fmla="*/ 750860 w 6891715"/>
                <a:gd name="connsiteY1247" fmla="*/ 4020760 h 6367455"/>
                <a:gd name="connsiteX1248" fmla="*/ 758162 w 6891715"/>
                <a:gd name="connsiteY1248" fmla="*/ 4013446 h 6367455"/>
                <a:gd name="connsiteX1249" fmla="*/ 735938 w 6891715"/>
                <a:gd name="connsiteY1249" fmla="*/ 4019806 h 6367455"/>
                <a:gd name="connsiteX1250" fmla="*/ 724191 w 6891715"/>
                <a:gd name="connsiteY1250" fmla="*/ 4021396 h 6367455"/>
                <a:gd name="connsiteX1251" fmla="*/ 714667 w 6891715"/>
                <a:gd name="connsiteY1251" fmla="*/ 4031889 h 6367455"/>
                <a:gd name="connsiteX1252" fmla="*/ 704507 w 6891715"/>
                <a:gd name="connsiteY1252" fmla="*/ 4040475 h 6367455"/>
                <a:gd name="connsiteX1253" fmla="*/ 691809 w 6891715"/>
                <a:gd name="connsiteY1253" fmla="*/ 4039203 h 6367455"/>
                <a:gd name="connsiteX1254" fmla="*/ 707683 w 6891715"/>
                <a:gd name="connsiteY1254" fmla="*/ 4032843 h 6367455"/>
                <a:gd name="connsiteX1255" fmla="*/ 716889 w 6891715"/>
                <a:gd name="connsiteY1255" fmla="*/ 4012810 h 6367455"/>
                <a:gd name="connsiteX1256" fmla="*/ 739113 w 6891715"/>
                <a:gd name="connsiteY1256" fmla="*/ 4005178 h 6367455"/>
                <a:gd name="connsiteX1257" fmla="*/ 744193 w 6891715"/>
                <a:gd name="connsiteY1257" fmla="*/ 4001044 h 6367455"/>
                <a:gd name="connsiteX1258" fmla="*/ 733399 w 6891715"/>
                <a:gd name="connsiteY1258" fmla="*/ 3994685 h 6367455"/>
                <a:gd name="connsiteX1259" fmla="*/ 710540 w 6891715"/>
                <a:gd name="connsiteY1259" fmla="*/ 4005178 h 6367455"/>
                <a:gd name="connsiteX1260" fmla="*/ 703238 w 6891715"/>
                <a:gd name="connsiteY1260" fmla="*/ 4010584 h 6367455"/>
                <a:gd name="connsiteX1261" fmla="*/ 693396 w 6891715"/>
                <a:gd name="connsiteY1261" fmla="*/ 3999136 h 6367455"/>
                <a:gd name="connsiteX1262" fmla="*/ 673394 w 6891715"/>
                <a:gd name="connsiteY1262" fmla="*/ 4000408 h 6367455"/>
                <a:gd name="connsiteX1263" fmla="*/ 686093 w 6891715"/>
                <a:gd name="connsiteY1263" fmla="*/ 3986417 h 6367455"/>
                <a:gd name="connsiteX1264" fmla="*/ 703873 w 6891715"/>
                <a:gd name="connsiteY1264" fmla="*/ 3973697 h 6367455"/>
                <a:gd name="connsiteX1265" fmla="*/ 712444 w 6891715"/>
                <a:gd name="connsiteY1265" fmla="*/ 3970517 h 6367455"/>
                <a:gd name="connsiteX1266" fmla="*/ 728319 w 6891715"/>
                <a:gd name="connsiteY1266" fmla="*/ 3965111 h 6367455"/>
                <a:gd name="connsiteX1267" fmla="*/ 726097 w 6891715"/>
                <a:gd name="connsiteY1267" fmla="*/ 3960978 h 6367455"/>
                <a:gd name="connsiteX1268" fmla="*/ 713397 w 6891715"/>
                <a:gd name="connsiteY1268" fmla="*/ 3960978 h 6367455"/>
                <a:gd name="connsiteX1269" fmla="*/ 697523 w 6891715"/>
                <a:gd name="connsiteY1269" fmla="*/ 3959388 h 6367455"/>
                <a:gd name="connsiteX1270" fmla="*/ 671807 w 6891715"/>
                <a:gd name="connsiteY1270" fmla="*/ 3958116 h 6367455"/>
                <a:gd name="connsiteX1271" fmla="*/ 666727 w 6891715"/>
                <a:gd name="connsiteY1271" fmla="*/ 3950166 h 6367455"/>
                <a:gd name="connsiteX1272" fmla="*/ 671489 w 6891715"/>
                <a:gd name="connsiteY1272" fmla="*/ 3936174 h 6367455"/>
                <a:gd name="connsiteX1273" fmla="*/ 679109 w 6891715"/>
                <a:gd name="connsiteY1273" fmla="*/ 3935220 h 6367455"/>
                <a:gd name="connsiteX1274" fmla="*/ 702286 w 6891715"/>
                <a:gd name="connsiteY1274" fmla="*/ 3929496 h 6367455"/>
                <a:gd name="connsiteX1275" fmla="*/ 695936 w 6891715"/>
                <a:gd name="connsiteY1275" fmla="*/ 3944442 h 6367455"/>
                <a:gd name="connsiteX1276" fmla="*/ 708635 w 6891715"/>
                <a:gd name="connsiteY1276" fmla="*/ 3933630 h 6367455"/>
                <a:gd name="connsiteX1277" fmla="*/ 714032 w 6891715"/>
                <a:gd name="connsiteY1277" fmla="*/ 3941898 h 6367455"/>
                <a:gd name="connsiteX1278" fmla="*/ 723556 w 6891715"/>
                <a:gd name="connsiteY1278" fmla="*/ 3945078 h 6367455"/>
                <a:gd name="connsiteX1279" fmla="*/ 744828 w 6891715"/>
                <a:gd name="connsiteY1279" fmla="*/ 3944124 h 6367455"/>
                <a:gd name="connsiteX1280" fmla="*/ 729906 w 6891715"/>
                <a:gd name="connsiteY1280" fmla="*/ 3937764 h 6367455"/>
                <a:gd name="connsiteX1281" fmla="*/ 721335 w 6891715"/>
                <a:gd name="connsiteY1281" fmla="*/ 3924091 h 6367455"/>
                <a:gd name="connsiteX1282" fmla="*/ 735938 w 6891715"/>
                <a:gd name="connsiteY1282" fmla="*/ 3917413 h 6367455"/>
                <a:gd name="connsiteX1283" fmla="*/ 738161 w 6891715"/>
                <a:gd name="connsiteY1283" fmla="*/ 3899605 h 6367455"/>
                <a:gd name="connsiteX1284" fmla="*/ 748638 w 6891715"/>
                <a:gd name="connsiteY1284" fmla="*/ 3896425 h 6367455"/>
                <a:gd name="connsiteX1285" fmla="*/ 772766 w 6891715"/>
                <a:gd name="connsiteY1285" fmla="*/ 3895153 h 6367455"/>
                <a:gd name="connsiteX1286" fmla="*/ 801341 w 6891715"/>
                <a:gd name="connsiteY1286" fmla="*/ 3884024 h 6367455"/>
                <a:gd name="connsiteX1287" fmla="*/ 818487 w 6891715"/>
                <a:gd name="connsiteY1287" fmla="*/ 3880844 h 6367455"/>
                <a:gd name="connsiteX1288" fmla="*/ 842936 w 6891715"/>
                <a:gd name="connsiteY1288" fmla="*/ 3884978 h 6367455"/>
                <a:gd name="connsiteX1289" fmla="*/ 838491 w 6891715"/>
                <a:gd name="connsiteY1289" fmla="*/ 3879890 h 6367455"/>
                <a:gd name="connsiteX1290" fmla="*/ 818487 w 6891715"/>
                <a:gd name="connsiteY1290" fmla="*/ 3875756 h 6367455"/>
                <a:gd name="connsiteX1291" fmla="*/ 806739 w 6891715"/>
                <a:gd name="connsiteY1291" fmla="*/ 3872576 h 6367455"/>
                <a:gd name="connsiteX1292" fmla="*/ 809597 w 6891715"/>
                <a:gd name="connsiteY1292" fmla="*/ 3861128 h 6367455"/>
                <a:gd name="connsiteX1293" fmla="*/ 815947 w 6891715"/>
                <a:gd name="connsiteY1293" fmla="*/ 3846183 h 6367455"/>
                <a:gd name="connsiteX1294" fmla="*/ 805469 w 6891715"/>
                <a:gd name="connsiteY1294" fmla="*/ 3851589 h 6367455"/>
                <a:gd name="connsiteX1295" fmla="*/ 790863 w 6891715"/>
                <a:gd name="connsiteY1295" fmla="*/ 3871622 h 6367455"/>
                <a:gd name="connsiteX1296" fmla="*/ 780068 w 6891715"/>
                <a:gd name="connsiteY1296" fmla="*/ 3876074 h 6367455"/>
                <a:gd name="connsiteX1297" fmla="*/ 761019 w 6891715"/>
                <a:gd name="connsiteY1297" fmla="*/ 3880526 h 6367455"/>
                <a:gd name="connsiteX1298" fmla="*/ 753717 w 6891715"/>
                <a:gd name="connsiteY1298" fmla="*/ 3881798 h 6367455"/>
                <a:gd name="connsiteX1299" fmla="*/ 755940 w 6891715"/>
                <a:gd name="connsiteY1299" fmla="*/ 3886568 h 6367455"/>
                <a:gd name="connsiteX1300" fmla="*/ 738161 w 6891715"/>
                <a:gd name="connsiteY1300" fmla="*/ 3886886 h 6367455"/>
                <a:gd name="connsiteX1301" fmla="*/ 719112 w 6891715"/>
                <a:gd name="connsiteY1301" fmla="*/ 3895471 h 6367455"/>
                <a:gd name="connsiteX1302" fmla="*/ 715937 w 6891715"/>
                <a:gd name="connsiteY1302" fmla="*/ 3888476 h 6367455"/>
                <a:gd name="connsiteX1303" fmla="*/ 752765 w 6891715"/>
                <a:gd name="connsiteY1303" fmla="*/ 3870032 h 6367455"/>
                <a:gd name="connsiteX1304" fmla="*/ 760702 w 6891715"/>
                <a:gd name="connsiteY1304" fmla="*/ 3848727 h 6367455"/>
                <a:gd name="connsiteX1305" fmla="*/ 776576 w 6891715"/>
                <a:gd name="connsiteY1305" fmla="*/ 3837915 h 6367455"/>
                <a:gd name="connsiteX1306" fmla="*/ 774672 w 6891715"/>
                <a:gd name="connsiteY1306" fmla="*/ 3832827 h 6367455"/>
                <a:gd name="connsiteX1307" fmla="*/ 762925 w 6891715"/>
                <a:gd name="connsiteY1307" fmla="*/ 3833781 h 6367455"/>
                <a:gd name="connsiteX1308" fmla="*/ 774037 w 6891715"/>
                <a:gd name="connsiteY1308" fmla="*/ 3807706 h 6367455"/>
                <a:gd name="connsiteX1309" fmla="*/ 792133 w 6891715"/>
                <a:gd name="connsiteY1309" fmla="*/ 3795622 h 6367455"/>
                <a:gd name="connsiteX1310" fmla="*/ 816582 w 6891715"/>
                <a:gd name="connsiteY1310" fmla="*/ 3799756 h 6367455"/>
                <a:gd name="connsiteX1311" fmla="*/ 808962 w 6891715"/>
                <a:gd name="connsiteY1311" fmla="*/ 3783857 h 6367455"/>
                <a:gd name="connsiteX1312" fmla="*/ 810867 w 6891715"/>
                <a:gd name="connsiteY1312" fmla="*/ 3772091 h 6367455"/>
                <a:gd name="connsiteX1313" fmla="*/ 796261 w 6891715"/>
                <a:gd name="connsiteY1313" fmla="*/ 3781949 h 6367455"/>
                <a:gd name="connsiteX1314" fmla="*/ 754035 w 6891715"/>
                <a:gd name="connsiteY1314" fmla="*/ 3782585 h 6367455"/>
                <a:gd name="connsiteX1315" fmla="*/ 746733 w 6891715"/>
                <a:gd name="connsiteY1315" fmla="*/ 3776225 h 6367455"/>
                <a:gd name="connsiteX1316" fmla="*/ 746098 w 6891715"/>
                <a:gd name="connsiteY1316" fmla="*/ 3760007 h 6367455"/>
                <a:gd name="connsiteX1317" fmla="*/ 733716 w 6891715"/>
                <a:gd name="connsiteY1317" fmla="*/ 3772727 h 6367455"/>
                <a:gd name="connsiteX1318" fmla="*/ 725462 w 6891715"/>
                <a:gd name="connsiteY1318" fmla="*/ 3773363 h 6367455"/>
                <a:gd name="connsiteX1319" fmla="*/ 722922 w 6891715"/>
                <a:gd name="connsiteY1319" fmla="*/ 3762551 h 6367455"/>
                <a:gd name="connsiteX1320" fmla="*/ 708317 w 6891715"/>
                <a:gd name="connsiteY1320" fmla="*/ 3761597 h 6367455"/>
                <a:gd name="connsiteX1321" fmla="*/ 703873 w 6891715"/>
                <a:gd name="connsiteY1321" fmla="*/ 3755238 h 6367455"/>
                <a:gd name="connsiteX1322" fmla="*/ 689903 w 6891715"/>
                <a:gd name="connsiteY1322" fmla="*/ 3743790 h 6367455"/>
                <a:gd name="connsiteX1323" fmla="*/ 702603 w 6891715"/>
                <a:gd name="connsiteY1323" fmla="*/ 3727890 h 6367455"/>
                <a:gd name="connsiteX1324" fmla="*/ 717207 w 6891715"/>
                <a:gd name="connsiteY1324" fmla="*/ 3722484 h 6367455"/>
                <a:gd name="connsiteX1325" fmla="*/ 723556 w 6891715"/>
                <a:gd name="connsiteY1325" fmla="*/ 3704359 h 6367455"/>
                <a:gd name="connsiteX1326" fmla="*/ 752130 w 6891715"/>
                <a:gd name="connsiteY1326" fmla="*/ 3696727 h 6367455"/>
                <a:gd name="connsiteX1327" fmla="*/ 745463 w 6891715"/>
                <a:gd name="connsiteY1327" fmla="*/ 3691639 h 6367455"/>
                <a:gd name="connsiteX1328" fmla="*/ 744511 w 6891715"/>
                <a:gd name="connsiteY1328" fmla="*/ 3682100 h 6367455"/>
                <a:gd name="connsiteX1329" fmla="*/ 727366 w 6891715"/>
                <a:gd name="connsiteY1329" fmla="*/ 3684326 h 6367455"/>
                <a:gd name="connsiteX1330" fmla="*/ 719429 w 6891715"/>
                <a:gd name="connsiteY1330" fmla="*/ 3690685 h 6367455"/>
                <a:gd name="connsiteX1331" fmla="*/ 711492 w 6891715"/>
                <a:gd name="connsiteY1331" fmla="*/ 3679238 h 6367455"/>
                <a:gd name="connsiteX1332" fmla="*/ 713137 w 6891715"/>
                <a:gd name="connsiteY1332" fmla="*/ 3667467 h 6367455"/>
                <a:gd name="connsiteX1333" fmla="*/ 709077 w 6891715"/>
                <a:gd name="connsiteY1333" fmla="*/ 3678226 h 6367455"/>
                <a:gd name="connsiteX1334" fmla="*/ 687363 w 6891715"/>
                <a:gd name="connsiteY1334" fmla="*/ 3666796 h 6367455"/>
                <a:gd name="connsiteX1335" fmla="*/ 708146 w 6891715"/>
                <a:gd name="connsiteY1335" fmla="*/ 3662351 h 6367455"/>
                <a:gd name="connsiteX1336" fmla="*/ 713618 w 6891715"/>
                <a:gd name="connsiteY1336" fmla="*/ 3664031 h 6367455"/>
                <a:gd name="connsiteX1337" fmla="*/ 713715 w 6891715"/>
                <a:gd name="connsiteY1337" fmla="*/ 3663338 h 6367455"/>
                <a:gd name="connsiteX1338" fmla="*/ 731811 w 6891715"/>
                <a:gd name="connsiteY1338" fmla="*/ 3667790 h 6367455"/>
                <a:gd name="connsiteX1339" fmla="*/ 728637 w 6891715"/>
                <a:gd name="connsiteY1339" fmla="*/ 3656978 h 6367455"/>
                <a:gd name="connsiteX1340" fmla="*/ 717842 w 6891715"/>
                <a:gd name="connsiteY1340" fmla="*/ 3653798 h 6367455"/>
                <a:gd name="connsiteX1341" fmla="*/ 713397 w 6891715"/>
                <a:gd name="connsiteY1341" fmla="*/ 3637263 h 6367455"/>
                <a:gd name="connsiteX1342" fmla="*/ 731493 w 6891715"/>
                <a:gd name="connsiteY1342" fmla="*/ 3629313 h 6367455"/>
                <a:gd name="connsiteX1343" fmla="*/ 734351 w 6891715"/>
                <a:gd name="connsiteY1343" fmla="*/ 3608644 h 6367455"/>
                <a:gd name="connsiteX1344" fmla="*/ 756575 w 6891715"/>
                <a:gd name="connsiteY1344" fmla="*/ 3612460 h 6367455"/>
                <a:gd name="connsiteX1345" fmla="*/ 769274 w 6891715"/>
                <a:gd name="connsiteY1345" fmla="*/ 3610234 h 6367455"/>
                <a:gd name="connsiteX1346" fmla="*/ 781974 w 6891715"/>
                <a:gd name="connsiteY1346" fmla="*/ 3619456 h 6367455"/>
                <a:gd name="connsiteX1347" fmla="*/ 783244 w 6891715"/>
                <a:gd name="connsiteY1347" fmla="*/ 3628995 h 6367455"/>
                <a:gd name="connsiteX1348" fmla="*/ 797214 w 6891715"/>
                <a:gd name="connsiteY1348" fmla="*/ 3634401 h 6367455"/>
                <a:gd name="connsiteX1349" fmla="*/ 792451 w 6891715"/>
                <a:gd name="connsiteY1349" fmla="*/ 3621681 h 6367455"/>
                <a:gd name="connsiteX1350" fmla="*/ 805469 w 6891715"/>
                <a:gd name="connsiteY1350" fmla="*/ 3610870 h 6367455"/>
                <a:gd name="connsiteX1351" fmla="*/ 823250 w 6891715"/>
                <a:gd name="connsiteY1351" fmla="*/ 3618184 h 6367455"/>
                <a:gd name="connsiteX1352" fmla="*/ 839443 w 6891715"/>
                <a:gd name="connsiteY1352" fmla="*/ 3627723 h 6367455"/>
                <a:gd name="connsiteX1353" fmla="*/ 845792 w 6891715"/>
                <a:gd name="connsiteY1353" fmla="*/ 3628359 h 6367455"/>
                <a:gd name="connsiteX1354" fmla="*/ 846428 w 6891715"/>
                <a:gd name="connsiteY1354" fmla="*/ 3609598 h 6367455"/>
                <a:gd name="connsiteX1355" fmla="*/ 837855 w 6891715"/>
                <a:gd name="connsiteY1355" fmla="*/ 3592426 h 6367455"/>
                <a:gd name="connsiteX1356" fmla="*/ 850555 w 6891715"/>
                <a:gd name="connsiteY1356" fmla="*/ 3578753 h 6367455"/>
                <a:gd name="connsiteX1357" fmla="*/ 867382 w 6891715"/>
                <a:gd name="connsiteY1357" fmla="*/ 3578753 h 6367455"/>
                <a:gd name="connsiteX1358" fmla="*/ 877860 w 6891715"/>
                <a:gd name="connsiteY1358" fmla="*/ 3557447 h 6367455"/>
                <a:gd name="connsiteX1359" fmla="*/ 861985 w 6891715"/>
                <a:gd name="connsiteY1359" fmla="*/ 3554267 h 6367455"/>
                <a:gd name="connsiteX1360" fmla="*/ 841666 w 6891715"/>
                <a:gd name="connsiteY1360" fmla="*/ 3559991 h 6367455"/>
                <a:gd name="connsiteX1361" fmla="*/ 823567 w 6891715"/>
                <a:gd name="connsiteY1361" fmla="*/ 3549180 h 6367455"/>
                <a:gd name="connsiteX1362" fmla="*/ 830235 w 6891715"/>
                <a:gd name="connsiteY1362" fmla="*/ 3539004 h 6367455"/>
                <a:gd name="connsiteX1363" fmla="*/ 840396 w 6891715"/>
                <a:gd name="connsiteY1363" fmla="*/ 3528192 h 6367455"/>
                <a:gd name="connsiteX1364" fmla="*/ 862620 w 6891715"/>
                <a:gd name="connsiteY1364" fmla="*/ 3519606 h 6367455"/>
                <a:gd name="connsiteX1365" fmla="*/ 858492 w 6891715"/>
                <a:gd name="connsiteY1365" fmla="*/ 3510067 h 6367455"/>
                <a:gd name="connsiteX1366" fmla="*/ 855318 w 6891715"/>
                <a:gd name="connsiteY1366" fmla="*/ 3497665 h 6367455"/>
                <a:gd name="connsiteX1367" fmla="*/ 870875 w 6891715"/>
                <a:gd name="connsiteY1367" fmla="*/ 3480494 h 6367455"/>
                <a:gd name="connsiteX1368" fmla="*/ 886750 w 6891715"/>
                <a:gd name="connsiteY1368" fmla="*/ 3474770 h 6367455"/>
                <a:gd name="connsiteX1369" fmla="*/ 892783 w 6891715"/>
                <a:gd name="connsiteY1369" fmla="*/ 3461096 h 6367455"/>
                <a:gd name="connsiteX1370" fmla="*/ 911833 w 6891715"/>
                <a:gd name="connsiteY1370" fmla="*/ 3464276 h 6367455"/>
                <a:gd name="connsiteX1371" fmla="*/ 908658 w 6891715"/>
                <a:gd name="connsiteY1371" fmla="*/ 3456962 h 6367455"/>
                <a:gd name="connsiteX1372" fmla="*/ 924533 w 6891715"/>
                <a:gd name="connsiteY1372" fmla="*/ 3451556 h 6367455"/>
                <a:gd name="connsiteX1373" fmla="*/ 941679 w 6891715"/>
                <a:gd name="connsiteY1373" fmla="*/ 3470318 h 6367455"/>
                <a:gd name="connsiteX1374" fmla="*/ 931201 w 6891715"/>
                <a:gd name="connsiteY1374" fmla="*/ 3495757 h 6367455"/>
                <a:gd name="connsiteX1375" fmla="*/ 943901 w 6891715"/>
                <a:gd name="connsiteY1375" fmla="*/ 3496393 h 6367455"/>
                <a:gd name="connsiteX1376" fmla="*/ 952157 w 6891715"/>
                <a:gd name="connsiteY1376" fmla="*/ 3479858 h 6367455"/>
                <a:gd name="connsiteX1377" fmla="*/ 948029 w 6891715"/>
                <a:gd name="connsiteY1377" fmla="*/ 3453464 h 6367455"/>
                <a:gd name="connsiteX1378" fmla="*/ 961364 w 6891715"/>
                <a:gd name="connsiteY1378" fmla="*/ 3453464 h 6367455"/>
                <a:gd name="connsiteX1379" fmla="*/ 3068524 w 6891715"/>
                <a:gd name="connsiteY1379" fmla="*/ 3432164 h 6367455"/>
                <a:gd name="connsiteX1380" fmla="*/ 3099111 w 6891715"/>
                <a:gd name="connsiteY1380" fmla="*/ 3458846 h 6367455"/>
                <a:gd name="connsiteX1381" fmla="*/ 3103526 w 6891715"/>
                <a:gd name="connsiteY1381" fmla="*/ 3464378 h 6367455"/>
                <a:gd name="connsiteX1382" fmla="*/ 3097535 w 6891715"/>
                <a:gd name="connsiteY1382" fmla="*/ 3484552 h 6367455"/>
                <a:gd name="connsiteX1383" fmla="*/ 3057488 w 6891715"/>
                <a:gd name="connsiteY1383" fmla="*/ 3462425 h 6367455"/>
                <a:gd name="connsiteX1384" fmla="*/ 3059065 w 6891715"/>
                <a:gd name="connsiteY1384" fmla="*/ 3441926 h 6367455"/>
                <a:gd name="connsiteX1385" fmla="*/ 2463763 w 6891715"/>
                <a:gd name="connsiteY1385" fmla="*/ 3408351 h 6367455"/>
                <a:gd name="connsiteX1386" fmla="*/ 2474876 w 6891715"/>
                <a:gd name="connsiteY1386" fmla="*/ 3421051 h 6367455"/>
                <a:gd name="connsiteX1387" fmla="*/ 2466303 w 6891715"/>
                <a:gd name="connsiteY1387" fmla="*/ 3420165 h 6367455"/>
                <a:gd name="connsiteX1388" fmla="*/ 2454238 w 6891715"/>
                <a:gd name="connsiteY1388" fmla="*/ 3410123 h 6367455"/>
                <a:gd name="connsiteX1389" fmla="*/ 2674737 w 6891715"/>
                <a:gd name="connsiteY1389" fmla="*/ 3390889 h 6367455"/>
                <a:gd name="connsiteX1390" fmla="*/ 2681250 w 6891715"/>
                <a:gd name="connsiteY1390" fmla="*/ 3409169 h 6367455"/>
                <a:gd name="connsiteX1391" fmla="*/ 2674086 w 6891715"/>
                <a:gd name="connsiteY1391" fmla="*/ 3422639 h 6367455"/>
                <a:gd name="connsiteX1392" fmla="*/ 2668550 w 6891715"/>
                <a:gd name="connsiteY1392" fmla="*/ 3409169 h 6367455"/>
                <a:gd name="connsiteX1393" fmla="*/ 2669201 w 6891715"/>
                <a:gd name="connsiteY1393" fmla="*/ 3392172 h 6367455"/>
                <a:gd name="connsiteX1394" fmla="*/ 2629274 w 6891715"/>
                <a:gd name="connsiteY1394" fmla="*/ 3381364 h 6367455"/>
                <a:gd name="connsiteX1395" fmla="*/ 2653567 w 6891715"/>
                <a:gd name="connsiteY1395" fmla="*/ 3390766 h 6367455"/>
                <a:gd name="connsiteX1396" fmla="*/ 2656722 w 6891715"/>
                <a:gd name="connsiteY1396" fmla="*/ 3399854 h 6367455"/>
                <a:gd name="connsiteX1397" fmla="*/ 2660193 w 6891715"/>
                <a:gd name="connsiteY1397" fmla="*/ 3406122 h 6367455"/>
                <a:gd name="connsiteX1398" fmla="*/ 2664610 w 6891715"/>
                <a:gd name="connsiteY1398" fmla="*/ 3411449 h 6367455"/>
                <a:gd name="connsiteX1399" fmla="*/ 2668711 w 6891715"/>
                <a:gd name="connsiteY1399" fmla="*/ 3422732 h 6367455"/>
                <a:gd name="connsiteX1400" fmla="*/ 2689849 w 6891715"/>
                <a:gd name="connsiteY1400" fmla="*/ 3430880 h 6367455"/>
                <a:gd name="connsiteX1401" fmla="*/ 2693951 w 6891715"/>
                <a:gd name="connsiteY1401" fmla="*/ 3446236 h 6367455"/>
                <a:gd name="connsiteX1402" fmla="*/ 2687956 w 6891715"/>
                <a:gd name="connsiteY1402" fmla="*/ 3460025 h 6367455"/>
                <a:gd name="connsiteX1403" fmla="*/ 2677545 w 6891715"/>
                <a:gd name="connsiteY1403" fmla="*/ 3468173 h 6367455"/>
                <a:gd name="connsiteX1404" fmla="*/ 2660508 w 6891715"/>
                <a:gd name="connsiteY1404" fmla="*/ 3478202 h 6367455"/>
                <a:gd name="connsiteX1405" fmla="*/ 2640001 w 6891715"/>
                <a:gd name="connsiteY1405" fmla="*/ 3476008 h 6367455"/>
                <a:gd name="connsiteX1406" fmla="*/ 2627065 w 6891715"/>
                <a:gd name="connsiteY1406" fmla="*/ 3461592 h 6367455"/>
                <a:gd name="connsiteX1407" fmla="*/ 2634322 w 6891715"/>
                <a:gd name="connsiteY1407" fmla="*/ 3455324 h 6367455"/>
                <a:gd name="connsiteX1408" fmla="*/ 2622648 w 6891715"/>
                <a:gd name="connsiteY1408" fmla="*/ 3453131 h 6367455"/>
                <a:gd name="connsiteX1409" fmla="*/ 2620440 w 6891715"/>
                <a:gd name="connsiteY1409" fmla="*/ 3436834 h 6367455"/>
                <a:gd name="connsiteX1410" fmla="*/ 2603718 w 6891715"/>
                <a:gd name="connsiteY1410" fmla="*/ 3425239 h 6367455"/>
                <a:gd name="connsiteX1411" fmla="*/ 2593938 w 6891715"/>
                <a:gd name="connsiteY1411" fmla="*/ 3412076 h 6367455"/>
                <a:gd name="connsiteX1412" fmla="*/ 2595831 w 6891715"/>
                <a:gd name="connsiteY1412" fmla="*/ 3394213 h 6367455"/>
                <a:gd name="connsiteX1413" fmla="*/ 2608766 w 6891715"/>
                <a:gd name="connsiteY1413" fmla="*/ 3400481 h 6367455"/>
                <a:gd name="connsiteX1414" fmla="*/ 2620124 w 6891715"/>
                <a:gd name="connsiteY1414" fmla="*/ 3397033 h 6367455"/>
                <a:gd name="connsiteX1415" fmla="*/ 1157482 w 6891715"/>
                <a:gd name="connsiteY1415" fmla="*/ 3378189 h 6367455"/>
                <a:gd name="connsiteX1416" fmla="*/ 1165647 w 6891715"/>
                <a:gd name="connsiteY1416" fmla="*/ 3378189 h 6367455"/>
                <a:gd name="connsiteX1417" fmla="*/ 1168671 w 6891715"/>
                <a:gd name="connsiteY1417" fmla="*/ 3387857 h 6367455"/>
                <a:gd name="connsiteX1418" fmla="*/ 1174719 w 6891715"/>
                <a:gd name="connsiteY1418" fmla="*/ 3404938 h 6367455"/>
                <a:gd name="connsiteX1419" fmla="*/ 1171090 w 6891715"/>
                <a:gd name="connsiteY1419" fmla="*/ 3417829 h 6367455"/>
                <a:gd name="connsiteX1420" fmla="*/ 1165949 w 6891715"/>
                <a:gd name="connsiteY1420" fmla="*/ 3421052 h 6367455"/>
                <a:gd name="connsiteX1421" fmla="*/ 1153854 w 6891715"/>
                <a:gd name="connsiteY1421" fmla="*/ 3413639 h 6367455"/>
                <a:gd name="connsiteX1422" fmla="*/ 1149318 w 6891715"/>
                <a:gd name="connsiteY1422" fmla="*/ 3400748 h 6367455"/>
                <a:gd name="connsiteX1423" fmla="*/ 1151435 w 6891715"/>
                <a:gd name="connsiteY1423" fmla="*/ 3387857 h 6367455"/>
                <a:gd name="connsiteX1424" fmla="*/ 1072072 w 6891715"/>
                <a:gd name="connsiteY1424" fmla="*/ 3340094 h 6367455"/>
                <a:gd name="connsiteX1425" fmla="*/ 1080383 w 6891715"/>
                <a:gd name="connsiteY1425" fmla="*/ 3351711 h 6367455"/>
                <a:gd name="connsiteX1426" fmla="*/ 1080383 w 6891715"/>
                <a:gd name="connsiteY1426" fmla="*/ 3364272 h 6367455"/>
                <a:gd name="connsiteX1427" fmla="*/ 1085817 w 6891715"/>
                <a:gd name="connsiteY1427" fmla="*/ 3378398 h 6367455"/>
                <a:gd name="connsiteX1428" fmla="*/ 1073351 w 6891715"/>
                <a:gd name="connsiteY1428" fmla="*/ 3387819 h 6367455"/>
                <a:gd name="connsiteX1429" fmla="*/ 1067917 w 6891715"/>
                <a:gd name="connsiteY1429" fmla="*/ 3397239 h 6367455"/>
                <a:gd name="connsiteX1430" fmla="*/ 1057373 w 6891715"/>
                <a:gd name="connsiteY1430" fmla="*/ 3394727 h 6367455"/>
                <a:gd name="connsiteX1431" fmla="*/ 1055132 w 6891715"/>
                <a:gd name="connsiteY1431" fmla="*/ 3384992 h 6367455"/>
                <a:gd name="connsiteX1432" fmla="*/ 1061206 w 6891715"/>
                <a:gd name="connsiteY1432" fmla="*/ 3368354 h 6367455"/>
                <a:gd name="connsiteX1433" fmla="*/ 1051616 w 6891715"/>
                <a:gd name="connsiteY1433" fmla="*/ 3368354 h 6367455"/>
                <a:gd name="connsiteX1434" fmla="*/ 1043305 w 6891715"/>
                <a:gd name="connsiteY1434" fmla="*/ 3377770 h 6367455"/>
                <a:gd name="connsiteX1435" fmla="*/ 1039151 w 6891715"/>
                <a:gd name="connsiteY1435" fmla="*/ 3384050 h 6367455"/>
                <a:gd name="connsiteX1436" fmla="*/ 1038191 w 6891715"/>
                <a:gd name="connsiteY1436" fmla="*/ 3371807 h 6367455"/>
                <a:gd name="connsiteX1437" fmla="*/ 1047461 w 6891715"/>
                <a:gd name="connsiteY1437" fmla="*/ 3350769 h 6367455"/>
                <a:gd name="connsiteX1438" fmla="*/ 1055772 w 6891715"/>
                <a:gd name="connsiteY1438" fmla="*/ 3356735 h 6367455"/>
                <a:gd name="connsiteX1439" fmla="*/ 1062484 w 6891715"/>
                <a:gd name="connsiteY1439" fmla="*/ 3348571 h 6367455"/>
                <a:gd name="connsiteX1440" fmla="*/ 2665169 w 6891715"/>
                <a:gd name="connsiteY1440" fmla="*/ 3319452 h 6367455"/>
                <a:gd name="connsiteX1441" fmla="*/ 2676488 w 6891715"/>
                <a:gd name="connsiteY1441" fmla="*/ 3339638 h 6367455"/>
                <a:gd name="connsiteX1442" fmla="*/ 2670990 w 6891715"/>
                <a:gd name="connsiteY1442" fmla="*/ 3354377 h 6367455"/>
                <a:gd name="connsiteX1443" fmla="*/ 2659025 w 6891715"/>
                <a:gd name="connsiteY1443" fmla="*/ 3347008 h 6367455"/>
                <a:gd name="connsiteX1444" fmla="*/ 2670990 w 6891715"/>
                <a:gd name="connsiteY1444" fmla="*/ 3338356 h 6367455"/>
                <a:gd name="connsiteX1445" fmla="*/ 1084228 w 6891715"/>
                <a:gd name="connsiteY1445" fmla="*/ 3309929 h 6367455"/>
                <a:gd name="connsiteX1446" fmla="*/ 1082061 w 6891715"/>
                <a:gd name="connsiteY1446" fmla="*/ 3317834 h 6367455"/>
                <a:gd name="connsiteX1447" fmla="*/ 1071529 w 6891715"/>
                <a:gd name="connsiteY1447" fmla="*/ 3324217 h 6367455"/>
                <a:gd name="connsiteX1448" fmla="*/ 1074936 w 6891715"/>
                <a:gd name="connsiteY1448" fmla="*/ 3316010 h 6367455"/>
                <a:gd name="connsiteX1449" fmla="*/ 1113472 w 6891715"/>
                <a:gd name="connsiteY1449" fmla="*/ 3303579 h 6367455"/>
                <a:gd name="connsiteX1450" fmla="*/ 1114392 w 6891715"/>
                <a:gd name="connsiteY1450" fmla="*/ 3311286 h 6367455"/>
                <a:gd name="connsiteX1451" fmla="*/ 1103653 w 6891715"/>
                <a:gd name="connsiteY1451" fmla="*/ 3330557 h 6367455"/>
                <a:gd name="connsiteX1452" fmla="*/ 1101505 w 6891715"/>
                <a:gd name="connsiteY1452" fmla="*/ 3345010 h 6367455"/>
                <a:gd name="connsiteX1453" fmla="*/ 1089538 w 6891715"/>
                <a:gd name="connsiteY1453" fmla="*/ 3359143 h 6367455"/>
                <a:gd name="connsiteX1454" fmla="*/ 1082481 w 6891715"/>
                <a:gd name="connsiteY1454" fmla="*/ 3355288 h 6367455"/>
                <a:gd name="connsiteX1455" fmla="*/ 1083095 w 6891715"/>
                <a:gd name="connsiteY1455" fmla="*/ 3352398 h 6367455"/>
                <a:gd name="connsiteX1456" fmla="*/ 1077879 w 6891715"/>
                <a:gd name="connsiteY1456" fmla="*/ 3344048 h 6367455"/>
                <a:gd name="connsiteX1457" fmla="*/ 1094448 w 6891715"/>
                <a:gd name="connsiteY1457" fmla="*/ 3331521 h 6367455"/>
                <a:gd name="connsiteX1458" fmla="*/ 1089232 w 6891715"/>
                <a:gd name="connsiteY1458" fmla="*/ 3330557 h 6367455"/>
                <a:gd name="connsiteX1459" fmla="*/ 1102425 w 6891715"/>
                <a:gd name="connsiteY1459" fmla="*/ 3314499 h 6367455"/>
                <a:gd name="connsiteX1460" fmla="*/ 2832915 w 6891715"/>
                <a:gd name="connsiteY1460" fmla="*/ 3290876 h 6367455"/>
                <a:gd name="connsiteX1461" fmla="*/ 2848659 w 6891715"/>
                <a:gd name="connsiteY1461" fmla="*/ 3298814 h 6367455"/>
                <a:gd name="connsiteX1462" fmla="*/ 2852437 w 6891715"/>
                <a:gd name="connsiteY1462" fmla="*/ 3323262 h 6367455"/>
                <a:gd name="connsiteX1463" fmla="*/ 2858735 w 6891715"/>
                <a:gd name="connsiteY1463" fmla="*/ 3340090 h 6367455"/>
                <a:gd name="connsiteX1464" fmla="*/ 2859050 w 6891715"/>
                <a:gd name="connsiteY1464" fmla="*/ 3355965 h 6367455"/>
                <a:gd name="connsiteX1465" fmla="*/ 2825673 w 6891715"/>
                <a:gd name="connsiteY1465" fmla="*/ 3386761 h 6367455"/>
                <a:gd name="connsiteX1466" fmla="*/ 2826618 w 6891715"/>
                <a:gd name="connsiteY1466" fmla="*/ 3404859 h 6367455"/>
                <a:gd name="connsiteX1467" fmla="*/ 2846770 w 6891715"/>
                <a:gd name="connsiteY1467" fmla="*/ 3426766 h 6367455"/>
                <a:gd name="connsiteX1468" fmla="*/ 2831341 w 6891715"/>
                <a:gd name="connsiteY1468" fmla="*/ 3449944 h 6367455"/>
                <a:gd name="connsiteX1469" fmla="*/ 2814337 w 6891715"/>
                <a:gd name="connsiteY1469" fmla="*/ 3447721 h 6367455"/>
                <a:gd name="connsiteX1470" fmla="*/ 2814652 w 6891715"/>
                <a:gd name="connsiteY1470" fmla="*/ 3457564 h 6367455"/>
                <a:gd name="connsiteX1471" fmla="*/ 2807095 w 6891715"/>
                <a:gd name="connsiteY1471" fmla="*/ 3449944 h 6367455"/>
                <a:gd name="connsiteX1472" fmla="*/ 2805206 w 6891715"/>
                <a:gd name="connsiteY1472" fmla="*/ 3460739 h 6367455"/>
                <a:gd name="connsiteX1473" fmla="*/ 2820005 w 6891715"/>
                <a:gd name="connsiteY1473" fmla="*/ 3480741 h 6367455"/>
                <a:gd name="connsiteX1474" fmla="*/ 2804261 w 6891715"/>
                <a:gd name="connsiteY1474" fmla="*/ 3482964 h 6367455"/>
                <a:gd name="connsiteX1475" fmla="*/ 2793871 w 6891715"/>
                <a:gd name="connsiteY1475" fmla="*/ 3473439 h 6367455"/>
                <a:gd name="connsiteX1476" fmla="*/ 2782220 w 6891715"/>
                <a:gd name="connsiteY1476" fmla="*/ 3471534 h 6367455"/>
                <a:gd name="connsiteX1477" fmla="*/ 2775923 w 6891715"/>
                <a:gd name="connsiteY1477" fmla="*/ 3459786 h 6367455"/>
                <a:gd name="connsiteX1478" fmla="*/ 2790722 w 6891715"/>
                <a:gd name="connsiteY1478" fmla="*/ 3456611 h 6367455"/>
                <a:gd name="connsiteX1479" fmla="*/ 2777497 w 6891715"/>
                <a:gd name="connsiteY1479" fmla="*/ 3440736 h 6367455"/>
                <a:gd name="connsiteX1480" fmla="*/ 2776237 w 6891715"/>
                <a:gd name="connsiteY1480" fmla="*/ 3442641 h 6367455"/>
                <a:gd name="connsiteX1481" fmla="*/ 2772774 w 6891715"/>
                <a:gd name="connsiteY1481" fmla="*/ 3445816 h 6367455"/>
                <a:gd name="connsiteX1482" fmla="*/ 2770570 w 6891715"/>
                <a:gd name="connsiteY1482" fmla="*/ 3447086 h 6367455"/>
                <a:gd name="connsiteX1483" fmla="*/ 2768366 w 6891715"/>
                <a:gd name="connsiteY1483" fmla="*/ 3448674 h 6367455"/>
                <a:gd name="connsiteX1484" fmla="*/ 2766791 w 6891715"/>
                <a:gd name="connsiteY1484" fmla="*/ 3449309 h 6367455"/>
                <a:gd name="connsiteX1485" fmla="*/ 2766161 w 6891715"/>
                <a:gd name="connsiteY1485" fmla="*/ 3449626 h 6367455"/>
                <a:gd name="connsiteX1486" fmla="*/ 2765217 w 6891715"/>
                <a:gd name="connsiteY1486" fmla="*/ 3449626 h 6367455"/>
                <a:gd name="connsiteX1487" fmla="*/ 2761438 w 6891715"/>
                <a:gd name="connsiteY1487" fmla="*/ 3447721 h 6367455"/>
                <a:gd name="connsiteX1488" fmla="*/ 2756400 w 6891715"/>
                <a:gd name="connsiteY1488" fmla="*/ 3445499 h 6367455"/>
                <a:gd name="connsiteX1489" fmla="*/ 2750733 w 6891715"/>
                <a:gd name="connsiteY1489" fmla="*/ 3442324 h 6367455"/>
                <a:gd name="connsiteX1490" fmla="*/ 2739082 w 6891715"/>
                <a:gd name="connsiteY1490" fmla="*/ 3445499 h 6367455"/>
                <a:gd name="connsiteX1491" fmla="*/ 2730580 w 6891715"/>
                <a:gd name="connsiteY1491" fmla="*/ 3434069 h 6367455"/>
                <a:gd name="connsiteX1492" fmla="*/ 2726172 w 6891715"/>
                <a:gd name="connsiteY1492" fmla="*/ 3419146 h 6367455"/>
                <a:gd name="connsiteX1493" fmla="*/ 2732470 w 6891715"/>
                <a:gd name="connsiteY1493" fmla="*/ 3410574 h 6367455"/>
                <a:gd name="connsiteX1494" fmla="*/ 2721764 w 6891715"/>
                <a:gd name="connsiteY1494" fmla="*/ 3395016 h 6367455"/>
                <a:gd name="connsiteX1495" fmla="*/ 2728691 w 6891715"/>
                <a:gd name="connsiteY1495" fmla="*/ 3382316 h 6367455"/>
                <a:gd name="connsiteX1496" fmla="*/ 2706650 w 6891715"/>
                <a:gd name="connsiteY1496" fmla="*/ 3359457 h 6367455"/>
                <a:gd name="connsiteX1497" fmla="*/ 2712003 w 6891715"/>
                <a:gd name="connsiteY1497" fmla="*/ 3352155 h 6367455"/>
                <a:gd name="connsiteX1498" fmla="*/ 2742546 w 6891715"/>
                <a:gd name="connsiteY1498" fmla="*/ 3359140 h 6367455"/>
                <a:gd name="connsiteX1499" fmla="*/ 2751677 w 6891715"/>
                <a:gd name="connsiteY1499" fmla="*/ 3348344 h 6367455"/>
                <a:gd name="connsiteX1500" fmla="*/ 2760179 w 6891715"/>
                <a:gd name="connsiteY1500" fmla="*/ 3334692 h 6367455"/>
                <a:gd name="connsiteX1501" fmla="*/ 2739082 w 6891715"/>
                <a:gd name="connsiteY1501" fmla="*/ 3323262 h 6367455"/>
                <a:gd name="connsiteX1502" fmla="*/ 2739082 w 6891715"/>
                <a:gd name="connsiteY1502" fmla="*/ 3315959 h 6367455"/>
                <a:gd name="connsiteX1503" fmla="*/ 2755771 w 6891715"/>
                <a:gd name="connsiteY1503" fmla="*/ 3325166 h 6367455"/>
                <a:gd name="connsiteX1504" fmla="*/ 2785054 w 6891715"/>
                <a:gd name="connsiteY1504" fmla="*/ 3317547 h 6367455"/>
                <a:gd name="connsiteX1505" fmla="*/ 2767421 w 6891715"/>
                <a:gd name="connsiteY1505" fmla="*/ 3335644 h 6367455"/>
                <a:gd name="connsiteX1506" fmla="*/ 2773718 w 6891715"/>
                <a:gd name="connsiteY1506" fmla="*/ 3341677 h 6367455"/>
                <a:gd name="connsiteX1507" fmla="*/ 2771514 w 6891715"/>
                <a:gd name="connsiteY1507" fmla="*/ 3351202 h 6367455"/>
                <a:gd name="connsiteX1508" fmla="*/ 2790722 w 6891715"/>
                <a:gd name="connsiteY1508" fmla="*/ 3363903 h 6367455"/>
                <a:gd name="connsiteX1509" fmla="*/ 2795760 w 6891715"/>
                <a:gd name="connsiteY1509" fmla="*/ 3341677 h 6367455"/>
                <a:gd name="connsiteX1510" fmla="*/ 2802057 w 6891715"/>
                <a:gd name="connsiteY1510" fmla="*/ 3337549 h 6367455"/>
                <a:gd name="connsiteX1511" fmla="*/ 2811504 w 6891715"/>
                <a:gd name="connsiteY1511" fmla="*/ 3346757 h 6367455"/>
                <a:gd name="connsiteX1512" fmla="*/ 2811189 w 6891715"/>
                <a:gd name="connsiteY1512" fmla="*/ 3334374 h 6367455"/>
                <a:gd name="connsiteX1513" fmla="*/ 2803002 w 6891715"/>
                <a:gd name="connsiteY1513" fmla="*/ 3321674 h 6367455"/>
                <a:gd name="connsiteX1514" fmla="*/ 1020731 w 6891715"/>
                <a:gd name="connsiteY1514" fmla="*/ 3233728 h 6367455"/>
                <a:gd name="connsiteX1515" fmla="*/ 1016076 w 6891715"/>
                <a:gd name="connsiteY1515" fmla="*/ 3241030 h 6367455"/>
                <a:gd name="connsiteX1516" fmla="*/ 1012090 w 6891715"/>
                <a:gd name="connsiteY1516" fmla="*/ 3246428 h 6367455"/>
                <a:gd name="connsiteX1517" fmla="*/ 1006440 w 6891715"/>
                <a:gd name="connsiteY1517" fmla="*/ 3243253 h 6367455"/>
                <a:gd name="connsiteX1518" fmla="*/ 1012755 w 6891715"/>
                <a:gd name="connsiteY1518" fmla="*/ 3234680 h 6367455"/>
                <a:gd name="connsiteX1519" fmla="*/ 1074260 w 6891715"/>
                <a:gd name="connsiteY1519" fmla="*/ 3214677 h 6367455"/>
                <a:gd name="connsiteX1520" fmla="*/ 1089658 w 6891715"/>
                <a:gd name="connsiteY1520" fmla="*/ 3239024 h 6367455"/>
                <a:gd name="connsiteX1521" fmla="*/ 1106981 w 6891715"/>
                <a:gd name="connsiteY1521" fmla="*/ 3246073 h 6367455"/>
                <a:gd name="connsiteX1522" fmla="*/ 1103774 w 6891715"/>
                <a:gd name="connsiteY1522" fmla="*/ 3257926 h 6367455"/>
                <a:gd name="connsiteX1523" fmla="*/ 1117568 w 6891715"/>
                <a:gd name="connsiteY1523" fmla="*/ 3267537 h 6367455"/>
                <a:gd name="connsiteX1524" fmla="*/ 1101849 w 6891715"/>
                <a:gd name="connsiteY1524" fmla="*/ 3281632 h 6367455"/>
                <a:gd name="connsiteX1525" fmla="*/ 1099603 w 6891715"/>
                <a:gd name="connsiteY1525" fmla="*/ 3275225 h 6367455"/>
                <a:gd name="connsiteX1526" fmla="*/ 1084526 w 6891715"/>
                <a:gd name="connsiteY1526" fmla="*/ 3280350 h 6367455"/>
                <a:gd name="connsiteX1527" fmla="*/ 1077147 w 6891715"/>
                <a:gd name="connsiteY1527" fmla="*/ 3285797 h 6367455"/>
                <a:gd name="connsiteX1528" fmla="*/ 1063353 w 6891715"/>
                <a:gd name="connsiteY1528" fmla="*/ 3286117 h 6367455"/>
                <a:gd name="connsiteX1529" fmla="*/ 1055655 w 6891715"/>
                <a:gd name="connsiteY1529" fmla="*/ 3277467 h 6367455"/>
                <a:gd name="connsiteX1530" fmla="*/ 1067523 w 6891715"/>
                <a:gd name="connsiteY1530" fmla="*/ 3266897 h 6367455"/>
                <a:gd name="connsiteX1531" fmla="*/ 1082601 w 6891715"/>
                <a:gd name="connsiteY1531" fmla="*/ 3267856 h 6367455"/>
                <a:gd name="connsiteX1532" fmla="*/ 1082280 w 6891715"/>
                <a:gd name="connsiteY1532" fmla="*/ 3262730 h 6367455"/>
                <a:gd name="connsiteX1533" fmla="*/ 1070732 w 6891715"/>
                <a:gd name="connsiteY1533" fmla="*/ 3261449 h 6367455"/>
                <a:gd name="connsiteX1534" fmla="*/ 1073618 w 6891715"/>
                <a:gd name="connsiteY1534" fmla="*/ 3254081 h 6367455"/>
                <a:gd name="connsiteX1535" fmla="*/ 1082280 w 6891715"/>
                <a:gd name="connsiteY1535" fmla="*/ 3253121 h 6367455"/>
                <a:gd name="connsiteX1536" fmla="*/ 1087412 w 6891715"/>
                <a:gd name="connsiteY1536" fmla="*/ 3242227 h 6367455"/>
                <a:gd name="connsiteX1537" fmla="*/ 1073618 w 6891715"/>
                <a:gd name="connsiteY1537" fmla="*/ 3243190 h 6367455"/>
                <a:gd name="connsiteX1538" fmla="*/ 1059505 w 6891715"/>
                <a:gd name="connsiteY1538" fmla="*/ 3236141 h 6367455"/>
                <a:gd name="connsiteX1539" fmla="*/ 1056296 w 6891715"/>
                <a:gd name="connsiteY1539" fmla="*/ 3224288 h 6367455"/>
                <a:gd name="connsiteX1540" fmla="*/ 1068165 w 6891715"/>
                <a:gd name="connsiteY1540" fmla="*/ 3226530 h 6367455"/>
                <a:gd name="connsiteX1541" fmla="*/ 1064636 w 6891715"/>
                <a:gd name="connsiteY1541" fmla="*/ 3217881 h 6367455"/>
                <a:gd name="connsiteX1542" fmla="*/ 1036556 w 6891715"/>
                <a:gd name="connsiteY1542" fmla="*/ 3211501 h 6367455"/>
                <a:gd name="connsiteX1543" fmla="*/ 1042954 w 6891715"/>
                <a:gd name="connsiteY1543" fmla="*/ 3212454 h 6367455"/>
                <a:gd name="connsiteX1544" fmla="*/ 1032178 w 6891715"/>
                <a:gd name="connsiteY1544" fmla="*/ 3225472 h 6367455"/>
                <a:gd name="connsiteX1545" fmla="*/ 1020731 w 6891715"/>
                <a:gd name="connsiteY1545" fmla="*/ 3227377 h 6367455"/>
                <a:gd name="connsiteX1546" fmla="*/ 1025442 w 6891715"/>
                <a:gd name="connsiteY1546" fmla="*/ 3219122 h 6367455"/>
                <a:gd name="connsiteX1547" fmla="*/ 1065497 w 6891715"/>
                <a:gd name="connsiteY1547" fmla="*/ 3170226 h 6367455"/>
                <a:gd name="connsiteX1548" fmla="*/ 1066766 w 6891715"/>
                <a:gd name="connsiteY1548" fmla="*/ 3176576 h 6367455"/>
                <a:gd name="connsiteX1549" fmla="*/ 1060416 w 6891715"/>
                <a:gd name="connsiteY1549" fmla="*/ 3174354 h 6367455"/>
                <a:gd name="connsiteX1550" fmla="*/ 2496621 w 6891715"/>
                <a:gd name="connsiteY1550" fmla="*/ 3159114 h 6367455"/>
                <a:gd name="connsiteX1551" fmla="*/ 2512976 w 6891715"/>
                <a:gd name="connsiteY1551" fmla="*/ 3161291 h 6367455"/>
                <a:gd name="connsiteX1552" fmla="*/ 2507000 w 6891715"/>
                <a:gd name="connsiteY1552" fmla="*/ 3179948 h 6367455"/>
                <a:gd name="connsiteX1553" fmla="*/ 2488130 w 6891715"/>
                <a:gd name="connsiteY1553" fmla="*/ 3189277 h 6367455"/>
                <a:gd name="connsiteX1554" fmla="*/ 2479638 w 6891715"/>
                <a:gd name="connsiteY1554" fmla="*/ 3174662 h 6367455"/>
                <a:gd name="connsiteX1555" fmla="*/ 2481839 w 6891715"/>
                <a:gd name="connsiteY1555" fmla="*/ 3166888 h 6367455"/>
                <a:gd name="connsiteX1556" fmla="*/ 2494420 w 6891715"/>
                <a:gd name="connsiteY1556" fmla="*/ 3169687 h 6367455"/>
                <a:gd name="connsiteX1557" fmla="*/ 949493 w 6891715"/>
                <a:gd name="connsiteY1557" fmla="*/ 3151177 h 6367455"/>
                <a:gd name="connsiteX1558" fmla="*/ 957238 w 6891715"/>
                <a:gd name="connsiteY1558" fmla="*/ 3156257 h 6367455"/>
                <a:gd name="connsiteX1559" fmla="*/ 946125 w 6891715"/>
                <a:gd name="connsiteY1559" fmla="*/ 3170226 h 6367455"/>
                <a:gd name="connsiteX1560" fmla="*/ 1053951 w 6891715"/>
                <a:gd name="connsiteY1560" fmla="*/ 3149590 h 6367455"/>
                <a:gd name="connsiteX1561" fmla="*/ 1060416 w 6891715"/>
                <a:gd name="connsiteY1561" fmla="*/ 3156763 h 6367455"/>
                <a:gd name="connsiteX1562" fmla="*/ 1060416 w 6891715"/>
                <a:gd name="connsiteY1562" fmla="*/ 3162999 h 6367455"/>
                <a:gd name="connsiteX1563" fmla="*/ 1052656 w 6891715"/>
                <a:gd name="connsiteY1563" fmla="*/ 3167053 h 6367455"/>
                <a:gd name="connsiteX1564" fmla="*/ 1043924 w 6891715"/>
                <a:gd name="connsiteY1564" fmla="*/ 3161127 h 6367455"/>
                <a:gd name="connsiteX1565" fmla="*/ 1042953 w 6891715"/>
                <a:gd name="connsiteY1565" fmla="*/ 3151773 h 6367455"/>
                <a:gd name="connsiteX1566" fmla="*/ 957696 w 6891715"/>
                <a:gd name="connsiteY1566" fmla="*/ 3089266 h 6367455"/>
                <a:gd name="connsiteX1567" fmla="*/ 969937 w 6891715"/>
                <a:gd name="connsiteY1567" fmla="*/ 3097932 h 6367455"/>
                <a:gd name="connsiteX1568" fmla="*/ 966877 w 6891715"/>
                <a:gd name="connsiteY1568" fmla="*/ 3107561 h 6367455"/>
                <a:gd name="connsiteX1569" fmla="*/ 958002 w 6891715"/>
                <a:gd name="connsiteY1569" fmla="*/ 3112696 h 6367455"/>
                <a:gd name="connsiteX1570" fmla="*/ 965041 w 6891715"/>
                <a:gd name="connsiteY1570" fmla="*/ 3133881 h 6367455"/>
                <a:gd name="connsiteX1571" fmla="*/ 960144 w 6891715"/>
                <a:gd name="connsiteY1571" fmla="*/ 3148003 h 6367455"/>
                <a:gd name="connsiteX1572" fmla="*/ 950657 w 6891715"/>
                <a:gd name="connsiteY1572" fmla="*/ 3139337 h 6367455"/>
                <a:gd name="connsiteX1573" fmla="*/ 946679 w 6891715"/>
                <a:gd name="connsiteY1573" fmla="*/ 3129066 h 6367455"/>
                <a:gd name="connsiteX1574" fmla="*/ 944536 w 6891715"/>
                <a:gd name="connsiteY1574" fmla="*/ 3110771 h 6367455"/>
                <a:gd name="connsiteX1575" fmla="*/ 945148 w 6891715"/>
                <a:gd name="connsiteY1575" fmla="*/ 3090550 h 6367455"/>
                <a:gd name="connsiteX1576" fmla="*/ 2717252 w 6891715"/>
                <a:gd name="connsiteY1576" fmla="*/ 3084501 h 6367455"/>
                <a:gd name="connsiteX1577" fmla="*/ 2722526 w 6891715"/>
                <a:gd name="connsiteY1577" fmla="*/ 3100947 h 6367455"/>
                <a:gd name="connsiteX1578" fmla="*/ 2711048 w 6891715"/>
                <a:gd name="connsiteY1578" fmla="*/ 3096433 h 6367455"/>
                <a:gd name="connsiteX1579" fmla="*/ 2700501 w 6891715"/>
                <a:gd name="connsiteY1579" fmla="*/ 3105139 h 6367455"/>
                <a:gd name="connsiteX1580" fmla="*/ 2695538 w 6891715"/>
                <a:gd name="connsiteY1580" fmla="*/ 3099658 h 6367455"/>
                <a:gd name="connsiteX1581" fmla="*/ 2702673 w 6891715"/>
                <a:gd name="connsiteY1581" fmla="*/ 3089016 h 6367455"/>
                <a:gd name="connsiteX1582" fmla="*/ 1081056 w 6891715"/>
                <a:gd name="connsiteY1582" fmla="*/ 3082917 h 6367455"/>
                <a:gd name="connsiteX1583" fmla="*/ 1085552 w 6891715"/>
                <a:gd name="connsiteY1583" fmla="*/ 3084822 h 6367455"/>
                <a:gd name="connsiteX1584" fmla="*/ 1087404 w 6891715"/>
                <a:gd name="connsiteY1584" fmla="*/ 3093394 h 6367455"/>
                <a:gd name="connsiteX1585" fmla="*/ 1083700 w 6891715"/>
                <a:gd name="connsiteY1585" fmla="*/ 3105141 h 6367455"/>
                <a:gd name="connsiteX1586" fmla="*/ 1081056 w 6891715"/>
                <a:gd name="connsiteY1586" fmla="*/ 3095617 h 6367455"/>
                <a:gd name="connsiteX1587" fmla="*/ 3278151 w 6891715"/>
                <a:gd name="connsiteY1587" fmla="*/ 3081329 h 6367455"/>
                <a:gd name="connsiteX1588" fmla="*/ 3281326 w 6891715"/>
                <a:gd name="connsiteY1588" fmla="*/ 3085759 h 6367455"/>
                <a:gd name="connsiteX1589" fmla="*/ 3275928 w 6891715"/>
                <a:gd name="connsiteY1589" fmla="*/ 3099048 h 6367455"/>
                <a:gd name="connsiteX1590" fmla="*/ 3272118 w 6891715"/>
                <a:gd name="connsiteY1590" fmla="*/ 3137019 h 6367455"/>
                <a:gd name="connsiteX1591" fmla="*/ 3272436 w 6891715"/>
                <a:gd name="connsiteY1591" fmla="*/ 3161067 h 6367455"/>
                <a:gd name="connsiteX1592" fmla="*/ 3256561 w 6891715"/>
                <a:gd name="connsiteY1592" fmla="*/ 3174673 h 6367455"/>
                <a:gd name="connsiteX1593" fmla="*/ 3251481 w 6891715"/>
                <a:gd name="connsiteY1593" fmla="*/ 3207581 h 6367455"/>
                <a:gd name="connsiteX1594" fmla="*/ 3245448 w 6891715"/>
                <a:gd name="connsiteY1594" fmla="*/ 3235745 h 6367455"/>
                <a:gd name="connsiteX1595" fmla="*/ 3232113 w 6891715"/>
                <a:gd name="connsiteY1595" fmla="*/ 3264226 h 6367455"/>
                <a:gd name="connsiteX1596" fmla="*/ 3220365 w 6891715"/>
                <a:gd name="connsiteY1596" fmla="*/ 3268655 h 6367455"/>
                <a:gd name="connsiteX1597" fmla="*/ 3219413 w 6891715"/>
                <a:gd name="connsiteY1597" fmla="*/ 3255048 h 6367455"/>
                <a:gd name="connsiteX1598" fmla="*/ 3232430 w 6891715"/>
                <a:gd name="connsiteY1598" fmla="*/ 3179419 h 6367455"/>
                <a:gd name="connsiteX1599" fmla="*/ 3249258 w 6891715"/>
                <a:gd name="connsiteY1599" fmla="*/ 3154106 h 6367455"/>
                <a:gd name="connsiteX1600" fmla="*/ 3259418 w 6891715"/>
                <a:gd name="connsiteY1600" fmla="*/ 3133854 h 6367455"/>
                <a:gd name="connsiteX1601" fmla="*/ 3265768 w 6891715"/>
                <a:gd name="connsiteY1601" fmla="*/ 3118034 h 6367455"/>
                <a:gd name="connsiteX1602" fmla="*/ 3264498 w 6891715"/>
                <a:gd name="connsiteY1602" fmla="*/ 3103479 h 6367455"/>
                <a:gd name="connsiteX1603" fmla="*/ 963890 w 6891715"/>
                <a:gd name="connsiteY1603" fmla="*/ 3071804 h 6367455"/>
                <a:gd name="connsiteX1604" fmla="*/ 974701 w 6891715"/>
                <a:gd name="connsiteY1604" fmla="*/ 3076971 h 6367455"/>
                <a:gd name="connsiteX1605" fmla="*/ 969132 w 6891715"/>
                <a:gd name="connsiteY1605" fmla="*/ 3086091 h 6367455"/>
                <a:gd name="connsiteX1606" fmla="*/ 961597 w 6891715"/>
                <a:gd name="connsiteY1606" fmla="*/ 3083963 h 6367455"/>
                <a:gd name="connsiteX1607" fmla="*/ 954063 w 6891715"/>
                <a:gd name="connsiteY1607" fmla="*/ 3080315 h 6367455"/>
                <a:gd name="connsiteX1608" fmla="*/ 955045 w 6891715"/>
                <a:gd name="connsiteY1608" fmla="*/ 3073020 h 6367455"/>
                <a:gd name="connsiteX1609" fmla="*/ 960350 w 6891715"/>
                <a:gd name="connsiteY1609" fmla="*/ 3040054 h 6367455"/>
                <a:gd name="connsiteX1610" fmla="*/ 976288 w 6891715"/>
                <a:gd name="connsiteY1610" fmla="*/ 3041016 h 6367455"/>
                <a:gd name="connsiteX1611" fmla="*/ 974100 w 6891715"/>
                <a:gd name="connsiteY1611" fmla="*/ 3051920 h 6367455"/>
                <a:gd name="connsiteX1612" fmla="*/ 968788 w 6891715"/>
                <a:gd name="connsiteY1612" fmla="*/ 3050637 h 6367455"/>
                <a:gd name="connsiteX1613" fmla="*/ 970975 w 6891715"/>
                <a:gd name="connsiteY1613" fmla="*/ 3059296 h 6367455"/>
                <a:gd name="connsiteX1614" fmla="*/ 974100 w 6891715"/>
                <a:gd name="connsiteY1614" fmla="*/ 3058975 h 6367455"/>
                <a:gd name="connsiteX1615" fmla="*/ 975038 w 6891715"/>
                <a:gd name="connsiteY1615" fmla="*/ 3071804 h 6367455"/>
                <a:gd name="connsiteX1616" fmla="*/ 960350 w 6891715"/>
                <a:gd name="connsiteY1616" fmla="*/ 3064748 h 6367455"/>
                <a:gd name="connsiteX1617" fmla="*/ 959412 w 6891715"/>
                <a:gd name="connsiteY1617" fmla="*/ 3056089 h 6367455"/>
                <a:gd name="connsiteX1618" fmla="*/ 941600 w 6891715"/>
                <a:gd name="connsiteY1618" fmla="*/ 3052882 h 6367455"/>
                <a:gd name="connsiteX1619" fmla="*/ 936599 w 6891715"/>
                <a:gd name="connsiteY1619" fmla="*/ 3043582 h 6367455"/>
                <a:gd name="connsiteX1620" fmla="*/ 1047716 w 6891715"/>
                <a:gd name="connsiteY1620" fmla="*/ 3033705 h 6367455"/>
                <a:gd name="connsiteX1621" fmla="*/ 1067084 w 6891715"/>
                <a:gd name="connsiteY1621" fmla="*/ 3048347 h 6367455"/>
                <a:gd name="connsiteX1622" fmla="*/ 1069307 w 6891715"/>
                <a:gd name="connsiteY1622" fmla="*/ 3077949 h 6367455"/>
                <a:gd name="connsiteX1623" fmla="*/ 1066132 w 6891715"/>
                <a:gd name="connsiteY1623" fmla="*/ 3087498 h 6367455"/>
                <a:gd name="connsiteX1624" fmla="*/ 1076926 w 6891715"/>
                <a:gd name="connsiteY1624" fmla="*/ 3092590 h 6367455"/>
                <a:gd name="connsiteX1625" fmla="*/ 1079466 w 6891715"/>
                <a:gd name="connsiteY1625" fmla="*/ 3109460 h 6367455"/>
                <a:gd name="connsiteX1626" fmla="*/ 1084229 w 6891715"/>
                <a:gd name="connsiteY1626" fmla="*/ 3109460 h 6367455"/>
                <a:gd name="connsiteX1627" fmla="*/ 1082642 w 6891715"/>
                <a:gd name="connsiteY1627" fmla="*/ 3121874 h 6367455"/>
                <a:gd name="connsiteX1628" fmla="*/ 1108678 w 6891715"/>
                <a:gd name="connsiteY1628" fmla="*/ 3115508 h 6367455"/>
                <a:gd name="connsiteX1629" fmla="*/ 1111218 w 6891715"/>
                <a:gd name="connsiteY1629" fmla="*/ 3125057 h 6367455"/>
                <a:gd name="connsiteX1630" fmla="*/ 1097247 w 6891715"/>
                <a:gd name="connsiteY1630" fmla="*/ 3135879 h 6367455"/>
                <a:gd name="connsiteX1631" fmla="*/ 1089310 w 6891715"/>
                <a:gd name="connsiteY1631" fmla="*/ 3154022 h 6367455"/>
                <a:gd name="connsiteX1632" fmla="*/ 1080737 w 6891715"/>
                <a:gd name="connsiteY1632" fmla="*/ 3159115 h 6367455"/>
                <a:gd name="connsiteX1633" fmla="*/ 1079784 w 6891715"/>
                <a:gd name="connsiteY1633" fmla="*/ 3152749 h 6367455"/>
                <a:gd name="connsiteX1634" fmla="*/ 1081372 w 6891715"/>
                <a:gd name="connsiteY1634" fmla="*/ 3135879 h 6367455"/>
                <a:gd name="connsiteX1635" fmla="*/ 1066766 w 6891715"/>
                <a:gd name="connsiteY1635" fmla="*/ 3136198 h 6367455"/>
                <a:gd name="connsiteX1636" fmla="*/ 1059148 w 6891715"/>
                <a:gd name="connsiteY1636" fmla="*/ 3139381 h 6367455"/>
                <a:gd name="connsiteX1637" fmla="*/ 1055971 w 6891715"/>
                <a:gd name="connsiteY1637" fmla="*/ 3132060 h 6367455"/>
                <a:gd name="connsiteX1638" fmla="*/ 1045494 w 6891715"/>
                <a:gd name="connsiteY1638" fmla="*/ 3119009 h 6367455"/>
                <a:gd name="connsiteX1639" fmla="*/ 1046446 w 6891715"/>
                <a:gd name="connsiteY1639" fmla="*/ 3112006 h 6367455"/>
                <a:gd name="connsiteX1640" fmla="*/ 1044224 w 6891715"/>
                <a:gd name="connsiteY1640" fmla="*/ 3098320 h 6367455"/>
                <a:gd name="connsiteX1641" fmla="*/ 1032158 w 6891715"/>
                <a:gd name="connsiteY1641" fmla="*/ 3089726 h 6367455"/>
                <a:gd name="connsiteX1642" fmla="*/ 1032793 w 6891715"/>
                <a:gd name="connsiteY1642" fmla="*/ 3102457 h 6367455"/>
                <a:gd name="connsiteX1643" fmla="*/ 1019777 w 6891715"/>
                <a:gd name="connsiteY1643" fmla="*/ 3099275 h 6367455"/>
                <a:gd name="connsiteX1644" fmla="*/ 1012474 w 6891715"/>
                <a:gd name="connsiteY1644" fmla="*/ 3087816 h 6367455"/>
                <a:gd name="connsiteX1645" fmla="*/ 1008027 w 6891715"/>
                <a:gd name="connsiteY1645" fmla="*/ 3077312 h 6367455"/>
                <a:gd name="connsiteX1646" fmla="*/ 1015331 w 6891715"/>
                <a:gd name="connsiteY1646" fmla="*/ 3068718 h 6367455"/>
                <a:gd name="connsiteX1647" fmla="*/ 1023904 w 6891715"/>
                <a:gd name="connsiteY1647" fmla="*/ 3075084 h 6367455"/>
                <a:gd name="connsiteX1648" fmla="*/ 1028031 w 6891715"/>
                <a:gd name="connsiteY1648" fmla="*/ 3071901 h 6367455"/>
                <a:gd name="connsiteX1649" fmla="*/ 1023904 w 6891715"/>
                <a:gd name="connsiteY1649" fmla="*/ 3055031 h 6367455"/>
                <a:gd name="connsiteX1650" fmla="*/ 1025491 w 6891715"/>
                <a:gd name="connsiteY1650" fmla="*/ 3045482 h 6367455"/>
                <a:gd name="connsiteX1651" fmla="*/ 1032158 w 6891715"/>
                <a:gd name="connsiteY1651" fmla="*/ 3060123 h 6367455"/>
                <a:gd name="connsiteX1652" fmla="*/ 1049304 w 6891715"/>
                <a:gd name="connsiteY1652" fmla="*/ 3065217 h 6367455"/>
                <a:gd name="connsiteX1653" fmla="*/ 1039462 w 6891715"/>
                <a:gd name="connsiteY1653" fmla="*/ 3043254 h 6367455"/>
                <a:gd name="connsiteX1654" fmla="*/ 2663477 w 6891715"/>
                <a:gd name="connsiteY1654" fmla="*/ 3014652 h 6367455"/>
                <a:gd name="connsiteX1655" fmla="*/ 2668550 w 6891715"/>
                <a:gd name="connsiteY1655" fmla="*/ 3015608 h 6367455"/>
                <a:gd name="connsiteX1656" fmla="*/ 2660624 w 6891715"/>
                <a:gd name="connsiteY1656" fmla="*/ 3025162 h 6367455"/>
                <a:gd name="connsiteX1657" fmla="*/ 2651113 w 6891715"/>
                <a:gd name="connsiteY1657" fmla="*/ 3049369 h 6367455"/>
                <a:gd name="connsiteX1658" fmla="*/ 2659673 w 6891715"/>
                <a:gd name="connsiteY1658" fmla="*/ 3062110 h 6367455"/>
                <a:gd name="connsiteX1659" fmla="*/ 2667282 w 6891715"/>
                <a:gd name="connsiteY1659" fmla="*/ 3079946 h 6367455"/>
                <a:gd name="connsiteX1660" fmla="*/ 2665379 w 6891715"/>
                <a:gd name="connsiteY1660" fmla="*/ 3098101 h 6367455"/>
                <a:gd name="connsiteX1661" fmla="*/ 2651747 w 6891715"/>
                <a:gd name="connsiteY1661" fmla="*/ 3118168 h 6367455"/>
                <a:gd name="connsiteX1662" fmla="*/ 2641284 w 6891715"/>
                <a:gd name="connsiteY1662" fmla="*/ 3138552 h 6367455"/>
                <a:gd name="connsiteX1663" fmla="*/ 2639382 w 6891715"/>
                <a:gd name="connsiteY1663" fmla="*/ 3148107 h 6367455"/>
                <a:gd name="connsiteX1664" fmla="*/ 2633992 w 6891715"/>
                <a:gd name="connsiteY1664" fmla="*/ 3144922 h 6367455"/>
                <a:gd name="connsiteX1665" fmla="*/ 2624481 w 6891715"/>
                <a:gd name="connsiteY1665" fmla="*/ 3135367 h 6367455"/>
                <a:gd name="connsiteX1666" fmla="*/ 2607361 w 6891715"/>
                <a:gd name="connsiteY1666" fmla="*/ 3133456 h 6367455"/>
                <a:gd name="connsiteX1667" fmla="*/ 2591509 w 6891715"/>
                <a:gd name="connsiteY1667" fmla="*/ 3129315 h 6367455"/>
                <a:gd name="connsiteX1668" fmla="*/ 2583266 w 6891715"/>
                <a:gd name="connsiteY1668" fmla="*/ 3137596 h 6367455"/>
                <a:gd name="connsiteX1669" fmla="*/ 2569316 w 6891715"/>
                <a:gd name="connsiteY1669" fmla="*/ 3133775 h 6367455"/>
                <a:gd name="connsiteX1670" fmla="*/ 2548392 w 6891715"/>
                <a:gd name="connsiteY1670" fmla="*/ 3148744 h 6367455"/>
                <a:gd name="connsiteX1671" fmla="*/ 2533808 w 6891715"/>
                <a:gd name="connsiteY1671" fmla="*/ 3141738 h 6367455"/>
                <a:gd name="connsiteX1672" fmla="*/ 2530003 w 6891715"/>
                <a:gd name="connsiteY1672" fmla="*/ 3127723 h 6367455"/>
                <a:gd name="connsiteX1673" fmla="*/ 2504006 w 6891715"/>
                <a:gd name="connsiteY1673" fmla="*/ 3142693 h 6367455"/>
                <a:gd name="connsiteX1674" fmla="*/ 2496714 w 6891715"/>
                <a:gd name="connsiteY1674" fmla="*/ 3155433 h 6367455"/>
                <a:gd name="connsiteX1675" fmla="*/ 2471351 w 6891715"/>
                <a:gd name="connsiteY1675" fmla="*/ 3164352 h 6367455"/>
                <a:gd name="connsiteX1676" fmla="*/ 2468180 w 6891715"/>
                <a:gd name="connsiteY1676" fmla="*/ 3181551 h 6367455"/>
                <a:gd name="connsiteX1677" fmla="*/ 2479277 w 6891715"/>
                <a:gd name="connsiteY1677" fmla="*/ 3189514 h 6367455"/>
                <a:gd name="connsiteX1678" fmla="*/ 2479277 w 6891715"/>
                <a:gd name="connsiteY1678" fmla="*/ 3193973 h 6367455"/>
                <a:gd name="connsiteX1679" fmla="*/ 2485617 w 6891715"/>
                <a:gd name="connsiteY1679" fmla="*/ 3200343 h 6367455"/>
                <a:gd name="connsiteX1680" fmla="*/ 2484666 w 6891715"/>
                <a:gd name="connsiteY1680" fmla="*/ 3214677 h 6367455"/>
                <a:gd name="connsiteX1681" fmla="*/ 2473887 w 6891715"/>
                <a:gd name="connsiteY1681" fmla="*/ 3211809 h 6367455"/>
                <a:gd name="connsiteX1682" fmla="*/ 2477057 w 6891715"/>
                <a:gd name="connsiteY1682" fmla="*/ 3200343 h 6367455"/>
                <a:gd name="connsiteX1683" fmla="*/ 2468814 w 6891715"/>
                <a:gd name="connsiteY1683" fmla="*/ 3205439 h 6367455"/>
                <a:gd name="connsiteX1684" fmla="*/ 2458986 w 6891715"/>
                <a:gd name="connsiteY1684" fmla="*/ 3192062 h 6367455"/>
                <a:gd name="connsiteX1685" fmla="*/ 2449475 w 6891715"/>
                <a:gd name="connsiteY1685" fmla="*/ 3187921 h 6367455"/>
                <a:gd name="connsiteX1686" fmla="*/ 2452328 w 6891715"/>
                <a:gd name="connsiteY1686" fmla="*/ 3178047 h 6367455"/>
                <a:gd name="connsiteX1687" fmla="*/ 2456767 w 6891715"/>
                <a:gd name="connsiteY1687" fmla="*/ 3149381 h 6367455"/>
                <a:gd name="connsiteX1688" fmla="*/ 2481813 w 6891715"/>
                <a:gd name="connsiteY1688" fmla="*/ 3128041 h 6367455"/>
                <a:gd name="connsiteX1689" fmla="*/ 2509396 w 6891715"/>
                <a:gd name="connsiteY1689" fmla="*/ 3122945 h 6367455"/>
                <a:gd name="connsiteX1690" fmla="*/ 2521760 w 6891715"/>
                <a:gd name="connsiteY1690" fmla="*/ 3114345 h 6367455"/>
                <a:gd name="connsiteX1691" fmla="*/ 2562024 w 6891715"/>
                <a:gd name="connsiteY1691" fmla="*/ 3109568 h 6367455"/>
                <a:gd name="connsiteX1692" fmla="*/ 2582632 w 6891715"/>
                <a:gd name="connsiteY1692" fmla="*/ 3077717 h 6367455"/>
                <a:gd name="connsiteX1693" fmla="*/ 2602605 w 6891715"/>
                <a:gd name="connsiteY1693" fmla="*/ 3055421 h 6367455"/>
                <a:gd name="connsiteX1694" fmla="*/ 2615287 w 6891715"/>
                <a:gd name="connsiteY1694" fmla="*/ 3047459 h 6367455"/>
                <a:gd name="connsiteX1695" fmla="*/ 2630188 w 6891715"/>
                <a:gd name="connsiteY1695" fmla="*/ 3047459 h 6367455"/>
                <a:gd name="connsiteX1696" fmla="*/ 2642553 w 6891715"/>
                <a:gd name="connsiteY1696" fmla="*/ 3036947 h 6367455"/>
                <a:gd name="connsiteX1697" fmla="*/ 3448413 w 6891715"/>
                <a:gd name="connsiteY1697" fmla="*/ 2979732 h 6367455"/>
                <a:gd name="connsiteX1698" fmla="*/ 3453791 w 6891715"/>
                <a:gd name="connsiteY1698" fmla="*/ 2990488 h 6367455"/>
                <a:gd name="connsiteX1699" fmla="*/ 3465498 w 6891715"/>
                <a:gd name="connsiteY1699" fmla="*/ 2979732 h 6367455"/>
                <a:gd name="connsiteX1700" fmla="*/ 3471826 w 6891715"/>
                <a:gd name="connsiteY1700" fmla="*/ 2991437 h 6367455"/>
                <a:gd name="connsiteX1701" fmla="*/ 3467396 w 6891715"/>
                <a:gd name="connsiteY1701" fmla="*/ 3010102 h 6367455"/>
                <a:gd name="connsiteX1702" fmla="*/ 3453159 w 6891715"/>
                <a:gd name="connsiteY1702" fmla="*/ 3013582 h 6367455"/>
                <a:gd name="connsiteX1703" fmla="*/ 3450311 w 6891715"/>
                <a:gd name="connsiteY1703" fmla="*/ 3061035 h 6367455"/>
                <a:gd name="connsiteX1704" fmla="*/ 3458537 w 6891715"/>
                <a:gd name="connsiteY1704" fmla="*/ 3074321 h 6367455"/>
                <a:gd name="connsiteX1705" fmla="*/ 3441769 w 6891715"/>
                <a:gd name="connsiteY1705" fmla="*/ 3080016 h 6367455"/>
                <a:gd name="connsiteX1706" fmla="*/ 3442085 w 6891715"/>
                <a:gd name="connsiteY1706" fmla="*/ 3097415 h 6367455"/>
                <a:gd name="connsiteX1707" fmla="*/ 3430378 w 6891715"/>
                <a:gd name="connsiteY1707" fmla="*/ 3099630 h 6367455"/>
                <a:gd name="connsiteX1708" fmla="*/ 3407598 w 6891715"/>
                <a:gd name="connsiteY1708" fmla="*/ 3133480 h 6367455"/>
                <a:gd name="connsiteX1709" fmla="*/ 3408547 w 6891715"/>
                <a:gd name="connsiteY1709" fmla="*/ 3149296 h 6367455"/>
                <a:gd name="connsiteX1710" fmla="*/ 3381338 w 6891715"/>
                <a:gd name="connsiteY1710" fmla="*/ 3155940 h 6367455"/>
                <a:gd name="connsiteX1711" fmla="*/ 3399056 w 6891715"/>
                <a:gd name="connsiteY1711" fmla="*/ 3131898 h 6367455"/>
                <a:gd name="connsiteX1712" fmla="*/ 3405384 w 6891715"/>
                <a:gd name="connsiteY1712" fmla="*/ 3121142 h 6367455"/>
                <a:gd name="connsiteX1713" fmla="*/ 3388615 w 6891715"/>
                <a:gd name="connsiteY1713" fmla="*/ 3129683 h 6367455"/>
                <a:gd name="connsiteX1714" fmla="*/ 3390197 w 6891715"/>
                <a:gd name="connsiteY1714" fmla="*/ 3106272 h 6367455"/>
                <a:gd name="connsiteX1715" fmla="*/ 3384818 w 6891715"/>
                <a:gd name="connsiteY1715" fmla="*/ 3092037 h 6367455"/>
                <a:gd name="connsiteX1716" fmla="*/ 3394626 w 6891715"/>
                <a:gd name="connsiteY1716" fmla="*/ 3078118 h 6367455"/>
                <a:gd name="connsiteX1717" fmla="*/ 3384502 w 6891715"/>
                <a:gd name="connsiteY1717" fmla="*/ 3050912 h 6367455"/>
                <a:gd name="connsiteX1718" fmla="*/ 3412977 w 6891715"/>
                <a:gd name="connsiteY1718" fmla="*/ 3012000 h 6367455"/>
                <a:gd name="connsiteX1719" fmla="*/ 3414559 w 6891715"/>
                <a:gd name="connsiteY1719" fmla="*/ 2994917 h 6367455"/>
                <a:gd name="connsiteX1720" fmla="*/ 3442085 w 6891715"/>
                <a:gd name="connsiteY1720" fmla="*/ 2991437 h 6367455"/>
                <a:gd name="connsiteX1721" fmla="*/ 3493415 w 6891715"/>
                <a:gd name="connsiteY1721" fmla="*/ 2962270 h 6367455"/>
                <a:gd name="connsiteX1722" fmla="*/ 3495638 w 6891715"/>
                <a:gd name="connsiteY1722" fmla="*/ 2975755 h 6367455"/>
                <a:gd name="connsiteX1723" fmla="*/ 3483890 w 6891715"/>
                <a:gd name="connsiteY1723" fmla="*/ 2974150 h 6367455"/>
                <a:gd name="connsiteX1724" fmla="*/ 3475318 w 6891715"/>
                <a:gd name="connsiteY1724" fmla="*/ 2990845 h 6367455"/>
                <a:gd name="connsiteX1725" fmla="*/ 3473413 w 6891715"/>
                <a:gd name="connsiteY1725" fmla="*/ 2976076 h 6367455"/>
                <a:gd name="connsiteX1726" fmla="*/ 2769847 w 6891715"/>
                <a:gd name="connsiteY1726" fmla="*/ 2960682 h 6367455"/>
                <a:gd name="connsiteX1727" fmla="*/ 2770150 w 6891715"/>
                <a:gd name="connsiteY1727" fmla="*/ 2978807 h 6367455"/>
                <a:gd name="connsiteX1728" fmla="*/ 2761986 w 6891715"/>
                <a:gd name="connsiteY1728" fmla="*/ 2994019 h 6367455"/>
                <a:gd name="connsiteX1729" fmla="*/ 2751100 w 6891715"/>
                <a:gd name="connsiteY1729" fmla="*/ 2971363 h 6367455"/>
                <a:gd name="connsiteX1730" fmla="*/ 2754728 w 6891715"/>
                <a:gd name="connsiteY1730" fmla="*/ 2961977 h 6367455"/>
                <a:gd name="connsiteX1731" fmla="*/ 1053114 w 6891715"/>
                <a:gd name="connsiteY1731" fmla="*/ 2895591 h 6367455"/>
                <a:gd name="connsiteX1732" fmla="*/ 1060733 w 6891715"/>
                <a:gd name="connsiteY1732" fmla="*/ 2896547 h 6367455"/>
                <a:gd name="connsiteX1733" fmla="*/ 1066448 w 6891715"/>
                <a:gd name="connsiteY1733" fmla="*/ 2921057 h 6367455"/>
                <a:gd name="connsiteX1734" fmla="*/ 1051527 w 6891715"/>
                <a:gd name="connsiteY1734" fmla="*/ 2933787 h 6367455"/>
                <a:gd name="connsiteX1735" fmla="*/ 1053749 w 6891715"/>
                <a:gd name="connsiteY1735" fmla="*/ 2941110 h 6367455"/>
                <a:gd name="connsiteX1736" fmla="*/ 1068353 w 6891715"/>
                <a:gd name="connsiteY1736" fmla="*/ 2926149 h 6367455"/>
                <a:gd name="connsiteX1737" fmla="*/ 1071528 w 6891715"/>
                <a:gd name="connsiteY1737" fmla="*/ 2931239 h 6367455"/>
                <a:gd name="connsiteX1738" fmla="*/ 1063274 w 6891715"/>
                <a:gd name="connsiteY1738" fmla="*/ 2946204 h 6367455"/>
                <a:gd name="connsiteX1739" fmla="*/ 1051844 w 6891715"/>
                <a:gd name="connsiteY1739" fmla="*/ 2947478 h 6367455"/>
                <a:gd name="connsiteX1740" fmla="*/ 1042318 w 6891715"/>
                <a:gd name="connsiteY1740" fmla="*/ 2957981 h 6367455"/>
                <a:gd name="connsiteX1741" fmla="*/ 1030571 w 6891715"/>
                <a:gd name="connsiteY1741" fmla="*/ 2965621 h 6367455"/>
                <a:gd name="connsiteX1742" fmla="*/ 1041365 w 6891715"/>
                <a:gd name="connsiteY1742" fmla="*/ 2967849 h 6367455"/>
                <a:gd name="connsiteX1743" fmla="*/ 1043271 w 6891715"/>
                <a:gd name="connsiteY1743" fmla="*/ 2977080 h 6367455"/>
                <a:gd name="connsiteX1744" fmla="*/ 1040413 w 6891715"/>
                <a:gd name="connsiteY1744" fmla="*/ 2983446 h 6367455"/>
                <a:gd name="connsiteX1745" fmla="*/ 1028983 w 6891715"/>
                <a:gd name="connsiteY1745" fmla="*/ 2991722 h 6367455"/>
                <a:gd name="connsiteX1746" fmla="*/ 1020413 w 6891715"/>
                <a:gd name="connsiteY1746" fmla="*/ 2991085 h 6367455"/>
                <a:gd name="connsiteX1747" fmla="*/ 1010885 w 6891715"/>
                <a:gd name="connsiteY1747" fmla="*/ 2990130 h 6367455"/>
                <a:gd name="connsiteX1748" fmla="*/ 1009614 w 6891715"/>
                <a:gd name="connsiteY1748" fmla="*/ 2997451 h 6367455"/>
                <a:gd name="connsiteX1749" fmla="*/ 1004853 w 6891715"/>
                <a:gd name="connsiteY1749" fmla="*/ 3013366 h 6367455"/>
                <a:gd name="connsiteX1750" fmla="*/ 987717 w 6891715"/>
                <a:gd name="connsiteY1750" fmla="*/ 3021006 h 6367455"/>
                <a:gd name="connsiteX1751" fmla="*/ 976287 w 6891715"/>
                <a:gd name="connsiteY1751" fmla="*/ 3013366 h 6367455"/>
                <a:gd name="connsiteX1752" fmla="*/ 986765 w 6891715"/>
                <a:gd name="connsiteY1752" fmla="*/ 3006045 h 6367455"/>
                <a:gd name="connsiteX1753" fmla="*/ 995010 w 6891715"/>
                <a:gd name="connsiteY1753" fmla="*/ 2991085 h 6367455"/>
                <a:gd name="connsiteX1754" fmla="*/ 986447 w 6891715"/>
                <a:gd name="connsiteY1754" fmla="*/ 2987266 h 6367455"/>
                <a:gd name="connsiteX1755" fmla="*/ 983272 w 6891715"/>
                <a:gd name="connsiteY1755" fmla="*/ 2980900 h 6367455"/>
                <a:gd name="connsiteX1756" fmla="*/ 991845 w 6891715"/>
                <a:gd name="connsiteY1756" fmla="*/ 2974534 h 6367455"/>
                <a:gd name="connsiteX1757" fmla="*/ 980097 w 6891715"/>
                <a:gd name="connsiteY1757" fmla="*/ 2974534 h 6367455"/>
                <a:gd name="connsiteX1758" fmla="*/ 976605 w 6891715"/>
                <a:gd name="connsiteY1758" fmla="*/ 2955434 h 6367455"/>
                <a:gd name="connsiteX1759" fmla="*/ 989305 w 6891715"/>
                <a:gd name="connsiteY1759" fmla="*/ 2938244 h 6367455"/>
                <a:gd name="connsiteX1760" fmla="*/ 995645 w 6891715"/>
                <a:gd name="connsiteY1760" fmla="*/ 2945568 h 6367455"/>
                <a:gd name="connsiteX1761" fmla="*/ 996597 w 6891715"/>
                <a:gd name="connsiteY1761" fmla="*/ 2940473 h 6367455"/>
                <a:gd name="connsiteX1762" fmla="*/ 1009297 w 6891715"/>
                <a:gd name="connsiteY1762" fmla="*/ 2942384 h 6367455"/>
                <a:gd name="connsiteX1763" fmla="*/ 1012473 w 6891715"/>
                <a:gd name="connsiteY1763" fmla="*/ 2950025 h 6367455"/>
                <a:gd name="connsiteX1764" fmla="*/ 1012473 w 6891715"/>
                <a:gd name="connsiteY1764" fmla="*/ 2939200 h 6367455"/>
                <a:gd name="connsiteX1765" fmla="*/ 1014377 w 6891715"/>
                <a:gd name="connsiteY1765" fmla="*/ 2930921 h 6367455"/>
                <a:gd name="connsiteX1766" fmla="*/ 1042000 w 6891715"/>
                <a:gd name="connsiteY1766" fmla="*/ 2909597 h 6367455"/>
                <a:gd name="connsiteX1767" fmla="*/ 1051209 w 6891715"/>
                <a:gd name="connsiteY1767" fmla="*/ 2904186 h 6367455"/>
                <a:gd name="connsiteX1768" fmla="*/ 1350059 w 6891715"/>
                <a:gd name="connsiteY1768" fmla="*/ 2857495 h 6367455"/>
                <a:gd name="connsiteX1769" fmla="*/ 1357674 w 6891715"/>
                <a:gd name="connsiteY1769" fmla="*/ 2864802 h 6367455"/>
                <a:gd name="connsiteX1770" fmla="*/ 1355452 w 6891715"/>
                <a:gd name="connsiteY1770" fmla="*/ 2876239 h 6367455"/>
                <a:gd name="connsiteX1771" fmla="*/ 1359577 w 6891715"/>
                <a:gd name="connsiteY1771" fmla="*/ 2883863 h 6367455"/>
                <a:gd name="connsiteX1772" fmla="*/ 1370365 w 6891715"/>
                <a:gd name="connsiteY1772" fmla="*/ 2885769 h 6367455"/>
                <a:gd name="connsiteX1773" fmla="*/ 1361164 w 6891715"/>
                <a:gd name="connsiteY1773" fmla="*/ 2908962 h 6367455"/>
                <a:gd name="connsiteX1774" fmla="*/ 1339906 w 6891715"/>
                <a:gd name="connsiteY1774" fmla="*/ 2921989 h 6367455"/>
                <a:gd name="connsiteX1775" fmla="*/ 1307551 w 6891715"/>
                <a:gd name="connsiteY1775" fmla="*/ 2950584 h 6367455"/>
                <a:gd name="connsiteX1776" fmla="*/ 1298350 w 6891715"/>
                <a:gd name="connsiteY1776" fmla="*/ 2965517 h 6367455"/>
                <a:gd name="connsiteX1777" fmla="*/ 1284393 w 6891715"/>
                <a:gd name="connsiteY1777" fmla="*/ 2971871 h 6367455"/>
                <a:gd name="connsiteX1778" fmla="*/ 1283441 w 6891715"/>
                <a:gd name="connsiteY1778" fmla="*/ 2979495 h 6367455"/>
                <a:gd name="connsiteX1779" fmla="*/ 1266628 w 6891715"/>
                <a:gd name="connsiteY1779" fmla="*/ 2996334 h 6367455"/>
                <a:gd name="connsiteX1780" fmla="*/ 1259332 w 6891715"/>
                <a:gd name="connsiteY1780" fmla="*/ 2995381 h 6367455"/>
                <a:gd name="connsiteX1781" fmla="*/ 1243469 w 6891715"/>
                <a:gd name="connsiteY1781" fmla="*/ 2999829 h 6367455"/>
                <a:gd name="connsiteX1782" fmla="*/ 1258381 w 6891715"/>
                <a:gd name="connsiteY1782" fmla="*/ 3002688 h 6367455"/>
                <a:gd name="connsiteX1783" fmla="*/ 1261553 w 6891715"/>
                <a:gd name="connsiteY1783" fmla="*/ 3008089 h 6367455"/>
                <a:gd name="connsiteX1784" fmla="*/ 1290103 w 6891715"/>
                <a:gd name="connsiteY1784" fmla="*/ 2999193 h 6367455"/>
                <a:gd name="connsiteX1785" fmla="*/ 1295496 w 6891715"/>
                <a:gd name="connsiteY1785" fmla="*/ 3001417 h 6367455"/>
                <a:gd name="connsiteX1786" fmla="*/ 1278683 w 6891715"/>
                <a:gd name="connsiteY1786" fmla="*/ 3023657 h 6367455"/>
                <a:gd name="connsiteX1787" fmla="*/ 1272973 w 6891715"/>
                <a:gd name="connsiteY1787" fmla="*/ 3016667 h 6367455"/>
                <a:gd name="connsiteX1788" fmla="*/ 1246006 w 6891715"/>
                <a:gd name="connsiteY1788" fmla="*/ 3027152 h 6367455"/>
                <a:gd name="connsiteX1789" fmla="*/ 1232366 w 6891715"/>
                <a:gd name="connsiteY1789" fmla="*/ 3043037 h 6367455"/>
                <a:gd name="connsiteX1790" fmla="*/ 1233635 w 6891715"/>
                <a:gd name="connsiteY1790" fmla="*/ 3047167 h 6367455"/>
                <a:gd name="connsiteX1791" fmla="*/ 1246006 w 6891715"/>
                <a:gd name="connsiteY1791" fmla="*/ 3037636 h 6367455"/>
                <a:gd name="connsiteX1792" fmla="*/ 1261870 w 6891715"/>
                <a:gd name="connsiteY1792" fmla="*/ 3031282 h 6367455"/>
                <a:gd name="connsiteX1793" fmla="*/ 1267262 w 6891715"/>
                <a:gd name="connsiteY1793" fmla="*/ 3030964 h 6367455"/>
                <a:gd name="connsiteX1794" fmla="*/ 1261870 w 6891715"/>
                <a:gd name="connsiteY1794" fmla="*/ 3052251 h 6367455"/>
                <a:gd name="connsiteX1795" fmla="*/ 1251719 w 6891715"/>
                <a:gd name="connsiteY1795" fmla="*/ 3057652 h 6367455"/>
                <a:gd name="connsiteX1796" fmla="*/ 1240931 w 6891715"/>
                <a:gd name="connsiteY1796" fmla="*/ 3060193 h 6367455"/>
                <a:gd name="connsiteX1797" fmla="*/ 1234586 w 6891715"/>
                <a:gd name="connsiteY1797" fmla="*/ 3058923 h 6367455"/>
                <a:gd name="connsiteX1798" fmla="*/ 1231415 w 6891715"/>
                <a:gd name="connsiteY1798" fmla="*/ 3062099 h 6367455"/>
                <a:gd name="connsiteX1799" fmla="*/ 1248227 w 6891715"/>
                <a:gd name="connsiteY1799" fmla="*/ 3072584 h 6367455"/>
                <a:gd name="connsiteX1800" fmla="*/ 1255844 w 6891715"/>
                <a:gd name="connsiteY1800" fmla="*/ 3071313 h 6367455"/>
                <a:gd name="connsiteX1801" fmla="*/ 1272656 w 6891715"/>
                <a:gd name="connsiteY1801" fmla="*/ 3057652 h 6367455"/>
                <a:gd name="connsiteX1802" fmla="*/ 1267262 w 6891715"/>
                <a:gd name="connsiteY1802" fmla="*/ 3051297 h 6367455"/>
                <a:gd name="connsiteX1803" fmla="*/ 1289468 w 6891715"/>
                <a:gd name="connsiteY1803" fmla="*/ 3046849 h 6367455"/>
                <a:gd name="connsiteX1804" fmla="*/ 1293592 w 6891715"/>
                <a:gd name="connsiteY1804" fmla="*/ 3042719 h 6367455"/>
                <a:gd name="connsiteX1805" fmla="*/ 1308502 w 6891715"/>
                <a:gd name="connsiteY1805" fmla="*/ 3041448 h 6367455"/>
                <a:gd name="connsiteX1806" fmla="*/ 1318970 w 6891715"/>
                <a:gd name="connsiteY1806" fmla="*/ 3038271 h 6367455"/>
                <a:gd name="connsiteX1807" fmla="*/ 1327217 w 6891715"/>
                <a:gd name="connsiteY1807" fmla="*/ 3031599 h 6367455"/>
                <a:gd name="connsiteX1808" fmla="*/ 1342126 w 6891715"/>
                <a:gd name="connsiteY1808" fmla="*/ 3025245 h 6367455"/>
                <a:gd name="connsiteX1809" fmla="*/ 1358942 w 6891715"/>
                <a:gd name="connsiteY1809" fmla="*/ 3031282 h 6367455"/>
                <a:gd name="connsiteX1810" fmla="*/ 1371634 w 6891715"/>
                <a:gd name="connsiteY1810" fmla="*/ 3035730 h 6367455"/>
                <a:gd name="connsiteX1811" fmla="*/ 1382421 w 6891715"/>
                <a:gd name="connsiteY1811" fmla="*/ 3030011 h 6367455"/>
                <a:gd name="connsiteX1812" fmla="*/ 1401459 w 6891715"/>
                <a:gd name="connsiteY1812" fmla="*/ 3024610 h 6367455"/>
                <a:gd name="connsiteX1813" fmla="*/ 1414150 w 6891715"/>
                <a:gd name="connsiteY1813" fmla="*/ 3030964 h 6367455"/>
                <a:gd name="connsiteX1814" fmla="*/ 1437305 w 6891715"/>
                <a:gd name="connsiteY1814" fmla="*/ 3028423 h 6367455"/>
                <a:gd name="connsiteX1815" fmla="*/ 1461412 w 6891715"/>
                <a:gd name="connsiteY1815" fmla="*/ 3029375 h 6367455"/>
                <a:gd name="connsiteX1816" fmla="*/ 1474101 w 6891715"/>
                <a:gd name="connsiteY1816" fmla="*/ 3033506 h 6367455"/>
                <a:gd name="connsiteX1817" fmla="*/ 1481080 w 6891715"/>
                <a:gd name="connsiteY1817" fmla="*/ 3052568 h 6367455"/>
                <a:gd name="connsiteX1818" fmla="*/ 1479176 w 6891715"/>
                <a:gd name="connsiteY1818" fmla="*/ 3086245 h 6367455"/>
                <a:gd name="connsiteX1819" fmla="*/ 1459192 w 6891715"/>
                <a:gd name="connsiteY1819" fmla="*/ 3112932 h 6367455"/>
                <a:gd name="connsiteX1820" fmla="*/ 1455069 w 6891715"/>
                <a:gd name="connsiteY1820" fmla="*/ 3142162 h 6367455"/>
                <a:gd name="connsiteX1821" fmla="*/ 1440795 w 6891715"/>
                <a:gd name="connsiteY1821" fmla="*/ 3172026 h 6367455"/>
                <a:gd name="connsiteX1822" fmla="*/ 1437940 w 6891715"/>
                <a:gd name="connsiteY1822" fmla="*/ 3193312 h 6367455"/>
                <a:gd name="connsiteX1823" fmla="*/ 1422080 w 6891715"/>
                <a:gd name="connsiteY1823" fmla="*/ 3203797 h 6367455"/>
                <a:gd name="connsiteX1824" fmla="*/ 1420812 w 6891715"/>
                <a:gd name="connsiteY1824" fmla="*/ 3217460 h 6367455"/>
                <a:gd name="connsiteX1825" fmla="*/ 1406535 w 6891715"/>
                <a:gd name="connsiteY1825" fmla="*/ 3226990 h 6367455"/>
                <a:gd name="connsiteX1826" fmla="*/ 1402092 w 6891715"/>
                <a:gd name="connsiteY1826" fmla="*/ 3238747 h 6367455"/>
                <a:gd name="connsiteX1827" fmla="*/ 1394161 w 6891715"/>
                <a:gd name="connsiteY1827" fmla="*/ 3252727 h 6367455"/>
                <a:gd name="connsiteX1828" fmla="*/ 1371634 w 6891715"/>
                <a:gd name="connsiteY1828" fmla="*/ 3245102 h 6367455"/>
                <a:gd name="connsiteX1829" fmla="*/ 1358942 w 6891715"/>
                <a:gd name="connsiteY1829" fmla="*/ 3257175 h 6367455"/>
                <a:gd name="connsiteX1830" fmla="*/ 1361164 w 6891715"/>
                <a:gd name="connsiteY1830" fmla="*/ 3262260 h 6367455"/>
                <a:gd name="connsiteX1831" fmla="*/ 1370682 w 6891715"/>
                <a:gd name="connsiteY1831" fmla="*/ 3255904 h 6367455"/>
                <a:gd name="connsiteX1832" fmla="*/ 1383373 w 6891715"/>
                <a:gd name="connsiteY1832" fmla="*/ 3254634 h 6367455"/>
                <a:gd name="connsiteX1833" fmla="*/ 1391940 w 6891715"/>
                <a:gd name="connsiteY1833" fmla="*/ 3260035 h 6367455"/>
                <a:gd name="connsiteX1834" fmla="*/ 1389718 w 6891715"/>
                <a:gd name="connsiteY1834" fmla="*/ 3266390 h 6367455"/>
                <a:gd name="connsiteX1835" fmla="*/ 1401459 w 6891715"/>
                <a:gd name="connsiteY1835" fmla="*/ 3270203 h 6367455"/>
                <a:gd name="connsiteX1836" fmla="*/ 1404631 w 6891715"/>
                <a:gd name="connsiteY1836" fmla="*/ 3277827 h 6367455"/>
                <a:gd name="connsiteX1837" fmla="*/ 1403679 w 6891715"/>
                <a:gd name="connsiteY1837" fmla="*/ 3283230 h 6367455"/>
                <a:gd name="connsiteX1838" fmla="*/ 1399237 w 6891715"/>
                <a:gd name="connsiteY1838" fmla="*/ 3289581 h 6367455"/>
                <a:gd name="connsiteX1839" fmla="*/ 1385911 w 6891715"/>
                <a:gd name="connsiteY1839" fmla="*/ 3289581 h 6367455"/>
                <a:gd name="connsiteX1840" fmla="*/ 1374172 w 6891715"/>
                <a:gd name="connsiteY1840" fmla="*/ 3288629 h 6367455"/>
                <a:gd name="connsiteX1841" fmla="*/ 1371000 w 6891715"/>
                <a:gd name="connsiteY1841" fmla="*/ 3297844 h 6367455"/>
                <a:gd name="connsiteX1842" fmla="*/ 1363702 w 6891715"/>
                <a:gd name="connsiteY1842" fmla="*/ 3307374 h 6367455"/>
                <a:gd name="connsiteX1843" fmla="*/ 1348790 w 6891715"/>
                <a:gd name="connsiteY1843" fmla="*/ 3314363 h 6367455"/>
                <a:gd name="connsiteX1844" fmla="*/ 1338636 w 6891715"/>
                <a:gd name="connsiteY1844" fmla="*/ 3312140 h 6367455"/>
                <a:gd name="connsiteX1845" fmla="*/ 1312944 w 6891715"/>
                <a:gd name="connsiteY1845" fmla="*/ 3312457 h 6367455"/>
                <a:gd name="connsiteX1846" fmla="*/ 1288834 w 6891715"/>
                <a:gd name="connsiteY1846" fmla="*/ 3314682 h 6367455"/>
                <a:gd name="connsiteX1847" fmla="*/ 1288834 w 6891715"/>
                <a:gd name="connsiteY1847" fmla="*/ 3319766 h 6367455"/>
                <a:gd name="connsiteX1848" fmla="*/ 1303426 w 6891715"/>
                <a:gd name="connsiteY1848" fmla="*/ 3317859 h 6367455"/>
                <a:gd name="connsiteX1849" fmla="*/ 1319287 w 6891715"/>
                <a:gd name="connsiteY1849" fmla="*/ 3319448 h 6367455"/>
                <a:gd name="connsiteX1850" fmla="*/ 1331022 w 6891715"/>
                <a:gd name="connsiteY1850" fmla="*/ 3323896 h 6367455"/>
                <a:gd name="connsiteX1851" fmla="*/ 1346886 w 6891715"/>
                <a:gd name="connsiteY1851" fmla="*/ 3328663 h 6367455"/>
                <a:gd name="connsiteX1852" fmla="*/ 1369412 w 6891715"/>
                <a:gd name="connsiteY1852" fmla="*/ 3330886 h 6367455"/>
                <a:gd name="connsiteX1853" fmla="*/ 1377662 w 6891715"/>
                <a:gd name="connsiteY1853" fmla="*/ 3328663 h 6367455"/>
                <a:gd name="connsiteX1854" fmla="*/ 1392257 w 6891715"/>
                <a:gd name="connsiteY1854" fmla="*/ 3315000 h 6367455"/>
                <a:gd name="connsiteX1855" fmla="*/ 1403996 w 6891715"/>
                <a:gd name="connsiteY1855" fmla="*/ 3315635 h 6367455"/>
                <a:gd name="connsiteX1856" fmla="*/ 1415736 w 6891715"/>
                <a:gd name="connsiteY1856" fmla="*/ 3321989 h 6367455"/>
                <a:gd name="connsiteX1857" fmla="*/ 1426204 w 6891715"/>
                <a:gd name="connsiteY1857" fmla="*/ 3333427 h 6367455"/>
                <a:gd name="connsiteX1858" fmla="*/ 1441112 w 6891715"/>
                <a:gd name="connsiteY1858" fmla="*/ 3338512 h 6367455"/>
                <a:gd name="connsiteX1859" fmla="*/ 1459192 w 6891715"/>
                <a:gd name="connsiteY1859" fmla="*/ 3345818 h 6367455"/>
                <a:gd name="connsiteX1860" fmla="*/ 1482666 w 6891715"/>
                <a:gd name="connsiteY1860" fmla="*/ 3379492 h 6367455"/>
                <a:gd name="connsiteX1861" fmla="*/ 1484252 w 6891715"/>
                <a:gd name="connsiteY1861" fmla="*/ 3380763 h 6367455"/>
                <a:gd name="connsiteX1862" fmla="*/ 1486474 w 6891715"/>
                <a:gd name="connsiteY1862" fmla="*/ 3382034 h 6367455"/>
                <a:gd name="connsiteX1863" fmla="*/ 1492503 w 6891715"/>
                <a:gd name="connsiteY1863" fmla="*/ 3385847 h 6367455"/>
                <a:gd name="connsiteX1864" fmla="*/ 1500748 w 6891715"/>
                <a:gd name="connsiteY1864" fmla="*/ 3389659 h 6367455"/>
                <a:gd name="connsiteX1865" fmla="*/ 1512809 w 6891715"/>
                <a:gd name="connsiteY1865" fmla="*/ 3414758 h 6367455"/>
                <a:gd name="connsiteX1866" fmla="*/ 1502335 w 6891715"/>
                <a:gd name="connsiteY1866" fmla="*/ 3420477 h 6367455"/>
                <a:gd name="connsiteX1867" fmla="*/ 1497895 w 6891715"/>
                <a:gd name="connsiteY1867" fmla="*/ 3429056 h 6367455"/>
                <a:gd name="connsiteX1868" fmla="*/ 1508679 w 6891715"/>
                <a:gd name="connsiteY1868" fmla="*/ 3433821 h 6367455"/>
                <a:gd name="connsiteX1869" fmla="*/ 1515344 w 6891715"/>
                <a:gd name="connsiteY1869" fmla="*/ 3449707 h 6367455"/>
                <a:gd name="connsiteX1870" fmla="*/ 1519468 w 6891715"/>
                <a:gd name="connsiteY1870" fmla="*/ 3486562 h 6367455"/>
                <a:gd name="connsiteX1871" fmla="*/ 1529300 w 6891715"/>
                <a:gd name="connsiteY1871" fmla="*/ 3508484 h 6367455"/>
                <a:gd name="connsiteX1872" fmla="*/ 1526130 w 6891715"/>
                <a:gd name="connsiteY1872" fmla="*/ 3514838 h 6367455"/>
                <a:gd name="connsiteX1873" fmla="*/ 1538820 w 6891715"/>
                <a:gd name="connsiteY1873" fmla="*/ 3520239 h 6367455"/>
                <a:gd name="connsiteX1874" fmla="*/ 1544213 w 6891715"/>
                <a:gd name="connsiteY1874" fmla="*/ 3527229 h 6367455"/>
                <a:gd name="connsiteX1875" fmla="*/ 1553094 w 6891715"/>
                <a:gd name="connsiteY1875" fmla="*/ 3538031 h 6367455"/>
                <a:gd name="connsiteX1876" fmla="*/ 1546752 w 6891715"/>
                <a:gd name="connsiteY1876" fmla="*/ 3549469 h 6367455"/>
                <a:gd name="connsiteX1877" fmla="*/ 1540406 w 6891715"/>
                <a:gd name="connsiteY1877" fmla="*/ 3565672 h 6367455"/>
                <a:gd name="connsiteX1878" fmla="*/ 1546752 w 6891715"/>
                <a:gd name="connsiteY1878" fmla="*/ 3559318 h 6367455"/>
                <a:gd name="connsiteX1879" fmla="*/ 1557220 w 6891715"/>
                <a:gd name="connsiteY1879" fmla="*/ 3557730 h 6367455"/>
                <a:gd name="connsiteX1880" fmla="*/ 1560393 w 6891715"/>
                <a:gd name="connsiteY1880" fmla="*/ 3552328 h 6367455"/>
                <a:gd name="connsiteX1881" fmla="*/ 1569910 w 6891715"/>
                <a:gd name="connsiteY1881" fmla="*/ 3552328 h 6367455"/>
                <a:gd name="connsiteX1882" fmla="*/ 1578475 w 6891715"/>
                <a:gd name="connsiteY1882" fmla="*/ 3560907 h 6367455"/>
                <a:gd name="connsiteX1883" fmla="*/ 1594337 w 6891715"/>
                <a:gd name="connsiteY1883" fmla="*/ 3572344 h 6367455"/>
                <a:gd name="connsiteX1884" fmla="*/ 1618764 w 6891715"/>
                <a:gd name="connsiteY1884" fmla="*/ 3594267 h 6367455"/>
                <a:gd name="connsiteX1885" fmla="*/ 1629867 w 6891715"/>
                <a:gd name="connsiteY1885" fmla="*/ 3618413 h 6367455"/>
                <a:gd name="connsiteX1886" fmla="*/ 1648901 w 6891715"/>
                <a:gd name="connsiteY1886" fmla="*/ 3631121 h 6367455"/>
                <a:gd name="connsiteX1887" fmla="*/ 1640335 w 6891715"/>
                <a:gd name="connsiteY1887" fmla="*/ 3642559 h 6367455"/>
                <a:gd name="connsiteX1888" fmla="*/ 1655563 w 6891715"/>
                <a:gd name="connsiteY1888" fmla="*/ 3681320 h 6367455"/>
                <a:gd name="connsiteX1889" fmla="*/ 1679355 w 6891715"/>
                <a:gd name="connsiteY1889" fmla="*/ 3704196 h 6367455"/>
                <a:gd name="connsiteX1890" fmla="*/ 1685700 w 6891715"/>
                <a:gd name="connsiteY1890" fmla="*/ 3721352 h 6367455"/>
                <a:gd name="connsiteX1891" fmla="*/ 1674914 w 6891715"/>
                <a:gd name="connsiteY1891" fmla="*/ 3709597 h 6367455"/>
                <a:gd name="connsiteX1892" fmla="*/ 1654928 w 6891715"/>
                <a:gd name="connsiteY1892" fmla="*/ 3713092 h 6367455"/>
                <a:gd name="connsiteX1893" fmla="*/ 1649535 w 6891715"/>
                <a:gd name="connsiteY1893" fmla="*/ 3708961 h 6367455"/>
                <a:gd name="connsiteX1894" fmla="*/ 1635894 w 6891715"/>
                <a:gd name="connsiteY1894" fmla="*/ 3708961 h 6367455"/>
                <a:gd name="connsiteX1895" fmla="*/ 1620032 w 6891715"/>
                <a:gd name="connsiteY1895" fmla="*/ 3699748 h 6367455"/>
                <a:gd name="connsiteX1896" fmla="*/ 1602902 w 6891715"/>
                <a:gd name="connsiteY1896" fmla="*/ 3700701 h 6367455"/>
                <a:gd name="connsiteX1897" fmla="*/ 1589261 w 6891715"/>
                <a:gd name="connsiteY1897" fmla="*/ 3700065 h 6367455"/>
                <a:gd name="connsiteX1898" fmla="*/ 1586406 w 6891715"/>
                <a:gd name="connsiteY1898" fmla="*/ 3706420 h 6367455"/>
                <a:gd name="connsiteX1899" fmla="*/ 1599730 w 6891715"/>
                <a:gd name="connsiteY1899" fmla="*/ 3705149 h 6367455"/>
                <a:gd name="connsiteX1900" fmla="*/ 1612419 w 6891715"/>
                <a:gd name="connsiteY1900" fmla="*/ 3705149 h 6367455"/>
                <a:gd name="connsiteX1901" fmla="*/ 1620984 w 6891715"/>
                <a:gd name="connsiteY1901" fmla="*/ 3712456 h 6367455"/>
                <a:gd name="connsiteX1902" fmla="*/ 1633674 w 6891715"/>
                <a:gd name="connsiteY1902" fmla="*/ 3713092 h 6367455"/>
                <a:gd name="connsiteX1903" fmla="*/ 1646363 w 6891715"/>
                <a:gd name="connsiteY1903" fmla="*/ 3712138 h 6367455"/>
                <a:gd name="connsiteX1904" fmla="*/ 1653976 w 6891715"/>
                <a:gd name="connsiteY1904" fmla="*/ 3722623 h 6367455"/>
                <a:gd name="connsiteX1905" fmla="*/ 1668569 w 6891715"/>
                <a:gd name="connsiteY1905" fmla="*/ 3729930 h 6367455"/>
                <a:gd name="connsiteX1906" fmla="*/ 1683796 w 6891715"/>
                <a:gd name="connsiteY1906" fmla="*/ 3745498 h 6367455"/>
                <a:gd name="connsiteX1907" fmla="*/ 1692361 w 6891715"/>
                <a:gd name="connsiteY1907" fmla="*/ 3760113 h 6367455"/>
                <a:gd name="connsiteX1908" fmla="*/ 1694899 w 6891715"/>
                <a:gd name="connsiteY1908" fmla="*/ 3787436 h 6367455"/>
                <a:gd name="connsiteX1909" fmla="*/ 1687286 w 6891715"/>
                <a:gd name="connsiteY1909" fmla="*/ 3799192 h 6367455"/>
                <a:gd name="connsiteX1910" fmla="*/ 1673962 w 6891715"/>
                <a:gd name="connsiteY1910" fmla="*/ 3811900 h 6367455"/>
                <a:gd name="connsiteX1911" fmla="*/ 1665397 w 6891715"/>
                <a:gd name="connsiteY1911" fmla="*/ 3830963 h 6367455"/>
                <a:gd name="connsiteX1912" fmla="*/ 1673962 w 6891715"/>
                <a:gd name="connsiteY1912" fmla="*/ 3841766 h 6367455"/>
                <a:gd name="connsiteX1913" fmla="*/ 1692044 w 6891715"/>
                <a:gd name="connsiteY1913" fmla="*/ 3848755 h 6367455"/>
                <a:gd name="connsiteX1914" fmla="*/ 1697437 w 6891715"/>
                <a:gd name="connsiteY1914" fmla="*/ 3846531 h 6367455"/>
                <a:gd name="connsiteX1915" fmla="*/ 1701561 w 6891715"/>
                <a:gd name="connsiteY1915" fmla="*/ 3831599 h 6367455"/>
                <a:gd name="connsiteX1916" fmla="*/ 1705368 w 6891715"/>
                <a:gd name="connsiteY1916" fmla="*/ 3820161 h 6367455"/>
                <a:gd name="connsiteX1917" fmla="*/ 1720278 w 6891715"/>
                <a:gd name="connsiteY1917" fmla="*/ 3816984 h 6367455"/>
                <a:gd name="connsiteX1918" fmla="*/ 1733918 w 6891715"/>
                <a:gd name="connsiteY1918" fmla="*/ 3814760 h 6367455"/>
                <a:gd name="connsiteX1919" fmla="*/ 1755173 w 6891715"/>
                <a:gd name="connsiteY1919" fmla="*/ 3818572 h 6367455"/>
                <a:gd name="connsiteX1920" fmla="*/ 1800854 w 6891715"/>
                <a:gd name="connsiteY1920" fmla="*/ 3826833 h 6367455"/>
                <a:gd name="connsiteX1921" fmla="*/ 1812592 w 6891715"/>
                <a:gd name="connsiteY1921" fmla="*/ 3845578 h 6367455"/>
                <a:gd name="connsiteX1922" fmla="*/ 1835115 w 6891715"/>
                <a:gd name="connsiteY1922" fmla="*/ 3887516 h 6367455"/>
                <a:gd name="connsiteX1923" fmla="*/ 1831308 w 6891715"/>
                <a:gd name="connsiteY1923" fmla="*/ 3910709 h 6367455"/>
                <a:gd name="connsiteX1924" fmla="*/ 1824964 w 6891715"/>
                <a:gd name="connsiteY1924" fmla="*/ 3936126 h 6367455"/>
                <a:gd name="connsiteX1925" fmla="*/ 1809419 w 6891715"/>
                <a:gd name="connsiteY1925" fmla="*/ 3962814 h 6367455"/>
                <a:gd name="connsiteX1926" fmla="*/ 1796730 w 6891715"/>
                <a:gd name="connsiteY1926" fmla="*/ 3960590 h 6367455"/>
                <a:gd name="connsiteX1927" fmla="*/ 1785310 w 6891715"/>
                <a:gd name="connsiteY1927" fmla="*/ 3966945 h 6367455"/>
                <a:gd name="connsiteX1928" fmla="*/ 1785310 w 6891715"/>
                <a:gd name="connsiteY1928" fmla="*/ 3980606 h 6367455"/>
                <a:gd name="connsiteX1929" fmla="*/ 1791655 w 6891715"/>
                <a:gd name="connsiteY1929" fmla="*/ 3986007 h 6367455"/>
                <a:gd name="connsiteX1930" fmla="*/ 1788482 w 6891715"/>
                <a:gd name="connsiteY1930" fmla="*/ 3996810 h 6367455"/>
                <a:gd name="connsiteX1931" fmla="*/ 1776745 w 6891715"/>
                <a:gd name="connsiteY1931" fmla="*/ 3999987 h 6367455"/>
                <a:gd name="connsiteX1932" fmla="*/ 1765642 w 6891715"/>
                <a:gd name="connsiteY1932" fmla="*/ 3998716 h 6367455"/>
                <a:gd name="connsiteX1933" fmla="*/ 1759297 w 6891715"/>
                <a:gd name="connsiteY1933" fmla="*/ 3994903 h 6367455"/>
                <a:gd name="connsiteX1934" fmla="*/ 1753904 w 6891715"/>
                <a:gd name="connsiteY1934" fmla="*/ 4003482 h 6367455"/>
                <a:gd name="connsiteX1935" fmla="*/ 1741215 w 6891715"/>
                <a:gd name="connsiteY1935" fmla="*/ 4002211 h 6367455"/>
                <a:gd name="connsiteX1936" fmla="*/ 1734870 w 6891715"/>
                <a:gd name="connsiteY1936" fmla="*/ 4005388 h 6367455"/>
                <a:gd name="connsiteX1937" fmla="*/ 1750732 w 6891715"/>
                <a:gd name="connsiteY1937" fmla="*/ 4014602 h 6367455"/>
                <a:gd name="connsiteX1938" fmla="*/ 1749780 w 6891715"/>
                <a:gd name="connsiteY1938" fmla="*/ 4023180 h 6367455"/>
                <a:gd name="connsiteX1939" fmla="*/ 1741532 w 6891715"/>
                <a:gd name="connsiteY1939" fmla="*/ 4031758 h 6367455"/>
                <a:gd name="connsiteX1940" fmla="*/ 1737408 w 6891715"/>
                <a:gd name="connsiteY1940" fmla="*/ 4046691 h 6367455"/>
                <a:gd name="connsiteX1941" fmla="*/ 1728843 w 6891715"/>
                <a:gd name="connsiteY1941" fmla="*/ 4053998 h 6367455"/>
                <a:gd name="connsiteX1942" fmla="*/ 1712981 w 6891715"/>
                <a:gd name="connsiteY1942" fmla="*/ 4047962 h 6367455"/>
                <a:gd name="connsiteX1943" fmla="*/ 1726622 w 6891715"/>
                <a:gd name="connsiteY1943" fmla="*/ 4058128 h 6367455"/>
                <a:gd name="connsiteX1944" fmla="*/ 1714250 w 6891715"/>
                <a:gd name="connsiteY1944" fmla="*/ 4069884 h 6367455"/>
                <a:gd name="connsiteX1945" fmla="*/ 1719643 w 6891715"/>
                <a:gd name="connsiteY1945" fmla="*/ 4075285 h 6367455"/>
                <a:gd name="connsiteX1946" fmla="*/ 1730112 w 6891715"/>
                <a:gd name="connsiteY1946" fmla="*/ 4063530 h 6367455"/>
                <a:gd name="connsiteX1947" fmla="*/ 1740898 w 6891715"/>
                <a:gd name="connsiteY1947" fmla="*/ 4072743 h 6367455"/>
                <a:gd name="connsiteX1948" fmla="*/ 1762152 w 6891715"/>
                <a:gd name="connsiteY1948" fmla="*/ 4075920 h 6367455"/>
                <a:gd name="connsiteX1949" fmla="*/ 1773255 w 6891715"/>
                <a:gd name="connsiteY1949" fmla="*/ 4070519 h 6367455"/>
                <a:gd name="connsiteX1950" fmla="*/ 1794510 w 6891715"/>
                <a:gd name="connsiteY1950" fmla="*/ 4063847 h 6367455"/>
                <a:gd name="connsiteX1951" fmla="*/ 1804027 w 6891715"/>
                <a:gd name="connsiteY1951" fmla="*/ 4065118 h 6367455"/>
                <a:gd name="connsiteX1952" fmla="*/ 1797682 w 6891715"/>
                <a:gd name="connsiteY1952" fmla="*/ 4074650 h 6367455"/>
                <a:gd name="connsiteX1953" fmla="*/ 1801171 w 6891715"/>
                <a:gd name="connsiteY1953" fmla="*/ 4096572 h 6367455"/>
                <a:gd name="connsiteX1954" fmla="*/ 1793875 w 6891715"/>
                <a:gd name="connsiteY1954" fmla="*/ 4105150 h 6367455"/>
                <a:gd name="connsiteX1955" fmla="*/ 1761200 w 6891715"/>
                <a:gd name="connsiteY1955" fmla="*/ 4113728 h 6367455"/>
                <a:gd name="connsiteX1956" fmla="*/ 1756125 w 6891715"/>
                <a:gd name="connsiteY1956" fmla="*/ 4134062 h 6367455"/>
                <a:gd name="connsiteX1957" fmla="*/ 1726622 w 6891715"/>
                <a:gd name="connsiteY1957" fmla="*/ 4139463 h 6367455"/>
                <a:gd name="connsiteX1958" fmla="*/ 1673010 w 6891715"/>
                <a:gd name="connsiteY1958" fmla="*/ 4158844 h 6367455"/>
                <a:gd name="connsiteX1959" fmla="*/ 1660956 w 6891715"/>
                <a:gd name="connsiteY1959" fmla="*/ 4150583 h 6367455"/>
                <a:gd name="connsiteX1960" fmla="*/ 1611468 w 6891715"/>
                <a:gd name="connsiteY1960" fmla="*/ 4149948 h 6367455"/>
                <a:gd name="connsiteX1961" fmla="*/ 1601950 w 6891715"/>
                <a:gd name="connsiteY1961" fmla="*/ 4165833 h 6367455"/>
                <a:gd name="connsiteX1962" fmla="*/ 1583868 w 6891715"/>
                <a:gd name="connsiteY1962" fmla="*/ 4158844 h 6367455"/>
                <a:gd name="connsiteX1963" fmla="*/ 1579744 w 6891715"/>
                <a:gd name="connsiteY1963" fmla="*/ 4148041 h 6367455"/>
                <a:gd name="connsiteX1964" fmla="*/ 1568958 w 6891715"/>
                <a:gd name="connsiteY1964" fmla="*/ 4147088 h 6367455"/>
                <a:gd name="connsiteX1965" fmla="*/ 1564834 w 6891715"/>
                <a:gd name="connsiteY1965" fmla="*/ 4144229 h 6367455"/>
                <a:gd name="connsiteX1966" fmla="*/ 1557220 w 6891715"/>
                <a:gd name="connsiteY1966" fmla="*/ 4153760 h 6367455"/>
                <a:gd name="connsiteX1967" fmla="*/ 1548972 w 6891715"/>
                <a:gd name="connsiteY1967" fmla="*/ 4149630 h 6367455"/>
                <a:gd name="connsiteX1968" fmla="*/ 1535013 w 6891715"/>
                <a:gd name="connsiteY1968" fmla="*/ 4131838 h 6367455"/>
                <a:gd name="connsiteX1969" fmla="*/ 1520103 w 6891715"/>
                <a:gd name="connsiteY1969" fmla="*/ 4131838 h 6367455"/>
                <a:gd name="connsiteX1970" fmla="*/ 1528668 w 6891715"/>
                <a:gd name="connsiteY1970" fmla="*/ 4139463 h 6367455"/>
                <a:gd name="connsiteX1971" fmla="*/ 1532792 w 6891715"/>
                <a:gd name="connsiteY1971" fmla="*/ 4145500 h 6367455"/>
                <a:gd name="connsiteX1972" fmla="*/ 1530254 w 6891715"/>
                <a:gd name="connsiteY1972" fmla="*/ 4151854 h 6367455"/>
                <a:gd name="connsiteX1973" fmla="*/ 1514075 w 6891715"/>
                <a:gd name="connsiteY1973" fmla="*/ 4162656 h 6367455"/>
                <a:gd name="connsiteX1974" fmla="*/ 1509948 w 6891715"/>
                <a:gd name="connsiteY1974" fmla="*/ 4168057 h 6367455"/>
                <a:gd name="connsiteX1975" fmla="*/ 1494090 w 6891715"/>
                <a:gd name="connsiteY1975" fmla="*/ 4165833 h 6367455"/>
                <a:gd name="connsiteX1976" fmla="*/ 1478224 w 6891715"/>
                <a:gd name="connsiteY1976" fmla="*/ 4159479 h 6367455"/>
                <a:gd name="connsiteX1977" fmla="*/ 1472832 w 6891715"/>
                <a:gd name="connsiteY1977" fmla="*/ 4168057 h 6367455"/>
                <a:gd name="connsiteX1978" fmla="*/ 1485838 w 6891715"/>
                <a:gd name="connsiteY1978" fmla="*/ 4176636 h 6367455"/>
                <a:gd name="connsiteX1979" fmla="*/ 1474101 w 6891715"/>
                <a:gd name="connsiteY1979" fmla="*/ 4191250 h 6367455"/>
                <a:gd name="connsiteX1980" fmla="*/ 1469977 w 6891715"/>
                <a:gd name="connsiteY1980" fmla="*/ 4187120 h 6367455"/>
                <a:gd name="connsiteX1981" fmla="*/ 1450946 w 6891715"/>
                <a:gd name="connsiteY1981" fmla="*/ 4184261 h 6367455"/>
                <a:gd name="connsiteX1982" fmla="*/ 1430645 w 6891715"/>
                <a:gd name="connsiteY1982" fmla="*/ 4191886 h 6367455"/>
                <a:gd name="connsiteX1983" fmla="*/ 1416053 w 6891715"/>
                <a:gd name="connsiteY1983" fmla="*/ 4168693 h 6367455"/>
                <a:gd name="connsiteX1984" fmla="*/ 1375758 w 6891715"/>
                <a:gd name="connsiteY1984" fmla="*/ 4165833 h 6367455"/>
                <a:gd name="connsiteX1985" fmla="*/ 1351645 w 6891715"/>
                <a:gd name="connsiteY1985" fmla="*/ 4183943 h 6367455"/>
                <a:gd name="connsiteX1986" fmla="*/ 1339906 w 6891715"/>
                <a:gd name="connsiteY1986" fmla="*/ 4182037 h 6367455"/>
                <a:gd name="connsiteX1987" fmla="*/ 1335781 w 6891715"/>
                <a:gd name="connsiteY1987" fmla="*/ 4172505 h 6367455"/>
                <a:gd name="connsiteX1988" fmla="*/ 1324997 w 6891715"/>
                <a:gd name="connsiteY1988" fmla="*/ 4196969 h 6367455"/>
                <a:gd name="connsiteX1989" fmla="*/ 1326582 w 6891715"/>
                <a:gd name="connsiteY1989" fmla="*/ 4231600 h 6367455"/>
                <a:gd name="connsiteX1990" fmla="*/ 1311992 w 6891715"/>
                <a:gd name="connsiteY1990" fmla="*/ 4234777 h 6367455"/>
                <a:gd name="connsiteX1991" fmla="*/ 1296130 w 6891715"/>
                <a:gd name="connsiteY1991" fmla="*/ 4227787 h 6367455"/>
                <a:gd name="connsiteX1992" fmla="*/ 1271704 w 6891715"/>
                <a:gd name="connsiteY1992" fmla="*/ 4224928 h 6367455"/>
                <a:gd name="connsiteX1993" fmla="*/ 1243152 w 6891715"/>
                <a:gd name="connsiteY1993" fmla="*/ 4215397 h 6367455"/>
                <a:gd name="connsiteX1994" fmla="*/ 1218725 w 6891715"/>
                <a:gd name="connsiteY1994" fmla="*/ 4217938 h 6367455"/>
                <a:gd name="connsiteX1995" fmla="*/ 1211112 w 6891715"/>
                <a:gd name="connsiteY1995" fmla="*/ 4233824 h 6367455"/>
                <a:gd name="connsiteX1996" fmla="*/ 1181926 w 6891715"/>
                <a:gd name="connsiteY1996" fmla="*/ 4251934 h 6367455"/>
                <a:gd name="connsiteX1997" fmla="*/ 1187319 w 6891715"/>
                <a:gd name="connsiteY1997" fmla="*/ 4266866 h 6367455"/>
                <a:gd name="connsiteX1998" fmla="*/ 1184464 w 6891715"/>
                <a:gd name="connsiteY1998" fmla="*/ 4275127 h 6367455"/>
                <a:gd name="connsiteX1999" fmla="*/ 1171774 w 6891715"/>
                <a:gd name="connsiteY1999" fmla="*/ 4270043 h 6367455"/>
                <a:gd name="connsiteX2000" fmla="*/ 1150519 w 6891715"/>
                <a:gd name="connsiteY2000" fmla="*/ 4257653 h 6367455"/>
                <a:gd name="connsiteX2001" fmla="*/ 1135608 w 6891715"/>
                <a:gd name="connsiteY2001" fmla="*/ 4262736 h 6367455"/>
                <a:gd name="connsiteX2002" fmla="*/ 1134657 w 6891715"/>
                <a:gd name="connsiteY2002" fmla="*/ 4274491 h 6367455"/>
                <a:gd name="connsiteX2003" fmla="*/ 1120698 w 6891715"/>
                <a:gd name="connsiteY2003" fmla="*/ 4263371 h 6367455"/>
                <a:gd name="connsiteX2004" fmla="*/ 1125139 w 6891715"/>
                <a:gd name="connsiteY2004" fmla="*/ 4249392 h 6367455"/>
                <a:gd name="connsiteX2005" fmla="*/ 1137512 w 6891715"/>
                <a:gd name="connsiteY2005" fmla="*/ 4250027 h 6367455"/>
                <a:gd name="connsiteX2006" fmla="*/ 1141636 w 6891715"/>
                <a:gd name="connsiteY2006" fmla="*/ 4243038 h 6367455"/>
                <a:gd name="connsiteX2007" fmla="*/ 1175264 w 6891715"/>
                <a:gd name="connsiteY2007" fmla="*/ 4223657 h 6367455"/>
                <a:gd name="connsiteX2008" fmla="*/ 1200326 w 6891715"/>
                <a:gd name="connsiteY2008" fmla="*/ 4180130 h 6367455"/>
                <a:gd name="connsiteX2009" fmla="*/ 1230146 w 6891715"/>
                <a:gd name="connsiteY2009" fmla="*/ 4169328 h 6367455"/>
                <a:gd name="connsiteX2010" fmla="*/ 1238711 w 6891715"/>
                <a:gd name="connsiteY2010" fmla="*/ 4117541 h 6367455"/>
                <a:gd name="connsiteX2011" fmla="*/ 1249498 w 6891715"/>
                <a:gd name="connsiteY2011" fmla="*/ 4116270 h 6367455"/>
                <a:gd name="connsiteX2012" fmla="*/ 1262187 w 6891715"/>
                <a:gd name="connsiteY2012" fmla="*/ 4123895 h 6367455"/>
                <a:gd name="connsiteX2013" fmla="*/ 1279000 w 6891715"/>
                <a:gd name="connsiteY2013" fmla="*/ 4109916 h 6367455"/>
                <a:gd name="connsiteX2014" fmla="*/ 1263138 w 6891715"/>
                <a:gd name="connsiteY2014" fmla="*/ 4114364 h 6367455"/>
                <a:gd name="connsiteX2015" fmla="*/ 1259967 w 6891715"/>
                <a:gd name="connsiteY2015" fmla="*/ 4107692 h 6367455"/>
                <a:gd name="connsiteX2016" fmla="*/ 1264090 w 6891715"/>
                <a:gd name="connsiteY2016" fmla="*/ 4094030 h 6367455"/>
                <a:gd name="connsiteX2017" fmla="*/ 1306282 w 6891715"/>
                <a:gd name="connsiteY2017" fmla="*/ 4087358 h 6367455"/>
                <a:gd name="connsiteX2018" fmla="*/ 1355135 w 6891715"/>
                <a:gd name="connsiteY2018" fmla="*/ 4095301 h 6367455"/>
                <a:gd name="connsiteX2019" fmla="*/ 1376076 w 6891715"/>
                <a:gd name="connsiteY2019" fmla="*/ 4093077 h 6367455"/>
                <a:gd name="connsiteX2020" fmla="*/ 1382421 w 6891715"/>
                <a:gd name="connsiteY2020" fmla="*/ 4064800 h 6367455"/>
                <a:gd name="connsiteX2021" fmla="*/ 1413832 w 6891715"/>
                <a:gd name="connsiteY2021" fmla="*/ 4045102 h 6367455"/>
                <a:gd name="connsiteX2022" fmla="*/ 1418908 w 6891715"/>
                <a:gd name="connsiteY2022" fmla="*/ 4026357 h 6367455"/>
                <a:gd name="connsiteX2023" fmla="*/ 1444918 w 6891715"/>
                <a:gd name="connsiteY2023" fmla="*/ 4000622 h 6367455"/>
                <a:gd name="connsiteX2024" fmla="*/ 1447139 w 6891715"/>
                <a:gd name="connsiteY2024" fmla="*/ 3991409 h 6367455"/>
                <a:gd name="connsiteX2025" fmla="*/ 1438574 w 6891715"/>
                <a:gd name="connsiteY2025" fmla="*/ 4001893 h 6367455"/>
                <a:gd name="connsiteX2026" fmla="*/ 1418908 w 6891715"/>
                <a:gd name="connsiteY2026" fmla="*/ 4017779 h 6367455"/>
                <a:gd name="connsiteX2027" fmla="*/ 1405900 w 6891715"/>
                <a:gd name="connsiteY2027" fmla="*/ 4024451 h 6367455"/>
                <a:gd name="connsiteX2028" fmla="*/ 1392575 w 6891715"/>
                <a:gd name="connsiteY2028" fmla="*/ 4039066 h 6367455"/>
                <a:gd name="connsiteX2029" fmla="*/ 1376711 w 6891715"/>
                <a:gd name="connsiteY2029" fmla="*/ 4041290 h 6367455"/>
                <a:gd name="connsiteX2030" fmla="*/ 1358942 w 6891715"/>
                <a:gd name="connsiteY2030" fmla="*/ 4059717 h 6367455"/>
                <a:gd name="connsiteX2031" fmla="*/ 1334512 w 6891715"/>
                <a:gd name="connsiteY2031" fmla="*/ 4065118 h 6367455"/>
                <a:gd name="connsiteX2032" fmla="*/ 1314530 w 6891715"/>
                <a:gd name="connsiteY2032" fmla="*/ 4043196 h 6367455"/>
                <a:gd name="connsiteX2033" fmla="*/ 1297082 w 6891715"/>
                <a:gd name="connsiteY2033" fmla="*/ 4025404 h 6367455"/>
                <a:gd name="connsiteX2034" fmla="*/ 1281538 w 6891715"/>
                <a:gd name="connsiteY2034" fmla="*/ 4039066 h 6367455"/>
                <a:gd name="connsiteX2035" fmla="*/ 1257112 w 6891715"/>
                <a:gd name="connsiteY2035" fmla="*/ 4038430 h 6367455"/>
                <a:gd name="connsiteX2036" fmla="*/ 1242517 w 6891715"/>
                <a:gd name="connsiteY2036" fmla="*/ 4032076 h 6367455"/>
                <a:gd name="connsiteX2037" fmla="*/ 1272656 w 6891715"/>
                <a:gd name="connsiteY2037" fmla="*/ 4013966 h 6367455"/>
                <a:gd name="connsiteX2038" fmla="*/ 1243152 w 6891715"/>
                <a:gd name="connsiteY2038" fmla="*/ 4013013 h 6367455"/>
                <a:gd name="connsiteX2039" fmla="*/ 1243152 w 6891715"/>
                <a:gd name="connsiteY2039" fmla="*/ 4002846 h 6367455"/>
                <a:gd name="connsiteX2040" fmla="*/ 1227608 w 6891715"/>
                <a:gd name="connsiteY2040" fmla="*/ 4016508 h 6367455"/>
                <a:gd name="connsiteX2041" fmla="*/ 1206353 w 6891715"/>
                <a:gd name="connsiteY2041" fmla="*/ 4023815 h 6367455"/>
                <a:gd name="connsiteX2042" fmla="*/ 1200008 w 6891715"/>
                <a:gd name="connsiteY2042" fmla="*/ 4034618 h 6367455"/>
                <a:gd name="connsiteX2043" fmla="*/ 1184464 w 6891715"/>
                <a:gd name="connsiteY2043" fmla="*/ 4034935 h 6367455"/>
                <a:gd name="connsiteX2044" fmla="*/ 1178754 w 6891715"/>
                <a:gd name="connsiteY2044" fmla="*/ 4020003 h 6367455"/>
                <a:gd name="connsiteX2045" fmla="*/ 1165112 w 6891715"/>
                <a:gd name="connsiteY2045" fmla="*/ 4013649 h 6367455"/>
                <a:gd name="connsiteX2046" fmla="*/ 1165112 w 6891715"/>
                <a:gd name="connsiteY2046" fmla="*/ 4005388 h 6367455"/>
                <a:gd name="connsiteX2047" fmla="*/ 1175580 w 6891715"/>
                <a:gd name="connsiteY2047" fmla="*/ 3994903 h 6367455"/>
                <a:gd name="connsiteX2048" fmla="*/ 1156546 w 6891715"/>
                <a:gd name="connsiteY2048" fmla="*/ 3991726 h 6367455"/>
                <a:gd name="connsiteX2049" fmla="*/ 1155277 w 6891715"/>
                <a:gd name="connsiteY2049" fmla="*/ 3988549 h 6367455"/>
                <a:gd name="connsiteX2050" fmla="*/ 1166064 w 6891715"/>
                <a:gd name="connsiteY2050" fmla="*/ 3989502 h 6367455"/>
                <a:gd name="connsiteX2051" fmla="*/ 1170823 w 6891715"/>
                <a:gd name="connsiteY2051" fmla="*/ 3982195 h 6367455"/>
                <a:gd name="connsiteX2052" fmla="*/ 1182560 w 6891715"/>
                <a:gd name="connsiteY2052" fmla="*/ 3972663 h 6367455"/>
                <a:gd name="connsiteX2053" fmla="*/ 1204767 w 6891715"/>
                <a:gd name="connsiteY2053" fmla="*/ 3971075 h 6367455"/>
                <a:gd name="connsiteX2054" fmla="*/ 1220312 w 6891715"/>
                <a:gd name="connsiteY2054" fmla="*/ 3958366 h 6367455"/>
                <a:gd name="connsiteX2055" fmla="*/ 1239663 w 6891715"/>
                <a:gd name="connsiteY2055" fmla="*/ 3944705 h 6367455"/>
                <a:gd name="connsiteX2056" fmla="*/ 1261553 w 6891715"/>
                <a:gd name="connsiteY2056" fmla="*/ 3933902 h 6367455"/>
                <a:gd name="connsiteX2057" fmla="*/ 1274242 w 6891715"/>
                <a:gd name="connsiteY2057" fmla="*/ 3911662 h 6367455"/>
                <a:gd name="connsiteX2058" fmla="*/ 1288834 w 6891715"/>
                <a:gd name="connsiteY2058" fmla="*/ 3879891 h 6367455"/>
                <a:gd name="connsiteX2059" fmla="*/ 1275828 w 6891715"/>
                <a:gd name="connsiteY2059" fmla="*/ 3878938 h 6367455"/>
                <a:gd name="connsiteX2060" fmla="*/ 1278683 w 6891715"/>
                <a:gd name="connsiteY2060" fmla="*/ 3858922 h 6367455"/>
                <a:gd name="connsiteX2061" fmla="*/ 1269166 w 6891715"/>
                <a:gd name="connsiteY2061" fmla="*/ 3851615 h 6367455"/>
                <a:gd name="connsiteX2062" fmla="*/ 1267262 w 6891715"/>
                <a:gd name="connsiteY2062" fmla="*/ 3837635 h 6367455"/>
                <a:gd name="connsiteX2063" fmla="*/ 1269801 w 6891715"/>
                <a:gd name="connsiteY2063" fmla="*/ 3828104 h 6367455"/>
                <a:gd name="connsiteX2064" fmla="*/ 1259650 w 6891715"/>
                <a:gd name="connsiteY2064" fmla="*/ 3833823 h 6367455"/>
                <a:gd name="connsiteX2065" fmla="*/ 1237441 w 6891715"/>
                <a:gd name="connsiteY2065" fmla="*/ 3837953 h 6367455"/>
                <a:gd name="connsiteX2066" fmla="*/ 1234269 w 6891715"/>
                <a:gd name="connsiteY2066" fmla="*/ 3848755 h 6367455"/>
                <a:gd name="connsiteX2067" fmla="*/ 1227925 w 6891715"/>
                <a:gd name="connsiteY2067" fmla="*/ 3852885 h 6367455"/>
                <a:gd name="connsiteX2068" fmla="*/ 1213967 w 6891715"/>
                <a:gd name="connsiteY2068" fmla="*/ 3846849 h 6367455"/>
                <a:gd name="connsiteX2069" fmla="*/ 1201594 w 6891715"/>
                <a:gd name="connsiteY2069" fmla="*/ 3857651 h 6367455"/>
                <a:gd name="connsiteX2070" fmla="*/ 1196519 w 6891715"/>
                <a:gd name="connsiteY2070" fmla="*/ 3853203 h 6367455"/>
                <a:gd name="connsiteX2071" fmla="*/ 1221580 w 6891715"/>
                <a:gd name="connsiteY2071" fmla="*/ 3825562 h 6367455"/>
                <a:gd name="connsiteX2072" fmla="*/ 1232049 w 6891715"/>
                <a:gd name="connsiteY2072" fmla="*/ 3823656 h 6367455"/>
                <a:gd name="connsiteX2073" fmla="*/ 1243469 w 6891715"/>
                <a:gd name="connsiteY2073" fmla="*/ 3817937 h 6367455"/>
                <a:gd name="connsiteX2074" fmla="*/ 1256160 w 6891715"/>
                <a:gd name="connsiteY2074" fmla="*/ 3805228 h 6367455"/>
                <a:gd name="connsiteX2075" fmla="*/ 1255210 w 6891715"/>
                <a:gd name="connsiteY2075" fmla="*/ 3788707 h 6367455"/>
                <a:gd name="connsiteX2076" fmla="*/ 1266312 w 6891715"/>
                <a:gd name="connsiteY2076" fmla="*/ 3780129 h 6367455"/>
                <a:gd name="connsiteX2077" fmla="*/ 1297082 w 6891715"/>
                <a:gd name="connsiteY2077" fmla="*/ 3762655 h 6367455"/>
                <a:gd name="connsiteX2078" fmla="*/ 1311992 w 6891715"/>
                <a:gd name="connsiteY2078" fmla="*/ 3769009 h 6367455"/>
                <a:gd name="connsiteX2079" fmla="*/ 1329120 w 6891715"/>
                <a:gd name="connsiteY2079" fmla="*/ 3774093 h 6367455"/>
                <a:gd name="connsiteX2080" fmla="*/ 1342444 w 6891715"/>
                <a:gd name="connsiteY2080" fmla="*/ 3764561 h 6367455"/>
                <a:gd name="connsiteX2081" fmla="*/ 1351962 w 6891715"/>
                <a:gd name="connsiteY2081" fmla="*/ 3769645 h 6367455"/>
                <a:gd name="connsiteX2082" fmla="*/ 1376393 w 6891715"/>
                <a:gd name="connsiteY2082" fmla="*/ 3774728 h 6367455"/>
                <a:gd name="connsiteX2083" fmla="*/ 1355135 w 6891715"/>
                <a:gd name="connsiteY2083" fmla="*/ 3762337 h 6367455"/>
                <a:gd name="connsiteX2084" fmla="*/ 1359260 w 6891715"/>
                <a:gd name="connsiteY2084" fmla="*/ 3755030 h 6367455"/>
                <a:gd name="connsiteX2085" fmla="*/ 1373855 w 6891715"/>
                <a:gd name="connsiteY2085" fmla="*/ 3742957 h 6367455"/>
                <a:gd name="connsiteX2086" fmla="*/ 1377345 w 6891715"/>
                <a:gd name="connsiteY2086" fmla="*/ 3759795 h 6367455"/>
                <a:gd name="connsiteX2087" fmla="*/ 1390036 w 6891715"/>
                <a:gd name="connsiteY2087" fmla="*/ 3766150 h 6367455"/>
                <a:gd name="connsiteX2088" fmla="*/ 1398602 w 6891715"/>
                <a:gd name="connsiteY2088" fmla="*/ 3760431 h 6367455"/>
                <a:gd name="connsiteX2089" fmla="*/ 1383691 w 6891715"/>
                <a:gd name="connsiteY2089" fmla="*/ 3752488 h 6367455"/>
                <a:gd name="connsiteX2090" fmla="*/ 1373855 w 6891715"/>
                <a:gd name="connsiteY2090" fmla="*/ 3737873 h 6367455"/>
                <a:gd name="connsiteX2091" fmla="*/ 1371634 w 6891715"/>
                <a:gd name="connsiteY2091" fmla="*/ 3718810 h 6367455"/>
                <a:gd name="connsiteX2092" fmla="*/ 1379883 w 6891715"/>
                <a:gd name="connsiteY2092" fmla="*/ 3698794 h 6367455"/>
                <a:gd name="connsiteX2093" fmla="*/ 1391622 w 6891715"/>
                <a:gd name="connsiteY2093" fmla="*/ 3694346 h 6367455"/>
                <a:gd name="connsiteX2094" fmla="*/ 1377662 w 6891715"/>
                <a:gd name="connsiteY2094" fmla="*/ 3693393 h 6367455"/>
                <a:gd name="connsiteX2095" fmla="*/ 1375758 w 6891715"/>
                <a:gd name="connsiteY2095" fmla="*/ 3673377 h 6367455"/>
                <a:gd name="connsiteX2096" fmla="*/ 1384960 w 6891715"/>
                <a:gd name="connsiteY2096" fmla="*/ 3665117 h 6367455"/>
                <a:gd name="connsiteX2097" fmla="*/ 1394478 w 6891715"/>
                <a:gd name="connsiteY2097" fmla="*/ 3663846 h 6367455"/>
                <a:gd name="connsiteX2098" fmla="*/ 1396382 w 6891715"/>
                <a:gd name="connsiteY2098" fmla="*/ 3656539 h 6367455"/>
                <a:gd name="connsiteX2099" fmla="*/ 1383691 w 6891715"/>
                <a:gd name="connsiteY2099" fmla="*/ 3640653 h 6367455"/>
                <a:gd name="connsiteX2100" fmla="*/ 1380201 w 6891715"/>
                <a:gd name="connsiteY2100" fmla="*/ 3632392 h 6367455"/>
                <a:gd name="connsiteX2101" fmla="*/ 1392891 w 6891715"/>
                <a:gd name="connsiteY2101" fmla="*/ 3621590 h 6367455"/>
                <a:gd name="connsiteX2102" fmla="*/ 1387815 w 6891715"/>
                <a:gd name="connsiteY2102" fmla="*/ 3614283 h 6367455"/>
                <a:gd name="connsiteX2103" fmla="*/ 1382421 w 6891715"/>
                <a:gd name="connsiteY2103" fmla="*/ 3623814 h 6367455"/>
                <a:gd name="connsiteX2104" fmla="*/ 1372902 w 6891715"/>
                <a:gd name="connsiteY2104" fmla="*/ 3629215 h 6367455"/>
                <a:gd name="connsiteX2105" fmla="*/ 1371634 w 6891715"/>
                <a:gd name="connsiteY2105" fmla="*/ 3623814 h 6367455"/>
                <a:gd name="connsiteX2106" fmla="*/ 1364653 w 6891715"/>
                <a:gd name="connsiteY2106" fmla="*/ 3633663 h 6367455"/>
                <a:gd name="connsiteX2107" fmla="*/ 1360529 w 6891715"/>
                <a:gd name="connsiteY2107" fmla="*/ 3640017 h 6367455"/>
                <a:gd name="connsiteX2108" fmla="*/ 1351645 w 6891715"/>
                <a:gd name="connsiteY2108" fmla="*/ 3622861 h 6367455"/>
                <a:gd name="connsiteX2109" fmla="*/ 1353866 w 6891715"/>
                <a:gd name="connsiteY2109" fmla="*/ 3611423 h 6367455"/>
                <a:gd name="connsiteX2110" fmla="*/ 1343079 w 6891715"/>
                <a:gd name="connsiteY2110" fmla="*/ 3620001 h 6367455"/>
                <a:gd name="connsiteX2111" fmla="*/ 1332609 w 6891715"/>
                <a:gd name="connsiteY2111" fmla="*/ 3615871 h 6367455"/>
                <a:gd name="connsiteX2112" fmla="*/ 1326265 w 6891715"/>
                <a:gd name="connsiteY2112" fmla="*/ 3603480 h 6367455"/>
                <a:gd name="connsiteX2113" fmla="*/ 1317384 w 6891715"/>
                <a:gd name="connsiteY2113" fmla="*/ 3570438 h 6367455"/>
                <a:gd name="connsiteX2114" fmla="*/ 1325948 w 6891715"/>
                <a:gd name="connsiteY2114" fmla="*/ 3541208 h 6367455"/>
                <a:gd name="connsiteX2115" fmla="*/ 1334830 w 6891715"/>
                <a:gd name="connsiteY2115" fmla="*/ 3527229 h 6367455"/>
                <a:gd name="connsiteX2116" fmla="*/ 1341492 w 6891715"/>
                <a:gd name="connsiteY2116" fmla="*/ 3513567 h 6367455"/>
                <a:gd name="connsiteX2117" fmla="*/ 1352597 w 6891715"/>
                <a:gd name="connsiteY2117" fmla="*/ 3504989 h 6367455"/>
                <a:gd name="connsiteX2118" fmla="*/ 1372902 w 6891715"/>
                <a:gd name="connsiteY2118" fmla="*/ 3506895 h 6367455"/>
                <a:gd name="connsiteX2119" fmla="*/ 1381152 w 6891715"/>
                <a:gd name="connsiteY2119" fmla="*/ 3499270 h 6367455"/>
                <a:gd name="connsiteX2120" fmla="*/ 1371634 w 6891715"/>
                <a:gd name="connsiteY2120" fmla="*/ 3502447 h 6367455"/>
                <a:gd name="connsiteX2121" fmla="*/ 1363385 w 6891715"/>
                <a:gd name="connsiteY2121" fmla="*/ 3497682 h 6367455"/>
                <a:gd name="connsiteX2122" fmla="*/ 1351645 w 6891715"/>
                <a:gd name="connsiteY2122" fmla="*/ 3495458 h 6367455"/>
                <a:gd name="connsiteX2123" fmla="*/ 1335781 w 6891715"/>
                <a:gd name="connsiteY2123" fmla="*/ 3492281 h 6367455"/>
                <a:gd name="connsiteX2124" fmla="*/ 1330388 w 6891715"/>
                <a:gd name="connsiteY2124" fmla="*/ 3484020 h 6367455"/>
                <a:gd name="connsiteX2125" fmla="*/ 1324045 w 6891715"/>
                <a:gd name="connsiteY2125" fmla="*/ 3498953 h 6367455"/>
                <a:gd name="connsiteX2126" fmla="*/ 1315799 w 6891715"/>
                <a:gd name="connsiteY2126" fmla="*/ 3512932 h 6367455"/>
                <a:gd name="connsiteX2127" fmla="*/ 1295812 w 6891715"/>
                <a:gd name="connsiteY2127" fmla="*/ 3513885 h 6367455"/>
                <a:gd name="connsiteX2128" fmla="*/ 1292640 w 6891715"/>
                <a:gd name="connsiteY2128" fmla="*/ 3508484 h 6367455"/>
                <a:gd name="connsiteX2129" fmla="*/ 1283124 w 6891715"/>
                <a:gd name="connsiteY2129" fmla="*/ 3520239 h 6367455"/>
                <a:gd name="connsiteX2130" fmla="*/ 1262187 w 6891715"/>
                <a:gd name="connsiteY2130" fmla="*/ 3526911 h 6367455"/>
                <a:gd name="connsiteX2131" fmla="*/ 1251719 w 6891715"/>
                <a:gd name="connsiteY2131" fmla="*/ 3515156 h 6367455"/>
                <a:gd name="connsiteX2132" fmla="*/ 1249180 w 6891715"/>
                <a:gd name="connsiteY2132" fmla="*/ 3506895 h 6367455"/>
                <a:gd name="connsiteX2133" fmla="*/ 1243152 w 6891715"/>
                <a:gd name="connsiteY2133" fmla="*/ 3514203 h 6367455"/>
                <a:gd name="connsiteX2134" fmla="*/ 1253623 w 6891715"/>
                <a:gd name="connsiteY2134" fmla="*/ 3533266 h 6367455"/>
                <a:gd name="connsiteX2135" fmla="*/ 1245054 w 6891715"/>
                <a:gd name="connsiteY2135" fmla="*/ 3545021 h 6367455"/>
                <a:gd name="connsiteX2136" fmla="*/ 1230463 w 6891715"/>
                <a:gd name="connsiteY2136" fmla="*/ 3544068 h 6367455"/>
                <a:gd name="connsiteX2137" fmla="*/ 1221898 w 6891715"/>
                <a:gd name="connsiteY2137" fmla="*/ 3539620 h 6367455"/>
                <a:gd name="connsiteX2138" fmla="*/ 1210160 w 6891715"/>
                <a:gd name="connsiteY2138" fmla="*/ 3515474 h 6367455"/>
                <a:gd name="connsiteX2139" fmla="*/ 1191125 w 6891715"/>
                <a:gd name="connsiteY2139" fmla="*/ 3522463 h 6367455"/>
                <a:gd name="connsiteX2140" fmla="*/ 1193663 w 6891715"/>
                <a:gd name="connsiteY2140" fmla="*/ 3538984 h 6367455"/>
                <a:gd name="connsiteX2141" fmla="*/ 1203181 w 6891715"/>
                <a:gd name="connsiteY2141" fmla="*/ 3547563 h 6367455"/>
                <a:gd name="connsiteX2142" fmla="*/ 1203181 w 6891715"/>
                <a:gd name="connsiteY2142" fmla="*/ 3554870 h 6367455"/>
                <a:gd name="connsiteX2143" fmla="*/ 1189222 w 6891715"/>
                <a:gd name="connsiteY2143" fmla="*/ 3547563 h 6367455"/>
                <a:gd name="connsiteX2144" fmla="*/ 1181609 w 6891715"/>
                <a:gd name="connsiteY2144" fmla="*/ 3526594 h 6367455"/>
                <a:gd name="connsiteX2145" fmla="*/ 1165747 w 6891715"/>
                <a:gd name="connsiteY2145" fmla="*/ 3516109 h 6367455"/>
                <a:gd name="connsiteX2146" fmla="*/ 1162574 w 6891715"/>
                <a:gd name="connsiteY2146" fmla="*/ 3505625 h 6367455"/>
                <a:gd name="connsiteX2147" fmla="*/ 1169871 w 6891715"/>
                <a:gd name="connsiteY2147" fmla="*/ 3495140 h 6367455"/>
                <a:gd name="connsiteX2148" fmla="*/ 1177485 w 6891715"/>
                <a:gd name="connsiteY2148" fmla="*/ 3496729 h 6367455"/>
                <a:gd name="connsiteX2149" fmla="*/ 1183830 w 6891715"/>
                <a:gd name="connsiteY2149" fmla="*/ 3510708 h 6367455"/>
                <a:gd name="connsiteX2150" fmla="*/ 1187002 w 6891715"/>
                <a:gd name="connsiteY2150" fmla="*/ 3507531 h 6367455"/>
                <a:gd name="connsiteX2151" fmla="*/ 1180022 w 6891715"/>
                <a:gd name="connsiteY2151" fmla="*/ 3484338 h 6367455"/>
                <a:gd name="connsiteX2152" fmla="*/ 1186367 w 6891715"/>
                <a:gd name="connsiteY2152" fmla="*/ 3466546 h 6367455"/>
                <a:gd name="connsiteX2153" fmla="*/ 1202229 w 6891715"/>
                <a:gd name="connsiteY2153" fmla="*/ 3426196 h 6367455"/>
                <a:gd name="connsiteX2154" fmla="*/ 1207939 w 6891715"/>
                <a:gd name="connsiteY2154" fmla="*/ 3419842 h 6367455"/>
                <a:gd name="connsiteX2155" fmla="*/ 1212381 w 6891715"/>
                <a:gd name="connsiteY2155" fmla="*/ 3402685 h 6367455"/>
                <a:gd name="connsiteX2156" fmla="*/ 1199691 w 6891715"/>
                <a:gd name="connsiteY2156" fmla="*/ 3396649 h 6367455"/>
                <a:gd name="connsiteX2157" fmla="*/ 1198422 w 6891715"/>
                <a:gd name="connsiteY2157" fmla="*/ 3388071 h 6367455"/>
                <a:gd name="connsiteX2158" fmla="*/ 1190809 w 6891715"/>
                <a:gd name="connsiteY2158" fmla="*/ 3370600 h 6367455"/>
                <a:gd name="connsiteX2159" fmla="*/ 1190809 w 6891715"/>
                <a:gd name="connsiteY2159" fmla="*/ 3354714 h 6367455"/>
                <a:gd name="connsiteX2160" fmla="*/ 1203181 w 6891715"/>
                <a:gd name="connsiteY2160" fmla="*/ 3331203 h 6367455"/>
                <a:gd name="connsiteX2161" fmla="*/ 1212698 w 6891715"/>
                <a:gd name="connsiteY2161" fmla="*/ 3335335 h 6367455"/>
                <a:gd name="connsiteX2162" fmla="*/ 1223166 w 6891715"/>
                <a:gd name="connsiteY2162" fmla="*/ 3330249 h 6367455"/>
                <a:gd name="connsiteX2163" fmla="*/ 1224436 w 6891715"/>
                <a:gd name="connsiteY2163" fmla="*/ 3327073 h 6367455"/>
                <a:gd name="connsiteX2164" fmla="*/ 1198739 w 6891715"/>
                <a:gd name="connsiteY2164" fmla="*/ 3324849 h 6367455"/>
                <a:gd name="connsiteX2165" fmla="*/ 1188905 w 6891715"/>
                <a:gd name="connsiteY2165" fmla="*/ 3297525 h 6367455"/>
                <a:gd name="connsiteX2166" fmla="*/ 1189222 w 6891715"/>
                <a:gd name="connsiteY2166" fmla="*/ 3321037 h 6367455"/>
                <a:gd name="connsiteX2167" fmla="*/ 1187319 w 6891715"/>
                <a:gd name="connsiteY2167" fmla="*/ 3331521 h 6367455"/>
                <a:gd name="connsiteX2168" fmla="*/ 1176850 w 6891715"/>
                <a:gd name="connsiteY2168" fmla="*/ 3334699 h 6367455"/>
                <a:gd name="connsiteX2169" fmla="*/ 1170506 w 6891715"/>
                <a:gd name="connsiteY2169" fmla="*/ 3332474 h 6367455"/>
                <a:gd name="connsiteX2170" fmla="*/ 1166381 w 6891715"/>
                <a:gd name="connsiteY2170" fmla="*/ 3340101 h 6367455"/>
                <a:gd name="connsiteX2171" fmla="*/ 1157816 w 6891715"/>
                <a:gd name="connsiteY2171" fmla="*/ 3331521 h 6367455"/>
                <a:gd name="connsiteX2172" fmla="*/ 1157498 w 6891715"/>
                <a:gd name="connsiteY2172" fmla="*/ 3321037 h 6367455"/>
                <a:gd name="connsiteX2173" fmla="*/ 1173995 w 6891715"/>
                <a:gd name="connsiteY2173" fmla="*/ 3287358 h 6367455"/>
                <a:gd name="connsiteX2174" fmla="*/ 1175264 w 6891715"/>
                <a:gd name="connsiteY2174" fmla="*/ 3277827 h 6367455"/>
                <a:gd name="connsiteX2175" fmla="*/ 1148933 w 6891715"/>
                <a:gd name="connsiteY2175" fmla="*/ 3315000 h 6367455"/>
                <a:gd name="connsiteX2176" fmla="*/ 1144808 w 6891715"/>
                <a:gd name="connsiteY2176" fmla="*/ 3311823 h 6367455"/>
                <a:gd name="connsiteX2177" fmla="*/ 1139733 w 6891715"/>
                <a:gd name="connsiteY2177" fmla="*/ 3326755 h 6367455"/>
                <a:gd name="connsiteX2178" fmla="*/ 1147346 w 6891715"/>
                <a:gd name="connsiteY2178" fmla="*/ 3336923 h 6367455"/>
                <a:gd name="connsiteX2179" fmla="*/ 1154643 w 6891715"/>
                <a:gd name="connsiteY2179" fmla="*/ 3346454 h 6367455"/>
                <a:gd name="connsiteX2180" fmla="*/ 1151471 w 6891715"/>
                <a:gd name="connsiteY2180" fmla="*/ 3362341 h 6367455"/>
                <a:gd name="connsiteX2181" fmla="*/ 1143540 w 6891715"/>
                <a:gd name="connsiteY2181" fmla="*/ 3374096 h 6367455"/>
                <a:gd name="connsiteX2182" fmla="*/ 1137512 w 6891715"/>
                <a:gd name="connsiteY2182" fmla="*/ 3404592 h 6367455"/>
                <a:gd name="connsiteX2183" fmla="*/ 1134340 w 6891715"/>
                <a:gd name="connsiteY2183" fmla="*/ 3421430 h 6367455"/>
                <a:gd name="connsiteX2184" fmla="*/ 1128312 w 6891715"/>
                <a:gd name="connsiteY2184" fmla="*/ 3441764 h 6367455"/>
                <a:gd name="connsiteX2185" fmla="*/ 1117526 w 6891715"/>
                <a:gd name="connsiteY2185" fmla="*/ 3446848 h 6367455"/>
                <a:gd name="connsiteX2186" fmla="*/ 1105787 w 6891715"/>
                <a:gd name="connsiteY2186" fmla="*/ 3446848 h 6367455"/>
                <a:gd name="connsiteX2187" fmla="*/ 1101663 w 6891715"/>
                <a:gd name="connsiteY2187" fmla="*/ 3432550 h 6367455"/>
                <a:gd name="connsiteX2188" fmla="*/ 1107691 w 6891715"/>
                <a:gd name="connsiteY2188" fmla="*/ 3416665 h 6367455"/>
                <a:gd name="connsiteX2189" fmla="*/ 1118160 w 6891715"/>
                <a:gd name="connsiteY2189" fmla="*/ 3395378 h 6367455"/>
                <a:gd name="connsiteX2190" fmla="*/ 1128629 w 6891715"/>
                <a:gd name="connsiteY2190" fmla="*/ 3369647 h 6367455"/>
                <a:gd name="connsiteX2191" fmla="*/ 1128629 w 6891715"/>
                <a:gd name="connsiteY2191" fmla="*/ 3362341 h 6367455"/>
                <a:gd name="connsiteX2192" fmla="*/ 1117842 w 6891715"/>
                <a:gd name="connsiteY2192" fmla="*/ 3365834 h 6367455"/>
                <a:gd name="connsiteX2193" fmla="*/ 1115939 w 6891715"/>
                <a:gd name="connsiteY2193" fmla="*/ 3358527 h 6367455"/>
                <a:gd name="connsiteX2194" fmla="*/ 1122919 w 6891715"/>
                <a:gd name="connsiteY2194" fmla="*/ 3348995 h 6367455"/>
                <a:gd name="connsiteX2195" fmla="*/ 1127043 w 6891715"/>
                <a:gd name="connsiteY2195" fmla="*/ 3328663 h 6367455"/>
                <a:gd name="connsiteX2196" fmla="*/ 1117526 w 6891715"/>
                <a:gd name="connsiteY2196" fmla="*/ 3330886 h 6367455"/>
                <a:gd name="connsiteX2197" fmla="*/ 1124505 w 6891715"/>
                <a:gd name="connsiteY2197" fmla="*/ 3315000 h 6367455"/>
                <a:gd name="connsiteX2198" fmla="*/ 1133070 w 6891715"/>
                <a:gd name="connsiteY2198" fmla="*/ 3302291 h 6367455"/>
                <a:gd name="connsiteX2199" fmla="*/ 1138463 w 6891715"/>
                <a:gd name="connsiteY2199" fmla="*/ 3290852 h 6367455"/>
                <a:gd name="connsiteX2200" fmla="*/ 1126409 w 6891715"/>
                <a:gd name="connsiteY2200" fmla="*/ 3277191 h 6367455"/>
                <a:gd name="connsiteX2201" fmla="*/ 1126409 w 6891715"/>
                <a:gd name="connsiteY2201" fmla="*/ 3265435 h 6367455"/>
                <a:gd name="connsiteX2202" fmla="*/ 1142270 w 6891715"/>
                <a:gd name="connsiteY2202" fmla="*/ 3262260 h 6367455"/>
                <a:gd name="connsiteX2203" fmla="*/ 1141319 w 6891715"/>
                <a:gd name="connsiteY2203" fmla="*/ 3252727 h 6367455"/>
                <a:gd name="connsiteX2204" fmla="*/ 1146712 w 6891715"/>
                <a:gd name="connsiteY2204" fmla="*/ 3254634 h 6367455"/>
                <a:gd name="connsiteX2205" fmla="*/ 1145126 w 6891715"/>
                <a:gd name="connsiteY2205" fmla="*/ 3241924 h 6367455"/>
                <a:gd name="connsiteX2206" fmla="*/ 1162257 w 6891715"/>
                <a:gd name="connsiteY2206" fmla="*/ 3228261 h 6367455"/>
                <a:gd name="connsiteX2207" fmla="*/ 1159085 w 6891715"/>
                <a:gd name="connsiteY2207" fmla="*/ 3221908 h 6367455"/>
                <a:gd name="connsiteX2208" fmla="*/ 1162891 w 6891715"/>
                <a:gd name="connsiteY2208" fmla="*/ 3213329 h 6367455"/>
                <a:gd name="connsiteX2209" fmla="*/ 1158450 w 6891715"/>
                <a:gd name="connsiteY2209" fmla="*/ 3202844 h 6367455"/>
                <a:gd name="connsiteX2210" fmla="*/ 1156546 w 6891715"/>
                <a:gd name="connsiteY2210" fmla="*/ 3201890 h 6367455"/>
                <a:gd name="connsiteX2211" fmla="*/ 1145126 w 6891715"/>
                <a:gd name="connsiteY2211" fmla="*/ 3210469 h 6367455"/>
                <a:gd name="connsiteX2212" fmla="*/ 1145126 w 6891715"/>
                <a:gd name="connsiteY2212" fmla="*/ 3224449 h 6367455"/>
                <a:gd name="connsiteX2213" fmla="*/ 1130215 w 6891715"/>
                <a:gd name="connsiteY2213" fmla="*/ 3234934 h 6367455"/>
                <a:gd name="connsiteX2214" fmla="*/ 1125457 w 6891715"/>
                <a:gd name="connsiteY2214" fmla="*/ 3243513 h 6367455"/>
                <a:gd name="connsiteX2215" fmla="*/ 1113719 w 6891715"/>
                <a:gd name="connsiteY2215" fmla="*/ 3242242 h 6367455"/>
                <a:gd name="connsiteX2216" fmla="*/ 1103884 w 6891715"/>
                <a:gd name="connsiteY2216" fmla="*/ 3231121 h 6367455"/>
                <a:gd name="connsiteX2217" fmla="*/ 1091194 w 6891715"/>
                <a:gd name="connsiteY2217" fmla="*/ 3223496 h 6367455"/>
                <a:gd name="connsiteX2218" fmla="*/ 1092463 w 6891715"/>
                <a:gd name="connsiteY2218" fmla="*/ 3210787 h 6367455"/>
                <a:gd name="connsiteX2219" fmla="*/ 1108008 w 6891715"/>
                <a:gd name="connsiteY2219" fmla="*/ 3205703 h 6367455"/>
                <a:gd name="connsiteX2220" fmla="*/ 1091511 w 6891715"/>
                <a:gd name="connsiteY2220" fmla="*/ 3203480 h 6367455"/>
                <a:gd name="connsiteX2221" fmla="*/ 1090877 w 6891715"/>
                <a:gd name="connsiteY2221" fmla="*/ 3209516 h 6367455"/>
                <a:gd name="connsiteX2222" fmla="*/ 1082628 w 6891715"/>
                <a:gd name="connsiteY2222" fmla="*/ 3212375 h 6367455"/>
                <a:gd name="connsiteX2223" fmla="*/ 1066766 w 6891715"/>
                <a:gd name="connsiteY2223" fmla="*/ 3204750 h 6367455"/>
                <a:gd name="connsiteX2224" fmla="*/ 1067718 w 6891715"/>
                <a:gd name="connsiteY2224" fmla="*/ 3197444 h 6367455"/>
                <a:gd name="connsiteX2225" fmla="*/ 1088022 w 6891715"/>
                <a:gd name="connsiteY2225" fmla="*/ 3193312 h 6367455"/>
                <a:gd name="connsiteX2226" fmla="*/ 1098491 w 6891715"/>
                <a:gd name="connsiteY2226" fmla="*/ 3195854 h 6367455"/>
                <a:gd name="connsiteX2227" fmla="*/ 1107057 w 6891715"/>
                <a:gd name="connsiteY2227" fmla="*/ 3194901 h 6367455"/>
                <a:gd name="connsiteX2228" fmla="*/ 1108643 w 6891715"/>
                <a:gd name="connsiteY2228" fmla="*/ 3183146 h 6367455"/>
                <a:gd name="connsiteX2229" fmla="*/ 1099126 w 6891715"/>
                <a:gd name="connsiteY2229" fmla="*/ 3170755 h 6367455"/>
                <a:gd name="connsiteX2230" fmla="*/ 1103249 w 6891715"/>
                <a:gd name="connsiteY2230" fmla="*/ 3157411 h 6367455"/>
                <a:gd name="connsiteX2231" fmla="*/ 1123236 w 6891715"/>
                <a:gd name="connsiteY2231" fmla="*/ 3154870 h 6367455"/>
                <a:gd name="connsiteX2232" fmla="*/ 1104201 w 6891715"/>
                <a:gd name="connsiteY2232" fmla="*/ 3145338 h 6367455"/>
                <a:gd name="connsiteX2233" fmla="*/ 1119112 w 6891715"/>
                <a:gd name="connsiteY2233" fmla="*/ 3135807 h 6367455"/>
                <a:gd name="connsiteX2234" fmla="*/ 1131802 w 6891715"/>
                <a:gd name="connsiteY2234" fmla="*/ 3142162 h 6367455"/>
                <a:gd name="connsiteX2235" fmla="*/ 1116891 w 6891715"/>
                <a:gd name="connsiteY2235" fmla="*/ 3125323 h 6367455"/>
                <a:gd name="connsiteX2236" fmla="*/ 1122919 w 6891715"/>
                <a:gd name="connsiteY2236" fmla="*/ 3116745 h 6367455"/>
                <a:gd name="connsiteX2237" fmla="*/ 1139733 w 6891715"/>
                <a:gd name="connsiteY2237" fmla="*/ 3113568 h 6367455"/>
                <a:gd name="connsiteX2238" fmla="*/ 1141002 w 6891715"/>
                <a:gd name="connsiteY2238" fmla="*/ 3108167 h 6367455"/>
                <a:gd name="connsiteX2239" fmla="*/ 1123870 w 6891715"/>
                <a:gd name="connsiteY2239" fmla="*/ 3102131 h 6367455"/>
                <a:gd name="connsiteX2240" fmla="*/ 1147981 w 6891715"/>
                <a:gd name="connsiteY2240" fmla="*/ 3086881 h 6367455"/>
                <a:gd name="connsiteX2241" fmla="*/ 1126091 w 6891715"/>
                <a:gd name="connsiteY2241" fmla="*/ 3094823 h 6367455"/>
                <a:gd name="connsiteX2242" fmla="*/ 1126091 w 6891715"/>
                <a:gd name="connsiteY2242" fmla="*/ 3086245 h 6367455"/>
                <a:gd name="connsiteX2243" fmla="*/ 1114353 w 6891715"/>
                <a:gd name="connsiteY2243" fmla="*/ 3102131 h 6367455"/>
                <a:gd name="connsiteX2244" fmla="*/ 1100711 w 6891715"/>
                <a:gd name="connsiteY2244" fmla="*/ 3083385 h 6367455"/>
                <a:gd name="connsiteX2245" fmla="*/ 1095953 w 6891715"/>
                <a:gd name="connsiteY2245" fmla="*/ 3062099 h 6367455"/>
                <a:gd name="connsiteX2246" fmla="*/ 1104518 w 6891715"/>
                <a:gd name="connsiteY2246" fmla="*/ 3057969 h 6367455"/>
                <a:gd name="connsiteX2247" fmla="*/ 1122601 w 6891715"/>
                <a:gd name="connsiteY2247" fmla="*/ 3068136 h 6367455"/>
                <a:gd name="connsiteX2248" fmla="*/ 1134340 w 6891715"/>
                <a:gd name="connsiteY2248" fmla="*/ 3067183 h 6367455"/>
                <a:gd name="connsiteX2249" fmla="*/ 1121332 w 6891715"/>
                <a:gd name="connsiteY2249" fmla="*/ 3062099 h 6367455"/>
                <a:gd name="connsiteX2250" fmla="*/ 1101981 w 6891715"/>
                <a:gd name="connsiteY2250" fmla="*/ 3038271 h 6367455"/>
                <a:gd name="connsiteX2251" fmla="*/ 1106422 w 6891715"/>
                <a:gd name="connsiteY2251" fmla="*/ 3031599 h 6367455"/>
                <a:gd name="connsiteX2252" fmla="*/ 1114670 w 6891715"/>
                <a:gd name="connsiteY2252" fmla="*/ 3030329 h 6367455"/>
                <a:gd name="connsiteX2253" fmla="*/ 1100077 w 6891715"/>
                <a:gd name="connsiteY2253" fmla="*/ 3010631 h 6367455"/>
                <a:gd name="connsiteX2254" fmla="*/ 1108960 w 6891715"/>
                <a:gd name="connsiteY2254" fmla="*/ 3001100 h 6367455"/>
                <a:gd name="connsiteX2255" fmla="*/ 1121967 w 6891715"/>
                <a:gd name="connsiteY2255" fmla="*/ 3001100 h 6367455"/>
                <a:gd name="connsiteX2256" fmla="*/ 1145126 w 6891715"/>
                <a:gd name="connsiteY2256" fmla="*/ 3001735 h 6367455"/>
                <a:gd name="connsiteX2257" fmla="*/ 1141002 w 6891715"/>
                <a:gd name="connsiteY2257" fmla="*/ 2996334 h 6367455"/>
                <a:gd name="connsiteX2258" fmla="*/ 1144174 w 6891715"/>
                <a:gd name="connsiteY2258" fmla="*/ 2992204 h 6367455"/>
                <a:gd name="connsiteX2259" fmla="*/ 1156864 w 6891715"/>
                <a:gd name="connsiteY2259" fmla="*/ 3000464 h 6367455"/>
                <a:gd name="connsiteX2260" fmla="*/ 1160988 w 6891715"/>
                <a:gd name="connsiteY2260" fmla="*/ 2996334 h 6367455"/>
                <a:gd name="connsiteX2261" fmla="*/ 1150519 w 6891715"/>
                <a:gd name="connsiteY2261" fmla="*/ 2978543 h 6367455"/>
                <a:gd name="connsiteX2262" fmla="*/ 1136243 w 6891715"/>
                <a:gd name="connsiteY2262" fmla="*/ 2967105 h 6367455"/>
                <a:gd name="connsiteX2263" fmla="*/ 1136243 w 6891715"/>
                <a:gd name="connsiteY2263" fmla="*/ 2960751 h 6367455"/>
                <a:gd name="connsiteX2264" fmla="*/ 1143857 w 6891715"/>
                <a:gd name="connsiteY2264" fmla="*/ 2958526 h 6367455"/>
                <a:gd name="connsiteX2265" fmla="*/ 1153374 w 6891715"/>
                <a:gd name="connsiteY2265" fmla="*/ 2963928 h 6367455"/>
                <a:gd name="connsiteX2266" fmla="*/ 1155277 w 6891715"/>
                <a:gd name="connsiteY2266" fmla="*/ 2958526 h 6367455"/>
                <a:gd name="connsiteX2267" fmla="*/ 1147029 w 6891715"/>
                <a:gd name="connsiteY2267" fmla="*/ 2943593 h 6367455"/>
                <a:gd name="connsiteX2268" fmla="*/ 1156229 w 6891715"/>
                <a:gd name="connsiteY2268" fmla="*/ 2935012 h 6367455"/>
                <a:gd name="connsiteX2269" fmla="*/ 1166699 w 6891715"/>
                <a:gd name="connsiteY2269" fmla="*/ 2928659 h 6367455"/>
                <a:gd name="connsiteX2270" fmla="*/ 1181609 w 6891715"/>
                <a:gd name="connsiteY2270" fmla="*/ 2937873 h 6367455"/>
                <a:gd name="connsiteX2271" fmla="*/ 1181609 w 6891715"/>
                <a:gd name="connsiteY2271" fmla="*/ 2931834 h 6367455"/>
                <a:gd name="connsiteX2272" fmla="*/ 1163526 w 6891715"/>
                <a:gd name="connsiteY2272" fmla="*/ 2922306 h 6367455"/>
                <a:gd name="connsiteX2273" fmla="*/ 1161305 w 6891715"/>
                <a:gd name="connsiteY2273" fmla="*/ 2911186 h 6367455"/>
                <a:gd name="connsiteX2274" fmla="*/ 1162257 w 6891715"/>
                <a:gd name="connsiteY2274" fmla="*/ 2899430 h 6367455"/>
                <a:gd name="connsiteX2275" fmla="*/ 1174947 w 6891715"/>
                <a:gd name="connsiteY2275" fmla="*/ 2882275 h 6367455"/>
                <a:gd name="connsiteX2276" fmla="*/ 1176850 w 6891715"/>
                <a:gd name="connsiteY2276" fmla="*/ 2869567 h 6367455"/>
                <a:gd name="connsiteX2277" fmla="*/ 1181926 w 6891715"/>
                <a:gd name="connsiteY2277" fmla="*/ 2869567 h 6367455"/>
                <a:gd name="connsiteX2278" fmla="*/ 1192395 w 6891715"/>
                <a:gd name="connsiteY2278" fmla="*/ 2865437 h 6367455"/>
                <a:gd name="connsiteX2279" fmla="*/ 1202229 w 6891715"/>
                <a:gd name="connsiteY2279" fmla="*/ 2871474 h 6367455"/>
                <a:gd name="connsiteX2280" fmla="*/ 1213649 w 6891715"/>
                <a:gd name="connsiteY2280" fmla="*/ 2881003 h 6367455"/>
                <a:gd name="connsiteX2281" fmla="*/ 1216822 w 6891715"/>
                <a:gd name="connsiteY2281" fmla="*/ 2874650 h 6367455"/>
                <a:gd name="connsiteX2282" fmla="*/ 1224436 w 6891715"/>
                <a:gd name="connsiteY2282" fmla="*/ 2874650 h 6367455"/>
                <a:gd name="connsiteX2283" fmla="*/ 1233952 w 6891715"/>
                <a:gd name="connsiteY2283" fmla="*/ 2881639 h 6367455"/>
                <a:gd name="connsiteX2284" fmla="*/ 1241249 w 6891715"/>
                <a:gd name="connsiteY2284" fmla="*/ 2885769 h 6367455"/>
                <a:gd name="connsiteX2285" fmla="*/ 1253941 w 6891715"/>
                <a:gd name="connsiteY2285" fmla="*/ 2879415 h 6367455"/>
                <a:gd name="connsiteX2286" fmla="*/ 1279635 w 6891715"/>
                <a:gd name="connsiteY2286" fmla="*/ 2869567 h 6367455"/>
                <a:gd name="connsiteX2287" fmla="*/ 1295496 w 6891715"/>
                <a:gd name="connsiteY2287" fmla="*/ 2879097 h 6367455"/>
                <a:gd name="connsiteX2288" fmla="*/ 1311040 w 6891715"/>
                <a:gd name="connsiteY2288" fmla="*/ 2868614 h 6367455"/>
                <a:gd name="connsiteX2289" fmla="*/ 3854360 w 6891715"/>
                <a:gd name="connsiteY2289" fmla="*/ 2852734 h 6367455"/>
                <a:gd name="connsiteX2290" fmla="*/ 3865180 w 6891715"/>
                <a:gd name="connsiteY2290" fmla="*/ 2862282 h 6367455"/>
                <a:gd name="connsiteX2291" fmla="*/ 3876638 w 6891715"/>
                <a:gd name="connsiteY2291" fmla="*/ 2875649 h 6367455"/>
                <a:gd name="connsiteX2292" fmla="*/ 3876001 w 6891715"/>
                <a:gd name="connsiteY2292" fmla="*/ 2885198 h 6367455"/>
                <a:gd name="connsiteX2293" fmla="*/ 3865499 w 6891715"/>
                <a:gd name="connsiteY2293" fmla="*/ 2882333 h 6367455"/>
                <a:gd name="connsiteX2294" fmla="*/ 3855951 w 6891715"/>
                <a:gd name="connsiteY2294" fmla="*/ 2890927 h 6367455"/>
                <a:gd name="connsiteX2295" fmla="*/ 3847358 w 6891715"/>
                <a:gd name="connsiteY2295" fmla="*/ 2901431 h 6367455"/>
                <a:gd name="connsiteX2296" fmla="*/ 3832718 w 6891715"/>
                <a:gd name="connsiteY2296" fmla="*/ 2908115 h 6367455"/>
                <a:gd name="connsiteX2297" fmla="*/ 3829536 w 6891715"/>
                <a:gd name="connsiteY2297" fmla="*/ 2924031 h 6367455"/>
                <a:gd name="connsiteX2298" fmla="*/ 3797710 w 6891715"/>
                <a:gd name="connsiteY2298" fmla="*/ 2916709 h 6367455"/>
                <a:gd name="connsiteX2299" fmla="*/ 3790390 w 6891715"/>
                <a:gd name="connsiteY2299" fmla="*/ 2923077 h 6367455"/>
                <a:gd name="connsiteX2300" fmla="*/ 3787526 w 6891715"/>
                <a:gd name="connsiteY2300" fmla="*/ 2947269 h 6367455"/>
                <a:gd name="connsiteX2301" fmla="*/ 3764293 w 6891715"/>
                <a:gd name="connsiteY2301" fmla="*/ 2978145 h 6367455"/>
                <a:gd name="connsiteX2302" fmla="*/ 3751562 w 6891715"/>
                <a:gd name="connsiteY2302" fmla="*/ 2960319 h 6367455"/>
                <a:gd name="connsiteX2303" fmla="*/ 3758564 w 6891715"/>
                <a:gd name="connsiteY2303" fmla="*/ 2947588 h 6367455"/>
                <a:gd name="connsiteX2304" fmla="*/ 3777978 w 6891715"/>
                <a:gd name="connsiteY2304" fmla="*/ 2940264 h 6367455"/>
                <a:gd name="connsiteX2305" fmla="*/ 3778933 w 6891715"/>
                <a:gd name="connsiteY2305" fmla="*/ 2933896 h 6367455"/>
                <a:gd name="connsiteX2306" fmla="*/ 3755063 w 6891715"/>
                <a:gd name="connsiteY2306" fmla="*/ 2912890 h 6367455"/>
                <a:gd name="connsiteX2307" fmla="*/ 3743288 w 6891715"/>
                <a:gd name="connsiteY2307" fmla="*/ 2896019 h 6367455"/>
                <a:gd name="connsiteX2308" fmla="*/ 3761428 w 6891715"/>
                <a:gd name="connsiteY2308" fmla="*/ 2894747 h 6367455"/>
                <a:gd name="connsiteX2309" fmla="*/ 3746152 w 6891715"/>
                <a:gd name="connsiteY2309" fmla="*/ 2870875 h 6367455"/>
                <a:gd name="connsiteX2310" fmla="*/ 3751562 w 6891715"/>
                <a:gd name="connsiteY2310" fmla="*/ 2865465 h 6367455"/>
                <a:gd name="connsiteX2311" fmla="*/ 3772886 w 6891715"/>
                <a:gd name="connsiteY2311" fmla="*/ 2879787 h 6367455"/>
                <a:gd name="connsiteX2312" fmla="*/ 3775114 w 6891715"/>
                <a:gd name="connsiteY2312" fmla="*/ 2869284 h 6367455"/>
                <a:gd name="connsiteX2313" fmla="*/ 3789753 w 6891715"/>
                <a:gd name="connsiteY2313" fmla="*/ 2876604 h 6367455"/>
                <a:gd name="connsiteX2314" fmla="*/ 3779251 w 6891715"/>
                <a:gd name="connsiteY2314" fmla="*/ 2869284 h 6367455"/>
                <a:gd name="connsiteX2315" fmla="*/ 3802165 w 6891715"/>
                <a:gd name="connsiteY2315" fmla="*/ 2853370 h 6367455"/>
                <a:gd name="connsiteX2316" fmla="*/ 3818397 w 6891715"/>
                <a:gd name="connsiteY2316" fmla="*/ 2857190 h 6367455"/>
                <a:gd name="connsiteX2317" fmla="*/ 3881509 w 6891715"/>
                <a:gd name="connsiteY2317" fmla="*/ 2838447 h 6367455"/>
                <a:gd name="connsiteX2318" fmla="*/ 3889338 w 6891715"/>
                <a:gd name="connsiteY2318" fmla="*/ 2856748 h 6367455"/>
                <a:gd name="connsiteX2319" fmla="*/ 3879552 w 6891715"/>
                <a:gd name="connsiteY2319" fmla="*/ 2865433 h 6367455"/>
                <a:gd name="connsiteX2320" fmla="*/ 3866503 w 6891715"/>
                <a:gd name="connsiteY2320" fmla="*/ 2857058 h 6367455"/>
                <a:gd name="connsiteX2321" fmla="*/ 3865525 w 6891715"/>
                <a:gd name="connsiteY2321" fmla="*/ 2845582 h 6367455"/>
                <a:gd name="connsiteX2322" fmla="*/ 1378190 w 6891715"/>
                <a:gd name="connsiteY2322" fmla="*/ 2819397 h 6367455"/>
                <a:gd name="connsiteX2323" fmla="*/ 1384271 w 6891715"/>
                <a:gd name="connsiteY2323" fmla="*/ 2826202 h 6367455"/>
                <a:gd name="connsiteX2324" fmla="*/ 1377514 w 6891715"/>
                <a:gd name="connsiteY2324" fmla="*/ 2838446 h 6367455"/>
                <a:gd name="connsiteX2325" fmla="*/ 1370758 w 6891715"/>
                <a:gd name="connsiteY2325" fmla="*/ 2834024 h 6367455"/>
                <a:gd name="connsiteX2326" fmla="*/ 1368393 w 6891715"/>
                <a:gd name="connsiteY2326" fmla="*/ 2823820 h 6367455"/>
                <a:gd name="connsiteX2327" fmla="*/ 1342224 w 6891715"/>
                <a:gd name="connsiteY2327" fmla="*/ 2803518 h 6367455"/>
                <a:gd name="connsiteX2328" fmla="*/ 1357279 w 6891715"/>
                <a:gd name="connsiteY2328" fmla="*/ 2821795 h 6367455"/>
                <a:gd name="connsiteX2329" fmla="*/ 1344734 w 6891715"/>
                <a:gd name="connsiteY2329" fmla="*/ 2828923 h 6367455"/>
                <a:gd name="connsiteX2330" fmla="*/ 1331875 w 6891715"/>
                <a:gd name="connsiteY2330" fmla="*/ 2819010 h 6367455"/>
                <a:gd name="connsiteX2331" fmla="*/ 1331875 w 6891715"/>
                <a:gd name="connsiteY2331" fmla="*/ 2809712 h 6367455"/>
                <a:gd name="connsiteX2332" fmla="*/ 3807906 w 6891715"/>
                <a:gd name="connsiteY2332" fmla="*/ 2778119 h 6367455"/>
                <a:gd name="connsiteX2333" fmla="*/ 3833399 w 6891715"/>
                <a:gd name="connsiteY2333" fmla="*/ 2780025 h 6367455"/>
                <a:gd name="connsiteX2334" fmla="*/ 3843278 w 6891715"/>
                <a:gd name="connsiteY2334" fmla="*/ 2793676 h 6367455"/>
                <a:gd name="connsiteX2335" fmla="*/ 3849651 w 6891715"/>
                <a:gd name="connsiteY2335" fmla="*/ 2810504 h 6367455"/>
                <a:gd name="connsiteX2336" fmla="*/ 3844552 w 6891715"/>
                <a:gd name="connsiteY2336" fmla="*/ 2813998 h 6367455"/>
                <a:gd name="connsiteX2337" fmla="*/ 3839135 w 6891715"/>
                <a:gd name="connsiteY2337" fmla="*/ 2808599 h 6367455"/>
                <a:gd name="connsiteX2338" fmla="*/ 3830531 w 6891715"/>
                <a:gd name="connsiteY2338" fmla="*/ 2814950 h 6367455"/>
                <a:gd name="connsiteX2339" fmla="*/ 3823521 w 6891715"/>
                <a:gd name="connsiteY2339" fmla="*/ 2827653 h 6367455"/>
                <a:gd name="connsiteX2340" fmla="*/ 3817147 w 6891715"/>
                <a:gd name="connsiteY2340" fmla="*/ 2838447 h 6367455"/>
                <a:gd name="connsiteX2341" fmla="*/ 3804401 w 6891715"/>
                <a:gd name="connsiteY2341" fmla="*/ 2838447 h 6367455"/>
                <a:gd name="connsiteX2342" fmla="*/ 3793566 w 6891715"/>
                <a:gd name="connsiteY2342" fmla="*/ 2829241 h 6367455"/>
                <a:gd name="connsiteX2343" fmla="*/ 3795478 w 6891715"/>
                <a:gd name="connsiteY2343" fmla="*/ 2813362 h 6367455"/>
                <a:gd name="connsiteX2344" fmla="*/ 3778908 w 6891715"/>
                <a:gd name="connsiteY2344" fmla="*/ 2810187 h 6367455"/>
                <a:gd name="connsiteX2345" fmla="*/ 3765843 w 6891715"/>
                <a:gd name="connsiteY2345" fmla="*/ 2808281 h 6367455"/>
                <a:gd name="connsiteX2346" fmla="*/ 3762338 w 6891715"/>
                <a:gd name="connsiteY2346" fmla="*/ 2800976 h 6367455"/>
                <a:gd name="connsiteX2347" fmla="*/ 3780501 w 6891715"/>
                <a:gd name="connsiteY2347" fmla="*/ 2795579 h 6367455"/>
                <a:gd name="connsiteX2348" fmla="*/ 3793248 w 6891715"/>
                <a:gd name="connsiteY2348" fmla="*/ 2795262 h 6367455"/>
                <a:gd name="connsiteX2349" fmla="*/ 3802808 w 6891715"/>
                <a:gd name="connsiteY2349" fmla="*/ 2786692 h 6367455"/>
                <a:gd name="connsiteX2350" fmla="*/ 1396971 w 6891715"/>
                <a:gd name="connsiteY2350" fmla="*/ 2773356 h 6367455"/>
                <a:gd name="connsiteX2351" fmla="*/ 1389329 w 6891715"/>
                <a:gd name="connsiteY2351" fmla="*/ 2781295 h 6367455"/>
                <a:gd name="connsiteX2352" fmla="*/ 1382682 w 6891715"/>
                <a:gd name="connsiteY2352" fmla="*/ 2776589 h 6367455"/>
                <a:gd name="connsiteX2353" fmla="*/ 2732096 w 6891715"/>
                <a:gd name="connsiteY2353" fmla="*/ 2773211 h 6367455"/>
                <a:gd name="connsiteX2354" fmla="*/ 2750156 w 6891715"/>
                <a:gd name="connsiteY2354" fmla="*/ 2804578 h 6367455"/>
                <a:gd name="connsiteX2355" fmla="*/ 2750581 w 6891715"/>
                <a:gd name="connsiteY2355" fmla="*/ 2804292 h 6367455"/>
                <a:gd name="connsiteX2356" fmla="*/ 2732780 w 6891715"/>
                <a:gd name="connsiteY2356" fmla="*/ 2773363 h 6367455"/>
                <a:gd name="connsiteX2357" fmla="*/ 3884258 w 6891715"/>
                <a:gd name="connsiteY2357" fmla="*/ 2770182 h 6367455"/>
                <a:gd name="connsiteX2358" fmla="*/ 3886163 w 6891715"/>
                <a:gd name="connsiteY2358" fmla="*/ 2783610 h 6367455"/>
                <a:gd name="connsiteX2359" fmla="*/ 3875685 w 6891715"/>
                <a:gd name="connsiteY2359" fmla="*/ 2782673 h 6367455"/>
                <a:gd name="connsiteX2360" fmla="*/ 3875368 w 6891715"/>
                <a:gd name="connsiteY2360" fmla="*/ 2783610 h 6367455"/>
                <a:gd name="connsiteX2361" fmla="*/ 3874098 w 6891715"/>
                <a:gd name="connsiteY2361" fmla="*/ 2785484 h 6367455"/>
                <a:gd name="connsiteX2362" fmla="*/ 3872510 w 6891715"/>
                <a:gd name="connsiteY2362" fmla="*/ 2787358 h 6367455"/>
                <a:gd name="connsiteX2363" fmla="*/ 3871240 w 6891715"/>
                <a:gd name="connsiteY2363" fmla="*/ 2788607 h 6367455"/>
                <a:gd name="connsiteX2364" fmla="*/ 3870288 w 6891715"/>
                <a:gd name="connsiteY2364" fmla="*/ 2788920 h 6367455"/>
                <a:gd name="connsiteX2365" fmla="*/ 3869653 w 6891715"/>
                <a:gd name="connsiteY2365" fmla="*/ 2789232 h 6367455"/>
                <a:gd name="connsiteX2366" fmla="*/ 3869335 w 6891715"/>
                <a:gd name="connsiteY2366" fmla="*/ 2788920 h 6367455"/>
                <a:gd name="connsiteX2367" fmla="*/ 3868065 w 6891715"/>
                <a:gd name="connsiteY2367" fmla="*/ 2787983 h 6367455"/>
                <a:gd name="connsiteX2368" fmla="*/ 3866795 w 6891715"/>
                <a:gd name="connsiteY2368" fmla="*/ 2786421 h 6367455"/>
                <a:gd name="connsiteX2369" fmla="*/ 3866160 w 6891715"/>
                <a:gd name="connsiteY2369" fmla="*/ 2784860 h 6367455"/>
                <a:gd name="connsiteX2370" fmla="*/ 3864573 w 6891715"/>
                <a:gd name="connsiteY2370" fmla="*/ 2781112 h 6367455"/>
                <a:gd name="connsiteX2371" fmla="*/ 3863938 w 6891715"/>
                <a:gd name="connsiteY2371" fmla="*/ 2779863 h 6367455"/>
                <a:gd name="connsiteX2372" fmla="*/ 3866160 w 6891715"/>
                <a:gd name="connsiteY2372" fmla="*/ 2771431 h 6367455"/>
                <a:gd name="connsiteX2373" fmla="*/ 1338644 w 6891715"/>
                <a:gd name="connsiteY2373" fmla="*/ 2765421 h 6367455"/>
                <a:gd name="connsiteX2374" fmla="*/ 1354715 w 6891715"/>
                <a:gd name="connsiteY2374" fmla="*/ 2768237 h 6367455"/>
                <a:gd name="connsiteX2375" fmla="*/ 1360499 w 6891715"/>
                <a:gd name="connsiteY2375" fmla="*/ 2776688 h 6367455"/>
                <a:gd name="connsiteX2376" fmla="*/ 1357286 w 6891715"/>
                <a:gd name="connsiteY2376" fmla="*/ 2788270 h 6367455"/>
                <a:gd name="connsiteX2377" fmla="*/ 1363714 w 6891715"/>
                <a:gd name="connsiteY2377" fmla="*/ 2796720 h 6367455"/>
                <a:gd name="connsiteX2378" fmla="*/ 1379783 w 6891715"/>
                <a:gd name="connsiteY2378" fmla="*/ 2783575 h 6367455"/>
                <a:gd name="connsiteX2379" fmla="*/ 1389426 w 6891715"/>
                <a:gd name="connsiteY2379" fmla="*/ 2792027 h 6367455"/>
                <a:gd name="connsiteX2380" fmla="*/ 1395855 w 6891715"/>
                <a:gd name="connsiteY2380" fmla="*/ 2797346 h 6367455"/>
                <a:gd name="connsiteX2381" fmla="*/ 1409674 w 6891715"/>
                <a:gd name="connsiteY2381" fmla="*/ 2792965 h 6367455"/>
                <a:gd name="connsiteX2382" fmla="*/ 1404532 w 6891715"/>
                <a:gd name="connsiteY2382" fmla="*/ 2806422 h 6367455"/>
                <a:gd name="connsiteX2383" fmla="*/ 1389426 w 6891715"/>
                <a:gd name="connsiteY2383" fmla="*/ 2809869 h 6367455"/>
                <a:gd name="connsiteX2384" fmla="*/ 1382998 w 6891715"/>
                <a:gd name="connsiteY2384" fmla="*/ 2792027 h 6367455"/>
                <a:gd name="connsiteX2385" fmla="*/ 1357286 w 6891715"/>
                <a:gd name="connsiteY2385" fmla="*/ 2807990 h 6367455"/>
                <a:gd name="connsiteX2386" fmla="*/ 1349572 w 6891715"/>
                <a:gd name="connsiteY2386" fmla="*/ 2801727 h 6367455"/>
                <a:gd name="connsiteX2387" fmla="*/ 1338965 w 6891715"/>
                <a:gd name="connsiteY2387" fmla="*/ 2800786 h 6367455"/>
                <a:gd name="connsiteX2388" fmla="*/ 1330289 w 6891715"/>
                <a:gd name="connsiteY2388" fmla="*/ 2789522 h 6367455"/>
                <a:gd name="connsiteX2389" fmla="*/ 4266528 w 6891715"/>
                <a:gd name="connsiteY2389" fmla="*/ 2764378 h 6367455"/>
                <a:gd name="connsiteX2390" fmla="*/ 4255416 w 6891715"/>
                <a:gd name="connsiteY2390" fmla="*/ 2776749 h 6367455"/>
                <a:gd name="connsiteX2391" fmla="*/ 4246843 w 6891715"/>
                <a:gd name="connsiteY2391" fmla="*/ 2786583 h 6367455"/>
                <a:gd name="connsiteX2392" fmla="*/ 4240493 w 6891715"/>
                <a:gd name="connsiteY2392" fmla="*/ 2794194 h 6367455"/>
                <a:gd name="connsiteX2393" fmla="*/ 4238588 w 6891715"/>
                <a:gd name="connsiteY2393" fmla="*/ 2797365 h 6367455"/>
                <a:gd name="connsiteX2394" fmla="*/ 4237001 w 6891715"/>
                <a:gd name="connsiteY2394" fmla="*/ 2801168 h 6367455"/>
                <a:gd name="connsiteX2395" fmla="*/ 4236048 w 6891715"/>
                <a:gd name="connsiteY2395" fmla="*/ 2805297 h 6367455"/>
                <a:gd name="connsiteX2396" fmla="*/ 4235413 w 6891715"/>
                <a:gd name="connsiteY2396" fmla="*/ 2809735 h 6367455"/>
                <a:gd name="connsiteX2397" fmla="*/ 4234778 w 6891715"/>
                <a:gd name="connsiteY2397" fmla="*/ 2816400 h 6367455"/>
                <a:gd name="connsiteX2398" fmla="*/ 4234461 w 6891715"/>
                <a:gd name="connsiteY2398" fmla="*/ 2819572 h 6367455"/>
                <a:gd name="connsiteX2399" fmla="*/ 4254146 w 6891715"/>
                <a:gd name="connsiteY2399" fmla="*/ 2828459 h 6367455"/>
                <a:gd name="connsiteX2400" fmla="*/ 4251606 w 6891715"/>
                <a:gd name="connsiteY2400" fmla="*/ 2849076 h 6367455"/>
                <a:gd name="connsiteX2401" fmla="*/ 4262401 w 6891715"/>
                <a:gd name="connsiteY2401" fmla="*/ 2891579 h 6367455"/>
                <a:gd name="connsiteX2402" fmla="*/ 4276371 w 6891715"/>
                <a:gd name="connsiteY2402" fmla="*/ 2915372 h 6367455"/>
                <a:gd name="connsiteX2403" fmla="*/ 4285578 w 6891715"/>
                <a:gd name="connsiteY2403" fmla="*/ 2923936 h 6367455"/>
                <a:gd name="connsiteX2404" fmla="*/ 4290658 w 6891715"/>
                <a:gd name="connsiteY2404" fmla="*/ 2940748 h 6367455"/>
                <a:gd name="connsiteX2405" fmla="*/ 4301453 w 6891715"/>
                <a:gd name="connsiteY2405" fmla="*/ 2941065 h 6367455"/>
                <a:gd name="connsiteX2406" fmla="*/ 4301578 w 6891715"/>
                <a:gd name="connsiteY2406" fmla="*/ 2941217 h 6367455"/>
                <a:gd name="connsiteX2407" fmla="*/ 4306221 w 6891715"/>
                <a:gd name="connsiteY2407" fmla="*/ 2941461 h 6367455"/>
                <a:gd name="connsiteX2408" fmla="*/ 4319241 w 6891715"/>
                <a:gd name="connsiteY2408" fmla="*/ 2956380 h 6367455"/>
                <a:gd name="connsiteX2409" fmla="*/ 4323369 w 6891715"/>
                <a:gd name="connsiteY2409" fmla="*/ 2975426 h 6367455"/>
                <a:gd name="connsiteX2410" fmla="*/ 4340199 w 6891715"/>
                <a:gd name="connsiteY2410" fmla="*/ 2977966 h 6367455"/>
                <a:gd name="connsiteX2411" fmla="*/ 4348773 w 6891715"/>
                <a:gd name="connsiteY2411" fmla="*/ 2967807 h 6367455"/>
                <a:gd name="connsiteX2412" fmla="*/ 4348456 w 6891715"/>
                <a:gd name="connsiteY2412" fmla="*/ 2950666 h 6367455"/>
                <a:gd name="connsiteX2413" fmla="*/ 4341787 w 6891715"/>
                <a:gd name="connsiteY2413" fmla="*/ 2924319 h 6367455"/>
                <a:gd name="connsiteX2414" fmla="*/ 4330990 w 6891715"/>
                <a:gd name="connsiteY2414" fmla="*/ 2916701 h 6367455"/>
                <a:gd name="connsiteX2415" fmla="*/ 4315112 w 6891715"/>
                <a:gd name="connsiteY2415" fmla="*/ 2924002 h 6367455"/>
                <a:gd name="connsiteX2416" fmla="*/ 4298282 w 6891715"/>
                <a:gd name="connsiteY2416" fmla="*/ 2924319 h 6367455"/>
                <a:gd name="connsiteX2417" fmla="*/ 4287803 w 6891715"/>
                <a:gd name="connsiteY2417" fmla="*/ 2904956 h 6367455"/>
                <a:gd name="connsiteX2418" fmla="*/ 4291296 w 6891715"/>
                <a:gd name="connsiteY2418" fmla="*/ 2892258 h 6367455"/>
                <a:gd name="connsiteX2419" fmla="*/ 4296059 w 6891715"/>
                <a:gd name="connsiteY2419" fmla="*/ 2881148 h 6367455"/>
                <a:gd name="connsiteX2420" fmla="*/ 4313525 w 6891715"/>
                <a:gd name="connsiteY2420" fmla="*/ 2869719 h 6367455"/>
                <a:gd name="connsiteX2421" fmla="*/ 4312890 w 6891715"/>
                <a:gd name="connsiteY2421" fmla="*/ 2841468 h 6367455"/>
                <a:gd name="connsiteX2422" fmla="*/ 4309396 w 6891715"/>
                <a:gd name="connsiteY2422" fmla="*/ 2811629 h 6367455"/>
                <a:gd name="connsiteX2423" fmla="*/ 4314477 w 6891715"/>
                <a:gd name="connsiteY2423" fmla="*/ 2787822 h 6367455"/>
                <a:gd name="connsiteX2424" fmla="*/ 4313842 w 6891715"/>
                <a:gd name="connsiteY2424" fmla="*/ 2784012 h 6367455"/>
                <a:gd name="connsiteX2425" fmla="*/ 4314747 w 6891715"/>
                <a:gd name="connsiteY2425" fmla="*/ 2782557 h 6367455"/>
                <a:gd name="connsiteX2426" fmla="*/ 4312883 w 6891715"/>
                <a:gd name="connsiteY2426" fmla="*/ 2774845 h 6367455"/>
                <a:gd name="connsiteX2427" fmla="*/ 4295421 w 6891715"/>
                <a:gd name="connsiteY2427" fmla="*/ 2783093 h 6367455"/>
                <a:gd name="connsiteX2428" fmla="*/ 4293833 w 6891715"/>
                <a:gd name="connsiteY2428" fmla="*/ 2772624 h 6367455"/>
                <a:gd name="connsiteX2429" fmla="*/ 1361090 w 6891715"/>
                <a:gd name="connsiteY2429" fmla="*/ 2755895 h 6367455"/>
                <a:gd name="connsiteX2430" fmla="*/ 1374745 w 6891715"/>
                <a:gd name="connsiteY2430" fmla="*/ 2758673 h 6367455"/>
                <a:gd name="connsiteX2431" fmla="*/ 1365217 w 6891715"/>
                <a:gd name="connsiteY2431" fmla="*/ 2767009 h 6367455"/>
                <a:gd name="connsiteX2432" fmla="*/ 1358867 w 6891715"/>
                <a:gd name="connsiteY2432" fmla="*/ 2760834 h 6367455"/>
                <a:gd name="connsiteX2433" fmla="*/ 1409438 w 6891715"/>
                <a:gd name="connsiteY2433" fmla="*/ 2754306 h 6367455"/>
                <a:gd name="connsiteX2434" fmla="*/ 1411262 w 6891715"/>
                <a:gd name="connsiteY2434" fmla="*/ 2765420 h 6367455"/>
                <a:gd name="connsiteX2435" fmla="*/ 1396971 w 6891715"/>
                <a:gd name="connsiteY2435" fmla="*/ 2761379 h 6367455"/>
                <a:gd name="connsiteX2436" fmla="*/ 1423961 w 6891715"/>
                <a:gd name="connsiteY2436" fmla="*/ 2730494 h 6367455"/>
                <a:gd name="connsiteX2437" fmla="*/ 1419616 w 6891715"/>
                <a:gd name="connsiteY2437" fmla="*/ 2737694 h 6367455"/>
                <a:gd name="connsiteX2438" fmla="*/ 1398559 w 6891715"/>
                <a:gd name="connsiteY2438" fmla="*/ 2752719 h 6367455"/>
                <a:gd name="connsiteX2439" fmla="*/ 1399227 w 6891715"/>
                <a:gd name="connsiteY2439" fmla="*/ 2740198 h 6367455"/>
                <a:gd name="connsiteX2440" fmla="*/ 1410592 w 6891715"/>
                <a:gd name="connsiteY2440" fmla="*/ 2730808 h 6367455"/>
                <a:gd name="connsiteX2441" fmla="*/ 1377050 w 6891715"/>
                <a:gd name="connsiteY2441" fmla="*/ 2728907 h 6367455"/>
                <a:gd name="connsiteX2442" fmla="*/ 1374767 w 6891715"/>
                <a:gd name="connsiteY2442" fmla="*/ 2734996 h 6367455"/>
                <a:gd name="connsiteX2443" fmla="*/ 1385859 w 6891715"/>
                <a:gd name="connsiteY2443" fmla="*/ 2743825 h 6367455"/>
                <a:gd name="connsiteX2444" fmla="*/ 1382923 w 6891715"/>
                <a:gd name="connsiteY2444" fmla="*/ 2751131 h 6367455"/>
                <a:gd name="connsiteX2445" fmla="*/ 1372483 w 6891715"/>
                <a:gd name="connsiteY2445" fmla="*/ 2741391 h 6367455"/>
                <a:gd name="connsiteX2446" fmla="*/ 1362043 w 6891715"/>
                <a:gd name="connsiteY2446" fmla="*/ 2739260 h 6367455"/>
                <a:gd name="connsiteX2447" fmla="*/ 1368241 w 6891715"/>
                <a:gd name="connsiteY2447" fmla="*/ 2731039 h 6367455"/>
                <a:gd name="connsiteX2448" fmla="*/ 2164892 w 6891715"/>
                <a:gd name="connsiteY2448" fmla="*/ 2724151 h 6367455"/>
                <a:gd name="connsiteX2449" fmla="*/ 2168495 w 6891715"/>
                <a:gd name="connsiteY2449" fmla="*/ 2736589 h 6367455"/>
                <a:gd name="connsiteX2450" fmla="*/ 2163389 w 6891715"/>
                <a:gd name="connsiteY2450" fmla="*/ 2754314 h 6367455"/>
                <a:gd name="connsiteX2451" fmla="*/ 2157383 w 6891715"/>
                <a:gd name="connsiteY2451" fmla="*/ 2749028 h 6367455"/>
                <a:gd name="connsiteX2452" fmla="*/ 2160986 w 6891715"/>
                <a:gd name="connsiteY2452" fmla="*/ 2729437 h 6367455"/>
                <a:gd name="connsiteX2453" fmla="*/ 4327488 w 6891715"/>
                <a:gd name="connsiteY2453" fmla="*/ 2719966 h 6367455"/>
                <a:gd name="connsiteX2454" fmla="*/ 4324631 w 6891715"/>
                <a:gd name="connsiteY2454" fmla="*/ 2731387 h 6367455"/>
                <a:gd name="connsiteX2455" fmla="*/ 4318281 w 6891715"/>
                <a:gd name="connsiteY2455" fmla="*/ 2738683 h 6367455"/>
                <a:gd name="connsiteX2456" fmla="*/ 4321773 w 6891715"/>
                <a:gd name="connsiteY2456" fmla="*/ 2741538 h 6367455"/>
                <a:gd name="connsiteX2457" fmla="*/ 4328442 w 6891715"/>
                <a:gd name="connsiteY2457" fmla="*/ 2741272 h 6367455"/>
                <a:gd name="connsiteX2458" fmla="*/ 4328450 w 6891715"/>
                <a:gd name="connsiteY2458" fmla="*/ 2741158 h 6367455"/>
                <a:gd name="connsiteX2459" fmla="*/ 4334483 w 6891715"/>
                <a:gd name="connsiteY2459" fmla="*/ 2740523 h 6367455"/>
                <a:gd name="connsiteX2460" fmla="*/ 4337341 w 6891715"/>
                <a:gd name="connsiteY2460" fmla="*/ 2744333 h 6367455"/>
                <a:gd name="connsiteX2461" fmla="*/ 4332578 w 6891715"/>
                <a:gd name="connsiteY2461" fmla="*/ 2758299 h 6367455"/>
                <a:gd name="connsiteX2462" fmla="*/ 4344962 w 6891715"/>
                <a:gd name="connsiteY2462" fmla="*/ 2741476 h 6367455"/>
                <a:gd name="connsiteX2463" fmla="*/ 4339564 w 6891715"/>
                <a:gd name="connsiteY2463" fmla="*/ 2735126 h 6367455"/>
                <a:gd name="connsiteX2464" fmla="*/ 4346233 w 6891715"/>
                <a:gd name="connsiteY2464" fmla="*/ 2732904 h 6367455"/>
                <a:gd name="connsiteX2465" fmla="*/ 4338929 w 6891715"/>
                <a:gd name="connsiteY2465" fmla="*/ 2726874 h 6367455"/>
                <a:gd name="connsiteX2466" fmla="*/ 4330355 w 6891715"/>
                <a:gd name="connsiteY2466" fmla="*/ 2721794 h 6367455"/>
                <a:gd name="connsiteX2467" fmla="*/ 4330404 w 6891715"/>
                <a:gd name="connsiteY2467" fmla="*/ 2721310 h 6367455"/>
                <a:gd name="connsiteX2468" fmla="*/ 3421026 w 6891715"/>
                <a:gd name="connsiteY2468" fmla="*/ 2717795 h 6367455"/>
                <a:gd name="connsiteX2469" fmla="*/ 3419502 w 6891715"/>
                <a:gd name="connsiteY2469" fmla="*/ 2733233 h 6367455"/>
                <a:gd name="connsiteX2470" fmla="*/ 3412190 w 6891715"/>
                <a:gd name="connsiteY2470" fmla="*/ 2746371 h 6367455"/>
                <a:gd name="connsiteX2471" fmla="*/ 3403050 w 6891715"/>
                <a:gd name="connsiteY2471" fmla="*/ 2734218 h 6367455"/>
                <a:gd name="connsiteX2472" fmla="*/ 3396042 w 6891715"/>
                <a:gd name="connsiteY2472" fmla="*/ 2735861 h 6367455"/>
                <a:gd name="connsiteX2473" fmla="*/ 3390863 w 6891715"/>
                <a:gd name="connsiteY2473" fmla="*/ 2722724 h 6367455"/>
                <a:gd name="connsiteX2474" fmla="*/ 3403050 w 6891715"/>
                <a:gd name="connsiteY2474" fmla="*/ 2724693 h 6367455"/>
                <a:gd name="connsiteX2475" fmla="*/ 3342285 w 6891715"/>
                <a:gd name="connsiteY2475" fmla="*/ 2709858 h 6367455"/>
                <a:gd name="connsiteX2476" fmla="*/ 3349588 w 6891715"/>
                <a:gd name="connsiteY2476" fmla="*/ 2718830 h 6367455"/>
                <a:gd name="connsiteX2477" fmla="*/ 3337840 w 6891715"/>
                <a:gd name="connsiteY2477" fmla="*/ 2725733 h 6367455"/>
                <a:gd name="connsiteX2478" fmla="*/ 3327363 w 6891715"/>
                <a:gd name="connsiteY2478" fmla="*/ 2714687 h 6367455"/>
                <a:gd name="connsiteX2479" fmla="*/ 3433725 w 6891715"/>
                <a:gd name="connsiteY2479" fmla="*/ 2679697 h 6367455"/>
                <a:gd name="connsiteX2480" fmla="*/ 3429527 w 6891715"/>
                <a:gd name="connsiteY2480" fmla="*/ 2689174 h 6367455"/>
                <a:gd name="connsiteX2481" fmla="*/ 3426298 w 6891715"/>
                <a:gd name="connsiteY2481" fmla="*/ 2696367 h 6367455"/>
                <a:gd name="connsiteX2482" fmla="*/ 3424361 w 6891715"/>
                <a:gd name="connsiteY2482" fmla="*/ 2701596 h 6367455"/>
                <a:gd name="connsiteX2483" fmla="*/ 3424038 w 6891715"/>
                <a:gd name="connsiteY2483" fmla="*/ 2701922 h 6367455"/>
                <a:gd name="connsiteX2484" fmla="*/ 3423715 w 6891715"/>
                <a:gd name="connsiteY2484" fmla="*/ 2701922 h 6367455"/>
                <a:gd name="connsiteX2485" fmla="*/ 3422101 w 6891715"/>
                <a:gd name="connsiteY2485" fmla="*/ 2701268 h 6367455"/>
                <a:gd name="connsiteX2486" fmla="*/ 3420809 w 6891715"/>
                <a:gd name="connsiteY2486" fmla="*/ 2699306 h 6367455"/>
                <a:gd name="connsiteX2487" fmla="*/ 3418872 w 6891715"/>
                <a:gd name="connsiteY2487" fmla="*/ 2697020 h 6367455"/>
                <a:gd name="connsiteX2488" fmla="*/ 3415643 w 6891715"/>
                <a:gd name="connsiteY2488" fmla="*/ 2692771 h 6367455"/>
                <a:gd name="connsiteX2489" fmla="*/ 3414675 w 6891715"/>
                <a:gd name="connsiteY2489" fmla="*/ 2690483 h 6367455"/>
                <a:gd name="connsiteX2490" fmla="*/ 2171036 w 6891715"/>
                <a:gd name="connsiteY2490" fmla="*/ 2678115 h 6367455"/>
                <a:gd name="connsiteX2491" fmla="*/ 2181830 w 6891715"/>
                <a:gd name="connsiteY2491" fmla="*/ 2678115 h 6367455"/>
                <a:gd name="connsiteX2492" fmla="*/ 2174210 w 6891715"/>
                <a:gd name="connsiteY2492" fmla="*/ 2694674 h 6367455"/>
                <a:gd name="connsiteX2493" fmla="*/ 2185958 w 6891715"/>
                <a:gd name="connsiteY2493" fmla="*/ 2700844 h 6367455"/>
                <a:gd name="connsiteX2494" fmla="*/ 2190720 w 6891715"/>
                <a:gd name="connsiteY2494" fmla="*/ 2708312 h 6367455"/>
                <a:gd name="connsiteX2495" fmla="*/ 2182149 w 6891715"/>
                <a:gd name="connsiteY2495" fmla="*/ 2715780 h 6367455"/>
                <a:gd name="connsiteX2496" fmla="*/ 2188498 w 6891715"/>
                <a:gd name="connsiteY2496" fmla="*/ 2735262 h 6367455"/>
                <a:gd name="connsiteX2497" fmla="*/ 2181194 w 6891715"/>
                <a:gd name="connsiteY2497" fmla="*/ 2732015 h 6367455"/>
                <a:gd name="connsiteX2498" fmla="*/ 2166272 w 6891715"/>
                <a:gd name="connsiteY2498" fmla="*/ 2715130 h 6367455"/>
                <a:gd name="connsiteX2499" fmla="*/ 2163733 w 6891715"/>
                <a:gd name="connsiteY2499" fmla="*/ 2692401 h 6367455"/>
                <a:gd name="connsiteX2500" fmla="*/ 2164568 w 6891715"/>
                <a:gd name="connsiteY2500" fmla="*/ 2619379 h 6367455"/>
                <a:gd name="connsiteX2501" fmla="*/ 2170249 w 6891715"/>
                <a:gd name="connsiteY2501" fmla="*/ 2620019 h 6367455"/>
                <a:gd name="connsiteX2502" fmla="*/ 2179607 w 6891715"/>
                <a:gd name="connsiteY2502" fmla="*/ 2637322 h 6367455"/>
                <a:gd name="connsiteX2503" fmla="*/ 2175263 w 6891715"/>
                <a:gd name="connsiteY2503" fmla="*/ 2654303 h 6367455"/>
                <a:gd name="connsiteX2504" fmla="*/ 2160558 w 6891715"/>
                <a:gd name="connsiteY2504" fmla="*/ 2630913 h 6367455"/>
                <a:gd name="connsiteX2505" fmla="*/ 2201425 w 6891715"/>
                <a:gd name="connsiteY2505" fmla="*/ 2586041 h 6367455"/>
                <a:gd name="connsiteX2506" fmla="*/ 2209771 w 6891715"/>
                <a:gd name="connsiteY2506" fmla="*/ 2586041 h 6367455"/>
                <a:gd name="connsiteX2507" fmla="*/ 2207915 w 6891715"/>
                <a:gd name="connsiteY2507" fmla="*/ 2605552 h 6367455"/>
                <a:gd name="connsiteX2508" fmla="*/ 2181644 w 6891715"/>
                <a:gd name="connsiteY2508" fmla="*/ 2628902 h 6367455"/>
                <a:gd name="connsiteX2509" fmla="*/ 2174844 w 6891715"/>
                <a:gd name="connsiteY2509" fmla="*/ 2611949 h 6367455"/>
                <a:gd name="connsiteX2510" fmla="*/ 2180100 w 6891715"/>
                <a:gd name="connsiteY2510" fmla="*/ 2596276 h 6367455"/>
                <a:gd name="connsiteX2511" fmla="*/ 2148426 w 6891715"/>
                <a:gd name="connsiteY2511" fmla="*/ 2586041 h 6367455"/>
                <a:gd name="connsiteX2512" fmla="*/ 2154587 w 6891715"/>
                <a:gd name="connsiteY2512" fmla="*/ 2587629 h 6367455"/>
                <a:gd name="connsiteX2513" fmla="*/ 2166908 w 6891715"/>
                <a:gd name="connsiteY2513" fmla="*/ 2597153 h 6367455"/>
                <a:gd name="connsiteX2514" fmla="*/ 2158593 w 6891715"/>
                <a:gd name="connsiteY2514" fmla="*/ 2609854 h 6367455"/>
                <a:gd name="connsiteX2515" fmla="*/ 2152430 w 6891715"/>
                <a:gd name="connsiteY2515" fmla="*/ 2613028 h 6367455"/>
                <a:gd name="connsiteX2516" fmla="*/ 2146270 w 6891715"/>
                <a:gd name="connsiteY2516" fmla="*/ 2598423 h 6367455"/>
                <a:gd name="connsiteX2517" fmla="*/ 3682894 w 6891715"/>
                <a:gd name="connsiteY2517" fmla="*/ 2570157 h 6367455"/>
                <a:gd name="connsiteX2518" fmla="*/ 3694076 w 6891715"/>
                <a:gd name="connsiteY2518" fmla="*/ 2582121 h 6367455"/>
                <a:gd name="connsiteX2519" fmla="*/ 3689417 w 6891715"/>
                <a:gd name="connsiteY2519" fmla="*/ 2587620 h 6367455"/>
                <a:gd name="connsiteX2520" fmla="*/ 3679788 w 6891715"/>
                <a:gd name="connsiteY2520" fmla="*/ 2582121 h 6367455"/>
                <a:gd name="connsiteX2521" fmla="*/ 3730905 w 6891715"/>
                <a:gd name="connsiteY2521" fmla="*/ 2559046 h 6367455"/>
                <a:gd name="connsiteX2522" fmla="*/ 3735350 w 6891715"/>
                <a:gd name="connsiteY2522" fmla="*/ 2566983 h 6367455"/>
                <a:gd name="connsiteX2523" fmla="*/ 3733445 w 6891715"/>
                <a:gd name="connsiteY2523" fmla="*/ 2579682 h 6367455"/>
                <a:gd name="connsiteX2524" fmla="*/ 3722650 w 6891715"/>
                <a:gd name="connsiteY2524" fmla="*/ 2562220 h 6367455"/>
                <a:gd name="connsiteX2525" fmla="*/ 3713237 w 6891715"/>
                <a:gd name="connsiteY2525" fmla="*/ 2559046 h 6367455"/>
                <a:gd name="connsiteX2526" fmla="*/ 3716301 w 6891715"/>
                <a:gd name="connsiteY2526" fmla="*/ 2571115 h 6367455"/>
                <a:gd name="connsiteX2527" fmla="*/ 3704965 w 6891715"/>
                <a:gd name="connsiteY2527" fmla="*/ 2582856 h 6367455"/>
                <a:gd name="connsiteX2528" fmla="*/ 3698838 w 6891715"/>
                <a:gd name="connsiteY2528" fmla="*/ 2569810 h 6367455"/>
                <a:gd name="connsiteX2529" fmla="*/ 3699757 w 6891715"/>
                <a:gd name="connsiteY2529" fmla="*/ 2564591 h 6367455"/>
                <a:gd name="connsiteX2530" fmla="*/ 3751833 w 6891715"/>
                <a:gd name="connsiteY2530" fmla="*/ 2544760 h 6367455"/>
                <a:gd name="connsiteX2531" fmla="*/ 3757575 w 6891715"/>
                <a:gd name="connsiteY2531" fmla="*/ 2551108 h 6367455"/>
                <a:gd name="connsiteX2532" fmla="*/ 3756224 w 6891715"/>
                <a:gd name="connsiteY2532" fmla="*/ 2566981 h 6367455"/>
                <a:gd name="connsiteX2533" fmla="*/ 3748793 w 6891715"/>
                <a:gd name="connsiteY2533" fmla="*/ 2573332 h 6367455"/>
                <a:gd name="connsiteX2534" fmla="*/ 3741700 w 6891715"/>
                <a:gd name="connsiteY2534" fmla="*/ 2562855 h 6367455"/>
                <a:gd name="connsiteX2535" fmla="*/ 3826834 w 6891715"/>
                <a:gd name="connsiteY2535" fmla="*/ 2541584 h 6367455"/>
                <a:gd name="connsiteX2536" fmla="*/ 3829013 w 6891715"/>
                <a:gd name="connsiteY2536" fmla="*/ 2550995 h 6367455"/>
                <a:gd name="connsiteX2537" fmla="*/ 3819052 w 6891715"/>
                <a:gd name="connsiteY2537" fmla="*/ 2563541 h 6367455"/>
                <a:gd name="connsiteX2538" fmla="*/ 3813760 w 6891715"/>
                <a:gd name="connsiteY2538" fmla="*/ 2568873 h 6367455"/>
                <a:gd name="connsiteX2539" fmla="*/ 3810648 w 6891715"/>
                <a:gd name="connsiteY2539" fmla="*/ 2582361 h 6367455"/>
                <a:gd name="connsiteX2540" fmla="*/ 3808780 w 6891715"/>
                <a:gd name="connsiteY2540" fmla="*/ 2593970 h 6367455"/>
                <a:gd name="connsiteX2541" fmla="*/ 3795395 w 6891715"/>
                <a:gd name="connsiteY2541" fmla="*/ 2588949 h 6367455"/>
                <a:gd name="connsiteX2542" fmla="*/ 3790103 w 6891715"/>
                <a:gd name="connsiteY2542" fmla="*/ 2582361 h 6367455"/>
                <a:gd name="connsiteX2543" fmla="*/ 3781388 w 6891715"/>
                <a:gd name="connsiteY2543" fmla="*/ 2570128 h 6367455"/>
                <a:gd name="connsiteX2544" fmla="*/ 3787925 w 6891715"/>
                <a:gd name="connsiteY2544" fmla="*/ 2563854 h 6367455"/>
                <a:gd name="connsiteX2545" fmla="*/ 3815939 w 6891715"/>
                <a:gd name="connsiteY2545" fmla="*/ 2550995 h 6367455"/>
                <a:gd name="connsiteX2546" fmla="*/ 2138139 w 6891715"/>
                <a:gd name="connsiteY2546" fmla="*/ 2532068 h 6367455"/>
                <a:gd name="connsiteX2547" fmla="*/ 2144896 w 6891715"/>
                <a:gd name="connsiteY2547" fmla="*/ 2548103 h 6367455"/>
                <a:gd name="connsiteX2548" fmla="*/ 2152621 w 6891715"/>
                <a:gd name="connsiteY2548" fmla="*/ 2563818 h 6367455"/>
                <a:gd name="connsiteX2549" fmla="*/ 2132025 w 6891715"/>
                <a:gd name="connsiteY2549" fmla="*/ 2553556 h 6367455"/>
                <a:gd name="connsiteX2550" fmla="*/ 2128806 w 6891715"/>
                <a:gd name="connsiteY2550" fmla="*/ 2539442 h 6367455"/>
                <a:gd name="connsiteX2551" fmla="*/ 3770127 w 6891715"/>
                <a:gd name="connsiteY2551" fmla="*/ 2525711 h 6367455"/>
                <a:gd name="connsiteX2552" fmla="*/ 3779801 w 6891715"/>
                <a:gd name="connsiteY2552" fmla="*/ 2530439 h 6367455"/>
                <a:gd name="connsiteX2553" fmla="*/ 3779801 w 6891715"/>
                <a:gd name="connsiteY2553" fmla="*/ 2539220 h 6367455"/>
                <a:gd name="connsiteX2554" fmla="*/ 3769482 w 6891715"/>
                <a:gd name="connsiteY2554" fmla="*/ 2541584 h 6367455"/>
                <a:gd name="connsiteX2555" fmla="*/ 3759163 w 6891715"/>
                <a:gd name="connsiteY2555" fmla="*/ 2530439 h 6367455"/>
                <a:gd name="connsiteX2556" fmla="*/ 1526042 w 6891715"/>
                <a:gd name="connsiteY2556" fmla="*/ 2514597 h 6367455"/>
                <a:gd name="connsiteX2557" fmla="*/ 1532424 w 6891715"/>
                <a:gd name="connsiteY2557" fmla="*/ 2520947 h 6367455"/>
                <a:gd name="connsiteX2558" fmla="*/ 1541994 w 6891715"/>
                <a:gd name="connsiteY2558" fmla="*/ 2516503 h 6367455"/>
                <a:gd name="connsiteX2559" fmla="*/ 1549652 w 6891715"/>
                <a:gd name="connsiteY2559" fmla="*/ 2522534 h 6367455"/>
                <a:gd name="connsiteX2560" fmla="*/ 1540399 w 6891715"/>
                <a:gd name="connsiteY2560" fmla="*/ 2528884 h 6367455"/>
                <a:gd name="connsiteX2561" fmla="*/ 1547738 w 6891715"/>
                <a:gd name="connsiteY2561" fmla="*/ 2543806 h 6367455"/>
                <a:gd name="connsiteX2562" fmla="*/ 1540399 w 6891715"/>
                <a:gd name="connsiteY2562" fmla="*/ 2547933 h 6367455"/>
                <a:gd name="connsiteX2563" fmla="*/ 1539123 w 6891715"/>
                <a:gd name="connsiteY2563" fmla="*/ 2555552 h 6367455"/>
                <a:gd name="connsiteX2564" fmla="*/ 1557308 w 6891715"/>
                <a:gd name="connsiteY2564" fmla="*/ 2564759 h 6367455"/>
                <a:gd name="connsiteX2565" fmla="*/ 1554436 w 6891715"/>
                <a:gd name="connsiteY2565" fmla="*/ 2573331 h 6367455"/>
                <a:gd name="connsiteX2566" fmla="*/ 1550289 w 6891715"/>
                <a:gd name="connsiteY2566" fmla="*/ 2567934 h 6367455"/>
                <a:gd name="connsiteX2567" fmla="*/ 1544866 w 6891715"/>
                <a:gd name="connsiteY2567" fmla="*/ 2576505 h 6367455"/>
                <a:gd name="connsiteX2568" fmla="*/ 1544866 w 6891715"/>
                <a:gd name="connsiteY2568" fmla="*/ 2598732 h 6367455"/>
                <a:gd name="connsiteX2569" fmla="*/ 1535614 w 6891715"/>
                <a:gd name="connsiteY2569" fmla="*/ 2612385 h 6367455"/>
                <a:gd name="connsiteX2570" fmla="*/ 1530190 w 6891715"/>
                <a:gd name="connsiteY2570" fmla="*/ 2627309 h 6367455"/>
                <a:gd name="connsiteX2571" fmla="*/ 1518705 w 6891715"/>
                <a:gd name="connsiteY2571" fmla="*/ 2620005 h 6367455"/>
                <a:gd name="connsiteX2572" fmla="*/ 1529870 w 6891715"/>
                <a:gd name="connsiteY2572" fmla="*/ 2595556 h 6367455"/>
                <a:gd name="connsiteX2573" fmla="*/ 1532104 w 6891715"/>
                <a:gd name="connsiteY2573" fmla="*/ 2571426 h 6367455"/>
                <a:gd name="connsiteX2574" fmla="*/ 1531147 w 6891715"/>
                <a:gd name="connsiteY2574" fmla="*/ 2564124 h 6367455"/>
                <a:gd name="connsiteX2575" fmla="*/ 1522534 w 6891715"/>
                <a:gd name="connsiteY2575" fmla="*/ 2562855 h 6367455"/>
                <a:gd name="connsiteX2576" fmla="*/ 1510728 w 6891715"/>
                <a:gd name="connsiteY2576" fmla="*/ 2578728 h 6367455"/>
                <a:gd name="connsiteX2577" fmla="*/ 1490631 w 6891715"/>
                <a:gd name="connsiteY2577" fmla="*/ 2561267 h 6367455"/>
                <a:gd name="connsiteX2578" fmla="*/ 1491587 w 6891715"/>
                <a:gd name="connsiteY2578" fmla="*/ 2550472 h 6367455"/>
                <a:gd name="connsiteX2579" fmla="*/ 1513604 w 6891715"/>
                <a:gd name="connsiteY2579" fmla="*/ 2544123 h 6367455"/>
                <a:gd name="connsiteX2580" fmla="*/ 1519023 w 6891715"/>
                <a:gd name="connsiteY2580" fmla="*/ 2550472 h 6367455"/>
                <a:gd name="connsiteX2581" fmla="*/ 1520938 w 6891715"/>
                <a:gd name="connsiteY2581" fmla="*/ 2544123 h 6367455"/>
                <a:gd name="connsiteX2582" fmla="*/ 1516791 w 6891715"/>
                <a:gd name="connsiteY2582" fmla="*/ 2536822 h 6367455"/>
                <a:gd name="connsiteX2583" fmla="*/ 1520938 w 6891715"/>
                <a:gd name="connsiteY2583" fmla="*/ 2521900 h 6367455"/>
                <a:gd name="connsiteX2584" fmla="*/ 3554357 w 6891715"/>
                <a:gd name="connsiteY2584" fmla="*/ 2513011 h 6367455"/>
                <a:gd name="connsiteX2585" fmla="*/ 3581363 w 6891715"/>
                <a:gd name="connsiteY2585" fmla="*/ 2544986 h 6367455"/>
                <a:gd name="connsiteX2586" fmla="*/ 3565842 w 6891715"/>
                <a:gd name="connsiteY2586" fmla="*/ 2543105 h 6367455"/>
                <a:gd name="connsiteX2587" fmla="*/ 3567084 w 6891715"/>
                <a:gd name="connsiteY2587" fmla="*/ 2558779 h 6367455"/>
                <a:gd name="connsiteX2588" fmla="*/ 3559013 w 6891715"/>
                <a:gd name="connsiteY2588" fmla="*/ 2560659 h 6367455"/>
                <a:gd name="connsiteX2589" fmla="*/ 3559945 w 6891715"/>
                <a:gd name="connsiteY2589" fmla="*/ 2570064 h 6367455"/>
                <a:gd name="connsiteX2590" fmla="*/ 3575465 w 6891715"/>
                <a:gd name="connsiteY2590" fmla="*/ 2578214 h 6367455"/>
                <a:gd name="connsiteX2591" fmla="*/ 3568636 w 6891715"/>
                <a:gd name="connsiteY2591" fmla="*/ 2587620 h 6367455"/>
                <a:gd name="connsiteX2592" fmla="*/ 3559945 w 6891715"/>
                <a:gd name="connsiteY2592" fmla="*/ 2574453 h 6367455"/>
                <a:gd name="connsiteX2593" fmla="*/ 3542562 w 6891715"/>
                <a:gd name="connsiteY2593" fmla="*/ 2576647 h 6367455"/>
                <a:gd name="connsiteX2594" fmla="*/ 3533870 w 6891715"/>
                <a:gd name="connsiteY2594" fmla="*/ 2561286 h 6367455"/>
                <a:gd name="connsiteX2595" fmla="*/ 3525800 w 6891715"/>
                <a:gd name="connsiteY2595" fmla="*/ 2545299 h 6367455"/>
                <a:gd name="connsiteX2596" fmla="*/ 3525800 w 6891715"/>
                <a:gd name="connsiteY2596" fmla="*/ 2535895 h 6367455"/>
                <a:gd name="connsiteX2597" fmla="*/ 3538216 w 6891715"/>
                <a:gd name="connsiteY2597" fmla="*/ 2547493 h 6367455"/>
                <a:gd name="connsiteX2598" fmla="*/ 3542251 w 6891715"/>
                <a:gd name="connsiteY2598" fmla="*/ 2538089 h 6367455"/>
                <a:gd name="connsiteX2599" fmla="*/ 3544114 w 6891715"/>
                <a:gd name="connsiteY2599" fmla="*/ 2526491 h 6367455"/>
                <a:gd name="connsiteX2600" fmla="*/ 3553426 w 6891715"/>
                <a:gd name="connsiteY2600" fmla="*/ 2531820 h 6367455"/>
                <a:gd name="connsiteX2601" fmla="*/ 3555599 w 6891715"/>
                <a:gd name="connsiteY2601" fmla="*/ 2521476 h 6367455"/>
                <a:gd name="connsiteX2602" fmla="*/ 3550322 w 6891715"/>
                <a:gd name="connsiteY2602" fmla="*/ 2514892 h 6367455"/>
                <a:gd name="connsiteX2603" fmla="*/ 3405150 w 6891715"/>
                <a:gd name="connsiteY2603" fmla="*/ 2508248 h 6367455"/>
                <a:gd name="connsiteX2604" fmla="*/ 3421025 w 6891715"/>
                <a:gd name="connsiteY2604" fmla="*/ 2526734 h 6367455"/>
                <a:gd name="connsiteX2605" fmla="*/ 3417850 w 6891715"/>
                <a:gd name="connsiteY2605" fmla="*/ 2532062 h 6367455"/>
                <a:gd name="connsiteX2606" fmla="*/ 3407372 w 6891715"/>
                <a:gd name="connsiteY2606" fmla="*/ 2523916 h 6367455"/>
                <a:gd name="connsiteX2607" fmla="*/ 3729877 w 6891715"/>
                <a:gd name="connsiteY2607" fmla="*/ 2501897 h 6367455"/>
                <a:gd name="connsiteX2608" fmla="*/ 3742150 w 6891715"/>
                <a:gd name="connsiteY2608" fmla="*/ 2505753 h 6367455"/>
                <a:gd name="connsiteX2609" fmla="*/ 3746463 w 6891715"/>
                <a:gd name="connsiteY2609" fmla="*/ 2525336 h 6367455"/>
                <a:gd name="connsiteX2610" fmla="*/ 3731204 w 6891715"/>
                <a:gd name="connsiteY2610" fmla="*/ 2530473 h 6367455"/>
                <a:gd name="connsiteX2611" fmla="*/ 3724569 w 6891715"/>
                <a:gd name="connsiteY2611" fmla="*/ 2524053 h 6367455"/>
                <a:gd name="connsiteX2612" fmla="*/ 3724238 w 6891715"/>
                <a:gd name="connsiteY2612" fmla="*/ 2506394 h 6367455"/>
                <a:gd name="connsiteX2613" fmla="*/ 1524271 w 6891715"/>
                <a:gd name="connsiteY2613" fmla="*/ 2489194 h 6367455"/>
                <a:gd name="connsiteX2614" fmla="*/ 1525556 w 6891715"/>
                <a:gd name="connsiteY2614" fmla="*/ 2509482 h 6367455"/>
                <a:gd name="connsiteX2615" fmla="*/ 1516234 w 6891715"/>
                <a:gd name="connsiteY2615" fmla="*/ 2518173 h 6367455"/>
                <a:gd name="connsiteX2616" fmla="*/ 1508511 w 6891715"/>
                <a:gd name="connsiteY2616" fmla="*/ 2535234 h 6367455"/>
                <a:gd name="connsiteX2617" fmla="*/ 1500155 w 6891715"/>
                <a:gd name="connsiteY2617" fmla="*/ 2531049 h 6367455"/>
                <a:gd name="connsiteX2618" fmla="*/ 1512699 w 6891715"/>
                <a:gd name="connsiteY2618" fmla="*/ 2514954 h 6367455"/>
                <a:gd name="connsiteX2619" fmla="*/ 1506262 w 6891715"/>
                <a:gd name="connsiteY2619" fmla="*/ 2504322 h 6367455"/>
                <a:gd name="connsiteX2620" fmla="*/ 1510444 w 6891715"/>
                <a:gd name="connsiteY2620" fmla="*/ 2490483 h 6367455"/>
                <a:gd name="connsiteX2621" fmla="*/ 1565246 w 6891715"/>
                <a:gd name="connsiteY2621" fmla="*/ 2471735 h 6367455"/>
                <a:gd name="connsiteX2622" fmla="*/ 1558483 w 6891715"/>
                <a:gd name="connsiteY2622" fmla="*/ 2484432 h 6367455"/>
                <a:gd name="connsiteX2623" fmla="*/ 1557308 w 6891715"/>
                <a:gd name="connsiteY2623" fmla="*/ 2473640 h 6367455"/>
                <a:gd name="connsiteX2624" fmla="*/ 2108170 w 6891715"/>
                <a:gd name="connsiteY2624" fmla="*/ 2470155 h 6367455"/>
                <a:gd name="connsiteX2625" fmla="*/ 2128143 w 6891715"/>
                <a:gd name="connsiteY2625" fmla="*/ 2489058 h 6367455"/>
                <a:gd name="connsiteX2626" fmla="*/ 2128807 w 6891715"/>
                <a:gd name="connsiteY2626" fmla="*/ 2505076 h 6367455"/>
                <a:gd name="connsiteX2627" fmla="*/ 2111832 w 6891715"/>
                <a:gd name="connsiteY2627" fmla="*/ 2493538 h 6367455"/>
                <a:gd name="connsiteX2628" fmla="*/ 1542198 w 6891715"/>
                <a:gd name="connsiteY2628" fmla="*/ 2470150 h 6367455"/>
                <a:gd name="connsiteX2629" fmla="*/ 1550929 w 6891715"/>
                <a:gd name="connsiteY2629" fmla="*/ 2477076 h 6367455"/>
                <a:gd name="connsiteX2630" fmla="*/ 1552544 w 6891715"/>
                <a:gd name="connsiteY2630" fmla="*/ 2495974 h 6367455"/>
                <a:gd name="connsiteX2631" fmla="*/ 1548020 w 6891715"/>
                <a:gd name="connsiteY2631" fmla="*/ 2504475 h 6367455"/>
                <a:gd name="connsiteX2632" fmla="*/ 1537345 w 6891715"/>
                <a:gd name="connsiteY2632" fmla="*/ 2509836 h 6367455"/>
                <a:gd name="connsiteX2633" fmla="*/ 1535082 w 6891715"/>
                <a:gd name="connsiteY2633" fmla="*/ 2498175 h 6367455"/>
                <a:gd name="connsiteX2634" fmla="*/ 1538963 w 6891715"/>
                <a:gd name="connsiteY2634" fmla="*/ 2477393 h 6367455"/>
                <a:gd name="connsiteX2635" fmla="*/ 2122457 w 6891715"/>
                <a:gd name="connsiteY2635" fmla="*/ 2457455 h 6367455"/>
                <a:gd name="connsiteX2636" fmla="*/ 2138153 w 6891715"/>
                <a:gd name="connsiteY2636" fmla="*/ 2465247 h 6367455"/>
                <a:gd name="connsiteX2637" fmla="*/ 2142234 w 6891715"/>
                <a:gd name="connsiteY2637" fmla="*/ 2459012 h 6367455"/>
                <a:gd name="connsiteX2638" fmla="*/ 2154791 w 6891715"/>
                <a:gd name="connsiteY2638" fmla="*/ 2472733 h 6367455"/>
                <a:gd name="connsiteX2639" fmla="*/ 2169545 w 6891715"/>
                <a:gd name="connsiteY2639" fmla="*/ 2474291 h 6367455"/>
                <a:gd name="connsiteX2640" fmla="*/ 2178021 w 6891715"/>
                <a:gd name="connsiteY2640" fmla="*/ 2481772 h 6367455"/>
                <a:gd name="connsiteX2641" fmla="*/ 2148512 w 6891715"/>
                <a:gd name="connsiteY2641" fmla="*/ 2492376 h 6367455"/>
                <a:gd name="connsiteX2642" fmla="*/ 2127481 w 6891715"/>
                <a:gd name="connsiteY2642" fmla="*/ 2475850 h 6367455"/>
                <a:gd name="connsiteX2643" fmla="*/ 1550604 w 6891715"/>
                <a:gd name="connsiteY2643" fmla="*/ 2444749 h 6367455"/>
                <a:gd name="connsiteX2644" fmla="*/ 1557308 w 6891715"/>
                <a:gd name="connsiteY2644" fmla="*/ 2453507 h 6367455"/>
                <a:gd name="connsiteX2645" fmla="*/ 1550019 w 6891715"/>
                <a:gd name="connsiteY2645" fmla="*/ 2466975 h 6367455"/>
                <a:gd name="connsiteX2646" fmla="*/ 1543021 w 6891715"/>
                <a:gd name="connsiteY2646" fmla="*/ 2460578 h 6367455"/>
                <a:gd name="connsiteX2647" fmla="*/ 2109853 w 6891715"/>
                <a:gd name="connsiteY2647" fmla="*/ 2386019 h 6367455"/>
                <a:gd name="connsiteX2648" fmla="*/ 2120870 w 6891715"/>
                <a:gd name="connsiteY2648" fmla="*/ 2400025 h 6367455"/>
                <a:gd name="connsiteX2649" fmla="*/ 2108936 w 6891715"/>
                <a:gd name="connsiteY2649" fmla="*/ 2417767 h 6367455"/>
                <a:gd name="connsiteX2650" fmla="*/ 2097918 w 6891715"/>
                <a:gd name="connsiteY2650" fmla="*/ 2409675 h 6367455"/>
                <a:gd name="connsiteX2651" fmla="*/ 2095470 w 6891715"/>
                <a:gd name="connsiteY2651" fmla="*/ 2397535 h 6367455"/>
                <a:gd name="connsiteX2652" fmla="*/ 2105570 w 6891715"/>
                <a:gd name="connsiteY2652" fmla="*/ 2395357 h 6367455"/>
                <a:gd name="connsiteX2653" fmla="*/ 2152737 w 6891715"/>
                <a:gd name="connsiteY2653" fmla="*/ 2320930 h 6367455"/>
                <a:gd name="connsiteX2654" fmla="*/ 2168495 w 6891715"/>
                <a:gd name="connsiteY2654" fmla="*/ 2326823 h 6367455"/>
                <a:gd name="connsiteX2655" fmla="*/ 2162192 w 6891715"/>
                <a:gd name="connsiteY2655" fmla="*/ 2336131 h 6367455"/>
                <a:gd name="connsiteX2656" fmla="*/ 2146118 w 6891715"/>
                <a:gd name="connsiteY2656" fmla="*/ 2334268 h 6367455"/>
                <a:gd name="connsiteX2657" fmla="*/ 2127524 w 6891715"/>
                <a:gd name="connsiteY2657" fmla="*/ 2347918 h 6367455"/>
                <a:gd name="connsiteX2658" fmla="*/ 2125633 w 6891715"/>
                <a:gd name="connsiteY2658" fmla="*/ 2341713 h 6367455"/>
                <a:gd name="connsiteX2659" fmla="*/ 2132312 w 6891715"/>
                <a:gd name="connsiteY2659" fmla="*/ 2239963 h 6367455"/>
                <a:gd name="connsiteX2660" fmla="*/ 2144684 w 6891715"/>
                <a:gd name="connsiteY2660" fmla="*/ 2252345 h 6367455"/>
                <a:gd name="connsiteX2661" fmla="*/ 2123344 w 6891715"/>
                <a:gd name="connsiteY2661" fmla="*/ 2265364 h 6367455"/>
                <a:gd name="connsiteX2662" fmla="*/ 2120870 w 6891715"/>
                <a:gd name="connsiteY2662" fmla="*/ 2251711 h 6367455"/>
                <a:gd name="connsiteX2663" fmla="*/ 2164060 w 6891715"/>
                <a:gd name="connsiteY2663" fmla="*/ 2190748 h 6367455"/>
                <a:gd name="connsiteX2664" fmla="*/ 2173257 w 6891715"/>
                <a:gd name="connsiteY2664" fmla="*/ 2205972 h 6367455"/>
                <a:gd name="connsiteX2665" fmla="*/ 2159135 w 6891715"/>
                <a:gd name="connsiteY2665" fmla="*/ 2212976 h 6367455"/>
                <a:gd name="connsiteX2666" fmla="*/ 2150266 w 6891715"/>
                <a:gd name="connsiteY2666" fmla="*/ 2203839 h 6367455"/>
                <a:gd name="connsiteX2667" fmla="*/ 2144683 w 6891715"/>
                <a:gd name="connsiteY2667" fmla="*/ 2191052 h 6367455"/>
                <a:gd name="connsiteX2668" fmla="*/ 2180785 w 6891715"/>
                <a:gd name="connsiteY2668" fmla="*/ 2185982 h 6367455"/>
                <a:gd name="connsiteX2669" fmla="*/ 2193581 w 6891715"/>
                <a:gd name="connsiteY2669" fmla="*/ 2195133 h 6367455"/>
                <a:gd name="connsiteX2670" fmla="*/ 2196141 w 6891715"/>
                <a:gd name="connsiteY2670" fmla="*/ 2205858 h 6367455"/>
                <a:gd name="connsiteX2671" fmla="*/ 2215976 w 6891715"/>
                <a:gd name="connsiteY2671" fmla="*/ 2190085 h 6367455"/>
                <a:gd name="connsiteX2672" fmla="*/ 2231972 w 6891715"/>
                <a:gd name="connsiteY2672" fmla="*/ 2195762 h 6367455"/>
                <a:gd name="connsiteX2673" fmla="*/ 2235170 w 6891715"/>
                <a:gd name="connsiteY2673" fmla="*/ 2202388 h 6367455"/>
                <a:gd name="connsiteX2674" fmla="*/ 2219175 w 6891715"/>
                <a:gd name="connsiteY2674" fmla="*/ 2206490 h 6367455"/>
                <a:gd name="connsiteX2675" fmla="*/ 2232931 w 6891715"/>
                <a:gd name="connsiteY2675" fmla="*/ 2212798 h 6367455"/>
                <a:gd name="connsiteX2676" fmla="*/ 2230372 w 6891715"/>
                <a:gd name="connsiteY2676" fmla="*/ 2220054 h 6367455"/>
                <a:gd name="connsiteX2677" fmla="*/ 2182064 w 6891715"/>
                <a:gd name="connsiteY2677" fmla="*/ 2224786 h 6367455"/>
                <a:gd name="connsiteX2678" fmla="*/ 2162230 w 6891715"/>
                <a:gd name="connsiteY2678" fmla="*/ 2235198 h 6367455"/>
                <a:gd name="connsiteX2679" fmla="*/ 2151032 w 6891715"/>
                <a:gd name="connsiteY2679" fmla="*/ 2219738 h 6367455"/>
                <a:gd name="connsiteX2680" fmla="*/ 2166069 w 6891715"/>
                <a:gd name="connsiteY2680" fmla="*/ 2217846 h 6367455"/>
                <a:gd name="connsiteX2681" fmla="*/ 2176626 w 6891715"/>
                <a:gd name="connsiteY2681" fmla="*/ 2207119 h 6367455"/>
                <a:gd name="connsiteX2682" fmla="*/ 2186223 w 6891715"/>
                <a:gd name="connsiteY2682" fmla="*/ 2207750 h 6367455"/>
                <a:gd name="connsiteX2683" fmla="*/ 2198341 w 6891715"/>
                <a:gd name="connsiteY2683" fmla="*/ 2157407 h 6367455"/>
                <a:gd name="connsiteX2684" fmla="*/ 2201832 w 6891715"/>
                <a:gd name="connsiteY2684" fmla="*/ 2171006 h 6367455"/>
                <a:gd name="connsiteX2685" fmla="*/ 2185958 w 6891715"/>
                <a:gd name="connsiteY2685" fmla="*/ 2179632 h 6367455"/>
                <a:gd name="connsiteX2686" fmla="*/ 2188815 w 6891715"/>
                <a:gd name="connsiteY2686" fmla="*/ 2160724 h 6367455"/>
                <a:gd name="connsiteX2687" fmla="*/ 5024403 w 6891715"/>
                <a:gd name="connsiteY2687" fmla="*/ 2154231 h 6367455"/>
                <a:gd name="connsiteX2688" fmla="*/ 5025991 w 6891715"/>
                <a:gd name="connsiteY2688" fmla="*/ 2172774 h 6367455"/>
                <a:gd name="connsiteX2689" fmla="*/ 5021228 w 6891715"/>
                <a:gd name="connsiteY2689" fmla="*/ 2190992 h 6367455"/>
                <a:gd name="connsiteX2690" fmla="*/ 5011703 w 6891715"/>
                <a:gd name="connsiteY2690" fmla="*/ 2193919 h 6367455"/>
                <a:gd name="connsiteX2691" fmla="*/ 5006941 w 6891715"/>
                <a:gd name="connsiteY2691" fmla="*/ 2170172 h 6367455"/>
                <a:gd name="connsiteX2692" fmla="*/ 5013608 w 6891715"/>
                <a:gd name="connsiteY2692" fmla="*/ 2158460 h 6367455"/>
                <a:gd name="connsiteX2693" fmla="*/ 2249459 w 6891715"/>
                <a:gd name="connsiteY2693" fmla="*/ 2125656 h 6367455"/>
                <a:gd name="connsiteX2694" fmla="*/ 2249459 w 6891715"/>
                <a:gd name="connsiteY2694" fmla="*/ 2130622 h 6367455"/>
                <a:gd name="connsiteX2695" fmla="*/ 2228670 w 6891715"/>
                <a:gd name="connsiteY2695" fmla="*/ 2146449 h 6367455"/>
                <a:gd name="connsiteX2696" fmla="*/ 2227725 w 6891715"/>
                <a:gd name="connsiteY2696" fmla="*/ 2156692 h 6367455"/>
                <a:gd name="connsiteX2697" fmla="*/ 2218275 w 6891715"/>
                <a:gd name="connsiteY2697" fmla="*/ 2166932 h 6367455"/>
                <a:gd name="connsiteX2698" fmla="*/ 2210715 w 6891715"/>
                <a:gd name="connsiteY2698" fmla="*/ 2153898 h 6367455"/>
                <a:gd name="connsiteX2699" fmla="*/ 2209771 w 6891715"/>
                <a:gd name="connsiteY2699" fmla="*/ 2135277 h 6367455"/>
                <a:gd name="connsiteX2700" fmla="*/ 2222370 w 6891715"/>
                <a:gd name="connsiteY2700" fmla="*/ 2136209 h 6367455"/>
                <a:gd name="connsiteX2701" fmla="*/ 2273905 w 6891715"/>
                <a:gd name="connsiteY2701" fmla="*/ 2119307 h 6367455"/>
                <a:gd name="connsiteX2702" fmla="*/ 2281208 w 6891715"/>
                <a:gd name="connsiteY2702" fmla="*/ 2129645 h 6367455"/>
                <a:gd name="connsiteX2703" fmla="*/ 2263110 w 6891715"/>
                <a:gd name="connsiteY2703" fmla="*/ 2132006 h 6367455"/>
                <a:gd name="connsiteX2704" fmla="*/ 2258983 w 6891715"/>
                <a:gd name="connsiteY2704" fmla="*/ 2121079 h 6367455"/>
                <a:gd name="connsiteX2705" fmla="*/ 2280256 w 6891715"/>
                <a:gd name="connsiteY2705" fmla="*/ 2095494 h 6367455"/>
                <a:gd name="connsiteX2706" fmla="*/ 2287559 w 6891715"/>
                <a:gd name="connsiteY2706" fmla="*/ 2097758 h 6367455"/>
                <a:gd name="connsiteX2707" fmla="*/ 2274858 w 6891715"/>
                <a:gd name="connsiteY2707" fmla="*/ 2112957 h 6367455"/>
                <a:gd name="connsiteX2708" fmla="*/ 2258983 w 6891715"/>
                <a:gd name="connsiteY2708" fmla="*/ 2108752 h 6367455"/>
                <a:gd name="connsiteX2709" fmla="*/ 2261205 w 6891715"/>
                <a:gd name="connsiteY2709" fmla="*/ 2097110 h 6367455"/>
                <a:gd name="connsiteX2710" fmla="*/ 2292002 w 6891715"/>
                <a:gd name="connsiteY2710" fmla="*/ 2065330 h 6367455"/>
                <a:gd name="connsiteX2711" fmla="*/ 2312959 w 6891715"/>
                <a:gd name="connsiteY2711" fmla="*/ 2076808 h 6367455"/>
                <a:gd name="connsiteX2712" fmla="*/ 2302798 w 6891715"/>
                <a:gd name="connsiteY2712" fmla="*/ 2092318 h 6367455"/>
                <a:gd name="connsiteX2713" fmla="*/ 2285972 w 6891715"/>
                <a:gd name="connsiteY2713" fmla="*/ 2083011 h 6367455"/>
                <a:gd name="connsiteX2714" fmla="*/ 3672802 w 6891715"/>
                <a:gd name="connsiteY2714" fmla="*/ 1939932 h 6367455"/>
                <a:gd name="connsiteX2715" fmla="*/ 3695345 w 6891715"/>
                <a:gd name="connsiteY2715" fmla="*/ 1940896 h 6367455"/>
                <a:gd name="connsiteX2716" fmla="*/ 3700425 w 6891715"/>
                <a:gd name="connsiteY2716" fmla="*/ 1952481 h 6367455"/>
                <a:gd name="connsiteX2717" fmla="*/ 3688995 w 6891715"/>
                <a:gd name="connsiteY2717" fmla="*/ 1950871 h 6367455"/>
                <a:gd name="connsiteX2718" fmla="*/ 3692170 w 6891715"/>
                <a:gd name="connsiteY2718" fmla="*/ 1959881 h 6367455"/>
                <a:gd name="connsiteX2719" fmla="*/ 3677247 w 6891715"/>
                <a:gd name="connsiteY2719" fmla="*/ 1963742 h 6367455"/>
                <a:gd name="connsiteX2720" fmla="*/ 3668675 w 6891715"/>
                <a:gd name="connsiteY2720" fmla="*/ 1946366 h 6367455"/>
                <a:gd name="connsiteX2721" fmla="*/ 2423473 w 6891715"/>
                <a:gd name="connsiteY2721" fmla="*/ 1893885 h 6367455"/>
                <a:gd name="connsiteX2722" fmla="*/ 2443134 w 6891715"/>
                <a:gd name="connsiteY2722" fmla="*/ 1915792 h 6367455"/>
                <a:gd name="connsiteX2723" fmla="*/ 2443134 w 6891715"/>
                <a:gd name="connsiteY2723" fmla="*/ 1924364 h 6367455"/>
                <a:gd name="connsiteX2724" fmla="*/ 2432836 w 6891715"/>
                <a:gd name="connsiteY2724" fmla="*/ 1928810 h 6367455"/>
                <a:gd name="connsiteX2725" fmla="*/ 2423473 w 6891715"/>
                <a:gd name="connsiteY2725" fmla="*/ 1914204 h 6367455"/>
                <a:gd name="connsiteX2726" fmla="*/ 2406622 w 6891715"/>
                <a:gd name="connsiteY2726" fmla="*/ 1904997 h 6367455"/>
                <a:gd name="connsiteX2727" fmla="*/ 2424410 w 6891715"/>
                <a:gd name="connsiteY2727" fmla="*/ 1904679 h 6367455"/>
                <a:gd name="connsiteX2728" fmla="*/ 2423473 w 6891715"/>
                <a:gd name="connsiteY2728" fmla="*/ 1893885 h 6367455"/>
                <a:gd name="connsiteX2729" fmla="*/ 2486201 w 6891715"/>
                <a:gd name="connsiteY2729" fmla="*/ 1830386 h 6367455"/>
                <a:gd name="connsiteX2730" fmla="*/ 2497270 w 6891715"/>
                <a:gd name="connsiteY2730" fmla="*/ 1855692 h 6367455"/>
                <a:gd name="connsiteX2731" fmla="*/ 2519408 w 6891715"/>
                <a:gd name="connsiteY2731" fmla="*/ 1854731 h 6367455"/>
                <a:gd name="connsiteX2732" fmla="*/ 2519408 w 6891715"/>
                <a:gd name="connsiteY2732" fmla="*/ 1862100 h 6367455"/>
                <a:gd name="connsiteX2733" fmla="*/ 2538384 w 6891715"/>
                <a:gd name="connsiteY2733" fmla="*/ 1871390 h 6367455"/>
                <a:gd name="connsiteX2734" fmla="*/ 2526683 w 6891715"/>
                <a:gd name="connsiteY2734" fmla="*/ 1872351 h 6367455"/>
                <a:gd name="connsiteX2735" fmla="*/ 2515613 w 6891715"/>
                <a:gd name="connsiteY2735" fmla="*/ 1886447 h 6367455"/>
                <a:gd name="connsiteX2736" fmla="*/ 2494424 w 6891715"/>
                <a:gd name="connsiteY2736" fmla="*/ 1884524 h 6367455"/>
                <a:gd name="connsiteX2737" fmla="*/ 2481773 w 6891715"/>
                <a:gd name="connsiteY2737" fmla="*/ 1899581 h 6367455"/>
                <a:gd name="connsiteX2738" fmla="*/ 2466909 w 6891715"/>
                <a:gd name="connsiteY2738" fmla="*/ 1901823 h 6367455"/>
                <a:gd name="connsiteX2739" fmla="*/ 2457421 w 6891715"/>
                <a:gd name="connsiteY2739" fmla="*/ 1886126 h 6367455"/>
                <a:gd name="connsiteX2740" fmla="*/ 2465643 w 6891715"/>
                <a:gd name="connsiteY2740" fmla="*/ 1873312 h 6367455"/>
                <a:gd name="connsiteX2741" fmla="*/ 2489996 w 6891715"/>
                <a:gd name="connsiteY2741" fmla="*/ 1878117 h 6367455"/>
                <a:gd name="connsiteX2742" fmla="*/ 2480192 w 6891715"/>
                <a:gd name="connsiteY2742" fmla="*/ 1861459 h 6367455"/>
                <a:gd name="connsiteX2743" fmla="*/ 2492842 w 6891715"/>
                <a:gd name="connsiteY2743" fmla="*/ 1857935 h 6367455"/>
                <a:gd name="connsiteX2744" fmla="*/ 2459002 w 6891715"/>
                <a:gd name="connsiteY2744" fmla="*/ 1847363 h 6367455"/>
                <a:gd name="connsiteX2745" fmla="*/ 2482407 w 6891715"/>
                <a:gd name="connsiteY2745" fmla="*/ 1843199 h 6367455"/>
                <a:gd name="connsiteX2746" fmla="*/ 3837960 w 6891715"/>
                <a:gd name="connsiteY2746" fmla="*/ 1809756 h 6367455"/>
                <a:gd name="connsiteX2747" fmla="*/ 3848063 w 6891715"/>
                <a:gd name="connsiteY2747" fmla="*/ 1824547 h 6367455"/>
                <a:gd name="connsiteX2748" fmla="*/ 3840654 w 6891715"/>
                <a:gd name="connsiteY2748" fmla="*/ 1835157 h 6367455"/>
                <a:gd name="connsiteX2749" fmla="*/ 3825838 w 6891715"/>
                <a:gd name="connsiteY2749" fmla="*/ 1826797 h 6367455"/>
                <a:gd name="connsiteX2750" fmla="*/ 4013480 w 6891715"/>
                <a:gd name="connsiteY2750" fmla="*/ 1541468 h 6367455"/>
                <a:gd name="connsiteX2751" fmla="*/ 4030625 w 6891715"/>
                <a:gd name="connsiteY2751" fmla="*/ 1544222 h 6367455"/>
                <a:gd name="connsiteX2752" fmla="*/ 4046500 w 6891715"/>
                <a:gd name="connsiteY2752" fmla="*/ 1546364 h 6367455"/>
                <a:gd name="connsiteX2753" fmla="*/ 4042372 w 6891715"/>
                <a:gd name="connsiteY2753" fmla="*/ 1550343 h 6367455"/>
                <a:gd name="connsiteX2754" fmla="*/ 4030625 w 6891715"/>
                <a:gd name="connsiteY2754" fmla="*/ 1554627 h 6367455"/>
                <a:gd name="connsiteX2755" fmla="*/ 4032847 w 6891715"/>
                <a:gd name="connsiteY2755" fmla="*/ 1564726 h 6367455"/>
                <a:gd name="connsiteX2756" fmla="*/ 4027450 w 6891715"/>
                <a:gd name="connsiteY2756" fmla="*/ 1566868 h 6367455"/>
                <a:gd name="connsiteX2757" fmla="*/ 4018877 w 6891715"/>
                <a:gd name="connsiteY2757" fmla="*/ 1554627 h 6367455"/>
                <a:gd name="connsiteX2758" fmla="*/ 4016655 w 6891715"/>
                <a:gd name="connsiteY2758" fmla="*/ 1563808 h 6367455"/>
                <a:gd name="connsiteX2759" fmla="*/ 4005225 w 6891715"/>
                <a:gd name="connsiteY2759" fmla="*/ 1557687 h 6367455"/>
                <a:gd name="connsiteX2760" fmla="*/ 4005225 w 6891715"/>
                <a:gd name="connsiteY2760" fmla="*/ 1546670 h 6367455"/>
                <a:gd name="connsiteX2761" fmla="*/ 5063053 w 6891715"/>
                <a:gd name="connsiteY2761" fmla="*/ 1519232 h 6367455"/>
                <a:gd name="connsiteX2762" fmla="*/ 5070842 w 6891715"/>
                <a:gd name="connsiteY2762" fmla="*/ 1527746 h 6367455"/>
                <a:gd name="connsiteX2763" fmla="*/ 5067414 w 6891715"/>
                <a:gd name="connsiteY2763" fmla="*/ 1537522 h 6367455"/>
                <a:gd name="connsiteX2764" fmla="*/ 5075204 w 6891715"/>
                <a:gd name="connsiteY2764" fmla="*/ 1546351 h 6367455"/>
                <a:gd name="connsiteX2765" fmla="*/ 5068349 w 6891715"/>
                <a:gd name="connsiteY2765" fmla="*/ 1565270 h 6367455"/>
                <a:gd name="connsiteX2766" fmla="*/ 5062741 w 6891715"/>
                <a:gd name="connsiteY2766" fmla="*/ 1548243 h 6367455"/>
                <a:gd name="connsiteX2767" fmla="*/ 5041866 w 6891715"/>
                <a:gd name="connsiteY2767" fmla="*/ 1538152 h 6367455"/>
                <a:gd name="connsiteX2768" fmla="*/ 5048720 w 6891715"/>
                <a:gd name="connsiteY2768" fmla="*/ 1523332 h 6367455"/>
                <a:gd name="connsiteX2769" fmla="*/ 5056198 w 6891715"/>
                <a:gd name="connsiteY2769" fmla="*/ 1530584 h 6367455"/>
                <a:gd name="connsiteX2770" fmla="*/ 5070441 w 6891715"/>
                <a:gd name="connsiteY2770" fmla="*/ 1517646 h 6367455"/>
                <a:gd name="connsiteX2771" fmla="*/ 5086316 w 6891715"/>
                <a:gd name="connsiteY2771" fmla="*/ 1521333 h 6367455"/>
                <a:gd name="connsiteX2772" fmla="*/ 5074652 w 6891715"/>
                <a:gd name="connsiteY2772" fmla="*/ 1527171 h 6367455"/>
                <a:gd name="connsiteX2773" fmla="*/ 2793654 w 6891715"/>
                <a:gd name="connsiteY2773" fmla="*/ 1403349 h 6367455"/>
                <a:gd name="connsiteX2774" fmla="*/ 2808259 w 6891715"/>
                <a:gd name="connsiteY2774" fmla="*/ 1420428 h 6367455"/>
                <a:gd name="connsiteX2775" fmla="*/ 2796829 w 6891715"/>
                <a:gd name="connsiteY2775" fmla="*/ 1431595 h 6367455"/>
                <a:gd name="connsiteX2776" fmla="*/ 2778096 w 6891715"/>
                <a:gd name="connsiteY2776" fmla="*/ 1431924 h 6367455"/>
                <a:gd name="connsiteX2777" fmla="*/ 2782859 w 6891715"/>
                <a:gd name="connsiteY2777" fmla="*/ 1409918 h 6367455"/>
                <a:gd name="connsiteX2778" fmla="*/ 303818 w 6891715"/>
                <a:gd name="connsiteY2778" fmla="*/ 1397948 h 6367455"/>
                <a:gd name="connsiteX2779" fmla="*/ 310168 w 6891715"/>
                <a:gd name="connsiteY2779" fmla="*/ 1402076 h 6367455"/>
                <a:gd name="connsiteX2780" fmla="*/ 305088 w 6891715"/>
                <a:gd name="connsiteY2780" fmla="*/ 1417633 h 6367455"/>
                <a:gd name="connsiteX2781" fmla="*/ 309215 w 6891715"/>
                <a:gd name="connsiteY2781" fmla="*/ 1431603 h 6367455"/>
                <a:gd name="connsiteX2782" fmla="*/ 316518 w 6891715"/>
                <a:gd name="connsiteY2782" fmla="*/ 1433826 h 6367455"/>
                <a:gd name="connsiteX2783" fmla="*/ 315882 w 6891715"/>
                <a:gd name="connsiteY2783" fmla="*/ 1449383 h 6367455"/>
                <a:gd name="connsiteX2784" fmla="*/ 327630 w 6891715"/>
                <a:gd name="connsiteY2784" fmla="*/ 1448113 h 6367455"/>
                <a:gd name="connsiteX2785" fmla="*/ 329218 w 6891715"/>
                <a:gd name="connsiteY2785" fmla="*/ 1426206 h 6367455"/>
                <a:gd name="connsiteX2786" fmla="*/ 336838 w 6891715"/>
                <a:gd name="connsiteY2786" fmla="*/ 1413506 h 6367455"/>
                <a:gd name="connsiteX2787" fmla="*/ 350490 w 6891715"/>
                <a:gd name="connsiteY2787" fmla="*/ 1432238 h 6367455"/>
                <a:gd name="connsiteX2788" fmla="*/ 349855 w 6891715"/>
                <a:gd name="connsiteY2788" fmla="*/ 1447161 h 6367455"/>
                <a:gd name="connsiteX2789" fmla="*/ 367635 w 6891715"/>
                <a:gd name="connsiteY2789" fmla="*/ 1441446 h 6367455"/>
                <a:gd name="connsiteX2790" fmla="*/ 357158 w 6891715"/>
                <a:gd name="connsiteY2790" fmla="*/ 1456368 h 6367455"/>
                <a:gd name="connsiteX2791" fmla="*/ 368905 w 6891715"/>
                <a:gd name="connsiteY2791" fmla="*/ 1466845 h 6367455"/>
                <a:gd name="connsiteX2792" fmla="*/ 365095 w 6891715"/>
                <a:gd name="connsiteY2792" fmla="*/ 1497326 h 6367455"/>
                <a:gd name="connsiteX2793" fmla="*/ 350173 w 6891715"/>
                <a:gd name="connsiteY2793" fmla="*/ 1511296 h 6367455"/>
                <a:gd name="connsiteX2794" fmla="*/ 365095 w 6891715"/>
                <a:gd name="connsiteY2794" fmla="*/ 1514471 h 6367455"/>
                <a:gd name="connsiteX2795" fmla="*/ 368587 w 6891715"/>
                <a:gd name="connsiteY2795" fmla="*/ 1537331 h 6367455"/>
                <a:gd name="connsiteX2796" fmla="*/ 372397 w 6891715"/>
                <a:gd name="connsiteY2796" fmla="*/ 1525583 h 6367455"/>
                <a:gd name="connsiteX2797" fmla="*/ 385098 w 6891715"/>
                <a:gd name="connsiteY2797" fmla="*/ 1524630 h 6367455"/>
                <a:gd name="connsiteX2798" fmla="*/ 390495 w 6891715"/>
                <a:gd name="connsiteY2798" fmla="*/ 1536378 h 6367455"/>
                <a:gd name="connsiteX2799" fmla="*/ 372715 w 6891715"/>
                <a:gd name="connsiteY2799" fmla="*/ 1545903 h 6367455"/>
                <a:gd name="connsiteX2800" fmla="*/ 383510 w 6891715"/>
                <a:gd name="connsiteY2800" fmla="*/ 1544633 h 6367455"/>
                <a:gd name="connsiteX2801" fmla="*/ 382558 w 6891715"/>
                <a:gd name="connsiteY2801" fmla="*/ 1564635 h 6367455"/>
                <a:gd name="connsiteX2802" fmla="*/ 365413 w 6891715"/>
                <a:gd name="connsiteY2802" fmla="*/ 1565905 h 6367455"/>
                <a:gd name="connsiteX2803" fmla="*/ 352078 w 6891715"/>
                <a:gd name="connsiteY2803" fmla="*/ 1579875 h 6367455"/>
                <a:gd name="connsiteX2804" fmla="*/ 361603 w 6891715"/>
                <a:gd name="connsiteY2804" fmla="*/ 1593210 h 6367455"/>
                <a:gd name="connsiteX2805" fmla="*/ 349220 w 6891715"/>
                <a:gd name="connsiteY2805" fmla="*/ 1608133 h 6367455"/>
                <a:gd name="connsiteX2806" fmla="*/ 347950 w 6891715"/>
                <a:gd name="connsiteY2806" fmla="*/ 1621785 h 6367455"/>
                <a:gd name="connsiteX2807" fmla="*/ 336520 w 6891715"/>
                <a:gd name="connsiteY2807" fmla="*/ 1623055 h 6367455"/>
                <a:gd name="connsiteX2808" fmla="*/ 327313 w 6891715"/>
                <a:gd name="connsiteY2808" fmla="*/ 1634485 h 6367455"/>
                <a:gd name="connsiteX2809" fmla="*/ 318740 w 6891715"/>
                <a:gd name="connsiteY2809" fmla="*/ 1639248 h 6367455"/>
                <a:gd name="connsiteX2810" fmla="*/ 313025 w 6891715"/>
                <a:gd name="connsiteY2810" fmla="*/ 1622103 h 6367455"/>
                <a:gd name="connsiteX2811" fmla="*/ 298103 w 6891715"/>
                <a:gd name="connsiteY2811" fmla="*/ 1602418 h 6367455"/>
                <a:gd name="connsiteX2812" fmla="*/ 291753 w 6891715"/>
                <a:gd name="connsiteY2812" fmla="*/ 1616388 h 6367455"/>
                <a:gd name="connsiteX2813" fmla="*/ 300643 w 6891715"/>
                <a:gd name="connsiteY2813" fmla="*/ 1628770 h 6367455"/>
                <a:gd name="connsiteX2814" fmla="*/ 301913 w 6891715"/>
                <a:gd name="connsiteY2814" fmla="*/ 1637025 h 6367455"/>
                <a:gd name="connsiteX2815" fmla="*/ 286990 w 6891715"/>
                <a:gd name="connsiteY2815" fmla="*/ 1645598 h 6367455"/>
                <a:gd name="connsiteX2816" fmla="*/ 285085 w 6891715"/>
                <a:gd name="connsiteY2816" fmla="*/ 1666870 h 6367455"/>
                <a:gd name="connsiteX2817" fmla="*/ 313343 w 6891715"/>
                <a:gd name="connsiteY2817" fmla="*/ 1651630 h 6367455"/>
                <a:gd name="connsiteX2818" fmla="*/ 317788 w 6891715"/>
                <a:gd name="connsiteY2818" fmla="*/ 1655758 h 6367455"/>
                <a:gd name="connsiteX2819" fmla="*/ 295880 w 6891715"/>
                <a:gd name="connsiteY2819" fmla="*/ 1676078 h 6367455"/>
                <a:gd name="connsiteX2820" fmla="*/ 279053 w 6891715"/>
                <a:gd name="connsiteY2820" fmla="*/ 1708781 h 6367455"/>
                <a:gd name="connsiteX2821" fmla="*/ 255875 w 6891715"/>
                <a:gd name="connsiteY2821" fmla="*/ 1711320 h 6367455"/>
                <a:gd name="connsiteX2822" fmla="*/ 242223 w 6891715"/>
                <a:gd name="connsiteY2822" fmla="*/ 1742753 h 6367455"/>
                <a:gd name="connsiteX2823" fmla="*/ 220950 w 6891715"/>
                <a:gd name="connsiteY2823" fmla="*/ 1748468 h 6367455"/>
                <a:gd name="connsiteX2824" fmla="*/ 217775 w 6891715"/>
                <a:gd name="connsiteY2824" fmla="*/ 1744340 h 6367455"/>
                <a:gd name="connsiteX2825" fmla="*/ 228570 w 6891715"/>
                <a:gd name="connsiteY2825" fmla="*/ 1739896 h 6367455"/>
                <a:gd name="connsiteX2826" fmla="*/ 231745 w 6891715"/>
                <a:gd name="connsiteY2826" fmla="*/ 1730370 h 6367455"/>
                <a:gd name="connsiteX2827" fmla="*/ 224125 w 6891715"/>
                <a:gd name="connsiteY2827" fmla="*/ 1722115 h 6367455"/>
                <a:gd name="connsiteX2828" fmla="*/ 222855 w 6891715"/>
                <a:gd name="connsiteY2828" fmla="*/ 1703383 h 6367455"/>
                <a:gd name="connsiteX2829" fmla="*/ 207933 w 6891715"/>
                <a:gd name="connsiteY2829" fmla="*/ 1701160 h 6367455"/>
                <a:gd name="connsiteX2830" fmla="*/ 204123 w 6891715"/>
                <a:gd name="connsiteY2830" fmla="*/ 1710685 h 6367455"/>
                <a:gd name="connsiteX2831" fmla="*/ 207298 w 6891715"/>
                <a:gd name="connsiteY2831" fmla="*/ 1720210 h 6367455"/>
                <a:gd name="connsiteX2832" fmla="*/ 199995 w 6891715"/>
                <a:gd name="connsiteY2832" fmla="*/ 1729736 h 6367455"/>
                <a:gd name="connsiteX2833" fmla="*/ 175865 w 6891715"/>
                <a:gd name="connsiteY2833" fmla="*/ 1737355 h 6367455"/>
                <a:gd name="connsiteX2834" fmla="*/ 163165 w 6891715"/>
                <a:gd name="connsiteY2834" fmla="*/ 1761486 h 6367455"/>
                <a:gd name="connsiteX2835" fmla="*/ 110778 w 6891715"/>
                <a:gd name="connsiteY2835" fmla="*/ 1815778 h 6367455"/>
                <a:gd name="connsiteX2836" fmla="*/ 87283 w 6891715"/>
                <a:gd name="connsiteY2836" fmla="*/ 1817048 h 6367455"/>
                <a:gd name="connsiteX2837" fmla="*/ 63470 w 6891715"/>
                <a:gd name="connsiteY2837" fmla="*/ 1831018 h 6367455"/>
                <a:gd name="connsiteX2838" fmla="*/ 35848 w 6891715"/>
                <a:gd name="connsiteY2838" fmla="*/ 1825938 h 6367455"/>
                <a:gd name="connsiteX2839" fmla="*/ 40293 w 6891715"/>
                <a:gd name="connsiteY2839" fmla="*/ 1849433 h 6367455"/>
                <a:gd name="connsiteX2840" fmla="*/ 0 w 6891715"/>
                <a:gd name="connsiteY2840" fmla="*/ 1865398 h 6367455"/>
                <a:gd name="connsiteX2841" fmla="*/ 51895 w 6891715"/>
                <a:gd name="connsiteY2841" fmla="*/ 1757672 h 6367455"/>
                <a:gd name="connsiteX2842" fmla="*/ 234199 w 6891715"/>
                <a:gd name="connsiteY2842" fmla="*/ 1457591 h 6367455"/>
                <a:gd name="connsiteX2843" fmla="*/ 269276 w 6891715"/>
                <a:gd name="connsiteY2843" fmla="*/ 1410682 h 6367455"/>
                <a:gd name="connsiteX2844" fmla="*/ 273020 w 6891715"/>
                <a:gd name="connsiteY2844" fmla="*/ 1407473 h 6367455"/>
                <a:gd name="connsiteX2845" fmla="*/ 3781388 w 6891715"/>
                <a:gd name="connsiteY2845" fmla="*/ 1397007 h 6367455"/>
                <a:gd name="connsiteX2846" fmla="*/ 3780753 w 6891715"/>
                <a:gd name="connsiteY2846" fmla="*/ 1419999 h 6367455"/>
                <a:gd name="connsiteX2847" fmla="*/ 3775672 w 6891715"/>
                <a:gd name="connsiteY2847" fmla="*/ 1425582 h 6367455"/>
                <a:gd name="connsiteX2848" fmla="*/ 3770275 w 6891715"/>
                <a:gd name="connsiteY2848" fmla="*/ 1413431 h 6367455"/>
                <a:gd name="connsiteX2849" fmla="*/ 3776308 w 6891715"/>
                <a:gd name="connsiteY2849" fmla="*/ 1403577 h 6367455"/>
                <a:gd name="connsiteX2850" fmla="*/ 2893984 w 6891715"/>
                <a:gd name="connsiteY2850" fmla="*/ 1212850 h 6367455"/>
                <a:gd name="connsiteX2851" fmla="*/ 2912798 w 6891715"/>
                <a:gd name="connsiteY2851" fmla="*/ 1234757 h 6367455"/>
                <a:gd name="connsiteX2852" fmla="*/ 2919384 w 6891715"/>
                <a:gd name="connsiteY2852" fmla="*/ 1260157 h 6367455"/>
                <a:gd name="connsiteX2853" fmla="*/ 2902763 w 6891715"/>
                <a:gd name="connsiteY2853" fmla="*/ 1260475 h 6367455"/>
                <a:gd name="connsiteX2854" fmla="*/ 2904646 w 6891715"/>
                <a:gd name="connsiteY2854" fmla="*/ 1246504 h 6367455"/>
                <a:gd name="connsiteX2855" fmla="*/ 2894924 w 6891715"/>
                <a:gd name="connsiteY2855" fmla="*/ 1231582 h 6367455"/>
                <a:gd name="connsiteX2856" fmla="*/ 2893984 w 6891715"/>
                <a:gd name="connsiteY2856" fmla="*/ 1212850 h 6367455"/>
                <a:gd name="connsiteX2857" fmla="*/ 5710203 w 6891715"/>
                <a:gd name="connsiteY2857" fmla="*/ 1139822 h 6367455"/>
                <a:gd name="connsiteX2858" fmla="*/ 5727666 w 6891715"/>
                <a:gd name="connsiteY2858" fmla="*/ 1152205 h 6367455"/>
                <a:gd name="connsiteX2859" fmla="*/ 5723382 w 6891715"/>
                <a:gd name="connsiteY2859" fmla="*/ 1173160 h 6367455"/>
                <a:gd name="connsiteX2860" fmla="*/ 5711521 w 6891715"/>
                <a:gd name="connsiteY2860" fmla="*/ 1162048 h 6367455"/>
                <a:gd name="connsiteX2861" fmla="*/ 5710203 w 6891715"/>
                <a:gd name="connsiteY2861" fmla="*/ 1139822 h 6367455"/>
                <a:gd name="connsiteX2862" fmla="*/ 3040668 w 6891715"/>
                <a:gd name="connsiteY2862" fmla="*/ 1009652 h 6367455"/>
                <a:gd name="connsiteX2863" fmla="*/ 3052733 w 6891715"/>
                <a:gd name="connsiteY2863" fmla="*/ 1019177 h 6367455"/>
                <a:gd name="connsiteX2864" fmla="*/ 3020983 w 6891715"/>
                <a:gd name="connsiteY2864" fmla="*/ 1028702 h 6367455"/>
                <a:gd name="connsiteX2865" fmla="*/ 3017808 w 6891715"/>
                <a:gd name="connsiteY2865" fmla="*/ 1020765 h 6367455"/>
                <a:gd name="connsiteX2866" fmla="*/ 3072139 w 6891715"/>
                <a:gd name="connsiteY2866" fmla="*/ 911226 h 6367455"/>
                <a:gd name="connsiteX2867" fmla="*/ 3073371 w 6891715"/>
                <a:gd name="connsiteY2867" fmla="*/ 926933 h 6367455"/>
                <a:gd name="connsiteX2868" fmla="*/ 3052733 w 6891715"/>
                <a:gd name="connsiteY2868" fmla="*/ 930276 h 6367455"/>
                <a:gd name="connsiteX2869" fmla="*/ 3107021 w 6891715"/>
                <a:gd name="connsiteY2869" fmla="*/ 901700 h 6367455"/>
                <a:gd name="connsiteX2870" fmla="*/ 3120991 w 6891715"/>
                <a:gd name="connsiteY2870" fmla="*/ 928449 h 6367455"/>
                <a:gd name="connsiteX2871" fmla="*/ 3105116 w 6891715"/>
                <a:gd name="connsiteY2871" fmla="*/ 944563 h 6367455"/>
                <a:gd name="connsiteX2872" fmla="*/ 3098766 w 6891715"/>
                <a:gd name="connsiteY2872" fmla="*/ 934895 h 6367455"/>
                <a:gd name="connsiteX2873" fmla="*/ 3098766 w 6891715"/>
                <a:gd name="connsiteY2873" fmla="*/ 925226 h 6367455"/>
                <a:gd name="connsiteX2874" fmla="*/ 3105751 w 6891715"/>
                <a:gd name="connsiteY2874" fmla="*/ 916525 h 6367455"/>
                <a:gd name="connsiteX2875" fmla="*/ 3099360 w 6891715"/>
                <a:gd name="connsiteY2875" fmla="*/ 876300 h 6367455"/>
                <a:gd name="connsiteX2876" fmla="*/ 3105116 w 6891715"/>
                <a:gd name="connsiteY2876" fmla="*/ 884929 h 6367455"/>
                <a:gd name="connsiteX2877" fmla="*/ 3093284 w 6891715"/>
                <a:gd name="connsiteY2877" fmla="*/ 896433 h 6367455"/>
                <a:gd name="connsiteX2878" fmla="*/ 3091365 w 6891715"/>
                <a:gd name="connsiteY2878" fmla="*/ 914648 h 6367455"/>
                <a:gd name="connsiteX2879" fmla="*/ 3079858 w 6891715"/>
                <a:gd name="connsiteY2879" fmla="*/ 925513 h 6367455"/>
                <a:gd name="connsiteX2880" fmla="*/ 3079538 w 6891715"/>
                <a:gd name="connsiteY2880" fmla="*/ 905061 h 6367455"/>
                <a:gd name="connsiteX2881" fmla="*/ 3060671 w 6891715"/>
                <a:gd name="connsiteY2881" fmla="*/ 906659 h 6367455"/>
                <a:gd name="connsiteX2882" fmla="*/ 3062270 w 6891715"/>
                <a:gd name="connsiteY2882" fmla="*/ 893877 h 6367455"/>
                <a:gd name="connsiteX2883" fmla="*/ 3082736 w 6891715"/>
                <a:gd name="connsiteY2883" fmla="*/ 885248 h 6367455"/>
                <a:gd name="connsiteX2884" fmla="*/ 2895676 w 6891715"/>
                <a:gd name="connsiteY2884" fmla="*/ 835022 h 6367455"/>
                <a:gd name="connsiteX2885" fmla="*/ 2900080 w 6891715"/>
                <a:gd name="connsiteY2885" fmla="*/ 843367 h 6367455"/>
                <a:gd name="connsiteX2886" fmla="*/ 2899450 w 6891715"/>
                <a:gd name="connsiteY2886" fmla="*/ 855243 h 6367455"/>
                <a:gd name="connsiteX2887" fmla="*/ 2906370 w 6891715"/>
                <a:gd name="connsiteY2887" fmla="*/ 852034 h 6367455"/>
                <a:gd name="connsiteX2888" fmla="*/ 2906684 w 6891715"/>
                <a:gd name="connsiteY2888" fmla="*/ 860700 h 6367455"/>
                <a:gd name="connsiteX2889" fmla="*/ 2893160 w 6891715"/>
                <a:gd name="connsiteY2889" fmla="*/ 863910 h 6367455"/>
                <a:gd name="connsiteX2890" fmla="*/ 2884040 w 6891715"/>
                <a:gd name="connsiteY2890" fmla="*/ 886378 h 6367455"/>
                <a:gd name="connsiteX2891" fmla="*/ 2873346 w 6891715"/>
                <a:gd name="connsiteY2891" fmla="*/ 893760 h 6367455"/>
                <a:gd name="connsiteX2892" fmla="*/ 2879321 w 6891715"/>
                <a:gd name="connsiteY2892" fmla="*/ 876748 h 6367455"/>
                <a:gd name="connsiteX2893" fmla="*/ 2877121 w 6891715"/>
                <a:gd name="connsiteY2893" fmla="*/ 857490 h 6367455"/>
                <a:gd name="connsiteX2894" fmla="*/ 2890959 w 6891715"/>
                <a:gd name="connsiteY2894" fmla="*/ 854280 h 6367455"/>
                <a:gd name="connsiteX2895" fmla="*/ 2912575 w 6891715"/>
                <a:gd name="connsiteY2895" fmla="*/ 822322 h 6367455"/>
                <a:gd name="connsiteX2896" fmla="*/ 2923896 w 6891715"/>
                <a:gd name="connsiteY2896" fmla="*/ 829854 h 6367455"/>
                <a:gd name="connsiteX2897" fmla="*/ 2925733 w 6891715"/>
                <a:gd name="connsiteY2897" fmla="*/ 836130 h 6367455"/>
                <a:gd name="connsiteX2898" fmla="*/ 2922673 w 6891715"/>
                <a:gd name="connsiteY2898" fmla="*/ 849310 h 6367455"/>
                <a:gd name="connsiteX2899" fmla="*/ 2912575 w 6891715"/>
                <a:gd name="connsiteY2899" fmla="*/ 848682 h 6367455"/>
                <a:gd name="connsiteX2900" fmla="*/ 2904312 w 6891715"/>
                <a:gd name="connsiteY2900" fmla="*/ 841465 h 6367455"/>
                <a:gd name="connsiteX2901" fmla="*/ 2900333 w 6891715"/>
                <a:gd name="connsiteY2901" fmla="*/ 830795 h 6367455"/>
                <a:gd name="connsiteX2902" fmla="*/ 2915634 w 6891715"/>
                <a:gd name="connsiteY2902" fmla="*/ 832050 h 6367455"/>
                <a:gd name="connsiteX2903" fmla="*/ 3115497 w 6891715"/>
                <a:gd name="connsiteY2903" fmla="*/ 820737 h 6367455"/>
                <a:gd name="connsiteX2904" fmla="*/ 3128970 w 6891715"/>
                <a:gd name="connsiteY2904" fmla="*/ 829700 h 6367455"/>
                <a:gd name="connsiteX2905" fmla="*/ 3132104 w 6891715"/>
                <a:gd name="connsiteY2905" fmla="*/ 840826 h 6367455"/>
                <a:gd name="connsiteX2906" fmla="*/ 3125211 w 6891715"/>
                <a:gd name="connsiteY2906" fmla="*/ 850098 h 6367455"/>
                <a:gd name="connsiteX2907" fmla="*/ 3108291 w 6891715"/>
                <a:gd name="connsiteY2907" fmla="*/ 855662 h 6367455"/>
                <a:gd name="connsiteX2908" fmla="*/ 3112364 w 6891715"/>
                <a:gd name="connsiteY2908" fmla="*/ 841135 h 6367455"/>
                <a:gd name="connsiteX2909" fmla="*/ 2986079 w 6891715"/>
                <a:gd name="connsiteY2909" fmla="*/ 784222 h 6367455"/>
                <a:gd name="connsiteX2910" fmla="*/ 2989234 w 6891715"/>
                <a:gd name="connsiteY2910" fmla="*/ 792794 h 6367455"/>
                <a:gd name="connsiteX2911" fmla="*/ 2950732 w 6891715"/>
                <a:gd name="connsiteY2911" fmla="*/ 835022 h 6367455"/>
                <a:gd name="connsiteX2912" fmla="*/ 2938108 w 6891715"/>
                <a:gd name="connsiteY2912" fmla="*/ 829942 h 6367455"/>
                <a:gd name="connsiteX2913" fmla="*/ 2936846 w 6891715"/>
                <a:gd name="connsiteY2913" fmla="*/ 815337 h 6367455"/>
                <a:gd name="connsiteX2914" fmla="*/ 2944104 w 6891715"/>
                <a:gd name="connsiteY2914" fmla="*/ 803589 h 6367455"/>
                <a:gd name="connsiteX2915" fmla="*/ 2956728 w 6891715"/>
                <a:gd name="connsiteY2915" fmla="*/ 805494 h 6367455"/>
                <a:gd name="connsiteX2916" fmla="*/ 2963040 w 6891715"/>
                <a:gd name="connsiteY2916" fmla="*/ 796922 h 6367455"/>
                <a:gd name="connsiteX2917" fmla="*/ 2969036 w 6891715"/>
                <a:gd name="connsiteY2917" fmla="*/ 784539 h 6367455"/>
                <a:gd name="connsiteX2918" fmla="*/ 3181826 w 6891715"/>
                <a:gd name="connsiteY2918" fmla="*/ 777876 h 6367455"/>
                <a:gd name="connsiteX2919" fmla="*/ 3189253 w 6891715"/>
                <a:gd name="connsiteY2919" fmla="*/ 786862 h 6367455"/>
                <a:gd name="connsiteX2920" fmla="*/ 3181181 w 6891715"/>
                <a:gd name="connsiteY2920" fmla="*/ 793751 h 6367455"/>
                <a:gd name="connsiteX2921" fmla="*/ 3170203 w 6891715"/>
                <a:gd name="connsiteY2921" fmla="*/ 787760 h 6367455"/>
                <a:gd name="connsiteX2922" fmla="*/ 2989234 w 6891715"/>
                <a:gd name="connsiteY2922" fmla="*/ 760410 h 6367455"/>
                <a:gd name="connsiteX2923" fmla="*/ 3000346 w 6891715"/>
                <a:gd name="connsiteY2923" fmla="*/ 771020 h 6367455"/>
                <a:gd name="connsiteX2924" fmla="*/ 2997078 w 6891715"/>
                <a:gd name="connsiteY2924" fmla="*/ 785810 h 6367455"/>
                <a:gd name="connsiteX2925" fmla="*/ 2989559 w 6891715"/>
                <a:gd name="connsiteY2925" fmla="*/ 779380 h 6367455"/>
                <a:gd name="connsiteX2926" fmla="*/ 2989234 w 6891715"/>
                <a:gd name="connsiteY2926" fmla="*/ 760410 h 6367455"/>
                <a:gd name="connsiteX2927" fmla="*/ 3084673 w 6891715"/>
                <a:gd name="connsiteY2927" fmla="*/ 733425 h 6367455"/>
                <a:gd name="connsiteX2928" fmla="*/ 3095591 w 6891715"/>
                <a:gd name="connsiteY2928" fmla="*/ 744629 h 6367455"/>
                <a:gd name="connsiteX2929" fmla="*/ 3089491 w 6891715"/>
                <a:gd name="connsiteY2929" fmla="*/ 761915 h 6367455"/>
                <a:gd name="connsiteX2930" fmla="*/ 3078568 w 6891715"/>
                <a:gd name="connsiteY2930" fmla="*/ 778881 h 6367455"/>
                <a:gd name="connsiteX2931" fmla="*/ 3073427 w 6891715"/>
                <a:gd name="connsiteY2931" fmla="*/ 784323 h 6367455"/>
                <a:gd name="connsiteX2932" fmla="*/ 3061541 w 6891715"/>
                <a:gd name="connsiteY2932" fmla="*/ 788805 h 6367455"/>
                <a:gd name="connsiteX2933" fmla="*/ 3062825 w 6891715"/>
                <a:gd name="connsiteY2933" fmla="*/ 799369 h 6367455"/>
                <a:gd name="connsiteX2934" fmla="*/ 3065074 w 6891715"/>
                <a:gd name="connsiteY2934" fmla="*/ 811213 h 6367455"/>
                <a:gd name="connsiteX2935" fmla="*/ 3056400 w 6891715"/>
                <a:gd name="connsiteY2935" fmla="*/ 808972 h 6367455"/>
                <a:gd name="connsiteX2936" fmla="*/ 3054472 w 6891715"/>
                <a:gd name="connsiteY2936" fmla="*/ 788805 h 6367455"/>
                <a:gd name="connsiteX2937" fmla="*/ 3063789 w 6891715"/>
                <a:gd name="connsiteY2937" fmla="*/ 766077 h 6367455"/>
                <a:gd name="connsiteX2938" fmla="*/ 3045477 w 6891715"/>
                <a:gd name="connsiteY2938" fmla="*/ 773119 h 6367455"/>
                <a:gd name="connsiteX2939" fmla="*/ 3028448 w 6891715"/>
                <a:gd name="connsiteY2939" fmla="*/ 802890 h 6367455"/>
                <a:gd name="connsiteX2940" fmla="*/ 3016882 w 6891715"/>
                <a:gd name="connsiteY2940" fmla="*/ 795527 h 6367455"/>
                <a:gd name="connsiteX2941" fmla="*/ 3014633 w 6891715"/>
                <a:gd name="connsiteY2941" fmla="*/ 784643 h 6367455"/>
                <a:gd name="connsiteX2942" fmla="*/ 3028127 w 6891715"/>
                <a:gd name="connsiteY2942" fmla="*/ 766397 h 6367455"/>
                <a:gd name="connsiteX2943" fmla="*/ 3045477 w 6891715"/>
                <a:gd name="connsiteY2943" fmla="*/ 749431 h 6367455"/>
                <a:gd name="connsiteX2944" fmla="*/ 3065396 w 6891715"/>
                <a:gd name="connsiteY2944" fmla="*/ 743989 h 6367455"/>
                <a:gd name="connsiteX2945" fmla="*/ 3205129 w 6891715"/>
                <a:gd name="connsiteY2945" fmla="*/ 719138 h 6367455"/>
                <a:gd name="connsiteX2946" fmla="*/ 3203253 w 6891715"/>
                <a:gd name="connsiteY2946" fmla="*/ 736387 h 6367455"/>
                <a:gd name="connsiteX2947" fmla="*/ 3189807 w 6891715"/>
                <a:gd name="connsiteY2947" fmla="*/ 739776 h 6367455"/>
                <a:gd name="connsiteX2948" fmla="*/ 3184491 w 6891715"/>
                <a:gd name="connsiteY2948" fmla="*/ 726222 h 6367455"/>
                <a:gd name="connsiteX2949" fmla="*/ 3048002 w 6891715"/>
                <a:gd name="connsiteY2949" fmla="*/ 700087 h 6367455"/>
                <a:gd name="connsiteX2950" fmla="*/ 3055726 w 6891715"/>
                <a:gd name="connsiteY2950" fmla="*/ 703262 h 6367455"/>
                <a:gd name="connsiteX2951" fmla="*/ 3059084 w 6891715"/>
                <a:gd name="connsiteY2951" fmla="*/ 711517 h 6367455"/>
                <a:gd name="connsiteX2952" fmla="*/ 3057069 w 6891715"/>
                <a:gd name="connsiteY2952" fmla="*/ 725170 h 6367455"/>
                <a:gd name="connsiteX2953" fmla="*/ 3044980 w 6891715"/>
                <a:gd name="connsiteY2953" fmla="*/ 725487 h 6367455"/>
                <a:gd name="connsiteX2954" fmla="*/ 3041621 w 6891715"/>
                <a:gd name="connsiteY2954" fmla="*/ 709612 h 6367455"/>
                <a:gd name="connsiteX2955" fmla="*/ 3147591 w 6891715"/>
                <a:gd name="connsiteY2955" fmla="*/ 608011 h 6367455"/>
                <a:gd name="connsiteX2956" fmla="*/ 3157047 w 6891715"/>
                <a:gd name="connsiteY2956" fmla="*/ 609291 h 6367455"/>
                <a:gd name="connsiteX2957" fmla="*/ 3163667 w 6891715"/>
                <a:gd name="connsiteY2957" fmla="*/ 632651 h 6367455"/>
                <a:gd name="connsiteX2958" fmla="*/ 3154210 w 6891715"/>
                <a:gd name="connsiteY2958" fmla="*/ 648332 h 6367455"/>
                <a:gd name="connsiteX2959" fmla="*/ 3165873 w 6891715"/>
                <a:gd name="connsiteY2959" fmla="*/ 659212 h 6367455"/>
                <a:gd name="connsiteX2960" fmla="*/ 3165873 w 6891715"/>
                <a:gd name="connsiteY2960" fmla="*/ 666572 h 6367455"/>
                <a:gd name="connsiteX2961" fmla="*/ 3150428 w 6891715"/>
                <a:gd name="connsiteY2961" fmla="*/ 687053 h 6367455"/>
                <a:gd name="connsiteX2962" fmla="*/ 3152319 w 6891715"/>
                <a:gd name="connsiteY2962" fmla="*/ 699533 h 6367455"/>
                <a:gd name="connsiteX2963" fmla="*/ 3167134 w 6891715"/>
                <a:gd name="connsiteY2963" fmla="*/ 696333 h 6367455"/>
                <a:gd name="connsiteX2964" fmla="*/ 3173439 w 6891715"/>
                <a:gd name="connsiteY2964" fmla="*/ 675853 h 6367455"/>
                <a:gd name="connsiteX2965" fmla="*/ 3178482 w 6891715"/>
                <a:gd name="connsiteY2965" fmla="*/ 657932 h 6367455"/>
                <a:gd name="connsiteX2966" fmla="*/ 3193298 w 6891715"/>
                <a:gd name="connsiteY2966" fmla="*/ 651212 h 6367455"/>
                <a:gd name="connsiteX2967" fmla="*/ 3183211 w 6891715"/>
                <a:gd name="connsiteY2967" fmla="*/ 634571 h 6367455"/>
                <a:gd name="connsiteX2968" fmla="*/ 3192983 w 6891715"/>
                <a:gd name="connsiteY2968" fmla="*/ 621771 h 6367455"/>
                <a:gd name="connsiteX2969" fmla="*/ 3196765 w 6891715"/>
                <a:gd name="connsiteY2969" fmla="*/ 625611 h 6367455"/>
                <a:gd name="connsiteX2970" fmla="*/ 3199602 w 6891715"/>
                <a:gd name="connsiteY2970" fmla="*/ 629131 h 6367455"/>
                <a:gd name="connsiteX2971" fmla="*/ 3200548 w 6891715"/>
                <a:gd name="connsiteY2971" fmla="*/ 631051 h 6367455"/>
                <a:gd name="connsiteX2972" fmla="*/ 3201178 w 6891715"/>
                <a:gd name="connsiteY2972" fmla="*/ 632331 h 6367455"/>
                <a:gd name="connsiteX2973" fmla="*/ 3202124 w 6891715"/>
                <a:gd name="connsiteY2973" fmla="*/ 632971 h 6367455"/>
                <a:gd name="connsiteX2974" fmla="*/ 3203070 w 6891715"/>
                <a:gd name="connsiteY2974" fmla="*/ 633611 h 6367455"/>
                <a:gd name="connsiteX2975" fmla="*/ 3204015 w 6891715"/>
                <a:gd name="connsiteY2975" fmla="*/ 632971 h 6367455"/>
                <a:gd name="connsiteX2976" fmla="*/ 3205592 w 6891715"/>
                <a:gd name="connsiteY2976" fmla="*/ 632651 h 6367455"/>
                <a:gd name="connsiteX2977" fmla="*/ 3207483 w 6891715"/>
                <a:gd name="connsiteY2977" fmla="*/ 631691 h 6367455"/>
                <a:gd name="connsiteX2978" fmla="*/ 3208744 w 6891715"/>
                <a:gd name="connsiteY2978" fmla="*/ 631051 h 6367455"/>
                <a:gd name="connsiteX2979" fmla="*/ 3220092 w 6891715"/>
                <a:gd name="connsiteY2979" fmla="*/ 642572 h 6367455"/>
                <a:gd name="connsiteX2980" fmla="*/ 3225766 w 6891715"/>
                <a:gd name="connsiteY2980" fmla="*/ 654092 h 6367455"/>
                <a:gd name="connsiteX2981" fmla="*/ 3206852 w 6891715"/>
                <a:gd name="connsiteY2981" fmla="*/ 678093 h 6367455"/>
                <a:gd name="connsiteX2982" fmla="*/ 3205276 w 6891715"/>
                <a:gd name="connsiteY2982" fmla="*/ 700173 h 6367455"/>
                <a:gd name="connsiteX2983" fmla="*/ 3185102 w 6891715"/>
                <a:gd name="connsiteY2983" fmla="*/ 698253 h 6367455"/>
                <a:gd name="connsiteX2984" fmla="*/ 3181319 w 6891715"/>
                <a:gd name="connsiteY2984" fmla="*/ 716174 h 6367455"/>
                <a:gd name="connsiteX2985" fmla="*/ 3173754 w 6891715"/>
                <a:gd name="connsiteY2985" fmla="*/ 726734 h 6367455"/>
                <a:gd name="connsiteX2986" fmla="*/ 3184472 w 6891715"/>
                <a:gd name="connsiteY2986" fmla="*/ 743055 h 6367455"/>
                <a:gd name="connsiteX2987" fmla="*/ 3173754 w 6891715"/>
                <a:gd name="connsiteY2987" fmla="*/ 746255 h 6367455"/>
                <a:gd name="connsiteX2988" fmla="*/ 3160199 w 6891715"/>
                <a:gd name="connsiteY2988" fmla="*/ 738895 h 6367455"/>
                <a:gd name="connsiteX2989" fmla="*/ 3157047 w 6891715"/>
                <a:gd name="connsiteY2989" fmla="*/ 722894 h 6367455"/>
                <a:gd name="connsiteX2990" fmla="*/ 3154525 w 6891715"/>
                <a:gd name="connsiteY2990" fmla="*/ 730894 h 6367455"/>
                <a:gd name="connsiteX2991" fmla="*/ 3152949 w 6891715"/>
                <a:gd name="connsiteY2991" fmla="*/ 736974 h 6367455"/>
                <a:gd name="connsiteX2992" fmla="*/ 3152004 w 6891715"/>
                <a:gd name="connsiteY2992" fmla="*/ 739215 h 6367455"/>
                <a:gd name="connsiteX2993" fmla="*/ 3151688 w 6891715"/>
                <a:gd name="connsiteY2993" fmla="*/ 741135 h 6367455"/>
                <a:gd name="connsiteX2994" fmla="*/ 3151373 w 6891715"/>
                <a:gd name="connsiteY2994" fmla="*/ 743375 h 6367455"/>
                <a:gd name="connsiteX2995" fmla="*/ 3149482 w 6891715"/>
                <a:gd name="connsiteY2995" fmla="*/ 746895 h 6367455"/>
                <a:gd name="connsiteX2996" fmla="*/ 3144123 w 6891715"/>
                <a:gd name="connsiteY2996" fmla="*/ 756495 h 6367455"/>
                <a:gd name="connsiteX2997" fmla="*/ 3136243 w 6891715"/>
                <a:gd name="connsiteY2997" fmla="*/ 769935 h 6367455"/>
                <a:gd name="connsiteX2998" fmla="*/ 3126786 w 6891715"/>
                <a:gd name="connsiteY2998" fmla="*/ 760335 h 6367455"/>
                <a:gd name="connsiteX2999" fmla="*/ 3129623 w 6891715"/>
                <a:gd name="connsiteY2999" fmla="*/ 727694 h 6367455"/>
                <a:gd name="connsiteX3000" fmla="*/ 3116384 w 6891715"/>
                <a:gd name="connsiteY3000" fmla="*/ 740495 h 6367455"/>
                <a:gd name="connsiteX3001" fmla="*/ 3105036 w 6891715"/>
                <a:gd name="connsiteY3001" fmla="*/ 768975 h 6367455"/>
                <a:gd name="connsiteX3002" fmla="*/ 3097785 w 6891715"/>
                <a:gd name="connsiteY3002" fmla="*/ 767055 h 6367455"/>
                <a:gd name="connsiteX3003" fmla="*/ 3107873 w 6891715"/>
                <a:gd name="connsiteY3003" fmla="*/ 742415 h 6367455"/>
                <a:gd name="connsiteX3004" fmla="*/ 3096209 w 6891715"/>
                <a:gd name="connsiteY3004" fmla="*/ 740495 h 6367455"/>
                <a:gd name="connsiteX3005" fmla="*/ 3094003 w 6891715"/>
                <a:gd name="connsiteY3005" fmla="*/ 734094 h 6367455"/>
                <a:gd name="connsiteX3006" fmla="*/ 3107557 w 6891715"/>
                <a:gd name="connsiteY3006" fmla="*/ 727694 h 6367455"/>
                <a:gd name="connsiteX3007" fmla="*/ 3099992 w 6891715"/>
                <a:gd name="connsiteY3007" fmla="*/ 717134 h 6367455"/>
                <a:gd name="connsiteX3008" fmla="*/ 3127101 w 6891715"/>
                <a:gd name="connsiteY3008" fmla="*/ 687053 h 6367455"/>
                <a:gd name="connsiteX3009" fmla="*/ 3127101 w 6891715"/>
                <a:gd name="connsiteY3009" fmla="*/ 668172 h 6367455"/>
                <a:gd name="connsiteX3010" fmla="*/ 3135297 w 6891715"/>
                <a:gd name="connsiteY3010" fmla="*/ 656332 h 6367455"/>
                <a:gd name="connsiteX3011" fmla="*/ 3128992 w 6891715"/>
                <a:gd name="connsiteY3011" fmla="*/ 646732 h 6367455"/>
                <a:gd name="connsiteX3012" fmla="*/ 3086809 w 6891715"/>
                <a:gd name="connsiteY3012" fmla="*/ 601662 h 6367455"/>
                <a:gd name="connsiteX3013" fmla="*/ 3100900 w 6891715"/>
                <a:gd name="connsiteY3013" fmla="*/ 618490 h 6367455"/>
                <a:gd name="connsiteX3014" fmla="*/ 3095575 w 6891715"/>
                <a:gd name="connsiteY3014" fmla="*/ 628967 h 6367455"/>
                <a:gd name="connsiteX3015" fmla="*/ 3100274 w 6891715"/>
                <a:gd name="connsiteY3015" fmla="*/ 649287 h 6367455"/>
                <a:gd name="connsiteX3016" fmla="*/ 3095888 w 6891715"/>
                <a:gd name="connsiteY3016" fmla="*/ 658812 h 6367455"/>
                <a:gd name="connsiteX3017" fmla="*/ 3117816 w 6891715"/>
                <a:gd name="connsiteY3017" fmla="*/ 663575 h 6367455"/>
                <a:gd name="connsiteX3018" fmla="*/ 3107478 w 6891715"/>
                <a:gd name="connsiteY3018" fmla="*/ 680720 h 6367455"/>
                <a:gd name="connsiteX3019" fmla="*/ 3092755 w 6891715"/>
                <a:gd name="connsiteY3019" fmla="*/ 682625 h 6367455"/>
                <a:gd name="connsiteX3020" fmla="*/ 3067073 w 6891715"/>
                <a:gd name="connsiteY3020" fmla="*/ 700087 h 6367455"/>
                <a:gd name="connsiteX3021" fmla="*/ 3054544 w 6891715"/>
                <a:gd name="connsiteY3021" fmla="*/ 696912 h 6367455"/>
                <a:gd name="connsiteX3022" fmla="*/ 3082423 w 6891715"/>
                <a:gd name="connsiteY3022" fmla="*/ 661987 h 6367455"/>
                <a:gd name="connsiteX3023" fmla="*/ 3052351 w 6891715"/>
                <a:gd name="connsiteY3023" fmla="*/ 679767 h 6367455"/>
                <a:gd name="connsiteX3024" fmla="*/ 3042953 w 6891715"/>
                <a:gd name="connsiteY3024" fmla="*/ 679132 h 6367455"/>
                <a:gd name="connsiteX3025" fmla="*/ 3029170 w 6891715"/>
                <a:gd name="connsiteY3025" fmla="*/ 697230 h 6367455"/>
                <a:gd name="connsiteX3026" fmla="*/ 3024158 w 6891715"/>
                <a:gd name="connsiteY3026" fmla="*/ 683577 h 6367455"/>
                <a:gd name="connsiteX3027" fmla="*/ 3034495 w 6891715"/>
                <a:gd name="connsiteY3027" fmla="*/ 675957 h 6367455"/>
                <a:gd name="connsiteX3028" fmla="*/ 3031050 w 6891715"/>
                <a:gd name="connsiteY3028" fmla="*/ 662305 h 6367455"/>
                <a:gd name="connsiteX3029" fmla="*/ 3042640 w 6891715"/>
                <a:gd name="connsiteY3029" fmla="*/ 652780 h 6367455"/>
                <a:gd name="connsiteX3030" fmla="*/ 3057363 w 6891715"/>
                <a:gd name="connsiteY3030" fmla="*/ 649605 h 6367455"/>
                <a:gd name="connsiteX3031" fmla="*/ 3071460 w 6891715"/>
                <a:gd name="connsiteY3031" fmla="*/ 629285 h 6367455"/>
                <a:gd name="connsiteX3032" fmla="*/ 3083990 w 6891715"/>
                <a:gd name="connsiteY3032" fmla="*/ 628332 h 6367455"/>
                <a:gd name="connsiteX3033" fmla="*/ 3079917 w 6891715"/>
                <a:gd name="connsiteY3033" fmla="*/ 611187 h 6367455"/>
                <a:gd name="connsiteX3034" fmla="*/ 3198778 w 6891715"/>
                <a:gd name="connsiteY3034" fmla="*/ 596901 h 6367455"/>
                <a:gd name="connsiteX3035" fmla="*/ 3208960 w 6891715"/>
                <a:gd name="connsiteY3035" fmla="*/ 597864 h 6367455"/>
                <a:gd name="connsiteX3036" fmla="*/ 3214215 w 6891715"/>
                <a:gd name="connsiteY3036" fmla="*/ 603322 h 6367455"/>
                <a:gd name="connsiteX3037" fmla="*/ 3219798 w 6891715"/>
                <a:gd name="connsiteY3037" fmla="*/ 601074 h 6367455"/>
                <a:gd name="connsiteX3038" fmla="*/ 3227353 w 6891715"/>
                <a:gd name="connsiteY3038" fmla="*/ 611349 h 6367455"/>
                <a:gd name="connsiteX3039" fmla="*/ 3217828 w 6891715"/>
                <a:gd name="connsiteY3039" fmla="*/ 625476 h 6367455"/>
                <a:gd name="connsiteX3040" fmla="*/ 3201405 w 6891715"/>
                <a:gd name="connsiteY3040" fmla="*/ 609743 h 6367455"/>
                <a:gd name="connsiteX3041" fmla="*/ 3164907 w 6891715"/>
                <a:gd name="connsiteY3041" fmla="*/ 504825 h 6367455"/>
                <a:gd name="connsiteX3042" fmla="*/ 3188311 w 6891715"/>
                <a:gd name="connsiteY3042" fmla="*/ 509905 h 6367455"/>
                <a:gd name="connsiteX3043" fmla="*/ 3190841 w 6891715"/>
                <a:gd name="connsiteY3043" fmla="*/ 523558 h 6367455"/>
                <a:gd name="connsiteX3044" fmla="*/ 3182302 w 6891715"/>
                <a:gd name="connsiteY3044" fmla="*/ 535305 h 6367455"/>
                <a:gd name="connsiteX3045" fmla="*/ 3184516 w 6891715"/>
                <a:gd name="connsiteY3045" fmla="*/ 554355 h 6367455"/>
                <a:gd name="connsiteX3046" fmla="*/ 3172181 w 6891715"/>
                <a:gd name="connsiteY3046" fmla="*/ 566103 h 6367455"/>
                <a:gd name="connsiteX3047" fmla="*/ 3164591 w 6891715"/>
                <a:gd name="connsiteY3047" fmla="*/ 582930 h 6367455"/>
                <a:gd name="connsiteX3048" fmla="*/ 3136444 w 6891715"/>
                <a:gd name="connsiteY3048" fmla="*/ 592455 h 6367455"/>
                <a:gd name="connsiteX3049" fmla="*/ 3124110 w 6891715"/>
                <a:gd name="connsiteY3049" fmla="*/ 622300 h 6367455"/>
                <a:gd name="connsiteX3050" fmla="*/ 3119998 w 6891715"/>
                <a:gd name="connsiteY3050" fmla="*/ 619125 h 6367455"/>
                <a:gd name="connsiteX3051" fmla="*/ 3120631 w 6891715"/>
                <a:gd name="connsiteY3051" fmla="*/ 611823 h 6367455"/>
                <a:gd name="connsiteX3052" fmla="*/ 3109878 w 6891715"/>
                <a:gd name="connsiteY3052" fmla="*/ 602615 h 6367455"/>
                <a:gd name="connsiteX3053" fmla="*/ 3132965 w 6891715"/>
                <a:gd name="connsiteY3053" fmla="*/ 578803 h 6367455"/>
                <a:gd name="connsiteX3054" fmla="*/ 3136127 w 6891715"/>
                <a:gd name="connsiteY3054" fmla="*/ 555943 h 6367455"/>
                <a:gd name="connsiteX3055" fmla="*/ 3151941 w 6891715"/>
                <a:gd name="connsiteY3055" fmla="*/ 553403 h 6367455"/>
                <a:gd name="connsiteX3056" fmla="*/ 3155736 w 6891715"/>
                <a:gd name="connsiteY3056" fmla="*/ 542925 h 6367455"/>
                <a:gd name="connsiteX3057" fmla="*/ 3151624 w 6891715"/>
                <a:gd name="connsiteY3057" fmla="*/ 531495 h 6367455"/>
                <a:gd name="connsiteX3058" fmla="*/ 3157950 w 6891715"/>
                <a:gd name="connsiteY3058" fmla="*/ 523875 h 6367455"/>
                <a:gd name="connsiteX3059" fmla="*/ 4364771 w 6891715"/>
                <a:gd name="connsiteY3059" fmla="*/ 471424 h 6367455"/>
                <a:gd name="connsiteX3060" fmla="*/ 4352063 w 6891715"/>
                <a:gd name="connsiteY3060" fmla="*/ 473328 h 6367455"/>
                <a:gd name="connsiteX3061" fmla="*/ 4349204 w 6891715"/>
                <a:gd name="connsiteY3061" fmla="*/ 492370 h 6367455"/>
                <a:gd name="connsiteX3062" fmla="*/ 4353334 w 6891715"/>
                <a:gd name="connsiteY3062" fmla="*/ 505065 h 6367455"/>
                <a:gd name="connsiteX3063" fmla="*/ 4345709 w 6891715"/>
                <a:gd name="connsiteY3063" fmla="*/ 514269 h 6367455"/>
                <a:gd name="connsiteX3064" fmla="*/ 4338402 w 6891715"/>
                <a:gd name="connsiteY3064" fmla="*/ 505383 h 6367455"/>
                <a:gd name="connsiteX3065" fmla="*/ 4341579 w 6891715"/>
                <a:gd name="connsiteY3065" fmla="*/ 493005 h 6367455"/>
                <a:gd name="connsiteX3066" fmla="*/ 4337131 w 6891715"/>
                <a:gd name="connsiteY3066" fmla="*/ 479358 h 6367455"/>
                <a:gd name="connsiteX3067" fmla="*/ 4322835 w 6891715"/>
                <a:gd name="connsiteY3067" fmla="*/ 489514 h 6367455"/>
                <a:gd name="connsiteX3068" fmla="*/ 4315210 w 6891715"/>
                <a:gd name="connsiteY3068" fmla="*/ 501892 h 6367455"/>
                <a:gd name="connsiteX3069" fmla="*/ 4319976 w 6891715"/>
                <a:gd name="connsiteY3069" fmla="*/ 515538 h 6367455"/>
                <a:gd name="connsiteX3070" fmla="*/ 4326647 w 6891715"/>
                <a:gd name="connsiteY3070" fmla="*/ 515538 h 6367455"/>
                <a:gd name="connsiteX3071" fmla="*/ 4334590 w 6891715"/>
                <a:gd name="connsiteY3071" fmla="*/ 522203 h 6367455"/>
                <a:gd name="connsiteX3072" fmla="*/ 4333319 w 6891715"/>
                <a:gd name="connsiteY3072" fmla="*/ 536167 h 6367455"/>
                <a:gd name="connsiteX3073" fmla="*/ 4321882 w 6891715"/>
                <a:gd name="connsiteY3073" fmla="*/ 530455 h 6367455"/>
                <a:gd name="connsiteX3074" fmla="*/ 4315210 w 6891715"/>
                <a:gd name="connsiteY3074" fmla="*/ 539658 h 6367455"/>
                <a:gd name="connsiteX3075" fmla="*/ 4297419 w 6891715"/>
                <a:gd name="connsiteY3075" fmla="*/ 537119 h 6367455"/>
                <a:gd name="connsiteX3076" fmla="*/ 4292971 w 6891715"/>
                <a:gd name="connsiteY3076" fmla="*/ 550766 h 6367455"/>
                <a:gd name="connsiteX3077" fmla="*/ 4282805 w 6891715"/>
                <a:gd name="connsiteY3077" fmla="*/ 553940 h 6367455"/>
                <a:gd name="connsiteX3078" fmla="*/ 4274862 w 6891715"/>
                <a:gd name="connsiteY3078" fmla="*/ 552353 h 6367455"/>
                <a:gd name="connsiteX3079" fmla="*/ 4260566 w 6891715"/>
                <a:gd name="connsiteY3079" fmla="*/ 563778 h 6367455"/>
                <a:gd name="connsiteX3080" fmla="*/ 4263425 w 6891715"/>
                <a:gd name="connsiteY3080" fmla="*/ 579647 h 6367455"/>
                <a:gd name="connsiteX3081" fmla="*/ 4256754 w 6891715"/>
                <a:gd name="connsiteY3081" fmla="*/ 585677 h 6367455"/>
                <a:gd name="connsiteX3082" fmla="*/ 4246270 w 6891715"/>
                <a:gd name="connsiteY3082" fmla="*/ 586312 h 6367455"/>
                <a:gd name="connsiteX3083" fmla="*/ 4233244 w 6891715"/>
                <a:gd name="connsiteY3083" fmla="*/ 586946 h 6367455"/>
                <a:gd name="connsiteX3084" fmla="*/ 4227843 w 6891715"/>
                <a:gd name="connsiteY3084" fmla="*/ 601863 h 6367455"/>
                <a:gd name="connsiteX3085" fmla="*/ 4232926 w 6891715"/>
                <a:gd name="connsiteY3085" fmla="*/ 608210 h 6367455"/>
                <a:gd name="connsiteX3086" fmla="*/ 4241504 w 6891715"/>
                <a:gd name="connsiteY3086" fmla="*/ 605036 h 6367455"/>
                <a:gd name="connsiteX3087" fmla="*/ 4247858 w 6891715"/>
                <a:gd name="connsiteY3087" fmla="*/ 609797 h 6367455"/>
                <a:gd name="connsiteX3088" fmla="*/ 4239280 w 6891715"/>
                <a:gd name="connsiteY3088" fmla="*/ 612653 h 6367455"/>
                <a:gd name="connsiteX3089" fmla="*/ 4244363 w 6891715"/>
                <a:gd name="connsiteY3089" fmla="*/ 622174 h 6367455"/>
                <a:gd name="connsiteX3090" fmla="*/ 4254530 w 6891715"/>
                <a:gd name="connsiteY3090" fmla="*/ 624396 h 6367455"/>
                <a:gd name="connsiteX3091" fmla="*/ 4259295 w 6891715"/>
                <a:gd name="connsiteY3091" fmla="*/ 613288 h 6367455"/>
                <a:gd name="connsiteX3092" fmla="*/ 4260248 w 6891715"/>
                <a:gd name="connsiteY3092" fmla="*/ 619635 h 6367455"/>
                <a:gd name="connsiteX3093" fmla="*/ 4269462 w 6891715"/>
                <a:gd name="connsiteY3093" fmla="*/ 628204 h 6367455"/>
                <a:gd name="connsiteX3094" fmla="*/ 4263108 w 6891715"/>
                <a:gd name="connsiteY3094" fmla="*/ 631378 h 6367455"/>
                <a:gd name="connsiteX3095" fmla="*/ 4252624 w 6891715"/>
                <a:gd name="connsiteY3095" fmla="*/ 629791 h 6367455"/>
                <a:gd name="connsiteX3096" fmla="*/ 4260566 w 6891715"/>
                <a:gd name="connsiteY3096" fmla="*/ 643755 h 6367455"/>
                <a:gd name="connsiteX3097" fmla="*/ 4275180 w 6891715"/>
                <a:gd name="connsiteY3097" fmla="*/ 653594 h 6367455"/>
                <a:gd name="connsiteX3098" fmla="*/ 4289477 w 6891715"/>
                <a:gd name="connsiteY3098" fmla="*/ 646612 h 6367455"/>
                <a:gd name="connsiteX3099" fmla="*/ 4287570 w 6891715"/>
                <a:gd name="connsiteY3099" fmla="*/ 633599 h 6367455"/>
                <a:gd name="connsiteX3100" fmla="*/ 4297101 w 6891715"/>
                <a:gd name="connsiteY3100" fmla="*/ 628839 h 6367455"/>
                <a:gd name="connsiteX3101" fmla="*/ 4302185 w 6891715"/>
                <a:gd name="connsiteY3101" fmla="*/ 638360 h 6367455"/>
                <a:gd name="connsiteX3102" fmla="*/ 4312669 w 6891715"/>
                <a:gd name="connsiteY3102" fmla="*/ 637725 h 6367455"/>
                <a:gd name="connsiteX3103" fmla="*/ 4312033 w 6891715"/>
                <a:gd name="connsiteY3103" fmla="*/ 628204 h 6367455"/>
                <a:gd name="connsiteX3104" fmla="*/ 4308221 w 6891715"/>
                <a:gd name="connsiteY3104" fmla="*/ 616462 h 6367455"/>
                <a:gd name="connsiteX3105" fmla="*/ 4317752 w 6891715"/>
                <a:gd name="connsiteY3105" fmla="*/ 615827 h 6367455"/>
                <a:gd name="connsiteX3106" fmla="*/ 4332048 w 6891715"/>
                <a:gd name="connsiteY3106" fmla="*/ 624396 h 6367455"/>
                <a:gd name="connsiteX3107" fmla="*/ 4339673 w 6891715"/>
                <a:gd name="connsiteY3107" fmla="*/ 624396 h 6367455"/>
                <a:gd name="connsiteX3108" fmla="*/ 4339547 w 6891715"/>
                <a:gd name="connsiteY3108" fmla="*/ 624461 h 6367455"/>
                <a:gd name="connsiteX3109" fmla="*/ 4339882 w 6891715"/>
                <a:gd name="connsiteY3109" fmla="*/ 624461 h 6367455"/>
                <a:gd name="connsiteX3110" fmla="*/ 4340199 w 6891715"/>
                <a:gd name="connsiteY3110" fmla="*/ 623826 h 6367455"/>
                <a:gd name="connsiteX3111" fmla="*/ 4341172 w 6891715"/>
                <a:gd name="connsiteY3111" fmla="*/ 623340 h 6367455"/>
                <a:gd name="connsiteX3112" fmla="*/ 4347298 w 6891715"/>
                <a:gd name="connsiteY3112" fmla="*/ 612018 h 6367455"/>
                <a:gd name="connsiteX3113" fmla="*/ 4332366 w 6891715"/>
                <a:gd name="connsiteY3113" fmla="*/ 604402 h 6367455"/>
                <a:gd name="connsiteX3114" fmla="*/ 4328236 w 6891715"/>
                <a:gd name="connsiteY3114" fmla="*/ 605354 h 6367455"/>
                <a:gd name="connsiteX3115" fmla="*/ 4317434 w 6891715"/>
                <a:gd name="connsiteY3115" fmla="*/ 588216 h 6367455"/>
                <a:gd name="connsiteX3116" fmla="*/ 4329189 w 6891715"/>
                <a:gd name="connsiteY3116" fmla="*/ 567587 h 6367455"/>
                <a:gd name="connsiteX3117" fmla="*/ 4344121 w 6891715"/>
                <a:gd name="connsiteY3117" fmla="*/ 564731 h 6367455"/>
                <a:gd name="connsiteX3118" fmla="*/ 4350793 w 6891715"/>
                <a:gd name="connsiteY3118" fmla="*/ 555210 h 6367455"/>
                <a:gd name="connsiteX3119" fmla="*/ 4348886 w 6891715"/>
                <a:gd name="connsiteY3119" fmla="*/ 549814 h 6367455"/>
                <a:gd name="connsiteX3120" fmla="*/ 4361912 w 6891715"/>
                <a:gd name="connsiteY3120" fmla="*/ 539976 h 6367455"/>
                <a:gd name="connsiteX3121" fmla="*/ 4359053 w 6891715"/>
                <a:gd name="connsiteY3121" fmla="*/ 525059 h 6367455"/>
                <a:gd name="connsiteX3122" fmla="*/ 4355876 w 6891715"/>
                <a:gd name="connsiteY3122" fmla="*/ 522838 h 6367455"/>
                <a:gd name="connsiteX3123" fmla="*/ 4355240 w 6891715"/>
                <a:gd name="connsiteY3123" fmla="*/ 513634 h 6367455"/>
                <a:gd name="connsiteX3124" fmla="*/ 4380021 w 6891715"/>
                <a:gd name="connsiteY3124" fmla="*/ 502526 h 6367455"/>
                <a:gd name="connsiteX3125" fmla="*/ 4384151 w 6891715"/>
                <a:gd name="connsiteY3125" fmla="*/ 488879 h 6367455"/>
                <a:gd name="connsiteX3126" fmla="*/ 4380339 w 6891715"/>
                <a:gd name="connsiteY3126" fmla="*/ 476185 h 6367455"/>
                <a:gd name="connsiteX3127" fmla="*/ 4369537 w 6891715"/>
                <a:gd name="connsiteY3127" fmla="*/ 489514 h 6367455"/>
                <a:gd name="connsiteX3128" fmla="*/ 4360959 w 6891715"/>
                <a:gd name="connsiteY3128" fmla="*/ 501892 h 6367455"/>
                <a:gd name="connsiteX3129" fmla="*/ 4359053 w 6891715"/>
                <a:gd name="connsiteY3129" fmla="*/ 486023 h 6367455"/>
                <a:gd name="connsiteX3130" fmla="*/ 4366360 w 6891715"/>
                <a:gd name="connsiteY3130" fmla="*/ 478724 h 6367455"/>
                <a:gd name="connsiteX3131" fmla="*/ 3304349 w 6891715"/>
                <a:gd name="connsiteY3131" fmla="*/ 431801 h 6367455"/>
                <a:gd name="connsiteX3132" fmla="*/ 3318916 w 6891715"/>
                <a:gd name="connsiteY3132" fmla="*/ 437795 h 6367455"/>
                <a:gd name="connsiteX3133" fmla="*/ 3327783 w 6891715"/>
                <a:gd name="connsiteY3133" fmla="*/ 453570 h 6367455"/>
                <a:gd name="connsiteX3134" fmla="*/ 3334751 w 6891715"/>
                <a:gd name="connsiteY3134" fmla="*/ 432432 h 6367455"/>
                <a:gd name="connsiteX3135" fmla="*/ 3344568 w 6891715"/>
                <a:gd name="connsiteY3135" fmla="*/ 440950 h 6367455"/>
                <a:gd name="connsiteX3136" fmla="*/ 3340451 w 6891715"/>
                <a:gd name="connsiteY3136" fmla="*/ 462719 h 6367455"/>
                <a:gd name="connsiteX3137" fmla="*/ 3344885 w 6891715"/>
                <a:gd name="connsiteY3137" fmla="*/ 472183 h 6367455"/>
                <a:gd name="connsiteX3138" fmla="*/ 3354069 w 6891715"/>
                <a:gd name="connsiteY3138" fmla="*/ 456409 h 6367455"/>
                <a:gd name="connsiteX3139" fmla="*/ 3367053 w 6891715"/>
                <a:gd name="connsiteY3139" fmla="*/ 470290 h 6367455"/>
                <a:gd name="connsiteX3140" fmla="*/ 3355335 w 6891715"/>
                <a:gd name="connsiteY3140" fmla="*/ 475338 h 6367455"/>
                <a:gd name="connsiteX3141" fmla="*/ 3360719 w 6891715"/>
                <a:gd name="connsiteY3141" fmla="*/ 488904 h 6367455"/>
                <a:gd name="connsiteX3142" fmla="*/ 3347101 w 6891715"/>
                <a:gd name="connsiteY3142" fmla="*/ 510988 h 6367455"/>
                <a:gd name="connsiteX3143" fmla="*/ 3346151 w 6891715"/>
                <a:gd name="connsiteY3143" fmla="*/ 529917 h 6367455"/>
                <a:gd name="connsiteX3144" fmla="*/ 3358185 w 6891715"/>
                <a:gd name="connsiteY3144" fmla="*/ 549477 h 6367455"/>
                <a:gd name="connsiteX3145" fmla="*/ 3320183 w 6891715"/>
                <a:gd name="connsiteY3145" fmla="*/ 551055 h 6367455"/>
                <a:gd name="connsiteX3146" fmla="*/ 3317016 w 6891715"/>
                <a:gd name="connsiteY3146" fmla="*/ 534649 h 6367455"/>
                <a:gd name="connsiteX3147" fmla="*/ 3296748 w 6891715"/>
                <a:gd name="connsiteY3147" fmla="*/ 556733 h 6367455"/>
                <a:gd name="connsiteX3148" fmla="*/ 3274897 w 6891715"/>
                <a:gd name="connsiteY3148" fmla="*/ 555471 h 6367455"/>
                <a:gd name="connsiteX3149" fmla="*/ 3256845 w 6891715"/>
                <a:gd name="connsiteY3149" fmla="*/ 581026 h 6367455"/>
                <a:gd name="connsiteX3150" fmla="*/ 3243228 w 6891715"/>
                <a:gd name="connsiteY3150" fmla="*/ 566513 h 6367455"/>
                <a:gd name="connsiteX3151" fmla="*/ 3249562 w 6891715"/>
                <a:gd name="connsiteY3151" fmla="*/ 556102 h 6367455"/>
                <a:gd name="connsiteX3152" fmla="*/ 3270780 w 6891715"/>
                <a:gd name="connsiteY3152" fmla="*/ 552317 h 6367455"/>
                <a:gd name="connsiteX3153" fmla="*/ 3271413 w 6891715"/>
                <a:gd name="connsiteY3153" fmla="*/ 539066 h 6367455"/>
                <a:gd name="connsiteX3154" fmla="*/ 3255579 w 6891715"/>
                <a:gd name="connsiteY3154" fmla="*/ 533703 h 6367455"/>
                <a:gd name="connsiteX3155" fmla="*/ 3252412 w 6891715"/>
                <a:gd name="connsiteY3155" fmla="*/ 523292 h 6367455"/>
                <a:gd name="connsiteX3156" fmla="*/ 3267296 w 6891715"/>
                <a:gd name="connsiteY3156" fmla="*/ 516036 h 6367455"/>
                <a:gd name="connsiteX3157" fmla="*/ 3250828 w 6891715"/>
                <a:gd name="connsiteY3157" fmla="*/ 500261 h 6367455"/>
                <a:gd name="connsiteX3158" fmla="*/ 3264763 w 6891715"/>
                <a:gd name="connsiteY3158" fmla="*/ 481332 h 6367455"/>
                <a:gd name="connsiteX3159" fmla="*/ 3300548 w 6891715"/>
                <a:gd name="connsiteY3159" fmla="*/ 488588 h 6367455"/>
                <a:gd name="connsiteX3160" fmla="*/ 3308782 w 6891715"/>
                <a:gd name="connsiteY3160" fmla="*/ 480070 h 6367455"/>
                <a:gd name="connsiteX3161" fmla="*/ 3286614 w 6891715"/>
                <a:gd name="connsiteY3161" fmla="*/ 469975 h 6367455"/>
                <a:gd name="connsiteX3162" fmla="*/ 3288831 w 6891715"/>
                <a:gd name="connsiteY3162" fmla="*/ 456093 h 6367455"/>
                <a:gd name="connsiteX3163" fmla="*/ 3310999 w 6891715"/>
                <a:gd name="connsiteY3163" fmla="*/ 462088 h 6367455"/>
                <a:gd name="connsiteX3164" fmla="*/ 3435951 w 6891715"/>
                <a:gd name="connsiteY3164" fmla="*/ 361951 h 6367455"/>
                <a:gd name="connsiteX3165" fmla="*/ 3459129 w 6891715"/>
                <a:gd name="connsiteY3165" fmla="*/ 379352 h 6367455"/>
                <a:gd name="connsiteX3166" fmla="*/ 3458494 w 6891715"/>
                <a:gd name="connsiteY3166" fmla="*/ 393274 h 6367455"/>
                <a:gd name="connsiteX3167" fmla="*/ 3438491 w 6891715"/>
                <a:gd name="connsiteY3167" fmla="*/ 404980 h 6367455"/>
                <a:gd name="connsiteX3168" fmla="*/ 3440714 w 6891715"/>
                <a:gd name="connsiteY3168" fmla="*/ 424913 h 6367455"/>
                <a:gd name="connsiteX3169" fmla="*/ 3394358 w 6891715"/>
                <a:gd name="connsiteY3169" fmla="*/ 452439 h 6367455"/>
                <a:gd name="connsiteX3170" fmla="*/ 3382928 w 6891715"/>
                <a:gd name="connsiteY3170" fmla="*/ 442314 h 6367455"/>
                <a:gd name="connsiteX3171" fmla="*/ 3371816 w 6891715"/>
                <a:gd name="connsiteY3171" fmla="*/ 427444 h 6367455"/>
                <a:gd name="connsiteX3172" fmla="*/ 3393088 w 6891715"/>
                <a:gd name="connsiteY3172" fmla="*/ 427444 h 6367455"/>
                <a:gd name="connsiteX3173" fmla="*/ 3385468 w 6891715"/>
                <a:gd name="connsiteY3173" fmla="*/ 404031 h 6367455"/>
                <a:gd name="connsiteX3174" fmla="*/ 3411821 w 6891715"/>
                <a:gd name="connsiteY3174" fmla="*/ 400867 h 6367455"/>
                <a:gd name="connsiteX3175" fmla="*/ 3418171 w 6891715"/>
                <a:gd name="connsiteY3175" fmla="*/ 384098 h 6367455"/>
                <a:gd name="connsiteX3176" fmla="*/ 3424521 w 6891715"/>
                <a:gd name="connsiteY3176" fmla="*/ 395805 h 6367455"/>
                <a:gd name="connsiteX3177" fmla="*/ 3429919 w 6891715"/>
                <a:gd name="connsiteY3177" fmla="*/ 395488 h 6367455"/>
                <a:gd name="connsiteX3178" fmla="*/ 3424521 w 6891715"/>
                <a:gd name="connsiteY3178" fmla="*/ 373657 h 6367455"/>
                <a:gd name="connsiteX3179" fmla="*/ 3528661 w 6891715"/>
                <a:gd name="connsiteY3179" fmla="*/ 334961 h 6367455"/>
                <a:gd name="connsiteX3180" fmla="*/ 3536916 w 6891715"/>
                <a:gd name="connsiteY3180" fmla="*/ 337252 h 6367455"/>
                <a:gd name="connsiteX3181" fmla="*/ 3529613 w 6891715"/>
                <a:gd name="connsiteY3181" fmla="*/ 364093 h 6367455"/>
                <a:gd name="connsiteX3182" fmla="*/ 3509928 w 6891715"/>
                <a:gd name="connsiteY3182" fmla="*/ 366711 h 6367455"/>
                <a:gd name="connsiteX3183" fmla="*/ 3505166 w 6891715"/>
                <a:gd name="connsiteY3183" fmla="*/ 354600 h 6367455"/>
                <a:gd name="connsiteX3184" fmla="*/ 3523263 w 6891715"/>
                <a:gd name="connsiteY3184" fmla="*/ 347072 h 6367455"/>
                <a:gd name="connsiteX3185" fmla="*/ 4276189 w 6891715"/>
                <a:gd name="connsiteY3185" fmla="*/ 308170 h 6367455"/>
                <a:gd name="connsiteX3186" fmla="*/ 4271925 w 6891715"/>
                <a:gd name="connsiteY3186" fmla="*/ 310848 h 6367455"/>
                <a:gd name="connsiteX3187" fmla="*/ 4272040 w 6891715"/>
                <a:gd name="connsiteY3187" fmla="*/ 311192 h 6367455"/>
                <a:gd name="connsiteX3188" fmla="*/ 3488655 w 6891715"/>
                <a:gd name="connsiteY3188" fmla="*/ 279400 h 6367455"/>
                <a:gd name="connsiteX3189" fmla="*/ 3501355 w 6891715"/>
                <a:gd name="connsiteY3189" fmla="*/ 287882 h 6367455"/>
                <a:gd name="connsiteX3190" fmla="*/ 3495958 w 6891715"/>
                <a:gd name="connsiteY3190" fmla="*/ 298248 h 6367455"/>
                <a:gd name="connsiteX3191" fmla="*/ 3498180 w 6891715"/>
                <a:gd name="connsiteY3191" fmla="*/ 309557 h 6367455"/>
                <a:gd name="connsiteX3192" fmla="*/ 3516278 w 6891715"/>
                <a:gd name="connsiteY3192" fmla="*/ 322123 h 6367455"/>
                <a:gd name="connsiteX3193" fmla="*/ 3497545 w 6891715"/>
                <a:gd name="connsiteY3193" fmla="*/ 345054 h 6367455"/>
                <a:gd name="connsiteX3194" fmla="*/ 3490560 w 6891715"/>
                <a:gd name="connsiteY3194" fmla="*/ 364845 h 6367455"/>
                <a:gd name="connsiteX3195" fmla="*/ 3473415 w 6891715"/>
                <a:gd name="connsiteY3195" fmla="*/ 368300 h 6367455"/>
                <a:gd name="connsiteX3196" fmla="*/ 3448015 w 6891715"/>
                <a:gd name="connsiteY3196" fmla="*/ 342541 h 6367455"/>
                <a:gd name="connsiteX3197" fmla="*/ 3445475 w 6891715"/>
                <a:gd name="connsiteY3197" fmla="*/ 316468 h 6367455"/>
                <a:gd name="connsiteX3198" fmla="*/ 3433728 w 6891715"/>
                <a:gd name="connsiteY3198" fmla="*/ 314269 h 6367455"/>
                <a:gd name="connsiteX3199" fmla="*/ 3433728 w 6891715"/>
                <a:gd name="connsiteY3199" fmla="*/ 302960 h 6367455"/>
                <a:gd name="connsiteX3200" fmla="*/ 3438808 w 6891715"/>
                <a:gd name="connsiteY3200" fmla="*/ 289138 h 6367455"/>
                <a:gd name="connsiteX3201" fmla="*/ 3454683 w 6891715"/>
                <a:gd name="connsiteY3201" fmla="*/ 296678 h 6367455"/>
                <a:gd name="connsiteX3202" fmla="*/ 3479130 w 6891715"/>
                <a:gd name="connsiteY3202" fmla="*/ 296364 h 6367455"/>
                <a:gd name="connsiteX3203" fmla="*/ 3466748 w 6891715"/>
                <a:gd name="connsiteY3203" fmla="*/ 317096 h 6367455"/>
                <a:gd name="connsiteX3204" fmla="*/ 3478495 w 6891715"/>
                <a:gd name="connsiteY3204" fmla="*/ 340028 h 6367455"/>
                <a:gd name="connsiteX3205" fmla="*/ 3478495 w 6891715"/>
                <a:gd name="connsiteY3205" fmla="*/ 328719 h 6367455"/>
                <a:gd name="connsiteX3206" fmla="*/ 3494053 w 6891715"/>
                <a:gd name="connsiteY3206" fmla="*/ 309557 h 6367455"/>
                <a:gd name="connsiteX3207" fmla="*/ 3621053 w 6891715"/>
                <a:gd name="connsiteY3207" fmla="*/ 250824 h 6367455"/>
                <a:gd name="connsiteX3208" fmla="*/ 3633753 w 6891715"/>
                <a:gd name="connsiteY3208" fmla="*/ 259353 h 6367455"/>
                <a:gd name="connsiteX3209" fmla="*/ 3618195 w 6891715"/>
                <a:gd name="connsiteY3209" fmla="*/ 280201 h 6367455"/>
                <a:gd name="connsiteX3210" fmla="*/ 3627720 w 6891715"/>
                <a:gd name="connsiteY3210" fmla="*/ 304208 h 6367455"/>
                <a:gd name="connsiteX3211" fmla="*/ 3615973 w 6891715"/>
                <a:gd name="connsiteY3211" fmla="*/ 312737 h 6367455"/>
                <a:gd name="connsiteX3212" fmla="*/ 3601050 w 6891715"/>
                <a:gd name="connsiteY3212" fmla="*/ 303577 h 6367455"/>
                <a:gd name="connsiteX3213" fmla="*/ 3603273 w 6891715"/>
                <a:gd name="connsiteY3213" fmla="*/ 292837 h 6367455"/>
                <a:gd name="connsiteX3214" fmla="*/ 3595653 w 6891715"/>
                <a:gd name="connsiteY3214" fmla="*/ 274199 h 6367455"/>
                <a:gd name="connsiteX3215" fmla="*/ 3604860 w 6891715"/>
                <a:gd name="connsiteY3215" fmla="*/ 268830 h 6367455"/>
                <a:gd name="connsiteX3216" fmla="*/ 3610258 w 6891715"/>
                <a:gd name="connsiteY3216" fmla="*/ 258405 h 6367455"/>
                <a:gd name="connsiteX3217" fmla="*/ 3463697 w 6891715"/>
                <a:gd name="connsiteY3217" fmla="*/ 247649 h 6367455"/>
                <a:gd name="connsiteX3218" fmla="*/ 3468654 w 6891715"/>
                <a:gd name="connsiteY3218" fmla="*/ 252812 h 6367455"/>
                <a:gd name="connsiteX3219" fmla="*/ 3466904 w 6891715"/>
                <a:gd name="connsiteY3219" fmla="*/ 273140 h 6367455"/>
                <a:gd name="connsiteX3220" fmla="*/ 3463988 w 6891715"/>
                <a:gd name="connsiteY3220" fmla="*/ 287337 h 6367455"/>
                <a:gd name="connsiteX3221" fmla="*/ 3454366 w 6891715"/>
                <a:gd name="connsiteY3221" fmla="*/ 273140 h 6367455"/>
                <a:gd name="connsiteX3222" fmla="*/ 3514243 w 6891715"/>
                <a:gd name="connsiteY3222" fmla="*/ 244475 h 6367455"/>
                <a:gd name="connsiteX3223" fmla="*/ 3523940 w 6891715"/>
                <a:gd name="connsiteY3223" fmla="*/ 256388 h 6367455"/>
                <a:gd name="connsiteX3224" fmla="*/ 3525232 w 6891715"/>
                <a:gd name="connsiteY3224" fmla="*/ 268946 h 6367455"/>
                <a:gd name="connsiteX3225" fmla="*/ 3543655 w 6891715"/>
                <a:gd name="connsiteY3225" fmla="*/ 271200 h 6367455"/>
                <a:gd name="connsiteX3226" fmla="*/ 3546887 w 6891715"/>
                <a:gd name="connsiteY3226" fmla="*/ 284080 h 6367455"/>
                <a:gd name="connsiteX3227" fmla="*/ 3557553 w 6891715"/>
                <a:gd name="connsiteY3227" fmla="*/ 287944 h 6367455"/>
                <a:gd name="connsiteX3228" fmla="*/ 3554644 w 6891715"/>
                <a:gd name="connsiteY3228" fmla="*/ 304044 h 6367455"/>
                <a:gd name="connsiteX3229" fmla="*/ 3540746 w 6891715"/>
                <a:gd name="connsiteY3229" fmla="*/ 312737 h 6367455"/>
                <a:gd name="connsiteX3230" fmla="*/ 3524586 w 6891715"/>
                <a:gd name="connsiteY3230" fmla="*/ 294706 h 6367455"/>
                <a:gd name="connsiteX3231" fmla="*/ 3514890 w 6891715"/>
                <a:gd name="connsiteY3231" fmla="*/ 285046 h 6367455"/>
                <a:gd name="connsiteX3232" fmla="*/ 3517476 w 6891715"/>
                <a:gd name="connsiteY3232" fmla="*/ 269268 h 6367455"/>
                <a:gd name="connsiteX3233" fmla="*/ 3503578 w 6891715"/>
                <a:gd name="connsiteY3233" fmla="*/ 253168 h 6367455"/>
                <a:gd name="connsiteX3234" fmla="*/ 3570253 w 6891715"/>
                <a:gd name="connsiteY3234" fmla="*/ 234949 h 6367455"/>
                <a:gd name="connsiteX3235" fmla="*/ 3579778 w 6891715"/>
                <a:gd name="connsiteY3235" fmla="*/ 251203 h 6367455"/>
                <a:gd name="connsiteX3236" fmla="*/ 3571205 w 6891715"/>
                <a:gd name="connsiteY3236" fmla="*/ 257174 h 6367455"/>
                <a:gd name="connsiteX3237" fmla="*/ 3563903 w 6891715"/>
                <a:gd name="connsiteY3237" fmla="*/ 249213 h 6367455"/>
                <a:gd name="connsiteX3238" fmla="*/ 3564855 w 6891715"/>
                <a:gd name="connsiteY3238" fmla="*/ 239261 h 6367455"/>
                <a:gd name="connsiteX3239" fmla="*/ 3805219 w 6891715"/>
                <a:gd name="connsiteY3239" fmla="*/ 211137 h 6367455"/>
                <a:gd name="connsiteX3240" fmla="*/ 3835518 w 6891715"/>
                <a:gd name="connsiteY3240" fmla="*/ 224790 h 6367455"/>
                <a:gd name="connsiteX3241" fmla="*/ 3846478 w 6891715"/>
                <a:gd name="connsiteY3241" fmla="*/ 244792 h 6367455"/>
                <a:gd name="connsiteX3242" fmla="*/ 3843254 w 6891715"/>
                <a:gd name="connsiteY3242" fmla="*/ 252412 h 6367455"/>
                <a:gd name="connsiteX3243" fmla="*/ 3818435 w 6891715"/>
                <a:gd name="connsiteY3243" fmla="*/ 250190 h 6367455"/>
                <a:gd name="connsiteX3244" fmla="*/ 3782978 w 6891715"/>
                <a:gd name="connsiteY3244" fmla="*/ 229552 h 6367455"/>
                <a:gd name="connsiteX3245" fmla="*/ 3716499 w 6891715"/>
                <a:gd name="connsiteY3245" fmla="*/ 206375 h 6367455"/>
                <a:gd name="connsiteX3246" fmla="*/ 3732178 w 6891715"/>
                <a:gd name="connsiteY3246" fmla="*/ 217487 h 6367455"/>
                <a:gd name="connsiteX3247" fmla="*/ 3721516 w 6891715"/>
                <a:gd name="connsiteY3247" fmla="*/ 233363 h 6367455"/>
                <a:gd name="connsiteX3248" fmla="*/ 3706778 w 6891715"/>
                <a:gd name="connsiteY3248" fmla="*/ 208280 h 6367455"/>
                <a:gd name="connsiteX3249" fmla="*/ 3892555 w 6891715"/>
                <a:gd name="connsiteY3249" fmla="*/ 152400 h 6367455"/>
                <a:gd name="connsiteX3250" fmla="*/ 3891607 w 6891715"/>
                <a:gd name="connsiteY3250" fmla="*/ 170764 h 6367455"/>
                <a:gd name="connsiteX3251" fmla="*/ 3900454 w 6891715"/>
                <a:gd name="connsiteY3251" fmla="*/ 183652 h 6367455"/>
                <a:gd name="connsiteX3252" fmla="*/ 3893187 w 6891715"/>
                <a:gd name="connsiteY3252" fmla="*/ 195573 h 6367455"/>
                <a:gd name="connsiteX3253" fmla="*/ 3880232 w 6891715"/>
                <a:gd name="connsiteY3253" fmla="*/ 211682 h 6367455"/>
                <a:gd name="connsiteX3254" fmla="*/ 3858431 w 6891715"/>
                <a:gd name="connsiteY3254" fmla="*/ 239713 h 6367455"/>
                <a:gd name="connsiteX3255" fmla="*/ 3847056 w 6891715"/>
                <a:gd name="connsiteY3255" fmla="*/ 236491 h 6367455"/>
                <a:gd name="connsiteX3256" fmla="*/ 3847056 w 6891715"/>
                <a:gd name="connsiteY3256" fmla="*/ 209749 h 6367455"/>
                <a:gd name="connsiteX3257" fmla="*/ 3835366 w 6891715"/>
                <a:gd name="connsiteY3257" fmla="*/ 197184 h 6367455"/>
                <a:gd name="connsiteX3258" fmla="*/ 3845477 w 6891715"/>
                <a:gd name="connsiteY3258" fmla="*/ 175597 h 6367455"/>
                <a:gd name="connsiteX3259" fmla="*/ 3859379 w 6891715"/>
                <a:gd name="connsiteY3259" fmla="*/ 186230 h 6367455"/>
                <a:gd name="connsiteX3260" fmla="*/ 3862538 w 6891715"/>
                <a:gd name="connsiteY3260" fmla="*/ 172376 h 6367455"/>
                <a:gd name="connsiteX3261" fmla="*/ 3883076 w 6891715"/>
                <a:gd name="connsiteY3261" fmla="*/ 158199 h 6367455"/>
                <a:gd name="connsiteX3262" fmla="*/ 3911566 w 6891715"/>
                <a:gd name="connsiteY3262" fmla="*/ 117476 h 6367455"/>
                <a:gd name="connsiteX3263" fmla="*/ 3927580 w 6891715"/>
                <a:gd name="connsiteY3263" fmla="*/ 122238 h 6367455"/>
                <a:gd name="connsiteX3264" fmla="*/ 3940141 w 6891715"/>
                <a:gd name="connsiteY3264" fmla="*/ 148591 h 6367455"/>
                <a:gd name="connsiteX3265" fmla="*/ 3932918 w 6891715"/>
                <a:gd name="connsiteY3265" fmla="*/ 162243 h 6367455"/>
                <a:gd name="connsiteX3266" fmla="*/ 3918474 w 6891715"/>
                <a:gd name="connsiteY3266" fmla="*/ 169864 h 6367455"/>
                <a:gd name="connsiteX3267" fmla="*/ 3912822 w 6891715"/>
                <a:gd name="connsiteY3267" fmla="*/ 142558 h 6367455"/>
                <a:gd name="connsiteX3268" fmla="*/ 3911566 w 6891715"/>
                <a:gd name="connsiteY3268" fmla="*/ 117476 h 6367455"/>
                <a:gd name="connsiteX3269" fmla="*/ 3882623 w 6891715"/>
                <a:gd name="connsiteY3269" fmla="*/ 82550 h 6367455"/>
                <a:gd name="connsiteX3270" fmla="*/ 3889341 w 6891715"/>
                <a:gd name="connsiteY3270" fmla="*/ 101343 h 6367455"/>
                <a:gd name="connsiteX3271" fmla="*/ 3872388 w 6891715"/>
                <a:gd name="connsiteY3271" fmla="*/ 111216 h 6367455"/>
                <a:gd name="connsiteX3272" fmla="*/ 3852236 w 6891715"/>
                <a:gd name="connsiteY3272" fmla="*/ 124912 h 6367455"/>
                <a:gd name="connsiteX3273" fmla="*/ 3842640 w 6891715"/>
                <a:gd name="connsiteY3273" fmla="*/ 147527 h 6367455"/>
                <a:gd name="connsiteX3274" fmla="*/ 3811932 w 6891715"/>
                <a:gd name="connsiteY3274" fmla="*/ 167593 h 6367455"/>
                <a:gd name="connsiteX3275" fmla="*/ 3800417 w 6891715"/>
                <a:gd name="connsiteY3275" fmla="*/ 182563 h 6367455"/>
                <a:gd name="connsiteX3276" fmla="*/ 3792740 w 6891715"/>
                <a:gd name="connsiteY3276" fmla="*/ 163771 h 6367455"/>
                <a:gd name="connsiteX3277" fmla="*/ 3782184 w 6891715"/>
                <a:gd name="connsiteY3277" fmla="*/ 174282 h 6367455"/>
                <a:gd name="connsiteX3278" fmla="*/ 3762352 w 6891715"/>
                <a:gd name="connsiteY3278" fmla="*/ 178741 h 6367455"/>
                <a:gd name="connsiteX3279" fmla="*/ 3763951 w 6891715"/>
                <a:gd name="connsiteY3279" fmla="*/ 163771 h 6367455"/>
                <a:gd name="connsiteX3280" fmla="*/ 3760753 w 6891715"/>
                <a:gd name="connsiteY3280" fmla="*/ 144979 h 6367455"/>
                <a:gd name="connsiteX3281" fmla="*/ 3783783 w 6891715"/>
                <a:gd name="connsiteY3281" fmla="*/ 138290 h 6367455"/>
                <a:gd name="connsiteX3282" fmla="*/ 3794659 w 6891715"/>
                <a:gd name="connsiteY3282" fmla="*/ 121409 h 6367455"/>
                <a:gd name="connsiteX3283" fmla="*/ 3808413 w 6891715"/>
                <a:gd name="connsiteY3283" fmla="*/ 128735 h 6367455"/>
                <a:gd name="connsiteX3284" fmla="*/ 3806494 w 6891715"/>
                <a:gd name="connsiteY3284" fmla="*/ 142431 h 6367455"/>
                <a:gd name="connsiteX3285" fmla="*/ 3826646 w 6891715"/>
                <a:gd name="connsiteY3285" fmla="*/ 134468 h 6367455"/>
                <a:gd name="connsiteX3286" fmla="*/ 3823447 w 6891715"/>
                <a:gd name="connsiteY3286" fmla="*/ 118861 h 6367455"/>
                <a:gd name="connsiteX3287" fmla="*/ 3858313 w 6891715"/>
                <a:gd name="connsiteY3287" fmla="*/ 100706 h 6367455"/>
                <a:gd name="connsiteX3288" fmla="*/ 3867909 w 6891715"/>
                <a:gd name="connsiteY3288" fmla="*/ 104846 h 6367455"/>
                <a:gd name="connsiteX3289" fmla="*/ 3873987 w 6891715"/>
                <a:gd name="connsiteY3289" fmla="*/ 88921 h 6367455"/>
                <a:gd name="connsiteX3290" fmla="*/ 3954178 w 6891715"/>
                <a:gd name="connsiteY3290" fmla="*/ 46037 h 6367455"/>
                <a:gd name="connsiteX3291" fmla="*/ 3965541 w 6891715"/>
                <a:gd name="connsiteY3291" fmla="*/ 53654 h 6367455"/>
                <a:gd name="connsiteX3292" fmla="*/ 3964204 w 6891715"/>
                <a:gd name="connsiteY3292" fmla="*/ 74067 h 6367455"/>
                <a:gd name="connsiteX3293" fmla="*/ 3953175 w 6891715"/>
                <a:gd name="connsiteY3293" fmla="*/ 76200 h 6367455"/>
                <a:gd name="connsiteX3294" fmla="*/ 3955514 w 6891715"/>
                <a:gd name="connsiteY3294" fmla="*/ 67974 h 6367455"/>
                <a:gd name="connsiteX3295" fmla="*/ 3946491 w 6891715"/>
                <a:gd name="connsiteY3295" fmla="*/ 64318 h 6367455"/>
                <a:gd name="connsiteX3296" fmla="*/ 4240178 w 6891715"/>
                <a:gd name="connsiteY3296" fmla="*/ 42862 h 6367455"/>
                <a:gd name="connsiteX3297" fmla="*/ 4253469 w 6891715"/>
                <a:gd name="connsiteY3297" fmla="*/ 43488 h 6367455"/>
                <a:gd name="connsiteX3298" fmla="*/ 4254466 w 6891715"/>
                <a:gd name="connsiteY3298" fmla="*/ 63500 h 6367455"/>
                <a:gd name="connsiteX3299" fmla="*/ 4283567 w 6891715"/>
                <a:gd name="connsiteY3299" fmla="*/ 2124 h 6367455"/>
                <a:gd name="connsiteX3300" fmla="*/ 4289750 w 6891715"/>
                <a:gd name="connsiteY3300" fmla="*/ 3880 h 6367455"/>
                <a:gd name="connsiteX3301" fmla="*/ 4307921 w 6891715"/>
                <a:gd name="connsiteY3301" fmla="*/ 26351 h 6367455"/>
                <a:gd name="connsiteX3302" fmla="*/ 4311095 w 6891715"/>
                <a:gd name="connsiteY3302" fmla="*/ 16826 h 6367455"/>
                <a:gd name="connsiteX3303" fmla="*/ 4314150 w 6891715"/>
                <a:gd name="connsiteY3303" fmla="*/ 10809 h 6367455"/>
                <a:gd name="connsiteX3304" fmla="*/ 4334458 w 6891715"/>
                <a:gd name="connsiteY3304" fmla="*/ 16576 h 6367455"/>
                <a:gd name="connsiteX3305" fmla="*/ 4344797 w 6891715"/>
                <a:gd name="connsiteY3305" fmla="*/ 20074 h 6367455"/>
                <a:gd name="connsiteX3306" fmla="*/ 4331090 w 6891715"/>
                <a:gd name="connsiteY3306" fmla="*/ 40956 h 6367455"/>
                <a:gd name="connsiteX3307" fmla="*/ 4363145 w 6891715"/>
                <a:gd name="connsiteY3307" fmla="*/ 29208 h 6367455"/>
                <a:gd name="connsiteX3308" fmla="*/ 4366319 w 6891715"/>
                <a:gd name="connsiteY3308" fmla="*/ 54291 h 6367455"/>
                <a:gd name="connsiteX3309" fmla="*/ 4331407 w 6891715"/>
                <a:gd name="connsiteY3309" fmla="*/ 89533 h 6367455"/>
                <a:gd name="connsiteX3310" fmla="*/ 4304430 w 6891715"/>
                <a:gd name="connsiteY3310" fmla="*/ 84453 h 6367455"/>
                <a:gd name="connsiteX3311" fmla="*/ 4322203 w 6891715"/>
                <a:gd name="connsiteY3311" fmla="*/ 103186 h 6367455"/>
                <a:gd name="connsiteX3312" fmla="*/ 4318077 w 6891715"/>
                <a:gd name="connsiteY3312" fmla="*/ 112711 h 6367455"/>
                <a:gd name="connsiteX3313" fmla="*/ 4296178 w 6891715"/>
                <a:gd name="connsiteY3313" fmla="*/ 128586 h 6367455"/>
                <a:gd name="connsiteX3314" fmla="*/ 4289830 w 6891715"/>
                <a:gd name="connsiteY3314" fmla="*/ 141603 h 6367455"/>
                <a:gd name="connsiteX3315" fmla="*/ 4330772 w 6891715"/>
                <a:gd name="connsiteY3315" fmla="*/ 120331 h 6367455"/>
                <a:gd name="connsiteX3316" fmla="*/ 4344737 w 6891715"/>
                <a:gd name="connsiteY3316" fmla="*/ 116838 h 6367455"/>
                <a:gd name="connsiteX3317" fmla="*/ 4334263 w 6891715"/>
                <a:gd name="connsiteY3317" fmla="*/ 162241 h 6367455"/>
                <a:gd name="connsiteX3318" fmla="*/ 4311412 w 6891715"/>
                <a:gd name="connsiteY3318" fmla="*/ 184466 h 6367455"/>
                <a:gd name="connsiteX3319" fmla="*/ 4315538 w 6891715"/>
                <a:gd name="connsiteY3319" fmla="*/ 192086 h 6367455"/>
                <a:gd name="connsiteX3320" fmla="*/ 4331407 w 6891715"/>
                <a:gd name="connsiteY3320" fmla="*/ 180338 h 6367455"/>
                <a:gd name="connsiteX3321" fmla="*/ 4337755 w 6891715"/>
                <a:gd name="connsiteY3321" fmla="*/ 183196 h 6367455"/>
                <a:gd name="connsiteX3322" fmla="*/ 4336168 w 6891715"/>
                <a:gd name="connsiteY3322" fmla="*/ 219391 h 6367455"/>
                <a:gd name="connsiteX3323" fmla="*/ 4318712 w 6891715"/>
                <a:gd name="connsiteY3323" fmla="*/ 285748 h 6367455"/>
                <a:gd name="connsiteX3324" fmla="*/ 4278405 w 6891715"/>
                <a:gd name="connsiteY3324" fmla="*/ 298766 h 6367455"/>
                <a:gd name="connsiteX3325" fmla="*/ 4304430 w 6891715"/>
                <a:gd name="connsiteY3325" fmla="*/ 295591 h 6367455"/>
                <a:gd name="connsiteX3326" fmla="*/ 4326329 w 6891715"/>
                <a:gd name="connsiteY3326" fmla="*/ 288606 h 6367455"/>
                <a:gd name="connsiteX3327" fmla="*/ 4333946 w 6891715"/>
                <a:gd name="connsiteY3327" fmla="*/ 251458 h 6367455"/>
                <a:gd name="connsiteX3328" fmla="*/ 4359654 w 6891715"/>
                <a:gd name="connsiteY3328" fmla="*/ 182561 h 6367455"/>
                <a:gd name="connsiteX3329" fmla="*/ 4377109 w 6891715"/>
                <a:gd name="connsiteY3329" fmla="*/ 186053 h 6367455"/>
                <a:gd name="connsiteX3330" fmla="*/ 4357749 w 6891715"/>
                <a:gd name="connsiteY3330" fmla="*/ 157796 h 6367455"/>
                <a:gd name="connsiteX3331" fmla="*/ 4379331 w 6891715"/>
                <a:gd name="connsiteY3331" fmla="*/ 98741 h 6367455"/>
                <a:gd name="connsiteX3332" fmla="*/ 4394248 w 6891715"/>
                <a:gd name="connsiteY3332" fmla="*/ 92391 h 6367455"/>
                <a:gd name="connsiteX3333" fmla="*/ 4394883 w 6891715"/>
                <a:gd name="connsiteY3333" fmla="*/ 62546 h 6367455"/>
                <a:gd name="connsiteX3334" fmla="*/ 4419321 w 6891715"/>
                <a:gd name="connsiteY3334" fmla="*/ 81278 h 6367455"/>
                <a:gd name="connsiteX3335" fmla="*/ 4435189 w 6891715"/>
                <a:gd name="connsiteY3335" fmla="*/ 79056 h 6367455"/>
                <a:gd name="connsiteX3336" fmla="*/ 4449154 w 6891715"/>
                <a:gd name="connsiteY3336" fmla="*/ 100011 h 6367455"/>
                <a:gd name="connsiteX3337" fmla="*/ 4437729 w 6891715"/>
                <a:gd name="connsiteY3337" fmla="*/ 117156 h 6367455"/>
                <a:gd name="connsiteX3338" fmla="*/ 4451376 w 6891715"/>
                <a:gd name="connsiteY3338" fmla="*/ 126681 h 6367455"/>
                <a:gd name="connsiteX3339" fmla="*/ 4458675 w 6891715"/>
                <a:gd name="connsiteY3339" fmla="*/ 120013 h 6367455"/>
                <a:gd name="connsiteX3340" fmla="*/ 4482161 w 6891715"/>
                <a:gd name="connsiteY3340" fmla="*/ 111441 h 6367455"/>
                <a:gd name="connsiteX3341" fmla="*/ 4488509 w 6891715"/>
                <a:gd name="connsiteY3341" fmla="*/ 142873 h 6367455"/>
                <a:gd name="connsiteX3342" fmla="*/ 4505647 w 6891715"/>
                <a:gd name="connsiteY3342" fmla="*/ 127951 h 6367455"/>
                <a:gd name="connsiteX3343" fmla="*/ 4506282 w 6891715"/>
                <a:gd name="connsiteY3343" fmla="*/ 111123 h 6367455"/>
                <a:gd name="connsiteX3344" fmla="*/ 4521516 w 6891715"/>
                <a:gd name="connsiteY3344" fmla="*/ 136523 h 6367455"/>
                <a:gd name="connsiteX3345" fmla="*/ 4540559 w 6891715"/>
                <a:gd name="connsiteY3345" fmla="*/ 139381 h 6367455"/>
                <a:gd name="connsiteX3346" fmla="*/ 4539607 w 6891715"/>
                <a:gd name="connsiteY3346" fmla="*/ 149858 h 6367455"/>
                <a:gd name="connsiteX3347" fmla="*/ 4514217 w 6891715"/>
                <a:gd name="connsiteY3347" fmla="*/ 161606 h 6367455"/>
                <a:gd name="connsiteX3348" fmla="*/ 4529133 w 6891715"/>
                <a:gd name="connsiteY3348" fmla="*/ 173353 h 6367455"/>
                <a:gd name="connsiteX3349" fmla="*/ 4551032 w 6891715"/>
                <a:gd name="connsiteY3349" fmla="*/ 160336 h 6367455"/>
                <a:gd name="connsiteX3350" fmla="*/ 4578644 w 6891715"/>
                <a:gd name="connsiteY3350" fmla="*/ 163511 h 6367455"/>
                <a:gd name="connsiteX3351" fmla="*/ 4584357 w 6891715"/>
                <a:gd name="connsiteY3351" fmla="*/ 186371 h 6367455"/>
                <a:gd name="connsiteX3352" fmla="*/ 4600226 w 6891715"/>
                <a:gd name="connsiteY3352" fmla="*/ 183196 h 6367455"/>
                <a:gd name="connsiteX3353" fmla="*/ 4606891 w 6891715"/>
                <a:gd name="connsiteY3353" fmla="*/ 226376 h 6367455"/>
                <a:gd name="connsiteX3354" fmla="*/ 4574201 w 6891715"/>
                <a:gd name="connsiteY3354" fmla="*/ 233678 h 6367455"/>
                <a:gd name="connsiteX3355" fmla="*/ 4536116 w 6891715"/>
                <a:gd name="connsiteY3355" fmla="*/ 270826 h 6367455"/>
                <a:gd name="connsiteX3356" fmla="*/ 4517390 w 6891715"/>
                <a:gd name="connsiteY3356" fmla="*/ 274318 h 6367455"/>
                <a:gd name="connsiteX3357" fmla="*/ 4494222 w 6891715"/>
                <a:gd name="connsiteY3357" fmla="*/ 287336 h 6367455"/>
                <a:gd name="connsiteX3358" fmla="*/ 4451693 w 6891715"/>
                <a:gd name="connsiteY3358" fmla="*/ 276223 h 6367455"/>
                <a:gd name="connsiteX3359" fmla="*/ 4412656 w 6891715"/>
                <a:gd name="connsiteY3359" fmla="*/ 272413 h 6367455"/>
                <a:gd name="connsiteX3360" fmla="*/ 4376475 w 6891715"/>
                <a:gd name="connsiteY3360" fmla="*/ 260031 h 6367455"/>
                <a:gd name="connsiteX3361" fmla="*/ 4383140 w 6891715"/>
                <a:gd name="connsiteY3361" fmla="*/ 276541 h 6367455"/>
                <a:gd name="connsiteX3362" fmla="*/ 4374570 w 6891715"/>
                <a:gd name="connsiteY3362" fmla="*/ 288288 h 6367455"/>
                <a:gd name="connsiteX3363" fmla="*/ 4402182 w 6891715"/>
                <a:gd name="connsiteY3363" fmla="*/ 287336 h 6367455"/>
                <a:gd name="connsiteX3364" fmla="*/ 4435189 w 6891715"/>
                <a:gd name="connsiteY3364" fmla="*/ 298131 h 6367455"/>
                <a:gd name="connsiteX3365" fmla="*/ 4464706 w 6891715"/>
                <a:gd name="connsiteY3365" fmla="*/ 321308 h 6367455"/>
                <a:gd name="connsiteX3366" fmla="*/ 4459945 w 6891715"/>
                <a:gd name="connsiteY3366" fmla="*/ 338135 h 6367455"/>
                <a:gd name="connsiteX3367" fmla="*/ 4498665 w 6891715"/>
                <a:gd name="connsiteY3367" fmla="*/ 340040 h 6367455"/>
                <a:gd name="connsiteX3368" fmla="*/ 4507552 w 6891715"/>
                <a:gd name="connsiteY3368" fmla="*/ 363853 h 6367455"/>
                <a:gd name="connsiteX3369" fmla="*/ 4491048 w 6891715"/>
                <a:gd name="connsiteY3369" fmla="*/ 379728 h 6367455"/>
                <a:gd name="connsiteX3370" fmla="*/ 4511043 w 6891715"/>
                <a:gd name="connsiteY3370" fmla="*/ 395920 h 6367455"/>
                <a:gd name="connsiteX3371" fmla="*/ 4513582 w 6891715"/>
                <a:gd name="connsiteY3371" fmla="*/ 424178 h 6367455"/>
                <a:gd name="connsiteX3372" fmla="*/ 4502474 w 6891715"/>
                <a:gd name="connsiteY3372" fmla="*/ 461325 h 6367455"/>
                <a:gd name="connsiteX3373" fmla="*/ 4444711 w 6891715"/>
                <a:gd name="connsiteY3373" fmla="*/ 494345 h 6367455"/>
                <a:gd name="connsiteX3374" fmla="*/ 4432650 w 6891715"/>
                <a:gd name="connsiteY3374" fmla="*/ 482915 h 6367455"/>
                <a:gd name="connsiteX3375" fmla="*/ 4441220 w 6891715"/>
                <a:gd name="connsiteY3375" fmla="*/ 501648 h 6367455"/>
                <a:gd name="connsiteX3376" fmla="*/ 4435824 w 6891715"/>
                <a:gd name="connsiteY3376" fmla="*/ 513078 h 6367455"/>
                <a:gd name="connsiteX3377" fmla="*/ 4445346 w 6891715"/>
                <a:gd name="connsiteY3377" fmla="*/ 501330 h 6367455"/>
                <a:gd name="connsiteX3378" fmla="*/ 4506917 w 6891715"/>
                <a:gd name="connsiteY3378" fmla="*/ 470533 h 6367455"/>
                <a:gd name="connsiteX3379" fmla="*/ 4524373 w 6891715"/>
                <a:gd name="connsiteY3379" fmla="*/ 436560 h 6367455"/>
                <a:gd name="connsiteX3380" fmla="*/ 4529133 w 6891715"/>
                <a:gd name="connsiteY3380" fmla="*/ 400683 h 6367455"/>
                <a:gd name="connsiteX3381" fmla="*/ 4549445 w 6891715"/>
                <a:gd name="connsiteY3381" fmla="*/ 412113 h 6367455"/>
                <a:gd name="connsiteX3382" fmla="*/ 4552302 w 6891715"/>
                <a:gd name="connsiteY3382" fmla="*/ 390205 h 6367455"/>
                <a:gd name="connsiteX3383" fmla="*/ 4541511 w 6891715"/>
                <a:gd name="connsiteY3383" fmla="*/ 379410 h 6367455"/>
                <a:gd name="connsiteX3384" fmla="*/ 4532942 w 6891715"/>
                <a:gd name="connsiteY3384" fmla="*/ 380680 h 6367455"/>
                <a:gd name="connsiteX3385" fmla="*/ 4534211 w 6891715"/>
                <a:gd name="connsiteY3385" fmla="*/ 355598 h 6367455"/>
                <a:gd name="connsiteX3386" fmla="*/ 4555476 w 6891715"/>
                <a:gd name="connsiteY3386" fmla="*/ 379410 h 6367455"/>
                <a:gd name="connsiteX3387" fmla="*/ 4577692 w 6891715"/>
                <a:gd name="connsiteY3387" fmla="*/ 375918 h 6367455"/>
                <a:gd name="connsiteX3388" fmla="*/ 4584992 w 6891715"/>
                <a:gd name="connsiteY3388" fmla="*/ 388618 h 6367455"/>
                <a:gd name="connsiteX3389" fmla="*/ 4585033 w 6891715"/>
                <a:gd name="connsiteY3389" fmla="*/ 388603 h 6367455"/>
                <a:gd name="connsiteX3390" fmla="*/ 4609485 w 6891715"/>
                <a:gd name="connsiteY3390" fmla="*/ 386381 h 6367455"/>
                <a:gd name="connsiteX3391" fmla="*/ 4641240 w 6891715"/>
                <a:gd name="connsiteY3391" fmla="*/ 393364 h 6367455"/>
                <a:gd name="connsiteX3392" fmla="*/ 4647591 w 6891715"/>
                <a:gd name="connsiteY3392" fmla="*/ 411458 h 6367455"/>
                <a:gd name="connsiteX3393" fmla="*/ 4631078 w 6891715"/>
                <a:gd name="connsiteY3393" fmla="*/ 429235 h 6367455"/>
                <a:gd name="connsiteX3394" fmla="*/ 4635207 w 6891715"/>
                <a:gd name="connsiteY3394" fmla="*/ 434631 h 6367455"/>
                <a:gd name="connsiteX3395" fmla="*/ 4660611 w 6891715"/>
                <a:gd name="connsiteY3395" fmla="*/ 409871 h 6367455"/>
                <a:gd name="connsiteX3396" fmla="*/ 4681570 w 6891715"/>
                <a:gd name="connsiteY3396" fmla="*/ 407649 h 6367455"/>
                <a:gd name="connsiteX3397" fmla="*/ 4669820 w 6891715"/>
                <a:gd name="connsiteY3397" fmla="*/ 397173 h 6367455"/>
                <a:gd name="connsiteX3398" fmla="*/ 4676171 w 6891715"/>
                <a:gd name="connsiteY3398" fmla="*/ 367969 h 6367455"/>
                <a:gd name="connsiteX3399" fmla="*/ 4692049 w 6891715"/>
                <a:gd name="connsiteY3399" fmla="*/ 374000 h 6367455"/>
                <a:gd name="connsiteX3400" fmla="*/ 4702211 w 6891715"/>
                <a:gd name="connsiteY3400" fmla="*/ 354002 h 6367455"/>
                <a:gd name="connsiteX3401" fmla="*/ 4694907 w 6891715"/>
                <a:gd name="connsiteY3401" fmla="*/ 338130 h 6367455"/>
                <a:gd name="connsiteX3402" fmla="*/ 4696495 w 6891715"/>
                <a:gd name="connsiteY3402" fmla="*/ 325432 h 6367455"/>
                <a:gd name="connsiteX3403" fmla="*/ 4741270 w 6891715"/>
                <a:gd name="connsiteY3403" fmla="*/ 344161 h 6367455"/>
                <a:gd name="connsiteX3404" fmla="*/ 4764769 w 6891715"/>
                <a:gd name="connsiteY3404" fmla="*/ 374318 h 6367455"/>
                <a:gd name="connsiteX3405" fmla="*/ 4780646 w 6891715"/>
                <a:gd name="connsiteY3405" fmla="*/ 374318 h 6367455"/>
                <a:gd name="connsiteX3406" fmla="*/ 4789220 w 6891715"/>
                <a:gd name="connsiteY3406" fmla="*/ 387968 h 6367455"/>
                <a:gd name="connsiteX3407" fmla="*/ 4804145 w 6891715"/>
                <a:gd name="connsiteY3407" fmla="*/ 387650 h 6367455"/>
                <a:gd name="connsiteX3408" fmla="*/ 4778106 w 6891715"/>
                <a:gd name="connsiteY3408" fmla="*/ 430187 h 6367455"/>
                <a:gd name="connsiteX3409" fmla="*/ 4739999 w 6891715"/>
                <a:gd name="connsiteY3409" fmla="*/ 424156 h 6367455"/>
                <a:gd name="connsiteX3410" fmla="*/ 4711102 w 6891715"/>
                <a:gd name="connsiteY3410" fmla="*/ 399078 h 6367455"/>
                <a:gd name="connsiteX3411" fmla="*/ 4693319 w 6891715"/>
                <a:gd name="connsiteY3411" fmla="*/ 422251 h 6367455"/>
                <a:gd name="connsiteX3412" fmla="*/ 4699670 w 6891715"/>
                <a:gd name="connsiteY3412" fmla="*/ 444472 h 6367455"/>
                <a:gd name="connsiteX3413" fmla="*/ 4717771 w 6891715"/>
                <a:gd name="connsiteY3413" fmla="*/ 429870 h 6367455"/>
                <a:gd name="connsiteX3414" fmla="*/ 4725392 w 6891715"/>
                <a:gd name="connsiteY3414" fmla="*/ 440028 h 6367455"/>
                <a:gd name="connsiteX3415" fmla="*/ 4739047 w 6891715"/>
                <a:gd name="connsiteY3415" fmla="*/ 444155 h 6367455"/>
                <a:gd name="connsiteX3416" fmla="*/ 4718088 w 6891715"/>
                <a:gd name="connsiteY3416" fmla="*/ 463201 h 6367455"/>
                <a:gd name="connsiteX3417" fmla="*/ 4727615 w 6891715"/>
                <a:gd name="connsiteY3417" fmla="*/ 474629 h 6367455"/>
                <a:gd name="connsiteX3418" fmla="*/ 4751749 w 6891715"/>
                <a:gd name="connsiteY3418" fmla="*/ 458757 h 6367455"/>
                <a:gd name="connsiteX3419" fmla="*/ 4799700 w 6891715"/>
                <a:gd name="connsiteY3419" fmla="*/ 462566 h 6367455"/>
                <a:gd name="connsiteX3420" fmla="*/ 4782869 w 6891715"/>
                <a:gd name="connsiteY3420" fmla="*/ 493358 h 6367455"/>
                <a:gd name="connsiteX3421" fmla="*/ 4787315 w 6891715"/>
                <a:gd name="connsiteY3421" fmla="*/ 502564 h 6367455"/>
                <a:gd name="connsiteX3422" fmla="*/ 4815577 w 6891715"/>
                <a:gd name="connsiteY3422" fmla="*/ 474946 h 6367455"/>
                <a:gd name="connsiteX3423" fmla="*/ 4817800 w 6891715"/>
                <a:gd name="connsiteY3423" fmla="*/ 502564 h 6367455"/>
                <a:gd name="connsiteX3424" fmla="*/ 4839076 w 6891715"/>
                <a:gd name="connsiteY3424" fmla="*/ 525420 h 6367455"/>
                <a:gd name="connsiteX3425" fmla="*/ 4829867 w 6891715"/>
                <a:gd name="connsiteY3425" fmla="*/ 551767 h 6367455"/>
                <a:gd name="connsiteX3426" fmla="*/ 4808591 w 6891715"/>
                <a:gd name="connsiteY3426" fmla="*/ 559386 h 6367455"/>
                <a:gd name="connsiteX3427" fmla="*/ 4796207 w 6891715"/>
                <a:gd name="connsiteY3427" fmla="*/ 572401 h 6367455"/>
                <a:gd name="connsiteX3428" fmla="*/ 4795571 w 6891715"/>
                <a:gd name="connsiteY3428" fmla="*/ 616525 h 6367455"/>
                <a:gd name="connsiteX3429" fmla="*/ 4770485 w 6891715"/>
                <a:gd name="connsiteY3429" fmla="*/ 639698 h 6367455"/>
                <a:gd name="connsiteX3430" fmla="*/ 4779059 w 6891715"/>
                <a:gd name="connsiteY3430" fmla="*/ 656523 h 6367455"/>
                <a:gd name="connsiteX3431" fmla="*/ 4802240 w 6891715"/>
                <a:gd name="connsiteY3431" fmla="*/ 643825 h 6367455"/>
                <a:gd name="connsiteX3432" fmla="*/ 4812402 w 6891715"/>
                <a:gd name="connsiteY3432" fmla="*/ 577162 h 6367455"/>
                <a:gd name="connsiteX3433" fmla="*/ 4848920 w 6891715"/>
                <a:gd name="connsiteY3433" fmla="*/ 563512 h 6367455"/>
                <a:gd name="connsiteX3434" fmla="*/ 4858130 w 6891715"/>
                <a:gd name="connsiteY3434" fmla="*/ 516849 h 6367455"/>
                <a:gd name="connsiteX3435" fmla="*/ 4876230 w 6891715"/>
                <a:gd name="connsiteY3435" fmla="*/ 514627 h 6367455"/>
                <a:gd name="connsiteX3436" fmla="*/ 4887662 w 6891715"/>
                <a:gd name="connsiteY3436" fmla="*/ 506056 h 6367455"/>
                <a:gd name="connsiteX3437" fmla="*/ 4939741 w 6891715"/>
                <a:gd name="connsiteY3437" fmla="*/ 519071 h 6367455"/>
                <a:gd name="connsiteX3438" fmla="*/ 4983246 w 6891715"/>
                <a:gd name="connsiteY3438" fmla="*/ 527324 h 6367455"/>
                <a:gd name="connsiteX3439" fmla="*/ 4993090 w 6891715"/>
                <a:gd name="connsiteY3439" fmla="*/ 547005 h 6367455"/>
                <a:gd name="connsiteX3440" fmla="*/ 5003252 w 6891715"/>
                <a:gd name="connsiteY3440" fmla="*/ 537482 h 6367455"/>
                <a:gd name="connsiteX3441" fmla="*/ 5007697 w 6891715"/>
                <a:gd name="connsiteY3441" fmla="*/ 519706 h 6367455"/>
                <a:gd name="connsiteX3442" fmla="*/ 5044851 w 6891715"/>
                <a:gd name="connsiteY3442" fmla="*/ 530816 h 6367455"/>
                <a:gd name="connsiteX3443" fmla="*/ 5063904 w 6891715"/>
                <a:gd name="connsiteY3443" fmla="*/ 545418 h 6367455"/>
                <a:gd name="connsiteX3444" fmla="*/ 5070256 w 6891715"/>
                <a:gd name="connsiteY3444" fmla="*/ 536847 h 6367455"/>
                <a:gd name="connsiteX3445" fmla="*/ 5077559 w 6891715"/>
                <a:gd name="connsiteY3445" fmla="*/ 557164 h 6367455"/>
                <a:gd name="connsiteX3446" fmla="*/ 5105186 w 6891715"/>
                <a:gd name="connsiteY3446" fmla="*/ 555576 h 6367455"/>
                <a:gd name="connsiteX3447" fmla="*/ 5125510 w 6891715"/>
                <a:gd name="connsiteY3447" fmla="*/ 567957 h 6367455"/>
                <a:gd name="connsiteX3448" fmla="*/ 5144563 w 6891715"/>
                <a:gd name="connsiteY3448" fmla="*/ 587955 h 6367455"/>
                <a:gd name="connsiteX3449" fmla="*/ 5164569 w 6891715"/>
                <a:gd name="connsiteY3449" fmla="*/ 596209 h 6367455"/>
                <a:gd name="connsiteX3450" fmla="*/ 5181082 w 6891715"/>
                <a:gd name="connsiteY3450" fmla="*/ 617160 h 6367455"/>
                <a:gd name="connsiteX3451" fmla="*/ 5206486 w 6891715"/>
                <a:gd name="connsiteY3451" fmla="*/ 626366 h 6367455"/>
                <a:gd name="connsiteX3452" fmla="*/ 5212837 w 6891715"/>
                <a:gd name="connsiteY3452" fmla="*/ 641285 h 6367455"/>
                <a:gd name="connsiteX3453" fmla="*/ 5241417 w 6891715"/>
                <a:gd name="connsiteY3453" fmla="*/ 661602 h 6367455"/>
                <a:gd name="connsiteX3454" fmla="*/ 5311279 w 6891715"/>
                <a:gd name="connsiteY3454" fmla="*/ 734930 h 6367455"/>
                <a:gd name="connsiteX3455" fmla="*/ 5318583 w 6891715"/>
                <a:gd name="connsiteY3455" fmla="*/ 756199 h 6367455"/>
                <a:gd name="connsiteX3456" fmla="*/ 5332555 w 6891715"/>
                <a:gd name="connsiteY3456" fmla="*/ 761278 h 6367455"/>
                <a:gd name="connsiteX3457" fmla="*/ 5346210 w 6891715"/>
                <a:gd name="connsiteY3457" fmla="*/ 775880 h 6367455"/>
                <a:gd name="connsiteX3458" fmla="*/ 5352561 w 6891715"/>
                <a:gd name="connsiteY3458" fmla="*/ 771436 h 6367455"/>
                <a:gd name="connsiteX3459" fmla="*/ 5337636 w 6891715"/>
                <a:gd name="connsiteY3459" fmla="*/ 755881 h 6367455"/>
                <a:gd name="connsiteX3460" fmla="*/ 5337636 w 6891715"/>
                <a:gd name="connsiteY3460" fmla="*/ 740009 h 6367455"/>
                <a:gd name="connsiteX3461" fmla="*/ 5366533 w 6891715"/>
                <a:gd name="connsiteY3461" fmla="*/ 765087 h 6367455"/>
                <a:gd name="connsiteX3462" fmla="*/ 5366533 w 6891715"/>
                <a:gd name="connsiteY3462" fmla="*/ 776832 h 6367455"/>
                <a:gd name="connsiteX3463" fmla="*/ 5379553 w 6891715"/>
                <a:gd name="connsiteY3463" fmla="*/ 795561 h 6367455"/>
                <a:gd name="connsiteX3464" fmla="*/ 5431632 w 6891715"/>
                <a:gd name="connsiteY3464" fmla="*/ 816195 h 6367455"/>
                <a:gd name="connsiteX3465" fmla="*/ 5448462 w 6891715"/>
                <a:gd name="connsiteY3465" fmla="*/ 830797 h 6367455"/>
                <a:gd name="connsiteX3466" fmla="*/ 5444969 w 6891715"/>
                <a:gd name="connsiteY3466" fmla="*/ 806354 h 6367455"/>
                <a:gd name="connsiteX3467" fmla="*/ 5491014 w 6891715"/>
                <a:gd name="connsiteY3467" fmla="*/ 852383 h 6367455"/>
                <a:gd name="connsiteX3468" fmla="*/ 5494190 w 6891715"/>
                <a:gd name="connsiteY3468" fmla="*/ 864129 h 6367455"/>
                <a:gd name="connsiteX3469" fmla="*/ 5506257 w 6891715"/>
                <a:gd name="connsiteY3469" fmla="*/ 873334 h 6367455"/>
                <a:gd name="connsiteX3470" fmla="*/ 5503081 w 6891715"/>
                <a:gd name="connsiteY3470" fmla="*/ 891429 h 6367455"/>
                <a:gd name="connsiteX3471" fmla="*/ 5514513 w 6891715"/>
                <a:gd name="connsiteY3471" fmla="*/ 906031 h 6367455"/>
                <a:gd name="connsiteX3472" fmla="*/ 5526263 w 6891715"/>
                <a:gd name="connsiteY3472" fmla="*/ 892381 h 6367455"/>
                <a:gd name="connsiteX3473" fmla="*/ 5547539 w 6891715"/>
                <a:gd name="connsiteY3473" fmla="*/ 910158 h 6367455"/>
                <a:gd name="connsiteX3474" fmla="*/ 5572943 w 6891715"/>
                <a:gd name="connsiteY3474" fmla="*/ 919363 h 6367455"/>
                <a:gd name="connsiteX3475" fmla="*/ 5563734 w 6891715"/>
                <a:gd name="connsiteY3475" fmla="*/ 963488 h 6367455"/>
                <a:gd name="connsiteX3476" fmla="*/ 5578977 w 6891715"/>
                <a:gd name="connsiteY3476" fmla="*/ 981264 h 6367455"/>
                <a:gd name="connsiteX3477" fmla="*/ 5575166 w 6891715"/>
                <a:gd name="connsiteY3477" fmla="*/ 1032056 h 6367455"/>
                <a:gd name="connsiteX3478" fmla="*/ 5580565 w 6891715"/>
                <a:gd name="connsiteY3478" fmla="*/ 1047610 h 6367455"/>
                <a:gd name="connsiteX3479" fmla="*/ 5598348 w 6891715"/>
                <a:gd name="connsiteY3479" fmla="*/ 1037135 h 6367455"/>
                <a:gd name="connsiteX3480" fmla="*/ 5602158 w 6891715"/>
                <a:gd name="connsiteY3480" fmla="*/ 1068561 h 6367455"/>
                <a:gd name="connsiteX3481" fmla="*/ 5560241 w 6891715"/>
                <a:gd name="connsiteY3481" fmla="*/ 1152366 h 6367455"/>
                <a:gd name="connsiteX3482" fmla="*/ 5498636 w 6891715"/>
                <a:gd name="connsiteY3482" fmla="*/ 1245376 h 6367455"/>
                <a:gd name="connsiteX3483" fmla="*/ 5427186 w 6891715"/>
                <a:gd name="connsiteY3483" fmla="*/ 1279660 h 6367455"/>
                <a:gd name="connsiteX3484" fmla="*/ 5357642 w 6891715"/>
                <a:gd name="connsiteY3484" fmla="*/ 1305690 h 6367455"/>
                <a:gd name="connsiteX3485" fmla="*/ 5268727 w 6891715"/>
                <a:gd name="connsiteY3485" fmla="*/ 1295849 h 6367455"/>
                <a:gd name="connsiteX3486" fmla="*/ 5197277 w 6891715"/>
                <a:gd name="connsiteY3486" fmla="*/ 1259661 h 6367455"/>
                <a:gd name="connsiteX3487" fmla="*/ 5135037 w 6891715"/>
                <a:gd name="connsiteY3487" fmla="*/ 1254900 h 6367455"/>
                <a:gd name="connsiteX3488" fmla="*/ 5093119 w 6891715"/>
                <a:gd name="connsiteY3488" fmla="*/ 1236488 h 6367455"/>
                <a:gd name="connsiteX3489" fmla="*/ 5080735 w 6891715"/>
                <a:gd name="connsiteY3489" fmla="*/ 1242837 h 6367455"/>
                <a:gd name="connsiteX3490" fmla="*/ 5045804 w 6891715"/>
                <a:gd name="connsiteY3490" fmla="*/ 1221886 h 6367455"/>
                <a:gd name="connsiteX3491" fmla="*/ 5036277 w 6891715"/>
                <a:gd name="connsiteY3491" fmla="*/ 1231409 h 6367455"/>
                <a:gd name="connsiteX3492" fmla="*/ 5026433 w 6891715"/>
                <a:gd name="connsiteY3492" fmla="*/ 1206331 h 6367455"/>
                <a:gd name="connsiteX3493" fmla="*/ 5001346 w 6891715"/>
                <a:gd name="connsiteY3493" fmla="*/ 1207918 h 6367455"/>
                <a:gd name="connsiteX3494" fmla="*/ 4972131 w 6891715"/>
                <a:gd name="connsiteY3494" fmla="*/ 1180618 h 6367455"/>
                <a:gd name="connsiteX3495" fmla="*/ 4954666 w 6891715"/>
                <a:gd name="connsiteY3495" fmla="*/ 1206966 h 6367455"/>
                <a:gd name="connsiteX3496" fmla="*/ 4930214 w 6891715"/>
                <a:gd name="connsiteY3496" fmla="*/ 1185063 h 6367455"/>
                <a:gd name="connsiteX3497" fmla="*/ 4939423 w 6891715"/>
                <a:gd name="connsiteY3497" fmla="*/ 1161889 h 6367455"/>
                <a:gd name="connsiteX3498" fmla="*/ 4920053 w 6891715"/>
                <a:gd name="connsiteY3498" fmla="*/ 1156810 h 6367455"/>
                <a:gd name="connsiteX3499" fmla="*/ 4915924 w 6891715"/>
                <a:gd name="connsiteY3499" fmla="*/ 1144113 h 6367455"/>
                <a:gd name="connsiteX3500" fmla="*/ 4900047 w 6891715"/>
                <a:gd name="connsiteY3500" fmla="*/ 1147604 h 6367455"/>
                <a:gd name="connsiteX3501" fmla="*/ 4886074 w 6891715"/>
                <a:gd name="connsiteY3501" fmla="*/ 1166651 h 6367455"/>
                <a:gd name="connsiteX3502" fmla="*/ 4856542 w 6891715"/>
                <a:gd name="connsiteY3502" fmla="*/ 1143795 h 6367455"/>
                <a:gd name="connsiteX3503" fmla="*/ 4852414 w 6891715"/>
                <a:gd name="connsiteY3503" fmla="*/ 1151096 h 6367455"/>
                <a:gd name="connsiteX3504" fmla="*/ 4820341 w 6891715"/>
                <a:gd name="connsiteY3504" fmla="*/ 1139986 h 6367455"/>
                <a:gd name="connsiteX3505" fmla="*/ 4815260 w 6891715"/>
                <a:gd name="connsiteY3505" fmla="*/ 1127288 h 6367455"/>
                <a:gd name="connsiteX3506" fmla="*/ 4794936 w 6891715"/>
                <a:gd name="connsiteY3506" fmla="*/ 1123161 h 6367455"/>
                <a:gd name="connsiteX3507" fmla="*/ 4782869 w 6891715"/>
                <a:gd name="connsiteY3507" fmla="*/ 1074910 h 6367455"/>
                <a:gd name="connsiteX3508" fmla="*/ 4758418 w 6891715"/>
                <a:gd name="connsiteY3508" fmla="*/ 1057134 h 6367455"/>
                <a:gd name="connsiteX3509" fmla="*/ 4710785 w 6891715"/>
                <a:gd name="connsiteY3509" fmla="*/ 1055229 h 6367455"/>
                <a:gd name="connsiteX3510" fmla="*/ 4706339 w 6891715"/>
                <a:gd name="connsiteY3510" fmla="*/ 1060626 h 6367455"/>
                <a:gd name="connsiteX3511" fmla="*/ 4718088 w 6891715"/>
                <a:gd name="connsiteY3511" fmla="*/ 1066022 h 6367455"/>
                <a:gd name="connsiteX3512" fmla="*/ 4736506 w 6891715"/>
                <a:gd name="connsiteY3512" fmla="*/ 1087926 h 6367455"/>
                <a:gd name="connsiteX3513" fmla="*/ 4752067 w 6891715"/>
                <a:gd name="connsiteY3513" fmla="*/ 1083799 h 6367455"/>
                <a:gd name="connsiteX3514" fmla="*/ 4746033 w 6891715"/>
                <a:gd name="connsiteY3514" fmla="*/ 1108877 h 6367455"/>
                <a:gd name="connsiteX3515" fmla="*/ 4759053 w 6891715"/>
                <a:gd name="connsiteY3515" fmla="*/ 1138081 h 6367455"/>
                <a:gd name="connsiteX3516" fmla="*/ 4770802 w 6891715"/>
                <a:gd name="connsiteY3516" fmla="*/ 1142526 h 6367455"/>
                <a:gd name="connsiteX3517" fmla="*/ 4787950 w 6891715"/>
                <a:gd name="connsiteY3517" fmla="*/ 1166334 h 6367455"/>
                <a:gd name="connsiteX3518" fmla="*/ 4812402 w 6891715"/>
                <a:gd name="connsiteY3518" fmla="*/ 1176809 h 6367455"/>
                <a:gd name="connsiteX3519" fmla="*/ 4798747 w 6891715"/>
                <a:gd name="connsiteY3519" fmla="*/ 1188237 h 6367455"/>
                <a:gd name="connsiteX3520" fmla="*/ 4800017 w 6891715"/>
                <a:gd name="connsiteY3520" fmla="*/ 1204427 h 6367455"/>
                <a:gd name="connsiteX3521" fmla="*/ 4820976 w 6891715"/>
                <a:gd name="connsiteY3521" fmla="*/ 1203157 h 6367455"/>
                <a:gd name="connsiteX3522" fmla="*/ 4861305 w 6891715"/>
                <a:gd name="connsiteY3522" fmla="*/ 1231092 h 6367455"/>
                <a:gd name="connsiteX3523" fmla="*/ 4857494 w 6891715"/>
                <a:gd name="connsiteY3523" fmla="*/ 1245059 h 6367455"/>
                <a:gd name="connsiteX3524" fmla="*/ 4829867 w 6891715"/>
                <a:gd name="connsiteY3524" fmla="*/ 1250138 h 6367455"/>
                <a:gd name="connsiteX3525" fmla="*/ 4842569 w 6891715"/>
                <a:gd name="connsiteY3525" fmla="*/ 1262836 h 6367455"/>
                <a:gd name="connsiteX3526" fmla="*/ 4866068 w 6891715"/>
                <a:gd name="connsiteY3526" fmla="*/ 1259344 h 6367455"/>
                <a:gd name="connsiteX3527" fmla="*/ 4900047 w 6891715"/>
                <a:gd name="connsiteY3527" fmla="*/ 1267597 h 6367455"/>
                <a:gd name="connsiteX3528" fmla="*/ 4911796 w 6891715"/>
                <a:gd name="connsiteY3528" fmla="*/ 1281247 h 6367455"/>
                <a:gd name="connsiteX3529" fmla="*/ 4907668 w 6891715"/>
                <a:gd name="connsiteY3529" fmla="*/ 1299976 h 6367455"/>
                <a:gd name="connsiteX3530" fmla="*/ 4925769 w 6891715"/>
                <a:gd name="connsiteY3530" fmla="*/ 1296802 h 6367455"/>
                <a:gd name="connsiteX3531" fmla="*/ 4955619 w 6891715"/>
                <a:gd name="connsiteY3531" fmla="*/ 1312356 h 6367455"/>
                <a:gd name="connsiteX3532" fmla="*/ 4965145 w 6891715"/>
                <a:gd name="connsiteY3532" fmla="*/ 1341878 h 6367455"/>
                <a:gd name="connsiteX3533" fmla="*/ 4974989 w 6891715"/>
                <a:gd name="connsiteY3533" fmla="*/ 1352354 h 6367455"/>
                <a:gd name="connsiteX3534" fmla="*/ 4953078 w 6891715"/>
                <a:gd name="connsiteY3534" fmla="*/ 1385050 h 6367455"/>
                <a:gd name="connsiteX3535" fmla="*/ 4964828 w 6891715"/>
                <a:gd name="connsiteY3535" fmla="*/ 1413620 h 6367455"/>
                <a:gd name="connsiteX3536" fmla="*/ 4955301 w 6891715"/>
                <a:gd name="connsiteY3536" fmla="*/ 1422191 h 6367455"/>
                <a:gd name="connsiteX3537" fmla="*/ 4953396 w 6891715"/>
                <a:gd name="connsiteY3537" fmla="*/ 1459966 h 6367455"/>
                <a:gd name="connsiteX3538" fmla="*/ 4928309 w 6891715"/>
                <a:gd name="connsiteY3538" fmla="*/ 1458061 h 6367455"/>
                <a:gd name="connsiteX3539" fmla="*/ 4919735 w 6891715"/>
                <a:gd name="connsiteY3539" fmla="*/ 1476155 h 6367455"/>
                <a:gd name="connsiteX3540" fmla="*/ 4937836 w 6891715"/>
                <a:gd name="connsiteY3540" fmla="*/ 1485361 h 6367455"/>
                <a:gd name="connsiteX3541" fmla="*/ 4938153 w 6891715"/>
                <a:gd name="connsiteY3541" fmla="*/ 1501233 h 6367455"/>
                <a:gd name="connsiteX3542" fmla="*/ 4949903 w 6891715"/>
                <a:gd name="connsiteY3542" fmla="*/ 1508534 h 6367455"/>
                <a:gd name="connsiteX3543" fmla="*/ 4966415 w 6891715"/>
                <a:gd name="connsiteY3543" fmla="*/ 1581863 h 6367455"/>
                <a:gd name="connsiteX3544" fmla="*/ 4984198 w 6891715"/>
                <a:gd name="connsiteY3544" fmla="*/ 1575514 h 6367455"/>
                <a:gd name="connsiteX3545" fmla="*/ 4987692 w 6891715"/>
                <a:gd name="connsiteY3545" fmla="*/ 1601862 h 6367455"/>
                <a:gd name="connsiteX3546" fmla="*/ 4976260 w 6891715"/>
                <a:gd name="connsiteY3546" fmla="*/ 1619956 h 6367455"/>
                <a:gd name="connsiteX3547" fmla="*/ 4996583 w 6891715"/>
                <a:gd name="connsiteY3547" fmla="*/ 1643764 h 6367455"/>
                <a:gd name="connsiteX3548" fmla="*/ 4983881 w 6891715"/>
                <a:gd name="connsiteY3548" fmla="*/ 1654557 h 6367455"/>
                <a:gd name="connsiteX3549" fmla="*/ 4949267 w 6891715"/>
                <a:gd name="connsiteY3549" fmla="*/ 1672968 h 6367455"/>
                <a:gd name="connsiteX3550" fmla="*/ 4924498 w 6891715"/>
                <a:gd name="connsiteY3550" fmla="*/ 1736139 h 6367455"/>
                <a:gd name="connsiteX3551" fmla="*/ 4927991 w 6891715"/>
                <a:gd name="connsiteY3551" fmla="*/ 1790104 h 6367455"/>
                <a:gd name="connsiteX3552" fmla="*/ 4928309 w 6891715"/>
                <a:gd name="connsiteY3552" fmla="*/ 1829785 h 6367455"/>
                <a:gd name="connsiteX3553" fmla="*/ 4920053 w 6891715"/>
                <a:gd name="connsiteY3553" fmla="*/ 1845973 h 6367455"/>
                <a:gd name="connsiteX3554" fmla="*/ 4939423 w 6891715"/>
                <a:gd name="connsiteY3554" fmla="*/ 1862481 h 6367455"/>
                <a:gd name="connsiteX3555" fmla="*/ 4939106 w 6891715"/>
                <a:gd name="connsiteY3555" fmla="*/ 1842800 h 6367455"/>
                <a:gd name="connsiteX3556" fmla="*/ 4946410 w 6891715"/>
                <a:gd name="connsiteY3556" fmla="*/ 1838354 h 6367455"/>
                <a:gd name="connsiteX3557" fmla="*/ 4965145 w 6891715"/>
                <a:gd name="connsiteY3557" fmla="*/ 1902478 h 6367455"/>
                <a:gd name="connsiteX3558" fmla="*/ 4980070 w 6891715"/>
                <a:gd name="connsiteY3558" fmla="*/ 1903113 h 6367455"/>
                <a:gd name="connsiteX3559" fmla="*/ 4985786 w 6891715"/>
                <a:gd name="connsiteY3559" fmla="*/ 1955808 h 6367455"/>
                <a:gd name="connsiteX3560" fmla="*/ 4994043 w 6891715"/>
                <a:gd name="connsiteY3560" fmla="*/ 1967553 h 6367455"/>
                <a:gd name="connsiteX3561" fmla="*/ 4985151 w 6891715"/>
                <a:gd name="connsiteY3561" fmla="*/ 1984060 h 6367455"/>
                <a:gd name="connsiteX3562" fmla="*/ 4988009 w 6891715"/>
                <a:gd name="connsiteY3562" fmla="*/ 1998028 h 6367455"/>
                <a:gd name="connsiteX3563" fmla="*/ 4976895 w 6891715"/>
                <a:gd name="connsiteY3563" fmla="*/ 1987870 h 6367455"/>
                <a:gd name="connsiteX3564" fmla="*/ 4965780 w 6891715"/>
                <a:gd name="connsiteY3564" fmla="*/ 1999297 h 6367455"/>
                <a:gd name="connsiteX3565" fmla="*/ 4957206 w 6891715"/>
                <a:gd name="connsiteY3565" fmla="*/ 1998028 h 6367455"/>
                <a:gd name="connsiteX3566" fmla="*/ 4946727 w 6891715"/>
                <a:gd name="connsiteY3566" fmla="*/ 1994853 h 6367455"/>
                <a:gd name="connsiteX3567" fmla="*/ 4939423 w 6891715"/>
                <a:gd name="connsiteY3567" fmla="*/ 2005011 h 6367455"/>
                <a:gd name="connsiteX3568" fmla="*/ 4955936 w 6891715"/>
                <a:gd name="connsiteY3568" fmla="*/ 2009455 h 6367455"/>
                <a:gd name="connsiteX3569" fmla="*/ 4958477 w 6891715"/>
                <a:gd name="connsiteY3569" fmla="*/ 2033898 h 6367455"/>
                <a:gd name="connsiteX3570" fmla="*/ 4972131 w 6891715"/>
                <a:gd name="connsiteY3570" fmla="*/ 2042785 h 6367455"/>
                <a:gd name="connsiteX3571" fmla="*/ 4983881 w 6891715"/>
                <a:gd name="connsiteY3571" fmla="*/ 2034851 h 6367455"/>
                <a:gd name="connsiteX3572" fmla="*/ 4997218 w 6891715"/>
                <a:gd name="connsiteY3572" fmla="*/ 2049452 h 6367455"/>
                <a:gd name="connsiteX3573" fmla="*/ 5015319 w 6891715"/>
                <a:gd name="connsiteY3573" fmla="*/ 2044054 h 6367455"/>
                <a:gd name="connsiteX3574" fmla="*/ 5030244 w 6891715"/>
                <a:gd name="connsiteY3574" fmla="*/ 2048499 h 6367455"/>
                <a:gd name="connsiteX3575" fmla="*/ 5025798 w 6891715"/>
                <a:gd name="connsiteY3575" fmla="*/ 2064052 h 6367455"/>
                <a:gd name="connsiteX3576" fmla="*/ 5043581 w 6891715"/>
                <a:gd name="connsiteY3576" fmla="*/ 2102463 h 6367455"/>
                <a:gd name="connsiteX3577" fmla="*/ 5045169 w 6891715"/>
                <a:gd name="connsiteY3577" fmla="*/ 2118018 h 6367455"/>
                <a:gd name="connsiteX3578" fmla="*/ 5040405 w 6891715"/>
                <a:gd name="connsiteY3578" fmla="*/ 2132937 h 6367455"/>
                <a:gd name="connsiteX3579" fmla="*/ 5028974 w 6891715"/>
                <a:gd name="connsiteY3579" fmla="*/ 2133890 h 6367455"/>
                <a:gd name="connsiteX3580" fmla="*/ 5026751 w 6891715"/>
                <a:gd name="connsiteY3580" fmla="*/ 2141191 h 6367455"/>
                <a:gd name="connsiteX3581" fmla="*/ 5018177 w 6891715"/>
                <a:gd name="connsiteY3581" fmla="*/ 2138652 h 6367455"/>
                <a:gd name="connsiteX3582" fmla="*/ 5012143 w 6891715"/>
                <a:gd name="connsiteY3582" fmla="*/ 2125955 h 6367455"/>
                <a:gd name="connsiteX3583" fmla="*/ 5004204 w 6891715"/>
                <a:gd name="connsiteY3583" fmla="*/ 2117065 h 6367455"/>
                <a:gd name="connsiteX3584" fmla="*/ 4996583 w 6891715"/>
                <a:gd name="connsiteY3584" fmla="*/ 2118018 h 6367455"/>
                <a:gd name="connsiteX3585" fmla="*/ 4998488 w 6891715"/>
                <a:gd name="connsiteY3585" fmla="*/ 2132937 h 6367455"/>
                <a:gd name="connsiteX3586" fmla="*/ 5006427 w 6891715"/>
                <a:gd name="connsiteY3586" fmla="*/ 2136113 h 6367455"/>
                <a:gd name="connsiteX3587" fmla="*/ 5004204 w 6891715"/>
                <a:gd name="connsiteY3587" fmla="*/ 2151032 h 6367455"/>
                <a:gd name="connsiteX3588" fmla="*/ 5001981 w 6891715"/>
                <a:gd name="connsiteY3588" fmla="*/ 2160238 h 6367455"/>
                <a:gd name="connsiteX3589" fmla="*/ 5005792 w 6891715"/>
                <a:gd name="connsiteY3589" fmla="*/ 2170080 h 6367455"/>
                <a:gd name="connsiteX3590" fmla="*/ 4995313 w 6891715"/>
                <a:gd name="connsiteY3590" fmla="*/ 2165635 h 6367455"/>
                <a:gd name="connsiteX3591" fmla="*/ 4988009 w 6891715"/>
                <a:gd name="connsiteY3591" fmla="*/ 2158969 h 6367455"/>
                <a:gd name="connsiteX3592" fmla="*/ 4981976 w 6891715"/>
                <a:gd name="connsiteY3592" fmla="*/ 2138652 h 6367455"/>
                <a:gd name="connsiteX3593" fmla="*/ 4976260 w 6891715"/>
                <a:gd name="connsiteY3593" fmla="*/ 2125002 h 6367455"/>
                <a:gd name="connsiteX3594" fmla="*/ 4967051 w 6891715"/>
                <a:gd name="connsiteY3594" fmla="*/ 2115479 h 6367455"/>
                <a:gd name="connsiteX3595" fmla="*/ 4967686 w 6891715"/>
                <a:gd name="connsiteY3595" fmla="*/ 2094209 h 6367455"/>
                <a:gd name="connsiteX3596" fmla="*/ 4958477 w 6891715"/>
                <a:gd name="connsiteY3596" fmla="*/ 2072941 h 6367455"/>
                <a:gd name="connsiteX3597" fmla="*/ 4947362 w 6891715"/>
                <a:gd name="connsiteY3597" fmla="*/ 2050720 h 6367455"/>
                <a:gd name="connsiteX3598" fmla="*/ 4944822 w 6891715"/>
                <a:gd name="connsiteY3598" fmla="*/ 2070402 h 6367455"/>
                <a:gd name="connsiteX3599" fmla="*/ 4943552 w 6891715"/>
                <a:gd name="connsiteY3599" fmla="*/ 2082147 h 6367455"/>
                <a:gd name="connsiteX3600" fmla="*/ 4965145 w 6891715"/>
                <a:gd name="connsiteY3600" fmla="*/ 2104685 h 6367455"/>
                <a:gd name="connsiteX3601" fmla="*/ 4967051 w 6891715"/>
                <a:gd name="connsiteY3601" fmla="*/ 2115479 h 6367455"/>
                <a:gd name="connsiteX3602" fmla="*/ 4967686 w 6891715"/>
                <a:gd name="connsiteY3602" fmla="*/ 2132303 h 6367455"/>
                <a:gd name="connsiteX3603" fmla="*/ 4957206 w 6891715"/>
                <a:gd name="connsiteY3603" fmla="*/ 2125637 h 6367455"/>
                <a:gd name="connsiteX3604" fmla="*/ 4952443 w 6891715"/>
                <a:gd name="connsiteY3604" fmla="*/ 2108495 h 6367455"/>
                <a:gd name="connsiteX3605" fmla="*/ 4940058 w 6891715"/>
                <a:gd name="connsiteY3605" fmla="*/ 2096748 h 6367455"/>
                <a:gd name="connsiteX3606" fmla="*/ 4937518 w 6891715"/>
                <a:gd name="connsiteY3606" fmla="*/ 2110399 h 6367455"/>
                <a:gd name="connsiteX3607" fmla="*/ 4956889 w 6891715"/>
                <a:gd name="connsiteY3607" fmla="*/ 2131033 h 6367455"/>
                <a:gd name="connsiteX3608" fmla="*/ 4965145 w 6891715"/>
                <a:gd name="connsiteY3608" fmla="*/ 2146905 h 6367455"/>
                <a:gd name="connsiteX3609" fmla="*/ 4949267 w 6891715"/>
                <a:gd name="connsiteY3609" fmla="*/ 2143413 h 6367455"/>
                <a:gd name="connsiteX3610" fmla="*/ 4949903 w 6891715"/>
                <a:gd name="connsiteY3610" fmla="*/ 2154842 h 6367455"/>
                <a:gd name="connsiteX3611" fmla="*/ 4963240 w 6891715"/>
                <a:gd name="connsiteY3611" fmla="*/ 2169127 h 6367455"/>
                <a:gd name="connsiteX3612" fmla="*/ 4973402 w 6891715"/>
                <a:gd name="connsiteY3612" fmla="*/ 2196745 h 6367455"/>
                <a:gd name="connsiteX3613" fmla="*/ 4967051 w 6891715"/>
                <a:gd name="connsiteY3613" fmla="*/ 2196428 h 6367455"/>
                <a:gd name="connsiteX3614" fmla="*/ 4953396 w 6891715"/>
                <a:gd name="connsiteY3614" fmla="*/ 2182460 h 6367455"/>
                <a:gd name="connsiteX3615" fmla="*/ 4945457 w 6891715"/>
                <a:gd name="connsiteY3615" fmla="*/ 2181190 h 6367455"/>
                <a:gd name="connsiteX3616" fmla="*/ 4938153 w 6891715"/>
                <a:gd name="connsiteY3616" fmla="*/ 2167222 h 6367455"/>
                <a:gd name="connsiteX3617" fmla="*/ 4928626 w 6891715"/>
                <a:gd name="connsiteY3617" fmla="*/ 2161826 h 6367455"/>
                <a:gd name="connsiteX3618" fmla="*/ 4927356 w 6891715"/>
                <a:gd name="connsiteY3618" fmla="*/ 2180872 h 6367455"/>
                <a:gd name="connsiteX3619" fmla="*/ 4943869 w 6891715"/>
                <a:gd name="connsiteY3619" fmla="*/ 2184364 h 6367455"/>
                <a:gd name="connsiteX3620" fmla="*/ 4950855 w 6891715"/>
                <a:gd name="connsiteY3620" fmla="*/ 2196110 h 6367455"/>
                <a:gd name="connsiteX3621" fmla="*/ 4953713 w 6891715"/>
                <a:gd name="connsiteY3621" fmla="*/ 2212935 h 6367455"/>
                <a:gd name="connsiteX3622" fmla="*/ 4942599 w 6891715"/>
                <a:gd name="connsiteY3622" fmla="*/ 2203094 h 6367455"/>
                <a:gd name="connsiteX3623" fmla="*/ 4937836 w 6891715"/>
                <a:gd name="connsiteY3623" fmla="*/ 2210394 h 6367455"/>
                <a:gd name="connsiteX3624" fmla="*/ 4943234 w 6891715"/>
                <a:gd name="connsiteY3624" fmla="*/ 2216745 h 6367455"/>
                <a:gd name="connsiteX3625" fmla="*/ 4929262 w 6891715"/>
                <a:gd name="connsiteY3625" fmla="*/ 2217696 h 6367455"/>
                <a:gd name="connsiteX3626" fmla="*/ 4928944 w 6891715"/>
                <a:gd name="connsiteY3626" fmla="*/ 2225950 h 6367455"/>
                <a:gd name="connsiteX3627" fmla="*/ 4964510 w 6891715"/>
                <a:gd name="connsiteY3627" fmla="*/ 2254202 h 6367455"/>
                <a:gd name="connsiteX3628" fmla="*/ 5023893 w 6891715"/>
                <a:gd name="connsiteY3628" fmla="*/ 2285313 h 6367455"/>
                <a:gd name="connsiteX3629" fmla="*/ 5039770 w 6891715"/>
                <a:gd name="connsiteY3629" fmla="*/ 2294200 h 6367455"/>
                <a:gd name="connsiteX3630" fmla="*/ 5049297 w 6891715"/>
                <a:gd name="connsiteY3630" fmla="*/ 2332612 h 6367455"/>
                <a:gd name="connsiteX3631" fmla="*/ 5048979 w 6891715"/>
                <a:gd name="connsiteY3631" fmla="*/ 2345945 h 6367455"/>
                <a:gd name="connsiteX3632" fmla="*/ 5039770 w 6891715"/>
                <a:gd name="connsiteY3632" fmla="*/ 2368801 h 6367455"/>
                <a:gd name="connsiteX3633" fmla="*/ 5044851 w 6891715"/>
                <a:gd name="connsiteY3633" fmla="*/ 2386896 h 6367455"/>
                <a:gd name="connsiteX3634" fmla="*/ 5065492 w 6891715"/>
                <a:gd name="connsiteY3634" fmla="*/ 2398325 h 6367455"/>
                <a:gd name="connsiteX3635" fmla="*/ 5096612 w 6891715"/>
                <a:gd name="connsiteY3635" fmla="*/ 2379912 h 6367455"/>
                <a:gd name="connsiteX3636" fmla="*/ 5105822 w 6891715"/>
                <a:gd name="connsiteY3636" fmla="*/ 2353882 h 6367455"/>
                <a:gd name="connsiteX3637" fmla="*/ 5123922 w 6891715"/>
                <a:gd name="connsiteY3637" fmla="*/ 2344994 h 6367455"/>
                <a:gd name="connsiteX3638" fmla="*/ 5134719 w 6891715"/>
                <a:gd name="connsiteY3638" fmla="*/ 2303725 h 6367455"/>
                <a:gd name="connsiteX3639" fmla="*/ 5125510 w 6891715"/>
                <a:gd name="connsiteY3639" fmla="*/ 2289122 h 6367455"/>
                <a:gd name="connsiteX3640" fmla="*/ 5135037 w 6891715"/>
                <a:gd name="connsiteY3640" fmla="*/ 2287218 h 6367455"/>
                <a:gd name="connsiteX3641" fmla="*/ 5136307 w 6891715"/>
                <a:gd name="connsiteY3641" fmla="*/ 2275472 h 6367455"/>
                <a:gd name="connsiteX3642" fmla="*/ 5108362 w 6891715"/>
                <a:gd name="connsiteY3642" fmla="*/ 2253568 h 6367455"/>
                <a:gd name="connsiteX3643" fmla="*/ 5102011 w 6891715"/>
                <a:gd name="connsiteY3643" fmla="*/ 2215792 h 6367455"/>
                <a:gd name="connsiteX3644" fmla="*/ 5089626 w 6891715"/>
                <a:gd name="connsiteY3644" fmla="*/ 2202777 h 6367455"/>
                <a:gd name="connsiteX3645" fmla="*/ 5053743 w 6891715"/>
                <a:gd name="connsiteY3645" fmla="*/ 2169127 h 6367455"/>
                <a:gd name="connsiteX3646" fmla="*/ 5050885 w 6891715"/>
                <a:gd name="connsiteY3646" fmla="*/ 2151985 h 6367455"/>
                <a:gd name="connsiteX3647" fmla="*/ 5054378 w 6891715"/>
                <a:gd name="connsiteY3647" fmla="*/ 2136430 h 6367455"/>
                <a:gd name="connsiteX3648" fmla="*/ 5063269 w 6891715"/>
                <a:gd name="connsiteY3648" fmla="*/ 2119922 h 6367455"/>
                <a:gd name="connsiteX3649" fmla="*/ 5062317 w 6891715"/>
                <a:gd name="connsiteY3649" fmla="*/ 2108177 h 6367455"/>
                <a:gd name="connsiteX3650" fmla="*/ 5053108 w 6891715"/>
                <a:gd name="connsiteY3650" fmla="*/ 2100558 h 6367455"/>
                <a:gd name="connsiteX3651" fmla="*/ 5054378 w 6891715"/>
                <a:gd name="connsiteY3651" fmla="*/ 2089131 h 6367455"/>
                <a:gd name="connsiteX3652" fmla="*/ 5061046 w 6891715"/>
                <a:gd name="connsiteY3652" fmla="*/ 2078655 h 6367455"/>
                <a:gd name="connsiteX3653" fmla="*/ 5058506 w 6891715"/>
                <a:gd name="connsiteY3653" fmla="*/ 2054530 h 6367455"/>
                <a:gd name="connsiteX3654" fmla="*/ 5041993 w 6891715"/>
                <a:gd name="connsiteY3654" fmla="*/ 2037070 h 6367455"/>
                <a:gd name="connsiteX3655" fmla="*/ 5029291 w 6891715"/>
                <a:gd name="connsiteY3655" fmla="*/ 2038023 h 6367455"/>
                <a:gd name="connsiteX3656" fmla="*/ 5023575 w 6891715"/>
                <a:gd name="connsiteY3656" fmla="*/ 2023105 h 6367455"/>
                <a:gd name="connsiteX3657" fmla="*/ 5007697 w 6891715"/>
                <a:gd name="connsiteY3657" fmla="*/ 2018344 h 6367455"/>
                <a:gd name="connsiteX3658" fmla="*/ 4999123 w 6891715"/>
                <a:gd name="connsiteY3658" fmla="*/ 2020248 h 6367455"/>
                <a:gd name="connsiteX3659" fmla="*/ 4983246 w 6891715"/>
                <a:gd name="connsiteY3659" fmla="*/ 2015487 h 6367455"/>
                <a:gd name="connsiteX3660" fmla="*/ 4982611 w 6891715"/>
                <a:gd name="connsiteY3660" fmla="*/ 2008186 h 6367455"/>
                <a:gd name="connsiteX3661" fmla="*/ 4988009 w 6891715"/>
                <a:gd name="connsiteY3661" fmla="*/ 1998028 h 6367455"/>
                <a:gd name="connsiteX3662" fmla="*/ 5000076 w 6891715"/>
                <a:gd name="connsiteY3662" fmla="*/ 1981203 h 6367455"/>
                <a:gd name="connsiteX3663" fmla="*/ 4994043 w 6891715"/>
                <a:gd name="connsiteY3663" fmla="*/ 1967553 h 6367455"/>
                <a:gd name="connsiteX3664" fmla="*/ 5002617 w 6891715"/>
                <a:gd name="connsiteY3664" fmla="*/ 1951682 h 6367455"/>
                <a:gd name="connsiteX3665" fmla="*/ 4999123 w 6891715"/>
                <a:gd name="connsiteY3665" fmla="*/ 1929461 h 6367455"/>
                <a:gd name="connsiteX3666" fmla="*/ 4995630 w 6891715"/>
                <a:gd name="connsiteY3666" fmla="*/ 1894542 h 6367455"/>
                <a:gd name="connsiteX3667" fmla="*/ 5009285 w 6891715"/>
                <a:gd name="connsiteY3667" fmla="*/ 1902161 h 6367455"/>
                <a:gd name="connsiteX3668" fmla="*/ 5047709 w 6891715"/>
                <a:gd name="connsiteY3668" fmla="*/ 1893273 h 6367455"/>
                <a:gd name="connsiteX3669" fmla="*/ 5039135 w 6891715"/>
                <a:gd name="connsiteY3669" fmla="*/ 1881527 h 6367455"/>
                <a:gd name="connsiteX3670" fmla="*/ 5005157 w 6891715"/>
                <a:gd name="connsiteY3670" fmla="*/ 1876766 h 6367455"/>
                <a:gd name="connsiteX3671" fmla="*/ 5002617 w 6891715"/>
                <a:gd name="connsiteY3671" fmla="*/ 1850418 h 6367455"/>
                <a:gd name="connsiteX3672" fmla="*/ 4992137 w 6891715"/>
                <a:gd name="connsiteY3672" fmla="*/ 1848195 h 6367455"/>
                <a:gd name="connsiteX3673" fmla="*/ 4983563 w 6891715"/>
                <a:gd name="connsiteY3673" fmla="*/ 1833911 h 6367455"/>
                <a:gd name="connsiteX3674" fmla="*/ 4946092 w 6891715"/>
                <a:gd name="connsiteY3674" fmla="*/ 1793913 h 6367455"/>
                <a:gd name="connsiteX3675" fmla="*/ 4935295 w 6891715"/>
                <a:gd name="connsiteY3675" fmla="*/ 1787882 h 6367455"/>
                <a:gd name="connsiteX3676" fmla="*/ 4931167 w 6891715"/>
                <a:gd name="connsiteY3676" fmla="*/ 1776771 h 6367455"/>
                <a:gd name="connsiteX3677" fmla="*/ 4927674 w 6891715"/>
                <a:gd name="connsiteY3677" fmla="*/ 1736774 h 6367455"/>
                <a:gd name="connsiteX3678" fmla="*/ 4952125 w 6891715"/>
                <a:gd name="connsiteY3678" fmla="*/ 1676460 h 6367455"/>
                <a:gd name="connsiteX3679" fmla="*/ 4991820 w 6891715"/>
                <a:gd name="connsiteY3679" fmla="*/ 1677730 h 6367455"/>
                <a:gd name="connsiteX3680" fmla="*/ 4996901 w 6891715"/>
                <a:gd name="connsiteY3680" fmla="*/ 1692332 h 6367455"/>
                <a:gd name="connsiteX3681" fmla="*/ 5009603 w 6891715"/>
                <a:gd name="connsiteY3681" fmla="*/ 1701855 h 6367455"/>
                <a:gd name="connsiteX3682" fmla="*/ 5029926 w 6891715"/>
                <a:gd name="connsiteY3682" fmla="*/ 1718680 h 6367455"/>
                <a:gd name="connsiteX3683" fmla="*/ 5046757 w 6891715"/>
                <a:gd name="connsiteY3683" fmla="*/ 1713283 h 6367455"/>
                <a:gd name="connsiteX3684" fmla="*/ 5056283 w 6891715"/>
                <a:gd name="connsiteY3684" fmla="*/ 1697411 h 6367455"/>
                <a:gd name="connsiteX3685" fmla="*/ 5071208 w 6891715"/>
                <a:gd name="connsiteY3685" fmla="*/ 1709791 h 6367455"/>
                <a:gd name="connsiteX3686" fmla="*/ 5083910 w 6891715"/>
                <a:gd name="connsiteY3686" fmla="*/ 1736774 h 6367455"/>
                <a:gd name="connsiteX3687" fmla="*/ 5105504 w 6891715"/>
                <a:gd name="connsiteY3687" fmla="*/ 1744075 h 6367455"/>
                <a:gd name="connsiteX3688" fmla="*/ 5111855 w 6891715"/>
                <a:gd name="connsiteY3688" fmla="*/ 1778041 h 6367455"/>
                <a:gd name="connsiteX3689" fmla="*/ 5136307 w 6891715"/>
                <a:gd name="connsiteY3689" fmla="*/ 1784072 h 6367455"/>
                <a:gd name="connsiteX3690" fmla="*/ 5148056 w 6891715"/>
                <a:gd name="connsiteY3690" fmla="*/ 1794230 h 6367455"/>
                <a:gd name="connsiteX3691" fmla="*/ 5180129 w 6891715"/>
                <a:gd name="connsiteY3691" fmla="*/ 1806611 h 6367455"/>
                <a:gd name="connsiteX3692" fmla="*/ 5208709 w 6891715"/>
                <a:gd name="connsiteY3692" fmla="*/ 1806293 h 6367455"/>
                <a:gd name="connsiteX3693" fmla="*/ 5222364 w 6891715"/>
                <a:gd name="connsiteY3693" fmla="*/ 1819944 h 6367455"/>
                <a:gd name="connsiteX3694" fmla="*/ 5236019 w 6891715"/>
                <a:gd name="connsiteY3694" fmla="*/ 1815817 h 6367455"/>
                <a:gd name="connsiteX3695" fmla="*/ 5246815 w 6891715"/>
                <a:gd name="connsiteY3695" fmla="*/ 1797723 h 6367455"/>
                <a:gd name="connsiteX3696" fmla="*/ 5282381 w 6891715"/>
                <a:gd name="connsiteY3696" fmla="*/ 1793278 h 6367455"/>
                <a:gd name="connsiteX3697" fmla="*/ 5296671 w 6891715"/>
                <a:gd name="connsiteY3697" fmla="*/ 1809785 h 6367455"/>
                <a:gd name="connsiteX3698" fmla="*/ 5313184 w 6891715"/>
                <a:gd name="connsiteY3698" fmla="*/ 1798040 h 6367455"/>
                <a:gd name="connsiteX3699" fmla="*/ 5292226 w 6891715"/>
                <a:gd name="connsiteY3699" fmla="*/ 1784707 h 6367455"/>
                <a:gd name="connsiteX3700" fmla="*/ 5274760 w 6891715"/>
                <a:gd name="connsiteY3700" fmla="*/ 1738361 h 6367455"/>
                <a:gd name="connsiteX3701" fmla="*/ 5283969 w 6891715"/>
                <a:gd name="connsiteY3701" fmla="*/ 1720267 h 6367455"/>
                <a:gd name="connsiteX3702" fmla="*/ 5266821 w 6891715"/>
                <a:gd name="connsiteY3702" fmla="*/ 1700585 h 6367455"/>
                <a:gd name="connsiteX3703" fmla="*/ 5264598 w 6891715"/>
                <a:gd name="connsiteY3703" fmla="*/ 1678682 h 6367455"/>
                <a:gd name="connsiteX3704" fmla="*/ 5249038 w 6891715"/>
                <a:gd name="connsiteY3704" fmla="*/ 1678682 h 6367455"/>
                <a:gd name="connsiteX3705" fmla="*/ 5216013 w 6891715"/>
                <a:gd name="connsiteY3705" fmla="*/ 1694871 h 6367455"/>
                <a:gd name="connsiteX3706" fmla="*/ 5195689 w 6891715"/>
                <a:gd name="connsiteY3706" fmla="*/ 1687253 h 6367455"/>
                <a:gd name="connsiteX3707" fmla="*/ 5162346 w 6891715"/>
                <a:gd name="connsiteY3707" fmla="*/ 1627892 h 6367455"/>
                <a:gd name="connsiteX3708" fmla="*/ 5139482 w 6891715"/>
                <a:gd name="connsiteY3708" fmla="*/ 1617734 h 6367455"/>
                <a:gd name="connsiteX3709" fmla="*/ 5136307 w 6891715"/>
                <a:gd name="connsiteY3709" fmla="*/ 1584085 h 6367455"/>
                <a:gd name="connsiteX3710" fmla="*/ 5167745 w 6891715"/>
                <a:gd name="connsiteY3710" fmla="*/ 1561229 h 6367455"/>
                <a:gd name="connsiteX3711" fmla="*/ 5170920 w 6891715"/>
                <a:gd name="connsiteY3711" fmla="*/ 1527581 h 6367455"/>
                <a:gd name="connsiteX3712" fmla="*/ 5189021 w 6891715"/>
                <a:gd name="connsiteY3712" fmla="*/ 1518057 h 6367455"/>
                <a:gd name="connsiteX3713" fmla="*/ 5249673 w 6891715"/>
                <a:gd name="connsiteY3713" fmla="*/ 1546944 h 6367455"/>
                <a:gd name="connsiteX3714" fmla="*/ 5252214 w 6891715"/>
                <a:gd name="connsiteY3714" fmla="*/ 1563769 h 6367455"/>
                <a:gd name="connsiteX3715" fmla="*/ 5266821 w 6891715"/>
                <a:gd name="connsiteY3715" fmla="*/ 1584402 h 6367455"/>
                <a:gd name="connsiteX3716" fmla="*/ 5281746 w 6891715"/>
                <a:gd name="connsiteY3716" fmla="*/ 1579323 h 6367455"/>
                <a:gd name="connsiteX3717" fmla="*/ 5310326 w 6891715"/>
                <a:gd name="connsiteY3717" fmla="*/ 1590434 h 6367455"/>
                <a:gd name="connsiteX3718" fmla="*/ 5314772 w 6891715"/>
                <a:gd name="connsiteY3718" fmla="*/ 1601227 h 6367455"/>
                <a:gd name="connsiteX3719" fmla="*/ 5280794 w 6891715"/>
                <a:gd name="connsiteY3719" fmla="*/ 1607893 h 6367455"/>
                <a:gd name="connsiteX3720" fmla="*/ 5286510 w 6891715"/>
                <a:gd name="connsiteY3720" fmla="*/ 1619003 h 6367455"/>
                <a:gd name="connsiteX3721" fmla="*/ 5284287 w 6891715"/>
                <a:gd name="connsiteY3721" fmla="*/ 1632971 h 6367455"/>
                <a:gd name="connsiteX3722" fmla="*/ 5296036 w 6891715"/>
                <a:gd name="connsiteY3722" fmla="*/ 1632971 h 6367455"/>
                <a:gd name="connsiteX3723" fmla="*/ 5308421 w 6891715"/>
                <a:gd name="connsiteY3723" fmla="*/ 1613924 h 6367455"/>
                <a:gd name="connsiteX3724" fmla="*/ 5325251 w 6891715"/>
                <a:gd name="connsiteY3724" fmla="*/ 1609163 h 6367455"/>
                <a:gd name="connsiteX3725" fmla="*/ 5326521 w 6891715"/>
                <a:gd name="connsiteY3725" fmla="*/ 1595830 h 6367455"/>
                <a:gd name="connsiteX3726" fmla="*/ 5336048 w 6891715"/>
                <a:gd name="connsiteY3726" fmla="*/ 1605988 h 6367455"/>
                <a:gd name="connsiteX3727" fmla="*/ 5363675 w 6891715"/>
                <a:gd name="connsiteY3727" fmla="*/ 1608845 h 6367455"/>
                <a:gd name="connsiteX3728" fmla="*/ 5398606 w 6891715"/>
                <a:gd name="connsiteY3728" fmla="*/ 1632971 h 6367455"/>
                <a:gd name="connsiteX3729" fmla="*/ 5415437 w 6891715"/>
                <a:gd name="connsiteY3729" fmla="*/ 1632971 h 6367455"/>
                <a:gd name="connsiteX3730" fmla="*/ 5434807 w 6891715"/>
                <a:gd name="connsiteY3730" fmla="*/ 1646303 h 6367455"/>
                <a:gd name="connsiteX3731" fmla="*/ 5449415 w 6891715"/>
                <a:gd name="connsiteY3731" fmla="*/ 1645351 h 6367455"/>
                <a:gd name="connsiteX3732" fmla="*/ 5457036 w 6891715"/>
                <a:gd name="connsiteY3732" fmla="*/ 1630431 h 6367455"/>
                <a:gd name="connsiteX3733" fmla="*/ 5479265 w 6891715"/>
                <a:gd name="connsiteY3733" fmla="*/ 1650112 h 6367455"/>
                <a:gd name="connsiteX3734" fmla="*/ 5532296 w 6891715"/>
                <a:gd name="connsiteY3734" fmla="*/ 1657096 h 6367455"/>
                <a:gd name="connsiteX3735" fmla="*/ 5561829 w 6891715"/>
                <a:gd name="connsiteY3735" fmla="*/ 1686618 h 6367455"/>
                <a:gd name="connsiteX3736" fmla="*/ 5580247 w 6891715"/>
                <a:gd name="connsiteY3736" fmla="*/ 1706299 h 6367455"/>
                <a:gd name="connsiteX3737" fmla="*/ 5605016 w 6891715"/>
                <a:gd name="connsiteY3737" fmla="*/ 1717410 h 6367455"/>
                <a:gd name="connsiteX3738" fmla="*/ 5625975 w 6891715"/>
                <a:gd name="connsiteY3738" fmla="*/ 1744710 h 6367455"/>
                <a:gd name="connsiteX3739" fmla="*/ 5623117 w 6891715"/>
                <a:gd name="connsiteY3739" fmla="*/ 1777089 h 6367455"/>
                <a:gd name="connsiteX3740" fmla="*/ 5640265 w 6891715"/>
                <a:gd name="connsiteY3740" fmla="*/ 1768836 h 6367455"/>
                <a:gd name="connsiteX3741" fmla="*/ 5644075 w 6891715"/>
                <a:gd name="connsiteY3741" fmla="*/ 1753915 h 6367455"/>
                <a:gd name="connsiteX3742" fmla="*/ 5659000 w 6891715"/>
                <a:gd name="connsiteY3742" fmla="*/ 1752963 h 6367455"/>
                <a:gd name="connsiteX3743" fmla="*/ 5658683 w 6891715"/>
                <a:gd name="connsiteY3743" fmla="*/ 1700268 h 6367455"/>
                <a:gd name="connsiteX3744" fmla="*/ 5642805 w 6891715"/>
                <a:gd name="connsiteY3744" fmla="*/ 1692967 h 6367455"/>
                <a:gd name="connsiteX3745" fmla="*/ 5625657 w 6891715"/>
                <a:gd name="connsiteY3745" fmla="*/ 1702490 h 6367455"/>
                <a:gd name="connsiteX3746" fmla="*/ 5612955 w 6891715"/>
                <a:gd name="connsiteY3746" fmla="*/ 1698364 h 6367455"/>
                <a:gd name="connsiteX3747" fmla="*/ 5586598 w 6891715"/>
                <a:gd name="connsiteY3747" fmla="*/ 1681856 h 6367455"/>
                <a:gd name="connsiteX3748" fmla="*/ 5563099 w 6891715"/>
                <a:gd name="connsiteY3748" fmla="*/ 1673603 h 6367455"/>
                <a:gd name="connsiteX3749" fmla="*/ 5536107 w 6891715"/>
                <a:gd name="connsiteY3749" fmla="*/ 1639954 h 6367455"/>
                <a:gd name="connsiteX3750" fmla="*/ 5533884 w 6891715"/>
                <a:gd name="connsiteY3750" fmla="*/ 1614877 h 6367455"/>
                <a:gd name="connsiteX3751" fmla="*/ 5525310 w 6891715"/>
                <a:gd name="connsiteY3751" fmla="*/ 1606306 h 6367455"/>
                <a:gd name="connsiteX3752" fmla="*/ 5520864 w 6891715"/>
                <a:gd name="connsiteY3752" fmla="*/ 1587577 h 6367455"/>
                <a:gd name="connsiteX3753" fmla="*/ 5506892 w 6891715"/>
                <a:gd name="connsiteY3753" fmla="*/ 1553928 h 6367455"/>
                <a:gd name="connsiteX3754" fmla="*/ 5487839 w 6891715"/>
                <a:gd name="connsiteY3754" fmla="*/ 1548849 h 6367455"/>
                <a:gd name="connsiteX3755" fmla="*/ 5479265 w 6891715"/>
                <a:gd name="connsiteY3755" fmla="*/ 1536469 h 6367455"/>
                <a:gd name="connsiteX3756" fmla="*/ 5447510 w 6891715"/>
                <a:gd name="connsiteY3756" fmla="*/ 1422825 h 6367455"/>
                <a:gd name="connsiteX3757" fmla="*/ 5517689 w 6891715"/>
                <a:gd name="connsiteY3757" fmla="*/ 1368543 h 6367455"/>
                <a:gd name="connsiteX3758" fmla="*/ 5523087 w 6891715"/>
                <a:gd name="connsiteY3758" fmla="*/ 1350766 h 6367455"/>
                <a:gd name="connsiteX3759" fmla="*/ 5550397 w 6891715"/>
                <a:gd name="connsiteY3759" fmla="*/ 1326958 h 6367455"/>
                <a:gd name="connsiteX3760" fmla="*/ 5594537 w 6891715"/>
                <a:gd name="connsiteY3760" fmla="*/ 1318070 h 6367455"/>
                <a:gd name="connsiteX3761" fmla="*/ 5668209 w 6891715"/>
                <a:gd name="connsiteY3761" fmla="*/ 1243789 h 6367455"/>
                <a:gd name="connsiteX3762" fmla="*/ 5664081 w 6891715"/>
                <a:gd name="connsiteY3762" fmla="*/ 1233314 h 6367455"/>
                <a:gd name="connsiteX3763" fmla="*/ 5682817 w 6891715"/>
                <a:gd name="connsiteY3763" fmla="*/ 1223790 h 6367455"/>
                <a:gd name="connsiteX3764" fmla="*/ 5685992 w 6891715"/>
                <a:gd name="connsiteY3764" fmla="*/ 1203474 h 6367455"/>
                <a:gd name="connsiteX3765" fmla="*/ 5706633 w 6891715"/>
                <a:gd name="connsiteY3765" fmla="*/ 1206649 h 6367455"/>
                <a:gd name="connsiteX3766" fmla="*/ 5719971 w 6891715"/>
                <a:gd name="connsiteY3766" fmla="*/ 1231726 h 6367455"/>
                <a:gd name="connsiteX3767" fmla="*/ 5752361 w 6891715"/>
                <a:gd name="connsiteY3767" fmla="*/ 1223156 h 6367455"/>
                <a:gd name="connsiteX3768" fmla="*/ 5769827 w 6891715"/>
                <a:gd name="connsiteY3768" fmla="*/ 1239662 h 6367455"/>
                <a:gd name="connsiteX3769" fmla="*/ 5782211 w 6891715"/>
                <a:gd name="connsiteY3769" fmla="*/ 1231092 h 6367455"/>
                <a:gd name="connsiteX3770" fmla="*/ 5791103 w 6891715"/>
                <a:gd name="connsiteY3770" fmla="*/ 1248233 h 6367455"/>
                <a:gd name="connsiteX3771" fmla="*/ 5821906 w 6891715"/>
                <a:gd name="connsiteY3771" fmla="*/ 1271724 h 6367455"/>
                <a:gd name="connsiteX3772" fmla="*/ 5786975 w 6891715"/>
                <a:gd name="connsiteY3772" fmla="*/ 1286961 h 6367455"/>
                <a:gd name="connsiteX3773" fmla="*/ 5791738 w 6891715"/>
                <a:gd name="connsiteY3773" fmla="*/ 1317435 h 6367455"/>
                <a:gd name="connsiteX3774" fmla="*/ 5799994 w 6891715"/>
                <a:gd name="connsiteY3774" fmla="*/ 1301563 h 6367455"/>
                <a:gd name="connsiteX3775" fmla="*/ 5830162 w 6891715"/>
                <a:gd name="connsiteY3775" fmla="*/ 1286644 h 6367455"/>
                <a:gd name="connsiteX3776" fmla="*/ 5851756 w 6891715"/>
                <a:gd name="connsiteY3776" fmla="*/ 1302198 h 6367455"/>
                <a:gd name="connsiteX3777" fmla="*/ 5844452 w 6891715"/>
                <a:gd name="connsiteY3777" fmla="*/ 1320292 h 6367455"/>
                <a:gd name="connsiteX3778" fmla="*/ 5862870 w 6891715"/>
                <a:gd name="connsiteY3778" fmla="*/ 1361242 h 6367455"/>
                <a:gd name="connsiteX3779" fmla="*/ 5894943 w 6891715"/>
                <a:gd name="connsiteY3779" fmla="*/ 1415842 h 6367455"/>
                <a:gd name="connsiteX3780" fmla="*/ 5903517 w 6891715"/>
                <a:gd name="connsiteY3780" fmla="*/ 1406319 h 6367455"/>
                <a:gd name="connsiteX3781" fmla="*/ 5872397 w 6891715"/>
                <a:gd name="connsiteY3781" fmla="*/ 1365051 h 6367455"/>
                <a:gd name="connsiteX3782" fmla="*/ 5876842 w 6891715"/>
                <a:gd name="connsiteY3782" fmla="*/ 1291723 h 6367455"/>
                <a:gd name="connsiteX3783" fmla="*/ 5860965 w 6891715"/>
                <a:gd name="connsiteY3783" fmla="*/ 1271406 h 6367455"/>
                <a:gd name="connsiteX3784" fmla="*/ 5870174 w 6891715"/>
                <a:gd name="connsiteY3784" fmla="*/ 1250455 h 6367455"/>
                <a:gd name="connsiteX3785" fmla="*/ 5882558 w 6891715"/>
                <a:gd name="connsiteY3785" fmla="*/ 1205061 h 6367455"/>
                <a:gd name="connsiteX3786" fmla="*/ 5897166 w 6891715"/>
                <a:gd name="connsiteY3786" fmla="*/ 1192364 h 6367455"/>
                <a:gd name="connsiteX3787" fmla="*/ 5902882 w 6891715"/>
                <a:gd name="connsiteY3787" fmla="*/ 1094274 h 6367455"/>
                <a:gd name="connsiteX3788" fmla="*/ 5870491 w 6891715"/>
                <a:gd name="connsiteY3788" fmla="*/ 1042849 h 6367455"/>
                <a:gd name="connsiteX3789" fmla="*/ 5859059 w 6891715"/>
                <a:gd name="connsiteY3789" fmla="*/ 1052689 h 6367455"/>
                <a:gd name="connsiteX3790" fmla="*/ 5833337 w 6891715"/>
                <a:gd name="connsiteY3790" fmla="*/ 1047610 h 6367455"/>
                <a:gd name="connsiteX3791" fmla="*/ 5835878 w 6891715"/>
                <a:gd name="connsiteY3791" fmla="*/ 979042 h 6367455"/>
                <a:gd name="connsiteX3792" fmla="*/ 5853067 w 6891715"/>
                <a:gd name="connsiteY3792" fmla="*/ 949041 h 6367455"/>
                <a:gd name="connsiteX3793" fmla="*/ 6060620 w 6891715"/>
                <a:gd name="connsiteY3793" fmla="*/ 1177406 h 6367455"/>
                <a:gd name="connsiteX3794" fmla="*/ 6891715 w 6891715"/>
                <a:gd name="connsiteY3794" fmla="*/ 3492496 h 6367455"/>
                <a:gd name="connsiteX3795" fmla="*/ 6728088 w 6891715"/>
                <a:gd name="connsiteY3795" fmla="*/ 4574786 h 6367455"/>
                <a:gd name="connsiteX3796" fmla="*/ 6699847 w 6891715"/>
                <a:gd name="connsiteY3796" fmla="*/ 4651948 h 6367455"/>
                <a:gd name="connsiteX3797" fmla="*/ 6676768 w 6891715"/>
                <a:gd name="connsiteY3797" fmla="*/ 4648009 h 6367455"/>
                <a:gd name="connsiteX3798" fmla="*/ 6661525 w 6891715"/>
                <a:gd name="connsiteY3798" fmla="*/ 4656897 h 6367455"/>
                <a:gd name="connsiteX3799" fmla="*/ 6642472 w 6891715"/>
                <a:gd name="connsiteY3799" fmla="*/ 4667056 h 6367455"/>
                <a:gd name="connsiteX3800" fmla="*/ 6630405 w 6891715"/>
                <a:gd name="connsiteY3800" fmla="*/ 4672135 h 6367455"/>
                <a:gd name="connsiteX3801" fmla="*/ 6623101 w 6891715"/>
                <a:gd name="connsiteY3801" fmla="*/ 4666421 h 6367455"/>
                <a:gd name="connsiteX3802" fmla="*/ 6612622 w 6891715"/>
                <a:gd name="connsiteY3802" fmla="*/ 4665151 h 6367455"/>
                <a:gd name="connsiteX3803" fmla="*/ 6615162 w 6891715"/>
                <a:gd name="connsiteY3803" fmla="*/ 4650548 h 6367455"/>
                <a:gd name="connsiteX3804" fmla="*/ 6607541 w 6891715"/>
                <a:gd name="connsiteY3804" fmla="*/ 4646104 h 6367455"/>
                <a:gd name="connsiteX3805" fmla="*/ 6593251 w 6891715"/>
                <a:gd name="connsiteY3805" fmla="*/ 4644517 h 6367455"/>
                <a:gd name="connsiteX3806" fmla="*/ 6562448 w 6891715"/>
                <a:gd name="connsiteY3806" fmla="*/ 4645787 h 6367455"/>
                <a:gd name="connsiteX3807" fmla="*/ 6541172 w 6891715"/>
                <a:gd name="connsiteY3807" fmla="*/ 4642295 h 6367455"/>
                <a:gd name="connsiteX3808" fmla="*/ 6527200 w 6891715"/>
                <a:gd name="connsiteY3808" fmla="*/ 4650548 h 6367455"/>
                <a:gd name="connsiteX3809" fmla="*/ 6501161 w 6891715"/>
                <a:gd name="connsiteY3809" fmla="*/ 4671818 h 6367455"/>
                <a:gd name="connsiteX3810" fmla="*/ 6482743 w 6891715"/>
                <a:gd name="connsiteY3810" fmla="*/ 4687373 h 6367455"/>
                <a:gd name="connsiteX3811" fmla="*/ 6482425 w 6891715"/>
                <a:gd name="connsiteY3811" fmla="*/ 4699753 h 6367455"/>
                <a:gd name="connsiteX3812" fmla="*/ 6465277 w 6891715"/>
                <a:gd name="connsiteY3812" fmla="*/ 4709912 h 6367455"/>
                <a:gd name="connsiteX3813" fmla="*/ 6458926 w 6891715"/>
                <a:gd name="connsiteY3813" fmla="*/ 4706737 h 6367455"/>
                <a:gd name="connsiteX3814" fmla="*/ 6448447 w 6891715"/>
                <a:gd name="connsiteY3814" fmla="*/ 4706420 h 6367455"/>
                <a:gd name="connsiteX3815" fmla="*/ 6438920 w 6891715"/>
                <a:gd name="connsiteY3815" fmla="*/ 4710229 h 6367455"/>
                <a:gd name="connsiteX3816" fmla="*/ 6430346 w 6891715"/>
                <a:gd name="connsiteY3816" fmla="*/ 4707689 h 6367455"/>
                <a:gd name="connsiteX3817" fmla="*/ 6405895 w 6891715"/>
                <a:gd name="connsiteY3817" fmla="*/ 4713403 h 6367455"/>
                <a:gd name="connsiteX3818" fmla="*/ 6398591 w 6891715"/>
                <a:gd name="connsiteY3818" fmla="*/ 4710229 h 6367455"/>
                <a:gd name="connsiteX3819" fmla="*/ 6382714 w 6891715"/>
                <a:gd name="connsiteY3819" fmla="*/ 4715308 h 6367455"/>
                <a:gd name="connsiteX3820" fmla="*/ 6364296 w 6891715"/>
                <a:gd name="connsiteY3820" fmla="*/ 4728324 h 6367455"/>
                <a:gd name="connsiteX3821" fmla="*/ 6358897 w 6891715"/>
                <a:gd name="connsiteY3821" fmla="*/ 4725149 h 6367455"/>
                <a:gd name="connsiteX3822" fmla="*/ 6348418 w 6891715"/>
                <a:gd name="connsiteY3822" fmla="*/ 4731181 h 6367455"/>
                <a:gd name="connsiteX3823" fmla="*/ 6361755 w 6891715"/>
                <a:gd name="connsiteY3823" fmla="*/ 4741022 h 6367455"/>
                <a:gd name="connsiteX3824" fmla="*/ 6358580 w 6891715"/>
                <a:gd name="connsiteY3824" fmla="*/ 4749275 h 6367455"/>
                <a:gd name="connsiteX3825" fmla="*/ 6347783 w 6891715"/>
                <a:gd name="connsiteY3825" fmla="*/ 4740704 h 6367455"/>
                <a:gd name="connsiteX3826" fmla="*/ 6342702 w 6891715"/>
                <a:gd name="connsiteY3826" fmla="*/ 4740387 h 6367455"/>
                <a:gd name="connsiteX3827" fmla="*/ 6347783 w 6891715"/>
                <a:gd name="connsiteY3827" fmla="*/ 4750863 h 6367455"/>
                <a:gd name="connsiteX3828" fmla="*/ 6348711 w 6891715"/>
                <a:gd name="connsiteY3828" fmla="*/ 4763242 h 6367455"/>
                <a:gd name="connsiteX3829" fmla="*/ 6348727 w 6891715"/>
                <a:gd name="connsiteY3829" fmla="*/ 4763250 h 6367455"/>
                <a:gd name="connsiteX3830" fmla="*/ 6348713 w 6891715"/>
                <a:gd name="connsiteY3830" fmla="*/ 4763266 h 6367455"/>
                <a:gd name="connsiteX3831" fmla="*/ 6348735 w 6891715"/>
                <a:gd name="connsiteY3831" fmla="*/ 4763561 h 6367455"/>
                <a:gd name="connsiteX3832" fmla="*/ 6348545 w 6891715"/>
                <a:gd name="connsiteY3832" fmla="*/ 4763458 h 6367455"/>
                <a:gd name="connsiteX3833" fmla="*/ 6342059 w 6891715"/>
                <a:gd name="connsiteY3833" fmla="*/ 4770869 h 6367455"/>
                <a:gd name="connsiteX3834" fmla="*/ 6330309 w 6891715"/>
                <a:gd name="connsiteY3834" fmla="*/ 4769282 h 6367455"/>
                <a:gd name="connsiteX3835" fmla="*/ 6323958 w 6891715"/>
                <a:gd name="connsiteY3835" fmla="*/ 4777535 h 6367455"/>
                <a:gd name="connsiteX3836" fmla="*/ 6316337 w 6891715"/>
                <a:gd name="connsiteY3836" fmla="*/ 4778488 h 6367455"/>
                <a:gd name="connsiteX3837" fmla="*/ 6317925 w 6891715"/>
                <a:gd name="connsiteY3837" fmla="*/ 4768964 h 6367455"/>
                <a:gd name="connsiteX3838" fmla="*/ 6305858 w 6891715"/>
                <a:gd name="connsiteY3838" fmla="*/ 4774043 h 6367455"/>
                <a:gd name="connsiteX3839" fmla="*/ 6301094 w 6891715"/>
                <a:gd name="connsiteY3839" fmla="*/ 4786424 h 6367455"/>
                <a:gd name="connsiteX3840" fmla="*/ 6296013 w 6891715"/>
                <a:gd name="connsiteY3840" fmla="*/ 4788328 h 6367455"/>
                <a:gd name="connsiteX3841" fmla="*/ 6299189 w 6891715"/>
                <a:gd name="connsiteY3841" fmla="*/ 4797852 h 6367455"/>
                <a:gd name="connsiteX3842" fmla="*/ 6295696 w 6891715"/>
                <a:gd name="connsiteY3842" fmla="*/ 4809597 h 6367455"/>
                <a:gd name="connsiteX3843" fmla="*/ 6283946 w 6891715"/>
                <a:gd name="connsiteY3843" fmla="*/ 4807057 h 6367455"/>
                <a:gd name="connsiteX3844" fmla="*/ 6280771 w 6891715"/>
                <a:gd name="connsiteY3844" fmla="*/ 4811184 h 6367455"/>
                <a:gd name="connsiteX3845" fmla="*/ 6283629 w 6891715"/>
                <a:gd name="connsiteY3845" fmla="*/ 4820707 h 6367455"/>
                <a:gd name="connsiteX3846" fmla="*/ 6276008 w 6891715"/>
                <a:gd name="connsiteY3846" fmla="*/ 4824834 h 6367455"/>
                <a:gd name="connsiteX3847" fmla="*/ 6262353 w 6891715"/>
                <a:gd name="connsiteY3847" fmla="*/ 4822294 h 6367455"/>
                <a:gd name="connsiteX3848" fmla="*/ 6252826 w 6891715"/>
                <a:gd name="connsiteY3848" fmla="*/ 4817850 h 6367455"/>
                <a:gd name="connsiteX3849" fmla="*/ 6238219 w 6891715"/>
                <a:gd name="connsiteY3849" fmla="*/ 4805788 h 6367455"/>
                <a:gd name="connsiteX3850" fmla="*/ 6229645 w 6891715"/>
                <a:gd name="connsiteY3850" fmla="*/ 4806740 h 6367455"/>
                <a:gd name="connsiteX3851" fmla="*/ 6234090 w 6891715"/>
                <a:gd name="connsiteY3851" fmla="*/ 4816263 h 6367455"/>
                <a:gd name="connsiteX3852" fmla="*/ 6241077 w 6891715"/>
                <a:gd name="connsiteY3852" fmla="*/ 4819437 h 6367455"/>
                <a:gd name="connsiteX3853" fmla="*/ 6235678 w 6891715"/>
                <a:gd name="connsiteY3853" fmla="*/ 4830230 h 6367455"/>
                <a:gd name="connsiteX3854" fmla="*/ 6222023 w 6891715"/>
                <a:gd name="connsiteY3854" fmla="*/ 4829913 h 6367455"/>
                <a:gd name="connsiteX3855" fmla="*/ 6214402 w 6891715"/>
                <a:gd name="connsiteY3855" fmla="*/ 4824199 h 6367455"/>
                <a:gd name="connsiteX3856" fmla="*/ 6210274 w 6891715"/>
                <a:gd name="connsiteY3856" fmla="*/ 4832770 h 6367455"/>
                <a:gd name="connsiteX3857" fmla="*/ 6222659 w 6891715"/>
                <a:gd name="connsiteY3857" fmla="*/ 4840389 h 6367455"/>
                <a:gd name="connsiteX3858" fmla="*/ 6215990 w 6891715"/>
                <a:gd name="connsiteY3858" fmla="*/ 4849594 h 6367455"/>
                <a:gd name="connsiteX3859" fmla="*/ 6210591 w 6891715"/>
                <a:gd name="connsiteY3859" fmla="*/ 4852769 h 6367455"/>
                <a:gd name="connsiteX3860" fmla="*/ 6213767 w 6891715"/>
                <a:gd name="connsiteY3860" fmla="*/ 4861340 h 6367455"/>
                <a:gd name="connsiteX3861" fmla="*/ 6204558 w 6891715"/>
                <a:gd name="connsiteY3861" fmla="*/ 4877847 h 6367455"/>
                <a:gd name="connsiteX3862" fmla="*/ 6200747 w 6891715"/>
                <a:gd name="connsiteY3862" fmla="*/ 4872133 h 6367455"/>
                <a:gd name="connsiteX3863" fmla="*/ 6195666 w 6891715"/>
                <a:gd name="connsiteY3863" fmla="*/ 4852134 h 6367455"/>
                <a:gd name="connsiteX3864" fmla="*/ 6187410 w 6891715"/>
                <a:gd name="connsiteY3864" fmla="*/ 4861657 h 6367455"/>
                <a:gd name="connsiteX3865" fmla="*/ 6179154 w 6891715"/>
                <a:gd name="connsiteY3865" fmla="*/ 4880386 h 6367455"/>
                <a:gd name="connsiteX3866" fmla="*/ 6191538 w 6891715"/>
                <a:gd name="connsiteY3866" fmla="*/ 4903877 h 6367455"/>
                <a:gd name="connsiteX3867" fmla="*/ 6190268 w 6891715"/>
                <a:gd name="connsiteY3867" fmla="*/ 4915305 h 6367455"/>
                <a:gd name="connsiteX3868" fmla="*/ 6178201 w 6891715"/>
                <a:gd name="connsiteY3868" fmla="*/ 4924510 h 6367455"/>
                <a:gd name="connsiteX3869" fmla="*/ 6178519 w 6891715"/>
                <a:gd name="connsiteY3869" fmla="*/ 4914035 h 6367455"/>
                <a:gd name="connsiteX3870" fmla="*/ 6176296 w 6891715"/>
                <a:gd name="connsiteY3870" fmla="*/ 4909591 h 6367455"/>
                <a:gd name="connsiteX3871" fmla="*/ 6160418 w 6891715"/>
                <a:gd name="connsiteY3871" fmla="*/ 4917844 h 6367455"/>
                <a:gd name="connsiteX3872" fmla="*/ 6158830 w 6891715"/>
                <a:gd name="connsiteY3872" fmla="*/ 4927050 h 6367455"/>
                <a:gd name="connsiteX3873" fmla="*/ 6158513 w 6891715"/>
                <a:gd name="connsiteY3873" fmla="*/ 4934034 h 6367455"/>
                <a:gd name="connsiteX3874" fmla="*/ 6158513 w 6891715"/>
                <a:gd name="connsiteY3874" fmla="*/ 4936891 h 6367455"/>
                <a:gd name="connsiteX3875" fmla="*/ 6158513 w 6891715"/>
                <a:gd name="connsiteY3875" fmla="*/ 4938795 h 6367455"/>
                <a:gd name="connsiteX3876" fmla="*/ 6161688 w 6891715"/>
                <a:gd name="connsiteY3876" fmla="*/ 4947366 h 6367455"/>
                <a:gd name="connsiteX3877" fmla="*/ 6154067 w 6891715"/>
                <a:gd name="connsiteY3877" fmla="*/ 4956572 h 6367455"/>
                <a:gd name="connsiteX3878" fmla="*/ 6141365 w 6891715"/>
                <a:gd name="connsiteY3878" fmla="*/ 4963556 h 6367455"/>
                <a:gd name="connsiteX3879" fmla="*/ 6135649 w 6891715"/>
                <a:gd name="connsiteY3879" fmla="*/ 4978475 h 6367455"/>
                <a:gd name="connsiteX3880" fmla="*/ 6122312 w 6891715"/>
                <a:gd name="connsiteY3880" fmla="*/ 4993712 h 6367455"/>
                <a:gd name="connsiteX3881" fmla="*/ 6129933 w 6891715"/>
                <a:gd name="connsiteY3881" fmla="*/ 5024187 h 6367455"/>
                <a:gd name="connsiteX3882" fmla="*/ 6136919 w 6891715"/>
                <a:gd name="connsiteY3882" fmla="*/ 5038472 h 6367455"/>
                <a:gd name="connsiteX3883" fmla="*/ 6148668 w 6891715"/>
                <a:gd name="connsiteY3883" fmla="*/ 5036250 h 6367455"/>
                <a:gd name="connsiteX3884" fmla="*/ 6154384 w 6891715"/>
                <a:gd name="connsiteY3884" fmla="*/ 5027044 h 6367455"/>
                <a:gd name="connsiteX3885" fmla="*/ 6170897 w 6891715"/>
                <a:gd name="connsiteY3885" fmla="*/ 5030853 h 6367455"/>
                <a:gd name="connsiteX3886" fmla="*/ 6175661 w 6891715"/>
                <a:gd name="connsiteY3886" fmla="*/ 5059423 h 6367455"/>
                <a:gd name="connsiteX3887" fmla="*/ 6177248 w 6891715"/>
                <a:gd name="connsiteY3887" fmla="*/ 5069898 h 6367455"/>
                <a:gd name="connsiteX3888" fmla="*/ 6190268 w 6891715"/>
                <a:gd name="connsiteY3888" fmla="*/ 5079739 h 6367455"/>
                <a:gd name="connsiteX3889" fmla="*/ 6194396 w 6891715"/>
                <a:gd name="connsiteY3889" fmla="*/ 5079739 h 6367455"/>
                <a:gd name="connsiteX3890" fmla="*/ 6197254 w 6891715"/>
                <a:gd name="connsiteY3890" fmla="*/ 5089262 h 6367455"/>
                <a:gd name="connsiteX3891" fmla="*/ 6190586 w 6891715"/>
                <a:gd name="connsiteY3891" fmla="*/ 5103864 h 6367455"/>
                <a:gd name="connsiteX3892" fmla="*/ 6188680 w 6891715"/>
                <a:gd name="connsiteY3892" fmla="*/ 5128307 h 6367455"/>
                <a:gd name="connsiteX3893" fmla="*/ 6195031 w 6891715"/>
                <a:gd name="connsiteY3893" fmla="*/ 5132434 h 6367455"/>
                <a:gd name="connsiteX3894" fmla="*/ 6206146 w 6891715"/>
                <a:gd name="connsiteY3894" fmla="*/ 5113705 h 6367455"/>
                <a:gd name="connsiteX3895" fmla="*/ 6212814 w 6891715"/>
                <a:gd name="connsiteY3895" fmla="*/ 5101325 h 6367455"/>
                <a:gd name="connsiteX3896" fmla="*/ 6214085 w 6891715"/>
                <a:gd name="connsiteY3896" fmla="*/ 5089897 h 6367455"/>
                <a:gd name="connsiteX3897" fmla="*/ 6218213 w 6891715"/>
                <a:gd name="connsiteY3897" fmla="*/ 5103547 h 6367455"/>
                <a:gd name="connsiteX3898" fmla="*/ 6212179 w 6891715"/>
                <a:gd name="connsiteY3898" fmla="*/ 5126403 h 6367455"/>
                <a:gd name="connsiteX3899" fmla="*/ 6204240 w 6891715"/>
                <a:gd name="connsiteY3899" fmla="*/ 5141957 h 6367455"/>
                <a:gd name="connsiteX3900" fmla="*/ 6206146 w 6891715"/>
                <a:gd name="connsiteY3900" fmla="*/ 5154972 h 6367455"/>
                <a:gd name="connsiteX3901" fmla="*/ 6212814 w 6891715"/>
                <a:gd name="connsiteY3901" fmla="*/ 5145767 h 6367455"/>
                <a:gd name="connsiteX3902" fmla="*/ 6213449 w 6891715"/>
                <a:gd name="connsiteY3902" fmla="*/ 5158464 h 6367455"/>
                <a:gd name="connsiteX3903" fmla="*/ 6203605 w 6891715"/>
                <a:gd name="connsiteY3903" fmla="*/ 5169575 h 6367455"/>
                <a:gd name="connsiteX3904" fmla="*/ 6197889 w 6891715"/>
                <a:gd name="connsiteY3904" fmla="*/ 5184177 h 6367455"/>
                <a:gd name="connsiteX3905" fmla="*/ 6202970 w 6891715"/>
                <a:gd name="connsiteY3905" fmla="*/ 5201319 h 6367455"/>
                <a:gd name="connsiteX3906" fmla="*/ 6235678 w 6891715"/>
                <a:gd name="connsiteY3906" fmla="*/ 5233698 h 6367455"/>
                <a:gd name="connsiteX3907" fmla="*/ 6249333 w 6891715"/>
                <a:gd name="connsiteY3907" fmla="*/ 5251157 h 6367455"/>
                <a:gd name="connsiteX3908" fmla="*/ 6260130 w 6891715"/>
                <a:gd name="connsiteY3908" fmla="*/ 5274330 h 6367455"/>
                <a:gd name="connsiteX3909" fmla="*/ 6275690 w 6891715"/>
                <a:gd name="connsiteY3909" fmla="*/ 5324168 h 6367455"/>
                <a:gd name="connsiteX3910" fmla="*/ 6291250 w 6891715"/>
                <a:gd name="connsiteY3910" fmla="*/ 5336232 h 6367455"/>
                <a:gd name="connsiteX3911" fmla="*/ 6303952 w 6891715"/>
                <a:gd name="connsiteY3911" fmla="*/ 5347977 h 6367455"/>
                <a:gd name="connsiteX3912" fmla="*/ 6297190 w 6891715"/>
                <a:gd name="connsiteY3912" fmla="*/ 5360853 h 6367455"/>
                <a:gd name="connsiteX3913" fmla="*/ 6297448 w 6891715"/>
                <a:gd name="connsiteY3913" fmla="*/ 5360940 h 6367455"/>
                <a:gd name="connsiteX3914" fmla="*/ 6303928 w 6891715"/>
                <a:gd name="connsiteY3914" fmla="*/ 5348597 h 6367455"/>
                <a:gd name="connsiteX3915" fmla="*/ 6326471 w 6891715"/>
                <a:gd name="connsiteY3915" fmla="*/ 5368282 h 6367455"/>
                <a:gd name="connsiteX3916" fmla="*/ 6343298 w 6891715"/>
                <a:gd name="connsiteY3916" fmla="*/ 5377172 h 6367455"/>
                <a:gd name="connsiteX3917" fmla="*/ 6352738 w 6891715"/>
                <a:gd name="connsiteY3917" fmla="*/ 5391437 h 6367455"/>
                <a:gd name="connsiteX3918" fmla="*/ 6270138 w 6891715"/>
                <a:gd name="connsiteY3918" fmla="*/ 5527402 h 6367455"/>
                <a:gd name="connsiteX3919" fmla="*/ 6157685 w 6891715"/>
                <a:gd name="connsiteY3919" fmla="*/ 5677783 h 6367455"/>
                <a:gd name="connsiteX3920" fmla="*/ 6151028 w 6891715"/>
                <a:gd name="connsiteY3920" fmla="*/ 5680333 h 6367455"/>
                <a:gd name="connsiteX3921" fmla="*/ 6151528 w 6891715"/>
                <a:gd name="connsiteY3921" fmla="*/ 5680898 h 6367455"/>
                <a:gd name="connsiteX3922" fmla="*/ 6124790 w 6891715"/>
                <a:gd name="connsiteY3922" fmla="*/ 5702235 h 6367455"/>
                <a:gd name="connsiteX3923" fmla="*/ 6108874 w 6891715"/>
                <a:gd name="connsiteY3923" fmla="*/ 5721342 h 6367455"/>
                <a:gd name="connsiteX3924" fmla="*/ 6108664 w 6891715"/>
                <a:gd name="connsiteY3924" fmla="*/ 5720387 h 6367455"/>
                <a:gd name="connsiteX3925" fmla="*/ 6071278 w 6891715"/>
                <a:gd name="connsiteY3925" fmla="*/ 5721342 h 6367455"/>
                <a:gd name="connsiteX3926" fmla="*/ 6010443 w 6891715"/>
                <a:gd name="connsiteY3926" fmla="*/ 5705105 h 6367455"/>
                <a:gd name="connsiteX3927" fmla="*/ 5965134 w 6891715"/>
                <a:gd name="connsiteY3927" fmla="*/ 5657668 h 6367455"/>
                <a:gd name="connsiteX3928" fmla="*/ 5954821 w 6891715"/>
                <a:gd name="connsiteY3928" fmla="*/ 5617474 h 6367455"/>
                <a:gd name="connsiteX3929" fmla="*/ 5954631 w 6891715"/>
                <a:gd name="connsiteY3929" fmla="*/ 5617583 h 6367455"/>
                <a:gd name="connsiteX3930" fmla="*/ 5954678 w 6891715"/>
                <a:gd name="connsiteY3930" fmla="*/ 5617604 h 6367455"/>
                <a:gd name="connsiteX3931" fmla="*/ 5954550 w 6891715"/>
                <a:gd name="connsiteY3931" fmla="*/ 5617629 h 6367455"/>
                <a:gd name="connsiteX3932" fmla="*/ 5954176 w 6891715"/>
                <a:gd name="connsiteY3932" fmla="*/ 5617843 h 6367455"/>
                <a:gd name="connsiteX3933" fmla="*/ 5953959 w 6891715"/>
                <a:gd name="connsiteY3933" fmla="*/ 5617746 h 6367455"/>
                <a:gd name="connsiteX3934" fmla="*/ 5903234 w 6891715"/>
                <a:gd name="connsiteY3934" fmla="*/ 5627755 h 6367455"/>
                <a:gd name="connsiteX3935" fmla="*/ 5903869 w 6891715"/>
                <a:gd name="connsiteY3935" fmla="*/ 5633783 h 6367455"/>
                <a:gd name="connsiteX3936" fmla="*/ 5906092 w 6891715"/>
                <a:gd name="connsiteY3936" fmla="*/ 5648375 h 6367455"/>
                <a:gd name="connsiteX3937" fmla="*/ 5907044 w 6891715"/>
                <a:gd name="connsiteY3937" fmla="*/ 5656623 h 6367455"/>
                <a:gd name="connsiteX3938" fmla="*/ 5908632 w 6891715"/>
                <a:gd name="connsiteY3938" fmla="*/ 5664871 h 6367455"/>
                <a:gd name="connsiteX3939" fmla="*/ 5910220 w 6891715"/>
                <a:gd name="connsiteY3939" fmla="*/ 5671850 h 6367455"/>
                <a:gd name="connsiteX3940" fmla="*/ 5911808 w 6891715"/>
                <a:gd name="connsiteY3940" fmla="*/ 5677243 h 6367455"/>
                <a:gd name="connsiteX3941" fmla="*/ 5914031 w 6891715"/>
                <a:gd name="connsiteY3941" fmla="*/ 5683270 h 6367455"/>
                <a:gd name="connsiteX3942" fmla="*/ 5916253 w 6891715"/>
                <a:gd name="connsiteY3942" fmla="*/ 5691835 h 6367455"/>
                <a:gd name="connsiteX3943" fmla="*/ 5919111 w 6891715"/>
                <a:gd name="connsiteY3943" fmla="*/ 5701987 h 6367455"/>
                <a:gd name="connsiteX3944" fmla="*/ 5921017 w 6891715"/>
                <a:gd name="connsiteY3944" fmla="*/ 5712772 h 6367455"/>
                <a:gd name="connsiteX3945" fmla="*/ 5923240 w 6891715"/>
                <a:gd name="connsiteY3945" fmla="*/ 5723558 h 6367455"/>
                <a:gd name="connsiteX3946" fmla="*/ 5925145 w 6891715"/>
                <a:gd name="connsiteY3946" fmla="*/ 5733075 h 6367455"/>
                <a:gd name="connsiteX3947" fmla="*/ 5925780 w 6891715"/>
                <a:gd name="connsiteY3947" fmla="*/ 5740371 h 6367455"/>
                <a:gd name="connsiteX3948" fmla="*/ 5925780 w 6891715"/>
                <a:gd name="connsiteY3948" fmla="*/ 5743226 h 6367455"/>
                <a:gd name="connsiteX3949" fmla="*/ 5925463 w 6891715"/>
                <a:gd name="connsiteY3949" fmla="*/ 5745130 h 6367455"/>
                <a:gd name="connsiteX3950" fmla="*/ 5924828 w 6891715"/>
                <a:gd name="connsiteY3950" fmla="*/ 5749888 h 6367455"/>
                <a:gd name="connsiteX3951" fmla="*/ 5923875 w 6891715"/>
                <a:gd name="connsiteY3951" fmla="*/ 5758453 h 6367455"/>
                <a:gd name="connsiteX3952" fmla="*/ 5923240 w 6891715"/>
                <a:gd name="connsiteY3952" fmla="*/ 5769874 h 6367455"/>
                <a:gd name="connsiteX3953" fmla="*/ 5922605 w 6891715"/>
                <a:gd name="connsiteY3953" fmla="*/ 5782563 h 6367455"/>
                <a:gd name="connsiteX3954" fmla="*/ 5922605 w 6891715"/>
                <a:gd name="connsiteY3954" fmla="*/ 5795252 h 6367455"/>
                <a:gd name="connsiteX3955" fmla="*/ 5922287 w 6891715"/>
                <a:gd name="connsiteY3955" fmla="*/ 5806989 h 6367455"/>
                <a:gd name="connsiteX3956" fmla="*/ 5922605 w 6891715"/>
                <a:gd name="connsiteY3956" fmla="*/ 5816189 h 6367455"/>
                <a:gd name="connsiteX3957" fmla="*/ 5922922 w 6891715"/>
                <a:gd name="connsiteY3957" fmla="*/ 5819361 h 6367455"/>
                <a:gd name="connsiteX3958" fmla="*/ 5923240 w 6891715"/>
                <a:gd name="connsiteY3958" fmla="*/ 5821899 h 6367455"/>
                <a:gd name="connsiteX3959" fmla="*/ 5924192 w 6891715"/>
                <a:gd name="connsiteY3959" fmla="*/ 5826975 h 6367455"/>
                <a:gd name="connsiteX3960" fmla="*/ 5925463 w 6891715"/>
                <a:gd name="connsiteY3960" fmla="*/ 5836175 h 6367455"/>
                <a:gd name="connsiteX3961" fmla="*/ 5928321 w 6891715"/>
                <a:gd name="connsiteY3961" fmla="*/ 5859015 h 6367455"/>
                <a:gd name="connsiteX3962" fmla="*/ 5931496 w 6891715"/>
                <a:gd name="connsiteY3962" fmla="*/ 5889786 h 6367455"/>
                <a:gd name="connsiteX3963" fmla="*/ 5891802 w 6891715"/>
                <a:gd name="connsiteY3963" fmla="*/ 5911675 h 6367455"/>
                <a:gd name="connsiteX3964" fmla="*/ 5867985 w 6891715"/>
                <a:gd name="connsiteY3964" fmla="*/ 5892007 h 6367455"/>
                <a:gd name="connsiteX3965" fmla="*/ 5834006 w 6891715"/>
                <a:gd name="connsiteY3965" fmla="*/ 5896131 h 6367455"/>
                <a:gd name="connsiteX3966" fmla="*/ 5807014 w 6891715"/>
                <a:gd name="connsiteY3966" fmla="*/ 5906282 h 6367455"/>
                <a:gd name="connsiteX3967" fmla="*/ 5779387 w 6891715"/>
                <a:gd name="connsiteY3967" fmla="*/ 5900572 h 6367455"/>
                <a:gd name="connsiteX3968" fmla="*/ 5720956 w 6891715"/>
                <a:gd name="connsiteY3968" fmla="*/ 5935467 h 6367455"/>
                <a:gd name="connsiteX3969" fmla="*/ 5698092 w 6891715"/>
                <a:gd name="connsiteY3969" fmla="*/ 5915164 h 6367455"/>
                <a:gd name="connsiteX3970" fmla="*/ 5652047 w 6891715"/>
                <a:gd name="connsiteY3970" fmla="*/ 5929440 h 6367455"/>
                <a:gd name="connsiteX3971" fmla="*/ 5585360 w 6891715"/>
                <a:gd name="connsiteY3971" fmla="*/ 5938322 h 6367455"/>
                <a:gd name="connsiteX3972" fmla="*/ 5474215 w 6891715"/>
                <a:gd name="connsiteY3972" fmla="*/ 5985272 h 6367455"/>
                <a:gd name="connsiteX3973" fmla="*/ 5431027 w 6891715"/>
                <a:gd name="connsiteY3973" fmla="*/ 5995741 h 6367455"/>
                <a:gd name="connsiteX3974" fmla="*/ 5379583 w 6891715"/>
                <a:gd name="connsiteY3974" fmla="*/ 5956721 h 6367455"/>
                <a:gd name="connsiteX3975" fmla="*/ 5337983 w 6891715"/>
                <a:gd name="connsiteY3975" fmla="*/ 5954818 h 6367455"/>
                <a:gd name="connsiteX3976" fmla="*/ 5261452 w 6891715"/>
                <a:gd name="connsiteY3976" fmla="*/ 5985907 h 6367455"/>
                <a:gd name="connsiteX3977" fmla="*/ 5234142 w 6891715"/>
                <a:gd name="connsiteY3977" fmla="*/ 5983369 h 6367455"/>
                <a:gd name="connsiteX3978" fmla="*/ 5210961 w 6891715"/>
                <a:gd name="connsiteY3978" fmla="*/ 5957356 h 6367455"/>
                <a:gd name="connsiteX3979" fmla="*/ 5197623 w 6891715"/>
                <a:gd name="connsiteY3979" fmla="*/ 5967824 h 6367455"/>
                <a:gd name="connsiteX3980" fmla="*/ 5173489 w 6891715"/>
                <a:gd name="connsiteY3980" fmla="*/ 5994154 h 6367455"/>
                <a:gd name="connsiteX3981" fmla="*/ 5174759 w 6891715"/>
                <a:gd name="connsiteY3981" fmla="*/ 6030953 h 6367455"/>
                <a:gd name="connsiteX3982" fmla="*/ 5150625 w 6891715"/>
                <a:gd name="connsiteY3982" fmla="*/ 6049987 h 6367455"/>
                <a:gd name="connsiteX3983" fmla="*/ 5148720 w 6891715"/>
                <a:gd name="connsiteY3983" fmla="*/ 6075682 h 6367455"/>
                <a:gd name="connsiteX3984" fmla="*/ 5130619 w 6891715"/>
                <a:gd name="connsiteY3984" fmla="*/ 6078855 h 6367455"/>
                <a:gd name="connsiteX3985" fmla="*/ 5123633 w 6891715"/>
                <a:gd name="connsiteY3985" fmla="*/ 6088054 h 6367455"/>
                <a:gd name="connsiteX3986" fmla="*/ 5108708 w 6891715"/>
                <a:gd name="connsiteY3986" fmla="*/ 6085834 h 6367455"/>
                <a:gd name="connsiteX3987" fmla="*/ 5112518 w 6891715"/>
                <a:gd name="connsiteY3987" fmla="*/ 6077903 h 6367455"/>
                <a:gd name="connsiteX3988" fmla="*/ 5105214 w 6891715"/>
                <a:gd name="connsiteY3988" fmla="*/ 6066483 h 6367455"/>
                <a:gd name="connsiteX3989" fmla="*/ 5097911 w 6891715"/>
                <a:gd name="connsiteY3989" fmla="*/ 6052842 h 6367455"/>
                <a:gd name="connsiteX3990" fmla="*/ 5104897 w 6891715"/>
                <a:gd name="connsiteY3990" fmla="*/ 6028415 h 6367455"/>
                <a:gd name="connsiteX3991" fmla="*/ 5133159 w 6891715"/>
                <a:gd name="connsiteY3991" fmla="*/ 6005257 h 6367455"/>
                <a:gd name="connsiteX3992" fmla="*/ 5134112 w 6891715"/>
                <a:gd name="connsiteY3992" fmla="*/ 5986224 h 6367455"/>
                <a:gd name="connsiteX3993" fmla="*/ 5116329 w 6891715"/>
                <a:gd name="connsiteY3993" fmla="*/ 5973852 h 6367455"/>
                <a:gd name="connsiteX3994" fmla="*/ 5093782 w 6891715"/>
                <a:gd name="connsiteY3994" fmla="*/ 5989713 h 6367455"/>
                <a:gd name="connsiteX3995" fmla="*/ 5084573 w 6891715"/>
                <a:gd name="connsiteY3995" fmla="*/ 6005575 h 6367455"/>
                <a:gd name="connsiteX3996" fmla="*/ 5073141 w 6891715"/>
                <a:gd name="connsiteY3996" fmla="*/ 6016043 h 6367455"/>
                <a:gd name="connsiteX3997" fmla="*/ 5035987 w 6891715"/>
                <a:gd name="connsiteY3997" fmla="*/ 6013505 h 6367455"/>
                <a:gd name="connsiteX3998" fmla="*/ 5021062 w 6891715"/>
                <a:gd name="connsiteY3998" fmla="*/ 5997644 h 6367455"/>
                <a:gd name="connsiteX3999" fmla="*/ 4988036 w 6891715"/>
                <a:gd name="connsiteY3999" fmla="*/ 5989713 h 6367455"/>
                <a:gd name="connsiteX4000" fmla="*/ 4966125 w 6891715"/>
                <a:gd name="connsiteY4000" fmla="*/ 6007795 h 6367455"/>
                <a:gd name="connsiteX4001" fmla="*/ 4944848 w 6891715"/>
                <a:gd name="connsiteY4001" fmla="*/ 6018264 h 6367455"/>
                <a:gd name="connsiteX4002" fmla="*/ 4934687 w 6891715"/>
                <a:gd name="connsiteY4002" fmla="*/ 6043642 h 6367455"/>
                <a:gd name="connsiteX4003" fmla="*/ 4913410 w 6891715"/>
                <a:gd name="connsiteY4003" fmla="*/ 6049035 h 6367455"/>
                <a:gd name="connsiteX4004" fmla="*/ 4903249 w 6891715"/>
                <a:gd name="connsiteY4004" fmla="*/ 6067117 h 6367455"/>
                <a:gd name="connsiteX4005" fmla="*/ 4857520 w 6891715"/>
                <a:gd name="connsiteY4005" fmla="*/ 6070607 h 6367455"/>
                <a:gd name="connsiteX4006" fmla="*/ 4836562 w 6891715"/>
                <a:gd name="connsiteY4006" fmla="*/ 6068703 h 6367455"/>
                <a:gd name="connsiteX4007" fmla="*/ 4823859 w 6891715"/>
                <a:gd name="connsiteY4007" fmla="*/ 6077268 h 6367455"/>
                <a:gd name="connsiteX4008" fmla="*/ 4801630 w 6891715"/>
                <a:gd name="connsiteY4008" fmla="*/ 6085199 h 6367455"/>
                <a:gd name="connsiteX4009" fmla="*/ 4774003 w 6891715"/>
                <a:gd name="connsiteY4009" fmla="*/ 6068386 h 6367455"/>
                <a:gd name="connsiteX4010" fmla="*/ 4750821 w 6891715"/>
                <a:gd name="connsiteY4010" fmla="*/ 6037932 h 6367455"/>
                <a:gd name="connsiteX4011" fmla="*/ 4727957 w 6891715"/>
                <a:gd name="connsiteY4011" fmla="*/ 6027781 h 6367455"/>
                <a:gd name="connsiteX4012" fmla="*/ 4707951 w 6891715"/>
                <a:gd name="connsiteY4012" fmla="*/ 6010968 h 6367455"/>
                <a:gd name="connsiteX4013" fmla="*/ 4689851 w 6891715"/>
                <a:gd name="connsiteY4013" fmla="*/ 6006844 h 6367455"/>
                <a:gd name="connsiteX4014" fmla="*/ 4665399 w 6891715"/>
                <a:gd name="connsiteY4014" fmla="*/ 5992568 h 6367455"/>
                <a:gd name="connsiteX4015" fmla="*/ 4627292 w 6891715"/>
                <a:gd name="connsiteY4015" fmla="*/ 5989713 h 6367455"/>
                <a:gd name="connsiteX4016" fmla="*/ 4610462 w 6891715"/>
                <a:gd name="connsiteY4016" fmla="*/ 6002402 h 6367455"/>
                <a:gd name="connsiteX4017" fmla="*/ 4606333 w 6891715"/>
                <a:gd name="connsiteY4017" fmla="*/ 6020484 h 6367455"/>
                <a:gd name="connsiteX4018" fmla="*/ 4605698 w 6891715"/>
                <a:gd name="connsiteY4018" fmla="*/ 6034125 h 6367455"/>
                <a:gd name="connsiteX4019" fmla="*/ 4582517 w 6891715"/>
                <a:gd name="connsiteY4019" fmla="*/ 6058552 h 6367455"/>
                <a:gd name="connsiteX4020" fmla="*/ 4568862 w 6891715"/>
                <a:gd name="connsiteY4020" fmla="*/ 6058552 h 6367455"/>
                <a:gd name="connsiteX4021" fmla="*/ 4569497 w 6891715"/>
                <a:gd name="connsiteY4021" fmla="*/ 6051256 h 6367455"/>
                <a:gd name="connsiteX4022" fmla="*/ 4563463 w 6891715"/>
                <a:gd name="connsiteY4022" fmla="*/ 6051256 h 6367455"/>
                <a:gd name="connsiteX4023" fmla="*/ 4557112 w 6891715"/>
                <a:gd name="connsiteY4023" fmla="*/ 6066165 h 6367455"/>
                <a:gd name="connsiteX4024" fmla="*/ 4544410 w 6891715"/>
                <a:gd name="connsiteY4024" fmla="*/ 6071241 h 6367455"/>
                <a:gd name="connsiteX4025" fmla="*/ 4526309 w 6891715"/>
                <a:gd name="connsiteY4025" fmla="*/ 6076951 h 6367455"/>
                <a:gd name="connsiteX4026" fmla="*/ 4501222 w 6891715"/>
                <a:gd name="connsiteY4026" fmla="*/ 6073144 h 6367455"/>
                <a:gd name="connsiteX4027" fmla="*/ 4480581 w 6891715"/>
                <a:gd name="connsiteY4027" fmla="*/ 6058235 h 6367455"/>
                <a:gd name="connsiteX4028" fmla="*/ 4455176 w 6891715"/>
                <a:gd name="connsiteY4028" fmla="*/ 6030319 h 6367455"/>
                <a:gd name="connsiteX4029" fmla="*/ 4452636 w 6891715"/>
                <a:gd name="connsiteY4029" fmla="*/ 6011285 h 6367455"/>
                <a:gd name="connsiteX4030" fmla="*/ 4435805 w 6891715"/>
                <a:gd name="connsiteY4030" fmla="*/ 6006209 h 6367455"/>
                <a:gd name="connsiteX4031" fmla="*/ 4440251 w 6891715"/>
                <a:gd name="connsiteY4031" fmla="*/ 6023974 h 6367455"/>
                <a:gd name="connsiteX4032" fmla="*/ 4422151 w 6891715"/>
                <a:gd name="connsiteY4032" fmla="*/ 6025243 h 6367455"/>
                <a:gd name="connsiteX4033" fmla="*/ 4409448 w 6891715"/>
                <a:gd name="connsiteY4033" fmla="*/ 6012554 h 6367455"/>
                <a:gd name="connsiteX4034" fmla="*/ 4402144 w 6891715"/>
                <a:gd name="connsiteY4034" fmla="*/ 5999230 h 6367455"/>
                <a:gd name="connsiteX4035" fmla="*/ 4394841 w 6891715"/>
                <a:gd name="connsiteY4035" fmla="*/ 6000182 h 6367455"/>
                <a:gd name="connsiteX4036" fmla="*/ 4383091 w 6891715"/>
                <a:gd name="connsiteY4036" fmla="*/ 5992886 h 6367455"/>
                <a:gd name="connsiteX4037" fmla="*/ 4374517 w 6891715"/>
                <a:gd name="connsiteY4037" fmla="*/ 6004623 h 6367455"/>
                <a:gd name="connsiteX4038" fmla="*/ 4377693 w 6891715"/>
                <a:gd name="connsiteY4038" fmla="*/ 6021436 h 6367455"/>
                <a:gd name="connsiteX4039" fmla="*/ 4365308 w 6891715"/>
                <a:gd name="connsiteY4039" fmla="*/ 6035394 h 6367455"/>
                <a:gd name="connsiteX4040" fmla="*/ 4358957 w 6891715"/>
                <a:gd name="connsiteY4040" fmla="*/ 6041739 h 6367455"/>
                <a:gd name="connsiteX4041" fmla="*/ 4352606 w 6891715"/>
                <a:gd name="connsiteY4041" fmla="*/ 6040470 h 6367455"/>
                <a:gd name="connsiteX4042" fmla="*/ 4361180 w 6891715"/>
                <a:gd name="connsiteY4042" fmla="*/ 6029050 h 6367455"/>
                <a:gd name="connsiteX4043" fmla="*/ 4355781 w 6891715"/>
                <a:gd name="connsiteY4043" fmla="*/ 6026829 h 6367455"/>
                <a:gd name="connsiteX4044" fmla="*/ 4347207 w 6891715"/>
                <a:gd name="connsiteY4044" fmla="*/ 6033174 h 6367455"/>
                <a:gd name="connsiteX4045" fmla="*/ 4347207 w 6891715"/>
                <a:gd name="connsiteY4045" fmla="*/ 6019850 h 6367455"/>
                <a:gd name="connsiteX4046" fmla="*/ 4356416 w 6891715"/>
                <a:gd name="connsiteY4046" fmla="*/ 6010016 h 6367455"/>
                <a:gd name="connsiteX4047" fmla="*/ 4353241 w 6891715"/>
                <a:gd name="connsiteY4047" fmla="*/ 6008113 h 6367455"/>
                <a:gd name="connsiteX4048" fmla="*/ 4334187 w 6891715"/>
                <a:gd name="connsiteY4048" fmla="*/ 6009064 h 6367455"/>
                <a:gd name="connsiteX4049" fmla="*/ 4319580 w 6891715"/>
                <a:gd name="connsiteY4049" fmla="*/ 6020802 h 6367455"/>
                <a:gd name="connsiteX4050" fmla="*/ 4303702 w 6891715"/>
                <a:gd name="connsiteY4050" fmla="*/ 6016995 h 6367455"/>
                <a:gd name="connsiteX4051" fmla="*/ 4298304 w 6891715"/>
                <a:gd name="connsiteY4051" fmla="*/ 6022071 h 6367455"/>
                <a:gd name="connsiteX4052" fmla="*/ 4293223 w 6891715"/>
                <a:gd name="connsiteY4052" fmla="*/ 6018898 h 6367455"/>
                <a:gd name="connsiteX4053" fmla="*/ 4293223 w 6891715"/>
                <a:gd name="connsiteY4053" fmla="*/ 6010650 h 6367455"/>
                <a:gd name="connsiteX4054" fmla="*/ 4303384 w 6891715"/>
                <a:gd name="connsiteY4054" fmla="*/ 6002085 h 6367455"/>
                <a:gd name="connsiteX4055" fmla="*/ 4318310 w 6891715"/>
                <a:gd name="connsiteY4055" fmla="*/ 6001134 h 6367455"/>
                <a:gd name="connsiteX4056" fmla="*/ 4331965 w 6891715"/>
                <a:gd name="connsiteY4056" fmla="*/ 6001768 h 6367455"/>
                <a:gd name="connsiteX4057" fmla="*/ 4349113 w 6891715"/>
                <a:gd name="connsiteY4057" fmla="*/ 6003671 h 6367455"/>
                <a:gd name="connsiteX4058" fmla="*/ 4354511 w 6891715"/>
                <a:gd name="connsiteY4058" fmla="*/ 5993203 h 6367455"/>
                <a:gd name="connsiteX4059" fmla="*/ 4349113 w 6891715"/>
                <a:gd name="connsiteY4059" fmla="*/ 5983686 h 6367455"/>
                <a:gd name="connsiteX4060" fmla="*/ 4356099 w 6891715"/>
                <a:gd name="connsiteY4060" fmla="*/ 5978293 h 6367455"/>
                <a:gd name="connsiteX4061" fmla="*/ 4363720 w 6891715"/>
                <a:gd name="connsiteY4061" fmla="*/ 5982734 h 6367455"/>
                <a:gd name="connsiteX4062" fmla="*/ 4371977 w 6891715"/>
                <a:gd name="connsiteY4062" fmla="*/ 5974169 h 6367455"/>
                <a:gd name="connsiteX4063" fmla="*/ 4387854 w 6891715"/>
                <a:gd name="connsiteY4063" fmla="*/ 5968776 h 6367455"/>
                <a:gd name="connsiteX4064" fmla="*/ 4386902 w 6891715"/>
                <a:gd name="connsiteY4064" fmla="*/ 5965604 h 6367455"/>
                <a:gd name="connsiteX4065" fmla="*/ 4356099 w 6891715"/>
                <a:gd name="connsiteY4065" fmla="*/ 5966556 h 6367455"/>
                <a:gd name="connsiteX4066" fmla="*/ 4343397 w 6891715"/>
                <a:gd name="connsiteY4066" fmla="*/ 5965921 h 6367455"/>
                <a:gd name="connsiteX4067" fmla="*/ 4334823 w 6891715"/>
                <a:gd name="connsiteY4067" fmla="*/ 5975438 h 6367455"/>
                <a:gd name="connsiteX4068" fmla="*/ 4331012 w 6891715"/>
                <a:gd name="connsiteY4068" fmla="*/ 5976707 h 6367455"/>
                <a:gd name="connsiteX4069" fmla="*/ 4322438 w 6891715"/>
                <a:gd name="connsiteY4069" fmla="*/ 5976707 h 6367455"/>
                <a:gd name="connsiteX4070" fmla="*/ 4312911 w 6891715"/>
                <a:gd name="connsiteY4070" fmla="*/ 5972266 h 6367455"/>
                <a:gd name="connsiteX4071" fmla="*/ 4303384 w 6891715"/>
                <a:gd name="connsiteY4071" fmla="*/ 5973852 h 6367455"/>
                <a:gd name="connsiteX4072" fmla="*/ 4292905 w 6891715"/>
                <a:gd name="connsiteY4072" fmla="*/ 5986541 h 6367455"/>
                <a:gd name="connsiteX4073" fmla="*/ 4285284 w 6891715"/>
                <a:gd name="connsiteY4073" fmla="*/ 5983369 h 6367455"/>
                <a:gd name="connsiteX4074" fmla="*/ 4281156 w 6891715"/>
                <a:gd name="connsiteY4074" fmla="*/ 5969411 h 6367455"/>
                <a:gd name="connsiteX4075" fmla="*/ 4285919 w 6891715"/>
                <a:gd name="connsiteY4075" fmla="*/ 5958942 h 6367455"/>
                <a:gd name="connsiteX4076" fmla="*/ 4303067 w 6891715"/>
                <a:gd name="connsiteY4076" fmla="*/ 5956721 h 6367455"/>
                <a:gd name="connsiteX4077" fmla="*/ 4308465 w 6891715"/>
                <a:gd name="connsiteY4077" fmla="*/ 5955770 h 6367455"/>
                <a:gd name="connsiteX4078" fmla="*/ 4308465 w 6891715"/>
                <a:gd name="connsiteY4078" fmla="*/ 5947205 h 6367455"/>
                <a:gd name="connsiteX4079" fmla="*/ 4309418 w 6891715"/>
                <a:gd name="connsiteY4079" fmla="*/ 5937688 h 6367455"/>
                <a:gd name="connsiteX4080" fmla="*/ 4298939 w 6891715"/>
                <a:gd name="connsiteY4080" fmla="*/ 5937688 h 6367455"/>
                <a:gd name="connsiteX4081" fmla="*/ 4293540 w 6891715"/>
                <a:gd name="connsiteY4081" fmla="*/ 5939274 h 6367455"/>
                <a:gd name="connsiteX4082" fmla="*/ 4281791 w 6891715"/>
                <a:gd name="connsiteY4082" fmla="*/ 5928488 h 6367455"/>
                <a:gd name="connsiteX4083" fmla="*/ 4280838 w 6891715"/>
                <a:gd name="connsiteY4083" fmla="*/ 5918971 h 6367455"/>
                <a:gd name="connsiteX4084" fmla="*/ 4277345 w 6891715"/>
                <a:gd name="connsiteY4084" fmla="*/ 5909772 h 6367455"/>
                <a:gd name="connsiteX4085" fmla="*/ 4262420 w 6891715"/>
                <a:gd name="connsiteY4085" fmla="*/ 5897082 h 6367455"/>
                <a:gd name="connsiteX4086" fmla="*/ 4267818 w 6891715"/>
                <a:gd name="connsiteY4086" fmla="*/ 5891690 h 6367455"/>
                <a:gd name="connsiteX4087" fmla="*/ 4276075 w 6891715"/>
                <a:gd name="connsiteY4087" fmla="*/ 5896131 h 6367455"/>
                <a:gd name="connsiteX4088" fmla="*/ 4281473 w 6891715"/>
                <a:gd name="connsiteY4088" fmla="*/ 5884393 h 6367455"/>
                <a:gd name="connsiteX4089" fmla="*/ 4277027 w 6891715"/>
                <a:gd name="connsiteY4089" fmla="*/ 5870435 h 6367455"/>
                <a:gd name="connsiteX4090" fmla="*/ 4270359 w 6891715"/>
                <a:gd name="connsiteY4090" fmla="*/ 5863456 h 6367455"/>
                <a:gd name="connsiteX4091" fmla="*/ 4253528 w 6891715"/>
                <a:gd name="connsiteY4091" fmla="*/ 5853939 h 6367455"/>
                <a:gd name="connsiteX4092" fmla="*/ 4236380 w 6891715"/>
                <a:gd name="connsiteY4092" fmla="*/ 5828878 h 6367455"/>
                <a:gd name="connsiteX4093" fmla="*/ 4223678 w 6891715"/>
                <a:gd name="connsiteY4093" fmla="*/ 5829195 h 6367455"/>
                <a:gd name="connsiteX4094" fmla="*/ 4219550 w 6891715"/>
                <a:gd name="connsiteY4094" fmla="*/ 5843788 h 6367455"/>
                <a:gd name="connsiteX4095" fmla="*/ 4212246 w 6891715"/>
                <a:gd name="connsiteY4095" fmla="*/ 5840933 h 6367455"/>
                <a:gd name="connsiteX4096" fmla="*/ 4197321 w 6891715"/>
                <a:gd name="connsiteY4096" fmla="*/ 5826975 h 6367455"/>
                <a:gd name="connsiteX4097" fmla="*/ 4182395 w 6891715"/>
                <a:gd name="connsiteY4097" fmla="*/ 5823168 h 6367455"/>
                <a:gd name="connsiteX4098" fmla="*/ 4187476 w 6891715"/>
                <a:gd name="connsiteY4098" fmla="*/ 5806355 h 6367455"/>
                <a:gd name="connsiteX4099" fmla="*/ 4195733 w 6891715"/>
                <a:gd name="connsiteY4099" fmla="*/ 5808258 h 6367455"/>
                <a:gd name="connsiteX4100" fmla="*/ 4194145 w 6891715"/>
                <a:gd name="connsiteY4100" fmla="*/ 5814603 h 6367455"/>
                <a:gd name="connsiteX4101" fmla="*/ 4199226 w 6891715"/>
                <a:gd name="connsiteY4101" fmla="*/ 5816506 h 6367455"/>
                <a:gd name="connsiteX4102" fmla="*/ 4208435 w 6891715"/>
                <a:gd name="connsiteY4102" fmla="*/ 5805721 h 6367455"/>
                <a:gd name="connsiteX4103" fmla="*/ 4203354 w 6891715"/>
                <a:gd name="connsiteY4103" fmla="*/ 5798742 h 6367455"/>
                <a:gd name="connsiteX4104" fmla="*/ 4194780 w 6891715"/>
                <a:gd name="connsiteY4104" fmla="*/ 5794618 h 6367455"/>
                <a:gd name="connsiteX4105" fmla="*/ 4190652 w 6891715"/>
                <a:gd name="connsiteY4105" fmla="*/ 5777487 h 6367455"/>
                <a:gd name="connsiteX4106" fmla="*/ 4197956 w 6891715"/>
                <a:gd name="connsiteY4106" fmla="*/ 5775584 h 6367455"/>
                <a:gd name="connsiteX4107" fmla="*/ 4209388 w 6891715"/>
                <a:gd name="connsiteY4107" fmla="*/ 5778756 h 6367455"/>
                <a:gd name="connsiteX4108" fmla="*/ 4212881 w 6891715"/>
                <a:gd name="connsiteY4108" fmla="*/ 5790176 h 6367455"/>
                <a:gd name="connsiteX4109" fmla="*/ 4211611 w 6891715"/>
                <a:gd name="connsiteY4109" fmla="*/ 5800645 h 6367455"/>
                <a:gd name="connsiteX4110" fmla="*/ 4216056 w 6891715"/>
                <a:gd name="connsiteY4110" fmla="*/ 5809210 h 6367455"/>
                <a:gd name="connsiteX4111" fmla="*/ 4226536 w 6891715"/>
                <a:gd name="connsiteY4111" fmla="*/ 5812382 h 6367455"/>
                <a:gd name="connsiteX4112" fmla="*/ 4223360 w 6891715"/>
                <a:gd name="connsiteY4112" fmla="*/ 5800645 h 6367455"/>
                <a:gd name="connsiteX4113" fmla="*/ 4225583 w 6891715"/>
                <a:gd name="connsiteY4113" fmla="*/ 5795252 h 6367455"/>
                <a:gd name="connsiteX4114" fmla="*/ 4229711 w 6891715"/>
                <a:gd name="connsiteY4114" fmla="*/ 5798424 h 6367455"/>
                <a:gd name="connsiteX4115" fmla="*/ 4230982 w 6891715"/>
                <a:gd name="connsiteY4115" fmla="*/ 5812382 h 6367455"/>
                <a:gd name="connsiteX4116" fmla="*/ 4242414 w 6891715"/>
                <a:gd name="connsiteY4116" fmla="*/ 5805403 h 6367455"/>
                <a:gd name="connsiteX4117" fmla="*/ 4256386 w 6891715"/>
                <a:gd name="connsiteY4117" fmla="*/ 5807624 h 6367455"/>
                <a:gd name="connsiteX4118" fmla="*/ 4273217 w 6891715"/>
                <a:gd name="connsiteY4118" fmla="*/ 5807624 h 6367455"/>
                <a:gd name="connsiteX4119" fmla="*/ 4266865 w 6891715"/>
                <a:gd name="connsiteY4119" fmla="*/ 5799059 h 6367455"/>
                <a:gd name="connsiteX4120" fmla="*/ 4252258 w 6891715"/>
                <a:gd name="connsiteY4120" fmla="*/ 5798107 h 6367455"/>
                <a:gd name="connsiteX4121" fmla="*/ 4244637 w 6891715"/>
                <a:gd name="connsiteY4121" fmla="*/ 5797473 h 6367455"/>
                <a:gd name="connsiteX4122" fmla="*/ 4238285 w 6891715"/>
                <a:gd name="connsiteY4122" fmla="*/ 5789859 h 6367455"/>
                <a:gd name="connsiteX4123" fmla="*/ 4227488 w 6891715"/>
                <a:gd name="connsiteY4123" fmla="*/ 5772412 h 6367455"/>
                <a:gd name="connsiteX4124" fmla="*/ 4233840 w 6891715"/>
                <a:gd name="connsiteY4124" fmla="*/ 5763846 h 6367455"/>
                <a:gd name="connsiteX4125" fmla="*/ 4241143 w 6891715"/>
                <a:gd name="connsiteY4125" fmla="*/ 5767653 h 6367455"/>
                <a:gd name="connsiteX4126" fmla="*/ 4251623 w 6891715"/>
                <a:gd name="connsiteY4126" fmla="*/ 5754964 h 6367455"/>
                <a:gd name="connsiteX4127" fmla="*/ 4255751 w 6891715"/>
                <a:gd name="connsiteY4127" fmla="*/ 5744495 h 6367455"/>
                <a:gd name="connsiteX4128" fmla="*/ 4252575 w 6891715"/>
                <a:gd name="connsiteY4128" fmla="*/ 5740371 h 6367455"/>
                <a:gd name="connsiteX4129" fmla="*/ 4238603 w 6891715"/>
                <a:gd name="connsiteY4129" fmla="*/ 5746716 h 6367455"/>
                <a:gd name="connsiteX4130" fmla="*/ 4234475 w 6891715"/>
                <a:gd name="connsiteY4130" fmla="*/ 5742592 h 6367455"/>
                <a:gd name="connsiteX4131" fmla="*/ 4233204 w 6891715"/>
                <a:gd name="connsiteY4131" fmla="*/ 5727682 h 6367455"/>
                <a:gd name="connsiteX4132" fmla="*/ 4239873 w 6891715"/>
                <a:gd name="connsiteY4132" fmla="*/ 5720386 h 6367455"/>
                <a:gd name="connsiteX4133" fmla="*/ 4233204 w 6891715"/>
                <a:gd name="connsiteY4133" fmla="*/ 5713407 h 6367455"/>
                <a:gd name="connsiteX4134" fmla="*/ 4222725 w 6891715"/>
                <a:gd name="connsiteY4134" fmla="*/ 5707062 h 6367455"/>
                <a:gd name="connsiteX4135" fmla="*/ 4219232 w 6891715"/>
                <a:gd name="connsiteY4135" fmla="*/ 5699449 h 6367455"/>
                <a:gd name="connsiteX4136" fmla="*/ 4212881 w 6891715"/>
                <a:gd name="connsiteY4136" fmla="*/ 5699449 h 6367455"/>
                <a:gd name="connsiteX4137" fmla="*/ 4212881 w 6891715"/>
                <a:gd name="connsiteY4137" fmla="*/ 5690249 h 6367455"/>
                <a:gd name="connsiteX4138" fmla="*/ 4220185 w 6891715"/>
                <a:gd name="connsiteY4138" fmla="*/ 5690884 h 6367455"/>
                <a:gd name="connsiteX4139" fmla="*/ 4235110 w 6891715"/>
                <a:gd name="connsiteY4139" fmla="*/ 5686760 h 6367455"/>
                <a:gd name="connsiteX4140" fmla="*/ 4235110 w 6891715"/>
                <a:gd name="connsiteY4140" fmla="*/ 5682636 h 6367455"/>
                <a:gd name="connsiteX4141" fmla="*/ 4246859 w 6891715"/>
                <a:gd name="connsiteY4141" fmla="*/ 5681367 h 6367455"/>
                <a:gd name="connsiteX4142" fmla="*/ 4251623 w 6891715"/>
                <a:gd name="connsiteY4142" fmla="*/ 5673119 h 6367455"/>
                <a:gd name="connsiteX4143" fmla="*/ 4248447 w 6891715"/>
                <a:gd name="connsiteY4143" fmla="*/ 5663285 h 6367455"/>
                <a:gd name="connsiteX4144" fmla="*/ 4221455 w 6891715"/>
                <a:gd name="connsiteY4144" fmla="*/ 5672167 h 6367455"/>
                <a:gd name="connsiteX4145" fmla="*/ 4208435 w 6891715"/>
                <a:gd name="connsiteY4145" fmla="*/ 5672167 h 6367455"/>
                <a:gd name="connsiteX4146" fmla="*/ 4193827 w 6891715"/>
                <a:gd name="connsiteY4146" fmla="*/ 5671216 h 6367455"/>
                <a:gd name="connsiteX4147" fmla="*/ 4182078 w 6891715"/>
                <a:gd name="connsiteY4147" fmla="*/ 5684856 h 6367455"/>
                <a:gd name="connsiteX4148" fmla="*/ 4167153 w 6891715"/>
                <a:gd name="connsiteY4148" fmla="*/ 5685491 h 6367455"/>
                <a:gd name="connsiteX4149" fmla="*/ 4168105 w 6891715"/>
                <a:gd name="connsiteY4149" fmla="*/ 5672484 h 6367455"/>
                <a:gd name="connsiteX4150" fmla="*/ 4172551 w 6891715"/>
                <a:gd name="connsiteY4150" fmla="*/ 5665188 h 6367455"/>
                <a:gd name="connsiteX4151" fmla="*/ 4173504 w 6891715"/>
                <a:gd name="connsiteY4151" fmla="*/ 5651547 h 6367455"/>
                <a:gd name="connsiteX4152" fmla="*/ 4169058 w 6891715"/>
                <a:gd name="connsiteY4152" fmla="*/ 5637906 h 6367455"/>
                <a:gd name="connsiteX4153" fmla="*/ 4176362 w 6891715"/>
                <a:gd name="connsiteY4153" fmla="*/ 5618873 h 6367455"/>
                <a:gd name="connsiteX4154" fmla="*/ 4195098 w 6891715"/>
                <a:gd name="connsiteY4154" fmla="*/ 5603011 h 6367455"/>
                <a:gd name="connsiteX4155" fmla="*/ 4196050 w 6891715"/>
                <a:gd name="connsiteY4155" fmla="*/ 5595715 h 6367455"/>
                <a:gd name="connsiteX4156" fmla="*/ 4205260 w 6891715"/>
                <a:gd name="connsiteY4156" fmla="*/ 5583978 h 6367455"/>
                <a:gd name="connsiteX4157" fmla="*/ 4219232 w 6891715"/>
                <a:gd name="connsiteY4157" fmla="*/ 5580805 h 6367455"/>
                <a:gd name="connsiteX4158" fmla="*/ 4230982 w 6891715"/>
                <a:gd name="connsiteY4158" fmla="*/ 5565896 h 6367455"/>
                <a:gd name="connsiteX4159" fmla="*/ 4244637 w 6891715"/>
                <a:gd name="connsiteY4159" fmla="*/ 5563358 h 6367455"/>
                <a:gd name="connsiteX4160" fmla="*/ 4257021 w 6891715"/>
                <a:gd name="connsiteY4160" fmla="*/ 5561454 h 6367455"/>
                <a:gd name="connsiteX4161" fmla="*/ 4264643 w 6891715"/>
                <a:gd name="connsiteY4161" fmla="*/ 5553841 h 6367455"/>
                <a:gd name="connsiteX4162" fmla="*/ 4280520 w 6891715"/>
                <a:gd name="connsiteY4162" fmla="*/ 5557013 h 6367455"/>
                <a:gd name="connsiteX4163" fmla="*/ 4286872 w 6891715"/>
                <a:gd name="connsiteY4163" fmla="*/ 5570337 h 6367455"/>
                <a:gd name="connsiteX4164" fmla="*/ 4295128 w 6891715"/>
                <a:gd name="connsiteY4164" fmla="*/ 5575730 h 6367455"/>
                <a:gd name="connsiteX4165" fmla="*/ 4318627 w 6891715"/>
                <a:gd name="connsiteY4165" fmla="*/ 5575412 h 6367455"/>
                <a:gd name="connsiteX4166" fmla="*/ 4327201 w 6891715"/>
                <a:gd name="connsiteY4166" fmla="*/ 5566847 h 6367455"/>
                <a:gd name="connsiteX4167" fmla="*/ 4310053 w 6891715"/>
                <a:gd name="connsiteY4167" fmla="*/ 5556696 h 6367455"/>
                <a:gd name="connsiteX4168" fmla="*/ 4311323 w 6891715"/>
                <a:gd name="connsiteY4168" fmla="*/ 5550351 h 6367455"/>
                <a:gd name="connsiteX4169" fmla="*/ 4326884 w 6891715"/>
                <a:gd name="connsiteY4169" fmla="*/ 5547813 h 6367455"/>
                <a:gd name="connsiteX4170" fmla="*/ 4345937 w 6891715"/>
                <a:gd name="connsiteY4170" fmla="*/ 5550034 h 6367455"/>
                <a:gd name="connsiteX4171" fmla="*/ 4345302 w 6891715"/>
                <a:gd name="connsiteY4171" fmla="*/ 5558599 h 6367455"/>
                <a:gd name="connsiteX4172" fmla="*/ 4334505 w 6891715"/>
                <a:gd name="connsiteY4172" fmla="*/ 5560503 h 6367455"/>
                <a:gd name="connsiteX4173" fmla="*/ 4358957 w 6891715"/>
                <a:gd name="connsiteY4173" fmla="*/ 5572875 h 6367455"/>
                <a:gd name="connsiteX4174" fmla="*/ 4384361 w 6891715"/>
                <a:gd name="connsiteY4174" fmla="*/ 5570971 h 6367455"/>
                <a:gd name="connsiteX4175" fmla="*/ 4414847 w 6891715"/>
                <a:gd name="connsiteY4175" fmla="*/ 5562089 h 6367455"/>
                <a:gd name="connsiteX4176" fmla="*/ 4437076 w 6891715"/>
                <a:gd name="connsiteY4176" fmla="*/ 5559551 h 6367455"/>
                <a:gd name="connsiteX4177" fmla="*/ 4446602 w 6891715"/>
                <a:gd name="connsiteY4177" fmla="*/ 5562723 h 6367455"/>
                <a:gd name="connsiteX4178" fmla="*/ 4458352 w 6891715"/>
                <a:gd name="connsiteY4178" fmla="*/ 5562723 h 6367455"/>
                <a:gd name="connsiteX4179" fmla="*/ 4458034 w 6891715"/>
                <a:gd name="connsiteY4179" fmla="*/ 5550034 h 6367455"/>
                <a:gd name="connsiteX4180" fmla="*/ 4452636 w 6891715"/>
                <a:gd name="connsiteY4180" fmla="*/ 5546862 h 6367455"/>
                <a:gd name="connsiteX4181" fmla="*/ 4438346 w 6891715"/>
                <a:gd name="connsiteY4181" fmla="*/ 5551303 h 6367455"/>
                <a:gd name="connsiteX4182" fmla="*/ 4430725 w 6891715"/>
                <a:gd name="connsiteY4182" fmla="*/ 5547179 h 6367455"/>
                <a:gd name="connsiteX4183" fmla="*/ 4421198 w 6891715"/>
                <a:gd name="connsiteY4183" fmla="*/ 5540834 h 6367455"/>
                <a:gd name="connsiteX4184" fmla="*/ 4438981 w 6891715"/>
                <a:gd name="connsiteY4184" fmla="*/ 5533221 h 6367455"/>
                <a:gd name="connsiteX4185" fmla="*/ 4442157 w 6891715"/>
                <a:gd name="connsiteY4185" fmla="*/ 5528145 h 6367455"/>
                <a:gd name="connsiteX4186" fmla="*/ 4469784 w 6891715"/>
                <a:gd name="connsiteY4186" fmla="*/ 5528780 h 6367455"/>
                <a:gd name="connsiteX4187" fmla="*/ 4481534 w 6891715"/>
                <a:gd name="connsiteY4187" fmla="*/ 5527828 h 6367455"/>
                <a:gd name="connsiteX4188" fmla="*/ 4484074 w 6891715"/>
                <a:gd name="connsiteY4188" fmla="*/ 5521483 h 6367455"/>
                <a:gd name="connsiteX4189" fmla="*/ 4503445 w 6891715"/>
                <a:gd name="connsiteY4189" fmla="*/ 5522118 h 6367455"/>
                <a:gd name="connsiteX4190" fmla="*/ 4525674 w 6891715"/>
                <a:gd name="connsiteY4190" fmla="*/ 5523070 h 6367455"/>
                <a:gd name="connsiteX4191" fmla="*/ 4518053 w 6891715"/>
                <a:gd name="connsiteY4191" fmla="*/ 5517677 h 6367455"/>
                <a:gd name="connsiteX4192" fmla="*/ 4503445 w 6891715"/>
                <a:gd name="connsiteY4192" fmla="*/ 5516091 h 6367455"/>
                <a:gd name="connsiteX4193" fmla="*/ 4489473 w 6891715"/>
                <a:gd name="connsiteY4193" fmla="*/ 5516091 h 6367455"/>
                <a:gd name="connsiteX4194" fmla="*/ 4484074 w 6891715"/>
                <a:gd name="connsiteY4194" fmla="*/ 5521483 h 6367455"/>
                <a:gd name="connsiteX4195" fmla="*/ 4471372 w 6891715"/>
                <a:gd name="connsiteY4195" fmla="*/ 5518311 h 6367455"/>
                <a:gd name="connsiteX4196" fmla="*/ 4466291 w 6891715"/>
                <a:gd name="connsiteY4196" fmla="*/ 5513236 h 6367455"/>
                <a:gd name="connsiteX4197" fmla="*/ 4467244 w 6891715"/>
                <a:gd name="connsiteY4197" fmla="*/ 5502767 h 6367455"/>
                <a:gd name="connsiteX4198" fmla="*/ 4457717 w 6891715"/>
                <a:gd name="connsiteY4198" fmla="*/ 5498326 h 6367455"/>
                <a:gd name="connsiteX4199" fmla="*/ 4449143 w 6891715"/>
                <a:gd name="connsiteY4199" fmla="*/ 5491030 h 6367455"/>
                <a:gd name="connsiteX4200" fmla="*/ 4451366 w 6891715"/>
                <a:gd name="connsiteY4200" fmla="*/ 5488174 h 6367455"/>
                <a:gd name="connsiteX4201" fmla="*/ 4445967 w 6891715"/>
                <a:gd name="connsiteY4201" fmla="*/ 5484050 h 6367455"/>
                <a:gd name="connsiteX4202" fmla="*/ 4450413 w 6891715"/>
                <a:gd name="connsiteY4202" fmla="*/ 5474216 h 6367455"/>
                <a:gd name="connsiteX4203" fmla="*/ 4454224 w 6891715"/>
                <a:gd name="connsiteY4203" fmla="*/ 5462796 h 6367455"/>
                <a:gd name="connsiteX4204" fmla="*/ 4471054 w 6891715"/>
                <a:gd name="connsiteY4204" fmla="*/ 5460576 h 6367455"/>
                <a:gd name="connsiteX4205" fmla="*/ 4485979 w 6891715"/>
                <a:gd name="connsiteY4205" fmla="*/ 5470727 h 6367455"/>
                <a:gd name="connsiteX4206" fmla="*/ 4497729 w 6891715"/>
                <a:gd name="connsiteY4206" fmla="*/ 5466603 h 6367455"/>
                <a:gd name="connsiteX4207" fmla="*/ 4519005 w 6891715"/>
                <a:gd name="connsiteY4207" fmla="*/ 5472630 h 6367455"/>
                <a:gd name="connsiteX4208" fmla="*/ 4540282 w 6891715"/>
                <a:gd name="connsiteY4208" fmla="*/ 5474216 h 6367455"/>
                <a:gd name="connsiteX4209" fmla="*/ 4576801 w 6891715"/>
                <a:gd name="connsiteY4209" fmla="*/ 5462796 h 6367455"/>
                <a:gd name="connsiteX4210" fmla="*/ 4615225 w 6891715"/>
                <a:gd name="connsiteY4210" fmla="*/ 5473899 h 6367455"/>
                <a:gd name="connsiteX4211" fmla="*/ 4632055 w 6891715"/>
                <a:gd name="connsiteY4211" fmla="*/ 5472630 h 6367455"/>
                <a:gd name="connsiteX4212" fmla="*/ 4660635 w 6891715"/>
                <a:gd name="connsiteY4212" fmla="*/ 5469141 h 6367455"/>
                <a:gd name="connsiteX4213" fmla="*/ 4667939 w 6891715"/>
                <a:gd name="connsiteY4213" fmla="*/ 5447252 h 6367455"/>
                <a:gd name="connsiteX4214" fmla="*/ 4721606 w 6891715"/>
                <a:gd name="connsiteY4214" fmla="*/ 5417115 h 6367455"/>
                <a:gd name="connsiteX4215" fmla="*/ 4777179 w 6891715"/>
                <a:gd name="connsiteY4215" fmla="*/ 5385075 h 6367455"/>
                <a:gd name="connsiteX4216" fmla="*/ 4808934 w 6891715"/>
                <a:gd name="connsiteY4216" fmla="*/ 5377144 h 6367455"/>
                <a:gd name="connsiteX4217" fmla="*/ 4837197 w 6891715"/>
                <a:gd name="connsiteY4217" fmla="*/ 5363504 h 6367455"/>
                <a:gd name="connsiteX4218" fmla="*/ 4847994 w 6891715"/>
                <a:gd name="connsiteY4218" fmla="*/ 5354938 h 6367455"/>
                <a:gd name="connsiteX4219" fmla="*/ 4929288 w 6891715"/>
                <a:gd name="connsiteY4219" fmla="*/ 5357476 h 6367455"/>
                <a:gd name="connsiteX4220" fmla="*/ 4984543 w 6891715"/>
                <a:gd name="connsiteY4220" fmla="*/ 5364138 h 6367455"/>
                <a:gd name="connsiteX4221" fmla="*/ 5002644 w 6891715"/>
                <a:gd name="connsiteY4221" fmla="*/ 5359697 h 6367455"/>
                <a:gd name="connsiteX4222" fmla="*/ 5014076 w 6891715"/>
                <a:gd name="connsiteY4222" fmla="*/ 5347008 h 6367455"/>
                <a:gd name="connsiteX4223" fmla="*/ 5026778 w 6891715"/>
                <a:gd name="connsiteY4223" fmla="*/ 5345104 h 6367455"/>
                <a:gd name="connsiteX4224" fmla="*/ 5042021 w 6891715"/>
                <a:gd name="connsiteY4224" fmla="*/ 5383489 h 6367455"/>
                <a:gd name="connsiteX4225" fmla="*/ 5058851 w 6891715"/>
                <a:gd name="connsiteY4225" fmla="*/ 5387613 h 6367455"/>
                <a:gd name="connsiteX4226" fmla="*/ 5071553 w 6891715"/>
                <a:gd name="connsiteY4226" fmla="*/ 5399033 h 6367455"/>
                <a:gd name="connsiteX4227" fmla="*/ 5089654 w 6891715"/>
                <a:gd name="connsiteY4227" fmla="*/ 5402205 h 6367455"/>
                <a:gd name="connsiteX4228" fmla="*/ 5111883 w 6891715"/>
                <a:gd name="connsiteY4228" fmla="*/ 5391420 h 6367455"/>
                <a:gd name="connsiteX4229" fmla="*/ 5119504 w 6891715"/>
                <a:gd name="connsiteY4229" fmla="*/ 5394592 h 6367455"/>
                <a:gd name="connsiteX4230" fmla="*/ 5129031 w 6891715"/>
                <a:gd name="connsiteY4230" fmla="*/ 5401888 h 6367455"/>
                <a:gd name="connsiteX4231" fmla="*/ 5145227 w 6891715"/>
                <a:gd name="connsiteY4231" fmla="*/ 5438687 h 6367455"/>
                <a:gd name="connsiteX4232" fmla="*/ 5162057 w 6891715"/>
                <a:gd name="connsiteY4232" fmla="*/ 5443445 h 6367455"/>
                <a:gd name="connsiteX4233" fmla="*/ 5170313 w 6891715"/>
                <a:gd name="connsiteY4233" fmla="*/ 5439321 h 6367455"/>
                <a:gd name="connsiteX4234" fmla="*/ 5178570 w 6891715"/>
                <a:gd name="connsiteY4234" fmla="*/ 5438687 h 6367455"/>
                <a:gd name="connsiteX4235" fmla="*/ 5189049 w 6891715"/>
                <a:gd name="connsiteY4235" fmla="*/ 5448204 h 6367455"/>
                <a:gd name="connsiteX4236" fmla="*/ 5199211 w 6891715"/>
                <a:gd name="connsiteY4236" fmla="*/ 5454548 h 6367455"/>
                <a:gd name="connsiteX4237" fmla="*/ 5223345 w 6891715"/>
                <a:gd name="connsiteY4237" fmla="*/ 5460576 h 6367455"/>
                <a:gd name="connsiteX4238" fmla="*/ 5241129 w 6891715"/>
                <a:gd name="connsiteY4238" fmla="*/ 5475168 h 6367455"/>
                <a:gd name="connsiteX4239" fmla="*/ 5251608 w 6891715"/>
                <a:gd name="connsiteY4239" fmla="*/ 5480561 h 6367455"/>
                <a:gd name="connsiteX4240" fmla="*/ 5253831 w 6891715"/>
                <a:gd name="connsiteY4240" fmla="*/ 5470727 h 6367455"/>
                <a:gd name="connsiteX4241" fmla="*/ 5262087 w 6891715"/>
                <a:gd name="connsiteY4241" fmla="*/ 5470727 h 6367455"/>
                <a:gd name="connsiteX4242" fmla="*/ 5290032 w 6891715"/>
                <a:gd name="connsiteY4242" fmla="*/ 5485954 h 6367455"/>
                <a:gd name="connsiteX4243" fmla="*/ 5318930 w 6891715"/>
                <a:gd name="connsiteY4243" fmla="*/ 5495471 h 6367455"/>
                <a:gd name="connsiteX4244" fmla="*/ 5356084 w 6891715"/>
                <a:gd name="connsiteY4244" fmla="*/ 5482464 h 6367455"/>
                <a:gd name="connsiteX4245" fmla="*/ 5421501 w 6891715"/>
                <a:gd name="connsiteY4245" fmla="*/ 5468824 h 6367455"/>
                <a:gd name="connsiteX4246" fmla="*/ 5495174 w 6891715"/>
                <a:gd name="connsiteY4246" fmla="*/ 5479927 h 6367455"/>
                <a:gd name="connsiteX4247" fmla="*/ 5517720 w 6891715"/>
                <a:gd name="connsiteY4247" fmla="*/ 5481830 h 6367455"/>
                <a:gd name="connsiteX4248" fmla="*/ 5564401 w 6891715"/>
                <a:gd name="connsiteY4248" fmla="*/ 5452645 h 6367455"/>
                <a:gd name="connsiteX4249" fmla="*/ 5579961 w 6891715"/>
                <a:gd name="connsiteY4249" fmla="*/ 5450424 h 6367455"/>
                <a:gd name="connsiteX4250" fmla="*/ 5598062 w 6891715"/>
                <a:gd name="connsiteY4250" fmla="*/ 5437735 h 6367455"/>
                <a:gd name="connsiteX4251" fmla="*/ 5650459 w 6891715"/>
                <a:gd name="connsiteY4251" fmla="*/ 5377144 h 6367455"/>
                <a:gd name="connsiteX4252" fmla="*/ 5660621 w 6891715"/>
                <a:gd name="connsiteY4252" fmla="*/ 5382854 h 6367455"/>
                <a:gd name="connsiteX4253" fmla="*/ 5660866 w 6891715"/>
                <a:gd name="connsiteY4253" fmla="*/ 5382796 h 6367455"/>
                <a:gd name="connsiteX4254" fmla="*/ 5650740 w 6891715"/>
                <a:gd name="connsiteY4254" fmla="*/ 5377092 h 6367455"/>
                <a:gd name="connsiteX4255" fmla="*/ 5651375 w 6891715"/>
                <a:gd name="connsiteY4255" fmla="*/ 5348489 h 6367455"/>
                <a:gd name="connsiteX4256" fmla="*/ 5636460 w 6891715"/>
                <a:gd name="connsiteY4256" fmla="*/ 5328467 h 6367455"/>
                <a:gd name="connsiteX4257" fmla="*/ 5629479 w 6891715"/>
                <a:gd name="connsiteY4257" fmla="*/ 5271897 h 6367455"/>
                <a:gd name="connsiteX4258" fmla="*/ 5604092 w 6891715"/>
                <a:gd name="connsiteY4258" fmla="*/ 5243611 h 6367455"/>
                <a:gd name="connsiteX4259" fmla="*/ 5598380 w 6891715"/>
                <a:gd name="connsiteY4259" fmla="*/ 5224543 h 6367455"/>
                <a:gd name="connsiteX4260" fmla="*/ 5585686 w 6891715"/>
                <a:gd name="connsiteY4260" fmla="*/ 5214373 h 6367455"/>
                <a:gd name="connsiteX4261" fmla="*/ 5545384 w 6891715"/>
                <a:gd name="connsiteY4261" fmla="*/ 5211513 h 6367455"/>
                <a:gd name="connsiteX4262" fmla="*/ 5520949 w 6891715"/>
                <a:gd name="connsiteY4262" fmla="*/ 5202296 h 6367455"/>
                <a:gd name="connsiteX4263" fmla="*/ 5511429 w 6891715"/>
                <a:gd name="connsiteY4263" fmla="*/ 5181956 h 6367455"/>
                <a:gd name="connsiteX4264" fmla="*/ 5512381 w 6891715"/>
                <a:gd name="connsiteY4264" fmla="*/ 5175600 h 6367455"/>
                <a:gd name="connsiteX4265" fmla="*/ 5502861 w 6891715"/>
                <a:gd name="connsiteY4265" fmla="*/ 5178142 h 6367455"/>
                <a:gd name="connsiteX4266" fmla="*/ 5482869 w 6891715"/>
                <a:gd name="connsiteY4266" fmla="*/ 5165430 h 6367455"/>
                <a:gd name="connsiteX4267" fmla="*/ 5475253 w 6891715"/>
                <a:gd name="connsiteY4267" fmla="*/ 5146997 h 6367455"/>
                <a:gd name="connsiteX4268" fmla="*/ 5474184 w 6891715"/>
                <a:gd name="connsiteY4268" fmla="*/ 5146401 h 6367455"/>
                <a:gd name="connsiteX4269" fmla="*/ 5451638 w 6891715"/>
                <a:gd name="connsiteY4269" fmla="*/ 5128307 h 6367455"/>
                <a:gd name="connsiteX4270" fmla="*/ 5417342 w 6891715"/>
                <a:gd name="connsiteY4270" fmla="*/ 5083548 h 6367455"/>
                <a:gd name="connsiteX4271" fmla="*/ 5373837 w 6891715"/>
                <a:gd name="connsiteY4271" fmla="*/ 5054026 h 6367455"/>
                <a:gd name="connsiteX4272" fmla="*/ 5345257 w 6891715"/>
                <a:gd name="connsiteY4272" fmla="*/ 5042598 h 6367455"/>
                <a:gd name="connsiteX4273" fmla="*/ 5320806 w 6891715"/>
                <a:gd name="connsiteY4273" fmla="*/ 5037837 h 6367455"/>
                <a:gd name="connsiteX4274" fmla="*/ 5300482 w 6891715"/>
                <a:gd name="connsiteY4274" fmla="*/ 5026409 h 6367455"/>
                <a:gd name="connsiteX4275" fmla="*/ 5300165 w 6891715"/>
                <a:gd name="connsiteY4275" fmla="*/ 5016886 h 6367455"/>
                <a:gd name="connsiteX4276" fmla="*/ 5286510 w 6891715"/>
                <a:gd name="connsiteY4276" fmla="*/ 5008632 h 6367455"/>
                <a:gd name="connsiteX4277" fmla="*/ 5282381 w 6891715"/>
                <a:gd name="connsiteY4277" fmla="*/ 5016886 h 6367455"/>
                <a:gd name="connsiteX4278" fmla="*/ 5270950 w 6891715"/>
                <a:gd name="connsiteY4278" fmla="*/ 5014029 h 6367455"/>
                <a:gd name="connsiteX4279" fmla="*/ 5255072 w 6891715"/>
                <a:gd name="connsiteY4279" fmla="*/ 5010854 h 6367455"/>
                <a:gd name="connsiteX4280" fmla="*/ 5245228 w 6891715"/>
                <a:gd name="connsiteY4280" fmla="*/ 5009267 h 6367455"/>
                <a:gd name="connsiteX4281" fmla="*/ 5229032 w 6891715"/>
                <a:gd name="connsiteY4281" fmla="*/ 4980697 h 6367455"/>
                <a:gd name="connsiteX4282" fmla="*/ 5211885 w 6891715"/>
                <a:gd name="connsiteY4282" fmla="*/ 4944192 h 6367455"/>
                <a:gd name="connsiteX4283" fmla="*/ 5193784 w 6891715"/>
                <a:gd name="connsiteY4283" fmla="*/ 4938795 h 6367455"/>
                <a:gd name="connsiteX4284" fmla="*/ 5176636 w 6891715"/>
                <a:gd name="connsiteY4284" fmla="*/ 4938160 h 6367455"/>
                <a:gd name="connsiteX4285" fmla="*/ 5171555 w 6891715"/>
                <a:gd name="connsiteY4285" fmla="*/ 4925145 h 6367455"/>
                <a:gd name="connsiteX4286" fmla="*/ 5202358 w 6891715"/>
                <a:gd name="connsiteY4286" fmla="*/ 4917844 h 6367455"/>
                <a:gd name="connsiteX4287" fmla="*/ 5199817 w 6891715"/>
                <a:gd name="connsiteY4287" fmla="*/ 4907369 h 6367455"/>
                <a:gd name="connsiteX4288" fmla="*/ 5190291 w 6891715"/>
                <a:gd name="connsiteY4288" fmla="*/ 4906099 h 6367455"/>
                <a:gd name="connsiteX4289" fmla="*/ 5185210 w 6891715"/>
                <a:gd name="connsiteY4289" fmla="*/ 4911495 h 6367455"/>
                <a:gd name="connsiteX4290" fmla="*/ 5188068 w 6891715"/>
                <a:gd name="connsiteY4290" fmla="*/ 4894671 h 6367455"/>
                <a:gd name="connsiteX4291" fmla="*/ 5207121 w 6891715"/>
                <a:gd name="connsiteY4291" fmla="*/ 4898798 h 6367455"/>
                <a:gd name="connsiteX4292" fmla="*/ 5217918 w 6891715"/>
                <a:gd name="connsiteY4292" fmla="*/ 4907051 h 6367455"/>
                <a:gd name="connsiteX4293" fmla="*/ 5216965 w 6891715"/>
                <a:gd name="connsiteY4293" fmla="*/ 4915305 h 6367455"/>
                <a:gd name="connsiteX4294" fmla="*/ 5234748 w 6891715"/>
                <a:gd name="connsiteY4294" fmla="*/ 4917527 h 6367455"/>
                <a:gd name="connsiteX4295" fmla="*/ 5225222 w 6891715"/>
                <a:gd name="connsiteY4295" fmla="*/ 4907051 h 6367455"/>
                <a:gd name="connsiteX4296" fmla="*/ 5243322 w 6891715"/>
                <a:gd name="connsiteY4296" fmla="*/ 4908956 h 6367455"/>
                <a:gd name="connsiteX4297" fmla="*/ 5249673 w 6891715"/>
                <a:gd name="connsiteY4297" fmla="*/ 4901655 h 6367455"/>
                <a:gd name="connsiteX4298" fmla="*/ 5252531 w 6891715"/>
                <a:gd name="connsiteY4298" fmla="*/ 4881338 h 6367455"/>
                <a:gd name="connsiteX4299" fmla="*/ 5262058 w 6891715"/>
                <a:gd name="connsiteY4299" fmla="*/ 4868641 h 6367455"/>
                <a:gd name="connsiteX4300" fmla="*/ 5276983 w 6891715"/>
                <a:gd name="connsiteY4300" fmla="*/ 4862292 h 6367455"/>
                <a:gd name="connsiteX4301" fmla="*/ 5279841 w 6891715"/>
                <a:gd name="connsiteY4301" fmla="*/ 4842293 h 6367455"/>
                <a:gd name="connsiteX4302" fmla="*/ 5300482 w 6891715"/>
                <a:gd name="connsiteY4302" fmla="*/ 4809279 h 6367455"/>
                <a:gd name="connsiteX4303" fmla="*/ 5309056 w 6891715"/>
                <a:gd name="connsiteY4303" fmla="*/ 4810232 h 6367455"/>
                <a:gd name="connsiteX4304" fmla="*/ 5302705 w 6891715"/>
                <a:gd name="connsiteY4304" fmla="*/ 4819755 h 6367455"/>
                <a:gd name="connsiteX4305" fmla="*/ 5305245 w 6891715"/>
                <a:gd name="connsiteY4305" fmla="*/ 4831500 h 6367455"/>
                <a:gd name="connsiteX4306" fmla="*/ 5318900 w 6891715"/>
                <a:gd name="connsiteY4306" fmla="*/ 4840706 h 6367455"/>
                <a:gd name="connsiteX4307" fmla="*/ 5328109 w 6891715"/>
                <a:gd name="connsiteY4307" fmla="*/ 4832135 h 6367455"/>
                <a:gd name="connsiteX4308" fmla="*/ 5327157 w 6891715"/>
                <a:gd name="connsiteY4308" fmla="*/ 4827056 h 6367455"/>
                <a:gd name="connsiteX4309" fmla="*/ 5322711 w 6891715"/>
                <a:gd name="connsiteY4309" fmla="*/ 4821660 h 6367455"/>
                <a:gd name="connsiteX4310" fmla="*/ 5323981 w 6891715"/>
                <a:gd name="connsiteY4310" fmla="*/ 4831183 h 6367455"/>
                <a:gd name="connsiteX4311" fmla="*/ 5316360 w 6891715"/>
                <a:gd name="connsiteY4311" fmla="*/ 4823882 h 6367455"/>
                <a:gd name="connsiteX4312" fmla="*/ 5314454 w 6891715"/>
                <a:gd name="connsiteY4312" fmla="*/ 4815628 h 6367455"/>
                <a:gd name="connsiteX4313" fmla="*/ 5317630 w 6891715"/>
                <a:gd name="connsiteY4313" fmla="*/ 4811501 h 6367455"/>
                <a:gd name="connsiteX4314" fmla="*/ 5327157 w 6891715"/>
                <a:gd name="connsiteY4314" fmla="*/ 4801978 h 6367455"/>
                <a:gd name="connsiteX4315" fmla="*/ 5333508 w 6891715"/>
                <a:gd name="connsiteY4315" fmla="*/ 4801661 h 6367455"/>
                <a:gd name="connsiteX4316" fmla="*/ 5342082 w 6891715"/>
                <a:gd name="connsiteY4316" fmla="*/ 4813089 h 6367455"/>
                <a:gd name="connsiteX4317" fmla="*/ 5351608 w 6891715"/>
                <a:gd name="connsiteY4317" fmla="*/ 4815311 h 6367455"/>
                <a:gd name="connsiteX4318" fmla="*/ 5359547 w 6891715"/>
                <a:gd name="connsiteY4318" fmla="*/ 4808010 h 6367455"/>
                <a:gd name="connsiteX4319" fmla="*/ 5342717 w 6891715"/>
                <a:gd name="connsiteY4319" fmla="*/ 4796264 h 6367455"/>
                <a:gd name="connsiteX4320" fmla="*/ 5340494 w 6891715"/>
                <a:gd name="connsiteY4320" fmla="*/ 4790868 h 6367455"/>
                <a:gd name="connsiteX4321" fmla="*/ 5309691 w 6891715"/>
                <a:gd name="connsiteY4321" fmla="*/ 4767060 h 6367455"/>
                <a:gd name="connsiteX4322" fmla="*/ 5305563 w 6891715"/>
                <a:gd name="connsiteY4322" fmla="*/ 4772456 h 6367455"/>
                <a:gd name="connsiteX4323" fmla="*/ 5292861 w 6891715"/>
                <a:gd name="connsiteY4323" fmla="*/ 4758806 h 6367455"/>
                <a:gd name="connsiteX4324" fmla="*/ 5283969 w 6891715"/>
                <a:gd name="connsiteY4324" fmla="*/ 4741030 h 6367455"/>
                <a:gd name="connsiteX4325" fmla="*/ 5280794 w 6891715"/>
                <a:gd name="connsiteY4325" fmla="*/ 4721983 h 6367455"/>
                <a:gd name="connsiteX4326" fmla="*/ 5298894 w 6891715"/>
                <a:gd name="connsiteY4326" fmla="*/ 4732459 h 6367455"/>
                <a:gd name="connsiteX4327" fmla="*/ 5315725 w 6891715"/>
                <a:gd name="connsiteY4327" fmla="*/ 4725792 h 6367455"/>
                <a:gd name="connsiteX4328" fmla="*/ 5318900 w 6891715"/>
                <a:gd name="connsiteY4328" fmla="*/ 4719444 h 6367455"/>
                <a:gd name="connsiteX4329" fmla="*/ 5328427 w 6891715"/>
                <a:gd name="connsiteY4329" fmla="*/ 4721666 h 6367455"/>
                <a:gd name="connsiteX4330" fmla="*/ 5336048 w 6891715"/>
                <a:gd name="connsiteY4330" fmla="*/ 4728967 h 6367455"/>
                <a:gd name="connsiteX4331" fmla="*/ 5356689 w 6891715"/>
                <a:gd name="connsiteY4331" fmla="*/ 4728649 h 6367455"/>
                <a:gd name="connsiteX4332" fmla="*/ 5356689 w 6891715"/>
                <a:gd name="connsiteY4332" fmla="*/ 4718491 h 6367455"/>
                <a:gd name="connsiteX4333" fmla="*/ 5343987 w 6891715"/>
                <a:gd name="connsiteY4333" fmla="*/ 4709920 h 6367455"/>
                <a:gd name="connsiteX4334" fmla="*/ 5337636 w 6891715"/>
                <a:gd name="connsiteY4334" fmla="*/ 4718491 h 6367455"/>
                <a:gd name="connsiteX4335" fmla="*/ 5331285 w 6891715"/>
                <a:gd name="connsiteY4335" fmla="*/ 4708968 h 6367455"/>
                <a:gd name="connsiteX4336" fmla="*/ 5334460 w 6891715"/>
                <a:gd name="connsiteY4336" fmla="*/ 4700397 h 6367455"/>
                <a:gd name="connsiteX4337" fmla="*/ 5339859 w 6891715"/>
                <a:gd name="connsiteY4337" fmla="*/ 4696270 h 6367455"/>
                <a:gd name="connsiteX4338" fmla="*/ 5363358 w 6891715"/>
                <a:gd name="connsiteY4338" fmla="*/ 4697223 h 6367455"/>
                <a:gd name="connsiteX4339" fmla="*/ 5375742 w 6891715"/>
                <a:gd name="connsiteY4339" fmla="*/ 4686430 h 6367455"/>
                <a:gd name="connsiteX4340" fmla="*/ 5386222 w 6891715"/>
                <a:gd name="connsiteY4340" fmla="*/ 4681986 h 6367455"/>
                <a:gd name="connsiteX4341" fmla="*/ 5430362 w 6891715"/>
                <a:gd name="connsiteY4341" fmla="*/ 4672462 h 6367455"/>
                <a:gd name="connsiteX4342" fmla="*/ 5430362 w 6891715"/>
                <a:gd name="connsiteY4342" fmla="*/ 4663892 h 6367455"/>
                <a:gd name="connsiteX4343" fmla="*/ 5418612 w 6891715"/>
                <a:gd name="connsiteY4343" fmla="*/ 4657543 h 6367455"/>
                <a:gd name="connsiteX4344" fmla="*/ 5420835 w 6891715"/>
                <a:gd name="connsiteY4344" fmla="*/ 4648019 h 6367455"/>
                <a:gd name="connsiteX4345" fmla="*/ 5416707 w 6891715"/>
                <a:gd name="connsiteY4345" fmla="*/ 4641036 h 6367455"/>
                <a:gd name="connsiteX4346" fmla="*/ 5393208 w 6891715"/>
                <a:gd name="connsiteY4346" fmla="*/ 4645163 h 6367455"/>
                <a:gd name="connsiteX4347" fmla="*/ 5379553 w 6891715"/>
                <a:gd name="connsiteY4347" fmla="*/ 4654686 h 6367455"/>
                <a:gd name="connsiteX4348" fmla="*/ 5352243 w 6891715"/>
                <a:gd name="connsiteY4348" fmla="*/ 4657225 h 6367455"/>
                <a:gd name="connsiteX4349" fmla="*/ 5331230 w 6891715"/>
                <a:gd name="connsiteY4349" fmla="*/ 4660361 h 6367455"/>
                <a:gd name="connsiteX4350" fmla="*/ 5331109 w 6891715"/>
                <a:gd name="connsiteY4350" fmla="*/ 4661094 h 6367455"/>
                <a:gd name="connsiteX4351" fmla="*/ 5315234 w 6891715"/>
                <a:gd name="connsiteY4351" fmla="*/ 4676033 h 6367455"/>
                <a:gd name="connsiteX4352" fmla="*/ 5309836 w 6891715"/>
                <a:gd name="connsiteY4352" fmla="*/ 4676351 h 6367455"/>
                <a:gd name="connsiteX4353" fmla="*/ 5314281 w 6891715"/>
                <a:gd name="connsiteY4353" fmla="*/ 4666816 h 6367455"/>
                <a:gd name="connsiteX4354" fmla="*/ 5285389 w 6891715"/>
                <a:gd name="connsiteY4354" fmla="*/ 4662366 h 6367455"/>
                <a:gd name="connsiteX4355" fmla="*/ 5258401 w 6891715"/>
                <a:gd name="connsiteY4355" fmla="*/ 4676669 h 6367455"/>
                <a:gd name="connsiteX4356" fmla="*/ 5249829 w 6891715"/>
                <a:gd name="connsiteY4356" fmla="*/ 4690337 h 6367455"/>
                <a:gd name="connsiteX4357" fmla="*/ 5242844 w 6891715"/>
                <a:gd name="connsiteY4357" fmla="*/ 4694787 h 6367455"/>
                <a:gd name="connsiteX4358" fmla="*/ 5238399 w 6891715"/>
                <a:gd name="connsiteY4358" fmla="*/ 4692562 h 6367455"/>
                <a:gd name="connsiteX4359" fmla="*/ 5206649 w 6891715"/>
                <a:gd name="connsiteY4359" fmla="*/ 4704640 h 6367455"/>
                <a:gd name="connsiteX4360" fmla="*/ 5195219 w 6891715"/>
                <a:gd name="connsiteY4360" fmla="*/ 4725936 h 6367455"/>
                <a:gd name="connsiteX4361" fmla="*/ 5184741 w 6891715"/>
                <a:gd name="connsiteY4361" fmla="*/ 4732293 h 6367455"/>
                <a:gd name="connsiteX4362" fmla="*/ 5178391 w 6891715"/>
                <a:gd name="connsiteY4362" fmla="*/ 4719579 h 6367455"/>
                <a:gd name="connsiteX4363" fmla="*/ 5164421 w 6891715"/>
                <a:gd name="connsiteY4363" fmla="*/ 4717672 h 6367455"/>
                <a:gd name="connsiteX4364" fmla="*/ 5151721 w 6891715"/>
                <a:gd name="connsiteY4364" fmla="*/ 4719897 h 6367455"/>
                <a:gd name="connsiteX4365" fmla="*/ 5147594 w 6891715"/>
                <a:gd name="connsiteY4365" fmla="*/ 4731657 h 6367455"/>
                <a:gd name="connsiteX4366" fmla="*/ 5144736 w 6891715"/>
                <a:gd name="connsiteY4366" fmla="*/ 4744053 h 6367455"/>
                <a:gd name="connsiteX4367" fmla="*/ 5132036 w 6891715"/>
                <a:gd name="connsiteY4367" fmla="*/ 4746596 h 6367455"/>
                <a:gd name="connsiteX4368" fmla="*/ 5132036 w 6891715"/>
                <a:gd name="connsiteY4368" fmla="*/ 4739921 h 6367455"/>
                <a:gd name="connsiteX4369" fmla="*/ 5116161 w 6891715"/>
                <a:gd name="connsiteY4369" fmla="*/ 4732611 h 6367455"/>
                <a:gd name="connsiteX4370" fmla="*/ 5101239 w 6891715"/>
                <a:gd name="connsiteY4370" fmla="*/ 4750728 h 6367455"/>
                <a:gd name="connsiteX4371" fmla="*/ 5080284 w 6891715"/>
                <a:gd name="connsiteY4371" fmla="*/ 4761535 h 6367455"/>
                <a:gd name="connsiteX4372" fmla="*/ 5055836 w 6891715"/>
                <a:gd name="connsiteY4372" fmla="*/ 4769164 h 6367455"/>
                <a:gd name="connsiteX4373" fmla="*/ 5050756 w 6891715"/>
                <a:gd name="connsiteY4373" fmla="*/ 4763124 h 6367455"/>
                <a:gd name="connsiteX4374" fmla="*/ 5045994 w 6891715"/>
                <a:gd name="connsiteY4374" fmla="*/ 4736425 h 6367455"/>
                <a:gd name="connsiteX4375" fmla="*/ 5040914 w 6891715"/>
                <a:gd name="connsiteY4375" fmla="*/ 4745960 h 6367455"/>
                <a:gd name="connsiteX4376" fmla="*/ 5045359 w 6891715"/>
                <a:gd name="connsiteY4376" fmla="*/ 4773296 h 6367455"/>
                <a:gd name="connsiteX4377" fmla="*/ 5051709 w 6891715"/>
                <a:gd name="connsiteY4377" fmla="*/ 4774567 h 6367455"/>
                <a:gd name="connsiteX4378" fmla="*/ 5042501 w 6891715"/>
                <a:gd name="connsiteY4378" fmla="*/ 4780924 h 6367455"/>
                <a:gd name="connsiteX4379" fmla="*/ 5039961 w 6891715"/>
                <a:gd name="connsiteY4379" fmla="*/ 4775838 h 6367455"/>
                <a:gd name="connsiteX4380" fmla="*/ 5039009 w 6891715"/>
                <a:gd name="connsiteY4380" fmla="*/ 4766303 h 6367455"/>
                <a:gd name="connsiteX4381" fmla="*/ 5033611 w 6891715"/>
                <a:gd name="connsiteY4381" fmla="*/ 4758992 h 6367455"/>
                <a:gd name="connsiteX4382" fmla="*/ 5028531 w 6891715"/>
                <a:gd name="connsiteY4382" fmla="*/ 4776792 h 6367455"/>
                <a:gd name="connsiteX4383" fmla="*/ 5032976 w 6891715"/>
                <a:gd name="connsiteY4383" fmla="*/ 4779017 h 6367455"/>
                <a:gd name="connsiteX4384" fmla="*/ 5019006 w 6891715"/>
                <a:gd name="connsiteY4384" fmla="*/ 4792684 h 6367455"/>
                <a:gd name="connsiteX4385" fmla="*/ 5004401 w 6891715"/>
                <a:gd name="connsiteY4385" fmla="*/ 4799359 h 6367455"/>
                <a:gd name="connsiteX4386" fmla="*/ 4999004 w 6891715"/>
                <a:gd name="connsiteY4386" fmla="*/ 4803491 h 6367455"/>
                <a:gd name="connsiteX4387" fmla="*/ 4987574 w 6891715"/>
                <a:gd name="connsiteY4387" fmla="*/ 4805716 h 6367455"/>
                <a:gd name="connsiteX4388" fmla="*/ 4983446 w 6891715"/>
                <a:gd name="connsiteY4388" fmla="*/ 4824787 h 6367455"/>
                <a:gd name="connsiteX4389" fmla="*/ 4974874 w 6891715"/>
                <a:gd name="connsiteY4389" fmla="*/ 4829873 h 6367455"/>
                <a:gd name="connsiteX4390" fmla="*/ 4968524 w 6891715"/>
                <a:gd name="connsiteY4390" fmla="*/ 4826694 h 6367455"/>
                <a:gd name="connsiteX4391" fmla="*/ 4965349 w 6891715"/>
                <a:gd name="connsiteY4391" fmla="*/ 4818748 h 6367455"/>
                <a:gd name="connsiteX4392" fmla="*/ 4974874 w 6891715"/>
                <a:gd name="connsiteY4392" fmla="*/ 4813980 h 6367455"/>
                <a:gd name="connsiteX4393" fmla="*/ 4974874 w 6891715"/>
                <a:gd name="connsiteY4393" fmla="*/ 4810166 h 6367455"/>
                <a:gd name="connsiteX4394" fmla="*/ 4965349 w 6891715"/>
                <a:gd name="connsiteY4394" fmla="*/ 4815570 h 6367455"/>
                <a:gd name="connsiteX4395" fmla="*/ 4952649 w 6891715"/>
                <a:gd name="connsiteY4395" fmla="*/ 4800631 h 6367455"/>
                <a:gd name="connsiteX4396" fmla="*/ 4941854 w 6891715"/>
                <a:gd name="connsiteY4396" fmla="*/ 4801902 h 6367455"/>
                <a:gd name="connsiteX4397" fmla="*/ 4938679 w 6891715"/>
                <a:gd name="connsiteY4397" fmla="*/ 4810166 h 6367455"/>
                <a:gd name="connsiteX4398" fmla="*/ 4930424 w 6891715"/>
                <a:gd name="connsiteY4398" fmla="*/ 4803173 h 6367455"/>
                <a:gd name="connsiteX4399" fmla="*/ 4922804 w 6891715"/>
                <a:gd name="connsiteY4399" fmla="*/ 4814934 h 6367455"/>
                <a:gd name="connsiteX4400" fmla="*/ 4917724 w 6891715"/>
                <a:gd name="connsiteY4400" fmla="*/ 4801902 h 6367455"/>
                <a:gd name="connsiteX4401" fmla="*/ 4910104 w 6891715"/>
                <a:gd name="connsiteY4401" fmla="*/ 4792684 h 6367455"/>
                <a:gd name="connsiteX4402" fmla="*/ 4896451 w 6891715"/>
                <a:gd name="connsiteY4402" fmla="*/ 4784420 h 6367455"/>
                <a:gd name="connsiteX4403" fmla="*/ 4893276 w 6891715"/>
                <a:gd name="connsiteY4403" fmla="*/ 4803491 h 6367455"/>
                <a:gd name="connsiteX4404" fmla="*/ 4900896 w 6891715"/>
                <a:gd name="connsiteY4404" fmla="*/ 4812709 h 6367455"/>
                <a:gd name="connsiteX4405" fmla="*/ 4907246 w 6891715"/>
                <a:gd name="connsiteY4405" fmla="*/ 4819066 h 6367455"/>
                <a:gd name="connsiteX4406" fmla="*/ 4916771 w 6891715"/>
                <a:gd name="connsiteY4406" fmla="*/ 4820020 h 6367455"/>
                <a:gd name="connsiteX4407" fmla="*/ 4929471 w 6891715"/>
                <a:gd name="connsiteY4407" fmla="*/ 4827330 h 6367455"/>
                <a:gd name="connsiteX4408" fmla="*/ 4932646 w 6891715"/>
                <a:gd name="connsiteY4408" fmla="*/ 4840044 h 6367455"/>
                <a:gd name="connsiteX4409" fmla="*/ 4939314 w 6891715"/>
                <a:gd name="connsiteY4409" fmla="*/ 4841951 h 6367455"/>
                <a:gd name="connsiteX4410" fmla="*/ 4937091 w 6891715"/>
                <a:gd name="connsiteY4410" fmla="*/ 4826059 h 6367455"/>
                <a:gd name="connsiteX4411" fmla="*/ 4938679 w 6891715"/>
                <a:gd name="connsiteY4411" fmla="*/ 4819702 h 6367455"/>
                <a:gd name="connsiteX4412" fmla="*/ 4960269 w 6891715"/>
                <a:gd name="connsiteY4412" fmla="*/ 4833051 h 6367455"/>
                <a:gd name="connsiteX4413" fmla="*/ 4969794 w 6891715"/>
                <a:gd name="connsiteY4413" fmla="*/ 4836548 h 6367455"/>
                <a:gd name="connsiteX4414" fmla="*/ 4977414 w 6891715"/>
                <a:gd name="connsiteY4414" fmla="*/ 4841633 h 6367455"/>
                <a:gd name="connsiteX4415" fmla="*/ 4964714 w 6891715"/>
                <a:gd name="connsiteY4415" fmla="*/ 4854347 h 6367455"/>
                <a:gd name="connsiteX4416" fmla="*/ 4963444 w 6891715"/>
                <a:gd name="connsiteY4416" fmla="*/ 4857526 h 6367455"/>
                <a:gd name="connsiteX4417" fmla="*/ 4982811 w 6891715"/>
                <a:gd name="connsiteY4417" fmla="*/ 4855301 h 6367455"/>
                <a:gd name="connsiteX4418" fmla="*/ 4990114 w 6891715"/>
                <a:gd name="connsiteY4418" fmla="*/ 4859433 h 6367455"/>
                <a:gd name="connsiteX4419" fmla="*/ 4983764 w 6891715"/>
                <a:gd name="connsiteY4419" fmla="*/ 4865790 h 6367455"/>
                <a:gd name="connsiteX4420" fmla="*/ 4999639 w 6891715"/>
                <a:gd name="connsiteY4420" fmla="*/ 4865790 h 6367455"/>
                <a:gd name="connsiteX4421" fmla="*/ 5011386 w 6891715"/>
                <a:gd name="connsiteY4421" fmla="*/ 4870876 h 6367455"/>
                <a:gd name="connsiteX4422" fmla="*/ 5021864 w 6891715"/>
                <a:gd name="connsiteY4422" fmla="*/ 4883590 h 6367455"/>
                <a:gd name="connsiteX4423" fmla="*/ 5015831 w 6891715"/>
                <a:gd name="connsiteY4423" fmla="*/ 4909653 h 6367455"/>
                <a:gd name="connsiteX4424" fmla="*/ 5036151 w 6891715"/>
                <a:gd name="connsiteY4424" fmla="*/ 4910607 h 6367455"/>
                <a:gd name="connsiteX4425" fmla="*/ 5076474 w 6891715"/>
                <a:gd name="connsiteY4425" fmla="*/ 4925228 h 6367455"/>
                <a:gd name="connsiteX4426" fmla="*/ 5079649 w 6891715"/>
                <a:gd name="connsiteY4426" fmla="*/ 4917917 h 6367455"/>
                <a:gd name="connsiteX4427" fmla="*/ 5052979 w 6891715"/>
                <a:gd name="connsiteY4427" fmla="*/ 4901071 h 6367455"/>
                <a:gd name="connsiteX4428" fmla="*/ 5031389 w 6891715"/>
                <a:gd name="connsiteY4428" fmla="*/ 4869604 h 6367455"/>
                <a:gd name="connsiteX4429" fmla="*/ 5012974 w 6891715"/>
                <a:gd name="connsiteY4429" fmla="*/ 4834005 h 6367455"/>
                <a:gd name="connsiteX4430" fmla="*/ 5004719 w 6891715"/>
                <a:gd name="connsiteY4430" fmla="*/ 4842269 h 6367455"/>
                <a:gd name="connsiteX4431" fmla="*/ 4999321 w 6891715"/>
                <a:gd name="connsiteY4431" fmla="*/ 4834005 h 6367455"/>
                <a:gd name="connsiteX4432" fmla="*/ 4995194 w 6891715"/>
                <a:gd name="connsiteY4432" fmla="*/ 4819384 h 6367455"/>
                <a:gd name="connsiteX4433" fmla="*/ 5002496 w 6891715"/>
                <a:gd name="connsiteY4433" fmla="*/ 4816205 h 6367455"/>
                <a:gd name="connsiteX4434" fmla="*/ 5001544 w 6891715"/>
                <a:gd name="connsiteY4434" fmla="*/ 4809848 h 6367455"/>
                <a:gd name="connsiteX4435" fmla="*/ 5004719 w 6891715"/>
                <a:gd name="connsiteY4435" fmla="*/ 4807623 h 6367455"/>
                <a:gd name="connsiteX4436" fmla="*/ 5036786 w 6891715"/>
                <a:gd name="connsiteY4436" fmla="*/ 4869604 h 6367455"/>
                <a:gd name="connsiteX4437" fmla="*/ 5057106 w 6891715"/>
                <a:gd name="connsiteY4437" fmla="*/ 4899164 h 6367455"/>
                <a:gd name="connsiteX4438" fmla="*/ 5078696 w 6891715"/>
                <a:gd name="connsiteY4438" fmla="*/ 4909335 h 6367455"/>
                <a:gd name="connsiteX4439" fmla="*/ 5085999 w 6891715"/>
                <a:gd name="connsiteY4439" fmla="*/ 4911560 h 6367455"/>
                <a:gd name="connsiteX4440" fmla="*/ 5094254 w 6891715"/>
                <a:gd name="connsiteY4440" fmla="*/ 4912196 h 6367455"/>
                <a:gd name="connsiteX4441" fmla="*/ 5098381 w 6891715"/>
                <a:gd name="connsiteY4441" fmla="*/ 4905839 h 6367455"/>
                <a:gd name="connsiteX4442" fmla="*/ 5106954 w 6891715"/>
                <a:gd name="connsiteY4442" fmla="*/ 4896304 h 6367455"/>
                <a:gd name="connsiteX4443" fmla="*/ 5116479 w 6891715"/>
                <a:gd name="connsiteY4443" fmla="*/ 4911243 h 6367455"/>
                <a:gd name="connsiteX4444" fmla="*/ 5126004 w 6891715"/>
                <a:gd name="connsiteY4444" fmla="*/ 4904886 h 6367455"/>
                <a:gd name="connsiteX4445" fmla="*/ 5130131 w 6891715"/>
                <a:gd name="connsiteY4445" fmla="*/ 4898211 h 6367455"/>
                <a:gd name="connsiteX4446" fmla="*/ 5148864 w 6891715"/>
                <a:gd name="connsiteY4446" fmla="*/ 4893761 h 6367455"/>
                <a:gd name="connsiteX4447" fmla="*/ 5162834 w 6891715"/>
                <a:gd name="connsiteY4447" fmla="*/ 4895986 h 6367455"/>
                <a:gd name="connsiteX4448" fmla="*/ 5181249 w 6891715"/>
                <a:gd name="connsiteY4448" fmla="*/ 4909335 h 6367455"/>
                <a:gd name="connsiteX4449" fmla="*/ 5175534 w 6891715"/>
                <a:gd name="connsiteY4449" fmla="*/ 4914739 h 6367455"/>
                <a:gd name="connsiteX4450" fmla="*/ 5160929 w 6891715"/>
                <a:gd name="connsiteY4450" fmla="*/ 4912832 h 6367455"/>
                <a:gd name="connsiteX4451" fmla="*/ 5156801 w 6891715"/>
                <a:gd name="connsiteY4451" fmla="*/ 4915057 h 6367455"/>
                <a:gd name="connsiteX4452" fmla="*/ 5156166 w 6891715"/>
                <a:gd name="connsiteY4452" fmla="*/ 4934763 h 6367455"/>
                <a:gd name="connsiteX4453" fmla="*/ 5151721 w 6891715"/>
                <a:gd name="connsiteY4453" fmla="*/ 4947477 h 6367455"/>
                <a:gd name="connsiteX4454" fmla="*/ 5144419 w 6891715"/>
                <a:gd name="connsiteY4454" fmla="*/ 4948749 h 6367455"/>
                <a:gd name="connsiteX4455" fmla="*/ 5131719 w 6891715"/>
                <a:gd name="connsiteY4455" fmla="*/ 4950974 h 6367455"/>
                <a:gd name="connsiteX4456" fmla="*/ 5117114 w 6891715"/>
                <a:gd name="connsiteY4456" fmla="*/ 4960827 h 6367455"/>
                <a:gd name="connsiteX4457" fmla="*/ 5094571 w 6891715"/>
                <a:gd name="connsiteY4457" fmla="*/ 4943028 h 6367455"/>
                <a:gd name="connsiteX4458" fmla="*/ 5071076 w 6891715"/>
                <a:gd name="connsiteY4458" fmla="*/ 4943981 h 6367455"/>
                <a:gd name="connsiteX4459" fmla="*/ 5061869 w 6891715"/>
                <a:gd name="connsiteY4459" fmla="*/ 4955742 h 6367455"/>
                <a:gd name="connsiteX4460" fmla="*/ 5055519 w 6891715"/>
                <a:gd name="connsiteY4460" fmla="*/ 4969409 h 6367455"/>
                <a:gd name="connsiteX4461" fmla="*/ 5033611 w 6891715"/>
                <a:gd name="connsiteY4461" fmla="*/ 4976402 h 6367455"/>
                <a:gd name="connsiteX4462" fmla="*/ 5025039 w 6891715"/>
                <a:gd name="connsiteY4462" fmla="*/ 4986891 h 6367455"/>
                <a:gd name="connsiteX4463" fmla="*/ 5012339 w 6891715"/>
                <a:gd name="connsiteY4463" fmla="*/ 4987845 h 6367455"/>
                <a:gd name="connsiteX4464" fmla="*/ 5002814 w 6891715"/>
                <a:gd name="connsiteY4464" fmla="*/ 4981488 h 6367455"/>
                <a:gd name="connsiteX4465" fmla="*/ 4994241 w 6891715"/>
                <a:gd name="connsiteY4465" fmla="*/ 4986255 h 6367455"/>
                <a:gd name="connsiteX4466" fmla="*/ 4972334 w 6891715"/>
                <a:gd name="connsiteY4466" fmla="*/ 5008505 h 6367455"/>
                <a:gd name="connsiteX4467" fmla="*/ 4941854 w 6891715"/>
                <a:gd name="connsiteY4467" fmla="*/ 5033933 h 6367455"/>
                <a:gd name="connsiteX4468" fmla="*/ 4914866 w 6891715"/>
                <a:gd name="connsiteY4468" fmla="*/ 5053004 h 6367455"/>
                <a:gd name="connsiteX4469" fmla="*/ 4887879 w 6891715"/>
                <a:gd name="connsiteY4469" fmla="*/ 5037429 h 6367455"/>
                <a:gd name="connsiteX4470" fmla="*/ 4861526 w 6891715"/>
                <a:gd name="connsiteY4470" fmla="*/ 5034568 h 6367455"/>
                <a:gd name="connsiteX4471" fmla="*/ 4859304 w 6891715"/>
                <a:gd name="connsiteY4471" fmla="*/ 5027258 h 6367455"/>
                <a:gd name="connsiteX4472" fmla="*/ 4877401 w 6891715"/>
                <a:gd name="connsiteY4472" fmla="*/ 5013590 h 6367455"/>
                <a:gd name="connsiteX4473" fmla="*/ 4873909 w 6891715"/>
                <a:gd name="connsiteY4473" fmla="*/ 4995473 h 6367455"/>
                <a:gd name="connsiteX4474" fmla="*/ 4881211 w 6891715"/>
                <a:gd name="connsiteY4474" fmla="*/ 4992294 h 6367455"/>
                <a:gd name="connsiteX4475" fmla="*/ 4885339 w 6891715"/>
                <a:gd name="connsiteY4475" fmla="*/ 4962734 h 6367455"/>
                <a:gd name="connsiteX4476" fmla="*/ 4870099 w 6891715"/>
                <a:gd name="connsiteY4476" fmla="*/ 4939849 h 6367455"/>
                <a:gd name="connsiteX4477" fmla="*/ 4854224 w 6891715"/>
                <a:gd name="connsiteY4477" fmla="*/ 4945253 h 6367455"/>
                <a:gd name="connsiteX4478" fmla="*/ 4851049 w 6891715"/>
                <a:gd name="connsiteY4478" fmla="*/ 4936671 h 6367455"/>
                <a:gd name="connsiteX4479" fmla="*/ 4831046 w 6891715"/>
                <a:gd name="connsiteY4479" fmla="*/ 4919825 h 6367455"/>
                <a:gd name="connsiteX4480" fmla="*/ 4818029 w 6891715"/>
                <a:gd name="connsiteY4480" fmla="*/ 4918871 h 6367455"/>
                <a:gd name="connsiteX4481" fmla="*/ 4810726 w 6891715"/>
                <a:gd name="connsiteY4481" fmla="*/ 4929678 h 6367455"/>
                <a:gd name="connsiteX4482" fmla="*/ 4797074 w 6891715"/>
                <a:gd name="connsiteY4482" fmla="*/ 4924592 h 6367455"/>
                <a:gd name="connsiteX4483" fmla="*/ 4784056 w 6891715"/>
                <a:gd name="connsiteY4483" fmla="*/ 4917282 h 6367455"/>
                <a:gd name="connsiteX4484" fmla="*/ 4780881 w 6891715"/>
                <a:gd name="connsiteY4484" fmla="*/ 4909018 h 6367455"/>
                <a:gd name="connsiteX4485" fmla="*/ 4787549 w 6891715"/>
                <a:gd name="connsiteY4485" fmla="*/ 4904250 h 6367455"/>
                <a:gd name="connsiteX4486" fmla="*/ 4808186 w 6891715"/>
                <a:gd name="connsiteY4486" fmla="*/ 4888357 h 6367455"/>
                <a:gd name="connsiteX4487" fmla="*/ 4836444 w 6891715"/>
                <a:gd name="connsiteY4487" fmla="*/ 4865154 h 6367455"/>
                <a:gd name="connsiteX4488" fmla="*/ 4839619 w 6891715"/>
                <a:gd name="connsiteY4488" fmla="*/ 4855619 h 6367455"/>
                <a:gd name="connsiteX4489" fmla="*/ 4844064 w 6891715"/>
                <a:gd name="connsiteY4489" fmla="*/ 4862929 h 6367455"/>
                <a:gd name="connsiteX4490" fmla="*/ 4866289 w 6891715"/>
                <a:gd name="connsiteY4490" fmla="*/ 4854030 h 6367455"/>
                <a:gd name="connsiteX4491" fmla="*/ 4894546 w 6891715"/>
                <a:gd name="connsiteY4491" fmla="*/ 4846719 h 6367455"/>
                <a:gd name="connsiteX4492" fmla="*/ 4905341 w 6891715"/>
                <a:gd name="connsiteY4492" fmla="*/ 4849897 h 6367455"/>
                <a:gd name="connsiteX4493" fmla="*/ 4899944 w 6891715"/>
                <a:gd name="connsiteY4493" fmla="*/ 4839091 h 6367455"/>
                <a:gd name="connsiteX4494" fmla="*/ 4909469 w 6891715"/>
                <a:gd name="connsiteY4494" fmla="*/ 4829555 h 6367455"/>
                <a:gd name="connsiteX4495" fmla="*/ 4891371 w 6891715"/>
                <a:gd name="connsiteY4495" fmla="*/ 4835912 h 6367455"/>
                <a:gd name="connsiteX4496" fmla="*/ 4890419 w 6891715"/>
                <a:gd name="connsiteY4496" fmla="*/ 4824469 h 6367455"/>
                <a:gd name="connsiteX4497" fmla="*/ 4885021 w 6891715"/>
                <a:gd name="connsiteY4497" fmla="*/ 4817159 h 6367455"/>
                <a:gd name="connsiteX4498" fmla="*/ 4882481 w 6891715"/>
                <a:gd name="connsiteY4498" fmla="*/ 4795863 h 6367455"/>
                <a:gd name="connsiteX4499" fmla="*/ 4877719 w 6891715"/>
                <a:gd name="connsiteY4499" fmla="*/ 4809848 h 6367455"/>
                <a:gd name="connsiteX4500" fmla="*/ 4870099 w 6891715"/>
                <a:gd name="connsiteY4500" fmla="*/ 4812073 h 6367455"/>
                <a:gd name="connsiteX4501" fmla="*/ 4875496 w 6891715"/>
                <a:gd name="connsiteY4501" fmla="*/ 4825741 h 6367455"/>
                <a:gd name="connsiteX4502" fmla="*/ 4871369 w 6891715"/>
                <a:gd name="connsiteY4502" fmla="*/ 4824787 h 6367455"/>
                <a:gd name="connsiteX4503" fmla="*/ 4861526 w 6891715"/>
                <a:gd name="connsiteY4503" fmla="*/ 4818430 h 6367455"/>
                <a:gd name="connsiteX4504" fmla="*/ 4855176 w 6891715"/>
                <a:gd name="connsiteY4504" fmla="*/ 4819384 h 6367455"/>
                <a:gd name="connsiteX4505" fmla="*/ 4847874 w 6891715"/>
                <a:gd name="connsiteY4505" fmla="*/ 4815570 h 6367455"/>
                <a:gd name="connsiteX4506" fmla="*/ 4846921 w 6891715"/>
                <a:gd name="connsiteY4506" fmla="*/ 4803809 h 6367455"/>
                <a:gd name="connsiteX4507" fmla="*/ 4839301 w 6891715"/>
                <a:gd name="connsiteY4507" fmla="*/ 4809213 h 6367455"/>
                <a:gd name="connsiteX4508" fmla="*/ 4829776 w 6891715"/>
                <a:gd name="connsiteY4508" fmla="*/ 4801584 h 6367455"/>
                <a:gd name="connsiteX4509" fmla="*/ 4826601 w 6891715"/>
                <a:gd name="connsiteY4509" fmla="*/ 4807941 h 6367455"/>
                <a:gd name="connsiteX4510" fmla="*/ 4821204 w 6891715"/>
                <a:gd name="connsiteY4510" fmla="*/ 4809213 h 6367455"/>
                <a:gd name="connsiteX4511" fmla="*/ 4808504 w 6891715"/>
                <a:gd name="connsiteY4511" fmla="*/ 4811755 h 6367455"/>
                <a:gd name="connsiteX4512" fmla="*/ 4795169 w 6891715"/>
                <a:gd name="connsiteY4512" fmla="*/ 4816841 h 6367455"/>
                <a:gd name="connsiteX4513" fmla="*/ 4794216 w 6891715"/>
                <a:gd name="connsiteY4513" fmla="*/ 4824469 h 6367455"/>
                <a:gd name="connsiteX4514" fmla="*/ 4816441 w 6891715"/>
                <a:gd name="connsiteY4514" fmla="*/ 4828284 h 6367455"/>
                <a:gd name="connsiteX4515" fmla="*/ 4808821 w 6891715"/>
                <a:gd name="connsiteY4515" fmla="*/ 4830509 h 6367455"/>
                <a:gd name="connsiteX4516" fmla="*/ 4785644 w 6891715"/>
                <a:gd name="connsiteY4516" fmla="*/ 4826377 h 6367455"/>
                <a:gd name="connsiteX4517" fmla="*/ 4775166 w 6891715"/>
                <a:gd name="connsiteY4517" fmla="*/ 4828602 h 6367455"/>
                <a:gd name="connsiteX4518" fmla="*/ 4701824 w 6891715"/>
                <a:gd name="connsiteY4518" fmla="*/ 4809530 h 6367455"/>
                <a:gd name="connsiteX4519" fmla="*/ 4699601 w 6891715"/>
                <a:gd name="connsiteY4519" fmla="*/ 4797770 h 6367455"/>
                <a:gd name="connsiteX4520" fmla="*/ 4704999 w 6891715"/>
                <a:gd name="connsiteY4520" fmla="*/ 4808259 h 6367455"/>
                <a:gd name="connsiteX4521" fmla="*/ 4765324 w 6891715"/>
                <a:gd name="connsiteY4521" fmla="*/ 4822562 h 6367455"/>
                <a:gd name="connsiteX4522" fmla="*/ 4776119 w 6891715"/>
                <a:gd name="connsiteY4522" fmla="*/ 4823198 h 6367455"/>
                <a:gd name="connsiteX4523" fmla="*/ 4746274 w 6891715"/>
                <a:gd name="connsiteY4523" fmla="*/ 4799677 h 6367455"/>
                <a:gd name="connsiteX4524" fmla="*/ 4729446 w 6891715"/>
                <a:gd name="connsiteY4524" fmla="*/ 4799677 h 6367455"/>
                <a:gd name="connsiteX4525" fmla="*/ 4726271 w 6891715"/>
                <a:gd name="connsiteY4525" fmla="*/ 4807941 h 6367455"/>
                <a:gd name="connsiteX4526" fmla="*/ 4713571 w 6891715"/>
                <a:gd name="connsiteY4526" fmla="*/ 4802856 h 6367455"/>
                <a:gd name="connsiteX4527" fmla="*/ 4712301 w 6891715"/>
                <a:gd name="connsiteY4527" fmla="*/ 4792367 h 6367455"/>
                <a:gd name="connsiteX4528" fmla="*/ 4740559 w 6891715"/>
                <a:gd name="connsiteY4528" fmla="*/ 4785692 h 6367455"/>
                <a:gd name="connsiteX4529" fmla="*/ 4746909 w 6891715"/>
                <a:gd name="connsiteY4529" fmla="*/ 4784738 h 6367455"/>
                <a:gd name="connsiteX4530" fmla="*/ 4737384 w 6891715"/>
                <a:gd name="connsiteY4530" fmla="*/ 4768846 h 6367455"/>
                <a:gd name="connsiteX4531" fmla="*/ 4717381 w 6891715"/>
                <a:gd name="connsiteY4531" fmla="*/ 4764714 h 6367455"/>
                <a:gd name="connsiteX4532" fmla="*/ 4706586 w 6891715"/>
                <a:gd name="connsiteY4532" fmla="*/ 4770117 h 6367455"/>
                <a:gd name="connsiteX4533" fmla="*/ 4689759 w 6891715"/>
                <a:gd name="connsiteY4533" fmla="*/ 4756767 h 6367455"/>
                <a:gd name="connsiteX4534" fmla="*/ 4687536 w 6891715"/>
                <a:gd name="connsiteY4534" fmla="*/ 4752317 h 6367455"/>
                <a:gd name="connsiteX4535" fmla="*/ 4704681 w 6891715"/>
                <a:gd name="connsiteY4535" fmla="*/ 4757721 h 6367455"/>
                <a:gd name="connsiteX4536" fmla="*/ 4709761 w 6891715"/>
                <a:gd name="connsiteY4536" fmla="*/ 4754225 h 6367455"/>
                <a:gd name="connsiteX4537" fmla="*/ 4729129 w 6891715"/>
                <a:gd name="connsiteY4537" fmla="*/ 4759628 h 6367455"/>
                <a:gd name="connsiteX4538" fmla="*/ 4748179 w 6891715"/>
                <a:gd name="connsiteY4538" fmla="*/ 4763442 h 6367455"/>
                <a:gd name="connsiteX4539" fmla="*/ 4764054 w 6891715"/>
                <a:gd name="connsiteY4539" fmla="*/ 4769799 h 6367455"/>
                <a:gd name="connsiteX4540" fmla="*/ 4808821 w 6891715"/>
                <a:gd name="connsiteY4540" fmla="*/ 4724982 h 6367455"/>
                <a:gd name="connsiteX4541" fmla="*/ 4767864 w 6891715"/>
                <a:gd name="connsiteY4541" fmla="*/ 4752953 h 6367455"/>
                <a:gd name="connsiteX4542" fmla="*/ 4745956 w 6891715"/>
                <a:gd name="connsiteY4542" fmla="*/ 4759310 h 6367455"/>
                <a:gd name="connsiteX4543" fmla="*/ 4735161 w 6891715"/>
                <a:gd name="connsiteY4543" fmla="*/ 4747868 h 6367455"/>
                <a:gd name="connsiteX4544" fmla="*/ 4727541 w 6891715"/>
                <a:gd name="connsiteY4544" fmla="*/ 4738332 h 6367455"/>
                <a:gd name="connsiteX4545" fmla="*/ 4725636 w 6891715"/>
                <a:gd name="connsiteY4545" fmla="*/ 4731339 h 6367455"/>
                <a:gd name="connsiteX4546" fmla="*/ 4723414 w 6891715"/>
                <a:gd name="connsiteY4546" fmla="*/ 4717354 h 6367455"/>
                <a:gd name="connsiteX4547" fmla="*/ 4731351 w 6891715"/>
                <a:gd name="connsiteY4547" fmla="*/ 4710043 h 6367455"/>
                <a:gd name="connsiteX4548" fmla="*/ 4726271 w 6891715"/>
                <a:gd name="connsiteY4548" fmla="*/ 4699236 h 6367455"/>
                <a:gd name="connsiteX4549" fmla="*/ 4725001 w 6891715"/>
                <a:gd name="connsiteY4549" fmla="*/ 4688747 h 6367455"/>
                <a:gd name="connsiteX4550" fmla="*/ 4720874 w 6891715"/>
                <a:gd name="connsiteY4550" fmla="*/ 4703686 h 6367455"/>
                <a:gd name="connsiteX4551" fmla="*/ 4725001 w 6891715"/>
                <a:gd name="connsiteY4551" fmla="*/ 4708772 h 6367455"/>
                <a:gd name="connsiteX4552" fmla="*/ 4714841 w 6891715"/>
                <a:gd name="connsiteY4552" fmla="*/ 4717354 h 6367455"/>
                <a:gd name="connsiteX4553" fmla="*/ 4717064 w 6891715"/>
                <a:gd name="connsiteY4553" fmla="*/ 4729114 h 6367455"/>
                <a:gd name="connsiteX4554" fmla="*/ 4722144 w 6891715"/>
                <a:gd name="connsiteY4554" fmla="*/ 4737378 h 6367455"/>
                <a:gd name="connsiteX4555" fmla="*/ 4720239 w 6891715"/>
                <a:gd name="connsiteY4555" fmla="*/ 4744689 h 6367455"/>
                <a:gd name="connsiteX4556" fmla="*/ 4708809 w 6891715"/>
                <a:gd name="connsiteY4556" fmla="*/ 4749139 h 6367455"/>
                <a:gd name="connsiteX4557" fmla="*/ 4701189 w 6891715"/>
                <a:gd name="connsiteY4557" fmla="*/ 4742782 h 6367455"/>
                <a:gd name="connsiteX4558" fmla="*/ 4696109 w 6891715"/>
                <a:gd name="connsiteY4558" fmla="*/ 4747232 h 6367455"/>
                <a:gd name="connsiteX4559" fmla="*/ 4683409 w 6891715"/>
                <a:gd name="connsiteY4559" fmla="*/ 4747232 h 6367455"/>
                <a:gd name="connsiteX4560" fmla="*/ 4695791 w 6891715"/>
                <a:gd name="connsiteY4560" fmla="*/ 4725936 h 6367455"/>
                <a:gd name="connsiteX4561" fmla="*/ 4684044 w 6891715"/>
                <a:gd name="connsiteY4561" fmla="*/ 4726254 h 6367455"/>
                <a:gd name="connsiteX4562" fmla="*/ 4679916 w 6891715"/>
                <a:gd name="connsiteY4562" fmla="*/ 4718943 h 6367455"/>
                <a:gd name="connsiteX4563" fmla="*/ 4682456 w 6891715"/>
                <a:gd name="connsiteY4563" fmla="*/ 4738650 h 6367455"/>
                <a:gd name="connsiteX4564" fmla="*/ 4676106 w 6891715"/>
                <a:gd name="connsiteY4564" fmla="*/ 4744371 h 6367455"/>
                <a:gd name="connsiteX4565" fmla="*/ 4659914 w 6891715"/>
                <a:gd name="connsiteY4565" fmla="*/ 4746596 h 6367455"/>
                <a:gd name="connsiteX4566" fmla="*/ 4649436 w 6891715"/>
                <a:gd name="connsiteY4566" fmla="*/ 4751682 h 6367455"/>
                <a:gd name="connsiteX4567" fmla="*/ 4619591 w 6891715"/>
                <a:gd name="connsiteY4567" fmla="*/ 4753271 h 6367455"/>
                <a:gd name="connsiteX4568" fmla="*/ 4614829 w 6891715"/>
                <a:gd name="connsiteY4568" fmla="*/ 4759628 h 6367455"/>
                <a:gd name="connsiteX4569" fmla="*/ 4618956 w 6891715"/>
                <a:gd name="connsiteY4569" fmla="*/ 4769799 h 6367455"/>
                <a:gd name="connsiteX4570" fmla="*/ 4611654 w 6891715"/>
                <a:gd name="connsiteY4570" fmla="*/ 4781560 h 6367455"/>
                <a:gd name="connsiteX4571" fmla="*/ 4609749 w 6891715"/>
                <a:gd name="connsiteY4571" fmla="*/ 4797452 h 6367455"/>
                <a:gd name="connsiteX4572" fmla="*/ 4597049 w 6891715"/>
                <a:gd name="connsiteY4572" fmla="*/ 4809213 h 6367455"/>
                <a:gd name="connsiteX4573" fmla="*/ 4587524 w 6891715"/>
                <a:gd name="connsiteY4573" fmla="*/ 4820655 h 6367455"/>
                <a:gd name="connsiteX4574" fmla="*/ 4587524 w 6891715"/>
                <a:gd name="connsiteY4574" fmla="*/ 4816523 h 6367455"/>
                <a:gd name="connsiteX4575" fmla="*/ 4592921 w 6891715"/>
                <a:gd name="connsiteY4575" fmla="*/ 4807941 h 6367455"/>
                <a:gd name="connsiteX4576" fmla="*/ 4583396 w 6891715"/>
                <a:gd name="connsiteY4576" fmla="*/ 4805081 h 6367455"/>
                <a:gd name="connsiteX4577" fmla="*/ 4575776 w 6891715"/>
                <a:gd name="connsiteY4577" fmla="*/ 4799995 h 6367455"/>
                <a:gd name="connsiteX4578" fmla="*/ 4572601 w 6891715"/>
                <a:gd name="connsiteY4578" fmla="*/ 4788235 h 6367455"/>
                <a:gd name="connsiteX4579" fmla="*/ 4568474 w 6891715"/>
                <a:gd name="connsiteY4579" fmla="*/ 4796816 h 6367455"/>
                <a:gd name="connsiteX4580" fmla="*/ 4565299 w 6891715"/>
                <a:gd name="connsiteY4580" fmla="*/ 4787599 h 6367455"/>
                <a:gd name="connsiteX4581" fmla="*/ 4556726 w 6891715"/>
                <a:gd name="connsiteY4581" fmla="*/ 4784420 h 6367455"/>
                <a:gd name="connsiteX4582" fmla="*/ 4553551 w 6891715"/>
                <a:gd name="connsiteY4582" fmla="*/ 4798088 h 6367455"/>
                <a:gd name="connsiteX4583" fmla="*/ 4566251 w 6891715"/>
                <a:gd name="connsiteY4583" fmla="*/ 4811755 h 6367455"/>
                <a:gd name="connsiteX4584" fmla="*/ 4574824 w 6891715"/>
                <a:gd name="connsiteY4584" fmla="*/ 4815887 h 6367455"/>
                <a:gd name="connsiteX4585" fmla="*/ 4580539 w 6891715"/>
                <a:gd name="connsiteY4585" fmla="*/ 4820020 h 6367455"/>
                <a:gd name="connsiteX4586" fmla="*/ 4581491 w 6891715"/>
                <a:gd name="connsiteY4586" fmla="*/ 4832416 h 6367455"/>
                <a:gd name="connsiteX4587" fmla="*/ 4576094 w 6891715"/>
                <a:gd name="connsiteY4587" fmla="*/ 4845130 h 6367455"/>
                <a:gd name="connsiteX4588" fmla="*/ 4564664 w 6891715"/>
                <a:gd name="connsiteY4588" fmla="*/ 4848308 h 6367455"/>
                <a:gd name="connsiteX4589" fmla="*/ 4557361 w 6891715"/>
                <a:gd name="connsiteY4589" fmla="*/ 4856890 h 6367455"/>
                <a:gd name="connsiteX4590" fmla="*/ 4552281 w 6891715"/>
                <a:gd name="connsiteY4590" fmla="*/ 4857844 h 6367455"/>
                <a:gd name="connsiteX4591" fmla="*/ 4539264 w 6891715"/>
                <a:gd name="connsiteY4591" fmla="*/ 4858479 h 6367455"/>
                <a:gd name="connsiteX4592" fmla="*/ 4523388 w 6891715"/>
                <a:gd name="connsiteY4592" fmla="*/ 4862611 h 6367455"/>
                <a:gd name="connsiteX4593" fmla="*/ 4531961 w 6891715"/>
                <a:gd name="connsiteY4593" fmla="*/ 4871193 h 6367455"/>
                <a:gd name="connsiteX4594" fmla="*/ 4513228 w 6891715"/>
                <a:gd name="connsiteY4594" fmla="*/ 4882636 h 6367455"/>
                <a:gd name="connsiteX4595" fmla="*/ 4507831 w 6891715"/>
                <a:gd name="connsiteY4595" fmla="*/ 4875325 h 6367455"/>
                <a:gd name="connsiteX4596" fmla="*/ 4504338 w 6891715"/>
                <a:gd name="connsiteY4596" fmla="*/ 4865154 h 6367455"/>
                <a:gd name="connsiteX4597" fmla="*/ 4508466 w 6891715"/>
                <a:gd name="connsiteY4597" fmla="*/ 4859751 h 6367455"/>
                <a:gd name="connsiteX4598" fmla="*/ 4508466 w 6891715"/>
                <a:gd name="connsiteY4598" fmla="*/ 4849262 h 6367455"/>
                <a:gd name="connsiteX4599" fmla="*/ 4502116 w 6891715"/>
                <a:gd name="connsiteY4599" fmla="*/ 4843858 h 6367455"/>
                <a:gd name="connsiteX4600" fmla="*/ 4493861 w 6891715"/>
                <a:gd name="connsiteY4600" fmla="*/ 4868333 h 6367455"/>
                <a:gd name="connsiteX4601" fmla="*/ 4492908 w 6891715"/>
                <a:gd name="connsiteY4601" fmla="*/ 4884861 h 6367455"/>
                <a:gd name="connsiteX4602" fmla="*/ 4503703 w 6891715"/>
                <a:gd name="connsiteY4602" fmla="*/ 4891218 h 6367455"/>
                <a:gd name="connsiteX4603" fmla="*/ 4505926 w 6891715"/>
                <a:gd name="connsiteY4603" fmla="*/ 4905203 h 6367455"/>
                <a:gd name="connsiteX4604" fmla="*/ 4497671 w 6891715"/>
                <a:gd name="connsiteY4604" fmla="*/ 4910289 h 6367455"/>
                <a:gd name="connsiteX4605" fmla="*/ 4499868 w 6891715"/>
                <a:gd name="connsiteY4605" fmla="*/ 4919360 h 6367455"/>
                <a:gd name="connsiteX4606" fmla="*/ 4500840 w 6891715"/>
                <a:gd name="connsiteY4606" fmla="*/ 4920286 h 6367455"/>
                <a:gd name="connsiteX4607" fmla="*/ 4506875 w 6891715"/>
                <a:gd name="connsiteY4607" fmla="*/ 4943464 h 6367455"/>
                <a:gd name="connsiteX4608" fmla="*/ 4505922 w 6891715"/>
                <a:gd name="connsiteY4608" fmla="*/ 4967594 h 6367455"/>
                <a:gd name="connsiteX4609" fmla="*/ 4499570 w 6891715"/>
                <a:gd name="connsiteY4609" fmla="*/ 4964736 h 6367455"/>
                <a:gd name="connsiteX4610" fmla="*/ 4505922 w 6891715"/>
                <a:gd name="connsiteY4610" fmla="*/ 4976166 h 6367455"/>
                <a:gd name="connsiteX4611" fmla="*/ 4504969 w 6891715"/>
                <a:gd name="connsiteY4611" fmla="*/ 4987596 h 6367455"/>
                <a:gd name="connsiteX4612" fmla="*/ 4487183 w 6891715"/>
                <a:gd name="connsiteY4612" fmla="*/ 4995216 h 6367455"/>
                <a:gd name="connsiteX4613" fmla="*/ 4475749 w 6891715"/>
                <a:gd name="connsiteY4613" fmla="*/ 5001884 h 6367455"/>
                <a:gd name="connsiteX4614" fmla="*/ 4460821 w 6891715"/>
                <a:gd name="connsiteY4614" fmla="*/ 5005059 h 6367455"/>
                <a:gd name="connsiteX4615" fmla="*/ 4447164 w 6891715"/>
                <a:gd name="connsiteY4615" fmla="*/ 5022204 h 6367455"/>
                <a:gd name="connsiteX4616" fmla="*/ 4430330 w 6891715"/>
                <a:gd name="connsiteY4616" fmla="*/ 5038079 h 6367455"/>
                <a:gd name="connsiteX4617" fmla="*/ 4433506 w 6891715"/>
                <a:gd name="connsiteY4617" fmla="*/ 5029506 h 6367455"/>
                <a:gd name="connsiteX4618" fmla="*/ 4443988 w 6891715"/>
                <a:gd name="connsiteY4618" fmla="*/ 5017759 h 6367455"/>
                <a:gd name="connsiteX4619" fmla="*/ 4443988 w 6891715"/>
                <a:gd name="connsiteY4619" fmla="*/ 5008234 h 6367455"/>
                <a:gd name="connsiteX4620" fmla="*/ 4454469 w 6891715"/>
                <a:gd name="connsiteY4620" fmla="*/ 5000931 h 6367455"/>
                <a:gd name="connsiteX4621" fmla="*/ 4464950 w 6891715"/>
                <a:gd name="connsiteY4621" fmla="*/ 4992359 h 6367455"/>
                <a:gd name="connsiteX4622" fmla="*/ 4463997 w 6891715"/>
                <a:gd name="connsiteY4622" fmla="*/ 4986961 h 6367455"/>
                <a:gd name="connsiteX4623" fmla="*/ 4449069 w 6891715"/>
                <a:gd name="connsiteY4623" fmla="*/ 4990136 h 6367455"/>
                <a:gd name="connsiteX4624" fmla="*/ 4452245 w 6891715"/>
                <a:gd name="connsiteY4624" fmla="*/ 4980929 h 6367455"/>
                <a:gd name="connsiteX4625" fmla="*/ 4449069 w 6891715"/>
                <a:gd name="connsiteY4625" fmla="*/ 4971404 h 6367455"/>
                <a:gd name="connsiteX4626" fmla="*/ 4439223 w 6891715"/>
                <a:gd name="connsiteY4626" fmla="*/ 4964101 h 6367455"/>
                <a:gd name="connsiteX4627" fmla="*/ 4429060 w 6891715"/>
                <a:gd name="connsiteY4627" fmla="*/ 4968229 h 6367455"/>
                <a:gd name="connsiteX4628" fmla="*/ 4424613 w 6891715"/>
                <a:gd name="connsiteY4628" fmla="*/ 4976801 h 6367455"/>
                <a:gd name="connsiteX4629" fmla="*/ 4411909 w 6891715"/>
                <a:gd name="connsiteY4629" fmla="*/ 4972991 h 6367455"/>
                <a:gd name="connsiteX4630" fmla="*/ 4410956 w 6891715"/>
                <a:gd name="connsiteY4630" fmla="*/ 4981246 h 6367455"/>
                <a:gd name="connsiteX4631" fmla="*/ 4432236 w 6891715"/>
                <a:gd name="connsiteY4631" fmla="*/ 4983151 h 6367455"/>
                <a:gd name="connsiteX4632" fmla="*/ 4435412 w 6891715"/>
                <a:gd name="connsiteY4632" fmla="*/ 4985374 h 6367455"/>
                <a:gd name="connsiteX4633" fmla="*/ 4438588 w 6891715"/>
                <a:gd name="connsiteY4633" fmla="*/ 4991724 h 6367455"/>
                <a:gd name="connsiteX4634" fmla="*/ 4428107 w 6891715"/>
                <a:gd name="connsiteY4634" fmla="*/ 5004424 h 6367455"/>
                <a:gd name="connsiteX4635" fmla="*/ 4426201 w 6891715"/>
                <a:gd name="connsiteY4635" fmla="*/ 5009821 h 6367455"/>
                <a:gd name="connsiteX4636" fmla="*/ 4420802 w 6891715"/>
                <a:gd name="connsiteY4636" fmla="*/ 5011726 h 6367455"/>
                <a:gd name="connsiteX4637" fmla="*/ 4417626 w 6891715"/>
                <a:gd name="connsiteY4637" fmla="*/ 5007599 h 6367455"/>
                <a:gd name="connsiteX4638" fmla="*/ 4413497 w 6891715"/>
                <a:gd name="connsiteY4638" fmla="*/ 5011726 h 6367455"/>
                <a:gd name="connsiteX4639" fmla="*/ 4420802 w 6891715"/>
                <a:gd name="connsiteY4639" fmla="*/ 5021251 h 6367455"/>
                <a:gd name="connsiteX4640" fmla="*/ 4420802 w 6891715"/>
                <a:gd name="connsiteY4640" fmla="*/ 5028554 h 6367455"/>
                <a:gd name="connsiteX4641" fmla="*/ 4410638 w 6891715"/>
                <a:gd name="connsiteY4641" fmla="*/ 5035221 h 6367455"/>
                <a:gd name="connsiteX4642" fmla="*/ 4411591 w 6891715"/>
                <a:gd name="connsiteY4642" fmla="*/ 5046334 h 6367455"/>
                <a:gd name="connsiteX4643" fmla="*/ 4416673 w 6891715"/>
                <a:gd name="connsiteY4643" fmla="*/ 5034904 h 6367455"/>
                <a:gd name="connsiteX4644" fmla="*/ 4430330 w 6891715"/>
                <a:gd name="connsiteY4644" fmla="*/ 5031729 h 6367455"/>
                <a:gd name="connsiteX4645" fmla="*/ 4430330 w 6891715"/>
                <a:gd name="connsiteY4645" fmla="*/ 5038079 h 6367455"/>
                <a:gd name="connsiteX4646" fmla="*/ 4408415 w 6891715"/>
                <a:gd name="connsiteY4646" fmla="*/ 5059351 h 6367455"/>
                <a:gd name="connsiteX4647" fmla="*/ 4409368 w 6891715"/>
                <a:gd name="connsiteY4647" fmla="*/ 5066654 h 6367455"/>
                <a:gd name="connsiteX4648" fmla="*/ 4410956 w 6891715"/>
                <a:gd name="connsiteY4648" fmla="*/ 5082529 h 6367455"/>
                <a:gd name="connsiteX4649" fmla="*/ 4409050 w 6891715"/>
                <a:gd name="connsiteY4649" fmla="*/ 5116184 h 6367455"/>
                <a:gd name="connsiteX4650" fmla="*/ 4416673 w 6891715"/>
                <a:gd name="connsiteY4650" fmla="*/ 5138091 h 6367455"/>
                <a:gd name="connsiteX4651" fmla="*/ 4416388 w 6891715"/>
                <a:gd name="connsiteY4651" fmla="*/ 5137963 h 6367455"/>
                <a:gd name="connsiteX4652" fmla="*/ 4413532 w 6891715"/>
                <a:gd name="connsiteY4652" fmla="*/ 5157060 h 6367455"/>
                <a:gd name="connsiteX4653" fmla="*/ 4399569 w 6891715"/>
                <a:gd name="connsiteY4653" fmla="*/ 5177430 h 6367455"/>
                <a:gd name="connsiteX4654" fmla="*/ 4398617 w 6891715"/>
                <a:gd name="connsiteY4654" fmla="*/ 5183796 h 6367455"/>
                <a:gd name="connsiteX4655" fmla="*/ 4376721 w 6891715"/>
                <a:gd name="connsiteY4655" fmla="*/ 5181886 h 6367455"/>
                <a:gd name="connsiteX4656" fmla="*/ 4365932 w 6891715"/>
                <a:gd name="connsiteY4656" fmla="*/ 5188252 h 6367455"/>
                <a:gd name="connsiteX4657" fmla="*/ 4345306 w 6891715"/>
                <a:gd name="connsiteY4657" fmla="*/ 5219125 h 6367455"/>
                <a:gd name="connsiteX4658" fmla="*/ 4332930 w 6891715"/>
                <a:gd name="connsiteY4658" fmla="*/ 5259229 h 6367455"/>
                <a:gd name="connsiteX4659" fmla="*/ 4330709 w 6891715"/>
                <a:gd name="connsiteY4659" fmla="*/ 5271960 h 6367455"/>
                <a:gd name="connsiteX4660" fmla="*/ 4323093 w 6891715"/>
                <a:gd name="connsiteY4660" fmla="*/ 5274188 h 6367455"/>
                <a:gd name="connsiteX4661" fmla="*/ 4314207 w 6891715"/>
                <a:gd name="connsiteY4661" fmla="*/ 5282782 h 6367455"/>
                <a:gd name="connsiteX4662" fmla="*/ 4314207 w 6891715"/>
                <a:gd name="connsiteY4662" fmla="*/ 5291057 h 6367455"/>
                <a:gd name="connsiteX4663" fmla="*/ 4306591 w 6891715"/>
                <a:gd name="connsiteY4663" fmla="*/ 5287874 h 6367455"/>
                <a:gd name="connsiteX4664" fmla="*/ 4298024 w 6891715"/>
                <a:gd name="connsiteY4664" fmla="*/ 5290102 h 6367455"/>
                <a:gd name="connsiteX4665" fmla="*/ 4297072 w 6891715"/>
                <a:gd name="connsiteY4665" fmla="*/ 5298696 h 6367455"/>
                <a:gd name="connsiteX4666" fmla="*/ 4290725 w 6891715"/>
                <a:gd name="connsiteY4666" fmla="*/ 5302834 h 6367455"/>
                <a:gd name="connsiteX4667" fmla="*/ 4296437 w 6891715"/>
                <a:gd name="connsiteY4667" fmla="*/ 5306016 h 6367455"/>
                <a:gd name="connsiteX4668" fmla="*/ 4304370 w 6891715"/>
                <a:gd name="connsiteY4668" fmla="*/ 5300606 h 6367455"/>
                <a:gd name="connsiteX4669" fmla="*/ 4317381 w 6891715"/>
                <a:gd name="connsiteY4669" fmla="*/ 5301879 h 6367455"/>
                <a:gd name="connsiteX4670" fmla="*/ 4324679 w 6891715"/>
                <a:gd name="connsiteY4670" fmla="*/ 5304743 h 6367455"/>
                <a:gd name="connsiteX4671" fmla="*/ 4327853 w 6891715"/>
                <a:gd name="connsiteY4671" fmla="*/ 5312064 h 6367455"/>
                <a:gd name="connsiteX4672" fmla="*/ 4329122 w 6891715"/>
                <a:gd name="connsiteY4672" fmla="*/ 5321612 h 6367455"/>
                <a:gd name="connsiteX4673" fmla="*/ 4331343 w 6891715"/>
                <a:gd name="connsiteY4673" fmla="*/ 5327023 h 6367455"/>
                <a:gd name="connsiteX4674" fmla="*/ 4343084 w 6891715"/>
                <a:gd name="connsiteY4674" fmla="*/ 5338163 h 6367455"/>
                <a:gd name="connsiteX4675" fmla="*/ 4348479 w 6891715"/>
                <a:gd name="connsiteY4675" fmla="*/ 5349939 h 6367455"/>
                <a:gd name="connsiteX4676" fmla="*/ 4347949 w 6891715"/>
                <a:gd name="connsiteY4676" fmla="*/ 5350022 h 6367455"/>
                <a:gd name="connsiteX4677" fmla="*/ 4354478 w 6891715"/>
                <a:gd name="connsiteY4677" fmla="*/ 5386173 h 6367455"/>
                <a:gd name="connsiteX4678" fmla="*/ 4367495 w 6891715"/>
                <a:gd name="connsiteY4678" fmla="*/ 5416728 h 6367455"/>
                <a:gd name="connsiteX4679" fmla="*/ 4394165 w 6891715"/>
                <a:gd name="connsiteY4679" fmla="*/ 5435506 h 6367455"/>
                <a:gd name="connsiteX4680" fmla="*/ 4426868 w 6891715"/>
                <a:gd name="connsiteY4680" fmla="*/ 5452056 h 6367455"/>
                <a:gd name="connsiteX4681" fmla="*/ 4440838 w 6891715"/>
                <a:gd name="connsiteY4681" fmla="*/ 5454920 h 6367455"/>
                <a:gd name="connsiteX4682" fmla="*/ 4447188 w 6891715"/>
                <a:gd name="connsiteY4682" fmla="*/ 5451738 h 6367455"/>
                <a:gd name="connsiteX4683" fmla="*/ 4452903 w 6891715"/>
                <a:gd name="connsiteY4683" fmla="*/ 5461604 h 6367455"/>
                <a:gd name="connsiteX4684" fmla="*/ 4450680 w 6891715"/>
                <a:gd name="connsiteY4684" fmla="*/ 5467969 h 6367455"/>
                <a:gd name="connsiteX4685" fmla="*/ 4447505 w 6891715"/>
                <a:gd name="connsiteY4685" fmla="*/ 5471470 h 6367455"/>
                <a:gd name="connsiteX4686" fmla="*/ 4449093 w 6891715"/>
                <a:gd name="connsiteY4686" fmla="*/ 5473380 h 6367455"/>
                <a:gd name="connsiteX4687" fmla="*/ 4444330 w 6891715"/>
                <a:gd name="connsiteY4687" fmla="*/ 5483883 h 6367455"/>
                <a:gd name="connsiteX4688" fmla="*/ 4442108 w 6891715"/>
                <a:gd name="connsiteY4688" fmla="*/ 5490248 h 6367455"/>
                <a:gd name="connsiteX4689" fmla="*/ 4426233 w 6891715"/>
                <a:gd name="connsiteY4689" fmla="*/ 5488021 h 6367455"/>
                <a:gd name="connsiteX4690" fmla="*/ 4416708 w 6891715"/>
                <a:gd name="connsiteY4690" fmla="*/ 5487066 h 6367455"/>
                <a:gd name="connsiteX4691" fmla="*/ 4398610 w 6891715"/>
                <a:gd name="connsiteY4691" fmla="*/ 5486111 h 6367455"/>
                <a:gd name="connsiteX4692" fmla="*/ 4374163 w 6891715"/>
                <a:gd name="connsiteY4692" fmla="*/ 5482292 h 6367455"/>
                <a:gd name="connsiteX4693" fmla="*/ 4361463 w 6891715"/>
                <a:gd name="connsiteY4693" fmla="*/ 5481337 h 6367455"/>
                <a:gd name="connsiteX4694" fmla="*/ 4336380 w 6891715"/>
                <a:gd name="connsiteY4694" fmla="*/ 5489612 h 6367455"/>
                <a:gd name="connsiteX4695" fmla="*/ 4311933 w 6891715"/>
                <a:gd name="connsiteY4695" fmla="*/ 5483883 h 6367455"/>
                <a:gd name="connsiteX4696" fmla="*/ 4298280 w 6891715"/>
                <a:gd name="connsiteY4696" fmla="*/ 5488021 h 6367455"/>
                <a:gd name="connsiteX4697" fmla="*/ 4289073 w 6891715"/>
                <a:gd name="connsiteY4697" fmla="*/ 5510300 h 6367455"/>
                <a:gd name="connsiteX4698" fmla="*/ 4278278 w 6891715"/>
                <a:gd name="connsiteY4698" fmla="*/ 5522076 h 6367455"/>
                <a:gd name="connsiteX4699" fmla="*/ 4253195 w 6891715"/>
                <a:gd name="connsiteY4699" fmla="*/ 5536080 h 6367455"/>
                <a:gd name="connsiteX4700" fmla="*/ 4224620 w 6891715"/>
                <a:gd name="connsiteY4700" fmla="*/ 5550084 h 6367455"/>
                <a:gd name="connsiteX4701" fmla="*/ 4209063 w 6891715"/>
                <a:gd name="connsiteY4701" fmla="*/ 5568225 h 6367455"/>
                <a:gd name="connsiteX4702" fmla="*/ 4191283 w 6891715"/>
                <a:gd name="connsiteY4702" fmla="*/ 5582866 h 6367455"/>
                <a:gd name="connsiteX4703" fmla="*/ 4191283 w 6891715"/>
                <a:gd name="connsiteY4703" fmla="*/ 5592732 h 6367455"/>
                <a:gd name="connsiteX4704" fmla="*/ 4172233 w 6891715"/>
                <a:gd name="connsiteY4704" fmla="*/ 5602280 h 6367455"/>
                <a:gd name="connsiteX4705" fmla="*/ 4169058 w 6891715"/>
                <a:gd name="connsiteY4705" fmla="*/ 5601007 h 6367455"/>
                <a:gd name="connsiteX4706" fmla="*/ 4173185 w 6891715"/>
                <a:gd name="connsiteY4706" fmla="*/ 5594642 h 6367455"/>
                <a:gd name="connsiteX4707" fmla="*/ 4175408 w 6891715"/>
                <a:gd name="connsiteY4707" fmla="*/ 5585412 h 6367455"/>
                <a:gd name="connsiteX4708" fmla="*/ 4168105 w 6891715"/>
                <a:gd name="connsiteY4708" fmla="*/ 5578092 h 6367455"/>
                <a:gd name="connsiteX4709" fmla="*/ 4173820 w 6891715"/>
                <a:gd name="connsiteY4709" fmla="*/ 5569498 h 6367455"/>
                <a:gd name="connsiteX4710" fmla="*/ 4185568 w 6891715"/>
                <a:gd name="connsiteY4710" fmla="*/ 5564088 h 6367455"/>
                <a:gd name="connsiteX4711" fmla="*/ 4204618 w 6891715"/>
                <a:gd name="connsiteY4711" fmla="*/ 5551357 h 6367455"/>
                <a:gd name="connsiteX4712" fmla="*/ 4226843 w 6891715"/>
                <a:gd name="connsiteY4712" fmla="*/ 5537353 h 6367455"/>
                <a:gd name="connsiteX4713" fmla="*/ 4235098 w 6891715"/>
                <a:gd name="connsiteY4713" fmla="*/ 5534170 h 6367455"/>
                <a:gd name="connsiteX4714" fmla="*/ 4235098 w 6891715"/>
                <a:gd name="connsiteY4714" fmla="*/ 5524622 h 6367455"/>
                <a:gd name="connsiteX4715" fmla="*/ 4224620 w 6891715"/>
                <a:gd name="connsiteY4715" fmla="*/ 5528123 h 6367455"/>
                <a:gd name="connsiteX4716" fmla="*/ 4202395 w 6891715"/>
                <a:gd name="connsiteY4716" fmla="*/ 5533215 h 6367455"/>
                <a:gd name="connsiteX4717" fmla="*/ 4184615 w 6891715"/>
                <a:gd name="connsiteY4717" fmla="*/ 5544036 h 6367455"/>
                <a:gd name="connsiteX4718" fmla="*/ 4167470 w 6891715"/>
                <a:gd name="connsiteY4718" fmla="*/ 5537989 h 6367455"/>
                <a:gd name="connsiteX4719" fmla="*/ 4163025 w 6891715"/>
                <a:gd name="connsiteY4719" fmla="*/ 5522076 h 6367455"/>
                <a:gd name="connsiteX4720" fmla="*/ 4160928 w 6891715"/>
                <a:gd name="connsiteY4720" fmla="*/ 5513064 h 6367455"/>
                <a:gd name="connsiteX4721" fmla="*/ 4150640 w 6891715"/>
                <a:gd name="connsiteY4721" fmla="*/ 5513376 h 6367455"/>
                <a:gd name="connsiteX4722" fmla="*/ 4135718 w 6891715"/>
                <a:gd name="connsiteY4722" fmla="*/ 5512423 h 6367455"/>
                <a:gd name="connsiteX4723" fmla="*/ 4123970 w 6891715"/>
                <a:gd name="connsiteY4723" fmla="*/ 5504168 h 6367455"/>
                <a:gd name="connsiteX4724" fmla="*/ 4098570 w 6891715"/>
                <a:gd name="connsiteY4724" fmla="*/ 5493373 h 6367455"/>
                <a:gd name="connsiteX4725" fmla="*/ 4080473 w 6891715"/>
                <a:gd name="connsiteY4725" fmla="*/ 5491786 h 6367455"/>
                <a:gd name="connsiteX4726" fmla="*/ 4071900 w 6891715"/>
                <a:gd name="connsiteY4726" fmla="*/ 5495913 h 6367455"/>
                <a:gd name="connsiteX4727" fmla="*/ 4066820 w 6891715"/>
                <a:gd name="connsiteY4727" fmla="*/ 5485436 h 6367455"/>
                <a:gd name="connsiteX4728" fmla="*/ 4073170 w 6891715"/>
                <a:gd name="connsiteY4728" fmla="*/ 5474641 h 6367455"/>
                <a:gd name="connsiteX4729" fmla="*/ 4059200 w 6891715"/>
                <a:gd name="connsiteY4729" fmla="*/ 5477181 h 6367455"/>
                <a:gd name="connsiteX4730" fmla="*/ 4060470 w 6891715"/>
                <a:gd name="connsiteY4730" fmla="*/ 5486706 h 6367455"/>
                <a:gd name="connsiteX4731" fmla="*/ 4055073 w 6891715"/>
                <a:gd name="connsiteY4731" fmla="*/ 5494326 h 6367455"/>
                <a:gd name="connsiteX4732" fmla="*/ 4044913 w 6891715"/>
                <a:gd name="connsiteY4732" fmla="*/ 5497501 h 6367455"/>
                <a:gd name="connsiteX4733" fmla="*/ 4033165 w 6891715"/>
                <a:gd name="connsiteY4733" fmla="*/ 5498453 h 6367455"/>
                <a:gd name="connsiteX4734" fmla="*/ 4027768 w 6891715"/>
                <a:gd name="connsiteY4734" fmla="*/ 5493056 h 6367455"/>
                <a:gd name="connsiteX4735" fmla="*/ 3999193 w 6891715"/>
                <a:gd name="connsiteY4735" fmla="*/ 5494643 h 6367455"/>
                <a:gd name="connsiteX4736" fmla="*/ 3999193 w 6891715"/>
                <a:gd name="connsiteY4736" fmla="*/ 5501946 h 6367455"/>
                <a:gd name="connsiteX4737" fmla="*/ 3989668 w 6891715"/>
                <a:gd name="connsiteY4737" fmla="*/ 5512741 h 6367455"/>
                <a:gd name="connsiteX4738" fmla="*/ 3974110 w 6891715"/>
                <a:gd name="connsiteY4738" fmla="*/ 5516868 h 6367455"/>
                <a:gd name="connsiteX4739" fmla="*/ 3968713 w 6891715"/>
                <a:gd name="connsiteY4739" fmla="*/ 5516868 h 6367455"/>
                <a:gd name="connsiteX4740" fmla="*/ 3951885 w 6891715"/>
                <a:gd name="connsiteY4740" fmla="*/ 5506708 h 6367455"/>
                <a:gd name="connsiteX4741" fmla="*/ 3940138 w 6891715"/>
                <a:gd name="connsiteY4741" fmla="*/ 5520361 h 6367455"/>
                <a:gd name="connsiteX4742" fmla="*/ 3941090 w 6891715"/>
                <a:gd name="connsiteY4742" fmla="*/ 5532108 h 6367455"/>
                <a:gd name="connsiteX4743" fmla="*/ 3953790 w 6891715"/>
                <a:gd name="connsiteY4743" fmla="*/ 5537188 h 6367455"/>
                <a:gd name="connsiteX4744" fmla="*/ 3946805 w 6891715"/>
                <a:gd name="connsiteY4744" fmla="*/ 5544491 h 6367455"/>
                <a:gd name="connsiteX4745" fmla="*/ 3950933 w 6891715"/>
                <a:gd name="connsiteY4745" fmla="*/ 5551793 h 6367455"/>
                <a:gd name="connsiteX4746" fmla="*/ 3963950 w 6891715"/>
                <a:gd name="connsiteY4746" fmla="*/ 5554016 h 6367455"/>
                <a:gd name="connsiteX4747" fmla="*/ 3964903 w 6891715"/>
                <a:gd name="connsiteY4747" fmla="*/ 5545443 h 6367455"/>
                <a:gd name="connsiteX4748" fmla="*/ 3976650 w 6891715"/>
                <a:gd name="connsiteY4748" fmla="*/ 5562271 h 6367455"/>
                <a:gd name="connsiteX4749" fmla="*/ 3991255 w 6891715"/>
                <a:gd name="connsiteY4749" fmla="*/ 5570526 h 6367455"/>
                <a:gd name="connsiteX4750" fmla="*/ 4001098 w 6891715"/>
                <a:gd name="connsiteY4750" fmla="*/ 5579733 h 6367455"/>
                <a:gd name="connsiteX4751" fmla="*/ 3989350 w 6891715"/>
                <a:gd name="connsiteY4751" fmla="*/ 5589258 h 6367455"/>
                <a:gd name="connsiteX4752" fmla="*/ 3971253 w 6891715"/>
                <a:gd name="connsiteY4752" fmla="*/ 5569573 h 6367455"/>
                <a:gd name="connsiteX4753" fmla="*/ 3963950 w 6891715"/>
                <a:gd name="connsiteY4753" fmla="*/ 5569573 h 6367455"/>
                <a:gd name="connsiteX4754" fmla="*/ 3955378 w 6891715"/>
                <a:gd name="connsiteY4754" fmla="*/ 5561318 h 6367455"/>
                <a:gd name="connsiteX4755" fmla="*/ 3934105 w 6891715"/>
                <a:gd name="connsiteY4755" fmla="*/ 5568938 h 6367455"/>
                <a:gd name="connsiteX4756" fmla="*/ 3935375 w 6891715"/>
                <a:gd name="connsiteY4756" fmla="*/ 5582591 h 6367455"/>
                <a:gd name="connsiteX4757" fmla="*/ 3962045 w 6891715"/>
                <a:gd name="connsiteY4757" fmla="*/ 5598148 h 6367455"/>
                <a:gd name="connsiteX4758" fmla="*/ 3962045 w 6891715"/>
                <a:gd name="connsiteY4758" fmla="*/ 5610848 h 6367455"/>
                <a:gd name="connsiteX4759" fmla="*/ 3947123 w 6891715"/>
                <a:gd name="connsiteY4759" fmla="*/ 5613071 h 6367455"/>
                <a:gd name="connsiteX4760" fmla="*/ 3932200 w 6891715"/>
                <a:gd name="connsiteY4760" fmla="*/ 5599736 h 6367455"/>
                <a:gd name="connsiteX4761" fmla="*/ 3931248 w 6891715"/>
                <a:gd name="connsiteY4761" fmla="*/ 5587036 h 6367455"/>
                <a:gd name="connsiteX4762" fmla="*/ 3920770 w 6891715"/>
                <a:gd name="connsiteY4762" fmla="*/ 5580686 h 6367455"/>
                <a:gd name="connsiteX4763" fmla="*/ 3910928 w 6891715"/>
                <a:gd name="connsiteY4763" fmla="*/ 5584813 h 6367455"/>
                <a:gd name="connsiteX4764" fmla="*/ 3907753 w 6891715"/>
                <a:gd name="connsiteY4764" fmla="*/ 5595291 h 6367455"/>
                <a:gd name="connsiteX4765" fmla="*/ 3939185 w 6891715"/>
                <a:gd name="connsiteY4765" fmla="*/ 5620373 h 6367455"/>
                <a:gd name="connsiteX4766" fmla="*/ 3926168 w 6891715"/>
                <a:gd name="connsiteY4766" fmla="*/ 5627041 h 6367455"/>
                <a:gd name="connsiteX4767" fmla="*/ 3911563 w 6891715"/>
                <a:gd name="connsiteY4767" fmla="*/ 5616563 h 6367455"/>
                <a:gd name="connsiteX4768" fmla="*/ 3908388 w 6891715"/>
                <a:gd name="connsiteY4768" fmla="*/ 5621961 h 6367455"/>
                <a:gd name="connsiteX4769" fmla="*/ 3899815 w 6891715"/>
                <a:gd name="connsiteY4769" fmla="*/ 5614658 h 6367455"/>
                <a:gd name="connsiteX4770" fmla="*/ 3903625 w 6891715"/>
                <a:gd name="connsiteY4770" fmla="*/ 5598466 h 6367455"/>
                <a:gd name="connsiteX4771" fmla="*/ 3899498 w 6891715"/>
                <a:gd name="connsiteY4771" fmla="*/ 5587353 h 6367455"/>
                <a:gd name="connsiteX4772" fmla="*/ 3880448 w 6891715"/>
                <a:gd name="connsiteY4772" fmla="*/ 5582908 h 6367455"/>
                <a:gd name="connsiteX4773" fmla="*/ 3876003 w 6891715"/>
                <a:gd name="connsiteY4773" fmla="*/ 5568621 h 6367455"/>
                <a:gd name="connsiteX4774" fmla="*/ 3863303 w 6891715"/>
                <a:gd name="connsiteY4774" fmla="*/ 5570526 h 6367455"/>
                <a:gd name="connsiteX4775" fmla="*/ 3860128 w 6891715"/>
                <a:gd name="connsiteY4775" fmla="*/ 5562271 h 6367455"/>
                <a:gd name="connsiteX4776" fmla="*/ 3856953 w 6891715"/>
                <a:gd name="connsiteY4776" fmla="*/ 5551793 h 6367455"/>
                <a:gd name="connsiteX4777" fmla="*/ 3862033 w 6891715"/>
                <a:gd name="connsiteY4777" fmla="*/ 5543538 h 6367455"/>
                <a:gd name="connsiteX4778" fmla="*/ 3865208 w 6891715"/>
                <a:gd name="connsiteY4778" fmla="*/ 5531791 h 6367455"/>
                <a:gd name="connsiteX4779" fmla="*/ 3849015 w 6891715"/>
                <a:gd name="connsiteY4779" fmla="*/ 5527346 h 6367455"/>
                <a:gd name="connsiteX4780" fmla="*/ 3847110 w 6891715"/>
                <a:gd name="connsiteY4780" fmla="*/ 5539093 h 6367455"/>
                <a:gd name="connsiteX4781" fmla="*/ 3836633 w 6891715"/>
                <a:gd name="connsiteY4781" fmla="*/ 5545443 h 6367455"/>
                <a:gd name="connsiteX4782" fmla="*/ 3827108 w 6891715"/>
                <a:gd name="connsiteY4782" fmla="*/ 5560366 h 6367455"/>
                <a:gd name="connsiteX4783" fmla="*/ 3832505 w 6891715"/>
                <a:gd name="connsiteY4783" fmla="*/ 5577511 h 6367455"/>
                <a:gd name="connsiteX4784" fmla="*/ 3827743 w 6891715"/>
                <a:gd name="connsiteY4784" fmla="*/ 5593068 h 6367455"/>
                <a:gd name="connsiteX4785" fmla="*/ 3834410 w 6891715"/>
                <a:gd name="connsiteY4785" fmla="*/ 5617198 h 6367455"/>
                <a:gd name="connsiteX4786" fmla="*/ 3857588 w 6891715"/>
                <a:gd name="connsiteY4786" fmla="*/ 5639423 h 6367455"/>
                <a:gd name="connsiteX4787" fmla="*/ 3861080 w 6891715"/>
                <a:gd name="connsiteY4787" fmla="*/ 5666411 h 6367455"/>
                <a:gd name="connsiteX4788" fmla="*/ 3875050 w 6891715"/>
                <a:gd name="connsiteY4788" fmla="*/ 5671808 h 6367455"/>
                <a:gd name="connsiteX4789" fmla="*/ 3903625 w 6891715"/>
                <a:gd name="connsiteY4789" fmla="*/ 5700701 h 6367455"/>
                <a:gd name="connsiteX4790" fmla="*/ 3900768 w 6891715"/>
                <a:gd name="connsiteY4790" fmla="*/ 5730546 h 6367455"/>
                <a:gd name="connsiteX4791" fmla="*/ 3881718 w 6891715"/>
                <a:gd name="connsiteY4791" fmla="*/ 5726418 h 6367455"/>
                <a:gd name="connsiteX4792" fmla="*/ 3881718 w 6891715"/>
                <a:gd name="connsiteY4792" fmla="*/ 5719116 h 6367455"/>
                <a:gd name="connsiteX4793" fmla="*/ 3893465 w 6891715"/>
                <a:gd name="connsiteY4793" fmla="*/ 5716893 h 6367455"/>
                <a:gd name="connsiteX4794" fmla="*/ 3884575 w 6891715"/>
                <a:gd name="connsiteY4794" fmla="*/ 5706416 h 6367455"/>
                <a:gd name="connsiteX4795" fmla="*/ 3868700 w 6891715"/>
                <a:gd name="connsiteY4795" fmla="*/ 5688318 h 6367455"/>
                <a:gd name="connsiteX4796" fmla="*/ 3856953 w 6891715"/>
                <a:gd name="connsiteY4796" fmla="*/ 5700383 h 6367455"/>
                <a:gd name="connsiteX4797" fmla="*/ 3862668 w 6891715"/>
                <a:gd name="connsiteY4797" fmla="*/ 5709591 h 6367455"/>
                <a:gd name="connsiteX4798" fmla="*/ 3858223 w 6891715"/>
                <a:gd name="connsiteY4798" fmla="*/ 5714988 h 6367455"/>
                <a:gd name="connsiteX4799" fmla="*/ 3863620 w 6891715"/>
                <a:gd name="connsiteY4799" fmla="*/ 5721338 h 6367455"/>
                <a:gd name="connsiteX4800" fmla="*/ 3877590 w 6891715"/>
                <a:gd name="connsiteY4800" fmla="*/ 5724513 h 6367455"/>
                <a:gd name="connsiteX4801" fmla="*/ 3866795 w 6891715"/>
                <a:gd name="connsiteY4801" fmla="*/ 5742293 h 6367455"/>
                <a:gd name="connsiteX4802" fmla="*/ 3856635 w 6891715"/>
                <a:gd name="connsiteY4802" fmla="*/ 5748008 h 6367455"/>
                <a:gd name="connsiteX4803" fmla="*/ 3842665 w 6891715"/>
                <a:gd name="connsiteY4803" fmla="*/ 5744833 h 6367455"/>
                <a:gd name="connsiteX4804" fmla="*/ 3826790 w 6891715"/>
                <a:gd name="connsiteY4804" fmla="*/ 5741341 h 6367455"/>
                <a:gd name="connsiteX4805" fmla="*/ 3824885 w 6891715"/>
                <a:gd name="connsiteY4805" fmla="*/ 5753088 h 6367455"/>
                <a:gd name="connsiteX4806" fmla="*/ 3843935 w 6891715"/>
                <a:gd name="connsiteY4806" fmla="*/ 5754358 h 6367455"/>
                <a:gd name="connsiteX4807" fmla="*/ 3859810 w 6891715"/>
                <a:gd name="connsiteY4807" fmla="*/ 5761343 h 6367455"/>
                <a:gd name="connsiteX4808" fmla="*/ 3859810 w 6891715"/>
                <a:gd name="connsiteY4808" fmla="*/ 5770868 h 6367455"/>
                <a:gd name="connsiteX4809" fmla="*/ 3873463 w 6891715"/>
                <a:gd name="connsiteY4809" fmla="*/ 5773091 h 6367455"/>
                <a:gd name="connsiteX4810" fmla="*/ 3873463 w 6891715"/>
                <a:gd name="connsiteY4810" fmla="*/ 5765471 h 6367455"/>
                <a:gd name="connsiteX4811" fmla="*/ 3896958 w 6891715"/>
                <a:gd name="connsiteY4811" fmla="*/ 5779123 h 6367455"/>
                <a:gd name="connsiteX4812" fmla="*/ 3902673 w 6891715"/>
                <a:gd name="connsiteY4812" fmla="*/ 5794681 h 6367455"/>
                <a:gd name="connsiteX4813" fmla="*/ 3910928 w 6891715"/>
                <a:gd name="connsiteY4813" fmla="*/ 5801031 h 6367455"/>
                <a:gd name="connsiteX4814" fmla="*/ 3926803 w 6891715"/>
                <a:gd name="connsiteY4814" fmla="*/ 5801983 h 6367455"/>
                <a:gd name="connsiteX4815" fmla="*/ 3934423 w 6891715"/>
                <a:gd name="connsiteY4815" fmla="*/ 5814366 h 6367455"/>
                <a:gd name="connsiteX4816" fmla="*/ 3958870 w 6891715"/>
                <a:gd name="connsiteY4816" fmla="*/ 5825796 h 6367455"/>
                <a:gd name="connsiteX4817" fmla="*/ 3967443 w 6891715"/>
                <a:gd name="connsiteY4817" fmla="*/ 5835321 h 6367455"/>
                <a:gd name="connsiteX4818" fmla="*/ 3962045 w 6891715"/>
                <a:gd name="connsiteY4818" fmla="*/ 5852148 h 6367455"/>
                <a:gd name="connsiteX4819" fmla="*/ 3965538 w 6891715"/>
                <a:gd name="connsiteY4819" fmla="*/ 5857546 h 6367455"/>
                <a:gd name="connsiteX4820" fmla="*/ 3961410 w 6891715"/>
                <a:gd name="connsiteY4820" fmla="*/ 5863896 h 6367455"/>
                <a:gd name="connsiteX4821" fmla="*/ 3971888 w 6891715"/>
                <a:gd name="connsiteY4821" fmla="*/ 5877231 h 6367455"/>
                <a:gd name="connsiteX4822" fmla="*/ 3979508 w 6891715"/>
                <a:gd name="connsiteY4822" fmla="*/ 5891201 h 6367455"/>
                <a:gd name="connsiteX4823" fmla="*/ 3962680 w 6891715"/>
                <a:gd name="connsiteY4823" fmla="*/ 5894376 h 6367455"/>
                <a:gd name="connsiteX4824" fmla="*/ 3953790 w 6891715"/>
                <a:gd name="connsiteY4824" fmla="*/ 5883581 h 6367455"/>
                <a:gd name="connsiteX4825" fmla="*/ 3943313 w 6891715"/>
                <a:gd name="connsiteY4825" fmla="*/ 5883898 h 6367455"/>
                <a:gd name="connsiteX4826" fmla="*/ 3931565 w 6891715"/>
                <a:gd name="connsiteY4826" fmla="*/ 5869293 h 6367455"/>
                <a:gd name="connsiteX4827" fmla="*/ 3922993 w 6891715"/>
                <a:gd name="connsiteY4827" fmla="*/ 5864213 h 6367455"/>
                <a:gd name="connsiteX4828" fmla="*/ 3926168 w 6891715"/>
                <a:gd name="connsiteY4828" fmla="*/ 5853736 h 6367455"/>
                <a:gd name="connsiteX4829" fmla="*/ 3912515 w 6891715"/>
                <a:gd name="connsiteY4829" fmla="*/ 5851513 h 6367455"/>
                <a:gd name="connsiteX4830" fmla="*/ 3896640 w 6891715"/>
                <a:gd name="connsiteY4830" fmla="*/ 5857863 h 6367455"/>
                <a:gd name="connsiteX4831" fmla="*/ 3902038 w 6891715"/>
                <a:gd name="connsiteY4831" fmla="*/ 5864213 h 6367455"/>
                <a:gd name="connsiteX4832" fmla="*/ 3876638 w 6891715"/>
                <a:gd name="connsiteY4832" fmla="*/ 5865801 h 6367455"/>
                <a:gd name="connsiteX4833" fmla="*/ 3869676 w 6891715"/>
                <a:gd name="connsiteY4833" fmla="*/ 5859999 h 6367455"/>
                <a:gd name="connsiteX4834" fmla="*/ 3872889 w 6891715"/>
                <a:gd name="connsiteY4834" fmla="*/ 5872612 h 6367455"/>
                <a:gd name="connsiteX4835" fmla="*/ 3882402 w 6891715"/>
                <a:gd name="connsiteY4835" fmla="*/ 5876432 h 6367455"/>
                <a:gd name="connsiteX4836" fmla="*/ 3876060 w 6891715"/>
                <a:gd name="connsiteY4836" fmla="*/ 5884073 h 6367455"/>
                <a:gd name="connsiteX4837" fmla="*/ 3885572 w 6891715"/>
                <a:gd name="connsiteY4837" fmla="*/ 5885983 h 6367455"/>
                <a:gd name="connsiteX4838" fmla="*/ 3890012 w 6891715"/>
                <a:gd name="connsiteY4838" fmla="*/ 5900946 h 6367455"/>
                <a:gd name="connsiteX4839" fmla="*/ 3899524 w 6891715"/>
                <a:gd name="connsiteY4839" fmla="*/ 5904766 h 6367455"/>
                <a:gd name="connsiteX4840" fmla="*/ 3904597 w 6891715"/>
                <a:gd name="connsiteY4840" fmla="*/ 5906039 h 6367455"/>
                <a:gd name="connsiteX4841" fmla="*/ 3900475 w 6891715"/>
                <a:gd name="connsiteY4841" fmla="*/ 5893623 h 6367455"/>
                <a:gd name="connsiteX4842" fmla="*/ 3905865 w 6891715"/>
                <a:gd name="connsiteY4842" fmla="*/ 5891076 h 6367455"/>
                <a:gd name="connsiteX4843" fmla="*/ 3914109 w 6891715"/>
                <a:gd name="connsiteY4843" fmla="*/ 5897444 h 6367455"/>
                <a:gd name="connsiteX4844" fmla="*/ 3915378 w 6891715"/>
                <a:gd name="connsiteY4844" fmla="*/ 5910178 h 6367455"/>
                <a:gd name="connsiteX4845" fmla="*/ 3919500 w 6891715"/>
                <a:gd name="connsiteY4845" fmla="*/ 5911133 h 6367455"/>
                <a:gd name="connsiteX4846" fmla="*/ 3917914 w 6891715"/>
                <a:gd name="connsiteY4846" fmla="*/ 5917500 h 6367455"/>
                <a:gd name="connsiteX4847" fmla="*/ 3909353 w 6891715"/>
                <a:gd name="connsiteY4847" fmla="*/ 5928325 h 6367455"/>
                <a:gd name="connsiteX4848" fmla="*/ 3900792 w 6891715"/>
                <a:gd name="connsiteY4848" fmla="*/ 5927370 h 6367455"/>
                <a:gd name="connsiteX4849" fmla="*/ 3896670 w 6891715"/>
                <a:gd name="connsiteY4849" fmla="*/ 5934692 h 6367455"/>
                <a:gd name="connsiteX4850" fmla="*/ 3888109 w 6891715"/>
                <a:gd name="connsiteY4850" fmla="*/ 5943288 h 6367455"/>
                <a:gd name="connsiteX4851" fmla="*/ 3885255 w 6891715"/>
                <a:gd name="connsiteY4851" fmla="*/ 5943288 h 6367455"/>
                <a:gd name="connsiteX4852" fmla="*/ 3877646 w 6891715"/>
                <a:gd name="connsiteY4852" fmla="*/ 5931508 h 6367455"/>
                <a:gd name="connsiteX4853" fmla="*/ 3885890 w 6891715"/>
                <a:gd name="connsiteY4853" fmla="*/ 5928325 h 6367455"/>
                <a:gd name="connsiteX4854" fmla="*/ 3869084 w 6891715"/>
                <a:gd name="connsiteY4854" fmla="*/ 5922276 h 6367455"/>
                <a:gd name="connsiteX4855" fmla="*/ 3867816 w 6891715"/>
                <a:gd name="connsiteY4855" fmla="*/ 5915909 h 6367455"/>
                <a:gd name="connsiteX4856" fmla="*/ 3855133 w 6891715"/>
                <a:gd name="connsiteY4856" fmla="*/ 5918137 h 6367455"/>
                <a:gd name="connsiteX4857" fmla="*/ 3854182 w 6891715"/>
                <a:gd name="connsiteY4857" fmla="*/ 5924504 h 6367455"/>
                <a:gd name="connsiteX4858" fmla="*/ 3863060 w 6891715"/>
                <a:gd name="connsiteY4858" fmla="*/ 5935010 h 6367455"/>
                <a:gd name="connsiteX4859" fmla="*/ 3860840 w 6891715"/>
                <a:gd name="connsiteY4859" fmla="*/ 5953794 h 6367455"/>
                <a:gd name="connsiteX4860" fmla="*/ 3870353 w 6891715"/>
                <a:gd name="connsiteY4860" fmla="*/ 5967801 h 6367455"/>
                <a:gd name="connsiteX4861" fmla="*/ 3875109 w 6891715"/>
                <a:gd name="connsiteY4861" fmla="*/ 5982128 h 6367455"/>
                <a:gd name="connsiteX4862" fmla="*/ 3877011 w 6891715"/>
                <a:gd name="connsiteY4862" fmla="*/ 6000274 h 6367455"/>
                <a:gd name="connsiteX4863" fmla="*/ 3872255 w 6891715"/>
                <a:gd name="connsiteY4863" fmla="*/ 6015237 h 6367455"/>
                <a:gd name="connsiteX4864" fmla="*/ 3882719 w 6891715"/>
                <a:gd name="connsiteY4864" fmla="*/ 6024470 h 6367455"/>
                <a:gd name="connsiteX4865" fmla="*/ 3879548 w 6891715"/>
                <a:gd name="connsiteY4865" fmla="*/ 6031792 h 6367455"/>
                <a:gd name="connsiteX4866" fmla="*/ 3895402 w 6891715"/>
                <a:gd name="connsiteY4866" fmla="*/ 6043571 h 6367455"/>
                <a:gd name="connsiteX4867" fmla="*/ 3883987 w 6891715"/>
                <a:gd name="connsiteY4867" fmla="*/ 6049938 h 6367455"/>
                <a:gd name="connsiteX4868" fmla="*/ 3876377 w 6891715"/>
                <a:gd name="connsiteY4868" fmla="*/ 6034975 h 6367455"/>
                <a:gd name="connsiteX4869" fmla="*/ 3869084 w 6891715"/>
                <a:gd name="connsiteY4869" fmla="*/ 6033384 h 6367455"/>
                <a:gd name="connsiteX4870" fmla="*/ 3870987 w 6891715"/>
                <a:gd name="connsiteY4870" fmla="*/ 6043571 h 6367455"/>
                <a:gd name="connsiteX4871" fmla="*/ 3861475 w 6891715"/>
                <a:gd name="connsiteY4871" fmla="*/ 6043890 h 6367455"/>
                <a:gd name="connsiteX4872" fmla="*/ 3862743 w 6891715"/>
                <a:gd name="connsiteY4872" fmla="*/ 6038477 h 6367455"/>
                <a:gd name="connsiteX4873" fmla="*/ 3855133 w 6891715"/>
                <a:gd name="connsiteY4873" fmla="*/ 6021604 h 6367455"/>
                <a:gd name="connsiteX4874" fmla="*/ 3844352 w 6891715"/>
                <a:gd name="connsiteY4874" fmla="*/ 6001866 h 6367455"/>
                <a:gd name="connsiteX4875" fmla="*/ 3829767 w 6891715"/>
                <a:gd name="connsiteY4875" fmla="*/ 6006960 h 6367455"/>
                <a:gd name="connsiteX4876" fmla="*/ 3819303 w 6891715"/>
                <a:gd name="connsiteY4876" fmla="*/ 6033702 h 6367455"/>
                <a:gd name="connsiteX4877" fmla="*/ 3822791 w 6891715"/>
                <a:gd name="connsiteY4877" fmla="*/ 6054714 h 6367455"/>
                <a:gd name="connsiteX4878" fmla="*/ 3818352 w 6891715"/>
                <a:gd name="connsiteY4878" fmla="*/ 6048665 h 6367455"/>
                <a:gd name="connsiteX4879" fmla="*/ 3813279 w 6891715"/>
                <a:gd name="connsiteY4879" fmla="*/ 6051849 h 6367455"/>
                <a:gd name="connsiteX4880" fmla="*/ 3807889 w 6891715"/>
                <a:gd name="connsiteY4880" fmla="*/ 6038796 h 6367455"/>
                <a:gd name="connsiteX4881" fmla="*/ 3800279 w 6891715"/>
                <a:gd name="connsiteY4881" fmla="*/ 5999956 h 6367455"/>
                <a:gd name="connsiteX4882" fmla="*/ 3792669 w 6891715"/>
                <a:gd name="connsiteY4882" fmla="*/ 5995817 h 6367455"/>
                <a:gd name="connsiteX4883" fmla="*/ 3790132 w 6891715"/>
                <a:gd name="connsiteY4883" fmla="*/ 5987540 h 6367455"/>
                <a:gd name="connsiteX4884" fmla="*/ 3779986 w 6891715"/>
                <a:gd name="connsiteY4884" fmla="*/ 5986585 h 6367455"/>
                <a:gd name="connsiteX4885" fmla="*/ 3777449 w 6891715"/>
                <a:gd name="connsiteY4885" fmla="*/ 5971622 h 6367455"/>
                <a:gd name="connsiteX4886" fmla="*/ 3764132 w 6891715"/>
                <a:gd name="connsiteY4886" fmla="*/ 5978944 h 6367455"/>
                <a:gd name="connsiteX4887" fmla="*/ 3758742 w 6891715"/>
                <a:gd name="connsiteY4887" fmla="*/ 6006641 h 6367455"/>
                <a:gd name="connsiteX4888" fmla="*/ 3753351 w 6891715"/>
                <a:gd name="connsiteY4888" fmla="*/ 5998046 h 6367455"/>
                <a:gd name="connsiteX4889" fmla="*/ 3745107 w 6891715"/>
                <a:gd name="connsiteY4889" fmla="*/ 6002503 h 6367455"/>
                <a:gd name="connsiteX4890" fmla="*/ 3734327 w 6891715"/>
                <a:gd name="connsiteY4890" fmla="*/ 5982446 h 6367455"/>
                <a:gd name="connsiteX4891" fmla="*/ 3733058 w 6891715"/>
                <a:gd name="connsiteY4891" fmla="*/ 5960479 h 6367455"/>
                <a:gd name="connsiteX4892" fmla="*/ 3742571 w 6891715"/>
                <a:gd name="connsiteY4892" fmla="*/ 5949973 h 6367455"/>
                <a:gd name="connsiteX4893" fmla="*/ 3737814 w 6891715"/>
                <a:gd name="connsiteY4893" fmla="*/ 5927688 h 6367455"/>
                <a:gd name="connsiteX4894" fmla="*/ 3721961 w 6891715"/>
                <a:gd name="connsiteY4894" fmla="*/ 5903493 h 6367455"/>
                <a:gd name="connsiteX4895" fmla="*/ 3708326 w 6891715"/>
                <a:gd name="connsiteY4895" fmla="*/ 5898080 h 6367455"/>
                <a:gd name="connsiteX4896" fmla="*/ 3701985 w 6891715"/>
                <a:gd name="connsiteY4896" fmla="*/ 5903493 h 6367455"/>
                <a:gd name="connsiteX4897" fmla="*/ 3694375 w 6891715"/>
                <a:gd name="connsiteY4897" fmla="*/ 5879297 h 6367455"/>
                <a:gd name="connsiteX4898" fmla="*/ 3681692 w 6891715"/>
                <a:gd name="connsiteY4898" fmla="*/ 5876432 h 6367455"/>
                <a:gd name="connsiteX4899" fmla="*/ 3681375 w 6891715"/>
                <a:gd name="connsiteY4899" fmla="*/ 5862742 h 6367455"/>
                <a:gd name="connsiteX4900" fmla="*/ 3690887 w 6891715"/>
                <a:gd name="connsiteY4900" fmla="*/ 5862742 h 6367455"/>
                <a:gd name="connsiteX4901" fmla="*/ 3711814 w 6891715"/>
                <a:gd name="connsiteY4901" fmla="*/ 5839820 h 6367455"/>
                <a:gd name="connsiteX4902" fmla="*/ 3709595 w 6891715"/>
                <a:gd name="connsiteY4902" fmla="*/ 5824221 h 6367455"/>
                <a:gd name="connsiteX4903" fmla="*/ 3710863 w 6891715"/>
                <a:gd name="connsiteY4903" fmla="*/ 5820082 h 6367455"/>
                <a:gd name="connsiteX4904" fmla="*/ 3725448 w 6891715"/>
                <a:gd name="connsiteY4904" fmla="*/ 5835682 h 6367455"/>
                <a:gd name="connsiteX4905" fmla="*/ 3740351 w 6891715"/>
                <a:gd name="connsiteY4905" fmla="*/ 5836637 h 6367455"/>
                <a:gd name="connsiteX4906" fmla="*/ 3746693 w 6891715"/>
                <a:gd name="connsiteY4906" fmla="*/ 5826131 h 6367455"/>
                <a:gd name="connsiteX4907" fmla="*/ 3762547 w 6891715"/>
                <a:gd name="connsiteY4907" fmla="*/ 5819764 h 6367455"/>
                <a:gd name="connsiteX4908" fmla="*/ 3788230 w 6891715"/>
                <a:gd name="connsiteY4908" fmla="*/ 5838547 h 6367455"/>
                <a:gd name="connsiteX4909" fmla="*/ 3812328 w 6891715"/>
                <a:gd name="connsiteY4909" fmla="*/ 5846824 h 6367455"/>
                <a:gd name="connsiteX4910" fmla="*/ 3836426 w 6891715"/>
                <a:gd name="connsiteY4910" fmla="*/ 5846506 h 6367455"/>
                <a:gd name="connsiteX4911" fmla="*/ 3849426 w 6891715"/>
                <a:gd name="connsiteY4911" fmla="*/ 5860196 h 6367455"/>
                <a:gd name="connsiteX4912" fmla="*/ 3857036 w 6891715"/>
                <a:gd name="connsiteY4912" fmla="*/ 5860832 h 6367455"/>
                <a:gd name="connsiteX4913" fmla="*/ 3868367 w 6891715"/>
                <a:gd name="connsiteY4913" fmla="*/ 5859082 h 6367455"/>
                <a:gd name="connsiteX4914" fmla="*/ 3859493 w 6891715"/>
                <a:gd name="connsiteY4914" fmla="*/ 5854053 h 6367455"/>
                <a:gd name="connsiteX4915" fmla="*/ 3872193 w 6891715"/>
                <a:gd name="connsiteY4915" fmla="*/ 5847703 h 6367455"/>
                <a:gd name="connsiteX4916" fmla="*/ 3883940 w 6891715"/>
                <a:gd name="connsiteY4916" fmla="*/ 5850878 h 6367455"/>
                <a:gd name="connsiteX4917" fmla="*/ 3893465 w 6891715"/>
                <a:gd name="connsiteY4917" fmla="*/ 5849608 h 6367455"/>
                <a:gd name="connsiteX4918" fmla="*/ 3889020 w 6891715"/>
                <a:gd name="connsiteY4918" fmla="*/ 5840083 h 6367455"/>
                <a:gd name="connsiteX4919" fmla="*/ 3876320 w 6891715"/>
                <a:gd name="connsiteY4919" fmla="*/ 5835003 h 6367455"/>
                <a:gd name="connsiteX4920" fmla="*/ 3868065 w 6891715"/>
                <a:gd name="connsiteY4920" fmla="*/ 5837226 h 6367455"/>
                <a:gd name="connsiteX4921" fmla="*/ 3859493 w 6891715"/>
                <a:gd name="connsiteY4921" fmla="*/ 5833098 h 6367455"/>
                <a:gd name="connsiteX4922" fmla="*/ 3843618 w 6891715"/>
                <a:gd name="connsiteY4922" fmla="*/ 5815318 h 6367455"/>
                <a:gd name="connsiteX4923" fmla="*/ 3845523 w 6891715"/>
                <a:gd name="connsiteY4923" fmla="*/ 5828971 h 6367455"/>
                <a:gd name="connsiteX4924" fmla="*/ 3830918 w 6891715"/>
                <a:gd name="connsiteY4924" fmla="*/ 5828018 h 6367455"/>
                <a:gd name="connsiteX4925" fmla="*/ 3827743 w 6891715"/>
                <a:gd name="connsiteY4925" fmla="*/ 5814366 h 6367455"/>
                <a:gd name="connsiteX4926" fmla="*/ 3823298 w 6891715"/>
                <a:gd name="connsiteY4926" fmla="*/ 5817541 h 6367455"/>
                <a:gd name="connsiteX4927" fmla="*/ 3811550 w 6891715"/>
                <a:gd name="connsiteY4927" fmla="*/ 5810556 h 6367455"/>
                <a:gd name="connsiteX4928" fmla="*/ 3797898 w 6891715"/>
                <a:gd name="connsiteY4928" fmla="*/ 5817858 h 6367455"/>
                <a:gd name="connsiteX4929" fmla="*/ 3787420 w 6891715"/>
                <a:gd name="connsiteY4929" fmla="*/ 5809286 h 6367455"/>
                <a:gd name="connsiteX4930" fmla="*/ 3761703 w 6891715"/>
                <a:gd name="connsiteY4930" fmla="*/ 5813096 h 6367455"/>
                <a:gd name="connsiteX4931" fmla="*/ 3753765 w 6891715"/>
                <a:gd name="connsiteY4931" fmla="*/ 5811826 h 6367455"/>
                <a:gd name="connsiteX4932" fmla="*/ 3747415 w 6891715"/>
                <a:gd name="connsiteY4932" fmla="*/ 5811191 h 6367455"/>
                <a:gd name="connsiteX4933" fmla="*/ 3742653 w 6891715"/>
                <a:gd name="connsiteY4933" fmla="*/ 5810873 h 6367455"/>
                <a:gd name="connsiteX4934" fmla="*/ 3741383 w 6891715"/>
                <a:gd name="connsiteY4934" fmla="*/ 5811191 h 6367455"/>
                <a:gd name="connsiteX4935" fmla="*/ 3739478 w 6891715"/>
                <a:gd name="connsiteY4935" fmla="*/ 5812461 h 6367455"/>
                <a:gd name="connsiteX4936" fmla="*/ 3735985 w 6891715"/>
                <a:gd name="connsiteY4936" fmla="*/ 5815636 h 6367455"/>
                <a:gd name="connsiteX4937" fmla="*/ 3732810 w 6891715"/>
                <a:gd name="connsiteY4937" fmla="*/ 5818811 h 6367455"/>
                <a:gd name="connsiteX4938" fmla="*/ 3731223 w 6891715"/>
                <a:gd name="connsiteY4938" fmla="*/ 5820398 h 6367455"/>
                <a:gd name="connsiteX4939" fmla="*/ 3715348 w 6891715"/>
                <a:gd name="connsiteY4939" fmla="*/ 5816588 h 6367455"/>
                <a:gd name="connsiteX4940" fmla="*/ 3704553 w 6891715"/>
                <a:gd name="connsiteY4940" fmla="*/ 5800713 h 6367455"/>
                <a:gd name="connsiteX4941" fmla="*/ 3697250 w 6891715"/>
                <a:gd name="connsiteY4941" fmla="*/ 5808968 h 6367455"/>
                <a:gd name="connsiteX4942" fmla="*/ 3695345 w 6891715"/>
                <a:gd name="connsiteY4942" fmla="*/ 5816588 h 6367455"/>
                <a:gd name="connsiteX4943" fmla="*/ 3687725 w 6891715"/>
                <a:gd name="connsiteY4943" fmla="*/ 5812461 h 6367455"/>
                <a:gd name="connsiteX4944" fmla="*/ 3684550 w 6891715"/>
                <a:gd name="connsiteY4944" fmla="*/ 5801031 h 6367455"/>
                <a:gd name="connsiteX4945" fmla="*/ 3675978 w 6891715"/>
                <a:gd name="connsiteY4945" fmla="*/ 5789283 h 6367455"/>
                <a:gd name="connsiteX4946" fmla="*/ 3676930 w 6891715"/>
                <a:gd name="connsiteY4946" fmla="*/ 5779123 h 6367455"/>
                <a:gd name="connsiteX4947" fmla="*/ 3668358 w 6891715"/>
                <a:gd name="connsiteY4947" fmla="*/ 5781028 h 6367455"/>
                <a:gd name="connsiteX4948" fmla="*/ 3665183 w 6891715"/>
                <a:gd name="connsiteY4948" fmla="*/ 5764201 h 6367455"/>
                <a:gd name="connsiteX4949" fmla="*/ 3650260 w 6891715"/>
                <a:gd name="connsiteY4949" fmla="*/ 5761343 h 6367455"/>
                <a:gd name="connsiteX4950" fmla="*/ 3646133 w 6891715"/>
                <a:gd name="connsiteY4950" fmla="*/ 5750548 h 6367455"/>
                <a:gd name="connsiteX4951" fmla="*/ 3652165 w 6891715"/>
                <a:gd name="connsiteY4951" fmla="*/ 5740071 h 6367455"/>
                <a:gd name="connsiteX4952" fmla="*/ 3667088 w 6891715"/>
                <a:gd name="connsiteY4952" fmla="*/ 5735943 h 6367455"/>
                <a:gd name="connsiteX4953" fmla="*/ 3675343 w 6891715"/>
                <a:gd name="connsiteY4953" fmla="*/ 5743881 h 6367455"/>
                <a:gd name="connsiteX4954" fmla="*/ 3683915 w 6891715"/>
                <a:gd name="connsiteY4954" fmla="*/ 5747056 h 6367455"/>
                <a:gd name="connsiteX4955" fmla="*/ 3681693 w 6891715"/>
                <a:gd name="connsiteY4955" fmla="*/ 5733403 h 6367455"/>
                <a:gd name="connsiteX4956" fmla="*/ 3676613 w 6891715"/>
                <a:gd name="connsiteY4956" fmla="*/ 5727371 h 6367455"/>
                <a:gd name="connsiteX4957" fmla="*/ 3660738 w 6891715"/>
                <a:gd name="connsiteY4957" fmla="*/ 5728323 h 6367455"/>
                <a:gd name="connsiteX4958" fmla="*/ 3654388 w 6891715"/>
                <a:gd name="connsiteY4958" fmla="*/ 5720068 h 6367455"/>
                <a:gd name="connsiteX4959" fmla="*/ 3648990 w 6891715"/>
                <a:gd name="connsiteY4959" fmla="*/ 5730546 h 6367455"/>
                <a:gd name="connsiteX4960" fmla="*/ 3645815 w 6891715"/>
                <a:gd name="connsiteY4960" fmla="*/ 5739118 h 6367455"/>
                <a:gd name="connsiteX4961" fmla="*/ 3641370 w 6891715"/>
                <a:gd name="connsiteY4961" fmla="*/ 5733721 h 6367455"/>
                <a:gd name="connsiteX4962" fmla="*/ 3639465 w 6891715"/>
                <a:gd name="connsiteY4962" fmla="*/ 5722291 h 6367455"/>
                <a:gd name="connsiteX4963" fmla="*/ 3631845 w 6891715"/>
                <a:gd name="connsiteY4963" fmla="*/ 5709591 h 6367455"/>
                <a:gd name="connsiteX4964" fmla="*/ 3615018 w 6891715"/>
                <a:gd name="connsiteY4964" fmla="*/ 5708956 h 6367455"/>
                <a:gd name="connsiteX4965" fmla="*/ 3602000 w 6891715"/>
                <a:gd name="connsiteY4965" fmla="*/ 5689906 h 6367455"/>
                <a:gd name="connsiteX4966" fmla="*/ 3606128 w 6891715"/>
                <a:gd name="connsiteY4966" fmla="*/ 5683556 h 6367455"/>
                <a:gd name="connsiteX4967" fmla="*/ 3595968 w 6891715"/>
                <a:gd name="connsiteY4967" fmla="*/ 5682286 h 6367455"/>
                <a:gd name="connsiteX4968" fmla="*/ 3595015 w 6891715"/>
                <a:gd name="connsiteY4968" fmla="*/ 5666093 h 6367455"/>
                <a:gd name="connsiteX4969" fmla="*/ 3588665 w 6891715"/>
                <a:gd name="connsiteY4969" fmla="*/ 5656886 h 6367455"/>
                <a:gd name="connsiteX4970" fmla="*/ 3589618 w 6891715"/>
                <a:gd name="connsiteY4970" fmla="*/ 5650536 h 6367455"/>
                <a:gd name="connsiteX4971" fmla="*/ 3582315 w 6891715"/>
                <a:gd name="connsiteY4971" fmla="*/ 5649583 h 6367455"/>
                <a:gd name="connsiteX4972" fmla="*/ 3578188 w 6891715"/>
                <a:gd name="connsiteY4972" fmla="*/ 5641963 h 6367455"/>
                <a:gd name="connsiteX4973" fmla="*/ 3578378 w 6891715"/>
                <a:gd name="connsiteY4973" fmla="*/ 5641929 h 6367455"/>
                <a:gd name="connsiteX4974" fmla="*/ 3574656 w 6891715"/>
                <a:gd name="connsiteY4974" fmla="*/ 5639745 h 6367455"/>
                <a:gd name="connsiteX4975" fmla="*/ 3577496 w 6891715"/>
                <a:gd name="connsiteY4975" fmla="*/ 5632442 h 6367455"/>
                <a:gd name="connsiteX4976" fmla="*/ 3571816 w 6891715"/>
                <a:gd name="connsiteY4976" fmla="*/ 5618155 h 6367455"/>
                <a:gd name="connsiteX4977" fmla="*/ 3557613 w 6891715"/>
                <a:gd name="connsiteY4977" fmla="*/ 5606090 h 6367455"/>
                <a:gd name="connsiteX4978" fmla="*/ 3537414 w 6891715"/>
                <a:gd name="connsiteY4978" fmla="*/ 5597200 h 6367455"/>
                <a:gd name="connsiteX4979" fmla="*/ 3526999 w 6891715"/>
                <a:gd name="connsiteY4979" fmla="*/ 5579420 h 6367455"/>
                <a:gd name="connsiteX4980" fmla="*/ 3525737 w 6891715"/>
                <a:gd name="connsiteY4980" fmla="*/ 5573387 h 6367455"/>
                <a:gd name="connsiteX4981" fmla="*/ 3515006 w 6891715"/>
                <a:gd name="connsiteY4981" fmla="*/ 5557830 h 6367455"/>
                <a:gd name="connsiteX4982" fmla="*/ 3517847 w 6891715"/>
                <a:gd name="connsiteY4982" fmla="*/ 5553067 h 6367455"/>
                <a:gd name="connsiteX4983" fmla="*/ 3527946 w 6891715"/>
                <a:gd name="connsiteY4983" fmla="*/ 5560052 h 6367455"/>
                <a:gd name="connsiteX4984" fmla="*/ 3526684 w 6891715"/>
                <a:gd name="connsiteY4984" fmla="*/ 5550845 h 6367455"/>
                <a:gd name="connsiteX4985" fmla="*/ 3527315 w 6891715"/>
                <a:gd name="connsiteY4985" fmla="*/ 5546717 h 6367455"/>
                <a:gd name="connsiteX4986" fmla="*/ 3520372 w 6891715"/>
                <a:gd name="connsiteY4986" fmla="*/ 5543860 h 6367455"/>
                <a:gd name="connsiteX4987" fmla="*/ 3514691 w 6891715"/>
                <a:gd name="connsiteY4987" fmla="*/ 5534970 h 6367455"/>
                <a:gd name="connsiteX4988" fmla="*/ 3514691 w 6891715"/>
                <a:gd name="connsiteY4988" fmla="*/ 5523540 h 6367455"/>
                <a:gd name="connsiteX4989" fmla="*/ 3522581 w 6891715"/>
                <a:gd name="connsiteY4989" fmla="*/ 5513062 h 6367455"/>
                <a:gd name="connsiteX4990" fmla="*/ 3527946 w 6891715"/>
                <a:gd name="connsiteY4990" fmla="*/ 5504490 h 6367455"/>
                <a:gd name="connsiteX4991" fmla="*/ 3529840 w 6891715"/>
                <a:gd name="connsiteY4991" fmla="*/ 5490202 h 6367455"/>
                <a:gd name="connsiteX4992" fmla="*/ 3531418 w 6891715"/>
                <a:gd name="connsiteY4992" fmla="*/ 5480995 h 6367455"/>
                <a:gd name="connsiteX4993" fmla="*/ 3523843 w 6891715"/>
                <a:gd name="connsiteY4993" fmla="*/ 5473057 h 6367455"/>
                <a:gd name="connsiteX4994" fmla="*/ 3532365 w 6891715"/>
                <a:gd name="connsiteY4994" fmla="*/ 5464485 h 6367455"/>
                <a:gd name="connsiteX4995" fmla="*/ 3526053 w 6891715"/>
                <a:gd name="connsiteY4995" fmla="*/ 5451784 h 6367455"/>
                <a:gd name="connsiteX4996" fmla="*/ 3523212 w 6891715"/>
                <a:gd name="connsiteY4996" fmla="*/ 5445434 h 6367455"/>
                <a:gd name="connsiteX4997" fmla="*/ 3529524 w 6891715"/>
                <a:gd name="connsiteY4997" fmla="*/ 5441307 h 6367455"/>
                <a:gd name="connsiteX4998" fmla="*/ 3524159 w 6891715"/>
                <a:gd name="connsiteY4998" fmla="*/ 5427337 h 6367455"/>
                <a:gd name="connsiteX4999" fmla="*/ 3527946 w 6891715"/>
                <a:gd name="connsiteY4999" fmla="*/ 5420352 h 6367455"/>
                <a:gd name="connsiteX5000" fmla="*/ 3540570 w 6891715"/>
                <a:gd name="connsiteY5000" fmla="*/ 5404794 h 6367455"/>
                <a:gd name="connsiteX5001" fmla="*/ 3535836 w 6891715"/>
                <a:gd name="connsiteY5001" fmla="*/ 5397809 h 6367455"/>
                <a:gd name="connsiteX5002" fmla="*/ 3526053 w 6891715"/>
                <a:gd name="connsiteY5002" fmla="*/ 5394952 h 6367455"/>
                <a:gd name="connsiteX5003" fmla="*/ 3525643 w 6891715"/>
                <a:gd name="connsiteY5003" fmla="*/ 5394317 h 6367455"/>
                <a:gd name="connsiteX5004" fmla="*/ 3516101 w 6891715"/>
                <a:gd name="connsiteY5004" fmla="*/ 5394317 h 6367455"/>
                <a:gd name="connsiteX5005" fmla="*/ 3512284 w 6891715"/>
                <a:gd name="connsiteY5005" fmla="*/ 5386716 h 6367455"/>
                <a:gd name="connsiteX5006" fmla="*/ 3510694 w 6891715"/>
                <a:gd name="connsiteY5006" fmla="*/ 5374048 h 6367455"/>
                <a:gd name="connsiteX5007" fmla="*/ 3492882 w 6891715"/>
                <a:gd name="connsiteY5007" fmla="*/ 5352511 h 6367455"/>
                <a:gd name="connsiteX5008" fmla="*/ 3469663 w 6891715"/>
                <a:gd name="connsiteY5008" fmla="*/ 5340159 h 6367455"/>
                <a:gd name="connsiteX5009" fmla="*/ 3460121 w 6891715"/>
                <a:gd name="connsiteY5009" fmla="*/ 5329707 h 6367455"/>
                <a:gd name="connsiteX5010" fmla="*/ 3445809 w 6891715"/>
                <a:gd name="connsiteY5010" fmla="*/ 5327807 h 6367455"/>
                <a:gd name="connsiteX5011" fmla="*/ 3441674 w 6891715"/>
                <a:gd name="connsiteY5011" fmla="*/ 5318622 h 6367455"/>
                <a:gd name="connsiteX5012" fmla="*/ 3448671 w 6891715"/>
                <a:gd name="connsiteY5012" fmla="*/ 5320839 h 6367455"/>
                <a:gd name="connsiteX5013" fmla="*/ 3454396 w 6891715"/>
                <a:gd name="connsiteY5013" fmla="*/ 5318939 h 6367455"/>
                <a:gd name="connsiteX5014" fmla="*/ 3455032 w 6891715"/>
                <a:gd name="connsiteY5014" fmla="*/ 5310071 h 6367455"/>
                <a:gd name="connsiteX5015" fmla="*/ 3445596 w 6891715"/>
                <a:gd name="connsiteY5015" fmla="*/ 5305079 h 6367455"/>
                <a:gd name="connsiteX5016" fmla="*/ 3448013 w 6891715"/>
                <a:gd name="connsiteY5016" fmla="*/ 5314939 h 6367455"/>
                <a:gd name="connsiteX5017" fmla="*/ 3441636 w 6891715"/>
                <a:gd name="connsiteY5017" fmla="*/ 5312732 h 6367455"/>
                <a:gd name="connsiteX5018" fmla="*/ 3436217 w 6891715"/>
                <a:gd name="connsiteY5018" fmla="*/ 5308949 h 6367455"/>
                <a:gd name="connsiteX5019" fmla="*/ 3431434 w 6891715"/>
                <a:gd name="connsiteY5019" fmla="*/ 5305166 h 6367455"/>
                <a:gd name="connsiteX5020" fmla="*/ 3427927 w 6891715"/>
                <a:gd name="connsiteY5020" fmla="*/ 5302014 h 6367455"/>
                <a:gd name="connsiteX5021" fmla="*/ 3425696 w 6891715"/>
                <a:gd name="connsiteY5021" fmla="*/ 5298861 h 6367455"/>
                <a:gd name="connsiteX5022" fmla="*/ 3423145 w 6891715"/>
                <a:gd name="connsiteY5022" fmla="*/ 5296654 h 6367455"/>
                <a:gd name="connsiteX5023" fmla="*/ 3420913 w 6891715"/>
                <a:gd name="connsiteY5023" fmla="*/ 5295078 h 6367455"/>
                <a:gd name="connsiteX5024" fmla="*/ 3393814 w 6891715"/>
                <a:gd name="connsiteY5024" fmla="*/ 5279000 h 6367455"/>
                <a:gd name="connsiteX5025" fmla="*/ 3380105 w 6891715"/>
                <a:gd name="connsiteY5025" fmla="*/ 5263238 h 6367455"/>
                <a:gd name="connsiteX5026" fmla="*/ 3365758 w 6891715"/>
                <a:gd name="connsiteY5026" fmla="*/ 5256303 h 6367455"/>
                <a:gd name="connsiteX5027" fmla="*/ 3371178 w 6891715"/>
                <a:gd name="connsiteY5027" fmla="*/ 5268913 h 6367455"/>
                <a:gd name="connsiteX5028" fmla="*/ 3355875 w 6891715"/>
                <a:gd name="connsiteY5028" fmla="*/ 5258509 h 6367455"/>
                <a:gd name="connsiteX5029" fmla="*/ 3332601 w 6891715"/>
                <a:gd name="connsiteY5029" fmla="*/ 5247476 h 6367455"/>
                <a:gd name="connsiteX5030" fmla="*/ 3320486 w 6891715"/>
                <a:gd name="connsiteY5030" fmla="*/ 5245269 h 6367455"/>
                <a:gd name="connsiteX5031" fmla="*/ 3301995 w 6891715"/>
                <a:gd name="connsiteY5031" fmla="*/ 5240855 h 6367455"/>
                <a:gd name="connsiteX5032" fmla="*/ 3294025 w 6891715"/>
                <a:gd name="connsiteY5032" fmla="*/ 5229506 h 6367455"/>
                <a:gd name="connsiteX5033" fmla="*/ 3321124 w 6891715"/>
                <a:gd name="connsiteY5033" fmla="*/ 5232974 h 6367455"/>
                <a:gd name="connsiteX5034" fmla="*/ 3333877 w 6891715"/>
                <a:gd name="connsiteY5034" fmla="*/ 5237072 h 6367455"/>
                <a:gd name="connsiteX5035" fmla="*/ 3352368 w 6891715"/>
                <a:gd name="connsiteY5035" fmla="*/ 5241171 h 6367455"/>
                <a:gd name="connsiteX5036" fmla="*/ 3357469 w 6891715"/>
                <a:gd name="connsiteY5036" fmla="*/ 5244954 h 6367455"/>
                <a:gd name="connsiteX5037" fmla="*/ 3355237 w 6891715"/>
                <a:gd name="connsiteY5037" fmla="*/ 5235496 h 6367455"/>
                <a:gd name="connsiteX5038" fmla="*/ 3357761 w 6891715"/>
                <a:gd name="connsiteY5038" fmla="*/ 5233854 h 6367455"/>
                <a:gd name="connsiteX5039" fmla="*/ 3374251 w 6891715"/>
                <a:gd name="connsiteY5039" fmla="*/ 5226890 h 6367455"/>
                <a:gd name="connsiteX5040" fmla="*/ 3376538 w 6891715"/>
                <a:gd name="connsiteY5040" fmla="*/ 5226649 h 6367455"/>
                <a:gd name="connsiteX5041" fmla="*/ 3376390 w 6891715"/>
                <a:gd name="connsiteY5041" fmla="*/ 5225986 h 6367455"/>
                <a:gd name="connsiteX5042" fmla="*/ 3374251 w 6891715"/>
                <a:gd name="connsiteY5042" fmla="*/ 5226890 h 6367455"/>
                <a:gd name="connsiteX5043" fmla="*/ 3367352 w 6891715"/>
                <a:gd name="connsiteY5043" fmla="*/ 5227615 h 6367455"/>
                <a:gd name="connsiteX5044" fmla="*/ 3357761 w 6891715"/>
                <a:gd name="connsiteY5044" fmla="*/ 5233854 h 6367455"/>
                <a:gd name="connsiteX5045" fmla="*/ 3355306 w 6891715"/>
                <a:gd name="connsiteY5045" fmla="*/ 5234891 h 6367455"/>
                <a:gd name="connsiteX5046" fmla="*/ 3346733 w 6891715"/>
                <a:gd name="connsiteY5046" fmla="*/ 5230124 h 6367455"/>
                <a:gd name="connsiteX5047" fmla="*/ 3354671 w 6891715"/>
                <a:gd name="connsiteY5047" fmla="*/ 5222815 h 6367455"/>
                <a:gd name="connsiteX5048" fmla="*/ 3358798 w 6891715"/>
                <a:gd name="connsiteY5048" fmla="*/ 5218366 h 6367455"/>
                <a:gd name="connsiteX5049" fmla="*/ 3358436 w 6891715"/>
                <a:gd name="connsiteY5049" fmla="*/ 5217784 h 6367455"/>
                <a:gd name="connsiteX5050" fmla="*/ 3354315 w 6891715"/>
                <a:gd name="connsiteY5050" fmla="*/ 5222229 h 6367455"/>
                <a:gd name="connsiteX5051" fmla="*/ 3340052 w 6891715"/>
                <a:gd name="connsiteY5051" fmla="*/ 5224452 h 6367455"/>
                <a:gd name="connsiteX5052" fmla="*/ 3327374 w 6891715"/>
                <a:gd name="connsiteY5052" fmla="*/ 5222547 h 6367455"/>
                <a:gd name="connsiteX5053" fmla="*/ 3291558 w 6891715"/>
                <a:gd name="connsiteY5053" fmla="*/ 5197464 h 6367455"/>
                <a:gd name="connsiteX5054" fmla="*/ 3284585 w 6891715"/>
                <a:gd name="connsiteY5054" fmla="*/ 5183177 h 6367455"/>
                <a:gd name="connsiteX5055" fmla="*/ 3262715 w 6891715"/>
                <a:gd name="connsiteY5055" fmla="*/ 5167619 h 6367455"/>
                <a:gd name="connsiteX5056" fmla="*/ 3236724 w 6891715"/>
                <a:gd name="connsiteY5056" fmla="*/ 5163492 h 6367455"/>
                <a:gd name="connsiteX5057" fmla="*/ 3223095 w 6891715"/>
                <a:gd name="connsiteY5057" fmla="*/ 5169842 h 6367455"/>
                <a:gd name="connsiteX5058" fmla="*/ 3197105 w 6891715"/>
                <a:gd name="connsiteY5058" fmla="*/ 5168889 h 6367455"/>
                <a:gd name="connsiteX5059" fmla="*/ 3185694 w 6891715"/>
                <a:gd name="connsiteY5059" fmla="*/ 5151744 h 6367455"/>
                <a:gd name="connsiteX5060" fmla="*/ 3187913 w 6891715"/>
                <a:gd name="connsiteY5060" fmla="*/ 5144442 h 6367455"/>
                <a:gd name="connsiteX5061" fmla="*/ 3160338 w 6891715"/>
                <a:gd name="connsiteY5061" fmla="*/ 5123804 h 6367455"/>
                <a:gd name="connsiteX5062" fmla="*/ 3116598 w 6891715"/>
                <a:gd name="connsiteY5062" fmla="*/ 5068242 h 6367455"/>
                <a:gd name="connsiteX5063" fmla="*/ 3116281 w 6891715"/>
                <a:gd name="connsiteY5063" fmla="*/ 5063797 h 6367455"/>
                <a:gd name="connsiteX5064" fmla="*/ 3125790 w 6891715"/>
                <a:gd name="connsiteY5064" fmla="*/ 5065067 h 6367455"/>
                <a:gd name="connsiteX5065" fmla="*/ 3132129 w 6891715"/>
                <a:gd name="connsiteY5065" fmla="*/ 5063797 h 6367455"/>
                <a:gd name="connsiteX5066" fmla="*/ 3125790 w 6891715"/>
                <a:gd name="connsiteY5066" fmla="*/ 5056494 h 6367455"/>
                <a:gd name="connsiteX5067" fmla="*/ 3125790 w 6891715"/>
                <a:gd name="connsiteY5067" fmla="*/ 5052049 h 6367455"/>
                <a:gd name="connsiteX5068" fmla="*/ 3141637 w 6891715"/>
                <a:gd name="connsiteY5068" fmla="*/ 5060622 h 6367455"/>
                <a:gd name="connsiteX5069" fmla="*/ 3152097 w 6891715"/>
                <a:gd name="connsiteY5069" fmla="*/ 5071099 h 6367455"/>
                <a:gd name="connsiteX5070" fmla="*/ 3154316 w 6891715"/>
                <a:gd name="connsiteY5070" fmla="*/ 5061257 h 6367455"/>
                <a:gd name="connsiteX5071" fmla="*/ 3144807 w 6891715"/>
                <a:gd name="connsiteY5071" fmla="*/ 5059669 h 6367455"/>
                <a:gd name="connsiteX5072" fmla="*/ 3123571 w 6891715"/>
                <a:gd name="connsiteY5072" fmla="*/ 5040937 h 6367455"/>
                <a:gd name="connsiteX5073" fmla="*/ 3111844 w 6891715"/>
                <a:gd name="connsiteY5073" fmla="*/ 5026014 h 6367455"/>
                <a:gd name="connsiteX5074" fmla="*/ 3105187 w 6891715"/>
                <a:gd name="connsiteY5074" fmla="*/ 5012679 h 6367455"/>
                <a:gd name="connsiteX5075" fmla="*/ 3100750 w 6891715"/>
                <a:gd name="connsiteY5075" fmla="*/ 4980612 h 6367455"/>
                <a:gd name="connsiteX5076" fmla="*/ 3093143 w 6891715"/>
                <a:gd name="connsiteY5076" fmla="*/ 4963149 h 6367455"/>
                <a:gd name="connsiteX5077" fmla="*/ 3070005 w 6891715"/>
                <a:gd name="connsiteY5077" fmla="*/ 4933621 h 6367455"/>
                <a:gd name="connsiteX5078" fmla="*/ 3053524 w 6891715"/>
                <a:gd name="connsiteY5078" fmla="*/ 4927589 h 6367455"/>
                <a:gd name="connsiteX5079" fmla="*/ 3045283 w 6891715"/>
                <a:gd name="connsiteY5079" fmla="*/ 4918064 h 6367455"/>
                <a:gd name="connsiteX5080" fmla="*/ 3030703 w 6891715"/>
                <a:gd name="connsiteY5080" fmla="*/ 4921239 h 6367455"/>
                <a:gd name="connsiteX5081" fmla="*/ 3025314 w 6891715"/>
                <a:gd name="connsiteY5081" fmla="*/ 4945686 h 6367455"/>
                <a:gd name="connsiteX5082" fmla="*/ 3027850 w 6891715"/>
                <a:gd name="connsiteY5082" fmla="*/ 4958386 h 6367455"/>
                <a:gd name="connsiteX5083" fmla="*/ 3018341 w 6891715"/>
                <a:gd name="connsiteY5083" fmla="*/ 4971086 h 6367455"/>
                <a:gd name="connsiteX5084" fmla="*/ 3016123 w 6891715"/>
                <a:gd name="connsiteY5084" fmla="*/ 4966006 h 6367455"/>
                <a:gd name="connsiteX5085" fmla="*/ 3012953 w 6891715"/>
                <a:gd name="connsiteY5085" fmla="*/ 4975531 h 6367455"/>
                <a:gd name="connsiteX5086" fmla="*/ 3006931 w 6891715"/>
                <a:gd name="connsiteY5086" fmla="*/ 4990137 h 6367455"/>
                <a:gd name="connsiteX5087" fmla="*/ 3005980 w 6891715"/>
                <a:gd name="connsiteY5087" fmla="*/ 4995217 h 6367455"/>
                <a:gd name="connsiteX5088" fmla="*/ 2992351 w 6891715"/>
                <a:gd name="connsiteY5088" fmla="*/ 4986962 h 6367455"/>
                <a:gd name="connsiteX5089" fmla="*/ 2988547 w 6891715"/>
                <a:gd name="connsiteY5089" fmla="*/ 4967276 h 6367455"/>
                <a:gd name="connsiteX5090" fmla="*/ 2977137 w 6891715"/>
                <a:gd name="connsiteY5090" fmla="*/ 4958704 h 6367455"/>
                <a:gd name="connsiteX5091" fmla="*/ 2971749 w 6891715"/>
                <a:gd name="connsiteY5091" fmla="*/ 4946004 h 6367455"/>
                <a:gd name="connsiteX5092" fmla="*/ 2974601 w 6891715"/>
                <a:gd name="connsiteY5092" fmla="*/ 4927271 h 6367455"/>
                <a:gd name="connsiteX5093" fmla="*/ 2963825 w 6891715"/>
                <a:gd name="connsiteY5093" fmla="*/ 4910444 h 6367455"/>
                <a:gd name="connsiteX5094" fmla="*/ 2963825 w 6891715"/>
                <a:gd name="connsiteY5094" fmla="*/ 4899649 h 6367455"/>
                <a:gd name="connsiteX5095" fmla="*/ 2976186 w 6891715"/>
                <a:gd name="connsiteY5095" fmla="*/ 4893299 h 6367455"/>
                <a:gd name="connsiteX5096" fmla="*/ 2976672 w 6891715"/>
                <a:gd name="connsiteY5096" fmla="*/ 4893377 h 6367455"/>
                <a:gd name="connsiteX5097" fmla="*/ 2981824 w 6891715"/>
                <a:gd name="connsiteY5097" fmla="*/ 4881196 h 6367455"/>
                <a:gd name="connsiteX5098" fmla="*/ 2977710 w 6891715"/>
                <a:gd name="connsiteY5098" fmla="*/ 4874199 h 6367455"/>
                <a:gd name="connsiteX5099" fmla="*/ 2986888 w 6891715"/>
                <a:gd name="connsiteY5099" fmla="*/ 4875471 h 6367455"/>
                <a:gd name="connsiteX5100" fmla="*/ 2990656 w 6891715"/>
                <a:gd name="connsiteY5100" fmla="*/ 4865568 h 6367455"/>
                <a:gd name="connsiteX5101" fmla="*/ 2977241 w 6891715"/>
                <a:gd name="connsiteY5101" fmla="*/ 4873821 h 6367455"/>
                <a:gd name="connsiteX5102" fmla="*/ 2960110 w 6891715"/>
                <a:gd name="connsiteY5102" fmla="*/ 4867464 h 6367455"/>
                <a:gd name="connsiteX5103" fmla="*/ 2943297 w 6891715"/>
                <a:gd name="connsiteY5103" fmla="*/ 4876364 h 6367455"/>
                <a:gd name="connsiteX5104" fmla="*/ 2927436 w 6891715"/>
                <a:gd name="connsiteY5104" fmla="*/ 4870960 h 6367455"/>
                <a:gd name="connsiteX5105" fmla="*/ 2894761 w 6891715"/>
                <a:gd name="connsiteY5105" fmla="*/ 4889077 h 6367455"/>
                <a:gd name="connsiteX5106" fmla="*/ 2863038 w 6891715"/>
                <a:gd name="connsiteY5106" fmla="*/ 4899884 h 6367455"/>
                <a:gd name="connsiteX5107" fmla="*/ 2852887 w 6891715"/>
                <a:gd name="connsiteY5107" fmla="*/ 4901155 h 6367455"/>
                <a:gd name="connsiteX5108" fmla="*/ 2843053 w 6891715"/>
                <a:gd name="connsiteY5108" fmla="*/ 4922132 h 6367455"/>
                <a:gd name="connsiteX5109" fmla="*/ 2844639 w 6891715"/>
                <a:gd name="connsiteY5109" fmla="*/ 4939296 h 6367455"/>
                <a:gd name="connsiteX5110" fmla="*/ 2862721 w 6891715"/>
                <a:gd name="connsiteY5110" fmla="*/ 4962180 h 6367455"/>
                <a:gd name="connsiteX5111" fmla="*/ 2862721 w 6891715"/>
                <a:gd name="connsiteY5111" fmla="*/ 4977118 h 6367455"/>
                <a:gd name="connsiteX5112" fmla="*/ 2850349 w 6891715"/>
                <a:gd name="connsiteY5112" fmla="*/ 4994282 h 6367455"/>
                <a:gd name="connsiteX5113" fmla="*/ 2849397 w 6891715"/>
                <a:gd name="connsiteY5113" fmla="*/ 5023523 h 6367455"/>
                <a:gd name="connsiteX5114" fmla="*/ 2857011 w 6891715"/>
                <a:gd name="connsiteY5114" fmla="*/ 5056260 h 6367455"/>
                <a:gd name="connsiteX5115" fmla="*/ 2892223 w 6891715"/>
                <a:gd name="connsiteY5115" fmla="*/ 5094718 h 6367455"/>
                <a:gd name="connsiteX5116" fmla="*/ 2944566 w 6891715"/>
                <a:gd name="connsiteY5116" fmla="*/ 5138580 h 6367455"/>
                <a:gd name="connsiteX5117" fmla="*/ 2977558 w 6891715"/>
                <a:gd name="connsiteY5117" fmla="*/ 5157332 h 6367455"/>
                <a:gd name="connsiteX5118" fmla="*/ 3003571 w 6891715"/>
                <a:gd name="connsiteY5118" fmla="*/ 5234249 h 6367455"/>
                <a:gd name="connsiteX5119" fmla="*/ 3036880 w 6891715"/>
                <a:gd name="connsiteY5119" fmla="*/ 5295274 h 6367455"/>
                <a:gd name="connsiteX5120" fmla="*/ 3070189 w 6891715"/>
                <a:gd name="connsiteY5120" fmla="*/ 5330554 h 6367455"/>
                <a:gd name="connsiteX5121" fmla="*/ 3108256 w 6891715"/>
                <a:gd name="connsiteY5121" fmla="*/ 5352485 h 6367455"/>
                <a:gd name="connsiteX5122" fmla="*/ 3135855 w 6891715"/>
                <a:gd name="connsiteY5122" fmla="*/ 5374416 h 6367455"/>
                <a:gd name="connsiteX5123" fmla="*/ 3163454 w 6891715"/>
                <a:gd name="connsiteY5123" fmla="*/ 5357252 h 6367455"/>
                <a:gd name="connsiteX5124" fmla="*/ 3164406 w 6891715"/>
                <a:gd name="connsiteY5124" fmla="*/ 5364563 h 6367455"/>
                <a:gd name="connsiteX5125" fmla="*/ 3172019 w 6891715"/>
                <a:gd name="connsiteY5125" fmla="*/ 5366787 h 6367455"/>
                <a:gd name="connsiteX5126" fmla="*/ 3176778 w 6891715"/>
                <a:gd name="connsiteY5126" fmla="*/ 5355981 h 6367455"/>
                <a:gd name="connsiteX5127" fmla="*/ 3188515 w 6891715"/>
                <a:gd name="connsiteY5127" fmla="*/ 5351849 h 6367455"/>
                <a:gd name="connsiteX5128" fmla="*/ 3200252 w 6891715"/>
                <a:gd name="connsiteY5128" fmla="*/ 5351531 h 6367455"/>
                <a:gd name="connsiteX5129" fmla="*/ 3213259 w 6891715"/>
                <a:gd name="connsiteY5129" fmla="*/ 5373780 h 6367455"/>
                <a:gd name="connsiteX5130" fmla="*/ 3204694 w 6891715"/>
                <a:gd name="connsiteY5130" fmla="*/ 5384269 h 6367455"/>
                <a:gd name="connsiteX5131" fmla="*/ 3194225 w 6891715"/>
                <a:gd name="connsiteY5131" fmla="*/ 5398253 h 6367455"/>
                <a:gd name="connsiteX5132" fmla="*/ 3192322 w 6891715"/>
                <a:gd name="connsiteY5132" fmla="*/ 5409696 h 6367455"/>
                <a:gd name="connsiteX5133" fmla="*/ 3203108 w 6891715"/>
                <a:gd name="connsiteY5133" fmla="*/ 5431944 h 6367455"/>
                <a:gd name="connsiteX5134" fmla="*/ 3222141 w 6891715"/>
                <a:gd name="connsiteY5134" fmla="*/ 5436712 h 6367455"/>
                <a:gd name="connsiteX5135" fmla="*/ 3271946 w 6891715"/>
                <a:gd name="connsiteY5135" fmla="*/ 5456418 h 6367455"/>
                <a:gd name="connsiteX5136" fmla="*/ 3322703 w 6891715"/>
                <a:gd name="connsiteY5136" fmla="*/ 5478349 h 6367455"/>
                <a:gd name="connsiteX5137" fmla="*/ 3357281 w 6891715"/>
                <a:gd name="connsiteY5137" fmla="*/ 5513629 h 6367455"/>
                <a:gd name="connsiteX5138" fmla="*/ 3391224 w 6891715"/>
                <a:gd name="connsiteY5138" fmla="*/ 5526024 h 6367455"/>
                <a:gd name="connsiteX5139" fmla="*/ 3404865 w 6891715"/>
                <a:gd name="connsiteY5139" fmla="*/ 5541598 h 6367455"/>
                <a:gd name="connsiteX5140" fmla="*/ 3429609 w 6891715"/>
                <a:gd name="connsiteY5140" fmla="*/ 5562576 h 6367455"/>
                <a:gd name="connsiteX5141" fmla="*/ 3443250 w 6891715"/>
                <a:gd name="connsiteY5141" fmla="*/ 5581646 h 6367455"/>
                <a:gd name="connsiteX5142" fmla="*/ 3435319 w 6891715"/>
                <a:gd name="connsiteY5142" fmla="*/ 5601352 h 6367455"/>
                <a:gd name="connsiteX5143" fmla="*/ 3429926 w 6891715"/>
                <a:gd name="connsiteY5143" fmla="*/ 5619469 h 6367455"/>
                <a:gd name="connsiteX5144" fmla="*/ 3396934 w 6891715"/>
                <a:gd name="connsiteY5144" fmla="*/ 5603894 h 6367455"/>
                <a:gd name="connsiteX5145" fmla="*/ 3382976 w 6891715"/>
                <a:gd name="connsiteY5145" fmla="*/ 5572429 h 6367455"/>
                <a:gd name="connsiteX5146" fmla="*/ 3329999 w 6891715"/>
                <a:gd name="connsiteY5146" fmla="*/ 5563529 h 6367455"/>
                <a:gd name="connsiteX5147" fmla="*/ 3328730 w 6891715"/>
                <a:gd name="connsiteY5147" fmla="*/ 5550816 h 6367455"/>
                <a:gd name="connsiteX5148" fmla="*/ 3336344 w 6891715"/>
                <a:gd name="connsiteY5148" fmla="*/ 5546684 h 6367455"/>
                <a:gd name="connsiteX5149" fmla="*/ 3325558 w 6891715"/>
                <a:gd name="connsiteY5149" fmla="*/ 5541280 h 6367455"/>
                <a:gd name="connsiteX5150" fmla="*/ 3285270 w 6891715"/>
                <a:gd name="connsiteY5150" fmla="*/ 5547955 h 6367455"/>
                <a:gd name="connsiteX5151" fmla="*/ 3262429 w 6891715"/>
                <a:gd name="connsiteY5151" fmla="*/ 5574653 h 6367455"/>
                <a:gd name="connsiteX5152" fmla="*/ 3270043 w 6891715"/>
                <a:gd name="connsiteY5152" fmla="*/ 5591499 h 6367455"/>
                <a:gd name="connsiteX5153" fmla="*/ 3249423 w 6891715"/>
                <a:gd name="connsiteY5153" fmla="*/ 5626779 h 6367455"/>
                <a:gd name="connsiteX5154" fmla="*/ 3268457 w 6891715"/>
                <a:gd name="connsiteY5154" fmla="*/ 5643306 h 6367455"/>
                <a:gd name="connsiteX5155" fmla="*/ 3299228 w 6891715"/>
                <a:gd name="connsiteY5155" fmla="*/ 5662059 h 6367455"/>
                <a:gd name="connsiteX5156" fmla="*/ 3308110 w 6891715"/>
                <a:gd name="connsiteY5156" fmla="*/ 5681765 h 6367455"/>
                <a:gd name="connsiteX5157" fmla="*/ 3314455 w 6891715"/>
                <a:gd name="connsiteY5157" fmla="*/ 5708145 h 6367455"/>
                <a:gd name="connsiteX5158" fmla="*/ 3313820 w 6891715"/>
                <a:gd name="connsiteY5158" fmla="*/ 5724991 h 6367455"/>
                <a:gd name="connsiteX5159" fmla="*/ 3292566 w 6891715"/>
                <a:gd name="connsiteY5159" fmla="*/ 5728487 h 6367455"/>
                <a:gd name="connsiteX5160" fmla="*/ 3262112 w 6891715"/>
                <a:gd name="connsiteY5160" fmla="*/ 5744697 h 6367455"/>
                <a:gd name="connsiteX5161" fmla="*/ 3263064 w 6891715"/>
                <a:gd name="connsiteY5161" fmla="*/ 5768534 h 6367455"/>
                <a:gd name="connsiteX5162" fmla="*/ 3262429 w 6891715"/>
                <a:gd name="connsiteY5162" fmla="*/ 5799365 h 6367455"/>
                <a:gd name="connsiteX5163" fmla="*/ 3221824 w 6891715"/>
                <a:gd name="connsiteY5163" fmla="*/ 5842909 h 6367455"/>
                <a:gd name="connsiteX5164" fmla="*/ 3205963 w 6891715"/>
                <a:gd name="connsiteY5164" fmla="*/ 5867382 h 6367455"/>
                <a:gd name="connsiteX5165" fmla="*/ 3189149 w 6891715"/>
                <a:gd name="connsiteY5165" fmla="*/ 5873739 h 6367455"/>
                <a:gd name="connsiteX5166" fmla="*/ 3175509 w 6891715"/>
                <a:gd name="connsiteY5166" fmla="*/ 5861343 h 6367455"/>
                <a:gd name="connsiteX5167" fmla="*/ 3164406 w 6891715"/>
                <a:gd name="connsiteY5167" fmla="*/ 5830831 h 6367455"/>
                <a:gd name="connsiteX5168" fmla="*/ 3164406 w 6891715"/>
                <a:gd name="connsiteY5168" fmla="*/ 5821296 h 6367455"/>
                <a:gd name="connsiteX5169" fmla="*/ 3185343 w 6891715"/>
                <a:gd name="connsiteY5169" fmla="*/ 5813985 h 6367455"/>
                <a:gd name="connsiteX5170" fmla="*/ 3192639 w 6891715"/>
                <a:gd name="connsiteY5170" fmla="*/ 5799047 h 6367455"/>
                <a:gd name="connsiteX5171" fmla="*/ 3182805 w 6891715"/>
                <a:gd name="connsiteY5171" fmla="*/ 5784109 h 6367455"/>
                <a:gd name="connsiteX5172" fmla="*/ 3187246 w 6891715"/>
                <a:gd name="connsiteY5172" fmla="*/ 5774573 h 6367455"/>
                <a:gd name="connsiteX5173" fmla="*/ 3204059 w 6891715"/>
                <a:gd name="connsiteY5173" fmla="*/ 5767263 h 6367455"/>
                <a:gd name="connsiteX5174" fmla="*/ 3218017 w 6891715"/>
                <a:gd name="connsiteY5174" fmla="*/ 5761860 h 6367455"/>
                <a:gd name="connsiteX5175" fmla="*/ 3220555 w 6891715"/>
                <a:gd name="connsiteY5175" fmla="*/ 5742790 h 6367455"/>
                <a:gd name="connsiteX5176" fmla="*/ 3219603 w 6891715"/>
                <a:gd name="connsiteY5176" fmla="*/ 5728805 h 6367455"/>
                <a:gd name="connsiteX5177" fmla="*/ 3207549 w 6891715"/>
                <a:gd name="connsiteY5177" fmla="*/ 5710052 h 6367455"/>
                <a:gd name="connsiteX5178" fmla="*/ 3188198 w 6891715"/>
                <a:gd name="connsiteY5178" fmla="*/ 5667144 h 6367455"/>
                <a:gd name="connsiteX5179" fmla="*/ 3177095 w 6891715"/>
                <a:gd name="connsiteY5179" fmla="*/ 5628050 h 6367455"/>
                <a:gd name="connsiteX5180" fmla="*/ 3159330 w 6891715"/>
                <a:gd name="connsiteY5180" fmla="*/ 5606119 h 6367455"/>
                <a:gd name="connsiteX5181" fmla="*/ 3131731 w 6891715"/>
                <a:gd name="connsiteY5181" fmla="*/ 5611840 h 6367455"/>
                <a:gd name="connsiteX5182" fmla="*/ 3108256 w 6891715"/>
                <a:gd name="connsiteY5182" fmla="*/ 5600398 h 6367455"/>
                <a:gd name="connsiteX5183" fmla="*/ 3096519 w 6891715"/>
                <a:gd name="connsiteY5183" fmla="*/ 5576243 h 6367455"/>
                <a:gd name="connsiteX5184" fmla="*/ 3097788 w 6891715"/>
                <a:gd name="connsiteY5184" fmla="*/ 5564800 h 6367455"/>
                <a:gd name="connsiteX5185" fmla="*/ 3079388 w 6891715"/>
                <a:gd name="connsiteY5185" fmla="*/ 5534288 h 6367455"/>
                <a:gd name="connsiteX5186" fmla="*/ 3052741 w 6891715"/>
                <a:gd name="connsiteY5186" fmla="*/ 5543823 h 6367455"/>
                <a:gd name="connsiteX5187" fmla="*/ 3044176 w 6891715"/>
                <a:gd name="connsiteY5187" fmla="*/ 5537784 h 6367455"/>
                <a:gd name="connsiteX5188" fmla="*/ 3052741 w 6891715"/>
                <a:gd name="connsiteY5188" fmla="*/ 5519667 h 6367455"/>
                <a:gd name="connsiteX5189" fmla="*/ 3034659 w 6891715"/>
                <a:gd name="connsiteY5189" fmla="*/ 5516489 h 6367455"/>
                <a:gd name="connsiteX5190" fmla="*/ 3010232 w 6891715"/>
                <a:gd name="connsiteY5190" fmla="*/ 5496783 h 6367455"/>
                <a:gd name="connsiteX5191" fmla="*/ 2983585 w 6891715"/>
                <a:gd name="connsiteY5191" fmla="*/ 5462457 h 6367455"/>
                <a:gd name="connsiteX5192" fmla="*/ 2953766 w 6891715"/>
                <a:gd name="connsiteY5192" fmla="*/ 5469767 h 6367455"/>
                <a:gd name="connsiteX5193" fmla="*/ 2933780 w 6891715"/>
                <a:gd name="connsiteY5193" fmla="*/ 5458325 h 6367455"/>
                <a:gd name="connsiteX5194" fmla="*/ 2913478 w 6891715"/>
                <a:gd name="connsiteY5194" fmla="*/ 5460867 h 6367455"/>
                <a:gd name="connsiteX5195" fmla="*/ 2861452 w 6891715"/>
                <a:gd name="connsiteY5195" fmla="*/ 5422409 h 6367455"/>
                <a:gd name="connsiteX5196" fmla="*/ 2823067 w 6891715"/>
                <a:gd name="connsiteY5196" fmla="*/ 5379501 h 6367455"/>
                <a:gd name="connsiteX5197" fmla="*/ 2802765 w 6891715"/>
                <a:gd name="connsiteY5197" fmla="*/ 5362338 h 6367455"/>
                <a:gd name="connsiteX5198" fmla="*/ 2789758 w 6891715"/>
                <a:gd name="connsiteY5198" fmla="*/ 5336275 h 6367455"/>
                <a:gd name="connsiteX5199" fmla="*/ 2765332 w 6891715"/>
                <a:gd name="connsiteY5199" fmla="*/ 5308941 h 6367455"/>
                <a:gd name="connsiteX5200" fmla="*/ 2739953 w 6891715"/>
                <a:gd name="connsiteY5200" fmla="*/ 5313709 h 6367455"/>
                <a:gd name="connsiteX5201" fmla="*/ 2730437 w 6891715"/>
                <a:gd name="connsiteY5201" fmla="*/ 5321972 h 6367455"/>
                <a:gd name="connsiteX5202" fmla="*/ 2725044 w 6891715"/>
                <a:gd name="connsiteY5202" fmla="*/ 5309259 h 6367455"/>
                <a:gd name="connsiteX5203" fmla="*/ 2736781 w 6891715"/>
                <a:gd name="connsiteY5203" fmla="*/ 5299724 h 6367455"/>
                <a:gd name="connsiteX5204" fmla="*/ 2719968 w 6891715"/>
                <a:gd name="connsiteY5204" fmla="*/ 5285103 h 6367455"/>
                <a:gd name="connsiteX5205" fmla="*/ 2702838 w 6891715"/>
                <a:gd name="connsiteY5205" fmla="*/ 5280336 h 6367455"/>
                <a:gd name="connsiteX5206" fmla="*/ 2707913 w 6891715"/>
                <a:gd name="connsiteY5206" fmla="*/ 5265397 h 6367455"/>
                <a:gd name="connsiteX5207" fmla="*/ 2688880 w 6891715"/>
                <a:gd name="connsiteY5207" fmla="*/ 5254909 h 6367455"/>
                <a:gd name="connsiteX5208" fmla="*/ 2675873 w 6891715"/>
                <a:gd name="connsiteY5208" fmla="*/ 5257133 h 6367455"/>
                <a:gd name="connsiteX5209" fmla="*/ 2673970 w 6891715"/>
                <a:gd name="connsiteY5209" fmla="*/ 5252048 h 6367455"/>
                <a:gd name="connsiteX5210" fmla="*/ 2681266 w 6891715"/>
                <a:gd name="connsiteY5210" fmla="*/ 5238063 h 6367455"/>
                <a:gd name="connsiteX5211" fmla="*/ 2675556 w 6891715"/>
                <a:gd name="connsiteY5211" fmla="*/ 5215179 h 6367455"/>
                <a:gd name="connsiteX5212" fmla="*/ 2658426 w 6891715"/>
                <a:gd name="connsiteY5212" fmla="*/ 5162418 h 6367455"/>
                <a:gd name="connsiteX5213" fmla="*/ 2652716 w 6891715"/>
                <a:gd name="connsiteY5213" fmla="*/ 5132859 h 6367455"/>
                <a:gd name="connsiteX5214" fmla="*/ 2649543 w 6891715"/>
                <a:gd name="connsiteY5214" fmla="*/ 5105207 h 6367455"/>
                <a:gd name="connsiteX5215" fmla="*/ 2626068 w 6891715"/>
                <a:gd name="connsiteY5215" fmla="*/ 5097261 h 6367455"/>
                <a:gd name="connsiteX5216" fmla="*/ 2593394 w 6891715"/>
                <a:gd name="connsiteY5216" fmla="*/ 5088997 h 6367455"/>
                <a:gd name="connsiteX5217" fmla="*/ 2560085 w 6891715"/>
                <a:gd name="connsiteY5217" fmla="*/ 5061027 h 6367455"/>
                <a:gd name="connsiteX5218" fmla="*/ 2538830 w 6891715"/>
                <a:gd name="connsiteY5218" fmla="*/ 5057849 h 6367455"/>
                <a:gd name="connsiteX5219" fmla="*/ 2522017 w 6891715"/>
                <a:gd name="connsiteY5219" fmla="*/ 5051810 h 6367455"/>
                <a:gd name="connsiteX5220" fmla="*/ 2489343 w 6891715"/>
                <a:gd name="connsiteY5220" fmla="*/ 5055306 h 6367455"/>
                <a:gd name="connsiteX5221" fmla="*/ 2475702 w 6891715"/>
                <a:gd name="connsiteY5221" fmla="*/ 5070245 h 6367455"/>
                <a:gd name="connsiteX5222" fmla="*/ 2452544 w 6891715"/>
                <a:gd name="connsiteY5222" fmla="*/ 5107432 h 6367455"/>
                <a:gd name="connsiteX5223" fmla="*/ 2438269 w 6891715"/>
                <a:gd name="connsiteY5223" fmla="*/ 5122370 h 6367455"/>
                <a:gd name="connsiteX5224" fmla="*/ 2419235 w 6891715"/>
                <a:gd name="connsiteY5224" fmla="*/ 5126502 h 6367455"/>
                <a:gd name="connsiteX5225" fmla="*/ 2419155 w 6891715"/>
                <a:gd name="connsiteY5225" fmla="*/ 5126339 h 6367455"/>
                <a:gd name="connsiteX5226" fmla="*/ 2414212 w 6891715"/>
                <a:gd name="connsiteY5226" fmla="*/ 5127883 h 6367455"/>
                <a:gd name="connsiteX5227" fmla="*/ 2409765 w 6891715"/>
                <a:gd name="connsiteY5227" fmla="*/ 5122167 h 6367455"/>
                <a:gd name="connsiteX5228" fmla="*/ 2400235 w 6891715"/>
                <a:gd name="connsiteY5228" fmla="*/ 5125343 h 6367455"/>
                <a:gd name="connsiteX5229" fmla="*/ 2400223 w 6891715"/>
                <a:gd name="connsiteY5229" fmla="*/ 5125369 h 6367455"/>
                <a:gd name="connsiteX5230" fmla="*/ 2408524 w 6891715"/>
                <a:gd name="connsiteY5230" fmla="*/ 5122854 h 6367455"/>
                <a:gd name="connsiteX5231" fmla="*/ 2412969 w 6891715"/>
                <a:gd name="connsiteY5231" fmla="*/ 5128049 h 6367455"/>
                <a:gd name="connsiteX5232" fmla="*/ 2397053 w 6891715"/>
                <a:gd name="connsiteY5232" fmla="*/ 5131996 h 6367455"/>
                <a:gd name="connsiteX5233" fmla="*/ 2396741 w 6891715"/>
                <a:gd name="connsiteY5233" fmla="*/ 5132647 h 6367455"/>
                <a:gd name="connsiteX5234" fmla="*/ 2385305 w 6891715"/>
                <a:gd name="connsiteY5234" fmla="*/ 5136458 h 6367455"/>
                <a:gd name="connsiteX5235" fmla="*/ 2383717 w 6891715"/>
                <a:gd name="connsiteY5235" fmla="*/ 5137411 h 6367455"/>
                <a:gd name="connsiteX5236" fmla="*/ 2384034 w 6891715"/>
                <a:gd name="connsiteY5236" fmla="*/ 5136458 h 6367455"/>
                <a:gd name="connsiteX5237" fmla="*/ 2380858 w 6891715"/>
                <a:gd name="connsiteY5237" fmla="*/ 5135823 h 6367455"/>
                <a:gd name="connsiteX5238" fmla="*/ 2379587 w 6891715"/>
                <a:gd name="connsiteY5238" fmla="*/ 5136458 h 6367455"/>
                <a:gd name="connsiteX5239" fmla="*/ 2377999 w 6891715"/>
                <a:gd name="connsiteY5239" fmla="*/ 5136458 h 6367455"/>
                <a:gd name="connsiteX5240" fmla="*/ 2377046 w 6891715"/>
                <a:gd name="connsiteY5240" fmla="*/ 5136776 h 6367455"/>
                <a:gd name="connsiteX5241" fmla="*/ 2375775 w 6891715"/>
                <a:gd name="connsiteY5241" fmla="*/ 5137411 h 6367455"/>
                <a:gd name="connsiteX5242" fmla="*/ 2375140 w 6891715"/>
                <a:gd name="connsiteY5242" fmla="*/ 5138046 h 6367455"/>
                <a:gd name="connsiteX5243" fmla="*/ 2374822 w 6891715"/>
                <a:gd name="connsiteY5243" fmla="*/ 5138999 h 6367455"/>
                <a:gd name="connsiteX5244" fmla="*/ 2374187 w 6891715"/>
                <a:gd name="connsiteY5244" fmla="*/ 5141857 h 6367455"/>
                <a:gd name="connsiteX5245" fmla="*/ 2374504 w 6891715"/>
                <a:gd name="connsiteY5245" fmla="*/ 5141857 h 6367455"/>
                <a:gd name="connsiteX5246" fmla="*/ 2375140 w 6891715"/>
                <a:gd name="connsiteY5246" fmla="*/ 5142175 h 6367455"/>
                <a:gd name="connsiteX5247" fmla="*/ 2377363 w 6891715"/>
                <a:gd name="connsiteY5247" fmla="*/ 5141540 h 6367455"/>
                <a:gd name="connsiteX5248" fmla="*/ 2351950 w 6891715"/>
                <a:gd name="connsiteY5248" fmla="*/ 5159642 h 6367455"/>
                <a:gd name="connsiteX5249" fmla="*/ 2327490 w 6891715"/>
                <a:gd name="connsiteY5249" fmla="*/ 5172345 h 6367455"/>
                <a:gd name="connsiteX5250" fmla="*/ 2305572 w 6891715"/>
                <a:gd name="connsiteY5250" fmla="*/ 5206327 h 6367455"/>
                <a:gd name="connsiteX5251" fmla="*/ 2275076 w 6891715"/>
                <a:gd name="connsiteY5251" fmla="*/ 5219348 h 6367455"/>
                <a:gd name="connsiteX5252" fmla="*/ 2232509 w 6891715"/>
                <a:gd name="connsiteY5252" fmla="*/ 5220936 h 6367455"/>
                <a:gd name="connsiteX5253" fmla="*/ 2188037 w 6891715"/>
                <a:gd name="connsiteY5253" fmla="*/ 5202198 h 6367455"/>
                <a:gd name="connsiteX5254" fmla="*/ 2180413 w 6891715"/>
                <a:gd name="connsiteY5254" fmla="*/ 5189812 h 6367455"/>
                <a:gd name="connsiteX5255" fmla="*/ 2143246 w 6891715"/>
                <a:gd name="connsiteY5255" fmla="*/ 5174251 h 6367455"/>
                <a:gd name="connsiteX5256" fmla="*/ 2120057 w 6891715"/>
                <a:gd name="connsiteY5256" fmla="*/ 5189177 h 6367455"/>
                <a:gd name="connsiteX5257" fmla="*/ 2104174 w 6891715"/>
                <a:gd name="connsiteY5257" fmla="*/ 5175521 h 6367455"/>
                <a:gd name="connsiteX5258" fmla="*/ 2082891 w 6891715"/>
                <a:gd name="connsiteY5258" fmla="*/ 5171710 h 6367455"/>
                <a:gd name="connsiteX5259" fmla="*/ 2058431 w 6891715"/>
                <a:gd name="connsiteY5259" fmla="*/ 5159324 h 6367455"/>
                <a:gd name="connsiteX5260" fmla="*/ 2040324 w 6891715"/>
                <a:gd name="connsiteY5260" fmla="*/ 5164723 h 6367455"/>
                <a:gd name="connsiteX5261" fmla="*/ 2022535 w 6891715"/>
                <a:gd name="connsiteY5261" fmla="*/ 5181555 h 6367455"/>
                <a:gd name="connsiteX5262" fmla="*/ 2004746 w 6891715"/>
                <a:gd name="connsiteY5262" fmla="*/ 5192353 h 6367455"/>
                <a:gd name="connsiteX5263" fmla="*/ 1967897 w 6891715"/>
                <a:gd name="connsiteY5263" fmla="*/ 5205374 h 6367455"/>
                <a:gd name="connsiteX5264" fmla="*/ 1959638 w 6891715"/>
                <a:gd name="connsiteY5264" fmla="*/ 5239356 h 6367455"/>
                <a:gd name="connsiteX5265" fmla="*/ 1951061 w 6891715"/>
                <a:gd name="connsiteY5265" fmla="*/ 5251106 h 6367455"/>
                <a:gd name="connsiteX5266" fmla="*/ 1959638 w 6891715"/>
                <a:gd name="connsiteY5266" fmla="*/ 5255870 h 6367455"/>
                <a:gd name="connsiteX5267" fmla="*/ 1960591 w 6891715"/>
                <a:gd name="connsiteY5267" fmla="*/ 5245390 h 6367455"/>
                <a:gd name="connsiteX5268" fmla="*/ 1963767 w 6891715"/>
                <a:gd name="connsiteY5268" fmla="*/ 5259046 h 6367455"/>
                <a:gd name="connsiteX5269" fmla="*/ 1959955 w 6891715"/>
                <a:gd name="connsiteY5269" fmla="*/ 5274925 h 6367455"/>
                <a:gd name="connsiteX5270" fmla="*/ 1964720 w 6891715"/>
                <a:gd name="connsiteY5270" fmla="*/ 5288899 h 6367455"/>
                <a:gd name="connsiteX5271" fmla="*/ 1963974 w 6891715"/>
                <a:gd name="connsiteY5271" fmla="*/ 5289811 h 6367455"/>
                <a:gd name="connsiteX5272" fmla="*/ 1973866 w 6891715"/>
                <a:gd name="connsiteY5272" fmla="*/ 5295679 h 6367455"/>
                <a:gd name="connsiteX5273" fmla="*/ 1970058 w 6891715"/>
                <a:gd name="connsiteY5273" fmla="*/ 5311533 h 6367455"/>
                <a:gd name="connsiteX5274" fmla="*/ 1985925 w 6891715"/>
                <a:gd name="connsiteY5274" fmla="*/ 5317557 h 6367455"/>
                <a:gd name="connsiteX5275" fmla="*/ 1980530 w 6891715"/>
                <a:gd name="connsiteY5275" fmla="*/ 5325801 h 6367455"/>
                <a:gd name="connsiteX5276" fmla="*/ 1973232 w 6891715"/>
                <a:gd name="connsiteY5276" fmla="*/ 5324216 h 6367455"/>
                <a:gd name="connsiteX5277" fmla="*/ 1965616 w 6891715"/>
                <a:gd name="connsiteY5277" fmla="*/ 5329606 h 6367455"/>
                <a:gd name="connsiteX5278" fmla="*/ 1962760 w 6891715"/>
                <a:gd name="connsiteY5278" fmla="*/ 5341972 h 6367455"/>
                <a:gd name="connsiteX5279" fmla="*/ 1975770 w 6891715"/>
                <a:gd name="connsiteY5279" fmla="*/ 5354655 h 6367455"/>
                <a:gd name="connsiteX5280" fmla="*/ 1971328 w 6891715"/>
                <a:gd name="connsiteY5280" fmla="*/ 5366070 h 6367455"/>
                <a:gd name="connsiteX5281" fmla="*/ 1965298 w 6891715"/>
                <a:gd name="connsiteY5281" fmla="*/ 5380022 h 6367455"/>
                <a:gd name="connsiteX5282" fmla="*/ 1926267 w 6891715"/>
                <a:gd name="connsiteY5282" fmla="*/ 5399046 h 6367455"/>
                <a:gd name="connsiteX5283" fmla="*/ 1896755 w 6891715"/>
                <a:gd name="connsiteY5283" fmla="*/ 5413315 h 6367455"/>
                <a:gd name="connsiteX5284" fmla="*/ 1868513 w 6891715"/>
                <a:gd name="connsiteY5284" fmla="*/ 5449144 h 6367455"/>
                <a:gd name="connsiteX5285" fmla="*/ 1823135 w 6891715"/>
                <a:gd name="connsiteY5285" fmla="*/ 5464364 h 6367455"/>
                <a:gd name="connsiteX5286" fmla="*/ 1755543 w 6891715"/>
                <a:gd name="connsiteY5286" fmla="*/ 5485925 h 6367455"/>
                <a:gd name="connsiteX5287" fmla="*/ 1738090 w 6891715"/>
                <a:gd name="connsiteY5287" fmla="*/ 5508121 h 6367455"/>
                <a:gd name="connsiteX5288" fmla="*/ 1753957 w 6891715"/>
                <a:gd name="connsiteY5288" fmla="*/ 5520487 h 6367455"/>
                <a:gd name="connsiteX5289" fmla="*/ 1746341 w 6891715"/>
                <a:gd name="connsiteY5289" fmla="*/ 5534438 h 6367455"/>
                <a:gd name="connsiteX5290" fmla="*/ 1742215 w 6891715"/>
                <a:gd name="connsiteY5290" fmla="*/ 5529048 h 6367455"/>
                <a:gd name="connsiteX5291" fmla="*/ 1744437 w 6891715"/>
                <a:gd name="connsiteY5291" fmla="*/ 5522706 h 6367455"/>
                <a:gd name="connsiteX5292" fmla="*/ 1726666 w 6891715"/>
                <a:gd name="connsiteY5292" fmla="*/ 5536975 h 6367455"/>
                <a:gd name="connsiteX5293" fmla="*/ 1643844 w 6891715"/>
                <a:gd name="connsiteY5293" fmla="*/ 5654293 h 6367455"/>
                <a:gd name="connsiteX5294" fmla="*/ 1644161 w 6891715"/>
                <a:gd name="connsiteY5294" fmla="*/ 5684733 h 6367455"/>
                <a:gd name="connsiteX5295" fmla="*/ 1633689 w 6891715"/>
                <a:gd name="connsiteY5295" fmla="*/ 5691391 h 6367455"/>
                <a:gd name="connsiteX5296" fmla="*/ 1645748 w 6891715"/>
                <a:gd name="connsiteY5296" fmla="*/ 5699318 h 6367455"/>
                <a:gd name="connsiteX5297" fmla="*/ 1664787 w 6891715"/>
                <a:gd name="connsiteY5297" fmla="*/ 5741490 h 6367455"/>
                <a:gd name="connsiteX5298" fmla="*/ 1679702 w 6891715"/>
                <a:gd name="connsiteY5298" fmla="*/ 5743392 h 6367455"/>
                <a:gd name="connsiteX5299" fmla="*/ 1685413 w 6891715"/>
                <a:gd name="connsiteY5299" fmla="*/ 5754807 h 6367455"/>
                <a:gd name="connsiteX5300" fmla="*/ 1692712 w 6891715"/>
                <a:gd name="connsiteY5300" fmla="*/ 5763368 h 6367455"/>
                <a:gd name="connsiteX5301" fmla="*/ 1677798 w 6891715"/>
                <a:gd name="connsiteY5301" fmla="*/ 5769709 h 6367455"/>
                <a:gd name="connsiteX5302" fmla="*/ 1658124 w 6891715"/>
                <a:gd name="connsiteY5302" fmla="*/ 5794124 h 6367455"/>
                <a:gd name="connsiteX5303" fmla="*/ 1636862 w 6891715"/>
                <a:gd name="connsiteY5303" fmla="*/ 5800783 h 6367455"/>
                <a:gd name="connsiteX5304" fmla="*/ 1631785 w 6891715"/>
                <a:gd name="connsiteY5304" fmla="*/ 5814100 h 6367455"/>
                <a:gd name="connsiteX5305" fmla="*/ 1617188 w 6891715"/>
                <a:gd name="connsiteY5305" fmla="*/ 5833125 h 6367455"/>
                <a:gd name="connsiteX5306" fmla="*/ 1613063 w 6891715"/>
                <a:gd name="connsiteY5306" fmla="*/ 5852467 h 6367455"/>
                <a:gd name="connsiteX5307" fmla="*/ 1596562 w 6891715"/>
                <a:gd name="connsiteY5307" fmla="*/ 5884174 h 6367455"/>
                <a:gd name="connsiteX5308" fmla="*/ 1605130 w 6891715"/>
                <a:gd name="connsiteY5308" fmla="*/ 5897809 h 6367455"/>
                <a:gd name="connsiteX5309" fmla="*/ 1600687 w 6891715"/>
                <a:gd name="connsiteY5309" fmla="*/ 5905101 h 6367455"/>
                <a:gd name="connsiteX5310" fmla="*/ 1584820 w 6891715"/>
                <a:gd name="connsiteY5310" fmla="*/ 5900979 h 6367455"/>
                <a:gd name="connsiteX5311" fmla="*/ 1557530 w 6891715"/>
                <a:gd name="connsiteY5311" fmla="*/ 5907638 h 6367455"/>
                <a:gd name="connsiteX5312" fmla="*/ 1535317 w 6891715"/>
                <a:gd name="connsiteY5312" fmla="*/ 5905736 h 6367455"/>
                <a:gd name="connsiteX5313" fmla="*/ 1530239 w 6891715"/>
                <a:gd name="connsiteY5313" fmla="*/ 5923809 h 6367455"/>
                <a:gd name="connsiteX5314" fmla="*/ 1507072 w 6891715"/>
                <a:gd name="connsiteY5314" fmla="*/ 5931102 h 6367455"/>
                <a:gd name="connsiteX5315" fmla="*/ 1506120 w 6891715"/>
                <a:gd name="connsiteY5315" fmla="*/ 5957736 h 6367455"/>
                <a:gd name="connsiteX5316" fmla="*/ 1494697 w 6891715"/>
                <a:gd name="connsiteY5316" fmla="*/ 5973590 h 6367455"/>
                <a:gd name="connsiteX5317" fmla="*/ 1485495 w 6891715"/>
                <a:gd name="connsiteY5317" fmla="*/ 5998956 h 6367455"/>
                <a:gd name="connsiteX5318" fmla="*/ 1475974 w 6891715"/>
                <a:gd name="connsiteY5318" fmla="*/ 6005298 h 6367455"/>
                <a:gd name="connsiteX5319" fmla="*/ 1453762 w 6891715"/>
                <a:gd name="connsiteY5319" fmla="*/ 5996737 h 6367455"/>
                <a:gd name="connsiteX5320" fmla="*/ 1414731 w 6891715"/>
                <a:gd name="connsiteY5320" fmla="*/ 6016396 h 6367455"/>
                <a:gd name="connsiteX5321" fmla="*/ 1392517 w 6891715"/>
                <a:gd name="connsiteY5321" fmla="*/ 6005932 h 6367455"/>
                <a:gd name="connsiteX5322" fmla="*/ 1351261 w 6891715"/>
                <a:gd name="connsiteY5322" fmla="*/ 6013859 h 6367455"/>
                <a:gd name="connsiteX5323" fmla="*/ 1318258 w 6891715"/>
                <a:gd name="connsiteY5323" fmla="*/ 6008786 h 6367455"/>
                <a:gd name="connsiteX5324" fmla="*/ 1261457 w 6891715"/>
                <a:gd name="connsiteY5324" fmla="*/ 6005932 h 6367455"/>
                <a:gd name="connsiteX5325" fmla="*/ 1248764 w 6891715"/>
                <a:gd name="connsiteY5325" fmla="*/ 6019883 h 6367455"/>
                <a:gd name="connsiteX5326" fmla="*/ 1228772 w 6891715"/>
                <a:gd name="connsiteY5326" fmla="*/ 6032884 h 6367455"/>
                <a:gd name="connsiteX5327" fmla="*/ 1189741 w 6891715"/>
                <a:gd name="connsiteY5327" fmla="*/ 6033835 h 6367455"/>
                <a:gd name="connsiteX5328" fmla="*/ 1159276 w 6891715"/>
                <a:gd name="connsiteY5328" fmla="*/ 6073152 h 6367455"/>
                <a:gd name="connsiteX5329" fmla="*/ 1151026 w 6891715"/>
                <a:gd name="connsiteY5329" fmla="*/ 6091226 h 6367455"/>
                <a:gd name="connsiteX5330" fmla="*/ 1140553 w 6891715"/>
                <a:gd name="connsiteY5330" fmla="*/ 6083933 h 6367455"/>
                <a:gd name="connsiteX5331" fmla="*/ 1124369 w 6891715"/>
                <a:gd name="connsiteY5331" fmla="*/ 6080762 h 6367455"/>
                <a:gd name="connsiteX5332" fmla="*/ 1118023 w 6891715"/>
                <a:gd name="connsiteY5332" fmla="*/ 6075689 h 6367455"/>
                <a:gd name="connsiteX5333" fmla="*/ 1104377 w 6891715"/>
                <a:gd name="connsiteY5333" fmla="*/ 6071567 h 6367455"/>
                <a:gd name="connsiteX5334" fmla="*/ 1095809 w 6891715"/>
                <a:gd name="connsiteY5334" fmla="*/ 6070616 h 6367455"/>
                <a:gd name="connsiteX5335" fmla="*/ 1074230 w 6891715"/>
                <a:gd name="connsiteY5335" fmla="*/ 6036054 h 6367455"/>
                <a:gd name="connsiteX5336" fmla="*/ 1076453 w 6891715"/>
                <a:gd name="connsiteY5336" fmla="*/ 6024640 h 6367455"/>
                <a:gd name="connsiteX5337" fmla="*/ 1067884 w 6891715"/>
                <a:gd name="connsiteY5337" fmla="*/ 6017347 h 6367455"/>
                <a:gd name="connsiteX5338" fmla="*/ 1072961 w 6891715"/>
                <a:gd name="connsiteY5338" fmla="*/ 5991981 h 6367455"/>
                <a:gd name="connsiteX5339" fmla="*/ 1032343 w 6891715"/>
                <a:gd name="connsiteY5339" fmla="*/ 5954565 h 6367455"/>
                <a:gd name="connsiteX5340" fmla="*/ 1005051 w 6891715"/>
                <a:gd name="connsiteY5340" fmla="*/ 5952663 h 6367455"/>
                <a:gd name="connsiteX5341" fmla="*/ 995213 w 6891715"/>
                <a:gd name="connsiteY5341" fmla="*/ 5944102 h 6367455"/>
                <a:gd name="connsiteX5342" fmla="*/ 987921 w 6891715"/>
                <a:gd name="connsiteY5342" fmla="*/ 5953614 h 6367455"/>
                <a:gd name="connsiteX5343" fmla="*/ 984747 w 6891715"/>
                <a:gd name="connsiteY5343" fmla="*/ 5946639 h 6367455"/>
                <a:gd name="connsiteX5344" fmla="*/ 967371 w 6891715"/>
                <a:gd name="connsiteY5344" fmla="*/ 5951909 h 6367455"/>
                <a:gd name="connsiteX5345" fmla="*/ 967494 w 6891715"/>
                <a:gd name="connsiteY5345" fmla="*/ 5953094 h 6367455"/>
                <a:gd name="connsiteX5346" fmla="*/ 945223 w 6891715"/>
                <a:gd name="connsiteY5346" fmla="*/ 5968032 h 6367455"/>
                <a:gd name="connsiteX5347" fmla="*/ 924225 w 6891715"/>
                <a:gd name="connsiteY5347" fmla="*/ 5969303 h 6367455"/>
                <a:gd name="connsiteX5348" fmla="*/ 909272 w 6891715"/>
                <a:gd name="connsiteY5348" fmla="*/ 5963900 h 6367455"/>
                <a:gd name="connsiteX5349" fmla="*/ 887955 w 6891715"/>
                <a:gd name="connsiteY5349" fmla="*/ 5962311 h 6367455"/>
                <a:gd name="connsiteX5350" fmla="*/ 866639 w 6891715"/>
                <a:gd name="connsiteY5350" fmla="*/ 5955955 h 6367455"/>
                <a:gd name="connsiteX5351" fmla="*/ 841188 w 6891715"/>
                <a:gd name="connsiteY5351" fmla="*/ 5968032 h 6367455"/>
                <a:gd name="connsiteX5352" fmla="*/ 822417 w 6891715"/>
                <a:gd name="connsiteY5352" fmla="*/ 5972164 h 6367455"/>
                <a:gd name="connsiteX5353" fmla="*/ 813826 w 6891715"/>
                <a:gd name="connsiteY5353" fmla="*/ 5968986 h 6367455"/>
                <a:gd name="connsiteX5354" fmla="*/ 822099 w 6891715"/>
                <a:gd name="connsiteY5354" fmla="*/ 5960404 h 6367455"/>
                <a:gd name="connsiteX5355" fmla="*/ 832598 w 6891715"/>
                <a:gd name="connsiteY5355" fmla="*/ 5933071 h 6367455"/>
                <a:gd name="connsiteX5356" fmla="*/ 836416 w 6891715"/>
                <a:gd name="connsiteY5356" fmla="*/ 5909870 h 6367455"/>
                <a:gd name="connsiteX5357" fmla="*/ 829735 w 6891715"/>
                <a:gd name="connsiteY5357" fmla="*/ 5863468 h 6367455"/>
                <a:gd name="connsiteX5358" fmla="*/ 838007 w 6891715"/>
                <a:gd name="connsiteY5358" fmla="*/ 5825647 h 6367455"/>
                <a:gd name="connsiteX5359" fmla="*/ 826871 w 6891715"/>
                <a:gd name="connsiteY5359" fmla="*/ 5806260 h 6367455"/>
                <a:gd name="connsiteX5360" fmla="*/ 839598 w 6891715"/>
                <a:gd name="connsiteY5360" fmla="*/ 5797996 h 6367455"/>
                <a:gd name="connsiteX5361" fmla="*/ 847232 w 6891715"/>
                <a:gd name="connsiteY5361" fmla="*/ 5804353 h 6367455"/>
                <a:gd name="connsiteX5362" fmla="*/ 840870 w 6891715"/>
                <a:gd name="connsiteY5362" fmla="*/ 5790369 h 6367455"/>
                <a:gd name="connsiteX5363" fmla="*/ 822735 w 6891715"/>
                <a:gd name="connsiteY5363" fmla="*/ 5790686 h 6367455"/>
                <a:gd name="connsiteX5364" fmla="*/ 806827 w 6891715"/>
                <a:gd name="connsiteY5364" fmla="*/ 5803717 h 6367455"/>
                <a:gd name="connsiteX5365" fmla="*/ 795372 w 6891715"/>
                <a:gd name="connsiteY5365" fmla="*/ 5810074 h 6367455"/>
                <a:gd name="connsiteX5366" fmla="*/ 797281 w 6891715"/>
                <a:gd name="connsiteY5366" fmla="*/ 5786873 h 6367455"/>
                <a:gd name="connsiteX5367" fmla="*/ 790918 w 6891715"/>
                <a:gd name="connsiteY5367" fmla="*/ 5777338 h 6367455"/>
                <a:gd name="connsiteX5368" fmla="*/ 800463 w 6891715"/>
                <a:gd name="connsiteY5368" fmla="*/ 5776384 h 6367455"/>
                <a:gd name="connsiteX5369" fmla="*/ 817326 w 6891715"/>
                <a:gd name="connsiteY5369" fmla="*/ 5773842 h 6367455"/>
                <a:gd name="connsiteX5370" fmla="*/ 826553 w 6891715"/>
                <a:gd name="connsiteY5370" fmla="*/ 5752548 h 6367455"/>
                <a:gd name="connsiteX5371" fmla="*/ 839280 w 6891715"/>
                <a:gd name="connsiteY5371" fmla="*/ 5740788 h 6367455"/>
                <a:gd name="connsiteX5372" fmla="*/ 840234 w 6891715"/>
                <a:gd name="connsiteY5372" fmla="*/ 5734432 h 6367455"/>
                <a:gd name="connsiteX5373" fmla="*/ 820189 w 6891715"/>
                <a:gd name="connsiteY5373" fmla="*/ 5748734 h 6367455"/>
                <a:gd name="connsiteX5374" fmla="*/ 807462 w 6891715"/>
                <a:gd name="connsiteY5374" fmla="*/ 5754137 h 6367455"/>
                <a:gd name="connsiteX5375" fmla="*/ 799190 w 6891715"/>
                <a:gd name="connsiteY5375" fmla="*/ 5764625 h 6367455"/>
                <a:gd name="connsiteX5376" fmla="*/ 801418 w 6891715"/>
                <a:gd name="connsiteY5376" fmla="*/ 5771935 h 6367455"/>
                <a:gd name="connsiteX5377" fmla="*/ 783283 w 6891715"/>
                <a:gd name="connsiteY5377" fmla="*/ 5770028 h 6367455"/>
                <a:gd name="connsiteX5378" fmla="*/ 776921 w 6891715"/>
                <a:gd name="connsiteY5378" fmla="*/ 5773206 h 6367455"/>
                <a:gd name="connsiteX5379" fmla="*/ 768331 w 6891715"/>
                <a:gd name="connsiteY5379" fmla="*/ 5770346 h 6367455"/>
                <a:gd name="connsiteX5380" fmla="*/ 765150 w 6891715"/>
                <a:gd name="connsiteY5380" fmla="*/ 5765896 h 6367455"/>
                <a:gd name="connsiteX5381" fmla="*/ 782010 w 6891715"/>
                <a:gd name="connsiteY5381" fmla="*/ 5735385 h 6367455"/>
                <a:gd name="connsiteX5382" fmla="*/ 781692 w 6891715"/>
                <a:gd name="connsiteY5382" fmla="*/ 5699471 h 6367455"/>
                <a:gd name="connsiteX5383" fmla="*/ 807781 w 6891715"/>
                <a:gd name="connsiteY5383" fmla="*/ 5671820 h 6367455"/>
                <a:gd name="connsiteX5384" fmla="*/ 810008 w 6891715"/>
                <a:gd name="connsiteY5384" fmla="*/ 5656883 h 6367455"/>
                <a:gd name="connsiteX5385" fmla="*/ 820189 w 6891715"/>
                <a:gd name="connsiteY5385" fmla="*/ 5642263 h 6367455"/>
                <a:gd name="connsiteX5386" fmla="*/ 838643 w 6891715"/>
                <a:gd name="connsiteY5386" fmla="*/ 5544691 h 6367455"/>
                <a:gd name="connsiteX5387" fmla="*/ 846597 w 6891715"/>
                <a:gd name="connsiteY5387" fmla="*/ 5489707 h 6367455"/>
                <a:gd name="connsiteX5388" fmla="*/ 828780 w 6891715"/>
                <a:gd name="connsiteY5388" fmla="*/ 5408662 h 6367455"/>
                <a:gd name="connsiteX5389" fmla="*/ 828147 w 6891715"/>
                <a:gd name="connsiteY5389" fmla="*/ 5385266 h 6367455"/>
                <a:gd name="connsiteX5390" fmla="*/ 827984 w 6891715"/>
                <a:gd name="connsiteY5390" fmla="*/ 5385412 h 6367455"/>
                <a:gd name="connsiteX5391" fmla="*/ 827032 w 6891715"/>
                <a:gd name="connsiteY5391" fmla="*/ 5365753 h 6367455"/>
                <a:gd name="connsiteX5392" fmla="*/ 829888 w 6891715"/>
                <a:gd name="connsiteY5392" fmla="*/ 5330240 h 6367455"/>
                <a:gd name="connsiteX5393" fmla="*/ 841630 w 6891715"/>
                <a:gd name="connsiteY5393" fmla="*/ 5324850 h 6367455"/>
                <a:gd name="connsiteX5394" fmla="*/ 831157 w 6891715"/>
                <a:gd name="connsiteY5394" fmla="*/ 5309947 h 6367455"/>
                <a:gd name="connsiteX5395" fmla="*/ 820051 w 6891715"/>
                <a:gd name="connsiteY5395" fmla="*/ 5303923 h 6367455"/>
                <a:gd name="connsiteX5396" fmla="*/ 826397 w 6891715"/>
                <a:gd name="connsiteY5396" fmla="*/ 5284898 h 6367455"/>
                <a:gd name="connsiteX5397" fmla="*/ 807357 w 6891715"/>
                <a:gd name="connsiteY5397" fmla="*/ 5286167 h 6367455"/>
                <a:gd name="connsiteX5398" fmla="*/ 812434 w 6891715"/>
                <a:gd name="connsiteY5398" fmla="*/ 5264288 h 6367455"/>
                <a:gd name="connsiteX5399" fmla="*/ 795615 w 6891715"/>
                <a:gd name="connsiteY5399" fmla="*/ 5265240 h 6367455"/>
                <a:gd name="connsiteX5400" fmla="*/ 796250 w 6891715"/>
                <a:gd name="connsiteY5400" fmla="*/ 5254459 h 6367455"/>
                <a:gd name="connsiteX5401" fmla="*/ 789903 w 6891715"/>
                <a:gd name="connsiteY5401" fmla="*/ 5247166 h 6367455"/>
                <a:gd name="connsiteX5402" fmla="*/ 782604 w 6891715"/>
                <a:gd name="connsiteY5402" fmla="*/ 5251922 h 6367455"/>
                <a:gd name="connsiteX5403" fmla="*/ 783556 w 6891715"/>
                <a:gd name="connsiteY5403" fmla="*/ 5237971 h 6367455"/>
                <a:gd name="connsiteX5404" fmla="*/ 800375 w 6891715"/>
                <a:gd name="connsiteY5404" fmla="*/ 5212605 h 6367455"/>
                <a:gd name="connsiteX5405" fmla="*/ 813069 w 6891715"/>
                <a:gd name="connsiteY5405" fmla="*/ 5212605 h 6367455"/>
                <a:gd name="connsiteX5406" fmla="*/ 815290 w 6891715"/>
                <a:gd name="connsiteY5406" fmla="*/ 5206263 h 6367455"/>
                <a:gd name="connsiteX5407" fmla="*/ 825763 w 6891715"/>
                <a:gd name="connsiteY5407" fmla="*/ 5193580 h 6367455"/>
                <a:gd name="connsiteX5408" fmla="*/ 843851 w 6891715"/>
                <a:gd name="connsiteY5408" fmla="*/ 5199605 h 6367455"/>
                <a:gd name="connsiteX5409" fmla="*/ 862573 w 6891715"/>
                <a:gd name="connsiteY5409" fmla="*/ 5188824 h 6367455"/>
                <a:gd name="connsiteX5410" fmla="*/ 876218 w 6891715"/>
                <a:gd name="connsiteY5410" fmla="*/ 5185653 h 6367455"/>
                <a:gd name="connsiteX5411" fmla="*/ 877488 w 6891715"/>
                <a:gd name="connsiteY5411" fmla="*/ 5192629 h 6367455"/>
                <a:gd name="connsiteX5412" fmla="*/ 891133 w 6891715"/>
                <a:gd name="connsiteY5412" fmla="*/ 5191678 h 6367455"/>
                <a:gd name="connsiteX5413" fmla="*/ 884786 w 6891715"/>
                <a:gd name="connsiteY5413" fmla="*/ 5183117 h 6367455"/>
                <a:gd name="connsiteX5414" fmla="*/ 891133 w 6891715"/>
                <a:gd name="connsiteY5414" fmla="*/ 5176775 h 6367455"/>
                <a:gd name="connsiteX5415" fmla="*/ 881613 w 6891715"/>
                <a:gd name="connsiteY5415" fmla="*/ 5179946 h 6367455"/>
                <a:gd name="connsiteX5416" fmla="*/ 878122 w 6891715"/>
                <a:gd name="connsiteY5416" fmla="*/ 5168848 h 6367455"/>
                <a:gd name="connsiteX5417" fmla="*/ 890816 w 6891715"/>
                <a:gd name="connsiteY5417" fmla="*/ 5159336 h 6367455"/>
                <a:gd name="connsiteX5418" fmla="*/ 910808 w 6891715"/>
                <a:gd name="connsiteY5418" fmla="*/ 5144116 h 6367455"/>
                <a:gd name="connsiteX5419" fmla="*/ 926675 w 6891715"/>
                <a:gd name="connsiteY5419" fmla="*/ 5140945 h 6367455"/>
                <a:gd name="connsiteX5420" fmla="*/ 933974 w 6891715"/>
                <a:gd name="connsiteY5420" fmla="*/ 5145067 h 6367455"/>
                <a:gd name="connsiteX5421" fmla="*/ 936195 w 6891715"/>
                <a:gd name="connsiteY5421" fmla="*/ 5138726 h 6367455"/>
                <a:gd name="connsiteX5422" fmla="*/ 949841 w 6891715"/>
                <a:gd name="connsiteY5422" fmla="*/ 5139677 h 6367455"/>
                <a:gd name="connsiteX5423" fmla="*/ 959361 w 6891715"/>
                <a:gd name="connsiteY5423" fmla="*/ 5151092 h 6367455"/>
                <a:gd name="connsiteX5424" fmla="*/ 989190 w 6891715"/>
                <a:gd name="connsiteY5424" fmla="*/ 5165677 h 6367455"/>
                <a:gd name="connsiteX5425" fmla="*/ 1095809 w 6891715"/>
                <a:gd name="connsiteY5425" fmla="*/ 5163458 h 6367455"/>
                <a:gd name="connsiteX5426" fmla="*/ 1111676 w 6891715"/>
                <a:gd name="connsiteY5426" fmla="*/ 5152994 h 6367455"/>
                <a:gd name="connsiteX5427" fmla="*/ 1121196 w 6891715"/>
                <a:gd name="connsiteY5427" fmla="*/ 5154897 h 6367455"/>
                <a:gd name="connsiteX5428" fmla="*/ 1124369 w 6891715"/>
                <a:gd name="connsiteY5428" fmla="*/ 5158067 h 6367455"/>
                <a:gd name="connsiteX5429" fmla="*/ 1140553 w 6891715"/>
                <a:gd name="connsiteY5429" fmla="*/ 5165360 h 6367455"/>
                <a:gd name="connsiteX5430" fmla="*/ 1168162 w 6891715"/>
                <a:gd name="connsiteY5430" fmla="*/ 5169165 h 6367455"/>
                <a:gd name="connsiteX5431" fmla="*/ 1217983 w 6891715"/>
                <a:gd name="connsiteY5431" fmla="*/ 5179312 h 6367455"/>
                <a:gd name="connsiteX5432" fmla="*/ 1264313 w 6891715"/>
                <a:gd name="connsiteY5432" fmla="*/ 5181214 h 6367455"/>
                <a:gd name="connsiteX5433" fmla="*/ 1293825 w 6891715"/>
                <a:gd name="connsiteY5433" fmla="*/ 5175507 h 6367455"/>
                <a:gd name="connsiteX5434" fmla="*/ 1307788 w 6891715"/>
                <a:gd name="connsiteY5434" fmla="*/ 5178677 h 6367455"/>
                <a:gd name="connsiteX5435" fmla="*/ 1323653 w 6891715"/>
                <a:gd name="connsiteY5435" fmla="*/ 5168848 h 6367455"/>
                <a:gd name="connsiteX5436" fmla="*/ 1329999 w 6891715"/>
                <a:gd name="connsiteY5436" fmla="*/ 5169799 h 6367455"/>
                <a:gd name="connsiteX5437" fmla="*/ 1339519 w 6891715"/>
                <a:gd name="connsiteY5437" fmla="*/ 5182482 h 6367455"/>
                <a:gd name="connsiteX5438" fmla="*/ 1351261 w 6891715"/>
                <a:gd name="connsiteY5438" fmla="*/ 5183117 h 6367455"/>
                <a:gd name="connsiteX5439" fmla="*/ 1367129 w 6891715"/>
                <a:gd name="connsiteY5439" fmla="*/ 5187556 h 6367455"/>
                <a:gd name="connsiteX5440" fmla="*/ 1385853 w 6891715"/>
                <a:gd name="connsiteY5440" fmla="*/ 5184068 h 6367455"/>
                <a:gd name="connsiteX5441" fmla="*/ 1405846 w 6891715"/>
                <a:gd name="connsiteY5441" fmla="*/ 5182799 h 6367455"/>
                <a:gd name="connsiteX5442" fmla="*/ 1422030 w 6891715"/>
                <a:gd name="connsiteY5442" fmla="*/ 5187873 h 6367455"/>
                <a:gd name="connsiteX5443" fmla="*/ 1439800 w 6891715"/>
                <a:gd name="connsiteY5443" fmla="*/ 5194214 h 6367455"/>
                <a:gd name="connsiteX5444" fmla="*/ 1449320 w 6891715"/>
                <a:gd name="connsiteY5444" fmla="*/ 5199288 h 6367455"/>
                <a:gd name="connsiteX5445" fmla="*/ 1476608 w 6891715"/>
                <a:gd name="connsiteY5445" fmla="*/ 5198336 h 6367455"/>
                <a:gd name="connsiteX5446" fmla="*/ 1488033 w 6891715"/>
                <a:gd name="connsiteY5446" fmla="*/ 5187873 h 6367455"/>
                <a:gd name="connsiteX5447" fmla="*/ 1493746 w 6891715"/>
                <a:gd name="connsiteY5447" fmla="*/ 5184702 h 6367455"/>
                <a:gd name="connsiteX5448" fmla="*/ 1492160 w 6891715"/>
                <a:gd name="connsiteY5448" fmla="*/ 5187556 h 6367455"/>
                <a:gd name="connsiteX5449" fmla="*/ 1498188 w 6891715"/>
                <a:gd name="connsiteY5449" fmla="*/ 5189141 h 6367455"/>
                <a:gd name="connsiteX5450" fmla="*/ 1499774 w 6891715"/>
                <a:gd name="connsiteY5450" fmla="*/ 5188190 h 6367455"/>
                <a:gd name="connsiteX5451" fmla="*/ 1505485 w 6891715"/>
                <a:gd name="connsiteY5451" fmla="*/ 5182165 h 6367455"/>
                <a:gd name="connsiteX5452" fmla="*/ 1506437 w 6891715"/>
                <a:gd name="connsiteY5452" fmla="*/ 5185019 h 6367455"/>
                <a:gd name="connsiteX5453" fmla="*/ 1509292 w 6891715"/>
                <a:gd name="connsiteY5453" fmla="*/ 5185336 h 6367455"/>
                <a:gd name="connsiteX5454" fmla="*/ 1509613 w 6891715"/>
                <a:gd name="connsiteY5454" fmla="*/ 5182165 h 6367455"/>
                <a:gd name="connsiteX5455" fmla="*/ 1513104 w 6891715"/>
                <a:gd name="connsiteY5455" fmla="*/ 5183117 h 6367455"/>
                <a:gd name="connsiteX5456" fmla="*/ 1513644 w 6891715"/>
                <a:gd name="connsiteY5456" fmla="*/ 5182190 h 6367455"/>
                <a:gd name="connsiteX5457" fmla="*/ 1521585 w 6891715"/>
                <a:gd name="connsiteY5457" fmla="*/ 5173933 h 6367455"/>
                <a:gd name="connsiteX5458" fmla="*/ 1536516 w 6891715"/>
                <a:gd name="connsiteY5458" fmla="*/ 5137729 h 6367455"/>
                <a:gd name="connsiteX5459" fmla="*/ 1551446 w 6891715"/>
                <a:gd name="connsiteY5459" fmla="*/ 5066590 h 6367455"/>
                <a:gd name="connsiteX5460" fmla="*/ 1559070 w 6891715"/>
                <a:gd name="connsiteY5460" fmla="*/ 5017364 h 6367455"/>
                <a:gd name="connsiteX5461" fmla="*/ 1564788 w 6891715"/>
                <a:gd name="connsiteY5461" fmla="*/ 5032291 h 6367455"/>
                <a:gd name="connsiteX5462" fmla="*/ 1571141 w 6891715"/>
                <a:gd name="connsiteY5462" fmla="*/ 5024351 h 6367455"/>
                <a:gd name="connsiteX5463" fmla="*/ 1567011 w 6891715"/>
                <a:gd name="connsiteY5463" fmla="*/ 5014506 h 6367455"/>
                <a:gd name="connsiteX5464" fmla="*/ 1560022 w 6891715"/>
                <a:gd name="connsiteY5464" fmla="*/ 5012600 h 6367455"/>
                <a:gd name="connsiteX5465" fmla="*/ 1570506 w 6891715"/>
                <a:gd name="connsiteY5465" fmla="*/ 4932569 h 6367455"/>
                <a:gd name="connsiteX5466" fmla="*/ 1570188 w 6891715"/>
                <a:gd name="connsiteY5466" fmla="*/ 4911609 h 6367455"/>
                <a:gd name="connsiteX5467" fmla="*/ 1572094 w 6891715"/>
                <a:gd name="connsiteY5467" fmla="*/ 4904939 h 6367455"/>
                <a:gd name="connsiteX5468" fmla="*/ 1577177 w 6891715"/>
                <a:gd name="connsiteY5468" fmla="*/ 4904939 h 6367455"/>
                <a:gd name="connsiteX5469" fmla="*/ 1579082 w 6891715"/>
                <a:gd name="connsiteY5469" fmla="*/ 4921136 h 6367455"/>
                <a:gd name="connsiteX5470" fmla="*/ 1600683 w 6891715"/>
                <a:gd name="connsiteY5470" fmla="*/ 4948448 h 6367455"/>
                <a:gd name="connsiteX5471" fmla="*/ 1607672 w 6891715"/>
                <a:gd name="connsiteY5471" fmla="*/ 4967186 h 6367455"/>
                <a:gd name="connsiteX5472" fmla="*/ 1616884 w 6891715"/>
                <a:gd name="connsiteY5472" fmla="*/ 4974173 h 6367455"/>
                <a:gd name="connsiteX5473" fmla="*/ 1609895 w 6891715"/>
                <a:gd name="connsiteY5473" fmla="*/ 4964963 h 6367455"/>
                <a:gd name="connsiteX5474" fmla="*/ 1606719 w 6891715"/>
                <a:gd name="connsiteY5474" fmla="*/ 4945908 h 6367455"/>
                <a:gd name="connsiteX5475" fmla="*/ 1598142 w 6891715"/>
                <a:gd name="connsiteY5475" fmla="*/ 4918595 h 6367455"/>
                <a:gd name="connsiteX5476" fmla="*/ 1586706 w 6891715"/>
                <a:gd name="connsiteY5476" fmla="*/ 4902081 h 6367455"/>
                <a:gd name="connsiteX5477" fmla="*/ 1583847 w 6891715"/>
                <a:gd name="connsiteY5477" fmla="*/ 4888425 h 6367455"/>
                <a:gd name="connsiteX5478" fmla="*/ 1561293 w 6891715"/>
                <a:gd name="connsiteY5478" fmla="*/ 4874769 h 6367455"/>
                <a:gd name="connsiteX5479" fmla="*/ 1560340 w 6891715"/>
                <a:gd name="connsiteY5479" fmla="*/ 4864288 h 6367455"/>
                <a:gd name="connsiteX5480" fmla="*/ 1569552 w 6891715"/>
                <a:gd name="connsiteY5480" fmla="*/ 4855714 h 6367455"/>
                <a:gd name="connsiteX5481" fmla="*/ 1574953 w 6891715"/>
                <a:gd name="connsiteY5481" fmla="*/ 4843963 h 6367455"/>
                <a:gd name="connsiteX5482" fmla="*/ 1584483 w 6891715"/>
                <a:gd name="connsiteY5482" fmla="*/ 4838882 h 6367455"/>
                <a:gd name="connsiteX5483" fmla="*/ 1568282 w 6891715"/>
                <a:gd name="connsiteY5483" fmla="*/ 4816651 h 6367455"/>
                <a:gd name="connsiteX5484" fmla="*/ 1556528 w 6891715"/>
                <a:gd name="connsiteY5484" fmla="*/ 4810299 h 6367455"/>
                <a:gd name="connsiteX5485" fmla="*/ 1561929 w 6891715"/>
                <a:gd name="connsiteY5485" fmla="*/ 4800136 h 6367455"/>
                <a:gd name="connsiteX5486" fmla="*/ 1546999 w 6891715"/>
                <a:gd name="connsiteY5486" fmla="*/ 4799184 h 6367455"/>
                <a:gd name="connsiteX5487" fmla="*/ 1503477 w 6891715"/>
                <a:gd name="connsiteY5487" fmla="*/ 4766790 h 6367455"/>
                <a:gd name="connsiteX5488" fmla="*/ 1501253 w 6891715"/>
                <a:gd name="connsiteY5488" fmla="*/ 4758533 h 6367455"/>
                <a:gd name="connsiteX5489" fmla="*/ 1482828 w 6891715"/>
                <a:gd name="connsiteY5489" fmla="*/ 4728998 h 6367455"/>
                <a:gd name="connsiteX5490" fmla="*/ 1470123 w 6891715"/>
                <a:gd name="connsiteY5490" fmla="*/ 4717565 h 6367455"/>
                <a:gd name="connsiteX5491" fmla="*/ 1482512 w 6891715"/>
                <a:gd name="connsiteY5491" fmla="*/ 4692158 h 6367455"/>
                <a:gd name="connsiteX5492" fmla="*/ 1466629 w 6891715"/>
                <a:gd name="connsiteY5492" fmla="*/ 4685806 h 6367455"/>
                <a:gd name="connsiteX5493" fmla="*/ 1479018 w 6891715"/>
                <a:gd name="connsiteY5493" fmla="*/ 4672150 h 6367455"/>
                <a:gd name="connsiteX5494" fmla="*/ 1491724 w 6891715"/>
                <a:gd name="connsiteY5494" fmla="*/ 4676279 h 6367455"/>
                <a:gd name="connsiteX5495" fmla="*/ 1500301 w 6891715"/>
                <a:gd name="connsiteY5495" fmla="*/ 4678502 h 6367455"/>
                <a:gd name="connsiteX5496" fmla="*/ 1494902 w 6891715"/>
                <a:gd name="connsiteY5496" fmla="*/ 4667704 h 6367455"/>
                <a:gd name="connsiteX5497" fmla="*/ 1478064 w 6891715"/>
                <a:gd name="connsiteY5497" fmla="*/ 4658494 h 6367455"/>
                <a:gd name="connsiteX5498" fmla="*/ 1458688 w 6891715"/>
                <a:gd name="connsiteY5498" fmla="*/ 4663893 h 6367455"/>
                <a:gd name="connsiteX5499" fmla="*/ 1434865 w 6891715"/>
                <a:gd name="connsiteY5499" fmla="*/ 4663258 h 6367455"/>
                <a:gd name="connsiteX5500" fmla="*/ 1431053 w 6891715"/>
                <a:gd name="connsiteY5500" fmla="*/ 4648331 h 6367455"/>
                <a:gd name="connsiteX5501" fmla="*/ 1447253 w 6891715"/>
                <a:gd name="connsiteY5501" fmla="*/ 4637851 h 6367455"/>
                <a:gd name="connsiteX5502" fmla="*/ 1430100 w 6891715"/>
                <a:gd name="connsiteY5502" fmla="*/ 4631499 h 6367455"/>
                <a:gd name="connsiteX5503" fmla="*/ 1413264 w 6891715"/>
                <a:gd name="connsiteY5503" fmla="*/ 4620066 h 6367455"/>
                <a:gd name="connsiteX5504" fmla="*/ 1405640 w 6891715"/>
                <a:gd name="connsiteY5504" fmla="*/ 4628641 h 6367455"/>
                <a:gd name="connsiteX5505" fmla="*/ 1402464 w 6891715"/>
                <a:gd name="connsiteY5505" fmla="*/ 4629594 h 6367455"/>
                <a:gd name="connsiteX5506" fmla="*/ 1396110 w 6891715"/>
                <a:gd name="connsiteY5506" fmla="*/ 4616890 h 6367455"/>
                <a:gd name="connsiteX5507" fmla="*/ 1387533 w 6891715"/>
                <a:gd name="connsiteY5507" fmla="*/ 4626735 h 6367455"/>
                <a:gd name="connsiteX5508" fmla="*/ 1376095 w 6891715"/>
                <a:gd name="connsiteY5508" fmla="*/ 4627688 h 6367455"/>
                <a:gd name="connsiteX5509" fmla="*/ 1354811 w 6891715"/>
                <a:gd name="connsiteY5509" fmla="*/ 4600694 h 6367455"/>
                <a:gd name="connsiteX5510" fmla="*/ 1342103 w 6891715"/>
                <a:gd name="connsiteY5510" fmla="*/ 4601646 h 6367455"/>
                <a:gd name="connsiteX5511" fmla="*/ 1327174 w 6891715"/>
                <a:gd name="connsiteY5511" fmla="*/ 4594659 h 6367455"/>
                <a:gd name="connsiteX5512" fmla="*/ 1309068 w 6891715"/>
                <a:gd name="connsiteY5512" fmla="*/ 4591484 h 6367455"/>
                <a:gd name="connsiteX5513" fmla="*/ 1300491 w 6891715"/>
                <a:gd name="connsiteY5513" fmla="*/ 4580051 h 6367455"/>
                <a:gd name="connsiteX5514" fmla="*/ 1287785 w 6891715"/>
                <a:gd name="connsiteY5514" fmla="*/ 4575922 h 6367455"/>
                <a:gd name="connsiteX5515" fmla="*/ 1268726 w 6891715"/>
                <a:gd name="connsiteY5515" fmla="*/ 4589578 h 6367455"/>
                <a:gd name="connsiteX5516" fmla="*/ 1251889 w 6891715"/>
                <a:gd name="connsiteY5516" fmla="*/ 4592119 h 6367455"/>
                <a:gd name="connsiteX5517" fmla="*/ 1247443 w 6891715"/>
                <a:gd name="connsiteY5517" fmla="*/ 4573064 h 6367455"/>
                <a:gd name="connsiteX5518" fmla="*/ 1240136 w 6891715"/>
                <a:gd name="connsiteY5518" fmla="*/ 4568618 h 6367455"/>
                <a:gd name="connsiteX5519" fmla="*/ 1221077 w 6891715"/>
                <a:gd name="connsiteY5519" fmla="*/ 4564807 h 6367455"/>
                <a:gd name="connsiteX5520" fmla="*/ 1217899 w 6891715"/>
                <a:gd name="connsiteY5520" fmla="*/ 4559408 h 6367455"/>
                <a:gd name="connsiteX5521" fmla="*/ 1233465 w 6891715"/>
                <a:gd name="connsiteY5521" fmla="*/ 4552103 h 6367455"/>
                <a:gd name="connsiteX5522" fmla="*/ 1251254 w 6891715"/>
                <a:gd name="connsiteY5522" fmla="*/ 4552103 h 6367455"/>
                <a:gd name="connsiteX5523" fmla="*/ 1257608 w 6891715"/>
                <a:gd name="connsiteY5523" fmla="*/ 4544481 h 6367455"/>
                <a:gd name="connsiteX5524" fmla="*/ 1242994 w 6891715"/>
                <a:gd name="connsiteY5524" fmla="*/ 4534001 h 6367455"/>
                <a:gd name="connsiteX5525" fmla="*/ 1232194 w 6891715"/>
                <a:gd name="connsiteY5525" fmla="*/ 4537177 h 6367455"/>
                <a:gd name="connsiteX5526" fmla="*/ 1225841 w 6891715"/>
                <a:gd name="connsiteY5526" fmla="*/ 4545751 h 6367455"/>
                <a:gd name="connsiteX5527" fmla="*/ 1223618 w 6891715"/>
                <a:gd name="connsiteY5527" fmla="*/ 4521615 h 6367455"/>
                <a:gd name="connsiteX5528" fmla="*/ 1230288 w 6891715"/>
                <a:gd name="connsiteY5528" fmla="*/ 4516534 h 6367455"/>
                <a:gd name="connsiteX5529" fmla="*/ 1236642 w 6891715"/>
                <a:gd name="connsiteY5529" fmla="*/ 4520345 h 6367455"/>
                <a:gd name="connsiteX5530" fmla="*/ 1251254 w 6891715"/>
                <a:gd name="connsiteY5530" fmla="*/ 4524473 h 6367455"/>
                <a:gd name="connsiteX5531" fmla="*/ 1260784 w 6891715"/>
                <a:gd name="connsiteY5531" fmla="*/ 4524473 h 6367455"/>
                <a:gd name="connsiteX5532" fmla="*/ 1246807 w 6891715"/>
                <a:gd name="connsiteY5532" fmla="*/ 4509547 h 6367455"/>
                <a:gd name="connsiteX5533" fmla="*/ 1235053 w 6891715"/>
                <a:gd name="connsiteY5533" fmla="*/ 4512088 h 6367455"/>
                <a:gd name="connsiteX5534" fmla="*/ 1228700 w 6891715"/>
                <a:gd name="connsiteY5534" fmla="*/ 4506689 h 6367455"/>
                <a:gd name="connsiteX5535" fmla="*/ 1219488 w 6891715"/>
                <a:gd name="connsiteY5535" fmla="*/ 4515263 h 6367455"/>
                <a:gd name="connsiteX5536" fmla="*/ 1210911 w 6891715"/>
                <a:gd name="connsiteY5536" fmla="*/ 4511135 h 6367455"/>
                <a:gd name="connsiteX5537" fmla="*/ 1209640 w 6891715"/>
                <a:gd name="connsiteY5537" fmla="*/ 4500972 h 6367455"/>
                <a:gd name="connsiteX5538" fmla="*/ 1215040 w 6891715"/>
                <a:gd name="connsiteY5538" fmla="*/ 4495573 h 6367455"/>
                <a:gd name="connsiteX5539" fmla="*/ 1224570 w 6891715"/>
                <a:gd name="connsiteY5539" fmla="*/ 4486681 h 6367455"/>
                <a:gd name="connsiteX5540" fmla="*/ 1245219 w 6891715"/>
                <a:gd name="connsiteY5540" fmla="*/ 4468578 h 6367455"/>
                <a:gd name="connsiteX5541" fmla="*/ 1268726 w 6891715"/>
                <a:gd name="connsiteY5541" fmla="*/ 4469531 h 6367455"/>
                <a:gd name="connsiteX5542" fmla="*/ 1283656 w 6891715"/>
                <a:gd name="connsiteY5542" fmla="*/ 4465085 h 6367455"/>
                <a:gd name="connsiteX5543" fmla="*/ 1299538 w 6891715"/>
                <a:gd name="connsiteY5543" fmla="*/ 4471437 h 6367455"/>
                <a:gd name="connsiteX5544" fmla="*/ 1299538 w 6891715"/>
                <a:gd name="connsiteY5544" fmla="*/ 4464132 h 6367455"/>
                <a:gd name="connsiteX5545" fmla="*/ 1310974 w 6891715"/>
                <a:gd name="connsiteY5545" fmla="*/ 4460956 h 6367455"/>
                <a:gd name="connsiteX5546" fmla="*/ 1324633 w 6891715"/>
                <a:gd name="connsiteY5546" fmla="*/ 4463815 h 6367455"/>
                <a:gd name="connsiteX5547" fmla="*/ 1327809 w 6891715"/>
                <a:gd name="connsiteY5547" fmla="*/ 4450159 h 6367455"/>
                <a:gd name="connsiteX5548" fmla="*/ 1331938 w 6891715"/>
                <a:gd name="connsiteY5548" fmla="*/ 4442854 h 6367455"/>
                <a:gd name="connsiteX5549" fmla="*/ 1346869 w 6891715"/>
                <a:gd name="connsiteY5549" fmla="*/ 4448888 h 6367455"/>
                <a:gd name="connsiteX5550" fmla="*/ 1379908 w 6891715"/>
                <a:gd name="connsiteY5550" fmla="*/ 4448571 h 6367455"/>
                <a:gd name="connsiteX5551" fmla="*/ 1388485 w 6891715"/>
                <a:gd name="connsiteY5551" fmla="*/ 4460004 h 6367455"/>
                <a:gd name="connsiteX5552" fmla="*/ 1411675 w 6891715"/>
                <a:gd name="connsiteY5552" fmla="*/ 4485093 h 6367455"/>
                <a:gd name="connsiteX5553" fmla="*/ 1430735 w 6891715"/>
                <a:gd name="connsiteY5553" fmla="*/ 4474295 h 6367455"/>
                <a:gd name="connsiteX5554" fmla="*/ 1447570 w 6891715"/>
                <a:gd name="connsiteY5554" fmla="*/ 4466991 h 6367455"/>
                <a:gd name="connsiteX5555" fmla="*/ 1462817 w 6891715"/>
                <a:gd name="connsiteY5555" fmla="*/ 4477471 h 6367455"/>
                <a:gd name="connsiteX5556" fmla="*/ 1481559 w 6891715"/>
                <a:gd name="connsiteY5556" fmla="*/ 4465403 h 6367455"/>
                <a:gd name="connsiteX5557" fmla="*/ 1497442 w 6891715"/>
                <a:gd name="connsiteY5557" fmla="*/ 4462227 h 6367455"/>
                <a:gd name="connsiteX5558" fmla="*/ 1506018 w 6891715"/>
                <a:gd name="connsiteY5558" fmla="*/ 4476836 h 6367455"/>
                <a:gd name="connsiteX5559" fmla="*/ 1522855 w 6891715"/>
                <a:gd name="connsiteY5559" fmla="*/ 4478741 h 6367455"/>
                <a:gd name="connsiteX5560" fmla="*/ 1532386 w 6891715"/>
                <a:gd name="connsiteY5560" fmla="*/ 4480964 h 6367455"/>
                <a:gd name="connsiteX5561" fmla="*/ 1536516 w 6891715"/>
                <a:gd name="connsiteY5561" fmla="*/ 4472389 h 6367455"/>
                <a:gd name="connsiteX5562" fmla="*/ 1529209 w 6891715"/>
                <a:gd name="connsiteY5562" fmla="*/ 4466038 h 6367455"/>
                <a:gd name="connsiteX5563" fmla="*/ 1519361 w 6891715"/>
                <a:gd name="connsiteY5563" fmla="*/ 4448571 h 6367455"/>
                <a:gd name="connsiteX5564" fmla="*/ 1512690 w 6891715"/>
                <a:gd name="connsiteY5564" fmla="*/ 4384101 h 6367455"/>
                <a:gd name="connsiteX5565" fmla="*/ 1511104 w 6891715"/>
                <a:gd name="connsiteY5565" fmla="*/ 4368222 h 6367455"/>
                <a:gd name="connsiteX5566" fmla="*/ 1498395 w 6891715"/>
                <a:gd name="connsiteY5566" fmla="*/ 4357742 h 6367455"/>
                <a:gd name="connsiteX5567" fmla="*/ 1492996 w 6891715"/>
                <a:gd name="connsiteY5567" fmla="*/ 4334875 h 6367455"/>
                <a:gd name="connsiteX5568" fmla="*/ 1478064 w 6891715"/>
                <a:gd name="connsiteY5568" fmla="*/ 4314550 h 6367455"/>
                <a:gd name="connsiteX5569" fmla="*/ 1478064 w 6891715"/>
                <a:gd name="connsiteY5569" fmla="*/ 4307563 h 6367455"/>
                <a:gd name="connsiteX5570" fmla="*/ 1484418 w 6891715"/>
                <a:gd name="connsiteY5570" fmla="*/ 4310422 h 6367455"/>
                <a:gd name="connsiteX5571" fmla="*/ 1497125 w 6891715"/>
                <a:gd name="connsiteY5571" fmla="*/ 4312645 h 6367455"/>
                <a:gd name="connsiteX5572" fmla="*/ 1513961 w 6891715"/>
                <a:gd name="connsiteY5572" fmla="*/ 4325030 h 6367455"/>
                <a:gd name="connsiteX5573" fmla="*/ 1526668 w 6891715"/>
                <a:gd name="connsiteY5573" fmla="*/ 4319631 h 6367455"/>
                <a:gd name="connsiteX5574" fmla="*/ 1545728 w 6891715"/>
                <a:gd name="connsiteY5574" fmla="*/ 4317408 h 6367455"/>
                <a:gd name="connsiteX5575" fmla="*/ 1550175 w 6891715"/>
                <a:gd name="connsiteY5575" fmla="*/ 4328841 h 6367455"/>
                <a:gd name="connsiteX5576" fmla="*/ 1542551 w 6891715"/>
                <a:gd name="connsiteY5576" fmla="*/ 4339322 h 6367455"/>
                <a:gd name="connsiteX5577" fmla="*/ 1555893 w 6891715"/>
                <a:gd name="connsiteY5577" fmla="*/ 4358694 h 6367455"/>
                <a:gd name="connsiteX5578" fmla="*/ 1569552 w 6891715"/>
                <a:gd name="connsiteY5578" fmla="*/ 4364728 h 6367455"/>
                <a:gd name="connsiteX5579" fmla="*/ 1589565 w 6891715"/>
                <a:gd name="connsiteY5579" fmla="*/ 4358377 h 6367455"/>
                <a:gd name="connsiteX5580" fmla="*/ 1610531 w 6891715"/>
                <a:gd name="connsiteY5580" fmla="*/ 4367269 h 6367455"/>
                <a:gd name="connsiteX5581" fmla="*/ 1625460 w 6891715"/>
                <a:gd name="connsiteY5581" fmla="*/ 4369492 h 6367455"/>
                <a:gd name="connsiteX5582" fmla="*/ 1659450 w 6891715"/>
                <a:gd name="connsiteY5582" fmla="*/ 4368222 h 6367455"/>
                <a:gd name="connsiteX5583" fmla="*/ 1677556 w 6891715"/>
                <a:gd name="connsiteY5583" fmla="*/ 4356154 h 6367455"/>
                <a:gd name="connsiteX5584" fmla="*/ 1690898 w 6891715"/>
                <a:gd name="connsiteY5584" fmla="*/ 4346626 h 6367455"/>
                <a:gd name="connsiteX5585" fmla="*/ 1720758 w 6891715"/>
                <a:gd name="connsiteY5585" fmla="*/ 4349484 h 6367455"/>
                <a:gd name="connsiteX5586" fmla="*/ 1694075 w 6891715"/>
                <a:gd name="connsiteY5586" fmla="*/ 4341227 h 6367455"/>
                <a:gd name="connsiteX5587" fmla="*/ 1679463 w 6891715"/>
                <a:gd name="connsiteY5587" fmla="*/ 4339322 h 6367455"/>
                <a:gd name="connsiteX5588" fmla="*/ 1680416 w 6891715"/>
                <a:gd name="connsiteY5588" fmla="*/ 4328841 h 6367455"/>
                <a:gd name="connsiteX5589" fmla="*/ 1688675 w 6891715"/>
                <a:gd name="connsiteY5589" fmla="*/ 4312009 h 6367455"/>
                <a:gd name="connsiteX5590" fmla="*/ 1722347 w 6891715"/>
                <a:gd name="connsiteY5590" fmla="*/ 4291684 h 6367455"/>
                <a:gd name="connsiteX5591" fmla="*/ 1748712 w 6891715"/>
                <a:gd name="connsiteY5591" fmla="*/ 4285015 h 6367455"/>
                <a:gd name="connsiteX5592" fmla="*/ 1771901 w 6891715"/>
                <a:gd name="connsiteY5592" fmla="*/ 4278663 h 6367455"/>
                <a:gd name="connsiteX5593" fmla="*/ 1801444 w 6891715"/>
                <a:gd name="connsiteY5593" fmla="*/ 4257067 h 6367455"/>
                <a:gd name="connsiteX5594" fmla="*/ 1820186 w 6891715"/>
                <a:gd name="connsiteY5594" fmla="*/ 4234836 h 6367455"/>
                <a:gd name="connsiteX5595" fmla="*/ 1828762 w 6891715"/>
                <a:gd name="connsiteY5595" fmla="*/ 4230390 h 6367455"/>
                <a:gd name="connsiteX5596" fmla="*/ 1817962 w 6891715"/>
                <a:gd name="connsiteY5596" fmla="*/ 4222451 h 6367455"/>
                <a:gd name="connsiteX5597" fmla="*/ 1816056 w 6891715"/>
                <a:gd name="connsiteY5597" fmla="*/ 4208477 h 6367455"/>
                <a:gd name="connsiteX5598" fmla="*/ 1820821 w 6891715"/>
                <a:gd name="connsiteY5598" fmla="*/ 4198949 h 6367455"/>
                <a:gd name="connsiteX5599" fmla="*/ 1818280 w 6891715"/>
                <a:gd name="connsiteY5599" fmla="*/ 4157981 h 6367455"/>
                <a:gd name="connsiteX5600" fmla="*/ 1815103 w 6891715"/>
                <a:gd name="connsiteY5600" fmla="*/ 4152582 h 6367455"/>
                <a:gd name="connsiteX5601" fmla="*/ 1832892 w 6891715"/>
                <a:gd name="connsiteY5601" fmla="*/ 4132574 h 6367455"/>
                <a:gd name="connsiteX5602" fmla="*/ 1847822 w 6891715"/>
                <a:gd name="connsiteY5602" fmla="*/ 4124952 h 6367455"/>
                <a:gd name="connsiteX5603" fmla="*/ 1866881 w 6891715"/>
                <a:gd name="connsiteY5603" fmla="*/ 4121459 h 6367455"/>
                <a:gd name="connsiteX5604" fmla="*/ 1901506 w 6891715"/>
                <a:gd name="connsiteY5604" fmla="*/ 4114790 h 6367455"/>
                <a:gd name="connsiteX5605" fmla="*/ 1920566 w 6891715"/>
                <a:gd name="connsiteY5605" fmla="*/ 4111614 h 6367455"/>
                <a:gd name="connsiteX5606" fmla="*/ 1920836 w 6891715"/>
                <a:gd name="connsiteY5606" fmla="*/ 4111854 h 6367455"/>
                <a:gd name="connsiteX5607" fmla="*/ 1949386 w 6891715"/>
                <a:gd name="connsiteY5607" fmla="*/ 4094630 h 6367455"/>
                <a:gd name="connsiteX5608" fmla="*/ 1978517 w 6891715"/>
                <a:gd name="connsiteY5608" fmla="*/ 4070064 h 6367455"/>
                <a:gd name="connsiteX5609" fmla="*/ 1977988 w 6891715"/>
                <a:gd name="connsiteY5609" fmla="*/ 4069704 h 6367455"/>
                <a:gd name="connsiteX5610" fmla="*/ 1995753 w 6891715"/>
                <a:gd name="connsiteY5610" fmla="*/ 4059226 h 6367455"/>
                <a:gd name="connsiteX5611" fmla="*/ 2007174 w 6891715"/>
                <a:gd name="connsiteY5611" fmla="*/ 4057321 h 6367455"/>
                <a:gd name="connsiteX5612" fmla="*/ 2015422 w 6891715"/>
                <a:gd name="connsiteY5612" fmla="*/ 4063036 h 6367455"/>
                <a:gd name="connsiteX5613" fmla="*/ 2018911 w 6891715"/>
                <a:gd name="connsiteY5613" fmla="*/ 4062084 h 6367455"/>
                <a:gd name="connsiteX5614" fmla="*/ 2024622 w 6891715"/>
                <a:gd name="connsiteY5614" fmla="*/ 4061449 h 6367455"/>
                <a:gd name="connsiteX5615" fmla="*/ 2022084 w 6891715"/>
                <a:gd name="connsiteY5615" fmla="*/ 4070339 h 6367455"/>
                <a:gd name="connsiteX5616" fmla="*/ 2031283 w 6891715"/>
                <a:gd name="connsiteY5616" fmla="*/ 4070339 h 6367455"/>
                <a:gd name="connsiteX5617" fmla="*/ 2036676 w 6891715"/>
                <a:gd name="connsiteY5617" fmla="*/ 4065894 h 6367455"/>
                <a:gd name="connsiteX5618" fmla="*/ 2025890 w 6891715"/>
                <a:gd name="connsiteY5618" fmla="*/ 4052876 h 6367455"/>
                <a:gd name="connsiteX5619" fmla="*/ 2022084 w 6891715"/>
                <a:gd name="connsiteY5619" fmla="*/ 4052876 h 6367455"/>
                <a:gd name="connsiteX5620" fmla="*/ 2012567 w 6891715"/>
                <a:gd name="connsiteY5620" fmla="*/ 4055099 h 6367455"/>
                <a:gd name="connsiteX5621" fmla="*/ 2003049 w 6891715"/>
                <a:gd name="connsiteY5621" fmla="*/ 4043351 h 6367455"/>
                <a:gd name="connsiteX5622" fmla="*/ 2004318 w 6891715"/>
                <a:gd name="connsiteY5622" fmla="*/ 4036049 h 6367455"/>
                <a:gd name="connsiteX5623" fmla="*/ 2013518 w 6891715"/>
                <a:gd name="connsiteY5623" fmla="*/ 4031604 h 6367455"/>
                <a:gd name="connsiteX5624" fmla="*/ 2023035 w 6891715"/>
                <a:gd name="connsiteY5624" fmla="*/ 4026206 h 6367455"/>
                <a:gd name="connsiteX5625" fmla="*/ 2023987 w 6891715"/>
                <a:gd name="connsiteY5625" fmla="*/ 4018904 h 6367455"/>
                <a:gd name="connsiteX5626" fmla="*/ 2023035 w 6891715"/>
                <a:gd name="connsiteY5626" fmla="*/ 4009379 h 6367455"/>
                <a:gd name="connsiteX5627" fmla="*/ 2032235 w 6891715"/>
                <a:gd name="connsiteY5627" fmla="*/ 4000806 h 6367455"/>
                <a:gd name="connsiteX5628" fmla="*/ 2048097 w 6891715"/>
                <a:gd name="connsiteY5628" fmla="*/ 3994456 h 6367455"/>
                <a:gd name="connsiteX5629" fmla="*/ 2058566 w 6891715"/>
                <a:gd name="connsiteY5629" fmla="*/ 4003029 h 6367455"/>
                <a:gd name="connsiteX5630" fmla="*/ 2064910 w 6891715"/>
                <a:gd name="connsiteY5630" fmla="*/ 3996679 h 6367455"/>
                <a:gd name="connsiteX5631" fmla="*/ 2067131 w 6891715"/>
                <a:gd name="connsiteY5631" fmla="*/ 3998266 h 6367455"/>
                <a:gd name="connsiteX5632" fmla="*/ 2061421 w 6891715"/>
                <a:gd name="connsiteY5632" fmla="*/ 4005569 h 6367455"/>
                <a:gd name="connsiteX5633" fmla="*/ 2062690 w 6891715"/>
                <a:gd name="connsiteY5633" fmla="*/ 4012554 h 6367455"/>
                <a:gd name="connsiteX5634" fmla="*/ 2060469 w 6891715"/>
                <a:gd name="connsiteY5634" fmla="*/ 4021761 h 6367455"/>
                <a:gd name="connsiteX5635" fmla="*/ 2056028 w 6891715"/>
                <a:gd name="connsiteY5635" fmla="*/ 4024619 h 6367455"/>
                <a:gd name="connsiteX5636" fmla="*/ 2053807 w 6891715"/>
                <a:gd name="connsiteY5636" fmla="*/ 4024619 h 6367455"/>
                <a:gd name="connsiteX5637" fmla="*/ 2046511 w 6891715"/>
                <a:gd name="connsiteY5637" fmla="*/ 4018269 h 6367455"/>
                <a:gd name="connsiteX5638" fmla="*/ 2041752 w 6891715"/>
                <a:gd name="connsiteY5638" fmla="*/ 4003346 h 6367455"/>
                <a:gd name="connsiteX5639" fmla="*/ 2029697 w 6891715"/>
                <a:gd name="connsiteY5639" fmla="*/ 4007474 h 6367455"/>
                <a:gd name="connsiteX5640" fmla="*/ 2026842 w 6891715"/>
                <a:gd name="connsiteY5640" fmla="*/ 4014776 h 6367455"/>
                <a:gd name="connsiteX5641" fmla="*/ 2040166 w 6891715"/>
                <a:gd name="connsiteY5641" fmla="*/ 4024619 h 6367455"/>
                <a:gd name="connsiteX5642" fmla="*/ 2046511 w 6891715"/>
                <a:gd name="connsiteY5642" fmla="*/ 4020491 h 6367455"/>
                <a:gd name="connsiteX5643" fmla="*/ 2041118 w 6891715"/>
                <a:gd name="connsiteY5643" fmla="*/ 4028111 h 6367455"/>
                <a:gd name="connsiteX5644" fmla="*/ 2040483 w 6891715"/>
                <a:gd name="connsiteY5644" fmla="*/ 4035414 h 6367455"/>
                <a:gd name="connsiteX5645" fmla="*/ 2036042 w 6891715"/>
                <a:gd name="connsiteY5645" fmla="*/ 4039859 h 6367455"/>
                <a:gd name="connsiteX5646" fmla="*/ 2037311 w 6891715"/>
                <a:gd name="connsiteY5646" fmla="*/ 4034144 h 6367455"/>
                <a:gd name="connsiteX5647" fmla="*/ 2024939 w 6891715"/>
                <a:gd name="connsiteY5647" fmla="*/ 4027159 h 6367455"/>
                <a:gd name="connsiteX5648" fmla="*/ 2017325 w 6891715"/>
                <a:gd name="connsiteY5648" fmla="*/ 4035414 h 6367455"/>
                <a:gd name="connsiteX5649" fmla="*/ 2033187 w 6891715"/>
                <a:gd name="connsiteY5649" fmla="*/ 4041764 h 6367455"/>
                <a:gd name="connsiteX5650" fmla="*/ 2034139 w 6891715"/>
                <a:gd name="connsiteY5650" fmla="*/ 4049066 h 6367455"/>
                <a:gd name="connsiteX5651" fmla="*/ 2039214 w 6891715"/>
                <a:gd name="connsiteY5651" fmla="*/ 4062084 h 6367455"/>
                <a:gd name="connsiteX5652" fmla="*/ 2042387 w 6891715"/>
                <a:gd name="connsiteY5652" fmla="*/ 4058909 h 6367455"/>
                <a:gd name="connsiteX5653" fmla="*/ 2047780 w 6891715"/>
                <a:gd name="connsiteY5653" fmla="*/ 4059861 h 6367455"/>
                <a:gd name="connsiteX5654" fmla="*/ 2064593 w 6891715"/>
                <a:gd name="connsiteY5654" fmla="*/ 4064941 h 6367455"/>
                <a:gd name="connsiteX5655" fmla="*/ 2067766 w 6891715"/>
                <a:gd name="connsiteY5655" fmla="*/ 4065894 h 6367455"/>
                <a:gd name="connsiteX5656" fmla="*/ 2066497 w 6891715"/>
                <a:gd name="connsiteY5656" fmla="*/ 4055416 h 6367455"/>
                <a:gd name="connsiteX5657" fmla="*/ 2038263 w 6891715"/>
                <a:gd name="connsiteY5657" fmla="*/ 4049384 h 6367455"/>
                <a:gd name="connsiteX5658" fmla="*/ 2042069 w 6891715"/>
                <a:gd name="connsiteY5658" fmla="*/ 4043034 h 6367455"/>
                <a:gd name="connsiteX5659" fmla="*/ 2052538 w 6891715"/>
                <a:gd name="connsiteY5659" fmla="*/ 4043034 h 6367455"/>
                <a:gd name="connsiteX5660" fmla="*/ 2062055 w 6891715"/>
                <a:gd name="connsiteY5660" fmla="*/ 4044939 h 6367455"/>
                <a:gd name="connsiteX5661" fmla="*/ 2063324 w 6891715"/>
                <a:gd name="connsiteY5661" fmla="*/ 4040811 h 6367455"/>
                <a:gd name="connsiteX5662" fmla="*/ 2047462 w 6891715"/>
                <a:gd name="connsiteY5662" fmla="*/ 4038589 h 6367455"/>
                <a:gd name="connsiteX5663" fmla="*/ 2043021 w 6891715"/>
                <a:gd name="connsiteY5663" fmla="*/ 4032239 h 6367455"/>
                <a:gd name="connsiteX5664" fmla="*/ 2050635 w 6891715"/>
                <a:gd name="connsiteY5664" fmla="*/ 4028111 h 6367455"/>
                <a:gd name="connsiteX5665" fmla="*/ 2062055 w 6891715"/>
                <a:gd name="connsiteY5665" fmla="*/ 4031286 h 6367455"/>
                <a:gd name="connsiteX5666" fmla="*/ 2066497 w 6891715"/>
                <a:gd name="connsiteY5666" fmla="*/ 4023984 h 6367455"/>
                <a:gd name="connsiteX5667" fmla="*/ 2076648 w 6891715"/>
                <a:gd name="connsiteY5667" fmla="*/ 4016364 h 6367455"/>
                <a:gd name="connsiteX5668" fmla="*/ 2083945 w 6891715"/>
                <a:gd name="connsiteY5668" fmla="*/ 4016364 h 6367455"/>
                <a:gd name="connsiteX5669" fmla="*/ 2102027 w 6891715"/>
                <a:gd name="connsiteY5669" fmla="*/ 4010649 h 6367455"/>
                <a:gd name="connsiteX5670" fmla="*/ 2114716 w 6891715"/>
                <a:gd name="connsiteY5670" fmla="*/ 4016999 h 6367455"/>
                <a:gd name="connsiteX5671" fmla="*/ 2129627 w 6891715"/>
                <a:gd name="connsiteY5671" fmla="*/ 4011919 h 6367455"/>
                <a:gd name="connsiteX5672" fmla="*/ 2117889 w 6891715"/>
                <a:gd name="connsiteY5672" fmla="*/ 4011919 h 6367455"/>
                <a:gd name="connsiteX5673" fmla="*/ 2126454 w 6891715"/>
                <a:gd name="connsiteY5673" fmla="*/ 4004299 h 6367455"/>
                <a:gd name="connsiteX5674" fmla="*/ 2108372 w 6891715"/>
                <a:gd name="connsiteY5674" fmla="*/ 4009696 h 6367455"/>
                <a:gd name="connsiteX5675" fmla="*/ 2113765 w 6891715"/>
                <a:gd name="connsiteY5675" fmla="*/ 3997949 h 6367455"/>
                <a:gd name="connsiteX5676" fmla="*/ 2103296 w 6891715"/>
                <a:gd name="connsiteY5676" fmla="*/ 4007474 h 6367455"/>
                <a:gd name="connsiteX5677" fmla="*/ 2096951 w 6891715"/>
                <a:gd name="connsiteY5677" fmla="*/ 4010014 h 6367455"/>
                <a:gd name="connsiteX5678" fmla="*/ 2087434 w 6891715"/>
                <a:gd name="connsiteY5678" fmla="*/ 4010014 h 6367455"/>
                <a:gd name="connsiteX5679" fmla="*/ 2076648 w 6891715"/>
                <a:gd name="connsiteY5679" fmla="*/ 4004616 h 6367455"/>
                <a:gd name="connsiteX5680" fmla="*/ 2064910 w 6891715"/>
                <a:gd name="connsiteY5680" fmla="*/ 3996679 h 6367455"/>
                <a:gd name="connsiteX5681" fmla="*/ 2050318 w 6891715"/>
                <a:gd name="connsiteY5681" fmla="*/ 3984931 h 6367455"/>
                <a:gd name="connsiteX5682" fmla="*/ 2061421 w 6891715"/>
                <a:gd name="connsiteY5682" fmla="*/ 3974454 h 6367455"/>
                <a:gd name="connsiteX5683" fmla="*/ 2077600 w 6891715"/>
                <a:gd name="connsiteY5683" fmla="*/ 3987154 h 6367455"/>
                <a:gd name="connsiteX5684" fmla="*/ 2099806 w 6891715"/>
                <a:gd name="connsiteY5684" fmla="*/ 3980486 h 6367455"/>
                <a:gd name="connsiteX5685" fmla="*/ 2076648 w 6891715"/>
                <a:gd name="connsiteY5685" fmla="*/ 3982709 h 6367455"/>
                <a:gd name="connsiteX5686" fmla="*/ 2062690 w 6891715"/>
                <a:gd name="connsiteY5686" fmla="*/ 3969056 h 6367455"/>
                <a:gd name="connsiteX5687" fmla="*/ 2073159 w 6891715"/>
                <a:gd name="connsiteY5687" fmla="*/ 3946831 h 6367455"/>
                <a:gd name="connsiteX5688" fmla="*/ 2103296 w 6891715"/>
                <a:gd name="connsiteY5688" fmla="*/ 3908414 h 6367455"/>
                <a:gd name="connsiteX5689" fmla="*/ 2110275 w 6891715"/>
                <a:gd name="connsiteY5689" fmla="*/ 3875076 h 6367455"/>
                <a:gd name="connsiteX5690" fmla="*/ 2107103 w 6891715"/>
                <a:gd name="connsiteY5690" fmla="*/ 3848406 h 6367455"/>
                <a:gd name="connsiteX5691" fmla="*/ 2114082 w 6891715"/>
                <a:gd name="connsiteY5691" fmla="*/ 3831896 h 6367455"/>
                <a:gd name="connsiteX5692" fmla="*/ 2119475 w 6891715"/>
                <a:gd name="connsiteY5692" fmla="*/ 3819196 h 6367455"/>
                <a:gd name="connsiteX5693" fmla="*/ 2129944 w 6891715"/>
                <a:gd name="connsiteY5693" fmla="*/ 3819196 h 6367455"/>
                <a:gd name="connsiteX5694" fmla="*/ 2131213 w 6891715"/>
                <a:gd name="connsiteY5694" fmla="*/ 3826181 h 6367455"/>
                <a:gd name="connsiteX5695" fmla="*/ 2138509 w 6891715"/>
                <a:gd name="connsiteY5695" fmla="*/ 3828403 h 6367455"/>
                <a:gd name="connsiteX5696" fmla="*/ 2151199 w 6891715"/>
                <a:gd name="connsiteY5696" fmla="*/ 3823958 h 6367455"/>
                <a:gd name="connsiteX5697" fmla="*/ 2153419 w 6891715"/>
                <a:gd name="connsiteY5697" fmla="*/ 3831578 h 6367455"/>
                <a:gd name="connsiteX5698" fmla="*/ 2155640 w 6891715"/>
                <a:gd name="connsiteY5698" fmla="*/ 3837293 h 6367455"/>
                <a:gd name="connsiteX5699" fmla="*/ 2171502 w 6891715"/>
                <a:gd name="connsiteY5699" fmla="*/ 3844913 h 6367455"/>
                <a:gd name="connsiteX5700" fmla="*/ 2166426 w 6891715"/>
                <a:gd name="connsiteY5700" fmla="*/ 3860789 h 6367455"/>
                <a:gd name="connsiteX5701" fmla="*/ 2156909 w 6891715"/>
                <a:gd name="connsiteY5701" fmla="*/ 3861741 h 6367455"/>
                <a:gd name="connsiteX5702" fmla="*/ 2146440 w 6891715"/>
                <a:gd name="connsiteY5702" fmla="*/ 3874441 h 6367455"/>
                <a:gd name="connsiteX5703" fmla="*/ 2156909 w 6891715"/>
                <a:gd name="connsiteY5703" fmla="*/ 3884284 h 6367455"/>
                <a:gd name="connsiteX5704" fmla="*/ 2154688 w 6891715"/>
                <a:gd name="connsiteY5704" fmla="*/ 3892221 h 6367455"/>
                <a:gd name="connsiteX5705" fmla="*/ 2159447 w 6891715"/>
                <a:gd name="connsiteY5705" fmla="*/ 3901746 h 6367455"/>
                <a:gd name="connsiteX5706" fmla="*/ 2178481 w 6891715"/>
                <a:gd name="connsiteY5706" fmla="*/ 3913176 h 6367455"/>
                <a:gd name="connsiteX5707" fmla="*/ 2196563 w 6891715"/>
                <a:gd name="connsiteY5707" fmla="*/ 3910954 h 6367455"/>
                <a:gd name="connsiteX5708" fmla="*/ 2208935 w 6891715"/>
                <a:gd name="connsiteY5708" fmla="*/ 3887776 h 6367455"/>
                <a:gd name="connsiteX5709" fmla="*/ 2194343 w 6891715"/>
                <a:gd name="connsiteY5709" fmla="*/ 3907779 h 6367455"/>
                <a:gd name="connsiteX5710" fmla="*/ 2185777 w 6891715"/>
                <a:gd name="connsiteY5710" fmla="*/ 3910954 h 6367455"/>
                <a:gd name="connsiteX5711" fmla="*/ 2174357 w 6891715"/>
                <a:gd name="connsiteY5711" fmla="*/ 3909366 h 6367455"/>
                <a:gd name="connsiteX5712" fmla="*/ 2168329 w 6891715"/>
                <a:gd name="connsiteY5712" fmla="*/ 3904921 h 6367455"/>
                <a:gd name="connsiteX5713" fmla="*/ 2162302 w 6891715"/>
                <a:gd name="connsiteY5713" fmla="*/ 3892221 h 6367455"/>
                <a:gd name="connsiteX5714" fmla="*/ 2178164 w 6891715"/>
                <a:gd name="connsiteY5714" fmla="*/ 3889046 h 6367455"/>
                <a:gd name="connsiteX5715" fmla="*/ 2184508 w 6891715"/>
                <a:gd name="connsiteY5715" fmla="*/ 3884919 h 6367455"/>
                <a:gd name="connsiteX5716" fmla="*/ 2193074 w 6891715"/>
                <a:gd name="connsiteY5716" fmla="*/ 3879521 h 6367455"/>
                <a:gd name="connsiteX5717" fmla="*/ 2208935 w 6891715"/>
                <a:gd name="connsiteY5717" fmla="*/ 3885871 h 6367455"/>
                <a:gd name="connsiteX5718" fmla="*/ 2205763 w 6891715"/>
                <a:gd name="connsiteY5718" fmla="*/ 3876981 h 6367455"/>
                <a:gd name="connsiteX5719" fmla="*/ 2213694 w 6891715"/>
                <a:gd name="connsiteY5719" fmla="*/ 3872854 h 6367455"/>
                <a:gd name="connsiteX5720" fmla="*/ 2202591 w 6891715"/>
                <a:gd name="connsiteY5720" fmla="*/ 3875394 h 6367455"/>
                <a:gd name="connsiteX5721" fmla="*/ 2194025 w 6891715"/>
                <a:gd name="connsiteY5721" fmla="*/ 3875394 h 6367455"/>
                <a:gd name="connsiteX5722" fmla="*/ 2187681 w 6891715"/>
                <a:gd name="connsiteY5722" fmla="*/ 3869044 h 6367455"/>
                <a:gd name="connsiteX5723" fmla="*/ 2189584 w 6891715"/>
                <a:gd name="connsiteY5723" fmla="*/ 3859519 h 6367455"/>
                <a:gd name="connsiteX5724" fmla="*/ 2196880 w 6891715"/>
                <a:gd name="connsiteY5724" fmla="*/ 3840151 h 6367455"/>
                <a:gd name="connsiteX5725" fmla="*/ 2209570 w 6891715"/>
                <a:gd name="connsiteY5725" fmla="*/ 3839198 h 6367455"/>
                <a:gd name="connsiteX5726" fmla="*/ 2202273 w 6891715"/>
                <a:gd name="connsiteY5726" fmla="*/ 3836023 h 6367455"/>
                <a:gd name="connsiteX5727" fmla="*/ 2181970 w 6891715"/>
                <a:gd name="connsiteY5727" fmla="*/ 3834118 h 6367455"/>
                <a:gd name="connsiteX5728" fmla="*/ 2175626 w 6891715"/>
                <a:gd name="connsiteY5728" fmla="*/ 3829038 h 6367455"/>
                <a:gd name="connsiteX5729" fmla="*/ 2178798 w 6891715"/>
                <a:gd name="connsiteY5729" fmla="*/ 3825863 h 6367455"/>
                <a:gd name="connsiteX5730" fmla="*/ 2182605 w 6891715"/>
                <a:gd name="connsiteY5730" fmla="*/ 3803638 h 6367455"/>
                <a:gd name="connsiteX5731" fmla="*/ 2194977 w 6891715"/>
                <a:gd name="connsiteY5731" fmla="*/ 3774111 h 6367455"/>
                <a:gd name="connsiteX5732" fmla="*/ 2216866 w 6891715"/>
                <a:gd name="connsiteY5732" fmla="*/ 3757918 h 6367455"/>
                <a:gd name="connsiteX5733" fmla="*/ 2247638 w 6891715"/>
                <a:gd name="connsiteY5733" fmla="*/ 3753473 h 6367455"/>
                <a:gd name="connsiteX5734" fmla="*/ 2265721 w 6891715"/>
                <a:gd name="connsiteY5734" fmla="*/ 3754426 h 6367455"/>
                <a:gd name="connsiteX5735" fmla="*/ 2278410 w 6891715"/>
                <a:gd name="connsiteY5735" fmla="*/ 3745853 h 6367455"/>
                <a:gd name="connsiteX5736" fmla="*/ 2300299 w 6891715"/>
                <a:gd name="connsiteY5736" fmla="*/ 3741726 h 6367455"/>
                <a:gd name="connsiteX5737" fmla="*/ 2314258 w 6891715"/>
                <a:gd name="connsiteY5737" fmla="*/ 3744266 h 6367455"/>
                <a:gd name="connsiteX5738" fmla="*/ 2323775 w 6891715"/>
                <a:gd name="connsiteY5738" fmla="*/ 3755061 h 6367455"/>
                <a:gd name="connsiteX5739" fmla="*/ 2335830 w 6891715"/>
                <a:gd name="connsiteY5739" fmla="*/ 3763316 h 6367455"/>
                <a:gd name="connsiteX5740" fmla="*/ 2350422 w 6891715"/>
                <a:gd name="connsiteY5740" fmla="*/ 3764268 h 6367455"/>
                <a:gd name="connsiteX5741" fmla="*/ 2346298 w 6891715"/>
                <a:gd name="connsiteY5741" fmla="*/ 3768396 h 6367455"/>
                <a:gd name="connsiteX5742" fmla="*/ 2350740 w 6891715"/>
                <a:gd name="connsiteY5742" fmla="*/ 3776016 h 6367455"/>
                <a:gd name="connsiteX5743" fmla="*/ 2358988 w 6891715"/>
                <a:gd name="connsiteY5743" fmla="*/ 3777603 h 6367455"/>
                <a:gd name="connsiteX5744" fmla="*/ 2356026 w 6891715"/>
                <a:gd name="connsiteY5744" fmla="*/ 3787144 h 6367455"/>
                <a:gd name="connsiteX5745" fmla="*/ 2357058 w 6891715"/>
                <a:gd name="connsiteY5745" fmla="*/ 3787213 h 6367455"/>
                <a:gd name="connsiteX5746" fmla="*/ 2359897 w 6891715"/>
                <a:gd name="connsiteY5746" fmla="*/ 3778078 h 6367455"/>
                <a:gd name="connsiteX5747" fmla="*/ 2359579 w 6891715"/>
                <a:gd name="connsiteY5747" fmla="*/ 3767923 h 6367455"/>
                <a:gd name="connsiteX5748" fmla="*/ 2364975 w 6891715"/>
                <a:gd name="connsiteY5748" fmla="*/ 3761577 h 6367455"/>
                <a:gd name="connsiteX5749" fmla="*/ 2373544 w 6891715"/>
                <a:gd name="connsiteY5749" fmla="*/ 3762211 h 6367455"/>
                <a:gd name="connsiteX5750" fmla="*/ 2381796 w 6891715"/>
                <a:gd name="connsiteY5750" fmla="*/ 3769510 h 6367455"/>
                <a:gd name="connsiteX5751" fmla="*/ 2390683 w 6891715"/>
                <a:gd name="connsiteY5751" fmla="*/ 3780299 h 6367455"/>
                <a:gd name="connsiteX5752" fmla="*/ 2383066 w 6891715"/>
                <a:gd name="connsiteY5752" fmla="*/ 3765384 h 6367455"/>
                <a:gd name="connsiteX5753" fmla="*/ 2374496 w 6891715"/>
                <a:gd name="connsiteY5753" fmla="*/ 3750787 h 6367455"/>
                <a:gd name="connsiteX5754" fmla="*/ 2361801 w 6891715"/>
                <a:gd name="connsiteY5754" fmla="*/ 3752057 h 6367455"/>
                <a:gd name="connsiteX5755" fmla="*/ 2347836 w 6891715"/>
                <a:gd name="connsiteY5755" fmla="*/ 3753961 h 6367455"/>
                <a:gd name="connsiteX5756" fmla="*/ 2338315 w 6891715"/>
                <a:gd name="connsiteY5756" fmla="*/ 3752374 h 6367455"/>
                <a:gd name="connsiteX5757" fmla="*/ 2337363 w 6891715"/>
                <a:gd name="connsiteY5757" fmla="*/ 3735239 h 6367455"/>
                <a:gd name="connsiteX5758" fmla="*/ 2344662 w 6891715"/>
                <a:gd name="connsiteY5758" fmla="*/ 3727940 h 6367455"/>
                <a:gd name="connsiteX5759" fmla="*/ 2352279 w 6891715"/>
                <a:gd name="connsiteY5759" fmla="*/ 3730161 h 6367455"/>
                <a:gd name="connsiteX5760" fmla="*/ 2349740 w 6891715"/>
                <a:gd name="connsiteY5760" fmla="*/ 3721593 h 6367455"/>
                <a:gd name="connsiteX5761" fmla="*/ 2365610 w 6891715"/>
                <a:gd name="connsiteY5761" fmla="*/ 3702554 h 6367455"/>
                <a:gd name="connsiteX5762" fmla="*/ 2440512 w 6891715"/>
                <a:gd name="connsiteY5762" fmla="*/ 3699698 h 6367455"/>
                <a:gd name="connsiteX5763" fmla="*/ 2436386 w 6891715"/>
                <a:gd name="connsiteY5763" fmla="*/ 3709218 h 6367455"/>
                <a:gd name="connsiteX5764" fmla="*/ 2444321 w 6891715"/>
                <a:gd name="connsiteY5764" fmla="*/ 3743806 h 6367455"/>
                <a:gd name="connsiteX5765" fmla="*/ 2460190 w 6891715"/>
                <a:gd name="connsiteY5765" fmla="*/ 3745710 h 6367455"/>
                <a:gd name="connsiteX5766" fmla="*/ 2466537 w 6891715"/>
                <a:gd name="connsiteY5766" fmla="*/ 3736508 h 6367455"/>
                <a:gd name="connsiteX5767" fmla="*/ 2452572 w 6891715"/>
                <a:gd name="connsiteY5767" fmla="*/ 3724767 h 6367455"/>
                <a:gd name="connsiteX5768" fmla="*/ 2453525 w 6891715"/>
                <a:gd name="connsiteY5768" fmla="*/ 3717468 h 6367455"/>
                <a:gd name="connsiteX5769" fmla="*/ 2470346 w 6891715"/>
                <a:gd name="connsiteY5769" fmla="*/ 3721593 h 6367455"/>
                <a:gd name="connsiteX5770" fmla="*/ 2480185 w 6891715"/>
                <a:gd name="connsiteY5770" fmla="*/ 3738094 h 6367455"/>
                <a:gd name="connsiteX5771" fmla="*/ 2479233 w 6891715"/>
                <a:gd name="connsiteY5771" fmla="*/ 3745710 h 6367455"/>
                <a:gd name="connsiteX5772" fmla="*/ 2487802 w 6891715"/>
                <a:gd name="connsiteY5772" fmla="*/ 3738094 h 6367455"/>
                <a:gd name="connsiteX5773" fmla="*/ 2478915 w 6891715"/>
                <a:gd name="connsiteY5773" fmla="*/ 3729844 h 6367455"/>
                <a:gd name="connsiteX5774" fmla="*/ 2472568 w 6891715"/>
                <a:gd name="connsiteY5774" fmla="*/ 3708900 h 6367455"/>
                <a:gd name="connsiteX5775" fmla="*/ 2476376 w 6891715"/>
                <a:gd name="connsiteY5775" fmla="*/ 3689861 h 6367455"/>
                <a:gd name="connsiteX5776" fmla="*/ 2492245 w 6891715"/>
                <a:gd name="connsiteY5776" fmla="*/ 3674947 h 6367455"/>
                <a:gd name="connsiteX5777" fmla="*/ 2527157 w 6891715"/>
                <a:gd name="connsiteY5777" fmla="*/ 3678754 h 6367455"/>
                <a:gd name="connsiteX5778" fmla="*/ 2553818 w 6891715"/>
                <a:gd name="connsiteY5778" fmla="*/ 3681610 h 6367455"/>
                <a:gd name="connsiteX5779" fmla="*/ 2572861 w 6891715"/>
                <a:gd name="connsiteY5779" fmla="*/ 3699698 h 6367455"/>
                <a:gd name="connsiteX5780" fmla="*/ 2597299 w 6891715"/>
                <a:gd name="connsiteY5780" fmla="*/ 3730161 h 6367455"/>
                <a:gd name="connsiteX5781" fmla="*/ 2620785 w 6891715"/>
                <a:gd name="connsiteY5781" fmla="*/ 3733017 h 6367455"/>
                <a:gd name="connsiteX5782" fmla="*/ 2598251 w 6891715"/>
                <a:gd name="connsiteY5782" fmla="*/ 3722228 h 6367455"/>
                <a:gd name="connsiteX5783" fmla="*/ 2585873 w 6891715"/>
                <a:gd name="connsiteY5783" fmla="*/ 3712391 h 6367455"/>
                <a:gd name="connsiteX5784" fmla="*/ 2585556 w 6891715"/>
                <a:gd name="connsiteY5784" fmla="*/ 3696207 h 6367455"/>
                <a:gd name="connsiteX5785" fmla="*/ 2573495 w 6891715"/>
                <a:gd name="connsiteY5785" fmla="*/ 3681610 h 6367455"/>
                <a:gd name="connsiteX5786" fmla="*/ 2558896 w 6891715"/>
                <a:gd name="connsiteY5786" fmla="*/ 3676216 h 6367455"/>
                <a:gd name="connsiteX5787" fmla="*/ 2536362 w 6891715"/>
                <a:gd name="connsiteY5787" fmla="*/ 3671456 h 6367455"/>
                <a:gd name="connsiteX5788" fmla="*/ 2510971 w 6891715"/>
                <a:gd name="connsiteY5788" fmla="*/ 3660032 h 6367455"/>
                <a:gd name="connsiteX5789" fmla="*/ 2511923 w 6891715"/>
                <a:gd name="connsiteY5789" fmla="*/ 3646387 h 6367455"/>
                <a:gd name="connsiteX5790" fmla="*/ 2514145 w 6891715"/>
                <a:gd name="connsiteY5790" fmla="*/ 3643214 h 6367455"/>
                <a:gd name="connsiteX5791" fmla="*/ 2525888 w 6891715"/>
                <a:gd name="connsiteY5791" fmla="*/ 3649560 h 6367455"/>
                <a:gd name="connsiteX5792" fmla="*/ 2529062 w 6891715"/>
                <a:gd name="connsiteY5792" fmla="*/ 3643214 h 6367455"/>
                <a:gd name="connsiteX5793" fmla="*/ 2531283 w 6891715"/>
                <a:gd name="connsiteY5793" fmla="*/ 3637819 h 6367455"/>
                <a:gd name="connsiteX5794" fmla="*/ 2508749 w 6891715"/>
                <a:gd name="connsiteY5794" fmla="*/ 3625444 h 6367455"/>
                <a:gd name="connsiteX5795" fmla="*/ 2505258 w 6891715"/>
                <a:gd name="connsiteY5795" fmla="*/ 3612751 h 6367455"/>
                <a:gd name="connsiteX5796" fmla="*/ 2520175 w 6891715"/>
                <a:gd name="connsiteY5796" fmla="*/ 3598788 h 6367455"/>
                <a:gd name="connsiteX5797" fmla="*/ 2511606 w 6891715"/>
                <a:gd name="connsiteY5797" fmla="*/ 3590538 h 6367455"/>
                <a:gd name="connsiteX5798" fmla="*/ 2508432 w 6891715"/>
                <a:gd name="connsiteY5798" fmla="*/ 3597836 h 6367455"/>
                <a:gd name="connsiteX5799" fmla="*/ 2497006 w 6891715"/>
                <a:gd name="connsiteY5799" fmla="*/ 3601010 h 6367455"/>
                <a:gd name="connsiteX5800" fmla="*/ 2493832 w 6891715"/>
                <a:gd name="connsiteY5800" fmla="*/ 3589586 h 6367455"/>
                <a:gd name="connsiteX5801" fmla="*/ 2500815 w 6891715"/>
                <a:gd name="connsiteY5801" fmla="*/ 3580066 h 6367455"/>
                <a:gd name="connsiteX5802" fmla="*/ 2511288 w 6891715"/>
                <a:gd name="connsiteY5802" fmla="*/ 3576893 h 6367455"/>
                <a:gd name="connsiteX5803" fmla="*/ 2523031 w 6891715"/>
                <a:gd name="connsiteY5803" fmla="*/ 3577527 h 6367455"/>
                <a:gd name="connsiteX5804" fmla="*/ 2529379 w 6891715"/>
                <a:gd name="connsiteY5804" fmla="*/ 3564834 h 6367455"/>
                <a:gd name="connsiteX5805" fmla="*/ 2518906 w 6891715"/>
                <a:gd name="connsiteY5805" fmla="*/ 3556901 h 6367455"/>
                <a:gd name="connsiteX5806" fmla="*/ 2506845 w 6891715"/>
                <a:gd name="connsiteY5806" fmla="*/ 3545160 h 6367455"/>
                <a:gd name="connsiteX5807" fmla="*/ 2505575 w 6891715"/>
                <a:gd name="connsiteY5807" fmla="*/ 3535958 h 6367455"/>
                <a:gd name="connsiteX5808" fmla="*/ 2500497 w 6891715"/>
                <a:gd name="connsiteY5808" fmla="*/ 3524217 h 6367455"/>
                <a:gd name="connsiteX5809" fmla="*/ 2492880 w 6891715"/>
                <a:gd name="connsiteY5809" fmla="*/ 3516918 h 6367455"/>
                <a:gd name="connsiteX5810" fmla="*/ 2480185 w 6891715"/>
                <a:gd name="connsiteY5810" fmla="*/ 3519457 h 6367455"/>
                <a:gd name="connsiteX5811" fmla="*/ 2466537 w 6891715"/>
                <a:gd name="connsiteY5811" fmla="*/ 3513110 h 6367455"/>
                <a:gd name="connsiteX5812" fmla="*/ 2464316 w 6891715"/>
                <a:gd name="connsiteY5812" fmla="*/ 3524534 h 6367455"/>
                <a:gd name="connsiteX5813" fmla="*/ 2462094 w 6891715"/>
                <a:gd name="connsiteY5813" fmla="*/ 3527707 h 6367455"/>
                <a:gd name="connsiteX5814" fmla="*/ 2458920 w 6891715"/>
                <a:gd name="connsiteY5814" fmla="*/ 3516283 h 6367455"/>
                <a:gd name="connsiteX5815" fmla="*/ 2458920 w 6891715"/>
                <a:gd name="connsiteY5815" fmla="*/ 3499148 h 6367455"/>
                <a:gd name="connsiteX5816" fmla="*/ 2463046 w 6891715"/>
                <a:gd name="connsiteY5816" fmla="*/ 3484551 h 6367455"/>
                <a:gd name="connsiteX5817" fmla="*/ 2469394 w 6891715"/>
                <a:gd name="connsiteY5817" fmla="*/ 3486455 h 6367455"/>
                <a:gd name="connsiteX5818" fmla="*/ 2469394 w 6891715"/>
                <a:gd name="connsiteY5818" fmla="*/ 3493753 h 6367455"/>
                <a:gd name="connsiteX5819" fmla="*/ 2471615 w 6891715"/>
                <a:gd name="connsiteY5819" fmla="*/ 3505494 h 6367455"/>
                <a:gd name="connsiteX5820" fmla="*/ 2482406 w 6891715"/>
                <a:gd name="connsiteY5820" fmla="*/ 3516283 h 6367455"/>
                <a:gd name="connsiteX5821" fmla="*/ 2489706 w 6891715"/>
                <a:gd name="connsiteY5821" fmla="*/ 3512476 h 6367455"/>
                <a:gd name="connsiteX5822" fmla="*/ 2501882 w 6891715"/>
                <a:gd name="connsiteY5822" fmla="*/ 3508519 h 6367455"/>
                <a:gd name="connsiteX5823" fmla="*/ 2502823 w 6891715"/>
                <a:gd name="connsiteY5823" fmla="*/ 3499157 h 6367455"/>
                <a:gd name="connsiteX5824" fmla="*/ 2495167 w 6891715"/>
                <a:gd name="connsiteY5824" fmla="*/ 3475027 h 6367455"/>
                <a:gd name="connsiteX5825" fmla="*/ 2497081 w 6891715"/>
                <a:gd name="connsiteY5825" fmla="*/ 3463279 h 6367455"/>
                <a:gd name="connsiteX5826" fmla="*/ 2493891 w 6891715"/>
                <a:gd name="connsiteY5826" fmla="*/ 3442642 h 6367455"/>
                <a:gd name="connsiteX5827" fmla="*/ 2491339 w 6891715"/>
                <a:gd name="connsiteY5827" fmla="*/ 3419147 h 6367455"/>
                <a:gd name="connsiteX5828" fmla="*/ 2484002 w 6891715"/>
                <a:gd name="connsiteY5828" fmla="*/ 3408034 h 6367455"/>
                <a:gd name="connsiteX5829" fmla="*/ 2470923 w 6891715"/>
                <a:gd name="connsiteY5829" fmla="*/ 3409939 h 6367455"/>
                <a:gd name="connsiteX5830" fmla="*/ 2464543 w 6891715"/>
                <a:gd name="connsiteY5830" fmla="*/ 3399462 h 6367455"/>
                <a:gd name="connsiteX5831" fmla="*/ 2464543 w 6891715"/>
                <a:gd name="connsiteY5831" fmla="*/ 3381682 h 6367455"/>
                <a:gd name="connsiteX5832" fmla="*/ 2453059 w 6891715"/>
                <a:gd name="connsiteY5832" fmla="*/ 3384857 h 6367455"/>
                <a:gd name="connsiteX5833" fmla="*/ 2457206 w 6891715"/>
                <a:gd name="connsiteY5833" fmla="*/ 3396604 h 6367455"/>
                <a:gd name="connsiteX5834" fmla="*/ 2447636 w 6891715"/>
                <a:gd name="connsiteY5834" fmla="*/ 3398827 h 6367455"/>
                <a:gd name="connsiteX5835" fmla="*/ 2433600 w 6891715"/>
                <a:gd name="connsiteY5835" fmla="*/ 3383904 h 6367455"/>
                <a:gd name="connsiteX5836" fmla="*/ 2437109 w 6891715"/>
                <a:gd name="connsiteY5836" fmla="*/ 3371523 h 6367455"/>
                <a:gd name="connsiteX5837" fmla="*/ 2438385 w 6891715"/>
                <a:gd name="connsiteY5837" fmla="*/ 3324850 h 6367455"/>
                <a:gd name="connsiteX5838" fmla="*/ 2441575 w 6891715"/>
                <a:gd name="connsiteY5838" fmla="*/ 3324850 h 6367455"/>
                <a:gd name="connsiteX5839" fmla="*/ 2439661 w 6891715"/>
                <a:gd name="connsiteY5839" fmla="*/ 3347075 h 6367455"/>
                <a:gd name="connsiteX5840" fmla="*/ 2450507 w 6891715"/>
                <a:gd name="connsiteY5840" fmla="*/ 3352472 h 6367455"/>
                <a:gd name="connsiteX5841" fmla="*/ 2456887 w 6891715"/>
                <a:gd name="connsiteY5841" fmla="*/ 3340725 h 6367455"/>
                <a:gd name="connsiteX5842" fmla="*/ 2455292 w 6891715"/>
                <a:gd name="connsiteY5842" fmla="*/ 3322627 h 6367455"/>
                <a:gd name="connsiteX5843" fmla="*/ 2450188 w 6891715"/>
                <a:gd name="connsiteY5843" fmla="*/ 3306117 h 6367455"/>
                <a:gd name="connsiteX5844" fmla="*/ 2440618 w 6891715"/>
                <a:gd name="connsiteY5844" fmla="*/ 3309292 h 6367455"/>
                <a:gd name="connsiteX5845" fmla="*/ 2439023 w 6891715"/>
                <a:gd name="connsiteY5845" fmla="*/ 3261667 h 6367455"/>
                <a:gd name="connsiteX5846" fmla="*/ 2444446 w 6891715"/>
                <a:gd name="connsiteY5846" fmla="*/ 3273097 h 6367455"/>
                <a:gd name="connsiteX5847" fmla="*/ 2445403 w 6891715"/>
                <a:gd name="connsiteY5847" fmla="*/ 3257540 h 6367455"/>
                <a:gd name="connsiteX5848" fmla="*/ 2440937 w 6891715"/>
                <a:gd name="connsiteY5848" fmla="*/ 3252143 h 6367455"/>
                <a:gd name="connsiteX5849" fmla="*/ 2436471 w 6891715"/>
                <a:gd name="connsiteY5849" fmla="*/ 3223884 h 6367455"/>
                <a:gd name="connsiteX5850" fmla="*/ 2445722 w 6891715"/>
                <a:gd name="connsiteY5850" fmla="*/ 3200706 h 6367455"/>
                <a:gd name="connsiteX5851" fmla="*/ 2451145 w 6891715"/>
                <a:gd name="connsiteY5851" fmla="*/ 3205469 h 6367455"/>
                <a:gd name="connsiteX5852" fmla="*/ 2451145 w 6891715"/>
                <a:gd name="connsiteY5852" fmla="*/ 3214042 h 6367455"/>
                <a:gd name="connsiteX5853" fmla="*/ 2462310 w 6891715"/>
                <a:gd name="connsiteY5853" fmla="*/ 3226742 h 6367455"/>
                <a:gd name="connsiteX5854" fmla="*/ 2471880 w 6891715"/>
                <a:gd name="connsiteY5854" fmla="*/ 3225789 h 6367455"/>
                <a:gd name="connsiteX5855" fmla="*/ 2486235 w 6891715"/>
                <a:gd name="connsiteY5855" fmla="*/ 3229599 h 6367455"/>
                <a:gd name="connsiteX5856" fmla="*/ 2495167 w 6891715"/>
                <a:gd name="connsiteY5856" fmla="*/ 3247697 h 6367455"/>
                <a:gd name="connsiteX5857" fmla="*/ 2495805 w 6891715"/>
                <a:gd name="connsiteY5857" fmla="*/ 3230552 h 6367455"/>
                <a:gd name="connsiteX5858" fmla="*/ 2503461 w 6891715"/>
                <a:gd name="connsiteY5858" fmla="*/ 3227377 h 6367455"/>
                <a:gd name="connsiteX5859" fmla="*/ 2498038 w 6891715"/>
                <a:gd name="connsiteY5859" fmla="*/ 3224202 h 6367455"/>
                <a:gd name="connsiteX5860" fmla="*/ 2497081 w 6891715"/>
                <a:gd name="connsiteY5860" fmla="*/ 3209597 h 6367455"/>
                <a:gd name="connsiteX5861" fmla="*/ 2510479 w 6891715"/>
                <a:gd name="connsiteY5861" fmla="*/ 3195626 h 6367455"/>
                <a:gd name="connsiteX5862" fmla="*/ 2524515 w 6891715"/>
                <a:gd name="connsiteY5862" fmla="*/ 3189277 h 6367455"/>
                <a:gd name="connsiteX5863" fmla="*/ 2530895 w 6891715"/>
                <a:gd name="connsiteY5863" fmla="*/ 3199754 h 6367455"/>
                <a:gd name="connsiteX5864" fmla="*/ 2531214 w 6891715"/>
                <a:gd name="connsiteY5864" fmla="*/ 3216582 h 6367455"/>
                <a:gd name="connsiteX5865" fmla="*/ 2549397 w 6891715"/>
                <a:gd name="connsiteY5865" fmla="*/ 3227059 h 6367455"/>
                <a:gd name="connsiteX5866" fmla="*/ 2554182 w 6891715"/>
                <a:gd name="connsiteY5866" fmla="*/ 3207056 h 6367455"/>
                <a:gd name="connsiteX5867" fmla="*/ 2545569 w 6891715"/>
                <a:gd name="connsiteY5867" fmla="*/ 3199436 h 6367455"/>
                <a:gd name="connsiteX5868" fmla="*/ 2539189 w 6891715"/>
                <a:gd name="connsiteY5868" fmla="*/ 3199436 h 6367455"/>
                <a:gd name="connsiteX5869" fmla="*/ 2544612 w 6891715"/>
                <a:gd name="connsiteY5869" fmla="*/ 3188959 h 6367455"/>
                <a:gd name="connsiteX5870" fmla="*/ 2540465 w 6891715"/>
                <a:gd name="connsiteY5870" fmla="*/ 3176577 h 6367455"/>
                <a:gd name="connsiteX5871" fmla="*/ 2545250 w 6891715"/>
                <a:gd name="connsiteY5871" fmla="*/ 3157527 h 6367455"/>
                <a:gd name="connsiteX5872" fmla="*/ 2561200 w 6891715"/>
                <a:gd name="connsiteY5872" fmla="*/ 3153082 h 6367455"/>
                <a:gd name="connsiteX5873" fmla="*/ 2580659 w 6891715"/>
                <a:gd name="connsiteY5873" fmla="*/ 3158162 h 6367455"/>
                <a:gd name="connsiteX5874" fmla="*/ 2591824 w 6891715"/>
                <a:gd name="connsiteY5874" fmla="*/ 3147684 h 6367455"/>
                <a:gd name="connsiteX5875" fmla="*/ 2614474 w 6891715"/>
                <a:gd name="connsiteY5875" fmla="*/ 3143239 h 6367455"/>
                <a:gd name="connsiteX5876" fmla="*/ 2634571 w 6891715"/>
                <a:gd name="connsiteY5876" fmla="*/ 3153399 h 6367455"/>
                <a:gd name="connsiteX5877" fmla="*/ 2636804 w 6891715"/>
                <a:gd name="connsiteY5877" fmla="*/ 3161972 h 6367455"/>
                <a:gd name="connsiteX5878" fmla="*/ 2637123 w 6891715"/>
                <a:gd name="connsiteY5878" fmla="*/ 3186102 h 6367455"/>
                <a:gd name="connsiteX5879" fmla="*/ 2642546 w 6891715"/>
                <a:gd name="connsiteY5879" fmla="*/ 3190229 h 6367455"/>
                <a:gd name="connsiteX5880" fmla="*/ 2643503 w 6891715"/>
                <a:gd name="connsiteY5880" fmla="*/ 3202929 h 6367455"/>
                <a:gd name="connsiteX5881" fmla="*/ 2633295 w 6891715"/>
                <a:gd name="connsiteY5881" fmla="*/ 3206421 h 6367455"/>
                <a:gd name="connsiteX5882" fmla="*/ 2625639 w 6891715"/>
                <a:gd name="connsiteY5882" fmla="*/ 3209597 h 6367455"/>
                <a:gd name="connsiteX5883" fmla="*/ 2625639 w 6891715"/>
                <a:gd name="connsiteY5883" fmla="*/ 3221027 h 6367455"/>
                <a:gd name="connsiteX5884" fmla="*/ 2643822 w 6891715"/>
                <a:gd name="connsiteY5884" fmla="*/ 3208326 h 6367455"/>
                <a:gd name="connsiteX5885" fmla="*/ 2646055 w 6891715"/>
                <a:gd name="connsiteY5885" fmla="*/ 3214359 h 6367455"/>
                <a:gd name="connsiteX5886" fmla="*/ 2637442 w 6891715"/>
                <a:gd name="connsiteY5886" fmla="*/ 3225154 h 6367455"/>
                <a:gd name="connsiteX5887" fmla="*/ 2633614 w 6891715"/>
                <a:gd name="connsiteY5887" fmla="*/ 3228329 h 6367455"/>
                <a:gd name="connsiteX5888" fmla="*/ 2630424 w 6891715"/>
                <a:gd name="connsiteY5888" fmla="*/ 3230870 h 6367455"/>
                <a:gd name="connsiteX5889" fmla="*/ 2627872 w 6891715"/>
                <a:gd name="connsiteY5889" fmla="*/ 3233410 h 6367455"/>
                <a:gd name="connsiteX5890" fmla="*/ 2626277 w 6891715"/>
                <a:gd name="connsiteY5890" fmla="*/ 3236584 h 6367455"/>
                <a:gd name="connsiteX5891" fmla="*/ 2625001 w 6891715"/>
                <a:gd name="connsiteY5891" fmla="*/ 3240712 h 6367455"/>
                <a:gd name="connsiteX5892" fmla="*/ 2624044 w 6891715"/>
                <a:gd name="connsiteY5892" fmla="*/ 3245157 h 6367455"/>
                <a:gd name="connsiteX5893" fmla="*/ 2634571 w 6891715"/>
                <a:gd name="connsiteY5893" fmla="*/ 3241029 h 6367455"/>
                <a:gd name="connsiteX5894" fmla="*/ 2644779 w 6891715"/>
                <a:gd name="connsiteY5894" fmla="*/ 3229282 h 6367455"/>
                <a:gd name="connsiteX5895" fmla="*/ 2660729 w 6891715"/>
                <a:gd name="connsiteY5895" fmla="*/ 3233410 h 6367455"/>
                <a:gd name="connsiteX5896" fmla="*/ 2673808 w 6891715"/>
                <a:gd name="connsiteY5896" fmla="*/ 3229917 h 6367455"/>
                <a:gd name="connsiteX5897" fmla="*/ 2689758 w 6891715"/>
                <a:gd name="connsiteY5897" fmla="*/ 3226742 h 6367455"/>
                <a:gd name="connsiteX5898" fmla="*/ 2703475 w 6891715"/>
                <a:gd name="connsiteY5898" fmla="*/ 3244522 h 6367455"/>
                <a:gd name="connsiteX5899" fmla="*/ 2699647 w 6891715"/>
                <a:gd name="connsiteY5899" fmla="*/ 3276273 h 6367455"/>
                <a:gd name="connsiteX5900" fmla="*/ 2684654 w 6891715"/>
                <a:gd name="connsiteY5900" fmla="*/ 3287068 h 6367455"/>
                <a:gd name="connsiteX5901" fmla="*/ 2683059 w 6891715"/>
                <a:gd name="connsiteY5901" fmla="*/ 3296592 h 6367455"/>
                <a:gd name="connsiteX5902" fmla="*/ 2678593 w 6891715"/>
                <a:gd name="connsiteY5902" fmla="*/ 3295322 h 6367455"/>
                <a:gd name="connsiteX5903" fmla="*/ 2677317 w 6891715"/>
                <a:gd name="connsiteY5903" fmla="*/ 3280400 h 6367455"/>
                <a:gd name="connsiteX5904" fmla="*/ 2665514 w 6891715"/>
                <a:gd name="connsiteY5904" fmla="*/ 3281669 h 6367455"/>
                <a:gd name="connsiteX5905" fmla="*/ 2650840 w 6891715"/>
                <a:gd name="connsiteY5905" fmla="*/ 3297862 h 6367455"/>
                <a:gd name="connsiteX5906" fmla="*/ 2653711 w 6891715"/>
                <a:gd name="connsiteY5906" fmla="*/ 3273415 h 6367455"/>
                <a:gd name="connsiteX5907" fmla="*/ 2643184 w 6891715"/>
                <a:gd name="connsiteY5907" fmla="*/ 3281035 h 6367455"/>
                <a:gd name="connsiteX5908" fmla="*/ 2637123 w 6891715"/>
                <a:gd name="connsiteY5908" fmla="*/ 3292465 h 6367455"/>
                <a:gd name="connsiteX5909" fmla="*/ 2631700 w 6891715"/>
                <a:gd name="connsiteY5909" fmla="*/ 3308340 h 6367455"/>
                <a:gd name="connsiteX5910" fmla="*/ 2642546 w 6891715"/>
                <a:gd name="connsiteY5910" fmla="*/ 3317547 h 6367455"/>
                <a:gd name="connsiteX5911" fmla="*/ 2641589 w 6891715"/>
                <a:gd name="connsiteY5911" fmla="*/ 3329295 h 6367455"/>
                <a:gd name="connsiteX5912" fmla="*/ 2633295 w 6891715"/>
                <a:gd name="connsiteY5912" fmla="*/ 3341995 h 6367455"/>
                <a:gd name="connsiteX5913" fmla="*/ 2611922 w 6891715"/>
                <a:gd name="connsiteY5913" fmla="*/ 3326437 h 6367455"/>
                <a:gd name="connsiteX5914" fmla="*/ 2610646 w 6891715"/>
                <a:gd name="connsiteY5914" fmla="*/ 3332788 h 6367455"/>
                <a:gd name="connsiteX5915" fmla="*/ 2600118 w 6891715"/>
                <a:gd name="connsiteY5915" fmla="*/ 3338185 h 6367455"/>
                <a:gd name="connsiteX5916" fmla="*/ 2613836 w 6891715"/>
                <a:gd name="connsiteY5916" fmla="*/ 3345487 h 6367455"/>
                <a:gd name="connsiteX5917" fmla="*/ 2623406 w 6891715"/>
                <a:gd name="connsiteY5917" fmla="*/ 3351521 h 6367455"/>
                <a:gd name="connsiteX5918" fmla="*/ 2619578 w 6891715"/>
                <a:gd name="connsiteY5918" fmla="*/ 3361362 h 6367455"/>
                <a:gd name="connsiteX5919" fmla="*/ 2601394 w 6891715"/>
                <a:gd name="connsiteY5919" fmla="*/ 3364538 h 6367455"/>
                <a:gd name="connsiteX5920" fmla="*/ 2589910 w 6891715"/>
                <a:gd name="connsiteY5920" fmla="*/ 3350885 h 6367455"/>
                <a:gd name="connsiteX5921" fmla="*/ 2585444 w 6891715"/>
                <a:gd name="connsiteY5921" fmla="*/ 3365808 h 6367455"/>
                <a:gd name="connsiteX5922" fmla="*/ 2574917 w 6891715"/>
                <a:gd name="connsiteY5922" fmla="*/ 3368983 h 6367455"/>
                <a:gd name="connsiteX5923" fmla="*/ 2595014 w 6891715"/>
                <a:gd name="connsiteY5923" fmla="*/ 3377237 h 6367455"/>
                <a:gd name="connsiteX5924" fmla="*/ 2582573 w 6891715"/>
                <a:gd name="connsiteY5924" fmla="*/ 3389937 h 6367455"/>
                <a:gd name="connsiteX5925" fmla="*/ 2569813 w 6891715"/>
                <a:gd name="connsiteY5925" fmla="*/ 3402954 h 6367455"/>
                <a:gd name="connsiteX5926" fmla="*/ 2585763 w 6891715"/>
                <a:gd name="connsiteY5926" fmla="*/ 3402637 h 6367455"/>
                <a:gd name="connsiteX5927" fmla="*/ 2588953 w 6891715"/>
                <a:gd name="connsiteY5927" fmla="*/ 3413114 h 6367455"/>
                <a:gd name="connsiteX5928" fmla="*/ 2577788 w 6891715"/>
                <a:gd name="connsiteY5928" fmla="*/ 3423909 h 6367455"/>
                <a:gd name="connsiteX5929" fmla="*/ 2575874 w 6891715"/>
                <a:gd name="connsiteY5929" fmla="*/ 3453119 h 6367455"/>
                <a:gd name="connsiteX5930" fmla="*/ 2562157 w 6891715"/>
                <a:gd name="connsiteY5930" fmla="*/ 3465819 h 6367455"/>
                <a:gd name="connsiteX5931" fmla="*/ 2563114 w 6891715"/>
                <a:gd name="connsiteY5931" fmla="*/ 3482964 h 6367455"/>
                <a:gd name="connsiteX5932" fmla="*/ 2585444 w 6891715"/>
                <a:gd name="connsiteY5932" fmla="*/ 3482964 h 6367455"/>
                <a:gd name="connsiteX5933" fmla="*/ 2587996 w 6891715"/>
                <a:gd name="connsiteY5933" fmla="*/ 3499474 h 6367455"/>
                <a:gd name="connsiteX5934" fmla="*/ 2580659 w 6891715"/>
                <a:gd name="connsiteY5934" fmla="*/ 3508999 h 6367455"/>
                <a:gd name="connsiteX5935" fmla="*/ 2566623 w 6891715"/>
                <a:gd name="connsiteY5935" fmla="*/ 3502967 h 6367455"/>
                <a:gd name="connsiteX5936" fmla="*/ 2560243 w 6891715"/>
                <a:gd name="connsiteY5936" fmla="*/ 3513762 h 6367455"/>
                <a:gd name="connsiteX5937" fmla="*/ 2567491 w 6891715"/>
                <a:gd name="connsiteY5937" fmla="*/ 3516467 h 6367455"/>
                <a:gd name="connsiteX5938" fmla="*/ 2568100 w 6891715"/>
                <a:gd name="connsiteY5938" fmla="*/ 3516283 h 6367455"/>
                <a:gd name="connsiteX5939" fmla="*/ 2562070 w 6891715"/>
                <a:gd name="connsiteY5939" fmla="*/ 3526755 h 6367455"/>
                <a:gd name="connsiteX5940" fmla="*/ 2582699 w 6891715"/>
                <a:gd name="connsiteY5940" fmla="*/ 3515014 h 6367455"/>
                <a:gd name="connsiteX5941" fmla="*/ 2599838 w 6891715"/>
                <a:gd name="connsiteY5941" fmla="*/ 3521043 h 6367455"/>
                <a:gd name="connsiteX5942" fmla="*/ 2608407 w 6891715"/>
                <a:gd name="connsiteY5942" fmla="*/ 3520091 h 6367455"/>
                <a:gd name="connsiteX5943" fmla="*/ 2614755 w 6891715"/>
                <a:gd name="connsiteY5943" fmla="*/ 3530563 h 6367455"/>
                <a:gd name="connsiteX5944" fmla="*/ 2615707 w 6891715"/>
                <a:gd name="connsiteY5944" fmla="*/ 3540083 h 6367455"/>
                <a:gd name="connsiteX5945" fmla="*/ 2613803 w 6891715"/>
                <a:gd name="connsiteY5945" fmla="*/ 3551507 h 6367455"/>
                <a:gd name="connsiteX5946" fmla="*/ 2601108 w 6891715"/>
                <a:gd name="connsiteY5946" fmla="*/ 3567373 h 6367455"/>
                <a:gd name="connsiteX5947" fmla="*/ 2625546 w 6891715"/>
                <a:gd name="connsiteY5947" fmla="*/ 3572768 h 6367455"/>
                <a:gd name="connsiteX5948" fmla="*/ 2632211 w 6891715"/>
                <a:gd name="connsiteY5948" fmla="*/ 3589268 h 6367455"/>
                <a:gd name="connsiteX5949" fmla="*/ 2641415 w 6891715"/>
                <a:gd name="connsiteY5949" fmla="*/ 3572450 h 6367455"/>
                <a:gd name="connsiteX5950" fmla="*/ 2656332 w 6891715"/>
                <a:gd name="connsiteY5950" fmla="*/ 3581970 h 6367455"/>
                <a:gd name="connsiteX5951" fmla="*/ 2676645 w 6891715"/>
                <a:gd name="connsiteY5951" fmla="*/ 3598471 h 6367455"/>
                <a:gd name="connsiteX5952" fmla="*/ 2687118 w 6891715"/>
                <a:gd name="connsiteY5952" fmla="*/ 3589903 h 6367455"/>
                <a:gd name="connsiteX5953" fmla="*/ 2716952 w 6891715"/>
                <a:gd name="connsiteY5953" fmla="*/ 3583239 h 6367455"/>
                <a:gd name="connsiteX5954" fmla="*/ 2718857 w 6891715"/>
                <a:gd name="connsiteY5954" fmla="*/ 3591807 h 6367455"/>
                <a:gd name="connsiteX5955" fmla="*/ 2705527 w 6891715"/>
                <a:gd name="connsiteY5955" fmla="*/ 3618462 h 6367455"/>
                <a:gd name="connsiteX5956" fmla="*/ 2698227 w 6891715"/>
                <a:gd name="connsiteY5956" fmla="*/ 3624809 h 6367455"/>
                <a:gd name="connsiteX5957" fmla="*/ 2683310 w 6891715"/>
                <a:gd name="connsiteY5957" fmla="*/ 3633059 h 6367455"/>
                <a:gd name="connsiteX5958" fmla="*/ 2687753 w 6891715"/>
                <a:gd name="connsiteY5958" fmla="*/ 3662571 h 6367455"/>
                <a:gd name="connsiteX5959" fmla="*/ 2695370 w 6891715"/>
                <a:gd name="connsiteY5959" fmla="*/ 3664792 h 6367455"/>
                <a:gd name="connsiteX5960" fmla="*/ 2708066 w 6891715"/>
                <a:gd name="connsiteY5960" fmla="*/ 3651782 h 6367455"/>
                <a:gd name="connsiteX5961" fmla="*/ 2732187 w 6891715"/>
                <a:gd name="connsiteY5961" fmla="*/ 3647339 h 6367455"/>
                <a:gd name="connsiteX5962" fmla="*/ 2758530 w 6891715"/>
                <a:gd name="connsiteY5962" fmla="*/ 3660032 h 6367455"/>
                <a:gd name="connsiteX5963" fmla="*/ 2754404 w 6891715"/>
                <a:gd name="connsiteY5963" fmla="*/ 3641945 h 6367455"/>
                <a:gd name="connsiteX5964" fmla="*/ 2768051 w 6891715"/>
                <a:gd name="connsiteY5964" fmla="*/ 3643214 h 6367455"/>
                <a:gd name="connsiteX5965" fmla="*/ 2768686 w 6891715"/>
                <a:gd name="connsiteY5965" fmla="*/ 3631473 h 6367455"/>
                <a:gd name="connsiteX5966" fmla="*/ 2805820 w 6891715"/>
                <a:gd name="connsiteY5966" fmla="*/ 3609895 h 6367455"/>
                <a:gd name="connsiteX5967" fmla="*/ 2817563 w 6891715"/>
                <a:gd name="connsiteY5967" fmla="*/ 3614020 h 6367455"/>
                <a:gd name="connsiteX5968" fmla="*/ 2814389 w 6891715"/>
                <a:gd name="connsiteY5968" fmla="*/ 3622588 h 6367455"/>
                <a:gd name="connsiteX5969" fmla="*/ 2828989 w 6891715"/>
                <a:gd name="connsiteY5969" fmla="*/ 3614020 h 6367455"/>
                <a:gd name="connsiteX5970" fmla="*/ 2832162 w 6891715"/>
                <a:gd name="connsiteY5970" fmla="*/ 3598154 h 6367455"/>
                <a:gd name="connsiteX5971" fmla="*/ 2850888 w 6891715"/>
                <a:gd name="connsiteY5971" fmla="*/ 3576893 h 6367455"/>
                <a:gd name="connsiteX5972" fmla="*/ 2881674 w 6891715"/>
                <a:gd name="connsiteY5972" fmla="*/ 3576575 h 6367455"/>
                <a:gd name="connsiteX5973" fmla="*/ 2881674 w 6891715"/>
                <a:gd name="connsiteY5973" fmla="*/ 3581970 h 6367455"/>
                <a:gd name="connsiteX5974" fmla="*/ 2859457 w 6891715"/>
                <a:gd name="connsiteY5974" fmla="*/ 3581335 h 6367455"/>
                <a:gd name="connsiteX5975" fmla="*/ 2855331 w 6891715"/>
                <a:gd name="connsiteY5975" fmla="*/ 3595615 h 6367455"/>
                <a:gd name="connsiteX5976" fmla="*/ 2845810 w 6891715"/>
                <a:gd name="connsiteY5976" fmla="*/ 3601010 h 6367455"/>
                <a:gd name="connsiteX5977" fmla="*/ 2847079 w 6891715"/>
                <a:gd name="connsiteY5977" fmla="*/ 3608308 h 6367455"/>
                <a:gd name="connsiteX5978" fmla="*/ 2854379 w 6891715"/>
                <a:gd name="connsiteY5978" fmla="*/ 3613703 h 6367455"/>
                <a:gd name="connsiteX5979" fmla="*/ 2871518 w 6891715"/>
                <a:gd name="connsiteY5979" fmla="*/ 3593711 h 6367455"/>
                <a:gd name="connsiteX5980" fmla="*/ 2890243 w 6891715"/>
                <a:gd name="connsiteY5980" fmla="*/ 3590538 h 6367455"/>
                <a:gd name="connsiteX5981" fmla="*/ 2893417 w 6891715"/>
                <a:gd name="connsiteY5981" fmla="*/ 3582922 h 6367455"/>
                <a:gd name="connsiteX5982" fmla="*/ 2899765 w 6891715"/>
                <a:gd name="connsiteY5982" fmla="*/ 3580383 h 6367455"/>
                <a:gd name="connsiteX5983" fmla="*/ 2913412 w 6891715"/>
                <a:gd name="connsiteY5983" fmla="*/ 3595298 h 6367455"/>
                <a:gd name="connsiteX5984" fmla="*/ 2926425 w 6891715"/>
                <a:gd name="connsiteY5984" fmla="*/ 3613068 h 6367455"/>
                <a:gd name="connsiteX5985" fmla="*/ 2931821 w 6891715"/>
                <a:gd name="connsiteY5985" fmla="*/ 3619414 h 6367455"/>
                <a:gd name="connsiteX5986" fmla="*/ 2941342 w 6891715"/>
                <a:gd name="connsiteY5986" fmla="*/ 3618462 h 6367455"/>
                <a:gd name="connsiteX5987" fmla="*/ 2949911 w 6891715"/>
                <a:gd name="connsiteY5987" fmla="*/ 3630838 h 6367455"/>
                <a:gd name="connsiteX5988" fmla="*/ 2953085 w 6891715"/>
                <a:gd name="connsiteY5988" fmla="*/ 3623222 h 6367455"/>
                <a:gd name="connsiteX5989" fmla="*/ 2964828 w 6891715"/>
                <a:gd name="connsiteY5989" fmla="*/ 3624492 h 6367455"/>
                <a:gd name="connsiteX5990" fmla="*/ 2968954 w 6891715"/>
                <a:gd name="connsiteY5990" fmla="*/ 3637185 h 6367455"/>
                <a:gd name="connsiteX5991" fmla="*/ 2976572 w 6891715"/>
                <a:gd name="connsiteY5991" fmla="*/ 3640041 h 6367455"/>
                <a:gd name="connsiteX5992" fmla="*/ 2969907 w 6891715"/>
                <a:gd name="connsiteY5992" fmla="*/ 3643214 h 6367455"/>
                <a:gd name="connsiteX5993" fmla="*/ 2980698 w 6891715"/>
                <a:gd name="connsiteY5993" fmla="*/ 3654638 h 6367455"/>
                <a:gd name="connsiteX5994" fmla="*/ 2976572 w 6891715"/>
                <a:gd name="connsiteY5994" fmla="*/ 3663205 h 6367455"/>
                <a:gd name="connsiteX5995" fmla="*/ 2967368 w 6891715"/>
                <a:gd name="connsiteY5995" fmla="*/ 3668600 h 6367455"/>
                <a:gd name="connsiteX5996" fmla="*/ 2996884 w 6891715"/>
                <a:gd name="connsiteY5996" fmla="*/ 3682880 h 6367455"/>
                <a:gd name="connsiteX5997" fmla="*/ 3010849 w 6891715"/>
                <a:gd name="connsiteY5997" fmla="*/ 3681928 h 6367455"/>
                <a:gd name="connsiteX5998" fmla="*/ 3020370 w 6891715"/>
                <a:gd name="connsiteY5998" fmla="*/ 3682562 h 6367455"/>
                <a:gd name="connsiteX5999" fmla="*/ 3025449 w 6891715"/>
                <a:gd name="connsiteY5999" fmla="*/ 3695255 h 6367455"/>
                <a:gd name="connsiteX6000" fmla="*/ 3034018 w 6891715"/>
                <a:gd name="connsiteY6000" fmla="*/ 3687957 h 6367455"/>
                <a:gd name="connsiteX6001" fmla="*/ 3042587 w 6891715"/>
                <a:gd name="connsiteY6001" fmla="*/ 3696525 h 6367455"/>
                <a:gd name="connsiteX6002" fmla="*/ 3047983 w 6891715"/>
                <a:gd name="connsiteY6002" fmla="*/ 3697477 h 6367455"/>
                <a:gd name="connsiteX6003" fmla="*/ 3048253 w 6891715"/>
                <a:gd name="connsiteY6003" fmla="*/ 3697418 h 6367455"/>
                <a:gd name="connsiteX6004" fmla="*/ 3053010 w 6891715"/>
                <a:gd name="connsiteY6004" fmla="*/ 3686615 h 6367455"/>
                <a:gd name="connsiteX6005" fmla="*/ 3058403 w 6891715"/>
                <a:gd name="connsiteY6005" fmla="*/ 3678990 h 6367455"/>
                <a:gd name="connsiteX6006" fmla="*/ 3051107 w 6891715"/>
                <a:gd name="connsiteY6006" fmla="*/ 3676130 h 6367455"/>
                <a:gd name="connsiteX6007" fmla="*/ 3044446 w 6891715"/>
                <a:gd name="connsiteY6007" fmla="*/ 3662468 h 6367455"/>
                <a:gd name="connsiteX6008" fmla="*/ 3053010 w 6891715"/>
                <a:gd name="connsiteY6008" fmla="*/ 3651665 h 6367455"/>
                <a:gd name="connsiteX6009" fmla="*/ 3065698 w 6891715"/>
                <a:gd name="connsiteY6009" fmla="*/ 3656113 h 6367455"/>
                <a:gd name="connsiteX6010" fmla="*/ 3076165 w 6891715"/>
                <a:gd name="connsiteY6010" fmla="*/ 3645310 h 6367455"/>
                <a:gd name="connsiteX6011" fmla="*/ 3086632 w 6891715"/>
                <a:gd name="connsiteY6011" fmla="*/ 3630695 h 6367455"/>
                <a:gd name="connsiteX6012" fmla="*/ 3141504 w 6891715"/>
                <a:gd name="connsiteY6012" fmla="*/ 3610996 h 6367455"/>
                <a:gd name="connsiteX6013" fmla="*/ 3188765 w 6891715"/>
                <a:gd name="connsiteY6013" fmla="*/ 3602099 h 6367455"/>
                <a:gd name="connsiteX6014" fmla="*/ 3213822 w 6891715"/>
                <a:gd name="connsiteY6014" fmla="*/ 3577316 h 6367455"/>
                <a:gd name="connsiteX6015" fmla="*/ 3238880 w 6891715"/>
                <a:gd name="connsiteY6015" fmla="*/ 3549991 h 6367455"/>
                <a:gd name="connsiteX6016" fmla="*/ 3272818 w 6891715"/>
                <a:gd name="connsiteY6016" fmla="*/ 3544590 h 6367455"/>
                <a:gd name="connsiteX6017" fmla="*/ 3302317 w 6891715"/>
                <a:gd name="connsiteY6017" fmla="*/ 3522031 h 6367455"/>
                <a:gd name="connsiteX6018" fmla="*/ 3339110 w 6891715"/>
                <a:gd name="connsiteY6018" fmla="*/ 3514088 h 6367455"/>
                <a:gd name="connsiteX6019" fmla="*/ 3386687 w 6891715"/>
                <a:gd name="connsiteY6019" fmla="*/ 3502014 h 6367455"/>
                <a:gd name="connsiteX6020" fmla="*/ 3430776 w 6891715"/>
                <a:gd name="connsiteY6020" fmla="*/ 3504873 h 6367455"/>
                <a:gd name="connsiteX6021" fmla="*/ 3456785 w 6891715"/>
                <a:gd name="connsiteY6021" fmla="*/ 3522666 h 6367455"/>
                <a:gd name="connsiteX6022" fmla="*/ 3463129 w 6891715"/>
                <a:gd name="connsiteY6022" fmla="*/ 3542683 h 6367455"/>
                <a:gd name="connsiteX6023" fmla="*/ 3461860 w 6891715"/>
                <a:gd name="connsiteY6023" fmla="*/ 3548085 h 6367455"/>
                <a:gd name="connsiteX6024" fmla="*/ 3456785 w 6891715"/>
                <a:gd name="connsiteY6024" fmla="*/ 3538553 h 6367455"/>
                <a:gd name="connsiteX6025" fmla="*/ 3446001 w 6891715"/>
                <a:gd name="connsiteY6025" fmla="*/ 3522031 h 6367455"/>
                <a:gd name="connsiteX6026" fmla="*/ 3437754 w 6891715"/>
                <a:gd name="connsiteY6026" fmla="*/ 3516629 h 6367455"/>
                <a:gd name="connsiteX6027" fmla="*/ 3427921 w 6891715"/>
                <a:gd name="connsiteY6027" fmla="*/ 3526161 h 6367455"/>
                <a:gd name="connsiteX6028" fmla="*/ 3431093 w 6891715"/>
                <a:gd name="connsiteY6028" fmla="*/ 3542048 h 6367455"/>
                <a:gd name="connsiteX6029" fmla="*/ 3434899 w 6891715"/>
                <a:gd name="connsiteY6029" fmla="*/ 3563971 h 6367455"/>
                <a:gd name="connsiteX6030" fmla="*/ 3458054 w 6891715"/>
                <a:gd name="connsiteY6030" fmla="*/ 3574139 h 6367455"/>
                <a:gd name="connsiteX6031" fmla="*/ 3465666 w 6891715"/>
                <a:gd name="connsiteY6031" fmla="*/ 3582718 h 6367455"/>
                <a:gd name="connsiteX6032" fmla="*/ 3486600 w 6891715"/>
                <a:gd name="connsiteY6032" fmla="*/ 3581447 h 6367455"/>
                <a:gd name="connsiteX6033" fmla="*/ 3509120 w 6891715"/>
                <a:gd name="connsiteY6033" fmla="*/ 3573821 h 6367455"/>
                <a:gd name="connsiteX6034" fmla="*/ 3545596 w 6891715"/>
                <a:gd name="connsiteY6034" fmla="*/ 3546178 h 6367455"/>
                <a:gd name="connsiteX6035" fmla="*/ 3551623 w 6891715"/>
                <a:gd name="connsiteY6035" fmla="*/ 3527115 h 6367455"/>
                <a:gd name="connsiteX6036" fmla="*/ 3556063 w 6891715"/>
                <a:gd name="connsiteY6036" fmla="*/ 3529339 h 6367455"/>
                <a:gd name="connsiteX6037" fmla="*/ 3553843 w 6891715"/>
                <a:gd name="connsiteY6037" fmla="*/ 3545861 h 6367455"/>
                <a:gd name="connsiteX6038" fmla="*/ 3537350 w 6891715"/>
                <a:gd name="connsiteY6038" fmla="*/ 3563018 h 6367455"/>
                <a:gd name="connsiteX6039" fmla="*/ 3512292 w 6891715"/>
                <a:gd name="connsiteY6039" fmla="*/ 3580176 h 6367455"/>
                <a:gd name="connsiteX6040" fmla="*/ 3500556 w 6891715"/>
                <a:gd name="connsiteY6040" fmla="*/ 3581447 h 6367455"/>
                <a:gd name="connsiteX6041" fmla="*/ 3506900 w 6891715"/>
                <a:gd name="connsiteY6041" fmla="*/ 3602099 h 6367455"/>
                <a:gd name="connsiteX6042" fmla="*/ 3515464 w 6891715"/>
                <a:gd name="connsiteY6042" fmla="*/ 3595744 h 6367455"/>
                <a:gd name="connsiteX6043" fmla="*/ 3533226 w 6891715"/>
                <a:gd name="connsiteY6043" fmla="*/ 3583035 h 6367455"/>
                <a:gd name="connsiteX6044" fmla="*/ 3547817 w 6891715"/>
                <a:gd name="connsiteY6044" fmla="*/ 3570008 h 6367455"/>
                <a:gd name="connsiteX6045" fmla="*/ 3548486 w 6891715"/>
                <a:gd name="connsiteY6045" fmla="*/ 3570035 h 6367455"/>
                <a:gd name="connsiteX6046" fmla="*/ 3560714 w 6891715"/>
                <a:gd name="connsiteY6046" fmla="*/ 3555040 h 6367455"/>
                <a:gd name="connsiteX6047" fmla="*/ 3566741 w 6891715"/>
                <a:gd name="connsiteY6047" fmla="*/ 3539165 h 6367455"/>
                <a:gd name="connsiteX6048" fmla="*/ 3585771 w 6891715"/>
                <a:gd name="connsiteY6048" fmla="*/ 3539165 h 6367455"/>
                <a:gd name="connsiteX6049" fmla="*/ 3609241 w 6891715"/>
                <a:gd name="connsiteY6049" fmla="*/ 3538847 h 6367455"/>
                <a:gd name="connsiteX6050" fmla="*/ 3606704 w 6891715"/>
                <a:gd name="connsiteY6050" fmla="*/ 3518845 h 6367455"/>
                <a:gd name="connsiteX6051" fmla="*/ 3596555 w 6891715"/>
                <a:gd name="connsiteY6051" fmla="*/ 3527417 h 6367455"/>
                <a:gd name="connsiteX6052" fmla="*/ 3585771 w 6891715"/>
                <a:gd name="connsiteY6052" fmla="*/ 3521067 h 6367455"/>
                <a:gd name="connsiteX6053" fmla="*/ 3578159 w 6891715"/>
                <a:gd name="connsiteY6053" fmla="*/ 3514717 h 6367455"/>
                <a:gd name="connsiteX6054" fmla="*/ 3562617 w 6891715"/>
                <a:gd name="connsiteY6054" fmla="*/ 3528370 h 6367455"/>
                <a:gd name="connsiteX6055" fmla="*/ 3556274 w 6891715"/>
                <a:gd name="connsiteY6055" fmla="*/ 3522655 h 6367455"/>
                <a:gd name="connsiteX6056" fmla="*/ 3566424 w 6891715"/>
                <a:gd name="connsiteY6056" fmla="*/ 3510907 h 6367455"/>
                <a:gd name="connsiteX6057" fmla="*/ 3567375 w 6891715"/>
                <a:gd name="connsiteY6057" fmla="*/ 3495032 h 6367455"/>
                <a:gd name="connsiteX6058" fmla="*/ 3567375 w 6891715"/>
                <a:gd name="connsiteY6058" fmla="*/ 3487412 h 6367455"/>
                <a:gd name="connsiteX6059" fmla="*/ 3575939 w 6891715"/>
                <a:gd name="connsiteY6059" fmla="*/ 3481062 h 6367455"/>
                <a:gd name="connsiteX6060" fmla="*/ 3586722 w 6891715"/>
                <a:gd name="connsiteY6060" fmla="*/ 3486460 h 6367455"/>
                <a:gd name="connsiteX6061" fmla="*/ 3611779 w 6891715"/>
                <a:gd name="connsiteY6061" fmla="*/ 3480745 h 6367455"/>
                <a:gd name="connsiteX6062" fmla="*/ 3634932 w 6891715"/>
                <a:gd name="connsiteY6062" fmla="*/ 3463917 h 6367455"/>
                <a:gd name="connsiteX6063" fmla="*/ 3654914 w 6891715"/>
                <a:gd name="connsiteY6063" fmla="*/ 3438200 h 6367455"/>
                <a:gd name="connsiteX6064" fmla="*/ 3667283 w 6891715"/>
                <a:gd name="connsiteY6064" fmla="*/ 3406449 h 6367455"/>
                <a:gd name="connsiteX6065" fmla="*/ 3670138 w 6891715"/>
                <a:gd name="connsiteY6065" fmla="*/ 3375969 h 6367455"/>
                <a:gd name="connsiteX6066" fmla="*/ 3668869 w 6891715"/>
                <a:gd name="connsiteY6066" fmla="*/ 3359142 h 6367455"/>
                <a:gd name="connsiteX6067" fmla="*/ 3678384 w 6891715"/>
                <a:gd name="connsiteY6067" fmla="*/ 3375969 h 6367455"/>
                <a:gd name="connsiteX6068" fmla="*/ 3674578 w 6891715"/>
                <a:gd name="connsiteY6068" fmla="*/ 3399147 h 6367455"/>
                <a:gd name="connsiteX6069" fmla="*/ 3669186 w 6891715"/>
                <a:gd name="connsiteY6069" fmla="*/ 3428675 h 6367455"/>
                <a:gd name="connsiteX6070" fmla="*/ 3653645 w 6891715"/>
                <a:gd name="connsiteY6070" fmla="*/ 3454392 h 6367455"/>
                <a:gd name="connsiteX6071" fmla="*/ 3630809 w 6891715"/>
                <a:gd name="connsiteY6071" fmla="*/ 3477570 h 6367455"/>
                <a:gd name="connsiteX6072" fmla="*/ 3645716 w 6891715"/>
                <a:gd name="connsiteY6072" fmla="*/ 3486777 h 6367455"/>
                <a:gd name="connsiteX6073" fmla="*/ 3655231 w 6891715"/>
                <a:gd name="connsiteY6073" fmla="*/ 3484555 h 6367455"/>
                <a:gd name="connsiteX6074" fmla="*/ 3666966 w 6891715"/>
                <a:gd name="connsiteY6074" fmla="*/ 3492810 h 6367455"/>
                <a:gd name="connsiteX6075" fmla="*/ 3674261 w 6891715"/>
                <a:gd name="connsiteY6075" fmla="*/ 3493762 h 6367455"/>
                <a:gd name="connsiteX6076" fmla="*/ 3685996 w 6891715"/>
                <a:gd name="connsiteY6076" fmla="*/ 3483285 h 6367455"/>
                <a:gd name="connsiteX6077" fmla="*/ 3685679 w 6891715"/>
                <a:gd name="connsiteY6077" fmla="*/ 3440105 h 6367455"/>
                <a:gd name="connsiteX6078" fmla="*/ 3704392 w 6891715"/>
                <a:gd name="connsiteY6078" fmla="*/ 3434707 h 6367455"/>
                <a:gd name="connsiteX6079" fmla="*/ 3704870 w 6891715"/>
                <a:gd name="connsiteY6079" fmla="*/ 3434453 h 6367455"/>
                <a:gd name="connsiteX6080" fmla="*/ 3687725 w 6891715"/>
                <a:gd name="connsiteY6080" fmla="*/ 3417674 h 6367455"/>
                <a:gd name="connsiteX6081" fmla="*/ 3695980 w 6891715"/>
                <a:gd name="connsiteY6081" fmla="*/ 3386333 h 6367455"/>
                <a:gd name="connsiteX6082" fmla="*/ 3693757 w 6891715"/>
                <a:gd name="connsiteY6082" fmla="*/ 3363862 h 6367455"/>
                <a:gd name="connsiteX6083" fmla="*/ 3677565 w 6891715"/>
                <a:gd name="connsiteY6083" fmla="*/ 3340116 h 6367455"/>
                <a:gd name="connsiteX6084" fmla="*/ 3675025 w 6891715"/>
                <a:gd name="connsiteY6084" fmla="*/ 3289461 h 6367455"/>
                <a:gd name="connsiteX6085" fmla="*/ 3674090 w 6891715"/>
                <a:gd name="connsiteY6085" fmla="*/ 3289477 h 6367455"/>
                <a:gd name="connsiteX6086" fmla="*/ 3655659 w 6891715"/>
                <a:gd name="connsiteY6086" fmla="*/ 3250015 h 6367455"/>
                <a:gd name="connsiteX6087" fmla="*/ 3654388 w 6891715"/>
                <a:gd name="connsiteY6087" fmla="*/ 3204505 h 6367455"/>
                <a:gd name="connsiteX6088" fmla="*/ 3668688 w 6891715"/>
                <a:gd name="connsiteY6088" fmla="*/ 3170454 h 6367455"/>
                <a:gd name="connsiteX6089" fmla="*/ 3696652 w 6891715"/>
                <a:gd name="connsiteY6089" fmla="*/ 3126857 h 6367455"/>
                <a:gd name="connsiteX6090" fmla="*/ 3697606 w 6891715"/>
                <a:gd name="connsiteY6090" fmla="*/ 3085805 h 6367455"/>
                <a:gd name="connsiteX6091" fmla="*/ 3709046 w 6891715"/>
                <a:gd name="connsiteY6091" fmla="*/ 3063529 h 6367455"/>
                <a:gd name="connsiteX6092" fmla="*/ 3745590 w 6891715"/>
                <a:gd name="connsiteY6092" fmla="*/ 3029479 h 6367455"/>
                <a:gd name="connsiteX6093" fmla="*/ 3771013 w 6891715"/>
                <a:gd name="connsiteY6093" fmla="*/ 3028842 h 6367455"/>
                <a:gd name="connsiteX6094" fmla="*/ 3796753 w 6891715"/>
                <a:gd name="connsiteY6094" fmla="*/ 3017386 h 6367455"/>
                <a:gd name="connsiteX6095" fmla="*/ 3810100 w 6891715"/>
                <a:gd name="connsiteY6095" fmla="*/ 3007203 h 6367455"/>
                <a:gd name="connsiteX6096" fmla="*/ 3815502 w 6891715"/>
                <a:gd name="connsiteY6096" fmla="*/ 3012612 h 6367455"/>
                <a:gd name="connsiteX6097" fmla="*/ 3816773 w 6891715"/>
                <a:gd name="connsiteY6097" fmla="*/ 3032979 h 6367455"/>
                <a:gd name="connsiteX6098" fmla="*/ 3826307 w 6891715"/>
                <a:gd name="connsiteY6098" fmla="*/ 3045390 h 6367455"/>
                <a:gd name="connsiteX6099" fmla="*/ 3859673 w 6891715"/>
                <a:gd name="connsiteY6099" fmla="*/ 3073712 h 6367455"/>
                <a:gd name="connsiteX6100" fmla="*/ 3854271 w 6891715"/>
                <a:gd name="connsiteY6100" fmla="*/ 3098216 h 6367455"/>
                <a:gd name="connsiteX6101" fmla="*/ 3863805 w 6891715"/>
                <a:gd name="connsiteY6101" fmla="*/ 3104262 h 6367455"/>
                <a:gd name="connsiteX6102" fmla="*/ 3860627 w 6891715"/>
                <a:gd name="connsiteY6102" fmla="*/ 3083260 h 6367455"/>
                <a:gd name="connsiteX6103" fmla="*/ 3862851 w 6891715"/>
                <a:gd name="connsiteY6103" fmla="*/ 3077850 h 6367455"/>
                <a:gd name="connsiteX6104" fmla="*/ 3872385 w 6891715"/>
                <a:gd name="connsiteY6104" fmla="*/ 3090261 h 6367455"/>
                <a:gd name="connsiteX6105" fmla="*/ 3874609 w 6891715"/>
                <a:gd name="connsiteY6105" fmla="*/ 3098853 h 6367455"/>
                <a:gd name="connsiteX6106" fmla="*/ 3877787 w 6891715"/>
                <a:gd name="connsiteY6106" fmla="*/ 3109354 h 6367455"/>
                <a:gd name="connsiteX6107" fmla="*/ 3882236 w 6891715"/>
                <a:gd name="connsiteY6107" fmla="*/ 3117628 h 6367455"/>
                <a:gd name="connsiteX6108" fmla="*/ 3891769 w 6891715"/>
                <a:gd name="connsiteY6108" fmla="*/ 3131312 h 6367455"/>
                <a:gd name="connsiteX6109" fmla="*/ 3922594 w 6891715"/>
                <a:gd name="connsiteY6109" fmla="*/ 3142768 h 6367455"/>
                <a:gd name="connsiteX6110" fmla="*/ 3948969 w 6891715"/>
                <a:gd name="connsiteY6110" fmla="*/ 3135131 h 6367455"/>
                <a:gd name="connsiteX6111" fmla="*/ 3957232 w 6891715"/>
                <a:gd name="connsiteY6111" fmla="*/ 3136085 h 6367455"/>
                <a:gd name="connsiteX6112" fmla="*/ 3960410 w 6891715"/>
                <a:gd name="connsiteY6112" fmla="*/ 3122083 h 6367455"/>
                <a:gd name="connsiteX6113" fmla="*/ 3982654 w 6891715"/>
                <a:gd name="connsiteY6113" fmla="*/ 3104262 h 6367455"/>
                <a:gd name="connsiteX6114" fmla="*/ 3985832 w 6891715"/>
                <a:gd name="connsiteY6114" fmla="*/ 3076895 h 6367455"/>
                <a:gd name="connsiteX6115" fmla="*/ 3981383 w 6891715"/>
                <a:gd name="connsiteY6115" fmla="*/ 2976653 h 6367455"/>
                <a:gd name="connsiteX6116" fmla="*/ 3982501 w 6891715"/>
                <a:gd name="connsiteY6116" fmla="*/ 2975985 h 6367455"/>
                <a:gd name="connsiteX6117" fmla="*/ 3991573 w 6891715"/>
                <a:gd name="connsiteY6117" fmla="*/ 2935037 h 6367455"/>
                <a:gd name="connsiteX6118" fmla="*/ 3999828 w 6891715"/>
                <a:gd name="connsiteY6118" fmla="*/ 2921399 h 6367455"/>
                <a:gd name="connsiteX6119" fmla="*/ 4005225 w 6891715"/>
                <a:gd name="connsiteY6119" fmla="*/ 2901414 h 6367455"/>
                <a:gd name="connsiteX6120" fmla="*/ 3997605 w 6891715"/>
                <a:gd name="connsiteY6120" fmla="*/ 2889994 h 6367455"/>
                <a:gd name="connsiteX6121" fmla="*/ 3978555 w 6891715"/>
                <a:gd name="connsiteY6121" fmla="*/ 2901414 h 6367455"/>
                <a:gd name="connsiteX6122" fmla="*/ 3973475 w 6891715"/>
                <a:gd name="connsiteY6122" fmla="*/ 2914104 h 6367455"/>
                <a:gd name="connsiteX6123" fmla="*/ 3963950 w 6891715"/>
                <a:gd name="connsiteY6123" fmla="*/ 2918545 h 6367455"/>
                <a:gd name="connsiteX6124" fmla="*/ 3940455 w 6891715"/>
                <a:gd name="connsiteY6124" fmla="*/ 2894434 h 6367455"/>
                <a:gd name="connsiteX6125" fmla="*/ 3928073 w 6891715"/>
                <a:gd name="connsiteY6125" fmla="*/ 2902364 h 6367455"/>
                <a:gd name="connsiteX6126" fmla="*/ 3921723 w 6891715"/>
                <a:gd name="connsiteY6126" fmla="*/ 2899193 h 6367455"/>
                <a:gd name="connsiteX6127" fmla="*/ 3919500 w 6891715"/>
                <a:gd name="connsiteY6127" fmla="*/ 2896020 h 6367455"/>
                <a:gd name="connsiteX6128" fmla="*/ 3916960 w 6891715"/>
                <a:gd name="connsiteY6128" fmla="*/ 2868741 h 6367455"/>
                <a:gd name="connsiteX6129" fmla="*/ 3900133 w 6891715"/>
                <a:gd name="connsiteY6129" fmla="*/ 2852882 h 6367455"/>
                <a:gd name="connsiteX6130" fmla="*/ 3898545 w 6891715"/>
                <a:gd name="connsiteY6130" fmla="*/ 2845269 h 6367455"/>
                <a:gd name="connsiteX6131" fmla="*/ 3912515 w 6891715"/>
                <a:gd name="connsiteY6131" fmla="*/ 2834801 h 6367455"/>
                <a:gd name="connsiteX6132" fmla="*/ 3932518 w 6891715"/>
                <a:gd name="connsiteY6132" fmla="*/ 2828459 h 6367455"/>
                <a:gd name="connsiteX6133" fmla="*/ 3930295 w 6891715"/>
                <a:gd name="connsiteY6133" fmla="*/ 2824018 h 6367455"/>
                <a:gd name="connsiteX6134" fmla="*/ 3908070 w 6891715"/>
                <a:gd name="connsiteY6134" fmla="*/ 2817036 h 6367455"/>
                <a:gd name="connsiteX6135" fmla="*/ 3901403 w 6891715"/>
                <a:gd name="connsiteY6135" fmla="*/ 2808469 h 6367455"/>
                <a:gd name="connsiteX6136" fmla="*/ 3902355 w 6891715"/>
                <a:gd name="connsiteY6136" fmla="*/ 2786583 h 6367455"/>
                <a:gd name="connsiteX6137" fmla="*/ 3911880 w 6891715"/>
                <a:gd name="connsiteY6137" fmla="*/ 2779921 h 6367455"/>
                <a:gd name="connsiteX6138" fmla="*/ 3895688 w 6891715"/>
                <a:gd name="connsiteY6138" fmla="*/ 2767550 h 6367455"/>
                <a:gd name="connsiteX6139" fmla="*/ 3898863 w 6891715"/>
                <a:gd name="connsiteY6139" fmla="*/ 2748515 h 6367455"/>
                <a:gd name="connsiteX6140" fmla="*/ 3935693 w 6891715"/>
                <a:gd name="connsiteY6140" fmla="*/ 2730435 h 6367455"/>
                <a:gd name="connsiteX6141" fmla="*/ 3953790 w 6891715"/>
                <a:gd name="connsiteY6141" fmla="*/ 2723772 h 6367455"/>
                <a:gd name="connsiteX6142" fmla="*/ 3954425 w 6891715"/>
                <a:gd name="connsiteY6142" fmla="*/ 2708229 h 6367455"/>
                <a:gd name="connsiteX6143" fmla="*/ 3974745 w 6891715"/>
                <a:gd name="connsiteY6143" fmla="*/ 2704740 h 6367455"/>
                <a:gd name="connsiteX6144" fmla="*/ 3988398 w 6891715"/>
                <a:gd name="connsiteY6144" fmla="*/ 2696176 h 6367455"/>
                <a:gd name="connsiteX6145" fmla="*/ 4018878 w 6891715"/>
                <a:gd name="connsiteY6145" fmla="*/ 2695858 h 6367455"/>
                <a:gd name="connsiteX6146" fmla="*/ 4031578 w 6891715"/>
                <a:gd name="connsiteY6146" fmla="*/ 2681900 h 6367455"/>
                <a:gd name="connsiteX6147" fmla="*/ 4043325 w 6891715"/>
                <a:gd name="connsiteY6147" fmla="*/ 2689514 h 6367455"/>
                <a:gd name="connsiteX6148" fmla="*/ 4051898 w 6891715"/>
                <a:gd name="connsiteY6148" fmla="*/ 2686343 h 6367455"/>
                <a:gd name="connsiteX6149" fmla="*/ 4094125 w 6891715"/>
                <a:gd name="connsiteY6149" fmla="*/ 2683804 h 6367455"/>
                <a:gd name="connsiteX6150" fmla="*/ 4084283 w 6891715"/>
                <a:gd name="connsiteY6150" fmla="*/ 2673338 h 6367455"/>
                <a:gd name="connsiteX6151" fmla="*/ 4090633 w 6891715"/>
                <a:gd name="connsiteY6151" fmla="*/ 2665722 h 6367455"/>
                <a:gd name="connsiteX6152" fmla="*/ 4100158 w 6891715"/>
                <a:gd name="connsiteY6152" fmla="*/ 2670164 h 6367455"/>
                <a:gd name="connsiteX6153" fmla="*/ 4106508 w 6891715"/>
                <a:gd name="connsiteY6153" fmla="*/ 2664770 h 6367455"/>
                <a:gd name="connsiteX6154" fmla="*/ 4121431 w 6891715"/>
                <a:gd name="connsiteY6154" fmla="*/ 2670800 h 6367455"/>
                <a:gd name="connsiteX6155" fmla="*/ 4137306 w 6891715"/>
                <a:gd name="connsiteY6155" fmla="*/ 2662232 h 6367455"/>
                <a:gd name="connsiteX6156" fmla="*/ 4172548 w 6891715"/>
                <a:gd name="connsiteY6156" fmla="*/ 2675557 h 6367455"/>
                <a:gd name="connsiteX6157" fmla="*/ 4198583 w 6891715"/>
                <a:gd name="connsiteY6157" fmla="*/ 2678411 h 6367455"/>
                <a:gd name="connsiteX6158" fmla="*/ 4233826 w 6891715"/>
                <a:gd name="connsiteY6158" fmla="*/ 2701568 h 6367455"/>
                <a:gd name="connsiteX6159" fmla="*/ 4281451 w 6891715"/>
                <a:gd name="connsiteY6159" fmla="*/ 2699030 h 6367455"/>
                <a:gd name="connsiteX6160" fmla="*/ 4298278 w 6891715"/>
                <a:gd name="connsiteY6160" fmla="*/ 2706010 h 6367455"/>
                <a:gd name="connsiteX6161" fmla="*/ 4304311 w 6891715"/>
                <a:gd name="connsiteY6161" fmla="*/ 2704740 h 6367455"/>
                <a:gd name="connsiteX6162" fmla="*/ 4319503 w 6891715"/>
                <a:gd name="connsiteY6162" fmla="*/ 2701170 h 6367455"/>
                <a:gd name="connsiteX6163" fmla="*/ 4319241 w 6891715"/>
                <a:gd name="connsiteY6163" fmla="*/ 2700844 h 6367455"/>
                <a:gd name="connsiteX6164" fmla="*/ 4330673 w 6891715"/>
                <a:gd name="connsiteY6164" fmla="*/ 2684654 h 6367455"/>
                <a:gd name="connsiteX6165" fmla="*/ 4340199 w 6891715"/>
                <a:gd name="connsiteY6165" fmla="*/ 2673226 h 6367455"/>
                <a:gd name="connsiteX6166" fmla="*/ 4327179 w 6891715"/>
                <a:gd name="connsiteY6166" fmla="*/ 2643387 h 6367455"/>
                <a:gd name="connsiteX6167" fmla="*/ 4338929 w 6891715"/>
                <a:gd name="connsiteY6167" fmla="*/ 2636086 h 6367455"/>
                <a:gd name="connsiteX6168" fmla="*/ 4358935 w 6891715"/>
                <a:gd name="connsiteY6168" fmla="*/ 2655767 h 6367455"/>
                <a:gd name="connsiteX6169" fmla="*/ 4370684 w 6891715"/>
                <a:gd name="connsiteY6169" fmla="*/ 2637673 h 6367455"/>
                <a:gd name="connsiteX6170" fmla="*/ 4385609 w 6891715"/>
                <a:gd name="connsiteY6170" fmla="*/ 2629102 h 6367455"/>
                <a:gd name="connsiteX6171" fmla="*/ 4403710 w 6891715"/>
                <a:gd name="connsiteY6171" fmla="*/ 2637673 h 6367455"/>
                <a:gd name="connsiteX6172" fmla="*/ 4434830 w 6891715"/>
                <a:gd name="connsiteY6172" fmla="*/ 2595137 h 6367455"/>
                <a:gd name="connsiteX6173" fmla="*/ 4447532 w 6891715"/>
                <a:gd name="connsiteY6173" fmla="*/ 2602438 h 6367455"/>
                <a:gd name="connsiteX6174" fmla="*/ 4488814 w 6891715"/>
                <a:gd name="connsiteY6174" fmla="*/ 2603073 h 6367455"/>
                <a:gd name="connsiteX6175" fmla="*/ 4533589 w 6891715"/>
                <a:gd name="connsiteY6175" fmla="*/ 2606882 h 6367455"/>
                <a:gd name="connsiteX6176" fmla="*/ 4546292 w 6891715"/>
                <a:gd name="connsiteY6176" fmla="*/ 2604978 h 6367455"/>
                <a:gd name="connsiteX6177" fmla="*/ 4545974 w 6891715"/>
                <a:gd name="connsiteY6177" fmla="*/ 2601803 h 6367455"/>
                <a:gd name="connsiteX6178" fmla="*/ 4542799 w 6891715"/>
                <a:gd name="connsiteY6178" fmla="*/ 2596406 h 6367455"/>
                <a:gd name="connsiteX6179" fmla="*/ 4551055 w 6891715"/>
                <a:gd name="connsiteY6179" fmla="*/ 2591010 h 6367455"/>
                <a:gd name="connsiteX6180" fmla="*/ 4552325 w 6891715"/>
                <a:gd name="connsiteY6180" fmla="*/ 2587835 h 6367455"/>
                <a:gd name="connsiteX6181" fmla="*/ 4513901 w 6891715"/>
                <a:gd name="connsiteY6181" fmla="*/ 2580852 h 6367455"/>
                <a:gd name="connsiteX6182" fmla="*/ 4525651 w 6891715"/>
                <a:gd name="connsiteY6182" fmla="*/ 2574503 h 6367455"/>
                <a:gd name="connsiteX6183" fmla="*/ 4517077 w 6891715"/>
                <a:gd name="connsiteY6183" fmla="*/ 2563711 h 6367455"/>
                <a:gd name="connsiteX6184" fmla="*/ 4471666 w 6891715"/>
                <a:gd name="connsiteY6184" fmla="*/ 2553870 h 6367455"/>
                <a:gd name="connsiteX6185" fmla="*/ 4444992 w 6891715"/>
                <a:gd name="connsiteY6185" fmla="*/ 2563393 h 6367455"/>
                <a:gd name="connsiteX6186" fmla="*/ 4436418 w 6891715"/>
                <a:gd name="connsiteY6186" fmla="*/ 2563393 h 6367455"/>
                <a:gd name="connsiteX6187" fmla="*/ 4401487 w 6891715"/>
                <a:gd name="connsiteY6187" fmla="*/ 2524983 h 6367455"/>
                <a:gd name="connsiteX6188" fmla="*/ 4387832 w 6891715"/>
                <a:gd name="connsiteY6188" fmla="*/ 2528158 h 6367455"/>
                <a:gd name="connsiteX6189" fmla="*/ 4373860 w 6891715"/>
                <a:gd name="connsiteY6189" fmla="*/ 2514506 h 6367455"/>
                <a:gd name="connsiteX6190" fmla="*/ 4379893 w 6891715"/>
                <a:gd name="connsiteY6190" fmla="*/ 2501808 h 6367455"/>
                <a:gd name="connsiteX6191" fmla="*/ 4369414 w 6891715"/>
                <a:gd name="connsiteY6191" fmla="*/ 2499904 h 6367455"/>
                <a:gd name="connsiteX6192" fmla="*/ 4375765 w 6891715"/>
                <a:gd name="connsiteY6192" fmla="*/ 2491335 h 6367455"/>
                <a:gd name="connsiteX6193" fmla="*/ 4396724 w 6891715"/>
                <a:gd name="connsiteY6193" fmla="*/ 2507842 h 6367455"/>
                <a:gd name="connsiteX6194" fmla="*/ 4403392 w 6891715"/>
                <a:gd name="connsiteY6194" fmla="*/ 2503713 h 6367455"/>
                <a:gd name="connsiteX6195" fmla="*/ 4391325 w 6891715"/>
                <a:gd name="connsiteY6195" fmla="*/ 2471016 h 6367455"/>
                <a:gd name="connsiteX6196" fmla="*/ 4401805 w 6891715"/>
                <a:gd name="connsiteY6196" fmla="*/ 2451021 h 6367455"/>
                <a:gd name="connsiteX6197" fmla="*/ 4397676 w 6891715"/>
                <a:gd name="connsiteY6197" fmla="*/ 2448164 h 6367455"/>
                <a:gd name="connsiteX6198" fmla="*/ 4380528 w 6891715"/>
                <a:gd name="connsiteY6198" fmla="*/ 2468480 h 6367455"/>
                <a:gd name="connsiteX6199" fmla="*/ 4359570 w 6891715"/>
                <a:gd name="connsiteY6199" fmla="*/ 2472606 h 6367455"/>
                <a:gd name="connsiteX6200" fmla="*/ 4349091 w 6891715"/>
                <a:gd name="connsiteY6200" fmla="*/ 2486252 h 6367455"/>
                <a:gd name="connsiteX6201" fmla="*/ 4327179 w 6891715"/>
                <a:gd name="connsiteY6201" fmla="*/ 2492603 h 6367455"/>
                <a:gd name="connsiteX6202" fmla="*/ 4309714 w 6891715"/>
                <a:gd name="connsiteY6202" fmla="*/ 2479268 h 6367455"/>
                <a:gd name="connsiteX6203" fmla="*/ 4297606 w 6891715"/>
                <a:gd name="connsiteY6203" fmla="*/ 2480204 h 6367455"/>
                <a:gd name="connsiteX6204" fmla="*/ 4286617 w 6891715"/>
                <a:gd name="connsiteY6204" fmla="*/ 2491790 h 6367455"/>
                <a:gd name="connsiteX6205" fmla="*/ 4260884 w 6891715"/>
                <a:gd name="connsiteY6205" fmla="*/ 2493060 h 6367455"/>
                <a:gd name="connsiteX6206" fmla="*/ 4248176 w 6891715"/>
                <a:gd name="connsiteY6206" fmla="*/ 2488934 h 6367455"/>
                <a:gd name="connsiteX6207" fmla="*/ 4217677 w 6891715"/>
                <a:gd name="connsiteY6207" fmla="*/ 2493380 h 6367455"/>
                <a:gd name="connsiteX6208" fmla="*/ 4197662 w 6891715"/>
                <a:gd name="connsiteY6208" fmla="*/ 2505443 h 6367455"/>
                <a:gd name="connsiteX6209" fmla="*/ 4175423 w 6891715"/>
                <a:gd name="connsiteY6209" fmla="*/ 2500996 h 6367455"/>
                <a:gd name="connsiteX6210" fmla="*/ 4168116 w 6891715"/>
                <a:gd name="connsiteY6210" fmla="*/ 2513693 h 6367455"/>
                <a:gd name="connsiteX6211" fmla="*/ 4140793 w 6891715"/>
                <a:gd name="connsiteY6211" fmla="*/ 2519406 h 6367455"/>
                <a:gd name="connsiteX6212" fmla="*/ 4136028 w 6891715"/>
                <a:gd name="connsiteY6212" fmla="*/ 2493060 h 6367455"/>
                <a:gd name="connsiteX6213" fmla="*/ 4129674 w 6891715"/>
                <a:gd name="connsiteY6213" fmla="*/ 2500363 h 6367455"/>
                <a:gd name="connsiteX6214" fmla="*/ 4135393 w 6891715"/>
                <a:gd name="connsiteY6214" fmla="*/ 2520675 h 6367455"/>
                <a:gd name="connsiteX6215" fmla="*/ 4122685 w 6891715"/>
                <a:gd name="connsiteY6215" fmla="*/ 2517183 h 6367455"/>
                <a:gd name="connsiteX6216" fmla="*/ 4110930 w 6891715"/>
                <a:gd name="connsiteY6216" fmla="*/ 2528926 h 6367455"/>
                <a:gd name="connsiteX6217" fmla="*/ 4100446 w 6891715"/>
                <a:gd name="connsiteY6217" fmla="*/ 2519722 h 6367455"/>
                <a:gd name="connsiteX6218" fmla="*/ 4091232 w 6891715"/>
                <a:gd name="connsiteY6218" fmla="*/ 2531465 h 6367455"/>
                <a:gd name="connsiteX6219" fmla="*/ 4071853 w 6891715"/>
                <a:gd name="connsiteY6219" fmla="*/ 2540033 h 6367455"/>
                <a:gd name="connsiteX6220" fmla="*/ 4057556 w 6891715"/>
                <a:gd name="connsiteY6220" fmla="*/ 2554947 h 6367455"/>
                <a:gd name="connsiteX6221" fmla="*/ 4033093 w 6891715"/>
                <a:gd name="connsiteY6221" fmla="*/ 2553995 h 6367455"/>
                <a:gd name="connsiteX6222" fmla="*/ 4005454 w 6891715"/>
                <a:gd name="connsiteY6222" fmla="*/ 2564786 h 6367455"/>
                <a:gd name="connsiteX6223" fmla="*/ 3997193 w 6891715"/>
                <a:gd name="connsiteY6223" fmla="*/ 2587000 h 6367455"/>
                <a:gd name="connsiteX6224" fmla="*/ 3968601 w 6891715"/>
                <a:gd name="connsiteY6224" fmla="*/ 2580018 h 6367455"/>
                <a:gd name="connsiteX6225" fmla="*/ 3940325 w 6891715"/>
                <a:gd name="connsiteY6225" fmla="*/ 2599060 h 6367455"/>
                <a:gd name="connsiteX6226" fmla="*/ 3921263 w 6891715"/>
                <a:gd name="connsiteY6226" fmla="*/ 2586682 h 6367455"/>
                <a:gd name="connsiteX6227" fmla="*/ 3913639 w 6891715"/>
                <a:gd name="connsiteY6227" fmla="*/ 2593030 h 6367455"/>
                <a:gd name="connsiteX6228" fmla="*/ 3908555 w 6891715"/>
                <a:gd name="connsiteY6228" fmla="*/ 2611121 h 6367455"/>
                <a:gd name="connsiteX6229" fmla="*/ 3893624 w 6891715"/>
                <a:gd name="connsiteY6229" fmla="*/ 2604774 h 6367455"/>
                <a:gd name="connsiteX6230" fmla="*/ 3904108 w 6891715"/>
                <a:gd name="connsiteY6230" fmla="*/ 2599378 h 6367455"/>
                <a:gd name="connsiteX6231" fmla="*/ 3907285 w 6891715"/>
                <a:gd name="connsiteY6231" fmla="*/ 2589856 h 6367455"/>
                <a:gd name="connsiteX6232" fmla="*/ 3896801 w 6891715"/>
                <a:gd name="connsiteY6232" fmla="*/ 2579699 h 6367455"/>
                <a:gd name="connsiteX6233" fmla="*/ 3872655 w 6891715"/>
                <a:gd name="connsiteY6233" fmla="*/ 2612391 h 6367455"/>
                <a:gd name="connsiteX6234" fmla="*/ 3866301 w 6891715"/>
                <a:gd name="connsiteY6234" fmla="*/ 2624133 h 6367455"/>
                <a:gd name="connsiteX6235" fmla="*/ 3845016 w 6891715"/>
                <a:gd name="connsiteY6235" fmla="*/ 2624133 h 6367455"/>
                <a:gd name="connsiteX6236" fmla="*/ 3854547 w 6891715"/>
                <a:gd name="connsiteY6236" fmla="*/ 2611439 h 6367455"/>
                <a:gd name="connsiteX6237" fmla="*/ 3867255 w 6891715"/>
                <a:gd name="connsiteY6237" fmla="*/ 2610486 h 6367455"/>
                <a:gd name="connsiteX6238" fmla="*/ 3865984 w 6891715"/>
                <a:gd name="connsiteY6238" fmla="*/ 2600647 h 6367455"/>
                <a:gd name="connsiteX6239" fmla="*/ 3858359 w 6891715"/>
                <a:gd name="connsiteY6239" fmla="*/ 2592712 h 6367455"/>
                <a:gd name="connsiteX6240" fmla="*/ 3845651 w 6891715"/>
                <a:gd name="connsiteY6240" fmla="*/ 2599060 h 6367455"/>
                <a:gd name="connsiteX6241" fmla="*/ 3830084 w 6891715"/>
                <a:gd name="connsiteY6241" fmla="*/ 2598109 h 6367455"/>
                <a:gd name="connsiteX6242" fmla="*/ 3819600 w 6891715"/>
                <a:gd name="connsiteY6242" fmla="*/ 2590809 h 6367455"/>
                <a:gd name="connsiteX6243" fmla="*/ 3814834 w 6891715"/>
                <a:gd name="connsiteY6243" fmla="*/ 2580335 h 6367455"/>
                <a:gd name="connsiteX6244" fmla="*/ 3824365 w 6891715"/>
                <a:gd name="connsiteY6244" fmla="*/ 2563198 h 6367455"/>
                <a:gd name="connsiteX6245" fmla="*/ 3836120 w 6891715"/>
                <a:gd name="connsiteY6245" fmla="*/ 2558122 h 6367455"/>
                <a:gd name="connsiteX6246" fmla="*/ 3845333 w 6891715"/>
                <a:gd name="connsiteY6246" fmla="*/ 2543206 h 6367455"/>
                <a:gd name="connsiteX6247" fmla="*/ 3856135 w 6891715"/>
                <a:gd name="connsiteY6247" fmla="*/ 2529243 h 6367455"/>
                <a:gd name="connsiteX6248" fmla="*/ 3858994 w 6891715"/>
                <a:gd name="connsiteY6248" fmla="*/ 2516550 h 6367455"/>
                <a:gd name="connsiteX6249" fmla="*/ 3840250 w 6891715"/>
                <a:gd name="connsiteY6249" fmla="*/ 2527339 h 6367455"/>
                <a:gd name="connsiteX6250" fmla="*/ 3817694 w 6891715"/>
                <a:gd name="connsiteY6250" fmla="*/ 2538129 h 6367455"/>
                <a:gd name="connsiteX6251" fmla="*/ 3803079 w 6891715"/>
                <a:gd name="connsiteY6251" fmla="*/ 2531782 h 6367455"/>
                <a:gd name="connsiteX6252" fmla="*/ 3806256 w 6891715"/>
                <a:gd name="connsiteY6252" fmla="*/ 2518136 h 6367455"/>
                <a:gd name="connsiteX6253" fmla="*/ 3760508 w 6891715"/>
                <a:gd name="connsiteY6253" fmla="*/ 2501630 h 6367455"/>
                <a:gd name="connsiteX6254" fmla="*/ 3730326 w 6891715"/>
                <a:gd name="connsiteY6254" fmla="*/ 2472435 h 6367455"/>
                <a:gd name="connsiteX6255" fmla="*/ 3696650 w 6891715"/>
                <a:gd name="connsiteY6255" fmla="*/ 2474972 h 6367455"/>
                <a:gd name="connsiteX6256" fmla="*/ 3686802 w 6891715"/>
                <a:gd name="connsiteY6256" fmla="*/ 2461331 h 6367455"/>
                <a:gd name="connsiteX6257" fmla="*/ 3699509 w 6891715"/>
                <a:gd name="connsiteY6257" fmla="*/ 2449589 h 6367455"/>
                <a:gd name="connsiteX6258" fmla="*/ 3689978 w 6891715"/>
                <a:gd name="connsiteY6258" fmla="*/ 2434032 h 6367455"/>
                <a:gd name="connsiteX6259" fmla="*/ 3693791 w 6891715"/>
                <a:gd name="connsiteY6259" fmla="*/ 2412762 h 6367455"/>
                <a:gd name="connsiteX6260" fmla="*/ 3683942 w 6891715"/>
                <a:gd name="connsiteY6260" fmla="*/ 2389600 h 6367455"/>
                <a:gd name="connsiteX6261" fmla="*/ 3698874 w 6891715"/>
                <a:gd name="connsiteY6261" fmla="*/ 2372780 h 6367455"/>
                <a:gd name="connsiteX6262" fmla="*/ 3700780 w 6891715"/>
                <a:gd name="connsiteY6262" fmla="*/ 2332789 h 6367455"/>
                <a:gd name="connsiteX6263" fmla="*/ 3695062 w 6891715"/>
                <a:gd name="connsiteY6263" fmla="*/ 2303276 h 6367455"/>
                <a:gd name="connsiteX6264" fmla="*/ 3708723 w 6891715"/>
                <a:gd name="connsiteY6264" fmla="*/ 2284230 h 6367455"/>
                <a:gd name="connsiteX6265" fmla="*/ 3720478 w 6891715"/>
                <a:gd name="connsiteY6265" fmla="*/ 2299784 h 6367455"/>
                <a:gd name="connsiteX6266" fmla="*/ 3723655 w 6891715"/>
                <a:gd name="connsiteY6266" fmla="*/ 2295656 h 6367455"/>
                <a:gd name="connsiteX6267" fmla="*/ 3702051 w 6891715"/>
                <a:gd name="connsiteY6267" fmla="*/ 2262014 h 6367455"/>
                <a:gd name="connsiteX6268" fmla="*/ 3703957 w 6891715"/>
                <a:gd name="connsiteY6268" fmla="*/ 2226471 h 6367455"/>
                <a:gd name="connsiteX6269" fmla="*/ 3675047 w 6891715"/>
                <a:gd name="connsiteY6269" fmla="*/ 2201079 h 6367455"/>
                <a:gd name="connsiteX6270" fmla="*/ 3674729 w 6891715"/>
                <a:gd name="connsiteY6270" fmla="*/ 2184258 h 6367455"/>
                <a:gd name="connsiteX6271" fmla="*/ 3688390 w 6891715"/>
                <a:gd name="connsiteY6271" fmla="*/ 2153791 h 6367455"/>
                <a:gd name="connsiteX6272" fmla="*/ 3681718 w 6891715"/>
                <a:gd name="connsiteY6272" fmla="*/ 2126176 h 6367455"/>
                <a:gd name="connsiteX6273" fmla="*/ 3675364 w 6891715"/>
                <a:gd name="connsiteY6273" fmla="*/ 2132525 h 6367455"/>
                <a:gd name="connsiteX6274" fmla="*/ 3665833 w 6891715"/>
                <a:gd name="connsiteY6274" fmla="*/ 2128717 h 6367455"/>
                <a:gd name="connsiteX6275" fmla="*/ 3668693 w 6891715"/>
                <a:gd name="connsiteY6275" fmla="*/ 2095708 h 6367455"/>
                <a:gd name="connsiteX6276" fmla="*/ 3661068 w 6891715"/>
                <a:gd name="connsiteY6276" fmla="*/ 2067465 h 6367455"/>
                <a:gd name="connsiteX6277" fmla="*/ 3670281 w 6891715"/>
                <a:gd name="connsiteY6277" fmla="*/ 2027488 h 6367455"/>
                <a:gd name="connsiteX6278" fmla="*/ 3687119 w 6891715"/>
                <a:gd name="connsiteY6278" fmla="*/ 2023045 h 6367455"/>
                <a:gd name="connsiteX6279" fmla="*/ 3701733 w 6891715"/>
                <a:gd name="connsiteY6279" fmla="*/ 1999556 h 6367455"/>
                <a:gd name="connsiteX6280" fmla="*/ 3716665 w 6891715"/>
                <a:gd name="connsiteY6280" fmla="*/ 1992256 h 6367455"/>
                <a:gd name="connsiteX6281" fmla="*/ 3702686 w 6891715"/>
                <a:gd name="connsiteY6281" fmla="*/ 1976706 h 6367455"/>
                <a:gd name="connsiteX6282" fmla="*/ 3709676 w 6891715"/>
                <a:gd name="connsiteY6282" fmla="*/ 1961792 h 6367455"/>
                <a:gd name="connsiteX6283" fmla="*/ 3723655 w 6891715"/>
                <a:gd name="connsiteY6283" fmla="*/ 1952272 h 6367455"/>
                <a:gd name="connsiteX6284" fmla="*/ 3740493 w 6891715"/>
                <a:gd name="connsiteY6284" fmla="*/ 1964647 h 6367455"/>
                <a:gd name="connsiteX6285" fmla="*/ 3732232 w 6891715"/>
                <a:gd name="connsiteY6285" fmla="*/ 1946877 h 6367455"/>
                <a:gd name="connsiteX6286" fmla="*/ 3752248 w 6891715"/>
                <a:gd name="connsiteY6286" fmla="*/ 1956080 h 6367455"/>
                <a:gd name="connsiteX6287" fmla="*/ 3750341 w 6891715"/>
                <a:gd name="connsiteY6287" fmla="*/ 1966869 h 6367455"/>
                <a:gd name="connsiteX6288" fmla="*/ 3767815 w 6891715"/>
                <a:gd name="connsiteY6288" fmla="*/ 1951955 h 6367455"/>
                <a:gd name="connsiteX6289" fmla="*/ 3779570 w 6891715"/>
                <a:gd name="connsiteY6289" fmla="*/ 1938309 h 6367455"/>
                <a:gd name="connsiteX6290" fmla="*/ 3793231 w 6891715"/>
                <a:gd name="connsiteY6290" fmla="*/ 1933549 h 6367455"/>
                <a:gd name="connsiteX6291" fmla="*/ 3783382 w 6891715"/>
                <a:gd name="connsiteY6291" fmla="*/ 1907526 h 6367455"/>
                <a:gd name="connsiteX6292" fmla="*/ 3783382 w 6891715"/>
                <a:gd name="connsiteY6292" fmla="*/ 1889437 h 6367455"/>
                <a:gd name="connsiteX6293" fmla="*/ 3800538 w 6891715"/>
                <a:gd name="connsiteY6293" fmla="*/ 1903083 h 6367455"/>
                <a:gd name="connsiteX6294" fmla="*/ 3800220 w 6891715"/>
                <a:gd name="connsiteY6294" fmla="*/ 1880866 h 6367455"/>
                <a:gd name="connsiteX6295" fmla="*/ 3824365 w 6891715"/>
                <a:gd name="connsiteY6295" fmla="*/ 1856429 h 6367455"/>
                <a:gd name="connsiteX6296" fmla="*/ 3834849 w 6891715"/>
                <a:gd name="connsiteY6296" fmla="*/ 1857380 h 6367455"/>
                <a:gd name="connsiteX6297" fmla="*/ 3844380 w 6891715"/>
                <a:gd name="connsiteY6297" fmla="*/ 1837386 h 6367455"/>
                <a:gd name="connsiteX6298" fmla="*/ 3852958 w 6891715"/>
                <a:gd name="connsiteY6298" fmla="*/ 1834212 h 6367455"/>
                <a:gd name="connsiteX6299" fmla="*/ 3860901 w 6891715"/>
                <a:gd name="connsiteY6299" fmla="*/ 1820246 h 6367455"/>
                <a:gd name="connsiteX6300" fmla="*/ 3871702 w 6891715"/>
                <a:gd name="connsiteY6300" fmla="*/ 1820246 h 6367455"/>
                <a:gd name="connsiteX6301" fmla="*/ 3885999 w 6891715"/>
                <a:gd name="connsiteY6301" fmla="*/ 1799300 h 6367455"/>
                <a:gd name="connsiteX6302" fmla="*/ 3890447 w 6891715"/>
                <a:gd name="connsiteY6302" fmla="*/ 1772641 h 6367455"/>
                <a:gd name="connsiteX6303" fmla="*/ 3900931 w 6891715"/>
                <a:gd name="connsiteY6303" fmla="*/ 1778037 h 6367455"/>
                <a:gd name="connsiteX6304" fmla="*/ 3911097 w 6891715"/>
                <a:gd name="connsiteY6304" fmla="*/ 1757726 h 6367455"/>
                <a:gd name="connsiteX6305" fmla="*/ 3930477 w 6891715"/>
                <a:gd name="connsiteY6305" fmla="*/ 1745031 h 6367455"/>
                <a:gd name="connsiteX6306" fmla="*/ 3934289 w 6891715"/>
                <a:gd name="connsiteY6306" fmla="*/ 1728211 h 6367455"/>
                <a:gd name="connsiteX6307" fmla="*/ 3947950 w 6891715"/>
                <a:gd name="connsiteY6307" fmla="*/ 1720594 h 6367455"/>
                <a:gd name="connsiteX6308" fmla="*/ 3944773 w 6891715"/>
                <a:gd name="connsiteY6308" fmla="*/ 1706947 h 6367455"/>
                <a:gd name="connsiteX6309" fmla="*/ 3964788 w 6891715"/>
                <a:gd name="connsiteY6309" fmla="*/ 1684730 h 6367455"/>
                <a:gd name="connsiteX6310" fmla="*/ 3993699 w 6891715"/>
                <a:gd name="connsiteY6310" fmla="*/ 1633635 h 6367455"/>
                <a:gd name="connsiteX6311" fmla="*/ 4000688 w 6891715"/>
                <a:gd name="connsiteY6311" fmla="*/ 1602214 h 6367455"/>
                <a:gd name="connsiteX6312" fmla="*/ 4016891 w 6891715"/>
                <a:gd name="connsiteY6312" fmla="*/ 1605070 h 6367455"/>
                <a:gd name="connsiteX6313" fmla="*/ 4030552 w 6891715"/>
                <a:gd name="connsiteY6313" fmla="*/ 1589202 h 6367455"/>
                <a:gd name="connsiteX6314" fmla="*/ 4050885 w 6891715"/>
                <a:gd name="connsiteY6314" fmla="*/ 1586029 h 6367455"/>
                <a:gd name="connsiteX6315" fmla="*/ 4057239 w 6891715"/>
                <a:gd name="connsiteY6315" fmla="*/ 1589837 h 6367455"/>
                <a:gd name="connsiteX6316" fmla="*/ 4067723 w 6891715"/>
                <a:gd name="connsiteY6316" fmla="*/ 1608878 h 6367455"/>
                <a:gd name="connsiteX6317" fmla="*/ 4073124 w 6891715"/>
                <a:gd name="connsiteY6317" fmla="*/ 1610149 h 6367455"/>
                <a:gd name="connsiteX6318" fmla="*/ 4070900 w 6891715"/>
                <a:gd name="connsiteY6318" fmla="*/ 1601579 h 6367455"/>
                <a:gd name="connsiteX6319" fmla="*/ 4071535 w 6891715"/>
                <a:gd name="connsiteY6319" fmla="*/ 1580315 h 6367455"/>
                <a:gd name="connsiteX6320" fmla="*/ 4056603 w 6891715"/>
                <a:gd name="connsiteY6320" fmla="*/ 1562543 h 6367455"/>
                <a:gd name="connsiteX6321" fmla="*/ 4055650 w 6891715"/>
                <a:gd name="connsiteY6321" fmla="*/ 1551117 h 6367455"/>
                <a:gd name="connsiteX6322" fmla="*/ 4061051 w 6891715"/>
                <a:gd name="connsiteY6322" fmla="*/ 1549848 h 6367455"/>
                <a:gd name="connsiteX6323" fmla="*/ 4071535 w 6891715"/>
                <a:gd name="connsiteY6323" fmla="*/ 1563813 h 6367455"/>
                <a:gd name="connsiteX6324" fmla="*/ 4083290 w 6891715"/>
                <a:gd name="connsiteY6324" fmla="*/ 1563495 h 6367455"/>
                <a:gd name="connsiteX6325" fmla="*/ 4086149 w 6891715"/>
                <a:gd name="connsiteY6325" fmla="*/ 1553656 h 6367455"/>
                <a:gd name="connsiteX6326" fmla="*/ 4071217 w 6891715"/>
                <a:gd name="connsiteY6326" fmla="*/ 1530806 h 6367455"/>
                <a:gd name="connsiteX6327" fmla="*/ 4070900 w 6891715"/>
                <a:gd name="connsiteY6327" fmla="*/ 1503512 h 6367455"/>
                <a:gd name="connsiteX6328" fmla="*/ 4082655 w 6891715"/>
                <a:gd name="connsiteY6328" fmla="*/ 1489865 h 6367455"/>
                <a:gd name="connsiteX6329" fmla="*/ 4076936 w 6891715"/>
                <a:gd name="connsiteY6329" fmla="*/ 1468601 h 6367455"/>
                <a:gd name="connsiteX6330" fmla="*/ 4048343 w 6891715"/>
                <a:gd name="connsiteY6330" fmla="*/ 1449877 h 6367455"/>
                <a:gd name="connsiteX6331" fmla="*/ 4045801 w 6891715"/>
                <a:gd name="connsiteY6331" fmla="*/ 1420361 h 6367455"/>
                <a:gd name="connsiteX6332" fmla="*/ 4029916 w 6891715"/>
                <a:gd name="connsiteY6332" fmla="*/ 1417505 h 6367455"/>
                <a:gd name="connsiteX6333" fmla="*/ 4012761 w 6891715"/>
                <a:gd name="connsiteY6333" fmla="*/ 1400684 h 6367455"/>
                <a:gd name="connsiteX6334" fmla="*/ 4003865 w 6891715"/>
                <a:gd name="connsiteY6334" fmla="*/ 1361648 h 6367455"/>
                <a:gd name="connsiteX6335" fmla="*/ 3991157 w 6891715"/>
                <a:gd name="connsiteY6335" fmla="*/ 1369582 h 6367455"/>
                <a:gd name="connsiteX6336" fmla="*/ 3980038 w 6891715"/>
                <a:gd name="connsiteY6336" fmla="*/ 1379104 h 6367455"/>
                <a:gd name="connsiteX6337" fmla="*/ 3962882 w 6891715"/>
                <a:gd name="connsiteY6337" fmla="*/ 1368630 h 6367455"/>
                <a:gd name="connsiteX6338" fmla="*/ 3959387 w 6891715"/>
                <a:gd name="connsiteY6338" fmla="*/ 1359427 h 6367455"/>
                <a:gd name="connsiteX6339" fmla="*/ 3959188 w 6891715"/>
                <a:gd name="connsiteY6339" fmla="*/ 1359168 h 6367455"/>
                <a:gd name="connsiteX6340" fmla="*/ 3952201 w 6891715"/>
                <a:gd name="connsiteY6340" fmla="*/ 1362344 h 6367455"/>
                <a:gd name="connsiteX6341" fmla="*/ 3941403 w 6891715"/>
                <a:gd name="connsiteY6341" fmla="*/ 1376002 h 6367455"/>
                <a:gd name="connsiteX6342" fmla="*/ 3915044 w 6891715"/>
                <a:gd name="connsiteY6342" fmla="*/ 1360439 h 6367455"/>
                <a:gd name="connsiteX6343" fmla="*/ 3881063 w 6891715"/>
                <a:gd name="connsiteY6343" fmla="*/ 1366791 h 6367455"/>
                <a:gd name="connsiteX6344" fmla="*/ 3869312 w 6891715"/>
                <a:gd name="connsiteY6344" fmla="*/ 1362979 h 6367455"/>
                <a:gd name="connsiteX6345" fmla="*/ 3854704 w 6891715"/>
                <a:gd name="connsiteY6345" fmla="*/ 1387435 h 6367455"/>
                <a:gd name="connsiteX6346" fmla="*/ 3828344 w 6891715"/>
                <a:gd name="connsiteY6346" fmla="*/ 1376954 h 6367455"/>
                <a:gd name="connsiteX6347" fmla="*/ 3828344 w 6891715"/>
                <a:gd name="connsiteY6347" fmla="*/ 1360121 h 6367455"/>
                <a:gd name="connsiteX6348" fmla="*/ 3818817 w 6891715"/>
                <a:gd name="connsiteY6348" fmla="*/ 1354721 h 6367455"/>
                <a:gd name="connsiteX6349" fmla="*/ 3804843 w 6891715"/>
                <a:gd name="connsiteY6349" fmla="*/ 1381400 h 6367455"/>
                <a:gd name="connsiteX6350" fmla="*/ 3788964 w 6891715"/>
                <a:gd name="connsiteY6350" fmla="*/ 1355040 h 6367455"/>
                <a:gd name="connsiteX6351" fmla="*/ 3780390 w 6891715"/>
                <a:gd name="connsiteY6351" fmla="*/ 1364568 h 6367455"/>
                <a:gd name="connsiteX6352" fmla="*/ 3782930 w 6891715"/>
                <a:gd name="connsiteY6352" fmla="*/ 1385847 h 6367455"/>
                <a:gd name="connsiteX6353" fmla="*/ 3774356 w 6891715"/>
                <a:gd name="connsiteY6353" fmla="*/ 1395375 h 6367455"/>
                <a:gd name="connsiteX6354" fmla="*/ 3763240 w 6891715"/>
                <a:gd name="connsiteY6354" fmla="*/ 1413479 h 6367455"/>
                <a:gd name="connsiteX6355" fmla="*/ 3727036 w 6891715"/>
                <a:gd name="connsiteY6355" fmla="*/ 1400138 h 6367455"/>
                <a:gd name="connsiteX6356" fmla="*/ 3760064 w 6891715"/>
                <a:gd name="connsiteY6356" fmla="*/ 1424912 h 6367455"/>
                <a:gd name="connsiteX6357" fmla="*/ 3753713 w 6891715"/>
                <a:gd name="connsiteY6357" fmla="*/ 1435393 h 6367455"/>
                <a:gd name="connsiteX6358" fmla="*/ 3735611 w 6891715"/>
                <a:gd name="connsiteY6358" fmla="*/ 1437934 h 6367455"/>
                <a:gd name="connsiteX6359" fmla="*/ 3746408 w 6891715"/>
                <a:gd name="connsiteY6359" fmla="*/ 1462072 h 6367455"/>
                <a:gd name="connsiteX6360" fmla="*/ 3731800 w 6891715"/>
                <a:gd name="connsiteY6360" fmla="*/ 1465249 h 6367455"/>
                <a:gd name="connsiteX6361" fmla="*/ 3714650 w 6891715"/>
                <a:gd name="connsiteY6361" fmla="*/ 1451909 h 6367455"/>
                <a:gd name="connsiteX6362" fmla="*/ 3708616 w 6891715"/>
                <a:gd name="connsiteY6362" fmla="*/ 1472871 h 6367455"/>
                <a:gd name="connsiteX6363" fmla="*/ 3682257 w 6891715"/>
                <a:gd name="connsiteY6363" fmla="*/ 1485893 h 6367455"/>
                <a:gd name="connsiteX6364" fmla="*/ 3708934 w 6891715"/>
                <a:gd name="connsiteY6364" fmla="*/ 1518288 h 6367455"/>
                <a:gd name="connsiteX6365" fmla="*/ 3705123 w 6891715"/>
                <a:gd name="connsiteY6365" fmla="*/ 1556084 h 6367455"/>
                <a:gd name="connsiteX6366" fmla="*/ 3694643 w 6891715"/>
                <a:gd name="connsiteY6366" fmla="*/ 1561483 h 6367455"/>
                <a:gd name="connsiteX6367" fmla="*/ 3684798 w 6891715"/>
                <a:gd name="connsiteY6367" fmla="*/ 1576411 h 6367455"/>
                <a:gd name="connsiteX6368" fmla="*/ 3671459 w 6891715"/>
                <a:gd name="connsiteY6368" fmla="*/ 1575775 h 6367455"/>
                <a:gd name="connsiteX6369" fmla="*/ 3657803 w 6891715"/>
                <a:gd name="connsiteY6369" fmla="*/ 1604995 h 6367455"/>
                <a:gd name="connsiteX6370" fmla="*/ 3676223 w 6891715"/>
                <a:gd name="connsiteY6370" fmla="*/ 1623099 h 6367455"/>
                <a:gd name="connsiteX6371" fmla="*/ 3670824 w 6891715"/>
                <a:gd name="connsiteY6371" fmla="*/ 1633580 h 6367455"/>
                <a:gd name="connsiteX6372" fmla="*/ 3659074 w 6891715"/>
                <a:gd name="connsiteY6372" fmla="*/ 1627227 h 6367455"/>
                <a:gd name="connsiteX6373" fmla="*/ 3678446 w 6891715"/>
                <a:gd name="connsiteY6373" fmla="*/ 1657718 h 6367455"/>
                <a:gd name="connsiteX6374" fmla="*/ 3698771 w 6891715"/>
                <a:gd name="connsiteY6374" fmla="*/ 1661529 h 6367455"/>
                <a:gd name="connsiteX6375" fmla="*/ 3700994 w 6891715"/>
                <a:gd name="connsiteY6375" fmla="*/ 1676457 h 6367455"/>
                <a:gd name="connsiteX6376" fmla="*/ 3693372 w 6891715"/>
                <a:gd name="connsiteY6376" fmla="*/ 1683761 h 6367455"/>
                <a:gd name="connsiteX6377" fmla="*/ 3693372 w 6891715"/>
                <a:gd name="connsiteY6377" fmla="*/ 1695513 h 6367455"/>
                <a:gd name="connsiteX6378" fmla="*/ 3710522 w 6891715"/>
                <a:gd name="connsiteY6378" fmla="*/ 1688843 h 6367455"/>
                <a:gd name="connsiteX6379" fmla="*/ 3714650 w 6891715"/>
                <a:gd name="connsiteY6379" fmla="*/ 1694243 h 6367455"/>
                <a:gd name="connsiteX6380" fmla="*/ 3704488 w 6891715"/>
                <a:gd name="connsiteY6380" fmla="*/ 1702501 h 6367455"/>
                <a:gd name="connsiteX6381" fmla="*/ 3694960 w 6891715"/>
                <a:gd name="connsiteY6381" fmla="*/ 1705995 h 6367455"/>
                <a:gd name="connsiteX6382" fmla="*/ 3682257 w 6891715"/>
                <a:gd name="connsiteY6382" fmla="*/ 1708218 h 6367455"/>
                <a:gd name="connsiteX6383" fmla="*/ 3671777 w 6891715"/>
                <a:gd name="connsiteY6383" fmla="*/ 1729497 h 6367455"/>
                <a:gd name="connsiteX6384" fmla="*/ 3652087 w 6891715"/>
                <a:gd name="connsiteY6384" fmla="*/ 1779996 h 6367455"/>
                <a:gd name="connsiteX6385" fmla="*/ 3576820 w 6891715"/>
                <a:gd name="connsiteY6385" fmla="*/ 1860986 h 6367455"/>
                <a:gd name="connsiteX6386" fmla="*/ 3567928 w 6891715"/>
                <a:gd name="connsiteY6386" fmla="*/ 1845105 h 6367455"/>
                <a:gd name="connsiteX6387" fmla="*/ 3546015 w 6891715"/>
                <a:gd name="connsiteY6387" fmla="*/ 1867657 h 6367455"/>
                <a:gd name="connsiteX6388" fmla="*/ 3545062 w 6891715"/>
                <a:gd name="connsiteY6388" fmla="*/ 1887668 h 6367455"/>
                <a:gd name="connsiteX6389" fmla="*/ 3531406 w 6891715"/>
                <a:gd name="connsiteY6389" fmla="*/ 1901641 h 6367455"/>
                <a:gd name="connsiteX6390" fmla="*/ 3510128 w 6891715"/>
                <a:gd name="connsiteY6390" fmla="*/ 1879726 h 6367455"/>
                <a:gd name="connsiteX6391" fmla="*/ 3503776 w 6891715"/>
                <a:gd name="connsiteY6391" fmla="*/ 1895608 h 6367455"/>
                <a:gd name="connsiteX6392" fmla="*/ 3498377 w 6891715"/>
                <a:gd name="connsiteY6392" fmla="*/ 1891162 h 6367455"/>
                <a:gd name="connsiteX6393" fmla="*/ 3488850 w 6891715"/>
                <a:gd name="connsiteY6393" fmla="*/ 1898783 h 6367455"/>
                <a:gd name="connsiteX6394" fmla="*/ 3484086 w 6891715"/>
                <a:gd name="connsiteY6394" fmla="*/ 1927049 h 6367455"/>
                <a:gd name="connsiteX6395" fmla="*/ 3467254 w 6891715"/>
                <a:gd name="connsiteY6395" fmla="*/ 1937846 h 6367455"/>
                <a:gd name="connsiteX6396" fmla="*/ 3438672 w 6891715"/>
                <a:gd name="connsiteY6396" fmla="*/ 1937846 h 6367455"/>
                <a:gd name="connsiteX6397" fmla="*/ 3429462 w 6891715"/>
                <a:gd name="connsiteY6397" fmla="*/ 1971827 h 6367455"/>
                <a:gd name="connsiteX6398" fmla="*/ 3416759 w 6891715"/>
                <a:gd name="connsiteY6398" fmla="*/ 1980402 h 6367455"/>
                <a:gd name="connsiteX6399" fmla="*/ 3401198 w 6891715"/>
                <a:gd name="connsiteY6399" fmla="*/ 2000727 h 6367455"/>
                <a:gd name="connsiteX6400" fmla="*/ 3407549 w 6891715"/>
                <a:gd name="connsiteY6400" fmla="*/ 2019785 h 6367455"/>
                <a:gd name="connsiteX6401" fmla="*/ 3399292 w 6891715"/>
                <a:gd name="connsiteY6401" fmla="*/ 2032491 h 6367455"/>
                <a:gd name="connsiteX6402" fmla="*/ 3382460 w 6891715"/>
                <a:gd name="connsiteY6402" fmla="*/ 2026138 h 6367455"/>
                <a:gd name="connsiteX6403" fmla="*/ 3379284 w 6891715"/>
                <a:gd name="connsiteY6403" fmla="*/ 2046137 h 6367455"/>
                <a:gd name="connsiteX6404" fmla="*/ 3369757 w 6891715"/>
                <a:gd name="connsiteY6404" fmla="*/ 2047409 h 6367455"/>
                <a:gd name="connsiteX6405" fmla="*/ 3368487 w 6891715"/>
                <a:gd name="connsiteY6405" fmla="*/ 2035657 h 6367455"/>
                <a:gd name="connsiteX6406" fmla="*/ 3358959 w 6891715"/>
                <a:gd name="connsiteY6406" fmla="*/ 2035031 h 6367455"/>
                <a:gd name="connsiteX6407" fmla="*/ 3346256 w 6891715"/>
                <a:gd name="connsiteY6407" fmla="*/ 2020103 h 6367455"/>
                <a:gd name="connsiteX6408" fmla="*/ 3350702 w 6891715"/>
                <a:gd name="connsiteY6408" fmla="*/ 2042326 h 6367455"/>
                <a:gd name="connsiteX6409" fmla="*/ 3359277 w 6891715"/>
                <a:gd name="connsiteY6409" fmla="*/ 2063286 h 6367455"/>
                <a:gd name="connsiteX6410" fmla="*/ 3352290 w 6891715"/>
                <a:gd name="connsiteY6410" fmla="*/ 2095679 h 6367455"/>
                <a:gd name="connsiteX6411" fmla="*/ 3334188 w 6891715"/>
                <a:gd name="connsiteY6411" fmla="*/ 2104571 h 6367455"/>
                <a:gd name="connsiteX6412" fmla="*/ 3326248 w 6891715"/>
                <a:gd name="connsiteY6412" fmla="*/ 2118549 h 6367455"/>
                <a:gd name="connsiteX6413" fmla="*/ 3308781 w 6891715"/>
                <a:gd name="connsiteY6413" fmla="*/ 2102349 h 6367455"/>
                <a:gd name="connsiteX6414" fmla="*/ 3299572 w 6891715"/>
                <a:gd name="connsiteY6414" fmla="*/ 2113148 h 6367455"/>
                <a:gd name="connsiteX6415" fmla="*/ 3301795 w 6891715"/>
                <a:gd name="connsiteY6415" fmla="*/ 2136336 h 6367455"/>
                <a:gd name="connsiteX6416" fmla="*/ 3327201 w 6891715"/>
                <a:gd name="connsiteY6416" fmla="*/ 2150945 h 6367455"/>
                <a:gd name="connsiteX6417" fmla="*/ 3326566 w 6891715"/>
                <a:gd name="connsiteY6417" fmla="*/ 2168096 h 6367455"/>
                <a:gd name="connsiteX6418" fmla="*/ 3313863 w 6891715"/>
                <a:gd name="connsiteY6418" fmla="*/ 2182708 h 6367455"/>
                <a:gd name="connsiteX6419" fmla="*/ 3304653 w 6891715"/>
                <a:gd name="connsiteY6419" fmla="*/ 2213199 h 6367455"/>
                <a:gd name="connsiteX6420" fmla="*/ 3297349 w 6891715"/>
                <a:gd name="connsiteY6420" fmla="*/ 2224950 h 6367455"/>
                <a:gd name="connsiteX6421" fmla="*/ 3303700 w 6891715"/>
                <a:gd name="connsiteY6421" fmla="*/ 2239878 h 6367455"/>
                <a:gd name="connsiteX6422" fmla="*/ 3303700 w 6891715"/>
                <a:gd name="connsiteY6422" fmla="*/ 2260838 h 6367455"/>
                <a:gd name="connsiteX6423" fmla="*/ 3315768 w 6891715"/>
                <a:gd name="connsiteY6423" fmla="*/ 2269099 h 6367455"/>
                <a:gd name="connsiteX6424" fmla="*/ 3311640 w 6891715"/>
                <a:gd name="connsiteY6424" fmla="*/ 2280851 h 6367455"/>
                <a:gd name="connsiteX6425" fmla="*/ 3304335 w 6891715"/>
                <a:gd name="connsiteY6425" fmla="*/ 2265921 h 6367455"/>
                <a:gd name="connsiteX6426" fmla="*/ 3280834 w 6891715"/>
                <a:gd name="connsiteY6426" fmla="*/ 2265288 h 6367455"/>
                <a:gd name="connsiteX6427" fmla="*/ 3282105 w 6891715"/>
                <a:gd name="connsiteY6427" fmla="*/ 2321187 h 6367455"/>
                <a:gd name="connsiteX6428" fmla="*/ 3290044 w 6891715"/>
                <a:gd name="connsiteY6428" fmla="*/ 2339928 h 6367455"/>
                <a:gd name="connsiteX6429" fmla="*/ 3280517 w 6891715"/>
                <a:gd name="connsiteY6429" fmla="*/ 2351672 h 6367455"/>
                <a:gd name="connsiteX6430" fmla="*/ 3293538 w 6891715"/>
                <a:gd name="connsiteY6430" fmla="*/ 2394871 h 6367455"/>
                <a:gd name="connsiteX6431" fmla="*/ 3286233 w 6891715"/>
                <a:gd name="connsiteY6431" fmla="*/ 2412969 h 6367455"/>
                <a:gd name="connsiteX6432" fmla="*/ 3305606 w 6891715"/>
                <a:gd name="connsiteY6432" fmla="*/ 2448552 h 6367455"/>
                <a:gd name="connsiteX6433" fmla="*/ 3306876 w 6891715"/>
                <a:gd name="connsiteY6433" fmla="*/ 2458715 h 6367455"/>
                <a:gd name="connsiteX6434" fmla="*/ 3290044 w 6891715"/>
                <a:gd name="connsiteY6434" fmla="*/ 2459350 h 6367455"/>
                <a:gd name="connsiteX6435" fmla="*/ 3285916 w 6891715"/>
                <a:gd name="connsiteY6435" fmla="*/ 2469829 h 6367455"/>
                <a:gd name="connsiteX6436" fmla="*/ 3305923 w 6891715"/>
                <a:gd name="connsiteY6436" fmla="*/ 2474908 h 6367455"/>
                <a:gd name="connsiteX6437" fmla="*/ 3300524 w 6891715"/>
                <a:gd name="connsiteY6437" fmla="*/ 2492694 h 6367455"/>
                <a:gd name="connsiteX6438" fmla="*/ 3306241 w 6891715"/>
                <a:gd name="connsiteY6438" fmla="*/ 2501270 h 6367455"/>
                <a:gd name="connsiteX6439" fmla="*/ 3317674 w 6891715"/>
                <a:gd name="connsiteY6439" fmla="*/ 2484436 h 6367455"/>
                <a:gd name="connsiteX6440" fmla="*/ 3328154 w 6891715"/>
                <a:gd name="connsiteY6440" fmla="*/ 2477450 h 6367455"/>
                <a:gd name="connsiteX6441" fmla="*/ 3340857 w 6891715"/>
                <a:gd name="connsiteY6441" fmla="*/ 2495552 h 6367455"/>
                <a:gd name="connsiteX6442" fmla="*/ 3355783 w 6891715"/>
                <a:gd name="connsiteY6442" fmla="*/ 2490468 h 6367455"/>
                <a:gd name="connsiteX6443" fmla="*/ 3365311 w 6891715"/>
                <a:gd name="connsiteY6443" fmla="*/ 2502854 h 6367455"/>
                <a:gd name="connsiteX6444" fmla="*/ 3383413 w 6891715"/>
                <a:gd name="connsiteY6444" fmla="*/ 2519375 h 6367455"/>
                <a:gd name="connsiteX6445" fmla="*/ 3390082 w 6891715"/>
                <a:gd name="connsiteY6445" fmla="*/ 2533030 h 6367455"/>
                <a:gd name="connsiteX6446" fmla="*/ 3401833 w 6891715"/>
                <a:gd name="connsiteY6446" fmla="*/ 2529855 h 6367455"/>
                <a:gd name="connsiteX6447" fmla="*/ 3408184 w 6891715"/>
                <a:gd name="connsiteY6447" fmla="*/ 2535889 h 6367455"/>
                <a:gd name="connsiteX6448" fmla="*/ 3414536 w 6891715"/>
                <a:gd name="connsiteY6448" fmla="*/ 2547640 h 6367455"/>
                <a:gd name="connsiteX6449" fmla="*/ 3404056 w 6891715"/>
                <a:gd name="connsiteY6449" fmla="*/ 2554944 h 6367455"/>
                <a:gd name="connsiteX6450" fmla="*/ 3411360 w 6891715"/>
                <a:gd name="connsiteY6450" fmla="*/ 2563519 h 6367455"/>
                <a:gd name="connsiteX6451" fmla="*/ 3432638 w 6891715"/>
                <a:gd name="connsiteY6451" fmla="*/ 2574950 h 6367455"/>
                <a:gd name="connsiteX6452" fmla="*/ 3442483 w 6891715"/>
                <a:gd name="connsiteY6452" fmla="*/ 2593690 h 6367455"/>
                <a:gd name="connsiteX6453" fmla="*/ 3448200 w 6891715"/>
                <a:gd name="connsiteY6453" fmla="*/ 2629264 h 6367455"/>
                <a:gd name="connsiteX6454" fmla="*/ 3440895 w 6891715"/>
                <a:gd name="connsiteY6454" fmla="*/ 2640062 h 6367455"/>
                <a:gd name="connsiteX6455" fmla="*/ 3445024 w 6891715"/>
                <a:gd name="connsiteY6455" fmla="*/ 2649591 h 6367455"/>
                <a:gd name="connsiteX6456" fmla="*/ 3433591 w 6891715"/>
                <a:gd name="connsiteY6456" fmla="*/ 2663247 h 6367455"/>
                <a:gd name="connsiteX6457" fmla="*/ 3429462 w 6891715"/>
                <a:gd name="connsiteY6457" fmla="*/ 2674998 h 6367455"/>
                <a:gd name="connsiteX6458" fmla="*/ 3405326 w 6891715"/>
                <a:gd name="connsiteY6458" fmla="*/ 2690880 h 6367455"/>
                <a:gd name="connsiteX6459" fmla="*/ 3380872 w 6891715"/>
                <a:gd name="connsiteY6459" fmla="*/ 2699772 h 6367455"/>
                <a:gd name="connsiteX6460" fmla="*/ 3372615 w 6891715"/>
                <a:gd name="connsiteY6460" fmla="*/ 2697548 h 6367455"/>
                <a:gd name="connsiteX6461" fmla="*/ 3361182 w 6891715"/>
                <a:gd name="connsiteY6461" fmla="*/ 2712475 h 6367455"/>
                <a:gd name="connsiteX6462" fmla="*/ 3352290 w 6891715"/>
                <a:gd name="connsiteY6462" fmla="*/ 2706124 h 6367455"/>
                <a:gd name="connsiteX6463" fmla="*/ 3351972 w 6891715"/>
                <a:gd name="connsiteY6463" fmla="*/ 2658801 h 6367455"/>
                <a:gd name="connsiteX6464" fmla="*/ 3336093 w 6891715"/>
                <a:gd name="connsiteY6464" fmla="*/ 2656896 h 6367455"/>
                <a:gd name="connsiteX6465" fmla="*/ 3317991 w 6891715"/>
                <a:gd name="connsiteY6465" fmla="*/ 2636251 h 6367455"/>
                <a:gd name="connsiteX6466" fmla="*/ 3311640 w 6891715"/>
                <a:gd name="connsiteY6466" fmla="*/ 2649591 h 6367455"/>
                <a:gd name="connsiteX6467" fmla="*/ 3338634 w 6891715"/>
                <a:gd name="connsiteY6467" fmla="*/ 2676905 h 6367455"/>
                <a:gd name="connsiteX6468" fmla="*/ 3342763 w 6891715"/>
                <a:gd name="connsiteY6468" fmla="*/ 2698183 h 6367455"/>
                <a:gd name="connsiteX6469" fmla="*/ 3334506 w 6891715"/>
                <a:gd name="connsiteY6469" fmla="*/ 2708664 h 6367455"/>
                <a:gd name="connsiteX6470" fmla="*/ 3330377 w 6891715"/>
                <a:gd name="connsiteY6470" fmla="*/ 2702315 h 6367455"/>
                <a:gd name="connsiteX6471" fmla="*/ 3303383 w 6891715"/>
                <a:gd name="connsiteY6471" fmla="*/ 2671824 h 6367455"/>
                <a:gd name="connsiteX6472" fmla="*/ 3311322 w 6891715"/>
                <a:gd name="connsiteY6472" fmla="*/ 2696279 h 6367455"/>
                <a:gd name="connsiteX6473" fmla="*/ 3300524 w 6891715"/>
                <a:gd name="connsiteY6473" fmla="*/ 2698501 h 6367455"/>
                <a:gd name="connsiteX6474" fmla="*/ 3272577 w 6891715"/>
                <a:gd name="connsiteY6474" fmla="*/ 2674366 h 6367455"/>
                <a:gd name="connsiteX6475" fmla="*/ 3251934 w 6891715"/>
                <a:gd name="connsiteY6475" fmla="*/ 2684845 h 6367455"/>
                <a:gd name="connsiteX6476" fmla="*/ 3231609 w 6891715"/>
                <a:gd name="connsiteY6476" fmla="*/ 2677858 h 6367455"/>
                <a:gd name="connsiteX6477" fmla="*/ 3228433 w 6891715"/>
                <a:gd name="connsiteY6477" fmla="*/ 2691833 h 6367455"/>
                <a:gd name="connsiteX6478" fmla="*/ 3195405 w 6891715"/>
                <a:gd name="connsiteY6478" fmla="*/ 2684527 h 6367455"/>
                <a:gd name="connsiteX6479" fmla="*/ 3179843 w 6891715"/>
                <a:gd name="connsiteY6479" fmla="*/ 2692150 h 6367455"/>
                <a:gd name="connsiteX6480" fmla="*/ 3196993 w 6891715"/>
                <a:gd name="connsiteY6480" fmla="*/ 2705488 h 6367455"/>
                <a:gd name="connsiteX6481" fmla="*/ 3237008 w 6891715"/>
                <a:gd name="connsiteY6481" fmla="*/ 2701043 h 6367455"/>
                <a:gd name="connsiteX6482" fmla="*/ 3247488 w 6891715"/>
                <a:gd name="connsiteY6482" fmla="*/ 2695643 h 6367455"/>
                <a:gd name="connsiteX6483" fmla="*/ 3257016 w 6891715"/>
                <a:gd name="connsiteY6483" fmla="*/ 2707394 h 6367455"/>
                <a:gd name="connsiteX6484" fmla="*/ 3280517 w 6891715"/>
                <a:gd name="connsiteY6484" fmla="*/ 2717556 h 6367455"/>
                <a:gd name="connsiteX6485" fmla="*/ 3284645 w 6891715"/>
                <a:gd name="connsiteY6485" fmla="*/ 2705806 h 6367455"/>
                <a:gd name="connsiteX6486" fmla="*/ 3293220 w 6891715"/>
                <a:gd name="connsiteY6486" fmla="*/ 2720734 h 6367455"/>
                <a:gd name="connsiteX6487" fmla="*/ 3289409 w 6891715"/>
                <a:gd name="connsiteY6487" fmla="*/ 2735344 h 6367455"/>
                <a:gd name="connsiteX6488" fmla="*/ 3297666 w 6891715"/>
                <a:gd name="connsiteY6488" fmla="*/ 2743602 h 6367455"/>
                <a:gd name="connsiteX6489" fmla="*/ 3308464 w 6891715"/>
                <a:gd name="connsiteY6489" fmla="*/ 2732167 h 6367455"/>
                <a:gd name="connsiteX6490" fmla="*/ 3338952 w 6891715"/>
                <a:gd name="connsiteY6490" fmla="*/ 2737884 h 6367455"/>
                <a:gd name="connsiteX6491" fmla="*/ 3361182 w 6891715"/>
                <a:gd name="connsiteY6491" fmla="*/ 2733755 h 6367455"/>
                <a:gd name="connsiteX6492" fmla="*/ 3380237 w 6891715"/>
                <a:gd name="connsiteY6492" fmla="*/ 2723910 h 6367455"/>
                <a:gd name="connsiteX6493" fmla="*/ 3392940 w 6891715"/>
                <a:gd name="connsiteY6493" fmla="*/ 2732485 h 6367455"/>
                <a:gd name="connsiteX6494" fmla="*/ 3391035 w 6891715"/>
                <a:gd name="connsiteY6494" fmla="*/ 2745190 h 6367455"/>
                <a:gd name="connsiteX6495" fmla="*/ 3398339 w 6891715"/>
                <a:gd name="connsiteY6495" fmla="*/ 2753129 h 6367455"/>
                <a:gd name="connsiteX6496" fmla="*/ 3411360 w 6891715"/>
                <a:gd name="connsiteY6496" fmla="*/ 2767104 h 6367455"/>
                <a:gd name="connsiteX6497" fmla="*/ 3411360 w 6891715"/>
                <a:gd name="connsiteY6497" fmla="*/ 2775043 h 6367455"/>
                <a:gd name="connsiteX6498" fmla="*/ 3405009 w 6891715"/>
                <a:gd name="connsiteY6498" fmla="*/ 2786794 h 6367455"/>
                <a:gd name="connsiteX6499" fmla="*/ 3396434 w 6891715"/>
                <a:gd name="connsiteY6499" fmla="*/ 2782031 h 6367455"/>
                <a:gd name="connsiteX6500" fmla="*/ 3385954 w 6891715"/>
                <a:gd name="connsiteY6500" fmla="*/ 2773455 h 6367455"/>
                <a:gd name="connsiteX6501" fmla="*/ 3390082 w 6891715"/>
                <a:gd name="connsiteY6501" fmla="*/ 2764880 h 6367455"/>
                <a:gd name="connsiteX6502" fmla="*/ 3384366 w 6891715"/>
                <a:gd name="connsiteY6502" fmla="*/ 2753764 h 6367455"/>
                <a:gd name="connsiteX6503" fmla="*/ 3380555 w 6891715"/>
                <a:gd name="connsiteY6503" fmla="*/ 2772502 h 6367455"/>
                <a:gd name="connsiteX6504" fmla="*/ 3370075 w 6891715"/>
                <a:gd name="connsiteY6504" fmla="*/ 2775678 h 6367455"/>
                <a:gd name="connsiteX6505" fmla="*/ 3363088 w 6891715"/>
                <a:gd name="connsiteY6505" fmla="*/ 2799814 h 6367455"/>
                <a:gd name="connsiteX6506" fmla="*/ 3346891 w 6891715"/>
                <a:gd name="connsiteY6506" fmla="*/ 2801402 h 6367455"/>
                <a:gd name="connsiteX6507" fmla="*/ 3344986 w 6891715"/>
                <a:gd name="connsiteY6507" fmla="*/ 2785525 h 6367455"/>
                <a:gd name="connsiteX6508" fmla="*/ 3337046 w 6891715"/>
                <a:gd name="connsiteY6508" fmla="*/ 2777904 h 6367455"/>
                <a:gd name="connsiteX6509" fmla="*/ 3329107 w 6891715"/>
                <a:gd name="connsiteY6509" fmla="*/ 2802355 h 6367455"/>
                <a:gd name="connsiteX6510" fmla="*/ 3309099 w 6891715"/>
                <a:gd name="connsiteY6510" fmla="*/ 2823640 h 6367455"/>
                <a:gd name="connsiteX6511" fmla="*/ 3280517 w 6891715"/>
                <a:gd name="connsiteY6511" fmla="*/ 2828405 h 6367455"/>
                <a:gd name="connsiteX6512" fmla="*/ 3279882 w 6891715"/>
                <a:gd name="connsiteY6512" fmla="*/ 2844917 h 6367455"/>
                <a:gd name="connsiteX6513" fmla="*/ 3262732 w 6891715"/>
                <a:gd name="connsiteY6513" fmla="*/ 2853812 h 6367455"/>
                <a:gd name="connsiteX6514" fmla="*/ 3207473 w 6891715"/>
                <a:gd name="connsiteY6514" fmla="*/ 2844601 h 6367455"/>
                <a:gd name="connsiteX6515" fmla="*/ 3193182 w 6891715"/>
                <a:gd name="connsiteY6515" fmla="*/ 2851905 h 6367455"/>
                <a:gd name="connsiteX6516" fmla="*/ 3204615 w 6891715"/>
                <a:gd name="connsiteY6516" fmla="*/ 2865880 h 6367455"/>
                <a:gd name="connsiteX6517" fmla="*/ 3250029 w 6891715"/>
                <a:gd name="connsiteY6517" fmla="*/ 2864292 h 6367455"/>
                <a:gd name="connsiteX6518" fmla="*/ 3257968 w 6891715"/>
                <a:gd name="connsiteY6518" fmla="*/ 2884298 h 6367455"/>
                <a:gd name="connsiteX6519" fmla="*/ 3247171 w 6891715"/>
                <a:gd name="connsiteY6519" fmla="*/ 2891602 h 6367455"/>
                <a:gd name="connsiteX6520" fmla="*/ 3222717 w 6891715"/>
                <a:gd name="connsiteY6520" fmla="*/ 2881440 h 6367455"/>
                <a:gd name="connsiteX6521" fmla="*/ 3221764 w 6891715"/>
                <a:gd name="connsiteY6521" fmla="*/ 2888744 h 6367455"/>
                <a:gd name="connsiteX6522" fmla="*/ 3210014 w 6891715"/>
                <a:gd name="connsiteY6522" fmla="*/ 2894461 h 6367455"/>
                <a:gd name="connsiteX6523" fmla="*/ 3195087 w 6891715"/>
                <a:gd name="connsiteY6523" fmla="*/ 2897319 h 6367455"/>
                <a:gd name="connsiteX6524" fmla="*/ 3184607 w 6891715"/>
                <a:gd name="connsiteY6524" fmla="*/ 2891602 h 6367455"/>
                <a:gd name="connsiteX6525" fmla="*/ 3176032 w 6891715"/>
                <a:gd name="connsiteY6525" fmla="*/ 2895731 h 6367455"/>
                <a:gd name="connsiteX6526" fmla="*/ 3178891 w 6891715"/>
                <a:gd name="connsiteY6526" fmla="*/ 2903354 h 6367455"/>
                <a:gd name="connsiteX6527" fmla="*/ 3189053 w 6891715"/>
                <a:gd name="connsiteY6527" fmla="*/ 2912884 h 6367455"/>
                <a:gd name="connsiteX6528" fmla="*/ 3200169 w 6891715"/>
                <a:gd name="connsiteY6528" fmla="*/ 2910024 h 6367455"/>
                <a:gd name="connsiteX6529" fmla="*/ 3207155 w 6891715"/>
                <a:gd name="connsiteY6529" fmla="*/ 2911295 h 6367455"/>
                <a:gd name="connsiteX6530" fmla="*/ 3213507 w 6891715"/>
                <a:gd name="connsiteY6530" fmla="*/ 2921142 h 6367455"/>
                <a:gd name="connsiteX6531" fmla="*/ 3219541 w 6891715"/>
                <a:gd name="connsiteY6531" fmla="*/ 2924316 h 6367455"/>
                <a:gd name="connsiteX6532" fmla="*/ 3223034 w 6891715"/>
                <a:gd name="connsiteY6532" fmla="*/ 2920189 h 6367455"/>
                <a:gd name="connsiteX6533" fmla="*/ 3219859 w 6891715"/>
                <a:gd name="connsiteY6533" fmla="*/ 2909707 h 6367455"/>
                <a:gd name="connsiteX6534" fmla="*/ 3216048 w 6891715"/>
                <a:gd name="connsiteY6534" fmla="*/ 2903038 h 6367455"/>
                <a:gd name="connsiteX6535" fmla="*/ 3221447 w 6891715"/>
                <a:gd name="connsiteY6535" fmla="*/ 2895731 h 6367455"/>
                <a:gd name="connsiteX6536" fmla="*/ 3221764 w 6891715"/>
                <a:gd name="connsiteY6536" fmla="*/ 2888744 h 6367455"/>
                <a:gd name="connsiteX6537" fmla="*/ 3253840 w 6891715"/>
                <a:gd name="connsiteY6537" fmla="*/ 2909707 h 6367455"/>
                <a:gd name="connsiteX6538" fmla="*/ 3257016 w 6891715"/>
                <a:gd name="connsiteY6538" fmla="*/ 2929395 h 6367455"/>
                <a:gd name="connsiteX6539" fmla="*/ 3243360 w 6891715"/>
                <a:gd name="connsiteY6539" fmla="*/ 2931935 h 6367455"/>
                <a:gd name="connsiteX6540" fmla="*/ 3250982 w 6891715"/>
                <a:gd name="connsiteY6540" fmla="*/ 2947504 h 6367455"/>
                <a:gd name="connsiteX6541" fmla="*/ 3239549 w 6891715"/>
                <a:gd name="connsiteY6541" fmla="*/ 2962430 h 6367455"/>
                <a:gd name="connsiteX6542" fmla="*/ 3252252 w 6891715"/>
                <a:gd name="connsiteY6542" fmla="*/ 2975770 h 6367455"/>
                <a:gd name="connsiteX6543" fmla="*/ 3240819 w 6891715"/>
                <a:gd name="connsiteY6543" fmla="*/ 2987839 h 6367455"/>
                <a:gd name="connsiteX6544" fmla="*/ 3227163 w 6891715"/>
                <a:gd name="connsiteY6544" fmla="*/ 2976087 h 6367455"/>
                <a:gd name="connsiteX6545" fmla="*/ 3220811 w 6891715"/>
                <a:gd name="connsiteY6545" fmla="*/ 2995144 h 6367455"/>
                <a:gd name="connsiteX6546" fmla="*/ 3241772 w 6891715"/>
                <a:gd name="connsiteY6546" fmla="*/ 3009753 h 6367455"/>
                <a:gd name="connsiteX6547" fmla="*/ 3246536 w 6891715"/>
                <a:gd name="connsiteY6547" fmla="*/ 3023727 h 6367455"/>
                <a:gd name="connsiteX6548" fmla="*/ 3232562 w 6891715"/>
                <a:gd name="connsiteY6548" fmla="*/ 3038337 h 6367455"/>
                <a:gd name="connsiteX6549" fmla="*/ 3243360 w 6891715"/>
                <a:gd name="connsiteY6549" fmla="*/ 3047547 h 6367455"/>
                <a:gd name="connsiteX6550" fmla="*/ 3242725 w 6891715"/>
                <a:gd name="connsiteY6550" fmla="*/ 3067873 h 6367455"/>
                <a:gd name="connsiteX6551" fmla="*/ 3223352 w 6891715"/>
                <a:gd name="connsiteY6551" fmla="*/ 3086930 h 6367455"/>
                <a:gd name="connsiteX6552" fmla="*/ 3222717 w 6891715"/>
                <a:gd name="connsiteY6552" fmla="*/ 3101857 h 6367455"/>
                <a:gd name="connsiteX6553" fmla="*/ 3229069 w 6891715"/>
                <a:gd name="connsiteY6553" fmla="*/ 3125994 h 6367455"/>
                <a:gd name="connsiteX6554" fmla="*/ 3217953 w 6891715"/>
                <a:gd name="connsiteY6554" fmla="*/ 3149179 h 6367455"/>
                <a:gd name="connsiteX6555" fmla="*/ 3218271 w 6891715"/>
                <a:gd name="connsiteY6555" fmla="*/ 3179668 h 6367455"/>
                <a:gd name="connsiteX6556" fmla="*/ 3203662 w 6891715"/>
                <a:gd name="connsiteY6556" fmla="*/ 3231756 h 6367455"/>
                <a:gd name="connsiteX6557" fmla="*/ 3173492 w 6891715"/>
                <a:gd name="connsiteY6557" fmla="*/ 3297185 h 6367455"/>
                <a:gd name="connsiteX6558" fmla="*/ 3148085 w 6891715"/>
                <a:gd name="connsiteY6558" fmla="*/ 3285752 h 6367455"/>
                <a:gd name="connsiteX6559" fmla="*/ 3114422 w 6891715"/>
                <a:gd name="connsiteY6559" fmla="*/ 3290515 h 6367455"/>
                <a:gd name="connsiteX6560" fmla="*/ 3104577 w 6891715"/>
                <a:gd name="connsiteY6560" fmla="*/ 3278763 h 6367455"/>
                <a:gd name="connsiteX6561" fmla="*/ 3065832 w 6891715"/>
                <a:gd name="connsiteY6561" fmla="*/ 3286386 h 6367455"/>
                <a:gd name="connsiteX6562" fmla="*/ 3055352 w 6891715"/>
                <a:gd name="connsiteY6562" fmla="*/ 3310842 h 6367455"/>
                <a:gd name="connsiteX6563" fmla="*/ 3036297 w 6891715"/>
                <a:gd name="connsiteY6563" fmla="*/ 3305761 h 6367455"/>
                <a:gd name="connsiteX6564" fmla="*/ 3032168 w 6891715"/>
                <a:gd name="connsiteY6564" fmla="*/ 3332122 h 6367455"/>
                <a:gd name="connsiteX6565" fmla="*/ 3008985 w 6891715"/>
                <a:gd name="connsiteY6565" fmla="*/ 3359754 h 6367455"/>
                <a:gd name="connsiteX6566" fmla="*/ 3025499 w 6891715"/>
                <a:gd name="connsiteY6566" fmla="*/ 3391193 h 6367455"/>
                <a:gd name="connsiteX6567" fmla="*/ 3022641 w 6891715"/>
                <a:gd name="connsiteY6567" fmla="*/ 3416601 h 6367455"/>
                <a:gd name="connsiteX6568" fmla="*/ 3009620 w 6891715"/>
                <a:gd name="connsiteY6568" fmla="*/ 3418824 h 6367455"/>
                <a:gd name="connsiteX6569" fmla="*/ 2977862 w 6891715"/>
                <a:gd name="connsiteY6569" fmla="*/ 3411837 h 6367455"/>
                <a:gd name="connsiteX6570" fmla="*/ 2930542 w 6891715"/>
                <a:gd name="connsiteY6570" fmla="*/ 3432164 h 6367455"/>
                <a:gd name="connsiteX6571" fmla="*/ 2918792 w 6891715"/>
                <a:gd name="connsiteY6571" fmla="*/ 3423906 h 6367455"/>
                <a:gd name="connsiteX6572" fmla="*/ 2882588 w 6891715"/>
                <a:gd name="connsiteY6572" fmla="*/ 3426447 h 6367455"/>
                <a:gd name="connsiteX6573" fmla="*/ 2883858 w 6891715"/>
                <a:gd name="connsiteY6573" fmla="*/ 3408344 h 6367455"/>
                <a:gd name="connsiteX6574" fmla="*/ 2899419 w 6891715"/>
                <a:gd name="connsiteY6574" fmla="*/ 3403897 h 6367455"/>
                <a:gd name="connsiteX6575" fmla="*/ 2893068 w 6891715"/>
                <a:gd name="connsiteY6575" fmla="*/ 3392463 h 6367455"/>
                <a:gd name="connsiteX6576" fmla="*/ 2903230 w 6891715"/>
                <a:gd name="connsiteY6576" fmla="*/ 3368330 h 6367455"/>
                <a:gd name="connsiteX6577" fmla="*/ 2852100 w 6891715"/>
                <a:gd name="connsiteY6577" fmla="*/ 3293691 h 6367455"/>
                <a:gd name="connsiteX6578" fmla="*/ 2857181 w 6891715"/>
                <a:gd name="connsiteY6578" fmla="*/ 3281306 h 6367455"/>
                <a:gd name="connsiteX6579" fmla="*/ 2867979 w 6891715"/>
                <a:gd name="connsiteY6579" fmla="*/ 3290515 h 6367455"/>
                <a:gd name="connsiteX6580" fmla="*/ 2875283 w 6891715"/>
                <a:gd name="connsiteY6580" fmla="*/ 3289244 h 6367455"/>
                <a:gd name="connsiteX6581" fmla="*/ 2882270 w 6891715"/>
                <a:gd name="connsiteY6581" fmla="*/ 3276541 h 6367455"/>
                <a:gd name="connsiteX6582" fmla="*/ 2867661 w 6891715"/>
                <a:gd name="connsiteY6582" fmla="*/ 3252402 h 6367455"/>
                <a:gd name="connsiteX6583" fmla="*/ 2867661 w 6891715"/>
                <a:gd name="connsiteY6583" fmla="*/ 3241921 h 6367455"/>
                <a:gd name="connsiteX6584" fmla="*/ 2890527 w 6891715"/>
                <a:gd name="connsiteY6584" fmla="*/ 3243826 h 6367455"/>
                <a:gd name="connsiteX6585" fmla="*/ 2892750 w 6891715"/>
                <a:gd name="connsiteY6585" fmla="*/ 3222863 h 6367455"/>
                <a:gd name="connsiteX6586" fmla="*/ 2821930 w 6891715"/>
                <a:gd name="connsiteY6586" fmla="*/ 3147590 h 6367455"/>
                <a:gd name="connsiteX6587" fmla="*/ 2812084 w 6891715"/>
                <a:gd name="connsiteY6587" fmla="*/ 3089788 h 6367455"/>
                <a:gd name="connsiteX6588" fmla="*/ 2795888 w 6891715"/>
                <a:gd name="connsiteY6588" fmla="*/ 3080260 h 6367455"/>
                <a:gd name="connsiteX6589" fmla="*/ 2787313 w 6891715"/>
                <a:gd name="connsiteY6589" fmla="*/ 3042465 h 6367455"/>
                <a:gd name="connsiteX6590" fmla="*/ 2772387 w 6891715"/>
                <a:gd name="connsiteY6590" fmla="*/ 3022457 h 6367455"/>
                <a:gd name="connsiteX6591" fmla="*/ 2790171 w 6891715"/>
                <a:gd name="connsiteY6591" fmla="*/ 3018328 h 6367455"/>
                <a:gd name="connsiteX6592" fmla="*/ 2793347 w 6891715"/>
                <a:gd name="connsiteY6592" fmla="*/ 3008801 h 6367455"/>
                <a:gd name="connsiteX6593" fmla="*/ 2779374 w 6891715"/>
                <a:gd name="connsiteY6593" fmla="*/ 2996097 h 6367455"/>
                <a:gd name="connsiteX6594" fmla="*/ 2775245 w 6891715"/>
                <a:gd name="connsiteY6594" fmla="*/ 2979263 h 6367455"/>
                <a:gd name="connsiteX6595" fmla="*/ 2779056 w 6891715"/>
                <a:gd name="connsiteY6595" fmla="*/ 2969736 h 6367455"/>
                <a:gd name="connsiteX6596" fmla="*/ 2779056 w 6891715"/>
                <a:gd name="connsiteY6596" fmla="*/ 2956077 h 6367455"/>
                <a:gd name="connsiteX6597" fmla="*/ 2768576 w 6891715"/>
                <a:gd name="connsiteY6597" fmla="*/ 2951632 h 6367455"/>
                <a:gd name="connsiteX6598" fmla="*/ 2756825 w 6891715"/>
                <a:gd name="connsiteY6598" fmla="*/ 2957348 h 6367455"/>
                <a:gd name="connsiteX6599" fmla="*/ 2739676 w 6891715"/>
                <a:gd name="connsiteY6599" fmla="*/ 2952267 h 6367455"/>
                <a:gd name="connsiteX6600" fmla="*/ 2741899 w 6891715"/>
                <a:gd name="connsiteY6600" fmla="*/ 2941467 h 6367455"/>
                <a:gd name="connsiteX6601" fmla="*/ 2779691 w 6891715"/>
                <a:gd name="connsiteY6601" fmla="*/ 2919236 h 6367455"/>
                <a:gd name="connsiteX6602" fmla="*/ 2763812 w 6891715"/>
                <a:gd name="connsiteY6602" fmla="*/ 2902720 h 6367455"/>
                <a:gd name="connsiteX6603" fmla="*/ 2759684 w 6891715"/>
                <a:gd name="connsiteY6603" fmla="*/ 2902720 h 6367455"/>
                <a:gd name="connsiteX6604" fmla="*/ 2756190 w 6891715"/>
                <a:gd name="connsiteY6604" fmla="*/ 2903038 h 6367455"/>
                <a:gd name="connsiteX6605" fmla="*/ 2753332 w 6891715"/>
                <a:gd name="connsiteY6605" fmla="*/ 2903672 h 6367455"/>
                <a:gd name="connsiteX6606" fmla="*/ 2752379 w 6891715"/>
                <a:gd name="connsiteY6606" fmla="*/ 2903989 h 6367455"/>
                <a:gd name="connsiteX6607" fmla="*/ 2752062 w 6891715"/>
                <a:gd name="connsiteY6607" fmla="*/ 2904623 h 6367455"/>
                <a:gd name="connsiteX6608" fmla="*/ 2751426 w 6891715"/>
                <a:gd name="connsiteY6608" fmla="*/ 2906529 h 6367455"/>
                <a:gd name="connsiteX6609" fmla="*/ 2751109 w 6891715"/>
                <a:gd name="connsiteY6609" fmla="*/ 2909072 h 6367455"/>
                <a:gd name="connsiteX6610" fmla="*/ 2751109 w 6891715"/>
                <a:gd name="connsiteY6610" fmla="*/ 2911930 h 6367455"/>
                <a:gd name="connsiteX6611" fmla="*/ 2751109 w 6891715"/>
                <a:gd name="connsiteY6611" fmla="*/ 2917011 h 6367455"/>
                <a:gd name="connsiteX6612" fmla="*/ 2751109 w 6891715"/>
                <a:gd name="connsiteY6612" fmla="*/ 2919236 h 6367455"/>
                <a:gd name="connsiteX6613" fmla="*/ 2745710 w 6891715"/>
                <a:gd name="connsiteY6613" fmla="*/ 2915423 h 6367455"/>
                <a:gd name="connsiteX6614" fmla="*/ 2746980 w 6891715"/>
                <a:gd name="connsiteY6614" fmla="*/ 2898272 h 6367455"/>
                <a:gd name="connsiteX6615" fmla="*/ 2733642 w 6891715"/>
                <a:gd name="connsiteY6615" fmla="*/ 2887156 h 6367455"/>
                <a:gd name="connsiteX6616" fmla="*/ 2729513 w 6891715"/>
                <a:gd name="connsiteY6616" fmla="*/ 2872231 h 6367455"/>
                <a:gd name="connsiteX6617" fmla="*/ 2720621 w 6891715"/>
                <a:gd name="connsiteY6617" fmla="*/ 2826815 h 6367455"/>
                <a:gd name="connsiteX6618" fmla="*/ 2717763 w 6891715"/>
                <a:gd name="connsiteY6618" fmla="*/ 2769962 h 6367455"/>
                <a:gd name="connsiteX6619" fmla="*/ 2718432 w 6891715"/>
                <a:gd name="connsiteY6619" fmla="*/ 2770111 h 6367455"/>
                <a:gd name="connsiteX6620" fmla="*/ 2705803 w 6891715"/>
                <a:gd name="connsiteY6620" fmla="*/ 2755583 h 6367455"/>
                <a:gd name="connsiteX6621" fmla="*/ 2681365 w 6891715"/>
                <a:gd name="connsiteY6621" fmla="*/ 2751773 h 6367455"/>
                <a:gd name="connsiteX6622" fmla="*/ 2680413 w 6891715"/>
                <a:gd name="connsiteY6622" fmla="*/ 2744153 h 6367455"/>
                <a:gd name="connsiteX6623" fmla="*/ 2666449 w 6891715"/>
                <a:gd name="connsiteY6623" fmla="*/ 2735898 h 6367455"/>
                <a:gd name="connsiteX6624" fmla="*/ 2677874 w 6891715"/>
                <a:gd name="connsiteY6624" fmla="*/ 2696847 h 6367455"/>
                <a:gd name="connsiteX6625" fmla="*/ 2668353 w 6891715"/>
                <a:gd name="connsiteY6625" fmla="*/ 2675893 h 6367455"/>
                <a:gd name="connsiteX6626" fmla="*/ 2668988 w 6891715"/>
                <a:gd name="connsiteY6626" fmla="*/ 2646365 h 6367455"/>
                <a:gd name="connsiteX6627" fmla="*/ 2675335 w 6891715"/>
                <a:gd name="connsiteY6627" fmla="*/ 2662240 h 6367455"/>
                <a:gd name="connsiteX6628" fmla="*/ 2678509 w 6891715"/>
                <a:gd name="connsiteY6628" fmla="*/ 2640968 h 6367455"/>
                <a:gd name="connsiteX6629" fmla="*/ 2676288 w 6891715"/>
                <a:gd name="connsiteY6629" fmla="*/ 2617791 h 6367455"/>
                <a:gd name="connsiteX6630" fmla="*/ 2655976 w 6891715"/>
                <a:gd name="connsiteY6630" fmla="*/ 2621282 h 6367455"/>
                <a:gd name="connsiteX6631" fmla="*/ 2646771 w 6891715"/>
                <a:gd name="connsiteY6631" fmla="*/ 2635889 h 6367455"/>
                <a:gd name="connsiteX6632" fmla="*/ 2659784 w 6891715"/>
                <a:gd name="connsiteY6632" fmla="*/ 2674939 h 6367455"/>
                <a:gd name="connsiteX6633" fmla="*/ 2657879 w 6891715"/>
                <a:gd name="connsiteY6633" fmla="*/ 2686687 h 6367455"/>
                <a:gd name="connsiteX6634" fmla="*/ 2649310 w 6891715"/>
                <a:gd name="connsiteY6634" fmla="*/ 2693036 h 6367455"/>
                <a:gd name="connsiteX6635" fmla="*/ 2646136 w 6891715"/>
                <a:gd name="connsiteY6635" fmla="*/ 2672717 h 6367455"/>
                <a:gd name="connsiteX6636" fmla="*/ 2642962 w 6891715"/>
                <a:gd name="connsiteY6636" fmla="*/ 2665414 h 6367455"/>
                <a:gd name="connsiteX6637" fmla="*/ 2643597 w 6891715"/>
                <a:gd name="connsiteY6637" fmla="*/ 2657159 h 6367455"/>
                <a:gd name="connsiteX6638" fmla="*/ 2631854 w 6891715"/>
                <a:gd name="connsiteY6638" fmla="*/ 2658430 h 6367455"/>
                <a:gd name="connsiteX6639" fmla="*/ 2637567 w 6891715"/>
                <a:gd name="connsiteY6639" fmla="*/ 2679067 h 6367455"/>
                <a:gd name="connsiteX6640" fmla="*/ 2632489 w 6891715"/>
                <a:gd name="connsiteY6640" fmla="*/ 2705737 h 6367455"/>
                <a:gd name="connsiteX6641" fmla="*/ 2650579 w 6891715"/>
                <a:gd name="connsiteY6641" fmla="*/ 2720341 h 6367455"/>
                <a:gd name="connsiteX6642" fmla="*/ 2647722 w 6891715"/>
                <a:gd name="connsiteY6642" fmla="*/ 2746693 h 6367455"/>
                <a:gd name="connsiteX6643" fmla="*/ 2636298 w 6891715"/>
                <a:gd name="connsiteY6643" fmla="*/ 2747963 h 6367455"/>
                <a:gd name="connsiteX6644" fmla="*/ 2633124 w 6891715"/>
                <a:gd name="connsiteY6644" fmla="*/ 2773998 h 6367455"/>
                <a:gd name="connsiteX6645" fmla="*/ 2623920 w 6891715"/>
                <a:gd name="connsiteY6645" fmla="*/ 2784475 h 6367455"/>
                <a:gd name="connsiteX6646" fmla="*/ 2600434 w 6891715"/>
                <a:gd name="connsiteY6646" fmla="*/ 2781934 h 6367455"/>
                <a:gd name="connsiteX6647" fmla="*/ 2586787 w 6891715"/>
                <a:gd name="connsiteY6647" fmla="*/ 2789236 h 6367455"/>
                <a:gd name="connsiteX6648" fmla="*/ 2571870 w 6891715"/>
                <a:gd name="connsiteY6648" fmla="*/ 2774633 h 6367455"/>
                <a:gd name="connsiteX6649" fmla="*/ 2577583 w 6891715"/>
                <a:gd name="connsiteY6649" fmla="*/ 2799714 h 6367455"/>
                <a:gd name="connsiteX6650" fmla="*/ 2549970 w 6891715"/>
                <a:gd name="connsiteY6650" fmla="*/ 2818130 h 6367455"/>
                <a:gd name="connsiteX6651" fmla="*/ 2544893 w 6891715"/>
                <a:gd name="connsiteY6651" fmla="*/ 2839084 h 6367455"/>
                <a:gd name="connsiteX6652" fmla="*/ 2529023 w 6891715"/>
                <a:gd name="connsiteY6652" fmla="*/ 2837179 h 6367455"/>
                <a:gd name="connsiteX6653" fmla="*/ 2524898 w 6891715"/>
                <a:gd name="connsiteY6653" fmla="*/ 2843846 h 6367455"/>
                <a:gd name="connsiteX6654" fmla="*/ 2536322 w 6891715"/>
                <a:gd name="connsiteY6654" fmla="*/ 2852736 h 6367455"/>
                <a:gd name="connsiteX6655" fmla="*/ 2528389 w 6891715"/>
                <a:gd name="connsiteY6655" fmla="*/ 2862578 h 6367455"/>
                <a:gd name="connsiteX6656" fmla="*/ 2517598 w 6891715"/>
                <a:gd name="connsiteY6656" fmla="*/ 2864483 h 6367455"/>
                <a:gd name="connsiteX6657" fmla="*/ 2509981 w 6891715"/>
                <a:gd name="connsiteY6657" fmla="*/ 2866389 h 6367455"/>
                <a:gd name="connsiteX6658" fmla="*/ 2506807 w 6891715"/>
                <a:gd name="connsiteY6658" fmla="*/ 2867023 h 6367455"/>
                <a:gd name="connsiteX6659" fmla="*/ 2504903 w 6891715"/>
                <a:gd name="connsiteY6659" fmla="*/ 2867975 h 6367455"/>
                <a:gd name="connsiteX6660" fmla="*/ 2504268 w 6891715"/>
                <a:gd name="connsiteY6660" fmla="*/ 2868928 h 6367455"/>
                <a:gd name="connsiteX6661" fmla="*/ 2503952 w 6891715"/>
                <a:gd name="connsiteY6661" fmla="*/ 2869563 h 6367455"/>
                <a:gd name="connsiteX6662" fmla="*/ 2502999 w 6891715"/>
                <a:gd name="connsiteY6662" fmla="*/ 2872103 h 6367455"/>
                <a:gd name="connsiteX6663" fmla="*/ 2501730 w 6891715"/>
                <a:gd name="connsiteY6663" fmla="*/ 2875277 h 6367455"/>
                <a:gd name="connsiteX6664" fmla="*/ 2500777 w 6891715"/>
                <a:gd name="connsiteY6664" fmla="*/ 2879088 h 6367455"/>
                <a:gd name="connsiteX6665" fmla="*/ 2499190 w 6891715"/>
                <a:gd name="connsiteY6665" fmla="*/ 2885437 h 6367455"/>
                <a:gd name="connsiteX6666" fmla="*/ 2498873 w 6891715"/>
                <a:gd name="connsiteY6666" fmla="*/ 2888295 h 6367455"/>
                <a:gd name="connsiteX6667" fmla="*/ 2479196 w 6891715"/>
                <a:gd name="connsiteY6667" fmla="*/ 2919092 h 6367455"/>
                <a:gd name="connsiteX6668" fmla="*/ 2452536 w 6891715"/>
                <a:gd name="connsiteY6668" fmla="*/ 2925442 h 6367455"/>
                <a:gd name="connsiteX6669" fmla="*/ 2434445 w 6891715"/>
                <a:gd name="connsiteY6669" fmla="*/ 2941316 h 6367455"/>
                <a:gd name="connsiteX6670" fmla="*/ 2412546 w 6891715"/>
                <a:gd name="connsiteY6670" fmla="*/ 2943856 h 6367455"/>
                <a:gd name="connsiteX6671" fmla="*/ 2406199 w 6891715"/>
                <a:gd name="connsiteY6671" fmla="*/ 2961954 h 6367455"/>
                <a:gd name="connsiteX6672" fmla="*/ 2358910 w 6891715"/>
                <a:gd name="connsiteY6672" fmla="*/ 2965446 h 6367455"/>
                <a:gd name="connsiteX6673" fmla="*/ 2325902 w 6891715"/>
                <a:gd name="connsiteY6673" fmla="*/ 2956239 h 6367455"/>
                <a:gd name="connsiteX6674" fmla="*/ 2291942 w 6891715"/>
                <a:gd name="connsiteY6674" fmla="*/ 2950206 h 6367455"/>
                <a:gd name="connsiteX6675" fmla="*/ 2297020 w 6891715"/>
                <a:gd name="connsiteY6675" fmla="*/ 2924807 h 6367455"/>
                <a:gd name="connsiteX6676" fmla="*/ 2267822 w 6891715"/>
                <a:gd name="connsiteY6676" fmla="*/ 2929252 h 6367455"/>
                <a:gd name="connsiteX6677" fmla="*/ 2226879 w 6891715"/>
                <a:gd name="connsiteY6677" fmla="*/ 2886389 h 6367455"/>
                <a:gd name="connsiteX6678" fmla="*/ 2197364 w 6891715"/>
                <a:gd name="connsiteY6678" fmla="*/ 2883216 h 6367455"/>
                <a:gd name="connsiteX6679" fmla="*/ 2191016 w 6891715"/>
                <a:gd name="connsiteY6679" fmla="*/ 2862578 h 6367455"/>
                <a:gd name="connsiteX6680" fmla="*/ 2178955 w 6891715"/>
                <a:gd name="connsiteY6680" fmla="*/ 2853371 h 6367455"/>
                <a:gd name="connsiteX6681" fmla="*/ 2188477 w 6891715"/>
                <a:gd name="connsiteY6681" fmla="*/ 2836226 h 6367455"/>
                <a:gd name="connsiteX6682" fmla="*/ 2197681 w 6891715"/>
                <a:gd name="connsiteY6682" fmla="*/ 2806700 h 6367455"/>
                <a:gd name="connsiteX6683" fmla="*/ 2216723 w 6891715"/>
                <a:gd name="connsiteY6683" fmla="*/ 2820034 h 6367455"/>
                <a:gd name="connsiteX6684" fmla="*/ 2224022 w 6891715"/>
                <a:gd name="connsiteY6684" fmla="*/ 2809240 h 6367455"/>
                <a:gd name="connsiteX6685" fmla="*/ 2253857 w 6891715"/>
                <a:gd name="connsiteY6685" fmla="*/ 2822891 h 6367455"/>
                <a:gd name="connsiteX6686" fmla="*/ 2244334 w 6891715"/>
                <a:gd name="connsiteY6686" fmla="*/ 2811462 h 6367455"/>
                <a:gd name="connsiteX6687" fmla="*/ 2243066 w 6891715"/>
                <a:gd name="connsiteY6687" fmla="*/ 2799714 h 6367455"/>
                <a:gd name="connsiteX6688" fmla="*/ 2283373 w 6891715"/>
                <a:gd name="connsiteY6688" fmla="*/ 2782569 h 6367455"/>
                <a:gd name="connsiteX6689" fmla="*/ 2235450 w 6891715"/>
                <a:gd name="connsiteY6689" fmla="*/ 2793365 h 6367455"/>
                <a:gd name="connsiteX6690" fmla="*/ 2224976 w 6891715"/>
                <a:gd name="connsiteY6690" fmla="*/ 2773679 h 6367455"/>
                <a:gd name="connsiteX6691" fmla="*/ 2235132 w 6891715"/>
                <a:gd name="connsiteY6691" fmla="*/ 2752408 h 6367455"/>
                <a:gd name="connsiteX6692" fmla="*/ 2251001 w 6891715"/>
                <a:gd name="connsiteY6692" fmla="*/ 2748280 h 6367455"/>
                <a:gd name="connsiteX6693" fmla="*/ 2258618 w 6891715"/>
                <a:gd name="connsiteY6693" fmla="*/ 2737486 h 6367455"/>
                <a:gd name="connsiteX6694" fmla="*/ 2242432 w 6891715"/>
                <a:gd name="connsiteY6694" fmla="*/ 2730184 h 6367455"/>
                <a:gd name="connsiteX6695" fmla="*/ 2245287 w 6891715"/>
                <a:gd name="connsiteY6695" fmla="*/ 2720658 h 6367455"/>
                <a:gd name="connsiteX6696" fmla="*/ 2261156 w 6891715"/>
                <a:gd name="connsiteY6696" fmla="*/ 2707958 h 6367455"/>
                <a:gd name="connsiteX6697" fmla="*/ 2261156 w 6891715"/>
                <a:gd name="connsiteY6697" fmla="*/ 2703514 h 6367455"/>
                <a:gd name="connsiteX6698" fmla="*/ 2245287 w 6891715"/>
                <a:gd name="connsiteY6698" fmla="*/ 2694307 h 6367455"/>
                <a:gd name="connsiteX6699" fmla="*/ 2232909 w 6891715"/>
                <a:gd name="connsiteY6699" fmla="*/ 2720024 h 6367455"/>
                <a:gd name="connsiteX6700" fmla="*/ 2214502 w 6891715"/>
                <a:gd name="connsiteY6700" fmla="*/ 2707641 h 6367455"/>
                <a:gd name="connsiteX6701" fmla="*/ 2211646 w 6891715"/>
                <a:gd name="connsiteY6701" fmla="*/ 2733675 h 6367455"/>
                <a:gd name="connsiteX6702" fmla="*/ 2197998 w 6891715"/>
                <a:gd name="connsiteY6702" fmla="*/ 2725421 h 6367455"/>
                <a:gd name="connsiteX6703" fmla="*/ 2197046 w 6891715"/>
                <a:gd name="connsiteY6703" fmla="*/ 2711768 h 6367455"/>
                <a:gd name="connsiteX6704" fmla="*/ 2191333 w 6891715"/>
                <a:gd name="connsiteY6704" fmla="*/ 2703196 h 6367455"/>
                <a:gd name="connsiteX6705" fmla="*/ 2204980 w 6891715"/>
                <a:gd name="connsiteY6705" fmla="*/ 2676845 h 6367455"/>
                <a:gd name="connsiteX6706" fmla="*/ 2223072 w 6891715"/>
                <a:gd name="connsiteY6706" fmla="*/ 2685099 h 6367455"/>
                <a:gd name="connsiteX6707" fmla="*/ 2224976 w 6891715"/>
                <a:gd name="connsiteY6707" fmla="*/ 2659700 h 6367455"/>
                <a:gd name="connsiteX6708" fmla="*/ 2227833 w 6891715"/>
                <a:gd name="connsiteY6708" fmla="*/ 2657478 h 6367455"/>
                <a:gd name="connsiteX6709" fmla="*/ 2233862 w 6891715"/>
                <a:gd name="connsiteY6709" fmla="*/ 2652715 h 6367455"/>
                <a:gd name="connsiteX6710" fmla="*/ 2237035 w 6891715"/>
                <a:gd name="connsiteY6710" fmla="*/ 2649540 h 6367455"/>
                <a:gd name="connsiteX6711" fmla="*/ 2239257 w 6891715"/>
                <a:gd name="connsiteY6711" fmla="*/ 2646683 h 6367455"/>
                <a:gd name="connsiteX6712" fmla="*/ 2241161 w 6891715"/>
                <a:gd name="connsiteY6712" fmla="*/ 2644460 h 6367455"/>
                <a:gd name="connsiteX6713" fmla="*/ 2241479 w 6891715"/>
                <a:gd name="connsiteY6713" fmla="*/ 2643508 h 6367455"/>
                <a:gd name="connsiteX6714" fmla="*/ 2241479 w 6891715"/>
                <a:gd name="connsiteY6714" fmla="*/ 2642873 h 6367455"/>
                <a:gd name="connsiteX6715" fmla="*/ 2241479 w 6891715"/>
                <a:gd name="connsiteY6715" fmla="*/ 2642555 h 6367455"/>
                <a:gd name="connsiteX6716" fmla="*/ 2241798 w 6891715"/>
                <a:gd name="connsiteY6716" fmla="*/ 2642555 h 6367455"/>
                <a:gd name="connsiteX6717" fmla="*/ 2243702 w 6891715"/>
                <a:gd name="connsiteY6717" fmla="*/ 2642873 h 6367455"/>
                <a:gd name="connsiteX6718" fmla="*/ 2248461 w 6891715"/>
                <a:gd name="connsiteY6718" fmla="*/ 2646048 h 6367455"/>
                <a:gd name="connsiteX6719" fmla="*/ 2256713 w 6891715"/>
                <a:gd name="connsiteY6719" fmla="*/ 2651127 h 6367455"/>
                <a:gd name="connsiteX6720" fmla="*/ 2264966 w 6891715"/>
                <a:gd name="connsiteY6720" fmla="*/ 2632078 h 6367455"/>
                <a:gd name="connsiteX6721" fmla="*/ 2259571 w 6891715"/>
                <a:gd name="connsiteY6721" fmla="*/ 2626999 h 6367455"/>
                <a:gd name="connsiteX6722" fmla="*/ 2242432 w 6891715"/>
                <a:gd name="connsiteY6722" fmla="*/ 2639698 h 6367455"/>
                <a:gd name="connsiteX6723" fmla="*/ 2232909 w 6891715"/>
                <a:gd name="connsiteY6723" fmla="*/ 2632395 h 6367455"/>
                <a:gd name="connsiteX6724" fmla="*/ 2216406 w 6891715"/>
                <a:gd name="connsiteY6724" fmla="*/ 2645095 h 6367455"/>
                <a:gd name="connsiteX6725" fmla="*/ 2211646 w 6891715"/>
                <a:gd name="connsiteY6725" fmla="*/ 2633665 h 6367455"/>
                <a:gd name="connsiteX6726" fmla="*/ 2225609 w 6891715"/>
                <a:gd name="connsiteY6726" fmla="*/ 2614615 h 6367455"/>
                <a:gd name="connsiteX6727" fmla="*/ 2237035 w 6891715"/>
                <a:gd name="connsiteY6727" fmla="*/ 2592073 h 6367455"/>
                <a:gd name="connsiteX6728" fmla="*/ 2260205 w 6891715"/>
                <a:gd name="connsiteY6728" fmla="*/ 2583819 h 6367455"/>
                <a:gd name="connsiteX6729" fmla="*/ 2263060 w 6891715"/>
                <a:gd name="connsiteY6729" fmla="*/ 2568896 h 6367455"/>
                <a:gd name="connsiteX6730" fmla="*/ 2245287 w 6891715"/>
                <a:gd name="connsiteY6730" fmla="*/ 2569214 h 6367455"/>
                <a:gd name="connsiteX6731" fmla="*/ 2264013 w 6891715"/>
                <a:gd name="connsiteY6731" fmla="*/ 2548576 h 6367455"/>
                <a:gd name="connsiteX6732" fmla="*/ 2274486 w 6891715"/>
                <a:gd name="connsiteY6732" fmla="*/ 2524764 h 6367455"/>
                <a:gd name="connsiteX6733" fmla="*/ 2276390 w 6891715"/>
                <a:gd name="connsiteY6733" fmla="*/ 2521589 h 6367455"/>
                <a:gd name="connsiteX6734" fmla="*/ 2288133 w 6891715"/>
                <a:gd name="connsiteY6734" fmla="*/ 2517779 h 6367455"/>
                <a:gd name="connsiteX6735" fmla="*/ 2285278 w 6891715"/>
                <a:gd name="connsiteY6735" fmla="*/ 2560324 h 6367455"/>
                <a:gd name="connsiteX6736" fmla="*/ 2292893 w 6891715"/>
                <a:gd name="connsiteY6736" fmla="*/ 2570485 h 6367455"/>
                <a:gd name="connsiteX6737" fmla="*/ 2297656 w 6891715"/>
                <a:gd name="connsiteY6737" fmla="*/ 2512700 h 6367455"/>
                <a:gd name="connsiteX6738" fmla="*/ 2328123 w 6891715"/>
                <a:gd name="connsiteY6738" fmla="*/ 2498726 h 6367455"/>
                <a:gd name="connsiteX6739" fmla="*/ 2315429 w 6891715"/>
                <a:gd name="connsiteY6739" fmla="*/ 2494594 h 6367455"/>
                <a:gd name="connsiteX6740" fmla="*/ 2290038 w 6891715"/>
                <a:gd name="connsiteY6740" fmla="*/ 2503489 h 6367455"/>
                <a:gd name="connsiteX6741" fmla="*/ 2293212 w 6891715"/>
                <a:gd name="connsiteY6741" fmla="*/ 2487610 h 6367455"/>
                <a:gd name="connsiteX6742" fmla="*/ 2278612 w 6891715"/>
                <a:gd name="connsiteY6742" fmla="*/ 2503489 h 6367455"/>
                <a:gd name="connsiteX6743" fmla="*/ 2250048 w 6891715"/>
                <a:gd name="connsiteY6743" fmla="*/ 2517144 h 6367455"/>
                <a:gd name="connsiteX6744" fmla="*/ 2241798 w 6891715"/>
                <a:gd name="connsiteY6744" fmla="*/ 2546990 h 6367455"/>
                <a:gd name="connsiteX6745" fmla="*/ 2213550 w 6891715"/>
                <a:gd name="connsiteY6745" fmla="*/ 2566039 h 6367455"/>
                <a:gd name="connsiteX6746" fmla="*/ 2206249 w 6891715"/>
                <a:gd name="connsiteY6746" fmla="*/ 2575564 h 6367455"/>
                <a:gd name="connsiteX6747" fmla="*/ 2183715 w 6891715"/>
                <a:gd name="connsiteY6747" fmla="*/ 2563182 h 6367455"/>
                <a:gd name="connsiteX6748" fmla="*/ 2169117 w 6891715"/>
                <a:gd name="connsiteY6748" fmla="*/ 2573658 h 6367455"/>
                <a:gd name="connsiteX6749" fmla="*/ 2149756 w 6891715"/>
                <a:gd name="connsiteY6749" fmla="*/ 2544449 h 6367455"/>
                <a:gd name="connsiteX6750" fmla="*/ 2149439 w 6891715"/>
                <a:gd name="connsiteY6750" fmla="*/ 2535242 h 6367455"/>
                <a:gd name="connsiteX6751" fmla="*/ 2166578 w 6891715"/>
                <a:gd name="connsiteY6751" fmla="*/ 2537146 h 6367455"/>
                <a:gd name="connsiteX6752" fmla="*/ 2168800 w 6891715"/>
                <a:gd name="connsiteY6752" fmla="*/ 2516191 h 6367455"/>
                <a:gd name="connsiteX6753" fmla="*/ 2183399 w 6891715"/>
                <a:gd name="connsiteY6753" fmla="*/ 2530480 h 6367455"/>
                <a:gd name="connsiteX6754" fmla="*/ 2216088 w 6891715"/>
                <a:gd name="connsiteY6754" fmla="*/ 2509202 h 6367455"/>
                <a:gd name="connsiteX6755" fmla="*/ 2187842 w 6891715"/>
                <a:gd name="connsiteY6755" fmla="*/ 2511428 h 6367455"/>
                <a:gd name="connsiteX6756" fmla="*/ 2178955 w 6891715"/>
                <a:gd name="connsiteY6756" fmla="*/ 2506347 h 6367455"/>
                <a:gd name="connsiteX6757" fmla="*/ 2176734 w 6891715"/>
                <a:gd name="connsiteY6757" fmla="*/ 2489517 h 6367455"/>
                <a:gd name="connsiteX6758" fmla="*/ 2203076 w 6891715"/>
                <a:gd name="connsiteY6758" fmla="*/ 2475554 h 6367455"/>
                <a:gd name="connsiteX6759" fmla="*/ 2181178 w 6891715"/>
                <a:gd name="connsiteY6759" fmla="*/ 2477773 h 6367455"/>
                <a:gd name="connsiteX6760" fmla="*/ 2181813 w 6891715"/>
                <a:gd name="connsiteY6760" fmla="*/ 2465073 h 6367455"/>
                <a:gd name="connsiteX6761" fmla="*/ 2169117 w 6891715"/>
                <a:gd name="connsiteY6761" fmla="*/ 2453962 h 6367455"/>
                <a:gd name="connsiteX6762" fmla="*/ 2180543 w 6891715"/>
                <a:gd name="connsiteY6762" fmla="*/ 2439040 h 6367455"/>
                <a:gd name="connsiteX6763" fmla="*/ 2172290 w 6891715"/>
                <a:gd name="connsiteY6763" fmla="*/ 2438087 h 6367455"/>
                <a:gd name="connsiteX6764" fmla="*/ 2159594 w 6891715"/>
                <a:gd name="connsiteY6764" fmla="*/ 2444438 h 6367455"/>
                <a:gd name="connsiteX6765" fmla="*/ 2141505 w 6891715"/>
                <a:gd name="connsiteY6765" fmla="*/ 2433007 h 6367455"/>
                <a:gd name="connsiteX6766" fmla="*/ 2149756 w 6891715"/>
                <a:gd name="connsiteY6766" fmla="*/ 2422530 h 6367455"/>
                <a:gd name="connsiteX6767" fmla="*/ 2138331 w 6891715"/>
                <a:gd name="connsiteY6767" fmla="*/ 2421258 h 6367455"/>
                <a:gd name="connsiteX6768" fmla="*/ 2143091 w 6891715"/>
                <a:gd name="connsiteY6768" fmla="*/ 2403163 h 6367455"/>
                <a:gd name="connsiteX6769" fmla="*/ 2158959 w 6891715"/>
                <a:gd name="connsiteY6769" fmla="*/ 2402208 h 6367455"/>
                <a:gd name="connsiteX6770" fmla="*/ 2184669 w 6891715"/>
                <a:gd name="connsiteY6770" fmla="*/ 2408243 h 6367455"/>
                <a:gd name="connsiteX6771" fmla="*/ 2209741 w 6891715"/>
                <a:gd name="connsiteY6771" fmla="*/ 2392366 h 6367455"/>
                <a:gd name="connsiteX6772" fmla="*/ 2253223 w 6891715"/>
                <a:gd name="connsiteY6772" fmla="*/ 2401575 h 6367455"/>
                <a:gd name="connsiteX6773" fmla="*/ 2274486 w 6891715"/>
                <a:gd name="connsiteY6773" fmla="*/ 2389510 h 6367455"/>
                <a:gd name="connsiteX6774" fmla="*/ 2317968 w 6891715"/>
                <a:gd name="connsiteY6774" fmla="*/ 2416815 h 6367455"/>
                <a:gd name="connsiteX6775" fmla="*/ 2312891 w 6891715"/>
                <a:gd name="connsiteY6775" fmla="*/ 2438722 h 6367455"/>
                <a:gd name="connsiteX6776" fmla="*/ 2328441 w 6891715"/>
                <a:gd name="connsiteY6776" fmla="*/ 2426022 h 6367455"/>
                <a:gd name="connsiteX6777" fmla="*/ 2341136 w 6891715"/>
                <a:gd name="connsiteY6777" fmla="*/ 2440627 h 6367455"/>
                <a:gd name="connsiteX6778" fmla="*/ 2347484 w 6891715"/>
                <a:gd name="connsiteY6778" fmla="*/ 2426022 h 6367455"/>
                <a:gd name="connsiteX6779" fmla="*/ 2329710 w 6891715"/>
                <a:gd name="connsiteY6779" fmla="*/ 2412053 h 6367455"/>
                <a:gd name="connsiteX6780" fmla="*/ 2325902 w 6891715"/>
                <a:gd name="connsiteY6780" fmla="*/ 2398716 h 6367455"/>
                <a:gd name="connsiteX6781" fmla="*/ 2386204 w 6891715"/>
                <a:gd name="connsiteY6781" fmla="*/ 2376172 h 6367455"/>
                <a:gd name="connsiteX6782" fmla="*/ 2384935 w 6891715"/>
                <a:gd name="connsiteY6782" fmla="*/ 2359030 h 6367455"/>
                <a:gd name="connsiteX6783" fmla="*/ 2353197 w 6891715"/>
                <a:gd name="connsiteY6783" fmla="*/ 2371094 h 6367455"/>
                <a:gd name="connsiteX6784" fmla="*/ 2361765 w 6891715"/>
                <a:gd name="connsiteY6784" fmla="*/ 2356172 h 6367455"/>
                <a:gd name="connsiteX6785" fmla="*/ 2361448 w 6891715"/>
                <a:gd name="connsiteY6785" fmla="*/ 2331725 h 6367455"/>
                <a:gd name="connsiteX6786" fmla="*/ 2383348 w 6891715"/>
                <a:gd name="connsiteY6786" fmla="*/ 2299021 h 6367455"/>
                <a:gd name="connsiteX6787" fmla="*/ 2345898 w 6891715"/>
                <a:gd name="connsiteY6787" fmla="*/ 2332040 h 6367455"/>
                <a:gd name="connsiteX6788" fmla="*/ 2345898 w 6891715"/>
                <a:gd name="connsiteY6788" fmla="*/ 2368872 h 6367455"/>
                <a:gd name="connsiteX6789" fmla="*/ 2330346 w 6891715"/>
                <a:gd name="connsiteY6789" fmla="*/ 2378397 h 6367455"/>
                <a:gd name="connsiteX6790" fmla="*/ 2320824 w 6891715"/>
                <a:gd name="connsiteY6790" fmla="*/ 2367285 h 6367455"/>
                <a:gd name="connsiteX6791" fmla="*/ 2313208 w 6891715"/>
                <a:gd name="connsiteY6791" fmla="*/ 2374587 h 6367455"/>
                <a:gd name="connsiteX6792" fmla="*/ 2271948 w 6891715"/>
                <a:gd name="connsiteY6792" fmla="*/ 2374904 h 6367455"/>
                <a:gd name="connsiteX6793" fmla="*/ 2271948 w 6891715"/>
                <a:gd name="connsiteY6793" fmla="*/ 2363157 h 6367455"/>
                <a:gd name="connsiteX6794" fmla="*/ 2287500 w 6891715"/>
                <a:gd name="connsiteY6794" fmla="*/ 2339979 h 6367455"/>
                <a:gd name="connsiteX6795" fmla="*/ 2263378 w 6891715"/>
                <a:gd name="connsiteY6795" fmla="*/ 2359030 h 6367455"/>
                <a:gd name="connsiteX6796" fmla="*/ 2263378 w 6891715"/>
                <a:gd name="connsiteY6796" fmla="*/ 2376172 h 6367455"/>
                <a:gd name="connsiteX6797" fmla="*/ 2245605 w 6891715"/>
                <a:gd name="connsiteY6797" fmla="*/ 2379350 h 6367455"/>
                <a:gd name="connsiteX6798" fmla="*/ 2210694 w 6891715"/>
                <a:gd name="connsiteY6798" fmla="*/ 2377443 h 6367455"/>
                <a:gd name="connsiteX6799" fmla="*/ 2176100 w 6891715"/>
                <a:gd name="connsiteY6799" fmla="*/ 2399987 h 6367455"/>
                <a:gd name="connsiteX6800" fmla="*/ 2153882 w 6891715"/>
                <a:gd name="connsiteY6800" fmla="*/ 2391732 h 6367455"/>
                <a:gd name="connsiteX6801" fmla="*/ 2145948 w 6891715"/>
                <a:gd name="connsiteY6801" fmla="*/ 2379350 h 6367455"/>
                <a:gd name="connsiteX6802" fmla="*/ 2160864 w 6891715"/>
                <a:gd name="connsiteY6802" fmla="*/ 2371729 h 6367455"/>
                <a:gd name="connsiteX6803" fmla="*/ 2136427 w 6891715"/>
                <a:gd name="connsiteY6803" fmla="*/ 2362204 h 6367455"/>
                <a:gd name="connsiteX6804" fmla="*/ 2178639 w 6891715"/>
                <a:gd name="connsiteY6804" fmla="*/ 2342201 h 6367455"/>
                <a:gd name="connsiteX6805" fmla="*/ 2167847 w 6891715"/>
                <a:gd name="connsiteY6805" fmla="*/ 2339979 h 6367455"/>
                <a:gd name="connsiteX6806" fmla="*/ 2173243 w 6891715"/>
                <a:gd name="connsiteY6806" fmla="*/ 2326326 h 6367455"/>
                <a:gd name="connsiteX6807" fmla="*/ 2188160 w 6891715"/>
                <a:gd name="connsiteY6807" fmla="*/ 2322834 h 6367455"/>
                <a:gd name="connsiteX6808" fmla="*/ 2158008 w 6891715"/>
                <a:gd name="connsiteY6808" fmla="*/ 2303150 h 6367455"/>
                <a:gd name="connsiteX6809" fmla="*/ 2166578 w 6891715"/>
                <a:gd name="connsiteY6809" fmla="*/ 2294574 h 6367455"/>
                <a:gd name="connsiteX6810" fmla="*/ 2133571 w 6891715"/>
                <a:gd name="connsiteY6810" fmla="*/ 2274889 h 6367455"/>
                <a:gd name="connsiteX6811" fmla="*/ 2157057 w 6891715"/>
                <a:gd name="connsiteY6811" fmla="*/ 2271715 h 6367455"/>
                <a:gd name="connsiteX6812" fmla="*/ 2154518 w 6891715"/>
                <a:gd name="connsiteY6812" fmla="*/ 2256790 h 6367455"/>
                <a:gd name="connsiteX6813" fmla="*/ 2160864 w 6891715"/>
                <a:gd name="connsiteY6813" fmla="*/ 2256790 h 6367455"/>
                <a:gd name="connsiteX6814" fmla="*/ 2173560 w 6891715"/>
                <a:gd name="connsiteY6814" fmla="*/ 2244090 h 6367455"/>
                <a:gd name="connsiteX6815" fmla="*/ 2187525 w 6891715"/>
                <a:gd name="connsiteY6815" fmla="*/ 2258697 h 6367455"/>
                <a:gd name="connsiteX6816" fmla="*/ 2200219 w 6891715"/>
                <a:gd name="connsiteY6816" fmla="*/ 2265998 h 6367455"/>
                <a:gd name="connsiteX6817" fmla="*/ 2203395 w 6891715"/>
                <a:gd name="connsiteY6817" fmla="*/ 2253298 h 6367455"/>
                <a:gd name="connsiteX6818" fmla="*/ 2226246 w 6891715"/>
                <a:gd name="connsiteY6818" fmla="*/ 2245361 h 6367455"/>
                <a:gd name="connsiteX6819" fmla="*/ 2252906 w 6891715"/>
                <a:gd name="connsiteY6819" fmla="*/ 2258377 h 6367455"/>
                <a:gd name="connsiteX6820" fmla="*/ 2266552 w 6891715"/>
                <a:gd name="connsiteY6820" fmla="*/ 2244090 h 6367455"/>
                <a:gd name="connsiteX6821" fmla="*/ 2266552 w 6891715"/>
                <a:gd name="connsiteY6821" fmla="*/ 2235835 h 6367455"/>
                <a:gd name="connsiteX6822" fmla="*/ 2213550 w 6891715"/>
                <a:gd name="connsiteY6822" fmla="*/ 2243773 h 6367455"/>
                <a:gd name="connsiteX6823" fmla="*/ 2197681 w 6891715"/>
                <a:gd name="connsiteY6823" fmla="*/ 2239644 h 6367455"/>
                <a:gd name="connsiteX6824" fmla="*/ 2204029 w 6891715"/>
                <a:gd name="connsiteY6824" fmla="*/ 2231072 h 6367455"/>
                <a:gd name="connsiteX6825" fmla="*/ 2233862 w 6891715"/>
                <a:gd name="connsiteY6825" fmla="*/ 2227898 h 6367455"/>
                <a:gd name="connsiteX6826" fmla="*/ 2254492 w 6891715"/>
                <a:gd name="connsiteY6826" fmla="*/ 2222181 h 6367455"/>
                <a:gd name="connsiteX6827" fmla="*/ 2236401 w 6891715"/>
                <a:gd name="connsiteY6827" fmla="*/ 2212020 h 6367455"/>
                <a:gd name="connsiteX6828" fmla="*/ 2249414 w 6891715"/>
                <a:gd name="connsiteY6828" fmla="*/ 2203448 h 6367455"/>
                <a:gd name="connsiteX6829" fmla="*/ 2244970 w 6891715"/>
                <a:gd name="connsiteY6829" fmla="*/ 2194876 h 6367455"/>
                <a:gd name="connsiteX6830" fmla="*/ 2230053 w 6891715"/>
                <a:gd name="connsiteY6830" fmla="*/ 2187889 h 6367455"/>
                <a:gd name="connsiteX6831" fmla="*/ 2238304 w 6891715"/>
                <a:gd name="connsiteY6831" fmla="*/ 2165664 h 6367455"/>
                <a:gd name="connsiteX6832" fmla="*/ 2261791 w 6891715"/>
                <a:gd name="connsiteY6832" fmla="*/ 2150423 h 6367455"/>
                <a:gd name="connsiteX6833" fmla="*/ 2278612 w 6891715"/>
                <a:gd name="connsiteY6833" fmla="*/ 2184079 h 6367455"/>
                <a:gd name="connsiteX6834" fmla="*/ 2285912 w 6891715"/>
                <a:gd name="connsiteY6834" fmla="*/ 2178682 h 6367455"/>
                <a:gd name="connsiteX6835" fmla="*/ 2279565 w 6891715"/>
                <a:gd name="connsiteY6835" fmla="*/ 2166298 h 6367455"/>
                <a:gd name="connsiteX6836" fmla="*/ 2281469 w 6891715"/>
                <a:gd name="connsiteY6836" fmla="*/ 2138677 h 6367455"/>
                <a:gd name="connsiteX6837" fmla="*/ 2300512 w 6891715"/>
                <a:gd name="connsiteY6837" fmla="*/ 2135500 h 6367455"/>
                <a:gd name="connsiteX6838" fmla="*/ 2314476 w 6891715"/>
                <a:gd name="connsiteY6838" fmla="*/ 2151058 h 6367455"/>
                <a:gd name="connsiteX6839" fmla="*/ 2307177 w 6891715"/>
                <a:gd name="connsiteY6839" fmla="*/ 2195194 h 6367455"/>
                <a:gd name="connsiteX6840" fmla="*/ 2318920 w 6891715"/>
                <a:gd name="connsiteY6840" fmla="*/ 2195194 h 6367455"/>
                <a:gd name="connsiteX6841" fmla="*/ 2329076 w 6891715"/>
                <a:gd name="connsiteY6841" fmla="*/ 2158361 h 6367455"/>
                <a:gd name="connsiteX6842" fmla="*/ 2356688 w 6891715"/>
                <a:gd name="connsiteY6842" fmla="*/ 2158044 h 6367455"/>
                <a:gd name="connsiteX6843" fmla="*/ 2361131 w 6891715"/>
                <a:gd name="connsiteY6843" fmla="*/ 2146612 h 6367455"/>
                <a:gd name="connsiteX6844" fmla="*/ 2321776 w 6891715"/>
                <a:gd name="connsiteY6844" fmla="*/ 2142486 h 6367455"/>
                <a:gd name="connsiteX6845" fmla="*/ 2319237 w 6891715"/>
                <a:gd name="connsiteY6845" fmla="*/ 2125021 h 6367455"/>
                <a:gd name="connsiteX6846" fmla="*/ 2297020 w 6891715"/>
                <a:gd name="connsiteY6846" fmla="*/ 2113274 h 6367455"/>
                <a:gd name="connsiteX6847" fmla="*/ 2285594 w 6891715"/>
                <a:gd name="connsiteY6847" fmla="*/ 2125021 h 6367455"/>
                <a:gd name="connsiteX6848" fmla="*/ 2278294 w 6891715"/>
                <a:gd name="connsiteY6848" fmla="*/ 2118988 h 6367455"/>
                <a:gd name="connsiteX6849" fmla="*/ 2283373 w 6891715"/>
                <a:gd name="connsiteY6849" fmla="*/ 2109465 h 6367455"/>
                <a:gd name="connsiteX6850" fmla="*/ 2297973 w 6891715"/>
                <a:gd name="connsiteY6850" fmla="*/ 2100891 h 6367455"/>
                <a:gd name="connsiteX6851" fmla="*/ 2310667 w 6891715"/>
                <a:gd name="connsiteY6851" fmla="*/ 2099304 h 6367455"/>
                <a:gd name="connsiteX6852" fmla="*/ 2326855 w 6891715"/>
                <a:gd name="connsiteY6852" fmla="*/ 2092953 h 6367455"/>
                <a:gd name="connsiteX6853" fmla="*/ 2344627 w 6891715"/>
                <a:gd name="connsiteY6853" fmla="*/ 2103432 h 6367455"/>
                <a:gd name="connsiteX6854" fmla="*/ 2352880 w 6891715"/>
                <a:gd name="connsiteY6854" fmla="*/ 2098033 h 6367455"/>
                <a:gd name="connsiteX6855" fmla="*/ 2373509 w 6891715"/>
                <a:gd name="connsiteY6855" fmla="*/ 2117719 h 6367455"/>
                <a:gd name="connsiteX6856" fmla="*/ 2388426 w 6891715"/>
                <a:gd name="connsiteY6856" fmla="*/ 2113591 h 6367455"/>
                <a:gd name="connsiteX6857" fmla="*/ 2390965 w 6891715"/>
                <a:gd name="connsiteY6857" fmla="*/ 2100891 h 6367455"/>
                <a:gd name="connsiteX6858" fmla="*/ 2364623 w 6891715"/>
                <a:gd name="connsiteY6858" fmla="*/ 2097082 h 6367455"/>
                <a:gd name="connsiteX6859" fmla="*/ 2364623 w 6891715"/>
                <a:gd name="connsiteY6859" fmla="*/ 2087237 h 6367455"/>
                <a:gd name="connsiteX6860" fmla="*/ 2392868 w 6891715"/>
                <a:gd name="connsiteY6860" fmla="*/ 2073585 h 6367455"/>
                <a:gd name="connsiteX6861" fmla="*/ 2361131 w 6891715"/>
                <a:gd name="connsiteY6861" fmla="*/ 2063426 h 6367455"/>
                <a:gd name="connsiteX6862" fmla="*/ 2344309 w 6891715"/>
                <a:gd name="connsiteY6862" fmla="*/ 2067553 h 6367455"/>
                <a:gd name="connsiteX6863" fmla="*/ 2321141 w 6891715"/>
                <a:gd name="connsiteY6863" fmla="*/ 2069141 h 6367455"/>
                <a:gd name="connsiteX6864" fmla="*/ 2338915 w 6891715"/>
                <a:gd name="connsiteY6864" fmla="*/ 2050726 h 6367455"/>
                <a:gd name="connsiteX6865" fmla="*/ 2320824 w 6891715"/>
                <a:gd name="connsiteY6865" fmla="*/ 2045646 h 6367455"/>
                <a:gd name="connsiteX6866" fmla="*/ 2318602 w 6891715"/>
                <a:gd name="connsiteY6866" fmla="*/ 2029776 h 6367455"/>
                <a:gd name="connsiteX6867" fmla="*/ 2346849 w 6891715"/>
                <a:gd name="connsiteY6867" fmla="*/ 2010726 h 6367455"/>
                <a:gd name="connsiteX6868" fmla="*/ 2363987 w 6891715"/>
                <a:gd name="connsiteY6868" fmla="*/ 2025013 h 6367455"/>
                <a:gd name="connsiteX6869" fmla="*/ 2377953 w 6891715"/>
                <a:gd name="connsiteY6869" fmla="*/ 2033586 h 6367455"/>
                <a:gd name="connsiteX6870" fmla="*/ 2390330 w 6891715"/>
                <a:gd name="connsiteY6870" fmla="*/ 2019933 h 6367455"/>
                <a:gd name="connsiteX6871" fmla="*/ 2395725 w 6891715"/>
                <a:gd name="connsiteY6871" fmla="*/ 2026918 h 6367455"/>
                <a:gd name="connsiteX6872" fmla="*/ 2422068 w 6891715"/>
                <a:gd name="connsiteY6872" fmla="*/ 2016441 h 6367455"/>
                <a:gd name="connsiteX6873" fmla="*/ 2401756 w 6891715"/>
                <a:gd name="connsiteY6873" fmla="*/ 1998661 h 6367455"/>
                <a:gd name="connsiteX6874" fmla="*/ 2384935 w 6891715"/>
                <a:gd name="connsiteY6874" fmla="*/ 2011360 h 6367455"/>
                <a:gd name="connsiteX6875" fmla="*/ 2370336 w 6891715"/>
                <a:gd name="connsiteY6875" fmla="*/ 2004376 h 6367455"/>
                <a:gd name="connsiteX6876" fmla="*/ 2373191 w 6891715"/>
                <a:gd name="connsiteY6876" fmla="*/ 1984056 h 6367455"/>
                <a:gd name="connsiteX6877" fmla="*/ 2394138 w 6891715"/>
                <a:gd name="connsiteY6877" fmla="*/ 1977706 h 6367455"/>
                <a:gd name="connsiteX6878" fmla="*/ 2409055 w 6891715"/>
                <a:gd name="connsiteY6878" fmla="*/ 1966911 h 6367455"/>
                <a:gd name="connsiteX6879" fmla="*/ 2423655 w 6891715"/>
                <a:gd name="connsiteY6879" fmla="*/ 1967864 h 6367455"/>
                <a:gd name="connsiteX6880" fmla="*/ 2424608 w 6891715"/>
                <a:gd name="connsiteY6880" fmla="*/ 1955164 h 6367455"/>
                <a:gd name="connsiteX6881" fmla="*/ 2438570 w 6891715"/>
                <a:gd name="connsiteY6881" fmla="*/ 1958338 h 6367455"/>
                <a:gd name="connsiteX6882" fmla="*/ 2445870 w 6891715"/>
                <a:gd name="connsiteY6882" fmla="*/ 1965324 h 6367455"/>
                <a:gd name="connsiteX6883" fmla="*/ 2460787 w 6891715"/>
                <a:gd name="connsiteY6883" fmla="*/ 1944051 h 6367455"/>
                <a:gd name="connsiteX6884" fmla="*/ 2480465 w 6891715"/>
                <a:gd name="connsiteY6884" fmla="*/ 1914841 h 6367455"/>
                <a:gd name="connsiteX6885" fmla="*/ 2502364 w 6891715"/>
                <a:gd name="connsiteY6885" fmla="*/ 1913254 h 6367455"/>
                <a:gd name="connsiteX6886" fmla="*/ 2520455 w 6891715"/>
                <a:gd name="connsiteY6886" fmla="*/ 1906904 h 6367455"/>
                <a:gd name="connsiteX6887" fmla="*/ 2529341 w 6891715"/>
                <a:gd name="connsiteY6887" fmla="*/ 1928811 h 6367455"/>
                <a:gd name="connsiteX6888" fmla="*/ 2553461 w 6891715"/>
                <a:gd name="connsiteY6888" fmla="*/ 1919286 h 6367455"/>
                <a:gd name="connsiteX6889" fmla="*/ 2543941 w 6891715"/>
                <a:gd name="connsiteY6889" fmla="*/ 1902459 h 6367455"/>
                <a:gd name="connsiteX6890" fmla="*/ 2538228 w 6891715"/>
                <a:gd name="connsiteY6890" fmla="*/ 1886901 h 6367455"/>
                <a:gd name="connsiteX6891" fmla="*/ 2585518 w 6891715"/>
                <a:gd name="connsiteY6891" fmla="*/ 1865312 h 6367455"/>
                <a:gd name="connsiteX6892" fmla="*/ 2609319 w 6891715"/>
                <a:gd name="connsiteY6892" fmla="*/ 1891347 h 6367455"/>
                <a:gd name="connsiteX6893" fmla="*/ 2603925 w 6891715"/>
                <a:gd name="connsiteY6893" fmla="*/ 1913254 h 6367455"/>
                <a:gd name="connsiteX6894" fmla="*/ 2607415 w 6891715"/>
                <a:gd name="connsiteY6894" fmla="*/ 1925954 h 6367455"/>
                <a:gd name="connsiteX6895" fmla="*/ 2630902 w 6891715"/>
                <a:gd name="connsiteY6895" fmla="*/ 1923731 h 6367455"/>
                <a:gd name="connsiteX6896" fmla="*/ 2619793 w 6891715"/>
                <a:gd name="connsiteY6896" fmla="*/ 1910079 h 6367455"/>
                <a:gd name="connsiteX6897" fmla="*/ 2626141 w 6891715"/>
                <a:gd name="connsiteY6897" fmla="*/ 1900554 h 6367455"/>
                <a:gd name="connsiteX6898" fmla="*/ 2665497 w 6891715"/>
                <a:gd name="connsiteY6898" fmla="*/ 1901189 h 6367455"/>
                <a:gd name="connsiteX6899" fmla="*/ 2678826 w 6891715"/>
                <a:gd name="connsiteY6899" fmla="*/ 1889759 h 6367455"/>
                <a:gd name="connsiteX6900" fmla="*/ 2665179 w 6891715"/>
                <a:gd name="connsiteY6900" fmla="*/ 1871979 h 6367455"/>
                <a:gd name="connsiteX6901" fmla="*/ 2684856 w 6891715"/>
                <a:gd name="connsiteY6901" fmla="*/ 1851658 h 6367455"/>
                <a:gd name="connsiteX6902" fmla="*/ 2739762 w 6891715"/>
                <a:gd name="connsiteY6902" fmla="*/ 1824989 h 6367455"/>
                <a:gd name="connsiteX6903" fmla="*/ 2727702 w 6891715"/>
                <a:gd name="connsiteY6903" fmla="*/ 1843086 h 6367455"/>
                <a:gd name="connsiteX6904" fmla="*/ 2755314 w 6891715"/>
                <a:gd name="connsiteY6904" fmla="*/ 1832928 h 6367455"/>
                <a:gd name="connsiteX6905" fmla="*/ 2757853 w 6891715"/>
                <a:gd name="connsiteY6905" fmla="*/ 1817369 h 6367455"/>
                <a:gd name="connsiteX6906" fmla="*/ 2733732 w 6891715"/>
                <a:gd name="connsiteY6906" fmla="*/ 1816734 h 6367455"/>
                <a:gd name="connsiteX6907" fmla="*/ 2743254 w 6891715"/>
                <a:gd name="connsiteY6907" fmla="*/ 1805304 h 6367455"/>
                <a:gd name="connsiteX6908" fmla="*/ 2743571 w 6891715"/>
                <a:gd name="connsiteY6908" fmla="*/ 1795779 h 6367455"/>
                <a:gd name="connsiteX6909" fmla="*/ 2735636 w 6891715"/>
                <a:gd name="connsiteY6909" fmla="*/ 1791334 h 6367455"/>
                <a:gd name="connsiteX6910" fmla="*/ 2750553 w 6891715"/>
                <a:gd name="connsiteY6910" fmla="*/ 1786571 h 6367455"/>
                <a:gd name="connsiteX6911" fmla="*/ 2749283 w 6891715"/>
                <a:gd name="connsiteY6911" fmla="*/ 1782443 h 6367455"/>
                <a:gd name="connsiteX6912" fmla="*/ 2732463 w 6891715"/>
                <a:gd name="connsiteY6912" fmla="*/ 1785936 h 6367455"/>
                <a:gd name="connsiteX6913" fmla="*/ 2723576 w 6891715"/>
                <a:gd name="connsiteY6913" fmla="*/ 1801494 h 6367455"/>
                <a:gd name="connsiteX6914" fmla="*/ 2655341 w 6891715"/>
                <a:gd name="connsiteY6914" fmla="*/ 1817686 h 6367455"/>
                <a:gd name="connsiteX6915" fmla="*/ 2652167 w 6891715"/>
                <a:gd name="connsiteY6915" fmla="*/ 1822131 h 6367455"/>
                <a:gd name="connsiteX6916" fmla="*/ 2724211 w 6891715"/>
                <a:gd name="connsiteY6916" fmla="*/ 1806891 h 6367455"/>
                <a:gd name="connsiteX6917" fmla="*/ 2726114 w 6891715"/>
                <a:gd name="connsiteY6917" fmla="*/ 1817369 h 6367455"/>
                <a:gd name="connsiteX6918" fmla="*/ 2673431 w 6891715"/>
                <a:gd name="connsiteY6918" fmla="*/ 1835784 h 6367455"/>
                <a:gd name="connsiteX6919" fmla="*/ 2648041 w 6891715"/>
                <a:gd name="connsiteY6919" fmla="*/ 1871979 h 6367455"/>
                <a:gd name="connsiteX6920" fmla="*/ 2615668 w 6891715"/>
                <a:gd name="connsiteY6920" fmla="*/ 1886267 h 6367455"/>
                <a:gd name="connsiteX6921" fmla="*/ 2597261 w 6891715"/>
                <a:gd name="connsiteY6921" fmla="*/ 1856739 h 6367455"/>
                <a:gd name="connsiteX6922" fmla="*/ 2607415 w 6891715"/>
                <a:gd name="connsiteY6922" fmla="*/ 1833245 h 6367455"/>
                <a:gd name="connsiteX6923" fmla="*/ 2587739 w 6891715"/>
                <a:gd name="connsiteY6923" fmla="*/ 1846261 h 6367455"/>
                <a:gd name="connsiteX6924" fmla="*/ 2578217 w 6891715"/>
                <a:gd name="connsiteY6924" fmla="*/ 1843086 h 6367455"/>
                <a:gd name="connsiteX6925" fmla="*/ 2577900 w 6891715"/>
                <a:gd name="connsiteY6925" fmla="*/ 1811336 h 6367455"/>
                <a:gd name="connsiteX6926" fmla="*/ 2599165 w 6891715"/>
                <a:gd name="connsiteY6926" fmla="*/ 1807209 h 6367455"/>
                <a:gd name="connsiteX6927" fmla="*/ 2622967 w 6891715"/>
                <a:gd name="connsiteY6927" fmla="*/ 1785619 h 6367455"/>
                <a:gd name="connsiteX6928" fmla="*/ 2598530 w 6891715"/>
                <a:gd name="connsiteY6928" fmla="*/ 1780538 h 6367455"/>
                <a:gd name="connsiteX6929" fmla="*/ 2596625 w 6891715"/>
                <a:gd name="connsiteY6929" fmla="*/ 1767839 h 6367455"/>
                <a:gd name="connsiteX6930" fmla="*/ 2627094 w 6891715"/>
                <a:gd name="connsiteY6930" fmla="*/ 1760536 h 6367455"/>
                <a:gd name="connsiteX6931" fmla="*/ 2619476 w 6891715"/>
                <a:gd name="connsiteY6931" fmla="*/ 1751963 h 6367455"/>
                <a:gd name="connsiteX6932" fmla="*/ 2625823 w 6891715"/>
                <a:gd name="connsiteY6932" fmla="*/ 1733866 h 6367455"/>
                <a:gd name="connsiteX6933" fmla="*/ 2644550 w 6891715"/>
                <a:gd name="connsiteY6933" fmla="*/ 1726564 h 6367455"/>
                <a:gd name="connsiteX6934" fmla="*/ 2656927 w 6891715"/>
                <a:gd name="connsiteY6934" fmla="*/ 1685606 h 6367455"/>
                <a:gd name="connsiteX6935" fmla="*/ 2672796 w 6891715"/>
                <a:gd name="connsiteY6935" fmla="*/ 1686241 h 6367455"/>
                <a:gd name="connsiteX6936" fmla="*/ 2677239 w 6891715"/>
                <a:gd name="connsiteY6936" fmla="*/ 1672588 h 6367455"/>
                <a:gd name="connsiteX6937" fmla="*/ 2695013 w 6891715"/>
                <a:gd name="connsiteY6937" fmla="*/ 1652269 h 6367455"/>
                <a:gd name="connsiteX6938" fmla="*/ 2703264 w 6891715"/>
                <a:gd name="connsiteY6938" fmla="*/ 1658619 h 6367455"/>
                <a:gd name="connsiteX6939" fmla="*/ 2721355 w 6891715"/>
                <a:gd name="connsiteY6939" fmla="*/ 1676398 h 6367455"/>
                <a:gd name="connsiteX6940" fmla="*/ 2735320 w 6891715"/>
                <a:gd name="connsiteY6940" fmla="*/ 1675128 h 6367455"/>
                <a:gd name="connsiteX6941" fmla="*/ 2719133 w 6891715"/>
                <a:gd name="connsiteY6941" fmla="*/ 1659253 h 6367455"/>
                <a:gd name="connsiteX6942" fmla="*/ 2721355 w 6891715"/>
                <a:gd name="connsiteY6942" fmla="*/ 1651316 h 6367455"/>
                <a:gd name="connsiteX6943" fmla="*/ 2745793 w 6891715"/>
                <a:gd name="connsiteY6943" fmla="*/ 1659253 h 6367455"/>
                <a:gd name="connsiteX6944" fmla="*/ 2749918 w 6891715"/>
                <a:gd name="connsiteY6944" fmla="*/ 1656079 h 6367455"/>
                <a:gd name="connsiteX6945" fmla="*/ 2743254 w 6891715"/>
                <a:gd name="connsiteY6945" fmla="*/ 1642426 h 6367455"/>
                <a:gd name="connsiteX6946" fmla="*/ 2741349 w 6891715"/>
                <a:gd name="connsiteY6946" fmla="*/ 1624646 h 6367455"/>
                <a:gd name="connsiteX6947" fmla="*/ 2750870 w 6891715"/>
                <a:gd name="connsiteY6947" fmla="*/ 1620201 h 6367455"/>
                <a:gd name="connsiteX6948" fmla="*/ 2771499 w 6891715"/>
                <a:gd name="connsiteY6948" fmla="*/ 1600833 h 6367455"/>
                <a:gd name="connsiteX6949" fmla="*/ 2763248 w 6891715"/>
                <a:gd name="connsiteY6949" fmla="*/ 1591944 h 6367455"/>
                <a:gd name="connsiteX6950" fmla="*/ 2742936 w 6891715"/>
                <a:gd name="connsiteY6950" fmla="*/ 1608771 h 6367455"/>
                <a:gd name="connsiteX6951" fmla="*/ 2733732 w 6891715"/>
                <a:gd name="connsiteY6951" fmla="*/ 1609723 h 6367455"/>
                <a:gd name="connsiteX6952" fmla="*/ 2730241 w 6891715"/>
                <a:gd name="connsiteY6952" fmla="*/ 1603374 h 6367455"/>
                <a:gd name="connsiteX6953" fmla="*/ 2741983 w 6891715"/>
                <a:gd name="connsiteY6953" fmla="*/ 1579561 h 6367455"/>
                <a:gd name="connsiteX6954" fmla="*/ 2752459 w 6891715"/>
                <a:gd name="connsiteY6954" fmla="*/ 1580196 h 6367455"/>
                <a:gd name="connsiteX6955" fmla="*/ 2769278 w 6891715"/>
                <a:gd name="connsiteY6955" fmla="*/ 1572576 h 6367455"/>
                <a:gd name="connsiteX6956" fmla="*/ 2766105 w 6891715"/>
                <a:gd name="connsiteY6956" fmla="*/ 1549399 h 6367455"/>
                <a:gd name="connsiteX6957" fmla="*/ 2779435 w 6891715"/>
                <a:gd name="connsiteY6957" fmla="*/ 1533524 h 6367455"/>
                <a:gd name="connsiteX6958" fmla="*/ 2799430 w 6891715"/>
                <a:gd name="connsiteY6958" fmla="*/ 1528127 h 6367455"/>
                <a:gd name="connsiteX6959" fmla="*/ 2804825 w 6891715"/>
                <a:gd name="connsiteY6959" fmla="*/ 1517649 h 6367455"/>
                <a:gd name="connsiteX6960" fmla="*/ 2813077 w 6891715"/>
                <a:gd name="connsiteY6960" fmla="*/ 1509077 h 6367455"/>
                <a:gd name="connsiteX6961" fmla="*/ 2818790 w 6891715"/>
                <a:gd name="connsiteY6961" fmla="*/ 1531937 h 6367455"/>
                <a:gd name="connsiteX6962" fmla="*/ 2830215 w 6891715"/>
                <a:gd name="connsiteY6962" fmla="*/ 1541461 h 6367455"/>
                <a:gd name="connsiteX6963" fmla="*/ 2842592 w 6891715"/>
                <a:gd name="connsiteY6963" fmla="*/ 1520189 h 6367455"/>
                <a:gd name="connsiteX6964" fmla="*/ 2837515 w 6891715"/>
                <a:gd name="connsiteY6964" fmla="*/ 1515109 h 6367455"/>
                <a:gd name="connsiteX6965" fmla="*/ 2855288 w 6891715"/>
                <a:gd name="connsiteY6965" fmla="*/ 1505584 h 6367455"/>
                <a:gd name="connsiteX6966" fmla="*/ 2863540 w 6891715"/>
                <a:gd name="connsiteY6966" fmla="*/ 1493836 h 6367455"/>
                <a:gd name="connsiteX6967" fmla="*/ 2859414 w 6891715"/>
                <a:gd name="connsiteY6967" fmla="*/ 1486534 h 6367455"/>
                <a:gd name="connsiteX6968" fmla="*/ 2845767 w 6891715"/>
                <a:gd name="connsiteY6968" fmla="*/ 1504314 h 6367455"/>
                <a:gd name="connsiteX6969" fmla="*/ 2832120 w 6891715"/>
                <a:gd name="connsiteY6969" fmla="*/ 1513204 h 6367455"/>
                <a:gd name="connsiteX6970" fmla="*/ 2828945 w 6891715"/>
                <a:gd name="connsiteY6970" fmla="*/ 1481137 h 6367455"/>
                <a:gd name="connsiteX6971" fmla="*/ 2828628 w 6891715"/>
                <a:gd name="connsiteY6971" fmla="*/ 1479232 h 6367455"/>
                <a:gd name="connsiteX6972" fmla="*/ 2825772 w 6891715"/>
                <a:gd name="connsiteY6972" fmla="*/ 1481137 h 6367455"/>
                <a:gd name="connsiteX6973" fmla="*/ 2819425 w 6891715"/>
                <a:gd name="connsiteY6973" fmla="*/ 1484629 h 6367455"/>
                <a:gd name="connsiteX6974" fmla="*/ 2806729 w 6891715"/>
                <a:gd name="connsiteY6974" fmla="*/ 1509077 h 6367455"/>
                <a:gd name="connsiteX6975" fmla="*/ 2794987 w 6891715"/>
                <a:gd name="connsiteY6975" fmla="*/ 1503996 h 6367455"/>
                <a:gd name="connsiteX6976" fmla="*/ 2801335 w 6891715"/>
                <a:gd name="connsiteY6976" fmla="*/ 1488122 h 6367455"/>
                <a:gd name="connsiteX6977" fmla="*/ 2807047 w 6891715"/>
                <a:gd name="connsiteY6977" fmla="*/ 1481137 h 6367455"/>
                <a:gd name="connsiteX6978" fmla="*/ 2815933 w 6891715"/>
                <a:gd name="connsiteY6978" fmla="*/ 1470024 h 6367455"/>
                <a:gd name="connsiteX6979" fmla="*/ 2827359 w 6891715"/>
                <a:gd name="connsiteY6979" fmla="*/ 1465897 h 6367455"/>
                <a:gd name="connsiteX6980" fmla="*/ 2821012 w 6891715"/>
                <a:gd name="connsiteY6980" fmla="*/ 1454149 h 6367455"/>
                <a:gd name="connsiteX6981" fmla="*/ 2825137 w 6891715"/>
                <a:gd name="connsiteY6981" fmla="*/ 1438274 h 6367455"/>
                <a:gd name="connsiteX6982" fmla="*/ 2832436 w 6891715"/>
                <a:gd name="connsiteY6982" fmla="*/ 1441449 h 6367455"/>
                <a:gd name="connsiteX6983" fmla="*/ 2833706 w 6891715"/>
                <a:gd name="connsiteY6983" fmla="*/ 1461134 h 6367455"/>
                <a:gd name="connsiteX6984" fmla="*/ 2840371 w 6891715"/>
                <a:gd name="connsiteY6984" fmla="*/ 1467484 h 6367455"/>
                <a:gd name="connsiteX6985" fmla="*/ 2859414 w 6891715"/>
                <a:gd name="connsiteY6985" fmla="*/ 1481137 h 6367455"/>
                <a:gd name="connsiteX6986" fmla="*/ 2862588 w 6891715"/>
                <a:gd name="connsiteY6986" fmla="*/ 1483042 h 6367455"/>
                <a:gd name="connsiteX6987" fmla="*/ 2862271 w 6891715"/>
                <a:gd name="connsiteY6987" fmla="*/ 1481137 h 6367455"/>
                <a:gd name="connsiteX6988" fmla="*/ 2860366 w 6891715"/>
                <a:gd name="connsiteY6988" fmla="*/ 1474152 h 6367455"/>
                <a:gd name="connsiteX6989" fmla="*/ 2854653 w 6891715"/>
                <a:gd name="connsiteY6989" fmla="*/ 1441132 h 6367455"/>
                <a:gd name="connsiteX6990" fmla="*/ 2836563 w 6891715"/>
                <a:gd name="connsiteY6990" fmla="*/ 1430972 h 6367455"/>
                <a:gd name="connsiteX6991" fmla="*/ 2833072 w 6891715"/>
                <a:gd name="connsiteY6991" fmla="*/ 1410017 h 6367455"/>
                <a:gd name="connsiteX6992" fmla="*/ 2847036 w 6891715"/>
                <a:gd name="connsiteY6992" fmla="*/ 1405255 h 6367455"/>
                <a:gd name="connsiteX6993" fmla="*/ 2852749 w 6891715"/>
                <a:gd name="connsiteY6993" fmla="*/ 1426527 h 6367455"/>
                <a:gd name="connsiteX6994" fmla="*/ 2864174 w 6891715"/>
                <a:gd name="connsiteY6994" fmla="*/ 1423987 h 6367455"/>
                <a:gd name="connsiteX6995" fmla="*/ 2868300 w 6891715"/>
                <a:gd name="connsiteY6995" fmla="*/ 1403350 h 6367455"/>
                <a:gd name="connsiteX6996" fmla="*/ 2848941 w 6891715"/>
                <a:gd name="connsiteY6996" fmla="*/ 1392554 h 6367455"/>
                <a:gd name="connsiteX6997" fmla="*/ 2854970 w 6891715"/>
                <a:gd name="connsiteY6997" fmla="*/ 1378267 h 6367455"/>
                <a:gd name="connsiteX6998" fmla="*/ 2874013 w 6891715"/>
                <a:gd name="connsiteY6998" fmla="*/ 1375727 h 6367455"/>
                <a:gd name="connsiteX6999" fmla="*/ 2865761 w 6891715"/>
                <a:gd name="connsiteY6999" fmla="*/ 1360170 h 6367455"/>
                <a:gd name="connsiteX7000" fmla="*/ 2872744 w 6891715"/>
                <a:gd name="connsiteY7000" fmla="*/ 1346200 h 6367455"/>
                <a:gd name="connsiteX7001" fmla="*/ 2899721 w 6891715"/>
                <a:gd name="connsiteY7001" fmla="*/ 1361757 h 6367455"/>
                <a:gd name="connsiteX7002" fmla="*/ 2904482 w 6891715"/>
                <a:gd name="connsiteY7002" fmla="*/ 1355407 h 6367455"/>
                <a:gd name="connsiteX7003" fmla="*/ 2886390 w 6891715"/>
                <a:gd name="connsiteY7003" fmla="*/ 1337945 h 6367455"/>
                <a:gd name="connsiteX7004" fmla="*/ 2887660 w 6891715"/>
                <a:gd name="connsiteY7004" fmla="*/ 1321752 h 6367455"/>
                <a:gd name="connsiteX7005" fmla="*/ 2864174 w 6891715"/>
                <a:gd name="connsiteY7005" fmla="*/ 1337945 h 6367455"/>
                <a:gd name="connsiteX7006" fmla="*/ 2844496 w 6891715"/>
                <a:gd name="connsiteY7006" fmla="*/ 1366519 h 6367455"/>
                <a:gd name="connsiteX7007" fmla="*/ 2834976 w 6891715"/>
                <a:gd name="connsiteY7007" fmla="*/ 1356360 h 6367455"/>
                <a:gd name="connsiteX7008" fmla="*/ 2854970 w 6891715"/>
                <a:gd name="connsiteY7008" fmla="*/ 1345247 h 6367455"/>
                <a:gd name="connsiteX7009" fmla="*/ 2850527 w 6891715"/>
                <a:gd name="connsiteY7009" fmla="*/ 1331912 h 6367455"/>
                <a:gd name="connsiteX7010" fmla="*/ 2827041 w 6891715"/>
                <a:gd name="connsiteY7010" fmla="*/ 1327467 h 6367455"/>
                <a:gd name="connsiteX7011" fmla="*/ 2834659 w 6891715"/>
                <a:gd name="connsiteY7011" fmla="*/ 1308735 h 6367455"/>
                <a:gd name="connsiteX7012" fmla="*/ 2850527 w 6891715"/>
                <a:gd name="connsiteY7012" fmla="*/ 1323340 h 6367455"/>
                <a:gd name="connsiteX7013" fmla="*/ 2888296 w 6891715"/>
                <a:gd name="connsiteY7013" fmla="*/ 1308100 h 6367455"/>
                <a:gd name="connsiteX7014" fmla="*/ 2890518 w 6891715"/>
                <a:gd name="connsiteY7014" fmla="*/ 1278890 h 6367455"/>
                <a:gd name="connsiteX7015" fmla="*/ 2898768 w 6891715"/>
                <a:gd name="connsiteY7015" fmla="*/ 1278255 h 6367455"/>
                <a:gd name="connsiteX7016" fmla="*/ 2925112 w 6891715"/>
                <a:gd name="connsiteY7016" fmla="*/ 1271905 h 6367455"/>
                <a:gd name="connsiteX7017" fmla="*/ 2936854 w 6891715"/>
                <a:gd name="connsiteY7017" fmla="*/ 1286510 h 6367455"/>
                <a:gd name="connsiteX7018" fmla="*/ 2945741 w 6891715"/>
                <a:gd name="connsiteY7018" fmla="*/ 1306830 h 6367455"/>
                <a:gd name="connsiteX7019" fmla="*/ 2953675 w 6891715"/>
                <a:gd name="connsiteY7019" fmla="*/ 1290637 h 6367455"/>
                <a:gd name="connsiteX7020" fmla="*/ 2975891 w 6891715"/>
                <a:gd name="connsiteY7020" fmla="*/ 1279843 h 6367455"/>
                <a:gd name="connsiteX7021" fmla="*/ 2984143 w 6891715"/>
                <a:gd name="connsiteY7021" fmla="*/ 1264285 h 6367455"/>
                <a:gd name="connsiteX7022" fmla="*/ 2954945 w 6891715"/>
                <a:gd name="connsiteY7022" fmla="*/ 1267460 h 6367455"/>
                <a:gd name="connsiteX7023" fmla="*/ 2946376 w 6891715"/>
                <a:gd name="connsiteY7023" fmla="*/ 1276033 h 6367455"/>
                <a:gd name="connsiteX7024" fmla="*/ 2925746 w 6891715"/>
                <a:gd name="connsiteY7024" fmla="*/ 1242377 h 6367455"/>
                <a:gd name="connsiteX7025" fmla="*/ 2918447 w 6891715"/>
                <a:gd name="connsiteY7025" fmla="*/ 1238250 h 6367455"/>
                <a:gd name="connsiteX7026" fmla="*/ 2920351 w 6891715"/>
                <a:gd name="connsiteY7026" fmla="*/ 1219200 h 6367455"/>
                <a:gd name="connsiteX7027" fmla="*/ 2935267 w 6891715"/>
                <a:gd name="connsiteY7027" fmla="*/ 1221423 h 6367455"/>
                <a:gd name="connsiteX7028" fmla="*/ 2941297 w 6891715"/>
                <a:gd name="connsiteY7028" fmla="*/ 1202373 h 6367455"/>
                <a:gd name="connsiteX7029" fmla="*/ 2907338 w 6891715"/>
                <a:gd name="connsiteY7029" fmla="*/ 1198563 h 6367455"/>
                <a:gd name="connsiteX7030" fmla="*/ 2908607 w 6891715"/>
                <a:gd name="connsiteY7030" fmla="*/ 1184593 h 6367455"/>
                <a:gd name="connsiteX7031" fmla="*/ 2939394 w 6891715"/>
                <a:gd name="connsiteY7031" fmla="*/ 1183323 h 6367455"/>
                <a:gd name="connsiteX7032" fmla="*/ 2919081 w 6891715"/>
                <a:gd name="connsiteY7032" fmla="*/ 1175068 h 6367455"/>
                <a:gd name="connsiteX7033" fmla="*/ 2926063 w 6891715"/>
                <a:gd name="connsiteY7033" fmla="*/ 1166495 h 6367455"/>
                <a:gd name="connsiteX7034" fmla="*/ 2943202 w 6891715"/>
                <a:gd name="connsiteY7034" fmla="*/ 1173798 h 6367455"/>
                <a:gd name="connsiteX7035" fmla="*/ 2948280 w 6891715"/>
                <a:gd name="connsiteY7035" fmla="*/ 1164273 h 6367455"/>
                <a:gd name="connsiteX7036" fmla="*/ 2940980 w 6891715"/>
                <a:gd name="connsiteY7036" fmla="*/ 1155065 h 6367455"/>
                <a:gd name="connsiteX7037" fmla="*/ 2943202 w 6891715"/>
                <a:gd name="connsiteY7037" fmla="*/ 1143318 h 6367455"/>
                <a:gd name="connsiteX7038" fmla="*/ 2968273 w 6891715"/>
                <a:gd name="connsiteY7038" fmla="*/ 1139825 h 6367455"/>
                <a:gd name="connsiteX7039" fmla="*/ 2953358 w 6891715"/>
                <a:gd name="connsiteY7039" fmla="*/ 1131570 h 6367455"/>
                <a:gd name="connsiteX7040" fmla="*/ 2942884 w 6891715"/>
                <a:gd name="connsiteY7040" fmla="*/ 1119187 h 6367455"/>
                <a:gd name="connsiteX7041" fmla="*/ 2946058 w 6891715"/>
                <a:gd name="connsiteY7041" fmla="*/ 1109662 h 6367455"/>
                <a:gd name="connsiteX7042" fmla="*/ 2965102 w 6891715"/>
                <a:gd name="connsiteY7042" fmla="*/ 1113473 h 6367455"/>
                <a:gd name="connsiteX7043" fmla="*/ 2969862 w 6891715"/>
                <a:gd name="connsiteY7043" fmla="*/ 1100772 h 6367455"/>
                <a:gd name="connsiteX7044" fmla="*/ 2984778 w 6891715"/>
                <a:gd name="connsiteY7044" fmla="*/ 1106170 h 6367455"/>
                <a:gd name="connsiteX7045" fmla="*/ 2996522 w 6891715"/>
                <a:gd name="connsiteY7045" fmla="*/ 1093470 h 6367455"/>
                <a:gd name="connsiteX7046" fmla="*/ 3010169 w 6891715"/>
                <a:gd name="connsiteY7046" fmla="*/ 1094105 h 6367455"/>
                <a:gd name="connsiteX7047" fmla="*/ 3014294 w 6891715"/>
                <a:gd name="connsiteY7047" fmla="*/ 1066800 h 6367455"/>
                <a:gd name="connsiteX7048" fmla="*/ 3027942 w 6891715"/>
                <a:gd name="connsiteY7048" fmla="*/ 1062355 h 6367455"/>
                <a:gd name="connsiteX7049" fmla="*/ 3034289 w 6891715"/>
                <a:gd name="connsiteY7049" fmla="*/ 1054735 h 6367455"/>
                <a:gd name="connsiteX7050" fmla="*/ 3062536 w 6891715"/>
                <a:gd name="connsiteY7050" fmla="*/ 1052830 h 6367455"/>
                <a:gd name="connsiteX7051" fmla="*/ 3082848 w 6891715"/>
                <a:gd name="connsiteY7051" fmla="*/ 1044892 h 6367455"/>
                <a:gd name="connsiteX7052" fmla="*/ 3104107 w 6891715"/>
                <a:gd name="connsiteY7052" fmla="*/ 1064577 h 6367455"/>
                <a:gd name="connsiteX7053" fmla="*/ 3119976 w 6891715"/>
                <a:gd name="connsiteY7053" fmla="*/ 1045527 h 6367455"/>
                <a:gd name="connsiteX7054" fmla="*/ 3102520 w 6891715"/>
                <a:gd name="connsiteY7054" fmla="*/ 1029017 h 6367455"/>
                <a:gd name="connsiteX7055" fmla="*/ 3083799 w 6891715"/>
                <a:gd name="connsiteY7055" fmla="*/ 1030287 h 6367455"/>
                <a:gd name="connsiteX7056" fmla="*/ 3074913 w 6891715"/>
                <a:gd name="connsiteY7056" fmla="*/ 1017587 h 6367455"/>
                <a:gd name="connsiteX7057" fmla="*/ 3058410 w 6891715"/>
                <a:gd name="connsiteY7057" fmla="*/ 1028382 h 6367455"/>
                <a:gd name="connsiteX7058" fmla="*/ 3052697 w 6891715"/>
                <a:gd name="connsiteY7058" fmla="*/ 1010602 h 6367455"/>
                <a:gd name="connsiteX7059" fmla="*/ 3043175 w 6891715"/>
                <a:gd name="connsiteY7059" fmla="*/ 1005204 h 6367455"/>
                <a:gd name="connsiteX7060" fmla="*/ 3049206 w 6891715"/>
                <a:gd name="connsiteY7060" fmla="*/ 973770 h 6367455"/>
                <a:gd name="connsiteX7061" fmla="*/ 3072057 w 6891715"/>
                <a:gd name="connsiteY7061" fmla="*/ 948370 h 6367455"/>
                <a:gd name="connsiteX7062" fmla="*/ 3079991 w 6891715"/>
                <a:gd name="connsiteY7062" fmla="*/ 969325 h 6367455"/>
                <a:gd name="connsiteX7063" fmla="*/ 3093634 w 6891715"/>
                <a:gd name="connsiteY7063" fmla="*/ 972500 h 6367455"/>
                <a:gd name="connsiteX7064" fmla="*/ 3099029 w 6891715"/>
                <a:gd name="connsiteY7064" fmla="*/ 980437 h 6367455"/>
                <a:gd name="connsiteX7065" fmla="*/ 3110772 w 6891715"/>
                <a:gd name="connsiteY7065" fmla="*/ 974087 h 6367455"/>
                <a:gd name="connsiteX7066" fmla="*/ 3125689 w 6891715"/>
                <a:gd name="connsiteY7066" fmla="*/ 985517 h 6367455"/>
                <a:gd name="connsiteX7067" fmla="*/ 3140605 w 6891715"/>
                <a:gd name="connsiteY7067" fmla="*/ 979167 h 6367455"/>
                <a:gd name="connsiteX7068" fmla="*/ 3133623 w 6891715"/>
                <a:gd name="connsiteY7068" fmla="*/ 967737 h 6367455"/>
                <a:gd name="connsiteX7069" fmla="*/ 3150762 w 6891715"/>
                <a:gd name="connsiteY7069" fmla="*/ 948687 h 6367455"/>
                <a:gd name="connsiteX7070" fmla="*/ 3128545 w 6891715"/>
                <a:gd name="connsiteY7070" fmla="*/ 959165 h 6367455"/>
                <a:gd name="connsiteX7071" fmla="*/ 3107598 w 6891715"/>
                <a:gd name="connsiteY7071" fmla="*/ 961387 h 6367455"/>
                <a:gd name="connsiteX7072" fmla="*/ 3100933 w 6891715"/>
                <a:gd name="connsiteY7072" fmla="*/ 952180 h 6367455"/>
                <a:gd name="connsiteX7073" fmla="*/ 3120928 w 6891715"/>
                <a:gd name="connsiteY7073" fmla="*/ 940432 h 6367455"/>
                <a:gd name="connsiteX7074" fmla="*/ 3136480 w 6891715"/>
                <a:gd name="connsiteY7074" fmla="*/ 921065 h 6367455"/>
                <a:gd name="connsiteX7075" fmla="*/ 3125054 w 6891715"/>
                <a:gd name="connsiteY7075" fmla="*/ 914080 h 6367455"/>
                <a:gd name="connsiteX7076" fmla="*/ 3137749 w 6891715"/>
                <a:gd name="connsiteY7076" fmla="*/ 903285 h 6367455"/>
                <a:gd name="connsiteX7077" fmla="*/ 3126006 w 6891715"/>
                <a:gd name="connsiteY7077" fmla="*/ 895982 h 6367455"/>
                <a:gd name="connsiteX7078" fmla="*/ 3117437 w 6891715"/>
                <a:gd name="connsiteY7078" fmla="*/ 886775 h 6367455"/>
                <a:gd name="connsiteX7079" fmla="*/ 3130767 w 6891715"/>
                <a:gd name="connsiteY7079" fmla="*/ 865502 h 6367455"/>
                <a:gd name="connsiteX7080" fmla="*/ 3139971 w 6891715"/>
                <a:gd name="connsiteY7080" fmla="*/ 846453 h 6367455"/>
                <a:gd name="connsiteX7081" fmla="*/ 3158061 w 6891715"/>
                <a:gd name="connsiteY7081" fmla="*/ 839150 h 6367455"/>
                <a:gd name="connsiteX7082" fmla="*/ 3169487 w 6891715"/>
                <a:gd name="connsiteY7082" fmla="*/ 806130 h 6367455"/>
                <a:gd name="connsiteX7083" fmla="*/ 3179008 w 6891715"/>
                <a:gd name="connsiteY7083" fmla="*/ 806130 h 6367455"/>
                <a:gd name="connsiteX7084" fmla="*/ 3174882 w 6891715"/>
                <a:gd name="connsiteY7084" fmla="*/ 816607 h 6367455"/>
                <a:gd name="connsiteX7085" fmla="*/ 3180278 w 6891715"/>
                <a:gd name="connsiteY7085" fmla="*/ 839785 h 6367455"/>
                <a:gd name="connsiteX7086" fmla="*/ 3190116 w 6891715"/>
                <a:gd name="connsiteY7086" fmla="*/ 854390 h 6367455"/>
                <a:gd name="connsiteX7087" fmla="*/ 3192021 w 6891715"/>
                <a:gd name="connsiteY7087" fmla="*/ 868995 h 6367455"/>
                <a:gd name="connsiteX7088" fmla="*/ 3200590 w 6891715"/>
                <a:gd name="connsiteY7088" fmla="*/ 852167 h 6367455"/>
                <a:gd name="connsiteX7089" fmla="*/ 3218680 w 6891715"/>
                <a:gd name="connsiteY7089" fmla="*/ 858518 h 6367455"/>
                <a:gd name="connsiteX7090" fmla="*/ 3225028 w 6891715"/>
                <a:gd name="connsiteY7090" fmla="*/ 849945 h 6367455"/>
                <a:gd name="connsiteX7091" fmla="*/ 3219315 w 6891715"/>
                <a:gd name="connsiteY7091" fmla="*/ 840420 h 6367455"/>
                <a:gd name="connsiteX7092" fmla="*/ 3191069 w 6891715"/>
                <a:gd name="connsiteY7092" fmla="*/ 848357 h 6367455"/>
                <a:gd name="connsiteX7093" fmla="*/ 3195194 w 6891715"/>
                <a:gd name="connsiteY7093" fmla="*/ 835340 h 6367455"/>
                <a:gd name="connsiteX7094" fmla="*/ 3209794 w 6891715"/>
                <a:gd name="connsiteY7094" fmla="*/ 835023 h 6367455"/>
                <a:gd name="connsiteX7095" fmla="*/ 3217094 w 6891715"/>
                <a:gd name="connsiteY7095" fmla="*/ 827720 h 6367455"/>
                <a:gd name="connsiteX7096" fmla="*/ 3204398 w 6891715"/>
                <a:gd name="connsiteY7096" fmla="*/ 809940 h 6367455"/>
                <a:gd name="connsiteX7097" fmla="*/ 3218046 w 6891715"/>
                <a:gd name="connsiteY7097" fmla="*/ 803590 h 6367455"/>
                <a:gd name="connsiteX7098" fmla="*/ 3208207 w 6891715"/>
                <a:gd name="connsiteY7098" fmla="*/ 786762 h 6367455"/>
                <a:gd name="connsiteX7099" fmla="*/ 3190434 w 6891715"/>
                <a:gd name="connsiteY7099" fmla="*/ 777555 h 6367455"/>
                <a:gd name="connsiteX7100" fmla="*/ 3204716 w 6891715"/>
                <a:gd name="connsiteY7100" fmla="*/ 760410 h 6367455"/>
                <a:gd name="connsiteX7101" fmla="*/ 3237723 w 6891715"/>
                <a:gd name="connsiteY7101" fmla="*/ 746440 h 6367455"/>
                <a:gd name="connsiteX7102" fmla="*/ 3256766 w 6891715"/>
                <a:gd name="connsiteY7102" fmla="*/ 757870 h 6367455"/>
                <a:gd name="connsiteX7103" fmla="*/ 3273904 w 6891715"/>
                <a:gd name="connsiteY7103" fmla="*/ 744853 h 6367455"/>
                <a:gd name="connsiteX7104" fmla="*/ 3287551 w 6891715"/>
                <a:gd name="connsiteY7104" fmla="*/ 776285 h 6367455"/>
                <a:gd name="connsiteX7105" fmla="*/ 3305642 w 6891715"/>
                <a:gd name="connsiteY7105" fmla="*/ 776285 h 6367455"/>
                <a:gd name="connsiteX7106" fmla="*/ 3294851 w 6891715"/>
                <a:gd name="connsiteY7106" fmla="*/ 757553 h 6367455"/>
                <a:gd name="connsiteX7107" fmla="*/ 3315798 w 6891715"/>
                <a:gd name="connsiteY7107" fmla="*/ 744535 h 6367455"/>
                <a:gd name="connsiteX7108" fmla="*/ 3326589 w 6891715"/>
                <a:gd name="connsiteY7108" fmla="*/ 729613 h 6367455"/>
                <a:gd name="connsiteX7109" fmla="*/ 3312624 w 6891715"/>
                <a:gd name="connsiteY7109" fmla="*/ 723580 h 6367455"/>
                <a:gd name="connsiteX7110" fmla="*/ 3320876 w 6891715"/>
                <a:gd name="connsiteY7110" fmla="*/ 705800 h 6367455"/>
                <a:gd name="connsiteX7111" fmla="*/ 3310085 w 6891715"/>
                <a:gd name="connsiteY7111" fmla="*/ 703578 h 6367455"/>
                <a:gd name="connsiteX7112" fmla="*/ 3281839 w 6891715"/>
                <a:gd name="connsiteY7112" fmla="*/ 732470 h 6367455"/>
                <a:gd name="connsiteX7113" fmla="*/ 3269143 w 6891715"/>
                <a:gd name="connsiteY7113" fmla="*/ 728343 h 6367455"/>
                <a:gd name="connsiteX7114" fmla="*/ 3263748 w 6891715"/>
                <a:gd name="connsiteY7114" fmla="*/ 710245 h 6367455"/>
                <a:gd name="connsiteX7115" fmla="*/ 3249149 w 6891715"/>
                <a:gd name="connsiteY7115" fmla="*/ 709610 h 6367455"/>
                <a:gd name="connsiteX7116" fmla="*/ 3244705 w 6891715"/>
                <a:gd name="connsiteY7116" fmla="*/ 728660 h 6367455"/>
                <a:gd name="connsiteX7117" fmla="*/ 3220267 w 6891715"/>
                <a:gd name="connsiteY7117" fmla="*/ 720088 h 6367455"/>
                <a:gd name="connsiteX7118" fmla="*/ 3219315 w 6891715"/>
                <a:gd name="connsiteY7118" fmla="*/ 706753 h 6367455"/>
                <a:gd name="connsiteX7119" fmla="*/ 3252005 w 6891715"/>
                <a:gd name="connsiteY7119" fmla="*/ 666430 h 6367455"/>
                <a:gd name="connsiteX7120" fmla="*/ 3262161 w 6891715"/>
                <a:gd name="connsiteY7120" fmla="*/ 634680 h 6367455"/>
                <a:gd name="connsiteX7121" fmla="*/ 3284060 w 6891715"/>
                <a:gd name="connsiteY7121" fmla="*/ 628330 h 6367455"/>
                <a:gd name="connsiteX7122" fmla="*/ 3281839 w 6891715"/>
                <a:gd name="connsiteY7122" fmla="*/ 615313 h 6367455"/>
                <a:gd name="connsiteX7123" fmla="*/ 3314529 w 6891715"/>
                <a:gd name="connsiteY7123" fmla="*/ 598168 h 6367455"/>
                <a:gd name="connsiteX7124" fmla="*/ 3322780 w 6891715"/>
                <a:gd name="connsiteY7124" fmla="*/ 579435 h 6367455"/>
                <a:gd name="connsiteX7125" fmla="*/ 3375782 w 6891715"/>
                <a:gd name="connsiteY7125" fmla="*/ 550225 h 6367455"/>
                <a:gd name="connsiteX7126" fmla="*/ 3368800 w 6891715"/>
                <a:gd name="connsiteY7126" fmla="*/ 538795 h 6367455"/>
                <a:gd name="connsiteX7127" fmla="*/ 3365626 w 6891715"/>
                <a:gd name="connsiteY7127" fmla="*/ 509268 h 6367455"/>
                <a:gd name="connsiteX7128" fmla="*/ 3383082 w 6891715"/>
                <a:gd name="connsiteY7128" fmla="*/ 459420 h 6367455"/>
                <a:gd name="connsiteX7129" fmla="*/ 3397999 w 6891715"/>
                <a:gd name="connsiteY7129" fmla="*/ 475295 h 6367455"/>
                <a:gd name="connsiteX7130" fmla="*/ 3382447 w 6891715"/>
                <a:gd name="connsiteY7130" fmla="*/ 500695 h 6367455"/>
                <a:gd name="connsiteX7131" fmla="*/ 3392921 w 6891715"/>
                <a:gd name="connsiteY7131" fmla="*/ 506728 h 6367455"/>
                <a:gd name="connsiteX7132" fmla="*/ 3396095 w 6891715"/>
                <a:gd name="connsiteY7132" fmla="*/ 496250 h 6367455"/>
                <a:gd name="connsiteX7133" fmla="*/ 3407838 w 6891715"/>
                <a:gd name="connsiteY7133" fmla="*/ 499425 h 6367455"/>
                <a:gd name="connsiteX7134" fmla="*/ 3415137 w 6891715"/>
                <a:gd name="connsiteY7134" fmla="*/ 518158 h 6367455"/>
                <a:gd name="connsiteX7135" fmla="*/ 3420533 w 6891715"/>
                <a:gd name="connsiteY7135" fmla="*/ 500378 h 6367455"/>
                <a:gd name="connsiteX7136" fmla="*/ 3437671 w 6891715"/>
                <a:gd name="connsiteY7136" fmla="*/ 512760 h 6367455"/>
                <a:gd name="connsiteX7137" fmla="*/ 3449097 w 6891715"/>
                <a:gd name="connsiteY7137" fmla="*/ 499108 h 6367455"/>
                <a:gd name="connsiteX7138" fmla="*/ 3423389 w 6891715"/>
                <a:gd name="connsiteY7138" fmla="*/ 483550 h 6367455"/>
                <a:gd name="connsiteX7139" fmla="*/ 3422437 w 6891715"/>
                <a:gd name="connsiteY7139" fmla="*/ 465453 h 6367455"/>
                <a:gd name="connsiteX7140" fmla="*/ 3417042 w 6891715"/>
                <a:gd name="connsiteY7140" fmla="*/ 452118 h 6367455"/>
                <a:gd name="connsiteX7141" fmla="*/ 3442114 w 6891715"/>
                <a:gd name="connsiteY7141" fmla="*/ 451800 h 6367455"/>
                <a:gd name="connsiteX7142" fmla="*/ 3461792 w 6891715"/>
                <a:gd name="connsiteY7142" fmla="*/ 498155 h 6367455"/>
                <a:gd name="connsiteX7143" fmla="*/ 3488452 w 6891715"/>
                <a:gd name="connsiteY7143" fmla="*/ 508315 h 6367455"/>
                <a:gd name="connsiteX7144" fmla="*/ 3491625 w 6891715"/>
                <a:gd name="connsiteY7144" fmla="*/ 528000 h 6367455"/>
                <a:gd name="connsiteX7145" fmla="*/ 3516063 w 6891715"/>
                <a:gd name="connsiteY7145" fmla="*/ 538478 h 6367455"/>
                <a:gd name="connsiteX7146" fmla="*/ 3518285 w 6891715"/>
                <a:gd name="connsiteY7146" fmla="*/ 524825 h 6367455"/>
                <a:gd name="connsiteX7147" fmla="*/ 3488134 w 6891715"/>
                <a:gd name="connsiteY7147" fmla="*/ 483868 h 6367455"/>
                <a:gd name="connsiteX7148" fmla="*/ 3477343 w 6891715"/>
                <a:gd name="connsiteY7148" fmla="*/ 482915 h 6367455"/>
                <a:gd name="connsiteX7149" fmla="*/ 3464648 w 6891715"/>
                <a:gd name="connsiteY7149" fmla="*/ 467358 h 6367455"/>
                <a:gd name="connsiteX7150" fmla="*/ 3469726 w 6891715"/>
                <a:gd name="connsiteY7150" fmla="*/ 443863 h 6367455"/>
                <a:gd name="connsiteX7151" fmla="*/ 3455762 w 6891715"/>
                <a:gd name="connsiteY7151" fmla="*/ 430528 h 6367455"/>
                <a:gd name="connsiteX7152" fmla="*/ 3478930 w 6891715"/>
                <a:gd name="connsiteY7152" fmla="*/ 391158 h 6367455"/>
                <a:gd name="connsiteX7153" fmla="*/ 3499877 w 6891715"/>
                <a:gd name="connsiteY7153" fmla="*/ 392110 h 6367455"/>
                <a:gd name="connsiteX7154" fmla="*/ 3504955 w 6891715"/>
                <a:gd name="connsiteY7154" fmla="*/ 382586 h 6367455"/>
                <a:gd name="connsiteX7155" fmla="*/ 3519872 w 6891715"/>
                <a:gd name="connsiteY7155" fmla="*/ 382268 h 6367455"/>
                <a:gd name="connsiteX7156" fmla="*/ 3513842 w 6891715"/>
                <a:gd name="connsiteY7156" fmla="*/ 401318 h 6367455"/>
                <a:gd name="connsiteX7157" fmla="*/ 3521459 w 6891715"/>
                <a:gd name="connsiteY7157" fmla="*/ 416240 h 6367455"/>
                <a:gd name="connsiteX7158" fmla="*/ 3521776 w 6891715"/>
                <a:gd name="connsiteY7158" fmla="*/ 474978 h 6367455"/>
                <a:gd name="connsiteX7159" fmla="*/ 3539232 w 6891715"/>
                <a:gd name="connsiteY7159" fmla="*/ 441323 h 6367455"/>
                <a:gd name="connsiteX7160" fmla="*/ 3545262 w 6891715"/>
                <a:gd name="connsiteY7160" fmla="*/ 385443 h 6367455"/>
                <a:gd name="connsiteX7161" fmla="*/ 3559862 w 6891715"/>
                <a:gd name="connsiteY7161" fmla="*/ 374013 h 6367455"/>
                <a:gd name="connsiteX7162" fmla="*/ 3560814 w 6891715"/>
                <a:gd name="connsiteY7162" fmla="*/ 355915 h 6367455"/>
                <a:gd name="connsiteX7163" fmla="*/ 3577000 w 6891715"/>
                <a:gd name="connsiteY7163" fmla="*/ 346390 h 6367455"/>
                <a:gd name="connsiteX7164" fmla="*/ 3584934 w 6891715"/>
                <a:gd name="connsiteY7164" fmla="*/ 337818 h 6367455"/>
                <a:gd name="connsiteX7165" fmla="*/ 3583347 w 6891715"/>
                <a:gd name="connsiteY7165" fmla="*/ 378775 h 6367455"/>
                <a:gd name="connsiteX7166" fmla="*/ 3572874 w 6891715"/>
                <a:gd name="connsiteY7166" fmla="*/ 405445 h 6367455"/>
                <a:gd name="connsiteX7167" fmla="*/ 3584934 w 6891715"/>
                <a:gd name="connsiteY7167" fmla="*/ 431480 h 6367455"/>
                <a:gd name="connsiteX7168" fmla="*/ 3584934 w 6891715"/>
                <a:gd name="connsiteY7168" fmla="*/ 456563 h 6367455"/>
                <a:gd name="connsiteX7169" fmla="*/ 3565574 w 6891715"/>
                <a:gd name="connsiteY7169" fmla="*/ 494980 h 6367455"/>
                <a:gd name="connsiteX7170" fmla="*/ 3565574 w 6891715"/>
                <a:gd name="connsiteY7170" fmla="*/ 505458 h 6367455"/>
                <a:gd name="connsiteX7171" fmla="*/ 3590647 w 6891715"/>
                <a:gd name="connsiteY7171" fmla="*/ 478788 h 6367455"/>
                <a:gd name="connsiteX7172" fmla="*/ 3597629 w 6891715"/>
                <a:gd name="connsiteY7172" fmla="*/ 443863 h 6367455"/>
                <a:gd name="connsiteX7173" fmla="*/ 3607151 w 6891715"/>
                <a:gd name="connsiteY7173" fmla="*/ 440688 h 6367455"/>
                <a:gd name="connsiteX7174" fmla="*/ 3619846 w 6891715"/>
                <a:gd name="connsiteY7174" fmla="*/ 457198 h 6367455"/>
                <a:gd name="connsiteX7175" fmla="*/ 3627463 w 6891715"/>
                <a:gd name="connsiteY7175" fmla="*/ 443545 h 6367455"/>
                <a:gd name="connsiteX7176" fmla="*/ 3610007 w 6891715"/>
                <a:gd name="connsiteY7176" fmla="*/ 428940 h 6367455"/>
                <a:gd name="connsiteX7177" fmla="*/ 3605881 w 6891715"/>
                <a:gd name="connsiteY7177" fmla="*/ 393380 h 6367455"/>
                <a:gd name="connsiteX7178" fmla="*/ 3626828 w 6891715"/>
                <a:gd name="connsiteY7178" fmla="*/ 379410 h 6367455"/>
                <a:gd name="connsiteX7179" fmla="*/ 3629685 w 6891715"/>
                <a:gd name="connsiteY7179" fmla="*/ 350835 h 6367455"/>
                <a:gd name="connsiteX7180" fmla="*/ 3642380 w 6891715"/>
                <a:gd name="connsiteY7180" fmla="*/ 337183 h 6367455"/>
                <a:gd name="connsiteX7181" fmla="*/ 3652853 w 6891715"/>
                <a:gd name="connsiteY7181" fmla="*/ 342263 h 6367455"/>
                <a:gd name="connsiteX7182" fmla="*/ 3641428 w 6891715"/>
                <a:gd name="connsiteY7182" fmla="*/ 366710 h 6367455"/>
                <a:gd name="connsiteX7183" fmla="*/ 3662692 w 6891715"/>
                <a:gd name="connsiteY7183" fmla="*/ 378140 h 6367455"/>
                <a:gd name="connsiteX7184" fmla="*/ 3668722 w 6891715"/>
                <a:gd name="connsiteY7184" fmla="*/ 349565 h 6367455"/>
                <a:gd name="connsiteX7185" fmla="*/ 3689986 w 6891715"/>
                <a:gd name="connsiteY7185" fmla="*/ 351471 h 6367455"/>
                <a:gd name="connsiteX7186" fmla="*/ 3669357 w 6891715"/>
                <a:gd name="connsiteY7186" fmla="*/ 331785 h 6367455"/>
                <a:gd name="connsiteX7187" fmla="*/ 3676974 w 6891715"/>
                <a:gd name="connsiteY7187" fmla="*/ 316863 h 6367455"/>
                <a:gd name="connsiteX7188" fmla="*/ 3692843 w 6891715"/>
                <a:gd name="connsiteY7188" fmla="*/ 327023 h 6367455"/>
                <a:gd name="connsiteX7189" fmla="*/ 3703951 w 6891715"/>
                <a:gd name="connsiteY7189" fmla="*/ 353375 h 6367455"/>
                <a:gd name="connsiteX7190" fmla="*/ 3718550 w 6891715"/>
                <a:gd name="connsiteY7190" fmla="*/ 355598 h 6367455"/>
                <a:gd name="connsiteX7191" fmla="*/ 3728072 w 6891715"/>
                <a:gd name="connsiteY7191" fmla="*/ 377505 h 6367455"/>
                <a:gd name="connsiteX7192" fmla="*/ 3747432 w 6891715"/>
                <a:gd name="connsiteY7192" fmla="*/ 396238 h 6367455"/>
                <a:gd name="connsiteX7193" fmla="*/ 3742671 w 6891715"/>
                <a:gd name="connsiteY7193" fmla="*/ 347660 h 6367455"/>
                <a:gd name="connsiteX7194" fmla="*/ 3755366 w 6891715"/>
                <a:gd name="connsiteY7194" fmla="*/ 329563 h 6367455"/>
                <a:gd name="connsiteX7195" fmla="*/ 3741402 w 6891715"/>
                <a:gd name="connsiteY7195" fmla="*/ 310831 h 6367455"/>
                <a:gd name="connsiteX7196" fmla="*/ 3754097 w 6891715"/>
                <a:gd name="connsiteY7196" fmla="*/ 299083 h 6367455"/>
                <a:gd name="connsiteX7197" fmla="*/ 3732832 w 6891715"/>
                <a:gd name="connsiteY7197" fmla="*/ 284796 h 6367455"/>
                <a:gd name="connsiteX7198" fmla="*/ 3722042 w 6891715"/>
                <a:gd name="connsiteY7198" fmla="*/ 307020 h 6367455"/>
                <a:gd name="connsiteX7199" fmla="*/ 3702047 w 6891715"/>
                <a:gd name="connsiteY7199" fmla="*/ 286066 h 6367455"/>
                <a:gd name="connsiteX7200" fmla="*/ 3702682 w 6891715"/>
                <a:gd name="connsiteY7200" fmla="*/ 262888 h 6367455"/>
                <a:gd name="connsiteX7201" fmla="*/ 3679830 w 6891715"/>
                <a:gd name="connsiteY7201" fmla="*/ 270191 h 6367455"/>
                <a:gd name="connsiteX7202" fmla="*/ 3669992 w 6891715"/>
                <a:gd name="connsiteY7202" fmla="*/ 254633 h 6367455"/>
                <a:gd name="connsiteX7203" fmla="*/ 3686813 w 6891715"/>
                <a:gd name="connsiteY7203" fmla="*/ 249236 h 6367455"/>
                <a:gd name="connsiteX7204" fmla="*/ 3699508 w 6891715"/>
                <a:gd name="connsiteY7204" fmla="*/ 257491 h 6367455"/>
                <a:gd name="connsiteX7205" fmla="*/ 3701729 w 6891715"/>
                <a:gd name="connsiteY7205" fmla="*/ 235583 h 6367455"/>
                <a:gd name="connsiteX7206" fmla="*/ 3716646 w 6891715"/>
                <a:gd name="connsiteY7206" fmla="*/ 253363 h 6367455"/>
                <a:gd name="connsiteX7207" fmla="*/ 3718550 w 6891715"/>
                <a:gd name="connsiteY7207" fmla="*/ 269238 h 6367455"/>
                <a:gd name="connsiteX7208" fmla="*/ 3734419 w 6891715"/>
                <a:gd name="connsiteY7208" fmla="*/ 275271 h 6367455"/>
                <a:gd name="connsiteX7209" fmla="*/ 3730293 w 6891715"/>
                <a:gd name="connsiteY7209" fmla="*/ 265746 h 6367455"/>
                <a:gd name="connsiteX7210" fmla="*/ 3744893 w 6891715"/>
                <a:gd name="connsiteY7210" fmla="*/ 235266 h 6367455"/>
                <a:gd name="connsiteX7211" fmla="*/ 3771235 w 6891715"/>
                <a:gd name="connsiteY7211" fmla="*/ 242251 h 6367455"/>
                <a:gd name="connsiteX7212" fmla="*/ 3769648 w 6891715"/>
                <a:gd name="connsiteY7212" fmla="*/ 285431 h 6367455"/>
                <a:gd name="connsiteX7213" fmla="*/ 3794086 w 6891715"/>
                <a:gd name="connsiteY7213" fmla="*/ 289241 h 6367455"/>
                <a:gd name="connsiteX7214" fmla="*/ 3783295 w 6891715"/>
                <a:gd name="connsiteY7214" fmla="*/ 269556 h 6367455"/>
                <a:gd name="connsiteX7215" fmla="*/ 3790913 w 6891715"/>
                <a:gd name="connsiteY7215" fmla="*/ 260031 h 6367455"/>
                <a:gd name="connsiteX7216" fmla="*/ 3798212 w 6891715"/>
                <a:gd name="connsiteY7216" fmla="*/ 266381 h 6367455"/>
                <a:gd name="connsiteX7217" fmla="*/ 3841376 w 6891715"/>
                <a:gd name="connsiteY7217" fmla="*/ 274001 h 6367455"/>
                <a:gd name="connsiteX7218" fmla="*/ 3828998 w 6891715"/>
                <a:gd name="connsiteY7218" fmla="*/ 295273 h 6367455"/>
                <a:gd name="connsiteX7219" fmla="*/ 3855658 w 6891715"/>
                <a:gd name="connsiteY7219" fmla="*/ 294321 h 6367455"/>
                <a:gd name="connsiteX7220" fmla="*/ 3838837 w 6891715"/>
                <a:gd name="connsiteY7220" fmla="*/ 314323 h 6367455"/>
                <a:gd name="connsiteX7221" fmla="*/ 3855975 w 6891715"/>
                <a:gd name="connsiteY7221" fmla="*/ 341628 h 6367455"/>
                <a:gd name="connsiteX7222" fmla="*/ 3871844 w 6891715"/>
                <a:gd name="connsiteY7222" fmla="*/ 335913 h 6367455"/>
                <a:gd name="connsiteX7223" fmla="*/ 3865179 w 6891715"/>
                <a:gd name="connsiteY7223" fmla="*/ 301306 h 6367455"/>
                <a:gd name="connsiteX7224" fmla="*/ 3879461 w 6891715"/>
                <a:gd name="connsiteY7224" fmla="*/ 284478 h 6367455"/>
                <a:gd name="connsiteX7225" fmla="*/ 3862640 w 6891715"/>
                <a:gd name="connsiteY7225" fmla="*/ 279398 h 6367455"/>
                <a:gd name="connsiteX7226" fmla="*/ 3866766 w 6891715"/>
                <a:gd name="connsiteY7226" fmla="*/ 252728 h 6367455"/>
                <a:gd name="connsiteX7227" fmla="*/ 3885809 w 6891715"/>
                <a:gd name="connsiteY7227" fmla="*/ 256856 h 6367455"/>
                <a:gd name="connsiteX7228" fmla="*/ 3891839 w 6891715"/>
                <a:gd name="connsiteY7228" fmla="*/ 239076 h 6367455"/>
                <a:gd name="connsiteX7229" fmla="*/ 3894060 w 6891715"/>
                <a:gd name="connsiteY7229" fmla="*/ 225423 h 6367455"/>
                <a:gd name="connsiteX7230" fmla="*/ 3904534 w 6891715"/>
                <a:gd name="connsiteY7230" fmla="*/ 220978 h 6367455"/>
                <a:gd name="connsiteX7231" fmla="*/ 3929289 w 6891715"/>
                <a:gd name="connsiteY7231" fmla="*/ 187006 h 6367455"/>
                <a:gd name="connsiteX7232" fmla="*/ 3943254 w 6891715"/>
                <a:gd name="connsiteY7232" fmla="*/ 185736 h 6367455"/>
                <a:gd name="connsiteX7233" fmla="*/ 3965470 w 6891715"/>
                <a:gd name="connsiteY7233" fmla="*/ 200658 h 6367455"/>
                <a:gd name="connsiteX7234" fmla="*/ 3976261 w 6891715"/>
                <a:gd name="connsiteY7234" fmla="*/ 187641 h 6367455"/>
                <a:gd name="connsiteX7235" fmla="*/ 3960075 w 6891715"/>
                <a:gd name="connsiteY7235" fmla="*/ 171766 h 6367455"/>
                <a:gd name="connsiteX7236" fmla="*/ 3972453 w 6891715"/>
                <a:gd name="connsiteY7236" fmla="*/ 131761 h 6367455"/>
                <a:gd name="connsiteX7237" fmla="*/ 3994986 w 6891715"/>
                <a:gd name="connsiteY7237" fmla="*/ 144143 h 6367455"/>
                <a:gd name="connsiteX7238" fmla="*/ 3999747 w 6891715"/>
                <a:gd name="connsiteY7238" fmla="*/ 129538 h 6367455"/>
                <a:gd name="connsiteX7239" fmla="*/ 3988004 w 6891715"/>
                <a:gd name="connsiteY7239" fmla="*/ 110806 h 6367455"/>
                <a:gd name="connsiteX7240" fmla="*/ 3959440 w 6891715"/>
                <a:gd name="connsiteY7240" fmla="*/ 105726 h 6367455"/>
                <a:gd name="connsiteX7241" fmla="*/ 3959440 w 6891715"/>
                <a:gd name="connsiteY7241" fmla="*/ 84453 h 6367455"/>
                <a:gd name="connsiteX7242" fmla="*/ 3967692 w 6891715"/>
                <a:gd name="connsiteY7242" fmla="*/ 78103 h 6367455"/>
                <a:gd name="connsiteX7243" fmla="*/ 3995621 w 6891715"/>
                <a:gd name="connsiteY7243" fmla="*/ 102233 h 6367455"/>
                <a:gd name="connsiteX7244" fmla="*/ 4004825 w 6891715"/>
                <a:gd name="connsiteY7244" fmla="*/ 96836 h 6367455"/>
                <a:gd name="connsiteX7245" fmla="*/ 3998478 w 6891715"/>
                <a:gd name="connsiteY7245" fmla="*/ 80008 h 6367455"/>
                <a:gd name="connsiteX7246" fmla="*/ 4002286 w 6891715"/>
                <a:gd name="connsiteY7246" fmla="*/ 45083 h 6367455"/>
                <a:gd name="connsiteX7247" fmla="*/ 4010855 w 6891715"/>
                <a:gd name="connsiteY7247" fmla="*/ 49211 h 6367455"/>
                <a:gd name="connsiteX7248" fmla="*/ 4021646 w 6891715"/>
                <a:gd name="connsiteY7248" fmla="*/ 71436 h 6367455"/>
                <a:gd name="connsiteX7249" fmla="*/ 4027676 w 6891715"/>
                <a:gd name="connsiteY7249" fmla="*/ 42861 h 6367455"/>
                <a:gd name="connsiteX7250" fmla="*/ 4035293 w 6891715"/>
                <a:gd name="connsiteY7250" fmla="*/ 40638 h 6367455"/>
                <a:gd name="connsiteX7251" fmla="*/ 4041641 w 6891715"/>
                <a:gd name="connsiteY7251" fmla="*/ 66673 h 6367455"/>
                <a:gd name="connsiteX7252" fmla="*/ 4054336 w 6891715"/>
                <a:gd name="connsiteY7252" fmla="*/ 69848 h 6367455"/>
                <a:gd name="connsiteX7253" fmla="*/ 4064175 w 6891715"/>
                <a:gd name="connsiteY7253" fmla="*/ 95248 h 6367455"/>
                <a:gd name="connsiteX7254" fmla="*/ 4079726 w 6891715"/>
                <a:gd name="connsiteY7254" fmla="*/ 78103 h 6367455"/>
                <a:gd name="connsiteX7255" fmla="*/ 4104164 w 6891715"/>
                <a:gd name="connsiteY7255" fmla="*/ 67626 h 6367455"/>
                <a:gd name="connsiteX7256" fmla="*/ 4108290 w 6891715"/>
                <a:gd name="connsiteY7256" fmla="*/ 85088 h 6367455"/>
                <a:gd name="connsiteX7257" fmla="*/ 4059097 w 6891715"/>
                <a:gd name="connsiteY7257" fmla="*/ 155256 h 6367455"/>
                <a:gd name="connsiteX7258" fmla="*/ 4042276 w 6891715"/>
                <a:gd name="connsiteY7258" fmla="*/ 238758 h 6367455"/>
                <a:gd name="connsiteX7259" fmla="*/ 4027676 w 6891715"/>
                <a:gd name="connsiteY7259" fmla="*/ 261936 h 6367455"/>
                <a:gd name="connsiteX7260" fmla="*/ 4034024 w 6891715"/>
                <a:gd name="connsiteY7260" fmla="*/ 290510 h 6367455"/>
                <a:gd name="connsiteX7261" fmla="*/ 4046719 w 6891715"/>
                <a:gd name="connsiteY7261" fmla="*/ 293685 h 6367455"/>
                <a:gd name="connsiteX7262" fmla="*/ 4057510 w 6891715"/>
                <a:gd name="connsiteY7262" fmla="*/ 275588 h 6367455"/>
                <a:gd name="connsiteX7263" fmla="*/ 4081631 w 6891715"/>
                <a:gd name="connsiteY7263" fmla="*/ 245743 h 6367455"/>
                <a:gd name="connsiteX7264" fmla="*/ 4063540 w 6891715"/>
                <a:gd name="connsiteY7264" fmla="*/ 247013 h 6367455"/>
                <a:gd name="connsiteX7265" fmla="*/ 4064175 w 6891715"/>
                <a:gd name="connsiteY7265" fmla="*/ 232091 h 6367455"/>
                <a:gd name="connsiteX7266" fmla="*/ 4126063 w 6891715"/>
                <a:gd name="connsiteY7266" fmla="*/ 154621 h 6367455"/>
                <a:gd name="connsiteX7267" fmla="*/ 4140663 w 6891715"/>
                <a:gd name="connsiteY7267" fmla="*/ 113663 h 6367455"/>
                <a:gd name="connsiteX7268" fmla="*/ 4166688 w 6891715"/>
                <a:gd name="connsiteY7268" fmla="*/ 90168 h 6367455"/>
                <a:gd name="connsiteX7269" fmla="*/ 4171766 w 6891715"/>
                <a:gd name="connsiteY7269" fmla="*/ 66673 h 6367455"/>
                <a:gd name="connsiteX7270" fmla="*/ 4189856 w 6891715"/>
                <a:gd name="connsiteY7270" fmla="*/ 50798 h 6367455"/>
                <a:gd name="connsiteX7271" fmla="*/ 4187635 w 6891715"/>
                <a:gd name="connsiteY7271" fmla="*/ 75881 h 6367455"/>
                <a:gd name="connsiteX7272" fmla="*/ 4197473 w 6891715"/>
                <a:gd name="connsiteY7272" fmla="*/ 93026 h 6367455"/>
                <a:gd name="connsiteX7273" fmla="*/ 4195252 w 6891715"/>
                <a:gd name="connsiteY7273" fmla="*/ 106678 h 6367455"/>
                <a:gd name="connsiteX7274" fmla="*/ 4179383 w 6891715"/>
                <a:gd name="connsiteY7274" fmla="*/ 116203 h 6367455"/>
                <a:gd name="connsiteX7275" fmla="*/ 4170179 w 6891715"/>
                <a:gd name="connsiteY7275" fmla="*/ 139381 h 6367455"/>
                <a:gd name="connsiteX7276" fmla="*/ 4197791 w 6891715"/>
                <a:gd name="connsiteY7276" fmla="*/ 131761 h 6367455"/>
                <a:gd name="connsiteX7277" fmla="*/ 4185731 w 6891715"/>
                <a:gd name="connsiteY7277" fmla="*/ 200658 h 6367455"/>
                <a:gd name="connsiteX7278" fmla="*/ 4200330 w 6891715"/>
                <a:gd name="connsiteY7278" fmla="*/ 201293 h 6367455"/>
                <a:gd name="connsiteX7279" fmla="*/ 4222546 w 6891715"/>
                <a:gd name="connsiteY7279" fmla="*/ 187323 h 6367455"/>
                <a:gd name="connsiteX7280" fmla="*/ 4238098 w 6891715"/>
                <a:gd name="connsiteY7280" fmla="*/ 143191 h 6367455"/>
                <a:gd name="connsiteX7281" fmla="*/ 4246667 w 6891715"/>
                <a:gd name="connsiteY7281" fmla="*/ 155573 h 6367455"/>
                <a:gd name="connsiteX7282" fmla="*/ 4250476 w 6891715"/>
                <a:gd name="connsiteY7282" fmla="*/ 141921 h 6367455"/>
                <a:gd name="connsiteX7283" fmla="*/ 4236828 w 6891715"/>
                <a:gd name="connsiteY7283" fmla="*/ 126363 h 6367455"/>
                <a:gd name="connsiteX7284" fmla="*/ 4240954 w 6891715"/>
                <a:gd name="connsiteY7284" fmla="*/ 106043 h 6367455"/>
                <a:gd name="connsiteX7285" fmla="*/ 4258727 w 6891715"/>
                <a:gd name="connsiteY7285" fmla="*/ 101916 h 6367455"/>
                <a:gd name="connsiteX7286" fmla="*/ 4264123 w 6891715"/>
                <a:gd name="connsiteY7286" fmla="*/ 93343 h 6367455"/>
                <a:gd name="connsiteX7287" fmla="*/ 4277770 w 6891715"/>
                <a:gd name="connsiteY7287" fmla="*/ 74293 h 6367455"/>
                <a:gd name="connsiteX7288" fmla="*/ 4268884 w 6891715"/>
                <a:gd name="connsiteY7288" fmla="*/ 63498 h 6367455"/>
                <a:gd name="connsiteX7289" fmla="*/ 4274279 w 6891715"/>
                <a:gd name="connsiteY7289" fmla="*/ 39686 h 6367455"/>
                <a:gd name="connsiteX7290" fmla="*/ 4286657 w 6891715"/>
                <a:gd name="connsiteY7290" fmla="*/ 33336 h 6367455"/>
                <a:gd name="connsiteX7291" fmla="*/ 4277135 w 6891715"/>
                <a:gd name="connsiteY7291" fmla="*/ 19366 h 6367455"/>
                <a:gd name="connsiteX7292" fmla="*/ 4105211 w 6891715"/>
                <a:gd name="connsiteY7292" fmla="*/ 0 h 6367455"/>
                <a:gd name="connsiteX7293" fmla="*/ 4132404 w 6891715"/>
                <a:gd name="connsiteY7293" fmla="*/ 29210 h 6367455"/>
                <a:gd name="connsiteX7294" fmla="*/ 4151279 w 6891715"/>
                <a:gd name="connsiteY7294" fmla="*/ 20320 h 6367455"/>
                <a:gd name="connsiteX7295" fmla="*/ 4142001 w 6891715"/>
                <a:gd name="connsiteY7295" fmla="*/ 37465 h 6367455"/>
                <a:gd name="connsiteX7296" fmla="*/ 4118327 w 6891715"/>
                <a:gd name="connsiteY7296" fmla="*/ 43180 h 6367455"/>
                <a:gd name="connsiteX7297" fmla="*/ 4092734 w 6891715"/>
                <a:gd name="connsiteY7297" fmla="*/ 44133 h 6367455"/>
                <a:gd name="connsiteX7298" fmla="*/ 4070660 w 6891715"/>
                <a:gd name="connsiteY7298" fmla="*/ 57150 h 6367455"/>
                <a:gd name="connsiteX7299" fmla="*/ 4067141 w 6891715"/>
                <a:gd name="connsiteY7299" fmla="*/ 41275 h 6367455"/>
                <a:gd name="connsiteX7300" fmla="*/ 4088575 w 6891715"/>
                <a:gd name="connsiteY7300" fmla="*/ 39370 h 6367455"/>
                <a:gd name="connsiteX7301" fmla="*/ 4087295 w 6891715"/>
                <a:gd name="connsiteY7301" fmla="*/ 29528 h 6367455"/>
                <a:gd name="connsiteX7302" fmla="*/ 4068100 w 6891715"/>
                <a:gd name="connsiteY7302" fmla="*/ 26353 h 6367455"/>
                <a:gd name="connsiteX7303" fmla="*/ 4072259 w 6891715"/>
                <a:gd name="connsiteY7303" fmla="*/ 12065 h 6367455"/>
                <a:gd name="connsiteX7304" fmla="*/ 4098812 w 6891715"/>
                <a:gd name="connsiteY7304" fmla="*/ 10478 h 6367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</a:cxnLst>
              <a:rect l="l" t="t" r="r" b="b"/>
              <a:pathLst>
                <a:path w="6891715" h="6367455">
                  <a:moveTo>
                    <a:pt x="2683163" y="6337292"/>
                  </a:moveTo>
                  <a:lnTo>
                    <a:pt x="2693958" y="6353978"/>
                  </a:lnTo>
                  <a:lnTo>
                    <a:pt x="2680624" y="6366813"/>
                  </a:lnTo>
                  <a:lnTo>
                    <a:pt x="2668876" y="6367455"/>
                  </a:lnTo>
                  <a:lnTo>
                    <a:pt x="2665383" y="6352695"/>
                  </a:lnTo>
                  <a:close/>
                  <a:moveTo>
                    <a:pt x="2700308" y="6256329"/>
                  </a:moveTo>
                  <a:lnTo>
                    <a:pt x="2695228" y="6265854"/>
                  </a:lnTo>
                  <a:lnTo>
                    <a:pt x="2687608" y="6263949"/>
                  </a:lnTo>
                  <a:lnTo>
                    <a:pt x="2690784" y="6256647"/>
                  </a:lnTo>
                  <a:close/>
                  <a:moveTo>
                    <a:pt x="2722533" y="6238867"/>
                  </a:moveTo>
                  <a:lnTo>
                    <a:pt x="2720891" y="6254742"/>
                  </a:lnTo>
                  <a:lnTo>
                    <a:pt x="2713008" y="6251567"/>
                  </a:lnTo>
                  <a:lnTo>
                    <a:pt x="2714322" y="6242360"/>
                  </a:lnTo>
                  <a:close/>
                  <a:moveTo>
                    <a:pt x="4255139" y="6154726"/>
                  </a:moveTo>
                  <a:lnTo>
                    <a:pt x="4256051" y="6161076"/>
                  </a:lnTo>
                  <a:lnTo>
                    <a:pt x="4243891" y="6173776"/>
                  </a:lnTo>
                  <a:lnTo>
                    <a:pt x="4241763" y="6166474"/>
                  </a:lnTo>
                  <a:lnTo>
                    <a:pt x="4245715" y="6156949"/>
                  </a:lnTo>
                  <a:lnTo>
                    <a:pt x="4249971" y="6160124"/>
                  </a:lnTo>
                  <a:close/>
                  <a:moveTo>
                    <a:pt x="3939210" y="6130914"/>
                  </a:moveTo>
                  <a:lnTo>
                    <a:pt x="3946521" y="6130914"/>
                  </a:lnTo>
                  <a:lnTo>
                    <a:pt x="3948746" y="6144521"/>
                  </a:lnTo>
                  <a:lnTo>
                    <a:pt x="3956057" y="6150849"/>
                  </a:lnTo>
                  <a:lnTo>
                    <a:pt x="3965594" y="6141356"/>
                  </a:lnTo>
                  <a:lnTo>
                    <a:pt x="3975130" y="6138192"/>
                  </a:lnTo>
                  <a:lnTo>
                    <a:pt x="3984666" y="6141989"/>
                  </a:lnTo>
                  <a:lnTo>
                    <a:pt x="3987845" y="6149267"/>
                  </a:lnTo>
                  <a:lnTo>
                    <a:pt x="3978309" y="6154646"/>
                  </a:lnTo>
                  <a:lnTo>
                    <a:pt x="3978309" y="6160026"/>
                  </a:lnTo>
                  <a:lnTo>
                    <a:pt x="3992295" y="6161924"/>
                  </a:lnTo>
                  <a:lnTo>
                    <a:pt x="3996427" y="6160975"/>
                  </a:lnTo>
                  <a:lnTo>
                    <a:pt x="4004056" y="6173316"/>
                  </a:lnTo>
                  <a:lnTo>
                    <a:pt x="4011367" y="6170151"/>
                  </a:lnTo>
                  <a:lnTo>
                    <a:pt x="4028214" y="6170151"/>
                  </a:lnTo>
                  <a:lnTo>
                    <a:pt x="4038069" y="6164772"/>
                  </a:lnTo>
                  <a:lnTo>
                    <a:pt x="4054916" y="6162557"/>
                  </a:lnTo>
                  <a:lnTo>
                    <a:pt x="4060320" y="6158127"/>
                  </a:lnTo>
                  <a:lnTo>
                    <a:pt x="4068584" y="6161291"/>
                  </a:lnTo>
                  <a:lnTo>
                    <a:pt x="4073988" y="6169835"/>
                  </a:lnTo>
                  <a:lnTo>
                    <a:pt x="4082571" y="6170468"/>
                  </a:lnTo>
                  <a:lnTo>
                    <a:pt x="4100371" y="6165089"/>
                  </a:lnTo>
                  <a:lnTo>
                    <a:pt x="4109908" y="6170468"/>
                  </a:lnTo>
                  <a:lnTo>
                    <a:pt x="4119444" y="6170151"/>
                  </a:lnTo>
                  <a:lnTo>
                    <a:pt x="4128980" y="6163823"/>
                  </a:lnTo>
                  <a:lnTo>
                    <a:pt x="4137563" y="6166038"/>
                  </a:lnTo>
                  <a:lnTo>
                    <a:pt x="4135337" y="6172366"/>
                  </a:lnTo>
                  <a:lnTo>
                    <a:pt x="4137563" y="6180594"/>
                  </a:lnTo>
                  <a:lnTo>
                    <a:pt x="4142013" y="6188821"/>
                  </a:lnTo>
                  <a:lnTo>
                    <a:pt x="4149324" y="6191985"/>
                  </a:lnTo>
                  <a:lnTo>
                    <a:pt x="4156635" y="6184707"/>
                  </a:lnTo>
                  <a:lnTo>
                    <a:pt x="4163946" y="6181543"/>
                  </a:lnTo>
                  <a:lnTo>
                    <a:pt x="4175707" y="6184707"/>
                  </a:lnTo>
                  <a:lnTo>
                    <a:pt x="4179840" y="6177113"/>
                  </a:lnTo>
                  <a:lnTo>
                    <a:pt x="4181111" y="6169835"/>
                  </a:lnTo>
                  <a:lnTo>
                    <a:pt x="4185243" y="6167620"/>
                  </a:lnTo>
                  <a:lnTo>
                    <a:pt x="4184290" y="6176164"/>
                  </a:lnTo>
                  <a:lnTo>
                    <a:pt x="4189376" y="6184391"/>
                  </a:lnTo>
                  <a:lnTo>
                    <a:pt x="4188422" y="6188504"/>
                  </a:lnTo>
                  <a:lnTo>
                    <a:pt x="4186197" y="6195782"/>
                  </a:lnTo>
                  <a:lnTo>
                    <a:pt x="4179204" y="6206541"/>
                  </a:lnTo>
                  <a:lnTo>
                    <a:pt x="4170621" y="6210654"/>
                  </a:lnTo>
                  <a:lnTo>
                    <a:pt x="4164264" y="6205908"/>
                  </a:lnTo>
                  <a:lnTo>
                    <a:pt x="4152820" y="6212237"/>
                  </a:lnTo>
                  <a:lnTo>
                    <a:pt x="4144238" y="6213186"/>
                  </a:lnTo>
                  <a:lnTo>
                    <a:pt x="4128344" y="6207807"/>
                  </a:lnTo>
                  <a:lnTo>
                    <a:pt x="4114358" y="6212553"/>
                  </a:lnTo>
                  <a:lnTo>
                    <a:pt x="4103232" y="6208123"/>
                  </a:lnTo>
                  <a:lnTo>
                    <a:pt x="4085114" y="6208756"/>
                  </a:lnTo>
                  <a:lnTo>
                    <a:pt x="4074306" y="6218249"/>
                  </a:lnTo>
                  <a:lnTo>
                    <a:pt x="4066995" y="6221413"/>
                  </a:lnTo>
                  <a:lnTo>
                    <a:pt x="4051101" y="6221413"/>
                  </a:lnTo>
                  <a:lnTo>
                    <a:pt x="4045697" y="6224577"/>
                  </a:lnTo>
                  <a:lnTo>
                    <a:pt x="4041565" y="6222362"/>
                  </a:lnTo>
                  <a:lnTo>
                    <a:pt x="4045697" y="6211920"/>
                  </a:lnTo>
                  <a:lnTo>
                    <a:pt x="4037115" y="6202744"/>
                  </a:lnTo>
                  <a:lnTo>
                    <a:pt x="4024400" y="6194200"/>
                  </a:lnTo>
                  <a:lnTo>
                    <a:pt x="4014864" y="6197681"/>
                  </a:lnTo>
                  <a:lnTo>
                    <a:pt x="4003103" y="6194516"/>
                  </a:lnTo>
                  <a:lnTo>
                    <a:pt x="3992613" y="6191352"/>
                  </a:lnTo>
                  <a:lnTo>
                    <a:pt x="3979898" y="6192618"/>
                  </a:lnTo>
                  <a:lnTo>
                    <a:pt x="3970362" y="6184391"/>
                  </a:lnTo>
                  <a:lnTo>
                    <a:pt x="3954468" y="6179961"/>
                  </a:lnTo>
                  <a:lnTo>
                    <a:pt x="3944614" y="6184707"/>
                  </a:lnTo>
                  <a:lnTo>
                    <a:pt x="3933171" y="6188821"/>
                  </a:lnTo>
                  <a:lnTo>
                    <a:pt x="3925542" y="6178379"/>
                  </a:lnTo>
                  <a:lnTo>
                    <a:pt x="3923634" y="6167620"/>
                  </a:lnTo>
                  <a:lnTo>
                    <a:pt x="3924588" y="6157494"/>
                  </a:lnTo>
                  <a:lnTo>
                    <a:pt x="3919184" y="6148951"/>
                  </a:lnTo>
                  <a:lnTo>
                    <a:pt x="3919820" y="6142622"/>
                  </a:lnTo>
                  <a:lnTo>
                    <a:pt x="3917913" y="6136294"/>
                  </a:lnTo>
                  <a:lnTo>
                    <a:pt x="3925224" y="6139458"/>
                  </a:lnTo>
                  <a:lnTo>
                    <a:pt x="3932853" y="6150216"/>
                  </a:lnTo>
                  <a:lnTo>
                    <a:pt x="3938257" y="6154014"/>
                  </a:lnTo>
                  <a:lnTo>
                    <a:pt x="3943343" y="6148634"/>
                  </a:lnTo>
                  <a:lnTo>
                    <a:pt x="3934760" y="6140407"/>
                  </a:lnTo>
                  <a:close/>
                  <a:moveTo>
                    <a:pt x="4979304" y="6116626"/>
                  </a:moveTo>
                  <a:lnTo>
                    <a:pt x="4987888" y="6116626"/>
                  </a:lnTo>
                  <a:lnTo>
                    <a:pt x="4983755" y="6126107"/>
                  </a:lnTo>
                  <a:lnTo>
                    <a:pt x="4969765" y="6130216"/>
                  </a:lnTo>
                  <a:lnTo>
                    <a:pt x="4970719" y="6138748"/>
                  </a:lnTo>
                  <a:lnTo>
                    <a:pt x="4955140" y="6149177"/>
                  </a:lnTo>
                  <a:lnTo>
                    <a:pt x="4944648" y="6155498"/>
                  </a:lnTo>
                  <a:lnTo>
                    <a:pt x="4934155" y="6168139"/>
                  </a:lnTo>
                  <a:lnTo>
                    <a:pt x="4919530" y="6180148"/>
                  </a:lnTo>
                  <a:lnTo>
                    <a:pt x="4919848" y="6181412"/>
                  </a:lnTo>
                  <a:lnTo>
                    <a:pt x="4922709" y="6190577"/>
                  </a:lnTo>
                  <a:lnTo>
                    <a:pt x="4925889" y="6194370"/>
                  </a:lnTo>
                  <a:lnTo>
                    <a:pt x="4932248" y="6201954"/>
                  </a:lnTo>
                  <a:lnTo>
                    <a:pt x="4934473" y="6211435"/>
                  </a:lnTo>
                  <a:lnTo>
                    <a:pt x="4927161" y="6212699"/>
                  </a:lnTo>
                  <a:lnTo>
                    <a:pt x="4924935" y="6206379"/>
                  </a:lnTo>
                  <a:lnTo>
                    <a:pt x="4916351" y="6206379"/>
                  </a:lnTo>
                  <a:lnTo>
                    <a:pt x="4909356" y="6208275"/>
                  </a:lnTo>
                  <a:lnTo>
                    <a:pt x="4902997" y="6214596"/>
                  </a:lnTo>
                  <a:lnTo>
                    <a:pt x="4892187" y="6226289"/>
                  </a:lnTo>
                  <a:lnTo>
                    <a:pt x="4871202" y="6238298"/>
                  </a:lnTo>
                  <a:lnTo>
                    <a:pt x="4851172" y="6240510"/>
                  </a:lnTo>
                  <a:lnTo>
                    <a:pt x="4835274" y="6238614"/>
                  </a:lnTo>
                  <a:lnTo>
                    <a:pt x="4826690" y="6246199"/>
                  </a:lnTo>
                  <a:lnTo>
                    <a:pt x="4828916" y="6253151"/>
                  </a:lnTo>
                  <a:lnTo>
                    <a:pt x="4821285" y="6251255"/>
                  </a:lnTo>
                  <a:lnTo>
                    <a:pt x="4806341" y="6248095"/>
                  </a:lnTo>
                  <a:lnTo>
                    <a:pt x="4781224" y="6246515"/>
                  </a:lnTo>
                  <a:lnTo>
                    <a:pt x="4776773" y="6237982"/>
                  </a:lnTo>
                  <a:lnTo>
                    <a:pt x="4773593" y="6228501"/>
                  </a:lnTo>
                  <a:lnTo>
                    <a:pt x="4764055" y="6220284"/>
                  </a:lnTo>
                  <a:lnTo>
                    <a:pt x="4762783" y="6209855"/>
                  </a:lnTo>
                  <a:lnTo>
                    <a:pt x="4760875" y="6201322"/>
                  </a:lnTo>
                  <a:lnTo>
                    <a:pt x="4772321" y="6203535"/>
                  </a:lnTo>
                  <a:lnTo>
                    <a:pt x="4778998" y="6206695"/>
                  </a:lnTo>
                  <a:lnTo>
                    <a:pt x="4789172" y="6189629"/>
                  </a:lnTo>
                  <a:lnTo>
                    <a:pt x="4796803" y="6186469"/>
                  </a:lnTo>
                  <a:lnTo>
                    <a:pt x="4806023" y="6182993"/>
                  </a:lnTo>
                  <a:lnTo>
                    <a:pt x="4826372" y="6185205"/>
                  </a:lnTo>
                  <a:lnTo>
                    <a:pt x="4827008" y="6177620"/>
                  </a:lnTo>
                  <a:lnTo>
                    <a:pt x="4827008" y="6175724"/>
                  </a:lnTo>
                  <a:lnTo>
                    <a:pt x="4826054" y="6164031"/>
                  </a:lnTo>
                  <a:lnTo>
                    <a:pt x="4837500" y="6164979"/>
                  </a:lnTo>
                  <a:lnTo>
                    <a:pt x="4845131" y="6171299"/>
                  </a:lnTo>
                  <a:lnTo>
                    <a:pt x="4864207" y="6173196"/>
                  </a:lnTo>
                  <a:lnTo>
                    <a:pt x="4882330" y="6165927"/>
                  </a:lnTo>
                  <a:lnTo>
                    <a:pt x="4914761" y="6154866"/>
                  </a:lnTo>
                  <a:lnTo>
                    <a:pt x="4939243" y="6145385"/>
                  </a:lnTo>
                  <a:lnTo>
                    <a:pt x="4957048" y="6130532"/>
                  </a:lnTo>
                  <a:lnTo>
                    <a:pt x="4970719" y="6126107"/>
                  </a:lnTo>
                  <a:close/>
                  <a:moveTo>
                    <a:pt x="4269809" y="6099164"/>
                  </a:moveTo>
                  <a:lnTo>
                    <a:pt x="4278081" y="6107690"/>
                  </a:lnTo>
                  <a:lnTo>
                    <a:pt x="4273179" y="6110848"/>
                  </a:lnTo>
                  <a:lnTo>
                    <a:pt x="4273179" y="6119059"/>
                  </a:lnTo>
                  <a:lnTo>
                    <a:pt x="4271341" y="6131691"/>
                  </a:lnTo>
                  <a:lnTo>
                    <a:pt x="4281451" y="6138955"/>
                  </a:lnTo>
                  <a:lnTo>
                    <a:pt x="4275630" y="6154744"/>
                  </a:lnTo>
                  <a:lnTo>
                    <a:pt x="4266439" y="6157902"/>
                  </a:lnTo>
                  <a:lnTo>
                    <a:pt x="4265520" y="6154744"/>
                  </a:lnTo>
                  <a:lnTo>
                    <a:pt x="4271341" y="6143376"/>
                  </a:lnTo>
                  <a:lnTo>
                    <a:pt x="4263988" y="6135797"/>
                  </a:lnTo>
                  <a:lnTo>
                    <a:pt x="4265213" y="6129481"/>
                  </a:lnTo>
                  <a:lnTo>
                    <a:pt x="4267051" y="6122533"/>
                  </a:lnTo>
                  <a:lnTo>
                    <a:pt x="4267051" y="6114954"/>
                  </a:lnTo>
                  <a:lnTo>
                    <a:pt x="4271953" y="6107690"/>
                  </a:lnTo>
                  <a:close/>
                  <a:moveTo>
                    <a:pt x="3049239" y="6092814"/>
                  </a:moveTo>
                  <a:lnTo>
                    <a:pt x="3061023" y="6092814"/>
                  </a:lnTo>
                  <a:lnTo>
                    <a:pt x="3070188" y="6099703"/>
                  </a:lnTo>
                  <a:lnTo>
                    <a:pt x="3064623" y="6107790"/>
                  </a:lnTo>
                  <a:lnTo>
                    <a:pt x="3052513" y="6108689"/>
                  </a:lnTo>
                  <a:lnTo>
                    <a:pt x="3048257" y="6107790"/>
                  </a:lnTo>
                  <a:lnTo>
                    <a:pt x="3038438" y="6097007"/>
                  </a:lnTo>
                  <a:close/>
                  <a:moveTo>
                    <a:pt x="3038243" y="6081701"/>
                  </a:moveTo>
                  <a:lnTo>
                    <a:pt x="3041613" y="6088628"/>
                  </a:lnTo>
                  <a:lnTo>
                    <a:pt x="3032422" y="6094401"/>
                  </a:lnTo>
                  <a:lnTo>
                    <a:pt x="3024150" y="6082855"/>
                  </a:lnTo>
                  <a:close/>
                  <a:moveTo>
                    <a:pt x="3863987" y="6053126"/>
                  </a:moveTo>
                  <a:lnTo>
                    <a:pt x="3875919" y="6056271"/>
                  </a:lnTo>
                  <a:lnTo>
                    <a:pt x="3881401" y="6066964"/>
                  </a:lnTo>
                  <a:lnTo>
                    <a:pt x="3875919" y="6067908"/>
                  </a:lnTo>
                  <a:lnTo>
                    <a:pt x="3880111" y="6079230"/>
                  </a:lnTo>
                  <a:lnTo>
                    <a:pt x="3876886" y="6086464"/>
                  </a:lnTo>
                  <a:lnTo>
                    <a:pt x="3865277" y="6084891"/>
                  </a:lnTo>
                  <a:lnTo>
                    <a:pt x="3860763" y="6066021"/>
                  </a:lnTo>
                  <a:close/>
                  <a:moveTo>
                    <a:pt x="4100970" y="6043601"/>
                  </a:moveTo>
                  <a:lnTo>
                    <a:pt x="4111588" y="6057374"/>
                  </a:lnTo>
                  <a:lnTo>
                    <a:pt x="4101282" y="6065826"/>
                  </a:lnTo>
                  <a:lnTo>
                    <a:pt x="4103156" y="6054244"/>
                  </a:lnTo>
                  <a:lnTo>
                    <a:pt x="4098784" y="6049861"/>
                  </a:lnTo>
                  <a:lnTo>
                    <a:pt x="4092850" y="6051113"/>
                  </a:lnTo>
                  <a:lnTo>
                    <a:pt x="4092538" y="6046105"/>
                  </a:lnTo>
                  <a:close/>
                  <a:moveTo>
                    <a:pt x="4379876" y="6040426"/>
                  </a:moveTo>
                  <a:lnTo>
                    <a:pt x="4379876" y="6051117"/>
                  </a:lnTo>
                  <a:lnTo>
                    <a:pt x="4366858" y="6060550"/>
                  </a:lnTo>
                  <a:lnTo>
                    <a:pt x="4364318" y="6075014"/>
                  </a:lnTo>
                  <a:lnTo>
                    <a:pt x="4352888" y="6098282"/>
                  </a:lnTo>
                  <a:lnTo>
                    <a:pt x="4333838" y="6105514"/>
                  </a:lnTo>
                  <a:lnTo>
                    <a:pt x="4335425" y="6088849"/>
                  </a:lnTo>
                  <a:lnTo>
                    <a:pt x="4324313" y="6089163"/>
                  </a:lnTo>
                  <a:lnTo>
                    <a:pt x="4328123" y="6083818"/>
                  </a:lnTo>
                  <a:lnTo>
                    <a:pt x="4333520" y="6070297"/>
                  </a:lnTo>
                  <a:lnTo>
                    <a:pt x="4345903" y="6053318"/>
                  </a:lnTo>
                  <a:lnTo>
                    <a:pt x="4360508" y="6048287"/>
                  </a:lnTo>
                  <a:close/>
                  <a:moveTo>
                    <a:pt x="4333108" y="6021376"/>
                  </a:moveTo>
                  <a:lnTo>
                    <a:pt x="4337013" y="6023281"/>
                  </a:lnTo>
                  <a:lnTo>
                    <a:pt x="4334610" y="6030266"/>
                  </a:lnTo>
                  <a:lnTo>
                    <a:pt x="4325900" y="6030901"/>
                  </a:lnTo>
                  <a:close/>
                  <a:moveTo>
                    <a:pt x="4191713" y="6019789"/>
                  </a:moveTo>
                  <a:lnTo>
                    <a:pt x="4195726" y="6021376"/>
                  </a:lnTo>
                  <a:lnTo>
                    <a:pt x="4187700" y="6034077"/>
                  </a:lnTo>
                  <a:lnTo>
                    <a:pt x="4184613" y="6029314"/>
                  </a:lnTo>
                  <a:close/>
                  <a:moveTo>
                    <a:pt x="3752636" y="6002326"/>
                  </a:moveTo>
                  <a:lnTo>
                    <a:pt x="3754400" y="6015026"/>
                  </a:lnTo>
                  <a:lnTo>
                    <a:pt x="3748050" y="6006165"/>
                  </a:lnTo>
                  <a:close/>
                  <a:moveTo>
                    <a:pt x="4012798" y="5995976"/>
                  </a:moveTo>
                  <a:lnTo>
                    <a:pt x="4024276" y="6005183"/>
                  </a:lnTo>
                  <a:lnTo>
                    <a:pt x="4014970" y="6022011"/>
                  </a:lnTo>
                  <a:lnTo>
                    <a:pt x="4008145" y="6026139"/>
                  </a:lnTo>
                  <a:lnTo>
                    <a:pt x="4001941" y="6024234"/>
                  </a:lnTo>
                  <a:lnTo>
                    <a:pt x="3997288" y="6018201"/>
                  </a:lnTo>
                  <a:lnTo>
                    <a:pt x="4005663" y="6015661"/>
                  </a:lnTo>
                  <a:lnTo>
                    <a:pt x="3998218" y="6010581"/>
                  </a:lnTo>
                  <a:lnTo>
                    <a:pt x="4001320" y="6007406"/>
                  </a:lnTo>
                  <a:lnTo>
                    <a:pt x="4011867" y="6008358"/>
                  </a:lnTo>
                  <a:lnTo>
                    <a:pt x="4015900" y="6008358"/>
                  </a:lnTo>
                  <a:lnTo>
                    <a:pt x="4011867" y="6001056"/>
                  </a:lnTo>
                  <a:close/>
                  <a:moveTo>
                    <a:pt x="4097132" y="5994389"/>
                  </a:moveTo>
                  <a:lnTo>
                    <a:pt x="4100476" y="6005330"/>
                  </a:lnTo>
                  <a:lnTo>
                    <a:pt x="4097740" y="6018202"/>
                  </a:lnTo>
                  <a:lnTo>
                    <a:pt x="4086188" y="6005652"/>
                  </a:lnTo>
                  <a:lnTo>
                    <a:pt x="4086188" y="5997929"/>
                  </a:lnTo>
                  <a:close/>
                  <a:moveTo>
                    <a:pt x="4278593" y="5988039"/>
                  </a:moveTo>
                  <a:lnTo>
                    <a:pt x="4284943" y="5988039"/>
                  </a:lnTo>
                  <a:lnTo>
                    <a:pt x="4292563" y="5991214"/>
                  </a:lnTo>
                  <a:lnTo>
                    <a:pt x="4286213" y="5994389"/>
                  </a:lnTo>
                  <a:lnTo>
                    <a:pt x="4282085" y="5999786"/>
                  </a:lnTo>
                  <a:lnTo>
                    <a:pt x="4270655" y="5997564"/>
                  </a:lnTo>
                  <a:lnTo>
                    <a:pt x="4256685" y="6003914"/>
                  </a:lnTo>
                  <a:lnTo>
                    <a:pt x="4258908" y="6019789"/>
                  </a:lnTo>
                  <a:lnTo>
                    <a:pt x="4251288" y="6013439"/>
                  </a:lnTo>
                  <a:lnTo>
                    <a:pt x="4253510" y="6000739"/>
                  </a:lnTo>
                  <a:lnTo>
                    <a:pt x="4262718" y="5989309"/>
                  </a:lnTo>
                  <a:close/>
                  <a:moveTo>
                    <a:pt x="4044769" y="5988039"/>
                  </a:moveTo>
                  <a:lnTo>
                    <a:pt x="4050157" y="5994389"/>
                  </a:lnTo>
                  <a:lnTo>
                    <a:pt x="4052851" y="6001691"/>
                  </a:lnTo>
                  <a:lnTo>
                    <a:pt x="4042748" y="6007089"/>
                  </a:lnTo>
                  <a:lnTo>
                    <a:pt x="4041738" y="6002009"/>
                  </a:lnTo>
                  <a:close/>
                  <a:moveTo>
                    <a:pt x="2784354" y="5988039"/>
                  </a:moveTo>
                  <a:lnTo>
                    <a:pt x="2798725" y="5999034"/>
                  </a:lnTo>
                  <a:lnTo>
                    <a:pt x="2788699" y="6005502"/>
                  </a:lnTo>
                  <a:lnTo>
                    <a:pt x="2779675" y="5992566"/>
                  </a:lnTo>
                  <a:close/>
                  <a:moveTo>
                    <a:pt x="4162388" y="5973751"/>
                  </a:moveTo>
                  <a:lnTo>
                    <a:pt x="4157943" y="5978006"/>
                  </a:lnTo>
                  <a:lnTo>
                    <a:pt x="4156038" y="5991099"/>
                  </a:lnTo>
                  <a:lnTo>
                    <a:pt x="4147783" y="6000918"/>
                  </a:lnTo>
                  <a:lnTo>
                    <a:pt x="4133813" y="6005501"/>
                  </a:lnTo>
                  <a:lnTo>
                    <a:pt x="4136035" y="5994372"/>
                  </a:lnTo>
                  <a:lnTo>
                    <a:pt x="4150640" y="5986844"/>
                  </a:lnTo>
                  <a:cubicBezTo>
                    <a:pt x="4150958" y="5982807"/>
                    <a:pt x="4151275" y="5978770"/>
                    <a:pt x="4151593" y="5974733"/>
                  </a:cubicBezTo>
                  <a:close/>
                  <a:moveTo>
                    <a:pt x="4248322" y="5964226"/>
                  </a:moveTo>
                  <a:lnTo>
                    <a:pt x="4257308" y="5967568"/>
                  </a:lnTo>
                  <a:lnTo>
                    <a:pt x="4262400" y="5977594"/>
                  </a:lnTo>
                  <a:lnTo>
                    <a:pt x="4250419" y="5983276"/>
                  </a:lnTo>
                  <a:lnTo>
                    <a:pt x="4248322" y="5979934"/>
                  </a:lnTo>
                  <a:lnTo>
                    <a:pt x="4252515" y="5971913"/>
                  </a:lnTo>
                  <a:lnTo>
                    <a:pt x="4246525" y="5970910"/>
                  </a:lnTo>
                  <a:close/>
                  <a:moveTo>
                    <a:pt x="4031293" y="5961051"/>
                  </a:moveTo>
                  <a:lnTo>
                    <a:pt x="4036975" y="5972352"/>
                  </a:lnTo>
                  <a:lnTo>
                    <a:pt x="4031293" y="5980101"/>
                  </a:lnTo>
                  <a:lnTo>
                    <a:pt x="4020264" y="5978163"/>
                  </a:lnTo>
                  <a:lnTo>
                    <a:pt x="4017925" y="5969446"/>
                  </a:lnTo>
                  <a:lnTo>
                    <a:pt x="4020264" y="5964280"/>
                  </a:lnTo>
                  <a:close/>
                  <a:moveTo>
                    <a:pt x="4088954" y="5956289"/>
                  </a:moveTo>
                  <a:lnTo>
                    <a:pt x="4090951" y="5968530"/>
                  </a:lnTo>
                  <a:lnTo>
                    <a:pt x="4086956" y="5976792"/>
                  </a:lnTo>
                  <a:lnTo>
                    <a:pt x="4079300" y="5981689"/>
                  </a:lnTo>
                  <a:lnTo>
                    <a:pt x="4070313" y="5972814"/>
                  </a:lnTo>
                  <a:lnTo>
                    <a:pt x="4074307" y="5961797"/>
                  </a:lnTo>
                  <a:close/>
                  <a:moveTo>
                    <a:pt x="4116516" y="5949939"/>
                  </a:moveTo>
                  <a:lnTo>
                    <a:pt x="4121773" y="5953928"/>
                  </a:lnTo>
                  <a:cubicBezTo>
                    <a:pt x="4122082" y="5958939"/>
                    <a:pt x="4122392" y="5963951"/>
                    <a:pt x="4122701" y="5968962"/>
                  </a:cubicBezTo>
                  <a:lnTo>
                    <a:pt x="4112804" y="5983383"/>
                  </a:lnTo>
                  <a:lnTo>
                    <a:pt x="4107547" y="5986452"/>
                  </a:lnTo>
                  <a:lnTo>
                    <a:pt x="4098888" y="5969269"/>
                  </a:lnTo>
                  <a:lnTo>
                    <a:pt x="4104145" y="5953928"/>
                  </a:lnTo>
                  <a:close/>
                  <a:moveTo>
                    <a:pt x="3879813" y="5943589"/>
                  </a:moveTo>
                  <a:lnTo>
                    <a:pt x="3887751" y="5947117"/>
                  </a:lnTo>
                  <a:lnTo>
                    <a:pt x="3881136" y="5953114"/>
                  </a:lnTo>
                  <a:close/>
                  <a:moveTo>
                    <a:pt x="4230772" y="5937239"/>
                  </a:moveTo>
                  <a:lnTo>
                    <a:pt x="4237000" y="5943884"/>
                  </a:lnTo>
                  <a:lnTo>
                    <a:pt x="4235901" y="5950530"/>
                  </a:lnTo>
                  <a:lnTo>
                    <a:pt x="4228574" y="5951527"/>
                  </a:lnTo>
                  <a:lnTo>
                    <a:pt x="4227475" y="5946210"/>
                  </a:lnTo>
                  <a:close/>
                  <a:moveTo>
                    <a:pt x="4015702" y="5929301"/>
                  </a:moveTo>
                  <a:lnTo>
                    <a:pt x="4021100" y="5932476"/>
                  </a:lnTo>
                  <a:cubicBezTo>
                    <a:pt x="4020782" y="5935651"/>
                    <a:pt x="4020465" y="5938826"/>
                    <a:pt x="4020147" y="5942001"/>
                  </a:cubicBezTo>
                  <a:lnTo>
                    <a:pt x="4015067" y="5948351"/>
                  </a:lnTo>
                  <a:lnTo>
                    <a:pt x="4011575" y="5945176"/>
                  </a:lnTo>
                  <a:lnTo>
                    <a:pt x="4011575" y="5932476"/>
                  </a:lnTo>
                  <a:close/>
                  <a:moveTo>
                    <a:pt x="3920838" y="5926126"/>
                  </a:moveTo>
                  <a:lnTo>
                    <a:pt x="3922676" y="5931232"/>
                  </a:lnTo>
                  <a:lnTo>
                    <a:pt x="3912566" y="5937239"/>
                  </a:lnTo>
                  <a:lnTo>
                    <a:pt x="3905213" y="5935437"/>
                  </a:lnTo>
                  <a:lnTo>
                    <a:pt x="3909502" y="5932433"/>
                  </a:lnTo>
                  <a:close/>
                  <a:moveTo>
                    <a:pt x="4101110" y="5921364"/>
                  </a:moveTo>
                  <a:lnTo>
                    <a:pt x="4111588" y="5922290"/>
                  </a:lnTo>
                  <a:lnTo>
                    <a:pt x="4111588" y="5927229"/>
                  </a:lnTo>
                  <a:lnTo>
                    <a:pt x="4102063" y="5932477"/>
                  </a:lnTo>
                  <a:lnTo>
                    <a:pt x="4092538" y="5930625"/>
                  </a:lnTo>
                  <a:close/>
                  <a:moveTo>
                    <a:pt x="4052850" y="5919776"/>
                  </a:moveTo>
                  <a:lnTo>
                    <a:pt x="4063963" y="5927797"/>
                  </a:lnTo>
                  <a:lnTo>
                    <a:pt x="4054952" y="5938826"/>
                  </a:lnTo>
                  <a:lnTo>
                    <a:pt x="4052850" y="5932142"/>
                  </a:lnTo>
                  <a:close/>
                  <a:moveTo>
                    <a:pt x="4071020" y="5907076"/>
                  </a:moveTo>
                  <a:lnTo>
                    <a:pt x="4081640" y="5907076"/>
                  </a:lnTo>
                  <a:lnTo>
                    <a:pt x="4089363" y="5911287"/>
                  </a:lnTo>
                  <a:lnTo>
                    <a:pt x="4088397" y="5919711"/>
                  </a:lnTo>
                  <a:lnTo>
                    <a:pt x="4079709" y="5922951"/>
                  </a:lnTo>
                  <a:lnTo>
                    <a:pt x="4065550" y="5910316"/>
                  </a:lnTo>
                  <a:close/>
                  <a:moveTo>
                    <a:pt x="4007267" y="5895964"/>
                  </a:moveTo>
                  <a:lnTo>
                    <a:pt x="4014411" y="5903050"/>
                  </a:lnTo>
                  <a:cubicBezTo>
                    <a:pt x="4014524" y="5905519"/>
                    <a:pt x="4014638" y="5907989"/>
                    <a:pt x="4014751" y="5910458"/>
                  </a:cubicBezTo>
                  <a:lnTo>
                    <a:pt x="4005566" y="5918189"/>
                  </a:lnTo>
                  <a:lnTo>
                    <a:pt x="4005566" y="5907559"/>
                  </a:lnTo>
                  <a:lnTo>
                    <a:pt x="4000463" y="5900151"/>
                  </a:lnTo>
                  <a:close/>
                  <a:moveTo>
                    <a:pt x="4201841" y="5892789"/>
                  </a:moveTo>
                  <a:lnTo>
                    <a:pt x="4210013" y="5899073"/>
                  </a:lnTo>
                  <a:lnTo>
                    <a:pt x="4198900" y="5900727"/>
                  </a:lnTo>
                  <a:close/>
                  <a:moveTo>
                    <a:pt x="4190963" y="5889614"/>
                  </a:moveTo>
                  <a:lnTo>
                    <a:pt x="4183660" y="5905999"/>
                  </a:lnTo>
                  <a:lnTo>
                    <a:pt x="4173818" y="5905999"/>
                  </a:lnTo>
                  <a:lnTo>
                    <a:pt x="4159213" y="5916602"/>
                  </a:lnTo>
                  <a:lnTo>
                    <a:pt x="4163340" y="5901823"/>
                  </a:lnTo>
                  <a:lnTo>
                    <a:pt x="4173818" y="5899574"/>
                  </a:lnTo>
                  <a:close/>
                  <a:moveTo>
                    <a:pt x="3983882" y="5889614"/>
                  </a:moveTo>
                  <a:lnTo>
                    <a:pt x="3990938" y="5892617"/>
                  </a:lnTo>
                  <a:lnTo>
                    <a:pt x="3980707" y="5900727"/>
                  </a:lnTo>
                  <a:lnTo>
                    <a:pt x="3978238" y="5897723"/>
                  </a:lnTo>
                  <a:close/>
                  <a:moveTo>
                    <a:pt x="4234460" y="5870564"/>
                  </a:moveTo>
                  <a:lnTo>
                    <a:pt x="4239858" y="5870564"/>
                  </a:lnTo>
                  <a:lnTo>
                    <a:pt x="4244938" y="5873567"/>
                  </a:lnTo>
                  <a:lnTo>
                    <a:pt x="4253510" y="5873567"/>
                  </a:lnTo>
                  <a:lnTo>
                    <a:pt x="4254463" y="5881676"/>
                  </a:lnTo>
                  <a:lnTo>
                    <a:pt x="4238588" y="5880775"/>
                  </a:lnTo>
                  <a:lnTo>
                    <a:pt x="4239858" y="5888584"/>
                  </a:lnTo>
                  <a:lnTo>
                    <a:pt x="4232238" y="5892789"/>
                  </a:lnTo>
                  <a:lnTo>
                    <a:pt x="4225888" y="5886782"/>
                  </a:lnTo>
                  <a:lnTo>
                    <a:pt x="4213188" y="5887082"/>
                  </a:lnTo>
                  <a:lnTo>
                    <a:pt x="4218585" y="5875069"/>
                  </a:lnTo>
                  <a:close/>
                  <a:moveTo>
                    <a:pt x="3641967" y="5862626"/>
                  </a:moveTo>
                  <a:lnTo>
                    <a:pt x="3650372" y="5864489"/>
                  </a:lnTo>
                  <a:lnTo>
                    <a:pt x="3649127" y="5869770"/>
                  </a:lnTo>
                  <a:lnTo>
                    <a:pt x="3663757" y="5872565"/>
                  </a:lnTo>
                  <a:lnTo>
                    <a:pt x="3671850" y="5887784"/>
                  </a:lnTo>
                  <a:lnTo>
                    <a:pt x="3659399" y="5883746"/>
                  </a:lnTo>
                  <a:lnTo>
                    <a:pt x="3656597" y="5891201"/>
                  </a:lnTo>
                  <a:lnTo>
                    <a:pt x="3647570" y="5884989"/>
                  </a:lnTo>
                  <a:lnTo>
                    <a:pt x="3640100" y="5873497"/>
                  </a:lnTo>
                  <a:close/>
                  <a:moveTo>
                    <a:pt x="4038979" y="5856276"/>
                  </a:moveTo>
                  <a:lnTo>
                    <a:pt x="4043930" y="5866368"/>
                  </a:lnTo>
                  <a:lnTo>
                    <a:pt x="4048262" y="5865422"/>
                  </a:lnTo>
                  <a:lnTo>
                    <a:pt x="4057545" y="5871730"/>
                  </a:lnTo>
                  <a:lnTo>
                    <a:pt x="4057545" y="5878038"/>
                  </a:lnTo>
                  <a:lnTo>
                    <a:pt x="4063734" y="5884346"/>
                  </a:lnTo>
                  <a:lnTo>
                    <a:pt x="4064972" y="5897593"/>
                  </a:lnTo>
                  <a:lnTo>
                    <a:pt x="4067138" y="5902955"/>
                  </a:lnTo>
                  <a:lnTo>
                    <a:pt x="4060949" y="5903901"/>
                  </a:lnTo>
                  <a:lnTo>
                    <a:pt x="4049500" y="5894754"/>
                  </a:lnTo>
                  <a:lnTo>
                    <a:pt x="4049500" y="5884346"/>
                  </a:lnTo>
                  <a:lnTo>
                    <a:pt x="4038051" y="5879931"/>
                  </a:lnTo>
                  <a:lnTo>
                    <a:pt x="4030625" y="5872046"/>
                  </a:lnTo>
                  <a:lnTo>
                    <a:pt x="4033719" y="5860376"/>
                  </a:lnTo>
                  <a:close/>
                  <a:moveTo>
                    <a:pt x="3149881" y="5826114"/>
                  </a:moveTo>
                  <a:lnTo>
                    <a:pt x="3157501" y="5826114"/>
                  </a:lnTo>
                  <a:lnTo>
                    <a:pt x="3153373" y="5832443"/>
                  </a:lnTo>
                  <a:lnTo>
                    <a:pt x="3156548" y="5844152"/>
                  </a:lnTo>
                  <a:lnTo>
                    <a:pt x="3139721" y="5873583"/>
                  </a:lnTo>
                  <a:lnTo>
                    <a:pt x="3130831" y="5891938"/>
                  </a:lnTo>
                  <a:lnTo>
                    <a:pt x="3124798" y="5905229"/>
                  </a:lnTo>
                  <a:lnTo>
                    <a:pt x="3122893" y="5909976"/>
                  </a:lnTo>
                  <a:lnTo>
                    <a:pt x="3121941" y="5912508"/>
                  </a:lnTo>
                  <a:lnTo>
                    <a:pt x="3123528" y="5936876"/>
                  </a:lnTo>
                  <a:lnTo>
                    <a:pt x="3137181" y="5954597"/>
                  </a:lnTo>
                  <a:lnTo>
                    <a:pt x="3133371" y="5977699"/>
                  </a:lnTo>
                  <a:lnTo>
                    <a:pt x="3117813" y="5997953"/>
                  </a:lnTo>
                  <a:lnTo>
                    <a:pt x="3124163" y="6015358"/>
                  </a:lnTo>
                  <a:lnTo>
                    <a:pt x="3115591" y="6019789"/>
                  </a:lnTo>
                  <a:lnTo>
                    <a:pt x="3102891" y="6012510"/>
                  </a:lnTo>
                  <a:lnTo>
                    <a:pt x="3079713" y="6004282"/>
                  </a:lnTo>
                  <a:lnTo>
                    <a:pt x="3056218" y="5995105"/>
                  </a:lnTo>
                  <a:lnTo>
                    <a:pt x="3026691" y="5965990"/>
                  </a:lnTo>
                  <a:lnTo>
                    <a:pt x="2989543" y="5965357"/>
                  </a:lnTo>
                  <a:lnTo>
                    <a:pt x="2947633" y="5933078"/>
                  </a:lnTo>
                  <a:lnTo>
                    <a:pt x="2912708" y="5916622"/>
                  </a:lnTo>
                  <a:lnTo>
                    <a:pt x="2905088" y="5909343"/>
                  </a:lnTo>
                  <a:lnTo>
                    <a:pt x="2869210" y="5903331"/>
                  </a:lnTo>
                  <a:lnTo>
                    <a:pt x="2860638" y="5874216"/>
                  </a:lnTo>
                  <a:lnTo>
                    <a:pt x="2873973" y="5853962"/>
                  </a:lnTo>
                  <a:lnTo>
                    <a:pt x="2885720" y="5848583"/>
                  </a:lnTo>
                  <a:cubicBezTo>
                    <a:pt x="2885614" y="5845102"/>
                    <a:pt x="2885509" y="5841620"/>
                    <a:pt x="2885403" y="5838139"/>
                  </a:cubicBezTo>
                  <a:lnTo>
                    <a:pt x="2894928" y="5839722"/>
                  </a:lnTo>
                  <a:lnTo>
                    <a:pt x="2898420" y="5846367"/>
                  </a:lnTo>
                  <a:lnTo>
                    <a:pt x="2907945" y="5857760"/>
                  </a:lnTo>
                  <a:lnTo>
                    <a:pt x="2917470" y="5854595"/>
                  </a:lnTo>
                  <a:lnTo>
                    <a:pt x="2933028" y="5839722"/>
                  </a:lnTo>
                  <a:lnTo>
                    <a:pt x="2946046" y="5847000"/>
                  </a:lnTo>
                  <a:lnTo>
                    <a:pt x="2958746" y="5847950"/>
                  </a:lnTo>
                  <a:lnTo>
                    <a:pt x="2968271" y="5862507"/>
                  </a:lnTo>
                  <a:lnTo>
                    <a:pt x="2990496" y="5860292"/>
                  </a:lnTo>
                  <a:lnTo>
                    <a:pt x="3014943" y="5851431"/>
                  </a:lnTo>
                  <a:lnTo>
                    <a:pt x="3037168" y="5857444"/>
                  </a:lnTo>
                  <a:lnTo>
                    <a:pt x="3064473" y="5851114"/>
                  </a:lnTo>
                  <a:lnTo>
                    <a:pt x="3086698" y="5839405"/>
                  </a:lnTo>
                  <a:lnTo>
                    <a:pt x="3113368" y="5842253"/>
                  </a:lnTo>
                  <a:lnTo>
                    <a:pt x="3123528" y="5834975"/>
                  </a:lnTo>
                  <a:lnTo>
                    <a:pt x="3141626" y="5833392"/>
                  </a:lnTo>
                  <a:close/>
                  <a:moveTo>
                    <a:pt x="3635338" y="5800714"/>
                  </a:moveTo>
                  <a:lnTo>
                    <a:pt x="3644716" y="5802964"/>
                  </a:lnTo>
                  <a:lnTo>
                    <a:pt x="3643422" y="5813575"/>
                  </a:lnTo>
                  <a:lnTo>
                    <a:pt x="3652801" y="5819040"/>
                  </a:lnTo>
                  <a:lnTo>
                    <a:pt x="3652477" y="5826114"/>
                  </a:lnTo>
                  <a:lnTo>
                    <a:pt x="3643422" y="5820648"/>
                  </a:lnTo>
                  <a:lnTo>
                    <a:pt x="3636308" y="5816468"/>
                  </a:lnTo>
                  <a:cubicBezTo>
                    <a:pt x="3635985" y="5811217"/>
                    <a:pt x="3635661" y="5805965"/>
                    <a:pt x="3635338" y="5800714"/>
                  </a:cubicBezTo>
                  <a:close/>
                  <a:moveTo>
                    <a:pt x="3630817" y="5799126"/>
                  </a:moveTo>
                  <a:lnTo>
                    <a:pt x="3632059" y="5810705"/>
                  </a:lnTo>
                  <a:cubicBezTo>
                    <a:pt x="3632163" y="5813600"/>
                    <a:pt x="3632266" y="5816495"/>
                    <a:pt x="3632370" y="5819390"/>
                  </a:cubicBezTo>
                  <a:lnTo>
                    <a:pt x="3635787" y="5830004"/>
                  </a:lnTo>
                  <a:lnTo>
                    <a:pt x="3639514" y="5825180"/>
                  </a:lnTo>
                  <a:lnTo>
                    <a:pt x="3655976" y="5833221"/>
                  </a:lnTo>
                  <a:lnTo>
                    <a:pt x="3655355" y="5847052"/>
                  </a:lnTo>
                  <a:lnTo>
                    <a:pt x="3644794" y="5844801"/>
                  </a:lnTo>
                  <a:lnTo>
                    <a:pt x="3642309" y="5848339"/>
                  </a:lnTo>
                  <a:lnTo>
                    <a:pt x="3630506" y="5843514"/>
                  </a:lnTo>
                  <a:lnTo>
                    <a:pt x="3629575" y="5835794"/>
                  </a:lnTo>
                  <a:lnTo>
                    <a:pt x="3624294" y="5825823"/>
                  </a:lnTo>
                  <a:lnTo>
                    <a:pt x="3622741" y="5836438"/>
                  </a:lnTo>
                  <a:lnTo>
                    <a:pt x="3613113" y="5827110"/>
                  </a:lnTo>
                  <a:lnTo>
                    <a:pt x="3616840" y="5811349"/>
                  </a:lnTo>
                  <a:lnTo>
                    <a:pt x="3624294" y="5817782"/>
                  </a:lnTo>
                  <a:close/>
                  <a:moveTo>
                    <a:pt x="3095553" y="5791189"/>
                  </a:moveTo>
                  <a:lnTo>
                    <a:pt x="3106700" y="5794813"/>
                  </a:lnTo>
                  <a:lnTo>
                    <a:pt x="3099944" y="5808652"/>
                  </a:lnTo>
                  <a:lnTo>
                    <a:pt x="3090825" y="5795472"/>
                  </a:lnTo>
                  <a:close/>
                  <a:moveTo>
                    <a:pt x="4154133" y="5781664"/>
                  </a:moveTo>
                  <a:lnTo>
                    <a:pt x="4166833" y="5782604"/>
                  </a:lnTo>
                  <a:lnTo>
                    <a:pt x="4171913" y="5800150"/>
                  </a:lnTo>
                  <a:lnTo>
                    <a:pt x="4173501" y="5810489"/>
                  </a:lnTo>
                  <a:lnTo>
                    <a:pt x="4166198" y="5815816"/>
                  </a:lnTo>
                  <a:lnTo>
                    <a:pt x="4161753" y="5829289"/>
                  </a:lnTo>
                  <a:lnTo>
                    <a:pt x="4149053" y="5818009"/>
                  </a:lnTo>
                  <a:lnTo>
                    <a:pt x="4157625" y="5803596"/>
                  </a:lnTo>
                  <a:lnTo>
                    <a:pt x="4143338" y="5794197"/>
                  </a:lnTo>
                  <a:lnTo>
                    <a:pt x="4144608" y="5783544"/>
                  </a:lnTo>
                  <a:close/>
                  <a:moveTo>
                    <a:pt x="3652252" y="5780076"/>
                  </a:moveTo>
                  <a:lnTo>
                    <a:pt x="3658821" y="5780076"/>
                  </a:lnTo>
                  <a:lnTo>
                    <a:pt x="3654223" y="5787061"/>
                  </a:lnTo>
                  <a:lnTo>
                    <a:pt x="3659150" y="5794364"/>
                  </a:lnTo>
                  <a:lnTo>
                    <a:pt x="3649625" y="5789919"/>
                  </a:lnTo>
                  <a:close/>
                  <a:moveTo>
                    <a:pt x="1810406" y="5757851"/>
                  </a:moveTo>
                  <a:lnTo>
                    <a:pt x="1816824" y="5766824"/>
                  </a:lnTo>
                  <a:lnTo>
                    <a:pt x="1832868" y="5767422"/>
                  </a:lnTo>
                  <a:lnTo>
                    <a:pt x="1835114" y="5778489"/>
                  </a:lnTo>
                  <a:lnTo>
                    <a:pt x="1829659" y="5772507"/>
                  </a:lnTo>
                  <a:lnTo>
                    <a:pt x="1816824" y="5771909"/>
                  </a:lnTo>
                  <a:lnTo>
                    <a:pt x="1809444" y="5775797"/>
                  </a:lnTo>
                  <a:lnTo>
                    <a:pt x="1804951" y="5768918"/>
                  </a:lnTo>
                  <a:close/>
                  <a:moveTo>
                    <a:pt x="3645223" y="5754676"/>
                  </a:moveTo>
                  <a:lnTo>
                    <a:pt x="3645223" y="5762230"/>
                  </a:lnTo>
                  <a:lnTo>
                    <a:pt x="3648038" y="5769470"/>
                  </a:lnTo>
                  <a:lnTo>
                    <a:pt x="3646162" y="5785838"/>
                  </a:lnTo>
                  <a:lnTo>
                    <a:pt x="3640533" y="5785838"/>
                  </a:lnTo>
                  <a:lnTo>
                    <a:pt x="3639595" y="5781746"/>
                  </a:lnTo>
                  <a:lnTo>
                    <a:pt x="3630839" y="5791189"/>
                  </a:lnTo>
                  <a:lnTo>
                    <a:pt x="3627400" y="5788356"/>
                  </a:lnTo>
                  <a:cubicBezTo>
                    <a:pt x="3627608" y="5785523"/>
                    <a:pt x="3627817" y="5782690"/>
                    <a:pt x="3628025" y="5779857"/>
                  </a:cubicBezTo>
                  <a:lnTo>
                    <a:pt x="3632716" y="5772303"/>
                  </a:lnTo>
                  <a:lnTo>
                    <a:pt x="3633966" y="5761601"/>
                  </a:lnTo>
                  <a:close/>
                  <a:moveTo>
                    <a:pt x="4003575" y="5735626"/>
                  </a:moveTo>
                  <a:lnTo>
                    <a:pt x="4014159" y="5735626"/>
                  </a:lnTo>
                  <a:lnTo>
                    <a:pt x="4019139" y="5746117"/>
                  </a:lnTo>
                  <a:lnTo>
                    <a:pt x="4029723" y="5752674"/>
                  </a:lnTo>
                  <a:lnTo>
                    <a:pt x="4032213" y="5759232"/>
                  </a:lnTo>
                  <a:lnTo>
                    <a:pt x="4021629" y="5765789"/>
                  </a:lnTo>
                  <a:lnTo>
                    <a:pt x="4014470" y="5761527"/>
                  </a:lnTo>
                  <a:lnTo>
                    <a:pt x="4017583" y="5753986"/>
                  </a:lnTo>
                  <a:lnTo>
                    <a:pt x="4002953" y="5749724"/>
                  </a:lnTo>
                  <a:lnTo>
                    <a:pt x="4000463" y="5742183"/>
                  </a:lnTo>
                  <a:close/>
                  <a:moveTo>
                    <a:pt x="3888209" y="5732451"/>
                  </a:moveTo>
                  <a:lnTo>
                    <a:pt x="3904177" y="5735657"/>
                  </a:lnTo>
                  <a:lnTo>
                    <a:pt x="3915036" y="5750404"/>
                  </a:lnTo>
                  <a:lnTo>
                    <a:pt x="3923658" y="5764189"/>
                  </a:lnTo>
                  <a:lnTo>
                    <a:pt x="3940904" y="5769319"/>
                  </a:lnTo>
                  <a:lnTo>
                    <a:pt x="3947291" y="5776692"/>
                  </a:lnTo>
                  <a:lnTo>
                    <a:pt x="3975714" y="5776372"/>
                  </a:lnTo>
                  <a:lnTo>
                    <a:pt x="3978269" y="5781822"/>
                  </a:lnTo>
                  <a:lnTo>
                    <a:pt x="3978269" y="5793684"/>
                  </a:lnTo>
                  <a:lnTo>
                    <a:pt x="3983698" y="5799454"/>
                  </a:lnTo>
                  <a:lnTo>
                    <a:pt x="3981463" y="5809393"/>
                  </a:lnTo>
                  <a:lnTo>
                    <a:pt x="3986892" y="5816766"/>
                  </a:lnTo>
                  <a:lnTo>
                    <a:pt x="3999986" y="5826063"/>
                  </a:lnTo>
                  <a:lnTo>
                    <a:pt x="4010205" y="5829269"/>
                  </a:lnTo>
                  <a:lnTo>
                    <a:pt x="4027451" y="5832475"/>
                  </a:lnTo>
                  <a:lnTo>
                    <a:pt x="4026812" y="5854596"/>
                  </a:lnTo>
                  <a:lnTo>
                    <a:pt x="4015954" y="5864214"/>
                  </a:lnTo>
                  <a:lnTo>
                    <a:pt x="4000944" y="5860367"/>
                  </a:lnTo>
                  <a:lnTo>
                    <a:pt x="3993598" y="5852672"/>
                  </a:lnTo>
                  <a:lnTo>
                    <a:pt x="3991363" y="5839849"/>
                  </a:lnTo>
                  <a:lnTo>
                    <a:pt x="3975395" y="5831834"/>
                  </a:lnTo>
                  <a:cubicBezTo>
                    <a:pt x="3975714" y="5828201"/>
                    <a:pt x="3976034" y="5824567"/>
                    <a:pt x="3976353" y="5820934"/>
                  </a:cubicBezTo>
                  <a:lnTo>
                    <a:pt x="3963259" y="5812919"/>
                  </a:lnTo>
                  <a:lnTo>
                    <a:pt x="3959107" y="5804263"/>
                  </a:lnTo>
                  <a:lnTo>
                    <a:pt x="3927171" y="5801378"/>
                  </a:lnTo>
                  <a:lnTo>
                    <a:pt x="3922700" y="5794004"/>
                  </a:lnTo>
                  <a:cubicBezTo>
                    <a:pt x="3923019" y="5790050"/>
                    <a:pt x="3923339" y="5786096"/>
                    <a:pt x="3923658" y="5782142"/>
                  </a:cubicBezTo>
                  <a:lnTo>
                    <a:pt x="3914077" y="5772845"/>
                  </a:lnTo>
                  <a:lnTo>
                    <a:pt x="3881183" y="5751686"/>
                  </a:lnTo>
                  <a:lnTo>
                    <a:pt x="3881183" y="5747519"/>
                  </a:lnTo>
                  <a:lnTo>
                    <a:pt x="3876712" y="5749442"/>
                  </a:lnTo>
                  <a:lnTo>
                    <a:pt x="3863938" y="5752648"/>
                  </a:lnTo>
                  <a:lnTo>
                    <a:pt x="3873199" y="5742068"/>
                  </a:lnTo>
                  <a:lnTo>
                    <a:pt x="3880864" y="5741107"/>
                  </a:lnTo>
                  <a:close/>
                  <a:moveTo>
                    <a:pt x="1831939" y="5713401"/>
                  </a:moveTo>
                  <a:cubicBezTo>
                    <a:pt x="1831617" y="5716218"/>
                    <a:pt x="1831294" y="5719034"/>
                    <a:pt x="1830972" y="5721851"/>
                  </a:cubicBezTo>
                  <a:lnTo>
                    <a:pt x="1812925" y="5752401"/>
                  </a:lnTo>
                  <a:lnTo>
                    <a:pt x="1808736" y="5754676"/>
                  </a:lnTo>
                  <a:lnTo>
                    <a:pt x="1805191" y="5748176"/>
                  </a:lnTo>
                  <a:lnTo>
                    <a:pt x="1794877" y="5751751"/>
                  </a:lnTo>
                  <a:lnTo>
                    <a:pt x="1789076" y="5743951"/>
                  </a:lnTo>
                  <a:lnTo>
                    <a:pt x="1796489" y="5727701"/>
                  </a:lnTo>
                  <a:lnTo>
                    <a:pt x="1813892" y="5714701"/>
                  </a:lnTo>
                  <a:close/>
                  <a:moveTo>
                    <a:pt x="3909022" y="5707051"/>
                  </a:moveTo>
                  <a:lnTo>
                    <a:pt x="3919500" y="5708956"/>
                  </a:lnTo>
                  <a:lnTo>
                    <a:pt x="3906800" y="5716576"/>
                  </a:lnTo>
                  <a:close/>
                  <a:moveTo>
                    <a:pt x="3933152" y="5702289"/>
                  </a:moveTo>
                  <a:lnTo>
                    <a:pt x="3938550" y="5710397"/>
                  </a:lnTo>
                  <a:lnTo>
                    <a:pt x="3943947" y="5710397"/>
                  </a:lnTo>
                  <a:lnTo>
                    <a:pt x="3944900" y="5717569"/>
                  </a:lnTo>
                  <a:lnTo>
                    <a:pt x="3936327" y="5719752"/>
                  </a:lnTo>
                  <a:lnTo>
                    <a:pt x="3929025" y="5713515"/>
                  </a:lnTo>
                  <a:lnTo>
                    <a:pt x="3925850" y="5706343"/>
                  </a:lnTo>
                  <a:close/>
                  <a:moveTo>
                    <a:pt x="3950898" y="5691176"/>
                  </a:moveTo>
                  <a:lnTo>
                    <a:pt x="3954426" y="5700557"/>
                  </a:lnTo>
                  <a:lnTo>
                    <a:pt x="3948252" y="5711814"/>
                  </a:lnTo>
                  <a:lnTo>
                    <a:pt x="3946488" y="5707749"/>
                  </a:lnTo>
                  <a:lnTo>
                    <a:pt x="3949428" y="5700557"/>
                  </a:lnTo>
                  <a:close/>
                  <a:moveTo>
                    <a:pt x="4188559" y="5689589"/>
                  </a:moveTo>
                  <a:lnTo>
                    <a:pt x="4200260" y="5693688"/>
                  </a:lnTo>
                  <a:lnTo>
                    <a:pt x="4201525" y="5703148"/>
                  </a:lnTo>
                  <a:lnTo>
                    <a:pt x="4222713" y="5713554"/>
                  </a:lnTo>
                  <a:lnTo>
                    <a:pt x="4207850" y="5720806"/>
                  </a:lnTo>
                  <a:lnTo>
                    <a:pt x="4198363" y="5712608"/>
                  </a:lnTo>
                  <a:lnTo>
                    <a:pt x="4203739" y="5728059"/>
                  </a:lnTo>
                  <a:lnTo>
                    <a:pt x="4197414" y="5735627"/>
                  </a:lnTo>
                  <a:lnTo>
                    <a:pt x="4179705" y="5734996"/>
                  </a:lnTo>
                  <a:lnTo>
                    <a:pt x="4168953" y="5725221"/>
                  </a:lnTo>
                  <a:lnTo>
                    <a:pt x="4186662" y="5713869"/>
                  </a:lnTo>
                  <a:lnTo>
                    <a:pt x="4173064" y="5710716"/>
                  </a:lnTo>
                  <a:lnTo>
                    <a:pt x="4164525" y="5723329"/>
                  </a:lnTo>
                  <a:lnTo>
                    <a:pt x="4144603" y="5715130"/>
                  </a:lnTo>
                  <a:lnTo>
                    <a:pt x="4143338" y="5702517"/>
                  </a:lnTo>
                  <a:lnTo>
                    <a:pt x="4165790" y="5703463"/>
                  </a:lnTo>
                  <a:lnTo>
                    <a:pt x="4167688" y="5696211"/>
                  </a:lnTo>
                  <a:lnTo>
                    <a:pt x="4181602" y="5695895"/>
                  </a:lnTo>
                  <a:close/>
                  <a:moveTo>
                    <a:pt x="3560407" y="5638789"/>
                  </a:moveTo>
                  <a:lnTo>
                    <a:pt x="3566757" y="5641629"/>
                  </a:lnTo>
                  <a:lnTo>
                    <a:pt x="3572790" y="5648572"/>
                  </a:lnTo>
                  <a:lnTo>
                    <a:pt x="3560725" y="5652675"/>
                  </a:lnTo>
                  <a:lnTo>
                    <a:pt x="3562312" y="5664667"/>
                  </a:lnTo>
                  <a:lnTo>
                    <a:pt x="3572155" y="5670663"/>
                  </a:lnTo>
                  <a:cubicBezTo>
                    <a:pt x="3571943" y="5673714"/>
                    <a:pt x="3571732" y="5676764"/>
                    <a:pt x="3571520" y="5679815"/>
                  </a:cubicBezTo>
                  <a:lnTo>
                    <a:pt x="3582950" y="5680447"/>
                  </a:lnTo>
                  <a:lnTo>
                    <a:pt x="3581680" y="5691177"/>
                  </a:lnTo>
                  <a:lnTo>
                    <a:pt x="3563265" y="5680447"/>
                  </a:lnTo>
                  <a:lnTo>
                    <a:pt x="3561677" y="5668770"/>
                  </a:lnTo>
                  <a:lnTo>
                    <a:pt x="3541675" y="5647310"/>
                  </a:lnTo>
                  <a:lnTo>
                    <a:pt x="3543262" y="5640367"/>
                  </a:lnTo>
                  <a:lnTo>
                    <a:pt x="3558185" y="5642891"/>
                  </a:lnTo>
                  <a:close/>
                  <a:moveTo>
                    <a:pt x="1988465" y="5605451"/>
                  </a:moveTo>
                  <a:lnTo>
                    <a:pt x="1990687" y="5609261"/>
                  </a:lnTo>
                  <a:lnTo>
                    <a:pt x="1976082" y="5621326"/>
                  </a:lnTo>
                  <a:lnTo>
                    <a:pt x="1975130" y="5626406"/>
                  </a:lnTo>
                  <a:lnTo>
                    <a:pt x="1985607" y="5621008"/>
                  </a:lnTo>
                  <a:lnTo>
                    <a:pt x="1979257" y="5631486"/>
                  </a:lnTo>
                  <a:lnTo>
                    <a:pt x="1981480" y="5638153"/>
                  </a:lnTo>
                  <a:lnTo>
                    <a:pt x="1998307" y="5636883"/>
                  </a:lnTo>
                  <a:lnTo>
                    <a:pt x="2005927" y="5638788"/>
                  </a:lnTo>
                  <a:lnTo>
                    <a:pt x="2008150" y="5651488"/>
                  </a:lnTo>
                  <a:lnTo>
                    <a:pt x="1999895" y="5666411"/>
                  </a:lnTo>
                  <a:lnTo>
                    <a:pt x="1993545" y="5677841"/>
                  </a:lnTo>
                  <a:lnTo>
                    <a:pt x="1987195" y="5690859"/>
                  </a:lnTo>
                  <a:lnTo>
                    <a:pt x="1965287" y="5699114"/>
                  </a:lnTo>
                  <a:lnTo>
                    <a:pt x="1965287" y="5694986"/>
                  </a:lnTo>
                  <a:lnTo>
                    <a:pt x="1954492" y="5688954"/>
                  </a:lnTo>
                  <a:lnTo>
                    <a:pt x="1937665" y="5683556"/>
                  </a:lnTo>
                  <a:cubicBezTo>
                    <a:pt x="1937877" y="5678370"/>
                    <a:pt x="1938088" y="5673185"/>
                    <a:pt x="1938300" y="5667999"/>
                  </a:cubicBezTo>
                  <a:lnTo>
                    <a:pt x="1928775" y="5660696"/>
                  </a:lnTo>
                  <a:lnTo>
                    <a:pt x="1912900" y="5662601"/>
                  </a:lnTo>
                  <a:cubicBezTo>
                    <a:pt x="1912688" y="5667258"/>
                    <a:pt x="1912477" y="5671914"/>
                    <a:pt x="1912265" y="5676571"/>
                  </a:cubicBezTo>
                  <a:lnTo>
                    <a:pt x="1902740" y="5674349"/>
                  </a:lnTo>
                  <a:lnTo>
                    <a:pt x="1900200" y="5650536"/>
                  </a:lnTo>
                  <a:lnTo>
                    <a:pt x="1917027" y="5641963"/>
                  </a:lnTo>
                  <a:lnTo>
                    <a:pt x="1937982" y="5626723"/>
                  </a:lnTo>
                  <a:lnTo>
                    <a:pt x="1952905" y="5619103"/>
                  </a:lnTo>
                  <a:close/>
                  <a:moveTo>
                    <a:pt x="4089680" y="5599101"/>
                  </a:moveTo>
                  <a:lnTo>
                    <a:pt x="4100475" y="5606038"/>
                  </a:lnTo>
                  <a:lnTo>
                    <a:pt x="4089045" y="5624958"/>
                  </a:lnTo>
                  <a:lnTo>
                    <a:pt x="4092220" y="5642931"/>
                  </a:lnTo>
                  <a:lnTo>
                    <a:pt x="4079520" y="5637571"/>
                  </a:lnTo>
                  <a:lnTo>
                    <a:pt x="4081742" y="5630318"/>
                  </a:lnTo>
                  <a:lnTo>
                    <a:pt x="4076345" y="5630318"/>
                  </a:lnTo>
                  <a:lnTo>
                    <a:pt x="4069042" y="5645139"/>
                  </a:lnTo>
                  <a:lnTo>
                    <a:pt x="4060470" y="5631580"/>
                  </a:lnTo>
                  <a:lnTo>
                    <a:pt x="4056025" y="5615813"/>
                  </a:lnTo>
                  <a:lnTo>
                    <a:pt x="4073805" y="5615813"/>
                  </a:lnTo>
                  <a:lnTo>
                    <a:pt x="4084600" y="5619597"/>
                  </a:lnTo>
                  <a:close/>
                  <a:moveTo>
                    <a:pt x="2070698" y="5599101"/>
                  </a:moveTo>
                  <a:lnTo>
                    <a:pt x="2091018" y="5613433"/>
                  </a:lnTo>
                  <a:lnTo>
                    <a:pt x="2092288" y="5624649"/>
                  </a:lnTo>
                  <a:lnTo>
                    <a:pt x="2079588" y="5632439"/>
                  </a:lnTo>
                  <a:lnTo>
                    <a:pt x="2067840" y="5622780"/>
                  </a:lnTo>
                  <a:lnTo>
                    <a:pt x="2041488" y="5624338"/>
                  </a:lnTo>
                  <a:lnTo>
                    <a:pt x="2040218" y="5614056"/>
                  </a:lnTo>
                  <a:lnTo>
                    <a:pt x="2033868" y="5614056"/>
                  </a:lnTo>
                  <a:lnTo>
                    <a:pt x="2031963" y="5604397"/>
                  </a:lnTo>
                  <a:close/>
                  <a:moveTo>
                    <a:pt x="4138765" y="5576879"/>
                  </a:moveTo>
                  <a:lnTo>
                    <a:pt x="4144990" y="5580100"/>
                  </a:lnTo>
                  <a:lnTo>
                    <a:pt x="4148103" y="5590408"/>
                  </a:lnTo>
                  <a:lnTo>
                    <a:pt x="4140943" y="5599104"/>
                  </a:lnTo>
                  <a:lnTo>
                    <a:pt x="4116353" y="5598138"/>
                  </a:lnTo>
                  <a:lnTo>
                    <a:pt x="4121956" y="5588475"/>
                  </a:lnTo>
                  <a:close/>
                  <a:moveTo>
                    <a:pt x="4302091" y="5553067"/>
                  </a:moveTo>
                  <a:lnTo>
                    <a:pt x="4302091" y="5561005"/>
                  </a:lnTo>
                  <a:lnTo>
                    <a:pt x="4297328" y="5558934"/>
                  </a:lnTo>
                  <a:close/>
                  <a:moveTo>
                    <a:pt x="4108553" y="5551476"/>
                  </a:moveTo>
                  <a:lnTo>
                    <a:pt x="4122700" y="5555898"/>
                  </a:lnTo>
                  <a:lnTo>
                    <a:pt x="4121735" y="5565764"/>
                  </a:lnTo>
                  <a:lnTo>
                    <a:pt x="4108874" y="5563723"/>
                  </a:lnTo>
                  <a:lnTo>
                    <a:pt x="4097300" y="5562702"/>
                  </a:lnTo>
                  <a:lnTo>
                    <a:pt x="4099229" y="5556919"/>
                  </a:lnTo>
                  <a:close/>
                  <a:moveTo>
                    <a:pt x="4289391" y="5540367"/>
                  </a:moveTo>
                  <a:lnTo>
                    <a:pt x="4308441" y="5541002"/>
                  </a:lnTo>
                  <a:lnTo>
                    <a:pt x="4301337" y="5548305"/>
                  </a:lnTo>
                  <a:lnTo>
                    <a:pt x="4292620" y="5551480"/>
                  </a:lnTo>
                  <a:lnTo>
                    <a:pt x="4289391" y="5548305"/>
                  </a:lnTo>
                  <a:close/>
                  <a:moveTo>
                    <a:pt x="4022925" y="5514964"/>
                  </a:moveTo>
                  <a:lnTo>
                    <a:pt x="4031881" y="5519920"/>
                  </a:lnTo>
                  <a:cubicBezTo>
                    <a:pt x="4031992" y="5524360"/>
                    <a:pt x="4032102" y="5528799"/>
                    <a:pt x="4032213" y="5533239"/>
                  </a:cubicBezTo>
                  <a:lnTo>
                    <a:pt x="4022261" y="5540364"/>
                  </a:lnTo>
                  <a:lnTo>
                    <a:pt x="4009988" y="5532310"/>
                  </a:lnTo>
                  <a:lnTo>
                    <a:pt x="4011315" y="5525186"/>
                  </a:lnTo>
                  <a:close/>
                  <a:moveTo>
                    <a:pt x="2542105" y="5470514"/>
                  </a:moveTo>
                  <a:lnTo>
                    <a:pt x="2547481" y="5470514"/>
                  </a:lnTo>
                  <a:lnTo>
                    <a:pt x="2566456" y="5478769"/>
                  </a:lnTo>
                  <a:lnTo>
                    <a:pt x="2578157" y="5478769"/>
                  </a:lnTo>
                  <a:lnTo>
                    <a:pt x="2586696" y="5503851"/>
                  </a:lnTo>
                  <a:cubicBezTo>
                    <a:pt x="2586380" y="5509460"/>
                    <a:pt x="2586063" y="5515070"/>
                    <a:pt x="2585747" y="5520679"/>
                  </a:cubicBezTo>
                  <a:lnTo>
                    <a:pt x="2601876" y="5547031"/>
                  </a:lnTo>
                  <a:cubicBezTo>
                    <a:pt x="2601560" y="5556450"/>
                    <a:pt x="2601243" y="5565870"/>
                    <a:pt x="2600927" y="5575289"/>
                  </a:cubicBezTo>
                  <a:lnTo>
                    <a:pt x="2590491" y="5584814"/>
                  </a:lnTo>
                  <a:lnTo>
                    <a:pt x="2586696" y="5599736"/>
                  </a:lnTo>
                  <a:lnTo>
                    <a:pt x="2600295" y="5611484"/>
                  </a:lnTo>
                  <a:lnTo>
                    <a:pt x="2592388" y="5641646"/>
                  </a:lnTo>
                  <a:lnTo>
                    <a:pt x="2584166" y="5676889"/>
                  </a:lnTo>
                  <a:cubicBezTo>
                    <a:pt x="2584271" y="5688425"/>
                    <a:pt x="2584377" y="5699960"/>
                    <a:pt x="2584482" y="5711496"/>
                  </a:cubicBezTo>
                  <a:lnTo>
                    <a:pt x="2570884" y="5732769"/>
                  </a:lnTo>
                  <a:lnTo>
                    <a:pt x="2561080" y="5721974"/>
                  </a:lnTo>
                  <a:lnTo>
                    <a:pt x="2550644" y="5711814"/>
                  </a:lnTo>
                  <a:lnTo>
                    <a:pt x="2532934" y="5723561"/>
                  </a:lnTo>
                  <a:cubicBezTo>
                    <a:pt x="2532618" y="5730229"/>
                    <a:pt x="2532301" y="5736896"/>
                    <a:pt x="2531985" y="5743564"/>
                  </a:cubicBezTo>
                  <a:lnTo>
                    <a:pt x="2523446" y="5752136"/>
                  </a:lnTo>
                  <a:lnTo>
                    <a:pt x="2510796" y="5753089"/>
                  </a:lnTo>
                  <a:lnTo>
                    <a:pt x="2496249" y="5756264"/>
                  </a:lnTo>
                  <a:lnTo>
                    <a:pt x="2484864" y="5748326"/>
                  </a:lnTo>
                  <a:lnTo>
                    <a:pt x="2476325" y="5751501"/>
                  </a:lnTo>
                  <a:lnTo>
                    <a:pt x="2472846" y="5740706"/>
                  </a:lnTo>
                  <a:lnTo>
                    <a:pt x="2481385" y="5740706"/>
                  </a:lnTo>
                  <a:lnTo>
                    <a:pt x="2474744" y="5735626"/>
                  </a:lnTo>
                  <a:cubicBezTo>
                    <a:pt x="2474428" y="5727265"/>
                    <a:pt x="2474111" y="5718905"/>
                    <a:pt x="2473795" y="5710544"/>
                  </a:cubicBezTo>
                  <a:lnTo>
                    <a:pt x="2460829" y="5693716"/>
                  </a:lnTo>
                  <a:lnTo>
                    <a:pt x="2477274" y="5644821"/>
                  </a:lnTo>
                  <a:lnTo>
                    <a:pt x="2481701" y="5631169"/>
                  </a:lnTo>
                  <a:lnTo>
                    <a:pt x="2467470" y="5619739"/>
                  </a:lnTo>
                  <a:lnTo>
                    <a:pt x="2476009" y="5598466"/>
                  </a:lnTo>
                  <a:lnTo>
                    <a:pt x="2469684" y="5588941"/>
                  </a:lnTo>
                  <a:lnTo>
                    <a:pt x="2475693" y="5575606"/>
                  </a:lnTo>
                  <a:lnTo>
                    <a:pt x="2466205" y="5557509"/>
                  </a:lnTo>
                  <a:lnTo>
                    <a:pt x="2450393" y="5547349"/>
                  </a:lnTo>
                  <a:lnTo>
                    <a:pt x="2445965" y="5556874"/>
                  </a:lnTo>
                  <a:lnTo>
                    <a:pt x="2441538" y="5535601"/>
                  </a:lnTo>
                  <a:lnTo>
                    <a:pt x="2447863" y="5521949"/>
                  </a:lnTo>
                  <a:lnTo>
                    <a:pt x="2442170" y="5497819"/>
                  </a:lnTo>
                  <a:lnTo>
                    <a:pt x="2450709" y="5492421"/>
                  </a:lnTo>
                  <a:lnTo>
                    <a:pt x="2454820" y="5477499"/>
                  </a:lnTo>
                  <a:lnTo>
                    <a:pt x="2461145" y="5482896"/>
                  </a:lnTo>
                  <a:lnTo>
                    <a:pt x="2451658" y="5497819"/>
                  </a:lnTo>
                  <a:lnTo>
                    <a:pt x="2459248" y="5509249"/>
                  </a:lnTo>
                  <a:lnTo>
                    <a:pt x="2476325" y="5517504"/>
                  </a:lnTo>
                  <a:lnTo>
                    <a:pt x="2496249" y="5519409"/>
                  </a:lnTo>
                  <a:lnTo>
                    <a:pt x="2503523" y="5503534"/>
                  </a:lnTo>
                  <a:lnTo>
                    <a:pt x="2524711" y="5490834"/>
                  </a:lnTo>
                  <a:lnTo>
                    <a:pt x="2537994" y="5481309"/>
                  </a:lnTo>
                  <a:close/>
                  <a:moveTo>
                    <a:pt x="3282913" y="5260964"/>
                  </a:moveTo>
                  <a:lnTo>
                    <a:pt x="3294026" y="5262084"/>
                  </a:lnTo>
                  <a:lnTo>
                    <a:pt x="3287964" y="5265727"/>
                  </a:lnTo>
                  <a:close/>
                  <a:moveTo>
                    <a:pt x="3328248" y="5257789"/>
                  </a:moveTo>
                  <a:lnTo>
                    <a:pt x="3340739" y="5264892"/>
                  </a:lnTo>
                  <a:lnTo>
                    <a:pt x="3362288" y="5271027"/>
                  </a:lnTo>
                  <a:lnTo>
                    <a:pt x="3361039" y="5276839"/>
                  </a:lnTo>
                  <a:lnTo>
                    <a:pt x="3336680" y="5270704"/>
                  </a:lnTo>
                  <a:lnTo>
                    <a:pt x="3324188" y="5259726"/>
                  </a:lnTo>
                  <a:close/>
                  <a:moveTo>
                    <a:pt x="2671407" y="5257789"/>
                  </a:moveTo>
                  <a:lnTo>
                    <a:pt x="2674900" y="5266657"/>
                  </a:lnTo>
                  <a:lnTo>
                    <a:pt x="2673947" y="5273226"/>
                  </a:lnTo>
                  <a:lnTo>
                    <a:pt x="2667597" y="5275197"/>
                  </a:lnTo>
                  <a:lnTo>
                    <a:pt x="2671725" y="5284722"/>
                  </a:lnTo>
                  <a:lnTo>
                    <a:pt x="2664422" y="5286364"/>
                  </a:lnTo>
                  <a:lnTo>
                    <a:pt x="2659977" y="5276510"/>
                  </a:lnTo>
                  <a:lnTo>
                    <a:pt x="2643150" y="5278481"/>
                  </a:lnTo>
                  <a:lnTo>
                    <a:pt x="2636800" y="5268956"/>
                  </a:lnTo>
                  <a:lnTo>
                    <a:pt x="2659977" y="5266657"/>
                  </a:lnTo>
                  <a:close/>
                  <a:moveTo>
                    <a:pt x="3264815" y="5237151"/>
                  </a:moveTo>
                  <a:lnTo>
                    <a:pt x="3282277" y="5247144"/>
                  </a:lnTo>
                  <a:lnTo>
                    <a:pt x="3295930" y="5244334"/>
                  </a:lnTo>
                  <a:lnTo>
                    <a:pt x="3316250" y="5251204"/>
                  </a:lnTo>
                  <a:lnTo>
                    <a:pt x="3295930" y="5249955"/>
                  </a:lnTo>
                  <a:lnTo>
                    <a:pt x="3283865" y="5256201"/>
                  </a:lnTo>
                  <a:lnTo>
                    <a:pt x="3252750" y="5239337"/>
                  </a:lnTo>
                  <a:close/>
                  <a:moveTo>
                    <a:pt x="2572585" y="5232389"/>
                  </a:moveTo>
                  <a:cubicBezTo>
                    <a:pt x="2573224" y="5246022"/>
                    <a:pt x="2573864" y="5259654"/>
                    <a:pt x="2574503" y="5273287"/>
                  </a:cubicBezTo>
                  <a:lnTo>
                    <a:pt x="2571306" y="5288188"/>
                  </a:lnTo>
                  <a:lnTo>
                    <a:pt x="2584413" y="5315453"/>
                  </a:lnTo>
                  <a:lnTo>
                    <a:pt x="2581536" y="5359522"/>
                  </a:lnTo>
                  <a:lnTo>
                    <a:pt x="2570028" y="5388373"/>
                  </a:lnTo>
                  <a:lnTo>
                    <a:pt x="2566831" y="5402957"/>
                  </a:lnTo>
                  <a:lnTo>
                    <a:pt x="2557561" y="5426101"/>
                  </a:lnTo>
                  <a:lnTo>
                    <a:pt x="2549249" y="5445123"/>
                  </a:lnTo>
                  <a:lnTo>
                    <a:pt x="2547971" y="5451464"/>
                  </a:lnTo>
                  <a:lnTo>
                    <a:pt x="2539659" y="5446391"/>
                  </a:lnTo>
                  <a:lnTo>
                    <a:pt x="2531987" y="5444489"/>
                  </a:lnTo>
                  <a:lnTo>
                    <a:pt x="2531028" y="5439099"/>
                  </a:lnTo>
                  <a:lnTo>
                    <a:pt x="2521438" y="5434978"/>
                  </a:lnTo>
                  <a:lnTo>
                    <a:pt x="2510569" y="5426735"/>
                  </a:lnTo>
                  <a:lnTo>
                    <a:pt x="2518241" y="5408663"/>
                  </a:lnTo>
                  <a:lnTo>
                    <a:pt x="2511209" y="5405493"/>
                  </a:lnTo>
                  <a:lnTo>
                    <a:pt x="2499701" y="5400103"/>
                  </a:lnTo>
                  <a:lnTo>
                    <a:pt x="2503856" y="5393762"/>
                  </a:lnTo>
                  <a:lnTo>
                    <a:pt x="2504815" y="5384568"/>
                  </a:lnTo>
                  <a:lnTo>
                    <a:pt x="2501619" y="5381398"/>
                  </a:lnTo>
                  <a:lnTo>
                    <a:pt x="2501619" y="5366814"/>
                  </a:lnTo>
                  <a:lnTo>
                    <a:pt x="2497143" y="5356035"/>
                  </a:lnTo>
                  <a:lnTo>
                    <a:pt x="2490750" y="5342719"/>
                  </a:lnTo>
                  <a:cubicBezTo>
                    <a:pt x="2491070" y="5338492"/>
                    <a:pt x="2491389" y="5334264"/>
                    <a:pt x="2491709" y="5330037"/>
                  </a:cubicBezTo>
                  <a:lnTo>
                    <a:pt x="2501299" y="5327818"/>
                  </a:lnTo>
                  <a:cubicBezTo>
                    <a:pt x="2500873" y="5320420"/>
                    <a:pt x="2500446" y="5313023"/>
                    <a:pt x="2500020" y="5305625"/>
                  </a:cubicBezTo>
                  <a:lnTo>
                    <a:pt x="2520159" y="5294846"/>
                  </a:lnTo>
                  <a:lnTo>
                    <a:pt x="2524315" y="5283432"/>
                  </a:lnTo>
                  <a:lnTo>
                    <a:pt x="2538061" y="5272653"/>
                  </a:lnTo>
                  <a:lnTo>
                    <a:pt x="2550848" y="5278994"/>
                  </a:lnTo>
                  <a:lnTo>
                    <a:pt x="2558520" y="5271702"/>
                  </a:lnTo>
                  <a:lnTo>
                    <a:pt x="2554684" y="5255850"/>
                  </a:lnTo>
                  <a:lnTo>
                    <a:pt x="2562356" y="5235559"/>
                  </a:lnTo>
                  <a:close/>
                  <a:moveTo>
                    <a:pt x="3216274" y="5219689"/>
                  </a:moveTo>
                  <a:lnTo>
                    <a:pt x="3221000" y="5221547"/>
                  </a:lnTo>
                  <a:lnTo>
                    <a:pt x="3210958" y="5232389"/>
                  </a:lnTo>
                  <a:lnTo>
                    <a:pt x="3210367" y="5228052"/>
                  </a:lnTo>
                  <a:lnTo>
                    <a:pt x="3208300" y="5222477"/>
                  </a:lnTo>
                  <a:close/>
                  <a:moveTo>
                    <a:pt x="3236875" y="5199051"/>
                  </a:moveTo>
                  <a:lnTo>
                    <a:pt x="3266104" y="5206144"/>
                  </a:lnTo>
                  <a:lnTo>
                    <a:pt x="3297200" y="5210197"/>
                  </a:lnTo>
                  <a:lnTo>
                    <a:pt x="3297200" y="5214926"/>
                  </a:lnTo>
                  <a:lnTo>
                    <a:pt x="3266726" y="5213912"/>
                  </a:lnTo>
                  <a:lnTo>
                    <a:pt x="3239673" y="5206819"/>
                  </a:lnTo>
                  <a:close/>
                  <a:moveTo>
                    <a:pt x="3261468" y="5180001"/>
                  </a:moveTo>
                  <a:lnTo>
                    <a:pt x="3278151" y="5188077"/>
                  </a:lnTo>
                  <a:lnTo>
                    <a:pt x="3274688" y="5194289"/>
                  </a:lnTo>
                  <a:lnTo>
                    <a:pt x="3257376" y="5193046"/>
                  </a:lnTo>
                  <a:lnTo>
                    <a:pt x="3245415" y="5189630"/>
                  </a:lnTo>
                  <a:lnTo>
                    <a:pt x="3241953" y="5184970"/>
                  </a:lnTo>
                  <a:lnTo>
                    <a:pt x="3241638" y="5180311"/>
                  </a:lnTo>
                  <a:close/>
                  <a:moveTo>
                    <a:pt x="3220023" y="5175239"/>
                  </a:moveTo>
                  <a:lnTo>
                    <a:pt x="3235288" y="5184764"/>
                  </a:lnTo>
                  <a:lnTo>
                    <a:pt x="3225824" y="5183535"/>
                  </a:lnTo>
                  <a:lnTo>
                    <a:pt x="3211475" y="5175546"/>
                  </a:lnTo>
                  <a:close/>
                  <a:moveTo>
                    <a:pt x="2421121" y="5104145"/>
                  </a:moveTo>
                  <a:lnTo>
                    <a:pt x="2412624" y="5112639"/>
                  </a:lnTo>
                  <a:cubicBezTo>
                    <a:pt x="2412640" y="5112672"/>
                    <a:pt x="2412656" y="5112704"/>
                    <a:pt x="2412672" y="5112737"/>
                  </a:cubicBezTo>
                  <a:lnTo>
                    <a:pt x="2421138" y="5104253"/>
                  </a:lnTo>
                  <a:cubicBezTo>
                    <a:pt x="2421132" y="5104217"/>
                    <a:pt x="2421127" y="5104181"/>
                    <a:pt x="2421121" y="5104145"/>
                  </a:cubicBezTo>
                  <a:close/>
                  <a:moveTo>
                    <a:pt x="3071775" y="5056176"/>
                  </a:moveTo>
                  <a:lnTo>
                    <a:pt x="3095705" y="5079407"/>
                  </a:lnTo>
                  <a:lnTo>
                    <a:pt x="3109875" y="5094276"/>
                  </a:lnTo>
                  <a:lnTo>
                    <a:pt x="3092242" y="5084364"/>
                  </a:lnTo>
                  <a:lnTo>
                    <a:pt x="3080277" y="5069805"/>
                  </a:lnTo>
                  <a:close/>
                  <a:moveTo>
                    <a:pt x="3087650" y="5051414"/>
                  </a:moveTo>
                  <a:lnTo>
                    <a:pt x="3115887" y="5070981"/>
                  </a:lnTo>
                  <a:lnTo>
                    <a:pt x="3117813" y="5079989"/>
                  </a:lnTo>
                  <a:close/>
                  <a:moveTo>
                    <a:pt x="3100350" y="5049826"/>
                  </a:moveTo>
                  <a:lnTo>
                    <a:pt x="3114638" y="5056224"/>
                  </a:lnTo>
                  <a:lnTo>
                    <a:pt x="3110215" y="5060939"/>
                  </a:lnTo>
                  <a:close/>
                  <a:moveTo>
                    <a:pt x="3085812" y="5013314"/>
                  </a:moveTo>
                  <a:lnTo>
                    <a:pt x="3107082" y="5026331"/>
                  </a:lnTo>
                  <a:lnTo>
                    <a:pt x="3109016" y="5031411"/>
                  </a:lnTo>
                  <a:lnTo>
                    <a:pt x="3102570" y="5029824"/>
                  </a:lnTo>
                  <a:lnTo>
                    <a:pt x="3115461" y="5041254"/>
                  </a:lnTo>
                  <a:lnTo>
                    <a:pt x="3124163" y="5047921"/>
                  </a:lnTo>
                  <a:lnTo>
                    <a:pt x="3122874" y="5051414"/>
                  </a:lnTo>
                  <a:lnTo>
                    <a:pt x="3104182" y="5037126"/>
                  </a:lnTo>
                  <a:lnTo>
                    <a:pt x="3105471" y="5045381"/>
                  </a:lnTo>
                  <a:lnTo>
                    <a:pt x="3093224" y="5033316"/>
                  </a:lnTo>
                  <a:lnTo>
                    <a:pt x="3084523" y="5021886"/>
                  </a:lnTo>
                  <a:lnTo>
                    <a:pt x="3081300" y="5013949"/>
                  </a:lnTo>
                  <a:close/>
                  <a:moveTo>
                    <a:pt x="3043982" y="5011726"/>
                  </a:moveTo>
                  <a:lnTo>
                    <a:pt x="3058460" y="5028318"/>
                  </a:lnTo>
                  <a:cubicBezTo>
                    <a:pt x="3058665" y="5032005"/>
                    <a:pt x="3058871" y="5035692"/>
                    <a:pt x="3059076" y="5039379"/>
                  </a:cubicBezTo>
                  <a:lnTo>
                    <a:pt x="3055071" y="5040301"/>
                  </a:lnTo>
                  <a:lnTo>
                    <a:pt x="3052299" y="5032927"/>
                  </a:lnTo>
                  <a:lnTo>
                    <a:pt x="3046139" y="5030161"/>
                  </a:lnTo>
                  <a:lnTo>
                    <a:pt x="3039978" y="5022173"/>
                  </a:lnTo>
                  <a:lnTo>
                    <a:pt x="3038438" y="5013877"/>
                  </a:lnTo>
                  <a:close/>
                  <a:moveTo>
                    <a:pt x="3081196" y="4995851"/>
                  </a:moveTo>
                  <a:lnTo>
                    <a:pt x="3089628" y="5007599"/>
                  </a:lnTo>
                  <a:lnTo>
                    <a:pt x="3094000" y="5013314"/>
                  </a:lnTo>
                  <a:lnTo>
                    <a:pt x="3077761" y="5004106"/>
                  </a:lnTo>
                  <a:lnTo>
                    <a:pt x="3074950" y="4998708"/>
                  </a:lnTo>
                  <a:close/>
                  <a:moveTo>
                    <a:pt x="6495127" y="4986728"/>
                  </a:moveTo>
                  <a:lnTo>
                    <a:pt x="6506559" y="4995299"/>
                  </a:lnTo>
                  <a:lnTo>
                    <a:pt x="6517991" y="4992442"/>
                  </a:lnTo>
                  <a:lnTo>
                    <a:pt x="6525612" y="4997204"/>
                  </a:lnTo>
                  <a:lnTo>
                    <a:pt x="6540537" y="4999426"/>
                  </a:lnTo>
                  <a:lnTo>
                    <a:pt x="6557050" y="5002918"/>
                  </a:lnTo>
                  <a:lnTo>
                    <a:pt x="6561450" y="5001033"/>
                  </a:lnTo>
                  <a:lnTo>
                    <a:pt x="6527292" y="5071939"/>
                  </a:lnTo>
                  <a:lnTo>
                    <a:pt x="6524977" y="5069582"/>
                  </a:lnTo>
                  <a:lnTo>
                    <a:pt x="6514815" y="5041964"/>
                  </a:lnTo>
                  <a:lnTo>
                    <a:pt x="6504336" y="5039424"/>
                  </a:lnTo>
                  <a:lnTo>
                    <a:pt x="6495762" y="5044821"/>
                  </a:lnTo>
                  <a:lnTo>
                    <a:pt x="6487506" y="5041329"/>
                  </a:lnTo>
                  <a:cubicBezTo>
                    <a:pt x="6487188" y="5037731"/>
                    <a:pt x="6486871" y="5034134"/>
                    <a:pt x="6486553" y="5030536"/>
                  </a:cubicBezTo>
                  <a:lnTo>
                    <a:pt x="6470993" y="5017520"/>
                  </a:lnTo>
                  <a:lnTo>
                    <a:pt x="6473534" y="4998791"/>
                  </a:lnTo>
                  <a:lnTo>
                    <a:pt x="6484648" y="4994981"/>
                  </a:lnTo>
                  <a:close/>
                  <a:moveTo>
                    <a:pt x="3034945" y="4948226"/>
                  </a:moveTo>
                  <a:lnTo>
                    <a:pt x="3042883" y="4949174"/>
                  </a:lnTo>
                  <a:lnTo>
                    <a:pt x="3044153" y="4962446"/>
                  </a:lnTo>
                  <a:lnTo>
                    <a:pt x="3048915" y="4968133"/>
                  </a:lnTo>
                  <a:lnTo>
                    <a:pt x="3055265" y="4979509"/>
                  </a:lnTo>
                  <a:lnTo>
                    <a:pt x="3060663" y="5014901"/>
                  </a:lnTo>
                  <a:lnTo>
                    <a:pt x="3054313" y="5014269"/>
                  </a:lnTo>
                  <a:lnTo>
                    <a:pt x="3049868" y="5008581"/>
                  </a:lnTo>
                  <a:lnTo>
                    <a:pt x="3040342" y="4999101"/>
                  </a:lnTo>
                  <a:lnTo>
                    <a:pt x="3036850" y="4987725"/>
                  </a:lnTo>
                  <a:lnTo>
                    <a:pt x="3039072" y="4981405"/>
                  </a:lnTo>
                  <a:lnTo>
                    <a:pt x="3044788" y="4985829"/>
                  </a:lnTo>
                  <a:lnTo>
                    <a:pt x="3046058" y="4981405"/>
                  </a:lnTo>
                  <a:lnTo>
                    <a:pt x="3046058" y="4972241"/>
                  </a:lnTo>
                  <a:lnTo>
                    <a:pt x="3033675" y="4958022"/>
                  </a:lnTo>
                  <a:close/>
                  <a:moveTo>
                    <a:pt x="3060662" y="4941876"/>
                  </a:moveTo>
                  <a:lnTo>
                    <a:pt x="3066377" y="4941876"/>
                  </a:lnTo>
                  <a:lnTo>
                    <a:pt x="3081300" y="4964101"/>
                  </a:lnTo>
                  <a:lnTo>
                    <a:pt x="3086062" y="4968228"/>
                  </a:lnTo>
                  <a:lnTo>
                    <a:pt x="3081935" y="4974578"/>
                  </a:lnTo>
                  <a:lnTo>
                    <a:pt x="3089872" y="4983786"/>
                  </a:lnTo>
                  <a:lnTo>
                    <a:pt x="3097175" y="4999026"/>
                  </a:lnTo>
                  <a:lnTo>
                    <a:pt x="3094317" y="4994263"/>
                  </a:lnTo>
                  <a:lnTo>
                    <a:pt x="3087967" y="4991406"/>
                  </a:lnTo>
                  <a:lnTo>
                    <a:pt x="3075902" y="4984738"/>
                  </a:lnTo>
                  <a:lnTo>
                    <a:pt x="3072092" y="4972673"/>
                  </a:lnTo>
                  <a:lnTo>
                    <a:pt x="3068917" y="4972038"/>
                  </a:lnTo>
                  <a:lnTo>
                    <a:pt x="3054312" y="4962196"/>
                  </a:lnTo>
                  <a:lnTo>
                    <a:pt x="3052725" y="4951083"/>
                  </a:lnTo>
                  <a:lnTo>
                    <a:pt x="3060662" y="4950448"/>
                  </a:lnTo>
                  <a:close/>
                  <a:moveTo>
                    <a:pt x="6600872" y="4906095"/>
                  </a:moveTo>
                  <a:lnTo>
                    <a:pt x="6598649" y="4911492"/>
                  </a:lnTo>
                  <a:lnTo>
                    <a:pt x="6602058" y="4916735"/>
                  </a:lnTo>
                  <a:lnTo>
                    <a:pt x="6570401" y="4982451"/>
                  </a:lnTo>
                  <a:lnTo>
                    <a:pt x="6569434" y="4982283"/>
                  </a:lnTo>
                  <a:lnTo>
                    <a:pt x="6564036" y="4977839"/>
                  </a:lnTo>
                  <a:lnTo>
                    <a:pt x="6564354" y="4967363"/>
                  </a:lnTo>
                  <a:lnTo>
                    <a:pt x="6569752" y="4961332"/>
                  </a:lnTo>
                  <a:lnTo>
                    <a:pt x="6573563" y="4943237"/>
                  </a:lnTo>
                  <a:lnTo>
                    <a:pt x="6567212" y="4935936"/>
                  </a:lnTo>
                  <a:lnTo>
                    <a:pt x="6568799" y="4924190"/>
                  </a:lnTo>
                  <a:lnTo>
                    <a:pt x="6582772" y="4909905"/>
                  </a:lnTo>
                  <a:close/>
                  <a:moveTo>
                    <a:pt x="4951102" y="4806942"/>
                  </a:moveTo>
                  <a:lnTo>
                    <a:pt x="4954554" y="4813479"/>
                  </a:lnTo>
                  <a:lnTo>
                    <a:pt x="4953518" y="4818055"/>
                  </a:lnTo>
                  <a:lnTo>
                    <a:pt x="4946616" y="4810210"/>
                  </a:lnTo>
                  <a:close/>
                  <a:moveTo>
                    <a:pt x="5054566" y="4779954"/>
                  </a:moveTo>
                  <a:lnTo>
                    <a:pt x="5046311" y="4792539"/>
                  </a:lnTo>
                  <a:lnTo>
                    <a:pt x="5039961" y="4814879"/>
                  </a:lnTo>
                  <a:lnTo>
                    <a:pt x="5029166" y="4805125"/>
                  </a:lnTo>
                  <a:lnTo>
                    <a:pt x="5032341" y="4797888"/>
                  </a:lnTo>
                  <a:lnTo>
                    <a:pt x="5048533" y="4785303"/>
                  </a:lnTo>
                  <a:close/>
                  <a:moveTo>
                    <a:pt x="4546749" y="4760722"/>
                  </a:moveTo>
                  <a:lnTo>
                    <a:pt x="4546260" y="4761212"/>
                  </a:lnTo>
                  <a:lnTo>
                    <a:pt x="4546884" y="4760899"/>
                  </a:lnTo>
                  <a:close/>
                  <a:moveTo>
                    <a:pt x="5140291" y="4749792"/>
                  </a:moveTo>
                  <a:lnTo>
                    <a:pt x="5127591" y="4759317"/>
                  </a:lnTo>
                  <a:lnTo>
                    <a:pt x="5130477" y="4751021"/>
                  </a:lnTo>
                  <a:close/>
                  <a:moveTo>
                    <a:pt x="6342270" y="4710093"/>
                  </a:moveTo>
                  <a:lnTo>
                    <a:pt x="6339836" y="4714047"/>
                  </a:lnTo>
                  <a:lnTo>
                    <a:pt x="6301729" y="4718809"/>
                  </a:lnTo>
                  <a:cubicBezTo>
                    <a:pt x="6301306" y="4724946"/>
                    <a:pt x="6300882" y="4731083"/>
                    <a:pt x="6300459" y="4737220"/>
                  </a:cubicBezTo>
                  <a:cubicBezTo>
                    <a:pt x="6300469" y="4737225"/>
                    <a:pt x="6300478" y="4737230"/>
                    <a:pt x="6300488" y="4737235"/>
                  </a:cubicBezTo>
                  <a:cubicBezTo>
                    <a:pt x="6300905" y="4731196"/>
                    <a:pt x="6301321" y="4725157"/>
                    <a:pt x="6301738" y="4719118"/>
                  </a:cubicBezTo>
                  <a:lnTo>
                    <a:pt x="6339844" y="4714356"/>
                  </a:lnTo>
                  <a:lnTo>
                    <a:pt x="6342384" y="4710229"/>
                  </a:lnTo>
                  <a:close/>
                  <a:moveTo>
                    <a:pt x="1472534" y="4375142"/>
                  </a:moveTo>
                  <a:lnTo>
                    <a:pt x="1482060" y="4376139"/>
                  </a:lnTo>
                  <a:lnTo>
                    <a:pt x="1487457" y="4385110"/>
                  </a:lnTo>
                  <a:lnTo>
                    <a:pt x="1484282" y="4388433"/>
                  </a:lnTo>
                  <a:lnTo>
                    <a:pt x="1476662" y="4385110"/>
                  </a:lnTo>
                  <a:lnTo>
                    <a:pt x="1467137" y="4389430"/>
                  </a:lnTo>
                  <a:lnTo>
                    <a:pt x="1465232" y="4381787"/>
                  </a:lnTo>
                  <a:close/>
                  <a:moveTo>
                    <a:pt x="1435070" y="4357679"/>
                  </a:moveTo>
                  <a:lnTo>
                    <a:pt x="1446184" y="4359584"/>
                  </a:lnTo>
                  <a:lnTo>
                    <a:pt x="1443096" y="4363711"/>
                  </a:lnTo>
                  <a:lnTo>
                    <a:pt x="1435996" y="4364029"/>
                  </a:lnTo>
                  <a:close/>
                  <a:moveTo>
                    <a:pt x="1538093" y="4154476"/>
                  </a:moveTo>
                  <a:lnTo>
                    <a:pt x="1543523" y="4158725"/>
                  </a:lnTo>
                  <a:lnTo>
                    <a:pt x="1561405" y="4162647"/>
                  </a:lnTo>
                  <a:lnTo>
                    <a:pt x="1566834" y="4170491"/>
                  </a:lnTo>
                  <a:lnTo>
                    <a:pt x="1564918" y="4178008"/>
                  </a:lnTo>
                  <a:lnTo>
                    <a:pt x="1557251" y="4185526"/>
                  </a:lnTo>
                  <a:lnTo>
                    <a:pt x="1549910" y="4187814"/>
                  </a:lnTo>
                  <a:lnTo>
                    <a:pt x="1525320" y="4175067"/>
                  </a:lnTo>
                  <a:lnTo>
                    <a:pt x="1511272" y="4175067"/>
                  </a:lnTo>
                  <a:lnTo>
                    <a:pt x="1515740" y="4171798"/>
                  </a:lnTo>
                  <a:close/>
                  <a:moveTo>
                    <a:pt x="2133803" y="3771889"/>
                  </a:moveTo>
                  <a:lnTo>
                    <a:pt x="2135150" y="3783636"/>
                  </a:lnTo>
                  <a:lnTo>
                    <a:pt x="2131782" y="3794114"/>
                  </a:lnTo>
                  <a:lnTo>
                    <a:pt x="2129762" y="3813164"/>
                  </a:lnTo>
                  <a:lnTo>
                    <a:pt x="2112925" y="3813164"/>
                  </a:lnTo>
                  <a:lnTo>
                    <a:pt x="2114609" y="3788081"/>
                  </a:lnTo>
                  <a:lnTo>
                    <a:pt x="2124711" y="3775381"/>
                  </a:lnTo>
                  <a:close/>
                  <a:moveTo>
                    <a:pt x="2166583" y="3746489"/>
                  </a:moveTo>
                  <a:lnTo>
                    <a:pt x="2171663" y="3748735"/>
                  </a:lnTo>
                  <a:lnTo>
                    <a:pt x="2153883" y="3759324"/>
                  </a:lnTo>
                  <a:lnTo>
                    <a:pt x="2146263" y="3767988"/>
                  </a:lnTo>
                  <a:lnTo>
                    <a:pt x="2140230" y="3776652"/>
                  </a:lnTo>
                  <a:lnTo>
                    <a:pt x="2136738" y="3766705"/>
                  </a:lnTo>
                  <a:lnTo>
                    <a:pt x="2146263" y="3757078"/>
                  </a:lnTo>
                  <a:close/>
                  <a:moveTo>
                    <a:pt x="1246315" y="3744901"/>
                  </a:moveTo>
                  <a:lnTo>
                    <a:pt x="1253753" y="3753473"/>
                  </a:lnTo>
                  <a:lnTo>
                    <a:pt x="1263448" y="3760458"/>
                  </a:lnTo>
                  <a:lnTo>
                    <a:pt x="1273144" y="3759506"/>
                  </a:lnTo>
                  <a:lnTo>
                    <a:pt x="1263448" y="3772206"/>
                  </a:lnTo>
                  <a:lnTo>
                    <a:pt x="1258277" y="3783953"/>
                  </a:lnTo>
                  <a:lnTo>
                    <a:pt x="1250844" y="3789351"/>
                  </a:lnTo>
                  <a:lnTo>
                    <a:pt x="1222724" y="3780143"/>
                  </a:lnTo>
                  <a:lnTo>
                    <a:pt x="1219167" y="3767443"/>
                  </a:lnTo>
                  <a:lnTo>
                    <a:pt x="1225632" y="3765221"/>
                  </a:lnTo>
                  <a:lnTo>
                    <a:pt x="1222400" y="3762046"/>
                  </a:lnTo>
                  <a:lnTo>
                    <a:pt x="1220461" y="3748393"/>
                  </a:lnTo>
                  <a:close/>
                  <a:moveTo>
                    <a:pt x="2215160" y="3730614"/>
                  </a:moveTo>
                  <a:lnTo>
                    <a:pt x="2216113" y="3734660"/>
                  </a:lnTo>
                  <a:lnTo>
                    <a:pt x="2207540" y="3735594"/>
                  </a:lnTo>
                  <a:lnTo>
                    <a:pt x="2194840" y="3739952"/>
                  </a:lnTo>
                  <a:lnTo>
                    <a:pt x="2188490" y="3744933"/>
                  </a:lnTo>
                  <a:lnTo>
                    <a:pt x="2178330" y="3746489"/>
                  </a:lnTo>
                  <a:lnTo>
                    <a:pt x="2171663" y="3739330"/>
                  </a:lnTo>
                  <a:lnTo>
                    <a:pt x="2200238" y="3732482"/>
                  </a:lnTo>
                  <a:close/>
                  <a:moveTo>
                    <a:pt x="2265326" y="3727439"/>
                  </a:moveTo>
                  <a:lnTo>
                    <a:pt x="2248622" y="3736964"/>
                  </a:lnTo>
                  <a:lnTo>
                    <a:pt x="2235070" y="3735232"/>
                  </a:lnTo>
                  <a:lnTo>
                    <a:pt x="2222463" y="3736387"/>
                  </a:lnTo>
                  <a:lnTo>
                    <a:pt x="2227821" y="3730614"/>
                  </a:lnTo>
                  <a:lnTo>
                    <a:pt x="2243579" y="3730325"/>
                  </a:lnTo>
                  <a:lnTo>
                    <a:pt x="2256816" y="3729171"/>
                  </a:lnTo>
                  <a:close/>
                  <a:moveTo>
                    <a:pt x="2293901" y="3721089"/>
                  </a:moveTo>
                  <a:lnTo>
                    <a:pt x="2284247" y="3726436"/>
                  </a:lnTo>
                  <a:lnTo>
                    <a:pt x="2270088" y="3733789"/>
                  </a:lnTo>
                  <a:lnTo>
                    <a:pt x="2275558" y="3723763"/>
                  </a:lnTo>
                  <a:close/>
                  <a:moveTo>
                    <a:pt x="2314928" y="3706801"/>
                  </a:moveTo>
                  <a:lnTo>
                    <a:pt x="2327813" y="3706801"/>
                  </a:lnTo>
                  <a:lnTo>
                    <a:pt x="2332000" y="3711192"/>
                  </a:lnTo>
                  <a:lnTo>
                    <a:pt x="2322337" y="3713556"/>
                  </a:lnTo>
                  <a:lnTo>
                    <a:pt x="2315251" y="3722676"/>
                  </a:lnTo>
                  <a:lnTo>
                    <a:pt x="2309775" y="3715921"/>
                  </a:lnTo>
                  <a:close/>
                  <a:moveTo>
                    <a:pt x="2362163" y="3689339"/>
                  </a:moveTo>
                  <a:lnTo>
                    <a:pt x="2358194" y="3694310"/>
                  </a:lnTo>
                  <a:lnTo>
                    <a:pt x="2338350" y="3700452"/>
                  </a:lnTo>
                  <a:lnTo>
                    <a:pt x="2351579" y="3693433"/>
                  </a:lnTo>
                  <a:close/>
                  <a:moveTo>
                    <a:pt x="2392325" y="3682989"/>
                  </a:moveTo>
                  <a:lnTo>
                    <a:pt x="2388983" y="3687752"/>
                  </a:lnTo>
                  <a:lnTo>
                    <a:pt x="2373275" y="3685187"/>
                  </a:lnTo>
                  <a:close/>
                  <a:moveTo>
                    <a:pt x="2415017" y="3681401"/>
                  </a:moveTo>
                  <a:lnTo>
                    <a:pt x="2422488" y="3682866"/>
                  </a:lnTo>
                  <a:lnTo>
                    <a:pt x="2406613" y="3684576"/>
                  </a:lnTo>
                  <a:close/>
                  <a:moveTo>
                    <a:pt x="2985194" y="3619489"/>
                  </a:moveTo>
                  <a:lnTo>
                    <a:pt x="3001933" y="3643179"/>
                  </a:lnTo>
                  <a:lnTo>
                    <a:pt x="3012555" y="3653563"/>
                  </a:lnTo>
                  <a:lnTo>
                    <a:pt x="3031868" y="3655835"/>
                  </a:lnTo>
                  <a:lnTo>
                    <a:pt x="3043778" y="3654212"/>
                  </a:lnTo>
                  <a:lnTo>
                    <a:pt x="3041525" y="3658756"/>
                  </a:lnTo>
                  <a:lnTo>
                    <a:pt x="3047963" y="3678227"/>
                  </a:lnTo>
                  <a:lnTo>
                    <a:pt x="3036375" y="3670438"/>
                  </a:lnTo>
                  <a:lnTo>
                    <a:pt x="3022212" y="3667518"/>
                  </a:lnTo>
                  <a:lnTo>
                    <a:pt x="3011589" y="3675306"/>
                  </a:lnTo>
                  <a:lnTo>
                    <a:pt x="3000645" y="3667518"/>
                  </a:lnTo>
                  <a:lnTo>
                    <a:pt x="3000001" y="3667193"/>
                  </a:lnTo>
                  <a:lnTo>
                    <a:pt x="2997426" y="3665895"/>
                  </a:lnTo>
                  <a:lnTo>
                    <a:pt x="2995495" y="3663624"/>
                  </a:lnTo>
                  <a:lnTo>
                    <a:pt x="2994529" y="3662650"/>
                  </a:lnTo>
                  <a:cubicBezTo>
                    <a:pt x="2994422" y="3662109"/>
                    <a:pt x="2994314" y="3661568"/>
                    <a:pt x="2994207" y="3661027"/>
                  </a:cubicBezTo>
                  <a:lnTo>
                    <a:pt x="2995173" y="3651292"/>
                  </a:lnTo>
                  <a:cubicBezTo>
                    <a:pt x="2995280" y="3648912"/>
                    <a:pt x="2995388" y="3646532"/>
                    <a:pt x="2995495" y="3644152"/>
                  </a:cubicBezTo>
                  <a:lnTo>
                    <a:pt x="2987770" y="3639934"/>
                  </a:lnTo>
                  <a:lnTo>
                    <a:pt x="2978113" y="3632145"/>
                  </a:lnTo>
                  <a:close/>
                  <a:moveTo>
                    <a:pt x="720699" y="3606789"/>
                  </a:moveTo>
                  <a:lnTo>
                    <a:pt x="731812" y="3609057"/>
                  </a:lnTo>
                  <a:lnTo>
                    <a:pt x="730831" y="3622664"/>
                  </a:lnTo>
                  <a:lnTo>
                    <a:pt x="721027" y="3617480"/>
                  </a:lnTo>
                  <a:cubicBezTo>
                    <a:pt x="720918" y="3613916"/>
                    <a:pt x="720808" y="3610353"/>
                    <a:pt x="720699" y="3606789"/>
                  </a:cubicBezTo>
                  <a:close/>
                  <a:moveTo>
                    <a:pt x="1246157" y="3590917"/>
                  </a:moveTo>
                  <a:lnTo>
                    <a:pt x="1252507" y="3593139"/>
                  </a:lnTo>
                  <a:lnTo>
                    <a:pt x="1244887" y="3604569"/>
                  </a:lnTo>
                  <a:lnTo>
                    <a:pt x="1247109" y="3615999"/>
                  </a:lnTo>
                  <a:lnTo>
                    <a:pt x="1242030" y="3631874"/>
                  </a:lnTo>
                  <a:lnTo>
                    <a:pt x="1231552" y="3641399"/>
                  </a:lnTo>
                  <a:lnTo>
                    <a:pt x="1216630" y="3640764"/>
                  </a:lnTo>
                  <a:lnTo>
                    <a:pt x="1208057" y="3644892"/>
                  </a:lnTo>
                  <a:lnTo>
                    <a:pt x="1208057" y="3636637"/>
                  </a:lnTo>
                  <a:lnTo>
                    <a:pt x="1218852" y="3627112"/>
                  </a:lnTo>
                  <a:lnTo>
                    <a:pt x="1229012" y="3599489"/>
                  </a:lnTo>
                  <a:close/>
                  <a:moveTo>
                    <a:pt x="2722963" y="3559164"/>
                  </a:moveTo>
                  <a:lnTo>
                    <a:pt x="2736813" y="3571070"/>
                  </a:lnTo>
                  <a:lnTo>
                    <a:pt x="2734558" y="3579759"/>
                  </a:lnTo>
                  <a:lnTo>
                    <a:pt x="2724251" y="3582977"/>
                  </a:lnTo>
                  <a:lnTo>
                    <a:pt x="2714588" y="3577506"/>
                  </a:lnTo>
                  <a:cubicBezTo>
                    <a:pt x="2714803" y="3571928"/>
                    <a:pt x="2715017" y="3566351"/>
                    <a:pt x="2715232" y="3560773"/>
                  </a:cubicBezTo>
                  <a:close/>
                  <a:moveTo>
                    <a:pt x="2492338" y="3549639"/>
                  </a:moveTo>
                  <a:lnTo>
                    <a:pt x="2485435" y="3560752"/>
                  </a:lnTo>
                  <a:lnTo>
                    <a:pt x="2484400" y="3551741"/>
                  </a:lnTo>
                  <a:close/>
                  <a:moveTo>
                    <a:pt x="2463763" y="3543289"/>
                  </a:moveTo>
                  <a:lnTo>
                    <a:pt x="2473288" y="3549484"/>
                  </a:lnTo>
                  <a:lnTo>
                    <a:pt x="2469760" y="3555989"/>
                  </a:lnTo>
                  <a:close/>
                  <a:moveTo>
                    <a:pt x="2922455" y="3533764"/>
                  </a:moveTo>
                  <a:lnTo>
                    <a:pt x="2937199" y="3536647"/>
                  </a:lnTo>
                  <a:lnTo>
                    <a:pt x="2937199" y="3548500"/>
                  </a:lnTo>
                  <a:lnTo>
                    <a:pt x="2943473" y="3553946"/>
                  </a:lnTo>
                  <a:lnTo>
                    <a:pt x="2956021" y="3552665"/>
                  </a:lnTo>
                  <a:lnTo>
                    <a:pt x="2961354" y="3560033"/>
                  </a:lnTo>
                  <a:lnTo>
                    <a:pt x="2959158" y="3566440"/>
                  </a:lnTo>
                  <a:lnTo>
                    <a:pt x="2953825" y="3573808"/>
                  </a:lnTo>
                  <a:lnTo>
                    <a:pt x="2960099" y="3577011"/>
                  </a:lnTo>
                  <a:lnTo>
                    <a:pt x="2967001" y="3589825"/>
                  </a:lnTo>
                  <a:lnTo>
                    <a:pt x="2960727" y="3595271"/>
                  </a:lnTo>
                  <a:lnTo>
                    <a:pt x="2952257" y="3591106"/>
                  </a:lnTo>
                  <a:lnTo>
                    <a:pt x="2943787" y="3589825"/>
                  </a:lnTo>
                  <a:lnTo>
                    <a:pt x="2939709" y="3595591"/>
                  </a:lnTo>
                  <a:lnTo>
                    <a:pt x="2936572" y="3600397"/>
                  </a:lnTo>
                  <a:lnTo>
                    <a:pt x="2933435" y="3603920"/>
                  </a:lnTo>
                  <a:lnTo>
                    <a:pt x="2932180" y="3604882"/>
                  </a:lnTo>
                  <a:lnTo>
                    <a:pt x="2931239" y="3605202"/>
                  </a:lnTo>
                  <a:lnTo>
                    <a:pt x="2930612" y="3605202"/>
                  </a:lnTo>
                  <a:lnTo>
                    <a:pt x="2929357" y="3605202"/>
                  </a:lnTo>
                  <a:lnTo>
                    <a:pt x="2928416" y="3604561"/>
                  </a:lnTo>
                  <a:lnTo>
                    <a:pt x="2928102" y="3603920"/>
                  </a:lnTo>
                  <a:lnTo>
                    <a:pt x="2914613" y="3592388"/>
                  </a:lnTo>
                  <a:lnTo>
                    <a:pt x="2918691" y="3582777"/>
                  </a:lnTo>
                  <a:lnTo>
                    <a:pt x="2924024" y="3576370"/>
                  </a:lnTo>
                  <a:lnTo>
                    <a:pt x="2919318" y="3566760"/>
                  </a:lnTo>
                  <a:lnTo>
                    <a:pt x="2925592" y="3562595"/>
                  </a:lnTo>
                  <a:lnTo>
                    <a:pt x="2936258" y="3572206"/>
                  </a:lnTo>
                  <a:lnTo>
                    <a:pt x="2945669" y="3569002"/>
                  </a:lnTo>
                  <a:lnTo>
                    <a:pt x="2946610" y="3561314"/>
                  </a:lnTo>
                  <a:lnTo>
                    <a:pt x="2931866" y="3551703"/>
                  </a:lnTo>
                  <a:lnTo>
                    <a:pt x="2918377" y="3550102"/>
                  </a:lnTo>
                  <a:lnTo>
                    <a:pt x="2917122" y="3541452"/>
                  </a:lnTo>
                  <a:close/>
                  <a:moveTo>
                    <a:pt x="2474421" y="3527414"/>
                  </a:moveTo>
                  <a:lnTo>
                    <a:pt x="2483607" y="3527414"/>
                  </a:lnTo>
                  <a:lnTo>
                    <a:pt x="2485988" y="3538409"/>
                  </a:lnTo>
                  <a:lnTo>
                    <a:pt x="2479524" y="3544877"/>
                  </a:lnTo>
                  <a:lnTo>
                    <a:pt x="2471700" y="3536145"/>
                  </a:lnTo>
                  <a:close/>
                  <a:moveTo>
                    <a:pt x="2643150" y="3494076"/>
                  </a:moveTo>
                  <a:lnTo>
                    <a:pt x="2665375" y="3502206"/>
                  </a:lnTo>
                  <a:lnTo>
                    <a:pt x="2662200" y="3514714"/>
                  </a:lnTo>
                  <a:lnTo>
                    <a:pt x="2649500" y="3510649"/>
                  </a:lnTo>
                  <a:close/>
                  <a:moveTo>
                    <a:pt x="2724430" y="3492489"/>
                  </a:moveTo>
                  <a:lnTo>
                    <a:pt x="2735543" y="3498204"/>
                  </a:lnTo>
                  <a:lnTo>
                    <a:pt x="2744115" y="3502331"/>
                  </a:lnTo>
                  <a:lnTo>
                    <a:pt x="2748878" y="3504871"/>
                  </a:lnTo>
                  <a:lnTo>
                    <a:pt x="2751100" y="3505189"/>
                  </a:lnTo>
                  <a:lnTo>
                    <a:pt x="2753958" y="3505189"/>
                  </a:lnTo>
                  <a:lnTo>
                    <a:pt x="2761260" y="3505189"/>
                  </a:lnTo>
                  <a:lnTo>
                    <a:pt x="2768880" y="3505506"/>
                  </a:lnTo>
                  <a:lnTo>
                    <a:pt x="2771738" y="3505824"/>
                  </a:lnTo>
                  <a:lnTo>
                    <a:pt x="2773325" y="3506776"/>
                  </a:lnTo>
                  <a:lnTo>
                    <a:pt x="2774595" y="3508046"/>
                  </a:lnTo>
                  <a:lnTo>
                    <a:pt x="2775548" y="3510269"/>
                  </a:lnTo>
                  <a:lnTo>
                    <a:pt x="2776183" y="3512809"/>
                  </a:lnTo>
                  <a:lnTo>
                    <a:pt x="2776818" y="3515349"/>
                  </a:lnTo>
                  <a:lnTo>
                    <a:pt x="2777770" y="3520429"/>
                  </a:lnTo>
                  <a:lnTo>
                    <a:pt x="2778088" y="3522651"/>
                  </a:lnTo>
                  <a:lnTo>
                    <a:pt x="2784438" y="3536939"/>
                  </a:lnTo>
                  <a:lnTo>
                    <a:pt x="2762213" y="3536304"/>
                  </a:lnTo>
                  <a:lnTo>
                    <a:pt x="2744115" y="3536304"/>
                  </a:lnTo>
                  <a:lnTo>
                    <a:pt x="2737765" y="3529319"/>
                  </a:lnTo>
                  <a:lnTo>
                    <a:pt x="2713317" y="3520746"/>
                  </a:lnTo>
                  <a:lnTo>
                    <a:pt x="2713317" y="3513761"/>
                  </a:lnTo>
                  <a:lnTo>
                    <a:pt x="2728240" y="3512174"/>
                  </a:lnTo>
                  <a:lnTo>
                    <a:pt x="2713317" y="3502014"/>
                  </a:lnTo>
                  <a:cubicBezTo>
                    <a:pt x="2713211" y="3499897"/>
                    <a:pt x="2713106" y="3497781"/>
                    <a:pt x="2713000" y="3495664"/>
                  </a:cubicBezTo>
                  <a:close/>
                  <a:moveTo>
                    <a:pt x="2782388" y="3486139"/>
                  </a:moveTo>
                  <a:lnTo>
                    <a:pt x="2791163" y="3498169"/>
                  </a:lnTo>
                  <a:lnTo>
                    <a:pt x="2801888" y="3491666"/>
                  </a:lnTo>
                  <a:lnTo>
                    <a:pt x="2816188" y="3506623"/>
                  </a:lnTo>
                  <a:lnTo>
                    <a:pt x="2806113" y="3520605"/>
                  </a:lnTo>
                  <a:lnTo>
                    <a:pt x="2798963" y="3530359"/>
                  </a:lnTo>
                  <a:lnTo>
                    <a:pt x="2791488" y="3540114"/>
                  </a:lnTo>
                  <a:lnTo>
                    <a:pt x="2784663" y="3519955"/>
                  </a:lnTo>
                  <a:lnTo>
                    <a:pt x="2787913" y="3512151"/>
                  </a:lnTo>
                  <a:lnTo>
                    <a:pt x="2774913" y="3487765"/>
                  </a:lnTo>
                  <a:close/>
                  <a:moveTo>
                    <a:pt x="2829351" y="3475026"/>
                  </a:moveTo>
                  <a:lnTo>
                    <a:pt x="2856571" y="3483401"/>
                  </a:lnTo>
                  <a:lnTo>
                    <a:pt x="2860638" y="3490226"/>
                  </a:lnTo>
                  <a:lnTo>
                    <a:pt x="2848123" y="3488675"/>
                  </a:lnTo>
                  <a:lnTo>
                    <a:pt x="2837798" y="3492708"/>
                  </a:lnTo>
                  <a:lnTo>
                    <a:pt x="2828725" y="3502014"/>
                  </a:lnTo>
                  <a:lnTo>
                    <a:pt x="2817775" y="3492708"/>
                  </a:lnTo>
                  <a:lnTo>
                    <a:pt x="2834670" y="3485573"/>
                  </a:lnTo>
                  <a:close/>
                  <a:moveTo>
                    <a:pt x="2682838" y="3473439"/>
                  </a:moveTo>
                  <a:lnTo>
                    <a:pt x="2673630" y="3492489"/>
                  </a:lnTo>
                  <a:lnTo>
                    <a:pt x="2670138" y="3482964"/>
                  </a:lnTo>
                  <a:close/>
                  <a:moveTo>
                    <a:pt x="2591080" y="3467089"/>
                  </a:moveTo>
                  <a:lnTo>
                    <a:pt x="2613622" y="3486353"/>
                  </a:lnTo>
                  <a:cubicBezTo>
                    <a:pt x="2613940" y="3489509"/>
                    <a:pt x="2614257" y="3492666"/>
                    <a:pt x="2614575" y="3495822"/>
                  </a:cubicBezTo>
                  <a:lnTo>
                    <a:pt x="2607590" y="3513127"/>
                  </a:lnTo>
                  <a:lnTo>
                    <a:pt x="2592667" y="3501699"/>
                  </a:lnTo>
                  <a:cubicBezTo>
                    <a:pt x="2592879" y="3499522"/>
                    <a:pt x="2593090" y="3497346"/>
                    <a:pt x="2593302" y="3495169"/>
                  </a:cubicBezTo>
                  <a:lnTo>
                    <a:pt x="2589175" y="3480802"/>
                  </a:lnTo>
                  <a:lnTo>
                    <a:pt x="2594255" y="3479823"/>
                  </a:lnTo>
                  <a:close/>
                  <a:moveTo>
                    <a:pt x="2706015" y="3457564"/>
                  </a:moveTo>
                  <a:cubicBezTo>
                    <a:pt x="2706227" y="3462094"/>
                    <a:pt x="2706438" y="3466623"/>
                    <a:pt x="2706650" y="3471153"/>
                  </a:cubicBezTo>
                  <a:lnTo>
                    <a:pt x="2699030" y="3490747"/>
                  </a:lnTo>
                  <a:lnTo>
                    <a:pt x="2687917" y="3516346"/>
                  </a:lnTo>
                  <a:lnTo>
                    <a:pt x="2680297" y="3525827"/>
                  </a:lnTo>
                  <a:lnTo>
                    <a:pt x="2678075" y="3512237"/>
                  </a:lnTo>
                  <a:lnTo>
                    <a:pt x="2680297" y="3496436"/>
                  </a:lnTo>
                  <a:lnTo>
                    <a:pt x="2688552" y="3480634"/>
                  </a:lnTo>
                  <a:close/>
                  <a:moveTo>
                    <a:pt x="2475289" y="3449626"/>
                  </a:moveTo>
                  <a:lnTo>
                    <a:pt x="2478050" y="3458932"/>
                  </a:lnTo>
                  <a:lnTo>
                    <a:pt x="2477222" y="3468238"/>
                  </a:lnTo>
                  <a:lnTo>
                    <a:pt x="2471700" y="3476614"/>
                  </a:lnTo>
                  <a:lnTo>
                    <a:pt x="2471700" y="3466377"/>
                  </a:lnTo>
                  <a:close/>
                  <a:moveTo>
                    <a:pt x="967714" y="3435339"/>
                  </a:moveTo>
                  <a:lnTo>
                    <a:pt x="989940" y="3455054"/>
                  </a:lnTo>
                  <a:lnTo>
                    <a:pt x="985812" y="3462368"/>
                  </a:lnTo>
                  <a:lnTo>
                    <a:pt x="968032" y="3473180"/>
                  </a:lnTo>
                  <a:lnTo>
                    <a:pt x="962634" y="3489079"/>
                  </a:lnTo>
                  <a:lnTo>
                    <a:pt x="967080" y="3491305"/>
                  </a:lnTo>
                  <a:lnTo>
                    <a:pt x="958824" y="3496075"/>
                  </a:lnTo>
                  <a:cubicBezTo>
                    <a:pt x="959036" y="3502011"/>
                    <a:pt x="959247" y="3507947"/>
                    <a:pt x="959459" y="3513883"/>
                  </a:cubicBezTo>
                  <a:lnTo>
                    <a:pt x="958921" y="3514329"/>
                  </a:lnTo>
                  <a:lnTo>
                    <a:pt x="960134" y="3514827"/>
                  </a:lnTo>
                  <a:cubicBezTo>
                    <a:pt x="960095" y="3508757"/>
                    <a:pt x="960057" y="3502686"/>
                    <a:pt x="960018" y="3496616"/>
                  </a:cubicBezTo>
                  <a:lnTo>
                    <a:pt x="968262" y="3491854"/>
                  </a:lnTo>
                  <a:lnTo>
                    <a:pt x="983166" y="3482329"/>
                  </a:lnTo>
                  <a:lnTo>
                    <a:pt x="991410" y="3468359"/>
                  </a:lnTo>
                  <a:lnTo>
                    <a:pt x="995838" y="3472804"/>
                  </a:lnTo>
                  <a:lnTo>
                    <a:pt x="1009154" y="3465819"/>
                  </a:lnTo>
                  <a:lnTo>
                    <a:pt x="1019621" y="3457564"/>
                  </a:lnTo>
                  <a:lnTo>
                    <a:pt x="1064328" y="3458199"/>
                  </a:lnTo>
                  <a:lnTo>
                    <a:pt x="1077011" y="3466771"/>
                  </a:lnTo>
                  <a:lnTo>
                    <a:pt x="1089060" y="3499156"/>
                  </a:lnTo>
                  <a:lnTo>
                    <a:pt x="1101744" y="3523287"/>
                  </a:lnTo>
                  <a:lnTo>
                    <a:pt x="1111257" y="3532494"/>
                  </a:lnTo>
                  <a:lnTo>
                    <a:pt x="1110306" y="3537892"/>
                  </a:lnTo>
                  <a:lnTo>
                    <a:pt x="1099842" y="3546147"/>
                  </a:lnTo>
                  <a:lnTo>
                    <a:pt x="1088427" y="3560434"/>
                  </a:lnTo>
                  <a:lnTo>
                    <a:pt x="1092549" y="3570594"/>
                  </a:lnTo>
                  <a:lnTo>
                    <a:pt x="1097939" y="3561069"/>
                  </a:lnTo>
                  <a:lnTo>
                    <a:pt x="1113794" y="3549322"/>
                  </a:lnTo>
                  <a:lnTo>
                    <a:pt x="1125526" y="3549322"/>
                  </a:lnTo>
                  <a:lnTo>
                    <a:pt x="1138210" y="3559799"/>
                  </a:lnTo>
                  <a:lnTo>
                    <a:pt x="1135990" y="3569324"/>
                  </a:lnTo>
                  <a:lnTo>
                    <a:pt x="1141381" y="3587422"/>
                  </a:lnTo>
                  <a:lnTo>
                    <a:pt x="1135356" y="3594724"/>
                  </a:lnTo>
                  <a:lnTo>
                    <a:pt x="1125843" y="3590597"/>
                  </a:lnTo>
                  <a:lnTo>
                    <a:pt x="1123306" y="3571229"/>
                  </a:lnTo>
                  <a:lnTo>
                    <a:pt x="1117916" y="3574404"/>
                  </a:lnTo>
                  <a:lnTo>
                    <a:pt x="1120453" y="3597899"/>
                  </a:lnTo>
                  <a:lnTo>
                    <a:pt x="1129014" y="3601074"/>
                  </a:lnTo>
                  <a:lnTo>
                    <a:pt x="1126794" y="3611234"/>
                  </a:lnTo>
                  <a:lnTo>
                    <a:pt x="1120453" y="3622029"/>
                  </a:lnTo>
                  <a:lnTo>
                    <a:pt x="1102696" y="3624569"/>
                  </a:lnTo>
                  <a:lnTo>
                    <a:pt x="1099525" y="3629649"/>
                  </a:lnTo>
                  <a:lnTo>
                    <a:pt x="1099525" y="3643619"/>
                  </a:lnTo>
                  <a:lnTo>
                    <a:pt x="1098252" y="3643570"/>
                  </a:lnTo>
                  <a:lnTo>
                    <a:pt x="1091214" y="3650619"/>
                  </a:lnTo>
                  <a:lnTo>
                    <a:pt x="1084229" y="3656978"/>
                  </a:lnTo>
                  <a:lnTo>
                    <a:pt x="1075656" y="3662384"/>
                  </a:lnTo>
                  <a:lnTo>
                    <a:pt x="1075339" y="3663020"/>
                  </a:lnTo>
                  <a:lnTo>
                    <a:pt x="1075022" y="3663338"/>
                  </a:lnTo>
                  <a:lnTo>
                    <a:pt x="1074069" y="3663974"/>
                  </a:lnTo>
                  <a:lnTo>
                    <a:pt x="1073116" y="3664928"/>
                  </a:lnTo>
                  <a:lnTo>
                    <a:pt x="1071846" y="3664928"/>
                  </a:lnTo>
                  <a:lnTo>
                    <a:pt x="1069624" y="3664928"/>
                  </a:lnTo>
                  <a:lnTo>
                    <a:pt x="1067084" y="3664610"/>
                  </a:lnTo>
                  <a:lnTo>
                    <a:pt x="1062322" y="3663020"/>
                  </a:lnTo>
                  <a:lnTo>
                    <a:pt x="1058829" y="3661748"/>
                  </a:lnTo>
                  <a:lnTo>
                    <a:pt x="1056608" y="3660158"/>
                  </a:lnTo>
                  <a:lnTo>
                    <a:pt x="1053430" y="3671924"/>
                  </a:lnTo>
                  <a:lnTo>
                    <a:pt x="1058829" y="3705631"/>
                  </a:lnTo>
                  <a:lnTo>
                    <a:pt x="1075339" y="3726618"/>
                  </a:lnTo>
                  <a:lnTo>
                    <a:pt x="1065813" y="3745698"/>
                  </a:lnTo>
                  <a:lnTo>
                    <a:pt x="1071211" y="3771137"/>
                  </a:lnTo>
                  <a:lnTo>
                    <a:pt x="1085499" y="3832191"/>
                  </a:lnTo>
                  <a:lnTo>
                    <a:pt x="1076291" y="3856359"/>
                  </a:lnTo>
                  <a:lnTo>
                    <a:pt x="1058512" y="3904057"/>
                  </a:lnTo>
                  <a:lnTo>
                    <a:pt x="1054703" y="3919957"/>
                  </a:lnTo>
                  <a:lnTo>
                    <a:pt x="1045176" y="3919957"/>
                  </a:lnTo>
                  <a:lnTo>
                    <a:pt x="1047398" y="3927271"/>
                  </a:lnTo>
                  <a:lnTo>
                    <a:pt x="1061051" y="3946032"/>
                  </a:lnTo>
                  <a:lnTo>
                    <a:pt x="1047398" y="3948576"/>
                  </a:lnTo>
                  <a:lnTo>
                    <a:pt x="1026443" y="3943170"/>
                  </a:lnTo>
                  <a:lnTo>
                    <a:pt x="1005171" y="3951120"/>
                  </a:lnTo>
                  <a:lnTo>
                    <a:pt x="1001043" y="3935220"/>
                  </a:lnTo>
                  <a:lnTo>
                    <a:pt x="993433" y="3940308"/>
                  </a:lnTo>
                  <a:lnTo>
                    <a:pt x="987082" y="3954300"/>
                  </a:lnTo>
                  <a:lnTo>
                    <a:pt x="955649" y="3964157"/>
                  </a:lnTo>
                  <a:lnTo>
                    <a:pt x="934376" y="3975923"/>
                  </a:lnTo>
                  <a:lnTo>
                    <a:pt x="925169" y="3988643"/>
                  </a:lnTo>
                  <a:lnTo>
                    <a:pt x="913738" y="3985463"/>
                  </a:lnTo>
                  <a:lnTo>
                    <a:pt x="907071" y="3998182"/>
                  </a:lnTo>
                  <a:lnTo>
                    <a:pt x="893418" y="4000726"/>
                  </a:lnTo>
                  <a:lnTo>
                    <a:pt x="882940" y="4010266"/>
                  </a:lnTo>
                  <a:lnTo>
                    <a:pt x="873098" y="4001680"/>
                  </a:lnTo>
                  <a:lnTo>
                    <a:pt x="877543" y="3986735"/>
                  </a:lnTo>
                  <a:lnTo>
                    <a:pt x="869922" y="3993095"/>
                  </a:lnTo>
                  <a:lnTo>
                    <a:pt x="862620" y="3992459"/>
                  </a:lnTo>
                  <a:lnTo>
                    <a:pt x="859762" y="4004224"/>
                  </a:lnTo>
                  <a:lnTo>
                    <a:pt x="865795" y="4004860"/>
                  </a:lnTo>
                  <a:lnTo>
                    <a:pt x="864208" y="4013446"/>
                  </a:lnTo>
                  <a:lnTo>
                    <a:pt x="867382" y="4022986"/>
                  </a:lnTo>
                  <a:lnTo>
                    <a:pt x="849285" y="4022032"/>
                  </a:lnTo>
                  <a:lnTo>
                    <a:pt x="843888" y="4031571"/>
                  </a:lnTo>
                  <a:lnTo>
                    <a:pt x="832140" y="4031889"/>
                  </a:lnTo>
                  <a:lnTo>
                    <a:pt x="825155" y="4042383"/>
                  </a:lnTo>
                  <a:lnTo>
                    <a:pt x="813407" y="4045563"/>
                  </a:lnTo>
                  <a:lnTo>
                    <a:pt x="799754" y="4050015"/>
                  </a:lnTo>
                  <a:lnTo>
                    <a:pt x="769909" y="4045881"/>
                  </a:lnTo>
                  <a:lnTo>
                    <a:pt x="762607" y="4042701"/>
                  </a:lnTo>
                  <a:lnTo>
                    <a:pt x="756575" y="4048107"/>
                  </a:lnTo>
                  <a:lnTo>
                    <a:pt x="737526" y="4052877"/>
                  </a:lnTo>
                  <a:lnTo>
                    <a:pt x="737526" y="4045245"/>
                  </a:lnTo>
                  <a:lnTo>
                    <a:pt x="725779" y="4042065"/>
                  </a:lnTo>
                  <a:lnTo>
                    <a:pt x="735938" y="4033479"/>
                  </a:lnTo>
                  <a:lnTo>
                    <a:pt x="743558" y="4033479"/>
                  </a:lnTo>
                  <a:lnTo>
                    <a:pt x="764512" y="4022986"/>
                  </a:lnTo>
                  <a:lnTo>
                    <a:pt x="750860" y="4020760"/>
                  </a:lnTo>
                  <a:lnTo>
                    <a:pt x="758162" y="4013446"/>
                  </a:lnTo>
                  <a:lnTo>
                    <a:pt x="735938" y="4019806"/>
                  </a:lnTo>
                  <a:lnTo>
                    <a:pt x="724191" y="4021396"/>
                  </a:lnTo>
                  <a:lnTo>
                    <a:pt x="714667" y="4031889"/>
                  </a:lnTo>
                  <a:lnTo>
                    <a:pt x="704507" y="4040475"/>
                  </a:lnTo>
                  <a:lnTo>
                    <a:pt x="691809" y="4039203"/>
                  </a:lnTo>
                  <a:lnTo>
                    <a:pt x="707683" y="4032843"/>
                  </a:lnTo>
                  <a:lnTo>
                    <a:pt x="716889" y="4012810"/>
                  </a:lnTo>
                  <a:lnTo>
                    <a:pt x="739113" y="4005178"/>
                  </a:lnTo>
                  <a:lnTo>
                    <a:pt x="744193" y="4001044"/>
                  </a:lnTo>
                  <a:lnTo>
                    <a:pt x="733399" y="3994685"/>
                  </a:lnTo>
                  <a:lnTo>
                    <a:pt x="710540" y="4005178"/>
                  </a:lnTo>
                  <a:lnTo>
                    <a:pt x="703238" y="4010584"/>
                  </a:lnTo>
                  <a:lnTo>
                    <a:pt x="693396" y="3999136"/>
                  </a:lnTo>
                  <a:lnTo>
                    <a:pt x="673394" y="4000408"/>
                  </a:lnTo>
                  <a:lnTo>
                    <a:pt x="686093" y="3986417"/>
                  </a:lnTo>
                  <a:lnTo>
                    <a:pt x="703873" y="3973697"/>
                  </a:lnTo>
                  <a:lnTo>
                    <a:pt x="712444" y="3970517"/>
                  </a:lnTo>
                  <a:lnTo>
                    <a:pt x="728319" y="3965111"/>
                  </a:lnTo>
                  <a:lnTo>
                    <a:pt x="726097" y="3960978"/>
                  </a:lnTo>
                  <a:lnTo>
                    <a:pt x="713397" y="3960978"/>
                  </a:lnTo>
                  <a:lnTo>
                    <a:pt x="697523" y="3959388"/>
                  </a:lnTo>
                  <a:lnTo>
                    <a:pt x="671807" y="3958116"/>
                  </a:lnTo>
                  <a:lnTo>
                    <a:pt x="666727" y="3950166"/>
                  </a:lnTo>
                  <a:lnTo>
                    <a:pt x="671489" y="3936174"/>
                  </a:lnTo>
                  <a:lnTo>
                    <a:pt x="679109" y="3935220"/>
                  </a:lnTo>
                  <a:lnTo>
                    <a:pt x="702286" y="3929496"/>
                  </a:lnTo>
                  <a:lnTo>
                    <a:pt x="695936" y="3944442"/>
                  </a:lnTo>
                  <a:lnTo>
                    <a:pt x="708635" y="3933630"/>
                  </a:lnTo>
                  <a:lnTo>
                    <a:pt x="714032" y="3941898"/>
                  </a:lnTo>
                  <a:lnTo>
                    <a:pt x="723556" y="3945078"/>
                  </a:lnTo>
                  <a:lnTo>
                    <a:pt x="744828" y="3944124"/>
                  </a:lnTo>
                  <a:lnTo>
                    <a:pt x="729906" y="3937764"/>
                  </a:lnTo>
                  <a:lnTo>
                    <a:pt x="721335" y="3924091"/>
                  </a:lnTo>
                  <a:lnTo>
                    <a:pt x="735938" y="3917413"/>
                  </a:lnTo>
                  <a:lnTo>
                    <a:pt x="738161" y="3899605"/>
                  </a:lnTo>
                  <a:lnTo>
                    <a:pt x="748638" y="3896425"/>
                  </a:lnTo>
                  <a:lnTo>
                    <a:pt x="772766" y="3895153"/>
                  </a:lnTo>
                  <a:lnTo>
                    <a:pt x="801341" y="3884024"/>
                  </a:lnTo>
                  <a:lnTo>
                    <a:pt x="818487" y="3880844"/>
                  </a:lnTo>
                  <a:lnTo>
                    <a:pt x="842936" y="3884978"/>
                  </a:lnTo>
                  <a:lnTo>
                    <a:pt x="838491" y="3879890"/>
                  </a:lnTo>
                  <a:lnTo>
                    <a:pt x="818487" y="3875756"/>
                  </a:lnTo>
                  <a:lnTo>
                    <a:pt x="806739" y="3872576"/>
                  </a:lnTo>
                  <a:lnTo>
                    <a:pt x="809597" y="3861128"/>
                  </a:lnTo>
                  <a:lnTo>
                    <a:pt x="815947" y="3846183"/>
                  </a:lnTo>
                  <a:lnTo>
                    <a:pt x="805469" y="3851589"/>
                  </a:lnTo>
                  <a:lnTo>
                    <a:pt x="790863" y="3871622"/>
                  </a:lnTo>
                  <a:lnTo>
                    <a:pt x="780068" y="3876074"/>
                  </a:lnTo>
                  <a:lnTo>
                    <a:pt x="761019" y="3880526"/>
                  </a:lnTo>
                  <a:lnTo>
                    <a:pt x="753717" y="3881798"/>
                  </a:lnTo>
                  <a:lnTo>
                    <a:pt x="755940" y="3886568"/>
                  </a:lnTo>
                  <a:lnTo>
                    <a:pt x="738161" y="3886886"/>
                  </a:lnTo>
                  <a:lnTo>
                    <a:pt x="719112" y="3895471"/>
                  </a:lnTo>
                  <a:lnTo>
                    <a:pt x="715937" y="3888476"/>
                  </a:lnTo>
                  <a:lnTo>
                    <a:pt x="752765" y="3870032"/>
                  </a:lnTo>
                  <a:lnTo>
                    <a:pt x="760702" y="3848727"/>
                  </a:lnTo>
                  <a:lnTo>
                    <a:pt x="776576" y="3837915"/>
                  </a:lnTo>
                  <a:lnTo>
                    <a:pt x="774672" y="3832827"/>
                  </a:lnTo>
                  <a:lnTo>
                    <a:pt x="762925" y="3833781"/>
                  </a:lnTo>
                  <a:lnTo>
                    <a:pt x="774037" y="3807706"/>
                  </a:lnTo>
                  <a:lnTo>
                    <a:pt x="792133" y="3795622"/>
                  </a:lnTo>
                  <a:lnTo>
                    <a:pt x="816582" y="3799756"/>
                  </a:lnTo>
                  <a:lnTo>
                    <a:pt x="808962" y="3783857"/>
                  </a:lnTo>
                  <a:lnTo>
                    <a:pt x="810867" y="3772091"/>
                  </a:lnTo>
                  <a:lnTo>
                    <a:pt x="796261" y="3781949"/>
                  </a:lnTo>
                  <a:lnTo>
                    <a:pt x="754035" y="3782585"/>
                  </a:lnTo>
                  <a:lnTo>
                    <a:pt x="746733" y="3776225"/>
                  </a:lnTo>
                  <a:cubicBezTo>
                    <a:pt x="746521" y="3770819"/>
                    <a:pt x="746310" y="3765413"/>
                    <a:pt x="746098" y="3760007"/>
                  </a:cubicBezTo>
                  <a:lnTo>
                    <a:pt x="733716" y="3772727"/>
                  </a:lnTo>
                  <a:lnTo>
                    <a:pt x="725462" y="3773363"/>
                  </a:lnTo>
                  <a:lnTo>
                    <a:pt x="722922" y="3762551"/>
                  </a:lnTo>
                  <a:lnTo>
                    <a:pt x="708317" y="3761597"/>
                  </a:lnTo>
                  <a:lnTo>
                    <a:pt x="703873" y="3755238"/>
                  </a:lnTo>
                  <a:lnTo>
                    <a:pt x="689903" y="3743790"/>
                  </a:lnTo>
                  <a:lnTo>
                    <a:pt x="702603" y="3727890"/>
                  </a:lnTo>
                  <a:lnTo>
                    <a:pt x="717207" y="3722484"/>
                  </a:lnTo>
                  <a:lnTo>
                    <a:pt x="723556" y="3704359"/>
                  </a:lnTo>
                  <a:lnTo>
                    <a:pt x="752130" y="3696727"/>
                  </a:lnTo>
                  <a:lnTo>
                    <a:pt x="745463" y="3691639"/>
                  </a:lnTo>
                  <a:cubicBezTo>
                    <a:pt x="745146" y="3688459"/>
                    <a:pt x="744828" y="3685280"/>
                    <a:pt x="744511" y="3682100"/>
                  </a:cubicBezTo>
                  <a:lnTo>
                    <a:pt x="727366" y="3684326"/>
                  </a:lnTo>
                  <a:lnTo>
                    <a:pt x="719429" y="3690685"/>
                  </a:lnTo>
                  <a:lnTo>
                    <a:pt x="711492" y="3679238"/>
                  </a:lnTo>
                  <a:lnTo>
                    <a:pt x="713137" y="3667467"/>
                  </a:lnTo>
                  <a:lnTo>
                    <a:pt x="709077" y="3678226"/>
                  </a:lnTo>
                  <a:lnTo>
                    <a:pt x="687363" y="3666796"/>
                  </a:lnTo>
                  <a:lnTo>
                    <a:pt x="708146" y="3662351"/>
                  </a:lnTo>
                  <a:lnTo>
                    <a:pt x="713618" y="3664031"/>
                  </a:lnTo>
                  <a:cubicBezTo>
                    <a:pt x="713650" y="3663800"/>
                    <a:pt x="713683" y="3663569"/>
                    <a:pt x="713715" y="3663338"/>
                  </a:cubicBezTo>
                  <a:lnTo>
                    <a:pt x="731811" y="3667790"/>
                  </a:lnTo>
                  <a:lnTo>
                    <a:pt x="728637" y="3656978"/>
                  </a:lnTo>
                  <a:lnTo>
                    <a:pt x="717842" y="3653798"/>
                  </a:lnTo>
                  <a:lnTo>
                    <a:pt x="713397" y="3637263"/>
                  </a:lnTo>
                  <a:lnTo>
                    <a:pt x="731493" y="3629313"/>
                  </a:lnTo>
                  <a:lnTo>
                    <a:pt x="734351" y="3608644"/>
                  </a:lnTo>
                  <a:lnTo>
                    <a:pt x="756575" y="3612460"/>
                  </a:lnTo>
                  <a:lnTo>
                    <a:pt x="769274" y="3610234"/>
                  </a:lnTo>
                  <a:lnTo>
                    <a:pt x="781974" y="3619456"/>
                  </a:lnTo>
                  <a:lnTo>
                    <a:pt x="783244" y="3628995"/>
                  </a:lnTo>
                  <a:lnTo>
                    <a:pt x="797214" y="3634401"/>
                  </a:lnTo>
                  <a:lnTo>
                    <a:pt x="792451" y="3621681"/>
                  </a:lnTo>
                  <a:lnTo>
                    <a:pt x="805469" y="3610870"/>
                  </a:lnTo>
                  <a:lnTo>
                    <a:pt x="823250" y="3618184"/>
                  </a:lnTo>
                  <a:lnTo>
                    <a:pt x="839443" y="3627723"/>
                  </a:lnTo>
                  <a:lnTo>
                    <a:pt x="845792" y="3628359"/>
                  </a:lnTo>
                  <a:lnTo>
                    <a:pt x="846428" y="3609598"/>
                  </a:lnTo>
                  <a:lnTo>
                    <a:pt x="837855" y="3592426"/>
                  </a:lnTo>
                  <a:lnTo>
                    <a:pt x="850555" y="3578753"/>
                  </a:lnTo>
                  <a:lnTo>
                    <a:pt x="867382" y="3578753"/>
                  </a:lnTo>
                  <a:lnTo>
                    <a:pt x="877860" y="3557447"/>
                  </a:lnTo>
                  <a:lnTo>
                    <a:pt x="861985" y="3554267"/>
                  </a:lnTo>
                  <a:lnTo>
                    <a:pt x="841666" y="3559991"/>
                  </a:lnTo>
                  <a:lnTo>
                    <a:pt x="823567" y="3549180"/>
                  </a:lnTo>
                  <a:lnTo>
                    <a:pt x="830235" y="3539004"/>
                  </a:lnTo>
                  <a:lnTo>
                    <a:pt x="840396" y="3528192"/>
                  </a:lnTo>
                  <a:lnTo>
                    <a:pt x="862620" y="3519606"/>
                  </a:lnTo>
                  <a:lnTo>
                    <a:pt x="858492" y="3510067"/>
                  </a:lnTo>
                  <a:lnTo>
                    <a:pt x="855318" y="3497665"/>
                  </a:lnTo>
                  <a:lnTo>
                    <a:pt x="870875" y="3480494"/>
                  </a:lnTo>
                  <a:lnTo>
                    <a:pt x="886750" y="3474770"/>
                  </a:lnTo>
                  <a:lnTo>
                    <a:pt x="892783" y="3461096"/>
                  </a:lnTo>
                  <a:lnTo>
                    <a:pt x="911833" y="3464276"/>
                  </a:lnTo>
                  <a:lnTo>
                    <a:pt x="908658" y="3456962"/>
                  </a:lnTo>
                  <a:lnTo>
                    <a:pt x="924533" y="3451556"/>
                  </a:lnTo>
                  <a:lnTo>
                    <a:pt x="941679" y="3470318"/>
                  </a:lnTo>
                  <a:lnTo>
                    <a:pt x="931201" y="3495757"/>
                  </a:lnTo>
                  <a:lnTo>
                    <a:pt x="943901" y="3496393"/>
                  </a:lnTo>
                  <a:lnTo>
                    <a:pt x="952157" y="3479858"/>
                  </a:lnTo>
                  <a:lnTo>
                    <a:pt x="948029" y="3453464"/>
                  </a:lnTo>
                  <a:lnTo>
                    <a:pt x="961364" y="3453464"/>
                  </a:lnTo>
                  <a:close/>
                  <a:moveTo>
                    <a:pt x="3068524" y="3432164"/>
                  </a:moveTo>
                  <a:lnTo>
                    <a:pt x="3099111" y="3458846"/>
                  </a:lnTo>
                  <a:lnTo>
                    <a:pt x="3103526" y="3464378"/>
                  </a:lnTo>
                  <a:lnTo>
                    <a:pt x="3097535" y="3484552"/>
                  </a:lnTo>
                  <a:lnTo>
                    <a:pt x="3057488" y="3462425"/>
                  </a:lnTo>
                  <a:lnTo>
                    <a:pt x="3059065" y="3441926"/>
                  </a:lnTo>
                  <a:close/>
                  <a:moveTo>
                    <a:pt x="2463763" y="3408351"/>
                  </a:moveTo>
                  <a:lnTo>
                    <a:pt x="2474876" y="3421051"/>
                  </a:lnTo>
                  <a:lnTo>
                    <a:pt x="2466303" y="3420165"/>
                  </a:lnTo>
                  <a:lnTo>
                    <a:pt x="2454238" y="3410123"/>
                  </a:lnTo>
                  <a:close/>
                  <a:moveTo>
                    <a:pt x="2674737" y="3390889"/>
                  </a:moveTo>
                  <a:lnTo>
                    <a:pt x="2681250" y="3409169"/>
                  </a:lnTo>
                  <a:lnTo>
                    <a:pt x="2674086" y="3422639"/>
                  </a:lnTo>
                  <a:lnTo>
                    <a:pt x="2668550" y="3409169"/>
                  </a:lnTo>
                  <a:lnTo>
                    <a:pt x="2669201" y="3392172"/>
                  </a:lnTo>
                  <a:close/>
                  <a:moveTo>
                    <a:pt x="2629274" y="3381364"/>
                  </a:moveTo>
                  <a:lnTo>
                    <a:pt x="2653567" y="3390766"/>
                  </a:lnTo>
                  <a:lnTo>
                    <a:pt x="2656722" y="3399854"/>
                  </a:lnTo>
                  <a:lnTo>
                    <a:pt x="2660193" y="3406122"/>
                  </a:lnTo>
                  <a:lnTo>
                    <a:pt x="2664610" y="3411449"/>
                  </a:lnTo>
                  <a:lnTo>
                    <a:pt x="2668711" y="3422732"/>
                  </a:lnTo>
                  <a:lnTo>
                    <a:pt x="2689849" y="3430880"/>
                  </a:lnTo>
                  <a:lnTo>
                    <a:pt x="2693951" y="3446236"/>
                  </a:lnTo>
                  <a:lnTo>
                    <a:pt x="2687956" y="3460025"/>
                  </a:lnTo>
                  <a:lnTo>
                    <a:pt x="2677545" y="3468173"/>
                  </a:lnTo>
                  <a:lnTo>
                    <a:pt x="2660508" y="3478202"/>
                  </a:lnTo>
                  <a:lnTo>
                    <a:pt x="2640001" y="3476008"/>
                  </a:lnTo>
                  <a:lnTo>
                    <a:pt x="2627065" y="3461592"/>
                  </a:lnTo>
                  <a:lnTo>
                    <a:pt x="2634322" y="3455324"/>
                  </a:lnTo>
                  <a:lnTo>
                    <a:pt x="2622648" y="3453131"/>
                  </a:lnTo>
                  <a:lnTo>
                    <a:pt x="2620440" y="3436834"/>
                  </a:lnTo>
                  <a:lnTo>
                    <a:pt x="2603718" y="3425239"/>
                  </a:lnTo>
                  <a:lnTo>
                    <a:pt x="2593938" y="3412076"/>
                  </a:lnTo>
                  <a:lnTo>
                    <a:pt x="2595831" y="3394213"/>
                  </a:lnTo>
                  <a:lnTo>
                    <a:pt x="2608766" y="3400481"/>
                  </a:lnTo>
                  <a:lnTo>
                    <a:pt x="2620124" y="3397033"/>
                  </a:lnTo>
                  <a:close/>
                  <a:moveTo>
                    <a:pt x="1157482" y="3378189"/>
                  </a:moveTo>
                  <a:lnTo>
                    <a:pt x="1165647" y="3378189"/>
                  </a:lnTo>
                  <a:lnTo>
                    <a:pt x="1168671" y="3387857"/>
                  </a:lnTo>
                  <a:lnTo>
                    <a:pt x="1174719" y="3404938"/>
                  </a:lnTo>
                  <a:lnTo>
                    <a:pt x="1171090" y="3417829"/>
                  </a:lnTo>
                  <a:lnTo>
                    <a:pt x="1165949" y="3421052"/>
                  </a:lnTo>
                  <a:lnTo>
                    <a:pt x="1153854" y="3413639"/>
                  </a:lnTo>
                  <a:lnTo>
                    <a:pt x="1149318" y="3400748"/>
                  </a:lnTo>
                  <a:lnTo>
                    <a:pt x="1151435" y="3387857"/>
                  </a:lnTo>
                  <a:close/>
                  <a:moveTo>
                    <a:pt x="1072072" y="3340094"/>
                  </a:moveTo>
                  <a:lnTo>
                    <a:pt x="1080383" y="3351711"/>
                  </a:lnTo>
                  <a:lnTo>
                    <a:pt x="1080383" y="3364272"/>
                  </a:lnTo>
                  <a:lnTo>
                    <a:pt x="1085817" y="3378398"/>
                  </a:lnTo>
                  <a:lnTo>
                    <a:pt x="1073351" y="3387819"/>
                  </a:lnTo>
                  <a:lnTo>
                    <a:pt x="1067917" y="3397239"/>
                  </a:lnTo>
                  <a:lnTo>
                    <a:pt x="1057373" y="3394727"/>
                  </a:lnTo>
                  <a:lnTo>
                    <a:pt x="1055132" y="3384992"/>
                  </a:lnTo>
                  <a:lnTo>
                    <a:pt x="1061206" y="3368354"/>
                  </a:lnTo>
                  <a:lnTo>
                    <a:pt x="1051616" y="3368354"/>
                  </a:lnTo>
                  <a:lnTo>
                    <a:pt x="1043305" y="3377770"/>
                  </a:lnTo>
                  <a:lnTo>
                    <a:pt x="1039151" y="3384050"/>
                  </a:lnTo>
                  <a:lnTo>
                    <a:pt x="1038191" y="3371807"/>
                  </a:lnTo>
                  <a:lnTo>
                    <a:pt x="1047461" y="3350769"/>
                  </a:lnTo>
                  <a:lnTo>
                    <a:pt x="1055772" y="3356735"/>
                  </a:lnTo>
                  <a:lnTo>
                    <a:pt x="1062484" y="3348571"/>
                  </a:lnTo>
                  <a:close/>
                  <a:moveTo>
                    <a:pt x="2665169" y="3319452"/>
                  </a:moveTo>
                  <a:lnTo>
                    <a:pt x="2676488" y="3339638"/>
                  </a:lnTo>
                  <a:lnTo>
                    <a:pt x="2670990" y="3354377"/>
                  </a:lnTo>
                  <a:lnTo>
                    <a:pt x="2659025" y="3347008"/>
                  </a:lnTo>
                  <a:lnTo>
                    <a:pt x="2670990" y="3338356"/>
                  </a:lnTo>
                  <a:close/>
                  <a:moveTo>
                    <a:pt x="1084228" y="3309929"/>
                  </a:moveTo>
                  <a:lnTo>
                    <a:pt x="1082061" y="3317834"/>
                  </a:lnTo>
                  <a:lnTo>
                    <a:pt x="1071529" y="3324217"/>
                  </a:lnTo>
                  <a:lnTo>
                    <a:pt x="1074936" y="3316010"/>
                  </a:lnTo>
                  <a:close/>
                  <a:moveTo>
                    <a:pt x="1113472" y="3303579"/>
                  </a:moveTo>
                  <a:lnTo>
                    <a:pt x="1114392" y="3311286"/>
                  </a:lnTo>
                  <a:lnTo>
                    <a:pt x="1103653" y="3330557"/>
                  </a:lnTo>
                  <a:lnTo>
                    <a:pt x="1101505" y="3345010"/>
                  </a:lnTo>
                  <a:lnTo>
                    <a:pt x="1089538" y="3359143"/>
                  </a:lnTo>
                  <a:lnTo>
                    <a:pt x="1082481" y="3355288"/>
                  </a:lnTo>
                  <a:lnTo>
                    <a:pt x="1083095" y="3352398"/>
                  </a:lnTo>
                  <a:lnTo>
                    <a:pt x="1077879" y="3344048"/>
                  </a:lnTo>
                  <a:lnTo>
                    <a:pt x="1094448" y="3331521"/>
                  </a:lnTo>
                  <a:lnTo>
                    <a:pt x="1089232" y="3330557"/>
                  </a:lnTo>
                  <a:lnTo>
                    <a:pt x="1102425" y="3314499"/>
                  </a:lnTo>
                  <a:close/>
                  <a:moveTo>
                    <a:pt x="2832915" y="3290876"/>
                  </a:moveTo>
                  <a:lnTo>
                    <a:pt x="2848659" y="3298814"/>
                  </a:lnTo>
                  <a:lnTo>
                    <a:pt x="2852437" y="3323262"/>
                  </a:lnTo>
                  <a:lnTo>
                    <a:pt x="2858735" y="3340090"/>
                  </a:lnTo>
                  <a:lnTo>
                    <a:pt x="2859050" y="3355965"/>
                  </a:lnTo>
                  <a:lnTo>
                    <a:pt x="2825673" y="3386761"/>
                  </a:lnTo>
                  <a:lnTo>
                    <a:pt x="2826618" y="3404859"/>
                  </a:lnTo>
                  <a:lnTo>
                    <a:pt x="2846770" y="3426766"/>
                  </a:lnTo>
                  <a:lnTo>
                    <a:pt x="2831341" y="3449944"/>
                  </a:lnTo>
                  <a:lnTo>
                    <a:pt x="2814337" y="3447721"/>
                  </a:lnTo>
                  <a:lnTo>
                    <a:pt x="2814652" y="3457564"/>
                  </a:lnTo>
                  <a:lnTo>
                    <a:pt x="2807095" y="3449944"/>
                  </a:lnTo>
                  <a:lnTo>
                    <a:pt x="2805206" y="3460739"/>
                  </a:lnTo>
                  <a:lnTo>
                    <a:pt x="2820005" y="3480741"/>
                  </a:lnTo>
                  <a:lnTo>
                    <a:pt x="2804261" y="3482964"/>
                  </a:lnTo>
                  <a:lnTo>
                    <a:pt x="2793871" y="3473439"/>
                  </a:lnTo>
                  <a:lnTo>
                    <a:pt x="2782220" y="3471534"/>
                  </a:lnTo>
                  <a:lnTo>
                    <a:pt x="2775923" y="3459786"/>
                  </a:lnTo>
                  <a:lnTo>
                    <a:pt x="2790722" y="3456611"/>
                  </a:lnTo>
                  <a:lnTo>
                    <a:pt x="2777497" y="3440736"/>
                  </a:lnTo>
                  <a:lnTo>
                    <a:pt x="2776237" y="3442641"/>
                  </a:lnTo>
                  <a:lnTo>
                    <a:pt x="2772774" y="3445816"/>
                  </a:lnTo>
                  <a:lnTo>
                    <a:pt x="2770570" y="3447086"/>
                  </a:lnTo>
                  <a:lnTo>
                    <a:pt x="2768366" y="3448674"/>
                  </a:lnTo>
                  <a:lnTo>
                    <a:pt x="2766791" y="3449309"/>
                  </a:lnTo>
                  <a:lnTo>
                    <a:pt x="2766161" y="3449626"/>
                  </a:lnTo>
                  <a:lnTo>
                    <a:pt x="2765217" y="3449626"/>
                  </a:lnTo>
                  <a:lnTo>
                    <a:pt x="2761438" y="3447721"/>
                  </a:lnTo>
                  <a:lnTo>
                    <a:pt x="2756400" y="3445499"/>
                  </a:lnTo>
                  <a:lnTo>
                    <a:pt x="2750733" y="3442324"/>
                  </a:lnTo>
                  <a:lnTo>
                    <a:pt x="2739082" y="3445499"/>
                  </a:lnTo>
                  <a:lnTo>
                    <a:pt x="2730580" y="3434069"/>
                  </a:lnTo>
                  <a:lnTo>
                    <a:pt x="2726172" y="3419146"/>
                  </a:lnTo>
                  <a:lnTo>
                    <a:pt x="2732470" y="3410574"/>
                  </a:lnTo>
                  <a:lnTo>
                    <a:pt x="2721764" y="3395016"/>
                  </a:lnTo>
                  <a:lnTo>
                    <a:pt x="2728691" y="3382316"/>
                  </a:lnTo>
                  <a:lnTo>
                    <a:pt x="2706650" y="3359457"/>
                  </a:lnTo>
                  <a:lnTo>
                    <a:pt x="2712003" y="3352155"/>
                  </a:lnTo>
                  <a:lnTo>
                    <a:pt x="2742546" y="3359140"/>
                  </a:lnTo>
                  <a:lnTo>
                    <a:pt x="2751677" y="3348344"/>
                  </a:lnTo>
                  <a:lnTo>
                    <a:pt x="2760179" y="3334692"/>
                  </a:lnTo>
                  <a:lnTo>
                    <a:pt x="2739082" y="3323262"/>
                  </a:lnTo>
                  <a:lnTo>
                    <a:pt x="2739082" y="3315959"/>
                  </a:lnTo>
                  <a:lnTo>
                    <a:pt x="2755771" y="3325166"/>
                  </a:lnTo>
                  <a:lnTo>
                    <a:pt x="2785054" y="3317547"/>
                  </a:lnTo>
                  <a:lnTo>
                    <a:pt x="2767421" y="3335644"/>
                  </a:lnTo>
                  <a:lnTo>
                    <a:pt x="2773718" y="3341677"/>
                  </a:lnTo>
                  <a:lnTo>
                    <a:pt x="2771514" y="3351202"/>
                  </a:lnTo>
                  <a:lnTo>
                    <a:pt x="2790722" y="3363903"/>
                  </a:lnTo>
                  <a:lnTo>
                    <a:pt x="2795760" y="3341677"/>
                  </a:lnTo>
                  <a:lnTo>
                    <a:pt x="2802057" y="3337549"/>
                  </a:lnTo>
                  <a:lnTo>
                    <a:pt x="2811504" y="3346757"/>
                  </a:lnTo>
                  <a:lnTo>
                    <a:pt x="2811189" y="3334374"/>
                  </a:lnTo>
                  <a:lnTo>
                    <a:pt x="2803002" y="3321674"/>
                  </a:lnTo>
                  <a:close/>
                  <a:moveTo>
                    <a:pt x="1020731" y="3233728"/>
                  </a:moveTo>
                  <a:lnTo>
                    <a:pt x="1016076" y="3241030"/>
                  </a:lnTo>
                  <a:lnTo>
                    <a:pt x="1012090" y="3246428"/>
                  </a:lnTo>
                  <a:lnTo>
                    <a:pt x="1006440" y="3243253"/>
                  </a:lnTo>
                  <a:lnTo>
                    <a:pt x="1012755" y="3234680"/>
                  </a:lnTo>
                  <a:close/>
                  <a:moveTo>
                    <a:pt x="1074260" y="3214677"/>
                  </a:moveTo>
                  <a:lnTo>
                    <a:pt x="1089658" y="3239024"/>
                  </a:lnTo>
                  <a:lnTo>
                    <a:pt x="1106981" y="3246073"/>
                  </a:lnTo>
                  <a:lnTo>
                    <a:pt x="1103774" y="3257926"/>
                  </a:lnTo>
                  <a:lnTo>
                    <a:pt x="1117568" y="3267537"/>
                  </a:lnTo>
                  <a:lnTo>
                    <a:pt x="1101849" y="3281632"/>
                  </a:lnTo>
                  <a:lnTo>
                    <a:pt x="1099603" y="3275225"/>
                  </a:lnTo>
                  <a:lnTo>
                    <a:pt x="1084526" y="3280350"/>
                  </a:lnTo>
                  <a:lnTo>
                    <a:pt x="1077147" y="3285797"/>
                  </a:lnTo>
                  <a:lnTo>
                    <a:pt x="1063353" y="3286117"/>
                  </a:lnTo>
                  <a:lnTo>
                    <a:pt x="1055655" y="3277467"/>
                  </a:lnTo>
                  <a:lnTo>
                    <a:pt x="1067523" y="3266897"/>
                  </a:lnTo>
                  <a:lnTo>
                    <a:pt x="1082601" y="3267856"/>
                  </a:lnTo>
                  <a:lnTo>
                    <a:pt x="1082280" y="3262730"/>
                  </a:lnTo>
                  <a:lnTo>
                    <a:pt x="1070732" y="3261449"/>
                  </a:lnTo>
                  <a:lnTo>
                    <a:pt x="1073618" y="3254081"/>
                  </a:lnTo>
                  <a:lnTo>
                    <a:pt x="1082280" y="3253121"/>
                  </a:lnTo>
                  <a:lnTo>
                    <a:pt x="1087412" y="3242227"/>
                  </a:lnTo>
                  <a:lnTo>
                    <a:pt x="1073618" y="3243190"/>
                  </a:lnTo>
                  <a:lnTo>
                    <a:pt x="1059505" y="3236141"/>
                  </a:lnTo>
                  <a:lnTo>
                    <a:pt x="1056296" y="3224288"/>
                  </a:lnTo>
                  <a:lnTo>
                    <a:pt x="1068165" y="3226530"/>
                  </a:lnTo>
                  <a:lnTo>
                    <a:pt x="1064636" y="3217881"/>
                  </a:lnTo>
                  <a:close/>
                  <a:moveTo>
                    <a:pt x="1036556" y="3211501"/>
                  </a:moveTo>
                  <a:lnTo>
                    <a:pt x="1042954" y="3212454"/>
                  </a:lnTo>
                  <a:lnTo>
                    <a:pt x="1032178" y="3225472"/>
                  </a:lnTo>
                  <a:lnTo>
                    <a:pt x="1020731" y="3227377"/>
                  </a:lnTo>
                  <a:lnTo>
                    <a:pt x="1025442" y="3219122"/>
                  </a:lnTo>
                  <a:close/>
                  <a:moveTo>
                    <a:pt x="1065497" y="3170226"/>
                  </a:moveTo>
                  <a:lnTo>
                    <a:pt x="1066766" y="3176576"/>
                  </a:lnTo>
                  <a:lnTo>
                    <a:pt x="1060416" y="3174354"/>
                  </a:lnTo>
                  <a:close/>
                  <a:moveTo>
                    <a:pt x="2496621" y="3159114"/>
                  </a:moveTo>
                  <a:lnTo>
                    <a:pt x="2512976" y="3161291"/>
                  </a:lnTo>
                  <a:lnTo>
                    <a:pt x="2507000" y="3179948"/>
                  </a:lnTo>
                  <a:lnTo>
                    <a:pt x="2488130" y="3189277"/>
                  </a:lnTo>
                  <a:lnTo>
                    <a:pt x="2479638" y="3174662"/>
                  </a:lnTo>
                  <a:lnTo>
                    <a:pt x="2481839" y="3166888"/>
                  </a:lnTo>
                  <a:lnTo>
                    <a:pt x="2494420" y="3169687"/>
                  </a:lnTo>
                  <a:close/>
                  <a:moveTo>
                    <a:pt x="949493" y="3151177"/>
                  </a:moveTo>
                  <a:lnTo>
                    <a:pt x="957238" y="3156257"/>
                  </a:lnTo>
                  <a:lnTo>
                    <a:pt x="946125" y="3170226"/>
                  </a:lnTo>
                  <a:close/>
                  <a:moveTo>
                    <a:pt x="1053951" y="3149590"/>
                  </a:moveTo>
                  <a:lnTo>
                    <a:pt x="1060416" y="3156763"/>
                  </a:lnTo>
                  <a:lnTo>
                    <a:pt x="1060416" y="3162999"/>
                  </a:lnTo>
                  <a:lnTo>
                    <a:pt x="1052656" y="3167053"/>
                  </a:lnTo>
                  <a:lnTo>
                    <a:pt x="1043924" y="3161127"/>
                  </a:lnTo>
                  <a:lnTo>
                    <a:pt x="1042953" y="3151773"/>
                  </a:lnTo>
                  <a:close/>
                  <a:moveTo>
                    <a:pt x="957696" y="3089266"/>
                  </a:moveTo>
                  <a:lnTo>
                    <a:pt x="969937" y="3097932"/>
                  </a:lnTo>
                  <a:lnTo>
                    <a:pt x="966877" y="3107561"/>
                  </a:lnTo>
                  <a:lnTo>
                    <a:pt x="958002" y="3112696"/>
                  </a:lnTo>
                  <a:lnTo>
                    <a:pt x="965041" y="3133881"/>
                  </a:lnTo>
                  <a:lnTo>
                    <a:pt x="960144" y="3148003"/>
                  </a:lnTo>
                  <a:lnTo>
                    <a:pt x="950657" y="3139337"/>
                  </a:lnTo>
                  <a:lnTo>
                    <a:pt x="946679" y="3129066"/>
                  </a:lnTo>
                  <a:lnTo>
                    <a:pt x="944536" y="3110771"/>
                  </a:lnTo>
                  <a:lnTo>
                    <a:pt x="945148" y="3090550"/>
                  </a:lnTo>
                  <a:close/>
                  <a:moveTo>
                    <a:pt x="2717252" y="3084501"/>
                  </a:moveTo>
                  <a:lnTo>
                    <a:pt x="2722526" y="3100947"/>
                  </a:lnTo>
                  <a:lnTo>
                    <a:pt x="2711048" y="3096433"/>
                  </a:lnTo>
                  <a:lnTo>
                    <a:pt x="2700501" y="3105139"/>
                  </a:lnTo>
                  <a:lnTo>
                    <a:pt x="2695538" y="3099658"/>
                  </a:lnTo>
                  <a:lnTo>
                    <a:pt x="2702673" y="3089016"/>
                  </a:lnTo>
                  <a:close/>
                  <a:moveTo>
                    <a:pt x="1081056" y="3082917"/>
                  </a:moveTo>
                  <a:lnTo>
                    <a:pt x="1085552" y="3084822"/>
                  </a:lnTo>
                  <a:lnTo>
                    <a:pt x="1087404" y="3093394"/>
                  </a:lnTo>
                  <a:lnTo>
                    <a:pt x="1083700" y="3105141"/>
                  </a:lnTo>
                  <a:lnTo>
                    <a:pt x="1081056" y="3095617"/>
                  </a:lnTo>
                  <a:close/>
                  <a:moveTo>
                    <a:pt x="3278151" y="3081329"/>
                  </a:moveTo>
                  <a:lnTo>
                    <a:pt x="3281326" y="3085759"/>
                  </a:lnTo>
                  <a:lnTo>
                    <a:pt x="3275928" y="3099048"/>
                  </a:lnTo>
                  <a:lnTo>
                    <a:pt x="3272118" y="3137019"/>
                  </a:lnTo>
                  <a:lnTo>
                    <a:pt x="3272436" y="3161067"/>
                  </a:lnTo>
                  <a:lnTo>
                    <a:pt x="3256561" y="3174673"/>
                  </a:lnTo>
                  <a:lnTo>
                    <a:pt x="3251481" y="3207581"/>
                  </a:lnTo>
                  <a:lnTo>
                    <a:pt x="3245448" y="3235745"/>
                  </a:lnTo>
                  <a:lnTo>
                    <a:pt x="3232113" y="3264226"/>
                  </a:lnTo>
                  <a:lnTo>
                    <a:pt x="3220365" y="3268655"/>
                  </a:lnTo>
                  <a:cubicBezTo>
                    <a:pt x="3220048" y="3264119"/>
                    <a:pt x="3219730" y="3259584"/>
                    <a:pt x="3219413" y="3255048"/>
                  </a:cubicBezTo>
                  <a:lnTo>
                    <a:pt x="3232430" y="3179419"/>
                  </a:lnTo>
                  <a:lnTo>
                    <a:pt x="3249258" y="3154106"/>
                  </a:lnTo>
                  <a:lnTo>
                    <a:pt x="3259418" y="3133854"/>
                  </a:lnTo>
                  <a:lnTo>
                    <a:pt x="3265768" y="3118034"/>
                  </a:lnTo>
                  <a:lnTo>
                    <a:pt x="3264498" y="3103479"/>
                  </a:lnTo>
                  <a:close/>
                  <a:moveTo>
                    <a:pt x="963890" y="3071804"/>
                  </a:moveTo>
                  <a:lnTo>
                    <a:pt x="974701" y="3076971"/>
                  </a:lnTo>
                  <a:lnTo>
                    <a:pt x="969132" y="3086091"/>
                  </a:lnTo>
                  <a:lnTo>
                    <a:pt x="961597" y="3083963"/>
                  </a:lnTo>
                  <a:lnTo>
                    <a:pt x="954063" y="3080315"/>
                  </a:lnTo>
                  <a:lnTo>
                    <a:pt x="955045" y="3073020"/>
                  </a:lnTo>
                  <a:close/>
                  <a:moveTo>
                    <a:pt x="960350" y="3040054"/>
                  </a:moveTo>
                  <a:lnTo>
                    <a:pt x="976288" y="3041016"/>
                  </a:lnTo>
                  <a:lnTo>
                    <a:pt x="974100" y="3051920"/>
                  </a:lnTo>
                  <a:lnTo>
                    <a:pt x="968788" y="3050637"/>
                  </a:lnTo>
                  <a:lnTo>
                    <a:pt x="970975" y="3059296"/>
                  </a:lnTo>
                  <a:lnTo>
                    <a:pt x="974100" y="3058975"/>
                  </a:lnTo>
                  <a:cubicBezTo>
                    <a:pt x="974413" y="3063251"/>
                    <a:pt x="974725" y="3067528"/>
                    <a:pt x="975038" y="3071804"/>
                  </a:cubicBezTo>
                  <a:lnTo>
                    <a:pt x="960350" y="3064748"/>
                  </a:lnTo>
                  <a:cubicBezTo>
                    <a:pt x="960037" y="3061862"/>
                    <a:pt x="959725" y="3058975"/>
                    <a:pt x="959412" y="3056089"/>
                  </a:cubicBezTo>
                  <a:lnTo>
                    <a:pt x="941600" y="3052882"/>
                  </a:lnTo>
                  <a:lnTo>
                    <a:pt x="936599" y="3043582"/>
                  </a:lnTo>
                  <a:close/>
                  <a:moveTo>
                    <a:pt x="1047716" y="3033705"/>
                  </a:moveTo>
                  <a:lnTo>
                    <a:pt x="1067084" y="3048347"/>
                  </a:lnTo>
                  <a:lnTo>
                    <a:pt x="1069307" y="3077949"/>
                  </a:lnTo>
                  <a:lnTo>
                    <a:pt x="1066132" y="3087498"/>
                  </a:lnTo>
                  <a:lnTo>
                    <a:pt x="1076926" y="3092590"/>
                  </a:lnTo>
                  <a:lnTo>
                    <a:pt x="1079466" y="3109460"/>
                  </a:lnTo>
                  <a:lnTo>
                    <a:pt x="1084229" y="3109460"/>
                  </a:lnTo>
                  <a:lnTo>
                    <a:pt x="1082642" y="3121874"/>
                  </a:lnTo>
                  <a:lnTo>
                    <a:pt x="1108678" y="3115508"/>
                  </a:lnTo>
                  <a:lnTo>
                    <a:pt x="1111218" y="3125057"/>
                  </a:lnTo>
                  <a:lnTo>
                    <a:pt x="1097247" y="3135879"/>
                  </a:lnTo>
                  <a:lnTo>
                    <a:pt x="1089310" y="3154022"/>
                  </a:lnTo>
                  <a:lnTo>
                    <a:pt x="1080737" y="3159115"/>
                  </a:lnTo>
                  <a:lnTo>
                    <a:pt x="1079784" y="3152749"/>
                  </a:lnTo>
                  <a:lnTo>
                    <a:pt x="1081372" y="3135879"/>
                  </a:lnTo>
                  <a:lnTo>
                    <a:pt x="1066766" y="3136198"/>
                  </a:lnTo>
                  <a:lnTo>
                    <a:pt x="1059148" y="3139381"/>
                  </a:lnTo>
                  <a:lnTo>
                    <a:pt x="1055971" y="3132060"/>
                  </a:lnTo>
                  <a:lnTo>
                    <a:pt x="1045494" y="3119009"/>
                  </a:lnTo>
                  <a:lnTo>
                    <a:pt x="1046446" y="3112006"/>
                  </a:lnTo>
                  <a:lnTo>
                    <a:pt x="1044224" y="3098320"/>
                  </a:lnTo>
                  <a:lnTo>
                    <a:pt x="1032158" y="3089726"/>
                  </a:lnTo>
                  <a:cubicBezTo>
                    <a:pt x="1032370" y="3093970"/>
                    <a:pt x="1032581" y="3098213"/>
                    <a:pt x="1032793" y="3102457"/>
                  </a:cubicBezTo>
                  <a:lnTo>
                    <a:pt x="1019777" y="3099275"/>
                  </a:lnTo>
                  <a:lnTo>
                    <a:pt x="1012474" y="3087816"/>
                  </a:lnTo>
                  <a:lnTo>
                    <a:pt x="1008027" y="3077312"/>
                  </a:lnTo>
                  <a:lnTo>
                    <a:pt x="1015331" y="3068718"/>
                  </a:lnTo>
                  <a:lnTo>
                    <a:pt x="1023904" y="3075084"/>
                  </a:lnTo>
                  <a:lnTo>
                    <a:pt x="1028031" y="3071901"/>
                  </a:lnTo>
                  <a:lnTo>
                    <a:pt x="1023904" y="3055031"/>
                  </a:lnTo>
                  <a:lnTo>
                    <a:pt x="1025491" y="3045482"/>
                  </a:lnTo>
                  <a:lnTo>
                    <a:pt x="1032158" y="3060123"/>
                  </a:lnTo>
                  <a:lnTo>
                    <a:pt x="1049304" y="3065217"/>
                  </a:lnTo>
                  <a:lnTo>
                    <a:pt x="1039462" y="3043254"/>
                  </a:lnTo>
                  <a:close/>
                  <a:moveTo>
                    <a:pt x="2663477" y="3014652"/>
                  </a:moveTo>
                  <a:lnTo>
                    <a:pt x="2668550" y="3015608"/>
                  </a:lnTo>
                  <a:lnTo>
                    <a:pt x="2660624" y="3025162"/>
                  </a:lnTo>
                  <a:lnTo>
                    <a:pt x="2651113" y="3049369"/>
                  </a:lnTo>
                  <a:lnTo>
                    <a:pt x="2659673" y="3062110"/>
                  </a:lnTo>
                  <a:lnTo>
                    <a:pt x="2667282" y="3079946"/>
                  </a:lnTo>
                  <a:lnTo>
                    <a:pt x="2665379" y="3098101"/>
                  </a:lnTo>
                  <a:lnTo>
                    <a:pt x="2651747" y="3118168"/>
                  </a:lnTo>
                  <a:lnTo>
                    <a:pt x="2641284" y="3138552"/>
                  </a:lnTo>
                  <a:lnTo>
                    <a:pt x="2639382" y="3148107"/>
                  </a:lnTo>
                  <a:lnTo>
                    <a:pt x="2633992" y="3144922"/>
                  </a:lnTo>
                  <a:lnTo>
                    <a:pt x="2624481" y="3135367"/>
                  </a:lnTo>
                  <a:lnTo>
                    <a:pt x="2607361" y="3133456"/>
                  </a:lnTo>
                  <a:lnTo>
                    <a:pt x="2591509" y="3129315"/>
                  </a:lnTo>
                  <a:lnTo>
                    <a:pt x="2583266" y="3137596"/>
                  </a:lnTo>
                  <a:lnTo>
                    <a:pt x="2569316" y="3133775"/>
                  </a:lnTo>
                  <a:lnTo>
                    <a:pt x="2548392" y="3148744"/>
                  </a:lnTo>
                  <a:lnTo>
                    <a:pt x="2533808" y="3141738"/>
                  </a:lnTo>
                  <a:lnTo>
                    <a:pt x="2530003" y="3127723"/>
                  </a:lnTo>
                  <a:lnTo>
                    <a:pt x="2504006" y="3142693"/>
                  </a:lnTo>
                  <a:lnTo>
                    <a:pt x="2496714" y="3155433"/>
                  </a:lnTo>
                  <a:lnTo>
                    <a:pt x="2471351" y="3164352"/>
                  </a:lnTo>
                  <a:lnTo>
                    <a:pt x="2468180" y="3181551"/>
                  </a:lnTo>
                  <a:lnTo>
                    <a:pt x="2479277" y="3189514"/>
                  </a:lnTo>
                  <a:lnTo>
                    <a:pt x="2479277" y="3193973"/>
                  </a:lnTo>
                  <a:lnTo>
                    <a:pt x="2485617" y="3200343"/>
                  </a:lnTo>
                  <a:lnTo>
                    <a:pt x="2484666" y="3214677"/>
                  </a:lnTo>
                  <a:lnTo>
                    <a:pt x="2473887" y="3211809"/>
                  </a:lnTo>
                  <a:lnTo>
                    <a:pt x="2477057" y="3200343"/>
                  </a:lnTo>
                  <a:lnTo>
                    <a:pt x="2468814" y="3205439"/>
                  </a:lnTo>
                  <a:lnTo>
                    <a:pt x="2458986" y="3192062"/>
                  </a:lnTo>
                  <a:lnTo>
                    <a:pt x="2449475" y="3187921"/>
                  </a:lnTo>
                  <a:lnTo>
                    <a:pt x="2452328" y="3178047"/>
                  </a:lnTo>
                  <a:lnTo>
                    <a:pt x="2456767" y="3149381"/>
                  </a:lnTo>
                  <a:lnTo>
                    <a:pt x="2481813" y="3128041"/>
                  </a:lnTo>
                  <a:lnTo>
                    <a:pt x="2509396" y="3122945"/>
                  </a:lnTo>
                  <a:lnTo>
                    <a:pt x="2521760" y="3114345"/>
                  </a:lnTo>
                  <a:lnTo>
                    <a:pt x="2562024" y="3109568"/>
                  </a:lnTo>
                  <a:lnTo>
                    <a:pt x="2582632" y="3077717"/>
                  </a:lnTo>
                  <a:lnTo>
                    <a:pt x="2602605" y="3055421"/>
                  </a:lnTo>
                  <a:lnTo>
                    <a:pt x="2615287" y="3047459"/>
                  </a:lnTo>
                  <a:lnTo>
                    <a:pt x="2630188" y="3047459"/>
                  </a:lnTo>
                  <a:lnTo>
                    <a:pt x="2642553" y="3036947"/>
                  </a:lnTo>
                  <a:close/>
                  <a:moveTo>
                    <a:pt x="3448413" y="2979732"/>
                  </a:moveTo>
                  <a:lnTo>
                    <a:pt x="3453791" y="2990488"/>
                  </a:lnTo>
                  <a:lnTo>
                    <a:pt x="3465498" y="2979732"/>
                  </a:lnTo>
                  <a:lnTo>
                    <a:pt x="3471826" y="2991437"/>
                  </a:lnTo>
                  <a:lnTo>
                    <a:pt x="3467396" y="3010102"/>
                  </a:lnTo>
                  <a:lnTo>
                    <a:pt x="3453159" y="3013582"/>
                  </a:lnTo>
                  <a:lnTo>
                    <a:pt x="3450311" y="3061035"/>
                  </a:lnTo>
                  <a:lnTo>
                    <a:pt x="3458537" y="3074321"/>
                  </a:lnTo>
                  <a:lnTo>
                    <a:pt x="3441769" y="3080016"/>
                  </a:lnTo>
                  <a:cubicBezTo>
                    <a:pt x="3441874" y="3085816"/>
                    <a:pt x="3441980" y="3091615"/>
                    <a:pt x="3442085" y="3097415"/>
                  </a:cubicBezTo>
                  <a:lnTo>
                    <a:pt x="3430378" y="3099630"/>
                  </a:lnTo>
                  <a:lnTo>
                    <a:pt x="3407598" y="3133480"/>
                  </a:lnTo>
                  <a:cubicBezTo>
                    <a:pt x="3407914" y="3138752"/>
                    <a:pt x="3408231" y="3144024"/>
                    <a:pt x="3408547" y="3149296"/>
                  </a:cubicBezTo>
                  <a:lnTo>
                    <a:pt x="3381338" y="3155940"/>
                  </a:lnTo>
                  <a:lnTo>
                    <a:pt x="3399056" y="3131898"/>
                  </a:lnTo>
                  <a:lnTo>
                    <a:pt x="3405384" y="3121142"/>
                  </a:lnTo>
                  <a:lnTo>
                    <a:pt x="3388615" y="3129683"/>
                  </a:lnTo>
                  <a:lnTo>
                    <a:pt x="3390197" y="3106272"/>
                  </a:lnTo>
                  <a:lnTo>
                    <a:pt x="3384818" y="3092037"/>
                  </a:lnTo>
                  <a:lnTo>
                    <a:pt x="3394626" y="3078118"/>
                  </a:lnTo>
                  <a:lnTo>
                    <a:pt x="3384502" y="3050912"/>
                  </a:lnTo>
                  <a:lnTo>
                    <a:pt x="3412977" y="3012000"/>
                  </a:lnTo>
                  <a:lnTo>
                    <a:pt x="3414559" y="2994917"/>
                  </a:lnTo>
                  <a:lnTo>
                    <a:pt x="3442085" y="2991437"/>
                  </a:lnTo>
                  <a:close/>
                  <a:moveTo>
                    <a:pt x="3493415" y="2962270"/>
                  </a:moveTo>
                  <a:lnTo>
                    <a:pt x="3495638" y="2975755"/>
                  </a:lnTo>
                  <a:lnTo>
                    <a:pt x="3483890" y="2974150"/>
                  </a:lnTo>
                  <a:lnTo>
                    <a:pt x="3475318" y="2990845"/>
                  </a:lnTo>
                  <a:lnTo>
                    <a:pt x="3473413" y="2976076"/>
                  </a:lnTo>
                  <a:close/>
                  <a:moveTo>
                    <a:pt x="2769847" y="2960682"/>
                  </a:moveTo>
                  <a:lnTo>
                    <a:pt x="2770150" y="2978807"/>
                  </a:lnTo>
                  <a:lnTo>
                    <a:pt x="2761986" y="2994019"/>
                  </a:lnTo>
                  <a:lnTo>
                    <a:pt x="2751100" y="2971363"/>
                  </a:lnTo>
                  <a:lnTo>
                    <a:pt x="2754728" y="2961977"/>
                  </a:lnTo>
                  <a:close/>
                  <a:moveTo>
                    <a:pt x="1053114" y="2895591"/>
                  </a:moveTo>
                  <a:lnTo>
                    <a:pt x="1060733" y="2896547"/>
                  </a:lnTo>
                  <a:lnTo>
                    <a:pt x="1066448" y="2921057"/>
                  </a:lnTo>
                  <a:lnTo>
                    <a:pt x="1051527" y="2933787"/>
                  </a:lnTo>
                  <a:lnTo>
                    <a:pt x="1053749" y="2941110"/>
                  </a:lnTo>
                  <a:lnTo>
                    <a:pt x="1068353" y="2926149"/>
                  </a:lnTo>
                  <a:lnTo>
                    <a:pt x="1071528" y="2931239"/>
                  </a:lnTo>
                  <a:lnTo>
                    <a:pt x="1063274" y="2946204"/>
                  </a:lnTo>
                  <a:lnTo>
                    <a:pt x="1051844" y="2947478"/>
                  </a:lnTo>
                  <a:lnTo>
                    <a:pt x="1042318" y="2957981"/>
                  </a:lnTo>
                  <a:lnTo>
                    <a:pt x="1030571" y="2965621"/>
                  </a:lnTo>
                  <a:lnTo>
                    <a:pt x="1041365" y="2967849"/>
                  </a:lnTo>
                  <a:lnTo>
                    <a:pt x="1043271" y="2977080"/>
                  </a:lnTo>
                  <a:lnTo>
                    <a:pt x="1040413" y="2983446"/>
                  </a:lnTo>
                  <a:lnTo>
                    <a:pt x="1028983" y="2991722"/>
                  </a:lnTo>
                  <a:lnTo>
                    <a:pt x="1020413" y="2991085"/>
                  </a:lnTo>
                  <a:lnTo>
                    <a:pt x="1010885" y="2990130"/>
                  </a:lnTo>
                  <a:lnTo>
                    <a:pt x="1009614" y="2997451"/>
                  </a:lnTo>
                  <a:lnTo>
                    <a:pt x="1004853" y="3013366"/>
                  </a:lnTo>
                  <a:lnTo>
                    <a:pt x="987717" y="3021006"/>
                  </a:lnTo>
                  <a:lnTo>
                    <a:pt x="976287" y="3013366"/>
                  </a:lnTo>
                  <a:lnTo>
                    <a:pt x="986765" y="3006045"/>
                  </a:lnTo>
                  <a:lnTo>
                    <a:pt x="995010" y="2991085"/>
                  </a:lnTo>
                  <a:lnTo>
                    <a:pt x="986447" y="2987266"/>
                  </a:lnTo>
                  <a:lnTo>
                    <a:pt x="983272" y="2980900"/>
                  </a:lnTo>
                  <a:lnTo>
                    <a:pt x="991845" y="2974534"/>
                  </a:lnTo>
                  <a:lnTo>
                    <a:pt x="980097" y="2974534"/>
                  </a:lnTo>
                  <a:lnTo>
                    <a:pt x="976605" y="2955434"/>
                  </a:lnTo>
                  <a:lnTo>
                    <a:pt x="989305" y="2938244"/>
                  </a:lnTo>
                  <a:lnTo>
                    <a:pt x="995645" y="2945568"/>
                  </a:lnTo>
                  <a:lnTo>
                    <a:pt x="996597" y="2940473"/>
                  </a:lnTo>
                  <a:lnTo>
                    <a:pt x="1009297" y="2942384"/>
                  </a:lnTo>
                  <a:lnTo>
                    <a:pt x="1012473" y="2950025"/>
                  </a:lnTo>
                  <a:lnTo>
                    <a:pt x="1012473" y="2939200"/>
                  </a:lnTo>
                  <a:lnTo>
                    <a:pt x="1014377" y="2930921"/>
                  </a:lnTo>
                  <a:lnTo>
                    <a:pt x="1042000" y="2909597"/>
                  </a:lnTo>
                  <a:lnTo>
                    <a:pt x="1051209" y="2904186"/>
                  </a:lnTo>
                  <a:close/>
                  <a:moveTo>
                    <a:pt x="1350059" y="2857495"/>
                  </a:moveTo>
                  <a:lnTo>
                    <a:pt x="1357674" y="2864802"/>
                  </a:lnTo>
                  <a:lnTo>
                    <a:pt x="1355452" y="2876239"/>
                  </a:lnTo>
                  <a:lnTo>
                    <a:pt x="1359577" y="2883863"/>
                  </a:lnTo>
                  <a:lnTo>
                    <a:pt x="1370365" y="2885769"/>
                  </a:lnTo>
                  <a:lnTo>
                    <a:pt x="1361164" y="2908962"/>
                  </a:lnTo>
                  <a:lnTo>
                    <a:pt x="1339906" y="2921989"/>
                  </a:lnTo>
                  <a:lnTo>
                    <a:pt x="1307551" y="2950584"/>
                  </a:lnTo>
                  <a:lnTo>
                    <a:pt x="1298350" y="2965517"/>
                  </a:lnTo>
                  <a:lnTo>
                    <a:pt x="1284393" y="2971871"/>
                  </a:lnTo>
                  <a:lnTo>
                    <a:pt x="1283441" y="2979495"/>
                  </a:lnTo>
                  <a:lnTo>
                    <a:pt x="1266628" y="2996334"/>
                  </a:lnTo>
                  <a:lnTo>
                    <a:pt x="1259332" y="2995381"/>
                  </a:lnTo>
                  <a:lnTo>
                    <a:pt x="1243469" y="2999829"/>
                  </a:lnTo>
                  <a:lnTo>
                    <a:pt x="1258381" y="3002688"/>
                  </a:lnTo>
                  <a:lnTo>
                    <a:pt x="1261553" y="3008089"/>
                  </a:lnTo>
                  <a:lnTo>
                    <a:pt x="1290103" y="2999193"/>
                  </a:lnTo>
                  <a:lnTo>
                    <a:pt x="1295496" y="3001417"/>
                  </a:lnTo>
                  <a:lnTo>
                    <a:pt x="1278683" y="3023657"/>
                  </a:lnTo>
                  <a:lnTo>
                    <a:pt x="1272973" y="3016667"/>
                  </a:lnTo>
                  <a:lnTo>
                    <a:pt x="1246006" y="3027152"/>
                  </a:lnTo>
                  <a:lnTo>
                    <a:pt x="1232366" y="3043037"/>
                  </a:lnTo>
                  <a:lnTo>
                    <a:pt x="1233635" y="3047167"/>
                  </a:lnTo>
                  <a:lnTo>
                    <a:pt x="1246006" y="3037636"/>
                  </a:lnTo>
                  <a:lnTo>
                    <a:pt x="1261870" y="3031282"/>
                  </a:lnTo>
                  <a:lnTo>
                    <a:pt x="1267262" y="3030964"/>
                  </a:lnTo>
                  <a:lnTo>
                    <a:pt x="1261870" y="3052251"/>
                  </a:lnTo>
                  <a:lnTo>
                    <a:pt x="1251719" y="3057652"/>
                  </a:lnTo>
                  <a:lnTo>
                    <a:pt x="1240931" y="3060193"/>
                  </a:lnTo>
                  <a:lnTo>
                    <a:pt x="1234586" y="3058923"/>
                  </a:lnTo>
                  <a:lnTo>
                    <a:pt x="1231415" y="3062099"/>
                  </a:lnTo>
                  <a:lnTo>
                    <a:pt x="1248227" y="3072584"/>
                  </a:lnTo>
                  <a:lnTo>
                    <a:pt x="1255844" y="3071313"/>
                  </a:lnTo>
                  <a:lnTo>
                    <a:pt x="1272656" y="3057652"/>
                  </a:lnTo>
                  <a:lnTo>
                    <a:pt x="1267262" y="3051297"/>
                  </a:lnTo>
                  <a:lnTo>
                    <a:pt x="1289468" y="3046849"/>
                  </a:lnTo>
                  <a:lnTo>
                    <a:pt x="1293592" y="3042719"/>
                  </a:lnTo>
                  <a:lnTo>
                    <a:pt x="1308502" y="3041448"/>
                  </a:lnTo>
                  <a:lnTo>
                    <a:pt x="1318970" y="3038271"/>
                  </a:lnTo>
                  <a:lnTo>
                    <a:pt x="1327217" y="3031599"/>
                  </a:lnTo>
                  <a:lnTo>
                    <a:pt x="1342126" y="3025245"/>
                  </a:lnTo>
                  <a:lnTo>
                    <a:pt x="1358942" y="3031282"/>
                  </a:lnTo>
                  <a:lnTo>
                    <a:pt x="1371634" y="3035730"/>
                  </a:lnTo>
                  <a:lnTo>
                    <a:pt x="1382421" y="3030011"/>
                  </a:lnTo>
                  <a:lnTo>
                    <a:pt x="1401459" y="3024610"/>
                  </a:lnTo>
                  <a:lnTo>
                    <a:pt x="1414150" y="3030964"/>
                  </a:lnTo>
                  <a:lnTo>
                    <a:pt x="1437305" y="3028423"/>
                  </a:lnTo>
                  <a:lnTo>
                    <a:pt x="1461412" y="3029375"/>
                  </a:lnTo>
                  <a:lnTo>
                    <a:pt x="1474101" y="3033506"/>
                  </a:lnTo>
                  <a:lnTo>
                    <a:pt x="1481080" y="3052568"/>
                  </a:lnTo>
                  <a:lnTo>
                    <a:pt x="1479176" y="3086245"/>
                  </a:lnTo>
                  <a:lnTo>
                    <a:pt x="1459192" y="3112932"/>
                  </a:lnTo>
                  <a:lnTo>
                    <a:pt x="1455069" y="3142162"/>
                  </a:lnTo>
                  <a:lnTo>
                    <a:pt x="1440795" y="3172026"/>
                  </a:lnTo>
                  <a:lnTo>
                    <a:pt x="1437940" y="3193312"/>
                  </a:lnTo>
                  <a:lnTo>
                    <a:pt x="1422080" y="3203797"/>
                  </a:lnTo>
                  <a:lnTo>
                    <a:pt x="1420812" y="3217460"/>
                  </a:lnTo>
                  <a:lnTo>
                    <a:pt x="1406535" y="3226990"/>
                  </a:lnTo>
                  <a:lnTo>
                    <a:pt x="1402092" y="3238747"/>
                  </a:lnTo>
                  <a:lnTo>
                    <a:pt x="1394161" y="3252727"/>
                  </a:lnTo>
                  <a:lnTo>
                    <a:pt x="1371634" y="3245102"/>
                  </a:lnTo>
                  <a:lnTo>
                    <a:pt x="1358942" y="3257175"/>
                  </a:lnTo>
                  <a:lnTo>
                    <a:pt x="1361164" y="3262260"/>
                  </a:lnTo>
                  <a:lnTo>
                    <a:pt x="1370682" y="3255904"/>
                  </a:lnTo>
                  <a:lnTo>
                    <a:pt x="1383373" y="3254634"/>
                  </a:lnTo>
                  <a:lnTo>
                    <a:pt x="1391940" y="3260035"/>
                  </a:lnTo>
                  <a:lnTo>
                    <a:pt x="1389718" y="3266390"/>
                  </a:lnTo>
                  <a:lnTo>
                    <a:pt x="1401459" y="3270203"/>
                  </a:lnTo>
                  <a:lnTo>
                    <a:pt x="1404631" y="3277827"/>
                  </a:lnTo>
                  <a:lnTo>
                    <a:pt x="1403679" y="3283230"/>
                  </a:lnTo>
                  <a:lnTo>
                    <a:pt x="1399237" y="3289581"/>
                  </a:lnTo>
                  <a:lnTo>
                    <a:pt x="1385911" y="3289581"/>
                  </a:lnTo>
                  <a:lnTo>
                    <a:pt x="1374172" y="3288629"/>
                  </a:lnTo>
                  <a:lnTo>
                    <a:pt x="1371000" y="3297844"/>
                  </a:lnTo>
                  <a:lnTo>
                    <a:pt x="1363702" y="3307374"/>
                  </a:lnTo>
                  <a:lnTo>
                    <a:pt x="1348790" y="3314363"/>
                  </a:lnTo>
                  <a:lnTo>
                    <a:pt x="1338636" y="3312140"/>
                  </a:lnTo>
                  <a:lnTo>
                    <a:pt x="1312944" y="3312457"/>
                  </a:lnTo>
                  <a:lnTo>
                    <a:pt x="1288834" y="3314682"/>
                  </a:lnTo>
                  <a:lnTo>
                    <a:pt x="1288834" y="3319766"/>
                  </a:lnTo>
                  <a:lnTo>
                    <a:pt x="1303426" y="3317859"/>
                  </a:lnTo>
                  <a:lnTo>
                    <a:pt x="1319287" y="3319448"/>
                  </a:lnTo>
                  <a:lnTo>
                    <a:pt x="1331022" y="3323896"/>
                  </a:lnTo>
                  <a:lnTo>
                    <a:pt x="1346886" y="3328663"/>
                  </a:lnTo>
                  <a:lnTo>
                    <a:pt x="1369412" y="3330886"/>
                  </a:lnTo>
                  <a:lnTo>
                    <a:pt x="1377662" y="3328663"/>
                  </a:lnTo>
                  <a:lnTo>
                    <a:pt x="1392257" y="3315000"/>
                  </a:lnTo>
                  <a:lnTo>
                    <a:pt x="1403996" y="3315635"/>
                  </a:lnTo>
                  <a:lnTo>
                    <a:pt x="1415736" y="3321989"/>
                  </a:lnTo>
                  <a:lnTo>
                    <a:pt x="1426204" y="3333427"/>
                  </a:lnTo>
                  <a:lnTo>
                    <a:pt x="1441112" y="3338512"/>
                  </a:lnTo>
                  <a:lnTo>
                    <a:pt x="1459192" y="3345818"/>
                  </a:lnTo>
                  <a:lnTo>
                    <a:pt x="1482666" y="3379492"/>
                  </a:lnTo>
                  <a:lnTo>
                    <a:pt x="1484252" y="3380763"/>
                  </a:lnTo>
                  <a:lnTo>
                    <a:pt x="1486474" y="3382034"/>
                  </a:lnTo>
                  <a:lnTo>
                    <a:pt x="1492503" y="3385847"/>
                  </a:lnTo>
                  <a:lnTo>
                    <a:pt x="1500748" y="3389659"/>
                  </a:lnTo>
                  <a:lnTo>
                    <a:pt x="1512809" y="3414758"/>
                  </a:lnTo>
                  <a:lnTo>
                    <a:pt x="1502335" y="3420477"/>
                  </a:lnTo>
                  <a:lnTo>
                    <a:pt x="1497895" y="3429056"/>
                  </a:lnTo>
                  <a:lnTo>
                    <a:pt x="1508679" y="3433821"/>
                  </a:lnTo>
                  <a:lnTo>
                    <a:pt x="1515344" y="3449707"/>
                  </a:lnTo>
                  <a:lnTo>
                    <a:pt x="1519468" y="3486562"/>
                  </a:lnTo>
                  <a:lnTo>
                    <a:pt x="1529300" y="3508484"/>
                  </a:lnTo>
                  <a:lnTo>
                    <a:pt x="1526130" y="3514838"/>
                  </a:lnTo>
                  <a:lnTo>
                    <a:pt x="1538820" y="3520239"/>
                  </a:lnTo>
                  <a:lnTo>
                    <a:pt x="1544213" y="3527229"/>
                  </a:lnTo>
                  <a:lnTo>
                    <a:pt x="1553094" y="3538031"/>
                  </a:lnTo>
                  <a:lnTo>
                    <a:pt x="1546752" y="3549469"/>
                  </a:lnTo>
                  <a:lnTo>
                    <a:pt x="1540406" y="3565672"/>
                  </a:lnTo>
                  <a:lnTo>
                    <a:pt x="1546752" y="3559318"/>
                  </a:lnTo>
                  <a:lnTo>
                    <a:pt x="1557220" y="3557730"/>
                  </a:lnTo>
                  <a:lnTo>
                    <a:pt x="1560393" y="3552328"/>
                  </a:lnTo>
                  <a:lnTo>
                    <a:pt x="1569910" y="3552328"/>
                  </a:lnTo>
                  <a:lnTo>
                    <a:pt x="1578475" y="3560907"/>
                  </a:lnTo>
                  <a:lnTo>
                    <a:pt x="1594337" y="3572344"/>
                  </a:lnTo>
                  <a:lnTo>
                    <a:pt x="1618764" y="3594267"/>
                  </a:lnTo>
                  <a:lnTo>
                    <a:pt x="1629867" y="3618413"/>
                  </a:lnTo>
                  <a:lnTo>
                    <a:pt x="1648901" y="3631121"/>
                  </a:lnTo>
                  <a:lnTo>
                    <a:pt x="1640335" y="3642559"/>
                  </a:lnTo>
                  <a:lnTo>
                    <a:pt x="1655563" y="3681320"/>
                  </a:lnTo>
                  <a:lnTo>
                    <a:pt x="1679355" y="3704196"/>
                  </a:lnTo>
                  <a:lnTo>
                    <a:pt x="1685700" y="3721352"/>
                  </a:lnTo>
                  <a:lnTo>
                    <a:pt x="1674914" y="3709597"/>
                  </a:lnTo>
                  <a:lnTo>
                    <a:pt x="1654928" y="3713092"/>
                  </a:lnTo>
                  <a:lnTo>
                    <a:pt x="1649535" y="3708961"/>
                  </a:lnTo>
                  <a:lnTo>
                    <a:pt x="1635894" y="3708961"/>
                  </a:lnTo>
                  <a:lnTo>
                    <a:pt x="1620032" y="3699748"/>
                  </a:lnTo>
                  <a:lnTo>
                    <a:pt x="1602902" y="3700701"/>
                  </a:lnTo>
                  <a:lnTo>
                    <a:pt x="1589261" y="3700065"/>
                  </a:lnTo>
                  <a:lnTo>
                    <a:pt x="1586406" y="3706420"/>
                  </a:lnTo>
                  <a:lnTo>
                    <a:pt x="1599730" y="3705149"/>
                  </a:lnTo>
                  <a:lnTo>
                    <a:pt x="1612419" y="3705149"/>
                  </a:lnTo>
                  <a:lnTo>
                    <a:pt x="1620984" y="3712456"/>
                  </a:lnTo>
                  <a:lnTo>
                    <a:pt x="1633674" y="3713092"/>
                  </a:lnTo>
                  <a:lnTo>
                    <a:pt x="1646363" y="3712138"/>
                  </a:lnTo>
                  <a:lnTo>
                    <a:pt x="1653976" y="3722623"/>
                  </a:lnTo>
                  <a:lnTo>
                    <a:pt x="1668569" y="3729930"/>
                  </a:lnTo>
                  <a:lnTo>
                    <a:pt x="1683796" y="3745498"/>
                  </a:lnTo>
                  <a:lnTo>
                    <a:pt x="1692361" y="3760113"/>
                  </a:lnTo>
                  <a:lnTo>
                    <a:pt x="1694899" y="3787436"/>
                  </a:lnTo>
                  <a:lnTo>
                    <a:pt x="1687286" y="3799192"/>
                  </a:lnTo>
                  <a:lnTo>
                    <a:pt x="1673962" y="3811900"/>
                  </a:lnTo>
                  <a:lnTo>
                    <a:pt x="1665397" y="3830963"/>
                  </a:lnTo>
                  <a:lnTo>
                    <a:pt x="1673962" y="3841766"/>
                  </a:lnTo>
                  <a:lnTo>
                    <a:pt x="1692044" y="3848755"/>
                  </a:lnTo>
                  <a:lnTo>
                    <a:pt x="1697437" y="3846531"/>
                  </a:lnTo>
                  <a:lnTo>
                    <a:pt x="1701561" y="3831599"/>
                  </a:lnTo>
                  <a:lnTo>
                    <a:pt x="1705368" y="3820161"/>
                  </a:lnTo>
                  <a:lnTo>
                    <a:pt x="1720278" y="3816984"/>
                  </a:lnTo>
                  <a:lnTo>
                    <a:pt x="1733918" y="3814760"/>
                  </a:lnTo>
                  <a:lnTo>
                    <a:pt x="1755173" y="3818572"/>
                  </a:lnTo>
                  <a:lnTo>
                    <a:pt x="1800854" y="3826833"/>
                  </a:lnTo>
                  <a:lnTo>
                    <a:pt x="1812592" y="3845578"/>
                  </a:lnTo>
                  <a:lnTo>
                    <a:pt x="1835115" y="3887516"/>
                  </a:lnTo>
                  <a:lnTo>
                    <a:pt x="1831308" y="3910709"/>
                  </a:lnTo>
                  <a:lnTo>
                    <a:pt x="1824964" y="3936126"/>
                  </a:lnTo>
                  <a:lnTo>
                    <a:pt x="1809419" y="3962814"/>
                  </a:lnTo>
                  <a:lnTo>
                    <a:pt x="1796730" y="3960590"/>
                  </a:lnTo>
                  <a:lnTo>
                    <a:pt x="1785310" y="3966945"/>
                  </a:lnTo>
                  <a:lnTo>
                    <a:pt x="1785310" y="3980606"/>
                  </a:lnTo>
                  <a:lnTo>
                    <a:pt x="1791655" y="3986007"/>
                  </a:lnTo>
                  <a:lnTo>
                    <a:pt x="1788482" y="3996810"/>
                  </a:lnTo>
                  <a:lnTo>
                    <a:pt x="1776745" y="3999987"/>
                  </a:lnTo>
                  <a:lnTo>
                    <a:pt x="1765642" y="3998716"/>
                  </a:lnTo>
                  <a:lnTo>
                    <a:pt x="1759297" y="3994903"/>
                  </a:lnTo>
                  <a:lnTo>
                    <a:pt x="1753904" y="4003482"/>
                  </a:lnTo>
                  <a:lnTo>
                    <a:pt x="1741215" y="4002211"/>
                  </a:lnTo>
                  <a:lnTo>
                    <a:pt x="1734870" y="4005388"/>
                  </a:lnTo>
                  <a:lnTo>
                    <a:pt x="1750732" y="4014602"/>
                  </a:lnTo>
                  <a:lnTo>
                    <a:pt x="1749780" y="4023180"/>
                  </a:lnTo>
                  <a:lnTo>
                    <a:pt x="1741532" y="4031758"/>
                  </a:lnTo>
                  <a:lnTo>
                    <a:pt x="1737408" y="4046691"/>
                  </a:lnTo>
                  <a:lnTo>
                    <a:pt x="1728843" y="4053998"/>
                  </a:lnTo>
                  <a:lnTo>
                    <a:pt x="1712981" y="4047962"/>
                  </a:lnTo>
                  <a:lnTo>
                    <a:pt x="1726622" y="4058128"/>
                  </a:lnTo>
                  <a:lnTo>
                    <a:pt x="1714250" y="4069884"/>
                  </a:lnTo>
                  <a:lnTo>
                    <a:pt x="1719643" y="4075285"/>
                  </a:lnTo>
                  <a:lnTo>
                    <a:pt x="1730112" y="4063530"/>
                  </a:lnTo>
                  <a:lnTo>
                    <a:pt x="1740898" y="4072743"/>
                  </a:lnTo>
                  <a:lnTo>
                    <a:pt x="1762152" y="4075920"/>
                  </a:lnTo>
                  <a:lnTo>
                    <a:pt x="1773255" y="4070519"/>
                  </a:lnTo>
                  <a:lnTo>
                    <a:pt x="1794510" y="4063847"/>
                  </a:lnTo>
                  <a:lnTo>
                    <a:pt x="1804027" y="4065118"/>
                  </a:lnTo>
                  <a:lnTo>
                    <a:pt x="1797682" y="4074650"/>
                  </a:lnTo>
                  <a:lnTo>
                    <a:pt x="1801171" y="4096572"/>
                  </a:lnTo>
                  <a:lnTo>
                    <a:pt x="1793875" y="4105150"/>
                  </a:lnTo>
                  <a:lnTo>
                    <a:pt x="1761200" y="4113728"/>
                  </a:lnTo>
                  <a:lnTo>
                    <a:pt x="1756125" y="4134062"/>
                  </a:lnTo>
                  <a:lnTo>
                    <a:pt x="1726622" y="4139463"/>
                  </a:lnTo>
                  <a:lnTo>
                    <a:pt x="1673010" y="4158844"/>
                  </a:lnTo>
                  <a:lnTo>
                    <a:pt x="1660956" y="4150583"/>
                  </a:lnTo>
                  <a:lnTo>
                    <a:pt x="1611468" y="4149948"/>
                  </a:lnTo>
                  <a:lnTo>
                    <a:pt x="1601950" y="4165833"/>
                  </a:lnTo>
                  <a:lnTo>
                    <a:pt x="1583868" y="4158844"/>
                  </a:lnTo>
                  <a:lnTo>
                    <a:pt x="1579744" y="4148041"/>
                  </a:lnTo>
                  <a:lnTo>
                    <a:pt x="1568958" y="4147088"/>
                  </a:lnTo>
                  <a:lnTo>
                    <a:pt x="1564834" y="4144229"/>
                  </a:lnTo>
                  <a:lnTo>
                    <a:pt x="1557220" y="4153760"/>
                  </a:lnTo>
                  <a:lnTo>
                    <a:pt x="1548972" y="4149630"/>
                  </a:lnTo>
                  <a:lnTo>
                    <a:pt x="1535013" y="4131838"/>
                  </a:lnTo>
                  <a:lnTo>
                    <a:pt x="1520103" y="4131838"/>
                  </a:lnTo>
                  <a:lnTo>
                    <a:pt x="1528668" y="4139463"/>
                  </a:lnTo>
                  <a:lnTo>
                    <a:pt x="1532792" y="4145500"/>
                  </a:lnTo>
                  <a:lnTo>
                    <a:pt x="1530254" y="4151854"/>
                  </a:lnTo>
                  <a:lnTo>
                    <a:pt x="1514075" y="4162656"/>
                  </a:lnTo>
                  <a:lnTo>
                    <a:pt x="1509948" y="4168057"/>
                  </a:lnTo>
                  <a:lnTo>
                    <a:pt x="1494090" y="4165833"/>
                  </a:lnTo>
                  <a:lnTo>
                    <a:pt x="1478224" y="4159479"/>
                  </a:lnTo>
                  <a:lnTo>
                    <a:pt x="1472832" y="4168057"/>
                  </a:lnTo>
                  <a:lnTo>
                    <a:pt x="1485838" y="4176636"/>
                  </a:lnTo>
                  <a:lnTo>
                    <a:pt x="1474101" y="4191250"/>
                  </a:lnTo>
                  <a:lnTo>
                    <a:pt x="1469977" y="4187120"/>
                  </a:lnTo>
                  <a:lnTo>
                    <a:pt x="1450946" y="4184261"/>
                  </a:lnTo>
                  <a:lnTo>
                    <a:pt x="1430645" y="4191886"/>
                  </a:lnTo>
                  <a:lnTo>
                    <a:pt x="1416053" y="4168693"/>
                  </a:lnTo>
                  <a:lnTo>
                    <a:pt x="1375758" y="4165833"/>
                  </a:lnTo>
                  <a:lnTo>
                    <a:pt x="1351645" y="4183943"/>
                  </a:lnTo>
                  <a:lnTo>
                    <a:pt x="1339906" y="4182037"/>
                  </a:lnTo>
                  <a:lnTo>
                    <a:pt x="1335781" y="4172505"/>
                  </a:lnTo>
                  <a:lnTo>
                    <a:pt x="1324997" y="4196969"/>
                  </a:lnTo>
                  <a:cubicBezTo>
                    <a:pt x="1325525" y="4208513"/>
                    <a:pt x="1326054" y="4220056"/>
                    <a:pt x="1326582" y="4231600"/>
                  </a:cubicBezTo>
                  <a:lnTo>
                    <a:pt x="1311992" y="4234777"/>
                  </a:lnTo>
                  <a:lnTo>
                    <a:pt x="1296130" y="4227787"/>
                  </a:lnTo>
                  <a:lnTo>
                    <a:pt x="1271704" y="4224928"/>
                  </a:lnTo>
                  <a:lnTo>
                    <a:pt x="1243152" y="4215397"/>
                  </a:lnTo>
                  <a:lnTo>
                    <a:pt x="1218725" y="4217938"/>
                  </a:lnTo>
                  <a:lnTo>
                    <a:pt x="1211112" y="4233824"/>
                  </a:lnTo>
                  <a:lnTo>
                    <a:pt x="1181926" y="4251934"/>
                  </a:lnTo>
                  <a:lnTo>
                    <a:pt x="1187319" y="4266866"/>
                  </a:lnTo>
                  <a:lnTo>
                    <a:pt x="1184464" y="4275127"/>
                  </a:lnTo>
                  <a:lnTo>
                    <a:pt x="1171774" y="4270043"/>
                  </a:lnTo>
                  <a:lnTo>
                    <a:pt x="1150519" y="4257653"/>
                  </a:lnTo>
                  <a:lnTo>
                    <a:pt x="1135608" y="4262736"/>
                  </a:lnTo>
                  <a:lnTo>
                    <a:pt x="1134657" y="4274491"/>
                  </a:lnTo>
                  <a:lnTo>
                    <a:pt x="1120698" y="4263371"/>
                  </a:lnTo>
                  <a:lnTo>
                    <a:pt x="1125139" y="4249392"/>
                  </a:lnTo>
                  <a:lnTo>
                    <a:pt x="1137512" y="4250027"/>
                  </a:lnTo>
                  <a:lnTo>
                    <a:pt x="1141636" y="4243038"/>
                  </a:lnTo>
                  <a:lnTo>
                    <a:pt x="1175264" y="4223657"/>
                  </a:lnTo>
                  <a:lnTo>
                    <a:pt x="1200326" y="4180130"/>
                  </a:lnTo>
                  <a:lnTo>
                    <a:pt x="1230146" y="4169328"/>
                  </a:lnTo>
                  <a:lnTo>
                    <a:pt x="1238711" y="4117541"/>
                  </a:lnTo>
                  <a:lnTo>
                    <a:pt x="1249498" y="4116270"/>
                  </a:lnTo>
                  <a:lnTo>
                    <a:pt x="1262187" y="4123895"/>
                  </a:lnTo>
                  <a:lnTo>
                    <a:pt x="1279000" y="4109916"/>
                  </a:lnTo>
                  <a:lnTo>
                    <a:pt x="1263138" y="4114364"/>
                  </a:lnTo>
                  <a:lnTo>
                    <a:pt x="1259967" y="4107692"/>
                  </a:lnTo>
                  <a:lnTo>
                    <a:pt x="1264090" y="4094030"/>
                  </a:lnTo>
                  <a:lnTo>
                    <a:pt x="1306282" y="4087358"/>
                  </a:lnTo>
                  <a:lnTo>
                    <a:pt x="1355135" y="4095301"/>
                  </a:lnTo>
                  <a:lnTo>
                    <a:pt x="1376076" y="4093077"/>
                  </a:lnTo>
                  <a:lnTo>
                    <a:pt x="1382421" y="4064800"/>
                  </a:lnTo>
                  <a:lnTo>
                    <a:pt x="1413832" y="4045102"/>
                  </a:lnTo>
                  <a:lnTo>
                    <a:pt x="1418908" y="4026357"/>
                  </a:lnTo>
                  <a:lnTo>
                    <a:pt x="1444918" y="4000622"/>
                  </a:lnTo>
                  <a:lnTo>
                    <a:pt x="1447139" y="3991409"/>
                  </a:lnTo>
                  <a:lnTo>
                    <a:pt x="1438574" y="4001893"/>
                  </a:lnTo>
                  <a:lnTo>
                    <a:pt x="1418908" y="4017779"/>
                  </a:lnTo>
                  <a:lnTo>
                    <a:pt x="1405900" y="4024451"/>
                  </a:lnTo>
                  <a:lnTo>
                    <a:pt x="1392575" y="4039066"/>
                  </a:lnTo>
                  <a:lnTo>
                    <a:pt x="1376711" y="4041290"/>
                  </a:lnTo>
                  <a:lnTo>
                    <a:pt x="1358942" y="4059717"/>
                  </a:lnTo>
                  <a:lnTo>
                    <a:pt x="1334512" y="4065118"/>
                  </a:lnTo>
                  <a:lnTo>
                    <a:pt x="1314530" y="4043196"/>
                  </a:lnTo>
                  <a:lnTo>
                    <a:pt x="1297082" y="4025404"/>
                  </a:lnTo>
                  <a:lnTo>
                    <a:pt x="1281538" y="4039066"/>
                  </a:lnTo>
                  <a:lnTo>
                    <a:pt x="1257112" y="4038430"/>
                  </a:lnTo>
                  <a:lnTo>
                    <a:pt x="1242517" y="4032076"/>
                  </a:lnTo>
                  <a:lnTo>
                    <a:pt x="1272656" y="4013966"/>
                  </a:lnTo>
                  <a:lnTo>
                    <a:pt x="1243152" y="4013013"/>
                  </a:lnTo>
                  <a:lnTo>
                    <a:pt x="1243152" y="4002846"/>
                  </a:lnTo>
                  <a:lnTo>
                    <a:pt x="1227608" y="4016508"/>
                  </a:lnTo>
                  <a:lnTo>
                    <a:pt x="1206353" y="4023815"/>
                  </a:lnTo>
                  <a:lnTo>
                    <a:pt x="1200008" y="4034618"/>
                  </a:lnTo>
                  <a:lnTo>
                    <a:pt x="1184464" y="4034935"/>
                  </a:lnTo>
                  <a:lnTo>
                    <a:pt x="1178754" y="4020003"/>
                  </a:lnTo>
                  <a:lnTo>
                    <a:pt x="1165112" y="4013649"/>
                  </a:lnTo>
                  <a:lnTo>
                    <a:pt x="1165112" y="4005388"/>
                  </a:lnTo>
                  <a:lnTo>
                    <a:pt x="1175580" y="3994903"/>
                  </a:lnTo>
                  <a:lnTo>
                    <a:pt x="1156546" y="3991726"/>
                  </a:lnTo>
                  <a:lnTo>
                    <a:pt x="1155277" y="3988549"/>
                  </a:lnTo>
                  <a:lnTo>
                    <a:pt x="1166064" y="3989502"/>
                  </a:lnTo>
                  <a:lnTo>
                    <a:pt x="1170823" y="3982195"/>
                  </a:lnTo>
                  <a:lnTo>
                    <a:pt x="1182560" y="3972663"/>
                  </a:lnTo>
                  <a:lnTo>
                    <a:pt x="1204767" y="3971075"/>
                  </a:lnTo>
                  <a:lnTo>
                    <a:pt x="1220312" y="3958366"/>
                  </a:lnTo>
                  <a:lnTo>
                    <a:pt x="1239663" y="3944705"/>
                  </a:lnTo>
                  <a:lnTo>
                    <a:pt x="1261553" y="3933902"/>
                  </a:lnTo>
                  <a:lnTo>
                    <a:pt x="1274242" y="3911662"/>
                  </a:lnTo>
                  <a:lnTo>
                    <a:pt x="1288834" y="3879891"/>
                  </a:lnTo>
                  <a:lnTo>
                    <a:pt x="1275828" y="3878938"/>
                  </a:lnTo>
                  <a:lnTo>
                    <a:pt x="1278683" y="3858922"/>
                  </a:lnTo>
                  <a:lnTo>
                    <a:pt x="1269166" y="3851615"/>
                  </a:lnTo>
                  <a:lnTo>
                    <a:pt x="1267262" y="3837635"/>
                  </a:lnTo>
                  <a:lnTo>
                    <a:pt x="1269801" y="3828104"/>
                  </a:lnTo>
                  <a:lnTo>
                    <a:pt x="1259650" y="3833823"/>
                  </a:lnTo>
                  <a:lnTo>
                    <a:pt x="1237441" y="3837953"/>
                  </a:lnTo>
                  <a:lnTo>
                    <a:pt x="1234269" y="3848755"/>
                  </a:lnTo>
                  <a:lnTo>
                    <a:pt x="1227925" y="3852885"/>
                  </a:lnTo>
                  <a:lnTo>
                    <a:pt x="1213967" y="3846849"/>
                  </a:lnTo>
                  <a:lnTo>
                    <a:pt x="1201594" y="3857651"/>
                  </a:lnTo>
                  <a:lnTo>
                    <a:pt x="1196519" y="3853203"/>
                  </a:lnTo>
                  <a:lnTo>
                    <a:pt x="1221580" y="3825562"/>
                  </a:lnTo>
                  <a:lnTo>
                    <a:pt x="1232049" y="3823656"/>
                  </a:lnTo>
                  <a:lnTo>
                    <a:pt x="1243469" y="3817937"/>
                  </a:lnTo>
                  <a:lnTo>
                    <a:pt x="1256160" y="3805228"/>
                  </a:lnTo>
                  <a:cubicBezTo>
                    <a:pt x="1255843" y="3799721"/>
                    <a:pt x="1255527" y="3794214"/>
                    <a:pt x="1255210" y="3788707"/>
                  </a:cubicBezTo>
                  <a:lnTo>
                    <a:pt x="1266312" y="3780129"/>
                  </a:lnTo>
                  <a:lnTo>
                    <a:pt x="1297082" y="3762655"/>
                  </a:lnTo>
                  <a:lnTo>
                    <a:pt x="1311992" y="3769009"/>
                  </a:lnTo>
                  <a:lnTo>
                    <a:pt x="1329120" y="3774093"/>
                  </a:lnTo>
                  <a:lnTo>
                    <a:pt x="1342444" y="3764561"/>
                  </a:lnTo>
                  <a:lnTo>
                    <a:pt x="1351962" y="3769645"/>
                  </a:lnTo>
                  <a:lnTo>
                    <a:pt x="1376393" y="3774728"/>
                  </a:lnTo>
                  <a:lnTo>
                    <a:pt x="1355135" y="3762337"/>
                  </a:lnTo>
                  <a:lnTo>
                    <a:pt x="1359260" y="3755030"/>
                  </a:lnTo>
                  <a:lnTo>
                    <a:pt x="1373855" y="3742957"/>
                  </a:lnTo>
                  <a:lnTo>
                    <a:pt x="1377345" y="3759795"/>
                  </a:lnTo>
                  <a:lnTo>
                    <a:pt x="1390036" y="3766150"/>
                  </a:lnTo>
                  <a:lnTo>
                    <a:pt x="1398602" y="3760431"/>
                  </a:lnTo>
                  <a:lnTo>
                    <a:pt x="1383691" y="3752488"/>
                  </a:lnTo>
                  <a:lnTo>
                    <a:pt x="1373855" y="3737873"/>
                  </a:lnTo>
                  <a:lnTo>
                    <a:pt x="1371634" y="3718810"/>
                  </a:lnTo>
                  <a:lnTo>
                    <a:pt x="1379883" y="3698794"/>
                  </a:lnTo>
                  <a:lnTo>
                    <a:pt x="1391622" y="3694346"/>
                  </a:lnTo>
                  <a:lnTo>
                    <a:pt x="1377662" y="3693393"/>
                  </a:lnTo>
                  <a:lnTo>
                    <a:pt x="1375758" y="3673377"/>
                  </a:lnTo>
                  <a:lnTo>
                    <a:pt x="1384960" y="3665117"/>
                  </a:lnTo>
                  <a:lnTo>
                    <a:pt x="1394478" y="3663846"/>
                  </a:lnTo>
                  <a:lnTo>
                    <a:pt x="1396382" y="3656539"/>
                  </a:lnTo>
                  <a:lnTo>
                    <a:pt x="1383691" y="3640653"/>
                  </a:lnTo>
                  <a:lnTo>
                    <a:pt x="1380201" y="3632392"/>
                  </a:lnTo>
                  <a:lnTo>
                    <a:pt x="1392891" y="3621590"/>
                  </a:lnTo>
                  <a:lnTo>
                    <a:pt x="1387815" y="3614283"/>
                  </a:lnTo>
                  <a:lnTo>
                    <a:pt x="1382421" y="3623814"/>
                  </a:lnTo>
                  <a:lnTo>
                    <a:pt x="1372902" y="3629215"/>
                  </a:lnTo>
                  <a:lnTo>
                    <a:pt x="1371634" y="3623814"/>
                  </a:lnTo>
                  <a:lnTo>
                    <a:pt x="1364653" y="3633663"/>
                  </a:lnTo>
                  <a:lnTo>
                    <a:pt x="1360529" y="3640017"/>
                  </a:lnTo>
                  <a:lnTo>
                    <a:pt x="1351645" y="3622861"/>
                  </a:lnTo>
                  <a:lnTo>
                    <a:pt x="1353866" y="3611423"/>
                  </a:lnTo>
                  <a:lnTo>
                    <a:pt x="1343079" y="3620001"/>
                  </a:lnTo>
                  <a:lnTo>
                    <a:pt x="1332609" y="3615871"/>
                  </a:lnTo>
                  <a:lnTo>
                    <a:pt x="1326265" y="3603480"/>
                  </a:lnTo>
                  <a:lnTo>
                    <a:pt x="1317384" y="3570438"/>
                  </a:lnTo>
                  <a:lnTo>
                    <a:pt x="1325948" y="3541208"/>
                  </a:lnTo>
                  <a:lnTo>
                    <a:pt x="1334830" y="3527229"/>
                  </a:lnTo>
                  <a:lnTo>
                    <a:pt x="1341492" y="3513567"/>
                  </a:lnTo>
                  <a:lnTo>
                    <a:pt x="1352597" y="3504989"/>
                  </a:lnTo>
                  <a:lnTo>
                    <a:pt x="1372902" y="3506895"/>
                  </a:lnTo>
                  <a:lnTo>
                    <a:pt x="1381152" y="3499270"/>
                  </a:lnTo>
                  <a:lnTo>
                    <a:pt x="1371634" y="3502447"/>
                  </a:lnTo>
                  <a:lnTo>
                    <a:pt x="1363385" y="3497682"/>
                  </a:lnTo>
                  <a:lnTo>
                    <a:pt x="1351645" y="3495458"/>
                  </a:lnTo>
                  <a:lnTo>
                    <a:pt x="1335781" y="3492281"/>
                  </a:lnTo>
                  <a:lnTo>
                    <a:pt x="1330388" y="3484020"/>
                  </a:lnTo>
                  <a:lnTo>
                    <a:pt x="1324045" y="3498953"/>
                  </a:lnTo>
                  <a:lnTo>
                    <a:pt x="1315799" y="3512932"/>
                  </a:lnTo>
                  <a:lnTo>
                    <a:pt x="1295812" y="3513885"/>
                  </a:lnTo>
                  <a:lnTo>
                    <a:pt x="1292640" y="3508484"/>
                  </a:lnTo>
                  <a:lnTo>
                    <a:pt x="1283124" y="3520239"/>
                  </a:lnTo>
                  <a:lnTo>
                    <a:pt x="1262187" y="3526911"/>
                  </a:lnTo>
                  <a:lnTo>
                    <a:pt x="1251719" y="3515156"/>
                  </a:lnTo>
                  <a:lnTo>
                    <a:pt x="1249180" y="3506895"/>
                  </a:lnTo>
                  <a:lnTo>
                    <a:pt x="1243152" y="3514203"/>
                  </a:lnTo>
                  <a:lnTo>
                    <a:pt x="1253623" y="3533266"/>
                  </a:lnTo>
                  <a:lnTo>
                    <a:pt x="1245054" y="3545021"/>
                  </a:lnTo>
                  <a:lnTo>
                    <a:pt x="1230463" y="3544068"/>
                  </a:lnTo>
                  <a:lnTo>
                    <a:pt x="1221898" y="3539620"/>
                  </a:lnTo>
                  <a:lnTo>
                    <a:pt x="1210160" y="3515474"/>
                  </a:lnTo>
                  <a:lnTo>
                    <a:pt x="1191125" y="3522463"/>
                  </a:lnTo>
                  <a:lnTo>
                    <a:pt x="1193663" y="3538984"/>
                  </a:lnTo>
                  <a:lnTo>
                    <a:pt x="1203181" y="3547563"/>
                  </a:lnTo>
                  <a:lnTo>
                    <a:pt x="1203181" y="3554870"/>
                  </a:lnTo>
                  <a:lnTo>
                    <a:pt x="1189222" y="3547563"/>
                  </a:lnTo>
                  <a:lnTo>
                    <a:pt x="1181609" y="3526594"/>
                  </a:lnTo>
                  <a:lnTo>
                    <a:pt x="1165747" y="3516109"/>
                  </a:lnTo>
                  <a:lnTo>
                    <a:pt x="1162574" y="3505625"/>
                  </a:lnTo>
                  <a:lnTo>
                    <a:pt x="1169871" y="3495140"/>
                  </a:lnTo>
                  <a:lnTo>
                    <a:pt x="1177485" y="3496729"/>
                  </a:lnTo>
                  <a:lnTo>
                    <a:pt x="1183830" y="3510708"/>
                  </a:lnTo>
                  <a:lnTo>
                    <a:pt x="1187002" y="3507531"/>
                  </a:lnTo>
                  <a:lnTo>
                    <a:pt x="1180022" y="3484338"/>
                  </a:lnTo>
                  <a:lnTo>
                    <a:pt x="1186367" y="3466546"/>
                  </a:lnTo>
                  <a:lnTo>
                    <a:pt x="1202229" y="3426196"/>
                  </a:lnTo>
                  <a:lnTo>
                    <a:pt x="1207939" y="3419842"/>
                  </a:lnTo>
                  <a:lnTo>
                    <a:pt x="1212381" y="3402685"/>
                  </a:lnTo>
                  <a:lnTo>
                    <a:pt x="1199691" y="3396649"/>
                  </a:lnTo>
                  <a:lnTo>
                    <a:pt x="1198422" y="3388071"/>
                  </a:lnTo>
                  <a:lnTo>
                    <a:pt x="1190809" y="3370600"/>
                  </a:lnTo>
                  <a:lnTo>
                    <a:pt x="1190809" y="3354714"/>
                  </a:lnTo>
                  <a:lnTo>
                    <a:pt x="1203181" y="3331203"/>
                  </a:lnTo>
                  <a:lnTo>
                    <a:pt x="1212698" y="3335335"/>
                  </a:lnTo>
                  <a:lnTo>
                    <a:pt x="1223166" y="3330249"/>
                  </a:lnTo>
                  <a:lnTo>
                    <a:pt x="1224436" y="3327073"/>
                  </a:lnTo>
                  <a:lnTo>
                    <a:pt x="1198739" y="3324849"/>
                  </a:lnTo>
                  <a:lnTo>
                    <a:pt x="1188905" y="3297525"/>
                  </a:lnTo>
                  <a:cubicBezTo>
                    <a:pt x="1189011" y="3305362"/>
                    <a:pt x="1189116" y="3313200"/>
                    <a:pt x="1189222" y="3321037"/>
                  </a:cubicBezTo>
                  <a:lnTo>
                    <a:pt x="1187319" y="3331521"/>
                  </a:lnTo>
                  <a:lnTo>
                    <a:pt x="1176850" y="3334699"/>
                  </a:lnTo>
                  <a:lnTo>
                    <a:pt x="1170506" y="3332474"/>
                  </a:lnTo>
                  <a:lnTo>
                    <a:pt x="1166381" y="3340101"/>
                  </a:lnTo>
                  <a:lnTo>
                    <a:pt x="1157816" y="3331521"/>
                  </a:lnTo>
                  <a:lnTo>
                    <a:pt x="1157498" y="3321037"/>
                  </a:lnTo>
                  <a:lnTo>
                    <a:pt x="1173995" y="3287358"/>
                  </a:lnTo>
                  <a:lnTo>
                    <a:pt x="1175264" y="3277827"/>
                  </a:lnTo>
                  <a:lnTo>
                    <a:pt x="1148933" y="3315000"/>
                  </a:lnTo>
                  <a:lnTo>
                    <a:pt x="1144808" y="3311823"/>
                  </a:lnTo>
                  <a:lnTo>
                    <a:pt x="1139733" y="3326755"/>
                  </a:lnTo>
                  <a:lnTo>
                    <a:pt x="1147346" y="3336923"/>
                  </a:lnTo>
                  <a:lnTo>
                    <a:pt x="1154643" y="3346454"/>
                  </a:lnTo>
                  <a:lnTo>
                    <a:pt x="1151471" y="3362341"/>
                  </a:lnTo>
                  <a:lnTo>
                    <a:pt x="1143540" y="3374096"/>
                  </a:lnTo>
                  <a:lnTo>
                    <a:pt x="1137512" y="3404592"/>
                  </a:lnTo>
                  <a:lnTo>
                    <a:pt x="1134340" y="3421430"/>
                  </a:lnTo>
                  <a:lnTo>
                    <a:pt x="1128312" y="3441764"/>
                  </a:lnTo>
                  <a:lnTo>
                    <a:pt x="1117526" y="3446848"/>
                  </a:lnTo>
                  <a:lnTo>
                    <a:pt x="1105787" y="3446848"/>
                  </a:lnTo>
                  <a:lnTo>
                    <a:pt x="1101663" y="3432550"/>
                  </a:lnTo>
                  <a:lnTo>
                    <a:pt x="1107691" y="3416665"/>
                  </a:lnTo>
                  <a:lnTo>
                    <a:pt x="1118160" y="3395378"/>
                  </a:lnTo>
                  <a:lnTo>
                    <a:pt x="1128629" y="3369647"/>
                  </a:lnTo>
                  <a:lnTo>
                    <a:pt x="1128629" y="3362341"/>
                  </a:lnTo>
                  <a:lnTo>
                    <a:pt x="1117842" y="3365834"/>
                  </a:lnTo>
                  <a:lnTo>
                    <a:pt x="1115939" y="3358527"/>
                  </a:lnTo>
                  <a:lnTo>
                    <a:pt x="1122919" y="3348995"/>
                  </a:lnTo>
                  <a:lnTo>
                    <a:pt x="1127043" y="3328663"/>
                  </a:lnTo>
                  <a:lnTo>
                    <a:pt x="1117526" y="3330886"/>
                  </a:lnTo>
                  <a:lnTo>
                    <a:pt x="1124505" y="3315000"/>
                  </a:lnTo>
                  <a:lnTo>
                    <a:pt x="1133070" y="3302291"/>
                  </a:lnTo>
                  <a:lnTo>
                    <a:pt x="1138463" y="3290852"/>
                  </a:lnTo>
                  <a:lnTo>
                    <a:pt x="1126409" y="3277191"/>
                  </a:lnTo>
                  <a:lnTo>
                    <a:pt x="1126409" y="3265435"/>
                  </a:lnTo>
                  <a:lnTo>
                    <a:pt x="1142270" y="3262260"/>
                  </a:lnTo>
                  <a:lnTo>
                    <a:pt x="1141319" y="3252727"/>
                  </a:lnTo>
                  <a:lnTo>
                    <a:pt x="1146712" y="3254634"/>
                  </a:lnTo>
                  <a:lnTo>
                    <a:pt x="1145126" y="3241924"/>
                  </a:lnTo>
                  <a:lnTo>
                    <a:pt x="1162257" y="3228261"/>
                  </a:lnTo>
                  <a:lnTo>
                    <a:pt x="1159085" y="3221908"/>
                  </a:lnTo>
                  <a:lnTo>
                    <a:pt x="1162891" y="3213329"/>
                  </a:lnTo>
                  <a:lnTo>
                    <a:pt x="1158450" y="3202844"/>
                  </a:lnTo>
                  <a:lnTo>
                    <a:pt x="1156546" y="3201890"/>
                  </a:lnTo>
                  <a:lnTo>
                    <a:pt x="1145126" y="3210469"/>
                  </a:lnTo>
                  <a:lnTo>
                    <a:pt x="1145126" y="3224449"/>
                  </a:lnTo>
                  <a:lnTo>
                    <a:pt x="1130215" y="3234934"/>
                  </a:lnTo>
                  <a:lnTo>
                    <a:pt x="1125457" y="3243513"/>
                  </a:lnTo>
                  <a:lnTo>
                    <a:pt x="1113719" y="3242242"/>
                  </a:lnTo>
                  <a:lnTo>
                    <a:pt x="1103884" y="3231121"/>
                  </a:lnTo>
                  <a:lnTo>
                    <a:pt x="1091194" y="3223496"/>
                  </a:lnTo>
                  <a:lnTo>
                    <a:pt x="1092463" y="3210787"/>
                  </a:lnTo>
                  <a:lnTo>
                    <a:pt x="1108008" y="3205703"/>
                  </a:lnTo>
                  <a:lnTo>
                    <a:pt x="1091511" y="3203480"/>
                  </a:lnTo>
                  <a:cubicBezTo>
                    <a:pt x="1091300" y="3205492"/>
                    <a:pt x="1091088" y="3207504"/>
                    <a:pt x="1090877" y="3209516"/>
                  </a:cubicBezTo>
                  <a:lnTo>
                    <a:pt x="1082628" y="3212375"/>
                  </a:lnTo>
                  <a:lnTo>
                    <a:pt x="1066766" y="3204750"/>
                  </a:lnTo>
                  <a:lnTo>
                    <a:pt x="1067718" y="3197444"/>
                  </a:lnTo>
                  <a:lnTo>
                    <a:pt x="1088022" y="3193312"/>
                  </a:lnTo>
                  <a:lnTo>
                    <a:pt x="1098491" y="3195854"/>
                  </a:lnTo>
                  <a:lnTo>
                    <a:pt x="1107057" y="3194901"/>
                  </a:lnTo>
                  <a:lnTo>
                    <a:pt x="1108643" y="3183146"/>
                  </a:lnTo>
                  <a:lnTo>
                    <a:pt x="1099126" y="3170755"/>
                  </a:lnTo>
                  <a:lnTo>
                    <a:pt x="1103249" y="3157411"/>
                  </a:lnTo>
                  <a:lnTo>
                    <a:pt x="1123236" y="3154870"/>
                  </a:lnTo>
                  <a:lnTo>
                    <a:pt x="1104201" y="3145338"/>
                  </a:lnTo>
                  <a:lnTo>
                    <a:pt x="1119112" y="3135807"/>
                  </a:lnTo>
                  <a:lnTo>
                    <a:pt x="1131802" y="3142162"/>
                  </a:lnTo>
                  <a:lnTo>
                    <a:pt x="1116891" y="3125323"/>
                  </a:lnTo>
                  <a:lnTo>
                    <a:pt x="1122919" y="3116745"/>
                  </a:lnTo>
                  <a:lnTo>
                    <a:pt x="1139733" y="3113568"/>
                  </a:lnTo>
                  <a:lnTo>
                    <a:pt x="1141002" y="3108167"/>
                  </a:lnTo>
                  <a:lnTo>
                    <a:pt x="1123870" y="3102131"/>
                  </a:lnTo>
                  <a:lnTo>
                    <a:pt x="1147981" y="3086881"/>
                  </a:lnTo>
                  <a:lnTo>
                    <a:pt x="1126091" y="3094823"/>
                  </a:lnTo>
                  <a:lnTo>
                    <a:pt x="1126091" y="3086245"/>
                  </a:lnTo>
                  <a:lnTo>
                    <a:pt x="1114353" y="3102131"/>
                  </a:lnTo>
                  <a:lnTo>
                    <a:pt x="1100711" y="3083385"/>
                  </a:lnTo>
                  <a:lnTo>
                    <a:pt x="1095953" y="3062099"/>
                  </a:lnTo>
                  <a:lnTo>
                    <a:pt x="1104518" y="3057969"/>
                  </a:lnTo>
                  <a:lnTo>
                    <a:pt x="1122601" y="3068136"/>
                  </a:lnTo>
                  <a:lnTo>
                    <a:pt x="1134340" y="3067183"/>
                  </a:lnTo>
                  <a:lnTo>
                    <a:pt x="1121332" y="3062099"/>
                  </a:lnTo>
                  <a:lnTo>
                    <a:pt x="1101981" y="3038271"/>
                  </a:lnTo>
                  <a:lnTo>
                    <a:pt x="1106422" y="3031599"/>
                  </a:lnTo>
                  <a:lnTo>
                    <a:pt x="1114670" y="3030329"/>
                  </a:lnTo>
                  <a:lnTo>
                    <a:pt x="1100077" y="3010631"/>
                  </a:lnTo>
                  <a:lnTo>
                    <a:pt x="1108960" y="3001100"/>
                  </a:lnTo>
                  <a:lnTo>
                    <a:pt x="1121967" y="3001100"/>
                  </a:lnTo>
                  <a:lnTo>
                    <a:pt x="1145126" y="3001735"/>
                  </a:lnTo>
                  <a:lnTo>
                    <a:pt x="1141002" y="2996334"/>
                  </a:lnTo>
                  <a:lnTo>
                    <a:pt x="1144174" y="2992204"/>
                  </a:lnTo>
                  <a:lnTo>
                    <a:pt x="1156864" y="3000464"/>
                  </a:lnTo>
                  <a:lnTo>
                    <a:pt x="1160988" y="2996334"/>
                  </a:lnTo>
                  <a:lnTo>
                    <a:pt x="1150519" y="2978543"/>
                  </a:lnTo>
                  <a:lnTo>
                    <a:pt x="1136243" y="2967105"/>
                  </a:lnTo>
                  <a:lnTo>
                    <a:pt x="1136243" y="2960751"/>
                  </a:lnTo>
                  <a:lnTo>
                    <a:pt x="1143857" y="2958526"/>
                  </a:lnTo>
                  <a:lnTo>
                    <a:pt x="1153374" y="2963928"/>
                  </a:lnTo>
                  <a:lnTo>
                    <a:pt x="1155277" y="2958526"/>
                  </a:lnTo>
                  <a:lnTo>
                    <a:pt x="1147029" y="2943593"/>
                  </a:lnTo>
                  <a:lnTo>
                    <a:pt x="1156229" y="2935012"/>
                  </a:lnTo>
                  <a:lnTo>
                    <a:pt x="1166699" y="2928659"/>
                  </a:lnTo>
                  <a:lnTo>
                    <a:pt x="1181609" y="2937873"/>
                  </a:lnTo>
                  <a:lnTo>
                    <a:pt x="1181609" y="2931834"/>
                  </a:lnTo>
                  <a:lnTo>
                    <a:pt x="1163526" y="2922306"/>
                  </a:lnTo>
                  <a:lnTo>
                    <a:pt x="1161305" y="2911186"/>
                  </a:lnTo>
                  <a:cubicBezTo>
                    <a:pt x="1161622" y="2907267"/>
                    <a:pt x="1161940" y="2903349"/>
                    <a:pt x="1162257" y="2899430"/>
                  </a:cubicBezTo>
                  <a:lnTo>
                    <a:pt x="1174947" y="2882275"/>
                  </a:lnTo>
                  <a:lnTo>
                    <a:pt x="1176850" y="2869567"/>
                  </a:lnTo>
                  <a:lnTo>
                    <a:pt x="1181926" y="2869567"/>
                  </a:lnTo>
                  <a:lnTo>
                    <a:pt x="1192395" y="2865437"/>
                  </a:lnTo>
                  <a:lnTo>
                    <a:pt x="1202229" y="2871474"/>
                  </a:lnTo>
                  <a:lnTo>
                    <a:pt x="1213649" y="2881003"/>
                  </a:lnTo>
                  <a:lnTo>
                    <a:pt x="1216822" y="2874650"/>
                  </a:lnTo>
                  <a:lnTo>
                    <a:pt x="1224436" y="2874650"/>
                  </a:lnTo>
                  <a:lnTo>
                    <a:pt x="1233952" y="2881639"/>
                  </a:lnTo>
                  <a:lnTo>
                    <a:pt x="1241249" y="2885769"/>
                  </a:lnTo>
                  <a:lnTo>
                    <a:pt x="1253941" y="2879415"/>
                  </a:lnTo>
                  <a:lnTo>
                    <a:pt x="1279635" y="2869567"/>
                  </a:lnTo>
                  <a:lnTo>
                    <a:pt x="1295496" y="2879097"/>
                  </a:lnTo>
                  <a:lnTo>
                    <a:pt x="1311040" y="2868614"/>
                  </a:lnTo>
                  <a:close/>
                  <a:moveTo>
                    <a:pt x="3854360" y="2852734"/>
                  </a:moveTo>
                  <a:lnTo>
                    <a:pt x="3865180" y="2862282"/>
                  </a:lnTo>
                  <a:lnTo>
                    <a:pt x="3876638" y="2875649"/>
                  </a:lnTo>
                  <a:cubicBezTo>
                    <a:pt x="3876426" y="2878832"/>
                    <a:pt x="3876213" y="2882015"/>
                    <a:pt x="3876001" y="2885198"/>
                  </a:cubicBezTo>
                  <a:lnTo>
                    <a:pt x="3865499" y="2882333"/>
                  </a:lnTo>
                  <a:lnTo>
                    <a:pt x="3855951" y="2890927"/>
                  </a:lnTo>
                  <a:lnTo>
                    <a:pt x="3847358" y="2901431"/>
                  </a:lnTo>
                  <a:lnTo>
                    <a:pt x="3832718" y="2908115"/>
                  </a:lnTo>
                  <a:lnTo>
                    <a:pt x="3829536" y="2924031"/>
                  </a:lnTo>
                  <a:lnTo>
                    <a:pt x="3797710" y="2916709"/>
                  </a:lnTo>
                  <a:lnTo>
                    <a:pt x="3790390" y="2923077"/>
                  </a:lnTo>
                  <a:lnTo>
                    <a:pt x="3787526" y="2947269"/>
                  </a:lnTo>
                  <a:lnTo>
                    <a:pt x="3764293" y="2978145"/>
                  </a:lnTo>
                  <a:lnTo>
                    <a:pt x="3751562" y="2960319"/>
                  </a:lnTo>
                  <a:lnTo>
                    <a:pt x="3758564" y="2947588"/>
                  </a:lnTo>
                  <a:lnTo>
                    <a:pt x="3777978" y="2940264"/>
                  </a:lnTo>
                  <a:lnTo>
                    <a:pt x="3778933" y="2933896"/>
                  </a:lnTo>
                  <a:lnTo>
                    <a:pt x="3755063" y="2912890"/>
                  </a:lnTo>
                  <a:lnTo>
                    <a:pt x="3743288" y="2896019"/>
                  </a:lnTo>
                  <a:lnTo>
                    <a:pt x="3761428" y="2894747"/>
                  </a:lnTo>
                  <a:lnTo>
                    <a:pt x="3746152" y="2870875"/>
                  </a:lnTo>
                  <a:lnTo>
                    <a:pt x="3751562" y="2865465"/>
                  </a:lnTo>
                  <a:lnTo>
                    <a:pt x="3772886" y="2879787"/>
                  </a:lnTo>
                  <a:lnTo>
                    <a:pt x="3775114" y="2869284"/>
                  </a:lnTo>
                  <a:lnTo>
                    <a:pt x="3789753" y="2876604"/>
                  </a:lnTo>
                  <a:lnTo>
                    <a:pt x="3779251" y="2869284"/>
                  </a:lnTo>
                  <a:lnTo>
                    <a:pt x="3802165" y="2853370"/>
                  </a:lnTo>
                  <a:lnTo>
                    <a:pt x="3818397" y="2857190"/>
                  </a:lnTo>
                  <a:close/>
                  <a:moveTo>
                    <a:pt x="3881509" y="2838447"/>
                  </a:moveTo>
                  <a:lnTo>
                    <a:pt x="3889338" y="2856748"/>
                  </a:lnTo>
                  <a:lnTo>
                    <a:pt x="3879552" y="2865433"/>
                  </a:lnTo>
                  <a:lnTo>
                    <a:pt x="3866503" y="2857058"/>
                  </a:lnTo>
                  <a:lnTo>
                    <a:pt x="3865525" y="2845582"/>
                  </a:lnTo>
                  <a:close/>
                  <a:moveTo>
                    <a:pt x="1378190" y="2819397"/>
                  </a:moveTo>
                  <a:lnTo>
                    <a:pt x="1384271" y="2826202"/>
                  </a:lnTo>
                  <a:lnTo>
                    <a:pt x="1377514" y="2838446"/>
                  </a:lnTo>
                  <a:lnTo>
                    <a:pt x="1370758" y="2834024"/>
                  </a:lnTo>
                  <a:lnTo>
                    <a:pt x="1368393" y="2823820"/>
                  </a:lnTo>
                  <a:close/>
                  <a:moveTo>
                    <a:pt x="1342224" y="2803518"/>
                  </a:moveTo>
                  <a:lnTo>
                    <a:pt x="1357279" y="2821795"/>
                  </a:lnTo>
                  <a:lnTo>
                    <a:pt x="1344734" y="2828923"/>
                  </a:lnTo>
                  <a:lnTo>
                    <a:pt x="1331875" y="2819010"/>
                  </a:lnTo>
                  <a:lnTo>
                    <a:pt x="1331875" y="2809712"/>
                  </a:lnTo>
                  <a:close/>
                  <a:moveTo>
                    <a:pt x="3807906" y="2778119"/>
                  </a:moveTo>
                  <a:lnTo>
                    <a:pt x="3833399" y="2780025"/>
                  </a:lnTo>
                  <a:lnTo>
                    <a:pt x="3843278" y="2793676"/>
                  </a:lnTo>
                  <a:lnTo>
                    <a:pt x="3849651" y="2810504"/>
                  </a:lnTo>
                  <a:lnTo>
                    <a:pt x="3844552" y="2813998"/>
                  </a:lnTo>
                  <a:lnTo>
                    <a:pt x="3839135" y="2808599"/>
                  </a:lnTo>
                  <a:lnTo>
                    <a:pt x="3830531" y="2814950"/>
                  </a:lnTo>
                  <a:lnTo>
                    <a:pt x="3823521" y="2827653"/>
                  </a:lnTo>
                  <a:lnTo>
                    <a:pt x="3817147" y="2838447"/>
                  </a:lnTo>
                  <a:lnTo>
                    <a:pt x="3804401" y="2838447"/>
                  </a:lnTo>
                  <a:lnTo>
                    <a:pt x="3793566" y="2829241"/>
                  </a:lnTo>
                  <a:lnTo>
                    <a:pt x="3795478" y="2813362"/>
                  </a:lnTo>
                  <a:lnTo>
                    <a:pt x="3778908" y="2810187"/>
                  </a:lnTo>
                  <a:lnTo>
                    <a:pt x="3765843" y="2808281"/>
                  </a:lnTo>
                  <a:lnTo>
                    <a:pt x="3762338" y="2800976"/>
                  </a:lnTo>
                  <a:lnTo>
                    <a:pt x="3780501" y="2795579"/>
                  </a:lnTo>
                  <a:lnTo>
                    <a:pt x="3793248" y="2795262"/>
                  </a:lnTo>
                  <a:lnTo>
                    <a:pt x="3802808" y="2786692"/>
                  </a:lnTo>
                  <a:close/>
                  <a:moveTo>
                    <a:pt x="1396971" y="2773356"/>
                  </a:moveTo>
                  <a:lnTo>
                    <a:pt x="1389329" y="2781295"/>
                  </a:lnTo>
                  <a:lnTo>
                    <a:pt x="1382682" y="2776589"/>
                  </a:lnTo>
                  <a:close/>
                  <a:moveTo>
                    <a:pt x="2732096" y="2773211"/>
                  </a:moveTo>
                  <a:lnTo>
                    <a:pt x="2750156" y="2804578"/>
                  </a:lnTo>
                  <a:lnTo>
                    <a:pt x="2750581" y="2804292"/>
                  </a:lnTo>
                  <a:lnTo>
                    <a:pt x="2732780" y="2773363"/>
                  </a:lnTo>
                  <a:close/>
                  <a:moveTo>
                    <a:pt x="3884258" y="2770182"/>
                  </a:moveTo>
                  <a:lnTo>
                    <a:pt x="3886163" y="2783610"/>
                  </a:lnTo>
                  <a:lnTo>
                    <a:pt x="3875685" y="2782673"/>
                  </a:lnTo>
                  <a:cubicBezTo>
                    <a:pt x="3875579" y="2782985"/>
                    <a:pt x="3875474" y="2783298"/>
                    <a:pt x="3875368" y="2783610"/>
                  </a:cubicBezTo>
                  <a:lnTo>
                    <a:pt x="3874098" y="2785484"/>
                  </a:lnTo>
                  <a:lnTo>
                    <a:pt x="3872510" y="2787358"/>
                  </a:lnTo>
                  <a:lnTo>
                    <a:pt x="3871240" y="2788607"/>
                  </a:lnTo>
                  <a:lnTo>
                    <a:pt x="3870288" y="2788920"/>
                  </a:lnTo>
                  <a:lnTo>
                    <a:pt x="3869653" y="2789232"/>
                  </a:lnTo>
                  <a:lnTo>
                    <a:pt x="3869335" y="2788920"/>
                  </a:lnTo>
                  <a:lnTo>
                    <a:pt x="3868065" y="2787983"/>
                  </a:lnTo>
                  <a:lnTo>
                    <a:pt x="3866795" y="2786421"/>
                  </a:lnTo>
                  <a:lnTo>
                    <a:pt x="3866160" y="2784860"/>
                  </a:lnTo>
                  <a:lnTo>
                    <a:pt x="3864573" y="2781112"/>
                  </a:lnTo>
                  <a:lnTo>
                    <a:pt x="3863938" y="2779863"/>
                  </a:lnTo>
                  <a:lnTo>
                    <a:pt x="3866160" y="2771431"/>
                  </a:lnTo>
                  <a:close/>
                  <a:moveTo>
                    <a:pt x="1338644" y="2765421"/>
                  </a:moveTo>
                  <a:lnTo>
                    <a:pt x="1354715" y="2768237"/>
                  </a:lnTo>
                  <a:lnTo>
                    <a:pt x="1360499" y="2776688"/>
                  </a:lnTo>
                  <a:lnTo>
                    <a:pt x="1357286" y="2788270"/>
                  </a:lnTo>
                  <a:lnTo>
                    <a:pt x="1363714" y="2796720"/>
                  </a:lnTo>
                  <a:lnTo>
                    <a:pt x="1379783" y="2783575"/>
                  </a:lnTo>
                  <a:lnTo>
                    <a:pt x="1389426" y="2792027"/>
                  </a:lnTo>
                  <a:lnTo>
                    <a:pt x="1395855" y="2797346"/>
                  </a:lnTo>
                  <a:lnTo>
                    <a:pt x="1409674" y="2792965"/>
                  </a:lnTo>
                  <a:lnTo>
                    <a:pt x="1404532" y="2806422"/>
                  </a:lnTo>
                  <a:lnTo>
                    <a:pt x="1389426" y="2809869"/>
                  </a:lnTo>
                  <a:lnTo>
                    <a:pt x="1382998" y="2792027"/>
                  </a:lnTo>
                  <a:lnTo>
                    <a:pt x="1357286" y="2807990"/>
                  </a:lnTo>
                  <a:lnTo>
                    <a:pt x="1349572" y="2801727"/>
                  </a:lnTo>
                  <a:lnTo>
                    <a:pt x="1338965" y="2800786"/>
                  </a:lnTo>
                  <a:lnTo>
                    <a:pt x="1330289" y="2789522"/>
                  </a:lnTo>
                  <a:close/>
                  <a:moveTo>
                    <a:pt x="4266528" y="2764378"/>
                  </a:moveTo>
                  <a:lnTo>
                    <a:pt x="4255416" y="2776749"/>
                  </a:lnTo>
                  <a:lnTo>
                    <a:pt x="4246843" y="2786583"/>
                  </a:lnTo>
                  <a:lnTo>
                    <a:pt x="4240493" y="2794194"/>
                  </a:lnTo>
                  <a:lnTo>
                    <a:pt x="4238588" y="2797365"/>
                  </a:lnTo>
                  <a:lnTo>
                    <a:pt x="4237001" y="2801168"/>
                  </a:lnTo>
                  <a:lnTo>
                    <a:pt x="4236048" y="2805297"/>
                  </a:lnTo>
                  <a:cubicBezTo>
                    <a:pt x="4235836" y="2806776"/>
                    <a:pt x="4235625" y="2808256"/>
                    <a:pt x="4235413" y="2809735"/>
                  </a:cubicBezTo>
                  <a:cubicBezTo>
                    <a:pt x="4235201" y="2811957"/>
                    <a:pt x="4234990" y="2814178"/>
                    <a:pt x="4234778" y="2816400"/>
                  </a:cubicBezTo>
                  <a:cubicBezTo>
                    <a:pt x="4234672" y="2817457"/>
                    <a:pt x="4234567" y="2818515"/>
                    <a:pt x="4234461" y="2819572"/>
                  </a:cubicBezTo>
                  <a:lnTo>
                    <a:pt x="4254146" y="2828459"/>
                  </a:lnTo>
                  <a:lnTo>
                    <a:pt x="4251606" y="2849076"/>
                  </a:lnTo>
                  <a:lnTo>
                    <a:pt x="4262401" y="2891579"/>
                  </a:lnTo>
                  <a:lnTo>
                    <a:pt x="4276371" y="2915372"/>
                  </a:lnTo>
                  <a:lnTo>
                    <a:pt x="4285578" y="2923936"/>
                  </a:lnTo>
                  <a:lnTo>
                    <a:pt x="4290658" y="2940748"/>
                  </a:lnTo>
                  <a:lnTo>
                    <a:pt x="4301453" y="2941065"/>
                  </a:lnTo>
                  <a:lnTo>
                    <a:pt x="4301578" y="2941217"/>
                  </a:lnTo>
                  <a:lnTo>
                    <a:pt x="4306221" y="2941461"/>
                  </a:lnTo>
                  <a:lnTo>
                    <a:pt x="4319241" y="2956380"/>
                  </a:lnTo>
                  <a:lnTo>
                    <a:pt x="4323369" y="2975426"/>
                  </a:lnTo>
                  <a:lnTo>
                    <a:pt x="4340199" y="2977966"/>
                  </a:lnTo>
                  <a:lnTo>
                    <a:pt x="4348773" y="2967807"/>
                  </a:lnTo>
                  <a:cubicBezTo>
                    <a:pt x="4348667" y="2962093"/>
                    <a:pt x="4348562" y="2956380"/>
                    <a:pt x="4348456" y="2950666"/>
                  </a:cubicBezTo>
                  <a:lnTo>
                    <a:pt x="4341787" y="2924319"/>
                  </a:lnTo>
                  <a:lnTo>
                    <a:pt x="4330990" y="2916701"/>
                  </a:lnTo>
                  <a:lnTo>
                    <a:pt x="4315112" y="2924002"/>
                  </a:lnTo>
                  <a:lnTo>
                    <a:pt x="4298282" y="2924319"/>
                  </a:lnTo>
                  <a:lnTo>
                    <a:pt x="4287803" y="2904956"/>
                  </a:lnTo>
                  <a:lnTo>
                    <a:pt x="4291296" y="2892258"/>
                  </a:lnTo>
                  <a:lnTo>
                    <a:pt x="4296059" y="2881148"/>
                  </a:lnTo>
                  <a:lnTo>
                    <a:pt x="4313525" y="2869719"/>
                  </a:lnTo>
                  <a:cubicBezTo>
                    <a:pt x="4313313" y="2860302"/>
                    <a:pt x="4313102" y="2850885"/>
                    <a:pt x="4312890" y="2841468"/>
                  </a:cubicBezTo>
                  <a:lnTo>
                    <a:pt x="4309396" y="2811629"/>
                  </a:lnTo>
                  <a:lnTo>
                    <a:pt x="4314477" y="2787822"/>
                  </a:lnTo>
                  <a:lnTo>
                    <a:pt x="4313842" y="2784012"/>
                  </a:lnTo>
                  <a:lnTo>
                    <a:pt x="4314747" y="2782557"/>
                  </a:lnTo>
                  <a:lnTo>
                    <a:pt x="4312883" y="2774845"/>
                  </a:lnTo>
                  <a:lnTo>
                    <a:pt x="4295421" y="2783093"/>
                  </a:lnTo>
                  <a:lnTo>
                    <a:pt x="4293833" y="2772624"/>
                  </a:lnTo>
                  <a:close/>
                  <a:moveTo>
                    <a:pt x="1361090" y="2755895"/>
                  </a:moveTo>
                  <a:lnTo>
                    <a:pt x="1374745" y="2758673"/>
                  </a:lnTo>
                  <a:lnTo>
                    <a:pt x="1365217" y="2767009"/>
                  </a:lnTo>
                  <a:lnTo>
                    <a:pt x="1358867" y="2760834"/>
                  </a:lnTo>
                  <a:close/>
                  <a:moveTo>
                    <a:pt x="1409438" y="2754306"/>
                  </a:moveTo>
                  <a:lnTo>
                    <a:pt x="1411262" y="2765420"/>
                  </a:lnTo>
                  <a:lnTo>
                    <a:pt x="1396971" y="2761379"/>
                  </a:lnTo>
                  <a:close/>
                  <a:moveTo>
                    <a:pt x="1423961" y="2730494"/>
                  </a:moveTo>
                  <a:lnTo>
                    <a:pt x="1419616" y="2737694"/>
                  </a:lnTo>
                  <a:lnTo>
                    <a:pt x="1398559" y="2752719"/>
                  </a:lnTo>
                  <a:cubicBezTo>
                    <a:pt x="1398782" y="2748545"/>
                    <a:pt x="1399004" y="2744372"/>
                    <a:pt x="1399227" y="2740198"/>
                  </a:cubicBezTo>
                  <a:lnTo>
                    <a:pt x="1410592" y="2730808"/>
                  </a:lnTo>
                  <a:close/>
                  <a:moveTo>
                    <a:pt x="1377050" y="2728907"/>
                  </a:moveTo>
                  <a:lnTo>
                    <a:pt x="1374767" y="2734996"/>
                  </a:lnTo>
                  <a:lnTo>
                    <a:pt x="1385859" y="2743825"/>
                  </a:lnTo>
                  <a:lnTo>
                    <a:pt x="1382923" y="2751131"/>
                  </a:lnTo>
                  <a:lnTo>
                    <a:pt x="1372483" y="2741391"/>
                  </a:lnTo>
                  <a:lnTo>
                    <a:pt x="1362043" y="2739260"/>
                  </a:lnTo>
                  <a:lnTo>
                    <a:pt x="1368241" y="2731039"/>
                  </a:lnTo>
                  <a:close/>
                  <a:moveTo>
                    <a:pt x="2164892" y="2724151"/>
                  </a:moveTo>
                  <a:lnTo>
                    <a:pt x="2168495" y="2736589"/>
                  </a:lnTo>
                  <a:lnTo>
                    <a:pt x="2163389" y="2754314"/>
                  </a:lnTo>
                  <a:lnTo>
                    <a:pt x="2157383" y="2749028"/>
                  </a:lnTo>
                  <a:lnTo>
                    <a:pt x="2160986" y="2729437"/>
                  </a:lnTo>
                  <a:close/>
                  <a:moveTo>
                    <a:pt x="4327488" y="2719966"/>
                  </a:moveTo>
                  <a:lnTo>
                    <a:pt x="4324631" y="2731387"/>
                  </a:lnTo>
                  <a:lnTo>
                    <a:pt x="4318281" y="2738683"/>
                  </a:lnTo>
                  <a:lnTo>
                    <a:pt x="4321773" y="2741538"/>
                  </a:lnTo>
                  <a:lnTo>
                    <a:pt x="4328442" y="2741272"/>
                  </a:lnTo>
                  <a:cubicBezTo>
                    <a:pt x="4328445" y="2741234"/>
                    <a:pt x="4328447" y="2741196"/>
                    <a:pt x="4328450" y="2741158"/>
                  </a:cubicBezTo>
                  <a:lnTo>
                    <a:pt x="4334483" y="2740523"/>
                  </a:lnTo>
                  <a:lnTo>
                    <a:pt x="4337341" y="2744333"/>
                  </a:lnTo>
                  <a:lnTo>
                    <a:pt x="4332578" y="2758299"/>
                  </a:lnTo>
                  <a:lnTo>
                    <a:pt x="4344962" y="2741476"/>
                  </a:lnTo>
                  <a:lnTo>
                    <a:pt x="4339564" y="2735126"/>
                  </a:lnTo>
                  <a:lnTo>
                    <a:pt x="4346233" y="2732904"/>
                  </a:lnTo>
                  <a:lnTo>
                    <a:pt x="4338929" y="2726874"/>
                  </a:lnTo>
                  <a:lnTo>
                    <a:pt x="4330355" y="2721794"/>
                  </a:lnTo>
                  <a:cubicBezTo>
                    <a:pt x="4330371" y="2721633"/>
                    <a:pt x="4330388" y="2721471"/>
                    <a:pt x="4330404" y="2721310"/>
                  </a:cubicBezTo>
                  <a:close/>
                  <a:moveTo>
                    <a:pt x="3421026" y="2717795"/>
                  </a:moveTo>
                  <a:lnTo>
                    <a:pt x="3419502" y="2733233"/>
                  </a:lnTo>
                  <a:lnTo>
                    <a:pt x="3412190" y="2746371"/>
                  </a:lnTo>
                  <a:lnTo>
                    <a:pt x="3403050" y="2734218"/>
                  </a:lnTo>
                  <a:lnTo>
                    <a:pt x="3396042" y="2735861"/>
                  </a:lnTo>
                  <a:lnTo>
                    <a:pt x="3390863" y="2722724"/>
                  </a:lnTo>
                  <a:lnTo>
                    <a:pt x="3403050" y="2724693"/>
                  </a:lnTo>
                  <a:close/>
                  <a:moveTo>
                    <a:pt x="3342285" y="2709858"/>
                  </a:moveTo>
                  <a:lnTo>
                    <a:pt x="3349588" y="2718830"/>
                  </a:lnTo>
                  <a:lnTo>
                    <a:pt x="3337840" y="2725733"/>
                  </a:lnTo>
                  <a:lnTo>
                    <a:pt x="3327363" y="2714687"/>
                  </a:lnTo>
                  <a:close/>
                  <a:moveTo>
                    <a:pt x="3433725" y="2679697"/>
                  </a:moveTo>
                  <a:lnTo>
                    <a:pt x="3429527" y="2689174"/>
                  </a:lnTo>
                  <a:lnTo>
                    <a:pt x="3426298" y="2696367"/>
                  </a:lnTo>
                  <a:lnTo>
                    <a:pt x="3424361" y="2701596"/>
                  </a:lnTo>
                  <a:lnTo>
                    <a:pt x="3424038" y="2701922"/>
                  </a:lnTo>
                  <a:lnTo>
                    <a:pt x="3423715" y="2701922"/>
                  </a:lnTo>
                  <a:lnTo>
                    <a:pt x="3422101" y="2701268"/>
                  </a:lnTo>
                  <a:lnTo>
                    <a:pt x="3420809" y="2699306"/>
                  </a:lnTo>
                  <a:lnTo>
                    <a:pt x="3418872" y="2697020"/>
                  </a:lnTo>
                  <a:lnTo>
                    <a:pt x="3415643" y="2692771"/>
                  </a:lnTo>
                  <a:lnTo>
                    <a:pt x="3414675" y="2690483"/>
                  </a:lnTo>
                  <a:close/>
                  <a:moveTo>
                    <a:pt x="2171036" y="2678115"/>
                  </a:moveTo>
                  <a:lnTo>
                    <a:pt x="2181830" y="2678115"/>
                  </a:lnTo>
                  <a:lnTo>
                    <a:pt x="2174210" y="2694674"/>
                  </a:lnTo>
                  <a:lnTo>
                    <a:pt x="2185958" y="2700844"/>
                  </a:lnTo>
                  <a:lnTo>
                    <a:pt x="2190720" y="2708312"/>
                  </a:lnTo>
                  <a:lnTo>
                    <a:pt x="2182149" y="2715780"/>
                  </a:lnTo>
                  <a:lnTo>
                    <a:pt x="2188498" y="2735262"/>
                  </a:lnTo>
                  <a:lnTo>
                    <a:pt x="2181194" y="2732015"/>
                  </a:lnTo>
                  <a:lnTo>
                    <a:pt x="2166272" y="2715130"/>
                  </a:lnTo>
                  <a:lnTo>
                    <a:pt x="2163733" y="2692401"/>
                  </a:lnTo>
                  <a:close/>
                  <a:moveTo>
                    <a:pt x="2164568" y="2619379"/>
                  </a:moveTo>
                  <a:lnTo>
                    <a:pt x="2170249" y="2620019"/>
                  </a:lnTo>
                  <a:lnTo>
                    <a:pt x="2179607" y="2637322"/>
                  </a:lnTo>
                  <a:lnTo>
                    <a:pt x="2175263" y="2654303"/>
                  </a:lnTo>
                  <a:lnTo>
                    <a:pt x="2160558" y="2630913"/>
                  </a:lnTo>
                  <a:close/>
                  <a:moveTo>
                    <a:pt x="2201425" y="2586041"/>
                  </a:moveTo>
                  <a:lnTo>
                    <a:pt x="2209771" y="2586041"/>
                  </a:lnTo>
                  <a:lnTo>
                    <a:pt x="2207915" y="2605552"/>
                  </a:lnTo>
                  <a:lnTo>
                    <a:pt x="2181644" y="2628902"/>
                  </a:lnTo>
                  <a:lnTo>
                    <a:pt x="2174844" y="2611949"/>
                  </a:lnTo>
                  <a:lnTo>
                    <a:pt x="2180100" y="2596276"/>
                  </a:lnTo>
                  <a:close/>
                  <a:moveTo>
                    <a:pt x="2148426" y="2586041"/>
                  </a:moveTo>
                  <a:lnTo>
                    <a:pt x="2154587" y="2587629"/>
                  </a:lnTo>
                  <a:lnTo>
                    <a:pt x="2166908" y="2597153"/>
                  </a:lnTo>
                  <a:lnTo>
                    <a:pt x="2158593" y="2609854"/>
                  </a:lnTo>
                  <a:lnTo>
                    <a:pt x="2152430" y="2613028"/>
                  </a:lnTo>
                  <a:lnTo>
                    <a:pt x="2146270" y="2598423"/>
                  </a:lnTo>
                  <a:close/>
                  <a:moveTo>
                    <a:pt x="3682894" y="2570157"/>
                  </a:moveTo>
                  <a:lnTo>
                    <a:pt x="3694076" y="2582121"/>
                  </a:lnTo>
                  <a:lnTo>
                    <a:pt x="3689417" y="2587620"/>
                  </a:lnTo>
                  <a:lnTo>
                    <a:pt x="3679788" y="2582121"/>
                  </a:lnTo>
                  <a:close/>
                  <a:moveTo>
                    <a:pt x="3730905" y="2559046"/>
                  </a:moveTo>
                  <a:lnTo>
                    <a:pt x="3735350" y="2566983"/>
                  </a:lnTo>
                  <a:lnTo>
                    <a:pt x="3733445" y="2579682"/>
                  </a:lnTo>
                  <a:lnTo>
                    <a:pt x="3722650" y="2562220"/>
                  </a:lnTo>
                  <a:close/>
                  <a:moveTo>
                    <a:pt x="3713237" y="2559046"/>
                  </a:moveTo>
                  <a:lnTo>
                    <a:pt x="3716301" y="2571115"/>
                  </a:lnTo>
                  <a:lnTo>
                    <a:pt x="3704965" y="2582856"/>
                  </a:lnTo>
                  <a:lnTo>
                    <a:pt x="3698838" y="2569810"/>
                  </a:lnTo>
                  <a:lnTo>
                    <a:pt x="3699757" y="2564591"/>
                  </a:lnTo>
                  <a:close/>
                  <a:moveTo>
                    <a:pt x="3751833" y="2544760"/>
                  </a:moveTo>
                  <a:lnTo>
                    <a:pt x="3757575" y="2551108"/>
                  </a:lnTo>
                  <a:lnTo>
                    <a:pt x="3756224" y="2566981"/>
                  </a:lnTo>
                  <a:lnTo>
                    <a:pt x="3748793" y="2573332"/>
                  </a:lnTo>
                  <a:lnTo>
                    <a:pt x="3741700" y="2562855"/>
                  </a:lnTo>
                  <a:close/>
                  <a:moveTo>
                    <a:pt x="3826834" y="2541584"/>
                  </a:moveTo>
                  <a:lnTo>
                    <a:pt x="3829013" y="2550995"/>
                  </a:lnTo>
                  <a:lnTo>
                    <a:pt x="3819052" y="2563541"/>
                  </a:lnTo>
                  <a:lnTo>
                    <a:pt x="3813760" y="2568873"/>
                  </a:lnTo>
                  <a:lnTo>
                    <a:pt x="3810648" y="2582361"/>
                  </a:lnTo>
                  <a:lnTo>
                    <a:pt x="3808780" y="2593970"/>
                  </a:lnTo>
                  <a:lnTo>
                    <a:pt x="3795395" y="2588949"/>
                  </a:lnTo>
                  <a:lnTo>
                    <a:pt x="3790103" y="2582361"/>
                  </a:lnTo>
                  <a:lnTo>
                    <a:pt x="3781388" y="2570128"/>
                  </a:lnTo>
                  <a:lnTo>
                    <a:pt x="3787925" y="2563854"/>
                  </a:lnTo>
                  <a:lnTo>
                    <a:pt x="3815939" y="2550995"/>
                  </a:lnTo>
                  <a:close/>
                  <a:moveTo>
                    <a:pt x="2138139" y="2532068"/>
                  </a:moveTo>
                  <a:lnTo>
                    <a:pt x="2144896" y="2548103"/>
                  </a:lnTo>
                  <a:lnTo>
                    <a:pt x="2152621" y="2563818"/>
                  </a:lnTo>
                  <a:lnTo>
                    <a:pt x="2132025" y="2553556"/>
                  </a:lnTo>
                  <a:lnTo>
                    <a:pt x="2128806" y="2539442"/>
                  </a:lnTo>
                  <a:close/>
                  <a:moveTo>
                    <a:pt x="3770127" y="2525711"/>
                  </a:moveTo>
                  <a:lnTo>
                    <a:pt x="3779801" y="2530439"/>
                  </a:lnTo>
                  <a:lnTo>
                    <a:pt x="3779801" y="2539220"/>
                  </a:lnTo>
                  <a:lnTo>
                    <a:pt x="3769482" y="2541584"/>
                  </a:lnTo>
                  <a:lnTo>
                    <a:pt x="3759163" y="2530439"/>
                  </a:lnTo>
                  <a:close/>
                  <a:moveTo>
                    <a:pt x="1526042" y="2514597"/>
                  </a:moveTo>
                  <a:lnTo>
                    <a:pt x="1532424" y="2520947"/>
                  </a:lnTo>
                  <a:lnTo>
                    <a:pt x="1541994" y="2516503"/>
                  </a:lnTo>
                  <a:lnTo>
                    <a:pt x="1549652" y="2522534"/>
                  </a:lnTo>
                  <a:lnTo>
                    <a:pt x="1540399" y="2528884"/>
                  </a:lnTo>
                  <a:lnTo>
                    <a:pt x="1547738" y="2543806"/>
                  </a:lnTo>
                  <a:lnTo>
                    <a:pt x="1540399" y="2547933"/>
                  </a:lnTo>
                  <a:lnTo>
                    <a:pt x="1539123" y="2555552"/>
                  </a:lnTo>
                  <a:lnTo>
                    <a:pt x="1557308" y="2564759"/>
                  </a:lnTo>
                  <a:lnTo>
                    <a:pt x="1554436" y="2573331"/>
                  </a:lnTo>
                  <a:lnTo>
                    <a:pt x="1550289" y="2567934"/>
                  </a:lnTo>
                  <a:lnTo>
                    <a:pt x="1544866" y="2576505"/>
                  </a:lnTo>
                  <a:lnTo>
                    <a:pt x="1544866" y="2598732"/>
                  </a:lnTo>
                  <a:lnTo>
                    <a:pt x="1535614" y="2612385"/>
                  </a:lnTo>
                  <a:lnTo>
                    <a:pt x="1530190" y="2627309"/>
                  </a:lnTo>
                  <a:lnTo>
                    <a:pt x="1518705" y="2620005"/>
                  </a:lnTo>
                  <a:lnTo>
                    <a:pt x="1529870" y="2595556"/>
                  </a:lnTo>
                  <a:lnTo>
                    <a:pt x="1532104" y="2571426"/>
                  </a:lnTo>
                  <a:lnTo>
                    <a:pt x="1531147" y="2564124"/>
                  </a:lnTo>
                  <a:lnTo>
                    <a:pt x="1522534" y="2562855"/>
                  </a:lnTo>
                  <a:lnTo>
                    <a:pt x="1510728" y="2578728"/>
                  </a:lnTo>
                  <a:lnTo>
                    <a:pt x="1490631" y="2561267"/>
                  </a:lnTo>
                  <a:cubicBezTo>
                    <a:pt x="1490950" y="2557669"/>
                    <a:pt x="1491268" y="2554070"/>
                    <a:pt x="1491587" y="2550472"/>
                  </a:cubicBezTo>
                  <a:lnTo>
                    <a:pt x="1513604" y="2544123"/>
                  </a:lnTo>
                  <a:lnTo>
                    <a:pt x="1519023" y="2550472"/>
                  </a:lnTo>
                  <a:lnTo>
                    <a:pt x="1520938" y="2544123"/>
                  </a:lnTo>
                  <a:lnTo>
                    <a:pt x="1516791" y="2536822"/>
                  </a:lnTo>
                  <a:lnTo>
                    <a:pt x="1520938" y="2521900"/>
                  </a:lnTo>
                  <a:close/>
                  <a:moveTo>
                    <a:pt x="3554357" y="2513011"/>
                  </a:moveTo>
                  <a:lnTo>
                    <a:pt x="3581363" y="2544986"/>
                  </a:lnTo>
                  <a:lnTo>
                    <a:pt x="3565842" y="2543105"/>
                  </a:lnTo>
                  <a:lnTo>
                    <a:pt x="3567084" y="2558779"/>
                  </a:lnTo>
                  <a:lnTo>
                    <a:pt x="3559013" y="2560659"/>
                  </a:lnTo>
                  <a:cubicBezTo>
                    <a:pt x="3559324" y="2563794"/>
                    <a:pt x="3559634" y="2566929"/>
                    <a:pt x="3559945" y="2570064"/>
                  </a:cubicBezTo>
                  <a:lnTo>
                    <a:pt x="3575465" y="2578214"/>
                  </a:lnTo>
                  <a:lnTo>
                    <a:pt x="3568636" y="2587620"/>
                  </a:lnTo>
                  <a:lnTo>
                    <a:pt x="3559945" y="2574453"/>
                  </a:lnTo>
                  <a:lnTo>
                    <a:pt x="3542562" y="2576647"/>
                  </a:lnTo>
                  <a:lnTo>
                    <a:pt x="3533870" y="2561286"/>
                  </a:lnTo>
                  <a:lnTo>
                    <a:pt x="3525800" y="2545299"/>
                  </a:lnTo>
                  <a:lnTo>
                    <a:pt x="3525800" y="2535895"/>
                  </a:lnTo>
                  <a:lnTo>
                    <a:pt x="3538216" y="2547493"/>
                  </a:lnTo>
                  <a:lnTo>
                    <a:pt x="3542251" y="2538089"/>
                  </a:lnTo>
                  <a:lnTo>
                    <a:pt x="3544114" y="2526491"/>
                  </a:lnTo>
                  <a:lnTo>
                    <a:pt x="3553426" y="2531820"/>
                  </a:lnTo>
                  <a:lnTo>
                    <a:pt x="3555599" y="2521476"/>
                  </a:lnTo>
                  <a:lnTo>
                    <a:pt x="3550322" y="2514892"/>
                  </a:lnTo>
                  <a:close/>
                  <a:moveTo>
                    <a:pt x="3405150" y="2508248"/>
                  </a:moveTo>
                  <a:lnTo>
                    <a:pt x="3421025" y="2526734"/>
                  </a:lnTo>
                  <a:lnTo>
                    <a:pt x="3417850" y="2532062"/>
                  </a:lnTo>
                  <a:lnTo>
                    <a:pt x="3407372" y="2523916"/>
                  </a:lnTo>
                  <a:close/>
                  <a:moveTo>
                    <a:pt x="3729877" y="2501897"/>
                  </a:moveTo>
                  <a:lnTo>
                    <a:pt x="3742150" y="2505753"/>
                  </a:lnTo>
                  <a:lnTo>
                    <a:pt x="3746463" y="2525336"/>
                  </a:lnTo>
                  <a:lnTo>
                    <a:pt x="3731204" y="2530473"/>
                  </a:lnTo>
                  <a:lnTo>
                    <a:pt x="3724569" y="2524053"/>
                  </a:lnTo>
                  <a:cubicBezTo>
                    <a:pt x="3724459" y="2518167"/>
                    <a:pt x="3724348" y="2512280"/>
                    <a:pt x="3724238" y="2506394"/>
                  </a:cubicBezTo>
                  <a:close/>
                  <a:moveTo>
                    <a:pt x="1524271" y="2489194"/>
                  </a:moveTo>
                  <a:cubicBezTo>
                    <a:pt x="1524699" y="2495957"/>
                    <a:pt x="1525128" y="2502719"/>
                    <a:pt x="1525556" y="2509482"/>
                  </a:cubicBezTo>
                  <a:lnTo>
                    <a:pt x="1516234" y="2518173"/>
                  </a:lnTo>
                  <a:lnTo>
                    <a:pt x="1508511" y="2535234"/>
                  </a:lnTo>
                  <a:lnTo>
                    <a:pt x="1500155" y="2531049"/>
                  </a:lnTo>
                  <a:lnTo>
                    <a:pt x="1512699" y="2514954"/>
                  </a:lnTo>
                  <a:lnTo>
                    <a:pt x="1506262" y="2504322"/>
                  </a:lnTo>
                  <a:lnTo>
                    <a:pt x="1510444" y="2490483"/>
                  </a:lnTo>
                  <a:close/>
                  <a:moveTo>
                    <a:pt x="1565246" y="2471735"/>
                  </a:moveTo>
                  <a:lnTo>
                    <a:pt x="1558483" y="2484432"/>
                  </a:lnTo>
                  <a:lnTo>
                    <a:pt x="1557308" y="2473640"/>
                  </a:lnTo>
                  <a:close/>
                  <a:moveTo>
                    <a:pt x="2108170" y="2470155"/>
                  </a:moveTo>
                  <a:lnTo>
                    <a:pt x="2128143" y="2489058"/>
                  </a:lnTo>
                  <a:cubicBezTo>
                    <a:pt x="2128364" y="2494397"/>
                    <a:pt x="2128586" y="2499737"/>
                    <a:pt x="2128807" y="2505076"/>
                  </a:cubicBezTo>
                  <a:lnTo>
                    <a:pt x="2111832" y="2493538"/>
                  </a:lnTo>
                  <a:close/>
                  <a:moveTo>
                    <a:pt x="1542198" y="2470150"/>
                  </a:moveTo>
                  <a:lnTo>
                    <a:pt x="1550929" y="2477076"/>
                  </a:lnTo>
                  <a:lnTo>
                    <a:pt x="1552544" y="2495974"/>
                  </a:lnTo>
                  <a:lnTo>
                    <a:pt x="1548020" y="2504475"/>
                  </a:lnTo>
                  <a:lnTo>
                    <a:pt x="1537345" y="2509836"/>
                  </a:lnTo>
                  <a:lnTo>
                    <a:pt x="1535082" y="2498175"/>
                  </a:lnTo>
                  <a:lnTo>
                    <a:pt x="1538963" y="2477393"/>
                  </a:lnTo>
                  <a:close/>
                  <a:moveTo>
                    <a:pt x="2122457" y="2457455"/>
                  </a:moveTo>
                  <a:lnTo>
                    <a:pt x="2138153" y="2465247"/>
                  </a:lnTo>
                  <a:lnTo>
                    <a:pt x="2142234" y="2459012"/>
                  </a:lnTo>
                  <a:lnTo>
                    <a:pt x="2154791" y="2472733"/>
                  </a:lnTo>
                  <a:lnTo>
                    <a:pt x="2169545" y="2474291"/>
                  </a:lnTo>
                  <a:lnTo>
                    <a:pt x="2178021" y="2481772"/>
                  </a:lnTo>
                  <a:lnTo>
                    <a:pt x="2148512" y="2492376"/>
                  </a:lnTo>
                  <a:lnTo>
                    <a:pt x="2127481" y="2475850"/>
                  </a:lnTo>
                  <a:close/>
                  <a:moveTo>
                    <a:pt x="1550604" y="2444749"/>
                  </a:moveTo>
                  <a:lnTo>
                    <a:pt x="1557308" y="2453507"/>
                  </a:lnTo>
                  <a:lnTo>
                    <a:pt x="1550019" y="2466975"/>
                  </a:lnTo>
                  <a:lnTo>
                    <a:pt x="1543021" y="2460578"/>
                  </a:lnTo>
                  <a:close/>
                  <a:moveTo>
                    <a:pt x="2109853" y="2386019"/>
                  </a:moveTo>
                  <a:lnTo>
                    <a:pt x="2120870" y="2400025"/>
                  </a:lnTo>
                  <a:lnTo>
                    <a:pt x="2108936" y="2417767"/>
                  </a:lnTo>
                  <a:lnTo>
                    <a:pt x="2097918" y="2409675"/>
                  </a:lnTo>
                  <a:lnTo>
                    <a:pt x="2095470" y="2397535"/>
                  </a:lnTo>
                  <a:lnTo>
                    <a:pt x="2105570" y="2395357"/>
                  </a:lnTo>
                  <a:close/>
                  <a:moveTo>
                    <a:pt x="2152737" y="2320930"/>
                  </a:moveTo>
                  <a:lnTo>
                    <a:pt x="2168495" y="2326823"/>
                  </a:lnTo>
                  <a:lnTo>
                    <a:pt x="2162192" y="2336131"/>
                  </a:lnTo>
                  <a:lnTo>
                    <a:pt x="2146118" y="2334268"/>
                  </a:lnTo>
                  <a:lnTo>
                    <a:pt x="2127524" y="2347918"/>
                  </a:lnTo>
                  <a:lnTo>
                    <a:pt x="2125633" y="2341713"/>
                  </a:lnTo>
                  <a:close/>
                  <a:moveTo>
                    <a:pt x="2132312" y="2239963"/>
                  </a:moveTo>
                  <a:lnTo>
                    <a:pt x="2144684" y="2252345"/>
                  </a:lnTo>
                  <a:lnTo>
                    <a:pt x="2123344" y="2265364"/>
                  </a:lnTo>
                  <a:lnTo>
                    <a:pt x="2120870" y="2251711"/>
                  </a:lnTo>
                  <a:close/>
                  <a:moveTo>
                    <a:pt x="2164060" y="2190748"/>
                  </a:moveTo>
                  <a:lnTo>
                    <a:pt x="2173257" y="2205972"/>
                  </a:lnTo>
                  <a:lnTo>
                    <a:pt x="2159135" y="2212976"/>
                  </a:lnTo>
                  <a:lnTo>
                    <a:pt x="2150266" y="2203839"/>
                  </a:lnTo>
                  <a:lnTo>
                    <a:pt x="2144683" y="2191052"/>
                  </a:lnTo>
                  <a:close/>
                  <a:moveTo>
                    <a:pt x="2180785" y="2185982"/>
                  </a:moveTo>
                  <a:lnTo>
                    <a:pt x="2193581" y="2195133"/>
                  </a:lnTo>
                  <a:lnTo>
                    <a:pt x="2196141" y="2205858"/>
                  </a:lnTo>
                  <a:lnTo>
                    <a:pt x="2215976" y="2190085"/>
                  </a:lnTo>
                  <a:lnTo>
                    <a:pt x="2231972" y="2195762"/>
                  </a:lnTo>
                  <a:lnTo>
                    <a:pt x="2235170" y="2202388"/>
                  </a:lnTo>
                  <a:lnTo>
                    <a:pt x="2219175" y="2206490"/>
                  </a:lnTo>
                  <a:lnTo>
                    <a:pt x="2232931" y="2212798"/>
                  </a:lnTo>
                  <a:lnTo>
                    <a:pt x="2230372" y="2220054"/>
                  </a:lnTo>
                  <a:lnTo>
                    <a:pt x="2182064" y="2224786"/>
                  </a:lnTo>
                  <a:lnTo>
                    <a:pt x="2162230" y="2235198"/>
                  </a:lnTo>
                  <a:lnTo>
                    <a:pt x="2151032" y="2219738"/>
                  </a:lnTo>
                  <a:lnTo>
                    <a:pt x="2166069" y="2217846"/>
                  </a:lnTo>
                  <a:lnTo>
                    <a:pt x="2176626" y="2207119"/>
                  </a:lnTo>
                  <a:lnTo>
                    <a:pt x="2186223" y="2207750"/>
                  </a:lnTo>
                  <a:close/>
                  <a:moveTo>
                    <a:pt x="2198341" y="2157407"/>
                  </a:moveTo>
                  <a:lnTo>
                    <a:pt x="2201832" y="2171006"/>
                  </a:lnTo>
                  <a:lnTo>
                    <a:pt x="2185958" y="2179632"/>
                  </a:lnTo>
                  <a:lnTo>
                    <a:pt x="2188815" y="2160724"/>
                  </a:lnTo>
                  <a:close/>
                  <a:moveTo>
                    <a:pt x="5024403" y="2154231"/>
                  </a:moveTo>
                  <a:lnTo>
                    <a:pt x="5025991" y="2172774"/>
                  </a:lnTo>
                  <a:lnTo>
                    <a:pt x="5021228" y="2190992"/>
                  </a:lnTo>
                  <a:lnTo>
                    <a:pt x="5011703" y="2193919"/>
                  </a:lnTo>
                  <a:lnTo>
                    <a:pt x="5006941" y="2170172"/>
                  </a:lnTo>
                  <a:lnTo>
                    <a:pt x="5013608" y="2158460"/>
                  </a:lnTo>
                  <a:close/>
                  <a:moveTo>
                    <a:pt x="2249459" y="2125656"/>
                  </a:moveTo>
                  <a:lnTo>
                    <a:pt x="2249459" y="2130622"/>
                  </a:lnTo>
                  <a:lnTo>
                    <a:pt x="2228670" y="2146449"/>
                  </a:lnTo>
                  <a:lnTo>
                    <a:pt x="2227725" y="2156692"/>
                  </a:lnTo>
                  <a:lnTo>
                    <a:pt x="2218275" y="2166932"/>
                  </a:lnTo>
                  <a:lnTo>
                    <a:pt x="2210715" y="2153898"/>
                  </a:lnTo>
                  <a:cubicBezTo>
                    <a:pt x="2210400" y="2147691"/>
                    <a:pt x="2210086" y="2141484"/>
                    <a:pt x="2209771" y="2135277"/>
                  </a:cubicBezTo>
                  <a:lnTo>
                    <a:pt x="2222370" y="2136209"/>
                  </a:lnTo>
                  <a:close/>
                  <a:moveTo>
                    <a:pt x="2273905" y="2119307"/>
                  </a:moveTo>
                  <a:lnTo>
                    <a:pt x="2281208" y="2129645"/>
                  </a:lnTo>
                  <a:lnTo>
                    <a:pt x="2263110" y="2132006"/>
                  </a:lnTo>
                  <a:lnTo>
                    <a:pt x="2258983" y="2121079"/>
                  </a:lnTo>
                  <a:close/>
                  <a:moveTo>
                    <a:pt x="2280256" y="2095494"/>
                  </a:moveTo>
                  <a:lnTo>
                    <a:pt x="2287559" y="2097758"/>
                  </a:lnTo>
                  <a:lnTo>
                    <a:pt x="2274858" y="2112957"/>
                  </a:lnTo>
                  <a:lnTo>
                    <a:pt x="2258983" y="2108752"/>
                  </a:lnTo>
                  <a:lnTo>
                    <a:pt x="2261205" y="2097110"/>
                  </a:lnTo>
                  <a:close/>
                  <a:moveTo>
                    <a:pt x="2292002" y="2065330"/>
                  </a:moveTo>
                  <a:lnTo>
                    <a:pt x="2312959" y="2076808"/>
                  </a:lnTo>
                  <a:lnTo>
                    <a:pt x="2302798" y="2092318"/>
                  </a:lnTo>
                  <a:lnTo>
                    <a:pt x="2285972" y="2083011"/>
                  </a:lnTo>
                  <a:close/>
                  <a:moveTo>
                    <a:pt x="3672802" y="1939932"/>
                  </a:moveTo>
                  <a:lnTo>
                    <a:pt x="3695345" y="1940896"/>
                  </a:lnTo>
                  <a:lnTo>
                    <a:pt x="3700425" y="1952481"/>
                  </a:lnTo>
                  <a:lnTo>
                    <a:pt x="3688995" y="1950871"/>
                  </a:lnTo>
                  <a:lnTo>
                    <a:pt x="3692170" y="1959881"/>
                  </a:lnTo>
                  <a:lnTo>
                    <a:pt x="3677247" y="1963742"/>
                  </a:lnTo>
                  <a:lnTo>
                    <a:pt x="3668675" y="1946366"/>
                  </a:lnTo>
                  <a:close/>
                  <a:moveTo>
                    <a:pt x="2423473" y="1893885"/>
                  </a:moveTo>
                  <a:lnTo>
                    <a:pt x="2443134" y="1915792"/>
                  </a:lnTo>
                  <a:lnTo>
                    <a:pt x="2443134" y="1924364"/>
                  </a:lnTo>
                  <a:lnTo>
                    <a:pt x="2432836" y="1928810"/>
                  </a:lnTo>
                  <a:lnTo>
                    <a:pt x="2423473" y="1914204"/>
                  </a:lnTo>
                  <a:lnTo>
                    <a:pt x="2406622" y="1904997"/>
                  </a:lnTo>
                  <a:lnTo>
                    <a:pt x="2424410" y="1904679"/>
                  </a:lnTo>
                  <a:cubicBezTo>
                    <a:pt x="2424098" y="1901081"/>
                    <a:pt x="2423785" y="1897483"/>
                    <a:pt x="2423473" y="1893885"/>
                  </a:cubicBezTo>
                  <a:close/>
                  <a:moveTo>
                    <a:pt x="2486201" y="1830386"/>
                  </a:moveTo>
                  <a:lnTo>
                    <a:pt x="2497270" y="1855692"/>
                  </a:lnTo>
                  <a:lnTo>
                    <a:pt x="2519408" y="1854731"/>
                  </a:lnTo>
                  <a:lnTo>
                    <a:pt x="2519408" y="1862100"/>
                  </a:lnTo>
                  <a:lnTo>
                    <a:pt x="2538384" y="1871390"/>
                  </a:lnTo>
                  <a:lnTo>
                    <a:pt x="2526683" y="1872351"/>
                  </a:lnTo>
                  <a:lnTo>
                    <a:pt x="2515613" y="1886447"/>
                  </a:lnTo>
                  <a:lnTo>
                    <a:pt x="2494424" y="1884524"/>
                  </a:lnTo>
                  <a:lnTo>
                    <a:pt x="2481773" y="1899581"/>
                  </a:lnTo>
                  <a:lnTo>
                    <a:pt x="2466909" y="1901823"/>
                  </a:lnTo>
                  <a:lnTo>
                    <a:pt x="2457421" y="1886126"/>
                  </a:lnTo>
                  <a:lnTo>
                    <a:pt x="2465643" y="1873312"/>
                  </a:lnTo>
                  <a:lnTo>
                    <a:pt x="2489996" y="1878117"/>
                  </a:lnTo>
                  <a:lnTo>
                    <a:pt x="2480192" y="1861459"/>
                  </a:lnTo>
                  <a:lnTo>
                    <a:pt x="2492842" y="1857935"/>
                  </a:lnTo>
                  <a:lnTo>
                    <a:pt x="2459002" y="1847363"/>
                  </a:lnTo>
                  <a:lnTo>
                    <a:pt x="2482407" y="1843199"/>
                  </a:lnTo>
                  <a:close/>
                  <a:moveTo>
                    <a:pt x="3837960" y="1809756"/>
                  </a:moveTo>
                  <a:lnTo>
                    <a:pt x="3848063" y="1824547"/>
                  </a:lnTo>
                  <a:lnTo>
                    <a:pt x="3840654" y="1835157"/>
                  </a:lnTo>
                  <a:lnTo>
                    <a:pt x="3825838" y="1826797"/>
                  </a:lnTo>
                  <a:close/>
                  <a:moveTo>
                    <a:pt x="4013480" y="1541468"/>
                  </a:moveTo>
                  <a:lnTo>
                    <a:pt x="4030625" y="1544222"/>
                  </a:lnTo>
                  <a:lnTo>
                    <a:pt x="4046500" y="1546364"/>
                  </a:lnTo>
                  <a:lnTo>
                    <a:pt x="4042372" y="1550343"/>
                  </a:lnTo>
                  <a:lnTo>
                    <a:pt x="4030625" y="1554627"/>
                  </a:lnTo>
                  <a:lnTo>
                    <a:pt x="4032847" y="1564726"/>
                  </a:lnTo>
                  <a:lnTo>
                    <a:pt x="4027450" y="1566868"/>
                  </a:lnTo>
                  <a:lnTo>
                    <a:pt x="4018877" y="1554627"/>
                  </a:lnTo>
                  <a:lnTo>
                    <a:pt x="4016655" y="1563808"/>
                  </a:lnTo>
                  <a:lnTo>
                    <a:pt x="4005225" y="1557687"/>
                  </a:lnTo>
                  <a:lnTo>
                    <a:pt x="4005225" y="1546670"/>
                  </a:lnTo>
                  <a:close/>
                  <a:moveTo>
                    <a:pt x="5063053" y="1519232"/>
                  </a:moveTo>
                  <a:lnTo>
                    <a:pt x="5070842" y="1527746"/>
                  </a:lnTo>
                  <a:lnTo>
                    <a:pt x="5067414" y="1537522"/>
                  </a:lnTo>
                  <a:lnTo>
                    <a:pt x="5075204" y="1546351"/>
                  </a:lnTo>
                  <a:lnTo>
                    <a:pt x="5068349" y="1565270"/>
                  </a:lnTo>
                  <a:lnTo>
                    <a:pt x="5062741" y="1548243"/>
                  </a:lnTo>
                  <a:lnTo>
                    <a:pt x="5041866" y="1538152"/>
                  </a:lnTo>
                  <a:lnTo>
                    <a:pt x="5048720" y="1523332"/>
                  </a:lnTo>
                  <a:lnTo>
                    <a:pt x="5056198" y="1530584"/>
                  </a:lnTo>
                  <a:close/>
                  <a:moveTo>
                    <a:pt x="5070441" y="1517646"/>
                  </a:moveTo>
                  <a:lnTo>
                    <a:pt x="5086316" y="1521333"/>
                  </a:lnTo>
                  <a:lnTo>
                    <a:pt x="5074652" y="1527171"/>
                  </a:lnTo>
                  <a:close/>
                  <a:moveTo>
                    <a:pt x="2793654" y="1403349"/>
                  </a:moveTo>
                  <a:lnTo>
                    <a:pt x="2808259" y="1420428"/>
                  </a:lnTo>
                  <a:lnTo>
                    <a:pt x="2796829" y="1431595"/>
                  </a:lnTo>
                  <a:lnTo>
                    <a:pt x="2778096" y="1431924"/>
                  </a:lnTo>
                  <a:lnTo>
                    <a:pt x="2782859" y="1409918"/>
                  </a:lnTo>
                  <a:close/>
                  <a:moveTo>
                    <a:pt x="303818" y="1397948"/>
                  </a:moveTo>
                  <a:lnTo>
                    <a:pt x="310168" y="1402076"/>
                  </a:lnTo>
                  <a:lnTo>
                    <a:pt x="305088" y="1417633"/>
                  </a:lnTo>
                  <a:lnTo>
                    <a:pt x="309215" y="1431603"/>
                  </a:lnTo>
                  <a:lnTo>
                    <a:pt x="316518" y="1433826"/>
                  </a:lnTo>
                  <a:lnTo>
                    <a:pt x="315882" y="1449383"/>
                  </a:lnTo>
                  <a:lnTo>
                    <a:pt x="327630" y="1448113"/>
                  </a:lnTo>
                  <a:lnTo>
                    <a:pt x="329218" y="1426206"/>
                  </a:lnTo>
                  <a:lnTo>
                    <a:pt x="336838" y="1413506"/>
                  </a:lnTo>
                  <a:lnTo>
                    <a:pt x="350490" y="1432238"/>
                  </a:lnTo>
                  <a:cubicBezTo>
                    <a:pt x="350278" y="1437212"/>
                    <a:pt x="350067" y="1442187"/>
                    <a:pt x="349855" y="1447161"/>
                  </a:cubicBezTo>
                  <a:lnTo>
                    <a:pt x="367635" y="1441446"/>
                  </a:lnTo>
                  <a:lnTo>
                    <a:pt x="357158" y="1456368"/>
                  </a:lnTo>
                  <a:lnTo>
                    <a:pt x="368905" y="1466845"/>
                  </a:lnTo>
                  <a:lnTo>
                    <a:pt x="365095" y="1497326"/>
                  </a:lnTo>
                  <a:lnTo>
                    <a:pt x="350173" y="1511296"/>
                  </a:lnTo>
                  <a:lnTo>
                    <a:pt x="365095" y="1514471"/>
                  </a:lnTo>
                  <a:lnTo>
                    <a:pt x="368587" y="1537331"/>
                  </a:lnTo>
                  <a:lnTo>
                    <a:pt x="372397" y="1525583"/>
                  </a:lnTo>
                  <a:lnTo>
                    <a:pt x="385098" y="1524630"/>
                  </a:lnTo>
                  <a:lnTo>
                    <a:pt x="390495" y="1536378"/>
                  </a:lnTo>
                  <a:lnTo>
                    <a:pt x="372715" y="1545903"/>
                  </a:lnTo>
                  <a:lnTo>
                    <a:pt x="383510" y="1544633"/>
                  </a:lnTo>
                  <a:cubicBezTo>
                    <a:pt x="383193" y="1551300"/>
                    <a:pt x="382875" y="1557968"/>
                    <a:pt x="382558" y="1564635"/>
                  </a:cubicBezTo>
                  <a:lnTo>
                    <a:pt x="365413" y="1565905"/>
                  </a:lnTo>
                  <a:lnTo>
                    <a:pt x="352078" y="1579875"/>
                  </a:lnTo>
                  <a:lnTo>
                    <a:pt x="361603" y="1593210"/>
                  </a:lnTo>
                  <a:lnTo>
                    <a:pt x="349220" y="1608133"/>
                  </a:lnTo>
                  <a:lnTo>
                    <a:pt x="347950" y="1621785"/>
                  </a:lnTo>
                  <a:lnTo>
                    <a:pt x="336520" y="1623055"/>
                  </a:lnTo>
                  <a:lnTo>
                    <a:pt x="327313" y="1634485"/>
                  </a:lnTo>
                  <a:lnTo>
                    <a:pt x="318740" y="1639248"/>
                  </a:lnTo>
                  <a:lnTo>
                    <a:pt x="313025" y="1622103"/>
                  </a:lnTo>
                  <a:lnTo>
                    <a:pt x="298103" y="1602418"/>
                  </a:lnTo>
                  <a:lnTo>
                    <a:pt x="291753" y="1616388"/>
                  </a:lnTo>
                  <a:lnTo>
                    <a:pt x="300643" y="1628770"/>
                  </a:lnTo>
                  <a:lnTo>
                    <a:pt x="301913" y="1637025"/>
                  </a:lnTo>
                  <a:lnTo>
                    <a:pt x="286990" y="1645598"/>
                  </a:lnTo>
                  <a:lnTo>
                    <a:pt x="285085" y="1666870"/>
                  </a:lnTo>
                  <a:lnTo>
                    <a:pt x="313343" y="1651630"/>
                  </a:lnTo>
                  <a:lnTo>
                    <a:pt x="317788" y="1655758"/>
                  </a:lnTo>
                  <a:lnTo>
                    <a:pt x="295880" y="1676078"/>
                  </a:lnTo>
                  <a:lnTo>
                    <a:pt x="279053" y="1708781"/>
                  </a:lnTo>
                  <a:lnTo>
                    <a:pt x="255875" y="1711320"/>
                  </a:lnTo>
                  <a:lnTo>
                    <a:pt x="242223" y="1742753"/>
                  </a:lnTo>
                  <a:lnTo>
                    <a:pt x="220950" y="1748468"/>
                  </a:lnTo>
                  <a:lnTo>
                    <a:pt x="217775" y="1744340"/>
                  </a:lnTo>
                  <a:lnTo>
                    <a:pt x="228570" y="1739896"/>
                  </a:lnTo>
                  <a:lnTo>
                    <a:pt x="231745" y="1730370"/>
                  </a:lnTo>
                  <a:lnTo>
                    <a:pt x="224125" y="1722115"/>
                  </a:lnTo>
                  <a:cubicBezTo>
                    <a:pt x="223702" y="1715871"/>
                    <a:pt x="223278" y="1709627"/>
                    <a:pt x="222855" y="1703383"/>
                  </a:cubicBezTo>
                  <a:lnTo>
                    <a:pt x="207933" y="1701160"/>
                  </a:lnTo>
                  <a:lnTo>
                    <a:pt x="204123" y="1710685"/>
                  </a:lnTo>
                  <a:lnTo>
                    <a:pt x="207298" y="1720210"/>
                  </a:lnTo>
                  <a:lnTo>
                    <a:pt x="199995" y="1729736"/>
                  </a:lnTo>
                  <a:lnTo>
                    <a:pt x="175865" y="1737355"/>
                  </a:lnTo>
                  <a:lnTo>
                    <a:pt x="163165" y="1761486"/>
                  </a:lnTo>
                  <a:lnTo>
                    <a:pt x="110778" y="1815778"/>
                  </a:lnTo>
                  <a:lnTo>
                    <a:pt x="87283" y="1817048"/>
                  </a:lnTo>
                  <a:lnTo>
                    <a:pt x="63470" y="1831018"/>
                  </a:lnTo>
                  <a:lnTo>
                    <a:pt x="35848" y="1825938"/>
                  </a:lnTo>
                  <a:lnTo>
                    <a:pt x="40293" y="1849433"/>
                  </a:lnTo>
                  <a:lnTo>
                    <a:pt x="0" y="1865398"/>
                  </a:lnTo>
                  <a:lnTo>
                    <a:pt x="51895" y="1757672"/>
                  </a:lnTo>
                  <a:cubicBezTo>
                    <a:pt x="107924" y="1654532"/>
                    <a:pt x="168793" y="1554404"/>
                    <a:pt x="234199" y="1457591"/>
                  </a:cubicBezTo>
                  <a:lnTo>
                    <a:pt x="269276" y="1410682"/>
                  </a:lnTo>
                  <a:lnTo>
                    <a:pt x="273020" y="1407473"/>
                  </a:lnTo>
                  <a:close/>
                  <a:moveTo>
                    <a:pt x="3781388" y="1397007"/>
                  </a:moveTo>
                  <a:cubicBezTo>
                    <a:pt x="3781176" y="1404671"/>
                    <a:pt x="3780965" y="1412335"/>
                    <a:pt x="3780753" y="1419999"/>
                  </a:cubicBezTo>
                  <a:lnTo>
                    <a:pt x="3775672" y="1425582"/>
                  </a:lnTo>
                  <a:lnTo>
                    <a:pt x="3770275" y="1413431"/>
                  </a:lnTo>
                  <a:lnTo>
                    <a:pt x="3776308" y="1403577"/>
                  </a:lnTo>
                  <a:close/>
                  <a:moveTo>
                    <a:pt x="2893984" y="1212850"/>
                  </a:moveTo>
                  <a:lnTo>
                    <a:pt x="2912798" y="1234757"/>
                  </a:lnTo>
                  <a:lnTo>
                    <a:pt x="2919384" y="1260157"/>
                  </a:lnTo>
                  <a:lnTo>
                    <a:pt x="2902763" y="1260475"/>
                  </a:lnTo>
                  <a:lnTo>
                    <a:pt x="2904646" y="1246504"/>
                  </a:lnTo>
                  <a:lnTo>
                    <a:pt x="2894924" y="1231582"/>
                  </a:lnTo>
                  <a:cubicBezTo>
                    <a:pt x="2894611" y="1225338"/>
                    <a:pt x="2894297" y="1219094"/>
                    <a:pt x="2893984" y="1212850"/>
                  </a:cubicBezTo>
                  <a:close/>
                  <a:moveTo>
                    <a:pt x="5710203" y="1139822"/>
                  </a:moveTo>
                  <a:lnTo>
                    <a:pt x="5727666" y="1152205"/>
                  </a:lnTo>
                  <a:lnTo>
                    <a:pt x="5723382" y="1173160"/>
                  </a:lnTo>
                  <a:lnTo>
                    <a:pt x="5711521" y="1162048"/>
                  </a:lnTo>
                  <a:cubicBezTo>
                    <a:pt x="5711082" y="1154639"/>
                    <a:pt x="5710642" y="1147231"/>
                    <a:pt x="5710203" y="1139822"/>
                  </a:cubicBezTo>
                  <a:close/>
                  <a:moveTo>
                    <a:pt x="3040668" y="1009652"/>
                  </a:moveTo>
                  <a:lnTo>
                    <a:pt x="3052733" y="1019177"/>
                  </a:lnTo>
                  <a:lnTo>
                    <a:pt x="3020983" y="1028702"/>
                  </a:lnTo>
                  <a:lnTo>
                    <a:pt x="3017808" y="1020765"/>
                  </a:lnTo>
                  <a:close/>
                  <a:moveTo>
                    <a:pt x="3072139" y="911226"/>
                  </a:moveTo>
                  <a:lnTo>
                    <a:pt x="3073371" y="926933"/>
                  </a:lnTo>
                  <a:lnTo>
                    <a:pt x="3052733" y="930276"/>
                  </a:lnTo>
                  <a:close/>
                  <a:moveTo>
                    <a:pt x="3107021" y="901700"/>
                  </a:moveTo>
                  <a:lnTo>
                    <a:pt x="3120991" y="928449"/>
                  </a:lnTo>
                  <a:lnTo>
                    <a:pt x="3105116" y="944563"/>
                  </a:lnTo>
                  <a:lnTo>
                    <a:pt x="3098766" y="934895"/>
                  </a:lnTo>
                  <a:lnTo>
                    <a:pt x="3098766" y="925226"/>
                  </a:lnTo>
                  <a:lnTo>
                    <a:pt x="3105751" y="916525"/>
                  </a:lnTo>
                  <a:close/>
                  <a:moveTo>
                    <a:pt x="3099360" y="876300"/>
                  </a:moveTo>
                  <a:lnTo>
                    <a:pt x="3105116" y="884929"/>
                  </a:lnTo>
                  <a:lnTo>
                    <a:pt x="3093284" y="896433"/>
                  </a:lnTo>
                  <a:lnTo>
                    <a:pt x="3091365" y="914648"/>
                  </a:lnTo>
                  <a:lnTo>
                    <a:pt x="3079858" y="925513"/>
                  </a:lnTo>
                  <a:cubicBezTo>
                    <a:pt x="3079751" y="918696"/>
                    <a:pt x="3079645" y="911878"/>
                    <a:pt x="3079538" y="905061"/>
                  </a:cubicBezTo>
                  <a:lnTo>
                    <a:pt x="3060671" y="906659"/>
                  </a:lnTo>
                  <a:lnTo>
                    <a:pt x="3062270" y="893877"/>
                  </a:lnTo>
                  <a:lnTo>
                    <a:pt x="3082736" y="885248"/>
                  </a:lnTo>
                  <a:close/>
                  <a:moveTo>
                    <a:pt x="2895676" y="835022"/>
                  </a:moveTo>
                  <a:lnTo>
                    <a:pt x="2900080" y="843367"/>
                  </a:lnTo>
                  <a:lnTo>
                    <a:pt x="2899450" y="855243"/>
                  </a:lnTo>
                  <a:lnTo>
                    <a:pt x="2906370" y="852034"/>
                  </a:lnTo>
                  <a:cubicBezTo>
                    <a:pt x="2906475" y="854923"/>
                    <a:pt x="2906579" y="857811"/>
                    <a:pt x="2906684" y="860700"/>
                  </a:cubicBezTo>
                  <a:lnTo>
                    <a:pt x="2893160" y="863910"/>
                  </a:lnTo>
                  <a:lnTo>
                    <a:pt x="2884040" y="886378"/>
                  </a:lnTo>
                  <a:lnTo>
                    <a:pt x="2873346" y="893760"/>
                  </a:lnTo>
                  <a:lnTo>
                    <a:pt x="2879321" y="876748"/>
                  </a:lnTo>
                  <a:lnTo>
                    <a:pt x="2877121" y="857490"/>
                  </a:lnTo>
                  <a:lnTo>
                    <a:pt x="2890959" y="854280"/>
                  </a:lnTo>
                  <a:close/>
                  <a:moveTo>
                    <a:pt x="2912575" y="822322"/>
                  </a:moveTo>
                  <a:lnTo>
                    <a:pt x="2923896" y="829854"/>
                  </a:lnTo>
                  <a:lnTo>
                    <a:pt x="2925733" y="836130"/>
                  </a:lnTo>
                  <a:lnTo>
                    <a:pt x="2922673" y="849310"/>
                  </a:lnTo>
                  <a:lnTo>
                    <a:pt x="2912575" y="848682"/>
                  </a:lnTo>
                  <a:lnTo>
                    <a:pt x="2904312" y="841465"/>
                  </a:lnTo>
                  <a:lnTo>
                    <a:pt x="2900333" y="830795"/>
                  </a:lnTo>
                  <a:lnTo>
                    <a:pt x="2915634" y="832050"/>
                  </a:lnTo>
                  <a:close/>
                  <a:moveTo>
                    <a:pt x="3115497" y="820737"/>
                  </a:moveTo>
                  <a:lnTo>
                    <a:pt x="3128970" y="829700"/>
                  </a:lnTo>
                  <a:lnTo>
                    <a:pt x="3132104" y="840826"/>
                  </a:lnTo>
                  <a:lnTo>
                    <a:pt x="3125211" y="850098"/>
                  </a:lnTo>
                  <a:lnTo>
                    <a:pt x="3108291" y="855662"/>
                  </a:lnTo>
                  <a:lnTo>
                    <a:pt x="3112364" y="841135"/>
                  </a:lnTo>
                  <a:close/>
                  <a:moveTo>
                    <a:pt x="2986079" y="784222"/>
                  </a:moveTo>
                  <a:lnTo>
                    <a:pt x="2989234" y="792794"/>
                  </a:lnTo>
                  <a:lnTo>
                    <a:pt x="2950732" y="835022"/>
                  </a:lnTo>
                  <a:lnTo>
                    <a:pt x="2938108" y="829942"/>
                  </a:lnTo>
                  <a:lnTo>
                    <a:pt x="2936846" y="815337"/>
                  </a:lnTo>
                  <a:lnTo>
                    <a:pt x="2944104" y="803589"/>
                  </a:lnTo>
                  <a:lnTo>
                    <a:pt x="2956728" y="805494"/>
                  </a:lnTo>
                  <a:lnTo>
                    <a:pt x="2963040" y="796922"/>
                  </a:lnTo>
                  <a:lnTo>
                    <a:pt x="2969036" y="784539"/>
                  </a:lnTo>
                  <a:close/>
                  <a:moveTo>
                    <a:pt x="3181826" y="777876"/>
                  </a:moveTo>
                  <a:lnTo>
                    <a:pt x="3189253" y="786862"/>
                  </a:lnTo>
                  <a:lnTo>
                    <a:pt x="3181181" y="793751"/>
                  </a:lnTo>
                  <a:lnTo>
                    <a:pt x="3170203" y="787760"/>
                  </a:lnTo>
                  <a:close/>
                  <a:moveTo>
                    <a:pt x="2989234" y="760410"/>
                  </a:moveTo>
                  <a:lnTo>
                    <a:pt x="3000346" y="771020"/>
                  </a:lnTo>
                  <a:lnTo>
                    <a:pt x="2997078" y="785810"/>
                  </a:lnTo>
                  <a:lnTo>
                    <a:pt x="2989559" y="779380"/>
                  </a:lnTo>
                  <a:cubicBezTo>
                    <a:pt x="2989451" y="773057"/>
                    <a:pt x="2989342" y="766733"/>
                    <a:pt x="2989234" y="760410"/>
                  </a:cubicBezTo>
                  <a:close/>
                  <a:moveTo>
                    <a:pt x="3084673" y="733425"/>
                  </a:moveTo>
                  <a:lnTo>
                    <a:pt x="3095591" y="744629"/>
                  </a:lnTo>
                  <a:lnTo>
                    <a:pt x="3089491" y="761915"/>
                  </a:lnTo>
                  <a:lnTo>
                    <a:pt x="3078568" y="778881"/>
                  </a:lnTo>
                  <a:lnTo>
                    <a:pt x="3073427" y="784323"/>
                  </a:lnTo>
                  <a:lnTo>
                    <a:pt x="3061541" y="788805"/>
                  </a:lnTo>
                  <a:lnTo>
                    <a:pt x="3062825" y="799369"/>
                  </a:lnTo>
                  <a:lnTo>
                    <a:pt x="3065074" y="811213"/>
                  </a:lnTo>
                  <a:lnTo>
                    <a:pt x="3056400" y="808972"/>
                  </a:lnTo>
                  <a:lnTo>
                    <a:pt x="3054472" y="788805"/>
                  </a:lnTo>
                  <a:lnTo>
                    <a:pt x="3063789" y="766077"/>
                  </a:lnTo>
                  <a:lnTo>
                    <a:pt x="3045477" y="773119"/>
                  </a:lnTo>
                  <a:lnTo>
                    <a:pt x="3028448" y="802890"/>
                  </a:lnTo>
                  <a:lnTo>
                    <a:pt x="3016882" y="795527"/>
                  </a:lnTo>
                  <a:lnTo>
                    <a:pt x="3014633" y="784643"/>
                  </a:lnTo>
                  <a:lnTo>
                    <a:pt x="3028127" y="766397"/>
                  </a:lnTo>
                  <a:lnTo>
                    <a:pt x="3045477" y="749431"/>
                  </a:lnTo>
                  <a:lnTo>
                    <a:pt x="3065396" y="743989"/>
                  </a:lnTo>
                  <a:close/>
                  <a:moveTo>
                    <a:pt x="3205129" y="719138"/>
                  </a:moveTo>
                  <a:lnTo>
                    <a:pt x="3203253" y="736387"/>
                  </a:lnTo>
                  <a:lnTo>
                    <a:pt x="3189807" y="739776"/>
                  </a:lnTo>
                  <a:lnTo>
                    <a:pt x="3184491" y="726222"/>
                  </a:lnTo>
                  <a:close/>
                  <a:moveTo>
                    <a:pt x="3048002" y="700087"/>
                  </a:moveTo>
                  <a:lnTo>
                    <a:pt x="3055726" y="703262"/>
                  </a:lnTo>
                  <a:lnTo>
                    <a:pt x="3059084" y="711517"/>
                  </a:lnTo>
                  <a:lnTo>
                    <a:pt x="3057069" y="725170"/>
                  </a:lnTo>
                  <a:lnTo>
                    <a:pt x="3044980" y="725487"/>
                  </a:lnTo>
                  <a:lnTo>
                    <a:pt x="3041621" y="709612"/>
                  </a:lnTo>
                  <a:close/>
                  <a:moveTo>
                    <a:pt x="3147591" y="608011"/>
                  </a:moveTo>
                  <a:lnTo>
                    <a:pt x="3157047" y="609291"/>
                  </a:lnTo>
                  <a:lnTo>
                    <a:pt x="3163667" y="632651"/>
                  </a:lnTo>
                  <a:lnTo>
                    <a:pt x="3154210" y="648332"/>
                  </a:lnTo>
                  <a:lnTo>
                    <a:pt x="3165873" y="659212"/>
                  </a:lnTo>
                  <a:lnTo>
                    <a:pt x="3165873" y="666572"/>
                  </a:lnTo>
                  <a:lnTo>
                    <a:pt x="3150428" y="687053"/>
                  </a:lnTo>
                  <a:lnTo>
                    <a:pt x="3152319" y="699533"/>
                  </a:lnTo>
                  <a:lnTo>
                    <a:pt x="3167134" y="696333"/>
                  </a:lnTo>
                  <a:lnTo>
                    <a:pt x="3173439" y="675853"/>
                  </a:lnTo>
                  <a:lnTo>
                    <a:pt x="3178482" y="657932"/>
                  </a:lnTo>
                  <a:lnTo>
                    <a:pt x="3193298" y="651212"/>
                  </a:lnTo>
                  <a:lnTo>
                    <a:pt x="3183211" y="634571"/>
                  </a:lnTo>
                  <a:lnTo>
                    <a:pt x="3192983" y="621771"/>
                  </a:lnTo>
                  <a:lnTo>
                    <a:pt x="3196765" y="625611"/>
                  </a:lnTo>
                  <a:lnTo>
                    <a:pt x="3199602" y="629131"/>
                  </a:lnTo>
                  <a:lnTo>
                    <a:pt x="3200548" y="631051"/>
                  </a:lnTo>
                  <a:lnTo>
                    <a:pt x="3201178" y="632331"/>
                  </a:lnTo>
                  <a:lnTo>
                    <a:pt x="3202124" y="632971"/>
                  </a:lnTo>
                  <a:lnTo>
                    <a:pt x="3203070" y="633611"/>
                  </a:lnTo>
                  <a:lnTo>
                    <a:pt x="3204015" y="632971"/>
                  </a:lnTo>
                  <a:lnTo>
                    <a:pt x="3205592" y="632651"/>
                  </a:lnTo>
                  <a:lnTo>
                    <a:pt x="3207483" y="631691"/>
                  </a:lnTo>
                  <a:lnTo>
                    <a:pt x="3208744" y="631051"/>
                  </a:lnTo>
                  <a:lnTo>
                    <a:pt x="3220092" y="642572"/>
                  </a:lnTo>
                  <a:lnTo>
                    <a:pt x="3225766" y="654092"/>
                  </a:lnTo>
                  <a:lnTo>
                    <a:pt x="3206852" y="678093"/>
                  </a:lnTo>
                  <a:lnTo>
                    <a:pt x="3205276" y="700173"/>
                  </a:lnTo>
                  <a:lnTo>
                    <a:pt x="3185102" y="698253"/>
                  </a:lnTo>
                  <a:lnTo>
                    <a:pt x="3181319" y="716174"/>
                  </a:lnTo>
                  <a:lnTo>
                    <a:pt x="3173754" y="726734"/>
                  </a:lnTo>
                  <a:lnTo>
                    <a:pt x="3184472" y="743055"/>
                  </a:lnTo>
                  <a:lnTo>
                    <a:pt x="3173754" y="746255"/>
                  </a:lnTo>
                  <a:lnTo>
                    <a:pt x="3160199" y="738895"/>
                  </a:lnTo>
                  <a:lnTo>
                    <a:pt x="3157047" y="722894"/>
                  </a:lnTo>
                  <a:lnTo>
                    <a:pt x="3154525" y="730894"/>
                  </a:lnTo>
                  <a:lnTo>
                    <a:pt x="3152949" y="736974"/>
                  </a:lnTo>
                  <a:lnTo>
                    <a:pt x="3152004" y="739215"/>
                  </a:lnTo>
                  <a:cubicBezTo>
                    <a:pt x="3151899" y="739855"/>
                    <a:pt x="3151793" y="740495"/>
                    <a:pt x="3151688" y="741135"/>
                  </a:cubicBezTo>
                  <a:lnTo>
                    <a:pt x="3151373" y="743375"/>
                  </a:lnTo>
                  <a:lnTo>
                    <a:pt x="3149482" y="746895"/>
                  </a:lnTo>
                  <a:lnTo>
                    <a:pt x="3144123" y="756495"/>
                  </a:lnTo>
                  <a:lnTo>
                    <a:pt x="3136243" y="769935"/>
                  </a:lnTo>
                  <a:lnTo>
                    <a:pt x="3126786" y="760335"/>
                  </a:lnTo>
                  <a:lnTo>
                    <a:pt x="3129623" y="727694"/>
                  </a:lnTo>
                  <a:lnTo>
                    <a:pt x="3116384" y="740495"/>
                  </a:lnTo>
                  <a:lnTo>
                    <a:pt x="3105036" y="768975"/>
                  </a:lnTo>
                  <a:lnTo>
                    <a:pt x="3097785" y="767055"/>
                  </a:lnTo>
                  <a:lnTo>
                    <a:pt x="3107873" y="742415"/>
                  </a:lnTo>
                  <a:lnTo>
                    <a:pt x="3096209" y="740495"/>
                  </a:lnTo>
                  <a:lnTo>
                    <a:pt x="3094003" y="734094"/>
                  </a:lnTo>
                  <a:lnTo>
                    <a:pt x="3107557" y="727694"/>
                  </a:lnTo>
                  <a:lnTo>
                    <a:pt x="3099992" y="717134"/>
                  </a:lnTo>
                  <a:lnTo>
                    <a:pt x="3127101" y="687053"/>
                  </a:lnTo>
                  <a:lnTo>
                    <a:pt x="3127101" y="668172"/>
                  </a:lnTo>
                  <a:lnTo>
                    <a:pt x="3135297" y="656332"/>
                  </a:lnTo>
                  <a:lnTo>
                    <a:pt x="3128992" y="646732"/>
                  </a:lnTo>
                  <a:close/>
                  <a:moveTo>
                    <a:pt x="3086809" y="601662"/>
                  </a:moveTo>
                  <a:lnTo>
                    <a:pt x="3100900" y="618490"/>
                  </a:lnTo>
                  <a:lnTo>
                    <a:pt x="3095575" y="628967"/>
                  </a:lnTo>
                  <a:lnTo>
                    <a:pt x="3100274" y="649287"/>
                  </a:lnTo>
                  <a:lnTo>
                    <a:pt x="3095888" y="658812"/>
                  </a:lnTo>
                  <a:lnTo>
                    <a:pt x="3117816" y="663575"/>
                  </a:lnTo>
                  <a:lnTo>
                    <a:pt x="3107478" y="680720"/>
                  </a:lnTo>
                  <a:lnTo>
                    <a:pt x="3092755" y="682625"/>
                  </a:lnTo>
                  <a:lnTo>
                    <a:pt x="3067073" y="700087"/>
                  </a:lnTo>
                  <a:lnTo>
                    <a:pt x="3054544" y="696912"/>
                  </a:lnTo>
                  <a:lnTo>
                    <a:pt x="3082423" y="661987"/>
                  </a:lnTo>
                  <a:lnTo>
                    <a:pt x="3052351" y="679767"/>
                  </a:lnTo>
                  <a:lnTo>
                    <a:pt x="3042953" y="679132"/>
                  </a:lnTo>
                  <a:lnTo>
                    <a:pt x="3029170" y="697230"/>
                  </a:lnTo>
                  <a:lnTo>
                    <a:pt x="3024158" y="683577"/>
                  </a:lnTo>
                  <a:lnTo>
                    <a:pt x="3034495" y="675957"/>
                  </a:lnTo>
                  <a:lnTo>
                    <a:pt x="3031050" y="662305"/>
                  </a:lnTo>
                  <a:lnTo>
                    <a:pt x="3042640" y="652780"/>
                  </a:lnTo>
                  <a:lnTo>
                    <a:pt x="3057363" y="649605"/>
                  </a:lnTo>
                  <a:lnTo>
                    <a:pt x="3071460" y="629285"/>
                  </a:lnTo>
                  <a:lnTo>
                    <a:pt x="3083990" y="628332"/>
                  </a:lnTo>
                  <a:lnTo>
                    <a:pt x="3079917" y="611187"/>
                  </a:lnTo>
                  <a:close/>
                  <a:moveTo>
                    <a:pt x="3198778" y="596901"/>
                  </a:moveTo>
                  <a:lnTo>
                    <a:pt x="3208960" y="597864"/>
                  </a:lnTo>
                  <a:lnTo>
                    <a:pt x="3214215" y="603322"/>
                  </a:lnTo>
                  <a:lnTo>
                    <a:pt x="3219798" y="601074"/>
                  </a:lnTo>
                  <a:lnTo>
                    <a:pt x="3227353" y="611349"/>
                  </a:lnTo>
                  <a:lnTo>
                    <a:pt x="3217828" y="625476"/>
                  </a:lnTo>
                  <a:lnTo>
                    <a:pt x="3201405" y="609743"/>
                  </a:lnTo>
                  <a:close/>
                  <a:moveTo>
                    <a:pt x="3164907" y="504825"/>
                  </a:moveTo>
                  <a:lnTo>
                    <a:pt x="3188311" y="509905"/>
                  </a:lnTo>
                  <a:lnTo>
                    <a:pt x="3190841" y="523558"/>
                  </a:lnTo>
                  <a:lnTo>
                    <a:pt x="3182302" y="535305"/>
                  </a:lnTo>
                  <a:lnTo>
                    <a:pt x="3184516" y="554355"/>
                  </a:lnTo>
                  <a:lnTo>
                    <a:pt x="3172181" y="566103"/>
                  </a:lnTo>
                  <a:lnTo>
                    <a:pt x="3164591" y="582930"/>
                  </a:lnTo>
                  <a:lnTo>
                    <a:pt x="3136444" y="592455"/>
                  </a:lnTo>
                  <a:lnTo>
                    <a:pt x="3124110" y="622300"/>
                  </a:lnTo>
                  <a:lnTo>
                    <a:pt x="3119998" y="619125"/>
                  </a:lnTo>
                  <a:lnTo>
                    <a:pt x="3120631" y="611823"/>
                  </a:lnTo>
                  <a:lnTo>
                    <a:pt x="3109878" y="602615"/>
                  </a:lnTo>
                  <a:lnTo>
                    <a:pt x="3132965" y="578803"/>
                  </a:lnTo>
                  <a:lnTo>
                    <a:pt x="3136127" y="555943"/>
                  </a:lnTo>
                  <a:lnTo>
                    <a:pt x="3151941" y="553403"/>
                  </a:lnTo>
                  <a:lnTo>
                    <a:pt x="3155736" y="542925"/>
                  </a:lnTo>
                  <a:lnTo>
                    <a:pt x="3151624" y="531495"/>
                  </a:lnTo>
                  <a:lnTo>
                    <a:pt x="3157950" y="523875"/>
                  </a:lnTo>
                  <a:close/>
                  <a:moveTo>
                    <a:pt x="4364771" y="471424"/>
                  </a:moveTo>
                  <a:lnTo>
                    <a:pt x="4352063" y="473328"/>
                  </a:lnTo>
                  <a:lnTo>
                    <a:pt x="4349204" y="492370"/>
                  </a:lnTo>
                  <a:lnTo>
                    <a:pt x="4353334" y="505065"/>
                  </a:lnTo>
                  <a:lnTo>
                    <a:pt x="4345709" y="514269"/>
                  </a:lnTo>
                  <a:lnTo>
                    <a:pt x="4338402" y="505383"/>
                  </a:lnTo>
                  <a:lnTo>
                    <a:pt x="4341579" y="493005"/>
                  </a:lnTo>
                  <a:lnTo>
                    <a:pt x="4337131" y="479358"/>
                  </a:lnTo>
                  <a:lnTo>
                    <a:pt x="4322835" y="489514"/>
                  </a:lnTo>
                  <a:lnTo>
                    <a:pt x="4315210" y="501892"/>
                  </a:lnTo>
                  <a:lnTo>
                    <a:pt x="4319976" y="515538"/>
                  </a:lnTo>
                  <a:lnTo>
                    <a:pt x="4326647" y="515538"/>
                  </a:lnTo>
                  <a:lnTo>
                    <a:pt x="4334590" y="522203"/>
                  </a:lnTo>
                  <a:lnTo>
                    <a:pt x="4333319" y="536167"/>
                  </a:lnTo>
                  <a:lnTo>
                    <a:pt x="4321882" y="530455"/>
                  </a:lnTo>
                  <a:lnTo>
                    <a:pt x="4315210" y="539658"/>
                  </a:lnTo>
                  <a:lnTo>
                    <a:pt x="4297419" y="537119"/>
                  </a:lnTo>
                  <a:lnTo>
                    <a:pt x="4292971" y="550766"/>
                  </a:lnTo>
                  <a:lnTo>
                    <a:pt x="4282805" y="553940"/>
                  </a:lnTo>
                  <a:lnTo>
                    <a:pt x="4274862" y="552353"/>
                  </a:lnTo>
                  <a:lnTo>
                    <a:pt x="4260566" y="563778"/>
                  </a:lnTo>
                  <a:lnTo>
                    <a:pt x="4263425" y="579647"/>
                  </a:lnTo>
                  <a:lnTo>
                    <a:pt x="4256754" y="585677"/>
                  </a:lnTo>
                  <a:lnTo>
                    <a:pt x="4246270" y="586312"/>
                  </a:lnTo>
                  <a:lnTo>
                    <a:pt x="4233244" y="586946"/>
                  </a:lnTo>
                  <a:lnTo>
                    <a:pt x="4227843" y="601863"/>
                  </a:lnTo>
                  <a:lnTo>
                    <a:pt x="4232926" y="608210"/>
                  </a:lnTo>
                  <a:lnTo>
                    <a:pt x="4241504" y="605036"/>
                  </a:lnTo>
                  <a:lnTo>
                    <a:pt x="4247858" y="609797"/>
                  </a:lnTo>
                  <a:lnTo>
                    <a:pt x="4239280" y="612653"/>
                  </a:lnTo>
                  <a:lnTo>
                    <a:pt x="4244363" y="622174"/>
                  </a:lnTo>
                  <a:lnTo>
                    <a:pt x="4254530" y="624396"/>
                  </a:lnTo>
                  <a:lnTo>
                    <a:pt x="4259295" y="613288"/>
                  </a:lnTo>
                  <a:lnTo>
                    <a:pt x="4260248" y="619635"/>
                  </a:lnTo>
                  <a:lnTo>
                    <a:pt x="4269462" y="628204"/>
                  </a:lnTo>
                  <a:lnTo>
                    <a:pt x="4263108" y="631378"/>
                  </a:lnTo>
                  <a:lnTo>
                    <a:pt x="4252624" y="629791"/>
                  </a:lnTo>
                  <a:lnTo>
                    <a:pt x="4260566" y="643755"/>
                  </a:lnTo>
                  <a:lnTo>
                    <a:pt x="4275180" y="653594"/>
                  </a:lnTo>
                  <a:lnTo>
                    <a:pt x="4289477" y="646612"/>
                  </a:lnTo>
                  <a:lnTo>
                    <a:pt x="4287570" y="633599"/>
                  </a:lnTo>
                  <a:lnTo>
                    <a:pt x="4297101" y="628839"/>
                  </a:lnTo>
                  <a:lnTo>
                    <a:pt x="4302185" y="638360"/>
                  </a:lnTo>
                  <a:lnTo>
                    <a:pt x="4312669" y="637725"/>
                  </a:lnTo>
                  <a:lnTo>
                    <a:pt x="4312033" y="628204"/>
                  </a:lnTo>
                  <a:lnTo>
                    <a:pt x="4308221" y="616462"/>
                  </a:lnTo>
                  <a:lnTo>
                    <a:pt x="4317752" y="615827"/>
                  </a:lnTo>
                  <a:lnTo>
                    <a:pt x="4332048" y="624396"/>
                  </a:lnTo>
                  <a:lnTo>
                    <a:pt x="4339673" y="624396"/>
                  </a:lnTo>
                  <a:lnTo>
                    <a:pt x="4339547" y="624461"/>
                  </a:lnTo>
                  <a:lnTo>
                    <a:pt x="4339882" y="624461"/>
                  </a:lnTo>
                  <a:lnTo>
                    <a:pt x="4340199" y="623826"/>
                  </a:lnTo>
                  <a:lnTo>
                    <a:pt x="4341172" y="623340"/>
                  </a:lnTo>
                  <a:lnTo>
                    <a:pt x="4347298" y="612018"/>
                  </a:lnTo>
                  <a:lnTo>
                    <a:pt x="4332366" y="604402"/>
                  </a:lnTo>
                  <a:lnTo>
                    <a:pt x="4328236" y="605354"/>
                  </a:lnTo>
                  <a:lnTo>
                    <a:pt x="4317434" y="588216"/>
                  </a:lnTo>
                  <a:lnTo>
                    <a:pt x="4329189" y="567587"/>
                  </a:lnTo>
                  <a:lnTo>
                    <a:pt x="4344121" y="564731"/>
                  </a:lnTo>
                  <a:lnTo>
                    <a:pt x="4350793" y="555210"/>
                  </a:lnTo>
                  <a:lnTo>
                    <a:pt x="4348886" y="549814"/>
                  </a:lnTo>
                  <a:lnTo>
                    <a:pt x="4361912" y="539976"/>
                  </a:lnTo>
                  <a:lnTo>
                    <a:pt x="4359053" y="525059"/>
                  </a:lnTo>
                  <a:lnTo>
                    <a:pt x="4355876" y="522838"/>
                  </a:lnTo>
                  <a:lnTo>
                    <a:pt x="4355240" y="513634"/>
                  </a:lnTo>
                  <a:lnTo>
                    <a:pt x="4380021" y="502526"/>
                  </a:lnTo>
                  <a:lnTo>
                    <a:pt x="4384151" y="488879"/>
                  </a:lnTo>
                  <a:lnTo>
                    <a:pt x="4380339" y="476185"/>
                  </a:lnTo>
                  <a:lnTo>
                    <a:pt x="4369537" y="489514"/>
                  </a:lnTo>
                  <a:lnTo>
                    <a:pt x="4360959" y="501892"/>
                  </a:lnTo>
                  <a:lnTo>
                    <a:pt x="4359053" y="486023"/>
                  </a:lnTo>
                  <a:lnTo>
                    <a:pt x="4366360" y="478724"/>
                  </a:lnTo>
                  <a:close/>
                  <a:moveTo>
                    <a:pt x="3304349" y="431801"/>
                  </a:moveTo>
                  <a:lnTo>
                    <a:pt x="3318916" y="437795"/>
                  </a:lnTo>
                  <a:lnTo>
                    <a:pt x="3327783" y="453570"/>
                  </a:lnTo>
                  <a:lnTo>
                    <a:pt x="3334751" y="432432"/>
                  </a:lnTo>
                  <a:lnTo>
                    <a:pt x="3344568" y="440950"/>
                  </a:lnTo>
                  <a:lnTo>
                    <a:pt x="3340451" y="462719"/>
                  </a:lnTo>
                  <a:lnTo>
                    <a:pt x="3344885" y="472183"/>
                  </a:lnTo>
                  <a:lnTo>
                    <a:pt x="3354069" y="456409"/>
                  </a:lnTo>
                  <a:lnTo>
                    <a:pt x="3367053" y="470290"/>
                  </a:lnTo>
                  <a:lnTo>
                    <a:pt x="3355335" y="475338"/>
                  </a:lnTo>
                  <a:lnTo>
                    <a:pt x="3360719" y="488904"/>
                  </a:lnTo>
                  <a:lnTo>
                    <a:pt x="3347101" y="510988"/>
                  </a:lnTo>
                  <a:cubicBezTo>
                    <a:pt x="3346784" y="517298"/>
                    <a:pt x="3346468" y="523607"/>
                    <a:pt x="3346151" y="529917"/>
                  </a:cubicBezTo>
                  <a:lnTo>
                    <a:pt x="3358185" y="549477"/>
                  </a:lnTo>
                  <a:lnTo>
                    <a:pt x="3320183" y="551055"/>
                  </a:lnTo>
                  <a:lnTo>
                    <a:pt x="3317016" y="534649"/>
                  </a:lnTo>
                  <a:lnTo>
                    <a:pt x="3296748" y="556733"/>
                  </a:lnTo>
                  <a:lnTo>
                    <a:pt x="3274897" y="555471"/>
                  </a:lnTo>
                  <a:lnTo>
                    <a:pt x="3256845" y="581026"/>
                  </a:lnTo>
                  <a:lnTo>
                    <a:pt x="3243228" y="566513"/>
                  </a:lnTo>
                  <a:lnTo>
                    <a:pt x="3249562" y="556102"/>
                  </a:lnTo>
                  <a:lnTo>
                    <a:pt x="3270780" y="552317"/>
                  </a:lnTo>
                  <a:lnTo>
                    <a:pt x="3271413" y="539066"/>
                  </a:lnTo>
                  <a:lnTo>
                    <a:pt x="3255579" y="533703"/>
                  </a:lnTo>
                  <a:lnTo>
                    <a:pt x="3252412" y="523292"/>
                  </a:lnTo>
                  <a:lnTo>
                    <a:pt x="3267296" y="516036"/>
                  </a:lnTo>
                  <a:lnTo>
                    <a:pt x="3250828" y="500261"/>
                  </a:lnTo>
                  <a:lnTo>
                    <a:pt x="3264763" y="481332"/>
                  </a:lnTo>
                  <a:lnTo>
                    <a:pt x="3300548" y="488588"/>
                  </a:lnTo>
                  <a:lnTo>
                    <a:pt x="3308782" y="480070"/>
                  </a:lnTo>
                  <a:lnTo>
                    <a:pt x="3286614" y="469975"/>
                  </a:lnTo>
                  <a:lnTo>
                    <a:pt x="3288831" y="456093"/>
                  </a:lnTo>
                  <a:lnTo>
                    <a:pt x="3310999" y="462088"/>
                  </a:lnTo>
                  <a:close/>
                  <a:moveTo>
                    <a:pt x="3435951" y="361951"/>
                  </a:moveTo>
                  <a:lnTo>
                    <a:pt x="3459129" y="379352"/>
                  </a:lnTo>
                  <a:cubicBezTo>
                    <a:pt x="3458917" y="383993"/>
                    <a:pt x="3458706" y="388633"/>
                    <a:pt x="3458494" y="393274"/>
                  </a:cubicBezTo>
                  <a:lnTo>
                    <a:pt x="3438491" y="404980"/>
                  </a:lnTo>
                  <a:lnTo>
                    <a:pt x="3440714" y="424913"/>
                  </a:lnTo>
                  <a:lnTo>
                    <a:pt x="3394358" y="452439"/>
                  </a:lnTo>
                  <a:lnTo>
                    <a:pt x="3382928" y="442314"/>
                  </a:lnTo>
                  <a:lnTo>
                    <a:pt x="3371816" y="427444"/>
                  </a:lnTo>
                  <a:lnTo>
                    <a:pt x="3393088" y="427444"/>
                  </a:lnTo>
                  <a:lnTo>
                    <a:pt x="3385468" y="404031"/>
                  </a:lnTo>
                  <a:lnTo>
                    <a:pt x="3411821" y="400867"/>
                  </a:lnTo>
                  <a:lnTo>
                    <a:pt x="3418171" y="384098"/>
                  </a:lnTo>
                  <a:lnTo>
                    <a:pt x="3424521" y="395805"/>
                  </a:lnTo>
                  <a:lnTo>
                    <a:pt x="3429919" y="395488"/>
                  </a:lnTo>
                  <a:lnTo>
                    <a:pt x="3424521" y="373657"/>
                  </a:lnTo>
                  <a:close/>
                  <a:moveTo>
                    <a:pt x="3528661" y="334961"/>
                  </a:moveTo>
                  <a:lnTo>
                    <a:pt x="3536916" y="337252"/>
                  </a:lnTo>
                  <a:lnTo>
                    <a:pt x="3529613" y="364093"/>
                  </a:lnTo>
                  <a:lnTo>
                    <a:pt x="3509928" y="366711"/>
                  </a:lnTo>
                  <a:lnTo>
                    <a:pt x="3505166" y="354600"/>
                  </a:lnTo>
                  <a:lnTo>
                    <a:pt x="3523263" y="347072"/>
                  </a:lnTo>
                  <a:close/>
                  <a:moveTo>
                    <a:pt x="4276189" y="308170"/>
                  </a:moveTo>
                  <a:lnTo>
                    <a:pt x="4271925" y="310848"/>
                  </a:lnTo>
                  <a:cubicBezTo>
                    <a:pt x="4271963" y="310963"/>
                    <a:pt x="4272002" y="311077"/>
                    <a:pt x="4272040" y="311192"/>
                  </a:cubicBezTo>
                  <a:close/>
                  <a:moveTo>
                    <a:pt x="3488655" y="279400"/>
                  </a:moveTo>
                  <a:lnTo>
                    <a:pt x="3501355" y="287882"/>
                  </a:lnTo>
                  <a:lnTo>
                    <a:pt x="3495958" y="298248"/>
                  </a:lnTo>
                  <a:lnTo>
                    <a:pt x="3498180" y="309557"/>
                  </a:lnTo>
                  <a:lnTo>
                    <a:pt x="3516278" y="322123"/>
                  </a:lnTo>
                  <a:lnTo>
                    <a:pt x="3497545" y="345054"/>
                  </a:lnTo>
                  <a:lnTo>
                    <a:pt x="3490560" y="364845"/>
                  </a:lnTo>
                  <a:lnTo>
                    <a:pt x="3473415" y="368300"/>
                  </a:lnTo>
                  <a:lnTo>
                    <a:pt x="3448015" y="342541"/>
                  </a:lnTo>
                  <a:lnTo>
                    <a:pt x="3445475" y="316468"/>
                  </a:lnTo>
                  <a:lnTo>
                    <a:pt x="3433728" y="314269"/>
                  </a:lnTo>
                  <a:lnTo>
                    <a:pt x="3433728" y="302960"/>
                  </a:lnTo>
                  <a:lnTo>
                    <a:pt x="3438808" y="289138"/>
                  </a:lnTo>
                  <a:lnTo>
                    <a:pt x="3454683" y="296678"/>
                  </a:lnTo>
                  <a:lnTo>
                    <a:pt x="3479130" y="296364"/>
                  </a:lnTo>
                  <a:lnTo>
                    <a:pt x="3466748" y="317096"/>
                  </a:lnTo>
                  <a:lnTo>
                    <a:pt x="3478495" y="340028"/>
                  </a:lnTo>
                  <a:lnTo>
                    <a:pt x="3478495" y="328719"/>
                  </a:lnTo>
                  <a:lnTo>
                    <a:pt x="3494053" y="309557"/>
                  </a:lnTo>
                  <a:close/>
                  <a:moveTo>
                    <a:pt x="3621053" y="250824"/>
                  </a:moveTo>
                  <a:lnTo>
                    <a:pt x="3633753" y="259353"/>
                  </a:lnTo>
                  <a:lnTo>
                    <a:pt x="3618195" y="280201"/>
                  </a:lnTo>
                  <a:lnTo>
                    <a:pt x="3627720" y="304208"/>
                  </a:lnTo>
                  <a:lnTo>
                    <a:pt x="3615973" y="312737"/>
                  </a:lnTo>
                  <a:lnTo>
                    <a:pt x="3601050" y="303577"/>
                  </a:lnTo>
                  <a:lnTo>
                    <a:pt x="3603273" y="292837"/>
                  </a:lnTo>
                  <a:lnTo>
                    <a:pt x="3595653" y="274199"/>
                  </a:lnTo>
                  <a:lnTo>
                    <a:pt x="3604860" y="268830"/>
                  </a:lnTo>
                  <a:lnTo>
                    <a:pt x="3610258" y="258405"/>
                  </a:lnTo>
                  <a:close/>
                  <a:moveTo>
                    <a:pt x="3463697" y="247649"/>
                  </a:moveTo>
                  <a:lnTo>
                    <a:pt x="3468654" y="252812"/>
                  </a:lnTo>
                  <a:lnTo>
                    <a:pt x="3466904" y="273140"/>
                  </a:lnTo>
                  <a:lnTo>
                    <a:pt x="3463988" y="287337"/>
                  </a:lnTo>
                  <a:lnTo>
                    <a:pt x="3454366" y="273140"/>
                  </a:lnTo>
                  <a:close/>
                  <a:moveTo>
                    <a:pt x="3514243" y="244475"/>
                  </a:moveTo>
                  <a:lnTo>
                    <a:pt x="3523940" y="256388"/>
                  </a:lnTo>
                  <a:lnTo>
                    <a:pt x="3525232" y="268946"/>
                  </a:lnTo>
                  <a:lnTo>
                    <a:pt x="3543655" y="271200"/>
                  </a:lnTo>
                  <a:lnTo>
                    <a:pt x="3546887" y="284080"/>
                  </a:lnTo>
                  <a:lnTo>
                    <a:pt x="3557553" y="287944"/>
                  </a:lnTo>
                  <a:lnTo>
                    <a:pt x="3554644" y="304044"/>
                  </a:lnTo>
                  <a:lnTo>
                    <a:pt x="3540746" y="312737"/>
                  </a:lnTo>
                  <a:lnTo>
                    <a:pt x="3524586" y="294706"/>
                  </a:lnTo>
                  <a:lnTo>
                    <a:pt x="3514890" y="285046"/>
                  </a:lnTo>
                  <a:lnTo>
                    <a:pt x="3517476" y="269268"/>
                  </a:lnTo>
                  <a:lnTo>
                    <a:pt x="3503578" y="253168"/>
                  </a:lnTo>
                  <a:close/>
                  <a:moveTo>
                    <a:pt x="3570253" y="234949"/>
                  </a:moveTo>
                  <a:lnTo>
                    <a:pt x="3579778" y="251203"/>
                  </a:lnTo>
                  <a:lnTo>
                    <a:pt x="3571205" y="257174"/>
                  </a:lnTo>
                  <a:lnTo>
                    <a:pt x="3563903" y="249213"/>
                  </a:lnTo>
                  <a:lnTo>
                    <a:pt x="3564855" y="239261"/>
                  </a:lnTo>
                  <a:close/>
                  <a:moveTo>
                    <a:pt x="3805219" y="211137"/>
                  </a:moveTo>
                  <a:lnTo>
                    <a:pt x="3835518" y="224790"/>
                  </a:lnTo>
                  <a:lnTo>
                    <a:pt x="3846478" y="244792"/>
                  </a:lnTo>
                  <a:lnTo>
                    <a:pt x="3843254" y="252412"/>
                  </a:lnTo>
                  <a:lnTo>
                    <a:pt x="3818435" y="250190"/>
                  </a:lnTo>
                  <a:lnTo>
                    <a:pt x="3782978" y="229552"/>
                  </a:lnTo>
                  <a:close/>
                  <a:moveTo>
                    <a:pt x="3716499" y="206375"/>
                  </a:moveTo>
                  <a:lnTo>
                    <a:pt x="3732178" y="217487"/>
                  </a:lnTo>
                  <a:lnTo>
                    <a:pt x="3721516" y="233363"/>
                  </a:lnTo>
                  <a:lnTo>
                    <a:pt x="3706778" y="208280"/>
                  </a:lnTo>
                  <a:close/>
                  <a:moveTo>
                    <a:pt x="3892555" y="152400"/>
                  </a:moveTo>
                  <a:lnTo>
                    <a:pt x="3891607" y="170764"/>
                  </a:lnTo>
                  <a:lnTo>
                    <a:pt x="3900454" y="183652"/>
                  </a:lnTo>
                  <a:lnTo>
                    <a:pt x="3893187" y="195573"/>
                  </a:lnTo>
                  <a:lnTo>
                    <a:pt x="3880232" y="211682"/>
                  </a:lnTo>
                  <a:lnTo>
                    <a:pt x="3858431" y="239713"/>
                  </a:lnTo>
                  <a:lnTo>
                    <a:pt x="3847056" y="236491"/>
                  </a:lnTo>
                  <a:lnTo>
                    <a:pt x="3847056" y="209749"/>
                  </a:lnTo>
                  <a:lnTo>
                    <a:pt x="3835366" y="197184"/>
                  </a:lnTo>
                  <a:lnTo>
                    <a:pt x="3845477" y="175597"/>
                  </a:lnTo>
                  <a:lnTo>
                    <a:pt x="3859379" y="186230"/>
                  </a:lnTo>
                  <a:lnTo>
                    <a:pt x="3862538" y="172376"/>
                  </a:lnTo>
                  <a:lnTo>
                    <a:pt x="3883076" y="158199"/>
                  </a:lnTo>
                  <a:close/>
                  <a:moveTo>
                    <a:pt x="3911566" y="117476"/>
                  </a:moveTo>
                  <a:lnTo>
                    <a:pt x="3927580" y="122238"/>
                  </a:lnTo>
                  <a:lnTo>
                    <a:pt x="3940141" y="148591"/>
                  </a:lnTo>
                  <a:lnTo>
                    <a:pt x="3932918" y="162243"/>
                  </a:lnTo>
                  <a:lnTo>
                    <a:pt x="3918474" y="169864"/>
                  </a:lnTo>
                  <a:lnTo>
                    <a:pt x="3912822" y="142558"/>
                  </a:lnTo>
                  <a:cubicBezTo>
                    <a:pt x="3912403" y="134197"/>
                    <a:pt x="3911985" y="125837"/>
                    <a:pt x="3911566" y="117476"/>
                  </a:cubicBezTo>
                  <a:close/>
                  <a:moveTo>
                    <a:pt x="3882623" y="82550"/>
                  </a:moveTo>
                  <a:lnTo>
                    <a:pt x="3889341" y="101343"/>
                  </a:lnTo>
                  <a:lnTo>
                    <a:pt x="3872388" y="111216"/>
                  </a:lnTo>
                  <a:lnTo>
                    <a:pt x="3852236" y="124912"/>
                  </a:lnTo>
                  <a:lnTo>
                    <a:pt x="3842640" y="147527"/>
                  </a:lnTo>
                  <a:lnTo>
                    <a:pt x="3811932" y="167593"/>
                  </a:lnTo>
                  <a:lnTo>
                    <a:pt x="3800417" y="182563"/>
                  </a:lnTo>
                  <a:lnTo>
                    <a:pt x="3792740" y="163771"/>
                  </a:lnTo>
                  <a:lnTo>
                    <a:pt x="3782184" y="174282"/>
                  </a:lnTo>
                  <a:lnTo>
                    <a:pt x="3762352" y="178741"/>
                  </a:lnTo>
                  <a:lnTo>
                    <a:pt x="3763951" y="163771"/>
                  </a:lnTo>
                  <a:lnTo>
                    <a:pt x="3760753" y="144979"/>
                  </a:lnTo>
                  <a:lnTo>
                    <a:pt x="3783783" y="138290"/>
                  </a:lnTo>
                  <a:lnTo>
                    <a:pt x="3794659" y="121409"/>
                  </a:lnTo>
                  <a:lnTo>
                    <a:pt x="3808413" y="128735"/>
                  </a:lnTo>
                  <a:lnTo>
                    <a:pt x="3806494" y="142431"/>
                  </a:lnTo>
                  <a:lnTo>
                    <a:pt x="3826646" y="134468"/>
                  </a:lnTo>
                  <a:lnTo>
                    <a:pt x="3823447" y="118861"/>
                  </a:lnTo>
                  <a:lnTo>
                    <a:pt x="3858313" y="100706"/>
                  </a:lnTo>
                  <a:lnTo>
                    <a:pt x="3867909" y="104846"/>
                  </a:lnTo>
                  <a:lnTo>
                    <a:pt x="3873987" y="88921"/>
                  </a:lnTo>
                  <a:close/>
                  <a:moveTo>
                    <a:pt x="3954178" y="46037"/>
                  </a:moveTo>
                  <a:lnTo>
                    <a:pt x="3965541" y="53654"/>
                  </a:lnTo>
                  <a:cubicBezTo>
                    <a:pt x="3965095" y="60458"/>
                    <a:pt x="3964650" y="67263"/>
                    <a:pt x="3964204" y="74067"/>
                  </a:cubicBezTo>
                  <a:lnTo>
                    <a:pt x="3953175" y="76200"/>
                  </a:lnTo>
                  <a:lnTo>
                    <a:pt x="3955514" y="67974"/>
                  </a:lnTo>
                  <a:lnTo>
                    <a:pt x="3946491" y="64318"/>
                  </a:lnTo>
                  <a:close/>
                  <a:moveTo>
                    <a:pt x="4240178" y="42862"/>
                  </a:moveTo>
                  <a:lnTo>
                    <a:pt x="4253469" y="43488"/>
                  </a:lnTo>
                  <a:cubicBezTo>
                    <a:pt x="4253801" y="50159"/>
                    <a:pt x="4254134" y="56829"/>
                    <a:pt x="4254466" y="63500"/>
                  </a:cubicBezTo>
                  <a:close/>
                  <a:moveTo>
                    <a:pt x="4283567" y="2124"/>
                  </a:moveTo>
                  <a:lnTo>
                    <a:pt x="4289750" y="3880"/>
                  </a:lnTo>
                  <a:lnTo>
                    <a:pt x="4307921" y="26351"/>
                  </a:lnTo>
                  <a:lnTo>
                    <a:pt x="4311095" y="16826"/>
                  </a:lnTo>
                  <a:lnTo>
                    <a:pt x="4314150" y="10809"/>
                  </a:lnTo>
                  <a:lnTo>
                    <a:pt x="4334458" y="16576"/>
                  </a:lnTo>
                  <a:lnTo>
                    <a:pt x="4344797" y="20074"/>
                  </a:lnTo>
                  <a:lnTo>
                    <a:pt x="4331090" y="40956"/>
                  </a:lnTo>
                  <a:lnTo>
                    <a:pt x="4363145" y="29208"/>
                  </a:lnTo>
                  <a:lnTo>
                    <a:pt x="4366319" y="54291"/>
                  </a:lnTo>
                  <a:lnTo>
                    <a:pt x="4331407" y="89533"/>
                  </a:lnTo>
                  <a:lnTo>
                    <a:pt x="4304430" y="84453"/>
                  </a:lnTo>
                  <a:lnTo>
                    <a:pt x="4322203" y="103186"/>
                  </a:lnTo>
                  <a:lnTo>
                    <a:pt x="4318077" y="112711"/>
                  </a:lnTo>
                  <a:lnTo>
                    <a:pt x="4296178" y="128586"/>
                  </a:lnTo>
                  <a:lnTo>
                    <a:pt x="4289830" y="141603"/>
                  </a:lnTo>
                  <a:lnTo>
                    <a:pt x="4330772" y="120331"/>
                  </a:lnTo>
                  <a:lnTo>
                    <a:pt x="4344737" y="116838"/>
                  </a:lnTo>
                  <a:lnTo>
                    <a:pt x="4334263" y="162241"/>
                  </a:lnTo>
                  <a:lnTo>
                    <a:pt x="4311412" y="184466"/>
                  </a:lnTo>
                  <a:lnTo>
                    <a:pt x="4315538" y="192086"/>
                  </a:lnTo>
                  <a:lnTo>
                    <a:pt x="4331407" y="180338"/>
                  </a:lnTo>
                  <a:lnTo>
                    <a:pt x="4337755" y="183196"/>
                  </a:lnTo>
                  <a:lnTo>
                    <a:pt x="4336168" y="219391"/>
                  </a:lnTo>
                  <a:lnTo>
                    <a:pt x="4318712" y="285748"/>
                  </a:lnTo>
                  <a:lnTo>
                    <a:pt x="4278405" y="298766"/>
                  </a:lnTo>
                  <a:lnTo>
                    <a:pt x="4304430" y="295591"/>
                  </a:lnTo>
                  <a:lnTo>
                    <a:pt x="4326329" y="288606"/>
                  </a:lnTo>
                  <a:lnTo>
                    <a:pt x="4333946" y="251458"/>
                  </a:lnTo>
                  <a:lnTo>
                    <a:pt x="4359654" y="182561"/>
                  </a:lnTo>
                  <a:lnTo>
                    <a:pt x="4377109" y="186053"/>
                  </a:lnTo>
                  <a:lnTo>
                    <a:pt x="4357749" y="157796"/>
                  </a:lnTo>
                  <a:lnTo>
                    <a:pt x="4379331" y="98741"/>
                  </a:lnTo>
                  <a:lnTo>
                    <a:pt x="4394248" y="92391"/>
                  </a:lnTo>
                  <a:cubicBezTo>
                    <a:pt x="4394460" y="82443"/>
                    <a:pt x="4394671" y="72494"/>
                    <a:pt x="4394883" y="62546"/>
                  </a:cubicBezTo>
                  <a:lnTo>
                    <a:pt x="4419321" y="81278"/>
                  </a:lnTo>
                  <a:lnTo>
                    <a:pt x="4435189" y="79056"/>
                  </a:lnTo>
                  <a:lnTo>
                    <a:pt x="4449154" y="100011"/>
                  </a:lnTo>
                  <a:lnTo>
                    <a:pt x="4437729" y="117156"/>
                  </a:lnTo>
                  <a:lnTo>
                    <a:pt x="4451376" y="126681"/>
                  </a:lnTo>
                  <a:lnTo>
                    <a:pt x="4458675" y="120013"/>
                  </a:lnTo>
                  <a:lnTo>
                    <a:pt x="4482161" y="111441"/>
                  </a:lnTo>
                  <a:lnTo>
                    <a:pt x="4488509" y="142873"/>
                  </a:lnTo>
                  <a:lnTo>
                    <a:pt x="4505647" y="127951"/>
                  </a:lnTo>
                  <a:cubicBezTo>
                    <a:pt x="4505859" y="122342"/>
                    <a:pt x="4506070" y="116732"/>
                    <a:pt x="4506282" y="111123"/>
                  </a:cubicBezTo>
                  <a:lnTo>
                    <a:pt x="4521516" y="136523"/>
                  </a:lnTo>
                  <a:lnTo>
                    <a:pt x="4540559" y="139381"/>
                  </a:lnTo>
                  <a:cubicBezTo>
                    <a:pt x="4540242" y="142873"/>
                    <a:pt x="4539924" y="146366"/>
                    <a:pt x="4539607" y="149858"/>
                  </a:cubicBezTo>
                  <a:lnTo>
                    <a:pt x="4514217" y="161606"/>
                  </a:lnTo>
                  <a:lnTo>
                    <a:pt x="4529133" y="173353"/>
                  </a:lnTo>
                  <a:lnTo>
                    <a:pt x="4551032" y="160336"/>
                  </a:lnTo>
                  <a:lnTo>
                    <a:pt x="4578644" y="163511"/>
                  </a:lnTo>
                  <a:lnTo>
                    <a:pt x="4584357" y="186371"/>
                  </a:lnTo>
                  <a:lnTo>
                    <a:pt x="4600226" y="183196"/>
                  </a:lnTo>
                  <a:lnTo>
                    <a:pt x="4606891" y="226376"/>
                  </a:lnTo>
                  <a:lnTo>
                    <a:pt x="4574201" y="233678"/>
                  </a:lnTo>
                  <a:lnTo>
                    <a:pt x="4536116" y="270826"/>
                  </a:lnTo>
                  <a:lnTo>
                    <a:pt x="4517390" y="274318"/>
                  </a:lnTo>
                  <a:lnTo>
                    <a:pt x="4494222" y="287336"/>
                  </a:lnTo>
                  <a:lnTo>
                    <a:pt x="4451693" y="276223"/>
                  </a:lnTo>
                  <a:lnTo>
                    <a:pt x="4412656" y="272413"/>
                  </a:lnTo>
                  <a:lnTo>
                    <a:pt x="4376475" y="260031"/>
                  </a:lnTo>
                  <a:lnTo>
                    <a:pt x="4383140" y="276541"/>
                  </a:lnTo>
                  <a:lnTo>
                    <a:pt x="4374570" y="288288"/>
                  </a:lnTo>
                  <a:lnTo>
                    <a:pt x="4402182" y="287336"/>
                  </a:lnTo>
                  <a:lnTo>
                    <a:pt x="4435189" y="298131"/>
                  </a:lnTo>
                  <a:lnTo>
                    <a:pt x="4464706" y="321308"/>
                  </a:lnTo>
                  <a:lnTo>
                    <a:pt x="4459945" y="338135"/>
                  </a:lnTo>
                  <a:lnTo>
                    <a:pt x="4498665" y="340040"/>
                  </a:lnTo>
                  <a:lnTo>
                    <a:pt x="4507552" y="363853"/>
                  </a:lnTo>
                  <a:lnTo>
                    <a:pt x="4491048" y="379728"/>
                  </a:lnTo>
                  <a:lnTo>
                    <a:pt x="4511043" y="395920"/>
                  </a:lnTo>
                  <a:lnTo>
                    <a:pt x="4513582" y="424178"/>
                  </a:lnTo>
                  <a:lnTo>
                    <a:pt x="4502474" y="461325"/>
                  </a:lnTo>
                  <a:lnTo>
                    <a:pt x="4444711" y="494345"/>
                  </a:lnTo>
                  <a:lnTo>
                    <a:pt x="4432650" y="482915"/>
                  </a:lnTo>
                  <a:lnTo>
                    <a:pt x="4441220" y="501648"/>
                  </a:lnTo>
                  <a:lnTo>
                    <a:pt x="4435824" y="513078"/>
                  </a:lnTo>
                  <a:lnTo>
                    <a:pt x="4445346" y="501330"/>
                  </a:lnTo>
                  <a:lnTo>
                    <a:pt x="4506917" y="470533"/>
                  </a:lnTo>
                  <a:lnTo>
                    <a:pt x="4524373" y="436560"/>
                  </a:lnTo>
                  <a:lnTo>
                    <a:pt x="4529133" y="400683"/>
                  </a:lnTo>
                  <a:lnTo>
                    <a:pt x="4549445" y="412113"/>
                  </a:lnTo>
                  <a:lnTo>
                    <a:pt x="4552302" y="390205"/>
                  </a:lnTo>
                  <a:lnTo>
                    <a:pt x="4541511" y="379410"/>
                  </a:lnTo>
                  <a:lnTo>
                    <a:pt x="4532942" y="380680"/>
                  </a:lnTo>
                  <a:lnTo>
                    <a:pt x="4534211" y="355598"/>
                  </a:lnTo>
                  <a:lnTo>
                    <a:pt x="4555476" y="379410"/>
                  </a:lnTo>
                  <a:lnTo>
                    <a:pt x="4577692" y="375918"/>
                  </a:lnTo>
                  <a:lnTo>
                    <a:pt x="4584992" y="388618"/>
                  </a:lnTo>
                  <a:cubicBezTo>
                    <a:pt x="4586215" y="390732"/>
                    <a:pt x="4580951" y="388976"/>
                    <a:pt x="4585033" y="388603"/>
                  </a:cubicBezTo>
                  <a:lnTo>
                    <a:pt x="4609485" y="386381"/>
                  </a:lnTo>
                  <a:lnTo>
                    <a:pt x="4641240" y="393364"/>
                  </a:lnTo>
                  <a:lnTo>
                    <a:pt x="4647591" y="411458"/>
                  </a:lnTo>
                  <a:lnTo>
                    <a:pt x="4631078" y="429235"/>
                  </a:lnTo>
                  <a:lnTo>
                    <a:pt x="4635207" y="434631"/>
                  </a:lnTo>
                  <a:lnTo>
                    <a:pt x="4660611" y="409871"/>
                  </a:lnTo>
                  <a:lnTo>
                    <a:pt x="4681570" y="407649"/>
                  </a:lnTo>
                  <a:lnTo>
                    <a:pt x="4669820" y="397173"/>
                  </a:lnTo>
                  <a:lnTo>
                    <a:pt x="4676171" y="367969"/>
                  </a:lnTo>
                  <a:lnTo>
                    <a:pt x="4692049" y="374000"/>
                  </a:lnTo>
                  <a:lnTo>
                    <a:pt x="4702211" y="354002"/>
                  </a:lnTo>
                  <a:lnTo>
                    <a:pt x="4694907" y="338130"/>
                  </a:lnTo>
                  <a:lnTo>
                    <a:pt x="4696495" y="325432"/>
                  </a:lnTo>
                  <a:lnTo>
                    <a:pt x="4741270" y="344161"/>
                  </a:lnTo>
                  <a:lnTo>
                    <a:pt x="4764769" y="374318"/>
                  </a:lnTo>
                  <a:lnTo>
                    <a:pt x="4780646" y="374318"/>
                  </a:lnTo>
                  <a:lnTo>
                    <a:pt x="4789220" y="387968"/>
                  </a:lnTo>
                  <a:lnTo>
                    <a:pt x="4804145" y="387650"/>
                  </a:lnTo>
                  <a:lnTo>
                    <a:pt x="4778106" y="430187"/>
                  </a:lnTo>
                  <a:lnTo>
                    <a:pt x="4739999" y="424156"/>
                  </a:lnTo>
                  <a:lnTo>
                    <a:pt x="4711102" y="399078"/>
                  </a:lnTo>
                  <a:lnTo>
                    <a:pt x="4693319" y="422251"/>
                  </a:lnTo>
                  <a:lnTo>
                    <a:pt x="4699670" y="444472"/>
                  </a:lnTo>
                  <a:lnTo>
                    <a:pt x="4717771" y="429870"/>
                  </a:lnTo>
                  <a:lnTo>
                    <a:pt x="4725392" y="440028"/>
                  </a:lnTo>
                  <a:lnTo>
                    <a:pt x="4739047" y="444155"/>
                  </a:lnTo>
                  <a:lnTo>
                    <a:pt x="4718088" y="463201"/>
                  </a:lnTo>
                  <a:lnTo>
                    <a:pt x="4727615" y="474629"/>
                  </a:lnTo>
                  <a:lnTo>
                    <a:pt x="4751749" y="458757"/>
                  </a:lnTo>
                  <a:lnTo>
                    <a:pt x="4799700" y="462566"/>
                  </a:lnTo>
                  <a:lnTo>
                    <a:pt x="4782869" y="493358"/>
                  </a:lnTo>
                  <a:lnTo>
                    <a:pt x="4787315" y="502564"/>
                  </a:lnTo>
                  <a:lnTo>
                    <a:pt x="4815577" y="474946"/>
                  </a:lnTo>
                  <a:lnTo>
                    <a:pt x="4817800" y="502564"/>
                  </a:lnTo>
                  <a:lnTo>
                    <a:pt x="4839076" y="525420"/>
                  </a:lnTo>
                  <a:lnTo>
                    <a:pt x="4829867" y="551767"/>
                  </a:lnTo>
                  <a:lnTo>
                    <a:pt x="4808591" y="559386"/>
                  </a:lnTo>
                  <a:lnTo>
                    <a:pt x="4796207" y="572401"/>
                  </a:lnTo>
                  <a:lnTo>
                    <a:pt x="4795571" y="616525"/>
                  </a:lnTo>
                  <a:lnTo>
                    <a:pt x="4770485" y="639698"/>
                  </a:lnTo>
                  <a:lnTo>
                    <a:pt x="4779059" y="656523"/>
                  </a:lnTo>
                  <a:lnTo>
                    <a:pt x="4802240" y="643825"/>
                  </a:lnTo>
                  <a:lnTo>
                    <a:pt x="4812402" y="577162"/>
                  </a:lnTo>
                  <a:lnTo>
                    <a:pt x="4848920" y="563512"/>
                  </a:lnTo>
                  <a:lnTo>
                    <a:pt x="4858130" y="516849"/>
                  </a:lnTo>
                  <a:lnTo>
                    <a:pt x="4876230" y="514627"/>
                  </a:lnTo>
                  <a:lnTo>
                    <a:pt x="4887662" y="506056"/>
                  </a:lnTo>
                  <a:lnTo>
                    <a:pt x="4939741" y="519071"/>
                  </a:lnTo>
                  <a:lnTo>
                    <a:pt x="4983246" y="527324"/>
                  </a:lnTo>
                  <a:lnTo>
                    <a:pt x="4993090" y="547005"/>
                  </a:lnTo>
                  <a:lnTo>
                    <a:pt x="5003252" y="537482"/>
                  </a:lnTo>
                  <a:lnTo>
                    <a:pt x="5007697" y="519706"/>
                  </a:lnTo>
                  <a:lnTo>
                    <a:pt x="5044851" y="530816"/>
                  </a:lnTo>
                  <a:lnTo>
                    <a:pt x="5063904" y="545418"/>
                  </a:lnTo>
                  <a:lnTo>
                    <a:pt x="5070256" y="536847"/>
                  </a:lnTo>
                  <a:lnTo>
                    <a:pt x="5077559" y="557164"/>
                  </a:lnTo>
                  <a:lnTo>
                    <a:pt x="5105186" y="555576"/>
                  </a:lnTo>
                  <a:lnTo>
                    <a:pt x="5125510" y="567957"/>
                  </a:lnTo>
                  <a:lnTo>
                    <a:pt x="5144563" y="587955"/>
                  </a:lnTo>
                  <a:lnTo>
                    <a:pt x="5164569" y="596209"/>
                  </a:lnTo>
                  <a:lnTo>
                    <a:pt x="5181082" y="617160"/>
                  </a:lnTo>
                  <a:lnTo>
                    <a:pt x="5206486" y="626366"/>
                  </a:lnTo>
                  <a:lnTo>
                    <a:pt x="5212837" y="641285"/>
                  </a:lnTo>
                  <a:lnTo>
                    <a:pt x="5241417" y="661602"/>
                  </a:lnTo>
                  <a:lnTo>
                    <a:pt x="5311279" y="734930"/>
                  </a:lnTo>
                  <a:lnTo>
                    <a:pt x="5318583" y="756199"/>
                  </a:lnTo>
                  <a:lnTo>
                    <a:pt x="5332555" y="761278"/>
                  </a:lnTo>
                  <a:lnTo>
                    <a:pt x="5346210" y="775880"/>
                  </a:lnTo>
                  <a:lnTo>
                    <a:pt x="5352561" y="771436"/>
                  </a:lnTo>
                  <a:lnTo>
                    <a:pt x="5337636" y="755881"/>
                  </a:lnTo>
                  <a:lnTo>
                    <a:pt x="5337636" y="740009"/>
                  </a:lnTo>
                  <a:lnTo>
                    <a:pt x="5366533" y="765087"/>
                  </a:lnTo>
                  <a:lnTo>
                    <a:pt x="5366533" y="776832"/>
                  </a:lnTo>
                  <a:lnTo>
                    <a:pt x="5379553" y="795561"/>
                  </a:lnTo>
                  <a:lnTo>
                    <a:pt x="5431632" y="816195"/>
                  </a:lnTo>
                  <a:lnTo>
                    <a:pt x="5448462" y="830797"/>
                  </a:lnTo>
                  <a:lnTo>
                    <a:pt x="5444969" y="806354"/>
                  </a:lnTo>
                  <a:lnTo>
                    <a:pt x="5491014" y="852383"/>
                  </a:lnTo>
                  <a:lnTo>
                    <a:pt x="5494190" y="864129"/>
                  </a:lnTo>
                  <a:lnTo>
                    <a:pt x="5506257" y="873334"/>
                  </a:lnTo>
                  <a:lnTo>
                    <a:pt x="5503081" y="891429"/>
                  </a:lnTo>
                  <a:lnTo>
                    <a:pt x="5514513" y="906031"/>
                  </a:lnTo>
                  <a:lnTo>
                    <a:pt x="5526263" y="892381"/>
                  </a:lnTo>
                  <a:lnTo>
                    <a:pt x="5547539" y="910158"/>
                  </a:lnTo>
                  <a:lnTo>
                    <a:pt x="5572943" y="919363"/>
                  </a:lnTo>
                  <a:lnTo>
                    <a:pt x="5563734" y="963488"/>
                  </a:lnTo>
                  <a:lnTo>
                    <a:pt x="5578977" y="981264"/>
                  </a:lnTo>
                  <a:lnTo>
                    <a:pt x="5575166" y="1032056"/>
                  </a:lnTo>
                  <a:lnTo>
                    <a:pt x="5580565" y="1047610"/>
                  </a:lnTo>
                  <a:lnTo>
                    <a:pt x="5598348" y="1037135"/>
                  </a:lnTo>
                  <a:lnTo>
                    <a:pt x="5602158" y="1068561"/>
                  </a:lnTo>
                  <a:lnTo>
                    <a:pt x="5560241" y="1152366"/>
                  </a:lnTo>
                  <a:lnTo>
                    <a:pt x="5498636" y="1245376"/>
                  </a:lnTo>
                  <a:lnTo>
                    <a:pt x="5427186" y="1279660"/>
                  </a:lnTo>
                  <a:lnTo>
                    <a:pt x="5357642" y="1305690"/>
                  </a:lnTo>
                  <a:lnTo>
                    <a:pt x="5268727" y="1295849"/>
                  </a:lnTo>
                  <a:lnTo>
                    <a:pt x="5197277" y="1259661"/>
                  </a:lnTo>
                  <a:lnTo>
                    <a:pt x="5135037" y="1254900"/>
                  </a:lnTo>
                  <a:lnTo>
                    <a:pt x="5093119" y="1236488"/>
                  </a:lnTo>
                  <a:lnTo>
                    <a:pt x="5080735" y="1242837"/>
                  </a:lnTo>
                  <a:lnTo>
                    <a:pt x="5045804" y="1221886"/>
                  </a:lnTo>
                  <a:lnTo>
                    <a:pt x="5036277" y="1231409"/>
                  </a:lnTo>
                  <a:lnTo>
                    <a:pt x="5026433" y="1206331"/>
                  </a:lnTo>
                  <a:lnTo>
                    <a:pt x="5001346" y="1207918"/>
                  </a:lnTo>
                  <a:lnTo>
                    <a:pt x="4972131" y="1180618"/>
                  </a:lnTo>
                  <a:lnTo>
                    <a:pt x="4954666" y="1206966"/>
                  </a:lnTo>
                  <a:lnTo>
                    <a:pt x="4930214" y="1185063"/>
                  </a:lnTo>
                  <a:lnTo>
                    <a:pt x="4939423" y="1161889"/>
                  </a:lnTo>
                  <a:lnTo>
                    <a:pt x="4920053" y="1156810"/>
                  </a:lnTo>
                  <a:lnTo>
                    <a:pt x="4915924" y="1144113"/>
                  </a:lnTo>
                  <a:lnTo>
                    <a:pt x="4900047" y="1147604"/>
                  </a:lnTo>
                  <a:lnTo>
                    <a:pt x="4886074" y="1166651"/>
                  </a:lnTo>
                  <a:lnTo>
                    <a:pt x="4856542" y="1143795"/>
                  </a:lnTo>
                  <a:lnTo>
                    <a:pt x="4852414" y="1151096"/>
                  </a:lnTo>
                  <a:lnTo>
                    <a:pt x="4820341" y="1139986"/>
                  </a:lnTo>
                  <a:lnTo>
                    <a:pt x="4815260" y="1127288"/>
                  </a:lnTo>
                  <a:lnTo>
                    <a:pt x="4794936" y="1123161"/>
                  </a:lnTo>
                  <a:lnTo>
                    <a:pt x="4782869" y="1074910"/>
                  </a:lnTo>
                  <a:lnTo>
                    <a:pt x="4758418" y="1057134"/>
                  </a:lnTo>
                  <a:lnTo>
                    <a:pt x="4710785" y="1055229"/>
                  </a:lnTo>
                  <a:lnTo>
                    <a:pt x="4706339" y="1060626"/>
                  </a:lnTo>
                  <a:lnTo>
                    <a:pt x="4718088" y="1066022"/>
                  </a:lnTo>
                  <a:lnTo>
                    <a:pt x="4736506" y="1087926"/>
                  </a:lnTo>
                  <a:lnTo>
                    <a:pt x="4752067" y="1083799"/>
                  </a:lnTo>
                  <a:lnTo>
                    <a:pt x="4746033" y="1108877"/>
                  </a:lnTo>
                  <a:lnTo>
                    <a:pt x="4759053" y="1138081"/>
                  </a:lnTo>
                  <a:lnTo>
                    <a:pt x="4770802" y="1142526"/>
                  </a:lnTo>
                  <a:lnTo>
                    <a:pt x="4787950" y="1166334"/>
                  </a:lnTo>
                  <a:lnTo>
                    <a:pt x="4812402" y="1176809"/>
                  </a:lnTo>
                  <a:lnTo>
                    <a:pt x="4798747" y="1188237"/>
                  </a:lnTo>
                  <a:cubicBezTo>
                    <a:pt x="4799170" y="1193634"/>
                    <a:pt x="4799594" y="1199030"/>
                    <a:pt x="4800017" y="1204427"/>
                  </a:cubicBezTo>
                  <a:lnTo>
                    <a:pt x="4820976" y="1203157"/>
                  </a:lnTo>
                  <a:lnTo>
                    <a:pt x="4861305" y="1231092"/>
                  </a:lnTo>
                  <a:lnTo>
                    <a:pt x="4857494" y="1245059"/>
                  </a:lnTo>
                  <a:lnTo>
                    <a:pt x="4829867" y="1250138"/>
                  </a:lnTo>
                  <a:lnTo>
                    <a:pt x="4842569" y="1262836"/>
                  </a:lnTo>
                  <a:lnTo>
                    <a:pt x="4866068" y="1259344"/>
                  </a:lnTo>
                  <a:lnTo>
                    <a:pt x="4900047" y="1267597"/>
                  </a:lnTo>
                  <a:lnTo>
                    <a:pt x="4911796" y="1281247"/>
                  </a:lnTo>
                  <a:lnTo>
                    <a:pt x="4907668" y="1299976"/>
                  </a:lnTo>
                  <a:lnTo>
                    <a:pt x="4925769" y="1296802"/>
                  </a:lnTo>
                  <a:lnTo>
                    <a:pt x="4955619" y="1312356"/>
                  </a:lnTo>
                  <a:lnTo>
                    <a:pt x="4965145" y="1341878"/>
                  </a:lnTo>
                  <a:lnTo>
                    <a:pt x="4974989" y="1352354"/>
                  </a:lnTo>
                  <a:lnTo>
                    <a:pt x="4953078" y="1385050"/>
                  </a:lnTo>
                  <a:lnTo>
                    <a:pt x="4964828" y="1413620"/>
                  </a:lnTo>
                  <a:lnTo>
                    <a:pt x="4955301" y="1422191"/>
                  </a:lnTo>
                  <a:lnTo>
                    <a:pt x="4953396" y="1459966"/>
                  </a:lnTo>
                  <a:lnTo>
                    <a:pt x="4928309" y="1458061"/>
                  </a:lnTo>
                  <a:lnTo>
                    <a:pt x="4919735" y="1476155"/>
                  </a:lnTo>
                  <a:lnTo>
                    <a:pt x="4937836" y="1485361"/>
                  </a:lnTo>
                  <a:cubicBezTo>
                    <a:pt x="4937942" y="1490652"/>
                    <a:pt x="4938047" y="1495942"/>
                    <a:pt x="4938153" y="1501233"/>
                  </a:cubicBezTo>
                  <a:lnTo>
                    <a:pt x="4949903" y="1508534"/>
                  </a:lnTo>
                  <a:lnTo>
                    <a:pt x="4966415" y="1581863"/>
                  </a:lnTo>
                  <a:lnTo>
                    <a:pt x="4984198" y="1575514"/>
                  </a:lnTo>
                  <a:lnTo>
                    <a:pt x="4987692" y="1601862"/>
                  </a:lnTo>
                  <a:lnTo>
                    <a:pt x="4976260" y="1619956"/>
                  </a:lnTo>
                  <a:lnTo>
                    <a:pt x="4996583" y="1643764"/>
                  </a:lnTo>
                  <a:lnTo>
                    <a:pt x="4983881" y="1654557"/>
                  </a:lnTo>
                  <a:lnTo>
                    <a:pt x="4949267" y="1672968"/>
                  </a:lnTo>
                  <a:lnTo>
                    <a:pt x="4924498" y="1736139"/>
                  </a:lnTo>
                  <a:lnTo>
                    <a:pt x="4927991" y="1790104"/>
                  </a:lnTo>
                  <a:lnTo>
                    <a:pt x="4928309" y="1829785"/>
                  </a:lnTo>
                  <a:lnTo>
                    <a:pt x="4920053" y="1845973"/>
                  </a:lnTo>
                  <a:lnTo>
                    <a:pt x="4939423" y="1862481"/>
                  </a:lnTo>
                  <a:cubicBezTo>
                    <a:pt x="4939317" y="1855921"/>
                    <a:pt x="4939212" y="1849360"/>
                    <a:pt x="4939106" y="1842800"/>
                  </a:cubicBezTo>
                  <a:lnTo>
                    <a:pt x="4946410" y="1838354"/>
                  </a:lnTo>
                  <a:lnTo>
                    <a:pt x="4965145" y="1902478"/>
                  </a:lnTo>
                  <a:lnTo>
                    <a:pt x="4980070" y="1903113"/>
                  </a:lnTo>
                  <a:lnTo>
                    <a:pt x="4985786" y="1955808"/>
                  </a:lnTo>
                  <a:lnTo>
                    <a:pt x="4994043" y="1967553"/>
                  </a:lnTo>
                  <a:lnTo>
                    <a:pt x="4985151" y="1984060"/>
                  </a:lnTo>
                  <a:lnTo>
                    <a:pt x="4988009" y="1998028"/>
                  </a:lnTo>
                  <a:lnTo>
                    <a:pt x="4976895" y="1987870"/>
                  </a:lnTo>
                  <a:lnTo>
                    <a:pt x="4965780" y="1999297"/>
                  </a:lnTo>
                  <a:lnTo>
                    <a:pt x="4957206" y="1998028"/>
                  </a:lnTo>
                  <a:lnTo>
                    <a:pt x="4946727" y="1994853"/>
                  </a:lnTo>
                  <a:lnTo>
                    <a:pt x="4939423" y="2005011"/>
                  </a:lnTo>
                  <a:lnTo>
                    <a:pt x="4955936" y="2009455"/>
                  </a:lnTo>
                  <a:lnTo>
                    <a:pt x="4958477" y="2033898"/>
                  </a:lnTo>
                  <a:lnTo>
                    <a:pt x="4972131" y="2042785"/>
                  </a:lnTo>
                  <a:lnTo>
                    <a:pt x="4983881" y="2034851"/>
                  </a:lnTo>
                  <a:lnTo>
                    <a:pt x="4997218" y="2049452"/>
                  </a:lnTo>
                  <a:lnTo>
                    <a:pt x="5015319" y="2044054"/>
                  </a:lnTo>
                  <a:lnTo>
                    <a:pt x="5030244" y="2048499"/>
                  </a:lnTo>
                  <a:lnTo>
                    <a:pt x="5025798" y="2064052"/>
                  </a:lnTo>
                  <a:lnTo>
                    <a:pt x="5043581" y="2102463"/>
                  </a:lnTo>
                  <a:lnTo>
                    <a:pt x="5045169" y="2118018"/>
                  </a:lnTo>
                  <a:lnTo>
                    <a:pt x="5040405" y="2132937"/>
                  </a:lnTo>
                  <a:lnTo>
                    <a:pt x="5028974" y="2133890"/>
                  </a:lnTo>
                  <a:lnTo>
                    <a:pt x="5026751" y="2141191"/>
                  </a:lnTo>
                  <a:lnTo>
                    <a:pt x="5018177" y="2138652"/>
                  </a:lnTo>
                  <a:lnTo>
                    <a:pt x="5012143" y="2125955"/>
                  </a:lnTo>
                  <a:lnTo>
                    <a:pt x="5004204" y="2117065"/>
                  </a:lnTo>
                  <a:lnTo>
                    <a:pt x="4996583" y="2118018"/>
                  </a:lnTo>
                  <a:lnTo>
                    <a:pt x="4998488" y="2132937"/>
                  </a:lnTo>
                  <a:lnTo>
                    <a:pt x="5006427" y="2136113"/>
                  </a:lnTo>
                  <a:lnTo>
                    <a:pt x="5004204" y="2151032"/>
                  </a:lnTo>
                  <a:lnTo>
                    <a:pt x="5001981" y="2160238"/>
                  </a:lnTo>
                  <a:lnTo>
                    <a:pt x="5005792" y="2170080"/>
                  </a:lnTo>
                  <a:lnTo>
                    <a:pt x="4995313" y="2165635"/>
                  </a:lnTo>
                  <a:lnTo>
                    <a:pt x="4988009" y="2158969"/>
                  </a:lnTo>
                  <a:lnTo>
                    <a:pt x="4981976" y="2138652"/>
                  </a:lnTo>
                  <a:lnTo>
                    <a:pt x="4976260" y="2125002"/>
                  </a:lnTo>
                  <a:lnTo>
                    <a:pt x="4967051" y="2115479"/>
                  </a:lnTo>
                  <a:cubicBezTo>
                    <a:pt x="4967263" y="2108389"/>
                    <a:pt x="4967474" y="2101299"/>
                    <a:pt x="4967686" y="2094209"/>
                  </a:cubicBezTo>
                  <a:lnTo>
                    <a:pt x="4958477" y="2072941"/>
                  </a:lnTo>
                  <a:lnTo>
                    <a:pt x="4947362" y="2050720"/>
                  </a:lnTo>
                  <a:lnTo>
                    <a:pt x="4944822" y="2070402"/>
                  </a:lnTo>
                  <a:lnTo>
                    <a:pt x="4943552" y="2082147"/>
                  </a:lnTo>
                  <a:lnTo>
                    <a:pt x="4965145" y="2104685"/>
                  </a:lnTo>
                  <a:lnTo>
                    <a:pt x="4967051" y="2115479"/>
                  </a:lnTo>
                  <a:cubicBezTo>
                    <a:pt x="4967263" y="2121087"/>
                    <a:pt x="4967474" y="2126695"/>
                    <a:pt x="4967686" y="2132303"/>
                  </a:cubicBezTo>
                  <a:lnTo>
                    <a:pt x="4957206" y="2125637"/>
                  </a:lnTo>
                  <a:lnTo>
                    <a:pt x="4952443" y="2108495"/>
                  </a:lnTo>
                  <a:lnTo>
                    <a:pt x="4940058" y="2096748"/>
                  </a:lnTo>
                  <a:lnTo>
                    <a:pt x="4937518" y="2110399"/>
                  </a:lnTo>
                  <a:lnTo>
                    <a:pt x="4956889" y="2131033"/>
                  </a:lnTo>
                  <a:lnTo>
                    <a:pt x="4965145" y="2146905"/>
                  </a:lnTo>
                  <a:lnTo>
                    <a:pt x="4949267" y="2143413"/>
                  </a:lnTo>
                  <a:lnTo>
                    <a:pt x="4949903" y="2154842"/>
                  </a:lnTo>
                  <a:lnTo>
                    <a:pt x="4963240" y="2169127"/>
                  </a:lnTo>
                  <a:lnTo>
                    <a:pt x="4973402" y="2196745"/>
                  </a:lnTo>
                  <a:lnTo>
                    <a:pt x="4967051" y="2196428"/>
                  </a:lnTo>
                  <a:lnTo>
                    <a:pt x="4953396" y="2182460"/>
                  </a:lnTo>
                  <a:lnTo>
                    <a:pt x="4945457" y="2181190"/>
                  </a:lnTo>
                  <a:lnTo>
                    <a:pt x="4938153" y="2167222"/>
                  </a:lnTo>
                  <a:lnTo>
                    <a:pt x="4928626" y="2161826"/>
                  </a:lnTo>
                  <a:cubicBezTo>
                    <a:pt x="4928203" y="2168175"/>
                    <a:pt x="4927779" y="2174523"/>
                    <a:pt x="4927356" y="2180872"/>
                  </a:cubicBezTo>
                  <a:lnTo>
                    <a:pt x="4943869" y="2184364"/>
                  </a:lnTo>
                  <a:lnTo>
                    <a:pt x="4950855" y="2196110"/>
                  </a:lnTo>
                  <a:lnTo>
                    <a:pt x="4953713" y="2212935"/>
                  </a:lnTo>
                  <a:lnTo>
                    <a:pt x="4942599" y="2203094"/>
                  </a:lnTo>
                  <a:lnTo>
                    <a:pt x="4937836" y="2210394"/>
                  </a:lnTo>
                  <a:lnTo>
                    <a:pt x="4943234" y="2216745"/>
                  </a:lnTo>
                  <a:lnTo>
                    <a:pt x="4929262" y="2217696"/>
                  </a:lnTo>
                  <a:lnTo>
                    <a:pt x="4928944" y="2225950"/>
                  </a:lnTo>
                  <a:lnTo>
                    <a:pt x="4964510" y="2254202"/>
                  </a:lnTo>
                  <a:lnTo>
                    <a:pt x="5023893" y="2285313"/>
                  </a:lnTo>
                  <a:lnTo>
                    <a:pt x="5039770" y="2294200"/>
                  </a:lnTo>
                  <a:lnTo>
                    <a:pt x="5049297" y="2332612"/>
                  </a:lnTo>
                  <a:lnTo>
                    <a:pt x="5048979" y="2345945"/>
                  </a:lnTo>
                  <a:lnTo>
                    <a:pt x="5039770" y="2368801"/>
                  </a:lnTo>
                  <a:lnTo>
                    <a:pt x="5044851" y="2386896"/>
                  </a:lnTo>
                  <a:lnTo>
                    <a:pt x="5065492" y="2398325"/>
                  </a:lnTo>
                  <a:lnTo>
                    <a:pt x="5096612" y="2379912"/>
                  </a:lnTo>
                  <a:lnTo>
                    <a:pt x="5105822" y="2353882"/>
                  </a:lnTo>
                  <a:lnTo>
                    <a:pt x="5123922" y="2344994"/>
                  </a:lnTo>
                  <a:lnTo>
                    <a:pt x="5134719" y="2303725"/>
                  </a:lnTo>
                  <a:lnTo>
                    <a:pt x="5125510" y="2289122"/>
                  </a:lnTo>
                  <a:lnTo>
                    <a:pt x="5135037" y="2287218"/>
                  </a:lnTo>
                  <a:lnTo>
                    <a:pt x="5136307" y="2275472"/>
                  </a:lnTo>
                  <a:lnTo>
                    <a:pt x="5108362" y="2253568"/>
                  </a:lnTo>
                  <a:lnTo>
                    <a:pt x="5102011" y="2215792"/>
                  </a:lnTo>
                  <a:lnTo>
                    <a:pt x="5089626" y="2202777"/>
                  </a:lnTo>
                  <a:lnTo>
                    <a:pt x="5053743" y="2169127"/>
                  </a:lnTo>
                  <a:lnTo>
                    <a:pt x="5050885" y="2151985"/>
                  </a:lnTo>
                  <a:lnTo>
                    <a:pt x="5054378" y="2136430"/>
                  </a:lnTo>
                  <a:lnTo>
                    <a:pt x="5063269" y="2119922"/>
                  </a:lnTo>
                  <a:cubicBezTo>
                    <a:pt x="5062952" y="2116007"/>
                    <a:pt x="5062634" y="2112092"/>
                    <a:pt x="5062317" y="2108177"/>
                  </a:cubicBezTo>
                  <a:lnTo>
                    <a:pt x="5053108" y="2100558"/>
                  </a:lnTo>
                  <a:lnTo>
                    <a:pt x="5054378" y="2089131"/>
                  </a:lnTo>
                  <a:lnTo>
                    <a:pt x="5061046" y="2078655"/>
                  </a:lnTo>
                  <a:lnTo>
                    <a:pt x="5058506" y="2054530"/>
                  </a:lnTo>
                  <a:lnTo>
                    <a:pt x="5041993" y="2037070"/>
                  </a:lnTo>
                  <a:lnTo>
                    <a:pt x="5029291" y="2038023"/>
                  </a:lnTo>
                  <a:lnTo>
                    <a:pt x="5023575" y="2023105"/>
                  </a:lnTo>
                  <a:lnTo>
                    <a:pt x="5007697" y="2018344"/>
                  </a:lnTo>
                  <a:lnTo>
                    <a:pt x="4999123" y="2020248"/>
                  </a:lnTo>
                  <a:lnTo>
                    <a:pt x="4983246" y="2015487"/>
                  </a:lnTo>
                  <a:cubicBezTo>
                    <a:pt x="4983034" y="2013053"/>
                    <a:pt x="4982823" y="2010620"/>
                    <a:pt x="4982611" y="2008186"/>
                  </a:cubicBezTo>
                  <a:lnTo>
                    <a:pt x="4988009" y="1998028"/>
                  </a:lnTo>
                  <a:lnTo>
                    <a:pt x="5000076" y="1981203"/>
                  </a:lnTo>
                  <a:lnTo>
                    <a:pt x="4994043" y="1967553"/>
                  </a:lnTo>
                  <a:lnTo>
                    <a:pt x="5002617" y="1951682"/>
                  </a:lnTo>
                  <a:lnTo>
                    <a:pt x="4999123" y="1929461"/>
                  </a:lnTo>
                  <a:lnTo>
                    <a:pt x="4995630" y="1894542"/>
                  </a:lnTo>
                  <a:lnTo>
                    <a:pt x="5009285" y="1902161"/>
                  </a:lnTo>
                  <a:lnTo>
                    <a:pt x="5047709" y="1893273"/>
                  </a:lnTo>
                  <a:lnTo>
                    <a:pt x="5039135" y="1881527"/>
                  </a:lnTo>
                  <a:lnTo>
                    <a:pt x="5005157" y="1876766"/>
                  </a:lnTo>
                  <a:lnTo>
                    <a:pt x="5002617" y="1850418"/>
                  </a:lnTo>
                  <a:lnTo>
                    <a:pt x="4992137" y="1848195"/>
                  </a:lnTo>
                  <a:lnTo>
                    <a:pt x="4983563" y="1833911"/>
                  </a:lnTo>
                  <a:lnTo>
                    <a:pt x="4946092" y="1793913"/>
                  </a:lnTo>
                  <a:lnTo>
                    <a:pt x="4935295" y="1787882"/>
                  </a:lnTo>
                  <a:lnTo>
                    <a:pt x="4931167" y="1776771"/>
                  </a:lnTo>
                  <a:lnTo>
                    <a:pt x="4927674" y="1736774"/>
                  </a:lnTo>
                  <a:lnTo>
                    <a:pt x="4952125" y="1676460"/>
                  </a:lnTo>
                  <a:lnTo>
                    <a:pt x="4991820" y="1677730"/>
                  </a:lnTo>
                  <a:lnTo>
                    <a:pt x="4996901" y="1692332"/>
                  </a:lnTo>
                  <a:lnTo>
                    <a:pt x="5009603" y="1701855"/>
                  </a:lnTo>
                  <a:lnTo>
                    <a:pt x="5029926" y="1718680"/>
                  </a:lnTo>
                  <a:lnTo>
                    <a:pt x="5046757" y="1713283"/>
                  </a:lnTo>
                  <a:lnTo>
                    <a:pt x="5056283" y="1697411"/>
                  </a:lnTo>
                  <a:lnTo>
                    <a:pt x="5071208" y="1709791"/>
                  </a:lnTo>
                  <a:lnTo>
                    <a:pt x="5083910" y="1736774"/>
                  </a:lnTo>
                  <a:lnTo>
                    <a:pt x="5105504" y="1744075"/>
                  </a:lnTo>
                  <a:lnTo>
                    <a:pt x="5111855" y="1778041"/>
                  </a:lnTo>
                  <a:lnTo>
                    <a:pt x="5136307" y="1784072"/>
                  </a:lnTo>
                  <a:lnTo>
                    <a:pt x="5148056" y="1794230"/>
                  </a:lnTo>
                  <a:lnTo>
                    <a:pt x="5180129" y="1806611"/>
                  </a:lnTo>
                  <a:lnTo>
                    <a:pt x="5208709" y="1806293"/>
                  </a:lnTo>
                  <a:lnTo>
                    <a:pt x="5222364" y="1819944"/>
                  </a:lnTo>
                  <a:lnTo>
                    <a:pt x="5236019" y="1815817"/>
                  </a:lnTo>
                  <a:lnTo>
                    <a:pt x="5246815" y="1797723"/>
                  </a:lnTo>
                  <a:lnTo>
                    <a:pt x="5282381" y="1793278"/>
                  </a:lnTo>
                  <a:lnTo>
                    <a:pt x="5296671" y="1809785"/>
                  </a:lnTo>
                  <a:lnTo>
                    <a:pt x="5313184" y="1798040"/>
                  </a:lnTo>
                  <a:lnTo>
                    <a:pt x="5292226" y="1784707"/>
                  </a:lnTo>
                  <a:lnTo>
                    <a:pt x="5274760" y="1738361"/>
                  </a:lnTo>
                  <a:lnTo>
                    <a:pt x="5283969" y="1720267"/>
                  </a:lnTo>
                  <a:lnTo>
                    <a:pt x="5266821" y="1700585"/>
                  </a:lnTo>
                  <a:lnTo>
                    <a:pt x="5264598" y="1678682"/>
                  </a:lnTo>
                  <a:lnTo>
                    <a:pt x="5249038" y="1678682"/>
                  </a:lnTo>
                  <a:lnTo>
                    <a:pt x="5216013" y="1694871"/>
                  </a:lnTo>
                  <a:lnTo>
                    <a:pt x="5195689" y="1687253"/>
                  </a:lnTo>
                  <a:lnTo>
                    <a:pt x="5162346" y="1627892"/>
                  </a:lnTo>
                  <a:lnTo>
                    <a:pt x="5139482" y="1617734"/>
                  </a:lnTo>
                  <a:lnTo>
                    <a:pt x="5136307" y="1584085"/>
                  </a:lnTo>
                  <a:lnTo>
                    <a:pt x="5167745" y="1561229"/>
                  </a:lnTo>
                  <a:lnTo>
                    <a:pt x="5170920" y="1527581"/>
                  </a:lnTo>
                  <a:lnTo>
                    <a:pt x="5189021" y="1518057"/>
                  </a:lnTo>
                  <a:lnTo>
                    <a:pt x="5249673" y="1546944"/>
                  </a:lnTo>
                  <a:lnTo>
                    <a:pt x="5252214" y="1563769"/>
                  </a:lnTo>
                  <a:lnTo>
                    <a:pt x="5266821" y="1584402"/>
                  </a:lnTo>
                  <a:lnTo>
                    <a:pt x="5281746" y="1579323"/>
                  </a:lnTo>
                  <a:lnTo>
                    <a:pt x="5310326" y="1590434"/>
                  </a:lnTo>
                  <a:lnTo>
                    <a:pt x="5314772" y="1601227"/>
                  </a:lnTo>
                  <a:lnTo>
                    <a:pt x="5280794" y="1607893"/>
                  </a:lnTo>
                  <a:lnTo>
                    <a:pt x="5286510" y="1619003"/>
                  </a:lnTo>
                  <a:lnTo>
                    <a:pt x="5284287" y="1632971"/>
                  </a:lnTo>
                  <a:lnTo>
                    <a:pt x="5296036" y="1632971"/>
                  </a:lnTo>
                  <a:lnTo>
                    <a:pt x="5308421" y="1613924"/>
                  </a:lnTo>
                  <a:lnTo>
                    <a:pt x="5325251" y="1609163"/>
                  </a:lnTo>
                  <a:lnTo>
                    <a:pt x="5326521" y="1595830"/>
                  </a:lnTo>
                  <a:lnTo>
                    <a:pt x="5336048" y="1605988"/>
                  </a:lnTo>
                  <a:lnTo>
                    <a:pt x="5363675" y="1608845"/>
                  </a:lnTo>
                  <a:lnTo>
                    <a:pt x="5398606" y="1632971"/>
                  </a:lnTo>
                  <a:lnTo>
                    <a:pt x="5415437" y="1632971"/>
                  </a:lnTo>
                  <a:lnTo>
                    <a:pt x="5434807" y="1646303"/>
                  </a:lnTo>
                  <a:lnTo>
                    <a:pt x="5449415" y="1645351"/>
                  </a:lnTo>
                  <a:lnTo>
                    <a:pt x="5457036" y="1630431"/>
                  </a:lnTo>
                  <a:lnTo>
                    <a:pt x="5479265" y="1650112"/>
                  </a:lnTo>
                  <a:lnTo>
                    <a:pt x="5532296" y="1657096"/>
                  </a:lnTo>
                  <a:lnTo>
                    <a:pt x="5561829" y="1686618"/>
                  </a:lnTo>
                  <a:lnTo>
                    <a:pt x="5580247" y="1706299"/>
                  </a:lnTo>
                  <a:lnTo>
                    <a:pt x="5605016" y="1717410"/>
                  </a:lnTo>
                  <a:lnTo>
                    <a:pt x="5625975" y="1744710"/>
                  </a:lnTo>
                  <a:lnTo>
                    <a:pt x="5623117" y="1777089"/>
                  </a:lnTo>
                  <a:lnTo>
                    <a:pt x="5640265" y="1768836"/>
                  </a:lnTo>
                  <a:lnTo>
                    <a:pt x="5644075" y="1753915"/>
                  </a:lnTo>
                  <a:lnTo>
                    <a:pt x="5659000" y="1752963"/>
                  </a:lnTo>
                  <a:cubicBezTo>
                    <a:pt x="5658894" y="1735398"/>
                    <a:pt x="5658789" y="1717833"/>
                    <a:pt x="5658683" y="1700268"/>
                  </a:cubicBezTo>
                  <a:lnTo>
                    <a:pt x="5642805" y="1692967"/>
                  </a:lnTo>
                  <a:lnTo>
                    <a:pt x="5625657" y="1702490"/>
                  </a:lnTo>
                  <a:lnTo>
                    <a:pt x="5612955" y="1698364"/>
                  </a:lnTo>
                  <a:lnTo>
                    <a:pt x="5586598" y="1681856"/>
                  </a:lnTo>
                  <a:lnTo>
                    <a:pt x="5563099" y="1673603"/>
                  </a:lnTo>
                  <a:lnTo>
                    <a:pt x="5536107" y="1639954"/>
                  </a:lnTo>
                  <a:lnTo>
                    <a:pt x="5533884" y="1614877"/>
                  </a:lnTo>
                  <a:lnTo>
                    <a:pt x="5525310" y="1606306"/>
                  </a:lnTo>
                  <a:lnTo>
                    <a:pt x="5520864" y="1587577"/>
                  </a:lnTo>
                  <a:lnTo>
                    <a:pt x="5506892" y="1553928"/>
                  </a:lnTo>
                  <a:lnTo>
                    <a:pt x="5487839" y="1548849"/>
                  </a:lnTo>
                  <a:lnTo>
                    <a:pt x="5479265" y="1536469"/>
                  </a:lnTo>
                  <a:lnTo>
                    <a:pt x="5447510" y="1422825"/>
                  </a:lnTo>
                  <a:lnTo>
                    <a:pt x="5517689" y="1368543"/>
                  </a:lnTo>
                  <a:lnTo>
                    <a:pt x="5523087" y="1350766"/>
                  </a:lnTo>
                  <a:lnTo>
                    <a:pt x="5550397" y="1326958"/>
                  </a:lnTo>
                  <a:lnTo>
                    <a:pt x="5594537" y="1318070"/>
                  </a:lnTo>
                  <a:lnTo>
                    <a:pt x="5668209" y="1243789"/>
                  </a:lnTo>
                  <a:lnTo>
                    <a:pt x="5664081" y="1233314"/>
                  </a:lnTo>
                  <a:lnTo>
                    <a:pt x="5682817" y="1223790"/>
                  </a:lnTo>
                  <a:lnTo>
                    <a:pt x="5685992" y="1203474"/>
                  </a:lnTo>
                  <a:lnTo>
                    <a:pt x="5706633" y="1206649"/>
                  </a:lnTo>
                  <a:lnTo>
                    <a:pt x="5719971" y="1231726"/>
                  </a:lnTo>
                  <a:lnTo>
                    <a:pt x="5752361" y="1223156"/>
                  </a:lnTo>
                  <a:lnTo>
                    <a:pt x="5769827" y="1239662"/>
                  </a:lnTo>
                  <a:lnTo>
                    <a:pt x="5782211" y="1231092"/>
                  </a:lnTo>
                  <a:lnTo>
                    <a:pt x="5791103" y="1248233"/>
                  </a:lnTo>
                  <a:lnTo>
                    <a:pt x="5821906" y="1271724"/>
                  </a:lnTo>
                  <a:lnTo>
                    <a:pt x="5786975" y="1286961"/>
                  </a:lnTo>
                  <a:lnTo>
                    <a:pt x="5791738" y="1317435"/>
                  </a:lnTo>
                  <a:lnTo>
                    <a:pt x="5799994" y="1301563"/>
                  </a:lnTo>
                  <a:lnTo>
                    <a:pt x="5830162" y="1286644"/>
                  </a:lnTo>
                  <a:lnTo>
                    <a:pt x="5851756" y="1302198"/>
                  </a:lnTo>
                  <a:lnTo>
                    <a:pt x="5844452" y="1320292"/>
                  </a:lnTo>
                  <a:lnTo>
                    <a:pt x="5862870" y="1361242"/>
                  </a:lnTo>
                  <a:lnTo>
                    <a:pt x="5894943" y="1415842"/>
                  </a:lnTo>
                  <a:lnTo>
                    <a:pt x="5903517" y="1406319"/>
                  </a:lnTo>
                  <a:lnTo>
                    <a:pt x="5872397" y="1365051"/>
                  </a:lnTo>
                  <a:lnTo>
                    <a:pt x="5876842" y="1291723"/>
                  </a:lnTo>
                  <a:lnTo>
                    <a:pt x="5860965" y="1271406"/>
                  </a:lnTo>
                  <a:lnTo>
                    <a:pt x="5870174" y="1250455"/>
                  </a:lnTo>
                  <a:lnTo>
                    <a:pt x="5882558" y="1205061"/>
                  </a:lnTo>
                  <a:lnTo>
                    <a:pt x="5897166" y="1192364"/>
                  </a:lnTo>
                  <a:lnTo>
                    <a:pt x="5902882" y="1094274"/>
                  </a:lnTo>
                  <a:lnTo>
                    <a:pt x="5870491" y="1042849"/>
                  </a:lnTo>
                  <a:lnTo>
                    <a:pt x="5859059" y="1052689"/>
                  </a:lnTo>
                  <a:lnTo>
                    <a:pt x="5833337" y="1047610"/>
                  </a:lnTo>
                  <a:lnTo>
                    <a:pt x="5835878" y="979042"/>
                  </a:lnTo>
                  <a:lnTo>
                    <a:pt x="5853067" y="949041"/>
                  </a:lnTo>
                  <a:lnTo>
                    <a:pt x="6060620" y="1177406"/>
                  </a:lnTo>
                  <a:cubicBezTo>
                    <a:pt x="6579822" y="1806535"/>
                    <a:pt x="6891715" y="2613092"/>
                    <a:pt x="6891715" y="3492496"/>
                  </a:cubicBezTo>
                  <a:cubicBezTo>
                    <a:pt x="6891715" y="3869384"/>
                    <a:pt x="6834429" y="4232891"/>
                    <a:pt x="6728088" y="4574786"/>
                  </a:cubicBezTo>
                  <a:lnTo>
                    <a:pt x="6699847" y="4651948"/>
                  </a:lnTo>
                  <a:lnTo>
                    <a:pt x="6676768" y="4648009"/>
                  </a:lnTo>
                  <a:lnTo>
                    <a:pt x="6661525" y="4656897"/>
                  </a:lnTo>
                  <a:lnTo>
                    <a:pt x="6642472" y="4667056"/>
                  </a:lnTo>
                  <a:lnTo>
                    <a:pt x="6630405" y="4672135"/>
                  </a:lnTo>
                  <a:lnTo>
                    <a:pt x="6623101" y="4666421"/>
                  </a:lnTo>
                  <a:lnTo>
                    <a:pt x="6612622" y="4665151"/>
                  </a:lnTo>
                  <a:lnTo>
                    <a:pt x="6615162" y="4650548"/>
                  </a:lnTo>
                  <a:lnTo>
                    <a:pt x="6607541" y="4646104"/>
                  </a:lnTo>
                  <a:lnTo>
                    <a:pt x="6593251" y="4644517"/>
                  </a:lnTo>
                  <a:lnTo>
                    <a:pt x="6562448" y="4645787"/>
                  </a:lnTo>
                  <a:lnTo>
                    <a:pt x="6541172" y="4642295"/>
                  </a:lnTo>
                  <a:lnTo>
                    <a:pt x="6527200" y="4650548"/>
                  </a:lnTo>
                  <a:lnTo>
                    <a:pt x="6501161" y="4671818"/>
                  </a:lnTo>
                  <a:lnTo>
                    <a:pt x="6482743" y="4687373"/>
                  </a:lnTo>
                  <a:lnTo>
                    <a:pt x="6482425" y="4699753"/>
                  </a:lnTo>
                  <a:lnTo>
                    <a:pt x="6465277" y="4709912"/>
                  </a:lnTo>
                  <a:lnTo>
                    <a:pt x="6458926" y="4706737"/>
                  </a:lnTo>
                  <a:lnTo>
                    <a:pt x="6448447" y="4706420"/>
                  </a:lnTo>
                  <a:lnTo>
                    <a:pt x="6438920" y="4710229"/>
                  </a:lnTo>
                  <a:lnTo>
                    <a:pt x="6430346" y="4707689"/>
                  </a:lnTo>
                  <a:lnTo>
                    <a:pt x="6405895" y="4713403"/>
                  </a:lnTo>
                  <a:lnTo>
                    <a:pt x="6398591" y="4710229"/>
                  </a:lnTo>
                  <a:lnTo>
                    <a:pt x="6382714" y="4715308"/>
                  </a:lnTo>
                  <a:lnTo>
                    <a:pt x="6364296" y="4728324"/>
                  </a:lnTo>
                  <a:lnTo>
                    <a:pt x="6358897" y="4725149"/>
                  </a:lnTo>
                  <a:lnTo>
                    <a:pt x="6348418" y="4731181"/>
                  </a:lnTo>
                  <a:lnTo>
                    <a:pt x="6361755" y="4741022"/>
                  </a:lnTo>
                  <a:lnTo>
                    <a:pt x="6358580" y="4749275"/>
                  </a:lnTo>
                  <a:lnTo>
                    <a:pt x="6347783" y="4740704"/>
                  </a:lnTo>
                  <a:lnTo>
                    <a:pt x="6342702" y="4740387"/>
                  </a:lnTo>
                  <a:lnTo>
                    <a:pt x="6347783" y="4750863"/>
                  </a:lnTo>
                  <a:cubicBezTo>
                    <a:pt x="6348092" y="4754989"/>
                    <a:pt x="6348402" y="4759116"/>
                    <a:pt x="6348711" y="4763242"/>
                  </a:cubicBezTo>
                  <a:cubicBezTo>
                    <a:pt x="6348716" y="4763245"/>
                    <a:pt x="6348722" y="4763247"/>
                    <a:pt x="6348727" y="4763250"/>
                  </a:cubicBezTo>
                  <a:cubicBezTo>
                    <a:pt x="6348722" y="4763255"/>
                    <a:pt x="6348718" y="4763261"/>
                    <a:pt x="6348713" y="4763266"/>
                  </a:cubicBezTo>
                  <a:cubicBezTo>
                    <a:pt x="6348720" y="4763364"/>
                    <a:pt x="6348728" y="4763463"/>
                    <a:pt x="6348735" y="4763561"/>
                  </a:cubicBezTo>
                  <a:lnTo>
                    <a:pt x="6348545" y="4763458"/>
                  </a:lnTo>
                  <a:lnTo>
                    <a:pt x="6342059" y="4770869"/>
                  </a:lnTo>
                  <a:lnTo>
                    <a:pt x="6330309" y="4769282"/>
                  </a:lnTo>
                  <a:lnTo>
                    <a:pt x="6323958" y="4777535"/>
                  </a:lnTo>
                  <a:lnTo>
                    <a:pt x="6316337" y="4778488"/>
                  </a:lnTo>
                  <a:lnTo>
                    <a:pt x="6317925" y="4768964"/>
                  </a:lnTo>
                  <a:lnTo>
                    <a:pt x="6305858" y="4774043"/>
                  </a:lnTo>
                  <a:lnTo>
                    <a:pt x="6301094" y="4786424"/>
                  </a:lnTo>
                  <a:lnTo>
                    <a:pt x="6296013" y="4788328"/>
                  </a:lnTo>
                  <a:lnTo>
                    <a:pt x="6299189" y="4797852"/>
                  </a:lnTo>
                  <a:lnTo>
                    <a:pt x="6295696" y="4809597"/>
                  </a:lnTo>
                  <a:lnTo>
                    <a:pt x="6283946" y="4807057"/>
                  </a:lnTo>
                  <a:lnTo>
                    <a:pt x="6280771" y="4811184"/>
                  </a:lnTo>
                  <a:lnTo>
                    <a:pt x="6283629" y="4820707"/>
                  </a:lnTo>
                  <a:lnTo>
                    <a:pt x="6276008" y="4824834"/>
                  </a:lnTo>
                  <a:lnTo>
                    <a:pt x="6262353" y="4822294"/>
                  </a:lnTo>
                  <a:lnTo>
                    <a:pt x="6252826" y="4817850"/>
                  </a:lnTo>
                  <a:lnTo>
                    <a:pt x="6238219" y="4805788"/>
                  </a:lnTo>
                  <a:lnTo>
                    <a:pt x="6229645" y="4806740"/>
                  </a:lnTo>
                  <a:lnTo>
                    <a:pt x="6234090" y="4816263"/>
                  </a:lnTo>
                  <a:lnTo>
                    <a:pt x="6241077" y="4819437"/>
                  </a:lnTo>
                  <a:lnTo>
                    <a:pt x="6235678" y="4830230"/>
                  </a:lnTo>
                  <a:lnTo>
                    <a:pt x="6222023" y="4829913"/>
                  </a:lnTo>
                  <a:lnTo>
                    <a:pt x="6214402" y="4824199"/>
                  </a:lnTo>
                  <a:lnTo>
                    <a:pt x="6210274" y="4832770"/>
                  </a:lnTo>
                  <a:lnTo>
                    <a:pt x="6222659" y="4840389"/>
                  </a:lnTo>
                  <a:lnTo>
                    <a:pt x="6215990" y="4849594"/>
                  </a:lnTo>
                  <a:lnTo>
                    <a:pt x="6210591" y="4852769"/>
                  </a:lnTo>
                  <a:lnTo>
                    <a:pt x="6213767" y="4861340"/>
                  </a:lnTo>
                  <a:lnTo>
                    <a:pt x="6204558" y="4877847"/>
                  </a:lnTo>
                  <a:lnTo>
                    <a:pt x="6200747" y="4872133"/>
                  </a:lnTo>
                  <a:lnTo>
                    <a:pt x="6195666" y="4852134"/>
                  </a:lnTo>
                  <a:lnTo>
                    <a:pt x="6187410" y="4861657"/>
                  </a:lnTo>
                  <a:lnTo>
                    <a:pt x="6179154" y="4880386"/>
                  </a:lnTo>
                  <a:lnTo>
                    <a:pt x="6191538" y="4903877"/>
                  </a:lnTo>
                  <a:lnTo>
                    <a:pt x="6190268" y="4915305"/>
                  </a:lnTo>
                  <a:lnTo>
                    <a:pt x="6178201" y="4924510"/>
                  </a:lnTo>
                  <a:lnTo>
                    <a:pt x="6178519" y="4914035"/>
                  </a:lnTo>
                  <a:lnTo>
                    <a:pt x="6176296" y="4909591"/>
                  </a:lnTo>
                  <a:lnTo>
                    <a:pt x="6160418" y="4917844"/>
                  </a:lnTo>
                  <a:lnTo>
                    <a:pt x="6158830" y="4927050"/>
                  </a:lnTo>
                  <a:cubicBezTo>
                    <a:pt x="6158724" y="4929378"/>
                    <a:pt x="6158619" y="4931706"/>
                    <a:pt x="6158513" y="4934034"/>
                  </a:cubicBezTo>
                  <a:lnTo>
                    <a:pt x="6158513" y="4936891"/>
                  </a:lnTo>
                  <a:lnTo>
                    <a:pt x="6158513" y="4938795"/>
                  </a:lnTo>
                  <a:lnTo>
                    <a:pt x="6161688" y="4947366"/>
                  </a:lnTo>
                  <a:lnTo>
                    <a:pt x="6154067" y="4956572"/>
                  </a:lnTo>
                  <a:lnTo>
                    <a:pt x="6141365" y="4963556"/>
                  </a:lnTo>
                  <a:lnTo>
                    <a:pt x="6135649" y="4978475"/>
                  </a:lnTo>
                  <a:lnTo>
                    <a:pt x="6122312" y="4993712"/>
                  </a:lnTo>
                  <a:lnTo>
                    <a:pt x="6129933" y="5024187"/>
                  </a:lnTo>
                  <a:lnTo>
                    <a:pt x="6136919" y="5038472"/>
                  </a:lnTo>
                  <a:lnTo>
                    <a:pt x="6148668" y="5036250"/>
                  </a:lnTo>
                  <a:lnTo>
                    <a:pt x="6154384" y="5027044"/>
                  </a:lnTo>
                  <a:lnTo>
                    <a:pt x="6170897" y="5030853"/>
                  </a:lnTo>
                  <a:lnTo>
                    <a:pt x="6175661" y="5059423"/>
                  </a:lnTo>
                  <a:lnTo>
                    <a:pt x="6177248" y="5069898"/>
                  </a:lnTo>
                  <a:lnTo>
                    <a:pt x="6190268" y="5079739"/>
                  </a:lnTo>
                  <a:lnTo>
                    <a:pt x="6194396" y="5079739"/>
                  </a:lnTo>
                  <a:lnTo>
                    <a:pt x="6197254" y="5089262"/>
                  </a:lnTo>
                  <a:lnTo>
                    <a:pt x="6190586" y="5103864"/>
                  </a:lnTo>
                  <a:lnTo>
                    <a:pt x="6188680" y="5128307"/>
                  </a:lnTo>
                  <a:lnTo>
                    <a:pt x="6195031" y="5132434"/>
                  </a:lnTo>
                  <a:lnTo>
                    <a:pt x="6206146" y="5113705"/>
                  </a:lnTo>
                  <a:lnTo>
                    <a:pt x="6212814" y="5101325"/>
                  </a:lnTo>
                  <a:lnTo>
                    <a:pt x="6214085" y="5089897"/>
                  </a:lnTo>
                  <a:lnTo>
                    <a:pt x="6218213" y="5103547"/>
                  </a:lnTo>
                  <a:lnTo>
                    <a:pt x="6212179" y="5126403"/>
                  </a:lnTo>
                  <a:lnTo>
                    <a:pt x="6204240" y="5141957"/>
                  </a:lnTo>
                  <a:lnTo>
                    <a:pt x="6206146" y="5154972"/>
                  </a:lnTo>
                  <a:lnTo>
                    <a:pt x="6212814" y="5145767"/>
                  </a:lnTo>
                  <a:cubicBezTo>
                    <a:pt x="6213026" y="5149999"/>
                    <a:pt x="6213237" y="5154232"/>
                    <a:pt x="6213449" y="5158464"/>
                  </a:cubicBezTo>
                  <a:lnTo>
                    <a:pt x="6203605" y="5169575"/>
                  </a:lnTo>
                  <a:lnTo>
                    <a:pt x="6197889" y="5184177"/>
                  </a:lnTo>
                  <a:lnTo>
                    <a:pt x="6202970" y="5201319"/>
                  </a:lnTo>
                  <a:lnTo>
                    <a:pt x="6235678" y="5233698"/>
                  </a:lnTo>
                  <a:lnTo>
                    <a:pt x="6249333" y="5251157"/>
                  </a:lnTo>
                  <a:lnTo>
                    <a:pt x="6260130" y="5274330"/>
                  </a:lnTo>
                  <a:lnTo>
                    <a:pt x="6275690" y="5324168"/>
                  </a:lnTo>
                  <a:lnTo>
                    <a:pt x="6291250" y="5336232"/>
                  </a:lnTo>
                  <a:lnTo>
                    <a:pt x="6303952" y="5347977"/>
                  </a:lnTo>
                  <a:lnTo>
                    <a:pt x="6297190" y="5360853"/>
                  </a:lnTo>
                  <a:lnTo>
                    <a:pt x="6297448" y="5360940"/>
                  </a:lnTo>
                  <a:lnTo>
                    <a:pt x="6303928" y="5348597"/>
                  </a:lnTo>
                  <a:lnTo>
                    <a:pt x="6326471" y="5368282"/>
                  </a:lnTo>
                  <a:lnTo>
                    <a:pt x="6343298" y="5377172"/>
                  </a:lnTo>
                  <a:lnTo>
                    <a:pt x="6352738" y="5391437"/>
                  </a:lnTo>
                  <a:lnTo>
                    <a:pt x="6270138" y="5527402"/>
                  </a:lnTo>
                  <a:lnTo>
                    <a:pt x="6157685" y="5677783"/>
                  </a:lnTo>
                  <a:lnTo>
                    <a:pt x="6151028" y="5680333"/>
                  </a:lnTo>
                  <a:lnTo>
                    <a:pt x="6151528" y="5680898"/>
                  </a:lnTo>
                  <a:lnTo>
                    <a:pt x="6124790" y="5702235"/>
                  </a:lnTo>
                  <a:lnTo>
                    <a:pt x="6108874" y="5721342"/>
                  </a:lnTo>
                  <a:lnTo>
                    <a:pt x="6108664" y="5720387"/>
                  </a:lnTo>
                  <a:lnTo>
                    <a:pt x="6071278" y="5721342"/>
                  </a:lnTo>
                  <a:lnTo>
                    <a:pt x="6010443" y="5705105"/>
                  </a:lnTo>
                  <a:lnTo>
                    <a:pt x="5965134" y="5657668"/>
                  </a:lnTo>
                  <a:lnTo>
                    <a:pt x="5954821" y="5617474"/>
                  </a:lnTo>
                  <a:lnTo>
                    <a:pt x="5954631" y="5617583"/>
                  </a:lnTo>
                  <a:lnTo>
                    <a:pt x="5954678" y="5617604"/>
                  </a:lnTo>
                  <a:lnTo>
                    <a:pt x="5954550" y="5617629"/>
                  </a:lnTo>
                  <a:lnTo>
                    <a:pt x="5954176" y="5617843"/>
                  </a:lnTo>
                  <a:lnTo>
                    <a:pt x="5953959" y="5617746"/>
                  </a:lnTo>
                  <a:lnTo>
                    <a:pt x="5903234" y="5627755"/>
                  </a:lnTo>
                  <a:cubicBezTo>
                    <a:pt x="5903446" y="5629764"/>
                    <a:pt x="5903657" y="5631774"/>
                    <a:pt x="5903869" y="5633783"/>
                  </a:cubicBezTo>
                  <a:lnTo>
                    <a:pt x="5906092" y="5648375"/>
                  </a:lnTo>
                  <a:lnTo>
                    <a:pt x="5907044" y="5656623"/>
                  </a:lnTo>
                  <a:lnTo>
                    <a:pt x="5908632" y="5664871"/>
                  </a:lnTo>
                  <a:lnTo>
                    <a:pt x="5910220" y="5671850"/>
                  </a:lnTo>
                  <a:lnTo>
                    <a:pt x="5911808" y="5677243"/>
                  </a:lnTo>
                  <a:lnTo>
                    <a:pt x="5914031" y="5683270"/>
                  </a:lnTo>
                  <a:lnTo>
                    <a:pt x="5916253" y="5691835"/>
                  </a:lnTo>
                  <a:lnTo>
                    <a:pt x="5919111" y="5701987"/>
                  </a:lnTo>
                  <a:lnTo>
                    <a:pt x="5921017" y="5712772"/>
                  </a:lnTo>
                  <a:lnTo>
                    <a:pt x="5923240" y="5723558"/>
                  </a:lnTo>
                  <a:lnTo>
                    <a:pt x="5925145" y="5733075"/>
                  </a:lnTo>
                  <a:cubicBezTo>
                    <a:pt x="5925357" y="5735507"/>
                    <a:pt x="5925568" y="5737939"/>
                    <a:pt x="5925780" y="5740371"/>
                  </a:cubicBezTo>
                  <a:lnTo>
                    <a:pt x="5925780" y="5743226"/>
                  </a:lnTo>
                  <a:cubicBezTo>
                    <a:pt x="5925674" y="5743861"/>
                    <a:pt x="5925569" y="5744495"/>
                    <a:pt x="5925463" y="5745130"/>
                  </a:cubicBezTo>
                  <a:cubicBezTo>
                    <a:pt x="5925251" y="5746716"/>
                    <a:pt x="5925040" y="5748302"/>
                    <a:pt x="5924828" y="5749888"/>
                  </a:cubicBezTo>
                  <a:lnTo>
                    <a:pt x="5923875" y="5758453"/>
                  </a:lnTo>
                  <a:cubicBezTo>
                    <a:pt x="5923663" y="5762260"/>
                    <a:pt x="5923452" y="5766067"/>
                    <a:pt x="5923240" y="5769874"/>
                  </a:cubicBezTo>
                  <a:cubicBezTo>
                    <a:pt x="5923028" y="5774104"/>
                    <a:pt x="5922817" y="5778333"/>
                    <a:pt x="5922605" y="5782563"/>
                  </a:cubicBezTo>
                  <a:lnTo>
                    <a:pt x="5922605" y="5795252"/>
                  </a:lnTo>
                  <a:lnTo>
                    <a:pt x="5922287" y="5806989"/>
                  </a:lnTo>
                  <a:lnTo>
                    <a:pt x="5922605" y="5816189"/>
                  </a:lnTo>
                  <a:cubicBezTo>
                    <a:pt x="5922711" y="5817246"/>
                    <a:pt x="5922816" y="5818304"/>
                    <a:pt x="5922922" y="5819361"/>
                  </a:cubicBezTo>
                  <a:lnTo>
                    <a:pt x="5923240" y="5821899"/>
                  </a:lnTo>
                  <a:lnTo>
                    <a:pt x="5924192" y="5826975"/>
                  </a:lnTo>
                  <a:lnTo>
                    <a:pt x="5925463" y="5836175"/>
                  </a:lnTo>
                  <a:lnTo>
                    <a:pt x="5928321" y="5859015"/>
                  </a:lnTo>
                  <a:lnTo>
                    <a:pt x="5931496" y="5889786"/>
                  </a:lnTo>
                  <a:lnTo>
                    <a:pt x="5891802" y="5911675"/>
                  </a:lnTo>
                  <a:lnTo>
                    <a:pt x="5867985" y="5892007"/>
                  </a:lnTo>
                  <a:lnTo>
                    <a:pt x="5834006" y="5896131"/>
                  </a:lnTo>
                  <a:lnTo>
                    <a:pt x="5807014" y="5906282"/>
                  </a:lnTo>
                  <a:lnTo>
                    <a:pt x="5779387" y="5900572"/>
                  </a:lnTo>
                  <a:lnTo>
                    <a:pt x="5720956" y="5935467"/>
                  </a:lnTo>
                  <a:lnTo>
                    <a:pt x="5698092" y="5915164"/>
                  </a:lnTo>
                  <a:lnTo>
                    <a:pt x="5652047" y="5929440"/>
                  </a:lnTo>
                  <a:lnTo>
                    <a:pt x="5585360" y="5938322"/>
                  </a:lnTo>
                  <a:lnTo>
                    <a:pt x="5474215" y="5985272"/>
                  </a:lnTo>
                  <a:lnTo>
                    <a:pt x="5431027" y="5995741"/>
                  </a:lnTo>
                  <a:lnTo>
                    <a:pt x="5379583" y="5956721"/>
                  </a:lnTo>
                  <a:lnTo>
                    <a:pt x="5337983" y="5954818"/>
                  </a:lnTo>
                  <a:lnTo>
                    <a:pt x="5261452" y="5985907"/>
                  </a:lnTo>
                  <a:lnTo>
                    <a:pt x="5234142" y="5983369"/>
                  </a:lnTo>
                  <a:lnTo>
                    <a:pt x="5210961" y="5957356"/>
                  </a:lnTo>
                  <a:lnTo>
                    <a:pt x="5197623" y="5967824"/>
                  </a:lnTo>
                  <a:lnTo>
                    <a:pt x="5173489" y="5994154"/>
                  </a:lnTo>
                  <a:cubicBezTo>
                    <a:pt x="5173912" y="6006420"/>
                    <a:pt x="5174336" y="6018687"/>
                    <a:pt x="5174759" y="6030953"/>
                  </a:cubicBezTo>
                  <a:lnTo>
                    <a:pt x="5150625" y="6049987"/>
                  </a:lnTo>
                  <a:lnTo>
                    <a:pt x="5148720" y="6075682"/>
                  </a:lnTo>
                  <a:lnTo>
                    <a:pt x="5130619" y="6078855"/>
                  </a:lnTo>
                  <a:lnTo>
                    <a:pt x="5123633" y="6088054"/>
                  </a:lnTo>
                  <a:lnTo>
                    <a:pt x="5108708" y="6085834"/>
                  </a:lnTo>
                  <a:lnTo>
                    <a:pt x="5112518" y="6077903"/>
                  </a:lnTo>
                  <a:lnTo>
                    <a:pt x="5105214" y="6066483"/>
                  </a:lnTo>
                  <a:lnTo>
                    <a:pt x="5097911" y="6052842"/>
                  </a:lnTo>
                  <a:lnTo>
                    <a:pt x="5104897" y="6028415"/>
                  </a:lnTo>
                  <a:lnTo>
                    <a:pt x="5133159" y="6005257"/>
                  </a:lnTo>
                  <a:cubicBezTo>
                    <a:pt x="5133477" y="5998913"/>
                    <a:pt x="5133794" y="5992568"/>
                    <a:pt x="5134112" y="5986224"/>
                  </a:cubicBezTo>
                  <a:lnTo>
                    <a:pt x="5116329" y="5973852"/>
                  </a:lnTo>
                  <a:lnTo>
                    <a:pt x="5093782" y="5989713"/>
                  </a:lnTo>
                  <a:lnTo>
                    <a:pt x="5084573" y="6005575"/>
                  </a:lnTo>
                  <a:lnTo>
                    <a:pt x="5073141" y="6016043"/>
                  </a:lnTo>
                  <a:lnTo>
                    <a:pt x="5035987" y="6013505"/>
                  </a:lnTo>
                  <a:lnTo>
                    <a:pt x="5021062" y="5997644"/>
                  </a:lnTo>
                  <a:lnTo>
                    <a:pt x="4988036" y="5989713"/>
                  </a:lnTo>
                  <a:lnTo>
                    <a:pt x="4966125" y="6007795"/>
                  </a:lnTo>
                  <a:lnTo>
                    <a:pt x="4944848" y="6018264"/>
                  </a:lnTo>
                  <a:lnTo>
                    <a:pt x="4934687" y="6043642"/>
                  </a:lnTo>
                  <a:lnTo>
                    <a:pt x="4913410" y="6049035"/>
                  </a:lnTo>
                  <a:lnTo>
                    <a:pt x="4903249" y="6067117"/>
                  </a:lnTo>
                  <a:lnTo>
                    <a:pt x="4857520" y="6070607"/>
                  </a:lnTo>
                  <a:lnTo>
                    <a:pt x="4836562" y="6068703"/>
                  </a:lnTo>
                  <a:lnTo>
                    <a:pt x="4823859" y="6077268"/>
                  </a:lnTo>
                  <a:lnTo>
                    <a:pt x="4801630" y="6085199"/>
                  </a:lnTo>
                  <a:lnTo>
                    <a:pt x="4774003" y="6068386"/>
                  </a:lnTo>
                  <a:lnTo>
                    <a:pt x="4750821" y="6037932"/>
                  </a:lnTo>
                  <a:lnTo>
                    <a:pt x="4727957" y="6027781"/>
                  </a:lnTo>
                  <a:lnTo>
                    <a:pt x="4707951" y="6010968"/>
                  </a:lnTo>
                  <a:lnTo>
                    <a:pt x="4689851" y="6006844"/>
                  </a:lnTo>
                  <a:lnTo>
                    <a:pt x="4665399" y="5992568"/>
                  </a:lnTo>
                  <a:lnTo>
                    <a:pt x="4627292" y="5989713"/>
                  </a:lnTo>
                  <a:lnTo>
                    <a:pt x="4610462" y="6002402"/>
                  </a:lnTo>
                  <a:lnTo>
                    <a:pt x="4606333" y="6020484"/>
                  </a:lnTo>
                  <a:cubicBezTo>
                    <a:pt x="4606121" y="6025031"/>
                    <a:pt x="4605910" y="6029578"/>
                    <a:pt x="4605698" y="6034125"/>
                  </a:cubicBezTo>
                  <a:lnTo>
                    <a:pt x="4582517" y="6058552"/>
                  </a:lnTo>
                  <a:lnTo>
                    <a:pt x="4568862" y="6058552"/>
                  </a:lnTo>
                  <a:cubicBezTo>
                    <a:pt x="4569074" y="6056120"/>
                    <a:pt x="4569285" y="6053688"/>
                    <a:pt x="4569497" y="6051256"/>
                  </a:cubicBezTo>
                  <a:lnTo>
                    <a:pt x="4563463" y="6051256"/>
                  </a:lnTo>
                  <a:lnTo>
                    <a:pt x="4557112" y="6066165"/>
                  </a:lnTo>
                  <a:lnTo>
                    <a:pt x="4544410" y="6071241"/>
                  </a:lnTo>
                  <a:lnTo>
                    <a:pt x="4526309" y="6076951"/>
                  </a:lnTo>
                  <a:lnTo>
                    <a:pt x="4501222" y="6073144"/>
                  </a:lnTo>
                  <a:lnTo>
                    <a:pt x="4480581" y="6058235"/>
                  </a:lnTo>
                  <a:lnTo>
                    <a:pt x="4455176" y="6030319"/>
                  </a:lnTo>
                  <a:lnTo>
                    <a:pt x="4452636" y="6011285"/>
                  </a:lnTo>
                  <a:lnTo>
                    <a:pt x="4435805" y="6006209"/>
                  </a:lnTo>
                  <a:lnTo>
                    <a:pt x="4440251" y="6023974"/>
                  </a:lnTo>
                  <a:lnTo>
                    <a:pt x="4422151" y="6025243"/>
                  </a:lnTo>
                  <a:lnTo>
                    <a:pt x="4409448" y="6012554"/>
                  </a:lnTo>
                  <a:lnTo>
                    <a:pt x="4402144" y="5999230"/>
                  </a:lnTo>
                  <a:lnTo>
                    <a:pt x="4394841" y="6000182"/>
                  </a:lnTo>
                  <a:lnTo>
                    <a:pt x="4383091" y="5992886"/>
                  </a:lnTo>
                  <a:lnTo>
                    <a:pt x="4374517" y="6004623"/>
                  </a:lnTo>
                  <a:lnTo>
                    <a:pt x="4377693" y="6021436"/>
                  </a:lnTo>
                  <a:lnTo>
                    <a:pt x="4365308" y="6035394"/>
                  </a:lnTo>
                  <a:lnTo>
                    <a:pt x="4358957" y="6041739"/>
                  </a:lnTo>
                  <a:lnTo>
                    <a:pt x="4352606" y="6040470"/>
                  </a:lnTo>
                  <a:lnTo>
                    <a:pt x="4361180" y="6029050"/>
                  </a:lnTo>
                  <a:lnTo>
                    <a:pt x="4355781" y="6026829"/>
                  </a:lnTo>
                  <a:lnTo>
                    <a:pt x="4347207" y="6033174"/>
                  </a:lnTo>
                  <a:lnTo>
                    <a:pt x="4347207" y="6019850"/>
                  </a:lnTo>
                  <a:lnTo>
                    <a:pt x="4356416" y="6010016"/>
                  </a:lnTo>
                  <a:lnTo>
                    <a:pt x="4353241" y="6008113"/>
                  </a:lnTo>
                  <a:lnTo>
                    <a:pt x="4334187" y="6009064"/>
                  </a:lnTo>
                  <a:lnTo>
                    <a:pt x="4319580" y="6020802"/>
                  </a:lnTo>
                  <a:lnTo>
                    <a:pt x="4303702" y="6016995"/>
                  </a:lnTo>
                  <a:lnTo>
                    <a:pt x="4298304" y="6022071"/>
                  </a:lnTo>
                  <a:lnTo>
                    <a:pt x="4293223" y="6018898"/>
                  </a:lnTo>
                  <a:lnTo>
                    <a:pt x="4293223" y="6010650"/>
                  </a:lnTo>
                  <a:lnTo>
                    <a:pt x="4303384" y="6002085"/>
                  </a:lnTo>
                  <a:lnTo>
                    <a:pt x="4318310" y="6001134"/>
                  </a:lnTo>
                  <a:lnTo>
                    <a:pt x="4331965" y="6001768"/>
                  </a:lnTo>
                  <a:lnTo>
                    <a:pt x="4349113" y="6003671"/>
                  </a:lnTo>
                  <a:lnTo>
                    <a:pt x="4354511" y="5993203"/>
                  </a:lnTo>
                  <a:lnTo>
                    <a:pt x="4349113" y="5983686"/>
                  </a:lnTo>
                  <a:lnTo>
                    <a:pt x="4356099" y="5978293"/>
                  </a:lnTo>
                  <a:lnTo>
                    <a:pt x="4363720" y="5982734"/>
                  </a:lnTo>
                  <a:lnTo>
                    <a:pt x="4371977" y="5974169"/>
                  </a:lnTo>
                  <a:lnTo>
                    <a:pt x="4387854" y="5968776"/>
                  </a:lnTo>
                  <a:lnTo>
                    <a:pt x="4386902" y="5965604"/>
                  </a:lnTo>
                  <a:lnTo>
                    <a:pt x="4356099" y="5966556"/>
                  </a:lnTo>
                  <a:lnTo>
                    <a:pt x="4343397" y="5965921"/>
                  </a:lnTo>
                  <a:lnTo>
                    <a:pt x="4334823" y="5975438"/>
                  </a:lnTo>
                  <a:lnTo>
                    <a:pt x="4331012" y="5976707"/>
                  </a:lnTo>
                  <a:lnTo>
                    <a:pt x="4322438" y="5976707"/>
                  </a:lnTo>
                  <a:lnTo>
                    <a:pt x="4312911" y="5972266"/>
                  </a:lnTo>
                  <a:lnTo>
                    <a:pt x="4303384" y="5973852"/>
                  </a:lnTo>
                  <a:lnTo>
                    <a:pt x="4292905" y="5986541"/>
                  </a:lnTo>
                  <a:lnTo>
                    <a:pt x="4285284" y="5983369"/>
                  </a:lnTo>
                  <a:lnTo>
                    <a:pt x="4281156" y="5969411"/>
                  </a:lnTo>
                  <a:lnTo>
                    <a:pt x="4285919" y="5958942"/>
                  </a:lnTo>
                  <a:lnTo>
                    <a:pt x="4303067" y="5956721"/>
                  </a:lnTo>
                  <a:lnTo>
                    <a:pt x="4308465" y="5955770"/>
                  </a:lnTo>
                  <a:lnTo>
                    <a:pt x="4308465" y="5947205"/>
                  </a:lnTo>
                  <a:cubicBezTo>
                    <a:pt x="4308783" y="5944033"/>
                    <a:pt x="4309100" y="5940860"/>
                    <a:pt x="4309418" y="5937688"/>
                  </a:cubicBezTo>
                  <a:lnTo>
                    <a:pt x="4298939" y="5937688"/>
                  </a:lnTo>
                  <a:lnTo>
                    <a:pt x="4293540" y="5939274"/>
                  </a:lnTo>
                  <a:lnTo>
                    <a:pt x="4281791" y="5928488"/>
                  </a:lnTo>
                  <a:cubicBezTo>
                    <a:pt x="4281473" y="5925316"/>
                    <a:pt x="4281156" y="5922143"/>
                    <a:pt x="4280838" y="5918971"/>
                  </a:cubicBezTo>
                  <a:lnTo>
                    <a:pt x="4277345" y="5909772"/>
                  </a:lnTo>
                  <a:lnTo>
                    <a:pt x="4262420" y="5897082"/>
                  </a:lnTo>
                  <a:lnTo>
                    <a:pt x="4267818" y="5891690"/>
                  </a:lnTo>
                  <a:lnTo>
                    <a:pt x="4276075" y="5896131"/>
                  </a:lnTo>
                  <a:lnTo>
                    <a:pt x="4281473" y="5884393"/>
                  </a:lnTo>
                  <a:lnTo>
                    <a:pt x="4277027" y="5870435"/>
                  </a:lnTo>
                  <a:lnTo>
                    <a:pt x="4270359" y="5863456"/>
                  </a:lnTo>
                  <a:lnTo>
                    <a:pt x="4253528" y="5853939"/>
                  </a:lnTo>
                  <a:lnTo>
                    <a:pt x="4236380" y="5828878"/>
                  </a:lnTo>
                  <a:lnTo>
                    <a:pt x="4223678" y="5829195"/>
                  </a:lnTo>
                  <a:lnTo>
                    <a:pt x="4219550" y="5843788"/>
                  </a:lnTo>
                  <a:lnTo>
                    <a:pt x="4212246" y="5840933"/>
                  </a:lnTo>
                  <a:lnTo>
                    <a:pt x="4197321" y="5826975"/>
                  </a:lnTo>
                  <a:lnTo>
                    <a:pt x="4182395" y="5823168"/>
                  </a:lnTo>
                  <a:lnTo>
                    <a:pt x="4187476" y="5806355"/>
                  </a:lnTo>
                  <a:lnTo>
                    <a:pt x="4195733" y="5808258"/>
                  </a:lnTo>
                  <a:lnTo>
                    <a:pt x="4194145" y="5814603"/>
                  </a:lnTo>
                  <a:lnTo>
                    <a:pt x="4199226" y="5816506"/>
                  </a:lnTo>
                  <a:lnTo>
                    <a:pt x="4208435" y="5805721"/>
                  </a:lnTo>
                  <a:lnTo>
                    <a:pt x="4203354" y="5798742"/>
                  </a:lnTo>
                  <a:lnTo>
                    <a:pt x="4194780" y="5794618"/>
                  </a:lnTo>
                  <a:lnTo>
                    <a:pt x="4190652" y="5777487"/>
                  </a:lnTo>
                  <a:lnTo>
                    <a:pt x="4197956" y="5775584"/>
                  </a:lnTo>
                  <a:lnTo>
                    <a:pt x="4209388" y="5778756"/>
                  </a:lnTo>
                  <a:lnTo>
                    <a:pt x="4212881" y="5790176"/>
                  </a:lnTo>
                  <a:lnTo>
                    <a:pt x="4211611" y="5800645"/>
                  </a:lnTo>
                  <a:lnTo>
                    <a:pt x="4216056" y="5809210"/>
                  </a:lnTo>
                  <a:lnTo>
                    <a:pt x="4226536" y="5812382"/>
                  </a:lnTo>
                  <a:lnTo>
                    <a:pt x="4223360" y="5800645"/>
                  </a:lnTo>
                  <a:lnTo>
                    <a:pt x="4225583" y="5795252"/>
                  </a:lnTo>
                  <a:lnTo>
                    <a:pt x="4229711" y="5798424"/>
                  </a:lnTo>
                  <a:lnTo>
                    <a:pt x="4230982" y="5812382"/>
                  </a:lnTo>
                  <a:lnTo>
                    <a:pt x="4242414" y="5805403"/>
                  </a:lnTo>
                  <a:lnTo>
                    <a:pt x="4256386" y="5807624"/>
                  </a:lnTo>
                  <a:lnTo>
                    <a:pt x="4273217" y="5807624"/>
                  </a:lnTo>
                  <a:lnTo>
                    <a:pt x="4266865" y="5799059"/>
                  </a:lnTo>
                  <a:lnTo>
                    <a:pt x="4252258" y="5798107"/>
                  </a:lnTo>
                  <a:lnTo>
                    <a:pt x="4244637" y="5797473"/>
                  </a:lnTo>
                  <a:lnTo>
                    <a:pt x="4238285" y="5789859"/>
                  </a:lnTo>
                  <a:lnTo>
                    <a:pt x="4227488" y="5772412"/>
                  </a:lnTo>
                  <a:lnTo>
                    <a:pt x="4233840" y="5763846"/>
                  </a:lnTo>
                  <a:lnTo>
                    <a:pt x="4241143" y="5767653"/>
                  </a:lnTo>
                  <a:lnTo>
                    <a:pt x="4251623" y="5754964"/>
                  </a:lnTo>
                  <a:lnTo>
                    <a:pt x="4255751" y="5744495"/>
                  </a:lnTo>
                  <a:lnTo>
                    <a:pt x="4252575" y="5740371"/>
                  </a:lnTo>
                  <a:lnTo>
                    <a:pt x="4238603" y="5746716"/>
                  </a:lnTo>
                  <a:lnTo>
                    <a:pt x="4234475" y="5742592"/>
                  </a:lnTo>
                  <a:lnTo>
                    <a:pt x="4233204" y="5727682"/>
                  </a:lnTo>
                  <a:lnTo>
                    <a:pt x="4239873" y="5720386"/>
                  </a:lnTo>
                  <a:lnTo>
                    <a:pt x="4233204" y="5713407"/>
                  </a:lnTo>
                  <a:lnTo>
                    <a:pt x="4222725" y="5707062"/>
                  </a:lnTo>
                  <a:lnTo>
                    <a:pt x="4219232" y="5699449"/>
                  </a:lnTo>
                  <a:lnTo>
                    <a:pt x="4212881" y="5699449"/>
                  </a:lnTo>
                  <a:lnTo>
                    <a:pt x="4212881" y="5690249"/>
                  </a:lnTo>
                  <a:lnTo>
                    <a:pt x="4220185" y="5690884"/>
                  </a:lnTo>
                  <a:lnTo>
                    <a:pt x="4235110" y="5686760"/>
                  </a:lnTo>
                  <a:lnTo>
                    <a:pt x="4235110" y="5682636"/>
                  </a:lnTo>
                  <a:lnTo>
                    <a:pt x="4246859" y="5681367"/>
                  </a:lnTo>
                  <a:lnTo>
                    <a:pt x="4251623" y="5673119"/>
                  </a:lnTo>
                  <a:lnTo>
                    <a:pt x="4248447" y="5663285"/>
                  </a:lnTo>
                  <a:lnTo>
                    <a:pt x="4221455" y="5672167"/>
                  </a:lnTo>
                  <a:lnTo>
                    <a:pt x="4208435" y="5672167"/>
                  </a:lnTo>
                  <a:lnTo>
                    <a:pt x="4193827" y="5671216"/>
                  </a:lnTo>
                  <a:lnTo>
                    <a:pt x="4182078" y="5684856"/>
                  </a:lnTo>
                  <a:lnTo>
                    <a:pt x="4167153" y="5685491"/>
                  </a:lnTo>
                  <a:cubicBezTo>
                    <a:pt x="4167470" y="5681155"/>
                    <a:pt x="4167788" y="5676820"/>
                    <a:pt x="4168105" y="5672484"/>
                  </a:cubicBezTo>
                  <a:lnTo>
                    <a:pt x="4172551" y="5665188"/>
                  </a:lnTo>
                  <a:cubicBezTo>
                    <a:pt x="4172869" y="5660641"/>
                    <a:pt x="4173186" y="5656094"/>
                    <a:pt x="4173504" y="5651547"/>
                  </a:cubicBezTo>
                  <a:lnTo>
                    <a:pt x="4169058" y="5637906"/>
                  </a:lnTo>
                  <a:lnTo>
                    <a:pt x="4176362" y="5618873"/>
                  </a:lnTo>
                  <a:lnTo>
                    <a:pt x="4195098" y="5603011"/>
                  </a:lnTo>
                  <a:lnTo>
                    <a:pt x="4196050" y="5595715"/>
                  </a:lnTo>
                  <a:lnTo>
                    <a:pt x="4205260" y="5583978"/>
                  </a:lnTo>
                  <a:lnTo>
                    <a:pt x="4219232" y="5580805"/>
                  </a:lnTo>
                  <a:lnTo>
                    <a:pt x="4230982" y="5565896"/>
                  </a:lnTo>
                  <a:lnTo>
                    <a:pt x="4244637" y="5563358"/>
                  </a:lnTo>
                  <a:lnTo>
                    <a:pt x="4257021" y="5561454"/>
                  </a:lnTo>
                  <a:lnTo>
                    <a:pt x="4264643" y="5553841"/>
                  </a:lnTo>
                  <a:lnTo>
                    <a:pt x="4280520" y="5557013"/>
                  </a:lnTo>
                  <a:lnTo>
                    <a:pt x="4286872" y="5570337"/>
                  </a:lnTo>
                  <a:lnTo>
                    <a:pt x="4295128" y="5575730"/>
                  </a:lnTo>
                  <a:lnTo>
                    <a:pt x="4318627" y="5575412"/>
                  </a:lnTo>
                  <a:lnTo>
                    <a:pt x="4327201" y="5566847"/>
                  </a:lnTo>
                  <a:lnTo>
                    <a:pt x="4310053" y="5556696"/>
                  </a:lnTo>
                  <a:lnTo>
                    <a:pt x="4311323" y="5550351"/>
                  </a:lnTo>
                  <a:lnTo>
                    <a:pt x="4326884" y="5547813"/>
                  </a:lnTo>
                  <a:lnTo>
                    <a:pt x="4345937" y="5550034"/>
                  </a:lnTo>
                  <a:cubicBezTo>
                    <a:pt x="4345725" y="5552889"/>
                    <a:pt x="4345514" y="5555744"/>
                    <a:pt x="4345302" y="5558599"/>
                  </a:cubicBezTo>
                  <a:lnTo>
                    <a:pt x="4334505" y="5560503"/>
                  </a:lnTo>
                  <a:lnTo>
                    <a:pt x="4358957" y="5572875"/>
                  </a:lnTo>
                  <a:lnTo>
                    <a:pt x="4384361" y="5570971"/>
                  </a:lnTo>
                  <a:lnTo>
                    <a:pt x="4414847" y="5562089"/>
                  </a:lnTo>
                  <a:lnTo>
                    <a:pt x="4437076" y="5559551"/>
                  </a:lnTo>
                  <a:lnTo>
                    <a:pt x="4446602" y="5562723"/>
                  </a:lnTo>
                  <a:lnTo>
                    <a:pt x="4458352" y="5562723"/>
                  </a:lnTo>
                  <a:lnTo>
                    <a:pt x="4458034" y="5550034"/>
                  </a:lnTo>
                  <a:lnTo>
                    <a:pt x="4452636" y="5546862"/>
                  </a:lnTo>
                  <a:lnTo>
                    <a:pt x="4438346" y="5551303"/>
                  </a:lnTo>
                  <a:lnTo>
                    <a:pt x="4430725" y="5547179"/>
                  </a:lnTo>
                  <a:lnTo>
                    <a:pt x="4421198" y="5540834"/>
                  </a:lnTo>
                  <a:lnTo>
                    <a:pt x="4438981" y="5533221"/>
                  </a:lnTo>
                  <a:lnTo>
                    <a:pt x="4442157" y="5528145"/>
                  </a:lnTo>
                  <a:lnTo>
                    <a:pt x="4469784" y="5528780"/>
                  </a:lnTo>
                  <a:lnTo>
                    <a:pt x="4481534" y="5527828"/>
                  </a:lnTo>
                  <a:lnTo>
                    <a:pt x="4484074" y="5521483"/>
                  </a:lnTo>
                  <a:lnTo>
                    <a:pt x="4503445" y="5522118"/>
                  </a:lnTo>
                  <a:lnTo>
                    <a:pt x="4525674" y="5523070"/>
                  </a:lnTo>
                  <a:lnTo>
                    <a:pt x="4518053" y="5517677"/>
                  </a:lnTo>
                  <a:lnTo>
                    <a:pt x="4503445" y="5516091"/>
                  </a:lnTo>
                  <a:lnTo>
                    <a:pt x="4489473" y="5516091"/>
                  </a:lnTo>
                  <a:lnTo>
                    <a:pt x="4484074" y="5521483"/>
                  </a:lnTo>
                  <a:lnTo>
                    <a:pt x="4471372" y="5518311"/>
                  </a:lnTo>
                  <a:lnTo>
                    <a:pt x="4466291" y="5513236"/>
                  </a:lnTo>
                  <a:cubicBezTo>
                    <a:pt x="4466609" y="5509746"/>
                    <a:pt x="4466926" y="5506257"/>
                    <a:pt x="4467244" y="5502767"/>
                  </a:cubicBezTo>
                  <a:lnTo>
                    <a:pt x="4457717" y="5498326"/>
                  </a:lnTo>
                  <a:lnTo>
                    <a:pt x="4449143" y="5491030"/>
                  </a:lnTo>
                  <a:lnTo>
                    <a:pt x="4451366" y="5488174"/>
                  </a:lnTo>
                  <a:lnTo>
                    <a:pt x="4445967" y="5484050"/>
                  </a:lnTo>
                  <a:lnTo>
                    <a:pt x="4450413" y="5474216"/>
                  </a:lnTo>
                  <a:lnTo>
                    <a:pt x="4454224" y="5462796"/>
                  </a:lnTo>
                  <a:lnTo>
                    <a:pt x="4471054" y="5460576"/>
                  </a:lnTo>
                  <a:lnTo>
                    <a:pt x="4485979" y="5470727"/>
                  </a:lnTo>
                  <a:lnTo>
                    <a:pt x="4497729" y="5466603"/>
                  </a:lnTo>
                  <a:lnTo>
                    <a:pt x="4519005" y="5472630"/>
                  </a:lnTo>
                  <a:lnTo>
                    <a:pt x="4540282" y="5474216"/>
                  </a:lnTo>
                  <a:lnTo>
                    <a:pt x="4576801" y="5462796"/>
                  </a:lnTo>
                  <a:lnTo>
                    <a:pt x="4615225" y="5473899"/>
                  </a:lnTo>
                  <a:lnTo>
                    <a:pt x="4632055" y="5472630"/>
                  </a:lnTo>
                  <a:lnTo>
                    <a:pt x="4660635" y="5469141"/>
                  </a:lnTo>
                  <a:lnTo>
                    <a:pt x="4667939" y="5447252"/>
                  </a:lnTo>
                  <a:lnTo>
                    <a:pt x="4721606" y="5417115"/>
                  </a:lnTo>
                  <a:lnTo>
                    <a:pt x="4777179" y="5385075"/>
                  </a:lnTo>
                  <a:lnTo>
                    <a:pt x="4808934" y="5377144"/>
                  </a:lnTo>
                  <a:lnTo>
                    <a:pt x="4837197" y="5363504"/>
                  </a:lnTo>
                  <a:lnTo>
                    <a:pt x="4847994" y="5354938"/>
                  </a:lnTo>
                  <a:lnTo>
                    <a:pt x="4929288" y="5357476"/>
                  </a:lnTo>
                  <a:lnTo>
                    <a:pt x="4984543" y="5364138"/>
                  </a:lnTo>
                  <a:lnTo>
                    <a:pt x="5002644" y="5359697"/>
                  </a:lnTo>
                  <a:lnTo>
                    <a:pt x="5014076" y="5347008"/>
                  </a:lnTo>
                  <a:lnTo>
                    <a:pt x="5026778" y="5345104"/>
                  </a:lnTo>
                  <a:lnTo>
                    <a:pt x="5042021" y="5383489"/>
                  </a:lnTo>
                  <a:lnTo>
                    <a:pt x="5058851" y="5387613"/>
                  </a:lnTo>
                  <a:lnTo>
                    <a:pt x="5071553" y="5399033"/>
                  </a:lnTo>
                  <a:lnTo>
                    <a:pt x="5089654" y="5402205"/>
                  </a:lnTo>
                  <a:lnTo>
                    <a:pt x="5111883" y="5391420"/>
                  </a:lnTo>
                  <a:lnTo>
                    <a:pt x="5119504" y="5394592"/>
                  </a:lnTo>
                  <a:lnTo>
                    <a:pt x="5129031" y="5401888"/>
                  </a:lnTo>
                  <a:lnTo>
                    <a:pt x="5145227" y="5438687"/>
                  </a:lnTo>
                  <a:lnTo>
                    <a:pt x="5162057" y="5443445"/>
                  </a:lnTo>
                  <a:lnTo>
                    <a:pt x="5170313" y="5439321"/>
                  </a:lnTo>
                  <a:lnTo>
                    <a:pt x="5178570" y="5438687"/>
                  </a:lnTo>
                  <a:lnTo>
                    <a:pt x="5189049" y="5448204"/>
                  </a:lnTo>
                  <a:lnTo>
                    <a:pt x="5199211" y="5454548"/>
                  </a:lnTo>
                  <a:lnTo>
                    <a:pt x="5223345" y="5460576"/>
                  </a:lnTo>
                  <a:lnTo>
                    <a:pt x="5241129" y="5475168"/>
                  </a:lnTo>
                  <a:lnTo>
                    <a:pt x="5251608" y="5480561"/>
                  </a:lnTo>
                  <a:lnTo>
                    <a:pt x="5253831" y="5470727"/>
                  </a:lnTo>
                  <a:lnTo>
                    <a:pt x="5262087" y="5470727"/>
                  </a:lnTo>
                  <a:lnTo>
                    <a:pt x="5290032" y="5485954"/>
                  </a:lnTo>
                  <a:lnTo>
                    <a:pt x="5318930" y="5495471"/>
                  </a:lnTo>
                  <a:lnTo>
                    <a:pt x="5356084" y="5482464"/>
                  </a:lnTo>
                  <a:lnTo>
                    <a:pt x="5421501" y="5468824"/>
                  </a:lnTo>
                  <a:lnTo>
                    <a:pt x="5495174" y="5479927"/>
                  </a:lnTo>
                  <a:lnTo>
                    <a:pt x="5517720" y="5481830"/>
                  </a:lnTo>
                  <a:lnTo>
                    <a:pt x="5564401" y="5452645"/>
                  </a:lnTo>
                  <a:lnTo>
                    <a:pt x="5579961" y="5450424"/>
                  </a:lnTo>
                  <a:lnTo>
                    <a:pt x="5598062" y="5437735"/>
                  </a:lnTo>
                  <a:lnTo>
                    <a:pt x="5650459" y="5377144"/>
                  </a:lnTo>
                  <a:lnTo>
                    <a:pt x="5660621" y="5382854"/>
                  </a:lnTo>
                  <a:lnTo>
                    <a:pt x="5660866" y="5382796"/>
                  </a:lnTo>
                  <a:lnTo>
                    <a:pt x="5650740" y="5377092"/>
                  </a:lnTo>
                  <a:cubicBezTo>
                    <a:pt x="5650952" y="5367558"/>
                    <a:pt x="5651163" y="5358023"/>
                    <a:pt x="5651375" y="5348489"/>
                  </a:cubicBezTo>
                  <a:lnTo>
                    <a:pt x="5636460" y="5328467"/>
                  </a:lnTo>
                  <a:lnTo>
                    <a:pt x="5629479" y="5271897"/>
                  </a:lnTo>
                  <a:lnTo>
                    <a:pt x="5604092" y="5243611"/>
                  </a:lnTo>
                  <a:lnTo>
                    <a:pt x="5598380" y="5224543"/>
                  </a:lnTo>
                  <a:lnTo>
                    <a:pt x="5585686" y="5214373"/>
                  </a:lnTo>
                  <a:lnTo>
                    <a:pt x="5545384" y="5211513"/>
                  </a:lnTo>
                  <a:lnTo>
                    <a:pt x="5520949" y="5202296"/>
                  </a:lnTo>
                  <a:lnTo>
                    <a:pt x="5511429" y="5181956"/>
                  </a:lnTo>
                  <a:lnTo>
                    <a:pt x="5512381" y="5175600"/>
                  </a:lnTo>
                  <a:lnTo>
                    <a:pt x="5502861" y="5178142"/>
                  </a:lnTo>
                  <a:lnTo>
                    <a:pt x="5482869" y="5165430"/>
                  </a:lnTo>
                  <a:lnTo>
                    <a:pt x="5475253" y="5146997"/>
                  </a:lnTo>
                  <a:lnTo>
                    <a:pt x="5474184" y="5146401"/>
                  </a:lnTo>
                  <a:lnTo>
                    <a:pt x="5451638" y="5128307"/>
                  </a:lnTo>
                  <a:lnTo>
                    <a:pt x="5417342" y="5083548"/>
                  </a:lnTo>
                  <a:lnTo>
                    <a:pt x="5373837" y="5054026"/>
                  </a:lnTo>
                  <a:lnTo>
                    <a:pt x="5345257" y="5042598"/>
                  </a:lnTo>
                  <a:lnTo>
                    <a:pt x="5320806" y="5037837"/>
                  </a:lnTo>
                  <a:lnTo>
                    <a:pt x="5300482" y="5026409"/>
                  </a:lnTo>
                  <a:cubicBezTo>
                    <a:pt x="5300376" y="5023235"/>
                    <a:pt x="5300271" y="5020060"/>
                    <a:pt x="5300165" y="5016886"/>
                  </a:cubicBezTo>
                  <a:lnTo>
                    <a:pt x="5286510" y="5008632"/>
                  </a:lnTo>
                  <a:lnTo>
                    <a:pt x="5282381" y="5016886"/>
                  </a:lnTo>
                  <a:lnTo>
                    <a:pt x="5270950" y="5014029"/>
                  </a:lnTo>
                  <a:lnTo>
                    <a:pt x="5255072" y="5010854"/>
                  </a:lnTo>
                  <a:lnTo>
                    <a:pt x="5245228" y="5009267"/>
                  </a:lnTo>
                  <a:lnTo>
                    <a:pt x="5229032" y="4980697"/>
                  </a:lnTo>
                  <a:lnTo>
                    <a:pt x="5211885" y="4944192"/>
                  </a:lnTo>
                  <a:lnTo>
                    <a:pt x="5193784" y="4938795"/>
                  </a:lnTo>
                  <a:lnTo>
                    <a:pt x="5176636" y="4938160"/>
                  </a:lnTo>
                  <a:lnTo>
                    <a:pt x="5171555" y="4925145"/>
                  </a:lnTo>
                  <a:lnTo>
                    <a:pt x="5202358" y="4917844"/>
                  </a:lnTo>
                  <a:lnTo>
                    <a:pt x="5199817" y="4907369"/>
                  </a:lnTo>
                  <a:lnTo>
                    <a:pt x="5190291" y="4906099"/>
                  </a:lnTo>
                  <a:lnTo>
                    <a:pt x="5185210" y="4911495"/>
                  </a:lnTo>
                  <a:lnTo>
                    <a:pt x="5188068" y="4894671"/>
                  </a:lnTo>
                  <a:lnTo>
                    <a:pt x="5207121" y="4898798"/>
                  </a:lnTo>
                  <a:lnTo>
                    <a:pt x="5217918" y="4907051"/>
                  </a:lnTo>
                  <a:cubicBezTo>
                    <a:pt x="5217600" y="4909802"/>
                    <a:pt x="5217283" y="4912554"/>
                    <a:pt x="5216965" y="4915305"/>
                  </a:cubicBezTo>
                  <a:lnTo>
                    <a:pt x="5234748" y="4917527"/>
                  </a:lnTo>
                  <a:lnTo>
                    <a:pt x="5225222" y="4907051"/>
                  </a:lnTo>
                  <a:lnTo>
                    <a:pt x="5243322" y="4908956"/>
                  </a:lnTo>
                  <a:lnTo>
                    <a:pt x="5249673" y="4901655"/>
                  </a:lnTo>
                  <a:lnTo>
                    <a:pt x="5252531" y="4881338"/>
                  </a:lnTo>
                  <a:lnTo>
                    <a:pt x="5262058" y="4868641"/>
                  </a:lnTo>
                  <a:lnTo>
                    <a:pt x="5276983" y="4862292"/>
                  </a:lnTo>
                  <a:lnTo>
                    <a:pt x="5279841" y="4842293"/>
                  </a:lnTo>
                  <a:lnTo>
                    <a:pt x="5300482" y="4809279"/>
                  </a:lnTo>
                  <a:lnTo>
                    <a:pt x="5309056" y="4810232"/>
                  </a:lnTo>
                  <a:lnTo>
                    <a:pt x="5302705" y="4819755"/>
                  </a:lnTo>
                  <a:lnTo>
                    <a:pt x="5305245" y="4831500"/>
                  </a:lnTo>
                  <a:lnTo>
                    <a:pt x="5318900" y="4840706"/>
                  </a:lnTo>
                  <a:lnTo>
                    <a:pt x="5328109" y="4832135"/>
                  </a:lnTo>
                  <a:lnTo>
                    <a:pt x="5327157" y="4827056"/>
                  </a:lnTo>
                  <a:lnTo>
                    <a:pt x="5322711" y="4821660"/>
                  </a:lnTo>
                  <a:lnTo>
                    <a:pt x="5323981" y="4831183"/>
                  </a:lnTo>
                  <a:lnTo>
                    <a:pt x="5316360" y="4823882"/>
                  </a:lnTo>
                  <a:lnTo>
                    <a:pt x="5314454" y="4815628"/>
                  </a:lnTo>
                  <a:lnTo>
                    <a:pt x="5317630" y="4811501"/>
                  </a:lnTo>
                  <a:lnTo>
                    <a:pt x="5327157" y="4801978"/>
                  </a:lnTo>
                  <a:lnTo>
                    <a:pt x="5333508" y="4801661"/>
                  </a:lnTo>
                  <a:lnTo>
                    <a:pt x="5342082" y="4813089"/>
                  </a:lnTo>
                  <a:lnTo>
                    <a:pt x="5351608" y="4815311"/>
                  </a:lnTo>
                  <a:lnTo>
                    <a:pt x="5359547" y="4808010"/>
                  </a:lnTo>
                  <a:lnTo>
                    <a:pt x="5342717" y="4796264"/>
                  </a:lnTo>
                  <a:lnTo>
                    <a:pt x="5340494" y="4790868"/>
                  </a:lnTo>
                  <a:lnTo>
                    <a:pt x="5309691" y="4767060"/>
                  </a:lnTo>
                  <a:lnTo>
                    <a:pt x="5305563" y="4772456"/>
                  </a:lnTo>
                  <a:lnTo>
                    <a:pt x="5292861" y="4758806"/>
                  </a:lnTo>
                  <a:lnTo>
                    <a:pt x="5283969" y="4741030"/>
                  </a:lnTo>
                  <a:lnTo>
                    <a:pt x="5280794" y="4721983"/>
                  </a:lnTo>
                  <a:lnTo>
                    <a:pt x="5298894" y="4732459"/>
                  </a:lnTo>
                  <a:lnTo>
                    <a:pt x="5315725" y="4725792"/>
                  </a:lnTo>
                  <a:lnTo>
                    <a:pt x="5318900" y="4719444"/>
                  </a:lnTo>
                  <a:lnTo>
                    <a:pt x="5328427" y="4721666"/>
                  </a:lnTo>
                  <a:lnTo>
                    <a:pt x="5336048" y="4728967"/>
                  </a:lnTo>
                  <a:lnTo>
                    <a:pt x="5356689" y="4728649"/>
                  </a:lnTo>
                  <a:lnTo>
                    <a:pt x="5356689" y="4718491"/>
                  </a:lnTo>
                  <a:lnTo>
                    <a:pt x="5343987" y="4709920"/>
                  </a:lnTo>
                  <a:lnTo>
                    <a:pt x="5337636" y="4718491"/>
                  </a:lnTo>
                  <a:lnTo>
                    <a:pt x="5331285" y="4708968"/>
                  </a:lnTo>
                  <a:lnTo>
                    <a:pt x="5334460" y="4700397"/>
                  </a:lnTo>
                  <a:lnTo>
                    <a:pt x="5339859" y="4696270"/>
                  </a:lnTo>
                  <a:lnTo>
                    <a:pt x="5363358" y="4697223"/>
                  </a:lnTo>
                  <a:lnTo>
                    <a:pt x="5375742" y="4686430"/>
                  </a:lnTo>
                  <a:lnTo>
                    <a:pt x="5386222" y="4681986"/>
                  </a:lnTo>
                  <a:lnTo>
                    <a:pt x="5430362" y="4672462"/>
                  </a:lnTo>
                  <a:lnTo>
                    <a:pt x="5430362" y="4663892"/>
                  </a:lnTo>
                  <a:lnTo>
                    <a:pt x="5418612" y="4657543"/>
                  </a:lnTo>
                  <a:lnTo>
                    <a:pt x="5420835" y="4648019"/>
                  </a:lnTo>
                  <a:lnTo>
                    <a:pt x="5416707" y="4641036"/>
                  </a:lnTo>
                  <a:lnTo>
                    <a:pt x="5393208" y="4645163"/>
                  </a:lnTo>
                  <a:lnTo>
                    <a:pt x="5379553" y="4654686"/>
                  </a:lnTo>
                  <a:lnTo>
                    <a:pt x="5352243" y="4657225"/>
                  </a:lnTo>
                  <a:lnTo>
                    <a:pt x="5331230" y="4660361"/>
                  </a:lnTo>
                  <a:cubicBezTo>
                    <a:pt x="5331190" y="4660605"/>
                    <a:pt x="5331149" y="4660850"/>
                    <a:pt x="5331109" y="4661094"/>
                  </a:cubicBezTo>
                  <a:lnTo>
                    <a:pt x="5315234" y="4676033"/>
                  </a:lnTo>
                  <a:lnTo>
                    <a:pt x="5309836" y="4676351"/>
                  </a:lnTo>
                  <a:lnTo>
                    <a:pt x="5314281" y="4666816"/>
                  </a:lnTo>
                  <a:lnTo>
                    <a:pt x="5285389" y="4662366"/>
                  </a:lnTo>
                  <a:lnTo>
                    <a:pt x="5258401" y="4676669"/>
                  </a:lnTo>
                  <a:lnTo>
                    <a:pt x="5249829" y="4690337"/>
                  </a:lnTo>
                  <a:lnTo>
                    <a:pt x="5242844" y="4694787"/>
                  </a:lnTo>
                  <a:lnTo>
                    <a:pt x="5238399" y="4692562"/>
                  </a:lnTo>
                  <a:lnTo>
                    <a:pt x="5206649" y="4704640"/>
                  </a:lnTo>
                  <a:lnTo>
                    <a:pt x="5195219" y="4725936"/>
                  </a:lnTo>
                  <a:lnTo>
                    <a:pt x="5184741" y="4732293"/>
                  </a:lnTo>
                  <a:lnTo>
                    <a:pt x="5178391" y="4719579"/>
                  </a:lnTo>
                  <a:lnTo>
                    <a:pt x="5164421" y="4717672"/>
                  </a:lnTo>
                  <a:lnTo>
                    <a:pt x="5151721" y="4719897"/>
                  </a:lnTo>
                  <a:lnTo>
                    <a:pt x="5147594" y="4731657"/>
                  </a:lnTo>
                  <a:lnTo>
                    <a:pt x="5144736" y="4744053"/>
                  </a:lnTo>
                  <a:lnTo>
                    <a:pt x="5132036" y="4746596"/>
                  </a:lnTo>
                  <a:lnTo>
                    <a:pt x="5132036" y="4739921"/>
                  </a:lnTo>
                  <a:lnTo>
                    <a:pt x="5116161" y="4732611"/>
                  </a:lnTo>
                  <a:lnTo>
                    <a:pt x="5101239" y="4750728"/>
                  </a:lnTo>
                  <a:lnTo>
                    <a:pt x="5080284" y="4761535"/>
                  </a:lnTo>
                  <a:lnTo>
                    <a:pt x="5055836" y="4769164"/>
                  </a:lnTo>
                  <a:lnTo>
                    <a:pt x="5050756" y="4763124"/>
                  </a:lnTo>
                  <a:lnTo>
                    <a:pt x="5045994" y="4736425"/>
                  </a:lnTo>
                  <a:lnTo>
                    <a:pt x="5040914" y="4745960"/>
                  </a:lnTo>
                  <a:lnTo>
                    <a:pt x="5045359" y="4773296"/>
                  </a:lnTo>
                  <a:lnTo>
                    <a:pt x="5051709" y="4774567"/>
                  </a:lnTo>
                  <a:lnTo>
                    <a:pt x="5042501" y="4780924"/>
                  </a:lnTo>
                  <a:lnTo>
                    <a:pt x="5039961" y="4775838"/>
                  </a:lnTo>
                  <a:lnTo>
                    <a:pt x="5039009" y="4766303"/>
                  </a:lnTo>
                  <a:lnTo>
                    <a:pt x="5033611" y="4758992"/>
                  </a:lnTo>
                  <a:lnTo>
                    <a:pt x="5028531" y="4776792"/>
                  </a:lnTo>
                  <a:lnTo>
                    <a:pt x="5032976" y="4779017"/>
                  </a:lnTo>
                  <a:lnTo>
                    <a:pt x="5019006" y="4792684"/>
                  </a:lnTo>
                  <a:lnTo>
                    <a:pt x="5004401" y="4799359"/>
                  </a:lnTo>
                  <a:lnTo>
                    <a:pt x="4999004" y="4803491"/>
                  </a:lnTo>
                  <a:lnTo>
                    <a:pt x="4987574" y="4805716"/>
                  </a:lnTo>
                  <a:lnTo>
                    <a:pt x="4983446" y="4824787"/>
                  </a:lnTo>
                  <a:lnTo>
                    <a:pt x="4974874" y="4829873"/>
                  </a:lnTo>
                  <a:lnTo>
                    <a:pt x="4968524" y="4826694"/>
                  </a:lnTo>
                  <a:lnTo>
                    <a:pt x="4965349" y="4818748"/>
                  </a:lnTo>
                  <a:lnTo>
                    <a:pt x="4974874" y="4813980"/>
                  </a:lnTo>
                  <a:lnTo>
                    <a:pt x="4974874" y="4810166"/>
                  </a:lnTo>
                  <a:lnTo>
                    <a:pt x="4965349" y="4815570"/>
                  </a:lnTo>
                  <a:lnTo>
                    <a:pt x="4952649" y="4800631"/>
                  </a:lnTo>
                  <a:lnTo>
                    <a:pt x="4941854" y="4801902"/>
                  </a:lnTo>
                  <a:lnTo>
                    <a:pt x="4938679" y="4810166"/>
                  </a:lnTo>
                  <a:lnTo>
                    <a:pt x="4930424" y="4803173"/>
                  </a:lnTo>
                  <a:lnTo>
                    <a:pt x="4922804" y="4814934"/>
                  </a:lnTo>
                  <a:lnTo>
                    <a:pt x="4917724" y="4801902"/>
                  </a:lnTo>
                  <a:lnTo>
                    <a:pt x="4910104" y="4792684"/>
                  </a:lnTo>
                  <a:lnTo>
                    <a:pt x="4896451" y="4784420"/>
                  </a:lnTo>
                  <a:lnTo>
                    <a:pt x="4893276" y="4803491"/>
                  </a:lnTo>
                  <a:lnTo>
                    <a:pt x="4900896" y="4812709"/>
                  </a:lnTo>
                  <a:lnTo>
                    <a:pt x="4907246" y="4819066"/>
                  </a:lnTo>
                  <a:lnTo>
                    <a:pt x="4916771" y="4820020"/>
                  </a:lnTo>
                  <a:lnTo>
                    <a:pt x="4929471" y="4827330"/>
                  </a:lnTo>
                  <a:lnTo>
                    <a:pt x="4932646" y="4840044"/>
                  </a:lnTo>
                  <a:lnTo>
                    <a:pt x="4939314" y="4841951"/>
                  </a:lnTo>
                  <a:lnTo>
                    <a:pt x="4937091" y="4826059"/>
                  </a:lnTo>
                  <a:lnTo>
                    <a:pt x="4938679" y="4819702"/>
                  </a:lnTo>
                  <a:lnTo>
                    <a:pt x="4960269" y="4833051"/>
                  </a:lnTo>
                  <a:lnTo>
                    <a:pt x="4969794" y="4836548"/>
                  </a:lnTo>
                  <a:lnTo>
                    <a:pt x="4977414" y="4841633"/>
                  </a:lnTo>
                  <a:lnTo>
                    <a:pt x="4964714" y="4854347"/>
                  </a:lnTo>
                  <a:lnTo>
                    <a:pt x="4963444" y="4857526"/>
                  </a:lnTo>
                  <a:lnTo>
                    <a:pt x="4982811" y="4855301"/>
                  </a:lnTo>
                  <a:lnTo>
                    <a:pt x="4990114" y="4859433"/>
                  </a:lnTo>
                  <a:lnTo>
                    <a:pt x="4983764" y="4865790"/>
                  </a:lnTo>
                  <a:lnTo>
                    <a:pt x="4999639" y="4865790"/>
                  </a:lnTo>
                  <a:lnTo>
                    <a:pt x="5011386" y="4870876"/>
                  </a:lnTo>
                  <a:lnTo>
                    <a:pt x="5021864" y="4883590"/>
                  </a:lnTo>
                  <a:lnTo>
                    <a:pt x="5015831" y="4909653"/>
                  </a:lnTo>
                  <a:lnTo>
                    <a:pt x="5036151" y="4910607"/>
                  </a:lnTo>
                  <a:lnTo>
                    <a:pt x="5076474" y="4925228"/>
                  </a:lnTo>
                  <a:lnTo>
                    <a:pt x="5079649" y="4917917"/>
                  </a:lnTo>
                  <a:lnTo>
                    <a:pt x="5052979" y="4901071"/>
                  </a:lnTo>
                  <a:lnTo>
                    <a:pt x="5031389" y="4869604"/>
                  </a:lnTo>
                  <a:lnTo>
                    <a:pt x="5012974" y="4834005"/>
                  </a:lnTo>
                  <a:lnTo>
                    <a:pt x="5004719" y="4842269"/>
                  </a:lnTo>
                  <a:lnTo>
                    <a:pt x="4999321" y="4834005"/>
                  </a:lnTo>
                  <a:lnTo>
                    <a:pt x="4995194" y="4819384"/>
                  </a:lnTo>
                  <a:lnTo>
                    <a:pt x="5002496" y="4816205"/>
                  </a:lnTo>
                  <a:lnTo>
                    <a:pt x="5001544" y="4809848"/>
                  </a:lnTo>
                  <a:lnTo>
                    <a:pt x="5004719" y="4807623"/>
                  </a:lnTo>
                  <a:lnTo>
                    <a:pt x="5036786" y="4869604"/>
                  </a:lnTo>
                  <a:lnTo>
                    <a:pt x="5057106" y="4899164"/>
                  </a:lnTo>
                  <a:lnTo>
                    <a:pt x="5078696" y="4909335"/>
                  </a:lnTo>
                  <a:lnTo>
                    <a:pt x="5085999" y="4911560"/>
                  </a:lnTo>
                  <a:lnTo>
                    <a:pt x="5094254" y="4912196"/>
                  </a:lnTo>
                  <a:lnTo>
                    <a:pt x="5098381" y="4905839"/>
                  </a:lnTo>
                  <a:lnTo>
                    <a:pt x="5106954" y="4896304"/>
                  </a:lnTo>
                  <a:lnTo>
                    <a:pt x="5116479" y="4911243"/>
                  </a:lnTo>
                  <a:lnTo>
                    <a:pt x="5126004" y="4904886"/>
                  </a:lnTo>
                  <a:lnTo>
                    <a:pt x="5130131" y="4898211"/>
                  </a:lnTo>
                  <a:lnTo>
                    <a:pt x="5148864" y="4893761"/>
                  </a:lnTo>
                  <a:lnTo>
                    <a:pt x="5162834" y="4895986"/>
                  </a:lnTo>
                  <a:lnTo>
                    <a:pt x="5181249" y="4909335"/>
                  </a:lnTo>
                  <a:lnTo>
                    <a:pt x="5175534" y="4914739"/>
                  </a:lnTo>
                  <a:lnTo>
                    <a:pt x="5160929" y="4912832"/>
                  </a:lnTo>
                  <a:lnTo>
                    <a:pt x="5156801" y="4915057"/>
                  </a:lnTo>
                  <a:cubicBezTo>
                    <a:pt x="5156589" y="4921626"/>
                    <a:pt x="5156378" y="4928194"/>
                    <a:pt x="5156166" y="4934763"/>
                  </a:cubicBezTo>
                  <a:lnTo>
                    <a:pt x="5151721" y="4947477"/>
                  </a:lnTo>
                  <a:lnTo>
                    <a:pt x="5144419" y="4948749"/>
                  </a:lnTo>
                  <a:lnTo>
                    <a:pt x="5131719" y="4950974"/>
                  </a:lnTo>
                  <a:lnTo>
                    <a:pt x="5117114" y="4960827"/>
                  </a:lnTo>
                  <a:lnTo>
                    <a:pt x="5094571" y="4943028"/>
                  </a:lnTo>
                  <a:lnTo>
                    <a:pt x="5071076" y="4943981"/>
                  </a:lnTo>
                  <a:lnTo>
                    <a:pt x="5061869" y="4955742"/>
                  </a:lnTo>
                  <a:lnTo>
                    <a:pt x="5055519" y="4969409"/>
                  </a:lnTo>
                  <a:lnTo>
                    <a:pt x="5033611" y="4976402"/>
                  </a:lnTo>
                  <a:lnTo>
                    <a:pt x="5025039" y="4986891"/>
                  </a:lnTo>
                  <a:lnTo>
                    <a:pt x="5012339" y="4987845"/>
                  </a:lnTo>
                  <a:lnTo>
                    <a:pt x="5002814" y="4981488"/>
                  </a:lnTo>
                  <a:lnTo>
                    <a:pt x="4994241" y="4986255"/>
                  </a:lnTo>
                  <a:lnTo>
                    <a:pt x="4972334" y="5008505"/>
                  </a:lnTo>
                  <a:lnTo>
                    <a:pt x="4941854" y="5033933"/>
                  </a:lnTo>
                  <a:lnTo>
                    <a:pt x="4914866" y="5053004"/>
                  </a:lnTo>
                  <a:lnTo>
                    <a:pt x="4887879" y="5037429"/>
                  </a:lnTo>
                  <a:lnTo>
                    <a:pt x="4861526" y="5034568"/>
                  </a:lnTo>
                  <a:lnTo>
                    <a:pt x="4859304" y="5027258"/>
                  </a:lnTo>
                  <a:lnTo>
                    <a:pt x="4877401" y="5013590"/>
                  </a:lnTo>
                  <a:lnTo>
                    <a:pt x="4873909" y="4995473"/>
                  </a:lnTo>
                  <a:lnTo>
                    <a:pt x="4881211" y="4992294"/>
                  </a:lnTo>
                  <a:lnTo>
                    <a:pt x="4885339" y="4962734"/>
                  </a:lnTo>
                  <a:lnTo>
                    <a:pt x="4870099" y="4939849"/>
                  </a:lnTo>
                  <a:lnTo>
                    <a:pt x="4854224" y="4945253"/>
                  </a:lnTo>
                  <a:lnTo>
                    <a:pt x="4851049" y="4936671"/>
                  </a:lnTo>
                  <a:lnTo>
                    <a:pt x="4831046" y="4919825"/>
                  </a:lnTo>
                  <a:lnTo>
                    <a:pt x="4818029" y="4918871"/>
                  </a:lnTo>
                  <a:lnTo>
                    <a:pt x="4810726" y="4929678"/>
                  </a:lnTo>
                  <a:lnTo>
                    <a:pt x="4797074" y="4924592"/>
                  </a:lnTo>
                  <a:lnTo>
                    <a:pt x="4784056" y="4917282"/>
                  </a:lnTo>
                  <a:lnTo>
                    <a:pt x="4780881" y="4909018"/>
                  </a:lnTo>
                  <a:lnTo>
                    <a:pt x="4787549" y="4904250"/>
                  </a:lnTo>
                  <a:lnTo>
                    <a:pt x="4808186" y="4888357"/>
                  </a:lnTo>
                  <a:lnTo>
                    <a:pt x="4836444" y="4865154"/>
                  </a:lnTo>
                  <a:lnTo>
                    <a:pt x="4839619" y="4855619"/>
                  </a:lnTo>
                  <a:lnTo>
                    <a:pt x="4844064" y="4862929"/>
                  </a:lnTo>
                  <a:lnTo>
                    <a:pt x="4866289" y="4854030"/>
                  </a:lnTo>
                  <a:lnTo>
                    <a:pt x="4894546" y="4846719"/>
                  </a:lnTo>
                  <a:lnTo>
                    <a:pt x="4905341" y="4849897"/>
                  </a:lnTo>
                  <a:lnTo>
                    <a:pt x="4899944" y="4839091"/>
                  </a:lnTo>
                  <a:lnTo>
                    <a:pt x="4909469" y="4829555"/>
                  </a:lnTo>
                  <a:lnTo>
                    <a:pt x="4891371" y="4835912"/>
                  </a:lnTo>
                  <a:cubicBezTo>
                    <a:pt x="4891054" y="4832098"/>
                    <a:pt x="4890736" y="4828283"/>
                    <a:pt x="4890419" y="4824469"/>
                  </a:cubicBezTo>
                  <a:lnTo>
                    <a:pt x="4885021" y="4817159"/>
                  </a:lnTo>
                  <a:lnTo>
                    <a:pt x="4882481" y="4795863"/>
                  </a:lnTo>
                  <a:lnTo>
                    <a:pt x="4877719" y="4809848"/>
                  </a:lnTo>
                  <a:lnTo>
                    <a:pt x="4870099" y="4812073"/>
                  </a:lnTo>
                  <a:lnTo>
                    <a:pt x="4875496" y="4825741"/>
                  </a:lnTo>
                  <a:lnTo>
                    <a:pt x="4871369" y="4824787"/>
                  </a:lnTo>
                  <a:lnTo>
                    <a:pt x="4861526" y="4818430"/>
                  </a:lnTo>
                  <a:lnTo>
                    <a:pt x="4855176" y="4819384"/>
                  </a:lnTo>
                  <a:lnTo>
                    <a:pt x="4847874" y="4815570"/>
                  </a:lnTo>
                  <a:cubicBezTo>
                    <a:pt x="4847556" y="4811650"/>
                    <a:pt x="4847239" y="4807729"/>
                    <a:pt x="4846921" y="4803809"/>
                  </a:cubicBezTo>
                  <a:lnTo>
                    <a:pt x="4839301" y="4809213"/>
                  </a:lnTo>
                  <a:lnTo>
                    <a:pt x="4829776" y="4801584"/>
                  </a:lnTo>
                  <a:lnTo>
                    <a:pt x="4826601" y="4807941"/>
                  </a:lnTo>
                  <a:lnTo>
                    <a:pt x="4821204" y="4809213"/>
                  </a:lnTo>
                  <a:lnTo>
                    <a:pt x="4808504" y="4811755"/>
                  </a:lnTo>
                  <a:lnTo>
                    <a:pt x="4795169" y="4816841"/>
                  </a:lnTo>
                  <a:lnTo>
                    <a:pt x="4794216" y="4824469"/>
                  </a:lnTo>
                  <a:lnTo>
                    <a:pt x="4816441" y="4828284"/>
                  </a:lnTo>
                  <a:lnTo>
                    <a:pt x="4808821" y="4830509"/>
                  </a:lnTo>
                  <a:lnTo>
                    <a:pt x="4785644" y="4826377"/>
                  </a:lnTo>
                  <a:lnTo>
                    <a:pt x="4775166" y="4828602"/>
                  </a:lnTo>
                  <a:lnTo>
                    <a:pt x="4701824" y="4809530"/>
                  </a:lnTo>
                  <a:lnTo>
                    <a:pt x="4699601" y="4797770"/>
                  </a:lnTo>
                  <a:lnTo>
                    <a:pt x="4704999" y="4808259"/>
                  </a:lnTo>
                  <a:lnTo>
                    <a:pt x="4765324" y="4822562"/>
                  </a:lnTo>
                  <a:lnTo>
                    <a:pt x="4776119" y="4823198"/>
                  </a:lnTo>
                  <a:lnTo>
                    <a:pt x="4746274" y="4799677"/>
                  </a:lnTo>
                  <a:lnTo>
                    <a:pt x="4729446" y="4799677"/>
                  </a:lnTo>
                  <a:lnTo>
                    <a:pt x="4726271" y="4807941"/>
                  </a:lnTo>
                  <a:lnTo>
                    <a:pt x="4713571" y="4802856"/>
                  </a:lnTo>
                  <a:lnTo>
                    <a:pt x="4712301" y="4792367"/>
                  </a:lnTo>
                  <a:lnTo>
                    <a:pt x="4740559" y="4785692"/>
                  </a:lnTo>
                  <a:lnTo>
                    <a:pt x="4746909" y="4784738"/>
                  </a:lnTo>
                  <a:lnTo>
                    <a:pt x="4737384" y="4768846"/>
                  </a:lnTo>
                  <a:lnTo>
                    <a:pt x="4717381" y="4764714"/>
                  </a:lnTo>
                  <a:lnTo>
                    <a:pt x="4706586" y="4770117"/>
                  </a:lnTo>
                  <a:lnTo>
                    <a:pt x="4689759" y="4756767"/>
                  </a:lnTo>
                  <a:lnTo>
                    <a:pt x="4687536" y="4752317"/>
                  </a:lnTo>
                  <a:lnTo>
                    <a:pt x="4704681" y="4757721"/>
                  </a:lnTo>
                  <a:lnTo>
                    <a:pt x="4709761" y="4754225"/>
                  </a:lnTo>
                  <a:lnTo>
                    <a:pt x="4729129" y="4759628"/>
                  </a:lnTo>
                  <a:lnTo>
                    <a:pt x="4748179" y="4763442"/>
                  </a:lnTo>
                  <a:lnTo>
                    <a:pt x="4764054" y="4769799"/>
                  </a:lnTo>
                  <a:lnTo>
                    <a:pt x="4808821" y="4724982"/>
                  </a:lnTo>
                  <a:lnTo>
                    <a:pt x="4767864" y="4752953"/>
                  </a:lnTo>
                  <a:lnTo>
                    <a:pt x="4745956" y="4759310"/>
                  </a:lnTo>
                  <a:lnTo>
                    <a:pt x="4735161" y="4747868"/>
                  </a:lnTo>
                  <a:lnTo>
                    <a:pt x="4727541" y="4738332"/>
                  </a:lnTo>
                  <a:lnTo>
                    <a:pt x="4725636" y="4731339"/>
                  </a:lnTo>
                  <a:lnTo>
                    <a:pt x="4723414" y="4717354"/>
                  </a:lnTo>
                  <a:lnTo>
                    <a:pt x="4731351" y="4710043"/>
                  </a:lnTo>
                  <a:lnTo>
                    <a:pt x="4726271" y="4699236"/>
                  </a:lnTo>
                  <a:lnTo>
                    <a:pt x="4725001" y="4688747"/>
                  </a:lnTo>
                  <a:lnTo>
                    <a:pt x="4720874" y="4703686"/>
                  </a:lnTo>
                  <a:lnTo>
                    <a:pt x="4725001" y="4708772"/>
                  </a:lnTo>
                  <a:lnTo>
                    <a:pt x="4714841" y="4717354"/>
                  </a:lnTo>
                  <a:lnTo>
                    <a:pt x="4717064" y="4729114"/>
                  </a:lnTo>
                  <a:lnTo>
                    <a:pt x="4722144" y="4737378"/>
                  </a:lnTo>
                  <a:lnTo>
                    <a:pt x="4720239" y="4744689"/>
                  </a:lnTo>
                  <a:lnTo>
                    <a:pt x="4708809" y="4749139"/>
                  </a:lnTo>
                  <a:lnTo>
                    <a:pt x="4701189" y="4742782"/>
                  </a:lnTo>
                  <a:lnTo>
                    <a:pt x="4696109" y="4747232"/>
                  </a:lnTo>
                  <a:lnTo>
                    <a:pt x="4683409" y="4747232"/>
                  </a:lnTo>
                  <a:lnTo>
                    <a:pt x="4695791" y="4725936"/>
                  </a:lnTo>
                  <a:lnTo>
                    <a:pt x="4684044" y="4726254"/>
                  </a:lnTo>
                  <a:lnTo>
                    <a:pt x="4679916" y="4718943"/>
                  </a:lnTo>
                  <a:lnTo>
                    <a:pt x="4682456" y="4738650"/>
                  </a:lnTo>
                  <a:lnTo>
                    <a:pt x="4676106" y="4744371"/>
                  </a:lnTo>
                  <a:lnTo>
                    <a:pt x="4659914" y="4746596"/>
                  </a:lnTo>
                  <a:lnTo>
                    <a:pt x="4649436" y="4751682"/>
                  </a:lnTo>
                  <a:lnTo>
                    <a:pt x="4619591" y="4753271"/>
                  </a:lnTo>
                  <a:lnTo>
                    <a:pt x="4614829" y="4759628"/>
                  </a:lnTo>
                  <a:lnTo>
                    <a:pt x="4618956" y="4769799"/>
                  </a:lnTo>
                  <a:lnTo>
                    <a:pt x="4611654" y="4781560"/>
                  </a:lnTo>
                  <a:lnTo>
                    <a:pt x="4609749" y="4797452"/>
                  </a:lnTo>
                  <a:lnTo>
                    <a:pt x="4597049" y="4809213"/>
                  </a:lnTo>
                  <a:lnTo>
                    <a:pt x="4587524" y="4820655"/>
                  </a:lnTo>
                  <a:lnTo>
                    <a:pt x="4587524" y="4816523"/>
                  </a:lnTo>
                  <a:lnTo>
                    <a:pt x="4592921" y="4807941"/>
                  </a:lnTo>
                  <a:lnTo>
                    <a:pt x="4583396" y="4805081"/>
                  </a:lnTo>
                  <a:lnTo>
                    <a:pt x="4575776" y="4799995"/>
                  </a:lnTo>
                  <a:lnTo>
                    <a:pt x="4572601" y="4788235"/>
                  </a:lnTo>
                  <a:lnTo>
                    <a:pt x="4568474" y="4796816"/>
                  </a:lnTo>
                  <a:lnTo>
                    <a:pt x="4565299" y="4787599"/>
                  </a:lnTo>
                  <a:lnTo>
                    <a:pt x="4556726" y="4784420"/>
                  </a:lnTo>
                  <a:lnTo>
                    <a:pt x="4553551" y="4798088"/>
                  </a:lnTo>
                  <a:lnTo>
                    <a:pt x="4566251" y="4811755"/>
                  </a:lnTo>
                  <a:lnTo>
                    <a:pt x="4574824" y="4815887"/>
                  </a:lnTo>
                  <a:lnTo>
                    <a:pt x="4580539" y="4820020"/>
                  </a:lnTo>
                  <a:cubicBezTo>
                    <a:pt x="4580856" y="4824152"/>
                    <a:pt x="4581174" y="4828284"/>
                    <a:pt x="4581491" y="4832416"/>
                  </a:cubicBezTo>
                  <a:lnTo>
                    <a:pt x="4576094" y="4845130"/>
                  </a:lnTo>
                  <a:lnTo>
                    <a:pt x="4564664" y="4848308"/>
                  </a:lnTo>
                  <a:lnTo>
                    <a:pt x="4557361" y="4856890"/>
                  </a:lnTo>
                  <a:lnTo>
                    <a:pt x="4552281" y="4857844"/>
                  </a:lnTo>
                  <a:lnTo>
                    <a:pt x="4539264" y="4858479"/>
                  </a:lnTo>
                  <a:lnTo>
                    <a:pt x="4523388" y="4862611"/>
                  </a:lnTo>
                  <a:lnTo>
                    <a:pt x="4531961" y="4871193"/>
                  </a:lnTo>
                  <a:lnTo>
                    <a:pt x="4513228" y="4882636"/>
                  </a:lnTo>
                  <a:lnTo>
                    <a:pt x="4507831" y="4875325"/>
                  </a:lnTo>
                  <a:lnTo>
                    <a:pt x="4504338" y="4865154"/>
                  </a:lnTo>
                  <a:lnTo>
                    <a:pt x="4508466" y="4859751"/>
                  </a:lnTo>
                  <a:lnTo>
                    <a:pt x="4508466" y="4849262"/>
                  </a:lnTo>
                  <a:lnTo>
                    <a:pt x="4502116" y="4843858"/>
                  </a:lnTo>
                  <a:lnTo>
                    <a:pt x="4493861" y="4868333"/>
                  </a:lnTo>
                  <a:cubicBezTo>
                    <a:pt x="4493543" y="4873842"/>
                    <a:pt x="4493226" y="4879352"/>
                    <a:pt x="4492908" y="4884861"/>
                  </a:cubicBezTo>
                  <a:lnTo>
                    <a:pt x="4503703" y="4891218"/>
                  </a:lnTo>
                  <a:lnTo>
                    <a:pt x="4505926" y="4905203"/>
                  </a:lnTo>
                  <a:lnTo>
                    <a:pt x="4497671" y="4910289"/>
                  </a:lnTo>
                  <a:lnTo>
                    <a:pt x="4499868" y="4919360"/>
                  </a:lnTo>
                  <a:lnTo>
                    <a:pt x="4500840" y="4920286"/>
                  </a:lnTo>
                  <a:lnTo>
                    <a:pt x="4506875" y="4943464"/>
                  </a:lnTo>
                  <a:cubicBezTo>
                    <a:pt x="4506557" y="4951507"/>
                    <a:pt x="4506240" y="4959551"/>
                    <a:pt x="4505922" y="4967594"/>
                  </a:cubicBezTo>
                  <a:lnTo>
                    <a:pt x="4499570" y="4964736"/>
                  </a:lnTo>
                  <a:lnTo>
                    <a:pt x="4505922" y="4976166"/>
                  </a:lnTo>
                  <a:cubicBezTo>
                    <a:pt x="4505604" y="4979976"/>
                    <a:pt x="4505287" y="4983786"/>
                    <a:pt x="4504969" y="4987596"/>
                  </a:cubicBezTo>
                  <a:lnTo>
                    <a:pt x="4487183" y="4995216"/>
                  </a:lnTo>
                  <a:lnTo>
                    <a:pt x="4475749" y="5001884"/>
                  </a:lnTo>
                  <a:lnTo>
                    <a:pt x="4460821" y="5005059"/>
                  </a:lnTo>
                  <a:lnTo>
                    <a:pt x="4447164" y="5022204"/>
                  </a:lnTo>
                  <a:lnTo>
                    <a:pt x="4430330" y="5038079"/>
                  </a:lnTo>
                  <a:lnTo>
                    <a:pt x="4433506" y="5029506"/>
                  </a:lnTo>
                  <a:lnTo>
                    <a:pt x="4443988" y="5017759"/>
                  </a:lnTo>
                  <a:lnTo>
                    <a:pt x="4443988" y="5008234"/>
                  </a:lnTo>
                  <a:lnTo>
                    <a:pt x="4454469" y="5000931"/>
                  </a:lnTo>
                  <a:lnTo>
                    <a:pt x="4464950" y="4992359"/>
                  </a:lnTo>
                  <a:lnTo>
                    <a:pt x="4463997" y="4986961"/>
                  </a:lnTo>
                  <a:lnTo>
                    <a:pt x="4449069" y="4990136"/>
                  </a:lnTo>
                  <a:lnTo>
                    <a:pt x="4452245" y="4980929"/>
                  </a:lnTo>
                  <a:lnTo>
                    <a:pt x="4449069" y="4971404"/>
                  </a:lnTo>
                  <a:lnTo>
                    <a:pt x="4439223" y="4964101"/>
                  </a:lnTo>
                  <a:lnTo>
                    <a:pt x="4429060" y="4968229"/>
                  </a:lnTo>
                  <a:lnTo>
                    <a:pt x="4424613" y="4976801"/>
                  </a:lnTo>
                  <a:lnTo>
                    <a:pt x="4411909" y="4972991"/>
                  </a:lnTo>
                  <a:lnTo>
                    <a:pt x="4410956" y="4981246"/>
                  </a:lnTo>
                  <a:lnTo>
                    <a:pt x="4432236" y="4983151"/>
                  </a:lnTo>
                  <a:lnTo>
                    <a:pt x="4435412" y="4985374"/>
                  </a:lnTo>
                  <a:lnTo>
                    <a:pt x="4438588" y="4991724"/>
                  </a:lnTo>
                  <a:lnTo>
                    <a:pt x="4428107" y="5004424"/>
                  </a:lnTo>
                  <a:lnTo>
                    <a:pt x="4426201" y="5009821"/>
                  </a:lnTo>
                  <a:lnTo>
                    <a:pt x="4420802" y="5011726"/>
                  </a:lnTo>
                  <a:lnTo>
                    <a:pt x="4417626" y="5007599"/>
                  </a:lnTo>
                  <a:lnTo>
                    <a:pt x="4413497" y="5011726"/>
                  </a:lnTo>
                  <a:lnTo>
                    <a:pt x="4420802" y="5021251"/>
                  </a:lnTo>
                  <a:lnTo>
                    <a:pt x="4420802" y="5028554"/>
                  </a:lnTo>
                  <a:lnTo>
                    <a:pt x="4410638" y="5035221"/>
                  </a:lnTo>
                  <a:cubicBezTo>
                    <a:pt x="4410956" y="5038925"/>
                    <a:pt x="4411273" y="5042630"/>
                    <a:pt x="4411591" y="5046334"/>
                  </a:cubicBezTo>
                  <a:lnTo>
                    <a:pt x="4416673" y="5034904"/>
                  </a:lnTo>
                  <a:lnTo>
                    <a:pt x="4430330" y="5031729"/>
                  </a:lnTo>
                  <a:lnTo>
                    <a:pt x="4430330" y="5038079"/>
                  </a:lnTo>
                  <a:lnTo>
                    <a:pt x="4408415" y="5059351"/>
                  </a:lnTo>
                  <a:lnTo>
                    <a:pt x="4409368" y="5066654"/>
                  </a:lnTo>
                  <a:lnTo>
                    <a:pt x="4410956" y="5082529"/>
                  </a:lnTo>
                  <a:lnTo>
                    <a:pt x="4409050" y="5116184"/>
                  </a:lnTo>
                  <a:lnTo>
                    <a:pt x="4416673" y="5138091"/>
                  </a:lnTo>
                  <a:lnTo>
                    <a:pt x="4416388" y="5137963"/>
                  </a:lnTo>
                  <a:lnTo>
                    <a:pt x="4413532" y="5157060"/>
                  </a:lnTo>
                  <a:lnTo>
                    <a:pt x="4399569" y="5177430"/>
                  </a:lnTo>
                  <a:lnTo>
                    <a:pt x="4398617" y="5183796"/>
                  </a:lnTo>
                  <a:lnTo>
                    <a:pt x="4376721" y="5181886"/>
                  </a:lnTo>
                  <a:lnTo>
                    <a:pt x="4365932" y="5188252"/>
                  </a:lnTo>
                  <a:lnTo>
                    <a:pt x="4345306" y="5219125"/>
                  </a:lnTo>
                  <a:lnTo>
                    <a:pt x="4332930" y="5259229"/>
                  </a:lnTo>
                  <a:lnTo>
                    <a:pt x="4330709" y="5271960"/>
                  </a:lnTo>
                  <a:lnTo>
                    <a:pt x="4323093" y="5274188"/>
                  </a:lnTo>
                  <a:lnTo>
                    <a:pt x="4314207" y="5282782"/>
                  </a:lnTo>
                  <a:lnTo>
                    <a:pt x="4314207" y="5291057"/>
                  </a:lnTo>
                  <a:lnTo>
                    <a:pt x="4306591" y="5287874"/>
                  </a:lnTo>
                  <a:lnTo>
                    <a:pt x="4298024" y="5290102"/>
                  </a:lnTo>
                  <a:cubicBezTo>
                    <a:pt x="4297707" y="5292967"/>
                    <a:pt x="4297389" y="5295831"/>
                    <a:pt x="4297072" y="5298696"/>
                  </a:cubicBezTo>
                  <a:lnTo>
                    <a:pt x="4290725" y="5302834"/>
                  </a:lnTo>
                  <a:lnTo>
                    <a:pt x="4296437" y="5306016"/>
                  </a:lnTo>
                  <a:lnTo>
                    <a:pt x="4304370" y="5300606"/>
                  </a:lnTo>
                  <a:lnTo>
                    <a:pt x="4317381" y="5301879"/>
                  </a:lnTo>
                  <a:lnTo>
                    <a:pt x="4324679" y="5304743"/>
                  </a:lnTo>
                  <a:lnTo>
                    <a:pt x="4327853" y="5312064"/>
                  </a:lnTo>
                  <a:lnTo>
                    <a:pt x="4329122" y="5321612"/>
                  </a:lnTo>
                  <a:lnTo>
                    <a:pt x="4331343" y="5327023"/>
                  </a:lnTo>
                  <a:lnTo>
                    <a:pt x="4343084" y="5338163"/>
                  </a:lnTo>
                  <a:lnTo>
                    <a:pt x="4348479" y="5349939"/>
                  </a:lnTo>
                  <a:lnTo>
                    <a:pt x="4347949" y="5350022"/>
                  </a:lnTo>
                  <a:lnTo>
                    <a:pt x="4354478" y="5386173"/>
                  </a:lnTo>
                  <a:lnTo>
                    <a:pt x="4367495" y="5416728"/>
                  </a:lnTo>
                  <a:lnTo>
                    <a:pt x="4394165" y="5435506"/>
                  </a:lnTo>
                  <a:lnTo>
                    <a:pt x="4426868" y="5452056"/>
                  </a:lnTo>
                  <a:lnTo>
                    <a:pt x="4440838" y="5454920"/>
                  </a:lnTo>
                  <a:lnTo>
                    <a:pt x="4447188" y="5451738"/>
                  </a:lnTo>
                  <a:lnTo>
                    <a:pt x="4452903" y="5461604"/>
                  </a:lnTo>
                  <a:lnTo>
                    <a:pt x="4450680" y="5467969"/>
                  </a:lnTo>
                  <a:lnTo>
                    <a:pt x="4447505" y="5471470"/>
                  </a:lnTo>
                  <a:lnTo>
                    <a:pt x="4449093" y="5473380"/>
                  </a:lnTo>
                  <a:lnTo>
                    <a:pt x="4444330" y="5483883"/>
                  </a:lnTo>
                  <a:lnTo>
                    <a:pt x="4442108" y="5490248"/>
                  </a:lnTo>
                  <a:lnTo>
                    <a:pt x="4426233" y="5488021"/>
                  </a:lnTo>
                  <a:lnTo>
                    <a:pt x="4416708" y="5487066"/>
                  </a:lnTo>
                  <a:lnTo>
                    <a:pt x="4398610" y="5486111"/>
                  </a:lnTo>
                  <a:lnTo>
                    <a:pt x="4374163" y="5482292"/>
                  </a:lnTo>
                  <a:lnTo>
                    <a:pt x="4361463" y="5481337"/>
                  </a:lnTo>
                  <a:lnTo>
                    <a:pt x="4336380" y="5489612"/>
                  </a:lnTo>
                  <a:lnTo>
                    <a:pt x="4311933" y="5483883"/>
                  </a:lnTo>
                  <a:lnTo>
                    <a:pt x="4298280" y="5488021"/>
                  </a:lnTo>
                  <a:lnTo>
                    <a:pt x="4289073" y="5510300"/>
                  </a:lnTo>
                  <a:lnTo>
                    <a:pt x="4278278" y="5522076"/>
                  </a:lnTo>
                  <a:lnTo>
                    <a:pt x="4253195" y="5536080"/>
                  </a:lnTo>
                  <a:lnTo>
                    <a:pt x="4224620" y="5550084"/>
                  </a:lnTo>
                  <a:lnTo>
                    <a:pt x="4209063" y="5568225"/>
                  </a:lnTo>
                  <a:lnTo>
                    <a:pt x="4191283" y="5582866"/>
                  </a:lnTo>
                  <a:lnTo>
                    <a:pt x="4191283" y="5592732"/>
                  </a:lnTo>
                  <a:lnTo>
                    <a:pt x="4172233" y="5602280"/>
                  </a:lnTo>
                  <a:lnTo>
                    <a:pt x="4169058" y="5601007"/>
                  </a:lnTo>
                  <a:lnTo>
                    <a:pt x="4173185" y="5594642"/>
                  </a:lnTo>
                  <a:lnTo>
                    <a:pt x="4175408" y="5585412"/>
                  </a:lnTo>
                  <a:lnTo>
                    <a:pt x="4168105" y="5578092"/>
                  </a:lnTo>
                  <a:lnTo>
                    <a:pt x="4173820" y="5569498"/>
                  </a:lnTo>
                  <a:lnTo>
                    <a:pt x="4185568" y="5564088"/>
                  </a:lnTo>
                  <a:lnTo>
                    <a:pt x="4204618" y="5551357"/>
                  </a:lnTo>
                  <a:lnTo>
                    <a:pt x="4226843" y="5537353"/>
                  </a:lnTo>
                  <a:lnTo>
                    <a:pt x="4235098" y="5534170"/>
                  </a:lnTo>
                  <a:lnTo>
                    <a:pt x="4235098" y="5524622"/>
                  </a:lnTo>
                  <a:lnTo>
                    <a:pt x="4224620" y="5528123"/>
                  </a:lnTo>
                  <a:lnTo>
                    <a:pt x="4202395" y="5533215"/>
                  </a:lnTo>
                  <a:lnTo>
                    <a:pt x="4184615" y="5544036"/>
                  </a:lnTo>
                  <a:lnTo>
                    <a:pt x="4167470" y="5537989"/>
                  </a:lnTo>
                  <a:lnTo>
                    <a:pt x="4163025" y="5522076"/>
                  </a:lnTo>
                  <a:lnTo>
                    <a:pt x="4160928" y="5513064"/>
                  </a:lnTo>
                  <a:lnTo>
                    <a:pt x="4150640" y="5513376"/>
                  </a:lnTo>
                  <a:lnTo>
                    <a:pt x="4135718" y="5512423"/>
                  </a:lnTo>
                  <a:lnTo>
                    <a:pt x="4123970" y="5504168"/>
                  </a:lnTo>
                  <a:lnTo>
                    <a:pt x="4098570" y="5493373"/>
                  </a:lnTo>
                  <a:lnTo>
                    <a:pt x="4080473" y="5491786"/>
                  </a:lnTo>
                  <a:lnTo>
                    <a:pt x="4071900" y="5495913"/>
                  </a:lnTo>
                  <a:lnTo>
                    <a:pt x="4066820" y="5485436"/>
                  </a:lnTo>
                  <a:lnTo>
                    <a:pt x="4073170" y="5474641"/>
                  </a:lnTo>
                  <a:lnTo>
                    <a:pt x="4059200" y="5477181"/>
                  </a:lnTo>
                  <a:lnTo>
                    <a:pt x="4060470" y="5486706"/>
                  </a:lnTo>
                  <a:lnTo>
                    <a:pt x="4055073" y="5494326"/>
                  </a:lnTo>
                  <a:lnTo>
                    <a:pt x="4044913" y="5497501"/>
                  </a:lnTo>
                  <a:lnTo>
                    <a:pt x="4033165" y="5498453"/>
                  </a:lnTo>
                  <a:lnTo>
                    <a:pt x="4027768" y="5493056"/>
                  </a:lnTo>
                  <a:lnTo>
                    <a:pt x="3999193" y="5494643"/>
                  </a:lnTo>
                  <a:lnTo>
                    <a:pt x="3999193" y="5501946"/>
                  </a:lnTo>
                  <a:lnTo>
                    <a:pt x="3989668" y="5512741"/>
                  </a:lnTo>
                  <a:lnTo>
                    <a:pt x="3974110" y="5516868"/>
                  </a:lnTo>
                  <a:lnTo>
                    <a:pt x="3968713" y="5516868"/>
                  </a:lnTo>
                  <a:lnTo>
                    <a:pt x="3951885" y="5506708"/>
                  </a:lnTo>
                  <a:lnTo>
                    <a:pt x="3940138" y="5520361"/>
                  </a:lnTo>
                  <a:cubicBezTo>
                    <a:pt x="3940455" y="5524277"/>
                    <a:pt x="3940773" y="5528192"/>
                    <a:pt x="3941090" y="5532108"/>
                  </a:cubicBezTo>
                  <a:lnTo>
                    <a:pt x="3953790" y="5537188"/>
                  </a:lnTo>
                  <a:lnTo>
                    <a:pt x="3946805" y="5544491"/>
                  </a:lnTo>
                  <a:lnTo>
                    <a:pt x="3950933" y="5551793"/>
                  </a:lnTo>
                  <a:lnTo>
                    <a:pt x="3963950" y="5554016"/>
                  </a:lnTo>
                  <a:lnTo>
                    <a:pt x="3964903" y="5545443"/>
                  </a:lnTo>
                  <a:lnTo>
                    <a:pt x="3976650" y="5562271"/>
                  </a:lnTo>
                  <a:lnTo>
                    <a:pt x="3991255" y="5570526"/>
                  </a:lnTo>
                  <a:lnTo>
                    <a:pt x="4001098" y="5579733"/>
                  </a:lnTo>
                  <a:lnTo>
                    <a:pt x="3989350" y="5589258"/>
                  </a:lnTo>
                  <a:lnTo>
                    <a:pt x="3971253" y="5569573"/>
                  </a:lnTo>
                  <a:lnTo>
                    <a:pt x="3963950" y="5569573"/>
                  </a:lnTo>
                  <a:lnTo>
                    <a:pt x="3955378" y="5561318"/>
                  </a:lnTo>
                  <a:lnTo>
                    <a:pt x="3934105" y="5568938"/>
                  </a:lnTo>
                  <a:lnTo>
                    <a:pt x="3935375" y="5582591"/>
                  </a:lnTo>
                  <a:lnTo>
                    <a:pt x="3962045" y="5598148"/>
                  </a:lnTo>
                  <a:lnTo>
                    <a:pt x="3962045" y="5610848"/>
                  </a:lnTo>
                  <a:lnTo>
                    <a:pt x="3947123" y="5613071"/>
                  </a:lnTo>
                  <a:lnTo>
                    <a:pt x="3932200" y="5599736"/>
                  </a:lnTo>
                  <a:cubicBezTo>
                    <a:pt x="3931883" y="5595503"/>
                    <a:pt x="3931565" y="5591269"/>
                    <a:pt x="3931248" y="5587036"/>
                  </a:cubicBezTo>
                  <a:lnTo>
                    <a:pt x="3920770" y="5580686"/>
                  </a:lnTo>
                  <a:lnTo>
                    <a:pt x="3910928" y="5584813"/>
                  </a:lnTo>
                  <a:lnTo>
                    <a:pt x="3907753" y="5595291"/>
                  </a:lnTo>
                  <a:lnTo>
                    <a:pt x="3939185" y="5620373"/>
                  </a:lnTo>
                  <a:lnTo>
                    <a:pt x="3926168" y="5627041"/>
                  </a:lnTo>
                  <a:lnTo>
                    <a:pt x="3911563" y="5616563"/>
                  </a:lnTo>
                  <a:lnTo>
                    <a:pt x="3908388" y="5621961"/>
                  </a:lnTo>
                  <a:lnTo>
                    <a:pt x="3899815" y="5614658"/>
                  </a:lnTo>
                  <a:lnTo>
                    <a:pt x="3903625" y="5598466"/>
                  </a:lnTo>
                  <a:lnTo>
                    <a:pt x="3899498" y="5587353"/>
                  </a:lnTo>
                  <a:lnTo>
                    <a:pt x="3880448" y="5582908"/>
                  </a:lnTo>
                  <a:lnTo>
                    <a:pt x="3876003" y="5568621"/>
                  </a:lnTo>
                  <a:lnTo>
                    <a:pt x="3863303" y="5570526"/>
                  </a:lnTo>
                  <a:lnTo>
                    <a:pt x="3860128" y="5562271"/>
                  </a:lnTo>
                  <a:lnTo>
                    <a:pt x="3856953" y="5551793"/>
                  </a:lnTo>
                  <a:lnTo>
                    <a:pt x="3862033" y="5543538"/>
                  </a:lnTo>
                  <a:lnTo>
                    <a:pt x="3865208" y="5531791"/>
                  </a:lnTo>
                  <a:lnTo>
                    <a:pt x="3849015" y="5527346"/>
                  </a:lnTo>
                  <a:lnTo>
                    <a:pt x="3847110" y="5539093"/>
                  </a:lnTo>
                  <a:lnTo>
                    <a:pt x="3836633" y="5545443"/>
                  </a:lnTo>
                  <a:lnTo>
                    <a:pt x="3827108" y="5560366"/>
                  </a:lnTo>
                  <a:lnTo>
                    <a:pt x="3832505" y="5577511"/>
                  </a:lnTo>
                  <a:lnTo>
                    <a:pt x="3827743" y="5593068"/>
                  </a:lnTo>
                  <a:lnTo>
                    <a:pt x="3834410" y="5617198"/>
                  </a:lnTo>
                  <a:lnTo>
                    <a:pt x="3857588" y="5639423"/>
                  </a:lnTo>
                  <a:lnTo>
                    <a:pt x="3861080" y="5666411"/>
                  </a:lnTo>
                  <a:lnTo>
                    <a:pt x="3875050" y="5671808"/>
                  </a:lnTo>
                  <a:lnTo>
                    <a:pt x="3903625" y="5700701"/>
                  </a:lnTo>
                  <a:lnTo>
                    <a:pt x="3900768" y="5730546"/>
                  </a:lnTo>
                  <a:lnTo>
                    <a:pt x="3881718" y="5726418"/>
                  </a:lnTo>
                  <a:lnTo>
                    <a:pt x="3881718" y="5719116"/>
                  </a:lnTo>
                  <a:lnTo>
                    <a:pt x="3893465" y="5716893"/>
                  </a:lnTo>
                  <a:lnTo>
                    <a:pt x="3884575" y="5706416"/>
                  </a:lnTo>
                  <a:lnTo>
                    <a:pt x="3868700" y="5688318"/>
                  </a:lnTo>
                  <a:lnTo>
                    <a:pt x="3856953" y="5700383"/>
                  </a:lnTo>
                  <a:lnTo>
                    <a:pt x="3862668" y="5709591"/>
                  </a:lnTo>
                  <a:lnTo>
                    <a:pt x="3858223" y="5714988"/>
                  </a:lnTo>
                  <a:lnTo>
                    <a:pt x="3863620" y="5721338"/>
                  </a:lnTo>
                  <a:lnTo>
                    <a:pt x="3877590" y="5724513"/>
                  </a:lnTo>
                  <a:lnTo>
                    <a:pt x="3866795" y="5742293"/>
                  </a:lnTo>
                  <a:lnTo>
                    <a:pt x="3856635" y="5748008"/>
                  </a:lnTo>
                  <a:lnTo>
                    <a:pt x="3842665" y="5744833"/>
                  </a:lnTo>
                  <a:lnTo>
                    <a:pt x="3826790" y="5741341"/>
                  </a:lnTo>
                  <a:lnTo>
                    <a:pt x="3824885" y="5753088"/>
                  </a:lnTo>
                  <a:lnTo>
                    <a:pt x="3843935" y="5754358"/>
                  </a:lnTo>
                  <a:lnTo>
                    <a:pt x="3859810" y="5761343"/>
                  </a:lnTo>
                  <a:lnTo>
                    <a:pt x="3859810" y="5770868"/>
                  </a:lnTo>
                  <a:lnTo>
                    <a:pt x="3873463" y="5773091"/>
                  </a:lnTo>
                  <a:lnTo>
                    <a:pt x="3873463" y="5765471"/>
                  </a:lnTo>
                  <a:lnTo>
                    <a:pt x="3896958" y="5779123"/>
                  </a:lnTo>
                  <a:lnTo>
                    <a:pt x="3902673" y="5794681"/>
                  </a:lnTo>
                  <a:lnTo>
                    <a:pt x="3910928" y="5801031"/>
                  </a:lnTo>
                  <a:lnTo>
                    <a:pt x="3926803" y="5801983"/>
                  </a:lnTo>
                  <a:lnTo>
                    <a:pt x="3934423" y="5814366"/>
                  </a:lnTo>
                  <a:lnTo>
                    <a:pt x="3958870" y="5825796"/>
                  </a:lnTo>
                  <a:lnTo>
                    <a:pt x="3967443" y="5835321"/>
                  </a:lnTo>
                  <a:lnTo>
                    <a:pt x="3962045" y="5852148"/>
                  </a:lnTo>
                  <a:lnTo>
                    <a:pt x="3965538" y="5857546"/>
                  </a:lnTo>
                  <a:lnTo>
                    <a:pt x="3961410" y="5863896"/>
                  </a:lnTo>
                  <a:lnTo>
                    <a:pt x="3971888" y="5877231"/>
                  </a:lnTo>
                  <a:lnTo>
                    <a:pt x="3979508" y="5891201"/>
                  </a:lnTo>
                  <a:lnTo>
                    <a:pt x="3962680" y="5894376"/>
                  </a:lnTo>
                  <a:lnTo>
                    <a:pt x="3953790" y="5883581"/>
                  </a:lnTo>
                  <a:lnTo>
                    <a:pt x="3943313" y="5883898"/>
                  </a:lnTo>
                  <a:lnTo>
                    <a:pt x="3931565" y="5869293"/>
                  </a:lnTo>
                  <a:lnTo>
                    <a:pt x="3922993" y="5864213"/>
                  </a:lnTo>
                  <a:lnTo>
                    <a:pt x="3926168" y="5853736"/>
                  </a:lnTo>
                  <a:lnTo>
                    <a:pt x="3912515" y="5851513"/>
                  </a:lnTo>
                  <a:lnTo>
                    <a:pt x="3896640" y="5857863"/>
                  </a:lnTo>
                  <a:lnTo>
                    <a:pt x="3902038" y="5864213"/>
                  </a:lnTo>
                  <a:lnTo>
                    <a:pt x="3876638" y="5865801"/>
                  </a:lnTo>
                  <a:lnTo>
                    <a:pt x="3869676" y="5859999"/>
                  </a:lnTo>
                  <a:lnTo>
                    <a:pt x="3872889" y="5872612"/>
                  </a:lnTo>
                  <a:lnTo>
                    <a:pt x="3882402" y="5876432"/>
                  </a:lnTo>
                  <a:lnTo>
                    <a:pt x="3876060" y="5884073"/>
                  </a:lnTo>
                  <a:lnTo>
                    <a:pt x="3885572" y="5885983"/>
                  </a:lnTo>
                  <a:lnTo>
                    <a:pt x="3890012" y="5900946"/>
                  </a:lnTo>
                  <a:lnTo>
                    <a:pt x="3899524" y="5904766"/>
                  </a:lnTo>
                  <a:lnTo>
                    <a:pt x="3904597" y="5906039"/>
                  </a:lnTo>
                  <a:lnTo>
                    <a:pt x="3900475" y="5893623"/>
                  </a:lnTo>
                  <a:lnTo>
                    <a:pt x="3905865" y="5891076"/>
                  </a:lnTo>
                  <a:lnTo>
                    <a:pt x="3914109" y="5897444"/>
                  </a:lnTo>
                  <a:lnTo>
                    <a:pt x="3915378" y="5910178"/>
                  </a:lnTo>
                  <a:lnTo>
                    <a:pt x="3919500" y="5911133"/>
                  </a:lnTo>
                  <a:lnTo>
                    <a:pt x="3917914" y="5917500"/>
                  </a:lnTo>
                  <a:lnTo>
                    <a:pt x="3909353" y="5928325"/>
                  </a:lnTo>
                  <a:lnTo>
                    <a:pt x="3900792" y="5927370"/>
                  </a:lnTo>
                  <a:lnTo>
                    <a:pt x="3896670" y="5934692"/>
                  </a:lnTo>
                  <a:lnTo>
                    <a:pt x="3888109" y="5943288"/>
                  </a:lnTo>
                  <a:lnTo>
                    <a:pt x="3885255" y="5943288"/>
                  </a:lnTo>
                  <a:lnTo>
                    <a:pt x="3877646" y="5931508"/>
                  </a:lnTo>
                  <a:lnTo>
                    <a:pt x="3885890" y="5928325"/>
                  </a:lnTo>
                  <a:lnTo>
                    <a:pt x="3869084" y="5922276"/>
                  </a:lnTo>
                  <a:lnTo>
                    <a:pt x="3867816" y="5915909"/>
                  </a:lnTo>
                  <a:lnTo>
                    <a:pt x="3855133" y="5918137"/>
                  </a:lnTo>
                  <a:lnTo>
                    <a:pt x="3854182" y="5924504"/>
                  </a:lnTo>
                  <a:lnTo>
                    <a:pt x="3863060" y="5935010"/>
                  </a:lnTo>
                  <a:lnTo>
                    <a:pt x="3860840" y="5953794"/>
                  </a:lnTo>
                  <a:lnTo>
                    <a:pt x="3870353" y="5967801"/>
                  </a:lnTo>
                  <a:lnTo>
                    <a:pt x="3875109" y="5982128"/>
                  </a:lnTo>
                  <a:lnTo>
                    <a:pt x="3877011" y="6000274"/>
                  </a:lnTo>
                  <a:lnTo>
                    <a:pt x="3872255" y="6015237"/>
                  </a:lnTo>
                  <a:lnTo>
                    <a:pt x="3882719" y="6024470"/>
                  </a:lnTo>
                  <a:lnTo>
                    <a:pt x="3879548" y="6031792"/>
                  </a:lnTo>
                  <a:lnTo>
                    <a:pt x="3895402" y="6043571"/>
                  </a:lnTo>
                  <a:lnTo>
                    <a:pt x="3883987" y="6049938"/>
                  </a:lnTo>
                  <a:lnTo>
                    <a:pt x="3876377" y="6034975"/>
                  </a:lnTo>
                  <a:lnTo>
                    <a:pt x="3869084" y="6033384"/>
                  </a:lnTo>
                  <a:lnTo>
                    <a:pt x="3870987" y="6043571"/>
                  </a:lnTo>
                  <a:lnTo>
                    <a:pt x="3861475" y="6043890"/>
                  </a:lnTo>
                  <a:lnTo>
                    <a:pt x="3862743" y="6038477"/>
                  </a:lnTo>
                  <a:lnTo>
                    <a:pt x="3855133" y="6021604"/>
                  </a:lnTo>
                  <a:lnTo>
                    <a:pt x="3844352" y="6001866"/>
                  </a:lnTo>
                  <a:lnTo>
                    <a:pt x="3829767" y="6006960"/>
                  </a:lnTo>
                  <a:lnTo>
                    <a:pt x="3819303" y="6033702"/>
                  </a:lnTo>
                  <a:lnTo>
                    <a:pt x="3822791" y="6054714"/>
                  </a:lnTo>
                  <a:lnTo>
                    <a:pt x="3818352" y="6048665"/>
                  </a:lnTo>
                  <a:lnTo>
                    <a:pt x="3813279" y="6051849"/>
                  </a:lnTo>
                  <a:lnTo>
                    <a:pt x="3807889" y="6038796"/>
                  </a:lnTo>
                  <a:lnTo>
                    <a:pt x="3800279" y="5999956"/>
                  </a:lnTo>
                  <a:lnTo>
                    <a:pt x="3792669" y="5995817"/>
                  </a:lnTo>
                  <a:lnTo>
                    <a:pt x="3790132" y="5987540"/>
                  </a:lnTo>
                  <a:lnTo>
                    <a:pt x="3779986" y="5986585"/>
                  </a:lnTo>
                  <a:lnTo>
                    <a:pt x="3777449" y="5971622"/>
                  </a:lnTo>
                  <a:lnTo>
                    <a:pt x="3764132" y="5978944"/>
                  </a:lnTo>
                  <a:lnTo>
                    <a:pt x="3758742" y="6006641"/>
                  </a:lnTo>
                  <a:lnTo>
                    <a:pt x="3753351" y="5998046"/>
                  </a:lnTo>
                  <a:lnTo>
                    <a:pt x="3745107" y="6002503"/>
                  </a:lnTo>
                  <a:lnTo>
                    <a:pt x="3734327" y="5982446"/>
                  </a:lnTo>
                  <a:lnTo>
                    <a:pt x="3733058" y="5960479"/>
                  </a:lnTo>
                  <a:lnTo>
                    <a:pt x="3742571" y="5949973"/>
                  </a:lnTo>
                  <a:lnTo>
                    <a:pt x="3737814" y="5927688"/>
                  </a:lnTo>
                  <a:lnTo>
                    <a:pt x="3721961" y="5903493"/>
                  </a:lnTo>
                  <a:lnTo>
                    <a:pt x="3708326" y="5898080"/>
                  </a:lnTo>
                  <a:lnTo>
                    <a:pt x="3701985" y="5903493"/>
                  </a:lnTo>
                  <a:lnTo>
                    <a:pt x="3694375" y="5879297"/>
                  </a:lnTo>
                  <a:lnTo>
                    <a:pt x="3681692" y="5876432"/>
                  </a:lnTo>
                  <a:cubicBezTo>
                    <a:pt x="3681586" y="5871869"/>
                    <a:pt x="3681481" y="5867305"/>
                    <a:pt x="3681375" y="5862742"/>
                  </a:cubicBezTo>
                  <a:lnTo>
                    <a:pt x="3690887" y="5862742"/>
                  </a:lnTo>
                  <a:lnTo>
                    <a:pt x="3711814" y="5839820"/>
                  </a:lnTo>
                  <a:lnTo>
                    <a:pt x="3709595" y="5824221"/>
                  </a:lnTo>
                  <a:lnTo>
                    <a:pt x="3710863" y="5820082"/>
                  </a:lnTo>
                  <a:lnTo>
                    <a:pt x="3725448" y="5835682"/>
                  </a:lnTo>
                  <a:lnTo>
                    <a:pt x="3740351" y="5836637"/>
                  </a:lnTo>
                  <a:lnTo>
                    <a:pt x="3746693" y="5826131"/>
                  </a:lnTo>
                  <a:lnTo>
                    <a:pt x="3762547" y="5819764"/>
                  </a:lnTo>
                  <a:lnTo>
                    <a:pt x="3788230" y="5838547"/>
                  </a:lnTo>
                  <a:lnTo>
                    <a:pt x="3812328" y="5846824"/>
                  </a:lnTo>
                  <a:lnTo>
                    <a:pt x="3836426" y="5846506"/>
                  </a:lnTo>
                  <a:lnTo>
                    <a:pt x="3849426" y="5860196"/>
                  </a:lnTo>
                  <a:lnTo>
                    <a:pt x="3857036" y="5860832"/>
                  </a:lnTo>
                  <a:lnTo>
                    <a:pt x="3868367" y="5859082"/>
                  </a:lnTo>
                  <a:lnTo>
                    <a:pt x="3859493" y="5854053"/>
                  </a:lnTo>
                  <a:lnTo>
                    <a:pt x="3872193" y="5847703"/>
                  </a:lnTo>
                  <a:lnTo>
                    <a:pt x="3883940" y="5850878"/>
                  </a:lnTo>
                  <a:lnTo>
                    <a:pt x="3893465" y="5849608"/>
                  </a:lnTo>
                  <a:lnTo>
                    <a:pt x="3889020" y="5840083"/>
                  </a:lnTo>
                  <a:lnTo>
                    <a:pt x="3876320" y="5835003"/>
                  </a:lnTo>
                  <a:lnTo>
                    <a:pt x="3868065" y="5837226"/>
                  </a:lnTo>
                  <a:lnTo>
                    <a:pt x="3859493" y="5833098"/>
                  </a:lnTo>
                  <a:lnTo>
                    <a:pt x="3843618" y="5815318"/>
                  </a:lnTo>
                  <a:lnTo>
                    <a:pt x="3845523" y="5828971"/>
                  </a:lnTo>
                  <a:lnTo>
                    <a:pt x="3830918" y="5828018"/>
                  </a:lnTo>
                  <a:lnTo>
                    <a:pt x="3827743" y="5814366"/>
                  </a:lnTo>
                  <a:lnTo>
                    <a:pt x="3823298" y="5817541"/>
                  </a:lnTo>
                  <a:lnTo>
                    <a:pt x="3811550" y="5810556"/>
                  </a:lnTo>
                  <a:lnTo>
                    <a:pt x="3797898" y="5817858"/>
                  </a:lnTo>
                  <a:lnTo>
                    <a:pt x="3787420" y="5809286"/>
                  </a:lnTo>
                  <a:lnTo>
                    <a:pt x="3761703" y="5813096"/>
                  </a:lnTo>
                  <a:lnTo>
                    <a:pt x="3753765" y="5811826"/>
                  </a:lnTo>
                  <a:lnTo>
                    <a:pt x="3747415" y="5811191"/>
                  </a:lnTo>
                  <a:lnTo>
                    <a:pt x="3742653" y="5810873"/>
                  </a:lnTo>
                  <a:lnTo>
                    <a:pt x="3741383" y="5811191"/>
                  </a:lnTo>
                  <a:lnTo>
                    <a:pt x="3739478" y="5812461"/>
                  </a:lnTo>
                  <a:lnTo>
                    <a:pt x="3735985" y="5815636"/>
                  </a:lnTo>
                  <a:lnTo>
                    <a:pt x="3732810" y="5818811"/>
                  </a:lnTo>
                  <a:lnTo>
                    <a:pt x="3731223" y="5820398"/>
                  </a:lnTo>
                  <a:lnTo>
                    <a:pt x="3715348" y="5816588"/>
                  </a:lnTo>
                  <a:lnTo>
                    <a:pt x="3704553" y="5800713"/>
                  </a:lnTo>
                  <a:lnTo>
                    <a:pt x="3697250" y="5808968"/>
                  </a:lnTo>
                  <a:lnTo>
                    <a:pt x="3695345" y="5816588"/>
                  </a:lnTo>
                  <a:lnTo>
                    <a:pt x="3687725" y="5812461"/>
                  </a:lnTo>
                  <a:lnTo>
                    <a:pt x="3684550" y="5801031"/>
                  </a:lnTo>
                  <a:lnTo>
                    <a:pt x="3675978" y="5789283"/>
                  </a:lnTo>
                  <a:cubicBezTo>
                    <a:pt x="3676295" y="5785896"/>
                    <a:pt x="3676613" y="5782510"/>
                    <a:pt x="3676930" y="5779123"/>
                  </a:cubicBezTo>
                  <a:lnTo>
                    <a:pt x="3668358" y="5781028"/>
                  </a:lnTo>
                  <a:lnTo>
                    <a:pt x="3665183" y="5764201"/>
                  </a:lnTo>
                  <a:lnTo>
                    <a:pt x="3650260" y="5761343"/>
                  </a:lnTo>
                  <a:lnTo>
                    <a:pt x="3646133" y="5750548"/>
                  </a:lnTo>
                  <a:lnTo>
                    <a:pt x="3652165" y="5740071"/>
                  </a:lnTo>
                  <a:lnTo>
                    <a:pt x="3667088" y="5735943"/>
                  </a:lnTo>
                  <a:lnTo>
                    <a:pt x="3675343" y="5743881"/>
                  </a:lnTo>
                  <a:lnTo>
                    <a:pt x="3683915" y="5747056"/>
                  </a:lnTo>
                  <a:lnTo>
                    <a:pt x="3681693" y="5733403"/>
                  </a:lnTo>
                  <a:lnTo>
                    <a:pt x="3676613" y="5727371"/>
                  </a:lnTo>
                  <a:lnTo>
                    <a:pt x="3660738" y="5728323"/>
                  </a:lnTo>
                  <a:lnTo>
                    <a:pt x="3654388" y="5720068"/>
                  </a:lnTo>
                  <a:lnTo>
                    <a:pt x="3648990" y="5730546"/>
                  </a:lnTo>
                  <a:lnTo>
                    <a:pt x="3645815" y="5739118"/>
                  </a:lnTo>
                  <a:lnTo>
                    <a:pt x="3641370" y="5733721"/>
                  </a:lnTo>
                  <a:lnTo>
                    <a:pt x="3639465" y="5722291"/>
                  </a:lnTo>
                  <a:lnTo>
                    <a:pt x="3631845" y="5709591"/>
                  </a:lnTo>
                  <a:lnTo>
                    <a:pt x="3615018" y="5708956"/>
                  </a:lnTo>
                  <a:lnTo>
                    <a:pt x="3602000" y="5689906"/>
                  </a:lnTo>
                  <a:lnTo>
                    <a:pt x="3606128" y="5683556"/>
                  </a:lnTo>
                  <a:lnTo>
                    <a:pt x="3595968" y="5682286"/>
                  </a:lnTo>
                  <a:cubicBezTo>
                    <a:pt x="3595650" y="5676888"/>
                    <a:pt x="3595333" y="5671491"/>
                    <a:pt x="3595015" y="5666093"/>
                  </a:cubicBezTo>
                  <a:lnTo>
                    <a:pt x="3588665" y="5656886"/>
                  </a:lnTo>
                  <a:lnTo>
                    <a:pt x="3589618" y="5650536"/>
                  </a:lnTo>
                  <a:lnTo>
                    <a:pt x="3582315" y="5649583"/>
                  </a:lnTo>
                  <a:lnTo>
                    <a:pt x="3578188" y="5641963"/>
                  </a:lnTo>
                  <a:lnTo>
                    <a:pt x="3578378" y="5641929"/>
                  </a:lnTo>
                  <a:lnTo>
                    <a:pt x="3574656" y="5639745"/>
                  </a:lnTo>
                  <a:lnTo>
                    <a:pt x="3577496" y="5632442"/>
                  </a:lnTo>
                  <a:lnTo>
                    <a:pt x="3571816" y="5618155"/>
                  </a:lnTo>
                  <a:lnTo>
                    <a:pt x="3557613" y="5606090"/>
                  </a:lnTo>
                  <a:lnTo>
                    <a:pt x="3537414" y="5597200"/>
                  </a:lnTo>
                  <a:lnTo>
                    <a:pt x="3526999" y="5579420"/>
                  </a:lnTo>
                  <a:lnTo>
                    <a:pt x="3525737" y="5573387"/>
                  </a:lnTo>
                  <a:lnTo>
                    <a:pt x="3515006" y="5557830"/>
                  </a:lnTo>
                  <a:lnTo>
                    <a:pt x="3517847" y="5553067"/>
                  </a:lnTo>
                  <a:lnTo>
                    <a:pt x="3527946" y="5560052"/>
                  </a:lnTo>
                  <a:lnTo>
                    <a:pt x="3526684" y="5550845"/>
                  </a:lnTo>
                  <a:cubicBezTo>
                    <a:pt x="3526894" y="5549469"/>
                    <a:pt x="3527105" y="5548093"/>
                    <a:pt x="3527315" y="5546717"/>
                  </a:cubicBezTo>
                  <a:lnTo>
                    <a:pt x="3520372" y="5543860"/>
                  </a:lnTo>
                  <a:lnTo>
                    <a:pt x="3514691" y="5534970"/>
                  </a:lnTo>
                  <a:lnTo>
                    <a:pt x="3514691" y="5523540"/>
                  </a:lnTo>
                  <a:lnTo>
                    <a:pt x="3522581" y="5513062"/>
                  </a:lnTo>
                  <a:lnTo>
                    <a:pt x="3527946" y="5504490"/>
                  </a:lnTo>
                  <a:lnTo>
                    <a:pt x="3529840" y="5490202"/>
                  </a:lnTo>
                  <a:lnTo>
                    <a:pt x="3531418" y="5480995"/>
                  </a:lnTo>
                  <a:lnTo>
                    <a:pt x="3523843" y="5473057"/>
                  </a:lnTo>
                  <a:lnTo>
                    <a:pt x="3532365" y="5464485"/>
                  </a:lnTo>
                  <a:lnTo>
                    <a:pt x="3526053" y="5451784"/>
                  </a:lnTo>
                  <a:lnTo>
                    <a:pt x="3523212" y="5445434"/>
                  </a:lnTo>
                  <a:lnTo>
                    <a:pt x="3529524" y="5441307"/>
                  </a:lnTo>
                  <a:lnTo>
                    <a:pt x="3524159" y="5427337"/>
                  </a:lnTo>
                  <a:lnTo>
                    <a:pt x="3527946" y="5420352"/>
                  </a:lnTo>
                  <a:lnTo>
                    <a:pt x="3540570" y="5404794"/>
                  </a:lnTo>
                  <a:lnTo>
                    <a:pt x="3535836" y="5397809"/>
                  </a:lnTo>
                  <a:lnTo>
                    <a:pt x="3526053" y="5394952"/>
                  </a:lnTo>
                  <a:lnTo>
                    <a:pt x="3525643" y="5394317"/>
                  </a:lnTo>
                  <a:lnTo>
                    <a:pt x="3516101" y="5394317"/>
                  </a:lnTo>
                  <a:lnTo>
                    <a:pt x="3512284" y="5386716"/>
                  </a:lnTo>
                  <a:lnTo>
                    <a:pt x="3510694" y="5374048"/>
                  </a:lnTo>
                  <a:lnTo>
                    <a:pt x="3492882" y="5352511"/>
                  </a:lnTo>
                  <a:lnTo>
                    <a:pt x="3469663" y="5340159"/>
                  </a:lnTo>
                  <a:lnTo>
                    <a:pt x="3460121" y="5329707"/>
                  </a:lnTo>
                  <a:lnTo>
                    <a:pt x="3445809" y="5327807"/>
                  </a:lnTo>
                  <a:lnTo>
                    <a:pt x="3441674" y="5318622"/>
                  </a:lnTo>
                  <a:lnTo>
                    <a:pt x="3448671" y="5320839"/>
                  </a:lnTo>
                  <a:lnTo>
                    <a:pt x="3454396" y="5318939"/>
                  </a:lnTo>
                  <a:lnTo>
                    <a:pt x="3455032" y="5310071"/>
                  </a:lnTo>
                  <a:lnTo>
                    <a:pt x="3445596" y="5305079"/>
                  </a:lnTo>
                  <a:lnTo>
                    <a:pt x="3448013" y="5314939"/>
                  </a:lnTo>
                  <a:lnTo>
                    <a:pt x="3441636" y="5312732"/>
                  </a:lnTo>
                  <a:lnTo>
                    <a:pt x="3436217" y="5308949"/>
                  </a:lnTo>
                  <a:lnTo>
                    <a:pt x="3431434" y="5305166"/>
                  </a:lnTo>
                  <a:lnTo>
                    <a:pt x="3427927" y="5302014"/>
                  </a:lnTo>
                  <a:lnTo>
                    <a:pt x="3425696" y="5298861"/>
                  </a:lnTo>
                  <a:lnTo>
                    <a:pt x="3423145" y="5296654"/>
                  </a:lnTo>
                  <a:lnTo>
                    <a:pt x="3420913" y="5295078"/>
                  </a:lnTo>
                  <a:lnTo>
                    <a:pt x="3393814" y="5279000"/>
                  </a:lnTo>
                  <a:lnTo>
                    <a:pt x="3380105" y="5263238"/>
                  </a:lnTo>
                  <a:lnTo>
                    <a:pt x="3365758" y="5256303"/>
                  </a:lnTo>
                  <a:lnTo>
                    <a:pt x="3371178" y="5268913"/>
                  </a:lnTo>
                  <a:lnTo>
                    <a:pt x="3355875" y="5258509"/>
                  </a:lnTo>
                  <a:lnTo>
                    <a:pt x="3332601" y="5247476"/>
                  </a:lnTo>
                  <a:lnTo>
                    <a:pt x="3320486" y="5245269"/>
                  </a:lnTo>
                  <a:lnTo>
                    <a:pt x="3301995" y="5240855"/>
                  </a:lnTo>
                  <a:lnTo>
                    <a:pt x="3294025" y="5229506"/>
                  </a:lnTo>
                  <a:lnTo>
                    <a:pt x="3321124" y="5232974"/>
                  </a:lnTo>
                  <a:lnTo>
                    <a:pt x="3333877" y="5237072"/>
                  </a:lnTo>
                  <a:lnTo>
                    <a:pt x="3352368" y="5241171"/>
                  </a:lnTo>
                  <a:lnTo>
                    <a:pt x="3357469" y="5244954"/>
                  </a:lnTo>
                  <a:lnTo>
                    <a:pt x="3355237" y="5235496"/>
                  </a:lnTo>
                  <a:lnTo>
                    <a:pt x="3357761" y="5233854"/>
                  </a:lnTo>
                  <a:lnTo>
                    <a:pt x="3374251" y="5226890"/>
                  </a:lnTo>
                  <a:lnTo>
                    <a:pt x="3376538" y="5226649"/>
                  </a:lnTo>
                  <a:cubicBezTo>
                    <a:pt x="3376489" y="5226428"/>
                    <a:pt x="3376439" y="5226207"/>
                    <a:pt x="3376390" y="5225986"/>
                  </a:cubicBezTo>
                  <a:lnTo>
                    <a:pt x="3374251" y="5226890"/>
                  </a:lnTo>
                  <a:lnTo>
                    <a:pt x="3367352" y="5227615"/>
                  </a:lnTo>
                  <a:lnTo>
                    <a:pt x="3357761" y="5233854"/>
                  </a:lnTo>
                  <a:lnTo>
                    <a:pt x="3355306" y="5234891"/>
                  </a:lnTo>
                  <a:lnTo>
                    <a:pt x="3346733" y="5230124"/>
                  </a:lnTo>
                  <a:lnTo>
                    <a:pt x="3354671" y="5222815"/>
                  </a:lnTo>
                  <a:lnTo>
                    <a:pt x="3358798" y="5218366"/>
                  </a:lnTo>
                  <a:cubicBezTo>
                    <a:pt x="3359425" y="5217528"/>
                    <a:pt x="3359183" y="5217140"/>
                    <a:pt x="3358436" y="5217784"/>
                  </a:cubicBezTo>
                  <a:lnTo>
                    <a:pt x="3354315" y="5222229"/>
                  </a:lnTo>
                  <a:lnTo>
                    <a:pt x="3340052" y="5224452"/>
                  </a:lnTo>
                  <a:lnTo>
                    <a:pt x="3327374" y="5222547"/>
                  </a:lnTo>
                  <a:lnTo>
                    <a:pt x="3291558" y="5197464"/>
                  </a:lnTo>
                  <a:lnTo>
                    <a:pt x="3284585" y="5183177"/>
                  </a:lnTo>
                  <a:lnTo>
                    <a:pt x="3262715" y="5167619"/>
                  </a:lnTo>
                  <a:lnTo>
                    <a:pt x="3236724" y="5163492"/>
                  </a:lnTo>
                  <a:lnTo>
                    <a:pt x="3223095" y="5169842"/>
                  </a:lnTo>
                  <a:lnTo>
                    <a:pt x="3197105" y="5168889"/>
                  </a:lnTo>
                  <a:lnTo>
                    <a:pt x="3185694" y="5151744"/>
                  </a:lnTo>
                  <a:lnTo>
                    <a:pt x="3187913" y="5144442"/>
                  </a:lnTo>
                  <a:lnTo>
                    <a:pt x="3160338" y="5123804"/>
                  </a:lnTo>
                  <a:lnTo>
                    <a:pt x="3116598" y="5068242"/>
                  </a:lnTo>
                  <a:cubicBezTo>
                    <a:pt x="3116492" y="5066760"/>
                    <a:pt x="3116387" y="5065279"/>
                    <a:pt x="3116281" y="5063797"/>
                  </a:cubicBezTo>
                  <a:lnTo>
                    <a:pt x="3125790" y="5065067"/>
                  </a:lnTo>
                  <a:lnTo>
                    <a:pt x="3132129" y="5063797"/>
                  </a:lnTo>
                  <a:lnTo>
                    <a:pt x="3125790" y="5056494"/>
                  </a:lnTo>
                  <a:lnTo>
                    <a:pt x="3125790" y="5052049"/>
                  </a:lnTo>
                  <a:lnTo>
                    <a:pt x="3141637" y="5060622"/>
                  </a:lnTo>
                  <a:lnTo>
                    <a:pt x="3152097" y="5071099"/>
                  </a:lnTo>
                  <a:lnTo>
                    <a:pt x="3154316" y="5061257"/>
                  </a:lnTo>
                  <a:lnTo>
                    <a:pt x="3144807" y="5059669"/>
                  </a:lnTo>
                  <a:lnTo>
                    <a:pt x="3123571" y="5040937"/>
                  </a:lnTo>
                  <a:lnTo>
                    <a:pt x="3111844" y="5026014"/>
                  </a:lnTo>
                  <a:lnTo>
                    <a:pt x="3105187" y="5012679"/>
                  </a:lnTo>
                  <a:lnTo>
                    <a:pt x="3100750" y="4980612"/>
                  </a:lnTo>
                  <a:lnTo>
                    <a:pt x="3093143" y="4963149"/>
                  </a:lnTo>
                  <a:lnTo>
                    <a:pt x="3070005" y="4933621"/>
                  </a:lnTo>
                  <a:lnTo>
                    <a:pt x="3053524" y="4927589"/>
                  </a:lnTo>
                  <a:lnTo>
                    <a:pt x="3045283" y="4918064"/>
                  </a:lnTo>
                  <a:lnTo>
                    <a:pt x="3030703" y="4921239"/>
                  </a:lnTo>
                  <a:lnTo>
                    <a:pt x="3025314" y="4945686"/>
                  </a:lnTo>
                  <a:lnTo>
                    <a:pt x="3027850" y="4958386"/>
                  </a:lnTo>
                  <a:lnTo>
                    <a:pt x="3018341" y="4971086"/>
                  </a:lnTo>
                  <a:lnTo>
                    <a:pt x="3016123" y="4966006"/>
                  </a:lnTo>
                  <a:lnTo>
                    <a:pt x="3012953" y="4975531"/>
                  </a:lnTo>
                  <a:lnTo>
                    <a:pt x="3006931" y="4990137"/>
                  </a:lnTo>
                  <a:lnTo>
                    <a:pt x="3005980" y="4995217"/>
                  </a:lnTo>
                  <a:lnTo>
                    <a:pt x="2992351" y="4986962"/>
                  </a:lnTo>
                  <a:lnTo>
                    <a:pt x="2988547" y="4967276"/>
                  </a:lnTo>
                  <a:lnTo>
                    <a:pt x="2977137" y="4958704"/>
                  </a:lnTo>
                  <a:lnTo>
                    <a:pt x="2971749" y="4946004"/>
                  </a:lnTo>
                  <a:lnTo>
                    <a:pt x="2974601" y="4927271"/>
                  </a:lnTo>
                  <a:lnTo>
                    <a:pt x="2963825" y="4910444"/>
                  </a:lnTo>
                  <a:lnTo>
                    <a:pt x="2963825" y="4899649"/>
                  </a:lnTo>
                  <a:lnTo>
                    <a:pt x="2976186" y="4893299"/>
                  </a:lnTo>
                  <a:lnTo>
                    <a:pt x="2976672" y="4893377"/>
                  </a:lnTo>
                  <a:lnTo>
                    <a:pt x="2981824" y="4881196"/>
                  </a:lnTo>
                  <a:lnTo>
                    <a:pt x="2977710" y="4874199"/>
                  </a:lnTo>
                  <a:lnTo>
                    <a:pt x="2986888" y="4875471"/>
                  </a:lnTo>
                  <a:lnTo>
                    <a:pt x="2990656" y="4865568"/>
                  </a:lnTo>
                  <a:lnTo>
                    <a:pt x="2977241" y="4873821"/>
                  </a:lnTo>
                  <a:lnTo>
                    <a:pt x="2960110" y="4867464"/>
                  </a:lnTo>
                  <a:lnTo>
                    <a:pt x="2943297" y="4876364"/>
                  </a:lnTo>
                  <a:lnTo>
                    <a:pt x="2927436" y="4870960"/>
                  </a:lnTo>
                  <a:lnTo>
                    <a:pt x="2894761" y="4889077"/>
                  </a:lnTo>
                  <a:lnTo>
                    <a:pt x="2863038" y="4899884"/>
                  </a:lnTo>
                  <a:lnTo>
                    <a:pt x="2852887" y="4901155"/>
                  </a:lnTo>
                  <a:lnTo>
                    <a:pt x="2843053" y="4922132"/>
                  </a:lnTo>
                  <a:lnTo>
                    <a:pt x="2844639" y="4939296"/>
                  </a:lnTo>
                  <a:lnTo>
                    <a:pt x="2862721" y="4962180"/>
                  </a:lnTo>
                  <a:lnTo>
                    <a:pt x="2862721" y="4977118"/>
                  </a:lnTo>
                  <a:lnTo>
                    <a:pt x="2850349" y="4994282"/>
                  </a:lnTo>
                  <a:cubicBezTo>
                    <a:pt x="2850032" y="5004029"/>
                    <a:pt x="2849714" y="5013776"/>
                    <a:pt x="2849397" y="5023523"/>
                  </a:cubicBezTo>
                  <a:lnTo>
                    <a:pt x="2857011" y="5056260"/>
                  </a:lnTo>
                  <a:lnTo>
                    <a:pt x="2892223" y="5094718"/>
                  </a:lnTo>
                  <a:lnTo>
                    <a:pt x="2944566" y="5138580"/>
                  </a:lnTo>
                  <a:lnTo>
                    <a:pt x="2977558" y="5157332"/>
                  </a:lnTo>
                  <a:lnTo>
                    <a:pt x="3003571" y="5234249"/>
                  </a:lnTo>
                  <a:lnTo>
                    <a:pt x="3036880" y="5295274"/>
                  </a:lnTo>
                  <a:lnTo>
                    <a:pt x="3070189" y="5330554"/>
                  </a:lnTo>
                  <a:lnTo>
                    <a:pt x="3108256" y="5352485"/>
                  </a:lnTo>
                  <a:lnTo>
                    <a:pt x="3135855" y="5374416"/>
                  </a:lnTo>
                  <a:lnTo>
                    <a:pt x="3163454" y="5357252"/>
                  </a:lnTo>
                  <a:lnTo>
                    <a:pt x="3164406" y="5364563"/>
                  </a:lnTo>
                  <a:lnTo>
                    <a:pt x="3172019" y="5366787"/>
                  </a:lnTo>
                  <a:lnTo>
                    <a:pt x="3176778" y="5355981"/>
                  </a:lnTo>
                  <a:lnTo>
                    <a:pt x="3188515" y="5351849"/>
                  </a:lnTo>
                  <a:lnTo>
                    <a:pt x="3200252" y="5351531"/>
                  </a:lnTo>
                  <a:lnTo>
                    <a:pt x="3213259" y="5373780"/>
                  </a:lnTo>
                  <a:lnTo>
                    <a:pt x="3204694" y="5384269"/>
                  </a:lnTo>
                  <a:lnTo>
                    <a:pt x="3194225" y="5398253"/>
                  </a:lnTo>
                  <a:lnTo>
                    <a:pt x="3192322" y="5409696"/>
                  </a:lnTo>
                  <a:lnTo>
                    <a:pt x="3203108" y="5431944"/>
                  </a:lnTo>
                  <a:lnTo>
                    <a:pt x="3222141" y="5436712"/>
                  </a:lnTo>
                  <a:lnTo>
                    <a:pt x="3271946" y="5456418"/>
                  </a:lnTo>
                  <a:lnTo>
                    <a:pt x="3322703" y="5478349"/>
                  </a:lnTo>
                  <a:lnTo>
                    <a:pt x="3357281" y="5513629"/>
                  </a:lnTo>
                  <a:lnTo>
                    <a:pt x="3391224" y="5526024"/>
                  </a:lnTo>
                  <a:lnTo>
                    <a:pt x="3404865" y="5541598"/>
                  </a:lnTo>
                  <a:lnTo>
                    <a:pt x="3429609" y="5562576"/>
                  </a:lnTo>
                  <a:lnTo>
                    <a:pt x="3443250" y="5581646"/>
                  </a:lnTo>
                  <a:lnTo>
                    <a:pt x="3435319" y="5601352"/>
                  </a:lnTo>
                  <a:lnTo>
                    <a:pt x="3429926" y="5619469"/>
                  </a:lnTo>
                  <a:lnTo>
                    <a:pt x="3396934" y="5603894"/>
                  </a:lnTo>
                  <a:lnTo>
                    <a:pt x="3382976" y="5572429"/>
                  </a:lnTo>
                  <a:lnTo>
                    <a:pt x="3329999" y="5563529"/>
                  </a:lnTo>
                  <a:lnTo>
                    <a:pt x="3328730" y="5550816"/>
                  </a:lnTo>
                  <a:lnTo>
                    <a:pt x="3336344" y="5546684"/>
                  </a:lnTo>
                  <a:lnTo>
                    <a:pt x="3325558" y="5541280"/>
                  </a:lnTo>
                  <a:lnTo>
                    <a:pt x="3285270" y="5547955"/>
                  </a:lnTo>
                  <a:lnTo>
                    <a:pt x="3262429" y="5574653"/>
                  </a:lnTo>
                  <a:lnTo>
                    <a:pt x="3270043" y="5591499"/>
                  </a:lnTo>
                  <a:lnTo>
                    <a:pt x="3249423" y="5626779"/>
                  </a:lnTo>
                  <a:lnTo>
                    <a:pt x="3268457" y="5643306"/>
                  </a:lnTo>
                  <a:lnTo>
                    <a:pt x="3299228" y="5662059"/>
                  </a:lnTo>
                  <a:lnTo>
                    <a:pt x="3308110" y="5681765"/>
                  </a:lnTo>
                  <a:lnTo>
                    <a:pt x="3314455" y="5708145"/>
                  </a:lnTo>
                  <a:cubicBezTo>
                    <a:pt x="3314243" y="5713760"/>
                    <a:pt x="3314032" y="5719376"/>
                    <a:pt x="3313820" y="5724991"/>
                  </a:cubicBezTo>
                  <a:lnTo>
                    <a:pt x="3292566" y="5728487"/>
                  </a:lnTo>
                  <a:lnTo>
                    <a:pt x="3262112" y="5744697"/>
                  </a:lnTo>
                  <a:cubicBezTo>
                    <a:pt x="3262429" y="5752643"/>
                    <a:pt x="3262747" y="5760588"/>
                    <a:pt x="3263064" y="5768534"/>
                  </a:cubicBezTo>
                  <a:cubicBezTo>
                    <a:pt x="3262852" y="5778811"/>
                    <a:pt x="3262641" y="5789088"/>
                    <a:pt x="3262429" y="5799365"/>
                  </a:cubicBezTo>
                  <a:lnTo>
                    <a:pt x="3221824" y="5842909"/>
                  </a:lnTo>
                  <a:lnTo>
                    <a:pt x="3205963" y="5867382"/>
                  </a:lnTo>
                  <a:lnTo>
                    <a:pt x="3189149" y="5873739"/>
                  </a:lnTo>
                  <a:lnTo>
                    <a:pt x="3175509" y="5861343"/>
                  </a:lnTo>
                  <a:lnTo>
                    <a:pt x="3164406" y="5830831"/>
                  </a:lnTo>
                  <a:lnTo>
                    <a:pt x="3164406" y="5821296"/>
                  </a:lnTo>
                  <a:lnTo>
                    <a:pt x="3185343" y="5813985"/>
                  </a:lnTo>
                  <a:lnTo>
                    <a:pt x="3192639" y="5799047"/>
                  </a:lnTo>
                  <a:lnTo>
                    <a:pt x="3182805" y="5784109"/>
                  </a:lnTo>
                  <a:lnTo>
                    <a:pt x="3187246" y="5774573"/>
                  </a:lnTo>
                  <a:lnTo>
                    <a:pt x="3204059" y="5767263"/>
                  </a:lnTo>
                  <a:lnTo>
                    <a:pt x="3218017" y="5761860"/>
                  </a:lnTo>
                  <a:lnTo>
                    <a:pt x="3220555" y="5742790"/>
                  </a:lnTo>
                  <a:cubicBezTo>
                    <a:pt x="3220238" y="5738128"/>
                    <a:pt x="3219920" y="5733467"/>
                    <a:pt x="3219603" y="5728805"/>
                  </a:cubicBezTo>
                  <a:lnTo>
                    <a:pt x="3207549" y="5710052"/>
                  </a:lnTo>
                  <a:lnTo>
                    <a:pt x="3188198" y="5667144"/>
                  </a:lnTo>
                  <a:lnTo>
                    <a:pt x="3177095" y="5628050"/>
                  </a:lnTo>
                  <a:lnTo>
                    <a:pt x="3159330" y="5606119"/>
                  </a:lnTo>
                  <a:lnTo>
                    <a:pt x="3131731" y="5611840"/>
                  </a:lnTo>
                  <a:lnTo>
                    <a:pt x="3108256" y="5600398"/>
                  </a:lnTo>
                  <a:lnTo>
                    <a:pt x="3096519" y="5576243"/>
                  </a:lnTo>
                  <a:lnTo>
                    <a:pt x="3097788" y="5564800"/>
                  </a:lnTo>
                  <a:lnTo>
                    <a:pt x="3079388" y="5534288"/>
                  </a:lnTo>
                  <a:lnTo>
                    <a:pt x="3052741" y="5543823"/>
                  </a:lnTo>
                  <a:lnTo>
                    <a:pt x="3044176" y="5537784"/>
                  </a:lnTo>
                  <a:lnTo>
                    <a:pt x="3052741" y="5519667"/>
                  </a:lnTo>
                  <a:lnTo>
                    <a:pt x="3034659" y="5516489"/>
                  </a:lnTo>
                  <a:lnTo>
                    <a:pt x="3010232" y="5496783"/>
                  </a:lnTo>
                  <a:lnTo>
                    <a:pt x="2983585" y="5462457"/>
                  </a:lnTo>
                  <a:lnTo>
                    <a:pt x="2953766" y="5469767"/>
                  </a:lnTo>
                  <a:lnTo>
                    <a:pt x="2933780" y="5458325"/>
                  </a:lnTo>
                  <a:lnTo>
                    <a:pt x="2913478" y="5460867"/>
                  </a:lnTo>
                  <a:lnTo>
                    <a:pt x="2861452" y="5422409"/>
                  </a:lnTo>
                  <a:lnTo>
                    <a:pt x="2823067" y="5379501"/>
                  </a:lnTo>
                  <a:lnTo>
                    <a:pt x="2802765" y="5362338"/>
                  </a:lnTo>
                  <a:lnTo>
                    <a:pt x="2789758" y="5336275"/>
                  </a:lnTo>
                  <a:lnTo>
                    <a:pt x="2765332" y="5308941"/>
                  </a:lnTo>
                  <a:lnTo>
                    <a:pt x="2739953" y="5313709"/>
                  </a:lnTo>
                  <a:lnTo>
                    <a:pt x="2730437" y="5321972"/>
                  </a:lnTo>
                  <a:lnTo>
                    <a:pt x="2725044" y="5309259"/>
                  </a:lnTo>
                  <a:lnTo>
                    <a:pt x="2736781" y="5299724"/>
                  </a:lnTo>
                  <a:lnTo>
                    <a:pt x="2719968" y="5285103"/>
                  </a:lnTo>
                  <a:lnTo>
                    <a:pt x="2702838" y="5280336"/>
                  </a:lnTo>
                  <a:lnTo>
                    <a:pt x="2707913" y="5265397"/>
                  </a:lnTo>
                  <a:lnTo>
                    <a:pt x="2688880" y="5254909"/>
                  </a:lnTo>
                  <a:lnTo>
                    <a:pt x="2675873" y="5257133"/>
                  </a:lnTo>
                  <a:lnTo>
                    <a:pt x="2673970" y="5252048"/>
                  </a:lnTo>
                  <a:lnTo>
                    <a:pt x="2681266" y="5238063"/>
                  </a:lnTo>
                  <a:lnTo>
                    <a:pt x="2675556" y="5215179"/>
                  </a:lnTo>
                  <a:lnTo>
                    <a:pt x="2658426" y="5162418"/>
                  </a:lnTo>
                  <a:lnTo>
                    <a:pt x="2652716" y="5132859"/>
                  </a:lnTo>
                  <a:lnTo>
                    <a:pt x="2649543" y="5105207"/>
                  </a:lnTo>
                  <a:lnTo>
                    <a:pt x="2626068" y="5097261"/>
                  </a:lnTo>
                  <a:lnTo>
                    <a:pt x="2593394" y="5088997"/>
                  </a:lnTo>
                  <a:lnTo>
                    <a:pt x="2560085" y="5061027"/>
                  </a:lnTo>
                  <a:lnTo>
                    <a:pt x="2538830" y="5057849"/>
                  </a:lnTo>
                  <a:lnTo>
                    <a:pt x="2522017" y="5051810"/>
                  </a:lnTo>
                  <a:lnTo>
                    <a:pt x="2489343" y="5055306"/>
                  </a:lnTo>
                  <a:lnTo>
                    <a:pt x="2475702" y="5070245"/>
                  </a:lnTo>
                  <a:lnTo>
                    <a:pt x="2452544" y="5107432"/>
                  </a:lnTo>
                  <a:lnTo>
                    <a:pt x="2438269" y="5122370"/>
                  </a:lnTo>
                  <a:lnTo>
                    <a:pt x="2419235" y="5126502"/>
                  </a:lnTo>
                  <a:cubicBezTo>
                    <a:pt x="2419208" y="5126448"/>
                    <a:pt x="2419182" y="5126393"/>
                    <a:pt x="2419155" y="5126339"/>
                  </a:cubicBezTo>
                  <a:lnTo>
                    <a:pt x="2414212" y="5127883"/>
                  </a:lnTo>
                  <a:lnTo>
                    <a:pt x="2409765" y="5122167"/>
                  </a:lnTo>
                  <a:lnTo>
                    <a:pt x="2400235" y="5125343"/>
                  </a:lnTo>
                  <a:cubicBezTo>
                    <a:pt x="2400231" y="5125352"/>
                    <a:pt x="2400227" y="5125360"/>
                    <a:pt x="2400223" y="5125369"/>
                  </a:cubicBezTo>
                  <a:lnTo>
                    <a:pt x="2408524" y="5122854"/>
                  </a:lnTo>
                  <a:lnTo>
                    <a:pt x="2412969" y="5128049"/>
                  </a:lnTo>
                  <a:lnTo>
                    <a:pt x="2397053" y="5131996"/>
                  </a:lnTo>
                  <a:lnTo>
                    <a:pt x="2396741" y="5132647"/>
                  </a:lnTo>
                  <a:lnTo>
                    <a:pt x="2385305" y="5136458"/>
                  </a:lnTo>
                  <a:lnTo>
                    <a:pt x="2383717" y="5137411"/>
                  </a:lnTo>
                  <a:lnTo>
                    <a:pt x="2384034" y="5136458"/>
                  </a:lnTo>
                  <a:lnTo>
                    <a:pt x="2380858" y="5135823"/>
                  </a:lnTo>
                  <a:lnTo>
                    <a:pt x="2379587" y="5136458"/>
                  </a:lnTo>
                  <a:lnTo>
                    <a:pt x="2377999" y="5136458"/>
                  </a:lnTo>
                  <a:lnTo>
                    <a:pt x="2377046" y="5136776"/>
                  </a:lnTo>
                  <a:lnTo>
                    <a:pt x="2375775" y="5137411"/>
                  </a:lnTo>
                  <a:lnTo>
                    <a:pt x="2375140" y="5138046"/>
                  </a:lnTo>
                  <a:lnTo>
                    <a:pt x="2374822" y="5138999"/>
                  </a:lnTo>
                  <a:lnTo>
                    <a:pt x="2374187" y="5141857"/>
                  </a:lnTo>
                  <a:lnTo>
                    <a:pt x="2374504" y="5141857"/>
                  </a:lnTo>
                  <a:lnTo>
                    <a:pt x="2375140" y="5142175"/>
                  </a:lnTo>
                  <a:lnTo>
                    <a:pt x="2377363" y="5141540"/>
                  </a:lnTo>
                  <a:lnTo>
                    <a:pt x="2351950" y="5159642"/>
                  </a:lnTo>
                  <a:lnTo>
                    <a:pt x="2327490" y="5172345"/>
                  </a:lnTo>
                  <a:lnTo>
                    <a:pt x="2305572" y="5206327"/>
                  </a:lnTo>
                  <a:lnTo>
                    <a:pt x="2275076" y="5219348"/>
                  </a:lnTo>
                  <a:lnTo>
                    <a:pt x="2232509" y="5220936"/>
                  </a:lnTo>
                  <a:lnTo>
                    <a:pt x="2188037" y="5202198"/>
                  </a:lnTo>
                  <a:lnTo>
                    <a:pt x="2180413" y="5189812"/>
                  </a:lnTo>
                  <a:lnTo>
                    <a:pt x="2143246" y="5174251"/>
                  </a:lnTo>
                  <a:lnTo>
                    <a:pt x="2120057" y="5189177"/>
                  </a:lnTo>
                  <a:lnTo>
                    <a:pt x="2104174" y="5175521"/>
                  </a:lnTo>
                  <a:lnTo>
                    <a:pt x="2082891" y="5171710"/>
                  </a:lnTo>
                  <a:lnTo>
                    <a:pt x="2058431" y="5159324"/>
                  </a:lnTo>
                  <a:lnTo>
                    <a:pt x="2040324" y="5164723"/>
                  </a:lnTo>
                  <a:lnTo>
                    <a:pt x="2022535" y="5181555"/>
                  </a:lnTo>
                  <a:lnTo>
                    <a:pt x="2004746" y="5192353"/>
                  </a:lnTo>
                  <a:lnTo>
                    <a:pt x="1967897" y="5205374"/>
                  </a:lnTo>
                  <a:lnTo>
                    <a:pt x="1959638" y="5239356"/>
                  </a:lnTo>
                  <a:lnTo>
                    <a:pt x="1951061" y="5251106"/>
                  </a:lnTo>
                  <a:lnTo>
                    <a:pt x="1959638" y="5255870"/>
                  </a:lnTo>
                  <a:cubicBezTo>
                    <a:pt x="1959956" y="5252377"/>
                    <a:pt x="1960273" y="5248883"/>
                    <a:pt x="1960591" y="5245390"/>
                  </a:cubicBezTo>
                  <a:lnTo>
                    <a:pt x="1963767" y="5259046"/>
                  </a:lnTo>
                  <a:lnTo>
                    <a:pt x="1959955" y="5274925"/>
                  </a:lnTo>
                  <a:lnTo>
                    <a:pt x="1964720" y="5288899"/>
                  </a:lnTo>
                  <a:lnTo>
                    <a:pt x="1963974" y="5289811"/>
                  </a:lnTo>
                  <a:lnTo>
                    <a:pt x="1973866" y="5295679"/>
                  </a:lnTo>
                  <a:lnTo>
                    <a:pt x="1970058" y="5311533"/>
                  </a:lnTo>
                  <a:lnTo>
                    <a:pt x="1985925" y="5317557"/>
                  </a:lnTo>
                  <a:lnTo>
                    <a:pt x="1980530" y="5325801"/>
                  </a:lnTo>
                  <a:lnTo>
                    <a:pt x="1973232" y="5324216"/>
                  </a:lnTo>
                  <a:lnTo>
                    <a:pt x="1965616" y="5329606"/>
                  </a:lnTo>
                  <a:lnTo>
                    <a:pt x="1962760" y="5341972"/>
                  </a:lnTo>
                  <a:lnTo>
                    <a:pt x="1975770" y="5354655"/>
                  </a:lnTo>
                  <a:lnTo>
                    <a:pt x="1971328" y="5366070"/>
                  </a:lnTo>
                  <a:lnTo>
                    <a:pt x="1965298" y="5380022"/>
                  </a:lnTo>
                  <a:lnTo>
                    <a:pt x="1926267" y="5399046"/>
                  </a:lnTo>
                  <a:lnTo>
                    <a:pt x="1896755" y="5413315"/>
                  </a:lnTo>
                  <a:lnTo>
                    <a:pt x="1868513" y="5449144"/>
                  </a:lnTo>
                  <a:lnTo>
                    <a:pt x="1823135" y="5464364"/>
                  </a:lnTo>
                  <a:lnTo>
                    <a:pt x="1755543" y="5485925"/>
                  </a:lnTo>
                  <a:lnTo>
                    <a:pt x="1738090" y="5508121"/>
                  </a:lnTo>
                  <a:lnTo>
                    <a:pt x="1753957" y="5520487"/>
                  </a:lnTo>
                  <a:lnTo>
                    <a:pt x="1746341" y="5534438"/>
                  </a:lnTo>
                  <a:lnTo>
                    <a:pt x="1742215" y="5529048"/>
                  </a:lnTo>
                  <a:lnTo>
                    <a:pt x="1744437" y="5522706"/>
                  </a:lnTo>
                  <a:lnTo>
                    <a:pt x="1726666" y="5536975"/>
                  </a:lnTo>
                  <a:lnTo>
                    <a:pt x="1643844" y="5654293"/>
                  </a:lnTo>
                  <a:cubicBezTo>
                    <a:pt x="1643950" y="5664440"/>
                    <a:pt x="1644055" y="5674586"/>
                    <a:pt x="1644161" y="5684733"/>
                  </a:cubicBezTo>
                  <a:lnTo>
                    <a:pt x="1633689" y="5691391"/>
                  </a:lnTo>
                  <a:lnTo>
                    <a:pt x="1645748" y="5699318"/>
                  </a:lnTo>
                  <a:lnTo>
                    <a:pt x="1664787" y="5741490"/>
                  </a:lnTo>
                  <a:lnTo>
                    <a:pt x="1679702" y="5743392"/>
                  </a:lnTo>
                  <a:lnTo>
                    <a:pt x="1685413" y="5754807"/>
                  </a:lnTo>
                  <a:lnTo>
                    <a:pt x="1692712" y="5763368"/>
                  </a:lnTo>
                  <a:lnTo>
                    <a:pt x="1677798" y="5769709"/>
                  </a:lnTo>
                  <a:lnTo>
                    <a:pt x="1658124" y="5794124"/>
                  </a:lnTo>
                  <a:lnTo>
                    <a:pt x="1636862" y="5800783"/>
                  </a:lnTo>
                  <a:lnTo>
                    <a:pt x="1631785" y="5814100"/>
                  </a:lnTo>
                  <a:lnTo>
                    <a:pt x="1617188" y="5833125"/>
                  </a:lnTo>
                  <a:lnTo>
                    <a:pt x="1613063" y="5852467"/>
                  </a:lnTo>
                  <a:lnTo>
                    <a:pt x="1596562" y="5884174"/>
                  </a:lnTo>
                  <a:lnTo>
                    <a:pt x="1605130" y="5897809"/>
                  </a:lnTo>
                  <a:lnTo>
                    <a:pt x="1600687" y="5905101"/>
                  </a:lnTo>
                  <a:lnTo>
                    <a:pt x="1584820" y="5900979"/>
                  </a:lnTo>
                  <a:lnTo>
                    <a:pt x="1557530" y="5907638"/>
                  </a:lnTo>
                  <a:lnTo>
                    <a:pt x="1535317" y="5905736"/>
                  </a:lnTo>
                  <a:lnTo>
                    <a:pt x="1530239" y="5923809"/>
                  </a:lnTo>
                  <a:lnTo>
                    <a:pt x="1507072" y="5931102"/>
                  </a:lnTo>
                  <a:cubicBezTo>
                    <a:pt x="1506755" y="5939980"/>
                    <a:pt x="1506437" y="5948858"/>
                    <a:pt x="1506120" y="5957736"/>
                  </a:cubicBezTo>
                  <a:lnTo>
                    <a:pt x="1494697" y="5973590"/>
                  </a:lnTo>
                  <a:lnTo>
                    <a:pt x="1485495" y="5998956"/>
                  </a:lnTo>
                  <a:lnTo>
                    <a:pt x="1475974" y="6005298"/>
                  </a:lnTo>
                  <a:lnTo>
                    <a:pt x="1453762" y="5996737"/>
                  </a:lnTo>
                  <a:lnTo>
                    <a:pt x="1414731" y="6016396"/>
                  </a:lnTo>
                  <a:lnTo>
                    <a:pt x="1392517" y="6005932"/>
                  </a:lnTo>
                  <a:lnTo>
                    <a:pt x="1351261" y="6013859"/>
                  </a:lnTo>
                  <a:lnTo>
                    <a:pt x="1318258" y="6008786"/>
                  </a:lnTo>
                  <a:lnTo>
                    <a:pt x="1261457" y="6005932"/>
                  </a:lnTo>
                  <a:lnTo>
                    <a:pt x="1248764" y="6019883"/>
                  </a:lnTo>
                  <a:lnTo>
                    <a:pt x="1228772" y="6032884"/>
                  </a:lnTo>
                  <a:lnTo>
                    <a:pt x="1189741" y="6033835"/>
                  </a:lnTo>
                  <a:lnTo>
                    <a:pt x="1159276" y="6073152"/>
                  </a:lnTo>
                  <a:lnTo>
                    <a:pt x="1151026" y="6091226"/>
                  </a:lnTo>
                  <a:lnTo>
                    <a:pt x="1140553" y="6083933"/>
                  </a:lnTo>
                  <a:lnTo>
                    <a:pt x="1124369" y="6080762"/>
                  </a:lnTo>
                  <a:lnTo>
                    <a:pt x="1118023" y="6075689"/>
                  </a:lnTo>
                  <a:lnTo>
                    <a:pt x="1104377" y="6071567"/>
                  </a:lnTo>
                  <a:lnTo>
                    <a:pt x="1095809" y="6070616"/>
                  </a:lnTo>
                  <a:lnTo>
                    <a:pt x="1074230" y="6036054"/>
                  </a:lnTo>
                  <a:lnTo>
                    <a:pt x="1076453" y="6024640"/>
                  </a:lnTo>
                  <a:lnTo>
                    <a:pt x="1067884" y="6017347"/>
                  </a:lnTo>
                  <a:lnTo>
                    <a:pt x="1072961" y="5991981"/>
                  </a:lnTo>
                  <a:lnTo>
                    <a:pt x="1032343" y="5954565"/>
                  </a:lnTo>
                  <a:lnTo>
                    <a:pt x="1005051" y="5952663"/>
                  </a:lnTo>
                  <a:lnTo>
                    <a:pt x="995213" y="5944102"/>
                  </a:lnTo>
                  <a:lnTo>
                    <a:pt x="987921" y="5953614"/>
                  </a:lnTo>
                  <a:lnTo>
                    <a:pt x="984747" y="5946639"/>
                  </a:lnTo>
                  <a:lnTo>
                    <a:pt x="967371" y="5951909"/>
                  </a:lnTo>
                  <a:lnTo>
                    <a:pt x="967494" y="5953094"/>
                  </a:lnTo>
                  <a:lnTo>
                    <a:pt x="945223" y="5968032"/>
                  </a:lnTo>
                  <a:lnTo>
                    <a:pt x="924225" y="5969303"/>
                  </a:lnTo>
                  <a:lnTo>
                    <a:pt x="909272" y="5963900"/>
                  </a:lnTo>
                  <a:lnTo>
                    <a:pt x="887955" y="5962311"/>
                  </a:lnTo>
                  <a:lnTo>
                    <a:pt x="866639" y="5955955"/>
                  </a:lnTo>
                  <a:lnTo>
                    <a:pt x="841188" y="5968032"/>
                  </a:lnTo>
                  <a:lnTo>
                    <a:pt x="822417" y="5972164"/>
                  </a:lnTo>
                  <a:lnTo>
                    <a:pt x="813826" y="5968986"/>
                  </a:lnTo>
                  <a:lnTo>
                    <a:pt x="822099" y="5960404"/>
                  </a:lnTo>
                  <a:lnTo>
                    <a:pt x="832598" y="5933071"/>
                  </a:lnTo>
                  <a:lnTo>
                    <a:pt x="836416" y="5909870"/>
                  </a:lnTo>
                  <a:lnTo>
                    <a:pt x="829735" y="5863468"/>
                  </a:lnTo>
                  <a:lnTo>
                    <a:pt x="838007" y="5825647"/>
                  </a:lnTo>
                  <a:lnTo>
                    <a:pt x="826871" y="5806260"/>
                  </a:lnTo>
                  <a:lnTo>
                    <a:pt x="839598" y="5797996"/>
                  </a:lnTo>
                  <a:lnTo>
                    <a:pt x="847232" y="5804353"/>
                  </a:lnTo>
                  <a:lnTo>
                    <a:pt x="840870" y="5790369"/>
                  </a:lnTo>
                  <a:lnTo>
                    <a:pt x="822735" y="5790686"/>
                  </a:lnTo>
                  <a:lnTo>
                    <a:pt x="806827" y="5803717"/>
                  </a:lnTo>
                  <a:lnTo>
                    <a:pt x="795372" y="5810074"/>
                  </a:lnTo>
                  <a:lnTo>
                    <a:pt x="797281" y="5786873"/>
                  </a:lnTo>
                  <a:lnTo>
                    <a:pt x="790918" y="5777338"/>
                  </a:lnTo>
                  <a:lnTo>
                    <a:pt x="800463" y="5776384"/>
                  </a:lnTo>
                  <a:lnTo>
                    <a:pt x="817326" y="5773842"/>
                  </a:lnTo>
                  <a:lnTo>
                    <a:pt x="826553" y="5752548"/>
                  </a:lnTo>
                  <a:lnTo>
                    <a:pt x="839280" y="5740788"/>
                  </a:lnTo>
                  <a:lnTo>
                    <a:pt x="840234" y="5734432"/>
                  </a:lnTo>
                  <a:lnTo>
                    <a:pt x="820189" y="5748734"/>
                  </a:lnTo>
                  <a:lnTo>
                    <a:pt x="807462" y="5754137"/>
                  </a:lnTo>
                  <a:lnTo>
                    <a:pt x="799190" y="5764625"/>
                  </a:lnTo>
                  <a:lnTo>
                    <a:pt x="801418" y="5771935"/>
                  </a:lnTo>
                  <a:lnTo>
                    <a:pt x="783283" y="5770028"/>
                  </a:lnTo>
                  <a:lnTo>
                    <a:pt x="776921" y="5773206"/>
                  </a:lnTo>
                  <a:lnTo>
                    <a:pt x="768331" y="5770346"/>
                  </a:lnTo>
                  <a:lnTo>
                    <a:pt x="765150" y="5765896"/>
                  </a:lnTo>
                  <a:lnTo>
                    <a:pt x="782010" y="5735385"/>
                  </a:lnTo>
                  <a:lnTo>
                    <a:pt x="781692" y="5699471"/>
                  </a:lnTo>
                  <a:lnTo>
                    <a:pt x="807781" y="5671820"/>
                  </a:lnTo>
                  <a:lnTo>
                    <a:pt x="810008" y="5656883"/>
                  </a:lnTo>
                  <a:lnTo>
                    <a:pt x="820189" y="5642263"/>
                  </a:lnTo>
                  <a:lnTo>
                    <a:pt x="838643" y="5544691"/>
                  </a:lnTo>
                  <a:lnTo>
                    <a:pt x="846597" y="5489707"/>
                  </a:lnTo>
                  <a:lnTo>
                    <a:pt x="828780" y="5408662"/>
                  </a:lnTo>
                  <a:lnTo>
                    <a:pt x="828147" y="5385266"/>
                  </a:lnTo>
                  <a:cubicBezTo>
                    <a:pt x="828093" y="5385315"/>
                    <a:pt x="828038" y="5385363"/>
                    <a:pt x="827984" y="5385412"/>
                  </a:cubicBezTo>
                  <a:cubicBezTo>
                    <a:pt x="827667" y="5378859"/>
                    <a:pt x="827349" y="5372306"/>
                    <a:pt x="827032" y="5365753"/>
                  </a:cubicBezTo>
                  <a:lnTo>
                    <a:pt x="829888" y="5330240"/>
                  </a:lnTo>
                  <a:lnTo>
                    <a:pt x="841630" y="5324850"/>
                  </a:lnTo>
                  <a:lnTo>
                    <a:pt x="831157" y="5309947"/>
                  </a:lnTo>
                  <a:lnTo>
                    <a:pt x="820051" y="5303923"/>
                  </a:lnTo>
                  <a:lnTo>
                    <a:pt x="826397" y="5284898"/>
                  </a:lnTo>
                  <a:lnTo>
                    <a:pt x="807357" y="5286167"/>
                  </a:lnTo>
                  <a:lnTo>
                    <a:pt x="812434" y="5264288"/>
                  </a:lnTo>
                  <a:lnTo>
                    <a:pt x="795615" y="5265240"/>
                  </a:lnTo>
                  <a:cubicBezTo>
                    <a:pt x="795827" y="5261646"/>
                    <a:pt x="796038" y="5258053"/>
                    <a:pt x="796250" y="5254459"/>
                  </a:cubicBezTo>
                  <a:lnTo>
                    <a:pt x="789903" y="5247166"/>
                  </a:lnTo>
                  <a:lnTo>
                    <a:pt x="782604" y="5251922"/>
                  </a:lnTo>
                  <a:cubicBezTo>
                    <a:pt x="782921" y="5247272"/>
                    <a:pt x="783239" y="5242621"/>
                    <a:pt x="783556" y="5237971"/>
                  </a:cubicBezTo>
                  <a:lnTo>
                    <a:pt x="800375" y="5212605"/>
                  </a:lnTo>
                  <a:lnTo>
                    <a:pt x="813069" y="5212605"/>
                  </a:lnTo>
                  <a:lnTo>
                    <a:pt x="815290" y="5206263"/>
                  </a:lnTo>
                  <a:lnTo>
                    <a:pt x="825763" y="5193580"/>
                  </a:lnTo>
                  <a:lnTo>
                    <a:pt x="843851" y="5199605"/>
                  </a:lnTo>
                  <a:lnTo>
                    <a:pt x="862573" y="5188824"/>
                  </a:lnTo>
                  <a:lnTo>
                    <a:pt x="876218" y="5185653"/>
                  </a:lnTo>
                  <a:lnTo>
                    <a:pt x="877488" y="5192629"/>
                  </a:lnTo>
                  <a:lnTo>
                    <a:pt x="891133" y="5191678"/>
                  </a:lnTo>
                  <a:lnTo>
                    <a:pt x="884786" y="5183117"/>
                  </a:lnTo>
                  <a:lnTo>
                    <a:pt x="891133" y="5176775"/>
                  </a:lnTo>
                  <a:lnTo>
                    <a:pt x="881613" y="5179946"/>
                  </a:lnTo>
                  <a:lnTo>
                    <a:pt x="878122" y="5168848"/>
                  </a:lnTo>
                  <a:lnTo>
                    <a:pt x="890816" y="5159336"/>
                  </a:lnTo>
                  <a:lnTo>
                    <a:pt x="910808" y="5144116"/>
                  </a:lnTo>
                  <a:lnTo>
                    <a:pt x="926675" y="5140945"/>
                  </a:lnTo>
                  <a:lnTo>
                    <a:pt x="933974" y="5145067"/>
                  </a:lnTo>
                  <a:lnTo>
                    <a:pt x="936195" y="5138726"/>
                  </a:lnTo>
                  <a:lnTo>
                    <a:pt x="949841" y="5139677"/>
                  </a:lnTo>
                  <a:lnTo>
                    <a:pt x="959361" y="5151092"/>
                  </a:lnTo>
                  <a:lnTo>
                    <a:pt x="989190" y="5165677"/>
                  </a:lnTo>
                  <a:lnTo>
                    <a:pt x="1095809" y="5163458"/>
                  </a:lnTo>
                  <a:lnTo>
                    <a:pt x="1111676" y="5152994"/>
                  </a:lnTo>
                  <a:lnTo>
                    <a:pt x="1121196" y="5154897"/>
                  </a:lnTo>
                  <a:lnTo>
                    <a:pt x="1124369" y="5158067"/>
                  </a:lnTo>
                  <a:lnTo>
                    <a:pt x="1140553" y="5165360"/>
                  </a:lnTo>
                  <a:lnTo>
                    <a:pt x="1168162" y="5169165"/>
                  </a:lnTo>
                  <a:lnTo>
                    <a:pt x="1217983" y="5179312"/>
                  </a:lnTo>
                  <a:lnTo>
                    <a:pt x="1264313" y="5181214"/>
                  </a:lnTo>
                  <a:lnTo>
                    <a:pt x="1293825" y="5175507"/>
                  </a:lnTo>
                  <a:lnTo>
                    <a:pt x="1307788" y="5178677"/>
                  </a:lnTo>
                  <a:lnTo>
                    <a:pt x="1323653" y="5168848"/>
                  </a:lnTo>
                  <a:lnTo>
                    <a:pt x="1329999" y="5169799"/>
                  </a:lnTo>
                  <a:lnTo>
                    <a:pt x="1339519" y="5182482"/>
                  </a:lnTo>
                  <a:lnTo>
                    <a:pt x="1351261" y="5183117"/>
                  </a:lnTo>
                  <a:lnTo>
                    <a:pt x="1367129" y="5187556"/>
                  </a:lnTo>
                  <a:lnTo>
                    <a:pt x="1385853" y="5184068"/>
                  </a:lnTo>
                  <a:lnTo>
                    <a:pt x="1405846" y="5182799"/>
                  </a:lnTo>
                  <a:lnTo>
                    <a:pt x="1422030" y="5187873"/>
                  </a:lnTo>
                  <a:lnTo>
                    <a:pt x="1439800" y="5194214"/>
                  </a:lnTo>
                  <a:lnTo>
                    <a:pt x="1449320" y="5199288"/>
                  </a:lnTo>
                  <a:lnTo>
                    <a:pt x="1476608" y="5198336"/>
                  </a:lnTo>
                  <a:lnTo>
                    <a:pt x="1488033" y="5187873"/>
                  </a:lnTo>
                  <a:lnTo>
                    <a:pt x="1493746" y="5184702"/>
                  </a:lnTo>
                  <a:lnTo>
                    <a:pt x="1492160" y="5187556"/>
                  </a:lnTo>
                  <a:lnTo>
                    <a:pt x="1498188" y="5189141"/>
                  </a:lnTo>
                  <a:lnTo>
                    <a:pt x="1499774" y="5188190"/>
                  </a:lnTo>
                  <a:lnTo>
                    <a:pt x="1505485" y="5182165"/>
                  </a:lnTo>
                  <a:lnTo>
                    <a:pt x="1506437" y="5185019"/>
                  </a:lnTo>
                  <a:lnTo>
                    <a:pt x="1509292" y="5185336"/>
                  </a:lnTo>
                  <a:lnTo>
                    <a:pt x="1509613" y="5182165"/>
                  </a:lnTo>
                  <a:lnTo>
                    <a:pt x="1513104" y="5183117"/>
                  </a:lnTo>
                  <a:lnTo>
                    <a:pt x="1513644" y="5182190"/>
                  </a:lnTo>
                  <a:lnTo>
                    <a:pt x="1521585" y="5173933"/>
                  </a:lnTo>
                  <a:lnTo>
                    <a:pt x="1536516" y="5137729"/>
                  </a:lnTo>
                  <a:lnTo>
                    <a:pt x="1551446" y="5066590"/>
                  </a:lnTo>
                  <a:lnTo>
                    <a:pt x="1559070" y="5017364"/>
                  </a:lnTo>
                  <a:lnTo>
                    <a:pt x="1564788" y="5032291"/>
                  </a:lnTo>
                  <a:lnTo>
                    <a:pt x="1571141" y="5024351"/>
                  </a:lnTo>
                  <a:lnTo>
                    <a:pt x="1567011" y="5014506"/>
                  </a:lnTo>
                  <a:lnTo>
                    <a:pt x="1560022" y="5012600"/>
                  </a:lnTo>
                  <a:lnTo>
                    <a:pt x="1570506" y="4932569"/>
                  </a:lnTo>
                  <a:lnTo>
                    <a:pt x="1570188" y="4911609"/>
                  </a:lnTo>
                  <a:lnTo>
                    <a:pt x="1572094" y="4904939"/>
                  </a:lnTo>
                  <a:lnTo>
                    <a:pt x="1577177" y="4904939"/>
                  </a:lnTo>
                  <a:lnTo>
                    <a:pt x="1579082" y="4921136"/>
                  </a:lnTo>
                  <a:lnTo>
                    <a:pt x="1600683" y="4948448"/>
                  </a:lnTo>
                  <a:lnTo>
                    <a:pt x="1607672" y="4967186"/>
                  </a:lnTo>
                  <a:lnTo>
                    <a:pt x="1616884" y="4974173"/>
                  </a:lnTo>
                  <a:lnTo>
                    <a:pt x="1609895" y="4964963"/>
                  </a:lnTo>
                  <a:lnTo>
                    <a:pt x="1606719" y="4945908"/>
                  </a:lnTo>
                  <a:lnTo>
                    <a:pt x="1598142" y="4918595"/>
                  </a:lnTo>
                  <a:lnTo>
                    <a:pt x="1586706" y="4902081"/>
                  </a:lnTo>
                  <a:lnTo>
                    <a:pt x="1583847" y="4888425"/>
                  </a:lnTo>
                  <a:lnTo>
                    <a:pt x="1561293" y="4874769"/>
                  </a:lnTo>
                  <a:cubicBezTo>
                    <a:pt x="1560975" y="4871275"/>
                    <a:pt x="1560658" y="4867782"/>
                    <a:pt x="1560340" y="4864288"/>
                  </a:cubicBezTo>
                  <a:lnTo>
                    <a:pt x="1569552" y="4855714"/>
                  </a:lnTo>
                  <a:lnTo>
                    <a:pt x="1574953" y="4843963"/>
                  </a:lnTo>
                  <a:lnTo>
                    <a:pt x="1584483" y="4838882"/>
                  </a:lnTo>
                  <a:lnTo>
                    <a:pt x="1568282" y="4816651"/>
                  </a:lnTo>
                  <a:lnTo>
                    <a:pt x="1556528" y="4810299"/>
                  </a:lnTo>
                  <a:lnTo>
                    <a:pt x="1561929" y="4800136"/>
                  </a:lnTo>
                  <a:lnTo>
                    <a:pt x="1546999" y="4799184"/>
                  </a:lnTo>
                  <a:lnTo>
                    <a:pt x="1503477" y="4766790"/>
                  </a:lnTo>
                  <a:lnTo>
                    <a:pt x="1501253" y="4758533"/>
                  </a:lnTo>
                  <a:lnTo>
                    <a:pt x="1482828" y="4728998"/>
                  </a:lnTo>
                  <a:lnTo>
                    <a:pt x="1470123" y="4717565"/>
                  </a:lnTo>
                  <a:lnTo>
                    <a:pt x="1482512" y="4692158"/>
                  </a:lnTo>
                  <a:lnTo>
                    <a:pt x="1466629" y="4685806"/>
                  </a:lnTo>
                  <a:lnTo>
                    <a:pt x="1479018" y="4672150"/>
                  </a:lnTo>
                  <a:lnTo>
                    <a:pt x="1491724" y="4676279"/>
                  </a:lnTo>
                  <a:lnTo>
                    <a:pt x="1500301" y="4678502"/>
                  </a:lnTo>
                  <a:lnTo>
                    <a:pt x="1494902" y="4667704"/>
                  </a:lnTo>
                  <a:lnTo>
                    <a:pt x="1478064" y="4658494"/>
                  </a:lnTo>
                  <a:lnTo>
                    <a:pt x="1458688" y="4663893"/>
                  </a:lnTo>
                  <a:lnTo>
                    <a:pt x="1434865" y="4663258"/>
                  </a:lnTo>
                  <a:lnTo>
                    <a:pt x="1431053" y="4648331"/>
                  </a:lnTo>
                  <a:lnTo>
                    <a:pt x="1447253" y="4637851"/>
                  </a:lnTo>
                  <a:lnTo>
                    <a:pt x="1430100" y="4631499"/>
                  </a:lnTo>
                  <a:lnTo>
                    <a:pt x="1413264" y="4620066"/>
                  </a:lnTo>
                  <a:lnTo>
                    <a:pt x="1405640" y="4628641"/>
                  </a:lnTo>
                  <a:lnTo>
                    <a:pt x="1402464" y="4629594"/>
                  </a:lnTo>
                  <a:lnTo>
                    <a:pt x="1396110" y="4616890"/>
                  </a:lnTo>
                  <a:lnTo>
                    <a:pt x="1387533" y="4626735"/>
                  </a:lnTo>
                  <a:lnTo>
                    <a:pt x="1376095" y="4627688"/>
                  </a:lnTo>
                  <a:lnTo>
                    <a:pt x="1354811" y="4600694"/>
                  </a:lnTo>
                  <a:lnTo>
                    <a:pt x="1342103" y="4601646"/>
                  </a:lnTo>
                  <a:lnTo>
                    <a:pt x="1327174" y="4594659"/>
                  </a:lnTo>
                  <a:lnTo>
                    <a:pt x="1309068" y="4591484"/>
                  </a:lnTo>
                  <a:lnTo>
                    <a:pt x="1300491" y="4580051"/>
                  </a:lnTo>
                  <a:lnTo>
                    <a:pt x="1287785" y="4575922"/>
                  </a:lnTo>
                  <a:lnTo>
                    <a:pt x="1268726" y="4589578"/>
                  </a:lnTo>
                  <a:lnTo>
                    <a:pt x="1251889" y="4592119"/>
                  </a:lnTo>
                  <a:lnTo>
                    <a:pt x="1247443" y="4573064"/>
                  </a:lnTo>
                  <a:lnTo>
                    <a:pt x="1240136" y="4568618"/>
                  </a:lnTo>
                  <a:lnTo>
                    <a:pt x="1221077" y="4564807"/>
                  </a:lnTo>
                  <a:lnTo>
                    <a:pt x="1217899" y="4559408"/>
                  </a:lnTo>
                  <a:lnTo>
                    <a:pt x="1233465" y="4552103"/>
                  </a:lnTo>
                  <a:lnTo>
                    <a:pt x="1251254" y="4552103"/>
                  </a:lnTo>
                  <a:lnTo>
                    <a:pt x="1257608" y="4544481"/>
                  </a:lnTo>
                  <a:lnTo>
                    <a:pt x="1242994" y="4534001"/>
                  </a:lnTo>
                  <a:lnTo>
                    <a:pt x="1232194" y="4537177"/>
                  </a:lnTo>
                  <a:lnTo>
                    <a:pt x="1225841" y="4545751"/>
                  </a:lnTo>
                  <a:lnTo>
                    <a:pt x="1223618" y="4521615"/>
                  </a:lnTo>
                  <a:lnTo>
                    <a:pt x="1230288" y="4516534"/>
                  </a:lnTo>
                  <a:lnTo>
                    <a:pt x="1236642" y="4520345"/>
                  </a:lnTo>
                  <a:lnTo>
                    <a:pt x="1251254" y="4524473"/>
                  </a:lnTo>
                  <a:lnTo>
                    <a:pt x="1260784" y="4524473"/>
                  </a:lnTo>
                  <a:lnTo>
                    <a:pt x="1246807" y="4509547"/>
                  </a:lnTo>
                  <a:lnTo>
                    <a:pt x="1235053" y="4512088"/>
                  </a:lnTo>
                  <a:lnTo>
                    <a:pt x="1228700" y="4506689"/>
                  </a:lnTo>
                  <a:lnTo>
                    <a:pt x="1219488" y="4515263"/>
                  </a:lnTo>
                  <a:lnTo>
                    <a:pt x="1210911" y="4511135"/>
                  </a:lnTo>
                  <a:lnTo>
                    <a:pt x="1209640" y="4500972"/>
                  </a:lnTo>
                  <a:lnTo>
                    <a:pt x="1215040" y="4495573"/>
                  </a:lnTo>
                  <a:lnTo>
                    <a:pt x="1224570" y="4486681"/>
                  </a:lnTo>
                  <a:lnTo>
                    <a:pt x="1245219" y="4468578"/>
                  </a:lnTo>
                  <a:lnTo>
                    <a:pt x="1268726" y="4469531"/>
                  </a:lnTo>
                  <a:lnTo>
                    <a:pt x="1283656" y="4465085"/>
                  </a:lnTo>
                  <a:lnTo>
                    <a:pt x="1299538" y="4471437"/>
                  </a:lnTo>
                  <a:lnTo>
                    <a:pt x="1299538" y="4464132"/>
                  </a:lnTo>
                  <a:lnTo>
                    <a:pt x="1310974" y="4460956"/>
                  </a:lnTo>
                  <a:lnTo>
                    <a:pt x="1324633" y="4463815"/>
                  </a:lnTo>
                  <a:lnTo>
                    <a:pt x="1327809" y="4450159"/>
                  </a:lnTo>
                  <a:lnTo>
                    <a:pt x="1331938" y="4442854"/>
                  </a:lnTo>
                  <a:lnTo>
                    <a:pt x="1346869" y="4448888"/>
                  </a:lnTo>
                  <a:lnTo>
                    <a:pt x="1379908" y="4448571"/>
                  </a:lnTo>
                  <a:lnTo>
                    <a:pt x="1388485" y="4460004"/>
                  </a:lnTo>
                  <a:lnTo>
                    <a:pt x="1411675" y="4485093"/>
                  </a:lnTo>
                  <a:lnTo>
                    <a:pt x="1430735" y="4474295"/>
                  </a:lnTo>
                  <a:lnTo>
                    <a:pt x="1447570" y="4466991"/>
                  </a:lnTo>
                  <a:lnTo>
                    <a:pt x="1462817" y="4477471"/>
                  </a:lnTo>
                  <a:lnTo>
                    <a:pt x="1481559" y="4465403"/>
                  </a:lnTo>
                  <a:lnTo>
                    <a:pt x="1497442" y="4462227"/>
                  </a:lnTo>
                  <a:lnTo>
                    <a:pt x="1506018" y="4476836"/>
                  </a:lnTo>
                  <a:lnTo>
                    <a:pt x="1522855" y="4478741"/>
                  </a:lnTo>
                  <a:lnTo>
                    <a:pt x="1532386" y="4480964"/>
                  </a:lnTo>
                  <a:lnTo>
                    <a:pt x="1536516" y="4472389"/>
                  </a:lnTo>
                  <a:lnTo>
                    <a:pt x="1529209" y="4466038"/>
                  </a:lnTo>
                  <a:lnTo>
                    <a:pt x="1519361" y="4448571"/>
                  </a:lnTo>
                  <a:lnTo>
                    <a:pt x="1512690" y="4384101"/>
                  </a:lnTo>
                  <a:lnTo>
                    <a:pt x="1511104" y="4368222"/>
                  </a:lnTo>
                  <a:lnTo>
                    <a:pt x="1498395" y="4357742"/>
                  </a:lnTo>
                  <a:lnTo>
                    <a:pt x="1492996" y="4334875"/>
                  </a:lnTo>
                  <a:lnTo>
                    <a:pt x="1478064" y="4314550"/>
                  </a:lnTo>
                  <a:lnTo>
                    <a:pt x="1478064" y="4307563"/>
                  </a:lnTo>
                  <a:lnTo>
                    <a:pt x="1484418" y="4310422"/>
                  </a:lnTo>
                  <a:lnTo>
                    <a:pt x="1497125" y="4312645"/>
                  </a:lnTo>
                  <a:lnTo>
                    <a:pt x="1513961" y="4325030"/>
                  </a:lnTo>
                  <a:lnTo>
                    <a:pt x="1526668" y="4319631"/>
                  </a:lnTo>
                  <a:lnTo>
                    <a:pt x="1545728" y="4317408"/>
                  </a:lnTo>
                  <a:lnTo>
                    <a:pt x="1550175" y="4328841"/>
                  </a:lnTo>
                  <a:lnTo>
                    <a:pt x="1542551" y="4339322"/>
                  </a:lnTo>
                  <a:lnTo>
                    <a:pt x="1555893" y="4358694"/>
                  </a:lnTo>
                  <a:lnTo>
                    <a:pt x="1569552" y="4364728"/>
                  </a:lnTo>
                  <a:lnTo>
                    <a:pt x="1589565" y="4358377"/>
                  </a:lnTo>
                  <a:lnTo>
                    <a:pt x="1610531" y="4367269"/>
                  </a:lnTo>
                  <a:lnTo>
                    <a:pt x="1625460" y="4369492"/>
                  </a:lnTo>
                  <a:lnTo>
                    <a:pt x="1659450" y="4368222"/>
                  </a:lnTo>
                  <a:lnTo>
                    <a:pt x="1677556" y="4356154"/>
                  </a:lnTo>
                  <a:lnTo>
                    <a:pt x="1690898" y="4346626"/>
                  </a:lnTo>
                  <a:lnTo>
                    <a:pt x="1720758" y="4349484"/>
                  </a:lnTo>
                  <a:lnTo>
                    <a:pt x="1694075" y="4341227"/>
                  </a:lnTo>
                  <a:lnTo>
                    <a:pt x="1679463" y="4339322"/>
                  </a:lnTo>
                  <a:cubicBezTo>
                    <a:pt x="1679781" y="4335828"/>
                    <a:pt x="1680098" y="4332335"/>
                    <a:pt x="1680416" y="4328841"/>
                  </a:cubicBezTo>
                  <a:lnTo>
                    <a:pt x="1688675" y="4312009"/>
                  </a:lnTo>
                  <a:lnTo>
                    <a:pt x="1722347" y="4291684"/>
                  </a:lnTo>
                  <a:lnTo>
                    <a:pt x="1748712" y="4285015"/>
                  </a:lnTo>
                  <a:lnTo>
                    <a:pt x="1771901" y="4278663"/>
                  </a:lnTo>
                  <a:lnTo>
                    <a:pt x="1801444" y="4257067"/>
                  </a:lnTo>
                  <a:lnTo>
                    <a:pt x="1820186" y="4234836"/>
                  </a:lnTo>
                  <a:lnTo>
                    <a:pt x="1828762" y="4230390"/>
                  </a:lnTo>
                  <a:lnTo>
                    <a:pt x="1817962" y="4222451"/>
                  </a:lnTo>
                  <a:lnTo>
                    <a:pt x="1816056" y="4208477"/>
                  </a:lnTo>
                  <a:lnTo>
                    <a:pt x="1820821" y="4198949"/>
                  </a:lnTo>
                  <a:lnTo>
                    <a:pt x="1818280" y="4157981"/>
                  </a:lnTo>
                  <a:lnTo>
                    <a:pt x="1815103" y="4152582"/>
                  </a:lnTo>
                  <a:lnTo>
                    <a:pt x="1832892" y="4132574"/>
                  </a:lnTo>
                  <a:lnTo>
                    <a:pt x="1847822" y="4124952"/>
                  </a:lnTo>
                  <a:lnTo>
                    <a:pt x="1866881" y="4121459"/>
                  </a:lnTo>
                  <a:lnTo>
                    <a:pt x="1901506" y="4114790"/>
                  </a:lnTo>
                  <a:lnTo>
                    <a:pt x="1920566" y="4111614"/>
                  </a:lnTo>
                  <a:lnTo>
                    <a:pt x="1920836" y="4111854"/>
                  </a:lnTo>
                  <a:lnTo>
                    <a:pt x="1949386" y="4094630"/>
                  </a:lnTo>
                  <a:lnTo>
                    <a:pt x="1978517" y="4070064"/>
                  </a:lnTo>
                  <a:lnTo>
                    <a:pt x="1977988" y="4069704"/>
                  </a:lnTo>
                  <a:lnTo>
                    <a:pt x="1995753" y="4059226"/>
                  </a:lnTo>
                  <a:lnTo>
                    <a:pt x="2007174" y="4057321"/>
                  </a:lnTo>
                  <a:lnTo>
                    <a:pt x="2015422" y="4063036"/>
                  </a:lnTo>
                  <a:lnTo>
                    <a:pt x="2018911" y="4062084"/>
                  </a:lnTo>
                  <a:lnTo>
                    <a:pt x="2024622" y="4061449"/>
                  </a:lnTo>
                  <a:lnTo>
                    <a:pt x="2022084" y="4070339"/>
                  </a:lnTo>
                  <a:lnTo>
                    <a:pt x="2031283" y="4070339"/>
                  </a:lnTo>
                  <a:lnTo>
                    <a:pt x="2036676" y="4065894"/>
                  </a:lnTo>
                  <a:lnTo>
                    <a:pt x="2025890" y="4052876"/>
                  </a:lnTo>
                  <a:lnTo>
                    <a:pt x="2022084" y="4052876"/>
                  </a:lnTo>
                  <a:lnTo>
                    <a:pt x="2012567" y="4055099"/>
                  </a:lnTo>
                  <a:lnTo>
                    <a:pt x="2003049" y="4043351"/>
                  </a:lnTo>
                  <a:lnTo>
                    <a:pt x="2004318" y="4036049"/>
                  </a:lnTo>
                  <a:lnTo>
                    <a:pt x="2013518" y="4031604"/>
                  </a:lnTo>
                  <a:lnTo>
                    <a:pt x="2023035" y="4026206"/>
                  </a:lnTo>
                  <a:lnTo>
                    <a:pt x="2023987" y="4018904"/>
                  </a:lnTo>
                  <a:cubicBezTo>
                    <a:pt x="2023670" y="4015729"/>
                    <a:pt x="2023352" y="4012554"/>
                    <a:pt x="2023035" y="4009379"/>
                  </a:cubicBezTo>
                  <a:lnTo>
                    <a:pt x="2032235" y="4000806"/>
                  </a:lnTo>
                  <a:lnTo>
                    <a:pt x="2048097" y="3994456"/>
                  </a:lnTo>
                  <a:lnTo>
                    <a:pt x="2058566" y="4003029"/>
                  </a:lnTo>
                  <a:lnTo>
                    <a:pt x="2064910" y="3996679"/>
                  </a:lnTo>
                  <a:lnTo>
                    <a:pt x="2067131" y="3998266"/>
                  </a:lnTo>
                  <a:lnTo>
                    <a:pt x="2061421" y="4005569"/>
                  </a:lnTo>
                  <a:lnTo>
                    <a:pt x="2062690" y="4012554"/>
                  </a:lnTo>
                  <a:lnTo>
                    <a:pt x="2060469" y="4021761"/>
                  </a:lnTo>
                  <a:lnTo>
                    <a:pt x="2056028" y="4024619"/>
                  </a:lnTo>
                  <a:lnTo>
                    <a:pt x="2053807" y="4024619"/>
                  </a:lnTo>
                  <a:lnTo>
                    <a:pt x="2046511" y="4018269"/>
                  </a:lnTo>
                  <a:lnTo>
                    <a:pt x="2041752" y="4003346"/>
                  </a:lnTo>
                  <a:lnTo>
                    <a:pt x="2029697" y="4007474"/>
                  </a:lnTo>
                  <a:lnTo>
                    <a:pt x="2026842" y="4014776"/>
                  </a:lnTo>
                  <a:lnTo>
                    <a:pt x="2040166" y="4024619"/>
                  </a:lnTo>
                  <a:lnTo>
                    <a:pt x="2046511" y="4020491"/>
                  </a:lnTo>
                  <a:lnTo>
                    <a:pt x="2041118" y="4028111"/>
                  </a:lnTo>
                  <a:cubicBezTo>
                    <a:pt x="2040906" y="4030545"/>
                    <a:pt x="2040695" y="4032980"/>
                    <a:pt x="2040483" y="4035414"/>
                  </a:cubicBezTo>
                  <a:lnTo>
                    <a:pt x="2036042" y="4039859"/>
                  </a:lnTo>
                  <a:lnTo>
                    <a:pt x="2037311" y="4034144"/>
                  </a:lnTo>
                  <a:lnTo>
                    <a:pt x="2024939" y="4027159"/>
                  </a:lnTo>
                  <a:lnTo>
                    <a:pt x="2017325" y="4035414"/>
                  </a:lnTo>
                  <a:lnTo>
                    <a:pt x="2033187" y="4041764"/>
                  </a:lnTo>
                  <a:lnTo>
                    <a:pt x="2034139" y="4049066"/>
                  </a:lnTo>
                  <a:lnTo>
                    <a:pt x="2039214" y="4062084"/>
                  </a:lnTo>
                  <a:lnTo>
                    <a:pt x="2042387" y="4058909"/>
                  </a:lnTo>
                  <a:lnTo>
                    <a:pt x="2047780" y="4059861"/>
                  </a:lnTo>
                  <a:lnTo>
                    <a:pt x="2064593" y="4064941"/>
                  </a:lnTo>
                  <a:lnTo>
                    <a:pt x="2067766" y="4065894"/>
                  </a:lnTo>
                  <a:lnTo>
                    <a:pt x="2066497" y="4055416"/>
                  </a:lnTo>
                  <a:lnTo>
                    <a:pt x="2038263" y="4049384"/>
                  </a:lnTo>
                  <a:lnTo>
                    <a:pt x="2042069" y="4043034"/>
                  </a:lnTo>
                  <a:lnTo>
                    <a:pt x="2052538" y="4043034"/>
                  </a:lnTo>
                  <a:lnTo>
                    <a:pt x="2062055" y="4044939"/>
                  </a:lnTo>
                  <a:lnTo>
                    <a:pt x="2063324" y="4040811"/>
                  </a:lnTo>
                  <a:lnTo>
                    <a:pt x="2047462" y="4038589"/>
                  </a:lnTo>
                  <a:lnTo>
                    <a:pt x="2043021" y="4032239"/>
                  </a:lnTo>
                  <a:lnTo>
                    <a:pt x="2050635" y="4028111"/>
                  </a:lnTo>
                  <a:lnTo>
                    <a:pt x="2062055" y="4031286"/>
                  </a:lnTo>
                  <a:lnTo>
                    <a:pt x="2066497" y="4023984"/>
                  </a:lnTo>
                  <a:lnTo>
                    <a:pt x="2076648" y="4016364"/>
                  </a:lnTo>
                  <a:lnTo>
                    <a:pt x="2083945" y="4016364"/>
                  </a:lnTo>
                  <a:lnTo>
                    <a:pt x="2102027" y="4010649"/>
                  </a:lnTo>
                  <a:lnTo>
                    <a:pt x="2114716" y="4016999"/>
                  </a:lnTo>
                  <a:lnTo>
                    <a:pt x="2129627" y="4011919"/>
                  </a:lnTo>
                  <a:lnTo>
                    <a:pt x="2117889" y="4011919"/>
                  </a:lnTo>
                  <a:lnTo>
                    <a:pt x="2126454" y="4004299"/>
                  </a:lnTo>
                  <a:lnTo>
                    <a:pt x="2108372" y="4009696"/>
                  </a:lnTo>
                  <a:lnTo>
                    <a:pt x="2113765" y="3997949"/>
                  </a:lnTo>
                  <a:lnTo>
                    <a:pt x="2103296" y="4007474"/>
                  </a:lnTo>
                  <a:lnTo>
                    <a:pt x="2096951" y="4010014"/>
                  </a:lnTo>
                  <a:lnTo>
                    <a:pt x="2087434" y="4010014"/>
                  </a:lnTo>
                  <a:lnTo>
                    <a:pt x="2076648" y="4004616"/>
                  </a:lnTo>
                  <a:lnTo>
                    <a:pt x="2064910" y="3996679"/>
                  </a:lnTo>
                  <a:lnTo>
                    <a:pt x="2050318" y="3984931"/>
                  </a:lnTo>
                  <a:lnTo>
                    <a:pt x="2061421" y="3974454"/>
                  </a:lnTo>
                  <a:lnTo>
                    <a:pt x="2077600" y="3987154"/>
                  </a:lnTo>
                  <a:lnTo>
                    <a:pt x="2099806" y="3980486"/>
                  </a:lnTo>
                  <a:lnTo>
                    <a:pt x="2076648" y="3982709"/>
                  </a:lnTo>
                  <a:lnTo>
                    <a:pt x="2062690" y="3969056"/>
                  </a:lnTo>
                  <a:lnTo>
                    <a:pt x="2073159" y="3946831"/>
                  </a:lnTo>
                  <a:lnTo>
                    <a:pt x="2103296" y="3908414"/>
                  </a:lnTo>
                  <a:lnTo>
                    <a:pt x="2110275" y="3875076"/>
                  </a:lnTo>
                  <a:lnTo>
                    <a:pt x="2107103" y="3848406"/>
                  </a:lnTo>
                  <a:lnTo>
                    <a:pt x="2114082" y="3831896"/>
                  </a:lnTo>
                  <a:lnTo>
                    <a:pt x="2119475" y="3819196"/>
                  </a:lnTo>
                  <a:lnTo>
                    <a:pt x="2129944" y="3819196"/>
                  </a:lnTo>
                  <a:lnTo>
                    <a:pt x="2131213" y="3826181"/>
                  </a:lnTo>
                  <a:lnTo>
                    <a:pt x="2138509" y="3828403"/>
                  </a:lnTo>
                  <a:lnTo>
                    <a:pt x="2151199" y="3823958"/>
                  </a:lnTo>
                  <a:lnTo>
                    <a:pt x="2153419" y="3831578"/>
                  </a:lnTo>
                  <a:lnTo>
                    <a:pt x="2155640" y="3837293"/>
                  </a:lnTo>
                  <a:lnTo>
                    <a:pt x="2171502" y="3844913"/>
                  </a:lnTo>
                  <a:lnTo>
                    <a:pt x="2166426" y="3860789"/>
                  </a:lnTo>
                  <a:lnTo>
                    <a:pt x="2156909" y="3861741"/>
                  </a:lnTo>
                  <a:lnTo>
                    <a:pt x="2146440" y="3874441"/>
                  </a:lnTo>
                  <a:lnTo>
                    <a:pt x="2156909" y="3884284"/>
                  </a:lnTo>
                  <a:lnTo>
                    <a:pt x="2154688" y="3892221"/>
                  </a:lnTo>
                  <a:lnTo>
                    <a:pt x="2159447" y="3901746"/>
                  </a:lnTo>
                  <a:lnTo>
                    <a:pt x="2178481" y="3913176"/>
                  </a:lnTo>
                  <a:lnTo>
                    <a:pt x="2196563" y="3910954"/>
                  </a:lnTo>
                  <a:lnTo>
                    <a:pt x="2208935" y="3887776"/>
                  </a:lnTo>
                  <a:lnTo>
                    <a:pt x="2194343" y="3907779"/>
                  </a:lnTo>
                  <a:lnTo>
                    <a:pt x="2185777" y="3910954"/>
                  </a:lnTo>
                  <a:lnTo>
                    <a:pt x="2174357" y="3909366"/>
                  </a:lnTo>
                  <a:lnTo>
                    <a:pt x="2168329" y="3904921"/>
                  </a:lnTo>
                  <a:lnTo>
                    <a:pt x="2162302" y="3892221"/>
                  </a:lnTo>
                  <a:lnTo>
                    <a:pt x="2178164" y="3889046"/>
                  </a:lnTo>
                  <a:lnTo>
                    <a:pt x="2184508" y="3884919"/>
                  </a:lnTo>
                  <a:lnTo>
                    <a:pt x="2193074" y="3879521"/>
                  </a:lnTo>
                  <a:lnTo>
                    <a:pt x="2208935" y="3885871"/>
                  </a:lnTo>
                  <a:lnTo>
                    <a:pt x="2205763" y="3876981"/>
                  </a:lnTo>
                  <a:lnTo>
                    <a:pt x="2213694" y="3872854"/>
                  </a:lnTo>
                  <a:lnTo>
                    <a:pt x="2202591" y="3875394"/>
                  </a:lnTo>
                  <a:lnTo>
                    <a:pt x="2194025" y="3875394"/>
                  </a:lnTo>
                  <a:lnTo>
                    <a:pt x="2187681" y="3869044"/>
                  </a:lnTo>
                  <a:lnTo>
                    <a:pt x="2189584" y="3859519"/>
                  </a:lnTo>
                  <a:lnTo>
                    <a:pt x="2196880" y="3840151"/>
                  </a:lnTo>
                  <a:lnTo>
                    <a:pt x="2209570" y="3839198"/>
                  </a:lnTo>
                  <a:lnTo>
                    <a:pt x="2202273" y="3836023"/>
                  </a:lnTo>
                  <a:lnTo>
                    <a:pt x="2181970" y="3834118"/>
                  </a:lnTo>
                  <a:lnTo>
                    <a:pt x="2175626" y="3829038"/>
                  </a:lnTo>
                  <a:lnTo>
                    <a:pt x="2178798" y="3825863"/>
                  </a:lnTo>
                  <a:lnTo>
                    <a:pt x="2182605" y="3803638"/>
                  </a:lnTo>
                  <a:lnTo>
                    <a:pt x="2194977" y="3774111"/>
                  </a:lnTo>
                  <a:lnTo>
                    <a:pt x="2216866" y="3757918"/>
                  </a:lnTo>
                  <a:lnTo>
                    <a:pt x="2247638" y="3753473"/>
                  </a:lnTo>
                  <a:lnTo>
                    <a:pt x="2265721" y="3754426"/>
                  </a:lnTo>
                  <a:lnTo>
                    <a:pt x="2278410" y="3745853"/>
                  </a:lnTo>
                  <a:lnTo>
                    <a:pt x="2300299" y="3741726"/>
                  </a:lnTo>
                  <a:lnTo>
                    <a:pt x="2314258" y="3744266"/>
                  </a:lnTo>
                  <a:lnTo>
                    <a:pt x="2323775" y="3755061"/>
                  </a:lnTo>
                  <a:lnTo>
                    <a:pt x="2335830" y="3763316"/>
                  </a:lnTo>
                  <a:lnTo>
                    <a:pt x="2350422" y="3764268"/>
                  </a:lnTo>
                  <a:lnTo>
                    <a:pt x="2346298" y="3768396"/>
                  </a:lnTo>
                  <a:lnTo>
                    <a:pt x="2350740" y="3776016"/>
                  </a:lnTo>
                  <a:lnTo>
                    <a:pt x="2358988" y="3777603"/>
                  </a:lnTo>
                  <a:lnTo>
                    <a:pt x="2356026" y="3787144"/>
                  </a:lnTo>
                  <a:lnTo>
                    <a:pt x="2357058" y="3787213"/>
                  </a:lnTo>
                  <a:lnTo>
                    <a:pt x="2359897" y="3778078"/>
                  </a:lnTo>
                  <a:lnTo>
                    <a:pt x="2359579" y="3767923"/>
                  </a:lnTo>
                  <a:lnTo>
                    <a:pt x="2364975" y="3761577"/>
                  </a:lnTo>
                  <a:lnTo>
                    <a:pt x="2373544" y="3762211"/>
                  </a:lnTo>
                  <a:lnTo>
                    <a:pt x="2381796" y="3769510"/>
                  </a:lnTo>
                  <a:lnTo>
                    <a:pt x="2390683" y="3780299"/>
                  </a:lnTo>
                  <a:lnTo>
                    <a:pt x="2383066" y="3765384"/>
                  </a:lnTo>
                  <a:lnTo>
                    <a:pt x="2374496" y="3750787"/>
                  </a:lnTo>
                  <a:lnTo>
                    <a:pt x="2361801" y="3752057"/>
                  </a:lnTo>
                  <a:lnTo>
                    <a:pt x="2347836" y="3753961"/>
                  </a:lnTo>
                  <a:lnTo>
                    <a:pt x="2338315" y="3752374"/>
                  </a:lnTo>
                  <a:cubicBezTo>
                    <a:pt x="2337998" y="3746662"/>
                    <a:pt x="2337680" y="3740951"/>
                    <a:pt x="2337363" y="3735239"/>
                  </a:cubicBezTo>
                  <a:lnTo>
                    <a:pt x="2344662" y="3727940"/>
                  </a:lnTo>
                  <a:lnTo>
                    <a:pt x="2352279" y="3730161"/>
                  </a:lnTo>
                  <a:lnTo>
                    <a:pt x="2349740" y="3721593"/>
                  </a:lnTo>
                  <a:lnTo>
                    <a:pt x="2365610" y="3702554"/>
                  </a:lnTo>
                  <a:lnTo>
                    <a:pt x="2440512" y="3699698"/>
                  </a:lnTo>
                  <a:lnTo>
                    <a:pt x="2436386" y="3709218"/>
                  </a:lnTo>
                  <a:lnTo>
                    <a:pt x="2444321" y="3743806"/>
                  </a:lnTo>
                  <a:lnTo>
                    <a:pt x="2460190" y="3745710"/>
                  </a:lnTo>
                  <a:lnTo>
                    <a:pt x="2466537" y="3736508"/>
                  </a:lnTo>
                  <a:lnTo>
                    <a:pt x="2452572" y="3724767"/>
                  </a:lnTo>
                  <a:lnTo>
                    <a:pt x="2453525" y="3717468"/>
                  </a:lnTo>
                  <a:lnTo>
                    <a:pt x="2470346" y="3721593"/>
                  </a:lnTo>
                  <a:lnTo>
                    <a:pt x="2480185" y="3738094"/>
                  </a:lnTo>
                  <a:lnTo>
                    <a:pt x="2479233" y="3745710"/>
                  </a:lnTo>
                  <a:lnTo>
                    <a:pt x="2487802" y="3738094"/>
                  </a:lnTo>
                  <a:lnTo>
                    <a:pt x="2478915" y="3729844"/>
                  </a:lnTo>
                  <a:lnTo>
                    <a:pt x="2472568" y="3708900"/>
                  </a:lnTo>
                  <a:lnTo>
                    <a:pt x="2476376" y="3689861"/>
                  </a:lnTo>
                  <a:lnTo>
                    <a:pt x="2492245" y="3674947"/>
                  </a:lnTo>
                  <a:lnTo>
                    <a:pt x="2527157" y="3678754"/>
                  </a:lnTo>
                  <a:lnTo>
                    <a:pt x="2553818" y="3681610"/>
                  </a:lnTo>
                  <a:lnTo>
                    <a:pt x="2572861" y="3699698"/>
                  </a:lnTo>
                  <a:lnTo>
                    <a:pt x="2597299" y="3730161"/>
                  </a:lnTo>
                  <a:lnTo>
                    <a:pt x="2620785" y="3733017"/>
                  </a:lnTo>
                  <a:lnTo>
                    <a:pt x="2598251" y="3722228"/>
                  </a:lnTo>
                  <a:lnTo>
                    <a:pt x="2585873" y="3712391"/>
                  </a:lnTo>
                  <a:cubicBezTo>
                    <a:pt x="2585767" y="3706996"/>
                    <a:pt x="2585662" y="3701602"/>
                    <a:pt x="2585556" y="3696207"/>
                  </a:cubicBezTo>
                  <a:lnTo>
                    <a:pt x="2573495" y="3681610"/>
                  </a:lnTo>
                  <a:lnTo>
                    <a:pt x="2558896" y="3676216"/>
                  </a:lnTo>
                  <a:lnTo>
                    <a:pt x="2536362" y="3671456"/>
                  </a:lnTo>
                  <a:lnTo>
                    <a:pt x="2510971" y="3660032"/>
                  </a:lnTo>
                  <a:cubicBezTo>
                    <a:pt x="2511288" y="3655484"/>
                    <a:pt x="2511606" y="3650935"/>
                    <a:pt x="2511923" y="3646387"/>
                  </a:cubicBezTo>
                  <a:lnTo>
                    <a:pt x="2514145" y="3643214"/>
                  </a:lnTo>
                  <a:lnTo>
                    <a:pt x="2525888" y="3649560"/>
                  </a:lnTo>
                  <a:lnTo>
                    <a:pt x="2529062" y="3643214"/>
                  </a:lnTo>
                  <a:lnTo>
                    <a:pt x="2531283" y="3637819"/>
                  </a:lnTo>
                  <a:lnTo>
                    <a:pt x="2508749" y="3625444"/>
                  </a:lnTo>
                  <a:lnTo>
                    <a:pt x="2505258" y="3612751"/>
                  </a:lnTo>
                  <a:lnTo>
                    <a:pt x="2520175" y="3598788"/>
                  </a:lnTo>
                  <a:lnTo>
                    <a:pt x="2511606" y="3590538"/>
                  </a:lnTo>
                  <a:lnTo>
                    <a:pt x="2508432" y="3597836"/>
                  </a:lnTo>
                  <a:lnTo>
                    <a:pt x="2497006" y="3601010"/>
                  </a:lnTo>
                  <a:lnTo>
                    <a:pt x="2493832" y="3589586"/>
                  </a:lnTo>
                  <a:lnTo>
                    <a:pt x="2500815" y="3580066"/>
                  </a:lnTo>
                  <a:lnTo>
                    <a:pt x="2511288" y="3576893"/>
                  </a:lnTo>
                  <a:lnTo>
                    <a:pt x="2523031" y="3577527"/>
                  </a:lnTo>
                  <a:lnTo>
                    <a:pt x="2529379" y="3564834"/>
                  </a:lnTo>
                  <a:lnTo>
                    <a:pt x="2518906" y="3556901"/>
                  </a:lnTo>
                  <a:lnTo>
                    <a:pt x="2506845" y="3545160"/>
                  </a:lnTo>
                  <a:lnTo>
                    <a:pt x="2505575" y="3535958"/>
                  </a:lnTo>
                  <a:lnTo>
                    <a:pt x="2500497" y="3524217"/>
                  </a:lnTo>
                  <a:lnTo>
                    <a:pt x="2492880" y="3516918"/>
                  </a:lnTo>
                  <a:lnTo>
                    <a:pt x="2480185" y="3519457"/>
                  </a:lnTo>
                  <a:lnTo>
                    <a:pt x="2466537" y="3513110"/>
                  </a:lnTo>
                  <a:lnTo>
                    <a:pt x="2464316" y="3524534"/>
                  </a:lnTo>
                  <a:lnTo>
                    <a:pt x="2462094" y="3527707"/>
                  </a:lnTo>
                  <a:lnTo>
                    <a:pt x="2458920" y="3516283"/>
                  </a:lnTo>
                  <a:lnTo>
                    <a:pt x="2458920" y="3499148"/>
                  </a:lnTo>
                  <a:lnTo>
                    <a:pt x="2463046" y="3484551"/>
                  </a:lnTo>
                  <a:lnTo>
                    <a:pt x="2469394" y="3486455"/>
                  </a:lnTo>
                  <a:lnTo>
                    <a:pt x="2469394" y="3493753"/>
                  </a:lnTo>
                  <a:lnTo>
                    <a:pt x="2471615" y="3505494"/>
                  </a:lnTo>
                  <a:lnTo>
                    <a:pt x="2482406" y="3516283"/>
                  </a:lnTo>
                  <a:lnTo>
                    <a:pt x="2489706" y="3512476"/>
                  </a:lnTo>
                  <a:lnTo>
                    <a:pt x="2501882" y="3508519"/>
                  </a:lnTo>
                  <a:lnTo>
                    <a:pt x="2502823" y="3499157"/>
                  </a:lnTo>
                  <a:lnTo>
                    <a:pt x="2495167" y="3475027"/>
                  </a:lnTo>
                  <a:lnTo>
                    <a:pt x="2497081" y="3463279"/>
                  </a:lnTo>
                  <a:lnTo>
                    <a:pt x="2493891" y="3442642"/>
                  </a:lnTo>
                  <a:lnTo>
                    <a:pt x="2491339" y="3419147"/>
                  </a:lnTo>
                  <a:lnTo>
                    <a:pt x="2484002" y="3408034"/>
                  </a:lnTo>
                  <a:lnTo>
                    <a:pt x="2470923" y="3409939"/>
                  </a:lnTo>
                  <a:lnTo>
                    <a:pt x="2464543" y="3399462"/>
                  </a:lnTo>
                  <a:lnTo>
                    <a:pt x="2464543" y="3381682"/>
                  </a:lnTo>
                  <a:lnTo>
                    <a:pt x="2453059" y="3384857"/>
                  </a:lnTo>
                  <a:lnTo>
                    <a:pt x="2457206" y="3396604"/>
                  </a:lnTo>
                  <a:lnTo>
                    <a:pt x="2447636" y="3398827"/>
                  </a:lnTo>
                  <a:lnTo>
                    <a:pt x="2433600" y="3383904"/>
                  </a:lnTo>
                  <a:lnTo>
                    <a:pt x="2437109" y="3371523"/>
                  </a:lnTo>
                  <a:cubicBezTo>
                    <a:pt x="2437534" y="3355965"/>
                    <a:pt x="2437960" y="3340408"/>
                    <a:pt x="2438385" y="3324850"/>
                  </a:cubicBezTo>
                  <a:lnTo>
                    <a:pt x="2441575" y="3324850"/>
                  </a:lnTo>
                  <a:lnTo>
                    <a:pt x="2439661" y="3347075"/>
                  </a:lnTo>
                  <a:lnTo>
                    <a:pt x="2450507" y="3352472"/>
                  </a:lnTo>
                  <a:lnTo>
                    <a:pt x="2456887" y="3340725"/>
                  </a:lnTo>
                  <a:lnTo>
                    <a:pt x="2455292" y="3322627"/>
                  </a:lnTo>
                  <a:lnTo>
                    <a:pt x="2450188" y="3306117"/>
                  </a:lnTo>
                  <a:lnTo>
                    <a:pt x="2440618" y="3309292"/>
                  </a:lnTo>
                  <a:cubicBezTo>
                    <a:pt x="2440086" y="3293417"/>
                    <a:pt x="2439555" y="3277542"/>
                    <a:pt x="2439023" y="3261667"/>
                  </a:cubicBezTo>
                  <a:lnTo>
                    <a:pt x="2444446" y="3273097"/>
                  </a:lnTo>
                  <a:lnTo>
                    <a:pt x="2445403" y="3257540"/>
                  </a:lnTo>
                  <a:lnTo>
                    <a:pt x="2440937" y="3252143"/>
                  </a:lnTo>
                  <a:lnTo>
                    <a:pt x="2436471" y="3223884"/>
                  </a:lnTo>
                  <a:lnTo>
                    <a:pt x="2445722" y="3200706"/>
                  </a:lnTo>
                  <a:lnTo>
                    <a:pt x="2451145" y="3205469"/>
                  </a:lnTo>
                  <a:lnTo>
                    <a:pt x="2451145" y="3214042"/>
                  </a:lnTo>
                  <a:lnTo>
                    <a:pt x="2462310" y="3226742"/>
                  </a:lnTo>
                  <a:lnTo>
                    <a:pt x="2471880" y="3225789"/>
                  </a:lnTo>
                  <a:lnTo>
                    <a:pt x="2486235" y="3229599"/>
                  </a:lnTo>
                  <a:lnTo>
                    <a:pt x="2495167" y="3247697"/>
                  </a:lnTo>
                  <a:cubicBezTo>
                    <a:pt x="2495380" y="3241982"/>
                    <a:pt x="2495592" y="3236267"/>
                    <a:pt x="2495805" y="3230552"/>
                  </a:cubicBezTo>
                  <a:lnTo>
                    <a:pt x="2503461" y="3227377"/>
                  </a:lnTo>
                  <a:lnTo>
                    <a:pt x="2498038" y="3224202"/>
                  </a:lnTo>
                  <a:lnTo>
                    <a:pt x="2497081" y="3209597"/>
                  </a:lnTo>
                  <a:lnTo>
                    <a:pt x="2510479" y="3195626"/>
                  </a:lnTo>
                  <a:lnTo>
                    <a:pt x="2524515" y="3189277"/>
                  </a:lnTo>
                  <a:lnTo>
                    <a:pt x="2530895" y="3199754"/>
                  </a:lnTo>
                  <a:cubicBezTo>
                    <a:pt x="2531001" y="3205363"/>
                    <a:pt x="2531108" y="3210973"/>
                    <a:pt x="2531214" y="3216582"/>
                  </a:cubicBezTo>
                  <a:lnTo>
                    <a:pt x="2549397" y="3227059"/>
                  </a:lnTo>
                  <a:lnTo>
                    <a:pt x="2554182" y="3207056"/>
                  </a:lnTo>
                  <a:lnTo>
                    <a:pt x="2545569" y="3199436"/>
                  </a:lnTo>
                  <a:lnTo>
                    <a:pt x="2539189" y="3199436"/>
                  </a:lnTo>
                  <a:lnTo>
                    <a:pt x="2544612" y="3188959"/>
                  </a:lnTo>
                  <a:lnTo>
                    <a:pt x="2540465" y="3176577"/>
                  </a:lnTo>
                  <a:lnTo>
                    <a:pt x="2545250" y="3157527"/>
                  </a:lnTo>
                  <a:lnTo>
                    <a:pt x="2561200" y="3153082"/>
                  </a:lnTo>
                  <a:lnTo>
                    <a:pt x="2580659" y="3158162"/>
                  </a:lnTo>
                  <a:lnTo>
                    <a:pt x="2591824" y="3147684"/>
                  </a:lnTo>
                  <a:lnTo>
                    <a:pt x="2614474" y="3143239"/>
                  </a:lnTo>
                  <a:lnTo>
                    <a:pt x="2634571" y="3153399"/>
                  </a:lnTo>
                  <a:lnTo>
                    <a:pt x="2636804" y="3161972"/>
                  </a:lnTo>
                  <a:cubicBezTo>
                    <a:pt x="2636910" y="3170015"/>
                    <a:pt x="2637017" y="3178059"/>
                    <a:pt x="2637123" y="3186102"/>
                  </a:cubicBezTo>
                  <a:lnTo>
                    <a:pt x="2642546" y="3190229"/>
                  </a:lnTo>
                  <a:lnTo>
                    <a:pt x="2643503" y="3202929"/>
                  </a:lnTo>
                  <a:lnTo>
                    <a:pt x="2633295" y="3206421"/>
                  </a:lnTo>
                  <a:lnTo>
                    <a:pt x="2625639" y="3209597"/>
                  </a:lnTo>
                  <a:lnTo>
                    <a:pt x="2625639" y="3221027"/>
                  </a:lnTo>
                  <a:lnTo>
                    <a:pt x="2643822" y="3208326"/>
                  </a:lnTo>
                  <a:lnTo>
                    <a:pt x="2646055" y="3214359"/>
                  </a:lnTo>
                  <a:lnTo>
                    <a:pt x="2637442" y="3225154"/>
                  </a:lnTo>
                  <a:lnTo>
                    <a:pt x="2633614" y="3228329"/>
                  </a:lnTo>
                  <a:lnTo>
                    <a:pt x="2630424" y="3230870"/>
                  </a:lnTo>
                  <a:lnTo>
                    <a:pt x="2627872" y="3233410"/>
                  </a:lnTo>
                  <a:lnTo>
                    <a:pt x="2626277" y="3236584"/>
                  </a:lnTo>
                  <a:lnTo>
                    <a:pt x="2625001" y="3240712"/>
                  </a:lnTo>
                  <a:lnTo>
                    <a:pt x="2624044" y="3245157"/>
                  </a:lnTo>
                  <a:lnTo>
                    <a:pt x="2634571" y="3241029"/>
                  </a:lnTo>
                  <a:lnTo>
                    <a:pt x="2644779" y="3229282"/>
                  </a:lnTo>
                  <a:lnTo>
                    <a:pt x="2660729" y="3233410"/>
                  </a:lnTo>
                  <a:lnTo>
                    <a:pt x="2673808" y="3229917"/>
                  </a:lnTo>
                  <a:lnTo>
                    <a:pt x="2689758" y="3226742"/>
                  </a:lnTo>
                  <a:lnTo>
                    <a:pt x="2703475" y="3244522"/>
                  </a:lnTo>
                  <a:lnTo>
                    <a:pt x="2699647" y="3276273"/>
                  </a:lnTo>
                  <a:lnTo>
                    <a:pt x="2684654" y="3287068"/>
                  </a:lnTo>
                  <a:lnTo>
                    <a:pt x="2683059" y="3296592"/>
                  </a:lnTo>
                  <a:lnTo>
                    <a:pt x="2678593" y="3295322"/>
                  </a:lnTo>
                  <a:lnTo>
                    <a:pt x="2677317" y="3280400"/>
                  </a:lnTo>
                  <a:lnTo>
                    <a:pt x="2665514" y="3281669"/>
                  </a:lnTo>
                  <a:lnTo>
                    <a:pt x="2650840" y="3297862"/>
                  </a:lnTo>
                  <a:lnTo>
                    <a:pt x="2653711" y="3273415"/>
                  </a:lnTo>
                  <a:lnTo>
                    <a:pt x="2643184" y="3281035"/>
                  </a:lnTo>
                  <a:lnTo>
                    <a:pt x="2637123" y="3292465"/>
                  </a:lnTo>
                  <a:lnTo>
                    <a:pt x="2631700" y="3308340"/>
                  </a:lnTo>
                  <a:lnTo>
                    <a:pt x="2642546" y="3317547"/>
                  </a:lnTo>
                  <a:lnTo>
                    <a:pt x="2641589" y="3329295"/>
                  </a:lnTo>
                  <a:lnTo>
                    <a:pt x="2633295" y="3341995"/>
                  </a:lnTo>
                  <a:lnTo>
                    <a:pt x="2611922" y="3326437"/>
                  </a:lnTo>
                  <a:lnTo>
                    <a:pt x="2610646" y="3332788"/>
                  </a:lnTo>
                  <a:lnTo>
                    <a:pt x="2600118" y="3338185"/>
                  </a:lnTo>
                  <a:lnTo>
                    <a:pt x="2613836" y="3345487"/>
                  </a:lnTo>
                  <a:lnTo>
                    <a:pt x="2623406" y="3351521"/>
                  </a:lnTo>
                  <a:lnTo>
                    <a:pt x="2619578" y="3361362"/>
                  </a:lnTo>
                  <a:lnTo>
                    <a:pt x="2601394" y="3364538"/>
                  </a:lnTo>
                  <a:lnTo>
                    <a:pt x="2589910" y="3350885"/>
                  </a:lnTo>
                  <a:lnTo>
                    <a:pt x="2585444" y="3365808"/>
                  </a:lnTo>
                  <a:lnTo>
                    <a:pt x="2574917" y="3368983"/>
                  </a:lnTo>
                  <a:lnTo>
                    <a:pt x="2595014" y="3377237"/>
                  </a:lnTo>
                  <a:lnTo>
                    <a:pt x="2582573" y="3389937"/>
                  </a:lnTo>
                  <a:lnTo>
                    <a:pt x="2569813" y="3402954"/>
                  </a:lnTo>
                  <a:lnTo>
                    <a:pt x="2585763" y="3402637"/>
                  </a:lnTo>
                  <a:lnTo>
                    <a:pt x="2588953" y="3413114"/>
                  </a:lnTo>
                  <a:lnTo>
                    <a:pt x="2577788" y="3423909"/>
                  </a:lnTo>
                  <a:lnTo>
                    <a:pt x="2575874" y="3453119"/>
                  </a:lnTo>
                  <a:lnTo>
                    <a:pt x="2562157" y="3465819"/>
                  </a:lnTo>
                  <a:lnTo>
                    <a:pt x="2563114" y="3482964"/>
                  </a:lnTo>
                  <a:lnTo>
                    <a:pt x="2585444" y="3482964"/>
                  </a:lnTo>
                  <a:lnTo>
                    <a:pt x="2587996" y="3499474"/>
                  </a:lnTo>
                  <a:lnTo>
                    <a:pt x="2580659" y="3508999"/>
                  </a:lnTo>
                  <a:lnTo>
                    <a:pt x="2566623" y="3502967"/>
                  </a:lnTo>
                  <a:lnTo>
                    <a:pt x="2560243" y="3513762"/>
                  </a:lnTo>
                  <a:lnTo>
                    <a:pt x="2567491" y="3516467"/>
                  </a:lnTo>
                  <a:lnTo>
                    <a:pt x="2568100" y="3516283"/>
                  </a:lnTo>
                  <a:lnTo>
                    <a:pt x="2562070" y="3526755"/>
                  </a:lnTo>
                  <a:lnTo>
                    <a:pt x="2582699" y="3515014"/>
                  </a:lnTo>
                  <a:lnTo>
                    <a:pt x="2599838" y="3521043"/>
                  </a:lnTo>
                  <a:lnTo>
                    <a:pt x="2608407" y="3520091"/>
                  </a:lnTo>
                  <a:lnTo>
                    <a:pt x="2614755" y="3530563"/>
                  </a:lnTo>
                  <a:lnTo>
                    <a:pt x="2615707" y="3540083"/>
                  </a:lnTo>
                  <a:lnTo>
                    <a:pt x="2613803" y="3551507"/>
                  </a:lnTo>
                  <a:lnTo>
                    <a:pt x="2601108" y="3567373"/>
                  </a:lnTo>
                  <a:lnTo>
                    <a:pt x="2625546" y="3572768"/>
                  </a:lnTo>
                  <a:lnTo>
                    <a:pt x="2632211" y="3589268"/>
                  </a:lnTo>
                  <a:lnTo>
                    <a:pt x="2641415" y="3572450"/>
                  </a:lnTo>
                  <a:lnTo>
                    <a:pt x="2656332" y="3581970"/>
                  </a:lnTo>
                  <a:lnTo>
                    <a:pt x="2676645" y="3598471"/>
                  </a:lnTo>
                  <a:lnTo>
                    <a:pt x="2687118" y="3589903"/>
                  </a:lnTo>
                  <a:lnTo>
                    <a:pt x="2716952" y="3583239"/>
                  </a:lnTo>
                  <a:lnTo>
                    <a:pt x="2718857" y="3591807"/>
                  </a:lnTo>
                  <a:lnTo>
                    <a:pt x="2705527" y="3618462"/>
                  </a:lnTo>
                  <a:lnTo>
                    <a:pt x="2698227" y="3624809"/>
                  </a:lnTo>
                  <a:lnTo>
                    <a:pt x="2683310" y="3633059"/>
                  </a:lnTo>
                  <a:lnTo>
                    <a:pt x="2687753" y="3662571"/>
                  </a:lnTo>
                  <a:lnTo>
                    <a:pt x="2695370" y="3664792"/>
                  </a:lnTo>
                  <a:lnTo>
                    <a:pt x="2708066" y="3651782"/>
                  </a:lnTo>
                  <a:lnTo>
                    <a:pt x="2732187" y="3647339"/>
                  </a:lnTo>
                  <a:lnTo>
                    <a:pt x="2758530" y="3660032"/>
                  </a:lnTo>
                  <a:lnTo>
                    <a:pt x="2754404" y="3641945"/>
                  </a:lnTo>
                  <a:lnTo>
                    <a:pt x="2768051" y="3643214"/>
                  </a:lnTo>
                  <a:cubicBezTo>
                    <a:pt x="2768263" y="3639300"/>
                    <a:pt x="2768474" y="3635387"/>
                    <a:pt x="2768686" y="3631473"/>
                  </a:cubicBezTo>
                  <a:lnTo>
                    <a:pt x="2805820" y="3609895"/>
                  </a:lnTo>
                  <a:lnTo>
                    <a:pt x="2817563" y="3614020"/>
                  </a:lnTo>
                  <a:lnTo>
                    <a:pt x="2814389" y="3622588"/>
                  </a:lnTo>
                  <a:lnTo>
                    <a:pt x="2828989" y="3614020"/>
                  </a:lnTo>
                  <a:lnTo>
                    <a:pt x="2832162" y="3598154"/>
                  </a:lnTo>
                  <a:lnTo>
                    <a:pt x="2850888" y="3576893"/>
                  </a:lnTo>
                  <a:lnTo>
                    <a:pt x="2881674" y="3576575"/>
                  </a:lnTo>
                  <a:lnTo>
                    <a:pt x="2881674" y="3581970"/>
                  </a:lnTo>
                  <a:lnTo>
                    <a:pt x="2859457" y="3581335"/>
                  </a:lnTo>
                  <a:lnTo>
                    <a:pt x="2855331" y="3595615"/>
                  </a:lnTo>
                  <a:lnTo>
                    <a:pt x="2845810" y="3601010"/>
                  </a:lnTo>
                  <a:lnTo>
                    <a:pt x="2847079" y="3608308"/>
                  </a:lnTo>
                  <a:lnTo>
                    <a:pt x="2854379" y="3613703"/>
                  </a:lnTo>
                  <a:lnTo>
                    <a:pt x="2871518" y="3593711"/>
                  </a:lnTo>
                  <a:lnTo>
                    <a:pt x="2890243" y="3590538"/>
                  </a:lnTo>
                  <a:lnTo>
                    <a:pt x="2893417" y="3582922"/>
                  </a:lnTo>
                  <a:lnTo>
                    <a:pt x="2899765" y="3580383"/>
                  </a:lnTo>
                  <a:lnTo>
                    <a:pt x="2913412" y="3595298"/>
                  </a:lnTo>
                  <a:lnTo>
                    <a:pt x="2926425" y="3613068"/>
                  </a:lnTo>
                  <a:lnTo>
                    <a:pt x="2931821" y="3619414"/>
                  </a:lnTo>
                  <a:lnTo>
                    <a:pt x="2941342" y="3618462"/>
                  </a:lnTo>
                  <a:lnTo>
                    <a:pt x="2949911" y="3630838"/>
                  </a:lnTo>
                  <a:lnTo>
                    <a:pt x="2953085" y="3623222"/>
                  </a:lnTo>
                  <a:lnTo>
                    <a:pt x="2964828" y="3624492"/>
                  </a:lnTo>
                  <a:lnTo>
                    <a:pt x="2968954" y="3637185"/>
                  </a:lnTo>
                  <a:lnTo>
                    <a:pt x="2976572" y="3640041"/>
                  </a:lnTo>
                  <a:lnTo>
                    <a:pt x="2969907" y="3643214"/>
                  </a:lnTo>
                  <a:lnTo>
                    <a:pt x="2980698" y="3654638"/>
                  </a:lnTo>
                  <a:lnTo>
                    <a:pt x="2976572" y="3663205"/>
                  </a:lnTo>
                  <a:lnTo>
                    <a:pt x="2967368" y="3668600"/>
                  </a:lnTo>
                  <a:lnTo>
                    <a:pt x="2996884" y="3682880"/>
                  </a:lnTo>
                  <a:lnTo>
                    <a:pt x="3010849" y="3681928"/>
                  </a:lnTo>
                  <a:lnTo>
                    <a:pt x="3020370" y="3682562"/>
                  </a:lnTo>
                  <a:lnTo>
                    <a:pt x="3025449" y="3695255"/>
                  </a:lnTo>
                  <a:lnTo>
                    <a:pt x="3034018" y="3687957"/>
                  </a:lnTo>
                  <a:lnTo>
                    <a:pt x="3042587" y="3696525"/>
                  </a:lnTo>
                  <a:lnTo>
                    <a:pt x="3047983" y="3697477"/>
                  </a:lnTo>
                  <a:cubicBezTo>
                    <a:pt x="3048927" y="3697626"/>
                    <a:pt x="3047415" y="3699228"/>
                    <a:pt x="3048253" y="3697418"/>
                  </a:cubicBezTo>
                  <a:lnTo>
                    <a:pt x="3053010" y="3686615"/>
                  </a:lnTo>
                  <a:lnTo>
                    <a:pt x="3058403" y="3678990"/>
                  </a:lnTo>
                  <a:lnTo>
                    <a:pt x="3051107" y="3676130"/>
                  </a:lnTo>
                  <a:lnTo>
                    <a:pt x="3044446" y="3662468"/>
                  </a:lnTo>
                  <a:lnTo>
                    <a:pt x="3053010" y="3651665"/>
                  </a:lnTo>
                  <a:lnTo>
                    <a:pt x="3065698" y="3656113"/>
                  </a:lnTo>
                  <a:lnTo>
                    <a:pt x="3076165" y="3645310"/>
                  </a:lnTo>
                  <a:lnTo>
                    <a:pt x="3086632" y="3630695"/>
                  </a:lnTo>
                  <a:lnTo>
                    <a:pt x="3141504" y="3610996"/>
                  </a:lnTo>
                  <a:lnTo>
                    <a:pt x="3188765" y="3602099"/>
                  </a:lnTo>
                  <a:lnTo>
                    <a:pt x="3213822" y="3577316"/>
                  </a:lnTo>
                  <a:lnTo>
                    <a:pt x="3238880" y="3549991"/>
                  </a:lnTo>
                  <a:lnTo>
                    <a:pt x="3272818" y="3544590"/>
                  </a:lnTo>
                  <a:lnTo>
                    <a:pt x="3302317" y="3522031"/>
                  </a:lnTo>
                  <a:lnTo>
                    <a:pt x="3339110" y="3514088"/>
                  </a:lnTo>
                  <a:lnTo>
                    <a:pt x="3386687" y="3502014"/>
                  </a:lnTo>
                  <a:lnTo>
                    <a:pt x="3430776" y="3504873"/>
                  </a:lnTo>
                  <a:lnTo>
                    <a:pt x="3456785" y="3522666"/>
                  </a:lnTo>
                  <a:lnTo>
                    <a:pt x="3463129" y="3542683"/>
                  </a:lnTo>
                  <a:lnTo>
                    <a:pt x="3461860" y="3548085"/>
                  </a:lnTo>
                  <a:lnTo>
                    <a:pt x="3456785" y="3538553"/>
                  </a:lnTo>
                  <a:lnTo>
                    <a:pt x="3446001" y="3522031"/>
                  </a:lnTo>
                  <a:lnTo>
                    <a:pt x="3437754" y="3516629"/>
                  </a:lnTo>
                  <a:lnTo>
                    <a:pt x="3427921" y="3526161"/>
                  </a:lnTo>
                  <a:lnTo>
                    <a:pt x="3431093" y="3542048"/>
                  </a:lnTo>
                  <a:lnTo>
                    <a:pt x="3434899" y="3563971"/>
                  </a:lnTo>
                  <a:lnTo>
                    <a:pt x="3458054" y="3574139"/>
                  </a:lnTo>
                  <a:lnTo>
                    <a:pt x="3465666" y="3582718"/>
                  </a:lnTo>
                  <a:lnTo>
                    <a:pt x="3486600" y="3581447"/>
                  </a:lnTo>
                  <a:lnTo>
                    <a:pt x="3509120" y="3573821"/>
                  </a:lnTo>
                  <a:lnTo>
                    <a:pt x="3545596" y="3546178"/>
                  </a:lnTo>
                  <a:lnTo>
                    <a:pt x="3551623" y="3527115"/>
                  </a:lnTo>
                  <a:lnTo>
                    <a:pt x="3556063" y="3529339"/>
                  </a:lnTo>
                  <a:lnTo>
                    <a:pt x="3553843" y="3545861"/>
                  </a:lnTo>
                  <a:lnTo>
                    <a:pt x="3537350" y="3563018"/>
                  </a:lnTo>
                  <a:lnTo>
                    <a:pt x="3512292" y="3580176"/>
                  </a:lnTo>
                  <a:lnTo>
                    <a:pt x="3500556" y="3581447"/>
                  </a:lnTo>
                  <a:lnTo>
                    <a:pt x="3506900" y="3602099"/>
                  </a:lnTo>
                  <a:lnTo>
                    <a:pt x="3515464" y="3595744"/>
                  </a:lnTo>
                  <a:lnTo>
                    <a:pt x="3533226" y="3583035"/>
                  </a:lnTo>
                  <a:lnTo>
                    <a:pt x="3547817" y="3570008"/>
                  </a:lnTo>
                  <a:lnTo>
                    <a:pt x="3548486" y="3570035"/>
                  </a:lnTo>
                  <a:lnTo>
                    <a:pt x="3560714" y="3555040"/>
                  </a:lnTo>
                  <a:lnTo>
                    <a:pt x="3566741" y="3539165"/>
                  </a:lnTo>
                  <a:lnTo>
                    <a:pt x="3585771" y="3539165"/>
                  </a:lnTo>
                  <a:lnTo>
                    <a:pt x="3609241" y="3538847"/>
                  </a:lnTo>
                  <a:lnTo>
                    <a:pt x="3606704" y="3518845"/>
                  </a:lnTo>
                  <a:lnTo>
                    <a:pt x="3596555" y="3527417"/>
                  </a:lnTo>
                  <a:lnTo>
                    <a:pt x="3585771" y="3521067"/>
                  </a:lnTo>
                  <a:lnTo>
                    <a:pt x="3578159" y="3514717"/>
                  </a:lnTo>
                  <a:lnTo>
                    <a:pt x="3562617" y="3528370"/>
                  </a:lnTo>
                  <a:lnTo>
                    <a:pt x="3556274" y="3522655"/>
                  </a:lnTo>
                  <a:lnTo>
                    <a:pt x="3566424" y="3510907"/>
                  </a:lnTo>
                  <a:lnTo>
                    <a:pt x="3567375" y="3495032"/>
                  </a:lnTo>
                  <a:lnTo>
                    <a:pt x="3567375" y="3487412"/>
                  </a:lnTo>
                  <a:lnTo>
                    <a:pt x="3575939" y="3481062"/>
                  </a:lnTo>
                  <a:lnTo>
                    <a:pt x="3586722" y="3486460"/>
                  </a:lnTo>
                  <a:lnTo>
                    <a:pt x="3611779" y="3480745"/>
                  </a:lnTo>
                  <a:lnTo>
                    <a:pt x="3634932" y="3463917"/>
                  </a:lnTo>
                  <a:lnTo>
                    <a:pt x="3654914" y="3438200"/>
                  </a:lnTo>
                  <a:lnTo>
                    <a:pt x="3667283" y="3406449"/>
                  </a:lnTo>
                  <a:lnTo>
                    <a:pt x="3670138" y="3375969"/>
                  </a:lnTo>
                  <a:lnTo>
                    <a:pt x="3668869" y="3359142"/>
                  </a:lnTo>
                  <a:lnTo>
                    <a:pt x="3678384" y="3375969"/>
                  </a:lnTo>
                  <a:lnTo>
                    <a:pt x="3674578" y="3399147"/>
                  </a:lnTo>
                  <a:lnTo>
                    <a:pt x="3669186" y="3428675"/>
                  </a:lnTo>
                  <a:lnTo>
                    <a:pt x="3653645" y="3454392"/>
                  </a:lnTo>
                  <a:lnTo>
                    <a:pt x="3630809" y="3477570"/>
                  </a:lnTo>
                  <a:lnTo>
                    <a:pt x="3645716" y="3486777"/>
                  </a:lnTo>
                  <a:lnTo>
                    <a:pt x="3655231" y="3484555"/>
                  </a:lnTo>
                  <a:lnTo>
                    <a:pt x="3666966" y="3492810"/>
                  </a:lnTo>
                  <a:lnTo>
                    <a:pt x="3674261" y="3493762"/>
                  </a:lnTo>
                  <a:lnTo>
                    <a:pt x="3685996" y="3483285"/>
                  </a:lnTo>
                  <a:cubicBezTo>
                    <a:pt x="3685890" y="3468892"/>
                    <a:pt x="3685785" y="3454498"/>
                    <a:pt x="3685679" y="3440105"/>
                  </a:cubicBezTo>
                  <a:lnTo>
                    <a:pt x="3704392" y="3434707"/>
                  </a:lnTo>
                  <a:lnTo>
                    <a:pt x="3704870" y="3434453"/>
                  </a:lnTo>
                  <a:lnTo>
                    <a:pt x="3687725" y="3417674"/>
                  </a:lnTo>
                  <a:lnTo>
                    <a:pt x="3695980" y="3386333"/>
                  </a:lnTo>
                  <a:lnTo>
                    <a:pt x="3693757" y="3363862"/>
                  </a:lnTo>
                  <a:lnTo>
                    <a:pt x="3677565" y="3340116"/>
                  </a:lnTo>
                  <a:lnTo>
                    <a:pt x="3675025" y="3289461"/>
                  </a:lnTo>
                  <a:lnTo>
                    <a:pt x="3674090" y="3289477"/>
                  </a:lnTo>
                  <a:lnTo>
                    <a:pt x="3655659" y="3250015"/>
                  </a:lnTo>
                  <a:cubicBezTo>
                    <a:pt x="3655235" y="3234845"/>
                    <a:pt x="3654812" y="3219675"/>
                    <a:pt x="3654388" y="3204505"/>
                  </a:cubicBezTo>
                  <a:lnTo>
                    <a:pt x="3668688" y="3170454"/>
                  </a:lnTo>
                  <a:lnTo>
                    <a:pt x="3696652" y="3126857"/>
                  </a:lnTo>
                  <a:lnTo>
                    <a:pt x="3697606" y="3085805"/>
                  </a:lnTo>
                  <a:lnTo>
                    <a:pt x="3709046" y="3063529"/>
                  </a:lnTo>
                  <a:lnTo>
                    <a:pt x="3745590" y="3029479"/>
                  </a:lnTo>
                  <a:lnTo>
                    <a:pt x="3771013" y="3028842"/>
                  </a:lnTo>
                  <a:lnTo>
                    <a:pt x="3796753" y="3017386"/>
                  </a:lnTo>
                  <a:lnTo>
                    <a:pt x="3810100" y="3007203"/>
                  </a:lnTo>
                  <a:lnTo>
                    <a:pt x="3815502" y="3012612"/>
                  </a:lnTo>
                  <a:cubicBezTo>
                    <a:pt x="3815926" y="3019401"/>
                    <a:pt x="3816349" y="3026190"/>
                    <a:pt x="3816773" y="3032979"/>
                  </a:cubicBezTo>
                  <a:lnTo>
                    <a:pt x="3826307" y="3045390"/>
                  </a:lnTo>
                  <a:lnTo>
                    <a:pt x="3859673" y="3073712"/>
                  </a:lnTo>
                  <a:lnTo>
                    <a:pt x="3854271" y="3098216"/>
                  </a:lnTo>
                  <a:lnTo>
                    <a:pt x="3863805" y="3104262"/>
                  </a:lnTo>
                  <a:lnTo>
                    <a:pt x="3860627" y="3083260"/>
                  </a:lnTo>
                  <a:lnTo>
                    <a:pt x="3862851" y="3077850"/>
                  </a:lnTo>
                  <a:lnTo>
                    <a:pt x="3872385" y="3090261"/>
                  </a:lnTo>
                  <a:lnTo>
                    <a:pt x="3874609" y="3098853"/>
                  </a:lnTo>
                  <a:lnTo>
                    <a:pt x="3877787" y="3109354"/>
                  </a:lnTo>
                  <a:lnTo>
                    <a:pt x="3882236" y="3117628"/>
                  </a:lnTo>
                  <a:lnTo>
                    <a:pt x="3891769" y="3131312"/>
                  </a:lnTo>
                  <a:lnTo>
                    <a:pt x="3922594" y="3142768"/>
                  </a:lnTo>
                  <a:lnTo>
                    <a:pt x="3948969" y="3135131"/>
                  </a:lnTo>
                  <a:lnTo>
                    <a:pt x="3957232" y="3136085"/>
                  </a:lnTo>
                  <a:lnTo>
                    <a:pt x="3960410" y="3122083"/>
                  </a:lnTo>
                  <a:lnTo>
                    <a:pt x="3982654" y="3104262"/>
                  </a:lnTo>
                  <a:lnTo>
                    <a:pt x="3985832" y="3076895"/>
                  </a:lnTo>
                  <a:lnTo>
                    <a:pt x="3981383" y="2976653"/>
                  </a:lnTo>
                  <a:lnTo>
                    <a:pt x="3982501" y="2975985"/>
                  </a:lnTo>
                  <a:lnTo>
                    <a:pt x="3991573" y="2935037"/>
                  </a:lnTo>
                  <a:lnTo>
                    <a:pt x="3999828" y="2921399"/>
                  </a:lnTo>
                  <a:lnTo>
                    <a:pt x="4005225" y="2901414"/>
                  </a:lnTo>
                  <a:lnTo>
                    <a:pt x="3997605" y="2889994"/>
                  </a:lnTo>
                  <a:lnTo>
                    <a:pt x="3978555" y="2901414"/>
                  </a:lnTo>
                  <a:lnTo>
                    <a:pt x="3973475" y="2914104"/>
                  </a:lnTo>
                  <a:lnTo>
                    <a:pt x="3963950" y="2918545"/>
                  </a:lnTo>
                  <a:lnTo>
                    <a:pt x="3940455" y="2894434"/>
                  </a:lnTo>
                  <a:lnTo>
                    <a:pt x="3928073" y="2902364"/>
                  </a:lnTo>
                  <a:lnTo>
                    <a:pt x="3921723" y="2899193"/>
                  </a:lnTo>
                  <a:lnTo>
                    <a:pt x="3919500" y="2896020"/>
                  </a:lnTo>
                  <a:lnTo>
                    <a:pt x="3916960" y="2868741"/>
                  </a:lnTo>
                  <a:lnTo>
                    <a:pt x="3900133" y="2852882"/>
                  </a:lnTo>
                  <a:lnTo>
                    <a:pt x="3898545" y="2845269"/>
                  </a:lnTo>
                  <a:lnTo>
                    <a:pt x="3912515" y="2834801"/>
                  </a:lnTo>
                  <a:lnTo>
                    <a:pt x="3932518" y="2828459"/>
                  </a:lnTo>
                  <a:lnTo>
                    <a:pt x="3930295" y="2824018"/>
                  </a:lnTo>
                  <a:lnTo>
                    <a:pt x="3908070" y="2817036"/>
                  </a:lnTo>
                  <a:lnTo>
                    <a:pt x="3901403" y="2808469"/>
                  </a:lnTo>
                  <a:cubicBezTo>
                    <a:pt x="3901720" y="2801174"/>
                    <a:pt x="3902038" y="2793878"/>
                    <a:pt x="3902355" y="2786583"/>
                  </a:cubicBezTo>
                  <a:lnTo>
                    <a:pt x="3911880" y="2779921"/>
                  </a:lnTo>
                  <a:lnTo>
                    <a:pt x="3895688" y="2767550"/>
                  </a:lnTo>
                  <a:lnTo>
                    <a:pt x="3898863" y="2748515"/>
                  </a:lnTo>
                  <a:lnTo>
                    <a:pt x="3935693" y="2730435"/>
                  </a:lnTo>
                  <a:lnTo>
                    <a:pt x="3953790" y="2723772"/>
                  </a:lnTo>
                  <a:cubicBezTo>
                    <a:pt x="3954002" y="2718591"/>
                    <a:pt x="3954213" y="2713410"/>
                    <a:pt x="3954425" y="2708229"/>
                  </a:cubicBezTo>
                  <a:lnTo>
                    <a:pt x="3974745" y="2704740"/>
                  </a:lnTo>
                  <a:lnTo>
                    <a:pt x="3988398" y="2696176"/>
                  </a:lnTo>
                  <a:lnTo>
                    <a:pt x="4018878" y="2695858"/>
                  </a:lnTo>
                  <a:lnTo>
                    <a:pt x="4031578" y="2681900"/>
                  </a:lnTo>
                  <a:lnTo>
                    <a:pt x="4043325" y="2689514"/>
                  </a:lnTo>
                  <a:lnTo>
                    <a:pt x="4051898" y="2686343"/>
                  </a:lnTo>
                  <a:lnTo>
                    <a:pt x="4094125" y="2683804"/>
                  </a:lnTo>
                  <a:lnTo>
                    <a:pt x="4084283" y="2673338"/>
                  </a:lnTo>
                  <a:lnTo>
                    <a:pt x="4090633" y="2665722"/>
                  </a:lnTo>
                  <a:lnTo>
                    <a:pt x="4100158" y="2670164"/>
                  </a:lnTo>
                  <a:lnTo>
                    <a:pt x="4106508" y="2664770"/>
                  </a:lnTo>
                  <a:lnTo>
                    <a:pt x="4121431" y="2670800"/>
                  </a:lnTo>
                  <a:lnTo>
                    <a:pt x="4137306" y="2662232"/>
                  </a:lnTo>
                  <a:lnTo>
                    <a:pt x="4172548" y="2675557"/>
                  </a:lnTo>
                  <a:lnTo>
                    <a:pt x="4198583" y="2678411"/>
                  </a:lnTo>
                  <a:lnTo>
                    <a:pt x="4233826" y="2701568"/>
                  </a:lnTo>
                  <a:lnTo>
                    <a:pt x="4281451" y="2699030"/>
                  </a:lnTo>
                  <a:lnTo>
                    <a:pt x="4298278" y="2706010"/>
                  </a:lnTo>
                  <a:lnTo>
                    <a:pt x="4304311" y="2704740"/>
                  </a:lnTo>
                  <a:lnTo>
                    <a:pt x="4319503" y="2701170"/>
                  </a:lnTo>
                  <a:lnTo>
                    <a:pt x="4319241" y="2700844"/>
                  </a:lnTo>
                  <a:lnTo>
                    <a:pt x="4330673" y="2684654"/>
                  </a:lnTo>
                  <a:lnTo>
                    <a:pt x="4340199" y="2673226"/>
                  </a:lnTo>
                  <a:lnTo>
                    <a:pt x="4327179" y="2643387"/>
                  </a:lnTo>
                  <a:lnTo>
                    <a:pt x="4338929" y="2636086"/>
                  </a:lnTo>
                  <a:lnTo>
                    <a:pt x="4358935" y="2655767"/>
                  </a:lnTo>
                  <a:lnTo>
                    <a:pt x="4370684" y="2637673"/>
                  </a:lnTo>
                  <a:lnTo>
                    <a:pt x="4385609" y="2629102"/>
                  </a:lnTo>
                  <a:lnTo>
                    <a:pt x="4403710" y="2637673"/>
                  </a:lnTo>
                  <a:lnTo>
                    <a:pt x="4434830" y="2595137"/>
                  </a:lnTo>
                  <a:lnTo>
                    <a:pt x="4447532" y="2602438"/>
                  </a:lnTo>
                  <a:lnTo>
                    <a:pt x="4488814" y="2603073"/>
                  </a:lnTo>
                  <a:lnTo>
                    <a:pt x="4533589" y="2606882"/>
                  </a:lnTo>
                  <a:lnTo>
                    <a:pt x="4546292" y="2604978"/>
                  </a:lnTo>
                  <a:lnTo>
                    <a:pt x="4545974" y="2601803"/>
                  </a:lnTo>
                  <a:lnTo>
                    <a:pt x="4542799" y="2596406"/>
                  </a:lnTo>
                  <a:lnTo>
                    <a:pt x="4551055" y="2591010"/>
                  </a:lnTo>
                  <a:lnTo>
                    <a:pt x="4552325" y="2587835"/>
                  </a:lnTo>
                  <a:lnTo>
                    <a:pt x="4513901" y="2580852"/>
                  </a:lnTo>
                  <a:lnTo>
                    <a:pt x="4525651" y="2574503"/>
                  </a:lnTo>
                  <a:lnTo>
                    <a:pt x="4517077" y="2563711"/>
                  </a:lnTo>
                  <a:lnTo>
                    <a:pt x="4471666" y="2553870"/>
                  </a:lnTo>
                  <a:lnTo>
                    <a:pt x="4444992" y="2563393"/>
                  </a:lnTo>
                  <a:lnTo>
                    <a:pt x="4436418" y="2563393"/>
                  </a:lnTo>
                  <a:lnTo>
                    <a:pt x="4401487" y="2524983"/>
                  </a:lnTo>
                  <a:lnTo>
                    <a:pt x="4387832" y="2528158"/>
                  </a:lnTo>
                  <a:lnTo>
                    <a:pt x="4373860" y="2514506"/>
                  </a:lnTo>
                  <a:lnTo>
                    <a:pt x="4379893" y="2501808"/>
                  </a:lnTo>
                  <a:lnTo>
                    <a:pt x="4369414" y="2499904"/>
                  </a:lnTo>
                  <a:lnTo>
                    <a:pt x="4375765" y="2491335"/>
                  </a:lnTo>
                  <a:lnTo>
                    <a:pt x="4396724" y="2507842"/>
                  </a:lnTo>
                  <a:lnTo>
                    <a:pt x="4403392" y="2503713"/>
                  </a:lnTo>
                  <a:lnTo>
                    <a:pt x="4391325" y="2471016"/>
                  </a:lnTo>
                  <a:lnTo>
                    <a:pt x="4401805" y="2451021"/>
                  </a:lnTo>
                  <a:lnTo>
                    <a:pt x="4397676" y="2448164"/>
                  </a:lnTo>
                  <a:lnTo>
                    <a:pt x="4380528" y="2468480"/>
                  </a:lnTo>
                  <a:lnTo>
                    <a:pt x="4359570" y="2472606"/>
                  </a:lnTo>
                  <a:lnTo>
                    <a:pt x="4349091" y="2486252"/>
                  </a:lnTo>
                  <a:lnTo>
                    <a:pt x="4327179" y="2492603"/>
                  </a:lnTo>
                  <a:lnTo>
                    <a:pt x="4309714" y="2479268"/>
                  </a:lnTo>
                  <a:lnTo>
                    <a:pt x="4297606" y="2480204"/>
                  </a:lnTo>
                  <a:lnTo>
                    <a:pt x="4286617" y="2491790"/>
                  </a:lnTo>
                  <a:lnTo>
                    <a:pt x="4260884" y="2493060"/>
                  </a:lnTo>
                  <a:lnTo>
                    <a:pt x="4248176" y="2488934"/>
                  </a:lnTo>
                  <a:lnTo>
                    <a:pt x="4217677" y="2493380"/>
                  </a:lnTo>
                  <a:lnTo>
                    <a:pt x="4197662" y="2505443"/>
                  </a:lnTo>
                  <a:lnTo>
                    <a:pt x="4175423" y="2500996"/>
                  </a:lnTo>
                  <a:lnTo>
                    <a:pt x="4168116" y="2513693"/>
                  </a:lnTo>
                  <a:lnTo>
                    <a:pt x="4140793" y="2519406"/>
                  </a:lnTo>
                  <a:lnTo>
                    <a:pt x="4136028" y="2493060"/>
                  </a:lnTo>
                  <a:lnTo>
                    <a:pt x="4129674" y="2500363"/>
                  </a:lnTo>
                  <a:lnTo>
                    <a:pt x="4135393" y="2520675"/>
                  </a:lnTo>
                  <a:lnTo>
                    <a:pt x="4122685" y="2517183"/>
                  </a:lnTo>
                  <a:lnTo>
                    <a:pt x="4110930" y="2528926"/>
                  </a:lnTo>
                  <a:lnTo>
                    <a:pt x="4100446" y="2519722"/>
                  </a:lnTo>
                  <a:lnTo>
                    <a:pt x="4091232" y="2531465"/>
                  </a:lnTo>
                  <a:lnTo>
                    <a:pt x="4071853" y="2540033"/>
                  </a:lnTo>
                  <a:lnTo>
                    <a:pt x="4057556" y="2554947"/>
                  </a:lnTo>
                  <a:lnTo>
                    <a:pt x="4033093" y="2553995"/>
                  </a:lnTo>
                  <a:lnTo>
                    <a:pt x="4005454" y="2564786"/>
                  </a:lnTo>
                  <a:lnTo>
                    <a:pt x="3997193" y="2587000"/>
                  </a:lnTo>
                  <a:lnTo>
                    <a:pt x="3968601" y="2580018"/>
                  </a:lnTo>
                  <a:lnTo>
                    <a:pt x="3940325" y="2599060"/>
                  </a:lnTo>
                  <a:lnTo>
                    <a:pt x="3921263" y="2586682"/>
                  </a:lnTo>
                  <a:lnTo>
                    <a:pt x="3913639" y="2593030"/>
                  </a:lnTo>
                  <a:lnTo>
                    <a:pt x="3908555" y="2611121"/>
                  </a:lnTo>
                  <a:lnTo>
                    <a:pt x="3893624" y="2604774"/>
                  </a:lnTo>
                  <a:lnTo>
                    <a:pt x="3904108" y="2599378"/>
                  </a:lnTo>
                  <a:lnTo>
                    <a:pt x="3907285" y="2589856"/>
                  </a:lnTo>
                  <a:lnTo>
                    <a:pt x="3896801" y="2579699"/>
                  </a:lnTo>
                  <a:lnTo>
                    <a:pt x="3872655" y="2612391"/>
                  </a:lnTo>
                  <a:lnTo>
                    <a:pt x="3866301" y="2624133"/>
                  </a:lnTo>
                  <a:lnTo>
                    <a:pt x="3845016" y="2624133"/>
                  </a:lnTo>
                  <a:lnTo>
                    <a:pt x="3854547" y="2611439"/>
                  </a:lnTo>
                  <a:lnTo>
                    <a:pt x="3867255" y="2610486"/>
                  </a:lnTo>
                  <a:lnTo>
                    <a:pt x="3865984" y="2600647"/>
                  </a:lnTo>
                  <a:lnTo>
                    <a:pt x="3858359" y="2592712"/>
                  </a:lnTo>
                  <a:lnTo>
                    <a:pt x="3845651" y="2599060"/>
                  </a:lnTo>
                  <a:lnTo>
                    <a:pt x="3830084" y="2598109"/>
                  </a:lnTo>
                  <a:lnTo>
                    <a:pt x="3819600" y="2590809"/>
                  </a:lnTo>
                  <a:lnTo>
                    <a:pt x="3814834" y="2580335"/>
                  </a:lnTo>
                  <a:lnTo>
                    <a:pt x="3824365" y="2563198"/>
                  </a:lnTo>
                  <a:lnTo>
                    <a:pt x="3836120" y="2558122"/>
                  </a:lnTo>
                  <a:lnTo>
                    <a:pt x="3845333" y="2543206"/>
                  </a:lnTo>
                  <a:lnTo>
                    <a:pt x="3856135" y="2529243"/>
                  </a:lnTo>
                  <a:lnTo>
                    <a:pt x="3858994" y="2516550"/>
                  </a:lnTo>
                  <a:lnTo>
                    <a:pt x="3840250" y="2527339"/>
                  </a:lnTo>
                  <a:lnTo>
                    <a:pt x="3817694" y="2538129"/>
                  </a:lnTo>
                  <a:lnTo>
                    <a:pt x="3803079" y="2531782"/>
                  </a:lnTo>
                  <a:lnTo>
                    <a:pt x="3806256" y="2518136"/>
                  </a:lnTo>
                  <a:lnTo>
                    <a:pt x="3760508" y="2501630"/>
                  </a:lnTo>
                  <a:lnTo>
                    <a:pt x="3730326" y="2472435"/>
                  </a:lnTo>
                  <a:lnTo>
                    <a:pt x="3696650" y="2474972"/>
                  </a:lnTo>
                  <a:lnTo>
                    <a:pt x="3686802" y="2461331"/>
                  </a:lnTo>
                  <a:lnTo>
                    <a:pt x="3699509" y="2449589"/>
                  </a:lnTo>
                  <a:lnTo>
                    <a:pt x="3689978" y="2434032"/>
                  </a:lnTo>
                  <a:lnTo>
                    <a:pt x="3693791" y="2412762"/>
                  </a:lnTo>
                  <a:lnTo>
                    <a:pt x="3683942" y="2389600"/>
                  </a:lnTo>
                  <a:lnTo>
                    <a:pt x="3698874" y="2372780"/>
                  </a:lnTo>
                  <a:cubicBezTo>
                    <a:pt x="3699509" y="2359450"/>
                    <a:pt x="3700145" y="2346119"/>
                    <a:pt x="3700780" y="2332789"/>
                  </a:cubicBezTo>
                  <a:lnTo>
                    <a:pt x="3695062" y="2303276"/>
                  </a:lnTo>
                  <a:lnTo>
                    <a:pt x="3708723" y="2284230"/>
                  </a:lnTo>
                  <a:lnTo>
                    <a:pt x="3720478" y="2299784"/>
                  </a:lnTo>
                  <a:lnTo>
                    <a:pt x="3723655" y="2295656"/>
                  </a:lnTo>
                  <a:lnTo>
                    <a:pt x="3702051" y="2262014"/>
                  </a:lnTo>
                  <a:cubicBezTo>
                    <a:pt x="3702686" y="2250166"/>
                    <a:pt x="3703322" y="2238319"/>
                    <a:pt x="3703957" y="2226471"/>
                  </a:cubicBezTo>
                  <a:lnTo>
                    <a:pt x="3675047" y="2201079"/>
                  </a:lnTo>
                  <a:lnTo>
                    <a:pt x="3674729" y="2184258"/>
                  </a:lnTo>
                  <a:lnTo>
                    <a:pt x="3688390" y="2153791"/>
                  </a:lnTo>
                  <a:lnTo>
                    <a:pt x="3681718" y="2126176"/>
                  </a:lnTo>
                  <a:lnTo>
                    <a:pt x="3675364" y="2132525"/>
                  </a:lnTo>
                  <a:lnTo>
                    <a:pt x="3665833" y="2128717"/>
                  </a:lnTo>
                  <a:lnTo>
                    <a:pt x="3668693" y="2095708"/>
                  </a:lnTo>
                  <a:lnTo>
                    <a:pt x="3661068" y="2067465"/>
                  </a:lnTo>
                  <a:lnTo>
                    <a:pt x="3670281" y="2027488"/>
                  </a:lnTo>
                  <a:lnTo>
                    <a:pt x="3687119" y="2023045"/>
                  </a:lnTo>
                  <a:lnTo>
                    <a:pt x="3701733" y="1999556"/>
                  </a:lnTo>
                  <a:lnTo>
                    <a:pt x="3716665" y="1992256"/>
                  </a:lnTo>
                  <a:lnTo>
                    <a:pt x="3702686" y="1976706"/>
                  </a:lnTo>
                  <a:lnTo>
                    <a:pt x="3709676" y="1961792"/>
                  </a:lnTo>
                  <a:lnTo>
                    <a:pt x="3723655" y="1952272"/>
                  </a:lnTo>
                  <a:lnTo>
                    <a:pt x="3740493" y="1964647"/>
                  </a:lnTo>
                  <a:lnTo>
                    <a:pt x="3732232" y="1946877"/>
                  </a:lnTo>
                  <a:lnTo>
                    <a:pt x="3752248" y="1956080"/>
                  </a:lnTo>
                  <a:lnTo>
                    <a:pt x="3750341" y="1966869"/>
                  </a:lnTo>
                  <a:lnTo>
                    <a:pt x="3767815" y="1951955"/>
                  </a:lnTo>
                  <a:lnTo>
                    <a:pt x="3779570" y="1938309"/>
                  </a:lnTo>
                  <a:lnTo>
                    <a:pt x="3793231" y="1933549"/>
                  </a:lnTo>
                  <a:lnTo>
                    <a:pt x="3783382" y="1907526"/>
                  </a:lnTo>
                  <a:lnTo>
                    <a:pt x="3783382" y="1889437"/>
                  </a:lnTo>
                  <a:lnTo>
                    <a:pt x="3800538" y="1903083"/>
                  </a:lnTo>
                  <a:lnTo>
                    <a:pt x="3800220" y="1880866"/>
                  </a:lnTo>
                  <a:lnTo>
                    <a:pt x="3824365" y="1856429"/>
                  </a:lnTo>
                  <a:lnTo>
                    <a:pt x="3834849" y="1857380"/>
                  </a:lnTo>
                  <a:lnTo>
                    <a:pt x="3844380" y="1837386"/>
                  </a:lnTo>
                  <a:lnTo>
                    <a:pt x="3852958" y="1834212"/>
                  </a:lnTo>
                  <a:lnTo>
                    <a:pt x="3860901" y="1820246"/>
                  </a:lnTo>
                  <a:lnTo>
                    <a:pt x="3871702" y="1820246"/>
                  </a:lnTo>
                  <a:lnTo>
                    <a:pt x="3885999" y="1799300"/>
                  </a:lnTo>
                  <a:lnTo>
                    <a:pt x="3890447" y="1772641"/>
                  </a:lnTo>
                  <a:lnTo>
                    <a:pt x="3900931" y="1778037"/>
                  </a:lnTo>
                  <a:lnTo>
                    <a:pt x="3911097" y="1757726"/>
                  </a:lnTo>
                  <a:lnTo>
                    <a:pt x="3930477" y="1745031"/>
                  </a:lnTo>
                  <a:lnTo>
                    <a:pt x="3934289" y="1728211"/>
                  </a:lnTo>
                  <a:lnTo>
                    <a:pt x="3947950" y="1720594"/>
                  </a:lnTo>
                  <a:lnTo>
                    <a:pt x="3944773" y="1706947"/>
                  </a:lnTo>
                  <a:lnTo>
                    <a:pt x="3964788" y="1684730"/>
                  </a:lnTo>
                  <a:lnTo>
                    <a:pt x="3993699" y="1633635"/>
                  </a:lnTo>
                  <a:lnTo>
                    <a:pt x="4000688" y="1602214"/>
                  </a:lnTo>
                  <a:lnTo>
                    <a:pt x="4016891" y="1605070"/>
                  </a:lnTo>
                  <a:lnTo>
                    <a:pt x="4030552" y="1589202"/>
                  </a:lnTo>
                  <a:lnTo>
                    <a:pt x="4050885" y="1586029"/>
                  </a:lnTo>
                  <a:lnTo>
                    <a:pt x="4057239" y="1589837"/>
                  </a:lnTo>
                  <a:lnTo>
                    <a:pt x="4067723" y="1608878"/>
                  </a:lnTo>
                  <a:lnTo>
                    <a:pt x="4073124" y="1610149"/>
                  </a:lnTo>
                  <a:lnTo>
                    <a:pt x="4070900" y="1601579"/>
                  </a:lnTo>
                  <a:cubicBezTo>
                    <a:pt x="4071112" y="1594491"/>
                    <a:pt x="4071323" y="1587403"/>
                    <a:pt x="4071535" y="1580315"/>
                  </a:cubicBezTo>
                  <a:lnTo>
                    <a:pt x="4056603" y="1562543"/>
                  </a:lnTo>
                  <a:cubicBezTo>
                    <a:pt x="4056285" y="1558734"/>
                    <a:pt x="4055968" y="1554926"/>
                    <a:pt x="4055650" y="1551117"/>
                  </a:cubicBezTo>
                  <a:lnTo>
                    <a:pt x="4061051" y="1549848"/>
                  </a:lnTo>
                  <a:lnTo>
                    <a:pt x="4071535" y="1563813"/>
                  </a:lnTo>
                  <a:lnTo>
                    <a:pt x="4083290" y="1563495"/>
                  </a:lnTo>
                  <a:lnTo>
                    <a:pt x="4086149" y="1553656"/>
                  </a:lnTo>
                  <a:lnTo>
                    <a:pt x="4071217" y="1530806"/>
                  </a:lnTo>
                  <a:cubicBezTo>
                    <a:pt x="4071111" y="1521708"/>
                    <a:pt x="4071006" y="1512610"/>
                    <a:pt x="4070900" y="1503512"/>
                  </a:cubicBezTo>
                  <a:lnTo>
                    <a:pt x="4082655" y="1489865"/>
                  </a:lnTo>
                  <a:lnTo>
                    <a:pt x="4076936" y="1468601"/>
                  </a:lnTo>
                  <a:lnTo>
                    <a:pt x="4048343" y="1449877"/>
                  </a:lnTo>
                  <a:lnTo>
                    <a:pt x="4045801" y="1420361"/>
                  </a:lnTo>
                  <a:lnTo>
                    <a:pt x="4029916" y="1417505"/>
                  </a:lnTo>
                  <a:lnTo>
                    <a:pt x="4012761" y="1400684"/>
                  </a:lnTo>
                  <a:lnTo>
                    <a:pt x="4003865" y="1361648"/>
                  </a:lnTo>
                  <a:lnTo>
                    <a:pt x="3991157" y="1369582"/>
                  </a:lnTo>
                  <a:lnTo>
                    <a:pt x="3980038" y="1379104"/>
                  </a:lnTo>
                  <a:lnTo>
                    <a:pt x="3962882" y="1368630"/>
                  </a:lnTo>
                  <a:lnTo>
                    <a:pt x="3959387" y="1359427"/>
                  </a:lnTo>
                  <a:lnTo>
                    <a:pt x="3959188" y="1359168"/>
                  </a:lnTo>
                  <a:lnTo>
                    <a:pt x="3952201" y="1362344"/>
                  </a:lnTo>
                  <a:lnTo>
                    <a:pt x="3941403" y="1376002"/>
                  </a:lnTo>
                  <a:lnTo>
                    <a:pt x="3915044" y="1360439"/>
                  </a:lnTo>
                  <a:lnTo>
                    <a:pt x="3881063" y="1366791"/>
                  </a:lnTo>
                  <a:lnTo>
                    <a:pt x="3869312" y="1362979"/>
                  </a:lnTo>
                  <a:lnTo>
                    <a:pt x="3854704" y="1387435"/>
                  </a:lnTo>
                  <a:lnTo>
                    <a:pt x="3828344" y="1376954"/>
                  </a:lnTo>
                  <a:lnTo>
                    <a:pt x="3828344" y="1360121"/>
                  </a:lnTo>
                  <a:lnTo>
                    <a:pt x="3818817" y="1354721"/>
                  </a:lnTo>
                  <a:lnTo>
                    <a:pt x="3804843" y="1381400"/>
                  </a:lnTo>
                  <a:lnTo>
                    <a:pt x="3788964" y="1355040"/>
                  </a:lnTo>
                  <a:lnTo>
                    <a:pt x="3780390" y="1364568"/>
                  </a:lnTo>
                  <a:lnTo>
                    <a:pt x="3782930" y="1385847"/>
                  </a:lnTo>
                  <a:lnTo>
                    <a:pt x="3774356" y="1395375"/>
                  </a:lnTo>
                  <a:lnTo>
                    <a:pt x="3763240" y="1413479"/>
                  </a:lnTo>
                  <a:lnTo>
                    <a:pt x="3727036" y="1400138"/>
                  </a:lnTo>
                  <a:lnTo>
                    <a:pt x="3760064" y="1424912"/>
                  </a:lnTo>
                  <a:lnTo>
                    <a:pt x="3753713" y="1435393"/>
                  </a:lnTo>
                  <a:lnTo>
                    <a:pt x="3735611" y="1437934"/>
                  </a:lnTo>
                  <a:lnTo>
                    <a:pt x="3746408" y="1462072"/>
                  </a:lnTo>
                  <a:lnTo>
                    <a:pt x="3731800" y="1465249"/>
                  </a:lnTo>
                  <a:lnTo>
                    <a:pt x="3714650" y="1451909"/>
                  </a:lnTo>
                  <a:lnTo>
                    <a:pt x="3708616" y="1472871"/>
                  </a:lnTo>
                  <a:lnTo>
                    <a:pt x="3682257" y="1485893"/>
                  </a:lnTo>
                  <a:lnTo>
                    <a:pt x="3708934" y="1518288"/>
                  </a:lnTo>
                  <a:lnTo>
                    <a:pt x="3705123" y="1556084"/>
                  </a:lnTo>
                  <a:lnTo>
                    <a:pt x="3694643" y="1561483"/>
                  </a:lnTo>
                  <a:lnTo>
                    <a:pt x="3684798" y="1576411"/>
                  </a:lnTo>
                  <a:lnTo>
                    <a:pt x="3671459" y="1575775"/>
                  </a:lnTo>
                  <a:lnTo>
                    <a:pt x="3657803" y="1604995"/>
                  </a:lnTo>
                  <a:lnTo>
                    <a:pt x="3676223" y="1623099"/>
                  </a:lnTo>
                  <a:lnTo>
                    <a:pt x="3670824" y="1633580"/>
                  </a:lnTo>
                  <a:lnTo>
                    <a:pt x="3659074" y="1627227"/>
                  </a:lnTo>
                  <a:lnTo>
                    <a:pt x="3678446" y="1657718"/>
                  </a:lnTo>
                  <a:lnTo>
                    <a:pt x="3698771" y="1661529"/>
                  </a:lnTo>
                  <a:lnTo>
                    <a:pt x="3700994" y="1676457"/>
                  </a:lnTo>
                  <a:lnTo>
                    <a:pt x="3693372" y="1683761"/>
                  </a:lnTo>
                  <a:lnTo>
                    <a:pt x="3693372" y="1695513"/>
                  </a:lnTo>
                  <a:lnTo>
                    <a:pt x="3710522" y="1688843"/>
                  </a:lnTo>
                  <a:lnTo>
                    <a:pt x="3714650" y="1694243"/>
                  </a:lnTo>
                  <a:lnTo>
                    <a:pt x="3704488" y="1702501"/>
                  </a:lnTo>
                  <a:lnTo>
                    <a:pt x="3694960" y="1705995"/>
                  </a:lnTo>
                  <a:lnTo>
                    <a:pt x="3682257" y="1708218"/>
                  </a:lnTo>
                  <a:lnTo>
                    <a:pt x="3671777" y="1729497"/>
                  </a:lnTo>
                  <a:lnTo>
                    <a:pt x="3652087" y="1779996"/>
                  </a:lnTo>
                  <a:lnTo>
                    <a:pt x="3576820" y="1860986"/>
                  </a:lnTo>
                  <a:lnTo>
                    <a:pt x="3567928" y="1845105"/>
                  </a:lnTo>
                  <a:lnTo>
                    <a:pt x="3546015" y="1867657"/>
                  </a:lnTo>
                  <a:cubicBezTo>
                    <a:pt x="3545697" y="1874327"/>
                    <a:pt x="3545380" y="1880998"/>
                    <a:pt x="3545062" y="1887668"/>
                  </a:cubicBezTo>
                  <a:lnTo>
                    <a:pt x="3531406" y="1901641"/>
                  </a:lnTo>
                  <a:lnTo>
                    <a:pt x="3510128" y="1879726"/>
                  </a:lnTo>
                  <a:lnTo>
                    <a:pt x="3503776" y="1895608"/>
                  </a:lnTo>
                  <a:lnTo>
                    <a:pt x="3498377" y="1891162"/>
                  </a:lnTo>
                  <a:lnTo>
                    <a:pt x="3488850" y="1898783"/>
                  </a:lnTo>
                  <a:lnTo>
                    <a:pt x="3484086" y="1927049"/>
                  </a:lnTo>
                  <a:lnTo>
                    <a:pt x="3467254" y="1937846"/>
                  </a:lnTo>
                  <a:lnTo>
                    <a:pt x="3438672" y="1937846"/>
                  </a:lnTo>
                  <a:lnTo>
                    <a:pt x="3429462" y="1971827"/>
                  </a:lnTo>
                  <a:lnTo>
                    <a:pt x="3416759" y="1980402"/>
                  </a:lnTo>
                  <a:lnTo>
                    <a:pt x="3401198" y="2000727"/>
                  </a:lnTo>
                  <a:lnTo>
                    <a:pt x="3407549" y="2019785"/>
                  </a:lnTo>
                  <a:lnTo>
                    <a:pt x="3399292" y="2032491"/>
                  </a:lnTo>
                  <a:lnTo>
                    <a:pt x="3382460" y="2026138"/>
                  </a:lnTo>
                  <a:lnTo>
                    <a:pt x="3379284" y="2046137"/>
                  </a:lnTo>
                  <a:lnTo>
                    <a:pt x="3369757" y="2047409"/>
                  </a:lnTo>
                  <a:lnTo>
                    <a:pt x="3368487" y="2035657"/>
                  </a:lnTo>
                  <a:lnTo>
                    <a:pt x="3358959" y="2035031"/>
                  </a:lnTo>
                  <a:lnTo>
                    <a:pt x="3346256" y="2020103"/>
                  </a:lnTo>
                  <a:lnTo>
                    <a:pt x="3350702" y="2042326"/>
                  </a:lnTo>
                  <a:lnTo>
                    <a:pt x="3359277" y="2063286"/>
                  </a:lnTo>
                  <a:lnTo>
                    <a:pt x="3352290" y="2095679"/>
                  </a:lnTo>
                  <a:lnTo>
                    <a:pt x="3334188" y="2104571"/>
                  </a:lnTo>
                  <a:lnTo>
                    <a:pt x="3326248" y="2118549"/>
                  </a:lnTo>
                  <a:lnTo>
                    <a:pt x="3308781" y="2102349"/>
                  </a:lnTo>
                  <a:lnTo>
                    <a:pt x="3299572" y="2113148"/>
                  </a:lnTo>
                  <a:lnTo>
                    <a:pt x="3301795" y="2136336"/>
                  </a:lnTo>
                  <a:lnTo>
                    <a:pt x="3327201" y="2150945"/>
                  </a:lnTo>
                  <a:cubicBezTo>
                    <a:pt x="3326989" y="2156662"/>
                    <a:pt x="3326778" y="2162379"/>
                    <a:pt x="3326566" y="2168096"/>
                  </a:cubicBezTo>
                  <a:lnTo>
                    <a:pt x="3313863" y="2182708"/>
                  </a:lnTo>
                  <a:lnTo>
                    <a:pt x="3304653" y="2213199"/>
                  </a:lnTo>
                  <a:lnTo>
                    <a:pt x="3297349" y="2224950"/>
                  </a:lnTo>
                  <a:lnTo>
                    <a:pt x="3303700" y="2239878"/>
                  </a:lnTo>
                  <a:lnTo>
                    <a:pt x="3303700" y="2260838"/>
                  </a:lnTo>
                  <a:lnTo>
                    <a:pt x="3315768" y="2269099"/>
                  </a:lnTo>
                  <a:lnTo>
                    <a:pt x="3311640" y="2280851"/>
                  </a:lnTo>
                  <a:lnTo>
                    <a:pt x="3304335" y="2265921"/>
                  </a:lnTo>
                  <a:lnTo>
                    <a:pt x="3280834" y="2265288"/>
                  </a:lnTo>
                  <a:cubicBezTo>
                    <a:pt x="3281258" y="2283921"/>
                    <a:pt x="3281681" y="2302554"/>
                    <a:pt x="3282105" y="2321187"/>
                  </a:cubicBezTo>
                  <a:lnTo>
                    <a:pt x="3290044" y="2339928"/>
                  </a:lnTo>
                  <a:lnTo>
                    <a:pt x="3280517" y="2351672"/>
                  </a:lnTo>
                  <a:lnTo>
                    <a:pt x="3293538" y="2394871"/>
                  </a:lnTo>
                  <a:lnTo>
                    <a:pt x="3286233" y="2412969"/>
                  </a:lnTo>
                  <a:lnTo>
                    <a:pt x="3305606" y="2448552"/>
                  </a:lnTo>
                  <a:lnTo>
                    <a:pt x="3306876" y="2458715"/>
                  </a:lnTo>
                  <a:lnTo>
                    <a:pt x="3290044" y="2459350"/>
                  </a:lnTo>
                  <a:lnTo>
                    <a:pt x="3285916" y="2469829"/>
                  </a:lnTo>
                  <a:lnTo>
                    <a:pt x="3305923" y="2474908"/>
                  </a:lnTo>
                  <a:lnTo>
                    <a:pt x="3300524" y="2492694"/>
                  </a:lnTo>
                  <a:lnTo>
                    <a:pt x="3306241" y="2501270"/>
                  </a:lnTo>
                  <a:lnTo>
                    <a:pt x="3317674" y="2484436"/>
                  </a:lnTo>
                  <a:lnTo>
                    <a:pt x="3328154" y="2477450"/>
                  </a:lnTo>
                  <a:lnTo>
                    <a:pt x="3340857" y="2495552"/>
                  </a:lnTo>
                  <a:lnTo>
                    <a:pt x="3355783" y="2490468"/>
                  </a:lnTo>
                  <a:lnTo>
                    <a:pt x="3365311" y="2502854"/>
                  </a:lnTo>
                  <a:lnTo>
                    <a:pt x="3383413" y="2519375"/>
                  </a:lnTo>
                  <a:lnTo>
                    <a:pt x="3390082" y="2533030"/>
                  </a:lnTo>
                  <a:lnTo>
                    <a:pt x="3401833" y="2529855"/>
                  </a:lnTo>
                  <a:lnTo>
                    <a:pt x="3408184" y="2535889"/>
                  </a:lnTo>
                  <a:lnTo>
                    <a:pt x="3414536" y="2547640"/>
                  </a:lnTo>
                  <a:lnTo>
                    <a:pt x="3404056" y="2554944"/>
                  </a:lnTo>
                  <a:lnTo>
                    <a:pt x="3411360" y="2563519"/>
                  </a:lnTo>
                  <a:lnTo>
                    <a:pt x="3432638" y="2574950"/>
                  </a:lnTo>
                  <a:lnTo>
                    <a:pt x="3442483" y="2593690"/>
                  </a:lnTo>
                  <a:lnTo>
                    <a:pt x="3448200" y="2629264"/>
                  </a:lnTo>
                  <a:lnTo>
                    <a:pt x="3440895" y="2640062"/>
                  </a:lnTo>
                  <a:lnTo>
                    <a:pt x="3445024" y="2649591"/>
                  </a:lnTo>
                  <a:lnTo>
                    <a:pt x="3433591" y="2663247"/>
                  </a:lnTo>
                  <a:lnTo>
                    <a:pt x="3429462" y="2674998"/>
                  </a:lnTo>
                  <a:lnTo>
                    <a:pt x="3405326" y="2690880"/>
                  </a:lnTo>
                  <a:lnTo>
                    <a:pt x="3380872" y="2699772"/>
                  </a:lnTo>
                  <a:lnTo>
                    <a:pt x="3372615" y="2697548"/>
                  </a:lnTo>
                  <a:lnTo>
                    <a:pt x="3361182" y="2712475"/>
                  </a:lnTo>
                  <a:lnTo>
                    <a:pt x="3352290" y="2706124"/>
                  </a:lnTo>
                  <a:lnTo>
                    <a:pt x="3351972" y="2658801"/>
                  </a:lnTo>
                  <a:lnTo>
                    <a:pt x="3336093" y="2656896"/>
                  </a:lnTo>
                  <a:lnTo>
                    <a:pt x="3317991" y="2636251"/>
                  </a:lnTo>
                  <a:lnTo>
                    <a:pt x="3311640" y="2649591"/>
                  </a:lnTo>
                  <a:lnTo>
                    <a:pt x="3338634" y="2676905"/>
                  </a:lnTo>
                  <a:lnTo>
                    <a:pt x="3342763" y="2698183"/>
                  </a:lnTo>
                  <a:lnTo>
                    <a:pt x="3334506" y="2708664"/>
                  </a:lnTo>
                  <a:lnTo>
                    <a:pt x="3330377" y="2702315"/>
                  </a:lnTo>
                  <a:lnTo>
                    <a:pt x="3303383" y="2671824"/>
                  </a:lnTo>
                  <a:lnTo>
                    <a:pt x="3311322" y="2696279"/>
                  </a:lnTo>
                  <a:lnTo>
                    <a:pt x="3300524" y="2698501"/>
                  </a:lnTo>
                  <a:lnTo>
                    <a:pt x="3272577" y="2674366"/>
                  </a:lnTo>
                  <a:lnTo>
                    <a:pt x="3251934" y="2684845"/>
                  </a:lnTo>
                  <a:lnTo>
                    <a:pt x="3231609" y="2677858"/>
                  </a:lnTo>
                  <a:lnTo>
                    <a:pt x="3228433" y="2691833"/>
                  </a:lnTo>
                  <a:lnTo>
                    <a:pt x="3195405" y="2684527"/>
                  </a:lnTo>
                  <a:lnTo>
                    <a:pt x="3179843" y="2692150"/>
                  </a:lnTo>
                  <a:lnTo>
                    <a:pt x="3196993" y="2705488"/>
                  </a:lnTo>
                  <a:lnTo>
                    <a:pt x="3237008" y="2701043"/>
                  </a:lnTo>
                  <a:lnTo>
                    <a:pt x="3247488" y="2695643"/>
                  </a:lnTo>
                  <a:lnTo>
                    <a:pt x="3257016" y="2707394"/>
                  </a:lnTo>
                  <a:lnTo>
                    <a:pt x="3280517" y="2717556"/>
                  </a:lnTo>
                  <a:lnTo>
                    <a:pt x="3284645" y="2705806"/>
                  </a:lnTo>
                  <a:lnTo>
                    <a:pt x="3293220" y="2720734"/>
                  </a:lnTo>
                  <a:lnTo>
                    <a:pt x="3289409" y="2735344"/>
                  </a:lnTo>
                  <a:lnTo>
                    <a:pt x="3297666" y="2743602"/>
                  </a:lnTo>
                  <a:lnTo>
                    <a:pt x="3308464" y="2732167"/>
                  </a:lnTo>
                  <a:lnTo>
                    <a:pt x="3338952" y="2737884"/>
                  </a:lnTo>
                  <a:lnTo>
                    <a:pt x="3361182" y="2733755"/>
                  </a:lnTo>
                  <a:lnTo>
                    <a:pt x="3380237" y="2723910"/>
                  </a:lnTo>
                  <a:lnTo>
                    <a:pt x="3392940" y="2732485"/>
                  </a:lnTo>
                  <a:lnTo>
                    <a:pt x="3391035" y="2745190"/>
                  </a:lnTo>
                  <a:lnTo>
                    <a:pt x="3398339" y="2753129"/>
                  </a:lnTo>
                  <a:lnTo>
                    <a:pt x="3411360" y="2767104"/>
                  </a:lnTo>
                  <a:lnTo>
                    <a:pt x="3411360" y="2775043"/>
                  </a:lnTo>
                  <a:lnTo>
                    <a:pt x="3405009" y="2786794"/>
                  </a:lnTo>
                  <a:lnTo>
                    <a:pt x="3396434" y="2782031"/>
                  </a:lnTo>
                  <a:lnTo>
                    <a:pt x="3385954" y="2773455"/>
                  </a:lnTo>
                  <a:lnTo>
                    <a:pt x="3390082" y="2764880"/>
                  </a:lnTo>
                  <a:lnTo>
                    <a:pt x="3384366" y="2753764"/>
                  </a:lnTo>
                  <a:lnTo>
                    <a:pt x="3380555" y="2772502"/>
                  </a:lnTo>
                  <a:lnTo>
                    <a:pt x="3370075" y="2775678"/>
                  </a:lnTo>
                  <a:lnTo>
                    <a:pt x="3363088" y="2799814"/>
                  </a:lnTo>
                  <a:lnTo>
                    <a:pt x="3346891" y="2801402"/>
                  </a:lnTo>
                  <a:lnTo>
                    <a:pt x="3344986" y="2785525"/>
                  </a:lnTo>
                  <a:lnTo>
                    <a:pt x="3337046" y="2777904"/>
                  </a:lnTo>
                  <a:lnTo>
                    <a:pt x="3329107" y="2802355"/>
                  </a:lnTo>
                  <a:lnTo>
                    <a:pt x="3309099" y="2823640"/>
                  </a:lnTo>
                  <a:lnTo>
                    <a:pt x="3280517" y="2828405"/>
                  </a:lnTo>
                  <a:cubicBezTo>
                    <a:pt x="3280305" y="2833909"/>
                    <a:pt x="3280094" y="2839413"/>
                    <a:pt x="3279882" y="2844917"/>
                  </a:cubicBezTo>
                  <a:lnTo>
                    <a:pt x="3262732" y="2853812"/>
                  </a:lnTo>
                  <a:lnTo>
                    <a:pt x="3207473" y="2844601"/>
                  </a:lnTo>
                  <a:lnTo>
                    <a:pt x="3193182" y="2851905"/>
                  </a:lnTo>
                  <a:lnTo>
                    <a:pt x="3204615" y="2865880"/>
                  </a:lnTo>
                  <a:lnTo>
                    <a:pt x="3250029" y="2864292"/>
                  </a:lnTo>
                  <a:lnTo>
                    <a:pt x="3257968" y="2884298"/>
                  </a:lnTo>
                  <a:lnTo>
                    <a:pt x="3247171" y="2891602"/>
                  </a:lnTo>
                  <a:lnTo>
                    <a:pt x="3222717" y="2881440"/>
                  </a:lnTo>
                  <a:lnTo>
                    <a:pt x="3221764" y="2888744"/>
                  </a:lnTo>
                  <a:lnTo>
                    <a:pt x="3210014" y="2894461"/>
                  </a:lnTo>
                  <a:lnTo>
                    <a:pt x="3195087" y="2897319"/>
                  </a:lnTo>
                  <a:lnTo>
                    <a:pt x="3184607" y="2891602"/>
                  </a:lnTo>
                  <a:lnTo>
                    <a:pt x="3176032" y="2895731"/>
                  </a:lnTo>
                  <a:lnTo>
                    <a:pt x="3178891" y="2903354"/>
                  </a:lnTo>
                  <a:lnTo>
                    <a:pt x="3189053" y="2912884"/>
                  </a:lnTo>
                  <a:lnTo>
                    <a:pt x="3200169" y="2910024"/>
                  </a:lnTo>
                  <a:lnTo>
                    <a:pt x="3207155" y="2911295"/>
                  </a:lnTo>
                  <a:lnTo>
                    <a:pt x="3213507" y="2921142"/>
                  </a:lnTo>
                  <a:lnTo>
                    <a:pt x="3219541" y="2924316"/>
                  </a:lnTo>
                  <a:lnTo>
                    <a:pt x="3223034" y="2920189"/>
                  </a:lnTo>
                  <a:lnTo>
                    <a:pt x="3219859" y="2909707"/>
                  </a:lnTo>
                  <a:lnTo>
                    <a:pt x="3216048" y="2903038"/>
                  </a:lnTo>
                  <a:lnTo>
                    <a:pt x="3221447" y="2895731"/>
                  </a:lnTo>
                  <a:cubicBezTo>
                    <a:pt x="3221553" y="2893402"/>
                    <a:pt x="3221658" y="2891073"/>
                    <a:pt x="3221764" y="2888744"/>
                  </a:cubicBezTo>
                  <a:lnTo>
                    <a:pt x="3253840" y="2909707"/>
                  </a:lnTo>
                  <a:lnTo>
                    <a:pt x="3257016" y="2929395"/>
                  </a:lnTo>
                  <a:lnTo>
                    <a:pt x="3243360" y="2931935"/>
                  </a:lnTo>
                  <a:lnTo>
                    <a:pt x="3250982" y="2947504"/>
                  </a:lnTo>
                  <a:lnTo>
                    <a:pt x="3239549" y="2962430"/>
                  </a:lnTo>
                  <a:lnTo>
                    <a:pt x="3252252" y="2975770"/>
                  </a:lnTo>
                  <a:lnTo>
                    <a:pt x="3240819" y="2987839"/>
                  </a:lnTo>
                  <a:lnTo>
                    <a:pt x="3227163" y="2976087"/>
                  </a:lnTo>
                  <a:lnTo>
                    <a:pt x="3220811" y="2995144"/>
                  </a:lnTo>
                  <a:lnTo>
                    <a:pt x="3241772" y="3009753"/>
                  </a:lnTo>
                  <a:lnTo>
                    <a:pt x="3246536" y="3023727"/>
                  </a:lnTo>
                  <a:lnTo>
                    <a:pt x="3232562" y="3038337"/>
                  </a:lnTo>
                  <a:lnTo>
                    <a:pt x="3243360" y="3047547"/>
                  </a:lnTo>
                  <a:cubicBezTo>
                    <a:pt x="3243148" y="3054322"/>
                    <a:pt x="3242937" y="3061098"/>
                    <a:pt x="3242725" y="3067873"/>
                  </a:cubicBezTo>
                  <a:lnTo>
                    <a:pt x="3223352" y="3086930"/>
                  </a:lnTo>
                  <a:cubicBezTo>
                    <a:pt x="3223140" y="3091906"/>
                    <a:pt x="3222929" y="3096881"/>
                    <a:pt x="3222717" y="3101857"/>
                  </a:cubicBezTo>
                  <a:lnTo>
                    <a:pt x="3229069" y="3125994"/>
                  </a:lnTo>
                  <a:lnTo>
                    <a:pt x="3217953" y="3149179"/>
                  </a:lnTo>
                  <a:lnTo>
                    <a:pt x="3218271" y="3179668"/>
                  </a:lnTo>
                  <a:lnTo>
                    <a:pt x="3203662" y="3231756"/>
                  </a:lnTo>
                  <a:lnTo>
                    <a:pt x="3173492" y="3297185"/>
                  </a:lnTo>
                  <a:lnTo>
                    <a:pt x="3148085" y="3285752"/>
                  </a:lnTo>
                  <a:lnTo>
                    <a:pt x="3114422" y="3290515"/>
                  </a:lnTo>
                  <a:lnTo>
                    <a:pt x="3104577" y="3278763"/>
                  </a:lnTo>
                  <a:lnTo>
                    <a:pt x="3065832" y="3286386"/>
                  </a:lnTo>
                  <a:lnTo>
                    <a:pt x="3055352" y="3310842"/>
                  </a:lnTo>
                  <a:lnTo>
                    <a:pt x="3036297" y="3305761"/>
                  </a:lnTo>
                  <a:lnTo>
                    <a:pt x="3032168" y="3332122"/>
                  </a:lnTo>
                  <a:lnTo>
                    <a:pt x="3008985" y="3359754"/>
                  </a:lnTo>
                  <a:lnTo>
                    <a:pt x="3025499" y="3391193"/>
                  </a:lnTo>
                  <a:lnTo>
                    <a:pt x="3022641" y="3416601"/>
                  </a:lnTo>
                  <a:lnTo>
                    <a:pt x="3009620" y="3418824"/>
                  </a:lnTo>
                  <a:lnTo>
                    <a:pt x="2977862" y="3411837"/>
                  </a:lnTo>
                  <a:lnTo>
                    <a:pt x="2930542" y="3432164"/>
                  </a:lnTo>
                  <a:lnTo>
                    <a:pt x="2918792" y="3423906"/>
                  </a:lnTo>
                  <a:lnTo>
                    <a:pt x="2882588" y="3426447"/>
                  </a:lnTo>
                  <a:cubicBezTo>
                    <a:pt x="2883011" y="3420413"/>
                    <a:pt x="2883435" y="3414378"/>
                    <a:pt x="2883858" y="3408344"/>
                  </a:cubicBezTo>
                  <a:lnTo>
                    <a:pt x="2899419" y="3403897"/>
                  </a:lnTo>
                  <a:lnTo>
                    <a:pt x="2893068" y="3392463"/>
                  </a:lnTo>
                  <a:lnTo>
                    <a:pt x="2903230" y="3368330"/>
                  </a:lnTo>
                  <a:lnTo>
                    <a:pt x="2852100" y="3293691"/>
                  </a:lnTo>
                  <a:lnTo>
                    <a:pt x="2857181" y="3281306"/>
                  </a:lnTo>
                  <a:lnTo>
                    <a:pt x="2867979" y="3290515"/>
                  </a:lnTo>
                  <a:lnTo>
                    <a:pt x="2875283" y="3289244"/>
                  </a:lnTo>
                  <a:lnTo>
                    <a:pt x="2882270" y="3276541"/>
                  </a:lnTo>
                  <a:lnTo>
                    <a:pt x="2867661" y="3252402"/>
                  </a:lnTo>
                  <a:lnTo>
                    <a:pt x="2867661" y="3241921"/>
                  </a:lnTo>
                  <a:lnTo>
                    <a:pt x="2890527" y="3243826"/>
                  </a:lnTo>
                  <a:lnTo>
                    <a:pt x="2892750" y="3222863"/>
                  </a:lnTo>
                  <a:lnTo>
                    <a:pt x="2821930" y="3147590"/>
                  </a:lnTo>
                  <a:lnTo>
                    <a:pt x="2812084" y="3089788"/>
                  </a:lnTo>
                  <a:lnTo>
                    <a:pt x="2795888" y="3080260"/>
                  </a:lnTo>
                  <a:lnTo>
                    <a:pt x="2787313" y="3042465"/>
                  </a:lnTo>
                  <a:lnTo>
                    <a:pt x="2772387" y="3022457"/>
                  </a:lnTo>
                  <a:lnTo>
                    <a:pt x="2790171" y="3018328"/>
                  </a:lnTo>
                  <a:lnTo>
                    <a:pt x="2793347" y="3008801"/>
                  </a:lnTo>
                  <a:lnTo>
                    <a:pt x="2779374" y="2996097"/>
                  </a:lnTo>
                  <a:lnTo>
                    <a:pt x="2775245" y="2979263"/>
                  </a:lnTo>
                  <a:lnTo>
                    <a:pt x="2779056" y="2969736"/>
                  </a:lnTo>
                  <a:lnTo>
                    <a:pt x="2779056" y="2956077"/>
                  </a:lnTo>
                  <a:lnTo>
                    <a:pt x="2768576" y="2951632"/>
                  </a:lnTo>
                  <a:lnTo>
                    <a:pt x="2756825" y="2957348"/>
                  </a:lnTo>
                  <a:lnTo>
                    <a:pt x="2739676" y="2952267"/>
                  </a:lnTo>
                  <a:lnTo>
                    <a:pt x="2741899" y="2941467"/>
                  </a:lnTo>
                  <a:lnTo>
                    <a:pt x="2779691" y="2919236"/>
                  </a:lnTo>
                  <a:lnTo>
                    <a:pt x="2763812" y="2902720"/>
                  </a:lnTo>
                  <a:lnTo>
                    <a:pt x="2759684" y="2902720"/>
                  </a:lnTo>
                  <a:lnTo>
                    <a:pt x="2756190" y="2903038"/>
                  </a:lnTo>
                  <a:lnTo>
                    <a:pt x="2753332" y="2903672"/>
                  </a:lnTo>
                  <a:lnTo>
                    <a:pt x="2752379" y="2903989"/>
                  </a:lnTo>
                  <a:lnTo>
                    <a:pt x="2752062" y="2904623"/>
                  </a:lnTo>
                  <a:lnTo>
                    <a:pt x="2751426" y="2906529"/>
                  </a:lnTo>
                  <a:cubicBezTo>
                    <a:pt x="2751320" y="2907377"/>
                    <a:pt x="2751215" y="2908224"/>
                    <a:pt x="2751109" y="2909072"/>
                  </a:cubicBezTo>
                  <a:lnTo>
                    <a:pt x="2751109" y="2911930"/>
                  </a:lnTo>
                  <a:lnTo>
                    <a:pt x="2751109" y="2917011"/>
                  </a:lnTo>
                  <a:lnTo>
                    <a:pt x="2751109" y="2919236"/>
                  </a:lnTo>
                  <a:lnTo>
                    <a:pt x="2745710" y="2915423"/>
                  </a:lnTo>
                  <a:cubicBezTo>
                    <a:pt x="2746133" y="2909706"/>
                    <a:pt x="2746557" y="2903989"/>
                    <a:pt x="2746980" y="2898272"/>
                  </a:cubicBezTo>
                  <a:lnTo>
                    <a:pt x="2733642" y="2887156"/>
                  </a:lnTo>
                  <a:lnTo>
                    <a:pt x="2729513" y="2872231"/>
                  </a:lnTo>
                  <a:lnTo>
                    <a:pt x="2720621" y="2826815"/>
                  </a:lnTo>
                  <a:lnTo>
                    <a:pt x="2717763" y="2769962"/>
                  </a:lnTo>
                  <a:lnTo>
                    <a:pt x="2718432" y="2770111"/>
                  </a:lnTo>
                  <a:lnTo>
                    <a:pt x="2705803" y="2755583"/>
                  </a:lnTo>
                  <a:lnTo>
                    <a:pt x="2681365" y="2751773"/>
                  </a:lnTo>
                  <a:lnTo>
                    <a:pt x="2680413" y="2744153"/>
                  </a:lnTo>
                  <a:lnTo>
                    <a:pt x="2666449" y="2735898"/>
                  </a:lnTo>
                  <a:lnTo>
                    <a:pt x="2677874" y="2696847"/>
                  </a:lnTo>
                  <a:lnTo>
                    <a:pt x="2668353" y="2675893"/>
                  </a:lnTo>
                  <a:cubicBezTo>
                    <a:pt x="2668565" y="2666050"/>
                    <a:pt x="2668776" y="2656208"/>
                    <a:pt x="2668988" y="2646365"/>
                  </a:cubicBezTo>
                  <a:lnTo>
                    <a:pt x="2675335" y="2662240"/>
                  </a:lnTo>
                  <a:lnTo>
                    <a:pt x="2678509" y="2640968"/>
                  </a:lnTo>
                  <a:lnTo>
                    <a:pt x="2676288" y="2617791"/>
                  </a:lnTo>
                  <a:lnTo>
                    <a:pt x="2655976" y="2621282"/>
                  </a:lnTo>
                  <a:lnTo>
                    <a:pt x="2646771" y="2635889"/>
                  </a:lnTo>
                  <a:lnTo>
                    <a:pt x="2659784" y="2674939"/>
                  </a:lnTo>
                  <a:lnTo>
                    <a:pt x="2657879" y="2686687"/>
                  </a:lnTo>
                  <a:lnTo>
                    <a:pt x="2649310" y="2693036"/>
                  </a:lnTo>
                  <a:lnTo>
                    <a:pt x="2646136" y="2672717"/>
                  </a:lnTo>
                  <a:lnTo>
                    <a:pt x="2642962" y="2665414"/>
                  </a:lnTo>
                  <a:cubicBezTo>
                    <a:pt x="2643174" y="2662662"/>
                    <a:pt x="2643385" y="2659911"/>
                    <a:pt x="2643597" y="2657159"/>
                  </a:cubicBezTo>
                  <a:lnTo>
                    <a:pt x="2631854" y="2658430"/>
                  </a:lnTo>
                  <a:lnTo>
                    <a:pt x="2637567" y="2679067"/>
                  </a:lnTo>
                  <a:lnTo>
                    <a:pt x="2632489" y="2705737"/>
                  </a:lnTo>
                  <a:lnTo>
                    <a:pt x="2650579" y="2720341"/>
                  </a:lnTo>
                  <a:lnTo>
                    <a:pt x="2647722" y="2746693"/>
                  </a:lnTo>
                  <a:lnTo>
                    <a:pt x="2636298" y="2747963"/>
                  </a:lnTo>
                  <a:lnTo>
                    <a:pt x="2633124" y="2773998"/>
                  </a:lnTo>
                  <a:lnTo>
                    <a:pt x="2623920" y="2784475"/>
                  </a:lnTo>
                  <a:lnTo>
                    <a:pt x="2600434" y="2781934"/>
                  </a:lnTo>
                  <a:lnTo>
                    <a:pt x="2586787" y="2789236"/>
                  </a:lnTo>
                  <a:lnTo>
                    <a:pt x="2571870" y="2774633"/>
                  </a:lnTo>
                  <a:lnTo>
                    <a:pt x="2577583" y="2799714"/>
                  </a:lnTo>
                  <a:lnTo>
                    <a:pt x="2549970" y="2818130"/>
                  </a:lnTo>
                  <a:lnTo>
                    <a:pt x="2544893" y="2839084"/>
                  </a:lnTo>
                  <a:lnTo>
                    <a:pt x="2529023" y="2837179"/>
                  </a:lnTo>
                  <a:lnTo>
                    <a:pt x="2524898" y="2843846"/>
                  </a:lnTo>
                  <a:lnTo>
                    <a:pt x="2536322" y="2852736"/>
                  </a:lnTo>
                  <a:lnTo>
                    <a:pt x="2528389" y="2862578"/>
                  </a:lnTo>
                  <a:lnTo>
                    <a:pt x="2517598" y="2864483"/>
                  </a:lnTo>
                  <a:lnTo>
                    <a:pt x="2509981" y="2866389"/>
                  </a:lnTo>
                  <a:lnTo>
                    <a:pt x="2506807" y="2867023"/>
                  </a:lnTo>
                  <a:lnTo>
                    <a:pt x="2504903" y="2867975"/>
                  </a:lnTo>
                  <a:lnTo>
                    <a:pt x="2504268" y="2868928"/>
                  </a:lnTo>
                  <a:lnTo>
                    <a:pt x="2503952" y="2869563"/>
                  </a:lnTo>
                  <a:lnTo>
                    <a:pt x="2502999" y="2872103"/>
                  </a:lnTo>
                  <a:lnTo>
                    <a:pt x="2501730" y="2875277"/>
                  </a:lnTo>
                  <a:lnTo>
                    <a:pt x="2500777" y="2879088"/>
                  </a:lnTo>
                  <a:lnTo>
                    <a:pt x="2499190" y="2885437"/>
                  </a:lnTo>
                  <a:cubicBezTo>
                    <a:pt x="2499084" y="2886390"/>
                    <a:pt x="2498979" y="2887342"/>
                    <a:pt x="2498873" y="2888295"/>
                  </a:cubicBezTo>
                  <a:lnTo>
                    <a:pt x="2479196" y="2919092"/>
                  </a:lnTo>
                  <a:lnTo>
                    <a:pt x="2452536" y="2925442"/>
                  </a:lnTo>
                  <a:lnTo>
                    <a:pt x="2434445" y="2941316"/>
                  </a:lnTo>
                  <a:lnTo>
                    <a:pt x="2412546" y="2943856"/>
                  </a:lnTo>
                  <a:lnTo>
                    <a:pt x="2406199" y="2961954"/>
                  </a:lnTo>
                  <a:lnTo>
                    <a:pt x="2358910" y="2965446"/>
                  </a:lnTo>
                  <a:lnTo>
                    <a:pt x="2325902" y="2956239"/>
                  </a:lnTo>
                  <a:lnTo>
                    <a:pt x="2291942" y="2950206"/>
                  </a:lnTo>
                  <a:lnTo>
                    <a:pt x="2297020" y="2924807"/>
                  </a:lnTo>
                  <a:lnTo>
                    <a:pt x="2267822" y="2929252"/>
                  </a:lnTo>
                  <a:lnTo>
                    <a:pt x="2226879" y="2886389"/>
                  </a:lnTo>
                  <a:lnTo>
                    <a:pt x="2197364" y="2883216"/>
                  </a:lnTo>
                  <a:lnTo>
                    <a:pt x="2191016" y="2862578"/>
                  </a:lnTo>
                  <a:lnTo>
                    <a:pt x="2178955" y="2853371"/>
                  </a:lnTo>
                  <a:lnTo>
                    <a:pt x="2188477" y="2836226"/>
                  </a:lnTo>
                  <a:lnTo>
                    <a:pt x="2197681" y="2806700"/>
                  </a:lnTo>
                  <a:lnTo>
                    <a:pt x="2216723" y="2820034"/>
                  </a:lnTo>
                  <a:lnTo>
                    <a:pt x="2224022" y="2809240"/>
                  </a:lnTo>
                  <a:lnTo>
                    <a:pt x="2253857" y="2822891"/>
                  </a:lnTo>
                  <a:lnTo>
                    <a:pt x="2244334" y="2811462"/>
                  </a:lnTo>
                  <a:lnTo>
                    <a:pt x="2243066" y="2799714"/>
                  </a:lnTo>
                  <a:lnTo>
                    <a:pt x="2283373" y="2782569"/>
                  </a:lnTo>
                  <a:lnTo>
                    <a:pt x="2235450" y="2793365"/>
                  </a:lnTo>
                  <a:lnTo>
                    <a:pt x="2224976" y="2773679"/>
                  </a:lnTo>
                  <a:lnTo>
                    <a:pt x="2235132" y="2752408"/>
                  </a:lnTo>
                  <a:lnTo>
                    <a:pt x="2251001" y="2748280"/>
                  </a:lnTo>
                  <a:lnTo>
                    <a:pt x="2258618" y="2737486"/>
                  </a:lnTo>
                  <a:lnTo>
                    <a:pt x="2242432" y="2730184"/>
                  </a:lnTo>
                  <a:lnTo>
                    <a:pt x="2245287" y="2720658"/>
                  </a:lnTo>
                  <a:lnTo>
                    <a:pt x="2261156" y="2707958"/>
                  </a:lnTo>
                  <a:lnTo>
                    <a:pt x="2261156" y="2703514"/>
                  </a:lnTo>
                  <a:lnTo>
                    <a:pt x="2245287" y="2694307"/>
                  </a:lnTo>
                  <a:lnTo>
                    <a:pt x="2232909" y="2720024"/>
                  </a:lnTo>
                  <a:lnTo>
                    <a:pt x="2214502" y="2707641"/>
                  </a:lnTo>
                  <a:lnTo>
                    <a:pt x="2211646" y="2733675"/>
                  </a:lnTo>
                  <a:lnTo>
                    <a:pt x="2197998" y="2725421"/>
                  </a:lnTo>
                  <a:cubicBezTo>
                    <a:pt x="2197681" y="2720870"/>
                    <a:pt x="2197363" y="2716319"/>
                    <a:pt x="2197046" y="2711768"/>
                  </a:cubicBezTo>
                  <a:lnTo>
                    <a:pt x="2191333" y="2703196"/>
                  </a:lnTo>
                  <a:lnTo>
                    <a:pt x="2204980" y="2676845"/>
                  </a:lnTo>
                  <a:lnTo>
                    <a:pt x="2223072" y="2685099"/>
                  </a:lnTo>
                  <a:lnTo>
                    <a:pt x="2224976" y="2659700"/>
                  </a:lnTo>
                  <a:lnTo>
                    <a:pt x="2227833" y="2657478"/>
                  </a:lnTo>
                  <a:lnTo>
                    <a:pt x="2233862" y="2652715"/>
                  </a:lnTo>
                  <a:lnTo>
                    <a:pt x="2237035" y="2649540"/>
                  </a:lnTo>
                  <a:lnTo>
                    <a:pt x="2239257" y="2646683"/>
                  </a:lnTo>
                  <a:lnTo>
                    <a:pt x="2241161" y="2644460"/>
                  </a:lnTo>
                  <a:lnTo>
                    <a:pt x="2241479" y="2643508"/>
                  </a:lnTo>
                  <a:lnTo>
                    <a:pt x="2241479" y="2642873"/>
                  </a:lnTo>
                  <a:lnTo>
                    <a:pt x="2241479" y="2642555"/>
                  </a:lnTo>
                  <a:lnTo>
                    <a:pt x="2241798" y="2642555"/>
                  </a:lnTo>
                  <a:lnTo>
                    <a:pt x="2243702" y="2642873"/>
                  </a:lnTo>
                  <a:lnTo>
                    <a:pt x="2248461" y="2646048"/>
                  </a:lnTo>
                  <a:lnTo>
                    <a:pt x="2256713" y="2651127"/>
                  </a:lnTo>
                  <a:lnTo>
                    <a:pt x="2264966" y="2632078"/>
                  </a:lnTo>
                  <a:lnTo>
                    <a:pt x="2259571" y="2626999"/>
                  </a:lnTo>
                  <a:lnTo>
                    <a:pt x="2242432" y="2639698"/>
                  </a:lnTo>
                  <a:lnTo>
                    <a:pt x="2232909" y="2632395"/>
                  </a:lnTo>
                  <a:lnTo>
                    <a:pt x="2216406" y="2645095"/>
                  </a:lnTo>
                  <a:lnTo>
                    <a:pt x="2211646" y="2633665"/>
                  </a:lnTo>
                  <a:lnTo>
                    <a:pt x="2225609" y="2614615"/>
                  </a:lnTo>
                  <a:lnTo>
                    <a:pt x="2237035" y="2592073"/>
                  </a:lnTo>
                  <a:lnTo>
                    <a:pt x="2260205" y="2583819"/>
                  </a:lnTo>
                  <a:lnTo>
                    <a:pt x="2263060" y="2568896"/>
                  </a:lnTo>
                  <a:lnTo>
                    <a:pt x="2245287" y="2569214"/>
                  </a:lnTo>
                  <a:lnTo>
                    <a:pt x="2264013" y="2548576"/>
                  </a:lnTo>
                  <a:lnTo>
                    <a:pt x="2274486" y="2524764"/>
                  </a:lnTo>
                  <a:lnTo>
                    <a:pt x="2276390" y="2521589"/>
                  </a:lnTo>
                  <a:lnTo>
                    <a:pt x="2288133" y="2517779"/>
                  </a:lnTo>
                  <a:lnTo>
                    <a:pt x="2285278" y="2560324"/>
                  </a:lnTo>
                  <a:lnTo>
                    <a:pt x="2292893" y="2570485"/>
                  </a:lnTo>
                  <a:lnTo>
                    <a:pt x="2297656" y="2512700"/>
                  </a:lnTo>
                  <a:lnTo>
                    <a:pt x="2328123" y="2498726"/>
                  </a:lnTo>
                  <a:lnTo>
                    <a:pt x="2315429" y="2494594"/>
                  </a:lnTo>
                  <a:lnTo>
                    <a:pt x="2290038" y="2503489"/>
                  </a:lnTo>
                  <a:lnTo>
                    <a:pt x="2293212" y="2487610"/>
                  </a:lnTo>
                  <a:lnTo>
                    <a:pt x="2278612" y="2503489"/>
                  </a:lnTo>
                  <a:lnTo>
                    <a:pt x="2250048" y="2517144"/>
                  </a:lnTo>
                  <a:lnTo>
                    <a:pt x="2241798" y="2546990"/>
                  </a:lnTo>
                  <a:lnTo>
                    <a:pt x="2213550" y="2566039"/>
                  </a:lnTo>
                  <a:lnTo>
                    <a:pt x="2206249" y="2575564"/>
                  </a:lnTo>
                  <a:lnTo>
                    <a:pt x="2183715" y="2563182"/>
                  </a:lnTo>
                  <a:lnTo>
                    <a:pt x="2169117" y="2573658"/>
                  </a:lnTo>
                  <a:lnTo>
                    <a:pt x="2149756" y="2544449"/>
                  </a:lnTo>
                  <a:cubicBezTo>
                    <a:pt x="2149650" y="2541380"/>
                    <a:pt x="2149545" y="2538311"/>
                    <a:pt x="2149439" y="2535242"/>
                  </a:cubicBezTo>
                  <a:lnTo>
                    <a:pt x="2166578" y="2537146"/>
                  </a:lnTo>
                  <a:lnTo>
                    <a:pt x="2168800" y="2516191"/>
                  </a:lnTo>
                  <a:lnTo>
                    <a:pt x="2183399" y="2530480"/>
                  </a:lnTo>
                  <a:lnTo>
                    <a:pt x="2216088" y="2509202"/>
                  </a:lnTo>
                  <a:lnTo>
                    <a:pt x="2187842" y="2511428"/>
                  </a:lnTo>
                  <a:lnTo>
                    <a:pt x="2178955" y="2506347"/>
                  </a:lnTo>
                  <a:lnTo>
                    <a:pt x="2176734" y="2489517"/>
                  </a:lnTo>
                  <a:lnTo>
                    <a:pt x="2203076" y="2475554"/>
                  </a:lnTo>
                  <a:lnTo>
                    <a:pt x="2181178" y="2477773"/>
                  </a:lnTo>
                  <a:cubicBezTo>
                    <a:pt x="2181390" y="2473540"/>
                    <a:pt x="2181601" y="2469306"/>
                    <a:pt x="2181813" y="2465073"/>
                  </a:cubicBezTo>
                  <a:lnTo>
                    <a:pt x="2169117" y="2453962"/>
                  </a:lnTo>
                  <a:lnTo>
                    <a:pt x="2180543" y="2439040"/>
                  </a:lnTo>
                  <a:lnTo>
                    <a:pt x="2172290" y="2438087"/>
                  </a:lnTo>
                  <a:lnTo>
                    <a:pt x="2159594" y="2444438"/>
                  </a:lnTo>
                  <a:lnTo>
                    <a:pt x="2141505" y="2433007"/>
                  </a:lnTo>
                  <a:lnTo>
                    <a:pt x="2149756" y="2422530"/>
                  </a:lnTo>
                  <a:lnTo>
                    <a:pt x="2138331" y="2421258"/>
                  </a:lnTo>
                  <a:lnTo>
                    <a:pt x="2143091" y="2403163"/>
                  </a:lnTo>
                  <a:lnTo>
                    <a:pt x="2158959" y="2402208"/>
                  </a:lnTo>
                  <a:lnTo>
                    <a:pt x="2184669" y="2408243"/>
                  </a:lnTo>
                  <a:lnTo>
                    <a:pt x="2209741" y="2392366"/>
                  </a:lnTo>
                  <a:lnTo>
                    <a:pt x="2253223" y="2401575"/>
                  </a:lnTo>
                  <a:lnTo>
                    <a:pt x="2274486" y="2389510"/>
                  </a:lnTo>
                  <a:lnTo>
                    <a:pt x="2317968" y="2416815"/>
                  </a:lnTo>
                  <a:lnTo>
                    <a:pt x="2312891" y="2438722"/>
                  </a:lnTo>
                  <a:lnTo>
                    <a:pt x="2328441" y="2426022"/>
                  </a:lnTo>
                  <a:lnTo>
                    <a:pt x="2341136" y="2440627"/>
                  </a:lnTo>
                  <a:lnTo>
                    <a:pt x="2347484" y="2426022"/>
                  </a:lnTo>
                  <a:lnTo>
                    <a:pt x="2329710" y="2412053"/>
                  </a:lnTo>
                  <a:lnTo>
                    <a:pt x="2325902" y="2398716"/>
                  </a:lnTo>
                  <a:lnTo>
                    <a:pt x="2386204" y="2376172"/>
                  </a:lnTo>
                  <a:lnTo>
                    <a:pt x="2384935" y="2359030"/>
                  </a:lnTo>
                  <a:lnTo>
                    <a:pt x="2353197" y="2371094"/>
                  </a:lnTo>
                  <a:lnTo>
                    <a:pt x="2361765" y="2356172"/>
                  </a:lnTo>
                  <a:cubicBezTo>
                    <a:pt x="2361659" y="2348023"/>
                    <a:pt x="2361554" y="2339874"/>
                    <a:pt x="2361448" y="2331725"/>
                  </a:cubicBezTo>
                  <a:lnTo>
                    <a:pt x="2383348" y="2299021"/>
                  </a:lnTo>
                  <a:lnTo>
                    <a:pt x="2345898" y="2332040"/>
                  </a:lnTo>
                  <a:lnTo>
                    <a:pt x="2345898" y="2368872"/>
                  </a:lnTo>
                  <a:lnTo>
                    <a:pt x="2330346" y="2378397"/>
                  </a:lnTo>
                  <a:lnTo>
                    <a:pt x="2320824" y="2367285"/>
                  </a:lnTo>
                  <a:lnTo>
                    <a:pt x="2313208" y="2374587"/>
                  </a:lnTo>
                  <a:lnTo>
                    <a:pt x="2271948" y="2374904"/>
                  </a:lnTo>
                  <a:lnTo>
                    <a:pt x="2271948" y="2363157"/>
                  </a:lnTo>
                  <a:lnTo>
                    <a:pt x="2287500" y="2339979"/>
                  </a:lnTo>
                  <a:lnTo>
                    <a:pt x="2263378" y="2359030"/>
                  </a:lnTo>
                  <a:lnTo>
                    <a:pt x="2263378" y="2376172"/>
                  </a:lnTo>
                  <a:lnTo>
                    <a:pt x="2245605" y="2379350"/>
                  </a:lnTo>
                  <a:lnTo>
                    <a:pt x="2210694" y="2377443"/>
                  </a:lnTo>
                  <a:lnTo>
                    <a:pt x="2176100" y="2399987"/>
                  </a:lnTo>
                  <a:lnTo>
                    <a:pt x="2153882" y="2391732"/>
                  </a:lnTo>
                  <a:lnTo>
                    <a:pt x="2145948" y="2379350"/>
                  </a:lnTo>
                  <a:lnTo>
                    <a:pt x="2160864" y="2371729"/>
                  </a:lnTo>
                  <a:lnTo>
                    <a:pt x="2136427" y="2362204"/>
                  </a:lnTo>
                  <a:lnTo>
                    <a:pt x="2178639" y="2342201"/>
                  </a:lnTo>
                  <a:lnTo>
                    <a:pt x="2167847" y="2339979"/>
                  </a:lnTo>
                  <a:lnTo>
                    <a:pt x="2173243" y="2326326"/>
                  </a:lnTo>
                  <a:lnTo>
                    <a:pt x="2188160" y="2322834"/>
                  </a:lnTo>
                  <a:lnTo>
                    <a:pt x="2158008" y="2303150"/>
                  </a:lnTo>
                  <a:lnTo>
                    <a:pt x="2166578" y="2294574"/>
                  </a:lnTo>
                  <a:lnTo>
                    <a:pt x="2133571" y="2274889"/>
                  </a:lnTo>
                  <a:lnTo>
                    <a:pt x="2157057" y="2271715"/>
                  </a:lnTo>
                  <a:lnTo>
                    <a:pt x="2154518" y="2256790"/>
                  </a:lnTo>
                  <a:lnTo>
                    <a:pt x="2160864" y="2256790"/>
                  </a:lnTo>
                  <a:lnTo>
                    <a:pt x="2173560" y="2244090"/>
                  </a:lnTo>
                  <a:lnTo>
                    <a:pt x="2187525" y="2258697"/>
                  </a:lnTo>
                  <a:lnTo>
                    <a:pt x="2200219" y="2265998"/>
                  </a:lnTo>
                  <a:lnTo>
                    <a:pt x="2203395" y="2253298"/>
                  </a:lnTo>
                  <a:lnTo>
                    <a:pt x="2226246" y="2245361"/>
                  </a:lnTo>
                  <a:lnTo>
                    <a:pt x="2252906" y="2258377"/>
                  </a:lnTo>
                  <a:lnTo>
                    <a:pt x="2266552" y="2244090"/>
                  </a:lnTo>
                  <a:lnTo>
                    <a:pt x="2266552" y="2235835"/>
                  </a:lnTo>
                  <a:lnTo>
                    <a:pt x="2213550" y="2243773"/>
                  </a:lnTo>
                  <a:lnTo>
                    <a:pt x="2197681" y="2239644"/>
                  </a:lnTo>
                  <a:lnTo>
                    <a:pt x="2204029" y="2231072"/>
                  </a:lnTo>
                  <a:lnTo>
                    <a:pt x="2233862" y="2227898"/>
                  </a:lnTo>
                  <a:lnTo>
                    <a:pt x="2254492" y="2222181"/>
                  </a:lnTo>
                  <a:lnTo>
                    <a:pt x="2236401" y="2212020"/>
                  </a:lnTo>
                  <a:lnTo>
                    <a:pt x="2249414" y="2203448"/>
                  </a:lnTo>
                  <a:lnTo>
                    <a:pt x="2244970" y="2194876"/>
                  </a:lnTo>
                  <a:lnTo>
                    <a:pt x="2230053" y="2187889"/>
                  </a:lnTo>
                  <a:lnTo>
                    <a:pt x="2238304" y="2165664"/>
                  </a:lnTo>
                  <a:lnTo>
                    <a:pt x="2261791" y="2150423"/>
                  </a:lnTo>
                  <a:lnTo>
                    <a:pt x="2278612" y="2184079"/>
                  </a:lnTo>
                  <a:lnTo>
                    <a:pt x="2285912" y="2178682"/>
                  </a:lnTo>
                  <a:lnTo>
                    <a:pt x="2279565" y="2166298"/>
                  </a:lnTo>
                  <a:lnTo>
                    <a:pt x="2281469" y="2138677"/>
                  </a:lnTo>
                  <a:lnTo>
                    <a:pt x="2300512" y="2135500"/>
                  </a:lnTo>
                  <a:lnTo>
                    <a:pt x="2314476" y="2151058"/>
                  </a:lnTo>
                  <a:lnTo>
                    <a:pt x="2307177" y="2195194"/>
                  </a:lnTo>
                  <a:lnTo>
                    <a:pt x="2318920" y="2195194"/>
                  </a:lnTo>
                  <a:lnTo>
                    <a:pt x="2329076" y="2158361"/>
                  </a:lnTo>
                  <a:lnTo>
                    <a:pt x="2356688" y="2158044"/>
                  </a:lnTo>
                  <a:lnTo>
                    <a:pt x="2361131" y="2146612"/>
                  </a:lnTo>
                  <a:lnTo>
                    <a:pt x="2321776" y="2142486"/>
                  </a:lnTo>
                  <a:lnTo>
                    <a:pt x="2319237" y="2125021"/>
                  </a:lnTo>
                  <a:lnTo>
                    <a:pt x="2297020" y="2113274"/>
                  </a:lnTo>
                  <a:lnTo>
                    <a:pt x="2285594" y="2125021"/>
                  </a:lnTo>
                  <a:lnTo>
                    <a:pt x="2278294" y="2118988"/>
                  </a:lnTo>
                  <a:lnTo>
                    <a:pt x="2283373" y="2109465"/>
                  </a:lnTo>
                  <a:lnTo>
                    <a:pt x="2297973" y="2100891"/>
                  </a:lnTo>
                  <a:lnTo>
                    <a:pt x="2310667" y="2099304"/>
                  </a:lnTo>
                  <a:lnTo>
                    <a:pt x="2326855" y="2092953"/>
                  </a:lnTo>
                  <a:lnTo>
                    <a:pt x="2344627" y="2103432"/>
                  </a:lnTo>
                  <a:lnTo>
                    <a:pt x="2352880" y="2098033"/>
                  </a:lnTo>
                  <a:lnTo>
                    <a:pt x="2373509" y="2117719"/>
                  </a:lnTo>
                  <a:lnTo>
                    <a:pt x="2388426" y="2113591"/>
                  </a:lnTo>
                  <a:lnTo>
                    <a:pt x="2390965" y="2100891"/>
                  </a:lnTo>
                  <a:lnTo>
                    <a:pt x="2364623" y="2097082"/>
                  </a:lnTo>
                  <a:lnTo>
                    <a:pt x="2364623" y="2087237"/>
                  </a:lnTo>
                  <a:lnTo>
                    <a:pt x="2392868" y="2073585"/>
                  </a:lnTo>
                  <a:lnTo>
                    <a:pt x="2361131" y="2063426"/>
                  </a:lnTo>
                  <a:lnTo>
                    <a:pt x="2344309" y="2067553"/>
                  </a:lnTo>
                  <a:lnTo>
                    <a:pt x="2321141" y="2069141"/>
                  </a:lnTo>
                  <a:lnTo>
                    <a:pt x="2338915" y="2050726"/>
                  </a:lnTo>
                  <a:lnTo>
                    <a:pt x="2320824" y="2045646"/>
                  </a:lnTo>
                  <a:lnTo>
                    <a:pt x="2318602" y="2029776"/>
                  </a:lnTo>
                  <a:lnTo>
                    <a:pt x="2346849" y="2010726"/>
                  </a:lnTo>
                  <a:lnTo>
                    <a:pt x="2363987" y="2025013"/>
                  </a:lnTo>
                  <a:lnTo>
                    <a:pt x="2377953" y="2033586"/>
                  </a:lnTo>
                  <a:lnTo>
                    <a:pt x="2390330" y="2019933"/>
                  </a:lnTo>
                  <a:lnTo>
                    <a:pt x="2395725" y="2026918"/>
                  </a:lnTo>
                  <a:lnTo>
                    <a:pt x="2422068" y="2016441"/>
                  </a:lnTo>
                  <a:lnTo>
                    <a:pt x="2401756" y="1998661"/>
                  </a:lnTo>
                  <a:lnTo>
                    <a:pt x="2384935" y="2011360"/>
                  </a:lnTo>
                  <a:lnTo>
                    <a:pt x="2370336" y="2004376"/>
                  </a:lnTo>
                  <a:lnTo>
                    <a:pt x="2373191" y="1984056"/>
                  </a:lnTo>
                  <a:lnTo>
                    <a:pt x="2394138" y="1977706"/>
                  </a:lnTo>
                  <a:lnTo>
                    <a:pt x="2409055" y="1966911"/>
                  </a:lnTo>
                  <a:lnTo>
                    <a:pt x="2423655" y="1967864"/>
                  </a:lnTo>
                  <a:cubicBezTo>
                    <a:pt x="2423973" y="1963631"/>
                    <a:pt x="2424290" y="1959397"/>
                    <a:pt x="2424608" y="1955164"/>
                  </a:cubicBezTo>
                  <a:lnTo>
                    <a:pt x="2438570" y="1958338"/>
                  </a:lnTo>
                  <a:lnTo>
                    <a:pt x="2445870" y="1965324"/>
                  </a:lnTo>
                  <a:lnTo>
                    <a:pt x="2460787" y="1944051"/>
                  </a:lnTo>
                  <a:lnTo>
                    <a:pt x="2480465" y="1914841"/>
                  </a:lnTo>
                  <a:lnTo>
                    <a:pt x="2502364" y="1913254"/>
                  </a:lnTo>
                  <a:lnTo>
                    <a:pt x="2520455" y="1906904"/>
                  </a:lnTo>
                  <a:lnTo>
                    <a:pt x="2529341" y="1928811"/>
                  </a:lnTo>
                  <a:lnTo>
                    <a:pt x="2553461" y="1919286"/>
                  </a:lnTo>
                  <a:lnTo>
                    <a:pt x="2543941" y="1902459"/>
                  </a:lnTo>
                  <a:lnTo>
                    <a:pt x="2538228" y="1886901"/>
                  </a:lnTo>
                  <a:lnTo>
                    <a:pt x="2585518" y="1865312"/>
                  </a:lnTo>
                  <a:lnTo>
                    <a:pt x="2609319" y="1891347"/>
                  </a:lnTo>
                  <a:lnTo>
                    <a:pt x="2603925" y="1913254"/>
                  </a:lnTo>
                  <a:lnTo>
                    <a:pt x="2607415" y="1925954"/>
                  </a:lnTo>
                  <a:lnTo>
                    <a:pt x="2630902" y="1923731"/>
                  </a:lnTo>
                  <a:lnTo>
                    <a:pt x="2619793" y="1910079"/>
                  </a:lnTo>
                  <a:lnTo>
                    <a:pt x="2626141" y="1900554"/>
                  </a:lnTo>
                  <a:lnTo>
                    <a:pt x="2665497" y="1901189"/>
                  </a:lnTo>
                  <a:lnTo>
                    <a:pt x="2678826" y="1889759"/>
                  </a:lnTo>
                  <a:lnTo>
                    <a:pt x="2665179" y="1871979"/>
                  </a:lnTo>
                  <a:lnTo>
                    <a:pt x="2684856" y="1851658"/>
                  </a:lnTo>
                  <a:lnTo>
                    <a:pt x="2739762" y="1824989"/>
                  </a:lnTo>
                  <a:lnTo>
                    <a:pt x="2727702" y="1843086"/>
                  </a:lnTo>
                  <a:lnTo>
                    <a:pt x="2755314" y="1832928"/>
                  </a:lnTo>
                  <a:lnTo>
                    <a:pt x="2757853" y="1817369"/>
                  </a:lnTo>
                  <a:lnTo>
                    <a:pt x="2733732" y="1816734"/>
                  </a:lnTo>
                  <a:lnTo>
                    <a:pt x="2743254" y="1805304"/>
                  </a:lnTo>
                  <a:cubicBezTo>
                    <a:pt x="2743360" y="1802129"/>
                    <a:pt x="2743465" y="1798954"/>
                    <a:pt x="2743571" y="1795779"/>
                  </a:cubicBezTo>
                  <a:lnTo>
                    <a:pt x="2735636" y="1791334"/>
                  </a:lnTo>
                  <a:lnTo>
                    <a:pt x="2750553" y="1786571"/>
                  </a:lnTo>
                  <a:lnTo>
                    <a:pt x="2749283" y="1782443"/>
                  </a:lnTo>
                  <a:lnTo>
                    <a:pt x="2732463" y="1785936"/>
                  </a:lnTo>
                  <a:lnTo>
                    <a:pt x="2723576" y="1801494"/>
                  </a:lnTo>
                  <a:lnTo>
                    <a:pt x="2655341" y="1817686"/>
                  </a:lnTo>
                  <a:lnTo>
                    <a:pt x="2652167" y="1822131"/>
                  </a:lnTo>
                  <a:lnTo>
                    <a:pt x="2724211" y="1806891"/>
                  </a:lnTo>
                  <a:lnTo>
                    <a:pt x="2726114" y="1817369"/>
                  </a:lnTo>
                  <a:lnTo>
                    <a:pt x="2673431" y="1835784"/>
                  </a:lnTo>
                  <a:lnTo>
                    <a:pt x="2648041" y="1871979"/>
                  </a:lnTo>
                  <a:lnTo>
                    <a:pt x="2615668" y="1886267"/>
                  </a:lnTo>
                  <a:lnTo>
                    <a:pt x="2597261" y="1856739"/>
                  </a:lnTo>
                  <a:lnTo>
                    <a:pt x="2607415" y="1833245"/>
                  </a:lnTo>
                  <a:lnTo>
                    <a:pt x="2587739" y="1846261"/>
                  </a:lnTo>
                  <a:lnTo>
                    <a:pt x="2578217" y="1843086"/>
                  </a:lnTo>
                  <a:cubicBezTo>
                    <a:pt x="2578111" y="1832503"/>
                    <a:pt x="2578006" y="1821919"/>
                    <a:pt x="2577900" y="1811336"/>
                  </a:cubicBezTo>
                  <a:lnTo>
                    <a:pt x="2599165" y="1807209"/>
                  </a:lnTo>
                  <a:lnTo>
                    <a:pt x="2622967" y="1785619"/>
                  </a:lnTo>
                  <a:lnTo>
                    <a:pt x="2598530" y="1780538"/>
                  </a:lnTo>
                  <a:lnTo>
                    <a:pt x="2596625" y="1767839"/>
                  </a:lnTo>
                  <a:lnTo>
                    <a:pt x="2627094" y="1760536"/>
                  </a:lnTo>
                  <a:lnTo>
                    <a:pt x="2619476" y="1751963"/>
                  </a:lnTo>
                  <a:lnTo>
                    <a:pt x="2625823" y="1733866"/>
                  </a:lnTo>
                  <a:lnTo>
                    <a:pt x="2644550" y="1726564"/>
                  </a:lnTo>
                  <a:lnTo>
                    <a:pt x="2656927" y="1685606"/>
                  </a:lnTo>
                  <a:lnTo>
                    <a:pt x="2672796" y="1686241"/>
                  </a:lnTo>
                  <a:lnTo>
                    <a:pt x="2677239" y="1672588"/>
                  </a:lnTo>
                  <a:lnTo>
                    <a:pt x="2695013" y="1652269"/>
                  </a:lnTo>
                  <a:lnTo>
                    <a:pt x="2703264" y="1658619"/>
                  </a:lnTo>
                  <a:lnTo>
                    <a:pt x="2721355" y="1676398"/>
                  </a:lnTo>
                  <a:lnTo>
                    <a:pt x="2735320" y="1675128"/>
                  </a:lnTo>
                  <a:lnTo>
                    <a:pt x="2719133" y="1659253"/>
                  </a:lnTo>
                  <a:lnTo>
                    <a:pt x="2721355" y="1651316"/>
                  </a:lnTo>
                  <a:lnTo>
                    <a:pt x="2745793" y="1659253"/>
                  </a:lnTo>
                  <a:lnTo>
                    <a:pt x="2749918" y="1656079"/>
                  </a:lnTo>
                  <a:lnTo>
                    <a:pt x="2743254" y="1642426"/>
                  </a:lnTo>
                  <a:lnTo>
                    <a:pt x="2741349" y="1624646"/>
                  </a:lnTo>
                  <a:lnTo>
                    <a:pt x="2750870" y="1620201"/>
                  </a:lnTo>
                  <a:lnTo>
                    <a:pt x="2771499" y="1600833"/>
                  </a:lnTo>
                  <a:lnTo>
                    <a:pt x="2763248" y="1591944"/>
                  </a:lnTo>
                  <a:lnTo>
                    <a:pt x="2742936" y="1608771"/>
                  </a:lnTo>
                  <a:lnTo>
                    <a:pt x="2733732" y="1609723"/>
                  </a:lnTo>
                  <a:lnTo>
                    <a:pt x="2730241" y="1603374"/>
                  </a:lnTo>
                  <a:lnTo>
                    <a:pt x="2741983" y="1579561"/>
                  </a:lnTo>
                  <a:lnTo>
                    <a:pt x="2752459" y="1580196"/>
                  </a:lnTo>
                  <a:lnTo>
                    <a:pt x="2769278" y="1572576"/>
                  </a:lnTo>
                  <a:lnTo>
                    <a:pt x="2766105" y="1549399"/>
                  </a:lnTo>
                  <a:lnTo>
                    <a:pt x="2779435" y="1533524"/>
                  </a:lnTo>
                  <a:lnTo>
                    <a:pt x="2799430" y="1528127"/>
                  </a:lnTo>
                  <a:lnTo>
                    <a:pt x="2804825" y="1517649"/>
                  </a:lnTo>
                  <a:lnTo>
                    <a:pt x="2813077" y="1509077"/>
                  </a:lnTo>
                  <a:lnTo>
                    <a:pt x="2818790" y="1531937"/>
                  </a:lnTo>
                  <a:lnTo>
                    <a:pt x="2830215" y="1541461"/>
                  </a:lnTo>
                  <a:lnTo>
                    <a:pt x="2842592" y="1520189"/>
                  </a:lnTo>
                  <a:lnTo>
                    <a:pt x="2837515" y="1515109"/>
                  </a:lnTo>
                  <a:lnTo>
                    <a:pt x="2855288" y="1505584"/>
                  </a:lnTo>
                  <a:lnTo>
                    <a:pt x="2863540" y="1493836"/>
                  </a:lnTo>
                  <a:lnTo>
                    <a:pt x="2859414" y="1486534"/>
                  </a:lnTo>
                  <a:lnTo>
                    <a:pt x="2845767" y="1504314"/>
                  </a:lnTo>
                  <a:lnTo>
                    <a:pt x="2832120" y="1513204"/>
                  </a:lnTo>
                  <a:lnTo>
                    <a:pt x="2828945" y="1481137"/>
                  </a:lnTo>
                  <a:cubicBezTo>
                    <a:pt x="2828839" y="1480502"/>
                    <a:pt x="2828734" y="1479867"/>
                    <a:pt x="2828628" y="1479232"/>
                  </a:cubicBezTo>
                  <a:lnTo>
                    <a:pt x="2825772" y="1481137"/>
                  </a:lnTo>
                  <a:lnTo>
                    <a:pt x="2819425" y="1484629"/>
                  </a:lnTo>
                  <a:lnTo>
                    <a:pt x="2806729" y="1509077"/>
                  </a:lnTo>
                  <a:lnTo>
                    <a:pt x="2794987" y="1503996"/>
                  </a:lnTo>
                  <a:lnTo>
                    <a:pt x="2801335" y="1488122"/>
                  </a:lnTo>
                  <a:lnTo>
                    <a:pt x="2807047" y="1481137"/>
                  </a:lnTo>
                  <a:lnTo>
                    <a:pt x="2815933" y="1470024"/>
                  </a:lnTo>
                  <a:lnTo>
                    <a:pt x="2827359" y="1465897"/>
                  </a:lnTo>
                  <a:lnTo>
                    <a:pt x="2821012" y="1454149"/>
                  </a:lnTo>
                  <a:lnTo>
                    <a:pt x="2825137" y="1438274"/>
                  </a:lnTo>
                  <a:lnTo>
                    <a:pt x="2832436" y="1441449"/>
                  </a:lnTo>
                  <a:cubicBezTo>
                    <a:pt x="2832859" y="1448011"/>
                    <a:pt x="2833283" y="1454572"/>
                    <a:pt x="2833706" y="1461134"/>
                  </a:cubicBezTo>
                  <a:lnTo>
                    <a:pt x="2840371" y="1467484"/>
                  </a:lnTo>
                  <a:lnTo>
                    <a:pt x="2859414" y="1481137"/>
                  </a:lnTo>
                  <a:lnTo>
                    <a:pt x="2862588" y="1483042"/>
                  </a:lnTo>
                  <a:cubicBezTo>
                    <a:pt x="2862482" y="1482407"/>
                    <a:pt x="2862377" y="1481772"/>
                    <a:pt x="2862271" y="1481137"/>
                  </a:cubicBezTo>
                  <a:lnTo>
                    <a:pt x="2860366" y="1474152"/>
                  </a:lnTo>
                  <a:lnTo>
                    <a:pt x="2854653" y="1441132"/>
                  </a:lnTo>
                  <a:lnTo>
                    <a:pt x="2836563" y="1430972"/>
                  </a:lnTo>
                  <a:lnTo>
                    <a:pt x="2833072" y="1410017"/>
                  </a:lnTo>
                  <a:lnTo>
                    <a:pt x="2847036" y="1405255"/>
                  </a:lnTo>
                  <a:lnTo>
                    <a:pt x="2852749" y="1426527"/>
                  </a:lnTo>
                  <a:lnTo>
                    <a:pt x="2864174" y="1423987"/>
                  </a:lnTo>
                  <a:lnTo>
                    <a:pt x="2868300" y="1403350"/>
                  </a:lnTo>
                  <a:lnTo>
                    <a:pt x="2848941" y="1392554"/>
                  </a:lnTo>
                  <a:lnTo>
                    <a:pt x="2854970" y="1378267"/>
                  </a:lnTo>
                  <a:lnTo>
                    <a:pt x="2874013" y="1375727"/>
                  </a:lnTo>
                  <a:lnTo>
                    <a:pt x="2865761" y="1360170"/>
                  </a:lnTo>
                  <a:lnTo>
                    <a:pt x="2872744" y="1346200"/>
                  </a:lnTo>
                  <a:lnTo>
                    <a:pt x="2899721" y="1361757"/>
                  </a:lnTo>
                  <a:lnTo>
                    <a:pt x="2904482" y="1355407"/>
                  </a:lnTo>
                  <a:lnTo>
                    <a:pt x="2886390" y="1337945"/>
                  </a:lnTo>
                  <a:cubicBezTo>
                    <a:pt x="2886813" y="1332547"/>
                    <a:pt x="2887237" y="1327150"/>
                    <a:pt x="2887660" y="1321752"/>
                  </a:cubicBezTo>
                  <a:lnTo>
                    <a:pt x="2864174" y="1337945"/>
                  </a:lnTo>
                  <a:lnTo>
                    <a:pt x="2844496" y="1366519"/>
                  </a:lnTo>
                  <a:lnTo>
                    <a:pt x="2834976" y="1356360"/>
                  </a:lnTo>
                  <a:lnTo>
                    <a:pt x="2854970" y="1345247"/>
                  </a:lnTo>
                  <a:lnTo>
                    <a:pt x="2850527" y="1331912"/>
                  </a:lnTo>
                  <a:lnTo>
                    <a:pt x="2827041" y="1327467"/>
                  </a:lnTo>
                  <a:lnTo>
                    <a:pt x="2834659" y="1308735"/>
                  </a:lnTo>
                  <a:lnTo>
                    <a:pt x="2850527" y="1323340"/>
                  </a:lnTo>
                  <a:lnTo>
                    <a:pt x="2888296" y="1308100"/>
                  </a:lnTo>
                  <a:lnTo>
                    <a:pt x="2890518" y="1278890"/>
                  </a:lnTo>
                  <a:lnTo>
                    <a:pt x="2898768" y="1278255"/>
                  </a:lnTo>
                  <a:lnTo>
                    <a:pt x="2925112" y="1271905"/>
                  </a:lnTo>
                  <a:lnTo>
                    <a:pt x="2936854" y="1286510"/>
                  </a:lnTo>
                  <a:lnTo>
                    <a:pt x="2945741" y="1306830"/>
                  </a:lnTo>
                  <a:lnTo>
                    <a:pt x="2953675" y="1290637"/>
                  </a:lnTo>
                  <a:lnTo>
                    <a:pt x="2975891" y="1279843"/>
                  </a:lnTo>
                  <a:lnTo>
                    <a:pt x="2984143" y="1264285"/>
                  </a:lnTo>
                  <a:lnTo>
                    <a:pt x="2954945" y="1267460"/>
                  </a:lnTo>
                  <a:lnTo>
                    <a:pt x="2946376" y="1276033"/>
                  </a:lnTo>
                  <a:lnTo>
                    <a:pt x="2925746" y="1242377"/>
                  </a:lnTo>
                  <a:lnTo>
                    <a:pt x="2918447" y="1238250"/>
                  </a:lnTo>
                  <a:lnTo>
                    <a:pt x="2920351" y="1219200"/>
                  </a:lnTo>
                  <a:lnTo>
                    <a:pt x="2935267" y="1221423"/>
                  </a:lnTo>
                  <a:lnTo>
                    <a:pt x="2941297" y="1202373"/>
                  </a:lnTo>
                  <a:lnTo>
                    <a:pt x="2907338" y="1198563"/>
                  </a:lnTo>
                  <a:lnTo>
                    <a:pt x="2908607" y="1184593"/>
                  </a:lnTo>
                  <a:lnTo>
                    <a:pt x="2939394" y="1183323"/>
                  </a:lnTo>
                  <a:lnTo>
                    <a:pt x="2919081" y="1175068"/>
                  </a:lnTo>
                  <a:lnTo>
                    <a:pt x="2926063" y="1166495"/>
                  </a:lnTo>
                  <a:lnTo>
                    <a:pt x="2943202" y="1173798"/>
                  </a:lnTo>
                  <a:lnTo>
                    <a:pt x="2948280" y="1164273"/>
                  </a:lnTo>
                  <a:lnTo>
                    <a:pt x="2940980" y="1155065"/>
                  </a:lnTo>
                  <a:lnTo>
                    <a:pt x="2943202" y="1143318"/>
                  </a:lnTo>
                  <a:lnTo>
                    <a:pt x="2968273" y="1139825"/>
                  </a:lnTo>
                  <a:lnTo>
                    <a:pt x="2953358" y="1131570"/>
                  </a:lnTo>
                  <a:lnTo>
                    <a:pt x="2942884" y="1119187"/>
                  </a:lnTo>
                  <a:lnTo>
                    <a:pt x="2946058" y="1109662"/>
                  </a:lnTo>
                  <a:lnTo>
                    <a:pt x="2965102" y="1113473"/>
                  </a:lnTo>
                  <a:lnTo>
                    <a:pt x="2969862" y="1100772"/>
                  </a:lnTo>
                  <a:lnTo>
                    <a:pt x="2984778" y="1106170"/>
                  </a:lnTo>
                  <a:lnTo>
                    <a:pt x="2996522" y="1093470"/>
                  </a:lnTo>
                  <a:lnTo>
                    <a:pt x="3010169" y="1094105"/>
                  </a:lnTo>
                  <a:lnTo>
                    <a:pt x="3014294" y="1066800"/>
                  </a:lnTo>
                  <a:lnTo>
                    <a:pt x="3027942" y="1062355"/>
                  </a:lnTo>
                  <a:lnTo>
                    <a:pt x="3034289" y="1054735"/>
                  </a:lnTo>
                  <a:lnTo>
                    <a:pt x="3062536" y="1052830"/>
                  </a:lnTo>
                  <a:lnTo>
                    <a:pt x="3082848" y="1044892"/>
                  </a:lnTo>
                  <a:lnTo>
                    <a:pt x="3104107" y="1064577"/>
                  </a:lnTo>
                  <a:lnTo>
                    <a:pt x="3119976" y="1045527"/>
                  </a:lnTo>
                  <a:lnTo>
                    <a:pt x="3102520" y="1029017"/>
                  </a:lnTo>
                  <a:lnTo>
                    <a:pt x="3083799" y="1030287"/>
                  </a:lnTo>
                  <a:lnTo>
                    <a:pt x="3074913" y="1017587"/>
                  </a:lnTo>
                  <a:lnTo>
                    <a:pt x="3058410" y="1028382"/>
                  </a:lnTo>
                  <a:lnTo>
                    <a:pt x="3052697" y="1010602"/>
                  </a:lnTo>
                  <a:lnTo>
                    <a:pt x="3043175" y="1005204"/>
                  </a:lnTo>
                  <a:lnTo>
                    <a:pt x="3049206" y="973770"/>
                  </a:lnTo>
                  <a:lnTo>
                    <a:pt x="3072057" y="948370"/>
                  </a:lnTo>
                  <a:lnTo>
                    <a:pt x="3079991" y="969325"/>
                  </a:lnTo>
                  <a:lnTo>
                    <a:pt x="3093634" y="972500"/>
                  </a:lnTo>
                  <a:lnTo>
                    <a:pt x="3099029" y="980437"/>
                  </a:lnTo>
                  <a:lnTo>
                    <a:pt x="3110772" y="974087"/>
                  </a:lnTo>
                  <a:lnTo>
                    <a:pt x="3125689" y="985517"/>
                  </a:lnTo>
                  <a:lnTo>
                    <a:pt x="3140605" y="979167"/>
                  </a:lnTo>
                  <a:lnTo>
                    <a:pt x="3133623" y="967737"/>
                  </a:lnTo>
                  <a:lnTo>
                    <a:pt x="3150762" y="948687"/>
                  </a:lnTo>
                  <a:lnTo>
                    <a:pt x="3128545" y="959165"/>
                  </a:lnTo>
                  <a:lnTo>
                    <a:pt x="3107598" y="961387"/>
                  </a:lnTo>
                  <a:lnTo>
                    <a:pt x="3100933" y="952180"/>
                  </a:lnTo>
                  <a:lnTo>
                    <a:pt x="3120928" y="940432"/>
                  </a:lnTo>
                  <a:lnTo>
                    <a:pt x="3136480" y="921065"/>
                  </a:lnTo>
                  <a:lnTo>
                    <a:pt x="3125054" y="914080"/>
                  </a:lnTo>
                  <a:lnTo>
                    <a:pt x="3137749" y="903285"/>
                  </a:lnTo>
                  <a:lnTo>
                    <a:pt x="3126006" y="895982"/>
                  </a:lnTo>
                  <a:lnTo>
                    <a:pt x="3117437" y="886775"/>
                  </a:lnTo>
                  <a:lnTo>
                    <a:pt x="3130767" y="865502"/>
                  </a:lnTo>
                  <a:lnTo>
                    <a:pt x="3139971" y="846453"/>
                  </a:lnTo>
                  <a:lnTo>
                    <a:pt x="3158061" y="839150"/>
                  </a:lnTo>
                  <a:lnTo>
                    <a:pt x="3169487" y="806130"/>
                  </a:lnTo>
                  <a:lnTo>
                    <a:pt x="3179008" y="806130"/>
                  </a:lnTo>
                  <a:lnTo>
                    <a:pt x="3174882" y="816607"/>
                  </a:lnTo>
                  <a:lnTo>
                    <a:pt x="3180278" y="839785"/>
                  </a:lnTo>
                  <a:lnTo>
                    <a:pt x="3190116" y="854390"/>
                  </a:lnTo>
                  <a:lnTo>
                    <a:pt x="3192021" y="868995"/>
                  </a:lnTo>
                  <a:lnTo>
                    <a:pt x="3200590" y="852167"/>
                  </a:lnTo>
                  <a:lnTo>
                    <a:pt x="3218680" y="858518"/>
                  </a:lnTo>
                  <a:lnTo>
                    <a:pt x="3225028" y="849945"/>
                  </a:lnTo>
                  <a:lnTo>
                    <a:pt x="3219315" y="840420"/>
                  </a:lnTo>
                  <a:lnTo>
                    <a:pt x="3191069" y="848357"/>
                  </a:lnTo>
                  <a:lnTo>
                    <a:pt x="3195194" y="835340"/>
                  </a:lnTo>
                  <a:lnTo>
                    <a:pt x="3209794" y="835023"/>
                  </a:lnTo>
                  <a:lnTo>
                    <a:pt x="3217094" y="827720"/>
                  </a:lnTo>
                  <a:lnTo>
                    <a:pt x="3204398" y="809940"/>
                  </a:lnTo>
                  <a:lnTo>
                    <a:pt x="3218046" y="803590"/>
                  </a:lnTo>
                  <a:lnTo>
                    <a:pt x="3208207" y="786762"/>
                  </a:lnTo>
                  <a:lnTo>
                    <a:pt x="3190434" y="777555"/>
                  </a:lnTo>
                  <a:lnTo>
                    <a:pt x="3204716" y="760410"/>
                  </a:lnTo>
                  <a:lnTo>
                    <a:pt x="3237723" y="746440"/>
                  </a:lnTo>
                  <a:lnTo>
                    <a:pt x="3256766" y="757870"/>
                  </a:lnTo>
                  <a:lnTo>
                    <a:pt x="3273904" y="744853"/>
                  </a:lnTo>
                  <a:lnTo>
                    <a:pt x="3287551" y="776285"/>
                  </a:lnTo>
                  <a:lnTo>
                    <a:pt x="3305642" y="776285"/>
                  </a:lnTo>
                  <a:lnTo>
                    <a:pt x="3294851" y="757553"/>
                  </a:lnTo>
                  <a:lnTo>
                    <a:pt x="3315798" y="744535"/>
                  </a:lnTo>
                  <a:lnTo>
                    <a:pt x="3326589" y="729613"/>
                  </a:lnTo>
                  <a:lnTo>
                    <a:pt x="3312624" y="723580"/>
                  </a:lnTo>
                  <a:lnTo>
                    <a:pt x="3320876" y="705800"/>
                  </a:lnTo>
                  <a:lnTo>
                    <a:pt x="3310085" y="703578"/>
                  </a:lnTo>
                  <a:lnTo>
                    <a:pt x="3281839" y="732470"/>
                  </a:lnTo>
                  <a:lnTo>
                    <a:pt x="3269143" y="728343"/>
                  </a:lnTo>
                  <a:lnTo>
                    <a:pt x="3263748" y="710245"/>
                  </a:lnTo>
                  <a:lnTo>
                    <a:pt x="3249149" y="709610"/>
                  </a:lnTo>
                  <a:lnTo>
                    <a:pt x="3244705" y="728660"/>
                  </a:lnTo>
                  <a:lnTo>
                    <a:pt x="3220267" y="720088"/>
                  </a:lnTo>
                  <a:cubicBezTo>
                    <a:pt x="3219950" y="715643"/>
                    <a:pt x="3219632" y="711198"/>
                    <a:pt x="3219315" y="706753"/>
                  </a:cubicBezTo>
                  <a:lnTo>
                    <a:pt x="3252005" y="666430"/>
                  </a:lnTo>
                  <a:lnTo>
                    <a:pt x="3262161" y="634680"/>
                  </a:lnTo>
                  <a:lnTo>
                    <a:pt x="3284060" y="628330"/>
                  </a:lnTo>
                  <a:lnTo>
                    <a:pt x="3281839" y="615313"/>
                  </a:lnTo>
                  <a:lnTo>
                    <a:pt x="3314529" y="598168"/>
                  </a:lnTo>
                  <a:lnTo>
                    <a:pt x="3322780" y="579435"/>
                  </a:lnTo>
                  <a:lnTo>
                    <a:pt x="3375782" y="550225"/>
                  </a:lnTo>
                  <a:lnTo>
                    <a:pt x="3368800" y="538795"/>
                  </a:lnTo>
                  <a:lnTo>
                    <a:pt x="3365626" y="509268"/>
                  </a:lnTo>
                  <a:lnTo>
                    <a:pt x="3383082" y="459420"/>
                  </a:lnTo>
                  <a:lnTo>
                    <a:pt x="3397999" y="475295"/>
                  </a:lnTo>
                  <a:lnTo>
                    <a:pt x="3382447" y="500695"/>
                  </a:lnTo>
                  <a:lnTo>
                    <a:pt x="3392921" y="506728"/>
                  </a:lnTo>
                  <a:lnTo>
                    <a:pt x="3396095" y="496250"/>
                  </a:lnTo>
                  <a:lnTo>
                    <a:pt x="3407838" y="499425"/>
                  </a:lnTo>
                  <a:lnTo>
                    <a:pt x="3415137" y="518158"/>
                  </a:lnTo>
                  <a:lnTo>
                    <a:pt x="3420533" y="500378"/>
                  </a:lnTo>
                  <a:lnTo>
                    <a:pt x="3437671" y="512760"/>
                  </a:lnTo>
                  <a:lnTo>
                    <a:pt x="3449097" y="499108"/>
                  </a:lnTo>
                  <a:lnTo>
                    <a:pt x="3423389" y="483550"/>
                  </a:lnTo>
                  <a:cubicBezTo>
                    <a:pt x="3423072" y="477518"/>
                    <a:pt x="3422754" y="471485"/>
                    <a:pt x="3422437" y="465453"/>
                  </a:cubicBezTo>
                  <a:lnTo>
                    <a:pt x="3417042" y="452118"/>
                  </a:lnTo>
                  <a:lnTo>
                    <a:pt x="3442114" y="451800"/>
                  </a:lnTo>
                  <a:lnTo>
                    <a:pt x="3461792" y="498155"/>
                  </a:lnTo>
                  <a:lnTo>
                    <a:pt x="3488452" y="508315"/>
                  </a:lnTo>
                  <a:lnTo>
                    <a:pt x="3491625" y="528000"/>
                  </a:lnTo>
                  <a:lnTo>
                    <a:pt x="3516063" y="538478"/>
                  </a:lnTo>
                  <a:lnTo>
                    <a:pt x="3518285" y="524825"/>
                  </a:lnTo>
                  <a:lnTo>
                    <a:pt x="3488134" y="483868"/>
                  </a:lnTo>
                  <a:lnTo>
                    <a:pt x="3477343" y="482915"/>
                  </a:lnTo>
                  <a:lnTo>
                    <a:pt x="3464648" y="467358"/>
                  </a:lnTo>
                  <a:lnTo>
                    <a:pt x="3469726" y="443863"/>
                  </a:lnTo>
                  <a:lnTo>
                    <a:pt x="3455762" y="430528"/>
                  </a:lnTo>
                  <a:lnTo>
                    <a:pt x="3478930" y="391158"/>
                  </a:lnTo>
                  <a:lnTo>
                    <a:pt x="3499877" y="392110"/>
                  </a:lnTo>
                  <a:lnTo>
                    <a:pt x="3504955" y="382586"/>
                  </a:lnTo>
                  <a:lnTo>
                    <a:pt x="3519872" y="382268"/>
                  </a:lnTo>
                  <a:lnTo>
                    <a:pt x="3513842" y="401318"/>
                  </a:lnTo>
                  <a:lnTo>
                    <a:pt x="3521459" y="416240"/>
                  </a:lnTo>
                  <a:cubicBezTo>
                    <a:pt x="3521565" y="435819"/>
                    <a:pt x="3521670" y="455399"/>
                    <a:pt x="3521776" y="474978"/>
                  </a:cubicBezTo>
                  <a:lnTo>
                    <a:pt x="3539232" y="441323"/>
                  </a:lnTo>
                  <a:lnTo>
                    <a:pt x="3545262" y="385443"/>
                  </a:lnTo>
                  <a:lnTo>
                    <a:pt x="3559862" y="374013"/>
                  </a:lnTo>
                  <a:cubicBezTo>
                    <a:pt x="3560179" y="367980"/>
                    <a:pt x="3560497" y="361948"/>
                    <a:pt x="3560814" y="355915"/>
                  </a:cubicBezTo>
                  <a:lnTo>
                    <a:pt x="3577000" y="346390"/>
                  </a:lnTo>
                  <a:lnTo>
                    <a:pt x="3584934" y="337818"/>
                  </a:lnTo>
                  <a:lnTo>
                    <a:pt x="3583347" y="378775"/>
                  </a:lnTo>
                  <a:lnTo>
                    <a:pt x="3572874" y="405445"/>
                  </a:lnTo>
                  <a:lnTo>
                    <a:pt x="3584934" y="431480"/>
                  </a:lnTo>
                  <a:lnTo>
                    <a:pt x="3584934" y="456563"/>
                  </a:lnTo>
                  <a:lnTo>
                    <a:pt x="3565574" y="494980"/>
                  </a:lnTo>
                  <a:lnTo>
                    <a:pt x="3565574" y="505458"/>
                  </a:lnTo>
                  <a:lnTo>
                    <a:pt x="3590647" y="478788"/>
                  </a:lnTo>
                  <a:lnTo>
                    <a:pt x="3597629" y="443863"/>
                  </a:lnTo>
                  <a:lnTo>
                    <a:pt x="3607151" y="440688"/>
                  </a:lnTo>
                  <a:lnTo>
                    <a:pt x="3619846" y="457198"/>
                  </a:lnTo>
                  <a:lnTo>
                    <a:pt x="3627463" y="443545"/>
                  </a:lnTo>
                  <a:lnTo>
                    <a:pt x="3610007" y="428940"/>
                  </a:lnTo>
                  <a:lnTo>
                    <a:pt x="3605881" y="393380"/>
                  </a:lnTo>
                  <a:lnTo>
                    <a:pt x="3626828" y="379410"/>
                  </a:lnTo>
                  <a:lnTo>
                    <a:pt x="3629685" y="350835"/>
                  </a:lnTo>
                  <a:lnTo>
                    <a:pt x="3642380" y="337183"/>
                  </a:lnTo>
                  <a:lnTo>
                    <a:pt x="3652853" y="342263"/>
                  </a:lnTo>
                  <a:lnTo>
                    <a:pt x="3641428" y="366710"/>
                  </a:lnTo>
                  <a:lnTo>
                    <a:pt x="3662692" y="378140"/>
                  </a:lnTo>
                  <a:lnTo>
                    <a:pt x="3668722" y="349565"/>
                  </a:lnTo>
                  <a:lnTo>
                    <a:pt x="3689986" y="351471"/>
                  </a:lnTo>
                  <a:lnTo>
                    <a:pt x="3669357" y="331785"/>
                  </a:lnTo>
                  <a:lnTo>
                    <a:pt x="3676974" y="316863"/>
                  </a:lnTo>
                  <a:lnTo>
                    <a:pt x="3692843" y="327023"/>
                  </a:lnTo>
                  <a:lnTo>
                    <a:pt x="3703951" y="353375"/>
                  </a:lnTo>
                  <a:lnTo>
                    <a:pt x="3718550" y="355598"/>
                  </a:lnTo>
                  <a:lnTo>
                    <a:pt x="3728072" y="377505"/>
                  </a:lnTo>
                  <a:lnTo>
                    <a:pt x="3747432" y="396238"/>
                  </a:lnTo>
                  <a:lnTo>
                    <a:pt x="3742671" y="347660"/>
                  </a:lnTo>
                  <a:lnTo>
                    <a:pt x="3755366" y="329563"/>
                  </a:lnTo>
                  <a:lnTo>
                    <a:pt x="3741402" y="310831"/>
                  </a:lnTo>
                  <a:lnTo>
                    <a:pt x="3754097" y="299083"/>
                  </a:lnTo>
                  <a:lnTo>
                    <a:pt x="3732832" y="284796"/>
                  </a:lnTo>
                  <a:lnTo>
                    <a:pt x="3722042" y="307020"/>
                  </a:lnTo>
                  <a:lnTo>
                    <a:pt x="3702047" y="286066"/>
                  </a:lnTo>
                  <a:cubicBezTo>
                    <a:pt x="3702259" y="278340"/>
                    <a:pt x="3702470" y="270614"/>
                    <a:pt x="3702682" y="262888"/>
                  </a:cubicBezTo>
                  <a:lnTo>
                    <a:pt x="3679830" y="270191"/>
                  </a:lnTo>
                  <a:lnTo>
                    <a:pt x="3669992" y="254633"/>
                  </a:lnTo>
                  <a:lnTo>
                    <a:pt x="3686813" y="249236"/>
                  </a:lnTo>
                  <a:lnTo>
                    <a:pt x="3699508" y="257491"/>
                  </a:lnTo>
                  <a:lnTo>
                    <a:pt x="3701729" y="235583"/>
                  </a:lnTo>
                  <a:lnTo>
                    <a:pt x="3716646" y="253363"/>
                  </a:lnTo>
                  <a:lnTo>
                    <a:pt x="3718550" y="269238"/>
                  </a:lnTo>
                  <a:lnTo>
                    <a:pt x="3734419" y="275271"/>
                  </a:lnTo>
                  <a:lnTo>
                    <a:pt x="3730293" y="265746"/>
                  </a:lnTo>
                  <a:lnTo>
                    <a:pt x="3744893" y="235266"/>
                  </a:lnTo>
                  <a:lnTo>
                    <a:pt x="3771235" y="242251"/>
                  </a:lnTo>
                  <a:lnTo>
                    <a:pt x="3769648" y="285431"/>
                  </a:lnTo>
                  <a:lnTo>
                    <a:pt x="3794086" y="289241"/>
                  </a:lnTo>
                  <a:lnTo>
                    <a:pt x="3783295" y="269556"/>
                  </a:lnTo>
                  <a:lnTo>
                    <a:pt x="3790913" y="260031"/>
                  </a:lnTo>
                  <a:lnTo>
                    <a:pt x="3798212" y="266381"/>
                  </a:lnTo>
                  <a:lnTo>
                    <a:pt x="3841376" y="274001"/>
                  </a:lnTo>
                  <a:lnTo>
                    <a:pt x="3828998" y="295273"/>
                  </a:lnTo>
                  <a:lnTo>
                    <a:pt x="3855658" y="294321"/>
                  </a:lnTo>
                  <a:lnTo>
                    <a:pt x="3838837" y="314323"/>
                  </a:lnTo>
                  <a:lnTo>
                    <a:pt x="3855975" y="341628"/>
                  </a:lnTo>
                  <a:lnTo>
                    <a:pt x="3871844" y="335913"/>
                  </a:lnTo>
                  <a:lnTo>
                    <a:pt x="3865179" y="301306"/>
                  </a:lnTo>
                  <a:lnTo>
                    <a:pt x="3879461" y="284478"/>
                  </a:lnTo>
                  <a:lnTo>
                    <a:pt x="3862640" y="279398"/>
                  </a:lnTo>
                  <a:lnTo>
                    <a:pt x="3866766" y="252728"/>
                  </a:lnTo>
                  <a:lnTo>
                    <a:pt x="3885809" y="256856"/>
                  </a:lnTo>
                  <a:lnTo>
                    <a:pt x="3891839" y="239076"/>
                  </a:lnTo>
                  <a:lnTo>
                    <a:pt x="3894060" y="225423"/>
                  </a:lnTo>
                  <a:lnTo>
                    <a:pt x="3904534" y="220978"/>
                  </a:lnTo>
                  <a:lnTo>
                    <a:pt x="3929289" y="187006"/>
                  </a:lnTo>
                  <a:lnTo>
                    <a:pt x="3943254" y="185736"/>
                  </a:lnTo>
                  <a:lnTo>
                    <a:pt x="3965470" y="200658"/>
                  </a:lnTo>
                  <a:lnTo>
                    <a:pt x="3976261" y="187641"/>
                  </a:lnTo>
                  <a:lnTo>
                    <a:pt x="3960075" y="171766"/>
                  </a:lnTo>
                  <a:lnTo>
                    <a:pt x="3972453" y="131761"/>
                  </a:lnTo>
                  <a:lnTo>
                    <a:pt x="3994986" y="144143"/>
                  </a:lnTo>
                  <a:lnTo>
                    <a:pt x="3999747" y="129538"/>
                  </a:lnTo>
                  <a:lnTo>
                    <a:pt x="3988004" y="110806"/>
                  </a:lnTo>
                  <a:lnTo>
                    <a:pt x="3959440" y="105726"/>
                  </a:lnTo>
                  <a:lnTo>
                    <a:pt x="3959440" y="84453"/>
                  </a:lnTo>
                  <a:lnTo>
                    <a:pt x="3967692" y="78103"/>
                  </a:lnTo>
                  <a:lnTo>
                    <a:pt x="3995621" y="102233"/>
                  </a:lnTo>
                  <a:lnTo>
                    <a:pt x="4004825" y="96836"/>
                  </a:lnTo>
                  <a:lnTo>
                    <a:pt x="3998478" y="80008"/>
                  </a:lnTo>
                  <a:lnTo>
                    <a:pt x="4002286" y="45083"/>
                  </a:lnTo>
                  <a:lnTo>
                    <a:pt x="4010855" y="49211"/>
                  </a:lnTo>
                  <a:lnTo>
                    <a:pt x="4021646" y="71436"/>
                  </a:lnTo>
                  <a:lnTo>
                    <a:pt x="4027676" y="42861"/>
                  </a:lnTo>
                  <a:lnTo>
                    <a:pt x="4035293" y="40638"/>
                  </a:lnTo>
                  <a:lnTo>
                    <a:pt x="4041641" y="66673"/>
                  </a:lnTo>
                  <a:lnTo>
                    <a:pt x="4054336" y="69848"/>
                  </a:lnTo>
                  <a:lnTo>
                    <a:pt x="4064175" y="95248"/>
                  </a:lnTo>
                  <a:lnTo>
                    <a:pt x="4079726" y="78103"/>
                  </a:lnTo>
                  <a:lnTo>
                    <a:pt x="4104164" y="67626"/>
                  </a:lnTo>
                  <a:lnTo>
                    <a:pt x="4108290" y="85088"/>
                  </a:lnTo>
                  <a:lnTo>
                    <a:pt x="4059097" y="155256"/>
                  </a:lnTo>
                  <a:lnTo>
                    <a:pt x="4042276" y="238758"/>
                  </a:lnTo>
                  <a:lnTo>
                    <a:pt x="4027676" y="261936"/>
                  </a:lnTo>
                  <a:lnTo>
                    <a:pt x="4034024" y="290510"/>
                  </a:lnTo>
                  <a:lnTo>
                    <a:pt x="4046719" y="293685"/>
                  </a:lnTo>
                  <a:lnTo>
                    <a:pt x="4057510" y="275588"/>
                  </a:lnTo>
                  <a:lnTo>
                    <a:pt x="4081631" y="245743"/>
                  </a:lnTo>
                  <a:lnTo>
                    <a:pt x="4063540" y="247013"/>
                  </a:lnTo>
                  <a:cubicBezTo>
                    <a:pt x="4063752" y="242039"/>
                    <a:pt x="4063963" y="237065"/>
                    <a:pt x="4064175" y="232091"/>
                  </a:cubicBezTo>
                  <a:lnTo>
                    <a:pt x="4126063" y="154621"/>
                  </a:lnTo>
                  <a:lnTo>
                    <a:pt x="4140663" y="113663"/>
                  </a:lnTo>
                  <a:lnTo>
                    <a:pt x="4166688" y="90168"/>
                  </a:lnTo>
                  <a:lnTo>
                    <a:pt x="4171766" y="66673"/>
                  </a:lnTo>
                  <a:lnTo>
                    <a:pt x="4189856" y="50798"/>
                  </a:lnTo>
                  <a:lnTo>
                    <a:pt x="4187635" y="75881"/>
                  </a:lnTo>
                  <a:lnTo>
                    <a:pt x="4197473" y="93026"/>
                  </a:lnTo>
                  <a:lnTo>
                    <a:pt x="4195252" y="106678"/>
                  </a:lnTo>
                  <a:lnTo>
                    <a:pt x="4179383" y="116203"/>
                  </a:lnTo>
                  <a:lnTo>
                    <a:pt x="4170179" y="139381"/>
                  </a:lnTo>
                  <a:lnTo>
                    <a:pt x="4197791" y="131761"/>
                  </a:lnTo>
                  <a:lnTo>
                    <a:pt x="4185731" y="200658"/>
                  </a:lnTo>
                  <a:lnTo>
                    <a:pt x="4200330" y="201293"/>
                  </a:lnTo>
                  <a:lnTo>
                    <a:pt x="4222546" y="187323"/>
                  </a:lnTo>
                  <a:lnTo>
                    <a:pt x="4238098" y="143191"/>
                  </a:lnTo>
                  <a:lnTo>
                    <a:pt x="4246667" y="155573"/>
                  </a:lnTo>
                  <a:lnTo>
                    <a:pt x="4250476" y="141921"/>
                  </a:lnTo>
                  <a:lnTo>
                    <a:pt x="4236828" y="126363"/>
                  </a:lnTo>
                  <a:lnTo>
                    <a:pt x="4240954" y="106043"/>
                  </a:lnTo>
                  <a:lnTo>
                    <a:pt x="4258727" y="101916"/>
                  </a:lnTo>
                  <a:lnTo>
                    <a:pt x="4264123" y="93343"/>
                  </a:lnTo>
                  <a:lnTo>
                    <a:pt x="4277770" y="74293"/>
                  </a:lnTo>
                  <a:lnTo>
                    <a:pt x="4268884" y="63498"/>
                  </a:lnTo>
                  <a:lnTo>
                    <a:pt x="4274279" y="39686"/>
                  </a:lnTo>
                  <a:lnTo>
                    <a:pt x="4286657" y="33336"/>
                  </a:lnTo>
                  <a:lnTo>
                    <a:pt x="4277135" y="19366"/>
                  </a:lnTo>
                  <a:close/>
                  <a:moveTo>
                    <a:pt x="4105211" y="0"/>
                  </a:moveTo>
                  <a:lnTo>
                    <a:pt x="4132404" y="29210"/>
                  </a:lnTo>
                  <a:lnTo>
                    <a:pt x="4151279" y="20320"/>
                  </a:lnTo>
                  <a:lnTo>
                    <a:pt x="4142001" y="37465"/>
                  </a:lnTo>
                  <a:lnTo>
                    <a:pt x="4118327" y="43180"/>
                  </a:lnTo>
                  <a:lnTo>
                    <a:pt x="4092734" y="44133"/>
                  </a:lnTo>
                  <a:lnTo>
                    <a:pt x="4070660" y="57150"/>
                  </a:lnTo>
                  <a:lnTo>
                    <a:pt x="4067141" y="41275"/>
                  </a:lnTo>
                  <a:lnTo>
                    <a:pt x="4088575" y="39370"/>
                  </a:lnTo>
                  <a:lnTo>
                    <a:pt x="4087295" y="29528"/>
                  </a:lnTo>
                  <a:lnTo>
                    <a:pt x="4068100" y="26353"/>
                  </a:lnTo>
                  <a:lnTo>
                    <a:pt x="4072259" y="12065"/>
                  </a:lnTo>
                  <a:lnTo>
                    <a:pt x="4098812" y="10478"/>
                  </a:lnTo>
                  <a:close/>
                </a:path>
              </a:pathLst>
            </a:custGeom>
            <a:solidFill>
              <a:srgbClr val="D2D2D4"/>
            </a:solidFill>
            <a:ln w="19050"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18" name="Oval 17"/>
            <p:cNvSpPr/>
            <p:nvPr/>
          </p:nvSpPr>
          <p:spPr>
            <a:xfrm>
              <a:off x="733869" y="-85134"/>
              <a:ext cx="7279094" cy="7279094"/>
            </a:xfrm>
            <a:prstGeom prst="ellipse">
              <a:avLst/>
            </a:prstGeom>
            <a:noFill/>
            <a:ln w="285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" name="Freeform 315"/>
            <p:cNvSpPr>
              <a:spLocks/>
            </p:cNvSpPr>
            <p:nvPr/>
          </p:nvSpPr>
          <p:spPr bwMode="auto">
            <a:xfrm>
              <a:off x="5355082" y="4527550"/>
              <a:ext cx="312738" cy="377825"/>
            </a:xfrm>
            <a:custGeom>
              <a:avLst/>
              <a:gdLst>
                <a:gd name="T0" fmla="*/ 985 w 985"/>
                <a:gd name="T1" fmla="*/ 931 h 1193"/>
                <a:gd name="T2" fmla="*/ 941 w 985"/>
                <a:gd name="T3" fmla="*/ 953 h 1193"/>
                <a:gd name="T4" fmla="*/ 896 w 985"/>
                <a:gd name="T5" fmla="*/ 913 h 1193"/>
                <a:gd name="T6" fmla="*/ 848 w 985"/>
                <a:gd name="T7" fmla="*/ 928 h 1193"/>
                <a:gd name="T8" fmla="*/ 714 w 985"/>
                <a:gd name="T9" fmla="*/ 938 h 1193"/>
                <a:gd name="T10" fmla="*/ 674 w 985"/>
                <a:gd name="T11" fmla="*/ 911 h 1193"/>
                <a:gd name="T12" fmla="*/ 629 w 985"/>
                <a:gd name="T13" fmla="*/ 956 h 1193"/>
                <a:gd name="T14" fmla="*/ 605 w 985"/>
                <a:gd name="T15" fmla="*/ 1098 h 1193"/>
                <a:gd name="T16" fmla="*/ 511 w 985"/>
                <a:gd name="T17" fmla="*/ 1165 h 1193"/>
                <a:gd name="T18" fmla="*/ 414 w 985"/>
                <a:gd name="T19" fmla="*/ 1193 h 1193"/>
                <a:gd name="T20" fmla="*/ 391 w 985"/>
                <a:gd name="T21" fmla="*/ 1069 h 1193"/>
                <a:gd name="T22" fmla="*/ 407 w 985"/>
                <a:gd name="T23" fmla="*/ 785 h 1193"/>
                <a:gd name="T24" fmla="*/ 356 w 985"/>
                <a:gd name="T25" fmla="*/ 640 h 1193"/>
                <a:gd name="T26" fmla="*/ 162 w 985"/>
                <a:gd name="T27" fmla="*/ 390 h 1193"/>
                <a:gd name="T28" fmla="*/ 90 w 985"/>
                <a:gd name="T29" fmla="*/ 204 h 1193"/>
                <a:gd name="T30" fmla="*/ 0 w 985"/>
                <a:gd name="T31" fmla="*/ 112 h 1193"/>
                <a:gd name="T32" fmla="*/ 9 w 985"/>
                <a:gd name="T33" fmla="*/ 63 h 1193"/>
                <a:gd name="T34" fmla="*/ 168 w 985"/>
                <a:gd name="T35" fmla="*/ 0 h 1193"/>
                <a:gd name="T36" fmla="*/ 534 w 985"/>
                <a:gd name="T37" fmla="*/ 142 h 1193"/>
                <a:gd name="T38" fmla="*/ 654 w 985"/>
                <a:gd name="T39" fmla="*/ 159 h 1193"/>
                <a:gd name="T40" fmla="*/ 766 w 985"/>
                <a:gd name="T41" fmla="*/ 375 h 1193"/>
                <a:gd name="T42" fmla="*/ 750 w 985"/>
                <a:gd name="T43" fmla="*/ 477 h 1193"/>
                <a:gd name="T44" fmla="*/ 809 w 985"/>
                <a:gd name="T45" fmla="*/ 596 h 1193"/>
                <a:gd name="T46" fmla="*/ 858 w 985"/>
                <a:gd name="T47" fmla="*/ 600 h 1193"/>
                <a:gd name="T48" fmla="*/ 939 w 985"/>
                <a:gd name="T49" fmla="*/ 790 h 1193"/>
                <a:gd name="T50" fmla="*/ 927 w 985"/>
                <a:gd name="T51" fmla="*/ 855 h 1193"/>
                <a:gd name="T52" fmla="*/ 985 w 985"/>
                <a:gd name="T53" fmla="*/ 931 h 1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985" h="1193">
                  <a:moveTo>
                    <a:pt x="985" y="931"/>
                  </a:moveTo>
                  <a:lnTo>
                    <a:pt x="941" y="953"/>
                  </a:lnTo>
                  <a:lnTo>
                    <a:pt x="896" y="913"/>
                  </a:lnTo>
                  <a:lnTo>
                    <a:pt x="848" y="928"/>
                  </a:lnTo>
                  <a:lnTo>
                    <a:pt x="714" y="938"/>
                  </a:lnTo>
                  <a:lnTo>
                    <a:pt x="674" y="911"/>
                  </a:lnTo>
                  <a:lnTo>
                    <a:pt x="629" y="956"/>
                  </a:lnTo>
                  <a:lnTo>
                    <a:pt x="605" y="1098"/>
                  </a:lnTo>
                  <a:lnTo>
                    <a:pt x="511" y="1165"/>
                  </a:lnTo>
                  <a:lnTo>
                    <a:pt x="414" y="1193"/>
                  </a:lnTo>
                  <a:lnTo>
                    <a:pt x="391" y="1069"/>
                  </a:lnTo>
                  <a:lnTo>
                    <a:pt x="407" y="785"/>
                  </a:lnTo>
                  <a:lnTo>
                    <a:pt x="356" y="640"/>
                  </a:lnTo>
                  <a:lnTo>
                    <a:pt x="162" y="390"/>
                  </a:lnTo>
                  <a:lnTo>
                    <a:pt x="90" y="204"/>
                  </a:lnTo>
                  <a:lnTo>
                    <a:pt x="0" y="112"/>
                  </a:lnTo>
                  <a:lnTo>
                    <a:pt x="9" y="63"/>
                  </a:lnTo>
                  <a:lnTo>
                    <a:pt x="168" y="0"/>
                  </a:lnTo>
                  <a:lnTo>
                    <a:pt x="534" y="142"/>
                  </a:lnTo>
                  <a:lnTo>
                    <a:pt x="654" y="159"/>
                  </a:lnTo>
                  <a:lnTo>
                    <a:pt x="766" y="375"/>
                  </a:lnTo>
                  <a:lnTo>
                    <a:pt x="750" y="477"/>
                  </a:lnTo>
                  <a:lnTo>
                    <a:pt x="809" y="596"/>
                  </a:lnTo>
                  <a:lnTo>
                    <a:pt x="858" y="600"/>
                  </a:lnTo>
                  <a:lnTo>
                    <a:pt x="939" y="790"/>
                  </a:lnTo>
                  <a:lnTo>
                    <a:pt x="927" y="855"/>
                  </a:lnTo>
                  <a:lnTo>
                    <a:pt x="985" y="931"/>
                  </a:lnTo>
                  <a:close/>
                </a:path>
              </a:pathLst>
            </a:custGeom>
            <a:solidFill>
              <a:srgbClr val="9FD55B"/>
            </a:solidFill>
            <a:ln w="3175">
              <a:solidFill>
                <a:srgbClr val="80AB49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66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2907824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 smtClean="0"/>
              <a:t>Monaco</a:t>
            </a:r>
            <a:endParaRPr lang="en-US" dirty="0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Editable Pins for Maps</a:t>
            </a:r>
            <a:endParaRPr lang="en-US" dirty="0"/>
          </a:p>
        </p:txBody>
      </p:sp>
      <p:grpSp>
        <p:nvGrpSpPr>
          <p:cNvPr id="35" name="Group 34"/>
          <p:cNvGrpSpPr/>
          <p:nvPr/>
        </p:nvGrpSpPr>
        <p:grpSpPr>
          <a:xfrm>
            <a:off x="2628801" y="1628801"/>
            <a:ext cx="1316895" cy="2235991"/>
            <a:chOff x="4381388" y="1557338"/>
            <a:chExt cx="1676624" cy="2846784"/>
          </a:xfrm>
        </p:grpSpPr>
        <p:sp>
          <p:nvSpPr>
            <p:cNvPr id="56" name="Freeform 5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Oval 5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Oval 5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Freeform 5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4033721" y="1628801"/>
            <a:ext cx="1316895" cy="2235991"/>
            <a:chOff x="4381388" y="1557338"/>
            <a:chExt cx="1676624" cy="2846784"/>
          </a:xfrm>
        </p:grpSpPr>
        <p:sp>
          <p:nvSpPr>
            <p:cNvPr id="52" name="Freeform 5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Oval 5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Oval 5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Freeform 5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5438641" y="1628801"/>
            <a:ext cx="1316895" cy="2235991"/>
            <a:chOff x="4381388" y="1557338"/>
            <a:chExt cx="1676624" cy="2846784"/>
          </a:xfrm>
        </p:grpSpPr>
        <p:sp>
          <p:nvSpPr>
            <p:cNvPr id="48" name="Freeform 4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Oval 4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Oval 4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Freeform 5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6843561" y="1628801"/>
            <a:ext cx="1316895" cy="2235991"/>
            <a:chOff x="4381388" y="1557338"/>
            <a:chExt cx="1676624" cy="2846784"/>
          </a:xfrm>
        </p:grpSpPr>
        <p:sp>
          <p:nvSpPr>
            <p:cNvPr id="44" name="Freeform 4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Oval 4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Oval 4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Freeform 4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8248482" y="1628801"/>
            <a:ext cx="1316895" cy="2235991"/>
            <a:chOff x="4381388" y="1557338"/>
            <a:chExt cx="1676624" cy="2846784"/>
          </a:xfrm>
        </p:grpSpPr>
        <p:sp>
          <p:nvSpPr>
            <p:cNvPr id="40" name="Freeform 3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Oval 4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Oval 4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Freeform 4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6" name="Group 65"/>
          <p:cNvGrpSpPr/>
          <p:nvPr/>
        </p:nvGrpSpPr>
        <p:grpSpPr>
          <a:xfrm>
            <a:off x="2628800" y="3999733"/>
            <a:ext cx="1987436" cy="2281887"/>
            <a:chOff x="4381388" y="1557338"/>
            <a:chExt cx="2528210" cy="2902781"/>
          </a:xfrm>
        </p:grpSpPr>
        <p:pic>
          <p:nvPicPr>
            <p:cNvPr id="67" name="Picture 66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68" name="Freeform 6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rgbClr val="3F4855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69" name="Oval 6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0" name="Oval 6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1" name="Freeform 7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90" name="Group 89"/>
          <p:cNvGrpSpPr/>
          <p:nvPr/>
        </p:nvGrpSpPr>
        <p:grpSpPr>
          <a:xfrm>
            <a:off x="4032209" y="3999733"/>
            <a:ext cx="1987436" cy="2281887"/>
            <a:chOff x="4381388" y="1557338"/>
            <a:chExt cx="2528210" cy="2902781"/>
          </a:xfrm>
        </p:grpSpPr>
        <p:pic>
          <p:nvPicPr>
            <p:cNvPr id="91" name="Picture 90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92" name="Freeform 9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3" name="Oval 9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4" name="Oval 9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5" name="Freeform 9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5435618" y="3999733"/>
            <a:ext cx="1987436" cy="2281887"/>
            <a:chOff x="4381388" y="1557338"/>
            <a:chExt cx="2528210" cy="2902781"/>
          </a:xfrm>
        </p:grpSpPr>
        <p:pic>
          <p:nvPicPr>
            <p:cNvPr id="85" name="Picture 84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6" name="Freeform 8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7" name="Oval 8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8" name="Oval 8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9" name="Freeform 8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8" name="Group 77"/>
          <p:cNvGrpSpPr/>
          <p:nvPr/>
        </p:nvGrpSpPr>
        <p:grpSpPr>
          <a:xfrm>
            <a:off x="6839027" y="3999733"/>
            <a:ext cx="1987436" cy="2281887"/>
            <a:chOff x="4381388" y="1557338"/>
            <a:chExt cx="2528210" cy="2902781"/>
          </a:xfrm>
        </p:grpSpPr>
        <p:pic>
          <p:nvPicPr>
            <p:cNvPr id="79" name="Picture 78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0" name="Freeform 7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1" name="Oval 8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2" name="Oval 8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3" name="Freeform 8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8242434" y="3999733"/>
            <a:ext cx="1987436" cy="2281887"/>
            <a:chOff x="4381388" y="1557338"/>
            <a:chExt cx="2528210" cy="2902781"/>
          </a:xfrm>
        </p:grpSpPr>
        <p:pic>
          <p:nvPicPr>
            <p:cNvPr id="73" name="Picture 72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74" name="Freeform 7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5" name="Oval 7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6" name="Oval 7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7" name="Freeform 7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sp>
        <p:nvSpPr>
          <p:cNvPr id="60" name="TextBox 59"/>
          <p:cNvSpPr txBox="1"/>
          <p:nvPr/>
        </p:nvSpPr>
        <p:spPr>
          <a:xfrm>
            <a:off x="1539465" y="3893286"/>
            <a:ext cx="110117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With shadow:</a:t>
            </a:r>
            <a:endParaRPr lang="en-US" dirty="0"/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67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0908251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ubtitle 4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Your Subtitle Here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Monaco</a:t>
            </a:r>
          </a:p>
        </p:txBody>
      </p:sp>
      <p:grpSp>
        <p:nvGrpSpPr>
          <p:cNvPr id="16" name="Group 15"/>
          <p:cNvGrpSpPr>
            <a:grpSpLocks noChangeAspect="1"/>
          </p:cNvGrpSpPr>
          <p:nvPr/>
        </p:nvGrpSpPr>
        <p:grpSpPr>
          <a:xfrm>
            <a:off x="1711854" y="1236927"/>
            <a:ext cx="4389120" cy="4389120"/>
            <a:chOff x="733869" y="-85134"/>
            <a:chExt cx="7279094" cy="7279094"/>
          </a:xfrm>
        </p:grpSpPr>
        <p:sp>
          <p:nvSpPr>
            <p:cNvPr id="17" name="Freeform 16"/>
            <p:cNvSpPr/>
            <p:nvPr/>
          </p:nvSpPr>
          <p:spPr>
            <a:xfrm>
              <a:off x="1121248" y="61918"/>
              <a:ext cx="6891715" cy="6367455"/>
            </a:xfrm>
            <a:custGeom>
              <a:avLst/>
              <a:gdLst>
                <a:gd name="connsiteX0" fmla="*/ 2683163 w 6891715"/>
                <a:gd name="connsiteY0" fmla="*/ 6337292 h 6367455"/>
                <a:gd name="connsiteX1" fmla="*/ 2693958 w 6891715"/>
                <a:gd name="connsiteY1" fmla="*/ 6353978 h 6367455"/>
                <a:gd name="connsiteX2" fmla="*/ 2680624 w 6891715"/>
                <a:gd name="connsiteY2" fmla="*/ 6366813 h 6367455"/>
                <a:gd name="connsiteX3" fmla="*/ 2668876 w 6891715"/>
                <a:gd name="connsiteY3" fmla="*/ 6367455 h 6367455"/>
                <a:gd name="connsiteX4" fmla="*/ 2665383 w 6891715"/>
                <a:gd name="connsiteY4" fmla="*/ 6352695 h 6367455"/>
                <a:gd name="connsiteX5" fmla="*/ 2700308 w 6891715"/>
                <a:gd name="connsiteY5" fmla="*/ 6256329 h 6367455"/>
                <a:gd name="connsiteX6" fmla="*/ 2695228 w 6891715"/>
                <a:gd name="connsiteY6" fmla="*/ 6265854 h 6367455"/>
                <a:gd name="connsiteX7" fmla="*/ 2687608 w 6891715"/>
                <a:gd name="connsiteY7" fmla="*/ 6263949 h 6367455"/>
                <a:gd name="connsiteX8" fmla="*/ 2690784 w 6891715"/>
                <a:gd name="connsiteY8" fmla="*/ 6256647 h 6367455"/>
                <a:gd name="connsiteX9" fmla="*/ 2722533 w 6891715"/>
                <a:gd name="connsiteY9" fmla="*/ 6238867 h 6367455"/>
                <a:gd name="connsiteX10" fmla="*/ 2720891 w 6891715"/>
                <a:gd name="connsiteY10" fmla="*/ 6254742 h 6367455"/>
                <a:gd name="connsiteX11" fmla="*/ 2713008 w 6891715"/>
                <a:gd name="connsiteY11" fmla="*/ 6251567 h 6367455"/>
                <a:gd name="connsiteX12" fmla="*/ 2714322 w 6891715"/>
                <a:gd name="connsiteY12" fmla="*/ 6242360 h 6367455"/>
                <a:gd name="connsiteX13" fmla="*/ 4255139 w 6891715"/>
                <a:gd name="connsiteY13" fmla="*/ 6154726 h 6367455"/>
                <a:gd name="connsiteX14" fmla="*/ 4256051 w 6891715"/>
                <a:gd name="connsiteY14" fmla="*/ 6161076 h 6367455"/>
                <a:gd name="connsiteX15" fmla="*/ 4243891 w 6891715"/>
                <a:gd name="connsiteY15" fmla="*/ 6173776 h 6367455"/>
                <a:gd name="connsiteX16" fmla="*/ 4241763 w 6891715"/>
                <a:gd name="connsiteY16" fmla="*/ 6166474 h 6367455"/>
                <a:gd name="connsiteX17" fmla="*/ 4245715 w 6891715"/>
                <a:gd name="connsiteY17" fmla="*/ 6156949 h 6367455"/>
                <a:gd name="connsiteX18" fmla="*/ 4249971 w 6891715"/>
                <a:gd name="connsiteY18" fmla="*/ 6160124 h 6367455"/>
                <a:gd name="connsiteX19" fmla="*/ 3939210 w 6891715"/>
                <a:gd name="connsiteY19" fmla="*/ 6130914 h 6367455"/>
                <a:gd name="connsiteX20" fmla="*/ 3946521 w 6891715"/>
                <a:gd name="connsiteY20" fmla="*/ 6130914 h 6367455"/>
                <a:gd name="connsiteX21" fmla="*/ 3948746 w 6891715"/>
                <a:gd name="connsiteY21" fmla="*/ 6144521 h 6367455"/>
                <a:gd name="connsiteX22" fmla="*/ 3956057 w 6891715"/>
                <a:gd name="connsiteY22" fmla="*/ 6150849 h 6367455"/>
                <a:gd name="connsiteX23" fmla="*/ 3965594 w 6891715"/>
                <a:gd name="connsiteY23" fmla="*/ 6141356 h 6367455"/>
                <a:gd name="connsiteX24" fmla="*/ 3975130 w 6891715"/>
                <a:gd name="connsiteY24" fmla="*/ 6138192 h 6367455"/>
                <a:gd name="connsiteX25" fmla="*/ 3984666 w 6891715"/>
                <a:gd name="connsiteY25" fmla="*/ 6141989 h 6367455"/>
                <a:gd name="connsiteX26" fmla="*/ 3987845 w 6891715"/>
                <a:gd name="connsiteY26" fmla="*/ 6149267 h 6367455"/>
                <a:gd name="connsiteX27" fmla="*/ 3978309 w 6891715"/>
                <a:gd name="connsiteY27" fmla="*/ 6154646 h 6367455"/>
                <a:gd name="connsiteX28" fmla="*/ 3978309 w 6891715"/>
                <a:gd name="connsiteY28" fmla="*/ 6160026 h 6367455"/>
                <a:gd name="connsiteX29" fmla="*/ 3992295 w 6891715"/>
                <a:gd name="connsiteY29" fmla="*/ 6161924 h 6367455"/>
                <a:gd name="connsiteX30" fmla="*/ 3996427 w 6891715"/>
                <a:gd name="connsiteY30" fmla="*/ 6160975 h 6367455"/>
                <a:gd name="connsiteX31" fmla="*/ 4004056 w 6891715"/>
                <a:gd name="connsiteY31" fmla="*/ 6173316 h 6367455"/>
                <a:gd name="connsiteX32" fmla="*/ 4011367 w 6891715"/>
                <a:gd name="connsiteY32" fmla="*/ 6170151 h 6367455"/>
                <a:gd name="connsiteX33" fmla="*/ 4028214 w 6891715"/>
                <a:gd name="connsiteY33" fmla="*/ 6170151 h 6367455"/>
                <a:gd name="connsiteX34" fmla="*/ 4038069 w 6891715"/>
                <a:gd name="connsiteY34" fmla="*/ 6164772 h 6367455"/>
                <a:gd name="connsiteX35" fmla="*/ 4054916 w 6891715"/>
                <a:gd name="connsiteY35" fmla="*/ 6162557 h 6367455"/>
                <a:gd name="connsiteX36" fmla="*/ 4060320 w 6891715"/>
                <a:gd name="connsiteY36" fmla="*/ 6158127 h 6367455"/>
                <a:gd name="connsiteX37" fmla="*/ 4068584 w 6891715"/>
                <a:gd name="connsiteY37" fmla="*/ 6161291 h 6367455"/>
                <a:gd name="connsiteX38" fmla="*/ 4073988 w 6891715"/>
                <a:gd name="connsiteY38" fmla="*/ 6169835 h 6367455"/>
                <a:gd name="connsiteX39" fmla="*/ 4082571 w 6891715"/>
                <a:gd name="connsiteY39" fmla="*/ 6170468 h 6367455"/>
                <a:gd name="connsiteX40" fmla="*/ 4100371 w 6891715"/>
                <a:gd name="connsiteY40" fmla="*/ 6165089 h 6367455"/>
                <a:gd name="connsiteX41" fmla="*/ 4109908 w 6891715"/>
                <a:gd name="connsiteY41" fmla="*/ 6170468 h 6367455"/>
                <a:gd name="connsiteX42" fmla="*/ 4119444 w 6891715"/>
                <a:gd name="connsiteY42" fmla="*/ 6170151 h 6367455"/>
                <a:gd name="connsiteX43" fmla="*/ 4128980 w 6891715"/>
                <a:gd name="connsiteY43" fmla="*/ 6163823 h 6367455"/>
                <a:gd name="connsiteX44" fmla="*/ 4137563 w 6891715"/>
                <a:gd name="connsiteY44" fmla="*/ 6166038 h 6367455"/>
                <a:gd name="connsiteX45" fmla="*/ 4135337 w 6891715"/>
                <a:gd name="connsiteY45" fmla="*/ 6172366 h 6367455"/>
                <a:gd name="connsiteX46" fmla="*/ 4137563 w 6891715"/>
                <a:gd name="connsiteY46" fmla="*/ 6180594 h 6367455"/>
                <a:gd name="connsiteX47" fmla="*/ 4142013 w 6891715"/>
                <a:gd name="connsiteY47" fmla="*/ 6188821 h 6367455"/>
                <a:gd name="connsiteX48" fmla="*/ 4149324 w 6891715"/>
                <a:gd name="connsiteY48" fmla="*/ 6191985 h 6367455"/>
                <a:gd name="connsiteX49" fmla="*/ 4156635 w 6891715"/>
                <a:gd name="connsiteY49" fmla="*/ 6184707 h 6367455"/>
                <a:gd name="connsiteX50" fmla="*/ 4163946 w 6891715"/>
                <a:gd name="connsiteY50" fmla="*/ 6181543 h 6367455"/>
                <a:gd name="connsiteX51" fmla="*/ 4175707 w 6891715"/>
                <a:gd name="connsiteY51" fmla="*/ 6184707 h 6367455"/>
                <a:gd name="connsiteX52" fmla="*/ 4179840 w 6891715"/>
                <a:gd name="connsiteY52" fmla="*/ 6177113 h 6367455"/>
                <a:gd name="connsiteX53" fmla="*/ 4181111 w 6891715"/>
                <a:gd name="connsiteY53" fmla="*/ 6169835 h 6367455"/>
                <a:gd name="connsiteX54" fmla="*/ 4185243 w 6891715"/>
                <a:gd name="connsiteY54" fmla="*/ 6167620 h 6367455"/>
                <a:gd name="connsiteX55" fmla="*/ 4184290 w 6891715"/>
                <a:gd name="connsiteY55" fmla="*/ 6176164 h 6367455"/>
                <a:gd name="connsiteX56" fmla="*/ 4189376 w 6891715"/>
                <a:gd name="connsiteY56" fmla="*/ 6184391 h 6367455"/>
                <a:gd name="connsiteX57" fmla="*/ 4188422 w 6891715"/>
                <a:gd name="connsiteY57" fmla="*/ 6188504 h 6367455"/>
                <a:gd name="connsiteX58" fmla="*/ 4186197 w 6891715"/>
                <a:gd name="connsiteY58" fmla="*/ 6195782 h 6367455"/>
                <a:gd name="connsiteX59" fmla="*/ 4179204 w 6891715"/>
                <a:gd name="connsiteY59" fmla="*/ 6206541 h 6367455"/>
                <a:gd name="connsiteX60" fmla="*/ 4170621 w 6891715"/>
                <a:gd name="connsiteY60" fmla="*/ 6210654 h 6367455"/>
                <a:gd name="connsiteX61" fmla="*/ 4164264 w 6891715"/>
                <a:gd name="connsiteY61" fmla="*/ 6205908 h 6367455"/>
                <a:gd name="connsiteX62" fmla="*/ 4152820 w 6891715"/>
                <a:gd name="connsiteY62" fmla="*/ 6212237 h 6367455"/>
                <a:gd name="connsiteX63" fmla="*/ 4144238 w 6891715"/>
                <a:gd name="connsiteY63" fmla="*/ 6213186 h 6367455"/>
                <a:gd name="connsiteX64" fmla="*/ 4128344 w 6891715"/>
                <a:gd name="connsiteY64" fmla="*/ 6207807 h 6367455"/>
                <a:gd name="connsiteX65" fmla="*/ 4114358 w 6891715"/>
                <a:gd name="connsiteY65" fmla="*/ 6212553 h 6367455"/>
                <a:gd name="connsiteX66" fmla="*/ 4103232 w 6891715"/>
                <a:gd name="connsiteY66" fmla="*/ 6208123 h 6367455"/>
                <a:gd name="connsiteX67" fmla="*/ 4085114 w 6891715"/>
                <a:gd name="connsiteY67" fmla="*/ 6208756 h 6367455"/>
                <a:gd name="connsiteX68" fmla="*/ 4074306 w 6891715"/>
                <a:gd name="connsiteY68" fmla="*/ 6218249 h 6367455"/>
                <a:gd name="connsiteX69" fmla="*/ 4066995 w 6891715"/>
                <a:gd name="connsiteY69" fmla="*/ 6221413 h 6367455"/>
                <a:gd name="connsiteX70" fmla="*/ 4051101 w 6891715"/>
                <a:gd name="connsiteY70" fmla="*/ 6221413 h 6367455"/>
                <a:gd name="connsiteX71" fmla="*/ 4045697 w 6891715"/>
                <a:gd name="connsiteY71" fmla="*/ 6224577 h 6367455"/>
                <a:gd name="connsiteX72" fmla="*/ 4041565 w 6891715"/>
                <a:gd name="connsiteY72" fmla="*/ 6222362 h 6367455"/>
                <a:gd name="connsiteX73" fmla="*/ 4045697 w 6891715"/>
                <a:gd name="connsiteY73" fmla="*/ 6211920 h 6367455"/>
                <a:gd name="connsiteX74" fmla="*/ 4037115 w 6891715"/>
                <a:gd name="connsiteY74" fmla="*/ 6202744 h 6367455"/>
                <a:gd name="connsiteX75" fmla="*/ 4024400 w 6891715"/>
                <a:gd name="connsiteY75" fmla="*/ 6194200 h 6367455"/>
                <a:gd name="connsiteX76" fmla="*/ 4014864 w 6891715"/>
                <a:gd name="connsiteY76" fmla="*/ 6197681 h 6367455"/>
                <a:gd name="connsiteX77" fmla="*/ 4003103 w 6891715"/>
                <a:gd name="connsiteY77" fmla="*/ 6194516 h 6367455"/>
                <a:gd name="connsiteX78" fmla="*/ 3992613 w 6891715"/>
                <a:gd name="connsiteY78" fmla="*/ 6191352 h 6367455"/>
                <a:gd name="connsiteX79" fmla="*/ 3979898 w 6891715"/>
                <a:gd name="connsiteY79" fmla="*/ 6192618 h 6367455"/>
                <a:gd name="connsiteX80" fmla="*/ 3970362 w 6891715"/>
                <a:gd name="connsiteY80" fmla="*/ 6184391 h 6367455"/>
                <a:gd name="connsiteX81" fmla="*/ 3954468 w 6891715"/>
                <a:gd name="connsiteY81" fmla="*/ 6179961 h 6367455"/>
                <a:gd name="connsiteX82" fmla="*/ 3944614 w 6891715"/>
                <a:gd name="connsiteY82" fmla="*/ 6184707 h 6367455"/>
                <a:gd name="connsiteX83" fmla="*/ 3933171 w 6891715"/>
                <a:gd name="connsiteY83" fmla="*/ 6188821 h 6367455"/>
                <a:gd name="connsiteX84" fmla="*/ 3925542 w 6891715"/>
                <a:gd name="connsiteY84" fmla="*/ 6178379 h 6367455"/>
                <a:gd name="connsiteX85" fmla="*/ 3923634 w 6891715"/>
                <a:gd name="connsiteY85" fmla="*/ 6167620 h 6367455"/>
                <a:gd name="connsiteX86" fmla="*/ 3924588 w 6891715"/>
                <a:gd name="connsiteY86" fmla="*/ 6157494 h 6367455"/>
                <a:gd name="connsiteX87" fmla="*/ 3919184 w 6891715"/>
                <a:gd name="connsiteY87" fmla="*/ 6148951 h 6367455"/>
                <a:gd name="connsiteX88" fmla="*/ 3919820 w 6891715"/>
                <a:gd name="connsiteY88" fmla="*/ 6142622 h 6367455"/>
                <a:gd name="connsiteX89" fmla="*/ 3917913 w 6891715"/>
                <a:gd name="connsiteY89" fmla="*/ 6136294 h 6367455"/>
                <a:gd name="connsiteX90" fmla="*/ 3925224 w 6891715"/>
                <a:gd name="connsiteY90" fmla="*/ 6139458 h 6367455"/>
                <a:gd name="connsiteX91" fmla="*/ 3932853 w 6891715"/>
                <a:gd name="connsiteY91" fmla="*/ 6150216 h 6367455"/>
                <a:gd name="connsiteX92" fmla="*/ 3938257 w 6891715"/>
                <a:gd name="connsiteY92" fmla="*/ 6154014 h 6367455"/>
                <a:gd name="connsiteX93" fmla="*/ 3943343 w 6891715"/>
                <a:gd name="connsiteY93" fmla="*/ 6148634 h 6367455"/>
                <a:gd name="connsiteX94" fmla="*/ 3934760 w 6891715"/>
                <a:gd name="connsiteY94" fmla="*/ 6140407 h 6367455"/>
                <a:gd name="connsiteX95" fmla="*/ 4979304 w 6891715"/>
                <a:gd name="connsiteY95" fmla="*/ 6116626 h 6367455"/>
                <a:gd name="connsiteX96" fmla="*/ 4987888 w 6891715"/>
                <a:gd name="connsiteY96" fmla="*/ 6116626 h 6367455"/>
                <a:gd name="connsiteX97" fmla="*/ 4983755 w 6891715"/>
                <a:gd name="connsiteY97" fmla="*/ 6126107 h 6367455"/>
                <a:gd name="connsiteX98" fmla="*/ 4969765 w 6891715"/>
                <a:gd name="connsiteY98" fmla="*/ 6130216 h 6367455"/>
                <a:gd name="connsiteX99" fmla="*/ 4970719 w 6891715"/>
                <a:gd name="connsiteY99" fmla="*/ 6138748 h 6367455"/>
                <a:gd name="connsiteX100" fmla="*/ 4955140 w 6891715"/>
                <a:gd name="connsiteY100" fmla="*/ 6149177 h 6367455"/>
                <a:gd name="connsiteX101" fmla="*/ 4944648 w 6891715"/>
                <a:gd name="connsiteY101" fmla="*/ 6155498 h 6367455"/>
                <a:gd name="connsiteX102" fmla="*/ 4934155 w 6891715"/>
                <a:gd name="connsiteY102" fmla="*/ 6168139 h 6367455"/>
                <a:gd name="connsiteX103" fmla="*/ 4919530 w 6891715"/>
                <a:gd name="connsiteY103" fmla="*/ 6180148 h 6367455"/>
                <a:gd name="connsiteX104" fmla="*/ 4919848 w 6891715"/>
                <a:gd name="connsiteY104" fmla="*/ 6181412 h 6367455"/>
                <a:gd name="connsiteX105" fmla="*/ 4922709 w 6891715"/>
                <a:gd name="connsiteY105" fmla="*/ 6190577 h 6367455"/>
                <a:gd name="connsiteX106" fmla="*/ 4925889 w 6891715"/>
                <a:gd name="connsiteY106" fmla="*/ 6194370 h 6367455"/>
                <a:gd name="connsiteX107" fmla="*/ 4932248 w 6891715"/>
                <a:gd name="connsiteY107" fmla="*/ 6201954 h 6367455"/>
                <a:gd name="connsiteX108" fmla="*/ 4934473 w 6891715"/>
                <a:gd name="connsiteY108" fmla="*/ 6211435 h 6367455"/>
                <a:gd name="connsiteX109" fmla="*/ 4927161 w 6891715"/>
                <a:gd name="connsiteY109" fmla="*/ 6212699 h 6367455"/>
                <a:gd name="connsiteX110" fmla="*/ 4924935 w 6891715"/>
                <a:gd name="connsiteY110" fmla="*/ 6206379 h 6367455"/>
                <a:gd name="connsiteX111" fmla="*/ 4916351 w 6891715"/>
                <a:gd name="connsiteY111" fmla="*/ 6206379 h 6367455"/>
                <a:gd name="connsiteX112" fmla="*/ 4909356 w 6891715"/>
                <a:gd name="connsiteY112" fmla="*/ 6208275 h 6367455"/>
                <a:gd name="connsiteX113" fmla="*/ 4902997 w 6891715"/>
                <a:gd name="connsiteY113" fmla="*/ 6214596 h 6367455"/>
                <a:gd name="connsiteX114" fmla="*/ 4892187 w 6891715"/>
                <a:gd name="connsiteY114" fmla="*/ 6226289 h 6367455"/>
                <a:gd name="connsiteX115" fmla="*/ 4871202 w 6891715"/>
                <a:gd name="connsiteY115" fmla="*/ 6238298 h 6367455"/>
                <a:gd name="connsiteX116" fmla="*/ 4851172 w 6891715"/>
                <a:gd name="connsiteY116" fmla="*/ 6240510 h 6367455"/>
                <a:gd name="connsiteX117" fmla="*/ 4835274 w 6891715"/>
                <a:gd name="connsiteY117" fmla="*/ 6238614 h 6367455"/>
                <a:gd name="connsiteX118" fmla="*/ 4826690 w 6891715"/>
                <a:gd name="connsiteY118" fmla="*/ 6246199 h 6367455"/>
                <a:gd name="connsiteX119" fmla="*/ 4828916 w 6891715"/>
                <a:gd name="connsiteY119" fmla="*/ 6253151 h 6367455"/>
                <a:gd name="connsiteX120" fmla="*/ 4821285 w 6891715"/>
                <a:gd name="connsiteY120" fmla="*/ 6251255 h 6367455"/>
                <a:gd name="connsiteX121" fmla="*/ 4806341 w 6891715"/>
                <a:gd name="connsiteY121" fmla="*/ 6248095 h 6367455"/>
                <a:gd name="connsiteX122" fmla="*/ 4781224 w 6891715"/>
                <a:gd name="connsiteY122" fmla="*/ 6246515 h 6367455"/>
                <a:gd name="connsiteX123" fmla="*/ 4776773 w 6891715"/>
                <a:gd name="connsiteY123" fmla="*/ 6237982 h 6367455"/>
                <a:gd name="connsiteX124" fmla="*/ 4773593 w 6891715"/>
                <a:gd name="connsiteY124" fmla="*/ 6228501 h 6367455"/>
                <a:gd name="connsiteX125" fmla="*/ 4764055 w 6891715"/>
                <a:gd name="connsiteY125" fmla="*/ 6220284 h 6367455"/>
                <a:gd name="connsiteX126" fmla="*/ 4762783 w 6891715"/>
                <a:gd name="connsiteY126" fmla="*/ 6209855 h 6367455"/>
                <a:gd name="connsiteX127" fmla="*/ 4760875 w 6891715"/>
                <a:gd name="connsiteY127" fmla="*/ 6201322 h 6367455"/>
                <a:gd name="connsiteX128" fmla="*/ 4772321 w 6891715"/>
                <a:gd name="connsiteY128" fmla="*/ 6203535 h 6367455"/>
                <a:gd name="connsiteX129" fmla="*/ 4778998 w 6891715"/>
                <a:gd name="connsiteY129" fmla="*/ 6206695 h 6367455"/>
                <a:gd name="connsiteX130" fmla="*/ 4789172 w 6891715"/>
                <a:gd name="connsiteY130" fmla="*/ 6189629 h 6367455"/>
                <a:gd name="connsiteX131" fmla="*/ 4796803 w 6891715"/>
                <a:gd name="connsiteY131" fmla="*/ 6186469 h 6367455"/>
                <a:gd name="connsiteX132" fmla="*/ 4806023 w 6891715"/>
                <a:gd name="connsiteY132" fmla="*/ 6182993 h 6367455"/>
                <a:gd name="connsiteX133" fmla="*/ 4826372 w 6891715"/>
                <a:gd name="connsiteY133" fmla="*/ 6185205 h 6367455"/>
                <a:gd name="connsiteX134" fmla="*/ 4827008 w 6891715"/>
                <a:gd name="connsiteY134" fmla="*/ 6177620 h 6367455"/>
                <a:gd name="connsiteX135" fmla="*/ 4827008 w 6891715"/>
                <a:gd name="connsiteY135" fmla="*/ 6175724 h 6367455"/>
                <a:gd name="connsiteX136" fmla="*/ 4826054 w 6891715"/>
                <a:gd name="connsiteY136" fmla="*/ 6164031 h 6367455"/>
                <a:gd name="connsiteX137" fmla="*/ 4837500 w 6891715"/>
                <a:gd name="connsiteY137" fmla="*/ 6164979 h 6367455"/>
                <a:gd name="connsiteX138" fmla="*/ 4845131 w 6891715"/>
                <a:gd name="connsiteY138" fmla="*/ 6171299 h 6367455"/>
                <a:gd name="connsiteX139" fmla="*/ 4864207 w 6891715"/>
                <a:gd name="connsiteY139" fmla="*/ 6173196 h 6367455"/>
                <a:gd name="connsiteX140" fmla="*/ 4882330 w 6891715"/>
                <a:gd name="connsiteY140" fmla="*/ 6165927 h 6367455"/>
                <a:gd name="connsiteX141" fmla="*/ 4914761 w 6891715"/>
                <a:gd name="connsiteY141" fmla="*/ 6154866 h 6367455"/>
                <a:gd name="connsiteX142" fmla="*/ 4939243 w 6891715"/>
                <a:gd name="connsiteY142" fmla="*/ 6145385 h 6367455"/>
                <a:gd name="connsiteX143" fmla="*/ 4957048 w 6891715"/>
                <a:gd name="connsiteY143" fmla="*/ 6130532 h 6367455"/>
                <a:gd name="connsiteX144" fmla="*/ 4970719 w 6891715"/>
                <a:gd name="connsiteY144" fmla="*/ 6126107 h 6367455"/>
                <a:gd name="connsiteX145" fmla="*/ 4269809 w 6891715"/>
                <a:gd name="connsiteY145" fmla="*/ 6099164 h 6367455"/>
                <a:gd name="connsiteX146" fmla="*/ 4278081 w 6891715"/>
                <a:gd name="connsiteY146" fmla="*/ 6107690 h 6367455"/>
                <a:gd name="connsiteX147" fmla="*/ 4273179 w 6891715"/>
                <a:gd name="connsiteY147" fmla="*/ 6110848 h 6367455"/>
                <a:gd name="connsiteX148" fmla="*/ 4273179 w 6891715"/>
                <a:gd name="connsiteY148" fmla="*/ 6119059 h 6367455"/>
                <a:gd name="connsiteX149" fmla="*/ 4271341 w 6891715"/>
                <a:gd name="connsiteY149" fmla="*/ 6131691 h 6367455"/>
                <a:gd name="connsiteX150" fmla="*/ 4281451 w 6891715"/>
                <a:gd name="connsiteY150" fmla="*/ 6138955 h 6367455"/>
                <a:gd name="connsiteX151" fmla="*/ 4275630 w 6891715"/>
                <a:gd name="connsiteY151" fmla="*/ 6154744 h 6367455"/>
                <a:gd name="connsiteX152" fmla="*/ 4266439 w 6891715"/>
                <a:gd name="connsiteY152" fmla="*/ 6157902 h 6367455"/>
                <a:gd name="connsiteX153" fmla="*/ 4265520 w 6891715"/>
                <a:gd name="connsiteY153" fmla="*/ 6154744 h 6367455"/>
                <a:gd name="connsiteX154" fmla="*/ 4271341 w 6891715"/>
                <a:gd name="connsiteY154" fmla="*/ 6143376 h 6367455"/>
                <a:gd name="connsiteX155" fmla="*/ 4263988 w 6891715"/>
                <a:gd name="connsiteY155" fmla="*/ 6135797 h 6367455"/>
                <a:gd name="connsiteX156" fmla="*/ 4265213 w 6891715"/>
                <a:gd name="connsiteY156" fmla="*/ 6129481 h 6367455"/>
                <a:gd name="connsiteX157" fmla="*/ 4267051 w 6891715"/>
                <a:gd name="connsiteY157" fmla="*/ 6122533 h 6367455"/>
                <a:gd name="connsiteX158" fmla="*/ 4267051 w 6891715"/>
                <a:gd name="connsiteY158" fmla="*/ 6114954 h 6367455"/>
                <a:gd name="connsiteX159" fmla="*/ 4271953 w 6891715"/>
                <a:gd name="connsiteY159" fmla="*/ 6107690 h 6367455"/>
                <a:gd name="connsiteX160" fmla="*/ 3049239 w 6891715"/>
                <a:gd name="connsiteY160" fmla="*/ 6092814 h 6367455"/>
                <a:gd name="connsiteX161" fmla="*/ 3061023 w 6891715"/>
                <a:gd name="connsiteY161" fmla="*/ 6092814 h 6367455"/>
                <a:gd name="connsiteX162" fmla="*/ 3070188 w 6891715"/>
                <a:gd name="connsiteY162" fmla="*/ 6099703 h 6367455"/>
                <a:gd name="connsiteX163" fmla="*/ 3064623 w 6891715"/>
                <a:gd name="connsiteY163" fmla="*/ 6107790 h 6367455"/>
                <a:gd name="connsiteX164" fmla="*/ 3052513 w 6891715"/>
                <a:gd name="connsiteY164" fmla="*/ 6108689 h 6367455"/>
                <a:gd name="connsiteX165" fmla="*/ 3048257 w 6891715"/>
                <a:gd name="connsiteY165" fmla="*/ 6107790 h 6367455"/>
                <a:gd name="connsiteX166" fmla="*/ 3038438 w 6891715"/>
                <a:gd name="connsiteY166" fmla="*/ 6097007 h 6367455"/>
                <a:gd name="connsiteX167" fmla="*/ 3038243 w 6891715"/>
                <a:gd name="connsiteY167" fmla="*/ 6081701 h 6367455"/>
                <a:gd name="connsiteX168" fmla="*/ 3041613 w 6891715"/>
                <a:gd name="connsiteY168" fmla="*/ 6088628 h 6367455"/>
                <a:gd name="connsiteX169" fmla="*/ 3032422 w 6891715"/>
                <a:gd name="connsiteY169" fmla="*/ 6094401 h 6367455"/>
                <a:gd name="connsiteX170" fmla="*/ 3024150 w 6891715"/>
                <a:gd name="connsiteY170" fmla="*/ 6082855 h 6367455"/>
                <a:gd name="connsiteX171" fmla="*/ 3863987 w 6891715"/>
                <a:gd name="connsiteY171" fmla="*/ 6053126 h 6367455"/>
                <a:gd name="connsiteX172" fmla="*/ 3875919 w 6891715"/>
                <a:gd name="connsiteY172" fmla="*/ 6056271 h 6367455"/>
                <a:gd name="connsiteX173" fmla="*/ 3881401 w 6891715"/>
                <a:gd name="connsiteY173" fmla="*/ 6066964 h 6367455"/>
                <a:gd name="connsiteX174" fmla="*/ 3875919 w 6891715"/>
                <a:gd name="connsiteY174" fmla="*/ 6067908 h 6367455"/>
                <a:gd name="connsiteX175" fmla="*/ 3880111 w 6891715"/>
                <a:gd name="connsiteY175" fmla="*/ 6079230 h 6367455"/>
                <a:gd name="connsiteX176" fmla="*/ 3876886 w 6891715"/>
                <a:gd name="connsiteY176" fmla="*/ 6086464 h 6367455"/>
                <a:gd name="connsiteX177" fmla="*/ 3865277 w 6891715"/>
                <a:gd name="connsiteY177" fmla="*/ 6084891 h 6367455"/>
                <a:gd name="connsiteX178" fmla="*/ 3860763 w 6891715"/>
                <a:gd name="connsiteY178" fmla="*/ 6066021 h 6367455"/>
                <a:gd name="connsiteX179" fmla="*/ 4100970 w 6891715"/>
                <a:gd name="connsiteY179" fmla="*/ 6043601 h 6367455"/>
                <a:gd name="connsiteX180" fmla="*/ 4111588 w 6891715"/>
                <a:gd name="connsiteY180" fmla="*/ 6057374 h 6367455"/>
                <a:gd name="connsiteX181" fmla="*/ 4101282 w 6891715"/>
                <a:gd name="connsiteY181" fmla="*/ 6065826 h 6367455"/>
                <a:gd name="connsiteX182" fmla="*/ 4103156 w 6891715"/>
                <a:gd name="connsiteY182" fmla="*/ 6054244 h 6367455"/>
                <a:gd name="connsiteX183" fmla="*/ 4098784 w 6891715"/>
                <a:gd name="connsiteY183" fmla="*/ 6049861 h 6367455"/>
                <a:gd name="connsiteX184" fmla="*/ 4092850 w 6891715"/>
                <a:gd name="connsiteY184" fmla="*/ 6051113 h 6367455"/>
                <a:gd name="connsiteX185" fmla="*/ 4092538 w 6891715"/>
                <a:gd name="connsiteY185" fmla="*/ 6046105 h 6367455"/>
                <a:gd name="connsiteX186" fmla="*/ 4379876 w 6891715"/>
                <a:gd name="connsiteY186" fmla="*/ 6040426 h 6367455"/>
                <a:gd name="connsiteX187" fmla="*/ 4379876 w 6891715"/>
                <a:gd name="connsiteY187" fmla="*/ 6051117 h 6367455"/>
                <a:gd name="connsiteX188" fmla="*/ 4366858 w 6891715"/>
                <a:gd name="connsiteY188" fmla="*/ 6060550 h 6367455"/>
                <a:gd name="connsiteX189" fmla="*/ 4364318 w 6891715"/>
                <a:gd name="connsiteY189" fmla="*/ 6075014 h 6367455"/>
                <a:gd name="connsiteX190" fmla="*/ 4352888 w 6891715"/>
                <a:gd name="connsiteY190" fmla="*/ 6098282 h 6367455"/>
                <a:gd name="connsiteX191" fmla="*/ 4333838 w 6891715"/>
                <a:gd name="connsiteY191" fmla="*/ 6105514 h 6367455"/>
                <a:gd name="connsiteX192" fmla="*/ 4335425 w 6891715"/>
                <a:gd name="connsiteY192" fmla="*/ 6088849 h 6367455"/>
                <a:gd name="connsiteX193" fmla="*/ 4324313 w 6891715"/>
                <a:gd name="connsiteY193" fmla="*/ 6089163 h 6367455"/>
                <a:gd name="connsiteX194" fmla="*/ 4328123 w 6891715"/>
                <a:gd name="connsiteY194" fmla="*/ 6083818 h 6367455"/>
                <a:gd name="connsiteX195" fmla="*/ 4333520 w 6891715"/>
                <a:gd name="connsiteY195" fmla="*/ 6070297 h 6367455"/>
                <a:gd name="connsiteX196" fmla="*/ 4345903 w 6891715"/>
                <a:gd name="connsiteY196" fmla="*/ 6053318 h 6367455"/>
                <a:gd name="connsiteX197" fmla="*/ 4360508 w 6891715"/>
                <a:gd name="connsiteY197" fmla="*/ 6048287 h 6367455"/>
                <a:gd name="connsiteX198" fmla="*/ 4333108 w 6891715"/>
                <a:gd name="connsiteY198" fmla="*/ 6021376 h 6367455"/>
                <a:gd name="connsiteX199" fmla="*/ 4337013 w 6891715"/>
                <a:gd name="connsiteY199" fmla="*/ 6023281 h 6367455"/>
                <a:gd name="connsiteX200" fmla="*/ 4334610 w 6891715"/>
                <a:gd name="connsiteY200" fmla="*/ 6030266 h 6367455"/>
                <a:gd name="connsiteX201" fmla="*/ 4325900 w 6891715"/>
                <a:gd name="connsiteY201" fmla="*/ 6030901 h 6367455"/>
                <a:gd name="connsiteX202" fmla="*/ 4191713 w 6891715"/>
                <a:gd name="connsiteY202" fmla="*/ 6019789 h 6367455"/>
                <a:gd name="connsiteX203" fmla="*/ 4195726 w 6891715"/>
                <a:gd name="connsiteY203" fmla="*/ 6021376 h 6367455"/>
                <a:gd name="connsiteX204" fmla="*/ 4187700 w 6891715"/>
                <a:gd name="connsiteY204" fmla="*/ 6034077 h 6367455"/>
                <a:gd name="connsiteX205" fmla="*/ 4184613 w 6891715"/>
                <a:gd name="connsiteY205" fmla="*/ 6029314 h 6367455"/>
                <a:gd name="connsiteX206" fmla="*/ 3752636 w 6891715"/>
                <a:gd name="connsiteY206" fmla="*/ 6002326 h 6367455"/>
                <a:gd name="connsiteX207" fmla="*/ 3754400 w 6891715"/>
                <a:gd name="connsiteY207" fmla="*/ 6015026 h 6367455"/>
                <a:gd name="connsiteX208" fmla="*/ 3748050 w 6891715"/>
                <a:gd name="connsiteY208" fmla="*/ 6006165 h 6367455"/>
                <a:gd name="connsiteX209" fmla="*/ 4012798 w 6891715"/>
                <a:gd name="connsiteY209" fmla="*/ 5995976 h 6367455"/>
                <a:gd name="connsiteX210" fmla="*/ 4024276 w 6891715"/>
                <a:gd name="connsiteY210" fmla="*/ 6005183 h 6367455"/>
                <a:gd name="connsiteX211" fmla="*/ 4014970 w 6891715"/>
                <a:gd name="connsiteY211" fmla="*/ 6022011 h 6367455"/>
                <a:gd name="connsiteX212" fmla="*/ 4008145 w 6891715"/>
                <a:gd name="connsiteY212" fmla="*/ 6026139 h 6367455"/>
                <a:gd name="connsiteX213" fmla="*/ 4001941 w 6891715"/>
                <a:gd name="connsiteY213" fmla="*/ 6024234 h 6367455"/>
                <a:gd name="connsiteX214" fmla="*/ 3997288 w 6891715"/>
                <a:gd name="connsiteY214" fmla="*/ 6018201 h 6367455"/>
                <a:gd name="connsiteX215" fmla="*/ 4005663 w 6891715"/>
                <a:gd name="connsiteY215" fmla="*/ 6015661 h 6367455"/>
                <a:gd name="connsiteX216" fmla="*/ 3998218 w 6891715"/>
                <a:gd name="connsiteY216" fmla="*/ 6010581 h 6367455"/>
                <a:gd name="connsiteX217" fmla="*/ 4001320 w 6891715"/>
                <a:gd name="connsiteY217" fmla="*/ 6007406 h 6367455"/>
                <a:gd name="connsiteX218" fmla="*/ 4011867 w 6891715"/>
                <a:gd name="connsiteY218" fmla="*/ 6008358 h 6367455"/>
                <a:gd name="connsiteX219" fmla="*/ 4015900 w 6891715"/>
                <a:gd name="connsiteY219" fmla="*/ 6008358 h 6367455"/>
                <a:gd name="connsiteX220" fmla="*/ 4011867 w 6891715"/>
                <a:gd name="connsiteY220" fmla="*/ 6001056 h 6367455"/>
                <a:gd name="connsiteX221" fmla="*/ 4097132 w 6891715"/>
                <a:gd name="connsiteY221" fmla="*/ 5994389 h 6367455"/>
                <a:gd name="connsiteX222" fmla="*/ 4100476 w 6891715"/>
                <a:gd name="connsiteY222" fmla="*/ 6005330 h 6367455"/>
                <a:gd name="connsiteX223" fmla="*/ 4097740 w 6891715"/>
                <a:gd name="connsiteY223" fmla="*/ 6018202 h 6367455"/>
                <a:gd name="connsiteX224" fmla="*/ 4086188 w 6891715"/>
                <a:gd name="connsiteY224" fmla="*/ 6005652 h 6367455"/>
                <a:gd name="connsiteX225" fmla="*/ 4086188 w 6891715"/>
                <a:gd name="connsiteY225" fmla="*/ 5997929 h 6367455"/>
                <a:gd name="connsiteX226" fmla="*/ 4278593 w 6891715"/>
                <a:gd name="connsiteY226" fmla="*/ 5988039 h 6367455"/>
                <a:gd name="connsiteX227" fmla="*/ 4284943 w 6891715"/>
                <a:gd name="connsiteY227" fmla="*/ 5988039 h 6367455"/>
                <a:gd name="connsiteX228" fmla="*/ 4292563 w 6891715"/>
                <a:gd name="connsiteY228" fmla="*/ 5991214 h 6367455"/>
                <a:gd name="connsiteX229" fmla="*/ 4286213 w 6891715"/>
                <a:gd name="connsiteY229" fmla="*/ 5994389 h 6367455"/>
                <a:gd name="connsiteX230" fmla="*/ 4282085 w 6891715"/>
                <a:gd name="connsiteY230" fmla="*/ 5999786 h 6367455"/>
                <a:gd name="connsiteX231" fmla="*/ 4270655 w 6891715"/>
                <a:gd name="connsiteY231" fmla="*/ 5997564 h 6367455"/>
                <a:gd name="connsiteX232" fmla="*/ 4256685 w 6891715"/>
                <a:gd name="connsiteY232" fmla="*/ 6003914 h 6367455"/>
                <a:gd name="connsiteX233" fmla="*/ 4258908 w 6891715"/>
                <a:gd name="connsiteY233" fmla="*/ 6019789 h 6367455"/>
                <a:gd name="connsiteX234" fmla="*/ 4251288 w 6891715"/>
                <a:gd name="connsiteY234" fmla="*/ 6013439 h 6367455"/>
                <a:gd name="connsiteX235" fmla="*/ 4253510 w 6891715"/>
                <a:gd name="connsiteY235" fmla="*/ 6000739 h 6367455"/>
                <a:gd name="connsiteX236" fmla="*/ 4262718 w 6891715"/>
                <a:gd name="connsiteY236" fmla="*/ 5989309 h 6367455"/>
                <a:gd name="connsiteX237" fmla="*/ 4044769 w 6891715"/>
                <a:gd name="connsiteY237" fmla="*/ 5988039 h 6367455"/>
                <a:gd name="connsiteX238" fmla="*/ 4050157 w 6891715"/>
                <a:gd name="connsiteY238" fmla="*/ 5994389 h 6367455"/>
                <a:gd name="connsiteX239" fmla="*/ 4052851 w 6891715"/>
                <a:gd name="connsiteY239" fmla="*/ 6001691 h 6367455"/>
                <a:gd name="connsiteX240" fmla="*/ 4042748 w 6891715"/>
                <a:gd name="connsiteY240" fmla="*/ 6007089 h 6367455"/>
                <a:gd name="connsiteX241" fmla="*/ 4041738 w 6891715"/>
                <a:gd name="connsiteY241" fmla="*/ 6002009 h 6367455"/>
                <a:gd name="connsiteX242" fmla="*/ 2784354 w 6891715"/>
                <a:gd name="connsiteY242" fmla="*/ 5988039 h 6367455"/>
                <a:gd name="connsiteX243" fmla="*/ 2798725 w 6891715"/>
                <a:gd name="connsiteY243" fmla="*/ 5999034 h 6367455"/>
                <a:gd name="connsiteX244" fmla="*/ 2788699 w 6891715"/>
                <a:gd name="connsiteY244" fmla="*/ 6005502 h 6367455"/>
                <a:gd name="connsiteX245" fmla="*/ 2779675 w 6891715"/>
                <a:gd name="connsiteY245" fmla="*/ 5992566 h 6367455"/>
                <a:gd name="connsiteX246" fmla="*/ 4162388 w 6891715"/>
                <a:gd name="connsiteY246" fmla="*/ 5973751 h 6367455"/>
                <a:gd name="connsiteX247" fmla="*/ 4157943 w 6891715"/>
                <a:gd name="connsiteY247" fmla="*/ 5978006 h 6367455"/>
                <a:gd name="connsiteX248" fmla="*/ 4156038 w 6891715"/>
                <a:gd name="connsiteY248" fmla="*/ 5991099 h 6367455"/>
                <a:gd name="connsiteX249" fmla="*/ 4147783 w 6891715"/>
                <a:gd name="connsiteY249" fmla="*/ 6000918 h 6367455"/>
                <a:gd name="connsiteX250" fmla="*/ 4133813 w 6891715"/>
                <a:gd name="connsiteY250" fmla="*/ 6005501 h 6367455"/>
                <a:gd name="connsiteX251" fmla="*/ 4136035 w 6891715"/>
                <a:gd name="connsiteY251" fmla="*/ 5994372 h 6367455"/>
                <a:gd name="connsiteX252" fmla="*/ 4150640 w 6891715"/>
                <a:gd name="connsiteY252" fmla="*/ 5986844 h 6367455"/>
                <a:gd name="connsiteX253" fmla="*/ 4151593 w 6891715"/>
                <a:gd name="connsiteY253" fmla="*/ 5974733 h 6367455"/>
                <a:gd name="connsiteX254" fmla="*/ 4248322 w 6891715"/>
                <a:gd name="connsiteY254" fmla="*/ 5964226 h 6367455"/>
                <a:gd name="connsiteX255" fmla="*/ 4257308 w 6891715"/>
                <a:gd name="connsiteY255" fmla="*/ 5967568 h 6367455"/>
                <a:gd name="connsiteX256" fmla="*/ 4262400 w 6891715"/>
                <a:gd name="connsiteY256" fmla="*/ 5977594 h 6367455"/>
                <a:gd name="connsiteX257" fmla="*/ 4250419 w 6891715"/>
                <a:gd name="connsiteY257" fmla="*/ 5983276 h 6367455"/>
                <a:gd name="connsiteX258" fmla="*/ 4248322 w 6891715"/>
                <a:gd name="connsiteY258" fmla="*/ 5979934 h 6367455"/>
                <a:gd name="connsiteX259" fmla="*/ 4252515 w 6891715"/>
                <a:gd name="connsiteY259" fmla="*/ 5971913 h 6367455"/>
                <a:gd name="connsiteX260" fmla="*/ 4246525 w 6891715"/>
                <a:gd name="connsiteY260" fmla="*/ 5970910 h 6367455"/>
                <a:gd name="connsiteX261" fmla="*/ 4031293 w 6891715"/>
                <a:gd name="connsiteY261" fmla="*/ 5961051 h 6367455"/>
                <a:gd name="connsiteX262" fmla="*/ 4036975 w 6891715"/>
                <a:gd name="connsiteY262" fmla="*/ 5972352 h 6367455"/>
                <a:gd name="connsiteX263" fmla="*/ 4031293 w 6891715"/>
                <a:gd name="connsiteY263" fmla="*/ 5980101 h 6367455"/>
                <a:gd name="connsiteX264" fmla="*/ 4020264 w 6891715"/>
                <a:gd name="connsiteY264" fmla="*/ 5978163 h 6367455"/>
                <a:gd name="connsiteX265" fmla="*/ 4017925 w 6891715"/>
                <a:gd name="connsiteY265" fmla="*/ 5969446 h 6367455"/>
                <a:gd name="connsiteX266" fmla="*/ 4020264 w 6891715"/>
                <a:gd name="connsiteY266" fmla="*/ 5964280 h 6367455"/>
                <a:gd name="connsiteX267" fmla="*/ 4088954 w 6891715"/>
                <a:gd name="connsiteY267" fmla="*/ 5956289 h 6367455"/>
                <a:gd name="connsiteX268" fmla="*/ 4090951 w 6891715"/>
                <a:gd name="connsiteY268" fmla="*/ 5968530 h 6367455"/>
                <a:gd name="connsiteX269" fmla="*/ 4086956 w 6891715"/>
                <a:gd name="connsiteY269" fmla="*/ 5976792 h 6367455"/>
                <a:gd name="connsiteX270" fmla="*/ 4079300 w 6891715"/>
                <a:gd name="connsiteY270" fmla="*/ 5981689 h 6367455"/>
                <a:gd name="connsiteX271" fmla="*/ 4070313 w 6891715"/>
                <a:gd name="connsiteY271" fmla="*/ 5972814 h 6367455"/>
                <a:gd name="connsiteX272" fmla="*/ 4074307 w 6891715"/>
                <a:gd name="connsiteY272" fmla="*/ 5961797 h 6367455"/>
                <a:gd name="connsiteX273" fmla="*/ 4116516 w 6891715"/>
                <a:gd name="connsiteY273" fmla="*/ 5949939 h 6367455"/>
                <a:gd name="connsiteX274" fmla="*/ 4121773 w 6891715"/>
                <a:gd name="connsiteY274" fmla="*/ 5953928 h 6367455"/>
                <a:gd name="connsiteX275" fmla="*/ 4122701 w 6891715"/>
                <a:gd name="connsiteY275" fmla="*/ 5968962 h 6367455"/>
                <a:gd name="connsiteX276" fmla="*/ 4112804 w 6891715"/>
                <a:gd name="connsiteY276" fmla="*/ 5983383 h 6367455"/>
                <a:gd name="connsiteX277" fmla="*/ 4107547 w 6891715"/>
                <a:gd name="connsiteY277" fmla="*/ 5986452 h 6367455"/>
                <a:gd name="connsiteX278" fmla="*/ 4098888 w 6891715"/>
                <a:gd name="connsiteY278" fmla="*/ 5969269 h 6367455"/>
                <a:gd name="connsiteX279" fmla="*/ 4104145 w 6891715"/>
                <a:gd name="connsiteY279" fmla="*/ 5953928 h 6367455"/>
                <a:gd name="connsiteX280" fmla="*/ 3879813 w 6891715"/>
                <a:gd name="connsiteY280" fmla="*/ 5943589 h 6367455"/>
                <a:gd name="connsiteX281" fmla="*/ 3887751 w 6891715"/>
                <a:gd name="connsiteY281" fmla="*/ 5947117 h 6367455"/>
                <a:gd name="connsiteX282" fmla="*/ 3881136 w 6891715"/>
                <a:gd name="connsiteY282" fmla="*/ 5953114 h 6367455"/>
                <a:gd name="connsiteX283" fmla="*/ 4230772 w 6891715"/>
                <a:gd name="connsiteY283" fmla="*/ 5937239 h 6367455"/>
                <a:gd name="connsiteX284" fmla="*/ 4237000 w 6891715"/>
                <a:gd name="connsiteY284" fmla="*/ 5943884 h 6367455"/>
                <a:gd name="connsiteX285" fmla="*/ 4235901 w 6891715"/>
                <a:gd name="connsiteY285" fmla="*/ 5950530 h 6367455"/>
                <a:gd name="connsiteX286" fmla="*/ 4228574 w 6891715"/>
                <a:gd name="connsiteY286" fmla="*/ 5951527 h 6367455"/>
                <a:gd name="connsiteX287" fmla="*/ 4227475 w 6891715"/>
                <a:gd name="connsiteY287" fmla="*/ 5946210 h 6367455"/>
                <a:gd name="connsiteX288" fmla="*/ 4015702 w 6891715"/>
                <a:gd name="connsiteY288" fmla="*/ 5929301 h 6367455"/>
                <a:gd name="connsiteX289" fmla="*/ 4021100 w 6891715"/>
                <a:gd name="connsiteY289" fmla="*/ 5932476 h 6367455"/>
                <a:gd name="connsiteX290" fmla="*/ 4020147 w 6891715"/>
                <a:gd name="connsiteY290" fmla="*/ 5942001 h 6367455"/>
                <a:gd name="connsiteX291" fmla="*/ 4015067 w 6891715"/>
                <a:gd name="connsiteY291" fmla="*/ 5948351 h 6367455"/>
                <a:gd name="connsiteX292" fmla="*/ 4011575 w 6891715"/>
                <a:gd name="connsiteY292" fmla="*/ 5945176 h 6367455"/>
                <a:gd name="connsiteX293" fmla="*/ 4011575 w 6891715"/>
                <a:gd name="connsiteY293" fmla="*/ 5932476 h 6367455"/>
                <a:gd name="connsiteX294" fmla="*/ 3920838 w 6891715"/>
                <a:gd name="connsiteY294" fmla="*/ 5926126 h 6367455"/>
                <a:gd name="connsiteX295" fmla="*/ 3922676 w 6891715"/>
                <a:gd name="connsiteY295" fmla="*/ 5931232 h 6367455"/>
                <a:gd name="connsiteX296" fmla="*/ 3912566 w 6891715"/>
                <a:gd name="connsiteY296" fmla="*/ 5937239 h 6367455"/>
                <a:gd name="connsiteX297" fmla="*/ 3905213 w 6891715"/>
                <a:gd name="connsiteY297" fmla="*/ 5935437 h 6367455"/>
                <a:gd name="connsiteX298" fmla="*/ 3909502 w 6891715"/>
                <a:gd name="connsiteY298" fmla="*/ 5932433 h 6367455"/>
                <a:gd name="connsiteX299" fmla="*/ 4101110 w 6891715"/>
                <a:gd name="connsiteY299" fmla="*/ 5921364 h 6367455"/>
                <a:gd name="connsiteX300" fmla="*/ 4111588 w 6891715"/>
                <a:gd name="connsiteY300" fmla="*/ 5922290 h 6367455"/>
                <a:gd name="connsiteX301" fmla="*/ 4111588 w 6891715"/>
                <a:gd name="connsiteY301" fmla="*/ 5927229 h 6367455"/>
                <a:gd name="connsiteX302" fmla="*/ 4102063 w 6891715"/>
                <a:gd name="connsiteY302" fmla="*/ 5932477 h 6367455"/>
                <a:gd name="connsiteX303" fmla="*/ 4092538 w 6891715"/>
                <a:gd name="connsiteY303" fmla="*/ 5930625 h 6367455"/>
                <a:gd name="connsiteX304" fmla="*/ 4052850 w 6891715"/>
                <a:gd name="connsiteY304" fmla="*/ 5919776 h 6367455"/>
                <a:gd name="connsiteX305" fmla="*/ 4063963 w 6891715"/>
                <a:gd name="connsiteY305" fmla="*/ 5927797 h 6367455"/>
                <a:gd name="connsiteX306" fmla="*/ 4054952 w 6891715"/>
                <a:gd name="connsiteY306" fmla="*/ 5938826 h 6367455"/>
                <a:gd name="connsiteX307" fmla="*/ 4052850 w 6891715"/>
                <a:gd name="connsiteY307" fmla="*/ 5932142 h 6367455"/>
                <a:gd name="connsiteX308" fmla="*/ 4071020 w 6891715"/>
                <a:gd name="connsiteY308" fmla="*/ 5907076 h 6367455"/>
                <a:gd name="connsiteX309" fmla="*/ 4081640 w 6891715"/>
                <a:gd name="connsiteY309" fmla="*/ 5907076 h 6367455"/>
                <a:gd name="connsiteX310" fmla="*/ 4089363 w 6891715"/>
                <a:gd name="connsiteY310" fmla="*/ 5911287 h 6367455"/>
                <a:gd name="connsiteX311" fmla="*/ 4088397 w 6891715"/>
                <a:gd name="connsiteY311" fmla="*/ 5919711 h 6367455"/>
                <a:gd name="connsiteX312" fmla="*/ 4079709 w 6891715"/>
                <a:gd name="connsiteY312" fmla="*/ 5922951 h 6367455"/>
                <a:gd name="connsiteX313" fmla="*/ 4065550 w 6891715"/>
                <a:gd name="connsiteY313" fmla="*/ 5910316 h 6367455"/>
                <a:gd name="connsiteX314" fmla="*/ 4007267 w 6891715"/>
                <a:gd name="connsiteY314" fmla="*/ 5895964 h 6367455"/>
                <a:gd name="connsiteX315" fmla="*/ 4014411 w 6891715"/>
                <a:gd name="connsiteY315" fmla="*/ 5903050 h 6367455"/>
                <a:gd name="connsiteX316" fmla="*/ 4014751 w 6891715"/>
                <a:gd name="connsiteY316" fmla="*/ 5910458 h 6367455"/>
                <a:gd name="connsiteX317" fmla="*/ 4005566 w 6891715"/>
                <a:gd name="connsiteY317" fmla="*/ 5918189 h 6367455"/>
                <a:gd name="connsiteX318" fmla="*/ 4005566 w 6891715"/>
                <a:gd name="connsiteY318" fmla="*/ 5907559 h 6367455"/>
                <a:gd name="connsiteX319" fmla="*/ 4000463 w 6891715"/>
                <a:gd name="connsiteY319" fmla="*/ 5900151 h 6367455"/>
                <a:gd name="connsiteX320" fmla="*/ 4201841 w 6891715"/>
                <a:gd name="connsiteY320" fmla="*/ 5892789 h 6367455"/>
                <a:gd name="connsiteX321" fmla="*/ 4210013 w 6891715"/>
                <a:gd name="connsiteY321" fmla="*/ 5899073 h 6367455"/>
                <a:gd name="connsiteX322" fmla="*/ 4198900 w 6891715"/>
                <a:gd name="connsiteY322" fmla="*/ 5900727 h 6367455"/>
                <a:gd name="connsiteX323" fmla="*/ 4190963 w 6891715"/>
                <a:gd name="connsiteY323" fmla="*/ 5889614 h 6367455"/>
                <a:gd name="connsiteX324" fmla="*/ 4183660 w 6891715"/>
                <a:gd name="connsiteY324" fmla="*/ 5905999 h 6367455"/>
                <a:gd name="connsiteX325" fmla="*/ 4173818 w 6891715"/>
                <a:gd name="connsiteY325" fmla="*/ 5905999 h 6367455"/>
                <a:gd name="connsiteX326" fmla="*/ 4159213 w 6891715"/>
                <a:gd name="connsiteY326" fmla="*/ 5916602 h 6367455"/>
                <a:gd name="connsiteX327" fmla="*/ 4163340 w 6891715"/>
                <a:gd name="connsiteY327" fmla="*/ 5901823 h 6367455"/>
                <a:gd name="connsiteX328" fmla="*/ 4173818 w 6891715"/>
                <a:gd name="connsiteY328" fmla="*/ 5899574 h 6367455"/>
                <a:gd name="connsiteX329" fmla="*/ 3983882 w 6891715"/>
                <a:gd name="connsiteY329" fmla="*/ 5889614 h 6367455"/>
                <a:gd name="connsiteX330" fmla="*/ 3990938 w 6891715"/>
                <a:gd name="connsiteY330" fmla="*/ 5892617 h 6367455"/>
                <a:gd name="connsiteX331" fmla="*/ 3980707 w 6891715"/>
                <a:gd name="connsiteY331" fmla="*/ 5900727 h 6367455"/>
                <a:gd name="connsiteX332" fmla="*/ 3978238 w 6891715"/>
                <a:gd name="connsiteY332" fmla="*/ 5897723 h 6367455"/>
                <a:gd name="connsiteX333" fmla="*/ 4234460 w 6891715"/>
                <a:gd name="connsiteY333" fmla="*/ 5870564 h 6367455"/>
                <a:gd name="connsiteX334" fmla="*/ 4239858 w 6891715"/>
                <a:gd name="connsiteY334" fmla="*/ 5870564 h 6367455"/>
                <a:gd name="connsiteX335" fmla="*/ 4244938 w 6891715"/>
                <a:gd name="connsiteY335" fmla="*/ 5873567 h 6367455"/>
                <a:gd name="connsiteX336" fmla="*/ 4253510 w 6891715"/>
                <a:gd name="connsiteY336" fmla="*/ 5873567 h 6367455"/>
                <a:gd name="connsiteX337" fmla="*/ 4254463 w 6891715"/>
                <a:gd name="connsiteY337" fmla="*/ 5881676 h 6367455"/>
                <a:gd name="connsiteX338" fmla="*/ 4238588 w 6891715"/>
                <a:gd name="connsiteY338" fmla="*/ 5880775 h 6367455"/>
                <a:gd name="connsiteX339" fmla="*/ 4239858 w 6891715"/>
                <a:gd name="connsiteY339" fmla="*/ 5888584 h 6367455"/>
                <a:gd name="connsiteX340" fmla="*/ 4232238 w 6891715"/>
                <a:gd name="connsiteY340" fmla="*/ 5892789 h 6367455"/>
                <a:gd name="connsiteX341" fmla="*/ 4225888 w 6891715"/>
                <a:gd name="connsiteY341" fmla="*/ 5886782 h 6367455"/>
                <a:gd name="connsiteX342" fmla="*/ 4213188 w 6891715"/>
                <a:gd name="connsiteY342" fmla="*/ 5887082 h 6367455"/>
                <a:gd name="connsiteX343" fmla="*/ 4218585 w 6891715"/>
                <a:gd name="connsiteY343" fmla="*/ 5875069 h 6367455"/>
                <a:gd name="connsiteX344" fmla="*/ 3641967 w 6891715"/>
                <a:gd name="connsiteY344" fmla="*/ 5862626 h 6367455"/>
                <a:gd name="connsiteX345" fmla="*/ 3650372 w 6891715"/>
                <a:gd name="connsiteY345" fmla="*/ 5864489 h 6367455"/>
                <a:gd name="connsiteX346" fmla="*/ 3649127 w 6891715"/>
                <a:gd name="connsiteY346" fmla="*/ 5869770 h 6367455"/>
                <a:gd name="connsiteX347" fmla="*/ 3663757 w 6891715"/>
                <a:gd name="connsiteY347" fmla="*/ 5872565 h 6367455"/>
                <a:gd name="connsiteX348" fmla="*/ 3671850 w 6891715"/>
                <a:gd name="connsiteY348" fmla="*/ 5887784 h 6367455"/>
                <a:gd name="connsiteX349" fmla="*/ 3659399 w 6891715"/>
                <a:gd name="connsiteY349" fmla="*/ 5883746 h 6367455"/>
                <a:gd name="connsiteX350" fmla="*/ 3656597 w 6891715"/>
                <a:gd name="connsiteY350" fmla="*/ 5891201 h 6367455"/>
                <a:gd name="connsiteX351" fmla="*/ 3647570 w 6891715"/>
                <a:gd name="connsiteY351" fmla="*/ 5884989 h 6367455"/>
                <a:gd name="connsiteX352" fmla="*/ 3640100 w 6891715"/>
                <a:gd name="connsiteY352" fmla="*/ 5873497 h 6367455"/>
                <a:gd name="connsiteX353" fmla="*/ 4038979 w 6891715"/>
                <a:gd name="connsiteY353" fmla="*/ 5856276 h 6367455"/>
                <a:gd name="connsiteX354" fmla="*/ 4043930 w 6891715"/>
                <a:gd name="connsiteY354" fmla="*/ 5866368 h 6367455"/>
                <a:gd name="connsiteX355" fmla="*/ 4048262 w 6891715"/>
                <a:gd name="connsiteY355" fmla="*/ 5865422 h 6367455"/>
                <a:gd name="connsiteX356" fmla="*/ 4057545 w 6891715"/>
                <a:gd name="connsiteY356" fmla="*/ 5871730 h 6367455"/>
                <a:gd name="connsiteX357" fmla="*/ 4057545 w 6891715"/>
                <a:gd name="connsiteY357" fmla="*/ 5878038 h 6367455"/>
                <a:gd name="connsiteX358" fmla="*/ 4063734 w 6891715"/>
                <a:gd name="connsiteY358" fmla="*/ 5884346 h 6367455"/>
                <a:gd name="connsiteX359" fmla="*/ 4064972 w 6891715"/>
                <a:gd name="connsiteY359" fmla="*/ 5897593 h 6367455"/>
                <a:gd name="connsiteX360" fmla="*/ 4067138 w 6891715"/>
                <a:gd name="connsiteY360" fmla="*/ 5902955 h 6367455"/>
                <a:gd name="connsiteX361" fmla="*/ 4060949 w 6891715"/>
                <a:gd name="connsiteY361" fmla="*/ 5903901 h 6367455"/>
                <a:gd name="connsiteX362" fmla="*/ 4049500 w 6891715"/>
                <a:gd name="connsiteY362" fmla="*/ 5894754 h 6367455"/>
                <a:gd name="connsiteX363" fmla="*/ 4049500 w 6891715"/>
                <a:gd name="connsiteY363" fmla="*/ 5884346 h 6367455"/>
                <a:gd name="connsiteX364" fmla="*/ 4038051 w 6891715"/>
                <a:gd name="connsiteY364" fmla="*/ 5879931 h 6367455"/>
                <a:gd name="connsiteX365" fmla="*/ 4030625 w 6891715"/>
                <a:gd name="connsiteY365" fmla="*/ 5872046 h 6367455"/>
                <a:gd name="connsiteX366" fmla="*/ 4033719 w 6891715"/>
                <a:gd name="connsiteY366" fmla="*/ 5860376 h 6367455"/>
                <a:gd name="connsiteX367" fmla="*/ 3149881 w 6891715"/>
                <a:gd name="connsiteY367" fmla="*/ 5826114 h 6367455"/>
                <a:gd name="connsiteX368" fmla="*/ 3157501 w 6891715"/>
                <a:gd name="connsiteY368" fmla="*/ 5826114 h 6367455"/>
                <a:gd name="connsiteX369" fmla="*/ 3153373 w 6891715"/>
                <a:gd name="connsiteY369" fmla="*/ 5832443 h 6367455"/>
                <a:gd name="connsiteX370" fmla="*/ 3156548 w 6891715"/>
                <a:gd name="connsiteY370" fmla="*/ 5844152 h 6367455"/>
                <a:gd name="connsiteX371" fmla="*/ 3139721 w 6891715"/>
                <a:gd name="connsiteY371" fmla="*/ 5873583 h 6367455"/>
                <a:gd name="connsiteX372" fmla="*/ 3130831 w 6891715"/>
                <a:gd name="connsiteY372" fmla="*/ 5891938 h 6367455"/>
                <a:gd name="connsiteX373" fmla="*/ 3124798 w 6891715"/>
                <a:gd name="connsiteY373" fmla="*/ 5905229 h 6367455"/>
                <a:gd name="connsiteX374" fmla="*/ 3122893 w 6891715"/>
                <a:gd name="connsiteY374" fmla="*/ 5909976 h 6367455"/>
                <a:gd name="connsiteX375" fmla="*/ 3121941 w 6891715"/>
                <a:gd name="connsiteY375" fmla="*/ 5912508 h 6367455"/>
                <a:gd name="connsiteX376" fmla="*/ 3123528 w 6891715"/>
                <a:gd name="connsiteY376" fmla="*/ 5936876 h 6367455"/>
                <a:gd name="connsiteX377" fmla="*/ 3137181 w 6891715"/>
                <a:gd name="connsiteY377" fmla="*/ 5954597 h 6367455"/>
                <a:gd name="connsiteX378" fmla="*/ 3133371 w 6891715"/>
                <a:gd name="connsiteY378" fmla="*/ 5977699 h 6367455"/>
                <a:gd name="connsiteX379" fmla="*/ 3117813 w 6891715"/>
                <a:gd name="connsiteY379" fmla="*/ 5997953 h 6367455"/>
                <a:gd name="connsiteX380" fmla="*/ 3124163 w 6891715"/>
                <a:gd name="connsiteY380" fmla="*/ 6015358 h 6367455"/>
                <a:gd name="connsiteX381" fmla="*/ 3115591 w 6891715"/>
                <a:gd name="connsiteY381" fmla="*/ 6019789 h 6367455"/>
                <a:gd name="connsiteX382" fmla="*/ 3102891 w 6891715"/>
                <a:gd name="connsiteY382" fmla="*/ 6012510 h 6367455"/>
                <a:gd name="connsiteX383" fmla="*/ 3079713 w 6891715"/>
                <a:gd name="connsiteY383" fmla="*/ 6004282 h 6367455"/>
                <a:gd name="connsiteX384" fmla="*/ 3056218 w 6891715"/>
                <a:gd name="connsiteY384" fmla="*/ 5995105 h 6367455"/>
                <a:gd name="connsiteX385" fmla="*/ 3026691 w 6891715"/>
                <a:gd name="connsiteY385" fmla="*/ 5965990 h 6367455"/>
                <a:gd name="connsiteX386" fmla="*/ 2989543 w 6891715"/>
                <a:gd name="connsiteY386" fmla="*/ 5965357 h 6367455"/>
                <a:gd name="connsiteX387" fmla="*/ 2947633 w 6891715"/>
                <a:gd name="connsiteY387" fmla="*/ 5933078 h 6367455"/>
                <a:gd name="connsiteX388" fmla="*/ 2912708 w 6891715"/>
                <a:gd name="connsiteY388" fmla="*/ 5916622 h 6367455"/>
                <a:gd name="connsiteX389" fmla="*/ 2905088 w 6891715"/>
                <a:gd name="connsiteY389" fmla="*/ 5909343 h 6367455"/>
                <a:gd name="connsiteX390" fmla="*/ 2869210 w 6891715"/>
                <a:gd name="connsiteY390" fmla="*/ 5903331 h 6367455"/>
                <a:gd name="connsiteX391" fmla="*/ 2860638 w 6891715"/>
                <a:gd name="connsiteY391" fmla="*/ 5874216 h 6367455"/>
                <a:gd name="connsiteX392" fmla="*/ 2873973 w 6891715"/>
                <a:gd name="connsiteY392" fmla="*/ 5853962 h 6367455"/>
                <a:gd name="connsiteX393" fmla="*/ 2885720 w 6891715"/>
                <a:gd name="connsiteY393" fmla="*/ 5848583 h 6367455"/>
                <a:gd name="connsiteX394" fmla="*/ 2885403 w 6891715"/>
                <a:gd name="connsiteY394" fmla="*/ 5838139 h 6367455"/>
                <a:gd name="connsiteX395" fmla="*/ 2894928 w 6891715"/>
                <a:gd name="connsiteY395" fmla="*/ 5839722 h 6367455"/>
                <a:gd name="connsiteX396" fmla="*/ 2898420 w 6891715"/>
                <a:gd name="connsiteY396" fmla="*/ 5846367 h 6367455"/>
                <a:gd name="connsiteX397" fmla="*/ 2907945 w 6891715"/>
                <a:gd name="connsiteY397" fmla="*/ 5857760 h 6367455"/>
                <a:gd name="connsiteX398" fmla="*/ 2917470 w 6891715"/>
                <a:gd name="connsiteY398" fmla="*/ 5854595 h 6367455"/>
                <a:gd name="connsiteX399" fmla="*/ 2933028 w 6891715"/>
                <a:gd name="connsiteY399" fmla="*/ 5839722 h 6367455"/>
                <a:gd name="connsiteX400" fmla="*/ 2946046 w 6891715"/>
                <a:gd name="connsiteY400" fmla="*/ 5847000 h 6367455"/>
                <a:gd name="connsiteX401" fmla="*/ 2958746 w 6891715"/>
                <a:gd name="connsiteY401" fmla="*/ 5847950 h 6367455"/>
                <a:gd name="connsiteX402" fmla="*/ 2968271 w 6891715"/>
                <a:gd name="connsiteY402" fmla="*/ 5862507 h 6367455"/>
                <a:gd name="connsiteX403" fmla="*/ 2990496 w 6891715"/>
                <a:gd name="connsiteY403" fmla="*/ 5860292 h 6367455"/>
                <a:gd name="connsiteX404" fmla="*/ 3014943 w 6891715"/>
                <a:gd name="connsiteY404" fmla="*/ 5851431 h 6367455"/>
                <a:gd name="connsiteX405" fmla="*/ 3037168 w 6891715"/>
                <a:gd name="connsiteY405" fmla="*/ 5857444 h 6367455"/>
                <a:gd name="connsiteX406" fmla="*/ 3064473 w 6891715"/>
                <a:gd name="connsiteY406" fmla="*/ 5851114 h 6367455"/>
                <a:gd name="connsiteX407" fmla="*/ 3086698 w 6891715"/>
                <a:gd name="connsiteY407" fmla="*/ 5839405 h 6367455"/>
                <a:gd name="connsiteX408" fmla="*/ 3113368 w 6891715"/>
                <a:gd name="connsiteY408" fmla="*/ 5842253 h 6367455"/>
                <a:gd name="connsiteX409" fmla="*/ 3123528 w 6891715"/>
                <a:gd name="connsiteY409" fmla="*/ 5834975 h 6367455"/>
                <a:gd name="connsiteX410" fmla="*/ 3141626 w 6891715"/>
                <a:gd name="connsiteY410" fmla="*/ 5833392 h 6367455"/>
                <a:gd name="connsiteX411" fmla="*/ 3635338 w 6891715"/>
                <a:gd name="connsiteY411" fmla="*/ 5800714 h 6367455"/>
                <a:gd name="connsiteX412" fmla="*/ 3644716 w 6891715"/>
                <a:gd name="connsiteY412" fmla="*/ 5802964 h 6367455"/>
                <a:gd name="connsiteX413" fmla="*/ 3643422 w 6891715"/>
                <a:gd name="connsiteY413" fmla="*/ 5813575 h 6367455"/>
                <a:gd name="connsiteX414" fmla="*/ 3652801 w 6891715"/>
                <a:gd name="connsiteY414" fmla="*/ 5819040 h 6367455"/>
                <a:gd name="connsiteX415" fmla="*/ 3652477 w 6891715"/>
                <a:gd name="connsiteY415" fmla="*/ 5826114 h 6367455"/>
                <a:gd name="connsiteX416" fmla="*/ 3643422 w 6891715"/>
                <a:gd name="connsiteY416" fmla="*/ 5820648 h 6367455"/>
                <a:gd name="connsiteX417" fmla="*/ 3636308 w 6891715"/>
                <a:gd name="connsiteY417" fmla="*/ 5816468 h 6367455"/>
                <a:gd name="connsiteX418" fmla="*/ 3635338 w 6891715"/>
                <a:gd name="connsiteY418" fmla="*/ 5800714 h 6367455"/>
                <a:gd name="connsiteX419" fmla="*/ 3630817 w 6891715"/>
                <a:gd name="connsiteY419" fmla="*/ 5799126 h 6367455"/>
                <a:gd name="connsiteX420" fmla="*/ 3632059 w 6891715"/>
                <a:gd name="connsiteY420" fmla="*/ 5810705 h 6367455"/>
                <a:gd name="connsiteX421" fmla="*/ 3632370 w 6891715"/>
                <a:gd name="connsiteY421" fmla="*/ 5819390 h 6367455"/>
                <a:gd name="connsiteX422" fmla="*/ 3635787 w 6891715"/>
                <a:gd name="connsiteY422" fmla="*/ 5830004 h 6367455"/>
                <a:gd name="connsiteX423" fmla="*/ 3639514 w 6891715"/>
                <a:gd name="connsiteY423" fmla="*/ 5825180 h 6367455"/>
                <a:gd name="connsiteX424" fmla="*/ 3655976 w 6891715"/>
                <a:gd name="connsiteY424" fmla="*/ 5833221 h 6367455"/>
                <a:gd name="connsiteX425" fmla="*/ 3655355 w 6891715"/>
                <a:gd name="connsiteY425" fmla="*/ 5847052 h 6367455"/>
                <a:gd name="connsiteX426" fmla="*/ 3644794 w 6891715"/>
                <a:gd name="connsiteY426" fmla="*/ 5844801 h 6367455"/>
                <a:gd name="connsiteX427" fmla="*/ 3642309 w 6891715"/>
                <a:gd name="connsiteY427" fmla="*/ 5848339 h 6367455"/>
                <a:gd name="connsiteX428" fmla="*/ 3630506 w 6891715"/>
                <a:gd name="connsiteY428" fmla="*/ 5843514 h 6367455"/>
                <a:gd name="connsiteX429" fmla="*/ 3629575 w 6891715"/>
                <a:gd name="connsiteY429" fmla="*/ 5835794 h 6367455"/>
                <a:gd name="connsiteX430" fmla="*/ 3624294 w 6891715"/>
                <a:gd name="connsiteY430" fmla="*/ 5825823 h 6367455"/>
                <a:gd name="connsiteX431" fmla="*/ 3622741 w 6891715"/>
                <a:gd name="connsiteY431" fmla="*/ 5836438 h 6367455"/>
                <a:gd name="connsiteX432" fmla="*/ 3613113 w 6891715"/>
                <a:gd name="connsiteY432" fmla="*/ 5827110 h 6367455"/>
                <a:gd name="connsiteX433" fmla="*/ 3616840 w 6891715"/>
                <a:gd name="connsiteY433" fmla="*/ 5811349 h 6367455"/>
                <a:gd name="connsiteX434" fmla="*/ 3624294 w 6891715"/>
                <a:gd name="connsiteY434" fmla="*/ 5817782 h 6367455"/>
                <a:gd name="connsiteX435" fmla="*/ 3095553 w 6891715"/>
                <a:gd name="connsiteY435" fmla="*/ 5791189 h 6367455"/>
                <a:gd name="connsiteX436" fmla="*/ 3106700 w 6891715"/>
                <a:gd name="connsiteY436" fmla="*/ 5794813 h 6367455"/>
                <a:gd name="connsiteX437" fmla="*/ 3099944 w 6891715"/>
                <a:gd name="connsiteY437" fmla="*/ 5808652 h 6367455"/>
                <a:gd name="connsiteX438" fmla="*/ 3090825 w 6891715"/>
                <a:gd name="connsiteY438" fmla="*/ 5795472 h 6367455"/>
                <a:gd name="connsiteX439" fmla="*/ 4154133 w 6891715"/>
                <a:gd name="connsiteY439" fmla="*/ 5781664 h 6367455"/>
                <a:gd name="connsiteX440" fmla="*/ 4166833 w 6891715"/>
                <a:gd name="connsiteY440" fmla="*/ 5782604 h 6367455"/>
                <a:gd name="connsiteX441" fmla="*/ 4171913 w 6891715"/>
                <a:gd name="connsiteY441" fmla="*/ 5800150 h 6367455"/>
                <a:gd name="connsiteX442" fmla="*/ 4173501 w 6891715"/>
                <a:gd name="connsiteY442" fmla="*/ 5810489 h 6367455"/>
                <a:gd name="connsiteX443" fmla="*/ 4166198 w 6891715"/>
                <a:gd name="connsiteY443" fmla="*/ 5815816 h 6367455"/>
                <a:gd name="connsiteX444" fmla="*/ 4161753 w 6891715"/>
                <a:gd name="connsiteY444" fmla="*/ 5829289 h 6367455"/>
                <a:gd name="connsiteX445" fmla="*/ 4149053 w 6891715"/>
                <a:gd name="connsiteY445" fmla="*/ 5818009 h 6367455"/>
                <a:gd name="connsiteX446" fmla="*/ 4157625 w 6891715"/>
                <a:gd name="connsiteY446" fmla="*/ 5803596 h 6367455"/>
                <a:gd name="connsiteX447" fmla="*/ 4143338 w 6891715"/>
                <a:gd name="connsiteY447" fmla="*/ 5794197 h 6367455"/>
                <a:gd name="connsiteX448" fmla="*/ 4144608 w 6891715"/>
                <a:gd name="connsiteY448" fmla="*/ 5783544 h 6367455"/>
                <a:gd name="connsiteX449" fmla="*/ 3652252 w 6891715"/>
                <a:gd name="connsiteY449" fmla="*/ 5780076 h 6367455"/>
                <a:gd name="connsiteX450" fmla="*/ 3658821 w 6891715"/>
                <a:gd name="connsiteY450" fmla="*/ 5780076 h 6367455"/>
                <a:gd name="connsiteX451" fmla="*/ 3654223 w 6891715"/>
                <a:gd name="connsiteY451" fmla="*/ 5787061 h 6367455"/>
                <a:gd name="connsiteX452" fmla="*/ 3659150 w 6891715"/>
                <a:gd name="connsiteY452" fmla="*/ 5794364 h 6367455"/>
                <a:gd name="connsiteX453" fmla="*/ 3649625 w 6891715"/>
                <a:gd name="connsiteY453" fmla="*/ 5789919 h 6367455"/>
                <a:gd name="connsiteX454" fmla="*/ 1810406 w 6891715"/>
                <a:gd name="connsiteY454" fmla="*/ 5757851 h 6367455"/>
                <a:gd name="connsiteX455" fmla="*/ 1816824 w 6891715"/>
                <a:gd name="connsiteY455" fmla="*/ 5766824 h 6367455"/>
                <a:gd name="connsiteX456" fmla="*/ 1832868 w 6891715"/>
                <a:gd name="connsiteY456" fmla="*/ 5767422 h 6367455"/>
                <a:gd name="connsiteX457" fmla="*/ 1835114 w 6891715"/>
                <a:gd name="connsiteY457" fmla="*/ 5778489 h 6367455"/>
                <a:gd name="connsiteX458" fmla="*/ 1829659 w 6891715"/>
                <a:gd name="connsiteY458" fmla="*/ 5772507 h 6367455"/>
                <a:gd name="connsiteX459" fmla="*/ 1816824 w 6891715"/>
                <a:gd name="connsiteY459" fmla="*/ 5771909 h 6367455"/>
                <a:gd name="connsiteX460" fmla="*/ 1809444 w 6891715"/>
                <a:gd name="connsiteY460" fmla="*/ 5775797 h 6367455"/>
                <a:gd name="connsiteX461" fmla="*/ 1804951 w 6891715"/>
                <a:gd name="connsiteY461" fmla="*/ 5768918 h 6367455"/>
                <a:gd name="connsiteX462" fmla="*/ 3645223 w 6891715"/>
                <a:gd name="connsiteY462" fmla="*/ 5754676 h 6367455"/>
                <a:gd name="connsiteX463" fmla="*/ 3645223 w 6891715"/>
                <a:gd name="connsiteY463" fmla="*/ 5762230 h 6367455"/>
                <a:gd name="connsiteX464" fmla="*/ 3648038 w 6891715"/>
                <a:gd name="connsiteY464" fmla="*/ 5769470 h 6367455"/>
                <a:gd name="connsiteX465" fmla="*/ 3646162 w 6891715"/>
                <a:gd name="connsiteY465" fmla="*/ 5785838 h 6367455"/>
                <a:gd name="connsiteX466" fmla="*/ 3640533 w 6891715"/>
                <a:gd name="connsiteY466" fmla="*/ 5785838 h 6367455"/>
                <a:gd name="connsiteX467" fmla="*/ 3639595 w 6891715"/>
                <a:gd name="connsiteY467" fmla="*/ 5781746 h 6367455"/>
                <a:gd name="connsiteX468" fmla="*/ 3630839 w 6891715"/>
                <a:gd name="connsiteY468" fmla="*/ 5791189 h 6367455"/>
                <a:gd name="connsiteX469" fmla="*/ 3627400 w 6891715"/>
                <a:gd name="connsiteY469" fmla="*/ 5788356 h 6367455"/>
                <a:gd name="connsiteX470" fmla="*/ 3628025 w 6891715"/>
                <a:gd name="connsiteY470" fmla="*/ 5779857 h 6367455"/>
                <a:gd name="connsiteX471" fmla="*/ 3632716 w 6891715"/>
                <a:gd name="connsiteY471" fmla="*/ 5772303 h 6367455"/>
                <a:gd name="connsiteX472" fmla="*/ 3633966 w 6891715"/>
                <a:gd name="connsiteY472" fmla="*/ 5761601 h 6367455"/>
                <a:gd name="connsiteX473" fmla="*/ 4003575 w 6891715"/>
                <a:gd name="connsiteY473" fmla="*/ 5735626 h 6367455"/>
                <a:gd name="connsiteX474" fmla="*/ 4014159 w 6891715"/>
                <a:gd name="connsiteY474" fmla="*/ 5735626 h 6367455"/>
                <a:gd name="connsiteX475" fmla="*/ 4019139 w 6891715"/>
                <a:gd name="connsiteY475" fmla="*/ 5746117 h 6367455"/>
                <a:gd name="connsiteX476" fmla="*/ 4029723 w 6891715"/>
                <a:gd name="connsiteY476" fmla="*/ 5752674 h 6367455"/>
                <a:gd name="connsiteX477" fmla="*/ 4032213 w 6891715"/>
                <a:gd name="connsiteY477" fmla="*/ 5759232 h 6367455"/>
                <a:gd name="connsiteX478" fmla="*/ 4021629 w 6891715"/>
                <a:gd name="connsiteY478" fmla="*/ 5765789 h 6367455"/>
                <a:gd name="connsiteX479" fmla="*/ 4014470 w 6891715"/>
                <a:gd name="connsiteY479" fmla="*/ 5761527 h 6367455"/>
                <a:gd name="connsiteX480" fmla="*/ 4017583 w 6891715"/>
                <a:gd name="connsiteY480" fmla="*/ 5753986 h 6367455"/>
                <a:gd name="connsiteX481" fmla="*/ 4002953 w 6891715"/>
                <a:gd name="connsiteY481" fmla="*/ 5749724 h 6367455"/>
                <a:gd name="connsiteX482" fmla="*/ 4000463 w 6891715"/>
                <a:gd name="connsiteY482" fmla="*/ 5742183 h 6367455"/>
                <a:gd name="connsiteX483" fmla="*/ 3888209 w 6891715"/>
                <a:gd name="connsiteY483" fmla="*/ 5732451 h 6367455"/>
                <a:gd name="connsiteX484" fmla="*/ 3904177 w 6891715"/>
                <a:gd name="connsiteY484" fmla="*/ 5735657 h 6367455"/>
                <a:gd name="connsiteX485" fmla="*/ 3915036 w 6891715"/>
                <a:gd name="connsiteY485" fmla="*/ 5750404 h 6367455"/>
                <a:gd name="connsiteX486" fmla="*/ 3923658 w 6891715"/>
                <a:gd name="connsiteY486" fmla="*/ 5764189 h 6367455"/>
                <a:gd name="connsiteX487" fmla="*/ 3940904 w 6891715"/>
                <a:gd name="connsiteY487" fmla="*/ 5769319 h 6367455"/>
                <a:gd name="connsiteX488" fmla="*/ 3947291 w 6891715"/>
                <a:gd name="connsiteY488" fmla="*/ 5776692 h 6367455"/>
                <a:gd name="connsiteX489" fmla="*/ 3975714 w 6891715"/>
                <a:gd name="connsiteY489" fmla="*/ 5776372 h 6367455"/>
                <a:gd name="connsiteX490" fmla="*/ 3978269 w 6891715"/>
                <a:gd name="connsiteY490" fmla="*/ 5781822 h 6367455"/>
                <a:gd name="connsiteX491" fmla="*/ 3978269 w 6891715"/>
                <a:gd name="connsiteY491" fmla="*/ 5793684 h 6367455"/>
                <a:gd name="connsiteX492" fmla="*/ 3983698 w 6891715"/>
                <a:gd name="connsiteY492" fmla="*/ 5799454 h 6367455"/>
                <a:gd name="connsiteX493" fmla="*/ 3981463 w 6891715"/>
                <a:gd name="connsiteY493" fmla="*/ 5809393 h 6367455"/>
                <a:gd name="connsiteX494" fmla="*/ 3986892 w 6891715"/>
                <a:gd name="connsiteY494" fmla="*/ 5816766 h 6367455"/>
                <a:gd name="connsiteX495" fmla="*/ 3999986 w 6891715"/>
                <a:gd name="connsiteY495" fmla="*/ 5826063 h 6367455"/>
                <a:gd name="connsiteX496" fmla="*/ 4010205 w 6891715"/>
                <a:gd name="connsiteY496" fmla="*/ 5829269 h 6367455"/>
                <a:gd name="connsiteX497" fmla="*/ 4027451 w 6891715"/>
                <a:gd name="connsiteY497" fmla="*/ 5832475 h 6367455"/>
                <a:gd name="connsiteX498" fmla="*/ 4026812 w 6891715"/>
                <a:gd name="connsiteY498" fmla="*/ 5854596 h 6367455"/>
                <a:gd name="connsiteX499" fmla="*/ 4015954 w 6891715"/>
                <a:gd name="connsiteY499" fmla="*/ 5864214 h 6367455"/>
                <a:gd name="connsiteX500" fmla="*/ 4000944 w 6891715"/>
                <a:gd name="connsiteY500" fmla="*/ 5860367 h 6367455"/>
                <a:gd name="connsiteX501" fmla="*/ 3993598 w 6891715"/>
                <a:gd name="connsiteY501" fmla="*/ 5852672 h 6367455"/>
                <a:gd name="connsiteX502" fmla="*/ 3991363 w 6891715"/>
                <a:gd name="connsiteY502" fmla="*/ 5839849 h 6367455"/>
                <a:gd name="connsiteX503" fmla="*/ 3975395 w 6891715"/>
                <a:gd name="connsiteY503" fmla="*/ 5831834 h 6367455"/>
                <a:gd name="connsiteX504" fmla="*/ 3976353 w 6891715"/>
                <a:gd name="connsiteY504" fmla="*/ 5820934 h 6367455"/>
                <a:gd name="connsiteX505" fmla="*/ 3963259 w 6891715"/>
                <a:gd name="connsiteY505" fmla="*/ 5812919 h 6367455"/>
                <a:gd name="connsiteX506" fmla="*/ 3959107 w 6891715"/>
                <a:gd name="connsiteY506" fmla="*/ 5804263 h 6367455"/>
                <a:gd name="connsiteX507" fmla="*/ 3927171 w 6891715"/>
                <a:gd name="connsiteY507" fmla="*/ 5801378 h 6367455"/>
                <a:gd name="connsiteX508" fmla="*/ 3922700 w 6891715"/>
                <a:gd name="connsiteY508" fmla="*/ 5794004 h 6367455"/>
                <a:gd name="connsiteX509" fmla="*/ 3923658 w 6891715"/>
                <a:gd name="connsiteY509" fmla="*/ 5782142 h 6367455"/>
                <a:gd name="connsiteX510" fmla="*/ 3914077 w 6891715"/>
                <a:gd name="connsiteY510" fmla="*/ 5772845 h 6367455"/>
                <a:gd name="connsiteX511" fmla="*/ 3881183 w 6891715"/>
                <a:gd name="connsiteY511" fmla="*/ 5751686 h 6367455"/>
                <a:gd name="connsiteX512" fmla="*/ 3881183 w 6891715"/>
                <a:gd name="connsiteY512" fmla="*/ 5747519 h 6367455"/>
                <a:gd name="connsiteX513" fmla="*/ 3876712 w 6891715"/>
                <a:gd name="connsiteY513" fmla="*/ 5749442 h 6367455"/>
                <a:gd name="connsiteX514" fmla="*/ 3863938 w 6891715"/>
                <a:gd name="connsiteY514" fmla="*/ 5752648 h 6367455"/>
                <a:gd name="connsiteX515" fmla="*/ 3873199 w 6891715"/>
                <a:gd name="connsiteY515" fmla="*/ 5742068 h 6367455"/>
                <a:gd name="connsiteX516" fmla="*/ 3880864 w 6891715"/>
                <a:gd name="connsiteY516" fmla="*/ 5741107 h 6367455"/>
                <a:gd name="connsiteX517" fmla="*/ 1831939 w 6891715"/>
                <a:gd name="connsiteY517" fmla="*/ 5713401 h 6367455"/>
                <a:gd name="connsiteX518" fmla="*/ 1830972 w 6891715"/>
                <a:gd name="connsiteY518" fmla="*/ 5721851 h 6367455"/>
                <a:gd name="connsiteX519" fmla="*/ 1812925 w 6891715"/>
                <a:gd name="connsiteY519" fmla="*/ 5752401 h 6367455"/>
                <a:gd name="connsiteX520" fmla="*/ 1808736 w 6891715"/>
                <a:gd name="connsiteY520" fmla="*/ 5754676 h 6367455"/>
                <a:gd name="connsiteX521" fmla="*/ 1805191 w 6891715"/>
                <a:gd name="connsiteY521" fmla="*/ 5748176 h 6367455"/>
                <a:gd name="connsiteX522" fmla="*/ 1794877 w 6891715"/>
                <a:gd name="connsiteY522" fmla="*/ 5751751 h 6367455"/>
                <a:gd name="connsiteX523" fmla="*/ 1789076 w 6891715"/>
                <a:gd name="connsiteY523" fmla="*/ 5743951 h 6367455"/>
                <a:gd name="connsiteX524" fmla="*/ 1796489 w 6891715"/>
                <a:gd name="connsiteY524" fmla="*/ 5727701 h 6367455"/>
                <a:gd name="connsiteX525" fmla="*/ 1813892 w 6891715"/>
                <a:gd name="connsiteY525" fmla="*/ 5714701 h 6367455"/>
                <a:gd name="connsiteX526" fmla="*/ 3909022 w 6891715"/>
                <a:gd name="connsiteY526" fmla="*/ 5707051 h 6367455"/>
                <a:gd name="connsiteX527" fmla="*/ 3919500 w 6891715"/>
                <a:gd name="connsiteY527" fmla="*/ 5708956 h 6367455"/>
                <a:gd name="connsiteX528" fmla="*/ 3906800 w 6891715"/>
                <a:gd name="connsiteY528" fmla="*/ 5716576 h 6367455"/>
                <a:gd name="connsiteX529" fmla="*/ 3933152 w 6891715"/>
                <a:gd name="connsiteY529" fmla="*/ 5702289 h 6367455"/>
                <a:gd name="connsiteX530" fmla="*/ 3938550 w 6891715"/>
                <a:gd name="connsiteY530" fmla="*/ 5710397 h 6367455"/>
                <a:gd name="connsiteX531" fmla="*/ 3943947 w 6891715"/>
                <a:gd name="connsiteY531" fmla="*/ 5710397 h 6367455"/>
                <a:gd name="connsiteX532" fmla="*/ 3944900 w 6891715"/>
                <a:gd name="connsiteY532" fmla="*/ 5717569 h 6367455"/>
                <a:gd name="connsiteX533" fmla="*/ 3936327 w 6891715"/>
                <a:gd name="connsiteY533" fmla="*/ 5719752 h 6367455"/>
                <a:gd name="connsiteX534" fmla="*/ 3929025 w 6891715"/>
                <a:gd name="connsiteY534" fmla="*/ 5713515 h 6367455"/>
                <a:gd name="connsiteX535" fmla="*/ 3925850 w 6891715"/>
                <a:gd name="connsiteY535" fmla="*/ 5706343 h 6367455"/>
                <a:gd name="connsiteX536" fmla="*/ 3950898 w 6891715"/>
                <a:gd name="connsiteY536" fmla="*/ 5691176 h 6367455"/>
                <a:gd name="connsiteX537" fmla="*/ 3954426 w 6891715"/>
                <a:gd name="connsiteY537" fmla="*/ 5700557 h 6367455"/>
                <a:gd name="connsiteX538" fmla="*/ 3948252 w 6891715"/>
                <a:gd name="connsiteY538" fmla="*/ 5711814 h 6367455"/>
                <a:gd name="connsiteX539" fmla="*/ 3946488 w 6891715"/>
                <a:gd name="connsiteY539" fmla="*/ 5707749 h 6367455"/>
                <a:gd name="connsiteX540" fmla="*/ 3949428 w 6891715"/>
                <a:gd name="connsiteY540" fmla="*/ 5700557 h 6367455"/>
                <a:gd name="connsiteX541" fmla="*/ 4188559 w 6891715"/>
                <a:gd name="connsiteY541" fmla="*/ 5689589 h 6367455"/>
                <a:gd name="connsiteX542" fmla="*/ 4200260 w 6891715"/>
                <a:gd name="connsiteY542" fmla="*/ 5693688 h 6367455"/>
                <a:gd name="connsiteX543" fmla="*/ 4201525 w 6891715"/>
                <a:gd name="connsiteY543" fmla="*/ 5703148 h 6367455"/>
                <a:gd name="connsiteX544" fmla="*/ 4222713 w 6891715"/>
                <a:gd name="connsiteY544" fmla="*/ 5713554 h 6367455"/>
                <a:gd name="connsiteX545" fmla="*/ 4207850 w 6891715"/>
                <a:gd name="connsiteY545" fmla="*/ 5720806 h 6367455"/>
                <a:gd name="connsiteX546" fmla="*/ 4198363 w 6891715"/>
                <a:gd name="connsiteY546" fmla="*/ 5712608 h 6367455"/>
                <a:gd name="connsiteX547" fmla="*/ 4203739 w 6891715"/>
                <a:gd name="connsiteY547" fmla="*/ 5728059 h 6367455"/>
                <a:gd name="connsiteX548" fmla="*/ 4197414 w 6891715"/>
                <a:gd name="connsiteY548" fmla="*/ 5735627 h 6367455"/>
                <a:gd name="connsiteX549" fmla="*/ 4179705 w 6891715"/>
                <a:gd name="connsiteY549" fmla="*/ 5734996 h 6367455"/>
                <a:gd name="connsiteX550" fmla="*/ 4168953 w 6891715"/>
                <a:gd name="connsiteY550" fmla="*/ 5725221 h 6367455"/>
                <a:gd name="connsiteX551" fmla="*/ 4186662 w 6891715"/>
                <a:gd name="connsiteY551" fmla="*/ 5713869 h 6367455"/>
                <a:gd name="connsiteX552" fmla="*/ 4173064 w 6891715"/>
                <a:gd name="connsiteY552" fmla="*/ 5710716 h 6367455"/>
                <a:gd name="connsiteX553" fmla="*/ 4164525 w 6891715"/>
                <a:gd name="connsiteY553" fmla="*/ 5723329 h 6367455"/>
                <a:gd name="connsiteX554" fmla="*/ 4144603 w 6891715"/>
                <a:gd name="connsiteY554" fmla="*/ 5715130 h 6367455"/>
                <a:gd name="connsiteX555" fmla="*/ 4143338 w 6891715"/>
                <a:gd name="connsiteY555" fmla="*/ 5702517 h 6367455"/>
                <a:gd name="connsiteX556" fmla="*/ 4165790 w 6891715"/>
                <a:gd name="connsiteY556" fmla="*/ 5703463 h 6367455"/>
                <a:gd name="connsiteX557" fmla="*/ 4167688 w 6891715"/>
                <a:gd name="connsiteY557" fmla="*/ 5696211 h 6367455"/>
                <a:gd name="connsiteX558" fmla="*/ 4181602 w 6891715"/>
                <a:gd name="connsiteY558" fmla="*/ 5695895 h 6367455"/>
                <a:gd name="connsiteX559" fmla="*/ 3560407 w 6891715"/>
                <a:gd name="connsiteY559" fmla="*/ 5638789 h 6367455"/>
                <a:gd name="connsiteX560" fmla="*/ 3566757 w 6891715"/>
                <a:gd name="connsiteY560" fmla="*/ 5641629 h 6367455"/>
                <a:gd name="connsiteX561" fmla="*/ 3572790 w 6891715"/>
                <a:gd name="connsiteY561" fmla="*/ 5648572 h 6367455"/>
                <a:gd name="connsiteX562" fmla="*/ 3560725 w 6891715"/>
                <a:gd name="connsiteY562" fmla="*/ 5652675 h 6367455"/>
                <a:gd name="connsiteX563" fmla="*/ 3562312 w 6891715"/>
                <a:gd name="connsiteY563" fmla="*/ 5664667 h 6367455"/>
                <a:gd name="connsiteX564" fmla="*/ 3572155 w 6891715"/>
                <a:gd name="connsiteY564" fmla="*/ 5670663 h 6367455"/>
                <a:gd name="connsiteX565" fmla="*/ 3571520 w 6891715"/>
                <a:gd name="connsiteY565" fmla="*/ 5679815 h 6367455"/>
                <a:gd name="connsiteX566" fmla="*/ 3582950 w 6891715"/>
                <a:gd name="connsiteY566" fmla="*/ 5680447 h 6367455"/>
                <a:gd name="connsiteX567" fmla="*/ 3581680 w 6891715"/>
                <a:gd name="connsiteY567" fmla="*/ 5691177 h 6367455"/>
                <a:gd name="connsiteX568" fmla="*/ 3563265 w 6891715"/>
                <a:gd name="connsiteY568" fmla="*/ 5680447 h 6367455"/>
                <a:gd name="connsiteX569" fmla="*/ 3561677 w 6891715"/>
                <a:gd name="connsiteY569" fmla="*/ 5668770 h 6367455"/>
                <a:gd name="connsiteX570" fmla="*/ 3541675 w 6891715"/>
                <a:gd name="connsiteY570" fmla="*/ 5647310 h 6367455"/>
                <a:gd name="connsiteX571" fmla="*/ 3543262 w 6891715"/>
                <a:gd name="connsiteY571" fmla="*/ 5640367 h 6367455"/>
                <a:gd name="connsiteX572" fmla="*/ 3558185 w 6891715"/>
                <a:gd name="connsiteY572" fmla="*/ 5642891 h 6367455"/>
                <a:gd name="connsiteX573" fmla="*/ 1988465 w 6891715"/>
                <a:gd name="connsiteY573" fmla="*/ 5605451 h 6367455"/>
                <a:gd name="connsiteX574" fmla="*/ 1990687 w 6891715"/>
                <a:gd name="connsiteY574" fmla="*/ 5609261 h 6367455"/>
                <a:gd name="connsiteX575" fmla="*/ 1976082 w 6891715"/>
                <a:gd name="connsiteY575" fmla="*/ 5621326 h 6367455"/>
                <a:gd name="connsiteX576" fmla="*/ 1975130 w 6891715"/>
                <a:gd name="connsiteY576" fmla="*/ 5626406 h 6367455"/>
                <a:gd name="connsiteX577" fmla="*/ 1985607 w 6891715"/>
                <a:gd name="connsiteY577" fmla="*/ 5621008 h 6367455"/>
                <a:gd name="connsiteX578" fmla="*/ 1979257 w 6891715"/>
                <a:gd name="connsiteY578" fmla="*/ 5631486 h 6367455"/>
                <a:gd name="connsiteX579" fmla="*/ 1981480 w 6891715"/>
                <a:gd name="connsiteY579" fmla="*/ 5638153 h 6367455"/>
                <a:gd name="connsiteX580" fmla="*/ 1998307 w 6891715"/>
                <a:gd name="connsiteY580" fmla="*/ 5636883 h 6367455"/>
                <a:gd name="connsiteX581" fmla="*/ 2005927 w 6891715"/>
                <a:gd name="connsiteY581" fmla="*/ 5638788 h 6367455"/>
                <a:gd name="connsiteX582" fmla="*/ 2008150 w 6891715"/>
                <a:gd name="connsiteY582" fmla="*/ 5651488 h 6367455"/>
                <a:gd name="connsiteX583" fmla="*/ 1999895 w 6891715"/>
                <a:gd name="connsiteY583" fmla="*/ 5666411 h 6367455"/>
                <a:gd name="connsiteX584" fmla="*/ 1993545 w 6891715"/>
                <a:gd name="connsiteY584" fmla="*/ 5677841 h 6367455"/>
                <a:gd name="connsiteX585" fmla="*/ 1987195 w 6891715"/>
                <a:gd name="connsiteY585" fmla="*/ 5690859 h 6367455"/>
                <a:gd name="connsiteX586" fmla="*/ 1965287 w 6891715"/>
                <a:gd name="connsiteY586" fmla="*/ 5699114 h 6367455"/>
                <a:gd name="connsiteX587" fmla="*/ 1965287 w 6891715"/>
                <a:gd name="connsiteY587" fmla="*/ 5694986 h 6367455"/>
                <a:gd name="connsiteX588" fmla="*/ 1954492 w 6891715"/>
                <a:gd name="connsiteY588" fmla="*/ 5688954 h 6367455"/>
                <a:gd name="connsiteX589" fmla="*/ 1937665 w 6891715"/>
                <a:gd name="connsiteY589" fmla="*/ 5683556 h 6367455"/>
                <a:gd name="connsiteX590" fmla="*/ 1938300 w 6891715"/>
                <a:gd name="connsiteY590" fmla="*/ 5667999 h 6367455"/>
                <a:gd name="connsiteX591" fmla="*/ 1928775 w 6891715"/>
                <a:gd name="connsiteY591" fmla="*/ 5660696 h 6367455"/>
                <a:gd name="connsiteX592" fmla="*/ 1912900 w 6891715"/>
                <a:gd name="connsiteY592" fmla="*/ 5662601 h 6367455"/>
                <a:gd name="connsiteX593" fmla="*/ 1912265 w 6891715"/>
                <a:gd name="connsiteY593" fmla="*/ 5676571 h 6367455"/>
                <a:gd name="connsiteX594" fmla="*/ 1902740 w 6891715"/>
                <a:gd name="connsiteY594" fmla="*/ 5674349 h 6367455"/>
                <a:gd name="connsiteX595" fmla="*/ 1900200 w 6891715"/>
                <a:gd name="connsiteY595" fmla="*/ 5650536 h 6367455"/>
                <a:gd name="connsiteX596" fmla="*/ 1917027 w 6891715"/>
                <a:gd name="connsiteY596" fmla="*/ 5641963 h 6367455"/>
                <a:gd name="connsiteX597" fmla="*/ 1937982 w 6891715"/>
                <a:gd name="connsiteY597" fmla="*/ 5626723 h 6367455"/>
                <a:gd name="connsiteX598" fmla="*/ 1952905 w 6891715"/>
                <a:gd name="connsiteY598" fmla="*/ 5619103 h 6367455"/>
                <a:gd name="connsiteX599" fmla="*/ 4089680 w 6891715"/>
                <a:gd name="connsiteY599" fmla="*/ 5599101 h 6367455"/>
                <a:gd name="connsiteX600" fmla="*/ 4100475 w 6891715"/>
                <a:gd name="connsiteY600" fmla="*/ 5606038 h 6367455"/>
                <a:gd name="connsiteX601" fmla="*/ 4089045 w 6891715"/>
                <a:gd name="connsiteY601" fmla="*/ 5624958 h 6367455"/>
                <a:gd name="connsiteX602" fmla="*/ 4092220 w 6891715"/>
                <a:gd name="connsiteY602" fmla="*/ 5642931 h 6367455"/>
                <a:gd name="connsiteX603" fmla="*/ 4079520 w 6891715"/>
                <a:gd name="connsiteY603" fmla="*/ 5637571 h 6367455"/>
                <a:gd name="connsiteX604" fmla="*/ 4081742 w 6891715"/>
                <a:gd name="connsiteY604" fmla="*/ 5630318 h 6367455"/>
                <a:gd name="connsiteX605" fmla="*/ 4076345 w 6891715"/>
                <a:gd name="connsiteY605" fmla="*/ 5630318 h 6367455"/>
                <a:gd name="connsiteX606" fmla="*/ 4069042 w 6891715"/>
                <a:gd name="connsiteY606" fmla="*/ 5645139 h 6367455"/>
                <a:gd name="connsiteX607" fmla="*/ 4060470 w 6891715"/>
                <a:gd name="connsiteY607" fmla="*/ 5631580 h 6367455"/>
                <a:gd name="connsiteX608" fmla="*/ 4056025 w 6891715"/>
                <a:gd name="connsiteY608" fmla="*/ 5615813 h 6367455"/>
                <a:gd name="connsiteX609" fmla="*/ 4073805 w 6891715"/>
                <a:gd name="connsiteY609" fmla="*/ 5615813 h 6367455"/>
                <a:gd name="connsiteX610" fmla="*/ 4084600 w 6891715"/>
                <a:gd name="connsiteY610" fmla="*/ 5619597 h 6367455"/>
                <a:gd name="connsiteX611" fmla="*/ 2070698 w 6891715"/>
                <a:gd name="connsiteY611" fmla="*/ 5599101 h 6367455"/>
                <a:gd name="connsiteX612" fmla="*/ 2091018 w 6891715"/>
                <a:gd name="connsiteY612" fmla="*/ 5613433 h 6367455"/>
                <a:gd name="connsiteX613" fmla="*/ 2092288 w 6891715"/>
                <a:gd name="connsiteY613" fmla="*/ 5624649 h 6367455"/>
                <a:gd name="connsiteX614" fmla="*/ 2079588 w 6891715"/>
                <a:gd name="connsiteY614" fmla="*/ 5632439 h 6367455"/>
                <a:gd name="connsiteX615" fmla="*/ 2067840 w 6891715"/>
                <a:gd name="connsiteY615" fmla="*/ 5622780 h 6367455"/>
                <a:gd name="connsiteX616" fmla="*/ 2041488 w 6891715"/>
                <a:gd name="connsiteY616" fmla="*/ 5624338 h 6367455"/>
                <a:gd name="connsiteX617" fmla="*/ 2040218 w 6891715"/>
                <a:gd name="connsiteY617" fmla="*/ 5614056 h 6367455"/>
                <a:gd name="connsiteX618" fmla="*/ 2033868 w 6891715"/>
                <a:gd name="connsiteY618" fmla="*/ 5614056 h 6367455"/>
                <a:gd name="connsiteX619" fmla="*/ 2031963 w 6891715"/>
                <a:gd name="connsiteY619" fmla="*/ 5604397 h 6367455"/>
                <a:gd name="connsiteX620" fmla="*/ 4138765 w 6891715"/>
                <a:gd name="connsiteY620" fmla="*/ 5576879 h 6367455"/>
                <a:gd name="connsiteX621" fmla="*/ 4144990 w 6891715"/>
                <a:gd name="connsiteY621" fmla="*/ 5580100 h 6367455"/>
                <a:gd name="connsiteX622" fmla="*/ 4148103 w 6891715"/>
                <a:gd name="connsiteY622" fmla="*/ 5590408 h 6367455"/>
                <a:gd name="connsiteX623" fmla="*/ 4140943 w 6891715"/>
                <a:gd name="connsiteY623" fmla="*/ 5599104 h 6367455"/>
                <a:gd name="connsiteX624" fmla="*/ 4116353 w 6891715"/>
                <a:gd name="connsiteY624" fmla="*/ 5598138 h 6367455"/>
                <a:gd name="connsiteX625" fmla="*/ 4121956 w 6891715"/>
                <a:gd name="connsiteY625" fmla="*/ 5588475 h 6367455"/>
                <a:gd name="connsiteX626" fmla="*/ 4302091 w 6891715"/>
                <a:gd name="connsiteY626" fmla="*/ 5553067 h 6367455"/>
                <a:gd name="connsiteX627" fmla="*/ 4302091 w 6891715"/>
                <a:gd name="connsiteY627" fmla="*/ 5561005 h 6367455"/>
                <a:gd name="connsiteX628" fmla="*/ 4297328 w 6891715"/>
                <a:gd name="connsiteY628" fmla="*/ 5558934 h 6367455"/>
                <a:gd name="connsiteX629" fmla="*/ 4108553 w 6891715"/>
                <a:gd name="connsiteY629" fmla="*/ 5551476 h 6367455"/>
                <a:gd name="connsiteX630" fmla="*/ 4122700 w 6891715"/>
                <a:gd name="connsiteY630" fmla="*/ 5555898 h 6367455"/>
                <a:gd name="connsiteX631" fmla="*/ 4121735 w 6891715"/>
                <a:gd name="connsiteY631" fmla="*/ 5565764 h 6367455"/>
                <a:gd name="connsiteX632" fmla="*/ 4108874 w 6891715"/>
                <a:gd name="connsiteY632" fmla="*/ 5563723 h 6367455"/>
                <a:gd name="connsiteX633" fmla="*/ 4097300 w 6891715"/>
                <a:gd name="connsiteY633" fmla="*/ 5562702 h 6367455"/>
                <a:gd name="connsiteX634" fmla="*/ 4099229 w 6891715"/>
                <a:gd name="connsiteY634" fmla="*/ 5556919 h 6367455"/>
                <a:gd name="connsiteX635" fmla="*/ 4289391 w 6891715"/>
                <a:gd name="connsiteY635" fmla="*/ 5540367 h 6367455"/>
                <a:gd name="connsiteX636" fmla="*/ 4308441 w 6891715"/>
                <a:gd name="connsiteY636" fmla="*/ 5541002 h 6367455"/>
                <a:gd name="connsiteX637" fmla="*/ 4301337 w 6891715"/>
                <a:gd name="connsiteY637" fmla="*/ 5548305 h 6367455"/>
                <a:gd name="connsiteX638" fmla="*/ 4292620 w 6891715"/>
                <a:gd name="connsiteY638" fmla="*/ 5551480 h 6367455"/>
                <a:gd name="connsiteX639" fmla="*/ 4289391 w 6891715"/>
                <a:gd name="connsiteY639" fmla="*/ 5548305 h 6367455"/>
                <a:gd name="connsiteX640" fmla="*/ 4022925 w 6891715"/>
                <a:gd name="connsiteY640" fmla="*/ 5514964 h 6367455"/>
                <a:gd name="connsiteX641" fmla="*/ 4031881 w 6891715"/>
                <a:gd name="connsiteY641" fmla="*/ 5519920 h 6367455"/>
                <a:gd name="connsiteX642" fmla="*/ 4032213 w 6891715"/>
                <a:gd name="connsiteY642" fmla="*/ 5533239 h 6367455"/>
                <a:gd name="connsiteX643" fmla="*/ 4022261 w 6891715"/>
                <a:gd name="connsiteY643" fmla="*/ 5540364 h 6367455"/>
                <a:gd name="connsiteX644" fmla="*/ 4009988 w 6891715"/>
                <a:gd name="connsiteY644" fmla="*/ 5532310 h 6367455"/>
                <a:gd name="connsiteX645" fmla="*/ 4011315 w 6891715"/>
                <a:gd name="connsiteY645" fmla="*/ 5525186 h 6367455"/>
                <a:gd name="connsiteX646" fmla="*/ 2542105 w 6891715"/>
                <a:gd name="connsiteY646" fmla="*/ 5470514 h 6367455"/>
                <a:gd name="connsiteX647" fmla="*/ 2547481 w 6891715"/>
                <a:gd name="connsiteY647" fmla="*/ 5470514 h 6367455"/>
                <a:gd name="connsiteX648" fmla="*/ 2566456 w 6891715"/>
                <a:gd name="connsiteY648" fmla="*/ 5478769 h 6367455"/>
                <a:gd name="connsiteX649" fmla="*/ 2578157 w 6891715"/>
                <a:gd name="connsiteY649" fmla="*/ 5478769 h 6367455"/>
                <a:gd name="connsiteX650" fmla="*/ 2586696 w 6891715"/>
                <a:gd name="connsiteY650" fmla="*/ 5503851 h 6367455"/>
                <a:gd name="connsiteX651" fmla="*/ 2585747 w 6891715"/>
                <a:gd name="connsiteY651" fmla="*/ 5520679 h 6367455"/>
                <a:gd name="connsiteX652" fmla="*/ 2601876 w 6891715"/>
                <a:gd name="connsiteY652" fmla="*/ 5547031 h 6367455"/>
                <a:gd name="connsiteX653" fmla="*/ 2600927 w 6891715"/>
                <a:gd name="connsiteY653" fmla="*/ 5575289 h 6367455"/>
                <a:gd name="connsiteX654" fmla="*/ 2590491 w 6891715"/>
                <a:gd name="connsiteY654" fmla="*/ 5584814 h 6367455"/>
                <a:gd name="connsiteX655" fmla="*/ 2586696 w 6891715"/>
                <a:gd name="connsiteY655" fmla="*/ 5599736 h 6367455"/>
                <a:gd name="connsiteX656" fmla="*/ 2600295 w 6891715"/>
                <a:gd name="connsiteY656" fmla="*/ 5611484 h 6367455"/>
                <a:gd name="connsiteX657" fmla="*/ 2592388 w 6891715"/>
                <a:gd name="connsiteY657" fmla="*/ 5641646 h 6367455"/>
                <a:gd name="connsiteX658" fmla="*/ 2584166 w 6891715"/>
                <a:gd name="connsiteY658" fmla="*/ 5676889 h 6367455"/>
                <a:gd name="connsiteX659" fmla="*/ 2584482 w 6891715"/>
                <a:gd name="connsiteY659" fmla="*/ 5711496 h 6367455"/>
                <a:gd name="connsiteX660" fmla="*/ 2570884 w 6891715"/>
                <a:gd name="connsiteY660" fmla="*/ 5732769 h 6367455"/>
                <a:gd name="connsiteX661" fmla="*/ 2561080 w 6891715"/>
                <a:gd name="connsiteY661" fmla="*/ 5721974 h 6367455"/>
                <a:gd name="connsiteX662" fmla="*/ 2550644 w 6891715"/>
                <a:gd name="connsiteY662" fmla="*/ 5711814 h 6367455"/>
                <a:gd name="connsiteX663" fmla="*/ 2532934 w 6891715"/>
                <a:gd name="connsiteY663" fmla="*/ 5723561 h 6367455"/>
                <a:gd name="connsiteX664" fmla="*/ 2531985 w 6891715"/>
                <a:gd name="connsiteY664" fmla="*/ 5743564 h 6367455"/>
                <a:gd name="connsiteX665" fmla="*/ 2523446 w 6891715"/>
                <a:gd name="connsiteY665" fmla="*/ 5752136 h 6367455"/>
                <a:gd name="connsiteX666" fmla="*/ 2510796 w 6891715"/>
                <a:gd name="connsiteY666" fmla="*/ 5753089 h 6367455"/>
                <a:gd name="connsiteX667" fmla="*/ 2496249 w 6891715"/>
                <a:gd name="connsiteY667" fmla="*/ 5756264 h 6367455"/>
                <a:gd name="connsiteX668" fmla="*/ 2484864 w 6891715"/>
                <a:gd name="connsiteY668" fmla="*/ 5748326 h 6367455"/>
                <a:gd name="connsiteX669" fmla="*/ 2476325 w 6891715"/>
                <a:gd name="connsiteY669" fmla="*/ 5751501 h 6367455"/>
                <a:gd name="connsiteX670" fmla="*/ 2472846 w 6891715"/>
                <a:gd name="connsiteY670" fmla="*/ 5740706 h 6367455"/>
                <a:gd name="connsiteX671" fmla="*/ 2481385 w 6891715"/>
                <a:gd name="connsiteY671" fmla="*/ 5740706 h 6367455"/>
                <a:gd name="connsiteX672" fmla="*/ 2474744 w 6891715"/>
                <a:gd name="connsiteY672" fmla="*/ 5735626 h 6367455"/>
                <a:gd name="connsiteX673" fmla="*/ 2473795 w 6891715"/>
                <a:gd name="connsiteY673" fmla="*/ 5710544 h 6367455"/>
                <a:gd name="connsiteX674" fmla="*/ 2460829 w 6891715"/>
                <a:gd name="connsiteY674" fmla="*/ 5693716 h 6367455"/>
                <a:gd name="connsiteX675" fmla="*/ 2477274 w 6891715"/>
                <a:gd name="connsiteY675" fmla="*/ 5644821 h 6367455"/>
                <a:gd name="connsiteX676" fmla="*/ 2481701 w 6891715"/>
                <a:gd name="connsiteY676" fmla="*/ 5631169 h 6367455"/>
                <a:gd name="connsiteX677" fmla="*/ 2467470 w 6891715"/>
                <a:gd name="connsiteY677" fmla="*/ 5619739 h 6367455"/>
                <a:gd name="connsiteX678" fmla="*/ 2476009 w 6891715"/>
                <a:gd name="connsiteY678" fmla="*/ 5598466 h 6367455"/>
                <a:gd name="connsiteX679" fmla="*/ 2469684 w 6891715"/>
                <a:gd name="connsiteY679" fmla="*/ 5588941 h 6367455"/>
                <a:gd name="connsiteX680" fmla="*/ 2475693 w 6891715"/>
                <a:gd name="connsiteY680" fmla="*/ 5575606 h 6367455"/>
                <a:gd name="connsiteX681" fmla="*/ 2466205 w 6891715"/>
                <a:gd name="connsiteY681" fmla="*/ 5557509 h 6367455"/>
                <a:gd name="connsiteX682" fmla="*/ 2450393 w 6891715"/>
                <a:gd name="connsiteY682" fmla="*/ 5547349 h 6367455"/>
                <a:gd name="connsiteX683" fmla="*/ 2445965 w 6891715"/>
                <a:gd name="connsiteY683" fmla="*/ 5556874 h 6367455"/>
                <a:gd name="connsiteX684" fmla="*/ 2441538 w 6891715"/>
                <a:gd name="connsiteY684" fmla="*/ 5535601 h 6367455"/>
                <a:gd name="connsiteX685" fmla="*/ 2447863 w 6891715"/>
                <a:gd name="connsiteY685" fmla="*/ 5521949 h 6367455"/>
                <a:gd name="connsiteX686" fmla="*/ 2442170 w 6891715"/>
                <a:gd name="connsiteY686" fmla="*/ 5497819 h 6367455"/>
                <a:gd name="connsiteX687" fmla="*/ 2450709 w 6891715"/>
                <a:gd name="connsiteY687" fmla="*/ 5492421 h 6367455"/>
                <a:gd name="connsiteX688" fmla="*/ 2454820 w 6891715"/>
                <a:gd name="connsiteY688" fmla="*/ 5477499 h 6367455"/>
                <a:gd name="connsiteX689" fmla="*/ 2461145 w 6891715"/>
                <a:gd name="connsiteY689" fmla="*/ 5482896 h 6367455"/>
                <a:gd name="connsiteX690" fmla="*/ 2451658 w 6891715"/>
                <a:gd name="connsiteY690" fmla="*/ 5497819 h 6367455"/>
                <a:gd name="connsiteX691" fmla="*/ 2459248 w 6891715"/>
                <a:gd name="connsiteY691" fmla="*/ 5509249 h 6367455"/>
                <a:gd name="connsiteX692" fmla="*/ 2476325 w 6891715"/>
                <a:gd name="connsiteY692" fmla="*/ 5517504 h 6367455"/>
                <a:gd name="connsiteX693" fmla="*/ 2496249 w 6891715"/>
                <a:gd name="connsiteY693" fmla="*/ 5519409 h 6367455"/>
                <a:gd name="connsiteX694" fmla="*/ 2503523 w 6891715"/>
                <a:gd name="connsiteY694" fmla="*/ 5503534 h 6367455"/>
                <a:gd name="connsiteX695" fmla="*/ 2524711 w 6891715"/>
                <a:gd name="connsiteY695" fmla="*/ 5490834 h 6367455"/>
                <a:gd name="connsiteX696" fmla="*/ 2537994 w 6891715"/>
                <a:gd name="connsiteY696" fmla="*/ 5481309 h 6367455"/>
                <a:gd name="connsiteX697" fmla="*/ 3282913 w 6891715"/>
                <a:gd name="connsiteY697" fmla="*/ 5260964 h 6367455"/>
                <a:gd name="connsiteX698" fmla="*/ 3294026 w 6891715"/>
                <a:gd name="connsiteY698" fmla="*/ 5262084 h 6367455"/>
                <a:gd name="connsiteX699" fmla="*/ 3287964 w 6891715"/>
                <a:gd name="connsiteY699" fmla="*/ 5265727 h 6367455"/>
                <a:gd name="connsiteX700" fmla="*/ 3328248 w 6891715"/>
                <a:gd name="connsiteY700" fmla="*/ 5257789 h 6367455"/>
                <a:gd name="connsiteX701" fmla="*/ 3340739 w 6891715"/>
                <a:gd name="connsiteY701" fmla="*/ 5264892 h 6367455"/>
                <a:gd name="connsiteX702" fmla="*/ 3362288 w 6891715"/>
                <a:gd name="connsiteY702" fmla="*/ 5271027 h 6367455"/>
                <a:gd name="connsiteX703" fmla="*/ 3361039 w 6891715"/>
                <a:gd name="connsiteY703" fmla="*/ 5276839 h 6367455"/>
                <a:gd name="connsiteX704" fmla="*/ 3336680 w 6891715"/>
                <a:gd name="connsiteY704" fmla="*/ 5270704 h 6367455"/>
                <a:gd name="connsiteX705" fmla="*/ 3324188 w 6891715"/>
                <a:gd name="connsiteY705" fmla="*/ 5259726 h 6367455"/>
                <a:gd name="connsiteX706" fmla="*/ 2671407 w 6891715"/>
                <a:gd name="connsiteY706" fmla="*/ 5257789 h 6367455"/>
                <a:gd name="connsiteX707" fmla="*/ 2674900 w 6891715"/>
                <a:gd name="connsiteY707" fmla="*/ 5266657 h 6367455"/>
                <a:gd name="connsiteX708" fmla="*/ 2673947 w 6891715"/>
                <a:gd name="connsiteY708" fmla="*/ 5273226 h 6367455"/>
                <a:gd name="connsiteX709" fmla="*/ 2667597 w 6891715"/>
                <a:gd name="connsiteY709" fmla="*/ 5275197 h 6367455"/>
                <a:gd name="connsiteX710" fmla="*/ 2671725 w 6891715"/>
                <a:gd name="connsiteY710" fmla="*/ 5284722 h 6367455"/>
                <a:gd name="connsiteX711" fmla="*/ 2664422 w 6891715"/>
                <a:gd name="connsiteY711" fmla="*/ 5286364 h 6367455"/>
                <a:gd name="connsiteX712" fmla="*/ 2659977 w 6891715"/>
                <a:gd name="connsiteY712" fmla="*/ 5276510 h 6367455"/>
                <a:gd name="connsiteX713" fmla="*/ 2643150 w 6891715"/>
                <a:gd name="connsiteY713" fmla="*/ 5278481 h 6367455"/>
                <a:gd name="connsiteX714" fmla="*/ 2636800 w 6891715"/>
                <a:gd name="connsiteY714" fmla="*/ 5268956 h 6367455"/>
                <a:gd name="connsiteX715" fmla="*/ 2659977 w 6891715"/>
                <a:gd name="connsiteY715" fmla="*/ 5266657 h 6367455"/>
                <a:gd name="connsiteX716" fmla="*/ 3264815 w 6891715"/>
                <a:gd name="connsiteY716" fmla="*/ 5237151 h 6367455"/>
                <a:gd name="connsiteX717" fmla="*/ 3282277 w 6891715"/>
                <a:gd name="connsiteY717" fmla="*/ 5247144 h 6367455"/>
                <a:gd name="connsiteX718" fmla="*/ 3295930 w 6891715"/>
                <a:gd name="connsiteY718" fmla="*/ 5244334 h 6367455"/>
                <a:gd name="connsiteX719" fmla="*/ 3316250 w 6891715"/>
                <a:gd name="connsiteY719" fmla="*/ 5251204 h 6367455"/>
                <a:gd name="connsiteX720" fmla="*/ 3295930 w 6891715"/>
                <a:gd name="connsiteY720" fmla="*/ 5249955 h 6367455"/>
                <a:gd name="connsiteX721" fmla="*/ 3283865 w 6891715"/>
                <a:gd name="connsiteY721" fmla="*/ 5256201 h 6367455"/>
                <a:gd name="connsiteX722" fmla="*/ 3252750 w 6891715"/>
                <a:gd name="connsiteY722" fmla="*/ 5239337 h 6367455"/>
                <a:gd name="connsiteX723" fmla="*/ 2572585 w 6891715"/>
                <a:gd name="connsiteY723" fmla="*/ 5232389 h 6367455"/>
                <a:gd name="connsiteX724" fmla="*/ 2574503 w 6891715"/>
                <a:gd name="connsiteY724" fmla="*/ 5273287 h 6367455"/>
                <a:gd name="connsiteX725" fmla="*/ 2571306 w 6891715"/>
                <a:gd name="connsiteY725" fmla="*/ 5288188 h 6367455"/>
                <a:gd name="connsiteX726" fmla="*/ 2584413 w 6891715"/>
                <a:gd name="connsiteY726" fmla="*/ 5315453 h 6367455"/>
                <a:gd name="connsiteX727" fmla="*/ 2581536 w 6891715"/>
                <a:gd name="connsiteY727" fmla="*/ 5359522 h 6367455"/>
                <a:gd name="connsiteX728" fmla="*/ 2570028 w 6891715"/>
                <a:gd name="connsiteY728" fmla="*/ 5388373 h 6367455"/>
                <a:gd name="connsiteX729" fmla="*/ 2566831 w 6891715"/>
                <a:gd name="connsiteY729" fmla="*/ 5402957 h 6367455"/>
                <a:gd name="connsiteX730" fmla="*/ 2557561 w 6891715"/>
                <a:gd name="connsiteY730" fmla="*/ 5426101 h 6367455"/>
                <a:gd name="connsiteX731" fmla="*/ 2549249 w 6891715"/>
                <a:gd name="connsiteY731" fmla="*/ 5445123 h 6367455"/>
                <a:gd name="connsiteX732" fmla="*/ 2547971 w 6891715"/>
                <a:gd name="connsiteY732" fmla="*/ 5451464 h 6367455"/>
                <a:gd name="connsiteX733" fmla="*/ 2539659 w 6891715"/>
                <a:gd name="connsiteY733" fmla="*/ 5446391 h 6367455"/>
                <a:gd name="connsiteX734" fmla="*/ 2531987 w 6891715"/>
                <a:gd name="connsiteY734" fmla="*/ 5444489 h 6367455"/>
                <a:gd name="connsiteX735" fmla="*/ 2531028 w 6891715"/>
                <a:gd name="connsiteY735" fmla="*/ 5439099 h 6367455"/>
                <a:gd name="connsiteX736" fmla="*/ 2521438 w 6891715"/>
                <a:gd name="connsiteY736" fmla="*/ 5434978 h 6367455"/>
                <a:gd name="connsiteX737" fmla="*/ 2510569 w 6891715"/>
                <a:gd name="connsiteY737" fmla="*/ 5426735 h 6367455"/>
                <a:gd name="connsiteX738" fmla="*/ 2518241 w 6891715"/>
                <a:gd name="connsiteY738" fmla="*/ 5408663 h 6367455"/>
                <a:gd name="connsiteX739" fmla="*/ 2511209 w 6891715"/>
                <a:gd name="connsiteY739" fmla="*/ 5405493 h 6367455"/>
                <a:gd name="connsiteX740" fmla="*/ 2499701 w 6891715"/>
                <a:gd name="connsiteY740" fmla="*/ 5400103 h 6367455"/>
                <a:gd name="connsiteX741" fmla="*/ 2503856 w 6891715"/>
                <a:gd name="connsiteY741" fmla="*/ 5393762 h 6367455"/>
                <a:gd name="connsiteX742" fmla="*/ 2504815 w 6891715"/>
                <a:gd name="connsiteY742" fmla="*/ 5384568 h 6367455"/>
                <a:gd name="connsiteX743" fmla="*/ 2501619 w 6891715"/>
                <a:gd name="connsiteY743" fmla="*/ 5381398 h 6367455"/>
                <a:gd name="connsiteX744" fmla="*/ 2501619 w 6891715"/>
                <a:gd name="connsiteY744" fmla="*/ 5366814 h 6367455"/>
                <a:gd name="connsiteX745" fmla="*/ 2497143 w 6891715"/>
                <a:gd name="connsiteY745" fmla="*/ 5356035 h 6367455"/>
                <a:gd name="connsiteX746" fmla="*/ 2490750 w 6891715"/>
                <a:gd name="connsiteY746" fmla="*/ 5342719 h 6367455"/>
                <a:gd name="connsiteX747" fmla="*/ 2491709 w 6891715"/>
                <a:gd name="connsiteY747" fmla="*/ 5330037 h 6367455"/>
                <a:gd name="connsiteX748" fmla="*/ 2501299 w 6891715"/>
                <a:gd name="connsiteY748" fmla="*/ 5327818 h 6367455"/>
                <a:gd name="connsiteX749" fmla="*/ 2500020 w 6891715"/>
                <a:gd name="connsiteY749" fmla="*/ 5305625 h 6367455"/>
                <a:gd name="connsiteX750" fmla="*/ 2520159 w 6891715"/>
                <a:gd name="connsiteY750" fmla="*/ 5294846 h 6367455"/>
                <a:gd name="connsiteX751" fmla="*/ 2524315 w 6891715"/>
                <a:gd name="connsiteY751" fmla="*/ 5283432 h 6367455"/>
                <a:gd name="connsiteX752" fmla="*/ 2538061 w 6891715"/>
                <a:gd name="connsiteY752" fmla="*/ 5272653 h 6367455"/>
                <a:gd name="connsiteX753" fmla="*/ 2550848 w 6891715"/>
                <a:gd name="connsiteY753" fmla="*/ 5278994 h 6367455"/>
                <a:gd name="connsiteX754" fmla="*/ 2558520 w 6891715"/>
                <a:gd name="connsiteY754" fmla="*/ 5271702 h 6367455"/>
                <a:gd name="connsiteX755" fmla="*/ 2554684 w 6891715"/>
                <a:gd name="connsiteY755" fmla="*/ 5255850 h 6367455"/>
                <a:gd name="connsiteX756" fmla="*/ 2562356 w 6891715"/>
                <a:gd name="connsiteY756" fmla="*/ 5235559 h 6367455"/>
                <a:gd name="connsiteX757" fmla="*/ 3216274 w 6891715"/>
                <a:gd name="connsiteY757" fmla="*/ 5219689 h 6367455"/>
                <a:gd name="connsiteX758" fmla="*/ 3221000 w 6891715"/>
                <a:gd name="connsiteY758" fmla="*/ 5221547 h 6367455"/>
                <a:gd name="connsiteX759" fmla="*/ 3210958 w 6891715"/>
                <a:gd name="connsiteY759" fmla="*/ 5232389 h 6367455"/>
                <a:gd name="connsiteX760" fmla="*/ 3210367 w 6891715"/>
                <a:gd name="connsiteY760" fmla="*/ 5228052 h 6367455"/>
                <a:gd name="connsiteX761" fmla="*/ 3208300 w 6891715"/>
                <a:gd name="connsiteY761" fmla="*/ 5222477 h 6367455"/>
                <a:gd name="connsiteX762" fmla="*/ 3236875 w 6891715"/>
                <a:gd name="connsiteY762" fmla="*/ 5199051 h 6367455"/>
                <a:gd name="connsiteX763" fmla="*/ 3266104 w 6891715"/>
                <a:gd name="connsiteY763" fmla="*/ 5206144 h 6367455"/>
                <a:gd name="connsiteX764" fmla="*/ 3297200 w 6891715"/>
                <a:gd name="connsiteY764" fmla="*/ 5210197 h 6367455"/>
                <a:gd name="connsiteX765" fmla="*/ 3297200 w 6891715"/>
                <a:gd name="connsiteY765" fmla="*/ 5214926 h 6367455"/>
                <a:gd name="connsiteX766" fmla="*/ 3266726 w 6891715"/>
                <a:gd name="connsiteY766" fmla="*/ 5213912 h 6367455"/>
                <a:gd name="connsiteX767" fmla="*/ 3239673 w 6891715"/>
                <a:gd name="connsiteY767" fmla="*/ 5206819 h 6367455"/>
                <a:gd name="connsiteX768" fmla="*/ 3261468 w 6891715"/>
                <a:gd name="connsiteY768" fmla="*/ 5180001 h 6367455"/>
                <a:gd name="connsiteX769" fmla="*/ 3278151 w 6891715"/>
                <a:gd name="connsiteY769" fmla="*/ 5188077 h 6367455"/>
                <a:gd name="connsiteX770" fmla="*/ 3274688 w 6891715"/>
                <a:gd name="connsiteY770" fmla="*/ 5194289 h 6367455"/>
                <a:gd name="connsiteX771" fmla="*/ 3257376 w 6891715"/>
                <a:gd name="connsiteY771" fmla="*/ 5193046 h 6367455"/>
                <a:gd name="connsiteX772" fmla="*/ 3245415 w 6891715"/>
                <a:gd name="connsiteY772" fmla="*/ 5189630 h 6367455"/>
                <a:gd name="connsiteX773" fmla="*/ 3241953 w 6891715"/>
                <a:gd name="connsiteY773" fmla="*/ 5184970 h 6367455"/>
                <a:gd name="connsiteX774" fmla="*/ 3241638 w 6891715"/>
                <a:gd name="connsiteY774" fmla="*/ 5180311 h 6367455"/>
                <a:gd name="connsiteX775" fmla="*/ 3220023 w 6891715"/>
                <a:gd name="connsiteY775" fmla="*/ 5175239 h 6367455"/>
                <a:gd name="connsiteX776" fmla="*/ 3235288 w 6891715"/>
                <a:gd name="connsiteY776" fmla="*/ 5184764 h 6367455"/>
                <a:gd name="connsiteX777" fmla="*/ 3225824 w 6891715"/>
                <a:gd name="connsiteY777" fmla="*/ 5183535 h 6367455"/>
                <a:gd name="connsiteX778" fmla="*/ 3211475 w 6891715"/>
                <a:gd name="connsiteY778" fmla="*/ 5175546 h 6367455"/>
                <a:gd name="connsiteX779" fmla="*/ 2421121 w 6891715"/>
                <a:gd name="connsiteY779" fmla="*/ 5104145 h 6367455"/>
                <a:gd name="connsiteX780" fmla="*/ 2412624 w 6891715"/>
                <a:gd name="connsiteY780" fmla="*/ 5112639 h 6367455"/>
                <a:gd name="connsiteX781" fmla="*/ 2412672 w 6891715"/>
                <a:gd name="connsiteY781" fmla="*/ 5112737 h 6367455"/>
                <a:gd name="connsiteX782" fmla="*/ 2421138 w 6891715"/>
                <a:gd name="connsiteY782" fmla="*/ 5104253 h 6367455"/>
                <a:gd name="connsiteX783" fmla="*/ 2421121 w 6891715"/>
                <a:gd name="connsiteY783" fmla="*/ 5104145 h 6367455"/>
                <a:gd name="connsiteX784" fmla="*/ 3071775 w 6891715"/>
                <a:gd name="connsiteY784" fmla="*/ 5056176 h 6367455"/>
                <a:gd name="connsiteX785" fmla="*/ 3095705 w 6891715"/>
                <a:gd name="connsiteY785" fmla="*/ 5079407 h 6367455"/>
                <a:gd name="connsiteX786" fmla="*/ 3109875 w 6891715"/>
                <a:gd name="connsiteY786" fmla="*/ 5094276 h 6367455"/>
                <a:gd name="connsiteX787" fmla="*/ 3092242 w 6891715"/>
                <a:gd name="connsiteY787" fmla="*/ 5084364 h 6367455"/>
                <a:gd name="connsiteX788" fmla="*/ 3080277 w 6891715"/>
                <a:gd name="connsiteY788" fmla="*/ 5069805 h 6367455"/>
                <a:gd name="connsiteX789" fmla="*/ 3087650 w 6891715"/>
                <a:gd name="connsiteY789" fmla="*/ 5051414 h 6367455"/>
                <a:gd name="connsiteX790" fmla="*/ 3115887 w 6891715"/>
                <a:gd name="connsiteY790" fmla="*/ 5070981 h 6367455"/>
                <a:gd name="connsiteX791" fmla="*/ 3117813 w 6891715"/>
                <a:gd name="connsiteY791" fmla="*/ 5079989 h 6367455"/>
                <a:gd name="connsiteX792" fmla="*/ 3100350 w 6891715"/>
                <a:gd name="connsiteY792" fmla="*/ 5049826 h 6367455"/>
                <a:gd name="connsiteX793" fmla="*/ 3114638 w 6891715"/>
                <a:gd name="connsiteY793" fmla="*/ 5056224 h 6367455"/>
                <a:gd name="connsiteX794" fmla="*/ 3110215 w 6891715"/>
                <a:gd name="connsiteY794" fmla="*/ 5060939 h 6367455"/>
                <a:gd name="connsiteX795" fmla="*/ 3085812 w 6891715"/>
                <a:gd name="connsiteY795" fmla="*/ 5013314 h 6367455"/>
                <a:gd name="connsiteX796" fmla="*/ 3107082 w 6891715"/>
                <a:gd name="connsiteY796" fmla="*/ 5026331 h 6367455"/>
                <a:gd name="connsiteX797" fmla="*/ 3109016 w 6891715"/>
                <a:gd name="connsiteY797" fmla="*/ 5031411 h 6367455"/>
                <a:gd name="connsiteX798" fmla="*/ 3102570 w 6891715"/>
                <a:gd name="connsiteY798" fmla="*/ 5029824 h 6367455"/>
                <a:gd name="connsiteX799" fmla="*/ 3115461 w 6891715"/>
                <a:gd name="connsiteY799" fmla="*/ 5041254 h 6367455"/>
                <a:gd name="connsiteX800" fmla="*/ 3124163 w 6891715"/>
                <a:gd name="connsiteY800" fmla="*/ 5047921 h 6367455"/>
                <a:gd name="connsiteX801" fmla="*/ 3122874 w 6891715"/>
                <a:gd name="connsiteY801" fmla="*/ 5051414 h 6367455"/>
                <a:gd name="connsiteX802" fmla="*/ 3104182 w 6891715"/>
                <a:gd name="connsiteY802" fmla="*/ 5037126 h 6367455"/>
                <a:gd name="connsiteX803" fmla="*/ 3105471 w 6891715"/>
                <a:gd name="connsiteY803" fmla="*/ 5045381 h 6367455"/>
                <a:gd name="connsiteX804" fmla="*/ 3093224 w 6891715"/>
                <a:gd name="connsiteY804" fmla="*/ 5033316 h 6367455"/>
                <a:gd name="connsiteX805" fmla="*/ 3084523 w 6891715"/>
                <a:gd name="connsiteY805" fmla="*/ 5021886 h 6367455"/>
                <a:gd name="connsiteX806" fmla="*/ 3081300 w 6891715"/>
                <a:gd name="connsiteY806" fmla="*/ 5013949 h 6367455"/>
                <a:gd name="connsiteX807" fmla="*/ 3043982 w 6891715"/>
                <a:gd name="connsiteY807" fmla="*/ 5011726 h 6367455"/>
                <a:gd name="connsiteX808" fmla="*/ 3058460 w 6891715"/>
                <a:gd name="connsiteY808" fmla="*/ 5028318 h 6367455"/>
                <a:gd name="connsiteX809" fmla="*/ 3059076 w 6891715"/>
                <a:gd name="connsiteY809" fmla="*/ 5039379 h 6367455"/>
                <a:gd name="connsiteX810" fmla="*/ 3055071 w 6891715"/>
                <a:gd name="connsiteY810" fmla="*/ 5040301 h 6367455"/>
                <a:gd name="connsiteX811" fmla="*/ 3052299 w 6891715"/>
                <a:gd name="connsiteY811" fmla="*/ 5032927 h 6367455"/>
                <a:gd name="connsiteX812" fmla="*/ 3046139 w 6891715"/>
                <a:gd name="connsiteY812" fmla="*/ 5030161 h 6367455"/>
                <a:gd name="connsiteX813" fmla="*/ 3039978 w 6891715"/>
                <a:gd name="connsiteY813" fmla="*/ 5022173 h 6367455"/>
                <a:gd name="connsiteX814" fmla="*/ 3038438 w 6891715"/>
                <a:gd name="connsiteY814" fmla="*/ 5013877 h 6367455"/>
                <a:gd name="connsiteX815" fmla="*/ 3081196 w 6891715"/>
                <a:gd name="connsiteY815" fmla="*/ 4995851 h 6367455"/>
                <a:gd name="connsiteX816" fmla="*/ 3089628 w 6891715"/>
                <a:gd name="connsiteY816" fmla="*/ 5007599 h 6367455"/>
                <a:gd name="connsiteX817" fmla="*/ 3094000 w 6891715"/>
                <a:gd name="connsiteY817" fmla="*/ 5013314 h 6367455"/>
                <a:gd name="connsiteX818" fmla="*/ 3077761 w 6891715"/>
                <a:gd name="connsiteY818" fmla="*/ 5004106 h 6367455"/>
                <a:gd name="connsiteX819" fmla="*/ 3074950 w 6891715"/>
                <a:gd name="connsiteY819" fmla="*/ 4998708 h 6367455"/>
                <a:gd name="connsiteX820" fmla="*/ 6495127 w 6891715"/>
                <a:gd name="connsiteY820" fmla="*/ 4986728 h 6367455"/>
                <a:gd name="connsiteX821" fmla="*/ 6506559 w 6891715"/>
                <a:gd name="connsiteY821" fmla="*/ 4995299 h 6367455"/>
                <a:gd name="connsiteX822" fmla="*/ 6517991 w 6891715"/>
                <a:gd name="connsiteY822" fmla="*/ 4992442 h 6367455"/>
                <a:gd name="connsiteX823" fmla="*/ 6525612 w 6891715"/>
                <a:gd name="connsiteY823" fmla="*/ 4997204 h 6367455"/>
                <a:gd name="connsiteX824" fmla="*/ 6540537 w 6891715"/>
                <a:gd name="connsiteY824" fmla="*/ 4999426 h 6367455"/>
                <a:gd name="connsiteX825" fmla="*/ 6557050 w 6891715"/>
                <a:gd name="connsiteY825" fmla="*/ 5002918 h 6367455"/>
                <a:gd name="connsiteX826" fmla="*/ 6561450 w 6891715"/>
                <a:gd name="connsiteY826" fmla="*/ 5001033 h 6367455"/>
                <a:gd name="connsiteX827" fmla="*/ 6527292 w 6891715"/>
                <a:gd name="connsiteY827" fmla="*/ 5071939 h 6367455"/>
                <a:gd name="connsiteX828" fmla="*/ 6524977 w 6891715"/>
                <a:gd name="connsiteY828" fmla="*/ 5069582 h 6367455"/>
                <a:gd name="connsiteX829" fmla="*/ 6514815 w 6891715"/>
                <a:gd name="connsiteY829" fmla="*/ 5041964 h 6367455"/>
                <a:gd name="connsiteX830" fmla="*/ 6504336 w 6891715"/>
                <a:gd name="connsiteY830" fmla="*/ 5039424 h 6367455"/>
                <a:gd name="connsiteX831" fmla="*/ 6495762 w 6891715"/>
                <a:gd name="connsiteY831" fmla="*/ 5044821 h 6367455"/>
                <a:gd name="connsiteX832" fmla="*/ 6487506 w 6891715"/>
                <a:gd name="connsiteY832" fmla="*/ 5041329 h 6367455"/>
                <a:gd name="connsiteX833" fmla="*/ 6486553 w 6891715"/>
                <a:gd name="connsiteY833" fmla="*/ 5030536 h 6367455"/>
                <a:gd name="connsiteX834" fmla="*/ 6470993 w 6891715"/>
                <a:gd name="connsiteY834" fmla="*/ 5017520 h 6367455"/>
                <a:gd name="connsiteX835" fmla="*/ 6473534 w 6891715"/>
                <a:gd name="connsiteY835" fmla="*/ 4998791 h 6367455"/>
                <a:gd name="connsiteX836" fmla="*/ 6484648 w 6891715"/>
                <a:gd name="connsiteY836" fmla="*/ 4994981 h 6367455"/>
                <a:gd name="connsiteX837" fmla="*/ 3034945 w 6891715"/>
                <a:gd name="connsiteY837" fmla="*/ 4948226 h 6367455"/>
                <a:gd name="connsiteX838" fmla="*/ 3042883 w 6891715"/>
                <a:gd name="connsiteY838" fmla="*/ 4949174 h 6367455"/>
                <a:gd name="connsiteX839" fmla="*/ 3044153 w 6891715"/>
                <a:gd name="connsiteY839" fmla="*/ 4962446 h 6367455"/>
                <a:gd name="connsiteX840" fmla="*/ 3048915 w 6891715"/>
                <a:gd name="connsiteY840" fmla="*/ 4968133 h 6367455"/>
                <a:gd name="connsiteX841" fmla="*/ 3055265 w 6891715"/>
                <a:gd name="connsiteY841" fmla="*/ 4979509 h 6367455"/>
                <a:gd name="connsiteX842" fmla="*/ 3060663 w 6891715"/>
                <a:gd name="connsiteY842" fmla="*/ 5014901 h 6367455"/>
                <a:gd name="connsiteX843" fmla="*/ 3054313 w 6891715"/>
                <a:gd name="connsiteY843" fmla="*/ 5014269 h 6367455"/>
                <a:gd name="connsiteX844" fmla="*/ 3049868 w 6891715"/>
                <a:gd name="connsiteY844" fmla="*/ 5008581 h 6367455"/>
                <a:gd name="connsiteX845" fmla="*/ 3040342 w 6891715"/>
                <a:gd name="connsiteY845" fmla="*/ 4999101 h 6367455"/>
                <a:gd name="connsiteX846" fmla="*/ 3036850 w 6891715"/>
                <a:gd name="connsiteY846" fmla="*/ 4987725 h 6367455"/>
                <a:gd name="connsiteX847" fmla="*/ 3039072 w 6891715"/>
                <a:gd name="connsiteY847" fmla="*/ 4981405 h 6367455"/>
                <a:gd name="connsiteX848" fmla="*/ 3044788 w 6891715"/>
                <a:gd name="connsiteY848" fmla="*/ 4985829 h 6367455"/>
                <a:gd name="connsiteX849" fmla="*/ 3046058 w 6891715"/>
                <a:gd name="connsiteY849" fmla="*/ 4981405 h 6367455"/>
                <a:gd name="connsiteX850" fmla="*/ 3046058 w 6891715"/>
                <a:gd name="connsiteY850" fmla="*/ 4972241 h 6367455"/>
                <a:gd name="connsiteX851" fmla="*/ 3033675 w 6891715"/>
                <a:gd name="connsiteY851" fmla="*/ 4958022 h 6367455"/>
                <a:gd name="connsiteX852" fmla="*/ 3060662 w 6891715"/>
                <a:gd name="connsiteY852" fmla="*/ 4941876 h 6367455"/>
                <a:gd name="connsiteX853" fmla="*/ 3066377 w 6891715"/>
                <a:gd name="connsiteY853" fmla="*/ 4941876 h 6367455"/>
                <a:gd name="connsiteX854" fmla="*/ 3081300 w 6891715"/>
                <a:gd name="connsiteY854" fmla="*/ 4964101 h 6367455"/>
                <a:gd name="connsiteX855" fmla="*/ 3086062 w 6891715"/>
                <a:gd name="connsiteY855" fmla="*/ 4968228 h 6367455"/>
                <a:gd name="connsiteX856" fmla="*/ 3081935 w 6891715"/>
                <a:gd name="connsiteY856" fmla="*/ 4974578 h 6367455"/>
                <a:gd name="connsiteX857" fmla="*/ 3089872 w 6891715"/>
                <a:gd name="connsiteY857" fmla="*/ 4983786 h 6367455"/>
                <a:gd name="connsiteX858" fmla="*/ 3097175 w 6891715"/>
                <a:gd name="connsiteY858" fmla="*/ 4999026 h 6367455"/>
                <a:gd name="connsiteX859" fmla="*/ 3094317 w 6891715"/>
                <a:gd name="connsiteY859" fmla="*/ 4994263 h 6367455"/>
                <a:gd name="connsiteX860" fmla="*/ 3087967 w 6891715"/>
                <a:gd name="connsiteY860" fmla="*/ 4991406 h 6367455"/>
                <a:gd name="connsiteX861" fmla="*/ 3075902 w 6891715"/>
                <a:gd name="connsiteY861" fmla="*/ 4984738 h 6367455"/>
                <a:gd name="connsiteX862" fmla="*/ 3072092 w 6891715"/>
                <a:gd name="connsiteY862" fmla="*/ 4972673 h 6367455"/>
                <a:gd name="connsiteX863" fmla="*/ 3068917 w 6891715"/>
                <a:gd name="connsiteY863" fmla="*/ 4972038 h 6367455"/>
                <a:gd name="connsiteX864" fmla="*/ 3054312 w 6891715"/>
                <a:gd name="connsiteY864" fmla="*/ 4962196 h 6367455"/>
                <a:gd name="connsiteX865" fmla="*/ 3052725 w 6891715"/>
                <a:gd name="connsiteY865" fmla="*/ 4951083 h 6367455"/>
                <a:gd name="connsiteX866" fmla="*/ 3060662 w 6891715"/>
                <a:gd name="connsiteY866" fmla="*/ 4950448 h 6367455"/>
                <a:gd name="connsiteX867" fmla="*/ 6600872 w 6891715"/>
                <a:gd name="connsiteY867" fmla="*/ 4906095 h 6367455"/>
                <a:gd name="connsiteX868" fmla="*/ 6598649 w 6891715"/>
                <a:gd name="connsiteY868" fmla="*/ 4911492 h 6367455"/>
                <a:gd name="connsiteX869" fmla="*/ 6602058 w 6891715"/>
                <a:gd name="connsiteY869" fmla="*/ 4916735 h 6367455"/>
                <a:gd name="connsiteX870" fmla="*/ 6570401 w 6891715"/>
                <a:gd name="connsiteY870" fmla="*/ 4982451 h 6367455"/>
                <a:gd name="connsiteX871" fmla="*/ 6569434 w 6891715"/>
                <a:gd name="connsiteY871" fmla="*/ 4982283 h 6367455"/>
                <a:gd name="connsiteX872" fmla="*/ 6564036 w 6891715"/>
                <a:gd name="connsiteY872" fmla="*/ 4977839 h 6367455"/>
                <a:gd name="connsiteX873" fmla="*/ 6564354 w 6891715"/>
                <a:gd name="connsiteY873" fmla="*/ 4967363 h 6367455"/>
                <a:gd name="connsiteX874" fmla="*/ 6569752 w 6891715"/>
                <a:gd name="connsiteY874" fmla="*/ 4961332 h 6367455"/>
                <a:gd name="connsiteX875" fmla="*/ 6573563 w 6891715"/>
                <a:gd name="connsiteY875" fmla="*/ 4943237 h 6367455"/>
                <a:gd name="connsiteX876" fmla="*/ 6567212 w 6891715"/>
                <a:gd name="connsiteY876" fmla="*/ 4935936 h 6367455"/>
                <a:gd name="connsiteX877" fmla="*/ 6568799 w 6891715"/>
                <a:gd name="connsiteY877" fmla="*/ 4924190 h 6367455"/>
                <a:gd name="connsiteX878" fmla="*/ 6582772 w 6891715"/>
                <a:gd name="connsiteY878" fmla="*/ 4909905 h 6367455"/>
                <a:gd name="connsiteX879" fmla="*/ 4951102 w 6891715"/>
                <a:gd name="connsiteY879" fmla="*/ 4806942 h 6367455"/>
                <a:gd name="connsiteX880" fmla="*/ 4954554 w 6891715"/>
                <a:gd name="connsiteY880" fmla="*/ 4813479 h 6367455"/>
                <a:gd name="connsiteX881" fmla="*/ 4953518 w 6891715"/>
                <a:gd name="connsiteY881" fmla="*/ 4818055 h 6367455"/>
                <a:gd name="connsiteX882" fmla="*/ 4946616 w 6891715"/>
                <a:gd name="connsiteY882" fmla="*/ 4810210 h 6367455"/>
                <a:gd name="connsiteX883" fmla="*/ 5054566 w 6891715"/>
                <a:gd name="connsiteY883" fmla="*/ 4779954 h 6367455"/>
                <a:gd name="connsiteX884" fmla="*/ 5046311 w 6891715"/>
                <a:gd name="connsiteY884" fmla="*/ 4792539 h 6367455"/>
                <a:gd name="connsiteX885" fmla="*/ 5039961 w 6891715"/>
                <a:gd name="connsiteY885" fmla="*/ 4814879 h 6367455"/>
                <a:gd name="connsiteX886" fmla="*/ 5029166 w 6891715"/>
                <a:gd name="connsiteY886" fmla="*/ 4805125 h 6367455"/>
                <a:gd name="connsiteX887" fmla="*/ 5032341 w 6891715"/>
                <a:gd name="connsiteY887" fmla="*/ 4797888 h 6367455"/>
                <a:gd name="connsiteX888" fmla="*/ 5048533 w 6891715"/>
                <a:gd name="connsiteY888" fmla="*/ 4785303 h 6367455"/>
                <a:gd name="connsiteX889" fmla="*/ 4546749 w 6891715"/>
                <a:gd name="connsiteY889" fmla="*/ 4760722 h 6367455"/>
                <a:gd name="connsiteX890" fmla="*/ 4546260 w 6891715"/>
                <a:gd name="connsiteY890" fmla="*/ 4761212 h 6367455"/>
                <a:gd name="connsiteX891" fmla="*/ 4546884 w 6891715"/>
                <a:gd name="connsiteY891" fmla="*/ 4760899 h 6367455"/>
                <a:gd name="connsiteX892" fmla="*/ 5140291 w 6891715"/>
                <a:gd name="connsiteY892" fmla="*/ 4749792 h 6367455"/>
                <a:gd name="connsiteX893" fmla="*/ 5127591 w 6891715"/>
                <a:gd name="connsiteY893" fmla="*/ 4759317 h 6367455"/>
                <a:gd name="connsiteX894" fmla="*/ 5130477 w 6891715"/>
                <a:gd name="connsiteY894" fmla="*/ 4751021 h 6367455"/>
                <a:gd name="connsiteX895" fmla="*/ 6342270 w 6891715"/>
                <a:gd name="connsiteY895" fmla="*/ 4710093 h 6367455"/>
                <a:gd name="connsiteX896" fmla="*/ 6339836 w 6891715"/>
                <a:gd name="connsiteY896" fmla="*/ 4714047 h 6367455"/>
                <a:gd name="connsiteX897" fmla="*/ 6301729 w 6891715"/>
                <a:gd name="connsiteY897" fmla="*/ 4718809 h 6367455"/>
                <a:gd name="connsiteX898" fmla="*/ 6300459 w 6891715"/>
                <a:gd name="connsiteY898" fmla="*/ 4737220 h 6367455"/>
                <a:gd name="connsiteX899" fmla="*/ 6300488 w 6891715"/>
                <a:gd name="connsiteY899" fmla="*/ 4737235 h 6367455"/>
                <a:gd name="connsiteX900" fmla="*/ 6301738 w 6891715"/>
                <a:gd name="connsiteY900" fmla="*/ 4719118 h 6367455"/>
                <a:gd name="connsiteX901" fmla="*/ 6339844 w 6891715"/>
                <a:gd name="connsiteY901" fmla="*/ 4714356 h 6367455"/>
                <a:gd name="connsiteX902" fmla="*/ 6342384 w 6891715"/>
                <a:gd name="connsiteY902" fmla="*/ 4710229 h 6367455"/>
                <a:gd name="connsiteX903" fmla="*/ 1472534 w 6891715"/>
                <a:gd name="connsiteY903" fmla="*/ 4375142 h 6367455"/>
                <a:gd name="connsiteX904" fmla="*/ 1482060 w 6891715"/>
                <a:gd name="connsiteY904" fmla="*/ 4376139 h 6367455"/>
                <a:gd name="connsiteX905" fmla="*/ 1487457 w 6891715"/>
                <a:gd name="connsiteY905" fmla="*/ 4385110 h 6367455"/>
                <a:gd name="connsiteX906" fmla="*/ 1484282 w 6891715"/>
                <a:gd name="connsiteY906" fmla="*/ 4388433 h 6367455"/>
                <a:gd name="connsiteX907" fmla="*/ 1476662 w 6891715"/>
                <a:gd name="connsiteY907" fmla="*/ 4385110 h 6367455"/>
                <a:gd name="connsiteX908" fmla="*/ 1467137 w 6891715"/>
                <a:gd name="connsiteY908" fmla="*/ 4389430 h 6367455"/>
                <a:gd name="connsiteX909" fmla="*/ 1465232 w 6891715"/>
                <a:gd name="connsiteY909" fmla="*/ 4381787 h 6367455"/>
                <a:gd name="connsiteX910" fmla="*/ 1435070 w 6891715"/>
                <a:gd name="connsiteY910" fmla="*/ 4357679 h 6367455"/>
                <a:gd name="connsiteX911" fmla="*/ 1446184 w 6891715"/>
                <a:gd name="connsiteY911" fmla="*/ 4359584 h 6367455"/>
                <a:gd name="connsiteX912" fmla="*/ 1443096 w 6891715"/>
                <a:gd name="connsiteY912" fmla="*/ 4363711 h 6367455"/>
                <a:gd name="connsiteX913" fmla="*/ 1435996 w 6891715"/>
                <a:gd name="connsiteY913" fmla="*/ 4364029 h 6367455"/>
                <a:gd name="connsiteX914" fmla="*/ 1538093 w 6891715"/>
                <a:gd name="connsiteY914" fmla="*/ 4154476 h 6367455"/>
                <a:gd name="connsiteX915" fmla="*/ 1543523 w 6891715"/>
                <a:gd name="connsiteY915" fmla="*/ 4158725 h 6367455"/>
                <a:gd name="connsiteX916" fmla="*/ 1561405 w 6891715"/>
                <a:gd name="connsiteY916" fmla="*/ 4162647 h 6367455"/>
                <a:gd name="connsiteX917" fmla="*/ 1566834 w 6891715"/>
                <a:gd name="connsiteY917" fmla="*/ 4170491 h 6367455"/>
                <a:gd name="connsiteX918" fmla="*/ 1564918 w 6891715"/>
                <a:gd name="connsiteY918" fmla="*/ 4178008 h 6367455"/>
                <a:gd name="connsiteX919" fmla="*/ 1557251 w 6891715"/>
                <a:gd name="connsiteY919" fmla="*/ 4185526 h 6367455"/>
                <a:gd name="connsiteX920" fmla="*/ 1549910 w 6891715"/>
                <a:gd name="connsiteY920" fmla="*/ 4187814 h 6367455"/>
                <a:gd name="connsiteX921" fmla="*/ 1525320 w 6891715"/>
                <a:gd name="connsiteY921" fmla="*/ 4175067 h 6367455"/>
                <a:gd name="connsiteX922" fmla="*/ 1511272 w 6891715"/>
                <a:gd name="connsiteY922" fmla="*/ 4175067 h 6367455"/>
                <a:gd name="connsiteX923" fmla="*/ 1515740 w 6891715"/>
                <a:gd name="connsiteY923" fmla="*/ 4171798 h 6367455"/>
                <a:gd name="connsiteX924" fmla="*/ 2133803 w 6891715"/>
                <a:gd name="connsiteY924" fmla="*/ 3771889 h 6367455"/>
                <a:gd name="connsiteX925" fmla="*/ 2135150 w 6891715"/>
                <a:gd name="connsiteY925" fmla="*/ 3783636 h 6367455"/>
                <a:gd name="connsiteX926" fmla="*/ 2131782 w 6891715"/>
                <a:gd name="connsiteY926" fmla="*/ 3794114 h 6367455"/>
                <a:gd name="connsiteX927" fmla="*/ 2129762 w 6891715"/>
                <a:gd name="connsiteY927" fmla="*/ 3813164 h 6367455"/>
                <a:gd name="connsiteX928" fmla="*/ 2112925 w 6891715"/>
                <a:gd name="connsiteY928" fmla="*/ 3813164 h 6367455"/>
                <a:gd name="connsiteX929" fmla="*/ 2114609 w 6891715"/>
                <a:gd name="connsiteY929" fmla="*/ 3788081 h 6367455"/>
                <a:gd name="connsiteX930" fmla="*/ 2124711 w 6891715"/>
                <a:gd name="connsiteY930" fmla="*/ 3775381 h 6367455"/>
                <a:gd name="connsiteX931" fmla="*/ 2166583 w 6891715"/>
                <a:gd name="connsiteY931" fmla="*/ 3746489 h 6367455"/>
                <a:gd name="connsiteX932" fmla="*/ 2171663 w 6891715"/>
                <a:gd name="connsiteY932" fmla="*/ 3748735 h 6367455"/>
                <a:gd name="connsiteX933" fmla="*/ 2153883 w 6891715"/>
                <a:gd name="connsiteY933" fmla="*/ 3759324 h 6367455"/>
                <a:gd name="connsiteX934" fmla="*/ 2146263 w 6891715"/>
                <a:gd name="connsiteY934" fmla="*/ 3767988 h 6367455"/>
                <a:gd name="connsiteX935" fmla="*/ 2140230 w 6891715"/>
                <a:gd name="connsiteY935" fmla="*/ 3776652 h 6367455"/>
                <a:gd name="connsiteX936" fmla="*/ 2136738 w 6891715"/>
                <a:gd name="connsiteY936" fmla="*/ 3766705 h 6367455"/>
                <a:gd name="connsiteX937" fmla="*/ 2146263 w 6891715"/>
                <a:gd name="connsiteY937" fmla="*/ 3757078 h 6367455"/>
                <a:gd name="connsiteX938" fmla="*/ 1246315 w 6891715"/>
                <a:gd name="connsiteY938" fmla="*/ 3744901 h 6367455"/>
                <a:gd name="connsiteX939" fmla="*/ 1253753 w 6891715"/>
                <a:gd name="connsiteY939" fmla="*/ 3753473 h 6367455"/>
                <a:gd name="connsiteX940" fmla="*/ 1263448 w 6891715"/>
                <a:gd name="connsiteY940" fmla="*/ 3760458 h 6367455"/>
                <a:gd name="connsiteX941" fmla="*/ 1273144 w 6891715"/>
                <a:gd name="connsiteY941" fmla="*/ 3759506 h 6367455"/>
                <a:gd name="connsiteX942" fmla="*/ 1263448 w 6891715"/>
                <a:gd name="connsiteY942" fmla="*/ 3772206 h 6367455"/>
                <a:gd name="connsiteX943" fmla="*/ 1258277 w 6891715"/>
                <a:gd name="connsiteY943" fmla="*/ 3783953 h 6367455"/>
                <a:gd name="connsiteX944" fmla="*/ 1250844 w 6891715"/>
                <a:gd name="connsiteY944" fmla="*/ 3789351 h 6367455"/>
                <a:gd name="connsiteX945" fmla="*/ 1222724 w 6891715"/>
                <a:gd name="connsiteY945" fmla="*/ 3780143 h 6367455"/>
                <a:gd name="connsiteX946" fmla="*/ 1219167 w 6891715"/>
                <a:gd name="connsiteY946" fmla="*/ 3767443 h 6367455"/>
                <a:gd name="connsiteX947" fmla="*/ 1225632 w 6891715"/>
                <a:gd name="connsiteY947" fmla="*/ 3765221 h 6367455"/>
                <a:gd name="connsiteX948" fmla="*/ 1222400 w 6891715"/>
                <a:gd name="connsiteY948" fmla="*/ 3762046 h 6367455"/>
                <a:gd name="connsiteX949" fmla="*/ 1220461 w 6891715"/>
                <a:gd name="connsiteY949" fmla="*/ 3748393 h 6367455"/>
                <a:gd name="connsiteX950" fmla="*/ 2215160 w 6891715"/>
                <a:gd name="connsiteY950" fmla="*/ 3730614 h 6367455"/>
                <a:gd name="connsiteX951" fmla="*/ 2216113 w 6891715"/>
                <a:gd name="connsiteY951" fmla="*/ 3734660 h 6367455"/>
                <a:gd name="connsiteX952" fmla="*/ 2207540 w 6891715"/>
                <a:gd name="connsiteY952" fmla="*/ 3735594 h 6367455"/>
                <a:gd name="connsiteX953" fmla="*/ 2194840 w 6891715"/>
                <a:gd name="connsiteY953" fmla="*/ 3739952 h 6367455"/>
                <a:gd name="connsiteX954" fmla="*/ 2188490 w 6891715"/>
                <a:gd name="connsiteY954" fmla="*/ 3744933 h 6367455"/>
                <a:gd name="connsiteX955" fmla="*/ 2178330 w 6891715"/>
                <a:gd name="connsiteY955" fmla="*/ 3746489 h 6367455"/>
                <a:gd name="connsiteX956" fmla="*/ 2171663 w 6891715"/>
                <a:gd name="connsiteY956" fmla="*/ 3739330 h 6367455"/>
                <a:gd name="connsiteX957" fmla="*/ 2200238 w 6891715"/>
                <a:gd name="connsiteY957" fmla="*/ 3732482 h 6367455"/>
                <a:gd name="connsiteX958" fmla="*/ 2265326 w 6891715"/>
                <a:gd name="connsiteY958" fmla="*/ 3727439 h 6367455"/>
                <a:gd name="connsiteX959" fmla="*/ 2248622 w 6891715"/>
                <a:gd name="connsiteY959" fmla="*/ 3736964 h 6367455"/>
                <a:gd name="connsiteX960" fmla="*/ 2235070 w 6891715"/>
                <a:gd name="connsiteY960" fmla="*/ 3735232 h 6367455"/>
                <a:gd name="connsiteX961" fmla="*/ 2222463 w 6891715"/>
                <a:gd name="connsiteY961" fmla="*/ 3736387 h 6367455"/>
                <a:gd name="connsiteX962" fmla="*/ 2227821 w 6891715"/>
                <a:gd name="connsiteY962" fmla="*/ 3730614 h 6367455"/>
                <a:gd name="connsiteX963" fmla="*/ 2243579 w 6891715"/>
                <a:gd name="connsiteY963" fmla="*/ 3730325 h 6367455"/>
                <a:gd name="connsiteX964" fmla="*/ 2256816 w 6891715"/>
                <a:gd name="connsiteY964" fmla="*/ 3729171 h 6367455"/>
                <a:gd name="connsiteX965" fmla="*/ 2293901 w 6891715"/>
                <a:gd name="connsiteY965" fmla="*/ 3721089 h 6367455"/>
                <a:gd name="connsiteX966" fmla="*/ 2284247 w 6891715"/>
                <a:gd name="connsiteY966" fmla="*/ 3726436 h 6367455"/>
                <a:gd name="connsiteX967" fmla="*/ 2270088 w 6891715"/>
                <a:gd name="connsiteY967" fmla="*/ 3733789 h 6367455"/>
                <a:gd name="connsiteX968" fmla="*/ 2275558 w 6891715"/>
                <a:gd name="connsiteY968" fmla="*/ 3723763 h 6367455"/>
                <a:gd name="connsiteX969" fmla="*/ 2314928 w 6891715"/>
                <a:gd name="connsiteY969" fmla="*/ 3706801 h 6367455"/>
                <a:gd name="connsiteX970" fmla="*/ 2327813 w 6891715"/>
                <a:gd name="connsiteY970" fmla="*/ 3706801 h 6367455"/>
                <a:gd name="connsiteX971" fmla="*/ 2332000 w 6891715"/>
                <a:gd name="connsiteY971" fmla="*/ 3711192 h 6367455"/>
                <a:gd name="connsiteX972" fmla="*/ 2322337 w 6891715"/>
                <a:gd name="connsiteY972" fmla="*/ 3713556 h 6367455"/>
                <a:gd name="connsiteX973" fmla="*/ 2315251 w 6891715"/>
                <a:gd name="connsiteY973" fmla="*/ 3722676 h 6367455"/>
                <a:gd name="connsiteX974" fmla="*/ 2309775 w 6891715"/>
                <a:gd name="connsiteY974" fmla="*/ 3715921 h 6367455"/>
                <a:gd name="connsiteX975" fmla="*/ 2362163 w 6891715"/>
                <a:gd name="connsiteY975" fmla="*/ 3689339 h 6367455"/>
                <a:gd name="connsiteX976" fmla="*/ 2358194 w 6891715"/>
                <a:gd name="connsiteY976" fmla="*/ 3694310 h 6367455"/>
                <a:gd name="connsiteX977" fmla="*/ 2338350 w 6891715"/>
                <a:gd name="connsiteY977" fmla="*/ 3700452 h 6367455"/>
                <a:gd name="connsiteX978" fmla="*/ 2351579 w 6891715"/>
                <a:gd name="connsiteY978" fmla="*/ 3693433 h 6367455"/>
                <a:gd name="connsiteX979" fmla="*/ 2392325 w 6891715"/>
                <a:gd name="connsiteY979" fmla="*/ 3682989 h 6367455"/>
                <a:gd name="connsiteX980" fmla="*/ 2388983 w 6891715"/>
                <a:gd name="connsiteY980" fmla="*/ 3687752 h 6367455"/>
                <a:gd name="connsiteX981" fmla="*/ 2373275 w 6891715"/>
                <a:gd name="connsiteY981" fmla="*/ 3685187 h 6367455"/>
                <a:gd name="connsiteX982" fmla="*/ 2415017 w 6891715"/>
                <a:gd name="connsiteY982" fmla="*/ 3681401 h 6367455"/>
                <a:gd name="connsiteX983" fmla="*/ 2422488 w 6891715"/>
                <a:gd name="connsiteY983" fmla="*/ 3682866 h 6367455"/>
                <a:gd name="connsiteX984" fmla="*/ 2406613 w 6891715"/>
                <a:gd name="connsiteY984" fmla="*/ 3684576 h 6367455"/>
                <a:gd name="connsiteX985" fmla="*/ 2985194 w 6891715"/>
                <a:gd name="connsiteY985" fmla="*/ 3619489 h 6367455"/>
                <a:gd name="connsiteX986" fmla="*/ 3001933 w 6891715"/>
                <a:gd name="connsiteY986" fmla="*/ 3643179 h 6367455"/>
                <a:gd name="connsiteX987" fmla="*/ 3012555 w 6891715"/>
                <a:gd name="connsiteY987" fmla="*/ 3653563 h 6367455"/>
                <a:gd name="connsiteX988" fmla="*/ 3031868 w 6891715"/>
                <a:gd name="connsiteY988" fmla="*/ 3655835 h 6367455"/>
                <a:gd name="connsiteX989" fmla="*/ 3043778 w 6891715"/>
                <a:gd name="connsiteY989" fmla="*/ 3654212 h 6367455"/>
                <a:gd name="connsiteX990" fmla="*/ 3041525 w 6891715"/>
                <a:gd name="connsiteY990" fmla="*/ 3658756 h 6367455"/>
                <a:gd name="connsiteX991" fmla="*/ 3047963 w 6891715"/>
                <a:gd name="connsiteY991" fmla="*/ 3678227 h 6367455"/>
                <a:gd name="connsiteX992" fmla="*/ 3036375 w 6891715"/>
                <a:gd name="connsiteY992" fmla="*/ 3670438 h 6367455"/>
                <a:gd name="connsiteX993" fmla="*/ 3022212 w 6891715"/>
                <a:gd name="connsiteY993" fmla="*/ 3667518 h 6367455"/>
                <a:gd name="connsiteX994" fmla="*/ 3011589 w 6891715"/>
                <a:gd name="connsiteY994" fmla="*/ 3675306 h 6367455"/>
                <a:gd name="connsiteX995" fmla="*/ 3000645 w 6891715"/>
                <a:gd name="connsiteY995" fmla="*/ 3667518 h 6367455"/>
                <a:gd name="connsiteX996" fmla="*/ 3000001 w 6891715"/>
                <a:gd name="connsiteY996" fmla="*/ 3667193 h 6367455"/>
                <a:gd name="connsiteX997" fmla="*/ 2997426 w 6891715"/>
                <a:gd name="connsiteY997" fmla="*/ 3665895 h 6367455"/>
                <a:gd name="connsiteX998" fmla="*/ 2995495 w 6891715"/>
                <a:gd name="connsiteY998" fmla="*/ 3663624 h 6367455"/>
                <a:gd name="connsiteX999" fmla="*/ 2994529 w 6891715"/>
                <a:gd name="connsiteY999" fmla="*/ 3662650 h 6367455"/>
                <a:gd name="connsiteX1000" fmla="*/ 2994207 w 6891715"/>
                <a:gd name="connsiteY1000" fmla="*/ 3661027 h 6367455"/>
                <a:gd name="connsiteX1001" fmla="*/ 2995173 w 6891715"/>
                <a:gd name="connsiteY1001" fmla="*/ 3651292 h 6367455"/>
                <a:gd name="connsiteX1002" fmla="*/ 2995495 w 6891715"/>
                <a:gd name="connsiteY1002" fmla="*/ 3644152 h 6367455"/>
                <a:gd name="connsiteX1003" fmla="*/ 2987770 w 6891715"/>
                <a:gd name="connsiteY1003" fmla="*/ 3639934 h 6367455"/>
                <a:gd name="connsiteX1004" fmla="*/ 2978113 w 6891715"/>
                <a:gd name="connsiteY1004" fmla="*/ 3632145 h 6367455"/>
                <a:gd name="connsiteX1005" fmla="*/ 720699 w 6891715"/>
                <a:gd name="connsiteY1005" fmla="*/ 3606789 h 6367455"/>
                <a:gd name="connsiteX1006" fmla="*/ 731812 w 6891715"/>
                <a:gd name="connsiteY1006" fmla="*/ 3609057 h 6367455"/>
                <a:gd name="connsiteX1007" fmla="*/ 730831 w 6891715"/>
                <a:gd name="connsiteY1007" fmla="*/ 3622664 h 6367455"/>
                <a:gd name="connsiteX1008" fmla="*/ 721027 w 6891715"/>
                <a:gd name="connsiteY1008" fmla="*/ 3617480 h 6367455"/>
                <a:gd name="connsiteX1009" fmla="*/ 720699 w 6891715"/>
                <a:gd name="connsiteY1009" fmla="*/ 3606789 h 6367455"/>
                <a:gd name="connsiteX1010" fmla="*/ 1246157 w 6891715"/>
                <a:gd name="connsiteY1010" fmla="*/ 3590917 h 6367455"/>
                <a:gd name="connsiteX1011" fmla="*/ 1252507 w 6891715"/>
                <a:gd name="connsiteY1011" fmla="*/ 3593139 h 6367455"/>
                <a:gd name="connsiteX1012" fmla="*/ 1244887 w 6891715"/>
                <a:gd name="connsiteY1012" fmla="*/ 3604569 h 6367455"/>
                <a:gd name="connsiteX1013" fmla="*/ 1247109 w 6891715"/>
                <a:gd name="connsiteY1013" fmla="*/ 3615999 h 6367455"/>
                <a:gd name="connsiteX1014" fmla="*/ 1242030 w 6891715"/>
                <a:gd name="connsiteY1014" fmla="*/ 3631874 h 6367455"/>
                <a:gd name="connsiteX1015" fmla="*/ 1231552 w 6891715"/>
                <a:gd name="connsiteY1015" fmla="*/ 3641399 h 6367455"/>
                <a:gd name="connsiteX1016" fmla="*/ 1216630 w 6891715"/>
                <a:gd name="connsiteY1016" fmla="*/ 3640764 h 6367455"/>
                <a:gd name="connsiteX1017" fmla="*/ 1208057 w 6891715"/>
                <a:gd name="connsiteY1017" fmla="*/ 3644892 h 6367455"/>
                <a:gd name="connsiteX1018" fmla="*/ 1208057 w 6891715"/>
                <a:gd name="connsiteY1018" fmla="*/ 3636637 h 6367455"/>
                <a:gd name="connsiteX1019" fmla="*/ 1218852 w 6891715"/>
                <a:gd name="connsiteY1019" fmla="*/ 3627112 h 6367455"/>
                <a:gd name="connsiteX1020" fmla="*/ 1229012 w 6891715"/>
                <a:gd name="connsiteY1020" fmla="*/ 3599489 h 6367455"/>
                <a:gd name="connsiteX1021" fmla="*/ 2722963 w 6891715"/>
                <a:gd name="connsiteY1021" fmla="*/ 3559164 h 6367455"/>
                <a:gd name="connsiteX1022" fmla="*/ 2736813 w 6891715"/>
                <a:gd name="connsiteY1022" fmla="*/ 3571070 h 6367455"/>
                <a:gd name="connsiteX1023" fmla="*/ 2734558 w 6891715"/>
                <a:gd name="connsiteY1023" fmla="*/ 3579759 h 6367455"/>
                <a:gd name="connsiteX1024" fmla="*/ 2724251 w 6891715"/>
                <a:gd name="connsiteY1024" fmla="*/ 3582977 h 6367455"/>
                <a:gd name="connsiteX1025" fmla="*/ 2714588 w 6891715"/>
                <a:gd name="connsiteY1025" fmla="*/ 3577506 h 6367455"/>
                <a:gd name="connsiteX1026" fmla="*/ 2715232 w 6891715"/>
                <a:gd name="connsiteY1026" fmla="*/ 3560773 h 6367455"/>
                <a:gd name="connsiteX1027" fmla="*/ 2492338 w 6891715"/>
                <a:gd name="connsiteY1027" fmla="*/ 3549639 h 6367455"/>
                <a:gd name="connsiteX1028" fmla="*/ 2485435 w 6891715"/>
                <a:gd name="connsiteY1028" fmla="*/ 3560752 h 6367455"/>
                <a:gd name="connsiteX1029" fmla="*/ 2484400 w 6891715"/>
                <a:gd name="connsiteY1029" fmla="*/ 3551741 h 6367455"/>
                <a:gd name="connsiteX1030" fmla="*/ 2463763 w 6891715"/>
                <a:gd name="connsiteY1030" fmla="*/ 3543289 h 6367455"/>
                <a:gd name="connsiteX1031" fmla="*/ 2473288 w 6891715"/>
                <a:gd name="connsiteY1031" fmla="*/ 3549484 h 6367455"/>
                <a:gd name="connsiteX1032" fmla="*/ 2469760 w 6891715"/>
                <a:gd name="connsiteY1032" fmla="*/ 3555989 h 6367455"/>
                <a:gd name="connsiteX1033" fmla="*/ 2922455 w 6891715"/>
                <a:gd name="connsiteY1033" fmla="*/ 3533764 h 6367455"/>
                <a:gd name="connsiteX1034" fmla="*/ 2937199 w 6891715"/>
                <a:gd name="connsiteY1034" fmla="*/ 3536647 h 6367455"/>
                <a:gd name="connsiteX1035" fmla="*/ 2937199 w 6891715"/>
                <a:gd name="connsiteY1035" fmla="*/ 3548500 h 6367455"/>
                <a:gd name="connsiteX1036" fmla="*/ 2943473 w 6891715"/>
                <a:gd name="connsiteY1036" fmla="*/ 3553946 h 6367455"/>
                <a:gd name="connsiteX1037" fmla="*/ 2956021 w 6891715"/>
                <a:gd name="connsiteY1037" fmla="*/ 3552665 h 6367455"/>
                <a:gd name="connsiteX1038" fmla="*/ 2961354 w 6891715"/>
                <a:gd name="connsiteY1038" fmla="*/ 3560033 h 6367455"/>
                <a:gd name="connsiteX1039" fmla="*/ 2959158 w 6891715"/>
                <a:gd name="connsiteY1039" fmla="*/ 3566440 h 6367455"/>
                <a:gd name="connsiteX1040" fmla="*/ 2953825 w 6891715"/>
                <a:gd name="connsiteY1040" fmla="*/ 3573808 h 6367455"/>
                <a:gd name="connsiteX1041" fmla="*/ 2960099 w 6891715"/>
                <a:gd name="connsiteY1041" fmla="*/ 3577011 h 6367455"/>
                <a:gd name="connsiteX1042" fmla="*/ 2967001 w 6891715"/>
                <a:gd name="connsiteY1042" fmla="*/ 3589825 h 6367455"/>
                <a:gd name="connsiteX1043" fmla="*/ 2960727 w 6891715"/>
                <a:gd name="connsiteY1043" fmla="*/ 3595271 h 6367455"/>
                <a:gd name="connsiteX1044" fmla="*/ 2952257 w 6891715"/>
                <a:gd name="connsiteY1044" fmla="*/ 3591106 h 6367455"/>
                <a:gd name="connsiteX1045" fmla="*/ 2943787 w 6891715"/>
                <a:gd name="connsiteY1045" fmla="*/ 3589825 h 6367455"/>
                <a:gd name="connsiteX1046" fmla="*/ 2939709 w 6891715"/>
                <a:gd name="connsiteY1046" fmla="*/ 3595591 h 6367455"/>
                <a:gd name="connsiteX1047" fmla="*/ 2936572 w 6891715"/>
                <a:gd name="connsiteY1047" fmla="*/ 3600397 h 6367455"/>
                <a:gd name="connsiteX1048" fmla="*/ 2933435 w 6891715"/>
                <a:gd name="connsiteY1048" fmla="*/ 3603920 h 6367455"/>
                <a:gd name="connsiteX1049" fmla="*/ 2932180 w 6891715"/>
                <a:gd name="connsiteY1049" fmla="*/ 3604882 h 6367455"/>
                <a:gd name="connsiteX1050" fmla="*/ 2931239 w 6891715"/>
                <a:gd name="connsiteY1050" fmla="*/ 3605202 h 6367455"/>
                <a:gd name="connsiteX1051" fmla="*/ 2930612 w 6891715"/>
                <a:gd name="connsiteY1051" fmla="*/ 3605202 h 6367455"/>
                <a:gd name="connsiteX1052" fmla="*/ 2929357 w 6891715"/>
                <a:gd name="connsiteY1052" fmla="*/ 3605202 h 6367455"/>
                <a:gd name="connsiteX1053" fmla="*/ 2928416 w 6891715"/>
                <a:gd name="connsiteY1053" fmla="*/ 3604561 h 6367455"/>
                <a:gd name="connsiteX1054" fmla="*/ 2928102 w 6891715"/>
                <a:gd name="connsiteY1054" fmla="*/ 3603920 h 6367455"/>
                <a:gd name="connsiteX1055" fmla="*/ 2914613 w 6891715"/>
                <a:gd name="connsiteY1055" fmla="*/ 3592388 h 6367455"/>
                <a:gd name="connsiteX1056" fmla="*/ 2918691 w 6891715"/>
                <a:gd name="connsiteY1056" fmla="*/ 3582777 h 6367455"/>
                <a:gd name="connsiteX1057" fmla="*/ 2924024 w 6891715"/>
                <a:gd name="connsiteY1057" fmla="*/ 3576370 h 6367455"/>
                <a:gd name="connsiteX1058" fmla="*/ 2919318 w 6891715"/>
                <a:gd name="connsiteY1058" fmla="*/ 3566760 h 6367455"/>
                <a:gd name="connsiteX1059" fmla="*/ 2925592 w 6891715"/>
                <a:gd name="connsiteY1059" fmla="*/ 3562595 h 6367455"/>
                <a:gd name="connsiteX1060" fmla="*/ 2936258 w 6891715"/>
                <a:gd name="connsiteY1060" fmla="*/ 3572206 h 6367455"/>
                <a:gd name="connsiteX1061" fmla="*/ 2945669 w 6891715"/>
                <a:gd name="connsiteY1061" fmla="*/ 3569002 h 6367455"/>
                <a:gd name="connsiteX1062" fmla="*/ 2946610 w 6891715"/>
                <a:gd name="connsiteY1062" fmla="*/ 3561314 h 6367455"/>
                <a:gd name="connsiteX1063" fmla="*/ 2931866 w 6891715"/>
                <a:gd name="connsiteY1063" fmla="*/ 3551703 h 6367455"/>
                <a:gd name="connsiteX1064" fmla="*/ 2918377 w 6891715"/>
                <a:gd name="connsiteY1064" fmla="*/ 3550102 h 6367455"/>
                <a:gd name="connsiteX1065" fmla="*/ 2917122 w 6891715"/>
                <a:gd name="connsiteY1065" fmla="*/ 3541452 h 6367455"/>
                <a:gd name="connsiteX1066" fmla="*/ 2474421 w 6891715"/>
                <a:gd name="connsiteY1066" fmla="*/ 3527414 h 6367455"/>
                <a:gd name="connsiteX1067" fmla="*/ 2483607 w 6891715"/>
                <a:gd name="connsiteY1067" fmla="*/ 3527414 h 6367455"/>
                <a:gd name="connsiteX1068" fmla="*/ 2485988 w 6891715"/>
                <a:gd name="connsiteY1068" fmla="*/ 3538409 h 6367455"/>
                <a:gd name="connsiteX1069" fmla="*/ 2479524 w 6891715"/>
                <a:gd name="connsiteY1069" fmla="*/ 3544877 h 6367455"/>
                <a:gd name="connsiteX1070" fmla="*/ 2471700 w 6891715"/>
                <a:gd name="connsiteY1070" fmla="*/ 3536145 h 6367455"/>
                <a:gd name="connsiteX1071" fmla="*/ 2643150 w 6891715"/>
                <a:gd name="connsiteY1071" fmla="*/ 3494076 h 6367455"/>
                <a:gd name="connsiteX1072" fmla="*/ 2665375 w 6891715"/>
                <a:gd name="connsiteY1072" fmla="*/ 3502206 h 6367455"/>
                <a:gd name="connsiteX1073" fmla="*/ 2662200 w 6891715"/>
                <a:gd name="connsiteY1073" fmla="*/ 3514714 h 6367455"/>
                <a:gd name="connsiteX1074" fmla="*/ 2649500 w 6891715"/>
                <a:gd name="connsiteY1074" fmla="*/ 3510649 h 6367455"/>
                <a:gd name="connsiteX1075" fmla="*/ 2724430 w 6891715"/>
                <a:gd name="connsiteY1075" fmla="*/ 3492489 h 6367455"/>
                <a:gd name="connsiteX1076" fmla="*/ 2735543 w 6891715"/>
                <a:gd name="connsiteY1076" fmla="*/ 3498204 h 6367455"/>
                <a:gd name="connsiteX1077" fmla="*/ 2744115 w 6891715"/>
                <a:gd name="connsiteY1077" fmla="*/ 3502331 h 6367455"/>
                <a:gd name="connsiteX1078" fmla="*/ 2748878 w 6891715"/>
                <a:gd name="connsiteY1078" fmla="*/ 3504871 h 6367455"/>
                <a:gd name="connsiteX1079" fmla="*/ 2751100 w 6891715"/>
                <a:gd name="connsiteY1079" fmla="*/ 3505189 h 6367455"/>
                <a:gd name="connsiteX1080" fmla="*/ 2753958 w 6891715"/>
                <a:gd name="connsiteY1080" fmla="*/ 3505189 h 6367455"/>
                <a:gd name="connsiteX1081" fmla="*/ 2761260 w 6891715"/>
                <a:gd name="connsiteY1081" fmla="*/ 3505189 h 6367455"/>
                <a:gd name="connsiteX1082" fmla="*/ 2768880 w 6891715"/>
                <a:gd name="connsiteY1082" fmla="*/ 3505506 h 6367455"/>
                <a:gd name="connsiteX1083" fmla="*/ 2771738 w 6891715"/>
                <a:gd name="connsiteY1083" fmla="*/ 3505824 h 6367455"/>
                <a:gd name="connsiteX1084" fmla="*/ 2773325 w 6891715"/>
                <a:gd name="connsiteY1084" fmla="*/ 3506776 h 6367455"/>
                <a:gd name="connsiteX1085" fmla="*/ 2774595 w 6891715"/>
                <a:gd name="connsiteY1085" fmla="*/ 3508046 h 6367455"/>
                <a:gd name="connsiteX1086" fmla="*/ 2775548 w 6891715"/>
                <a:gd name="connsiteY1086" fmla="*/ 3510269 h 6367455"/>
                <a:gd name="connsiteX1087" fmla="*/ 2776183 w 6891715"/>
                <a:gd name="connsiteY1087" fmla="*/ 3512809 h 6367455"/>
                <a:gd name="connsiteX1088" fmla="*/ 2776818 w 6891715"/>
                <a:gd name="connsiteY1088" fmla="*/ 3515349 h 6367455"/>
                <a:gd name="connsiteX1089" fmla="*/ 2777770 w 6891715"/>
                <a:gd name="connsiteY1089" fmla="*/ 3520429 h 6367455"/>
                <a:gd name="connsiteX1090" fmla="*/ 2778088 w 6891715"/>
                <a:gd name="connsiteY1090" fmla="*/ 3522651 h 6367455"/>
                <a:gd name="connsiteX1091" fmla="*/ 2784438 w 6891715"/>
                <a:gd name="connsiteY1091" fmla="*/ 3536939 h 6367455"/>
                <a:gd name="connsiteX1092" fmla="*/ 2762213 w 6891715"/>
                <a:gd name="connsiteY1092" fmla="*/ 3536304 h 6367455"/>
                <a:gd name="connsiteX1093" fmla="*/ 2744115 w 6891715"/>
                <a:gd name="connsiteY1093" fmla="*/ 3536304 h 6367455"/>
                <a:gd name="connsiteX1094" fmla="*/ 2737765 w 6891715"/>
                <a:gd name="connsiteY1094" fmla="*/ 3529319 h 6367455"/>
                <a:gd name="connsiteX1095" fmla="*/ 2713317 w 6891715"/>
                <a:gd name="connsiteY1095" fmla="*/ 3520746 h 6367455"/>
                <a:gd name="connsiteX1096" fmla="*/ 2713317 w 6891715"/>
                <a:gd name="connsiteY1096" fmla="*/ 3513761 h 6367455"/>
                <a:gd name="connsiteX1097" fmla="*/ 2728240 w 6891715"/>
                <a:gd name="connsiteY1097" fmla="*/ 3512174 h 6367455"/>
                <a:gd name="connsiteX1098" fmla="*/ 2713317 w 6891715"/>
                <a:gd name="connsiteY1098" fmla="*/ 3502014 h 6367455"/>
                <a:gd name="connsiteX1099" fmla="*/ 2713000 w 6891715"/>
                <a:gd name="connsiteY1099" fmla="*/ 3495664 h 6367455"/>
                <a:gd name="connsiteX1100" fmla="*/ 2782388 w 6891715"/>
                <a:gd name="connsiteY1100" fmla="*/ 3486139 h 6367455"/>
                <a:gd name="connsiteX1101" fmla="*/ 2791163 w 6891715"/>
                <a:gd name="connsiteY1101" fmla="*/ 3498169 h 6367455"/>
                <a:gd name="connsiteX1102" fmla="*/ 2801888 w 6891715"/>
                <a:gd name="connsiteY1102" fmla="*/ 3491666 h 6367455"/>
                <a:gd name="connsiteX1103" fmla="*/ 2816188 w 6891715"/>
                <a:gd name="connsiteY1103" fmla="*/ 3506623 h 6367455"/>
                <a:gd name="connsiteX1104" fmla="*/ 2806113 w 6891715"/>
                <a:gd name="connsiteY1104" fmla="*/ 3520605 h 6367455"/>
                <a:gd name="connsiteX1105" fmla="*/ 2798963 w 6891715"/>
                <a:gd name="connsiteY1105" fmla="*/ 3530359 h 6367455"/>
                <a:gd name="connsiteX1106" fmla="*/ 2791488 w 6891715"/>
                <a:gd name="connsiteY1106" fmla="*/ 3540114 h 6367455"/>
                <a:gd name="connsiteX1107" fmla="*/ 2784663 w 6891715"/>
                <a:gd name="connsiteY1107" fmla="*/ 3519955 h 6367455"/>
                <a:gd name="connsiteX1108" fmla="*/ 2787913 w 6891715"/>
                <a:gd name="connsiteY1108" fmla="*/ 3512151 h 6367455"/>
                <a:gd name="connsiteX1109" fmla="*/ 2774913 w 6891715"/>
                <a:gd name="connsiteY1109" fmla="*/ 3487765 h 6367455"/>
                <a:gd name="connsiteX1110" fmla="*/ 2829351 w 6891715"/>
                <a:gd name="connsiteY1110" fmla="*/ 3475026 h 6367455"/>
                <a:gd name="connsiteX1111" fmla="*/ 2856571 w 6891715"/>
                <a:gd name="connsiteY1111" fmla="*/ 3483401 h 6367455"/>
                <a:gd name="connsiteX1112" fmla="*/ 2860638 w 6891715"/>
                <a:gd name="connsiteY1112" fmla="*/ 3490226 h 6367455"/>
                <a:gd name="connsiteX1113" fmla="*/ 2848123 w 6891715"/>
                <a:gd name="connsiteY1113" fmla="*/ 3488675 h 6367455"/>
                <a:gd name="connsiteX1114" fmla="*/ 2837798 w 6891715"/>
                <a:gd name="connsiteY1114" fmla="*/ 3492708 h 6367455"/>
                <a:gd name="connsiteX1115" fmla="*/ 2828725 w 6891715"/>
                <a:gd name="connsiteY1115" fmla="*/ 3502014 h 6367455"/>
                <a:gd name="connsiteX1116" fmla="*/ 2817775 w 6891715"/>
                <a:gd name="connsiteY1116" fmla="*/ 3492708 h 6367455"/>
                <a:gd name="connsiteX1117" fmla="*/ 2834670 w 6891715"/>
                <a:gd name="connsiteY1117" fmla="*/ 3485573 h 6367455"/>
                <a:gd name="connsiteX1118" fmla="*/ 2682838 w 6891715"/>
                <a:gd name="connsiteY1118" fmla="*/ 3473439 h 6367455"/>
                <a:gd name="connsiteX1119" fmla="*/ 2673630 w 6891715"/>
                <a:gd name="connsiteY1119" fmla="*/ 3492489 h 6367455"/>
                <a:gd name="connsiteX1120" fmla="*/ 2670138 w 6891715"/>
                <a:gd name="connsiteY1120" fmla="*/ 3482964 h 6367455"/>
                <a:gd name="connsiteX1121" fmla="*/ 2591080 w 6891715"/>
                <a:gd name="connsiteY1121" fmla="*/ 3467089 h 6367455"/>
                <a:gd name="connsiteX1122" fmla="*/ 2613622 w 6891715"/>
                <a:gd name="connsiteY1122" fmla="*/ 3486353 h 6367455"/>
                <a:gd name="connsiteX1123" fmla="*/ 2614575 w 6891715"/>
                <a:gd name="connsiteY1123" fmla="*/ 3495822 h 6367455"/>
                <a:gd name="connsiteX1124" fmla="*/ 2607590 w 6891715"/>
                <a:gd name="connsiteY1124" fmla="*/ 3513127 h 6367455"/>
                <a:gd name="connsiteX1125" fmla="*/ 2592667 w 6891715"/>
                <a:gd name="connsiteY1125" fmla="*/ 3501699 h 6367455"/>
                <a:gd name="connsiteX1126" fmla="*/ 2593302 w 6891715"/>
                <a:gd name="connsiteY1126" fmla="*/ 3495169 h 6367455"/>
                <a:gd name="connsiteX1127" fmla="*/ 2589175 w 6891715"/>
                <a:gd name="connsiteY1127" fmla="*/ 3480802 h 6367455"/>
                <a:gd name="connsiteX1128" fmla="*/ 2594255 w 6891715"/>
                <a:gd name="connsiteY1128" fmla="*/ 3479823 h 6367455"/>
                <a:gd name="connsiteX1129" fmla="*/ 2706015 w 6891715"/>
                <a:gd name="connsiteY1129" fmla="*/ 3457564 h 6367455"/>
                <a:gd name="connsiteX1130" fmla="*/ 2706650 w 6891715"/>
                <a:gd name="connsiteY1130" fmla="*/ 3471153 h 6367455"/>
                <a:gd name="connsiteX1131" fmla="*/ 2699030 w 6891715"/>
                <a:gd name="connsiteY1131" fmla="*/ 3490747 h 6367455"/>
                <a:gd name="connsiteX1132" fmla="*/ 2687917 w 6891715"/>
                <a:gd name="connsiteY1132" fmla="*/ 3516346 h 6367455"/>
                <a:gd name="connsiteX1133" fmla="*/ 2680297 w 6891715"/>
                <a:gd name="connsiteY1133" fmla="*/ 3525827 h 6367455"/>
                <a:gd name="connsiteX1134" fmla="*/ 2678075 w 6891715"/>
                <a:gd name="connsiteY1134" fmla="*/ 3512237 h 6367455"/>
                <a:gd name="connsiteX1135" fmla="*/ 2680297 w 6891715"/>
                <a:gd name="connsiteY1135" fmla="*/ 3496436 h 6367455"/>
                <a:gd name="connsiteX1136" fmla="*/ 2688552 w 6891715"/>
                <a:gd name="connsiteY1136" fmla="*/ 3480634 h 6367455"/>
                <a:gd name="connsiteX1137" fmla="*/ 2475289 w 6891715"/>
                <a:gd name="connsiteY1137" fmla="*/ 3449626 h 6367455"/>
                <a:gd name="connsiteX1138" fmla="*/ 2478050 w 6891715"/>
                <a:gd name="connsiteY1138" fmla="*/ 3458932 h 6367455"/>
                <a:gd name="connsiteX1139" fmla="*/ 2477222 w 6891715"/>
                <a:gd name="connsiteY1139" fmla="*/ 3468238 h 6367455"/>
                <a:gd name="connsiteX1140" fmla="*/ 2471700 w 6891715"/>
                <a:gd name="connsiteY1140" fmla="*/ 3476614 h 6367455"/>
                <a:gd name="connsiteX1141" fmla="*/ 2471700 w 6891715"/>
                <a:gd name="connsiteY1141" fmla="*/ 3466377 h 6367455"/>
                <a:gd name="connsiteX1142" fmla="*/ 967714 w 6891715"/>
                <a:gd name="connsiteY1142" fmla="*/ 3435339 h 6367455"/>
                <a:gd name="connsiteX1143" fmla="*/ 989940 w 6891715"/>
                <a:gd name="connsiteY1143" fmla="*/ 3455054 h 6367455"/>
                <a:gd name="connsiteX1144" fmla="*/ 985812 w 6891715"/>
                <a:gd name="connsiteY1144" fmla="*/ 3462368 h 6367455"/>
                <a:gd name="connsiteX1145" fmla="*/ 968032 w 6891715"/>
                <a:gd name="connsiteY1145" fmla="*/ 3473180 h 6367455"/>
                <a:gd name="connsiteX1146" fmla="*/ 962634 w 6891715"/>
                <a:gd name="connsiteY1146" fmla="*/ 3489079 h 6367455"/>
                <a:gd name="connsiteX1147" fmla="*/ 967080 w 6891715"/>
                <a:gd name="connsiteY1147" fmla="*/ 3491305 h 6367455"/>
                <a:gd name="connsiteX1148" fmla="*/ 958824 w 6891715"/>
                <a:gd name="connsiteY1148" fmla="*/ 3496075 h 6367455"/>
                <a:gd name="connsiteX1149" fmla="*/ 959459 w 6891715"/>
                <a:gd name="connsiteY1149" fmla="*/ 3513883 h 6367455"/>
                <a:gd name="connsiteX1150" fmla="*/ 958921 w 6891715"/>
                <a:gd name="connsiteY1150" fmla="*/ 3514329 h 6367455"/>
                <a:gd name="connsiteX1151" fmla="*/ 960134 w 6891715"/>
                <a:gd name="connsiteY1151" fmla="*/ 3514827 h 6367455"/>
                <a:gd name="connsiteX1152" fmla="*/ 960018 w 6891715"/>
                <a:gd name="connsiteY1152" fmla="*/ 3496616 h 6367455"/>
                <a:gd name="connsiteX1153" fmla="*/ 968262 w 6891715"/>
                <a:gd name="connsiteY1153" fmla="*/ 3491854 h 6367455"/>
                <a:gd name="connsiteX1154" fmla="*/ 983166 w 6891715"/>
                <a:gd name="connsiteY1154" fmla="*/ 3482329 h 6367455"/>
                <a:gd name="connsiteX1155" fmla="*/ 991410 w 6891715"/>
                <a:gd name="connsiteY1155" fmla="*/ 3468359 h 6367455"/>
                <a:gd name="connsiteX1156" fmla="*/ 995838 w 6891715"/>
                <a:gd name="connsiteY1156" fmla="*/ 3472804 h 6367455"/>
                <a:gd name="connsiteX1157" fmla="*/ 1009154 w 6891715"/>
                <a:gd name="connsiteY1157" fmla="*/ 3465819 h 6367455"/>
                <a:gd name="connsiteX1158" fmla="*/ 1019621 w 6891715"/>
                <a:gd name="connsiteY1158" fmla="*/ 3457564 h 6367455"/>
                <a:gd name="connsiteX1159" fmla="*/ 1064328 w 6891715"/>
                <a:gd name="connsiteY1159" fmla="*/ 3458199 h 6367455"/>
                <a:gd name="connsiteX1160" fmla="*/ 1077011 w 6891715"/>
                <a:gd name="connsiteY1160" fmla="*/ 3466771 h 6367455"/>
                <a:gd name="connsiteX1161" fmla="*/ 1089060 w 6891715"/>
                <a:gd name="connsiteY1161" fmla="*/ 3499156 h 6367455"/>
                <a:gd name="connsiteX1162" fmla="*/ 1101744 w 6891715"/>
                <a:gd name="connsiteY1162" fmla="*/ 3523287 h 6367455"/>
                <a:gd name="connsiteX1163" fmla="*/ 1111257 w 6891715"/>
                <a:gd name="connsiteY1163" fmla="*/ 3532494 h 6367455"/>
                <a:gd name="connsiteX1164" fmla="*/ 1110306 w 6891715"/>
                <a:gd name="connsiteY1164" fmla="*/ 3537892 h 6367455"/>
                <a:gd name="connsiteX1165" fmla="*/ 1099842 w 6891715"/>
                <a:gd name="connsiteY1165" fmla="*/ 3546147 h 6367455"/>
                <a:gd name="connsiteX1166" fmla="*/ 1088427 w 6891715"/>
                <a:gd name="connsiteY1166" fmla="*/ 3560434 h 6367455"/>
                <a:gd name="connsiteX1167" fmla="*/ 1092549 w 6891715"/>
                <a:gd name="connsiteY1167" fmla="*/ 3570594 h 6367455"/>
                <a:gd name="connsiteX1168" fmla="*/ 1097939 w 6891715"/>
                <a:gd name="connsiteY1168" fmla="*/ 3561069 h 6367455"/>
                <a:gd name="connsiteX1169" fmla="*/ 1113794 w 6891715"/>
                <a:gd name="connsiteY1169" fmla="*/ 3549322 h 6367455"/>
                <a:gd name="connsiteX1170" fmla="*/ 1125526 w 6891715"/>
                <a:gd name="connsiteY1170" fmla="*/ 3549322 h 6367455"/>
                <a:gd name="connsiteX1171" fmla="*/ 1138210 w 6891715"/>
                <a:gd name="connsiteY1171" fmla="*/ 3559799 h 6367455"/>
                <a:gd name="connsiteX1172" fmla="*/ 1135990 w 6891715"/>
                <a:gd name="connsiteY1172" fmla="*/ 3569324 h 6367455"/>
                <a:gd name="connsiteX1173" fmla="*/ 1141381 w 6891715"/>
                <a:gd name="connsiteY1173" fmla="*/ 3587422 h 6367455"/>
                <a:gd name="connsiteX1174" fmla="*/ 1135356 w 6891715"/>
                <a:gd name="connsiteY1174" fmla="*/ 3594724 h 6367455"/>
                <a:gd name="connsiteX1175" fmla="*/ 1125843 w 6891715"/>
                <a:gd name="connsiteY1175" fmla="*/ 3590597 h 6367455"/>
                <a:gd name="connsiteX1176" fmla="*/ 1123306 w 6891715"/>
                <a:gd name="connsiteY1176" fmla="*/ 3571229 h 6367455"/>
                <a:gd name="connsiteX1177" fmla="*/ 1117916 w 6891715"/>
                <a:gd name="connsiteY1177" fmla="*/ 3574404 h 6367455"/>
                <a:gd name="connsiteX1178" fmla="*/ 1120453 w 6891715"/>
                <a:gd name="connsiteY1178" fmla="*/ 3597899 h 6367455"/>
                <a:gd name="connsiteX1179" fmla="*/ 1129014 w 6891715"/>
                <a:gd name="connsiteY1179" fmla="*/ 3601074 h 6367455"/>
                <a:gd name="connsiteX1180" fmla="*/ 1126794 w 6891715"/>
                <a:gd name="connsiteY1180" fmla="*/ 3611234 h 6367455"/>
                <a:gd name="connsiteX1181" fmla="*/ 1120453 w 6891715"/>
                <a:gd name="connsiteY1181" fmla="*/ 3622029 h 6367455"/>
                <a:gd name="connsiteX1182" fmla="*/ 1102696 w 6891715"/>
                <a:gd name="connsiteY1182" fmla="*/ 3624569 h 6367455"/>
                <a:gd name="connsiteX1183" fmla="*/ 1099525 w 6891715"/>
                <a:gd name="connsiteY1183" fmla="*/ 3629649 h 6367455"/>
                <a:gd name="connsiteX1184" fmla="*/ 1099525 w 6891715"/>
                <a:gd name="connsiteY1184" fmla="*/ 3643619 h 6367455"/>
                <a:gd name="connsiteX1185" fmla="*/ 1098252 w 6891715"/>
                <a:gd name="connsiteY1185" fmla="*/ 3643570 h 6367455"/>
                <a:gd name="connsiteX1186" fmla="*/ 1091214 w 6891715"/>
                <a:gd name="connsiteY1186" fmla="*/ 3650619 h 6367455"/>
                <a:gd name="connsiteX1187" fmla="*/ 1084229 w 6891715"/>
                <a:gd name="connsiteY1187" fmla="*/ 3656978 h 6367455"/>
                <a:gd name="connsiteX1188" fmla="*/ 1075656 w 6891715"/>
                <a:gd name="connsiteY1188" fmla="*/ 3662384 h 6367455"/>
                <a:gd name="connsiteX1189" fmla="*/ 1075339 w 6891715"/>
                <a:gd name="connsiteY1189" fmla="*/ 3663020 h 6367455"/>
                <a:gd name="connsiteX1190" fmla="*/ 1075022 w 6891715"/>
                <a:gd name="connsiteY1190" fmla="*/ 3663338 h 6367455"/>
                <a:gd name="connsiteX1191" fmla="*/ 1074069 w 6891715"/>
                <a:gd name="connsiteY1191" fmla="*/ 3663974 h 6367455"/>
                <a:gd name="connsiteX1192" fmla="*/ 1073116 w 6891715"/>
                <a:gd name="connsiteY1192" fmla="*/ 3664928 h 6367455"/>
                <a:gd name="connsiteX1193" fmla="*/ 1071846 w 6891715"/>
                <a:gd name="connsiteY1193" fmla="*/ 3664928 h 6367455"/>
                <a:gd name="connsiteX1194" fmla="*/ 1069624 w 6891715"/>
                <a:gd name="connsiteY1194" fmla="*/ 3664928 h 6367455"/>
                <a:gd name="connsiteX1195" fmla="*/ 1067084 w 6891715"/>
                <a:gd name="connsiteY1195" fmla="*/ 3664610 h 6367455"/>
                <a:gd name="connsiteX1196" fmla="*/ 1062322 w 6891715"/>
                <a:gd name="connsiteY1196" fmla="*/ 3663020 h 6367455"/>
                <a:gd name="connsiteX1197" fmla="*/ 1058829 w 6891715"/>
                <a:gd name="connsiteY1197" fmla="*/ 3661748 h 6367455"/>
                <a:gd name="connsiteX1198" fmla="*/ 1056608 w 6891715"/>
                <a:gd name="connsiteY1198" fmla="*/ 3660158 h 6367455"/>
                <a:gd name="connsiteX1199" fmla="*/ 1053430 w 6891715"/>
                <a:gd name="connsiteY1199" fmla="*/ 3671924 h 6367455"/>
                <a:gd name="connsiteX1200" fmla="*/ 1058829 w 6891715"/>
                <a:gd name="connsiteY1200" fmla="*/ 3705631 h 6367455"/>
                <a:gd name="connsiteX1201" fmla="*/ 1075339 w 6891715"/>
                <a:gd name="connsiteY1201" fmla="*/ 3726618 h 6367455"/>
                <a:gd name="connsiteX1202" fmla="*/ 1065813 w 6891715"/>
                <a:gd name="connsiteY1202" fmla="*/ 3745698 h 6367455"/>
                <a:gd name="connsiteX1203" fmla="*/ 1071211 w 6891715"/>
                <a:gd name="connsiteY1203" fmla="*/ 3771137 h 6367455"/>
                <a:gd name="connsiteX1204" fmla="*/ 1085499 w 6891715"/>
                <a:gd name="connsiteY1204" fmla="*/ 3832191 h 6367455"/>
                <a:gd name="connsiteX1205" fmla="*/ 1076291 w 6891715"/>
                <a:gd name="connsiteY1205" fmla="*/ 3856359 h 6367455"/>
                <a:gd name="connsiteX1206" fmla="*/ 1058512 w 6891715"/>
                <a:gd name="connsiteY1206" fmla="*/ 3904057 h 6367455"/>
                <a:gd name="connsiteX1207" fmla="*/ 1054703 w 6891715"/>
                <a:gd name="connsiteY1207" fmla="*/ 3919957 h 6367455"/>
                <a:gd name="connsiteX1208" fmla="*/ 1045176 w 6891715"/>
                <a:gd name="connsiteY1208" fmla="*/ 3919957 h 6367455"/>
                <a:gd name="connsiteX1209" fmla="*/ 1047398 w 6891715"/>
                <a:gd name="connsiteY1209" fmla="*/ 3927271 h 6367455"/>
                <a:gd name="connsiteX1210" fmla="*/ 1061051 w 6891715"/>
                <a:gd name="connsiteY1210" fmla="*/ 3946032 h 6367455"/>
                <a:gd name="connsiteX1211" fmla="*/ 1047398 w 6891715"/>
                <a:gd name="connsiteY1211" fmla="*/ 3948576 h 6367455"/>
                <a:gd name="connsiteX1212" fmla="*/ 1026443 w 6891715"/>
                <a:gd name="connsiteY1212" fmla="*/ 3943170 h 6367455"/>
                <a:gd name="connsiteX1213" fmla="*/ 1005171 w 6891715"/>
                <a:gd name="connsiteY1213" fmla="*/ 3951120 h 6367455"/>
                <a:gd name="connsiteX1214" fmla="*/ 1001043 w 6891715"/>
                <a:gd name="connsiteY1214" fmla="*/ 3935220 h 6367455"/>
                <a:gd name="connsiteX1215" fmla="*/ 993433 w 6891715"/>
                <a:gd name="connsiteY1215" fmla="*/ 3940308 h 6367455"/>
                <a:gd name="connsiteX1216" fmla="*/ 987082 w 6891715"/>
                <a:gd name="connsiteY1216" fmla="*/ 3954300 h 6367455"/>
                <a:gd name="connsiteX1217" fmla="*/ 955649 w 6891715"/>
                <a:gd name="connsiteY1217" fmla="*/ 3964157 h 6367455"/>
                <a:gd name="connsiteX1218" fmla="*/ 934376 w 6891715"/>
                <a:gd name="connsiteY1218" fmla="*/ 3975923 h 6367455"/>
                <a:gd name="connsiteX1219" fmla="*/ 925169 w 6891715"/>
                <a:gd name="connsiteY1219" fmla="*/ 3988643 h 6367455"/>
                <a:gd name="connsiteX1220" fmla="*/ 913738 w 6891715"/>
                <a:gd name="connsiteY1220" fmla="*/ 3985463 h 6367455"/>
                <a:gd name="connsiteX1221" fmla="*/ 907071 w 6891715"/>
                <a:gd name="connsiteY1221" fmla="*/ 3998182 h 6367455"/>
                <a:gd name="connsiteX1222" fmla="*/ 893418 w 6891715"/>
                <a:gd name="connsiteY1222" fmla="*/ 4000726 h 6367455"/>
                <a:gd name="connsiteX1223" fmla="*/ 882940 w 6891715"/>
                <a:gd name="connsiteY1223" fmla="*/ 4010266 h 6367455"/>
                <a:gd name="connsiteX1224" fmla="*/ 873098 w 6891715"/>
                <a:gd name="connsiteY1224" fmla="*/ 4001680 h 6367455"/>
                <a:gd name="connsiteX1225" fmla="*/ 877543 w 6891715"/>
                <a:gd name="connsiteY1225" fmla="*/ 3986735 h 6367455"/>
                <a:gd name="connsiteX1226" fmla="*/ 869922 w 6891715"/>
                <a:gd name="connsiteY1226" fmla="*/ 3993095 h 6367455"/>
                <a:gd name="connsiteX1227" fmla="*/ 862620 w 6891715"/>
                <a:gd name="connsiteY1227" fmla="*/ 3992459 h 6367455"/>
                <a:gd name="connsiteX1228" fmla="*/ 859762 w 6891715"/>
                <a:gd name="connsiteY1228" fmla="*/ 4004224 h 6367455"/>
                <a:gd name="connsiteX1229" fmla="*/ 865795 w 6891715"/>
                <a:gd name="connsiteY1229" fmla="*/ 4004860 h 6367455"/>
                <a:gd name="connsiteX1230" fmla="*/ 864208 w 6891715"/>
                <a:gd name="connsiteY1230" fmla="*/ 4013446 h 6367455"/>
                <a:gd name="connsiteX1231" fmla="*/ 867382 w 6891715"/>
                <a:gd name="connsiteY1231" fmla="*/ 4022986 h 6367455"/>
                <a:gd name="connsiteX1232" fmla="*/ 849285 w 6891715"/>
                <a:gd name="connsiteY1232" fmla="*/ 4022032 h 6367455"/>
                <a:gd name="connsiteX1233" fmla="*/ 843888 w 6891715"/>
                <a:gd name="connsiteY1233" fmla="*/ 4031571 h 6367455"/>
                <a:gd name="connsiteX1234" fmla="*/ 832140 w 6891715"/>
                <a:gd name="connsiteY1234" fmla="*/ 4031889 h 6367455"/>
                <a:gd name="connsiteX1235" fmla="*/ 825155 w 6891715"/>
                <a:gd name="connsiteY1235" fmla="*/ 4042383 h 6367455"/>
                <a:gd name="connsiteX1236" fmla="*/ 813407 w 6891715"/>
                <a:gd name="connsiteY1236" fmla="*/ 4045563 h 6367455"/>
                <a:gd name="connsiteX1237" fmla="*/ 799754 w 6891715"/>
                <a:gd name="connsiteY1237" fmla="*/ 4050015 h 6367455"/>
                <a:gd name="connsiteX1238" fmla="*/ 769909 w 6891715"/>
                <a:gd name="connsiteY1238" fmla="*/ 4045881 h 6367455"/>
                <a:gd name="connsiteX1239" fmla="*/ 762607 w 6891715"/>
                <a:gd name="connsiteY1239" fmla="*/ 4042701 h 6367455"/>
                <a:gd name="connsiteX1240" fmla="*/ 756575 w 6891715"/>
                <a:gd name="connsiteY1240" fmla="*/ 4048107 h 6367455"/>
                <a:gd name="connsiteX1241" fmla="*/ 737526 w 6891715"/>
                <a:gd name="connsiteY1241" fmla="*/ 4052877 h 6367455"/>
                <a:gd name="connsiteX1242" fmla="*/ 737526 w 6891715"/>
                <a:gd name="connsiteY1242" fmla="*/ 4045245 h 6367455"/>
                <a:gd name="connsiteX1243" fmla="*/ 725779 w 6891715"/>
                <a:gd name="connsiteY1243" fmla="*/ 4042065 h 6367455"/>
                <a:gd name="connsiteX1244" fmla="*/ 735938 w 6891715"/>
                <a:gd name="connsiteY1244" fmla="*/ 4033479 h 6367455"/>
                <a:gd name="connsiteX1245" fmla="*/ 743558 w 6891715"/>
                <a:gd name="connsiteY1245" fmla="*/ 4033479 h 6367455"/>
                <a:gd name="connsiteX1246" fmla="*/ 764512 w 6891715"/>
                <a:gd name="connsiteY1246" fmla="*/ 4022986 h 6367455"/>
                <a:gd name="connsiteX1247" fmla="*/ 750860 w 6891715"/>
                <a:gd name="connsiteY1247" fmla="*/ 4020760 h 6367455"/>
                <a:gd name="connsiteX1248" fmla="*/ 758162 w 6891715"/>
                <a:gd name="connsiteY1248" fmla="*/ 4013446 h 6367455"/>
                <a:gd name="connsiteX1249" fmla="*/ 735938 w 6891715"/>
                <a:gd name="connsiteY1249" fmla="*/ 4019806 h 6367455"/>
                <a:gd name="connsiteX1250" fmla="*/ 724191 w 6891715"/>
                <a:gd name="connsiteY1250" fmla="*/ 4021396 h 6367455"/>
                <a:gd name="connsiteX1251" fmla="*/ 714667 w 6891715"/>
                <a:gd name="connsiteY1251" fmla="*/ 4031889 h 6367455"/>
                <a:gd name="connsiteX1252" fmla="*/ 704507 w 6891715"/>
                <a:gd name="connsiteY1252" fmla="*/ 4040475 h 6367455"/>
                <a:gd name="connsiteX1253" fmla="*/ 691809 w 6891715"/>
                <a:gd name="connsiteY1253" fmla="*/ 4039203 h 6367455"/>
                <a:gd name="connsiteX1254" fmla="*/ 707683 w 6891715"/>
                <a:gd name="connsiteY1254" fmla="*/ 4032843 h 6367455"/>
                <a:gd name="connsiteX1255" fmla="*/ 716889 w 6891715"/>
                <a:gd name="connsiteY1255" fmla="*/ 4012810 h 6367455"/>
                <a:gd name="connsiteX1256" fmla="*/ 739113 w 6891715"/>
                <a:gd name="connsiteY1256" fmla="*/ 4005178 h 6367455"/>
                <a:gd name="connsiteX1257" fmla="*/ 744193 w 6891715"/>
                <a:gd name="connsiteY1257" fmla="*/ 4001044 h 6367455"/>
                <a:gd name="connsiteX1258" fmla="*/ 733399 w 6891715"/>
                <a:gd name="connsiteY1258" fmla="*/ 3994685 h 6367455"/>
                <a:gd name="connsiteX1259" fmla="*/ 710540 w 6891715"/>
                <a:gd name="connsiteY1259" fmla="*/ 4005178 h 6367455"/>
                <a:gd name="connsiteX1260" fmla="*/ 703238 w 6891715"/>
                <a:gd name="connsiteY1260" fmla="*/ 4010584 h 6367455"/>
                <a:gd name="connsiteX1261" fmla="*/ 693396 w 6891715"/>
                <a:gd name="connsiteY1261" fmla="*/ 3999136 h 6367455"/>
                <a:gd name="connsiteX1262" fmla="*/ 673394 w 6891715"/>
                <a:gd name="connsiteY1262" fmla="*/ 4000408 h 6367455"/>
                <a:gd name="connsiteX1263" fmla="*/ 686093 w 6891715"/>
                <a:gd name="connsiteY1263" fmla="*/ 3986417 h 6367455"/>
                <a:gd name="connsiteX1264" fmla="*/ 703873 w 6891715"/>
                <a:gd name="connsiteY1264" fmla="*/ 3973697 h 6367455"/>
                <a:gd name="connsiteX1265" fmla="*/ 712444 w 6891715"/>
                <a:gd name="connsiteY1265" fmla="*/ 3970517 h 6367455"/>
                <a:gd name="connsiteX1266" fmla="*/ 728319 w 6891715"/>
                <a:gd name="connsiteY1266" fmla="*/ 3965111 h 6367455"/>
                <a:gd name="connsiteX1267" fmla="*/ 726097 w 6891715"/>
                <a:gd name="connsiteY1267" fmla="*/ 3960978 h 6367455"/>
                <a:gd name="connsiteX1268" fmla="*/ 713397 w 6891715"/>
                <a:gd name="connsiteY1268" fmla="*/ 3960978 h 6367455"/>
                <a:gd name="connsiteX1269" fmla="*/ 697523 w 6891715"/>
                <a:gd name="connsiteY1269" fmla="*/ 3959388 h 6367455"/>
                <a:gd name="connsiteX1270" fmla="*/ 671807 w 6891715"/>
                <a:gd name="connsiteY1270" fmla="*/ 3958116 h 6367455"/>
                <a:gd name="connsiteX1271" fmla="*/ 666727 w 6891715"/>
                <a:gd name="connsiteY1271" fmla="*/ 3950166 h 6367455"/>
                <a:gd name="connsiteX1272" fmla="*/ 671489 w 6891715"/>
                <a:gd name="connsiteY1272" fmla="*/ 3936174 h 6367455"/>
                <a:gd name="connsiteX1273" fmla="*/ 679109 w 6891715"/>
                <a:gd name="connsiteY1273" fmla="*/ 3935220 h 6367455"/>
                <a:gd name="connsiteX1274" fmla="*/ 702286 w 6891715"/>
                <a:gd name="connsiteY1274" fmla="*/ 3929496 h 6367455"/>
                <a:gd name="connsiteX1275" fmla="*/ 695936 w 6891715"/>
                <a:gd name="connsiteY1275" fmla="*/ 3944442 h 6367455"/>
                <a:gd name="connsiteX1276" fmla="*/ 708635 w 6891715"/>
                <a:gd name="connsiteY1276" fmla="*/ 3933630 h 6367455"/>
                <a:gd name="connsiteX1277" fmla="*/ 714032 w 6891715"/>
                <a:gd name="connsiteY1277" fmla="*/ 3941898 h 6367455"/>
                <a:gd name="connsiteX1278" fmla="*/ 723556 w 6891715"/>
                <a:gd name="connsiteY1278" fmla="*/ 3945078 h 6367455"/>
                <a:gd name="connsiteX1279" fmla="*/ 744828 w 6891715"/>
                <a:gd name="connsiteY1279" fmla="*/ 3944124 h 6367455"/>
                <a:gd name="connsiteX1280" fmla="*/ 729906 w 6891715"/>
                <a:gd name="connsiteY1280" fmla="*/ 3937764 h 6367455"/>
                <a:gd name="connsiteX1281" fmla="*/ 721335 w 6891715"/>
                <a:gd name="connsiteY1281" fmla="*/ 3924091 h 6367455"/>
                <a:gd name="connsiteX1282" fmla="*/ 735938 w 6891715"/>
                <a:gd name="connsiteY1282" fmla="*/ 3917413 h 6367455"/>
                <a:gd name="connsiteX1283" fmla="*/ 738161 w 6891715"/>
                <a:gd name="connsiteY1283" fmla="*/ 3899605 h 6367455"/>
                <a:gd name="connsiteX1284" fmla="*/ 748638 w 6891715"/>
                <a:gd name="connsiteY1284" fmla="*/ 3896425 h 6367455"/>
                <a:gd name="connsiteX1285" fmla="*/ 772766 w 6891715"/>
                <a:gd name="connsiteY1285" fmla="*/ 3895153 h 6367455"/>
                <a:gd name="connsiteX1286" fmla="*/ 801341 w 6891715"/>
                <a:gd name="connsiteY1286" fmla="*/ 3884024 h 6367455"/>
                <a:gd name="connsiteX1287" fmla="*/ 818487 w 6891715"/>
                <a:gd name="connsiteY1287" fmla="*/ 3880844 h 6367455"/>
                <a:gd name="connsiteX1288" fmla="*/ 842936 w 6891715"/>
                <a:gd name="connsiteY1288" fmla="*/ 3884978 h 6367455"/>
                <a:gd name="connsiteX1289" fmla="*/ 838491 w 6891715"/>
                <a:gd name="connsiteY1289" fmla="*/ 3879890 h 6367455"/>
                <a:gd name="connsiteX1290" fmla="*/ 818487 w 6891715"/>
                <a:gd name="connsiteY1290" fmla="*/ 3875756 h 6367455"/>
                <a:gd name="connsiteX1291" fmla="*/ 806739 w 6891715"/>
                <a:gd name="connsiteY1291" fmla="*/ 3872576 h 6367455"/>
                <a:gd name="connsiteX1292" fmla="*/ 809597 w 6891715"/>
                <a:gd name="connsiteY1292" fmla="*/ 3861128 h 6367455"/>
                <a:gd name="connsiteX1293" fmla="*/ 815947 w 6891715"/>
                <a:gd name="connsiteY1293" fmla="*/ 3846183 h 6367455"/>
                <a:gd name="connsiteX1294" fmla="*/ 805469 w 6891715"/>
                <a:gd name="connsiteY1294" fmla="*/ 3851589 h 6367455"/>
                <a:gd name="connsiteX1295" fmla="*/ 790863 w 6891715"/>
                <a:gd name="connsiteY1295" fmla="*/ 3871622 h 6367455"/>
                <a:gd name="connsiteX1296" fmla="*/ 780068 w 6891715"/>
                <a:gd name="connsiteY1296" fmla="*/ 3876074 h 6367455"/>
                <a:gd name="connsiteX1297" fmla="*/ 761019 w 6891715"/>
                <a:gd name="connsiteY1297" fmla="*/ 3880526 h 6367455"/>
                <a:gd name="connsiteX1298" fmla="*/ 753717 w 6891715"/>
                <a:gd name="connsiteY1298" fmla="*/ 3881798 h 6367455"/>
                <a:gd name="connsiteX1299" fmla="*/ 755940 w 6891715"/>
                <a:gd name="connsiteY1299" fmla="*/ 3886568 h 6367455"/>
                <a:gd name="connsiteX1300" fmla="*/ 738161 w 6891715"/>
                <a:gd name="connsiteY1300" fmla="*/ 3886886 h 6367455"/>
                <a:gd name="connsiteX1301" fmla="*/ 719112 w 6891715"/>
                <a:gd name="connsiteY1301" fmla="*/ 3895471 h 6367455"/>
                <a:gd name="connsiteX1302" fmla="*/ 715937 w 6891715"/>
                <a:gd name="connsiteY1302" fmla="*/ 3888476 h 6367455"/>
                <a:gd name="connsiteX1303" fmla="*/ 752765 w 6891715"/>
                <a:gd name="connsiteY1303" fmla="*/ 3870032 h 6367455"/>
                <a:gd name="connsiteX1304" fmla="*/ 760702 w 6891715"/>
                <a:gd name="connsiteY1304" fmla="*/ 3848727 h 6367455"/>
                <a:gd name="connsiteX1305" fmla="*/ 776576 w 6891715"/>
                <a:gd name="connsiteY1305" fmla="*/ 3837915 h 6367455"/>
                <a:gd name="connsiteX1306" fmla="*/ 774672 w 6891715"/>
                <a:gd name="connsiteY1306" fmla="*/ 3832827 h 6367455"/>
                <a:gd name="connsiteX1307" fmla="*/ 762925 w 6891715"/>
                <a:gd name="connsiteY1307" fmla="*/ 3833781 h 6367455"/>
                <a:gd name="connsiteX1308" fmla="*/ 774037 w 6891715"/>
                <a:gd name="connsiteY1308" fmla="*/ 3807706 h 6367455"/>
                <a:gd name="connsiteX1309" fmla="*/ 792133 w 6891715"/>
                <a:gd name="connsiteY1309" fmla="*/ 3795622 h 6367455"/>
                <a:gd name="connsiteX1310" fmla="*/ 816582 w 6891715"/>
                <a:gd name="connsiteY1310" fmla="*/ 3799756 h 6367455"/>
                <a:gd name="connsiteX1311" fmla="*/ 808962 w 6891715"/>
                <a:gd name="connsiteY1311" fmla="*/ 3783857 h 6367455"/>
                <a:gd name="connsiteX1312" fmla="*/ 810867 w 6891715"/>
                <a:gd name="connsiteY1312" fmla="*/ 3772091 h 6367455"/>
                <a:gd name="connsiteX1313" fmla="*/ 796261 w 6891715"/>
                <a:gd name="connsiteY1313" fmla="*/ 3781949 h 6367455"/>
                <a:gd name="connsiteX1314" fmla="*/ 754035 w 6891715"/>
                <a:gd name="connsiteY1314" fmla="*/ 3782585 h 6367455"/>
                <a:gd name="connsiteX1315" fmla="*/ 746733 w 6891715"/>
                <a:gd name="connsiteY1315" fmla="*/ 3776225 h 6367455"/>
                <a:gd name="connsiteX1316" fmla="*/ 746098 w 6891715"/>
                <a:gd name="connsiteY1316" fmla="*/ 3760007 h 6367455"/>
                <a:gd name="connsiteX1317" fmla="*/ 733716 w 6891715"/>
                <a:gd name="connsiteY1317" fmla="*/ 3772727 h 6367455"/>
                <a:gd name="connsiteX1318" fmla="*/ 725462 w 6891715"/>
                <a:gd name="connsiteY1318" fmla="*/ 3773363 h 6367455"/>
                <a:gd name="connsiteX1319" fmla="*/ 722922 w 6891715"/>
                <a:gd name="connsiteY1319" fmla="*/ 3762551 h 6367455"/>
                <a:gd name="connsiteX1320" fmla="*/ 708317 w 6891715"/>
                <a:gd name="connsiteY1320" fmla="*/ 3761597 h 6367455"/>
                <a:gd name="connsiteX1321" fmla="*/ 703873 w 6891715"/>
                <a:gd name="connsiteY1321" fmla="*/ 3755238 h 6367455"/>
                <a:gd name="connsiteX1322" fmla="*/ 689903 w 6891715"/>
                <a:gd name="connsiteY1322" fmla="*/ 3743790 h 6367455"/>
                <a:gd name="connsiteX1323" fmla="*/ 702603 w 6891715"/>
                <a:gd name="connsiteY1323" fmla="*/ 3727890 h 6367455"/>
                <a:gd name="connsiteX1324" fmla="*/ 717207 w 6891715"/>
                <a:gd name="connsiteY1324" fmla="*/ 3722484 h 6367455"/>
                <a:gd name="connsiteX1325" fmla="*/ 723556 w 6891715"/>
                <a:gd name="connsiteY1325" fmla="*/ 3704359 h 6367455"/>
                <a:gd name="connsiteX1326" fmla="*/ 752130 w 6891715"/>
                <a:gd name="connsiteY1326" fmla="*/ 3696727 h 6367455"/>
                <a:gd name="connsiteX1327" fmla="*/ 745463 w 6891715"/>
                <a:gd name="connsiteY1327" fmla="*/ 3691639 h 6367455"/>
                <a:gd name="connsiteX1328" fmla="*/ 744511 w 6891715"/>
                <a:gd name="connsiteY1328" fmla="*/ 3682100 h 6367455"/>
                <a:gd name="connsiteX1329" fmla="*/ 727366 w 6891715"/>
                <a:gd name="connsiteY1329" fmla="*/ 3684326 h 6367455"/>
                <a:gd name="connsiteX1330" fmla="*/ 719429 w 6891715"/>
                <a:gd name="connsiteY1330" fmla="*/ 3690685 h 6367455"/>
                <a:gd name="connsiteX1331" fmla="*/ 711492 w 6891715"/>
                <a:gd name="connsiteY1331" fmla="*/ 3679238 h 6367455"/>
                <a:gd name="connsiteX1332" fmla="*/ 713137 w 6891715"/>
                <a:gd name="connsiteY1332" fmla="*/ 3667467 h 6367455"/>
                <a:gd name="connsiteX1333" fmla="*/ 709077 w 6891715"/>
                <a:gd name="connsiteY1333" fmla="*/ 3678226 h 6367455"/>
                <a:gd name="connsiteX1334" fmla="*/ 687363 w 6891715"/>
                <a:gd name="connsiteY1334" fmla="*/ 3666796 h 6367455"/>
                <a:gd name="connsiteX1335" fmla="*/ 708146 w 6891715"/>
                <a:gd name="connsiteY1335" fmla="*/ 3662351 h 6367455"/>
                <a:gd name="connsiteX1336" fmla="*/ 713618 w 6891715"/>
                <a:gd name="connsiteY1336" fmla="*/ 3664031 h 6367455"/>
                <a:gd name="connsiteX1337" fmla="*/ 713715 w 6891715"/>
                <a:gd name="connsiteY1337" fmla="*/ 3663338 h 6367455"/>
                <a:gd name="connsiteX1338" fmla="*/ 731811 w 6891715"/>
                <a:gd name="connsiteY1338" fmla="*/ 3667790 h 6367455"/>
                <a:gd name="connsiteX1339" fmla="*/ 728637 w 6891715"/>
                <a:gd name="connsiteY1339" fmla="*/ 3656978 h 6367455"/>
                <a:gd name="connsiteX1340" fmla="*/ 717842 w 6891715"/>
                <a:gd name="connsiteY1340" fmla="*/ 3653798 h 6367455"/>
                <a:gd name="connsiteX1341" fmla="*/ 713397 w 6891715"/>
                <a:gd name="connsiteY1341" fmla="*/ 3637263 h 6367455"/>
                <a:gd name="connsiteX1342" fmla="*/ 731493 w 6891715"/>
                <a:gd name="connsiteY1342" fmla="*/ 3629313 h 6367455"/>
                <a:gd name="connsiteX1343" fmla="*/ 734351 w 6891715"/>
                <a:gd name="connsiteY1343" fmla="*/ 3608644 h 6367455"/>
                <a:gd name="connsiteX1344" fmla="*/ 756575 w 6891715"/>
                <a:gd name="connsiteY1344" fmla="*/ 3612460 h 6367455"/>
                <a:gd name="connsiteX1345" fmla="*/ 769274 w 6891715"/>
                <a:gd name="connsiteY1345" fmla="*/ 3610234 h 6367455"/>
                <a:gd name="connsiteX1346" fmla="*/ 781974 w 6891715"/>
                <a:gd name="connsiteY1346" fmla="*/ 3619456 h 6367455"/>
                <a:gd name="connsiteX1347" fmla="*/ 783244 w 6891715"/>
                <a:gd name="connsiteY1347" fmla="*/ 3628995 h 6367455"/>
                <a:gd name="connsiteX1348" fmla="*/ 797214 w 6891715"/>
                <a:gd name="connsiteY1348" fmla="*/ 3634401 h 6367455"/>
                <a:gd name="connsiteX1349" fmla="*/ 792451 w 6891715"/>
                <a:gd name="connsiteY1349" fmla="*/ 3621681 h 6367455"/>
                <a:gd name="connsiteX1350" fmla="*/ 805469 w 6891715"/>
                <a:gd name="connsiteY1350" fmla="*/ 3610870 h 6367455"/>
                <a:gd name="connsiteX1351" fmla="*/ 823250 w 6891715"/>
                <a:gd name="connsiteY1351" fmla="*/ 3618184 h 6367455"/>
                <a:gd name="connsiteX1352" fmla="*/ 839443 w 6891715"/>
                <a:gd name="connsiteY1352" fmla="*/ 3627723 h 6367455"/>
                <a:gd name="connsiteX1353" fmla="*/ 845792 w 6891715"/>
                <a:gd name="connsiteY1353" fmla="*/ 3628359 h 6367455"/>
                <a:gd name="connsiteX1354" fmla="*/ 846428 w 6891715"/>
                <a:gd name="connsiteY1354" fmla="*/ 3609598 h 6367455"/>
                <a:gd name="connsiteX1355" fmla="*/ 837855 w 6891715"/>
                <a:gd name="connsiteY1355" fmla="*/ 3592426 h 6367455"/>
                <a:gd name="connsiteX1356" fmla="*/ 850555 w 6891715"/>
                <a:gd name="connsiteY1356" fmla="*/ 3578753 h 6367455"/>
                <a:gd name="connsiteX1357" fmla="*/ 867382 w 6891715"/>
                <a:gd name="connsiteY1357" fmla="*/ 3578753 h 6367455"/>
                <a:gd name="connsiteX1358" fmla="*/ 877860 w 6891715"/>
                <a:gd name="connsiteY1358" fmla="*/ 3557447 h 6367455"/>
                <a:gd name="connsiteX1359" fmla="*/ 861985 w 6891715"/>
                <a:gd name="connsiteY1359" fmla="*/ 3554267 h 6367455"/>
                <a:gd name="connsiteX1360" fmla="*/ 841666 w 6891715"/>
                <a:gd name="connsiteY1360" fmla="*/ 3559991 h 6367455"/>
                <a:gd name="connsiteX1361" fmla="*/ 823567 w 6891715"/>
                <a:gd name="connsiteY1361" fmla="*/ 3549180 h 6367455"/>
                <a:gd name="connsiteX1362" fmla="*/ 830235 w 6891715"/>
                <a:gd name="connsiteY1362" fmla="*/ 3539004 h 6367455"/>
                <a:gd name="connsiteX1363" fmla="*/ 840396 w 6891715"/>
                <a:gd name="connsiteY1363" fmla="*/ 3528192 h 6367455"/>
                <a:gd name="connsiteX1364" fmla="*/ 862620 w 6891715"/>
                <a:gd name="connsiteY1364" fmla="*/ 3519606 h 6367455"/>
                <a:gd name="connsiteX1365" fmla="*/ 858492 w 6891715"/>
                <a:gd name="connsiteY1365" fmla="*/ 3510067 h 6367455"/>
                <a:gd name="connsiteX1366" fmla="*/ 855318 w 6891715"/>
                <a:gd name="connsiteY1366" fmla="*/ 3497665 h 6367455"/>
                <a:gd name="connsiteX1367" fmla="*/ 870875 w 6891715"/>
                <a:gd name="connsiteY1367" fmla="*/ 3480494 h 6367455"/>
                <a:gd name="connsiteX1368" fmla="*/ 886750 w 6891715"/>
                <a:gd name="connsiteY1368" fmla="*/ 3474770 h 6367455"/>
                <a:gd name="connsiteX1369" fmla="*/ 892783 w 6891715"/>
                <a:gd name="connsiteY1369" fmla="*/ 3461096 h 6367455"/>
                <a:gd name="connsiteX1370" fmla="*/ 911833 w 6891715"/>
                <a:gd name="connsiteY1370" fmla="*/ 3464276 h 6367455"/>
                <a:gd name="connsiteX1371" fmla="*/ 908658 w 6891715"/>
                <a:gd name="connsiteY1371" fmla="*/ 3456962 h 6367455"/>
                <a:gd name="connsiteX1372" fmla="*/ 924533 w 6891715"/>
                <a:gd name="connsiteY1372" fmla="*/ 3451556 h 6367455"/>
                <a:gd name="connsiteX1373" fmla="*/ 941679 w 6891715"/>
                <a:gd name="connsiteY1373" fmla="*/ 3470318 h 6367455"/>
                <a:gd name="connsiteX1374" fmla="*/ 931201 w 6891715"/>
                <a:gd name="connsiteY1374" fmla="*/ 3495757 h 6367455"/>
                <a:gd name="connsiteX1375" fmla="*/ 943901 w 6891715"/>
                <a:gd name="connsiteY1375" fmla="*/ 3496393 h 6367455"/>
                <a:gd name="connsiteX1376" fmla="*/ 952157 w 6891715"/>
                <a:gd name="connsiteY1376" fmla="*/ 3479858 h 6367455"/>
                <a:gd name="connsiteX1377" fmla="*/ 948029 w 6891715"/>
                <a:gd name="connsiteY1377" fmla="*/ 3453464 h 6367455"/>
                <a:gd name="connsiteX1378" fmla="*/ 961364 w 6891715"/>
                <a:gd name="connsiteY1378" fmla="*/ 3453464 h 6367455"/>
                <a:gd name="connsiteX1379" fmla="*/ 3068524 w 6891715"/>
                <a:gd name="connsiteY1379" fmla="*/ 3432164 h 6367455"/>
                <a:gd name="connsiteX1380" fmla="*/ 3099111 w 6891715"/>
                <a:gd name="connsiteY1380" fmla="*/ 3458846 h 6367455"/>
                <a:gd name="connsiteX1381" fmla="*/ 3103526 w 6891715"/>
                <a:gd name="connsiteY1381" fmla="*/ 3464378 h 6367455"/>
                <a:gd name="connsiteX1382" fmla="*/ 3097535 w 6891715"/>
                <a:gd name="connsiteY1382" fmla="*/ 3484552 h 6367455"/>
                <a:gd name="connsiteX1383" fmla="*/ 3057488 w 6891715"/>
                <a:gd name="connsiteY1383" fmla="*/ 3462425 h 6367455"/>
                <a:gd name="connsiteX1384" fmla="*/ 3059065 w 6891715"/>
                <a:gd name="connsiteY1384" fmla="*/ 3441926 h 6367455"/>
                <a:gd name="connsiteX1385" fmla="*/ 2463763 w 6891715"/>
                <a:gd name="connsiteY1385" fmla="*/ 3408351 h 6367455"/>
                <a:gd name="connsiteX1386" fmla="*/ 2474876 w 6891715"/>
                <a:gd name="connsiteY1386" fmla="*/ 3421051 h 6367455"/>
                <a:gd name="connsiteX1387" fmla="*/ 2466303 w 6891715"/>
                <a:gd name="connsiteY1387" fmla="*/ 3420165 h 6367455"/>
                <a:gd name="connsiteX1388" fmla="*/ 2454238 w 6891715"/>
                <a:gd name="connsiteY1388" fmla="*/ 3410123 h 6367455"/>
                <a:gd name="connsiteX1389" fmla="*/ 2674737 w 6891715"/>
                <a:gd name="connsiteY1389" fmla="*/ 3390889 h 6367455"/>
                <a:gd name="connsiteX1390" fmla="*/ 2681250 w 6891715"/>
                <a:gd name="connsiteY1390" fmla="*/ 3409169 h 6367455"/>
                <a:gd name="connsiteX1391" fmla="*/ 2674086 w 6891715"/>
                <a:gd name="connsiteY1391" fmla="*/ 3422639 h 6367455"/>
                <a:gd name="connsiteX1392" fmla="*/ 2668550 w 6891715"/>
                <a:gd name="connsiteY1392" fmla="*/ 3409169 h 6367455"/>
                <a:gd name="connsiteX1393" fmla="*/ 2669201 w 6891715"/>
                <a:gd name="connsiteY1393" fmla="*/ 3392172 h 6367455"/>
                <a:gd name="connsiteX1394" fmla="*/ 2629274 w 6891715"/>
                <a:gd name="connsiteY1394" fmla="*/ 3381364 h 6367455"/>
                <a:gd name="connsiteX1395" fmla="*/ 2653567 w 6891715"/>
                <a:gd name="connsiteY1395" fmla="*/ 3390766 h 6367455"/>
                <a:gd name="connsiteX1396" fmla="*/ 2656722 w 6891715"/>
                <a:gd name="connsiteY1396" fmla="*/ 3399854 h 6367455"/>
                <a:gd name="connsiteX1397" fmla="*/ 2660193 w 6891715"/>
                <a:gd name="connsiteY1397" fmla="*/ 3406122 h 6367455"/>
                <a:gd name="connsiteX1398" fmla="*/ 2664610 w 6891715"/>
                <a:gd name="connsiteY1398" fmla="*/ 3411449 h 6367455"/>
                <a:gd name="connsiteX1399" fmla="*/ 2668711 w 6891715"/>
                <a:gd name="connsiteY1399" fmla="*/ 3422732 h 6367455"/>
                <a:gd name="connsiteX1400" fmla="*/ 2689849 w 6891715"/>
                <a:gd name="connsiteY1400" fmla="*/ 3430880 h 6367455"/>
                <a:gd name="connsiteX1401" fmla="*/ 2693951 w 6891715"/>
                <a:gd name="connsiteY1401" fmla="*/ 3446236 h 6367455"/>
                <a:gd name="connsiteX1402" fmla="*/ 2687956 w 6891715"/>
                <a:gd name="connsiteY1402" fmla="*/ 3460025 h 6367455"/>
                <a:gd name="connsiteX1403" fmla="*/ 2677545 w 6891715"/>
                <a:gd name="connsiteY1403" fmla="*/ 3468173 h 6367455"/>
                <a:gd name="connsiteX1404" fmla="*/ 2660508 w 6891715"/>
                <a:gd name="connsiteY1404" fmla="*/ 3478202 h 6367455"/>
                <a:gd name="connsiteX1405" fmla="*/ 2640001 w 6891715"/>
                <a:gd name="connsiteY1405" fmla="*/ 3476008 h 6367455"/>
                <a:gd name="connsiteX1406" fmla="*/ 2627065 w 6891715"/>
                <a:gd name="connsiteY1406" fmla="*/ 3461592 h 6367455"/>
                <a:gd name="connsiteX1407" fmla="*/ 2634322 w 6891715"/>
                <a:gd name="connsiteY1407" fmla="*/ 3455324 h 6367455"/>
                <a:gd name="connsiteX1408" fmla="*/ 2622648 w 6891715"/>
                <a:gd name="connsiteY1408" fmla="*/ 3453131 h 6367455"/>
                <a:gd name="connsiteX1409" fmla="*/ 2620440 w 6891715"/>
                <a:gd name="connsiteY1409" fmla="*/ 3436834 h 6367455"/>
                <a:gd name="connsiteX1410" fmla="*/ 2603718 w 6891715"/>
                <a:gd name="connsiteY1410" fmla="*/ 3425239 h 6367455"/>
                <a:gd name="connsiteX1411" fmla="*/ 2593938 w 6891715"/>
                <a:gd name="connsiteY1411" fmla="*/ 3412076 h 6367455"/>
                <a:gd name="connsiteX1412" fmla="*/ 2595831 w 6891715"/>
                <a:gd name="connsiteY1412" fmla="*/ 3394213 h 6367455"/>
                <a:gd name="connsiteX1413" fmla="*/ 2608766 w 6891715"/>
                <a:gd name="connsiteY1413" fmla="*/ 3400481 h 6367455"/>
                <a:gd name="connsiteX1414" fmla="*/ 2620124 w 6891715"/>
                <a:gd name="connsiteY1414" fmla="*/ 3397033 h 6367455"/>
                <a:gd name="connsiteX1415" fmla="*/ 1157482 w 6891715"/>
                <a:gd name="connsiteY1415" fmla="*/ 3378189 h 6367455"/>
                <a:gd name="connsiteX1416" fmla="*/ 1165647 w 6891715"/>
                <a:gd name="connsiteY1416" fmla="*/ 3378189 h 6367455"/>
                <a:gd name="connsiteX1417" fmla="*/ 1168671 w 6891715"/>
                <a:gd name="connsiteY1417" fmla="*/ 3387857 h 6367455"/>
                <a:gd name="connsiteX1418" fmla="*/ 1174719 w 6891715"/>
                <a:gd name="connsiteY1418" fmla="*/ 3404938 h 6367455"/>
                <a:gd name="connsiteX1419" fmla="*/ 1171090 w 6891715"/>
                <a:gd name="connsiteY1419" fmla="*/ 3417829 h 6367455"/>
                <a:gd name="connsiteX1420" fmla="*/ 1165949 w 6891715"/>
                <a:gd name="connsiteY1420" fmla="*/ 3421052 h 6367455"/>
                <a:gd name="connsiteX1421" fmla="*/ 1153854 w 6891715"/>
                <a:gd name="connsiteY1421" fmla="*/ 3413639 h 6367455"/>
                <a:gd name="connsiteX1422" fmla="*/ 1149318 w 6891715"/>
                <a:gd name="connsiteY1422" fmla="*/ 3400748 h 6367455"/>
                <a:gd name="connsiteX1423" fmla="*/ 1151435 w 6891715"/>
                <a:gd name="connsiteY1423" fmla="*/ 3387857 h 6367455"/>
                <a:gd name="connsiteX1424" fmla="*/ 1072072 w 6891715"/>
                <a:gd name="connsiteY1424" fmla="*/ 3340094 h 6367455"/>
                <a:gd name="connsiteX1425" fmla="*/ 1080383 w 6891715"/>
                <a:gd name="connsiteY1425" fmla="*/ 3351711 h 6367455"/>
                <a:gd name="connsiteX1426" fmla="*/ 1080383 w 6891715"/>
                <a:gd name="connsiteY1426" fmla="*/ 3364272 h 6367455"/>
                <a:gd name="connsiteX1427" fmla="*/ 1085817 w 6891715"/>
                <a:gd name="connsiteY1427" fmla="*/ 3378398 h 6367455"/>
                <a:gd name="connsiteX1428" fmla="*/ 1073351 w 6891715"/>
                <a:gd name="connsiteY1428" fmla="*/ 3387819 h 6367455"/>
                <a:gd name="connsiteX1429" fmla="*/ 1067917 w 6891715"/>
                <a:gd name="connsiteY1429" fmla="*/ 3397239 h 6367455"/>
                <a:gd name="connsiteX1430" fmla="*/ 1057373 w 6891715"/>
                <a:gd name="connsiteY1430" fmla="*/ 3394727 h 6367455"/>
                <a:gd name="connsiteX1431" fmla="*/ 1055132 w 6891715"/>
                <a:gd name="connsiteY1431" fmla="*/ 3384992 h 6367455"/>
                <a:gd name="connsiteX1432" fmla="*/ 1061206 w 6891715"/>
                <a:gd name="connsiteY1432" fmla="*/ 3368354 h 6367455"/>
                <a:gd name="connsiteX1433" fmla="*/ 1051616 w 6891715"/>
                <a:gd name="connsiteY1433" fmla="*/ 3368354 h 6367455"/>
                <a:gd name="connsiteX1434" fmla="*/ 1043305 w 6891715"/>
                <a:gd name="connsiteY1434" fmla="*/ 3377770 h 6367455"/>
                <a:gd name="connsiteX1435" fmla="*/ 1039151 w 6891715"/>
                <a:gd name="connsiteY1435" fmla="*/ 3384050 h 6367455"/>
                <a:gd name="connsiteX1436" fmla="*/ 1038191 w 6891715"/>
                <a:gd name="connsiteY1436" fmla="*/ 3371807 h 6367455"/>
                <a:gd name="connsiteX1437" fmla="*/ 1047461 w 6891715"/>
                <a:gd name="connsiteY1437" fmla="*/ 3350769 h 6367455"/>
                <a:gd name="connsiteX1438" fmla="*/ 1055772 w 6891715"/>
                <a:gd name="connsiteY1438" fmla="*/ 3356735 h 6367455"/>
                <a:gd name="connsiteX1439" fmla="*/ 1062484 w 6891715"/>
                <a:gd name="connsiteY1439" fmla="*/ 3348571 h 6367455"/>
                <a:gd name="connsiteX1440" fmla="*/ 2665169 w 6891715"/>
                <a:gd name="connsiteY1440" fmla="*/ 3319452 h 6367455"/>
                <a:gd name="connsiteX1441" fmla="*/ 2676488 w 6891715"/>
                <a:gd name="connsiteY1441" fmla="*/ 3339638 h 6367455"/>
                <a:gd name="connsiteX1442" fmla="*/ 2670990 w 6891715"/>
                <a:gd name="connsiteY1442" fmla="*/ 3354377 h 6367455"/>
                <a:gd name="connsiteX1443" fmla="*/ 2659025 w 6891715"/>
                <a:gd name="connsiteY1443" fmla="*/ 3347008 h 6367455"/>
                <a:gd name="connsiteX1444" fmla="*/ 2670990 w 6891715"/>
                <a:gd name="connsiteY1444" fmla="*/ 3338356 h 6367455"/>
                <a:gd name="connsiteX1445" fmla="*/ 1084228 w 6891715"/>
                <a:gd name="connsiteY1445" fmla="*/ 3309929 h 6367455"/>
                <a:gd name="connsiteX1446" fmla="*/ 1082061 w 6891715"/>
                <a:gd name="connsiteY1446" fmla="*/ 3317834 h 6367455"/>
                <a:gd name="connsiteX1447" fmla="*/ 1071529 w 6891715"/>
                <a:gd name="connsiteY1447" fmla="*/ 3324217 h 6367455"/>
                <a:gd name="connsiteX1448" fmla="*/ 1074936 w 6891715"/>
                <a:gd name="connsiteY1448" fmla="*/ 3316010 h 6367455"/>
                <a:gd name="connsiteX1449" fmla="*/ 1113472 w 6891715"/>
                <a:gd name="connsiteY1449" fmla="*/ 3303579 h 6367455"/>
                <a:gd name="connsiteX1450" fmla="*/ 1114392 w 6891715"/>
                <a:gd name="connsiteY1450" fmla="*/ 3311286 h 6367455"/>
                <a:gd name="connsiteX1451" fmla="*/ 1103653 w 6891715"/>
                <a:gd name="connsiteY1451" fmla="*/ 3330557 h 6367455"/>
                <a:gd name="connsiteX1452" fmla="*/ 1101505 w 6891715"/>
                <a:gd name="connsiteY1452" fmla="*/ 3345010 h 6367455"/>
                <a:gd name="connsiteX1453" fmla="*/ 1089538 w 6891715"/>
                <a:gd name="connsiteY1453" fmla="*/ 3359143 h 6367455"/>
                <a:gd name="connsiteX1454" fmla="*/ 1082481 w 6891715"/>
                <a:gd name="connsiteY1454" fmla="*/ 3355288 h 6367455"/>
                <a:gd name="connsiteX1455" fmla="*/ 1083095 w 6891715"/>
                <a:gd name="connsiteY1455" fmla="*/ 3352398 h 6367455"/>
                <a:gd name="connsiteX1456" fmla="*/ 1077879 w 6891715"/>
                <a:gd name="connsiteY1456" fmla="*/ 3344048 h 6367455"/>
                <a:gd name="connsiteX1457" fmla="*/ 1094448 w 6891715"/>
                <a:gd name="connsiteY1457" fmla="*/ 3331521 h 6367455"/>
                <a:gd name="connsiteX1458" fmla="*/ 1089232 w 6891715"/>
                <a:gd name="connsiteY1458" fmla="*/ 3330557 h 6367455"/>
                <a:gd name="connsiteX1459" fmla="*/ 1102425 w 6891715"/>
                <a:gd name="connsiteY1459" fmla="*/ 3314499 h 6367455"/>
                <a:gd name="connsiteX1460" fmla="*/ 2832915 w 6891715"/>
                <a:gd name="connsiteY1460" fmla="*/ 3290876 h 6367455"/>
                <a:gd name="connsiteX1461" fmla="*/ 2848659 w 6891715"/>
                <a:gd name="connsiteY1461" fmla="*/ 3298814 h 6367455"/>
                <a:gd name="connsiteX1462" fmla="*/ 2852437 w 6891715"/>
                <a:gd name="connsiteY1462" fmla="*/ 3323262 h 6367455"/>
                <a:gd name="connsiteX1463" fmla="*/ 2858735 w 6891715"/>
                <a:gd name="connsiteY1463" fmla="*/ 3340090 h 6367455"/>
                <a:gd name="connsiteX1464" fmla="*/ 2859050 w 6891715"/>
                <a:gd name="connsiteY1464" fmla="*/ 3355965 h 6367455"/>
                <a:gd name="connsiteX1465" fmla="*/ 2825673 w 6891715"/>
                <a:gd name="connsiteY1465" fmla="*/ 3386761 h 6367455"/>
                <a:gd name="connsiteX1466" fmla="*/ 2826618 w 6891715"/>
                <a:gd name="connsiteY1466" fmla="*/ 3404859 h 6367455"/>
                <a:gd name="connsiteX1467" fmla="*/ 2846770 w 6891715"/>
                <a:gd name="connsiteY1467" fmla="*/ 3426766 h 6367455"/>
                <a:gd name="connsiteX1468" fmla="*/ 2831341 w 6891715"/>
                <a:gd name="connsiteY1468" fmla="*/ 3449944 h 6367455"/>
                <a:gd name="connsiteX1469" fmla="*/ 2814337 w 6891715"/>
                <a:gd name="connsiteY1469" fmla="*/ 3447721 h 6367455"/>
                <a:gd name="connsiteX1470" fmla="*/ 2814652 w 6891715"/>
                <a:gd name="connsiteY1470" fmla="*/ 3457564 h 6367455"/>
                <a:gd name="connsiteX1471" fmla="*/ 2807095 w 6891715"/>
                <a:gd name="connsiteY1471" fmla="*/ 3449944 h 6367455"/>
                <a:gd name="connsiteX1472" fmla="*/ 2805206 w 6891715"/>
                <a:gd name="connsiteY1472" fmla="*/ 3460739 h 6367455"/>
                <a:gd name="connsiteX1473" fmla="*/ 2820005 w 6891715"/>
                <a:gd name="connsiteY1473" fmla="*/ 3480741 h 6367455"/>
                <a:gd name="connsiteX1474" fmla="*/ 2804261 w 6891715"/>
                <a:gd name="connsiteY1474" fmla="*/ 3482964 h 6367455"/>
                <a:gd name="connsiteX1475" fmla="*/ 2793871 w 6891715"/>
                <a:gd name="connsiteY1475" fmla="*/ 3473439 h 6367455"/>
                <a:gd name="connsiteX1476" fmla="*/ 2782220 w 6891715"/>
                <a:gd name="connsiteY1476" fmla="*/ 3471534 h 6367455"/>
                <a:gd name="connsiteX1477" fmla="*/ 2775923 w 6891715"/>
                <a:gd name="connsiteY1477" fmla="*/ 3459786 h 6367455"/>
                <a:gd name="connsiteX1478" fmla="*/ 2790722 w 6891715"/>
                <a:gd name="connsiteY1478" fmla="*/ 3456611 h 6367455"/>
                <a:gd name="connsiteX1479" fmla="*/ 2777497 w 6891715"/>
                <a:gd name="connsiteY1479" fmla="*/ 3440736 h 6367455"/>
                <a:gd name="connsiteX1480" fmla="*/ 2776237 w 6891715"/>
                <a:gd name="connsiteY1480" fmla="*/ 3442641 h 6367455"/>
                <a:gd name="connsiteX1481" fmla="*/ 2772774 w 6891715"/>
                <a:gd name="connsiteY1481" fmla="*/ 3445816 h 6367455"/>
                <a:gd name="connsiteX1482" fmla="*/ 2770570 w 6891715"/>
                <a:gd name="connsiteY1482" fmla="*/ 3447086 h 6367455"/>
                <a:gd name="connsiteX1483" fmla="*/ 2768366 w 6891715"/>
                <a:gd name="connsiteY1483" fmla="*/ 3448674 h 6367455"/>
                <a:gd name="connsiteX1484" fmla="*/ 2766791 w 6891715"/>
                <a:gd name="connsiteY1484" fmla="*/ 3449309 h 6367455"/>
                <a:gd name="connsiteX1485" fmla="*/ 2766161 w 6891715"/>
                <a:gd name="connsiteY1485" fmla="*/ 3449626 h 6367455"/>
                <a:gd name="connsiteX1486" fmla="*/ 2765217 w 6891715"/>
                <a:gd name="connsiteY1486" fmla="*/ 3449626 h 6367455"/>
                <a:gd name="connsiteX1487" fmla="*/ 2761438 w 6891715"/>
                <a:gd name="connsiteY1487" fmla="*/ 3447721 h 6367455"/>
                <a:gd name="connsiteX1488" fmla="*/ 2756400 w 6891715"/>
                <a:gd name="connsiteY1488" fmla="*/ 3445499 h 6367455"/>
                <a:gd name="connsiteX1489" fmla="*/ 2750733 w 6891715"/>
                <a:gd name="connsiteY1489" fmla="*/ 3442324 h 6367455"/>
                <a:gd name="connsiteX1490" fmla="*/ 2739082 w 6891715"/>
                <a:gd name="connsiteY1490" fmla="*/ 3445499 h 6367455"/>
                <a:gd name="connsiteX1491" fmla="*/ 2730580 w 6891715"/>
                <a:gd name="connsiteY1491" fmla="*/ 3434069 h 6367455"/>
                <a:gd name="connsiteX1492" fmla="*/ 2726172 w 6891715"/>
                <a:gd name="connsiteY1492" fmla="*/ 3419146 h 6367455"/>
                <a:gd name="connsiteX1493" fmla="*/ 2732470 w 6891715"/>
                <a:gd name="connsiteY1493" fmla="*/ 3410574 h 6367455"/>
                <a:gd name="connsiteX1494" fmla="*/ 2721764 w 6891715"/>
                <a:gd name="connsiteY1494" fmla="*/ 3395016 h 6367455"/>
                <a:gd name="connsiteX1495" fmla="*/ 2728691 w 6891715"/>
                <a:gd name="connsiteY1495" fmla="*/ 3382316 h 6367455"/>
                <a:gd name="connsiteX1496" fmla="*/ 2706650 w 6891715"/>
                <a:gd name="connsiteY1496" fmla="*/ 3359457 h 6367455"/>
                <a:gd name="connsiteX1497" fmla="*/ 2712003 w 6891715"/>
                <a:gd name="connsiteY1497" fmla="*/ 3352155 h 6367455"/>
                <a:gd name="connsiteX1498" fmla="*/ 2742546 w 6891715"/>
                <a:gd name="connsiteY1498" fmla="*/ 3359140 h 6367455"/>
                <a:gd name="connsiteX1499" fmla="*/ 2751677 w 6891715"/>
                <a:gd name="connsiteY1499" fmla="*/ 3348344 h 6367455"/>
                <a:gd name="connsiteX1500" fmla="*/ 2760179 w 6891715"/>
                <a:gd name="connsiteY1500" fmla="*/ 3334692 h 6367455"/>
                <a:gd name="connsiteX1501" fmla="*/ 2739082 w 6891715"/>
                <a:gd name="connsiteY1501" fmla="*/ 3323262 h 6367455"/>
                <a:gd name="connsiteX1502" fmla="*/ 2739082 w 6891715"/>
                <a:gd name="connsiteY1502" fmla="*/ 3315959 h 6367455"/>
                <a:gd name="connsiteX1503" fmla="*/ 2755771 w 6891715"/>
                <a:gd name="connsiteY1503" fmla="*/ 3325166 h 6367455"/>
                <a:gd name="connsiteX1504" fmla="*/ 2785054 w 6891715"/>
                <a:gd name="connsiteY1504" fmla="*/ 3317547 h 6367455"/>
                <a:gd name="connsiteX1505" fmla="*/ 2767421 w 6891715"/>
                <a:gd name="connsiteY1505" fmla="*/ 3335644 h 6367455"/>
                <a:gd name="connsiteX1506" fmla="*/ 2773718 w 6891715"/>
                <a:gd name="connsiteY1506" fmla="*/ 3341677 h 6367455"/>
                <a:gd name="connsiteX1507" fmla="*/ 2771514 w 6891715"/>
                <a:gd name="connsiteY1507" fmla="*/ 3351202 h 6367455"/>
                <a:gd name="connsiteX1508" fmla="*/ 2790722 w 6891715"/>
                <a:gd name="connsiteY1508" fmla="*/ 3363903 h 6367455"/>
                <a:gd name="connsiteX1509" fmla="*/ 2795760 w 6891715"/>
                <a:gd name="connsiteY1509" fmla="*/ 3341677 h 6367455"/>
                <a:gd name="connsiteX1510" fmla="*/ 2802057 w 6891715"/>
                <a:gd name="connsiteY1510" fmla="*/ 3337549 h 6367455"/>
                <a:gd name="connsiteX1511" fmla="*/ 2811504 w 6891715"/>
                <a:gd name="connsiteY1511" fmla="*/ 3346757 h 6367455"/>
                <a:gd name="connsiteX1512" fmla="*/ 2811189 w 6891715"/>
                <a:gd name="connsiteY1512" fmla="*/ 3334374 h 6367455"/>
                <a:gd name="connsiteX1513" fmla="*/ 2803002 w 6891715"/>
                <a:gd name="connsiteY1513" fmla="*/ 3321674 h 6367455"/>
                <a:gd name="connsiteX1514" fmla="*/ 1020731 w 6891715"/>
                <a:gd name="connsiteY1514" fmla="*/ 3233728 h 6367455"/>
                <a:gd name="connsiteX1515" fmla="*/ 1016076 w 6891715"/>
                <a:gd name="connsiteY1515" fmla="*/ 3241030 h 6367455"/>
                <a:gd name="connsiteX1516" fmla="*/ 1012090 w 6891715"/>
                <a:gd name="connsiteY1516" fmla="*/ 3246428 h 6367455"/>
                <a:gd name="connsiteX1517" fmla="*/ 1006440 w 6891715"/>
                <a:gd name="connsiteY1517" fmla="*/ 3243253 h 6367455"/>
                <a:gd name="connsiteX1518" fmla="*/ 1012755 w 6891715"/>
                <a:gd name="connsiteY1518" fmla="*/ 3234680 h 6367455"/>
                <a:gd name="connsiteX1519" fmla="*/ 1074260 w 6891715"/>
                <a:gd name="connsiteY1519" fmla="*/ 3214677 h 6367455"/>
                <a:gd name="connsiteX1520" fmla="*/ 1089658 w 6891715"/>
                <a:gd name="connsiteY1520" fmla="*/ 3239024 h 6367455"/>
                <a:gd name="connsiteX1521" fmla="*/ 1106981 w 6891715"/>
                <a:gd name="connsiteY1521" fmla="*/ 3246073 h 6367455"/>
                <a:gd name="connsiteX1522" fmla="*/ 1103774 w 6891715"/>
                <a:gd name="connsiteY1522" fmla="*/ 3257926 h 6367455"/>
                <a:gd name="connsiteX1523" fmla="*/ 1117568 w 6891715"/>
                <a:gd name="connsiteY1523" fmla="*/ 3267537 h 6367455"/>
                <a:gd name="connsiteX1524" fmla="*/ 1101849 w 6891715"/>
                <a:gd name="connsiteY1524" fmla="*/ 3281632 h 6367455"/>
                <a:gd name="connsiteX1525" fmla="*/ 1099603 w 6891715"/>
                <a:gd name="connsiteY1525" fmla="*/ 3275225 h 6367455"/>
                <a:gd name="connsiteX1526" fmla="*/ 1084526 w 6891715"/>
                <a:gd name="connsiteY1526" fmla="*/ 3280350 h 6367455"/>
                <a:gd name="connsiteX1527" fmla="*/ 1077147 w 6891715"/>
                <a:gd name="connsiteY1527" fmla="*/ 3285797 h 6367455"/>
                <a:gd name="connsiteX1528" fmla="*/ 1063353 w 6891715"/>
                <a:gd name="connsiteY1528" fmla="*/ 3286117 h 6367455"/>
                <a:gd name="connsiteX1529" fmla="*/ 1055655 w 6891715"/>
                <a:gd name="connsiteY1529" fmla="*/ 3277467 h 6367455"/>
                <a:gd name="connsiteX1530" fmla="*/ 1067523 w 6891715"/>
                <a:gd name="connsiteY1530" fmla="*/ 3266897 h 6367455"/>
                <a:gd name="connsiteX1531" fmla="*/ 1082601 w 6891715"/>
                <a:gd name="connsiteY1531" fmla="*/ 3267856 h 6367455"/>
                <a:gd name="connsiteX1532" fmla="*/ 1082280 w 6891715"/>
                <a:gd name="connsiteY1532" fmla="*/ 3262730 h 6367455"/>
                <a:gd name="connsiteX1533" fmla="*/ 1070732 w 6891715"/>
                <a:gd name="connsiteY1533" fmla="*/ 3261449 h 6367455"/>
                <a:gd name="connsiteX1534" fmla="*/ 1073618 w 6891715"/>
                <a:gd name="connsiteY1534" fmla="*/ 3254081 h 6367455"/>
                <a:gd name="connsiteX1535" fmla="*/ 1082280 w 6891715"/>
                <a:gd name="connsiteY1535" fmla="*/ 3253121 h 6367455"/>
                <a:gd name="connsiteX1536" fmla="*/ 1087412 w 6891715"/>
                <a:gd name="connsiteY1536" fmla="*/ 3242227 h 6367455"/>
                <a:gd name="connsiteX1537" fmla="*/ 1073618 w 6891715"/>
                <a:gd name="connsiteY1537" fmla="*/ 3243190 h 6367455"/>
                <a:gd name="connsiteX1538" fmla="*/ 1059505 w 6891715"/>
                <a:gd name="connsiteY1538" fmla="*/ 3236141 h 6367455"/>
                <a:gd name="connsiteX1539" fmla="*/ 1056296 w 6891715"/>
                <a:gd name="connsiteY1539" fmla="*/ 3224288 h 6367455"/>
                <a:gd name="connsiteX1540" fmla="*/ 1068165 w 6891715"/>
                <a:gd name="connsiteY1540" fmla="*/ 3226530 h 6367455"/>
                <a:gd name="connsiteX1541" fmla="*/ 1064636 w 6891715"/>
                <a:gd name="connsiteY1541" fmla="*/ 3217881 h 6367455"/>
                <a:gd name="connsiteX1542" fmla="*/ 1036556 w 6891715"/>
                <a:gd name="connsiteY1542" fmla="*/ 3211501 h 6367455"/>
                <a:gd name="connsiteX1543" fmla="*/ 1042954 w 6891715"/>
                <a:gd name="connsiteY1543" fmla="*/ 3212454 h 6367455"/>
                <a:gd name="connsiteX1544" fmla="*/ 1032178 w 6891715"/>
                <a:gd name="connsiteY1544" fmla="*/ 3225472 h 6367455"/>
                <a:gd name="connsiteX1545" fmla="*/ 1020731 w 6891715"/>
                <a:gd name="connsiteY1545" fmla="*/ 3227377 h 6367455"/>
                <a:gd name="connsiteX1546" fmla="*/ 1025442 w 6891715"/>
                <a:gd name="connsiteY1546" fmla="*/ 3219122 h 6367455"/>
                <a:gd name="connsiteX1547" fmla="*/ 1065497 w 6891715"/>
                <a:gd name="connsiteY1547" fmla="*/ 3170226 h 6367455"/>
                <a:gd name="connsiteX1548" fmla="*/ 1066766 w 6891715"/>
                <a:gd name="connsiteY1548" fmla="*/ 3176576 h 6367455"/>
                <a:gd name="connsiteX1549" fmla="*/ 1060416 w 6891715"/>
                <a:gd name="connsiteY1549" fmla="*/ 3174354 h 6367455"/>
                <a:gd name="connsiteX1550" fmla="*/ 2496621 w 6891715"/>
                <a:gd name="connsiteY1550" fmla="*/ 3159114 h 6367455"/>
                <a:gd name="connsiteX1551" fmla="*/ 2512976 w 6891715"/>
                <a:gd name="connsiteY1551" fmla="*/ 3161291 h 6367455"/>
                <a:gd name="connsiteX1552" fmla="*/ 2507000 w 6891715"/>
                <a:gd name="connsiteY1552" fmla="*/ 3179948 h 6367455"/>
                <a:gd name="connsiteX1553" fmla="*/ 2488130 w 6891715"/>
                <a:gd name="connsiteY1553" fmla="*/ 3189277 h 6367455"/>
                <a:gd name="connsiteX1554" fmla="*/ 2479638 w 6891715"/>
                <a:gd name="connsiteY1554" fmla="*/ 3174662 h 6367455"/>
                <a:gd name="connsiteX1555" fmla="*/ 2481839 w 6891715"/>
                <a:gd name="connsiteY1555" fmla="*/ 3166888 h 6367455"/>
                <a:gd name="connsiteX1556" fmla="*/ 2494420 w 6891715"/>
                <a:gd name="connsiteY1556" fmla="*/ 3169687 h 6367455"/>
                <a:gd name="connsiteX1557" fmla="*/ 949493 w 6891715"/>
                <a:gd name="connsiteY1557" fmla="*/ 3151177 h 6367455"/>
                <a:gd name="connsiteX1558" fmla="*/ 957238 w 6891715"/>
                <a:gd name="connsiteY1558" fmla="*/ 3156257 h 6367455"/>
                <a:gd name="connsiteX1559" fmla="*/ 946125 w 6891715"/>
                <a:gd name="connsiteY1559" fmla="*/ 3170226 h 6367455"/>
                <a:gd name="connsiteX1560" fmla="*/ 1053951 w 6891715"/>
                <a:gd name="connsiteY1560" fmla="*/ 3149590 h 6367455"/>
                <a:gd name="connsiteX1561" fmla="*/ 1060416 w 6891715"/>
                <a:gd name="connsiteY1561" fmla="*/ 3156763 h 6367455"/>
                <a:gd name="connsiteX1562" fmla="*/ 1060416 w 6891715"/>
                <a:gd name="connsiteY1562" fmla="*/ 3162999 h 6367455"/>
                <a:gd name="connsiteX1563" fmla="*/ 1052656 w 6891715"/>
                <a:gd name="connsiteY1563" fmla="*/ 3167053 h 6367455"/>
                <a:gd name="connsiteX1564" fmla="*/ 1043924 w 6891715"/>
                <a:gd name="connsiteY1564" fmla="*/ 3161127 h 6367455"/>
                <a:gd name="connsiteX1565" fmla="*/ 1042953 w 6891715"/>
                <a:gd name="connsiteY1565" fmla="*/ 3151773 h 6367455"/>
                <a:gd name="connsiteX1566" fmla="*/ 957696 w 6891715"/>
                <a:gd name="connsiteY1566" fmla="*/ 3089266 h 6367455"/>
                <a:gd name="connsiteX1567" fmla="*/ 969937 w 6891715"/>
                <a:gd name="connsiteY1567" fmla="*/ 3097932 h 6367455"/>
                <a:gd name="connsiteX1568" fmla="*/ 966877 w 6891715"/>
                <a:gd name="connsiteY1568" fmla="*/ 3107561 h 6367455"/>
                <a:gd name="connsiteX1569" fmla="*/ 958002 w 6891715"/>
                <a:gd name="connsiteY1569" fmla="*/ 3112696 h 6367455"/>
                <a:gd name="connsiteX1570" fmla="*/ 965041 w 6891715"/>
                <a:gd name="connsiteY1570" fmla="*/ 3133881 h 6367455"/>
                <a:gd name="connsiteX1571" fmla="*/ 960144 w 6891715"/>
                <a:gd name="connsiteY1571" fmla="*/ 3148003 h 6367455"/>
                <a:gd name="connsiteX1572" fmla="*/ 950657 w 6891715"/>
                <a:gd name="connsiteY1572" fmla="*/ 3139337 h 6367455"/>
                <a:gd name="connsiteX1573" fmla="*/ 946679 w 6891715"/>
                <a:gd name="connsiteY1573" fmla="*/ 3129066 h 6367455"/>
                <a:gd name="connsiteX1574" fmla="*/ 944536 w 6891715"/>
                <a:gd name="connsiteY1574" fmla="*/ 3110771 h 6367455"/>
                <a:gd name="connsiteX1575" fmla="*/ 945148 w 6891715"/>
                <a:gd name="connsiteY1575" fmla="*/ 3090550 h 6367455"/>
                <a:gd name="connsiteX1576" fmla="*/ 2717252 w 6891715"/>
                <a:gd name="connsiteY1576" fmla="*/ 3084501 h 6367455"/>
                <a:gd name="connsiteX1577" fmla="*/ 2722526 w 6891715"/>
                <a:gd name="connsiteY1577" fmla="*/ 3100947 h 6367455"/>
                <a:gd name="connsiteX1578" fmla="*/ 2711048 w 6891715"/>
                <a:gd name="connsiteY1578" fmla="*/ 3096433 h 6367455"/>
                <a:gd name="connsiteX1579" fmla="*/ 2700501 w 6891715"/>
                <a:gd name="connsiteY1579" fmla="*/ 3105139 h 6367455"/>
                <a:gd name="connsiteX1580" fmla="*/ 2695538 w 6891715"/>
                <a:gd name="connsiteY1580" fmla="*/ 3099658 h 6367455"/>
                <a:gd name="connsiteX1581" fmla="*/ 2702673 w 6891715"/>
                <a:gd name="connsiteY1581" fmla="*/ 3089016 h 6367455"/>
                <a:gd name="connsiteX1582" fmla="*/ 1081056 w 6891715"/>
                <a:gd name="connsiteY1582" fmla="*/ 3082917 h 6367455"/>
                <a:gd name="connsiteX1583" fmla="*/ 1085552 w 6891715"/>
                <a:gd name="connsiteY1583" fmla="*/ 3084822 h 6367455"/>
                <a:gd name="connsiteX1584" fmla="*/ 1087404 w 6891715"/>
                <a:gd name="connsiteY1584" fmla="*/ 3093394 h 6367455"/>
                <a:gd name="connsiteX1585" fmla="*/ 1083700 w 6891715"/>
                <a:gd name="connsiteY1585" fmla="*/ 3105141 h 6367455"/>
                <a:gd name="connsiteX1586" fmla="*/ 1081056 w 6891715"/>
                <a:gd name="connsiteY1586" fmla="*/ 3095617 h 6367455"/>
                <a:gd name="connsiteX1587" fmla="*/ 3278151 w 6891715"/>
                <a:gd name="connsiteY1587" fmla="*/ 3081329 h 6367455"/>
                <a:gd name="connsiteX1588" fmla="*/ 3281326 w 6891715"/>
                <a:gd name="connsiteY1588" fmla="*/ 3085759 h 6367455"/>
                <a:gd name="connsiteX1589" fmla="*/ 3275928 w 6891715"/>
                <a:gd name="connsiteY1589" fmla="*/ 3099048 h 6367455"/>
                <a:gd name="connsiteX1590" fmla="*/ 3272118 w 6891715"/>
                <a:gd name="connsiteY1590" fmla="*/ 3137019 h 6367455"/>
                <a:gd name="connsiteX1591" fmla="*/ 3272436 w 6891715"/>
                <a:gd name="connsiteY1591" fmla="*/ 3161067 h 6367455"/>
                <a:gd name="connsiteX1592" fmla="*/ 3256561 w 6891715"/>
                <a:gd name="connsiteY1592" fmla="*/ 3174673 h 6367455"/>
                <a:gd name="connsiteX1593" fmla="*/ 3251481 w 6891715"/>
                <a:gd name="connsiteY1593" fmla="*/ 3207581 h 6367455"/>
                <a:gd name="connsiteX1594" fmla="*/ 3245448 w 6891715"/>
                <a:gd name="connsiteY1594" fmla="*/ 3235745 h 6367455"/>
                <a:gd name="connsiteX1595" fmla="*/ 3232113 w 6891715"/>
                <a:gd name="connsiteY1595" fmla="*/ 3264226 h 6367455"/>
                <a:gd name="connsiteX1596" fmla="*/ 3220365 w 6891715"/>
                <a:gd name="connsiteY1596" fmla="*/ 3268655 h 6367455"/>
                <a:gd name="connsiteX1597" fmla="*/ 3219413 w 6891715"/>
                <a:gd name="connsiteY1597" fmla="*/ 3255048 h 6367455"/>
                <a:gd name="connsiteX1598" fmla="*/ 3232430 w 6891715"/>
                <a:gd name="connsiteY1598" fmla="*/ 3179419 h 6367455"/>
                <a:gd name="connsiteX1599" fmla="*/ 3249258 w 6891715"/>
                <a:gd name="connsiteY1599" fmla="*/ 3154106 h 6367455"/>
                <a:gd name="connsiteX1600" fmla="*/ 3259418 w 6891715"/>
                <a:gd name="connsiteY1600" fmla="*/ 3133854 h 6367455"/>
                <a:gd name="connsiteX1601" fmla="*/ 3265768 w 6891715"/>
                <a:gd name="connsiteY1601" fmla="*/ 3118034 h 6367455"/>
                <a:gd name="connsiteX1602" fmla="*/ 3264498 w 6891715"/>
                <a:gd name="connsiteY1602" fmla="*/ 3103479 h 6367455"/>
                <a:gd name="connsiteX1603" fmla="*/ 963890 w 6891715"/>
                <a:gd name="connsiteY1603" fmla="*/ 3071804 h 6367455"/>
                <a:gd name="connsiteX1604" fmla="*/ 974701 w 6891715"/>
                <a:gd name="connsiteY1604" fmla="*/ 3076971 h 6367455"/>
                <a:gd name="connsiteX1605" fmla="*/ 969132 w 6891715"/>
                <a:gd name="connsiteY1605" fmla="*/ 3086091 h 6367455"/>
                <a:gd name="connsiteX1606" fmla="*/ 961597 w 6891715"/>
                <a:gd name="connsiteY1606" fmla="*/ 3083963 h 6367455"/>
                <a:gd name="connsiteX1607" fmla="*/ 954063 w 6891715"/>
                <a:gd name="connsiteY1607" fmla="*/ 3080315 h 6367455"/>
                <a:gd name="connsiteX1608" fmla="*/ 955045 w 6891715"/>
                <a:gd name="connsiteY1608" fmla="*/ 3073020 h 6367455"/>
                <a:gd name="connsiteX1609" fmla="*/ 960350 w 6891715"/>
                <a:gd name="connsiteY1609" fmla="*/ 3040054 h 6367455"/>
                <a:gd name="connsiteX1610" fmla="*/ 976288 w 6891715"/>
                <a:gd name="connsiteY1610" fmla="*/ 3041016 h 6367455"/>
                <a:gd name="connsiteX1611" fmla="*/ 974100 w 6891715"/>
                <a:gd name="connsiteY1611" fmla="*/ 3051920 h 6367455"/>
                <a:gd name="connsiteX1612" fmla="*/ 968788 w 6891715"/>
                <a:gd name="connsiteY1612" fmla="*/ 3050637 h 6367455"/>
                <a:gd name="connsiteX1613" fmla="*/ 970975 w 6891715"/>
                <a:gd name="connsiteY1613" fmla="*/ 3059296 h 6367455"/>
                <a:gd name="connsiteX1614" fmla="*/ 974100 w 6891715"/>
                <a:gd name="connsiteY1614" fmla="*/ 3058975 h 6367455"/>
                <a:gd name="connsiteX1615" fmla="*/ 975038 w 6891715"/>
                <a:gd name="connsiteY1615" fmla="*/ 3071804 h 6367455"/>
                <a:gd name="connsiteX1616" fmla="*/ 960350 w 6891715"/>
                <a:gd name="connsiteY1616" fmla="*/ 3064748 h 6367455"/>
                <a:gd name="connsiteX1617" fmla="*/ 959412 w 6891715"/>
                <a:gd name="connsiteY1617" fmla="*/ 3056089 h 6367455"/>
                <a:gd name="connsiteX1618" fmla="*/ 941600 w 6891715"/>
                <a:gd name="connsiteY1618" fmla="*/ 3052882 h 6367455"/>
                <a:gd name="connsiteX1619" fmla="*/ 936599 w 6891715"/>
                <a:gd name="connsiteY1619" fmla="*/ 3043582 h 6367455"/>
                <a:gd name="connsiteX1620" fmla="*/ 1047716 w 6891715"/>
                <a:gd name="connsiteY1620" fmla="*/ 3033705 h 6367455"/>
                <a:gd name="connsiteX1621" fmla="*/ 1067084 w 6891715"/>
                <a:gd name="connsiteY1621" fmla="*/ 3048347 h 6367455"/>
                <a:gd name="connsiteX1622" fmla="*/ 1069307 w 6891715"/>
                <a:gd name="connsiteY1622" fmla="*/ 3077949 h 6367455"/>
                <a:gd name="connsiteX1623" fmla="*/ 1066132 w 6891715"/>
                <a:gd name="connsiteY1623" fmla="*/ 3087498 h 6367455"/>
                <a:gd name="connsiteX1624" fmla="*/ 1076926 w 6891715"/>
                <a:gd name="connsiteY1624" fmla="*/ 3092590 h 6367455"/>
                <a:gd name="connsiteX1625" fmla="*/ 1079466 w 6891715"/>
                <a:gd name="connsiteY1625" fmla="*/ 3109460 h 6367455"/>
                <a:gd name="connsiteX1626" fmla="*/ 1084229 w 6891715"/>
                <a:gd name="connsiteY1626" fmla="*/ 3109460 h 6367455"/>
                <a:gd name="connsiteX1627" fmla="*/ 1082642 w 6891715"/>
                <a:gd name="connsiteY1627" fmla="*/ 3121874 h 6367455"/>
                <a:gd name="connsiteX1628" fmla="*/ 1108678 w 6891715"/>
                <a:gd name="connsiteY1628" fmla="*/ 3115508 h 6367455"/>
                <a:gd name="connsiteX1629" fmla="*/ 1111218 w 6891715"/>
                <a:gd name="connsiteY1629" fmla="*/ 3125057 h 6367455"/>
                <a:gd name="connsiteX1630" fmla="*/ 1097247 w 6891715"/>
                <a:gd name="connsiteY1630" fmla="*/ 3135879 h 6367455"/>
                <a:gd name="connsiteX1631" fmla="*/ 1089310 w 6891715"/>
                <a:gd name="connsiteY1631" fmla="*/ 3154022 h 6367455"/>
                <a:gd name="connsiteX1632" fmla="*/ 1080737 w 6891715"/>
                <a:gd name="connsiteY1632" fmla="*/ 3159115 h 6367455"/>
                <a:gd name="connsiteX1633" fmla="*/ 1079784 w 6891715"/>
                <a:gd name="connsiteY1633" fmla="*/ 3152749 h 6367455"/>
                <a:gd name="connsiteX1634" fmla="*/ 1081372 w 6891715"/>
                <a:gd name="connsiteY1634" fmla="*/ 3135879 h 6367455"/>
                <a:gd name="connsiteX1635" fmla="*/ 1066766 w 6891715"/>
                <a:gd name="connsiteY1635" fmla="*/ 3136198 h 6367455"/>
                <a:gd name="connsiteX1636" fmla="*/ 1059148 w 6891715"/>
                <a:gd name="connsiteY1636" fmla="*/ 3139381 h 6367455"/>
                <a:gd name="connsiteX1637" fmla="*/ 1055971 w 6891715"/>
                <a:gd name="connsiteY1637" fmla="*/ 3132060 h 6367455"/>
                <a:gd name="connsiteX1638" fmla="*/ 1045494 w 6891715"/>
                <a:gd name="connsiteY1638" fmla="*/ 3119009 h 6367455"/>
                <a:gd name="connsiteX1639" fmla="*/ 1046446 w 6891715"/>
                <a:gd name="connsiteY1639" fmla="*/ 3112006 h 6367455"/>
                <a:gd name="connsiteX1640" fmla="*/ 1044224 w 6891715"/>
                <a:gd name="connsiteY1640" fmla="*/ 3098320 h 6367455"/>
                <a:gd name="connsiteX1641" fmla="*/ 1032158 w 6891715"/>
                <a:gd name="connsiteY1641" fmla="*/ 3089726 h 6367455"/>
                <a:gd name="connsiteX1642" fmla="*/ 1032793 w 6891715"/>
                <a:gd name="connsiteY1642" fmla="*/ 3102457 h 6367455"/>
                <a:gd name="connsiteX1643" fmla="*/ 1019777 w 6891715"/>
                <a:gd name="connsiteY1643" fmla="*/ 3099275 h 6367455"/>
                <a:gd name="connsiteX1644" fmla="*/ 1012474 w 6891715"/>
                <a:gd name="connsiteY1644" fmla="*/ 3087816 h 6367455"/>
                <a:gd name="connsiteX1645" fmla="*/ 1008027 w 6891715"/>
                <a:gd name="connsiteY1645" fmla="*/ 3077312 h 6367455"/>
                <a:gd name="connsiteX1646" fmla="*/ 1015331 w 6891715"/>
                <a:gd name="connsiteY1646" fmla="*/ 3068718 h 6367455"/>
                <a:gd name="connsiteX1647" fmla="*/ 1023904 w 6891715"/>
                <a:gd name="connsiteY1647" fmla="*/ 3075084 h 6367455"/>
                <a:gd name="connsiteX1648" fmla="*/ 1028031 w 6891715"/>
                <a:gd name="connsiteY1648" fmla="*/ 3071901 h 6367455"/>
                <a:gd name="connsiteX1649" fmla="*/ 1023904 w 6891715"/>
                <a:gd name="connsiteY1649" fmla="*/ 3055031 h 6367455"/>
                <a:gd name="connsiteX1650" fmla="*/ 1025491 w 6891715"/>
                <a:gd name="connsiteY1650" fmla="*/ 3045482 h 6367455"/>
                <a:gd name="connsiteX1651" fmla="*/ 1032158 w 6891715"/>
                <a:gd name="connsiteY1651" fmla="*/ 3060123 h 6367455"/>
                <a:gd name="connsiteX1652" fmla="*/ 1049304 w 6891715"/>
                <a:gd name="connsiteY1652" fmla="*/ 3065217 h 6367455"/>
                <a:gd name="connsiteX1653" fmla="*/ 1039462 w 6891715"/>
                <a:gd name="connsiteY1653" fmla="*/ 3043254 h 6367455"/>
                <a:gd name="connsiteX1654" fmla="*/ 2663477 w 6891715"/>
                <a:gd name="connsiteY1654" fmla="*/ 3014652 h 6367455"/>
                <a:gd name="connsiteX1655" fmla="*/ 2668550 w 6891715"/>
                <a:gd name="connsiteY1655" fmla="*/ 3015608 h 6367455"/>
                <a:gd name="connsiteX1656" fmla="*/ 2660624 w 6891715"/>
                <a:gd name="connsiteY1656" fmla="*/ 3025162 h 6367455"/>
                <a:gd name="connsiteX1657" fmla="*/ 2651113 w 6891715"/>
                <a:gd name="connsiteY1657" fmla="*/ 3049369 h 6367455"/>
                <a:gd name="connsiteX1658" fmla="*/ 2659673 w 6891715"/>
                <a:gd name="connsiteY1658" fmla="*/ 3062110 h 6367455"/>
                <a:gd name="connsiteX1659" fmla="*/ 2667282 w 6891715"/>
                <a:gd name="connsiteY1659" fmla="*/ 3079946 h 6367455"/>
                <a:gd name="connsiteX1660" fmla="*/ 2665379 w 6891715"/>
                <a:gd name="connsiteY1660" fmla="*/ 3098101 h 6367455"/>
                <a:gd name="connsiteX1661" fmla="*/ 2651747 w 6891715"/>
                <a:gd name="connsiteY1661" fmla="*/ 3118168 h 6367455"/>
                <a:gd name="connsiteX1662" fmla="*/ 2641284 w 6891715"/>
                <a:gd name="connsiteY1662" fmla="*/ 3138552 h 6367455"/>
                <a:gd name="connsiteX1663" fmla="*/ 2639382 w 6891715"/>
                <a:gd name="connsiteY1663" fmla="*/ 3148107 h 6367455"/>
                <a:gd name="connsiteX1664" fmla="*/ 2633992 w 6891715"/>
                <a:gd name="connsiteY1664" fmla="*/ 3144922 h 6367455"/>
                <a:gd name="connsiteX1665" fmla="*/ 2624481 w 6891715"/>
                <a:gd name="connsiteY1665" fmla="*/ 3135367 h 6367455"/>
                <a:gd name="connsiteX1666" fmla="*/ 2607361 w 6891715"/>
                <a:gd name="connsiteY1666" fmla="*/ 3133456 h 6367455"/>
                <a:gd name="connsiteX1667" fmla="*/ 2591509 w 6891715"/>
                <a:gd name="connsiteY1667" fmla="*/ 3129315 h 6367455"/>
                <a:gd name="connsiteX1668" fmla="*/ 2583266 w 6891715"/>
                <a:gd name="connsiteY1668" fmla="*/ 3137596 h 6367455"/>
                <a:gd name="connsiteX1669" fmla="*/ 2569316 w 6891715"/>
                <a:gd name="connsiteY1669" fmla="*/ 3133775 h 6367455"/>
                <a:gd name="connsiteX1670" fmla="*/ 2548392 w 6891715"/>
                <a:gd name="connsiteY1670" fmla="*/ 3148744 h 6367455"/>
                <a:gd name="connsiteX1671" fmla="*/ 2533808 w 6891715"/>
                <a:gd name="connsiteY1671" fmla="*/ 3141738 h 6367455"/>
                <a:gd name="connsiteX1672" fmla="*/ 2530003 w 6891715"/>
                <a:gd name="connsiteY1672" fmla="*/ 3127723 h 6367455"/>
                <a:gd name="connsiteX1673" fmla="*/ 2504006 w 6891715"/>
                <a:gd name="connsiteY1673" fmla="*/ 3142693 h 6367455"/>
                <a:gd name="connsiteX1674" fmla="*/ 2496714 w 6891715"/>
                <a:gd name="connsiteY1674" fmla="*/ 3155433 h 6367455"/>
                <a:gd name="connsiteX1675" fmla="*/ 2471351 w 6891715"/>
                <a:gd name="connsiteY1675" fmla="*/ 3164352 h 6367455"/>
                <a:gd name="connsiteX1676" fmla="*/ 2468180 w 6891715"/>
                <a:gd name="connsiteY1676" fmla="*/ 3181551 h 6367455"/>
                <a:gd name="connsiteX1677" fmla="*/ 2479277 w 6891715"/>
                <a:gd name="connsiteY1677" fmla="*/ 3189514 h 6367455"/>
                <a:gd name="connsiteX1678" fmla="*/ 2479277 w 6891715"/>
                <a:gd name="connsiteY1678" fmla="*/ 3193973 h 6367455"/>
                <a:gd name="connsiteX1679" fmla="*/ 2485617 w 6891715"/>
                <a:gd name="connsiteY1679" fmla="*/ 3200343 h 6367455"/>
                <a:gd name="connsiteX1680" fmla="*/ 2484666 w 6891715"/>
                <a:gd name="connsiteY1680" fmla="*/ 3214677 h 6367455"/>
                <a:gd name="connsiteX1681" fmla="*/ 2473887 w 6891715"/>
                <a:gd name="connsiteY1681" fmla="*/ 3211809 h 6367455"/>
                <a:gd name="connsiteX1682" fmla="*/ 2477057 w 6891715"/>
                <a:gd name="connsiteY1682" fmla="*/ 3200343 h 6367455"/>
                <a:gd name="connsiteX1683" fmla="*/ 2468814 w 6891715"/>
                <a:gd name="connsiteY1683" fmla="*/ 3205439 h 6367455"/>
                <a:gd name="connsiteX1684" fmla="*/ 2458986 w 6891715"/>
                <a:gd name="connsiteY1684" fmla="*/ 3192062 h 6367455"/>
                <a:gd name="connsiteX1685" fmla="*/ 2449475 w 6891715"/>
                <a:gd name="connsiteY1685" fmla="*/ 3187921 h 6367455"/>
                <a:gd name="connsiteX1686" fmla="*/ 2452328 w 6891715"/>
                <a:gd name="connsiteY1686" fmla="*/ 3178047 h 6367455"/>
                <a:gd name="connsiteX1687" fmla="*/ 2456767 w 6891715"/>
                <a:gd name="connsiteY1687" fmla="*/ 3149381 h 6367455"/>
                <a:gd name="connsiteX1688" fmla="*/ 2481813 w 6891715"/>
                <a:gd name="connsiteY1688" fmla="*/ 3128041 h 6367455"/>
                <a:gd name="connsiteX1689" fmla="*/ 2509396 w 6891715"/>
                <a:gd name="connsiteY1689" fmla="*/ 3122945 h 6367455"/>
                <a:gd name="connsiteX1690" fmla="*/ 2521760 w 6891715"/>
                <a:gd name="connsiteY1690" fmla="*/ 3114345 h 6367455"/>
                <a:gd name="connsiteX1691" fmla="*/ 2562024 w 6891715"/>
                <a:gd name="connsiteY1691" fmla="*/ 3109568 h 6367455"/>
                <a:gd name="connsiteX1692" fmla="*/ 2582632 w 6891715"/>
                <a:gd name="connsiteY1692" fmla="*/ 3077717 h 6367455"/>
                <a:gd name="connsiteX1693" fmla="*/ 2602605 w 6891715"/>
                <a:gd name="connsiteY1693" fmla="*/ 3055421 h 6367455"/>
                <a:gd name="connsiteX1694" fmla="*/ 2615287 w 6891715"/>
                <a:gd name="connsiteY1694" fmla="*/ 3047459 h 6367455"/>
                <a:gd name="connsiteX1695" fmla="*/ 2630188 w 6891715"/>
                <a:gd name="connsiteY1695" fmla="*/ 3047459 h 6367455"/>
                <a:gd name="connsiteX1696" fmla="*/ 2642553 w 6891715"/>
                <a:gd name="connsiteY1696" fmla="*/ 3036947 h 6367455"/>
                <a:gd name="connsiteX1697" fmla="*/ 3448413 w 6891715"/>
                <a:gd name="connsiteY1697" fmla="*/ 2979732 h 6367455"/>
                <a:gd name="connsiteX1698" fmla="*/ 3453791 w 6891715"/>
                <a:gd name="connsiteY1698" fmla="*/ 2990488 h 6367455"/>
                <a:gd name="connsiteX1699" fmla="*/ 3465498 w 6891715"/>
                <a:gd name="connsiteY1699" fmla="*/ 2979732 h 6367455"/>
                <a:gd name="connsiteX1700" fmla="*/ 3471826 w 6891715"/>
                <a:gd name="connsiteY1700" fmla="*/ 2991437 h 6367455"/>
                <a:gd name="connsiteX1701" fmla="*/ 3467396 w 6891715"/>
                <a:gd name="connsiteY1701" fmla="*/ 3010102 h 6367455"/>
                <a:gd name="connsiteX1702" fmla="*/ 3453159 w 6891715"/>
                <a:gd name="connsiteY1702" fmla="*/ 3013582 h 6367455"/>
                <a:gd name="connsiteX1703" fmla="*/ 3450311 w 6891715"/>
                <a:gd name="connsiteY1703" fmla="*/ 3061035 h 6367455"/>
                <a:gd name="connsiteX1704" fmla="*/ 3458537 w 6891715"/>
                <a:gd name="connsiteY1704" fmla="*/ 3074321 h 6367455"/>
                <a:gd name="connsiteX1705" fmla="*/ 3441769 w 6891715"/>
                <a:gd name="connsiteY1705" fmla="*/ 3080016 h 6367455"/>
                <a:gd name="connsiteX1706" fmla="*/ 3442085 w 6891715"/>
                <a:gd name="connsiteY1706" fmla="*/ 3097415 h 6367455"/>
                <a:gd name="connsiteX1707" fmla="*/ 3430378 w 6891715"/>
                <a:gd name="connsiteY1707" fmla="*/ 3099630 h 6367455"/>
                <a:gd name="connsiteX1708" fmla="*/ 3407598 w 6891715"/>
                <a:gd name="connsiteY1708" fmla="*/ 3133480 h 6367455"/>
                <a:gd name="connsiteX1709" fmla="*/ 3408547 w 6891715"/>
                <a:gd name="connsiteY1709" fmla="*/ 3149296 h 6367455"/>
                <a:gd name="connsiteX1710" fmla="*/ 3381338 w 6891715"/>
                <a:gd name="connsiteY1710" fmla="*/ 3155940 h 6367455"/>
                <a:gd name="connsiteX1711" fmla="*/ 3399056 w 6891715"/>
                <a:gd name="connsiteY1711" fmla="*/ 3131898 h 6367455"/>
                <a:gd name="connsiteX1712" fmla="*/ 3405384 w 6891715"/>
                <a:gd name="connsiteY1712" fmla="*/ 3121142 h 6367455"/>
                <a:gd name="connsiteX1713" fmla="*/ 3388615 w 6891715"/>
                <a:gd name="connsiteY1713" fmla="*/ 3129683 h 6367455"/>
                <a:gd name="connsiteX1714" fmla="*/ 3390197 w 6891715"/>
                <a:gd name="connsiteY1714" fmla="*/ 3106272 h 6367455"/>
                <a:gd name="connsiteX1715" fmla="*/ 3384818 w 6891715"/>
                <a:gd name="connsiteY1715" fmla="*/ 3092037 h 6367455"/>
                <a:gd name="connsiteX1716" fmla="*/ 3394626 w 6891715"/>
                <a:gd name="connsiteY1716" fmla="*/ 3078118 h 6367455"/>
                <a:gd name="connsiteX1717" fmla="*/ 3384502 w 6891715"/>
                <a:gd name="connsiteY1717" fmla="*/ 3050912 h 6367455"/>
                <a:gd name="connsiteX1718" fmla="*/ 3412977 w 6891715"/>
                <a:gd name="connsiteY1718" fmla="*/ 3012000 h 6367455"/>
                <a:gd name="connsiteX1719" fmla="*/ 3414559 w 6891715"/>
                <a:gd name="connsiteY1719" fmla="*/ 2994917 h 6367455"/>
                <a:gd name="connsiteX1720" fmla="*/ 3442085 w 6891715"/>
                <a:gd name="connsiteY1720" fmla="*/ 2991437 h 6367455"/>
                <a:gd name="connsiteX1721" fmla="*/ 3493415 w 6891715"/>
                <a:gd name="connsiteY1721" fmla="*/ 2962270 h 6367455"/>
                <a:gd name="connsiteX1722" fmla="*/ 3495638 w 6891715"/>
                <a:gd name="connsiteY1722" fmla="*/ 2975755 h 6367455"/>
                <a:gd name="connsiteX1723" fmla="*/ 3483890 w 6891715"/>
                <a:gd name="connsiteY1723" fmla="*/ 2974150 h 6367455"/>
                <a:gd name="connsiteX1724" fmla="*/ 3475318 w 6891715"/>
                <a:gd name="connsiteY1724" fmla="*/ 2990845 h 6367455"/>
                <a:gd name="connsiteX1725" fmla="*/ 3473413 w 6891715"/>
                <a:gd name="connsiteY1725" fmla="*/ 2976076 h 6367455"/>
                <a:gd name="connsiteX1726" fmla="*/ 2769847 w 6891715"/>
                <a:gd name="connsiteY1726" fmla="*/ 2960682 h 6367455"/>
                <a:gd name="connsiteX1727" fmla="*/ 2770150 w 6891715"/>
                <a:gd name="connsiteY1727" fmla="*/ 2978807 h 6367455"/>
                <a:gd name="connsiteX1728" fmla="*/ 2761986 w 6891715"/>
                <a:gd name="connsiteY1728" fmla="*/ 2994019 h 6367455"/>
                <a:gd name="connsiteX1729" fmla="*/ 2751100 w 6891715"/>
                <a:gd name="connsiteY1729" fmla="*/ 2971363 h 6367455"/>
                <a:gd name="connsiteX1730" fmla="*/ 2754728 w 6891715"/>
                <a:gd name="connsiteY1730" fmla="*/ 2961977 h 6367455"/>
                <a:gd name="connsiteX1731" fmla="*/ 1053114 w 6891715"/>
                <a:gd name="connsiteY1731" fmla="*/ 2895591 h 6367455"/>
                <a:gd name="connsiteX1732" fmla="*/ 1060733 w 6891715"/>
                <a:gd name="connsiteY1732" fmla="*/ 2896547 h 6367455"/>
                <a:gd name="connsiteX1733" fmla="*/ 1066448 w 6891715"/>
                <a:gd name="connsiteY1733" fmla="*/ 2921057 h 6367455"/>
                <a:gd name="connsiteX1734" fmla="*/ 1051527 w 6891715"/>
                <a:gd name="connsiteY1734" fmla="*/ 2933787 h 6367455"/>
                <a:gd name="connsiteX1735" fmla="*/ 1053749 w 6891715"/>
                <a:gd name="connsiteY1735" fmla="*/ 2941110 h 6367455"/>
                <a:gd name="connsiteX1736" fmla="*/ 1068353 w 6891715"/>
                <a:gd name="connsiteY1736" fmla="*/ 2926149 h 6367455"/>
                <a:gd name="connsiteX1737" fmla="*/ 1071528 w 6891715"/>
                <a:gd name="connsiteY1737" fmla="*/ 2931239 h 6367455"/>
                <a:gd name="connsiteX1738" fmla="*/ 1063274 w 6891715"/>
                <a:gd name="connsiteY1738" fmla="*/ 2946204 h 6367455"/>
                <a:gd name="connsiteX1739" fmla="*/ 1051844 w 6891715"/>
                <a:gd name="connsiteY1739" fmla="*/ 2947478 h 6367455"/>
                <a:gd name="connsiteX1740" fmla="*/ 1042318 w 6891715"/>
                <a:gd name="connsiteY1740" fmla="*/ 2957981 h 6367455"/>
                <a:gd name="connsiteX1741" fmla="*/ 1030571 w 6891715"/>
                <a:gd name="connsiteY1741" fmla="*/ 2965621 h 6367455"/>
                <a:gd name="connsiteX1742" fmla="*/ 1041365 w 6891715"/>
                <a:gd name="connsiteY1742" fmla="*/ 2967849 h 6367455"/>
                <a:gd name="connsiteX1743" fmla="*/ 1043271 w 6891715"/>
                <a:gd name="connsiteY1743" fmla="*/ 2977080 h 6367455"/>
                <a:gd name="connsiteX1744" fmla="*/ 1040413 w 6891715"/>
                <a:gd name="connsiteY1744" fmla="*/ 2983446 h 6367455"/>
                <a:gd name="connsiteX1745" fmla="*/ 1028983 w 6891715"/>
                <a:gd name="connsiteY1745" fmla="*/ 2991722 h 6367455"/>
                <a:gd name="connsiteX1746" fmla="*/ 1020413 w 6891715"/>
                <a:gd name="connsiteY1746" fmla="*/ 2991085 h 6367455"/>
                <a:gd name="connsiteX1747" fmla="*/ 1010885 w 6891715"/>
                <a:gd name="connsiteY1747" fmla="*/ 2990130 h 6367455"/>
                <a:gd name="connsiteX1748" fmla="*/ 1009614 w 6891715"/>
                <a:gd name="connsiteY1748" fmla="*/ 2997451 h 6367455"/>
                <a:gd name="connsiteX1749" fmla="*/ 1004853 w 6891715"/>
                <a:gd name="connsiteY1749" fmla="*/ 3013366 h 6367455"/>
                <a:gd name="connsiteX1750" fmla="*/ 987717 w 6891715"/>
                <a:gd name="connsiteY1750" fmla="*/ 3021006 h 6367455"/>
                <a:gd name="connsiteX1751" fmla="*/ 976287 w 6891715"/>
                <a:gd name="connsiteY1751" fmla="*/ 3013366 h 6367455"/>
                <a:gd name="connsiteX1752" fmla="*/ 986765 w 6891715"/>
                <a:gd name="connsiteY1752" fmla="*/ 3006045 h 6367455"/>
                <a:gd name="connsiteX1753" fmla="*/ 995010 w 6891715"/>
                <a:gd name="connsiteY1753" fmla="*/ 2991085 h 6367455"/>
                <a:gd name="connsiteX1754" fmla="*/ 986447 w 6891715"/>
                <a:gd name="connsiteY1754" fmla="*/ 2987266 h 6367455"/>
                <a:gd name="connsiteX1755" fmla="*/ 983272 w 6891715"/>
                <a:gd name="connsiteY1755" fmla="*/ 2980900 h 6367455"/>
                <a:gd name="connsiteX1756" fmla="*/ 991845 w 6891715"/>
                <a:gd name="connsiteY1756" fmla="*/ 2974534 h 6367455"/>
                <a:gd name="connsiteX1757" fmla="*/ 980097 w 6891715"/>
                <a:gd name="connsiteY1757" fmla="*/ 2974534 h 6367455"/>
                <a:gd name="connsiteX1758" fmla="*/ 976605 w 6891715"/>
                <a:gd name="connsiteY1758" fmla="*/ 2955434 h 6367455"/>
                <a:gd name="connsiteX1759" fmla="*/ 989305 w 6891715"/>
                <a:gd name="connsiteY1759" fmla="*/ 2938244 h 6367455"/>
                <a:gd name="connsiteX1760" fmla="*/ 995645 w 6891715"/>
                <a:gd name="connsiteY1760" fmla="*/ 2945568 h 6367455"/>
                <a:gd name="connsiteX1761" fmla="*/ 996597 w 6891715"/>
                <a:gd name="connsiteY1761" fmla="*/ 2940473 h 6367455"/>
                <a:gd name="connsiteX1762" fmla="*/ 1009297 w 6891715"/>
                <a:gd name="connsiteY1762" fmla="*/ 2942384 h 6367455"/>
                <a:gd name="connsiteX1763" fmla="*/ 1012473 w 6891715"/>
                <a:gd name="connsiteY1763" fmla="*/ 2950025 h 6367455"/>
                <a:gd name="connsiteX1764" fmla="*/ 1012473 w 6891715"/>
                <a:gd name="connsiteY1764" fmla="*/ 2939200 h 6367455"/>
                <a:gd name="connsiteX1765" fmla="*/ 1014377 w 6891715"/>
                <a:gd name="connsiteY1765" fmla="*/ 2930921 h 6367455"/>
                <a:gd name="connsiteX1766" fmla="*/ 1042000 w 6891715"/>
                <a:gd name="connsiteY1766" fmla="*/ 2909597 h 6367455"/>
                <a:gd name="connsiteX1767" fmla="*/ 1051209 w 6891715"/>
                <a:gd name="connsiteY1767" fmla="*/ 2904186 h 6367455"/>
                <a:gd name="connsiteX1768" fmla="*/ 1350059 w 6891715"/>
                <a:gd name="connsiteY1768" fmla="*/ 2857495 h 6367455"/>
                <a:gd name="connsiteX1769" fmla="*/ 1357674 w 6891715"/>
                <a:gd name="connsiteY1769" fmla="*/ 2864802 h 6367455"/>
                <a:gd name="connsiteX1770" fmla="*/ 1355452 w 6891715"/>
                <a:gd name="connsiteY1770" fmla="*/ 2876239 h 6367455"/>
                <a:gd name="connsiteX1771" fmla="*/ 1359577 w 6891715"/>
                <a:gd name="connsiteY1771" fmla="*/ 2883863 h 6367455"/>
                <a:gd name="connsiteX1772" fmla="*/ 1370365 w 6891715"/>
                <a:gd name="connsiteY1772" fmla="*/ 2885769 h 6367455"/>
                <a:gd name="connsiteX1773" fmla="*/ 1361164 w 6891715"/>
                <a:gd name="connsiteY1773" fmla="*/ 2908962 h 6367455"/>
                <a:gd name="connsiteX1774" fmla="*/ 1339906 w 6891715"/>
                <a:gd name="connsiteY1774" fmla="*/ 2921989 h 6367455"/>
                <a:gd name="connsiteX1775" fmla="*/ 1307551 w 6891715"/>
                <a:gd name="connsiteY1775" fmla="*/ 2950584 h 6367455"/>
                <a:gd name="connsiteX1776" fmla="*/ 1298350 w 6891715"/>
                <a:gd name="connsiteY1776" fmla="*/ 2965517 h 6367455"/>
                <a:gd name="connsiteX1777" fmla="*/ 1284393 w 6891715"/>
                <a:gd name="connsiteY1777" fmla="*/ 2971871 h 6367455"/>
                <a:gd name="connsiteX1778" fmla="*/ 1283441 w 6891715"/>
                <a:gd name="connsiteY1778" fmla="*/ 2979495 h 6367455"/>
                <a:gd name="connsiteX1779" fmla="*/ 1266628 w 6891715"/>
                <a:gd name="connsiteY1779" fmla="*/ 2996334 h 6367455"/>
                <a:gd name="connsiteX1780" fmla="*/ 1259332 w 6891715"/>
                <a:gd name="connsiteY1780" fmla="*/ 2995381 h 6367455"/>
                <a:gd name="connsiteX1781" fmla="*/ 1243469 w 6891715"/>
                <a:gd name="connsiteY1781" fmla="*/ 2999829 h 6367455"/>
                <a:gd name="connsiteX1782" fmla="*/ 1258381 w 6891715"/>
                <a:gd name="connsiteY1782" fmla="*/ 3002688 h 6367455"/>
                <a:gd name="connsiteX1783" fmla="*/ 1261553 w 6891715"/>
                <a:gd name="connsiteY1783" fmla="*/ 3008089 h 6367455"/>
                <a:gd name="connsiteX1784" fmla="*/ 1290103 w 6891715"/>
                <a:gd name="connsiteY1784" fmla="*/ 2999193 h 6367455"/>
                <a:gd name="connsiteX1785" fmla="*/ 1295496 w 6891715"/>
                <a:gd name="connsiteY1785" fmla="*/ 3001417 h 6367455"/>
                <a:gd name="connsiteX1786" fmla="*/ 1278683 w 6891715"/>
                <a:gd name="connsiteY1786" fmla="*/ 3023657 h 6367455"/>
                <a:gd name="connsiteX1787" fmla="*/ 1272973 w 6891715"/>
                <a:gd name="connsiteY1787" fmla="*/ 3016667 h 6367455"/>
                <a:gd name="connsiteX1788" fmla="*/ 1246006 w 6891715"/>
                <a:gd name="connsiteY1788" fmla="*/ 3027152 h 6367455"/>
                <a:gd name="connsiteX1789" fmla="*/ 1232366 w 6891715"/>
                <a:gd name="connsiteY1789" fmla="*/ 3043037 h 6367455"/>
                <a:gd name="connsiteX1790" fmla="*/ 1233635 w 6891715"/>
                <a:gd name="connsiteY1790" fmla="*/ 3047167 h 6367455"/>
                <a:gd name="connsiteX1791" fmla="*/ 1246006 w 6891715"/>
                <a:gd name="connsiteY1791" fmla="*/ 3037636 h 6367455"/>
                <a:gd name="connsiteX1792" fmla="*/ 1261870 w 6891715"/>
                <a:gd name="connsiteY1792" fmla="*/ 3031282 h 6367455"/>
                <a:gd name="connsiteX1793" fmla="*/ 1267262 w 6891715"/>
                <a:gd name="connsiteY1793" fmla="*/ 3030964 h 6367455"/>
                <a:gd name="connsiteX1794" fmla="*/ 1261870 w 6891715"/>
                <a:gd name="connsiteY1794" fmla="*/ 3052251 h 6367455"/>
                <a:gd name="connsiteX1795" fmla="*/ 1251719 w 6891715"/>
                <a:gd name="connsiteY1795" fmla="*/ 3057652 h 6367455"/>
                <a:gd name="connsiteX1796" fmla="*/ 1240931 w 6891715"/>
                <a:gd name="connsiteY1796" fmla="*/ 3060193 h 6367455"/>
                <a:gd name="connsiteX1797" fmla="*/ 1234586 w 6891715"/>
                <a:gd name="connsiteY1797" fmla="*/ 3058923 h 6367455"/>
                <a:gd name="connsiteX1798" fmla="*/ 1231415 w 6891715"/>
                <a:gd name="connsiteY1798" fmla="*/ 3062099 h 6367455"/>
                <a:gd name="connsiteX1799" fmla="*/ 1248227 w 6891715"/>
                <a:gd name="connsiteY1799" fmla="*/ 3072584 h 6367455"/>
                <a:gd name="connsiteX1800" fmla="*/ 1255844 w 6891715"/>
                <a:gd name="connsiteY1800" fmla="*/ 3071313 h 6367455"/>
                <a:gd name="connsiteX1801" fmla="*/ 1272656 w 6891715"/>
                <a:gd name="connsiteY1801" fmla="*/ 3057652 h 6367455"/>
                <a:gd name="connsiteX1802" fmla="*/ 1267262 w 6891715"/>
                <a:gd name="connsiteY1802" fmla="*/ 3051297 h 6367455"/>
                <a:gd name="connsiteX1803" fmla="*/ 1289468 w 6891715"/>
                <a:gd name="connsiteY1803" fmla="*/ 3046849 h 6367455"/>
                <a:gd name="connsiteX1804" fmla="*/ 1293592 w 6891715"/>
                <a:gd name="connsiteY1804" fmla="*/ 3042719 h 6367455"/>
                <a:gd name="connsiteX1805" fmla="*/ 1308502 w 6891715"/>
                <a:gd name="connsiteY1805" fmla="*/ 3041448 h 6367455"/>
                <a:gd name="connsiteX1806" fmla="*/ 1318970 w 6891715"/>
                <a:gd name="connsiteY1806" fmla="*/ 3038271 h 6367455"/>
                <a:gd name="connsiteX1807" fmla="*/ 1327217 w 6891715"/>
                <a:gd name="connsiteY1807" fmla="*/ 3031599 h 6367455"/>
                <a:gd name="connsiteX1808" fmla="*/ 1342126 w 6891715"/>
                <a:gd name="connsiteY1808" fmla="*/ 3025245 h 6367455"/>
                <a:gd name="connsiteX1809" fmla="*/ 1358942 w 6891715"/>
                <a:gd name="connsiteY1809" fmla="*/ 3031282 h 6367455"/>
                <a:gd name="connsiteX1810" fmla="*/ 1371634 w 6891715"/>
                <a:gd name="connsiteY1810" fmla="*/ 3035730 h 6367455"/>
                <a:gd name="connsiteX1811" fmla="*/ 1382421 w 6891715"/>
                <a:gd name="connsiteY1811" fmla="*/ 3030011 h 6367455"/>
                <a:gd name="connsiteX1812" fmla="*/ 1401459 w 6891715"/>
                <a:gd name="connsiteY1812" fmla="*/ 3024610 h 6367455"/>
                <a:gd name="connsiteX1813" fmla="*/ 1414150 w 6891715"/>
                <a:gd name="connsiteY1813" fmla="*/ 3030964 h 6367455"/>
                <a:gd name="connsiteX1814" fmla="*/ 1437305 w 6891715"/>
                <a:gd name="connsiteY1814" fmla="*/ 3028423 h 6367455"/>
                <a:gd name="connsiteX1815" fmla="*/ 1461412 w 6891715"/>
                <a:gd name="connsiteY1815" fmla="*/ 3029375 h 6367455"/>
                <a:gd name="connsiteX1816" fmla="*/ 1474101 w 6891715"/>
                <a:gd name="connsiteY1816" fmla="*/ 3033506 h 6367455"/>
                <a:gd name="connsiteX1817" fmla="*/ 1481080 w 6891715"/>
                <a:gd name="connsiteY1817" fmla="*/ 3052568 h 6367455"/>
                <a:gd name="connsiteX1818" fmla="*/ 1479176 w 6891715"/>
                <a:gd name="connsiteY1818" fmla="*/ 3086245 h 6367455"/>
                <a:gd name="connsiteX1819" fmla="*/ 1459192 w 6891715"/>
                <a:gd name="connsiteY1819" fmla="*/ 3112932 h 6367455"/>
                <a:gd name="connsiteX1820" fmla="*/ 1455069 w 6891715"/>
                <a:gd name="connsiteY1820" fmla="*/ 3142162 h 6367455"/>
                <a:gd name="connsiteX1821" fmla="*/ 1440795 w 6891715"/>
                <a:gd name="connsiteY1821" fmla="*/ 3172026 h 6367455"/>
                <a:gd name="connsiteX1822" fmla="*/ 1437940 w 6891715"/>
                <a:gd name="connsiteY1822" fmla="*/ 3193312 h 6367455"/>
                <a:gd name="connsiteX1823" fmla="*/ 1422080 w 6891715"/>
                <a:gd name="connsiteY1823" fmla="*/ 3203797 h 6367455"/>
                <a:gd name="connsiteX1824" fmla="*/ 1420812 w 6891715"/>
                <a:gd name="connsiteY1824" fmla="*/ 3217460 h 6367455"/>
                <a:gd name="connsiteX1825" fmla="*/ 1406535 w 6891715"/>
                <a:gd name="connsiteY1825" fmla="*/ 3226990 h 6367455"/>
                <a:gd name="connsiteX1826" fmla="*/ 1402092 w 6891715"/>
                <a:gd name="connsiteY1826" fmla="*/ 3238747 h 6367455"/>
                <a:gd name="connsiteX1827" fmla="*/ 1394161 w 6891715"/>
                <a:gd name="connsiteY1827" fmla="*/ 3252727 h 6367455"/>
                <a:gd name="connsiteX1828" fmla="*/ 1371634 w 6891715"/>
                <a:gd name="connsiteY1828" fmla="*/ 3245102 h 6367455"/>
                <a:gd name="connsiteX1829" fmla="*/ 1358942 w 6891715"/>
                <a:gd name="connsiteY1829" fmla="*/ 3257175 h 6367455"/>
                <a:gd name="connsiteX1830" fmla="*/ 1361164 w 6891715"/>
                <a:gd name="connsiteY1830" fmla="*/ 3262260 h 6367455"/>
                <a:gd name="connsiteX1831" fmla="*/ 1370682 w 6891715"/>
                <a:gd name="connsiteY1831" fmla="*/ 3255904 h 6367455"/>
                <a:gd name="connsiteX1832" fmla="*/ 1383373 w 6891715"/>
                <a:gd name="connsiteY1832" fmla="*/ 3254634 h 6367455"/>
                <a:gd name="connsiteX1833" fmla="*/ 1391940 w 6891715"/>
                <a:gd name="connsiteY1833" fmla="*/ 3260035 h 6367455"/>
                <a:gd name="connsiteX1834" fmla="*/ 1389718 w 6891715"/>
                <a:gd name="connsiteY1834" fmla="*/ 3266390 h 6367455"/>
                <a:gd name="connsiteX1835" fmla="*/ 1401459 w 6891715"/>
                <a:gd name="connsiteY1835" fmla="*/ 3270203 h 6367455"/>
                <a:gd name="connsiteX1836" fmla="*/ 1404631 w 6891715"/>
                <a:gd name="connsiteY1836" fmla="*/ 3277827 h 6367455"/>
                <a:gd name="connsiteX1837" fmla="*/ 1403679 w 6891715"/>
                <a:gd name="connsiteY1837" fmla="*/ 3283230 h 6367455"/>
                <a:gd name="connsiteX1838" fmla="*/ 1399237 w 6891715"/>
                <a:gd name="connsiteY1838" fmla="*/ 3289581 h 6367455"/>
                <a:gd name="connsiteX1839" fmla="*/ 1385911 w 6891715"/>
                <a:gd name="connsiteY1839" fmla="*/ 3289581 h 6367455"/>
                <a:gd name="connsiteX1840" fmla="*/ 1374172 w 6891715"/>
                <a:gd name="connsiteY1840" fmla="*/ 3288629 h 6367455"/>
                <a:gd name="connsiteX1841" fmla="*/ 1371000 w 6891715"/>
                <a:gd name="connsiteY1841" fmla="*/ 3297844 h 6367455"/>
                <a:gd name="connsiteX1842" fmla="*/ 1363702 w 6891715"/>
                <a:gd name="connsiteY1842" fmla="*/ 3307374 h 6367455"/>
                <a:gd name="connsiteX1843" fmla="*/ 1348790 w 6891715"/>
                <a:gd name="connsiteY1843" fmla="*/ 3314363 h 6367455"/>
                <a:gd name="connsiteX1844" fmla="*/ 1338636 w 6891715"/>
                <a:gd name="connsiteY1844" fmla="*/ 3312140 h 6367455"/>
                <a:gd name="connsiteX1845" fmla="*/ 1312944 w 6891715"/>
                <a:gd name="connsiteY1845" fmla="*/ 3312457 h 6367455"/>
                <a:gd name="connsiteX1846" fmla="*/ 1288834 w 6891715"/>
                <a:gd name="connsiteY1846" fmla="*/ 3314682 h 6367455"/>
                <a:gd name="connsiteX1847" fmla="*/ 1288834 w 6891715"/>
                <a:gd name="connsiteY1847" fmla="*/ 3319766 h 6367455"/>
                <a:gd name="connsiteX1848" fmla="*/ 1303426 w 6891715"/>
                <a:gd name="connsiteY1848" fmla="*/ 3317859 h 6367455"/>
                <a:gd name="connsiteX1849" fmla="*/ 1319287 w 6891715"/>
                <a:gd name="connsiteY1849" fmla="*/ 3319448 h 6367455"/>
                <a:gd name="connsiteX1850" fmla="*/ 1331022 w 6891715"/>
                <a:gd name="connsiteY1850" fmla="*/ 3323896 h 6367455"/>
                <a:gd name="connsiteX1851" fmla="*/ 1346886 w 6891715"/>
                <a:gd name="connsiteY1851" fmla="*/ 3328663 h 6367455"/>
                <a:gd name="connsiteX1852" fmla="*/ 1369412 w 6891715"/>
                <a:gd name="connsiteY1852" fmla="*/ 3330886 h 6367455"/>
                <a:gd name="connsiteX1853" fmla="*/ 1377662 w 6891715"/>
                <a:gd name="connsiteY1853" fmla="*/ 3328663 h 6367455"/>
                <a:gd name="connsiteX1854" fmla="*/ 1392257 w 6891715"/>
                <a:gd name="connsiteY1854" fmla="*/ 3315000 h 6367455"/>
                <a:gd name="connsiteX1855" fmla="*/ 1403996 w 6891715"/>
                <a:gd name="connsiteY1855" fmla="*/ 3315635 h 6367455"/>
                <a:gd name="connsiteX1856" fmla="*/ 1415736 w 6891715"/>
                <a:gd name="connsiteY1856" fmla="*/ 3321989 h 6367455"/>
                <a:gd name="connsiteX1857" fmla="*/ 1426204 w 6891715"/>
                <a:gd name="connsiteY1857" fmla="*/ 3333427 h 6367455"/>
                <a:gd name="connsiteX1858" fmla="*/ 1441112 w 6891715"/>
                <a:gd name="connsiteY1858" fmla="*/ 3338512 h 6367455"/>
                <a:gd name="connsiteX1859" fmla="*/ 1459192 w 6891715"/>
                <a:gd name="connsiteY1859" fmla="*/ 3345818 h 6367455"/>
                <a:gd name="connsiteX1860" fmla="*/ 1482666 w 6891715"/>
                <a:gd name="connsiteY1860" fmla="*/ 3379492 h 6367455"/>
                <a:gd name="connsiteX1861" fmla="*/ 1484252 w 6891715"/>
                <a:gd name="connsiteY1861" fmla="*/ 3380763 h 6367455"/>
                <a:gd name="connsiteX1862" fmla="*/ 1486474 w 6891715"/>
                <a:gd name="connsiteY1862" fmla="*/ 3382034 h 6367455"/>
                <a:gd name="connsiteX1863" fmla="*/ 1492503 w 6891715"/>
                <a:gd name="connsiteY1863" fmla="*/ 3385847 h 6367455"/>
                <a:gd name="connsiteX1864" fmla="*/ 1500748 w 6891715"/>
                <a:gd name="connsiteY1864" fmla="*/ 3389659 h 6367455"/>
                <a:gd name="connsiteX1865" fmla="*/ 1512809 w 6891715"/>
                <a:gd name="connsiteY1865" fmla="*/ 3414758 h 6367455"/>
                <a:gd name="connsiteX1866" fmla="*/ 1502335 w 6891715"/>
                <a:gd name="connsiteY1866" fmla="*/ 3420477 h 6367455"/>
                <a:gd name="connsiteX1867" fmla="*/ 1497895 w 6891715"/>
                <a:gd name="connsiteY1867" fmla="*/ 3429056 h 6367455"/>
                <a:gd name="connsiteX1868" fmla="*/ 1508679 w 6891715"/>
                <a:gd name="connsiteY1868" fmla="*/ 3433821 h 6367455"/>
                <a:gd name="connsiteX1869" fmla="*/ 1515344 w 6891715"/>
                <a:gd name="connsiteY1869" fmla="*/ 3449707 h 6367455"/>
                <a:gd name="connsiteX1870" fmla="*/ 1519468 w 6891715"/>
                <a:gd name="connsiteY1870" fmla="*/ 3486562 h 6367455"/>
                <a:gd name="connsiteX1871" fmla="*/ 1529300 w 6891715"/>
                <a:gd name="connsiteY1871" fmla="*/ 3508484 h 6367455"/>
                <a:gd name="connsiteX1872" fmla="*/ 1526130 w 6891715"/>
                <a:gd name="connsiteY1872" fmla="*/ 3514838 h 6367455"/>
                <a:gd name="connsiteX1873" fmla="*/ 1538820 w 6891715"/>
                <a:gd name="connsiteY1873" fmla="*/ 3520239 h 6367455"/>
                <a:gd name="connsiteX1874" fmla="*/ 1544213 w 6891715"/>
                <a:gd name="connsiteY1874" fmla="*/ 3527229 h 6367455"/>
                <a:gd name="connsiteX1875" fmla="*/ 1553094 w 6891715"/>
                <a:gd name="connsiteY1875" fmla="*/ 3538031 h 6367455"/>
                <a:gd name="connsiteX1876" fmla="*/ 1546752 w 6891715"/>
                <a:gd name="connsiteY1876" fmla="*/ 3549469 h 6367455"/>
                <a:gd name="connsiteX1877" fmla="*/ 1540406 w 6891715"/>
                <a:gd name="connsiteY1877" fmla="*/ 3565672 h 6367455"/>
                <a:gd name="connsiteX1878" fmla="*/ 1546752 w 6891715"/>
                <a:gd name="connsiteY1878" fmla="*/ 3559318 h 6367455"/>
                <a:gd name="connsiteX1879" fmla="*/ 1557220 w 6891715"/>
                <a:gd name="connsiteY1879" fmla="*/ 3557730 h 6367455"/>
                <a:gd name="connsiteX1880" fmla="*/ 1560393 w 6891715"/>
                <a:gd name="connsiteY1880" fmla="*/ 3552328 h 6367455"/>
                <a:gd name="connsiteX1881" fmla="*/ 1569910 w 6891715"/>
                <a:gd name="connsiteY1881" fmla="*/ 3552328 h 6367455"/>
                <a:gd name="connsiteX1882" fmla="*/ 1578475 w 6891715"/>
                <a:gd name="connsiteY1882" fmla="*/ 3560907 h 6367455"/>
                <a:gd name="connsiteX1883" fmla="*/ 1594337 w 6891715"/>
                <a:gd name="connsiteY1883" fmla="*/ 3572344 h 6367455"/>
                <a:gd name="connsiteX1884" fmla="*/ 1618764 w 6891715"/>
                <a:gd name="connsiteY1884" fmla="*/ 3594267 h 6367455"/>
                <a:gd name="connsiteX1885" fmla="*/ 1629867 w 6891715"/>
                <a:gd name="connsiteY1885" fmla="*/ 3618413 h 6367455"/>
                <a:gd name="connsiteX1886" fmla="*/ 1648901 w 6891715"/>
                <a:gd name="connsiteY1886" fmla="*/ 3631121 h 6367455"/>
                <a:gd name="connsiteX1887" fmla="*/ 1640335 w 6891715"/>
                <a:gd name="connsiteY1887" fmla="*/ 3642559 h 6367455"/>
                <a:gd name="connsiteX1888" fmla="*/ 1655563 w 6891715"/>
                <a:gd name="connsiteY1888" fmla="*/ 3681320 h 6367455"/>
                <a:gd name="connsiteX1889" fmla="*/ 1679355 w 6891715"/>
                <a:gd name="connsiteY1889" fmla="*/ 3704196 h 6367455"/>
                <a:gd name="connsiteX1890" fmla="*/ 1685700 w 6891715"/>
                <a:gd name="connsiteY1890" fmla="*/ 3721352 h 6367455"/>
                <a:gd name="connsiteX1891" fmla="*/ 1674914 w 6891715"/>
                <a:gd name="connsiteY1891" fmla="*/ 3709597 h 6367455"/>
                <a:gd name="connsiteX1892" fmla="*/ 1654928 w 6891715"/>
                <a:gd name="connsiteY1892" fmla="*/ 3713092 h 6367455"/>
                <a:gd name="connsiteX1893" fmla="*/ 1649535 w 6891715"/>
                <a:gd name="connsiteY1893" fmla="*/ 3708961 h 6367455"/>
                <a:gd name="connsiteX1894" fmla="*/ 1635894 w 6891715"/>
                <a:gd name="connsiteY1894" fmla="*/ 3708961 h 6367455"/>
                <a:gd name="connsiteX1895" fmla="*/ 1620032 w 6891715"/>
                <a:gd name="connsiteY1895" fmla="*/ 3699748 h 6367455"/>
                <a:gd name="connsiteX1896" fmla="*/ 1602902 w 6891715"/>
                <a:gd name="connsiteY1896" fmla="*/ 3700701 h 6367455"/>
                <a:gd name="connsiteX1897" fmla="*/ 1589261 w 6891715"/>
                <a:gd name="connsiteY1897" fmla="*/ 3700065 h 6367455"/>
                <a:gd name="connsiteX1898" fmla="*/ 1586406 w 6891715"/>
                <a:gd name="connsiteY1898" fmla="*/ 3706420 h 6367455"/>
                <a:gd name="connsiteX1899" fmla="*/ 1599730 w 6891715"/>
                <a:gd name="connsiteY1899" fmla="*/ 3705149 h 6367455"/>
                <a:gd name="connsiteX1900" fmla="*/ 1612419 w 6891715"/>
                <a:gd name="connsiteY1900" fmla="*/ 3705149 h 6367455"/>
                <a:gd name="connsiteX1901" fmla="*/ 1620984 w 6891715"/>
                <a:gd name="connsiteY1901" fmla="*/ 3712456 h 6367455"/>
                <a:gd name="connsiteX1902" fmla="*/ 1633674 w 6891715"/>
                <a:gd name="connsiteY1902" fmla="*/ 3713092 h 6367455"/>
                <a:gd name="connsiteX1903" fmla="*/ 1646363 w 6891715"/>
                <a:gd name="connsiteY1903" fmla="*/ 3712138 h 6367455"/>
                <a:gd name="connsiteX1904" fmla="*/ 1653976 w 6891715"/>
                <a:gd name="connsiteY1904" fmla="*/ 3722623 h 6367455"/>
                <a:gd name="connsiteX1905" fmla="*/ 1668569 w 6891715"/>
                <a:gd name="connsiteY1905" fmla="*/ 3729930 h 6367455"/>
                <a:gd name="connsiteX1906" fmla="*/ 1683796 w 6891715"/>
                <a:gd name="connsiteY1906" fmla="*/ 3745498 h 6367455"/>
                <a:gd name="connsiteX1907" fmla="*/ 1692361 w 6891715"/>
                <a:gd name="connsiteY1907" fmla="*/ 3760113 h 6367455"/>
                <a:gd name="connsiteX1908" fmla="*/ 1694899 w 6891715"/>
                <a:gd name="connsiteY1908" fmla="*/ 3787436 h 6367455"/>
                <a:gd name="connsiteX1909" fmla="*/ 1687286 w 6891715"/>
                <a:gd name="connsiteY1909" fmla="*/ 3799192 h 6367455"/>
                <a:gd name="connsiteX1910" fmla="*/ 1673962 w 6891715"/>
                <a:gd name="connsiteY1910" fmla="*/ 3811900 h 6367455"/>
                <a:gd name="connsiteX1911" fmla="*/ 1665397 w 6891715"/>
                <a:gd name="connsiteY1911" fmla="*/ 3830963 h 6367455"/>
                <a:gd name="connsiteX1912" fmla="*/ 1673962 w 6891715"/>
                <a:gd name="connsiteY1912" fmla="*/ 3841766 h 6367455"/>
                <a:gd name="connsiteX1913" fmla="*/ 1692044 w 6891715"/>
                <a:gd name="connsiteY1913" fmla="*/ 3848755 h 6367455"/>
                <a:gd name="connsiteX1914" fmla="*/ 1697437 w 6891715"/>
                <a:gd name="connsiteY1914" fmla="*/ 3846531 h 6367455"/>
                <a:gd name="connsiteX1915" fmla="*/ 1701561 w 6891715"/>
                <a:gd name="connsiteY1915" fmla="*/ 3831599 h 6367455"/>
                <a:gd name="connsiteX1916" fmla="*/ 1705368 w 6891715"/>
                <a:gd name="connsiteY1916" fmla="*/ 3820161 h 6367455"/>
                <a:gd name="connsiteX1917" fmla="*/ 1720278 w 6891715"/>
                <a:gd name="connsiteY1917" fmla="*/ 3816984 h 6367455"/>
                <a:gd name="connsiteX1918" fmla="*/ 1733918 w 6891715"/>
                <a:gd name="connsiteY1918" fmla="*/ 3814760 h 6367455"/>
                <a:gd name="connsiteX1919" fmla="*/ 1755173 w 6891715"/>
                <a:gd name="connsiteY1919" fmla="*/ 3818572 h 6367455"/>
                <a:gd name="connsiteX1920" fmla="*/ 1800854 w 6891715"/>
                <a:gd name="connsiteY1920" fmla="*/ 3826833 h 6367455"/>
                <a:gd name="connsiteX1921" fmla="*/ 1812592 w 6891715"/>
                <a:gd name="connsiteY1921" fmla="*/ 3845578 h 6367455"/>
                <a:gd name="connsiteX1922" fmla="*/ 1835115 w 6891715"/>
                <a:gd name="connsiteY1922" fmla="*/ 3887516 h 6367455"/>
                <a:gd name="connsiteX1923" fmla="*/ 1831308 w 6891715"/>
                <a:gd name="connsiteY1923" fmla="*/ 3910709 h 6367455"/>
                <a:gd name="connsiteX1924" fmla="*/ 1824964 w 6891715"/>
                <a:gd name="connsiteY1924" fmla="*/ 3936126 h 6367455"/>
                <a:gd name="connsiteX1925" fmla="*/ 1809419 w 6891715"/>
                <a:gd name="connsiteY1925" fmla="*/ 3962814 h 6367455"/>
                <a:gd name="connsiteX1926" fmla="*/ 1796730 w 6891715"/>
                <a:gd name="connsiteY1926" fmla="*/ 3960590 h 6367455"/>
                <a:gd name="connsiteX1927" fmla="*/ 1785310 w 6891715"/>
                <a:gd name="connsiteY1927" fmla="*/ 3966945 h 6367455"/>
                <a:gd name="connsiteX1928" fmla="*/ 1785310 w 6891715"/>
                <a:gd name="connsiteY1928" fmla="*/ 3980606 h 6367455"/>
                <a:gd name="connsiteX1929" fmla="*/ 1791655 w 6891715"/>
                <a:gd name="connsiteY1929" fmla="*/ 3986007 h 6367455"/>
                <a:gd name="connsiteX1930" fmla="*/ 1788482 w 6891715"/>
                <a:gd name="connsiteY1930" fmla="*/ 3996810 h 6367455"/>
                <a:gd name="connsiteX1931" fmla="*/ 1776745 w 6891715"/>
                <a:gd name="connsiteY1931" fmla="*/ 3999987 h 6367455"/>
                <a:gd name="connsiteX1932" fmla="*/ 1765642 w 6891715"/>
                <a:gd name="connsiteY1932" fmla="*/ 3998716 h 6367455"/>
                <a:gd name="connsiteX1933" fmla="*/ 1759297 w 6891715"/>
                <a:gd name="connsiteY1933" fmla="*/ 3994903 h 6367455"/>
                <a:gd name="connsiteX1934" fmla="*/ 1753904 w 6891715"/>
                <a:gd name="connsiteY1934" fmla="*/ 4003482 h 6367455"/>
                <a:gd name="connsiteX1935" fmla="*/ 1741215 w 6891715"/>
                <a:gd name="connsiteY1935" fmla="*/ 4002211 h 6367455"/>
                <a:gd name="connsiteX1936" fmla="*/ 1734870 w 6891715"/>
                <a:gd name="connsiteY1936" fmla="*/ 4005388 h 6367455"/>
                <a:gd name="connsiteX1937" fmla="*/ 1750732 w 6891715"/>
                <a:gd name="connsiteY1937" fmla="*/ 4014602 h 6367455"/>
                <a:gd name="connsiteX1938" fmla="*/ 1749780 w 6891715"/>
                <a:gd name="connsiteY1938" fmla="*/ 4023180 h 6367455"/>
                <a:gd name="connsiteX1939" fmla="*/ 1741532 w 6891715"/>
                <a:gd name="connsiteY1939" fmla="*/ 4031758 h 6367455"/>
                <a:gd name="connsiteX1940" fmla="*/ 1737408 w 6891715"/>
                <a:gd name="connsiteY1940" fmla="*/ 4046691 h 6367455"/>
                <a:gd name="connsiteX1941" fmla="*/ 1728843 w 6891715"/>
                <a:gd name="connsiteY1941" fmla="*/ 4053998 h 6367455"/>
                <a:gd name="connsiteX1942" fmla="*/ 1712981 w 6891715"/>
                <a:gd name="connsiteY1942" fmla="*/ 4047962 h 6367455"/>
                <a:gd name="connsiteX1943" fmla="*/ 1726622 w 6891715"/>
                <a:gd name="connsiteY1943" fmla="*/ 4058128 h 6367455"/>
                <a:gd name="connsiteX1944" fmla="*/ 1714250 w 6891715"/>
                <a:gd name="connsiteY1944" fmla="*/ 4069884 h 6367455"/>
                <a:gd name="connsiteX1945" fmla="*/ 1719643 w 6891715"/>
                <a:gd name="connsiteY1945" fmla="*/ 4075285 h 6367455"/>
                <a:gd name="connsiteX1946" fmla="*/ 1730112 w 6891715"/>
                <a:gd name="connsiteY1946" fmla="*/ 4063530 h 6367455"/>
                <a:gd name="connsiteX1947" fmla="*/ 1740898 w 6891715"/>
                <a:gd name="connsiteY1947" fmla="*/ 4072743 h 6367455"/>
                <a:gd name="connsiteX1948" fmla="*/ 1762152 w 6891715"/>
                <a:gd name="connsiteY1948" fmla="*/ 4075920 h 6367455"/>
                <a:gd name="connsiteX1949" fmla="*/ 1773255 w 6891715"/>
                <a:gd name="connsiteY1949" fmla="*/ 4070519 h 6367455"/>
                <a:gd name="connsiteX1950" fmla="*/ 1794510 w 6891715"/>
                <a:gd name="connsiteY1950" fmla="*/ 4063847 h 6367455"/>
                <a:gd name="connsiteX1951" fmla="*/ 1804027 w 6891715"/>
                <a:gd name="connsiteY1951" fmla="*/ 4065118 h 6367455"/>
                <a:gd name="connsiteX1952" fmla="*/ 1797682 w 6891715"/>
                <a:gd name="connsiteY1952" fmla="*/ 4074650 h 6367455"/>
                <a:gd name="connsiteX1953" fmla="*/ 1801171 w 6891715"/>
                <a:gd name="connsiteY1953" fmla="*/ 4096572 h 6367455"/>
                <a:gd name="connsiteX1954" fmla="*/ 1793875 w 6891715"/>
                <a:gd name="connsiteY1954" fmla="*/ 4105150 h 6367455"/>
                <a:gd name="connsiteX1955" fmla="*/ 1761200 w 6891715"/>
                <a:gd name="connsiteY1955" fmla="*/ 4113728 h 6367455"/>
                <a:gd name="connsiteX1956" fmla="*/ 1756125 w 6891715"/>
                <a:gd name="connsiteY1956" fmla="*/ 4134062 h 6367455"/>
                <a:gd name="connsiteX1957" fmla="*/ 1726622 w 6891715"/>
                <a:gd name="connsiteY1957" fmla="*/ 4139463 h 6367455"/>
                <a:gd name="connsiteX1958" fmla="*/ 1673010 w 6891715"/>
                <a:gd name="connsiteY1958" fmla="*/ 4158844 h 6367455"/>
                <a:gd name="connsiteX1959" fmla="*/ 1660956 w 6891715"/>
                <a:gd name="connsiteY1959" fmla="*/ 4150583 h 6367455"/>
                <a:gd name="connsiteX1960" fmla="*/ 1611468 w 6891715"/>
                <a:gd name="connsiteY1960" fmla="*/ 4149948 h 6367455"/>
                <a:gd name="connsiteX1961" fmla="*/ 1601950 w 6891715"/>
                <a:gd name="connsiteY1961" fmla="*/ 4165833 h 6367455"/>
                <a:gd name="connsiteX1962" fmla="*/ 1583868 w 6891715"/>
                <a:gd name="connsiteY1962" fmla="*/ 4158844 h 6367455"/>
                <a:gd name="connsiteX1963" fmla="*/ 1579744 w 6891715"/>
                <a:gd name="connsiteY1963" fmla="*/ 4148041 h 6367455"/>
                <a:gd name="connsiteX1964" fmla="*/ 1568958 w 6891715"/>
                <a:gd name="connsiteY1964" fmla="*/ 4147088 h 6367455"/>
                <a:gd name="connsiteX1965" fmla="*/ 1564834 w 6891715"/>
                <a:gd name="connsiteY1965" fmla="*/ 4144229 h 6367455"/>
                <a:gd name="connsiteX1966" fmla="*/ 1557220 w 6891715"/>
                <a:gd name="connsiteY1966" fmla="*/ 4153760 h 6367455"/>
                <a:gd name="connsiteX1967" fmla="*/ 1548972 w 6891715"/>
                <a:gd name="connsiteY1967" fmla="*/ 4149630 h 6367455"/>
                <a:gd name="connsiteX1968" fmla="*/ 1535013 w 6891715"/>
                <a:gd name="connsiteY1968" fmla="*/ 4131838 h 6367455"/>
                <a:gd name="connsiteX1969" fmla="*/ 1520103 w 6891715"/>
                <a:gd name="connsiteY1969" fmla="*/ 4131838 h 6367455"/>
                <a:gd name="connsiteX1970" fmla="*/ 1528668 w 6891715"/>
                <a:gd name="connsiteY1970" fmla="*/ 4139463 h 6367455"/>
                <a:gd name="connsiteX1971" fmla="*/ 1532792 w 6891715"/>
                <a:gd name="connsiteY1971" fmla="*/ 4145500 h 6367455"/>
                <a:gd name="connsiteX1972" fmla="*/ 1530254 w 6891715"/>
                <a:gd name="connsiteY1972" fmla="*/ 4151854 h 6367455"/>
                <a:gd name="connsiteX1973" fmla="*/ 1514075 w 6891715"/>
                <a:gd name="connsiteY1973" fmla="*/ 4162656 h 6367455"/>
                <a:gd name="connsiteX1974" fmla="*/ 1509948 w 6891715"/>
                <a:gd name="connsiteY1974" fmla="*/ 4168057 h 6367455"/>
                <a:gd name="connsiteX1975" fmla="*/ 1494090 w 6891715"/>
                <a:gd name="connsiteY1975" fmla="*/ 4165833 h 6367455"/>
                <a:gd name="connsiteX1976" fmla="*/ 1478224 w 6891715"/>
                <a:gd name="connsiteY1976" fmla="*/ 4159479 h 6367455"/>
                <a:gd name="connsiteX1977" fmla="*/ 1472832 w 6891715"/>
                <a:gd name="connsiteY1977" fmla="*/ 4168057 h 6367455"/>
                <a:gd name="connsiteX1978" fmla="*/ 1485838 w 6891715"/>
                <a:gd name="connsiteY1978" fmla="*/ 4176636 h 6367455"/>
                <a:gd name="connsiteX1979" fmla="*/ 1474101 w 6891715"/>
                <a:gd name="connsiteY1979" fmla="*/ 4191250 h 6367455"/>
                <a:gd name="connsiteX1980" fmla="*/ 1469977 w 6891715"/>
                <a:gd name="connsiteY1980" fmla="*/ 4187120 h 6367455"/>
                <a:gd name="connsiteX1981" fmla="*/ 1450946 w 6891715"/>
                <a:gd name="connsiteY1981" fmla="*/ 4184261 h 6367455"/>
                <a:gd name="connsiteX1982" fmla="*/ 1430645 w 6891715"/>
                <a:gd name="connsiteY1982" fmla="*/ 4191886 h 6367455"/>
                <a:gd name="connsiteX1983" fmla="*/ 1416053 w 6891715"/>
                <a:gd name="connsiteY1983" fmla="*/ 4168693 h 6367455"/>
                <a:gd name="connsiteX1984" fmla="*/ 1375758 w 6891715"/>
                <a:gd name="connsiteY1984" fmla="*/ 4165833 h 6367455"/>
                <a:gd name="connsiteX1985" fmla="*/ 1351645 w 6891715"/>
                <a:gd name="connsiteY1985" fmla="*/ 4183943 h 6367455"/>
                <a:gd name="connsiteX1986" fmla="*/ 1339906 w 6891715"/>
                <a:gd name="connsiteY1986" fmla="*/ 4182037 h 6367455"/>
                <a:gd name="connsiteX1987" fmla="*/ 1335781 w 6891715"/>
                <a:gd name="connsiteY1987" fmla="*/ 4172505 h 6367455"/>
                <a:gd name="connsiteX1988" fmla="*/ 1324997 w 6891715"/>
                <a:gd name="connsiteY1988" fmla="*/ 4196969 h 6367455"/>
                <a:gd name="connsiteX1989" fmla="*/ 1326582 w 6891715"/>
                <a:gd name="connsiteY1989" fmla="*/ 4231600 h 6367455"/>
                <a:gd name="connsiteX1990" fmla="*/ 1311992 w 6891715"/>
                <a:gd name="connsiteY1990" fmla="*/ 4234777 h 6367455"/>
                <a:gd name="connsiteX1991" fmla="*/ 1296130 w 6891715"/>
                <a:gd name="connsiteY1991" fmla="*/ 4227787 h 6367455"/>
                <a:gd name="connsiteX1992" fmla="*/ 1271704 w 6891715"/>
                <a:gd name="connsiteY1992" fmla="*/ 4224928 h 6367455"/>
                <a:gd name="connsiteX1993" fmla="*/ 1243152 w 6891715"/>
                <a:gd name="connsiteY1993" fmla="*/ 4215397 h 6367455"/>
                <a:gd name="connsiteX1994" fmla="*/ 1218725 w 6891715"/>
                <a:gd name="connsiteY1994" fmla="*/ 4217938 h 6367455"/>
                <a:gd name="connsiteX1995" fmla="*/ 1211112 w 6891715"/>
                <a:gd name="connsiteY1995" fmla="*/ 4233824 h 6367455"/>
                <a:gd name="connsiteX1996" fmla="*/ 1181926 w 6891715"/>
                <a:gd name="connsiteY1996" fmla="*/ 4251934 h 6367455"/>
                <a:gd name="connsiteX1997" fmla="*/ 1187319 w 6891715"/>
                <a:gd name="connsiteY1997" fmla="*/ 4266866 h 6367455"/>
                <a:gd name="connsiteX1998" fmla="*/ 1184464 w 6891715"/>
                <a:gd name="connsiteY1998" fmla="*/ 4275127 h 6367455"/>
                <a:gd name="connsiteX1999" fmla="*/ 1171774 w 6891715"/>
                <a:gd name="connsiteY1999" fmla="*/ 4270043 h 6367455"/>
                <a:gd name="connsiteX2000" fmla="*/ 1150519 w 6891715"/>
                <a:gd name="connsiteY2000" fmla="*/ 4257653 h 6367455"/>
                <a:gd name="connsiteX2001" fmla="*/ 1135608 w 6891715"/>
                <a:gd name="connsiteY2001" fmla="*/ 4262736 h 6367455"/>
                <a:gd name="connsiteX2002" fmla="*/ 1134657 w 6891715"/>
                <a:gd name="connsiteY2002" fmla="*/ 4274491 h 6367455"/>
                <a:gd name="connsiteX2003" fmla="*/ 1120698 w 6891715"/>
                <a:gd name="connsiteY2003" fmla="*/ 4263371 h 6367455"/>
                <a:gd name="connsiteX2004" fmla="*/ 1125139 w 6891715"/>
                <a:gd name="connsiteY2004" fmla="*/ 4249392 h 6367455"/>
                <a:gd name="connsiteX2005" fmla="*/ 1137512 w 6891715"/>
                <a:gd name="connsiteY2005" fmla="*/ 4250027 h 6367455"/>
                <a:gd name="connsiteX2006" fmla="*/ 1141636 w 6891715"/>
                <a:gd name="connsiteY2006" fmla="*/ 4243038 h 6367455"/>
                <a:gd name="connsiteX2007" fmla="*/ 1175264 w 6891715"/>
                <a:gd name="connsiteY2007" fmla="*/ 4223657 h 6367455"/>
                <a:gd name="connsiteX2008" fmla="*/ 1200326 w 6891715"/>
                <a:gd name="connsiteY2008" fmla="*/ 4180130 h 6367455"/>
                <a:gd name="connsiteX2009" fmla="*/ 1230146 w 6891715"/>
                <a:gd name="connsiteY2009" fmla="*/ 4169328 h 6367455"/>
                <a:gd name="connsiteX2010" fmla="*/ 1238711 w 6891715"/>
                <a:gd name="connsiteY2010" fmla="*/ 4117541 h 6367455"/>
                <a:gd name="connsiteX2011" fmla="*/ 1249498 w 6891715"/>
                <a:gd name="connsiteY2011" fmla="*/ 4116270 h 6367455"/>
                <a:gd name="connsiteX2012" fmla="*/ 1262187 w 6891715"/>
                <a:gd name="connsiteY2012" fmla="*/ 4123895 h 6367455"/>
                <a:gd name="connsiteX2013" fmla="*/ 1279000 w 6891715"/>
                <a:gd name="connsiteY2013" fmla="*/ 4109916 h 6367455"/>
                <a:gd name="connsiteX2014" fmla="*/ 1263138 w 6891715"/>
                <a:gd name="connsiteY2014" fmla="*/ 4114364 h 6367455"/>
                <a:gd name="connsiteX2015" fmla="*/ 1259967 w 6891715"/>
                <a:gd name="connsiteY2015" fmla="*/ 4107692 h 6367455"/>
                <a:gd name="connsiteX2016" fmla="*/ 1264090 w 6891715"/>
                <a:gd name="connsiteY2016" fmla="*/ 4094030 h 6367455"/>
                <a:gd name="connsiteX2017" fmla="*/ 1306282 w 6891715"/>
                <a:gd name="connsiteY2017" fmla="*/ 4087358 h 6367455"/>
                <a:gd name="connsiteX2018" fmla="*/ 1355135 w 6891715"/>
                <a:gd name="connsiteY2018" fmla="*/ 4095301 h 6367455"/>
                <a:gd name="connsiteX2019" fmla="*/ 1376076 w 6891715"/>
                <a:gd name="connsiteY2019" fmla="*/ 4093077 h 6367455"/>
                <a:gd name="connsiteX2020" fmla="*/ 1382421 w 6891715"/>
                <a:gd name="connsiteY2020" fmla="*/ 4064800 h 6367455"/>
                <a:gd name="connsiteX2021" fmla="*/ 1413832 w 6891715"/>
                <a:gd name="connsiteY2021" fmla="*/ 4045102 h 6367455"/>
                <a:gd name="connsiteX2022" fmla="*/ 1418908 w 6891715"/>
                <a:gd name="connsiteY2022" fmla="*/ 4026357 h 6367455"/>
                <a:gd name="connsiteX2023" fmla="*/ 1444918 w 6891715"/>
                <a:gd name="connsiteY2023" fmla="*/ 4000622 h 6367455"/>
                <a:gd name="connsiteX2024" fmla="*/ 1447139 w 6891715"/>
                <a:gd name="connsiteY2024" fmla="*/ 3991409 h 6367455"/>
                <a:gd name="connsiteX2025" fmla="*/ 1438574 w 6891715"/>
                <a:gd name="connsiteY2025" fmla="*/ 4001893 h 6367455"/>
                <a:gd name="connsiteX2026" fmla="*/ 1418908 w 6891715"/>
                <a:gd name="connsiteY2026" fmla="*/ 4017779 h 6367455"/>
                <a:gd name="connsiteX2027" fmla="*/ 1405900 w 6891715"/>
                <a:gd name="connsiteY2027" fmla="*/ 4024451 h 6367455"/>
                <a:gd name="connsiteX2028" fmla="*/ 1392575 w 6891715"/>
                <a:gd name="connsiteY2028" fmla="*/ 4039066 h 6367455"/>
                <a:gd name="connsiteX2029" fmla="*/ 1376711 w 6891715"/>
                <a:gd name="connsiteY2029" fmla="*/ 4041290 h 6367455"/>
                <a:gd name="connsiteX2030" fmla="*/ 1358942 w 6891715"/>
                <a:gd name="connsiteY2030" fmla="*/ 4059717 h 6367455"/>
                <a:gd name="connsiteX2031" fmla="*/ 1334512 w 6891715"/>
                <a:gd name="connsiteY2031" fmla="*/ 4065118 h 6367455"/>
                <a:gd name="connsiteX2032" fmla="*/ 1314530 w 6891715"/>
                <a:gd name="connsiteY2032" fmla="*/ 4043196 h 6367455"/>
                <a:gd name="connsiteX2033" fmla="*/ 1297082 w 6891715"/>
                <a:gd name="connsiteY2033" fmla="*/ 4025404 h 6367455"/>
                <a:gd name="connsiteX2034" fmla="*/ 1281538 w 6891715"/>
                <a:gd name="connsiteY2034" fmla="*/ 4039066 h 6367455"/>
                <a:gd name="connsiteX2035" fmla="*/ 1257112 w 6891715"/>
                <a:gd name="connsiteY2035" fmla="*/ 4038430 h 6367455"/>
                <a:gd name="connsiteX2036" fmla="*/ 1242517 w 6891715"/>
                <a:gd name="connsiteY2036" fmla="*/ 4032076 h 6367455"/>
                <a:gd name="connsiteX2037" fmla="*/ 1272656 w 6891715"/>
                <a:gd name="connsiteY2037" fmla="*/ 4013966 h 6367455"/>
                <a:gd name="connsiteX2038" fmla="*/ 1243152 w 6891715"/>
                <a:gd name="connsiteY2038" fmla="*/ 4013013 h 6367455"/>
                <a:gd name="connsiteX2039" fmla="*/ 1243152 w 6891715"/>
                <a:gd name="connsiteY2039" fmla="*/ 4002846 h 6367455"/>
                <a:gd name="connsiteX2040" fmla="*/ 1227608 w 6891715"/>
                <a:gd name="connsiteY2040" fmla="*/ 4016508 h 6367455"/>
                <a:gd name="connsiteX2041" fmla="*/ 1206353 w 6891715"/>
                <a:gd name="connsiteY2041" fmla="*/ 4023815 h 6367455"/>
                <a:gd name="connsiteX2042" fmla="*/ 1200008 w 6891715"/>
                <a:gd name="connsiteY2042" fmla="*/ 4034618 h 6367455"/>
                <a:gd name="connsiteX2043" fmla="*/ 1184464 w 6891715"/>
                <a:gd name="connsiteY2043" fmla="*/ 4034935 h 6367455"/>
                <a:gd name="connsiteX2044" fmla="*/ 1178754 w 6891715"/>
                <a:gd name="connsiteY2044" fmla="*/ 4020003 h 6367455"/>
                <a:gd name="connsiteX2045" fmla="*/ 1165112 w 6891715"/>
                <a:gd name="connsiteY2045" fmla="*/ 4013649 h 6367455"/>
                <a:gd name="connsiteX2046" fmla="*/ 1165112 w 6891715"/>
                <a:gd name="connsiteY2046" fmla="*/ 4005388 h 6367455"/>
                <a:gd name="connsiteX2047" fmla="*/ 1175580 w 6891715"/>
                <a:gd name="connsiteY2047" fmla="*/ 3994903 h 6367455"/>
                <a:gd name="connsiteX2048" fmla="*/ 1156546 w 6891715"/>
                <a:gd name="connsiteY2048" fmla="*/ 3991726 h 6367455"/>
                <a:gd name="connsiteX2049" fmla="*/ 1155277 w 6891715"/>
                <a:gd name="connsiteY2049" fmla="*/ 3988549 h 6367455"/>
                <a:gd name="connsiteX2050" fmla="*/ 1166064 w 6891715"/>
                <a:gd name="connsiteY2050" fmla="*/ 3989502 h 6367455"/>
                <a:gd name="connsiteX2051" fmla="*/ 1170823 w 6891715"/>
                <a:gd name="connsiteY2051" fmla="*/ 3982195 h 6367455"/>
                <a:gd name="connsiteX2052" fmla="*/ 1182560 w 6891715"/>
                <a:gd name="connsiteY2052" fmla="*/ 3972663 h 6367455"/>
                <a:gd name="connsiteX2053" fmla="*/ 1204767 w 6891715"/>
                <a:gd name="connsiteY2053" fmla="*/ 3971075 h 6367455"/>
                <a:gd name="connsiteX2054" fmla="*/ 1220312 w 6891715"/>
                <a:gd name="connsiteY2054" fmla="*/ 3958366 h 6367455"/>
                <a:gd name="connsiteX2055" fmla="*/ 1239663 w 6891715"/>
                <a:gd name="connsiteY2055" fmla="*/ 3944705 h 6367455"/>
                <a:gd name="connsiteX2056" fmla="*/ 1261553 w 6891715"/>
                <a:gd name="connsiteY2056" fmla="*/ 3933902 h 6367455"/>
                <a:gd name="connsiteX2057" fmla="*/ 1274242 w 6891715"/>
                <a:gd name="connsiteY2057" fmla="*/ 3911662 h 6367455"/>
                <a:gd name="connsiteX2058" fmla="*/ 1288834 w 6891715"/>
                <a:gd name="connsiteY2058" fmla="*/ 3879891 h 6367455"/>
                <a:gd name="connsiteX2059" fmla="*/ 1275828 w 6891715"/>
                <a:gd name="connsiteY2059" fmla="*/ 3878938 h 6367455"/>
                <a:gd name="connsiteX2060" fmla="*/ 1278683 w 6891715"/>
                <a:gd name="connsiteY2060" fmla="*/ 3858922 h 6367455"/>
                <a:gd name="connsiteX2061" fmla="*/ 1269166 w 6891715"/>
                <a:gd name="connsiteY2061" fmla="*/ 3851615 h 6367455"/>
                <a:gd name="connsiteX2062" fmla="*/ 1267262 w 6891715"/>
                <a:gd name="connsiteY2062" fmla="*/ 3837635 h 6367455"/>
                <a:gd name="connsiteX2063" fmla="*/ 1269801 w 6891715"/>
                <a:gd name="connsiteY2063" fmla="*/ 3828104 h 6367455"/>
                <a:gd name="connsiteX2064" fmla="*/ 1259650 w 6891715"/>
                <a:gd name="connsiteY2064" fmla="*/ 3833823 h 6367455"/>
                <a:gd name="connsiteX2065" fmla="*/ 1237441 w 6891715"/>
                <a:gd name="connsiteY2065" fmla="*/ 3837953 h 6367455"/>
                <a:gd name="connsiteX2066" fmla="*/ 1234269 w 6891715"/>
                <a:gd name="connsiteY2066" fmla="*/ 3848755 h 6367455"/>
                <a:gd name="connsiteX2067" fmla="*/ 1227925 w 6891715"/>
                <a:gd name="connsiteY2067" fmla="*/ 3852885 h 6367455"/>
                <a:gd name="connsiteX2068" fmla="*/ 1213967 w 6891715"/>
                <a:gd name="connsiteY2068" fmla="*/ 3846849 h 6367455"/>
                <a:gd name="connsiteX2069" fmla="*/ 1201594 w 6891715"/>
                <a:gd name="connsiteY2069" fmla="*/ 3857651 h 6367455"/>
                <a:gd name="connsiteX2070" fmla="*/ 1196519 w 6891715"/>
                <a:gd name="connsiteY2070" fmla="*/ 3853203 h 6367455"/>
                <a:gd name="connsiteX2071" fmla="*/ 1221580 w 6891715"/>
                <a:gd name="connsiteY2071" fmla="*/ 3825562 h 6367455"/>
                <a:gd name="connsiteX2072" fmla="*/ 1232049 w 6891715"/>
                <a:gd name="connsiteY2072" fmla="*/ 3823656 h 6367455"/>
                <a:gd name="connsiteX2073" fmla="*/ 1243469 w 6891715"/>
                <a:gd name="connsiteY2073" fmla="*/ 3817937 h 6367455"/>
                <a:gd name="connsiteX2074" fmla="*/ 1256160 w 6891715"/>
                <a:gd name="connsiteY2074" fmla="*/ 3805228 h 6367455"/>
                <a:gd name="connsiteX2075" fmla="*/ 1255210 w 6891715"/>
                <a:gd name="connsiteY2075" fmla="*/ 3788707 h 6367455"/>
                <a:gd name="connsiteX2076" fmla="*/ 1266312 w 6891715"/>
                <a:gd name="connsiteY2076" fmla="*/ 3780129 h 6367455"/>
                <a:gd name="connsiteX2077" fmla="*/ 1297082 w 6891715"/>
                <a:gd name="connsiteY2077" fmla="*/ 3762655 h 6367455"/>
                <a:gd name="connsiteX2078" fmla="*/ 1311992 w 6891715"/>
                <a:gd name="connsiteY2078" fmla="*/ 3769009 h 6367455"/>
                <a:gd name="connsiteX2079" fmla="*/ 1329120 w 6891715"/>
                <a:gd name="connsiteY2079" fmla="*/ 3774093 h 6367455"/>
                <a:gd name="connsiteX2080" fmla="*/ 1342444 w 6891715"/>
                <a:gd name="connsiteY2080" fmla="*/ 3764561 h 6367455"/>
                <a:gd name="connsiteX2081" fmla="*/ 1351962 w 6891715"/>
                <a:gd name="connsiteY2081" fmla="*/ 3769645 h 6367455"/>
                <a:gd name="connsiteX2082" fmla="*/ 1376393 w 6891715"/>
                <a:gd name="connsiteY2082" fmla="*/ 3774728 h 6367455"/>
                <a:gd name="connsiteX2083" fmla="*/ 1355135 w 6891715"/>
                <a:gd name="connsiteY2083" fmla="*/ 3762337 h 6367455"/>
                <a:gd name="connsiteX2084" fmla="*/ 1359260 w 6891715"/>
                <a:gd name="connsiteY2084" fmla="*/ 3755030 h 6367455"/>
                <a:gd name="connsiteX2085" fmla="*/ 1373855 w 6891715"/>
                <a:gd name="connsiteY2085" fmla="*/ 3742957 h 6367455"/>
                <a:gd name="connsiteX2086" fmla="*/ 1377345 w 6891715"/>
                <a:gd name="connsiteY2086" fmla="*/ 3759795 h 6367455"/>
                <a:gd name="connsiteX2087" fmla="*/ 1390036 w 6891715"/>
                <a:gd name="connsiteY2087" fmla="*/ 3766150 h 6367455"/>
                <a:gd name="connsiteX2088" fmla="*/ 1398602 w 6891715"/>
                <a:gd name="connsiteY2088" fmla="*/ 3760431 h 6367455"/>
                <a:gd name="connsiteX2089" fmla="*/ 1383691 w 6891715"/>
                <a:gd name="connsiteY2089" fmla="*/ 3752488 h 6367455"/>
                <a:gd name="connsiteX2090" fmla="*/ 1373855 w 6891715"/>
                <a:gd name="connsiteY2090" fmla="*/ 3737873 h 6367455"/>
                <a:gd name="connsiteX2091" fmla="*/ 1371634 w 6891715"/>
                <a:gd name="connsiteY2091" fmla="*/ 3718810 h 6367455"/>
                <a:gd name="connsiteX2092" fmla="*/ 1379883 w 6891715"/>
                <a:gd name="connsiteY2092" fmla="*/ 3698794 h 6367455"/>
                <a:gd name="connsiteX2093" fmla="*/ 1391622 w 6891715"/>
                <a:gd name="connsiteY2093" fmla="*/ 3694346 h 6367455"/>
                <a:gd name="connsiteX2094" fmla="*/ 1377662 w 6891715"/>
                <a:gd name="connsiteY2094" fmla="*/ 3693393 h 6367455"/>
                <a:gd name="connsiteX2095" fmla="*/ 1375758 w 6891715"/>
                <a:gd name="connsiteY2095" fmla="*/ 3673377 h 6367455"/>
                <a:gd name="connsiteX2096" fmla="*/ 1384960 w 6891715"/>
                <a:gd name="connsiteY2096" fmla="*/ 3665117 h 6367455"/>
                <a:gd name="connsiteX2097" fmla="*/ 1394478 w 6891715"/>
                <a:gd name="connsiteY2097" fmla="*/ 3663846 h 6367455"/>
                <a:gd name="connsiteX2098" fmla="*/ 1396382 w 6891715"/>
                <a:gd name="connsiteY2098" fmla="*/ 3656539 h 6367455"/>
                <a:gd name="connsiteX2099" fmla="*/ 1383691 w 6891715"/>
                <a:gd name="connsiteY2099" fmla="*/ 3640653 h 6367455"/>
                <a:gd name="connsiteX2100" fmla="*/ 1380201 w 6891715"/>
                <a:gd name="connsiteY2100" fmla="*/ 3632392 h 6367455"/>
                <a:gd name="connsiteX2101" fmla="*/ 1392891 w 6891715"/>
                <a:gd name="connsiteY2101" fmla="*/ 3621590 h 6367455"/>
                <a:gd name="connsiteX2102" fmla="*/ 1387815 w 6891715"/>
                <a:gd name="connsiteY2102" fmla="*/ 3614283 h 6367455"/>
                <a:gd name="connsiteX2103" fmla="*/ 1382421 w 6891715"/>
                <a:gd name="connsiteY2103" fmla="*/ 3623814 h 6367455"/>
                <a:gd name="connsiteX2104" fmla="*/ 1372902 w 6891715"/>
                <a:gd name="connsiteY2104" fmla="*/ 3629215 h 6367455"/>
                <a:gd name="connsiteX2105" fmla="*/ 1371634 w 6891715"/>
                <a:gd name="connsiteY2105" fmla="*/ 3623814 h 6367455"/>
                <a:gd name="connsiteX2106" fmla="*/ 1364653 w 6891715"/>
                <a:gd name="connsiteY2106" fmla="*/ 3633663 h 6367455"/>
                <a:gd name="connsiteX2107" fmla="*/ 1360529 w 6891715"/>
                <a:gd name="connsiteY2107" fmla="*/ 3640017 h 6367455"/>
                <a:gd name="connsiteX2108" fmla="*/ 1351645 w 6891715"/>
                <a:gd name="connsiteY2108" fmla="*/ 3622861 h 6367455"/>
                <a:gd name="connsiteX2109" fmla="*/ 1353866 w 6891715"/>
                <a:gd name="connsiteY2109" fmla="*/ 3611423 h 6367455"/>
                <a:gd name="connsiteX2110" fmla="*/ 1343079 w 6891715"/>
                <a:gd name="connsiteY2110" fmla="*/ 3620001 h 6367455"/>
                <a:gd name="connsiteX2111" fmla="*/ 1332609 w 6891715"/>
                <a:gd name="connsiteY2111" fmla="*/ 3615871 h 6367455"/>
                <a:gd name="connsiteX2112" fmla="*/ 1326265 w 6891715"/>
                <a:gd name="connsiteY2112" fmla="*/ 3603480 h 6367455"/>
                <a:gd name="connsiteX2113" fmla="*/ 1317384 w 6891715"/>
                <a:gd name="connsiteY2113" fmla="*/ 3570438 h 6367455"/>
                <a:gd name="connsiteX2114" fmla="*/ 1325948 w 6891715"/>
                <a:gd name="connsiteY2114" fmla="*/ 3541208 h 6367455"/>
                <a:gd name="connsiteX2115" fmla="*/ 1334830 w 6891715"/>
                <a:gd name="connsiteY2115" fmla="*/ 3527229 h 6367455"/>
                <a:gd name="connsiteX2116" fmla="*/ 1341492 w 6891715"/>
                <a:gd name="connsiteY2116" fmla="*/ 3513567 h 6367455"/>
                <a:gd name="connsiteX2117" fmla="*/ 1352597 w 6891715"/>
                <a:gd name="connsiteY2117" fmla="*/ 3504989 h 6367455"/>
                <a:gd name="connsiteX2118" fmla="*/ 1372902 w 6891715"/>
                <a:gd name="connsiteY2118" fmla="*/ 3506895 h 6367455"/>
                <a:gd name="connsiteX2119" fmla="*/ 1381152 w 6891715"/>
                <a:gd name="connsiteY2119" fmla="*/ 3499270 h 6367455"/>
                <a:gd name="connsiteX2120" fmla="*/ 1371634 w 6891715"/>
                <a:gd name="connsiteY2120" fmla="*/ 3502447 h 6367455"/>
                <a:gd name="connsiteX2121" fmla="*/ 1363385 w 6891715"/>
                <a:gd name="connsiteY2121" fmla="*/ 3497682 h 6367455"/>
                <a:gd name="connsiteX2122" fmla="*/ 1351645 w 6891715"/>
                <a:gd name="connsiteY2122" fmla="*/ 3495458 h 6367455"/>
                <a:gd name="connsiteX2123" fmla="*/ 1335781 w 6891715"/>
                <a:gd name="connsiteY2123" fmla="*/ 3492281 h 6367455"/>
                <a:gd name="connsiteX2124" fmla="*/ 1330388 w 6891715"/>
                <a:gd name="connsiteY2124" fmla="*/ 3484020 h 6367455"/>
                <a:gd name="connsiteX2125" fmla="*/ 1324045 w 6891715"/>
                <a:gd name="connsiteY2125" fmla="*/ 3498953 h 6367455"/>
                <a:gd name="connsiteX2126" fmla="*/ 1315799 w 6891715"/>
                <a:gd name="connsiteY2126" fmla="*/ 3512932 h 6367455"/>
                <a:gd name="connsiteX2127" fmla="*/ 1295812 w 6891715"/>
                <a:gd name="connsiteY2127" fmla="*/ 3513885 h 6367455"/>
                <a:gd name="connsiteX2128" fmla="*/ 1292640 w 6891715"/>
                <a:gd name="connsiteY2128" fmla="*/ 3508484 h 6367455"/>
                <a:gd name="connsiteX2129" fmla="*/ 1283124 w 6891715"/>
                <a:gd name="connsiteY2129" fmla="*/ 3520239 h 6367455"/>
                <a:gd name="connsiteX2130" fmla="*/ 1262187 w 6891715"/>
                <a:gd name="connsiteY2130" fmla="*/ 3526911 h 6367455"/>
                <a:gd name="connsiteX2131" fmla="*/ 1251719 w 6891715"/>
                <a:gd name="connsiteY2131" fmla="*/ 3515156 h 6367455"/>
                <a:gd name="connsiteX2132" fmla="*/ 1249180 w 6891715"/>
                <a:gd name="connsiteY2132" fmla="*/ 3506895 h 6367455"/>
                <a:gd name="connsiteX2133" fmla="*/ 1243152 w 6891715"/>
                <a:gd name="connsiteY2133" fmla="*/ 3514203 h 6367455"/>
                <a:gd name="connsiteX2134" fmla="*/ 1253623 w 6891715"/>
                <a:gd name="connsiteY2134" fmla="*/ 3533266 h 6367455"/>
                <a:gd name="connsiteX2135" fmla="*/ 1245054 w 6891715"/>
                <a:gd name="connsiteY2135" fmla="*/ 3545021 h 6367455"/>
                <a:gd name="connsiteX2136" fmla="*/ 1230463 w 6891715"/>
                <a:gd name="connsiteY2136" fmla="*/ 3544068 h 6367455"/>
                <a:gd name="connsiteX2137" fmla="*/ 1221898 w 6891715"/>
                <a:gd name="connsiteY2137" fmla="*/ 3539620 h 6367455"/>
                <a:gd name="connsiteX2138" fmla="*/ 1210160 w 6891715"/>
                <a:gd name="connsiteY2138" fmla="*/ 3515474 h 6367455"/>
                <a:gd name="connsiteX2139" fmla="*/ 1191125 w 6891715"/>
                <a:gd name="connsiteY2139" fmla="*/ 3522463 h 6367455"/>
                <a:gd name="connsiteX2140" fmla="*/ 1193663 w 6891715"/>
                <a:gd name="connsiteY2140" fmla="*/ 3538984 h 6367455"/>
                <a:gd name="connsiteX2141" fmla="*/ 1203181 w 6891715"/>
                <a:gd name="connsiteY2141" fmla="*/ 3547563 h 6367455"/>
                <a:gd name="connsiteX2142" fmla="*/ 1203181 w 6891715"/>
                <a:gd name="connsiteY2142" fmla="*/ 3554870 h 6367455"/>
                <a:gd name="connsiteX2143" fmla="*/ 1189222 w 6891715"/>
                <a:gd name="connsiteY2143" fmla="*/ 3547563 h 6367455"/>
                <a:gd name="connsiteX2144" fmla="*/ 1181609 w 6891715"/>
                <a:gd name="connsiteY2144" fmla="*/ 3526594 h 6367455"/>
                <a:gd name="connsiteX2145" fmla="*/ 1165747 w 6891715"/>
                <a:gd name="connsiteY2145" fmla="*/ 3516109 h 6367455"/>
                <a:gd name="connsiteX2146" fmla="*/ 1162574 w 6891715"/>
                <a:gd name="connsiteY2146" fmla="*/ 3505625 h 6367455"/>
                <a:gd name="connsiteX2147" fmla="*/ 1169871 w 6891715"/>
                <a:gd name="connsiteY2147" fmla="*/ 3495140 h 6367455"/>
                <a:gd name="connsiteX2148" fmla="*/ 1177485 w 6891715"/>
                <a:gd name="connsiteY2148" fmla="*/ 3496729 h 6367455"/>
                <a:gd name="connsiteX2149" fmla="*/ 1183830 w 6891715"/>
                <a:gd name="connsiteY2149" fmla="*/ 3510708 h 6367455"/>
                <a:gd name="connsiteX2150" fmla="*/ 1187002 w 6891715"/>
                <a:gd name="connsiteY2150" fmla="*/ 3507531 h 6367455"/>
                <a:gd name="connsiteX2151" fmla="*/ 1180022 w 6891715"/>
                <a:gd name="connsiteY2151" fmla="*/ 3484338 h 6367455"/>
                <a:gd name="connsiteX2152" fmla="*/ 1186367 w 6891715"/>
                <a:gd name="connsiteY2152" fmla="*/ 3466546 h 6367455"/>
                <a:gd name="connsiteX2153" fmla="*/ 1202229 w 6891715"/>
                <a:gd name="connsiteY2153" fmla="*/ 3426196 h 6367455"/>
                <a:gd name="connsiteX2154" fmla="*/ 1207939 w 6891715"/>
                <a:gd name="connsiteY2154" fmla="*/ 3419842 h 6367455"/>
                <a:gd name="connsiteX2155" fmla="*/ 1212381 w 6891715"/>
                <a:gd name="connsiteY2155" fmla="*/ 3402685 h 6367455"/>
                <a:gd name="connsiteX2156" fmla="*/ 1199691 w 6891715"/>
                <a:gd name="connsiteY2156" fmla="*/ 3396649 h 6367455"/>
                <a:gd name="connsiteX2157" fmla="*/ 1198422 w 6891715"/>
                <a:gd name="connsiteY2157" fmla="*/ 3388071 h 6367455"/>
                <a:gd name="connsiteX2158" fmla="*/ 1190809 w 6891715"/>
                <a:gd name="connsiteY2158" fmla="*/ 3370600 h 6367455"/>
                <a:gd name="connsiteX2159" fmla="*/ 1190809 w 6891715"/>
                <a:gd name="connsiteY2159" fmla="*/ 3354714 h 6367455"/>
                <a:gd name="connsiteX2160" fmla="*/ 1203181 w 6891715"/>
                <a:gd name="connsiteY2160" fmla="*/ 3331203 h 6367455"/>
                <a:gd name="connsiteX2161" fmla="*/ 1212698 w 6891715"/>
                <a:gd name="connsiteY2161" fmla="*/ 3335335 h 6367455"/>
                <a:gd name="connsiteX2162" fmla="*/ 1223166 w 6891715"/>
                <a:gd name="connsiteY2162" fmla="*/ 3330249 h 6367455"/>
                <a:gd name="connsiteX2163" fmla="*/ 1224436 w 6891715"/>
                <a:gd name="connsiteY2163" fmla="*/ 3327073 h 6367455"/>
                <a:gd name="connsiteX2164" fmla="*/ 1198739 w 6891715"/>
                <a:gd name="connsiteY2164" fmla="*/ 3324849 h 6367455"/>
                <a:gd name="connsiteX2165" fmla="*/ 1188905 w 6891715"/>
                <a:gd name="connsiteY2165" fmla="*/ 3297525 h 6367455"/>
                <a:gd name="connsiteX2166" fmla="*/ 1189222 w 6891715"/>
                <a:gd name="connsiteY2166" fmla="*/ 3321037 h 6367455"/>
                <a:gd name="connsiteX2167" fmla="*/ 1187319 w 6891715"/>
                <a:gd name="connsiteY2167" fmla="*/ 3331521 h 6367455"/>
                <a:gd name="connsiteX2168" fmla="*/ 1176850 w 6891715"/>
                <a:gd name="connsiteY2168" fmla="*/ 3334699 h 6367455"/>
                <a:gd name="connsiteX2169" fmla="*/ 1170506 w 6891715"/>
                <a:gd name="connsiteY2169" fmla="*/ 3332474 h 6367455"/>
                <a:gd name="connsiteX2170" fmla="*/ 1166381 w 6891715"/>
                <a:gd name="connsiteY2170" fmla="*/ 3340101 h 6367455"/>
                <a:gd name="connsiteX2171" fmla="*/ 1157816 w 6891715"/>
                <a:gd name="connsiteY2171" fmla="*/ 3331521 h 6367455"/>
                <a:gd name="connsiteX2172" fmla="*/ 1157498 w 6891715"/>
                <a:gd name="connsiteY2172" fmla="*/ 3321037 h 6367455"/>
                <a:gd name="connsiteX2173" fmla="*/ 1173995 w 6891715"/>
                <a:gd name="connsiteY2173" fmla="*/ 3287358 h 6367455"/>
                <a:gd name="connsiteX2174" fmla="*/ 1175264 w 6891715"/>
                <a:gd name="connsiteY2174" fmla="*/ 3277827 h 6367455"/>
                <a:gd name="connsiteX2175" fmla="*/ 1148933 w 6891715"/>
                <a:gd name="connsiteY2175" fmla="*/ 3315000 h 6367455"/>
                <a:gd name="connsiteX2176" fmla="*/ 1144808 w 6891715"/>
                <a:gd name="connsiteY2176" fmla="*/ 3311823 h 6367455"/>
                <a:gd name="connsiteX2177" fmla="*/ 1139733 w 6891715"/>
                <a:gd name="connsiteY2177" fmla="*/ 3326755 h 6367455"/>
                <a:gd name="connsiteX2178" fmla="*/ 1147346 w 6891715"/>
                <a:gd name="connsiteY2178" fmla="*/ 3336923 h 6367455"/>
                <a:gd name="connsiteX2179" fmla="*/ 1154643 w 6891715"/>
                <a:gd name="connsiteY2179" fmla="*/ 3346454 h 6367455"/>
                <a:gd name="connsiteX2180" fmla="*/ 1151471 w 6891715"/>
                <a:gd name="connsiteY2180" fmla="*/ 3362341 h 6367455"/>
                <a:gd name="connsiteX2181" fmla="*/ 1143540 w 6891715"/>
                <a:gd name="connsiteY2181" fmla="*/ 3374096 h 6367455"/>
                <a:gd name="connsiteX2182" fmla="*/ 1137512 w 6891715"/>
                <a:gd name="connsiteY2182" fmla="*/ 3404592 h 6367455"/>
                <a:gd name="connsiteX2183" fmla="*/ 1134340 w 6891715"/>
                <a:gd name="connsiteY2183" fmla="*/ 3421430 h 6367455"/>
                <a:gd name="connsiteX2184" fmla="*/ 1128312 w 6891715"/>
                <a:gd name="connsiteY2184" fmla="*/ 3441764 h 6367455"/>
                <a:gd name="connsiteX2185" fmla="*/ 1117526 w 6891715"/>
                <a:gd name="connsiteY2185" fmla="*/ 3446848 h 6367455"/>
                <a:gd name="connsiteX2186" fmla="*/ 1105787 w 6891715"/>
                <a:gd name="connsiteY2186" fmla="*/ 3446848 h 6367455"/>
                <a:gd name="connsiteX2187" fmla="*/ 1101663 w 6891715"/>
                <a:gd name="connsiteY2187" fmla="*/ 3432550 h 6367455"/>
                <a:gd name="connsiteX2188" fmla="*/ 1107691 w 6891715"/>
                <a:gd name="connsiteY2188" fmla="*/ 3416665 h 6367455"/>
                <a:gd name="connsiteX2189" fmla="*/ 1118160 w 6891715"/>
                <a:gd name="connsiteY2189" fmla="*/ 3395378 h 6367455"/>
                <a:gd name="connsiteX2190" fmla="*/ 1128629 w 6891715"/>
                <a:gd name="connsiteY2190" fmla="*/ 3369647 h 6367455"/>
                <a:gd name="connsiteX2191" fmla="*/ 1128629 w 6891715"/>
                <a:gd name="connsiteY2191" fmla="*/ 3362341 h 6367455"/>
                <a:gd name="connsiteX2192" fmla="*/ 1117842 w 6891715"/>
                <a:gd name="connsiteY2192" fmla="*/ 3365834 h 6367455"/>
                <a:gd name="connsiteX2193" fmla="*/ 1115939 w 6891715"/>
                <a:gd name="connsiteY2193" fmla="*/ 3358527 h 6367455"/>
                <a:gd name="connsiteX2194" fmla="*/ 1122919 w 6891715"/>
                <a:gd name="connsiteY2194" fmla="*/ 3348995 h 6367455"/>
                <a:gd name="connsiteX2195" fmla="*/ 1127043 w 6891715"/>
                <a:gd name="connsiteY2195" fmla="*/ 3328663 h 6367455"/>
                <a:gd name="connsiteX2196" fmla="*/ 1117526 w 6891715"/>
                <a:gd name="connsiteY2196" fmla="*/ 3330886 h 6367455"/>
                <a:gd name="connsiteX2197" fmla="*/ 1124505 w 6891715"/>
                <a:gd name="connsiteY2197" fmla="*/ 3315000 h 6367455"/>
                <a:gd name="connsiteX2198" fmla="*/ 1133070 w 6891715"/>
                <a:gd name="connsiteY2198" fmla="*/ 3302291 h 6367455"/>
                <a:gd name="connsiteX2199" fmla="*/ 1138463 w 6891715"/>
                <a:gd name="connsiteY2199" fmla="*/ 3290852 h 6367455"/>
                <a:gd name="connsiteX2200" fmla="*/ 1126409 w 6891715"/>
                <a:gd name="connsiteY2200" fmla="*/ 3277191 h 6367455"/>
                <a:gd name="connsiteX2201" fmla="*/ 1126409 w 6891715"/>
                <a:gd name="connsiteY2201" fmla="*/ 3265435 h 6367455"/>
                <a:gd name="connsiteX2202" fmla="*/ 1142270 w 6891715"/>
                <a:gd name="connsiteY2202" fmla="*/ 3262260 h 6367455"/>
                <a:gd name="connsiteX2203" fmla="*/ 1141319 w 6891715"/>
                <a:gd name="connsiteY2203" fmla="*/ 3252727 h 6367455"/>
                <a:gd name="connsiteX2204" fmla="*/ 1146712 w 6891715"/>
                <a:gd name="connsiteY2204" fmla="*/ 3254634 h 6367455"/>
                <a:gd name="connsiteX2205" fmla="*/ 1145126 w 6891715"/>
                <a:gd name="connsiteY2205" fmla="*/ 3241924 h 6367455"/>
                <a:gd name="connsiteX2206" fmla="*/ 1162257 w 6891715"/>
                <a:gd name="connsiteY2206" fmla="*/ 3228261 h 6367455"/>
                <a:gd name="connsiteX2207" fmla="*/ 1159085 w 6891715"/>
                <a:gd name="connsiteY2207" fmla="*/ 3221908 h 6367455"/>
                <a:gd name="connsiteX2208" fmla="*/ 1162891 w 6891715"/>
                <a:gd name="connsiteY2208" fmla="*/ 3213329 h 6367455"/>
                <a:gd name="connsiteX2209" fmla="*/ 1158450 w 6891715"/>
                <a:gd name="connsiteY2209" fmla="*/ 3202844 h 6367455"/>
                <a:gd name="connsiteX2210" fmla="*/ 1156546 w 6891715"/>
                <a:gd name="connsiteY2210" fmla="*/ 3201890 h 6367455"/>
                <a:gd name="connsiteX2211" fmla="*/ 1145126 w 6891715"/>
                <a:gd name="connsiteY2211" fmla="*/ 3210469 h 6367455"/>
                <a:gd name="connsiteX2212" fmla="*/ 1145126 w 6891715"/>
                <a:gd name="connsiteY2212" fmla="*/ 3224449 h 6367455"/>
                <a:gd name="connsiteX2213" fmla="*/ 1130215 w 6891715"/>
                <a:gd name="connsiteY2213" fmla="*/ 3234934 h 6367455"/>
                <a:gd name="connsiteX2214" fmla="*/ 1125457 w 6891715"/>
                <a:gd name="connsiteY2214" fmla="*/ 3243513 h 6367455"/>
                <a:gd name="connsiteX2215" fmla="*/ 1113719 w 6891715"/>
                <a:gd name="connsiteY2215" fmla="*/ 3242242 h 6367455"/>
                <a:gd name="connsiteX2216" fmla="*/ 1103884 w 6891715"/>
                <a:gd name="connsiteY2216" fmla="*/ 3231121 h 6367455"/>
                <a:gd name="connsiteX2217" fmla="*/ 1091194 w 6891715"/>
                <a:gd name="connsiteY2217" fmla="*/ 3223496 h 6367455"/>
                <a:gd name="connsiteX2218" fmla="*/ 1092463 w 6891715"/>
                <a:gd name="connsiteY2218" fmla="*/ 3210787 h 6367455"/>
                <a:gd name="connsiteX2219" fmla="*/ 1108008 w 6891715"/>
                <a:gd name="connsiteY2219" fmla="*/ 3205703 h 6367455"/>
                <a:gd name="connsiteX2220" fmla="*/ 1091511 w 6891715"/>
                <a:gd name="connsiteY2220" fmla="*/ 3203480 h 6367455"/>
                <a:gd name="connsiteX2221" fmla="*/ 1090877 w 6891715"/>
                <a:gd name="connsiteY2221" fmla="*/ 3209516 h 6367455"/>
                <a:gd name="connsiteX2222" fmla="*/ 1082628 w 6891715"/>
                <a:gd name="connsiteY2222" fmla="*/ 3212375 h 6367455"/>
                <a:gd name="connsiteX2223" fmla="*/ 1066766 w 6891715"/>
                <a:gd name="connsiteY2223" fmla="*/ 3204750 h 6367455"/>
                <a:gd name="connsiteX2224" fmla="*/ 1067718 w 6891715"/>
                <a:gd name="connsiteY2224" fmla="*/ 3197444 h 6367455"/>
                <a:gd name="connsiteX2225" fmla="*/ 1088022 w 6891715"/>
                <a:gd name="connsiteY2225" fmla="*/ 3193312 h 6367455"/>
                <a:gd name="connsiteX2226" fmla="*/ 1098491 w 6891715"/>
                <a:gd name="connsiteY2226" fmla="*/ 3195854 h 6367455"/>
                <a:gd name="connsiteX2227" fmla="*/ 1107057 w 6891715"/>
                <a:gd name="connsiteY2227" fmla="*/ 3194901 h 6367455"/>
                <a:gd name="connsiteX2228" fmla="*/ 1108643 w 6891715"/>
                <a:gd name="connsiteY2228" fmla="*/ 3183146 h 6367455"/>
                <a:gd name="connsiteX2229" fmla="*/ 1099126 w 6891715"/>
                <a:gd name="connsiteY2229" fmla="*/ 3170755 h 6367455"/>
                <a:gd name="connsiteX2230" fmla="*/ 1103249 w 6891715"/>
                <a:gd name="connsiteY2230" fmla="*/ 3157411 h 6367455"/>
                <a:gd name="connsiteX2231" fmla="*/ 1123236 w 6891715"/>
                <a:gd name="connsiteY2231" fmla="*/ 3154870 h 6367455"/>
                <a:gd name="connsiteX2232" fmla="*/ 1104201 w 6891715"/>
                <a:gd name="connsiteY2232" fmla="*/ 3145338 h 6367455"/>
                <a:gd name="connsiteX2233" fmla="*/ 1119112 w 6891715"/>
                <a:gd name="connsiteY2233" fmla="*/ 3135807 h 6367455"/>
                <a:gd name="connsiteX2234" fmla="*/ 1131802 w 6891715"/>
                <a:gd name="connsiteY2234" fmla="*/ 3142162 h 6367455"/>
                <a:gd name="connsiteX2235" fmla="*/ 1116891 w 6891715"/>
                <a:gd name="connsiteY2235" fmla="*/ 3125323 h 6367455"/>
                <a:gd name="connsiteX2236" fmla="*/ 1122919 w 6891715"/>
                <a:gd name="connsiteY2236" fmla="*/ 3116745 h 6367455"/>
                <a:gd name="connsiteX2237" fmla="*/ 1139733 w 6891715"/>
                <a:gd name="connsiteY2237" fmla="*/ 3113568 h 6367455"/>
                <a:gd name="connsiteX2238" fmla="*/ 1141002 w 6891715"/>
                <a:gd name="connsiteY2238" fmla="*/ 3108167 h 6367455"/>
                <a:gd name="connsiteX2239" fmla="*/ 1123870 w 6891715"/>
                <a:gd name="connsiteY2239" fmla="*/ 3102131 h 6367455"/>
                <a:gd name="connsiteX2240" fmla="*/ 1147981 w 6891715"/>
                <a:gd name="connsiteY2240" fmla="*/ 3086881 h 6367455"/>
                <a:gd name="connsiteX2241" fmla="*/ 1126091 w 6891715"/>
                <a:gd name="connsiteY2241" fmla="*/ 3094823 h 6367455"/>
                <a:gd name="connsiteX2242" fmla="*/ 1126091 w 6891715"/>
                <a:gd name="connsiteY2242" fmla="*/ 3086245 h 6367455"/>
                <a:gd name="connsiteX2243" fmla="*/ 1114353 w 6891715"/>
                <a:gd name="connsiteY2243" fmla="*/ 3102131 h 6367455"/>
                <a:gd name="connsiteX2244" fmla="*/ 1100711 w 6891715"/>
                <a:gd name="connsiteY2244" fmla="*/ 3083385 h 6367455"/>
                <a:gd name="connsiteX2245" fmla="*/ 1095953 w 6891715"/>
                <a:gd name="connsiteY2245" fmla="*/ 3062099 h 6367455"/>
                <a:gd name="connsiteX2246" fmla="*/ 1104518 w 6891715"/>
                <a:gd name="connsiteY2246" fmla="*/ 3057969 h 6367455"/>
                <a:gd name="connsiteX2247" fmla="*/ 1122601 w 6891715"/>
                <a:gd name="connsiteY2247" fmla="*/ 3068136 h 6367455"/>
                <a:gd name="connsiteX2248" fmla="*/ 1134340 w 6891715"/>
                <a:gd name="connsiteY2248" fmla="*/ 3067183 h 6367455"/>
                <a:gd name="connsiteX2249" fmla="*/ 1121332 w 6891715"/>
                <a:gd name="connsiteY2249" fmla="*/ 3062099 h 6367455"/>
                <a:gd name="connsiteX2250" fmla="*/ 1101981 w 6891715"/>
                <a:gd name="connsiteY2250" fmla="*/ 3038271 h 6367455"/>
                <a:gd name="connsiteX2251" fmla="*/ 1106422 w 6891715"/>
                <a:gd name="connsiteY2251" fmla="*/ 3031599 h 6367455"/>
                <a:gd name="connsiteX2252" fmla="*/ 1114670 w 6891715"/>
                <a:gd name="connsiteY2252" fmla="*/ 3030329 h 6367455"/>
                <a:gd name="connsiteX2253" fmla="*/ 1100077 w 6891715"/>
                <a:gd name="connsiteY2253" fmla="*/ 3010631 h 6367455"/>
                <a:gd name="connsiteX2254" fmla="*/ 1108960 w 6891715"/>
                <a:gd name="connsiteY2254" fmla="*/ 3001100 h 6367455"/>
                <a:gd name="connsiteX2255" fmla="*/ 1121967 w 6891715"/>
                <a:gd name="connsiteY2255" fmla="*/ 3001100 h 6367455"/>
                <a:gd name="connsiteX2256" fmla="*/ 1145126 w 6891715"/>
                <a:gd name="connsiteY2256" fmla="*/ 3001735 h 6367455"/>
                <a:gd name="connsiteX2257" fmla="*/ 1141002 w 6891715"/>
                <a:gd name="connsiteY2257" fmla="*/ 2996334 h 6367455"/>
                <a:gd name="connsiteX2258" fmla="*/ 1144174 w 6891715"/>
                <a:gd name="connsiteY2258" fmla="*/ 2992204 h 6367455"/>
                <a:gd name="connsiteX2259" fmla="*/ 1156864 w 6891715"/>
                <a:gd name="connsiteY2259" fmla="*/ 3000464 h 6367455"/>
                <a:gd name="connsiteX2260" fmla="*/ 1160988 w 6891715"/>
                <a:gd name="connsiteY2260" fmla="*/ 2996334 h 6367455"/>
                <a:gd name="connsiteX2261" fmla="*/ 1150519 w 6891715"/>
                <a:gd name="connsiteY2261" fmla="*/ 2978543 h 6367455"/>
                <a:gd name="connsiteX2262" fmla="*/ 1136243 w 6891715"/>
                <a:gd name="connsiteY2262" fmla="*/ 2967105 h 6367455"/>
                <a:gd name="connsiteX2263" fmla="*/ 1136243 w 6891715"/>
                <a:gd name="connsiteY2263" fmla="*/ 2960751 h 6367455"/>
                <a:gd name="connsiteX2264" fmla="*/ 1143857 w 6891715"/>
                <a:gd name="connsiteY2264" fmla="*/ 2958526 h 6367455"/>
                <a:gd name="connsiteX2265" fmla="*/ 1153374 w 6891715"/>
                <a:gd name="connsiteY2265" fmla="*/ 2963928 h 6367455"/>
                <a:gd name="connsiteX2266" fmla="*/ 1155277 w 6891715"/>
                <a:gd name="connsiteY2266" fmla="*/ 2958526 h 6367455"/>
                <a:gd name="connsiteX2267" fmla="*/ 1147029 w 6891715"/>
                <a:gd name="connsiteY2267" fmla="*/ 2943593 h 6367455"/>
                <a:gd name="connsiteX2268" fmla="*/ 1156229 w 6891715"/>
                <a:gd name="connsiteY2268" fmla="*/ 2935012 h 6367455"/>
                <a:gd name="connsiteX2269" fmla="*/ 1166699 w 6891715"/>
                <a:gd name="connsiteY2269" fmla="*/ 2928659 h 6367455"/>
                <a:gd name="connsiteX2270" fmla="*/ 1181609 w 6891715"/>
                <a:gd name="connsiteY2270" fmla="*/ 2937873 h 6367455"/>
                <a:gd name="connsiteX2271" fmla="*/ 1181609 w 6891715"/>
                <a:gd name="connsiteY2271" fmla="*/ 2931834 h 6367455"/>
                <a:gd name="connsiteX2272" fmla="*/ 1163526 w 6891715"/>
                <a:gd name="connsiteY2272" fmla="*/ 2922306 h 6367455"/>
                <a:gd name="connsiteX2273" fmla="*/ 1161305 w 6891715"/>
                <a:gd name="connsiteY2273" fmla="*/ 2911186 h 6367455"/>
                <a:gd name="connsiteX2274" fmla="*/ 1162257 w 6891715"/>
                <a:gd name="connsiteY2274" fmla="*/ 2899430 h 6367455"/>
                <a:gd name="connsiteX2275" fmla="*/ 1174947 w 6891715"/>
                <a:gd name="connsiteY2275" fmla="*/ 2882275 h 6367455"/>
                <a:gd name="connsiteX2276" fmla="*/ 1176850 w 6891715"/>
                <a:gd name="connsiteY2276" fmla="*/ 2869567 h 6367455"/>
                <a:gd name="connsiteX2277" fmla="*/ 1181926 w 6891715"/>
                <a:gd name="connsiteY2277" fmla="*/ 2869567 h 6367455"/>
                <a:gd name="connsiteX2278" fmla="*/ 1192395 w 6891715"/>
                <a:gd name="connsiteY2278" fmla="*/ 2865437 h 6367455"/>
                <a:gd name="connsiteX2279" fmla="*/ 1202229 w 6891715"/>
                <a:gd name="connsiteY2279" fmla="*/ 2871474 h 6367455"/>
                <a:gd name="connsiteX2280" fmla="*/ 1213649 w 6891715"/>
                <a:gd name="connsiteY2280" fmla="*/ 2881003 h 6367455"/>
                <a:gd name="connsiteX2281" fmla="*/ 1216822 w 6891715"/>
                <a:gd name="connsiteY2281" fmla="*/ 2874650 h 6367455"/>
                <a:gd name="connsiteX2282" fmla="*/ 1224436 w 6891715"/>
                <a:gd name="connsiteY2282" fmla="*/ 2874650 h 6367455"/>
                <a:gd name="connsiteX2283" fmla="*/ 1233952 w 6891715"/>
                <a:gd name="connsiteY2283" fmla="*/ 2881639 h 6367455"/>
                <a:gd name="connsiteX2284" fmla="*/ 1241249 w 6891715"/>
                <a:gd name="connsiteY2284" fmla="*/ 2885769 h 6367455"/>
                <a:gd name="connsiteX2285" fmla="*/ 1253941 w 6891715"/>
                <a:gd name="connsiteY2285" fmla="*/ 2879415 h 6367455"/>
                <a:gd name="connsiteX2286" fmla="*/ 1279635 w 6891715"/>
                <a:gd name="connsiteY2286" fmla="*/ 2869567 h 6367455"/>
                <a:gd name="connsiteX2287" fmla="*/ 1295496 w 6891715"/>
                <a:gd name="connsiteY2287" fmla="*/ 2879097 h 6367455"/>
                <a:gd name="connsiteX2288" fmla="*/ 1311040 w 6891715"/>
                <a:gd name="connsiteY2288" fmla="*/ 2868614 h 6367455"/>
                <a:gd name="connsiteX2289" fmla="*/ 3854360 w 6891715"/>
                <a:gd name="connsiteY2289" fmla="*/ 2852734 h 6367455"/>
                <a:gd name="connsiteX2290" fmla="*/ 3865180 w 6891715"/>
                <a:gd name="connsiteY2290" fmla="*/ 2862282 h 6367455"/>
                <a:gd name="connsiteX2291" fmla="*/ 3876638 w 6891715"/>
                <a:gd name="connsiteY2291" fmla="*/ 2875649 h 6367455"/>
                <a:gd name="connsiteX2292" fmla="*/ 3876001 w 6891715"/>
                <a:gd name="connsiteY2292" fmla="*/ 2885198 h 6367455"/>
                <a:gd name="connsiteX2293" fmla="*/ 3865499 w 6891715"/>
                <a:gd name="connsiteY2293" fmla="*/ 2882333 h 6367455"/>
                <a:gd name="connsiteX2294" fmla="*/ 3855951 w 6891715"/>
                <a:gd name="connsiteY2294" fmla="*/ 2890927 h 6367455"/>
                <a:gd name="connsiteX2295" fmla="*/ 3847358 w 6891715"/>
                <a:gd name="connsiteY2295" fmla="*/ 2901431 h 6367455"/>
                <a:gd name="connsiteX2296" fmla="*/ 3832718 w 6891715"/>
                <a:gd name="connsiteY2296" fmla="*/ 2908115 h 6367455"/>
                <a:gd name="connsiteX2297" fmla="*/ 3829536 w 6891715"/>
                <a:gd name="connsiteY2297" fmla="*/ 2924031 h 6367455"/>
                <a:gd name="connsiteX2298" fmla="*/ 3797710 w 6891715"/>
                <a:gd name="connsiteY2298" fmla="*/ 2916709 h 6367455"/>
                <a:gd name="connsiteX2299" fmla="*/ 3790390 w 6891715"/>
                <a:gd name="connsiteY2299" fmla="*/ 2923077 h 6367455"/>
                <a:gd name="connsiteX2300" fmla="*/ 3787526 w 6891715"/>
                <a:gd name="connsiteY2300" fmla="*/ 2947269 h 6367455"/>
                <a:gd name="connsiteX2301" fmla="*/ 3764293 w 6891715"/>
                <a:gd name="connsiteY2301" fmla="*/ 2978145 h 6367455"/>
                <a:gd name="connsiteX2302" fmla="*/ 3751562 w 6891715"/>
                <a:gd name="connsiteY2302" fmla="*/ 2960319 h 6367455"/>
                <a:gd name="connsiteX2303" fmla="*/ 3758564 w 6891715"/>
                <a:gd name="connsiteY2303" fmla="*/ 2947588 h 6367455"/>
                <a:gd name="connsiteX2304" fmla="*/ 3777978 w 6891715"/>
                <a:gd name="connsiteY2304" fmla="*/ 2940264 h 6367455"/>
                <a:gd name="connsiteX2305" fmla="*/ 3778933 w 6891715"/>
                <a:gd name="connsiteY2305" fmla="*/ 2933896 h 6367455"/>
                <a:gd name="connsiteX2306" fmla="*/ 3755063 w 6891715"/>
                <a:gd name="connsiteY2306" fmla="*/ 2912890 h 6367455"/>
                <a:gd name="connsiteX2307" fmla="*/ 3743288 w 6891715"/>
                <a:gd name="connsiteY2307" fmla="*/ 2896019 h 6367455"/>
                <a:gd name="connsiteX2308" fmla="*/ 3761428 w 6891715"/>
                <a:gd name="connsiteY2308" fmla="*/ 2894747 h 6367455"/>
                <a:gd name="connsiteX2309" fmla="*/ 3746152 w 6891715"/>
                <a:gd name="connsiteY2309" fmla="*/ 2870875 h 6367455"/>
                <a:gd name="connsiteX2310" fmla="*/ 3751562 w 6891715"/>
                <a:gd name="connsiteY2310" fmla="*/ 2865465 h 6367455"/>
                <a:gd name="connsiteX2311" fmla="*/ 3772886 w 6891715"/>
                <a:gd name="connsiteY2311" fmla="*/ 2879787 h 6367455"/>
                <a:gd name="connsiteX2312" fmla="*/ 3775114 w 6891715"/>
                <a:gd name="connsiteY2312" fmla="*/ 2869284 h 6367455"/>
                <a:gd name="connsiteX2313" fmla="*/ 3789753 w 6891715"/>
                <a:gd name="connsiteY2313" fmla="*/ 2876604 h 6367455"/>
                <a:gd name="connsiteX2314" fmla="*/ 3779251 w 6891715"/>
                <a:gd name="connsiteY2314" fmla="*/ 2869284 h 6367455"/>
                <a:gd name="connsiteX2315" fmla="*/ 3802165 w 6891715"/>
                <a:gd name="connsiteY2315" fmla="*/ 2853370 h 6367455"/>
                <a:gd name="connsiteX2316" fmla="*/ 3818397 w 6891715"/>
                <a:gd name="connsiteY2316" fmla="*/ 2857190 h 6367455"/>
                <a:gd name="connsiteX2317" fmla="*/ 3881509 w 6891715"/>
                <a:gd name="connsiteY2317" fmla="*/ 2838447 h 6367455"/>
                <a:gd name="connsiteX2318" fmla="*/ 3889338 w 6891715"/>
                <a:gd name="connsiteY2318" fmla="*/ 2856748 h 6367455"/>
                <a:gd name="connsiteX2319" fmla="*/ 3879552 w 6891715"/>
                <a:gd name="connsiteY2319" fmla="*/ 2865433 h 6367455"/>
                <a:gd name="connsiteX2320" fmla="*/ 3866503 w 6891715"/>
                <a:gd name="connsiteY2320" fmla="*/ 2857058 h 6367455"/>
                <a:gd name="connsiteX2321" fmla="*/ 3865525 w 6891715"/>
                <a:gd name="connsiteY2321" fmla="*/ 2845582 h 6367455"/>
                <a:gd name="connsiteX2322" fmla="*/ 1378190 w 6891715"/>
                <a:gd name="connsiteY2322" fmla="*/ 2819397 h 6367455"/>
                <a:gd name="connsiteX2323" fmla="*/ 1384271 w 6891715"/>
                <a:gd name="connsiteY2323" fmla="*/ 2826202 h 6367455"/>
                <a:gd name="connsiteX2324" fmla="*/ 1377514 w 6891715"/>
                <a:gd name="connsiteY2324" fmla="*/ 2838446 h 6367455"/>
                <a:gd name="connsiteX2325" fmla="*/ 1370758 w 6891715"/>
                <a:gd name="connsiteY2325" fmla="*/ 2834024 h 6367455"/>
                <a:gd name="connsiteX2326" fmla="*/ 1368393 w 6891715"/>
                <a:gd name="connsiteY2326" fmla="*/ 2823820 h 6367455"/>
                <a:gd name="connsiteX2327" fmla="*/ 1342224 w 6891715"/>
                <a:gd name="connsiteY2327" fmla="*/ 2803518 h 6367455"/>
                <a:gd name="connsiteX2328" fmla="*/ 1357279 w 6891715"/>
                <a:gd name="connsiteY2328" fmla="*/ 2821795 h 6367455"/>
                <a:gd name="connsiteX2329" fmla="*/ 1344734 w 6891715"/>
                <a:gd name="connsiteY2329" fmla="*/ 2828923 h 6367455"/>
                <a:gd name="connsiteX2330" fmla="*/ 1331875 w 6891715"/>
                <a:gd name="connsiteY2330" fmla="*/ 2819010 h 6367455"/>
                <a:gd name="connsiteX2331" fmla="*/ 1331875 w 6891715"/>
                <a:gd name="connsiteY2331" fmla="*/ 2809712 h 6367455"/>
                <a:gd name="connsiteX2332" fmla="*/ 3807906 w 6891715"/>
                <a:gd name="connsiteY2332" fmla="*/ 2778119 h 6367455"/>
                <a:gd name="connsiteX2333" fmla="*/ 3833399 w 6891715"/>
                <a:gd name="connsiteY2333" fmla="*/ 2780025 h 6367455"/>
                <a:gd name="connsiteX2334" fmla="*/ 3843278 w 6891715"/>
                <a:gd name="connsiteY2334" fmla="*/ 2793676 h 6367455"/>
                <a:gd name="connsiteX2335" fmla="*/ 3849651 w 6891715"/>
                <a:gd name="connsiteY2335" fmla="*/ 2810504 h 6367455"/>
                <a:gd name="connsiteX2336" fmla="*/ 3844552 w 6891715"/>
                <a:gd name="connsiteY2336" fmla="*/ 2813998 h 6367455"/>
                <a:gd name="connsiteX2337" fmla="*/ 3839135 w 6891715"/>
                <a:gd name="connsiteY2337" fmla="*/ 2808599 h 6367455"/>
                <a:gd name="connsiteX2338" fmla="*/ 3830531 w 6891715"/>
                <a:gd name="connsiteY2338" fmla="*/ 2814950 h 6367455"/>
                <a:gd name="connsiteX2339" fmla="*/ 3823521 w 6891715"/>
                <a:gd name="connsiteY2339" fmla="*/ 2827653 h 6367455"/>
                <a:gd name="connsiteX2340" fmla="*/ 3817147 w 6891715"/>
                <a:gd name="connsiteY2340" fmla="*/ 2838447 h 6367455"/>
                <a:gd name="connsiteX2341" fmla="*/ 3804401 w 6891715"/>
                <a:gd name="connsiteY2341" fmla="*/ 2838447 h 6367455"/>
                <a:gd name="connsiteX2342" fmla="*/ 3793566 w 6891715"/>
                <a:gd name="connsiteY2342" fmla="*/ 2829241 h 6367455"/>
                <a:gd name="connsiteX2343" fmla="*/ 3795478 w 6891715"/>
                <a:gd name="connsiteY2343" fmla="*/ 2813362 h 6367455"/>
                <a:gd name="connsiteX2344" fmla="*/ 3778908 w 6891715"/>
                <a:gd name="connsiteY2344" fmla="*/ 2810187 h 6367455"/>
                <a:gd name="connsiteX2345" fmla="*/ 3765843 w 6891715"/>
                <a:gd name="connsiteY2345" fmla="*/ 2808281 h 6367455"/>
                <a:gd name="connsiteX2346" fmla="*/ 3762338 w 6891715"/>
                <a:gd name="connsiteY2346" fmla="*/ 2800976 h 6367455"/>
                <a:gd name="connsiteX2347" fmla="*/ 3780501 w 6891715"/>
                <a:gd name="connsiteY2347" fmla="*/ 2795579 h 6367455"/>
                <a:gd name="connsiteX2348" fmla="*/ 3793248 w 6891715"/>
                <a:gd name="connsiteY2348" fmla="*/ 2795262 h 6367455"/>
                <a:gd name="connsiteX2349" fmla="*/ 3802808 w 6891715"/>
                <a:gd name="connsiteY2349" fmla="*/ 2786692 h 6367455"/>
                <a:gd name="connsiteX2350" fmla="*/ 1396971 w 6891715"/>
                <a:gd name="connsiteY2350" fmla="*/ 2773356 h 6367455"/>
                <a:gd name="connsiteX2351" fmla="*/ 1389329 w 6891715"/>
                <a:gd name="connsiteY2351" fmla="*/ 2781295 h 6367455"/>
                <a:gd name="connsiteX2352" fmla="*/ 1382682 w 6891715"/>
                <a:gd name="connsiteY2352" fmla="*/ 2776589 h 6367455"/>
                <a:gd name="connsiteX2353" fmla="*/ 2732096 w 6891715"/>
                <a:gd name="connsiteY2353" fmla="*/ 2773211 h 6367455"/>
                <a:gd name="connsiteX2354" fmla="*/ 2750156 w 6891715"/>
                <a:gd name="connsiteY2354" fmla="*/ 2804578 h 6367455"/>
                <a:gd name="connsiteX2355" fmla="*/ 2750581 w 6891715"/>
                <a:gd name="connsiteY2355" fmla="*/ 2804292 h 6367455"/>
                <a:gd name="connsiteX2356" fmla="*/ 2732780 w 6891715"/>
                <a:gd name="connsiteY2356" fmla="*/ 2773363 h 6367455"/>
                <a:gd name="connsiteX2357" fmla="*/ 3884258 w 6891715"/>
                <a:gd name="connsiteY2357" fmla="*/ 2770182 h 6367455"/>
                <a:gd name="connsiteX2358" fmla="*/ 3886163 w 6891715"/>
                <a:gd name="connsiteY2358" fmla="*/ 2783610 h 6367455"/>
                <a:gd name="connsiteX2359" fmla="*/ 3875685 w 6891715"/>
                <a:gd name="connsiteY2359" fmla="*/ 2782673 h 6367455"/>
                <a:gd name="connsiteX2360" fmla="*/ 3875368 w 6891715"/>
                <a:gd name="connsiteY2360" fmla="*/ 2783610 h 6367455"/>
                <a:gd name="connsiteX2361" fmla="*/ 3874098 w 6891715"/>
                <a:gd name="connsiteY2361" fmla="*/ 2785484 h 6367455"/>
                <a:gd name="connsiteX2362" fmla="*/ 3872510 w 6891715"/>
                <a:gd name="connsiteY2362" fmla="*/ 2787358 h 6367455"/>
                <a:gd name="connsiteX2363" fmla="*/ 3871240 w 6891715"/>
                <a:gd name="connsiteY2363" fmla="*/ 2788607 h 6367455"/>
                <a:gd name="connsiteX2364" fmla="*/ 3870288 w 6891715"/>
                <a:gd name="connsiteY2364" fmla="*/ 2788920 h 6367455"/>
                <a:gd name="connsiteX2365" fmla="*/ 3869653 w 6891715"/>
                <a:gd name="connsiteY2365" fmla="*/ 2789232 h 6367455"/>
                <a:gd name="connsiteX2366" fmla="*/ 3869335 w 6891715"/>
                <a:gd name="connsiteY2366" fmla="*/ 2788920 h 6367455"/>
                <a:gd name="connsiteX2367" fmla="*/ 3868065 w 6891715"/>
                <a:gd name="connsiteY2367" fmla="*/ 2787983 h 6367455"/>
                <a:gd name="connsiteX2368" fmla="*/ 3866795 w 6891715"/>
                <a:gd name="connsiteY2368" fmla="*/ 2786421 h 6367455"/>
                <a:gd name="connsiteX2369" fmla="*/ 3866160 w 6891715"/>
                <a:gd name="connsiteY2369" fmla="*/ 2784860 h 6367455"/>
                <a:gd name="connsiteX2370" fmla="*/ 3864573 w 6891715"/>
                <a:gd name="connsiteY2370" fmla="*/ 2781112 h 6367455"/>
                <a:gd name="connsiteX2371" fmla="*/ 3863938 w 6891715"/>
                <a:gd name="connsiteY2371" fmla="*/ 2779863 h 6367455"/>
                <a:gd name="connsiteX2372" fmla="*/ 3866160 w 6891715"/>
                <a:gd name="connsiteY2372" fmla="*/ 2771431 h 6367455"/>
                <a:gd name="connsiteX2373" fmla="*/ 1338644 w 6891715"/>
                <a:gd name="connsiteY2373" fmla="*/ 2765421 h 6367455"/>
                <a:gd name="connsiteX2374" fmla="*/ 1354715 w 6891715"/>
                <a:gd name="connsiteY2374" fmla="*/ 2768237 h 6367455"/>
                <a:gd name="connsiteX2375" fmla="*/ 1360499 w 6891715"/>
                <a:gd name="connsiteY2375" fmla="*/ 2776688 h 6367455"/>
                <a:gd name="connsiteX2376" fmla="*/ 1357286 w 6891715"/>
                <a:gd name="connsiteY2376" fmla="*/ 2788270 h 6367455"/>
                <a:gd name="connsiteX2377" fmla="*/ 1363714 w 6891715"/>
                <a:gd name="connsiteY2377" fmla="*/ 2796720 h 6367455"/>
                <a:gd name="connsiteX2378" fmla="*/ 1379783 w 6891715"/>
                <a:gd name="connsiteY2378" fmla="*/ 2783575 h 6367455"/>
                <a:gd name="connsiteX2379" fmla="*/ 1389426 w 6891715"/>
                <a:gd name="connsiteY2379" fmla="*/ 2792027 h 6367455"/>
                <a:gd name="connsiteX2380" fmla="*/ 1395855 w 6891715"/>
                <a:gd name="connsiteY2380" fmla="*/ 2797346 h 6367455"/>
                <a:gd name="connsiteX2381" fmla="*/ 1409674 w 6891715"/>
                <a:gd name="connsiteY2381" fmla="*/ 2792965 h 6367455"/>
                <a:gd name="connsiteX2382" fmla="*/ 1404532 w 6891715"/>
                <a:gd name="connsiteY2382" fmla="*/ 2806422 h 6367455"/>
                <a:gd name="connsiteX2383" fmla="*/ 1389426 w 6891715"/>
                <a:gd name="connsiteY2383" fmla="*/ 2809869 h 6367455"/>
                <a:gd name="connsiteX2384" fmla="*/ 1382998 w 6891715"/>
                <a:gd name="connsiteY2384" fmla="*/ 2792027 h 6367455"/>
                <a:gd name="connsiteX2385" fmla="*/ 1357286 w 6891715"/>
                <a:gd name="connsiteY2385" fmla="*/ 2807990 h 6367455"/>
                <a:gd name="connsiteX2386" fmla="*/ 1349572 w 6891715"/>
                <a:gd name="connsiteY2386" fmla="*/ 2801727 h 6367455"/>
                <a:gd name="connsiteX2387" fmla="*/ 1338965 w 6891715"/>
                <a:gd name="connsiteY2387" fmla="*/ 2800786 h 6367455"/>
                <a:gd name="connsiteX2388" fmla="*/ 1330289 w 6891715"/>
                <a:gd name="connsiteY2388" fmla="*/ 2789522 h 6367455"/>
                <a:gd name="connsiteX2389" fmla="*/ 4266528 w 6891715"/>
                <a:gd name="connsiteY2389" fmla="*/ 2764378 h 6367455"/>
                <a:gd name="connsiteX2390" fmla="*/ 4255416 w 6891715"/>
                <a:gd name="connsiteY2390" fmla="*/ 2776749 h 6367455"/>
                <a:gd name="connsiteX2391" fmla="*/ 4246843 w 6891715"/>
                <a:gd name="connsiteY2391" fmla="*/ 2786583 h 6367455"/>
                <a:gd name="connsiteX2392" fmla="*/ 4240493 w 6891715"/>
                <a:gd name="connsiteY2392" fmla="*/ 2794194 h 6367455"/>
                <a:gd name="connsiteX2393" fmla="*/ 4238588 w 6891715"/>
                <a:gd name="connsiteY2393" fmla="*/ 2797365 h 6367455"/>
                <a:gd name="connsiteX2394" fmla="*/ 4237001 w 6891715"/>
                <a:gd name="connsiteY2394" fmla="*/ 2801168 h 6367455"/>
                <a:gd name="connsiteX2395" fmla="*/ 4236048 w 6891715"/>
                <a:gd name="connsiteY2395" fmla="*/ 2805297 h 6367455"/>
                <a:gd name="connsiteX2396" fmla="*/ 4235413 w 6891715"/>
                <a:gd name="connsiteY2396" fmla="*/ 2809735 h 6367455"/>
                <a:gd name="connsiteX2397" fmla="*/ 4234778 w 6891715"/>
                <a:gd name="connsiteY2397" fmla="*/ 2816400 h 6367455"/>
                <a:gd name="connsiteX2398" fmla="*/ 4234461 w 6891715"/>
                <a:gd name="connsiteY2398" fmla="*/ 2819572 h 6367455"/>
                <a:gd name="connsiteX2399" fmla="*/ 4254146 w 6891715"/>
                <a:gd name="connsiteY2399" fmla="*/ 2828459 h 6367455"/>
                <a:gd name="connsiteX2400" fmla="*/ 4251606 w 6891715"/>
                <a:gd name="connsiteY2400" fmla="*/ 2849076 h 6367455"/>
                <a:gd name="connsiteX2401" fmla="*/ 4262401 w 6891715"/>
                <a:gd name="connsiteY2401" fmla="*/ 2891579 h 6367455"/>
                <a:gd name="connsiteX2402" fmla="*/ 4276371 w 6891715"/>
                <a:gd name="connsiteY2402" fmla="*/ 2915372 h 6367455"/>
                <a:gd name="connsiteX2403" fmla="*/ 4285578 w 6891715"/>
                <a:gd name="connsiteY2403" fmla="*/ 2923936 h 6367455"/>
                <a:gd name="connsiteX2404" fmla="*/ 4290658 w 6891715"/>
                <a:gd name="connsiteY2404" fmla="*/ 2940748 h 6367455"/>
                <a:gd name="connsiteX2405" fmla="*/ 4301453 w 6891715"/>
                <a:gd name="connsiteY2405" fmla="*/ 2941065 h 6367455"/>
                <a:gd name="connsiteX2406" fmla="*/ 4301578 w 6891715"/>
                <a:gd name="connsiteY2406" fmla="*/ 2941217 h 6367455"/>
                <a:gd name="connsiteX2407" fmla="*/ 4306221 w 6891715"/>
                <a:gd name="connsiteY2407" fmla="*/ 2941461 h 6367455"/>
                <a:gd name="connsiteX2408" fmla="*/ 4319241 w 6891715"/>
                <a:gd name="connsiteY2408" fmla="*/ 2956380 h 6367455"/>
                <a:gd name="connsiteX2409" fmla="*/ 4323369 w 6891715"/>
                <a:gd name="connsiteY2409" fmla="*/ 2975426 h 6367455"/>
                <a:gd name="connsiteX2410" fmla="*/ 4340199 w 6891715"/>
                <a:gd name="connsiteY2410" fmla="*/ 2977966 h 6367455"/>
                <a:gd name="connsiteX2411" fmla="*/ 4348773 w 6891715"/>
                <a:gd name="connsiteY2411" fmla="*/ 2967807 h 6367455"/>
                <a:gd name="connsiteX2412" fmla="*/ 4348456 w 6891715"/>
                <a:gd name="connsiteY2412" fmla="*/ 2950666 h 6367455"/>
                <a:gd name="connsiteX2413" fmla="*/ 4341787 w 6891715"/>
                <a:gd name="connsiteY2413" fmla="*/ 2924319 h 6367455"/>
                <a:gd name="connsiteX2414" fmla="*/ 4330990 w 6891715"/>
                <a:gd name="connsiteY2414" fmla="*/ 2916701 h 6367455"/>
                <a:gd name="connsiteX2415" fmla="*/ 4315112 w 6891715"/>
                <a:gd name="connsiteY2415" fmla="*/ 2924002 h 6367455"/>
                <a:gd name="connsiteX2416" fmla="*/ 4298282 w 6891715"/>
                <a:gd name="connsiteY2416" fmla="*/ 2924319 h 6367455"/>
                <a:gd name="connsiteX2417" fmla="*/ 4287803 w 6891715"/>
                <a:gd name="connsiteY2417" fmla="*/ 2904956 h 6367455"/>
                <a:gd name="connsiteX2418" fmla="*/ 4291296 w 6891715"/>
                <a:gd name="connsiteY2418" fmla="*/ 2892258 h 6367455"/>
                <a:gd name="connsiteX2419" fmla="*/ 4296059 w 6891715"/>
                <a:gd name="connsiteY2419" fmla="*/ 2881148 h 6367455"/>
                <a:gd name="connsiteX2420" fmla="*/ 4313525 w 6891715"/>
                <a:gd name="connsiteY2420" fmla="*/ 2869719 h 6367455"/>
                <a:gd name="connsiteX2421" fmla="*/ 4312890 w 6891715"/>
                <a:gd name="connsiteY2421" fmla="*/ 2841468 h 6367455"/>
                <a:gd name="connsiteX2422" fmla="*/ 4309396 w 6891715"/>
                <a:gd name="connsiteY2422" fmla="*/ 2811629 h 6367455"/>
                <a:gd name="connsiteX2423" fmla="*/ 4314477 w 6891715"/>
                <a:gd name="connsiteY2423" fmla="*/ 2787822 h 6367455"/>
                <a:gd name="connsiteX2424" fmla="*/ 4313842 w 6891715"/>
                <a:gd name="connsiteY2424" fmla="*/ 2784012 h 6367455"/>
                <a:gd name="connsiteX2425" fmla="*/ 4314747 w 6891715"/>
                <a:gd name="connsiteY2425" fmla="*/ 2782557 h 6367455"/>
                <a:gd name="connsiteX2426" fmla="*/ 4312883 w 6891715"/>
                <a:gd name="connsiteY2426" fmla="*/ 2774845 h 6367455"/>
                <a:gd name="connsiteX2427" fmla="*/ 4295421 w 6891715"/>
                <a:gd name="connsiteY2427" fmla="*/ 2783093 h 6367455"/>
                <a:gd name="connsiteX2428" fmla="*/ 4293833 w 6891715"/>
                <a:gd name="connsiteY2428" fmla="*/ 2772624 h 6367455"/>
                <a:gd name="connsiteX2429" fmla="*/ 1361090 w 6891715"/>
                <a:gd name="connsiteY2429" fmla="*/ 2755895 h 6367455"/>
                <a:gd name="connsiteX2430" fmla="*/ 1374745 w 6891715"/>
                <a:gd name="connsiteY2430" fmla="*/ 2758673 h 6367455"/>
                <a:gd name="connsiteX2431" fmla="*/ 1365217 w 6891715"/>
                <a:gd name="connsiteY2431" fmla="*/ 2767009 h 6367455"/>
                <a:gd name="connsiteX2432" fmla="*/ 1358867 w 6891715"/>
                <a:gd name="connsiteY2432" fmla="*/ 2760834 h 6367455"/>
                <a:gd name="connsiteX2433" fmla="*/ 1409438 w 6891715"/>
                <a:gd name="connsiteY2433" fmla="*/ 2754306 h 6367455"/>
                <a:gd name="connsiteX2434" fmla="*/ 1411262 w 6891715"/>
                <a:gd name="connsiteY2434" fmla="*/ 2765420 h 6367455"/>
                <a:gd name="connsiteX2435" fmla="*/ 1396971 w 6891715"/>
                <a:gd name="connsiteY2435" fmla="*/ 2761379 h 6367455"/>
                <a:gd name="connsiteX2436" fmla="*/ 1423961 w 6891715"/>
                <a:gd name="connsiteY2436" fmla="*/ 2730494 h 6367455"/>
                <a:gd name="connsiteX2437" fmla="*/ 1419616 w 6891715"/>
                <a:gd name="connsiteY2437" fmla="*/ 2737694 h 6367455"/>
                <a:gd name="connsiteX2438" fmla="*/ 1398559 w 6891715"/>
                <a:gd name="connsiteY2438" fmla="*/ 2752719 h 6367455"/>
                <a:gd name="connsiteX2439" fmla="*/ 1399227 w 6891715"/>
                <a:gd name="connsiteY2439" fmla="*/ 2740198 h 6367455"/>
                <a:gd name="connsiteX2440" fmla="*/ 1410592 w 6891715"/>
                <a:gd name="connsiteY2440" fmla="*/ 2730808 h 6367455"/>
                <a:gd name="connsiteX2441" fmla="*/ 1377050 w 6891715"/>
                <a:gd name="connsiteY2441" fmla="*/ 2728907 h 6367455"/>
                <a:gd name="connsiteX2442" fmla="*/ 1374767 w 6891715"/>
                <a:gd name="connsiteY2442" fmla="*/ 2734996 h 6367455"/>
                <a:gd name="connsiteX2443" fmla="*/ 1385859 w 6891715"/>
                <a:gd name="connsiteY2443" fmla="*/ 2743825 h 6367455"/>
                <a:gd name="connsiteX2444" fmla="*/ 1382923 w 6891715"/>
                <a:gd name="connsiteY2444" fmla="*/ 2751131 h 6367455"/>
                <a:gd name="connsiteX2445" fmla="*/ 1372483 w 6891715"/>
                <a:gd name="connsiteY2445" fmla="*/ 2741391 h 6367455"/>
                <a:gd name="connsiteX2446" fmla="*/ 1362043 w 6891715"/>
                <a:gd name="connsiteY2446" fmla="*/ 2739260 h 6367455"/>
                <a:gd name="connsiteX2447" fmla="*/ 1368241 w 6891715"/>
                <a:gd name="connsiteY2447" fmla="*/ 2731039 h 6367455"/>
                <a:gd name="connsiteX2448" fmla="*/ 2164892 w 6891715"/>
                <a:gd name="connsiteY2448" fmla="*/ 2724151 h 6367455"/>
                <a:gd name="connsiteX2449" fmla="*/ 2168495 w 6891715"/>
                <a:gd name="connsiteY2449" fmla="*/ 2736589 h 6367455"/>
                <a:gd name="connsiteX2450" fmla="*/ 2163389 w 6891715"/>
                <a:gd name="connsiteY2450" fmla="*/ 2754314 h 6367455"/>
                <a:gd name="connsiteX2451" fmla="*/ 2157383 w 6891715"/>
                <a:gd name="connsiteY2451" fmla="*/ 2749028 h 6367455"/>
                <a:gd name="connsiteX2452" fmla="*/ 2160986 w 6891715"/>
                <a:gd name="connsiteY2452" fmla="*/ 2729437 h 6367455"/>
                <a:gd name="connsiteX2453" fmla="*/ 4327488 w 6891715"/>
                <a:gd name="connsiteY2453" fmla="*/ 2719966 h 6367455"/>
                <a:gd name="connsiteX2454" fmla="*/ 4324631 w 6891715"/>
                <a:gd name="connsiteY2454" fmla="*/ 2731387 h 6367455"/>
                <a:gd name="connsiteX2455" fmla="*/ 4318281 w 6891715"/>
                <a:gd name="connsiteY2455" fmla="*/ 2738683 h 6367455"/>
                <a:gd name="connsiteX2456" fmla="*/ 4321773 w 6891715"/>
                <a:gd name="connsiteY2456" fmla="*/ 2741538 h 6367455"/>
                <a:gd name="connsiteX2457" fmla="*/ 4328442 w 6891715"/>
                <a:gd name="connsiteY2457" fmla="*/ 2741272 h 6367455"/>
                <a:gd name="connsiteX2458" fmla="*/ 4328450 w 6891715"/>
                <a:gd name="connsiteY2458" fmla="*/ 2741158 h 6367455"/>
                <a:gd name="connsiteX2459" fmla="*/ 4334483 w 6891715"/>
                <a:gd name="connsiteY2459" fmla="*/ 2740523 h 6367455"/>
                <a:gd name="connsiteX2460" fmla="*/ 4337341 w 6891715"/>
                <a:gd name="connsiteY2460" fmla="*/ 2744333 h 6367455"/>
                <a:gd name="connsiteX2461" fmla="*/ 4332578 w 6891715"/>
                <a:gd name="connsiteY2461" fmla="*/ 2758299 h 6367455"/>
                <a:gd name="connsiteX2462" fmla="*/ 4344962 w 6891715"/>
                <a:gd name="connsiteY2462" fmla="*/ 2741476 h 6367455"/>
                <a:gd name="connsiteX2463" fmla="*/ 4339564 w 6891715"/>
                <a:gd name="connsiteY2463" fmla="*/ 2735126 h 6367455"/>
                <a:gd name="connsiteX2464" fmla="*/ 4346233 w 6891715"/>
                <a:gd name="connsiteY2464" fmla="*/ 2732904 h 6367455"/>
                <a:gd name="connsiteX2465" fmla="*/ 4338929 w 6891715"/>
                <a:gd name="connsiteY2465" fmla="*/ 2726874 h 6367455"/>
                <a:gd name="connsiteX2466" fmla="*/ 4330355 w 6891715"/>
                <a:gd name="connsiteY2466" fmla="*/ 2721794 h 6367455"/>
                <a:gd name="connsiteX2467" fmla="*/ 4330404 w 6891715"/>
                <a:gd name="connsiteY2467" fmla="*/ 2721310 h 6367455"/>
                <a:gd name="connsiteX2468" fmla="*/ 3421026 w 6891715"/>
                <a:gd name="connsiteY2468" fmla="*/ 2717795 h 6367455"/>
                <a:gd name="connsiteX2469" fmla="*/ 3419502 w 6891715"/>
                <a:gd name="connsiteY2469" fmla="*/ 2733233 h 6367455"/>
                <a:gd name="connsiteX2470" fmla="*/ 3412190 w 6891715"/>
                <a:gd name="connsiteY2470" fmla="*/ 2746371 h 6367455"/>
                <a:gd name="connsiteX2471" fmla="*/ 3403050 w 6891715"/>
                <a:gd name="connsiteY2471" fmla="*/ 2734218 h 6367455"/>
                <a:gd name="connsiteX2472" fmla="*/ 3396042 w 6891715"/>
                <a:gd name="connsiteY2472" fmla="*/ 2735861 h 6367455"/>
                <a:gd name="connsiteX2473" fmla="*/ 3390863 w 6891715"/>
                <a:gd name="connsiteY2473" fmla="*/ 2722724 h 6367455"/>
                <a:gd name="connsiteX2474" fmla="*/ 3403050 w 6891715"/>
                <a:gd name="connsiteY2474" fmla="*/ 2724693 h 6367455"/>
                <a:gd name="connsiteX2475" fmla="*/ 3342285 w 6891715"/>
                <a:gd name="connsiteY2475" fmla="*/ 2709858 h 6367455"/>
                <a:gd name="connsiteX2476" fmla="*/ 3349588 w 6891715"/>
                <a:gd name="connsiteY2476" fmla="*/ 2718830 h 6367455"/>
                <a:gd name="connsiteX2477" fmla="*/ 3337840 w 6891715"/>
                <a:gd name="connsiteY2477" fmla="*/ 2725733 h 6367455"/>
                <a:gd name="connsiteX2478" fmla="*/ 3327363 w 6891715"/>
                <a:gd name="connsiteY2478" fmla="*/ 2714687 h 6367455"/>
                <a:gd name="connsiteX2479" fmla="*/ 3433725 w 6891715"/>
                <a:gd name="connsiteY2479" fmla="*/ 2679697 h 6367455"/>
                <a:gd name="connsiteX2480" fmla="*/ 3429527 w 6891715"/>
                <a:gd name="connsiteY2480" fmla="*/ 2689174 h 6367455"/>
                <a:gd name="connsiteX2481" fmla="*/ 3426298 w 6891715"/>
                <a:gd name="connsiteY2481" fmla="*/ 2696367 h 6367455"/>
                <a:gd name="connsiteX2482" fmla="*/ 3424361 w 6891715"/>
                <a:gd name="connsiteY2482" fmla="*/ 2701596 h 6367455"/>
                <a:gd name="connsiteX2483" fmla="*/ 3424038 w 6891715"/>
                <a:gd name="connsiteY2483" fmla="*/ 2701922 h 6367455"/>
                <a:gd name="connsiteX2484" fmla="*/ 3423715 w 6891715"/>
                <a:gd name="connsiteY2484" fmla="*/ 2701922 h 6367455"/>
                <a:gd name="connsiteX2485" fmla="*/ 3422101 w 6891715"/>
                <a:gd name="connsiteY2485" fmla="*/ 2701268 h 6367455"/>
                <a:gd name="connsiteX2486" fmla="*/ 3420809 w 6891715"/>
                <a:gd name="connsiteY2486" fmla="*/ 2699306 h 6367455"/>
                <a:gd name="connsiteX2487" fmla="*/ 3418872 w 6891715"/>
                <a:gd name="connsiteY2487" fmla="*/ 2697020 h 6367455"/>
                <a:gd name="connsiteX2488" fmla="*/ 3415643 w 6891715"/>
                <a:gd name="connsiteY2488" fmla="*/ 2692771 h 6367455"/>
                <a:gd name="connsiteX2489" fmla="*/ 3414675 w 6891715"/>
                <a:gd name="connsiteY2489" fmla="*/ 2690483 h 6367455"/>
                <a:gd name="connsiteX2490" fmla="*/ 2171036 w 6891715"/>
                <a:gd name="connsiteY2490" fmla="*/ 2678115 h 6367455"/>
                <a:gd name="connsiteX2491" fmla="*/ 2181830 w 6891715"/>
                <a:gd name="connsiteY2491" fmla="*/ 2678115 h 6367455"/>
                <a:gd name="connsiteX2492" fmla="*/ 2174210 w 6891715"/>
                <a:gd name="connsiteY2492" fmla="*/ 2694674 h 6367455"/>
                <a:gd name="connsiteX2493" fmla="*/ 2185958 w 6891715"/>
                <a:gd name="connsiteY2493" fmla="*/ 2700844 h 6367455"/>
                <a:gd name="connsiteX2494" fmla="*/ 2190720 w 6891715"/>
                <a:gd name="connsiteY2494" fmla="*/ 2708312 h 6367455"/>
                <a:gd name="connsiteX2495" fmla="*/ 2182149 w 6891715"/>
                <a:gd name="connsiteY2495" fmla="*/ 2715780 h 6367455"/>
                <a:gd name="connsiteX2496" fmla="*/ 2188498 w 6891715"/>
                <a:gd name="connsiteY2496" fmla="*/ 2735262 h 6367455"/>
                <a:gd name="connsiteX2497" fmla="*/ 2181194 w 6891715"/>
                <a:gd name="connsiteY2497" fmla="*/ 2732015 h 6367455"/>
                <a:gd name="connsiteX2498" fmla="*/ 2166272 w 6891715"/>
                <a:gd name="connsiteY2498" fmla="*/ 2715130 h 6367455"/>
                <a:gd name="connsiteX2499" fmla="*/ 2163733 w 6891715"/>
                <a:gd name="connsiteY2499" fmla="*/ 2692401 h 6367455"/>
                <a:gd name="connsiteX2500" fmla="*/ 2164568 w 6891715"/>
                <a:gd name="connsiteY2500" fmla="*/ 2619379 h 6367455"/>
                <a:gd name="connsiteX2501" fmla="*/ 2170249 w 6891715"/>
                <a:gd name="connsiteY2501" fmla="*/ 2620019 h 6367455"/>
                <a:gd name="connsiteX2502" fmla="*/ 2179607 w 6891715"/>
                <a:gd name="connsiteY2502" fmla="*/ 2637322 h 6367455"/>
                <a:gd name="connsiteX2503" fmla="*/ 2175263 w 6891715"/>
                <a:gd name="connsiteY2503" fmla="*/ 2654303 h 6367455"/>
                <a:gd name="connsiteX2504" fmla="*/ 2160558 w 6891715"/>
                <a:gd name="connsiteY2504" fmla="*/ 2630913 h 6367455"/>
                <a:gd name="connsiteX2505" fmla="*/ 2201425 w 6891715"/>
                <a:gd name="connsiteY2505" fmla="*/ 2586041 h 6367455"/>
                <a:gd name="connsiteX2506" fmla="*/ 2209771 w 6891715"/>
                <a:gd name="connsiteY2506" fmla="*/ 2586041 h 6367455"/>
                <a:gd name="connsiteX2507" fmla="*/ 2207915 w 6891715"/>
                <a:gd name="connsiteY2507" fmla="*/ 2605552 h 6367455"/>
                <a:gd name="connsiteX2508" fmla="*/ 2181644 w 6891715"/>
                <a:gd name="connsiteY2508" fmla="*/ 2628902 h 6367455"/>
                <a:gd name="connsiteX2509" fmla="*/ 2174844 w 6891715"/>
                <a:gd name="connsiteY2509" fmla="*/ 2611949 h 6367455"/>
                <a:gd name="connsiteX2510" fmla="*/ 2180100 w 6891715"/>
                <a:gd name="connsiteY2510" fmla="*/ 2596276 h 6367455"/>
                <a:gd name="connsiteX2511" fmla="*/ 2148426 w 6891715"/>
                <a:gd name="connsiteY2511" fmla="*/ 2586041 h 6367455"/>
                <a:gd name="connsiteX2512" fmla="*/ 2154587 w 6891715"/>
                <a:gd name="connsiteY2512" fmla="*/ 2587629 h 6367455"/>
                <a:gd name="connsiteX2513" fmla="*/ 2166908 w 6891715"/>
                <a:gd name="connsiteY2513" fmla="*/ 2597153 h 6367455"/>
                <a:gd name="connsiteX2514" fmla="*/ 2158593 w 6891715"/>
                <a:gd name="connsiteY2514" fmla="*/ 2609854 h 6367455"/>
                <a:gd name="connsiteX2515" fmla="*/ 2152430 w 6891715"/>
                <a:gd name="connsiteY2515" fmla="*/ 2613028 h 6367455"/>
                <a:gd name="connsiteX2516" fmla="*/ 2146270 w 6891715"/>
                <a:gd name="connsiteY2516" fmla="*/ 2598423 h 6367455"/>
                <a:gd name="connsiteX2517" fmla="*/ 3682894 w 6891715"/>
                <a:gd name="connsiteY2517" fmla="*/ 2570157 h 6367455"/>
                <a:gd name="connsiteX2518" fmla="*/ 3694076 w 6891715"/>
                <a:gd name="connsiteY2518" fmla="*/ 2582121 h 6367455"/>
                <a:gd name="connsiteX2519" fmla="*/ 3689417 w 6891715"/>
                <a:gd name="connsiteY2519" fmla="*/ 2587620 h 6367455"/>
                <a:gd name="connsiteX2520" fmla="*/ 3679788 w 6891715"/>
                <a:gd name="connsiteY2520" fmla="*/ 2582121 h 6367455"/>
                <a:gd name="connsiteX2521" fmla="*/ 3730905 w 6891715"/>
                <a:gd name="connsiteY2521" fmla="*/ 2559046 h 6367455"/>
                <a:gd name="connsiteX2522" fmla="*/ 3735350 w 6891715"/>
                <a:gd name="connsiteY2522" fmla="*/ 2566983 h 6367455"/>
                <a:gd name="connsiteX2523" fmla="*/ 3733445 w 6891715"/>
                <a:gd name="connsiteY2523" fmla="*/ 2579682 h 6367455"/>
                <a:gd name="connsiteX2524" fmla="*/ 3722650 w 6891715"/>
                <a:gd name="connsiteY2524" fmla="*/ 2562220 h 6367455"/>
                <a:gd name="connsiteX2525" fmla="*/ 3713237 w 6891715"/>
                <a:gd name="connsiteY2525" fmla="*/ 2559046 h 6367455"/>
                <a:gd name="connsiteX2526" fmla="*/ 3716301 w 6891715"/>
                <a:gd name="connsiteY2526" fmla="*/ 2571115 h 6367455"/>
                <a:gd name="connsiteX2527" fmla="*/ 3704965 w 6891715"/>
                <a:gd name="connsiteY2527" fmla="*/ 2582856 h 6367455"/>
                <a:gd name="connsiteX2528" fmla="*/ 3698838 w 6891715"/>
                <a:gd name="connsiteY2528" fmla="*/ 2569810 h 6367455"/>
                <a:gd name="connsiteX2529" fmla="*/ 3699757 w 6891715"/>
                <a:gd name="connsiteY2529" fmla="*/ 2564591 h 6367455"/>
                <a:gd name="connsiteX2530" fmla="*/ 3751833 w 6891715"/>
                <a:gd name="connsiteY2530" fmla="*/ 2544760 h 6367455"/>
                <a:gd name="connsiteX2531" fmla="*/ 3757575 w 6891715"/>
                <a:gd name="connsiteY2531" fmla="*/ 2551108 h 6367455"/>
                <a:gd name="connsiteX2532" fmla="*/ 3756224 w 6891715"/>
                <a:gd name="connsiteY2532" fmla="*/ 2566981 h 6367455"/>
                <a:gd name="connsiteX2533" fmla="*/ 3748793 w 6891715"/>
                <a:gd name="connsiteY2533" fmla="*/ 2573332 h 6367455"/>
                <a:gd name="connsiteX2534" fmla="*/ 3741700 w 6891715"/>
                <a:gd name="connsiteY2534" fmla="*/ 2562855 h 6367455"/>
                <a:gd name="connsiteX2535" fmla="*/ 3826834 w 6891715"/>
                <a:gd name="connsiteY2535" fmla="*/ 2541584 h 6367455"/>
                <a:gd name="connsiteX2536" fmla="*/ 3829013 w 6891715"/>
                <a:gd name="connsiteY2536" fmla="*/ 2550995 h 6367455"/>
                <a:gd name="connsiteX2537" fmla="*/ 3819052 w 6891715"/>
                <a:gd name="connsiteY2537" fmla="*/ 2563541 h 6367455"/>
                <a:gd name="connsiteX2538" fmla="*/ 3813760 w 6891715"/>
                <a:gd name="connsiteY2538" fmla="*/ 2568873 h 6367455"/>
                <a:gd name="connsiteX2539" fmla="*/ 3810648 w 6891715"/>
                <a:gd name="connsiteY2539" fmla="*/ 2582361 h 6367455"/>
                <a:gd name="connsiteX2540" fmla="*/ 3808780 w 6891715"/>
                <a:gd name="connsiteY2540" fmla="*/ 2593970 h 6367455"/>
                <a:gd name="connsiteX2541" fmla="*/ 3795395 w 6891715"/>
                <a:gd name="connsiteY2541" fmla="*/ 2588949 h 6367455"/>
                <a:gd name="connsiteX2542" fmla="*/ 3790103 w 6891715"/>
                <a:gd name="connsiteY2542" fmla="*/ 2582361 h 6367455"/>
                <a:gd name="connsiteX2543" fmla="*/ 3781388 w 6891715"/>
                <a:gd name="connsiteY2543" fmla="*/ 2570128 h 6367455"/>
                <a:gd name="connsiteX2544" fmla="*/ 3787925 w 6891715"/>
                <a:gd name="connsiteY2544" fmla="*/ 2563854 h 6367455"/>
                <a:gd name="connsiteX2545" fmla="*/ 3815939 w 6891715"/>
                <a:gd name="connsiteY2545" fmla="*/ 2550995 h 6367455"/>
                <a:gd name="connsiteX2546" fmla="*/ 2138139 w 6891715"/>
                <a:gd name="connsiteY2546" fmla="*/ 2532068 h 6367455"/>
                <a:gd name="connsiteX2547" fmla="*/ 2144896 w 6891715"/>
                <a:gd name="connsiteY2547" fmla="*/ 2548103 h 6367455"/>
                <a:gd name="connsiteX2548" fmla="*/ 2152621 w 6891715"/>
                <a:gd name="connsiteY2548" fmla="*/ 2563818 h 6367455"/>
                <a:gd name="connsiteX2549" fmla="*/ 2132025 w 6891715"/>
                <a:gd name="connsiteY2549" fmla="*/ 2553556 h 6367455"/>
                <a:gd name="connsiteX2550" fmla="*/ 2128806 w 6891715"/>
                <a:gd name="connsiteY2550" fmla="*/ 2539442 h 6367455"/>
                <a:gd name="connsiteX2551" fmla="*/ 3770127 w 6891715"/>
                <a:gd name="connsiteY2551" fmla="*/ 2525711 h 6367455"/>
                <a:gd name="connsiteX2552" fmla="*/ 3779801 w 6891715"/>
                <a:gd name="connsiteY2552" fmla="*/ 2530439 h 6367455"/>
                <a:gd name="connsiteX2553" fmla="*/ 3779801 w 6891715"/>
                <a:gd name="connsiteY2553" fmla="*/ 2539220 h 6367455"/>
                <a:gd name="connsiteX2554" fmla="*/ 3769482 w 6891715"/>
                <a:gd name="connsiteY2554" fmla="*/ 2541584 h 6367455"/>
                <a:gd name="connsiteX2555" fmla="*/ 3759163 w 6891715"/>
                <a:gd name="connsiteY2555" fmla="*/ 2530439 h 6367455"/>
                <a:gd name="connsiteX2556" fmla="*/ 1526042 w 6891715"/>
                <a:gd name="connsiteY2556" fmla="*/ 2514597 h 6367455"/>
                <a:gd name="connsiteX2557" fmla="*/ 1532424 w 6891715"/>
                <a:gd name="connsiteY2557" fmla="*/ 2520947 h 6367455"/>
                <a:gd name="connsiteX2558" fmla="*/ 1541994 w 6891715"/>
                <a:gd name="connsiteY2558" fmla="*/ 2516503 h 6367455"/>
                <a:gd name="connsiteX2559" fmla="*/ 1549652 w 6891715"/>
                <a:gd name="connsiteY2559" fmla="*/ 2522534 h 6367455"/>
                <a:gd name="connsiteX2560" fmla="*/ 1540399 w 6891715"/>
                <a:gd name="connsiteY2560" fmla="*/ 2528884 h 6367455"/>
                <a:gd name="connsiteX2561" fmla="*/ 1547738 w 6891715"/>
                <a:gd name="connsiteY2561" fmla="*/ 2543806 h 6367455"/>
                <a:gd name="connsiteX2562" fmla="*/ 1540399 w 6891715"/>
                <a:gd name="connsiteY2562" fmla="*/ 2547933 h 6367455"/>
                <a:gd name="connsiteX2563" fmla="*/ 1539123 w 6891715"/>
                <a:gd name="connsiteY2563" fmla="*/ 2555552 h 6367455"/>
                <a:gd name="connsiteX2564" fmla="*/ 1557308 w 6891715"/>
                <a:gd name="connsiteY2564" fmla="*/ 2564759 h 6367455"/>
                <a:gd name="connsiteX2565" fmla="*/ 1554436 w 6891715"/>
                <a:gd name="connsiteY2565" fmla="*/ 2573331 h 6367455"/>
                <a:gd name="connsiteX2566" fmla="*/ 1550289 w 6891715"/>
                <a:gd name="connsiteY2566" fmla="*/ 2567934 h 6367455"/>
                <a:gd name="connsiteX2567" fmla="*/ 1544866 w 6891715"/>
                <a:gd name="connsiteY2567" fmla="*/ 2576505 h 6367455"/>
                <a:gd name="connsiteX2568" fmla="*/ 1544866 w 6891715"/>
                <a:gd name="connsiteY2568" fmla="*/ 2598732 h 6367455"/>
                <a:gd name="connsiteX2569" fmla="*/ 1535614 w 6891715"/>
                <a:gd name="connsiteY2569" fmla="*/ 2612385 h 6367455"/>
                <a:gd name="connsiteX2570" fmla="*/ 1530190 w 6891715"/>
                <a:gd name="connsiteY2570" fmla="*/ 2627309 h 6367455"/>
                <a:gd name="connsiteX2571" fmla="*/ 1518705 w 6891715"/>
                <a:gd name="connsiteY2571" fmla="*/ 2620005 h 6367455"/>
                <a:gd name="connsiteX2572" fmla="*/ 1529870 w 6891715"/>
                <a:gd name="connsiteY2572" fmla="*/ 2595556 h 6367455"/>
                <a:gd name="connsiteX2573" fmla="*/ 1532104 w 6891715"/>
                <a:gd name="connsiteY2573" fmla="*/ 2571426 h 6367455"/>
                <a:gd name="connsiteX2574" fmla="*/ 1531147 w 6891715"/>
                <a:gd name="connsiteY2574" fmla="*/ 2564124 h 6367455"/>
                <a:gd name="connsiteX2575" fmla="*/ 1522534 w 6891715"/>
                <a:gd name="connsiteY2575" fmla="*/ 2562855 h 6367455"/>
                <a:gd name="connsiteX2576" fmla="*/ 1510728 w 6891715"/>
                <a:gd name="connsiteY2576" fmla="*/ 2578728 h 6367455"/>
                <a:gd name="connsiteX2577" fmla="*/ 1490631 w 6891715"/>
                <a:gd name="connsiteY2577" fmla="*/ 2561267 h 6367455"/>
                <a:gd name="connsiteX2578" fmla="*/ 1491587 w 6891715"/>
                <a:gd name="connsiteY2578" fmla="*/ 2550472 h 6367455"/>
                <a:gd name="connsiteX2579" fmla="*/ 1513604 w 6891715"/>
                <a:gd name="connsiteY2579" fmla="*/ 2544123 h 6367455"/>
                <a:gd name="connsiteX2580" fmla="*/ 1519023 w 6891715"/>
                <a:gd name="connsiteY2580" fmla="*/ 2550472 h 6367455"/>
                <a:gd name="connsiteX2581" fmla="*/ 1520938 w 6891715"/>
                <a:gd name="connsiteY2581" fmla="*/ 2544123 h 6367455"/>
                <a:gd name="connsiteX2582" fmla="*/ 1516791 w 6891715"/>
                <a:gd name="connsiteY2582" fmla="*/ 2536822 h 6367455"/>
                <a:gd name="connsiteX2583" fmla="*/ 1520938 w 6891715"/>
                <a:gd name="connsiteY2583" fmla="*/ 2521900 h 6367455"/>
                <a:gd name="connsiteX2584" fmla="*/ 3554357 w 6891715"/>
                <a:gd name="connsiteY2584" fmla="*/ 2513011 h 6367455"/>
                <a:gd name="connsiteX2585" fmla="*/ 3581363 w 6891715"/>
                <a:gd name="connsiteY2585" fmla="*/ 2544986 h 6367455"/>
                <a:gd name="connsiteX2586" fmla="*/ 3565842 w 6891715"/>
                <a:gd name="connsiteY2586" fmla="*/ 2543105 h 6367455"/>
                <a:gd name="connsiteX2587" fmla="*/ 3567084 w 6891715"/>
                <a:gd name="connsiteY2587" fmla="*/ 2558779 h 6367455"/>
                <a:gd name="connsiteX2588" fmla="*/ 3559013 w 6891715"/>
                <a:gd name="connsiteY2588" fmla="*/ 2560659 h 6367455"/>
                <a:gd name="connsiteX2589" fmla="*/ 3559945 w 6891715"/>
                <a:gd name="connsiteY2589" fmla="*/ 2570064 h 6367455"/>
                <a:gd name="connsiteX2590" fmla="*/ 3575465 w 6891715"/>
                <a:gd name="connsiteY2590" fmla="*/ 2578214 h 6367455"/>
                <a:gd name="connsiteX2591" fmla="*/ 3568636 w 6891715"/>
                <a:gd name="connsiteY2591" fmla="*/ 2587620 h 6367455"/>
                <a:gd name="connsiteX2592" fmla="*/ 3559945 w 6891715"/>
                <a:gd name="connsiteY2592" fmla="*/ 2574453 h 6367455"/>
                <a:gd name="connsiteX2593" fmla="*/ 3542562 w 6891715"/>
                <a:gd name="connsiteY2593" fmla="*/ 2576647 h 6367455"/>
                <a:gd name="connsiteX2594" fmla="*/ 3533870 w 6891715"/>
                <a:gd name="connsiteY2594" fmla="*/ 2561286 h 6367455"/>
                <a:gd name="connsiteX2595" fmla="*/ 3525800 w 6891715"/>
                <a:gd name="connsiteY2595" fmla="*/ 2545299 h 6367455"/>
                <a:gd name="connsiteX2596" fmla="*/ 3525800 w 6891715"/>
                <a:gd name="connsiteY2596" fmla="*/ 2535895 h 6367455"/>
                <a:gd name="connsiteX2597" fmla="*/ 3538216 w 6891715"/>
                <a:gd name="connsiteY2597" fmla="*/ 2547493 h 6367455"/>
                <a:gd name="connsiteX2598" fmla="*/ 3542251 w 6891715"/>
                <a:gd name="connsiteY2598" fmla="*/ 2538089 h 6367455"/>
                <a:gd name="connsiteX2599" fmla="*/ 3544114 w 6891715"/>
                <a:gd name="connsiteY2599" fmla="*/ 2526491 h 6367455"/>
                <a:gd name="connsiteX2600" fmla="*/ 3553426 w 6891715"/>
                <a:gd name="connsiteY2600" fmla="*/ 2531820 h 6367455"/>
                <a:gd name="connsiteX2601" fmla="*/ 3555599 w 6891715"/>
                <a:gd name="connsiteY2601" fmla="*/ 2521476 h 6367455"/>
                <a:gd name="connsiteX2602" fmla="*/ 3550322 w 6891715"/>
                <a:gd name="connsiteY2602" fmla="*/ 2514892 h 6367455"/>
                <a:gd name="connsiteX2603" fmla="*/ 3405150 w 6891715"/>
                <a:gd name="connsiteY2603" fmla="*/ 2508248 h 6367455"/>
                <a:gd name="connsiteX2604" fmla="*/ 3421025 w 6891715"/>
                <a:gd name="connsiteY2604" fmla="*/ 2526734 h 6367455"/>
                <a:gd name="connsiteX2605" fmla="*/ 3417850 w 6891715"/>
                <a:gd name="connsiteY2605" fmla="*/ 2532062 h 6367455"/>
                <a:gd name="connsiteX2606" fmla="*/ 3407372 w 6891715"/>
                <a:gd name="connsiteY2606" fmla="*/ 2523916 h 6367455"/>
                <a:gd name="connsiteX2607" fmla="*/ 3729877 w 6891715"/>
                <a:gd name="connsiteY2607" fmla="*/ 2501897 h 6367455"/>
                <a:gd name="connsiteX2608" fmla="*/ 3742150 w 6891715"/>
                <a:gd name="connsiteY2608" fmla="*/ 2505753 h 6367455"/>
                <a:gd name="connsiteX2609" fmla="*/ 3746463 w 6891715"/>
                <a:gd name="connsiteY2609" fmla="*/ 2525336 h 6367455"/>
                <a:gd name="connsiteX2610" fmla="*/ 3731204 w 6891715"/>
                <a:gd name="connsiteY2610" fmla="*/ 2530473 h 6367455"/>
                <a:gd name="connsiteX2611" fmla="*/ 3724569 w 6891715"/>
                <a:gd name="connsiteY2611" fmla="*/ 2524053 h 6367455"/>
                <a:gd name="connsiteX2612" fmla="*/ 3724238 w 6891715"/>
                <a:gd name="connsiteY2612" fmla="*/ 2506394 h 6367455"/>
                <a:gd name="connsiteX2613" fmla="*/ 1524271 w 6891715"/>
                <a:gd name="connsiteY2613" fmla="*/ 2489194 h 6367455"/>
                <a:gd name="connsiteX2614" fmla="*/ 1525556 w 6891715"/>
                <a:gd name="connsiteY2614" fmla="*/ 2509482 h 6367455"/>
                <a:gd name="connsiteX2615" fmla="*/ 1516234 w 6891715"/>
                <a:gd name="connsiteY2615" fmla="*/ 2518173 h 6367455"/>
                <a:gd name="connsiteX2616" fmla="*/ 1508511 w 6891715"/>
                <a:gd name="connsiteY2616" fmla="*/ 2535234 h 6367455"/>
                <a:gd name="connsiteX2617" fmla="*/ 1500155 w 6891715"/>
                <a:gd name="connsiteY2617" fmla="*/ 2531049 h 6367455"/>
                <a:gd name="connsiteX2618" fmla="*/ 1512699 w 6891715"/>
                <a:gd name="connsiteY2618" fmla="*/ 2514954 h 6367455"/>
                <a:gd name="connsiteX2619" fmla="*/ 1506262 w 6891715"/>
                <a:gd name="connsiteY2619" fmla="*/ 2504322 h 6367455"/>
                <a:gd name="connsiteX2620" fmla="*/ 1510444 w 6891715"/>
                <a:gd name="connsiteY2620" fmla="*/ 2490483 h 6367455"/>
                <a:gd name="connsiteX2621" fmla="*/ 1565246 w 6891715"/>
                <a:gd name="connsiteY2621" fmla="*/ 2471735 h 6367455"/>
                <a:gd name="connsiteX2622" fmla="*/ 1558483 w 6891715"/>
                <a:gd name="connsiteY2622" fmla="*/ 2484432 h 6367455"/>
                <a:gd name="connsiteX2623" fmla="*/ 1557308 w 6891715"/>
                <a:gd name="connsiteY2623" fmla="*/ 2473640 h 6367455"/>
                <a:gd name="connsiteX2624" fmla="*/ 2108170 w 6891715"/>
                <a:gd name="connsiteY2624" fmla="*/ 2470155 h 6367455"/>
                <a:gd name="connsiteX2625" fmla="*/ 2128143 w 6891715"/>
                <a:gd name="connsiteY2625" fmla="*/ 2489058 h 6367455"/>
                <a:gd name="connsiteX2626" fmla="*/ 2128807 w 6891715"/>
                <a:gd name="connsiteY2626" fmla="*/ 2505076 h 6367455"/>
                <a:gd name="connsiteX2627" fmla="*/ 2111832 w 6891715"/>
                <a:gd name="connsiteY2627" fmla="*/ 2493538 h 6367455"/>
                <a:gd name="connsiteX2628" fmla="*/ 1542198 w 6891715"/>
                <a:gd name="connsiteY2628" fmla="*/ 2470150 h 6367455"/>
                <a:gd name="connsiteX2629" fmla="*/ 1550929 w 6891715"/>
                <a:gd name="connsiteY2629" fmla="*/ 2477076 h 6367455"/>
                <a:gd name="connsiteX2630" fmla="*/ 1552544 w 6891715"/>
                <a:gd name="connsiteY2630" fmla="*/ 2495974 h 6367455"/>
                <a:gd name="connsiteX2631" fmla="*/ 1548020 w 6891715"/>
                <a:gd name="connsiteY2631" fmla="*/ 2504475 h 6367455"/>
                <a:gd name="connsiteX2632" fmla="*/ 1537345 w 6891715"/>
                <a:gd name="connsiteY2632" fmla="*/ 2509836 h 6367455"/>
                <a:gd name="connsiteX2633" fmla="*/ 1535082 w 6891715"/>
                <a:gd name="connsiteY2633" fmla="*/ 2498175 h 6367455"/>
                <a:gd name="connsiteX2634" fmla="*/ 1538963 w 6891715"/>
                <a:gd name="connsiteY2634" fmla="*/ 2477393 h 6367455"/>
                <a:gd name="connsiteX2635" fmla="*/ 2122457 w 6891715"/>
                <a:gd name="connsiteY2635" fmla="*/ 2457455 h 6367455"/>
                <a:gd name="connsiteX2636" fmla="*/ 2138153 w 6891715"/>
                <a:gd name="connsiteY2636" fmla="*/ 2465247 h 6367455"/>
                <a:gd name="connsiteX2637" fmla="*/ 2142234 w 6891715"/>
                <a:gd name="connsiteY2637" fmla="*/ 2459012 h 6367455"/>
                <a:gd name="connsiteX2638" fmla="*/ 2154791 w 6891715"/>
                <a:gd name="connsiteY2638" fmla="*/ 2472733 h 6367455"/>
                <a:gd name="connsiteX2639" fmla="*/ 2169545 w 6891715"/>
                <a:gd name="connsiteY2639" fmla="*/ 2474291 h 6367455"/>
                <a:gd name="connsiteX2640" fmla="*/ 2178021 w 6891715"/>
                <a:gd name="connsiteY2640" fmla="*/ 2481772 h 6367455"/>
                <a:gd name="connsiteX2641" fmla="*/ 2148512 w 6891715"/>
                <a:gd name="connsiteY2641" fmla="*/ 2492376 h 6367455"/>
                <a:gd name="connsiteX2642" fmla="*/ 2127481 w 6891715"/>
                <a:gd name="connsiteY2642" fmla="*/ 2475850 h 6367455"/>
                <a:gd name="connsiteX2643" fmla="*/ 1550604 w 6891715"/>
                <a:gd name="connsiteY2643" fmla="*/ 2444749 h 6367455"/>
                <a:gd name="connsiteX2644" fmla="*/ 1557308 w 6891715"/>
                <a:gd name="connsiteY2644" fmla="*/ 2453507 h 6367455"/>
                <a:gd name="connsiteX2645" fmla="*/ 1550019 w 6891715"/>
                <a:gd name="connsiteY2645" fmla="*/ 2466975 h 6367455"/>
                <a:gd name="connsiteX2646" fmla="*/ 1543021 w 6891715"/>
                <a:gd name="connsiteY2646" fmla="*/ 2460578 h 6367455"/>
                <a:gd name="connsiteX2647" fmla="*/ 2109853 w 6891715"/>
                <a:gd name="connsiteY2647" fmla="*/ 2386019 h 6367455"/>
                <a:gd name="connsiteX2648" fmla="*/ 2120870 w 6891715"/>
                <a:gd name="connsiteY2648" fmla="*/ 2400025 h 6367455"/>
                <a:gd name="connsiteX2649" fmla="*/ 2108936 w 6891715"/>
                <a:gd name="connsiteY2649" fmla="*/ 2417767 h 6367455"/>
                <a:gd name="connsiteX2650" fmla="*/ 2097918 w 6891715"/>
                <a:gd name="connsiteY2650" fmla="*/ 2409675 h 6367455"/>
                <a:gd name="connsiteX2651" fmla="*/ 2095470 w 6891715"/>
                <a:gd name="connsiteY2651" fmla="*/ 2397535 h 6367455"/>
                <a:gd name="connsiteX2652" fmla="*/ 2105570 w 6891715"/>
                <a:gd name="connsiteY2652" fmla="*/ 2395357 h 6367455"/>
                <a:gd name="connsiteX2653" fmla="*/ 2152737 w 6891715"/>
                <a:gd name="connsiteY2653" fmla="*/ 2320930 h 6367455"/>
                <a:gd name="connsiteX2654" fmla="*/ 2168495 w 6891715"/>
                <a:gd name="connsiteY2654" fmla="*/ 2326823 h 6367455"/>
                <a:gd name="connsiteX2655" fmla="*/ 2162192 w 6891715"/>
                <a:gd name="connsiteY2655" fmla="*/ 2336131 h 6367455"/>
                <a:gd name="connsiteX2656" fmla="*/ 2146118 w 6891715"/>
                <a:gd name="connsiteY2656" fmla="*/ 2334268 h 6367455"/>
                <a:gd name="connsiteX2657" fmla="*/ 2127524 w 6891715"/>
                <a:gd name="connsiteY2657" fmla="*/ 2347918 h 6367455"/>
                <a:gd name="connsiteX2658" fmla="*/ 2125633 w 6891715"/>
                <a:gd name="connsiteY2658" fmla="*/ 2341713 h 6367455"/>
                <a:gd name="connsiteX2659" fmla="*/ 2132312 w 6891715"/>
                <a:gd name="connsiteY2659" fmla="*/ 2239963 h 6367455"/>
                <a:gd name="connsiteX2660" fmla="*/ 2144684 w 6891715"/>
                <a:gd name="connsiteY2660" fmla="*/ 2252345 h 6367455"/>
                <a:gd name="connsiteX2661" fmla="*/ 2123344 w 6891715"/>
                <a:gd name="connsiteY2661" fmla="*/ 2265364 h 6367455"/>
                <a:gd name="connsiteX2662" fmla="*/ 2120870 w 6891715"/>
                <a:gd name="connsiteY2662" fmla="*/ 2251711 h 6367455"/>
                <a:gd name="connsiteX2663" fmla="*/ 2164060 w 6891715"/>
                <a:gd name="connsiteY2663" fmla="*/ 2190748 h 6367455"/>
                <a:gd name="connsiteX2664" fmla="*/ 2173257 w 6891715"/>
                <a:gd name="connsiteY2664" fmla="*/ 2205972 h 6367455"/>
                <a:gd name="connsiteX2665" fmla="*/ 2159135 w 6891715"/>
                <a:gd name="connsiteY2665" fmla="*/ 2212976 h 6367455"/>
                <a:gd name="connsiteX2666" fmla="*/ 2150266 w 6891715"/>
                <a:gd name="connsiteY2666" fmla="*/ 2203839 h 6367455"/>
                <a:gd name="connsiteX2667" fmla="*/ 2144683 w 6891715"/>
                <a:gd name="connsiteY2667" fmla="*/ 2191052 h 6367455"/>
                <a:gd name="connsiteX2668" fmla="*/ 2180785 w 6891715"/>
                <a:gd name="connsiteY2668" fmla="*/ 2185982 h 6367455"/>
                <a:gd name="connsiteX2669" fmla="*/ 2193581 w 6891715"/>
                <a:gd name="connsiteY2669" fmla="*/ 2195133 h 6367455"/>
                <a:gd name="connsiteX2670" fmla="*/ 2196141 w 6891715"/>
                <a:gd name="connsiteY2670" fmla="*/ 2205858 h 6367455"/>
                <a:gd name="connsiteX2671" fmla="*/ 2215976 w 6891715"/>
                <a:gd name="connsiteY2671" fmla="*/ 2190085 h 6367455"/>
                <a:gd name="connsiteX2672" fmla="*/ 2231972 w 6891715"/>
                <a:gd name="connsiteY2672" fmla="*/ 2195762 h 6367455"/>
                <a:gd name="connsiteX2673" fmla="*/ 2235170 w 6891715"/>
                <a:gd name="connsiteY2673" fmla="*/ 2202388 h 6367455"/>
                <a:gd name="connsiteX2674" fmla="*/ 2219175 w 6891715"/>
                <a:gd name="connsiteY2674" fmla="*/ 2206490 h 6367455"/>
                <a:gd name="connsiteX2675" fmla="*/ 2232931 w 6891715"/>
                <a:gd name="connsiteY2675" fmla="*/ 2212798 h 6367455"/>
                <a:gd name="connsiteX2676" fmla="*/ 2230372 w 6891715"/>
                <a:gd name="connsiteY2676" fmla="*/ 2220054 h 6367455"/>
                <a:gd name="connsiteX2677" fmla="*/ 2182064 w 6891715"/>
                <a:gd name="connsiteY2677" fmla="*/ 2224786 h 6367455"/>
                <a:gd name="connsiteX2678" fmla="*/ 2162230 w 6891715"/>
                <a:gd name="connsiteY2678" fmla="*/ 2235198 h 6367455"/>
                <a:gd name="connsiteX2679" fmla="*/ 2151032 w 6891715"/>
                <a:gd name="connsiteY2679" fmla="*/ 2219738 h 6367455"/>
                <a:gd name="connsiteX2680" fmla="*/ 2166069 w 6891715"/>
                <a:gd name="connsiteY2680" fmla="*/ 2217846 h 6367455"/>
                <a:gd name="connsiteX2681" fmla="*/ 2176626 w 6891715"/>
                <a:gd name="connsiteY2681" fmla="*/ 2207119 h 6367455"/>
                <a:gd name="connsiteX2682" fmla="*/ 2186223 w 6891715"/>
                <a:gd name="connsiteY2682" fmla="*/ 2207750 h 6367455"/>
                <a:gd name="connsiteX2683" fmla="*/ 2198341 w 6891715"/>
                <a:gd name="connsiteY2683" fmla="*/ 2157407 h 6367455"/>
                <a:gd name="connsiteX2684" fmla="*/ 2201832 w 6891715"/>
                <a:gd name="connsiteY2684" fmla="*/ 2171006 h 6367455"/>
                <a:gd name="connsiteX2685" fmla="*/ 2185958 w 6891715"/>
                <a:gd name="connsiteY2685" fmla="*/ 2179632 h 6367455"/>
                <a:gd name="connsiteX2686" fmla="*/ 2188815 w 6891715"/>
                <a:gd name="connsiteY2686" fmla="*/ 2160724 h 6367455"/>
                <a:gd name="connsiteX2687" fmla="*/ 5024403 w 6891715"/>
                <a:gd name="connsiteY2687" fmla="*/ 2154231 h 6367455"/>
                <a:gd name="connsiteX2688" fmla="*/ 5025991 w 6891715"/>
                <a:gd name="connsiteY2688" fmla="*/ 2172774 h 6367455"/>
                <a:gd name="connsiteX2689" fmla="*/ 5021228 w 6891715"/>
                <a:gd name="connsiteY2689" fmla="*/ 2190992 h 6367455"/>
                <a:gd name="connsiteX2690" fmla="*/ 5011703 w 6891715"/>
                <a:gd name="connsiteY2690" fmla="*/ 2193919 h 6367455"/>
                <a:gd name="connsiteX2691" fmla="*/ 5006941 w 6891715"/>
                <a:gd name="connsiteY2691" fmla="*/ 2170172 h 6367455"/>
                <a:gd name="connsiteX2692" fmla="*/ 5013608 w 6891715"/>
                <a:gd name="connsiteY2692" fmla="*/ 2158460 h 6367455"/>
                <a:gd name="connsiteX2693" fmla="*/ 2249459 w 6891715"/>
                <a:gd name="connsiteY2693" fmla="*/ 2125656 h 6367455"/>
                <a:gd name="connsiteX2694" fmla="*/ 2249459 w 6891715"/>
                <a:gd name="connsiteY2694" fmla="*/ 2130622 h 6367455"/>
                <a:gd name="connsiteX2695" fmla="*/ 2228670 w 6891715"/>
                <a:gd name="connsiteY2695" fmla="*/ 2146449 h 6367455"/>
                <a:gd name="connsiteX2696" fmla="*/ 2227725 w 6891715"/>
                <a:gd name="connsiteY2696" fmla="*/ 2156692 h 6367455"/>
                <a:gd name="connsiteX2697" fmla="*/ 2218275 w 6891715"/>
                <a:gd name="connsiteY2697" fmla="*/ 2166932 h 6367455"/>
                <a:gd name="connsiteX2698" fmla="*/ 2210715 w 6891715"/>
                <a:gd name="connsiteY2698" fmla="*/ 2153898 h 6367455"/>
                <a:gd name="connsiteX2699" fmla="*/ 2209771 w 6891715"/>
                <a:gd name="connsiteY2699" fmla="*/ 2135277 h 6367455"/>
                <a:gd name="connsiteX2700" fmla="*/ 2222370 w 6891715"/>
                <a:gd name="connsiteY2700" fmla="*/ 2136209 h 6367455"/>
                <a:gd name="connsiteX2701" fmla="*/ 2273905 w 6891715"/>
                <a:gd name="connsiteY2701" fmla="*/ 2119307 h 6367455"/>
                <a:gd name="connsiteX2702" fmla="*/ 2281208 w 6891715"/>
                <a:gd name="connsiteY2702" fmla="*/ 2129645 h 6367455"/>
                <a:gd name="connsiteX2703" fmla="*/ 2263110 w 6891715"/>
                <a:gd name="connsiteY2703" fmla="*/ 2132006 h 6367455"/>
                <a:gd name="connsiteX2704" fmla="*/ 2258983 w 6891715"/>
                <a:gd name="connsiteY2704" fmla="*/ 2121079 h 6367455"/>
                <a:gd name="connsiteX2705" fmla="*/ 2280256 w 6891715"/>
                <a:gd name="connsiteY2705" fmla="*/ 2095494 h 6367455"/>
                <a:gd name="connsiteX2706" fmla="*/ 2287559 w 6891715"/>
                <a:gd name="connsiteY2706" fmla="*/ 2097758 h 6367455"/>
                <a:gd name="connsiteX2707" fmla="*/ 2274858 w 6891715"/>
                <a:gd name="connsiteY2707" fmla="*/ 2112957 h 6367455"/>
                <a:gd name="connsiteX2708" fmla="*/ 2258983 w 6891715"/>
                <a:gd name="connsiteY2708" fmla="*/ 2108752 h 6367455"/>
                <a:gd name="connsiteX2709" fmla="*/ 2261205 w 6891715"/>
                <a:gd name="connsiteY2709" fmla="*/ 2097110 h 6367455"/>
                <a:gd name="connsiteX2710" fmla="*/ 2292002 w 6891715"/>
                <a:gd name="connsiteY2710" fmla="*/ 2065330 h 6367455"/>
                <a:gd name="connsiteX2711" fmla="*/ 2312959 w 6891715"/>
                <a:gd name="connsiteY2711" fmla="*/ 2076808 h 6367455"/>
                <a:gd name="connsiteX2712" fmla="*/ 2302798 w 6891715"/>
                <a:gd name="connsiteY2712" fmla="*/ 2092318 h 6367455"/>
                <a:gd name="connsiteX2713" fmla="*/ 2285972 w 6891715"/>
                <a:gd name="connsiteY2713" fmla="*/ 2083011 h 6367455"/>
                <a:gd name="connsiteX2714" fmla="*/ 3672802 w 6891715"/>
                <a:gd name="connsiteY2714" fmla="*/ 1939932 h 6367455"/>
                <a:gd name="connsiteX2715" fmla="*/ 3695345 w 6891715"/>
                <a:gd name="connsiteY2715" fmla="*/ 1940896 h 6367455"/>
                <a:gd name="connsiteX2716" fmla="*/ 3700425 w 6891715"/>
                <a:gd name="connsiteY2716" fmla="*/ 1952481 h 6367455"/>
                <a:gd name="connsiteX2717" fmla="*/ 3688995 w 6891715"/>
                <a:gd name="connsiteY2717" fmla="*/ 1950871 h 6367455"/>
                <a:gd name="connsiteX2718" fmla="*/ 3692170 w 6891715"/>
                <a:gd name="connsiteY2718" fmla="*/ 1959881 h 6367455"/>
                <a:gd name="connsiteX2719" fmla="*/ 3677247 w 6891715"/>
                <a:gd name="connsiteY2719" fmla="*/ 1963742 h 6367455"/>
                <a:gd name="connsiteX2720" fmla="*/ 3668675 w 6891715"/>
                <a:gd name="connsiteY2720" fmla="*/ 1946366 h 6367455"/>
                <a:gd name="connsiteX2721" fmla="*/ 2423473 w 6891715"/>
                <a:gd name="connsiteY2721" fmla="*/ 1893885 h 6367455"/>
                <a:gd name="connsiteX2722" fmla="*/ 2443134 w 6891715"/>
                <a:gd name="connsiteY2722" fmla="*/ 1915792 h 6367455"/>
                <a:gd name="connsiteX2723" fmla="*/ 2443134 w 6891715"/>
                <a:gd name="connsiteY2723" fmla="*/ 1924364 h 6367455"/>
                <a:gd name="connsiteX2724" fmla="*/ 2432836 w 6891715"/>
                <a:gd name="connsiteY2724" fmla="*/ 1928810 h 6367455"/>
                <a:gd name="connsiteX2725" fmla="*/ 2423473 w 6891715"/>
                <a:gd name="connsiteY2725" fmla="*/ 1914204 h 6367455"/>
                <a:gd name="connsiteX2726" fmla="*/ 2406622 w 6891715"/>
                <a:gd name="connsiteY2726" fmla="*/ 1904997 h 6367455"/>
                <a:gd name="connsiteX2727" fmla="*/ 2424410 w 6891715"/>
                <a:gd name="connsiteY2727" fmla="*/ 1904679 h 6367455"/>
                <a:gd name="connsiteX2728" fmla="*/ 2423473 w 6891715"/>
                <a:gd name="connsiteY2728" fmla="*/ 1893885 h 6367455"/>
                <a:gd name="connsiteX2729" fmla="*/ 2486201 w 6891715"/>
                <a:gd name="connsiteY2729" fmla="*/ 1830386 h 6367455"/>
                <a:gd name="connsiteX2730" fmla="*/ 2497270 w 6891715"/>
                <a:gd name="connsiteY2730" fmla="*/ 1855692 h 6367455"/>
                <a:gd name="connsiteX2731" fmla="*/ 2519408 w 6891715"/>
                <a:gd name="connsiteY2731" fmla="*/ 1854731 h 6367455"/>
                <a:gd name="connsiteX2732" fmla="*/ 2519408 w 6891715"/>
                <a:gd name="connsiteY2732" fmla="*/ 1862100 h 6367455"/>
                <a:gd name="connsiteX2733" fmla="*/ 2538384 w 6891715"/>
                <a:gd name="connsiteY2733" fmla="*/ 1871390 h 6367455"/>
                <a:gd name="connsiteX2734" fmla="*/ 2526683 w 6891715"/>
                <a:gd name="connsiteY2734" fmla="*/ 1872351 h 6367455"/>
                <a:gd name="connsiteX2735" fmla="*/ 2515613 w 6891715"/>
                <a:gd name="connsiteY2735" fmla="*/ 1886447 h 6367455"/>
                <a:gd name="connsiteX2736" fmla="*/ 2494424 w 6891715"/>
                <a:gd name="connsiteY2736" fmla="*/ 1884524 h 6367455"/>
                <a:gd name="connsiteX2737" fmla="*/ 2481773 w 6891715"/>
                <a:gd name="connsiteY2737" fmla="*/ 1899581 h 6367455"/>
                <a:gd name="connsiteX2738" fmla="*/ 2466909 w 6891715"/>
                <a:gd name="connsiteY2738" fmla="*/ 1901823 h 6367455"/>
                <a:gd name="connsiteX2739" fmla="*/ 2457421 w 6891715"/>
                <a:gd name="connsiteY2739" fmla="*/ 1886126 h 6367455"/>
                <a:gd name="connsiteX2740" fmla="*/ 2465643 w 6891715"/>
                <a:gd name="connsiteY2740" fmla="*/ 1873312 h 6367455"/>
                <a:gd name="connsiteX2741" fmla="*/ 2489996 w 6891715"/>
                <a:gd name="connsiteY2741" fmla="*/ 1878117 h 6367455"/>
                <a:gd name="connsiteX2742" fmla="*/ 2480192 w 6891715"/>
                <a:gd name="connsiteY2742" fmla="*/ 1861459 h 6367455"/>
                <a:gd name="connsiteX2743" fmla="*/ 2492842 w 6891715"/>
                <a:gd name="connsiteY2743" fmla="*/ 1857935 h 6367455"/>
                <a:gd name="connsiteX2744" fmla="*/ 2459002 w 6891715"/>
                <a:gd name="connsiteY2744" fmla="*/ 1847363 h 6367455"/>
                <a:gd name="connsiteX2745" fmla="*/ 2482407 w 6891715"/>
                <a:gd name="connsiteY2745" fmla="*/ 1843199 h 6367455"/>
                <a:gd name="connsiteX2746" fmla="*/ 3837960 w 6891715"/>
                <a:gd name="connsiteY2746" fmla="*/ 1809756 h 6367455"/>
                <a:gd name="connsiteX2747" fmla="*/ 3848063 w 6891715"/>
                <a:gd name="connsiteY2747" fmla="*/ 1824547 h 6367455"/>
                <a:gd name="connsiteX2748" fmla="*/ 3840654 w 6891715"/>
                <a:gd name="connsiteY2748" fmla="*/ 1835157 h 6367455"/>
                <a:gd name="connsiteX2749" fmla="*/ 3825838 w 6891715"/>
                <a:gd name="connsiteY2749" fmla="*/ 1826797 h 6367455"/>
                <a:gd name="connsiteX2750" fmla="*/ 4013480 w 6891715"/>
                <a:gd name="connsiteY2750" fmla="*/ 1541468 h 6367455"/>
                <a:gd name="connsiteX2751" fmla="*/ 4030625 w 6891715"/>
                <a:gd name="connsiteY2751" fmla="*/ 1544222 h 6367455"/>
                <a:gd name="connsiteX2752" fmla="*/ 4046500 w 6891715"/>
                <a:gd name="connsiteY2752" fmla="*/ 1546364 h 6367455"/>
                <a:gd name="connsiteX2753" fmla="*/ 4042372 w 6891715"/>
                <a:gd name="connsiteY2753" fmla="*/ 1550343 h 6367455"/>
                <a:gd name="connsiteX2754" fmla="*/ 4030625 w 6891715"/>
                <a:gd name="connsiteY2754" fmla="*/ 1554627 h 6367455"/>
                <a:gd name="connsiteX2755" fmla="*/ 4032847 w 6891715"/>
                <a:gd name="connsiteY2755" fmla="*/ 1564726 h 6367455"/>
                <a:gd name="connsiteX2756" fmla="*/ 4027450 w 6891715"/>
                <a:gd name="connsiteY2756" fmla="*/ 1566868 h 6367455"/>
                <a:gd name="connsiteX2757" fmla="*/ 4018877 w 6891715"/>
                <a:gd name="connsiteY2757" fmla="*/ 1554627 h 6367455"/>
                <a:gd name="connsiteX2758" fmla="*/ 4016655 w 6891715"/>
                <a:gd name="connsiteY2758" fmla="*/ 1563808 h 6367455"/>
                <a:gd name="connsiteX2759" fmla="*/ 4005225 w 6891715"/>
                <a:gd name="connsiteY2759" fmla="*/ 1557687 h 6367455"/>
                <a:gd name="connsiteX2760" fmla="*/ 4005225 w 6891715"/>
                <a:gd name="connsiteY2760" fmla="*/ 1546670 h 6367455"/>
                <a:gd name="connsiteX2761" fmla="*/ 5063053 w 6891715"/>
                <a:gd name="connsiteY2761" fmla="*/ 1519232 h 6367455"/>
                <a:gd name="connsiteX2762" fmla="*/ 5070842 w 6891715"/>
                <a:gd name="connsiteY2762" fmla="*/ 1527746 h 6367455"/>
                <a:gd name="connsiteX2763" fmla="*/ 5067414 w 6891715"/>
                <a:gd name="connsiteY2763" fmla="*/ 1537522 h 6367455"/>
                <a:gd name="connsiteX2764" fmla="*/ 5075204 w 6891715"/>
                <a:gd name="connsiteY2764" fmla="*/ 1546351 h 6367455"/>
                <a:gd name="connsiteX2765" fmla="*/ 5068349 w 6891715"/>
                <a:gd name="connsiteY2765" fmla="*/ 1565270 h 6367455"/>
                <a:gd name="connsiteX2766" fmla="*/ 5062741 w 6891715"/>
                <a:gd name="connsiteY2766" fmla="*/ 1548243 h 6367455"/>
                <a:gd name="connsiteX2767" fmla="*/ 5041866 w 6891715"/>
                <a:gd name="connsiteY2767" fmla="*/ 1538152 h 6367455"/>
                <a:gd name="connsiteX2768" fmla="*/ 5048720 w 6891715"/>
                <a:gd name="connsiteY2768" fmla="*/ 1523332 h 6367455"/>
                <a:gd name="connsiteX2769" fmla="*/ 5056198 w 6891715"/>
                <a:gd name="connsiteY2769" fmla="*/ 1530584 h 6367455"/>
                <a:gd name="connsiteX2770" fmla="*/ 5070441 w 6891715"/>
                <a:gd name="connsiteY2770" fmla="*/ 1517646 h 6367455"/>
                <a:gd name="connsiteX2771" fmla="*/ 5086316 w 6891715"/>
                <a:gd name="connsiteY2771" fmla="*/ 1521333 h 6367455"/>
                <a:gd name="connsiteX2772" fmla="*/ 5074652 w 6891715"/>
                <a:gd name="connsiteY2772" fmla="*/ 1527171 h 6367455"/>
                <a:gd name="connsiteX2773" fmla="*/ 2793654 w 6891715"/>
                <a:gd name="connsiteY2773" fmla="*/ 1403349 h 6367455"/>
                <a:gd name="connsiteX2774" fmla="*/ 2808259 w 6891715"/>
                <a:gd name="connsiteY2774" fmla="*/ 1420428 h 6367455"/>
                <a:gd name="connsiteX2775" fmla="*/ 2796829 w 6891715"/>
                <a:gd name="connsiteY2775" fmla="*/ 1431595 h 6367455"/>
                <a:gd name="connsiteX2776" fmla="*/ 2778096 w 6891715"/>
                <a:gd name="connsiteY2776" fmla="*/ 1431924 h 6367455"/>
                <a:gd name="connsiteX2777" fmla="*/ 2782859 w 6891715"/>
                <a:gd name="connsiteY2777" fmla="*/ 1409918 h 6367455"/>
                <a:gd name="connsiteX2778" fmla="*/ 303818 w 6891715"/>
                <a:gd name="connsiteY2778" fmla="*/ 1397948 h 6367455"/>
                <a:gd name="connsiteX2779" fmla="*/ 310168 w 6891715"/>
                <a:gd name="connsiteY2779" fmla="*/ 1402076 h 6367455"/>
                <a:gd name="connsiteX2780" fmla="*/ 305088 w 6891715"/>
                <a:gd name="connsiteY2780" fmla="*/ 1417633 h 6367455"/>
                <a:gd name="connsiteX2781" fmla="*/ 309215 w 6891715"/>
                <a:gd name="connsiteY2781" fmla="*/ 1431603 h 6367455"/>
                <a:gd name="connsiteX2782" fmla="*/ 316518 w 6891715"/>
                <a:gd name="connsiteY2782" fmla="*/ 1433826 h 6367455"/>
                <a:gd name="connsiteX2783" fmla="*/ 315882 w 6891715"/>
                <a:gd name="connsiteY2783" fmla="*/ 1449383 h 6367455"/>
                <a:gd name="connsiteX2784" fmla="*/ 327630 w 6891715"/>
                <a:gd name="connsiteY2784" fmla="*/ 1448113 h 6367455"/>
                <a:gd name="connsiteX2785" fmla="*/ 329218 w 6891715"/>
                <a:gd name="connsiteY2785" fmla="*/ 1426206 h 6367455"/>
                <a:gd name="connsiteX2786" fmla="*/ 336838 w 6891715"/>
                <a:gd name="connsiteY2786" fmla="*/ 1413506 h 6367455"/>
                <a:gd name="connsiteX2787" fmla="*/ 350490 w 6891715"/>
                <a:gd name="connsiteY2787" fmla="*/ 1432238 h 6367455"/>
                <a:gd name="connsiteX2788" fmla="*/ 349855 w 6891715"/>
                <a:gd name="connsiteY2788" fmla="*/ 1447161 h 6367455"/>
                <a:gd name="connsiteX2789" fmla="*/ 367635 w 6891715"/>
                <a:gd name="connsiteY2789" fmla="*/ 1441446 h 6367455"/>
                <a:gd name="connsiteX2790" fmla="*/ 357158 w 6891715"/>
                <a:gd name="connsiteY2790" fmla="*/ 1456368 h 6367455"/>
                <a:gd name="connsiteX2791" fmla="*/ 368905 w 6891715"/>
                <a:gd name="connsiteY2791" fmla="*/ 1466845 h 6367455"/>
                <a:gd name="connsiteX2792" fmla="*/ 365095 w 6891715"/>
                <a:gd name="connsiteY2792" fmla="*/ 1497326 h 6367455"/>
                <a:gd name="connsiteX2793" fmla="*/ 350173 w 6891715"/>
                <a:gd name="connsiteY2793" fmla="*/ 1511296 h 6367455"/>
                <a:gd name="connsiteX2794" fmla="*/ 365095 w 6891715"/>
                <a:gd name="connsiteY2794" fmla="*/ 1514471 h 6367455"/>
                <a:gd name="connsiteX2795" fmla="*/ 368587 w 6891715"/>
                <a:gd name="connsiteY2795" fmla="*/ 1537331 h 6367455"/>
                <a:gd name="connsiteX2796" fmla="*/ 372397 w 6891715"/>
                <a:gd name="connsiteY2796" fmla="*/ 1525583 h 6367455"/>
                <a:gd name="connsiteX2797" fmla="*/ 385098 w 6891715"/>
                <a:gd name="connsiteY2797" fmla="*/ 1524630 h 6367455"/>
                <a:gd name="connsiteX2798" fmla="*/ 390495 w 6891715"/>
                <a:gd name="connsiteY2798" fmla="*/ 1536378 h 6367455"/>
                <a:gd name="connsiteX2799" fmla="*/ 372715 w 6891715"/>
                <a:gd name="connsiteY2799" fmla="*/ 1545903 h 6367455"/>
                <a:gd name="connsiteX2800" fmla="*/ 383510 w 6891715"/>
                <a:gd name="connsiteY2800" fmla="*/ 1544633 h 6367455"/>
                <a:gd name="connsiteX2801" fmla="*/ 382558 w 6891715"/>
                <a:gd name="connsiteY2801" fmla="*/ 1564635 h 6367455"/>
                <a:gd name="connsiteX2802" fmla="*/ 365413 w 6891715"/>
                <a:gd name="connsiteY2802" fmla="*/ 1565905 h 6367455"/>
                <a:gd name="connsiteX2803" fmla="*/ 352078 w 6891715"/>
                <a:gd name="connsiteY2803" fmla="*/ 1579875 h 6367455"/>
                <a:gd name="connsiteX2804" fmla="*/ 361603 w 6891715"/>
                <a:gd name="connsiteY2804" fmla="*/ 1593210 h 6367455"/>
                <a:gd name="connsiteX2805" fmla="*/ 349220 w 6891715"/>
                <a:gd name="connsiteY2805" fmla="*/ 1608133 h 6367455"/>
                <a:gd name="connsiteX2806" fmla="*/ 347950 w 6891715"/>
                <a:gd name="connsiteY2806" fmla="*/ 1621785 h 6367455"/>
                <a:gd name="connsiteX2807" fmla="*/ 336520 w 6891715"/>
                <a:gd name="connsiteY2807" fmla="*/ 1623055 h 6367455"/>
                <a:gd name="connsiteX2808" fmla="*/ 327313 w 6891715"/>
                <a:gd name="connsiteY2808" fmla="*/ 1634485 h 6367455"/>
                <a:gd name="connsiteX2809" fmla="*/ 318740 w 6891715"/>
                <a:gd name="connsiteY2809" fmla="*/ 1639248 h 6367455"/>
                <a:gd name="connsiteX2810" fmla="*/ 313025 w 6891715"/>
                <a:gd name="connsiteY2810" fmla="*/ 1622103 h 6367455"/>
                <a:gd name="connsiteX2811" fmla="*/ 298103 w 6891715"/>
                <a:gd name="connsiteY2811" fmla="*/ 1602418 h 6367455"/>
                <a:gd name="connsiteX2812" fmla="*/ 291753 w 6891715"/>
                <a:gd name="connsiteY2812" fmla="*/ 1616388 h 6367455"/>
                <a:gd name="connsiteX2813" fmla="*/ 300643 w 6891715"/>
                <a:gd name="connsiteY2813" fmla="*/ 1628770 h 6367455"/>
                <a:gd name="connsiteX2814" fmla="*/ 301913 w 6891715"/>
                <a:gd name="connsiteY2814" fmla="*/ 1637025 h 6367455"/>
                <a:gd name="connsiteX2815" fmla="*/ 286990 w 6891715"/>
                <a:gd name="connsiteY2815" fmla="*/ 1645598 h 6367455"/>
                <a:gd name="connsiteX2816" fmla="*/ 285085 w 6891715"/>
                <a:gd name="connsiteY2816" fmla="*/ 1666870 h 6367455"/>
                <a:gd name="connsiteX2817" fmla="*/ 313343 w 6891715"/>
                <a:gd name="connsiteY2817" fmla="*/ 1651630 h 6367455"/>
                <a:gd name="connsiteX2818" fmla="*/ 317788 w 6891715"/>
                <a:gd name="connsiteY2818" fmla="*/ 1655758 h 6367455"/>
                <a:gd name="connsiteX2819" fmla="*/ 295880 w 6891715"/>
                <a:gd name="connsiteY2819" fmla="*/ 1676078 h 6367455"/>
                <a:gd name="connsiteX2820" fmla="*/ 279053 w 6891715"/>
                <a:gd name="connsiteY2820" fmla="*/ 1708781 h 6367455"/>
                <a:gd name="connsiteX2821" fmla="*/ 255875 w 6891715"/>
                <a:gd name="connsiteY2821" fmla="*/ 1711320 h 6367455"/>
                <a:gd name="connsiteX2822" fmla="*/ 242223 w 6891715"/>
                <a:gd name="connsiteY2822" fmla="*/ 1742753 h 6367455"/>
                <a:gd name="connsiteX2823" fmla="*/ 220950 w 6891715"/>
                <a:gd name="connsiteY2823" fmla="*/ 1748468 h 6367455"/>
                <a:gd name="connsiteX2824" fmla="*/ 217775 w 6891715"/>
                <a:gd name="connsiteY2824" fmla="*/ 1744340 h 6367455"/>
                <a:gd name="connsiteX2825" fmla="*/ 228570 w 6891715"/>
                <a:gd name="connsiteY2825" fmla="*/ 1739896 h 6367455"/>
                <a:gd name="connsiteX2826" fmla="*/ 231745 w 6891715"/>
                <a:gd name="connsiteY2826" fmla="*/ 1730370 h 6367455"/>
                <a:gd name="connsiteX2827" fmla="*/ 224125 w 6891715"/>
                <a:gd name="connsiteY2827" fmla="*/ 1722115 h 6367455"/>
                <a:gd name="connsiteX2828" fmla="*/ 222855 w 6891715"/>
                <a:gd name="connsiteY2828" fmla="*/ 1703383 h 6367455"/>
                <a:gd name="connsiteX2829" fmla="*/ 207933 w 6891715"/>
                <a:gd name="connsiteY2829" fmla="*/ 1701160 h 6367455"/>
                <a:gd name="connsiteX2830" fmla="*/ 204123 w 6891715"/>
                <a:gd name="connsiteY2830" fmla="*/ 1710685 h 6367455"/>
                <a:gd name="connsiteX2831" fmla="*/ 207298 w 6891715"/>
                <a:gd name="connsiteY2831" fmla="*/ 1720210 h 6367455"/>
                <a:gd name="connsiteX2832" fmla="*/ 199995 w 6891715"/>
                <a:gd name="connsiteY2832" fmla="*/ 1729736 h 6367455"/>
                <a:gd name="connsiteX2833" fmla="*/ 175865 w 6891715"/>
                <a:gd name="connsiteY2833" fmla="*/ 1737355 h 6367455"/>
                <a:gd name="connsiteX2834" fmla="*/ 163165 w 6891715"/>
                <a:gd name="connsiteY2834" fmla="*/ 1761486 h 6367455"/>
                <a:gd name="connsiteX2835" fmla="*/ 110778 w 6891715"/>
                <a:gd name="connsiteY2835" fmla="*/ 1815778 h 6367455"/>
                <a:gd name="connsiteX2836" fmla="*/ 87283 w 6891715"/>
                <a:gd name="connsiteY2836" fmla="*/ 1817048 h 6367455"/>
                <a:gd name="connsiteX2837" fmla="*/ 63470 w 6891715"/>
                <a:gd name="connsiteY2837" fmla="*/ 1831018 h 6367455"/>
                <a:gd name="connsiteX2838" fmla="*/ 35848 w 6891715"/>
                <a:gd name="connsiteY2838" fmla="*/ 1825938 h 6367455"/>
                <a:gd name="connsiteX2839" fmla="*/ 40293 w 6891715"/>
                <a:gd name="connsiteY2839" fmla="*/ 1849433 h 6367455"/>
                <a:gd name="connsiteX2840" fmla="*/ 0 w 6891715"/>
                <a:gd name="connsiteY2840" fmla="*/ 1865398 h 6367455"/>
                <a:gd name="connsiteX2841" fmla="*/ 51895 w 6891715"/>
                <a:gd name="connsiteY2841" fmla="*/ 1757672 h 6367455"/>
                <a:gd name="connsiteX2842" fmla="*/ 234199 w 6891715"/>
                <a:gd name="connsiteY2842" fmla="*/ 1457591 h 6367455"/>
                <a:gd name="connsiteX2843" fmla="*/ 269276 w 6891715"/>
                <a:gd name="connsiteY2843" fmla="*/ 1410682 h 6367455"/>
                <a:gd name="connsiteX2844" fmla="*/ 273020 w 6891715"/>
                <a:gd name="connsiteY2844" fmla="*/ 1407473 h 6367455"/>
                <a:gd name="connsiteX2845" fmla="*/ 3781388 w 6891715"/>
                <a:gd name="connsiteY2845" fmla="*/ 1397007 h 6367455"/>
                <a:gd name="connsiteX2846" fmla="*/ 3780753 w 6891715"/>
                <a:gd name="connsiteY2846" fmla="*/ 1419999 h 6367455"/>
                <a:gd name="connsiteX2847" fmla="*/ 3775672 w 6891715"/>
                <a:gd name="connsiteY2847" fmla="*/ 1425582 h 6367455"/>
                <a:gd name="connsiteX2848" fmla="*/ 3770275 w 6891715"/>
                <a:gd name="connsiteY2848" fmla="*/ 1413431 h 6367455"/>
                <a:gd name="connsiteX2849" fmla="*/ 3776308 w 6891715"/>
                <a:gd name="connsiteY2849" fmla="*/ 1403577 h 6367455"/>
                <a:gd name="connsiteX2850" fmla="*/ 2893984 w 6891715"/>
                <a:gd name="connsiteY2850" fmla="*/ 1212850 h 6367455"/>
                <a:gd name="connsiteX2851" fmla="*/ 2912798 w 6891715"/>
                <a:gd name="connsiteY2851" fmla="*/ 1234757 h 6367455"/>
                <a:gd name="connsiteX2852" fmla="*/ 2919384 w 6891715"/>
                <a:gd name="connsiteY2852" fmla="*/ 1260157 h 6367455"/>
                <a:gd name="connsiteX2853" fmla="*/ 2902763 w 6891715"/>
                <a:gd name="connsiteY2853" fmla="*/ 1260475 h 6367455"/>
                <a:gd name="connsiteX2854" fmla="*/ 2904646 w 6891715"/>
                <a:gd name="connsiteY2854" fmla="*/ 1246504 h 6367455"/>
                <a:gd name="connsiteX2855" fmla="*/ 2894924 w 6891715"/>
                <a:gd name="connsiteY2855" fmla="*/ 1231582 h 6367455"/>
                <a:gd name="connsiteX2856" fmla="*/ 2893984 w 6891715"/>
                <a:gd name="connsiteY2856" fmla="*/ 1212850 h 6367455"/>
                <a:gd name="connsiteX2857" fmla="*/ 5710203 w 6891715"/>
                <a:gd name="connsiteY2857" fmla="*/ 1139822 h 6367455"/>
                <a:gd name="connsiteX2858" fmla="*/ 5727666 w 6891715"/>
                <a:gd name="connsiteY2858" fmla="*/ 1152205 h 6367455"/>
                <a:gd name="connsiteX2859" fmla="*/ 5723382 w 6891715"/>
                <a:gd name="connsiteY2859" fmla="*/ 1173160 h 6367455"/>
                <a:gd name="connsiteX2860" fmla="*/ 5711521 w 6891715"/>
                <a:gd name="connsiteY2860" fmla="*/ 1162048 h 6367455"/>
                <a:gd name="connsiteX2861" fmla="*/ 5710203 w 6891715"/>
                <a:gd name="connsiteY2861" fmla="*/ 1139822 h 6367455"/>
                <a:gd name="connsiteX2862" fmla="*/ 3040668 w 6891715"/>
                <a:gd name="connsiteY2862" fmla="*/ 1009652 h 6367455"/>
                <a:gd name="connsiteX2863" fmla="*/ 3052733 w 6891715"/>
                <a:gd name="connsiteY2863" fmla="*/ 1019177 h 6367455"/>
                <a:gd name="connsiteX2864" fmla="*/ 3020983 w 6891715"/>
                <a:gd name="connsiteY2864" fmla="*/ 1028702 h 6367455"/>
                <a:gd name="connsiteX2865" fmla="*/ 3017808 w 6891715"/>
                <a:gd name="connsiteY2865" fmla="*/ 1020765 h 6367455"/>
                <a:gd name="connsiteX2866" fmla="*/ 3072139 w 6891715"/>
                <a:gd name="connsiteY2866" fmla="*/ 911226 h 6367455"/>
                <a:gd name="connsiteX2867" fmla="*/ 3073371 w 6891715"/>
                <a:gd name="connsiteY2867" fmla="*/ 926933 h 6367455"/>
                <a:gd name="connsiteX2868" fmla="*/ 3052733 w 6891715"/>
                <a:gd name="connsiteY2868" fmla="*/ 930276 h 6367455"/>
                <a:gd name="connsiteX2869" fmla="*/ 3107021 w 6891715"/>
                <a:gd name="connsiteY2869" fmla="*/ 901700 h 6367455"/>
                <a:gd name="connsiteX2870" fmla="*/ 3120991 w 6891715"/>
                <a:gd name="connsiteY2870" fmla="*/ 928449 h 6367455"/>
                <a:gd name="connsiteX2871" fmla="*/ 3105116 w 6891715"/>
                <a:gd name="connsiteY2871" fmla="*/ 944563 h 6367455"/>
                <a:gd name="connsiteX2872" fmla="*/ 3098766 w 6891715"/>
                <a:gd name="connsiteY2872" fmla="*/ 934895 h 6367455"/>
                <a:gd name="connsiteX2873" fmla="*/ 3098766 w 6891715"/>
                <a:gd name="connsiteY2873" fmla="*/ 925226 h 6367455"/>
                <a:gd name="connsiteX2874" fmla="*/ 3105751 w 6891715"/>
                <a:gd name="connsiteY2874" fmla="*/ 916525 h 6367455"/>
                <a:gd name="connsiteX2875" fmla="*/ 3099360 w 6891715"/>
                <a:gd name="connsiteY2875" fmla="*/ 876300 h 6367455"/>
                <a:gd name="connsiteX2876" fmla="*/ 3105116 w 6891715"/>
                <a:gd name="connsiteY2876" fmla="*/ 884929 h 6367455"/>
                <a:gd name="connsiteX2877" fmla="*/ 3093284 w 6891715"/>
                <a:gd name="connsiteY2877" fmla="*/ 896433 h 6367455"/>
                <a:gd name="connsiteX2878" fmla="*/ 3091365 w 6891715"/>
                <a:gd name="connsiteY2878" fmla="*/ 914648 h 6367455"/>
                <a:gd name="connsiteX2879" fmla="*/ 3079858 w 6891715"/>
                <a:gd name="connsiteY2879" fmla="*/ 925513 h 6367455"/>
                <a:gd name="connsiteX2880" fmla="*/ 3079538 w 6891715"/>
                <a:gd name="connsiteY2880" fmla="*/ 905061 h 6367455"/>
                <a:gd name="connsiteX2881" fmla="*/ 3060671 w 6891715"/>
                <a:gd name="connsiteY2881" fmla="*/ 906659 h 6367455"/>
                <a:gd name="connsiteX2882" fmla="*/ 3062270 w 6891715"/>
                <a:gd name="connsiteY2882" fmla="*/ 893877 h 6367455"/>
                <a:gd name="connsiteX2883" fmla="*/ 3082736 w 6891715"/>
                <a:gd name="connsiteY2883" fmla="*/ 885248 h 6367455"/>
                <a:gd name="connsiteX2884" fmla="*/ 2895676 w 6891715"/>
                <a:gd name="connsiteY2884" fmla="*/ 835022 h 6367455"/>
                <a:gd name="connsiteX2885" fmla="*/ 2900080 w 6891715"/>
                <a:gd name="connsiteY2885" fmla="*/ 843367 h 6367455"/>
                <a:gd name="connsiteX2886" fmla="*/ 2899450 w 6891715"/>
                <a:gd name="connsiteY2886" fmla="*/ 855243 h 6367455"/>
                <a:gd name="connsiteX2887" fmla="*/ 2906370 w 6891715"/>
                <a:gd name="connsiteY2887" fmla="*/ 852034 h 6367455"/>
                <a:gd name="connsiteX2888" fmla="*/ 2906684 w 6891715"/>
                <a:gd name="connsiteY2888" fmla="*/ 860700 h 6367455"/>
                <a:gd name="connsiteX2889" fmla="*/ 2893160 w 6891715"/>
                <a:gd name="connsiteY2889" fmla="*/ 863910 h 6367455"/>
                <a:gd name="connsiteX2890" fmla="*/ 2884040 w 6891715"/>
                <a:gd name="connsiteY2890" fmla="*/ 886378 h 6367455"/>
                <a:gd name="connsiteX2891" fmla="*/ 2873346 w 6891715"/>
                <a:gd name="connsiteY2891" fmla="*/ 893760 h 6367455"/>
                <a:gd name="connsiteX2892" fmla="*/ 2879321 w 6891715"/>
                <a:gd name="connsiteY2892" fmla="*/ 876748 h 6367455"/>
                <a:gd name="connsiteX2893" fmla="*/ 2877121 w 6891715"/>
                <a:gd name="connsiteY2893" fmla="*/ 857490 h 6367455"/>
                <a:gd name="connsiteX2894" fmla="*/ 2890959 w 6891715"/>
                <a:gd name="connsiteY2894" fmla="*/ 854280 h 6367455"/>
                <a:gd name="connsiteX2895" fmla="*/ 2912575 w 6891715"/>
                <a:gd name="connsiteY2895" fmla="*/ 822322 h 6367455"/>
                <a:gd name="connsiteX2896" fmla="*/ 2923896 w 6891715"/>
                <a:gd name="connsiteY2896" fmla="*/ 829854 h 6367455"/>
                <a:gd name="connsiteX2897" fmla="*/ 2925733 w 6891715"/>
                <a:gd name="connsiteY2897" fmla="*/ 836130 h 6367455"/>
                <a:gd name="connsiteX2898" fmla="*/ 2922673 w 6891715"/>
                <a:gd name="connsiteY2898" fmla="*/ 849310 h 6367455"/>
                <a:gd name="connsiteX2899" fmla="*/ 2912575 w 6891715"/>
                <a:gd name="connsiteY2899" fmla="*/ 848682 h 6367455"/>
                <a:gd name="connsiteX2900" fmla="*/ 2904312 w 6891715"/>
                <a:gd name="connsiteY2900" fmla="*/ 841465 h 6367455"/>
                <a:gd name="connsiteX2901" fmla="*/ 2900333 w 6891715"/>
                <a:gd name="connsiteY2901" fmla="*/ 830795 h 6367455"/>
                <a:gd name="connsiteX2902" fmla="*/ 2915634 w 6891715"/>
                <a:gd name="connsiteY2902" fmla="*/ 832050 h 6367455"/>
                <a:gd name="connsiteX2903" fmla="*/ 3115497 w 6891715"/>
                <a:gd name="connsiteY2903" fmla="*/ 820737 h 6367455"/>
                <a:gd name="connsiteX2904" fmla="*/ 3128970 w 6891715"/>
                <a:gd name="connsiteY2904" fmla="*/ 829700 h 6367455"/>
                <a:gd name="connsiteX2905" fmla="*/ 3132104 w 6891715"/>
                <a:gd name="connsiteY2905" fmla="*/ 840826 h 6367455"/>
                <a:gd name="connsiteX2906" fmla="*/ 3125211 w 6891715"/>
                <a:gd name="connsiteY2906" fmla="*/ 850098 h 6367455"/>
                <a:gd name="connsiteX2907" fmla="*/ 3108291 w 6891715"/>
                <a:gd name="connsiteY2907" fmla="*/ 855662 h 6367455"/>
                <a:gd name="connsiteX2908" fmla="*/ 3112364 w 6891715"/>
                <a:gd name="connsiteY2908" fmla="*/ 841135 h 6367455"/>
                <a:gd name="connsiteX2909" fmla="*/ 2986079 w 6891715"/>
                <a:gd name="connsiteY2909" fmla="*/ 784222 h 6367455"/>
                <a:gd name="connsiteX2910" fmla="*/ 2989234 w 6891715"/>
                <a:gd name="connsiteY2910" fmla="*/ 792794 h 6367455"/>
                <a:gd name="connsiteX2911" fmla="*/ 2950732 w 6891715"/>
                <a:gd name="connsiteY2911" fmla="*/ 835022 h 6367455"/>
                <a:gd name="connsiteX2912" fmla="*/ 2938108 w 6891715"/>
                <a:gd name="connsiteY2912" fmla="*/ 829942 h 6367455"/>
                <a:gd name="connsiteX2913" fmla="*/ 2936846 w 6891715"/>
                <a:gd name="connsiteY2913" fmla="*/ 815337 h 6367455"/>
                <a:gd name="connsiteX2914" fmla="*/ 2944104 w 6891715"/>
                <a:gd name="connsiteY2914" fmla="*/ 803589 h 6367455"/>
                <a:gd name="connsiteX2915" fmla="*/ 2956728 w 6891715"/>
                <a:gd name="connsiteY2915" fmla="*/ 805494 h 6367455"/>
                <a:gd name="connsiteX2916" fmla="*/ 2963040 w 6891715"/>
                <a:gd name="connsiteY2916" fmla="*/ 796922 h 6367455"/>
                <a:gd name="connsiteX2917" fmla="*/ 2969036 w 6891715"/>
                <a:gd name="connsiteY2917" fmla="*/ 784539 h 6367455"/>
                <a:gd name="connsiteX2918" fmla="*/ 3181826 w 6891715"/>
                <a:gd name="connsiteY2918" fmla="*/ 777876 h 6367455"/>
                <a:gd name="connsiteX2919" fmla="*/ 3189253 w 6891715"/>
                <a:gd name="connsiteY2919" fmla="*/ 786862 h 6367455"/>
                <a:gd name="connsiteX2920" fmla="*/ 3181181 w 6891715"/>
                <a:gd name="connsiteY2920" fmla="*/ 793751 h 6367455"/>
                <a:gd name="connsiteX2921" fmla="*/ 3170203 w 6891715"/>
                <a:gd name="connsiteY2921" fmla="*/ 787760 h 6367455"/>
                <a:gd name="connsiteX2922" fmla="*/ 2989234 w 6891715"/>
                <a:gd name="connsiteY2922" fmla="*/ 760410 h 6367455"/>
                <a:gd name="connsiteX2923" fmla="*/ 3000346 w 6891715"/>
                <a:gd name="connsiteY2923" fmla="*/ 771020 h 6367455"/>
                <a:gd name="connsiteX2924" fmla="*/ 2997078 w 6891715"/>
                <a:gd name="connsiteY2924" fmla="*/ 785810 h 6367455"/>
                <a:gd name="connsiteX2925" fmla="*/ 2989559 w 6891715"/>
                <a:gd name="connsiteY2925" fmla="*/ 779380 h 6367455"/>
                <a:gd name="connsiteX2926" fmla="*/ 2989234 w 6891715"/>
                <a:gd name="connsiteY2926" fmla="*/ 760410 h 6367455"/>
                <a:gd name="connsiteX2927" fmla="*/ 3084673 w 6891715"/>
                <a:gd name="connsiteY2927" fmla="*/ 733425 h 6367455"/>
                <a:gd name="connsiteX2928" fmla="*/ 3095591 w 6891715"/>
                <a:gd name="connsiteY2928" fmla="*/ 744629 h 6367455"/>
                <a:gd name="connsiteX2929" fmla="*/ 3089491 w 6891715"/>
                <a:gd name="connsiteY2929" fmla="*/ 761915 h 6367455"/>
                <a:gd name="connsiteX2930" fmla="*/ 3078568 w 6891715"/>
                <a:gd name="connsiteY2930" fmla="*/ 778881 h 6367455"/>
                <a:gd name="connsiteX2931" fmla="*/ 3073427 w 6891715"/>
                <a:gd name="connsiteY2931" fmla="*/ 784323 h 6367455"/>
                <a:gd name="connsiteX2932" fmla="*/ 3061541 w 6891715"/>
                <a:gd name="connsiteY2932" fmla="*/ 788805 h 6367455"/>
                <a:gd name="connsiteX2933" fmla="*/ 3062825 w 6891715"/>
                <a:gd name="connsiteY2933" fmla="*/ 799369 h 6367455"/>
                <a:gd name="connsiteX2934" fmla="*/ 3065074 w 6891715"/>
                <a:gd name="connsiteY2934" fmla="*/ 811213 h 6367455"/>
                <a:gd name="connsiteX2935" fmla="*/ 3056400 w 6891715"/>
                <a:gd name="connsiteY2935" fmla="*/ 808972 h 6367455"/>
                <a:gd name="connsiteX2936" fmla="*/ 3054472 w 6891715"/>
                <a:gd name="connsiteY2936" fmla="*/ 788805 h 6367455"/>
                <a:gd name="connsiteX2937" fmla="*/ 3063789 w 6891715"/>
                <a:gd name="connsiteY2937" fmla="*/ 766077 h 6367455"/>
                <a:gd name="connsiteX2938" fmla="*/ 3045477 w 6891715"/>
                <a:gd name="connsiteY2938" fmla="*/ 773119 h 6367455"/>
                <a:gd name="connsiteX2939" fmla="*/ 3028448 w 6891715"/>
                <a:gd name="connsiteY2939" fmla="*/ 802890 h 6367455"/>
                <a:gd name="connsiteX2940" fmla="*/ 3016882 w 6891715"/>
                <a:gd name="connsiteY2940" fmla="*/ 795527 h 6367455"/>
                <a:gd name="connsiteX2941" fmla="*/ 3014633 w 6891715"/>
                <a:gd name="connsiteY2941" fmla="*/ 784643 h 6367455"/>
                <a:gd name="connsiteX2942" fmla="*/ 3028127 w 6891715"/>
                <a:gd name="connsiteY2942" fmla="*/ 766397 h 6367455"/>
                <a:gd name="connsiteX2943" fmla="*/ 3045477 w 6891715"/>
                <a:gd name="connsiteY2943" fmla="*/ 749431 h 6367455"/>
                <a:gd name="connsiteX2944" fmla="*/ 3065396 w 6891715"/>
                <a:gd name="connsiteY2944" fmla="*/ 743989 h 6367455"/>
                <a:gd name="connsiteX2945" fmla="*/ 3205129 w 6891715"/>
                <a:gd name="connsiteY2945" fmla="*/ 719138 h 6367455"/>
                <a:gd name="connsiteX2946" fmla="*/ 3203253 w 6891715"/>
                <a:gd name="connsiteY2946" fmla="*/ 736387 h 6367455"/>
                <a:gd name="connsiteX2947" fmla="*/ 3189807 w 6891715"/>
                <a:gd name="connsiteY2947" fmla="*/ 739776 h 6367455"/>
                <a:gd name="connsiteX2948" fmla="*/ 3184491 w 6891715"/>
                <a:gd name="connsiteY2948" fmla="*/ 726222 h 6367455"/>
                <a:gd name="connsiteX2949" fmla="*/ 3048002 w 6891715"/>
                <a:gd name="connsiteY2949" fmla="*/ 700087 h 6367455"/>
                <a:gd name="connsiteX2950" fmla="*/ 3055726 w 6891715"/>
                <a:gd name="connsiteY2950" fmla="*/ 703262 h 6367455"/>
                <a:gd name="connsiteX2951" fmla="*/ 3059084 w 6891715"/>
                <a:gd name="connsiteY2951" fmla="*/ 711517 h 6367455"/>
                <a:gd name="connsiteX2952" fmla="*/ 3057069 w 6891715"/>
                <a:gd name="connsiteY2952" fmla="*/ 725170 h 6367455"/>
                <a:gd name="connsiteX2953" fmla="*/ 3044980 w 6891715"/>
                <a:gd name="connsiteY2953" fmla="*/ 725487 h 6367455"/>
                <a:gd name="connsiteX2954" fmla="*/ 3041621 w 6891715"/>
                <a:gd name="connsiteY2954" fmla="*/ 709612 h 6367455"/>
                <a:gd name="connsiteX2955" fmla="*/ 3147591 w 6891715"/>
                <a:gd name="connsiteY2955" fmla="*/ 608011 h 6367455"/>
                <a:gd name="connsiteX2956" fmla="*/ 3157047 w 6891715"/>
                <a:gd name="connsiteY2956" fmla="*/ 609291 h 6367455"/>
                <a:gd name="connsiteX2957" fmla="*/ 3163667 w 6891715"/>
                <a:gd name="connsiteY2957" fmla="*/ 632651 h 6367455"/>
                <a:gd name="connsiteX2958" fmla="*/ 3154210 w 6891715"/>
                <a:gd name="connsiteY2958" fmla="*/ 648332 h 6367455"/>
                <a:gd name="connsiteX2959" fmla="*/ 3165873 w 6891715"/>
                <a:gd name="connsiteY2959" fmla="*/ 659212 h 6367455"/>
                <a:gd name="connsiteX2960" fmla="*/ 3165873 w 6891715"/>
                <a:gd name="connsiteY2960" fmla="*/ 666572 h 6367455"/>
                <a:gd name="connsiteX2961" fmla="*/ 3150428 w 6891715"/>
                <a:gd name="connsiteY2961" fmla="*/ 687053 h 6367455"/>
                <a:gd name="connsiteX2962" fmla="*/ 3152319 w 6891715"/>
                <a:gd name="connsiteY2962" fmla="*/ 699533 h 6367455"/>
                <a:gd name="connsiteX2963" fmla="*/ 3167134 w 6891715"/>
                <a:gd name="connsiteY2963" fmla="*/ 696333 h 6367455"/>
                <a:gd name="connsiteX2964" fmla="*/ 3173439 w 6891715"/>
                <a:gd name="connsiteY2964" fmla="*/ 675853 h 6367455"/>
                <a:gd name="connsiteX2965" fmla="*/ 3178482 w 6891715"/>
                <a:gd name="connsiteY2965" fmla="*/ 657932 h 6367455"/>
                <a:gd name="connsiteX2966" fmla="*/ 3193298 w 6891715"/>
                <a:gd name="connsiteY2966" fmla="*/ 651212 h 6367455"/>
                <a:gd name="connsiteX2967" fmla="*/ 3183211 w 6891715"/>
                <a:gd name="connsiteY2967" fmla="*/ 634571 h 6367455"/>
                <a:gd name="connsiteX2968" fmla="*/ 3192983 w 6891715"/>
                <a:gd name="connsiteY2968" fmla="*/ 621771 h 6367455"/>
                <a:gd name="connsiteX2969" fmla="*/ 3196765 w 6891715"/>
                <a:gd name="connsiteY2969" fmla="*/ 625611 h 6367455"/>
                <a:gd name="connsiteX2970" fmla="*/ 3199602 w 6891715"/>
                <a:gd name="connsiteY2970" fmla="*/ 629131 h 6367455"/>
                <a:gd name="connsiteX2971" fmla="*/ 3200548 w 6891715"/>
                <a:gd name="connsiteY2971" fmla="*/ 631051 h 6367455"/>
                <a:gd name="connsiteX2972" fmla="*/ 3201178 w 6891715"/>
                <a:gd name="connsiteY2972" fmla="*/ 632331 h 6367455"/>
                <a:gd name="connsiteX2973" fmla="*/ 3202124 w 6891715"/>
                <a:gd name="connsiteY2973" fmla="*/ 632971 h 6367455"/>
                <a:gd name="connsiteX2974" fmla="*/ 3203070 w 6891715"/>
                <a:gd name="connsiteY2974" fmla="*/ 633611 h 6367455"/>
                <a:gd name="connsiteX2975" fmla="*/ 3204015 w 6891715"/>
                <a:gd name="connsiteY2975" fmla="*/ 632971 h 6367455"/>
                <a:gd name="connsiteX2976" fmla="*/ 3205592 w 6891715"/>
                <a:gd name="connsiteY2976" fmla="*/ 632651 h 6367455"/>
                <a:gd name="connsiteX2977" fmla="*/ 3207483 w 6891715"/>
                <a:gd name="connsiteY2977" fmla="*/ 631691 h 6367455"/>
                <a:gd name="connsiteX2978" fmla="*/ 3208744 w 6891715"/>
                <a:gd name="connsiteY2978" fmla="*/ 631051 h 6367455"/>
                <a:gd name="connsiteX2979" fmla="*/ 3220092 w 6891715"/>
                <a:gd name="connsiteY2979" fmla="*/ 642572 h 6367455"/>
                <a:gd name="connsiteX2980" fmla="*/ 3225766 w 6891715"/>
                <a:gd name="connsiteY2980" fmla="*/ 654092 h 6367455"/>
                <a:gd name="connsiteX2981" fmla="*/ 3206852 w 6891715"/>
                <a:gd name="connsiteY2981" fmla="*/ 678093 h 6367455"/>
                <a:gd name="connsiteX2982" fmla="*/ 3205276 w 6891715"/>
                <a:gd name="connsiteY2982" fmla="*/ 700173 h 6367455"/>
                <a:gd name="connsiteX2983" fmla="*/ 3185102 w 6891715"/>
                <a:gd name="connsiteY2983" fmla="*/ 698253 h 6367455"/>
                <a:gd name="connsiteX2984" fmla="*/ 3181319 w 6891715"/>
                <a:gd name="connsiteY2984" fmla="*/ 716174 h 6367455"/>
                <a:gd name="connsiteX2985" fmla="*/ 3173754 w 6891715"/>
                <a:gd name="connsiteY2985" fmla="*/ 726734 h 6367455"/>
                <a:gd name="connsiteX2986" fmla="*/ 3184472 w 6891715"/>
                <a:gd name="connsiteY2986" fmla="*/ 743055 h 6367455"/>
                <a:gd name="connsiteX2987" fmla="*/ 3173754 w 6891715"/>
                <a:gd name="connsiteY2987" fmla="*/ 746255 h 6367455"/>
                <a:gd name="connsiteX2988" fmla="*/ 3160199 w 6891715"/>
                <a:gd name="connsiteY2988" fmla="*/ 738895 h 6367455"/>
                <a:gd name="connsiteX2989" fmla="*/ 3157047 w 6891715"/>
                <a:gd name="connsiteY2989" fmla="*/ 722894 h 6367455"/>
                <a:gd name="connsiteX2990" fmla="*/ 3154525 w 6891715"/>
                <a:gd name="connsiteY2990" fmla="*/ 730894 h 6367455"/>
                <a:gd name="connsiteX2991" fmla="*/ 3152949 w 6891715"/>
                <a:gd name="connsiteY2991" fmla="*/ 736974 h 6367455"/>
                <a:gd name="connsiteX2992" fmla="*/ 3152004 w 6891715"/>
                <a:gd name="connsiteY2992" fmla="*/ 739215 h 6367455"/>
                <a:gd name="connsiteX2993" fmla="*/ 3151688 w 6891715"/>
                <a:gd name="connsiteY2993" fmla="*/ 741135 h 6367455"/>
                <a:gd name="connsiteX2994" fmla="*/ 3151373 w 6891715"/>
                <a:gd name="connsiteY2994" fmla="*/ 743375 h 6367455"/>
                <a:gd name="connsiteX2995" fmla="*/ 3149482 w 6891715"/>
                <a:gd name="connsiteY2995" fmla="*/ 746895 h 6367455"/>
                <a:gd name="connsiteX2996" fmla="*/ 3144123 w 6891715"/>
                <a:gd name="connsiteY2996" fmla="*/ 756495 h 6367455"/>
                <a:gd name="connsiteX2997" fmla="*/ 3136243 w 6891715"/>
                <a:gd name="connsiteY2997" fmla="*/ 769935 h 6367455"/>
                <a:gd name="connsiteX2998" fmla="*/ 3126786 w 6891715"/>
                <a:gd name="connsiteY2998" fmla="*/ 760335 h 6367455"/>
                <a:gd name="connsiteX2999" fmla="*/ 3129623 w 6891715"/>
                <a:gd name="connsiteY2999" fmla="*/ 727694 h 6367455"/>
                <a:gd name="connsiteX3000" fmla="*/ 3116384 w 6891715"/>
                <a:gd name="connsiteY3000" fmla="*/ 740495 h 6367455"/>
                <a:gd name="connsiteX3001" fmla="*/ 3105036 w 6891715"/>
                <a:gd name="connsiteY3001" fmla="*/ 768975 h 6367455"/>
                <a:gd name="connsiteX3002" fmla="*/ 3097785 w 6891715"/>
                <a:gd name="connsiteY3002" fmla="*/ 767055 h 6367455"/>
                <a:gd name="connsiteX3003" fmla="*/ 3107873 w 6891715"/>
                <a:gd name="connsiteY3003" fmla="*/ 742415 h 6367455"/>
                <a:gd name="connsiteX3004" fmla="*/ 3096209 w 6891715"/>
                <a:gd name="connsiteY3004" fmla="*/ 740495 h 6367455"/>
                <a:gd name="connsiteX3005" fmla="*/ 3094003 w 6891715"/>
                <a:gd name="connsiteY3005" fmla="*/ 734094 h 6367455"/>
                <a:gd name="connsiteX3006" fmla="*/ 3107557 w 6891715"/>
                <a:gd name="connsiteY3006" fmla="*/ 727694 h 6367455"/>
                <a:gd name="connsiteX3007" fmla="*/ 3099992 w 6891715"/>
                <a:gd name="connsiteY3007" fmla="*/ 717134 h 6367455"/>
                <a:gd name="connsiteX3008" fmla="*/ 3127101 w 6891715"/>
                <a:gd name="connsiteY3008" fmla="*/ 687053 h 6367455"/>
                <a:gd name="connsiteX3009" fmla="*/ 3127101 w 6891715"/>
                <a:gd name="connsiteY3009" fmla="*/ 668172 h 6367455"/>
                <a:gd name="connsiteX3010" fmla="*/ 3135297 w 6891715"/>
                <a:gd name="connsiteY3010" fmla="*/ 656332 h 6367455"/>
                <a:gd name="connsiteX3011" fmla="*/ 3128992 w 6891715"/>
                <a:gd name="connsiteY3011" fmla="*/ 646732 h 6367455"/>
                <a:gd name="connsiteX3012" fmla="*/ 3086809 w 6891715"/>
                <a:gd name="connsiteY3012" fmla="*/ 601662 h 6367455"/>
                <a:gd name="connsiteX3013" fmla="*/ 3100900 w 6891715"/>
                <a:gd name="connsiteY3013" fmla="*/ 618490 h 6367455"/>
                <a:gd name="connsiteX3014" fmla="*/ 3095575 w 6891715"/>
                <a:gd name="connsiteY3014" fmla="*/ 628967 h 6367455"/>
                <a:gd name="connsiteX3015" fmla="*/ 3100274 w 6891715"/>
                <a:gd name="connsiteY3015" fmla="*/ 649287 h 6367455"/>
                <a:gd name="connsiteX3016" fmla="*/ 3095888 w 6891715"/>
                <a:gd name="connsiteY3016" fmla="*/ 658812 h 6367455"/>
                <a:gd name="connsiteX3017" fmla="*/ 3117816 w 6891715"/>
                <a:gd name="connsiteY3017" fmla="*/ 663575 h 6367455"/>
                <a:gd name="connsiteX3018" fmla="*/ 3107478 w 6891715"/>
                <a:gd name="connsiteY3018" fmla="*/ 680720 h 6367455"/>
                <a:gd name="connsiteX3019" fmla="*/ 3092755 w 6891715"/>
                <a:gd name="connsiteY3019" fmla="*/ 682625 h 6367455"/>
                <a:gd name="connsiteX3020" fmla="*/ 3067073 w 6891715"/>
                <a:gd name="connsiteY3020" fmla="*/ 700087 h 6367455"/>
                <a:gd name="connsiteX3021" fmla="*/ 3054544 w 6891715"/>
                <a:gd name="connsiteY3021" fmla="*/ 696912 h 6367455"/>
                <a:gd name="connsiteX3022" fmla="*/ 3082423 w 6891715"/>
                <a:gd name="connsiteY3022" fmla="*/ 661987 h 6367455"/>
                <a:gd name="connsiteX3023" fmla="*/ 3052351 w 6891715"/>
                <a:gd name="connsiteY3023" fmla="*/ 679767 h 6367455"/>
                <a:gd name="connsiteX3024" fmla="*/ 3042953 w 6891715"/>
                <a:gd name="connsiteY3024" fmla="*/ 679132 h 6367455"/>
                <a:gd name="connsiteX3025" fmla="*/ 3029170 w 6891715"/>
                <a:gd name="connsiteY3025" fmla="*/ 697230 h 6367455"/>
                <a:gd name="connsiteX3026" fmla="*/ 3024158 w 6891715"/>
                <a:gd name="connsiteY3026" fmla="*/ 683577 h 6367455"/>
                <a:gd name="connsiteX3027" fmla="*/ 3034495 w 6891715"/>
                <a:gd name="connsiteY3027" fmla="*/ 675957 h 6367455"/>
                <a:gd name="connsiteX3028" fmla="*/ 3031050 w 6891715"/>
                <a:gd name="connsiteY3028" fmla="*/ 662305 h 6367455"/>
                <a:gd name="connsiteX3029" fmla="*/ 3042640 w 6891715"/>
                <a:gd name="connsiteY3029" fmla="*/ 652780 h 6367455"/>
                <a:gd name="connsiteX3030" fmla="*/ 3057363 w 6891715"/>
                <a:gd name="connsiteY3030" fmla="*/ 649605 h 6367455"/>
                <a:gd name="connsiteX3031" fmla="*/ 3071460 w 6891715"/>
                <a:gd name="connsiteY3031" fmla="*/ 629285 h 6367455"/>
                <a:gd name="connsiteX3032" fmla="*/ 3083990 w 6891715"/>
                <a:gd name="connsiteY3032" fmla="*/ 628332 h 6367455"/>
                <a:gd name="connsiteX3033" fmla="*/ 3079917 w 6891715"/>
                <a:gd name="connsiteY3033" fmla="*/ 611187 h 6367455"/>
                <a:gd name="connsiteX3034" fmla="*/ 3198778 w 6891715"/>
                <a:gd name="connsiteY3034" fmla="*/ 596901 h 6367455"/>
                <a:gd name="connsiteX3035" fmla="*/ 3208960 w 6891715"/>
                <a:gd name="connsiteY3035" fmla="*/ 597864 h 6367455"/>
                <a:gd name="connsiteX3036" fmla="*/ 3214215 w 6891715"/>
                <a:gd name="connsiteY3036" fmla="*/ 603322 h 6367455"/>
                <a:gd name="connsiteX3037" fmla="*/ 3219798 w 6891715"/>
                <a:gd name="connsiteY3037" fmla="*/ 601074 h 6367455"/>
                <a:gd name="connsiteX3038" fmla="*/ 3227353 w 6891715"/>
                <a:gd name="connsiteY3038" fmla="*/ 611349 h 6367455"/>
                <a:gd name="connsiteX3039" fmla="*/ 3217828 w 6891715"/>
                <a:gd name="connsiteY3039" fmla="*/ 625476 h 6367455"/>
                <a:gd name="connsiteX3040" fmla="*/ 3201405 w 6891715"/>
                <a:gd name="connsiteY3040" fmla="*/ 609743 h 6367455"/>
                <a:gd name="connsiteX3041" fmla="*/ 3164907 w 6891715"/>
                <a:gd name="connsiteY3041" fmla="*/ 504825 h 6367455"/>
                <a:gd name="connsiteX3042" fmla="*/ 3188311 w 6891715"/>
                <a:gd name="connsiteY3042" fmla="*/ 509905 h 6367455"/>
                <a:gd name="connsiteX3043" fmla="*/ 3190841 w 6891715"/>
                <a:gd name="connsiteY3043" fmla="*/ 523558 h 6367455"/>
                <a:gd name="connsiteX3044" fmla="*/ 3182302 w 6891715"/>
                <a:gd name="connsiteY3044" fmla="*/ 535305 h 6367455"/>
                <a:gd name="connsiteX3045" fmla="*/ 3184516 w 6891715"/>
                <a:gd name="connsiteY3045" fmla="*/ 554355 h 6367455"/>
                <a:gd name="connsiteX3046" fmla="*/ 3172181 w 6891715"/>
                <a:gd name="connsiteY3046" fmla="*/ 566103 h 6367455"/>
                <a:gd name="connsiteX3047" fmla="*/ 3164591 w 6891715"/>
                <a:gd name="connsiteY3047" fmla="*/ 582930 h 6367455"/>
                <a:gd name="connsiteX3048" fmla="*/ 3136444 w 6891715"/>
                <a:gd name="connsiteY3048" fmla="*/ 592455 h 6367455"/>
                <a:gd name="connsiteX3049" fmla="*/ 3124110 w 6891715"/>
                <a:gd name="connsiteY3049" fmla="*/ 622300 h 6367455"/>
                <a:gd name="connsiteX3050" fmla="*/ 3119998 w 6891715"/>
                <a:gd name="connsiteY3050" fmla="*/ 619125 h 6367455"/>
                <a:gd name="connsiteX3051" fmla="*/ 3120631 w 6891715"/>
                <a:gd name="connsiteY3051" fmla="*/ 611823 h 6367455"/>
                <a:gd name="connsiteX3052" fmla="*/ 3109878 w 6891715"/>
                <a:gd name="connsiteY3052" fmla="*/ 602615 h 6367455"/>
                <a:gd name="connsiteX3053" fmla="*/ 3132965 w 6891715"/>
                <a:gd name="connsiteY3053" fmla="*/ 578803 h 6367455"/>
                <a:gd name="connsiteX3054" fmla="*/ 3136127 w 6891715"/>
                <a:gd name="connsiteY3054" fmla="*/ 555943 h 6367455"/>
                <a:gd name="connsiteX3055" fmla="*/ 3151941 w 6891715"/>
                <a:gd name="connsiteY3055" fmla="*/ 553403 h 6367455"/>
                <a:gd name="connsiteX3056" fmla="*/ 3155736 w 6891715"/>
                <a:gd name="connsiteY3056" fmla="*/ 542925 h 6367455"/>
                <a:gd name="connsiteX3057" fmla="*/ 3151624 w 6891715"/>
                <a:gd name="connsiteY3057" fmla="*/ 531495 h 6367455"/>
                <a:gd name="connsiteX3058" fmla="*/ 3157950 w 6891715"/>
                <a:gd name="connsiteY3058" fmla="*/ 523875 h 6367455"/>
                <a:gd name="connsiteX3059" fmla="*/ 4364771 w 6891715"/>
                <a:gd name="connsiteY3059" fmla="*/ 471424 h 6367455"/>
                <a:gd name="connsiteX3060" fmla="*/ 4352063 w 6891715"/>
                <a:gd name="connsiteY3060" fmla="*/ 473328 h 6367455"/>
                <a:gd name="connsiteX3061" fmla="*/ 4349204 w 6891715"/>
                <a:gd name="connsiteY3061" fmla="*/ 492370 h 6367455"/>
                <a:gd name="connsiteX3062" fmla="*/ 4353334 w 6891715"/>
                <a:gd name="connsiteY3062" fmla="*/ 505065 h 6367455"/>
                <a:gd name="connsiteX3063" fmla="*/ 4345709 w 6891715"/>
                <a:gd name="connsiteY3063" fmla="*/ 514269 h 6367455"/>
                <a:gd name="connsiteX3064" fmla="*/ 4338402 w 6891715"/>
                <a:gd name="connsiteY3064" fmla="*/ 505383 h 6367455"/>
                <a:gd name="connsiteX3065" fmla="*/ 4341579 w 6891715"/>
                <a:gd name="connsiteY3065" fmla="*/ 493005 h 6367455"/>
                <a:gd name="connsiteX3066" fmla="*/ 4337131 w 6891715"/>
                <a:gd name="connsiteY3066" fmla="*/ 479358 h 6367455"/>
                <a:gd name="connsiteX3067" fmla="*/ 4322835 w 6891715"/>
                <a:gd name="connsiteY3067" fmla="*/ 489514 h 6367455"/>
                <a:gd name="connsiteX3068" fmla="*/ 4315210 w 6891715"/>
                <a:gd name="connsiteY3068" fmla="*/ 501892 h 6367455"/>
                <a:gd name="connsiteX3069" fmla="*/ 4319976 w 6891715"/>
                <a:gd name="connsiteY3069" fmla="*/ 515538 h 6367455"/>
                <a:gd name="connsiteX3070" fmla="*/ 4326647 w 6891715"/>
                <a:gd name="connsiteY3070" fmla="*/ 515538 h 6367455"/>
                <a:gd name="connsiteX3071" fmla="*/ 4334590 w 6891715"/>
                <a:gd name="connsiteY3071" fmla="*/ 522203 h 6367455"/>
                <a:gd name="connsiteX3072" fmla="*/ 4333319 w 6891715"/>
                <a:gd name="connsiteY3072" fmla="*/ 536167 h 6367455"/>
                <a:gd name="connsiteX3073" fmla="*/ 4321882 w 6891715"/>
                <a:gd name="connsiteY3073" fmla="*/ 530455 h 6367455"/>
                <a:gd name="connsiteX3074" fmla="*/ 4315210 w 6891715"/>
                <a:gd name="connsiteY3074" fmla="*/ 539658 h 6367455"/>
                <a:gd name="connsiteX3075" fmla="*/ 4297419 w 6891715"/>
                <a:gd name="connsiteY3075" fmla="*/ 537119 h 6367455"/>
                <a:gd name="connsiteX3076" fmla="*/ 4292971 w 6891715"/>
                <a:gd name="connsiteY3076" fmla="*/ 550766 h 6367455"/>
                <a:gd name="connsiteX3077" fmla="*/ 4282805 w 6891715"/>
                <a:gd name="connsiteY3077" fmla="*/ 553940 h 6367455"/>
                <a:gd name="connsiteX3078" fmla="*/ 4274862 w 6891715"/>
                <a:gd name="connsiteY3078" fmla="*/ 552353 h 6367455"/>
                <a:gd name="connsiteX3079" fmla="*/ 4260566 w 6891715"/>
                <a:gd name="connsiteY3079" fmla="*/ 563778 h 6367455"/>
                <a:gd name="connsiteX3080" fmla="*/ 4263425 w 6891715"/>
                <a:gd name="connsiteY3080" fmla="*/ 579647 h 6367455"/>
                <a:gd name="connsiteX3081" fmla="*/ 4256754 w 6891715"/>
                <a:gd name="connsiteY3081" fmla="*/ 585677 h 6367455"/>
                <a:gd name="connsiteX3082" fmla="*/ 4246270 w 6891715"/>
                <a:gd name="connsiteY3082" fmla="*/ 586312 h 6367455"/>
                <a:gd name="connsiteX3083" fmla="*/ 4233244 w 6891715"/>
                <a:gd name="connsiteY3083" fmla="*/ 586946 h 6367455"/>
                <a:gd name="connsiteX3084" fmla="*/ 4227843 w 6891715"/>
                <a:gd name="connsiteY3084" fmla="*/ 601863 h 6367455"/>
                <a:gd name="connsiteX3085" fmla="*/ 4232926 w 6891715"/>
                <a:gd name="connsiteY3085" fmla="*/ 608210 h 6367455"/>
                <a:gd name="connsiteX3086" fmla="*/ 4241504 w 6891715"/>
                <a:gd name="connsiteY3086" fmla="*/ 605036 h 6367455"/>
                <a:gd name="connsiteX3087" fmla="*/ 4247858 w 6891715"/>
                <a:gd name="connsiteY3087" fmla="*/ 609797 h 6367455"/>
                <a:gd name="connsiteX3088" fmla="*/ 4239280 w 6891715"/>
                <a:gd name="connsiteY3088" fmla="*/ 612653 h 6367455"/>
                <a:gd name="connsiteX3089" fmla="*/ 4244363 w 6891715"/>
                <a:gd name="connsiteY3089" fmla="*/ 622174 h 6367455"/>
                <a:gd name="connsiteX3090" fmla="*/ 4254530 w 6891715"/>
                <a:gd name="connsiteY3090" fmla="*/ 624396 h 6367455"/>
                <a:gd name="connsiteX3091" fmla="*/ 4259295 w 6891715"/>
                <a:gd name="connsiteY3091" fmla="*/ 613288 h 6367455"/>
                <a:gd name="connsiteX3092" fmla="*/ 4260248 w 6891715"/>
                <a:gd name="connsiteY3092" fmla="*/ 619635 h 6367455"/>
                <a:gd name="connsiteX3093" fmla="*/ 4269462 w 6891715"/>
                <a:gd name="connsiteY3093" fmla="*/ 628204 h 6367455"/>
                <a:gd name="connsiteX3094" fmla="*/ 4263108 w 6891715"/>
                <a:gd name="connsiteY3094" fmla="*/ 631378 h 6367455"/>
                <a:gd name="connsiteX3095" fmla="*/ 4252624 w 6891715"/>
                <a:gd name="connsiteY3095" fmla="*/ 629791 h 6367455"/>
                <a:gd name="connsiteX3096" fmla="*/ 4260566 w 6891715"/>
                <a:gd name="connsiteY3096" fmla="*/ 643755 h 6367455"/>
                <a:gd name="connsiteX3097" fmla="*/ 4275180 w 6891715"/>
                <a:gd name="connsiteY3097" fmla="*/ 653594 h 6367455"/>
                <a:gd name="connsiteX3098" fmla="*/ 4289477 w 6891715"/>
                <a:gd name="connsiteY3098" fmla="*/ 646612 h 6367455"/>
                <a:gd name="connsiteX3099" fmla="*/ 4287570 w 6891715"/>
                <a:gd name="connsiteY3099" fmla="*/ 633599 h 6367455"/>
                <a:gd name="connsiteX3100" fmla="*/ 4297101 w 6891715"/>
                <a:gd name="connsiteY3100" fmla="*/ 628839 h 6367455"/>
                <a:gd name="connsiteX3101" fmla="*/ 4302185 w 6891715"/>
                <a:gd name="connsiteY3101" fmla="*/ 638360 h 6367455"/>
                <a:gd name="connsiteX3102" fmla="*/ 4312669 w 6891715"/>
                <a:gd name="connsiteY3102" fmla="*/ 637725 h 6367455"/>
                <a:gd name="connsiteX3103" fmla="*/ 4312033 w 6891715"/>
                <a:gd name="connsiteY3103" fmla="*/ 628204 h 6367455"/>
                <a:gd name="connsiteX3104" fmla="*/ 4308221 w 6891715"/>
                <a:gd name="connsiteY3104" fmla="*/ 616462 h 6367455"/>
                <a:gd name="connsiteX3105" fmla="*/ 4317752 w 6891715"/>
                <a:gd name="connsiteY3105" fmla="*/ 615827 h 6367455"/>
                <a:gd name="connsiteX3106" fmla="*/ 4332048 w 6891715"/>
                <a:gd name="connsiteY3106" fmla="*/ 624396 h 6367455"/>
                <a:gd name="connsiteX3107" fmla="*/ 4339673 w 6891715"/>
                <a:gd name="connsiteY3107" fmla="*/ 624396 h 6367455"/>
                <a:gd name="connsiteX3108" fmla="*/ 4339547 w 6891715"/>
                <a:gd name="connsiteY3108" fmla="*/ 624461 h 6367455"/>
                <a:gd name="connsiteX3109" fmla="*/ 4339882 w 6891715"/>
                <a:gd name="connsiteY3109" fmla="*/ 624461 h 6367455"/>
                <a:gd name="connsiteX3110" fmla="*/ 4340199 w 6891715"/>
                <a:gd name="connsiteY3110" fmla="*/ 623826 h 6367455"/>
                <a:gd name="connsiteX3111" fmla="*/ 4341172 w 6891715"/>
                <a:gd name="connsiteY3111" fmla="*/ 623340 h 6367455"/>
                <a:gd name="connsiteX3112" fmla="*/ 4347298 w 6891715"/>
                <a:gd name="connsiteY3112" fmla="*/ 612018 h 6367455"/>
                <a:gd name="connsiteX3113" fmla="*/ 4332366 w 6891715"/>
                <a:gd name="connsiteY3113" fmla="*/ 604402 h 6367455"/>
                <a:gd name="connsiteX3114" fmla="*/ 4328236 w 6891715"/>
                <a:gd name="connsiteY3114" fmla="*/ 605354 h 6367455"/>
                <a:gd name="connsiteX3115" fmla="*/ 4317434 w 6891715"/>
                <a:gd name="connsiteY3115" fmla="*/ 588216 h 6367455"/>
                <a:gd name="connsiteX3116" fmla="*/ 4329189 w 6891715"/>
                <a:gd name="connsiteY3116" fmla="*/ 567587 h 6367455"/>
                <a:gd name="connsiteX3117" fmla="*/ 4344121 w 6891715"/>
                <a:gd name="connsiteY3117" fmla="*/ 564731 h 6367455"/>
                <a:gd name="connsiteX3118" fmla="*/ 4350793 w 6891715"/>
                <a:gd name="connsiteY3118" fmla="*/ 555210 h 6367455"/>
                <a:gd name="connsiteX3119" fmla="*/ 4348886 w 6891715"/>
                <a:gd name="connsiteY3119" fmla="*/ 549814 h 6367455"/>
                <a:gd name="connsiteX3120" fmla="*/ 4361912 w 6891715"/>
                <a:gd name="connsiteY3120" fmla="*/ 539976 h 6367455"/>
                <a:gd name="connsiteX3121" fmla="*/ 4359053 w 6891715"/>
                <a:gd name="connsiteY3121" fmla="*/ 525059 h 6367455"/>
                <a:gd name="connsiteX3122" fmla="*/ 4355876 w 6891715"/>
                <a:gd name="connsiteY3122" fmla="*/ 522838 h 6367455"/>
                <a:gd name="connsiteX3123" fmla="*/ 4355240 w 6891715"/>
                <a:gd name="connsiteY3123" fmla="*/ 513634 h 6367455"/>
                <a:gd name="connsiteX3124" fmla="*/ 4380021 w 6891715"/>
                <a:gd name="connsiteY3124" fmla="*/ 502526 h 6367455"/>
                <a:gd name="connsiteX3125" fmla="*/ 4384151 w 6891715"/>
                <a:gd name="connsiteY3125" fmla="*/ 488879 h 6367455"/>
                <a:gd name="connsiteX3126" fmla="*/ 4380339 w 6891715"/>
                <a:gd name="connsiteY3126" fmla="*/ 476185 h 6367455"/>
                <a:gd name="connsiteX3127" fmla="*/ 4369537 w 6891715"/>
                <a:gd name="connsiteY3127" fmla="*/ 489514 h 6367455"/>
                <a:gd name="connsiteX3128" fmla="*/ 4360959 w 6891715"/>
                <a:gd name="connsiteY3128" fmla="*/ 501892 h 6367455"/>
                <a:gd name="connsiteX3129" fmla="*/ 4359053 w 6891715"/>
                <a:gd name="connsiteY3129" fmla="*/ 486023 h 6367455"/>
                <a:gd name="connsiteX3130" fmla="*/ 4366360 w 6891715"/>
                <a:gd name="connsiteY3130" fmla="*/ 478724 h 6367455"/>
                <a:gd name="connsiteX3131" fmla="*/ 3304349 w 6891715"/>
                <a:gd name="connsiteY3131" fmla="*/ 431801 h 6367455"/>
                <a:gd name="connsiteX3132" fmla="*/ 3318916 w 6891715"/>
                <a:gd name="connsiteY3132" fmla="*/ 437795 h 6367455"/>
                <a:gd name="connsiteX3133" fmla="*/ 3327783 w 6891715"/>
                <a:gd name="connsiteY3133" fmla="*/ 453570 h 6367455"/>
                <a:gd name="connsiteX3134" fmla="*/ 3334751 w 6891715"/>
                <a:gd name="connsiteY3134" fmla="*/ 432432 h 6367455"/>
                <a:gd name="connsiteX3135" fmla="*/ 3344568 w 6891715"/>
                <a:gd name="connsiteY3135" fmla="*/ 440950 h 6367455"/>
                <a:gd name="connsiteX3136" fmla="*/ 3340451 w 6891715"/>
                <a:gd name="connsiteY3136" fmla="*/ 462719 h 6367455"/>
                <a:gd name="connsiteX3137" fmla="*/ 3344885 w 6891715"/>
                <a:gd name="connsiteY3137" fmla="*/ 472183 h 6367455"/>
                <a:gd name="connsiteX3138" fmla="*/ 3354069 w 6891715"/>
                <a:gd name="connsiteY3138" fmla="*/ 456409 h 6367455"/>
                <a:gd name="connsiteX3139" fmla="*/ 3367053 w 6891715"/>
                <a:gd name="connsiteY3139" fmla="*/ 470290 h 6367455"/>
                <a:gd name="connsiteX3140" fmla="*/ 3355335 w 6891715"/>
                <a:gd name="connsiteY3140" fmla="*/ 475338 h 6367455"/>
                <a:gd name="connsiteX3141" fmla="*/ 3360719 w 6891715"/>
                <a:gd name="connsiteY3141" fmla="*/ 488904 h 6367455"/>
                <a:gd name="connsiteX3142" fmla="*/ 3347101 w 6891715"/>
                <a:gd name="connsiteY3142" fmla="*/ 510988 h 6367455"/>
                <a:gd name="connsiteX3143" fmla="*/ 3346151 w 6891715"/>
                <a:gd name="connsiteY3143" fmla="*/ 529917 h 6367455"/>
                <a:gd name="connsiteX3144" fmla="*/ 3358185 w 6891715"/>
                <a:gd name="connsiteY3144" fmla="*/ 549477 h 6367455"/>
                <a:gd name="connsiteX3145" fmla="*/ 3320183 w 6891715"/>
                <a:gd name="connsiteY3145" fmla="*/ 551055 h 6367455"/>
                <a:gd name="connsiteX3146" fmla="*/ 3317016 w 6891715"/>
                <a:gd name="connsiteY3146" fmla="*/ 534649 h 6367455"/>
                <a:gd name="connsiteX3147" fmla="*/ 3296748 w 6891715"/>
                <a:gd name="connsiteY3147" fmla="*/ 556733 h 6367455"/>
                <a:gd name="connsiteX3148" fmla="*/ 3274897 w 6891715"/>
                <a:gd name="connsiteY3148" fmla="*/ 555471 h 6367455"/>
                <a:gd name="connsiteX3149" fmla="*/ 3256845 w 6891715"/>
                <a:gd name="connsiteY3149" fmla="*/ 581026 h 6367455"/>
                <a:gd name="connsiteX3150" fmla="*/ 3243228 w 6891715"/>
                <a:gd name="connsiteY3150" fmla="*/ 566513 h 6367455"/>
                <a:gd name="connsiteX3151" fmla="*/ 3249562 w 6891715"/>
                <a:gd name="connsiteY3151" fmla="*/ 556102 h 6367455"/>
                <a:gd name="connsiteX3152" fmla="*/ 3270780 w 6891715"/>
                <a:gd name="connsiteY3152" fmla="*/ 552317 h 6367455"/>
                <a:gd name="connsiteX3153" fmla="*/ 3271413 w 6891715"/>
                <a:gd name="connsiteY3153" fmla="*/ 539066 h 6367455"/>
                <a:gd name="connsiteX3154" fmla="*/ 3255579 w 6891715"/>
                <a:gd name="connsiteY3154" fmla="*/ 533703 h 6367455"/>
                <a:gd name="connsiteX3155" fmla="*/ 3252412 w 6891715"/>
                <a:gd name="connsiteY3155" fmla="*/ 523292 h 6367455"/>
                <a:gd name="connsiteX3156" fmla="*/ 3267296 w 6891715"/>
                <a:gd name="connsiteY3156" fmla="*/ 516036 h 6367455"/>
                <a:gd name="connsiteX3157" fmla="*/ 3250828 w 6891715"/>
                <a:gd name="connsiteY3157" fmla="*/ 500261 h 6367455"/>
                <a:gd name="connsiteX3158" fmla="*/ 3264763 w 6891715"/>
                <a:gd name="connsiteY3158" fmla="*/ 481332 h 6367455"/>
                <a:gd name="connsiteX3159" fmla="*/ 3300548 w 6891715"/>
                <a:gd name="connsiteY3159" fmla="*/ 488588 h 6367455"/>
                <a:gd name="connsiteX3160" fmla="*/ 3308782 w 6891715"/>
                <a:gd name="connsiteY3160" fmla="*/ 480070 h 6367455"/>
                <a:gd name="connsiteX3161" fmla="*/ 3286614 w 6891715"/>
                <a:gd name="connsiteY3161" fmla="*/ 469975 h 6367455"/>
                <a:gd name="connsiteX3162" fmla="*/ 3288831 w 6891715"/>
                <a:gd name="connsiteY3162" fmla="*/ 456093 h 6367455"/>
                <a:gd name="connsiteX3163" fmla="*/ 3310999 w 6891715"/>
                <a:gd name="connsiteY3163" fmla="*/ 462088 h 6367455"/>
                <a:gd name="connsiteX3164" fmla="*/ 3435951 w 6891715"/>
                <a:gd name="connsiteY3164" fmla="*/ 361951 h 6367455"/>
                <a:gd name="connsiteX3165" fmla="*/ 3459129 w 6891715"/>
                <a:gd name="connsiteY3165" fmla="*/ 379352 h 6367455"/>
                <a:gd name="connsiteX3166" fmla="*/ 3458494 w 6891715"/>
                <a:gd name="connsiteY3166" fmla="*/ 393274 h 6367455"/>
                <a:gd name="connsiteX3167" fmla="*/ 3438491 w 6891715"/>
                <a:gd name="connsiteY3167" fmla="*/ 404980 h 6367455"/>
                <a:gd name="connsiteX3168" fmla="*/ 3440714 w 6891715"/>
                <a:gd name="connsiteY3168" fmla="*/ 424913 h 6367455"/>
                <a:gd name="connsiteX3169" fmla="*/ 3394358 w 6891715"/>
                <a:gd name="connsiteY3169" fmla="*/ 452439 h 6367455"/>
                <a:gd name="connsiteX3170" fmla="*/ 3382928 w 6891715"/>
                <a:gd name="connsiteY3170" fmla="*/ 442314 h 6367455"/>
                <a:gd name="connsiteX3171" fmla="*/ 3371816 w 6891715"/>
                <a:gd name="connsiteY3171" fmla="*/ 427444 h 6367455"/>
                <a:gd name="connsiteX3172" fmla="*/ 3393088 w 6891715"/>
                <a:gd name="connsiteY3172" fmla="*/ 427444 h 6367455"/>
                <a:gd name="connsiteX3173" fmla="*/ 3385468 w 6891715"/>
                <a:gd name="connsiteY3173" fmla="*/ 404031 h 6367455"/>
                <a:gd name="connsiteX3174" fmla="*/ 3411821 w 6891715"/>
                <a:gd name="connsiteY3174" fmla="*/ 400867 h 6367455"/>
                <a:gd name="connsiteX3175" fmla="*/ 3418171 w 6891715"/>
                <a:gd name="connsiteY3175" fmla="*/ 384098 h 6367455"/>
                <a:gd name="connsiteX3176" fmla="*/ 3424521 w 6891715"/>
                <a:gd name="connsiteY3176" fmla="*/ 395805 h 6367455"/>
                <a:gd name="connsiteX3177" fmla="*/ 3429919 w 6891715"/>
                <a:gd name="connsiteY3177" fmla="*/ 395488 h 6367455"/>
                <a:gd name="connsiteX3178" fmla="*/ 3424521 w 6891715"/>
                <a:gd name="connsiteY3178" fmla="*/ 373657 h 6367455"/>
                <a:gd name="connsiteX3179" fmla="*/ 3528661 w 6891715"/>
                <a:gd name="connsiteY3179" fmla="*/ 334961 h 6367455"/>
                <a:gd name="connsiteX3180" fmla="*/ 3536916 w 6891715"/>
                <a:gd name="connsiteY3180" fmla="*/ 337252 h 6367455"/>
                <a:gd name="connsiteX3181" fmla="*/ 3529613 w 6891715"/>
                <a:gd name="connsiteY3181" fmla="*/ 364093 h 6367455"/>
                <a:gd name="connsiteX3182" fmla="*/ 3509928 w 6891715"/>
                <a:gd name="connsiteY3182" fmla="*/ 366711 h 6367455"/>
                <a:gd name="connsiteX3183" fmla="*/ 3505166 w 6891715"/>
                <a:gd name="connsiteY3183" fmla="*/ 354600 h 6367455"/>
                <a:gd name="connsiteX3184" fmla="*/ 3523263 w 6891715"/>
                <a:gd name="connsiteY3184" fmla="*/ 347072 h 6367455"/>
                <a:gd name="connsiteX3185" fmla="*/ 4276189 w 6891715"/>
                <a:gd name="connsiteY3185" fmla="*/ 308170 h 6367455"/>
                <a:gd name="connsiteX3186" fmla="*/ 4271925 w 6891715"/>
                <a:gd name="connsiteY3186" fmla="*/ 310848 h 6367455"/>
                <a:gd name="connsiteX3187" fmla="*/ 4272040 w 6891715"/>
                <a:gd name="connsiteY3187" fmla="*/ 311192 h 6367455"/>
                <a:gd name="connsiteX3188" fmla="*/ 3488655 w 6891715"/>
                <a:gd name="connsiteY3188" fmla="*/ 279400 h 6367455"/>
                <a:gd name="connsiteX3189" fmla="*/ 3501355 w 6891715"/>
                <a:gd name="connsiteY3189" fmla="*/ 287882 h 6367455"/>
                <a:gd name="connsiteX3190" fmla="*/ 3495958 w 6891715"/>
                <a:gd name="connsiteY3190" fmla="*/ 298248 h 6367455"/>
                <a:gd name="connsiteX3191" fmla="*/ 3498180 w 6891715"/>
                <a:gd name="connsiteY3191" fmla="*/ 309557 h 6367455"/>
                <a:gd name="connsiteX3192" fmla="*/ 3516278 w 6891715"/>
                <a:gd name="connsiteY3192" fmla="*/ 322123 h 6367455"/>
                <a:gd name="connsiteX3193" fmla="*/ 3497545 w 6891715"/>
                <a:gd name="connsiteY3193" fmla="*/ 345054 h 6367455"/>
                <a:gd name="connsiteX3194" fmla="*/ 3490560 w 6891715"/>
                <a:gd name="connsiteY3194" fmla="*/ 364845 h 6367455"/>
                <a:gd name="connsiteX3195" fmla="*/ 3473415 w 6891715"/>
                <a:gd name="connsiteY3195" fmla="*/ 368300 h 6367455"/>
                <a:gd name="connsiteX3196" fmla="*/ 3448015 w 6891715"/>
                <a:gd name="connsiteY3196" fmla="*/ 342541 h 6367455"/>
                <a:gd name="connsiteX3197" fmla="*/ 3445475 w 6891715"/>
                <a:gd name="connsiteY3197" fmla="*/ 316468 h 6367455"/>
                <a:gd name="connsiteX3198" fmla="*/ 3433728 w 6891715"/>
                <a:gd name="connsiteY3198" fmla="*/ 314269 h 6367455"/>
                <a:gd name="connsiteX3199" fmla="*/ 3433728 w 6891715"/>
                <a:gd name="connsiteY3199" fmla="*/ 302960 h 6367455"/>
                <a:gd name="connsiteX3200" fmla="*/ 3438808 w 6891715"/>
                <a:gd name="connsiteY3200" fmla="*/ 289138 h 6367455"/>
                <a:gd name="connsiteX3201" fmla="*/ 3454683 w 6891715"/>
                <a:gd name="connsiteY3201" fmla="*/ 296678 h 6367455"/>
                <a:gd name="connsiteX3202" fmla="*/ 3479130 w 6891715"/>
                <a:gd name="connsiteY3202" fmla="*/ 296364 h 6367455"/>
                <a:gd name="connsiteX3203" fmla="*/ 3466748 w 6891715"/>
                <a:gd name="connsiteY3203" fmla="*/ 317096 h 6367455"/>
                <a:gd name="connsiteX3204" fmla="*/ 3478495 w 6891715"/>
                <a:gd name="connsiteY3204" fmla="*/ 340028 h 6367455"/>
                <a:gd name="connsiteX3205" fmla="*/ 3478495 w 6891715"/>
                <a:gd name="connsiteY3205" fmla="*/ 328719 h 6367455"/>
                <a:gd name="connsiteX3206" fmla="*/ 3494053 w 6891715"/>
                <a:gd name="connsiteY3206" fmla="*/ 309557 h 6367455"/>
                <a:gd name="connsiteX3207" fmla="*/ 3621053 w 6891715"/>
                <a:gd name="connsiteY3207" fmla="*/ 250824 h 6367455"/>
                <a:gd name="connsiteX3208" fmla="*/ 3633753 w 6891715"/>
                <a:gd name="connsiteY3208" fmla="*/ 259353 h 6367455"/>
                <a:gd name="connsiteX3209" fmla="*/ 3618195 w 6891715"/>
                <a:gd name="connsiteY3209" fmla="*/ 280201 h 6367455"/>
                <a:gd name="connsiteX3210" fmla="*/ 3627720 w 6891715"/>
                <a:gd name="connsiteY3210" fmla="*/ 304208 h 6367455"/>
                <a:gd name="connsiteX3211" fmla="*/ 3615973 w 6891715"/>
                <a:gd name="connsiteY3211" fmla="*/ 312737 h 6367455"/>
                <a:gd name="connsiteX3212" fmla="*/ 3601050 w 6891715"/>
                <a:gd name="connsiteY3212" fmla="*/ 303577 h 6367455"/>
                <a:gd name="connsiteX3213" fmla="*/ 3603273 w 6891715"/>
                <a:gd name="connsiteY3213" fmla="*/ 292837 h 6367455"/>
                <a:gd name="connsiteX3214" fmla="*/ 3595653 w 6891715"/>
                <a:gd name="connsiteY3214" fmla="*/ 274199 h 6367455"/>
                <a:gd name="connsiteX3215" fmla="*/ 3604860 w 6891715"/>
                <a:gd name="connsiteY3215" fmla="*/ 268830 h 6367455"/>
                <a:gd name="connsiteX3216" fmla="*/ 3610258 w 6891715"/>
                <a:gd name="connsiteY3216" fmla="*/ 258405 h 6367455"/>
                <a:gd name="connsiteX3217" fmla="*/ 3463697 w 6891715"/>
                <a:gd name="connsiteY3217" fmla="*/ 247649 h 6367455"/>
                <a:gd name="connsiteX3218" fmla="*/ 3468654 w 6891715"/>
                <a:gd name="connsiteY3218" fmla="*/ 252812 h 6367455"/>
                <a:gd name="connsiteX3219" fmla="*/ 3466904 w 6891715"/>
                <a:gd name="connsiteY3219" fmla="*/ 273140 h 6367455"/>
                <a:gd name="connsiteX3220" fmla="*/ 3463988 w 6891715"/>
                <a:gd name="connsiteY3220" fmla="*/ 287337 h 6367455"/>
                <a:gd name="connsiteX3221" fmla="*/ 3454366 w 6891715"/>
                <a:gd name="connsiteY3221" fmla="*/ 273140 h 6367455"/>
                <a:gd name="connsiteX3222" fmla="*/ 3514243 w 6891715"/>
                <a:gd name="connsiteY3222" fmla="*/ 244475 h 6367455"/>
                <a:gd name="connsiteX3223" fmla="*/ 3523940 w 6891715"/>
                <a:gd name="connsiteY3223" fmla="*/ 256388 h 6367455"/>
                <a:gd name="connsiteX3224" fmla="*/ 3525232 w 6891715"/>
                <a:gd name="connsiteY3224" fmla="*/ 268946 h 6367455"/>
                <a:gd name="connsiteX3225" fmla="*/ 3543655 w 6891715"/>
                <a:gd name="connsiteY3225" fmla="*/ 271200 h 6367455"/>
                <a:gd name="connsiteX3226" fmla="*/ 3546887 w 6891715"/>
                <a:gd name="connsiteY3226" fmla="*/ 284080 h 6367455"/>
                <a:gd name="connsiteX3227" fmla="*/ 3557553 w 6891715"/>
                <a:gd name="connsiteY3227" fmla="*/ 287944 h 6367455"/>
                <a:gd name="connsiteX3228" fmla="*/ 3554644 w 6891715"/>
                <a:gd name="connsiteY3228" fmla="*/ 304044 h 6367455"/>
                <a:gd name="connsiteX3229" fmla="*/ 3540746 w 6891715"/>
                <a:gd name="connsiteY3229" fmla="*/ 312737 h 6367455"/>
                <a:gd name="connsiteX3230" fmla="*/ 3524586 w 6891715"/>
                <a:gd name="connsiteY3230" fmla="*/ 294706 h 6367455"/>
                <a:gd name="connsiteX3231" fmla="*/ 3514890 w 6891715"/>
                <a:gd name="connsiteY3231" fmla="*/ 285046 h 6367455"/>
                <a:gd name="connsiteX3232" fmla="*/ 3517476 w 6891715"/>
                <a:gd name="connsiteY3232" fmla="*/ 269268 h 6367455"/>
                <a:gd name="connsiteX3233" fmla="*/ 3503578 w 6891715"/>
                <a:gd name="connsiteY3233" fmla="*/ 253168 h 6367455"/>
                <a:gd name="connsiteX3234" fmla="*/ 3570253 w 6891715"/>
                <a:gd name="connsiteY3234" fmla="*/ 234949 h 6367455"/>
                <a:gd name="connsiteX3235" fmla="*/ 3579778 w 6891715"/>
                <a:gd name="connsiteY3235" fmla="*/ 251203 h 6367455"/>
                <a:gd name="connsiteX3236" fmla="*/ 3571205 w 6891715"/>
                <a:gd name="connsiteY3236" fmla="*/ 257174 h 6367455"/>
                <a:gd name="connsiteX3237" fmla="*/ 3563903 w 6891715"/>
                <a:gd name="connsiteY3237" fmla="*/ 249213 h 6367455"/>
                <a:gd name="connsiteX3238" fmla="*/ 3564855 w 6891715"/>
                <a:gd name="connsiteY3238" fmla="*/ 239261 h 6367455"/>
                <a:gd name="connsiteX3239" fmla="*/ 3805219 w 6891715"/>
                <a:gd name="connsiteY3239" fmla="*/ 211137 h 6367455"/>
                <a:gd name="connsiteX3240" fmla="*/ 3835518 w 6891715"/>
                <a:gd name="connsiteY3240" fmla="*/ 224790 h 6367455"/>
                <a:gd name="connsiteX3241" fmla="*/ 3846478 w 6891715"/>
                <a:gd name="connsiteY3241" fmla="*/ 244792 h 6367455"/>
                <a:gd name="connsiteX3242" fmla="*/ 3843254 w 6891715"/>
                <a:gd name="connsiteY3242" fmla="*/ 252412 h 6367455"/>
                <a:gd name="connsiteX3243" fmla="*/ 3818435 w 6891715"/>
                <a:gd name="connsiteY3243" fmla="*/ 250190 h 6367455"/>
                <a:gd name="connsiteX3244" fmla="*/ 3782978 w 6891715"/>
                <a:gd name="connsiteY3244" fmla="*/ 229552 h 6367455"/>
                <a:gd name="connsiteX3245" fmla="*/ 3716499 w 6891715"/>
                <a:gd name="connsiteY3245" fmla="*/ 206375 h 6367455"/>
                <a:gd name="connsiteX3246" fmla="*/ 3732178 w 6891715"/>
                <a:gd name="connsiteY3246" fmla="*/ 217487 h 6367455"/>
                <a:gd name="connsiteX3247" fmla="*/ 3721516 w 6891715"/>
                <a:gd name="connsiteY3247" fmla="*/ 233363 h 6367455"/>
                <a:gd name="connsiteX3248" fmla="*/ 3706778 w 6891715"/>
                <a:gd name="connsiteY3248" fmla="*/ 208280 h 6367455"/>
                <a:gd name="connsiteX3249" fmla="*/ 3892555 w 6891715"/>
                <a:gd name="connsiteY3249" fmla="*/ 152400 h 6367455"/>
                <a:gd name="connsiteX3250" fmla="*/ 3891607 w 6891715"/>
                <a:gd name="connsiteY3250" fmla="*/ 170764 h 6367455"/>
                <a:gd name="connsiteX3251" fmla="*/ 3900454 w 6891715"/>
                <a:gd name="connsiteY3251" fmla="*/ 183652 h 6367455"/>
                <a:gd name="connsiteX3252" fmla="*/ 3893187 w 6891715"/>
                <a:gd name="connsiteY3252" fmla="*/ 195573 h 6367455"/>
                <a:gd name="connsiteX3253" fmla="*/ 3880232 w 6891715"/>
                <a:gd name="connsiteY3253" fmla="*/ 211682 h 6367455"/>
                <a:gd name="connsiteX3254" fmla="*/ 3858431 w 6891715"/>
                <a:gd name="connsiteY3254" fmla="*/ 239713 h 6367455"/>
                <a:gd name="connsiteX3255" fmla="*/ 3847056 w 6891715"/>
                <a:gd name="connsiteY3255" fmla="*/ 236491 h 6367455"/>
                <a:gd name="connsiteX3256" fmla="*/ 3847056 w 6891715"/>
                <a:gd name="connsiteY3256" fmla="*/ 209749 h 6367455"/>
                <a:gd name="connsiteX3257" fmla="*/ 3835366 w 6891715"/>
                <a:gd name="connsiteY3257" fmla="*/ 197184 h 6367455"/>
                <a:gd name="connsiteX3258" fmla="*/ 3845477 w 6891715"/>
                <a:gd name="connsiteY3258" fmla="*/ 175597 h 6367455"/>
                <a:gd name="connsiteX3259" fmla="*/ 3859379 w 6891715"/>
                <a:gd name="connsiteY3259" fmla="*/ 186230 h 6367455"/>
                <a:gd name="connsiteX3260" fmla="*/ 3862538 w 6891715"/>
                <a:gd name="connsiteY3260" fmla="*/ 172376 h 6367455"/>
                <a:gd name="connsiteX3261" fmla="*/ 3883076 w 6891715"/>
                <a:gd name="connsiteY3261" fmla="*/ 158199 h 6367455"/>
                <a:gd name="connsiteX3262" fmla="*/ 3911566 w 6891715"/>
                <a:gd name="connsiteY3262" fmla="*/ 117476 h 6367455"/>
                <a:gd name="connsiteX3263" fmla="*/ 3927580 w 6891715"/>
                <a:gd name="connsiteY3263" fmla="*/ 122238 h 6367455"/>
                <a:gd name="connsiteX3264" fmla="*/ 3940141 w 6891715"/>
                <a:gd name="connsiteY3264" fmla="*/ 148591 h 6367455"/>
                <a:gd name="connsiteX3265" fmla="*/ 3932918 w 6891715"/>
                <a:gd name="connsiteY3265" fmla="*/ 162243 h 6367455"/>
                <a:gd name="connsiteX3266" fmla="*/ 3918474 w 6891715"/>
                <a:gd name="connsiteY3266" fmla="*/ 169864 h 6367455"/>
                <a:gd name="connsiteX3267" fmla="*/ 3912822 w 6891715"/>
                <a:gd name="connsiteY3267" fmla="*/ 142558 h 6367455"/>
                <a:gd name="connsiteX3268" fmla="*/ 3911566 w 6891715"/>
                <a:gd name="connsiteY3268" fmla="*/ 117476 h 6367455"/>
                <a:gd name="connsiteX3269" fmla="*/ 3882623 w 6891715"/>
                <a:gd name="connsiteY3269" fmla="*/ 82550 h 6367455"/>
                <a:gd name="connsiteX3270" fmla="*/ 3889341 w 6891715"/>
                <a:gd name="connsiteY3270" fmla="*/ 101343 h 6367455"/>
                <a:gd name="connsiteX3271" fmla="*/ 3872388 w 6891715"/>
                <a:gd name="connsiteY3271" fmla="*/ 111216 h 6367455"/>
                <a:gd name="connsiteX3272" fmla="*/ 3852236 w 6891715"/>
                <a:gd name="connsiteY3272" fmla="*/ 124912 h 6367455"/>
                <a:gd name="connsiteX3273" fmla="*/ 3842640 w 6891715"/>
                <a:gd name="connsiteY3273" fmla="*/ 147527 h 6367455"/>
                <a:gd name="connsiteX3274" fmla="*/ 3811932 w 6891715"/>
                <a:gd name="connsiteY3274" fmla="*/ 167593 h 6367455"/>
                <a:gd name="connsiteX3275" fmla="*/ 3800417 w 6891715"/>
                <a:gd name="connsiteY3275" fmla="*/ 182563 h 6367455"/>
                <a:gd name="connsiteX3276" fmla="*/ 3792740 w 6891715"/>
                <a:gd name="connsiteY3276" fmla="*/ 163771 h 6367455"/>
                <a:gd name="connsiteX3277" fmla="*/ 3782184 w 6891715"/>
                <a:gd name="connsiteY3277" fmla="*/ 174282 h 6367455"/>
                <a:gd name="connsiteX3278" fmla="*/ 3762352 w 6891715"/>
                <a:gd name="connsiteY3278" fmla="*/ 178741 h 6367455"/>
                <a:gd name="connsiteX3279" fmla="*/ 3763951 w 6891715"/>
                <a:gd name="connsiteY3279" fmla="*/ 163771 h 6367455"/>
                <a:gd name="connsiteX3280" fmla="*/ 3760753 w 6891715"/>
                <a:gd name="connsiteY3280" fmla="*/ 144979 h 6367455"/>
                <a:gd name="connsiteX3281" fmla="*/ 3783783 w 6891715"/>
                <a:gd name="connsiteY3281" fmla="*/ 138290 h 6367455"/>
                <a:gd name="connsiteX3282" fmla="*/ 3794659 w 6891715"/>
                <a:gd name="connsiteY3282" fmla="*/ 121409 h 6367455"/>
                <a:gd name="connsiteX3283" fmla="*/ 3808413 w 6891715"/>
                <a:gd name="connsiteY3283" fmla="*/ 128735 h 6367455"/>
                <a:gd name="connsiteX3284" fmla="*/ 3806494 w 6891715"/>
                <a:gd name="connsiteY3284" fmla="*/ 142431 h 6367455"/>
                <a:gd name="connsiteX3285" fmla="*/ 3826646 w 6891715"/>
                <a:gd name="connsiteY3285" fmla="*/ 134468 h 6367455"/>
                <a:gd name="connsiteX3286" fmla="*/ 3823447 w 6891715"/>
                <a:gd name="connsiteY3286" fmla="*/ 118861 h 6367455"/>
                <a:gd name="connsiteX3287" fmla="*/ 3858313 w 6891715"/>
                <a:gd name="connsiteY3287" fmla="*/ 100706 h 6367455"/>
                <a:gd name="connsiteX3288" fmla="*/ 3867909 w 6891715"/>
                <a:gd name="connsiteY3288" fmla="*/ 104846 h 6367455"/>
                <a:gd name="connsiteX3289" fmla="*/ 3873987 w 6891715"/>
                <a:gd name="connsiteY3289" fmla="*/ 88921 h 6367455"/>
                <a:gd name="connsiteX3290" fmla="*/ 3954178 w 6891715"/>
                <a:gd name="connsiteY3290" fmla="*/ 46037 h 6367455"/>
                <a:gd name="connsiteX3291" fmla="*/ 3965541 w 6891715"/>
                <a:gd name="connsiteY3291" fmla="*/ 53654 h 6367455"/>
                <a:gd name="connsiteX3292" fmla="*/ 3964204 w 6891715"/>
                <a:gd name="connsiteY3292" fmla="*/ 74067 h 6367455"/>
                <a:gd name="connsiteX3293" fmla="*/ 3953175 w 6891715"/>
                <a:gd name="connsiteY3293" fmla="*/ 76200 h 6367455"/>
                <a:gd name="connsiteX3294" fmla="*/ 3955514 w 6891715"/>
                <a:gd name="connsiteY3294" fmla="*/ 67974 h 6367455"/>
                <a:gd name="connsiteX3295" fmla="*/ 3946491 w 6891715"/>
                <a:gd name="connsiteY3295" fmla="*/ 64318 h 6367455"/>
                <a:gd name="connsiteX3296" fmla="*/ 4240178 w 6891715"/>
                <a:gd name="connsiteY3296" fmla="*/ 42862 h 6367455"/>
                <a:gd name="connsiteX3297" fmla="*/ 4253469 w 6891715"/>
                <a:gd name="connsiteY3297" fmla="*/ 43488 h 6367455"/>
                <a:gd name="connsiteX3298" fmla="*/ 4254466 w 6891715"/>
                <a:gd name="connsiteY3298" fmla="*/ 63500 h 6367455"/>
                <a:gd name="connsiteX3299" fmla="*/ 4283567 w 6891715"/>
                <a:gd name="connsiteY3299" fmla="*/ 2124 h 6367455"/>
                <a:gd name="connsiteX3300" fmla="*/ 4289750 w 6891715"/>
                <a:gd name="connsiteY3300" fmla="*/ 3880 h 6367455"/>
                <a:gd name="connsiteX3301" fmla="*/ 4307921 w 6891715"/>
                <a:gd name="connsiteY3301" fmla="*/ 26351 h 6367455"/>
                <a:gd name="connsiteX3302" fmla="*/ 4311095 w 6891715"/>
                <a:gd name="connsiteY3302" fmla="*/ 16826 h 6367455"/>
                <a:gd name="connsiteX3303" fmla="*/ 4314150 w 6891715"/>
                <a:gd name="connsiteY3303" fmla="*/ 10809 h 6367455"/>
                <a:gd name="connsiteX3304" fmla="*/ 4334458 w 6891715"/>
                <a:gd name="connsiteY3304" fmla="*/ 16576 h 6367455"/>
                <a:gd name="connsiteX3305" fmla="*/ 4344797 w 6891715"/>
                <a:gd name="connsiteY3305" fmla="*/ 20074 h 6367455"/>
                <a:gd name="connsiteX3306" fmla="*/ 4331090 w 6891715"/>
                <a:gd name="connsiteY3306" fmla="*/ 40956 h 6367455"/>
                <a:gd name="connsiteX3307" fmla="*/ 4363145 w 6891715"/>
                <a:gd name="connsiteY3307" fmla="*/ 29208 h 6367455"/>
                <a:gd name="connsiteX3308" fmla="*/ 4366319 w 6891715"/>
                <a:gd name="connsiteY3308" fmla="*/ 54291 h 6367455"/>
                <a:gd name="connsiteX3309" fmla="*/ 4331407 w 6891715"/>
                <a:gd name="connsiteY3309" fmla="*/ 89533 h 6367455"/>
                <a:gd name="connsiteX3310" fmla="*/ 4304430 w 6891715"/>
                <a:gd name="connsiteY3310" fmla="*/ 84453 h 6367455"/>
                <a:gd name="connsiteX3311" fmla="*/ 4322203 w 6891715"/>
                <a:gd name="connsiteY3311" fmla="*/ 103186 h 6367455"/>
                <a:gd name="connsiteX3312" fmla="*/ 4318077 w 6891715"/>
                <a:gd name="connsiteY3312" fmla="*/ 112711 h 6367455"/>
                <a:gd name="connsiteX3313" fmla="*/ 4296178 w 6891715"/>
                <a:gd name="connsiteY3313" fmla="*/ 128586 h 6367455"/>
                <a:gd name="connsiteX3314" fmla="*/ 4289830 w 6891715"/>
                <a:gd name="connsiteY3314" fmla="*/ 141603 h 6367455"/>
                <a:gd name="connsiteX3315" fmla="*/ 4330772 w 6891715"/>
                <a:gd name="connsiteY3315" fmla="*/ 120331 h 6367455"/>
                <a:gd name="connsiteX3316" fmla="*/ 4344737 w 6891715"/>
                <a:gd name="connsiteY3316" fmla="*/ 116838 h 6367455"/>
                <a:gd name="connsiteX3317" fmla="*/ 4334263 w 6891715"/>
                <a:gd name="connsiteY3317" fmla="*/ 162241 h 6367455"/>
                <a:gd name="connsiteX3318" fmla="*/ 4311412 w 6891715"/>
                <a:gd name="connsiteY3318" fmla="*/ 184466 h 6367455"/>
                <a:gd name="connsiteX3319" fmla="*/ 4315538 w 6891715"/>
                <a:gd name="connsiteY3319" fmla="*/ 192086 h 6367455"/>
                <a:gd name="connsiteX3320" fmla="*/ 4331407 w 6891715"/>
                <a:gd name="connsiteY3320" fmla="*/ 180338 h 6367455"/>
                <a:gd name="connsiteX3321" fmla="*/ 4337755 w 6891715"/>
                <a:gd name="connsiteY3321" fmla="*/ 183196 h 6367455"/>
                <a:gd name="connsiteX3322" fmla="*/ 4336168 w 6891715"/>
                <a:gd name="connsiteY3322" fmla="*/ 219391 h 6367455"/>
                <a:gd name="connsiteX3323" fmla="*/ 4318712 w 6891715"/>
                <a:gd name="connsiteY3323" fmla="*/ 285748 h 6367455"/>
                <a:gd name="connsiteX3324" fmla="*/ 4278405 w 6891715"/>
                <a:gd name="connsiteY3324" fmla="*/ 298766 h 6367455"/>
                <a:gd name="connsiteX3325" fmla="*/ 4304430 w 6891715"/>
                <a:gd name="connsiteY3325" fmla="*/ 295591 h 6367455"/>
                <a:gd name="connsiteX3326" fmla="*/ 4326329 w 6891715"/>
                <a:gd name="connsiteY3326" fmla="*/ 288606 h 6367455"/>
                <a:gd name="connsiteX3327" fmla="*/ 4333946 w 6891715"/>
                <a:gd name="connsiteY3327" fmla="*/ 251458 h 6367455"/>
                <a:gd name="connsiteX3328" fmla="*/ 4359654 w 6891715"/>
                <a:gd name="connsiteY3328" fmla="*/ 182561 h 6367455"/>
                <a:gd name="connsiteX3329" fmla="*/ 4377109 w 6891715"/>
                <a:gd name="connsiteY3329" fmla="*/ 186053 h 6367455"/>
                <a:gd name="connsiteX3330" fmla="*/ 4357749 w 6891715"/>
                <a:gd name="connsiteY3330" fmla="*/ 157796 h 6367455"/>
                <a:gd name="connsiteX3331" fmla="*/ 4379331 w 6891715"/>
                <a:gd name="connsiteY3331" fmla="*/ 98741 h 6367455"/>
                <a:gd name="connsiteX3332" fmla="*/ 4394248 w 6891715"/>
                <a:gd name="connsiteY3332" fmla="*/ 92391 h 6367455"/>
                <a:gd name="connsiteX3333" fmla="*/ 4394883 w 6891715"/>
                <a:gd name="connsiteY3333" fmla="*/ 62546 h 6367455"/>
                <a:gd name="connsiteX3334" fmla="*/ 4419321 w 6891715"/>
                <a:gd name="connsiteY3334" fmla="*/ 81278 h 6367455"/>
                <a:gd name="connsiteX3335" fmla="*/ 4435189 w 6891715"/>
                <a:gd name="connsiteY3335" fmla="*/ 79056 h 6367455"/>
                <a:gd name="connsiteX3336" fmla="*/ 4449154 w 6891715"/>
                <a:gd name="connsiteY3336" fmla="*/ 100011 h 6367455"/>
                <a:gd name="connsiteX3337" fmla="*/ 4437729 w 6891715"/>
                <a:gd name="connsiteY3337" fmla="*/ 117156 h 6367455"/>
                <a:gd name="connsiteX3338" fmla="*/ 4451376 w 6891715"/>
                <a:gd name="connsiteY3338" fmla="*/ 126681 h 6367455"/>
                <a:gd name="connsiteX3339" fmla="*/ 4458675 w 6891715"/>
                <a:gd name="connsiteY3339" fmla="*/ 120013 h 6367455"/>
                <a:gd name="connsiteX3340" fmla="*/ 4482161 w 6891715"/>
                <a:gd name="connsiteY3340" fmla="*/ 111441 h 6367455"/>
                <a:gd name="connsiteX3341" fmla="*/ 4488509 w 6891715"/>
                <a:gd name="connsiteY3341" fmla="*/ 142873 h 6367455"/>
                <a:gd name="connsiteX3342" fmla="*/ 4505647 w 6891715"/>
                <a:gd name="connsiteY3342" fmla="*/ 127951 h 6367455"/>
                <a:gd name="connsiteX3343" fmla="*/ 4506282 w 6891715"/>
                <a:gd name="connsiteY3343" fmla="*/ 111123 h 6367455"/>
                <a:gd name="connsiteX3344" fmla="*/ 4521516 w 6891715"/>
                <a:gd name="connsiteY3344" fmla="*/ 136523 h 6367455"/>
                <a:gd name="connsiteX3345" fmla="*/ 4540559 w 6891715"/>
                <a:gd name="connsiteY3345" fmla="*/ 139381 h 6367455"/>
                <a:gd name="connsiteX3346" fmla="*/ 4539607 w 6891715"/>
                <a:gd name="connsiteY3346" fmla="*/ 149858 h 6367455"/>
                <a:gd name="connsiteX3347" fmla="*/ 4514217 w 6891715"/>
                <a:gd name="connsiteY3347" fmla="*/ 161606 h 6367455"/>
                <a:gd name="connsiteX3348" fmla="*/ 4529133 w 6891715"/>
                <a:gd name="connsiteY3348" fmla="*/ 173353 h 6367455"/>
                <a:gd name="connsiteX3349" fmla="*/ 4551032 w 6891715"/>
                <a:gd name="connsiteY3349" fmla="*/ 160336 h 6367455"/>
                <a:gd name="connsiteX3350" fmla="*/ 4578644 w 6891715"/>
                <a:gd name="connsiteY3350" fmla="*/ 163511 h 6367455"/>
                <a:gd name="connsiteX3351" fmla="*/ 4584357 w 6891715"/>
                <a:gd name="connsiteY3351" fmla="*/ 186371 h 6367455"/>
                <a:gd name="connsiteX3352" fmla="*/ 4600226 w 6891715"/>
                <a:gd name="connsiteY3352" fmla="*/ 183196 h 6367455"/>
                <a:gd name="connsiteX3353" fmla="*/ 4606891 w 6891715"/>
                <a:gd name="connsiteY3353" fmla="*/ 226376 h 6367455"/>
                <a:gd name="connsiteX3354" fmla="*/ 4574201 w 6891715"/>
                <a:gd name="connsiteY3354" fmla="*/ 233678 h 6367455"/>
                <a:gd name="connsiteX3355" fmla="*/ 4536116 w 6891715"/>
                <a:gd name="connsiteY3355" fmla="*/ 270826 h 6367455"/>
                <a:gd name="connsiteX3356" fmla="*/ 4517390 w 6891715"/>
                <a:gd name="connsiteY3356" fmla="*/ 274318 h 6367455"/>
                <a:gd name="connsiteX3357" fmla="*/ 4494222 w 6891715"/>
                <a:gd name="connsiteY3357" fmla="*/ 287336 h 6367455"/>
                <a:gd name="connsiteX3358" fmla="*/ 4451693 w 6891715"/>
                <a:gd name="connsiteY3358" fmla="*/ 276223 h 6367455"/>
                <a:gd name="connsiteX3359" fmla="*/ 4412656 w 6891715"/>
                <a:gd name="connsiteY3359" fmla="*/ 272413 h 6367455"/>
                <a:gd name="connsiteX3360" fmla="*/ 4376475 w 6891715"/>
                <a:gd name="connsiteY3360" fmla="*/ 260031 h 6367455"/>
                <a:gd name="connsiteX3361" fmla="*/ 4383140 w 6891715"/>
                <a:gd name="connsiteY3361" fmla="*/ 276541 h 6367455"/>
                <a:gd name="connsiteX3362" fmla="*/ 4374570 w 6891715"/>
                <a:gd name="connsiteY3362" fmla="*/ 288288 h 6367455"/>
                <a:gd name="connsiteX3363" fmla="*/ 4402182 w 6891715"/>
                <a:gd name="connsiteY3363" fmla="*/ 287336 h 6367455"/>
                <a:gd name="connsiteX3364" fmla="*/ 4435189 w 6891715"/>
                <a:gd name="connsiteY3364" fmla="*/ 298131 h 6367455"/>
                <a:gd name="connsiteX3365" fmla="*/ 4464706 w 6891715"/>
                <a:gd name="connsiteY3365" fmla="*/ 321308 h 6367455"/>
                <a:gd name="connsiteX3366" fmla="*/ 4459945 w 6891715"/>
                <a:gd name="connsiteY3366" fmla="*/ 338135 h 6367455"/>
                <a:gd name="connsiteX3367" fmla="*/ 4498665 w 6891715"/>
                <a:gd name="connsiteY3367" fmla="*/ 340040 h 6367455"/>
                <a:gd name="connsiteX3368" fmla="*/ 4507552 w 6891715"/>
                <a:gd name="connsiteY3368" fmla="*/ 363853 h 6367455"/>
                <a:gd name="connsiteX3369" fmla="*/ 4491048 w 6891715"/>
                <a:gd name="connsiteY3369" fmla="*/ 379728 h 6367455"/>
                <a:gd name="connsiteX3370" fmla="*/ 4511043 w 6891715"/>
                <a:gd name="connsiteY3370" fmla="*/ 395920 h 6367455"/>
                <a:gd name="connsiteX3371" fmla="*/ 4513582 w 6891715"/>
                <a:gd name="connsiteY3371" fmla="*/ 424178 h 6367455"/>
                <a:gd name="connsiteX3372" fmla="*/ 4502474 w 6891715"/>
                <a:gd name="connsiteY3372" fmla="*/ 461325 h 6367455"/>
                <a:gd name="connsiteX3373" fmla="*/ 4444711 w 6891715"/>
                <a:gd name="connsiteY3373" fmla="*/ 494345 h 6367455"/>
                <a:gd name="connsiteX3374" fmla="*/ 4432650 w 6891715"/>
                <a:gd name="connsiteY3374" fmla="*/ 482915 h 6367455"/>
                <a:gd name="connsiteX3375" fmla="*/ 4441220 w 6891715"/>
                <a:gd name="connsiteY3375" fmla="*/ 501648 h 6367455"/>
                <a:gd name="connsiteX3376" fmla="*/ 4435824 w 6891715"/>
                <a:gd name="connsiteY3376" fmla="*/ 513078 h 6367455"/>
                <a:gd name="connsiteX3377" fmla="*/ 4445346 w 6891715"/>
                <a:gd name="connsiteY3377" fmla="*/ 501330 h 6367455"/>
                <a:gd name="connsiteX3378" fmla="*/ 4506917 w 6891715"/>
                <a:gd name="connsiteY3378" fmla="*/ 470533 h 6367455"/>
                <a:gd name="connsiteX3379" fmla="*/ 4524373 w 6891715"/>
                <a:gd name="connsiteY3379" fmla="*/ 436560 h 6367455"/>
                <a:gd name="connsiteX3380" fmla="*/ 4529133 w 6891715"/>
                <a:gd name="connsiteY3380" fmla="*/ 400683 h 6367455"/>
                <a:gd name="connsiteX3381" fmla="*/ 4549445 w 6891715"/>
                <a:gd name="connsiteY3381" fmla="*/ 412113 h 6367455"/>
                <a:gd name="connsiteX3382" fmla="*/ 4552302 w 6891715"/>
                <a:gd name="connsiteY3382" fmla="*/ 390205 h 6367455"/>
                <a:gd name="connsiteX3383" fmla="*/ 4541511 w 6891715"/>
                <a:gd name="connsiteY3383" fmla="*/ 379410 h 6367455"/>
                <a:gd name="connsiteX3384" fmla="*/ 4532942 w 6891715"/>
                <a:gd name="connsiteY3384" fmla="*/ 380680 h 6367455"/>
                <a:gd name="connsiteX3385" fmla="*/ 4534211 w 6891715"/>
                <a:gd name="connsiteY3385" fmla="*/ 355598 h 6367455"/>
                <a:gd name="connsiteX3386" fmla="*/ 4555476 w 6891715"/>
                <a:gd name="connsiteY3386" fmla="*/ 379410 h 6367455"/>
                <a:gd name="connsiteX3387" fmla="*/ 4577692 w 6891715"/>
                <a:gd name="connsiteY3387" fmla="*/ 375918 h 6367455"/>
                <a:gd name="connsiteX3388" fmla="*/ 4584992 w 6891715"/>
                <a:gd name="connsiteY3388" fmla="*/ 388618 h 6367455"/>
                <a:gd name="connsiteX3389" fmla="*/ 4585033 w 6891715"/>
                <a:gd name="connsiteY3389" fmla="*/ 388603 h 6367455"/>
                <a:gd name="connsiteX3390" fmla="*/ 4609485 w 6891715"/>
                <a:gd name="connsiteY3390" fmla="*/ 386381 h 6367455"/>
                <a:gd name="connsiteX3391" fmla="*/ 4641240 w 6891715"/>
                <a:gd name="connsiteY3391" fmla="*/ 393364 h 6367455"/>
                <a:gd name="connsiteX3392" fmla="*/ 4647591 w 6891715"/>
                <a:gd name="connsiteY3392" fmla="*/ 411458 h 6367455"/>
                <a:gd name="connsiteX3393" fmla="*/ 4631078 w 6891715"/>
                <a:gd name="connsiteY3393" fmla="*/ 429235 h 6367455"/>
                <a:gd name="connsiteX3394" fmla="*/ 4635207 w 6891715"/>
                <a:gd name="connsiteY3394" fmla="*/ 434631 h 6367455"/>
                <a:gd name="connsiteX3395" fmla="*/ 4660611 w 6891715"/>
                <a:gd name="connsiteY3395" fmla="*/ 409871 h 6367455"/>
                <a:gd name="connsiteX3396" fmla="*/ 4681570 w 6891715"/>
                <a:gd name="connsiteY3396" fmla="*/ 407649 h 6367455"/>
                <a:gd name="connsiteX3397" fmla="*/ 4669820 w 6891715"/>
                <a:gd name="connsiteY3397" fmla="*/ 397173 h 6367455"/>
                <a:gd name="connsiteX3398" fmla="*/ 4676171 w 6891715"/>
                <a:gd name="connsiteY3398" fmla="*/ 367969 h 6367455"/>
                <a:gd name="connsiteX3399" fmla="*/ 4692049 w 6891715"/>
                <a:gd name="connsiteY3399" fmla="*/ 374000 h 6367455"/>
                <a:gd name="connsiteX3400" fmla="*/ 4702211 w 6891715"/>
                <a:gd name="connsiteY3400" fmla="*/ 354002 h 6367455"/>
                <a:gd name="connsiteX3401" fmla="*/ 4694907 w 6891715"/>
                <a:gd name="connsiteY3401" fmla="*/ 338130 h 6367455"/>
                <a:gd name="connsiteX3402" fmla="*/ 4696495 w 6891715"/>
                <a:gd name="connsiteY3402" fmla="*/ 325432 h 6367455"/>
                <a:gd name="connsiteX3403" fmla="*/ 4741270 w 6891715"/>
                <a:gd name="connsiteY3403" fmla="*/ 344161 h 6367455"/>
                <a:gd name="connsiteX3404" fmla="*/ 4764769 w 6891715"/>
                <a:gd name="connsiteY3404" fmla="*/ 374318 h 6367455"/>
                <a:gd name="connsiteX3405" fmla="*/ 4780646 w 6891715"/>
                <a:gd name="connsiteY3405" fmla="*/ 374318 h 6367455"/>
                <a:gd name="connsiteX3406" fmla="*/ 4789220 w 6891715"/>
                <a:gd name="connsiteY3406" fmla="*/ 387968 h 6367455"/>
                <a:gd name="connsiteX3407" fmla="*/ 4804145 w 6891715"/>
                <a:gd name="connsiteY3407" fmla="*/ 387650 h 6367455"/>
                <a:gd name="connsiteX3408" fmla="*/ 4778106 w 6891715"/>
                <a:gd name="connsiteY3408" fmla="*/ 430187 h 6367455"/>
                <a:gd name="connsiteX3409" fmla="*/ 4739999 w 6891715"/>
                <a:gd name="connsiteY3409" fmla="*/ 424156 h 6367455"/>
                <a:gd name="connsiteX3410" fmla="*/ 4711102 w 6891715"/>
                <a:gd name="connsiteY3410" fmla="*/ 399078 h 6367455"/>
                <a:gd name="connsiteX3411" fmla="*/ 4693319 w 6891715"/>
                <a:gd name="connsiteY3411" fmla="*/ 422251 h 6367455"/>
                <a:gd name="connsiteX3412" fmla="*/ 4699670 w 6891715"/>
                <a:gd name="connsiteY3412" fmla="*/ 444472 h 6367455"/>
                <a:gd name="connsiteX3413" fmla="*/ 4717771 w 6891715"/>
                <a:gd name="connsiteY3413" fmla="*/ 429870 h 6367455"/>
                <a:gd name="connsiteX3414" fmla="*/ 4725392 w 6891715"/>
                <a:gd name="connsiteY3414" fmla="*/ 440028 h 6367455"/>
                <a:gd name="connsiteX3415" fmla="*/ 4739047 w 6891715"/>
                <a:gd name="connsiteY3415" fmla="*/ 444155 h 6367455"/>
                <a:gd name="connsiteX3416" fmla="*/ 4718088 w 6891715"/>
                <a:gd name="connsiteY3416" fmla="*/ 463201 h 6367455"/>
                <a:gd name="connsiteX3417" fmla="*/ 4727615 w 6891715"/>
                <a:gd name="connsiteY3417" fmla="*/ 474629 h 6367455"/>
                <a:gd name="connsiteX3418" fmla="*/ 4751749 w 6891715"/>
                <a:gd name="connsiteY3418" fmla="*/ 458757 h 6367455"/>
                <a:gd name="connsiteX3419" fmla="*/ 4799700 w 6891715"/>
                <a:gd name="connsiteY3419" fmla="*/ 462566 h 6367455"/>
                <a:gd name="connsiteX3420" fmla="*/ 4782869 w 6891715"/>
                <a:gd name="connsiteY3420" fmla="*/ 493358 h 6367455"/>
                <a:gd name="connsiteX3421" fmla="*/ 4787315 w 6891715"/>
                <a:gd name="connsiteY3421" fmla="*/ 502564 h 6367455"/>
                <a:gd name="connsiteX3422" fmla="*/ 4815577 w 6891715"/>
                <a:gd name="connsiteY3422" fmla="*/ 474946 h 6367455"/>
                <a:gd name="connsiteX3423" fmla="*/ 4817800 w 6891715"/>
                <a:gd name="connsiteY3423" fmla="*/ 502564 h 6367455"/>
                <a:gd name="connsiteX3424" fmla="*/ 4839076 w 6891715"/>
                <a:gd name="connsiteY3424" fmla="*/ 525420 h 6367455"/>
                <a:gd name="connsiteX3425" fmla="*/ 4829867 w 6891715"/>
                <a:gd name="connsiteY3425" fmla="*/ 551767 h 6367455"/>
                <a:gd name="connsiteX3426" fmla="*/ 4808591 w 6891715"/>
                <a:gd name="connsiteY3426" fmla="*/ 559386 h 6367455"/>
                <a:gd name="connsiteX3427" fmla="*/ 4796207 w 6891715"/>
                <a:gd name="connsiteY3427" fmla="*/ 572401 h 6367455"/>
                <a:gd name="connsiteX3428" fmla="*/ 4795571 w 6891715"/>
                <a:gd name="connsiteY3428" fmla="*/ 616525 h 6367455"/>
                <a:gd name="connsiteX3429" fmla="*/ 4770485 w 6891715"/>
                <a:gd name="connsiteY3429" fmla="*/ 639698 h 6367455"/>
                <a:gd name="connsiteX3430" fmla="*/ 4779059 w 6891715"/>
                <a:gd name="connsiteY3430" fmla="*/ 656523 h 6367455"/>
                <a:gd name="connsiteX3431" fmla="*/ 4802240 w 6891715"/>
                <a:gd name="connsiteY3431" fmla="*/ 643825 h 6367455"/>
                <a:gd name="connsiteX3432" fmla="*/ 4812402 w 6891715"/>
                <a:gd name="connsiteY3432" fmla="*/ 577162 h 6367455"/>
                <a:gd name="connsiteX3433" fmla="*/ 4848920 w 6891715"/>
                <a:gd name="connsiteY3433" fmla="*/ 563512 h 6367455"/>
                <a:gd name="connsiteX3434" fmla="*/ 4858130 w 6891715"/>
                <a:gd name="connsiteY3434" fmla="*/ 516849 h 6367455"/>
                <a:gd name="connsiteX3435" fmla="*/ 4876230 w 6891715"/>
                <a:gd name="connsiteY3435" fmla="*/ 514627 h 6367455"/>
                <a:gd name="connsiteX3436" fmla="*/ 4887662 w 6891715"/>
                <a:gd name="connsiteY3436" fmla="*/ 506056 h 6367455"/>
                <a:gd name="connsiteX3437" fmla="*/ 4939741 w 6891715"/>
                <a:gd name="connsiteY3437" fmla="*/ 519071 h 6367455"/>
                <a:gd name="connsiteX3438" fmla="*/ 4983246 w 6891715"/>
                <a:gd name="connsiteY3438" fmla="*/ 527324 h 6367455"/>
                <a:gd name="connsiteX3439" fmla="*/ 4993090 w 6891715"/>
                <a:gd name="connsiteY3439" fmla="*/ 547005 h 6367455"/>
                <a:gd name="connsiteX3440" fmla="*/ 5003252 w 6891715"/>
                <a:gd name="connsiteY3440" fmla="*/ 537482 h 6367455"/>
                <a:gd name="connsiteX3441" fmla="*/ 5007697 w 6891715"/>
                <a:gd name="connsiteY3441" fmla="*/ 519706 h 6367455"/>
                <a:gd name="connsiteX3442" fmla="*/ 5044851 w 6891715"/>
                <a:gd name="connsiteY3442" fmla="*/ 530816 h 6367455"/>
                <a:gd name="connsiteX3443" fmla="*/ 5063904 w 6891715"/>
                <a:gd name="connsiteY3443" fmla="*/ 545418 h 6367455"/>
                <a:gd name="connsiteX3444" fmla="*/ 5070256 w 6891715"/>
                <a:gd name="connsiteY3444" fmla="*/ 536847 h 6367455"/>
                <a:gd name="connsiteX3445" fmla="*/ 5077559 w 6891715"/>
                <a:gd name="connsiteY3445" fmla="*/ 557164 h 6367455"/>
                <a:gd name="connsiteX3446" fmla="*/ 5105186 w 6891715"/>
                <a:gd name="connsiteY3446" fmla="*/ 555576 h 6367455"/>
                <a:gd name="connsiteX3447" fmla="*/ 5125510 w 6891715"/>
                <a:gd name="connsiteY3447" fmla="*/ 567957 h 6367455"/>
                <a:gd name="connsiteX3448" fmla="*/ 5144563 w 6891715"/>
                <a:gd name="connsiteY3448" fmla="*/ 587955 h 6367455"/>
                <a:gd name="connsiteX3449" fmla="*/ 5164569 w 6891715"/>
                <a:gd name="connsiteY3449" fmla="*/ 596209 h 6367455"/>
                <a:gd name="connsiteX3450" fmla="*/ 5181082 w 6891715"/>
                <a:gd name="connsiteY3450" fmla="*/ 617160 h 6367455"/>
                <a:gd name="connsiteX3451" fmla="*/ 5206486 w 6891715"/>
                <a:gd name="connsiteY3451" fmla="*/ 626366 h 6367455"/>
                <a:gd name="connsiteX3452" fmla="*/ 5212837 w 6891715"/>
                <a:gd name="connsiteY3452" fmla="*/ 641285 h 6367455"/>
                <a:gd name="connsiteX3453" fmla="*/ 5241417 w 6891715"/>
                <a:gd name="connsiteY3453" fmla="*/ 661602 h 6367455"/>
                <a:gd name="connsiteX3454" fmla="*/ 5311279 w 6891715"/>
                <a:gd name="connsiteY3454" fmla="*/ 734930 h 6367455"/>
                <a:gd name="connsiteX3455" fmla="*/ 5318583 w 6891715"/>
                <a:gd name="connsiteY3455" fmla="*/ 756199 h 6367455"/>
                <a:gd name="connsiteX3456" fmla="*/ 5332555 w 6891715"/>
                <a:gd name="connsiteY3456" fmla="*/ 761278 h 6367455"/>
                <a:gd name="connsiteX3457" fmla="*/ 5346210 w 6891715"/>
                <a:gd name="connsiteY3457" fmla="*/ 775880 h 6367455"/>
                <a:gd name="connsiteX3458" fmla="*/ 5352561 w 6891715"/>
                <a:gd name="connsiteY3458" fmla="*/ 771436 h 6367455"/>
                <a:gd name="connsiteX3459" fmla="*/ 5337636 w 6891715"/>
                <a:gd name="connsiteY3459" fmla="*/ 755881 h 6367455"/>
                <a:gd name="connsiteX3460" fmla="*/ 5337636 w 6891715"/>
                <a:gd name="connsiteY3460" fmla="*/ 740009 h 6367455"/>
                <a:gd name="connsiteX3461" fmla="*/ 5366533 w 6891715"/>
                <a:gd name="connsiteY3461" fmla="*/ 765087 h 6367455"/>
                <a:gd name="connsiteX3462" fmla="*/ 5366533 w 6891715"/>
                <a:gd name="connsiteY3462" fmla="*/ 776832 h 6367455"/>
                <a:gd name="connsiteX3463" fmla="*/ 5379553 w 6891715"/>
                <a:gd name="connsiteY3463" fmla="*/ 795561 h 6367455"/>
                <a:gd name="connsiteX3464" fmla="*/ 5431632 w 6891715"/>
                <a:gd name="connsiteY3464" fmla="*/ 816195 h 6367455"/>
                <a:gd name="connsiteX3465" fmla="*/ 5448462 w 6891715"/>
                <a:gd name="connsiteY3465" fmla="*/ 830797 h 6367455"/>
                <a:gd name="connsiteX3466" fmla="*/ 5444969 w 6891715"/>
                <a:gd name="connsiteY3466" fmla="*/ 806354 h 6367455"/>
                <a:gd name="connsiteX3467" fmla="*/ 5491014 w 6891715"/>
                <a:gd name="connsiteY3467" fmla="*/ 852383 h 6367455"/>
                <a:gd name="connsiteX3468" fmla="*/ 5494190 w 6891715"/>
                <a:gd name="connsiteY3468" fmla="*/ 864129 h 6367455"/>
                <a:gd name="connsiteX3469" fmla="*/ 5506257 w 6891715"/>
                <a:gd name="connsiteY3469" fmla="*/ 873334 h 6367455"/>
                <a:gd name="connsiteX3470" fmla="*/ 5503081 w 6891715"/>
                <a:gd name="connsiteY3470" fmla="*/ 891429 h 6367455"/>
                <a:gd name="connsiteX3471" fmla="*/ 5514513 w 6891715"/>
                <a:gd name="connsiteY3471" fmla="*/ 906031 h 6367455"/>
                <a:gd name="connsiteX3472" fmla="*/ 5526263 w 6891715"/>
                <a:gd name="connsiteY3472" fmla="*/ 892381 h 6367455"/>
                <a:gd name="connsiteX3473" fmla="*/ 5547539 w 6891715"/>
                <a:gd name="connsiteY3473" fmla="*/ 910158 h 6367455"/>
                <a:gd name="connsiteX3474" fmla="*/ 5572943 w 6891715"/>
                <a:gd name="connsiteY3474" fmla="*/ 919363 h 6367455"/>
                <a:gd name="connsiteX3475" fmla="*/ 5563734 w 6891715"/>
                <a:gd name="connsiteY3475" fmla="*/ 963488 h 6367455"/>
                <a:gd name="connsiteX3476" fmla="*/ 5578977 w 6891715"/>
                <a:gd name="connsiteY3476" fmla="*/ 981264 h 6367455"/>
                <a:gd name="connsiteX3477" fmla="*/ 5575166 w 6891715"/>
                <a:gd name="connsiteY3477" fmla="*/ 1032056 h 6367455"/>
                <a:gd name="connsiteX3478" fmla="*/ 5580565 w 6891715"/>
                <a:gd name="connsiteY3478" fmla="*/ 1047610 h 6367455"/>
                <a:gd name="connsiteX3479" fmla="*/ 5598348 w 6891715"/>
                <a:gd name="connsiteY3479" fmla="*/ 1037135 h 6367455"/>
                <a:gd name="connsiteX3480" fmla="*/ 5602158 w 6891715"/>
                <a:gd name="connsiteY3480" fmla="*/ 1068561 h 6367455"/>
                <a:gd name="connsiteX3481" fmla="*/ 5560241 w 6891715"/>
                <a:gd name="connsiteY3481" fmla="*/ 1152366 h 6367455"/>
                <a:gd name="connsiteX3482" fmla="*/ 5498636 w 6891715"/>
                <a:gd name="connsiteY3482" fmla="*/ 1245376 h 6367455"/>
                <a:gd name="connsiteX3483" fmla="*/ 5427186 w 6891715"/>
                <a:gd name="connsiteY3483" fmla="*/ 1279660 h 6367455"/>
                <a:gd name="connsiteX3484" fmla="*/ 5357642 w 6891715"/>
                <a:gd name="connsiteY3484" fmla="*/ 1305690 h 6367455"/>
                <a:gd name="connsiteX3485" fmla="*/ 5268727 w 6891715"/>
                <a:gd name="connsiteY3485" fmla="*/ 1295849 h 6367455"/>
                <a:gd name="connsiteX3486" fmla="*/ 5197277 w 6891715"/>
                <a:gd name="connsiteY3486" fmla="*/ 1259661 h 6367455"/>
                <a:gd name="connsiteX3487" fmla="*/ 5135037 w 6891715"/>
                <a:gd name="connsiteY3487" fmla="*/ 1254900 h 6367455"/>
                <a:gd name="connsiteX3488" fmla="*/ 5093119 w 6891715"/>
                <a:gd name="connsiteY3488" fmla="*/ 1236488 h 6367455"/>
                <a:gd name="connsiteX3489" fmla="*/ 5080735 w 6891715"/>
                <a:gd name="connsiteY3489" fmla="*/ 1242837 h 6367455"/>
                <a:gd name="connsiteX3490" fmla="*/ 5045804 w 6891715"/>
                <a:gd name="connsiteY3490" fmla="*/ 1221886 h 6367455"/>
                <a:gd name="connsiteX3491" fmla="*/ 5036277 w 6891715"/>
                <a:gd name="connsiteY3491" fmla="*/ 1231409 h 6367455"/>
                <a:gd name="connsiteX3492" fmla="*/ 5026433 w 6891715"/>
                <a:gd name="connsiteY3492" fmla="*/ 1206331 h 6367455"/>
                <a:gd name="connsiteX3493" fmla="*/ 5001346 w 6891715"/>
                <a:gd name="connsiteY3493" fmla="*/ 1207918 h 6367455"/>
                <a:gd name="connsiteX3494" fmla="*/ 4972131 w 6891715"/>
                <a:gd name="connsiteY3494" fmla="*/ 1180618 h 6367455"/>
                <a:gd name="connsiteX3495" fmla="*/ 4954666 w 6891715"/>
                <a:gd name="connsiteY3495" fmla="*/ 1206966 h 6367455"/>
                <a:gd name="connsiteX3496" fmla="*/ 4930214 w 6891715"/>
                <a:gd name="connsiteY3496" fmla="*/ 1185063 h 6367455"/>
                <a:gd name="connsiteX3497" fmla="*/ 4939423 w 6891715"/>
                <a:gd name="connsiteY3497" fmla="*/ 1161889 h 6367455"/>
                <a:gd name="connsiteX3498" fmla="*/ 4920053 w 6891715"/>
                <a:gd name="connsiteY3498" fmla="*/ 1156810 h 6367455"/>
                <a:gd name="connsiteX3499" fmla="*/ 4915924 w 6891715"/>
                <a:gd name="connsiteY3499" fmla="*/ 1144113 h 6367455"/>
                <a:gd name="connsiteX3500" fmla="*/ 4900047 w 6891715"/>
                <a:gd name="connsiteY3500" fmla="*/ 1147604 h 6367455"/>
                <a:gd name="connsiteX3501" fmla="*/ 4886074 w 6891715"/>
                <a:gd name="connsiteY3501" fmla="*/ 1166651 h 6367455"/>
                <a:gd name="connsiteX3502" fmla="*/ 4856542 w 6891715"/>
                <a:gd name="connsiteY3502" fmla="*/ 1143795 h 6367455"/>
                <a:gd name="connsiteX3503" fmla="*/ 4852414 w 6891715"/>
                <a:gd name="connsiteY3503" fmla="*/ 1151096 h 6367455"/>
                <a:gd name="connsiteX3504" fmla="*/ 4820341 w 6891715"/>
                <a:gd name="connsiteY3504" fmla="*/ 1139986 h 6367455"/>
                <a:gd name="connsiteX3505" fmla="*/ 4815260 w 6891715"/>
                <a:gd name="connsiteY3505" fmla="*/ 1127288 h 6367455"/>
                <a:gd name="connsiteX3506" fmla="*/ 4794936 w 6891715"/>
                <a:gd name="connsiteY3506" fmla="*/ 1123161 h 6367455"/>
                <a:gd name="connsiteX3507" fmla="*/ 4782869 w 6891715"/>
                <a:gd name="connsiteY3507" fmla="*/ 1074910 h 6367455"/>
                <a:gd name="connsiteX3508" fmla="*/ 4758418 w 6891715"/>
                <a:gd name="connsiteY3508" fmla="*/ 1057134 h 6367455"/>
                <a:gd name="connsiteX3509" fmla="*/ 4710785 w 6891715"/>
                <a:gd name="connsiteY3509" fmla="*/ 1055229 h 6367455"/>
                <a:gd name="connsiteX3510" fmla="*/ 4706339 w 6891715"/>
                <a:gd name="connsiteY3510" fmla="*/ 1060626 h 6367455"/>
                <a:gd name="connsiteX3511" fmla="*/ 4718088 w 6891715"/>
                <a:gd name="connsiteY3511" fmla="*/ 1066022 h 6367455"/>
                <a:gd name="connsiteX3512" fmla="*/ 4736506 w 6891715"/>
                <a:gd name="connsiteY3512" fmla="*/ 1087926 h 6367455"/>
                <a:gd name="connsiteX3513" fmla="*/ 4752067 w 6891715"/>
                <a:gd name="connsiteY3513" fmla="*/ 1083799 h 6367455"/>
                <a:gd name="connsiteX3514" fmla="*/ 4746033 w 6891715"/>
                <a:gd name="connsiteY3514" fmla="*/ 1108877 h 6367455"/>
                <a:gd name="connsiteX3515" fmla="*/ 4759053 w 6891715"/>
                <a:gd name="connsiteY3515" fmla="*/ 1138081 h 6367455"/>
                <a:gd name="connsiteX3516" fmla="*/ 4770802 w 6891715"/>
                <a:gd name="connsiteY3516" fmla="*/ 1142526 h 6367455"/>
                <a:gd name="connsiteX3517" fmla="*/ 4787950 w 6891715"/>
                <a:gd name="connsiteY3517" fmla="*/ 1166334 h 6367455"/>
                <a:gd name="connsiteX3518" fmla="*/ 4812402 w 6891715"/>
                <a:gd name="connsiteY3518" fmla="*/ 1176809 h 6367455"/>
                <a:gd name="connsiteX3519" fmla="*/ 4798747 w 6891715"/>
                <a:gd name="connsiteY3519" fmla="*/ 1188237 h 6367455"/>
                <a:gd name="connsiteX3520" fmla="*/ 4800017 w 6891715"/>
                <a:gd name="connsiteY3520" fmla="*/ 1204427 h 6367455"/>
                <a:gd name="connsiteX3521" fmla="*/ 4820976 w 6891715"/>
                <a:gd name="connsiteY3521" fmla="*/ 1203157 h 6367455"/>
                <a:gd name="connsiteX3522" fmla="*/ 4861305 w 6891715"/>
                <a:gd name="connsiteY3522" fmla="*/ 1231092 h 6367455"/>
                <a:gd name="connsiteX3523" fmla="*/ 4857494 w 6891715"/>
                <a:gd name="connsiteY3523" fmla="*/ 1245059 h 6367455"/>
                <a:gd name="connsiteX3524" fmla="*/ 4829867 w 6891715"/>
                <a:gd name="connsiteY3524" fmla="*/ 1250138 h 6367455"/>
                <a:gd name="connsiteX3525" fmla="*/ 4842569 w 6891715"/>
                <a:gd name="connsiteY3525" fmla="*/ 1262836 h 6367455"/>
                <a:gd name="connsiteX3526" fmla="*/ 4866068 w 6891715"/>
                <a:gd name="connsiteY3526" fmla="*/ 1259344 h 6367455"/>
                <a:gd name="connsiteX3527" fmla="*/ 4900047 w 6891715"/>
                <a:gd name="connsiteY3527" fmla="*/ 1267597 h 6367455"/>
                <a:gd name="connsiteX3528" fmla="*/ 4911796 w 6891715"/>
                <a:gd name="connsiteY3528" fmla="*/ 1281247 h 6367455"/>
                <a:gd name="connsiteX3529" fmla="*/ 4907668 w 6891715"/>
                <a:gd name="connsiteY3529" fmla="*/ 1299976 h 6367455"/>
                <a:gd name="connsiteX3530" fmla="*/ 4925769 w 6891715"/>
                <a:gd name="connsiteY3530" fmla="*/ 1296802 h 6367455"/>
                <a:gd name="connsiteX3531" fmla="*/ 4955619 w 6891715"/>
                <a:gd name="connsiteY3531" fmla="*/ 1312356 h 6367455"/>
                <a:gd name="connsiteX3532" fmla="*/ 4965145 w 6891715"/>
                <a:gd name="connsiteY3532" fmla="*/ 1341878 h 6367455"/>
                <a:gd name="connsiteX3533" fmla="*/ 4974989 w 6891715"/>
                <a:gd name="connsiteY3533" fmla="*/ 1352354 h 6367455"/>
                <a:gd name="connsiteX3534" fmla="*/ 4953078 w 6891715"/>
                <a:gd name="connsiteY3534" fmla="*/ 1385050 h 6367455"/>
                <a:gd name="connsiteX3535" fmla="*/ 4964828 w 6891715"/>
                <a:gd name="connsiteY3535" fmla="*/ 1413620 h 6367455"/>
                <a:gd name="connsiteX3536" fmla="*/ 4955301 w 6891715"/>
                <a:gd name="connsiteY3536" fmla="*/ 1422191 h 6367455"/>
                <a:gd name="connsiteX3537" fmla="*/ 4953396 w 6891715"/>
                <a:gd name="connsiteY3537" fmla="*/ 1459966 h 6367455"/>
                <a:gd name="connsiteX3538" fmla="*/ 4928309 w 6891715"/>
                <a:gd name="connsiteY3538" fmla="*/ 1458061 h 6367455"/>
                <a:gd name="connsiteX3539" fmla="*/ 4919735 w 6891715"/>
                <a:gd name="connsiteY3539" fmla="*/ 1476155 h 6367455"/>
                <a:gd name="connsiteX3540" fmla="*/ 4937836 w 6891715"/>
                <a:gd name="connsiteY3540" fmla="*/ 1485361 h 6367455"/>
                <a:gd name="connsiteX3541" fmla="*/ 4938153 w 6891715"/>
                <a:gd name="connsiteY3541" fmla="*/ 1501233 h 6367455"/>
                <a:gd name="connsiteX3542" fmla="*/ 4949903 w 6891715"/>
                <a:gd name="connsiteY3542" fmla="*/ 1508534 h 6367455"/>
                <a:gd name="connsiteX3543" fmla="*/ 4966415 w 6891715"/>
                <a:gd name="connsiteY3543" fmla="*/ 1581863 h 6367455"/>
                <a:gd name="connsiteX3544" fmla="*/ 4984198 w 6891715"/>
                <a:gd name="connsiteY3544" fmla="*/ 1575514 h 6367455"/>
                <a:gd name="connsiteX3545" fmla="*/ 4987692 w 6891715"/>
                <a:gd name="connsiteY3545" fmla="*/ 1601862 h 6367455"/>
                <a:gd name="connsiteX3546" fmla="*/ 4976260 w 6891715"/>
                <a:gd name="connsiteY3546" fmla="*/ 1619956 h 6367455"/>
                <a:gd name="connsiteX3547" fmla="*/ 4996583 w 6891715"/>
                <a:gd name="connsiteY3547" fmla="*/ 1643764 h 6367455"/>
                <a:gd name="connsiteX3548" fmla="*/ 4983881 w 6891715"/>
                <a:gd name="connsiteY3548" fmla="*/ 1654557 h 6367455"/>
                <a:gd name="connsiteX3549" fmla="*/ 4949267 w 6891715"/>
                <a:gd name="connsiteY3549" fmla="*/ 1672968 h 6367455"/>
                <a:gd name="connsiteX3550" fmla="*/ 4924498 w 6891715"/>
                <a:gd name="connsiteY3550" fmla="*/ 1736139 h 6367455"/>
                <a:gd name="connsiteX3551" fmla="*/ 4927991 w 6891715"/>
                <a:gd name="connsiteY3551" fmla="*/ 1790104 h 6367455"/>
                <a:gd name="connsiteX3552" fmla="*/ 4928309 w 6891715"/>
                <a:gd name="connsiteY3552" fmla="*/ 1829785 h 6367455"/>
                <a:gd name="connsiteX3553" fmla="*/ 4920053 w 6891715"/>
                <a:gd name="connsiteY3553" fmla="*/ 1845973 h 6367455"/>
                <a:gd name="connsiteX3554" fmla="*/ 4939423 w 6891715"/>
                <a:gd name="connsiteY3554" fmla="*/ 1862481 h 6367455"/>
                <a:gd name="connsiteX3555" fmla="*/ 4939106 w 6891715"/>
                <a:gd name="connsiteY3555" fmla="*/ 1842800 h 6367455"/>
                <a:gd name="connsiteX3556" fmla="*/ 4946410 w 6891715"/>
                <a:gd name="connsiteY3556" fmla="*/ 1838354 h 6367455"/>
                <a:gd name="connsiteX3557" fmla="*/ 4965145 w 6891715"/>
                <a:gd name="connsiteY3557" fmla="*/ 1902478 h 6367455"/>
                <a:gd name="connsiteX3558" fmla="*/ 4980070 w 6891715"/>
                <a:gd name="connsiteY3558" fmla="*/ 1903113 h 6367455"/>
                <a:gd name="connsiteX3559" fmla="*/ 4985786 w 6891715"/>
                <a:gd name="connsiteY3559" fmla="*/ 1955808 h 6367455"/>
                <a:gd name="connsiteX3560" fmla="*/ 4994043 w 6891715"/>
                <a:gd name="connsiteY3560" fmla="*/ 1967553 h 6367455"/>
                <a:gd name="connsiteX3561" fmla="*/ 4985151 w 6891715"/>
                <a:gd name="connsiteY3561" fmla="*/ 1984060 h 6367455"/>
                <a:gd name="connsiteX3562" fmla="*/ 4988009 w 6891715"/>
                <a:gd name="connsiteY3562" fmla="*/ 1998028 h 6367455"/>
                <a:gd name="connsiteX3563" fmla="*/ 4976895 w 6891715"/>
                <a:gd name="connsiteY3563" fmla="*/ 1987870 h 6367455"/>
                <a:gd name="connsiteX3564" fmla="*/ 4965780 w 6891715"/>
                <a:gd name="connsiteY3564" fmla="*/ 1999297 h 6367455"/>
                <a:gd name="connsiteX3565" fmla="*/ 4957206 w 6891715"/>
                <a:gd name="connsiteY3565" fmla="*/ 1998028 h 6367455"/>
                <a:gd name="connsiteX3566" fmla="*/ 4946727 w 6891715"/>
                <a:gd name="connsiteY3566" fmla="*/ 1994853 h 6367455"/>
                <a:gd name="connsiteX3567" fmla="*/ 4939423 w 6891715"/>
                <a:gd name="connsiteY3567" fmla="*/ 2005011 h 6367455"/>
                <a:gd name="connsiteX3568" fmla="*/ 4955936 w 6891715"/>
                <a:gd name="connsiteY3568" fmla="*/ 2009455 h 6367455"/>
                <a:gd name="connsiteX3569" fmla="*/ 4958477 w 6891715"/>
                <a:gd name="connsiteY3569" fmla="*/ 2033898 h 6367455"/>
                <a:gd name="connsiteX3570" fmla="*/ 4972131 w 6891715"/>
                <a:gd name="connsiteY3570" fmla="*/ 2042785 h 6367455"/>
                <a:gd name="connsiteX3571" fmla="*/ 4983881 w 6891715"/>
                <a:gd name="connsiteY3571" fmla="*/ 2034851 h 6367455"/>
                <a:gd name="connsiteX3572" fmla="*/ 4997218 w 6891715"/>
                <a:gd name="connsiteY3572" fmla="*/ 2049452 h 6367455"/>
                <a:gd name="connsiteX3573" fmla="*/ 5015319 w 6891715"/>
                <a:gd name="connsiteY3573" fmla="*/ 2044054 h 6367455"/>
                <a:gd name="connsiteX3574" fmla="*/ 5030244 w 6891715"/>
                <a:gd name="connsiteY3574" fmla="*/ 2048499 h 6367455"/>
                <a:gd name="connsiteX3575" fmla="*/ 5025798 w 6891715"/>
                <a:gd name="connsiteY3575" fmla="*/ 2064052 h 6367455"/>
                <a:gd name="connsiteX3576" fmla="*/ 5043581 w 6891715"/>
                <a:gd name="connsiteY3576" fmla="*/ 2102463 h 6367455"/>
                <a:gd name="connsiteX3577" fmla="*/ 5045169 w 6891715"/>
                <a:gd name="connsiteY3577" fmla="*/ 2118018 h 6367455"/>
                <a:gd name="connsiteX3578" fmla="*/ 5040405 w 6891715"/>
                <a:gd name="connsiteY3578" fmla="*/ 2132937 h 6367455"/>
                <a:gd name="connsiteX3579" fmla="*/ 5028974 w 6891715"/>
                <a:gd name="connsiteY3579" fmla="*/ 2133890 h 6367455"/>
                <a:gd name="connsiteX3580" fmla="*/ 5026751 w 6891715"/>
                <a:gd name="connsiteY3580" fmla="*/ 2141191 h 6367455"/>
                <a:gd name="connsiteX3581" fmla="*/ 5018177 w 6891715"/>
                <a:gd name="connsiteY3581" fmla="*/ 2138652 h 6367455"/>
                <a:gd name="connsiteX3582" fmla="*/ 5012143 w 6891715"/>
                <a:gd name="connsiteY3582" fmla="*/ 2125955 h 6367455"/>
                <a:gd name="connsiteX3583" fmla="*/ 5004204 w 6891715"/>
                <a:gd name="connsiteY3583" fmla="*/ 2117065 h 6367455"/>
                <a:gd name="connsiteX3584" fmla="*/ 4996583 w 6891715"/>
                <a:gd name="connsiteY3584" fmla="*/ 2118018 h 6367455"/>
                <a:gd name="connsiteX3585" fmla="*/ 4998488 w 6891715"/>
                <a:gd name="connsiteY3585" fmla="*/ 2132937 h 6367455"/>
                <a:gd name="connsiteX3586" fmla="*/ 5006427 w 6891715"/>
                <a:gd name="connsiteY3586" fmla="*/ 2136113 h 6367455"/>
                <a:gd name="connsiteX3587" fmla="*/ 5004204 w 6891715"/>
                <a:gd name="connsiteY3587" fmla="*/ 2151032 h 6367455"/>
                <a:gd name="connsiteX3588" fmla="*/ 5001981 w 6891715"/>
                <a:gd name="connsiteY3588" fmla="*/ 2160238 h 6367455"/>
                <a:gd name="connsiteX3589" fmla="*/ 5005792 w 6891715"/>
                <a:gd name="connsiteY3589" fmla="*/ 2170080 h 6367455"/>
                <a:gd name="connsiteX3590" fmla="*/ 4995313 w 6891715"/>
                <a:gd name="connsiteY3590" fmla="*/ 2165635 h 6367455"/>
                <a:gd name="connsiteX3591" fmla="*/ 4988009 w 6891715"/>
                <a:gd name="connsiteY3591" fmla="*/ 2158969 h 6367455"/>
                <a:gd name="connsiteX3592" fmla="*/ 4981976 w 6891715"/>
                <a:gd name="connsiteY3592" fmla="*/ 2138652 h 6367455"/>
                <a:gd name="connsiteX3593" fmla="*/ 4976260 w 6891715"/>
                <a:gd name="connsiteY3593" fmla="*/ 2125002 h 6367455"/>
                <a:gd name="connsiteX3594" fmla="*/ 4967051 w 6891715"/>
                <a:gd name="connsiteY3594" fmla="*/ 2115479 h 6367455"/>
                <a:gd name="connsiteX3595" fmla="*/ 4967686 w 6891715"/>
                <a:gd name="connsiteY3595" fmla="*/ 2094209 h 6367455"/>
                <a:gd name="connsiteX3596" fmla="*/ 4958477 w 6891715"/>
                <a:gd name="connsiteY3596" fmla="*/ 2072941 h 6367455"/>
                <a:gd name="connsiteX3597" fmla="*/ 4947362 w 6891715"/>
                <a:gd name="connsiteY3597" fmla="*/ 2050720 h 6367455"/>
                <a:gd name="connsiteX3598" fmla="*/ 4944822 w 6891715"/>
                <a:gd name="connsiteY3598" fmla="*/ 2070402 h 6367455"/>
                <a:gd name="connsiteX3599" fmla="*/ 4943552 w 6891715"/>
                <a:gd name="connsiteY3599" fmla="*/ 2082147 h 6367455"/>
                <a:gd name="connsiteX3600" fmla="*/ 4965145 w 6891715"/>
                <a:gd name="connsiteY3600" fmla="*/ 2104685 h 6367455"/>
                <a:gd name="connsiteX3601" fmla="*/ 4967051 w 6891715"/>
                <a:gd name="connsiteY3601" fmla="*/ 2115479 h 6367455"/>
                <a:gd name="connsiteX3602" fmla="*/ 4967686 w 6891715"/>
                <a:gd name="connsiteY3602" fmla="*/ 2132303 h 6367455"/>
                <a:gd name="connsiteX3603" fmla="*/ 4957206 w 6891715"/>
                <a:gd name="connsiteY3603" fmla="*/ 2125637 h 6367455"/>
                <a:gd name="connsiteX3604" fmla="*/ 4952443 w 6891715"/>
                <a:gd name="connsiteY3604" fmla="*/ 2108495 h 6367455"/>
                <a:gd name="connsiteX3605" fmla="*/ 4940058 w 6891715"/>
                <a:gd name="connsiteY3605" fmla="*/ 2096748 h 6367455"/>
                <a:gd name="connsiteX3606" fmla="*/ 4937518 w 6891715"/>
                <a:gd name="connsiteY3606" fmla="*/ 2110399 h 6367455"/>
                <a:gd name="connsiteX3607" fmla="*/ 4956889 w 6891715"/>
                <a:gd name="connsiteY3607" fmla="*/ 2131033 h 6367455"/>
                <a:gd name="connsiteX3608" fmla="*/ 4965145 w 6891715"/>
                <a:gd name="connsiteY3608" fmla="*/ 2146905 h 6367455"/>
                <a:gd name="connsiteX3609" fmla="*/ 4949267 w 6891715"/>
                <a:gd name="connsiteY3609" fmla="*/ 2143413 h 6367455"/>
                <a:gd name="connsiteX3610" fmla="*/ 4949903 w 6891715"/>
                <a:gd name="connsiteY3610" fmla="*/ 2154842 h 6367455"/>
                <a:gd name="connsiteX3611" fmla="*/ 4963240 w 6891715"/>
                <a:gd name="connsiteY3611" fmla="*/ 2169127 h 6367455"/>
                <a:gd name="connsiteX3612" fmla="*/ 4973402 w 6891715"/>
                <a:gd name="connsiteY3612" fmla="*/ 2196745 h 6367455"/>
                <a:gd name="connsiteX3613" fmla="*/ 4967051 w 6891715"/>
                <a:gd name="connsiteY3613" fmla="*/ 2196428 h 6367455"/>
                <a:gd name="connsiteX3614" fmla="*/ 4953396 w 6891715"/>
                <a:gd name="connsiteY3614" fmla="*/ 2182460 h 6367455"/>
                <a:gd name="connsiteX3615" fmla="*/ 4945457 w 6891715"/>
                <a:gd name="connsiteY3615" fmla="*/ 2181190 h 6367455"/>
                <a:gd name="connsiteX3616" fmla="*/ 4938153 w 6891715"/>
                <a:gd name="connsiteY3616" fmla="*/ 2167222 h 6367455"/>
                <a:gd name="connsiteX3617" fmla="*/ 4928626 w 6891715"/>
                <a:gd name="connsiteY3617" fmla="*/ 2161826 h 6367455"/>
                <a:gd name="connsiteX3618" fmla="*/ 4927356 w 6891715"/>
                <a:gd name="connsiteY3618" fmla="*/ 2180872 h 6367455"/>
                <a:gd name="connsiteX3619" fmla="*/ 4943869 w 6891715"/>
                <a:gd name="connsiteY3619" fmla="*/ 2184364 h 6367455"/>
                <a:gd name="connsiteX3620" fmla="*/ 4950855 w 6891715"/>
                <a:gd name="connsiteY3620" fmla="*/ 2196110 h 6367455"/>
                <a:gd name="connsiteX3621" fmla="*/ 4953713 w 6891715"/>
                <a:gd name="connsiteY3621" fmla="*/ 2212935 h 6367455"/>
                <a:gd name="connsiteX3622" fmla="*/ 4942599 w 6891715"/>
                <a:gd name="connsiteY3622" fmla="*/ 2203094 h 6367455"/>
                <a:gd name="connsiteX3623" fmla="*/ 4937836 w 6891715"/>
                <a:gd name="connsiteY3623" fmla="*/ 2210394 h 6367455"/>
                <a:gd name="connsiteX3624" fmla="*/ 4943234 w 6891715"/>
                <a:gd name="connsiteY3624" fmla="*/ 2216745 h 6367455"/>
                <a:gd name="connsiteX3625" fmla="*/ 4929262 w 6891715"/>
                <a:gd name="connsiteY3625" fmla="*/ 2217696 h 6367455"/>
                <a:gd name="connsiteX3626" fmla="*/ 4928944 w 6891715"/>
                <a:gd name="connsiteY3626" fmla="*/ 2225950 h 6367455"/>
                <a:gd name="connsiteX3627" fmla="*/ 4964510 w 6891715"/>
                <a:gd name="connsiteY3627" fmla="*/ 2254202 h 6367455"/>
                <a:gd name="connsiteX3628" fmla="*/ 5023893 w 6891715"/>
                <a:gd name="connsiteY3628" fmla="*/ 2285313 h 6367455"/>
                <a:gd name="connsiteX3629" fmla="*/ 5039770 w 6891715"/>
                <a:gd name="connsiteY3629" fmla="*/ 2294200 h 6367455"/>
                <a:gd name="connsiteX3630" fmla="*/ 5049297 w 6891715"/>
                <a:gd name="connsiteY3630" fmla="*/ 2332612 h 6367455"/>
                <a:gd name="connsiteX3631" fmla="*/ 5048979 w 6891715"/>
                <a:gd name="connsiteY3631" fmla="*/ 2345945 h 6367455"/>
                <a:gd name="connsiteX3632" fmla="*/ 5039770 w 6891715"/>
                <a:gd name="connsiteY3632" fmla="*/ 2368801 h 6367455"/>
                <a:gd name="connsiteX3633" fmla="*/ 5044851 w 6891715"/>
                <a:gd name="connsiteY3633" fmla="*/ 2386896 h 6367455"/>
                <a:gd name="connsiteX3634" fmla="*/ 5065492 w 6891715"/>
                <a:gd name="connsiteY3634" fmla="*/ 2398325 h 6367455"/>
                <a:gd name="connsiteX3635" fmla="*/ 5096612 w 6891715"/>
                <a:gd name="connsiteY3635" fmla="*/ 2379912 h 6367455"/>
                <a:gd name="connsiteX3636" fmla="*/ 5105822 w 6891715"/>
                <a:gd name="connsiteY3636" fmla="*/ 2353882 h 6367455"/>
                <a:gd name="connsiteX3637" fmla="*/ 5123922 w 6891715"/>
                <a:gd name="connsiteY3637" fmla="*/ 2344994 h 6367455"/>
                <a:gd name="connsiteX3638" fmla="*/ 5134719 w 6891715"/>
                <a:gd name="connsiteY3638" fmla="*/ 2303725 h 6367455"/>
                <a:gd name="connsiteX3639" fmla="*/ 5125510 w 6891715"/>
                <a:gd name="connsiteY3639" fmla="*/ 2289122 h 6367455"/>
                <a:gd name="connsiteX3640" fmla="*/ 5135037 w 6891715"/>
                <a:gd name="connsiteY3640" fmla="*/ 2287218 h 6367455"/>
                <a:gd name="connsiteX3641" fmla="*/ 5136307 w 6891715"/>
                <a:gd name="connsiteY3641" fmla="*/ 2275472 h 6367455"/>
                <a:gd name="connsiteX3642" fmla="*/ 5108362 w 6891715"/>
                <a:gd name="connsiteY3642" fmla="*/ 2253568 h 6367455"/>
                <a:gd name="connsiteX3643" fmla="*/ 5102011 w 6891715"/>
                <a:gd name="connsiteY3643" fmla="*/ 2215792 h 6367455"/>
                <a:gd name="connsiteX3644" fmla="*/ 5089626 w 6891715"/>
                <a:gd name="connsiteY3644" fmla="*/ 2202777 h 6367455"/>
                <a:gd name="connsiteX3645" fmla="*/ 5053743 w 6891715"/>
                <a:gd name="connsiteY3645" fmla="*/ 2169127 h 6367455"/>
                <a:gd name="connsiteX3646" fmla="*/ 5050885 w 6891715"/>
                <a:gd name="connsiteY3646" fmla="*/ 2151985 h 6367455"/>
                <a:gd name="connsiteX3647" fmla="*/ 5054378 w 6891715"/>
                <a:gd name="connsiteY3647" fmla="*/ 2136430 h 6367455"/>
                <a:gd name="connsiteX3648" fmla="*/ 5063269 w 6891715"/>
                <a:gd name="connsiteY3648" fmla="*/ 2119922 h 6367455"/>
                <a:gd name="connsiteX3649" fmla="*/ 5062317 w 6891715"/>
                <a:gd name="connsiteY3649" fmla="*/ 2108177 h 6367455"/>
                <a:gd name="connsiteX3650" fmla="*/ 5053108 w 6891715"/>
                <a:gd name="connsiteY3650" fmla="*/ 2100558 h 6367455"/>
                <a:gd name="connsiteX3651" fmla="*/ 5054378 w 6891715"/>
                <a:gd name="connsiteY3651" fmla="*/ 2089131 h 6367455"/>
                <a:gd name="connsiteX3652" fmla="*/ 5061046 w 6891715"/>
                <a:gd name="connsiteY3652" fmla="*/ 2078655 h 6367455"/>
                <a:gd name="connsiteX3653" fmla="*/ 5058506 w 6891715"/>
                <a:gd name="connsiteY3653" fmla="*/ 2054530 h 6367455"/>
                <a:gd name="connsiteX3654" fmla="*/ 5041993 w 6891715"/>
                <a:gd name="connsiteY3654" fmla="*/ 2037070 h 6367455"/>
                <a:gd name="connsiteX3655" fmla="*/ 5029291 w 6891715"/>
                <a:gd name="connsiteY3655" fmla="*/ 2038023 h 6367455"/>
                <a:gd name="connsiteX3656" fmla="*/ 5023575 w 6891715"/>
                <a:gd name="connsiteY3656" fmla="*/ 2023105 h 6367455"/>
                <a:gd name="connsiteX3657" fmla="*/ 5007697 w 6891715"/>
                <a:gd name="connsiteY3657" fmla="*/ 2018344 h 6367455"/>
                <a:gd name="connsiteX3658" fmla="*/ 4999123 w 6891715"/>
                <a:gd name="connsiteY3658" fmla="*/ 2020248 h 6367455"/>
                <a:gd name="connsiteX3659" fmla="*/ 4983246 w 6891715"/>
                <a:gd name="connsiteY3659" fmla="*/ 2015487 h 6367455"/>
                <a:gd name="connsiteX3660" fmla="*/ 4982611 w 6891715"/>
                <a:gd name="connsiteY3660" fmla="*/ 2008186 h 6367455"/>
                <a:gd name="connsiteX3661" fmla="*/ 4988009 w 6891715"/>
                <a:gd name="connsiteY3661" fmla="*/ 1998028 h 6367455"/>
                <a:gd name="connsiteX3662" fmla="*/ 5000076 w 6891715"/>
                <a:gd name="connsiteY3662" fmla="*/ 1981203 h 6367455"/>
                <a:gd name="connsiteX3663" fmla="*/ 4994043 w 6891715"/>
                <a:gd name="connsiteY3663" fmla="*/ 1967553 h 6367455"/>
                <a:gd name="connsiteX3664" fmla="*/ 5002617 w 6891715"/>
                <a:gd name="connsiteY3664" fmla="*/ 1951682 h 6367455"/>
                <a:gd name="connsiteX3665" fmla="*/ 4999123 w 6891715"/>
                <a:gd name="connsiteY3665" fmla="*/ 1929461 h 6367455"/>
                <a:gd name="connsiteX3666" fmla="*/ 4995630 w 6891715"/>
                <a:gd name="connsiteY3666" fmla="*/ 1894542 h 6367455"/>
                <a:gd name="connsiteX3667" fmla="*/ 5009285 w 6891715"/>
                <a:gd name="connsiteY3667" fmla="*/ 1902161 h 6367455"/>
                <a:gd name="connsiteX3668" fmla="*/ 5047709 w 6891715"/>
                <a:gd name="connsiteY3668" fmla="*/ 1893273 h 6367455"/>
                <a:gd name="connsiteX3669" fmla="*/ 5039135 w 6891715"/>
                <a:gd name="connsiteY3669" fmla="*/ 1881527 h 6367455"/>
                <a:gd name="connsiteX3670" fmla="*/ 5005157 w 6891715"/>
                <a:gd name="connsiteY3670" fmla="*/ 1876766 h 6367455"/>
                <a:gd name="connsiteX3671" fmla="*/ 5002617 w 6891715"/>
                <a:gd name="connsiteY3671" fmla="*/ 1850418 h 6367455"/>
                <a:gd name="connsiteX3672" fmla="*/ 4992137 w 6891715"/>
                <a:gd name="connsiteY3672" fmla="*/ 1848195 h 6367455"/>
                <a:gd name="connsiteX3673" fmla="*/ 4983563 w 6891715"/>
                <a:gd name="connsiteY3673" fmla="*/ 1833911 h 6367455"/>
                <a:gd name="connsiteX3674" fmla="*/ 4946092 w 6891715"/>
                <a:gd name="connsiteY3674" fmla="*/ 1793913 h 6367455"/>
                <a:gd name="connsiteX3675" fmla="*/ 4935295 w 6891715"/>
                <a:gd name="connsiteY3675" fmla="*/ 1787882 h 6367455"/>
                <a:gd name="connsiteX3676" fmla="*/ 4931167 w 6891715"/>
                <a:gd name="connsiteY3676" fmla="*/ 1776771 h 6367455"/>
                <a:gd name="connsiteX3677" fmla="*/ 4927674 w 6891715"/>
                <a:gd name="connsiteY3677" fmla="*/ 1736774 h 6367455"/>
                <a:gd name="connsiteX3678" fmla="*/ 4952125 w 6891715"/>
                <a:gd name="connsiteY3678" fmla="*/ 1676460 h 6367455"/>
                <a:gd name="connsiteX3679" fmla="*/ 4991820 w 6891715"/>
                <a:gd name="connsiteY3679" fmla="*/ 1677730 h 6367455"/>
                <a:gd name="connsiteX3680" fmla="*/ 4996901 w 6891715"/>
                <a:gd name="connsiteY3680" fmla="*/ 1692332 h 6367455"/>
                <a:gd name="connsiteX3681" fmla="*/ 5009603 w 6891715"/>
                <a:gd name="connsiteY3681" fmla="*/ 1701855 h 6367455"/>
                <a:gd name="connsiteX3682" fmla="*/ 5029926 w 6891715"/>
                <a:gd name="connsiteY3682" fmla="*/ 1718680 h 6367455"/>
                <a:gd name="connsiteX3683" fmla="*/ 5046757 w 6891715"/>
                <a:gd name="connsiteY3683" fmla="*/ 1713283 h 6367455"/>
                <a:gd name="connsiteX3684" fmla="*/ 5056283 w 6891715"/>
                <a:gd name="connsiteY3684" fmla="*/ 1697411 h 6367455"/>
                <a:gd name="connsiteX3685" fmla="*/ 5071208 w 6891715"/>
                <a:gd name="connsiteY3685" fmla="*/ 1709791 h 6367455"/>
                <a:gd name="connsiteX3686" fmla="*/ 5083910 w 6891715"/>
                <a:gd name="connsiteY3686" fmla="*/ 1736774 h 6367455"/>
                <a:gd name="connsiteX3687" fmla="*/ 5105504 w 6891715"/>
                <a:gd name="connsiteY3687" fmla="*/ 1744075 h 6367455"/>
                <a:gd name="connsiteX3688" fmla="*/ 5111855 w 6891715"/>
                <a:gd name="connsiteY3688" fmla="*/ 1778041 h 6367455"/>
                <a:gd name="connsiteX3689" fmla="*/ 5136307 w 6891715"/>
                <a:gd name="connsiteY3689" fmla="*/ 1784072 h 6367455"/>
                <a:gd name="connsiteX3690" fmla="*/ 5148056 w 6891715"/>
                <a:gd name="connsiteY3690" fmla="*/ 1794230 h 6367455"/>
                <a:gd name="connsiteX3691" fmla="*/ 5180129 w 6891715"/>
                <a:gd name="connsiteY3691" fmla="*/ 1806611 h 6367455"/>
                <a:gd name="connsiteX3692" fmla="*/ 5208709 w 6891715"/>
                <a:gd name="connsiteY3692" fmla="*/ 1806293 h 6367455"/>
                <a:gd name="connsiteX3693" fmla="*/ 5222364 w 6891715"/>
                <a:gd name="connsiteY3693" fmla="*/ 1819944 h 6367455"/>
                <a:gd name="connsiteX3694" fmla="*/ 5236019 w 6891715"/>
                <a:gd name="connsiteY3694" fmla="*/ 1815817 h 6367455"/>
                <a:gd name="connsiteX3695" fmla="*/ 5246815 w 6891715"/>
                <a:gd name="connsiteY3695" fmla="*/ 1797723 h 6367455"/>
                <a:gd name="connsiteX3696" fmla="*/ 5282381 w 6891715"/>
                <a:gd name="connsiteY3696" fmla="*/ 1793278 h 6367455"/>
                <a:gd name="connsiteX3697" fmla="*/ 5296671 w 6891715"/>
                <a:gd name="connsiteY3697" fmla="*/ 1809785 h 6367455"/>
                <a:gd name="connsiteX3698" fmla="*/ 5313184 w 6891715"/>
                <a:gd name="connsiteY3698" fmla="*/ 1798040 h 6367455"/>
                <a:gd name="connsiteX3699" fmla="*/ 5292226 w 6891715"/>
                <a:gd name="connsiteY3699" fmla="*/ 1784707 h 6367455"/>
                <a:gd name="connsiteX3700" fmla="*/ 5274760 w 6891715"/>
                <a:gd name="connsiteY3700" fmla="*/ 1738361 h 6367455"/>
                <a:gd name="connsiteX3701" fmla="*/ 5283969 w 6891715"/>
                <a:gd name="connsiteY3701" fmla="*/ 1720267 h 6367455"/>
                <a:gd name="connsiteX3702" fmla="*/ 5266821 w 6891715"/>
                <a:gd name="connsiteY3702" fmla="*/ 1700585 h 6367455"/>
                <a:gd name="connsiteX3703" fmla="*/ 5264598 w 6891715"/>
                <a:gd name="connsiteY3703" fmla="*/ 1678682 h 6367455"/>
                <a:gd name="connsiteX3704" fmla="*/ 5249038 w 6891715"/>
                <a:gd name="connsiteY3704" fmla="*/ 1678682 h 6367455"/>
                <a:gd name="connsiteX3705" fmla="*/ 5216013 w 6891715"/>
                <a:gd name="connsiteY3705" fmla="*/ 1694871 h 6367455"/>
                <a:gd name="connsiteX3706" fmla="*/ 5195689 w 6891715"/>
                <a:gd name="connsiteY3706" fmla="*/ 1687253 h 6367455"/>
                <a:gd name="connsiteX3707" fmla="*/ 5162346 w 6891715"/>
                <a:gd name="connsiteY3707" fmla="*/ 1627892 h 6367455"/>
                <a:gd name="connsiteX3708" fmla="*/ 5139482 w 6891715"/>
                <a:gd name="connsiteY3708" fmla="*/ 1617734 h 6367455"/>
                <a:gd name="connsiteX3709" fmla="*/ 5136307 w 6891715"/>
                <a:gd name="connsiteY3709" fmla="*/ 1584085 h 6367455"/>
                <a:gd name="connsiteX3710" fmla="*/ 5167745 w 6891715"/>
                <a:gd name="connsiteY3710" fmla="*/ 1561229 h 6367455"/>
                <a:gd name="connsiteX3711" fmla="*/ 5170920 w 6891715"/>
                <a:gd name="connsiteY3711" fmla="*/ 1527581 h 6367455"/>
                <a:gd name="connsiteX3712" fmla="*/ 5189021 w 6891715"/>
                <a:gd name="connsiteY3712" fmla="*/ 1518057 h 6367455"/>
                <a:gd name="connsiteX3713" fmla="*/ 5249673 w 6891715"/>
                <a:gd name="connsiteY3713" fmla="*/ 1546944 h 6367455"/>
                <a:gd name="connsiteX3714" fmla="*/ 5252214 w 6891715"/>
                <a:gd name="connsiteY3714" fmla="*/ 1563769 h 6367455"/>
                <a:gd name="connsiteX3715" fmla="*/ 5266821 w 6891715"/>
                <a:gd name="connsiteY3715" fmla="*/ 1584402 h 6367455"/>
                <a:gd name="connsiteX3716" fmla="*/ 5281746 w 6891715"/>
                <a:gd name="connsiteY3716" fmla="*/ 1579323 h 6367455"/>
                <a:gd name="connsiteX3717" fmla="*/ 5310326 w 6891715"/>
                <a:gd name="connsiteY3717" fmla="*/ 1590434 h 6367455"/>
                <a:gd name="connsiteX3718" fmla="*/ 5314772 w 6891715"/>
                <a:gd name="connsiteY3718" fmla="*/ 1601227 h 6367455"/>
                <a:gd name="connsiteX3719" fmla="*/ 5280794 w 6891715"/>
                <a:gd name="connsiteY3719" fmla="*/ 1607893 h 6367455"/>
                <a:gd name="connsiteX3720" fmla="*/ 5286510 w 6891715"/>
                <a:gd name="connsiteY3720" fmla="*/ 1619003 h 6367455"/>
                <a:gd name="connsiteX3721" fmla="*/ 5284287 w 6891715"/>
                <a:gd name="connsiteY3721" fmla="*/ 1632971 h 6367455"/>
                <a:gd name="connsiteX3722" fmla="*/ 5296036 w 6891715"/>
                <a:gd name="connsiteY3722" fmla="*/ 1632971 h 6367455"/>
                <a:gd name="connsiteX3723" fmla="*/ 5308421 w 6891715"/>
                <a:gd name="connsiteY3723" fmla="*/ 1613924 h 6367455"/>
                <a:gd name="connsiteX3724" fmla="*/ 5325251 w 6891715"/>
                <a:gd name="connsiteY3724" fmla="*/ 1609163 h 6367455"/>
                <a:gd name="connsiteX3725" fmla="*/ 5326521 w 6891715"/>
                <a:gd name="connsiteY3725" fmla="*/ 1595830 h 6367455"/>
                <a:gd name="connsiteX3726" fmla="*/ 5336048 w 6891715"/>
                <a:gd name="connsiteY3726" fmla="*/ 1605988 h 6367455"/>
                <a:gd name="connsiteX3727" fmla="*/ 5363675 w 6891715"/>
                <a:gd name="connsiteY3727" fmla="*/ 1608845 h 6367455"/>
                <a:gd name="connsiteX3728" fmla="*/ 5398606 w 6891715"/>
                <a:gd name="connsiteY3728" fmla="*/ 1632971 h 6367455"/>
                <a:gd name="connsiteX3729" fmla="*/ 5415437 w 6891715"/>
                <a:gd name="connsiteY3729" fmla="*/ 1632971 h 6367455"/>
                <a:gd name="connsiteX3730" fmla="*/ 5434807 w 6891715"/>
                <a:gd name="connsiteY3730" fmla="*/ 1646303 h 6367455"/>
                <a:gd name="connsiteX3731" fmla="*/ 5449415 w 6891715"/>
                <a:gd name="connsiteY3731" fmla="*/ 1645351 h 6367455"/>
                <a:gd name="connsiteX3732" fmla="*/ 5457036 w 6891715"/>
                <a:gd name="connsiteY3732" fmla="*/ 1630431 h 6367455"/>
                <a:gd name="connsiteX3733" fmla="*/ 5479265 w 6891715"/>
                <a:gd name="connsiteY3733" fmla="*/ 1650112 h 6367455"/>
                <a:gd name="connsiteX3734" fmla="*/ 5532296 w 6891715"/>
                <a:gd name="connsiteY3734" fmla="*/ 1657096 h 6367455"/>
                <a:gd name="connsiteX3735" fmla="*/ 5561829 w 6891715"/>
                <a:gd name="connsiteY3735" fmla="*/ 1686618 h 6367455"/>
                <a:gd name="connsiteX3736" fmla="*/ 5580247 w 6891715"/>
                <a:gd name="connsiteY3736" fmla="*/ 1706299 h 6367455"/>
                <a:gd name="connsiteX3737" fmla="*/ 5605016 w 6891715"/>
                <a:gd name="connsiteY3737" fmla="*/ 1717410 h 6367455"/>
                <a:gd name="connsiteX3738" fmla="*/ 5625975 w 6891715"/>
                <a:gd name="connsiteY3738" fmla="*/ 1744710 h 6367455"/>
                <a:gd name="connsiteX3739" fmla="*/ 5623117 w 6891715"/>
                <a:gd name="connsiteY3739" fmla="*/ 1777089 h 6367455"/>
                <a:gd name="connsiteX3740" fmla="*/ 5640265 w 6891715"/>
                <a:gd name="connsiteY3740" fmla="*/ 1768836 h 6367455"/>
                <a:gd name="connsiteX3741" fmla="*/ 5644075 w 6891715"/>
                <a:gd name="connsiteY3741" fmla="*/ 1753915 h 6367455"/>
                <a:gd name="connsiteX3742" fmla="*/ 5659000 w 6891715"/>
                <a:gd name="connsiteY3742" fmla="*/ 1752963 h 6367455"/>
                <a:gd name="connsiteX3743" fmla="*/ 5658683 w 6891715"/>
                <a:gd name="connsiteY3743" fmla="*/ 1700268 h 6367455"/>
                <a:gd name="connsiteX3744" fmla="*/ 5642805 w 6891715"/>
                <a:gd name="connsiteY3744" fmla="*/ 1692967 h 6367455"/>
                <a:gd name="connsiteX3745" fmla="*/ 5625657 w 6891715"/>
                <a:gd name="connsiteY3745" fmla="*/ 1702490 h 6367455"/>
                <a:gd name="connsiteX3746" fmla="*/ 5612955 w 6891715"/>
                <a:gd name="connsiteY3746" fmla="*/ 1698364 h 6367455"/>
                <a:gd name="connsiteX3747" fmla="*/ 5586598 w 6891715"/>
                <a:gd name="connsiteY3747" fmla="*/ 1681856 h 6367455"/>
                <a:gd name="connsiteX3748" fmla="*/ 5563099 w 6891715"/>
                <a:gd name="connsiteY3748" fmla="*/ 1673603 h 6367455"/>
                <a:gd name="connsiteX3749" fmla="*/ 5536107 w 6891715"/>
                <a:gd name="connsiteY3749" fmla="*/ 1639954 h 6367455"/>
                <a:gd name="connsiteX3750" fmla="*/ 5533884 w 6891715"/>
                <a:gd name="connsiteY3750" fmla="*/ 1614877 h 6367455"/>
                <a:gd name="connsiteX3751" fmla="*/ 5525310 w 6891715"/>
                <a:gd name="connsiteY3751" fmla="*/ 1606306 h 6367455"/>
                <a:gd name="connsiteX3752" fmla="*/ 5520864 w 6891715"/>
                <a:gd name="connsiteY3752" fmla="*/ 1587577 h 6367455"/>
                <a:gd name="connsiteX3753" fmla="*/ 5506892 w 6891715"/>
                <a:gd name="connsiteY3753" fmla="*/ 1553928 h 6367455"/>
                <a:gd name="connsiteX3754" fmla="*/ 5487839 w 6891715"/>
                <a:gd name="connsiteY3754" fmla="*/ 1548849 h 6367455"/>
                <a:gd name="connsiteX3755" fmla="*/ 5479265 w 6891715"/>
                <a:gd name="connsiteY3755" fmla="*/ 1536469 h 6367455"/>
                <a:gd name="connsiteX3756" fmla="*/ 5447510 w 6891715"/>
                <a:gd name="connsiteY3756" fmla="*/ 1422825 h 6367455"/>
                <a:gd name="connsiteX3757" fmla="*/ 5517689 w 6891715"/>
                <a:gd name="connsiteY3757" fmla="*/ 1368543 h 6367455"/>
                <a:gd name="connsiteX3758" fmla="*/ 5523087 w 6891715"/>
                <a:gd name="connsiteY3758" fmla="*/ 1350766 h 6367455"/>
                <a:gd name="connsiteX3759" fmla="*/ 5550397 w 6891715"/>
                <a:gd name="connsiteY3759" fmla="*/ 1326958 h 6367455"/>
                <a:gd name="connsiteX3760" fmla="*/ 5594537 w 6891715"/>
                <a:gd name="connsiteY3760" fmla="*/ 1318070 h 6367455"/>
                <a:gd name="connsiteX3761" fmla="*/ 5668209 w 6891715"/>
                <a:gd name="connsiteY3761" fmla="*/ 1243789 h 6367455"/>
                <a:gd name="connsiteX3762" fmla="*/ 5664081 w 6891715"/>
                <a:gd name="connsiteY3762" fmla="*/ 1233314 h 6367455"/>
                <a:gd name="connsiteX3763" fmla="*/ 5682817 w 6891715"/>
                <a:gd name="connsiteY3763" fmla="*/ 1223790 h 6367455"/>
                <a:gd name="connsiteX3764" fmla="*/ 5685992 w 6891715"/>
                <a:gd name="connsiteY3764" fmla="*/ 1203474 h 6367455"/>
                <a:gd name="connsiteX3765" fmla="*/ 5706633 w 6891715"/>
                <a:gd name="connsiteY3765" fmla="*/ 1206649 h 6367455"/>
                <a:gd name="connsiteX3766" fmla="*/ 5719971 w 6891715"/>
                <a:gd name="connsiteY3766" fmla="*/ 1231726 h 6367455"/>
                <a:gd name="connsiteX3767" fmla="*/ 5752361 w 6891715"/>
                <a:gd name="connsiteY3767" fmla="*/ 1223156 h 6367455"/>
                <a:gd name="connsiteX3768" fmla="*/ 5769827 w 6891715"/>
                <a:gd name="connsiteY3768" fmla="*/ 1239662 h 6367455"/>
                <a:gd name="connsiteX3769" fmla="*/ 5782211 w 6891715"/>
                <a:gd name="connsiteY3769" fmla="*/ 1231092 h 6367455"/>
                <a:gd name="connsiteX3770" fmla="*/ 5791103 w 6891715"/>
                <a:gd name="connsiteY3770" fmla="*/ 1248233 h 6367455"/>
                <a:gd name="connsiteX3771" fmla="*/ 5821906 w 6891715"/>
                <a:gd name="connsiteY3771" fmla="*/ 1271724 h 6367455"/>
                <a:gd name="connsiteX3772" fmla="*/ 5786975 w 6891715"/>
                <a:gd name="connsiteY3772" fmla="*/ 1286961 h 6367455"/>
                <a:gd name="connsiteX3773" fmla="*/ 5791738 w 6891715"/>
                <a:gd name="connsiteY3773" fmla="*/ 1317435 h 6367455"/>
                <a:gd name="connsiteX3774" fmla="*/ 5799994 w 6891715"/>
                <a:gd name="connsiteY3774" fmla="*/ 1301563 h 6367455"/>
                <a:gd name="connsiteX3775" fmla="*/ 5830162 w 6891715"/>
                <a:gd name="connsiteY3775" fmla="*/ 1286644 h 6367455"/>
                <a:gd name="connsiteX3776" fmla="*/ 5851756 w 6891715"/>
                <a:gd name="connsiteY3776" fmla="*/ 1302198 h 6367455"/>
                <a:gd name="connsiteX3777" fmla="*/ 5844452 w 6891715"/>
                <a:gd name="connsiteY3777" fmla="*/ 1320292 h 6367455"/>
                <a:gd name="connsiteX3778" fmla="*/ 5862870 w 6891715"/>
                <a:gd name="connsiteY3778" fmla="*/ 1361242 h 6367455"/>
                <a:gd name="connsiteX3779" fmla="*/ 5894943 w 6891715"/>
                <a:gd name="connsiteY3779" fmla="*/ 1415842 h 6367455"/>
                <a:gd name="connsiteX3780" fmla="*/ 5903517 w 6891715"/>
                <a:gd name="connsiteY3780" fmla="*/ 1406319 h 6367455"/>
                <a:gd name="connsiteX3781" fmla="*/ 5872397 w 6891715"/>
                <a:gd name="connsiteY3781" fmla="*/ 1365051 h 6367455"/>
                <a:gd name="connsiteX3782" fmla="*/ 5876842 w 6891715"/>
                <a:gd name="connsiteY3782" fmla="*/ 1291723 h 6367455"/>
                <a:gd name="connsiteX3783" fmla="*/ 5860965 w 6891715"/>
                <a:gd name="connsiteY3783" fmla="*/ 1271406 h 6367455"/>
                <a:gd name="connsiteX3784" fmla="*/ 5870174 w 6891715"/>
                <a:gd name="connsiteY3784" fmla="*/ 1250455 h 6367455"/>
                <a:gd name="connsiteX3785" fmla="*/ 5882558 w 6891715"/>
                <a:gd name="connsiteY3785" fmla="*/ 1205061 h 6367455"/>
                <a:gd name="connsiteX3786" fmla="*/ 5897166 w 6891715"/>
                <a:gd name="connsiteY3786" fmla="*/ 1192364 h 6367455"/>
                <a:gd name="connsiteX3787" fmla="*/ 5902882 w 6891715"/>
                <a:gd name="connsiteY3787" fmla="*/ 1094274 h 6367455"/>
                <a:gd name="connsiteX3788" fmla="*/ 5870491 w 6891715"/>
                <a:gd name="connsiteY3788" fmla="*/ 1042849 h 6367455"/>
                <a:gd name="connsiteX3789" fmla="*/ 5859059 w 6891715"/>
                <a:gd name="connsiteY3789" fmla="*/ 1052689 h 6367455"/>
                <a:gd name="connsiteX3790" fmla="*/ 5833337 w 6891715"/>
                <a:gd name="connsiteY3790" fmla="*/ 1047610 h 6367455"/>
                <a:gd name="connsiteX3791" fmla="*/ 5835878 w 6891715"/>
                <a:gd name="connsiteY3791" fmla="*/ 979042 h 6367455"/>
                <a:gd name="connsiteX3792" fmla="*/ 5853067 w 6891715"/>
                <a:gd name="connsiteY3792" fmla="*/ 949041 h 6367455"/>
                <a:gd name="connsiteX3793" fmla="*/ 6060620 w 6891715"/>
                <a:gd name="connsiteY3793" fmla="*/ 1177406 h 6367455"/>
                <a:gd name="connsiteX3794" fmla="*/ 6891715 w 6891715"/>
                <a:gd name="connsiteY3794" fmla="*/ 3492496 h 6367455"/>
                <a:gd name="connsiteX3795" fmla="*/ 6728088 w 6891715"/>
                <a:gd name="connsiteY3795" fmla="*/ 4574786 h 6367455"/>
                <a:gd name="connsiteX3796" fmla="*/ 6699847 w 6891715"/>
                <a:gd name="connsiteY3796" fmla="*/ 4651948 h 6367455"/>
                <a:gd name="connsiteX3797" fmla="*/ 6676768 w 6891715"/>
                <a:gd name="connsiteY3797" fmla="*/ 4648009 h 6367455"/>
                <a:gd name="connsiteX3798" fmla="*/ 6661525 w 6891715"/>
                <a:gd name="connsiteY3798" fmla="*/ 4656897 h 6367455"/>
                <a:gd name="connsiteX3799" fmla="*/ 6642472 w 6891715"/>
                <a:gd name="connsiteY3799" fmla="*/ 4667056 h 6367455"/>
                <a:gd name="connsiteX3800" fmla="*/ 6630405 w 6891715"/>
                <a:gd name="connsiteY3800" fmla="*/ 4672135 h 6367455"/>
                <a:gd name="connsiteX3801" fmla="*/ 6623101 w 6891715"/>
                <a:gd name="connsiteY3801" fmla="*/ 4666421 h 6367455"/>
                <a:gd name="connsiteX3802" fmla="*/ 6612622 w 6891715"/>
                <a:gd name="connsiteY3802" fmla="*/ 4665151 h 6367455"/>
                <a:gd name="connsiteX3803" fmla="*/ 6615162 w 6891715"/>
                <a:gd name="connsiteY3803" fmla="*/ 4650548 h 6367455"/>
                <a:gd name="connsiteX3804" fmla="*/ 6607541 w 6891715"/>
                <a:gd name="connsiteY3804" fmla="*/ 4646104 h 6367455"/>
                <a:gd name="connsiteX3805" fmla="*/ 6593251 w 6891715"/>
                <a:gd name="connsiteY3805" fmla="*/ 4644517 h 6367455"/>
                <a:gd name="connsiteX3806" fmla="*/ 6562448 w 6891715"/>
                <a:gd name="connsiteY3806" fmla="*/ 4645787 h 6367455"/>
                <a:gd name="connsiteX3807" fmla="*/ 6541172 w 6891715"/>
                <a:gd name="connsiteY3807" fmla="*/ 4642295 h 6367455"/>
                <a:gd name="connsiteX3808" fmla="*/ 6527200 w 6891715"/>
                <a:gd name="connsiteY3808" fmla="*/ 4650548 h 6367455"/>
                <a:gd name="connsiteX3809" fmla="*/ 6501161 w 6891715"/>
                <a:gd name="connsiteY3809" fmla="*/ 4671818 h 6367455"/>
                <a:gd name="connsiteX3810" fmla="*/ 6482743 w 6891715"/>
                <a:gd name="connsiteY3810" fmla="*/ 4687373 h 6367455"/>
                <a:gd name="connsiteX3811" fmla="*/ 6482425 w 6891715"/>
                <a:gd name="connsiteY3811" fmla="*/ 4699753 h 6367455"/>
                <a:gd name="connsiteX3812" fmla="*/ 6465277 w 6891715"/>
                <a:gd name="connsiteY3812" fmla="*/ 4709912 h 6367455"/>
                <a:gd name="connsiteX3813" fmla="*/ 6458926 w 6891715"/>
                <a:gd name="connsiteY3813" fmla="*/ 4706737 h 6367455"/>
                <a:gd name="connsiteX3814" fmla="*/ 6448447 w 6891715"/>
                <a:gd name="connsiteY3814" fmla="*/ 4706420 h 6367455"/>
                <a:gd name="connsiteX3815" fmla="*/ 6438920 w 6891715"/>
                <a:gd name="connsiteY3815" fmla="*/ 4710229 h 6367455"/>
                <a:gd name="connsiteX3816" fmla="*/ 6430346 w 6891715"/>
                <a:gd name="connsiteY3816" fmla="*/ 4707689 h 6367455"/>
                <a:gd name="connsiteX3817" fmla="*/ 6405895 w 6891715"/>
                <a:gd name="connsiteY3817" fmla="*/ 4713403 h 6367455"/>
                <a:gd name="connsiteX3818" fmla="*/ 6398591 w 6891715"/>
                <a:gd name="connsiteY3818" fmla="*/ 4710229 h 6367455"/>
                <a:gd name="connsiteX3819" fmla="*/ 6382714 w 6891715"/>
                <a:gd name="connsiteY3819" fmla="*/ 4715308 h 6367455"/>
                <a:gd name="connsiteX3820" fmla="*/ 6364296 w 6891715"/>
                <a:gd name="connsiteY3820" fmla="*/ 4728324 h 6367455"/>
                <a:gd name="connsiteX3821" fmla="*/ 6358897 w 6891715"/>
                <a:gd name="connsiteY3821" fmla="*/ 4725149 h 6367455"/>
                <a:gd name="connsiteX3822" fmla="*/ 6348418 w 6891715"/>
                <a:gd name="connsiteY3822" fmla="*/ 4731181 h 6367455"/>
                <a:gd name="connsiteX3823" fmla="*/ 6361755 w 6891715"/>
                <a:gd name="connsiteY3823" fmla="*/ 4741022 h 6367455"/>
                <a:gd name="connsiteX3824" fmla="*/ 6358580 w 6891715"/>
                <a:gd name="connsiteY3824" fmla="*/ 4749275 h 6367455"/>
                <a:gd name="connsiteX3825" fmla="*/ 6347783 w 6891715"/>
                <a:gd name="connsiteY3825" fmla="*/ 4740704 h 6367455"/>
                <a:gd name="connsiteX3826" fmla="*/ 6342702 w 6891715"/>
                <a:gd name="connsiteY3826" fmla="*/ 4740387 h 6367455"/>
                <a:gd name="connsiteX3827" fmla="*/ 6347783 w 6891715"/>
                <a:gd name="connsiteY3827" fmla="*/ 4750863 h 6367455"/>
                <a:gd name="connsiteX3828" fmla="*/ 6348711 w 6891715"/>
                <a:gd name="connsiteY3828" fmla="*/ 4763242 h 6367455"/>
                <a:gd name="connsiteX3829" fmla="*/ 6348727 w 6891715"/>
                <a:gd name="connsiteY3829" fmla="*/ 4763250 h 6367455"/>
                <a:gd name="connsiteX3830" fmla="*/ 6348713 w 6891715"/>
                <a:gd name="connsiteY3830" fmla="*/ 4763266 h 6367455"/>
                <a:gd name="connsiteX3831" fmla="*/ 6348735 w 6891715"/>
                <a:gd name="connsiteY3831" fmla="*/ 4763561 h 6367455"/>
                <a:gd name="connsiteX3832" fmla="*/ 6348545 w 6891715"/>
                <a:gd name="connsiteY3832" fmla="*/ 4763458 h 6367455"/>
                <a:gd name="connsiteX3833" fmla="*/ 6342059 w 6891715"/>
                <a:gd name="connsiteY3833" fmla="*/ 4770869 h 6367455"/>
                <a:gd name="connsiteX3834" fmla="*/ 6330309 w 6891715"/>
                <a:gd name="connsiteY3834" fmla="*/ 4769282 h 6367455"/>
                <a:gd name="connsiteX3835" fmla="*/ 6323958 w 6891715"/>
                <a:gd name="connsiteY3835" fmla="*/ 4777535 h 6367455"/>
                <a:gd name="connsiteX3836" fmla="*/ 6316337 w 6891715"/>
                <a:gd name="connsiteY3836" fmla="*/ 4778488 h 6367455"/>
                <a:gd name="connsiteX3837" fmla="*/ 6317925 w 6891715"/>
                <a:gd name="connsiteY3837" fmla="*/ 4768964 h 6367455"/>
                <a:gd name="connsiteX3838" fmla="*/ 6305858 w 6891715"/>
                <a:gd name="connsiteY3838" fmla="*/ 4774043 h 6367455"/>
                <a:gd name="connsiteX3839" fmla="*/ 6301094 w 6891715"/>
                <a:gd name="connsiteY3839" fmla="*/ 4786424 h 6367455"/>
                <a:gd name="connsiteX3840" fmla="*/ 6296013 w 6891715"/>
                <a:gd name="connsiteY3840" fmla="*/ 4788328 h 6367455"/>
                <a:gd name="connsiteX3841" fmla="*/ 6299189 w 6891715"/>
                <a:gd name="connsiteY3841" fmla="*/ 4797852 h 6367455"/>
                <a:gd name="connsiteX3842" fmla="*/ 6295696 w 6891715"/>
                <a:gd name="connsiteY3842" fmla="*/ 4809597 h 6367455"/>
                <a:gd name="connsiteX3843" fmla="*/ 6283946 w 6891715"/>
                <a:gd name="connsiteY3843" fmla="*/ 4807057 h 6367455"/>
                <a:gd name="connsiteX3844" fmla="*/ 6280771 w 6891715"/>
                <a:gd name="connsiteY3844" fmla="*/ 4811184 h 6367455"/>
                <a:gd name="connsiteX3845" fmla="*/ 6283629 w 6891715"/>
                <a:gd name="connsiteY3845" fmla="*/ 4820707 h 6367455"/>
                <a:gd name="connsiteX3846" fmla="*/ 6276008 w 6891715"/>
                <a:gd name="connsiteY3846" fmla="*/ 4824834 h 6367455"/>
                <a:gd name="connsiteX3847" fmla="*/ 6262353 w 6891715"/>
                <a:gd name="connsiteY3847" fmla="*/ 4822294 h 6367455"/>
                <a:gd name="connsiteX3848" fmla="*/ 6252826 w 6891715"/>
                <a:gd name="connsiteY3848" fmla="*/ 4817850 h 6367455"/>
                <a:gd name="connsiteX3849" fmla="*/ 6238219 w 6891715"/>
                <a:gd name="connsiteY3849" fmla="*/ 4805788 h 6367455"/>
                <a:gd name="connsiteX3850" fmla="*/ 6229645 w 6891715"/>
                <a:gd name="connsiteY3850" fmla="*/ 4806740 h 6367455"/>
                <a:gd name="connsiteX3851" fmla="*/ 6234090 w 6891715"/>
                <a:gd name="connsiteY3851" fmla="*/ 4816263 h 6367455"/>
                <a:gd name="connsiteX3852" fmla="*/ 6241077 w 6891715"/>
                <a:gd name="connsiteY3852" fmla="*/ 4819437 h 6367455"/>
                <a:gd name="connsiteX3853" fmla="*/ 6235678 w 6891715"/>
                <a:gd name="connsiteY3853" fmla="*/ 4830230 h 6367455"/>
                <a:gd name="connsiteX3854" fmla="*/ 6222023 w 6891715"/>
                <a:gd name="connsiteY3854" fmla="*/ 4829913 h 6367455"/>
                <a:gd name="connsiteX3855" fmla="*/ 6214402 w 6891715"/>
                <a:gd name="connsiteY3855" fmla="*/ 4824199 h 6367455"/>
                <a:gd name="connsiteX3856" fmla="*/ 6210274 w 6891715"/>
                <a:gd name="connsiteY3856" fmla="*/ 4832770 h 6367455"/>
                <a:gd name="connsiteX3857" fmla="*/ 6222659 w 6891715"/>
                <a:gd name="connsiteY3857" fmla="*/ 4840389 h 6367455"/>
                <a:gd name="connsiteX3858" fmla="*/ 6215990 w 6891715"/>
                <a:gd name="connsiteY3858" fmla="*/ 4849594 h 6367455"/>
                <a:gd name="connsiteX3859" fmla="*/ 6210591 w 6891715"/>
                <a:gd name="connsiteY3859" fmla="*/ 4852769 h 6367455"/>
                <a:gd name="connsiteX3860" fmla="*/ 6213767 w 6891715"/>
                <a:gd name="connsiteY3860" fmla="*/ 4861340 h 6367455"/>
                <a:gd name="connsiteX3861" fmla="*/ 6204558 w 6891715"/>
                <a:gd name="connsiteY3861" fmla="*/ 4877847 h 6367455"/>
                <a:gd name="connsiteX3862" fmla="*/ 6200747 w 6891715"/>
                <a:gd name="connsiteY3862" fmla="*/ 4872133 h 6367455"/>
                <a:gd name="connsiteX3863" fmla="*/ 6195666 w 6891715"/>
                <a:gd name="connsiteY3863" fmla="*/ 4852134 h 6367455"/>
                <a:gd name="connsiteX3864" fmla="*/ 6187410 w 6891715"/>
                <a:gd name="connsiteY3864" fmla="*/ 4861657 h 6367455"/>
                <a:gd name="connsiteX3865" fmla="*/ 6179154 w 6891715"/>
                <a:gd name="connsiteY3865" fmla="*/ 4880386 h 6367455"/>
                <a:gd name="connsiteX3866" fmla="*/ 6191538 w 6891715"/>
                <a:gd name="connsiteY3866" fmla="*/ 4903877 h 6367455"/>
                <a:gd name="connsiteX3867" fmla="*/ 6190268 w 6891715"/>
                <a:gd name="connsiteY3867" fmla="*/ 4915305 h 6367455"/>
                <a:gd name="connsiteX3868" fmla="*/ 6178201 w 6891715"/>
                <a:gd name="connsiteY3868" fmla="*/ 4924510 h 6367455"/>
                <a:gd name="connsiteX3869" fmla="*/ 6178519 w 6891715"/>
                <a:gd name="connsiteY3869" fmla="*/ 4914035 h 6367455"/>
                <a:gd name="connsiteX3870" fmla="*/ 6176296 w 6891715"/>
                <a:gd name="connsiteY3870" fmla="*/ 4909591 h 6367455"/>
                <a:gd name="connsiteX3871" fmla="*/ 6160418 w 6891715"/>
                <a:gd name="connsiteY3871" fmla="*/ 4917844 h 6367455"/>
                <a:gd name="connsiteX3872" fmla="*/ 6158830 w 6891715"/>
                <a:gd name="connsiteY3872" fmla="*/ 4927050 h 6367455"/>
                <a:gd name="connsiteX3873" fmla="*/ 6158513 w 6891715"/>
                <a:gd name="connsiteY3873" fmla="*/ 4934034 h 6367455"/>
                <a:gd name="connsiteX3874" fmla="*/ 6158513 w 6891715"/>
                <a:gd name="connsiteY3874" fmla="*/ 4936891 h 6367455"/>
                <a:gd name="connsiteX3875" fmla="*/ 6158513 w 6891715"/>
                <a:gd name="connsiteY3875" fmla="*/ 4938795 h 6367455"/>
                <a:gd name="connsiteX3876" fmla="*/ 6161688 w 6891715"/>
                <a:gd name="connsiteY3876" fmla="*/ 4947366 h 6367455"/>
                <a:gd name="connsiteX3877" fmla="*/ 6154067 w 6891715"/>
                <a:gd name="connsiteY3877" fmla="*/ 4956572 h 6367455"/>
                <a:gd name="connsiteX3878" fmla="*/ 6141365 w 6891715"/>
                <a:gd name="connsiteY3878" fmla="*/ 4963556 h 6367455"/>
                <a:gd name="connsiteX3879" fmla="*/ 6135649 w 6891715"/>
                <a:gd name="connsiteY3879" fmla="*/ 4978475 h 6367455"/>
                <a:gd name="connsiteX3880" fmla="*/ 6122312 w 6891715"/>
                <a:gd name="connsiteY3880" fmla="*/ 4993712 h 6367455"/>
                <a:gd name="connsiteX3881" fmla="*/ 6129933 w 6891715"/>
                <a:gd name="connsiteY3881" fmla="*/ 5024187 h 6367455"/>
                <a:gd name="connsiteX3882" fmla="*/ 6136919 w 6891715"/>
                <a:gd name="connsiteY3882" fmla="*/ 5038472 h 6367455"/>
                <a:gd name="connsiteX3883" fmla="*/ 6148668 w 6891715"/>
                <a:gd name="connsiteY3883" fmla="*/ 5036250 h 6367455"/>
                <a:gd name="connsiteX3884" fmla="*/ 6154384 w 6891715"/>
                <a:gd name="connsiteY3884" fmla="*/ 5027044 h 6367455"/>
                <a:gd name="connsiteX3885" fmla="*/ 6170897 w 6891715"/>
                <a:gd name="connsiteY3885" fmla="*/ 5030853 h 6367455"/>
                <a:gd name="connsiteX3886" fmla="*/ 6175661 w 6891715"/>
                <a:gd name="connsiteY3886" fmla="*/ 5059423 h 6367455"/>
                <a:gd name="connsiteX3887" fmla="*/ 6177248 w 6891715"/>
                <a:gd name="connsiteY3887" fmla="*/ 5069898 h 6367455"/>
                <a:gd name="connsiteX3888" fmla="*/ 6190268 w 6891715"/>
                <a:gd name="connsiteY3888" fmla="*/ 5079739 h 6367455"/>
                <a:gd name="connsiteX3889" fmla="*/ 6194396 w 6891715"/>
                <a:gd name="connsiteY3889" fmla="*/ 5079739 h 6367455"/>
                <a:gd name="connsiteX3890" fmla="*/ 6197254 w 6891715"/>
                <a:gd name="connsiteY3890" fmla="*/ 5089262 h 6367455"/>
                <a:gd name="connsiteX3891" fmla="*/ 6190586 w 6891715"/>
                <a:gd name="connsiteY3891" fmla="*/ 5103864 h 6367455"/>
                <a:gd name="connsiteX3892" fmla="*/ 6188680 w 6891715"/>
                <a:gd name="connsiteY3892" fmla="*/ 5128307 h 6367455"/>
                <a:gd name="connsiteX3893" fmla="*/ 6195031 w 6891715"/>
                <a:gd name="connsiteY3893" fmla="*/ 5132434 h 6367455"/>
                <a:gd name="connsiteX3894" fmla="*/ 6206146 w 6891715"/>
                <a:gd name="connsiteY3894" fmla="*/ 5113705 h 6367455"/>
                <a:gd name="connsiteX3895" fmla="*/ 6212814 w 6891715"/>
                <a:gd name="connsiteY3895" fmla="*/ 5101325 h 6367455"/>
                <a:gd name="connsiteX3896" fmla="*/ 6214085 w 6891715"/>
                <a:gd name="connsiteY3896" fmla="*/ 5089897 h 6367455"/>
                <a:gd name="connsiteX3897" fmla="*/ 6218213 w 6891715"/>
                <a:gd name="connsiteY3897" fmla="*/ 5103547 h 6367455"/>
                <a:gd name="connsiteX3898" fmla="*/ 6212179 w 6891715"/>
                <a:gd name="connsiteY3898" fmla="*/ 5126403 h 6367455"/>
                <a:gd name="connsiteX3899" fmla="*/ 6204240 w 6891715"/>
                <a:gd name="connsiteY3899" fmla="*/ 5141957 h 6367455"/>
                <a:gd name="connsiteX3900" fmla="*/ 6206146 w 6891715"/>
                <a:gd name="connsiteY3900" fmla="*/ 5154972 h 6367455"/>
                <a:gd name="connsiteX3901" fmla="*/ 6212814 w 6891715"/>
                <a:gd name="connsiteY3901" fmla="*/ 5145767 h 6367455"/>
                <a:gd name="connsiteX3902" fmla="*/ 6213449 w 6891715"/>
                <a:gd name="connsiteY3902" fmla="*/ 5158464 h 6367455"/>
                <a:gd name="connsiteX3903" fmla="*/ 6203605 w 6891715"/>
                <a:gd name="connsiteY3903" fmla="*/ 5169575 h 6367455"/>
                <a:gd name="connsiteX3904" fmla="*/ 6197889 w 6891715"/>
                <a:gd name="connsiteY3904" fmla="*/ 5184177 h 6367455"/>
                <a:gd name="connsiteX3905" fmla="*/ 6202970 w 6891715"/>
                <a:gd name="connsiteY3905" fmla="*/ 5201319 h 6367455"/>
                <a:gd name="connsiteX3906" fmla="*/ 6235678 w 6891715"/>
                <a:gd name="connsiteY3906" fmla="*/ 5233698 h 6367455"/>
                <a:gd name="connsiteX3907" fmla="*/ 6249333 w 6891715"/>
                <a:gd name="connsiteY3907" fmla="*/ 5251157 h 6367455"/>
                <a:gd name="connsiteX3908" fmla="*/ 6260130 w 6891715"/>
                <a:gd name="connsiteY3908" fmla="*/ 5274330 h 6367455"/>
                <a:gd name="connsiteX3909" fmla="*/ 6275690 w 6891715"/>
                <a:gd name="connsiteY3909" fmla="*/ 5324168 h 6367455"/>
                <a:gd name="connsiteX3910" fmla="*/ 6291250 w 6891715"/>
                <a:gd name="connsiteY3910" fmla="*/ 5336232 h 6367455"/>
                <a:gd name="connsiteX3911" fmla="*/ 6303952 w 6891715"/>
                <a:gd name="connsiteY3911" fmla="*/ 5347977 h 6367455"/>
                <a:gd name="connsiteX3912" fmla="*/ 6297190 w 6891715"/>
                <a:gd name="connsiteY3912" fmla="*/ 5360853 h 6367455"/>
                <a:gd name="connsiteX3913" fmla="*/ 6297448 w 6891715"/>
                <a:gd name="connsiteY3913" fmla="*/ 5360940 h 6367455"/>
                <a:gd name="connsiteX3914" fmla="*/ 6303928 w 6891715"/>
                <a:gd name="connsiteY3914" fmla="*/ 5348597 h 6367455"/>
                <a:gd name="connsiteX3915" fmla="*/ 6326471 w 6891715"/>
                <a:gd name="connsiteY3915" fmla="*/ 5368282 h 6367455"/>
                <a:gd name="connsiteX3916" fmla="*/ 6343298 w 6891715"/>
                <a:gd name="connsiteY3916" fmla="*/ 5377172 h 6367455"/>
                <a:gd name="connsiteX3917" fmla="*/ 6352738 w 6891715"/>
                <a:gd name="connsiteY3917" fmla="*/ 5391437 h 6367455"/>
                <a:gd name="connsiteX3918" fmla="*/ 6270138 w 6891715"/>
                <a:gd name="connsiteY3918" fmla="*/ 5527402 h 6367455"/>
                <a:gd name="connsiteX3919" fmla="*/ 6157685 w 6891715"/>
                <a:gd name="connsiteY3919" fmla="*/ 5677783 h 6367455"/>
                <a:gd name="connsiteX3920" fmla="*/ 6151028 w 6891715"/>
                <a:gd name="connsiteY3920" fmla="*/ 5680333 h 6367455"/>
                <a:gd name="connsiteX3921" fmla="*/ 6151528 w 6891715"/>
                <a:gd name="connsiteY3921" fmla="*/ 5680898 h 6367455"/>
                <a:gd name="connsiteX3922" fmla="*/ 6124790 w 6891715"/>
                <a:gd name="connsiteY3922" fmla="*/ 5702235 h 6367455"/>
                <a:gd name="connsiteX3923" fmla="*/ 6108874 w 6891715"/>
                <a:gd name="connsiteY3923" fmla="*/ 5721342 h 6367455"/>
                <a:gd name="connsiteX3924" fmla="*/ 6108664 w 6891715"/>
                <a:gd name="connsiteY3924" fmla="*/ 5720387 h 6367455"/>
                <a:gd name="connsiteX3925" fmla="*/ 6071278 w 6891715"/>
                <a:gd name="connsiteY3925" fmla="*/ 5721342 h 6367455"/>
                <a:gd name="connsiteX3926" fmla="*/ 6010443 w 6891715"/>
                <a:gd name="connsiteY3926" fmla="*/ 5705105 h 6367455"/>
                <a:gd name="connsiteX3927" fmla="*/ 5965134 w 6891715"/>
                <a:gd name="connsiteY3927" fmla="*/ 5657668 h 6367455"/>
                <a:gd name="connsiteX3928" fmla="*/ 5954821 w 6891715"/>
                <a:gd name="connsiteY3928" fmla="*/ 5617474 h 6367455"/>
                <a:gd name="connsiteX3929" fmla="*/ 5954631 w 6891715"/>
                <a:gd name="connsiteY3929" fmla="*/ 5617583 h 6367455"/>
                <a:gd name="connsiteX3930" fmla="*/ 5954678 w 6891715"/>
                <a:gd name="connsiteY3930" fmla="*/ 5617604 h 6367455"/>
                <a:gd name="connsiteX3931" fmla="*/ 5954550 w 6891715"/>
                <a:gd name="connsiteY3931" fmla="*/ 5617629 h 6367455"/>
                <a:gd name="connsiteX3932" fmla="*/ 5954176 w 6891715"/>
                <a:gd name="connsiteY3932" fmla="*/ 5617843 h 6367455"/>
                <a:gd name="connsiteX3933" fmla="*/ 5953959 w 6891715"/>
                <a:gd name="connsiteY3933" fmla="*/ 5617746 h 6367455"/>
                <a:gd name="connsiteX3934" fmla="*/ 5903234 w 6891715"/>
                <a:gd name="connsiteY3934" fmla="*/ 5627755 h 6367455"/>
                <a:gd name="connsiteX3935" fmla="*/ 5903869 w 6891715"/>
                <a:gd name="connsiteY3935" fmla="*/ 5633783 h 6367455"/>
                <a:gd name="connsiteX3936" fmla="*/ 5906092 w 6891715"/>
                <a:gd name="connsiteY3936" fmla="*/ 5648375 h 6367455"/>
                <a:gd name="connsiteX3937" fmla="*/ 5907044 w 6891715"/>
                <a:gd name="connsiteY3937" fmla="*/ 5656623 h 6367455"/>
                <a:gd name="connsiteX3938" fmla="*/ 5908632 w 6891715"/>
                <a:gd name="connsiteY3938" fmla="*/ 5664871 h 6367455"/>
                <a:gd name="connsiteX3939" fmla="*/ 5910220 w 6891715"/>
                <a:gd name="connsiteY3939" fmla="*/ 5671850 h 6367455"/>
                <a:gd name="connsiteX3940" fmla="*/ 5911808 w 6891715"/>
                <a:gd name="connsiteY3940" fmla="*/ 5677243 h 6367455"/>
                <a:gd name="connsiteX3941" fmla="*/ 5914031 w 6891715"/>
                <a:gd name="connsiteY3941" fmla="*/ 5683270 h 6367455"/>
                <a:gd name="connsiteX3942" fmla="*/ 5916253 w 6891715"/>
                <a:gd name="connsiteY3942" fmla="*/ 5691835 h 6367455"/>
                <a:gd name="connsiteX3943" fmla="*/ 5919111 w 6891715"/>
                <a:gd name="connsiteY3943" fmla="*/ 5701987 h 6367455"/>
                <a:gd name="connsiteX3944" fmla="*/ 5921017 w 6891715"/>
                <a:gd name="connsiteY3944" fmla="*/ 5712772 h 6367455"/>
                <a:gd name="connsiteX3945" fmla="*/ 5923240 w 6891715"/>
                <a:gd name="connsiteY3945" fmla="*/ 5723558 h 6367455"/>
                <a:gd name="connsiteX3946" fmla="*/ 5925145 w 6891715"/>
                <a:gd name="connsiteY3946" fmla="*/ 5733075 h 6367455"/>
                <a:gd name="connsiteX3947" fmla="*/ 5925780 w 6891715"/>
                <a:gd name="connsiteY3947" fmla="*/ 5740371 h 6367455"/>
                <a:gd name="connsiteX3948" fmla="*/ 5925780 w 6891715"/>
                <a:gd name="connsiteY3948" fmla="*/ 5743226 h 6367455"/>
                <a:gd name="connsiteX3949" fmla="*/ 5925463 w 6891715"/>
                <a:gd name="connsiteY3949" fmla="*/ 5745130 h 6367455"/>
                <a:gd name="connsiteX3950" fmla="*/ 5924828 w 6891715"/>
                <a:gd name="connsiteY3950" fmla="*/ 5749888 h 6367455"/>
                <a:gd name="connsiteX3951" fmla="*/ 5923875 w 6891715"/>
                <a:gd name="connsiteY3951" fmla="*/ 5758453 h 6367455"/>
                <a:gd name="connsiteX3952" fmla="*/ 5923240 w 6891715"/>
                <a:gd name="connsiteY3952" fmla="*/ 5769874 h 6367455"/>
                <a:gd name="connsiteX3953" fmla="*/ 5922605 w 6891715"/>
                <a:gd name="connsiteY3953" fmla="*/ 5782563 h 6367455"/>
                <a:gd name="connsiteX3954" fmla="*/ 5922605 w 6891715"/>
                <a:gd name="connsiteY3954" fmla="*/ 5795252 h 6367455"/>
                <a:gd name="connsiteX3955" fmla="*/ 5922287 w 6891715"/>
                <a:gd name="connsiteY3955" fmla="*/ 5806989 h 6367455"/>
                <a:gd name="connsiteX3956" fmla="*/ 5922605 w 6891715"/>
                <a:gd name="connsiteY3956" fmla="*/ 5816189 h 6367455"/>
                <a:gd name="connsiteX3957" fmla="*/ 5922922 w 6891715"/>
                <a:gd name="connsiteY3957" fmla="*/ 5819361 h 6367455"/>
                <a:gd name="connsiteX3958" fmla="*/ 5923240 w 6891715"/>
                <a:gd name="connsiteY3958" fmla="*/ 5821899 h 6367455"/>
                <a:gd name="connsiteX3959" fmla="*/ 5924192 w 6891715"/>
                <a:gd name="connsiteY3959" fmla="*/ 5826975 h 6367455"/>
                <a:gd name="connsiteX3960" fmla="*/ 5925463 w 6891715"/>
                <a:gd name="connsiteY3960" fmla="*/ 5836175 h 6367455"/>
                <a:gd name="connsiteX3961" fmla="*/ 5928321 w 6891715"/>
                <a:gd name="connsiteY3961" fmla="*/ 5859015 h 6367455"/>
                <a:gd name="connsiteX3962" fmla="*/ 5931496 w 6891715"/>
                <a:gd name="connsiteY3962" fmla="*/ 5889786 h 6367455"/>
                <a:gd name="connsiteX3963" fmla="*/ 5891802 w 6891715"/>
                <a:gd name="connsiteY3963" fmla="*/ 5911675 h 6367455"/>
                <a:gd name="connsiteX3964" fmla="*/ 5867985 w 6891715"/>
                <a:gd name="connsiteY3964" fmla="*/ 5892007 h 6367455"/>
                <a:gd name="connsiteX3965" fmla="*/ 5834006 w 6891715"/>
                <a:gd name="connsiteY3965" fmla="*/ 5896131 h 6367455"/>
                <a:gd name="connsiteX3966" fmla="*/ 5807014 w 6891715"/>
                <a:gd name="connsiteY3966" fmla="*/ 5906282 h 6367455"/>
                <a:gd name="connsiteX3967" fmla="*/ 5779387 w 6891715"/>
                <a:gd name="connsiteY3967" fmla="*/ 5900572 h 6367455"/>
                <a:gd name="connsiteX3968" fmla="*/ 5720956 w 6891715"/>
                <a:gd name="connsiteY3968" fmla="*/ 5935467 h 6367455"/>
                <a:gd name="connsiteX3969" fmla="*/ 5698092 w 6891715"/>
                <a:gd name="connsiteY3969" fmla="*/ 5915164 h 6367455"/>
                <a:gd name="connsiteX3970" fmla="*/ 5652047 w 6891715"/>
                <a:gd name="connsiteY3970" fmla="*/ 5929440 h 6367455"/>
                <a:gd name="connsiteX3971" fmla="*/ 5585360 w 6891715"/>
                <a:gd name="connsiteY3971" fmla="*/ 5938322 h 6367455"/>
                <a:gd name="connsiteX3972" fmla="*/ 5474215 w 6891715"/>
                <a:gd name="connsiteY3972" fmla="*/ 5985272 h 6367455"/>
                <a:gd name="connsiteX3973" fmla="*/ 5431027 w 6891715"/>
                <a:gd name="connsiteY3973" fmla="*/ 5995741 h 6367455"/>
                <a:gd name="connsiteX3974" fmla="*/ 5379583 w 6891715"/>
                <a:gd name="connsiteY3974" fmla="*/ 5956721 h 6367455"/>
                <a:gd name="connsiteX3975" fmla="*/ 5337983 w 6891715"/>
                <a:gd name="connsiteY3975" fmla="*/ 5954818 h 6367455"/>
                <a:gd name="connsiteX3976" fmla="*/ 5261452 w 6891715"/>
                <a:gd name="connsiteY3976" fmla="*/ 5985907 h 6367455"/>
                <a:gd name="connsiteX3977" fmla="*/ 5234142 w 6891715"/>
                <a:gd name="connsiteY3977" fmla="*/ 5983369 h 6367455"/>
                <a:gd name="connsiteX3978" fmla="*/ 5210961 w 6891715"/>
                <a:gd name="connsiteY3978" fmla="*/ 5957356 h 6367455"/>
                <a:gd name="connsiteX3979" fmla="*/ 5197623 w 6891715"/>
                <a:gd name="connsiteY3979" fmla="*/ 5967824 h 6367455"/>
                <a:gd name="connsiteX3980" fmla="*/ 5173489 w 6891715"/>
                <a:gd name="connsiteY3980" fmla="*/ 5994154 h 6367455"/>
                <a:gd name="connsiteX3981" fmla="*/ 5174759 w 6891715"/>
                <a:gd name="connsiteY3981" fmla="*/ 6030953 h 6367455"/>
                <a:gd name="connsiteX3982" fmla="*/ 5150625 w 6891715"/>
                <a:gd name="connsiteY3982" fmla="*/ 6049987 h 6367455"/>
                <a:gd name="connsiteX3983" fmla="*/ 5148720 w 6891715"/>
                <a:gd name="connsiteY3983" fmla="*/ 6075682 h 6367455"/>
                <a:gd name="connsiteX3984" fmla="*/ 5130619 w 6891715"/>
                <a:gd name="connsiteY3984" fmla="*/ 6078855 h 6367455"/>
                <a:gd name="connsiteX3985" fmla="*/ 5123633 w 6891715"/>
                <a:gd name="connsiteY3985" fmla="*/ 6088054 h 6367455"/>
                <a:gd name="connsiteX3986" fmla="*/ 5108708 w 6891715"/>
                <a:gd name="connsiteY3986" fmla="*/ 6085834 h 6367455"/>
                <a:gd name="connsiteX3987" fmla="*/ 5112518 w 6891715"/>
                <a:gd name="connsiteY3987" fmla="*/ 6077903 h 6367455"/>
                <a:gd name="connsiteX3988" fmla="*/ 5105214 w 6891715"/>
                <a:gd name="connsiteY3988" fmla="*/ 6066483 h 6367455"/>
                <a:gd name="connsiteX3989" fmla="*/ 5097911 w 6891715"/>
                <a:gd name="connsiteY3989" fmla="*/ 6052842 h 6367455"/>
                <a:gd name="connsiteX3990" fmla="*/ 5104897 w 6891715"/>
                <a:gd name="connsiteY3990" fmla="*/ 6028415 h 6367455"/>
                <a:gd name="connsiteX3991" fmla="*/ 5133159 w 6891715"/>
                <a:gd name="connsiteY3991" fmla="*/ 6005257 h 6367455"/>
                <a:gd name="connsiteX3992" fmla="*/ 5134112 w 6891715"/>
                <a:gd name="connsiteY3992" fmla="*/ 5986224 h 6367455"/>
                <a:gd name="connsiteX3993" fmla="*/ 5116329 w 6891715"/>
                <a:gd name="connsiteY3993" fmla="*/ 5973852 h 6367455"/>
                <a:gd name="connsiteX3994" fmla="*/ 5093782 w 6891715"/>
                <a:gd name="connsiteY3994" fmla="*/ 5989713 h 6367455"/>
                <a:gd name="connsiteX3995" fmla="*/ 5084573 w 6891715"/>
                <a:gd name="connsiteY3995" fmla="*/ 6005575 h 6367455"/>
                <a:gd name="connsiteX3996" fmla="*/ 5073141 w 6891715"/>
                <a:gd name="connsiteY3996" fmla="*/ 6016043 h 6367455"/>
                <a:gd name="connsiteX3997" fmla="*/ 5035987 w 6891715"/>
                <a:gd name="connsiteY3997" fmla="*/ 6013505 h 6367455"/>
                <a:gd name="connsiteX3998" fmla="*/ 5021062 w 6891715"/>
                <a:gd name="connsiteY3998" fmla="*/ 5997644 h 6367455"/>
                <a:gd name="connsiteX3999" fmla="*/ 4988036 w 6891715"/>
                <a:gd name="connsiteY3999" fmla="*/ 5989713 h 6367455"/>
                <a:gd name="connsiteX4000" fmla="*/ 4966125 w 6891715"/>
                <a:gd name="connsiteY4000" fmla="*/ 6007795 h 6367455"/>
                <a:gd name="connsiteX4001" fmla="*/ 4944848 w 6891715"/>
                <a:gd name="connsiteY4001" fmla="*/ 6018264 h 6367455"/>
                <a:gd name="connsiteX4002" fmla="*/ 4934687 w 6891715"/>
                <a:gd name="connsiteY4002" fmla="*/ 6043642 h 6367455"/>
                <a:gd name="connsiteX4003" fmla="*/ 4913410 w 6891715"/>
                <a:gd name="connsiteY4003" fmla="*/ 6049035 h 6367455"/>
                <a:gd name="connsiteX4004" fmla="*/ 4903249 w 6891715"/>
                <a:gd name="connsiteY4004" fmla="*/ 6067117 h 6367455"/>
                <a:gd name="connsiteX4005" fmla="*/ 4857520 w 6891715"/>
                <a:gd name="connsiteY4005" fmla="*/ 6070607 h 6367455"/>
                <a:gd name="connsiteX4006" fmla="*/ 4836562 w 6891715"/>
                <a:gd name="connsiteY4006" fmla="*/ 6068703 h 6367455"/>
                <a:gd name="connsiteX4007" fmla="*/ 4823859 w 6891715"/>
                <a:gd name="connsiteY4007" fmla="*/ 6077268 h 6367455"/>
                <a:gd name="connsiteX4008" fmla="*/ 4801630 w 6891715"/>
                <a:gd name="connsiteY4008" fmla="*/ 6085199 h 6367455"/>
                <a:gd name="connsiteX4009" fmla="*/ 4774003 w 6891715"/>
                <a:gd name="connsiteY4009" fmla="*/ 6068386 h 6367455"/>
                <a:gd name="connsiteX4010" fmla="*/ 4750821 w 6891715"/>
                <a:gd name="connsiteY4010" fmla="*/ 6037932 h 6367455"/>
                <a:gd name="connsiteX4011" fmla="*/ 4727957 w 6891715"/>
                <a:gd name="connsiteY4011" fmla="*/ 6027781 h 6367455"/>
                <a:gd name="connsiteX4012" fmla="*/ 4707951 w 6891715"/>
                <a:gd name="connsiteY4012" fmla="*/ 6010968 h 6367455"/>
                <a:gd name="connsiteX4013" fmla="*/ 4689851 w 6891715"/>
                <a:gd name="connsiteY4013" fmla="*/ 6006844 h 6367455"/>
                <a:gd name="connsiteX4014" fmla="*/ 4665399 w 6891715"/>
                <a:gd name="connsiteY4014" fmla="*/ 5992568 h 6367455"/>
                <a:gd name="connsiteX4015" fmla="*/ 4627292 w 6891715"/>
                <a:gd name="connsiteY4015" fmla="*/ 5989713 h 6367455"/>
                <a:gd name="connsiteX4016" fmla="*/ 4610462 w 6891715"/>
                <a:gd name="connsiteY4016" fmla="*/ 6002402 h 6367455"/>
                <a:gd name="connsiteX4017" fmla="*/ 4606333 w 6891715"/>
                <a:gd name="connsiteY4017" fmla="*/ 6020484 h 6367455"/>
                <a:gd name="connsiteX4018" fmla="*/ 4605698 w 6891715"/>
                <a:gd name="connsiteY4018" fmla="*/ 6034125 h 6367455"/>
                <a:gd name="connsiteX4019" fmla="*/ 4582517 w 6891715"/>
                <a:gd name="connsiteY4019" fmla="*/ 6058552 h 6367455"/>
                <a:gd name="connsiteX4020" fmla="*/ 4568862 w 6891715"/>
                <a:gd name="connsiteY4020" fmla="*/ 6058552 h 6367455"/>
                <a:gd name="connsiteX4021" fmla="*/ 4569497 w 6891715"/>
                <a:gd name="connsiteY4021" fmla="*/ 6051256 h 6367455"/>
                <a:gd name="connsiteX4022" fmla="*/ 4563463 w 6891715"/>
                <a:gd name="connsiteY4022" fmla="*/ 6051256 h 6367455"/>
                <a:gd name="connsiteX4023" fmla="*/ 4557112 w 6891715"/>
                <a:gd name="connsiteY4023" fmla="*/ 6066165 h 6367455"/>
                <a:gd name="connsiteX4024" fmla="*/ 4544410 w 6891715"/>
                <a:gd name="connsiteY4024" fmla="*/ 6071241 h 6367455"/>
                <a:gd name="connsiteX4025" fmla="*/ 4526309 w 6891715"/>
                <a:gd name="connsiteY4025" fmla="*/ 6076951 h 6367455"/>
                <a:gd name="connsiteX4026" fmla="*/ 4501222 w 6891715"/>
                <a:gd name="connsiteY4026" fmla="*/ 6073144 h 6367455"/>
                <a:gd name="connsiteX4027" fmla="*/ 4480581 w 6891715"/>
                <a:gd name="connsiteY4027" fmla="*/ 6058235 h 6367455"/>
                <a:gd name="connsiteX4028" fmla="*/ 4455176 w 6891715"/>
                <a:gd name="connsiteY4028" fmla="*/ 6030319 h 6367455"/>
                <a:gd name="connsiteX4029" fmla="*/ 4452636 w 6891715"/>
                <a:gd name="connsiteY4029" fmla="*/ 6011285 h 6367455"/>
                <a:gd name="connsiteX4030" fmla="*/ 4435805 w 6891715"/>
                <a:gd name="connsiteY4030" fmla="*/ 6006209 h 6367455"/>
                <a:gd name="connsiteX4031" fmla="*/ 4440251 w 6891715"/>
                <a:gd name="connsiteY4031" fmla="*/ 6023974 h 6367455"/>
                <a:gd name="connsiteX4032" fmla="*/ 4422151 w 6891715"/>
                <a:gd name="connsiteY4032" fmla="*/ 6025243 h 6367455"/>
                <a:gd name="connsiteX4033" fmla="*/ 4409448 w 6891715"/>
                <a:gd name="connsiteY4033" fmla="*/ 6012554 h 6367455"/>
                <a:gd name="connsiteX4034" fmla="*/ 4402144 w 6891715"/>
                <a:gd name="connsiteY4034" fmla="*/ 5999230 h 6367455"/>
                <a:gd name="connsiteX4035" fmla="*/ 4394841 w 6891715"/>
                <a:gd name="connsiteY4035" fmla="*/ 6000182 h 6367455"/>
                <a:gd name="connsiteX4036" fmla="*/ 4383091 w 6891715"/>
                <a:gd name="connsiteY4036" fmla="*/ 5992886 h 6367455"/>
                <a:gd name="connsiteX4037" fmla="*/ 4374517 w 6891715"/>
                <a:gd name="connsiteY4037" fmla="*/ 6004623 h 6367455"/>
                <a:gd name="connsiteX4038" fmla="*/ 4377693 w 6891715"/>
                <a:gd name="connsiteY4038" fmla="*/ 6021436 h 6367455"/>
                <a:gd name="connsiteX4039" fmla="*/ 4365308 w 6891715"/>
                <a:gd name="connsiteY4039" fmla="*/ 6035394 h 6367455"/>
                <a:gd name="connsiteX4040" fmla="*/ 4358957 w 6891715"/>
                <a:gd name="connsiteY4040" fmla="*/ 6041739 h 6367455"/>
                <a:gd name="connsiteX4041" fmla="*/ 4352606 w 6891715"/>
                <a:gd name="connsiteY4041" fmla="*/ 6040470 h 6367455"/>
                <a:gd name="connsiteX4042" fmla="*/ 4361180 w 6891715"/>
                <a:gd name="connsiteY4042" fmla="*/ 6029050 h 6367455"/>
                <a:gd name="connsiteX4043" fmla="*/ 4355781 w 6891715"/>
                <a:gd name="connsiteY4043" fmla="*/ 6026829 h 6367455"/>
                <a:gd name="connsiteX4044" fmla="*/ 4347207 w 6891715"/>
                <a:gd name="connsiteY4044" fmla="*/ 6033174 h 6367455"/>
                <a:gd name="connsiteX4045" fmla="*/ 4347207 w 6891715"/>
                <a:gd name="connsiteY4045" fmla="*/ 6019850 h 6367455"/>
                <a:gd name="connsiteX4046" fmla="*/ 4356416 w 6891715"/>
                <a:gd name="connsiteY4046" fmla="*/ 6010016 h 6367455"/>
                <a:gd name="connsiteX4047" fmla="*/ 4353241 w 6891715"/>
                <a:gd name="connsiteY4047" fmla="*/ 6008113 h 6367455"/>
                <a:gd name="connsiteX4048" fmla="*/ 4334187 w 6891715"/>
                <a:gd name="connsiteY4048" fmla="*/ 6009064 h 6367455"/>
                <a:gd name="connsiteX4049" fmla="*/ 4319580 w 6891715"/>
                <a:gd name="connsiteY4049" fmla="*/ 6020802 h 6367455"/>
                <a:gd name="connsiteX4050" fmla="*/ 4303702 w 6891715"/>
                <a:gd name="connsiteY4050" fmla="*/ 6016995 h 6367455"/>
                <a:gd name="connsiteX4051" fmla="*/ 4298304 w 6891715"/>
                <a:gd name="connsiteY4051" fmla="*/ 6022071 h 6367455"/>
                <a:gd name="connsiteX4052" fmla="*/ 4293223 w 6891715"/>
                <a:gd name="connsiteY4052" fmla="*/ 6018898 h 6367455"/>
                <a:gd name="connsiteX4053" fmla="*/ 4293223 w 6891715"/>
                <a:gd name="connsiteY4053" fmla="*/ 6010650 h 6367455"/>
                <a:gd name="connsiteX4054" fmla="*/ 4303384 w 6891715"/>
                <a:gd name="connsiteY4054" fmla="*/ 6002085 h 6367455"/>
                <a:gd name="connsiteX4055" fmla="*/ 4318310 w 6891715"/>
                <a:gd name="connsiteY4055" fmla="*/ 6001134 h 6367455"/>
                <a:gd name="connsiteX4056" fmla="*/ 4331965 w 6891715"/>
                <a:gd name="connsiteY4056" fmla="*/ 6001768 h 6367455"/>
                <a:gd name="connsiteX4057" fmla="*/ 4349113 w 6891715"/>
                <a:gd name="connsiteY4057" fmla="*/ 6003671 h 6367455"/>
                <a:gd name="connsiteX4058" fmla="*/ 4354511 w 6891715"/>
                <a:gd name="connsiteY4058" fmla="*/ 5993203 h 6367455"/>
                <a:gd name="connsiteX4059" fmla="*/ 4349113 w 6891715"/>
                <a:gd name="connsiteY4059" fmla="*/ 5983686 h 6367455"/>
                <a:gd name="connsiteX4060" fmla="*/ 4356099 w 6891715"/>
                <a:gd name="connsiteY4060" fmla="*/ 5978293 h 6367455"/>
                <a:gd name="connsiteX4061" fmla="*/ 4363720 w 6891715"/>
                <a:gd name="connsiteY4061" fmla="*/ 5982734 h 6367455"/>
                <a:gd name="connsiteX4062" fmla="*/ 4371977 w 6891715"/>
                <a:gd name="connsiteY4062" fmla="*/ 5974169 h 6367455"/>
                <a:gd name="connsiteX4063" fmla="*/ 4387854 w 6891715"/>
                <a:gd name="connsiteY4063" fmla="*/ 5968776 h 6367455"/>
                <a:gd name="connsiteX4064" fmla="*/ 4386902 w 6891715"/>
                <a:gd name="connsiteY4064" fmla="*/ 5965604 h 6367455"/>
                <a:gd name="connsiteX4065" fmla="*/ 4356099 w 6891715"/>
                <a:gd name="connsiteY4065" fmla="*/ 5966556 h 6367455"/>
                <a:gd name="connsiteX4066" fmla="*/ 4343397 w 6891715"/>
                <a:gd name="connsiteY4066" fmla="*/ 5965921 h 6367455"/>
                <a:gd name="connsiteX4067" fmla="*/ 4334823 w 6891715"/>
                <a:gd name="connsiteY4067" fmla="*/ 5975438 h 6367455"/>
                <a:gd name="connsiteX4068" fmla="*/ 4331012 w 6891715"/>
                <a:gd name="connsiteY4068" fmla="*/ 5976707 h 6367455"/>
                <a:gd name="connsiteX4069" fmla="*/ 4322438 w 6891715"/>
                <a:gd name="connsiteY4069" fmla="*/ 5976707 h 6367455"/>
                <a:gd name="connsiteX4070" fmla="*/ 4312911 w 6891715"/>
                <a:gd name="connsiteY4070" fmla="*/ 5972266 h 6367455"/>
                <a:gd name="connsiteX4071" fmla="*/ 4303384 w 6891715"/>
                <a:gd name="connsiteY4071" fmla="*/ 5973852 h 6367455"/>
                <a:gd name="connsiteX4072" fmla="*/ 4292905 w 6891715"/>
                <a:gd name="connsiteY4072" fmla="*/ 5986541 h 6367455"/>
                <a:gd name="connsiteX4073" fmla="*/ 4285284 w 6891715"/>
                <a:gd name="connsiteY4073" fmla="*/ 5983369 h 6367455"/>
                <a:gd name="connsiteX4074" fmla="*/ 4281156 w 6891715"/>
                <a:gd name="connsiteY4074" fmla="*/ 5969411 h 6367455"/>
                <a:gd name="connsiteX4075" fmla="*/ 4285919 w 6891715"/>
                <a:gd name="connsiteY4075" fmla="*/ 5958942 h 6367455"/>
                <a:gd name="connsiteX4076" fmla="*/ 4303067 w 6891715"/>
                <a:gd name="connsiteY4076" fmla="*/ 5956721 h 6367455"/>
                <a:gd name="connsiteX4077" fmla="*/ 4308465 w 6891715"/>
                <a:gd name="connsiteY4077" fmla="*/ 5955770 h 6367455"/>
                <a:gd name="connsiteX4078" fmla="*/ 4308465 w 6891715"/>
                <a:gd name="connsiteY4078" fmla="*/ 5947205 h 6367455"/>
                <a:gd name="connsiteX4079" fmla="*/ 4309418 w 6891715"/>
                <a:gd name="connsiteY4079" fmla="*/ 5937688 h 6367455"/>
                <a:gd name="connsiteX4080" fmla="*/ 4298939 w 6891715"/>
                <a:gd name="connsiteY4080" fmla="*/ 5937688 h 6367455"/>
                <a:gd name="connsiteX4081" fmla="*/ 4293540 w 6891715"/>
                <a:gd name="connsiteY4081" fmla="*/ 5939274 h 6367455"/>
                <a:gd name="connsiteX4082" fmla="*/ 4281791 w 6891715"/>
                <a:gd name="connsiteY4082" fmla="*/ 5928488 h 6367455"/>
                <a:gd name="connsiteX4083" fmla="*/ 4280838 w 6891715"/>
                <a:gd name="connsiteY4083" fmla="*/ 5918971 h 6367455"/>
                <a:gd name="connsiteX4084" fmla="*/ 4277345 w 6891715"/>
                <a:gd name="connsiteY4084" fmla="*/ 5909772 h 6367455"/>
                <a:gd name="connsiteX4085" fmla="*/ 4262420 w 6891715"/>
                <a:gd name="connsiteY4085" fmla="*/ 5897082 h 6367455"/>
                <a:gd name="connsiteX4086" fmla="*/ 4267818 w 6891715"/>
                <a:gd name="connsiteY4086" fmla="*/ 5891690 h 6367455"/>
                <a:gd name="connsiteX4087" fmla="*/ 4276075 w 6891715"/>
                <a:gd name="connsiteY4087" fmla="*/ 5896131 h 6367455"/>
                <a:gd name="connsiteX4088" fmla="*/ 4281473 w 6891715"/>
                <a:gd name="connsiteY4088" fmla="*/ 5884393 h 6367455"/>
                <a:gd name="connsiteX4089" fmla="*/ 4277027 w 6891715"/>
                <a:gd name="connsiteY4089" fmla="*/ 5870435 h 6367455"/>
                <a:gd name="connsiteX4090" fmla="*/ 4270359 w 6891715"/>
                <a:gd name="connsiteY4090" fmla="*/ 5863456 h 6367455"/>
                <a:gd name="connsiteX4091" fmla="*/ 4253528 w 6891715"/>
                <a:gd name="connsiteY4091" fmla="*/ 5853939 h 6367455"/>
                <a:gd name="connsiteX4092" fmla="*/ 4236380 w 6891715"/>
                <a:gd name="connsiteY4092" fmla="*/ 5828878 h 6367455"/>
                <a:gd name="connsiteX4093" fmla="*/ 4223678 w 6891715"/>
                <a:gd name="connsiteY4093" fmla="*/ 5829195 h 6367455"/>
                <a:gd name="connsiteX4094" fmla="*/ 4219550 w 6891715"/>
                <a:gd name="connsiteY4094" fmla="*/ 5843788 h 6367455"/>
                <a:gd name="connsiteX4095" fmla="*/ 4212246 w 6891715"/>
                <a:gd name="connsiteY4095" fmla="*/ 5840933 h 6367455"/>
                <a:gd name="connsiteX4096" fmla="*/ 4197321 w 6891715"/>
                <a:gd name="connsiteY4096" fmla="*/ 5826975 h 6367455"/>
                <a:gd name="connsiteX4097" fmla="*/ 4182395 w 6891715"/>
                <a:gd name="connsiteY4097" fmla="*/ 5823168 h 6367455"/>
                <a:gd name="connsiteX4098" fmla="*/ 4187476 w 6891715"/>
                <a:gd name="connsiteY4098" fmla="*/ 5806355 h 6367455"/>
                <a:gd name="connsiteX4099" fmla="*/ 4195733 w 6891715"/>
                <a:gd name="connsiteY4099" fmla="*/ 5808258 h 6367455"/>
                <a:gd name="connsiteX4100" fmla="*/ 4194145 w 6891715"/>
                <a:gd name="connsiteY4100" fmla="*/ 5814603 h 6367455"/>
                <a:gd name="connsiteX4101" fmla="*/ 4199226 w 6891715"/>
                <a:gd name="connsiteY4101" fmla="*/ 5816506 h 6367455"/>
                <a:gd name="connsiteX4102" fmla="*/ 4208435 w 6891715"/>
                <a:gd name="connsiteY4102" fmla="*/ 5805721 h 6367455"/>
                <a:gd name="connsiteX4103" fmla="*/ 4203354 w 6891715"/>
                <a:gd name="connsiteY4103" fmla="*/ 5798742 h 6367455"/>
                <a:gd name="connsiteX4104" fmla="*/ 4194780 w 6891715"/>
                <a:gd name="connsiteY4104" fmla="*/ 5794618 h 6367455"/>
                <a:gd name="connsiteX4105" fmla="*/ 4190652 w 6891715"/>
                <a:gd name="connsiteY4105" fmla="*/ 5777487 h 6367455"/>
                <a:gd name="connsiteX4106" fmla="*/ 4197956 w 6891715"/>
                <a:gd name="connsiteY4106" fmla="*/ 5775584 h 6367455"/>
                <a:gd name="connsiteX4107" fmla="*/ 4209388 w 6891715"/>
                <a:gd name="connsiteY4107" fmla="*/ 5778756 h 6367455"/>
                <a:gd name="connsiteX4108" fmla="*/ 4212881 w 6891715"/>
                <a:gd name="connsiteY4108" fmla="*/ 5790176 h 6367455"/>
                <a:gd name="connsiteX4109" fmla="*/ 4211611 w 6891715"/>
                <a:gd name="connsiteY4109" fmla="*/ 5800645 h 6367455"/>
                <a:gd name="connsiteX4110" fmla="*/ 4216056 w 6891715"/>
                <a:gd name="connsiteY4110" fmla="*/ 5809210 h 6367455"/>
                <a:gd name="connsiteX4111" fmla="*/ 4226536 w 6891715"/>
                <a:gd name="connsiteY4111" fmla="*/ 5812382 h 6367455"/>
                <a:gd name="connsiteX4112" fmla="*/ 4223360 w 6891715"/>
                <a:gd name="connsiteY4112" fmla="*/ 5800645 h 6367455"/>
                <a:gd name="connsiteX4113" fmla="*/ 4225583 w 6891715"/>
                <a:gd name="connsiteY4113" fmla="*/ 5795252 h 6367455"/>
                <a:gd name="connsiteX4114" fmla="*/ 4229711 w 6891715"/>
                <a:gd name="connsiteY4114" fmla="*/ 5798424 h 6367455"/>
                <a:gd name="connsiteX4115" fmla="*/ 4230982 w 6891715"/>
                <a:gd name="connsiteY4115" fmla="*/ 5812382 h 6367455"/>
                <a:gd name="connsiteX4116" fmla="*/ 4242414 w 6891715"/>
                <a:gd name="connsiteY4116" fmla="*/ 5805403 h 6367455"/>
                <a:gd name="connsiteX4117" fmla="*/ 4256386 w 6891715"/>
                <a:gd name="connsiteY4117" fmla="*/ 5807624 h 6367455"/>
                <a:gd name="connsiteX4118" fmla="*/ 4273217 w 6891715"/>
                <a:gd name="connsiteY4118" fmla="*/ 5807624 h 6367455"/>
                <a:gd name="connsiteX4119" fmla="*/ 4266865 w 6891715"/>
                <a:gd name="connsiteY4119" fmla="*/ 5799059 h 6367455"/>
                <a:gd name="connsiteX4120" fmla="*/ 4252258 w 6891715"/>
                <a:gd name="connsiteY4120" fmla="*/ 5798107 h 6367455"/>
                <a:gd name="connsiteX4121" fmla="*/ 4244637 w 6891715"/>
                <a:gd name="connsiteY4121" fmla="*/ 5797473 h 6367455"/>
                <a:gd name="connsiteX4122" fmla="*/ 4238285 w 6891715"/>
                <a:gd name="connsiteY4122" fmla="*/ 5789859 h 6367455"/>
                <a:gd name="connsiteX4123" fmla="*/ 4227488 w 6891715"/>
                <a:gd name="connsiteY4123" fmla="*/ 5772412 h 6367455"/>
                <a:gd name="connsiteX4124" fmla="*/ 4233840 w 6891715"/>
                <a:gd name="connsiteY4124" fmla="*/ 5763846 h 6367455"/>
                <a:gd name="connsiteX4125" fmla="*/ 4241143 w 6891715"/>
                <a:gd name="connsiteY4125" fmla="*/ 5767653 h 6367455"/>
                <a:gd name="connsiteX4126" fmla="*/ 4251623 w 6891715"/>
                <a:gd name="connsiteY4126" fmla="*/ 5754964 h 6367455"/>
                <a:gd name="connsiteX4127" fmla="*/ 4255751 w 6891715"/>
                <a:gd name="connsiteY4127" fmla="*/ 5744495 h 6367455"/>
                <a:gd name="connsiteX4128" fmla="*/ 4252575 w 6891715"/>
                <a:gd name="connsiteY4128" fmla="*/ 5740371 h 6367455"/>
                <a:gd name="connsiteX4129" fmla="*/ 4238603 w 6891715"/>
                <a:gd name="connsiteY4129" fmla="*/ 5746716 h 6367455"/>
                <a:gd name="connsiteX4130" fmla="*/ 4234475 w 6891715"/>
                <a:gd name="connsiteY4130" fmla="*/ 5742592 h 6367455"/>
                <a:gd name="connsiteX4131" fmla="*/ 4233204 w 6891715"/>
                <a:gd name="connsiteY4131" fmla="*/ 5727682 h 6367455"/>
                <a:gd name="connsiteX4132" fmla="*/ 4239873 w 6891715"/>
                <a:gd name="connsiteY4132" fmla="*/ 5720386 h 6367455"/>
                <a:gd name="connsiteX4133" fmla="*/ 4233204 w 6891715"/>
                <a:gd name="connsiteY4133" fmla="*/ 5713407 h 6367455"/>
                <a:gd name="connsiteX4134" fmla="*/ 4222725 w 6891715"/>
                <a:gd name="connsiteY4134" fmla="*/ 5707062 h 6367455"/>
                <a:gd name="connsiteX4135" fmla="*/ 4219232 w 6891715"/>
                <a:gd name="connsiteY4135" fmla="*/ 5699449 h 6367455"/>
                <a:gd name="connsiteX4136" fmla="*/ 4212881 w 6891715"/>
                <a:gd name="connsiteY4136" fmla="*/ 5699449 h 6367455"/>
                <a:gd name="connsiteX4137" fmla="*/ 4212881 w 6891715"/>
                <a:gd name="connsiteY4137" fmla="*/ 5690249 h 6367455"/>
                <a:gd name="connsiteX4138" fmla="*/ 4220185 w 6891715"/>
                <a:gd name="connsiteY4138" fmla="*/ 5690884 h 6367455"/>
                <a:gd name="connsiteX4139" fmla="*/ 4235110 w 6891715"/>
                <a:gd name="connsiteY4139" fmla="*/ 5686760 h 6367455"/>
                <a:gd name="connsiteX4140" fmla="*/ 4235110 w 6891715"/>
                <a:gd name="connsiteY4140" fmla="*/ 5682636 h 6367455"/>
                <a:gd name="connsiteX4141" fmla="*/ 4246859 w 6891715"/>
                <a:gd name="connsiteY4141" fmla="*/ 5681367 h 6367455"/>
                <a:gd name="connsiteX4142" fmla="*/ 4251623 w 6891715"/>
                <a:gd name="connsiteY4142" fmla="*/ 5673119 h 6367455"/>
                <a:gd name="connsiteX4143" fmla="*/ 4248447 w 6891715"/>
                <a:gd name="connsiteY4143" fmla="*/ 5663285 h 6367455"/>
                <a:gd name="connsiteX4144" fmla="*/ 4221455 w 6891715"/>
                <a:gd name="connsiteY4144" fmla="*/ 5672167 h 6367455"/>
                <a:gd name="connsiteX4145" fmla="*/ 4208435 w 6891715"/>
                <a:gd name="connsiteY4145" fmla="*/ 5672167 h 6367455"/>
                <a:gd name="connsiteX4146" fmla="*/ 4193827 w 6891715"/>
                <a:gd name="connsiteY4146" fmla="*/ 5671216 h 6367455"/>
                <a:gd name="connsiteX4147" fmla="*/ 4182078 w 6891715"/>
                <a:gd name="connsiteY4147" fmla="*/ 5684856 h 6367455"/>
                <a:gd name="connsiteX4148" fmla="*/ 4167153 w 6891715"/>
                <a:gd name="connsiteY4148" fmla="*/ 5685491 h 6367455"/>
                <a:gd name="connsiteX4149" fmla="*/ 4168105 w 6891715"/>
                <a:gd name="connsiteY4149" fmla="*/ 5672484 h 6367455"/>
                <a:gd name="connsiteX4150" fmla="*/ 4172551 w 6891715"/>
                <a:gd name="connsiteY4150" fmla="*/ 5665188 h 6367455"/>
                <a:gd name="connsiteX4151" fmla="*/ 4173504 w 6891715"/>
                <a:gd name="connsiteY4151" fmla="*/ 5651547 h 6367455"/>
                <a:gd name="connsiteX4152" fmla="*/ 4169058 w 6891715"/>
                <a:gd name="connsiteY4152" fmla="*/ 5637906 h 6367455"/>
                <a:gd name="connsiteX4153" fmla="*/ 4176362 w 6891715"/>
                <a:gd name="connsiteY4153" fmla="*/ 5618873 h 6367455"/>
                <a:gd name="connsiteX4154" fmla="*/ 4195098 w 6891715"/>
                <a:gd name="connsiteY4154" fmla="*/ 5603011 h 6367455"/>
                <a:gd name="connsiteX4155" fmla="*/ 4196050 w 6891715"/>
                <a:gd name="connsiteY4155" fmla="*/ 5595715 h 6367455"/>
                <a:gd name="connsiteX4156" fmla="*/ 4205260 w 6891715"/>
                <a:gd name="connsiteY4156" fmla="*/ 5583978 h 6367455"/>
                <a:gd name="connsiteX4157" fmla="*/ 4219232 w 6891715"/>
                <a:gd name="connsiteY4157" fmla="*/ 5580805 h 6367455"/>
                <a:gd name="connsiteX4158" fmla="*/ 4230982 w 6891715"/>
                <a:gd name="connsiteY4158" fmla="*/ 5565896 h 6367455"/>
                <a:gd name="connsiteX4159" fmla="*/ 4244637 w 6891715"/>
                <a:gd name="connsiteY4159" fmla="*/ 5563358 h 6367455"/>
                <a:gd name="connsiteX4160" fmla="*/ 4257021 w 6891715"/>
                <a:gd name="connsiteY4160" fmla="*/ 5561454 h 6367455"/>
                <a:gd name="connsiteX4161" fmla="*/ 4264643 w 6891715"/>
                <a:gd name="connsiteY4161" fmla="*/ 5553841 h 6367455"/>
                <a:gd name="connsiteX4162" fmla="*/ 4280520 w 6891715"/>
                <a:gd name="connsiteY4162" fmla="*/ 5557013 h 6367455"/>
                <a:gd name="connsiteX4163" fmla="*/ 4286872 w 6891715"/>
                <a:gd name="connsiteY4163" fmla="*/ 5570337 h 6367455"/>
                <a:gd name="connsiteX4164" fmla="*/ 4295128 w 6891715"/>
                <a:gd name="connsiteY4164" fmla="*/ 5575730 h 6367455"/>
                <a:gd name="connsiteX4165" fmla="*/ 4318627 w 6891715"/>
                <a:gd name="connsiteY4165" fmla="*/ 5575412 h 6367455"/>
                <a:gd name="connsiteX4166" fmla="*/ 4327201 w 6891715"/>
                <a:gd name="connsiteY4166" fmla="*/ 5566847 h 6367455"/>
                <a:gd name="connsiteX4167" fmla="*/ 4310053 w 6891715"/>
                <a:gd name="connsiteY4167" fmla="*/ 5556696 h 6367455"/>
                <a:gd name="connsiteX4168" fmla="*/ 4311323 w 6891715"/>
                <a:gd name="connsiteY4168" fmla="*/ 5550351 h 6367455"/>
                <a:gd name="connsiteX4169" fmla="*/ 4326884 w 6891715"/>
                <a:gd name="connsiteY4169" fmla="*/ 5547813 h 6367455"/>
                <a:gd name="connsiteX4170" fmla="*/ 4345937 w 6891715"/>
                <a:gd name="connsiteY4170" fmla="*/ 5550034 h 6367455"/>
                <a:gd name="connsiteX4171" fmla="*/ 4345302 w 6891715"/>
                <a:gd name="connsiteY4171" fmla="*/ 5558599 h 6367455"/>
                <a:gd name="connsiteX4172" fmla="*/ 4334505 w 6891715"/>
                <a:gd name="connsiteY4172" fmla="*/ 5560503 h 6367455"/>
                <a:gd name="connsiteX4173" fmla="*/ 4358957 w 6891715"/>
                <a:gd name="connsiteY4173" fmla="*/ 5572875 h 6367455"/>
                <a:gd name="connsiteX4174" fmla="*/ 4384361 w 6891715"/>
                <a:gd name="connsiteY4174" fmla="*/ 5570971 h 6367455"/>
                <a:gd name="connsiteX4175" fmla="*/ 4414847 w 6891715"/>
                <a:gd name="connsiteY4175" fmla="*/ 5562089 h 6367455"/>
                <a:gd name="connsiteX4176" fmla="*/ 4437076 w 6891715"/>
                <a:gd name="connsiteY4176" fmla="*/ 5559551 h 6367455"/>
                <a:gd name="connsiteX4177" fmla="*/ 4446602 w 6891715"/>
                <a:gd name="connsiteY4177" fmla="*/ 5562723 h 6367455"/>
                <a:gd name="connsiteX4178" fmla="*/ 4458352 w 6891715"/>
                <a:gd name="connsiteY4178" fmla="*/ 5562723 h 6367455"/>
                <a:gd name="connsiteX4179" fmla="*/ 4458034 w 6891715"/>
                <a:gd name="connsiteY4179" fmla="*/ 5550034 h 6367455"/>
                <a:gd name="connsiteX4180" fmla="*/ 4452636 w 6891715"/>
                <a:gd name="connsiteY4180" fmla="*/ 5546862 h 6367455"/>
                <a:gd name="connsiteX4181" fmla="*/ 4438346 w 6891715"/>
                <a:gd name="connsiteY4181" fmla="*/ 5551303 h 6367455"/>
                <a:gd name="connsiteX4182" fmla="*/ 4430725 w 6891715"/>
                <a:gd name="connsiteY4182" fmla="*/ 5547179 h 6367455"/>
                <a:gd name="connsiteX4183" fmla="*/ 4421198 w 6891715"/>
                <a:gd name="connsiteY4183" fmla="*/ 5540834 h 6367455"/>
                <a:gd name="connsiteX4184" fmla="*/ 4438981 w 6891715"/>
                <a:gd name="connsiteY4184" fmla="*/ 5533221 h 6367455"/>
                <a:gd name="connsiteX4185" fmla="*/ 4442157 w 6891715"/>
                <a:gd name="connsiteY4185" fmla="*/ 5528145 h 6367455"/>
                <a:gd name="connsiteX4186" fmla="*/ 4469784 w 6891715"/>
                <a:gd name="connsiteY4186" fmla="*/ 5528780 h 6367455"/>
                <a:gd name="connsiteX4187" fmla="*/ 4481534 w 6891715"/>
                <a:gd name="connsiteY4187" fmla="*/ 5527828 h 6367455"/>
                <a:gd name="connsiteX4188" fmla="*/ 4484074 w 6891715"/>
                <a:gd name="connsiteY4188" fmla="*/ 5521483 h 6367455"/>
                <a:gd name="connsiteX4189" fmla="*/ 4503445 w 6891715"/>
                <a:gd name="connsiteY4189" fmla="*/ 5522118 h 6367455"/>
                <a:gd name="connsiteX4190" fmla="*/ 4525674 w 6891715"/>
                <a:gd name="connsiteY4190" fmla="*/ 5523070 h 6367455"/>
                <a:gd name="connsiteX4191" fmla="*/ 4518053 w 6891715"/>
                <a:gd name="connsiteY4191" fmla="*/ 5517677 h 6367455"/>
                <a:gd name="connsiteX4192" fmla="*/ 4503445 w 6891715"/>
                <a:gd name="connsiteY4192" fmla="*/ 5516091 h 6367455"/>
                <a:gd name="connsiteX4193" fmla="*/ 4489473 w 6891715"/>
                <a:gd name="connsiteY4193" fmla="*/ 5516091 h 6367455"/>
                <a:gd name="connsiteX4194" fmla="*/ 4484074 w 6891715"/>
                <a:gd name="connsiteY4194" fmla="*/ 5521483 h 6367455"/>
                <a:gd name="connsiteX4195" fmla="*/ 4471372 w 6891715"/>
                <a:gd name="connsiteY4195" fmla="*/ 5518311 h 6367455"/>
                <a:gd name="connsiteX4196" fmla="*/ 4466291 w 6891715"/>
                <a:gd name="connsiteY4196" fmla="*/ 5513236 h 6367455"/>
                <a:gd name="connsiteX4197" fmla="*/ 4467244 w 6891715"/>
                <a:gd name="connsiteY4197" fmla="*/ 5502767 h 6367455"/>
                <a:gd name="connsiteX4198" fmla="*/ 4457717 w 6891715"/>
                <a:gd name="connsiteY4198" fmla="*/ 5498326 h 6367455"/>
                <a:gd name="connsiteX4199" fmla="*/ 4449143 w 6891715"/>
                <a:gd name="connsiteY4199" fmla="*/ 5491030 h 6367455"/>
                <a:gd name="connsiteX4200" fmla="*/ 4451366 w 6891715"/>
                <a:gd name="connsiteY4200" fmla="*/ 5488174 h 6367455"/>
                <a:gd name="connsiteX4201" fmla="*/ 4445967 w 6891715"/>
                <a:gd name="connsiteY4201" fmla="*/ 5484050 h 6367455"/>
                <a:gd name="connsiteX4202" fmla="*/ 4450413 w 6891715"/>
                <a:gd name="connsiteY4202" fmla="*/ 5474216 h 6367455"/>
                <a:gd name="connsiteX4203" fmla="*/ 4454224 w 6891715"/>
                <a:gd name="connsiteY4203" fmla="*/ 5462796 h 6367455"/>
                <a:gd name="connsiteX4204" fmla="*/ 4471054 w 6891715"/>
                <a:gd name="connsiteY4204" fmla="*/ 5460576 h 6367455"/>
                <a:gd name="connsiteX4205" fmla="*/ 4485979 w 6891715"/>
                <a:gd name="connsiteY4205" fmla="*/ 5470727 h 6367455"/>
                <a:gd name="connsiteX4206" fmla="*/ 4497729 w 6891715"/>
                <a:gd name="connsiteY4206" fmla="*/ 5466603 h 6367455"/>
                <a:gd name="connsiteX4207" fmla="*/ 4519005 w 6891715"/>
                <a:gd name="connsiteY4207" fmla="*/ 5472630 h 6367455"/>
                <a:gd name="connsiteX4208" fmla="*/ 4540282 w 6891715"/>
                <a:gd name="connsiteY4208" fmla="*/ 5474216 h 6367455"/>
                <a:gd name="connsiteX4209" fmla="*/ 4576801 w 6891715"/>
                <a:gd name="connsiteY4209" fmla="*/ 5462796 h 6367455"/>
                <a:gd name="connsiteX4210" fmla="*/ 4615225 w 6891715"/>
                <a:gd name="connsiteY4210" fmla="*/ 5473899 h 6367455"/>
                <a:gd name="connsiteX4211" fmla="*/ 4632055 w 6891715"/>
                <a:gd name="connsiteY4211" fmla="*/ 5472630 h 6367455"/>
                <a:gd name="connsiteX4212" fmla="*/ 4660635 w 6891715"/>
                <a:gd name="connsiteY4212" fmla="*/ 5469141 h 6367455"/>
                <a:gd name="connsiteX4213" fmla="*/ 4667939 w 6891715"/>
                <a:gd name="connsiteY4213" fmla="*/ 5447252 h 6367455"/>
                <a:gd name="connsiteX4214" fmla="*/ 4721606 w 6891715"/>
                <a:gd name="connsiteY4214" fmla="*/ 5417115 h 6367455"/>
                <a:gd name="connsiteX4215" fmla="*/ 4777179 w 6891715"/>
                <a:gd name="connsiteY4215" fmla="*/ 5385075 h 6367455"/>
                <a:gd name="connsiteX4216" fmla="*/ 4808934 w 6891715"/>
                <a:gd name="connsiteY4216" fmla="*/ 5377144 h 6367455"/>
                <a:gd name="connsiteX4217" fmla="*/ 4837197 w 6891715"/>
                <a:gd name="connsiteY4217" fmla="*/ 5363504 h 6367455"/>
                <a:gd name="connsiteX4218" fmla="*/ 4847994 w 6891715"/>
                <a:gd name="connsiteY4218" fmla="*/ 5354938 h 6367455"/>
                <a:gd name="connsiteX4219" fmla="*/ 4929288 w 6891715"/>
                <a:gd name="connsiteY4219" fmla="*/ 5357476 h 6367455"/>
                <a:gd name="connsiteX4220" fmla="*/ 4984543 w 6891715"/>
                <a:gd name="connsiteY4220" fmla="*/ 5364138 h 6367455"/>
                <a:gd name="connsiteX4221" fmla="*/ 5002644 w 6891715"/>
                <a:gd name="connsiteY4221" fmla="*/ 5359697 h 6367455"/>
                <a:gd name="connsiteX4222" fmla="*/ 5014076 w 6891715"/>
                <a:gd name="connsiteY4222" fmla="*/ 5347008 h 6367455"/>
                <a:gd name="connsiteX4223" fmla="*/ 5026778 w 6891715"/>
                <a:gd name="connsiteY4223" fmla="*/ 5345104 h 6367455"/>
                <a:gd name="connsiteX4224" fmla="*/ 5042021 w 6891715"/>
                <a:gd name="connsiteY4224" fmla="*/ 5383489 h 6367455"/>
                <a:gd name="connsiteX4225" fmla="*/ 5058851 w 6891715"/>
                <a:gd name="connsiteY4225" fmla="*/ 5387613 h 6367455"/>
                <a:gd name="connsiteX4226" fmla="*/ 5071553 w 6891715"/>
                <a:gd name="connsiteY4226" fmla="*/ 5399033 h 6367455"/>
                <a:gd name="connsiteX4227" fmla="*/ 5089654 w 6891715"/>
                <a:gd name="connsiteY4227" fmla="*/ 5402205 h 6367455"/>
                <a:gd name="connsiteX4228" fmla="*/ 5111883 w 6891715"/>
                <a:gd name="connsiteY4228" fmla="*/ 5391420 h 6367455"/>
                <a:gd name="connsiteX4229" fmla="*/ 5119504 w 6891715"/>
                <a:gd name="connsiteY4229" fmla="*/ 5394592 h 6367455"/>
                <a:gd name="connsiteX4230" fmla="*/ 5129031 w 6891715"/>
                <a:gd name="connsiteY4230" fmla="*/ 5401888 h 6367455"/>
                <a:gd name="connsiteX4231" fmla="*/ 5145227 w 6891715"/>
                <a:gd name="connsiteY4231" fmla="*/ 5438687 h 6367455"/>
                <a:gd name="connsiteX4232" fmla="*/ 5162057 w 6891715"/>
                <a:gd name="connsiteY4232" fmla="*/ 5443445 h 6367455"/>
                <a:gd name="connsiteX4233" fmla="*/ 5170313 w 6891715"/>
                <a:gd name="connsiteY4233" fmla="*/ 5439321 h 6367455"/>
                <a:gd name="connsiteX4234" fmla="*/ 5178570 w 6891715"/>
                <a:gd name="connsiteY4234" fmla="*/ 5438687 h 6367455"/>
                <a:gd name="connsiteX4235" fmla="*/ 5189049 w 6891715"/>
                <a:gd name="connsiteY4235" fmla="*/ 5448204 h 6367455"/>
                <a:gd name="connsiteX4236" fmla="*/ 5199211 w 6891715"/>
                <a:gd name="connsiteY4236" fmla="*/ 5454548 h 6367455"/>
                <a:gd name="connsiteX4237" fmla="*/ 5223345 w 6891715"/>
                <a:gd name="connsiteY4237" fmla="*/ 5460576 h 6367455"/>
                <a:gd name="connsiteX4238" fmla="*/ 5241129 w 6891715"/>
                <a:gd name="connsiteY4238" fmla="*/ 5475168 h 6367455"/>
                <a:gd name="connsiteX4239" fmla="*/ 5251608 w 6891715"/>
                <a:gd name="connsiteY4239" fmla="*/ 5480561 h 6367455"/>
                <a:gd name="connsiteX4240" fmla="*/ 5253831 w 6891715"/>
                <a:gd name="connsiteY4240" fmla="*/ 5470727 h 6367455"/>
                <a:gd name="connsiteX4241" fmla="*/ 5262087 w 6891715"/>
                <a:gd name="connsiteY4241" fmla="*/ 5470727 h 6367455"/>
                <a:gd name="connsiteX4242" fmla="*/ 5290032 w 6891715"/>
                <a:gd name="connsiteY4242" fmla="*/ 5485954 h 6367455"/>
                <a:gd name="connsiteX4243" fmla="*/ 5318930 w 6891715"/>
                <a:gd name="connsiteY4243" fmla="*/ 5495471 h 6367455"/>
                <a:gd name="connsiteX4244" fmla="*/ 5356084 w 6891715"/>
                <a:gd name="connsiteY4244" fmla="*/ 5482464 h 6367455"/>
                <a:gd name="connsiteX4245" fmla="*/ 5421501 w 6891715"/>
                <a:gd name="connsiteY4245" fmla="*/ 5468824 h 6367455"/>
                <a:gd name="connsiteX4246" fmla="*/ 5495174 w 6891715"/>
                <a:gd name="connsiteY4246" fmla="*/ 5479927 h 6367455"/>
                <a:gd name="connsiteX4247" fmla="*/ 5517720 w 6891715"/>
                <a:gd name="connsiteY4247" fmla="*/ 5481830 h 6367455"/>
                <a:gd name="connsiteX4248" fmla="*/ 5564401 w 6891715"/>
                <a:gd name="connsiteY4248" fmla="*/ 5452645 h 6367455"/>
                <a:gd name="connsiteX4249" fmla="*/ 5579961 w 6891715"/>
                <a:gd name="connsiteY4249" fmla="*/ 5450424 h 6367455"/>
                <a:gd name="connsiteX4250" fmla="*/ 5598062 w 6891715"/>
                <a:gd name="connsiteY4250" fmla="*/ 5437735 h 6367455"/>
                <a:gd name="connsiteX4251" fmla="*/ 5650459 w 6891715"/>
                <a:gd name="connsiteY4251" fmla="*/ 5377144 h 6367455"/>
                <a:gd name="connsiteX4252" fmla="*/ 5660621 w 6891715"/>
                <a:gd name="connsiteY4252" fmla="*/ 5382854 h 6367455"/>
                <a:gd name="connsiteX4253" fmla="*/ 5660866 w 6891715"/>
                <a:gd name="connsiteY4253" fmla="*/ 5382796 h 6367455"/>
                <a:gd name="connsiteX4254" fmla="*/ 5650740 w 6891715"/>
                <a:gd name="connsiteY4254" fmla="*/ 5377092 h 6367455"/>
                <a:gd name="connsiteX4255" fmla="*/ 5651375 w 6891715"/>
                <a:gd name="connsiteY4255" fmla="*/ 5348489 h 6367455"/>
                <a:gd name="connsiteX4256" fmla="*/ 5636460 w 6891715"/>
                <a:gd name="connsiteY4256" fmla="*/ 5328467 h 6367455"/>
                <a:gd name="connsiteX4257" fmla="*/ 5629479 w 6891715"/>
                <a:gd name="connsiteY4257" fmla="*/ 5271897 h 6367455"/>
                <a:gd name="connsiteX4258" fmla="*/ 5604092 w 6891715"/>
                <a:gd name="connsiteY4258" fmla="*/ 5243611 h 6367455"/>
                <a:gd name="connsiteX4259" fmla="*/ 5598380 w 6891715"/>
                <a:gd name="connsiteY4259" fmla="*/ 5224543 h 6367455"/>
                <a:gd name="connsiteX4260" fmla="*/ 5585686 w 6891715"/>
                <a:gd name="connsiteY4260" fmla="*/ 5214373 h 6367455"/>
                <a:gd name="connsiteX4261" fmla="*/ 5545384 w 6891715"/>
                <a:gd name="connsiteY4261" fmla="*/ 5211513 h 6367455"/>
                <a:gd name="connsiteX4262" fmla="*/ 5520949 w 6891715"/>
                <a:gd name="connsiteY4262" fmla="*/ 5202296 h 6367455"/>
                <a:gd name="connsiteX4263" fmla="*/ 5511429 w 6891715"/>
                <a:gd name="connsiteY4263" fmla="*/ 5181956 h 6367455"/>
                <a:gd name="connsiteX4264" fmla="*/ 5512381 w 6891715"/>
                <a:gd name="connsiteY4264" fmla="*/ 5175600 h 6367455"/>
                <a:gd name="connsiteX4265" fmla="*/ 5502861 w 6891715"/>
                <a:gd name="connsiteY4265" fmla="*/ 5178142 h 6367455"/>
                <a:gd name="connsiteX4266" fmla="*/ 5482869 w 6891715"/>
                <a:gd name="connsiteY4266" fmla="*/ 5165430 h 6367455"/>
                <a:gd name="connsiteX4267" fmla="*/ 5475253 w 6891715"/>
                <a:gd name="connsiteY4267" fmla="*/ 5146997 h 6367455"/>
                <a:gd name="connsiteX4268" fmla="*/ 5474184 w 6891715"/>
                <a:gd name="connsiteY4268" fmla="*/ 5146401 h 6367455"/>
                <a:gd name="connsiteX4269" fmla="*/ 5451638 w 6891715"/>
                <a:gd name="connsiteY4269" fmla="*/ 5128307 h 6367455"/>
                <a:gd name="connsiteX4270" fmla="*/ 5417342 w 6891715"/>
                <a:gd name="connsiteY4270" fmla="*/ 5083548 h 6367455"/>
                <a:gd name="connsiteX4271" fmla="*/ 5373837 w 6891715"/>
                <a:gd name="connsiteY4271" fmla="*/ 5054026 h 6367455"/>
                <a:gd name="connsiteX4272" fmla="*/ 5345257 w 6891715"/>
                <a:gd name="connsiteY4272" fmla="*/ 5042598 h 6367455"/>
                <a:gd name="connsiteX4273" fmla="*/ 5320806 w 6891715"/>
                <a:gd name="connsiteY4273" fmla="*/ 5037837 h 6367455"/>
                <a:gd name="connsiteX4274" fmla="*/ 5300482 w 6891715"/>
                <a:gd name="connsiteY4274" fmla="*/ 5026409 h 6367455"/>
                <a:gd name="connsiteX4275" fmla="*/ 5300165 w 6891715"/>
                <a:gd name="connsiteY4275" fmla="*/ 5016886 h 6367455"/>
                <a:gd name="connsiteX4276" fmla="*/ 5286510 w 6891715"/>
                <a:gd name="connsiteY4276" fmla="*/ 5008632 h 6367455"/>
                <a:gd name="connsiteX4277" fmla="*/ 5282381 w 6891715"/>
                <a:gd name="connsiteY4277" fmla="*/ 5016886 h 6367455"/>
                <a:gd name="connsiteX4278" fmla="*/ 5270950 w 6891715"/>
                <a:gd name="connsiteY4278" fmla="*/ 5014029 h 6367455"/>
                <a:gd name="connsiteX4279" fmla="*/ 5255072 w 6891715"/>
                <a:gd name="connsiteY4279" fmla="*/ 5010854 h 6367455"/>
                <a:gd name="connsiteX4280" fmla="*/ 5245228 w 6891715"/>
                <a:gd name="connsiteY4280" fmla="*/ 5009267 h 6367455"/>
                <a:gd name="connsiteX4281" fmla="*/ 5229032 w 6891715"/>
                <a:gd name="connsiteY4281" fmla="*/ 4980697 h 6367455"/>
                <a:gd name="connsiteX4282" fmla="*/ 5211885 w 6891715"/>
                <a:gd name="connsiteY4282" fmla="*/ 4944192 h 6367455"/>
                <a:gd name="connsiteX4283" fmla="*/ 5193784 w 6891715"/>
                <a:gd name="connsiteY4283" fmla="*/ 4938795 h 6367455"/>
                <a:gd name="connsiteX4284" fmla="*/ 5176636 w 6891715"/>
                <a:gd name="connsiteY4284" fmla="*/ 4938160 h 6367455"/>
                <a:gd name="connsiteX4285" fmla="*/ 5171555 w 6891715"/>
                <a:gd name="connsiteY4285" fmla="*/ 4925145 h 6367455"/>
                <a:gd name="connsiteX4286" fmla="*/ 5202358 w 6891715"/>
                <a:gd name="connsiteY4286" fmla="*/ 4917844 h 6367455"/>
                <a:gd name="connsiteX4287" fmla="*/ 5199817 w 6891715"/>
                <a:gd name="connsiteY4287" fmla="*/ 4907369 h 6367455"/>
                <a:gd name="connsiteX4288" fmla="*/ 5190291 w 6891715"/>
                <a:gd name="connsiteY4288" fmla="*/ 4906099 h 6367455"/>
                <a:gd name="connsiteX4289" fmla="*/ 5185210 w 6891715"/>
                <a:gd name="connsiteY4289" fmla="*/ 4911495 h 6367455"/>
                <a:gd name="connsiteX4290" fmla="*/ 5188068 w 6891715"/>
                <a:gd name="connsiteY4290" fmla="*/ 4894671 h 6367455"/>
                <a:gd name="connsiteX4291" fmla="*/ 5207121 w 6891715"/>
                <a:gd name="connsiteY4291" fmla="*/ 4898798 h 6367455"/>
                <a:gd name="connsiteX4292" fmla="*/ 5217918 w 6891715"/>
                <a:gd name="connsiteY4292" fmla="*/ 4907051 h 6367455"/>
                <a:gd name="connsiteX4293" fmla="*/ 5216965 w 6891715"/>
                <a:gd name="connsiteY4293" fmla="*/ 4915305 h 6367455"/>
                <a:gd name="connsiteX4294" fmla="*/ 5234748 w 6891715"/>
                <a:gd name="connsiteY4294" fmla="*/ 4917527 h 6367455"/>
                <a:gd name="connsiteX4295" fmla="*/ 5225222 w 6891715"/>
                <a:gd name="connsiteY4295" fmla="*/ 4907051 h 6367455"/>
                <a:gd name="connsiteX4296" fmla="*/ 5243322 w 6891715"/>
                <a:gd name="connsiteY4296" fmla="*/ 4908956 h 6367455"/>
                <a:gd name="connsiteX4297" fmla="*/ 5249673 w 6891715"/>
                <a:gd name="connsiteY4297" fmla="*/ 4901655 h 6367455"/>
                <a:gd name="connsiteX4298" fmla="*/ 5252531 w 6891715"/>
                <a:gd name="connsiteY4298" fmla="*/ 4881338 h 6367455"/>
                <a:gd name="connsiteX4299" fmla="*/ 5262058 w 6891715"/>
                <a:gd name="connsiteY4299" fmla="*/ 4868641 h 6367455"/>
                <a:gd name="connsiteX4300" fmla="*/ 5276983 w 6891715"/>
                <a:gd name="connsiteY4300" fmla="*/ 4862292 h 6367455"/>
                <a:gd name="connsiteX4301" fmla="*/ 5279841 w 6891715"/>
                <a:gd name="connsiteY4301" fmla="*/ 4842293 h 6367455"/>
                <a:gd name="connsiteX4302" fmla="*/ 5300482 w 6891715"/>
                <a:gd name="connsiteY4302" fmla="*/ 4809279 h 6367455"/>
                <a:gd name="connsiteX4303" fmla="*/ 5309056 w 6891715"/>
                <a:gd name="connsiteY4303" fmla="*/ 4810232 h 6367455"/>
                <a:gd name="connsiteX4304" fmla="*/ 5302705 w 6891715"/>
                <a:gd name="connsiteY4304" fmla="*/ 4819755 h 6367455"/>
                <a:gd name="connsiteX4305" fmla="*/ 5305245 w 6891715"/>
                <a:gd name="connsiteY4305" fmla="*/ 4831500 h 6367455"/>
                <a:gd name="connsiteX4306" fmla="*/ 5318900 w 6891715"/>
                <a:gd name="connsiteY4306" fmla="*/ 4840706 h 6367455"/>
                <a:gd name="connsiteX4307" fmla="*/ 5328109 w 6891715"/>
                <a:gd name="connsiteY4307" fmla="*/ 4832135 h 6367455"/>
                <a:gd name="connsiteX4308" fmla="*/ 5327157 w 6891715"/>
                <a:gd name="connsiteY4308" fmla="*/ 4827056 h 6367455"/>
                <a:gd name="connsiteX4309" fmla="*/ 5322711 w 6891715"/>
                <a:gd name="connsiteY4309" fmla="*/ 4821660 h 6367455"/>
                <a:gd name="connsiteX4310" fmla="*/ 5323981 w 6891715"/>
                <a:gd name="connsiteY4310" fmla="*/ 4831183 h 6367455"/>
                <a:gd name="connsiteX4311" fmla="*/ 5316360 w 6891715"/>
                <a:gd name="connsiteY4311" fmla="*/ 4823882 h 6367455"/>
                <a:gd name="connsiteX4312" fmla="*/ 5314454 w 6891715"/>
                <a:gd name="connsiteY4312" fmla="*/ 4815628 h 6367455"/>
                <a:gd name="connsiteX4313" fmla="*/ 5317630 w 6891715"/>
                <a:gd name="connsiteY4313" fmla="*/ 4811501 h 6367455"/>
                <a:gd name="connsiteX4314" fmla="*/ 5327157 w 6891715"/>
                <a:gd name="connsiteY4314" fmla="*/ 4801978 h 6367455"/>
                <a:gd name="connsiteX4315" fmla="*/ 5333508 w 6891715"/>
                <a:gd name="connsiteY4315" fmla="*/ 4801661 h 6367455"/>
                <a:gd name="connsiteX4316" fmla="*/ 5342082 w 6891715"/>
                <a:gd name="connsiteY4316" fmla="*/ 4813089 h 6367455"/>
                <a:gd name="connsiteX4317" fmla="*/ 5351608 w 6891715"/>
                <a:gd name="connsiteY4317" fmla="*/ 4815311 h 6367455"/>
                <a:gd name="connsiteX4318" fmla="*/ 5359547 w 6891715"/>
                <a:gd name="connsiteY4318" fmla="*/ 4808010 h 6367455"/>
                <a:gd name="connsiteX4319" fmla="*/ 5342717 w 6891715"/>
                <a:gd name="connsiteY4319" fmla="*/ 4796264 h 6367455"/>
                <a:gd name="connsiteX4320" fmla="*/ 5340494 w 6891715"/>
                <a:gd name="connsiteY4320" fmla="*/ 4790868 h 6367455"/>
                <a:gd name="connsiteX4321" fmla="*/ 5309691 w 6891715"/>
                <a:gd name="connsiteY4321" fmla="*/ 4767060 h 6367455"/>
                <a:gd name="connsiteX4322" fmla="*/ 5305563 w 6891715"/>
                <a:gd name="connsiteY4322" fmla="*/ 4772456 h 6367455"/>
                <a:gd name="connsiteX4323" fmla="*/ 5292861 w 6891715"/>
                <a:gd name="connsiteY4323" fmla="*/ 4758806 h 6367455"/>
                <a:gd name="connsiteX4324" fmla="*/ 5283969 w 6891715"/>
                <a:gd name="connsiteY4324" fmla="*/ 4741030 h 6367455"/>
                <a:gd name="connsiteX4325" fmla="*/ 5280794 w 6891715"/>
                <a:gd name="connsiteY4325" fmla="*/ 4721983 h 6367455"/>
                <a:gd name="connsiteX4326" fmla="*/ 5298894 w 6891715"/>
                <a:gd name="connsiteY4326" fmla="*/ 4732459 h 6367455"/>
                <a:gd name="connsiteX4327" fmla="*/ 5315725 w 6891715"/>
                <a:gd name="connsiteY4327" fmla="*/ 4725792 h 6367455"/>
                <a:gd name="connsiteX4328" fmla="*/ 5318900 w 6891715"/>
                <a:gd name="connsiteY4328" fmla="*/ 4719444 h 6367455"/>
                <a:gd name="connsiteX4329" fmla="*/ 5328427 w 6891715"/>
                <a:gd name="connsiteY4329" fmla="*/ 4721666 h 6367455"/>
                <a:gd name="connsiteX4330" fmla="*/ 5336048 w 6891715"/>
                <a:gd name="connsiteY4330" fmla="*/ 4728967 h 6367455"/>
                <a:gd name="connsiteX4331" fmla="*/ 5356689 w 6891715"/>
                <a:gd name="connsiteY4331" fmla="*/ 4728649 h 6367455"/>
                <a:gd name="connsiteX4332" fmla="*/ 5356689 w 6891715"/>
                <a:gd name="connsiteY4332" fmla="*/ 4718491 h 6367455"/>
                <a:gd name="connsiteX4333" fmla="*/ 5343987 w 6891715"/>
                <a:gd name="connsiteY4333" fmla="*/ 4709920 h 6367455"/>
                <a:gd name="connsiteX4334" fmla="*/ 5337636 w 6891715"/>
                <a:gd name="connsiteY4334" fmla="*/ 4718491 h 6367455"/>
                <a:gd name="connsiteX4335" fmla="*/ 5331285 w 6891715"/>
                <a:gd name="connsiteY4335" fmla="*/ 4708968 h 6367455"/>
                <a:gd name="connsiteX4336" fmla="*/ 5334460 w 6891715"/>
                <a:gd name="connsiteY4336" fmla="*/ 4700397 h 6367455"/>
                <a:gd name="connsiteX4337" fmla="*/ 5339859 w 6891715"/>
                <a:gd name="connsiteY4337" fmla="*/ 4696270 h 6367455"/>
                <a:gd name="connsiteX4338" fmla="*/ 5363358 w 6891715"/>
                <a:gd name="connsiteY4338" fmla="*/ 4697223 h 6367455"/>
                <a:gd name="connsiteX4339" fmla="*/ 5375742 w 6891715"/>
                <a:gd name="connsiteY4339" fmla="*/ 4686430 h 6367455"/>
                <a:gd name="connsiteX4340" fmla="*/ 5386222 w 6891715"/>
                <a:gd name="connsiteY4340" fmla="*/ 4681986 h 6367455"/>
                <a:gd name="connsiteX4341" fmla="*/ 5430362 w 6891715"/>
                <a:gd name="connsiteY4341" fmla="*/ 4672462 h 6367455"/>
                <a:gd name="connsiteX4342" fmla="*/ 5430362 w 6891715"/>
                <a:gd name="connsiteY4342" fmla="*/ 4663892 h 6367455"/>
                <a:gd name="connsiteX4343" fmla="*/ 5418612 w 6891715"/>
                <a:gd name="connsiteY4343" fmla="*/ 4657543 h 6367455"/>
                <a:gd name="connsiteX4344" fmla="*/ 5420835 w 6891715"/>
                <a:gd name="connsiteY4344" fmla="*/ 4648019 h 6367455"/>
                <a:gd name="connsiteX4345" fmla="*/ 5416707 w 6891715"/>
                <a:gd name="connsiteY4345" fmla="*/ 4641036 h 6367455"/>
                <a:gd name="connsiteX4346" fmla="*/ 5393208 w 6891715"/>
                <a:gd name="connsiteY4346" fmla="*/ 4645163 h 6367455"/>
                <a:gd name="connsiteX4347" fmla="*/ 5379553 w 6891715"/>
                <a:gd name="connsiteY4347" fmla="*/ 4654686 h 6367455"/>
                <a:gd name="connsiteX4348" fmla="*/ 5352243 w 6891715"/>
                <a:gd name="connsiteY4348" fmla="*/ 4657225 h 6367455"/>
                <a:gd name="connsiteX4349" fmla="*/ 5331230 w 6891715"/>
                <a:gd name="connsiteY4349" fmla="*/ 4660361 h 6367455"/>
                <a:gd name="connsiteX4350" fmla="*/ 5331109 w 6891715"/>
                <a:gd name="connsiteY4350" fmla="*/ 4661094 h 6367455"/>
                <a:gd name="connsiteX4351" fmla="*/ 5315234 w 6891715"/>
                <a:gd name="connsiteY4351" fmla="*/ 4676033 h 6367455"/>
                <a:gd name="connsiteX4352" fmla="*/ 5309836 w 6891715"/>
                <a:gd name="connsiteY4352" fmla="*/ 4676351 h 6367455"/>
                <a:gd name="connsiteX4353" fmla="*/ 5314281 w 6891715"/>
                <a:gd name="connsiteY4353" fmla="*/ 4666816 h 6367455"/>
                <a:gd name="connsiteX4354" fmla="*/ 5285389 w 6891715"/>
                <a:gd name="connsiteY4354" fmla="*/ 4662366 h 6367455"/>
                <a:gd name="connsiteX4355" fmla="*/ 5258401 w 6891715"/>
                <a:gd name="connsiteY4355" fmla="*/ 4676669 h 6367455"/>
                <a:gd name="connsiteX4356" fmla="*/ 5249829 w 6891715"/>
                <a:gd name="connsiteY4356" fmla="*/ 4690337 h 6367455"/>
                <a:gd name="connsiteX4357" fmla="*/ 5242844 w 6891715"/>
                <a:gd name="connsiteY4357" fmla="*/ 4694787 h 6367455"/>
                <a:gd name="connsiteX4358" fmla="*/ 5238399 w 6891715"/>
                <a:gd name="connsiteY4358" fmla="*/ 4692562 h 6367455"/>
                <a:gd name="connsiteX4359" fmla="*/ 5206649 w 6891715"/>
                <a:gd name="connsiteY4359" fmla="*/ 4704640 h 6367455"/>
                <a:gd name="connsiteX4360" fmla="*/ 5195219 w 6891715"/>
                <a:gd name="connsiteY4360" fmla="*/ 4725936 h 6367455"/>
                <a:gd name="connsiteX4361" fmla="*/ 5184741 w 6891715"/>
                <a:gd name="connsiteY4361" fmla="*/ 4732293 h 6367455"/>
                <a:gd name="connsiteX4362" fmla="*/ 5178391 w 6891715"/>
                <a:gd name="connsiteY4362" fmla="*/ 4719579 h 6367455"/>
                <a:gd name="connsiteX4363" fmla="*/ 5164421 w 6891715"/>
                <a:gd name="connsiteY4363" fmla="*/ 4717672 h 6367455"/>
                <a:gd name="connsiteX4364" fmla="*/ 5151721 w 6891715"/>
                <a:gd name="connsiteY4364" fmla="*/ 4719897 h 6367455"/>
                <a:gd name="connsiteX4365" fmla="*/ 5147594 w 6891715"/>
                <a:gd name="connsiteY4365" fmla="*/ 4731657 h 6367455"/>
                <a:gd name="connsiteX4366" fmla="*/ 5144736 w 6891715"/>
                <a:gd name="connsiteY4366" fmla="*/ 4744053 h 6367455"/>
                <a:gd name="connsiteX4367" fmla="*/ 5132036 w 6891715"/>
                <a:gd name="connsiteY4367" fmla="*/ 4746596 h 6367455"/>
                <a:gd name="connsiteX4368" fmla="*/ 5132036 w 6891715"/>
                <a:gd name="connsiteY4368" fmla="*/ 4739921 h 6367455"/>
                <a:gd name="connsiteX4369" fmla="*/ 5116161 w 6891715"/>
                <a:gd name="connsiteY4369" fmla="*/ 4732611 h 6367455"/>
                <a:gd name="connsiteX4370" fmla="*/ 5101239 w 6891715"/>
                <a:gd name="connsiteY4370" fmla="*/ 4750728 h 6367455"/>
                <a:gd name="connsiteX4371" fmla="*/ 5080284 w 6891715"/>
                <a:gd name="connsiteY4371" fmla="*/ 4761535 h 6367455"/>
                <a:gd name="connsiteX4372" fmla="*/ 5055836 w 6891715"/>
                <a:gd name="connsiteY4372" fmla="*/ 4769164 h 6367455"/>
                <a:gd name="connsiteX4373" fmla="*/ 5050756 w 6891715"/>
                <a:gd name="connsiteY4373" fmla="*/ 4763124 h 6367455"/>
                <a:gd name="connsiteX4374" fmla="*/ 5045994 w 6891715"/>
                <a:gd name="connsiteY4374" fmla="*/ 4736425 h 6367455"/>
                <a:gd name="connsiteX4375" fmla="*/ 5040914 w 6891715"/>
                <a:gd name="connsiteY4375" fmla="*/ 4745960 h 6367455"/>
                <a:gd name="connsiteX4376" fmla="*/ 5045359 w 6891715"/>
                <a:gd name="connsiteY4376" fmla="*/ 4773296 h 6367455"/>
                <a:gd name="connsiteX4377" fmla="*/ 5051709 w 6891715"/>
                <a:gd name="connsiteY4377" fmla="*/ 4774567 h 6367455"/>
                <a:gd name="connsiteX4378" fmla="*/ 5042501 w 6891715"/>
                <a:gd name="connsiteY4378" fmla="*/ 4780924 h 6367455"/>
                <a:gd name="connsiteX4379" fmla="*/ 5039961 w 6891715"/>
                <a:gd name="connsiteY4379" fmla="*/ 4775838 h 6367455"/>
                <a:gd name="connsiteX4380" fmla="*/ 5039009 w 6891715"/>
                <a:gd name="connsiteY4380" fmla="*/ 4766303 h 6367455"/>
                <a:gd name="connsiteX4381" fmla="*/ 5033611 w 6891715"/>
                <a:gd name="connsiteY4381" fmla="*/ 4758992 h 6367455"/>
                <a:gd name="connsiteX4382" fmla="*/ 5028531 w 6891715"/>
                <a:gd name="connsiteY4382" fmla="*/ 4776792 h 6367455"/>
                <a:gd name="connsiteX4383" fmla="*/ 5032976 w 6891715"/>
                <a:gd name="connsiteY4383" fmla="*/ 4779017 h 6367455"/>
                <a:gd name="connsiteX4384" fmla="*/ 5019006 w 6891715"/>
                <a:gd name="connsiteY4384" fmla="*/ 4792684 h 6367455"/>
                <a:gd name="connsiteX4385" fmla="*/ 5004401 w 6891715"/>
                <a:gd name="connsiteY4385" fmla="*/ 4799359 h 6367455"/>
                <a:gd name="connsiteX4386" fmla="*/ 4999004 w 6891715"/>
                <a:gd name="connsiteY4386" fmla="*/ 4803491 h 6367455"/>
                <a:gd name="connsiteX4387" fmla="*/ 4987574 w 6891715"/>
                <a:gd name="connsiteY4387" fmla="*/ 4805716 h 6367455"/>
                <a:gd name="connsiteX4388" fmla="*/ 4983446 w 6891715"/>
                <a:gd name="connsiteY4388" fmla="*/ 4824787 h 6367455"/>
                <a:gd name="connsiteX4389" fmla="*/ 4974874 w 6891715"/>
                <a:gd name="connsiteY4389" fmla="*/ 4829873 h 6367455"/>
                <a:gd name="connsiteX4390" fmla="*/ 4968524 w 6891715"/>
                <a:gd name="connsiteY4390" fmla="*/ 4826694 h 6367455"/>
                <a:gd name="connsiteX4391" fmla="*/ 4965349 w 6891715"/>
                <a:gd name="connsiteY4391" fmla="*/ 4818748 h 6367455"/>
                <a:gd name="connsiteX4392" fmla="*/ 4974874 w 6891715"/>
                <a:gd name="connsiteY4392" fmla="*/ 4813980 h 6367455"/>
                <a:gd name="connsiteX4393" fmla="*/ 4974874 w 6891715"/>
                <a:gd name="connsiteY4393" fmla="*/ 4810166 h 6367455"/>
                <a:gd name="connsiteX4394" fmla="*/ 4965349 w 6891715"/>
                <a:gd name="connsiteY4394" fmla="*/ 4815570 h 6367455"/>
                <a:gd name="connsiteX4395" fmla="*/ 4952649 w 6891715"/>
                <a:gd name="connsiteY4395" fmla="*/ 4800631 h 6367455"/>
                <a:gd name="connsiteX4396" fmla="*/ 4941854 w 6891715"/>
                <a:gd name="connsiteY4396" fmla="*/ 4801902 h 6367455"/>
                <a:gd name="connsiteX4397" fmla="*/ 4938679 w 6891715"/>
                <a:gd name="connsiteY4397" fmla="*/ 4810166 h 6367455"/>
                <a:gd name="connsiteX4398" fmla="*/ 4930424 w 6891715"/>
                <a:gd name="connsiteY4398" fmla="*/ 4803173 h 6367455"/>
                <a:gd name="connsiteX4399" fmla="*/ 4922804 w 6891715"/>
                <a:gd name="connsiteY4399" fmla="*/ 4814934 h 6367455"/>
                <a:gd name="connsiteX4400" fmla="*/ 4917724 w 6891715"/>
                <a:gd name="connsiteY4400" fmla="*/ 4801902 h 6367455"/>
                <a:gd name="connsiteX4401" fmla="*/ 4910104 w 6891715"/>
                <a:gd name="connsiteY4401" fmla="*/ 4792684 h 6367455"/>
                <a:gd name="connsiteX4402" fmla="*/ 4896451 w 6891715"/>
                <a:gd name="connsiteY4402" fmla="*/ 4784420 h 6367455"/>
                <a:gd name="connsiteX4403" fmla="*/ 4893276 w 6891715"/>
                <a:gd name="connsiteY4403" fmla="*/ 4803491 h 6367455"/>
                <a:gd name="connsiteX4404" fmla="*/ 4900896 w 6891715"/>
                <a:gd name="connsiteY4404" fmla="*/ 4812709 h 6367455"/>
                <a:gd name="connsiteX4405" fmla="*/ 4907246 w 6891715"/>
                <a:gd name="connsiteY4405" fmla="*/ 4819066 h 6367455"/>
                <a:gd name="connsiteX4406" fmla="*/ 4916771 w 6891715"/>
                <a:gd name="connsiteY4406" fmla="*/ 4820020 h 6367455"/>
                <a:gd name="connsiteX4407" fmla="*/ 4929471 w 6891715"/>
                <a:gd name="connsiteY4407" fmla="*/ 4827330 h 6367455"/>
                <a:gd name="connsiteX4408" fmla="*/ 4932646 w 6891715"/>
                <a:gd name="connsiteY4408" fmla="*/ 4840044 h 6367455"/>
                <a:gd name="connsiteX4409" fmla="*/ 4939314 w 6891715"/>
                <a:gd name="connsiteY4409" fmla="*/ 4841951 h 6367455"/>
                <a:gd name="connsiteX4410" fmla="*/ 4937091 w 6891715"/>
                <a:gd name="connsiteY4410" fmla="*/ 4826059 h 6367455"/>
                <a:gd name="connsiteX4411" fmla="*/ 4938679 w 6891715"/>
                <a:gd name="connsiteY4411" fmla="*/ 4819702 h 6367455"/>
                <a:gd name="connsiteX4412" fmla="*/ 4960269 w 6891715"/>
                <a:gd name="connsiteY4412" fmla="*/ 4833051 h 6367455"/>
                <a:gd name="connsiteX4413" fmla="*/ 4969794 w 6891715"/>
                <a:gd name="connsiteY4413" fmla="*/ 4836548 h 6367455"/>
                <a:gd name="connsiteX4414" fmla="*/ 4977414 w 6891715"/>
                <a:gd name="connsiteY4414" fmla="*/ 4841633 h 6367455"/>
                <a:gd name="connsiteX4415" fmla="*/ 4964714 w 6891715"/>
                <a:gd name="connsiteY4415" fmla="*/ 4854347 h 6367455"/>
                <a:gd name="connsiteX4416" fmla="*/ 4963444 w 6891715"/>
                <a:gd name="connsiteY4416" fmla="*/ 4857526 h 6367455"/>
                <a:gd name="connsiteX4417" fmla="*/ 4982811 w 6891715"/>
                <a:gd name="connsiteY4417" fmla="*/ 4855301 h 6367455"/>
                <a:gd name="connsiteX4418" fmla="*/ 4990114 w 6891715"/>
                <a:gd name="connsiteY4418" fmla="*/ 4859433 h 6367455"/>
                <a:gd name="connsiteX4419" fmla="*/ 4983764 w 6891715"/>
                <a:gd name="connsiteY4419" fmla="*/ 4865790 h 6367455"/>
                <a:gd name="connsiteX4420" fmla="*/ 4999639 w 6891715"/>
                <a:gd name="connsiteY4420" fmla="*/ 4865790 h 6367455"/>
                <a:gd name="connsiteX4421" fmla="*/ 5011386 w 6891715"/>
                <a:gd name="connsiteY4421" fmla="*/ 4870876 h 6367455"/>
                <a:gd name="connsiteX4422" fmla="*/ 5021864 w 6891715"/>
                <a:gd name="connsiteY4422" fmla="*/ 4883590 h 6367455"/>
                <a:gd name="connsiteX4423" fmla="*/ 5015831 w 6891715"/>
                <a:gd name="connsiteY4423" fmla="*/ 4909653 h 6367455"/>
                <a:gd name="connsiteX4424" fmla="*/ 5036151 w 6891715"/>
                <a:gd name="connsiteY4424" fmla="*/ 4910607 h 6367455"/>
                <a:gd name="connsiteX4425" fmla="*/ 5076474 w 6891715"/>
                <a:gd name="connsiteY4425" fmla="*/ 4925228 h 6367455"/>
                <a:gd name="connsiteX4426" fmla="*/ 5079649 w 6891715"/>
                <a:gd name="connsiteY4426" fmla="*/ 4917917 h 6367455"/>
                <a:gd name="connsiteX4427" fmla="*/ 5052979 w 6891715"/>
                <a:gd name="connsiteY4427" fmla="*/ 4901071 h 6367455"/>
                <a:gd name="connsiteX4428" fmla="*/ 5031389 w 6891715"/>
                <a:gd name="connsiteY4428" fmla="*/ 4869604 h 6367455"/>
                <a:gd name="connsiteX4429" fmla="*/ 5012974 w 6891715"/>
                <a:gd name="connsiteY4429" fmla="*/ 4834005 h 6367455"/>
                <a:gd name="connsiteX4430" fmla="*/ 5004719 w 6891715"/>
                <a:gd name="connsiteY4430" fmla="*/ 4842269 h 6367455"/>
                <a:gd name="connsiteX4431" fmla="*/ 4999321 w 6891715"/>
                <a:gd name="connsiteY4431" fmla="*/ 4834005 h 6367455"/>
                <a:gd name="connsiteX4432" fmla="*/ 4995194 w 6891715"/>
                <a:gd name="connsiteY4432" fmla="*/ 4819384 h 6367455"/>
                <a:gd name="connsiteX4433" fmla="*/ 5002496 w 6891715"/>
                <a:gd name="connsiteY4433" fmla="*/ 4816205 h 6367455"/>
                <a:gd name="connsiteX4434" fmla="*/ 5001544 w 6891715"/>
                <a:gd name="connsiteY4434" fmla="*/ 4809848 h 6367455"/>
                <a:gd name="connsiteX4435" fmla="*/ 5004719 w 6891715"/>
                <a:gd name="connsiteY4435" fmla="*/ 4807623 h 6367455"/>
                <a:gd name="connsiteX4436" fmla="*/ 5036786 w 6891715"/>
                <a:gd name="connsiteY4436" fmla="*/ 4869604 h 6367455"/>
                <a:gd name="connsiteX4437" fmla="*/ 5057106 w 6891715"/>
                <a:gd name="connsiteY4437" fmla="*/ 4899164 h 6367455"/>
                <a:gd name="connsiteX4438" fmla="*/ 5078696 w 6891715"/>
                <a:gd name="connsiteY4438" fmla="*/ 4909335 h 6367455"/>
                <a:gd name="connsiteX4439" fmla="*/ 5085999 w 6891715"/>
                <a:gd name="connsiteY4439" fmla="*/ 4911560 h 6367455"/>
                <a:gd name="connsiteX4440" fmla="*/ 5094254 w 6891715"/>
                <a:gd name="connsiteY4440" fmla="*/ 4912196 h 6367455"/>
                <a:gd name="connsiteX4441" fmla="*/ 5098381 w 6891715"/>
                <a:gd name="connsiteY4441" fmla="*/ 4905839 h 6367455"/>
                <a:gd name="connsiteX4442" fmla="*/ 5106954 w 6891715"/>
                <a:gd name="connsiteY4442" fmla="*/ 4896304 h 6367455"/>
                <a:gd name="connsiteX4443" fmla="*/ 5116479 w 6891715"/>
                <a:gd name="connsiteY4443" fmla="*/ 4911243 h 6367455"/>
                <a:gd name="connsiteX4444" fmla="*/ 5126004 w 6891715"/>
                <a:gd name="connsiteY4444" fmla="*/ 4904886 h 6367455"/>
                <a:gd name="connsiteX4445" fmla="*/ 5130131 w 6891715"/>
                <a:gd name="connsiteY4445" fmla="*/ 4898211 h 6367455"/>
                <a:gd name="connsiteX4446" fmla="*/ 5148864 w 6891715"/>
                <a:gd name="connsiteY4446" fmla="*/ 4893761 h 6367455"/>
                <a:gd name="connsiteX4447" fmla="*/ 5162834 w 6891715"/>
                <a:gd name="connsiteY4447" fmla="*/ 4895986 h 6367455"/>
                <a:gd name="connsiteX4448" fmla="*/ 5181249 w 6891715"/>
                <a:gd name="connsiteY4448" fmla="*/ 4909335 h 6367455"/>
                <a:gd name="connsiteX4449" fmla="*/ 5175534 w 6891715"/>
                <a:gd name="connsiteY4449" fmla="*/ 4914739 h 6367455"/>
                <a:gd name="connsiteX4450" fmla="*/ 5160929 w 6891715"/>
                <a:gd name="connsiteY4450" fmla="*/ 4912832 h 6367455"/>
                <a:gd name="connsiteX4451" fmla="*/ 5156801 w 6891715"/>
                <a:gd name="connsiteY4451" fmla="*/ 4915057 h 6367455"/>
                <a:gd name="connsiteX4452" fmla="*/ 5156166 w 6891715"/>
                <a:gd name="connsiteY4452" fmla="*/ 4934763 h 6367455"/>
                <a:gd name="connsiteX4453" fmla="*/ 5151721 w 6891715"/>
                <a:gd name="connsiteY4453" fmla="*/ 4947477 h 6367455"/>
                <a:gd name="connsiteX4454" fmla="*/ 5144419 w 6891715"/>
                <a:gd name="connsiteY4454" fmla="*/ 4948749 h 6367455"/>
                <a:gd name="connsiteX4455" fmla="*/ 5131719 w 6891715"/>
                <a:gd name="connsiteY4455" fmla="*/ 4950974 h 6367455"/>
                <a:gd name="connsiteX4456" fmla="*/ 5117114 w 6891715"/>
                <a:gd name="connsiteY4456" fmla="*/ 4960827 h 6367455"/>
                <a:gd name="connsiteX4457" fmla="*/ 5094571 w 6891715"/>
                <a:gd name="connsiteY4457" fmla="*/ 4943028 h 6367455"/>
                <a:gd name="connsiteX4458" fmla="*/ 5071076 w 6891715"/>
                <a:gd name="connsiteY4458" fmla="*/ 4943981 h 6367455"/>
                <a:gd name="connsiteX4459" fmla="*/ 5061869 w 6891715"/>
                <a:gd name="connsiteY4459" fmla="*/ 4955742 h 6367455"/>
                <a:gd name="connsiteX4460" fmla="*/ 5055519 w 6891715"/>
                <a:gd name="connsiteY4460" fmla="*/ 4969409 h 6367455"/>
                <a:gd name="connsiteX4461" fmla="*/ 5033611 w 6891715"/>
                <a:gd name="connsiteY4461" fmla="*/ 4976402 h 6367455"/>
                <a:gd name="connsiteX4462" fmla="*/ 5025039 w 6891715"/>
                <a:gd name="connsiteY4462" fmla="*/ 4986891 h 6367455"/>
                <a:gd name="connsiteX4463" fmla="*/ 5012339 w 6891715"/>
                <a:gd name="connsiteY4463" fmla="*/ 4987845 h 6367455"/>
                <a:gd name="connsiteX4464" fmla="*/ 5002814 w 6891715"/>
                <a:gd name="connsiteY4464" fmla="*/ 4981488 h 6367455"/>
                <a:gd name="connsiteX4465" fmla="*/ 4994241 w 6891715"/>
                <a:gd name="connsiteY4465" fmla="*/ 4986255 h 6367455"/>
                <a:gd name="connsiteX4466" fmla="*/ 4972334 w 6891715"/>
                <a:gd name="connsiteY4466" fmla="*/ 5008505 h 6367455"/>
                <a:gd name="connsiteX4467" fmla="*/ 4941854 w 6891715"/>
                <a:gd name="connsiteY4467" fmla="*/ 5033933 h 6367455"/>
                <a:gd name="connsiteX4468" fmla="*/ 4914866 w 6891715"/>
                <a:gd name="connsiteY4468" fmla="*/ 5053004 h 6367455"/>
                <a:gd name="connsiteX4469" fmla="*/ 4887879 w 6891715"/>
                <a:gd name="connsiteY4469" fmla="*/ 5037429 h 6367455"/>
                <a:gd name="connsiteX4470" fmla="*/ 4861526 w 6891715"/>
                <a:gd name="connsiteY4470" fmla="*/ 5034568 h 6367455"/>
                <a:gd name="connsiteX4471" fmla="*/ 4859304 w 6891715"/>
                <a:gd name="connsiteY4471" fmla="*/ 5027258 h 6367455"/>
                <a:gd name="connsiteX4472" fmla="*/ 4877401 w 6891715"/>
                <a:gd name="connsiteY4472" fmla="*/ 5013590 h 6367455"/>
                <a:gd name="connsiteX4473" fmla="*/ 4873909 w 6891715"/>
                <a:gd name="connsiteY4473" fmla="*/ 4995473 h 6367455"/>
                <a:gd name="connsiteX4474" fmla="*/ 4881211 w 6891715"/>
                <a:gd name="connsiteY4474" fmla="*/ 4992294 h 6367455"/>
                <a:gd name="connsiteX4475" fmla="*/ 4885339 w 6891715"/>
                <a:gd name="connsiteY4475" fmla="*/ 4962734 h 6367455"/>
                <a:gd name="connsiteX4476" fmla="*/ 4870099 w 6891715"/>
                <a:gd name="connsiteY4476" fmla="*/ 4939849 h 6367455"/>
                <a:gd name="connsiteX4477" fmla="*/ 4854224 w 6891715"/>
                <a:gd name="connsiteY4477" fmla="*/ 4945253 h 6367455"/>
                <a:gd name="connsiteX4478" fmla="*/ 4851049 w 6891715"/>
                <a:gd name="connsiteY4478" fmla="*/ 4936671 h 6367455"/>
                <a:gd name="connsiteX4479" fmla="*/ 4831046 w 6891715"/>
                <a:gd name="connsiteY4479" fmla="*/ 4919825 h 6367455"/>
                <a:gd name="connsiteX4480" fmla="*/ 4818029 w 6891715"/>
                <a:gd name="connsiteY4480" fmla="*/ 4918871 h 6367455"/>
                <a:gd name="connsiteX4481" fmla="*/ 4810726 w 6891715"/>
                <a:gd name="connsiteY4481" fmla="*/ 4929678 h 6367455"/>
                <a:gd name="connsiteX4482" fmla="*/ 4797074 w 6891715"/>
                <a:gd name="connsiteY4482" fmla="*/ 4924592 h 6367455"/>
                <a:gd name="connsiteX4483" fmla="*/ 4784056 w 6891715"/>
                <a:gd name="connsiteY4483" fmla="*/ 4917282 h 6367455"/>
                <a:gd name="connsiteX4484" fmla="*/ 4780881 w 6891715"/>
                <a:gd name="connsiteY4484" fmla="*/ 4909018 h 6367455"/>
                <a:gd name="connsiteX4485" fmla="*/ 4787549 w 6891715"/>
                <a:gd name="connsiteY4485" fmla="*/ 4904250 h 6367455"/>
                <a:gd name="connsiteX4486" fmla="*/ 4808186 w 6891715"/>
                <a:gd name="connsiteY4486" fmla="*/ 4888357 h 6367455"/>
                <a:gd name="connsiteX4487" fmla="*/ 4836444 w 6891715"/>
                <a:gd name="connsiteY4487" fmla="*/ 4865154 h 6367455"/>
                <a:gd name="connsiteX4488" fmla="*/ 4839619 w 6891715"/>
                <a:gd name="connsiteY4488" fmla="*/ 4855619 h 6367455"/>
                <a:gd name="connsiteX4489" fmla="*/ 4844064 w 6891715"/>
                <a:gd name="connsiteY4489" fmla="*/ 4862929 h 6367455"/>
                <a:gd name="connsiteX4490" fmla="*/ 4866289 w 6891715"/>
                <a:gd name="connsiteY4490" fmla="*/ 4854030 h 6367455"/>
                <a:gd name="connsiteX4491" fmla="*/ 4894546 w 6891715"/>
                <a:gd name="connsiteY4491" fmla="*/ 4846719 h 6367455"/>
                <a:gd name="connsiteX4492" fmla="*/ 4905341 w 6891715"/>
                <a:gd name="connsiteY4492" fmla="*/ 4849897 h 6367455"/>
                <a:gd name="connsiteX4493" fmla="*/ 4899944 w 6891715"/>
                <a:gd name="connsiteY4493" fmla="*/ 4839091 h 6367455"/>
                <a:gd name="connsiteX4494" fmla="*/ 4909469 w 6891715"/>
                <a:gd name="connsiteY4494" fmla="*/ 4829555 h 6367455"/>
                <a:gd name="connsiteX4495" fmla="*/ 4891371 w 6891715"/>
                <a:gd name="connsiteY4495" fmla="*/ 4835912 h 6367455"/>
                <a:gd name="connsiteX4496" fmla="*/ 4890419 w 6891715"/>
                <a:gd name="connsiteY4496" fmla="*/ 4824469 h 6367455"/>
                <a:gd name="connsiteX4497" fmla="*/ 4885021 w 6891715"/>
                <a:gd name="connsiteY4497" fmla="*/ 4817159 h 6367455"/>
                <a:gd name="connsiteX4498" fmla="*/ 4882481 w 6891715"/>
                <a:gd name="connsiteY4498" fmla="*/ 4795863 h 6367455"/>
                <a:gd name="connsiteX4499" fmla="*/ 4877719 w 6891715"/>
                <a:gd name="connsiteY4499" fmla="*/ 4809848 h 6367455"/>
                <a:gd name="connsiteX4500" fmla="*/ 4870099 w 6891715"/>
                <a:gd name="connsiteY4500" fmla="*/ 4812073 h 6367455"/>
                <a:gd name="connsiteX4501" fmla="*/ 4875496 w 6891715"/>
                <a:gd name="connsiteY4501" fmla="*/ 4825741 h 6367455"/>
                <a:gd name="connsiteX4502" fmla="*/ 4871369 w 6891715"/>
                <a:gd name="connsiteY4502" fmla="*/ 4824787 h 6367455"/>
                <a:gd name="connsiteX4503" fmla="*/ 4861526 w 6891715"/>
                <a:gd name="connsiteY4503" fmla="*/ 4818430 h 6367455"/>
                <a:gd name="connsiteX4504" fmla="*/ 4855176 w 6891715"/>
                <a:gd name="connsiteY4504" fmla="*/ 4819384 h 6367455"/>
                <a:gd name="connsiteX4505" fmla="*/ 4847874 w 6891715"/>
                <a:gd name="connsiteY4505" fmla="*/ 4815570 h 6367455"/>
                <a:gd name="connsiteX4506" fmla="*/ 4846921 w 6891715"/>
                <a:gd name="connsiteY4506" fmla="*/ 4803809 h 6367455"/>
                <a:gd name="connsiteX4507" fmla="*/ 4839301 w 6891715"/>
                <a:gd name="connsiteY4507" fmla="*/ 4809213 h 6367455"/>
                <a:gd name="connsiteX4508" fmla="*/ 4829776 w 6891715"/>
                <a:gd name="connsiteY4508" fmla="*/ 4801584 h 6367455"/>
                <a:gd name="connsiteX4509" fmla="*/ 4826601 w 6891715"/>
                <a:gd name="connsiteY4509" fmla="*/ 4807941 h 6367455"/>
                <a:gd name="connsiteX4510" fmla="*/ 4821204 w 6891715"/>
                <a:gd name="connsiteY4510" fmla="*/ 4809213 h 6367455"/>
                <a:gd name="connsiteX4511" fmla="*/ 4808504 w 6891715"/>
                <a:gd name="connsiteY4511" fmla="*/ 4811755 h 6367455"/>
                <a:gd name="connsiteX4512" fmla="*/ 4795169 w 6891715"/>
                <a:gd name="connsiteY4512" fmla="*/ 4816841 h 6367455"/>
                <a:gd name="connsiteX4513" fmla="*/ 4794216 w 6891715"/>
                <a:gd name="connsiteY4513" fmla="*/ 4824469 h 6367455"/>
                <a:gd name="connsiteX4514" fmla="*/ 4816441 w 6891715"/>
                <a:gd name="connsiteY4514" fmla="*/ 4828284 h 6367455"/>
                <a:gd name="connsiteX4515" fmla="*/ 4808821 w 6891715"/>
                <a:gd name="connsiteY4515" fmla="*/ 4830509 h 6367455"/>
                <a:gd name="connsiteX4516" fmla="*/ 4785644 w 6891715"/>
                <a:gd name="connsiteY4516" fmla="*/ 4826377 h 6367455"/>
                <a:gd name="connsiteX4517" fmla="*/ 4775166 w 6891715"/>
                <a:gd name="connsiteY4517" fmla="*/ 4828602 h 6367455"/>
                <a:gd name="connsiteX4518" fmla="*/ 4701824 w 6891715"/>
                <a:gd name="connsiteY4518" fmla="*/ 4809530 h 6367455"/>
                <a:gd name="connsiteX4519" fmla="*/ 4699601 w 6891715"/>
                <a:gd name="connsiteY4519" fmla="*/ 4797770 h 6367455"/>
                <a:gd name="connsiteX4520" fmla="*/ 4704999 w 6891715"/>
                <a:gd name="connsiteY4520" fmla="*/ 4808259 h 6367455"/>
                <a:gd name="connsiteX4521" fmla="*/ 4765324 w 6891715"/>
                <a:gd name="connsiteY4521" fmla="*/ 4822562 h 6367455"/>
                <a:gd name="connsiteX4522" fmla="*/ 4776119 w 6891715"/>
                <a:gd name="connsiteY4522" fmla="*/ 4823198 h 6367455"/>
                <a:gd name="connsiteX4523" fmla="*/ 4746274 w 6891715"/>
                <a:gd name="connsiteY4523" fmla="*/ 4799677 h 6367455"/>
                <a:gd name="connsiteX4524" fmla="*/ 4729446 w 6891715"/>
                <a:gd name="connsiteY4524" fmla="*/ 4799677 h 6367455"/>
                <a:gd name="connsiteX4525" fmla="*/ 4726271 w 6891715"/>
                <a:gd name="connsiteY4525" fmla="*/ 4807941 h 6367455"/>
                <a:gd name="connsiteX4526" fmla="*/ 4713571 w 6891715"/>
                <a:gd name="connsiteY4526" fmla="*/ 4802856 h 6367455"/>
                <a:gd name="connsiteX4527" fmla="*/ 4712301 w 6891715"/>
                <a:gd name="connsiteY4527" fmla="*/ 4792367 h 6367455"/>
                <a:gd name="connsiteX4528" fmla="*/ 4740559 w 6891715"/>
                <a:gd name="connsiteY4528" fmla="*/ 4785692 h 6367455"/>
                <a:gd name="connsiteX4529" fmla="*/ 4746909 w 6891715"/>
                <a:gd name="connsiteY4529" fmla="*/ 4784738 h 6367455"/>
                <a:gd name="connsiteX4530" fmla="*/ 4737384 w 6891715"/>
                <a:gd name="connsiteY4530" fmla="*/ 4768846 h 6367455"/>
                <a:gd name="connsiteX4531" fmla="*/ 4717381 w 6891715"/>
                <a:gd name="connsiteY4531" fmla="*/ 4764714 h 6367455"/>
                <a:gd name="connsiteX4532" fmla="*/ 4706586 w 6891715"/>
                <a:gd name="connsiteY4532" fmla="*/ 4770117 h 6367455"/>
                <a:gd name="connsiteX4533" fmla="*/ 4689759 w 6891715"/>
                <a:gd name="connsiteY4533" fmla="*/ 4756767 h 6367455"/>
                <a:gd name="connsiteX4534" fmla="*/ 4687536 w 6891715"/>
                <a:gd name="connsiteY4534" fmla="*/ 4752317 h 6367455"/>
                <a:gd name="connsiteX4535" fmla="*/ 4704681 w 6891715"/>
                <a:gd name="connsiteY4535" fmla="*/ 4757721 h 6367455"/>
                <a:gd name="connsiteX4536" fmla="*/ 4709761 w 6891715"/>
                <a:gd name="connsiteY4536" fmla="*/ 4754225 h 6367455"/>
                <a:gd name="connsiteX4537" fmla="*/ 4729129 w 6891715"/>
                <a:gd name="connsiteY4537" fmla="*/ 4759628 h 6367455"/>
                <a:gd name="connsiteX4538" fmla="*/ 4748179 w 6891715"/>
                <a:gd name="connsiteY4538" fmla="*/ 4763442 h 6367455"/>
                <a:gd name="connsiteX4539" fmla="*/ 4764054 w 6891715"/>
                <a:gd name="connsiteY4539" fmla="*/ 4769799 h 6367455"/>
                <a:gd name="connsiteX4540" fmla="*/ 4808821 w 6891715"/>
                <a:gd name="connsiteY4540" fmla="*/ 4724982 h 6367455"/>
                <a:gd name="connsiteX4541" fmla="*/ 4767864 w 6891715"/>
                <a:gd name="connsiteY4541" fmla="*/ 4752953 h 6367455"/>
                <a:gd name="connsiteX4542" fmla="*/ 4745956 w 6891715"/>
                <a:gd name="connsiteY4542" fmla="*/ 4759310 h 6367455"/>
                <a:gd name="connsiteX4543" fmla="*/ 4735161 w 6891715"/>
                <a:gd name="connsiteY4543" fmla="*/ 4747868 h 6367455"/>
                <a:gd name="connsiteX4544" fmla="*/ 4727541 w 6891715"/>
                <a:gd name="connsiteY4544" fmla="*/ 4738332 h 6367455"/>
                <a:gd name="connsiteX4545" fmla="*/ 4725636 w 6891715"/>
                <a:gd name="connsiteY4545" fmla="*/ 4731339 h 6367455"/>
                <a:gd name="connsiteX4546" fmla="*/ 4723414 w 6891715"/>
                <a:gd name="connsiteY4546" fmla="*/ 4717354 h 6367455"/>
                <a:gd name="connsiteX4547" fmla="*/ 4731351 w 6891715"/>
                <a:gd name="connsiteY4547" fmla="*/ 4710043 h 6367455"/>
                <a:gd name="connsiteX4548" fmla="*/ 4726271 w 6891715"/>
                <a:gd name="connsiteY4548" fmla="*/ 4699236 h 6367455"/>
                <a:gd name="connsiteX4549" fmla="*/ 4725001 w 6891715"/>
                <a:gd name="connsiteY4549" fmla="*/ 4688747 h 6367455"/>
                <a:gd name="connsiteX4550" fmla="*/ 4720874 w 6891715"/>
                <a:gd name="connsiteY4550" fmla="*/ 4703686 h 6367455"/>
                <a:gd name="connsiteX4551" fmla="*/ 4725001 w 6891715"/>
                <a:gd name="connsiteY4551" fmla="*/ 4708772 h 6367455"/>
                <a:gd name="connsiteX4552" fmla="*/ 4714841 w 6891715"/>
                <a:gd name="connsiteY4552" fmla="*/ 4717354 h 6367455"/>
                <a:gd name="connsiteX4553" fmla="*/ 4717064 w 6891715"/>
                <a:gd name="connsiteY4553" fmla="*/ 4729114 h 6367455"/>
                <a:gd name="connsiteX4554" fmla="*/ 4722144 w 6891715"/>
                <a:gd name="connsiteY4554" fmla="*/ 4737378 h 6367455"/>
                <a:gd name="connsiteX4555" fmla="*/ 4720239 w 6891715"/>
                <a:gd name="connsiteY4555" fmla="*/ 4744689 h 6367455"/>
                <a:gd name="connsiteX4556" fmla="*/ 4708809 w 6891715"/>
                <a:gd name="connsiteY4556" fmla="*/ 4749139 h 6367455"/>
                <a:gd name="connsiteX4557" fmla="*/ 4701189 w 6891715"/>
                <a:gd name="connsiteY4557" fmla="*/ 4742782 h 6367455"/>
                <a:gd name="connsiteX4558" fmla="*/ 4696109 w 6891715"/>
                <a:gd name="connsiteY4558" fmla="*/ 4747232 h 6367455"/>
                <a:gd name="connsiteX4559" fmla="*/ 4683409 w 6891715"/>
                <a:gd name="connsiteY4559" fmla="*/ 4747232 h 6367455"/>
                <a:gd name="connsiteX4560" fmla="*/ 4695791 w 6891715"/>
                <a:gd name="connsiteY4560" fmla="*/ 4725936 h 6367455"/>
                <a:gd name="connsiteX4561" fmla="*/ 4684044 w 6891715"/>
                <a:gd name="connsiteY4561" fmla="*/ 4726254 h 6367455"/>
                <a:gd name="connsiteX4562" fmla="*/ 4679916 w 6891715"/>
                <a:gd name="connsiteY4562" fmla="*/ 4718943 h 6367455"/>
                <a:gd name="connsiteX4563" fmla="*/ 4682456 w 6891715"/>
                <a:gd name="connsiteY4563" fmla="*/ 4738650 h 6367455"/>
                <a:gd name="connsiteX4564" fmla="*/ 4676106 w 6891715"/>
                <a:gd name="connsiteY4564" fmla="*/ 4744371 h 6367455"/>
                <a:gd name="connsiteX4565" fmla="*/ 4659914 w 6891715"/>
                <a:gd name="connsiteY4565" fmla="*/ 4746596 h 6367455"/>
                <a:gd name="connsiteX4566" fmla="*/ 4649436 w 6891715"/>
                <a:gd name="connsiteY4566" fmla="*/ 4751682 h 6367455"/>
                <a:gd name="connsiteX4567" fmla="*/ 4619591 w 6891715"/>
                <a:gd name="connsiteY4567" fmla="*/ 4753271 h 6367455"/>
                <a:gd name="connsiteX4568" fmla="*/ 4614829 w 6891715"/>
                <a:gd name="connsiteY4568" fmla="*/ 4759628 h 6367455"/>
                <a:gd name="connsiteX4569" fmla="*/ 4618956 w 6891715"/>
                <a:gd name="connsiteY4569" fmla="*/ 4769799 h 6367455"/>
                <a:gd name="connsiteX4570" fmla="*/ 4611654 w 6891715"/>
                <a:gd name="connsiteY4570" fmla="*/ 4781560 h 6367455"/>
                <a:gd name="connsiteX4571" fmla="*/ 4609749 w 6891715"/>
                <a:gd name="connsiteY4571" fmla="*/ 4797452 h 6367455"/>
                <a:gd name="connsiteX4572" fmla="*/ 4597049 w 6891715"/>
                <a:gd name="connsiteY4572" fmla="*/ 4809213 h 6367455"/>
                <a:gd name="connsiteX4573" fmla="*/ 4587524 w 6891715"/>
                <a:gd name="connsiteY4573" fmla="*/ 4820655 h 6367455"/>
                <a:gd name="connsiteX4574" fmla="*/ 4587524 w 6891715"/>
                <a:gd name="connsiteY4574" fmla="*/ 4816523 h 6367455"/>
                <a:gd name="connsiteX4575" fmla="*/ 4592921 w 6891715"/>
                <a:gd name="connsiteY4575" fmla="*/ 4807941 h 6367455"/>
                <a:gd name="connsiteX4576" fmla="*/ 4583396 w 6891715"/>
                <a:gd name="connsiteY4576" fmla="*/ 4805081 h 6367455"/>
                <a:gd name="connsiteX4577" fmla="*/ 4575776 w 6891715"/>
                <a:gd name="connsiteY4577" fmla="*/ 4799995 h 6367455"/>
                <a:gd name="connsiteX4578" fmla="*/ 4572601 w 6891715"/>
                <a:gd name="connsiteY4578" fmla="*/ 4788235 h 6367455"/>
                <a:gd name="connsiteX4579" fmla="*/ 4568474 w 6891715"/>
                <a:gd name="connsiteY4579" fmla="*/ 4796816 h 6367455"/>
                <a:gd name="connsiteX4580" fmla="*/ 4565299 w 6891715"/>
                <a:gd name="connsiteY4580" fmla="*/ 4787599 h 6367455"/>
                <a:gd name="connsiteX4581" fmla="*/ 4556726 w 6891715"/>
                <a:gd name="connsiteY4581" fmla="*/ 4784420 h 6367455"/>
                <a:gd name="connsiteX4582" fmla="*/ 4553551 w 6891715"/>
                <a:gd name="connsiteY4582" fmla="*/ 4798088 h 6367455"/>
                <a:gd name="connsiteX4583" fmla="*/ 4566251 w 6891715"/>
                <a:gd name="connsiteY4583" fmla="*/ 4811755 h 6367455"/>
                <a:gd name="connsiteX4584" fmla="*/ 4574824 w 6891715"/>
                <a:gd name="connsiteY4584" fmla="*/ 4815887 h 6367455"/>
                <a:gd name="connsiteX4585" fmla="*/ 4580539 w 6891715"/>
                <a:gd name="connsiteY4585" fmla="*/ 4820020 h 6367455"/>
                <a:gd name="connsiteX4586" fmla="*/ 4581491 w 6891715"/>
                <a:gd name="connsiteY4586" fmla="*/ 4832416 h 6367455"/>
                <a:gd name="connsiteX4587" fmla="*/ 4576094 w 6891715"/>
                <a:gd name="connsiteY4587" fmla="*/ 4845130 h 6367455"/>
                <a:gd name="connsiteX4588" fmla="*/ 4564664 w 6891715"/>
                <a:gd name="connsiteY4588" fmla="*/ 4848308 h 6367455"/>
                <a:gd name="connsiteX4589" fmla="*/ 4557361 w 6891715"/>
                <a:gd name="connsiteY4589" fmla="*/ 4856890 h 6367455"/>
                <a:gd name="connsiteX4590" fmla="*/ 4552281 w 6891715"/>
                <a:gd name="connsiteY4590" fmla="*/ 4857844 h 6367455"/>
                <a:gd name="connsiteX4591" fmla="*/ 4539264 w 6891715"/>
                <a:gd name="connsiteY4591" fmla="*/ 4858479 h 6367455"/>
                <a:gd name="connsiteX4592" fmla="*/ 4523388 w 6891715"/>
                <a:gd name="connsiteY4592" fmla="*/ 4862611 h 6367455"/>
                <a:gd name="connsiteX4593" fmla="*/ 4531961 w 6891715"/>
                <a:gd name="connsiteY4593" fmla="*/ 4871193 h 6367455"/>
                <a:gd name="connsiteX4594" fmla="*/ 4513228 w 6891715"/>
                <a:gd name="connsiteY4594" fmla="*/ 4882636 h 6367455"/>
                <a:gd name="connsiteX4595" fmla="*/ 4507831 w 6891715"/>
                <a:gd name="connsiteY4595" fmla="*/ 4875325 h 6367455"/>
                <a:gd name="connsiteX4596" fmla="*/ 4504338 w 6891715"/>
                <a:gd name="connsiteY4596" fmla="*/ 4865154 h 6367455"/>
                <a:gd name="connsiteX4597" fmla="*/ 4508466 w 6891715"/>
                <a:gd name="connsiteY4597" fmla="*/ 4859751 h 6367455"/>
                <a:gd name="connsiteX4598" fmla="*/ 4508466 w 6891715"/>
                <a:gd name="connsiteY4598" fmla="*/ 4849262 h 6367455"/>
                <a:gd name="connsiteX4599" fmla="*/ 4502116 w 6891715"/>
                <a:gd name="connsiteY4599" fmla="*/ 4843858 h 6367455"/>
                <a:gd name="connsiteX4600" fmla="*/ 4493861 w 6891715"/>
                <a:gd name="connsiteY4600" fmla="*/ 4868333 h 6367455"/>
                <a:gd name="connsiteX4601" fmla="*/ 4492908 w 6891715"/>
                <a:gd name="connsiteY4601" fmla="*/ 4884861 h 6367455"/>
                <a:gd name="connsiteX4602" fmla="*/ 4503703 w 6891715"/>
                <a:gd name="connsiteY4602" fmla="*/ 4891218 h 6367455"/>
                <a:gd name="connsiteX4603" fmla="*/ 4505926 w 6891715"/>
                <a:gd name="connsiteY4603" fmla="*/ 4905203 h 6367455"/>
                <a:gd name="connsiteX4604" fmla="*/ 4497671 w 6891715"/>
                <a:gd name="connsiteY4604" fmla="*/ 4910289 h 6367455"/>
                <a:gd name="connsiteX4605" fmla="*/ 4499868 w 6891715"/>
                <a:gd name="connsiteY4605" fmla="*/ 4919360 h 6367455"/>
                <a:gd name="connsiteX4606" fmla="*/ 4500840 w 6891715"/>
                <a:gd name="connsiteY4606" fmla="*/ 4920286 h 6367455"/>
                <a:gd name="connsiteX4607" fmla="*/ 4506875 w 6891715"/>
                <a:gd name="connsiteY4607" fmla="*/ 4943464 h 6367455"/>
                <a:gd name="connsiteX4608" fmla="*/ 4505922 w 6891715"/>
                <a:gd name="connsiteY4608" fmla="*/ 4967594 h 6367455"/>
                <a:gd name="connsiteX4609" fmla="*/ 4499570 w 6891715"/>
                <a:gd name="connsiteY4609" fmla="*/ 4964736 h 6367455"/>
                <a:gd name="connsiteX4610" fmla="*/ 4505922 w 6891715"/>
                <a:gd name="connsiteY4610" fmla="*/ 4976166 h 6367455"/>
                <a:gd name="connsiteX4611" fmla="*/ 4504969 w 6891715"/>
                <a:gd name="connsiteY4611" fmla="*/ 4987596 h 6367455"/>
                <a:gd name="connsiteX4612" fmla="*/ 4487183 w 6891715"/>
                <a:gd name="connsiteY4612" fmla="*/ 4995216 h 6367455"/>
                <a:gd name="connsiteX4613" fmla="*/ 4475749 w 6891715"/>
                <a:gd name="connsiteY4613" fmla="*/ 5001884 h 6367455"/>
                <a:gd name="connsiteX4614" fmla="*/ 4460821 w 6891715"/>
                <a:gd name="connsiteY4614" fmla="*/ 5005059 h 6367455"/>
                <a:gd name="connsiteX4615" fmla="*/ 4447164 w 6891715"/>
                <a:gd name="connsiteY4615" fmla="*/ 5022204 h 6367455"/>
                <a:gd name="connsiteX4616" fmla="*/ 4430330 w 6891715"/>
                <a:gd name="connsiteY4616" fmla="*/ 5038079 h 6367455"/>
                <a:gd name="connsiteX4617" fmla="*/ 4433506 w 6891715"/>
                <a:gd name="connsiteY4617" fmla="*/ 5029506 h 6367455"/>
                <a:gd name="connsiteX4618" fmla="*/ 4443988 w 6891715"/>
                <a:gd name="connsiteY4618" fmla="*/ 5017759 h 6367455"/>
                <a:gd name="connsiteX4619" fmla="*/ 4443988 w 6891715"/>
                <a:gd name="connsiteY4619" fmla="*/ 5008234 h 6367455"/>
                <a:gd name="connsiteX4620" fmla="*/ 4454469 w 6891715"/>
                <a:gd name="connsiteY4620" fmla="*/ 5000931 h 6367455"/>
                <a:gd name="connsiteX4621" fmla="*/ 4464950 w 6891715"/>
                <a:gd name="connsiteY4621" fmla="*/ 4992359 h 6367455"/>
                <a:gd name="connsiteX4622" fmla="*/ 4463997 w 6891715"/>
                <a:gd name="connsiteY4622" fmla="*/ 4986961 h 6367455"/>
                <a:gd name="connsiteX4623" fmla="*/ 4449069 w 6891715"/>
                <a:gd name="connsiteY4623" fmla="*/ 4990136 h 6367455"/>
                <a:gd name="connsiteX4624" fmla="*/ 4452245 w 6891715"/>
                <a:gd name="connsiteY4624" fmla="*/ 4980929 h 6367455"/>
                <a:gd name="connsiteX4625" fmla="*/ 4449069 w 6891715"/>
                <a:gd name="connsiteY4625" fmla="*/ 4971404 h 6367455"/>
                <a:gd name="connsiteX4626" fmla="*/ 4439223 w 6891715"/>
                <a:gd name="connsiteY4626" fmla="*/ 4964101 h 6367455"/>
                <a:gd name="connsiteX4627" fmla="*/ 4429060 w 6891715"/>
                <a:gd name="connsiteY4627" fmla="*/ 4968229 h 6367455"/>
                <a:gd name="connsiteX4628" fmla="*/ 4424613 w 6891715"/>
                <a:gd name="connsiteY4628" fmla="*/ 4976801 h 6367455"/>
                <a:gd name="connsiteX4629" fmla="*/ 4411909 w 6891715"/>
                <a:gd name="connsiteY4629" fmla="*/ 4972991 h 6367455"/>
                <a:gd name="connsiteX4630" fmla="*/ 4410956 w 6891715"/>
                <a:gd name="connsiteY4630" fmla="*/ 4981246 h 6367455"/>
                <a:gd name="connsiteX4631" fmla="*/ 4432236 w 6891715"/>
                <a:gd name="connsiteY4631" fmla="*/ 4983151 h 6367455"/>
                <a:gd name="connsiteX4632" fmla="*/ 4435412 w 6891715"/>
                <a:gd name="connsiteY4632" fmla="*/ 4985374 h 6367455"/>
                <a:gd name="connsiteX4633" fmla="*/ 4438588 w 6891715"/>
                <a:gd name="connsiteY4633" fmla="*/ 4991724 h 6367455"/>
                <a:gd name="connsiteX4634" fmla="*/ 4428107 w 6891715"/>
                <a:gd name="connsiteY4634" fmla="*/ 5004424 h 6367455"/>
                <a:gd name="connsiteX4635" fmla="*/ 4426201 w 6891715"/>
                <a:gd name="connsiteY4635" fmla="*/ 5009821 h 6367455"/>
                <a:gd name="connsiteX4636" fmla="*/ 4420802 w 6891715"/>
                <a:gd name="connsiteY4636" fmla="*/ 5011726 h 6367455"/>
                <a:gd name="connsiteX4637" fmla="*/ 4417626 w 6891715"/>
                <a:gd name="connsiteY4637" fmla="*/ 5007599 h 6367455"/>
                <a:gd name="connsiteX4638" fmla="*/ 4413497 w 6891715"/>
                <a:gd name="connsiteY4638" fmla="*/ 5011726 h 6367455"/>
                <a:gd name="connsiteX4639" fmla="*/ 4420802 w 6891715"/>
                <a:gd name="connsiteY4639" fmla="*/ 5021251 h 6367455"/>
                <a:gd name="connsiteX4640" fmla="*/ 4420802 w 6891715"/>
                <a:gd name="connsiteY4640" fmla="*/ 5028554 h 6367455"/>
                <a:gd name="connsiteX4641" fmla="*/ 4410638 w 6891715"/>
                <a:gd name="connsiteY4641" fmla="*/ 5035221 h 6367455"/>
                <a:gd name="connsiteX4642" fmla="*/ 4411591 w 6891715"/>
                <a:gd name="connsiteY4642" fmla="*/ 5046334 h 6367455"/>
                <a:gd name="connsiteX4643" fmla="*/ 4416673 w 6891715"/>
                <a:gd name="connsiteY4643" fmla="*/ 5034904 h 6367455"/>
                <a:gd name="connsiteX4644" fmla="*/ 4430330 w 6891715"/>
                <a:gd name="connsiteY4644" fmla="*/ 5031729 h 6367455"/>
                <a:gd name="connsiteX4645" fmla="*/ 4430330 w 6891715"/>
                <a:gd name="connsiteY4645" fmla="*/ 5038079 h 6367455"/>
                <a:gd name="connsiteX4646" fmla="*/ 4408415 w 6891715"/>
                <a:gd name="connsiteY4646" fmla="*/ 5059351 h 6367455"/>
                <a:gd name="connsiteX4647" fmla="*/ 4409368 w 6891715"/>
                <a:gd name="connsiteY4647" fmla="*/ 5066654 h 6367455"/>
                <a:gd name="connsiteX4648" fmla="*/ 4410956 w 6891715"/>
                <a:gd name="connsiteY4648" fmla="*/ 5082529 h 6367455"/>
                <a:gd name="connsiteX4649" fmla="*/ 4409050 w 6891715"/>
                <a:gd name="connsiteY4649" fmla="*/ 5116184 h 6367455"/>
                <a:gd name="connsiteX4650" fmla="*/ 4416673 w 6891715"/>
                <a:gd name="connsiteY4650" fmla="*/ 5138091 h 6367455"/>
                <a:gd name="connsiteX4651" fmla="*/ 4416388 w 6891715"/>
                <a:gd name="connsiteY4651" fmla="*/ 5137963 h 6367455"/>
                <a:gd name="connsiteX4652" fmla="*/ 4413532 w 6891715"/>
                <a:gd name="connsiteY4652" fmla="*/ 5157060 h 6367455"/>
                <a:gd name="connsiteX4653" fmla="*/ 4399569 w 6891715"/>
                <a:gd name="connsiteY4653" fmla="*/ 5177430 h 6367455"/>
                <a:gd name="connsiteX4654" fmla="*/ 4398617 w 6891715"/>
                <a:gd name="connsiteY4654" fmla="*/ 5183796 h 6367455"/>
                <a:gd name="connsiteX4655" fmla="*/ 4376721 w 6891715"/>
                <a:gd name="connsiteY4655" fmla="*/ 5181886 h 6367455"/>
                <a:gd name="connsiteX4656" fmla="*/ 4365932 w 6891715"/>
                <a:gd name="connsiteY4656" fmla="*/ 5188252 h 6367455"/>
                <a:gd name="connsiteX4657" fmla="*/ 4345306 w 6891715"/>
                <a:gd name="connsiteY4657" fmla="*/ 5219125 h 6367455"/>
                <a:gd name="connsiteX4658" fmla="*/ 4332930 w 6891715"/>
                <a:gd name="connsiteY4658" fmla="*/ 5259229 h 6367455"/>
                <a:gd name="connsiteX4659" fmla="*/ 4330709 w 6891715"/>
                <a:gd name="connsiteY4659" fmla="*/ 5271960 h 6367455"/>
                <a:gd name="connsiteX4660" fmla="*/ 4323093 w 6891715"/>
                <a:gd name="connsiteY4660" fmla="*/ 5274188 h 6367455"/>
                <a:gd name="connsiteX4661" fmla="*/ 4314207 w 6891715"/>
                <a:gd name="connsiteY4661" fmla="*/ 5282782 h 6367455"/>
                <a:gd name="connsiteX4662" fmla="*/ 4314207 w 6891715"/>
                <a:gd name="connsiteY4662" fmla="*/ 5291057 h 6367455"/>
                <a:gd name="connsiteX4663" fmla="*/ 4306591 w 6891715"/>
                <a:gd name="connsiteY4663" fmla="*/ 5287874 h 6367455"/>
                <a:gd name="connsiteX4664" fmla="*/ 4298024 w 6891715"/>
                <a:gd name="connsiteY4664" fmla="*/ 5290102 h 6367455"/>
                <a:gd name="connsiteX4665" fmla="*/ 4297072 w 6891715"/>
                <a:gd name="connsiteY4665" fmla="*/ 5298696 h 6367455"/>
                <a:gd name="connsiteX4666" fmla="*/ 4290725 w 6891715"/>
                <a:gd name="connsiteY4666" fmla="*/ 5302834 h 6367455"/>
                <a:gd name="connsiteX4667" fmla="*/ 4296437 w 6891715"/>
                <a:gd name="connsiteY4667" fmla="*/ 5306016 h 6367455"/>
                <a:gd name="connsiteX4668" fmla="*/ 4304370 w 6891715"/>
                <a:gd name="connsiteY4668" fmla="*/ 5300606 h 6367455"/>
                <a:gd name="connsiteX4669" fmla="*/ 4317381 w 6891715"/>
                <a:gd name="connsiteY4669" fmla="*/ 5301879 h 6367455"/>
                <a:gd name="connsiteX4670" fmla="*/ 4324679 w 6891715"/>
                <a:gd name="connsiteY4670" fmla="*/ 5304743 h 6367455"/>
                <a:gd name="connsiteX4671" fmla="*/ 4327853 w 6891715"/>
                <a:gd name="connsiteY4671" fmla="*/ 5312064 h 6367455"/>
                <a:gd name="connsiteX4672" fmla="*/ 4329122 w 6891715"/>
                <a:gd name="connsiteY4672" fmla="*/ 5321612 h 6367455"/>
                <a:gd name="connsiteX4673" fmla="*/ 4331343 w 6891715"/>
                <a:gd name="connsiteY4673" fmla="*/ 5327023 h 6367455"/>
                <a:gd name="connsiteX4674" fmla="*/ 4343084 w 6891715"/>
                <a:gd name="connsiteY4674" fmla="*/ 5338163 h 6367455"/>
                <a:gd name="connsiteX4675" fmla="*/ 4348479 w 6891715"/>
                <a:gd name="connsiteY4675" fmla="*/ 5349939 h 6367455"/>
                <a:gd name="connsiteX4676" fmla="*/ 4347949 w 6891715"/>
                <a:gd name="connsiteY4676" fmla="*/ 5350022 h 6367455"/>
                <a:gd name="connsiteX4677" fmla="*/ 4354478 w 6891715"/>
                <a:gd name="connsiteY4677" fmla="*/ 5386173 h 6367455"/>
                <a:gd name="connsiteX4678" fmla="*/ 4367495 w 6891715"/>
                <a:gd name="connsiteY4678" fmla="*/ 5416728 h 6367455"/>
                <a:gd name="connsiteX4679" fmla="*/ 4394165 w 6891715"/>
                <a:gd name="connsiteY4679" fmla="*/ 5435506 h 6367455"/>
                <a:gd name="connsiteX4680" fmla="*/ 4426868 w 6891715"/>
                <a:gd name="connsiteY4680" fmla="*/ 5452056 h 6367455"/>
                <a:gd name="connsiteX4681" fmla="*/ 4440838 w 6891715"/>
                <a:gd name="connsiteY4681" fmla="*/ 5454920 h 6367455"/>
                <a:gd name="connsiteX4682" fmla="*/ 4447188 w 6891715"/>
                <a:gd name="connsiteY4682" fmla="*/ 5451738 h 6367455"/>
                <a:gd name="connsiteX4683" fmla="*/ 4452903 w 6891715"/>
                <a:gd name="connsiteY4683" fmla="*/ 5461604 h 6367455"/>
                <a:gd name="connsiteX4684" fmla="*/ 4450680 w 6891715"/>
                <a:gd name="connsiteY4684" fmla="*/ 5467969 h 6367455"/>
                <a:gd name="connsiteX4685" fmla="*/ 4447505 w 6891715"/>
                <a:gd name="connsiteY4685" fmla="*/ 5471470 h 6367455"/>
                <a:gd name="connsiteX4686" fmla="*/ 4449093 w 6891715"/>
                <a:gd name="connsiteY4686" fmla="*/ 5473380 h 6367455"/>
                <a:gd name="connsiteX4687" fmla="*/ 4444330 w 6891715"/>
                <a:gd name="connsiteY4687" fmla="*/ 5483883 h 6367455"/>
                <a:gd name="connsiteX4688" fmla="*/ 4442108 w 6891715"/>
                <a:gd name="connsiteY4688" fmla="*/ 5490248 h 6367455"/>
                <a:gd name="connsiteX4689" fmla="*/ 4426233 w 6891715"/>
                <a:gd name="connsiteY4689" fmla="*/ 5488021 h 6367455"/>
                <a:gd name="connsiteX4690" fmla="*/ 4416708 w 6891715"/>
                <a:gd name="connsiteY4690" fmla="*/ 5487066 h 6367455"/>
                <a:gd name="connsiteX4691" fmla="*/ 4398610 w 6891715"/>
                <a:gd name="connsiteY4691" fmla="*/ 5486111 h 6367455"/>
                <a:gd name="connsiteX4692" fmla="*/ 4374163 w 6891715"/>
                <a:gd name="connsiteY4692" fmla="*/ 5482292 h 6367455"/>
                <a:gd name="connsiteX4693" fmla="*/ 4361463 w 6891715"/>
                <a:gd name="connsiteY4693" fmla="*/ 5481337 h 6367455"/>
                <a:gd name="connsiteX4694" fmla="*/ 4336380 w 6891715"/>
                <a:gd name="connsiteY4694" fmla="*/ 5489612 h 6367455"/>
                <a:gd name="connsiteX4695" fmla="*/ 4311933 w 6891715"/>
                <a:gd name="connsiteY4695" fmla="*/ 5483883 h 6367455"/>
                <a:gd name="connsiteX4696" fmla="*/ 4298280 w 6891715"/>
                <a:gd name="connsiteY4696" fmla="*/ 5488021 h 6367455"/>
                <a:gd name="connsiteX4697" fmla="*/ 4289073 w 6891715"/>
                <a:gd name="connsiteY4697" fmla="*/ 5510300 h 6367455"/>
                <a:gd name="connsiteX4698" fmla="*/ 4278278 w 6891715"/>
                <a:gd name="connsiteY4698" fmla="*/ 5522076 h 6367455"/>
                <a:gd name="connsiteX4699" fmla="*/ 4253195 w 6891715"/>
                <a:gd name="connsiteY4699" fmla="*/ 5536080 h 6367455"/>
                <a:gd name="connsiteX4700" fmla="*/ 4224620 w 6891715"/>
                <a:gd name="connsiteY4700" fmla="*/ 5550084 h 6367455"/>
                <a:gd name="connsiteX4701" fmla="*/ 4209063 w 6891715"/>
                <a:gd name="connsiteY4701" fmla="*/ 5568225 h 6367455"/>
                <a:gd name="connsiteX4702" fmla="*/ 4191283 w 6891715"/>
                <a:gd name="connsiteY4702" fmla="*/ 5582866 h 6367455"/>
                <a:gd name="connsiteX4703" fmla="*/ 4191283 w 6891715"/>
                <a:gd name="connsiteY4703" fmla="*/ 5592732 h 6367455"/>
                <a:gd name="connsiteX4704" fmla="*/ 4172233 w 6891715"/>
                <a:gd name="connsiteY4704" fmla="*/ 5602280 h 6367455"/>
                <a:gd name="connsiteX4705" fmla="*/ 4169058 w 6891715"/>
                <a:gd name="connsiteY4705" fmla="*/ 5601007 h 6367455"/>
                <a:gd name="connsiteX4706" fmla="*/ 4173185 w 6891715"/>
                <a:gd name="connsiteY4706" fmla="*/ 5594642 h 6367455"/>
                <a:gd name="connsiteX4707" fmla="*/ 4175408 w 6891715"/>
                <a:gd name="connsiteY4707" fmla="*/ 5585412 h 6367455"/>
                <a:gd name="connsiteX4708" fmla="*/ 4168105 w 6891715"/>
                <a:gd name="connsiteY4708" fmla="*/ 5578092 h 6367455"/>
                <a:gd name="connsiteX4709" fmla="*/ 4173820 w 6891715"/>
                <a:gd name="connsiteY4709" fmla="*/ 5569498 h 6367455"/>
                <a:gd name="connsiteX4710" fmla="*/ 4185568 w 6891715"/>
                <a:gd name="connsiteY4710" fmla="*/ 5564088 h 6367455"/>
                <a:gd name="connsiteX4711" fmla="*/ 4204618 w 6891715"/>
                <a:gd name="connsiteY4711" fmla="*/ 5551357 h 6367455"/>
                <a:gd name="connsiteX4712" fmla="*/ 4226843 w 6891715"/>
                <a:gd name="connsiteY4712" fmla="*/ 5537353 h 6367455"/>
                <a:gd name="connsiteX4713" fmla="*/ 4235098 w 6891715"/>
                <a:gd name="connsiteY4713" fmla="*/ 5534170 h 6367455"/>
                <a:gd name="connsiteX4714" fmla="*/ 4235098 w 6891715"/>
                <a:gd name="connsiteY4714" fmla="*/ 5524622 h 6367455"/>
                <a:gd name="connsiteX4715" fmla="*/ 4224620 w 6891715"/>
                <a:gd name="connsiteY4715" fmla="*/ 5528123 h 6367455"/>
                <a:gd name="connsiteX4716" fmla="*/ 4202395 w 6891715"/>
                <a:gd name="connsiteY4716" fmla="*/ 5533215 h 6367455"/>
                <a:gd name="connsiteX4717" fmla="*/ 4184615 w 6891715"/>
                <a:gd name="connsiteY4717" fmla="*/ 5544036 h 6367455"/>
                <a:gd name="connsiteX4718" fmla="*/ 4167470 w 6891715"/>
                <a:gd name="connsiteY4718" fmla="*/ 5537989 h 6367455"/>
                <a:gd name="connsiteX4719" fmla="*/ 4163025 w 6891715"/>
                <a:gd name="connsiteY4719" fmla="*/ 5522076 h 6367455"/>
                <a:gd name="connsiteX4720" fmla="*/ 4160928 w 6891715"/>
                <a:gd name="connsiteY4720" fmla="*/ 5513064 h 6367455"/>
                <a:gd name="connsiteX4721" fmla="*/ 4150640 w 6891715"/>
                <a:gd name="connsiteY4721" fmla="*/ 5513376 h 6367455"/>
                <a:gd name="connsiteX4722" fmla="*/ 4135718 w 6891715"/>
                <a:gd name="connsiteY4722" fmla="*/ 5512423 h 6367455"/>
                <a:gd name="connsiteX4723" fmla="*/ 4123970 w 6891715"/>
                <a:gd name="connsiteY4723" fmla="*/ 5504168 h 6367455"/>
                <a:gd name="connsiteX4724" fmla="*/ 4098570 w 6891715"/>
                <a:gd name="connsiteY4724" fmla="*/ 5493373 h 6367455"/>
                <a:gd name="connsiteX4725" fmla="*/ 4080473 w 6891715"/>
                <a:gd name="connsiteY4725" fmla="*/ 5491786 h 6367455"/>
                <a:gd name="connsiteX4726" fmla="*/ 4071900 w 6891715"/>
                <a:gd name="connsiteY4726" fmla="*/ 5495913 h 6367455"/>
                <a:gd name="connsiteX4727" fmla="*/ 4066820 w 6891715"/>
                <a:gd name="connsiteY4727" fmla="*/ 5485436 h 6367455"/>
                <a:gd name="connsiteX4728" fmla="*/ 4073170 w 6891715"/>
                <a:gd name="connsiteY4728" fmla="*/ 5474641 h 6367455"/>
                <a:gd name="connsiteX4729" fmla="*/ 4059200 w 6891715"/>
                <a:gd name="connsiteY4729" fmla="*/ 5477181 h 6367455"/>
                <a:gd name="connsiteX4730" fmla="*/ 4060470 w 6891715"/>
                <a:gd name="connsiteY4730" fmla="*/ 5486706 h 6367455"/>
                <a:gd name="connsiteX4731" fmla="*/ 4055073 w 6891715"/>
                <a:gd name="connsiteY4731" fmla="*/ 5494326 h 6367455"/>
                <a:gd name="connsiteX4732" fmla="*/ 4044913 w 6891715"/>
                <a:gd name="connsiteY4732" fmla="*/ 5497501 h 6367455"/>
                <a:gd name="connsiteX4733" fmla="*/ 4033165 w 6891715"/>
                <a:gd name="connsiteY4733" fmla="*/ 5498453 h 6367455"/>
                <a:gd name="connsiteX4734" fmla="*/ 4027768 w 6891715"/>
                <a:gd name="connsiteY4734" fmla="*/ 5493056 h 6367455"/>
                <a:gd name="connsiteX4735" fmla="*/ 3999193 w 6891715"/>
                <a:gd name="connsiteY4735" fmla="*/ 5494643 h 6367455"/>
                <a:gd name="connsiteX4736" fmla="*/ 3999193 w 6891715"/>
                <a:gd name="connsiteY4736" fmla="*/ 5501946 h 6367455"/>
                <a:gd name="connsiteX4737" fmla="*/ 3989668 w 6891715"/>
                <a:gd name="connsiteY4737" fmla="*/ 5512741 h 6367455"/>
                <a:gd name="connsiteX4738" fmla="*/ 3974110 w 6891715"/>
                <a:gd name="connsiteY4738" fmla="*/ 5516868 h 6367455"/>
                <a:gd name="connsiteX4739" fmla="*/ 3968713 w 6891715"/>
                <a:gd name="connsiteY4739" fmla="*/ 5516868 h 6367455"/>
                <a:gd name="connsiteX4740" fmla="*/ 3951885 w 6891715"/>
                <a:gd name="connsiteY4740" fmla="*/ 5506708 h 6367455"/>
                <a:gd name="connsiteX4741" fmla="*/ 3940138 w 6891715"/>
                <a:gd name="connsiteY4741" fmla="*/ 5520361 h 6367455"/>
                <a:gd name="connsiteX4742" fmla="*/ 3941090 w 6891715"/>
                <a:gd name="connsiteY4742" fmla="*/ 5532108 h 6367455"/>
                <a:gd name="connsiteX4743" fmla="*/ 3953790 w 6891715"/>
                <a:gd name="connsiteY4743" fmla="*/ 5537188 h 6367455"/>
                <a:gd name="connsiteX4744" fmla="*/ 3946805 w 6891715"/>
                <a:gd name="connsiteY4744" fmla="*/ 5544491 h 6367455"/>
                <a:gd name="connsiteX4745" fmla="*/ 3950933 w 6891715"/>
                <a:gd name="connsiteY4745" fmla="*/ 5551793 h 6367455"/>
                <a:gd name="connsiteX4746" fmla="*/ 3963950 w 6891715"/>
                <a:gd name="connsiteY4746" fmla="*/ 5554016 h 6367455"/>
                <a:gd name="connsiteX4747" fmla="*/ 3964903 w 6891715"/>
                <a:gd name="connsiteY4747" fmla="*/ 5545443 h 6367455"/>
                <a:gd name="connsiteX4748" fmla="*/ 3976650 w 6891715"/>
                <a:gd name="connsiteY4748" fmla="*/ 5562271 h 6367455"/>
                <a:gd name="connsiteX4749" fmla="*/ 3991255 w 6891715"/>
                <a:gd name="connsiteY4749" fmla="*/ 5570526 h 6367455"/>
                <a:gd name="connsiteX4750" fmla="*/ 4001098 w 6891715"/>
                <a:gd name="connsiteY4750" fmla="*/ 5579733 h 6367455"/>
                <a:gd name="connsiteX4751" fmla="*/ 3989350 w 6891715"/>
                <a:gd name="connsiteY4751" fmla="*/ 5589258 h 6367455"/>
                <a:gd name="connsiteX4752" fmla="*/ 3971253 w 6891715"/>
                <a:gd name="connsiteY4752" fmla="*/ 5569573 h 6367455"/>
                <a:gd name="connsiteX4753" fmla="*/ 3963950 w 6891715"/>
                <a:gd name="connsiteY4753" fmla="*/ 5569573 h 6367455"/>
                <a:gd name="connsiteX4754" fmla="*/ 3955378 w 6891715"/>
                <a:gd name="connsiteY4754" fmla="*/ 5561318 h 6367455"/>
                <a:gd name="connsiteX4755" fmla="*/ 3934105 w 6891715"/>
                <a:gd name="connsiteY4755" fmla="*/ 5568938 h 6367455"/>
                <a:gd name="connsiteX4756" fmla="*/ 3935375 w 6891715"/>
                <a:gd name="connsiteY4756" fmla="*/ 5582591 h 6367455"/>
                <a:gd name="connsiteX4757" fmla="*/ 3962045 w 6891715"/>
                <a:gd name="connsiteY4757" fmla="*/ 5598148 h 6367455"/>
                <a:gd name="connsiteX4758" fmla="*/ 3962045 w 6891715"/>
                <a:gd name="connsiteY4758" fmla="*/ 5610848 h 6367455"/>
                <a:gd name="connsiteX4759" fmla="*/ 3947123 w 6891715"/>
                <a:gd name="connsiteY4759" fmla="*/ 5613071 h 6367455"/>
                <a:gd name="connsiteX4760" fmla="*/ 3932200 w 6891715"/>
                <a:gd name="connsiteY4760" fmla="*/ 5599736 h 6367455"/>
                <a:gd name="connsiteX4761" fmla="*/ 3931248 w 6891715"/>
                <a:gd name="connsiteY4761" fmla="*/ 5587036 h 6367455"/>
                <a:gd name="connsiteX4762" fmla="*/ 3920770 w 6891715"/>
                <a:gd name="connsiteY4762" fmla="*/ 5580686 h 6367455"/>
                <a:gd name="connsiteX4763" fmla="*/ 3910928 w 6891715"/>
                <a:gd name="connsiteY4763" fmla="*/ 5584813 h 6367455"/>
                <a:gd name="connsiteX4764" fmla="*/ 3907753 w 6891715"/>
                <a:gd name="connsiteY4764" fmla="*/ 5595291 h 6367455"/>
                <a:gd name="connsiteX4765" fmla="*/ 3939185 w 6891715"/>
                <a:gd name="connsiteY4765" fmla="*/ 5620373 h 6367455"/>
                <a:gd name="connsiteX4766" fmla="*/ 3926168 w 6891715"/>
                <a:gd name="connsiteY4766" fmla="*/ 5627041 h 6367455"/>
                <a:gd name="connsiteX4767" fmla="*/ 3911563 w 6891715"/>
                <a:gd name="connsiteY4767" fmla="*/ 5616563 h 6367455"/>
                <a:gd name="connsiteX4768" fmla="*/ 3908388 w 6891715"/>
                <a:gd name="connsiteY4768" fmla="*/ 5621961 h 6367455"/>
                <a:gd name="connsiteX4769" fmla="*/ 3899815 w 6891715"/>
                <a:gd name="connsiteY4769" fmla="*/ 5614658 h 6367455"/>
                <a:gd name="connsiteX4770" fmla="*/ 3903625 w 6891715"/>
                <a:gd name="connsiteY4770" fmla="*/ 5598466 h 6367455"/>
                <a:gd name="connsiteX4771" fmla="*/ 3899498 w 6891715"/>
                <a:gd name="connsiteY4771" fmla="*/ 5587353 h 6367455"/>
                <a:gd name="connsiteX4772" fmla="*/ 3880448 w 6891715"/>
                <a:gd name="connsiteY4772" fmla="*/ 5582908 h 6367455"/>
                <a:gd name="connsiteX4773" fmla="*/ 3876003 w 6891715"/>
                <a:gd name="connsiteY4773" fmla="*/ 5568621 h 6367455"/>
                <a:gd name="connsiteX4774" fmla="*/ 3863303 w 6891715"/>
                <a:gd name="connsiteY4774" fmla="*/ 5570526 h 6367455"/>
                <a:gd name="connsiteX4775" fmla="*/ 3860128 w 6891715"/>
                <a:gd name="connsiteY4775" fmla="*/ 5562271 h 6367455"/>
                <a:gd name="connsiteX4776" fmla="*/ 3856953 w 6891715"/>
                <a:gd name="connsiteY4776" fmla="*/ 5551793 h 6367455"/>
                <a:gd name="connsiteX4777" fmla="*/ 3862033 w 6891715"/>
                <a:gd name="connsiteY4777" fmla="*/ 5543538 h 6367455"/>
                <a:gd name="connsiteX4778" fmla="*/ 3865208 w 6891715"/>
                <a:gd name="connsiteY4778" fmla="*/ 5531791 h 6367455"/>
                <a:gd name="connsiteX4779" fmla="*/ 3849015 w 6891715"/>
                <a:gd name="connsiteY4779" fmla="*/ 5527346 h 6367455"/>
                <a:gd name="connsiteX4780" fmla="*/ 3847110 w 6891715"/>
                <a:gd name="connsiteY4780" fmla="*/ 5539093 h 6367455"/>
                <a:gd name="connsiteX4781" fmla="*/ 3836633 w 6891715"/>
                <a:gd name="connsiteY4781" fmla="*/ 5545443 h 6367455"/>
                <a:gd name="connsiteX4782" fmla="*/ 3827108 w 6891715"/>
                <a:gd name="connsiteY4782" fmla="*/ 5560366 h 6367455"/>
                <a:gd name="connsiteX4783" fmla="*/ 3832505 w 6891715"/>
                <a:gd name="connsiteY4783" fmla="*/ 5577511 h 6367455"/>
                <a:gd name="connsiteX4784" fmla="*/ 3827743 w 6891715"/>
                <a:gd name="connsiteY4784" fmla="*/ 5593068 h 6367455"/>
                <a:gd name="connsiteX4785" fmla="*/ 3834410 w 6891715"/>
                <a:gd name="connsiteY4785" fmla="*/ 5617198 h 6367455"/>
                <a:gd name="connsiteX4786" fmla="*/ 3857588 w 6891715"/>
                <a:gd name="connsiteY4786" fmla="*/ 5639423 h 6367455"/>
                <a:gd name="connsiteX4787" fmla="*/ 3861080 w 6891715"/>
                <a:gd name="connsiteY4787" fmla="*/ 5666411 h 6367455"/>
                <a:gd name="connsiteX4788" fmla="*/ 3875050 w 6891715"/>
                <a:gd name="connsiteY4788" fmla="*/ 5671808 h 6367455"/>
                <a:gd name="connsiteX4789" fmla="*/ 3903625 w 6891715"/>
                <a:gd name="connsiteY4789" fmla="*/ 5700701 h 6367455"/>
                <a:gd name="connsiteX4790" fmla="*/ 3900768 w 6891715"/>
                <a:gd name="connsiteY4790" fmla="*/ 5730546 h 6367455"/>
                <a:gd name="connsiteX4791" fmla="*/ 3881718 w 6891715"/>
                <a:gd name="connsiteY4791" fmla="*/ 5726418 h 6367455"/>
                <a:gd name="connsiteX4792" fmla="*/ 3881718 w 6891715"/>
                <a:gd name="connsiteY4792" fmla="*/ 5719116 h 6367455"/>
                <a:gd name="connsiteX4793" fmla="*/ 3893465 w 6891715"/>
                <a:gd name="connsiteY4793" fmla="*/ 5716893 h 6367455"/>
                <a:gd name="connsiteX4794" fmla="*/ 3884575 w 6891715"/>
                <a:gd name="connsiteY4794" fmla="*/ 5706416 h 6367455"/>
                <a:gd name="connsiteX4795" fmla="*/ 3868700 w 6891715"/>
                <a:gd name="connsiteY4795" fmla="*/ 5688318 h 6367455"/>
                <a:gd name="connsiteX4796" fmla="*/ 3856953 w 6891715"/>
                <a:gd name="connsiteY4796" fmla="*/ 5700383 h 6367455"/>
                <a:gd name="connsiteX4797" fmla="*/ 3862668 w 6891715"/>
                <a:gd name="connsiteY4797" fmla="*/ 5709591 h 6367455"/>
                <a:gd name="connsiteX4798" fmla="*/ 3858223 w 6891715"/>
                <a:gd name="connsiteY4798" fmla="*/ 5714988 h 6367455"/>
                <a:gd name="connsiteX4799" fmla="*/ 3863620 w 6891715"/>
                <a:gd name="connsiteY4799" fmla="*/ 5721338 h 6367455"/>
                <a:gd name="connsiteX4800" fmla="*/ 3877590 w 6891715"/>
                <a:gd name="connsiteY4800" fmla="*/ 5724513 h 6367455"/>
                <a:gd name="connsiteX4801" fmla="*/ 3866795 w 6891715"/>
                <a:gd name="connsiteY4801" fmla="*/ 5742293 h 6367455"/>
                <a:gd name="connsiteX4802" fmla="*/ 3856635 w 6891715"/>
                <a:gd name="connsiteY4802" fmla="*/ 5748008 h 6367455"/>
                <a:gd name="connsiteX4803" fmla="*/ 3842665 w 6891715"/>
                <a:gd name="connsiteY4803" fmla="*/ 5744833 h 6367455"/>
                <a:gd name="connsiteX4804" fmla="*/ 3826790 w 6891715"/>
                <a:gd name="connsiteY4804" fmla="*/ 5741341 h 6367455"/>
                <a:gd name="connsiteX4805" fmla="*/ 3824885 w 6891715"/>
                <a:gd name="connsiteY4805" fmla="*/ 5753088 h 6367455"/>
                <a:gd name="connsiteX4806" fmla="*/ 3843935 w 6891715"/>
                <a:gd name="connsiteY4806" fmla="*/ 5754358 h 6367455"/>
                <a:gd name="connsiteX4807" fmla="*/ 3859810 w 6891715"/>
                <a:gd name="connsiteY4807" fmla="*/ 5761343 h 6367455"/>
                <a:gd name="connsiteX4808" fmla="*/ 3859810 w 6891715"/>
                <a:gd name="connsiteY4808" fmla="*/ 5770868 h 6367455"/>
                <a:gd name="connsiteX4809" fmla="*/ 3873463 w 6891715"/>
                <a:gd name="connsiteY4809" fmla="*/ 5773091 h 6367455"/>
                <a:gd name="connsiteX4810" fmla="*/ 3873463 w 6891715"/>
                <a:gd name="connsiteY4810" fmla="*/ 5765471 h 6367455"/>
                <a:gd name="connsiteX4811" fmla="*/ 3896958 w 6891715"/>
                <a:gd name="connsiteY4811" fmla="*/ 5779123 h 6367455"/>
                <a:gd name="connsiteX4812" fmla="*/ 3902673 w 6891715"/>
                <a:gd name="connsiteY4812" fmla="*/ 5794681 h 6367455"/>
                <a:gd name="connsiteX4813" fmla="*/ 3910928 w 6891715"/>
                <a:gd name="connsiteY4813" fmla="*/ 5801031 h 6367455"/>
                <a:gd name="connsiteX4814" fmla="*/ 3926803 w 6891715"/>
                <a:gd name="connsiteY4814" fmla="*/ 5801983 h 6367455"/>
                <a:gd name="connsiteX4815" fmla="*/ 3934423 w 6891715"/>
                <a:gd name="connsiteY4815" fmla="*/ 5814366 h 6367455"/>
                <a:gd name="connsiteX4816" fmla="*/ 3958870 w 6891715"/>
                <a:gd name="connsiteY4816" fmla="*/ 5825796 h 6367455"/>
                <a:gd name="connsiteX4817" fmla="*/ 3967443 w 6891715"/>
                <a:gd name="connsiteY4817" fmla="*/ 5835321 h 6367455"/>
                <a:gd name="connsiteX4818" fmla="*/ 3962045 w 6891715"/>
                <a:gd name="connsiteY4818" fmla="*/ 5852148 h 6367455"/>
                <a:gd name="connsiteX4819" fmla="*/ 3965538 w 6891715"/>
                <a:gd name="connsiteY4819" fmla="*/ 5857546 h 6367455"/>
                <a:gd name="connsiteX4820" fmla="*/ 3961410 w 6891715"/>
                <a:gd name="connsiteY4820" fmla="*/ 5863896 h 6367455"/>
                <a:gd name="connsiteX4821" fmla="*/ 3971888 w 6891715"/>
                <a:gd name="connsiteY4821" fmla="*/ 5877231 h 6367455"/>
                <a:gd name="connsiteX4822" fmla="*/ 3979508 w 6891715"/>
                <a:gd name="connsiteY4822" fmla="*/ 5891201 h 6367455"/>
                <a:gd name="connsiteX4823" fmla="*/ 3962680 w 6891715"/>
                <a:gd name="connsiteY4823" fmla="*/ 5894376 h 6367455"/>
                <a:gd name="connsiteX4824" fmla="*/ 3953790 w 6891715"/>
                <a:gd name="connsiteY4824" fmla="*/ 5883581 h 6367455"/>
                <a:gd name="connsiteX4825" fmla="*/ 3943313 w 6891715"/>
                <a:gd name="connsiteY4825" fmla="*/ 5883898 h 6367455"/>
                <a:gd name="connsiteX4826" fmla="*/ 3931565 w 6891715"/>
                <a:gd name="connsiteY4826" fmla="*/ 5869293 h 6367455"/>
                <a:gd name="connsiteX4827" fmla="*/ 3922993 w 6891715"/>
                <a:gd name="connsiteY4827" fmla="*/ 5864213 h 6367455"/>
                <a:gd name="connsiteX4828" fmla="*/ 3926168 w 6891715"/>
                <a:gd name="connsiteY4828" fmla="*/ 5853736 h 6367455"/>
                <a:gd name="connsiteX4829" fmla="*/ 3912515 w 6891715"/>
                <a:gd name="connsiteY4829" fmla="*/ 5851513 h 6367455"/>
                <a:gd name="connsiteX4830" fmla="*/ 3896640 w 6891715"/>
                <a:gd name="connsiteY4830" fmla="*/ 5857863 h 6367455"/>
                <a:gd name="connsiteX4831" fmla="*/ 3902038 w 6891715"/>
                <a:gd name="connsiteY4831" fmla="*/ 5864213 h 6367455"/>
                <a:gd name="connsiteX4832" fmla="*/ 3876638 w 6891715"/>
                <a:gd name="connsiteY4832" fmla="*/ 5865801 h 6367455"/>
                <a:gd name="connsiteX4833" fmla="*/ 3869676 w 6891715"/>
                <a:gd name="connsiteY4833" fmla="*/ 5859999 h 6367455"/>
                <a:gd name="connsiteX4834" fmla="*/ 3872889 w 6891715"/>
                <a:gd name="connsiteY4834" fmla="*/ 5872612 h 6367455"/>
                <a:gd name="connsiteX4835" fmla="*/ 3882402 w 6891715"/>
                <a:gd name="connsiteY4835" fmla="*/ 5876432 h 6367455"/>
                <a:gd name="connsiteX4836" fmla="*/ 3876060 w 6891715"/>
                <a:gd name="connsiteY4836" fmla="*/ 5884073 h 6367455"/>
                <a:gd name="connsiteX4837" fmla="*/ 3885572 w 6891715"/>
                <a:gd name="connsiteY4837" fmla="*/ 5885983 h 6367455"/>
                <a:gd name="connsiteX4838" fmla="*/ 3890012 w 6891715"/>
                <a:gd name="connsiteY4838" fmla="*/ 5900946 h 6367455"/>
                <a:gd name="connsiteX4839" fmla="*/ 3899524 w 6891715"/>
                <a:gd name="connsiteY4839" fmla="*/ 5904766 h 6367455"/>
                <a:gd name="connsiteX4840" fmla="*/ 3904597 w 6891715"/>
                <a:gd name="connsiteY4840" fmla="*/ 5906039 h 6367455"/>
                <a:gd name="connsiteX4841" fmla="*/ 3900475 w 6891715"/>
                <a:gd name="connsiteY4841" fmla="*/ 5893623 h 6367455"/>
                <a:gd name="connsiteX4842" fmla="*/ 3905865 w 6891715"/>
                <a:gd name="connsiteY4842" fmla="*/ 5891076 h 6367455"/>
                <a:gd name="connsiteX4843" fmla="*/ 3914109 w 6891715"/>
                <a:gd name="connsiteY4843" fmla="*/ 5897444 h 6367455"/>
                <a:gd name="connsiteX4844" fmla="*/ 3915378 w 6891715"/>
                <a:gd name="connsiteY4844" fmla="*/ 5910178 h 6367455"/>
                <a:gd name="connsiteX4845" fmla="*/ 3919500 w 6891715"/>
                <a:gd name="connsiteY4845" fmla="*/ 5911133 h 6367455"/>
                <a:gd name="connsiteX4846" fmla="*/ 3917914 w 6891715"/>
                <a:gd name="connsiteY4846" fmla="*/ 5917500 h 6367455"/>
                <a:gd name="connsiteX4847" fmla="*/ 3909353 w 6891715"/>
                <a:gd name="connsiteY4847" fmla="*/ 5928325 h 6367455"/>
                <a:gd name="connsiteX4848" fmla="*/ 3900792 w 6891715"/>
                <a:gd name="connsiteY4848" fmla="*/ 5927370 h 6367455"/>
                <a:gd name="connsiteX4849" fmla="*/ 3896670 w 6891715"/>
                <a:gd name="connsiteY4849" fmla="*/ 5934692 h 6367455"/>
                <a:gd name="connsiteX4850" fmla="*/ 3888109 w 6891715"/>
                <a:gd name="connsiteY4850" fmla="*/ 5943288 h 6367455"/>
                <a:gd name="connsiteX4851" fmla="*/ 3885255 w 6891715"/>
                <a:gd name="connsiteY4851" fmla="*/ 5943288 h 6367455"/>
                <a:gd name="connsiteX4852" fmla="*/ 3877646 w 6891715"/>
                <a:gd name="connsiteY4852" fmla="*/ 5931508 h 6367455"/>
                <a:gd name="connsiteX4853" fmla="*/ 3885890 w 6891715"/>
                <a:gd name="connsiteY4853" fmla="*/ 5928325 h 6367455"/>
                <a:gd name="connsiteX4854" fmla="*/ 3869084 w 6891715"/>
                <a:gd name="connsiteY4854" fmla="*/ 5922276 h 6367455"/>
                <a:gd name="connsiteX4855" fmla="*/ 3867816 w 6891715"/>
                <a:gd name="connsiteY4855" fmla="*/ 5915909 h 6367455"/>
                <a:gd name="connsiteX4856" fmla="*/ 3855133 w 6891715"/>
                <a:gd name="connsiteY4856" fmla="*/ 5918137 h 6367455"/>
                <a:gd name="connsiteX4857" fmla="*/ 3854182 w 6891715"/>
                <a:gd name="connsiteY4857" fmla="*/ 5924504 h 6367455"/>
                <a:gd name="connsiteX4858" fmla="*/ 3863060 w 6891715"/>
                <a:gd name="connsiteY4858" fmla="*/ 5935010 h 6367455"/>
                <a:gd name="connsiteX4859" fmla="*/ 3860840 w 6891715"/>
                <a:gd name="connsiteY4859" fmla="*/ 5953794 h 6367455"/>
                <a:gd name="connsiteX4860" fmla="*/ 3870353 w 6891715"/>
                <a:gd name="connsiteY4860" fmla="*/ 5967801 h 6367455"/>
                <a:gd name="connsiteX4861" fmla="*/ 3875109 w 6891715"/>
                <a:gd name="connsiteY4861" fmla="*/ 5982128 h 6367455"/>
                <a:gd name="connsiteX4862" fmla="*/ 3877011 w 6891715"/>
                <a:gd name="connsiteY4862" fmla="*/ 6000274 h 6367455"/>
                <a:gd name="connsiteX4863" fmla="*/ 3872255 w 6891715"/>
                <a:gd name="connsiteY4863" fmla="*/ 6015237 h 6367455"/>
                <a:gd name="connsiteX4864" fmla="*/ 3882719 w 6891715"/>
                <a:gd name="connsiteY4864" fmla="*/ 6024470 h 6367455"/>
                <a:gd name="connsiteX4865" fmla="*/ 3879548 w 6891715"/>
                <a:gd name="connsiteY4865" fmla="*/ 6031792 h 6367455"/>
                <a:gd name="connsiteX4866" fmla="*/ 3895402 w 6891715"/>
                <a:gd name="connsiteY4866" fmla="*/ 6043571 h 6367455"/>
                <a:gd name="connsiteX4867" fmla="*/ 3883987 w 6891715"/>
                <a:gd name="connsiteY4867" fmla="*/ 6049938 h 6367455"/>
                <a:gd name="connsiteX4868" fmla="*/ 3876377 w 6891715"/>
                <a:gd name="connsiteY4868" fmla="*/ 6034975 h 6367455"/>
                <a:gd name="connsiteX4869" fmla="*/ 3869084 w 6891715"/>
                <a:gd name="connsiteY4869" fmla="*/ 6033384 h 6367455"/>
                <a:gd name="connsiteX4870" fmla="*/ 3870987 w 6891715"/>
                <a:gd name="connsiteY4870" fmla="*/ 6043571 h 6367455"/>
                <a:gd name="connsiteX4871" fmla="*/ 3861475 w 6891715"/>
                <a:gd name="connsiteY4871" fmla="*/ 6043890 h 6367455"/>
                <a:gd name="connsiteX4872" fmla="*/ 3862743 w 6891715"/>
                <a:gd name="connsiteY4872" fmla="*/ 6038477 h 6367455"/>
                <a:gd name="connsiteX4873" fmla="*/ 3855133 w 6891715"/>
                <a:gd name="connsiteY4873" fmla="*/ 6021604 h 6367455"/>
                <a:gd name="connsiteX4874" fmla="*/ 3844352 w 6891715"/>
                <a:gd name="connsiteY4874" fmla="*/ 6001866 h 6367455"/>
                <a:gd name="connsiteX4875" fmla="*/ 3829767 w 6891715"/>
                <a:gd name="connsiteY4875" fmla="*/ 6006960 h 6367455"/>
                <a:gd name="connsiteX4876" fmla="*/ 3819303 w 6891715"/>
                <a:gd name="connsiteY4876" fmla="*/ 6033702 h 6367455"/>
                <a:gd name="connsiteX4877" fmla="*/ 3822791 w 6891715"/>
                <a:gd name="connsiteY4877" fmla="*/ 6054714 h 6367455"/>
                <a:gd name="connsiteX4878" fmla="*/ 3818352 w 6891715"/>
                <a:gd name="connsiteY4878" fmla="*/ 6048665 h 6367455"/>
                <a:gd name="connsiteX4879" fmla="*/ 3813279 w 6891715"/>
                <a:gd name="connsiteY4879" fmla="*/ 6051849 h 6367455"/>
                <a:gd name="connsiteX4880" fmla="*/ 3807889 w 6891715"/>
                <a:gd name="connsiteY4880" fmla="*/ 6038796 h 6367455"/>
                <a:gd name="connsiteX4881" fmla="*/ 3800279 w 6891715"/>
                <a:gd name="connsiteY4881" fmla="*/ 5999956 h 6367455"/>
                <a:gd name="connsiteX4882" fmla="*/ 3792669 w 6891715"/>
                <a:gd name="connsiteY4882" fmla="*/ 5995817 h 6367455"/>
                <a:gd name="connsiteX4883" fmla="*/ 3790132 w 6891715"/>
                <a:gd name="connsiteY4883" fmla="*/ 5987540 h 6367455"/>
                <a:gd name="connsiteX4884" fmla="*/ 3779986 w 6891715"/>
                <a:gd name="connsiteY4884" fmla="*/ 5986585 h 6367455"/>
                <a:gd name="connsiteX4885" fmla="*/ 3777449 w 6891715"/>
                <a:gd name="connsiteY4885" fmla="*/ 5971622 h 6367455"/>
                <a:gd name="connsiteX4886" fmla="*/ 3764132 w 6891715"/>
                <a:gd name="connsiteY4886" fmla="*/ 5978944 h 6367455"/>
                <a:gd name="connsiteX4887" fmla="*/ 3758742 w 6891715"/>
                <a:gd name="connsiteY4887" fmla="*/ 6006641 h 6367455"/>
                <a:gd name="connsiteX4888" fmla="*/ 3753351 w 6891715"/>
                <a:gd name="connsiteY4888" fmla="*/ 5998046 h 6367455"/>
                <a:gd name="connsiteX4889" fmla="*/ 3745107 w 6891715"/>
                <a:gd name="connsiteY4889" fmla="*/ 6002503 h 6367455"/>
                <a:gd name="connsiteX4890" fmla="*/ 3734327 w 6891715"/>
                <a:gd name="connsiteY4890" fmla="*/ 5982446 h 6367455"/>
                <a:gd name="connsiteX4891" fmla="*/ 3733058 w 6891715"/>
                <a:gd name="connsiteY4891" fmla="*/ 5960479 h 6367455"/>
                <a:gd name="connsiteX4892" fmla="*/ 3742571 w 6891715"/>
                <a:gd name="connsiteY4892" fmla="*/ 5949973 h 6367455"/>
                <a:gd name="connsiteX4893" fmla="*/ 3737814 w 6891715"/>
                <a:gd name="connsiteY4893" fmla="*/ 5927688 h 6367455"/>
                <a:gd name="connsiteX4894" fmla="*/ 3721961 w 6891715"/>
                <a:gd name="connsiteY4894" fmla="*/ 5903493 h 6367455"/>
                <a:gd name="connsiteX4895" fmla="*/ 3708326 w 6891715"/>
                <a:gd name="connsiteY4895" fmla="*/ 5898080 h 6367455"/>
                <a:gd name="connsiteX4896" fmla="*/ 3701985 w 6891715"/>
                <a:gd name="connsiteY4896" fmla="*/ 5903493 h 6367455"/>
                <a:gd name="connsiteX4897" fmla="*/ 3694375 w 6891715"/>
                <a:gd name="connsiteY4897" fmla="*/ 5879297 h 6367455"/>
                <a:gd name="connsiteX4898" fmla="*/ 3681692 w 6891715"/>
                <a:gd name="connsiteY4898" fmla="*/ 5876432 h 6367455"/>
                <a:gd name="connsiteX4899" fmla="*/ 3681375 w 6891715"/>
                <a:gd name="connsiteY4899" fmla="*/ 5862742 h 6367455"/>
                <a:gd name="connsiteX4900" fmla="*/ 3690887 w 6891715"/>
                <a:gd name="connsiteY4900" fmla="*/ 5862742 h 6367455"/>
                <a:gd name="connsiteX4901" fmla="*/ 3711814 w 6891715"/>
                <a:gd name="connsiteY4901" fmla="*/ 5839820 h 6367455"/>
                <a:gd name="connsiteX4902" fmla="*/ 3709595 w 6891715"/>
                <a:gd name="connsiteY4902" fmla="*/ 5824221 h 6367455"/>
                <a:gd name="connsiteX4903" fmla="*/ 3710863 w 6891715"/>
                <a:gd name="connsiteY4903" fmla="*/ 5820082 h 6367455"/>
                <a:gd name="connsiteX4904" fmla="*/ 3725448 w 6891715"/>
                <a:gd name="connsiteY4904" fmla="*/ 5835682 h 6367455"/>
                <a:gd name="connsiteX4905" fmla="*/ 3740351 w 6891715"/>
                <a:gd name="connsiteY4905" fmla="*/ 5836637 h 6367455"/>
                <a:gd name="connsiteX4906" fmla="*/ 3746693 w 6891715"/>
                <a:gd name="connsiteY4906" fmla="*/ 5826131 h 6367455"/>
                <a:gd name="connsiteX4907" fmla="*/ 3762547 w 6891715"/>
                <a:gd name="connsiteY4907" fmla="*/ 5819764 h 6367455"/>
                <a:gd name="connsiteX4908" fmla="*/ 3788230 w 6891715"/>
                <a:gd name="connsiteY4908" fmla="*/ 5838547 h 6367455"/>
                <a:gd name="connsiteX4909" fmla="*/ 3812328 w 6891715"/>
                <a:gd name="connsiteY4909" fmla="*/ 5846824 h 6367455"/>
                <a:gd name="connsiteX4910" fmla="*/ 3836426 w 6891715"/>
                <a:gd name="connsiteY4910" fmla="*/ 5846506 h 6367455"/>
                <a:gd name="connsiteX4911" fmla="*/ 3849426 w 6891715"/>
                <a:gd name="connsiteY4911" fmla="*/ 5860196 h 6367455"/>
                <a:gd name="connsiteX4912" fmla="*/ 3857036 w 6891715"/>
                <a:gd name="connsiteY4912" fmla="*/ 5860832 h 6367455"/>
                <a:gd name="connsiteX4913" fmla="*/ 3868367 w 6891715"/>
                <a:gd name="connsiteY4913" fmla="*/ 5859082 h 6367455"/>
                <a:gd name="connsiteX4914" fmla="*/ 3859493 w 6891715"/>
                <a:gd name="connsiteY4914" fmla="*/ 5854053 h 6367455"/>
                <a:gd name="connsiteX4915" fmla="*/ 3872193 w 6891715"/>
                <a:gd name="connsiteY4915" fmla="*/ 5847703 h 6367455"/>
                <a:gd name="connsiteX4916" fmla="*/ 3883940 w 6891715"/>
                <a:gd name="connsiteY4916" fmla="*/ 5850878 h 6367455"/>
                <a:gd name="connsiteX4917" fmla="*/ 3893465 w 6891715"/>
                <a:gd name="connsiteY4917" fmla="*/ 5849608 h 6367455"/>
                <a:gd name="connsiteX4918" fmla="*/ 3889020 w 6891715"/>
                <a:gd name="connsiteY4918" fmla="*/ 5840083 h 6367455"/>
                <a:gd name="connsiteX4919" fmla="*/ 3876320 w 6891715"/>
                <a:gd name="connsiteY4919" fmla="*/ 5835003 h 6367455"/>
                <a:gd name="connsiteX4920" fmla="*/ 3868065 w 6891715"/>
                <a:gd name="connsiteY4920" fmla="*/ 5837226 h 6367455"/>
                <a:gd name="connsiteX4921" fmla="*/ 3859493 w 6891715"/>
                <a:gd name="connsiteY4921" fmla="*/ 5833098 h 6367455"/>
                <a:gd name="connsiteX4922" fmla="*/ 3843618 w 6891715"/>
                <a:gd name="connsiteY4922" fmla="*/ 5815318 h 6367455"/>
                <a:gd name="connsiteX4923" fmla="*/ 3845523 w 6891715"/>
                <a:gd name="connsiteY4923" fmla="*/ 5828971 h 6367455"/>
                <a:gd name="connsiteX4924" fmla="*/ 3830918 w 6891715"/>
                <a:gd name="connsiteY4924" fmla="*/ 5828018 h 6367455"/>
                <a:gd name="connsiteX4925" fmla="*/ 3827743 w 6891715"/>
                <a:gd name="connsiteY4925" fmla="*/ 5814366 h 6367455"/>
                <a:gd name="connsiteX4926" fmla="*/ 3823298 w 6891715"/>
                <a:gd name="connsiteY4926" fmla="*/ 5817541 h 6367455"/>
                <a:gd name="connsiteX4927" fmla="*/ 3811550 w 6891715"/>
                <a:gd name="connsiteY4927" fmla="*/ 5810556 h 6367455"/>
                <a:gd name="connsiteX4928" fmla="*/ 3797898 w 6891715"/>
                <a:gd name="connsiteY4928" fmla="*/ 5817858 h 6367455"/>
                <a:gd name="connsiteX4929" fmla="*/ 3787420 w 6891715"/>
                <a:gd name="connsiteY4929" fmla="*/ 5809286 h 6367455"/>
                <a:gd name="connsiteX4930" fmla="*/ 3761703 w 6891715"/>
                <a:gd name="connsiteY4930" fmla="*/ 5813096 h 6367455"/>
                <a:gd name="connsiteX4931" fmla="*/ 3753765 w 6891715"/>
                <a:gd name="connsiteY4931" fmla="*/ 5811826 h 6367455"/>
                <a:gd name="connsiteX4932" fmla="*/ 3747415 w 6891715"/>
                <a:gd name="connsiteY4932" fmla="*/ 5811191 h 6367455"/>
                <a:gd name="connsiteX4933" fmla="*/ 3742653 w 6891715"/>
                <a:gd name="connsiteY4933" fmla="*/ 5810873 h 6367455"/>
                <a:gd name="connsiteX4934" fmla="*/ 3741383 w 6891715"/>
                <a:gd name="connsiteY4934" fmla="*/ 5811191 h 6367455"/>
                <a:gd name="connsiteX4935" fmla="*/ 3739478 w 6891715"/>
                <a:gd name="connsiteY4935" fmla="*/ 5812461 h 6367455"/>
                <a:gd name="connsiteX4936" fmla="*/ 3735985 w 6891715"/>
                <a:gd name="connsiteY4936" fmla="*/ 5815636 h 6367455"/>
                <a:gd name="connsiteX4937" fmla="*/ 3732810 w 6891715"/>
                <a:gd name="connsiteY4937" fmla="*/ 5818811 h 6367455"/>
                <a:gd name="connsiteX4938" fmla="*/ 3731223 w 6891715"/>
                <a:gd name="connsiteY4938" fmla="*/ 5820398 h 6367455"/>
                <a:gd name="connsiteX4939" fmla="*/ 3715348 w 6891715"/>
                <a:gd name="connsiteY4939" fmla="*/ 5816588 h 6367455"/>
                <a:gd name="connsiteX4940" fmla="*/ 3704553 w 6891715"/>
                <a:gd name="connsiteY4940" fmla="*/ 5800713 h 6367455"/>
                <a:gd name="connsiteX4941" fmla="*/ 3697250 w 6891715"/>
                <a:gd name="connsiteY4941" fmla="*/ 5808968 h 6367455"/>
                <a:gd name="connsiteX4942" fmla="*/ 3695345 w 6891715"/>
                <a:gd name="connsiteY4942" fmla="*/ 5816588 h 6367455"/>
                <a:gd name="connsiteX4943" fmla="*/ 3687725 w 6891715"/>
                <a:gd name="connsiteY4943" fmla="*/ 5812461 h 6367455"/>
                <a:gd name="connsiteX4944" fmla="*/ 3684550 w 6891715"/>
                <a:gd name="connsiteY4944" fmla="*/ 5801031 h 6367455"/>
                <a:gd name="connsiteX4945" fmla="*/ 3675978 w 6891715"/>
                <a:gd name="connsiteY4945" fmla="*/ 5789283 h 6367455"/>
                <a:gd name="connsiteX4946" fmla="*/ 3676930 w 6891715"/>
                <a:gd name="connsiteY4946" fmla="*/ 5779123 h 6367455"/>
                <a:gd name="connsiteX4947" fmla="*/ 3668358 w 6891715"/>
                <a:gd name="connsiteY4947" fmla="*/ 5781028 h 6367455"/>
                <a:gd name="connsiteX4948" fmla="*/ 3665183 w 6891715"/>
                <a:gd name="connsiteY4948" fmla="*/ 5764201 h 6367455"/>
                <a:gd name="connsiteX4949" fmla="*/ 3650260 w 6891715"/>
                <a:gd name="connsiteY4949" fmla="*/ 5761343 h 6367455"/>
                <a:gd name="connsiteX4950" fmla="*/ 3646133 w 6891715"/>
                <a:gd name="connsiteY4950" fmla="*/ 5750548 h 6367455"/>
                <a:gd name="connsiteX4951" fmla="*/ 3652165 w 6891715"/>
                <a:gd name="connsiteY4951" fmla="*/ 5740071 h 6367455"/>
                <a:gd name="connsiteX4952" fmla="*/ 3667088 w 6891715"/>
                <a:gd name="connsiteY4952" fmla="*/ 5735943 h 6367455"/>
                <a:gd name="connsiteX4953" fmla="*/ 3675343 w 6891715"/>
                <a:gd name="connsiteY4953" fmla="*/ 5743881 h 6367455"/>
                <a:gd name="connsiteX4954" fmla="*/ 3683915 w 6891715"/>
                <a:gd name="connsiteY4954" fmla="*/ 5747056 h 6367455"/>
                <a:gd name="connsiteX4955" fmla="*/ 3681693 w 6891715"/>
                <a:gd name="connsiteY4955" fmla="*/ 5733403 h 6367455"/>
                <a:gd name="connsiteX4956" fmla="*/ 3676613 w 6891715"/>
                <a:gd name="connsiteY4956" fmla="*/ 5727371 h 6367455"/>
                <a:gd name="connsiteX4957" fmla="*/ 3660738 w 6891715"/>
                <a:gd name="connsiteY4957" fmla="*/ 5728323 h 6367455"/>
                <a:gd name="connsiteX4958" fmla="*/ 3654388 w 6891715"/>
                <a:gd name="connsiteY4958" fmla="*/ 5720068 h 6367455"/>
                <a:gd name="connsiteX4959" fmla="*/ 3648990 w 6891715"/>
                <a:gd name="connsiteY4959" fmla="*/ 5730546 h 6367455"/>
                <a:gd name="connsiteX4960" fmla="*/ 3645815 w 6891715"/>
                <a:gd name="connsiteY4960" fmla="*/ 5739118 h 6367455"/>
                <a:gd name="connsiteX4961" fmla="*/ 3641370 w 6891715"/>
                <a:gd name="connsiteY4961" fmla="*/ 5733721 h 6367455"/>
                <a:gd name="connsiteX4962" fmla="*/ 3639465 w 6891715"/>
                <a:gd name="connsiteY4962" fmla="*/ 5722291 h 6367455"/>
                <a:gd name="connsiteX4963" fmla="*/ 3631845 w 6891715"/>
                <a:gd name="connsiteY4963" fmla="*/ 5709591 h 6367455"/>
                <a:gd name="connsiteX4964" fmla="*/ 3615018 w 6891715"/>
                <a:gd name="connsiteY4964" fmla="*/ 5708956 h 6367455"/>
                <a:gd name="connsiteX4965" fmla="*/ 3602000 w 6891715"/>
                <a:gd name="connsiteY4965" fmla="*/ 5689906 h 6367455"/>
                <a:gd name="connsiteX4966" fmla="*/ 3606128 w 6891715"/>
                <a:gd name="connsiteY4966" fmla="*/ 5683556 h 6367455"/>
                <a:gd name="connsiteX4967" fmla="*/ 3595968 w 6891715"/>
                <a:gd name="connsiteY4967" fmla="*/ 5682286 h 6367455"/>
                <a:gd name="connsiteX4968" fmla="*/ 3595015 w 6891715"/>
                <a:gd name="connsiteY4968" fmla="*/ 5666093 h 6367455"/>
                <a:gd name="connsiteX4969" fmla="*/ 3588665 w 6891715"/>
                <a:gd name="connsiteY4969" fmla="*/ 5656886 h 6367455"/>
                <a:gd name="connsiteX4970" fmla="*/ 3589618 w 6891715"/>
                <a:gd name="connsiteY4970" fmla="*/ 5650536 h 6367455"/>
                <a:gd name="connsiteX4971" fmla="*/ 3582315 w 6891715"/>
                <a:gd name="connsiteY4971" fmla="*/ 5649583 h 6367455"/>
                <a:gd name="connsiteX4972" fmla="*/ 3578188 w 6891715"/>
                <a:gd name="connsiteY4972" fmla="*/ 5641963 h 6367455"/>
                <a:gd name="connsiteX4973" fmla="*/ 3578378 w 6891715"/>
                <a:gd name="connsiteY4973" fmla="*/ 5641929 h 6367455"/>
                <a:gd name="connsiteX4974" fmla="*/ 3574656 w 6891715"/>
                <a:gd name="connsiteY4974" fmla="*/ 5639745 h 6367455"/>
                <a:gd name="connsiteX4975" fmla="*/ 3577496 w 6891715"/>
                <a:gd name="connsiteY4975" fmla="*/ 5632442 h 6367455"/>
                <a:gd name="connsiteX4976" fmla="*/ 3571816 w 6891715"/>
                <a:gd name="connsiteY4976" fmla="*/ 5618155 h 6367455"/>
                <a:gd name="connsiteX4977" fmla="*/ 3557613 w 6891715"/>
                <a:gd name="connsiteY4977" fmla="*/ 5606090 h 6367455"/>
                <a:gd name="connsiteX4978" fmla="*/ 3537414 w 6891715"/>
                <a:gd name="connsiteY4978" fmla="*/ 5597200 h 6367455"/>
                <a:gd name="connsiteX4979" fmla="*/ 3526999 w 6891715"/>
                <a:gd name="connsiteY4979" fmla="*/ 5579420 h 6367455"/>
                <a:gd name="connsiteX4980" fmla="*/ 3525737 w 6891715"/>
                <a:gd name="connsiteY4980" fmla="*/ 5573387 h 6367455"/>
                <a:gd name="connsiteX4981" fmla="*/ 3515006 w 6891715"/>
                <a:gd name="connsiteY4981" fmla="*/ 5557830 h 6367455"/>
                <a:gd name="connsiteX4982" fmla="*/ 3517847 w 6891715"/>
                <a:gd name="connsiteY4982" fmla="*/ 5553067 h 6367455"/>
                <a:gd name="connsiteX4983" fmla="*/ 3527946 w 6891715"/>
                <a:gd name="connsiteY4983" fmla="*/ 5560052 h 6367455"/>
                <a:gd name="connsiteX4984" fmla="*/ 3526684 w 6891715"/>
                <a:gd name="connsiteY4984" fmla="*/ 5550845 h 6367455"/>
                <a:gd name="connsiteX4985" fmla="*/ 3527315 w 6891715"/>
                <a:gd name="connsiteY4985" fmla="*/ 5546717 h 6367455"/>
                <a:gd name="connsiteX4986" fmla="*/ 3520372 w 6891715"/>
                <a:gd name="connsiteY4986" fmla="*/ 5543860 h 6367455"/>
                <a:gd name="connsiteX4987" fmla="*/ 3514691 w 6891715"/>
                <a:gd name="connsiteY4987" fmla="*/ 5534970 h 6367455"/>
                <a:gd name="connsiteX4988" fmla="*/ 3514691 w 6891715"/>
                <a:gd name="connsiteY4988" fmla="*/ 5523540 h 6367455"/>
                <a:gd name="connsiteX4989" fmla="*/ 3522581 w 6891715"/>
                <a:gd name="connsiteY4989" fmla="*/ 5513062 h 6367455"/>
                <a:gd name="connsiteX4990" fmla="*/ 3527946 w 6891715"/>
                <a:gd name="connsiteY4990" fmla="*/ 5504490 h 6367455"/>
                <a:gd name="connsiteX4991" fmla="*/ 3529840 w 6891715"/>
                <a:gd name="connsiteY4991" fmla="*/ 5490202 h 6367455"/>
                <a:gd name="connsiteX4992" fmla="*/ 3531418 w 6891715"/>
                <a:gd name="connsiteY4992" fmla="*/ 5480995 h 6367455"/>
                <a:gd name="connsiteX4993" fmla="*/ 3523843 w 6891715"/>
                <a:gd name="connsiteY4993" fmla="*/ 5473057 h 6367455"/>
                <a:gd name="connsiteX4994" fmla="*/ 3532365 w 6891715"/>
                <a:gd name="connsiteY4994" fmla="*/ 5464485 h 6367455"/>
                <a:gd name="connsiteX4995" fmla="*/ 3526053 w 6891715"/>
                <a:gd name="connsiteY4995" fmla="*/ 5451784 h 6367455"/>
                <a:gd name="connsiteX4996" fmla="*/ 3523212 w 6891715"/>
                <a:gd name="connsiteY4996" fmla="*/ 5445434 h 6367455"/>
                <a:gd name="connsiteX4997" fmla="*/ 3529524 w 6891715"/>
                <a:gd name="connsiteY4997" fmla="*/ 5441307 h 6367455"/>
                <a:gd name="connsiteX4998" fmla="*/ 3524159 w 6891715"/>
                <a:gd name="connsiteY4998" fmla="*/ 5427337 h 6367455"/>
                <a:gd name="connsiteX4999" fmla="*/ 3527946 w 6891715"/>
                <a:gd name="connsiteY4999" fmla="*/ 5420352 h 6367455"/>
                <a:gd name="connsiteX5000" fmla="*/ 3540570 w 6891715"/>
                <a:gd name="connsiteY5000" fmla="*/ 5404794 h 6367455"/>
                <a:gd name="connsiteX5001" fmla="*/ 3535836 w 6891715"/>
                <a:gd name="connsiteY5001" fmla="*/ 5397809 h 6367455"/>
                <a:gd name="connsiteX5002" fmla="*/ 3526053 w 6891715"/>
                <a:gd name="connsiteY5002" fmla="*/ 5394952 h 6367455"/>
                <a:gd name="connsiteX5003" fmla="*/ 3525643 w 6891715"/>
                <a:gd name="connsiteY5003" fmla="*/ 5394317 h 6367455"/>
                <a:gd name="connsiteX5004" fmla="*/ 3516101 w 6891715"/>
                <a:gd name="connsiteY5004" fmla="*/ 5394317 h 6367455"/>
                <a:gd name="connsiteX5005" fmla="*/ 3512284 w 6891715"/>
                <a:gd name="connsiteY5005" fmla="*/ 5386716 h 6367455"/>
                <a:gd name="connsiteX5006" fmla="*/ 3510694 w 6891715"/>
                <a:gd name="connsiteY5006" fmla="*/ 5374048 h 6367455"/>
                <a:gd name="connsiteX5007" fmla="*/ 3492882 w 6891715"/>
                <a:gd name="connsiteY5007" fmla="*/ 5352511 h 6367455"/>
                <a:gd name="connsiteX5008" fmla="*/ 3469663 w 6891715"/>
                <a:gd name="connsiteY5008" fmla="*/ 5340159 h 6367455"/>
                <a:gd name="connsiteX5009" fmla="*/ 3460121 w 6891715"/>
                <a:gd name="connsiteY5009" fmla="*/ 5329707 h 6367455"/>
                <a:gd name="connsiteX5010" fmla="*/ 3445809 w 6891715"/>
                <a:gd name="connsiteY5010" fmla="*/ 5327807 h 6367455"/>
                <a:gd name="connsiteX5011" fmla="*/ 3441674 w 6891715"/>
                <a:gd name="connsiteY5011" fmla="*/ 5318622 h 6367455"/>
                <a:gd name="connsiteX5012" fmla="*/ 3448671 w 6891715"/>
                <a:gd name="connsiteY5012" fmla="*/ 5320839 h 6367455"/>
                <a:gd name="connsiteX5013" fmla="*/ 3454396 w 6891715"/>
                <a:gd name="connsiteY5013" fmla="*/ 5318939 h 6367455"/>
                <a:gd name="connsiteX5014" fmla="*/ 3455032 w 6891715"/>
                <a:gd name="connsiteY5014" fmla="*/ 5310071 h 6367455"/>
                <a:gd name="connsiteX5015" fmla="*/ 3445596 w 6891715"/>
                <a:gd name="connsiteY5015" fmla="*/ 5305079 h 6367455"/>
                <a:gd name="connsiteX5016" fmla="*/ 3448013 w 6891715"/>
                <a:gd name="connsiteY5016" fmla="*/ 5314939 h 6367455"/>
                <a:gd name="connsiteX5017" fmla="*/ 3441636 w 6891715"/>
                <a:gd name="connsiteY5017" fmla="*/ 5312732 h 6367455"/>
                <a:gd name="connsiteX5018" fmla="*/ 3436217 w 6891715"/>
                <a:gd name="connsiteY5018" fmla="*/ 5308949 h 6367455"/>
                <a:gd name="connsiteX5019" fmla="*/ 3431434 w 6891715"/>
                <a:gd name="connsiteY5019" fmla="*/ 5305166 h 6367455"/>
                <a:gd name="connsiteX5020" fmla="*/ 3427927 w 6891715"/>
                <a:gd name="connsiteY5020" fmla="*/ 5302014 h 6367455"/>
                <a:gd name="connsiteX5021" fmla="*/ 3425696 w 6891715"/>
                <a:gd name="connsiteY5021" fmla="*/ 5298861 h 6367455"/>
                <a:gd name="connsiteX5022" fmla="*/ 3423145 w 6891715"/>
                <a:gd name="connsiteY5022" fmla="*/ 5296654 h 6367455"/>
                <a:gd name="connsiteX5023" fmla="*/ 3420913 w 6891715"/>
                <a:gd name="connsiteY5023" fmla="*/ 5295078 h 6367455"/>
                <a:gd name="connsiteX5024" fmla="*/ 3393814 w 6891715"/>
                <a:gd name="connsiteY5024" fmla="*/ 5279000 h 6367455"/>
                <a:gd name="connsiteX5025" fmla="*/ 3380105 w 6891715"/>
                <a:gd name="connsiteY5025" fmla="*/ 5263238 h 6367455"/>
                <a:gd name="connsiteX5026" fmla="*/ 3365758 w 6891715"/>
                <a:gd name="connsiteY5026" fmla="*/ 5256303 h 6367455"/>
                <a:gd name="connsiteX5027" fmla="*/ 3371178 w 6891715"/>
                <a:gd name="connsiteY5027" fmla="*/ 5268913 h 6367455"/>
                <a:gd name="connsiteX5028" fmla="*/ 3355875 w 6891715"/>
                <a:gd name="connsiteY5028" fmla="*/ 5258509 h 6367455"/>
                <a:gd name="connsiteX5029" fmla="*/ 3332601 w 6891715"/>
                <a:gd name="connsiteY5029" fmla="*/ 5247476 h 6367455"/>
                <a:gd name="connsiteX5030" fmla="*/ 3320486 w 6891715"/>
                <a:gd name="connsiteY5030" fmla="*/ 5245269 h 6367455"/>
                <a:gd name="connsiteX5031" fmla="*/ 3301995 w 6891715"/>
                <a:gd name="connsiteY5031" fmla="*/ 5240855 h 6367455"/>
                <a:gd name="connsiteX5032" fmla="*/ 3294025 w 6891715"/>
                <a:gd name="connsiteY5032" fmla="*/ 5229506 h 6367455"/>
                <a:gd name="connsiteX5033" fmla="*/ 3321124 w 6891715"/>
                <a:gd name="connsiteY5033" fmla="*/ 5232974 h 6367455"/>
                <a:gd name="connsiteX5034" fmla="*/ 3333877 w 6891715"/>
                <a:gd name="connsiteY5034" fmla="*/ 5237072 h 6367455"/>
                <a:gd name="connsiteX5035" fmla="*/ 3352368 w 6891715"/>
                <a:gd name="connsiteY5035" fmla="*/ 5241171 h 6367455"/>
                <a:gd name="connsiteX5036" fmla="*/ 3357469 w 6891715"/>
                <a:gd name="connsiteY5036" fmla="*/ 5244954 h 6367455"/>
                <a:gd name="connsiteX5037" fmla="*/ 3355237 w 6891715"/>
                <a:gd name="connsiteY5037" fmla="*/ 5235496 h 6367455"/>
                <a:gd name="connsiteX5038" fmla="*/ 3357761 w 6891715"/>
                <a:gd name="connsiteY5038" fmla="*/ 5233854 h 6367455"/>
                <a:gd name="connsiteX5039" fmla="*/ 3374251 w 6891715"/>
                <a:gd name="connsiteY5039" fmla="*/ 5226890 h 6367455"/>
                <a:gd name="connsiteX5040" fmla="*/ 3376538 w 6891715"/>
                <a:gd name="connsiteY5040" fmla="*/ 5226649 h 6367455"/>
                <a:gd name="connsiteX5041" fmla="*/ 3376390 w 6891715"/>
                <a:gd name="connsiteY5041" fmla="*/ 5225986 h 6367455"/>
                <a:gd name="connsiteX5042" fmla="*/ 3374251 w 6891715"/>
                <a:gd name="connsiteY5042" fmla="*/ 5226890 h 6367455"/>
                <a:gd name="connsiteX5043" fmla="*/ 3367352 w 6891715"/>
                <a:gd name="connsiteY5043" fmla="*/ 5227615 h 6367455"/>
                <a:gd name="connsiteX5044" fmla="*/ 3357761 w 6891715"/>
                <a:gd name="connsiteY5044" fmla="*/ 5233854 h 6367455"/>
                <a:gd name="connsiteX5045" fmla="*/ 3355306 w 6891715"/>
                <a:gd name="connsiteY5045" fmla="*/ 5234891 h 6367455"/>
                <a:gd name="connsiteX5046" fmla="*/ 3346733 w 6891715"/>
                <a:gd name="connsiteY5046" fmla="*/ 5230124 h 6367455"/>
                <a:gd name="connsiteX5047" fmla="*/ 3354671 w 6891715"/>
                <a:gd name="connsiteY5047" fmla="*/ 5222815 h 6367455"/>
                <a:gd name="connsiteX5048" fmla="*/ 3358798 w 6891715"/>
                <a:gd name="connsiteY5048" fmla="*/ 5218366 h 6367455"/>
                <a:gd name="connsiteX5049" fmla="*/ 3358436 w 6891715"/>
                <a:gd name="connsiteY5049" fmla="*/ 5217784 h 6367455"/>
                <a:gd name="connsiteX5050" fmla="*/ 3354315 w 6891715"/>
                <a:gd name="connsiteY5050" fmla="*/ 5222229 h 6367455"/>
                <a:gd name="connsiteX5051" fmla="*/ 3340052 w 6891715"/>
                <a:gd name="connsiteY5051" fmla="*/ 5224452 h 6367455"/>
                <a:gd name="connsiteX5052" fmla="*/ 3327374 w 6891715"/>
                <a:gd name="connsiteY5052" fmla="*/ 5222547 h 6367455"/>
                <a:gd name="connsiteX5053" fmla="*/ 3291558 w 6891715"/>
                <a:gd name="connsiteY5053" fmla="*/ 5197464 h 6367455"/>
                <a:gd name="connsiteX5054" fmla="*/ 3284585 w 6891715"/>
                <a:gd name="connsiteY5054" fmla="*/ 5183177 h 6367455"/>
                <a:gd name="connsiteX5055" fmla="*/ 3262715 w 6891715"/>
                <a:gd name="connsiteY5055" fmla="*/ 5167619 h 6367455"/>
                <a:gd name="connsiteX5056" fmla="*/ 3236724 w 6891715"/>
                <a:gd name="connsiteY5056" fmla="*/ 5163492 h 6367455"/>
                <a:gd name="connsiteX5057" fmla="*/ 3223095 w 6891715"/>
                <a:gd name="connsiteY5057" fmla="*/ 5169842 h 6367455"/>
                <a:gd name="connsiteX5058" fmla="*/ 3197105 w 6891715"/>
                <a:gd name="connsiteY5058" fmla="*/ 5168889 h 6367455"/>
                <a:gd name="connsiteX5059" fmla="*/ 3185694 w 6891715"/>
                <a:gd name="connsiteY5059" fmla="*/ 5151744 h 6367455"/>
                <a:gd name="connsiteX5060" fmla="*/ 3187913 w 6891715"/>
                <a:gd name="connsiteY5060" fmla="*/ 5144442 h 6367455"/>
                <a:gd name="connsiteX5061" fmla="*/ 3160338 w 6891715"/>
                <a:gd name="connsiteY5061" fmla="*/ 5123804 h 6367455"/>
                <a:gd name="connsiteX5062" fmla="*/ 3116598 w 6891715"/>
                <a:gd name="connsiteY5062" fmla="*/ 5068242 h 6367455"/>
                <a:gd name="connsiteX5063" fmla="*/ 3116281 w 6891715"/>
                <a:gd name="connsiteY5063" fmla="*/ 5063797 h 6367455"/>
                <a:gd name="connsiteX5064" fmla="*/ 3125790 w 6891715"/>
                <a:gd name="connsiteY5064" fmla="*/ 5065067 h 6367455"/>
                <a:gd name="connsiteX5065" fmla="*/ 3132129 w 6891715"/>
                <a:gd name="connsiteY5065" fmla="*/ 5063797 h 6367455"/>
                <a:gd name="connsiteX5066" fmla="*/ 3125790 w 6891715"/>
                <a:gd name="connsiteY5066" fmla="*/ 5056494 h 6367455"/>
                <a:gd name="connsiteX5067" fmla="*/ 3125790 w 6891715"/>
                <a:gd name="connsiteY5067" fmla="*/ 5052049 h 6367455"/>
                <a:gd name="connsiteX5068" fmla="*/ 3141637 w 6891715"/>
                <a:gd name="connsiteY5068" fmla="*/ 5060622 h 6367455"/>
                <a:gd name="connsiteX5069" fmla="*/ 3152097 w 6891715"/>
                <a:gd name="connsiteY5069" fmla="*/ 5071099 h 6367455"/>
                <a:gd name="connsiteX5070" fmla="*/ 3154316 w 6891715"/>
                <a:gd name="connsiteY5070" fmla="*/ 5061257 h 6367455"/>
                <a:gd name="connsiteX5071" fmla="*/ 3144807 w 6891715"/>
                <a:gd name="connsiteY5071" fmla="*/ 5059669 h 6367455"/>
                <a:gd name="connsiteX5072" fmla="*/ 3123571 w 6891715"/>
                <a:gd name="connsiteY5072" fmla="*/ 5040937 h 6367455"/>
                <a:gd name="connsiteX5073" fmla="*/ 3111844 w 6891715"/>
                <a:gd name="connsiteY5073" fmla="*/ 5026014 h 6367455"/>
                <a:gd name="connsiteX5074" fmla="*/ 3105187 w 6891715"/>
                <a:gd name="connsiteY5074" fmla="*/ 5012679 h 6367455"/>
                <a:gd name="connsiteX5075" fmla="*/ 3100750 w 6891715"/>
                <a:gd name="connsiteY5075" fmla="*/ 4980612 h 6367455"/>
                <a:gd name="connsiteX5076" fmla="*/ 3093143 w 6891715"/>
                <a:gd name="connsiteY5076" fmla="*/ 4963149 h 6367455"/>
                <a:gd name="connsiteX5077" fmla="*/ 3070005 w 6891715"/>
                <a:gd name="connsiteY5077" fmla="*/ 4933621 h 6367455"/>
                <a:gd name="connsiteX5078" fmla="*/ 3053524 w 6891715"/>
                <a:gd name="connsiteY5078" fmla="*/ 4927589 h 6367455"/>
                <a:gd name="connsiteX5079" fmla="*/ 3045283 w 6891715"/>
                <a:gd name="connsiteY5079" fmla="*/ 4918064 h 6367455"/>
                <a:gd name="connsiteX5080" fmla="*/ 3030703 w 6891715"/>
                <a:gd name="connsiteY5080" fmla="*/ 4921239 h 6367455"/>
                <a:gd name="connsiteX5081" fmla="*/ 3025314 w 6891715"/>
                <a:gd name="connsiteY5081" fmla="*/ 4945686 h 6367455"/>
                <a:gd name="connsiteX5082" fmla="*/ 3027850 w 6891715"/>
                <a:gd name="connsiteY5082" fmla="*/ 4958386 h 6367455"/>
                <a:gd name="connsiteX5083" fmla="*/ 3018341 w 6891715"/>
                <a:gd name="connsiteY5083" fmla="*/ 4971086 h 6367455"/>
                <a:gd name="connsiteX5084" fmla="*/ 3016123 w 6891715"/>
                <a:gd name="connsiteY5084" fmla="*/ 4966006 h 6367455"/>
                <a:gd name="connsiteX5085" fmla="*/ 3012953 w 6891715"/>
                <a:gd name="connsiteY5085" fmla="*/ 4975531 h 6367455"/>
                <a:gd name="connsiteX5086" fmla="*/ 3006931 w 6891715"/>
                <a:gd name="connsiteY5086" fmla="*/ 4990137 h 6367455"/>
                <a:gd name="connsiteX5087" fmla="*/ 3005980 w 6891715"/>
                <a:gd name="connsiteY5087" fmla="*/ 4995217 h 6367455"/>
                <a:gd name="connsiteX5088" fmla="*/ 2992351 w 6891715"/>
                <a:gd name="connsiteY5088" fmla="*/ 4986962 h 6367455"/>
                <a:gd name="connsiteX5089" fmla="*/ 2988547 w 6891715"/>
                <a:gd name="connsiteY5089" fmla="*/ 4967276 h 6367455"/>
                <a:gd name="connsiteX5090" fmla="*/ 2977137 w 6891715"/>
                <a:gd name="connsiteY5090" fmla="*/ 4958704 h 6367455"/>
                <a:gd name="connsiteX5091" fmla="*/ 2971749 w 6891715"/>
                <a:gd name="connsiteY5091" fmla="*/ 4946004 h 6367455"/>
                <a:gd name="connsiteX5092" fmla="*/ 2974601 w 6891715"/>
                <a:gd name="connsiteY5092" fmla="*/ 4927271 h 6367455"/>
                <a:gd name="connsiteX5093" fmla="*/ 2963825 w 6891715"/>
                <a:gd name="connsiteY5093" fmla="*/ 4910444 h 6367455"/>
                <a:gd name="connsiteX5094" fmla="*/ 2963825 w 6891715"/>
                <a:gd name="connsiteY5094" fmla="*/ 4899649 h 6367455"/>
                <a:gd name="connsiteX5095" fmla="*/ 2976186 w 6891715"/>
                <a:gd name="connsiteY5095" fmla="*/ 4893299 h 6367455"/>
                <a:gd name="connsiteX5096" fmla="*/ 2976672 w 6891715"/>
                <a:gd name="connsiteY5096" fmla="*/ 4893377 h 6367455"/>
                <a:gd name="connsiteX5097" fmla="*/ 2981824 w 6891715"/>
                <a:gd name="connsiteY5097" fmla="*/ 4881196 h 6367455"/>
                <a:gd name="connsiteX5098" fmla="*/ 2977710 w 6891715"/>
                <a:gd name="connsiteY5098" fmla="*/ 4874199 h 6367455"/>
                <a:gd name="connsiteX5099" fmla="*/ 2986888 w 6891715"/>
                <a:gd name="connsiteY5099" fmla="*/ 4875471 h 6367455"/>
                <a:gd name="connsiteX5100" fmla="*/ 2990656 w 6891715"/>
                <a:gd name="connsiteY5100" fmla="*/ 4865568 h 6367455"/>
                <a:gd name="connsiteX5101" fmla="*/ 2977241 w 6891715"/>
                <a:gd name="connsiteY5101" fmla="*/ 4873821 h 6367455"/>
                <a:gd name="connsiteX5102" fmla="*/ 2960110 w 6891715"/>
                <a:gd name="connsiteY5102" fmla="*/ 4867464 h 6367455"/>
                <a:gd name="connsiteX5103" fmla="*/ 2943297 w 6891715"/>
                <a:gd name="connsiteY5103" fmla="*/ 4876364 h 6367455"/>
                <a:gd name="connsiteX5104" fmla="*/ 2927436 w 6891715"/>
                <a:gd name="connsiteY5104" fmla="*/ 4870960 h 6367455"/>
                <a:gd name="connsiteX5105" fmla="*/ 2894761 w 6891715"/>
                <a:gd name="connsiteY5105" fmla="*/ 4889077 h 6367455"/>
                <a:gd name="connsiteX5106" fmla="*/ 2863038 w 6891715"/>
                <a:gd name="connsiteY5106" fmla="*/ 4899884 h 6367455"/>
                <a:gd name="connsiteX5107" fmla="*/ 2852887 w 6891715"/>
                <a:gd name="connsiteY5107" fmla="*/ 4901155 h 6367455"/>
                <a:gd name="connsiteX5108" fmla="*/ 2843053 w 6891715"/>
                <a:gd name="connsiteY5108" fmla="*/ 4922132 h 6367455"/>
                <a:gd name="connsiteX5109" fmla="*/ 2844639 w 6891715"/>
                <a:gd name="connsiteY5109" fmla="*/ 4939296 h 6367455"/>
                <a:gd name="connsiteX5110" fmla="*/ 2862721 w 6891715"/>
                <a:gd name="connsiteY5110" fmla="*/ 4962180 h 6367455"/>
                <a:gd name="connsiteX5111" fmla="*/ 2862721 w 6891715"/>
                <a:gd name="connsiteY5111" fmla="*/ 4977118 h 6367455"/>
                <a:gd name="connsiteX5112" fmla="*/ 2850349 w 6891715"/>
                <a:gd name="connsiteY5112" fmla="*/ 4994282 h 6367455"/>
                <a:gd name="connsiteX5113" fmla="*/ 2849397 w 6891715"/>
                <a:gd name="connsiteY5113" fmla="*/ 5023523 h 6367455"/>
                <a:gd name="connsiteX5114" fmla="*/ 2857011 w 6891715"/>
                <a:gd name="connsiteY5114" fmla="*/ 5056260 h 6367455"/>
                <a:gd name="connsiteX5115" fmla="*/ 2892223 w 6891715"/>
                <a:gd name="connsiteY5115" fmla="*/ 5094718 h 6367455"/>
                <a:gd name="connsiteX5116" fmla="*/ 2944566 w 6891715"/>
                <a:gd name="connsiteY5116" fmla="*/ 5138580 h 6367455"/>
                <a:gd name="connsiteX5117" fmla="*/ 2977558 w 6891715"/>
                <a:gd name="connsiteY5117" fmla="*/ 5157332 h 6367455"/>
                <a:gd name="connsiteX5118" fmla="*/ 3003571 w 6891715"/>
                <a:gd name="connsiteY5118" fmla="*/ 5234249 h 6367455"/>
                <a:gd name="connsiteX5119" fmla="*/ 3036880 w 6891715"/>
                <a:gd name="connsiteY5119" fmla="*/ 5295274 h 6367455"/>
                <a:gd name="connsiteX5120" fmla="*/ 3070189 w 6891715"/>
                <a:gd name="connsiteY5120" fmla="*/ 5330554 h 6367455"/>
                <a:gd name="connsiteX5121" fmla="*/ 3108256 w 6891715"/>
                <a:gd name="connsiteY5121" fmla="*/ 5352485 h 6367455"/>
                <a:gd name="connsiteX5122" fmla="*/ 3135855 w 6891715"/>
                <a:gd name="connsiteY5122" fmla="*/ 5374416 h 6367455"/>
                <a:gd name="connsiteX5123" fmla="*/ 3163454 w 6891715"/>
                <a:gd name="connsiteY5123" fmla="*/ 5357252 h 6367455"/>
                <a:gd name="connsiteX5124" fmla="*/ 3164406 w 6891715"/>
                <a:gd name="connsiteY5124" fmla="*/ 5364563 h 6367455"/>
                <a:gd name="connsiteX5125" fmla="*/ 3172019 w 6891715"/>
                <a:gd name="connsiteY5125" fmla="*/ 5366787 h 6367455"/>
                <a:gd name="connsiteX5126" fmla="*/ 3176778 w 6891715"/>
                <a:gd name="connsiteY5126" fmla="*/ 5355981 h 6367455"/>
                <a:gd name="connsiteX5127" fmla="*/ 3188515 w 6891715"/>
                <a:gd name="connsiteY5127" fmla="*/ 5351849 h 6367455"/>
                <a:gd name="connsiteX5128" fmla="*/ 3200252 w 6891715"/>
                <a:gd name="connsiteY5128" fmla="*/ 5351531 h 6367455"/>
                <a:gd name="connsiteX5129" fmla="*/ 3213259 w 6891715"/>
                <a:gd name="connsiteY5129" fmla="*/ 5373780 h 6367455"/>
                <a:gd name="connsiteX5130" fmla="*/ 3204694 w 6891715"/>
                <a:gd name="connsiteY5130" fmla="*/ 5384269 h 6367455"/>
                <a:gd name="connsiteX5131" fmla="*/ 3194225 w 6891715"/>
                <a:gd name="connsiteY5131" fmla="*/ 5398253 h 6367455"/>
                <a:gd name="connsiteX5132" fmla="*/ 3192322 w 6891715"/>
                <a:gd name="connsiteY5132" fmla="*/ 5409696 h 6367455"/>
                <a:gd name="connsiteX5133" fmla="*/ 3203108 w 6891715"/>
                <a:gd name="connsiteY5133" fmla="*/ 5431944 h 6367455"/>
                <a:gd name="connsiteX5134" fmla="*/ 3222141 w 6891715"/>
                <a:gd name="connsiteY5134" fmla="*/ 5436712 h 6367455"/>
                <a:gd name="connsiteX5135" fmla="*/ 3271946 w 6891715"/>
                <a:gd name="connsiteY5135" fmla="*/ 5456418 h 6367455"/>
                <a:gd name="connsiteX5136" fmla="*/ 3322703 w 6891715"/>
                <a:gd name="connsiteY5136" fmla="*/ 5478349 h 6367455"/>
                <a:gd name="connsiteX5137" fmla="*/ 3357281 w 6891715"/>
                <a:gd name="connsiteY5137" fmla="*/ 5513629 h 6367455"/>
                <a:gd name="connsiteX5138" fmla="*/ 3391224 w 6891715"/>
                <a:gd name="connsiteY5138" fmla="*/ 5526024 h 6367455"/>
                <a:gd name="connsiteX5139" fmla="*/ 3404865 w 6891715"/>
                <a:gd name="connsiteY5139" fmla="*/ 5541598 h 6367455"/>
                <a:gd name="connsiteX5140" fmla="*/ 3429609 w 6891715"/>
                <a:gd name="connsiteY5140" fmla="*/ 5562576 h 6367455"/>
                <a:gd name="connsiteX5141" fmla="*/ 3443250 w 6891715"/>
                <a:gd name="connsiteY5141" fmla="*/ 5581646 h 6367455"/>
                <a:gd name="connsiteX5142" fmla="*/ 3435319 w 6891715"/>
                <a:gd name="connsiteY5142" fmla="*/ 5601352 h 6367455"/>
                <a:gd name="connsiteX5143" fmla="*/ 3429926 w 6891715"/>
                <a:gd name="connsiteY5143" fmla="*/ 5619469 h 6367455"/>
                <a:gd name="connsiteX5144" fmla="*/ 3396934 w 6891715"/>
                <a:gd name="connsiteY5144" fmla="*/ 5603894 h 6367455"/>
                <a:gd name="connsiteX5145" fmla="*/ 3382976 w 6891715"/>
                <a:gd name="connsiteY5145" fmla="*/ 5572429 h 6367455"/>
                <a:gd name="connsiteX5146" fmla="*/ 3329999 w 6891715"/>
                <a:gd name="connsiteY5146" fmla="*/ 5563529 h 6367455"/>
                <a:gd name="connsiteX5147" fmla="*/ 3328730 w 6891715"/>
                <a:gd name="connsiteY5147" fmla="*/ 5550816 h 6367455"/>
                <a:gd name="connsiteX5148" fmla="*/ 3336344 w 6891715"/>
                <a:gd name="connsiteY5148" fmla="*/ 5546684 h 6367455"/>
                <a:gd name="connsiteX5149" fmla="*/ 3325558 w 6891715"/>
                <a:gd name="connsiteY5149" fmla="*/ 5541280 h 6367455"/>
                <a:gd name="connsiteX5150" fmla="*/ 3285270 w 6891715"/>
                <a:gd name="connsiteY5150" fmla="*/ 5547955 h 6367455"/>
                <a:gd name="connsiteX5151" fmla="*/ 3262429 w 6891715"/>
                <a:gd name="connsiteY5151" fmla="*/ 5574653 h 6367455"/>
                <a:gd name="connsiteX5152" fmla="*/ 3270043 w 6891715"/>
                <a:gd name="connsiteY5152" fmla="*/ 5591499 h 6367455"/>
                <a:gd name="connsiteX5153" fmla="*/ 3249423 w 6891715"/>
                <a:gd name="connsiteY5153" fmla="*/ 5626779 h 6367455"/>
                <a:gd name="connsiteX5154" fmla="*/ 3268457 w 6891715"/>
                <a:gd name="connsiteY5154" fmla="*/ 5643306 h 6367455"/>
                <a:gd name="connsiteX5155" fmla="*/ 3299228 w 6891715"/>
                <a:gd name="connsiteY5155" fmla="*/ 5662059 h 6367455"/>
                <a:gd name="connsiteX5156" fmla="*/ 3308110 w 6891715"/>
                <a:gd name="connsiteY5156" fmla="*/ 5681765 h 6367455"/>
                <a:gd name="connsiteX5157" fmla="*/ 3314455 w 6891715"/>
                <a:gd name="connsiteY5157" fmla="*/ 5708145 h 6367455"/>
                <a:gd name="connsiteX5158" fmla="*/ 3313820 w 6891715"/>
                <a:gd name="connsiteY5158" fmla="*/ 5724991 h 6367455"/>
                <a:gd name="connsiteX5159" fmla="*/ 3292566 w 6891715"/>
                <a:gd name="connsiteY5159" fmla="*/ 5728487 h 6367455"/>
                <a:gd name="connsiteX5160" fmla="*/ 3262112 w 6891715"/>
                <a:gd name="connsiteY5160" fmla="*/ 5744697 h 6367455"/>
                <a:gd name="connsiteX5161" fmla="*/ 3263064 w 6891715"/>
                <a:gd name="connsiteY5161" fmla="*/ 5768534 h 6367455"/>
                <a:gd name="connsiteX5162" fmla="*/ 3262429 w 6891715"/>
                <a:gd name="connsiteY5162" fmla="*/ 5799365 h 6367455"/>
                <a:gd name="connsiteX5163" fmla="*/ 3221824 w 6891715"/>
                <a:gd name="connsiteY5163" fmla="*/ 5842909 h 6367455"/>
                <a:gd name="connsiteX5164" fmla="*/ 3205963 w 6891715"/>
                <a:gd name="connsiteY5164" fmla="*/ 5867382 h 6367455"/>
                <a:gd name="connsiteX5165" fmla="*/ 3189149 w 6891715"/>
                <a:gd name="connsiteY5165" fmla="*/ 5873739 h 6367455"/>
                <a:gd name="connsiteX5166" fmla="*/ 3175509 w 6891715"/>
                <a:gd name="connsiteY5166" fmla="*/ 5861343 h 6367455"/>
                <a:gd name="connsiteX5167" fmla="*/ 3164406 w 6891715"/>
                <a:gd name="connsiteY5167" fmla="*/ 5830831 h 6367455"/>
                <a:gd name="connsiteX5168" fmla="*/ 3164406 w 6891715"/>
                <a:gd name="connsiteY5168" fmla="*/ 5821296 h 6367455"/>
                <a:gd name="connsiteX5169" fmla="*/ 3185343 w 6891715"/>
                <a:gd name="connsiteY5169" fmla="*/ 5813985 h 6367455"/>
                <a:gd name="connsiteX5170" fmla="*/ 3192639 w 6891715"/>
                <a:gd name="connsiteY5170" fmla="*/ 5799047 h 6367455"/>
                <a:gd name="connsiteX5171" fmla="*/ 3182805 w 6891715"/>
                <a:gd name="connsiteY5171" fmla="*/ 5784109 h 6367455"/>
                <a:gd name="connsiteX5172" fmla="*/ 3187246 w 6891715"/>
                <a:gd name="connsiteY5172" fmla="*/ 5774573 h 6367455"/>
                <a:gd name="connsiteX5173" fmla="*/ 3204059 w 6891715"/>
                <a:gd name="connsiteY5173" fmla="*/ 5767263 h 6367455"/>
                <a:gd name="connsiteX5174" fmla="*/ 3218017 w 6891715"/>
                <a:gd name="connsiteY5174" fmla="*/ 5761860 h 6367455"/>
                <a:gd name="connsiteX5175" fmla="*/ 3220555 w 6891715"/>
                <a:gd name="connsiteY5175" fmla="*/ 5742790 h 6367455"/>
                <a:gd name="connsiteX5176" fmla="*/ 3219603 w 6891715"/>
                <a:gd name="connsiteY5176" fmla="*/ 5728805 h 6367455"/>
                <a:gd name="connsiteX5177" fmla="*/ 3207549 w 6891715"/>
                <a:gd name="connsiteY5177" fmla="*/ 5710052 h 6367455"/>
                <a:gd name="connsiteX5178" fmla="*/ 3188198 w 6891715"/>
                <a:gd name="connsiteY5178" fmla="*/ 5667144 h 6367455"/>
                <a:gd name="connsiteX5179" fmla="*/ 3177095 w 6891715"/>
                <a:gd name="connsiteY5179" fmla="*/ 5628050 h 6367455"/>
                <a:gd name="connsiteX5180" fmla="*/ 3159330 w 6891715"/>
                <a:gd name="connsiteY5180" fmla="*/ 5606119 h 6367455"/>
                <a:gd name="connsiteX5181" fmla="*/ 3131731 w 6891715"/>
                <a:gd name="connsiteY5181" fmla="*/ 5611840 h 6367455"/>
                <a:gd name="connsiteX5182" fmla="*/ 3108256 w 6891715"/>
                <a:gd name="connsiteY5182" fmla="*/ 5600398 h 6367455"/>
                <a:gd name="connsiteX5183" fmla="*/ 3096519 w 6891715"/>
                <a:gd name="connsiteY5183" fmla="*/ 5576243 h 6367455"/>
                <a:gd name="connsiteX5184" fmla="*/ 3097788 w 6891715"/>
                <a:gd name="connsiteY5184" fmla="*/ 5564800 h 6367455"/>
                <a:gd name="connsiteX5185" fmla="*/ 3079388 w 6891715"/>
                <a:gd name="connsiteY5185" fmla="*/ 5534288 h 6367455"/>
                <a:gd name="connsiteX5186" fmla="*/ 3052741 w 6891715"/>
                <a:gd name="connsiteY5186" fmla="*/ 5543823 h 6367455"/>
                <a:gd name="connsiteX5187" fmla="*/ 3044176 w 6891715"/>
                <a:gd name="connsiteY5187" fmla="*/ 5537784 h 6367455"/>
                <a:gd name="connsiteX5188" fmla="*/ 3052741 w 6891715"/>
                <a:gd name="connsiteY5188" fmla="*/ 5519667 h 6367455"/>
                <a:gd name="connsiteX5189" fmla="*/ 3034659 w 6891715"/>
                <a:gd name="connsiteY5189" fmla="*/ 5516489 h 6367455"/>
                <a:gd name="connsiteX5190" fmla="*/ 3010232 w 6891715"/>
                <a:gd name="connsiteY5190" fmla="*/ 5496783 h 6367455"/>
                <a:gd name="connsiteX5191" fmla="*/ 2983585 w 6891715"/>
                <a:gd name="connsiteY5191" fmla="*/ 5462457 h 6367455"/>
                <a:gd name="connsiteX5192" fmla="*/ 2953766 w 6891715"/>
                <a:gd name="connsiteY5192" fmla="*/ 5469767 h 6367455"/>
                <a:gd name="connsiteX5193" fmla="*/ 2933780 w 6891715"/>
                <a:gd name="connsiteY5193" fmla="*/ 5458325 h 6367455"/>
                <a:gd name="connsiteX5194" fmla="*/ 2913478 w 6891715"/>
                <a:gd name="connsiteY5194" fmla="*/ 5460867 h 6367455"/>
                <a:gd name="connsiteX5195" fmla="*/ 2861452 w 6891715"/>
                <a:gd name="connsiteY5195" fmla="*/ 5422409 h 6367455"/>
                <a:gd name="connsiteX5196" fmla="*/ 2823067 w 6891715"/>
                <a:gd name="connsiteY5196" fmla="*/ 5379501 h 6367455"/>
                <a:gd name="connsiteX5197" fmla="*/ 2802765 w 6891715"/>
                <a:gd name="connsiteY5197" fmla="*/ 5362338 h 6367455"/>
                <a:gd name="connsiteX5198" fmla="*/ 2789758 w 6891715"/>
                <a:gd name="connsiteY5198" fmla="*/ 5336275 h 6367455"/>
                <a:gd name="connsiteX5199" fmla="*/ 2765332 w 6891715"/>
                <a:gd name="connsiteY5199" fmla="*/ 5308941 h 6367455"/>
                <a:gd name="connsiteX5200" fmla="*/ 2739953 w 6891715"/>
                <a:gd name="connsiteY5200" fmla="*/ 5313709 h 6367455"/>
                <a:gd name="connsiteX5201" fmla="*/ 2730437 w 6891715"/>
                <a:gd name="connsiteY5201" fmla="*/ 5321972 h 6367455"/>
                <a:gd name="connsiteX5202" fmla="*/ 2725044 w 6891715"/>
                <a:gd name="connsiteY5202" fmla="*/ 5309259 h 6367455"/>
                <a:gd name="connsiteX5203" fmla="*/ 2736781 w 6891715"/>
                <a:gd name="connsiteY5203" fmla="*/ 5299724 h 6367455"/>
                <a:gd name="connsiteX5204" fmla="*/ 2719968 w 6891715"/>
                <a:gd name="connsiteY5204" fmla="*/ 5285103 h 6367455"/>
                <a:gd name="connsiteX5205" fmla="*/ 2702838 w 6891715"/>
                <a:gd name="connsiteY5205" fmla="*/ 5280336 h 6367455"/>
                <a:gd name="connsiteX5206" fmla="*/ 2707913 w 6891715"/>
                <a:gd name="connsiteY5206" fmla="*/ 5265397 h 6367455"/>
                <a:gd name="connsiteX5207" fmla="*/ 2688880 w 6891715"/>
                <a:gd name="connsiteY5207" fmla="*/ 5254909 h 6367455"/>
                <a:gd name="connsiteX5208" fmla="*/ 2675873 w 6891715"/>
                <a:gd name="connsiteY5208" fmla="*/ 5257133 h 6367455"/>
                <a:gd name="connsiteX5209" fmla="*/ 2673970 w 6891715"/>
                <a:gd name="connsiteY5209" fmla="*/ 5252048 h 6367455"/>
                <a:gd name="connsiteX5210" fmla="*/ 2681266 w 6891715"/>
                <a:gd name="connsiteY5210" fmla="*/ 5238063 h 6367455"/>
                <a:gd name="connsiteX5211" fmla="*/ 2675556 w 6891715"/>
                <a:gd name="connsiteY5211" fmla="*/ 5215179 h 6367455"/>
                <a:gd name="connsiteX5212" fmla="*/ 2658426 w 6891715"/>
                <a:gd name="connsiteY5212" fmla="*/ 5162418 h 6367455"/>
                <a:gd name="connsiteX5213" fmla="*/ 2652716 w 6891715"/>
                <a:gd name="connsiteY5213" fmla="*/ 5132859 h 6367455"/>
                <a:gd name="connsiteX5214" fmla="*/ 2649543 w 6891715"/>
                <a:gd name="connsiteY5214" fmla="*/ 5105207 h 6367455"/>
                <a:gd name="connsiteX5215" fmla="*/ 2626068 w 6891715"/>
                <a:gd name="connsiteY5215" fmla="*/ 5097261 h 6367455"/>
                <a:gd name="connsiteX5216" fmla="*/ 2593394 w 6891715"/>
                <a:gd name="connsiteY5216" fmla="*/ 5088997 h 6367455"/>
                <a:gd name="connsiteX5217" fmla="*/ 2560085 w 6891715"/>
                <a:gd name="connsiteY5217" fmla="*/ 5061027 h 6367455"/>
                <a:gd name="connsiteX5218" fmla="*/ 2538830 w 6891715"/>
                <a:gd name="connsiteY5218" fmla="*/ 5057849 h 6367455"/>
                <a:gd name="connsiteX5219" fmla="*/ 2522017 w 6891715"/>
                <a:gd name="connsiteY5219" fmla="*/ 5051810 h 6367455"/>
                <a:gd name="connsiteX5220" fmla="*/ 2489343 w 6891715"/>
                <a:gd name="connsiteY5220" fmla="*/ 5055306 h 6367455"/>
                <a:gd name="connsiteX5221" fmla="*/ 2475702 w 6891715"/>
                <a:gd name="connsiteY5221" fmla="*/ 5070245 h 6367455"/>
                <a:gd name="connsiteX5222" fmla="*/ 2452544 w 6891715"/>
                <a:gd name="connsiteY5222" fmla="*/ 5107432 h 6367455"/>
                <a:gd name="connsiteX5223" fmla="*/ 2438269 w 6891715"/>
                <a:gd name="connsiteY5223" fmla="*/ 5122370 h 6367455"/>
                <a:gd name="connsiteX5224" fmla="*/ 2419235 w 6891715"/>
                <a:gd name="connsiteY5224" fmla="*/ 5126502 h 6367455"/>
                <a:gd name="connsiteX5225" fmla="*/ 2419155 w 6891715"/>
                <a:gd name="connsiteY5225" fmla="*/ 5126339 h 6367455"/>
                <a:gd name="connsiteX5226" fmla="*/ 2414212 w 6891715"/>
                <a:gd name="connsiteY5226" fmla="*/ 5127883 h 6367455"/>
                <a:gd name="connsiteX5227" fmla="*/ 2409765 w 6891715"/>
                <a:gd name="connsiteY5227" fmla="*/ 5122167 h 6367455"/>
                <a:gd name="connsiteX5228" fmla="*/ 2400235 w 6891715"/>
                <a:gd name="connsiteY5228" fmla="*/ 5125343 h 6367455"/>
                <a:gd name="connsiteX5229" fmla="*/ 2400223 w 6891715"/>
                <a:gd name="connsiteY5229" fmla="*/ 5125369 h 6367455"/>
                <a:gd name="connsiteX5230" fmla="*/ 2408524 w 6891715"/>
                <a:gd name="connsiteY5230" fmla="*/ 5122854 h 6367455"/>
                <a:gd name="connsiteX5231" fmla="*/ 2412969 w 6891715"/>
                <a:gd name="connsiteY5231" fmla="*/ 5128049 h 6367455"/>
                <a:gd name="connsiteX5232" fmla="*/ 2397053 w 6891715"/>
                <a:gd name="connsiteY5232" fmla="*/ 5131996 h 6367455"/>
                <a:gd name="connsiteX5233" fmla="*/ 2396741 w 6891715"/>
                <a:gd name="connsiteY5233" fmla="*/ 5132647 h 6367455"/>
                <a:gd name="connsiteX5234" fmla="*/ 2385305 w 6891715"/>
                <a:gd name="connsiteY5234" fmla="*/ 5136458 h 6367455"/>
                <a:gd name="connsiteX5235" fmla="*/ 2383717 w 6891715"/>
                <a:gd name="connsiteY5235" fmla="*/ 5137411 h 6367455"/>
                <a:gd name="connsiteX5236" fmla="*/ 2384034 w 6891715"/>
                <a:gd name="connsiteY5236" fmla="*/ 5136458 h 6367455"/>
                <a:gd name="connsiteX5237" fmla="*/ 2380858 w 6891715"/>
                <a:gd name="connsiteY5237" fmla="*/ 5135823 h 6367455"/>
                <a:gd name="connsiteX5238" fmla="*/ 2379587 w 6891715"/>
                <a:gd name="connsiteY5238" fmla="*/ 5136458 h 6367455"/>
                <a:gd name="connsiteX5239" fmla="*/ 2377999 w 6891715"/>
                <a:gd name="connsiteY5239" fmla="*/ 5136458 h 6367455"/>
                <a:gd name="connsiteX5240" fmla="*/ 2377046 w 6891715"/>
                <a:gd name="connsiteY5240" fmla="*/ 5136776 h 6367455"/>
                <a:gd name="connsiteX5241" fmla="*/ 2375775 w 6891715"/>
                <a:gd name="connsiteY5241" fmla="*/ 5137411 h 6367455"/>
                <a:gd name="connsiteX5242" fmla="*/ 2375140 w 6891715"/>
                <a:gd name="connsiteY5242" fmla="*/ 5138046 h 6367455"/>
                <a:gd name="connsiteX5243" fmla="*/ 2374822 w 6891715"/>
                <a:gd name="connsiteY5243" fmla="*/ 5138999 h 6367455"/>
                <a:gd name="connsiteX5244" fmla="*/ 2374187 w 6891715"/>
                <a:gd name="connsiteY5244" fmla="*/ 5141857 h 6367455"/>
                <a:gd name="connsiteX5245" fmla="*/ 2374504 w 6891715"/>
                <a:gd name="connsiteY5245" fmla="*/ 5141857 h 6367455"/>
                <a:gd name="connsiteX5246" fmla="*/ 2375140 w 6891715"/>
                <a:gd name="connsiteY5246" fmla="*/ 5142175 h 6367455"/>
                <a:gd name="connsiteX5247" fmla="*/ 2377363 w 6891715"/>
                <a:gd name="connsiteY5247" fmla="*/ 5141540 h 6367455"/>
                <a:gd name="connsiteX5248" fmla="*/ 2351950 w 6891715"/>
                <a:gd name="connsiteY5248" fmla="*/ 5159642 h 6367455"/>
                <a:gd name="connsiteX5249" fmla="*/ 2327490 w 6891715"/>
                <a:gd name="connsiteY5249" fmla="*/ 5172345 h 6367455"/>
                <a:gd name="connsiteX5250" fmla="*/ 2305572 w 6891715"/>
                <a:gd name="connsiteY5250" fmla="*/ 5206327 h 6367455"/>
                <a:gd name="connsiteX5251" fmla="*/ 2275076 w 6891715"/>
                <a:gd name="connsiteY5251" fmla="*/ 5219348 h 6367455"/>
                <a:gd name="connsiteX5252" fmla="*/ 2232509 w 6891715"/>
                <a:gd name="connsiteY5252" fmla="*/ 5220936 h 6367455"/>
                <a:gd name="connsiteX5253" fmla="*/ 2188037 w 6891715"/>
                <a:gd name="connsiteY5253" fmla="*/ 5202198 h 6367455"/>
                <a:gd name="connsiteX5254" fmla="*/ 2180413 w 6891715"/>
                <a:gd name="connsiteY5254" fmla="*/ 5189812 h 6367455"/>
                <a:gd name="connsiteX5255" fmla="*/ 2143246 w 6891715"/>
                <a:gd name="connsiteY5255" fmla="*/ 5174251 h 6367455"/>
                <a:gd name="connsiteX5256" fmla="*/ 2120057 w 6891715"/>
                <a:gd name="connsiteY5256" fmla="*/ 5189177 h 6367455"/>
                <a:gd name="connsiteX5257" fmla="*/ 2104174 w 6891715"/>
                <a:gd name="connsiteY5257" fmla="*/ 5175521 h 6367455"/>
                <a:gd name="connsiteX5258" fmla="*/ 2082891 w 6891715"/>
                <a:gd name="connsiteY5258" fmla="*/ 5171710 h 6367455"/>
                <a:gd name="connsiteX5259" fmla="*/ 2058431 w 6891715"/>
                <a:gd name="connsiteY5259" fmla="*/ 5159324 h 6367455"/>
                <a:gd name="connsiteX5260" fmla="*/ 2040324 w 6891715"/>
                <a:gd name="connsiteY5260" fmla="*/ 5164723 h 6367455"/>
                <a:gd name="connsiteX5261" fmla="*/ 2022535 w 6891715"/>
                <a:gd name="connsiteY5261" fmla="*/ 5181555 h 6367455"/>
                <a:gd name="connsiteX5262" fmla="*/ 2004746 w 6891715"/>
                <a:gd name="connsiteY5262" fmla="*/ 5192353 h 6367455"/>
                <a:gd name="connsiteX5263" fmla="*/ 1967897 w 6891715"/>
                <a:gd name="connsiteY5263" fmla="*/ 5205374 h 6367455"/>
                <a:gd name="connsiteX5264" fmla="*/ 1959638 w 6891715"/>
                <a:gd name="connsiteY5264" fmla="*/ 5239356 h 6367455"/>
                <a:gd name="connsiteX5265" fmla="*/ 1951061 w 6891715"/>
                <a:gd name="connsiteY5265" fmla="*/ 5251106 h 6367455"/>
                <a:gd name="connsiteX5266" fmla="*/ 1959638 w 6891715"/>
                <a:gd name="connsiteY5266" fmla="*/ 5255870 h 6367455"/>
                <a:gd name="connsiteX5267" fmla="*/ 1960591 w 6891715"/>
                <a:gd name="connsiteY5267" fmla="*/ 5245390 h 6367455"/>
                <a:gd name="connsiteX5268" fmla="*/ 1963767 w 6891715"/>
                <a:gd name="connsiteY5268" fmla="*/ 5259046 h 6367455"/>
                <a:gd name="connsiteX5269" fmla="*/ 1959955 w 6891715"/>
                <a:gd name="connsiteY5269" fmla="*/ 5274925 h 6367455"/>
                <a:gd name="connsiteX5270" fmla="*/ 1964720 w 6891715"/>
                <a:gd name="connsiteY5270" fmla="*/ 5288899 h 6367455"/>
                <a:gd name="connsiteX5271" fmla="*/ 1963974 w 6891715"/>
                <a:gd name="connsiteY5271" fmla="*/ 5289811 h 6367455"/>
                <a:gd name="connsiteX5272" fmla="*/ 1973866 w 6891715"/>
                <a:gd name="connsiteY5272" fmla="*/ 5295679 h 6367455"/>
                <a:gd name="connsiteX5273" fmla="*/ 1970058 w 6891715"/>
                <a:gd name="connsiteY5273" fmla="*/ 5311533 h 6367455"/>
                <a:gd name="connsiteX5274" fmla="*/ 1985925 w 6891715"/>
                <a:gd name="connsiteY5274" fmla="*/ 5317557 h 6367455"/>
                <a:gd name="connsiteX5275" fmla="*/ 1980530 w 6891715"/>
                <a:gd name="connsiteY5275" fmla="*/ 5325801 h 6367455"/>
                <a:gd name="connsiteX5276" fmla="*/ 1973232 w 6891715"/>
                <a:gd name="connsiteY5276" fmla="*/ 5324216 h 6367455"/>
                <a:gd name="connsiteX5277" fmla="*/ 1965616 w 6891715"/>
                <a:gd name="connsiteY5277" fmla="*/ 5329606 h 6367455"/>
                <a:gd name="connsiteX5278" fmla="*/ 1962760 w 6891715"/>
                <a:gd name="connsiteY5278" fmla="*/ 5341972 h 6367455"/>
                <a:gd name="connsiteX5279" fmla="*/ 1975770 w 6891715"/>
                <a:gd name="connsiteY5279" fmla="*/ 5354655 h 6367455"/>
                <a:gd name="connsiteX5280" fmla="*/ 1971328 w 6891715"/>
                <a:gd name="connsiteY5280" fmla="*/ 5366070 h 6367455"/>
                <a:gd name="connsiteX5281" fmla="*/ 1965298 w 6891715"/>
                <a:gd name="connsiteY5281" fmla="*/ 5380022 h 6367455"/>
                <a:gd name="connsiteX5282" fmla="*/ 1926267 w 6891715"/>
                <a:gd name="connsiteY5282" fmla="*/ 5399046 h 6367455"/>
                <a:gd name="connsiteX5283" fmla="*/ 1896755 w 6891715"/>
                <a:gd name="connsiteY5283" fmla="*/ 5413315 h 6367455"/>
                <a:gd name="connsiteX5284" fmla="*/ 1868513 w 6891715"/>
                <a:gd name="connsiteY5284" fmla="*/ 5449144 h 6367455"/>
                <a:gd name="connsiteX5285" fmla="*/ 1823135 w 6891715"/>
                <a:gd name="connsiteY5285" fmla="*/ 5464364 h 6367455"/>
                <a:gd name="connsiteX5286" fmla="*/ 1755543 w 6891715"/>
                <a:gd name="connsiteY5286" fmla="*/ 5485925 h 6367455"/>
                <a:gd name="connsiteX5287" fmla="*/ 1738090 w 6891715"/>
                <a:gd name="connsiteY5287" fmla="*/ 5508121 h 6367455"/>
                <a:gd name="connsiteX5288" fmla="*/ 1753957 w 6891715"/>
                <a:gd name="connsiteY5288" fmla="*/ 5520487 h 6367455"/>
                <a:gd name="connsiteX5289" fmla="*/ 1746341 w 6891715"/>
                <a:gd name="connsiteY5289" fmla="*/ 5534438 h 6367455"/>
                <a:gd name="connsiteX5290" fmla="*/ 1742215 w 6891715"/>
                <a:gd name="connsiteY5290" fmla="*/ 5529048 h 6367455"/>
                <a:gd name="connsiteX5291" fmla="*/ 1744437 w 6891715"/>
                <a:gd name="connsiteY5291" fmla="*/ 5522706 h 6367455"/>
                <a:gd name="connsiteX5292" fmla="*/ 1726666 w 6891715"/>
                <a:gd name="connsiteY5292" fmla="*/ 5536975 h 6367455"/>
                <a:gd name="connsiteX5293" fmla="*/ 1643844 w 6891715"/>
                <a:gd name="connsiteY5293" fmla="*/ 5654293 h 6367455"/>
                <a:gd name="connsiteX5294" fmla="*/ 1644161 w 6891715"/>
                <a:gd name="connsiteY5294" fmla="*/ 5684733 h 6367455"/>
                <a:gd name="connsiteX5295" fmla="*/ 1633689 w 6891715"/>
                <a:gd name="connsiteY5295" fmla="*/ 5691391 h 6367455"/>
                <a:gd name="connsiteX5296" fmla="*/ 1645748 w 6891715"/>
                <a:gd name="connsiteY5296" fmla="*/ 5699318 h 6367455"/>
                <a:gd name="connsiteX5297" fmla="*/ 1664787 w 6891715"/>
                <a:gd name="connsiteY5297" fmla="*/ 5741490 h 6367455"/>
                <a:gd name="connsiteX5298" fmla="*/ 1679702 w 6891715"/>
                <a:gd name="connsiteY5298" fmla="*/ 5743392 h 6367455"/>
                <a:gd name="connsiteX5299" fmla="*/ 1685413 w 6891715"/>
                <a:gd name="connsiteY5299" fmla="*/ 5754807 h 6367455"/>
                <a:gd name="connsiteX5300" fmla="*/ 1692712 w 6891715"/>
                <a:gd name="connsiteY5300" fmla="*/ 5763368 h 6367455"/>
                <a:gd name="connsiteX5301" fmla="*/ 1677798 w 6891715"/>
                <a:gd name="connsiteY5301" fmla="*/ 5769709 h 6367455"/>
                <a:gd name="connsiteX5302" fmla="*/ 1658124 w 6891715"/>
                <a:gd name="connsiteY5302" fmla="*/ 5794124 h 6367455"/>
                <a:gd name="connsiteX5303" fmla="*/ 1636862 w 6891715"/>
                <a:gd name="connsiteY5303" fmla="*/ 5800783 h 6367455"/>
                <a:gd name="connsiteX5304" fmla="*/ 1631785 w 6891715"/>
                <a:gd name="connsiteY5304" fmla="*/ 5814100 h 6367455"/>
                <a:gd name="connsiteX5305" fmla="*/ 1617188 w 6891715"/>
                <a:gd name="connsiteY5305" fmla="*/ 5833125 h 6367455"/>
                <a:gd name="connsiteX5306" fmla="*/ 1613063 w 6891715"/>
                <a:gd name="connsiteY5306" fmla="*/ 5852467 h 6367455"/>
                <a:gd name="connsiteX5307" fmla="*/ 1596562 w 6891715"/>
                <a:gd name="connsiteY5307" fmla="*/ 5884174 h 6367455"/>
                <a:gd name="connsiteX5308" fmla="*/ 1605130 w 6891715"/>
                <a:gd name="connsiteY5308" fmla="*/ 5897809 h 6367455"/>
                <a:gd name="connsiteX5309" fmla="*/ 1600687 w 6891715"/>
                <a:gd name="connsiteY5309" fmla="*/ 5905101 h 6367455"/>
                <a:gd name="connsiteX5310" fmla="*/ 1584820 w 6891715"/>
                <a:gd name="connsiteY5310" fmla="*/ 5900979 h 6367455"/>
                <a:gd name="connsiteX5311" fmla="*/ 1557530 w 6891715"/>
                <a:gd name="connsiteY5311" fmla="*/ 5907638 h 6367455"/>
                <a:gd name="connsiteX5312" fmla="*/ 1535317 w 6891715"/>
                <a:gd name="connsiteY5312" fmla="*/ 5905736 h 6367455"/>
                <a:gd name="connsiteX5313" fmla="*/ 1530239 w 6891715"/>
                <a:gd name="connsiteY5313" fmla="*/ 5923809 h 6367455"/>
                <a:gd name="connsiteX5314" fmla="*/ 1507072 w 6891715"/>
                <a:gd name="connsiteY5314" fmla="*/ 5931102 h 6367455"/>
                <a:gd name="connsiteX5315" fmla="*/ 1506120 w 6891715"/>
                <a:gd name="connsiteY5315" fmla="*/ 5957736 h 6367455"/>
                <a:gd name="connsiteX5316" fmla="*/ 1494697 w 6891715"/>
                <a:gd name="connsiteY5316" fmla="*/ 5973590 h 6367455"/>
                <a:gd name="connsiteX5317" fmla="*/ 1485495 w 6891715"/>
                <a:gd name="connsiteY5317" fmla="*/ 5998956 h 6367455"/>
                <a:gd name="connsiteX5318" fmla="*/ 1475974 w 6891715"/>
                <a:gd name="connsiteY5318" fmla="*/ 6005298 h 6367455"/>
                <a:gd name="connsiteX5319" fmla="*/ 1453762 w 6891715"/>
                <a:gd name="connsiteY5319" fmla="*/ 5996737 h 6367455"/>
                <a:gd name="connsiteX5320" fmla="*/ 1414731 w 6891715"/>
                <a:gd name="connsiteY5320" fmla="*/ 6016396 h 6367455"/>
                <a:gd name="connsiteX5321" fmla="*/ 1392517 w 6891715"/>
                <a:gd name="connsiteY5321" fmla="*/ 6005932 h 6367455"/>
                <a:gd name="connsiteX5322" fmla="*/ 1351261 w 6891715"/>
                <a:gd name="connsiteY5322" fmla="*/ 6013859 h 6367455"/>
                <a:gd name="connsiteX5323" fmla="*/ 1318258 w 6891715"/>
                <a:gd name="connsiteY5323" fmla="*/ 6008786 h 6367455"/>
                <a:gd name="connsiteX5324" fmla="*/ 1261457 w 6891715"/>
                <a:gd name="connsiteY5324" fmla="*/ 6005932 h 6367455"/>
                <a:gd name="connsiteX5325" fmla="*/ 1248764 w 6891715"/>
                <a:gd name="connsiteY5325" fmla="*/ 6019883 h 6367455"/>
                <a:gd name="connsiteX5326" fmla="*/ 1228772 w 6891715"/>
                <a:gd name="connsiteY5326" fmla="*/ 6032884 h 6367455"/>
                <a:gd name="connsiteX5327" fmla="*/ 1189741 w 6891715"/>
                <a:gd name="connsiteY5327" fmla="*/ 6033835 h 6367455"/>
                <a:gd name="connsiteX5328" fmla="*/ 1159276 w 6891715"/>
                <a:gd name="connsiteY5328" fmla="*/ 6073152 h 6367455"/>
                <a:gd name="connsiteX5329" fmla="*/ 1151026 w 6891715"/>
                <a:gd name="connsiteY5329" fmla="*/ 6091226 h 6367455"/>
                <a:gd name="connsiteX5330" fmla="*/ 1140553 w 6891715"/>
                <a:gd name="connsiteY5330" fmla="*/ 6083933 h 6367455"/>
                <a:gd name="connsiteX5331" fmla="*/ 1124369 w 6891715"/>
                <a:gd name="connsiteY5331" fmla="*/ 6080762 h 6367455"/>
                <a:gd name="connsiteX5332" fmla="*/ 1118023 w 6891715"/>
                <a:gd name="connsiteY5332" fmla="*/ 6075689 h 6367455"/>
                <a:gd name="connsiteX5333" fmla="*/ 1104377 w 6891715"/>
                <a:gd name="connsiteY5333" fmla="*/ 6071567 h 6367455"/>
                <a:gd name="connsiteX5334" fmla="*/ 1095809 w 6891715"/>
                <a:gd name="connsiteY5334" fmla="*/ 6070616 h 6367455"/>
                <a:gd name="connsiteX5335" fmla="*/ 1074230 w 6891715"/>
                <a:gd name="connsiteY5335" fmla="*/ 6036054 h 6367455"/>
                <a:gd name="connsiteX5336" fmla="*/ 1076453 w 6891715"/>
                <a:gd name="connsiteY5336" fmla="*/ 6024640 h 6367455"/>
                <a:gd name="connsiteX5337" fmla="*/ 1067884 w 6891715"/>
                <a:gd name="connsiteY5337" fmla="*/ 6017347 h 6367455"/>
                <a:gd name="connsiteX5338" fmla="*/ 1072961 w 6891715"/>
                <a:gd name="connsiteY5338" fmla="*/ 5991981 h 6367455"/>
                <a:gd name="connsiteX5339" fmla="*/ 1032343 w 6891715"/>
                <a:gd name="connsiteY5339" fmla="*/ 5954565 h 6367455"/>
                <a:gd name="connsiteX5340" fmla="*/ 1005051 w 6891715"/>
                <a:gd name="connsiteY5340" fmla="*/ 5952663 h 6367455"/>
                <a:gd name="connsiteX5341" fmla="*/ 995213 w 6891715"/>
                <a:gd name="connsiteY5341" fmla="*/ 5944102 h 6367455"/>
                <a:gd name="connsiteX5342" fmla="*/ 987921 w 6891715"/>
                <a:gd name="connsiteY5342" fmla="*/ 5953614 h 6367455"/>
                <a:gd name="connsiteX5343" fmla="*/ 984747 w 6891715"/>
                <a:gd name="connsiteY5343" fmla="*/ 5946639 h 6367455"/>
                <a:gd name="connsiteX5344" fmla="*/ 967371 w 6891715"/>
                <a:gd name="connsiteY5344" fmla="*/ 5951909 h 6367455"/>
                <a:gd name="connsiteX5345" fmla="*/ 967494 w 6891715"/>
                <a:gd name="connsiteY5345" fmla="*/ 5953094 h 6367455"/>
                <a:gd name="connsiteX5346" fmla="*/ 945223 w 6891715"/>
                <a:gd name="connsiteY5346" fmla="*/ 5968032 h 6367455"/>
                <a:gd name="connsiteX5347" fmla="*/ 924225 w 6891715"/>
                <a:gd name="connsiteY5347" fmla="*/ 5969303 h 6367455"/>
                <a:gd name="connsiteX5348" fmla="*/ 909272 w 6891715"/>
                <a:gd name="connsiteY5348" fmla="*/ 5963900 h 6367455"/>
                <a:gd name="connsiteX5349" fmla="*/ 887955 w 6891715"/>
                <a:gd name="connsiteY5349" fmla="*/ 5962311 h 6367455"/>
                <a:gd name="connsiteX5350" fmla="*/ 866639 w 6891715"/>
                <a:gd name="connsiteY5350" fmla="*/ 5955955 h 6367455"/>
                <a:gd name="connsiteX5351" fmla="*/ 841188 w 6891715"/>
                <a:gd name="connsiteY5351" fmla="*/ 5968032 h 6367455"/>
                <a:gd name="connsiteX5352" fmla="*/ 822417 w 6891715"/>
                <a:gd name="connsiteY5352" fmla="*/ 5972164 h 6367455"/>
                <a:gd name="connsiteX5353" fmla="*/ 813826 w 6891715"/>
                <a:gd name="connsiteY5353" fmla="*/ 5968986 h 6367455"/>
                <a:gd name="connsiteX5354" fmla="*/ 822099 w 6891715"/>
                <a:gd name="connsiteY5354" fmla="*/ 5960404 h 6367455"/>
                <a:gd name="connsiteX5355" fmla="*/ 832598 w 6891715"/>
                <a:gd name="connsiteY5355" fmla="*/ 5933071 h 6367455"/>
                <a:gd name="connsiteX5356" fmla="*/ 836416 w 6891715"/>
                <a:gd name="connsiteY5356" fmla="*/ 5909870 h 6367455"/>
                <a:gd name="connsiteX5357" fmla="*/ 829735 w 6891715"/>
                <a:gd name="connsiteY5357" fmla="*/ 5863468 h 6367455"/>
                <a:gd name="connsiteX5358" fmla="*/ 838007 w 6891715"/>
                <a:gd name="connsiteY5358" fmla="*/ 5825647 h 6367455"/>
                <a:gd name="connsiteX5359" fmla="*/ 826871 w 6891715"/>
                <a:gd name="connsiteY5359" fmla="*/ 5806260 h 6367455"/>
                <a:gd name="connsiteX5360" fmla="*/ 839598 w 6891715"/>
                <a:gd name="connsiteY5360" fmla="*/ 5797996 h 6367455"/>
                <a:gd name="connsiteX5361" fmla="*/ 847232 w 6891715"/>
                <a:gd name="connsiteY5361" fmla="*/ 5804353 h 6367455"/>
                <a:gd name="connsiteX5362" fmla="*/ 840870 w 6891715"/>
                <a:gd name="connsiteY5362" fmla="*/ 5790369 h 6367455"/>
                <a:gd name="connsiteX5363" fmla="*/ 822735 w 6891715"/>
                <a:gd name="connsiteY5363" fmla="*/ 5790686 h 6367455"/>
                <a:gd name="connsiteX5364" fmla="*/ 806827 w 6891715"/>
                <a:gd name="connsiteY5364" fmla="*/ 5803717 h 6367455"/>
                <a:gd name="connsiteX5365" fmla="*/ 795372 w 6891715"/>
                <a:gd name="connsiteY5365" fmla="*/ 5810074 h 6367455"/>
                <a:gd name="connsiteX5366" fmla="*/ 797281 w 6891715"/>
                <a:gd name="connsiteY5366" fmla="*/ 5786873 h 6367455"/>
                <a:gd name="connsiteX5367" fmla="*/ 790918 w 6891715"/>
                <a:gd name="connsiteY5367" fmla="*/ 5777338 h 6367455"/>
                <a:gd name="connsiteX5368" fmla="*/ 800463 w 6891715"/>
                <a:gd name="connsiteY5368" fmla="*/ 5776384 h 6367455"/>
                <a:gd name="connsiteX5369" fmla="*/ 817326 w 6891715"/>
                <a:gd name="connsiteY5369" fmla="*/ 5773842 h 6367455"/>
                <a:gd name="connsiteX5370" fmla="*/ 826553 w 6891715"/>
                <a:gd name="connsiteY5370" fmla="*/ 5752548 h 6367455"/>
                <a:gd name="connsiteX5371" fmla="*/ 839280 w 6891715"/>
                <a:gd name="connsiteY5371" fmla="*/ 5740788 h 6367455"/>
                <a:gd name="connsiteX5372" fmla="*/ 840234 w 6891715"/>
                <a:gd name="connsiteY5372" fmla="*/ 5734432 h 6367455"/>
                <a:gd name="connsiteX5373" fmla="*/ 820189 w 6891715"/>
                <a:gd name="connsiteY5373" fmla="*/ 5748734 h 6367455"/>
                <a:gd name="connsiteX5374" fmla="*/ 807462 w 6891715"/>
                <a:gd name="connsiteY5374" fmla="*/ 5754137 h 6367455"/>
                <a:gd name="connsiteX5375" fmla="*/ 799190 w 6891715"/>
                <a:gd name="connsiteY5375" fmla="*/ 5764625 h 6367455"/>
                <a:gd name="connsiteX5376" fmla="*/ 801418 w 6891715"/>
                <a:gd name="connsiteY5376" fmla="*/ 5771935 h 6367455"/>
                <a:gd name="connsiteX5377" fmla="*/ 783283 w 6891715"/>
                <a:gd name="connsiteY5377" fmla="*/ 5770028 h 6367455"/>
                <a:gd name="connsiteX5378" fmla="*/ 776921 w 6891715"/>
                <a:gd name="connsiteY5378" fmla="*/ 5773206 h 6367455"/>
                <a:gd name="connsiteX5379" fmla="*/ 768331 w 6891715"/>
                <a:gd name="connsiteY5379" fmla="*/ 5770346 h 6367455"/>
                <a:gd name="connsiteX5380" fmla="*/ 765150 w 6891715"/>
                <a:gd name="connsiteY5380" fmla="*/ 5765896 h 6367455"/>
                <a:gd name="connsiteX5381" fmla="*/ 782010 w 6891715"/>
                <a:gd name="connsiteY5381" fmla="*/ 5735385 h 6367455"/>
                <a:gd name="connsiteX5382" fmla="*/ 781692 w 6891715"/>
                <a:gd name="connsiteY5382" fmla="*/ 5699471 h 6367455"/>
                <a:gd name="connsiteX5383" fmla="*/ 807781 w 6891715"/>
                <a:gd name="connsiteY5383" fmla="*/ 5671820 h 6367455"/>
                <a:gd name="connsiteX5384" fmla="*/ 810008 w 6891715"/>
                <a:gd name="connsiteY5384" fmla="*/ 5656883 h 6367455"/>
                <a:gd name="connsiteX5385" fmla="*/ 820189 w 6891715"/>
                <a:gd name="connsiteY5385" fmla="*/ 5642263 h 6367455"/>
                <a:gd name="connsiteX5386" fmla="*/ 838643 w 6891715"/>
                <a:gd name="connsiteY5386" fmla="*/ 5544691 h 6367455"/>
                <a:gd name="connsiteX5387" fmla="*/ 846597 w 6891715"/>
                <a:gd name="connsiteY5387" fmla="*/ 5489707 h 6367455"/>
                <a:gd name="connsiteX5388" fmla="*/ 828780 w 6891715"/>
                <a:gd name="connsiteY5388" fmla="*/ 5408662 h 6367455"/>
                <a:gd name="connsiteX5389" fmla="*/ 828147 w 6891715"/>
                <a:gd name="connsiteY5389" fmla="*/ 5385266 h 6367455"/>
                <a:gd name="connsiteX5390" fmla="*/ 827984 w 6891715"/>
                <a:gd name="connsiteY5390" fmla="*/ 5385412 h 6367455"/>
                <a:gd name="connsiteX5391" fmla="*/ 827032 w 6891715"/>
                <a:gd name="connsiteY5391" fmla="*/ 5365753 h 6367455"/>
                <a:gd name="connsiteX5392" fmla="*/ 829888 w 6891715"/>
                <a:gd name="connsiteY5392" fmla="*/ 5330240 h 6367455"/>
                <a:gd name="connsiteX5393" fmla="*/ 841630 w 6891715"/>
                <a:gd name="connsiteY5393" fmla="*/ 5324850 h 6367455"/>
                <a:gd name="connsiteX5394" fmla="*/ 831157 w 6891715"/>
                <a:gd name="connsiteY5394" fmla="*/ 5309947 h 6367455"/>
                <a:gd name="connsiteX5395" fmla="*/ 820051 w 6891715"/>
                <a:gd name="connsiteY5395" fmla="*/ 5303923 h 6367455"/>
                <a:gd name="connsiteX5396" fmla="*/ 826397 w 6891715"/>
                <a:gd name="connsiteY5396" fmla="*/ 5284898 h 6367455"/>
                <a:gd name="connsiteX5397" fmla="*/ 807357 w 6891715"/>
                <a:gd name="connsiteY5397" fmla="*/ 5286167 h 6367455"/>
                <a:gd name="connsiteX5398" fmla="*/ 812434 w 6891715"/>
                <a:gd name="connsiteY5398" fmla="*/ 5264288 h 6367455"/>
                <a:gd name="connsiteX5399" fmla="*/ 795615 w 6891715"/>
                <a:gd name="connsiteY5399" fmla="*/ 5265240 h 6367455"/>
                <a:gd name="connsiteX5400" fmla="*/ 796250 w 6891715"/>
                <a:gd name="connsiteY5400" fmla="*/ 5254459 h 6367455"/>
                <a:gd name="connsiteX5401" fmla="*/ 789903 w 6891715"/>
                <a:gd name="connsiteY5401" fmla="*/ 5247166 h 6367455"/>
                <a:gd name="connsiteX5402" fmla="*/ 782604 w 6891715"/>
                <a:gd name="connsiteY5402" fmla="*/ 5251922 h 6367455"/>
                <a:gd name="connsiteX5403" fmla="*/ 783556 w 6891715"/>
                <a:gd name="connsiteY5403" fmla="*/ 5237971 h 6367455"/>
                <a:gd name="connsiteX5404" fmla="*/ 800375 w 6891715"/>
                <a:gd name="connsiteY5404" fmla="*/ 5212605 h 6367455"/>
                <a:gd name="connsiteX5405" fmla="*/ 813069 w 6891715"/>
                <a:gd name="connsiteY5405" fmla="*/ 5212605 h 6367455"/>
                <a:gd name="connsiteX5406" fmla="*/ 815290 w 6891715"/>
                <a:gd name="connsiteY5406" fmla="*/ 5206263 h 6367455"/>
                <a:gd name="connsiteX5407" fmla="*/ 825763 w 6891715"/>
                <a:gd name="connsiteY5407" fmla="*/ 5193580 h 6367455"/>
                <a:gd name="connsiteX5408" fmla="*/ 843851 w 6891715"/>
                <a:gd name="connsiteY5408" fmla="*/ 5199605 h 6367455"/>
                <a:gd name="connsiteX5409" fmla="*/ 862573 w 6891715"/>
                <a:gd name="connsiteY5409" fmla="*/ 5188824 h 6367455"/>
                <a:gd name="connsiteX5410" fmla="*/ 876218 w 6891715"/>
                <a:gd name="connsiteY5410" fmla="*/ 5185653 h 6367455"/>
                <a:gd name="connsiteX5411" fmla="*/ 877488 w 6891715"/>
                <a:gd name="connsiteY5411" fmla="*/ 5192629 h 6367455"/>
                <a:gd name="connsiteX5412" fmla="*/ 891133 w 6891715"/>
                <a:gd name="connsiteY5412" fmla="*/ 5191678 h 6367455"/>
                <a:gd name="connsiteX5413" fmla="*/ 884786 w 6891715"/>
                <a:gd name="connsiteY5413" fmla="*/ 5183117 h 6367455"/>
                <a:gd name="connsiteX5414" fmla="*/ 891133 w 6891715"/>
                <a:gd name="connsiteY5414" fmla="*/ 5176775 h 6367455"/>
                <a:gd name="connsiteX5415" fmla="*/ 881613 w 6891715"/>
                <a:gd name="connsiteY5415" fmla="*/ 5179946 h 6367455"/>
                <a:gd name="connsiteX5416" fmla="*/ 878122 w 6891715"/>
                <a:gd name="connsiteY5416" fmla="*/ 5168848 h 6367455"/>
                <a:gd name="connsiteX5417" fmla="*/ 890816 w 6891715"/>
                <a:gd name="connsiteY5417" fmla="*/ 5159336 h 6367455"/>
                <a:gd name="connsiteX5418" fmla="*/ 910808 w 6891715"/>
                <a:gd name="connsiteY5418" fmla="*/ 5144116 h 6367455"/>
                <a:gd name="connsiteX5419" fmla="*/ 926675 w 6891715"/>
                <a:gd name="connsiteY5419" fmla="*/ 5140945 h 6367455"/>
                <a:gd name="connsiteX5420" fmla="*/ 933974 w 6891715"/>
                <a:gd name="connsiteY5420" fmla="*/ 5145067 h 6367455"/>
                <a:gd name="connsiteX5421" fmla="*/ 936195 w 6891715"/>
                <a:gd name="connsiteY5421" fmla="*/ 5138726 h 6367455"/>
                <a:gd name="connsiteX5422" fmla="*/ 949841 w 6891715"/>
                <a:gd name="connsiteY5422" fmla="*/ 5139677 h 6367455"/>
                <a:gd name="connsiteX5423" fmla="*/ 959361 w 6891715"/>
                <a:gd name="connsiteY5423" fmla="*/ 5151092 h 6367455"/>
                <a:gd name="connsiteX5424" fmla="*/ 989190 w 6891715"/>
                <a:gd name="connsiteY5424" fmla="*/ 5165677 h 6367455"/>
                <a:gd name="connsiteX5425" fmla="*/ 1095809 w 6891715"/>
                <a:gd name="connsiteY5425" fmla="*/ 5163458 h 6367455"/>
                <a:gd name="connsiteX5426" fmla="*/ 1111676 w 6891715"/>
                <a:gd name="connsiteY5426" fmla="*/ 5152994 h 6367455"/>
                <a:gd name="connsiteX5427" fmla="*/ 1121196 w 6891715"/>
                <a:gd name="connsiteY5427" fmla="*/ 5154897 h 6367455"/>
                <a:gd name="connsiteX5428" fmla="*/ 1124369 w 6891715"/>
                <a:gd name="connsiteY5428" fmla="*/ 5158067 h 6367455"/>
                <a:gd name="connsiteX5429" fmla="*/ 1140553 w 6891715"/>
                <a:gd name="connsiteY5429" fmla="*/ 5165360 h 6367455"/>
                <a:gd name="connsiteX5430" fmla="*/ 1168162 w 6891715"/>
                <a:gd name="connsiteY5430" fmla="*/ 5169165 h 6367455"/>
                <a:gd name="connsiteX5431" fmla="*/ 1217983 w 6891715"/>
                <a:gd name="connsiteY5431" fmla="*/ 5179312 h 6367455"/>
                <a:gd name="connsiteX5432" fmla="*/ 1264313 w 6891715"/>
                <a:gd name="connsiteY5432" fmla="*/ 5181214 h 6367455"/>
                <a:gd name="connsiteX5433" fmla="*/ 1293825 w 6891715"/>
                <a:gd name="connsiteY5433" fmla="*/ 5175507 h 6367455"/>
                <a:gd name="connsiteX5434" fmla="*/ 1307788 w 6891715"/>
                <a:gd name="connsiteY5434" fmla="*/ 5178677 h 6367455"/>
                <a:gd name="connsiteX5435" fmla="*/ 1323653 w 6891715"/>
                <a:gd name="connsiteY5435" fmla="*/ 5168848 h 6367455"/>
                <a:gd name="connsiteX5436" fmla="*/ 1329999 w 6891715"/>
                <a:gd name="connsiteY5436" fmla="*/ 5169799 h 6367455"/>
                <a:gd name="connsiteX5437" fmla="*/ 1339519 w 6891715"/>
                <a:gd name="connsiteY5437" fmla="*/ 5182482 h 6367455"/>
                <a:gd name="connsiteX5438" fmla="*/ 1351261 w 6891715"/>
                <a:gd name="connsiteY5438" fmla="*/ 5183117 h 6367455"/>
                <a:gd name="connsiteX5439" fmla="*/ 1367129 w 6891715"/>
                <a:gd name="connsiteY5439" fmla="*/ 5187556 h 6367455"/>
                <a:gd name="connsiteX5440" fmla="*/ 1385853 w 6891715"/>
                <a:gd name="connsiteY5440" fmla="*/ 5184068 h 6367455"/>
                <a:gd name="connsiteX5441" fmla="*/ 1405846 w 6891715"/>
                <a:gd name="connsiteY5441" fmla="*/ 5182799 h 6367455"/>
                <a:gd name="connsiteX5442" fmla="*/ 1422030 w 6891715"/>
                <a:gd name="connsiteY5442" fmla="*/ 5187873 h 6367455"/>
                <a:gd name="connsiteX5443" fmla="*/ 1439800 w 6891715"/>
                <a:gd name="connsiteY5443" fmla="*/ 5194214 h 6367455"/>
                <a:gd name="connsiteX5444" fmla="*/ 1449320 w 6891715"/>
                <a:gd name="connsiteY5444" fmla="*/ 5199288 h 6367455"/>
                <a:gd name="connsiteX5445" fmla="*/ 1476608 w 6891715"/>
                <a:gd name="connsiteY5445" fmla="*/ 5198336 h 6367455"/>
                <a:gd name="connsiteX5446" fmla="*/ 1488033 w 6891715"/>
                <a:gd name="connsiteY5446" fmla="*/ 5187873 h 6367455"/>
                <a:gd name="connsiteX5447" fmla="*/ 1493746 w 6891715"/>
                <a:gd name="connsiteY5447" fmla="*/ 5184702 h 6367455"/>
                <a:gd name="connsiteX5448" fmla="*/ 1492160 w 6891715"/>
                <a:gd name="connsiteY5448" fmla="*/ 5187556 h 6367455"/>
                <a:gd name="connsiteX5449" fmla="*/ 1498188 w 6891715"/>
                <a:gd name="connsiteY5449" fmla="*/ 5189141 h 6367455"/>
                <a:gd name="connsiteX5450" fmla="*/ 1499774 w 6891715"/>
                <a:gd name="connsiteY5450" fmla="*/ 5188190 h 6367455"/>
                <a:gd name="connsiteX5451" fmla="*/ 1505485 w 6891715"/>
                <a:gd name="connsiteY5451" fmla="*/ 5182165 h 6367455"/>
                <a:gd name="connsiteX5452" fmla="*/ 1506437 w 6891715"/>
                <a:gd name="connsiteY5452" fmla="*/ 5185019 h 6367455"/>
                <a:gd name="connsiteX5453" fmla="*/ 1509292 w 6891715"/>
                <a:gd name="connsiteY5453" fmla="*/ 5185336 h 6367455"/>
                <a:gd name="connsiteX5454" fmla="*/ 1509613 w 6891715"/>
                <a:gd name="connsiteY5454" fmla="*/ 5182165 h 6367455"/>
                <a:gd name="connsiteX5455" fmla="*/ 1513104 w 6891715"/>
                <a:gd name="connsiteY5455" fmla="*/ 5183117 h 6367455"/>
                <a:gd name="connsiteX5456" fmla="*/ 1513644 w 6891715"/>
                <a:gd name="connsiteY5456" fmla="*/ 5182190 h 6367455"/>
                <a:gd name="connsiteX5457" fmla="*/ 1521585 w 6891715"/>
                <a:gd name="connsiteY5457" fmla="*/ 5173933 h 6367455"/>
                <a:gd name="connsiteX5458" fmla="*/ 1536516 w 6891715"/>
                <a:gd name="connsiteY5458" fmla="*/ 5137729 h 6367455"/>
                <a:gd name="connsiteX5459" fmla="*/ 1551446 w 6891715"/>
                <a:gd name="connsiteY5459" fmla="*/ 5066590 h 6367455"/>
                <a:gd name="connsiteX5460" fmla="*/ 1559070 w 6891715"/>
                <a:gd name="connsiteY5460" fmla="*/ 5017364 h 6367455"/>
                <a:gd name="connsiteX5461" fmla="*/ 1564788 w 6891715"/>
                <a:gd name="connsiteY5461" fmla="*/ 5032291 h 6367455"/>
                <a:gd name="connsiteX5462" fmla="*/ 1571141 w 6891715"/>
                <a:gd name="connsiteY5462" fmla="*/ 5024351 h 6367455"/>
                <a:gd name="connsiteX5463" fmla="*/ 1567011 w 6891715"/>
                <a:gd name="connsiteY5463" fmla="*/ 5014506 h 6367455"/>
                <a:gd name="connsiteX5464" fmla="*/ 1560022 w 6891715"/>
                <a:gd name="connsiteY5464" fmla="*/ 5012600 h 6367455"/>
                <a:gd name="connsiteX5465" fmla="*/ 1570506 w 6891715"/>
                <a:gd name="connsiteY5465" fmla="*/ 4932569 h 6367455"/>
                <a:gd name="connsiteX5466" fmla="*/ 1570188 w 6891715"/>
                <a:gd name="connsiteY5466" fmla="*/ 4911609 h 6367455"/>
                <a:gd name="connsiteX5467" fmla="*/ 1572094 w 6891715"/>
                <a:gd name="connsiteY5467" fmla="*/ 4904939 h 6367455"/>
                <a:gd name="connsiteX5468" fmla="*/ 1577177 w 6891715"/>
                <a:gd name="connsiteY5468" fmla="*/ 4904939 h 6367455"/>
                <a:gd name="connsiteX5469" fmla="*/ 1579082 w 6891715"/>
                <a:gd name="connsiteY5469" fmla="*/ 4921136 h 6367455"/>
                <a:gd name="connsiteX5470" fmla="*/ 1600683 w 6891715"/>
                <a:gd name="connsiteY5470" fmla="*/ 4948448 h 6367455"/>
                <a:gd name="connsiteX5471" fmla="*/ 1607672 w 6891715"/>
                <a:gd name="connsiteY5471" fmla="*/ 4967186 h 6367455"/>
                <a:gd name="connsiteX5472" fmla="*/ 1616884 w 6891715"/>
                <a:gd name="connsiteY5472" fmla="*/ 4974173 h 6367455"/>
                <a:gd name="connsiteX5473" fmla="*/ 1609895 w 6891715"/>
                <a:gd name="connsiteY5473" fmla="*/ 4964963 h 6367455"/>
                <a:gd name="connsiteX5474" fmla="*/ 1606719 w 6891715"/>
                <a:gd name="connsiteY5474" fmla="*/ 4945908 h 6367455"/>
                <a:gd name="connsiteX5475" fmla="*/ 1598142 w 6891715"/>
                <a:gd name="connsiteY5475" fmla="*/ 4918595 h 6367455"/>
                <a:gd name="connsiteX5476" fmla="*/ 1586706 w 6891715"/>
                <a:gd name="connsiteY5476" fmla="*/ 4902081 h 6367455"/>
                <a:gd name="connsiteX5477" fmla="*/ 1583847 w 6891715"/>
                <a:gd name="connsiteY5477" fmla="*/ 4888425 h 6367455"/>
                <a:gd name="connsiteX5478" fmla="*/ 1561293 w 6891715"/>
                <a:gd name="connsiteY5478" fmla="*/ 4874769 h 6367455"/>
                <a:gd name="connsiteX5479" fmla="*/ 1560340 w 6891715"/>
                <a:gd name="connsiteY5479" fmla="*/ 4864288 h 6367455"/>
                <a:gd name="connsiteX5480" fmla="*/ 1569552 w 6891715"/>
                <a:gd name="connsiteY5480" fmla="*/ 4855714 h 6367455"/>
                <a:gd name="connsiteX5481" fmla="*/ 1574953 w 6891715"/>
                <a:gd name="connsiteY5481" fmla="*/ 4843963 h 6367455"/>
                <a:gd name="connsiteX5482" fmla="*/ 1584483 w 6891715"/>
                <a:gd name="connsiteY5482" fmla="*/ 4838882 h 6367455"/>
                <a:gd name="connsiteX5483" fmla="*/ 1568282 w 6891715"/>
                <a:gd name="connsiteY5483" fmla="*/ 4816651 h 6367455"/>
                <a:gd name="connsiteX5484" fmla="*/ 1556528 w 6891715"/>
                <a:gd name="connsiteY5484" fmla="*/ 4810299 h 6367455"/>
                <a:gd name="connsiteX5485" fmla="*/ 1561929 w 6891715"/>
                <a:gd name="connsiteY5485" fmla="*/ 4800136 h 6367455"/>
                <a:gd name="connsiteX5486" fmla="*/ 1546999 w 6891715"/>
                <a:gd name="connsiteY5486" fmla="*/ 4799184 h 6367455"/>
                <a:gd name="connsiteX5487" fmla="*/ 1503477 w 6891715"/>
                <a:gd name="connsiteY5487" fmla="*/ 4766790 h 6367455"/>
                <a:gd name="connsiteX5488" fmla="*/ 1501253 w 6891715"/>
                <a:gd name="connsiteY5488" fmla="*/ 4758533 h 6367455"/>
                <a:gd name="connsiteX5489" fmla="*/ 1482828 w 6891715"/>
                <a:gd name="connsiteY5489" fmla="*/ 4728998 h 6367455"/>
                <a:gd name="connsiteX5490" fmla="*/ 1470123 w 6891715"/>
                <a:gd name="connsiteY5490" fmla="*/ 4717565 h 6367455"/>
                <a:gd name="connsiteX5491" fmla="*/ 1482512 w 6891715"/>
                <a:gd name="connsiteY5491" fmla="*/ 4692158 h 6367455"/>
                <a:gd name="connsiteX5492" fmla="*/ 1466629 w 6891715"/>
                <a:gd name="connsiteY5492" fmla="*/ 4685806 h 6367455"/>
                <a:gd name="connsiteX5493" fmla="*/ 1479018 w 6891715"/>
                <a:gd name="connsiteY5493" fmla="*/ 4672150 h 6367455"/>
                <a:gd name="connsiteX5494" fmla="*/ 1491724 w 6891715"/>
                <a:gd name="connsiteY5494" fmla="*/ 4676279 h 6367455"/>
                <a:gd name="connsiteX5495" fmla="*/ 1500301 w 6891715"/>
                <a:gd name="connsiteY5495" fmla="*/ 4678502 h 6367455"/>
                <a:gd name="connsiteX5496" fmla="*/ 1494902 w 6891715"/>
                <a:gd name="connsiteY5496" fmla="*/ 4667704 h 6367455"/>
                <a:gd name="connsiteX5497" fmla="*/ 1478064 w 6891715"/>
                <a:gd name="connsiteY5497" fmla="*/ 4658494 h 6367455"/>
                <a:gd name="connsiteX5498" fmla="*/ 1458688 w 6891715"/>
                <a:gd name="connsiteY5498" fmla="*/ 4663893 h 6367455"/>
                <a:gd name="connsiteX5499" fmla="*/ 1434865 w 6891715"/>
                <a:gd name="connsiteY5499" fmla="*/ 4663258 h 6367455"/>
                <a:gd name="connsiteX5500" fmla="*/ 1431053 w 6891715"/>
                <a:gd name="connsiteY5500" fmla="*/ 4648331 h 6367455"/>
                <a:gd name="connsiteX5501" fmla="*/ 1447253 w 6891715"/>
                <a:gd name="connsiteY5501" fmla="*/ 4637851 h 6367455"/>
                <a:gd name="connsiteX5502" fmla="*/ 1430100 w 6891715"/>
                <a:gd name="connsiteY5502" fmla="*/ 4631499 h 6367455"/>
                <a:gd name="connsiteX5503" fmla="*/ 1413264 w 6891715"/>
                <a:gd name="connsiteY5503" fmla="*/ 4620066 h 6367455"/>
                <a:gd name="connsiteX5504" fmla="*/ 1405640 w 6891715"/>
                <a:gd name="connsiteY5504" fmla="*/ 4628641 h 6367455"/>
                <a:gd name="connsiteX5505" fmla="*/ 1402464 w 6891715"/>
                <a:gd name="connsiteY5505" fmla="*/ 4629594 h 6367455"/>
                <a:gd name="connsiteX5506" fmla="*/ 1396110 w 6891715"/>
                <a:gd name="connsiteY5506" fmla="*/ 4616890 h 6367455"/>
                <a:gd name="connsiteX5507" fmla="*/ 1387533 w 6891715"/>
                <a:gd name="connsiteY5507" fmla="*/ 4626735 h 6367455"/>
                <a:gd name="connsiteX5508" fmla="*/ 1376095 w 6891715"/>
                <a:gd name="connsiteY5508" fmla="*/ 4627688 h 6367455"/>
                <a:gd name="connsiteX5509" fmla="*/ 1354811 w 6891715"/>
                <a:gd name="connsiteY5509" fmla="*/ 4600694 h 6367455"/>
                <a:gd name="connsiteX5510" fmla="*/ 1342103 w 6891715"/>
                <a:gd name="connsiteY5510" fmla="*/ 4601646 h 6367455"/>
                <a:gd name="connsiteX5511" fmla="*/ 1327174 w 6891715"/>
                <a:gd name="connsiteY5511" fmla="*/ 4594659 h 6367455"/>
                <a:gd name="connsiteX5512" fmla="*/ 1309068 w 6891715"/>
                <a:gd name="connsiteY5512" fmla="*/ 4591484 h 6367455"/>
                <a:gd name="connsiteX5513" fmla="*/ 1300491 w 6891715"/>
                <a:gd name="connsiteY5513" fmla="*/ 4580051 h 6367455"/>
                <a:gd name="connsiteX5514" fmla="*/ 1287785 w 6891715"/>
                <a:gd name="connsiteY5514" fmla="*/ 4575922 h 6367455"/>
                <a:gd name="connsiteX5515" fmla="*/ 1268726 w 6891715"/>
                <a:gd name="connsiteY5515" fmla="*/ 4589578 h 6367455"/>
                <a:gd name="connsiteX5516" fmla="*/ 1251889 w 6891715"/>
                <a:gd name="connsiteY5516" fmla="*/ 4592119 h 6367455"/>
                <a:gd name="connsiteX5517" fmla="*/ 1247443 w 6891715"/>
                <a:gd name="connsiteY5517" fmla="*/ 4573064 h 6367455"/>
                <a:gd name="connsiteX5518" fmla="*/ 1240136 w 6891715"/>
                <a:gd name="connsiteY5518" fmla="*/ 4568618 h 6367455"/>
                <a:gd name="connsiteX5519" fmla="*/ 1221077 w 6891715"/>
                <a:gd name="connsiteY5519" fmla="*/ 4564807 h 6367455"/>
                <a:gd name="connsiteX5520" fmla="*/ 1217899 w 6891715"/>
                <a:gd name="connsiteY5520" fmla="*/ 4559408 h 6367455"/>
                <a:gd name="connsiteX5521" fmla="*/ 1233465 w 6891715"/>
                <a:gd name="connsiteY5521" fmla="*/ 4552103 h 6367455"/>
                <a:gd name="connsiteX5522" fmla="*/ 1251254 w 6891715"/>
                <a:gd name="connsiteY5522" fmla="*/ 4552103 h 6367455"/>
                <a:gd name="connsiteX5523" fmla="*/ 1257608 w 6891715"/>
                <a:gd name="connsiteY5523" fmla="*/ 4544481 h 6367455"/>
                <a:gd name="connsiteX5524" fmla="*/ 1242994 w 6891715"/>
                <a:gd name="connsiteY5524" fmla="*/ 4534001 h 6367455"/>
                <a:gd name="connsiteX5525" fmla="*/ 1232194 w 6891715"/>
                <a:gd name="connsiteY5525" fmla="*/ 4537177 h 6367455"/>
                <a:gd name="connsiteX5526" fmla="*/ 1225841 w 6891715"/>
                <a:gd name="connsiteY5526" fmla="*/ 4545751 h 6367455"/>
                <a:gd name="connsiteX5527" fmla="*/ 1223618 w 6891715"/>
                <a:gd name="connsiteY5527" fmla="*/ 4521615 h 6367455"/>
                <a:gd name="connsiteX5528" fmla="*/ 1230288 w 6891715"/>
                <a:gd name="connsiteY5528" fmla="*/ 4516534 h 6367455"/>
                <a:gd name="connsiteX5529" fmla="*/ 1236642 w 6891715"/>
                <a:gd name="connsiteY5529" fmla="*/ 4520345 h 6367455"/>
                <a:gd name="connsiteX5530" fmla="*/ 1251254 w 6891715"/>
                <a:gd name="connsiteY5530" fmla="*/ 4524473 h 6367455"/>
                <a:gd name="connsiteX5531" fmla="*/ 1260784 w 6891715"/>
                <a:gd name="connsiteY5531" fmla="*/ 4524473 h 6367455"/>
                <a:gd name="connsiteX5532" fmla="*/ 1246807 w 6891715"/>
                <a:gd name="connsiteY5532" fmla="*/ 4509547 h 6367455"/>
                <a:gd name="connsiteX5533" fmla="*/ 1235053 w 6891715"/>
                <a:gd name="connsiteY5533" fmla="*/ 4512088 h 6367455"/>
                <a:gd name="connsiteX5534" fmla="*/ 1228700 w 6891715"/>
                <a:gd name="connsiteY5534" fmla="*/ 4506689 h 6367455"/>
                <a:gd name="connsiteX5535" fmla="*/ 1219488 w 6891715"/>
                <a:gd name="connsiteY5535" fmla="*/ 4515263 h 6367455"/>
                <a:gd name="connsiteX5536" fmla="*/ 1210911 w 6891715"/>
                <a:gd name="connsiteY5536" fmla="*/ 4511135 h 6367455"/>
                <a:gd name="connsiteX5537" fmla="*/ 1209640 w 6891715"/>
                <a:gd name="connsiteY5537" fmla="*/ 4500972 h 6367455"/>
                <a:gd name="connsiteX5538" fmla="*/ 1215040 w 6891715"/>
                <a:gd name="connsiteY5538" fmla="*/ 4495573 h 6367455"/>
                <a:gd name="connsiteX5539" fmla="*/ 1224570 w 6891715"/>
                <a:gd name="connsiteY5539" fmla="*/ 4486681 h 6367455"/>
                <a:gd name="connsiteX5540" fmla="*/ 1245219 w 6891715"/>
                <a:gd name="connsiteY5540" fmla="*/ 4468578 h 6367455"/>
                <a:gd name="connsiteX5541" fmla="*/ 1268726 w 6891715"/>
                <a:gd name="connsiteY5541" fmla="*/ 4469531 h 6367455"/>
                <a:gd name="connsiteX5542" fmla="*/ 1283656 w 6891715"/>
                <a:gd name="connsiteY5542" fmla="*/ 4465085 h 6367455"/>
                <a:gd name="connsiteX5543" fmla="*/ 1299538 w 6891715"/>
                <a:gd name="connsiteY5543" fmla="*/ 4471437 h 6367455"/>
                <a:gd name="connsiteX5544" fmla="*/ 1299538 w 6891715"/>
                <a:gd name="connsiteY5544" fmla="*/ 4464132 h 6367455"/>
                <a:gd name="connsiteX5545" fmla="*/ 1310974 w 6891715"/>
                <a:gd name="connsiteY5545" fmla="*/ 4460956 h 6367455"/>
                <a:gd name="connsiteX5546" fmla="*/ 1324633 w 6891715"/>
                <a:gd name="connsiteY5546" fmla="*/ 4463815 h 6367455"/>
                <a:gd name="connsiteX5547" fmla="*/ 1327809 w 6891715"/>
                <a:gd name="connsiteY5547" fmla="*/ 4450159 h 6367455"/>
                <a:gd name="connsiteX5548" fmla="*/ 1331938 w 6891715"/>
                <a:gd name="connsiteY5548" fmla="*/ 4442854 h 6367455"/>
                <a:gd name="connsiteX5549" fmla="*/ 1346869 w 6891715"/>
                <a:gd name="connsiteY5549" fmla="*/ 4448888 h 6367455"/>
                <a:gd name="connsiteX5550" fmla="*/ 1379908 w 6891715"/>
                <a:gd name="connsiteY5550" fmla="*/ 4448571 h 6367455"/>
                <a:gd name="connsiteX5551" fmla="*/ 1388485 w 6891715"/>
                <a:gd name="connsiteY5551" fmla="*/ 4460004 h 6367455"/>
                <a:gd name="connsiteX5552" fmla="*/ 1411675 w 6891715"/>
                <a:gd name="connsiteY5552" fmla="*/ 4485093 h 6367455"/>
                <a:gd name="connsiteX5553" fmla="*/ 1430735 w 6891715"/>
                <a:gd name="connsiteY5553" fmla="*/ 4474295 h 6367455"/>
                <a:gd name="connsiteX5554" fmla="*/ 1447570 w 6891715"/>
                <a:gd name="connsiteY5554" fmla="*/ 4466991 h 6367455"/>
                <a:gd name="connsiteX5555" fmla="*/ 1462817 w 6891715"/>
                <a:gd name="connsiteY5555" fmla="*/ 4477471 h 6367455"/>
                <a:gd name="connsiteX5556" fmla="*/ 1481559 w 6891715"/>
                <a:gd name="connsiteY5556" fmla="*/ 4465403 h 6367455"/>
                <a:gd name="connsiteX5557" fmla="*/ 1497442 w 6891715"/>
                <a:gd name="connsiteY5557" fmla="*/ 4462227 h 6367455"/>
                <a:gd name="connsiteX5558" fmla="*/ 1506018 w 6891715"/>
                <a:gd name="connsiteY5558" fmla="*/ 4476836 h 6367455"/>
                <a:gd name="connsiteX5559" fmla="*/ 1522855 w 6891715"/>
                <a:gd name="connsiteY5559" fmla="*/ 4478741 h 6367455"/>
                <a:gd name="connsiteX5560" fmla="*/ 1532386 w 6891715"/>
                <a:gd name="connsiteY5560" fmla="*/ 4480964 h 6367455"/>
                <a:gd name="connsiteX5561" fmla="*/ 1536516 w 6891715"/>
                <a:gd name="connsiteY5561" fmla="*/ 4472389 h 6367455"/>
                <a:gd name="connsiteX5562" fmla="*/ 1529209 w 6891715"/>
                <a:gd name="connsiteY5562" fmla="*/ 4466038 h 6367455"/>
                <a:gd name="connsiteX5563" fmla="*/ 1519361 w 6891715"/>
                <a:gd name="connsiteY5563" fmla="*/ 4448571 h 6367455"/>
                <a:gd name="connsiteX5564" fmla="*/ 1512690 w 6891715"/>
                <a:gd name="connsiteY5564" fmla="*/ 4384101 h 6367455"/>
                <a:gd name="connsiteX5565" fmla="*/ 1511104 w 6891715"/>
                <a:gd name="connsiteY5565" fmla="*/ 4368222 h 6367455"/>
                <a:gd name="connsiteX5566" fmla="*/ 1498395 w 6891715"/>
                <a:gd name="connsiteY5566" fmla="*/ 4357742 h 6367455"/>
                <a:gd name="connsiteX5567" fmla="*/ 1492996 w 6891715"/>
                <a:gd name="connsiteY5567" fmla="*/ 4334875 h 6367455"/>
                <a:gd name="connsiteX5568" fmla="*/ 1478064 w 6891715"/>
                <a:gd name="connsiteY5568" fmla="*/ 4314550 h 6367455"/>
                <a:gd name="connsiteX5569" fmla="*/ 1478064 w 6891715"/>
                <a:gd name="connsiteY5569" fmla="*/ 4307563 h 6367455"/>
                <a:gd name="connsiteX5570" fmla="*/ 1484418 w 6891715"/>
                <a:gd name="connsiteY5570" fmla="*/ 4310422 h 6367455"/>
                <a:gd name="connsiteX5571" fmla="*/ 1497125 w 6891715"/>
                <a:gd name="connsiteY5571" fmla="*/ 4312645 h 6367455"/>
                <a:gd name="connsiteX5572" fmla="*/ 1513961 w 6891715"/>
                <a:gd name="connsiteY5572" fmla="*/ 4325030 h 6367455"/>
                <a:gd name="connsiteX5573" fmla="*/ 1526668 w 6891715"/>
                <a:gd name="connsiteY5573" fmla="*/ 4319631 h 6367455"/>
                <a:gd name="connsiteX5574" fmla="*/ 1545728 w 6891715"/>
                <a:gd name="connsiteY5574" fmla="*/ 4317408 h 6367455"/>
                <a:gd name="connsiteX5575" fmla="*/ 1550175 w 6891715"/>
                <a:gd name="connsiteY5575" fmla="*/ 4328841 h 6367455"/>
                <a:gd name="connsiteX5576" fmla="*/ 1542551 w 6891715"/>
                <a:gd name="connsiteY5576" fmla="*/ 4339322 h 6367455"/>
                <a:gd name="connsiteX5577" fmla="*/ 1555893 w 6891715"/>
                <a:gd name="connsiteY5577" fmla="*/ 4358694 h 6367455"/>
                <a:gd name="connsiteX5578" fmla="*/ 1569552 w 6891715"/>
                <a:gd name="connsiteY5578" fmla="*/ 4364728 h 6367455"/>
                <a:gd name="connsiteX5579" fmla="*/ 1589565 w 6891715"/>
                <a:gd name="connsiteY5579" fmla="*/ 4358377 h 6367455"/>
                <a:gd name="connsiteX5580" fmla="*/ 1610531 w 6891715"/>
                <a:gd name="connsiteY5580" fmla="*/ 4367269 h 6367455"/>
                <a:gd name="connsiteX5581" fmla="*/ 1625460 w 6891715"/>
                <a:gd name="connsiteY5581" fmla="*/ 4369492 h 6367455"/>
                <a:gd name="connsiteX5582" fmla="*/ 1659450 w 6891715"/>
                <a:gd name="connsiteY5582" fmla="*/ 4368222 h 6367455"/>
                <a:gd name="connsiteX5583" fmla="*/ 1677556 w 6891715"/>
                <a:gd name="connsiteY5583" fmla="*/ 4356154 h 6367455"/>
                <a:gd name="connsiteX5584" fmla="*/ 1690898 w 6891715"/>
                <a:gd name="connsiteY5584" fmla="*/ 4346626 h 6367455"/>
                <a:gd name="connsiteX5585" fmla="*/ 1720758 w 6891715"/>
                <a:gd name="connsiteY5585" fmla="*/ 4349484 h 6367455"/>
                <a:gd name="connsiteX5586" fmla="*/ 1694075 w 6891715"/>
                <a:gd name="connsiteY5586" fmla="*/ 4341227 h 6367455"/>
                <a:gd name="connsiteX5587" fmla="*/ 1679463 w 6891715"/>
                <a:gd name="connsiteY5587" fmla="*/ 4339322 h 6367455"/>
                <a:gd name="connsiteX5588" fmla="*/ 1680416 w 6891715"/>
                <a:gd name="connsiteY5588" fmla="*/ 4328841 h 6367455"/>
                <a:gd name="connsiteX5589" fmla="*/ 1688675 w 6891715"/>
                <a:gd name="connsiteY5589" fmla="*/ 4312009 h 6367455"/>
                <a:gd name="connsiteX5590" fmla="*/ 1722347 w 6891715"/>
                <a:gd name="connsiteY5590" fmla="*/ 4291684 h 6367455"/>
                <a:gd name="connsiteX5591" fmla="*/ 1748712 w 6891715"/>
                <a:gd name="connsiteY5591" fmla="*/ 4285015 h 6367455"/>
                <a:gd name="connsiteX5592" fmla="*/ 1771901 w 6891715"/>
                <a:gd name="connsiteY5592" fmla="*/ 4278663 h 6367455"/>
                <a:gd name="connsiteX5593" fmla="*/ 1801444 w 6891715"/>
                <a:gd name="connsiteY5593" fmla="*/ 4257067 h 6367455"/>
                <a:gd name="connsiteX5594" fmla="*/ 1820186 w 6891715"/>
                <a:gd name="connsiteY5594" fmla="*/ 4234836 h 6367455"/>
                <a:gd name="connsiteX5595" fmla="*/ 1828762 w 6891715"/>
                <a:gd name="connsiteY5595" fmla="*/ 4230390 h 6367455"/>
                <a:gd name="connsiteX5596" fmla="*/ 1817962 w 6891715"/>
                <a:gd name="connsiteY5596" fmla="*/ 4222451 h 6367455"/>
                <a:gd name="connsiteX5597" fmla="*/ 1816056 w 6891715"/>
                <a:gd name="connsiteY5597" fmla="*/ 4208477 h 6367455"/>
                <a:gd name="connsiteX5598" fmla="*/ 1820821 w 6891715"/>
                <a:gd name="connsiteY5598" fmla="*/ 4198949 h 6367455"/>
                <a:gd name="connsiteX5599" fmla="*/ 1818280 w 6891715"/>
                <a:gd name="connsiteY5599" fmla="*/ 4157981 h 6367455"/>
                <a:gd name="connsiteX5600" fmla="*/ 1815103 w 6891715"/>
                <a:gd name="connsiteY5600" fmla="*/ 4152582 h 6367455"/>
                <a:gd name="connsiteX5601" fmla="*/ 1832892 w 6891715"/>
                <a:gd name="connsiteY5601" fmla="*/ 4132574 h 6367455"/>
                <a:gd name="connsiteX5602" fmla="*/ 1847822 w 6891715"/>
                <a:gd name="connsiteY5602" fmla="*/ 4124952 h 6367455"/>
                <a:gd name="connsiteX5603" fmla="*/ 1866881 w 6891715"/>
                <a:gd name="connsiteY5603" fmla="*/ 4121459 h 6367455"/>
                <a:gd name="connsiteX5604" fmla="*/ 1901506 w 6891715"/>
                <a:gd name="connsiteY5604" fmla="*/ 4114790 h 6367455"/>
                <a:gd name="connsiteX5605" fmla="*/ 1920566 w 6891715"/>
                <a:gd name="connsiteY5605" fmla="*/ 4111614 h 6367455"/>
                <a:gd name="connsiteX5606" fmla="*/ 1920836 w 6891715"/>
                <a:gd name="connsiteY5606" fmla="*/ 4111854 h 6367455"/>
                <a:gd name="connsiteX5607" fmla="*/ 1949386 w 6891715"/>
                <a:gd name="connsiteY5607" fmla="*/ 4094630 h 6367455"/>
                <a:gd name="connsiteX5608" fmla="*/ 1978517 w 6891715"/>
                <a:gd name="connsiteY5608" fmla="*/ 4070064 h 6367455"/>
                <a:gd name="connsiteX5609" fmla="*/ 1977988 w 6891715"/>
                <a:gd name="connsiteY5609" fmla="*/ 4069704 h 6367455"/>
                <a:gd name="connsiteX5610" fmla="*/ 1995753 w 6891715"/>
                <a:gd name="connsiteY5610" fmla="*/ 4059226 h 6367455"/>
                <a:gd name="connsiteX5611" fmla="*/ 2007174 w 6891715"/>
                <a:gd name="connsiteY5611" fmla="*/ 4057321 h 6367455"/>
                <a:gd name="connsiteX5612" fmla="*/ 2015422 w 6891715"/>
                <a:gd name="connsiteY5612" fmla="*/ 4063036 h 6367455"/>
                <a:gd name="connsiteX5613" fmla="*/ 2018911 w 6891715"/>
                <a:gd name="connsiteY5613" fmla="*/ 4062084 h 6367455"/>
                <a:gd name="connsiteX5614" fmla="*/ 2024622 w 6891715"/>
                <a:gd name="connsiteY5614" fmla="*/ 4061449 h 6367455"/>
                <a:gd name="connsiteX5615" fmla="*/ 2022084 w 6891715"/>
                <a:gd name="connsiteY5615" fmla="*/ 4070339 h 6367455"/>
                <a:gd name="connsiteX5616" fmla="*/ 2031283 w 6891715"/>
                <a:gd name="connsiteY5616" fmla="*/ 4070339 h 6367455"/>
                <a:gd name="connsiteX5617" fmla="*/ 2036676 w 6891715"/>
                <a:gd name="connsiteY5617" fmla="*/ 4065894 h 6367455"/>
                <a:gd name="connsiteX5618" fmla="*/ 2025890 w 6891715"/>
                <a:gd name="connsiteY5618" fmla="*/ 4052876 h 6367455"/>
                <a:gd name="connsiteX5619" fmla="*/ 2022084 w 6891715"/>
                <a:gd name="connsiteY5619" fmla="*/ 4052876 h 6367455"/>
                <a:gd name="connsiteX5620" fmla="*/ 2012567 w 6891715"/>
                <a:gd name="connsiteY5620" fmla="*/ 4055099 h 6367455"/>
                <a:gd name="connsiteX5621" fmla="*/ 2003049 w 6891715"/>
                <a:gd name="connsiteY5621" fmla="*/ 4043351 h 6367455"/>
                <a:gd name="connsiteX5622" fmla="*/ 2004318 w 6891715"/>
                <a:gd name="connsiteY5622" fmla="*/ 4036049 h 6367455"/>
                <a:gd name="connsiteX5623" fmla="*/ 2013518 w 6891715"/>
                <a:gd name="connsiteY5623" fmla="*/ 4031604 h 6367455"/>
                <a:gd name="connsiteX5624" fmla="*/ 2023035 w 6891715"/>
                <a:gd name="connsiteY5624" fmla="*/ 4026206 h 6367455"/>
                <a:gd name="connsiteX5625" fmla="*/ 2023987 w 6891715"/>
                <a:gd name="connsiteY5625" fmla="*/ 4018904 h 6367455"/>
                <a:gd name="connsiteX5626" fmla="*/ 2023035 w 6891715"/>
                <a:gd name="connsiteY5626" fmla="*/ 4009379 h 6367455"/>
                <a:gd name="connsiteX5627" fmla="*/ 2032235 w 6891715"/>
                <a:gd name="connsiteY5627" fmla="*/ 4000806 h 6367455"/>
                <a:gd name="connsiteX5628" fmla="*/ 2048097 w 6891715"/>
                <a:gd name="connsiteY5628" fmla="*/ 3994456 h 6367455"/>
                <a:gd name="connsiteX5629" fmla="*/ 2058566 w 6891715"/>
                <a:gd name="connsiteY5629" fmla="*/ 4003029 h 6367455"/>
                <a:gd name="connsiteX5630" fmla="*/ 2064910 w 6891715"/>
                <a:gd name="connsiteY5630" fmla="*/ 3996679 h 6367455"/>
                <a:gd name="connsiteX5631" fmla="*/ 2067131 w 6891715"/>
                <a:gd name="connsiteY5631" fmla="*/ 3998266 h 6367455"/>
                <a:gd name="connsiteX5632" fmla="*/ 2061421 w 6891715"/>
                <a:gd name="connsiteY5632" fmla="*/ 4005569 h 6367455"/>
                <a:gd name="connsiteX5633" fmla="*/ 2062690 w 6891715"/>
                <a:gd name="connsiteY5633" fmla="*/ 4012554 h 6367455"/>
                <a:gd name="connsiteX5634" fmla="*/ 2060469 w 6891715"/>
                <a:gd name="connsiteY5634" fmla="*/ 4021761 h 6367455"/>
                <a:gd name="connsiteX5635" fmla="*/ 2056028 w 6891715"/>
                <a:gd name="connsiteY5635" fmla="*/ 4024619 h 6367455"/>
                <a:gd name="connsiteX5636" fmla="*/ 2053807 w 6891715"/>
                <a:gd name="connsiteY5636" fmla="*/ 4024619 h 6367455"/>
                <a:gd name="connsiteX5637" fmla="*/ 2046511 w 6891715"/>
                <a:gd name="connsiteY5637" fmla="*/ 4018269 h 6367455"/>
                <a:gd name="connsiteX5638" fmla="*/ 2041752 w 6891715"/>
                <a:gd name="connsiteY5638" fmla="*/ 4003346 h 6367455"/>
                <a:gd name="connsiteX5639" fmla="*/ 2029697 w 6891715"/>
                <a:gd name="connsiteY5639" fmla="*/ 4007474 h 6367455"/>
                <a:gd name="connsiteX5640" fmla="*/ 2026842 w 6891715"/>
                <a:gd name="connsiteY5640" fmla="*/ 4014776 h 6367455"/>
                <a:gd name="connsiteX5641" fmla="*/ 2040166 w 6891715"/>
                <a:gd name="connsiteY5641" fmla="*/ 4024619 h 6367455"/>
                <a:gd name="connsiteX5642" fmla="*/ 2046511 w 6891715"/>
                <a:gd name="connsiteY5642" fmla="*/ 4020491 h 6367455"/>
                <a:gd name="connsiteX5643" fmla="*/ 2041118 w 6891715"/>
                <a:gd name="connsiteY5643" fmla="*/ 4028111 h 6367455"/>
                <a:gd name="connsiteX5644" fmla="*/ 2040483 w 6891715"/>
                <a:gd name="connsiteY5644" fmla="*/ 4035414 h 6367455"/>
                <a:gd name="connsiteX5645" fmla="*/ 2036042 w 6891715"/>
                <a:gd name="connsiteY5645" fmla="*/ 4039859 h 6367455"/>
                <a:gd name="connsiteX5646" fmla="*/ 2037311 w 6891715"/>
                <a:gd name="connsiteY5646" fmla="*/ 4034144 h 6367455"/>
                <a:gd name="connsiteX5647" fmla="*/ 2024939 w 6891715"/>
                <a:gd name="connsiteY5647" fmla="*/ 4027159 h 6367455"/>
                <a:gd name="connsiteX5648" fmla="*/ 2017325 w 6891715"/>
                <a:gd name="connsiteY5648" fmla="*/ 4035414 h 6367455"/>
                <a:gd name="connsiteX5649" fmla="*/ 2033187 w 6891715"/>
                <a:gd name="connsiteY5649" fmla="*/ 4041764 h 6367455"/>
                <a:gd name="connsiteX5650" fmla="*/ 2034139 w 6891715"/>
                <a:gd name="connsiteY5650" fmla="*/ 4049066 h 6367455"/>
                <a:gd name="connsiteX5651" fmla="*/ 2039214 w 6891715"/>
                <a:gd name="connsiteY5651" fmla="*/ 4062084 h 6367455"/>
                <a:gd name="connsiteX5652" fmla="*/ 2042387 w 6891715"/>
                <a:gd name="connsiteY5652" fmla="*/ 4058909 h 6367455"/>
                <a:gd name="connsiteX5653" fmla="*/ 2047780 w 6891715"/>
                <a:gd name="connsiteY5653" fmla="*/ 4059861 h 6367455"/>
                <a:gd name="connsiteX5654" fmla="*/ 2064593 w 6891715"/>
                <a:gd name="connsiteY5654" fmla="*/ 4064941 h 6367455"/>
                <a:gd name="connsiteX5655" fmla="*/ 2067766 w 6891715"/>
                <a:gd name="connsiteY5655" fmla="*/ 4065894 h 6367455"/>
                <a:gd name="connsiteX5656" fmla="*/ 2066497 w 6891715"/>
                <a:gd name="connsiteY5656" fmla="*/ 4055416 h 6367455"/>
                <a:gd name="connsiteX5657" fmla="*/ 2038263 w 6891715"/>
                <a:gd name="connsiteY5657" fmla="*/ 4049384 h 6367455"/>
                <a:gd name="connsiteX5658" fmla="*/ 2042069 w 6891715"/>
                <a:gd name="connsiteY5658" fmla="*/ 4043034 h 6367455"/>
                <a:gd name="connsiteX5659" fmla="*/ 2052538 w 6891715"/>
                <a:gd name="connsiteY5659" fmla="*/ 4043034 h 6367455"/>
                <a:gd name="connsiteX5660" fmla="*/ 2062055 w 6891715"/>
                <a:gd name="connsiteY5660" fmla="*/ 4044939 h 6367455"/>
                <a:gd name="connsiteX5661" fmla="*/ 2063324 w 6891715"/>
                <a:gd name="connsiteY5661" fmla="*/ 4040811 h 6367455"/>
                <a:gd name="connsiteX5662" fmla="*/ 2047462 w 6891715"/>
                <a:gd name="connsiteY5662" fmla="*/ 4038589 h 6367455"/>
                <a:gd name="connsiteX5663" fmla="*/ 2043021 w 6891715"/>
                <a:gd name="connsiteY5663" fmla="*/ 4032239 h 6367455"/>
                <a:gd name="connsiteX5664" fmla="*/ 2050635 w 6891715"/>
                <a:gd name="connsiteY5664" fmla="*/ 4028111 h 6367455"/>
                <a:gd name="connsiteX5665" fmla="*/ 2062055 w 6891715"/>
                <a:gd name="connsiteY5665" fmla="*/ 4031286 h 6367455"/>
                <a:gd name="connsiteX5666" fmla="*/ 2066497 w 6891715"/>
                <a:gd name="connsiteY5666" fmla="*/ 4023984 h 6367455"/>
                <a:gd name="connsiteX5667" fmla="*/ 2076648 w 6891715"/>
                <a:gd name="connsiteY5667" fmla="*/ 4016364 h 6367455"/>
                <a:gd name="connsiteX5668" fmla="*/ 2083945 w 6891715"/>
                <a:gd name="connsiteY5668" fmla="*/ 4016364 h 6367455"/>
                <a:gd name="connsiteX5669" fmla="*/ 2102027 w 6891715"/>
                <a:gd name="connsiteY5669" fmla="*/ 4010649 h 6367455"/>
                <a:gd name="connsiteX5670" fmla="*/ 2114716 w 6891715"/>
                <a:gd name="connsiteY5670" fmla="*/ 4016999 h 6367455"/>
                <a:gd name="connsiteX5671" fmla="*/ 2129627 w 6891715"/>
                <a:gd name="connsiteY5671" fmla="*/ 4011919 h 6367455"/>
                <a:gd name="connsiteX5672" fmla="*/ 2117889 w 6891715"/>
                <a:gd name="connsiteY5672" fmla="*/ 4011919 h 6367455"/>
                <a:gd name="connsiteX5673" fmla="*/ 2126454 w 6891715"/>
                <a:gd name="connsiteY5673" fmla="*/ 4004299 h 6367455"/>
                <a:gd name="connsiteX5674" fmla="*/ 2108372 w 6891715"/>
                <a:gd name="connsiteY5674" fmla="*/ 4009696 h 6367455"/>
                <a:gd name="connsiteX5675" fmla="*/ 2113765 w 6891715"/>
                <a:gd name="connsiteY5675" fmla="*/ 3997949 h 6367455"/>
                <a:gd name="connsiteX5676" fmla="*/ 2103296 w 6891715"/>
                <a:gd name="connsiteY5676" fmla="*/ 4007474 h 6367455"/>
                <a:gd name="connsiteX5677" fmla="*/ 2096951 w 6891715"/>
                <a:gd name="connsiteY5677" fmla="*/ 4010014 h 6367455"/>
                <a:gd name="connsiteX5678" fmla="*/ 2087434 w 6891715"/>
                <a:gd name="connsiteY5678" fmla="*/ 4010014 h 6367455"/>
                <a:gd name="connsiteX5679" fmla="*/ 2076648 w 6891715"/>
                <a:gd name="connsiteY5679" fmla="*/ 4004616 h 6367455"/>
                <a:gd name="connsiteX5680" fmla="*/ 2064910 w 6891715"/>
                <a:gd name="connsiteY5680" fmla="*/ 3996679 h 6367455"/>
                <a:gd name="connsiteX5681" fmla="*/ 2050318 w 6891715"/>
                <a:gd name="connsiteY5681" fmla="*/ 3984931 h 6367455"/>
                <a:gd name="connsiteX5682" fmla="*/ 2061421 w 6891715"/>
                <a:gd name="connsiteY5682" fmla="*/ 3974454 h 6367455"/>
                <a:gd name="connsiteX5683" fmla="*/ 2077600 w 6891715"/>
                <a:gd name="connsiteY5683" fmla="*/ 3987154 h 6367455"/>
                <a:gd name="connsiteX5684" fmla="*/ 2099806 w 6891715"/>
                <a:gd name="connsiteY5684" fmla="*/ 3980486 h 6367455"/>
                <a:gd name="connsiteX5685" fmla="*/ 2076648 w 6891715"/>
                <a:gd name="connsiteY5685" fmla="*/ 3982709 h 6367455"/>
                <a:gd name="connsiteX5686" fmla="*/ 2062690 w 6891715"/>
                <a:gd name="connsiteY5686" fmla="*/ 3969056 h 6367455"/>
                <a:gd name="connsiteX5687" fmla="*/ 2073159 w 6891715"/>
                <a:gd name="connsiteY5687" fmla="*/ 3946831 h 6367455"/>
                <a:gd name="connsiteX5688" fmla="*/ 2103296 w 6891715"/>
                <a:gd name="connsiteY5688" fmla="*/ 3908414 h 6367455"/>
                <a:gd name="connsiteX5689" fmla="*/ 2110275 w 6891715"/>
                <a:gd name="connsiteY5689" fmla="*/ 3875076 h 6367455"/>
                <a:gd name="connsiteX5690" fmla="*/ 2107103 w 6891715"/>
                <a:gd name="connsiteY5690" fmla="*/ 3848406 h 6367455"/>
                <a:gd name="connsiteX5691" fmla="*/ 2114082 w 6891715"/>
                <a:gd name="connsiteY5691" fmla="*/ 3831896 h 6367455"/>
                <a:gd name="connsiteX5692" fmla="*/ 2119475 w 6891715"/>
                <a:gd name="connsiteY5692" fmla="*/ 3819196 h 6367455"/>
                <a:gd name="connsiteX5693" fmla="*/ 2129944 w 6891715"/>
                <a:gd name="connsiteY5693" fmla="*/ 3819196 h 6367455"/>
                <a:gd name="connsiteX5694" fmla="*/ 2131213 w 6891715"/>
                <a:gd name="connsiteY5694" fmla="*/ 3826181 h 6367455"/>
                <a:gd name="connsiteX5695" fmla="*/ 2138509 w 6891715"/>
                <a:gd name="connsiteY5695" fmla="*/ 3828403 h 6367455"/>
                <a:gd name="connsiteX5696" fmla="*/ 2151199 w 6891715"/>
                <a:gd name="connsiteY5696" fmla="*/ 3823958 h 6367455"/>
                <a:gd name="connsiteX5697" fmla="*/ 2153419 w 6891715"/>
                <a:gd name="connsiteY5697" fmla="*/ 3831578 h 6367455"/>
                <a:gd name="connsiteX5698" fmla="*/ 2155640 w 6891715"/>
                <a:gd name="connsiteY5698" fmla="*/ 3837293 h 6367455"/>
                <a:gd name="connsiteX5699" fmla="*/ 2171502 w 6891715"/>
                <a:gd name="connsiteY5699" fmla="*/ 3844913 h 6367455"/>
                <a:gd name="connsiteX5700" fmla="*/ 2166426 w 6891715"/>
                <a:gd name="connsiteY5700" fmla="*/ 3860789 h 6367455"/>
                <a:gd name="connsiteX5701" fmla="*/ 2156909 w 6891715"/>
                <a:gd name="connsiteY5701" fmla="*/ 3861741 h 6367455"/>
                <a:gd name="connsiteX5702" fmla="*/ 2146440 w 6891715"/>
                <a:gd name="connsiteY5702" fmla="*/ 3874441 h 6367455"/>
                <a:gd name="connsiteX5703" fmla="*/ 2156909 w 6891715"/>
                <a:gd name="connsiteY5703" fmla="*/ 3884284 h 6367455"/>
                <a:gd name="connsiteX5704" fmla="*/ 2154688 w 6891715"/>
                <a:gd name="connsiteY5704" fmla="*/ 3892221 h 6367455"/>
                <a:gd name="connsiteX5705" fmla="*/ 2159447 w 6891715"/>
                <a:gd name="connsiteY5705" fmla="*/ 3901746 h 6367455"/>
                <a:gd name="connsiteX5706" fmla="*/ 2178481 w 6891715"/>
                <a:gd name="connsiteY5706" fmla="*/ 3913176 h 6367455"/>
                <a:gd name="connsiteX5707" fmla="*/ 2196563 w 6891715"/>
                <a:gd name="connsiteY5707" fmla="*/ 3910954 h 6367455"/>
                <a:gd name="connsiteX5708" fmla="*/ 2208935 w 6891715"/>
                <a:gd name="connsiteY5708" fmla="*/ 3887776 h 6367455"/>
                <a:gd name="connsiteX5709" fmla="*/ 2194343 w 6891715"/>
                <a:gd name="connsiteY5709" fmla="*/ 3907779 h 6367455"/>
                <a:gd name="connsiteX5710" fmla="*/ 2185777 w 6891715"/>
                <a:gd name="connsiteY5710" fmla="*/ 3910954 h 6367455"/>
                <a:gd name="connsiteX5711" fmla="*/ 2174357 w 6891715"/>
                <a:gd name="connsiteY5711" fmla="*/ 3909366 h 6367455"/>
                <a:gd name="connsiteX5712" fmla="*/ 2168329 w 6891715"/>
                <a:gd name="connsiteY5712" fmla="*/ 3904921 h 6367455"/>
                <a:gd name="connsiteX5713" fmla="*/ 2162302 w 6891715"/>
                <a:gd name="connsiteY5713" fmla="*/ 3892221 h 6367455"/>
                <a:gd name="connsiteX5714" fmla="*/ 2178164 w 6891715"/>
                <a:gd name="connsiteY5714" fmla="*/ 3889046 h 6367455"/>
                <a:gd name="connsiteX5715" fmla="*/ 2184508 w 6891715"/>
                <a:gd name="connsiteY5715" fmla="*/ 3884919 h 6367455"/>
                <a:gd name="connsiteX5716" fmla="*/ 2193074 w 6891715"/>
                <a:gd name="connsiteY5716" fmla="*/ 3879521 h 6367455"/>
                <a:gd name="connsiteX5717" fmla="*/ 2208935 w 6891715"/>
                <a:gd name="connsiteY5717" fmla="*/ 3885871 h 6367455"/>
                <a:gd name="connsiteX5718" fmla="*/ 2205763 w 6891715"/>
                <a:gd name="connsiteY5718" fmla="*/ 3876981 h 6367455"/>
                <a:gd name="connsiteX5719" fmla="*/ 2213694 w 6891715"/>
                <a:gd name="connsiteY5719" fmla="*/ 3872854 h 6367455"/>
                <a:gd name="connsiteX5720" fmla="*/ 2202591 w 6891715"/>
                <a:gd name="connsiteY5720" fmla="*/ 3875394 h 6367455"/>
                <a:gd name="connsiteX5721" fmla="*/ 2194025 w 6891715"/>
                <a:gd name="connsiteY5721" fmla="*/ 3875394 h 6367455"/>
                <a:gd name="connsiteX5722" fmla="*/ 2187681 w 6891715"/>
                <a:gd name="connsiteY5722" fmla="*/ 3869044 h 6367455"/>
                <a:gd name="connsiteX5723" fmla="*/ 2189584 w 6891715"/>
                <a:gd name="connsiteY5723" fmla="*/ 3859519 h 6367455"/>
                <a:gd name="connsiteX5724" fmla="*/ 2196880 w 6891715"/>
                <a:gd name="connsiteY5724" fmla="*/ 3840151 h 6367455"/>
                <a:gd name="connsiteX5725" fmla="*/ 2209570 w 6891715"/>
                <a:gd name="connsiteY5725" fmla="*/ 3839198 h 6367455"/>
                <a:gd name="connsiteX5726" fmla="*/ 2202273 w 6891715"/>
                <a:gd name="connsiteY5726" fmla="*/ 3836023 h 6367455"/>
                <a:gd name="connsiteX5727" fmla="*/ 2181970 w 6891715"/>
                <a:gd name="connsiteY5727" fmla="*/ 3834118 h 6367455"/>
                <a:gd name="connsiteX5728" fmla="*/ 2175626 w 6891715"/>
                <a:gd name="connsiteY5728" fmla="*/ 3829038 h 6367455"/>
                <a:gd name="connsiteX5729" fmla="*/ 2178798 w 6891715"/>
                <a:gd name="connsiteY5729" fmla="*/ 3825863 h 6367455"/>
                <a:gd name="connsiteX5730" fmla="*/ 2182605 w 6891715"/>
                <a:gd name="connsiteY5730" fmla="*/ 3803638 h 6367455"/>
                <a:gd name="connsiteX5731" fmla="*/ 2194977 w 6891715"/>
                <a:gd name="connsiteY5731" fmla="*/ 3774111 h 6367455"/>
                <a:gd name="connsiteX5732" fmla="*/ 2216866 w 6891715"/>
                <a:gd name="connsiteY5732" fmla="*/ 3757918 h 6367455"/>
                <a:gd name="connsiteX5733" fmla="*/ 2247638 w 6891715"/>
                <a:gd name="connsiteY5733" fmla="*/ 3753473 h 6367455"/>
                <a:gd name="connsiteX5734" fmla="*/ 2265721 w 6891715"/>
                <a:gd name="connsiteY5734" fmla="*/ 3754426 h 6367455"/>
                <a:gd name="connsiteX5735" fmla="*/ 2278410 w 6891715"/>
                <a:gd name="connsiteY5735" fmla="*/ 3745853 h 6367455"/>
                <a:gd name="connsiteX5736" fmla="*/ 2300299 w 6891715"/>
                <a:gd name="connsiteY5736" fmla="*/ 3741726 h 6367455"/>
                <a:gd name="connsiteX5737" fmla="*/ 2314258 w 6891715"/>
                <a:gd name="connsiteY5737" fmla="*/ 3744266 h 6367455"/>
                <a:gd name="connsiteX5738" fmla="*/ 2323775 w 6891715"/>
                <a:gd name="connsiteY5738" fmla="*/ 3755061 h 6367455"/>
                <a:gd name="connsiteX5739" fmla="*/ 2335830 w 6891715"/>
                <a:gd name="connsiteY5739" fmla="*/ 3763316 h 6367455"/>
                <a:gd name="connsiteX5740" fmla="*/ 2350422 w 6891715"/>
                <a:gd name="connsiteY5740" fmla="*/ 3764268 h 6367455"/>
                <a:gd name="connsiteX5741" fmla="*/ 2346298 w 6891715"/>
                <a:gd name="connsiteY5741" fmla="*/ 3768396 h 6367455"/>
                <a:gd name="connsiteX5742" fmla="*/ 2350740 w 6891715"/>
                <a:gd name="connsiteY5742" fmla="*/ 3776016 h 6367455"/>
                <a:gd name="connsiteX5743" fmla="*/ 2358988 w 6891715"/>
                <a:gd name="connsiteY5743" fmla="*/ 3777603 h 6367455"/>
                <a:gd name="connsiteX5744" fmla="*/ 2356026 w 6891715"/>
                <a:gd name="connsiteY5744" fmla="*/ 3787144 h 6367455"/>
                <a:gd name="connsiteX5745" fmla="*/ 2357058 w 6891715"/>
                <a:gd name="connsiteY5745" fmla="*/ 3787213 h 6367455"/>
                <a:gd name="connsiteX5746" fmla="*/ 2359897 w 6891715"/>
                <a:gd name="connsiteY5746" fmla="*/ 3778078 h 6367455"/>
                <a:gd name="connsiteX5747" fmla="*/ 2359579 w 6891715"/>
                <a:gd name="connsiteY5747" fmla="*/ 3767923 h 6367455"/>
                <a:gd name="connsiteX5748" fmla="*/ 2364975 w 6891715"/>
                <a:gd name="connsiteY5748" fmla="*/ 3761577 h 6367455"/>
                <a:gd name="connsiteX5749" fmla="*/ 2373544 w 6891715"/>
                <a:gd name="connsiteY5749" fmla="*/ 3762211 h 6367455"/>
                <a:gd name="connsiteX5750" fmla="*/ 2381796 w 6891715"/>
                <a:gd name="connsiteY5750" fmla="*/ 3769510 h 6367455"/>
                <a:gd name="connsiteX5751" fmla="*/ 2390683 w 6891715"/>
                <a:gd name="connsiteY5751" fmla="*/ 3780299 h 6367455"/>
                <a:gd name="connsiteX5752" fmla="*/ 2383066 w 6891715"/>
                <a:gd name="connsiteY5752" fmla="*/ 3765384 h 6367455"/>
                <a:gd name="connsiteX5753" fmla="*/ 2374496 w 6891715"/>
                <a:gd name="connsiteY5753" fmla="*/ 3750787 h 6367455"/>
                <a:gd name="connsiteX5754" fmla="*/ 2361801 w 6891715"/>
                <a:gd name="connsiteY5754" fmla="*/ 3752057 h 6367455"/>
                <a:gd name="connsiteX5755" fmla="*/ 2347836 w 6891715"/>
                <a:gd name="connsiteY5755" fmla="*/ 3753961 h 6367455"/>
                <a:gd name="connsiteX5756" fmla="*/ 2338315 w 6891715"/>
                <a:gd name="connsiteY5756" fmla="*/ 3752374 h 6367455"/>
                <a:gd name="connsiteX5757" fmla="*/ 2337363 w 6891715"/>
                <a:gd name="connsiteY5757" fmla="*/ 3735239 h 6367455"/>
                <a:gd name="connsiteX5758" fmla="*/ 2344662 w 6891715"/>
                <a:gd name="connsiteY5758" fmla="*/ 3727940 h 6367455"/>
                <a:gd name="connsiteX5759" fmla="*/ 2352279 w 6891715"/>
                <a:gd name="connsiteY5759" fmla="*/ 3730161 h 6367455"/>
                <a:gd name="connsiteX5760" fmla="*/ 2349740 w 6891715"/>
                <a:gd name="connsiteY5760" fmla="*/ 3721593 h 6367455"/>
                <a:gd name="connsiteX5761" fmla="*/ 2365610 w 6891715"/>
                <a:gd name="connsiteY5761" fmla="*/ 3702554 h 6367455"/>
                <a:gd name="connsiteX5762" fmla="*/ 2440512 w 6891715"/>
                <a:gd name="connsiteY5762" fmla="*/ 3699698 h 6367455"/>
                <a:gd name="connsiteX5763" fmla="*/ 2436386 w 6891715"/>
                <a:gd name="connsiteY5763" fmla="*/ 3709218 h 6367455"/>
                <a:gd name="connsiteX5764" fmla="*/ 2444321 w 6891715"/>
                <a:gd name="connsiteY5764" fmla="*/ 3743806 h 6367455"/>
                <a:gd name="connsiteX5765" fmla="*/ 2460190 w 6891715"/>
                <a:gd name="connsiteY5765" fmla="*/ 3745710 h 6367455"/>
                <a:gd name="connsiteX5766" fmla="*/ 2466537 w 6891715"/>
                <a:gd name="connsiteY5766" fmla="*/ 3736508 h 6367455"/>
                <a:gd name="connsiteX5767" fmla="*/ 2452572 w 6891715"/>
                <a:gd name="connsiteY5767" fmla="*/ 3724767 h 6367455"/>
                <a:gd name="connsiteX5768" fmla="*/ 2453525 w 6891715"/>
                <a:gd name="connsiteY5768" fmla="*/ 3717468 h 6367455"/>
                <a:gd name="connsiteX5769" fmla="*/ 2470346 w 6891715"/>
                <a:gd name="connsiteY5769" fmla="*/ 3721593 h 6367455"/>
                <a:gd name="connsiteX5770" fmla="*/ 2480185 w 6891715"/>
                <a:gd name="connsiteY5770" fmla="*/ 3738094 h 6367455"/>
                <a:gd name="connsiteX5771" fmla="*/ 2479233 w 6891715"/>
                <a:gd name="connsiteY5771" fmla="*/ 3745710 h 6367455"/>
                <a:gd name="connsiteX5772" fmla="*/ 2487802 w 6891715"/>
                <a:gd name="connsiteY5772" fmla="*/ 3738094 h 6367455"/>
                <a:gd name="connsiteX5773" fmla="*/ 2478915 w 6891715"/>
                <a:gd name="connsiteY5773" fmla="*/ 3729844 h 6367455"/>
                <a:gd name="connsiteX5774" fmla="*/ 2472568 w 6891715"/>
                <a:gd name="connsiteY5774" fmla="*/ 3708900 h 6367455"/>
                <a:gd name="connsiteX5775" fmla="*/ 2476376 w 6891715"/>
                <a:gd name="connsiteY5775" fmla="*/ 3689861 h 6367455"/>
                <a:gd name="connsiteX5776" fmla="*/ 2492245 w 6891715"/>
                <a:gd name="connsiteY5776" fmla="*/ 3674947 h 6367455"/>
                <a:gd name="connsiteX5777" fmla="*/ 2527157 w 6891715"/>
                <a:gd name="connsiteY5777" fmla="*/ 3678754 h 6367455"/>
                <a:gd name="connsiteX5778" fmla="*/ 2553818 w 6891715"/>
                <a:gd name="connsiteY5778" fmla="*/ 3681610 h 6367455"/>
                <a:gd name="connsiteX5779" fmla="*/ 2572861 w 6891715"/>
                <a:gd name="connsiteY5779" fmla="*/ 3699698 h 6367455"/>
                <a:gd name="connsiteX5780" fmla="*/ 2597299 w 6891715"/>
                <a:gd name="connsiteY5780" fmla="*/ 3730161 h 6367455"/>
                <a:gd name="connsiteX5781" fmla="*/ 2620785 w 6891715"/>
                <a:gd name="connsiteY5781" fmla="*/ 3733017 h 6367455"/>
                <a:gd name="connsiteX5782" fmla="*/ 2598251 w 6891715"/>
                <a:gd name="connsiteY5782" fmla="*/ 3722228 h 6367455"/>
                <a:gd name="connsiteX5783" fmla="*/ 2585873 w 6891715"/>
                <a:gd name="connsiteY5783" fmla="*/ 3712391 h 6367455"/>
                <a:gd name="connsiteX5784" fmla="*/ 2585556 w 6891715"/>
                <a:gd name="connsiteY5784" fmla="*/ 3696207 h 6367455"/>
                <a:gd name="connsiteX5785" fmla="*/ 2573495 w 6891715"/>
                <a:gd name="connsiteY5785" fmla="*/ 3681610 h 6367455"/>
                <a:gd name="connsiteX5786" fmla="*/ 2558896 w 6891715"/>
                <a:gd name="connsiteY5786" fmla="*/ 3676216 h 6367455"/>
                <a:gd name="connsiteX5787" fmla="*/ 2536362 w 6891715"/>
                <a:gd name="connsiteY5787" fmla="*/ 3671456 h 6367455"/>
                <a:gd name="connsiteX5788" fmla="*/ 2510971 w 6891715"/>
                <a:gd name="connsiteY5788" fmla="*/ 3660032 h 6367455"/>
                <a:gd name="connsiteX5789" fmla="*/ 2511923 w 6891715"/>
                <a:gd name="connsiteY5789" fmla="*/ 3646387 h 6367455"/>
                <a:gd name="connsiteX5790" fmla="*/ 2514145 w 6891715"/>
                <a:gd name="connsiteY5790" fmla="*/ 3643214 h 6367455"/>
                <a:gd name="connsiteX5791" fmla="*/ 2525888 w 6891715"/>
                <a:gd name="connsiteY5791" fmla="*/ 3649560 h 6367455"/>
                <a:gd name="connsiteX5792" fmla="*/ 2529062 w 6891715"/>
                <a:gd name="connsiteY5792" fmla="*/ 3643214 h 6367455"/>
                <a:gd name="connsiteX5793" fmla="*/ 2531283 w 6891715"/>
                <a:gd name="connsiteY5793" fmla="*/ 3637819 h 6367455"/>
                <a:gd name="connsiteX5794" fmla="*/ 2508749 w 6891715"/>
                <a:gd name="connsiteY5794" fmla="*/ 3625444 h 6367455"/>
                <a:gd name="connsiteX5795" fmla="*/ 2505258 w 6891715"/>
                <a:gd name="connsiteY5795" fmla="*/ 3612751 h 6367455"/>
                <a:gd name="connsiteX5796" fmla="*/ 2520175 w 6891715"/>
                <a:gd name="connsiteY5796" fmla="*/ 3598788 h 6367455"/>
                <a:gd name="connsiteX5797" fmla="*/ 2511606 w 6891715"/>
                <a:gd name="connsiteY5797" fmla="*/ 3590538 h 6367455"/>
                <a:gd name="connsiteX5798" fmla="*/ 2508432 w 6891715"/>
                <a:gd name="connsiteY5798" fmla="*/ 3597836 h 6367455"/>
                <a:gd name="connsiteX5799" fmla="*/ 2497006 w 6891715"/>
                <a:gd name="connsiteY5799" fmla="*/ 3601010 h 6367455"/>
                <a:gd name="connsiteX5800" fmla="*/ 2493832 w 6891715"/>
                <a:gd name="connsiteY5800" fmla="*/ 3589586 h 6367455"/>
                <a:gd name="connsiteX5801" fmla="*/ 2500815 w 6891715"/>
                <a:gd name="connsiteY5801" fmla="*/ 3580066 h 6367455"/>
                <a:gd name="connsiteX5802" fmla="*/ 2511288 w 6891715"/>
                <a:gd name="connsiteY5802" fmla="*/ 3576893 h 6367455"/>
                <a:gd name="connsiteX5803" fmla="*/ 2523031 w 6891715"/>
                <a:gd name="connsiteY5803" fmla="*/ 3577527 h 6367455"/>
                <a:gd name="connsiteX5804" fmla="*/ 2529379 w 6891715"/>
                <a:gd name="connsiteY5804" fmla="*/ 3564834 h 6367455"/>
                <a:gd name="connsiteX5805" fmla="*/ 2518906 w 6891715"/>
                <a:gd name="connsiteY5805" fmla="*/ 3556901 h 6367455"/>
                <a:gd name="connsiteX5806" fmla="*/ 2506845 w 6891715"/>
                <a:gd name="connsiteY5806" fmla="*/ 3545160 h 6367455"/>
                <a:gd name="connsiteX5807" fmla="*/ 2505575 w 6891715"/>
                <a:gd name="connsiteY5807" fmla="*/ 3535958 h 6367455"/>
                <a:gd name="connsiteX5808" fmla="*/ 2500497 w 6891715"/>
                <a:gd name="connsiteY5808" fmla="*/ 3524217 h 6367455"/>
                <a:gd name="connsiteX5809" fmla="*/ 2492880 w 6891715"/>
                <a:gd name="connsiteY5809" fmla="*/ 3516918 h 6367455"/>
                <a:gd name="connsiteX5810" fmla="*/ 2480185 w 6891715"/>
                <a:gd name="connsiteY5810" fmla="*/ 3519457 h 6367455"/>
                <a:gd name="connsiteX5811" fmla="*/ 2466537 w 6891715"/>
                <a:gd name="connsiteY5811" fmla="*/ 3513110 h 6367455"/>
                <a:gd name="connsiteX5812" fmla="*/ 2464316 w 6891715"/>
                <a:gd name="connsiteY5812" fmla="*/ 3524534 h 6367455"/>
                <a:gd name="connsiteX5813" fmla="*/ 2462094 w 6891715"/>
                <a:gd name="connsiteY5813" fmla="*/ 3527707 h 6367455"/>
                <a:gd name="connsiteX5814" fmla="*/ 2458920 w 6891715"/>
                <a:gd name="connsiteY5814" fmla="*/ 3516283 h 6367455"/>
                <a:gd name="connsiteX5815" fmla="*/ 2458920 w 6891715"/>
                <a:gd name="connsiteY5815" fmla="*/ 3499148 h 6367455"/>
                <a:gd name="connsiteX5816" fmla="*/ 2463046 w 6891715"/>
                <a:gd name="connsiteY5816" fmla="*/ 3484551 h 6367455"/>
                <a:gd name="connsiteX5817" fmla="*/ 2469394 w 6891715"/>
                <a:gd name="connsiteY5817" fmla="*/ 3486455 h 6367455"/>
                <a:gd name="connsiteX5818" fmla="*/ 2469394 w 6891715"/>
                <a:gd name="connsiteY5818" fmla="*/ 3493753 h 6367455"/>
                <a:gd name="connsiteX5819" fmla="*/ 2471615 w 6891715"/>
                <a:gd name="connsiteY5819" fmla="*/ 3505494 h 6367455"/>
                <a:gd name="connsiteX5820" fmla="*/ 2482406 w 6891715"/>
                <a:gd name="connsiteY5820" fmla="*/ 3516283 h 6367455"/>
                <a:gd name="connsiteX5821" fmla="*/ 2489706 w 6891715"/>
                <a:gd name="connsiteY5821" fmla="*/ 3512476 h 6367455"/>
                <a:gd name="connsiteX5822" fmla="*/ 2501882 w 6891715"/>
                <a:gd name="connsiteY5822" fmla="*/ 3508519 h 6367455"/>
                <a:gd name="connsiteX5823" fmla="*/ 2502823 w 6891715"/>
                <a:gd name="connsiteY5823" fmla="*/ 3499157 h 6367455"/>
                <a:gd name="connsiteX5824" fmla="*/ 2495167 w 6891715"/>
                <a:gd name="connsiteY5824" fmla="*/ 3475027 h 6367455"/>
                <a:gd name="connsiteX5825" fmla="*/ 2497081 w 6891715"/>
                <a:gd name="connsiteY5825" fmla="*/ 3463279 h 6367455"/>
                <a:gd name="connsiteX5826" fmla="*/ 2493891 w 6891715"/>
                <a:gd name="connsiteY5826" fmla="*/ 3442642 h 6367455"/>
                <a:gd name="connsiteX5827" fmla="*/ 2491339 w 6891715"/>
                <a:gd name="connsiteY5827" fmla="*/ 3419147 h 6367455"/>
                <a:gd name="connsiteX5828" fmla="*/ 2484002 w 6891715"/>
                <a:gd name="connsiteY5828" fmla="*/ 3408034 h 6367455"/>
                <a:gd name="connsiteX5829" fmla="*/ 2470923 w 6891715"/>
                <a:gd name="connsiteY5829" fmla="*/ 3409939 h 6367455"/>
                <a:gd name="connsiteX5830" fmla="*/ 2464543 w 6891715"/>
                <a:gd name="connsiteY5830" fmla="*/ 3399462 h 6367455"/>
                <a:gd name="connsiteX5831" fmla="*/ 2464543 w 6891715"/>
                <a:gd name="connsiteY5831" fmla="*/ 3381682 h 6367455"/>
                <a:gd name="connsiteX5832" fmla="*/ 2453059 w 6891715"/>
                <a:gd name="connsiteY5832" fmla="*/ 3384857 h 6367455"/>
                <a:gd name="connsiteX5833" fmla="*/ 2457206 w 6891715"/>
                <a:gd name="connsiteY5833" fmla="*/ 3396604 h 6367455"/>
                <a:gd name="connsiteX5834" fmla="*/ 2447636 w 6891715"/>
                <a:gd name="connsiteY5834" fmla="*/ 3398827 h 6367455"/>
                <a:gd name="connsiteX5835" fmla="*/ 2433600 w 6891715"/>
                <a:gd name="connsiteY5835" fmla="*/ 3383904 h 6367455"/>
                <a:gd name="connsiteX5836" fmla="*/ 2437109 w 6891715"/>
                <a:gd name="connsiteY5836" fmla="*/ 3371523 h 6367455"/>
                <a:gd name="connsiteX5837" fmla="*/ 2438385 w 6891715"/>
                <a:gd name="connsiteY5837" fmla="*/ 3324850 h 6367455"/>
                <a:gd name="connsiteX5838" fmla="*/ 2441575 w 6891715"/>
                <a:gd name="connsiteY5838" fmla="*/ 3324850 h 6367455"/>
                <a:gd name="connsiteX5839" fmla="*/ 2439661 w 6891715"/>
                <a:gd name="connsiteY5839" fmla="*/ 3347075 h 6367455"/>
                <a:gd name="connsiteX5840" fmla="*/ 2450507 w 6891715"/>
                <a:gd name="connsiteY5840" fmla="*/ 3352472 h 6367455"/>
                <a:gd name="connsiteX5841" fmla="*/ 2456887 w 6891715"/>
                <a:gd name="connsiteY5841" fmla="*/ 3340725 h 6367455"/>
                <a:gd name="connsiteX5842" fmla="*/ 2455292 w 6891715"/>
                <a:gd name="connsiteY5842" fmla="*/ 3322627 h 6367455"/>
                <a:gd name="connsiteX5843" fmla="*/ 2450188 w 6891715"/>
                <a:gd name="connsiteY5843" fmla="*/ 3306117 h 6367455"/>
                <a:gd name="connsiteX5844" fmla="*/ 2440618 w 6891715"/>
                <a:gd name="connsiteY5844" fmla="*/ 3309292 h 6367455"/>
                <a:gd name="connsiteX5845" fmla="*/ 2439023 w 6891715"/>
                <a:gd name="connsiteY5845" fmla="*/ 3261667 h 6367455"/>
                <a:gd name="connsiteX5846" fmla="*/ 2444446 w 6891715"/>
                <a:gd name="connsiteY5846" fmla="*/ 3273097 h 6367455"/>
                <a:gd name="connsiteX5847" fmla="*/ 2445403 w 6891715"/>
                <a:gd name="connsiteY5847" fmla="*/ 3257540 h 6367455"/>
                <a:gd name="connsiteX5848" fmla="*/ 2440937 w 6891715"/>
                <a:gd name="connsiteY5848" fmla="*/ 3252143 h 6367455"/>
                <a:gd name="connsiteX5849" fmla="*/ 2436471 w 6891715"/>
                <a:gd name="connsiteY5849" fmla="*/ 3223884 h 6367455"/>
                <a:gd name="connsiteX5850" fmla="*/ 2445722 w 6891715"/>
                <a:gd name="connsiteY5850" fmla="*/ 3200706 h 6367455"/>
                <a:gd name="connsiteX5851" fmla="*/ 2451145 w 6891715"/>
                <a:gd name="connsiteY5851" fmla="*/ 3205469 h 6367455"/>
                <a:gd name="connsiteX5852" fmla="*/ 2451145 w 6891715"/>
                <a:gd name="connsiteY5852" fmla="*/ 3214042 h 6367455"/>
                <a:gd name="connsiteX5853" fmla="*/ 2462310 w 6891715"/>
                <a:gd name="connsiteY5853" fmla="*/ 3226742 h 6367455"/>
                <a:gd name="connsiteX5854" fmla="*/ 2471880 w 6891715"/>
                <a:gd name="connsiteY5854" fmla="*/ 3225789 h 6367455"/>
                <a:gd name="connsiteX5855" fmla="*/ 2486235 w 6891715"/>
                <a:gd name="connsiteY5855" fmla="*/ 3229599 h 6367455"/>
                <a:gd name="connsiteX5856" fmla="*/ 2495167 w 6891715"/>
                <a:gd name="connsiteY5856" fmla="*/ 3247697 h 6367455"/>
                <a:gd name="connsiteX5857" fmla="*/ 2495805 w 6891715"/>
                <a:gd name="connsiteY5857" fmla="*/ 3230552 h 6367455"/>
                <a:gd name="connsiteX5858" fmla="*/ 2503461 w 6891715"/>
                <a:gd name="connsiteY5858" fmla="*/ 3227377 h 6367455"/>
                <a:gd name="connsiteX5859" fmla="*/ 2498038 w 6891715"/>
                <a:gd name="connsiteY5859" fmla="*/ 3224202 h 6367455"/>
                <a:gd name="connsiteX5860" fmla="*/ 2497081 w 6891715"/>
                <a:gd name="connsiteY5860" fmla="*/ 3209597 h 6367455"/>
                <a:gd name="connsiteX5861" fmla="*/ 2510479 w 6891715"/>
                <a:gd name="connsiteY5861" fmla="*/ 3195626 h 6367455"/>
                <a:gd name="connsiteX5862" fmla="*/ 2524515 w 6891715"/>
                <a:gd name="connsiteY5862" fmla="*/ 3189277 h 6367455"/>
                <a:gd name="connsiteX5863" fmla="*/ 2530895 w 6891715"/>
                <a:gd name="connsiteY5863" fmla="*/ 3199754 h 6367455"/>
                <a:gd name="connsiteX5864" fmla="*/ 2531214 w 6891715"/>
                <a:gd name="connsiteY5864" fmla="*/ 3216582 h 6367455"/>
                <a:gd name="connsiteX5865" fmla="*/ 2549397 w 6891715"/>
                <a:gd name="connsiteY5865" fmla="*/ 3227059 h 6367455"/>
                <a:gd name="connsiteX5866" fmla="*/ 2554182 w 6891715"/>
                <a:gd name="connsiteY5866" fmla="*/ 3207056 h 6367455"/>
                <a:gd name="connsiteX5867" fmla="*/ 2545569 w 6891715"/>
                <a:gd name="connsiteY5867" fmla="*/ 3199436 h 6367455"/>
                <a:gd name="connsiteX5868" fmla="*/ 2539189 w 6891715"/>
                <a:gd name="connsiteY5868" fmla="*/ 3199436 h 6367455"/>
                <a:gd name="connsiteX5869" fmla="*/ 2544612 w 6891715"/>
                <a:gd name="connsiteY5869" fmla="*/ 3188959 h 6367455"/>
                <a:gd name="connsiteX5870" fmla="*/ 2540465 w 6891715"/>
                <a:gd name="connsiteY5870" fmla="*/ 3176577 h 6367455"/>
                <a:gd name="connsiteX5871" fmla="*/ 2545250 w 6891715"/>
                <a:gd name="connsiteY5871" fmla="*/ 3157527 h 6367455"/>
                <a:gd name="connsiteX5872" fmla="*/ 2561200 w 6891715"/>
                <a:gd name="connsiteY5872" fmla="*/ 3153082 h 6367455"/>
                <a:gd name="connsiteX5873" fmla="*/ 2580659 w 6891715"/>
                <a:gd name="connsiteY5873" fmla="*/ 3158162 h 6367455"/>
                <a:gd name="connsiteX5874" fmla="*/ 2591824 w 6891715"/>
                <a:gd name="connsiteY5874" fmla="*/ 3147684 h 6367455"/>
                <a:gd name="connsiteX5875" fmla="*/ 2614474 w 6891715"/>
                <a:gd name="connsiteY5875" fmla="*/ 3143239 h 6367455"/>
                <a:gd name="connsiteX5876" fmla="*/ 2634571 w 6891715"/>
                <a:gd name="connsiteY5876" fmla="*/ 3153399 h 6367455"/>
                <a:gd name="connsiteX5877" fmla="*/ 2636804 w 6891715"/>
                <a:gd name="connsiteY5877" fmla="*/ 3161972 h 6367455"/>
                <a:gd name="connsiteX5878" fmla="*/ 2637123 w 6891715"/>
                <a:gd name="connsiteY5878" fmla="*/ 3186102 h 6367455"/>
                <a:gd name="connsiteX5879" fmla="*/ 2642546 w 6891715"/>
                <a:gd name="connsiteY5879" fmla="*/ 3190229 h 6367455"/>
                <a:gd name="connsiteX5880" fmla="*/ 2643503 w 6891715"/>
                <a:gd name="connsiteY5880" fmla="*/ 3202929 h 6367455"/>
                <a:gd name="connsiteX5881" fmla="*/ 2633295 w 6891715"/>
                <a:gd name="connsiteY5881" fmla="*/ 3206421 h 6367455"/>
                <a:gd name="connsiteX5882" fmla="*/ 2625639 w 6891715"/>
                <a:gd name="connsiteY5882" fmla="*/ 3209597 h 6367455"/>
                <a:gd name="connsiteX5883" fmla="*/ 2625639 w 6891715"/>
                <a:gd name="connsiteY5883" fmla="*/ 3221027 h 6367455"/>
                <a:gd name="connsiteX5884" fmla="*/ 2643822 w 6891715"/>
                <a:gd name="connsiteY5884" fmla="*/ 3208326 h 6367455"/>
                <a:gd name="connsiteX5885" fmla="*/ 2646055 w 6891715"/>
                <a:gd name="connsiteY5885" fmla="*/ 3214359 h 6367455"/>
                <a:gd name="connsiteX5886" fmla="*/ 2637442 w 6891715"/>
                <a:gd name="connsiteY5886" fmla="*/ 3225154 h 6367455"/>
                <a:gd name="connsiteX5887" fmla="*/ 2633614 w 6891715"/>
                <a:gd name="connsiteY5887" fmla="*/ 3228329 h 6367455"/>
                <a:gd name="connsiteX5888" fmla="*/ 2630424 w 6891715"/>
                <a:gd name="connsiteY5888" fmla="*/ 3230870 h 6367455"/>
                <a:gd name="connsiteX5889" fmla="*/ 2627872 w 6891715"/>
                <a:gd name="connsiteY5889" fmla="*/ 3233410 h 6367455"/>
                <a:gd name="connsiteX5890" fmla="*/ 2626277 w 6891715"/>
                <a:gd name="connsiteY5890" fmla="*/ 3236584 h 6367455"/>
                <a:gd name="connsiteX5891" fmla="*/ 2625001 w 6891715"/>
                <a:gd name="connsiteY5891" fmla="*/ 3240712 h 6367455"/>
                <a:gd name="connsiteX5892" fmla="*/ 2624044 w 6891715"/>
                <a:gd name="connsiteY5892" fmla="*/ 3245157 h 6367455"/>
                <a:gd name="connsiteX5893" fmla="*/ 2634571 w 6891715"/>
                <a:gd name="connsiteY5893" fmla="*/ 3241029 h 6367455"/>
                <a:gd name="connsiteX5894" fmla="*/ 2644779 w 6891715"/>
                <a:gd name="connsiteY5894" fmla="*/ 3229282 h 6367455"/>
                <a:gd name="connsiteX5895" fmla="*/ 2660729 w 6891715"/>
                <a:gd name="connsiteY5895" fmla="*/ 3233410 h 6367455"/>
                <a:gd name="connsiteX5896" fmla="*/ 2673808 w 6891715"/>
                <a:gd name="connsiteY5896" fmla="*/ 3229917 h 6367455"/>
                <a:gd name="connsiteX5897" fmla="*/ 2689758 w 6891715"/>
                <a:gd name="connsiteY5897" fmla="*/ 3226742 h 6367455"/>
                <a:gd name="connsiteX5898" fmla="*/ 2703475 w 6891715"/>
                <a:gd name="connsiteY5898" fmla="*/ 3244522 h 6367455"/>
                <a:gd name="connsiteX5899" fmla="*/ 2699647 w 6891715"/>
                <a:gd name="connsiteY5899" fmla="*/ 3276273 h 6367455"/>
                <a:gd name="connsiteX5900" fmla="*/ 2684654 w 6891715"/>
                <a:gd name="connsiteY5900" fmla="*/ 3287068 h 6367455"/>
                <a:gd name="connsiteX5901" fmla="*/ 2683059 w 6891715"/>
                <a:gd name="connsiteY5901" fmla="*/ 3296592 h 6367455"/>
                <a:gd name="connsiteX5902" fmla="*/ 2678593 w 6891715"/>
                <a:gd name="connsiteY5902" fmla="*/ 3295322 h 6367455"/>
                <a:gd name="connsiteX5903" fmla="*/ 2677317 w 6891715"/>
                <a:gd name="connsiteY5903" fmla="*/ 3280400 h 6367455"/>
                <a:gd name="connsiteX5904" fmla="*/ 2665514 w 6891715"/>
                <a:gd name="connsiteY5904" fmla="*/ 3281669 h 6367455"/>
                <a:gd name="connsiteX5905" fmla="*/ 2650840 w 6891715"/>
                <a:gd name="connsiteY5905" fmla="*/ 3297862 h 6367455"/>
                <a:gd name="connsiteX5906" fmla="*/ 2653711 w 6891715"/>
                <a:gd name="connsiteY5906" fmla="*/ 3273415 h 6367455"/>
                <a:gd name="connsiteX5907" fmla="*/ 2643184 w 6891715"/>
                <a:gd name="connsiteY5907" fmla="*/ 3281035 h 6367455"/>
                <a:gd name="connsiteX5908" fmla="*/ 2637123 w 6891715"/>
                <a:gd name="connsiteY5908" fmla="*/ 3292465 h 6367455"/>
                <a:gd name="connsiteX5909" fmla="*/ 2631700 w 6891715"/>
                <a:gd name="connsiteY5909" fmla="*/ 3308340 h 6367455"/>
                <a:gd name="connsiteX5910" fmla="*/ 2642546 w 6891715"/>
                <a:gd name="connsiteY5910" fmla="*/ 3317547 h 6367455"/>
                <a:gd name="connsiteX5911" fmla="*/ 2641589 w 6891715"/>
                <a:gd name="connsiteY5911" fmla="*/ 3329295 h 6367455"/>
                <a:gd name="connsiteX5912" fmla="*/ 2633295 w 6891715"/>
                <a:gd name="connsiteY5912" fmla="*/ 3341995 h 6367455"/>
                <a:gd name="connsiteX5913" fmla="*/ 2611922 w 6891715"/>
                <a:gd name="connsiteY5913" fmla="*/ 3326437 h 6367455"/>
                <a:gd name="connsiteX5914" fmla="*/ 2610646 w 6891715"/>
                <a:gd name="connsiteY5914" fmla="*/ 3332788 h 6367455"/>
                <a:gd name="connsiteX5915" fmla="*/ 2600118 w 6891715"/>
                <a:gd name="connsiteY5915" fmla="*/ 3338185 h 6367455"/>
                <a:gd name="connsiteX5916" fmla="*/ 2613836 w 6891715"/>
                <a:gd name="connsiteY5916" fmla="*/ 3345487 h 6367455"/>
                <a:gd name="connsiteX5917" fmla="*/ 2623406 w 6891715"/>
                <a:gd name="connsiteY5917" fmla="*/ 3351521 h 6367455"/>
                <a:gd name="connsiteX5918" fmla="*/ 2619578 w 6891715"/>
                <a:gd name="connsiteY5918" fmla="*/ 3361362 h 6367455"/>
                <a:gd name="connsiteX5919" fmla="*/ 2601394 w 6891715"/>
                <a:gd name="connsiteY5919" fmla="*/ 3364538 h 6367455"/>
                <a:gd name="connsiteX5920" fmla="*/ 2589910 w 6891715"/>
                <a:gd name="connsiteY5920" fmla="*/ 3350885 h 6367455"/>
                <a:gd name="connsiteX5921" fmla="*/ 2585444 w 6891715"/>
                <a:gd name="connsiteY5921" fmla="*/ 3365808 h 6367455"/>
                <a:gd name="connsiteX5922" fmla="*/ 2574917 w 6891715"/>
                <a:gd name="connsiteY5922" fmla="*/ 3368983 h 6367455"/>
                <a:gd name="connsiteX5923" fmla="*/ 2595014 w 6891715"/>
                <a:gd name="connsiteY5923" fmla="*/ 3377237 h 6367455"/>
                <a:gd name="connsiteX5924" fmla="*/ 2582573 w 6891715"/>
                <a:gd name="connsiteY5924" fmla="*/ 3389937 h 6367455"/>
                <a:gd name="connsiteX5925" fmla="*/ 2569813 w 6891715"/>
                <a:gd name="connsiteY5925" fmla="*/ 3402954 h 6367455"/>
                <a:gd name="connsiteX5926" fmla="*/ 2585763 w 6891715"/>
                <a:gd name="connsiteY5926" fmla="*/ 3402637 h 6367455"/>
                <a:gd name="connsiteX5927" fmla="*/ 2588953 w 6891715"/>
                <a:gd name="connsiteY5927" fmla="*/ 3413114 h 6367455"/>
                <a:gd name="connsiteX5928" fmla="*/ 2577788 w 6891715"/>
                <a:gd name="connsiteY5928" fmla="*/ 3423909 h 6367455"/>
                <a:gd name="connsiteX5929" fmla="*/ 2575874 w 6891715"/>
                <a:gd name="connsiteY5929" fmla="*/ 3453119 h 6367455"/>
                <a:gd name="connsiteX5930" fmla="*/ 2562157 w 6891715"/>
                <a:gd name="connsiteY5930" fmla="*/ 3465819 h 6367455"/>
                <a:gd name="connsiteX5931" fmla="*/ 2563114 w 6891715"/>
                <a:gd name="connsiteY5931" fmla="*/ 3482964 h 6367455"/>
                <a:gd name="connsiteX5932" fmla="*/ 2585444 w 6891715"/>
                <a:gd name="connsiteY5932" fmla="*/ 3482964 h 6367455"/>
                <a:gd name="connsiteX5933" fmla="*/ 2587996 w 6891715"/>
                <a:gd name="connsiteY5933" fmla="*/ 3499474 h 6367455"/>
                <a:gd name="connsiteX5934" fmla="*/ 2580659 w 6891715"/>
                <a:gd name="connsiteY5934" fmla="*/ 3508999 h 6367455"/>
                <a:gd name="connsiteX5935" fmla="*/ 2566623 w 6891715"/>
                <a:gd name="connsiteY5935" fmla="*/ 3502967 h 6367455"/>
                <a:gd name="connsiteX5936" fmla="*/ 2560243 w 6891715"/>
                <a:gd name="connsiteY5936" fmla="*/ 3513762 h 6367455"/>
                <a:gd name="connsiteX5937" fmla="*/ 2567491 w 6891715"/>
                <a:gd name="connsiteY5937" fmla="*/ 3516467 h 6367455"/>
                <a:gd name="connsiteX5938" fmla="*/ 2568100 w 6891715"/>
                <a:gd name="connsiteY5938" fmla="*/ 3516283 h 6367455"/>
                <a:gd name="connsiteX5939" fmla="*/ 2562070 w 6891715"/>
                <a:gd name="connsiteY5939" fmla="*/ 3526755 h 6367455"/>
                <a:gd name="connsiteX5940" fmla="*/ 2582699 w 6891715"/>
                <a:gd name="connsiteY5940" fmla="*/ 3515014 h 6367455"/>
                <a:gd name="connsiteX5941" fmla="*/ 2599838 w 6891715"/>
                <a:gd name="connsiteY5941" fmla="*/ 3521043 h 6367455"/>
                <a:gd name="connsiteX5942" fmla="*/ 2608407 w 6891715"/>
                <a:gd name="connsiteY5942" fmla="*/ 3520091 h 6367455"/>
                <a:gd name="connsiteX5943" fmla="*/ 2614755 w 6891715"/>
                <a:gd name="connsiteY5943" fmla="*/ 3530563 h 6367455"/>
                <a:gd name="connsiteX5944" fmla="*/ 2615707 w 6891715"/>
                <a:gd name="connsiteY5944" fmla="*/ 3540083 h 6367455"/>
                <a:gd name="connsiteX5945" fmla="*/ 2613803 w 6891715"/>
                <a:gd name="connsiteY5945" fmla="*/ 3551507 h 6367455"/>
                <a:gd name="connsiteX5946" fmla="*/ 2601108 w 6891715"/>
                <a:gd name="connsiteY5946" fmla="*/ 3567373 h 6367455"/>
                <a:gd name="connsiteX5947" fmla="*/ 2625546 w 6891715"/>
                <a:gd name="connsiteY5947" fmla="*/ 3572768 h 6367455"/>
                <a:gd name="connsiteX5948" fmla="*/ 2632211 w 6891715"/>
                <a:gd name="connsiteY5948" fmla="*/ 3589268 h 6367455"/>
                <a:gd name="connsiteX5949" fmla="*/ 2641415 w 6891715"/>
                <a:gd name="connsiteY5949" fmla="*/ 3572450 h 6367455"/>
                <a:gd name="connsiteX5950" fmla="*/ 2656332 w 6891715"/>
                <a:gd name="connsiteY5950" fmla="*/ 3581970 h 6367455"/>
                <a:gd name="connsiteX5951" fmla="*/ 2676645 w 6891715"/>
                <a:gd name="connsiteY5951" fmla="*/ 3598471 h 6367455"/>
                <a:gd name="connsiteX5952" fmla="*/ 2687118 w 6891715"/>
                <a:gd name="connsiteY5952" fmla="*/ 3589903 h 6367455"/>
                <a:gd name="connsiteX5953" fmla="*/ 2716952 w 6891715"/>
                <a:gd name="connsiteY5953" fmla="*/ 3583239 h 6367455"/>
                <a:gd name="connsiteX5954" fmla="*/ 2718857 w 6891715"/>
                <a:gd name="connsiteY5954" fmla="*/ 3591807 h 6367455"/>
                <a:gd name="connsiteX5955" fmla="*/ 2705527 w 6891715"/>
                <a:gd name="connsiteY5955" fmla="*/ 3618462 h 6367455"/>
                <a:gd name="connsiteX5956" fmla="*/ 2698227 w 6891715"/>
                <a:gd name="connsiteY5956" fmla="*/ 3624809 h 6367455"/>
                <a:gd name="connsiteX5957" fmla="*/ 2683310 w 6891715"/>
                <a:gd name="connsiteY5957" fmla="*/ 3633059 h 6367455"/>
                <a:gd name="connsiteX5958" fmla="*/ 2687753 w 6891715"/>
                <a:gd name="connsiteY5958" fmla="*/ 3662571 h 6367455"/>
                <a:gd name="connsiteX5959" fmla="*/ 2695370 w 6891715"/>
                <a:gd name="connsiteY5959" fmla="*/ 3664792 h 6367455"/>
                <a:gd name="connsiteX5960" fmla="*/ 2708066 w 6891715"/>
                <a:gd name="connsiteY5960" fmla="*/ 3651782 h 6367455"/>
                <a:gd name="connsiteX5961" fmla="*/ 2732187 w 6891715"/>
                <a:gd name="connsiteY5961" fmla="*/ 3647339 h 6367455"/>
                <a:gd name="connsiteX5962" fmla="*/ 2758530 w 6891715"/>
                <a:gd name="connsiteY5962" fmla="*/ 3660032 h 6367455"/>
                <a:gd name="connsiteX5963" fmla="*/ 2754404 w 6891715"/>
                <a:gd name="connsiteY5963" fmla="*/ 3641945 h 6367455"/>
                <a:gd name="connsiteX5964" fmla="*/ 2768051 w 6891715"/>
                <a:gd name="connsiteY5964" fmla="*/ 3643214 h 6367455"/>
                <a:gd name="connsiteX5965" fmla="*/ 2768686 w 6891715"/>
                <a:gd name="connsiteY5965" fmla="*/ 3631473 h 6367455"/>
                <a:gd name="connsiteX5966" fmla="*/ 2805820 w 6891715"/>
                <a:gd name="connsiteY5966" fmla="*/ 3609895 h 6367455"/>
                <a:gd name="connsiteX5967" fmla="*/ 2817563 w 6891715"/>
                <a:gd name="connsiteY5967" fmla="*/ 3614020 h 6367455"/>
                <a:gd name="connsiteX5968" fmla="*/ 2814389 w 6891715"/>
                <a:gd name="connsiteY5968" fmla="*/ 3622588 h 6367455"/>
                <a:gd name="connsiteX5969" fmla="*/ 2828989 w 6891715"/>
                <a:gd name="connsiteY5969" fmla="*/ 3614020 h 6367455"/>
                <a:gd name="connsiteX5970" fmla="*/ 2832162 w 6891715"/>
                <a:gd name="connsiteY5970" fmla="*/ 3598154 h 6367455"/>
                <a:gd name="connsiteX5971" fmla="*/ 2850888 w 6891715"/>
                <a:gd name="connsiteY5971" fmla="*/ 3576893 h 6367455"/>
                <a:gd name="connsiteX5972" fmla="*/ 2881674 w 6891715"/>
                <a:gd name="connsiteY5972" fmla="*/ 3576575 h 6367455"/>
                <a:gd name="connsiteX5973" fmla="*/ 2881674 w 6891715"/>
                <a:gd name="connsiteY5973" fmla="*/ 3581970 h 6367455"/>
                <a:gd name="connsiteX5974" fmla="*/ 2859457 w 6891715"/>
                <a:gd name="connsiteY5974" fmla="*/ 3581335 h 6367455"/>
                <a:gd name="connsiteX5975" fmla="*/ 2855331 w 6891715"/>
                <a:gd name="connsiteY5975" fmla="*/ 3595615 h 6367455"/>
                <a:gd name="connsiteX5976" fmla="*/ 2845810 w 6891715"/>
                <a:gd name="connsiteY5976" fmla="*/ 3601010 h 6367455"/>
                <a:gd name="connsiteX5977" fmla="*/ 2847079 w 6891715"/>
                <a:gd name="connsiteY5977" fmla="*/ 3608308 h 6367455"/>
                <a:gd name="connsiteX5978" fmla="*/ 2854379 w 6891715"/>
                <a:gd name="connsiteY5978" fmla="*/ 3613703 h 6367455"/>
                <a:gd name="connsiteX5979" fmla="*/ 2871518 w 6891715"/>
                <a:gd name="connsiteY5979" fmla="*/ 3593711 h 6367455"/>
                <a:gd name="connsiteX5980" fmla="*/ 2890243 w 6891715"/>
                <a:gd name="connsiteY5980" fmla="*/ 3590538 h 6367455"/>
                <a:gd name="connsiteX5981" fmla="*/ 2893417 w 6891715"/>
                <a:gd name="connsiteY5981" fmla="*/ 3582922 h 6367455"/>
                <a:gd name="connsiteX5982" fmla="*/ 2899765 w 6891715"/>
                <a:gd name="connsiteY5982" fmla="*/ 3580383 h 6367455"/>
                <a:gd name="connsiteX5983" fmla="*/ 2913412 w 6891715"/>
                <a:gd name="connsiteY5983" fmla="*/ 3595298 h 6367455"/>
                <a:gd name="connsiteX5984" fmla="*/ 2926425 w 6891715"/>
                <a:gd name="connsiteY5984" fmla="*/ 3613068 h 6367455"/>
                <a:gd name="connsiteX5985" fmla="*/ 2931821 w 6891715"/>
                <a:gd name="connsiteY5985" fmla="*/ 3619414 h 6367455"/>
                <a:gd name="connsiteX5986" fmla="*/ 2941342 w 6891715"/>
                <a:gd name="connsiteY5986" fmla="*/ 3618462 h 6367455"/>
                <a:gd name="connsiteX5987" fmla="*/ 2949911 w 6891715"/>
                <a:gd name="connsiteY5987" fmla="*/ 3630838 h 6367455"/>
                <a:gd name="connsiteX5988" fmla="*/ 2953085 w 6891715"/>
                <a:gd name="connsiteY5988" fmla="*/ 3623222 h 6367455"/>
                <a:gd name="connsiteX5989" fmla="*/ 2964828 w 6891715"/>
                <a:gd name="connsiteY5989" fmla="*/ 3624492 h 6367455"/>
                <a:gd name="connsiteX5990" fmla="*/ 2968954 w 6891715"/>
                <a:gd name="connsiteY5990" fmla="*/ 3637185 h 6367455"/>
                <a:gd name="connsiteX5991" fmla="*/ 2976572 w 6891715"/>
                <a:gd name="connsiteY5991" fmla="*/ 3640041 h 6367455"/>
                <a:gd name="connsiteX5992" fmla="*/ 2969907 w 6891715"/>
                <a:gd name="connsiteY5992" fmla="*/ 3643214 h 6367455"/>
                <a:gd name="connsiteX5993" fmla="*/ 2980698 w 6891715"/>
                <a:gd name="connsiteY5993" fmla="*/ 3654638 h 6367455"/>
                <a:gd name="connsiteX5994" fmla="*/ 2976572 w 6891715"/>
                <a:gd name="connsiteY5994" fmla="*/ 3663205 h 6367455"/>
                <a:gd name="connsiteX5995" fmla="*/ 2967368 w 6891715"/>
                <a:gd name="connsiteY5995" fmla="*/ 3668600 h 6367455"/>
                <a:gd name="connsiteX5996" fmla="*/ 2996884 w 6891715"/>
                <a:gd name="connsiteY5996" fmla="*/ 3682880 h 6367455"/>
                <a:gd name="connsiteX5997" fmla="*/ 3010849 w 6891715"/>
                <a:gd name="connsiteY5997" fmla="*/ 3681928 h 6367455"/>
                <a:gd name="connsiteX5998" fmla="*/ 3020370 w 6891715"/>
                <a:gd name="connsiteY5998" fmla="*/ 3682562 h 6367455"/>
                <a:gd name="connsiteX5999" fmla="*/ 3025449 w 6891715"/>
                <a:gd name="connsiteY5999" fmla="*/ 3695255 h 6367455"/>
                <a:gd name="connsiteX6000" fmla="*/ 3034018 w 6891715"/>
                <a:gd name="connsiteY6000" fmla="*/ 3687957 h 6367455"/>
                <a:gd name="connsiteX6001" fmla="*/ 3042587 w 6891715"/>
                <a:gd name="connsiteY6001" fmla="*/ 3696525 h 6367455"/>
                <a:gd name="connsiteX6002" fmla="*/ 3047983 w 6891715"/>
                <a:gd name="connsiteY6002" fmla="*/ 3697477 h 6367455"/>
                <a:gd name="connsiteX6003" fmla="*/ 3048253 w 6891715"/>
                <a:gd name="connsiteY6003" fmla="*/ 3697418 h 6367455"/>
                <a:gd name="connsiteX6004" fmla="*/ 3053010 w 6891715"/>
                <a:gd name="connsiteY6004" fmla="*/ 3686615 h 6367455"/>
                <a:gd name="connsiteX6005" fmla="*/ 3058403 w 6891715"/>
                <a:gd name="connsiteY6005" fmla="*/ 3678990 h 6367455"/>
                <a:gd name="connsiteX6006" fmla="*/ 3051107 w 6891715"/>
                <a:gd name="connsiteY6006" fmla="*/ 3676130 h 6367455"/>
                <a:gd name="connsiteX6007" fmla="*/ 3044446 w 6891715"/>
                <a:gd name="connsiteY6007" fmla="*/ 3662468 h 6367455"/>
                <a:gd name="connsiteX6008" fmla="*/ 3053010 w 6891715"/>
                <a:gd name="connsiteY6008" fmla="*/ 3651665 h 6367455"/>
                <a:gd name="connsiteX6009" fmla="*/ 3065698 w 6891715"/>
                <a:gd name="connsiteY6009" fmla="*/ 3656113 h 6367455"/>
                <a:gd name="connsiteX6010" fmla="*/ 3076165 w 6891715"/>
                <a:gd name="connsiteY6010" fmla="*/ 3645310 h 6367455"/>
                <a:gd name="connsiteX6011" fmla="*/ 3086632 w 6891715"/>
                <a:gd name="connsiteY6011" fmla="*/ 3630695 h 6367455"/>
                <a:gd name="connsiteX6012" fmla="*/ 3141504 w 6891715"/>
                <a:gd name="connsiteY6012" fmla="*/ 3610996 h 6367455"/>
                <a:gd name="connsiteX6013" fmla="*/ 3188765 w 6891715"/>
                <a:gd name="connsiteY6013" fmla="*/ 3602099 h 6367455"/>
                <a:gd name="connsiteX6014" fmla="*/ 3213822 w 6891715"/>
                <a:gd name="connsiteY6014" fmla="*/ 3577316 h 6367455"/>
                <a:gd name="connsiteX6015" fmla="*/ 3238880 w 6891715"/>
                <a:gd name="connsiteY6015" fmla="*/ 3549991 h 6367455"/>
                <a:gd name="connsiteX6016" fmla="*/ 3272818 w 6891715"/>
                <a:gd name="connsiteY6016" fmla="*/ 3544590 h 6367455"/>
                <a:gd name="connsiteX6017" fmla="*/ 3302317 w 6891715"/>
                <a:gd name="connsiteY6017" fmla="*/ 3522031 h 6367455"/>
                <a:gd name="connsiteX6018" fmla="*/ 3339110 w 6891715"/>
                <a:gd name="connsiteY6018" fmla="*/ 3514088 h 6367455"/>
                <a:gd name="connsiteX6019" fmla="*/ 3386687 w 6891715"/>
                <a:gd name="connsiteY6019" fmla="*/ 3502014 h 6367455"/>
                <a:gd name="connsiteX6020" fmla="*/ 3430776 w 6891715"/>
                <a:gd name="connsiteY6020" fmla="*/ 3504873 h 6367455"/>
                <a:gd name="connsiteX6021" fmla="*/ 3456785 w 6891715"/>
                <a:gd name="connsiteY6021" fmla="*/ 3522666 h 6367455"/>
                <a:gd name="connsiteX6022" fmla="*/ 3463129 w 6891715"/>
                <a:gd name="connsiteY6022" fmla="*/ 3542683 h 6367455"/>
                <a:gd name="connsiteX6023" fmla="*/ 3461860 w 6891715"/>
                <a:gd name="connsiteY6023" fmla="*/ 3548085 h 6367455"/>
                <a:gd name="connsiteX6024" fmla="*/ 3456785 w 6891715"/>
                <a:gd name="connsiteY6024" fmla="*/ 3538553 h 6367455"/>
                <a:gd name="connsiteX6025" fmla="*/ 3446001 w 6891715"/>
                <a:gd name="connsiteY6025" fmla="*/ 3522031 h 6367455"/>
                <a:gd name="connsiteX6026" fmla="*/ 3437754 w 6891715"/>
                <a:gd name="connsiteY6026" fmla="*/ 3516629 h 6367455"/>
                <a:gd name="connsiteX6027" fmla="*/ 3427921 w 6891715"/>
                <a:gd name="connsiteY6027" fmla="*/ 3526161 h 6367455"/>
                <a:gd name="connsiteX6028" fmla="*/ 3431093 w 6891715"/>
                <a:gd name="connsiteY6028" fmla="*/ 3542048 h 6367455"/>
                <a:gd name="connsiteX6029" fmla="*/ 3434899 w 6891715"/>
                <a:gd name="connsiteY6029" fmla="*/ 3563971 h 6367455"/>
                <a:gd name="connsiteX6030" fmla="*/ 3458054 w 6891715"/>
                <a:gd name="connsiteY6030" fmla="*/ 3574139 h 6367455"/>
                <a:gd name="connsiteX6031" fmla="*/ 3465666 w 6891715"/>
                <a:gd name="connsiteY6031" fmla="*/ 3582718 h 6367455"/>
                <a:gd name="connsiteX6032" fmla="*/ 3486600 w 6891715"/>
                <a:gd name="connsiteY6032" fmla="*/ 3581447 h 6367455"/>
                <a:gd name="connsiteX6033" fmla="*/ 3509120 w 6891715"/>
                <a:gd name="connsiteY6033" fmla="*/ 3573821 h 6367455"/>
                <a:gd name="connsiteX6034" fmla="*/ 3545596 w 6891715"/>
                <a:gd name="connsiteY6034" fmla="*/ 3546178 h 6367455"/>
                <a:gd name="connsiteX6035" fmla="*/ 3551623 w 6891715"/>
                <a:gd name="connsiteY6035" fmla="*/ 3527115 h 6367455"/>
                <a:gd name="connsiteX6036" fmla="*/ 3556063 w 6891715"/>
                <a:gd name="connsiteY6036" fmla="*/ 3529339 h 6367455"/>
                <a:gd name="connsiteX6037" fmla="*/ 3553843 w 6891715"/>
                <a:gd name="connsiteY6037" fmla="*/ 3545861 h 6367455"/>
                <a:gd name="connsiteX6038" fmla="*/ 3537350 w 6891715"/>
                <a:gd name="connsiteY6038" fmla="*/ 3563018 h 6367455"/>
                <a:gd name="connsiteX6039" fmla="*/ 3512292 w 6891715"/>
                <a:gd name="connsiteY6039" fmla="*/ 3580176 h 6367455"/>
                <a:gd name="connsiteX6040" fmla="*/ 3500556 w 6891715"/>
                <a:gd name="connsiteY6040" fmla="*/ 3581447 h 6367455"/>
                <a:gd name="connsiteX6041" fmla="*/ 3506900 w 6891715"/>
                <a:gd name="connsiteY6041" fmla="*/ 3602099 h 6367455"/>
                <a:gd name="connsiteX6042" fmla="*/ 3515464 w 6891715"/>
                <a:gd name="connsiteY6042" fmla="*/ 3595744 h 6367455"/>
                <a:gd name="connsiteX6043" fmla="*/ 3533226 w 6891715"/>
                <a:gd name="connsiteY6043" fmla="*/ 3583035 h 6367455"/>
                <a:gd name="connsiteX6044" fmla="*/ 3547817 w 6891715"/>
                <a:gd name="connsiteY6044" fmla="*/ 3570008 h 6367455"/>
                <a:gd name="connsiteX6045" fmla="*/ 3548486 w 6891715"/>
                <a:gd name="connsiteY6045" fmla="*/ 3570035 h 6367455"/>
                <a:gd name="connsiteX6046" fmla="*/ 3560714 w 6891715"/>
                <a:gd name="connsiteY6046" fmla="*/ 3555040 h 6367455"/>
                <a:gd name="connsiteX6047" fmla="*/ 3566741 w 6891715"/>
                <a:gd name="connsiteY6047" fmla="*/ 3539165 h 6367455"/>
                <a:gd name="connsiteX6048" fmla="*/ 3585771 w 6891715"/>
                <a:gd name="connsiteY6048" fmla="*/ 3539165 h 6367455"/>
                <a:gd name="connsiteX6049" fmla="*/ 3609241 w 6891715"/>
                <a:gd name="connsiteY6049" fmla="*/ 3538847 h 6367455"/>
                <a:gd name="connsiteX6050" fmla="*/ 3606704 w 6891715"/>
                <a:gd name="connsiteY6050" fmla="*/ 3518845 h 6367455"/>
                <a:gd name="connsiteX6051" fmla="*/ 3596555 w 6891715"/>
                <a:gd name="connsiteY6051" fmla="*/ 3527417 h 6367455"/>
                <a:gd name="connsiteX6052" fmla="*/ 3585771 w 6891715"/>
                <a:gd name="connsiteY6052" fmla="*/ 3521067 h 6367455"/>
                <a:gd name="connsiteX6053" fmla="*/ 3578159 w 6891715"/>
                <a:gd name="connsiteY6053" fmla="*/ 3514717 h 6367455"/>
                <a:gd name="connsiteX6054" fmla="*/ 3562617 w 6891715"/>
                <a:gd name="connsiteY6054" fmla="*/ 3528370 h 6367455"/>
                <a:gd name="connsiteX6055" fmla="*/ 3556274 w 6891715"/>
                <a:gd name="connsiteY6055" fmla="*/ 3522655 h 6367455"/>
                <a:gd name="connsiteX6056" fmla="*/ 3566424 w 6891715"/>
                <a:gd name="connsiteY6056" fmla="*/ 3510907 h 6367455"/>
                <a:gd name="connsiteX6057" fmla="*/ 3567375 w 6891715"/>
                <a:gd name="connsiteY6057" fmla="*/ 3495032 h 6367455"/>
                <a:gd name="connsiteX6058" fmla="*/ 3567375 w 6891715"/>
                <a:gd name="connsiteY6058" fmla="*/ 3487412 h 6367455"/>
                <a:gd name="connsiteX6059" fmla="*/ 3575939 w 6891715"/>
                <a:gd name="connsiteY6059" fmla="*/ 3481062 h 6367455"/>
                <a:gd name="connsiteX6060" fmla="*/ 3586722 w 6891715"/>
                <a:gd name="connsiteY6060" fmla="*/ 3486460 h 6367455"/>
                <a:gd name="connsiteX6061" fmla="*/ 3611779 w 6891715"/>
                <a:gd name="connsiteY6061" fmla="*/ 3480745 h 6367455"/>
                <a:gd name="connsiteX6062" fmla="*/ 3634932 w 6891715"/>
                <a:gd name="connsiteY6062" fmla="*/ 3463917 h 6367455"/>
                <a:gd name="connsiteX6063" fmla="*/ 3654914 w 6891715"/>
                <a:gd name="connsiteY6063" fmla="*/ 3438200 h 6367455"/>
                <a:gd name="connsiteX6064" fmla="*/ 3667283 w 6891715"/>
                <a:gd name="connsiteY6064" fmla="*/ 3406449 h 6367455"/>
                <a:gd name="connsiteX6065" fmla="*/ 3670138 w 6891715"/>
                <a:gd name="connsiteY6065" fmla="*/ 3375969 h 6367455"/>
                <a:gd name="connsiteX6066" fmla="*/ 3668869 w 6891715"/>
                <a:gd name="connsiteY6066" fmla="*/ 3359142 h 6367455"/>
                <a:gd name="connsiteX6067" fmla="*/ 3678384 w 6891715"/>
                <a:gd name="connsiteY6067" fmla="*/ 3375969 h 6367455"/>
                <a:gd name="connsiteX6068" fmla="*/ 3674578 w 6891715"/>
                <a:gd name="connsiteY6068" fmla="*/ 3399147 h 6367455"/>
                <a:gd name="connsiteX6069" fmla="*/ 3669186 w 6891715"/>
                <a:gd name="connsiteY6069" fmla="*/ 3428675 h 6367455"/>
                <a:gd name="connsiteX6070" fmla="*/ 3653645 w 6891715"/>
                <a:gd name="connsiteY6070" fmla="*/ 3454392 h 6367455"/>
                <a:gd name="connsiteX6071" fmla="*/ 3630809 w 6891715"/>
                <a:gd name="connsiteY6071" fmla="*/ 3477570 h 6367455"/>
                <a:gd name="connsiteX6072" fmla="*/ 3645716 w 6891715"/>
                <a:gd name="connsiteY6072" fmla="*/ 3486777 h 6367455"/>
                <a:gd name="connsiteX6073" fmla="*/ 3655231 w 6891715"/>
                <a:gd name="connsiteY6073" fmla="*/ 3484555 h 6367455"/>
                <a:gd name="connsiteX6074" fmla="*/ 3666966 w 6891715"/>
                <a:gd name="connsiteY6074" fmla="*/ 3492810 h 6367455"/>
                <a:gd name="connsiteX6075" fmla="*/ 3674261 w 6891715"/>
                <a:gd name="connsiteY6075" fmla="*/ 3493762 h 6367455"/>
                <a:gd name="connsiteX6076" fmla="*/ 3685996 w 6891715"/>
                <a:gd name="connsiteY6076" fmla="*/ 3483285 h 6367455"/>
                <a:gd name="connsiteX6077" fmla="*/ 3685679 w 6891715"/>
                <a:gd name="connsiteY6077" fmla="*/ 3440105 h 6367455"/>
                <a:gd name="connsiteX6078" fmla="*/ 3704392 w 6891715"/>
                <a:gd name="connsiteY6078" fmla="*/ 3434707 h 6367455"/>
                <a:gd name="connsiteX6079" fmla="*/ 3704870 w 6891715"/>
                <a:gd name="connsiteY6079" fmla="*/ 3434453 h 6367455"/>
                <a:gd name="connsiteX6080" fmla="*/ 3687725 w 6891715"/>
                <a:gd name="connsiteY6080" fmla="*/ 3417674 h 6367455"/>
                <a:gd name="connsiteX6081" fmla="*/ 3695980 w 6891715"/>
                <a:gd name="connsiteY6081" fmla="*/ 3386333 h 6367455"/>
                <a:gd name="connsiteX6082" fmla="*/ 3693757 w 6891715"/>
                <a:gd name="connsiteY6082" fmla="*/ 3363862 h 6367455"/>
                <a:gd name="connsiteX6083" fmla="*/ 3677565 w 6891715"/>
                <a:gd name="connsiteY6083" fmla="*/ 3340116 h 6367455"/>
                <a:gd name="connsiteX6084" fmla="*/ 3675025 w 6891715"/>
                <a:gd name="connsiteY6084" fmla="*/ 3289461 h 6367455"/>
                <a:gd name="connsiteX6085" fmla="*/ 3674090 w 6891715"/>
                <a:gd name="connsiteY6085" fmla="*/ 3289477 h 6367455"/>
                <a:gd name="connsiteX6086" fmla="*/ 3655659 w 6891715"/>
                <a:gd name="connsiteY6086" fmla="*/ 3250015 h 6367455"/>
                <a:gd name="connsiteX6087" fmla="*/ 3654388 w 6891715"/>
                <a:gd name="connsiteY6087" fmla="*/ 3204505 h 6367455"/>
                <a:gd name="connsiteX6088" fmla="*/ 3668688 w 6891715"/>
                <a:gd name="connsiteY6088" fmla="*/ 3170454 h 6367455"/>
                <a:gd name="connsiteX6089" fmla="*/ 3696652 w 6891715"/>
                <a:gd name="connsiteY6089" fmla="*/ 3126857 h 6367455"/>
                <a:gd name="connsiteX6090" fmla="*/ 3697606 w 6891715"/>
                <a:gd name="connsiteY6090" fmla="*/ 3085805 h 6367455"/>
                <a:gd name="connsiteX6091" fmla="*/ 3709046 w 6891715"/>
                <a:gd name="connsiteY6091" fmla="*/ 3063529 h 6367455"/>
                <a:gd name="connsiteX6092" fmla="*/ 3745590 w 6891715"/>
                <a:gd name="connsiteY6092" fmla="*/ 3029479 h 6367455"/>
                <a:gd name="connsiteX6093" fmla="*/ 3771013 w 6891715"/>
                <a:gd name="connsiteY6093" fmla="*/ 3028842 h 6367455"/>
                <a:gd name="connsiteX6094" fmla="*/ 3796753 w 6891715"/>
                <a:gd name="connsiteY6094" fmla="*/ 3017386 h 6367455"/>
                <a:gd name="connsiteX6095" fmla="*/ 3810100 w 6891715"/>
                <a:gd name="connsiteY6095" fmla="*/ 3007203 h 6367455"/>
                <a:gd name="connsiteX6096" fmla="*/ 3815502 w 6891715"/>
                <a:gd name="connsiteY6096" fmla="*/ 3012612 h 6367455"/>
                <a:gd name="connsiteX6097" fmla="*/ 3816773 w 6891715"/>
                <a:gd name="connsiteY6097" fmla="*/ 3032979 h 6367455"/>
                <a:gd name="connsiteX6098" fmla="*/ 3826307 w 6891715"/>
                <a:gd name="connsiteY6098" fmla="*/ 3045390 h 6367455"/>
                <a:gd name="connsiteX6099" fmla="*/ 3859673 w 6891715"/>
                <a:gd name="connsiteY6099" fmla="*/ 3073712 h 6367455"/>
                <a:gd name="connsiteX6100" fmla="*/ 3854271 w 6891715"/>
                <a:gd name="connsiteY6100" fmla="*/ 3098216 h 6367455"/>
                <a:gd name="connsiteX6101" fmla="*/ 3863805 w 6891715"/>
                <a:gd name="connsiteY6101" fmla="*/ 3104262 h 6367455"/>
                <a:gd name="connsiteX6102" fmla="*/ 3860627 w 6891715"/>
                <a:gd name="connsiteY6102" fmla="*/ 3083260 h 6367455"/>
                <a:gd name="connsiteX6103" fmla="*/ 3862851 w 6891715"/>
                <a:gd name="connsiteY6103" fmla="*/ 3077850 h 6367455"/>
                <a:gd name="connsiteX6104" fmla="*/ 3872385 w 6891715"/>
                <a:gd name="connsiteY6104" fmla="*/ 3090261 h 6367455"/>
                <a:gd name="connsiteX6105" fmla="*/ 3874609 w 6891715"/>
                <a:gd name="connsiteY6105" fmla="*/ 3098853 h 6367455"/>
                <a:gd name="connsiteX6106" fmla="*/ 3877787 w 6891715"/>
                <a:gd name="connsiteY6106" fmla="*/ 3109354 h 6367455"/>
                <a:gd name="connsiteX6107" fmla="*/ 3882236 w 6891715"/>
                <a:gd name="connsiteY6107" fmla="*/ 3117628 h 6367455"/>
                <a:gd name="connsiteX6108" fmla="*/ 3891769 w 6891715"/>
                <a:gd name="connsiteY6108" fmla="*/ 3131312 h 6367455"/>
                <a:gd name="connsiteX6109" fmla="*/ 3922594 w 6891715"/>
                <a:gd name="connsiteY6109" fmla="*/ 3142768 h 6367455"/>
                <a:gd name="connsiteX6110" fmla="*/ 3948969 w 6891715"/>
                <a:gd name="connsiteY6110" fmla="*/ 3135131 h 6367455"/>
                <a:gd name="connsiteX6111" fmla="*/ 3957232 w 6891715"/>
                <a:gd name="connsiteY6111" fmla="*/ 3136085 h 6367455"/>
                <a:gd name="connsiteX6112" fmla="*/ 3960410 w 6891715"/>
                <a:gd name="connsiteY6112" fmla="*/ 3122083 h 6367455"/>
                <a:gd name="connsiteX6113" fmla="*/ 3982654 w 6891715"/>
                <a:gd name="connsiteY6113" fmla="*/ 3104262 h 6367455"/>
                <a:gd name="connsiteX6114" fmla="*/ 3985832 w 6891715"/>
                <a:gd name="connsiteY6114" fmla="*/ 3076895 h 6367455"/>
                <a:gd name="connsiteX6115" fmla="*/ 3981383 w 6891715"/>
                <a:gd name="connsiteY6115" fmla="*/ 2976653 h 6367455"/>
                <a:gd name="connsiteX6116" fmla="*/ 3982501 w 6891715"/>
                <a:gd name="connsiteY6116" fmla="*/ 2975985 h 6367455"/>
                <a:gd name="connsiteX6117" fmla="*/ 3991573 w 6891715"/>
                <a:gd name="connsiteY6117" fmla="*/ 2935037 h 6367455"/>
                <a:gd name="connsiteX6118" fmla="*/ 3999828 w 6891715"/>
                <a:gd name="connsiteY6118" fmla="*/ 2921399 h 6367455"/>
                <a:gd name="connsiteX6119" fmla="*/ 4005225 w 6891715"/>
                <a:gd name="connsiteY6119" fmla="*/ 2901414 h 6367455"/>
                <a:gd name="connsiteX6120" fmla="*/ 3997605 w 6891715"/>
                <a:gd name="connsiteY6120" fmla="*/ 2889994 h 6367455"/>
                <a:gd name="connsiteX6121" fmla="*/ 3978555 w 6891715"/>
                <a:gd name="connsiteY6121" fmla="*/ 2901414 h 6367455"/>
                <a:gd name="connsiteX6122" fmla="*/ 3973475 w 6891715"/>
                <a:gd name="connsiteY6122" fmla="*/ 2914104 h 6367455"/>
                <a:gd name="connsiteX6123" fmla="*/ 3963950 w 6891715"/>
                <a:gd name="connsiteY6123" fmla="*/ 2918545 h 6367455"/>
                <a:gd name="connsiteX6124" fmla="*/ 3940455 w 6891715"/>
                <a:gd name="connsiteY6124" fmla="*/ 2894434 h 6367455"/>
                <a:gd name="connsiteX6125" fmla="*/ 3928073 w 6891715"/>
                <a:gd name="connsiteY6125" fmla="*/ 2902364 h 6367455"/>
                <a:gd name="connsiteX6126" fmla="*/ 3921723 w 6891715"/>
                <a:gd name="connsiteY6126" fmla="*/ 2899193 h 6367455"/>
                <a:gd name="connsiteX6127" fmla="*/ 3919500 w 6891715"/>
                <a:gd name="connsiteY6127" fmla="*/ 2896020 h 6367455"/>
                <a:gd name="connsiteX6128" fmla="*/ 3916960 w 6891715"/>
                <a:gd name="connsiteY6128" fmla="*/ 2868741 h 6367455"/>
                <a:gd name="connsiteX6129" fmla="*/ 3900133 w 6891715"/>
                <a:gd name="connsiteY6129" fmla="*/ 2852882 h 6367455"/>
                <a:gd name="connsiteX6130" fmla="*/ 3898545 w 6891715"/>
                <a:gd name="connsiteY6130" fmla="*/ 2845269 h 6367455"/>
                <a:gd name="connsiteX6131" fmla="*/ 3912515 w 6891715"/>
                <a:gd name="connsiteY6131" fmla="*/ 2834801 h 6367455"/>
                <a:gd name="connsiteX6132" fmla="*/ 3932518 w 6891715"/>
                <a:gd name="connsiteY6132" fmla="*/ 2828459 h 6367455"/>
                <a:gd name="connsiteX6133" fmla="*/ 3930295 w 6891715"/>
                <a:gd name="connsiteY6133" fmla="*/ 2824018 h 6367455"/>
                <a:gd name="connsiteX6134" fmla="*/ 3908070 w 6891715"/>
                <a:gd name="connsiteY6134" fmla="*/ 2817036 h 6367455"/>
                <a:gd name="connsiteX6135" fmla="*/ 3901403 w 6891715"/>
                <a:gd name="connsiteY6135" fmla="*/ 2808469 h 6367455"/>
                <a:gd name="connsiteX6136" fmla="*/ 3902355 w 6891715"/>
                <a:gd name="connsiteY6136" fmla="*/ 2786583 h 6367455"/>
                <a:gd name="connsiteX6137" fmla="*/ 3911880 w 6891715"/>
                <a:gd name="connsiteY6137" fmla="*/ 2779921 h 6367455"/>
                <a:gd name="connsiteX6138" fmla="*/ 3895688 w 6891715"/>
                <a:gd name="connsiteY6138" fmla="*/ 2767550 h 6367455"/>
                <a:gd name="connsiteX6139" fmla="*/ 3898863 w 6891715"/>
                <a:gd name="connsiteY6139" fmla="*/ 2748515 h 6367455"/>
                <a:gd name="connsiteX6140" fmla="*/ 3935693 w 6891715"/>
                <a:gd name="connsiteY6140" fmla="*/ 2730435 h 6367455"/>
                <a:gd name="connsiteX6141" fmla="*/ 3953790 w 6891715"/>
                <a:gd name="connsiteY6141" fmla="*/ 2723772 h 6367455"/>
                <a:gd name="connsiteX6142" fmla="*/ 3954425 w 6891715"/>
                <a:gd name="connsiteY6142" fmla="*/ 2708229 h 6367455"/>
                <a:gd name="connsiteX6143" fmla="*/ 3974745 w 6891715"/>
                <a:gd name="connsiteY6143" fmla="*/ 2704740 h 6367455"/>
                <a:gd name="connsiteX6144" fmla="*/ 3988398 w 6891715"/>
                <a:gd name="connsiteY6144" fmla="*/ 2696176 h 6367455"/>
                <a:gd name="connsiteX6145" fmla="*/ 4018878 w 6891715"/>
                <a:gd name="connsiteY6145" fmla="*/ 2695858 h 6367455"/>
                <a:gd name="connsiteX6146" fmla="*/ 4031578 w 6891715"/>
                <a:gd name="connsiteY6146" fmla="*/ 2681900 h 6367455"/>
                <a:gd name="connsiteX6147" fmla="*/ 4043325 w 6891715"/>
                <a:gd name="connsiteY6147" fmla="*/ 2689514 h 6367455"/>
                <a:gd name="connsiteX6148" fmla="*/ 4051898 w 6891715"/>
                <a:gd name="connsiteY6148" fmla="*/ 2686343 h 6367455"/>
                <a:gd name="connsiteX6149" fmla="*/ 4094125 w 6891715"/>
                <a:gd name="connsiteY6149" fmla="*/ 2683804 h 6367455"/>
                <a:gd name="connsiteX6150" fmla="*/ 4084283 w 6891715"/>
                <a:gd name="connsiteY6150" fmla="*/ 2673338 h 6367455"/>
                <a:gd name="connsiteX6151" fmla="*/ 4090633 w 6891715"/>
                <a:gd name="connsiteY6151" fmla="*/ 2665722 h 6367455"/>
                <a:gd name="connsiteX6152" fmla="*/ 4100158 w 6891715"/>
                <a:gd name="connsiteY6152" fmla="*/ 2670164 h 6367455"/>
                <a:gd name="connsiteX6153" fmla="*/ 4106508 w 6891715"/>
                <a:gd name="connsiteY6153" fmla="*/ 2664770 h 6367455"/>
                <a:gd name="connsiteX6154" fmla="*/ 4121431 w 6891715"/>
                <a:gd name="connsiteY6154" fmla="*/ 2670800 h 6367455"/>
                <a:gd name="connsiteX6155" fmla="*/ 4137306 w 6891715"/>
                <a:gd name="connsiteY6155" fmla="*/ 2662232 h 6367455"/>
                <a:gd name="connsiteX6156" fmla="*/ 4172548 w 6891715"/>
                <a:gd name="connsiteY6156" fmla="*/ 2675557 h 6367455"/>
                <a:gd name="connsiteX6157" fmla="*/ 4198583 w 6891715"/>
                <a:gd name="connsiteY6157" fmla="*/ 2678411 h 6367455"/>
                <a:gd name="connsiteX6158" fmla="*/ 4233826 w 6891715"/>
                <a:gd name="connsiteY6158" fmla="*/ 2701568 h 6367455"/>
                <a:gd name="connsiteX6159" fmla="*/ 4281451 w 6891715"/>
                <a:gd name="connsiteY6159" fmla="*/ 2699030 h 6367455"/>
                <a:gd name="connsiteX6160" fmla="*/ 4298278 w 6891715"/>
                <a:gd name="connsiteY6160" fmla="*/ 2706010 h 6367455"/>
                <a:gd name="connsiteX6161" fmla="*/ 4304311 w 6891715"/>
                <a:gd name="connsiteY6161" fmla="*/ 2704740 h 6367455"/>
                <a:gd name="connsiteX6162" fmla="*/ 4319503 w 6891715"/>
                <a:gd name="connsiteY6162" fmla="*/ 2701170 h 6367455"/>
                <a:gd name="connsiteX6163" fmla="*/ 4319241 w 6891715"/>
                <a:gd name="connsiteY6163" fmla="*/ 2700844 h 6367455"/>
                <a:gd name="connsiteX6164" fmla="*/ 4330673 w 6891715"/>
                <a:gd name="connsiteY6164" fmla="*/ 2684654 h 6367455"/>
                <a:gd name="connsiteX6165" fmla="*/ 4340199 w 6891715"/>
                <a:gd name="connsiteY6165" fmla="*/ 2673226 h 6367455"/>
                <a:gd name="connsiteX6166" fmla="*/ 4327179 w 6891715"/>
                <a:gd name="connsiteY6166" fmla="*/ 2643387 h 6367455"/>
                <a:gd name="connsiteX6167" fmla="*/ 4338929 w 6891715"/>
                <a:gd name="connsiteY6167" fmla="*/ 2636086 h 6367455"/>
                <a:gd name="connsiteX6168" fmla="*/ 4358935 w 6891715"/>
                <a:gd name="connsiteY6168" fmla="*/ 2655767 h 6367455"/>
                <a:gd name="connsiteX6169" fmla="*/ 4370684 w 6891715"/>
                <a:gd name="connsiteY6169" fmla="*/ 2637673 h 6367455"/>
                <a:gd name="connsiteX6170" fmla="*/ 4385609 w 6891715"/>
                <a:gd name="connsiteY6170" fmla="*/ 2629102 h 6367455"/>
                <a:gd name="connsiteX6171" fmla="*/ 4403710 w 6891715"/>
                <a:gd name="connsiteY6171" fmla="*/ 2637673 h 6367455"/>
                <a:gd name="connsiteX6172" fmla="*/ 4434830 w 6891715"/>
                <a:gd name="connsiteY6172" fmla="*/ 2595137 h 6367455"/>
                <a:gd name="connsiteX6173" fmla="*/ 4447532 w 6891715"/>
                <a:gd name="connsiteY6173" fmla="*/ 2602438 h 6367455"/>
                <a:gd name="connsiteX6174" fmla="*/ 4488814 w 6891715"/>
                <a:gd name="connsiteY6174" fmla="*/ 2603073 h 6367455"/>
                <a:gd name="connsiteX6175" fmla="*/ 4533589 w 6891715"/>
                <a:gd name="connsiteY6175" fmla="*/ 2606882 h 6367455"/>
                <a:gd name="connsiteX6176" fmla="*/ 4546292 w 6891715"/>
                <a:gd name="connsiteY6176" fmla="*/ 2604978 h 6367455"/>
                <a:gd name="connsiteX6177" fmla="*/ 4545974 w 6891715"/>
                <a:gd name="connsiteY6177" fmla="*/ 2601803 h 6367455"/>
                <a:gd name="connsiteX6178" fmla="*/ 4542799 w 6891715"/>
                <a:gd name="connsiteY6178" fmla="*/ 2596406 h 6367455"/>
                <a:gd name="connsiteX6179" fmla="*/ 4551055 w 6891715"/>
                <a:gd name="connsiteY6179" fmla="*/ 2591010 h 6367455"/>
                <a:gd name="connsiteX6180" fmla="*/ 4552325 w 6891715"/>
                <a:gd name="connsiteY6180" fmla="*/ 2587835 h 6367455"/>
                <a:gd name="connsiteX6181" fmla="*/ 4513901 w 6891715"/>
                <a:gd name="connsiteY6181" fmla="*/ 2580852 h 6367455"/>
                <a:gd name="connsiteX6182" fmla="*/ 4525651 w 6891715"/>
                <a:gd name="connsiteY6182" fmla="*/ 2574503 h 6367455"/>
                <a:gd name="connsiteX6183" fmla="*/ 4517077 w 6891715"/>
                <a:gd name="connsiteY6183" fmla="*/ 2563711 h 6367455"/>
                <a:gd name="connsiteX6184" fmla="*/ 4471666 w 6891715"/>
                <a:gd name="connsiteY6184" fmla="*/ 2553870 h 6367455"/>
                <a:gd name="connsiteX6185" fmla="*/ 4444992 w 6891715"/>
                <a:gd name="connsiteY6185" fmla="*/ 2563393 h 6367455"/>
                <a:gd name="connsiteX6186" fmla="*/ 4436418 w 6891715"/>
                <a:gd name="connsiteY6186" fmla="*/ 2563393 h 6367455"/>
                <a:gd name="connsiteX6187" fmla="*/ 4401487 w 6891715"/>
                <a:gd name="connsiteY6187" fmla="*/ 2524983 h 6367455"/>
                <a:gd name="connsiteX6188" fmla="*/ 4387832 w 6891715"/>
                <a:gd name="connsiteY6188" fmla="*/ 2528158 h 6367455"/>
                <a:gd name="connsiteX6189" fmla="*/ 4373860 w 6891715"/>
                <a:gd name="connsiteY6189" fmla="*/ 2514506 h 6367455"/>
                <a:gd name="connsiteX6190" fmla="*/ 4379893 w 6891715"/>
                <a:gd name="connsiteY6190" fmla="*/ 2501808 h 6367455"/>
                <a:gd name="connsiteX6191" fmla="*/ 4369414 w 6891715"/>
                <a:gd name="connsiteY6191" fmla="*/ 2499904 h 6367455"/>
                <a:gd name="connsiteX6192" fmla="*/ 4375765 w 6891715"/>
                <a:gd name="connsiteY6192" fmla="*/ 2491335 h 6367455"/>
                <a:gd name="connsiteX6193" fmla="*/ 4396724 w 6891715"/>
                <a:gd name="connsiteY6193" fmla="*/ 2507842 h 6367455"/>
                <a:gd name="connsiteX6194" fmla="*/ 4403392 w 6891715"/>
                <a:gd name="connsiteY6194" fmla="*/ 2503713 h 6367455"/>
                <a:gd name="connsiteX6195" fmla="*/ 4391325 w 6891715"/>
                <a:gd name="connsiteY6195" fmla="*/ 2471016 h 6367455"/>
                <a:gd name="connsiteX6196" fmla="*/ 4401805 w 6891715"/>
                <a:gd name="connsiteY6196" fmla="*/ 2451021 h 6367455"/>
                <a:gd name="connsiteX6197" fmla="*/ 4397676 w 6891715"/>
                <a:gd name="connsiteY6197" fmla="*/ 2448164 h 6367455"/>
                <a:gd name="connsiteX6198" fmla="*/ 4380528 w 6891715"/>
                <a:gd name="connsiteY6198" fmla="*/ 2468480 h 6367455"/>
                <a:gd name="connsiteX6199" fmla="*/ 4359570 w 6891715"/>
                <a:gd name="connsiteY6199" fmla="*/ 2472606 h 6367455"/>
                <a:gd name="connsiteX6200" fmla="*/ 4349091 w 6891715"/>
                <a:gd name="connsiteY6200" fmla="*/ 2486252 h 6367455"/>
                <a:gd name="connsiteX6201" fmla="*/ 4327179 w 6891715"/>
                <a:gd name="connsiteY6201" fmla="*/ 2492603 h 6367455"/>
                <a:gd name="connsiteX6202" fmla="*/ 4309714 w 6891715"/>
                <a:gd name="connsiteY6202" fmla="*/ 2479268 h 6367455"/>
                <a:gd name="connsiteX6203" fmla="*/ 4297606 w 6891715"/>
                <a:gd name="connsiteY6203" fmla="*/ 2480204 h 6367455"/>
                <a:gd name="connsiteX6204" fmla="*/ 4286617 w 6891715"/>
                <a:gd name="connsiteY6204" fmla="*/ 2491790 h 6367455"/>
                <a:gd name="connsiteX6205" fmla="*/ 4260884 w 6891715"/>
                <a:gd name="connsiteY6205" fmla="*/ 2493060 h 6367455"/>
                <a:gd name="connsiteX6206" fmla="*/ 4248176 w 6891715"/>
                <a:gd name="connsiteY6206" fmla="*/ 2488934 h 6367455"/>
                <a:gd name="connsiteX6207" fmla="*/ 4217677 w 6891715"/>
                <a:gd name="connsiteY6207" fmla="*/ 2493380 h 6367455"/>
                <a:gd name="connsiteX6208" fmla="*/ 4197662 w 6891715"/>
                <a:gd name="connsiteY6208" fmla="*/ 2505443 h 6367455"/>
                <a:gd name="connsiteX6209" fmla="*/ 4175423 w 6891715"/>
                <a:gd name="connsiteY6209" fmla="*/ 2500996 h 6367455"/>
                <a:gd name="connsiteX6210" fmla="*/ 4168116 w 6891715"/>
                <a:gd name="connsiteY6210" fmla="*/ 2513693 h 6367455"/>
                <a:gd name="connsiteX6211" fmla="*/ 4140793 w 6891715"/>
                <a:gd name="connsiteY6211" fmla="*/ 2519406 h 6367455"/>
                <a:gd name="connsiteX6212" fmla="*/ 4136028 w 6891715"/>
                <a:gd name="connsiteY6212" fmla="*/ 2493060 h 6367455"/>
                <a:gd name="connsiteX6213" fmla="*/ 4129674 w 6891715"/>
                <a:gd name="connsiteY6213" fmla="*/ 2500363 h 6367455"/>
                <a:gd name="connsiteX6214" fmla="*/ 4135393 w 6891715"/>
                <a:gd name="connsiteY6214" fmla="*/ 2520675 h 6367455"/>
                <a:gd name="connsiteX6215" fmla="*/ 4122685 w 6891715"/>
                <a:gd name="connsiteY6215" fmla="*/ 2517183 h 6367455"/>
                <a:gd name="connsiteX6216" fmla="*/ 4110930 w 6891715"/>
                <a:gd name="connsiteY6216" fmla="*/ 2528926 h 6367455"/>
                <a:gd name="connsiteX6217" fmla="*/ 4100446 w 6891715"/>
                <a:gd name="connsiteY6217" fmla="*/ 2519722 h 6367455"/>
                <a:gd name="connsiteX6218" fmla="*/ 4091232 w 6891715"/>
                <a:gd name="connsiteY6218" fmla="*/ 2531465 h 6367455"/>
                <a:gd name="connsiteX6219" fmla="*/ 4071853 w 6891715"/>
                <a:gd name="connsiteY6219" fmla="*/ 2540033 h 6367455"/>
                <a:gd name="connsiteX6220" fmla="*/ 4057556 w 6891715"/>
                <a:gd name="connsiteY6220" fmla="*/ 2554947 h 6367455"/>
                <a:gd name="connsiteX6221" fmla="*/ 4033093 w 6891715"/>
                <a:gd name="connsiteY6221" fmla="*/ 2553995 h 6367455"/>
                <a:gd name="connsiteX6222" fmla="*/ 4005454 w 6891715"/>
                <a:gd name="connsiteY6222" fmla="*/ 2564786 h 6367455"/>
                <a:gd name="connsiteX6223" fmla="*/ 3997193 w 6891715"/>
                <a:gd name="connsiteY6223" fmla="*/ 2587000 h 6367455"/>
                <a:gd name="connsiteX6224" fmla="*/ 3968601 w 6891715"/>
                <a:gd name="connsiteY6224" fmla="*/ 2580018 h 6367455"/>
                <a:gd name="connsiteX6225" fmla="*/ 3940325 w 6891715"/>
                <a:gd name="connsiteY6225" fmla="*/ 2599060 h 6367455"/>
                <a:gd name="connsiteX6226" fmla="*/ 3921263 w 6891715"/>
                <a:gd name="connsiteY6226" fmla="*/ 2586682 h 6367455"/>
                <a:gd name="connsiteX6227" fmla="*/ 3913639 w 6891715"/>
                <a:gd name="connsiteY6227" fmla="*/ 2593030 h 6367455"/>
                <a:gd name="connsiteX6228" fmla="*/ 3908555 w 6891715"/>
                <a:gd name="connsiteY6228" fmla="*/ 2611121 h 6367455"/>
                <a:gd name="connsiteX6229" fmla="*/ 3893624 w 6891715"/>
                <a:gd name="connsiteY6229" fmla="*/ 2604774 h 6367455"/>
                <a:gd name="connsiteX6230" fmla="*/ 3904108 w 6891715"/>
                <a:gd name="connsiteY6230" fmla="*/ 2599378 h 6367455"/>
                <a:gd name="connsiteX6231" fmla="*/ 3907285 w 6891715"/>
                <a:gd name="connsiteY6231" fmla="*/ 2589856 h 6367455"/>
                <a:gd name="connsiteX6232" fmla="*/ 3896801 w 6891715"/>
                <a:gd name="connsiteY6232" fmla="*/ 2579699 h 6367455"/>
                <a:gd name="connsiteX6233" fmla="*/ 3872655 w 6891715"/>
                <a:gd name="connsiteY6233" fmla="*/ 2612391 h 6367455"/>
                <a:gd name="connsiteX6234" fmla="*/ 3866301 w 6891715"/>
                <a:gd name="connsiteY6234" fmla="*/ 2624133 h 6367455"/>
                <a:gd name="connsiteX6235" fmla="*/ 3845016 w 6891715"/>
                <a:gd name="connsiteY6235" fmla="*/ 2624133 h 6367455"/>
                <a:gd name="connsiteX6236" fmla="*/ 3854547 w 6891715"/>
                <a:gd name="connsiteY6236" fmla="*/ 2611439 h 6367455"/>
                <a:gd name="connsiteX6237" fmla="*/ 3867255 w 6891715"/>
                <a:gd name="connsiteY6237" fmla="*/ 2610486 h 6367455"/>
                <a:gd name="connsiteX6238" fmla="*/ 3865984 w 6891715"/>
                <a:gd name="connsiteY6238" fmla="*/ 2600647 h 6367455"/>
                <a:gd name="connsiteX6239" fmla="*/ 3858359 w 6891715"/>
                <a:gd name="connsiteY6239" fmla="*/ 2592712 h 6367455"/>
                <a:gd name="connsiteX6240" fmla="*/ 3845651 w 6891715"/>
                <a:gd name="connsiteY6240" fmla="*/ 2599060 h 6367455"/>
                <a:gd name="connsiteX6241" fmla="*/ 3830084 w 6891715"/>
                <a:gd name="connsiteY6241" fmla="*/ 2598109 h 6367455"/>
                <a:gd name="connsiteX6242" fmla="*/ 3819600 w 6891715"/>
                <a:gd name="connsiteY6242" fmla="*/ 2590809 h 6367455"/>
                <a:gd name="connsiteX6243" fmla="*/ 3814834 w 6891715"/>
                <a:gd name="connsiteY6243" fmla="*/ 2580335 h 6367455"/>
                <a:gd name="connsiteX6244" fmla="*/ 3824365 w 6891715"/>
                <a:gd name="connsiteY6244" fmla="*/ 2563198 h 6367455"/>
                <a:gd name="connsiteX6245" fmla="*/ 3836120 w 6891715"/>
                <a:gd name="connsiteY6245" fmla="*/ 2558122 h 6367455"/>
                <a:gd name="connsiteX6246" fmla="*/ 3845333 w 6891715"/>
                <a:gd name="connsiteY6246" fmla="*/ 2543206 h 6367455"/>
                <a:gd name="connsiteX6247" fmla="*/ 3856135 w 6891715"/>
                <a:gd name="connsiteY6247" fmla="*/ 2529243 h 6367455"/>
                <a:gd name="connsiteX6248" fmla="*/ 3858994 w 6891715"/>
                <a:gd name="connsiteY6248" fmla="*/ 2516550 h 6367455"/>
                <a:gd name="connsiteX6249" fmla="*/ 3840250 w 6891715"/>
                <a:gd name="connsiteY6249" fmla="*/ 2527339 h 6367455"/>
                <a:gd name="connsiteX6250" fmla="*/ 3817694 w 6891715"/>
                <a:gd name="connsiteY6250" fmla="*/ 2538129 h 6367455"/>
                <a:gd name="connsiteX6251" fmla="*/ 3803079 w 6891715"/>
                <a:gd name="connsiteY6251" fmla="*/ 2531782 h 6367455"/>
                <a:gd name="connsiteX6252" fmla="*/ 3806256 w 6891715"/>
                <a:gd name="connsiteY6252" fmla="*/ 2518136 h 6367455"/>
                <a:gd name="connsiteX6253" fmla="*/ 3760508 w 6891715"/>
                <a:gd name="connsiteY6253" fmla="*/ 2501630 h 6367455"/>
                <a:gd name="connsiteX6254" fmla="*/ 3730326 w 6891715"/>
                <a:gd name="connsiteY6254" fmla="*/ 2472435 h 6367455"/>
                <a:gd name="connsiteX6255" fmla="*/ 3696650 w 6891715"/>
                <a:gd name="connsiteY6255" fmla="*/ 2474972 h 6367455"/>
                <a:gd name="connsiteX6256" fmla="*/ 3686802 w 6891715"/>
                <a:gd name="connsiteY6256" fmla="*/ 2461331 h 6367455"/>
                <a:gd name="connsiteX6257" fmla="*/ 3699509 w 6891715"/>
                <a:gd name="connsiteY6257" fmla="*/ 2449589 h 6367455"/>
                <a:gd name="connsiteX6258" fmla="*/ 3689978 w 6891715"/>
                <a:gd name="connsiteY6258" fmla="*/ 2434032 h 6367455"/>
                <a:gd name="connsiteX6259" fmla="*/ 3693791 w 6891715"/>
                <a:gd name="connsiteY6259" fmla="*/ 2412762 h 6367455"/>
                <a:gd name="connsiteX6260" fmla="*/ 3683942 w 6891715"/>
                <a:gd name="connsiteY6260" fmla="*/ 2389600 h 6367455"/>
                <a:gd name="connsiteX6261" fmla="*/ 3698874 w 6891715"/>
                <a:gd name="connsiteY6261" fmla="*/ 2372780 h 6367455"/>
                <a:gd name="connsiteX6262" fmla="*/ 3700780 w 6891715"/>
                <a:gd name="connsiteY6262" fmla="*/ 2332789 h 6367455"/>
                <a:gd name="connsiteX6263" fmla="*/ 3695062 w 6891715"/>
                <a:gd name="connsiteY6263" fmla="*/ 2303276 h 6367455"/>
                <a:gd name="connsiteX6264" fmla="*/ 3708723 w 6891715"/>
                <a:gd name="connsiteY6264" fmla="*/ 2284230 h 6367455"/>
                <a:gd name="connsiteX6265" fmla="*/ 3720478 w 6891715"/>
                <a:gd name="connsiteY6265" fmla="*/ 2299784 h 6367455"/>
                <a:gd name="connsiteX6266" fmla="*/ 3723655 w 6891715"/>
                <a:gd name="connsiteY6266" fmla="*/ 2295656 h 6367455"/>
                <a:gd name="connsiteX6267" fmla="*/ 3702051 w 6891715"/>
                <a:gd name="connsiteY6267" fmla="*/ 2262014 h 6367455"/>
                <a:gd name="connsiteX6268" fmla="*/ 3703957 w 6891715"/>
                <a:gd name="connsiteY6268" fmla="*/ 2226471 h 6367455"/>
                <a:gd name="connsiteX6269" fmla="*/ 3675047 w 6891715"/>
                <a:gd name="connsiteY6269" fmla="*/ 2201079 h 6367455"/>
                <a:gd name="connsiteX6270" fmla="*/ 3674729 w 6891715"/>
                <a:gd name="connsiteY6270" fmla="*/ 2184258 h 6367455"/>
                <a:gd name="connsiteX6271" fmla="*/ 3688390 w 6891715"/>
                <a:gd name="connsiteY6271" fmla="*/ 2153791 h 6367455"/>
                <a:gd name="connsiteX6272" fmla="*/ 3681718 w 6891715"/>
                <a:gd name="connsiteY6272" fmla="*/ 2126176 h 6367455"/>
                <a:gd name="connsiteX6273" fmla="*/ 3675364 w 6891715"/>
                <a:gd name="connsiteY6273" fmla="*/ 2132525 h 6367455"/>
                <a:gd name="connsiteX6274" fmla="*/ 3665833 w 6891715"/>
                <a:gd name="connsiteY6274" fmla="*/ 2128717 h 6367455"/>
                <a:gd name="connsiteX6275" fmla="*/ 3668693 w 6891715"/>
                <a:gd name="connsiteY6275" fmla="*/ 2095708 h 6367455"/>
                <a:gd name="connsiteX6276" fmla="*/ 3661068 w 6891715"/>
                <a:gd name="connsiteY6276" fmla="*/ 2067465 h 6367455"/>
                <a:gd name="connsiteX6277" fmla="*/ 3670281 w 6891715"/>
                <a:gd name="connsiteY6277" fmla="*/ 2027488 h 6367455"/>
                <a:gd name="connsiteX6278" fmla="*/ 3687119 w 6891715"/>
                <a:gd name="connsiteY6278" fmla="*/ 2023045 h 6367455"/>
                <a:gd name="connsiteX6279" fmla="*/ 3701733 w 6891715"/>
                <a:gd name="connsiteY6279" fmla="*/ 1999556 h 6367455"/>
                <a:gd name="connsiteX6280" fmla="*/ 3716665 w 6891715"/>
                <a:gd name="connsiteY6280" fmla="*/ 1992256 h 6367455"/>
                <a:gd name="connsiteX6281" fmla="*/ 3702686 w 6891715"/>
                <a:gd name="connsiteY6281" fmla="*/ 1976706 h 6367455"/>
                <a:gd name="connsiteX6282" fmla="*/ 3709676 w 6891715"/>
                <a:gd name="connsiteY6282" fmla="*/ 1961792 h 6367455"/>
                <a:gd name="connsiteX6283" fmla="*/ 3723655 w 6891715"/>
                <a:gd name="connsiteY6283" fmla="*/ 1952272 h 6367455"/>
                <a:gd name="connsiteX6284" fmla="*/ 3740493 w 6891715"/>
                <a:gd name="connsiteY6284" fmla="*/ 1964647 h 6367455"/>
                <a:gd name="connsiteX6285" fmla="*/ 3732232 w 6891715"/>
                <a:gd name="connsiteY6285" fmla="*/ 1946877 h 6367455"/>
                <a:gd name="connsiteX6286" fmla="*/ 3752248 w 6891715"/>
                <a:gd name="connsiteY6286" fmla="*/ 1956080 h 6367455"/>
                <a:gd name="connsiteX6287" fmla="*/ 3750341 w 6891715"/>
                <a:gd name="connsiteY6287" fmla="*/ 1966869 h 6367455"/>
                <a:gd name="connsiteX6288" fmla="*/ 3767815 w 6891715"/>
                <a:gd name="connsiteY6288" fmla="*/ 1951955 h 6367455"/>
                <a:gd name="connsiteX6289" fmla="*/ 3779570 w 6891715"/>
                <a:gd name="connsiteY6289" fmla="*/ 1938309 h 6367455"/>
                <a:gd name="connsiteX6290" fmla="*/ 3793231 w 6891715"/>
                <a:gd name="connsiteY6290" fmla="*/ 1933549 h 6367455"/>
                <a:gd name="connsiteX6291" fmla="*/ 3783382 w 6891715"/>
                <a:gd name="connsiteY6291" fmla="*/ 1907526 h 6367455"/>
                <a:gd name="connsiteX6292" fmla="*/ 3783382 w 6891715"/>
                <a:gd name="connsiteY6292" fmla="*/ 1889437 h 6367455"/>
                <a:gd name="connsiteX6293" fmla="*/ 3800538 w 6891715"/>
                <a:gd name="connsiteY6293" fmla="*/ 1903083 h 6367455"/>
                <a:gd name="connsiteX6294" fmla="*/ 3800220 w 6891715"/>
                <a:gd name="connsiteY6294" fmla="*/ 1880866 h 6367455"/>
                <a:gd name="connsiteX6295" fmla="*/ 3824365 w 6891715"/>
                <a:gd name="connsiteY6295" fmla="*/ 1856429 h 6367455"/>
                <a:gd name="connsiteX6296" fmla="*/ 3834849 w 6891715"/>
                <a:gd name="connsiteY6296" fmla="*/ 1857380 h 6367455"/>
                <a:gd name="connsiteX6297" fmla="*/ 3844380 w 6891715"/>
                <a:gd name="connsiteY6297" fmla="*/ 1837386 h 6367455"/>
                <a:gd name="connsiteX6298" fmla="*/ 3852958 w 6891715"/>
                <a:gd name="connsiteY6298" fmla="*/ 1834212 h 6367455"/>
                <a:gd name="connsiteX6299" fmla="*/ 3860901 w 6891715"/>
                <a:gd name="connsiteY6299" fmla="*/ 1820246 h 6367455"/>
                <a:gd name="connsiteX6300" fmla="*/ 3871702 w 6891715"/>
                <a:gd name="connsiteY6300" fmla="*/ 1820246 h 6367455"/>
                <a:gd name="connsiteX6301" fmla="*/ 3885999 w 6891715"/>
                <a:gd name="connsiteY6301" fmla="*/ 1799300 h 6367455"/>
                <a:gd name="connsiteX6302" fmla="*/ 3890447 w 6891715"/>
                <a:gd name="connsiteY6302" fmla="*/ 1772641 h 6367455"/>
                <a:gd name="connsiteX6303" fmla="*/ 3900931 w 6891715"/>
                <a:gd name="connsiteY6303" fmla="*/ 1778037 h 6367455"/>
                <a:gd name="connsiteX6304" fmla="*/ 3911097 w 6891715"/>
                <a:gd name="connsiteY6304" fmla="*/ 1757726 h 6367455"/>
                <a:gd name="connsiteX6305" fmla="*/ 3930477 w 6891715"/>
                <a:gd name="connsiteY6305" fmla="*/ 1745031 h 6367455"/>
                <a:gd name="connsiteX6306" fmla="*/ 3934289 w 6891715"/>
                <a:gd name="connsiteY6306" fmla="*/ 1728211 h 6367455"/>
                <a:gd name="connsiteX6307" fmla="*/ 3947950 w 6891715"/>
                <a:gd name="connsiteY6307" fmla="*/ 1720594 h 6367455"/>
                <a:gd name="connsiteX6308" fmla="*/ 3944773 w 6891715"/>
                <a:gd name="connsiteY6308" fmla="*/ 1706947 h 6367455"/>
                <a:gd name="connsiteX6309" fmla="*/ 3964788 w 6891715"/>
                <a:gd name="connsiteY6309" fmla="*/ 1684730 h 6367455"/>
                <a:gd name="connsiteX6310" fmla="*/ 3993699 w 6891715"/>
                <a:gd name="connsiteY6310" fmla="*/ 1633635 h 6367455"/>
                <a:gd name="connsiteX6311" fmla="*/ 4000688 w 6891715"/>
                <a:gd name="connsiteY6311" fmla="*/ 1602214 h 6367455"/>
                <a:gd name="connsiteX6312" fmla="*/ 4016891 w 6891715"/>
                <a:gd name="connsiteY6312" fmla="*/ 1605070 h 6367455"/>
                <a:gd name="connsiteX6313" fmla="*/ 4030552 w 6891715"/>
                <a:gd name="connsiteY6313" fmla="*/ 1589202 h 6367455"/>
                <a:gd name="connsiteX6314" fmla="*/ 4050885 w 6891715"/>
                <a:gd name="connsiteY6314" fmla="*/ 1586029 h 6367455"/>
                <a:gd name="connsiteX6315" fmla="*/ 4057239 w 6891715"/>
                <a:gd name="connsiteY6315" fmla="*/ 1589837 h 6367455"/>
                <a:gd name="connsiteX6316" fmla="*/ 4067723 w 6891715"/>
                <a:gd name="connsiteY6316" fmla="*/ 1608878 h 6367455"/>
                <a:gd name="connsiteX6317" fmla="*/ 4073124 w 6891715"/>
                <a:gd name="connsiteY6317" fmla="*/ 1610149 h 6367455"/>
                <a:gd name="connsiteX6318" fmla="*/ 4070900 w 6891715"/>
                <a:gd name="connsiteY6318" fmla="*/ 1601579 h 6367455"/>
                <a:gd name="connsiteX6319" fmla="*/ 4071535 w 6891715"/>
                <a:gd name="connsiteY6319" fmla="*/ 1580315 h 6367455"/>
                <a:gd name="connsiteX6320" fmla="*/ 4056603 w 6891715"/>
                <a:gd name="connsiteY6320" fmla="*/ 1562543 h 6367455"/>
                <a:gd name="connsiteX6321" fmla="*/ 4055650 w 6891715"/>
                <a:gd name="connsiteY6321" fmla="*/ 1551117 h 6367455"/>
                <a:gd name="connsiteX6322" fmla="*/ 4061051 w 6891715"/>
                <a:gd name="connsiteY6322" fmla="*/ 1549848 h 6367455"/>
                <a:gd name="connsiteX6323" fmla="*/ 4071535 w 6891715"/>
                <a:gd name="connsiteY6323" fmla="*/ 1563813 h 6367455"/>
                <a:gd name="connsiteX6324" fmla="*/ 4083290 w 6891715"/>
                <a:gd name="connsiteY6324" fmla="*/ 1563495 h 6367455"/>
                <a:gd name="connsiteX6325" fmla="*/ 4086149 w 6891715"/>
                <a:gd name="connsiteY6325" fmla="*/ 1553656 h 6367455"/>
                <a:gd name="connsiteX6326" fmla="*/ 4071217 w 6891715"/>
                <a:gd name="connsiteY6326" fmla="*/ 1530806 h 6367455"/>
                <a:gd name="connsiteX6327" fmla="*/ 4070900 w 6891715"/>
                <a:gd name="connsiteY6327" fmla="*/ 1503512 h 6367455"/>
                <a:gd name="connsiteX6328" fmla="*/ 4082655 w 6891715"/>
                <a:gd name="connsiteY6328" fmla="*/ 1489865 h 6367455"/>
                <a:gd name="connsiteX6329" fmla="*/ 4076936 w 6891715"/>
                <a:gd name="connsiteY6329" fmla="*/ 1468601 h 6367455"/>
                <a:gd name="connsiteX6330" fmla="*/ 4048343 w 6891715"/>
                <a:gd name="connsiteY6330" fmla="*/ 1449877 h 6367455"/>
                <a:gd name="connsiteX6331" fmla="*/ 4045801 w 6891715"/>
                <a:gd name="connsiteY6331" fmla="*/ 1420361 h 6367455"/>
                <a:gd name="connsiteX6332" fmla="*/ 4029916 w 6891715"/>
                <a:gd name="connsiteY6332" fmla="*/ 1417505 h 6367455"/>
                <a:gd name="connsiteX6333" fmla="*/ 4012761 w 6891715"/>
                <a:gd name="connsiteY6333" fmla="*/ 1400684 h 6367455"/>
                <a:gd name="connsiteX6334" fmla="*/ 4003865 w 6891715"/>
                <a:gd name="connsiteY6334" fmla="*/ 1361648 h 6367455"/>
                <a:gd name="connsiteX6335" fmla="*/ 3991157 w 6891715"/>
                <a:gd name="connsiteY6335" fmla="*/ 1369582 h 6367455"/>
                <a:gd name="connsiteX6336" fmla="*/ 3980038 w 6891715"/>
                <a:gd name="connsiteY6336" fmla="*/ 1379104 h 6367455"/>
                <a:gd name="connsiteX6337" fmla="*/ 3962882 w 6891715"/>
                <a:gd name="connsiteY6337" fmla="*/ 1368630 h 6367455"/>
                <a:gd name="connsiteX6338" fmla="*/ 3959387 w 6891715"/>
                <a:gd name="connsiteY6338" fmla="*/ 1359427 h 6367455"/>
                <a:gd name="connsiteX6339" fmla="*/ 3959188 w 6891715"/>
                <a:gd name="connsiteY6339" fmla="*/ 1359168 h 6367455"/>
                <a:gd name="connsiteX6340" fmla="*/ 3952201 w 6891715"/>
                <a:gd name="connsiteY6340" fmla="*/ 1362344 h 6367455"/>
                <a:gd name="connsiteX6341" fmla="*/ 3941403 w 6891715"/>
                <a:gd name="connsiteY6341" fmla="*/ 1376002 h 6367455"/>
                <a:gd name="connsiteX6342" fmla="*/ 3915044 w 6891715"/>
                <a:gd name="connsiteY6342" fmla="*/ 1360439 h 6367455"/>
                <a:gd name="connsiteX6343" fmla="*/ 3881063 w 6891715"/>
                <a:gd name="connsiteY6343" fmla="*/ 1366791 h 6367455"/>
                <a:gd name="connsiteX6344" fmla="*/ 3869312 w 6891715"/>
                <a:gd name="connsiteY6344" fmla="*/ 1362979 h 6367455"/>
                <a:gd name="connsiteX6345" fmla="*/ 3854704 w 6891715"/>
                <a:gd name="connsiteY6345" fmla="*/ 1387435 h 6367455"/>
                <a:gd name="connsiteX6346" fmla="*/ 3828344 w 6891715"/>
                <a:gd name="connsiteY6346" fmla="*/ 1376954 h 6367455"/>
                <a:gd name="connsiteX6347" fmla="*/ 3828344 w 6891715"/>
                <a:gd name="connsiteY6347" fmla="*/ 1360121 h 6367455"/>
                <a:gd name="connsiteX6348" fmla="*/ 3818817 w 6891715"/>
                <a:gd name="connsiteY6348" fmla="*/ 1354721 h 6367455"/>
                <a:gd name="connsiteX6349" fmla="*/ 3804843 w 6891715"/>
                <a:gd name="connsiteY6349" fmla="*/ 1381400 h 6367455"/>
                <a:gd name="connsiteX6350" fmla="*/ 3788964 w 6891715"/>
                <a:gd name="connsiteY6350" fmla="*/ 1355040 h 6367455"/>
                <a:gd name="connsiteX6351" fmla="*/ 3780390 w 6891715"/>
                <a:gd name="connsiteY6351" fmla="*/ 1364568 h 6367455"/>
                <a:gd name="connsiteX6352" fmla="*/ 3782930 w 6891715"/>
                <a:gd name="connsiteY6352" fmla="*/ 1385847 h 6367455"/>
                <a:gd name="connsiteX6353" fmla="*/ 3774356 w 6891715"/>
                <a:gd name="connsiteY6353" fmla="*/ 1395375 h 6367455"/>
                <a:gd name="connsiteX6354" fmla="*/ 3763240 w 6891715"/>
                <a:gd name="connsiteY6354" fmla="*/ 1413479 h 6367455"/>
                <a:gd name="connsiteX6355" fmla="*/ 3727036 w 6891715"/>
                <a:gd name="connsiteY6355" fmla="*/ 1400138 h 6367455"/>
                <a:gd name="connsiteX6356" fmla="*/ 3760064 w 6891715"/>
                <a:gd name="connsiteY6356" fmla="*/ 1424912 h 6367455"/>
                <a:gd name="connsiteX6357" fmla="*/ 3753713 w 6891715"/>
                <a:gd name="connsiteY6357" fmla="*/ 1435393 h 6367455"/>
                <a:gd name="connsiteX6358" fmla="*/ 3735611 w 6891715"/>
                <a:gd name="connsiteY6358" fmla="*/ 1437934 h 6367455"/>
                <a:gd name="connsiteX6359" fmla="*/ 3746408 w 6891715"/>
                <a:gd name="connsiteY6359" fmla="*/ 1462072 h 6367455"/>
                <a:gd name="connsiteX6360" fmla="*/ 3731800 w 6891715"/>
                <a:gd name="connsiteY6360" fmla="*/ 1465249 h 6367455"/>
                <a:gd name="connsiteX6361" fmla="*/ 3714650 w 6891715"/>
                <a:gd name="connsiteY6361" fmla="*/ 1451909 h 6367455"/>
                <a:gd name="connsiteX6362" fmla="*/ 3708616 w 6891715"/>
                <a:gd name="connsiteY6362" fmla="*/ 1472871 h 6367455"/>
                <a:gd name="connsiteX6363" fmla="*/ 3682257 w 6891715"/>
                <a:gd name="connsiteY6363" fmla="*/ 1485893 h 6367455"/>
                <a:gd name="connsiteX6364" fmla="*/ 3708934 w 6891715"/>
                <a:gd name="connsiteY6364" fmla="*/ 1518288 h 6367455"/>
                <a:gd name="connsiteX6365" fmla="*/ 3705123 w 6891715"/>
                <a:gd name="connsiteY6365" fmla="*/ 1556084 h 6367455"/>
                <a:gd name="connsiteX6366" fmla="*/ 3694643 w 6891715"/>
                <a:gd name="connsiteY6366" fmla="*/ 1561483 h 6367455"/>
                <a:gd name="connsiteX6367" fmla="*/ 3684798 w 6891715"/>
                <a:gd name="connsiteY6367" fmla="*/ 1576411 h 6367455"/>
                <a:gd name="connsiteX6368" fmla="*/ 3671459 w 6891715"/>
                <a:gd name="connsiteY6368" fmla="*/ 1575775 h 6367455"/>
                <a:gd name="connsiteX6369" fmla="*/ 3657803 w 6891715"/>
                <a:gd name="connsiteY6369" fmla="*/ 1604995 h 6367455"/>
                <a:gd name="connsiteX6370" fmla="*/ 3676223 w 6891715"/>
                <a:gd name="connsiteY6370" fmla="*/ 1623099 h 6367455"/>
                <a:gd name="connsiteX6371" fmla="*/ 3670824 w 6891715"/>
                <a:gd name="connsiteY6371" fmla="*/ 1633580 h 6367455"/>
                <a:gd name="connsiteX6372" fmla="*/ 3659074 w 6891715"/>
                <a:gd name="connsiteY6372" fmla="*/ 1627227 h 6367455"/>
                <a:gd name="connsiteX6373" fmla="*/ 3678446 w 6891715"/>
                <a:gd name="connsiteY6373" fmla="*/ 1657718 h 6367455"/>
                <a:gd name="connsiteX6374" fmla="*/ 3698771 w 6891715"/>
                <a:gd name="connsiteY6374" fmla="*/ 1661529 h 6367455"/>
                <a:gd name="connsiteX6375" fmla="*/ 3700994 w 6891715"/>
                <a:gd name="connsiteY6375" fmla="*/ 1676457 h 6367455"/>
                <a:gd name="connsiteX6376" fmla="*/ 3693372 w 6891715"/>
                <a:gd name="connsiteY6376" fmla="*/ 1683761 h 6367455"/>
                <a:gd name="connsiteX6377" fmla="*/ 3693372 w 6891715"/>
                <a:gd name="connsiteY6377" fmla="*/ 1695513 h 6367455"/>
                <a:gd name="connsiteX6378" fmla="*/ 3710522 w 6891715"/>
                <a:gd name="connsiteY6378" fmla="*/ 1688843 h 6367455"/>
                <a:gd name="connsiteX6379" fmla="*/ 3714650 w 6891715"/>
                <a:gd name="connsiteY6379" fmla="*/ 1694243 h 6367455"/>
                <a:gd name="connsiteX6380" fmla="*/ 3704488 w 6891715"/>
                <a:gd name="connsiteY6380" fmla="*/ 1702501 h 6367455"/>
                <a:gd name="connsiteX6381" fmla="*/ 3694960 w 6891715"/>
                <a:gd name="connsiteY6381" fmla="*/ 1705995 h 6367455"/>
                <a:gd name="connsiteX6382" fmla="*/ 3682257 w 6891715"/>
                <a:gd name="connsiteY6382" fmla="*/ 1708218 h 6367455"/>
                <a:gd name="connsiteX6383" fmla="*/ 3671777 w 6891715"/>
                <a:gd name="connsiteY6383" fmla="*/ 1729497 h 6367455"/>
                <a:gd name="connsiteX6384" fmla="*/ 3652087 w 6891715"/>
                <a:gd name="connsiteY6384" fmla="*/ 1779996 h 6367455"/>
                <a:gd name="connsiteX6385" fmla="*/ 3576820 w 6891715"/>
                <a:gd name="connsiteY6385" fmla="*/ 1860986 h 6367455"/>
                <a:gd name="connsiteX6386" fmla="*/ 3567928 w 6891715"/>
                <a:gd name="connsiteY6386" fmla="*/ 1845105 h 6367455"/>
                <a:gd name="connsiteX6387" fmla="*/ 3546015 w 6891715"/>
                <a:gd name="connsiteY6387" fmla="*/ 1867657 h 6367455"/>
                <a:gd name="connsiteX6388" fmla="*/ 3545062 w 6891715"/>
                <a:gd name="connsiteY6388" fmla="*/ 1887668 h 6367455"/>
                <a:gd name="connsiteX6389" fmla="*/ 3531406 w 6891715"/>
                <a:gd name="connsiteY6389" fmla="*/ 1901641 h 6367455"/>
                <a:gd name="connsiteX6390" fmla="*/ 3510128 w 6891715"/>
                <a:gd name="connsiteY6390" fmla="*/ 1879726 h 6367455"/>
                <a:gd name="connsiteX6391" fmla="*/ 3503776 w 6891715"/>
                <a:gd name="connsiteY6391" fmla="*/ 1895608 h 6367455"/>
                <a:gd name="connsiteX6392" fmla="*/ 3498377 w 6891715"/>
                <a:gd name="connsiteY6392" fmla="*/ 1891162 h 6367455"/>
                <a:gd name="connsiteX6393" fmla="*/ 3488850 w 6891715"/>
                <a:gd name="connsiteY6393" fmla="*/ 1898783 h 6367455"/>
                <a:gd name="connsiteX6394" fmla="*/ 3484086 w 6891715"/>
                <a:gd name="connsiteY6394" fmla="*/ 1927049 h 6367455"/>
                <a:gd name="connsiteX6395" fmla="*/ 3467254 w 6891715"/>
                <a:gd name="connsiteY6395" fmla="*/ 1937846 h 6367455"/>
                <a:gd name="connsiteX6396" fmla="*/ 3438672 w 6891715"/>
                <a:gd name="connsiteY6396" fmla="*/ 1937846 h 6367455"/>
                <a:gd name="connsiteX6397" fmla="*/ 3429462 w 6891715"/>
                <a:gd name="connsiteY6397" fmla="*/ 1971827 h 6367455"/>
                <a:gd name="connsiteX6398" fmla="*/ 3416759 w 6891715"/>
                <a:gd name="connsiteY6398" fmla="*/ 1980402 h 6367455"/>
                <a:gd name="connsiteX6399" fmla="*/ 3401198 w 6891715"/>
                <a:gd name="connsiteY6399" fmla="*/ 2000727 h 6367455"/>
                <a:gd name="connsiteX6400" fmla="*/ 3407549 w 6891715"/>
                <a:gd name="connsiteY6400" fmla="*/ 2019785 h 6367455"/>
                <a:gd name="connsiteX6401" fmla="*/ 3399292 w 6891715"/>
                <a:gd name="connsiteY6401" fmla="*/ 2032491 h 6367455"/>
                <a:gd name="connsiteX6402" fmla="*/ 3382460 w 6891715"/>
                <a:gd name="connsiteY6402" fmla="*/ 2026138 h 6367455"/>
                <a:gd name="connsiteX6403" fmla="*/ 3379284 w 6891715"/>
                <a:gd name="connsiteY6403" fmla="*/ 2046137 h 6367455"/>
                <a:gd name="connsiteX6404" fmla="*/ 3369757 w 6891715"/>
                <a:gd name="connsiteY6404" fmla="*/ 2047409 h 6367455"/>
                <a:gd name="connsiteX6405" fmla="*/ 3368487 w 6891715"/>
                <a:gd name="connsiteY6405" fmla="*/ 2035657 h 6367455"/>
                <a:gd name="connsiteX6406" fmla="*/ 3358959 w 6891715"/>
                <a:gd name="connsiteY6406" fmla="*/ 2035031 h 6367455"/>
                <a:gd name="connsiteX6407" fmla="*/ 3346256 w 6891715"/>
                <a:gd name="connsiteY6407" fmla="*/ 2020103 h 6367455"/>
                <a:gd name="connsiteX6408" fmla="*/ 3350702 w 6891715"/>
                <a:gd name="connsiteY6408" fmla="*/ 2042326 h 6367455"/>
                <a:gd name="connsiteX6409" fmla="*/ 3359277 w 6891715"/>
                <a:gd name="connsiteY6409" fmla="*/ 2063286 h 6367455"/>
                <a:gd name="connsiteX6410" fmla="*/ 3352290 w 6891715"/>
                <a:gd name="connsiteY6410" fmla="*/ 2095679 h 6367455"/>
                <a:gd name="connsiteX6411" fmla="*/ 3334188 w 6891715"/>
                <a:gd name="connsiteY6411" fmla="*/ 2104571 h 6367455"/>
                <a:gd name="connsiteX6412" fmla="*/ 3326248 w 6891715"/>
                <a:gd name="connsiteY6412" fmla="*/ 2118549 h 6367455"/>
                <a:gd name="connsiteX6413" fmla="*/ 3308781 w 6891715"/>
                <a:gd name="connsiteY6413" fmla="*/ 2102349 h 6367455"/>
                <a:gd name="connsiteX6414" fmla="*/ 3299572 w 6891715"/>
                <a:gd name="connsiteY6414" fmla="*/ 2113148 h 6367455"/>
                <a:gd name="connsiteX6415" fmla="*/ 3301795 w 6891715"/>
                <a:gd name="connsiteY6415" fmla="*/ 2136336 h 6367455"/>
                <a:gd name="connsiteX6416" fmla="*/ 3327201 w 6891715"/>
                <a:gd name="connsiteY6416" fmla="*/ 2150945 h 6367455"/>
                <a:gd name="connsiteX6417" fmla="*/ 3326566 w 6891715"/>
                <a:gd name="connsiteY6417" fmla="*/ 2168096 h 6367455"/>
                <a:gd name="connsiteX6418" fmla="*/ 3313863 w 6891715"/>
                <a:gd name="connsiteY6418" fmla="*/ 2182708 h 6367455"/>
                <a:gd name="connsiteX6419" fmla="*/ 3304653 w 6891715"/>
                <a:gd name="connsiteY6419" fmla="*/ 2213199 h 6367455"/>
                <a:gd name="connsiteX6420" fmla="*/ 3297349 w 6891715"/>
                <a:gd name="connsiteY6420" fmla="*/ 2224950 h 6367455"/>
                <a:gd name="connsiteX6421" fmla="*/ 3303700 w 6891715"/>
                <a:gd name="connsiteY6421" fmla="*/ 2239878 h 6367455"/>
                <a:gd name="connsiteX6422" fmla="*/ 3303700 w 6891715"/>
                <a:gd name="connsiteY6422" fmla="*/ 2260838 h 6367455"/>
                <a:gd name="connsiteX6423" fmla="*/ 3315768 w 6891715"/>
                <a:gd name="connsiteY6423" fmla="*/ 2269099 h 6367455"/>
                <a:gd name="connsiteX6424" fmla="*/ 3311640 w 6891715"/>
                <a:gd name="connsiteY6424" fmla="*/ 2280851 h 6367455"/>
                <a:gd name="connsiteX6425" fmla="*/ 3304335 w 6891715"/>
                <a:gd name="connsiteY6425" fmla="*/ 2265921 h 6367455"/>
                <a:gd name="connsiteX6426" fmla="*/ 3280834 w 6891715"/>
                <a:gd name="connsiteY6426" fmla="*/ 2265288 h 6367455"/>
                <a:gd name="connsiteX6427" fmla="*/ 3282105 w 6891715"/>
                <a:gd name="connsiteY6427" fmla="*/ 2321187 h 6367455"/>
                <a:gd name="connsiteX6428" fmla="*/ 3290044 w 6891715"/>
                <a:gd name="connsiteY6428" fmla="*/ 2339928 h 6367455"/>
                <a:gd name="connsiteX6429" fmla="*/ 3280517 w 6891715"/>
                <a:gd name="connsiteY6429" fmla="*/ 2351672 h 6367455"/>
                <a:gd name="connsiteX6430" fmla="*/ 3293538 w 6891715"/>
                <a:gd name="connsiteY6430" fmla="*/ 2394871 h 6367455"/>
                <a:gd name="connsiteX6431" fmla="*/ 3286233 w 6891715"/>
                <a:gd name="connsiteY6431" fmla="*/ 2412969 h 6367455"/>
                <a:gd name="connsiteX6432" fmla="*/ 3305606 w 6891715"/>
                <a:gd name="connsiteY6432" fmla="*/ 2448552 h 6367455"/>
                <a:gd name="connsiteX6433" fmla="*/ 3306876 w 6891715"/>
                <a:gd name="connsiteY6433" fmla="*/ 2458715 h 6367455"/>
                <a:gd name="connsiteX6434" fmla="*/ 3290044 w 6891715"/>
                <a:gd name="connsiteY6434" fmla="*/ 2459350 h 6367455"/>
                <a:gd name="connsiteX6435" fmla="*/ 3285916 w 6891715"/>
                <a:gd name="connsiteY6435" fmla="*/ 2469829 h 6367455"/>
                <a:gd name="connsiteX6436" fmla="*/ 3305923 w 6891715"/>
                <a:gd name="connsiteY6436" fmla="*/ 2474908 h 6367455"/>
                <a:gd name="connsiteX6437" fmla="*/ 3300524 w 6891715"/>
                <a:gd name="connsiteY6437" fmla="*/ 2492694 h 6367455"/>
                <a:gd name="connsiteX6438" fmla="*/ 3306241 w 6891715"/>
                <a:gd name="connsiteY6438" fmla="*/ 2501270 h 6367455"/>
                <a:gd name="connsiteX6439" fmla="*/ 3317674 w 6891715"/>
                <a:gd name="connsiteY6439" fmla="*/ 2484436 h 6367455"/>
                <a:gd name="connsiteX6440" fmla="*/ 3328154 w 6891715"/>
                <a:gd name="connsiteY6440" fmla="*/ 2477450 h 6367455"/>
                <a:gd name="connsiteX6441" fmla="*/ 3340857 w 6891715"/>
                <a:gd name="connsiteY6441" fmla="*/ 2495552 h 6367455"/>
                <a:gd name="connsiteX6442" fmla="*/ 3355783 w 6891715"/>
                <a:gd name="connsiteY6442" fmla="*/ 2490468 h 6367455"/>
                <a:gd name="connsiteX6443" fmla="*/ 3365311 w 6891715"/>
                <a:gd name="connsiteY6443" fmla="*/ 2502854 h 6367455"/>
                <a:gd name="connsiteX6444" fmla="*/ 3383413 w 6891715"/>
                <a:gd name="connsiteY6444" fmla="*/ 2519375 h 6367455"/>
                <a:gd name="connsiteX6445" fmla="*/ 3390082 w 6891715"/>
                <a:gd name="connsiteY6445" fmla="*/ 2533030 h 6367455"/>
                <a:gd name="connsiteX6446" fmla="*/ 3401833 w 6891715"/>
                <a:gd name="connsiteY6446" fmla="*/ 2529855 h 6367455"/>
                <a:gd name="connsiteX6447" fmla="*/ 3408184 w 6891715"/>
                <a:gd name="connsiteY6447" fmla="*/ 2535889 h 6367455"/>
                <a:gd name="connsiteX6448" fmla="*/ 3414536 w 6891715"/>
                <a:gd name="connsiteY6448" fmla="*/ 2547640 h 6367455"/>
                <a:gd name="connsiteX6449" fmla="*/ 3404056 w 6891715"/>
                <a:gd name="connsiteY6449" fmla="*/ 2554944 h 6367455"/>
                <a:gd name="connsiteX6450" fmla="*/ 3411360 w 6891715"/>
                <a:gd name="connsiteY6450" fmla="*/ 2563519 h 6367455"/>
                <a:gd name="connsiteX6451" fmla="*/ 3432638 w 6891715"/>
                <a:gd name="connsiteY6451" fmla="*/ 2574950 h 6367455"/>
                <a:gd name="connsiteX6452" fmla="*/ 3442483 w 6891715"/>
                <a:gd name="connsiteY6452" fmla="*/ 2593690 h 6367455"/>
                <a:gd name="connsiteX6453" fmla="*/ 3448200 w 6891715"/>
                <a:gd name="connsiteY6453" fmla="*/ 2629264 h 6367455"/>
                <a:gd name="connsiteX6454" fmla="*/ 3440895 w 6891715"/>
                <a:gd name="connsiteY6454" fmla="*/ 2640062 h 6367455"/>
                <a:gd name="connsiteX6455" fmla="*/ 3445024 w 6891715"/>
                <a:gd name="connsiteY6455" fmla="*/ 2649591 h 6367455"/>
                <a:gd name="connsiteX6456" fmla="*/ 3433591 w 6891715"/>
                <a:gd name="connsiteY6456" fmla="*/ 2663247 h 6367455"/>
                <a:gd name="connsiteX6457" fmla="*/ 3429462 w 6891715"/>
                <a:gd name="connsiteY6457" fmla="*/ 2674998 h 6367455"/>
                <a:gd name="connsiteX6458" fmla="*/ 3405326 w 6891715"/>
                <a:gd name="connsiteY6458" fmla="*/ 2690880 h 6367455"/>
                <a:gd name="connsiteX6459" fmla="*/ 3380872 w 6891715"/>
                <a:gd name="connsiteY6459" fmla="*/ 2699772 h 6367455"/>
                <a:gd name="connsiteX6460" fmla="*/ 3372615 w 6891715"/>
                <a:gd name="connsiteY6460" fmla="*/ 2697548 h 6367455"/>
                <a:gd name="connsiteX6461" fmla="*/ 3361182 w 6891715"/>
                <a:gd name="connsiteY6461" fmla="*/ 2712475 h 6367455"/>
                <a:gd name="connsiteX6462" fmla="*/ 3352290 w 6891715"/>
                <a:gd name="connsiteY6462" fmla="*/ 2706124 h 6367455"/>
                <a:gd name="connsiteX6463" fmla="*/ 3351972 w 6891715"/>
                <a:gd name="connsiteY6463" fmla="*/ 2658801 h 6367455"/>
                <a:gd name="connsiteX6464" fmla="*/ 3336093 w 6891715"/>
                <a:gd name="connsiteY6464" fmla="*/ 2656896 h 6367455"/>
                <a:gd name="connsiteX6465" fmla="*/ 3317991 w 6891715"/>
                <a:gd name="connsiteY6465" fmla="*/ 2636251 h 6367455"/>
                <a:gd name="connsiteX6466" fmla="*/ 3311640 w 6891715"/>
                <a:gd name="connsiteY6466" fmla="*/ 2649591 h 6367455"/>
                <a:gd name="connsiteX6467" fmla="*/ 3338634 w 6891715"/>
                <a:gd name="connsiteY6467" fmla="*/ 2676905 h 6367455"/>
                <a:gd name="connsiteX6468" fmla="*/ 3342763 w 6891715"/>
                <a:gd name="connsiteY6468" fmla="*/ 2698183 h 6367455"/>
                <a:gd name="connsiteX6469" fmla="*/ 3334506 w 6891715"/>
                <a:gd name="connsiteY6469" fmla="*/ 2708664 h 6367455"/>
                <a:gd name="connsiteX6470" fmla="*/ 3330377 w 6891715"/>
                <a:gd name="connsiteY6470" fmla="*/ 2702315 h 6367455"/>
                <a:gd name="connsiteX6471" fmla="*/ 3303383 w 6891715"/>
                <a:gd name="connsiteY6471" fmla="*/ 2671824 h 6367455"/>
                <a:gd name="connsiteX6472" fmla="*/ 3311322 w 6891715"/>
                <a:gd name="connsiteY6472" fmla="*/ 2696279 h 6367455"/>
                <a:gd name="connsiteX6473" fmla="*/ 3300524 w 6891715"/>
                <a:gd name="connsiteY6473" fmla="*/ 2698501 h 6367455"/>
                <a:gd name="connsiteX6474" fmla="*/ 3272577 w 6891715"/>
                <a:gd name="connsiteY6474" fmla="*/ 2674366 h 6367455"/>
                <a:gd name="connsiteX6475" fmla="*/ 3251934 w 6891715"/>
                <a:gd name="connsiteY6475" fmla="*/ 2684845 h 6367455"/>
                <a:gd name="connsiteX6476" fmla="*/ 3231609 w 6891715"/>
                <a:gd name="connsiteY6476" fmla="*/ 2677858 h 6367455"/>
                <a:gd name="connsiteX6477" fmla="*/ 3228433 w 6891715"/>
                <a:gd name="connsiteY6477" fmla="*/ 2691833 h 6367455"/>
                <a:gd name="connsiteX6478" fmla="*/ 3195405 w 6891715"/>
                <a:gd name="connsiteY6478" fmla="*/ 2684527 h 6367455"/>
                <a:gd name="connsiteX6479" fmla="*/ 3179843 w 6891715"/>
                <a:gd name="connsiteY6479" fmla="*/ 2692150 h 6367455"/>
                <a:gd name="connsiteX6480" fmla="*/ 3196993 w 6891715"/>
                <a:gd name="connsiteY6480" fmla="*/ 2705488 h 6367455"/>
                <a:gd name="connsiteX6481" fmla="*/ 3237008 w 6891715"/>
                <a:gd name="connsiteY6481" fmla="*/ 2701043 h 6367455"/>
                <a:gd name="connsiteX6482" fmla="*/ 3247488 w 6891715"/>
                <a:gd name="connsiteY6482" fmla="*/ 2695643 h 6367455"/>
                <a:gd name="connsiteX6483" fmla="*/ 3257016 w 6891715"/>
                <a:gd name="connsiteY6483" fmla="*/ 2707394 h 6367455"/>
                <a:gd name="connsiteX6484" fmla="*/ 3280517 w 6891715"/>
                <a:gd name="connsiteY6484" fmla="*/ 2717556 h 6367455"/>
                <a:gd name="connsiteX6485" fmla="*/ 3284645 w 6891715"/>
                <a:gd name="connsiteY6485" fmla="*/ 2705806 h 6367455"/>
                <a:gd name="connsiteX6486" fmla="*/ 3293220 w 6891715"/>
                <a:gd name="connsiteY6486" fmla="*/ 2720734 h 6367455"/>
                <a:gd name="connsiteX6487" fmla="*/ 3289409 w 6891715"/>
                <a:gd name="connsiteY6487" fmla="*/ 2735344 h 6367455"/>
                <a:gd name="connsiteX6488" fmla="*/ 3297666 w 6891715"/>
                <a:gd name="connsiteY6488" fmla="*/ 2743602 h 6367455"/>
                <a:gd name="connsiteX6489" fmla="*/ 3308464 w 6891715"/>
                <a:gd name="connsiteY6489" fmla="*/ 2732167 h 6367455"/>
                <a:gd name="connsiteX6490" fmla="*/ 3338952 w 6891715"/>
                <a:gd name="connsiteY6490" fmla="*/ 2737884 h 6367455"/>
                <a:gd name="connsiteX6491" fmla="*/ 3361182 w 6891715"/>
                <a:gd name="connsiteY6491" fmla="*/ 2733755 h 6367455"/>
                <a:gd name="connsiteX6492" fmla="*/ 3380237 w 6891715"/>
                <a:gd name="connsiteY6492" fmla="*/ 2723910 h 6367455"/>
                <a:gd name="connsiteX6493" fmla="*/ 3392940 w 6891715"/>
                <a:gd name="connsiteY6493" fmla="*/ 2732485 h 6367455"/>
                <a:gd name="connsiteX6494" fmla="*/ 3391035 w 6891715"/>
                <a:gd name="connsiteY6494" fmla="*/ 2745190 h 6367455"/>
                <a:gd name="connsiteX6495" fmla="*/ 3398339 w 6891715"/>
                <a:gd name="connsiteY6495" fmla="*/ 2753129 h 6367455"/>
                <a:gd name="connsiteX6496" fmla="*/ 3411360 w 6891715"/>
                <a:gd name="connsiteY6496" fmla="*/ 2767104 h 6367455"/>
                <a:gd name="connsiteX6497" fmla="*/ 3411360 w 6891715"/>
                <a:gd name="connsiteY6497" fmla="*/ 2775043 h 6367455"/>
                <a:gd name="connsiteX6498" fmla="*/ 3405009 w 6891715"/>
                <a:gd name="connsiteY6498" fmla="*/ 2786794 h 6367455"/>
                <a:gd name="connsiteX6499" fmla="*/ 3396434 w 6891715"/>
                <a:gd name="connsiteY6499" fmla="*/ 2782031 h 6367455"/>
                <a:gd name="connsiteX6500" fmla="*/ 3385954 w 6891715"/>
                <a:gd name="connsiteY6500" fmla="*/ 2773455 h 6367455"/>
                <a:gd name="connsiteX6501" fmla="*/ 3390082 w 6891715"/>
                <a:gd name="connsiteY6501" fmla="*/ 2764880 h 6367455"/>
                <a:gd name="connsiteX6502" fmla="*/ 3384366 w 6891715"/>
                <a:gd name="connsiteY6502" fmla="*/ 2753764 h 6367455"/>
                <a:gd name="connsiteX6503" fmla="*/ 3380555 w 6891715"/>
                <a:gd name="connsiteY6503" fmla="*/ 2772502 h 6367455"/>
                <a:gd name="connsiteX6504" fmla="*/ 3370075 w 6891715"/>
                <a:gd name="connsiteY6504" fmla="*/ 2775678 h 6367455"/>
                <a:gd name="connsiteX6505" fmla="*/ 3363088 w 6891715"/>
                <a:gd name="connsiteY6505" fmla="*/ 2799814 h 6367455"/>
                <a:gd name="connsiteX6506" fmla="*/ 3346891 w 6891715"/>
                <a:gd name="connsiteY6506" fmla="*/ 2801402 h 6367455"/>
                <a:gd name="connsiteX6507" fmla="*/ 3344986 w 6891715"/>
                <a:gd name="connsiteY6507" fmla="*/ 2785525 h 6367455"/>
                <a:gd name="connsiteX6508" fmla="*/ 3337046 w 6891715"/>
                <a:gd name="connsiteY6508" fmla="*/ 2777904 h 6367455"/>
                <a:gd name="connsiteX6509" fmla="*/ 3329107 w 6891715"/>
                <a:gd name="connsiteY6509" fmla="*/ 2802355 h 6367455"/>
                <a:gd name="connsiteX6510" fmla="*/ 3309099 w 6891715"/>
                <a:gd name="connsiteY6510" fmla="*/ 2823640 h 6367455"/>
                <a:gd name="connsiteX6511" fmla="*/ 3280517 w 6891715"/>
                <a:gd name="connsiteY6511" fmla="*/ 2828405 h 6367455"/>
                <a:gd name="connsiteX6512" fmla="*/ 3279882 w 6891715"/>
                <a:gd name="connsiteY6512" fmla="*/ 2844917 h 6367455"/>
                <a:gd name="connsiteX6513" fmla="*/ 3262732 w 6891715"/>
                <a:gd name="connsiteY6513" fmla="*/ 2853812 h 6367455"/>
                <a:gd name="connsiteX6514" fmla="*/ 3207473 w 6891715"/>
                <a:gd name="connsiteY6514" fmla="*/ 2844601 h 6367455"/>
                <a:gd name="connsiteX6515" fmla="*/ 3193182 w 6891715"/>
                <a:gd name="connsiteY6515" fmla="*/ 2851905 h 6367455"/>
                <a:gd name="connsiteX6516" fmla="*/ 3204615 w 6891715"/>
                <a:gd name="connsiteY6516" fmla="*/ 2865880 h 6367455"/>
                <a:gd name="connsiteX6517" fmla="*/ 3250029 w 6891715"/>
                <a:gd name="connsiteY6517" fmla="*/ 2864292 h 6367455"/>
                <a:gd name="connsiteX6518" fmla="*/ 3257968 w 6891715"/>
                <a:gd name="connsiteY6518" fmla="*/ 2884298 h 6367455"/>
                <a:gd name="connsiteX6519" fmla="*/ 3247171 w 6891715"/>
                <a:gd name="connsiteY6519" fmla="*/ 2891602 h 6367455"/>
                <a:gd name="connsiteX6520" fmla="*/ 3222717 w 6891715"/>
                <a:gd name="connsiteY6520" fmla="*/ 2881440 h 6367455"/>
                <a:gd name="connsiteX6521" fmla="*/ 3221764 w 6891715"/>
                <a:gd name="connsiteY6521" fmla="*/ 2888744 h 6367455"/>
                <a:gd name="connsiteX6522" fmla="*/ 3210014 w 6891715"/>
                <a:gd name="connsiteY6522" fmla="*/ 2894461 h 6367455"/>
                <a:gd name="connsiteX6523" fmla="*/ 3195087 w 6891715"/>
                <a:gd name="connsiteY6523" fmla="*/ 2897319 h 6367455"/>
                <a:gd name="connsiteX6524" fmla="*/ 3184607 w 6891715"/>
                <a:gd name="connsiteY6524" fmla="*/ 2891602 h 6367455"/>
                <a:gd name="connsiteX6525" fmla="*/ 3176032 w 6891715"/>
                <a:gd name="connsiteY6525" fmla="*/ 2895731 h 6367455"/>
                <a:gd name="connsiteX6526" fmla="*/ 3178891 w 6891715"/>
                <a:gd name="connsiteY6526" fmla="*/ 2903354 h 6367455"/>
                <a:gd name="connsiteX6527" fmla="*/ 3189053 w 6891715"/>
                <a:gd name="connsiteY6527" fmla="*/ 2912884 h 6367455"/>
                <a:gd name="connsiteX6528" fmla="*/ 3200169 w 6891715"/>
                <a:gd name="connsiteY6528" fmla="*/ 2910024 h 6367455"/>
                <a:gd name="connsiteX6529" fmla="*/ 3207155 w 6891715"/>
                <a:gd name="connsiteY6529" fmla="*/ 2911295 h 6367455"/>
                <a:gd name="connsiteX6530" fmla="*/ 3213507 w 6891715"/>
                <a:gd name="connsiteY6530" fmla="*/ 2921142 h 6367455"/>
                <a:gd name="connsiteX6531" fmla="*/ 3219541 w 6891715"/>
                <a:gd name="connsiteY6531" fmla="*/ 2924316 h 6367455"/>
                <a:gd name="connsiteX6532" fmla="*/ 3223034 w 6891715"/>
                <a:gd name="connsiteY6532" fmla="*/ 2920189 h 6367455"/>
                <a:gd name="connsiteX6533" fmla="*/ 3219859 w 6891715"/>
                <a:gd name="connsiteY6533" fmla="*/ 2909707 h 6367455"/>
                <a:gd name="connsiteX6534" fmla="*/ 3216048 w 6891715"/>
                <a:gd name="connsiteY6534" fmla="*/ 2903038 h 6367455"/>
                <a:gd name="connsiteX6535" fmla="*/ 3221447 w 6891715"/>
                <a:gd name="connsiteY6535" fmla="*/ 2895731 h 6367455"/>
                <a:gd name="connsiteX6536" fmla="*/ 3221764 w 6891715"/>
                <a:gd name="connsiteY6536" fmla="*/ 2888744 h 6367455"/>
                <a:gd name="connsiteX6537" fmla="*/ 3253840 w 6891715"/>
                <a:gd name="connsiteY6537" fmla="*/ 2909707 h 6367455"/>
                <a:gd name="connsiteX6538" fmla="*/ 3257016 w 6891715"/>
                <a:gd name="connsiteY6538" fmla="*/ 2929395 h 6367455"/>
                <a:gd name="connsiteX6539" fmla="*/ 3243360 w 6891715"/>
                <a:gd name="connsiteY6539" fmla="*/ 2931935 h 6367455"/>
                <a:gd name="connsiteX6540" fmla="*/ 3250982 w 6891715"/>
                <a:gd name="connsiteY6540" fmla="*/ 2947504 h 6367455"/>
                <a:gd name="connsiteX6541" fmla="*/ 3239549 w 6891715"/>
                <a:gd name="connsiteY6541" fmla="*/ 2962430 h 6367455"/>
                <a:gd name="connsiteX6542" fmla="*/ 3252252 w 6891715"/>
                <a:gd name="connsiteY6542" fmla="*/ 2975770 h 6367455"/>
                <a:gd name="connsiteX6543" fmla="*/ 3240819 w 6891715"/>
                <a:gd name="connsiteY6543" fmla="*/ 2987839 h 6367455"/>
                <a:gd name="connsiteX6544" fmla="*/ 3227163 w 6891715"/>
                <a:gd name="connsiteY6544" fmla="*/ 2976087 h 6367455"/>
                <a:gd name="connsiteX6545" fmla="*/ 3220811 w 6891715"/>
                <a:gd name="connsiteY6545" fmla="*/ 2995144 h 6367455"/>
                <a:gd name="connsiteX6546" fmla="*/ 3241772 w 6891715"/>
                <a:gd name="connsiteY6546" fmla="*/ 3009753 h 6367455"/>
                <a:gd name="connsiteX6547" fmla="*/ 3246536 w 6891715"/>
                <a:gd name="connsiteY6547" fmla="*/ 3023727 h 6367455"/>
                <a:gd name="connsiteX6548" fmla="*/ 3232562 w 6891715"/>
                <a:gd name="connsiteY6548" fmla="*/ 3038337 h 6367455"/>
                <a:gd name="connsiteX6549" fmla="*/ 3243360 w 6891715"/>
                <a:gd name="connsiteY6549" fmla="*/ 3047547 h 6367455"/>
                <a:gd name="connsiteX6550" fmla="*/ 3242725 w 6891715"/>
                <a:gd name="connsiteY6550" fmla="*/ 3067873 h 6367455"/>
                <a:gd name="connsiteX6551" fmla="*/ 3223352 w 6891715"/>
                <a:gd name="connsiteY6551" fmla="*/ 3086930 h 6367455"/>
                <a:gd name="connsiteX6552" fmla="*/ 3222717 w 6891715"/>
                <a:gd name="connsiteY6552" fmla="*/ 3101857 h 6367455"/>
                <a:gd name="connsiteX6553" fmla="*/ 3229069 w 6891715"/>
                <a:gd name="connsiteY6553" fmla="*/ 3125994 h 6367455"/>
                <a:gd name="connsiteX6554" fmla="*/ 3217953 w 6891715"/>
                <a:gd name="connsiteY6554" fmla="*/ 3149179 h 6367455"/>
                <a:gd name="connsiteX6555" fmla="*/ 3218271 w 6891715"/>
                <a:gd name="connsiteY6555" fmla="*/ 3179668 h 6367455"/>
                <a:gd name="connsiteX6556" fmla="*/ 3203662 w 6891715"/>
                <a:gd name="connsiteY6556" fmla="*/ 3231756 h 6367455"/>
                <a:gd name="connsiteX6557" fmla="*/ 3173492 w 6891715"/>
                <a:gd name="connsiteY6557" fmla="*/ 3297185 h 6367455"/>
                <a:gd name="connsiteX6558" fmla="*/ 3148085 w 6891715"/>
                <a:gd name="connsiteY6558" fmla="*/ 3285752 h 6367455"/>
                <a:gd name="connsiteX6559" fmla="*/ 3114422 w 6891715"/>
                <a:gd name="connsiteY6559" fmla="*/ 3290515 h 6367455"/>
                <a:gd name="connsiteX6560" fmla="*/ 3104577 w 6891715"/>
                <a:gd name="connsiteY6560" fmla="*/ 3278763 h 6367455"/>
                <a:gd name="connsiteX6561" fmla="*/ 3065832 w 6891715"/>
                <a:gd name="connsiteY6561" fmla="*/ 3286386 h 6367455"/>
                <a:gd name="connsiteX6562" fmla="*/ 3055352 w 6891715"/>
                <a:gd name="connsiteY6562" fmla="*/ 3310842 h 6367455"/>
                <a:gd name="connsiteX6563" fmla="*/ 3036297 w 6891715"/>
                <a:gd name="connsiteY6563" fmla="*/ 3305761 h 6367455"/>
                <a:gd name="connsiteX6564" fmla="*/ 3032168 w 6891715"/>
                <a:gd name="connsiteY6564" fmla="*/ 3332122 h 6367455"/>
                <a:gd name="connsiteX6565" fmla="*/ 3008985 w 6891715"/>
                <a:gd name="connsiteY6565" fmla="*/ 3359754 h 6367455"/>
                <a:gd name="connsiteX6566" fmla="*/ 3025499 w 6891715"/>
                <a:gd name="connsiteY6566" fmla="*/ 3391193 h 6367455"/>
                <a:gd name="connsiteX6567" fmla="*/ 3022641 w 6891715"/>
                <a:gd name="connsiteY6567" fmla="*/ 3416601 h 6367455"/>
                <a:gd name="connsiteX6568" fmla="*/ 3009620 w 6891715"/>
                <a:gd name="connsiteY6568" fmla="*/ 3418824 h 6367455"/>
                <a:gd name="connsiteX6569" fmla="*/ 2977862 w 6891715"/>
                <a:gd name="connsiteY6569" fmla="*/ 3411837 h 6367455"/>
                <a:gd name="connsiteX6570" fmla="*/ 2930542 w 6891715"/>
                <a:gd name="connsiteY6570" fmla="*/ 3432164 h 6367455"/>
                <a:gd name="connsiteX6571" fmla="*/ 2918792 w 6891715"/>
                <a:gd name="connsiteY6571" fmla="*/ 3423906 h 6367455"/>
                <a:gd name="connsiteX6572" fmla="*/ 2882588 w 6891715"/>
                <a:gd name="connsiteY6572" fmla="*/ 3426447 h 6367455"/>
                <a:gd name="connsiteX6573" fmla="*/ 2883858 w 6891715"/>
                <a:gd name="connsiteY6573" fmla="*/ 3408344 h 6367455"/>
                <a:gd name="connsiteX6574" fmla="*/ 2899419 w 6891715"/>
                <a:gd name="connsiteY6574" fmla="*/ 3403897 h 6367455"/>
                <a:gd name="connsiteX6575" fmla="*/ 2893068 w 6891715"/>
                <a:gd name="connsiteY6575" fmla="*/ 3392463 h 6367455"/>
                <a:gd name="connsiteX6576" fmla="*/ 2903230 w 6891715"/>
                <a:gd name="connsiteY6576" fmla="*/ 3368330 h 6367455"/>
                <a:gd name="connsiteX6577" fmla="*/ 2852100 w 6891715"/>
                <a:gd name="connsiteY6577" fmla="*/ 3293691 h 6367455"/>
                <a:gd name="connsiteX6578" fmla="*/ 2857181 w 6891715"/>
                <a:gd name="connsiteY6578" fmla="*/ 3281306 h 6367455"/>
                <a:gd name="connsiteX6579" fmla="*/ 2867979 w 6891715"/>
                <a:gd name="connsiteY6579" fmla="*/ 3290515 h 6367455"/>
                <a:gd name="connsiteX6580" fmla="*/ 2875283 w 6891715"/>
                <a:gd name="connsiteY6580" fmla="*/ 3289244 h 6367455"/>
                <a:gd name="connsiteX6581" fmla="*/ 2882270 w 6891715"/>
                <a:gd name="connsiteY6581" fmla="*/ 3276541 h 6367455"/>
                <a:gd name="connsiteX6582" fmla="*/ 2867661 w 6891715"/>
                <a:gd name="connsiteY6582" fmla="*/ 3252402 h 6367455"/>
                <a:gd name="connsiteX6583" fmla="*/ 2867661 w 6891715"/>
                <a:gd name="connsiteY6583" fmla="*/ 3241921 h 6367455"/>
                <a:gd name="connsiteX6584" fmla="*/ 2890527 w 6891715"/>
                <a:gd name="connsiteY6584" fmla="*/ 3243826 h 6367455"/>
                <a:gd name="connsiteX6585" fmla="*/ 2892750 w 6891715"/>
                <a:gd name="connsiteY6585" fmla="*/ 3222863 h 6367455"/>
                <a:gd name="connsiteX6586" fmla="*/ 2821930 w 6891715"/>
                <a:gd name="connsiteY6586" fmla="*/ 3147590 h 6367455"/>
                <a:gd name="connsiteX6587" fmla="*/ 2812084 w 6891715"/>
                <a:gd name="connsiteY6587" fmla="*/ 3089788 h 6367455"/>
                <a:gd name="connsiteX6588" fmla="*/ 2795888 w 6891715"/>
                <a:gd name="connsiteY6588" fmla="*/ 3080260 h 6367455"/>
                <a:gd name="connsiteX6589" fmla="*/ 2787313 w 6891715"/>
                <a:gd name="connsiteY6589" fmla="*/ 3042465 h 6367455"/>
                <a:gd name="connsiteX6590" fmla="*/ 2772387 w 6891715"/>
                <a:gd name="connsiteY6590" fmla="*/ 3022457 h 6367455"/>
                <a:gd name="connsiteX6591" fmla="*/ 2790171 w 6891715"/>
                <a:gd name="connsiteY6591" fmla="*/ 3018328 h 6367455"/>
                <a:gd name="connsiteX6592" fmla="*/ 2793347 w 6891715"/>
                <a:gd name="connsiteY6592" fmla="*/ 3008801 h 6367455"/>
                <a:gd name="connsiteX6593" fmla="*/ 2779374 w 6891715"/>
                <a:gd name="connsiteY6593" fmla="*/ 2996097 h 6367455"/>
                <a:gd name="connsiteX6594" fmla="*/ 2775245 w 6891715"/>
                <a:gd name="connsiteY6594" fmla="*/ 2979263 h 6367455"/>
                <a:gd name="connsiteX6595" fmla="*/ 2779056 w 6891715"/>
                <a:gd name="connsiteY6595" fmla="*/ 2969736 h 6367455"/>
                <a:gd name="connsiteX6596" fmla="*/ 2779056 w 6891715"/>
                <a:gd name="connsiteY6596" fmla="*/ 2956077 h 6367455"/>
                <a:gd name="connsiteX6597" fmla="*/ 2768576 w 6891715"/>
                <a:gd name="connsiteY6597" fmla="*/ 2951632 h 6367455"/>
                <a:gd name="connsiteX6598" fmla="*/ 2756825 w 6891715"/>
                <a:gd name="connsiteY6598" fmla="*/ 2957348 h 6367455"/>
                <a:gd name="connsiteX6599" fmla="*/ 2739676 w 6891715"/>
                <a:gd name="connsiteY6599" fmla="*/ 2952267 h 6367455"/>
                <a:gd name="connsiteX6600" fmla="*/ 2741899 w 6891715"/>
                <a:gd name="connsiteY6600" fmla="*/ 2941467 h 6367455"/>
                <a:gd name="connsiteX6601" fmla="*/ 2779691 w 6891715"/>
                <a:gd name="connsiteY6601" fmla="*/ 2919236 h 6367455"/>
                <a:gd name="connsiteX6602" fmla="*/ 2763812 w 6891715"/>
                <a:gd name="connsiteY6602" fmla="*/ 2902720 h 6367455"/>
                <a:gd name="connsiteX6603" fmla="*/ 2759684 w 6891715"/>
                <a:gd name="connsiteY6603" fmla="*/ 2902720 h 6367455"/>
                <a:gd name="connsiteX6604" fmla="*/ 2756190 w 6891715"/>
                <a:gd name="connsiteY6604" fmla="*/ 2903038 h 6367455"/>
                <a:gd name="connsiteX6605" fmla="*/ 2753332 w 6891715"/>
                <a:gd name="connsiteY6605" fmla="*/ 2903672 h 6367455"/>
                <a:gd name="connsiteX6606" fmla="*/ 2752379 w 6891715"/>
                <a:gd name="connsiteY6606" fmla="*/ 2903989 h 6367455"/>
                <a:gd name="connsiteX6607" fmla="*/ 2752062 w 6891715"/>
                <a:gd name="connsiteY6607" fmla="*/ 2904623 h 6367455"/>
                <a:gd name="connsiteX6608" fmla="*/ 2751426 w 6891715"/>
                <a:gd name="connsiteY6608" fmla="*/ 2906529 h 6367455"/>
                <a:gd name="connsiteX6609" fmla="*/ 2751109 w 6891715"/>
                <a:gd name="connsiteY6609" fmla="*/ 2909072 h 6367455"/>
                <a:gd name="connsiteX6610" fmla="*/ 2751109 w 6891715"/>
                <a:gd name="connsiteY6610" fmla="*/ 2911930 h 6367455"/>
                <a:gd name="connsiteX6611" fmla="*/ 2751109 w 6891715"/>
                <a:gd name="connsiteY6611" fmla="*/ 2917011 h 6367455"/>
                <a:gd name="connsiteX6612" fmla="*/ 2751109 w 6891715"/>
                <a:gd name="connsiteY6612" fmla="*/ 2919236 h 6367455"/>
                <a:gd name="connsiteX6613" fmla="*/ 2745710 w 6891715"/>
                <a:gd name="connsiteY6613" fmla="*/ 2915423 h 6367455"/>
                <a:gd name="connsiteX6614" fmla="*/ 2746980 w 6891715"/>
                <a:gd name="connsiteY6614" fmla="*/ 2898272 h 6367455"/>
                <a:gd name="connsiteX6615" fmla="*/ 2733642 w 6891715"/>
                <a:gd name="connsiteY6615" fmla="*/ 2887156 h 6367455"/>
                <a:gd name="connsiteX6616" fmla="*/ 2729513 w 6891715"/>
                <a:gd name="connsiteY6616" fmla="*/ 2872231 h 6367455"/>
                <a:gd name="connsiteX6617" fmla="*/ 2720621 w 6891715"/>
                <a:gd name="connsiteY6617" fmla="*/ 2826815 h 6367455"/>
                <a:gd name="connsiteX6618" fmla="*/ 2717763 w 6891715"/>
                <a:gd name="connsiteY6618" fmla="*/ 2769962 h 6367455"/>
                <a:gd name="connsiteX6619" fmla="*/ 2718432 w 6891715"/>
                <a:gd name="connsiteY6619" fmla="*/ 2770111 h 6367455"/>
                <a:gd name="connsiteX6620" fmla="*/ 2705803 w 6891715"/>
                <a:gd name="connsiteY6620" fmla="*/ 2755583 h 6367455"/>
                <a:gd name="connsiteX6621" fmla="*/ 2681365 w 6891715"/>
                <a:gd name="connsiteY6621" fmla="*/ 2751773 h 6367455"/>
                <a:gd name="connsiteX6622" fmla="*/ 2680413 w 6891715"/>
                <a:gd name="connsiteY6622" fmla="*/ 2744153 h 6367455"/>
                <a:gd name="connsiteX6623" fmla="*/ 2666449 w 6891715"/>
                <a:gd name="connsiteY6623" fmla="*/ 2735898 h 6367455"/>
                <a:gd name="connsiteX6624" fmla="*/ 2677874 w 6891715"/>
                <a:gd name="connsiteY6624" fmla="*/ 2696847 h 6367455"/>
                <a:gd name="connsiteX6625" fmla="*/ 2668353 w 6891715"/>
                <a:gd name="connsiteY6625" fmla="*/ 2675893 h 6367455"/>
                <a:gd name="connsiteX6626" fmla="*/ 2668988 w 6891715"/>
                <a:gd name="connsiteY6626" fmla="*/ 2646365 h 6367455"/>
                <a:gd name="connsiteX6627" fmla="*/ 2675335 w 6891715"/>
                <a:gd name="connsiteY6627" fmla="*/ 2662240 h 6367455"/>
                <a:gd name="connsiteX6628" fmla="*/ 2678509 w 6891715"/>
                <a:gd name="connsiteY6628" fmla="*/ 2640968 h 6367455"/>
                <a:gd name="connsiteX6629" fmla="*/ 2676288 w 6891715"/>
                <a:gd name="connsiteY6629" fmla="*/ 2617791 h 6367455"/>
                <a:gd name="connsiteX6630" fmla="*/ 2655976 w 6891715"/>
                <a:gd name="connsiteY6630" fmla="*/ 2621282 h 6367455"/>
                <a:gd name="connsiteX6631" fmla="*/ 2646771 w 6891715"/>
                <a:gd name="connsiteY6631" fmla="*/ 2635889 h 6367455"/>
                <a:gd name="connsiteX6632" fmla="*/ 2659784 w 6891715"/>
                <a:gd name="connsiteY6632" fmla="*/ 2674939 h 6367455"/>
                <a:gd name="connsiteX6633" fmla="*/ 2657879 w 6891715"/>
                <a:gd name="connsiteY6633" fmla="*/ 2686687 h 6367455"/>
                <a:gd name="connsiteX6634" fmla="*/ 2649310 w 6891715"/>
                <a:gd name="connsiteY6634" fmla="*/ 2693036 h 6367455"/>
                <a:gd name="connsiteX6635" fmla="*/ 2646136 w 6891715"/>
                <a:gd name="connsiteY6635" fmla="*/ 2672717 h 6367455"/>
                <a:gd name="connsiteX6636" fmla="*/ 2642962 w 6891715"/>
                <a:gd name="connsiteY6636" fmla="*/ 2665414 h 6367455"/>
                <a:gd name="connsiteX6637" fmla="*/ 2643597 w 6891715"/>
                <a:gd name="connsiteY6637" fmla="*/ 2657159 h 6367455"/>
                <a:gd name="connsiteX6638" fmla="*/ 2631854 w 6891715"/>
                <a:gd name="connsiteY6638" fmla="*/ 2658430 h 6367455"/>
                <a:gd name="connsiteX6639" fmla="*/ 2637567 w 6891715"/>
                <a:gd name="connsiteY6639" fmla="*/ 2679067 h 6367455"/>
                <a:gd name="connsiteX6640" fmla="*/ 2632489 w 6891715"/>
                <a:gd name="connsiteY6640" fmla="*/ 2705737 h 6367455"/>
                <a:gd name="connsiteX6641" fmla="*/ 2650579 w 6891715"/>
                <a:gd name="connsiteY6641" fmla="*/ 2720341 h 6367455"/>
                <a:gd name="connsiteX6642" fmla="*/ 2647722 w 6891715"/>
                <a:gd name="connsiteY6642" fmla="*/ 2746693 h 6367455"/>
                <a:gd name="connsiteX6643" fmla="*/ 2636298 w 6891715"/>
                <a:gd name="connsiteY6643" fmla="*/ 2747963 h 6367455"/>
                <a:gd name="connsiteX6644" fmla="*/ 2633124 w 6891715"/>
                <a:gd name="connsiteY6644" fmla="*/ 2773998 h 6367455"/>
                <a:gd name="connsiteX6645" fmla="*/ 2623920 w 6891715"/>
                <a:gd name="connsiteY6645" fmla="*/ 2784475 h 6367455"/>
                <a:gd name="connsiteX6646" fmla="*/ 2600434 w 6891715"/>
                <a:gd name="connsiteY6646" fmla="*/ 2781934 h 6367455"/>
                <a:gd name="connsiteX6647" fmla="*/ 2586787 w 6891715"/>
                <a:gd name="connsiteY6647" fmla="*/ 2789236 h 6367455"/>
                <a:gd name="connsiteX6648" fmla="*/ 2571870 w 6891715"/>
                <a:gd name="connsiteY6648" fmla="*/ 2774633 h 6367455"/>
                <a:gd name="connsiteX6649" fmla="*/ 2577583 w 6891715"/>
                <a:gd name="connsiteY6649" fmla="*/ 2799714 h 6367455"/>
                <a:gd name="connsiteX6650" fmla="*/ 2549970 w 6891715"/>
                <a:gd name="connsiteY6650" fmla="*/ 2818130 h 6367455"/>
                <a:gd name="connsiteX6651" fmla="*/ 2544893 w 6891715"/>
                <a:gd name="connsiteY6651" fmla="*/ 2839084 h 6367455"/>
                <a:gd name="connsiteX6652" fmla="*/ 2529023 w 6891715"/>
                <a:gd name="connsiteY6652" fmla="*/ 2837179 h 6367455"/>
                <a:gd name="connsiteX6653" fmla="*/ 2524898 w 6891715"/>
                <a:gd name="connsiteY6653" fmla="*/ 2843846 h 6367455"/>
                <a:gd name="connsiteX6654" fmla="*/ 2536322 w 6891715"/>
                <a:gd name="connsiteY6654" fmla="*/ 2852736 h 6367455"/>
                <a:gd name="connsiteX6655" fmla="*/ 2528389 w 6891715"/>
                <a:gd name="connsiteY6655" fmla="*/ 2862578 h 6367455"/>
                <a:gd name="connsiteX6656" fmla="*/ 2517598 w 6891715"/>
                <a:gd name="connsiteY6656" fmla="*/ 2864483 h 6367455"/>
                <a:gd name="connsiteX6657" fmla="*/ 2509981 w 6891715"/>
                <a:gd name="connsiteY6657" fmla="*/ 2866389 h 6367455"/>
                <a:gd name="connsiteX6658" fmla="*/ 2506807 w 6891715"/>
                <a:gd name="connsiteY6658" fmla="*/ 2867023 h 6367455"/>
                <a:gd name="connsiteX6659" fmla="*/ 2504903 w 6891715"/>
                <a:gd name="connsiteY6659" fmla="*/ 2867975 h 6367455"/>
                <a:gd name="connsiteX6660" fmla="*/ 2504268 w 6891715"/>
                <a:gd name="connsiteY6660" fmla="*/ 2868928 h 6367455"/>
                <a:gd name="connsiteX6661" fmla="*/ 2503952 w 6891715"/>
                <a:gd name="connsiteY6661" fmla="*/ 2869563 h 6367455"/>
                <a:gd name="connsiteX6662" fmla="*/ 2502999 w 6891715"/>
                <a:gd name="connsiteY6662" fmla="*/ 2872103 h 6367455"/>
                <a:gd name="connsiteX6663" fmla="*/ 2501730 w 6891715"/>
                <a:gd name="connsiteY6663" fmla="*/ 2875277 h 6367455"/>
                <a:gd name="connsiteX6664" fmla="*/ 2500777 w 6891715"/>
                <a:gd name="connsiteY6664" fmla="*/ 2879088 h 6367455"/>
                <a:gd name="connsiteX6665" fmla="*/ 2499190 w 6891715"/>
                <a:gd name="connsiteY6665" fmla="*/ 2885437 h 6367455"/>
                <a:gd name="connsiteX6666" fmla="*/ 2498873 w 6891715"/>
                <a:gd name="connsiteY6666" fmla="*/ 2888295 h 6367455"/>
                <a:gd name="connsiteX6667" fmla="*/ 2479196 w 6891715"/>
                <a:gd name="connsiteY6667" fmla="*/ 2919092 h 6367455"/>
                <a:gd name="connsiteX6668" fmla="*/ 2452536 w 6891715"/>
                <a:gd name="connsiteY6668" fmla="*/ 2925442 h 6367455"/>
                <a:gd name="connsiteX6669" fmla="*/ 2434445 w 6891715"/>
                <a:gd name="connsiteY6669" fmla="*/ 2941316 h 6367455"/>
                <a:gd name="connsiteX6670" fmla="*/ 2412546 w 6891715"/>
                <a:gd name="connsiteY6670" fmla="*/ 2943856 h 6367455"/>
                <a:gd name="connsiteX6671" fmla="*/ 2406199 w 6891715"/>
                <a:gd name="connsiteY6671" fmla="*/ 2961954 h 6367455"/>
                <a:gd name="connsiteX6672" fmla="*/ 2358910 w 6891715"/>
                <a:gd name="connsiteY6672" fmla="*/ 2965446 h 6367455"/>
                <a:gd name="connsiteX6673" fmla="*/ 2325902 w 6891715"/>
                <a:gd name="connsiteY6673" fmla="*/ 2956239 h 6367455"/>
                <a:gd name="connsiteX6674" fmla="*/ 2291942 w 6891715"/>
                <a:gd name="connsiteY6674" fmla="*/ 2950206 h 6367455"/>
                <a:gd name="connsiteX6675" fmla="*/ 2297020 w 6891715"/>
                <a:gd name="connsiteY6675" fmla="*/ 2924807 h 6367455"/>
                <a:gd name="connsiteX6676" fmla="*/ 2267822 w 6891715"/>
                <a:gd name="connsiteY6676" fmla="*/ 2929252 h 6367455"/>
                <a:gd name="connsiteX6677" fmla="*/ 2226879 w 6891715"/>
                <a:gd name="connsiteY6677" fmla="*/ 2886389 h 6367455"/>
                <a:gd name="connsiteX6678" fmla="*/ 2197364 w 6891715"/>
                <a:gd name="connsiteY6678" fmla="*/ 2883216 h 6367455"/>
                <a:gd name="connsiteX6679" fmla="*/ 2191016 w 6891715"/>
                <a:gd name="connsiteY6679" fmla="*/ 2862578 h 6367455"/>
                <a:gd name="connsiteX6680" fmla="*/ 2178955 w 6891715"/>
                <a:gd name="connsiteY6680" fmla="*/ 2853371 h 6367455"/>
                <a:gd name="connsiteX6681" fmla="*/ 2188477 w 6891715"/>
                <a:gd name="connsiteY6681" fmla="*/ 2836226 h 6367455"/>
                <a:gd name="connsiteX6682" fmla="*/ 2197681 w 6891715"/>
                <a:gd name="connsiteY6682" fmla="*/ 2806700 h 6367455"/>
                <a:gd name="connsiteX6683" fmla="*/ 2216723 w 6891715"/>
                <a:gd name="connsiteY6683" fmla="*/ 2820034 h 6367455"/>
                <a:gd name="connsiteX6684" fmla="*/ 2224022 w 6891715"/>
                <a:gd name="connsiteY6684" fmla="*/ 2809240 h 6367455"/>
                <a:gd name="connsiteX6685" fmla="*/ 2253857 w 6891715"/>
                <a:gd name="connsiteY6685" fmla="*/ 2822891 h 6367455"/>
                <a:gd name="connsiteX6686" fmla="*/ 2244334 w 6891715"/>
                <a:gd name="connsiteY6686" fmla="*/ 2811462 h 6367455"/>
                <a:gd name="connsiteX6687" fmla="*/ 2243066 w 6891715"/>
                <a:gd name="connsiteY6687" fmla="*/ 2799714 h 6367455"/>
                <a:gd name="connsiteX6688" fmla="*/ 2283373 w 6891715"/>
                <a:gd name="connsiteY6688" fmla="*/ 2782569 h 6367455"/>
                <a:gd name="connsiteX6689" fmla="*/ 2235450 w 6891715"/>
                <a:gd name="connsiteY6689" fmla="*/ 2793365 h 6367455"/>
                <a:gd name="connsiteX6690" fmla="*/ 2224976 w 6891715"/>
                <a:gd name="connsiteY6690" fmla="*/ 2773679 h 6367455"/>
                <a:gd name="connsiteX6691" fmla="*/ 2235132 w 6891715"/>
                <a:gd name="connsiteY6691" fmla="*/ 2752408 h 6367455"/>
                <a:gd name="connsiteX6692" fmla="*/ 2251001 w 6891715"/>
                <a:gd name="connsiteY6692" fmla="*/ 2748280 h 6367455"/>
                <a:gd name="connsiteX6693" fmla="*/ 2258618 w 6891715"/>
                <a:gd name="connsiteY6693" fmla="*/ 2737486 h 6367455"/>
                <a:gd name="connsiteX6694" fmla="*/ 2242432 w 6891715"/>
                <a:gd name="connsiteY6694" fmla="*/ 2730184 h 6367455"/>
                <a:gd name="connsiteX6695" fmla="*/ 2245287 w 6891715"/>
                <a:gd name="connsiteY6695" fmla="*/ 2720658 h 6367455"/>
                <a:gd name="connsiteX6696" fmla="*/ 2261156 w 6891715"/>
                <a:gd name="connsiteY6696" fmla="*/ 2707958 h 6367455"/>
                <a:gd name="connsiteX6697" fmla="*/ 2261156 w 6891715"/>
                <a:gd name="connsiteY6697" fmla="*/ 2703514 h 6367455"/>
                <a:gd name="connsiteX6698" fmla="*/ 2245287 w 6891715"/>
                <a:gd name="connsiteY6698" fmla="*/ 2694307 h 6367455"/>
                <a:gd name="connsiteX6699" fmla="*/ 2232909 w 6891715"/>
                <a:gd name="connsiteY6699" fmla="*/ 2720024 h 6367455"/>
                <a:gd name="connsiteX6700" fmla="*/ 2214502 w 6891715"/>
                <a:gd name="connsiteY6700" fmla="*/ 2707641 h 6367455"/>
                <a:gd name="connsiteX6701" fmla="*/ 2211646 w 6891715"/>
                <a:gd name="connsiteY6701" fmla="*/ 2733675 h 6367455"/>
                <a:gd name="connsiteX6702" fmla="*/ 2197998 w 6891715"/>
                <a:gd name="connsiteY6702" fmla="*/ 2725421 h 6367455"/>
                <a:gd name="connsiteX6703" fmla="*/ 2197046 w 6891715"/>
                <a:gd name="connsiteY6703" fmla="*/ 2711768 h 6367455"/>
                <a:gd name="connsiteX6704" fmla="*/ 2191333 w 6891715"/>
                <a:gd name="connsiteY6704" fmla="*/ 2703196 h 6367455"/>
                <a:gd name="connsiteX6705" fmla="*/ 2204980 w 6891715"/>
                <a:gd name="connsiteY6705" fmla="*/ 2676845 h 6367455"/>
                <a:gd name="connsiteX6706" fmla="*/ 2223072 w 6891715"/>
                <a:gd name="connsiteY6706" fmla="*/ 2685099 h 6367455"/>
                <a:gd name="connsiteX6707" fmla="*/ 2224976 w 6891715"/>
                <a:gd name="connsiteY6707" fmla="*/ 2659700 h 6367455"/>
                <a:gd name="connsiteX6708" fmla="*/ 2227833 w 6891715"/>
                <a:gd name="connsiteY6708" fmla="*/ 2657478 h 6367455"/>
                <a:gd name="connsiteX6709" fmla="*/ 2233862 w 6891715"/>
                <a:gd name="connsiteY6709" fmla="*/ 2652715 h 6367455"/>
                <a:gd name="connsiteX6710" fmla="*/ 2237035 w 6891715"/>
                <a:gd name="connsiteY6710" fmla="*/ 2649540 h 6367455"/>
                <a:gd name="connsiteX6711" fmla="*/ 2239257 w 6891715"/>
                <a:gd name="connsiteY6711" fmla="*/ 2646683 h 6367455"/>
                <a:gd name="connsiteX6712" fmla="*/ 2241161 w 6891715"/>
                <a:gd name="connsiteY6712" fmla="*/ 2644460 h 6367455"/>
                <a:gd name="connsiteX6713" fmla="*/ 2241479 w 6891715"/>
                <a:gd name="connsiteY6713" fmla="*/ 2643508 h 6367455"/>
                <a:gd name="connsiteX6714" fmla="*/ 2241479 w 6891715"/>
                <a:gd name="connsiteY6714" fmla="*/ 2642873 h 6367455"/>
                <a:gd name="connsiteX6715" fmla="*/ 2241479 w 6891715"/>
                <a:gd name="connsiteY6715" fmla="*/ 2642555 h 6367455"/>
                <a:gd name="connsiteX6716" fmla="*/ 2241798 w 6891715"/>
                <a:gd name="connsiteY6716" fmla="*/ 2642555 h 6367455"/>
                <a:gd name="connsiteX6717" fmla="*/ 2243702 w 6891715"/>
                <a:gd name="connsiteY6717" fmla="*/ 2642873 h 6367455"/>
                <a:gd name="connsiteX6718" fmla="*/ 2248461 w 6891715"/>
                <a:gd name="connsiteY6718" fmla="*/ 2646048 h 6367455"/>
                <a:gd name="connsiteX6719" fmla="*/ 2256713 w 6891715"/>
                <a:gd name="connsiteY6719" fmla="*/ 2651127 h 6367455"/>
                <a:gd name="connsiteX6720" fmla="*/ 2264966 w 6891715"/>
                <a:gd name="connsiteY6720" fmla="*/ 2632078 h 6367455"/>
                <a:gd name="connsiteX6721" fmla="*/ 2259571 w 6891715"/>
                <a:gd name="connsiteY6721" fmla="*/ 2626999 h 6367455"/>
                <a:gd name="connsiteX6722" fmla="*/ 2242432 w 6891715"/>
                <a:gd name="connsiteY6722" fmla="*/ 2639698 h 6367455"/>
                <a:gd name="connsiteX6723" fmla="*/ 2232909 w 6891715"/>
                <a:gd name="connsiteY6723" fmla="*/ 2632395 h 6367455"/>
                <a:gd name="connsiteX6724" fmla="*/ 2216406 w 6891715"/>
                <a:gd name="connsiteY6724" fmla="*/ 2645095 h 6367455"/>
                <a:gd name="connsiteX6725" fmla="*/ 2211646 w 6891715"/>
                <a:gd name="connsiteY6725" fmla="*/ 2633665 h 6367455"/>
                <a:gd name="connsiteX6726" fmla="*/ 2225609 w 6891715"/>
                <a:gd name="connsiteY6726" fmla="*/ 2614615 h 6367455"/>
                <a:gd name="connsiteX6727" fmla="*/ 2237035 w 6891715"/>
                <a:gd name="connsiteY6727" fmla="*/ 2592073 h 6367455"/>
                <a:gd name="connsiteX6728" fmla="*/ 2260205 w 6891715"/>
                <a:gd name="connsiteY6728" fmla="*/ 2583819 h 6367455"/>
                <a:gd name="connsiteX6729" fmla="*/ 2263060 w 6891715"/>
                <a:gd name="connsiteY6729" fmla="*/ 2568896 h 6367455"/>
                <a:gd name="connsiteX6730" fmla="*/ 2245287 w 6891715"/>
                <a:gd name="connsiteY6730" fmla="*/ 2569214 h 6367455"/>
                <a:gd name="connsiteX6731" fmla="*/ 2264013 w 6891715"/>
                <a:gd name="connsiteY6731" fmla="*/ 2548576 h 6367455"/>
                <a:gd name="connsiteX6732" fmla="*/ 2274486 w 6891715"/>
                <a:gd name="connsiteY6732" fmla="*/ 2524764 h 6367455"/>
                <a:gd name="connsiteX6733" fmla="*/ 2276390 w 6891715"/>
                <a:gd name="connsiteY6733" fmla="*/ 2521589 h 6367455"/>
                <a:gd name="connsiteX6734" fmla="*/ 2288133 w 6891715"/>
                <a:gd name="connsiteY6734" fmla="*/ 2517779 h 6367455"/>
                <a:gd name="connsiteX6735" fmla="*/ 2285278 w 6891715"/>
                <a:gd name="connsiteY6735" fmla="*/ 2560324 h 6367455"/>
                <a:gd name="connsiteX6736" fmla="*/ 2292893 w 6891715"/>
                <a:gd name="connsiteY6736" fmla="*/ 2570485 h 6367455"/>
                <a:gd name="connsiteX6737" fmla="*/ 2297656 w 6891715"/>
                <a:gd name="connsiteY6737" fmla="*/ 2512700 h 6367455"/>
                <a:gd name="connsiteX6738" fmla="*/ 2328123 w 6891715"/>
                <a:gd name="connsiteY6738" fmla="*/ 2498726 h 6367455"/>
                <a:gd name="connsiteX6739" fmla="*/ 2315429 w 6891715"/>
                <a:gd name="connsiteY6739" fmla="*/ 2494594 h 6367455"/>
                <a:gd name="connsiteX6740" fmla="*/ 2290038 w 6891715"/>
                <a:gd name="connsiteY6740" fmla="*/ 2503489 h 6367455"/>
                <a:gd name="connsiteX6741" fmla="*/ 2293212 w 6891715"/>
                <a:gd name="connsiteY6741" fmla="*/ 2487610 h 6367455"/>
                <a:gd name="connsiteX6742" fmla="*/ 2278612 w 6891715"/>
                <a:gd name="connsiteY6742" fmla="*/ 2503489 h 6367455"/>
                <a:gd name="connsiteX6743" fmla="*/ 2250048 w 6891715"/>
                <a:gd name="connsiteY6743" fmla="*/ 2517144 h 6367455"/>
                <a:gd name="connsiteX6744" fmla="*/ 2241798 w 6891715"/>
                <a:gd name="connsiteY6744" fmla="*/ 2546990 h 6367455"/>
                <a:gd name="connsiteX6745" fmla="*/ 2213550 w 6891715"/>
                <a:gd name="connsiteY6745" fmla="*/ 2566039 h 6367455"/>
                <a:gd name="connsiteX6746" fmla="*/ 2206249 w 6891715"/>
                <a:gd name="connsiteY6746" fmla="*/ 2575564 h 6367455"/>
                <a:gd name="connsiteX6747" fmla="*/ 2183715 w 6891715"/>
                <a:gd name="connsiteY6747" fmla="*/ 2563182 h 6367455"/>
                <a:gd name="connsiteX6748" fmla="*/ 2169117 w 6891715"/>
                <a:gd name="connsiteY6748" fmla="*/ 2573658 h 6367455"/>
                <a:gd name="connsiteX6749" fmla="*/ 2149756 w 6891715"/>
                <a:gd name="connsiteY6749" fmla="*/ 2544449 h 6367455"/>
                <a:gd name="connsiteX6750" fmla="*/ 2149439 w 6891715"/>
                <a:gd name="connsiteY6750" fmla="*/ 2535242 h 6367455"/>
                <a:gd name="connsiteX6751" fmla="*/ 2166578 w 6891715"/>
                <a:gd name="connsiteY6751" fmla="*/ 2537146 h 6367455"/>
                <a:gd name="connsiteX6752" fmla="*/ 2168800 w 6891715"/>
                <a:gd name="connsiteY6752" fmla="*/ 2516191 h 6367455"/>
                <a:gd name="connsiteX6753" fmla="*/ 2183399 w 6891715"/>
                <a:gd name="connsiteY6753" fmla="*/ 2530480 h 6367455"/>
                <a:gd name="connsiteX6754" fmla="*/ 2216088 w 6891715"/>
                <a:gd name="connsiteY6754" fmla="*/ 2509202 h 6367455"/>
                <a:gd name="connsiteX6755" fmla="*/ 2187842 w 6891715"/>
                <a:gd name="connsiteY6755" fmla="*/ 2511428 h 6367455"/>
                <a:gd name="connsiteX6756" fmla="*/ 2178955 w 6891715"/>
                <a:gd name="connsiteY6756" fmla="*/ 2506347 h 6367455"/>
                <a:gd name="connsiteX6757" fmla="*/ 2176734 w 6891715"/>
                <a:gd name="connsiteY6757" fmla="*/ 2489517 h 6367455"/>
                <a:gd name="connsiteX6758" fmla="*/ 2203076 w 6891715"/>
                <a:gd name="connsiteY6758" fmla="*/ 2475554 h 6367455"/>
                <a:gd name="connsiteX6759" fmla="*/ 2181178 w 6891715"/>
                <a:gd name="connsiteY6759" fmla="*/ 2477773 h 6367455"/>
                <a:gd name="connsiteX6760" fmla="*/ 2181813 w 6891715"/>
                <a:gd name="connsiteY6760" fmla="*/ 2465073 h 6367455"/>
                <a:gd name="connsiteX6761" fmla="*/ 2169117 w 6891715"/>
                <a:gd name="connsiteY6761" fmla="*/ 2453962 h 6367455"/>
                <a:gd name="connsiteX6762" fmla="*/ 2180543 w 6891715"/>
                <a:gd name="connsiteY6762" fmla="*/ 2439040 h 6367455"/>
                <a:gd name="connsiteX6763" fmla="*/ 2172290 w 6891715"/>
                <a:gd name="connsiteY6763" fmla="*/ 2438087 h 6367455"/>
                <a:gd name="connsiteX6764" fmla="*/ 2159594 w 6891715"/>
                <a:gd name="connsiteY6764" fmla="*/ 2444438 h 6367455"/>
                <a:gd name="connsiteX6765" fmla="*/ 2141505 w 6891715"/>
                <a:gd name="connsiteY6765" fmla="*/ 2433007 h 6367455"/>
                <a:gd name="connsiteX6766" fmla="*/ 2149756 w 6891715"/>
                <a:gd name="connsiteY6766" fmla="*/ 2422530 h 6367455"/>
                <a:gd name="connsiteX6767" fmla="*/ 2138331 w 6891715"/>
                <a:gd name="connsiteY6767" fmla="*/ 2421258 h 6367455"/>
                <a:gd name="connsiteX6768" fmla="*/ 2143091 w 6891715"/>
                <a:gd name="connsiteY6768" fmla="*/ 2403163 h 6367455"/>
                <a:gd name="connsiteX6769" fmla="*/ 2158959 w 6891715"/>
                <a:gd name="connsiteY6769" fmla="*/ 2402208 h 6367455"/>
                <a:gd name="connsiteX6770" fmla="*/ 2184669 w 6891715"/>
                <a:gd name="connsiteY6770" fmla="*/ 2408243 h 6367455"/>
                <a:gd name="connsiteX6771" fmla="*/ 2209741 w 6891715"/>
                <a:gd name="connsiteY6771" fmla="*/ 2392366 h 6367455"/>
                <a:gd name="connsiteX6772" fmla="*/ 2253223 w 6891715"/>
                <a:gd name="connsiteY6772" fmla="*/ 2401575 h 6367455"/>
                <a:gd name="connsiteX6773" fmla="*/ 2274486 w 6891715"/>
                <a:gd name="connsiteY6773" fmla="*/ 2389510 h 6367455"/>
                <a:gd name="connsiteX6774" fmla="*/ 2317968 w 6891715"/>
                <a:gd name="connsiteY6774" fmla="*/ 2416815 h 6367455"/>
                <a:gd name="connsiteX6775" fmla="*/ 2312891 w 6891715"/>
                <a:gd name="connsiteY6775" fmla="*/ 2438722 h 6367455"/>
                <a:gd name="connsiteX6776" fmla="*/ 2328441 w 6891715"/>
                <a:gd name="connsiteY6776" fmla="*/ 2426022 h 6367455"/>
                <a:gd name="connsiteX6777" fmla="*/ 2341136 w 6891715"/>
                <a:gd name="connsiteY6777" fmla="*/ 2440627 h 6367455"/>
                <a:gd name="connsiteX6778" fmla="*/ 2347484 w 6891715"/>
                <a:gd name="connsiteY6778" fmla="*/ 2426022 h 6367455"/>
                <a:gd name="connsiteX6779" fmla="*/ 2329710 w 6891715"/>
                <a:gd name="connsiteY6779" fmla="*/ 2412053 h 6367455"/>
                <a:gd name="connsiteX6780" fmla="*/ 2325902 w 6891715"/>
                <a:gd name="connsiteY6780" fmla="*/ 2398716 h 6367455"/>
                <a:gd name="connsiteX6781" fmla="*/ 2386204 w 6891715"/>
                <a:gd name="connsiteY6781" fmla="*/ 2376172 h 6367455"/>
                <a:gd name="connsiteX6782" fmla="*/ 2384935 w 6891715"/>
                <a:gd name="connsiteY6782" fmla="*/ 2359030 h 6367455"/>
                <a:gd name="connsiteX6783" fmla="*/ 2353197 w 6891715"/>
                <a:gd name="connsiteY6783" fmla="*/ 2371094 h 6367455"/>
                <a:gd name="connsiteX6784" fmla="*/ 2361765 w 6891715"/>
                <a:gd name="connsiteY6784" fmla="*/ 2356172 h 6367455"/>
                <a:gd name="connsiteX6785" fmla="*/ 2361448 w 6891715"/>
                <a:gd name="connsiteY6785" fmla="*/ 2331725 h 6367455"/>
                <a:gd name="connsiteX6786" fmla="*/ 2383348 w 6891715"/>
                <a:gd name="connsiteY6786" fmla="*/ 2299021 h 6367455"/>
                <a:gd name="connsiteX6787" fmla="*/ 2345898 w 6891715"/>
                <a:gd name="connsiteY6787" fmla="*/ 2332040 h 6367455"/>
                <a:gd name="connsiteX6788" fmla="*/ 2345898 w 6891715"/>
                <a:gd name="connsiteY6788" fmla="*/ 2368872 h 6367455"/>
                <a:gd name="connsiteX6789" fmla="*/ 2330346 w 6891715"/>
                <a:gd name="connsiteY6789" fmla="*/ 2378397 h 6367455"/>
                <a:gd name="connsiteX6790" fmla="*/ 2320824 w 6891715"/>
                <a:gd name="connsiteY6790" fmla="*/ 2367285 h 6367455"/>
                <a:gd name="connsiteX6791" fmla="*/ 2313208 w 6891715"/>
                <a:gd name="connsiteY6791" fmla="*/ 2374587 h 6367455"/>
                <a:gd name="connsiteX6792" fmla="*/ 2271948 w 6891715"/>
                <a:gd name="connsiteY6792" fmla="*/ 2374904 h 6367455"/>
                <a:gd name="connsiteX6793" fmla="*/ 2271948 w 6891715"/>
                <a:gd name="connsiteY6793" fmla="*/ 2363157 h 6367455"/>
                <a:gd name="connsiteX6794" fmla="*/ 2287500 w 6891715"/>
                <a:gd name="connsiteY6794" fmla="*/ 2339979 h 6367455"/>
                <a:gd name="connsiteX6795" fmla="*/ 2263378 w 6891715"/>
                <a:gd name="connsiteY6795" fmla="*/ 2359030 h 6367455"/>
                <a:gd name="connsiteX6796" fmla="*/ 2263378 w 6891715"/>
                <a:gd name="connsiteY6796" fmla="*/ 2376172 h 6367455"/>
                <a:gd name="connsiteX6797" fmla="*/ 2245605 w 6891715"/>
                <a:gd name="connsiteY6797" fmla="*/ 2379350 h 6367455"/>
                <a:gd name="connsiteX6798" fmla="*/ 2210694 w 6891715"/>
                <a:gd name="connsiteY6798" fmla="*/ 2377443 h 6367455"/>
                <a:gd name="connsiteX6799" fmla="*/ 2176100 w 6891715"/>
                <a:gd name="connsiteY6799" fmla="*/ 2399987 h 6367455"/>
                <a:gd name="connsiteX6800" fmla="*/ 2153882 w 6891715"/>
                <a:gd name="connsiteY6800" fmla="*/ 2391732 h 6367455"/>
                <a:gd name="connsiteX6801" fmla="*/ 2145948 w 6891715"/>
                <a:gd name="connsiteY6801" fmla="*/ 2379350 h 6367455"/>
                <a:gd name="connsiteX6802" fmla="*/ 2160864 w 6891715"/>
                <a:gd name="connsiteY6802" fmla="*/ 2371729 h 6367455"/>
                <a:gd name="connsiteX6803" fmla="*/ 2136427 w 6891715"/>
                <a:gd name="connsiteY6803" fmla="*/ 2362204 h 6367455"/>
                <a:gd name="connsiteX6804" fmla="*/ 2178639 w 6891715"/>
                <a:gd name="connsiteY6804" fmla="*/ 2342201 h 6367455"/>
                <a:gd name="connsiteX6805" fmla="*/ 2167847 w 6891715"/>
                <a:gd name="connsiteY6805" fmla="*/ 2339979 h 6367455"/>
                <a:gd name="connsiteX6806" fmla="*/ 2173243 w 6891715"/>
                <a:gd name="connsiteY6806" fmla="*/ 2326326 h 6367455"/>
                <a:gd name="connsiteX6807" fmla="*/ 2188160 w 6891715"/>
                <a:gd name="connsiteY6807" fmla="*/ 2322834 h 6367455"/>
                <a:gd name="connsiteX6808" fmla="*/ 2158008 w 6891715"/>
                <a:gd name="connsiteY6808" fmla="*/ 2303150 h 6367455"/>
                <a:gd name="connsiteX6809" fmla="*/ 2166578 w 6891715"/>
                <a:gd name="connsiteY6809" fmla="*/ 2294574 h 6367455"/>
                <a:gd name="connsiteX6810" fmla="*/ 2133571 w 6891715"/>
                <a:gd name="connsiteY6810" fmla="*/ 2274889 h 6367455"/>
                <a:gd name="connsiteX6811" fmla="*/ 2157057 w 6891715"/>
                <a:gd name="connsiteY6811" fmla="*/ 2271715 h 6367455"/>
                <a:gd name="connsiteX6812" fmla="*/ 2154518 w 6891715"/>
                <a:gd name="connsiteY6812" fmla="*/ 2256790 h 6367455"/>
                <a:gd name="connsiteX6813" fmla="*/ 2160864 w 6891715"/>
                <a:gd name="connsiteY6813" fmla="*/ 2256790 h 6367455"/>
                <a:gd name="connsiteX6814" fmla="*/ 2173560 w 6891715"/>
                <a:gd name="connsiteY6814" fmla="*/ 2244090 h 6367455"/>
                <a:gd name="connsiteX6815" fmla="*/ 2187525 w 6891715"/>
                <a:gd name="connsiteY6815" fmla="*/ 2258697 h 6367455"/>
                <a:gd name="connsiteX6816" fmla="*/ 2200219 w 6891715"/>
                <a:gd name="connsiteY6816" fmla="*/ 2265998 h 6367455"/>
                <a:gd name="connsiteX6817" fmla="*/ 2203395 w 6891715"/>
                <a:gd name="connsiteY6817" fmla="*/ 2253298 h 6367455"/>
                <a:gd name="connsiteX6818" fmla="*/ 2226246 w 6891715"/>
                <a:gd name="connsiteY6818" fmla="*/ 2245361 h 6367455"/>
                <a:gd name="connsiteX6819" fmla="*/ 2252906 w 6891715"/>
                <a:gd name="connsiteY6819" fmla="*/ 2258377 h 6367455"/>
                <a:gd name="connsiteX6820" fmla="*/ 2266552 w 6891715"/>
                <a:gd name="connsiteY6820" fmla="*/ 2244090 h 6367455"/>
                <a:gd name="connsiteX6821" fmla="*/ 2266552 w 6891715"/>
                <a:gd name="connsiteY6821" fmla="*/ 2235835 h 6367455"/>
                <a:gd name="connsiteX6822" fmla="*/ 2213550 w 6891715"/>
                <a:gd name="connsiteY6822" fmla="*/ 2243773 h 6367455"/>
                <a:gd name="connsiteX6823" fmla="*/ 2197681 w 6891715"/>
                <a:gd name="connsiteY6823" fmla="*/ 2239644 h 6367455"/>
                <a:gd name="connsiteX6824" fmla="*/ 2204029 w 6891715"/>
                <a:gd name="connsiteY6824" fmla="*/ 2231072 h 6367455"/>
                <a:gd name="connsiteX6825" fmla="*/ 2233862 w 6891715"/>
                <a:gd name="connsiteY6825" fmla="*/ 2227898 h 6367455"/>
                <a:gd name="connsiteX6826" fmla="*/ 2254492 w 6891715"/>
                <a:gd name="connsiteY6826" fmla="*/ 2222181 h 6367455"/>
                <a:gd name="connsiteX6827" fmla="*/ 2236401 w 6891715"/>
                <a:gd name="connsiteY6827" fmla="*/ 2212020 h 6367455"/>
                <a:gd name="connsiteX6828" fmla="*/ 2249414 w 6891715"/>
                <a:gd name="connsiteY6828" fmla="*/ 2203448 h 6367455"/>
                <a:gd name="connsiteX6829" fmla="*/ 2244970 w 6891715"/>
                <a:gd name="connsiteY6829" fmla="*/ 2194876 h 6367455"/>
                <a:gd name="connsiteX6830" fmla="*/ 2230053 w 6891715"/>
                <a:gd name="connsiteY6830" fmla="*/ 2187889 h 6367455"/>
                <a:gd name="connsiteX6831" fmla="*/ 2238304 w 6891715"/>
                <a:gd name="connsiteY6831" fmla="*/ 2165664 h 6367455"/>
                <a:gd name="connsiteX6832" fmla="*/ 2261791 w 6891715"/>
                <a:gd name="connsiteY6832" fmla="*/ 2150423 h 6367455"/>
                <a:gd name="connsiteX6833" fmla="*/ 2278612 w 6891715"/>
                <a:gd name="connsiteY6833" fmla="*/ 2184079 h 6367455"/>
                <a:gd name="connsiteX6834" fmla="*/ 2285912 w 6891715"/>
                <a:gd name="connsiteY6834" fmla="*/ 2178682 h 6367455"/>
                <a:gd name="connsiteX6835" fmla="*/ 2279565 w 6891715"/>
                <a:gd name="connsiteY6835" fmla="*/ 2166298 h 6367455"/>
                <a:gd name="connsiteX6836" fmla="*/ 2281469 w 6891715"/>
                <a:gd name="connsiteY6836" fmla="*/ 2138677 h 6367455"/>
                <a:gd name="connsiteX6837" fmla="*/ 2300512 w 6891715"/>
                <a:gd name="connsiteY6837" fmla="*/ 2135500 h 6367455"/>
                <a:gd name="connsiteX6838" fmla="*/ 2314476 w 6891715"/>
                <a:gd name="connsiteY6838" fmla="*/ 2151058 h 6367455"/>
                <a:gd name="connsiteX6839" fmla="*/ 2307177 w 6891715"/>
                <a:gd name="connsiteY6839" fmla="*/ 2195194 h 6367455"/>
                <a:gd name="connsiteX6840" fmla="*/ 2318920 w 6891715"/>
                <a:gd name="connsiteY6840" fmla="*/ 2195194 h 6367455"/>
                <a:gd name="connsiteX6841" fmla="*/ 2329076 w 6891715"/>
                <a:gd name="connsiteY6841" fmla="*/ 2158361 h 6367455"/>
                <a:gd name="connsiteX6842" fmla="*/ 2356688 w 6891715"/>
                <a:gd name="connsiteY6842" fmla="*/ 2158044 h 6367455"/>
                <a:gd name="connsiteX6843" fmla="*/ 2361131 w 6891715"/>
                <a:gd name="connsiteY6843" fmla="*/ 2146612 h 6367455"/>
                <a:gd name="connsiteX6844" fmla="*/ 2321776 w 6891715"/>
                <a:gd name="connsiteY6844" fmla="*/ 2142486 h 6367455"/>
                <a:gd name="connsiteX6845" fmla="*/ 2319237 w 6891715"/>
                <a:gd name="connsiteY6845" fmla="*/ 2125021 h 6367455"/>
                <a:gd name="connsiteX6846" fmla="*/ 2297020 w 6891715"/>
                <a:gd name="connsiteY6846" fmla="*/ 2113274 h 6367455"/>
                <a:gd name="connsiteX6847" fmla="*/ 2285594 w 6891715"/>
                <a:gd name="connsiteY6847" fmla="*/ 2125021 h 6367455"/>
                <a:gd name="connsiteX6848" fmla="*/ 2278294 w 6891715"/>
                <a:gd name="connsiteY6848" fmla="*/ 2118988 h 6367455"/>
                <a:gd name="connsiteX6849" fmla="*/ 2283373 w 6891715"/>
                <a:gd name="connsiteY6849" fmla="*/ 2109465 h 6367455"/>
                <a:gd name="connsiteX6850" fmla="*/ 2297973 w 6891715"/>
                <a:gd name="connsiteY6850" fmla="*/ 2100891 h 6367455"/>
                <a:gd name="connsiteX6851" fmla="*/ 2310667 w 6891715"/>
                <a:gd name="connsiteY6851" fmla="*/ 2099304 h 6367455"/>
                <a:gd name="connsiteX6852" fmla="*/ 2326855 w 6891715"/>
                <a:gd name="connsiteY6852" fmla="*/ 2092953 h 6367455"/>
                <a:gd name="connsiteX6853" fmla="*/ 2344627 w 6891715"/>
                <a:gd name="connsiteY6853" fmla="*/ 2103432 h 6367455"/>
                <a:gd name="connsiteX6854" fmla="*/ 2352880 w 6891715"/>
                <a:gd name="connsiteY6854" fmla="*/ 2098033 h 6367455"/>
                <a:gd name="connsiteX6855" fmla="*/ 2373509 w 6891715"/>
                <a:gd name="connsiteY6855" fmla="*/ 2117719 h 6367455"/>
                <a:gd name="connsiteX6856" fmla="*/ 2388426 w 6891715"/>
                <a:gd name="connsiteY6856" fmla="*/ 2113591 h 6367455"/>
                <a:gd name="connsiteX6857" fmla="*/ 2390965 w 6891715"/>
                <a:gd name="connsiteY6857" fmla="*/ 2100891 h 6367455"/>
                <a:gd name="connsiteX6858" fmla="*/ 2364623 w 6891715"/>
                <a:gd name="connsiteY6858" fmla="*/ 2097082 h 6367455"/>
                <a:gd name="connsiteX6859" fmla="*/ 2364623 w 6891715"/>
                <a:gd name="connsiteY6859" fmla="*/ 2087237 h 6367455"/>
                <a:gd name="connsiteX6860" fmla="*/ 2392868 w 6891715"/>
                <a:gd name="connsiteY6860" fmla="*/ 2073585 h 6367455"/>
                <a:gd name="connsiteX6861" fmla="*/ 2361131 w 6891715"/>
                <a:gd name="connsiteY6861" fmla="*/ 2063426 h 6367455"/>
                <a:gd name="connsiteX6862" fmla="*/ 2344309 w 6891715"/>
                <a:gd name="connsiteY6862" fmla="*/ 2067553 h 6367455"/>
                <a:gd name="connsiteX6863" fmla="*/ 2321141 w 6891715"/>
                <a:gd name="connsiteY6863" fmla="*/ 2069141 h 6367455"/>
                <a:gd name="connsiteX6864" fmla="*/ 2338915 w 6891715"/>
                <a:gd name="connsiteY6864" fmla="*/ 2050726 h 6367455"/>
                <a:gd name="connsiteX6865" fmla="*/ 2320824 w 6891715"/>
                <a:gd name="connsiteY6865" fmla="*/ 2045646 h 6367455"/>
                <a:gd name="connsiteX6866" fmla="*/ 2318602 w 6891715"/>
                <a:gd name="connsiteY6866" fmla="*/ 2029776 h 6367455"/>
                <a:gd name="connsiteX6867" fmla="*/ 2346849 w 6891715"/>
                <a:gd name="connsiteY6867" fmla="*/ 2010726 h 6367455"/>
                <a:gd name="connsiteX6868" fmla="*/ 2363987 w 6891715"/>
                <a:gd name="connsiteY6868" fmla="*/ 2025013 h 6367455"/>
                <a:gd name="connsiteX6869" fmla="*/ 2377953 w 6891715"/>
                <a:gd name="connsiteY6869" fmla="*/ 2033586 h 6367455"/>
                <a:gd name="connsiteX6870" fmla="*/ 2390330 w 6891715"/>
                <a:gd name="connsiteY6870" fmla="*/ 2019933 h 6367455"/>
                <a:gd name="connsiteX6871" fmla="*/ 2395725 w 6891715"/>
                <a:gd name="connsiteY6871" fmla="*/ 2026918 h 6367455"/>
                <a:gd name="connsiteX6872" fmla="*/ 2422068 w 6891715"/>
                <a:gd name="connsiteY6872" fmla="*/ 2016441 h 6367455"/>
                <a:gd name="connsiteX6873" fmla="*/ 2401756 w 6891715"/>
                <a:gd name="connsiteY6873" fmla="*/ 1998661 h 6367455"/>
                <a:gd name="connsiteX6874" fmla="*/ 2384935 w 6891715"/>
                <a:gd name="connsiteY6874" fmla="*/ 2011360 h 6367455"/>
                <a:gd name="connsiteX6875" fmla="*/ 2370336 w 6891715"/>
                <a:gd name="connsiteY6875" fmla="*/ 2004376 h 6367455"/>
                <a:gd name="connsiteX6876" fmla="*/ 2373191 w 6891715"/>
                <a:gd name="connsiteY6876" fmla="*/ 1984056 h 6367455"/>
                <a:gd name="connsiteX6877" fmla="*/ 2394138 w 6891715"/>
                <a:gd name="connsiteY6877" fmla="*/ 1977706 h 6367455"/>
                <a:gd name="connsiteX6878" fmla="*/ 2409055 w 6891715"/>
                <a:gd name="connsiteY6878" fmla="*/ 1966911 h 6367455"/>
                <a:gd name="connsiteX6879" fmla="*/ 2423655 w 6891715"/>
                <a:gd name="connsiteY6879" fmla="*/ 1967864 h 6367455"/>
                <a:gd name="connsiteX6880" fmla="*/ 2424608 w 6891715"/>
                <a:gd name="connsiteY6880" fmla="*/ 1955164 h 6367455"/>
                <a:gd name="connsiteX6881" fmla="*/ 2438570 w 6891715"/>
                <a:gd name="connsiteY6881" fmla="*/ 1958338 h 6367455"/>
                <a:gd name="connsiteX6882" fmla="*/ 2445870 w 6891715"/>
                <a:gd name="connsiteY6882" fmla="*/ 1965324 h 6367455"/>
                <a:gd name="connsiteX6883" fmla="*/ 2460787 w 6891715"/>
                <a:gd name="connsiteY6883" fmla="*/ 1944051 h 6367455"/>
                <a:gd name="connsiteX6884" fmla="*/ 2480465 w 6891715"/>
                <a:gd name="connsiteY6884" fmla="*/ 1914841 h 6367455"/>
                <a:gd name="connsiteX6885" fmla="*/ 2502364 w 6891715"/>
                <a:gd name="connsiteY6885" fmla="*/ 1913254 h 6367455"/>
                <a:gd name="connsiteX6886" fmla="*/ 2520455 w 6891715"/>
                <a:gd name="connsiteY6886" fmla="*/ 1906904 h 6367455"/>
                <a:gd name="connsiteX6887" fmla="*/ 2529341 w 6891715"/>
                <a:gd name="connsiteY6887" fmla="*/ 1928811 h 6367455"/>
                <a:gd name="connsiteX6888" fmla="*/ 2553461 w 6891715"/>
                <a:gd name="connsiteY6888" fmla="*/ 1919286 h 6367455"/>
                <a:gd name="connsiteX6889" fmla="*/ 2543941 w 6891715"/>
                <a:gd name="connsiteY6889" fmla="*/ 1902459 h 6367455"/>
                <a:gd name="connsiteX6890" fmla="*/ 2538228 w 6891715"/>
                <a:gd name="connsiteY6890" fmla="*/ 1886901 h 6367455"/>
                <a:gd name="connsiteX6891" fmla="*/ 2585518 w 6891715"/>
                <a:gd name="connsiteY6891" fmla="*/ 1865312 h 6367455"/>
                <a:gd name="connsiteX6892" fmla="*/ 2609319 w 6891715"/>
                <a:gd name="connsiteY6892" fmla="*/ 1891347 h 6367455"/>
                <a:gd name="connsiteX6893" fmla="*/ 2603925 w 6891715"/>
                <a:gd name="connsiteY6893" fmla="*/ 1913254 h 6367455"/>
                <a:gd name="connsiteX6894" fmla="*/ 2607415 w 6891715"/>
                <a:gd name="connsiteY6894" fmla="*/ 1925954 h 6367455"/>
                <a:gd name="connsiteX6895" fmla="*/ 2630902 w 6891715"/>
                <a:gd name="connsiteY6895" fmla="*/ 1923731 h 6367455"/>
                <a:gd name="connsiteX6896" fmla="*/ 2619793 w 6891715"/>
                <a:gd name="connsiteY6896" fmla="*/ 1910079 h 6367455"/>
                <a:gd name="connsiteX6897" fmla="*/ 2626141 w 6891715"/>
                <a:gd name="connsiteY6897" fmla="*/ 1900554 h 6367455"/>
                <a:gd name="connsiteX6898" fmla="*/ 2665497 w 6891715"/>
                <a:gd name="connsiteY6898" fmla="*/ 1901189 h 6367455"/>
                <a:gd name="connsiteX6899" fmla="*/ 2678826 w 6891715"/>
                <a:gd name="connsiteY6899" fmla="*/ 1889759 h 6367455"/>
                <a:gd name="connsiteX6900" fmla="*/ 2665179 w 6891715"/>
                <a:gd name="connsiteY6900" fmla="*/ 1871979 h 6367455"/>
                <a:gd name="connsiteX6901" fmla="*/ 2684856 w 6891715"/>
                <a:gd name="connsiteY6901" fmla="*/ 1851658 h 6367455"/>
                <a:gd name="connsiteX6902" fmla="*/ 2739762 w 6891715"/>
                <a:gd name="connsiteY6902" fmla="*/ 1824989 h 6367455"/>
                <a:gd name="connsiteX6903" fmla="*/ 2727702 w 6891715"/>
                <a:gd name="connsiteY6903" fmla="*/ 1843086 h 6367455"/>
                <a:gd name="connsiteX6904" fmla="*/ 2755314 w 6891715"/>
                <a:gd name="connsiteY6904" fmla="*/ 1832928 h 6367455"/>
                <a:gd name="connsiteX6905" fmla="*/ 2757853 w 6891715"/>
                <a:gd name="connsiteY6905" fmla="*/ 1817369 h 6367455"/>
                <a:gd name="connsiteX6906" fmla="*/ 2733732 w 6891715"/>
                <a:gd name="connsiteY6906" fmla="*/ 1816734 h 6367455"/>
                <a:gd name="connsiteX6907" fmla="*/ 2743254 w 6891715"/>
                <a:gd name="connsiteY6907" fmla="*/ 1805304 h 6367455"/>
                <a:gd name="connsiteX6908" fmla="*/ 2743571 w 6891715"/>
                <a:gd name="connsiteY6908" fmla="*/ 1795779 h 6367455"/>
                <a:gd name="connsiteX6909" fmla="*/ 2735636 w 6891715"/>
                <a:gd name="connsiteY6909" fmla="*/ 1791334 h 6367455"/>
                <a:gd name="connsiteX6910" fmla="*/ 2750553 w 6891715"/>
                <a:gd name="connsiteY6910" fmla="*/ 1786571 h 6367455"/>
                <a:gd name="connsiteX6911" fmla="*/ 2749283 w 6891715"/>
                <a:gd name="connsiteY6911" fmla="*/ 1782443 h 6367455"/>
                <a:gd name="connsiteX6912" fmla="*/ 2732463 w 6891715"/>
                <a:gd name="connsiteY6912" fmla="*/ 1785936 h 6367455"/>
                <a:gd name="connsiteX6913" fmla="*/ 2723576 w 6891715"/>
                <a:gd name="connsiteY6913" fmla="*/ 1801494 h 6367455"/>
                <a:gd name="connsiteX6914" fmla="*/ 2655341 w 6891715"/>
                <a:gd name="connsiteY6914" fmla="*/ 1817686 h 6367455"/>
                <a:gd name="connsiteX6915" fmla="*/ 2652167 w 6891715"/>
                <a:gd name="connsiteY6915" fmla="*/ 1822131 h 6367455"/>
                <a:gd name="connsiteX6916" fmla="*/ 2724211 w 6891715"/>
                <a:gd name="connsiteY6916" fmla="*/ 1806891 h 6367455"/>
                <a:gd name="connsiteX6917" fmla="*/ 2726114 w 6891715"/>
                <a:gd name="connsiteY6917" fmla="*/ 1817369 h 6367455"/>
                <a:gd name="connsiteX6918" fmla="*/ 2673431 w 6891715"/>
                <a:gd name="connsiteY6918" fmla="*/ 1835784 h 6367455"/>
                <a:gd name="connsiteX6919" fmla="*/ 2648041 w 6891715"/>
                <a:gd name="connsiteY6919" fmla="*/ 1871979 h 6367455"/>
                <a:gd name="connsiteX6920" fmla="*/ 2615668 w 6891715"/>
                <a:gd name="connsiteY6920" fmla="*/ 1886267 h 6367455"/>
                <a:gd name="connsiteX6921" fmla="*/ 2597261 w 6891715"/>
                <a:gd name="connsiteY6921" fmla="*/ 1856739 h 6367455"/>
                <a:gd name="connsiteX6922" fmla="*/ 2607415 w 6891715"/>
                <a:gd name="connsiteY6922" fmla="*/ 1833245 h 6367455"/>
                <a:gd name="connsiteX6923" fmla="*/ 2587739 w 6891715"/>
                <a:gd name="connsiteY6923" fmla="*/ 1846261 h 6367455"/>
                <a:gd name="connsiteX6924" fmla="*/ 2578217 w 6891715"/>
                <a:gd name="connsiteY6924" fmla="*/ 1843086 h 6367455"/>
                <a:gd name="connsiteX6925" fmla="*/ 2577900 w 6891715"/>
                <a:gd name="connsiteY6925" fmla="*/ 1811336 h 6367455"/>
                <a:gd name="connsiteX6926" fmla="*/ 2599165 w 6891715"/>
                <a:gd name="connsiteY6926" fmla="*/ 1807209 h 6367455"/>
                <a:gd name="connsiteX6927" fmla="*/ 2622967 w 6891715"/>
                <a:gd name="connsiteY6927" fmla="*/ 1785619 h 6367455"/>
                <a:gd name="connsiteX6928" fmla="*/ 2598530 w 6891715"/>
                <a:gd name="connsiteY6928" fmla="*/ 1780538 h 6367455"/>
                <a:gd name="connsiteX6929" fmla="*/ 2596625 w 6891715"/>
                <a:gd name="connsiteY6929" fmla="*/ 1767839 h 6367455"/>
                <a:gd name="connsiteX6930" fmla="*/ 2627094 w 6891715"/>
                <a:gd name="connsiteY6930" fmla="*/ 1760536 h 6367455"/>
                <a:gd name="connsiteX6931" fmla="*/ 2619476 w 6891715"/>
                <a:gd name="connsiteY6931" fmla="*/ 1751963 h 6367455"/>
                <a:gd name="connsiteX6932" fmla="*/ 2625823 w 6891715"/>
                <a:gd name="connsiteY6932" fmla="*/ 1733866 h 6367455"/>
                <a:gd name="connsiteX6933" fmla="*/ 2644550 w 6891715"/>
                <a:gd name="connsiteY6933" fmla="*/ 1726564 h 6367455"/>
                <a:gd name="connsiteX6934" fmla="*/ 2656927 w 6891715"/>
                <a:gd name="connsiteY6934" fmla="*/ 1685606 h 6367455"/>
                <a:gd name="connsiteX6935" fmla="*/ 2672796 w 6891715"/>
                <a:gd name="connsiteY6935" fmla="*/ 1686241 h 6367455"/>
                <a:gd name="connsiteX6936" fmla="*/ 2677239 w 6891715"/>
                <a:gd name="connsiteY6936" fmla="*/ 1672588 h 6367455"/>
                <a:gd name="connsiteX6937" fmla="*/ 2695013 w 6891715"/>
                <a:gd name="connsiteY6937" fmla="*/ 1652269 h 6367455"/>
                <a:gd name="connsiteX6938" fmla="*/ 2703264 w 6891715"/>
                <a:gd name="connsiteY6938" fmla="*/ 1658619 h 6367455"/>
                <a:gd name="connsiteX6939" fmla="*/ 2721355 w 6891715"/>
                <a:gd name="connsiteY6939" fmla="*/ 1676398 h 6367455"/>
                <a:gd name="connsiteX6940" fmla="*/ 2735320 w 6891715"/>
                <a:gd name="connsiteY6940" fmla="*/ 1675128 h 6367455"/>
                <a:gd name="connsiteX6941" fmla="*/ 2719133 w 6891715"/>
                <a:gd name="connsiteY6941" fmla="*/ 1659253 h 6367455"/>
                <a:gd name="connsiteX6942" fmla="*/ 2721355 w 6891715"/>
                <a:gd name="connsiteY6942" fmla="*/ 1651316 h 6367455"/>
                <a:gd name="connsiteX6943" fmla="*/ 2745793 w 6891715"/>
                <a:gd name="connsiteY6943" fmla="*/ 1659253 h 6367455"/>
                <a:gd name="connsiteX6944" fmla="*/ 2749918 w 6891715"/>
                <a:gd name="connsiteY6944" fmla="*/ 1656079 h 6367455"/>
                <a:gd name="connsiteX6945" fmla="*/ 2743254 w 6891715"/>
                <a:gd name="connsiteY6945" fmla="*/ 1642426 h 6367455"/>
                <a:gd name="connsiteX6946" fmla="*/ 2741349 w 6891715"/>
                <a:gd name="connsiteY6946" fmla="*/ 1624646 h 6367455"/>
                <a:gd name="connsiteX6947" fmla="*/ 2750870 w 6891715"/>
                <a:gd name="connsiteY6947" fmla="*/ 1620201 h 6367455"/>
                <a:gd name="connsiteX6948" fmla="*/ 2771499 w 6891715"/>
                <a:gd name="connsiteY6948" fmla="*/ 1600833 h 6367455"/>
                <a:gd name="connsiteX6949" fmla="*/ 2763248 w 6891715"/>
                <a:gd name="connsiteY6949" fmla="*/ 1591944 h 6367455"/>
                <a:gd name="connsiteX6950" fmla="*/ 2742936 w 6891715"/>
                <a:gd name="connsiteY6950" fmla="*/ 1608771 h 6367455"/>
                <a:gd name="connsiteX6951" fmla="*/ 2733732 w 6891715"/>
                <a:gd name="connsiteY6951" fmla="*/ 1609723 h 6367455"/>
                <a:gd name="connsiteX6952" fmla="*/ 2730241 w 6891715"/>
                <a:gd name="connsiteY6952" fmla="*/ 1603374 h 6367455"/>
                <a:gd name="connsiteX6953" fmla="*/ 2741983 w 6891715"/>
                <a:gd name="connsiteY6953" fmla="*/ 1579561 h 6367455"/>
                <a:gd name="connsiteX6954" fmla="*/ 2752459 w 6891715"/>
                <a:gd name="connsiteY6954" fmla="*/ 1580196 h 6367455"/>
                <a:gd name="connsiteX6955" fmla="*/ 2769278 w 6891715"/>
                <a:gd name="connsiteY6955" fmla="*/ 1572576 h 6367455"/>
                <a:gd name="connsiteX6956" fmla="*/ 2766105 w 6891715"/>
                <a:gd name="connsiteY6956" fmla="*/ 1549399 h 6367455"/>
                <a:gd name="connsiteX6957" fmla="*/ 2779435 w 6891715"/>
                <a:gd name="connsiteY6957" fmla="*/ 1533524 h 6367455"/>
                <a:gd name="connsiteX6958" fmla="*/ 2799430 w 6891715"/>
                <a:gd name="connsiteY6958" fmla="*/ 1528127 h 6367455"/>
                <a:gd name="connsiteX6959" fmla="*/ 2804825 w 6891715"/>
                <a:gd name="connsiteY6959" fmla="*/ 1517649 h 6367455"/>
                <a:gd name="connsiteX6960" fmla="*/ 2813077 w 6891715"/>
                <a:gd name="connsiteY6960" fmla="*/ 1509077 h 6367455"/>
                <a:gd name="connsiteX6961" fmla="*/ 2818790 w 6891715"/>
                <a:gd name="connsiteY6961" fmla="*/ 1531937 h 6367455"/>
                <a:gd name="connsiteX6962" fmla="*/ 2830215 w 6891715"/>
                <a:gd name="connsiteY6962" fmla="*/ 1541461 h 6367455"/>
                <a:gd name="connsiteX6963" fmla="*/ 2842592 w 6891715"/>
                <a:gd name="connsiteY6963" fmla="*/ 1520189 h 6367455"/>
                <a:gd name="connsiteX6964" fmla="*/ 2837515 w 6891715"/>
                <a:gd name="connsiteY6964" fmla="*/ 1515109 h 6367455"/>
                <a:gd name="connsiteX6965" fmla="*/ 2855288 w 6891715"/>
                <a:gd name="connsiteY6965" fmla="*/ 1505584 h 6367455"/>
                <a:gd name="connsiteX6966" fmla="*/ 2863540 w 6891715"/>
                <a:gd name="connsiteY6966" fmla="*/ 1493836 h 6367455"/>
                <a:gd name="connsiteX6967" fmla="*/ 2859414 w 6891715"/>
                <a:gd name="connsiteY6967" fmla="*/ 1486534 h 6367455"/>
                <a:gd name="connsiteX6968" fmla="*/ 2845767 w 6891715"/>
                <a:gd name="connsiteY6968" fmla="*/ 1504314 h 6367455"/>
                <a:gd name="connsiteX6969" fmla="*/ 2832120 w 6891715"/>
                <a:gd name="connsiteY6969" fmla="*/ 1513204 h 6367455"/>
                <a:gd name="connsiteX6970" fmla="*/ 2828945 w 6891715"/>
                <a:gd name="connsiteY6970" fmla="*/ 1481137 h 6367455"/>
                <a:gd name="connsiteX6971" fmla="*/ 2828628 w 6891715"/>
                <a:gd name="connsiteY6971" fmla="*/ 1479232 h 6367455"/>
                <a:gd name="connsiteX6972" fmla="*/ 2825772 w 6891715"/>
                <a:gd name="connsiteY6972" fmla="*/ 1481137 h 6367455"/>
                <a:gd name="connsiteX6973" fmla="*/ 2819425 w 6891715"/>
                <a:gd name="connsiteY6973" fmla="*/ 1484629 h 6367455"/>
                <a:gd name="connsiteX6974" fmla="*/ 2806729 w 6891715"/>
                <a:gd name="connsiteY6974" fmla="*/ 1509077 h 6367455"/>
                <a:gd name="connsiteX6975" fmla="*/ 2794987 w 6891715"/>
                <a:gd name="connsiteY6975" fmla="*/ 1503996 h 6367455"/>
                <a:gd name="connsiteX6976" fmla="*/ 2801335 w 6891715"/>
                <a:gd name="connsiteY6976" fmla="*/ 1488122 h 6367455"/>
                <a:gd name="connsiteX6977" fmla="*/ 2807047 w 6891715"/>
                <a:gd name="connsiteY6977" fmla="*/ 1481137 h 6367455"/>
                <a:gd name="connsiteX6978" fmla="*/ 2815933 w 6891715"/>
                <a:gd name="connsiteY6978" fmla="*/ 1470024 h 6367455"/>
                <a:gd name="connsiteX6979" fmla="*/ 2827359 w 6891715"/>
                <a:gd name="connsiteY6979" fmla="*/ 1465897 h 6367455"/>
                <a:gd name="connsiteX6980" fmla="*/ 2821012 w 6891715"/>
                <a:gd name="connsiteY6980" fmla="*/ 1454149 h 6367455"/>
                <a:gd name="connsiteX6981" fmla="*/ 2825137 w 6891715"/>
                <a:gd name="connsiteY6981" fmla="*/ 1438274 h 6367455"/>
                <a:gd name="connsiteX6982" fmla="*/ 2832436 w 6891715"/>
                <a:gd name="connsiteY6982" fmla="*/ 1441449 h 6367455"/>
                <a:gd name="connsiteX6983" fmla="*/ 2833706 w 6891715"/>
                <a:gd name="connsiteY6983" fmla="*/ 1461134 h 6367455"/>
                <a:gd name="connsiteX6984" fmla="*/ 2840371 w 6891715"/>
                <a:gd name="connsiteY6984" fmla="*/ 1467484 h 6367455"/>
                <a:gd name="connsiteX6985" fmla="*/ 2859414 w 6891715"/>
                <a:gd name="connsiteY6985" fmla="*/ 1481137 h 6367455"/>
                <a:gd name="connsiteX6986" fmla="*/ 2862588 w 6891715"/>
                <a:gd name="connsiteY6986" fmla="*/ 1483042 h 6367455"/>
                <a:gd name="connsiteX6987" fmla="*/ 2862271 w 6891715"/>
                <a:gd name="connsiteY6987" fmla="*/ 1481137 h 6367455"/>
                <a:gd name="connsiteX6988" fmla="*/ 2860366 w 6891715"/>
                <a:gd name="connsiteY6988" fmla="*/ 1474152 h 6367455"/>
                <a:gd name="connsiteX6989" fmla="*/ 2854653 w 6891715"/>
                <a:gd name="connsiteY6989" fmla="*/ 1441132 h 6367455"/>
                <a:gd name="connsiteX6990" fmla="*/ 2836563 w 6891715"/>
                <a:gd name="connsiteY6990" fmla="*/ 1430972 h 6367455"/>
                <a:gd name="connsiteX6991" fmla="*/ 2833072 w 6891715"/>
                <a:gd name="connsiteY6991" fmla="*/ 1410017 h 6367455"/>
                <a:gd name="connsiteX6992" fmla="*/ 2847036 w 6891715"/>
                <a:gd name="connsiteY6992" fmla="*/ 1405255 h 6367455"/>
                <a:gd name="connsiteX6993" fmla="*/ 2852749 w 6891715"/>
                <a:gd name="connsiteY6993" fmla="*/ 1426527 h 6367455"/>
                <a:gd name="connsiteX6994" fmla="*/ 2864174 w 6891715"/>
                <a:gd name="connsiteY6994" fmla="*/ 1423987 h 6367455"/>
                <a:gd name="connsiteX6995" fmla="*/ 2868300 w 6891715"/>
                <a:gd name="connsiteY6995" fmla="*/ 1403350 h 6367455"/>
                <a:gd name="connsiteX6996" fmla="*/ 2848941 w 6891715"/>
                <a:gd name="connsiteY6996" fmla="*/ 1392554 h 6367455"/>
                <a:gd name="connsiteX6997" fmla="*/ 2854970 w 6891715"/>
                <a:gd name="connsiteY6997" fmla="*/ 1378267 h 6367455"/>
                <a:gd name="connsiteX6998" fmla="*/ 2874013 w 6891715"/>
                <a:gd name="connsiteY6998" fmla="*/ 1375727 h 6367455"/>
                <a:gd name="connsiteX6999" fmla="*/ 2865761 w 6891715"/>
                <a:gd name="connsiteY6999" fmla="*/ 1360170 h 6367455"/>
                <a:gd name="connsiteX7000" fmla="*/ 2872744 w 6891715"/>
                <a:gd name="connsiteY7000" fmla="*/ 1346200 h 6367455"/>
                <a:gd name="connsiteX7001" fmla="*/ 2899721 w 6891715"/>
                <a:gd name="connsiteY7001" fmla="*/ 1361757 h 6367455"/>
                <a:gd name="connsiteX7002" fmla="*/ 2904482 w 6891715"/>
                <a:gd name="connsiteY7002" fmla="*/ 1355407 h 6367455"/>
                <a:gd name="connsiteX7003" fmla="*/ 2886390 w 6891715"/>
                <a:gd name="connsiteY7003" fmla="*/ 1337945 h 6367455"/>
                <a:gd name="connsiteX7004" fmla="*/ 2887660 w 6891715"/>
                <a:gd name="connsiteY7004" fmla="*/ 1321752 h 6367455"/>
                <a:gd name="connsiteX7005" fmla="*/ 2864174 w 6891715"/>
                <a:gd name="connsiteY7005" fmla="*/ 1337945 h 6367455"/>
                <a:gd name="connsiteX7006" fmla="*/ 2844496 w 6891715"/>
                <a:gd name="connsiteY7006" fmla="*/ 1366519 h 6367455"/>
                <a:gd name="connsiteX7007" fmla="*/ 2834976 w 6891715"/>
                <a:gd name="connsiteY7007" fmla="*/ 1356360 h 6367455"/>
                <a:gd name="connsiteX7008" fmla="*/ 2854970 w 6891715"/>
                <a:gd name="connsiteY7008" fmla="*/ 1345247 h 6367455"/>
                <a:gd name="connsiteX7009" fmla="*/ 2850527 w 6891715"/>
                <a:gd name="connsiteY7009" fmla="*/ 1331912 h 6367455"/>
                <a:gd name="connsiteX7010" fmla="*/ 2827041 w 6891715"/>
                <a:gd name="connsiteY7010" fmla="*/ 1327467 h 6367455"/>
                <a:gd name="connsiteX7011" fmla="*/ 2834659 w 6891715"/>
                <a:gd name="connsiteY7011" fmla="*/ 1308735 h 6367455"/>
                <a:gd name="connsiteX7012" fmla="*/ 2850527 w 6891715"/>
                <a:gd name="connsiteY7012" fmla="*/ 1323340 h 6367455"/>
                <a:gd name="connsiteX7013" fmla="*/ 2888296 w 6891715"/>
                <a:gd name="connsiteY7013" fmla="*/ 1308100 h 6367455"/>
                <a:gd name="connsiteX7014" fmla="*/ 2890518 w 6891715"/>
                <a:gd name="connsiteY7014" fmla="*/ 1278890 h 6367455"/>
                <a:gd name="connsiteX7015" fmla="*/ 2898768 w 6891715"/>
                <a:gd name="connsiteY7015" fmla="*/ 1278255 h 6367455"/>
                <a:gd name="connsiteX7016" fmla="*/ 2925112 w 6891715"/>
                <a:gd name="connsiteY7016" fmla="*/ 1271905 h 6367455"/>
                <a:gd name="connsiteX7017" fmla="*/ 2936854 w 6891715"/>
                <a:gd name="connsiteY7017" fmla="*/ 1286510 h 6367455"/>
                <a:gd name="connsiteX7018" fmla="*/ 2945741 w 6891715"/>
                <a:gd name="connsiteY7018" fmla="*/ 1306830 h 6367455"/>
                <a:gd name="connsiteX7019" fmla="*/ 2953675 w 6891715"/>
                <a:gd name="connsiteY7019" fmla="*/ 1290637 h 6367455"/>
                <a:gd name="connsiteX7020" fmla="*/ 2975891 w 6891715"/>
                <a:gd name="connsiteY7020" fmla="*/ 1279843 h 6367455"/>
                <a:gd name="connsiteX7021" fmla="*/ 2984143 w 6891715"/>
                <a:gd name="connsiteY7021" fmla="*/ 1264285 h 6367455"/>
                <a:gd name="connsiteX7022" fmla="*/ 2954945 w 6891715"/>
                <a:gd name="connsiteY7022" fmla="*/ 1267460 h 6367455"/>
                <a:gd name="connsiteX7023" fmla="*/ 2946376 w 6891715"/>
                <a:gd name="connsiteY7023" fmla="*/ 1276033 h 6367455"/>
                <a:gd name="connsiteX7024" fmla="*/ 2925746 w 6891715"/>
                <a:gd name="connsiteY7024" fmla="*/ 1242377 h 6367455"/>
                <a:gd name="connsiteX7025" fmla="*/ 2918447 w 6891715"/>
                <a:gd name="connsiteY7025" fmla="*/ 1238250 h 6367455"/>
                <a:gd name="connsiteX7026" fmla="*/ 2920351 w 6891715"/>
                <a:gd name="connsiteY7026" fmla="*/ 1219200 h 6367455"/>
                <a:gd name="connsiteX7027" fmla="*/ 2935267 w 6891715"/>
                <a:gd name="connsiteY7027" fmla="*/ 1221423 h 6367455"/>
                <a:gd name="connsiteX7028" fmla="*/ 2941297 w 6891715"/>
                <a:gd name="connsiteY7028" fmla="*/ 1202373 h 6367455"/>
                <a:gd name="connsiteX7029" fmla="*/ 2907338 w 6891715"/>
                <a:gd name="connsiteY7029" fmla="*/ 1198563 h 6367455"/>
                <a:gd name="connsiteX7030" fmla="*/ 2908607 w 6891715"/>
                <a:gd name="connsiteY7030" fmla="*/ 1184593 h 6367455"/>
                <a:gd name="connsiteX7031" fmla="*/ 2939394 w 6891715"/>
                <a:gd name="connsiteY7031" fmla="*/ 1183323 h 6367455"/>
                <a:gd name="connsiteX7032" fmla="*/ 2919081 w 6891715"/>
                <a:gd name="connsiteY7032" fmla="*/ 1175068 h 6367455"/>
                <a:gd name="connsiteX7033" fmla="*/ 2926063 w 6891715"/>
                <a:gd name="connsiteY7033" fmla="*/ 1166495 h 6367455"/>
                <a:gd name="connsiteX7034" fmla="*/ 2943202 w 6891715"/>
                <a:gd name="connsiteY7034" fmla="*/ 1173798 h 6367455"/>
                <a:gd name="connsiteX7035" fmla="*/ 2948280 w 6891715"/>
                <a:gd name="connsiteY7035" fmla="*/ 1164273 h 6367455"/>
                <a:gd name="connsiteX7036" fmla="*/ 2940980 w 6891715"/>
                <a:gd name="connsiteY7036" fmla="*/ 1155065 h 6367455"/>
                <a:gd name="connsiteX7037" fmla="*/ 2943202 w 6891715"/>
                <a:gd name="connsiteY7037" fmla="*/ 1143318 h 6367455"/>
                <a:gd name="connsiteX7038" fmla="*/ 2968273 w 6891715"/>
                <a:gd name="connsiteY7038" fmla="*/ 1139825 h 6367455"/>
                <a:gd name="connsiteX7039" fmla="*/ 2953358 w 6891715"/>
                <a:gd name="connsiteY7039" fmla="*/ 1131570 h 6367455"/>
                <a:gd name="connsiteX7040" fmla="*/ 2942884 w 6891715"/>
                <a:gd name="connsiteY7040" fmla="*/ 1119187 h 6367455"/>
                <a:gd name="connsiteX7041" fmla="*/ 2946058 w 6891715"/>
                <a:gd name="connsiteY7041" fmla="*/ 1109662 h 6367455"/>
                <a:gd name="connsiteX7042" fmla="*/ 2965102 w 6891715"/>
                <a:gd name="connsiteY7042" fmla="*/ 1113473 h 6367455"/>
                <a:gd name="connsiteX7043" fmla="*/ 2969862 w 6891715"/>
                <a:gd name="connsiteY7043" fmla="*/ 1100772 h 6367455"/>
                <a:gd name="connsiteX7044" fmla="*/ 2984778 w 6891715"/>
                <a:gd name="connsiteY7044" fmla="*/ 1106170 h 6367455"/>
                <a:gd name="connsiteX7045" fmla="*/ 2996522 w 6891715"/>
                <a:gd name="connsiteY7045" fmla="*/ 1093470 h 6367455"/>
                <a:gd name="connsiteX7046" fmla="*/ 3010169 w 6891715"/>
                <a:gd name="connsiteY7046" fmla="*/ 1094105 h 6367455"/>
                <a:gd name="connsiteX7047" fmla="*/ 3014294 w 6891715"/>
                <a:gd name="connsiteY7047" fmla="*/ 1066800 h 6367455"/>
                <a:gd name="connsiteX7048" fmla="*/ 3027942 w 6891715"/>
                <a:gd name="connsiteY7048" fmla="*/ 1062355 h 6367455"/>
                <a:gd name="connsiteX7049" fmla="*/ 3034289 w 6891715"/>
                <a:gd name="connsiteY7049" fmla="*/ 1054735 h 6367455"/>
                <a:gd name="connsiteX7050" fmla="*/ 3062536 w 6891715"/>
                <a:gd name="connsiteY7050" fmla="*/ 1052830 h 6367455"/>
                <a:gd name="connsiteX7051" fmla="*/ 3082848 w 6891715"/>
                <a:gd name="connsiteY7051" fmla="*/ 1044892 h 6367455"/>
                <a:gd name="connsiteX7052" fmla="*/ 3104107 w 6891715"/>
                <a:gd name="connsiteY7052" fmla="*/ 1064577 h 6367455"/>
                <a:gd name="connsiteX7053" fmla="*/ 3119976 w 6891715"/>
                <a:gd name="connsiteY7053" fmla="*/ 1045527 h 6367455"/>
                <a:gd name="connsiteX7054" fmla="*/ 3102520 w 6891715"/>
                <a:gd name="connsiteY7054" fmla="*/ 1029017 h 6367455"/>
                <a:gd name="connsiteX7055" fmla="*/ 3083799 w 6891715"/>
                <a:gd name="connsiteY7055" fmla="*/ 1030287 h 6367455"/>
                <a:gd name="connsiteX7056" fmla="*/ 3074913 w 6891715"/>
                <a:gd name="connsiteY7056" fmla="*/ 1017587 h 6367455"/>
                <a:gd name="connsiteX7057" fmla="*/ 3058410 w 6891715"/>
                <a:gd name="connsiteY7057" fmla="*/ 1028382 h 6367455"/>
                <a:gd name="connsiteX7058" fmla="*/ 3052697 w 6891715"/>
                <a:gd name="connsiteY7058" fmla="*/ 1010602 h 6367455"/>
                <a:gd name="connsiteX7059" fmla="*/ 3043175 w 6891715"/>
                <a:gd name="connsiteY7059" fmla="*/ 1005204 h 6367455"/>
                <a:gd name="connsiteX7060" fmla="*/ 3049206 w 6891715"/>
                <a:gd name="connsiteY7060" fmla="*/ 973770 h 6367455"/>
                <a:gd name="connsiteX7061" fmla="*/ 3072057 w 6891715"/>
                <a:gd name="connsiteY7061" fmla="*/ 948370 h 6367455"/>
                <a:gd name="connsiteX7062" fmla="*/ 3079991 w 6891715"/>
                <a:gd name="connsiteY7062" fmla="*/ 969325 h 6367455"/>
                <a:gd name="connsiteX7063" fmla="*/ 3093634 w 6891715"/>
                <a:gd name="connsiteY7063" fmla="*/ 972500 h 6367455"/>
                <a:gd name="connsiteX7064" fmla="*/ 3099029 w 6891715"/>
                <a:gd name="connsiteY7064" fmla="*/ 980437 h 6367455"/>
                <a:gd name="connsiteX7065" fmla="*/ 3110772 w 6891715"/>
                <a:gd name="connsiteY7065" fmla="*/ 974087 h 6367455"/>
                <a:gd name="connsiteX7066" fmla="*/ 3125689 w 6891715"/>
                <a:gd name="connsiteY7066" fmla="*/ 985517 h 6367455"/>
                <a:gd name="connsiteX7067" fmla="*/ 3140605 w 6891715"/>
                <a:gd name="connsiteY7067" fmla="*/ 979167 h 6367455"/>
                <a:gd name="connsiteX7068" fmla="*/ 3133623 w 6891715"/>
                <a:gd name="connsiteY7068" fmla="*/ 967737 h 6367455"/>
                <a:gd name="connsiteX7069" fmla="*/ 3150762 w 6891715"/>
                <a:gd name="connsiteY7069" fmla="*/ 948687 h 6367455"/>
                <a:gd name="connsiteX7070" fmla="*/ 3128545 w 6891715"/>
                <a:gd name="connsiteY7070" fmla="*/ 959165 h 6367455"/>
                <a:gd name="connsiteX7071" fmla="*/ 3107598 w 6891715"/>
                <a:gd name="connsiteY7071" fmla="*/ 961387 h 6367455"/>
                <a:gd name="connsiteX7072" fmla="*/ 3100933 w 6891715"/>
                <a:gd name="connsiteY7072" fmla="*/ 952180 h 6367455"/>
                <a:gd name="connsiteX7073" fmla="*/ 3120928 w 6891715"/>
                <a:gd name="connsiteY7073" fmla="*/ 940432 h 6367455"/>
                <a:gd name="connsiteX7074" fmla="*/ 3136480 w 6891715"/>
                <a:gd name="connsiteY7074" fmla="*/ 921065 h 6367455"/>
                <a:gd name="connsiteX7075" fmla="*/ 3125054 w 6891715"/>
                <a:gd name="connsiteY7075" fmla="*/ 914080 h 6367455"/>
                <a:gd name="connsiteX7076" fmla="*/ 3137749 w 6891715"/>
                <a:gd name="connsiteY7076" fmla="*/ 903285 h 6367455"/>
                <a:gd name="connsiteX7077" fmla="*/ 3126006 w 6891715"/>
                <a:gd name="connsiteY7077" fmla="*/ 895982 h 6367455"/>
                <a:gd name="connsiteX7078" fmla="*/ 3117437 w 6891715"/>
                <a:gd name="connsiteY7078" fmla="*/ 886775 h 6367455"/>
                <a:gd name="connsiteX7079" fmla="*/ 3130767 w 6891715"/>
                <a:gd name="connsiteY7079" fmla="*/ 865502 h 6367455"/>
                <a:gd name="connsiteX7080" fmla="*/ 3139971 w 6891715"/>
                <a:gd name="connsiteY7080" fmla="*/ 846453 h 6367455"/>
                <a:gd name="connsiteX7081" fmla="*/ 3158061 w 6891715"/>
                <a:gd name="connsiteY7081" fmla="*/ 839150 h 6367455"/>
                <a:gd name="connsiteX7082" fmla="*/ 3169487 w 6891715"/>
                <a:gd name="connsiteY7082" fmla="*/ 806130 h 6367455"/>
                <a:gd name="connsiteX7083" fmla="*/ 3179008 w 6891715"/>
                <a:gd name="connsiteY7083" fmla="*/ 806130 h 6367455"/>
                <a:gd name="connsiteX7084" fmla="*/ 3174882 w 6891715"/>
                <a:gd name="connsiteY7084" fmla="*/ 816607 h 6367455"/>
                <a:gd name="connsiteX7085" fmla="*/ 3180278 w 6891715"/>
                <a:gd name="connsiteY7085" fmla="*/ 839785 h 6367455"/>
                <a:gd name="connsiteX7086" fmla="*/ 3190116 w 6891715"/>
                <a:gd name="connsiteY7086" fmla="*/ 854390 h 6367455"/>
                <a:gd name="connsiteX7087" fmla="*/ 3192021 w 6891715"/>
                <a:gd name="connsiteY7087" fmla="*/ 868995 h 6367455"/>
                <a:gd name="connsiteX7088" fmla="*/ 3200590 w 6891715"/>
                <a:gd name="connsiteY7088" fmla="*/ 852167 h 6367455"/>
                <a:gd name="connsiteX7089" fmla="*/ 3218680 w 6891715"/>
                <a:gd name="connsiteY7089" fmla="*/ 858518 h 6367455"/>
                <a:gd name="connsiteX7090" fmla="*/ 3225028 w 6891715"/>
                <a:gd name="connsiteY7090" fmla="*/ 849945 h 6367455"/>
                <a:gd name="connsiteX7091" fmla="*/ 3219315 w 6891715"/>
                <a:gd name="connsiteY7091" fmla="*/ 840420 h 6367455"/>
                <a:gd name="connsiteX7092" fmla="*/ 3191069 w 6891715"/>
                <a:gd name="connsiteY7092" fmla="*/ 848357 h 6367455"/>
                <a:gd name="connsiteX7093" fmla="*/ 3195194 w 6891715"/>
                <a:gd name="connsiteY7093" fmla="*/ 835340 h 6367455"/>
                <a:gd name="connsiteX7094" fmla="*/ 3209794 w 6891715"/>
                <a:gd name="connsiteY7094" fmla="*/ 835023 h 6367455"/>
                <a:gd name="connsiteX7095" fmla="*/ 3217094 w 6891715"/>
                <a:gd name="connsiteY7095" fmla="*/ 827720 h 6367455"/>
                <a:gd name="connsiteX7096" fmla="*/ 3204398 w 6891715"/>
                <a:gd name="connsiteY7096" fmla="*/ 809940 h 6367455"/>
                <a:gd name="connsiteX7097" fmla="*/ 3218046 w 6891715"/>
                <a:gd name="connsiteY7097" fmla="*/ 803590 h 6367455"/>
                <a:gd name="connsiteX7098" fmla="*/ 3208207 w 6891715"/>
                <a:gd name="connsiteY7098" fmla="*/ 786762 h 6367455"/>
                <a:gd name="connsiteX7099" fmla="*/ 3190434 w 6891715"/>
                <a:gd name="connsiteY7099" fmla="*/ 777555 h 6367455"/>
                <a:gd name="connsiteX7100" fmla="*/ 3204716 w 6891715"/>
                <a:gd name="connsiteY7100" fmla="*/ 760410 h 6367455"/>
                <a:gd name="connsiteX7101" fmla="*/ 3237723 w 6891715"/>
                <a:gd name="connsiteY7101" fmla="*/ 746440 h 6367455"/>
                <a:gd name="connsiteX7102" fmla="*/ 3256766 w 6891715"/>
                <a:gd name="connsiteY7102" fmla="*/ 757870 h 6367455"/>
                <a:gd name="connsiteX7103" fmla="*/ 3273904 w 6891715"/>
                <a:gd name="connsiteY7103" fmla="*/ 744853 h 6367455"/>
                <a:gd name="connsiteX7104" fmla="*/ 3287551 w 6891715"/>
                <a:gd name="connsiteY7104" fmla="*/ 776285 h 6367455"/>
                <a:gd name="connsiteX7105" fmla="*/ 3305642 w 6891715"/>
                <a:gd name="connsiteY7105" fmla="*/ 776285 h 6367455"/>
                <a:gd name="connsiteX7106" fmla="*/ 3294851 w 6891715"/>
                <a:gd name="connsiteY7106" fmla="*/ 757553 h 6367455"/>
                <a:gd name="connsiteX7107" fmla="*/ 3315798 w 6891715"/>
                <a:gd name="connsiteY7107" fmla="*/ 744535 h 6367455"/>
                <a:gd name="connsiteX7108" fmla="*/ 3326589 w 6891715"/>
                <a:gd name="connsiteY7108" fmla="*/ 729613 h 6367455"/>
                <a:gd name="connsiteX7109" fmla="*/ 3312624 w 6891715"/>
                <a:gd name="connsiteY7109" fmla="*/ 723580 h 6367455"/>
                <a:gd name="connsiteX7110" fmla="*/ 3320876 w 6891715"/>
                <a:gd name="connsiteY7110" fmla="*/ 705800 h 6367455"/>
                <a:gd name="connsiteX7111" fmla="*/ 3310085 w 6891715"/>
                <a:gd name="connsiteY7111" fmla="*/ 703578 h 6367455"/>
                <a:gd name="connsiteX7112" fmla="*/ 3281839 w 6891715"/>
                <a:gd name="connsiteY7112" fmla="*/ 732470 h 6367455"/>
                <a:gd name="connsiteX7113" fmla="*/ 3269143 w 6891715"/>
                <a:gd name="connsiteY7113" fmla="*/ 728343 h 6367455"/>
                <a:gd name="connsiteX7114" fmla="*/ 3263748 w 6891715"/>
                <a:gd name="connsiteY7114" fmla="*/ 710245 h 6367455"/>
                <a:gd name="connsiteX7115" fmla="*/ 3249149 w 6891715"/>
                <a:gd name="connsiteY7115" fmla="*/ 709610 h 6367455"/>
                <a:gd name="connsiteX7116" fmla="*/ 3244705 w 6891715"/>
                <a:gd name="connsiteY7116" fmla="*/ 728660 h 6367455"/>
                <a:gd name="connsiteX7117" fmla="*/ 3220267 w 6891715"/>
                <a:gd name="connsiteY7117" fmla="*/ 720088 h 6367455"/>
                <a:gd name="connsiteX7118" fmla="*/ 3219315 w 6891715"/>
                <a:gd name="connsiteY7118" fmla="*/ 706753 h 6367455"/>
                <a:gd name="connsiteX7119" fmla="*/ 3252005 w 6891715"/>
                <a:gd name="connsiteY7119" fmla="*/ 666430 h 6367455"/>
                <a:gd name="connsiteX7120" fmla="*/ 3262161 w 6891715"/>
                <a:gd name="connsiteY7120" fmla="*/ 634680 h 6367455"/>
                <a:gd name="connsiteX7121" fmla="*/ 3284060 w 6891715"/>
                <a:gd name="connsiteY7121" fmla="*/ 628330 h 6367455"/>
                <a:gd name="connsiteX7122" fmla="*/ 3281839 w 6891715"/>
                <a:gd name="connsiteY7122" fmla="*/ 615313 h 6367455"/>
                <a:gd name="connsiteX7123" fmla="*/ 3314529 w 6891715"/>
                <a:gd name="connsiteY7123" fmla="*/ 598168 h 6367455"/>
                <a:gd name="connsiteX7124" fmla="*/ 3322780 w 6891715"/>
                <a:gd name="connsiteY7124" fmla="*/ 579435 h 6367455"/>
                <a:gd name="connsiteX7125" fmla="*/ 3375782 w 6891715"/>
                <a:gd name="connsiteY7125" fmla="*/ 550225 h 6367455"/>
                <a:gd name="connsiteX7126" fmla="*/ 3368800 w 6891715"/>
                <a:gd name="connsiteY7126" fmla="*/ 538795 h 6367455"/>
                <a:gd name="connsiteX7127" fmla="*/ 3365626 w 6891715"/>
                <a:gd name="connsiteY7127" fmla="*/ 509268 h 6367455"/>
                <a:gd name="connsiteX7128" fmla="*/ 3383082 w 6891715"/>
                <a:gd name="connsiteY7128" fmla="*/ 459420 h 6367455"/>
                <a:gd name="connsiteX7129" fmla="*/ 3397999 w 6891715"/>
                <a:gd name="connsiteY7129" fmla="*/ 475295 h 6367455"/>
                <a:gd name="connsiteX7130" fmla="*/ 3382447 w 6891715"/>
                <a:gd name="connsiteY7130" fmla="*/ 500695 h 6367455"/>
                <a:gd name="connsiteX7131" fmla="*/ 3392921 w 6891715"/>
                <a:gd name="connsiteY7131" fmla="*/ 506728 h 6367455"/>
                <a:gd name="connsiteX7132" fmla="*/ 3396095 w 6891715"/>
                <a:gd name="connsiteY7132" fmla="*/ 496250 h 6367455"/>
                <a:gd name="connsiteX7133" fmla="*/ 3407838 w 6891715"/>
                <a:gd name="connsiteY7133" fmla="*/ 499425 h 6367455"/>
                <a:gd name="connsiteX7134" fmla="*/ 3415137 w 6891715"/>
                <a:gd name="connsiteY7134" fmla="*/ 518158 h 6367455"/>
                <a:gd name="connsiteX7135" fmla="*/ 3420533 w 6891715"/>
                <a:gd name="connsiteY7135" fmla="*/ 500378 h 6367455"/>
                <a:gd name="connsiteX7136" fmla="*/ 3437671 w 6891715"/>
                <a:gd name="connsiteY7136" fmla="*/ 512760 h 6367455"/>
                <a:gd name="connsiteX7137" fmla="*/ 3449097 w 6891715"/>
                <a:gd name="connsiteY7137" fmla="*/ 499108 h 6367455"/>
                <a:gd name="connsiteX7138" fmla="*/ 3423389 w 6891715"/>
                <a:gd name="connsiteY7138" fmla="*/ 483550 h 6367455"/>
                <a:gd name="connsiteX7139" fmla="*/ 3422437 w 6891715"/>
                <a:gd name="connsiteY7139" fmla="*/ 465453 h 6367455"/>
                <a:gd name="connsiteX7140" fmla="*/ 3417042 w 6891715"/>
                <a:gd name="connsiteY7140" fmla="*/ 452118 h 6367455"/>
                <a:gd name="connsiteX7141" fmla="*/ 3442114 w 6891715"/>
                <a:gd name="connsiteY7141" fmla="*/ 451800 h 6367455"/>
                <a:gd name="connsiteX7142" fmla="*/ 3461792 w 6891715"/>
                <a:gd name="connsiteY7142" fmla="*/ 498155 h 6367455"/>
                <a:gd name="connsiteX7143" fmla="*/ 3488452 w 6891715"/>
                <a:gd name="connsiteY7143" fmla="*/ 508315 h 6367455"/>
                <a:gd name="connsiteX7144" fmla="*/ 3491625 w 6891715"/>
                <a:gd name="connsiteY7144" fmla="*/ 528000 h 6367455"/>
                <a:gd name="connsiteX7145" fmla="*/ 3516063 w 6891715"/>
                <a:gd name="connsiteY7145" fmla="*/ 538478 h 6367455"/>
                <a:gd name="connsiteX7146" fmla="*/ 3518285 w 6891715"/>
                <a:gd name="connsiteY7146" fmla="*/ 524825 h 6367455"/>
                <a:gd name="connsiteX7147" fmla="*/ 3488134 w 6891715"/>
                <a:gd name="connsiteY7147" fmla="*/ 483868 h 6367455"/>
                <a:gd name="connsiteX7148" fmla="*/ 3477343 w 6891715"/>
                <a:gd name="connsiteY7148" fmla="*/ 482915 h 6367455"/>
                <a:gd name="connsiteX7149" fmla="*/ 3464648 w 6891715"/>
                <a:gd name="connsiteY7149" fmla="*/ 467358 h 6367455"/>
                <a:gd name="connsiteX7150" fmla="*/ 3469726 w 6891715"/>
                <a:gd name="connsiteY7150" fmla="*/ 443863 h 6367455"/>
                <a:gd name="connsiteX7151" fmla="*/ 3455762 w 6891715"/>
                <a:gd name="connsiteY7151" fmla="*/ 430528 h 6367455"/>
                <a:gd name="connsiteX7152" fmla="*/ 3478930 w 6891715"/>
                <a:gd name="connsiteY7152" fmla="*/ 391158 h 6367455"/>
                <a:gd name="connsiteX7153" fmla="*/ 3499877 w 6891715"/>
                <a:gd name="connsiteY7153" fmla="*/ 392110 h 6367455"/>
                <a:gd name="connsiteX7154" fmla="*/ 3504955 w 6891715"/>
                <a:gd name="connsiteY7154" fmla="*/ 382586 h 6367455"/>
                <a:gd name="connsiteX7155" fmla="*/ 3519872 w 6891715"/>
                <a:gd name="connsiteY7155" fmla="*/ 382268 h 6367455"/>
                <a:gd name="connsiteX7156" fmla="*/ 3513842 w 6891715"/>
                <a:gd name="connsiteY7156" fmla="*/ 401318 h 6367455"/>
                <a:gd name="connsiteX7157" fmla="*/ 3521459 w 6891715"/>
                <a:gd name="connsiteY7157" fmla="*/ 416240 h 6367455"/>
                <a:gd name="connsiteX7158" fmla="*/ 3521776 w 6891715"/>
                <a:gd name="connsiteY7158" fmla="*/ 474978 h 6367455"/>
                <a:gd name="connsiteX7159" fmla="*/ 3539232 w 6891715"/>
                <a:gd name="connsiteY7159" fmla="*/ 441323 h 6367455"/>
                <a:gd name="connsiteX7160" fmla="*/ 3545262 w 6891715"/>
                <a:gd name="connsiteY7160" fmla="*/ 385443 h 6367455"/>
                <a:gd name="connsiteX7161" fmla="*/ 3559862 w 6891715"/>
                <a:gd name="connsiteY7161" fmla="*/ 374013 h 6367455"/>
                <a:gd name="connsiteX7162" fmla="*/ 3560814 w 6891715"/>
                <a:gd name="connsiteY7162" fmla="*/ 355915 h 6367455"/>
                <a:gd name="connsiteX7163" fmla="*/ 3577000 w 6891715"/>
                <a:gd name="connsiteY7163" fmla="*/ 346390 h 6367455"/>
                <a:gd name="connsiteX7164" fmla="*/ 3584934 w 6891715"/>
                <a:gd name="connsiteY7164" fmla="*/ 337818 h 6367455"/>
                <a:gd name="connsiteX7165" fmla="*/ 3583347 w 6891715"/>
                <a:gd name="connsiteY7165" fmla="*/ 378775 h 6367455"/>
                <a:gd name="connsiteX7166" fmla="*/ 3572874 w 6891715"/>
                <a:gd name="connsiteY7166" fmla="*/ 405445 h 6367455"/>
                <a:gd name="connsiteX7167" fmla="*/ 3584934 w 6891715"/>
                <a:gd name="connsiteY7167" fmla="*/ 431480 h 6367455"/>
                <a:gd name="connsiteX7168" fmla="*/ 3584934 w 6891715"/>
                <a:gd name="connsiteY7168" fmla="*/ 456563 h 6367455"/>
                <a:gd name="connsiteX7169" fmla="*/ 3565574 w 6891715"/>
                <a:gd name="connsiteY7169" fmla="*/ 494980 h 6367455"/>
                <a:gd name="connsiteX7170" fmla="*/ 3565574 w 6891715"/>
                <a:gd name="connsiteY7170" fmla="*/ 505458 h 6367455"/>
                <a:gd name="connsiteX7171" fmla="*/ 3590647 w 6891715"/>
                <a:gd name="connsiteY7171" fmla="*/ 478788 h 6367455"/>
                <a:gd name="connsiteX7172" fmla="*/ 3597629 w 6891715"/>
                <a:gd name="connsiteY7172" fmla="*/ 443863 h 6367455"/>
                <a:gd name="connsiteX7173" fmla="*/ 3607151 w 6891715"/>
                <a:gd name="connsiteY7173" fmla="*/ 440688 h 6367455"/>
                <a:gd name="connsiteX7174" fmla="*/ 3619846 w 6891715"/>
                <a:gd name="connsiteY7174" fmla="*/ 457198 h 6367455"/>
                <a:gd name="connsiteX7175" fmla="*/ 3627463 w 6891715"/>
                <a:gd name="connsiteY7175" fmla="*/ 443545 h 6367455"/>
                <a:gd name="connsiteX7176" fmla="*/ 3610007 w 6891715"/>
                <a:gd name="connsiteY7176" fmla="*/ 428940 h 6367455"/>
                <a:gd name="connsiteX7177" fmla="*/ 3605881 w 6891715"/>
                <a:gd name="connsiteY7177" fmla="*/ 393380 h 6367455"/>
                <a:gd name="connsiteX7178" fmla="*/ 3626828 w 6891715"/>
                <a:gd name="connsiteY7178" fmla="*/ 379410 h 6367455"/>
                <a:gd name="connsiteX7179" fmla="*/ 3629685 w 6891715"/>
                <a:gd name="connsiteY7179" fmla="*/ 350835 h 6367455"/>
                <a:gd name="connsiteX7180" fmla="*/ 3642380 w 6891715"/>
                <a:gd name="connsiteY7180" fmla="*/ 337183 h 6367455"/>
                <a:gd name="connsiteX7181" fmla="*/ 3652853 w 6891715"/>
                <a:gd name="connsiteY7181" fmla="*/ 342263 h 6367455"/>
                <a:gd name="connsiteX7182" fmla="*/ 3641428 w 6891715"/>
                <a:gd name="connsiteY7182" fmla="*/ 366710 h 6367455"/>
                <a:gd name="connsiteX7183" fmla="*/ 3662692 w 6891715"/>
                <a:gd name="connsiteY7183" fmla="*/ 378140 h 6367455"/>
                <a:gd name="connsiteX7184" fmla="*/ 3668722 w 6891715"/>
                <a:gd name="connsiteY7184" fmla="*/ 349565 h 6367455"/>
                <a:gd name="connsiteX7185" fmla="*/ 3689986 w 6891715"/>
                <a:gd name="connsiteY7185" fmla="*/ 351471 h 6367455"/>
                <a:gd name="connsiteX7186" fmla="*/ 3669357 w 6891715"/>
                <a:gd name="connsiteY7186" fmla="*/ 331785 h 6367455"/>
                <a:gd name="connsiteX7187" fmla="*/ 3676974 w 6891715"/>
                <a:gd name="connsiteY7187" fmla="*/ 316863 h 6367455"/>
                <a:gd name="connsiteX7188" fmla="*/ 3692843 w 6891715"/>
                <a:gd name="connsiteY7188" fmla="*/ 327023 h 6367455"/>
                <a:gd name="connsiteX7189" fmla="*/ 3703951 w 6891715"/>
                <a:gd name="connsiteY7189" fmla="*/ 353375 h 6367455"/>
                <a:gd name="connsiteX7190" fmla="*/ 3718550 w 6891715"/>
                <a:gd name="connsiteY7190" fmla="*/ 355598 h 6367455"/>
                <a:gd name="connsiteX7191" fmla="*/ 3728072 w 6891715"/>
                <a:gd name="connsiteY7191" fmla="*/ 377505 h 6367455"/>
                <a:gd name="connsiteX7192" fmla="*/ 3747432 w 6891715"/>
                <a:gd name="connsiteY7192" fmla="*/ 396238 h 6367455"/>
                <a:gd name="connsiteX7193" fmla="*/ 3742671 w 6891715"/>
                <a:gd name="connsiteY7193" fmla="*/ 347660 h 6367455"/>
                <a:gd name="connsiteX7194" fmla="*/ 3755366 w 6891715"/>
                <a:gd name="connsiteY7194" fmla="*/ 329563 h 6367455"/>
                <a:gd name="connsiteX7195" fmla="*/ 3741402 w 6891715"/>
                <a:gd name="connsiteY7195" fmla="*/ 310831 h 6367455"/>
                <a:gd name="connsiteX7196" fmla="*/ 3754097 w 6891715"/>
                <a:gd name="connsiteY7196" fmla="*/ 299083 h 6367455"/>
                <a:gd name="connsiteX7197" fmla="*/ 3732832 w 6891715"/>
                <a:gd name="connsiteY7197" fmla="*/ 284796 h 6367455"/>
                <a:gd name="connsiteX7198" fmla="*/ 3722042 w 6891715"/>
                <a:gd name="connsiteY7198" fmla="*/ 307020 h 6367455"/>
                <a:gd name="connsiteX7199" fmla="*/ 3702047 w 6891715"/>
                <a:gd name="connsiteY7199" fmla="*/ 286066 h 6367455"/>
                <a:gd name="connsiteX7200" fmla="*/ 3702682 w 6891715"/>
                <a:gd name="connsiteY7200" fmla="*/ 262888 h 6367455"/>
                <a:gd name="connsiteX7201" fmla="*/ 3679830 w 6891715"/>
                <a:gd name="connsiteY7201" fmla="*/ 270191 h 6367455"/>
                <a:gd name="connsiteX7202" fmla="*/ 3669992 w 6891715"/>
                <a:gd name="connsiteY7202" fmla="*/ 254633 h 6367455"/>
                <a:gd name="connsiteX7203" fmla="*/ 3686813 w 6891715"/>
                <a:gd name="connsiteY7203" fmla="*/ 249236 h 6367455"/>
                <a:gd name="connsiteX7204" fmla="*/ 3699508 w 6891715"/>
                <a:gd name="connsiteY7204" fmla="*/ 257491 h 6367455"/>
                <a:gd name="connsiteX7205" fmla="*/ 3701729 w 6891715"/>
                <a:gd name="connsiteY7205" fmla="*/ 235583 h 6367455"/>
                <a:gd name="connsiteX7206" fmla="*/ 3716646 w 6891715"/>
                <a:gd name="connsiteY7206" fmla="*/ 253363 h 6367455"/>
                <a:gd name="connsiteX7207" fmla="*/ 3718550 w 6891715"/>
                <a:gd name="connsiteY7207" fmla="*/ 269238 h 6367455"/>
                <a:gd name="connsiteX7208" fmla="*/ 3734419 w 6891715"/>
                <a:gd name="connsiteY7208" fmla="*/ 275271 h 6367455"/>
                <a:gd name="connsiteX7209" fmla="*/ 3730293 w 6891715"/>
                <a:gd name="connsiteY7209" fmla="*/ 265746 h 6367455"/>
                <a:gd name="connsiteX7210" fmla="*/ 3744893 w 6891715"/>
                <a:gd name="connsiteY7210" fmla="*/ 235266 h 6367455"/>
                <a:gd name="connsiteX7211" fmla="*/ 3771235 w 6891715"/>
                <a:gd name="connsiteY7211" fmla="*/ 242251 h 6367455"/>
                <a:gd name="connsiteX7212" fmla="*/ 3769648 w 6891715"/>
                <a:gd name="connsiteY7212" fmla="*/ 285431 h 6367455"/>
                <a:gd name="connsiteX7213" fmla="*/ 3794086 w 6891715"/>
                <a:gd name="connsiteY7213" fmla="*/ 289241 h 6367455"/>
                <a:gd name="connsiteX7214" fmla="*/ 3783295 w 6891715"/>
                <a:gd name="connsiteY7214" fmla="*/ 269556 h 6367455"/>
                <a:gd name="connsiteX7215" fmla="*/ 3790913 w 6891715"/>
                <a:gd name="connsiteY7215" fmla="*/ 260031 h 6367455"/>
                <a:gd name="connsiteX7216" fmla="*/ 3798212 w 6891715"/>
                <a:gd name="connsiteY7216" fmla="*/ 266381 h 6367455"/>
                <a:gd name="connsiteX7217" fmla="*/ 3841376 w 6891715"/>
                <a:gd name="connsiteY7217" fmla="*/ 274001 h 6367455"/>
                <a:gd name="connsiteX7218" fmla="*/ 3828998 w 6891715"/>
                <a:gd name="connsiteY7218" fmla="*/ 295273 h 6367455"/>
                <a:gd name="connsiteX7219" fmla="*/ 3855658 w 6891715"/>
                <a:gd name="connsiteY7219" fmla="*/ 294321 h 6367455"/>
                <a:gd name="connsiteX7220" fmla="*/ 3838837 w 6891715"/>
                <a:gd name="connsiteY7220" fmla="*/ 314323 h 6367455"/>
                <a:gd name="connsiteX7221" fmla="*/ 3855975 w 6891715"/>
                <a:gd name="connsiteY7221" fmla="*/ 341628 h 6367455"/>
                <a:gd name="connsiteX7222" fmla="*/ 3871844 w 6891715"/>
                <a:gd name="connsiteY7222" fmla="*/ 335913 h 6367455"/>
                <a:gd name="connsiteX7223" fmla="*/ 3865179 w 6891715"/>
                <a:gd name="connsiteY7223" fmla="*/ 301306 h 6367455"/>
                <a:gd name="connsiteX7224" fmla="*/ 3879461 w 6891715"/>
                <a:gd name="connsiteY7224" fmla="*/ 284478 h 6367455"/>
                <a:gd name="connsiteX7225" fmla="*/ 3862640 w 6891715"/>
                <a:gd name="connsiteY7225" fmla="*/ 279398 h 6367455"/>
                <a:gd name="connsiteX7226" fmla="*/ 3866766 w 6891715"/>
                <a:gd name="connsiteY7226" fmla="*/ 252728 h 6367455"/>
                <a:gd name="connsiteX7227" fmla="*/ 3885809 w 6891715"/>
                <a:gd name="connsiteY7227" fmla="*/ 256856 h 6367455"/>
                <a:gd name="connsiteX7228" fmla="*/ 3891839 w 6891715"/>
                <a:gd name="connsiteY7228" fmla="*/ 239076 h 6367455"/>
                <a:gd name="connsiteX7229" fmla="*/ 3894060 w 6891715"/>
                <a:gd name="connsiteY7229" fmla="*/ 225423 h 6367455"/>
                <a:gd name="connsiteX7230" fmla="*/ 3904534 w 6891715"/>
                <a:gd name="connsiteY7230" fmla="*/ 220978 h 6367455"/>
                <a:gd name="connsiteX7231" fmla="*/ 3929289 w 6891715"/>
                <a:gd name="connsiteY7231" fmla="*/ 187006 h 6367455"/>
                <a:gd name="connsiteX7232" fmla="*/ 3943254 w 6891715"/>
                <a:gd name="connsiteY7232" fmla="*/ 185736 h 6367455"/>
                <a:gd name="connsiteX7233" fmla="*/ 3965470 w 6891715"/>
                <a:gd name="connsiteY7233" fmla="*/ 200658 h 6367455"/>
                <a:gd name="connsiteX7234" fmla="*/ 3976261 w 6891715"/>
                <a:gd name="connsiteY7234" fmla="*/ 187641 h 6367455"/>
                <a:gd name="connsiteX7235" fmla="*/ 3960075 w 6891715"/>
                <a:gd name="connsiteY7235" fmla="*/ 171766 h 6367455"/>
                <a:gd name="connsiteX7236" fmla="*/ 3972453 w 6891715"/>
                <a:gd name="connsiteY7236" fmla="*/ 131761 h 6367455"/>
                <a:gd name="connsiteX7237" fmla="*/ 3994986 w 6891715"/>
                <a:gd name="connsiteY7237" fmla="*/ 144143 h 6367455"/>
                <a:gd name="connsiteX7238" fmla="*/ 3999747 w 6891715"/>
                <a:gd name="connsiteY7238" fmla="*/ 129538 h 6367455"/>
                <a:gd name="connsiteX7239" fmla="*/ 3988004 w 6891715"/>
                <a:gd name="connsiteY7239" fmla="*/ 110806 h 6367455"/>
                <a:gd name="connsiteX7240" fmla="*/ 3959440 w 6891715"/>
                <a:gd name="connsiteY7240" fmla="*/ 105726 h 6367455"/>
                <a:gd name="connsiteX7241" fmla="*/ 3959440 w 6891715"/>
                <a:gd name="connsiteY7241" fmla="*/ 84453 h 6367455"/>
                <a:gd name="connsiteX7242" fmla="*/ 3967692 w 6891715"/>
                <a:gd name="connsiteY7242" fmla="*/ 78103 h 6367455"/>
                <a:gd name="connsiteX7243" fmla="*/ 3995621 w 6891715"/>
                <a:gd name="connsiteY7243" fmla="*/ 102233 h 6367455"/>
                <a:gd name="connsiteX7244" fmla="*/ 4004825 w 6891715"/>
                <a:gd name="connsiteY7244" fmla="*/ 96836 h 6367455"/>
                <a:gd name="connsiteX7245" fmla="*/ 3998478 w 6891715"/>
                <a:gd name="connsiteY7245" fmla="*/ 80008 h 6367455"/>
                <a:gd name="connsiteX7246" fmla="*/ 4002286 w 6891715"/>
                <a:gd name="connsiteY7246" fmla="*/ 45083 h 6367455"/>
                <a:gd name="connsiteX7247" fmla="*/ 4010855 w 6891715"/>
                <a:gd name="connsiteY7247" fmla="*/ 49211 h 6367455"/>
                <a:gd name="connsiteX7248" fmla="*/ 4021646 w 6891715"/>
                <a:gd name="connsiteY7248" fmla="*/ 71436 h 6367455"/>
                <a:gd name="connsiteX7249" fmla="*/ 4027676 w 6891715"/>
                <a:gd name="connsiteY7249" fmla="*/ 42861 h 6367455"/>
                <a:gd name="connsiteX7250" fmla="*/ 4035293 w 6891715"/>
                <a:gd name="connsiteY7250" fmla="*/ 40638 h 6367455"/>
                <a:gd name="connsiteX7251" fmla="*/ 4041641 w 6891715"/>
                <a:gd name="connsiteY7251" fmla="*/ 66673 h 6367455"/>
                <a:gd name="connsiteX7252" fmla="*/ 4054336 w 6891715"/>
                <a:gd name="connsiteY7252" fmla="*/ 69848 h 6367455"/>
                <a:gd name="connsiteX7253" fmla="*/ 4064175 w 6891715"/>
                <a:gd name="connsiteY7253" fmla="*/ 95248 h 6367455"/>
                <a:gd name="connsiteX7254" fmla="*/ 4079726 w 6891715"/>
                <a:gd name="connsiteY7254" fmla="*/ 78103 h 6367455"/>
                <a:gd name="connsiteX7255" fmla="*/ 4104164 w 6891715"/>
                <a:gd name="connsiteY7255" fmla="*/ 67626 h 6367455"/>
                <a:gd name="connsiteX7256" fmla="*/ 4108290 w 6891715"/>
                <a:gd name="connsiteY7256" fmla="*/ 85088 h 6367455"/>
                <a:gd name="connsiteX7257" fmla="*/ 4059097 w 6891715"/>
                <a:gd name="connsiteY7257" fmla="*/ 155256 h 6367455"/>
                <a:gd name="connsiteX7258" fmla="*/ 4042276 w 6891715"/>
                <a:gd name="connsiteY7258" fmla="*/ 238758 h 6367455"/>
                <a:gd name="connsiteX7259" fmla="*/ 4027676 w 6891715"/>
                <a:gd name="connsiteY7259" fmla="*/ 261936 h 6367455"/>
                <a:gd name="connsiteX7260" fmla="*/ 4034024 w 6891715"/>
                <a:gd name="connsiteY7260" fmla="*/ 290510 h 6367455"/>
                <a:gd name="connsiteX7261" fmla="*/ 4046719 w 6891715"/>
                <a:gd name="connsiteY7261" fmla="*/ 293685 h 6367455"/>
                <a:gd name="connsiteX7262" fmla="*/ 4057510 w 6891715"/>
                <a:gd name="connsiteY7262" fmla="*/ 275588 h 6367455"/>
                <a:gd name="connsiteX7263" fmla="*/ 4081631 w 6891715"/>
                <a:gd name="connsiteY7263" fmla="*/ 245743 h 6367455"/>
                <a:gd name="connsiteX7264" fmla="*/ 4063540 w 6891715"/>
                <a:gd name="connsiteY7264" fmla="*/ 247013 h 6367455"/>
                <a:gd name="connsiteX7265" fmla="*/ 4064175 w 6891715"/>
                <a:gd name="connsiteY7265" fmla="*/ 232091 h 6367455"/>
                <a:gd name="connsiteX7266" fmla="*/ 4126063 w 6891715"/>
                <a:gd name="connsiteY7266" fmla="*/ 154621 h 6367455"/>
                <a:gd name="connsiteX7267" fmla="*/ 4140663 w 6891715"/>
                <a:gd name="connsiteY7267" fmla="*/ 113663 h 6367455"/>
                <a:gd name="connsiteX7268" fmla="*/ 4166688 w 6891715"/>
                <a:gd name="connsiteY7268" fmla="*/ 90168 h 6367455"/>
                <a:gd name="connsiteX7269" fmla="*/ 4171766 w 6891715"/>
                <a:gd name="connsiteY7269" fmla="*/ 66673 h 6367455"/>
                <a:gd name="connsiteX7270" fmla="*/ 4189856 w 6891715"/>
                <a:gd name="connsiteY7270" fmla="*/ 50798 h 6367455"/>
                <a:gd name="connsiteX7271" fmla="*/ 4187635 w 6891715"/>
                <a:gd name="connsiteY7271" fmla="*/ 75881 h 6367455"/>
                <a:gd name="connsiteX7272" fmla="*/ 4197473 w 6891715"/>
                <a:gd name="connsiteY7272" fmla="*/ 93026 h 6367455"/>
                <a:gd name="connsiteX7273" fmla="*/ 4195252 w 6891715"/>
                <a:gd name="connsiteY7273" fmla="*/ 106678 h 6367455"/>
                <a:gd name="connsiteX7274" fmla="*/ 4179383 w 6891715"/>
                <a:gd name="connsiteY7274" fmla="*/ 116203 h 6367455"/>
                <a:gd name="connsiteX7275" fmla="*/ 4170179 w 6891715"/>
                <a:gd name="connsiteY7275" fmla="*/ 139381 h 6367455"/>
                <a:gd name="connsiteX7276" fmla="*/ 4197791 w 6891715"/>
                <a:gd name="connsiteY7276" fmla="*/ 131761 h 6367455"/>
                <a:gd name="connsiteX7277" fmla="*/ 4185731 w 6891715"/>
                <a:gd name="connsiteY7277" fmla="*/ 200658 h 6367455"/>
                <a:gd name="connsiteX7278" fmla="*/ 4200330 w 6891715"/>
                <a:gd name="connsiteY7278" fmla="*/ 201293 h 6367455"/>
                <a:gd name="connsiteX7279" fmla="*/ 4222546 w 6891715"/>
                <a:gd name="connsiteY7279" fmla="*/ 187323 h 6367455"/>
                <a:gd name="connsiteX7280" fmla="*/ 4238098 w 6891715"/>
                <a:gd name="connsiteY7280" fmla="*/ 143191 h 6367455"/>
                <a:gd name="connsiteX7281" fmla="*/ 4246667 w 6891715"/>
                <a:gd name="connsiteY7281" fmla="*/ 155573 h 6367455"/>
                <a:gd name="connsiteX7282" fmla="*/ 4250476 w 6891715"/>
                <a:gd name="connsiteY7282" fmla="*/ 141921 h 6367455"/>
                <a:gd name="connsiteX7283" fmla="*/ 4236828 w 6891715"/>
                <a:gd name="connsiteY7283" fmla="*/ 126363 h 6367455"/>
                <a:gd name="connsiteX7284" fmla="*/ 4240954 w 6891715"/>
                <a:gd name="connsiteY7284" fmla="*/ 106043 h 6367455"/>
                <a:gd name="connsiteX7285" fmla="*/ 4258727 w 6891715"/>
                <a:gd name="connsiteY7285" fmla="*/ 101916 h 6367455"/>
                <a:gd name="connsiteX7286" fmla="*/ 4264123 w 6891715"/>
                <a:gd name="connsiteY7286" fmla="*/ 93343 h 6367455"/>
                <a:gd name="connsiteX7287" fmla="*/ 4277770 w 6891715"/>
                <a:gd name="connsiteY7287" fmla="*/ 74293 h 6367455"/>
                <a:gd name="connsiteX7288" fmla="*/ 4268884 w 6891715"/>
                <a:gd name="connsiteY7288" fmla="*/ 63498 h 6367455"/>
                <a:gd name="connsiteX7289" fmla="*/ 4274279 w 6891715"/>
                <a:gd name="connsiteY7289" fmla="*/ 39686 h 6367455"/>
                <a:gd name="connsiteX7290" fmla="*/ 4286657 w 6891715"/>
                <a:gd name="connsiteY7290" fmla="*/ 33336 h 6367455"/>
                <a:gd name="connsiteX7291" fmla="*/ 4277135 w 6891715"/>
                <a:gd name="connsiteY7291" fmla="*/ 19366 h 6367455"/>
                <a:gd name="connsiteX7292" fmla="*/ 4105211 w 6891715"/>
                <a:gd name="connsiteY7292" fmla="*/ 0 h 6367455"/>
                <a:gd name="connsiteX7293" fmla="*/ 4132404 w 6891715"/>
                <a:gd name="connsiteY7293" fmla="*/ 29210 h 6367455"/>
                <a:gd name="connsiteX7294" fmla="*/ 4151279 w 6891715"/>
                <a:gd name="connsiteY7294" fmla="*/ 20320 h 6367455"/>
                <a:gd name="connsiteX7295" fmla="*/ 4142001 w 6891715"/>
                <a:gd name="connsiteY7295" fmla="*/ 37465 h 6367455"/>
                <a:gd name="connsiteX7296" fmla="*/ 4118327 w 6891715"/>
                <a:gd name="connsiteY7296" fmla="*/ 43180 h 6367455"/>
                <a:gd name="connsiteX7297" fmla="*/ 4092734 w 6891715"/>
                <a:gd name="connsiteY7297" fmla="*/ 44133 h 6367455"/>
                <a:gd name="connsiteX7298" fmla="*/ 4070660 w 6891715"/>
                <a:gd name="connsiteY7298" fmla="*/ 57150 h 6367455"/>
                <a:gd name="connsiteX7299" fmla="*/ 4067141 w 6891715"/>
                <a:gd name="connsiteY7299" fmla="*/ 41275 h 6367455"/>
                <a:gd name="connsiteX7300" fmla="*/ 4088575 w 6891715"/>
                <a:gd name="connsiteY7300" fmla="*/ 39370 h 6367455"/>
                <a:gd name="connsiteX7301" fmla="*/ 4087295 w 6891715"/>
                <a:gd name="connsiteY7301" fmla="*/ 29528 h 6367455"/>
                <a:gd name="connsiteX7302" fmla="*/ 4068100 w 6891715"/>
                <a:gd name="connsiteY7302" fmla="*/ 26353 h 6367455"/>
                <a:gd name="connsiteX7303" fmla="*/ 4072259 w 6891715"/>
                <a:gd name="connsiteY7303" fmla="*/ 12065 h 6367455"/>
                <a:gd name="connsiteX7304" fmla="*/ 4098812 w 6891715"/>
                <a:gd name="connsiteY7304" fmla="*/ 10478 h 6367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</a:cxnLst>
              <a:rect l="l" t="t" r="r" b="b"/>
              <a:pathLst>
                <a:path w="6891715" h="6367455">
                  <a:moveTo>
                    <a:pt x="2683163" y="6337292"/>
                  </a:moveTo>
                  <a:lnTo>
                    <a:pt x="2693958" y="6353978"/>
                  </a:lnTo>
                  <a:lnTo>
                    <a:pt x="2680624" y="6366813"/>
                  </a:lnTo>
                  <a:lnTo>
                    <a:pt x="2668876" y="6367455"/>
                  </a:lnTo>
                  <a:lnTo>
                    <a:pt x="2665383" y="6352695"/>
                  </a:lnTo>
                  <a:close/>
                  <a:moveTo>
                    <a:pt x="2700308" y="6256329"/>
                  </a:moveTo>
                  <a:lnTo>
                    <a:pt x="2695228" y="6265854"/>
                  </a:lnTo>
                  <a:lnTo>
                    <a:pt x="2687608" y="6263949"/>
                  </a:lnTo>
                  <a:lnTo>
                    <a:pt x="2690784" y="6256647"/>
                  </a:lnTo>
                  <a:close/>
                  <a:moveTo>
                    <a:pt x="2722533" y="6238867"/>
                  </a:moveTo>
                  <a:lnTo>
                    <a:pt x="2720891" y="6254742"/>
                  </a:lnTo>
                  <a:lnTo>
                    <a:pt x="2713008" y="6251567"/>
                  </a:lnTo>
                  <a:lnTo>
                    <a:pt x="2714322" y="6242360"/>
                  </a:lnTo>
                  <a:close/>
                  <a:moveTo>
                    <a:pt x="4255139" y="6154726"/>
                  </a:moveTo>
                  <a:lnTo>
                    <a:pt x="4256051" y="6161076"/>
                  </a:lnTo>
                  <a:lnTo>
                    <a:pt x="4243891" y="6173776"/>
                  </a:lnTo>
                  <a:lnTo>
                    <a:pt x="4241763" y="6166474"/>
                  </a:lnTo>
                  <a:lnTo>
                    <a:pt x="4245715" y="6156949"/>
                  </a:lnTo>
                  <a:lnTo>
                    <a:pt x="4249971" y="6160124"/>
                  </a:lnTo>
                  <a:close/>
                  <a:moveTo>
                    <a:pt x="3939210" y="6130914"/>
                  </a:moveTo>
                  <a:lnTo>
                    <a:pt x="3946521" y="6130914"/>
                  </a:lnTo>
                  <a:lnTo>
                    <a:pt x="3948746" y="6144521"/>
                  </a:lnTo>
                  <a:lnTo>
                    <a:pt x="3956057" y="6150849"/>
                  </a:lnTo>
                  <a:lnTo>
                    <a:pt x="3965594" y="6141356"/>
                  </a:lnTo>
                  <a:lnTo>
                    <a:pt x="3975130" y="6138192"/>
                  </a:lnTo>
                  <a:lnTo>
                    <a:pt x="3984666" y="6141989"/>
                  </a:lnTo>
                  <a:lnTo>
                    <a:pt x="3987845" y="6149267"/>
                  </a:lnTo>
                  <a:lnTo>
                    <a:pt x="3978309" y="6154646"/>
                  </a:lnTo>
                  <a:lnTo>
                    <a:pt x="3978309" y="6160026"/>
                  </a:lnTo>
                  <a:lnTo>
                    <a:pt x="3992295" y="6161924"/>
                  </a:lnTo>
                  <a:lnTo>
                    <a:pt x="3996427" y="6160975"/>
                  </a:lnTo>
                  <a:lnTo>
                    <a:pt x="4004056" y="6173316"/>
                  </a:lnTo>
                  <a:lnTo>
                    <a:pt x="4011367" y="6170151"/>
                  </a:lnTo>
                  <a:lnTo>
                    <a:pt x="4028214" y="6170151"/>
                  </a:lnTo>
                  <a:lnTo>
                    <a:pt x="4038069" y="6164772"/>
                  </a:lnTo>
                  <a:lnTo>
                    <a:pt x="4054916" y="6162557"/>
                  </a:lnTo>
                  <a:lnTo>
                    <a:pt x="4060320" y="6158127"/>
                  </a:lnTo>
                  <a:lnTo>
                    <a:pt x="4068584" y="6161291"/>
                  </a:lnTo>
                  <a:lnTo>
                    <a:pt x="4073988" y="6169835"/>
                  </a:lnTo>
                  <a:lnTo>
                    <a:pt x="4082571" y="6170468"/>
                  </a:lnTo>
                  <a:lnTo>
                    <a:pt x="4100371" y="6165089"/>
                  </a:lnTo>
                  <a:lnTo>
                    <a:pt x="4109908" y="6170468"/>
                  </a:lnTo>
                  <a:lnTo>
                    <a:pt x="4119444" y="6170151"/>
                  </a:lnTo>
                  <a:lnTo>
                    <a:pt x="4128980" y="6163823"/>
                  </a:lnTo>
                  <a:lnTo>
                    <a:pt x="4137563" y="6166038"/>
                  </a:lnTo>
                  <a:lnTo>
                    <a:pt x="4135337" y="6172366"/>
                  </a:lnTo>
                  <a:lnTo>
                    <a:pt x="4137563" y="6180594"/>
                  </a:lnTo>
                  <a:lnTo>
                    <a:pt x="4142013" y="6188821"/>
                  </a:lnTo>
                  <a:lnTo>
                    <a:pt x="4149324" y="6191985"/>
                  </a:lnTo>
                  <a:lnTo>
                    <a:pt x="4156635" y="6184707"/>
                  </a:lnTo>
                  <a:lnTo>
                    <a:pt x="4163946" y="6181543"/>
                  </a:lnTo>
                  <a:lnTo>
                    <a:pt x="4175707" y="6184707"/>
                  </a:lnTo>
                  <a:lnTo>
                    <a:pt x="4179840" y="6177113"/>
                  </a:lnTo>
                  <a:lnTo>
                    <a:pt x="4181111" y="6169835"/>
                  </a:lnTo>
                  <a:lnTo>
                    <a:pt x="4185243" y="6167620"/>
                  </a:lnTo>
                  <a:lnTo>
                    <a:pt x="4184290" y="6176164"/>
                  </a:lnTo>
                  <a:lnTo>
                    <a:pt x="4189376" y="6184391"/>
                  </a:lnTo>
                  <a:lnTo>
                    <a:pt x="4188422" y="6188504"/>
                  </a:lnTo>
                  <a:lnTo>
                    <a:pt x="4186197" y="6195782"/>
                  </a:lnTo>
                  <a:lnTo>
                    <a:pt x="4179204" y="6206541"/>
                  </a:lnTo>
                  <a:lnTo>
                    <a:pt x="4170621" y="6210654"/>
                  </a:lnTo>
                  <a:lnTo>
                    <a:pt x="4164264" y="6205908"/>
                  </a:lnTo>
                  <a:lnTo>
                    <a:pt x="4152820" y="6212237"/>
                  </a:lnTo>
                  <a:lnTo>
                    <a:pt x="4144238" y="6213186"/>
                  </a:lnTo>
                  <a:lnTo>
                    <a:pt x="4128344" y="6207807"/>
                  </a:lnTo>
                  <a:lnTo>
                    <a:pt x="4114358" y="6212553"/>
                  </a:lnTo>
                  <a:lnTo>
                    <a:pt x="4103232" y="6208123"/>
                  </a:lnTo>
                  <a:lnTo>
                    <a:pt x="4085114" y="6208756"/>
                  </a:lnTo>
                  <a:lnTo>
                    <a:pt x="4074306" y="6218249"/>
                  </a:lnTo>
                  <a:lnTo>
                    <a:pt x="4066995" y="6221413"/>
                  </a:lnTo>
                  <a:lnTo>
                    <a:pt x="4051101" y="6221413"/>
                  </a:lnTo>
                  <a:lnTo>
                    <a:pt x="4045697" y="6224577"/>
                  </a:lnTo>
                  <a:lnTo>
                    <a:pt x="4041565" y="6222362"/>
                  </a:lnTo>
                  <a:lnTo>
                    <a:pt x="4045697" y="6211920"/>
                  </a:lnTo>
                  <a:lnTo>
                    <a:pt x="4037115" y="6202744"/>
                  </a:lnTo>
                  <a:lnTo>
                    <a:pt x="4024400" y="6194200"/>
                  </a:lnTo>
                  <a:lnTo>
                    <a:pt x="4014864" y="6197681"/>
                  </a:lnTo>
                  <a:lnTo>
                    <a:pt x="4003103" y="6194516"/>
                  </a:lnTo>
                  <a:lnTo>
                    <a:pt x="3992613" y="6191352"/>
                  </a:lnTo>
                  <a:lnTo>
                    <a:pt x="3979898" y="6192618"/>
                  </a:lnTo>
                  <a:lnTo>
                    <a:pt x="3970362" y="6184391"/>
                  </a:lnTo>
                  <a:lnTo>
                    <a:pt x="3954468" y="6179961"/>
                  </a:lnTo>
                  <a:lnTo>
                    <a:pt x="3944614" y="6184707"/>
                  </a:lnTo>
                  <a:lnTo>
                    <a:pt x="3933171" y="6188821"/>
                  </a:lnTo>
                  <a:lnTo>
                    <a:pt x="3925542" y="6178379"/>
                  </a:lnTo>
                  <a:lnTo>
                    <a:pt x="3923634" y="6167620"/>
                  </a:lnTo>
                  <a:lnTo>
                    <a:pt x="3924588" y="6157494"/>
                  </a:lnTo>
                  <a:lnTo>
                    <a:pt x="3919184" y="6148951"/>
                  </a:lnTo>
                  <a:lnTo>
                    <a:pt x="3919820" y="6142622"/>
                  </a:lnTo>
                  <a:lnTo>
                    <a:pt x="3917913" y="6136294"/>
                  </a:lnTo>
                  <a:lnTo>
                    <a:pt x="3925224" y="6139458"/>
                  </a:lnTo>
                  <a:lnTo>
                    <a:pt x="3932853" y="6150216"/>
                  </a:lnTo>
                  <a:lnTo>
                    <a:pt x="3938257" y="6154014"/>
                  </a:lnTo>
                  <a:lnTo>
                    <a:pt x="3943343" y="6148634"/>
                  </a:lnTo>
                  <a:lnTo>
                    <a:pt x="3934760" y="6140407"/>
                  </a:lnTo>
                  <a:close/>
                  <a:moveTo>
                    <a:pt x="4979304" y="6116626"/>
                  </a:moveTo>
                  <a:lnTo>
                    <a:pt x="4987888" y="6116626"/>
                  </a:lnTo>
                  <a:lnTo>
                    <a:pt x="4983755" y="6126107"/>
                  </a:lnTo>
                  <a:lnTo>
                    <a:pt x="4969765" y="6130216"/>
                  </a:lnTo>
                  <a:lnTo>
                    <a:pt x="4970719" y="6138748"/>
                  </a:lnTo>
                  <a:lnTo>
                    <a:pt x="4955140" y="6149177"/>
                  </a:lnTo>
                  <a:lnTo>
                    <a:pt x="4944648" y="6155498"/>
                  </a:lnTo>
                  <a:lnTo>
                    <a:pt x="4934155" y="6168139"/>
                  </a:lnTo>
                  <a:lnTo>
                    <a:pt x="4919530" y="6180148"/>
                  </a:lnTo>
                  <a:lnTo>
                    <a:pt x="4919848" y="6181412"/>
                  </a:lnTo>
                  <a:lnTo>
                    <a:pt x="4922709" y="6190577"/>
                  </a:lnTo>
                  <a:lnTo>
                    <a:pt x="4925889" y="6194370"/>
                  </a:lnTo>
                  <a:lnTo>
                    <a:pt x="4932248" y="6201954"/>
                  </a:lnTo>
                  <a:lnTo>
                    <a:pt x="4934473" y="6211435"/>
                  </a:lnTo>
                  <a:lnTo>
                    <a:pt x="4927161" y="6212699"/>
                  </a:lnTo>
                  <a:lnTo>
                    <a:pt x="4924935" y="6206379"/>
                  </a:lnTo>
                  <a:lnTo>
                    <a:pt x="4916351" y="6206379"/>
                  </a:lnTo>
                  <a:lnTo>
                    <a:pt x="4909356" y="6208275"/>
                  </a:lnTo>
                  <a:lnTo>
                    <a:pt x="4902997" y="6214596"/>
                  </a:lnTo>
                  <a:lnTo>
                    <a:pt x="4892187" y="6226289"/>
                  </a:lnTo>
                  <a:lnTo>
                    <a:pt x="4871202" y="6238298"/>
                  </a:lnTo>
                  <a:lnTo>
                    <a:pt x="4851172" y="6240510"/>
                  </a:lnTo>
                  <a:lnTo>
                    <a:pt x="4835274" y="6238614"/>
                  </a:lnTo>
                  <a:lnTo>
                    <a:pt x="4826690" y="6246199"/>
                  </a:lnTo>
                  <a:lnTo>
                    <a:pt x="4828916" y="6253151"/>
                  </a:lnTo>
                  <a:lnTo>
                    <a:pt x="4821285" y="6251255"/>
                  </a:lnTo>
                  <a:lnTo>
                    <a:pt x="4806341" y="6248095"/>
                  </a:lnTo>
                  <a:lnTo>
                    <a:pt x="4781224" y="6246515"/>
                  </a:lnTo>
                  <a:lnTo>
                    <a:pt x="4776773" y="6237982"/>
                  </a:lnTo>
                  <a:lnTo>
                    <a:pt x="4773593" y="6228501"/>
                  </a:lnTo>
                  <a:lnTo>
                    <a:pt x="4764055" y="6220284"/>
                  </a:lnTo>
                  <a:lnTo>
                    <a:pt x="4762783" y="6209855"/>
                  </a:lnTo>
                  <a:lnTo>
                    <a:pt x="4760875" y="6201322"/>
                  </a:lnTo>
                  <a:lnTo>
                    <a:pt x="4772321" y="6203535"/>
                  </a:lnTo>
                  <a:lnTo>
                    <a:pt x="4778998" y="6206695"/>
                  </a:lnTo>
                  <a:lnTo>
                    <a:pt x="4789172" y="6189629"/>
                  </a:lnTo>
                  <a:lnTo>
                    <a:pt x="4796803" y="6186469"/>
                  </a:lnTo>
                  <a:lnTo>
                    <a:pt x="4806023" y="6182993"/>
                  </a:lnTo>
                  <a:lnTo>
                    <a:pt x="4826372" y="6185205"/>
                  </a:lnTo>
                  <a:lnTo>
                    <a:pt x="4827008" y="6177620"/>
                  </a:lnTo>
                  <a:lnTo>
                    <a:pt x="4827008" y="6175724"/>
                  </a:lnTo>
                  <a:lnTo>
                    <a:pt x="4826054" y="6164031"/>
                  </a:lnTo>
                  <a:lnTo>
                    <a:pt x="4837500" y="6164979"/>
                  </a:lnTo>
                  <a:lnTo>
                    <a:pt x="4845131" y="6171299"/>
                  </a:lnTo>
                  <a:lnTo>
                    <a:pt x="4864207" y="6173196"/>
                  </a:lnTo>
                  <a:lnTo>
                    <a:pt x="4882330" y="6165927"/>
                  </a:lnTo>
                  <a:lnTo>
                    <a:pt x="4914761" y="6154866"/>
                  </a:lnTo>
                  <a:lnTo>
                    <a:pt x="4939243" y="6145385"/>
                  </a:lnTo>
                  <a:lnTo>
                    <a:pt x="4957048" y="6130532"/>
                  </a:lnTo>
                  <a:lnTo>
                    <a:pt x="4970719" y="6126107"/>
                  </a:lnTo>
                  <a:close/>
                  <a:moveTo>
                    <a:pt x="4269809" y="6099164"/>
                  </a:moveTo>
                  <a:lnTo>
                    <a:pt x="4278081" y="6107690"/>
                  </a:lnTo>
                  <a:lnTo>
                    <a:pt x="4273179" y="6110848"/>
                  </a:lnTo>
                  <a:lnTo>
                    <a:pt x="4273179" y="6119059"/>
                  </a:lnTo>
                  <a:lnTo>
                    <a:pt x="4271341" y="6131691"/>
                  </a:lnTo>
                  <a:lnTo>
                    <a:pt x="4281451" y="6138955"/>
                  </a:lnTo>
                  <a:lnTo>
                    <a:pt x="4275630" y="6154744"/>
                  </a:lnTo>
                  <a:lnTo>
                    <a:pt x="4266439" y="6157902"/>
                  </a:lnTo>
                  <a:lnTo>
                    <a:pt x="4265520" y="6154744"/>
                  </a:lnTo>
                  <a:lnTo>
                    <a:pt x="4271341" y="6143376"/>
                  </a:lnTo>
                  <a:lnTo>
                    <a:pt x="4263988" y="6135797"/>
                  </a:lnTo>
                  <a:lnTo>
                    <a:pt x="4265213" y="6129481"/>
                  </a:lnTo>
                  <a:lnTo>
                    <a:pt x="4267051" y="6122533"/>
                  </a:lnTo>
                  <a:lnTo>
                    <a:pt x="4267051" y="6114954"/>
                  </a:lnTo>
                  <a:lnTo>
                    <a:pt x="4271953" y="6107690"/>
                  </a:lnTo>
                  <a:close/>
                  <a:moveTo>
                    <a:pt x="3049239" y="6092814"/>
                  </a:moveTo>
                  <a:lnTo>
                    <a:pt x="3061023" y="6092814"/>
                  </a:lnTo>
                  <a:lnTo>
                    <a:pt x="3070188" y="6099703"/>
                  </a:lnTo>
                  <a:lnTo>
                    <a:pt x="3064623" y="6107790"/>
                  </a:lnTo>
                  <a:lnTo>
                    <a:pt x="3052513" y="6108689"/>
                  </a:lnTo>
                  <a:lnTo>
                    <a:pt x="3048257" y="6107790"/>
                  </a:lnTo>
                  <a:lnTo>
                    <a:pt x="3038438" y="6097007"/>
                  </a:lnTo>
                  <a:close/>
                  <a:moveTo>
                    <a:pt x="3038243" y="6081701"/>
                  </a:moveTo>
                  <a:lnTo>
                    <a:pt x="3041613" y="6088628"/>
                  </a:lnTo>
                  <a:lnTo>
                    <a:pt x="3032422" y="6094401"/>
                  </a:lnTo>
                  <a:lnTo>
                    <a:pt x="3024150" y="6082855"/>
                  </a:lnTo>
                  <a:close/>
                  <a:moveTo>
                    <a:pt x="3863987" y="6053126"/>
                  </a:moveTo>
                  <a:lnTo>
                    <a:pt x="3875919" y="6056271"/>
                  </a:lnTo>
                  <a:lnTo>
                    <a:pt x="3881401" y="6066964"/>
                  </a:lnTo>
                  <a:lnTo>
                    <a:pt x="3875919" y="6067908"/>
                  </a:lnTo>
                  <a:lnTo>
                    <a:pt x="3880111" y="6079230"/>
                  </a:lnTo>
                  <a:lnTo>
                    <a:pt x="3876886" y="6086464"/>
                  </a:lnTo>
                  <a:lnTo>
                    <a:pt x="3865277" y="6084891"/>
                  </a:lnTo>
                  <a:lnTo>
                    <a:pt x="3860763" y="6066021"/>
                  </a:lnTo>
                  <a:close/>
                  <a:moveTo>
                    <a:pt x="4100970" y="6043601"/>
                  </a:moveTo>
                  <a:lnTo>
                    <a:pt x="4111588" y="6057374"/>
                  </a:lnTo>
                  <a:lnTo>
                    <a:pt x="4101282" y="6065826"/>
                  </a:lnTo>
                  <a:lnTo>
                    <a:pt x="4103156" y="6054244"/>
                  </a:lnTo>
                  <a:lnTo>
                    <a:pt x="4098784" y="6049861"/>
                  </a:lnTo>
                  <a:lnTo>
                    <a:pt x="4092850" y="6051113"/>
                  </a:lnTo>
                  <a:lnTo>
                    <a:pt x="4092538" y="6046105"/>
                  </a:lnTo>
                  <a:close/>
                  <a:moveTo>
                    <a:pt x="4379876" y="6040426"/>
                  </a:moveTo>
                  <a:lnTo>
                    <a:pt x="4379876" y="6051117"/>
                  </a:lnTo>
                  <a:lnTo>
                    <a:pt x="4366858" y="6060550"/>
                  </a:lnTo>
                  <a:lnTo>
                    <a:pt x="4364318" y="6075014"/>
                  </a:lnTo>
                  <a:lnTo>
                    <a:pt x="4352888" y="6098282"/>
                  </a:lnTo>
                  <a:lnTo>
                    <a:pt x="4333838" y="6105514"/>
                  </a:lnTo>
                  <a:lnTo>
                    <a:pt x="4335425" y="6088849"/>
                  </a:lnTo>
                  <a:lnTo>
                    <a:pt x="4324313" y="6089163"/>
                  </a:lnTo>
                  <a:lnTo>
                    <a:pt x="4328123" y="6083818"/>
                  </a:lnTo>
                  <a:lnTo>
                    <a:pt x="4333520" y="6070297"/>
                  </a:lnTo>
                  <a:lnTo>
                    <a:pt x="4345903" y="6053318"/>
                  </a:lnTo>
                  <a:lnTo>
                    <a:pt x="4360508" y="6048287"/>
                  </a:lnTo>
                  <a:close/>
                  <a:moveTo>
                    <a:pt x="4333108" y="6021376"/>
                  </a:moveTo>
                  <a:lnTo>
                    <a:pt x="4337013" y="6023281"/>
                  </a:lnTo>
                  <a:lnTo>
                    <a:pt x="4334610" y="6030266"/>
                  </a:lnTo>
                  <a:lnTo>
                    <a:pt x="4325900" y="6030901"/>
                  </a:lnTo>
                  <a:close/>
                  <a:moveTo>
                    <a:pt x="4191713" y="6019789"/>
                  </a:moveTo>
                  <a:lnTo>
                    <a:pt x="4195726" y="6021376"/>
                  </a:lnTo>
                  <a:lnTo>
                    <a:pt x="4187700" y="6034077"/>
                  </a:lnTo>
                  <a:lnTo>
                    <a:pt x="4184613" y="6029314"/>
                  </a:lnTo>
                  <a:close/>
                  <a:moveTo>
                    <a:pt x="3752636" y="6002326"/>
                  </a:moveTo>
                  <a:lnTo>
                    <a:pt x="3754400" y="6015026"/>
                  </a:lnTo>
                  <a:lnTo>
                    <a:pt x="3748050" y="6006165"/>
                  </a:lnTo>
                  <a:close/>
                  <a:moveTo>
                    <a:pt x="4012798" y="5995976"/>
                  </a:moveTo>
                  <a:lnTo>
                    <a:pt x="4024276" y="6005183"/>
                  </a:lnTo>
                  <a:lnTo>
                    <a:pt x="4014970" y="6022011"/>
                  </a:lnTo>
                  <a:lnTo>
                    <a:pt x="4008145" y="6026139"/>
                  </a:lnTo>
                  <a:lnTo>
                    <a:pt x="4001941" y="6024234"/>
                  </a:lnTo>
                  <a:lnTo>
                    <a:pt x="3997288" y="6018201"/>
                  </a:lnTo>
                  <a:lnTo>
                    <a:pt x="4005663" y="6015661"/>
                  </a:lnTo>
                  <a:lnTo>
                    <a:pt x="3998218" y="6010581"/>
                  </a:lnTo>
                  <a:lnTo>
                    <a:pt x="4001320" y="6007406"/>
                  </a:lnTo>
                  <a:lnTo>
                    <a:pt x="4011867" y="6008358"/>
                  </a:lnTo>
                  <a:lnTo>
                    <a:pt x="4015900" y="6008358"/>
                  </a:lnTo>
                  <a:lnTo>
                    <a:pt x="4011867" y="6001056"/>
                  </a:lnTo>
                  <a:close/>
                  <a:moveTo>
                    <a:pt x="4097132" y="5994389"/>
                  </a:moveTo>
                  <a:lnTo>
                    <a:pt x="4100476" y="6005330"/>
                  </a:lnTo>
                  <a:lnTo>
                    <a:pt x="4097740" y="6018202"/>
                  </a:lnTo>
                  <a:lnTo>
                    <a:pt x="4086188" y="6005652"/>
                  </a:lnTo>
                  <a:lnTo>
                    <a:pt x="4086188" y="5997929"/>
                  </a:lnTo>
                  <a:close/>
                  <a:moveTo>
                    <a:pt x="4278593" y="5988039"/>
                  </a:moveTo>
                  <a:lnTo>
                    <a:pt x="4284943" y="5988039"/>
                  </a:lnTo>
                  <a:lnTo>
                    <a:pt x="4292563" y="5991214"/>
                  </a:lnTo>
                  <a:lnTo>
                    <a:pt x="4286213" y="5994389"/>
                  </a:lnTo>
                  <a:lnTo>
                    <a:pt x="4282085" y="5999786"/>
                  </a:lnTo>
                  <a:lnTo>
                    <a:pt x="4270655" y="5997564"/>
                  </a:lnTo>
                  <a:lnTo>
                    <a:pt x="4256685" y="6003914"/>
                  </a:lnTo>
                  <a:lnTo>
                    <a:pt x="4258908" y="6019789"/>
                  </a:lnTo>
                  <a:lnTo>
                    <a:pt x="4251288" y="6013439"/>
                  </a:lnTo>
                  <a:lnTo>
                    <a:pt x="4253510" y="6000739"/>
                  </a:lnTo>
                  <a:lnTo>
                    <a:pt x="4262718" y="5989309"/>
                  </a:lnTo>
                  <a:close/>
                  <a:moveTo>
                    <a:pt x="4044769" y="5988039"/>
                  </a:moveTo>
                  <a:lnTo>
                    <a:pt x="4050157" y="5994389"/>
                  </a:lnTo>
                  <a:lnTo>
                    <a:pt x="4052851" y="6001691"/>
                  </a:lnTo>
                  <a:lnTo>
                    <a:pt x="4042748" y="6007089"/>
                  </a:lnTo>
                  <a:lnTo>
                    <a:pt x="4041738" y="6002009"/>
                  </a:lnTo>
                  <a:close/>
                  <a:moveTo>
                    <a:pt x="2784354" y="5988039"/>
                  </a:moveTo>
                  <a:lnTo>
                    <a:pt x="2798725" y="5999034"/>
                  </a:lnTo>
                  <a:lnTo>
                    <a:pt x="2788699" y="6005502"/>
                  </a:lnTo>
                  <a:lnTo>
                    <a:pt x="2779675" y="5992566"/>
                  </a:lnTo>
                  <a:close/>
                  <a:moveTo>
                    <a:pt x="4162388" y="5973751"/>
                  </a:moveTo>
                  <a:lnTo>
                    <a:pt x="4157943" y="5978006"/>
                  </a:lnTo>
                  <a:lnTo>
                    <a:pt x="4156038" y="5991099"/>
                  </a:lnTo>
                  <a:lnTo>
                    <a:pt x="4147783" y="6000918"/>
                  </a:lnTo>
                  <a:lnTo>
                    <a:pt x="4133813" y="6005501"/>
                  </a:lnTo>
                  <a:lnTo>
                    <a:pt x="4136035" y="5994372"/>
                  </a:lnTo>
                  <a:lnTo>
                    <a:pt x="4150640" y="5986844"/>
                  </a:lnTo>
                  <a:cubicBezTo>
                    <a:pt x="4150958" y="5982807"/>
                    <a:pt x="4151275" y="5978770"/>
                    <a:pt x="4151593" y="5974733"/>
                  </a:cubicBezTo>
                  <a:close/>
                  <a:moveTo>
                    <a:pt x="4248322" y="5964226"/>
                  </a:moveTo>
                  <a:lnTo>
                    <a:pt x="4257308" y="5967568"/>
                  </a:lnTo>
                  <a:lnTo>
                    <a:pt x="4262400" y="5977594"/>
                  </a:lnTo>
                  <a:lnTo>
                    <a:pt x="4250419" y="5983276"/>
                  </a:lnTo>
                  <a:lnTo>
                    <a:pt x="4248322" y="5979934"/>
                  </a:lnTo>
                  <a:lnTo>
                    <a:pt x="4252515" y="5971913"/>
                  </a:lnTo>
                  <a:lnTo>
                    <a:pt x="4246525" y="5970910"/>
                  </a:lnTo>
                  <a:close/>
                  <a:moveTo>
                    <a:pt x="4031293" y="5961051"/>
                  </a:moveTo>
                  <a:lnTo>
                    <a:pt x="4036975" y="5972352"/>
                  </a:lnTo>
                  <a:lnTo>
                    <a:pt x="4031293" y="5980101"/>
                  </a:lnTo>
                  <a:lnTo>
                    <a:pt x="4020264" y="5978163"/>
                  </a:lnTo>
                  <a:lnTo>
                    <a:pt x="4017925" y="5969446"/>
                  </a:lnTo>
                  <a:lnTo>
                    <a:pt x="4020264" y="5964280"/>
                  </a:lnTo>
                  <a:close/>
                  <a:moveTo>
                    <a:pt x="4088954" y="5956289"/>
                  </a:moveTo>
                  <a:lnTo>
                    <a:pt x="4090951" y="5968530"/>
                  </a:lnTo>
                  <a:lnTo>
                    <a:pt x="4086956" y="5976792"/>
                  </a:lnTo>
                  <a:lnTo>
                    <a:pt x="4079300" y="5981689"/>
                  </a:lnTo>
                  <a:lnTo>
                    <a:pt x="4070313" y="5972814"/>
                  </a:lnTo>
                  <a:lnTo>
                    <a:pt x="4074307" y="5961797"/>
                  </a:lnTo>
                  <a:close/>
                  <a:moveTo>
                    <a:pt x="4116516" y="5949939"/>
                  </a:moveTo>
                  <a:lnTo>
                    <a:pt x="4121773" y="5953928"/>
                  </a:lnTo>
                  <a:cubicBezTo>
                    <a:pt x="4122082" y="5958939"/>
                    <a:pt x="4122392" y="5963951"/>
                    <a:pt x="4122701" y="5968962"/>
                  </a:cubicBezTo>
                  <a:lnTo>
                    <a:pt x="4112804" y="5983383"/>
                  </a:lnTo>
                  <a:lnTo>
                    <a:pt x="4107547" y="5986452"/>
                  </a:lnTo>
                  <a:lnTo>
                    <a:pt x="4098888" y="5969269"/>
                  </a:lnTo>
                  <a:lnTo>
                    <a:pt x="4104145" y="5953928"/>
                  </a:lnTo>
                  <a:close/>
                  <a:moveTo>
                    <a:pt x="3879813" y="5943589"/>
                  </a:moveTo>
                  <a:lnTo>
                    <a:pt x="3887751" y="5947117"/>
                  </a:lnTo>
                  <a:lnTo>
                    <a:pt x="3881136" y="5953114"/>
                  </a:lnTo>
                  <a:close/>
                  <a:moveTo>
                    <a:pt x="4230772" y="5937239"/>
                  </a:moveTo>
                  <a:lnTo>
                    <a:pt x="4237000" y="5943884"/>
                  </a:lnTo>
                  <a:lnTo>
                    <a:pt x="4235901" y="5950530"/>
                  </a:lnTo>
                  <a:lnTo>
                    <a:pt x="4228574" y="5951527"/>
                  </a:lnTo>
                  <a:lnTo>
                    <a:pt x="4227475" y="5946210"/>
                  </a:lnTo>
                  <a:close/>
                  <a:moveTo>
                    <a:pt x="4015702" y="5929301"/>
                  </a:moveTo>
                  <a:lnTo>
                    <a:pt x="4021100" y="5932476"/>
                  </a:lnTo>
                  <a:cubicBezTo>
                    <a:pt x="4020782" y="5935651"/>
                    <a:pt x="4020465" y="5938826"/>
                    <a:pt x="4020147" y="5942001"/>
                  </a:cubicBezTo>
                  <a:lnTo>
                    <a:pt x="4015067" y="5948351"/>
                  </a:lnTo>
                  <a:lnTo>
                    <a:pt x="4011575" y="5945176"/>
                  </a:lnTo>
                  <a:lnTo>
                    <a:pt x="4011575" y="5932476"/>
                  </a:lnTo>
                  <a:close/>
                  <a:moveTo>
                    <a:pt x="3920838" y="5926126"/>
                  </a:moveTo>
                  <a:lnTo>
                    <a:pt x="3922676" y="5931232"/>
                  </a:lnTo>
                  <a:lnTo>
                    <a:pt x="3912566" y="5937239"/>
                  </a:lnTo>
                  <a:lnTo>
                    <a:pt x="3905213" y="5935437"/>
                  </a:lnTo>
                  <a:lnTo>
                    <a:pt x="3909502" y="5932433"/>
                  </a:lnTo>
                  <a:close/>
                  <a:moveTo>
                    <a:pt x="4101110" y="5921364"/>
                  </a:moveTo>
                  <a:lnTo>
                    <a:pt x="4111588" y="5922290"/>
                  </a:lnTo>
                  <a:lnTo>
                    <a:pt x="4111588" y="5927229"/>
                  </a:lnTo>
                  <a:lnTo>
                    <a:pt x="4102063" y="5932477"/>
                  </a:lnTo>
                  <a:lnTo>
                    <a:pt x="4092538" y="5930625"/>
                  </a:lnTo>
                  <a:close/>
                  <a:moveTo>
                    <a:pt x="4052850" y="5919776"/>
                  </a:moveTo>
                  <a:lnTo>
                    <a:pt x="4063963" y="5927797"/>
                  </a:lnTo>
                  <a:lnTo>
                    <a:pt x="4054952" y="5938826"/>
                  </a:lnTo>
                  <a:lnTo>
                    <a:pt x="4052850" y="5932142"/>
                  </a:lnTo>
                  <a:close/>
                  <a:moveTo>
                    <a:pt x="4071020" y="5907076"/>
                  </a:moveTo>
                  <a:lnTo>
                    <a:pt x="4081640" y="5907076"/>
                  </a:lnTo>
                  <a:lnTo>
                    <a:pt x="4089363" y="5911287"/>
                  </a:lnTo>
                  <a:lnTo>
                    <a:pt x="4088397" y="5919711"/>
                  </a:lnTo>
                  <a:lnTo>
                    <a:pt x="4079709" y="5922951"/>
                  </a:lnTo>
                  <a:lnTo>
                    <a:pt x="4065550" y="5910316"/>
                  </a:lnTo>
                  <a:close/>
                  <a:moveTo>
                    <a:pt x="4007267" y="5895964"/>
                  </a:moveTo>
                  <a:lnTo>
                    <a:pt x="4014411" y="5903050"/>
                  </a:lnTo>
                  <a:cubicBezTo>
                    <a:pt x="4014524" y="5905519"/>
                    <a:pt x="4014638" y="5907989"/>
                    <a:pt x="4014751" y="5910458"/>
                  </a:cubicBezTo>
                  <a:lnTo>
                    <a:pt x="4005566" y="5918189"/>
                  </a:lnTo>
                  <a:lnTo>
                    <a:pt x="4005566" y="5907559"/>
                  </a:lnTo>
                  <a:lnTo>
                    <a:pt x="4000463" y="5900151"/>
                  </a:lnTo>
                  <a:close/>
                  <a:moveTo>
                    <a:pt x="4201841" y="5892789"/>
                  </a:moveTo>
                  <a:lnTo>
                    <a:pt x="4210013" y="5899073"/>
                  </a:lnTo>
                  <a:lnTo>
                    <a:pt x="4198900" y="5900727"/>
                  </a:lnTo>
                  <a:close/>
                  <a:moveTo>
                    <a:pt x="4190963" y="5889614"/>
                  </a:moveTo>
                  <a:lnTo>
                    <a:pt x="4183660" y="5905999"/>
                  </a:lnTo>
                  <a:lnTo>
                    <a:pt x="4173818" y="5905999"/>
                  </a:lnTo>
                  <a:lnTo>
                    <a:pt x="4159213" y="5916602"/>
                  </a:lnTo>
                  <a:lnTo>
                    <a:pt x="4163340" y="5901823"/>
                  </a:lnTo>
                  <a:lnTo>
                    <a:pt x="4173818" y="5899574"/>
                  </a:lnTo>
                  <a:close/>
                  <a:moveTo>
                    <a:pt x="3983882" y="5889614"/>
                  </a:moveTo>
                  <a:lnTo>
                    <a:pt x="3990938" y="5892617"/>
                  </a:lnTo>
                  <a:lnTo>
                    <a:pt x="3980707" y="5900727"/>
                  </a:lnTo>
                  <a:lnTo>
                    <a:pt x="3978238" y="5897723"/>
                  </a:lnTo>
                  <a:close/>
                  <a:moveTo>
                    <a:pt x="4234460" y="5870564"/>
                  </a:moveTo>
                  <a:lnTo>
                    <a:pt x="4239858" y="5870564"/>
                  </a:lnTo>
                  <a:lnTo>
                    <a:pt x="4244938" y="5873567"/>
                  </a:lnTo>
                  <a:lnTo>
                    <a:pt x="4253510" y="5873567"/>
                  </a:lnTo>
                  <a:lnTo>
                    <a:pt x="4254463" y="5881676"/>
                  </a:lnTo>
                  <a:lnTo>
                    <a:pt x="4238588" y="5880775"/>
                  </a:lnTo>
                  <a:lnTo>
                    <a:pt x="4239858" y="5888584"/>
                  </a:lnTo>
                  <a:lnTo>
                    <a:pt x="4232238" y="5892789"/>
                  </a:lnTo>
                  <a:lnTo>
                    <a:pt x="4225888" y="5886782"/>
                  </a:lnTo>
                  <a:lnTo>
                    <a:pt x="4213188" y="5887082"/>
                  </a:lnTo>
                  <a:lnTo>
                    <a:pt x="4218585" y="5875069"/>
                  </a:lnTo>
                  <a:close/>
                  <a:moveTo>
                    <a:pt x="3641967" y="5862626"/>
                  </a:moveTo>
                  <a:lnTo>
                    <a:pt x="3650372" y="5864489"/>
                  </a:lnTo>
                  <a:lnTo>
                    <a:pt x="3649127" y="5869770"/>
                  </a:lnTo>
                  <a:lnTo>
                    <a:pt x="3663757" y="5872565"/>
                  </a:lnTo>
                  <a:lnTo>
                    <a:pt x="3671850" y="5887784"/>
                  </a:lnTo>
                  <a:lnTo>
                    <a:pt x="3659399" y="5883746"/>
                  </a:lnTo>
                  <a:lnTo>
                    <a:pt x="3656597" y="5891201"/>
                  </a:lnTo>
                  <a:lnTo>
                    <a:pt x="3647570" y="5884989"/>
                  </a:lnTo>
                  <a:lnTo>
                    <a:pt x="3640100" y="5873497"/>
                  </a:lnTo>
                  <a:close/>
                  <a:moveTo>
                    <a:pt x="4038979" y="5856276"/>
                  </a:moveTo>
                  <a:lnTo>
                    <a:pt x="4043930" y="5866368"/>
                  </a:lnTo>
                  <a:lnTo>
                    <a:pt x="4048262" y="5865422"/>
                  </a:lnTo>
                  <a:lnTo>
                    <a:pt x="4057545" y="5871730"/>
                  </a:lnTo>
                  <a:lnTo>
                    <a:pt x="4057545" y="5878038"/>
                  </a:lnTo>
                  <a:lnTo>
                    <a:pt x="4063734" y="5884346"/>
                  </a:lnTo>
                  <a:lnTo>
                    <a:pt x="4064972" y="5897593"/>
                  </a:lnTo>
                  <a:lnTo>
                    <a:pt x="4067138" y="5902955"/>
                  </a:lnTo>
                  <a:lnTo>
                    <a:pt x="4060949" y="5903901"/>
                  </a:lnTo>
                  <a:lnTo>
                    <a:pt x="4049500" y="5894754"/>
                  </a:lnTo>
                  <a:lnTo>
                    <a:pt x="4049500" y="5884346"/>
                  </a:lnTo>
                  <a:lnTo>
                    <a:pt x="4038051" y="5879931"/>
                  </a:lnTo>
                  <a:lnTo>
                    <a:pt x="4030625" y="5872046"/>
                  </a:lnTo>
                  <a:lnTo>
                    <a:pt x="4033719" y="5860376"/>
                  </a:lnTo>
                  <a:close/>
                  <a:moveTo>
                    <a:pt x="3149881" y="5826114"/>
                  </a:moveTo>
                  <a:lnTo>
                    <a:pt x="3157501" y="5826114"/>
                  </a:lnTo>
                  <a:lnTo>
                    <a:pt x="3153373" y="5832443"/>
                  </a:lnTo>
                  <a:lnTo>
                    <a:pt x="3156548" y="5844152"/>
                  </a:lnTo>
                  <a:lnTo>
                    <a:pt x="3139721" y="5873583"/>
                  </a:lnTo>
                  <a:lnTo>
                    <a:pt x="3130831" y="5891938"/>
                  </a:lnTo>
                  <a:lnTo>
                    <a:pt x="3124798" y="5905229"/>
                  </a:lnTo>
                  <a:lnTo>
                    <a:pt x="3122893" y="5909976"/>
                  </a:lnTo>
                  <a:lnTo>
                    <a:pt x="3121941" y="5912508"/>
                  </a:lnTo>
                  <a:lnTo>
                    <a:pt x="3123528" y="5936876"/>
                  </a:lnTo>
                  <a:lnTo>
                    <a:pt x="3137181" y="5954597"/>
                  </a:lnTo>
                  <a:lnTo>
                    <a:pt x="3133371" y="5977699"/>
                  </a:lnTo>
                  <a:lnTo>
                    <a:pt x="3117813" y="5997953"/>
                  </a:lnTo>
                  <a:lnTo>
                    <a:pt x="3124163" y="6015358"/>
                  </a:lnTo>
                  <a:lnTo>
                    <a:pt x="3115591" y="6019789"/>
                  </a:lnTo>
                  <a:lnTo>
                    <a:pt x="3102891" y="6012510"/>
                  </a:lnTo>
                  <a:lnTo>
                    <a:pt x="3079713" y="6004282"/>
                  </a:lnTo>
                  <a:lnTo>
                    <a:pt x="3056218" y="5995105"/>
                  </a:lnTo>
                  <a:lnTo>
                    <a:pt x="3026691" y="5965990"/>
                  </a:lnTo>
                  <a:lnTo>
                    <a:pt x="2989543" y="5965357"/>
                  </a:lnTo>
                  <a:lnTo>
                    <a:pt x="2947633" y="5933078"/>
                  </a:lnTo>
                  <a:lnTo>
                    <a:pt x="2912708" y="5916622"/>
                  </a:lnTo>
                  <a:lnTo>
                    <a:pt x="2905088" y="5909343"/>
                  </a:lnTo>
                  <a:lnTo>
                    <a:pt x="2869210" y="5903331"/>
                  </a:lnTo>
                  <a:lnTo>
                    <a:pt x="2860638" y="5874216"/>
                  </a:lnTo>
                  <a:lnTo>
                    <a:pt x="2873973" y="5853962"/>
                  </a:lnTo>
                  <a:lnTo>
                    <a:pt x="2885720" y="5848583"/>
                  </a:lnTo>
                  <a:cubicBezTo>
                    <a:pt x="2885614" y="5845102"/>
                    <a:pt x="2885509" y="5841620"/>
                    <a:pt x="2885403" y="5838139"/>
                  </a:cubicBezTo>
                  <a:lnTo>
                    <a:pt x="2894928" y="5839722"/>
                  </a:lnTo>
                  <a:lnTo>
                    <a:pt x="2898420" y="5846367"/>
                  </a:lnTo>
                  <a:lnTo>
                    <a:pt x="2907945" y="5857760"/>
                  </a:lnTo>
                  <a:lnTo>
                    <a:pt x="2917470" y="5854595"/>
                  </a:lnTo>
                  <a:lnTo>
                    <a:pt x="2933028" y="5839722"/>
                  </a:lnTo>
                  <a:lnTo>
                    <a:pt x="2946046" y="5847000"/>
                  </a:lnTo>
                  <a:lnTo>
                    <a:pt x="2958746" y="5847950"/>
                  </a:lnTo>
                  <a:lnTo>
                    <a:pt x="2968271" y="5862507"/>
                  </a:lnTo>
                  <a:lnTo>
                    <a:pt x="2990496" y="5860292"/>
                  </a:lnTo>
                  <a:lnTo>
                    <a:pt x="3014943" y="5851431"/>
                  </a:lnTo>
                  <a:lnTo>
                    <a:pt x="3037168" y="5857444"/>
                  </a:lnTo>
                  <a:lnTo>
                    <a:pt x="3064473" y="5851114"/>
                  </a:lnTo>
                  <a:lnTo>
                    <a:pt x="3086698" y="5839405"/>
                  </a:lnTo>
                  <a:lnTo>
                    <a:pt x="3113368" y="5842253"/>
                  </a:lnTo>
                  <a:lnTo>
                    <a:pt x="3123528" y="5834975"/>
                  </a:lnTo>
                  <a:lnTo>
                    <a:pt x="3141626" y="5833392"/>
                  </a:lnTo>
                  <a:close/>
                  <a:moveTo>
                    <a:pt x="3635338" y="5800714"/>
                  </a:moveTo>
                  <a:lnTo>
                    <a:pt x="3644716" y="5802964"/>
                  </a:lnTo>
                  <a:lnTo>
                    <a:pt x="3643422" y="5813575"/>
                  </a:lnTo>
                  <a:lnTo>
                    <a:pt x="3652801" y="5819040"/>
                  </a:lnTo>
                  <a:lnTo>
                    <a:pt x="3652477" y="5826114"/>
                  </a:lnTo>
                  <a:lnTo>
                    <a:pt x="3643422" y="5820648"/>
                  </a:lnTo>
                  <a:lnTo>
                    <a:pt x="3636308" y="5816468"/>
                  </a:lnTo>
                  <a:cubicBezTo>
                    <a:pt x="3635985" y="5811217"/>
                    <a:pt x="3635661" y="5805965"/>
                    <a:pt x="3635338" y="5800714"/>
                  </a:cubicBezTo>
                  <a:close/>
                  <a:moveTo>
                    <a:pt x="3630817" y="5799126"/>
                  </a:moveTo>
                  <a:lnTo>
                    <a:pt x="3632059" y="5810705"/>
                  </a:lnTo>
                  <a:cubicBezTo>
                    <a:pt x="3632163" y="5813600"/>
                    <a:pt x="3632266" y="5816495"/>
                    <a:pt x="3632370" y="5819390"/>
                  </a:cubicBezTo>
                  <a:lnTo>
                    <a:pt x="3635787" y="5830004"/>
                  </a:lnTo>
                  <a:lnTo>
                    <a:pt x="3639514" y="5825180"/>
                  </a:lnTo>
                  <a:lnTo>
                    <a:pt x="3655976" y="5833221"/>
                  </a:lnTo>
                  <a:lnTo>
                    <a:pt x="3655355" y="5847052"/>
                  </a:lnTo>
                  <a:lnTo>
                    <a:pt x="3644794" y="5844801"/>
                  </a:lnTo>
                  <a:lnTo>
                    <a:pt x="3642309" y="5848339"/>
                  </a:lnTo>
                  <a:lnTo>
                    <a:pt x="3630506" y="5843514"/>
                  </a:lnTo>
                  <a:lnTo>
                    <a:pt x="3629575" y="5835794"/>
                  </a:lnTo>
                  <a:lnTo>
                    <a:pt x="3624294" y="5825823"/>
                  </a:lnTo>
                  <a:lnTo>
                    <a:pt x="3622741" y="5836438"/>
                  </a:lnTo>
                  <a:lnTo>
                    <a:pt x="3613113" y="5827110"/>
                  </a:lnTo>
                  <a:lnTo>
                    <a:pt x="3616840" y="5811349"/>
                  </a:lnTo>
                  <a:lnTo>
                    <a:pt x="3624294" y="5817782"/>
                  </a:lnTo>
                  <a:close/>
                  <a:moveTo>
                    <a:pt x="3095553" y="5791189"/>
                  </a:moveTo>
                  <a:lnTo>
                    <a:pt x="3106700" y="5794813"/>
                  </a:lnTo>
                  <a:lnTo>
                    <a:pt x="3099944" y="5808652"/>
                  </a:lnTo>
                  <a:lnTo>
                    <a:pt x="3090825" y="5795472"/>
                  </a:lnTo>
                  <a:close/>
                  <a:moveTo>
                    <a:pt x="4154133" y="5781664"/>
                  </a:moveTo>
                  <a:lnTo>
                    <a:pt x="4166833" y="5782604"/>
                  </a:lnTo>
                  <a:lnTo>
                    <a:pt x="4171913" y="5800150"/>
                  </a:lnTo>
                  <a:lnTo>
                    <a:pt x="4173501" y="5810489"/>
                  </a:lnTo>
                  <a:lnTo>
                    <a:pt x="4166198" y="5815816"/>
                  </a:lnTo>
                  <a:lnTo>
                    <a:pt x="4161753" y="5829289"/>
                  </a:lnTo>
                  <a:lnTo>
                    <a:pt x="4149053" y="5818009"/>
                  </a:lnTo>
                  <a:lnTo>
                    <a:pt x="4157625" y="5803596"/>
                  </a:lnTo>
                  <a:lnTo>
                    <a:pt x="4143338" y="5794197"/>
                  </a:lnTo>
                  <a:lnTo>
                    <a:pt x="4144608" y="5783544"/>
                  </a:lnTo>
                  <a:close/>
                  <a:moveTo>
                    <a:pt x="3652252" y="5780076"/>
                  </a:moveTo>
                  <a:lnTo>
                    <a:pt x="3658821" y="5780076"/>
                  </a:lnTo>
                  <a:lnTo>
                    <a:pt x="3654223" y="5787061"/>
                  </a:lnTo>
                  <a:lnTo>
                    <a:pt x="3659150" y="5794364"/>
                  </a:lnTo>
                  <a:lnTo>
                    <a:pt x="3649625" y="5789919"/>
                  </a:lnTo>
                  <a:close/>
                  <a:moveTo>
                    <a:pt x="1810406" y="5757851"/>
                  </a:moveTo>
                  <a:lnTo>
                    <a:pt x="1816824" y="5766824"/>
                  </a:lnTo>
                  <a:lnTo>
                    <a:pt x="1832868" y="5767422"/>
                  </a:lnTo>
                  <a:lnTo>
                    <a:pt x="1835114" y="5778489"/>
                  </a:lnTo>
                  <a:lnTo>
                    <a:pt x="1829659" y="5772507"/>
                  </a:lnTo>
                  <a:lnTo>
                    <a:pt x="1816824" y="5771909"/>
                  </a:lnTo>
                  <a:lnTo>
                    <a:pt x="1809444" y="5775797"/>
                  </a:lnTo>
                  <a:lnTo>
                    <a:pt x="1804951" y="5768918"/>
                  </a:lnTo>
                  <a:close/>
                  <a:moveTo>
                    <a:pt x="3645223" y="5754676"/>
                  </a:moveTo>
                  <a:lnTo>
                    <a:pt x="3645223" y="5762230"/>
                  </a:lnTo>
                  <a:lnTo>
                    <a:pt x="3648038" y="5769470"/>
                  </a:lnTo>
                  <a:lnTo>
                    <a:pt x="3646162" y="5785838"/>
                  </a:lnTo>
                  <a:lnTo>
                    <a:pt x="3640533" y="5785838"/>
                  </a:lnTo>
                  <a:lnTo>
                    <a:pt x="3639595" y="5781746"/>
                  </a:lnTo>
                  <a:lnTo>
                    <a:pt x="3630839" y="5791189"/>
                  </a:lnTo>
                  <a:lnTo>
                    <a:pt x="3627400" y="5788356"/>
                  </a:lnTo>
                  <a:cubicBezTo>
                    <a:pt x="3627608" y="5785523"/>
                    <a:pt x="3627817" y="5782690"/>
                    <a:pt x="3628025" y="5779857"/>
                  </a:cubicBezTo>
                  <a:lnTo>
                    <a:pt x="3632716" y="5772303"/>
                  </a:lnTo>
                  <a:lnTo>
                    <a:pt x="3633966" y="5761601"/>
                  </a:lnTo>
                  <a:close/>
                  <a:moveTo>
                    <a:pt x="4003575" y="5735626"/>
                  </a:moveTo>
                  <a:lnTo>
                    <a:pt x="4014159" y="5735626"/>
                  </a:lnTo>
                  <a:lnTo>
                    <a:pt x="4019139" y="5746117"/>
                  </a:lnTo>
                  <a:lnTo>
                    <a:pt x="4029723" y="5752674"/>
                  </a:lnTo>
                  <a:lnTo>
                    <a:pt x="4032213" y="5759232"/>
                  </a:lnTo>
                  <a:lnTo>
                    <a:pt x="4021629" y="5765789"/>
                  </a:lnTo>
                  <a:lnTo>
                    <a:pt x="4014470" y="5761527"/>
                  </a:lnTo>
                  <a:lnTo>
                    <a:pt x="4017583" y="5753986"/>
                  </a:lnTo>
                  <a:lnTo>
                    <a:pt x="4002953" y="5749724"/>
                  </a:lnTo>
                  <a:lnTo>
                    <a:pt x="4000463" y="5742183"/>
                  </a:lnTo>
                  <a:close/>
                  <a:moveTo>
                    <a:pt x="3888209" y="5732451"/>
                  </a:moveTo>
                  <a:lnTo>
                    <a:pt x="3904177" y="5735657"/>
                  </a:lnTo>
                  <a:lnTo>
                    <a:pt x="3915036" y="5750404"/>
                  </a:lnTo>
                  <a:lnTo>
                    <a:pt x="3923658" y="5764189"/>
                  </a:lnTo>
                  <a:lnTo>
                    <a:pt x="3940904" y="5769319"/>
                  </a:lnTo>
                  <a:lnTo>
                    <a:pt x="3947291" y="5776692"/>
                  </a:lnTo>
                  <a:lnTo>
                    <a:pt x="3975714" y="5776372"/>
                  </a:lnTo>
                  <a:lnTo>
                    <a:pt x="3978269" y="5781822"/>
                  </a:lnTo>
                  <a:lnTo>
                    <a:pt x="3978269" y="5793684"/>
                  </a:lnTo>
                  <a:lnTo>
                    <a:pt x="3983698" y="5799454"/>
                  </a:lnTo>
                  <a:lnTo>
                    <a:pt x="3981463" y="5809393"/>
                  </a:lnTo>
                  <a:lnTo>
                    <a:pt x="3986892" y="5816766"/>
                  </a:lnTo>
                  <a:lnTo>
                    <a:pt x="3999986" y="5826063"/>
                  </a:lnTo>
                  <a:lnTo>
                    <a:pt x="4010205" y="5829269"/>
                  </a:lnTo>
                  <a:lnTo>
                    <a:pt x="4027451" y="5832475"/>
                  </a:lnTo>
                  <a:lnTo>
                    <a:pt x="4026812" y="5854596"/>
                  </a:lnTo>
                  <a:lnTo>
                    <a:pt x="4015954" y="5864214"/>
                  </a:lnTo>
                  <a:lnTo>
                    <a:pt x="4000944" y="5860367"/>
                  </a:lnTo>
                  <a:lnTo>
                    <a:pt x="3993598" y="5852672"/>
                  </a:lnTo>
                  <a:lnTo>
                    <a:pt x="3991363" y="5839849"/>
                  </a:lnTo>
                  <a:lnTo>
                    <a:pt x="3975395" y="5831834"/>
                  </a:lnTo>
                  <a:cubicBezTo>
                    <a:pt x="3975714" y="5828201"/>
                    <a:pt x="3976034" y="5824567"/>
                    <a:pt x="3976353" y="5820934"/>
                  </a:cubicBezTo>
                  <a:lnTo>
                    <a:pt x="3963259" y="5812919"/>
                  </a:lnTo>
                  <a:lnTo>
                    <a:pt x="3959107" y="5804263"/>
                  </a:lnTo>
                  <a:lnTo>
                    <a:pt x="3927171" y="5801378"/>
                  </a:lnTo>
                  <a:lnTo>
                    <a:pt x="3922700" y="5794004"/>
                  </a:lnTo>
                  <a:cubicBezTo>
                    <a:pt x="3923019" y="5790050"/>
                    <a:pt x="3923339" y="5786096"/>
                    <a:pt x="3923658" y="5782142"/>
                  </a:cubicBezTo>
                  <a:lnTo>
                    <a:pt x="3914077" y="5772845"/>
                  </a:lnTo>
                  <a:lnTo>
                    <a:pt x="3881183" y="5751686"/>
                  </a:lnTo>
                  <a:lnTo>
                    <a:pt x="3881183" y="5747519"/>
                  </a:lnTo>
                  <a:lnTo>
                    <a:pt x="3876712" y="5749442"/>
                  </a:lnTo>
                  <a:lnTo>
                    <a:pt x="3863938" y="5752648"/>
                  </a:lnTo>
                  <a:lnTo>
                    <a:pt x="3873199" y="5742068"/>
                  </a:lnTo>
                  <a:lnTo>
                    <a:pt x="3880864" y="5741107"/>
                  </a:lnTo>
                  <a:close/>
                  <a:moveTo>
                    <a:pt x="1831939" y="5713401"/>
                  </a:moveTo>
                  <a:cubicBezTo>
                    <a:pt x="1831617" y="5716218"/>
                    <a:pt x="1831294" y="5719034"/>
                    <a:pt x="1830972" y="5721851"/>
                  </a:cubicBezTo>
                  <a:lnTo>
                    <a:pt x="1812925" y="5752401"/>
                  </a:lnTo>
                  <a:lnTo>
                    <a:pt x="1808736" y="5754676"/>
                  </a:lnTo>
                  <a:lnTo>
                    <a:pt x="1805191" y="5748176"/>
                  </a:lnTo>
                  <a:lnTo>
                    <a:pt x="1794877" y="5751751"/>
                  </a:lnTo>
                  <a:lnTo>
                    <a:pt x="1789076" y="5743951"/>
                  </a:lnTo>
                  <a:lnTo>
                    <a:pt x="1796489" y="5727701"/>
                  </a:lnTo>
                  <a:lnTo>
                    <a:pt x="1813892" y="5714701"/>
                  </a:lnTo>
                  <a:close/>
                  <a:moveTo>
                    <a:pt x="3909022" y="5707051"/>
                  </a:moveTo>
                  <a:lnTo>
                    <a:pt x="3919500" y="5708956"/>
                  </a:lnTo>
                  <a:lnTo>
                    <a:pt x="3906800" y="5716576"/>
                  </a:lnTo>
                  <a:close/>
                  <a:moveTo>
                    <a:pt x="3933152" y="5702289"/>
                  </a:moveTo>
                  <a:lnTo>
                    <a:pt x="3938550" y="5710397"/>
                  </a:lnTo>
                  <a:lnTo>
                    <a:pt x="3943947" y="5710397"/>
                  </a:lnTo>
                  <a:lnTo>
                    <a:pt x="3944900" y="5717569"/>
                  </a:lnTo>
                  <a:lnTo>
                    <a:pt x="3936327" y="5719752"/>
                  </a:lnTo>
                  <a:lnTo>
                    <a:pt x="3929025" y="5713515"/>
                  </a:lnTo>
                  <a:lnTo>
                    <a:pt x="3925850" y="5706343"/>
                  </a:lnTo>
                  <a:close/>
                  <a:moveTo>
                    <a:pt x="3950898" y="5691176"/>
                  </a:moveTo>
                  <a:lnTo>
                    <a:pt x="3954426" y="5700557"/>
                  </a:lnTo>
                  <a:lnTo>
                    <a:pt x="3948252" y="5711814"/>
                  </a:lnTo>
                  <a:lnTo>
                    <a:pt x="3946488" y="5707749"/>
                  </a:lnTo>
                  <a:lnTo>
                    <a:pt x="3949428" y="5700557"/>
                  </a:lnTo>
                  <a:close/>
                  <a:moveTo>
                    <a:pt x="4188559" y="5689589"/>
                  </a:moveTo>
                  <a:lnTo>
                    <a:pt x="4200260" y="5693688"/>
                  </a:lnTo>
                  <a:lnTo>
                    <a:pt x="4201525" y="5703148"/>
                  </a:lnTo>
                  <a:lnTo>
                    <a:pt x="4222713" y="5713554"/>
                  </a:lnTo>
                  <a:lnTo>
                    <a:pt x="4207850" y="5720806"/>
                  </a:lnTo>
                  <a:lnTo>
                    <a:pt x="4198363" y="5712608"/>
                  </a:lnTo>
                  <a:lnTo>
                    <a:pt x="4203739" y="5728059"/>
                  </a:lnTo>
                  <a:lnTo>
                    <a:pt x="4197414" y="5735627"/>
                  </a:lnTo>
                  <a:lnTo>
                    <a:pt x="4179705" y="5734996"/>
                  </a:lnTo>
                  <a:lnTo>
                    <a:pt x="4168953" y="5725221"/>
                  </a:lnTo>
                  <a:lnTo>
                    <a:pt x="4186662" y="5713869"/>
                  </a:lnTo>
                  <a:lnTo>
                    <a:pt x="4173064" y="5710716"/>
                  </a:lnTo>
                  <a:lnTo>
                    <a:pt x="4164525" y="5723329"/>
                  </a:lnTo>
                  <a:lnTo>
                    <a:pt x="4144603" y="5715130"/>
                  </a:lnTo>
                  <a:lnTo>
                    <a:pt x="4143338" y="5702517"/>
                  </a:lnTo>
                  <a:lnTo>
                    <a:pt x="4165790" y="5703463"/>
                  </a:lnTo>
                  <a:lnTo>
                    <a:pt x="4167688" y="5696211"/>
                  </a:lnTo>
                  <a:lnTo>
                    <a:pt x="4181602" y="5695895"/>
                  </a:lnTo>
                  <a:close/>
                  <a:moveTo>
                    <a:pt x="3560407" y="5638789"/>
                  </a:moveTo>
                  <a:lnTo>
                    <a:pt x="3566757" y="5641629"/>
                  </a:lnTo>
                  <a:lnTo>
                    <a:pt x="3572790" y="5648572"/>
                  </a:lnTo>
                  <a:lnTo>
                    <a:pt x="3560725" y="5652675"/>
                  </a:lnTo>
                  <a:lnTo>
                    <a:pt x="3562312" y="5664667"/>
                  </a:lnTo>
                  <a:lnTo>
                    <a:pt x="3572155" y="5670663"/>
                  </a:lnTo>
                  <a:cubicBezTo>
                    <a:pt x="3571943" y="5673714"/>
                    <a:pt x="3571732" y="5676764"/>
                    <a:pt x="3571520" y="5679815"/>
                  </a:cubicBezTo>
                  <a:lnTo>
                    <a:pt x="3582950" y="5680447"/>
                  </a:lnTo>
                  <a:lnTo>
                    <a:pt x="3581680" y="5691177"/>
                  </a:lnTo>
                  <a:lnTo>
                    <a:pt x="3563265" y="5680447"/>
                  </a:lnTo>
                  <a:lnTo>
                    <a:pt x="3561677" y="5668770"/>
                  </a:lnTo>
                  <a:lnTo>
                    <a:pt x="3541675" y="5647310"/>
                  </a:lnTo>
                  <a:lnTo>
                    <a:pt x="3543262" y="5640367"/>
                  </a:lnTo>
                  <a:lnTo>
                    <a:pt x="3558185" y="5642891"/>
                  </a:lnTo>
                  <a:close/>
                  <a:moveTo>
                    <a:pt x="1988465" y="5605451"/>
                  </a:moveTo>
                  <a:lnTo>
                    <a:pt x="1990687" y="5609261"/>
                  </a:lnTo>
                  <a:lnTo>
                    <a:pt x="1976082" y="5621326"/>
                  </a:lnTo>
                  <a:lnTo>
                    <a:pt x="1975130" y="5626406"/>
                  </a:lnTo>
                  <a:lnTo>
                    <a:pt x="1985607" y="5621008"/>
                  </a:lnTo>
                  <a:lnTo>
                    <a:pt x="1979257" y="5631486"/>
                  </a:lnTo>
                  <a:lnTo>
                    <a:pt x="1981480" y="5638153"/>
                  </a:lnTo>
                  <a:lnTo>
                    <a:pt x="1998307" y="5636883"/>
                  </a:lnTo>
                  <a:lnTo>
                    <a:pt x="2005927" y="5638788"/>
                  </a:lnTo>
                  <a:lnTo>
                    <a:pt x="2008150" y="5651488"/>
                  </a:lnTo>
                  <a:lnTo>
                    <a:pt x="1999895" y="5666411"/>
                  </a:lnTo>
                  <a:lnTo>
                    <a:pt x="1993545" y="5677841"/>
                  </a:lnTo>
                  <a:lnTo>
                    <a:pt x="1987195" y="5690859"/>
                  </a:lnTo>
                  <a:lnTo>
                    <a:pt x="1965287" y="5699114"/>
                  </a:lnTo>
                  <a:lnTo>
                    <a:pt x="1965287" y="5694986"/>
                  </a:lnTo>
                  <a:lnTo>
                    <a:pt x="1954492" y="5688954"/>
                  </a:lnTo>
                  <a:lnTo>
                    <a:pt x="1937665" y="5683556"/>
                  </a:lnTo>
                  <a:cubicBezTo>
                    <a:pt x="1937877" y="5678370"/>
                    <a:pt x="1938088" y="5673185"/>
                    <a:pt x="1938300" y="5667999"/>
                  </a:cubicBezTo>
                  <a:lnTo>
                    <a:pt x="1928775" y="5660696"/>
                  </a:lnTo>
                  <a:lnTo>
                    <a:pt x="1912900" y="5662601"/>
                  </a:lnTo>
                  <a:cubicBezTo>
                    <a:pt x="1912688" y="5667258"/>
                    <a:pt x="1912477" y="5671914"/>
                    <a:pt x="1912265" y="5676571"/>
                  </a:cubicBezTo>
                  <a:lnTo>
                    <a:pt x="1902740" y="5674349"/>
                  </a:lnTo>
                  <a:lnTo>
                    <a:pt x="1900200" y="5650536"/>
                  </a:lnTo>
                  <a:lnTo>
                    <a:pt x="1917027" y="5641963"/>
                  </a:lnTo>
                  <a:lnTo>
                    <a:pt x="1937982" y="5626723"/>
                  </a:lnTo>
                  <a:lnTo>
                    <a:pt x="1952905" y="5619103"/>
                  </a:lnTo>
                  <a:close/>
                  <a:moveTo>
                    <a:pt x="4089680" y="5599101"/>
                  </a:moveTo>
                  <a:lnTo>
                    <a:pt x="4100475" y="5606038"/>
                  </a:lnTo>
                  <a:lnTo>
                    <a:pt x="4089045" y="5624958"/>
                  </a:lnTo>
                  <a:lnTo>
                    <a:pt x="4092220" y="5642931"/>
                  </a:lnTo>
                  <a:lnTo>
                    <a:pt x="4079520" y="5637571"/>
                  </a:lnTo>
                  <a:lnTo>
                    <a:pt x="4081742" y="5630318"/>
                  </a:lnTo>
                  <a:lnTo>
                    <a:pt x="4076345" y="5630318"/>
                  </a:lnTo>
                  <a:lnTo>
                    <a:pt x="4069042" y="5645139"/>
                  </a:lnTo>
                  <a:lnTo>
                    <a:pt x="4060470" y="5631580"/>
                  </a:lnTo>
                  <a:lnTo>
                    <a:pt x="4056025" y="5615813"/>
                  </a:lnTo>
                  <a:lnTo>
                    <a:pt x="4073805" y="5615813"/>
                  </a:lnTo>
                  <a:lnTo>
                    <a:pt x="4084600" y="5619597"/>
                  </a:lnTo>
                  <a:close/>
                  <a:moveTo>
                    <a:pt x="2070698" y="5599101"/>
                  </a:moveTo>
                  <a:lnTo>
                    <a:pt x="2091018" y="5613433"/>
                  </a:lnTo>
                  <a:lnTo>
                    <a:pt x="2092288" y="5624649"/>
                  </a:lnTo>
                  <a:lnTo>
                    <a:pt x="2079588" y="5632439"/>
                  </a:lnTo>
                  <a:lnTo>
                    <a:pt x="2067840" y="5622780"/>
                  </a:lnTo>
                  <a:lnTo>
                    <a:pt x="2041488" y="5624338"/>
                  </a:lnTo>
                  <a:lnTo>
                    <a:pt x="2040218" y="5614056"/>
                  </a:lnTo>
                  <a:lnTo>
                    <a:pt x="2033868" y="5614056"/>
                  </a:lnTo>
                  <a:lnTo>
                    <a:pt x="2031963" y="5604397"/>
                  </a:lnTo>
                  <a:close/>
                  <a:moveTo>
                    <a:pt x="4138765" y="5576879"/>
                  </a:moveTo>
                  <a:lnTo>
                    <a:pt x="4144990" y="5580100"/>
                  </a:lnTo>
                  <a:lnTo>
                    <a:pt x="4148103" y="5590408"/>
                  </a:lnTo>
                  <a:lnTo>
                    <a:pt x="4140943" y="5599104"/>
                  </a:lnTo>
                  <a:lnTo>
                    <a:pt x="4116353" y="5598138"/>
                  </a:lnTo>
                  <a:lnTo>
                    <a:pt x="4121956" y="5588475"/>
                  </a:lnTo>
                  <a:close/>
                  <a:moveTo>
                    <a:pt x="4302091" y="5553067"/>
                  </a:moveTo>
                  <a:lnTo>
                    <a:pt x="4302091" y="5561005"/>
                  </a:lnTo>
                  <a:lnTo>
                    <a:pt x="4297328" y="5558934"/>
                  </a:lnTo>
                  <a:close/>
                  <a:moveTo>
                    <a:pt x="4108553" y="5551476"/>
                  </a:moveTo>
                  <a:lnTo>
                    <a:pt x="4122700" y="5555898"/>
                  </a:lnTo>
                  <a:lnTo>
                    <a:pt x="4121735" y="5565764"/>
                  </a:lnTo>
                  <a:lnTo>
                    <a:pt x="4108874" y="5563723"/>
                  </a:lnTo>
                  <a:lnTo>
                    <a:pt x="4097300" y="5562702"/>
                  </a:lnTo>
                  <a:lnTo>
                    <a:pt x="4099229" y="5556919"/>
                  </a:lnTo>
                  <a:close/>
                  <a:moveTo>
                    <a:pt x="4289391" y="5540367"/>
                  </a:moveTo>
                  <a:lnTo>
                    <a:pt x="4308441" y="5541002"/>
                  </a:lnTo>
                  <a:lnTo>
                    <a:pt x="4301337" y="5548305"/>
                  </a:lnTo>
                  <a:lnTo>
                    <a:pt x="4292620" y="5551480"/>
                  </a:lnTo>
                  <a:lnTo>
                    <a:pt x="4289391" y="5548305"/>
                  </a:lnTo>
                  <a:close/>
                  <a:moveTo>
                    <a:pt x="4022925" y="5514964"/>
                  </a:moveTo>
                  <a:lnTo>
                    <a:pt x="4031881" y="5519920"/>
                  </a:lnTo>
                  <a:cubicBezTo>
                    <a:pt x="4031992" y="5524360"/>
                    <a:pt x="4032102" y="5528799"/>
                    <a:pt x="4032213" y="5533239"/>
                  </a:cubicBezTo>
                  <a:lnTo>
                    <a:pt x="4022261" y="5540364"/>
                  </a:lnTo>
                  <a:lnTo>
                    <a:pt x="4009988" y="5532310"/>
                  </a:lnTo>
                  <a:lnTo>
                    <a:pt x="4011315" y="5525186"/>
                  </a:lnTo>
                  <a:close/>
                  <a:moveTo>
                    <a:pt x="2542105" y="5470514"/>
                  </a:moveTo>
                  <a:lnTo>
                    <a:pt x="2547481" y="5470514"/>
                  </a:lnTo>
                  <a:lnTo>
                    <a:pt x="2566456" y="5478769"/>
                  </a:lnTo>
                  <a:lnTo>
                    <a:pt x="2578157" y="5478769"/>
                  </a:lnTo>
                  <a:lnTo>
                    <a:pt x="2586696" y="5503851"/>
                  </a:lnTo>
                  <a:cubicBezTo>
                    <a:pt x="2586380" y="5509460"/>
                    <a:pt x="2586063" y="5515070"/>
                    <a:pt x="2585747" y="5520679"/>
                  </a:cubicBezTo>
                  <a:lnTo>
                    <a:pt x="2601876" y="5547031"/>
                  </a:lnTo>
                  <a:cubicBezTo>
                    <a:pt x="2601560" y="5556450"/>
                    <a:pt x="2601243" y="5565870"/>
                    <a:pt x="2600927" y="5575289"/>
                  </a:cubicBezTo>
                  <a:lnTo>
                    <a:pt x="2590491" y="5584814"/>
                  </a:lnTo>
                  <a:lnTo>
                    <a:pt x="2586696" y="5599736"/>
                  </a:lnTo>
                  <a:lnTo>
                    <a:pt x="2600295" y="5611484"/>
                  </a:lnTo>
                  <a:lnTo>
                    <a:pt x="2592388" y="5641646"/>
                  </a:lnTo>
                  <a:lnTo>
                    <a:pt x="2584166" y="5676889"/>
                  </a:lnTo>
                  <a:cubicBezTo>
                    <a:pt x="2584271" y="5688425"/>
                    <a:pt x="2584377" y="5699960"/>
                    <a:pt x="2584482" y="5711496"/>
                  </a:cubicBezTo>
                  <a:lnTo>
                    <a:pt x="2570884" y="5732769"/>
                  </a:lnTo>
                  <a:lnTo>
                    <a:pt x="2561080" y="5721974"/>
                  </a:lnTo>
                  <a:lnTo>
                    <a:pt x="2550644" y="5711814"/>
                  </a:lnTo>
                  <a:lnTo>
                    <a:pt x="2532934" y="5723561"/>
                  </a:lnTo>
                  <a:cubicBezTo>
                    <a:pt x="2532618" y="5730229"/>
                    <a:pt x="2532301" y="5736896"/>
                    <a:pt x="2531985" y="5743564"/>
                  </a:cubicBezTo>
                  <a:lnTo>
                    <a:pt x="2523446" y="5752136"/>
                  </a:lnTo>
                  <a:lnTo>
                    <a:pt x="2510796" y="5753089"/>
                  </a:lnTo>
                  <a:lnTo>
                    <a:pt x="2496249" y="5756264"/>
                  </a:lnTo>
                  <a:lnTo>
                    <a:pt x="2484864" y="5748326"/>
                  </a:lnTo>
                  <a:lnTo>
                    <a:pt x="2476325" y="5751501"/>
                  </a:lnTo>
                  <a:lnTo>
                    <a:pt x="2472846" y="5740706"/>
                  </a:lnTo>
                  <a:lnTo>
                    <a:pt x="2481385" y="5740706"/>
                  </a:lnTo>
                  <a:lnTo>
                    <a:pt x="2474744" y="5735626"/>
                  </a:lnTo>
                  <a:cubicBezTo>
                    <a:pt x="2474428" y="5727265"/>
                    <a:pt x="2474111" y="5718905"/>
                    <a:pt x="2473795" y="5710544"/>
                  </a:cubicBezTo>
                  <a:lnTo>
                    <a:pt x="2460829" y="5693716"/>
                  </a:lnTo>
                  <a:lnTo>
                    <a:pt x="2477274" y="5644821"/>
                  </a:lnTo>
                  <a:lnTo>
                    <a:pt x="2481701" y="5631169"/>
                  </a:lnTo>
                  <a:lnTo>
                    <a:pt x="2467470" y="5619739"/>
                  </a:lnTo>
                  <a:lnTo>
                    <a:pt x="2476009" y="5598466"/>
                  </a:lnTo>
                  <a:lnTo>
                    <a:pt x="2469684" y="5588941"/>
                  </a:lnTo>
                  <a:lnTo>
                    <a:pt x="2475693" y="5575606"/>
                  </a:lnTo>
                  <a:lnTo>
                    <a:pt x="2466205" y="5557509"/>
                  </a:lnTo>
                  <a:lnTo>
                    <a:pt x="2450393" y="5547349"/>
                  </a:lnTo>
                  <a:lnTo>
                    <a:pt x="2445965" y="5556874"/>
                  </a:lnTo>
                  <a:lnTo>
                    <a:pt x="2441538" y="5535601"/>
                  </a:lnTo>
                  <a:lnTo>
                    <a:pt x="2447863" y="5521949"/>
                  </a:lnTo>
                  <a:lnTo>
                    <a:pt x="2442170" y="5497819"/>
                  </a:lnTo>
                  <a:lnTo>
                    <a:pt x="2450709" y="5492421"/>
                  </a:lnTo>
                  <a:lnTo>
                    <a:pt x="2454820" y="5477499"/>
                  </a:lnTo>
                  <a:lnTo>
                    <a:pt x="2461145" y="5482896"/>
                  </a:lnTo>
                  <a:lnTo>
                    <a:pt x="2451658" y="5497819"/>
                  </a:lnTo>
                  <a:lnTo>
                    <a:pt x="2459248" y="5509249"/>
                  </a:lnTo>
                  <a:lnTo>
                    <a:pt x="2476325" y="5517504"/>
                  </a:lnTo>
                  <a:lnTo>
                    <a:pt x="2496249" y="5519409"/>
                  </a:lnTo>
                  <a:lnTo>
                    <a:pt x="2503523" y="5503534"/>
                  </a:lnTo>
                  <a:lnTo>
                    <a:pt x="2524711" y="5490834"/>
                  </a:lnTo>
                  <a:lnTo>
                    <a:pt x="2537994" y="5481309"/>
                  </a:lnTo>
                  <a:close/>
                  <a:moveTo>
                    <a:pt x="3282913" y="5260964"/>
                  </a:moveTo>
                  <a:lnTo>
                    <a:pt x="3294026" y="5262084"/>
                  </a:lnTo>
                  <a:lnTo>
                    <a:pt x="3287964" y="5265727"/>
                  </a:lnTo>
                  <a:close/>
                  <a:moveTo>
                    <a:pt x="3328248" y="5257789"/>
                  </a:moveTo>
                  <a:lnTo>
                    <a:pt x="3340739" y="5264892"/>
                  </a:lnTo>
                  <a:lnTo>
                    <a:pt x="3362288" y="5271027"/>
                  </a:lnTo>
                  <a:lnTo>
                    <a:pt x="3361039" y="5276839"/>
                  </a:lnTo>
                  <a:lnTo>
                    <a:pt x="3336680" y="5270704"/>
                  </a:lnTo>
                  <a:lnTo>
                    <a:pt x="3324188" y="5259726"/>
                  </a:lnTo>
                  <a:close/>
                  <a:moveTo>
                    <a:pt x="2671407" y="5257789"/>
                  </a:moveTo>
                  <a:lnTo>
                    <a:pt x="2674900" y="5266657"/>
                  </a:lnTo>
                  <a:lnTo>
                    <a:pt x="2673947" y="5273226"/>
                  </a:lnTo>
                  <a:lnTo>
                    <a:pt x="2667597" y="5275197"/>
                  </a:lnTo>
                  <a:lnTo>
                    <a:pt x="2671725" y="5284722"/>
                  </a:lnTo>
                  <a:lnTo>
                    <a:pt x="2664422" y="5286364"/>
                  </a:lnTo>
                  <a:lnTo>
                    <a:pt x="2659977" y="5276510"/>
                  </a:lnTo>
                  <a:lnTo>
                    <a:pt x="2643150" y="5278481"/>
                  </a:lnTo>
                  <a:lnTo>
                    <a:pt x="2636800" y="5268956"/>
                  </a:lnTo>
                  <a:lnTo>
                    <a:pt x="2659977" y="5266657"/>
                  </a:lnTo>
                  <a:close/>
                  <a:moveTo>
                    <a:pt x="3264815" y="5237151"/>
                  </a:moveTo>
                  <a:lnTo>
                    <a:pt x="3282277" y="5247144"/>
                  </a:lnTo>
                  <a:lnTo>
                    <a:pt x="3295930" y="5244334"/>
                  </a:lnTo>
                  <a:lnTo>
                    <a:pt x="3316250" y="5251204"/>
                  </a:lnTo>
                  <a:lnTo>
                    <a:pt x="3295930" y="5249955"/>
                  </a:lnTo>
                  <a:lnTo>
                    <a:pt x="3283865" y="5256201"/>
                  </a:lnTo>
                  <a:lnTo>
                    <a:pt x="3252750" y="5239337"/>
                  </a:lnTo>
                  <a:close/>
                  <a:moveTo>
                    <a:pt x="2572585" y="5232389"/>
                  </a:moveTo>
                  <a:cubicBezTo>
                    <a:pt x="2573224" y="5246022"/>
                    <a:pt x="2573864" y="5259654"/>
                    <a:pt x="2574503" y="5273287"/>
                  </a:cubicBezTo>
                  <a:lnTo>
                    <a:pt x="2571306" y="5288188"/>
                  </a:lnTo>
                  <a:lnTo>
                    <a:pt x="2584413" y="5315453"/>
                  </a:lnTo>
                  <a:lnTo>
                    <a:pt x="2581536" y="5359522"/>
                  </a:lnTo>
                  <a:lnTo>
                    <a:pt x="2570028" y="5388373"/>
                  </a:lnTo>
                  <a:lnTo>
                    <a:pt x="2566831" y="5402957"/>
                  </a:lnTo>
                  <a:lnTo>
                    <a:pt x="2557561" y="5426101"/>
                  </a:lnTo>
                  <a:lnTo>
                    <a:pt x="2549249" y="5445123"/>
                  </a:lnTo>
                  <a:lnTo>
                    <a:pt x="2547971" y="5451464"/>
                  </a:lnTo>
                  <a:lnTo>
                    <a:pt x="2539659" y="5446391"/>
                  </a:lnTo>
                  <a:lnTo>
                    <a:pt x="2531987" y="5444489"/>
                  </a:lnTo>
                  <a:lnTo>
                    <a:pt x="2531028" y="5439099"/>
                  </a:lnTo>
                  <a:lnTo>
                    <a:pt x="2521438" y="5434978"/>
                  </a:lnTo>
                  <a:lnTo>
                    <a:pt x="2510569" y="5426735"/>
                  </a:lnTo>
                  <a:lnTo>
                    <a:pt x="2518241" y="5408663"/>
                  </a:lnTo>
                  <a:lnTo>
                    <a:pt x="2511209" y="5405493"/>
                  </a:lnTo>
                  <a:lnTo>
                    <a:pt x="2499701" y="5400103"/>
                  </a:lnTo>
                  <a:lnTo>
                    <a:pt x="2503856" y="5393762"/>
                  </a:lnTo>
                  <a:lnTo>
                    <a:pt x="2504815" y="5384568"/>
                  </a:lnTo>
                  <a:lnTo>
                    <a:pt x="2501619" y="5381398"/>
                  </a:lnTo>
                  <a:lnTo>
                    <a:pt x="2501619" y="5366814"/>
                  </a:lnTo>
                  <a:lnTo>
                    <a:pt x="2497143" y="5356035"/>
                  </a:lnTo>
                  <a:lnTo>
                    <a:pt x="2490750" y="5342719"/>
                  </a:lnTo>
                  <a:cubicBezTo>
                    <a:pt x="2491070" y="5338492"/>
                    <a:pt x="2491389" y="5334264"/>
                    <a:pt x="2491709" y="5330037"/>
                  </a:cubicBezTo>
                  <a:lnTo>
                    <a:pt x="2501299" y="5327818"/>
                  </a:lnTo>
                  <a:cubicBezTo>
                    <a:pt x="2500873" y="5320420"/>
                    <a:pt x="2500446" y="5313023"/>
                    <a:pt x="2500020" y="5305625"/>
                  </a:cubicBezTo>
                  <a:lnTo>
                    <a:pt x="2520159" y="5294846"/>
                  </a:lnTo>
                  <a:lnTo>
                    <a:pt x="2524315" y="5283432"/>
                  </a:lnTo>
                  <a:lnTo>
                    <a:pt x="2538061" y="5272653"/>
                  </a:lnTo>
                  <a:lnTo>
                    <a:pt x="2550848" y="5278994"/>
                  </a:lnTo>
                  <a:lnTo>
                    <a:pt x="2558520" y="5271702"/>
                  </a:lnTo>
                  <a:lnTo>
                    <a:pt x="2554684" y="5255850"/>
                  </a:lnTo>
                  <a:lnTo>
                    <a:pt x="2562356" y="5235559"/>
                  </a:lnTo>
                  <a:close/>
                  <a:moveTo>
                    <a:pt x="3216274" y="5219689"/>
                  </a:moveTo>
                  <a:lnTo>
                    <a:pt x="3221000" y="5221547"/>
                  </a:lnTo>
                  <a:lnTo>
                    <a:pt x="3210958" y="5232389"/>
                  </a:lnTo>
                  <a:lnTo>
                    <a:pt x="3210367" y="5228052"/>
                  </a:lnTo>
                  <a:lnTo>
                    <a:pt x="3208300" y="5222477"/>
                  </a:lnTo>
                  <a:close/>
                  <a:moveTo>
                    <a:pt x="3236875" y="5199051"/>
                  </a:moveTo>
                  <a:lnTo>
                    <a:pt x="3266104" y="5206144"/>
                  </a:lnTo>
                  <a:lnTo>
                    <a:pt x="3297200" y="5210197"/>
                  </a:lnTo>
                  <a:lnTo>
                    <a:pt x="3297200" y="5214926"/>
                  </a:lnTo>
                  <a:lnTo>
                    <a:pt x="3266726" y="5213912"/>
                  </a:lnTo>
                  <a:lnTo>
                    <a:pt x="3239673" y="5206819"/>
                  </a:lnTo>
                  <a:close/>
                  <a:moveTo>
                    <a:pt x="3261468" y="5180001"/>
                  </a:moveTo>
                  <a:lnTo>
                    <a:pt x="3278151" y="5188077"/>
                  </a:lnTo>
                  <a:lnTo>
                    <a:pt x="3274688" y="5194289"/>
                  </a:lnTo>
                  <a:lnTo>
                    <a:pt x="3257376" y="5193046"/>
                  </a:lnTo>
                  <a:lnTo>
                    <a:pt x="3245415" y="5189630"/>
                  </a:lnTo>
                  <a:lnTo>
                    <a:pt x="3241953" y="5184970"/>
                  </a:lnTo>
                  <a:lnTo>
                    <a:pt x="3241638" y="5180311"/>
                  </a:lnTo>
                  <a:close/>
                  <a:moveTo>
                    <a:pt x="3220023" y="5175239"/>
                  </a:moveTo>
                  <a:lnTo>
                    <a:pt x="3235288" y="5184764"/>
                  </a:lnTo>
                  <a:lnTo>
                    <a:pt x="3225824" y="5183535"/>
                  </a:lnTo>
                  <a:lnTo>
                    <a:pt x="3211475" y="5175546"/>
                  </a:lnTo>
                  <a:close/>
                  <a:moveTo>
                    <a:pt x="2421121" y="5104145"/>
                  </a:moveTo>
                  <a:lnTo>
                    <a:pt x="2412624" y="5112639"/>
                  </a:lnTo>
                  <a:cubicBezTo>
                    <a:pt x="2412640" y="5112672"/>
                    <a:pt x="2412656" y="5112704"/>
                    <a:pt x="2412672" y="5112737"/>
                  </a:cubicBezTo>
                  <a:lnTo>
                    <a:pt x="2421138" y="5104253"/>
                  </a:lnTo>
                  <a:cubicBezTo>
                    <a:pt x="2421132" y="5104217"/>
                    <a:pt x="2421127" y="5104181"/>
                    <a:pt x="2421121" y="5104145"/>
                  </a:cubicBezTo>
                  <a:close/>
                  <a:moveTo>
                    <a:pt x="3071775" y="5056176"/>
                  </a:moveTo>
                  <a:lnTo>
                    <a:pt x="3095705" y="5079407"/>
                  </a:lnTo>
                  <a:lnTo>
                    <a:pt x="3109875" y="5094276"/>
                  </a:lnTo>
                  <a:lnTo>
                    <a:pt x="3092242" y="5084364"/>
                  </a:lnTo>
                  <a:lnTo>
                    <a:pt x="3080277" y="5069805"/>
                  </a:lnTo>
                  <a:close/>
                  <a:moveTo>
                    <a:pt x="3087650" y="5051414"/>
                  </a:moveTo>
                  <a:lnTo>
                    <a:pt x="3115887" y="5070981"/>
                  </a:lnTo>
                  <a:lnTo>
                    <a:pt x="3117813" y="5079989"/>
                  </a:lnTo>
                  <a:close/>
                  <a:moveTo>
                    <a:pt x="3100350" y="5049826"/>
                  </a:moveTo>
                  <a:lnTo>
                    <a:pt x="3114638" y="5056224"/>
                  </a:lnTo>
                  <a:lnTo>
                    <a:pt x="3110215" y="5060939"/>
                  </a:lnTo>
                  <a:close/>
                  <a:moveTo>
                    <a:pt x="3085812" y="5013314"/>
                  </a:moveTo>
                  <a:lnTo>
                    <a:pt x="3107082" y="5026331"/>
                  </a:lnTo>
                  <a:lnTo>
                    <a:pt x="3109016" y="5031411"/>
                  </a:lnTo>
                  <a:lnTo>
                    <a:pt x="3102570" y="5029824"/>
                  </a:lnTo>
                  <a:lnTo>
                    <a:pt x="3115461" y="5041254"/>
                  </a:lnTo>
                  <a:lnTo>
                    <a:pt x="3124163" y="5047921"/>
                  </a:lnTo>
                  <a:lnTo>
                    <a:pt x="3122874" y="5051414"/>
                  </a:lnTo>
                  <a:lnTo>
                    <a:pt x="3104182" y="5037126"/>
                  </a:lnTo>
                  <a:lnTo>
                    <a:pt x="3105471" y="5045381"/>
                  </a:lnTo>
                  <a:lnTo>
                    <a:pt x="3093224" y="5033316"/>
                  </a:lnTo>
                  <a:lnTo>
                    <a:pt x="3084523" y="5021886"/>
                  </a:lnTo>
                  <a:lnTo>
                    <a:pt x="3081300" y="5013949"/>
                  </a:lnTo>
                  <a:close/>
                  <a:moveTo>
                    <a:pt x="3043982" y="5011726"/>
                  </a:moveTo>
                  <a:lnTo>
                    <a:pt x="3058460" y="5028318"/>
                  </a:lnTo>
                  <a:cubicBezTo>
                    <a:pt x="3058665" y="5032005"/>
                    <a:pt x="3058871" y="5035692"/>
                    <a:pt x="3059076" y="5039379"/>
                  </a:cubicBezTo>
                  <a:lnTo>
                    <a:pt x="3055071" y="5040301"/>
                  </a:lnTo>
                  <a:lnTo>
                    <a:pt x="3052299" y="5032927"/>
                  </a:lnTo>
                  <a:lnTo>
                    <a:pt x="3046139" y="5030161"/>
                  </a:lnTo>
                  <a:lnTo>
                    <a:pt x="3039978" y="5022173"/>
                  </a:lnTo>
                  <a:lnTo>
                    <a:pt x="3038438" y="5013877"/>
                  </a:lnTo>
                  <a:close/>
                  <a:moveTo>
                    <a:pt x="3081196" y="4995851"/>
                  </a:moveTo>
                  <a:lnTo>
                    <a:pt x="3089628" y="5007599"/>
                  </a:lnTo>
                  <a:lnTo>
                    <a:pt x="3094000" y="5013314"/>
                  </a:lnTo>
                  <a:lnTo>
                    <a:pt x="3077761" y="5004106"/>
                  </a:lnTo>
                  <a:lnTo>
                    <a:pt x="3074950" y="4998708"/>
                  </a:lnTo>
                  <a:close/>
                  <a:moveTo>
                    <a:pt x="6495127" y="4986728"/>
                  </a:moveTo>
                  <a:lnTo>
                    <a:pt x="6506559" y="4995299"/>
                  </a:lnTo>
                  <a:lnTo>
                    <a:pt x="6517991" y="4992442"/>
                  </a:lnTo>
                  <a:lnTo>
                    <a:pt x="6525612" y="4997204"/>
                  </a:lnTo>
                  <a:lnTo>
                    <a:pt x="6540537" y="4999426"/>
                  </a:lnTo>
                  <a:lnTo>
                    <a:pt x="6557050" y="5002918"/>
                  </a:lnTo>
                  <a:lnTo>
                    <a:pt x="6561450" y="5001033"/>
                  </a:lnTo>
                  <a:lnTo>
                    <a:pt x="6527292" y="5071939"/>
                  </a:lnTo>
                  <a:lnTo>
                    <a:pt x="6524977" y="5069582"/>
                  </a:lnTo>
                  <a:lnTo>
                    <a:pt x="6514815" y="5041964"/>
                  </a:lnTo>
                  <a:lnTo>
                    <a:pt x="6504336" y="5039424"/>
                  </a:lnTo>
                  <a:lnTo>
                    <a:pt x="6495762" y="5044821"/>
                  </a:lnTo>
                  <a:lnTo>
                    <a:pt x="6487506" y="5041329"/>
                  </a:lnTo>
                  <a:cubicBezTo>
                    <a:pt x="6487188" y="5037731"/>
                    <a:pt x="6486871" y="5034134"/>
                    <a:pt x="6486553" y="5030536"/>
                  </a:cubicBezTo>
                  <a:lnTo>
                    <a:pt x="6470993" y="5017520"/>
                  </a:lnTo>
                  <a:lnTo>
                    <a:pt x="6473534" y="4998791"/>
                  </a:lnTo>
                  <a:lnTo>
                    <a:pt x="6484648" y="4994981"/>
                  </a:lnTo>
                  <a:close/>
                  <a:moveTo>
                    <a:pt x="3034945" y="4948226"/>
                  </a:moveTo>
                  <a:lnTo>
                    <a:pt x="3042883" y="4949174"/>
                  </a:lnTo>
                  <a:lnTo>
                    <a:pt x="3044153" y="4962446"/>
                  </a:lnTo>
                  <a:lnTo>
                    <a:pt x="3048915" y="4968133"/>
                  </a:lnTo>
                  <a:lnTo>
                    <a:pt x="3055265" y="4979509"/>
                  </a:lnTo>
                  <a:lnTo>
                    <a:pt x="3060663" y="5014901"/>
                  </a:lnTo>
                  <a:lnTo>
                    <a:pt x="3054313" y="5014269"/>
                  </a:lnTo>
                  <a:lnTo>
                    <a:pt x="3049868" y="5008581"/>
                  </a:lnTo>
                  <a:lnTo>
                    <a:pt x="3040342" y="4999101"/>
                  </a:lnTo>
                  <a:lnTo>
                    <a:pt x="3036850" y="4987725"/>
                  </a:lnTo>
                  <a:lnTo>
                    <a:pt x="3039072" y="4981405"/>
                  </a:lnTo>
                  <a:lnTo>
                    <a:pt x="3044788" y="4985829"/>
                  </a:lnTo>
                  <a:lnTo>
                    <a:pt x="3046058" y="4981405"/>
                  </a:lnTo>
                  <a:lnTo>
                    <a:pt x="3046058" y="4972241"/>
                  </a:lnTo>
                  <a:lnTo>
                    <a:pt x="3033675" y="4958022"/>
                  </a:lnTo>
                  <a:close/>
                  <a:moveTo>
                    <a:pt x="3060662" y="4941876"/>
                  </a:moveTo>
                  <a:lnTo>
                    <a:pt x="3066377" y="4941876"/>
                  </a:lnTo>
                  <a:lnTo>
                    <a:pt x="3081300" y="4964101"/>
                  </a:lnTo>
                  <a:lnTo>
                    <a:pt x="3086062" y="4968228"/>
                  </a:lnTo>
                  <a:lnTo>
                    <a:pt x="3081935" y="4974578"/>
                  </a:lnTo>
                  <a:lnTo>
                    <a:pt x="3089872" y="4983786"/>
                  </a:lnTo>
                  <a:lnTo>
                    <a:pt x="3097175" y="4999026"/>
                  </a:lnTo>
                  <a:lnTo>
                    <a:pt x="3094317" y="4994263"/>
                  </a:lnTo>
                  <a:lnTo>
                    <a:pt x="3087967" y="4991406"/>
                  </a:lnTo>
                  <a:lnTo>
                    <a:pt x="3075902" y="4984738"/>
                  </a:lnTo>
                  <a:lnTo>
                    <a:pt x="3072092" y="4972673"/>
                  </a:lnTo>
                  <a:lnTo>
                    <a:pt x="3068917" y="4972038"/>
                  </a:lnTo>
                  <a:lnTo>
                    <a:pt x="3054312" y="4962196"/>
                  </a:lnTo>
                  <a:lnTo>
                    <a:pt x="3052725" y="4951083"/>
                  </a:lnTo>
                  <a:lnTo>
                    <a:pt x="3060662" y="4950448"/>
                  </a:lnTo>
                  <a:close/>
                  <a:moveTo>
                    <a:pt x="6600872" y="4906095"/>
                  </a:moveTo>
                  <a:lnTo>
                    <a:pt x="6598649" y="4911492"/>
                  </a:lnTo>
                  <a:lnTo>
                    <a:pt x="6602058" y="4916735"/>
                  </a:lnTo>
                  <a:lnTo>
                    <a:pt x="6570401" y="4982451"/>
                  </a:lnTo>
                  <a:lnTo>
                    <a:pt x="6569434" y="4982283"/>
                  </a:lnTo>
                  <a:lnTo>
                    <a:pt x="6564036" y="4977839"/>
                  </a:lnTo>
                  <a:lnTo>
                    <a:pt x="6564354" y="4967363"/>
                  </a:lnTo>
                  <a:lnTo>
                    <a:pt x="6569752" y="4961332"/>
                  </a:lnTo>
                  <a:lnTo>
                    <a:pt x="6573563" y="4943237"/>
                  </a:lnTo>
                  <a:lnTo>
                    <a:pt x="6567212" y="4935936"/>
                  </a:lnTo>
                  <a:lnTo>
                    <a:pt x="6568799" y="4924190"/>
                  </a:lnTo>
                  <a:lnTo>
                    <a:pt x="6582772" y="4909905"/>
                  </a:lnTo>
                  <a:close/>
                  <a:moveTo>
                    <a:pt x="4951102" y="4806942"/>
                  </a:moveTo>
                  <a:lnTo>
                    <a:pt x="4954554" y="4813479"/>
                  </a:lnTo>
                  <a:lnTo>
                    <a:pt x="4953518" y="4818055"/>
                  </a:lnTo>
                  <a:lnTo>
                    <a:pt x="4946616" y="4810210"/>
                  </a:lnTo>
                  <a:close/>
                  <a:moveTo>
                    <a:pt x="5054566" y="4779954"/>
                  </a:moveTo>
                  <a:lnTo>
                    <a:pt x="5046311" y="4792539"/>
                  </a:lnTo>
                  <a:lnTo>
                    <a:pt x="5039961" y="4814879"/>
                  </a:lnTo>
                  <a:lnTo>
                    <a:pt x="5029166" y="4805125"/>
                  </a:lnTo>
                  <a:lnTo>
                    <a:pt x="5032341" y="4797888"/>
                  </a:lnTo>
                  <a:lnTo>
                    <a:pt x="5048533" y="4785303"/>
                  </a:lnTo>
                  <a:close/>
                  <a:moveTo>
                    <a:pt x="4546749" y="4760722"/>
                  </a:moveTo>
                  <a:lnTo>
                    <a:pt x="4546260" y="4761212"/>
                  </a:lnTo>
                  <a:lnTo>
                    <a:pt x="4546884" y="4760899"/>
                  </a:lnTo>
                  <a:close/>
                  <a:moveTo>
                    <a:pt x="5140291" y="4749792"/>
                  </a:moveTo>
                  <a:lnTo>
                    <a:pt x="5127591" y="4759317"/>
                  </a:lnTo>
                  <a:lnTo>
                    <a:pt x="5130477" y="4751021"/>
                  </a:lnTo>
                  <a:close/>
                  <a:moveTo>
                    <a:pt x="6342270" y="4710093"/>
                  </a:moveTo>
                  <a:lnTo>
                    <a:pt x="6339836" y="4714047"/>
                  </a:lnTo>
                  <a:lnTo>
                    <a:pt x="6301729" y="4718809"/>
                  </a:lnTo>
                  <a:cubicBezTo>
                    <a:pt x="6301306" y="4724946"/>
                    <a:pt x="6300882" y="4731083"/>
                    <a:pt x="6300459" y="4737220"/>
                  </a:cubicBezTo>
                  <a:cubicBezTo>
                    <a:pt x="6300469" y="4737225"/>
                    <a:pt x="6300478" y="4737230"/>
                    <a:pt x="6300488" y="4737235"/>
                  </a:cubicBezTo>
                  <a:cubicBezTo>
                    <a:pt x="6300905" y="4731196"/>
                    <a:pt x="6301321" y="4725157"/>
                    <a:pt x="6301738" y="4719118"/>
                  </a:cubicBezTo>
                  <a:lnTo>
                    <a:pt x="6339844" y="4714356"/>
                  </a:lnTo>
                  <a:lnTo>
                    <a:pt x="6342384" y="4710229"/>
                  </a:lnTo>
                  <a:close/>
                  <a:moveTo>
                    <a:pt x="1472534" y="4375142"/>
                  </a:moveTo>
                  <a:lnTo>
                    <a:pt x="1482060" y="4376139"/>
                  </a:lnTo>
                  <a:lnTo>
                    <a:pt x="1487457" y="4385110"/>
                  </a:lnTo>
                  <a:lnTo>
                    <a:pt x="1484282" y="4388433"/>
                  </a:lnTo>
                  <a:lnTo>
                    <a:pt x="1476662" y="4385110"/>
                  </a:lnTo>
                  <a:lnTo>
                    <a:pt x="1467137" y="4389430"/>
                  </a:lnTo>
                  <a:lnTo>
                    <a:pt x="1465232" y="4381787"/>
                  </a:lnTo>
                  <a:close/>
                  <a:moveTo>
                    <a:pt x="1435070" y="4357679"/>
                  </a:moveTo>
                  <a:lnTo>
                    <a:pt x="1446184" y="4359584"/>
                  </a:lnTo>
                  <a:lnTo>
                    <a:pt x="1443096" y="4363711"/>
                  </a:lnTo>
                  <a:lnTo>
                    <a:pt x="1435996" y="4364029"/>
                  </a:lnTo>
                  <a:close/>
                  <a:moveTo>
                    <a:pt x="1538093" y="4154476"/>
                  </a:moveTo>
                  <a:lnTo>
                    <a:pt x="1543523" y="4158725"/>
                  </a:lnTo>
                  <a:lnTo>
                    <a:pt x="1561405" y="4162647"/>
                  </a:lnTo>
                  <a:lnTo>
                    <a:pt x="1566834" y="4170491"/>
                  </a:lnTo>
                  <a:lnTo>
                    <a:pt x="1564918" y="4178008"/>
                  </a:lnTo>
                  <a:lnTo>
                    <a:pt x="1557251" y="4185526"/>
                  </a:lnTo>
                  <a:lnTo>
                    <a:pt x="1549910" y="4187814"/>
                  </a:lnTo>
                  <a:lnTo>
                    <a:pt x="1525320" y="4175067"/>
                  </a:lnTo>
                  <a:lnTo>
                    <a:pt x="1511272" y="4175067"/>
                  </a:lnTo>
                  <a:lnTo>
                    <a:pt x="1515740" y="4171798"/>
                  </a:lnTo>
                  <a:close/>
                  <a:moveTo>
                    <a:pt x="2133803" y="3771889"/>
                  </a:moveTo>
                  <a:lnTo>
                    <a:pt x="2135150" y="3783636"/>
                  </a:lnTo>
                  <a:lnTo>
                    <a:pt x="2131782" y="3794114"/>
                  </a:lnTo>
                  <a:lnTo>
                    <a:pt x="2129762" y="3813164"/>
                  </a:lnTo>
                  <a:lnTo>
                    <a:pt x="2112925" y="3813164"/>
                  </a:lnTo>
                  <a:lnTo>
                    <a:pt x="2114609" y="3788081"/>
                  </a:lnTo>
                  <a:lnTo>
                    <a:pt x="2124711" y="3775381"/>
                  </a:lnTo>
                  <a:close/>
                  <a:moveTo>
                    <a:pt x="2166583" y="3746489"/>
                  </a:moveTo>
                  <a:lnTo>
                    <a:pt x="2171663" y="3748735"/>
                  </a:lnTo>
                  <a:lnTo>
                    <a:pt x="2153883" y="3759324"/>
                  </a:lnTo>
                  <a:lnTo>
                    <a:pt x="2146263" y="3767988"/>
                  </a:lnTo>
                  <a:lnTo>
                    <a:pt x="2140230" y="3776652"/>
                  </a:lnTo>
                  <a:lnTo>
                    <a:pt x="2136738" y="3766705"/>
                  </a:lnTo>
                  <a:lnTo>
                    <a:pt x="2146263" y="3757078"/>
                  </a:lnTo>
                  <a:close/>
                  <a:moveTo>
                    <a:pt x="1246315" y="3744901"/>
                  </a:moveTo>
                  <a:lnTo>
                    <a:pt x="1253753" y="3753473"/>
                  </a:lnTo>
                  <a:lnTo>
                    <a:pt x="1263448" y="3760458"/>
                  </a:lnTo>
                  <a:lnTo>
                    <a:pt x="1273144" y="3759506"/>
                  </a:lnTo>
                  <a:lnTo>
                    <a:pt x="1263448" y="3772206"/>
                  </a:lnTo>
                  <a:lnTo>
                    <a:pt x="1258277" y="3783953"/>
                  </a:lnTo>
                  <a:lnTo>
                    <a:pt x="1250844" y="3789351"/>
                  </a:lnTo>
                  <a:lnTo>
                    <a:pt x="1222724" y="3780143"/>
                  </a:lnTo>
                  <a:lnTo>
                    <a:pt x="1219167" y="3767443"/>
                  </a:lnTo>
                  <a:lnTo>
                    <a:pt x="1225632" y="3765221"/>
                  </a:lnTo>
                  <a:lnTo>
                    <a:pt x="1222400" y="3762046"/>
                  </a:lnTo>
                  <a:lnTo>
                    <a:pt x="1220461" y="3748393"/>
                  </a:lnTo>
                  <a:close/>
                  <a:moveTo>
                    <a:pt x="2215160" y="3730614"/>
                  </a:moveTo>
                  <a:lnTo>
                    <a:pt x="2216113" y="3734660"/>
                  </a:lnTo>
                  <a:lnTo>
                    <a:pt x="2207540" y="3735594"/>
                  </a:lnTo>
                  <a:lnTo>
                    <a:pt x="2194840" y="3739952"/>
                  </a:lnTo>
                  <a:lnTo>
                    <a:pt x="2188490" y="3744933"/>
                  </a:lnTo>
                  <a:lnTo>
                    <a:pt x="2178330" y="3746489"/>
                  </a:lnTo>
                  <a:lnTo>
                    <a:pt x="2171663" y="3739330"/>
                  </a:lnTo>
                  <a:lnTo>
                    <a:pt x="2200238" y="3732482"/>
                  </a:lnTo>
                  <a:close/>
                  <a:moveTo>
                    <a:pt x="2265326" y="3727439"/>
                  </a:moveTo>
                  <a:lnTo>
                    <a:pt x="2248622" y="3736964"/>
                  </a:lnTo>
                  <a:lnTo>
                    <a:pt x="2235070" y="3735232"/>
                  </a:lnTo>
                  <a:lnTo>
                    <a:pt x="2222463" y="3736387"/>
                  </a:lnTo>
                  <a:lnTo>
                    <a:pt x="2227821" y="3730614"/>
                  </a:lnTo>
                  <a:lnTo>
                    <a:pt x="2243579" y="3730325"/>
                  </a:lnTo>
                  <a:lnTo>
                    <a:pt x="2256816" y="3729171"/>
                  </a:lnTo>
                  <a:close/>
                  <a:moveTo>
                    <a:pt x="2293901" y="3721089"/>
                  </a:moveTo>
                  <a:lnTo>
                    <a:pt x="2284247" y="3726436"/>
                  </a:lnTo>
                  <a:lnTo>
                    <a:pt x="2270088" y="3733789"/>
                  </a:lnTo>
                  <a:lnTo>
                    <a:pt x="2275558" y="3723763"/>
                  </a:lnTo>
                  <a:close/>
                  <a:moveTo>
                    <a:pt x="2314928" y="3706801"/>
                  </a:moveTo>
                  <a:lnTo>
                    <a:pt x="2327813" y="3706801"/>
                  </a:lnTo>
                  <a:lnTo>
                    <a:pt x="2332000" y="3711192"/>
                  </a:lnTo>
                  <a:lnTo>
                    <a:pt x="2322337" y="3713556"/>
                  </a:lnTo>
                  <a:lnTo>
                    <a:pt x="2315251" y="3722676"/>
                  </a:lnTo>
                  <a:lnTo>
                    <a:pt x="2309775" y="3715921"/>
                  </a:lnTo>
                  <a:close/>
                  <a:moveTo>
                    <a:pt x="2362163" y="3689339"/>
                  </a:moveTo>
                  <a:lnTo>
                    <a:pt x="2358194" y="3694310"/>
                  </a:lnTo>
                  <a:lnTo>
                    <a:pt x="2338350" y="3700452"/>
                  </a:lnTo>
                  <a:lnTo>
                    <a:pt x="2351579" y="3693433"/>
                  </a:lnTo>
                  <a:close/>
                  <a:moveTo>
                    <a:pt x="2392325" y="3682989"/>
                  </a:moveTo>
                  <a:lnTo>
                    <a:pt x="2388983" y="3687752"/>
                  </a:lnTo>
                  <a:lnTo>
                    <a:pt x="2373275" y="3685187"/>
                  </a:lnTo>
                  <a:close/>
                  <a:moveTo>
                    <a:pt x="2415017" y="3681401"/>
                  </a:moveTo>
                  <a:lnTo>
                    <a:pt x="2422488" y="3682866"/>
                  </a:lnTo>
                  <a:lnTo>
                    <a:pt x="2406613" y="3684576"/>
                  </a:lnTo>
                  <a:close/>
                  <a:moveTo>
                    <a:pt x="2985194" y="3619489"/>
                  </a:moveTo>
                  <a:lnTo>
                    <a:pt x="3001933" y="3643179"/>
                  </a:lnTo>
                  <a:lnTo>
                    <a:pt x="3012555" y="3653563"/>
                  </a:lnTo>
                  <a:lnTo>
                    <a:pt x="3031868" y="3655835"/>
                  </a:lnTo>
                  <a:lnTo>
                    <a:pt x="3043778" y="3654212"/>
                  </a:lnTo>
                  <a:lnTo>
                    <a:pt x="3041525" y="3658756"/>
                  </a:lnTo>
                  <a:lnTo>
                    <a:pt x="3047963" y="3678227"/>
                  </a:lnTo>
                  <a:lnTo>
                    <a:pt x="3036375" y="3670438"/>
                  </a:lnTo>
                  <a:lnTo>
                    <a:pt x="3022212" y="3667518"/>
                  </a:lnTo>
                  <a:lnTo>
                    <a:pt x="3011589" y="3675306"/>
                  </a:lnTo>
                  <a:lnTo>
                    <a:pt x="3000645" y="3667518"/>
                  </a:lnTo>
                  <a:lnTo>
                    <a:pt x="3000001" y="3667193"/>
                  </a:lnTo>
                  <a:lnTo>
                    <a:pt x="2997426" y="3665895"/>
                  </a:lnTo>
                  <a:lnTo>
                    <a:pt x="2995495" y="3663624"/>
                  </a:lnTo>
                  <a:lnTo>
                    <a:pt x="2994529" y="3662650"/>
                  </a:lnTo>
                  <a:cubicBezTo>
                    <a:pt x="2994422" y="3662109"/>
                    <a:pt x="2994314" y="3661568"/>
                    <a:pt x="2994207" y="3661027"/>
                  </a:cubicBezTo>
                  <a:lnTo>
                    <a:pt x="2995173" y="3651292"/>
                  </a:lnTo>
                  <a:cubicBezTo>
                    <a:pt x="2995280" y="3648912"/>
                    <a:pt x="2995388" y="3646532"/>
                    <a:pt x="2995495" y="3644152"/>
                  </a:cubicBezTo>
                  <a:lnTo>
                    <a:pt x="2987770" y="3639934"/>
                  </a:lnTo>
                  <a:lnTo>
                    <a:pt x="2978113" y="3632145"/>
                  </a:lnTo>
                  <a:close/>
                  <a:moveTo>
                    <a:pt x="720699" y="3606789"/>
                  </a:moveTo>
                  <a:lnTo>
                    <a:pt x="731812" y="3609057"/>
                  </a:lnTo>
                  <a:lnTo>
                    <a:pt x="730831" y="3622664"/>
                  </a:lnTo>
                  <a:lnTo>
                    <a:pt x="721027" y="3617480"/>
                  </a:lnTo>
                  <a:cubicBezTo>
                    <a:pt x="720918" y="3613916"/>
                    <a:pt x="720808" y="3610353"/>
                    <a:pt x="720699" y="3606789"/>
                  </a:cubicBezTo>
                  <a:close/>
                  <a:moveTo>
                    <a:pt x="1246157" y="3590917"/>
                  </a:moveTo>
                  <a:lnTo>
                    <a:pt x="1252507" y="3593139"/>
                  </a:lnTo>
                  <a:lnTo>
                    <a:pt x="1244887" y="3604569"/>
                  </a:lnTo>
                  <a:lnTo>
                    <a:pt x="1247109" y="3615999"/>
                  </a:lnTo>
                  <a:lnTo>
                    <a:pt x="1242030" y="3631874"/>
                  </a:lnTo>
                  <a:lnTo>
                    <a:pt x="1231552" y="3641399"/>
                  </a:lnTo>
                  <a:lnTo>
                    <a:pt x="1216630" y="3640764"/>
                  </a:lnTo>
                  <a:lnTo>
                    <a:pt x="1208057" y="3644892"/>
                  </a:lnTo>
                  <a:lnTo>
                    <a:pt x="1208057" y="3636637"/>
                  </a:lnTo>
                  <a:lnTo>
                    <a:pt x="1218852" y="3627112"/>
                  </a:lnTo>
                  <a:lnTo>
                    <a:pt x="1229012" y="3599489"/>
                  </a:lnTo>
                  <a:close/>
                  <a:moveTo>
                    <a:pt x="2722963" y="3559164"/>
                  </a:moveTo>
                  <a:lnTo>
                    <a:pt x="2736813" y="3571070"/>
                  </a:lnTo>
                  <a:lnTo>
                    <a:pt x="2734558" y="3579759"/>
                  </a:lnTo>
                  <a:lnTo>
                    <a:pt x="2724251" y="3582977"/>
                  </a:lnTo>
                  <a:lnTo>
                    <a:pt x="2714588" y="3577506"/>
                  </a:lnTo>
                  <a:cubicBezTo>
                    <a:pt x="2714803" y="3571928"/>
                    <a:pt x="2715017" y="3566351"/>
                    <a:pt x="2715232" y="3560773"/>
                  </a:cubicBezTo>
                  <a:close/>
                  <a:moveTo>
                    <a:pt x="2492338" y="3549639"/>
                  </a:moveTo>
                  <a:lnTo>
                    <a:pt x="2485435" y="3560752"/>
                  </a:lnTo>
                  <a:lnTo>
                    <a:pt x="2484400" y="3551741"/>
                  </a:lnTo>
                  <a:close/>
                  <a:moveTo>
                    <a:pt x="2463763" y="3543289"/>
                  </a:moveTo>
                  <a:lnTo>
                    <a:pt x="2473288" y="3549484"/>
                  </a:lnTo>
                  <a:lnTo>
                    <a:pt x="2469760" y="3555989"/>
                  </a:lnTo>
                  <a:close/>
                  <a:moveTo>
                    <a:pt x="2922455" y="3533764"/>
                  </a:moveTo>
                  <a:lnTo>
                    <a:pt x="2937199" y="3536647"/>
                  </a:lnTo>
                  <a:lnTo>
                    <a:pt x="2937199" y="3548500"/>
                  </a:lnTo>
                  <a:lnTo>
                    <a:pt x="2943473" y="3553946"/>
                  </a:lnTo>
                  <a:lnTo>
                    <a:pt x="2956021" y="3552665"/>
                  </a:lnTo>
                  <a:lnTo>
                    <a:pt x="2961354" y="3560033"/>
                  </a:lnTo>
                  <a:lnTo>
                    <a:pt x="2959158" y="3566440"/>
                  </a:lnTo>
                  <a:lnTo>
                    <a:pt x="2953825" y="3573808"/>
                  </a:lnTo>
                  <a:lnTo>
                    <a:pt x="2960099" y="3577011"/>
                  </a:lnTo>
                  <a:lnTo>
                    <a:pt x="2967001" y="3589825"/>
                  </a:lnTo>
                  <a:lnTo>
                    <a:pt x="2960727" y="3595271"/>
                  </a:lnTo>
                  <a:lnTo>
                    <a:pt x="2952257" y="3591106"/>
                  </a:lnTo>
                  <a:lnTo>
                    <a:pt x="2943787" y="3589825"/>
                  </a:lnTo>
                  <a:lnTo>
                    <a:pt x="2939709" y="3595591"/>
                  </a:lnTo>
                  <a:lnTo>
                    <a:pt x="2936572" y="3600397"/>
                  </a:lnTo>
                  <a:lnTo>
                    <a:pt x="2933435" y="3603920"/>
                  </a:lnTo>
                  <a:lnTo>
                    <a:pt x="2932180" y="3604882"/>
                  </a:lnTo>
                  <a:lnTo>
                    <a:pt x="2931239" y="3605202"/>
                  </a:lnTo>
                  <a:lnTo>
                    <a:pt x="2930612" y="3605202"/>
                  </a:lnTo>
                  <a:lnTo>
                    <a:pt x="2929357" y="3605202"/>
                  </a:lnTo>
                  <a:lnTo>
                    <a:pt x="2928416" y="3604561"/>
                  </a:lnTo>
                  <a:lnTo>
                    <a:pt x="2928102" y="3603920"/>
                  </a:lnTo>
                  <a:lnTo>
                    <a:pt x="2914613" y="3592388"/>
                  </a:lnTo>
                  <a:lnTo>
                    <a:pt x="2918691" y="3582777"/>
                  </a:lnTo>
                  <a:lnTo>
                    <a:pt x="2924024" y="3576370"/>
                  </a:lnTo>
                  <a:lnTo>
                    <a:pt x="2919318" y="3566760"/>
                  </a:lnTo>
                  <a:lnTo>
                    <a:pt x="2925592" y="3562595"/>
                  </a:lnTo>
                  <a:lnTo>
                    <a:pt x="2936258" y="3572206"/>
                  </a:lnTo>
                  <a:lnTo>
                    <a:pt x="2945669" y="3569002"/>
                  </a:lnTo>
                  <a:lnTo>
                    <a:pt x="2946610" y="3561314"/>
                  </a:lnTo>
                  <a:lnTo>
                    <a:pt x="2931866" y="3551703"/>
                  </a:lnTo>
                  <a:lnTo>
                    <a:pt x="2918377" y="3550102"/>
                  </a:lnTo>
                  <a:lnTo>
                    <a:pt x="2917122" y="3541452"/>
                  </a:lnTo>
                  <a:close/>
                  <a:moveTo>
                    <a:pt x="2474421" y="3527414"/>
                  </a:moveTo>
                  <a:lnTo>
                    <a:pt x="2483607" y="3527414"/>
                  </a:lnTo>
                  <a:lnTo>
                    <a:pt x="2485988" y="3538409"/>
                  </a:lnTo>
                  <a:lnTo>
                    <a:pt x="2479524" y="3544877"/>
                  </a:lnTo>
                  <a:lnTo>
                    <a:pt x="2471700" y="3536145"/>
                  </a:lnTo>
                  <a:close/>
                  <a:moveTo>
                    <a:pt x="2643150" y="3494076"/>
                  </a:moveTo>
                  <a:lnTo>
                    <a:pt x="2665375" y="3502206"/>
                  </a:lnTo>
                  <a:lnTo>
                    <a:pt x="2662200" y="3514714"/>
                  </a:lnTo>
                  <a:lnTo>
                    <a:pt x="2649500" y="3510649"/>
                  </a:lnTo>
                  <a:close/>
                  <a:moveTo>
                    <a:pt x="2724430" y="3492489"/>
                  </a:moveTo>
                  <a:lnTo>
                    <a:pt x="2735543" y="3498204"/>
                  </a:lnTo>
                  <a:lnTo>
                    <a:pt x="2744115" y="3502331"/>
                  </a:lnTo>
                  <a:lnTo>
                    <a:pt x="2748878" y="3504871"/>
                  </a:lnTo>
                  <a:lnTo>
                    <a:pt x="2751100" y="3505189"/>
                  </a:lnTo>
                  <a:lnTo>
                    <a:pt x="2753958" y="3505189"/>
                  </a:lnTo>
                  <a:lnTo>
                    <a:pt x="2761260" y="3505189"/>
                  </a:lnTo>
                  <a:lnTo>
                    <a:pt x="2768880" y="3505506"/>
                  </a:lnTo>
                  <a:lnTo>
                    <a:pt x="2771738" y="3505824"/>
                  </a:lnTo>
                  <a:lnTo>
                    <a:pt x="2773325" y="3506776"/>
                  </a:lnTo>
                  <a:lnTo>
                    <a:pt x="2774595" y="3508046"/>
                  </a:lnTo>
                  <a:lnTo>
                    <a:pt x="2775548" y="3510269"/>
                  </a:lnTo>
                  <a:lnTo>
                    <a:pt x="2776183" y="3512809"/>
                  </a:lnTo>
                  <a:lnTo>
                    <a:pt x="2776818" y="3515349"/>
                  </a:lnTo>
                  <a:lnTo>
                    <a:pt x="2777770" y="3520429"/>
                  </a:lnTo>
                  <a:lnTo>
                    <a:pt x="2778088" y="3522651"/>
                  </a:lnTo>
                  <a:lnTo>
                    <a:pt x="2784438" y="3536939"/>
                  </a:lnTo>
                  <a:lnTo>
                    <a:pt x="2762213" y="3536304"/>
                  </a:lnTo>
                  <a:lnTo>
                    <a:pt x="2744115" y="3536304"/>
                  </a:lnTo>
                  <a:lnTo>
                    <a:pt x="2737765" y="3529319"/>
                  </a:lnTo>
                  <a:lnTo>
                    <a:pt x="2713317" y="3520746"/>
                  </a:lnTo>
                  <a:lnTo>
                    <a:pt x="2713317" y="3513761"/>
                  </a:lnTo>
                  <a:lnTo>
                    <a:pt x="2728240" y="3512174"/>
                  </a:lnTo>
                  <a:lnTo>
                    <a:pt x="2713317" y="3502014"/>
                  </a:lnTo>
                  <a:cubicBezTo>
                    <a:pt x="2713211" y="3499897"/>
                    <a:pt x="2713106" y="3497781"/>
                    <a:pt x="2713000" y="3495664"/>
                  </a:cubicBezTo>
                  <a:close/>
                  <a:moveTo>
                    <a:pt x="2782388" y="3486139"/>
                  </a:moveTo>
                  <a:lnTo>
                    <a:pt x="2791163" y="3498169"/>
                  </a:lnTo>
                  <a:lnTo>
                    <a:pt x="2801888" y="3491666"/>
                  </a:lnTo>
                  <a:lnTo>
                    <a:pt x="2816188" y="3506623"/>
                  </a:lnTo>
                  <a:lnTo>
                    <a:pt x="2806113" y="3520605"/>
                  </a:lnTo>
                  <a:lnTo>
                    <a:pt x="2798963" y="3530359"/>
                  </a:lnTo>
                  <a:lnTo>
                    <a:pt x="2791488" y="3540114"/>
                  </a:lnTo>
                  <a:lnTo>
                    <a:pt x="2784663" y="3519955"/>
                  </a:lnTo>
                  <a:lnTo>
                    <a:pt x="2787913" y="3512151"/>
                  </a:lnTo>
                  <a:lnTo>
                    <a:pt x="2774913" y="3487765"/>
                  </a:lnTo>
                  <a:close/>
                  <a:moveTo>
                    <a:pt x="2829351" y="3475026"/>
                  </a:moveTo>
                  <a:lnTo>
                    <a:pt x="2856571" y="3483401"/>
                  </a:lnTo>
                  <a:lnTo>
                    <a:pt x="2860638" y="3490226"/>
                  </a:lnTo>
                  <a:lnTo>
                    <a:pt x="2848123" y="3488675"/>
                  </a:lnTo>
                  <a:lnTo>
                    <a:pt x="2837798" y="3492708"/>
                  </a:lnTo>
                  <a:lnTo>
                    <a:pt x="2828725" y="3502014"/>
                  </a:lnTo>
                  <a:lnTo>
                    <a:pt x="2817775" y="3492708"/>
                  </a:lnTo>
                  <a:lnTo>
                    <a:pt x="2834670" y="3485573"/>
                  </a:lnTo>
                  <a:close/>
                  <a:moveTo>
                    <a:pt x="2682838" y="3473439"/>
                  </a:moveTo>
                  <a:lnTo>
                    <a:pt x="2673630" y="3492489"/>
                  </a:lnTo>
                  <a:lnTo>
                    <a:pt x="2670138" y="3482964"/>
                  </a:lnTo>
                  <a:close/>
                  <a:moveTo>
                    <a:pt x="2591080" y="3467089"/>
                  </a:moveTo>
                  <a:lnTo>
                    <a:pt x="2613622" y="3486353"/>
                  </a:lnTo>
                  <a:cubicBezTo>
                    <a:pt x="2613940" y="3489509"/>
                    <a:pt x="2614257" y="3492666"/>
                    <a:pt x="2614575" y="3495822"/>
                  </a:cubicBezTo>
                  <a:lnTo>
                    <a:pt x="2607590" y="3513127"/>
                  </a:lnTo>
                  <a:lnTo>
                    <a:pt x="2592667" y="3501699"/>
                  </a:lnTo>
                  <a:cubicBezTo>
                    <a:pt x="2592879" y="3499522"/>
                    <a:pt x="2593090" y="3497346"/>
                    <a:pt x="2593302" y="3495169"/>
                  </a:cubicBezTo>
                  <a:lnTo>
                    <a:pt x="2589175" y="3480802"/>
                  </a:lnTo>
                  <a:lnTo>
                    <a:pt x="2594255" y="3479823"/>
                  </a:lnTo>
                  <a:close/>
                  <a:moveTo>
                    <a:pt x="2706015" y="3457564"/>
                  </a:moveTo>
                  <a:cubicBezTo>
                    <a:pt x="2706227" y="3462094"/>
                    <a:pt x="2706438" y="3466623"/>
                    <a:pt x="2706650" y="3471153"/>
                  </a:cubicBezTo>
                  <a:lnTo>
                    <a:pt x="2699030" y="3490747"/>
                  </a:lnTo>
                  <a:lnTo>
                    <a:pt x="2687917" y="3516346"/>
                  </a:lnTo>
                  <a:lnTo>
                    <a:pt x="2680297" y="3525827"/>
                  </a:lnTo>
                  <a:lnTo>
                    <a:pt x="2678075" y="3512237"/>
                  </a:lnTo>
                  <a:lnTo>
                    <a:pt x="2680297" y="3496436"/>
                  </a:lnTo>
                  <a:lnTo>
                    <a:pt x="2688552" y="3480634"/>
                  </a:lnTo>
                  <a:close/>
                  <a:moveTo>
                    <a:pt x="2475289" y="3449626"/>
                  </a:moveTo>
                  <a:lnTo>
                    <a:pt x="2478050" y="3458932"/>
                  </a:lnTo>
                  <a:lnTo>
                    <a:pt x="2477222" y="3468238"/>
                  </a:lnTo>
                  <a:lnTo>
                    <a:pt x="2471700" y="3476614"/>
                  </a:lnTo>
                  <a:lnTo>
                    <a:pt x="2471700" y="3466377"/>
                  </a:lnTo>
                  <a:close/>
                  <a:moveTo>
                    <a:pt x="967714" y="3435339"/>
                  </a:moveTo>
                  <a:lnTo>
                    <a:pt x="989940" y="3455054"/>
                  </a:lnTo>
                  <a:lnTo>
                    <a:pt x="985812" y="3462368"/>
                  </a:lnTo>
                  <a:lnTo>
                    <a:pt x="968032" y="3473180"/>
                  </a:lnTo>
                  <a:lnTo>
                    <a:pt x="962634" y="3489079"/>
                  </a:lnTo>
                  <a:lnTo>
                    <a:pt x="967080" y="3491305"/>
                  </a:lnTo>
                  <a:lnTo>
                    <a:pt x="958824" y="3496075"/>
                  </a:lnTo>
                  <a:cubicBezTo>
                    <a:pt x="959036" y="3502011"/>
                    <a:pt x="959247" y="3507947"/>
                    <a:pt x="959459" y="3513883"/>
                  </a:cubicBezTo>
                  <a:lnTo>
                    <a:pt x="958921" y="3514329"/>
                  </a:lnTo>
                  <a:lnTo>
                    <a:pt x="960134" y="3514827"/>
                  </a:lnTo>
                  <a:cubicBezTo>
                    <a:pt x="960095" y="3508757"/>
                    <a:pt x="960057" y="3502686"/>
                    <a:pt x="960018" y="3496616"/>
                  </a:cubicBezTo>
                  <a:lnTo>
                    <a:pt x="968262" y="3491854"/>
                  </a:lnTo>
                  <a:lnTo>
                    <a:pt x="983166" y="3482329"/>
                  </a:lnTo>
                  <a:lnTo>
                    <a:pt x="991410" y="3468359"/>
                  </a:lnTo>
                  <a:lnTo>
                    <a:pt x="995838" y="3472804"/>
                  </a:lnTo>
                  <a:lnTo>
                    <a:pt x="1009154" y="3465819"/>
                  </a:lnTo>
                  <a:lnTo>
                    <a:pt x="1019621" y="3457564"/>
                  </a:lnTo>
                  <a:lnTo>
                    <a:pt x="1064328" y="3458199"/>
                  </a:lnTo>
                  <a:lnTo>
                    <a:pt x="1077011" y="3466771"/>
                  </a:lnTo>
                  <a:lnTo>
                    <a:pt x="1089060" y="3499156"/>
                  </a:lnTo>
                  <a:lnTo>
                    <a:pt x="1101744" y="3523287"/>
                  </a:lnTo>
                  <a:lnTo>
                    <a:pt x="1111257" y="3532494"/>
                  </a:lnTo>
                  <a:lnTo>
                    <a:pt x="1110306" y="3537892"/>
                  </a:lnTo>
                  <a:lnTo>
                    <a:pt x="1099842" y="3546147"/>
                  </a:lnTo>
                  <a:lnTo>
                    <a:pt x="1088427" y="3560434"/>
                  </a:lnTo>
                  <a:lnTo>
                    <a:pt x="1092549" y="3570594"/>
                  </a:lnTo>
                  <a:lnTo>
                    <a:pt x="1097939" y="3561069"/>
                  </a:lnTo>
                  <a:lnTo>
                    <a:pt x="1113794" y="3549322"/>
                  </a:lnTo>
                  <a:lnTo>
                    <a:pt x="1125526" y="3549322"/>
                  </a:lnTo>
                  <a:lnTo>
                    <a:pt x="1138210" y="3559799"/>
                  </a:lnTo>
                  <a:lnTo>
                    <a:pt x="1135990" y="3569324"/>
                  </a:lnTo>
                  <a:lnTo>
                    <a:pt x="1141381" y="3587422"/>
                  </a:lnTo>
                  <a:lnTo>
                    <a:pt x="1135356" y="3594724"/>
                  </a:lnTo>
                  <a:lnTo>
                    <a:pt x="1125843" y="3590597"/>
                  </a:lnTo>
                  <a:lnTo>
                    <a:pt x="1123306" y="3571229"/>
                  </a:lnTo>
                  <a:lnTo>
                    <a:pt x="1117916" y="3574404"/>
                  </a:lnTo>
                  <a:lnTo>
                    <a:pt x="1120453" y="3597899"/>
                  </a:lnTo>
                  <a:lnTo>
                    <a:pt x="1129014" y="3601074"/>
                  </a:lnTo>
                  <a:lnTo>
                    <a:pt x="1126794" y="3611234"/>
                  </a:lnTo>
                  <a:lnTo>
                    <a:pt x="1120453" y="3622029"/>
                  </a:lnTo>
                  <a:lnTo>
                    <a:pt x="1102696" y="3624569"/>
                  </a:lnTo>
                  <a:lnTo>
                    <a:pt x="1099525" y="3629649"/>
                  </a:lnTo>
                  <a:lnTo>
                    <a:pt x="1099525" y="3643619"/>
                  </a:lnTo>
                  <a:lnTo>
                    <a:pt x="1098252" y="3643570"/>
                  </a:lnTo>
                  <a:lnTo>
                    <a:pt x="1091214" y="3650619"/>
                  </a:lnTo>
                  <a:lnTo>
                    <a:pt x="1084229" y="3656978"/>
                  </a:lnTo>
                  <a:lnTo>
                    <a:pt x="1075656" y="3662384"/>
                  </a:lnTo>
                  <a:lnTo>
                    <a:pt x="1075339" y="3663020"/>
                  </a:lnTo>
                  <a:lnTo>
                    <a:pt x="1075022" y="3663338"/>
                  </a:lnTo>
                  <a:lnTo>
                    <a:pt x="1074069" y="3663974"/>
                  </a:lnTo>
                  <a:lnTo>
                    <a:pt x="1073116" y="3664928"/>
                  </a:lnTo>
                  <a:lnTo>
                    <a:pt x="1071846" y="3664928"/>
                  </a:lnTo>
                  <a:lnTo>
                    <a:pt x="1069624" y="3664928"/>
                  </a:lnTo>
                  <a:lnTo>
                    <a:pt x="1067084" y="3664610"/>
                  </a:lnTo>
                  <a:lnTo>
                    <a:pt x="1062322" y="3663020"/>
                  </a:lnTo>
                  <a:lnTo>
                    <a:pt x="1058829" y="3661748"/>
                  </a:lnTo>
                  <a:lnTo>
                    <a:pt x="1056608" y="3660158"/>
                  </a:lnTo>
                  <a:lnTo>
                    <a:pt x="1053430" y="3671924"/>
                  </a:lnTo>
                  <a:lnTo>
                    <a:pt x="1058829" y="3705631"/>
                  </a:lnTo>
                  <a:lnTo>
                    <a:pt x="1075339" y="3726618"/>
                  </a:lnTo>
                  <a:lnTo>
                    <a:pt x="1065813" y="3745698"/>
                  </a:lnTo>
                  <a:lnTo>
                    <a:pt x="1071211" y="3771137"/>
                  </a:lnTo>
                  <a:lnTo>
                    <a:pt x="1085499" y="3832191"/>
                  </a:lnTo>
                  <a:lnTo>
                    <a:pt x="1076291" y="3856359"/>
                  </a:lnTo>
                  <a:lnTo>
                    <a:pt x="1058512" y="3904057"/>
                  </a:lnTo>
                  <a:lnTo>
                    <a:pt x="1054703" y="3919957"/>
                  </a:lnTo>
                  <a:lnTo>
                    <a:pt x="1045176" y="3919957"/>
                  </a:lnTo>
                  <a:lnTo>
                    <a:pt x="1047398" y="3927271"/>
                  </a:lnTo>
                  <a:lnTo>
                    <a:pt x="1061051" y="3946032"/>
                  </a:lnTo>
                  <a:lnTo>
                    <a:pt x="1047398" y="3948576"/>
                  </a:lnTo>
                  <a:lnTo>
                    <a:pt x="1026443" y="3943170"/>
                  </a:lnTo>
                  <a:lnTo>
                    <a:pt x="1005171" y="3951120"/>
                  </a:lnTo>
                  <a:lnTo>
                    <a:pt x="1001043" y="3935220"/>
                  </a:lnTo>
                  <a:lnTo>
                    <a:pt x="993433" y="3940308"/>
                  </a:lnTo>
                  <a:lnTo>
                    <a:pt x="987082" y="3954300"/>
                  </a:lnTo>
                  <a:lnTo>
                    <a:pt x="955649" y="3964157"/>
                  </a:lnTo>
                  <a:lnTo>
                    <a:pt x="934376" y="3975923"/>
                  </a:lnTo>
                  <a:lnTo>
                    <a:pt x="925169" y="3988643"/>
                  </a:lnTo>
                  <a:lnTo>
                    <a:pt x="913738" y="3985463"/>
                  </a:lnTo>
                  <a:lnTo>
                    <a:pt x="907071" y="3998182"/>
                  </a:lnTo>
                  <a:lnTo>
                    <a:pt x="893418" y="4000726"/>
                  </a:lnTo>
                  <a:lnTo>
                    <a:pt x="882940" y="4010266"/>
                  </a:lnTo>
                  <a:lnTo>
                    <a:pt x="873098" y="4001680"/>
                  </a:lnTo>
                  <a:lnTo>
                    <a:pt x="877543" y="3986735"/>
                  </a:lnTo>
                  <a:lnTo>
                    <a:pt x="869922" y="3993095"/>
                  </a:lnTo>
                  <a:lnTo>
                    <a:pt x="862620" y="3992459"/>
                  </a:lnTo>
                  <a:lnTo>
                    <a:pt x="859762" y="4004224"/>
                  </a:lnTo>
                  <a:lnTo>
                    <a:pt x="865795" y="4004860"/>
                  </a:lnTo>
                  <a:lnTo>
                    <a:pt x="864208" y="4013446"/>
                  </a:lnTo>
                  <a:lnTo>
                    <a:pt x="867382" y="4022986"/>
                  </a:lnTo>
                  <a:lnTo>
                    <a:pt x="849285" y="4022032"/>
                  </a:lnTo>
                  <a:lnTo>
                    <a:pt x="843888" y="4031571"/>
                  </a:lnTo>
                  <a:lnTo>
                    <a:pt x="832140" y="4031889"/>
                  </a:lnTo>
                  <a:lnTo>
                    <a:pt x="825155" y="4042383"/>
                  </a:lnTo>
                  <a:lnTo>
                    <a:pt x="813407" y="4045563"/>
                  </a:lnTo>
                  <a:lnTo>
                    <a:pt x="799754" y="4050015"/>
                  </a:lnTo>
                  <a:lnTo>
                    <a:pt x="769909" y="4045881"/>
                  </a:lnTo>
                  <a:lnTo>
                    <a:pt x="762607" y="4042701"/>
                  </a:lnTo>
                  <a:lnTo>
                    <a:pt x="756575" y="4048107"/>
                  </a:lnTo>
                  <a:lnTo>
                    <a:pt x="737526" y="4052877"/>
                  </a:lnTo>
                  <a:lnTo>
                    <a:pt x="737526" y="4045245"/>
                  </a:lnTo>
                  <a:lnTo>
                    <a:pt x="725779" y="4042065"/>
                  </a:lnTo>
                  <a:lnTo>
                    <a:pt x="735938" y="4033479"/>
                  </a:lnTo>
                  <a:lnTo>
                    <a:pt x="743558" y="4033479"/>
                  </a:lnTo>
                  <a:lnTo>
                    <a:pt x="764512" y="4022986"/>
                  </a:lnTo>
                  <a:lnTo>
                    <a:pt x="750860" y="4020760"/>
                  </a:lnTo>
                  <a:lnTo>
                    <a:pt x="758162" y="4013446"/>
                  </a:lnTo>
                  <a:lnTo>
                    <a:pt x="735938" y="4019806"/>
                  </a:lnTo>
                  <a:lnTo>
                    <a:pt x="724191" y="4021396"/>
                  </a:lnTo>
                  <a:lnTo>
                    <a:pt x="714667" y="4031889"/>
                  </a:lnTo>
                  <a:lnTo>
                    <a:pt x="704507" y="4040475"/>
                  </a:lnTo>
                  <a:lnTo>
                    <a:pt x="691809" y="4039203"/>
                  </a:lnTo>
                  <a:lnTo>
                    <a:pt x="707683" y="4032843"/>
                  </a:lnTo>
                  <a:lnTo>
                    <a:pt x="716889" y="4012810"/>
                  </a:lnTo>
                  <a:lnTo>
                    <a:pt x="739113" y="4005178"/>
                  </a:lnTo>
                  <a:lnTo>
                    <a:pt x="744193" y="4001044"/>
                  </a:lnTo>
                  <a:lnTo>
                    <a:pt x="733399" y="3994685"/>
                  </a:lnTo>
                  <a:lnTo>
                    <a:pt x="710540" y="4005178"/>
                  </a:lnTo>
                  <a:lnTo>
                    <a:pt x="703238" y="4010584"/>
                  </a:lnTo>
                  <a:lnTo>
                    <a:pt x="693396" y="3999136"/>
                  </a:lnTo>
                  <a:lnTo>
                    <a:pt x="673394" y="4000408"/>
                  </a:lnTo>
                  <a:lnTo>
                    <a:pt x="686093" y="3986417"/>
                  </a:lnTo>
                  <a:lnTo>
                    <a:pt x="703873" y="3973697"/>
                  </a:lnTo>
                  <a:lnTo>
                    <a:pt x="712444" y="3970517"/>
                  </a:lnTo>
                  <a:lnTo>
                    <a:pt x="728319" y="3965111"/>
                  </a:lnTo>
                  <a:lnTo>
                    <a:pt x="726097" y="3960978"/>
                  </a:lnTo>
                  <a:lnTo>
                    <a:pt x="713397" y="3960978"/>
                  </a:lnTo>
                  <a:lnTo>
                    <a:pt x="697523" y="3959388"/>
                  </a:lnTo>
                  <a:lnTo>
                    <a:pt x="671807" y="3958116"/>
                  </a:lnTo>
                  <a:lnTo>
                    <a:pt x="666727" y="3950166"/>
                  </a:lnTo>
                  <a:lnTo>
                    <a:pt x="671489" y="3936174"/>
                  </a:lnTo>
                  <a:lnTo>
                    <a:pt x="679109" y="3935220"/>
                  </a:lnTo>
                  <a:lnTo>
                    <a:pt x="702286" y="3929496"/>
                  </a:lnTo>
                  <a:lnTo>
                    <a:pt x="695936" y="3944442"/>
                  </a:lnTo>
                  <a:lnTo>
                    <a:pt x="708635" y="3933630"/>
                  </a:lnTo>
                  <a:lnTo>
                    <a:pt x="714032" y="3941898"/>
                  </a:lnTo>
                  <a:lnTo>
                    <a:pt x="723556" y="3945078"/>
                  </a:lnTo>
                  <a:lnTo>
                    <a:pt x="744828" y="3944124"/>
                  </a:lnTo>
                  <a:lnTo>
                    <a:pt x="729906" y="3937764"/>
                  </a:lnTo>
                  <a:lnTo>
                    <a:pt x="721335" y="3924091"/>
                  </a:lnTo>
                  <a:lnTo>
                    <a:pt x="735938" y="3917413"/>
                  </a:lnTo>
                  <a:lnTo>
                    <a:pt x="738161" y="3899605"/>
                  </a:lnTo>
                  <a:lnTo>
                    <a:pt x="748638" y="3896425"/>
                  </a:lnTo>
                  <a:lnTo>
                    <a:pt x="772766" y="3895153"/>
                  </a:lnTo>
                  <a:lnTo>
                    <a:pt x="801341" y="3884024"/>
                  </a:lnTo>
                  <a:lnTo>
                    <a:pt x="818487" y="3880844"/>
                  </a:lnTo>
                  <a:lnTo>
                    <a:pt x="842936" y="3884978"/>
                  </a:lnTo>
                  <a:lnTo>
                    <a:pt x="838491" y="3879890"/>
                  </a:lnTo>
                  <a:lnTo>
                    <a:pt x="818487" y="3875756"/>
                  </a:lnTo>
                  <a:lnTo>
                    <a:pt x="806739" y="3872576"/>
                  </a:lnTo>
                  <a:lnTo>
                    <a:pt x="809597" y="3861128"/>
                  </a:lnTo>
                  <a:lnTo>
                    <a:pt x="815947" y="3846183"/>
                  </a:lnTo>
                  <a:lnTo>
                    <a:pt x="805469" y="3851589"/>
                  </a:lnTo>
                  <a:lnTo>
                    <a:pt x="790863" y="3871622"/>
                  </a:lnTo>
                  <a:lnTo>
                    <a:pt x="780068" y="3876074"/>
                  </a:lnTo>
                  <a:lnTo>
                    <a:pt x="761019" y="3880526"/>
                  </a:lnTo>
                  <a:lnTo>
                    <a:pt x="753717" y="3881798"/>
                  </a:lnTo>
                  <a:lnTo>
                    <a:pt x="755940" y="3886568"/>
                  </a:lnTo>
                  <a:lnTo>
                    <a:pt x="738161" y="3886886"/>
                  </a:lnTo>
                  <a:lnTo>
                    <a:pt x="719112" y="3895471"/>
                  </a:lnTo>
                  <a:lnTo>
                    <a:pt x="715937" y="3888476"/>
                  </a:lnTo>
                  <a:lnTo>
                    <a:pt x="752765" y="3870032"/>
                  </a:lnTo>
                  <a:lnTo>
                    <a:pt x="760702" y="3848727"/>
                  </a:lnTo>
                  <a:lnTo>
                    <a:pt x="776576" y="3837915"/>
                  </a:lnTo>
                  <a:lnTo>
                    <a:pt x="774672" y="3832827"/>
                  </a:lnTo>
                  <a:lnTo>
                    <a:pt x="762925" y="3833781"/>
                  </a:lnTo>
                  <a:lnTo>
                    <a:pt x="774037" y="3807706"/>
                  </a:lnTo>
                  <a:lnTo>
                    <a:pt x="792133" y="3795622"/>
                  </a:lnTo>
                  <a:lnTo>
                    <a:pt x="816582" y="3799756"/>
                  </a:lnTo>
                  <a:lnTo>
                    <a:pt x="808962" y="3783857"/>
                  </a:lnTo>
                  <a:lnTo>
                    <a:pt x="810867" y="3772091"/>
                  </a:lnTo>
                  <a:lnTo>
                    <a:pt x="796261" y="3781949"/>
                  </a:lnTo>
                  <a:lnTo>
                    <a:pt x="754035" y="3782585"/>
                  </a:lnTo>
                  <a:lnTo>
                    <a:pt x="746733" y="3776225"/>
                  </a:lnTo>
                  <a:cubicBezTo>
                    <a:pt x="746521" y="3770819"/>
                    <a:pt x="746310" y="3765413"/>
                    <a:pt x="746098" y="3760007"/>
                  </a:cubicBezTo>
                  <a:lnTo>
                    <a:pt x="733716" y="3772727"/>
                  </a:lnTo>
                  <a:lnTo>
                    <a:pt x="725462" y="3773363"/>
                  </a:lnTo>
                  <a:lnTo>
                    <a:pt x="722922" y="3762551"/>
                  </a:lnTo>
                  <a:lnTo>
                    <a:pt x="708317" y="3761597"/>
                  </a:lnTo>
                  <a:lnTo>
                    <a:pt x="703873" y="3755238"/>
                  </a:lnTo>
                  <a:lnTo>
                    <a:pt x="689903" y="3743790"/>
                  </a:lnTo>
                  <a:lnTo>
                    <a:pt x="702603" y="3727890"/>
                  </a:lnTo>
                  <a:lnTo>
                    <a:pt x="717207" y="3722484"/>
                  </a:lnTo>
                  <a:lnTo>
                    <a:pt x="723556" y="3704359"/>
                  </a:lnTo>
                  <a:lnTo>
                    <a:pt x="752130" y="3696727"/>
                  </a:lnTo>
                  <a:lnTo>
                    <a:pt x="745463" y="3691639"/>
                  </a:lnTo>
                  <a:cubicBezTo>
                    <a:pt x="745146" y="3688459"/>
                    <a:pt x="744828" y="3685280"/>
                    <a:pt x="744511" y="3682100"/>
                  </a:cubicBezTo>
                  <a:lnTo>
                    <a:pt x="727366" y="3684326"/>
                  </a:lnTo>
                  <a:lnTo>
                    <a:pt x="719429" y="3690685"/>
                  </a:lnTo>
                  <a:lnTo>
                    <a:pt x="711492" y="3679238"/>
                  </a:lnTo>
                  <a:lnTo>
                    <a:pt x="713137" y="3667467"/>
                  </a:lnTo>
                  <a:lnTo>
                    <a:pt x="709077" y="3678226"/>
                  </a:lnTo>
                  <a:lnTo>
                    <a:pt x="687363" y="3666796"/>
                  </a:lnTo>
                  <a:lnTo>
                    <a:pt x="708146" y="3662351"/>
                  </a:lnTo>
                  <a:lnTo>
                    <a:pt x="713618" y="3664031"/>
                  </a:lnTo>
                  <a:cubicBezTo>
                    <a:pt x="713650" y="3663800"/>
                    <a:pt x="713683" y="3663569"/>
                    <a:pt x="713715" y="3663338"/>
                  </a:cubicBezTo>
                  <a:lnTo>
                    <a:pt x="731811" y="3667790"/>
                  </a:lnTo>
                  <a:lnTo>
                    <a:pt x="728637" y="3656978"/>
                  </a:lnTo>
                  <a:lnTo>
                    <a:pt x="717842" y="3653798"/>
                  </a:lnTo>
                  <a:lnTo>
                    <a:pt x="713397" y="3637263"/>
                  </a:lnTo>
                  <a:lnTo>
                    <a:pt x="731493" y="3629313"/>
                  </a:lnTo>
                  <a:lnTo>
                    <a:pt x="734351" y="3608644"/>
                  </a:lnTo>
                  <a:lnTo>
                    <a:pt x="756575" y="3612460"/>
                  </a:lnTo>
                  <a:lnTo>
                    <a:pt x="769274" y="3610234"/>
                  </a:lnTo>
                  <a:lnTo>
                    <a:pt x="781974" y="3619456"/>
                  </a:lnTo>
                  <a:lnTo>
                    <a:pt x="783244" y="3628995"/>
                  </a:lnTo>
                  <a:lnTo>
                    <a:pt x="797214" y="3634401"/>
                  </a:lnTo>
                  <a:lnTo>
                    <a:pt x="792451" y="3621681"/>
                  </a:lnTo>
                  <a:lnTo>
                    <a:pt x="805469" y="3610870"/>
                  </a:lnTo>
                  <a:lnTo>
                    <a:pt x="823250" y="3618184"/>
                  </a:lnTo>
                  <a:lnTo>
                    <a:pt x="839443" y="3627723"/>
                  </a:lnTo>
                  <a:lnTo>
                    <a:pt x="845792" y="3628359"/>
                  </a:lnTo>
                  <a:lnTo>
                    <a:pt x="846428" y="3609598"/>
                  </a:lnTo>
                  <a:lnTo>
                    <a:pt x="837855" y="3592426"/>
                  </a:lnTo>
                  <a:lnTo>
                    <a:pt x="850555" y="3578753"/>
                  </a:lnTo>
                  <a:lnTo>
                    <a:pt x="867382" y="3578753"/>
                  </a:lnTo>
                  <a:lnTo>
                    <a:pt x="877860" y="3557447"/>
                  </a:lnTo>
                  <a:lnTo>
                    <a:pt x="861985" y="3554267"/>
                  </a:lnTo>
                  <a:lnTo>
                    <a:pt x="841666" y="3559991"/>
                  </a:lnTo>
                  <a:lnTo>
                    <a:pt x="823567" y="3549180"/>
                  </a:lnTo>
                  <a:lnTo>
                    <a:pt x="830235" y="3539004"/>
                  </a:lnTo>
                  <a:lnTo>
                    <a:pt x="840396" y="3528192"/>
                  </a:lnTo>
                  <a:lnTo>
                    <a:pt x="862620" y="3519606"/>
                  </a:lnTo>
                  <a:lnTo>
                    <a:pt x="858492" y="3510067"/>
                  </a:lnTo>
                  <a:lnTo>
                    <a:pt x="855318" y="3497665"/>
                  </a:lnTo>
                  <a:lnTo>
                    <a:pt x="870875" y="3480494"/>
                  </a:lnTo>
                  <a:lnTo>
                    <a:pt x="886750" y="3474770"/>
                  </a:lnTo>
                  <a:lnTo>
                    <a:pt x="892783" y="3461096"/>
                  </a:lnTo>
                  <a:lnTo>
                    <a:pt x="911833" y="3464276"/>
                  </a:lnTo>
                  <a:lnTo>
                    <a:pt x="908658" y="3456962"/>
                  </a:lnTo>
                  <a:lnTo>
                    <a:pt x="924533" y="3451556"/>
                  </a:lnTo>
                  <a:lnTo>
                    <a:pt x="941679" y="3470318"/>
                  </a:lnTo>
                  <a:lnTo>
                    <a:pt x="931201" y="3495757"/>
                  </a:lnTo>
                  <a:lnTo>
                    <a:pt x="943901" y="3496393"/>
                  </a:lnTo>
                  <a:lnTo>
                    <a:pt x="952157" y="3479858"/>
                  </a:lnTo>
                  <a:lnTo>
                    <a:pt x="948029" y="3453464"/>
                  </a:lnTo>
                  <a:lnTo>
                    <a:pt x="961364" y="3453464"/>
                  </a:lnTo>
                  <a:close/>
                  <a:moveTo>
                    <a:pt x="3068524" y="3432164"/>
                  </a:moveTo>
                  <a:lnTo>
                    <a:pt x="3099111" y="3458846"/>
                  </a:lnTo>
                  <a:lnTo>
                    <a:pt x="3103526" y="3464378"/>
                  </a:lnTo>
                  <a:lnTo>
                    <a:pt x="3097535" y="3484552"/>
                  </a:lnTo>
                  <a:lnTo>
                    <a:pt x="3057488" y="3462425"/>
                  </a:lnTo>
                  <a:lnTo>
                    <a:pt x="3059065" y="3441926"/>
                  </a:lnTo>
                  <a:close/>
                  <a:moveTo>
                    <a:pt x="2463763" y="3408351"/>
                  </a:moveTo>
                  <a:lnTo>
                    <a:pt x="2474876" y="3421051"/>
                  </a:lnTo>
                  <a:lnTo>
                    <a:pt x="2466303" y="3420165"/>
                  </a:lnTo>
                  <a:lnTo>
                    <a:pt x="2454238" y="3410123"/>
                  </a:lnTo>
                  <a:close/>
                  <a:moveTo>
                    <a:pt x="2674737" y="3390889"/>
                  </a:moveTo>
                  <a:lnTo>
                    <a:pt x="2681250" y="3409169"/>
                  </a:lnTo>
                  <a:lnTo>
                    <a:pt x="2674086" y="3422639"/>
                  </a:lnTo>
                  <a:lnTo>
                    <a:pt x="2668550" y="3409169"/>
                  </a:lnTo>
                  <a:lnTo>
                    <a:pt x="2669201" y="3392172"/>
                  </a:lnTo>
                  <a:close/>
                  <a:moveTo>
                    <a:pt x="2629274" y="3381364"/>
                  </a:moveTo>
                  <a:lnTo>
                    <a:pt x="2653567" y="3390766"/>
                  </a:lnTo>
                  <a:lnTo>
                    <a:pt x="2656722" y="3399854"/>
                  </a:lnTo>
                  <a:lnTo>
                    <a:pt x="2660193" y="3406122"/>
                  </a:lnTo>
                  <a:lnTo>
                    <a:pt x="2664610" y="3411449"/>
                  </a:lnTo>
                  <a:lnTo>
                    <a:pt x="2668711" y="3422732"/>
                  </a:lnTo>
                  <a:lnTo>
                    <a:pt x="2689849" y="3430880"/>
                  </a:lnTo>
                  <a:lnTo>
                    <a:pt x="2693951" y="3446236"/>
                  </a:lnTo>
                  <a:lnTo>
                    <a:pt x="2687956" y="3460025"/>
                  </a:lnTo>
                  <a:lnTo>
                    <a:pt x="2677545" y="3468173"/>
                  </a:lnTo>
                  <a:lnTo>
                    <a:pt x="2660508" y="3478202"/>
                  </a:lnTo>
                  <a:lnTo>
                    <a:pt x="2640001" y="3476008"/>
                  </a:lnTo>
                  <a:lnTo>
                    <a:pt x="2627065" y="3461592"/>
                  </a:lnTo>
                  <a:lnTo>
                    <a:pt x="2634322" y="3455324"/>
                  </a:lnTo>
                  <a:lnTo>
                    <a:pt x="2622648" y="3453131"/>
                  </a:lnTo>
                  <a:lnTo>
                    <a:pt x="2620440" y="3436834"/>
                  </a:lnTo>
                  <a:lnTo>
                    <a:pt x="2603718" y="3425239"/>
                  </a:lnTo>
                  <a:lnTo>
                    <a:pt x="2593938" y="3412076"/>
                  </a:lnTo>
                  <a:lnTo>
                    <a:pt x="2595831" y="3394213"/>
                  </a:lnTo>
                  <a:lnTo>
                    <a:pt x="2608766" y="3400481"/>
                  </a:lnTo>
                  <a:lnTo>
                    <a:pt x="2620124" y="3397033"/>
                  </a:lnTo>
                  <a:close/>
                  <a:moveTo>
                    <a:pt x="1157482" y="3378189"/>
                  </a:moveTo>
                  <a:lnTo>
                    <a:pt x="1165647" y="3378189"/>
                  </a:lnTo>
                  <a:lnTo>
                    <a:pt x="1168671" y="3387857"/>
                  </a:lnTo>
                  <a:lnTo>
                    <a:pt x="1174719" y="3404938"/>
                  </a:lnTo>
                  <a:lnTo>
                    <a:pt x="1171090" y="3417829"/>
                  </a:lnTo>
                  <a:lnTo>
                    <a:pt x="1165949" y="3421052"/>
                  </a:lnTo>
                  <a:lnTo>
                    <a:pt x="1153854" y="3413639"/>
                  </a:lnTo>
                  <a:lnTo>
                    <a:pt x="1149318" y="3400748"/>
                  </a:lnTo>
                  <a:lnTo>
                    <a:pt x="1151435" y="3387857"/>
                  </a:lnTo>
                  <a:close/>
                  <a:moveTo>
                    <a:pt x="1072072" y="3340094"/>
                  </a:moveTo>
                  <a:lnTo>
                    <a:pt x="1080383" y="3351711"/>
                  </a:lnTo>
                  <a:lnTo>
                    <a:pt x="1080383" y="3364272"/>
                  </a:lnTo>
                  <a:lnTo>
                    <a:pt x="1085817" y="3378398"/>
                  </a:lnTo>
                  <a:lnTo>
                    <a:pt x="1073351" y="3387819"/>
                  </a:lnTo>
                  <a:lnTo>
                    <a:pt x="1067917" y="3397239"/>
                  </a:lnTo>
                  <a:lnTo>
                    <a:pt x="1057373" y="3394727"/>
                  </a:lnTo>
                  <a:lnTo>
                    <a:pt x="1055132" y="3384992"/>
                  </a:lnTo>
                  <a:lnTo>
                    <a:pt x="1061206" y="3368354"/>
                  </a:lnTo>
                  <a:lnTo>
                    <a:pt x="1051616" y="3368354"/>
                  </a:lnTo>
                  <a:lnTo>
                    <a:pt x="1043305" y="3377770"/>
                  </a:lnTo>
                  <a:lnTo>
                    <a:pt x="1039151" y="3384050"/>
                  </a:lnTo>
                  <a:lnTo>
                    <a:pt x="1038191" y="3371807"/>
                  </a:lnTo>
                  <a:lnTo>
                    <a:pt x="1047461" y="3350769"/>
                  </a:lnTo>
                  <a:lnTo>
                    <a:pt x="1055772" y="3356735"/>
                  </a:lnTo>
                  <a:lnTo>
                    <a:pt x="1062484" y="3348571"/>
                  </a:lnTo>
                  <a:close/>
                  <a:moveTo>
                    <a:pt x="2665169" y="3319452"/>
                  </a:moveTo>
                  <a:lnTo>
                    <a:pt x="2676488" y="3339638"/>
                  </a:lnTo>
                  <a:lnTo>
                    <a:pt x="2670990" y="3354377"/>
                  </a:lnTo>
                  <a:lnTo>
                    <a:pt x="2659025" y="3347008"/>
                  </a:lnTo>
                  <a:lnTo>
                    <a:pt x="2670990" y="3338356"/>
                  </a:lnTo>
                  <a:close/>
                  <a:moveTo>
                    <a:pt x="1084228" y="3309929"/>
                  </a:moveTo>
                  <a:lnTo>
                    <a:pt x="1082061" y="3317834"/>
                  </a:lnTo>
                  <a:lnTo>
                    <a:pt x="1071529" y="3324217"/>
                  </a:lnTo>
                  <a:lnTo>
                    <a:pt x="1074936" y="3316010"/>
                  </a:lnTo>
                  <a:close/>
                  <a:moveTo>
                    <a:pt x="1113472" y="3303579"/>
                  </a:moveTo>
                  <a:lnTo>
                    <a:pt x="1114392" y="3311286"/>
                  </a:lnTo>
                  <a:lnTo>
                    <a:pt x="1103653" y="3330557"/>
                  </a:lnTo>
                  <a:lnTo>
                    <a:pt x="1101505" y="3345010"/>
                  </a:lnTo>
                  <a:lnTo>
                    <a:pt x="1089538" y="3359143"/>
                  </a:lnTo>
                  <a:lnTo>
                    <a:pt x="1082481" y="3355288"/>
                  </a:lnTo>
                  <a:lnTo>
                    <a:pt x="1083095" y="3352398"/>
                  </a:lnTo>
                  <a:lnTo>
                    <a:pt x="1077879" y="3344048"/>
                  </a:lnTo>
                  <a:lnTo>
                    <a:pt x="1094448" y="3331521"/>
                  </a:lnTo>
                  <a:lnTo>
                    <a:pt x="1089232" y="3330557"/>
                  </a:lnTo>
                  <a:lnTo>
                    <a:pt x="1102425" y="3314499"/>
                  </a:lnTo>
                  <a:close/>
                  <a:moveTo>
                    <a:pt x="2832915" y="3290876"/>
                  </a:moveTo>
                  <a:lnTo>
                    <a:pt x="2848659" y="3298814"/>
                  </a:lnTo>
                  <a:lnTo>
                    <a:pt x="2852437" y="3323262"/>
                  </a:lnTo>
                  <a:lnTo>
                    <a:pt x="2858735" y="3340090"/>
                  </a:lnTo>
                  <a:lnTo>
                    <a:pt x="2859050" y="3355965"/>
                  </a:lnTo>
                  <a:lnTo>
                    <a:pt x="2825673" y="3386761"/>
                  </a:lnTo>
                  <a:lnTo>
                    <a:pt x="2826618" y="3404859"/>
                  </a:lnTo>
                  <a:lnTo>
                    <a:pt x="2846770" y="3426766"/>
                  </a:lnTo>
                  <a:lnTo>
                    <a:pt x="2831341" y="3449944"/>
                  </a:lnTo>
                  <a:lnTo>
                    <a:pt x="2814337" y="3447721"/>
                  </a:lnTo>
                  <a:lnTo>
                    <a:pt x="2814652" y="3457564"/>
                  </a:lnTo>
                  <a:lnTo>
                    <a:pt x="2807095" y="3449944"/>
                  </a:lnTo>
                  <a:lnTo>
                    <a:pt x="2805206" y="3460739"/>
                  </a:lnTo>
                  <a:lnTo>
                    <a:pt x="2820005" y="3480741"/>
                  </a:lnTo>
                  <a:lnTo>
                    <a:pt x="2804261" y="3482964"/>
                  </a:lnTo>
                  <a:lnTo>
                    <a:pt x="2793871" y="3473439"/>
                  </a:lnTo>
                  <a:lnTo>
                    <a:pt x="2782220" y="3471534"/>
                  </a:lnTo>
                  <a:lnTo>
                    <a:pt x="2775923" y="3459786"/>
                  </a:lnTo>
                  <a:lnTo>
                    <a:pt x="2790722" y="3456611"/>
                  </a:lnTo>
                  <a:lnTo>
                    <a:pt x="2777497" y="3440736"/>
                  </a:lnTo>
                  <a:lnTo>
                    <a:pt x="2776237" y="3442641"/>
                  </a:lnTo>
                  <a:lnTo>
                    <a:pt x="2772774" y="3445816"/>
                  </a:lnTo>
                  <a:lnTo>
                    <a:pt x="2770570" y="3447086"/>
                  </a:lnTo>
                  <a:lnTo>
                    <a:pt x="2768366" y="3448674"/>
                  </a:lnTo>
                  <a:lnTo>
                    <a:pt x="2766791" y="3449309"/>
                  </a:lnTo>
                  <a:lnTo>
                    <a:pt x="2766161" y="3449626"/>
                  </a:lnTo>
                  <a:lnTo>
                    <a:pt x="2765217" y="3449626"/>
                  </a:lnTo>
                  <a:lnTo>
                    <a:pt x="2761438" y="3447721"/>
                  </a:lnTo>
                  <a:lnTo>
                    <a:pt x="2756400" y="3445499"/>
                  </a:lnTo>
                  <a:lnTo>
                    <a:pt x="2750733" y="3442324"/>
                  </a:lnTo>
                  <a:lnTo>
                    <a:pt x="2739082" y="3445499"/>
                  </a:lnTo>
                  <a:lnTo>
                    <a:pt x="2730580" y="3434069"/>
                  </a:lnTo>
                  <a:lnTo>
                    <a:pt x="2726172" y="3419146"/>
                  </a:lnTo>
                  <a:lnTo>
                    <a:pt x="2732470" y="3410574"/>
                  </a:lnTo>
                  <a:lnTo>
                    <a:pt x="2721764" y="3395016"/>
                  </a:lnTo>
                  <a:lnTo>
                    <a:pt x="2728691" y="3382316"/>
                  </a:lnTo>
                  <a:lnTo>
                    <a:pt x="2706650" y="3359457"/>
                  </a:lnTo>
                  <a:lnTo>
                    <a:pt x="2712003" y="3352155"/>
                  </a:lnTo>
                  <a:lnTo>
                    <a:pt x="2742546" y="3359140"/>
                  </a:lnTo>
                  <a:lnTo>
                    <a:pt x="2751677" y="3348344"/>
                  </a:lnTo>
                  <a:lnTo>
                    <a:pt x="2760179" y="3334692"/>
                  </a:lnTo>
                  <a:lnTo>
                    <a:pt x="2739082" y="3323262"/>
                  </a:lnTo>
                  <a:lnTo>
                    <a:pt x="2739082" y="3315959"/>
                  </a:lnTo>
                  <a:lnTo>
                    <a:pt x="2755771" y="3325166"/>
                  </a:lnTo>
                  <a:lnTo>
                    <a:pt x="2785054" y="3317547"/>
                  </a:lnTo>
                  <a:lnTo>
                    <a:pt x="2767421" y="3335644"/>
                  </a:lnTo>
                  <a:lnTo>
                    <a:pt x="2773718" y="3341677"/>
                  </a:lnTo>
                  <a:lnTo>
                    <a:pt x="2771514" y="3351202"/>
                  </a:lnTo>
                  <a:lnTo>
                    <a:pt x="2790722" y="3363903"/>
                  </a:lnTo>
                  <a:lnTo>
                    <a:pt x="2795760" y="3341677"/>
                  </a:lnTo>
                  <a:lnTo>
                    <a:pt x="2802057" y="3337549"/>
                  </a:lnTo>
                  <a:lnTo>
                    <a:pt x="2811504" y="3346757"/>
                  </a:lnTo>
                  <a:lnTo>
                    <a:pt x="2811189" y="3334374"/>
                  </a:lnTo>
                  <a:lnTo>
                    <a:pt x="2803002" y="3321674"/>
                  </a:lnTo>
                  <a:close/>
                  <a:moveTo>
                    <a:pt x="1020731" y="3233728"/>
                  </a:moveTo>
                  <a:lnTo>
                    <a:pt x="1016076" y="3241030"/>
                  </a:lnTo>
                  <a:lnTo>
                    <a:pt x="1012090" y="3246428"/>
                  </a:lnTo>
                  <a:lnTo>
                    <a:pt x="1006440" y="3243253"/>
                  </a:lnTo>
                  <a:lnTo>
                    <a:pt x="1012755" y="3234680"/>
                  </a:lnTo>
                  <a:close/>
                  <a:moveTo>
                    <a:pt x="1074260" y="3214677"/>
                  </a:moveTo>
                  <a:lnTo>
                    <a:pt x="1089658" y="3239024"/>
                  </a:lnTo>
                  <a:lnTo>
                    <a:pt x="1106981" y="3246073"/>
                  </a:lnTo>
                  <a:lnTo>
                    <a:pt x="1103774" y="3257926"/>
                  </a:lnTo>
                  <a:lnTo>
                    <a:pt x="1117568" y="3267537"/>
                  </a:lnTo>
                  <a:lnTo>
                    <a:pt x="1101849" y="3281632"/>
                  </a:lnTo>
                  <a:lnTo>
                    <a:pt x="1099603" y="3275225"/>
                  </a:lnTo>
                  <a:lnTo>
                    <a:pt x="1084526" y="3280350"/>
                  </a:lnTo>
                  <a:lnTo>
                    <a:pt x="1077147" y="3285797"/>
                  </a:lnTo>
                  <a:lnTo>
                    <a:pt x="1063353" y="3286117"/>
                  </a:lnTo>
                  <a:lnTo>
                    <a:pt x="1055655" y="3277467"/>
                  </a:lnTo>
                  <a:lnTo>
                    <a:pt x="1067523" y="3266897"/>
                  </a:lnTo>
                  <a:lnTo>
                    <a:pt x="1082601" y="3267856"/>
                  </a:lnTo>
                  <a:lnTo>
                    <a:pt x="1082280" y="3262730"/>
                  </a:lnTo>
                  <a:lnTo>
                    <a:pt x="1070732" y="3261449"/>
                  </a:lnTo>
                  <a:lnTo>
                    <a:pt x="1073618" y="3254081"/>
                  </a:lnTo>
                  <a:lnTo>
                    <a:pt x="1082280" y="3253121"/>
                  </a:lnTo>
                  <a:lnTo>
                    <a:pt x="1087412" y="3242227"/>
                  </a:lnTo>
                  <a:lnTo>
                    <a:pt x="1073618" y="3243190"/>
                  </a:lnTo>
                  <a:lnTo>
                    <a:pt x="1059505" y="3236141"/>
                  </a:lnTo>
                  <a:lnTo>
                    <a:pt x="1056296" y="3224288"/>
                  </a:lnTo>
                  <a:lnTo>
                    <a:pt x="1068165" y="3226530"/>
                  </a:lnTo>
                  <a:lnTo>
                    <a:pt x="1064636" y="3217881"/>
                  </a:lnTo>
                  <a:close/>
                  <a:moveTo>
                    <a:pt x="1036556" y="3211501"/>
                  </a:moveTo>
                  <a:lnTo>
                    <a:pt x="1042954" y="3212454"/>
                  </a:lnTo>
                  <a:lnTo>
                    <a:pt x="1032178" y="3225472"/>
                  </a:lnTo>
                  <a:lnTo>
                    <a:pt x="1020731" y="3227377"/>
                  </a:lnTo>
                  <a:lnTo>
                    <a:pt x="1025442" y="3219122"/>
                  </a:lnTo>
                  <a:close/>
                  <a:moveTo>
                    <a:pt x="1065497" y="3170226"/>
                  </a:moveTo>
                  <a:lnTo>
                    <a:pt x="1066766" y="3176576"/>
                  </a:lnTo>
                  <a:lnTo>
                    <a:pt x="1060416" y="3174354"/>
                  </a:lnTo>
                  <a:close/>
                  <a:moveTo>
                    <a:pt x="2496621" y="3159114"/>
                  </a:moveTo>
                  <a:lnTo>
                    <a:pt x="2512976" y="3161291"/>
                  </a:lnTo>
                  <a:lnTo>
                    <a:pt x="2507000" y="3179948"/>
                  </a:lnTo>
                  <a:lnTo>
                    <a:pt x="2488130" y="3189277"/>
                  </a:lnTo>
                  <a:lnTo>
                    <a:pt x="2479638" y="3174662"/>
                  </a:lnTo>
                  <a:lnTo>
                    <a:pt x="2481839" y="3166888"/>
                  </a:lnTo>
                  <a:lnTo>
                    <a:pt x="2494420" y="3169687"/>
                  </a:lnTo>
                  <a:close/>
                  <a:moveTo>
                    <a:pt x="949493" y="3151177"/>
                  </a:moveTo>
                  <a:lnTo>
                    <a:pt x="957238" y="3156257"/>
                  </a:lnTo>
                  <a:lnTo>
                    <a:pt x="946125" y="3170226"/>
                  </a:lnTo>
                  <a:close/>
                  <a:moveTo>
                    <a:pt x="1053951" y="3149590"/>
                  </a:moveTo>
                  <a:lnTo>
                    <a:pt x="1060416" y="3156763"/>
                  </a:lnTo>
                  <a:lnTo>
                    <a:pt x="1060416" y="3162999"/>
                  </a:lnTo>
                  <a:lnTo>
                    <a:pt x="1052656" y="3167053"/>
                  </a:lnTo>
                  <a:lnTo>
                    <a:pt x="1043924" y="3161127"/>
                  </a:lnTo>
                  <a:lnTo>
                    <a:pt x="1042953" y="3151773"/>
                  </a:lnTo>
                  <a:close/>
                  <a:moveTo>
                    <a:pt x="957696" y="3089266"/>
                  </a:moveTo>
                  <a:lnTo>
                    <a:pt x="969937" y="3097932"/>
                  </a:lnTo>
                  <a:lnTo>
                    <a:pt x="966877" y="3107561"/>
                  </a:lnTo>
                  <a:lnTo>
                    <a:pt x="958002" y="3112696"/>
                  </a:lnTo>
                  <a:lnTo>
                    <a:pt x="965041" y="3133881"/>
                  </a:lnTo>
                  <a:lnTo>
                    <a:pt x="960144" y="3148003"/>
                  </a:lnTo>
                  <a:lnTo>
                    <a:pt x="950657" y="3139337"/>
                  </a:lnTo>
                  <a:lnTo>
                    <a:pt x="946679" y="3129066"/>
                  </a:lnTo>
                  <a:lnTo>
                    <a:pt x="944536" y="3110771"/>
                  </a:lnTo>
                  <a:lnTo>
                    <a:pt x="945148" y="3090550"/>
                  </a:lnTo>
                  <a:close/>
                  <a:moveTo>
                    <a:pt x="2717252" y="3084501"/>
                  </a:moveTo>
                  <a:lnTo>
                    <a:pt x="2722526" y="3100947"/>
                  </a:lnTo>
                  <a:lnTo>
                    <a:pt x="2711048" y="3096433"/>
                  </a:lnTo>
                  <a:lnTo>
                    <a:pt x="2700501" y="3105139"/>
                  </a:lnTo>
                  <a:lnTo>
                    <a:pt x="2695538" y="3099658"/>
                  </a:lnTo>
                  <a:lnTo>
                    <a:pt x="2702673" y="3089016"/>
                  </a:lnTo>
                  <a:close/>
                  <a:moveTo>
                    <a:pt x="1081056" y="3082917"/>
                  </a:moveTo>
                  <a:lnTo>
                    <a:pt x="1085552" y="3084822"/>
                  </a:lnTo>
                  <a:lnTo>
                    <a:pt x="1087404" y="3093394"/>
                  </a:lnTo>
                  <a:lnTo>
                    <a:pt x="1083700" y="3105141"/>
                  </a:lnTo>
                  <a:lnTo>
                    <a:pt x="1081056" y="3095617"/>
                  </a:lnTo>
                  <a:close/>
                  <a:moveTo>
                    <a:pt x="3278151" y="3081329"/>
                  </a:moveTo>
                  <a:lnTo>
                    <a:pt x="3281326" y="3085759"/>
                  </a:lnTo>
                  <a:lnTo>
                    <a:pt x="3275928" y="3099048"/>
                  </a:lnTo>
                  <a:lnTo>
                    <a:pt x="3272118" y="3137019"/>
                  </a:lnTo>
                  <a:lnTo>
                    <a:pt x="3272436" y="3161067"/>
                  </a:lnTo>
                  <a:lnTo>
                    <a:pt x="3256561" y="3174673"/>
                  </a:lnTo>
                  <a:lnTo>
                    <a:pt x="3251481" y="3207581"/>
                  </a:lnTo>
                  <a:lnTo>
                    <a:pt x="3245448" y="3235745"/>
                  </a:lnTo>
                  <a:lnTo>
                    <a:pt x="3232113" y="3264226"/>
                  </a:lnTo>
                  <a:lnTo>
                    <a:pt x="3220365" y="3268655"/>
                  </a:lnTo>
                  <a:cubicBezTo>
                    <a:pt x="3220048" y="3264119"/>
                    <a:pt x="3219730" y="3259584"/>
                    <a:pt x="3219413" y="3255048"/>
                  </a:cubicBezTo>
                  <a:lnTo>
                    <a:pt x="3232430" y="3179419"/>
                  </a:lnTo>
                  <a:lnTo>
                    <a:pt x="3249258" y="3154106"/>
                  </a:lnTo>
                  <a:lnTo>
                    <a:pt x="3259418" y="3133854"/>
                  </a:lnTo>
                  <a:lnTo>
                    <a:pt x="3265768" y="3118034"/>
                  </a:lnTo>
                  <a:lnTo>
                    <a:pt x="3264498" y="3103479"/>
                  </a:lnTo>
                  <a:close/>
                  <a:moveTo>
                    <a:pt x="963890" y="3071804"/>
                  </a:moveTo>
                  <a:lnTo>
                    <a:pt x="974701" y="3076971"/>
                  </a:lnTo>
                  <a:lnTo>
                    <a:pt x="969132" y="3086091"/>
                  </a:lnTo>
                  <a:lnTo>
                    <a:pt x="961597" y="3083963"/>
                  </a:lnTo>
                  <a:lnTo>
                    <a:pt x="954063" y="3080315"/>
                  </a:lnTo>
                  <a:lnTo>
                    <a:pt x="955045" y="3073020"/>
                  </a:lnTo>
                  <a:close/>
                  <a:moveTo>
                    <a:pt x="960350" y="3040054"/>
                  </a:moveTo>
                  <a:lnTo>
                    <a:pt x="976288" y="3041016"/>
                  </a:lnTo>
                  <a:lnTo>
                    <a:pt x="974100" y="3051920"/>
                  </a:lnTo>
                  <a:lnTo>
                    <a:pt x="968788" y="3050637"/>
                  </a:lnTo>
                  <a:lnTo>
                    <a:pt x="970975" y="3059296"/>
                  </a:lnTo>
                  <a:lnTo>
                    <a:pt x="974100" y="3058975"/>
                  </a:lnTo>
                  <a:cubicBezTo>
                    <a:pt x="974413" y="3063251"/>
                    <a:pt x="974725" y="3067528"/>
                    <a:pt x="975038" y="3071804"/>
                  </a:cubicBezTo>
                  <a:lnTo>
                    <a:pt x="960350" y="3064748"/>
                  </a:lnTo>
                  <a:cubicBezTo>
                    <a:pt x="960037" y="3061862"/>
                    <a:pt x="959725" y="3058975"/>
                    <a:pt x="959412" y="3056089"/>
                  </a:cubicBezTo>
                  <a:lnTo>
                    <a:pt x="941600" y="3052882"/>
                  </a:lnTo>
                  <a:lnTo>
                    <a:pt x="936599" y="3043582"/>
                  </a:lnTo>
                  <a:close/>
                  <a:moveTo>
                    <a:pt x="1047716" y="3033705"/>
                  </a:moveTo>
                  <a:lnTo>
                    <a:pt x="1067084" y="3048347"/>
                  </a:lnTo>
                  <a:lnTo>
                    <a:pt x="1069307" y="3077949"/>
                  </a:lnTo>
                  <a:lnTo>
                    <a:pt x="1066132" y="3087498"/>
                  </a:lnTo>
                  <a:lnTo>
                    <a:pt x="1076926" y="3092590"/>
                  </a:lnTo>
                  <a:lnTo>
                    <a:pt x="1079466" y="3109460"/>
                  </a:lnTo>
                  <a:lnTo>
                    <a:pt x="1084229" y="3109460"/>
                  </a:lnTo>
                  <a:lnTo>
                    <a:pt x="1082642" y="3121874"/>
                  </a:lnTo>
                  <a:lnTo>
                    <a:pt x="1108678" y="3115508"/>
                  </a:lnTo>
                  <a:lnTo>
                    <a:pt x="1111218" y="3125057"/>
                  </a:lnTo>
                  <a:lnTo>
                    <a:pt x="1097247" y="3135879"/>
                  </a:lnTo>
                  <a:lnTo>
                    <a:pt x="1089310" y="3154022"/>
                  </a:lnTo>
                  <a:lnTo>
                    <a:pt x="1080737" y="3159115"/>
                  </a:lnTo>
                  <a:lnTo>
                    <a:pt x="1079784" y="3152749"/>
                  </a:lnTo>
                  <a:lnTo>
                    <a:pt x="1081372" y="3135879"/>
                  </a:lnTo>
                  <a:lnTo>
                    <a:pt x="1066766" y="3136198"/>
                  </a:lnTo>
                  <a:lnTo>
                    <a:pt x="1059148" y="3139381"/>
                  </a:lnTo>
                  <a:lnTo>
                    <a:pt x="1055971" y="3132060"/>
                  </a:lnTo>
                  <a:lnTo>
                    <a:pt x="1045494" y="3119009"/>
                  </a:lnTo>
                  <a:lnTo>
                    <a:pt x="1046446" y="3112006"/>
                  </a:lnTo>
                  <a:lnTo>
                    <a:pt x="1044224" y="3098320"/>
                  </a:lnTo>
                  <a:lnTo>
                    <a:pt x="1032158" y="3089726"/>
                  </a:lnTo>
                  <a:cubicBezTo>
                    <a:pt x="1032370" y="3093970"/>
                    <a:pt x="1032581" y="3098213"/>
                    <a:pt x="1032793" y="3102457"/>
                  </a:cubicBezTo>
                  <a:lnTo>
                    <a:pt x="1019777" y="3099275"/>
                  </a:lnTo>
                  <a:lnTo>
                    <a:pt x="1012474" y="3087816"/>
                  </a:lnTo>
                  <a:lnTo>
                    <a:pt x="1008027" y="3077312"/>
                  </a:lnTo>
                  <a:lnTo>
                    <a:pt x="1015331" y="3068718"/>
                  </a:lnTo>
                  <a:lnTo>
                    <a:pt x="1023904" y="3075084"/>
                  </a:lnTo>
                  <a:lnTo>
                    <a:pt x="1028031" y="3071901"/>
                  </a:lnTo>
                  <a:lnTo>
                    <a:pt x="1023904" y="3055031"/>
                  </a:lnTo>
                  <a:lnTo>
                    <a:pt x="1025491" y="3045482"/>
                  </a:lnTo>
                  <a:lnTo>
                    <a:pt x="1032158" y="3060123"/>
                  </a:lnTo>
                  <a:lnTo>
                    <a:pt x="1049304" y="3065217"/>
                  </a:lnTo>
                  <a:lnTo>
                    <a:pt x="1039462" y="3043254"/>
                  </a:lnTo>
                  <a:close/>
                  <a:moveTo>
                    <a:pt x="2663477" y="3014652"/>
                  </a:moveTo>
                  <a:lnTo>
                    <a:pt x="2668550" y="3015608"/>
                  </a:lnTo>
                  <a:lnTo>
                    <a:pt x="2660624" y="3025162"/>
                  </a:lnTo>
                  <a:lnTo>
                    <a:pt x="2651113" y="3049369"/>
                  </a:lnTo>
                  <a:lnTo>
                    <a:pt x="2659673" y="3062110"/>
                  </a:lnTo>
                  <a:lnTo>
                    <a:pt x="2667282" y="3079946"/>
                  </a:lnTo>
                  <a:lnTo>
                    <a:pt x="2665379" y="3098101"/>
                  </a:lnTo>
                  <a:lnTo>
                    <a:pt x="2651747" y="3118168"/>
                  </a:lnTo>
                  <a:lnTo>
                    <a:pt x="2641284" y="3138552"/>
                  </a:lnTo>
                  <a:lnTo>
                    <a:pt x="2639382" y="3148107"/>
                  </a:lnTo>
                  <a:lnTo>
                    <a:pt x="2633992" y="3144922"/>
                  </a:lnTo>
                  <a:lnTo>
                    <a:pt x="2624481" y="3135367"/>
                  </a:lnTo>
                  <a:lnTo>
                    <a:pt x="2607361" y="3133456"/>
                  </a:lnTo>
                  <a:lnTo>
                    <a:pt x="2591509" y="3129315"/>
                  </a:lnTo>
                  <a:lnTo>
                    <a:pt x="2583266" y="3137596"/>
                  </a:lnTo>
                  <a:lnTo>
                    <a:pt x="2569316" y="3133775"/>
                  </a:lnTo>
                  <a:lnTo>
                    <a:pt x="2548392" y="3148744"/>
                  </a:lnTo>
                  <a:lnTo>
                    <a:pt x="2533808" y="3141738"/>
                  </a:lnTo>
                  <a:lnTo>
                    <a:pt x="2530003" y="3127723"/>
                  </a:lnTo>
                  <a:lnTo>
                    <a:pt x="2504006" y="3142693"/>
                  </a:lnTo>
                  <a:lnTo>
                    <a:pt x="2496714" y="3155433"/>
                  </a:lnTo>
                  <a:lnTo>
                    <a:pt x="2471351" y="3164352"/>
                  </a:lnTo>
                  <a:lnTo>
                    <a:pt x="2468180" y="3181551"/>
                  </a:lnTo>
                  <a:lnTo>
                    <a:pt x="2479277" y="3189514"/>
                  </a:lnTo>
                  <a:lnTo>
                    <a:pt x="2479277" y="3193973"/>
                  </a:lnTo>
                  <a:lnTo>
                    <a:pt x="2485617" y="3200343"/>
                  </a:lnTo>
                  <a:lnTo>
                    <a:pt x="2484666" y="3214677"/>
                  </a:lnTo>
                  <a:lnTo>
                    <a:pt x="2473887" y="3211809"/>
                  </a:lnTo>
                  <a:lnTo>
                    <a:pt x="2477057" y="3200343"/>
                  </a:lnTo>
                  <a:lnTo>
                    <a:pt x="2468814" y="3205439"/>
                  </a:lnTo>
                  <a:lnTo>
                    <a:pt x="2458986" y="3192062"/>
                  </a:lnTo>
                  <a:lnTo>
                    <a:pt x="2449475" y="3187921"/>
                  </a:lnTo>
                  <a:lnTo>
                    <a:pt x="2452328" y="3178047"/>
                  </a:lnTo>
                  <a:lnTo>
                    <a:pt x="2456767" y="3149381"/>
                  </a:lnTo>
                  <a:lnTo>
                    <a:pt x="2481813" y="3128041"/>
                  </a:lnTo>
                  <a:lnTo>
                    <a:pt x="2509396" y="3122945"/>
                  </a:lnTo>
                  <a:lnTo>
                    <a:pt x="2521760" y="3114345"/>
                  </a:lnTo>
                  <a:lnTo>
                    <a:pt x="2562024" y="3109568"/>
                  </a:lnTo>
                  <a:lnTo>
                    <a:pt x="2582632" y="3077717"/>
                  </a:lnTo>
                  <a:lnTo>
                    <a:pt x="2602605" y="3055421"/>
                  </a:lnTo>
                  <a:lnTo>
                    <a:pt x="2615287" y="3047459"/>
                  </a:lnTo>
                  <a:lnTo>
                    <a:pt x="2630188" y="3047459"/>
                  </a:lnTo>
                  <a:lnTo>
                    <a:pt x="2642553" y="3036947"/>
                  </a:lnTo>
                  <a:close/>
                  <a:moveTo>
                    <a:pt x="3448413" y="2979732"/>
                  </a:moveTo>
                  <a:lnTo>
                    <a:pt x="3453791" y="2990488"/>
                  </a:lnTo>
                  <a:lnTo>
                    <a:pt x="3465498" y="2979732"/>
                  </a:lnTo>
                  <a:lnTo>
                    <a:pt x="3471826" y="2991437"/>
                  </a:lnTo>
                  <a:lnTo>
                    <a:pt x="3467396" y="3010102"/>
                  </a:lnTo>
                  <a:lnTo>
                    <a:pt x="3453159" y="3013582"/>
                  </a:lnTo>
                  <a:lnTo>
                    <a:pt x="3450311" y="3061035"/>
                  </a:lnTo>
                  <a:lnTo>
                    <a:pt x="3458537" y="3074321"/>
                  </a:lnTo>
                  <a:lnTo>
                    <a:pt x="3441769" y="3080016"/>
                  </a:lnTo>
                  <a:cubicBezTo>
                    <a:pt x="3441874" y="3085816"/>
                    <a:pt x="3441980" y="3091615"/>
                    <a:pt x="3442085" y="3097415"/>
                  </a:cubicBezTo>
                  <a:lnTo>
                    <a:pt x="3430378" y="3099630"/>
                  </a:lnTo>
                  <a:lnTo>
                    <a:pt x="3407598" y="3133480"/>
                  </a:lnTo>
                  <a:cubicBezTo>
                    <a:pt x="3407914" y="3138752"/>
                    <a:pt x="3408231" y="3144024"/>
                    <a:pt x="3408547" y="3149296"/>
                  </a:cubicBezTo>
                  <a:lnTo>
                    <a:pt x="3381338" y="3155940"/>
                  </a:lnTo>
                  <a:lnTo>
                    <a:pt x="3399056" y="3131898"/>
                  </a:lnTo>
                  <a:lnTo>
                    <a:pt x="3405384" y="3121142"/>
                  </a:lnTo>
                  <a:lnTo>
                    <a:pt x="3388615" y="3129683"/>
                  </a:lnTo>
                  <a:lnTo>
                    <a:pt x="3390197" y="3106272"/>
                  </a:lnTo>
                  <a:lnTo>
                    <a:pt x="3384818" y="3092037"/>
                  </a:lnTo>
                  <a:lnTo>
                    <a:pt x="3394626" y="3078118"/>
                  </a:lnTo>
                  <a:lnTo>
                    <a:pt x="3384502" y="3050912"/>
                  </a:lnTo>
                  <a:lnTo>
                    <a:pt x="3412977" y="3012000"/>
                  </a:lnTo>
                  <a:lnTo>
                    <a:pt x="3414559" y="2994917"/>
                  </a:lnTo>
                  <a:lnTo>
                    <a:pt x="3442085" y="2991437"/>
                  </a:lnTo>
                  <a:close/>
                  <a:moveTo>
                    <a:pt x="3493415" y="2962270"/>
                  </a:moveTo>
                  <a:lnTo>
                    <a:pt x="3495638" y="2975755"/>
                  </a:lnTo>
                  <a:lnTo>
                    <a:pt x="3483890" y="2974150"/>
                  </a:lnTo>
                  <a:lnTo>
                    <a:pt x="3475318" y="2990845"/>
                  </a:lnTo>
                  <a:lnTo>
                    <a:pt x="3473413" y="2976076"/>
                  </a:lnTo>
                  <a:close/>
                  <a:moveTo>
                    <a:pt x="2769847" y="2960682"/>
                  </a:moveTo>
                  <a:lnTo>
                    <a:pt x="2770150" y="2978807"/>
                  </a:lnTo>
                  <a:lnTo>
                    <a:pt x="2761986" y="2994019"/>
                  </a:lnTo>
                  <a:lnTo>
                    <a:pt x="2751100" y="2971363"/>
                  </a:lnTo>
                  <a:lnTo>
                    <a:pt x="2754728" y="2961977"/>
                  </a:lnTo>
                  <a:close/>
                  <a:moveTo>
                    <a:pt x="1053114" y="2895591"/>
                  </a:moveTo>
                  <a:lnTo>
                    <a:pt x="1060733" y="2896547"/>
                  </a:lnTo>
                  <a:lnTo>
                    <a:pt x="1066448" y="2921057"/>
                  </a:lnTo>
                  <a:lnTo>
                    <a:pt x="1051527" y="2933787"/>
                  </a:lnTo>
                  <a:lnTo>
                    <a:pt x="1053749" y="2941110"/>
                  </a:lnTo>
                  <a:lnTo>
                    <a:pt x="1068353" y="2926149"/>
                  </a:lnTo>
                  <a:lnTo>
                    <a:pt x="1071528" y="2931239"/>
                  </a:lnTo>
                  <a:lnTo>
                    <a:pt x="1063274" y="2946204"/>
                  </a:lnTo>
                  <a:lnTo>
                    <a:pt x="1051844" y="2947478"/>
                  </a:lnTo>
                  <a:lnTo>
                    <a:pt x="1042318" y="2957981"/>
                  </a:lnTo>
                  <a:lnTo>
                    <a:pt x="1030571" y="2965621"/>
                  </a:lnTo>
                  <a:lnTo>
                    <a:pt x="1041365" y="2967849"/>
                  </a:lnTo>
                  <a:lnTo>
                    <a:pt x="1043271" y="2977080"/>
                  </a:lnTo>
                  <a:lnTo>
                    <a:pt x="1040413" y="2983446"/>
                  </a:lnTo>
                  <a:lnTo>
                    <a:pt x="1028983" y="2991722"/>
                  </a:lnTo>
                  <a:lnTo>
                    <a:pt x="1020413" y="2991085"/>
                  </a:lnTo>
                  <a:lnTo>
                    <a:pt x="1010885" y="2990130"/>
                  </a:lnTo>
                  <a:lnTo>
                    <a:pt x="1009614" y="2997451"/>
                  </a:lnTo>
                  <a:lnTo>
                    <a:pt x="1004853" y="3013366"/>
                  </a:lnTo>
                  <a:lnTo>
                    <a:pt x="987717" y="3021006"/>
                  </a:lnTo>
                  <a:lnTo>
                    <a:pt x="976287" y="3013366"/>
                  </a:lnTo>
                  <a:lnTo>
                    <a:pt x="986765" y="3006045"/>
                  </a:lnTo>
                  <a:lnTo>
                    <a:pt x="995010" y="2991085"/>
                  </a:lnTo>
                  <a:lnTo>
                    <a:pt x="986447" y="2987266"/>
                  </a:lnTo>
                  <a:lnTo>
                    <a:pt x="983272" y="2980900"/>
                  </a:lnTo>
                  <a:lnTo>
                    <a:pt x="991845" y="2974534"/>
                  </a:lnTo>
                  <a:lnTo>
                    <a:pt x="980097" y="2974534"/>
                  </a:lnTo>
                  <a:lnTo>
                    <a:pt x="976605" y="2955434"/>
                  </a:lnTo>
                  <a:lnTo>
                    <a:pt x="989305" y="2938244"/>
                  </a:lnTo>
                  <a:lnTo>
                    <a:pt x="995645" y="2945568"/>
                  </a:lnTo>
                  <a:lnTo>
                    <a:pt x="996597" y="2940473"/>
                  </a:lnTo>
                  <a:lnTo>
                    <a:pt x="1009297" y="2942384"/>
                  </a:lnTo>
                  <a:lnTo>
                    <a:pt x="1012473" y="2950025"/>
                  </a:lnTo>
                  <a:lnTo>
                    <a:pt x="1012473" y="2939200"/>
                  </a:lnTo>
                  <a:lnTo>
                    <a:pt x="1014377" y="2930921"/>
                  </a:lnTo>
                  <a:lnTo>
                    <a:pt x="1042000" y="2909597"/>
                  </a:lnTo>
                  <a:lnTo>
                    <a:pt x="1051209" y="2904186"/>
                  </a:lnTo>
                  <a:close/>
                  <a:moveTo>
                    <a:pt x="1350059" y="2857495"/>
                  </a:moveTo>
                  <a:lnTo>
                    <a:pt x="1357674" y="2864802"/>
                  </a:lnTo>
                  <a:lnTo>
                    <a:pt x="1355452" y="2876239"/>
                  </a:lnTo>
                  <a:lnTo>
                    <a:pt x="1359577" y="2883863"/>
                  </a:lnTo>
                  <a:lnTo>
                    <a:pt x="1370365" y="2885769"/>
                  </a:lnTo>
                  <a:lnTo>
                    <a:pt x="1361164" y="2908962"/>
                  </a:lnTo>
                  <a:lnTo>
                    <a:pt x="1339906" y="2921989"/>
                  </a:lnTo>
                  <a:lnTo>
                    <a:pt x="1307551" y="2950584"/>
                  </a:lnTo>
                  <a:lnTo>
                    <a:pt x="1298350" y="2965517"/>
                  </a:lnTo>
                  <a:lnTo>
                    <a:pt x="1284393" y="2971871"/>
                  </a:lnTo>
                  <a:lnTo>
                    <a:pt x="1283441" y="2979495"/>
                  </a:lnTo>
                  <a:lnTo>
                    <a:pt x="1266628" y="2996334"/>
                  </a:lnTo>
                  <a:lnTo>
                    <a:pt x="1259332" y="2995381"/>
                  </a:lnTo>
                  <a:lnTo>
                    <a:pt x="1243469" y="2999829"/>
                  </a:lnTo>
                  <a:lnTo>
                    <a:pt x="1258381" y="3002688"/>
                  </a:lnTo>
                  <a:lnTo>
                    <a:pt x="1261553" y="3008089"/>
                  </a:lnTo>
                  <a:lnTo>
                    <a:pt x="1290103" y="2999193"/>
                  </a:lnTo>
                  <a:lnTo>
                    <a:pt x="1295496" y="3001417"/>
                  </a:lnTo>
                  <a:lnTo>
                    <a:pt x="1278683" y="3023657"/>
                  </a:lnTo>
                  <a:lnTo>
                    <a:pt x="1272973" y="3016667"/>
                  </a:lnTo>
                  <a:lnTo>
                    <a:pt x="1246006" y="3027152"/>
                  </a:lnTo>
                  <a:lnTo>
                    <a:pt x="1232366" y="3043037"/>
                  </a:lnTo>
                  <a:lnTo>
                    <a:pt x="1233635" y="3047167"/>
                  </a:lnTo>
                  <a:lnTo>
                    <a:pt x="1246006" y="3037636"/>
                  </a:lnTo>
                  <a:lnTo>
                    <a:pt x="1261870" y="3031282"/>
                  </a:lnTo>
                  <a:lnTo>
                    <a:pt x="1267262" y="3030964"/>
                  </a:lnTo>
                  <a:lnTo>
                    <a:pt x="1261870" y="3052251"/>
                  </a:lnTo>
                  <a:lnTo>
                    <a:pt x="1251719" y="3057652"/>
                  </a:lnTo>
                  <a:lnTo>
                    <a:pt x="1240931" y="3060193"/>
                  </a:lnTo>
                  <a:lnTo>
                    <a:pt x="1234586" y="3058923"/>
                  </a:lnTo>
                  <a:lnTo>
                    <a:pt x="1231415" y="3062099"/>
                  </a:lnTo>
                  <a:lnTo>
                    <a:pt x="1248227" y="3072584"/>
                  </a:lnTo>
                  <a:lnTo>
                    <a:pt x="1255844" y="3071313"/>
                  </a:lnTo>
                  <a:lnTo>
                    <a:pt x="1272656" y="3057652"/>
                  </a:lnTo>
                  <a:lnTo>
                    <a:pt x="1267262" y="3051297"/>
                  </a:lnTo>
                  <a:lnTo>
                    <a:pt x="1289468" y="3046849"/>
                  </a:lnTo>
                  <a:lnTo>
                    <a:pt x="1293592" y="3042719"/>
                  </a:lnTo>
                  <a:lnTo>
                    <a:pt x="1308502" y="3041448"/>
                  </a:lnTo>
                  <a:lnTo>
                    <a:pt x="1318970" y="3038271"/>
                  </a:lnTo>
                  <a:lnTo>
                    <a:pt x="1327217" y="3031599"/>
                  </a:lnTo>
                  <a:lnTo>
                    <a:pt x="1342126" y="3025245"/>
                  </a:lnTo>
                  <a:lnTo>
                    <a:pt x="1358942" y="3031282"/>
                  </a:lnTo>
                  <a:lnTo>
                    <a:pt x="1371634" y="3035730"/>
                  </a:lnTo>
                  <a:lnTo>
                    <a:pt x="1382421" y="3030011"/>
                  </a:lnTo>
                  <a:lnTo>
                    <a:pt x="1401459" y="3024610"/>
                  </a:lnTo>
                  <a:lnTo>
                    <a:pt x="1414150" y="3030964"/>
                  </a:lnTo>
                  <a:lnTo>
                    <a:pt x="1437305" y="3028423"/>
                  </a:lnTo>
                  <a:lnTo>
                    <a:pt x="1461412" y="3029375"/>
                  </a:lnTo>
                  <a:lnTo>
                    <a:pt x="1474101" y="3033506"/>
                  </a:lnTo>
                  <a:lnTo>
                    <a:pt x="1481080" y="3052568"/>
                  </a:lnTo>
                  <a:lnTo>
                    <a:pt x="1479176" y="3086245"/>
                  </a:lnTo>
                  <a:lnTo>
                    <a:pt x="1459192" y="3112932"/>
                  </a:lnTo>
                  <a:lnTo>
                    <a:pt x="1455069" y="3142162"/>
                  </a:lnTo>
                  <a:lnTo>
                    <a:pt x="1440795" y="3172026"/>
                  </a:lnTo>
                  <a:lnTo>
                    <a:pt x="1437940" y="3193312"/>
                  </a:lnTo>
                  <a:lnTo>
                    <a:pt x="1422080" y="3203797"/>
                  </a:lnTo>
                  <a:lnTo>
                    <a:pt x="1420812" y="3217460"/>
                  </a:lnTo>
                  <a:lnTo>
                    <a:pt x="1406535" y="3226990"/>
                  </a:lnTo>
                  <a:lnTo>
                    <a:pt x="1402092" y="3238747"/>
                  </a:lnTo>
                  <a:lnTo>
                    <a:pt x="1394161" y="3252727"/>
                  </a:lnTo>
                  <a:lnTo>
                    <a:pt x="1371634" y="3245102"/>
                  </a:lnTo>
                  <a:lnTo>
                    <a:pt x="1358942" y="3257175"/>
                  </a:lnTo>
                  <a:lnTo>
                    <a:pt x="1361164" y="3262260"/>
                  </a:lnTo>
                  <a:lnTo>
                    <a:pt x="1370682" y="3255904"/>
                  </a:lnTo>
                  <a:lnTo>
                    <a:pt x="1383373" y="3254634"/>
                  </a:lnTo>
                  <a:lnTo>
                    <a:pt x="1391940" y="3260035"/>
                  </a:lnTo>
                  <a:lnTo>
                    <a:pt x="1389718" y="3266390"/>
                  </a:lnTo>
                  <a:lnTo>
                    <a:pt x="1401459" y="3270203"/>
                  </a:lnTo>
                  <a:lnTo>
                    <a:pt x="1404631" y="3277827"/>
                  </a:lnTo>
                  <a:lnTo>
                    <a:pt x="1403679" y="3283230"/>
                  </a:lnTo>
                  <a:lnTo>
                    <a:pt x="1399237" y="3289581"/>
                  </a:lnTo>
                  <a:lnTo>
                    <a:pt x="1385911" y="3289581"/>
                  </a:lnTo>
                  <a:lnTo>
                    <a:pt x="1374172" y="3288629"/>
                  </a:lnTo>
                  <a:lnTo>
                    <a:pt x="1371000" y="3297844"/>
                  </a:lnTo>
                  <a:lnTo>
                    <a:pt x="1363702" y="3307374"/>
                  </a:lnTo>
                  <a:lnTo>
                    <a:pt x="1348790" y="3314363"/>
                  </a:lnTo>
                  <a:lnTo>
                    <a:pt x="1338636" y="3312140"/>
                  </a:lnTo>
                  <a:lnTo>
                    <a:pt x="1312944" y="3312457"/>
                  </a:lnTo>
                  <a:lnTo>
                    <a:pt x="1288834" y="3314682"/>
                  </a:lnTo>
                  <a:lnTo>
                    <a:pt x="1288834" y="3319766"/>
                  </a:lnTo>
                  <a:lnTo>
                    <a:pt x="1303426" y="3317859"/>
                  </a:lnTo>
                  <a:lnTo>
                    <a:pt x="1319287" y="3319448"/>
                  </a:lnTo>
                  <a:lnTo>
                    <a:pt x="1331022" y="3323896"/>
                  </a:lnTo>
                  <a:lnTo>
                    <a:pt x="1346886" y="3328663"/>
                  </a:lnTo>
                  <a:lnTo>
                    <a:pt x="1369412" y="3330886"/>
                  </a:lnTo>
                  <a:lnTo>
                    <a:pt x="1377662" y="3328663"/>
                  </a:lnTo>
                  <a:lnTo>
                    <a:pt x="1392257" y="3315000"/>
                  </a:lnTo>
                  <a:lnTo>
                    <a:pt x="1403996" y="3315635"/>
                  </a:lnTo>
                  <a:lnTo>
                    <a:pt x="1415736" y="3321989"/>
                  </a:lnTo>
                  <a:lnTo>
                    <a:pt x="1426204" y="3333427"/>
                  </a:lnTo>
                  <a:lnTo>
                    <a:pt x="1441112" y="3338512"/>
                  </a:lnTo>
                  <a:lnTo>
                    <a:pt x="1459192" y="3345818"/>
                  </a:lnTo>
                  <a:lnTo>
                    <a:pt x="1482666" y="3379492"/>
                  </a:lnTo>
                  <a:lnTo>
                    <a:pt x="1484252" y="3380763"/>
                  </a:lnTo>
                  <a:lnTo>
                    <a:pt x="1486474" y="3382034"/>
                  </a:lnTo>
                  <a:lnTo>
                    <a:pt x="1492503" y="3385847"/>
                  </a:lnTo>
                  <a:lnTo>
                    <a:pt x="1500748" y="3389659"/>
                  </a:lnTo>
                  <a:lnTo>
                    <a:pt x="1512809" y="3414758"/>
                  </a:lnTo>
                  <a:lnTo>
                    <a:pt x="1502335" y="3420477"/>
                  </a:lnTo>
                  <a:lnTo>
                    <a:pt x="1497895" y="3429056"/>
                  </a:lnTo>
                  <a:lnTo>
                    <a:pt x="1508679" y="3433821"/>
                  </a:lnTo>
                  <a:lnTo>
                    <a:pt x="1515344" y="3449707"/>
                  </a:lnTo>
                  <a:lnTo>
                    <a:pt x="1519468" y="3486562"/>
                  </a:lnTo>
                  <a:lnTo>
                    <a:pt x="1529300" y="3508484"/>
                  </a:lnTo>
                  <a:lnTo>
                    <a:pt x="1526130" y="3514838"/>
                  </a:lnTo>
                  <a:lnTo>
                    <a:pt x="1538820" y="3520239"/>
                  </a:lnTo>
                  <a:lnTo>
                    <a:pt x="1544213" y="3527229"/>
                  </a:lnTo>
                  <a:lnTo>
                    <a:pt x="1553094" y="3538031"/>
                  </a:lnTo>
                  <a:lnTo>
                    <a:pt x="1546752" y="3549469"/>
                  </a:lnTo>
                  <a:lnTo>
                    <a:pt x="1540406" y="3565672"/>
                  </a:lnTo>
                  <a:lnTo>
                    <a:pt x="1546752" y="3559318"/>
                  </a:lnTo>
                  <a:lnTo>
                    <a:pt x="1557220" y="3557730"/>
                  </a:lnTo>
                  <a:lnTo>
                    <a:pt x="1560393" y="3552328"/>
                  </a:lnTo>
                  <a:lnTo>
                    <a:pt x="1569910" y="3552328"/>
                  </a:lnTo>
                  <a:lnTo>
                    <a:pt x="1578475" y="3560907"/>
                  </a:lnTo>
                  <a:lnTo>
                    <a:pt x="1594337" y="3572344"/>
                  </a:lnTo>
                  <a:lnTo>
                    <a:pt x="1618764" y="3594267"/>
                  </a:lnTo>
                  <a:lnTo>
                    <a:pt x="1629867" y="3618413"/>
                  </a:lnTo>
                  <a:lnTo>
                    <a:pt x="1648901" y="3631121"/>
                  </a:lnTo>
                  <a:lnTo>
                    <a:pt x="1640335" y="3642559"/>
                  </a:lnTo>
                  <a:lnTo>
                    <a:pt x="1655563" y="3681320"/>
                  </a:lnTo>
                  <a:lnTo>
                    <a:pt x="1679355" y="3704196"/>
                  </a:lnTo>
                  <a:lnTo>
                    <a:pt x="1685700" y="3721352"/>
                  </a:lnTo>
                  <a:lnTo>
                    <a:pt x="1674914" y="3709597"/>
                  </a:lnTo>
                  <a:lnTo>
                    <a:pt x="1654928" y="3713092"/>
                  </a:lnTo>
                  <a:lnTo>
                    <a:pt x="1649535" y="3708961"/>
                  </a:lnTo>
                  <a:lnTo>
                    <a:pt x="1635894" y="3708961"/>
                  </a:lnTo>
                  <a:lnTo>
                    <a:pt x="1620032" y="3699748"/>
                  </a:lnTo>
                  <a:lnTo>
                    <a:pt x="1602902" y="3700701"/>
                  </a:lnTo>
                  <a:lnTo>
                    <a:pt x="1589261" y="3700065"/>
                  </a:lnTo>
                  <a:lnTo>
                    <a:pt x="1586406" y="3706420"/>
                  </a:lnTo>
                  <a:lnTo>
                    <a:pt x="1599730" y="3705149"/>
                  </a:lnTo>
                  <a:lnTo>
                    <a:pt x="1612419" y="3705149"/>
                  </a:lnTo>
                  <a:lnTo>
                    <a:pt x="1620984" y="3712456"/>
                  </a:lnTo>
                  <a:lnTo>
                    <a:pt x="1633674" y="3713092"/>
                  </a:lnTo>
                  <a:lnTo>
                    <a:pt x="1646363" y="3712138"/>
                  </a:lnTo>
                  <a:lnTo>
                    <a:pt x="1653976" y="3722623"/>
                  </a:lnTo>
                  <a:lnTo>
                    <a:pt x="1668569" y="3729930"/>
                  </a:lnTo>
                  <a:lnTo>
                    <a:pt x="1683796" y="3745498"/>
                  </a:lnTo>
                  <a:lnTo>
                    <a:pt x="1692361" y="3760113"/>
                  </a:lnTo>
                  <a:lnTo>
                    <a:pt x="1694899" y="3787436"/>
                  </a:lnTo>
                  <a:lnTo>
                    <a:pt x="1687286" y="3799192"/>
                  </a:lnTo>
                  <a:lnTo>
                    <a:pt x="1673962" y="3811900"/>
                  </a:lnTo>
                  <a:lnTo>
                    <a:pt x="1665397" y="3830963"/>
                  </a:lnTo>
                  <a:lnTo>
                    <a:pt x="1673962" y="3841766"/>
                  </a:lnTo>
                  <a:lnTo>
                    <a:pt x="1692044" y="3848755"/>
                  </a:lnTo>
                  <a:lnTo>
                    <a:pt x="1697437" y="3846531"/>
                  </a:lnTo>
                  <a:lnTo>
                    <a:pt x="1701561" y="3831599"/>
                  </a:lnTo>
                  <a:lnTo>
                    <a:pt x="1705368" y="3820161"/>
                  </a:lnTo>
                  <a:lnTo>
                    <a:pt x="1720278" y="3816984"/>
                  </a:lnTo>
                  <a:lnTo>
                    <a:pt x="1733918" y="3814760"/>
                  </a:lnTo>
                  <a:lnTo>
                    <a:pt x="1755173" y="3818572"/>
                  </a:lnTo>
                  <a:lnTo>
                    <a:pt x="1800854" y="3826833"/>
                  </a:lnTo>
                  <a:lnTo>
                    <a:pt x="1812592" y="3845578"/>
                  </a:lnTo>
                  <a:lnTo>
                    <a:pt x="1835115" y="3887516"/>
                  </a:lnTo>
                  <a:lnTo>
                    <a:pt x="1831308" y="3910709"/>
                  </a:lnTo>
                  <a:lnTo>
                    <a:pt x="1824964" y="3936126"/>
                  </a:lnTo>
                  <a:lnTo>
                    <a:pt x="1809419" y="3962814"/>
                  </a:lnTo>
                  <a:lnTo>
                    <a:pt x="1796730" y="3960590"/>
                  </a:lnTo>
                  <a:lnTo>
                    <a:pt x="1785310" y="3966945"/>
                  </a:lnTo>
                  <a:lnTo>
                    <a:pt x="1785310" y="3980606"/>
                  </a:lnTo>
                  <a:lnTo>
                    <a:pt x="1791655" y="3986007"/>
                  </a:lnTo>
                  <a:lnTo>
                    <a:pt x="1788482" y="3996810"/>
                  </a:lnTo>
                  <a:lnTo>
                    <a:pt x="1776745" y="3999987"/>
                  </a:lnTo>
                  <a:lnTo>
                    <a:pt x="1765642" y="3998716"/>
                  </a:lnTo>
                  <a:lnTo>
                    <a:pt x="1759297" y="3994903"/>
                  </a:lnTo>
                  <a:lnTo>
                    <a:pt x="1753904" y="4003482"/>
                  </a:lnTo>
                  <a:lnTo>
                    <a:pt x="1741215" y="4002211"/>
                  </a:lnTo>
                  <a:lnTo>
                    <a:pt x="1734870" y="4005388"/>
                  </a:lnTo>
                  <a:lnTo>
                    <a:pt x="1750732" y="4014602"/>
                  </a:lnTo>
                  <a:lnTo>
                    <a:pt x="1749780" y="4023180"/>
                  </a:lnTo>
                  <a:lnTo>
                    <a:pt x="1741532" y="4031758"/>
                  </a:lnTo>
                  <a:lnTo>
                    <a:pt x="1737408" y="4046691"/>
                  </a:lnTo>
                  <a:lnTo>
                    <a:pt x="1728843" y="4053998"/>
                  </a:lnTo>
                  <a:lnTo>
                    <a:pt x="1712981" y="4047962"/>
                  </a:lnTo>
                  <a:lnTo>
                    <a:pt x="1726622" y="4058128"/>
                  </a:lnTo>
                  <a:lnTo>
                    <a:pt x="1714250" y="4069884"/>
                  </a:lnTo>
                  <a:lnTo>
                    <a:pt x="1719643" y="4075285"/>
                  </a:lnTo>
                  <a:lnTo>
                    <a:pt x="1730112" y="4063530"/>
                  </a:lnTo>
                  <a:lnTo>
                    <a:pt x="1740898" y="4072743"/>
                  </a:lnTo>
                  <a:lnTo>
                    <a:pt x="1762152" y="4075920"/>
                  </a:lnTo>
                  <a:lnTo>
                    <a:pt x="1773255" y="4070519"/>
                  </a:lnTo>
                  <a:lnTo>
                    <a:pt x="1794510" y="4063847"/>
                  </a:lnTo>
                  <a:lnTo>
                    <a:pt x="1804027" y="4065118"/>
                  </a:lnTo>
                  <a:lnTo>
                    <a:pt x="1797682" y="4074650"/>
                  </a:lnTo>
                  <a:lnTo>
                    <a:pt x="1801171" y="4096572"/>
                  </a:lnTo>
                  <a:lnTo>
                    <a:pt x="1793875" y="4105150"/>
                  </a:lnTo>
                  <a:lnTo>
                    <a:pt x="1761200" y="4113728"/>
                  </a:lnTo>
                  <a:lnTo>
                    <a:pt x="1756125" y="4134062"/>
                  </a:lnTo>
                  <a:lnTo>
                    <a:pt x="1726622" y="4139463"/>
                  </a:lnTo>
                  <a:lnTo>
                    <a:pt x="1673010" y="4158844"/>
                  </a:lnTo>
                  <a:lnTo>
                    <a:pt x="1660956" y="4150583"/>
                  </a:lnTo>
                  <a:lnTo>
                    <a:pt x="1611468" y="4149948"/>
                  </a:lnTo>
                  <a:lnTo>
                    <a:pt x="1601950" y="4165833"/>
                  </a:lnTo>
                  <a:lnTo>
                    <a:pt x="1583868" y="4158844"/>
                  </a:lnTo>
                  <a:lnTo>
                    <a:pt x="1579744" y="4148041"/>
                  </a:lnTo>
                  <a:lnTo>
                    <a:pt x="1568958" y="4147088"/>
                  </a:lnTo>
                  <a:lnTo>
                    <a:pt x="1564834" y="4144229"/>
                  </a:lnTo>
                  <a:lnTo>
                    <a:pt x="1557220" y="4153760"/>
                  </a:lnTo>
                  <a:lnTo>
                    <a:pt x="1548972" y="4149630"/>
                  </a:lnTo>
                  <a:lnTo>
                    <a:pt x="1535013" y="4131838"/>
                  </a:lnTo>
                  <a:lnTo>
                    <a:pt x="1520103" y="4131838"/>
                  </a:lnTo>
                  <a:lnTo>
                    <a:pt x="1528668" y="4139463"/>
                  </a:lnTo>
                  <a:lnTo>
                    <a:pt x="1532792" y="4145500"/>
                  </a:lnTo>
                  <a:lnTo>
                    <a:pt x="1530254" y="4151854"/>
                  </a:lnTo>
                  <a:lnTo>
                    <a:pt x="1514075" y="4162656"/>
                  </a:lnTo>
                  <a:lnTo>
                    <a:pt x="1509948" y="4168057"/>
                  </a:lnTo>
                  <a:lnTo>
                    <a:pt x="1494090" y="4165833"/>
                  </a:lnTo>
                  <a:lnTo>
                    <a:pt x="1478224" y="4159479"/>
                  </a:lnTo>
                  <a:lnTo>
                    <a:pt x="1472832" y="4168057"/>
                  </a:lnTo>
                  <a:lnTo>
                    <a:pt x="1485838" y="4176636"/>
                  </a:lnTo>
                  <a:lnTo>
                    <a:pt x="1474101" y="4191250"/>
                  </a:lnTo>
                  <a:lnTo>
                    <a:pt x="1469977" y="4187120"/>
                  </a:lnTo>
                  <a:lnTo>
                    <a:pt x="1450946" y="4184261"/>
                  </a:lnTo>
                  <a:lnTo>
                    <a:pt x="1430645" y="4191886"/>
                  </a:lnTo>
                  <a:lnTo>
                    <a:pt x="1416053" y="4168693"/>
                  </a:lnTo>
                  <a:lnTo>
                    <a:pt x="1375758" y="4165833"/>
                  </a:lnTo>
                  <a:lnTo>
                    <a:pt x="1351645" y="4183943"/>
                  </a:lnTo>
                  <a:lnTo>
                    <a:pt x="1339906" y="4182037"/>
                  </a:lnTo>
                  <a:lnTo>
                    <a:pt x="1335781" y="4172505"/>
                  </a:lnTo>
                  <a:lnTo>
                    <a:pt x="1324997" y="4196969"/>
                  </a:lnTo>
                  <a:cubicBezTo>
                    <a:pt x="1325525" y="4208513"/>
                    <a:pt x="1326054" y="4220056"/>
                    <a:pt x="1326582" y="4231600"/>
                  </a:cubicBezTo>
                  <a:lnTo>
                    <a:pt x="1311992" y="4234777"/>
                  </a:lnTo>
                  <a:lnTo>
                    <a:pt x="1296130" y="4227787"/>
                  </a:lnTo>
                  <a:lnTo>
                    <a:pt x="1271704" y="4224928"/>
                  </a:lnTo>
                  <a:lnTo>
                    <a:pt x="1243152" y="4215397"/>
                  </a:lnTo>
                  <a:lnTo>
                    <a:pt x="1218725" y="4217938"/>
                  </a:lnTo>
                  <a:lnTo>
                    <a:pt x="1211112" y="4233824"/>
                  </a:lnTo>
                  <a:lnTo>
                    <a:pt x="1181926" y="4251934"/>
                  </a:lnTo>
                  <a:lnTo>
                    <a:pt x="1187319" y="4266866"/>
                  </a:lnTo>
                  <a:lnTo>
                    <a:pt x="1184464" y="4275127"/>
                  </a:lnTo>
                  <a:lnTo>
                    <a:pt x="1171774" y="4270043"/>
                  </a:lnTo>
                  <a:lnTo>
                    <a:pt x="1150519" y="4257653"/>
                  </a:lnTo>
                  <a:lnTo>
                    <a:pt x="1135608" y="4262736"/>
                  </a:lnTo>
                  <a:lnTo>
                    <a:pt x="1134657" y="4274491"/>
                  </a:lnTo>
                  <a:lnTo>
                    <a:pt x="1120698" y="4263371"/>
                  </a:lnTo>
                  <a:lnTo>
                    <a:pt x="1125139" y="4249392"/>
                  </a:lnTo>
                  <a:lnTo>
                    <a:pt x="1137512" y="4250027"/>
                  </a:lnTo>
                  <a:lnTo>
                    <a:pt x="1141636" y="4243038"/>
                  </a:lnTo>
                  <a:lnTo>
                    <a:pt x="1175264" y="4223657"/>
                  </a:lnTo>
                  <a:lnTo>
                    <a:pt x="1200326" y="4180130"/>
                  </a:lnTo>
                  <a:lnTo>
                    <a:pt x="1230146" y="4169328"/>
                  </a:lnTo>
                  <a:lnTo>
                    <a:pt x="1238711" y="4117541"/>
                  </a:lnTo>
                  <a:lnTo>
                    <a:pt x="1249498" y="4116270"/>
                  </a:lnTo>
                  <a:lnTo>
                    <a:pt x="1262187" y="4123895"/>
                  </a:lnTo>
                  <a:lnTo>
                    <a:pt x="1279000" y="4109916"/>
                  </a:lnTo>
                  <a:lnTo>
                    <a:pt x="1263138" y="4114364"/>
                  </a:lnTo>
                  <a:lnTo>
                    <a:pt x="1259967" y="4107692"/>
                  </a:lnTo>
                  <a:lnTo>
                    <a:pt x="1264090" y="4094030"/>
                  </a:lnTo>
                  <a:lnTo>
                    <a:pt x="1306282" y="4087358"/>
                  </a:lnTo>
                  <a:lnTo>
                    <a:pt x="1355135" y="4095301"/>
                  </a:lnTo>
                  <a:lnTo>
                    <a:pt x="1376076" y="4093077"/>
                  </a:lnTo>
                  <a:lnTo>
                    <a:pt x="1382421" y="4064800"/>
                  </a:lnTo>
                  <a:lnTo>
                    <a:pt x="1413832" y="4045102"/>
                  </a:lnTo>
                  <a:lnTo>
                    <a:pt x="1418908" y="4026357"/>
                  </a:lnTo>
                  <a:lnTo>
                    <a:pt x="1444918" y="4000622"/>
                  </a:lnTo>
                  <a:lnTo>
                    <a:pt x="1447139" y="3991409"/>
                  </a:lnTo>
                  <a:lnTo>
                    <a:pt x="1438574" y="4001893"/>
                  </a:lnTo>
                  <a:lnTo>
                    <a:pt x="1418908" y="4017779"/>
                  </a:lnTo>
                  <a:lnTo>
                    <a:pt x="1405900" y="4024451"/>
                  </a:lnTo>
                  <a:lnTo>
                    <a:pt x="1392575" y="4039066"/>
                  </a:lnTo>
                  <a:lnTo>
                    <a:pt x="1376711" y="4041290"/>
                  </a:lnTo>
                  <a:lnTo>
                    <a:pt x="1358942" y="4059717"/>
                  </a:lnTo>
                  <a:lnTo>
                    <a:pt x="1334512" y="4065118"/>
                  </a:lnTo>
                  <a:lnTo>
                    <a:pt x="1314530" y="4043196"/>
                  </a:lnTo>
                  <a:lnTo>
                    <a:pt x="1297082" y="4025404"/>
                  </a:lnTo>
                  <a:lnTo>
                    <a:pt x="1281538" y="4039066"/>
                  </a:lnTo>
                  <a:lnTo>
                    <a:pt x="1257112" y="4038430"/>
                  </a:lnTo>
                  <a:lnTo>
                    <a:pt x="1242517" y="4032076"/>
                  </a:lnTo>
                  <a:lnTo>
                    <a:pt x="1272656" y="4013966"/>
                  </a:lnTo>
                  <a:lnTo>
                    <a:pt x="1243152" y="4013013"/>
                  </a:lnTo>
                  <a:lnTo>
                    <a:pt x="1243152" y="4002846"/>
                  </a:lnTo>
                  <a:lnTo>
                    <a:pt x="1227608" y="4016508"/>
                  </a:lnTo>
                  <a:lnTo>
                    <a:pt x="1206353" y="4023815"/>
                  </a:lnTo>
                  <a:lnTo>
                    <a:pt x="1200008" y="4034618"/>
                  </a:lnTo>
                  <a:lnTo>
                    <a:pt x="1184464" y="4034935"/>
                  </a:lnTo>
                  <a:lnTo>
                    <a:pt x="1178754" y="4020003"/>
                  </a:lnTo>
                  <a:lnTo>
                    <a:pt x="1165112" y="4013649"/>
                  </a:lnTo>
                  <a:lnTo>
                    <a:pt x="1165112" y="4005388"/>
                  </a:lnTo>
                  <a:lnTo>
                    <a:pt x="1175580" y="3994903"/>
                  </a:lnTo>
                  <a:lnTo>
                    <a:pt x="1156546" y="3991726"/>
                  </a:lnTo>
                  <a:lnTo>
                    <a:pt x="1155277" y="3988549"/>
                  </a:lnTo>
                  <a:lnTo>
                    <a:pt x="1166064" y="3989502"/>
                  </a:lnTo>
                  <a:lnTo>
                    <a:pt x="1170823" y="3982195"/>
                  </a:lnTo>
                  <a:lnTo>
                    <a:pt x="1182560" y="3972663"/>
                  </a:lnTo>
                  <a:lnTo>
                    <a:pt x="1204767" y="3971075"/>
                  </a:lnTo>
                  <a:lnTo>
                    <a:pt x="1220312" y="3958366"/>
                  </a:lnTo>
                  <a:lnTo>
                    <a:pt x="1239663" y="3944705"/>
                  </a:lnTo>
                  <a:lnTo>
                    <a:pt x="1261553" y="3933902"/>
                  </a:lnTo>
                  <a:lnTo>
                    <a:pt x="1274242" y="3911662"/>
                  </a:lnTo>
                  <a:lnTo>
                    <a:pt x="1288834" y="3879891"/>
                  </a:lnTo>
                  <a:lnTo>
                    <a:pt x="1275828" y="3878938"/>
                  </a:lnTo>
                  <a:lnTo>
                    <a:pt x="1278683" y="3858922"/>
                  </a:lnTo>
                  <a:lnTo>
                    <a:pt x="1269166" y="3851615"/>
                  </a:lnTo>
                  <a:lnTo>
                    <a:pt x="1267262" y="3837635"/>
                  </a:lnTo>
                  <a:lnTo>
                    <a:pt x="1269801" y="3828104"/>
                  </a:lnTo>
                  <a:lnTo>
                    <a:pt x="1259650" y="3833823"/>
                  </a:lnTo>
                  <a:lnTo>
                    <a:pt x="1237441" y="3837953"/>
                  </a:lnTo>
                  <a:lnTo>
                    <a:pt x="1234269" y="3848755"/>
                  </a:lnTo>
                  <a:lnTo>
                    <a:pt x="1227925" y="3852885"/>
                  </a:lnTo>
                  <a:lnTo>
                    <a:pt x="1213967" y="3846849"/>
                  </a:lnTo>
                  <a:lnTo>
                    <a:pt x="1201594" y="3857651"/>
                  </a:lnTo>
                  <a:lnTo>
                    <a:pt x="1196519" y="3853203"/>
                  </a:lnTo>
                  <a:lnTo>
                    <a:pt x="1221580" y="3825562"/>
                  </a:lnTo>
                  <a:lnTo>
                    <a:pt x="1232049" y="3823656"/>
                  </a:lnTo>
                  <a:lnTo>
                    <a:pt x="1243469" y="3817937"/>
                  </a:lnTo>
                  <a:lnTo>
                    <a:pt x="1256160" y="3805228"/>
                  </a:lnTo>
                  <a:cubicBezTo>
                    <a:pt x="1255843" y="3799721"/>
                    <a:pt x="1255527" y="3794214"/>
                    <a:pt x="1255210" y="3788707"/>
                  </a:cubicBezTo>
                  <a:lnTo>
                    <a:pt x="1266312" y="3780129"/>
                  </a:lnTo>
                  <a:lnTo>
                    <a:pt x="1297082" y="3762655"/>
                  </a:lnTo>
                  <a:lnTo>
                    <a:pt x="1311992" y="3769009"/>
                  </a:lnTo>
                  <a:lnTo>
                    <a:pt x="1329120" y="3774093"/>
                  </a:lnTo>
                  <a:lnTo>
                    <a:pt x="1342444" y="3764561"/>
                  </a:lnTo>
                  <a:lnTo>
                    <a:pt x="1351962" y="3769645"/>
                  </a:lnTo>
                  <a:lnTo>
                    <a:pt x="1376393" y="3774728"/>
                  </a:lnTo>
                  <a:lnTo>
                    <a:pt x="1355135" y="3762337"/>
                  </a:lnTo>
                  <a:lnTo>
                    <a:pt x="1359260" y="3755030"/>
                  </a:lnTo>
                  <a:lnTo>
                    <a:pt x="1373855" y="3742957"/>
                  </a:lnTo>
                  <a:lnTo>
                    <a:pt x="1377345" y="3759795"/>
                  </a:lnTo>
                  <a:lnTo>
                    <a:pt x="1390036" y="3766150"/>
                  </a:lnTo>
                  <a:lnTo>
                    <a:pt x="1398602" y="3760431"/>
                  </a:lnTo>
                  <a:lnTo>
                    <a:pt x="1383691" y="3752488"/>
                  </a:lnTo>
                  <a:lnTo>
                    <a:pt x="1373855" y="3737873"/>
                  </a:lnTo>
                  <a:lnTo>
                    <a:pt x="1371634" y="3718810"/>
                  </a:lnTo>
                  <a:lnTo>
                    <a:pt x="1379883" y="3698794"/>
                  </a:lnTo>
                  <a:lnTo>
                    <a:pt x="1391622" y="3694346"/>
                  </a:lnTo>
                  <a:lnTo>
                    <a:pt x="1377662" y="3693393"/>
                  </a:lnTo>
                  <a:lnTo>
                    <a:pt x="1375758" y="3673377"/>
                  </a:lnTo>
                  <a:lnTo>
                    <a:pt x="1384960" y="3665117"/>
                  </a:lnTo>
                  <a:lnTo>
                    <a:pt x="1394478" y="3663846"/>
                  </a:lnTo>
                  <a:lnTo>
                    <a:pt x="1396382" y="3656539"/>
                  </a:lnTo>
                  <a:lnTo>
                    <a:pt x="1383691" y="3640653"/>
                  </a:lnTo>
                  <a:lnTo>
                    <a:pt x="1380201" y="3632392"/>
                  </a:lnTo>
                  <a:lnTo>
                    <a:pt x="1392891" y="3621590"/>
                  </a:lnTo>
                  <a:lnTo>
                    <a:pt x="1387815" y="3614283"/>
                  </a:lnTo>
                  <a:lnTo>
                    <a:pt x="1382421" y="3623814"/>
                  </a:lnTo>
                  <a:lnTo>
                    <a:pt x="1372902" y="3629215"/>
                  </a:lnTo>
                  <a:lnTo>
                    <a:pt x="1371634" y="3623814"/>
                  </a:lnTo>
                  <a:lnTo>
                    <a:pt x="1364653" y="3633663"/>
                  </a:lnTo>
                  <a:lnTo>
                    <a:pt x="1360529" y="3640017"/>
                  </a:lnTo>
                  <a:lnTo>
                    <a:pt x="1351645" y="3622861"/>
                  </a:lnTo>
                  <a:lnTo>
                    <a:pt x="1353866" y="3611423"/>
                  </a:lnTo>
                  <a:lnTo>
                    <a:pt x="1343079" y="3620001"/>
                  </a:lnTo>
                  <a:lnTo>
                    <a:pt x="1332609" y="3615871"/>
                  </a:lnTo>
                  <a:lnTo>
                    <a:pt x="1326265" y="3603480"/>
                  </a:lnTo>
                  <a:lnTo>
                    <a:pt x="1317384" y="3570438"/>
                  </a:lnTo>
                  <a:lnTo>
                    <a:pt x="1325948" y="3541208"/>
                  </a:lnTo>
                  <a:lnTo>
                    <a:pt x="1334830" y="3527229"/>
                  </a:lnTo>
                  <a:lnTo>
                    <a:pt x="1341492" y="3513567"/>
                  </a:lnTo>
                  <a:lnTo>
                    <a:pt x="1352597" y="3504989"/>
                  </a:lnTo>
                  <a:lnTo>
                    <a:pt x="1372902" y="3506895"/>
                  </a:lnTo>
                  <a:lnTo>
                    <a:pt x="1381152" y="3499270"/>
                  </a:lnTo>
                  <a:lnTo>
                    <a:pt x="1371634" y="3502447"/>
                  </a:lnTo>
                  <a:lnTo>
                    <a:pt x="1363385" y="3497682"/>
                  </a:lnTo>
                  <a:lnTo>
                    <a:pt x="1351645" y="3495458"/>
                  </a:lnTo>
                  <a:lnTo>
                    <a:pt x="1335781" y="3492281"/>
                  </a:lnTo>
                  <a:lnTo>
                    <a:pt x="1330388" y="3484020"/>
                  </a:lnTo>
                  <a:lnTo>
                    <a:pt x="1324045" y="3498953"/>
                  </a:lnTo>
                  <a:lnTo>
                    <a:pt x="1315799" y="3512932"/>
                  </a:lnTo>
                  <a:lnTo>
                    <a:pt x="1295812" y="3513885"/>
                  </a:lnTo>
                  <a:lnTo>
                    <a:pt x="1292640" y="3508484"/>
                  </a:lnTo>
                  <a:lnTo>
                    <a:pt x="1283124" y="3520239"/>
                  </a:lnTo>
                  <a:lnTo>
                    <a:pt x="1262187" y="3526911"/>
                  </a:lnTo>
                  <a:lnTo>
                    <a:pt x="1251719" y="3515156"/>
                  </a:lnTo>
                  <a:lnTo>
                    <a:pt x="1249180" y="3506895"/>
                  </a:lnTo>
                  <a:lnTo>
                    <a:pt x="1243152" y="3514203"/>
                  </a:lnTo>
                  <a:lnTo>
                    <a:pt x="1253623" y="3533266"/>
                  </a:lnTo>
                  <a:lnTo>
                    <a:pt x="1245054" y="3545021"/>
                  </a:lnTo>
                  <a:lnTo>
                    <a:pt x="1230463" y="3544068"/>
                  </a:lnTo>
                  <a:lnTo>
                    <a:pt x="1221898" y="3539620"/>
                  </a:lnTo>
                  <a:lnTo>
                    <a:pt x="1210160" y="3515474"/>
                  </a:lnTo>
                  <a:lnTo>
                    <a:pt x="1191125" y="3522463"/>
                  </a:lnTo>
                  <a:lnTo>
                    <a:pt x="1193663" y="3538984"/>
                  </a:lnTo>
                  <a:lnTo>
                    <a:pt x="1203181" y="3547563"/>
                  </a:lnTo>
                  <a:lnTo>
                    <a:pt x="1203181" y="3554870"/>
                  </a:lnTo>
                  <a:lnTo>
                    <a:pt x="1189222" y="3547563"/>
                  </a:lnTo>
                  <a:lnTo>
                    <a:pt x="1181609" y="3526594"/>
                  </a:lnTo>
                  <a:lnTo>
                    <a:pt x="1165747" y="3516109"/>
                  </a:lnTo>
                  <a:lnTo>
                    <a:pt x="1162574" y="3505625"/>
                  </a:lnTo>
                  <a:lnTo>
                    <a:pt x="1169871" y="3495140"/>
                  </a:lnTo>
                  <a:lnTo>
                    <a:pt x="1177485" y="3496729"/>
                  </a:lnTo>
                  <a:lnTo>
                    <a:pt x="1183830" y="3510708"/>
                  </a:lnTo>
                  <a:lnTo>
                    <a:pt x="1187002" y="3507531"/>
                  </a:lnTo>
                  <a:lnTo>
                    <a:pt x="1180022" y="3484338"/>
                  </a:lnTo>
                  <a:lnTo>
                    <a:pt x="1186367" y="3466546"/>
                  </a:lnTo>
                  <a:lnTo>
                    <a:pt x="1202229" y="3426196"/>
                  </a:lnTo>
                  <a:lnTo>
                    <a:pt x="1207939" y="3419842"/>
                  </a:lnTo>
                  <a:lnTo>
                    <a:pt x="1212381" y="3402685"/>
                  </a:lnTo>
                  <a:lnTo>
                    <a:pt x="1199691" y="3396649"/>
                  </a:lnTo>
                  <a:lnTo>
                    <a:pt x="1198422" y="3388071"/>
                  </a:lnTo>
                  <a:lnTo>
                    <a:pt x="1190809" y="3370600"/>
                  </a:lnTo>
                  <a:lnTo>
                    <a:pt x="1190809" y="3354714"/>
                  </a:lnTo>
                  <a:lnTo>
                    <a:pt x="1203181" y="3331203"/>
                  </a:lnTo>
                  <a:lnTo>
                    <a:pt x="1212698" y="3335335"/>
                  </a:lnTo>
                  <a:lnTo>
                    <a:pt x="1223166" y="3330249"/>
                  </a:lnTo>
                  <a:lnTo>
                    <a:pt x="1224436" y="3327073"/>
                  </a:lnTo>
                  <a:lnTo>
                    <a:pt x="1198739" y="3324849"/>
                  </a:lnTo>
                  <a:lnTo>
                    <a:pt x="1188905" y="3297525"/>
                  </a:lnTo>
                  <a:cubicBezTo>
                    <a:pt x="1189011" y="3305362"/>
                    <a:pt x="1189116" y="3313200"/>
                    <a:pt x="1189222" y="3321037"/>
                  </a:cubicBezTo>
                  <a:lnTo>
                    <a:pt x="1187319" y="3331521"/>
                  </a:lnTo>
                  <a:lnTo>
                    <a:pt x="1176850" y="3334699"/>
                  </a:lnTo>
                  <a:lnTo>
                    <a:pt x="1170506" y="3332474"/>
                  </a:lnTo>
                  <a:lnTo>
                    <a:pt x="1166381" y="3340101"/>
                  </a:lnTo>
                  <a:lnTo>
                    <a:pt x="1157816" y="3331521"/>
                  </a:lnTo>
                  <a:lnTo>
                    <a:pt x="1157498" y="3321037"/>
                  </a:lnTo>
                  <a:lnTo>
                    <a:pt x="1173995" y="3287358"/>
                  </a:lnTo>
                  <a:lnTo>
                    <a:pt x="1175264" y="3277827"/>
                  </a:lnTo>
                  <a:lnTo>
                    <a:pt x="1148933" y="3315000"/>
                  </a:lnTo>
                  <a:lnTo>
                    <a:pt x="1144808" y="3311823"/>
                  </a:lnTo>
                  <a:lnTo>
                    <a:pt x="1139733" y="3326755"/>
                  </a:lnTo>
                  <a:lnTo>
                    <a:pt x="1147346" y="3336923"/>
                  </a:lnTo>
                  <a:lnTo>
                    <a:pt x="1154643" y="3346454"/>
                  </a:lnTo>
                  <a:lnTo>
                    <a:pt x="1151471" y="3362341"/>
                  </a:lnTo>
                  <a:lnTo>
                    <a:pt x="1143540" y="3374096"/>
                  </a:lnTo>
                  <a:lnTo>
                    <a:pt x="1137512" y="3404592"/>
                  </a:lnTo>
                  <a:lnTo>
                    <a:pt x="1134340" y="3421430"/>
                  </a:lnTo>
                  <a:lnTo>
                    <a:pt x="1128312" y="3441764"/>
                  </a:lnTo>
                  <a:lnTo>
                    <a:pt x="1117526" y="3446848"/>
                  </a:lnTo>
                  <a:lnTo>
                    <a:pt x="1105787" y="3446848"/>
                  </a:lnTo>
                  <a:lnTo>
                    <a:pt x="1101663" y="3432550"/>
                  </a:lnTo>
                  <a:lnTo>
                    <a:pt x="1107691" y="3416665"/>
                  </a:lnTo>
                  <a:lnTo>
                    <a:pt x="1118160" y="3395378"/>
                  </a:lnTo>
                  <a:lnTo>
                    <a:pt x="1128629" y="3369647"/>
                  </a:lnTo>
                  <a:lnTo>
                    <a:pt x="1128629" y="3362341"/>
                  </a:lnTo>
                  <a:lnTo>
                    <a:pt x="1117842" y="3365834"/>
                  </a:lnTo>
                  <a:lnTo>
                    <a:pt x="1115939" y="3358527"/>
                  </a:lnTo>
                  <a:lnTo>
                    <a:pt x="1122919" y="3348995"/>
                  </a:lnTo>
                  <a:lnTo>
                    <a:pt x="1127043" y="3328663"/>
                  </a:lnTo>
                  <a:lnTo>
                    <a:pt x="1117526" y="3330886"/>
                  </a:lnTo>
                  <a:lnTo>
                    <a:pt x="1124505" y="3315000"/>
                  </a:lnTo>
                  <a:lnTo>
                    <a:pt x="1133070" y="3302291"/>
                  </a:lnTo>
                  <a:lnTo>
                    <a:pt x="1138463" y="3290852"/>
                  </a:lnTo>
                  <a:lnTo>
                    <a:pt x="1126409" y="3277191"/>
                  </a:lnTo>
                  <a:lnTo>
                    <a:pt x="1126409" y="3265435"/>
                  </a:lnTo>
                  <a:lnTo>
                    <a:pt x="1142270" y="3262260"/>
                  </a:lnTo>
                  <a:lnTo>
                    <a:pt x="1141319" y="3252727"/>
                  </a:lnTo>
                  <a:lnTo>
                    <a:pt x="1146712" y="3254634"/>
                  </a:lnTo>
                  <a:lnTo>
                    <a:pt x="1145126" y="3241924"/>
                  </a:lnTo>
                  <a:lnTo>
                    <a:pt x="1162257" y="3228261"/>
                  </a:lnTo>
                  <a:lnTo>
                    <a:pt x="1159085" y="3221908"/>
                  </a:lnTo>
                  <a:lnTo>
                    <a:pt x="1162891" y="3213329"/>
                  </a:lnTo>
                  <a:lnTo>
                    <a:pt x="1158450" y="3202844"/>
                  </a:lnTo>
                  <a:lnTo>
                    <a:pt x="1156546" y="3201890"/>
                  </a:lnTo>
                  <a:lnTo>
                    <a:pt x="1145126" y="3210469"/>
                  </a:lnTo>
                  <a:lnTo>
                    <a:pt x="1145126" y="3224449"/>
                  </a:lnTo>
                  <a:lnTo>
                    <a:pt x="1130215" y="3234934"/>
                  </a:lnTo>
                  <a:lnTo>
                    <a:pt x="1125457" y="3243513"/>
                  </a:lnTo>
                  <a:lnTo>
                    <a:pt x="1113719" y="3242242"/>
                  </a:lnTo>
                  <a:lnTo>
                    <a:pt x="1103884" y="3231121"/>
                  </a:lnTo>
                  <a:lnTo>
                    <a:pt x="1091194" y="3223496"/>
                  </a:lnTo>
                  <a:lnTo>
                    <a:pt x="1092463" y="3210787"/>
                  </a:lnTo>
                  <a:lnTo>
                    <a:pt x="1108008" y="3205703"/>
                  </a:lnTo>
                  <a:lnTo>
                    <a:pt x="1091511" y="3203480"/>
                  </a:lnTo>
                  <a:cubicBezTo>
                    <a:pt x="1091300" y="3205492"/>
                    <a:pt x="1091088" y="3207504"/>
                    <a:pt x="1090877" y="3209516"/>
                  </a:cubicBezTo>
                  <a:lnTo>
                    <a:pt x="1082628" y="3212375"/>
                  </a:lnTo>
                  <a:lnTo>
                    <a:pt x="1066766" y="3204750"/>
                  </a:lnTo>
                  <a:lnTo>
                    <a:pt x="1067718" y="3197444"/>
                  </a:lnTo>
                  <a:lnTo>
                    <a:pt x="1088022" y="3193312"/>
                  </a:lnTo>
                  <a:lnTo>
                    <a:pt x="1098491" y="3195854"/>
                  </a:lnTo>
                  <a:lnTo>
                    <a:pt x="1107057" y="3194901"/>
                  </a:lnTo>
                  <a:lnTo>
                    <a:pt x="1108643" y="3183146"/>
                  </a:lnTo>
                  <a:lnTo>
                    <a:pt x="1099126" y="3170755"/>
                  </a:lnTo>
                  <a:lnTo>
                    <a:pt x="1103249" y="3157411"/>
                  </a:lnTo>
                  <a:lnTo>
                    <a:pt x="1123236" y="3154870"/>
                  </a:lnTo>
                  <a:lnTo>
                    <a:pt x="1104201" y="3145338"/>
                  </a:lnTo>
                  <a:lnTo>
                    <a:pt x="1119112" y="3135807"/>
                  </a:lnTo>
                  <a:lnTo>
                    <a:pt x="1131802" y="3142162"/>
                  </a:lnTo>
                  <a:lnTo>
                    <a:pt x="1116891" y="3125323"/>
                  </a:lnTo>
                  <a:lnTo>
                    <a:pt x="1122919" y="3116745"/>
                  </a:lnTo>
                  <a:lnTo>
                    <a:pt x="1139733" y="3113568"/>
                  </a:lnTo>
                  <a:lnTo>
                    <a:pt x="1141002" y="3108167"/>
                  </a:lnTo>
                  <a:lnTo>
                    <a:pt x="1123870" y="3102131"/>
                  </a:lnTo>
                  <a:lnTo>
                    <a:pt x="1147981" y="3086881"/>
                  </a:lnTo>
                  <a:lnTo>
                    <a:pt x="1126091" y="3094823"/>
                  </a:lnTo>
                  <a:lnTo>
                    <a:pt x="1126091" y="3086245"/>
                  </a:lnTo>
                  <a:lnTo>
                    <a:pt x="1114353" y="3102131"/>
                  </a:lnTo>
                  <a:lnTo>
                    <a:pt x="1100711" y="3083385"/>
                  </a:lnTo>
                  <a:lnTo>
                    <a:pt x="1095953" y="3062099"/>
                  </a:lnTo>
                  <a:lnTo>
                    <a:pt x="1104518" y="3057969"/>
                  </a:lnTo>
                  <a:lnTo>
                    <a:pt x="1122601" y="3068136"/>
                  </a:lnTo>
                  <a:lnTo>
                    <a:pt x="1134340" y="3067183"/>
                  </a:lnTo>
                  <a:lnTo>
                    <a:pt x="1121332" y="3062099"/>
                  </a:lnTo>
                  <a:lnTo>
                    <a:pt x="1101981" y="3038271"/>
                  </a:lnTo>
                  <a:lnTo>
                    <a:pt x="1106422" y="3031599"/>
                  </a:lnTo>
                  <a:lnTo>
                    <a:pt x="1114670" y="3030329"/>
                  </a:lnTo>
                  <a:lnTo>
                    <a:pt x="1100077" y="3010631"/>
                  </a:lnTo>
                  <a:lnTo>
                    <a:pt x="1108960" y="3001100"/>
                  </a:lnTo>
                  <a:lnTo>
                    <a:pt x="1121967" y="3001100"/>
                  </a:lnTo>
                  <a:lnTo>
                    <a:pt x="1145126" y="3001735"/>
                  </a:lnTo>
                  <a:lnTo>
                    <a:pt x="1141002" y="2996334"/>
                  </a:lnTo>
                  <a:lnTo>
                    <a:pt x="1144174" y="2992204"/>
                  </a:lnTo>
                  <a:lnTo>
                    <a:pt x="1156864" y="3000464"/>
                  </a:lnTo>
                  <a:lnTo>
                    <a:pt x="1160988" y="2996334"/>
                  </a:lnTo>
                  <a:lnTo>
                    <a:pt x="1150519" y="2978543"/>
                  </a:lnTo>
                  <a:lnTo>
                    <a:pt x="1136243" y="2967105"/>
                  </a:lnTo>
                  <a:lnTo>
                    <a:pt x="1136243" y="2960751"/>
                  </a:lnTo>
                  <a:lnTo>
                    <a:pt x="1143857" y="2958526"/>
                  </a:lnTo>
                  <a:lnTo>
                    <a:pt x="1153374" y="2963928"/>
                  </a:lnTo>
                  <a:lnTo>
                    <a:pt x="1155277" y="2958526"/>
                  </a:lnTo>
                  <a:lnTo>
                    <a:pt x="1147029" y="2943593"/>
                  </a:lnTo>
                  <a:lnTo>
                    <a:pt x="1156229" y="2935012"/>
                  </a:lnTo>
                  <a:lnTo>
                    <a:pt x="1166699" y="2928659"/>
                  </a:lnTo>
                  <a:lnTo>
                    <a:pt x="1181609" y="2937873"/>
                  </a:lnTo>
                  <a:lnTo>
                    <a:pt x="1181609" y="2931834"/>
                  </a:lnTo>
                  <a:lnTo>
                    <a:pt x="1163526" y="2922306"/>
                  </a:lnTo>
                  <a:lnTo>
                    <a:pt x="1161305" y="2911186"/>
                  </a:lnTo>
                  <a:cubicBezTo>
                    <a:pt x="1161622" y="2907267"/>
                    <a:pt x="1161940" y="2903349"/>
                    <a:pt x="1162257" y="2899430"/>
                  </a:cubicBezTo>
                  <a:lnTo>
                    <a:pt x="1174947" y="2882275"/>
                  </a:lnTo>
                  <a:lnTo>
                    <a:pt x="1176850" y="2869567"/>
                  </a:lnTo>
                  <a:lnTo>
                    <a:pt x="1181926" y="2869567"/>
                  </a:lnTo>
                  <a:lnTo>
                    <a:pt x="1192395" y="2865437"/>
                  </a:lnTo>
                  <a:lnTo>
                    <a:pt x="1202229" y="2871474"/>
                  </a:lnTo>
                  <a:lnTo>
                    <a:pt x="1213649" y="2881003"/>
                  </a:lnTo>
                  <a:lnTo>
                    <a:pt x="1216822" y="2874650"/>
                  </a:lnTo>
                  <a:lnTo>
                    <a:pt x="1224436" y="2874650"/>
                  </a:lnTo>
                  <a:lnTo>
                    <a:pt x="1233952" y="2881639"/>
                  </a:lnTo>
                  <a:lnTo>
                    <a:pt x="1241249" y="2885769"/>
                  </a:lnTo>
                  <a:lnTo>
                    <a:pt x="1253941" y="2879415"/>
                  </a:lnTo>
                  <a:lnTo>
                    <a:pt x="1279635" y="2869567"/>
                  </a:lnTo>
                  <a:lnTo>
                    <a:pt x="1295496" y="2879097"/>
                  </a:lnTo>
                  <a:lnTo>
                    <a:pt x="1311040" y="2868614"/>
                  </a:lnTo>
                  <a:close/>
                  <a:moveTo>
                    <a:pt x="3854360" y="2852734"/>
                  </a:moveTo>
                  <a:lnTo>
                    <a:pt x="3865180" y="2862282"/>
                  </a:lnTo>
                  <a:lnTo>
                    <a:pt x="3876638" y="2875649"/>
                  </a:lnTo>
                  <a:cubicBezTo>
                    <a:pt x="3876426" y="2878832"/>
                    <a:pt x="3876213" y="2882015"/>
                    <a:pt x="3876001" y="2885198"/>
                  </a:cubicBezTo>
                  <a:lnTo>
                    <a:pt x="3865499" y="2882333"/>
                  </a:lnTo>
                  <a:lnTo>
                    <a:pt x="3855951" y="2890927"/>
                  </a:lnTo>
                  <a:lnTo>
                    <a:pt x="3847358" y="2901431"/>
                  </a:lnTo>
                  <a:lnTo>
                    <a:pt x="3832718" y="2908115"/>
                  </a:lnTo>
                  <a:lnTo>
                    <a:pt x="3829536" y="2924031"/>
                  </a:lnTo>
                  <a:lnTo>
                    <a:pt x="3797710" y="2916709"/>
                  </a:lnTo>
                  <a:lnTo>
                    <a:pt x="3790390" y="2923077"/>
                  </a:lnTo>
                  <a:lnTo>
                    <a:pt x="3787526" y="2947269"/>
                  </a:lnTo>
                  <a:lnTo>
                    <a:pt x="3764293" y="2978145"/>
                  </a:lnTo>
                  <a:lnTo>
                    <a:pt x="3751562" y="2960319"/>
                  </a:lnTo>
                  <a:lnTo>
                    <a:pt x="3758564" y="2947588"/>
                  </a:lnTo>
                  <a:lnTo>
                    <a:pt x="3777978" y="2940264"/>
                  </a:lnTo>
                  <a:lnTo>
                    <a:pt x="3778933" y="2933896"/>
                  </a:lnTo>
                  <a:lnTo>
                    <a:pt x="3755063" y="2912890"/>
                  </a:lnTo>
                  <a:lnTo>
                    <a:pt x="3743288" y="2896019"/>
                  </a:lnTo>
                  <a:lnTo>
                    <a:pt x="3761428" y="2894747"/>
                  </a:lnTo>
                  <a:lnTo>
                    <a:pt x="3746152" y="2870875"/>
                  </a:lnTo>
                  <a:lnTo>
                    <a:pt x="3751562" y="2865465"/>
                  </a:lnTo>
                  <a:lnTo>
                    <a:pt x="3772886" y="2879787"/>
                  </a:lnTo>
                  <a:lnTo>
                    <a:pt x="3775114" y="2869284"/>
                  </a:lnTo>
                  <a:lnTo>
                    <a:pt x="3789753" y="2876604"/>
                  </a:lnTo>
                  <a:lnTo>
                    <a:pt x="3779251" y="2869284"/>
                  </a:lnTo>
                  <a:lnTo>
                    <a:pt x="3802165" y="2853370"/>
                  </a:lnTo>
                  <a:lnTo>
                    <a:pt x="3818397" y="2857190"/>
                  </a:lnTo>
                  <a:close/>
                  <a:moveTo>
                    <a:pt x="3881509" y="2838447"/>
                  </a:moveTo>
                  <a:lnTo>
                    <a:pt x="3889338" y="2856748"/>
                  </a:lnTo>
                  <a:lnTo>
                    <a:pt x="3879552" y="2865433"/>
                  </a:lnTo>
                  <a:lnTo>
                    <a:pt x="3866503" y="2857058"/>
                  </a:lnTo>
                  <a:lnTo>
                    <a:pt x="3865525" y="2845582"/>
                  </a:lnTo>
                  <a:close/>
                  <a:moveTo>
                    <a:pt x="1378190" y="2819397"/>
                  </a:moveTo>
                  <a:lnTo>
                    <a:pt x="1384271" y="2826202"/>
                  </a:lnTo>
                  <a:lnTo>
                    <a:pt x="1377514" y="2838446"/>
                  </a:lnTo>
                  <a:lnTo>
                    <a:pt x="1370758" y="2834024"/>
                  </a:lnTo>
                  <a:lnTo>
                    <a:pt x="1368393" y="2823820"/>
                  </a:lnTo>
                  <a:close/>
                  <a:moveTo>
                    <a:pt x="1342224" y="2803518"/>
                  </a:moveTo>
                  <a:lnTo>
                    <a:pt x="1357279" y="2821795"/>
                  </a:lnTo>
                  <a:lnTo>
                    <a:pt x="1344734" y="2828923"/>
                  </a:lnTo>
                  <a:lnTo>
                    <a:pt x="1331875" y="2819010"/>
                  </a:lnTo>
                  <a:lnTo>
                    <a:pt x="1331875" y="2809712"/>
                  </a:lnTo>
                  <a:close/>
                  <a:moveTo>
                    <a:pt x="3807906" y="2778119"/>
                  </a:moveTo>
                  <a:lnTo>
                    <a:pt x="3833399" y="2780025"/>
                  </a:lnTo>
                  <a:lnTo>
                    <a:pt x="3843278" y="2793676"/>
                  </a:lnTo>
                  <a:lnTo>
                    <a:pt x="3849651" y="2810504"/>
                  </a:lnTo>
                  <a:lnTo>
                    <a:pt x="3844552" y="2813998"/>
                  </a:lnTo>
                  <a:lnTo>
                    <a:pt x="3839135" y="2808599"/>
                  </a:lnTo>
                  <a:lnTo>
                    <a:pt x="3830531" y="2814950"/>
                  </a:lnTo>
                  <a:lnTo>
                    <a:pt x="3823521" y="2827653"/>
                  </a:lnTo>
                  <a:lnTo>
                    <a:pt x="3817147" y="2838447"/>
                  </a:lnTo>
                  <a:lnTo>
                    <a:pt x="3804401" y="2838447"/>
                  </a:lnTo>
                  <a:lnTo>
                    <a:pt x="3793566" y="2829241"/>
                  </a:lnTo>
                  <a:lnTo>
                    <a:pt x="3795478" y="2813362"/>
                  </a:lnTo>
                  <a:lnTo>
                    <a:pt x="3778908" y="2810187"/>
                  </a:lnTo>
                  <a:lnTo>
                    <a:pt x="3765843" y="2808281"/>
                  </a:lnTo>
                  <a:lnTo>
                    <a:pt x="3762338" y="2800976"/>
                  </a:lnTo>
                  <a:lnTo>
                    <a:pt x="3780501" y="2795579"/>
                  </a:lnTo>
                  <a:lnTo>
                    <a:pt x="3793248" y="2795262"/>
                  </a:lnTo>
                  <a:lnTo>
                    <a:pt x="3802808" y="2786692"/>
                  </a:lnTo>
                  <a:close/>
                  <a:moveTo>
                    <a:pt x="1396971" y="2773356"/>
                  </a:moveTo>
                  <a:lnTo>
                    <a:pt x="1389329" y="2781295"/>
                  </a:lnTo>
                  <a:lnTo>
                    <a:pt x="1382682" y="2776589"/>
                  </a:lnTo>
                  <a:close/>
                  <a:moveTo>
                    <a:pt x="2732096" y="2773211"/>
                  </a:moveTo>
                  <a:lnTo>
                    <a:pt x="2750156" y="2804578"/>
                  </a:lnTo>
                  <a:lnTo>
                    <a:pt x="2750581" y="2804292"/>
                  </a:lnTo>
                  <a:lnTo>
                    <a:pt x="2732780" y="2773363"/>
                  </a:lnTo>
                  <a:close/>
                  <a:moveTo>
                    <a:pt x="3884258" y="2770182"/>
                  </a:moveTo>
                  <a:lnTo>
                    <a:pt x="3886163" y="2783610"/>
                  </a:lnTo>
                  <a:lnTo>
                    <a:pt x="3875685" y="2782673"/>
                  </a:lnTo>
                  <a:cubicBezTo>
                    <a:pt x="3875579" y="2782985"/>
                    <a:pt x="3875474" y="2783298"/>
                    <a:pt x="3875368" y="2783610"/>
                  </a:cubicBezTo>
                  <a:lnTo>
                    <a:pt x="3874098" y="2785484"/>
                  </a:lnTo>
                  <a:lnTo>
                    <a:pt x="3872510" y="2787358"/>
                  </a:lnTo>
                  <a:lnTo>
                    <a:pt x="3871240" y="2788607"/>
                  </a:lnTo>
                  <a:lnTo>
                    <a:pt x="3870288" y="2788920"/>
                  </a:lnTo>
                  <a:lnTo>
                    <a:pt x="3869653" y="2789232"/>
                  </a:lnTo>
                  <a:lnTo>
                    <a:pt x="3869335" y="2788920"/>
                  </a:lnTo>
                  <a:lnTo>
                    <a:pt x="3868065" y="2787983"/>
                  </a:lnTo>
                  <a:lnTo>
                    <a:pt x="3866795" y="2786421"/>
                  </a:lnTo>
                  <a:lnTo>
                    <a:pt x="3866160" y="2784860"/>
                  </a:lnTo>
                  <a:lnTo>
                    <a:pt x="3864573" y="2781112"/>
                  </a:lnTo>
                  <a:lnTo>
                    <a:pt x="3863938" y="2779863"/>
                  </a:lnTo>
                  <a:lnTo>
                    <a:pt x="3866160" y="2771431"/>
                  </a:lnTo>
                  <a:close/>
                  <a:moveTo>
                    <a:pt x="1338644" y="2765421"/>
                  </a:moveTo>
                  <a:lnTo>
                    <a:pt x="1354715" y="2768237"/>
                  </a:lnTo>
                  <a:lnTo>
                    <a:pt x="1360499" y="2776688"/>
                  </a:lnTo>
                  <a:lnTo>
                    <a:pt x="1357286" y="2788270"/>
                  </a:lnTo>
                  <a:lnTo>
                    <a:pt x="1363714" y="2796720"/>
                  </a:lnTo>
                  <a:lnTo>
                    <a:pt x="1379783" y="2783575"/>
                  </a:lnTo>
                  <a:lnTo>
                    <a:pt x="1389426" y="2792027"/>
                  </a:lnTo>
                  <a:lnTo>
                    <a:pt x="1395855" y="2797346"/>
                  </a:lnTo>
                  <a:lnTo>
                    <a:pt x="1409674" y="2792965"/>
                  </a:lnTo>
                  <a:lnTo>
                    <a:pt x="1404532" y="2806422"/>
                  </a:lnTo>
                  <a:lnTo>
                    <a:pt x="1389426" y="2809869"/>
                  </a:lnTo>
                  <a:lnTo>
                    <a:pt x="1382998" y="2792027"/>
                  </a:lnTo>
                  <a:lnTo>
                    <a:pt x="1357286" y="2807990"/>
                  </a:lnTo>
                  <a:lnTo>
                    <a:pt x="1349572" y="2801727"/>
                  </a:lnTo>
                  <a:lnTo>
                    <a:pt x="1338965" y="2800786"/>
                  </a:lnTo>
                  <a:lnTo>
                    <a:pt x="1330289" y="2789522"/>
                  </a:lnTo>
                  <a:close/>
                  <a:moveTo>
                    <a:pt x="4266528" y="2764378"/>
                  </a:moveTo>
                  <a:lnTo>
                    <a:pt x="4255416" y="2776749"/>
                  </a:lnTo>
                  <a:lnTo>
                    <a:pt x="4246843" y="2786583"/>
                  </a:lnTo>
                  <a:lnTo>
                    <a:pt x="4240493" y="2794194"/>
                  </a:lnTo>
                  <a:lnTo>
                    <a:pt x="4238588" y="2797365"/>
                  </a:lnTo>
                  <a:lnTo>
                    <a:pt x="4237001" y="2801168"/>
                  </a:lnTo>
                  <a:lnTo>
                    <a:pt x="4236048" y="2805297"/>
                  </a:lnTo>
                  <a:cubicBezTo>
                    <a:pt x="4235836" y="2806776"/>
                    <a:pt x="4235625" y="2808256"/>
                    <a:pt x="4235413" y="2809735"/>
                  </a:cubicBezTo>
                  <a:cubicBezTo>
                    <a:pt x="4235201" y="2811957"/>
                    <a:pt x="4234990" y="2814178"/>
                    <a:pt x="4234778" y="2816400"/>
                  </a:cubicBezTo>
                  <a:cubicBezTo>
                    <a:pt x="4234672" y="2817457"/>
                    <a:pt x="4234567" y="2818515"/>
                    <a:pt x="4234461" y="2819572"/>
                  </a:cubicBezTo>
                  <a:lnTo>
                    <a:pt x="4254146" y="2828459"/>
                  </a:lnTo>
                  <a:lnTo>
                    <a:pt x="4251606" y="2849076"/>
                  </a:lnTo>
                  <a:lnTo>
                    <a:pt x="4262401" y="2891579"/>
                  </a:lnTo>
                  <a:lnTo>
                    <a:pt x="4276371" y="2915372"/>
                  </a:lnTo>
                  <a:lnTo>
                    <a:pt x="4285578" y="2923936"/>
                  </a:lnTo>
                  <a:lnTo>
                    <a:pt x="4290658" y="2940748"/>
                  </a:lnTo>
                  <a:lnTo>
                    <a:pt x="4301453" y="2941065"/>
                  </a:lnTo>
                  <a:lnTo>
                    <a:pt x="4301578" y="2941217"/>
                  </a:lnTo>
                  <a:lnTo>
                    <a:pt x="4306221" y="2941461"/>
                  </a:lnTo>
                  <a:lnTo>
                    <a:pt x="4319241" y="2956380"/>
                  </a:lnTo>
                  <a:lnTo>
                    <a:pt x="4323369" y="2975426"/>
                  </a:lnTo>
                  <a:lnTo>
                    <a:pt x="4340199" y="2977966"/>
                  </a:lnTo>
                  <a:lnTo>
                    <a:pt x="4348773" y="2967807"/>
                  </a:lnTo>
                  <a:cubicBezTo>
                    <a:pt x="4348667" y="2962093"/>
                    <a:pt x="4348562" y="2956380"/>
                    <a:pt x="4348456" y="2950666"/>
                  </a:cubicBezTo>
                  <a:lnTo>
                    <a:pt x="4341787" y="2924319"/>
                  </a:lnTo>
                  <a:lnTo>
                    <a:pt x="4330990" y="2916701"/>
                  </a:lnTo>
                  <a:lnTo>
                    <a:pt x="4315112" y="2924002"/>
                  </a:lnTo>
                  <a:lnTo>
                    <a:pt x="4298282" y="2924319"/>
                  </a:lnTo>
                  <a:lnTo>
                    <a:pt x="4287803" y="2904956"/>
                  </a:lnTo>
                  <a:lnTo>
                    <a:pt x="4291296" y="2892258"/>
                  </a:lnTo>
                  <a:lnTo>
                    <a:pt x="4296059" y="2881148"/>
                  </a:lnTo>
                  <a:lnTo>
                    <a:pt x="4313525" y="2869719"/>
                  </a:lnTo>
                  <a:cubicBezTo>
                    <a:pt x="4313313" y="2860302"/>
                    <a:pt x="4313102" y="2850885"/>
                    <a:pt x="4312890" y="2841468"/>
                  </a:cubicBezTo>
                  <a:lnTo>
                    <a:pt x="4309396" y="2811629"/>
                  </a:lnTo>
                  <a:lnTo>
                    <a:pt x="4314477" y="2787822"/>
                  </a:lnTo>
                  <a:lnTo>
                    <a:pt x="4313842" y="2784012"/>
                  </a:lnTo>
                  <a:lnTo>
                    <a:pt x="4314747" y="2782557"/>
                  </a:lnTo>
                  <a:lnTo>
                    <a:pt x="4312883" y="2774845"/>
                  </a:lnTo>
                  <a:lnTo>
                    <a:pt x="4295421" y="2783093"/>
                  </a:lnTo>
                  <a:lnTo>
                    <a:pt x="4293833" y="2772624"/>
                  </a:lnTo>
                  <a:close/>
                  <a:moveTo>
                    <a:pt x="1361090" y="2755895"/>
                  </a:moveTo>
                  <a:lnTo>
                    <a:pt x="1374745" y="2758673"/>
                  </a:lnTo>
                  <a:lnTo>
                    <a:pt x="1365217" y="2767009"/>
                  </a:lnTo>
                  <a:lnTo>
                    <a:pt x="1358867" y="2760834"/>
                  </a:lnTo>
                  <a:close/>
                  <a:moveTo>
                    <a:pt x="1409438" y="2754306"/>
                  </a:moveTo>
                  <a:lnTo>
                    <a:pt x="1411262" y="2765420"/>
                  </a:lnTo>
                  <a:lnTo>
                    <a:pt x="1396971" y="2761379"/>
                  </a:lnTo>
                  <a:close/>
                  <a:moveTo>
                    <a:pt x="1423961" y="2730494"/>
                  </a:moveTo>
                  <a:lnTo>
                    <a:pt x="1419616" y="2737694"/>
                  </a:lnTo>
                  <a:lnTo>
                    <a:pt x="1398559" y="2752719"/>
                  </a:lnTo>
                  <a:cubicBezTo>
                    <a:pt x="1398782" y="2748545"/>
                    <a:pt x="1399004" y="2744372"/>
                    <a:pt x="1399227" y="2740198"/>
                  </a:cubicBezTo>
                  <a:lnTo>
                    <a:pt x="1410592" y="2730808"/>
                  </a:lnTo>
                  <a:close/>
                  <a:moveTo>
                    <a:pt x="1377050" y="2728907"/>
                  </a:moveTo>
                  <a:lnTo>
                    <a:pt x="1374767" y="2734996"/>
                  </a:lnTo>
                  <a:lnTo>
                    <a:pt x="1385859" y="2743825"/>
                  </a:lnTo>
                  <a:lnTo>
                    <a:pt x="1382923" y="2751131"/>
                  </a:lnTo>
                  <a:lnTo>
                    <a:pt x="1372483" y="2741391"/>
                  </a:lnTo>
                  <a:lnTo>
                    <a:pt x="1362043" y="2739260"/>
                  </a:lnTo>
                  <a:lnTo>
                    <a:pt x="1368241" y="2731039"/>
                  </a:lnTo>
                  <a:close/>
                  <a:moveTo>
                    <a:pt x="2164892" y="2724151"/>
                  </a:moveTo>
                  <a:lnTo>
                    <a:pt x="2168495" y="2736589"/>
                  </a:lnTo>
                  <a:lnTo>
                    <a:pt x="2163389" y="2754314"/>
                  </a:lnTo>
                  <a:lnTo>
                    <a:pt x="2157383" y="2749028"/>
                  </a:lnTo>
                  <a:lnTo>
                    <a:pt x="2160986" y="2729437"/>
                  </a:lnTo>
                  <a:close/>
                  <a:moveTo>
                    <a:pt x="4327488" y="2719966"/>
                  </a:moveTo>
                  <a:lnTo>
                    <a:pt x="4324631" y="2731387"/>
                  </a:lnTo>
                  <a:lnTo>
                    <a:pt x="4318281" y="2738683"/>
                  </a:lnTo>
                  <a:lnTo>
                    <a:pt x="4321773" y="2741538"/>
                  </a:lnTo>
                  <a:lnTo>
                    <a:pt x="4328442" y="2741272"/>
                  </a:lnTo>
                  <a:cubicBezTo>
                    <a:pt x="4328445" y="2741234"/>
                    <a:pt x="4328447" y="2741196"/>
                    <a:pt x="4328450" y="2741158"/>
                  </a:cubicBezTo>
                  <a:lnTo>
                    <a:pt x="4334483" y="2740523"/>
                  </a:lnTo>
                  <a:lnTo>
                    <a:pt x="4337341" y="2744333"/>
                  </a:lnTo>
                  <a:lnTo>
                    <a:pt x="4332578" y="2758299"/>
                  </a:lnTo>
                  <a:lnTo>
                    <a:pt x="4344962" y="2741476"/>
                  </a:lnTo>
                  <a:lnTo>
                    <a:pt x="4339564" y="2735126"/>
                  </a:lnTo>
                  <a:lnTo>
                    <a:pt x="4346233" y="2732904"/>
                  </a:lnTo>
                  <a:lnTo>
                    <a:pt x="4338929" y="2726874"/>
                  </a:lnTo>
                  <a:lnTo>
                    <a:pt x="4330355" y="2721794"/>
                  </a:lnTo>
                  <a:cubicBezTo>
                    <a:pt x="4330371" y="2721633"/>
                    <a:pt x="4330388" y="2721471"/>
                    <a:pt x="4330404" y="2721310"/>
                  </a:cubicBezTo>
                  <a:close/>
                  <a:moveTo>
                    <a:pt x="3421026" y="2717795"/>
                  </a:moveTo>
                  <a:lnTo>
                    <a:pt x="3419502" y="2733233"/>
                  </a:lnTo>
                  <a:lnTo>
                    <a:pt x="3412190" y="2746371"/>
                  </a:lnTo>
                  <a:lnTo>
                    <a:pt x="3403050" y="2734218"/>
                  </a:lnTo>
                  <a:lnTo>
                    <a:pt x="3396042" y="2735861"/>
                  </a:lnTo>
                  <a:lnTo>
                    <a:pt x="3390863" y="2722724"/>
                  </a:lnTo>
                  <a:lnTo>
                    <a:pt x="3403050" y="2724693"/>
                  </a:lnTo>
                  <a:close/>
                  <a:moveTo>
                    <a:pt x="3342285" y="2709858"/>
                  </a:moveTo>
                  <a:lnTo>
                    <a:pt x="3349588" y="2718830"/>
                  </a:lnTo>
                  <a:lnTo>
                    <a:pt x="3337840" y="2725733"/>
                  </a:lnTo>
                  <a:lnTo>
                    <a:pt x="3327363" y="2714687"/>
                  </a:lnTo>
                  <a:close/>
                  <a:moveTo>
                    <a:pt x="3433725" y="2679697"/>
                  </a:moveTo>
                  <a:lnTo>
                    <a:pt x="3429527" y="2689174"/>
                  </a:lnTo>
                  <a:lnTo>
                    <a:pt x="3426298" y="2696367"/>
                  </a:lnTo>
                  <a:lnTo>
                    <a:pt x="3424361" y="2701596"/>
                  </a:lnTo>
                  <a:lnTo>
                    <a:pt x="3424038" y="2701922"/>
                  </a:lnTo>
                  <a:lnTo>
                    <a:pt x="3423715" y="2701922"/>
                  </a:lnTo>
                  <a:lnTo>
                    <a:pt x="3422101" y="2701268"/>
                  </a:lnTo>
                  <a:lnTo>
                    <a:pt x="3420809" y="2699306"/>
                  </a:lnTo>
                  <a:lnTo>
                    <a:pt x="3418872" y="2697020"/>
                  </a:lnTo>
                  <a:lnTo>
                    <a:pt x="3415643" y="2692771"/>
                  </a:lnTo>
                  <a:lnTo>
                    <a:pt x="3414675" y="2690483"/>
                  </a:lnTo>
                  <a:close/>
                  <a:moveTo>
                    <a:pt x="2171036" y="2678115"/>
                  </a:moveTo>
                  <a:lnTo>
                    <a:pt x="2181830" y="2678115"/>
                  </a:lnTo>
                  <a:lnTo>
                    <a:pt x="2174210" y="2694674"/>
                  </a:lnTo>
                  <a:lnTo>
                    <a:pt x="2185958" y="2700844"/>
                  </a:lnTo>
                  <a:lnTo>
                    <a:pt x="2190720" y="2708312"/>
                  </a:lnTo>
                  <a:lnTo>
                    <a:pt x="2182149" y="2715780"/>
                  </a:lnTo>
                  <a:lnTo>
                    <a:pt x="2188498" y="2735262"/>
                  </a:lnTo>
                  <a:lnTo>
                    <a:pt x="2181194" y="2732015"/>
                  </a:lnTo>
                  <a:lnTo>
                    <a:pt x="2166272" y="2715130"/>
                  </a:lnTo>
                  <a:lnTo>
                    <a:pt x="2163733" y="2692401"/>
                  </a:lnTo>
                  <a:close/>
                  <a:moveTo>
                    <a:pt x="2164568" y="2619379"/>
                  </a:moveTo>
                  <a:lnTo>
                    <a:pt x="2170249" y="2620019"/>
                  </a:lnTo>
                  <a:lnTo>
                    <a:pt x="2179607" y="2637322"/>
                  </a:lnTo>
                  <a:lnTo>
                    <a:pt x="2175263" y="2654303"/>
                  </a:lnTo>
                  <a:lnTo>
                    <a:pt x="2160558" y="2630913"/>
                  </a:lnTo>
                  <a:close/>
                  <a:moveTo>
                    <a:pt x="2201425" y="2586041"/>
                  </a:moveTo>
                  <a:lnTo>
                    <a:pt x="2209771" y="2586041"/>
                  </a:lnTo>
                  <a:lnTo>
                    <a:pt x="2207915" y="2605552"/>
                  </a:lnTo>
                  <a:lnTo>
                    <a:pt x="2181644" y="2628902"/>
                  </a:lnTo>
                  <a:lnTo>
                    <a:pt x="2174844" y="2611949"/>
                  </a:lnTo>
                  <a:lnTo>
                    <a:pt x="2180100" y="2596276"/>
                  </a:lnTo>
                  <a:close/>
                  <a:moveTo>
                    <a:pt x="2148426" y="2586041"/>
                  </a:moveTo>
                  <a:lnTo>
                    <a:pt x="2154587" y="2587629"/>
                  </a:lnTo>
                  <a:lnTo>
                    <a:pt x="2166908" y="2597153"/>
                  </a:lnTo>
                  <a:lnTo>
                    <a:pt x="2158593" y="2609854"/>
                  </a:lnTo>
                  <a:lnTo>
                    <a:pt x="2152430" y="2613028"/>
                  </a:lnTo>
                  <a:lnTo>
                    <a:pt x="2146270" y="2598423"/>
                  </a:lnTo>
                  <a:close/>
                  <a:moveTo>
                    <a:pt x="3682894" y="2570157"/>
                  </a:moveTo>
                  <a:lnTo>
                    <a:pt x="3694076" y="2582121"/>
                  </a:lnTo>
                  <a:lnTo>
                    <a:pt x="3689417" y="2587620"/>
                  </a:lnTo>
                  <a:lnTo>
                    <a:pt x="3679788" y="2582121"/>
                  </a:lnTo>
                  <a:close/>
                  <a:moveTo>
                    <a:pt x="3730905" y="2559046"/>
                  </a:moveTo>
                  <a:lnTo>
                    <a:pt x="3735350" y="2566983"/>
                  </a:lnTo>
                  <a:lnTo>
                    <a:pt x="3733445" y="2579682"/>
                  </a:lnTo>
                  <a:lnTo>
                    <a:pt x="3722650" y="2562220"/>
                  </a:lnTo>
                  <a:close/>
                  <a:moveTo>
                    <a:pt x="3713237" y="2559046"/>
                  </a:moveTo>
                  <a:lnTo>
                    <a:pt x="3716301" y="2571115"/>
                  </a:lnTo>
                  <a:lnTo>
                    <a:pt x="3704965" y="2582856"/>
                  </a:lnTo>
                  <a:lnTo>
                    <a:pt x="3698838" y="2569810"/>
                  </a:lnTo>
                  <a:lnTo>
                    <a:pt x="3699757" y="2564591"/>
                  </a:lnTo>
                  <a:close/>
                  <a:moveTo>
                    <a:pt x="3751833" y="2544760"/>
                  </a:moveTo>
                  <a:lnTo>
                    <a:pt x="3757575" y="2551108"/>
                  </a:lnTo>
                  <a:lnTo>
                    <a:pt x="3756224" y="2566981"/>
                  </a:lnTo>
                  <a:lnTo>
                    <a:pt x="3748793" y="2573332"/>
                  </a:lnTo>
                  <a:lnTo>
                    <a:pt x="3741700" y="2562855"/>
                  </a:lnTo>
                  <a:close/>
                  <a:moveTo>
                    <a:pt x="3826834" y="2541584"/>
                  </a:moveTo>
                  <a:lnTo>
                    <a:pt x="3829013" y="2550995"/>
                  </a:lnTo>
                  <a:lnTo>
                    <a:pt x="3819052" y="2563541"/>
                  </a:lnTo>
                  <a:lnTo>
                    <a:pt x="3813760" y="2568873"/>
                  </a:lnTo>
                  <a:lnTo>
                    <a:pt x="3810648" y="2582361"/>
                  </a:lnTo>
                  <a:lnTo>
                    <a:pt x="3808780" y="2593970"/>
                  </a:lnTo>
                  <a:lnTo>
                    <a:pt x="3795395" y="2588949"/>
                  </a:lnTo>
                  <a:lnTo>
                    <a:pt x="3790103" y="2582361"/>
                  </a:lnTo>
                  <a:lnTo>
                    <a:pt x="3781388" y="2570128"/>
                  </a:lnTo>
                  <a:lnTo>
                    <a:pt x="3787925" y="2563854"/>
                  </a:lnTo>
                  <a:lnTo>
                    <a:pt x="3815939" y="2550995"/>
                  </a:lnTo>
                  <a:close/>
                  <a:moveTo>
                    <a:pt x="2138139" y="2532068"/>
                  </a:moveTo>
                  <a:lnTo>
                    <a:pt x="2144896" y="2548103"/>
                  </a:lnTo>
                  <a:lnTo>
                    <a:pt x="2152621" y="2563818"/>
                  </a:lnTo>
                  <a:lnTo>
                    <a:pt x="2132025" y="2553556"/>
                  </a:lnTo>
                  <a:lnTo>
                    <a:pt x="2128806" y="2539442"/>
                  </a:lnTo>
                  <a:close/>
                  <a:moveTo>
                    <a:pt x="3770127" y="2525711"/>
                  </a:moveTo>
                  <a:lnTo>
                    <a:pt x="3779801" y="2530439"/>
                  </a:lnTo>
                  <a:lnTo>
                    <a:pt x="3779801" y="2539220"/>
                  </a:lnTo>
                  <a:lnTo>
                    <a:pt x="3769482" y="2541584"/>
                  </a:lnTo>
                  <a:lnTo>
                    <a:pt x="3759163" y="2530439"/>
                  </a:lnTo>
                  <a:close/>
                  <a:moveTo>
                    <a:pt x="1526042" y="2514597"/>
                  </a:moveTo>
                  <a:lnTo>
                    <a:pt x="1532424" y="2520947"/>
                  </a:lnTo>
                  <a:lnTo>
                    <a:pt x="1541994" y="2516503"/>
                  </a:lnTo>
                  <a:lnTo>
                    <a:pt x="1549652" y="2522534"/>
                  </a:lnTo>
                  <a:lnTo>
                    <a:pt x="1540399" y="2528884"/>
                  </a:lnTo>
                  <a:lnTo>
                    <a:pt x="1547738" y="2543806"/>
                  </a:lnTo>
                  <a:lnTo>
                    <a:pt x="1540399" y="2547933"/>
                  </a:lnTo>
                  <a:lnTo>
                    <a:pt x="1539123" y="2555552"/>
                  </a:lnTo>
                  <a:lnTo>
                    <a:pt x="1557308" y="2564759"/>
                  </a:lnTo>
                  <a:lnTo>
                    <a:pt x="1554436" y="2573331"/>
                  </a:lnTo>
                  <a:lnTo>
                    <a:pt x="1550289" y="2567934"/>
                  </a:lnTo>
                  <a:lnTo>
                    <a:pt x="1544866" y="2576505"/>
                  </a:lnTo>
                  <a:lnTo>
                    <a:pt x="1544866" y="2598732"/>
                  </a:lnTo>
                  <a:lnTo>
                    <a:pt x="1535614" y="2612385"/>
                  </a:lnTo>
                  <a:lnTo>
                    <a:pt x="1530190" y="2627309"/>
                  </a:lnTo>
                  <a:lnTo>
                    <a:pt x="1518705" y="2620005"/>
                  </a:lnTo>
                  <a:lnTo>
                    <a:pt x="1529870" y="2595556"/>
                  </a:lnTo>
                  <a:lnTo>
                    <a:pt x="1532104" y="2571426"/>
                  </a:lnTo>
                  <a:lnTo>
                    <a:pt x="1531147" y="2564124"/>
                  </a:lnTo>
                  <a:lnTo>
                    <a:pt x="1522534" y="2562855"/>
                  </a:lnTo>
                  <a:lnTo>
                    <a:pt x="1510728" y="2578728"/>
                  </a:lnTo>
                  <a:lnTo>
                    <a:pt x="1490631" y="2561267"/>
                  </a:lnTo>
                  <a:cubicBezTo>
                    <a:pt x="1490950" y="2557669"/>
                    <a:pt x="1491268" y="2554070"/>
                    <a:pt x="1491587" y="2550472"/>
                  </a:cubicBezTo>
                  <a:lnTo>
                    <a:pt x="1513604" y="2544123"/>
                  </a:lnTo>
                  <a:lnTo>
                    <a:pt x="1519023" y="2550472"/>
                  </a:lnTo>
                  <a:lnTo>
                    <a:pt x="1520938" y="2544123"/>
                  </a:lnTo>
                  <a:lnTo>
                    <a:pt x="1516791" y="2536822"/>
                  </a:lnTo>
                  <a:lnTo>
                    <a:pt x="1520938" y="2521900"/>
                  </a:lnTo>
                  <a:close/>
                  <a:moveTo>
                    <a:pt x="3554357" y="2513011"/>
                  </a:moveTo>
                  <a:lnTo>
                    <a:pt x="3581363" y="2544986"/>
                  </a:lnTo>
                  <a:lnTo>
                    <a:pt x="3565842" y="2543105"/>
                  </a:lnTo>
                  <a:lnTo>
                    <a:pt x="3567084" y="2558779"/>
                  </a:lnTo>
                  <a:lnTo>
                    <a:pt x="3559013" y="2560659"/>
                  </a:lnTo>
                  <a:cubicBezTo>
                    <a:pt x="3559324" y="2563794"/>
                    <a:pt x="3559634" y="2566929"/>
                    <a:pt x="3559945" y="2570064"/>
                  </a:cubicBezTo>
                  <a:lnTo>
                    <a:pt x="3575465" y="2578214"/>
                  </a:lnTo>
                  <a:lnTo>
                    <a:pt x="3568636" y="2587620"/>
                  </a:lnTo>
                  <a:lnTo>
                    <a:pt x="3559945" y="2574453"/>
                  </a:lnTo>
                  <a:lnTo>
                    <a:pt x="3542562" y="2576647"/>
                  </a:lnTo>
                  <a:lnTo>
                    <a:pt x="3533870" y="2561286"/>
                  </a:lnTo>
                  <a:lnTo>
                    <a:pt x="3525800" y="2545299"/>
                  </a:lnTo>
                  <a:lnTo>
                    <a:pt x="3525800" y="2535895"/>
                  </a:lnTo>
                  <a:lnTo>
                    <a:pt x="3538216" y="2547493"/>
                  </a:lnTo>
                  <a:lnTo>
                    <a:pt x="3542251" y="2538089"/>
                  </a:lnTo>
                  <a:lnTo>
                    <a:pt x="3544114" y="2526491"/>
                  </a:lnTo>
                  <a:lnTo>
                    <a:pt x="3553426" y="2531820"/>
                  </a:lnTo>
                  <a:lnTo>
                    <a:pt x="3555599" y="2521476"/>
                  </a:lnTo>
                  <a:lnTo>
                    <a:pt x="3550322" y="2514892"/>
                  </a:lnTo>
                  <a:close/>
                  <a:moveTo>
                    <a:pt x="3405150" y="2508248"/>
                  </a:moveTo>
                  <a:lnTo>
                    <a:pt x="3421025" y="2526734"/>
                  </a:lnTo>
                  <a:lnTo>
                    <a:pt x="3417850" y="2532062"/>
                  </a:lnTo>
                  <a:lnTo>
                    <a:pt x="3407372" y="2523916"/>
                  </a:lnTo>
                  <a:close/>
                  <a:moveTo>
                    <a:pt x="3729877" y="2501897"/>
                  </a:moveTo>
                  <a:lnTo>
                    <a:pt x="3742150" y="2505753"/>
                  </a:lnTo>
                  <a:lnTo>
                    <a:pt x="3746463" y="2525336"/>
                  </a:lnTo>
                  <a:lnTo>
                    <a:pt x="3731204" y="2530473"/>
                  </a:lnTo>
                  <a:lnTo>
                    <a:pt x="3724569" y="2524053"/>
                  </a:lnTo>
                  <a:cubicBezTo>
                    <a:pt x="3724459" y="2518167"/>
                    <a:pt x="3724348" y="2512280"/>
                    <a:pt x="3724238" y="2506394"/>
                  </a:cubicBezTo>
                  <a:close/>
                  <a:moveTo>
                    <a:pt x="1524271" y="2489194"/>
                  </a:moveTo>
                  <a:cubicBezTo>
                    <a:pt x="1524699" y="2495957"/>
                    <a:pt x="1525128" y="2502719"/>
                    <a:pt x="1525556" y="2509482"/>
                  </a:cubicBezTo>
                  <a:lnTo>
                    <a:pt x="1516234" y="2518173"/>
                  </a:lnTo>
                  <a:lnTo>
                    <a:pt x="1508511" y="2535234"/>
                  </a:lnTo>
                  <a:lnTo>
                    <a:pt x="1500155" y="2531049"/>
                  </a:lnTo>
                  <a:lnTo>
                    <a:pt x="1512699" y="2514954"/>
                  </a:lnTo>
                  <a:lnTo>
                    <a:pt x="1506262" y="2504322"/>
                  </a:lnTo>
                  <a:lnTo>
                    <a:pt x="1510444" y="2490483"/>
                  </a:lnTo>
                  <a:close/>
                  <a:moveTo>
                    <a:pt x="1565246" y="2471735"/>
                  </a:moveTo>
                  <a:lnTo>
                    <a:pt x="1558483" y="2484432"/>
                  </a:lnTo>
                  <a:lnTo>
                    <a:pt x="1557308" y="2473640"/>
                  </a:lnTo>
                  <a:close/>
                  <a:moveTo>
                    <a:pt x="2108170" y="2470155"/>
                  </a:moveTo>
                  <a:lnTo>
                    <a:pt x="2128143" y="2489058"/>
                  </a:lnTo>
                  <a:cubicBezTo>
                    <a:pt x="2128364" y="2494397"/>
                    <a:pt x="2128586" y="2499737"/>
                    <a:pt x="2128807" y="2505076"/>
                  </a:cubicBezTo>
                  <a:lnTo>
                    <a:pt x="2111832" y="2493538"/>
                  </a:lnTo>
                  <a:close/>
                  <a:moveTo>
                    <a:pt x="1542198" y="2470150"/>
                  </a:moveTo>
                  <a:lnTo>
                    <a:pt x="1550929" y="2477076"/>
                  </a:lnTo>
                  <a:lnTo>
                    <a:pt x="1552544" y="2495974"/>
                  </a:lnTo>
                  <a:lnTo>
                    <a:pt x="1548020" y="2504475"/>
                  </a:lnTo>
                  <a:lnTo>
                    <a:pt x="1537345" y="2509836"/>
                  </a:lnTo>
                  <a:lnTo>
                    <a:pt x="1535082" y="2498175"/>
                  </a:lnTo>
                  <a:lnTo>
                    <a:pt x="1538963" y="2477393"/>
                  </a:lnTo>
                  <a:close/>
                  <a:moveTo>
                    <a:pt x="2122457" y="2457455"/>
                  </a:moveTo>
                  <a:lnTo>
                    <a:pt x="2138153" y="2465247"/>
                  </a:lnTo>
                  <a:lnTo>
                    <a:pt x="2142234" y="2459012"/>
                  </a:lnTo>
                  <a:lnTo>
                    <a:pt x="2154791" y="2472733"/>
                  </a:lnTo>
                  <a:lnTo>
                    <a:pt x="2169545" y="2474291"/>
                  </a:lnTo>
                  <a:lnTo>
                    <a:pt x="2178021" y="2481772"/>
                  </a:lnTo>
                  <a:lnTo>
                    <a:pt x="2148512" y="2492376"/>
                  </a:lnTo>
                  <a:lnTo>
                    <a:pt x="2127481" y="2475850"/>
                  </a:lnTo>
                  <a:close/>
                  <a:moveTo>
                    <a:pt x="1550604" y="2444749"/>
                  </a:moveTo>
                  <a:lnTo>
                    <a:pt x="1557308" y="2453507"/>
                  </a:lnTo>
                  <a:lnTo>
                    <a:pt x="1550019" y="2466975"/>
                  </a:lnTo>
                  <a:lnTo>
                    <a:pt x="1543021" y="2460578"/>
                  </a:lnTo>
                  <a:close/>
                  <a:moveTo>
                    <a:pt x="2109853" y="2386019"/>
                  </a:moveTo>
                  <a:lnTo>
                    <a:pt x="2120870" y="2400025"/>
                  </a:lnTo>
                  <a:lnTo>
                    <a:pt x="2108936" y="2417767"/>
                  </a:lnTo>
                  <a:lnTo>
                    <a:pt x="2097918" y="2409675"/>
                  </a:lnTo>
                  <a:lnTo>
                    <a:pt x="2095470" y="2397535"/>
                  </a:lnTo>
                  <a:lnTo>
                    <a:pt x="2105570" y="2395357"/>
                  </a:lnTo>
                  <a:close/>
                  <a:moveTo>
                    <a:pt x="2152737" y="2320930"/>
                  </a:moveTo>
                  <a:lnTo>
                    <a:pt x="2168495" y="2326823"/>
                  </a:lnTo>
                  <a:lnTo>
                    <a:pt x="2162192" y="2336131"/>
                  </a:lnTo>
                  <a:lnTo>
                    <a:pt x="2146118" y="2334268"/>
                  </a:lnTo>
                  <a:lnTo>
                    <a:pt x="2127524" y="2347918"/>
                  </a:lnTo>
                  <a:lnTo>
                    <a:pt x="2125633" y="2341713"/>
                  </a:lnTo>
                  <a:close/>
                  <a:moveTo>
                    <a:pt x="2132312" y="2239963"/>
                  </a:moveTo>
                  <a:lnTo>
                    <a:pt x="2144684" y="2252345"/>
                  </a:lnTo>
                  <a:lnTo>
                    <a:pt x="2123344" y="2265364"/>
                  </a:lnTo>
                  <a:lnTo>
                    <a:pt x="2120870" y="2251711"/>
                  </a:lnTo>
                  <a:close/>
                  <a:moveTo>
                    <a:pt x="2164060" y="2190748"/>
                  </a:moveTo>
                  <a:lnTo>
                    <a:pt x="2173257" y="2205972"/>
                  </a:lnTo>
                  <a:lnTo>
                    <a:pt x="2159135" y="2212976"/>
                  </a:lnTo>
                  <a:lnTo>
                    <a:pt x="2150266" y="2203839"/>
                  </a:lnTo>
                  <a:lnTo>
                    <a:pt x="2144683" y="2191052"/>
                  </a:lnTo>
                  <a:close/>
                  <a:moveTo>
                    <a:pt x="2180785" y="2185982"/>
                  </a:moveTo>
                  <a:lnTo>
                    <a:pt x="2193581" y="2195133"/>
                  </a:lnTo>
                  <a:lnTo>
                    <a:pt x="2196141" y="2205858"/>
                  </a:lnTo>
                  <a:lnTo>
                    <a:pt x="2215976" y="2190085"/>
                  </a:lnTo>
                  <a:lnTo>
                    <a:pt x="2231972" y="2195762"/>
                  </a:lnTo>
                  <a:lnTo>
                    <a:pt x="2235170" y="2202388"/>
                  </a:lnTo>
                  <a:lnTo>
                    <a:pt x="2219175" y="2206490"/>
                  </a:lnTo>
                  <a:lnTo>
                    <a:pt x="2232931" y="2212798"/>
                  </a:lnTo>
                  <a:lnTo>
                    <a:pt x="2230372" y="2220054"/>
                  </a:lnTo>
                  <a:lnTo>
                    <a:pt x="2182064" y="2224786"/>
                  </a:lnTo>
                  <a:lnTo>
                    <a:pt x="2162230" y="2235198"/>
                  </a:lnTo>
                  <a:lnTo>
                    <a:pt x="2151032" y="2219738"/>
                  </a:lnTo>
                  <a:lnTo>
                    <a:pt x="2166069" y="2217846"/>
                  </a:lnTo>
                  <a:lnTo>
                    <a:pt x="2176626" y="2207119"/>
                  </a:lnTo>
                  <a:lnTo>
                    <a:pt x="2186223" y="2207750"/>
                  </a:lnTo>
                  <a:close/>
                  <a:moveTo>
                    <a:pt x="2198341" y="2157407"/>
                  </a:moveTo>
                  <a:lnTo>
                    <a:pt x="2201832" y="2171006"/>
                  </a:lnTo>
                  <a:lnTo>
                    <a:pt x="2185958" y="2179632"/>
                  </a:lnTo>
                  <a:lnTo>
                    <a:pt x="2188815" y="2160724"/>
                  </a:lnTo>
                  <a:close/>
                  <a:moveTo>
                    <a:pt x="5024403" y="2154231"/>
                  </a:moveTo>
                  <a:lnTo>
                    <a:pt x="5025991" y="2172774"/>
                  </a:lnTo>
                  <a:lnTo>
                    <a:pt x="5021228" y="2190992"/>
                  </a:lnTo>
                  <a:lnTo>
                    <a:pt x="5011703" y="2193919"/>
                  </a:lnTo>
                  <a:lnTo>
                    <a:pt x="5006941" y="2170172"/>
                  </a:lnTo>
                  <a:lnTo>
                    <a:pt x="5013608" y="2158460"/>
                  </a:lnTo>
                  <a:close/>
                  <a:moveTo>
                    <a:pt x="2249459" y="2125656"/>
                  </a:moveTo>
                  <a:lnTo>
                    <a:pt x="2249459" y="2130622"/>
                  </a:lnTo>
                  <a:lnTo>
                    <a:pt x="2228670" y="2146449"/>
                  </a:lnTo>
                  <a:lnTo>
                    <a:pt x="2227725" y="2156692"/>
                  </a:lnTo>
                  <a:lnTo>
                    <a:pt x="2218275" y="2166932"/>
                  </a:lnTo>
                  <a:lnTo>
                    <a:pt x="2210715" y="2153898"/>
                  </a:lnTo>
                  <a:cubicBezTo>
                    <a:pt x="2210400" y="2147691"/>
                    <a:pt x="2210086" y="2141484"/>
                    <a:pt x="2209771" y="2135277"/>
                  </a:cubicBezTo>
                  <a:lnTo>
                    <a:pt x="2222370" y="2136209"/>
                  </a:lnTo>
                  <a:close/>
                  <a:moveTo>
                    <a:pt x="2273905" y="2119307"/>
                  </a:moveTo>
                  <a:lnTo>
                    <a:pt x="2281208" y="2129645"/>
                  </a:lnTo>
                  <a:lnTo>
                    <a:pt x="2263110" y="2132006"/>
                  </a:lnTo>
                  <a:lnTo>
                    <a:pt x="2258983" y="2121079"/>
                  </a:lnTo>
                  <a:close/>
                  <a:moveTo>
                    <a:pt x="2280256" y="2095494"/>
                  </a:moveTo>
                  <a:lnTo>
                    <a:pt x="2287559" y="2097758"/>
                  </a:lnTo>
                  <a:lnTo>
                    <a:pt x="2274858" y="2112957"/>
                  </a:lnTo>
                  <a:lnTo>
                    <a:pt x="2258983" y="2108752"/>
                  </a:lnTo>
                  <a:lnTo>
                    <a:pt x="2261205" y="2097110"/>
                  </a:lnTo>
                  <a:close/>
                  <a:moveTo>
                    <a:pt x="2292002" y="2065330"/>
                  </a:moveTo>
                  <a:lnTo>
                    <a:pt x="2312959" y="2076808"/>
                  </a:lnTo>
                  <a:lnTo>
                    <a:pt x="2302798" y="2092318"/>
                  </a:lnTo>
                  <a:lnTo>
                    <a:pt x="2285972" y="2083011"/>
                  </a:lnTo>
                  <a:close/>
                  <a:moveTo>
                    <a:pt x="3672802" y="1939932"/>
                  </a:moveTo>
                  <a:lnTo>
                    <a:pt x="3695345" y="1940896"/>
                  </a:lnTo>
                  <a:lnTo>
                    <a:pt x="3700425" y="1952481"/>
                  </a:lnTo>
                  <a:lnTo>
                    <a:pt x="3688995" y="1950871"/>
                  </a:lnTo>
                  <a:lnTo>
                    <a:pt x="3692170" y="1959881"/>
                  </a:lnTo>
                  <a:lnTo>
                    <a:pt x="3677247" y="1963742"/>
                  </a:lnTo>
                  <a:lnTo>
                    <a:pt x="3668675" y="1946366"/>
                  </a:lnTo>
                  <a:close/>
                  <a:moveTo>
                    <a:pt x="2423473" y="1893885"/>
                  </a:moveTo>
                  <a:lnTo>
                    <a:pt x="2443134" y="1915792"/>
                  </a:lnTo>
                  <a:lnTo>
                    <a:pt x="2443134" y="1924364"/>
                  </a:lnTo>
                  <a:lnTo>
                    <a:pt x="2432836" y="1928810"/>
                  </a:lnTo>
                  <a:lnTo>
                    <a:pt x="2423473" y="1914204"/>
                  </a:lnTo>
                  <a:lnTo>
                    <a:pt x="2406622" y="1904997"/>
                  </a:lnTo>
                  <a:lnTo>
                    <a:pt x="2424410" y="1904679"/>
                  </a:lnTo>
                  <a:cubicBezTo>
                    <a:pt x="2424098" y="1901081"/>
                    <a:pt x="2423785" y="1897483"/>
                    <a:pt x="2423473" y="1893885"/>
                  </a:cubicBezTo>
                  <a:close/>
                  <a:moveTo>
                    <a:pt x="2486201" y="1830386"/>
                  </a:moveTo>
                  <a:lnTo>
                    <a:pt x="2497270" y="1855692"/>
                  </a:lnTo>
                  <a:lnTo>
                    <a:pt x="2519408" y="1854731"/>
                  </a:lnTo>
                  <a:lnTo>
                    <a:pt x="2519408" y="1862100"/>
                  </a:lnTo>
                  <a:lnTo>
                    <a:pt x="2538384" y="1871390"/>
                  </a:lnTo>
                  <a:lnTo>
                    <a:pt x="2526683" y="1872351"/>
                  </a:lnTo>
                  <a:lnTo>
                    <a:pt x="2515613" y="1886447"/>
                  </a:lnTo>
                  <a:lnTo>
                    <a:pt x="2494424" y="1884524"/>
                  </a:lnTo>
                  <a:lnTo>
                    <a:pt x="2481773" y="1899581"/>
                  </a:lnTo>
                  <a:lnTo>
                    <a:pt x="2466909" y="1901823"/>
                  </a:lnTo>
                  <a:lnTo>
                    <a:pt x="2457421" y="1886126"/>
                  </a:lnTo>
                  <a:lnTo>
                    <a:pt x="2465643" y="1873312"/>
                  </a:lnTo>
                  <a:lnTo>
                    <a:pt x="2489996" y="1878117"/>
                  </a:lnTo>
                  <a:lnTo>
                    <a:pt x="2480192" y="1861459"/>
                  </a:lnTo>
                  <a:lnTo>
                    <a:pt x="2492842" y="1857935"/>
                  </a:lnTo>
                  <a:lnTo>
                    <a:pt x="2459002" y="1847363"/>
                  </a:lnTo>
                  <a:lnTo>
                    <a:pt x="2482407" y="1843199"/>
                  </a:lnTo>
                  <a:close/>
                  <a:moveTo>
                    <a:pt x="3837960" y="1809756"/>
                  </a:moveTo>
                  <a:lnTo>
                    <a:pt x="3848063" y="1824547"/>
                  </a:lnTo>
                  <a:lnTo>
                    <a:pt x="3840654" y="1835157"/>
                  </a:lnTo>
                  <a:lnTo>
                    <a:pt x="3825838" y="1826797"/>
                  </a:lnTo>
                  <a:close/>
                  <a:moveTo>
                    <a:pt x="4013480" y="1541468"/>
                  </a:moveTo>
                  <a:lnTo>
                    <a:pt x="4030625" y="1544222"/>
                  </a:lnTo>
                  <a:lnTo>
                    <a:pt x="4046500" y="1546364"/>
                  </a:lnTo>
                  <a:lnTo>
                    <a:pt x="4042372" y="1550343"/>
                  </a:lnTo>
                  <a:lnTo>
                    <a:pt x="4030625" y="1554627"/>
                  </a:lnTo>
                  <a:lnTo>
                    <a:pt x="4032847" y="1564726"/>
                  </a:lnTo>
                  <a:lnTo>
                    <a:pt x="4027450" y="1566868"/>
                  </a:lnTo>
                  <a:lnTo>
                    <a:pt x="4018877" y="1554627"/>
                  </a:lnTo>
                  <a:lnTo>
                    <a:pt x="4016655" y="1563808"/>
                  </a:lnTo>
                  <a:lnTo>
                    <a:pt x="4005225" y="1557687"/>
                  </a:lnTo>
                  <a:lnTo>
                    <a:pt x="4005225" y="1546670"/>
                  </a:lnTo>
                  <a:close/>
                  <a:moveTo>
                    <a:pt x="5063053" y="1519232"/>
                  </a:moveTo>
                  <a:lnTo>
                    <a:pt x="5070842" y="1527746"/>
                  </a:lnTo>
                  <a:lnTo>
                    <a:pt x="5067414" y="1537522"/>
                  </a:lnTo>
                  <a:lnTo>
                    <a:pt x="5075204" y="1546351"/>
                  </a:lnTo>
                  <a:lnTo>
                    <a:pt x="5068349" y="1565270"/>
                  </a:lnTo>
                  <a:lnTo>
                    <a:pt x="5062741" y="1548243"/>
                  </a:lnTo>
                  <a:lnTo>
                    <a:pt x="5041866" y="1538152"/>
                  </a:lnTo>
                  <a:lnTo>
                    <a:pt x="5048720" y="1523332"/>
                  </a:lnTo>
                  <a:lnTo>
                    <a:pt x="5056198" y="1530584"/>
                  </a:lnTo>
                  <a:close/>
                  <a:moveTo>
                    <a:pt x="5070441" y="1517646"/>
                  </a:moveTo>
                  <a:lnTo>
                    <a:pt x="5086316" y="1521333"/>
                  </a:lnTo>
                  <a:lnTo>
                    <a:pt x="5074652" y="1527171"/>
                  </a:lnTo>
                  <a:close/>
                  <a:moveTo>
                    <a:pt x="2793654" y="1403349"/>
                  </a:moveTo>
                  <a:lnTo>
                    <a:pt x="2808259" y="1420428"/>
                  </a:lnTo>
                  <a:lnTo>
                    <a:pt x="2796829" y="1431595"/>
                  </a:lnTo>
                  <a:lnTo>
                    <a:pt x="2778096" y="1431924"/>
                  </a:lnTo>
                  <a:lnTo>
                    <a:pt x="2782859" y="1409918"/>
                  </a:lnTo>
                  <a:close/>
                  <a:moveTo>
                    <a:pt x="303818" y="1397948"/>
                  </a:moveTo>
                  <a:lnTo>
                    <a:pt x="310168" y="1402076"/>
                  </a:lnTo>
                  <a:lnTo>
                    <a:pt x="305088" y="1417633"/>
                  </a:lnTo>
                  <a:lnTo>
                    <a:pt x="309215" y="1431603"/>
                  </a:lnTo>
                  <a:lnTo>
                    <a:pt x="316518" y="1433826"/>
                  </a:lnTo>
                  <a:lnTo>
                    <a:pt x="315882" y="1449383"/>
                  </a:lnTo>
                  <a:lnTo>
                    <a:pt x="327630" y="1448113"/>
                  </a:lnTo>
                  <a:lnTo>
                    <a:pt x="329218" y="1426206"/>
                  </a:lnTo>
                  <a:lnTo>
                    <a:pt x="336838" y="1413506"/>
                  </a:lnTo>
                  <a:lnTo>
                    <a:pt x="350490" y="1432238"/>
                  </a:lnTo>
                  <a:cubicBezTo>
                    <a:pt x="350278" y="1437212"/>
                    <a:pt x="350067" y="1442187"/>
                    <a:pt x="349855" y="1447161"/>
                  </a:cubicBezTo>
                  <a:lnTo>
                    <a:pt x="367635" y="1441446"/>
                  </a:lnTo>
                  <a:lnTo>
                    <a:pt x="357158" y="1456368"/>
                  </a:lnTo>
                  <a:lnTo>
                    <a:pt x="368905" y="1466845"/>
                  </a:lnTo>
                  <a:lnTo>
                    <a:pt x="365095" y="1497326"/>
                  </a:lnTo>
                  <a:lnTo>
                    <a:pt x="350173" y="1511296"/>
                  </a:lnTo>
                  <a:lnTo>
                    <a:pt x="365095" y="1514471"/>
                  </a:lnTo>
                  <a:lnTo>
                    <a:pt x="368587" y="1537331"/>
                  </a:lnTo>
                  <a:lnTo>
                    <a:pt x="372397" y="1525583"/>
                  </a:lnTo>
                  <a:lnTo>
                    <a:pt x="385098" y="1524630"/>
                  </a:lnTo>
                  <a:lnTo>
                    <a:pt x="390495" y="1536378"/>
                  </a:lnTo>
                  <a:lnTo>
                    <a:pt x="372715" y="1545903"/>
                  </a:lnTo>
                  <a:lnTo>
                    <a:pt x="383510" y="1544633"/>
                  </a:lnTo>
                  <a:cubicBezTo>
                    <a:pt x="383193" y="1551300"/>
                    <a:pt x="382875" y="1557968"/>
                    <a:pt x="382558" y="1564635"/>
                  </a:cubicBezTo>
                  <a:lnTo>
                    <a:pt x="365413" y="1565905"/>
                  </a:lnTo>
                  <a:lnTo>
                    <a:pt x="352078" y="1579875"/>
                  </a:lnTo>
                  <a:lnTo>
                    <a:pt x="361603" y="1593210"/>
                  </a:lnTo>
                  <a:lnTo>
                    <a:pt x="349220" y="1608133"/>
                  </a:lnTo>
                  <a:lnTo>
                    <a:pt x="347950" y="1621785"/>
                  </a:lnTo>
                  <a:lnTo>
                    <a:pt x="336520" y="1623055"/>
                  </a:lnTo>
                  <a:lnTo>
                    <a:pt x="327313" y="1634485"/>
                  </a:lnTo>
                  <a:lnTo>
                    <a:pt x="318740" y="1639248"/>
                  </a:lnTo>
                  <a:lnTo>
                    <a:pt x="313025" y="1622103"/>
                  </a:lnTo>
                  <a:lnTo>
                    <a:pt x="298103" y="1602418"/>
                  </a:lnTo>
                  <a:lnTo>
                    <a:pt x="291753" y="1616388"/>
                  </a:lnTo>
                  <a:lnTo>
                    <a:pt x="300643" y="1628770"/>
                  </a:lnTo>
                  <a:lnTo>
                    <a:pt x="301913" y="1637025"/>
                  </a:lnTo>
                  <a:lnTo>
                    <a:pt x="286990" y="1645598"/>
                  </a:lnTo>
                  <a:lnTo>
                    <a:pt x="285085" y="1666870"/>
                  </a:lnTo>
                  <a:lnTo>
                    <a:pt x="313343" y="1651630"/>
                  </a:lnTo>
                  <a:lnTo>
                    <a:pt x="317788" y="1655758"/>
                  </a:lnTo>
                  <a:lnTo>
                    <a:pt x="295880" y="1676078"/>
                  </a:lnTo>
                  <a:lnTo>
                    <a:pt x="279053" y="1708781"/>
                  </a:lnTo>
                  <a:lnTo>
                    <a:pt x="255875" y="1711320"/>
                  </a:lnTo>
                  <a:lnTo>
                    <a:pt x="242223" y="1742753"/>
                  </a:lnTo>
                  <a:lnTo>
                    <a:pt x="220950" y="1748468"/>
                  </a:lnTo>
                  <a:lnTo>
                    <a:pt x="217775" y="1744340"/>
                  </a:lnTo>
                  <a:lnTo>
                    <a:pt x="228570" y="1739896"/>
                  </a:lnTo>
                  <a:lnTo>
                    <a:pt x="231745" y="1730370"/>
                  </a:lnTo>
                  <a:lnTo>
                    <a:pt x="224125" y="1722115"/>
                  </a:lnTo>
                  <a:cubicBezTo>
                    <a:pt x="223702" y="1715871"/>
                    <a:pt x="223278" y="1709627"/>
                    <a:pt x="222855" y="1703383"/>
                  </a:cubicBezTo>
                  <a:lnTo>
                    <a:pt x="207933" y="1701160"/>
                  </a:lnTo>
                  <a:lnTo>
                    <a:pt x="204123" y="1710685"/>
                  </a:lnTo>
                  <a:lnTo>
                    <a:pt x="207298" y="1720210"/>
                  </a:lnTo>
                  <a:lnTo>
                    <a:pt x="199995" y="1729736"/>
                  </a:lnTo>
                  <a:lnTo>
                    <a:pt x="175865" y="1737355"/>
                  </a:lnTo>
                  <a:lnTo>
                    <a:pt x="163165" y="1761486"/>
                  </a:lnTo>
                  <a:lnTo>
                    <a:pt x="110778" y="1815778"/>
                  </a:lnTo>
                  <a:lnTo>
                    <a:pt x="87283" y="1817048"/>
                  </a:lnTo>
                  <a:lnTo>
                    <a:pt x="63470" y="1831018"/>
                  </a:lnTo>
                  <a:lnTo>
                    <a:pt x="35848" y="1825938"/>
                  </a:lnTo>
                  <a:lnTo>
                    <a:pt x="40293" y="1849433"/>
                  </a:lnTo>
                  <a:lnTo>
                    <a:pt x="0" y="1865398"/>
                  </a:lnTo>
                  <a:lnTo>
                    <a:pt x="51895" y="1757672"/>
                  </a:lnTo>
                  <a:cubicBezTo>
                    <a:pt x="107924" y="1654532"/>
                    <a:pt x="168793" y="1554404"/>
                    <a:pt x="234199" y="1457591"/>
                  </a:cubicBezTo>
                  <a:lnTo>
                    <a:pt x="269276" y="1410682"/>
                  </a:lnTo>
                  <a:lnTo>
                    <a:pt x="273020" y="1407473"/>
                  </a:lnTo>
                  <a:close/>
                  <a:moveTo>
                    <a:pt x="3781388" y="1397007"/>
                  </a:moveTo>
                  <a:cubicBezTo>
                    <a:pt x="3781176" y="1404671"/>
                    <a:pt x="3780965" y="1412335"/>
                    <a:pt x="3780753" y="1419999"/>
                  </a:cubicBezTo>
                  <a:lnTo>
                    <a:pt x="3775672" y="1425582"/>
                  </a:lnTo>
                  <a:lnTo>
                    <a:pt x="3770275" y="1413431"/>
                  </a:lnTo>
                  <a:lnTo>
                    <a:pt x="3776308" y="1403577"/>
                  </a:lnTo>
                  <a:close/>
                  <a:moveTo>
                    <a:pt x="2893984" y="1212850"/>
                  </a:moveTo>
                  <a:lnTo>
                    <a:pt x="2912798" y="1234757"/>
                  </a:lnTo>
                  <a:lnTo>
                    <a:pt x="2919384" y="1260157"/>
                  </a:lnTo>
                  <a:lnTo>
                    <a:pt x="2902763" y="1260475"/>
                  </a:lnTo>
                  <a:lnTo>
                    <a:pt x="2904646" y="1246504"/>
                  </a:lnTo>
                  <a:lnTo>
                    <a:pt x="2894924" y="1231582"/>
                  </a:lnTo>
                  <a:cubicBezTo>
                    <a:pt x="2894611" y="1225338"/>
                    <a:pt x="2894297" y="1219094"/>
                    <a:pt x="2893984" y="1212850"/>
                  </a:cubicBezTo>
                  <a:close/>
                  <a:moveTo>
                    <a:pt x="5710203" y="1139822"/>
                  </a:moveTo>
                  <a:lnTo>
                    <a:pt x="5727666" y="1152205"/>
                  </a:lnTo>
                  <a:lnTo>
                    <a:pt x="5723382" y="1173160"/>
                  </a:lnTo>
                  <a:lnTo>
                    <a:pt x="5711521" y="1162048"/>
                  </a:lnTo>
                  <a:cubicBezTo>
                    <a:pt x="5711082" y="1154639"/>
                    <a:pt x="5710642" y="1147231"/>
                    <a:pt x="5710203" y="1139822"/>
                  </a:cubicBezTo>
                  <a:close/>
                  <a:moveTo>
                    <a:pt x="3040668" y="1009652"/>
                  </a:moveTo>
                  <a:lnTo>
                    <a:pt x="3052733" y="1019177"/>
                  </a:lnTo>
                  <a:lnTo>
                    <a:pt x="3020983" y="1028702"/>
                  </a:lnTo>
                  <a:lnTo>
                    <a:pt x="3017808" y="1020765"/>
                  </a:lnTo>
                  <a:close/>
                  <a:moveTo>
                    <a:pt x="3072139" y="911226"/>
                  </a:moveTo>
                  <a:lnTo>
                    <a:pt x="3073371" y="926933"/>
                  </a:lnTo>
                  <a:lnTo>
                    <a:pt x="3052733" y="930276"/>
                  </a:lnTo>
                  <a:close/>
                  <a:moveTo>
                    <a:pt x="3107021" y="901700"/>
                  </a:moveTo>
                  <a:lnTo>
                    <a:pt x="3120991" y="928449"/>
                  </a:lnTo>
                  <a:lnTo>
                    <a:pt x="3105116" y="944563"/>
                  </a:lnTo>
                  <a:lnTo>
                    <a:pt x="3098766" y="934895"/>
                  </a:lnTo>
                  <a:lnTo>
                    <a:pt x="3098766" y="925226"/>
                  </a:lnTo>
                  <a:lnTo>
                    <a:pt x="3105751" y="916525"/>
                  </a:lnTo>
                  <a:close/>
                  <a:moveTo>
                    <a:pt x="3099360" y="876300"/>
                  </a:moveTo>
                  <a:lnTo>
                    <a:pt x="3105116" y="884929"/>
                  </a:lnTo>
                  <a:lnTo>
                    <a:pt x="3093284" y="896433"/>
                  </a:lnTo>
                  <a:lnTo>
                    <a:pt x="3091365" y="914648"/>
                  </a:lnTo>
                  <a:lnTo>
                    <a:pt x="3079858" y="925513"/>
                  </a:lnTo>
                  <a:cubicBezTo>
                    <a:pt x="3079751" y="918696"/>
                    <a:pt x="3079645" y="911878"/>
                    <a:pt x="3079538" y="905061"/>
                  </a:cubicBezTo>
                  <a:lnTo>
                    <a:pt x="3060671" y="906659"/>
                  </a:lnTo>
                  <a:lnTo>
                    <a:pt x="3062270" y="893877"/>
                  </a:lnTo>
                  <a:lnTo>
                    <a:pt x="3082736" y="885248"/>
                  </a:lnTo>
                  <a:close/>
                  <a:moveTo>
                    <a:pt x="2895676" y="835022"/>
                  </a:moveTo>
                  <a:lnTo>
                    <a:pt x="2900080" y="843367"/>
                  </a:lnTo>
                  <a:lnTo>
                    <a:pt x="2899450" y="855243"/>
                  </a:lnTo>
                  <a:lnTo>
                    <a:pt x="2906370" y="852034"/>
                  </a:lnTo>
                  <a:cubicBezTo>
                    <a:pt x="2906475" y="854923"/>
                    <a:pt x="2906579" y="857811"/>
                    <a:pt x="2906684" y="860700"/>
                  </a:cubicBezTo>
                  <a:lnTo>
                    <a:pt x="2893160" y="863910"/>
                  </a:lnTo>
                  <a:lnTo>
                    <a:pt x="2884040" y="886378"/>
                  </a:lnTo>
                  <a:lnTo>
                    <a:pt x="2873346" y="893760"/>
                  </a:lnTo>
                  <a:lnTo>
                    <a:pt x="2879321" y="876748"/>
                  </a:lnTo>
                  <a:lnTo>
                    <a:pt x="2877121" y="857490"/>
                  </a:lnTo>
                  <a:lnTo>
                    <a:pt x="2890959" y="854280"/>
                  </a:lnTo>
                  <a:close/>
                  <a:moveTo>
                    <a:pt x="2912575" y="822322"/>
                  </a:moveTo>
                  <a:lnTo>
                    <a:pt x="2923896" y="829854"/>
                  </a:lnTo>
                  <a:lnTo>
                    <a:pt x="2925733" y="836130"/>
                  </a:lnTo>
                  <a:lnTo>
                    <a:pt x="2922673" y="849310"/>
                  </a:lnTo>
                  <a:lnTo>
                    <a:pt x="2912575" y="848682"/>
                  </a:lnTo>
                  <a:lnTo>
                    <a:pt x="2904312" y="841465"/>
                  </a:lnTo>
                  <a:lnTo>
                    <a:pt x="2900333" y="830795"/>
                  </a:lnTo>
                  <a:lnTo>
                    <a:pt x="2915634" y="832050"/>
                  </a:lnTo>
                  <a:close/>
                  <a:moveTo>
                    <a:pt x="3115497" y="820737"/>
                  </a:moveTo>
                  <a:lnTo>
                    <a:pt x="3128970" y="829700"/>
                  </a:lnTo>
                  <a:lnTo>
                    <a:pt x="3132104" y="840826"/>
                  </a:lnTo>
                  <a:lnTo>
                    <a:pt x="3125211" y="850098"/>
                  </a:lnTo>
                  <a:lnTo>
                    <a:pt x="3108291" y="855662"/>
                  </a:lnTo>
                  <a:lnTo>
                    <a:pt x="3112364" y="841135"/>
                  </a:lnTo>
                  <a:close/>
                  <a:moveTo>
                    <a:pt x="2986079" y="784222"/>
                  </a:moveTo>
                  <a:lnTo>
                    <a:pt x="2989234" y="792794"/>
                  </a:lnTo>
                  <a:lnTo>
                    <a:pt x="2950732" y="835022"/>
                  </a:lnTo>
                  <a:lnTo>
                    <a:pt x="2938108" y="829942"/>
                  </a:lnTo>
                  <a:lnTo>
                    <a:pt x="2936846" y="815337"/>
                  </a:lnTo>
                  <a:lnTo>
                    <a:pt x="2944104" y="803589"/>
                  </a:lnTo>
                  <a:lnTo>
                    <a:pt x="2956728" y="805494"/>
                  </a:lnTo>
                  <a:lnTo>
                    <a:pt x="2963040" y="796922"/>
                  </a:lnTo>
                  <a:lnTo>
                    <a:pt x="2969036" y="784539"/>
                  </a:lnTo>
                  <a:close/>
                  <a:moveTo>
                    <a:pt x="3181826" y="777876"/>
                  </a:moveTo>
                  <a:lnTo>
                    <a:pt x="3189253" y="786862"/>
                  </a:lnTo>
                  <a:lnTo>
                    <a:pt x="3181181" y="793751"/>
                  </a:lnTo>
                  <a:lnTo>
                    <a:pt x="3170203" y="787760"/>
                  </a:lnTo>
                  <a:close/>
                  <a:moveTo>
                    <a:pt x="2989234" y="760410"/>
                  </a:moveTo>
                  <a:lnTo>
                    <a:pt x="3000346" y="771020"/>
                  </a:lnTo>
                  <a:lnTo>
                    <a:pt x="2997078" y="785810"/>
                  </a:lnTo>
                  <a:lnTo>
                    <a:pt x="2989559" y="779380"/>
                  </a:lnTo>
                  <a:cubicBezTo>
                    <a:pt x="2989451" y="773057"/>
                    <a:pt x="2989342" y="766733"/>
                    <a:pt x="2989234" y="760410"/>
                  </a:cubicBezTo>
                  <a:close/>
                  <a:moveTo>
                    <a:pt x="3084673" y="733425"/>
                  </a:moveTo>
                  <a:lnTo>
                    <a:pt x="3095591" y="744629"/>
                  </a:lnTo>
                  <a:lnTo>
                    <a:pt x="3089491" y="761915"/>
                  </a:lnTo>
                  <a:lnTo>
                    <a:pt x="3078568" y="778881"/>
                  </a:lnTo>
                  <a:lnTo>
                    <a:pt x="3073427" y="784323"/>
                  </a:lnTo>
                  <a:lnTo>
                    <a:pt x="3061541" y="788805"/>
                  </a:lnTo>
                  <a:lnTo>
                    <a:pt x="3062825" y="799369"/>
                  </a:lnTo>
                  <a:lnTo>
                    <a:pt x="3065074" y="811213"/>
                  </a:lnTo>
                  <a:lnTo>
                    <a:pt x="3056400" y="808972"/>
                  </a:lnTo>
                  <a:lnTo>
                    <a:pt x="3054472" y="788805"/>
                  </a:lnTo>
                  <a:lnTo>
                    <a:pt x="3063789" y="766077"/>
                  </a:lnTo>
                  <a:lnTo>
                    <a:pt x="3045477" y="773119"/>
                  </a:lnTo>
                  <a:lnTo>
                    <a:pt x="3028448" y="802890"/>
                  </a:lnTo>
                  <a:lnTo>
                    <a:pt x="3016882" y="795527"/>
                  </a:lnTo>
                  <a:lnTo>
                    <a:pt x="3014633" y="784643"/>
                  </a:lnTo>
                  <a:lnTo>
                    <a:pt x="3028127" y="766397"/>
                  </a:lnTo>
                  <a:lnTo>
                    <a:pt x="3045477" y="749431"/>
                  </a:lnTo>
                  <a:lnTo>
                    <a:pt x="3065396" y="743989"/>
                  </a:lnTo>
                  <a:close/>
                  <a:moveTo>
                    <a:pt x="3205129" y="719138"/>
                  </a:moveTo>
                  <a:lnTo>
                    <a:pt x="3203253" y="736387"/>
                  </a:lnTo>
                  <a:lnTo>
                    <a:pt x="3189807" y="739776"/>
                  </a:lnTo>
                  <a:lnTo>
                    <a:pt x="3184491" y="726222"/>
                  </a:lnTo>
                  <a:close/>
                  <a:moveTo>
                    <a:pt x="3048002" y="700087"/>
                  </a:moveTo>
                  <a:lnTo>
                    <a:pt x="3055726" y="703262"/>
                  </a:lnTo>
                  <a:lnTo>
                    <a:pt x="3059084" y="711517"/>
                  </a:lnTo>
                  <a:lnTo>
                    <a:pt x="3057069" y="725170"/>
                  </a:lnTo>
                  <a:lnTo>
                    <a:pt x="3044980" y="725487"/>
                  </a:lnTo>
                  <a:lnTo>
                    <a:pt x="3041621" y="709612"/>
                  </a:lnTo>
                  <a:close/>
                  <a:moveTo>
                    <a:pt x="3147591" y="608011"/>
                  </a:moveTo>
                  <a:lnTo>
                    <a:pt x="3157047" y="609291"/>
                  </a:lnTo>
                  <a:lnTo>
                    <a:pt x="3163667" y="632651"/>
                  </a:lnTo>
                  <a:lnTo>
                    <a:pt x="3154210" y="648332"/>
                  </a:lnTo>
                  <a:lnTo>
                    <a:pt x="3165873" y="659212"/>
                  </a:lnTo>
                  <a:lnTo>
                    <a:pt x="3165873" y="666572"/>
                  </a:lnTo>
                  <a:lnTo>
                    <a:pt x="3150428" y="687053"/>
                  </a:lnTo>
                  <a:lnTo>
                    <a:pt x="3152319" y="699533"/>
                  </a:lnTo>
                  <a:lnTo>
                    <a:pt x="3167134" y="696333"/>
                  </a:lnTo>
                  <a:lnTo>
                    <a:pt x="3173439" y="675853"/>
                  </a:lnTo>
                  <a:lnTo>
                    <a:pt x="3178482" y="657932"/>
                  </a:lnTo>
                  <a:lnTo>
                    <a:pt x="3193298" y="651212"/>
                  </a:lnTo>
                  <a:lnTo>
                    <a:pt x="3183211" y="634571"/>
                  </a:lnTo>
                  <a:lnTo>
                    <a:pt x="3192983" y="621771"/>
                  </a:lnTo>
                  <a:lnTo>
                    <a:pt x="3196765" y="625611"/>
                  </a:lnTo>
                  <a:lnTo>
                    <a:pt x="3199602" y="629131"/>
                  </a:lnTo>
                  <a:lnTo>
                    <a:pt x="3200548" y="631051"/>
                  </a:lnTo>
                  <a:lnTo>
                    <a:pt x="3201178" y="632331"/>
                  </a:lnTo>
                  <a:lnTo>
                    <a:pt x="3202124" y="632971"/>
                  </a:lnTo>
                  <a:lnTo>
                    <a:pt x="3203070" y="633611"/>
                  </a:lnTo>
                  <a:lnTo>
                    <a:pt x="3204015" y="632971"/>
                  </a:lnTo>
                  <a:lnTo>
                    <a:pt x="3205592" y="632651"/>
                  </a:lnTo>
                  <a:lnTo>
                    <a:pt x="3207483" y="631691"/>
                  </a:lnTo>
                  <a:lnTo>
                    <a:pt x="3208744" y="631051"/>
                  </a:lnTo>
                  <a:lnTo>
                    <a:pt x="3220092" y="642572"/>
                  </a:lnTo>
                  <a:lnTo>
                    <a:pt x="3225766" y="654092"/>
                  </a:lnTo>
                  <a:lnTo>
                    <a:pt x="3206852" y="678093"/>
                  </a:lnTo>
                  <a:lnTo>
                    <a:pt x="3205276" y="700173"/>
                  </a:lnTo>
                  <a:lnTo>
                    <a:pt x="3185102" y="698253"/>
                  </a:lnTo>
                  <a:lnTo>
                    <a:pt x="3181319" y="716174"/>
                  </a:lnTo>
                  <a:lnTo>
                    <a:pt x="3173754" y="726734"/>
                  </a:lnTo>
                  <a:lnTo>
                    <a:pt x="3184472" y="743055"/>
                  </a:lnTo>
                  <a:lnTo>
                    <a:pt x="3173754" y="746255"/>
                  </a:lnTo>
                  <a:lnTo>
                    <a:pt x="3160199" y="738895"/>
                  </a:lnTo>
                  <a:lnTo>
                    <a:pt x="3157047" y="722894"/>
                  </a:lnTo>
                  <a:lnTo>
                    <a:pt x="3154525" y="730894"/>
                  </a:lnTo>
                  <a:lnTo>
                    <a:pt x="3152949" y="736974"/>
                  </a:lnTo>
                  <a:lnTo>
                    <a:pt x="3152004" y="739215"/>
                  </a:lnTo>
                  <a:cubicBezTo>
                    <a:pt x="3151899" y="739855"/>
                    <a:pt x="3151793" y="740495"/>
                    <a:pt x="3151688" y="741135"/>
                  </a:cubicBezTo>
                  <a:lnTo>
                    <a:pt x="3151373" y="743375"/>
                  </a:lnTo>
                  <a:lnTo>
                    <a:pt x="3149482" y="746895"/>
                  </a:lnTo>
                  <a:lnTo>
                    <a:pt x="3144123" y="756495"/>
                  </a:lnTo>
                  <a:lnTo>
                    <a:pt x="3136243" y="769935"/>
                  </a:lnTo>
                  <a:lnTo>
                    <a:pt x="3126786" y="760335"/>
                  </a:lnTo>
                  <a:lnTo>
                    <a:pt x="3129623" y="727694"/>
                  </a:lnTo>
                  <a:lnTo>
                    <a:pt x="3116384" y="740495"/>
                  </a:lnTo>
                  <a:lnTo>
                    <a:pt x="3105036" y="768975"/>
                  </a:lnTo>
                  <a:lnTo>
                    <a:pt x="3097785" y="767055"/>
                  </a:lnTo>
                  <a:lnTo>
                    <a:pt x="3107873" y="742415"/>
                  </a:lnTo>
                  <a:lnTo>
                    <a:pt x="3096209" y="740495"/>
                  </a:lnTo>
                  <a:lnTo>
                    <a:pt x="3094003" y="734094"/>
                  </a:lnTo>
                  <a:lnTo>
                    <a:pt x="3107557" y="727694"/>
                  </a:lnTo>
                  <a:lnTo>
                    <a:pt x="3099992" y="717134"/>
                  </a:lnTo>
                  <a:lnTo>
                    <a:pt x="3127101" y="687053"/>
                  </a:lnTo>
                  <a:lnTo>
                    <a:pt x="3127101" y="668172"/>
                  </a:lnTo>
                  <a:lnTo>
                    <a:pt x="3135297" y="656332"/>
                  </a:lnTo>
                  <a:lnTo>
                    <a:pt x="3128992" y="646732"/>
                  </a:lnTo>
                  <a:close/>
                  <a:moveTo>
                    <a:pt x="3086809" y="601662"/>
                  </a:moveTo>
                  <a:lnTo>
                    <a:pt x="3100900" y="618490"/>
                  </a:lnTo>
                  <a:lnTo>
                    <a:pt x="3095575" y="628967"/>
                  </a:lnTo>
                  <a:lnTo>
                    <a:pt x="3100274" y="649287"/>
                  </a:lnTo>
                  <a:lnTo>
                    <a:pt x="3095888" y="658812"/>
                  </a:lnTo>
                  <a:lnTo>
                    <a:pt x="3117816" y="663575"/>
                  </a:lnTo>
                  <a:lnTo>
                    <a:pt x="3107478" y="680720"/>
                  </a:lnTo>
                  <a:lnTo>
                    <a:pt x="3092755" y="682625"/>
                  </a:lnTo>
                  <a:lnTo>
                    <a:pt x="3067073" y="700087"/>
                  </a:lnTo>
                  <a:lnTo>
                    <a:pt x="3054544" y="696912"/>
                  </a:lnTo>
                  <a:lnTo>
                    <a:pt x="3082423" y="661987"/>
                  </a:lnTo>
                  <a:lnTo>
                    <a:pt x="3052351" y="679767"/>
                  </a:lnTo>
                  <a:lnTo>
                    <a:pt x="3042953" y="679132"/>
                  </a:lnTo>
                  <a:lnTo>
                    <a:pt x="3029170" y="697230"/>
                  </a:lnTo>
                  <a:lnTo>
                    <a:pt x="3024158" y="683577"/>
                  </a:lnTo>
                  <a:lnTo>
                    <a:pt x="3034495" y="675957"/>
                  </a:lnTo>
                  <a:lnTo>
                    <a:pt x="3031050" y="662305"/>
                  </a:lnTo>
                  <a:lnTo>
                    <a:pt x="3042640" y="652780"/>
                  </a:lnTo>
                  <a:lnTo>
                    <a:pt x="3057363" y="649605"/>
                  </a:lnTo>
                  <a:lnTo>
                    <a:pt x="3071460" y="629285"/>
                  </a:lnTo>
                  <a:lnTo>
                    <a:pt x="3083990" y="628332"/>
                  </a:lnTo>
                  <a:lnTo>
                    <a:pt x="3079917" y="611187"/>
                  </a:lnTo>
                  <a:close/>
                  <a:moveTo>
                    <a:pt x="3198778" y="596901"/>
                  </a:moveTo>
                  <a:lnTo>
                    <a:pt x="3208960" y="597864"/>
                  </a:lnTo>
                  <a:lnTo>
                    <a:pt x="3214215" y="603322"/>
                  </a:lnTo>
                  <a:lnTo>
                    <a:pt x="3219798" y="601074"/>
                  </a:lnTo>
                  <a:lnTo>
                    <a:pt x="3227353" y="611349"/>
                  </a:lnTo>
                  <a:lnTo>
                    <a:pt x="3217828" y="625476"/>
                  </a:lnTo>
                  <a:lnTo>
                    <a:pt x="3201405" y="609743"/>
                  </a:lnTo>
                  <a:close/>
                  <a:moveTo>
                    <a:pt x="3164907" y="504825"/>
                  </a:moveTo>
                  <a:lnTo>
                    <a:pt x="3188311" y="509905"/>
                  </a:lnTo>
                  <a:lnTo>
                    <a:pt x="3190841" y="523558"/>
                  </a:lnTo>
                  <a:lnTo>
                    <a:pt x="3182302" y="535305"/>
                  </a:lnTo>
                  <a:lnTo>
                    <a:pt x="3184516" y="554355"/>
                  </a:lnTo>
                  <a:lnTo>
                    <a:pt x="3172181" y="566103"/>
                  </a:lnTo>
                  <a:lnTo>
                    <a:pt x="3164591" y="582930"/>
                  </a:lnTo>
                  <a:lnTo>
                    <a:pt x="3136444" y="592455"/>
                  </a:lnTo>
                  <a:lnTo>
                    <a:pt x="3124110" y="622300"/>
                  </a:lnTo>
                  <a:lnTo>
                    <a:pt x="3119998" y="619125"/>
                  </a:lnTo>
                  <a:lnTo>
                    <a:pt x="3120631" y="611823"/>
                  </a:lnTo>
                  <a:lnTo>
                    <a:pt x="3109878" y="602615"/>
                  </a:lnTo>
                  <a:lnTo>
                    <a:pt x="3132965" y="578803"/>
                  </a:lnTo>
                  <a:lnTo>
                    <a:pt x="3136127" y="555943"/>
                  </a:lnTo>
                  <a:lnTo>
                    <a:pt x="3151941" y="553403"/>
                  </a:lnTo>
                  <a:lnTo>
                    <a:pt x="3155736" y="542925"/>
                  </a:lnTo>
                  <a:lnTo>
                    <a:pt x="3151624" y="531495"/>
                  </a:lnTo>
                  <a:lnTo>
                    <a:pt x="3157950" y="523875"/>
                  </a:lnTo>
                  <a:close/>
                  <a:moveTo>
                    <a:pt x="4364771" y="471424"/>
                  </a:moveTo>
                  <a:lnTo>
                    <a:pt x="4352063" y="473328"/>
                  </a:lnTo>
                  <a:lnTo>
                    <a:pt x="4349204" y="492370"/>
                  </a:lnTo>
                  <a:lnTo>
                    <a:pt x="4353334" y="505065"/>
                  </a:lnTo>
                  <a:lnTo>
                    <a:pt x="4345709" y="514269"/>
                  </a:lnTo>
                  <a:lnTo>
                    <a:pt x="4338402" y="505383"/>
                  </a:lnTo>
                  <a:lnTo>
                    <a:pt x="4341579" y="493005"/>
                  </a:lnTo>
                  <a:lnTo>
                    <a:pt x="4337131" y="479358"/>
                  </a:lnTo>
                  <a:lnTo>
                    <a:pt x="4322835" y="489514"/>
                  </a:lnTo>
                  <a:lnTo>
                    <a:pt x="4315210" y="501892"/>
                  </a:lnTo>
                  <a:lnTo>
                    <a:pt x="4319976" y="515538"/>
                  </a:lnTo>
                  <a:lnTo>
                    <a:pt x="4326647" y="515538"/>
                  </a:lnTo>
                  <a:lnTo>
                    <a:pt x="4334590" y="522203"/>
                  </a:lnTo>
                  <a:lnTo>
                    <a:pt x="4333319" y="536167"/>
                  </a:lnTo>
                  <a:lnTo>
                    <a:pt x="4321882" y="530455"/>
                  </a:lnTo>
                  <a:lnTo>
                    <a:pt x="4315210" y="539658"/>
                  </a:lnTo>
                  <a:lnTo>
                    <a:pt x="4297419" y="537119"/>
                  </a:lnTo>
                  <a:lnTo>
                    <a:pt x="4292971" y="550766"/>
                  </a:lnTo>
                  <a:lnTo>
                    <a:pt x="4282805" y="553940"/>
                  </a:lnTo>
                  <a:lnTo>
                    <a:pt x="4274862" y="552353"/>
                  </a:lnTo>
                  <a:lnTo>
                    <a:pt x="4260566" y="563778"/>
                  </a:lnTo>
                  <a:lnTo>
                    <a:pt x="4263425" y="579647"/>
                  </a:lnTo>
                  <a:lnTo>
                    <a:pt x="4256754" y="585677"/>
                  </a:lnTo>
                  <a:lnTo>
                    <a:pt x="4246270" y="586312"/>
                  </a:lnTo>
                  <a:lnTo>
                    <a:pt x="4233244" y="586946"/>
                  </a:lnTo>
                  <a:lnTo>
                    <a:pt x="4227843" y="601863"/>
                  </a:lnTo>
                  <a:lnTo>
                    <a:pt x="4232926" y="608210"/>
                  </a:lnTo>
                  <a:lnTo>
                    <a:pt x="4241504" y="605036"/>
                  </a:lnTo>
                  <a:lnTo>
                    <a:pt x="4247858" y="609797"/>
                  </a:lnTo>
                  <a:lnTo>
                    <a:pt x="4239280" y="612653"/>
                  </a:lnTo>
                  <a:lnTo>
                    <a:pt x="4244363" y="622174"/>
                  </a:lnTo>
                  <a:lnTo>
                    <a:pt x="4254530" y="624396"/>
                  </a:lnTo>
                  <a:lnTo>
                    <a:pt x="4259295" y="613288"/>
                  </a:lnTo>
                  <a:lnTo>
                    <a:pt x="4260248" y="619635"/>
                  </a:lnTo>
                  <a:lnTo>
                    <a:pt x="4269462" y="628204"/>
                  </a:lnTo>
                  <a:lnTo>
                    <a:pt x="4263108" y="631378"/>
                  </a:lnTo>
                  <a:lnTo>
                    <a:pt x="4252624" y="629791"/>
                  </a:lnTo>
                  <a:lnTo>
                    <a:pt x="4260566" y="643755"/>
                  </a:lnTo>
                  <a:lnTo>
                    <a:pt x="4275180" y="653594"/>
                  </a:lnTo>
                  <a:lnTo>
                    <a:pt x="4289477" y="646612"/>
                  </a:lnTo>
                  <a:lnTo>
                    <a:pt x="4287570" y="633599"/>
                  </a:lnTo>
                  <a:lnTo>
                    <a:pt x="4297101" y="628839"/>
                  </a:lnTo>
                  <a:lnTo>
                    <a:pt x="4302185" y="638360"/>
                  </a:lnTo>
                  <a:lnTo>
                    <a:pt x="4312669" y="637725"/>
                  </a:lnTo>
                  <a:lnTo>
                    <a:pt x="4312033" y="628204"/>
                  </a:lnTo>
                  <a:lnTo>
                    <a:pt x="4308221" y="616462"/>
                  </a:lnTo>
                  <a:lnTo>
                    <a:pt x="4317752" y="615827"/>
                  </a:lnTo>
                  <a:lnTo>
                    <a:pt x="4332048" y="624396"/>
                  </a:lnTo>
                  <a:lnTo>
                    <a:pt x="4339673" y="624396"/>
                  </a:lnTo>
                  <a:lnTo>
                    <a:pt x="4339547" y="624461"/>
                  </a:lnTo>
                  <a:lnTo>
                    <a:pt x="4339882" y="624461"/>
                  </a:lnTo>
                  <a:lnTo>
                    <a:pt x="4340199" y="623826"/>
                  </a:lnTo>
                  <a:lnTo>
                    <a:pt x="4341172" y="623340"/>
                  </a:lnTo>
                  <a:lnTo>
                    <a:pt x="4347298" y="612018"/>
                  </a:lnTo>
                  <a:lnTo>
                    <a:pt x="4332366" y="604402"/>
                  </a:lnTo>
                  <a:lnTo>
                    <a:pt x="4328236" y="605354"/>
                  </a:lnTo>
                  <a:lnTo>
                    <a:pt x="4317434" y="588216"/>
                  </a:lnTo>
                  <a:lnTo>
                    <a:pt x="4329189" y="567587"/>
                  </a:lnTo>
                  <a:lnTo>
                    <a:pt x="4344121" y="564731"/>
                  </a:lnTo>
                  <a:lnTo>
                    <a:pt x="4350793" y="555210"/>
                  </a:lnTo>
                  <a:lnTo>
                    <a:pt x="4348886" y="549814"/>
                  </a:lnTo>
                  <a:lnTo>
                    <a:pt x="4361912" y="539976"/>
                  </a:lnTo>
                  <a:lnTo>
                    <a:pt x="4359053" y="525059"/>
                  </a:lnTo>
                  <a:lnTo>
                    <a:pt x="4355876" y="522838"/>
                  </a:lnTo>
                  <a:lnTo>
                    <a:pt x="4355240" y="513634"/>
                  </a:lnTo>
                  <a:lnTo>
                    <a:pt x="4380021" y="502526"/>
                  </a:lnTo>
                  <a:lnTo>
                    <a:pt x="4384151" y="488879"/>
                  </a:lnTo>
                  <a:lnTo>
                    <a:pt x="4380339" y="476185"/>
                  </a:lnTo>
                  <a:lnTo>
                    <a:pt x="4369537" y="489514"/>
                  </a:lnTo>
                  <a:lnTo>
                    <a:pt x="4360959" y="501892"/>
                  </a:lnTo>
                  <a:lnTo>
                    <a:pt x="4359053" y="486023"/>
                  </a:lnTo>
                  <a:lnTo>
                    <a:pt x="4366360" y="478724"/>
                  </a:lnTo>
                  <a:close/>
                  <a:moveTo>
                    <a:pt x="3304349" y="431801"/>
                  </a:moveTo>
                  <a:lnTo>
                    <a:pt x="3318916" y="437795"/>
                  </a:lnTo>
                  <a:lnTo>
                    <a:pt x="3327783" y="453570"/>
                  </a:lnTo>
                  <a:lnTo>
                    <a:pt x="3334751" y="432432"/>
                  </a:lnTo>
                  <a:lnTo>
                    <a:pt x="3344568" y="440950"/>
                  </a:lnTo>
                  <a:lnTo>
                    <a:pt x="3340451" y="462719"/>
                  </a:lnTo>
                  <a:lnTo>
                    <a:pt x="3344885" y="472183"/>
                  </a:lnTo>
                  <a:lnTo>
                    <a:pt x="3354069" y="456409"/>
                  </a:lnTo>
                  <a:lnTo>
                    <a:pt x="3367053" y="470290"/>
                  </a:lnTo>
                  <a:lnTo>
                    <a:pt x="3355335" y="475338"/>
                  </a:lnTo>
                  <a:lnTo>
                    <a:pt x="3360719" y="488904"/>
                  </a:lnTo>
                  <a:lnTo>
                    <a:pt x="3347101" y="510988"/>
                  </a:lnTo>
                  <a:cubicBezTo>
                    <a:pt x="3346784" y="517298"/>
                    <a:pt x="3346468" y="523607"/>
                    <a:pt x="3346151" y="529917"/>
                  </a:cubicBezTo>
                  <a:lnTo>
                    <a:pt x="3358185" y="549477"/>
                  </a:lnTo>
                  <a:lnTo>
                    <a:pt x="3320183" y="551055"/>
                  </a:lnTo>
                  <a:lnTo>
                    <a:pt x="3317016" y="534649"/>
                  </a:lnTo>
                  <a:lnTo>
                    <a:pt x="3296748" y="556733"/>
                  </a:lnTo>
                  <a:lnTo>
                    <a:pt x="3274897" y="555471"/>
                  </a:lnTo>
                  <a:lnTo>
                    <a:pt x="3256845" y="581026"/>
                  </a:lnTo>
                  <a:lnTo>
                    <a:pt x="3243228" y="566513"/>
                  </a:lnTo>
                  <a:lnTo>
                    <a:pt x="3249562" y="556102"/>
                  </a:lnTo>
                  <a:lnTo>
                    <a:pt x="3270780" y="552317"/>
                  </a:lnTo>
                  <a:lnTo>
                    <a:pt x="3271413" y="539066"/>
                  </a:lnTo>
                  <a:lnTo>
                    <a:pt x="3255579" y="533703"/>
                  </a:lnTo>
                  <a:lnTo>
                    <a:pt x="3252412" y="523292"/>
                  </a:lnTo>
                  <a:lnTo>
                    <a:pt x="3267296" y="516036"/>
                  </a:lnTo>
                  <a:lnTo>
                    <a:pt x="3250828" y="500261"/>
                  </a:lnTo>
                  <a:lnTo>
                    <a:pt x="3264763" y="481332"/>
                  </a:lnTo>
                  <a:lnTo>
                    <a:pt x="3300548" y="488588"/>
                  </a:lnTo>
                  <a:lnTo>
                    <a:pt x="3308782" y="480070"/>
                  </a:lnTo>
                  <a:lnTo>
                    <a:pt x="3286614" y="469975"/>
                  </a:lnTo>
                  <a:lnTo>
                    <a:pt x="3288831" y="456093"/>
                  </a:lnTo>
                  <a:lnTo>
                    <a:pt x="3310999" y="462088"/>
                  </a:lnTo>
                  <a:close/>
                  <a:moveTo>
                    <a:pt x="3435951" y="361951"/>
                  </a:moveTo>
                  <a:lnTo>
                    <a:pt x="3459129" y="379352"/>
                  </a:lnTo>
                  <a:cubicBezTo>
                    <a:pt x="3458917" y="383993"/>
                    <a:pt x="3458706" y="388633"/>
                    <a:pt x="3458494" y="393274"/>
                  </a:cubicBezTo>
                  <a:lnTo>
                    <a:pt x="3438491" y="404980"/>
                  </a:lnTo>
                  <a:lnTo>
                    <a:pt x="3440714" y="424913"/>
                  </a:lnTo>
                  <a:lnTo>
                    <a:pt x="3394358" y="452439"/>
                  </a:lnTo>
                  <a:lnTo>
                    <a:pt x="3382928" y="442314"/>
                  </a:lnTo>
                  <a:lnTo>
                    <a:pt x="3371816" y="427444"/>
                  </a:lnTo>
                  <a:lnTo>
                    <a:pt x="3393088" y="427444"/>
                  </a:lnTo>
                  <a:lnTo>
                    <a:pt x="3385468" y="404031"/>
                  </a:lnTo>
                  <a:lnTo>
                    <a:pt x="3411821" y="400867"/>
                  </a:lnTo>
                  <a:lnTo>
                    <a:pt x="3418171" y="384098"/>
                  </a:lnTo>
                  <a:lnTo>
                    <a:pt x="3424521" y="395805"/>
                  </a:lnTo>
                  <a:lnTo>
                    <a:pt x="3429919" y="395488"/>
                  </a:lnTo>
                  <a:lnTo>
                    <a:pt x="3424521" y="373657"/>
                  </a:lnTo>
                  <a:close/>
                  <a:moveTo>
                    <a:pt x="3528661" y="334961"/>
                  </a:moveTo>
                  <a:lnTo>
                    <a:pt x="3536916" y="337252"/>
                  </a:lnTo>
                  <a:lnTo>
                    <a:pt x="3529613" y="364093"/>
                  </a:lnTo>
                  <a:lnTo>
                    <a:pt x="3509928" y="366711"/>
                  </a:lnTo>
                  <a:lnTo>
                    <a:pt x="3505166" y="354600"/>
                  </a:lnTo>
                  <a:lnTo>
                    <a:pt x="3523263" y="347072"/>
                  </a:lnTo>
                  <a:close/>
                  <a:moveTo>
                    <a:pt x="4276189" y="308170"/>
                  </a:moveTo>
                  <a:lnTo>
                    <a:pt x="4271925" y="310848"/>
                  </a:lnTo>
                  <a:cubicBezTo>
                    <a:pt x="4271963" y="310963"/>
                    <a:pt x="4272002" y="311077"/>
                    <a:pt x="4272040" y="311192"/>
                  </a:cubicBezTo>
                  <a:close/>
                  <a:moveTo>
                    <a:pt x="3488655" y="279400"/>
                  </a:moveTo>
                  <a:lnTo>
                    <a:pt x="3501355" y="287882"/>
                  </a:lnTo>
                  <a:lnTo>
                    <a:pt x="3495958" y="298248"/>
                  </a:lnTo>
                  <a:lnTo>
                    <a:pt x="3498180" y="309557"/>
                  </a:lnTo>
                  <a:lnTo>
                    <a:pt x="3516278" y="322123"/>
                  </a:lnTo>
                  <a:lnTo>
                    <a:pt x="3497545" y="345054"/>
                  </a:lnTo>
                  <a:lnTo>
                    <a:pt x="3490560" y="364845"/>
                  </a:lnTo>
                  <a:lnTo>
                    <a:pt x="3473415" y="368300"/>
                  </a:lnTo>
                  <a:lnTo>
                    <a:pt x="3448015" y="342541"/>
                  </a:lnTo>
                  <a:lnTo>
                    <a:pt x="3445475" y="316468"/>
                  </a:lnTo>
                  <a:lnTo>
                    <a:pt x="3433728" y="314269"/>
                  </a:lnTo>
                  <a:lnTo>
                    <a:pt x="3433728" y="302960"/>
                  </a:lnTo>
                  <a:lnTo>
                    <a:pt x="3438808" y="289138"/>
                  </a:lnTo>
                  <a:lnTo>
                    <a:pt x="3454683" y="296678"/>
                  </a:lnTo>
                  <a:lnTo>
                    <a:pt x="3479130" y="296364"/>
                  </a:lnTo>
                  <a:lnTo>
                    <a:pt x="3466748" y="317096"/>
                  </a:lnTo>
                  <a:lnTo>
                    <a:pt x="3478495" y="340028"/>
                  </a:lnTo>
                  <a:lnTo>
                    <a:pt x="3478495" y="328719"/>
                  </a:lnTo>
                  <a:lnTo>
                    <a:pt x="3494053" y="309557"/>
                  </a:lnTo>
                  <a:close/>
                  <a:moveTo>
                    <a:pt x="3621053" y="250824"/>
                  </a:moveTo>
                  <a:lnTo>
                    <a:pt x="3633753" y="259353"/>
                  </a:lnTo>
                  <a:lnTo>
                    <a:pt x="3618195" y="280201"/>
                  </a:lnTo>
                  <a:lnTo>
                    <a:pt x="3627720" y="304208"/>
                  </a:lnTo>
                  <a:lnTo>
                    <a:pt x="3615973" y="312737"/>
                  </a:lnTo>
                  <a:lnTo>
                    <a:pt x="3601050" y="303577"/>
                  </a:lnTo>
                  <a:lnTo>
                    <a:pt x="3603273" y="292837"/>
                  </a:lnTo>
                  <a:lnTo>
                    <a:pt x="3595653" y="274199"/>
                  </a:lnTo>
                  <a:lnTo>
                    <a:pt x="3604860" y="268830"/>
                  </a:lnTo>
                  <a:lnTo>
                    <a:pt x="3610258" y="258405"/>
                  </a:lnTo>
                  <a:close/>
                  <a:moveTo>
                    <a:pt x="3463697" y="247649"/>
                  </a:moveTo>
                  <a:lnTo>
                    <a:pt x="3468654" y="252812"/>
                  </a:lnTo>
                  <a:lnTo>
                    <a:pt x="3466904" y="273140"/>
                  </a:lnTo>
                  <a:lnTo>
                    <a:pt x="3463988" y="287337"/>
                  </a:lnTo>
                  <a:lnTo>
                    <a:pt x="3454366" y="273140"/>
                  </a:lnTo>
                  <a:close/>
                  <a:moveTo>
                    <a:pt x="3514243" y="244475"/>
                  </a:moveTo>
                  <a:lnTo>
                    <a:pt x="3523940" y="256388"/>
                  </a:lnTo>
                  <a:lnTo>
                    <a:pt x="3525232" y="268946"/>
                  </a:lnTo>
                  <a:lnTo>
                    <a:pt x="3543655" y="271200"/>
                  </a:lnTo>
                  <a:lnTo>
                    <a:pt x="3546887" y="284080"/>
                  </a:lnTo>
                  <a:lnTo>
                    <a:pt x="3557553" y="287944"/>
                  </a:lnTo>
                  <a:lnTo>
                    <a:pt x="3554644" y="304044"/>
                  </a:lnTo>
                  <a:lnTo>
                    <a:pt x="3540746" y="312737"/>
                  </a:lnTo>
                  <a:lnTo>
                    <a:pt x="3524586" y="294706"/>
                  </a:lnTo>
                  <a:lnTo>
                    <a:pt x="3514890" y="285046"/>
                  </a:lnTo>
                  <a:lnTo>
                    <a:pt x="3517476" y="269268"/>
                  </a:lnTo>
                  <a:lnTo>
                    <a:pt x="3503578" y="253168"/>
                  </a:lnTo>
                  <a:close/>
                  <a:moveTo>
                    <a:pt x="3570253" y="234949"/>
                  </a:moveTo>
                  <a:lnTo>
                    <a:pt x="3579778" y="251203"/>
                  </a:lnTo>
                  <a:lnTo>
                    <a:pt x="3571205" y="257174"/>
                  </a:lnTo>
                  <a:lnTo>
                    <a:pt x="3563903" y="249213"/>
                  </a:lnTo>
                  <a:lnTo>
                    <a:pt x="3564855" y="239261"/>
                  </a:lnTo>
                  <a:close/>
                  <a:moveTo>
                    <a:pt x="3805219" y="211137"/>
                  </a:moveTo>
                  <a:lnTo>
                    <a:pt x="3835518" y="224790"/>
                  </a:lnTo>
                  <a:lnTo>
                    <a:pt x="3846478" y="244792"/>
                  </a:lnTo>
                  <a:lnTo>
                    <a:pt x="3843254" y="252412"/>
                  </a:lnTo>
                  <a:lnTo>
                    <a:pt x="3818435" y="250190"/>
                  </a:lnTo>
                  <a:lnTo>
                    <a:pt x="3782978" y="229552"/>
                  </a:lnTo>
                  <a:close/>
                  <a:moveTo>
                    <a:pt x="3716499" y="206375"/>
                  </a:moveTo>
                  <a:lnTo>
                    <a:pt x="3732178" y="217487"/>
                  </a:lnTo>
                  <a:lnTo>
                    <a:pt x="3721516" y="233363"/>
                  </a:lnTo>
                  <a:lnTo>
                    <a:pt x="3706778" y="208280"/>
                  </a:lnTo>
                  <a:close/>
                  <a:moveTo>
                    <a:pt x="3892555" y="152400"/>
                  </a:moveTo>
                  <a:lnTo>
                    <a:pt x="3891607" y="170764"/>
                  </a:lnTo>
                  <a:lnTo>
                    <a:pt x="3900454" y="183652"/>
                  </a:lnTo>
                  <a:lnTo>
                    <a:pt x="3893187" y="195573"/>
                  </a:lnTo>
                  <a:lnTo>
                    <a:pt x="3880232" y="211682"/>
                  </a:lnTo>
                  <a:lnTo>
                    <a:pt x="3858431" y="239713"/>
                  </a:lnTo>
                  <a:lnTo>
                    <a:pt x="3847056" y="236491"/>
                  </a:lnTo>
                  <a:lnTo>
                    <a:pt x="3847056" y="209749"/>
                  </a:lnTo>
                  <a:lnTo>
                    <a:pt x="3835366" y="197184"/>
                  </a:lnTo>
                  <a:lnTo>
                    <a:pt x="3845477" y="175597"/>
                  </a:lnTo>
                  <a:lnTo>
                    <a:pt x="3859379" y="186230"/>
                  </a:lnTo>
                  <a:lnTo>
                    <a:pt x="3862538" y="172376"/>
                  </a:lnTo>
                  <a:lnTo>
                    <a:pt x="3883076" y="158199"/>
                  </a:lnTo>
                  <a:close/>
                  <a:moveTo>
                    <a:pt x="3911566" y="117476"/>
                  </a:moveTo>
                  <a:lnTo>
                    <a:pt x="3927580" y="122238"/>
                  </a:lnTo>
                  <a:lnTo>
                    <a:pt x="3940141" y="148591"/>
                  </a:lnTo>
                  <a:lnTo>
                    <a:pt x="3932918" y="162243"/>
                  </a:lnTo>
                  <a:lnTo>
                    <a:pt x="3918474" y="169864"/>
                  </a:lnTo>
                  <a:lnTo>
                    <a:pt x="3912822" y="142558"/>
                  </a:lnTo>
                  <a:cubicBezTo>
                    <a:pt x="3912403" y="134197"/>
                    <a:pt x="3911985" y="125837"/>
                    <a:pt x="3911566" y="117476"/>
                  </a:cubicBezTo>
                  <a:close/>
                  <a:moveTo>
                    <a:pt x="3882623" y="82550"/>
                  </a:moveTo>
                  <a:lnTo>
                    <a:pt x="3889341" y="101343"/>
                  </a:lnTo>
                  <a:lnTo>
                    <a:pt x="3872388" y="111216"/>
                  </a:lnTo>
                  <a:lnTo>
                    <a:pt x="3852236" y="124912"/>
                  </a:lnTo>
                  <a:lnTo>
                    <a:pt x="3842640" y="147527"/>
                  </a:lnTo>
                  <a:lnTo>
                    <a:pt x="3811932" y="167593"/>
                  </a:lnTo>
                  <a:lnTo>
                    <a:pt x="3800417" y="182563"/>
                  </a:lnTo>
                  <a:lnTo>
                    <a:pt x="3792740" y="163771"/>
                  </a:lnTo>
                  <a:lnTo>
                    <a:pt x="3782184" y="174282"/>
                  </a:lnTo>
                  <a:lnTo>
                    <a:pt x="3762352" y="178741"/>
                  </a:lnTo>
                  <a:lnTo>
                    <a:pt x="3763951" y="163771"/>
                  </a:lnTo>
                  <a:lnTo>
                    <a:pt x="3760753" y="144979"/>
                  </a:lnTo>
                  <a:lnTo>
                    <a:pt x="3783783" y="138290"/>
                  </a:lnTo>
                  <a:lnTo>
                    <a:pt x="3794659" y="121409"/>
                  </a:lnTo>
                  <a:lnTo>
                    <a:pt x="3808413" y="128735"/>
                  </a:lnTo>
                  <a:lnTo>
                    <a:pt x="3806494" y="142431"/>
                  </a:lnTo>
                  <a:lnTo>
                    <a:pt x="3826646" y="134468"/>
                  </a:lnTo>
                  <a:lnTo>
                    <a:pt x="3823447" y="118861"/>
                  </a:lnTo>
                  <a:lnTo>
                    <a:pt x="3858313" y="100706"/>
                  </a:lnTo>
                  <a:lnTo>
                    <a:pt x="3867909" y="104846"/>
                  </a:lnTo>
                  <a:lnTo>
                    <a:pt x="3873987" y="88921"/>
                  </a:lnTo>
                  <a:close/>
                  <a:moveTo>
                    <a:pt x="3954178" y="46037"/>
                  </a:moveTo>
                  <a:lnTo>
                    <a:pt x="3965541" y="53654"/>
                  </a:lnTo>
                  <a:cubicBezTo>
                    <a:pt x="3965095" y="60458"/>
                    <a:pt x="3964650" y="67263"/>
                    <a:pt x="3964204" y="74067"/>
                  </a:cubicBezTo>
                  <a:lnTo>
                    <a:pt x="3953175" y="76200"/>
                  </a:lnTo>
                  <a:lnTo>
                    <a:pt x="3955514" y="67974"/>
                  </a:lnTo>
                  <a:lnTo>
                    <a:pt x="3946491" y="64318"/>
                  </a:lnTo>
                  <a:close/>
                  <a:moveTo>
                    <a:pt x="4240178" y="42862"/>
                  </a:moveTo>
                  <a:lnTo>
                    <a:pt x="4253469" y="43488"/>
                  </a:lnTo>
                  <a:cubicBezTo>
                    <a:pt x="4253801" y="50159"/>
                    <a:pt x="4254134" y="56829"/>
                    <a:pt x="4254466" y="63500"/>
                  </a:cubicBezTo>
                  <a:close/>
                  <a:moveTo>
                    <a:pt x="4283567" y="2124"/>
                  </a:moveTo>
                  <a:lnTo>
                    <a:pt x="4289750" y="3880"/>
                  </a:lnTo>
                  <a:lnTo>
                    <a:pt x="4307921" y="26351"/>
                  </a:lnTo>
                  <a:lnTo>
                    <a:pt x="4311095" y="16826"/>
                  </a:lnTo>
                  <a:lnTo>
                    <a:pt x="4314150" y="10809"/>
                  </a:lnTo>
                  <a:lnTo>
                    <a:pt x="4334458" y="16576"/>
                  </a:lnTo>
                  <a:lnTo>
                    <a:pt x="4344797" y="20074"/>
                  </a:lnTo>
                  <a:lnTo>
                    <a:pt x="4331090" y="40956"/>
                  </a:lnTo>
                  <a:lnTo>
                    <a:pt x="4363145" y="29208"/>
                  </a:lnTo>
                  <a:lnTo>
                    <a:pt x="4366319" y="54291"/>
                  </a:lnTo>
                  <a:lnTo>
                    <a:pt x="4331407" y="89533"/>
                  </a:lnTo>
                  <a:lnTo>
                    <a:pt x="4304430" y="84453"/>
                  </a:lnTo>
                  <a:lnTo>
                    <a:pt x="4322203" y="103186"/>
                  </a:lnTo>
                  <a:lnTo>
                    <a:pt x="4318077" y="112711"/>
                  </a:lnTo>
                  <a:lnTo>
                    <a:pt x="4296178" y="128586"/>
                  </a:lnTo>
                  <a:lnTo>
                    <a:pt x="4289830" y="141603"/>
                  </a:lnTo>
                  <a:lnTo>
                    <a:pt x="4330772" y="120331"/>
                  </a:lnTo>
                  <a:lnTo>
                    <a:pt x="4344737" y="116838"/>
                  </a:lnTo>
                  <a:lnTo>
                    <a:pt x="4334263" y="162241"/>
                  </a:lnTo>
                  <a:lnTo>
                    <a:pt x="4311412" y="184466"/>
                  </a:lnTo>
                  <a:lnTo>
                    <a:pt x="4315538" y="192086"/>
                  </a:lnTo>
                  <a:lnTo>
                    <a:pt x="4331407" y="180338"/>
                  </a:lnTo>
                  <a:lnTo>
                    <a:pt x="4337755" y="183196"/>
                  </a:lnTo>
                  <a:lnTo>
                    <a:pt x="4336168" y="219391"/>
                  </a:lnTo>
                  <a:lnTo>
                    <a:pt x="4318712" y="285748"/>
                  </a:lnTo>
                  <a:lnTo>
                    <a:pt x="4278405" y="298766"/>
                  </a:lnTo>
                  <a:lnTo>
                    <a:pt x="4304430" y="295591"/>
                  </a:lnTo>
                  <a:lnTo>
                    <a:pt x="4326329" y="288606"/>
                  </a:lnTo>
                  <a:lnTo>
                    <a:pt x="4333946" y="251458"/>
                  </a:lnTo>
                  <a:lnTo>
                    <a:pt x="4359654" y="182561"/>
                  </a:lnTo>
                  <a:lnTo>
                    <a:pt x="4377109" y="186053"/>
                  </a:lnTo>
                  <a:lnTo>
                    <a:pt x="4357749" y="157796"/>
                  </a:lnTo>
                  <a:lnTo>
                    <a:pt x="4379331" y="98741"/>
                  </a:lnTo>
                  <a:lnTo>
                    <a:pt x="4394248" y="92391"/>
                  </a:lnTo>
                  <a:cubicBezTo>
                    <a:pt x="4394460" y="82443"/>
                    <a:pt x="4394671" y="72494"/>
                    <a:pt x="4394883" y="62546"/>
                  </a:cubicBezTo>
                  <a:lnTo>
                    <a:pt x="4419321" y="81278"/>
                  </a:lnTo>
                  <a:lnTo>
                    <a:pt x="4435189" y="79056"/>
                  </a:lnTo>
                  <a:lnTo>
                    <a:pt x="4449154" y="100011"/>
                  </a:lnTo>
                  <a:lnTo>
                    <a:pt x="4437729" y="117156"/>
                  </a:lnTo>
                  <a:lnTo>
                    <a:pt x="4451376" y="126681"/>
                  </a:lnTo>
                  <a:lnTo>
                    <a:pt x="4458675" y="120013"/>
                  </a:lnTo>
                  <a:lnTo>
                    <a:pt x="4482161" y="111441"/>
                  </a:lnTo>
                  <a:lnTo>
                    <a:pt x="4488509" y="142873"/>
                  </a:lnTo>
                  <a:lnTo>
                    <a:pt x="4505647" y="127951"/>
                  </a:lnTo>
                  <a:cubicBezTo>
                    <a:pt x="4505859" y="122342"/>
                    <a:pt x="4506070" y="116732"/>
                    <a:pt x="4506282" y="111123"/>
                  </a:cubicBezTo>
                  <a:lnTo>
                    <a:pt x="4521516" y="136523"/>
                  </a:lnTo>
                  <a:lnTo>
                    <a:pt x="4540559" y="139381"/>
                  </a:lnTo>
                  <a:cubicBezTo>
                    <a:pt x="4540242" y="142873"/>
                    <a:pt x="4539924" y="146366"/>
                    <a:pt x="4539607" y="149858"/>
                  </a:cubicBezTo>
                  <a:lnTo>
                    <a:pt x="4514217" y="161606"/>
                  </a:lnTo>
                  <a:lnTo>
                    <a:pt x="4529133" y="173353"/>
                  </a:lnTo>
                  <a:lnTo>
                    <a:pt x="4551032" y="160336"/>
                  </a:lnTo>
                  <a:lnTo>
                    <a:pt x="4578644" y="163511"/>
                  </a:lnTo>
                  <a:lnTo>
                    <a:pt x="4584357" y="186371"/>
                  </a:lnTo>
                  <a:lnTo>
                    <a:pt x="4600226" y="183196"/>
                  </a:lnTo>
                  <a:lnTo>
                    <a:pt x="4606891" y="226376"/>
                  </a:lnTo>
                  <a:lnTo>
                    <a:pt x="4574201" y="233678"/>
                  </a:lnTo>
                  <a:lnTo>
                    <a:pt x="4536116" y="270826"/>
                  </a:lnTo>
                  <a:lnTo>
                    <a:pt x="4517390" y="274318"/>
                  </a:lnTo>
                  <a:lnTo>
                    <a:pt x="4494222" y="287336"/>
                  </a:lnTo>
                  <a:lnTo>
                    <a:pt x="4451693" y="276223"/>
                  </a:lnTo>
                  <a:lnTo>
                    <a:pt x="4412656" y="272413"/>
                  </a:lnTo>
                  <a:lnTo>
                    <a:pt x="4376475" y="260031"/>
                  </a:lnTo>
                  <a:lnTo>
                    <a:pt x="4383140" y="276541"/>
                  </a:lnTo>
                  <a:lnTo>
                    <a:pt x="4374570" y="288288"/>
                  </a:lnTo>
                  <a:lnTo>
                    <a:pt x="4402182" y="287336"/>
                  </a:lnTo>
                  <a:lnTo>
                    <a:pt x="4435189" y="298131"/>
                  </a:lnTo>
                  <a:lnTo>
                    <a:pt x="4464706" y="321308"/>
                  </a:lnTo>
                  <a:lnTo>
                    <a:pt x="4459945" y="338135"/>
                  </a:lnTo>
                  <a:lnTo>
                    <a:pt x="4498665" y="340040"/>
                  </a:lnTo>
                  <a:lnTo>
                    <a:pt x="4507552" y="363853"/>
                  </a:lnTo>
                  <a:lnTo>
                    <a:pt x="4491048" y="379728"/>
                  </a:lnTo>
                  <a:lnTo>
                    <a:pt x="4511043" y="395920"/>
                  </a:lnTo>
                  <a:lnTo>
                    <a:pt x="4513582" y="424178"/>
                  </a:lnTo>
                  <a:lnTo>
                    <a:pt x="4502474" y="461325"/>
                  </a:lnTo>
                  <a:lnTo>
                    <a:pt x="4444711" y="494345"/>
                  </a:lnTo>
                  <a:lnTo>
                    <a:pt x="4432650" y="482915"/>
                  </a:lnTo>
                  <a:lnTo>
                    <a:pt x="4441220" y="501648"/>
                  </a:lnTo>
                  <a:lnTo>
                    <a:pt x="4435824" y="513078"/>
                  </a:lnTo>
                  <a:lnTo>
                    <a:pt x="4445346" y="501330"/>
                  </a:lnTo>
                  <a:lnTo>
                    <a:pt x="4506917" y="470533"/>
                  </a:lnTo>
                  <a:lnTo>
                    <a:pt x="4524373" y="436560"/>
                  </a:lnTo>
                  <a:lnTo>
                    <a:pt x="4529133" y="400683"/>
                  </a:lnTo>
                  <a:lnTo>
                    <a:pt x="4549445" y="412113"/>
                  </a:lnTo>
                  <a:lnTo>
                    <a:pt x="4552302" y="390205"/>
                  </a:lnTo>
                  <a:lnTo>
                    <a:pt x="4541511" y="379410"/>
                  </a:lnTo>
                  <a:lnTo>
                    <a:pt x="4532942" y="380680"/>
                  </a:lnTo>
                  <a:lnTo>
                    <a:pt x="4534211" y="355598"/>
                  </a:lnTo>
                  <a:lnTo>
                    <a:pt x="4555476" y="379410"/>
                  </a:lnTo>
                  <a:lnTo>
                    <a:pt x="4577692" y="375918"/>
                  </a:lnTo>
                  <a:lnTo>
                    <a:pt x="4584992" y="388618"/>
                  </a:lnTo>
                  <a:cubicBezTo>
                    <a:pt x="4586215" y="390732"/>
                    <a:pt x="4580951" y="388976"/>
                    <a:pt x="4585033" y="388603"/>
                  </a:cubicBezTo>
                  <a:lnTo>
                    <a:pt x="4609485" y="386381"/>
                  </a:lnTo>
                  <a:lnTo>
                    <a:pt x="4641240" y="393364"/>
                  </a:lnTo>
                  <a:lnTo>
                    <a:pt x="4647591" y="411458"/>
                  </a:lnTo>
                  <a:lnTo>
                    <a:pt x="4631078" y="429235"/>
                  </a:lnTo>
                  <a:lnTo>
                    <a:pt x="4635207" y="434631"/>
                  </a:lnTo>
                  <a:lnTo>
                    <a:pt x="4660611" y="409871"/>
                  </a:lnTo>
                  <a:lnTo>
                    <a:pt x="4681570" y="407649"/>
                  </a:lnTo>
                  <a:lnTo>
                    <a:pt x="4669820" y="397173"/>
                  </a:lnTo>
                  <a:lnTo>
                    <a:pt x="4676171" y="367969"/>
                  </a:lnTo>
                  <a:lnTo>
                    <a:pt x="4692049" y="374000"/>
                  </a:lnTo>
                  <a:lnTo>
                    <a:pt x="4702211" y="354002"/>
                  </a:lnTo>
                  <a:lnTo>
                    <a:pt x="4694907" y="338130"/>
                  </a:lnTo>
                  <a:lnTo>
                    <a:pt x="4696495" y="325432"/>
                  </a:lnTo>
                  <a:lnTo>
                    <a:pt x="4741270" y="344161"/>
                  </a:lnTo>
                  <a:lnTo>
                    <a:pt x="4764769" y="374318"/>
                  </a:lnTo>
                  <a:lnTo>
                    <a:pt x="4780646" y="374318"/>
                  </a:lnTo>
                  <a:lnTo>
                    <a:pt x="4789220" y="387968"/>
                  </a:lnTo>
                  <a:lnTo>
                    <a:pt x="4804145" y="387650"/>
                  </a:lnTo>
                  <a:lnTo>
                    <a:pt x="4778106" y="430187"/>
                  </a:lnTo>
                  <a:lnTo>
                    <a:pt x="4739999" y="424156"/>
                  </a:lnTo>
                  <a:lnTo>
                    <a:pt x="4711102" y="399078"/>
                  </a:lnTo>
                  <a:lnTo>
                    <a:pt x="4693319" y="422251"/>
                  </a:lnTo>
                  <a:lnTo>
                    <a:pt x="4699670" y="444472"/>
                  </a:lnTo>
                  <a:lnTo>
                    <a:pt x="4717771" y="429870"/>
                  </a:lnTo>
                  <a:lnTo>
                    <a:pt x="4725392" y="440028"/>
                  </a:lnTo>
                  <a:lnTo>
                    <a:pt x="4739047" y="444155"/>
                  </a:lnTo>
                  <a:lnTo>
                    <a:pt x="4718088" y="463201"/>
                  </a:lnTo>
                  <a:lnTo>
                    <a:pt x="4727615" y="474629"/>
                  </a:lnTo>
                  <a:lnTo>
                    <a:pt x="4751749" y="458757"/>
                  </a:lnTo>
                  <a:lnTo>
                    <a:pt x="4799700" y="462566"/>
                  </a:lnTo>
                  <a:lnTo>
                    <a:pt x="4782869" y="493358"/>
                  </a:lnTo>
                  <a:lnTo>
                    <a:pt x="4787315" y="502564"/>
                  </a:lnTo>
                  <a:lnTo>
                    <a:pt x="4815577" y="474946"/>
                  </a:lnTo>
                  <a:lnTo>
                    <a:pt x="4817800" y="502564"/>
                  </a:lnTo>
                  <a:lnTo>
                    <a:pt x="4839076" y="525420"/>
                  </a:lnTo>
                  <a:lnTo>
                    <a:pt x="4829867" y="551767"/>
                  </a:lnTo>
                  <a:lnTo>
                    <a:pt x="4808591" y="559386"/>
                  </a:lnTo>
                  <a:lnTo>
                    <a:pt x="4796207" y="572401"/>
                  </a:lnTo>
                  <a:lnTo>
                    <a:pt x="4795571" y="616525"/>
                  </a:lnTo>
                  <a:lnTo>
                    <a:pt x="4770485" y="639698"/>
                  </a:lnTo>
                  <a:lnTo>
                    <a:pt x="4779059" y="656523"/>
                  </a:lnTo>
                  <a:lnTo>
                    <a:pt x="4802240" y="643825"/>
                  </a:lnTo>
                  <a:lnTo>
                    <a:pt x="4812402" y="577162"/>
                  </a:lnTo>
                  <a:lnTo>
                    <a:pt x="4848920" y="563512"/>
                  </a:lnTo>
                  <a:lnTo>
                    <a:pt x="4858130" y="516849"/>
                  </a:lnTo>
                  <a:lnTo>
                    <a:pt x="4876230" y="514627"/>
                  </a:lnTo>
                  <a:lnTo>
                    <a:pt x="4887662" y="506056"/>
                  </a:lnTo>
                  <a:lnTo>
                    <a:pt x="4939741" y="519071"/>
                  </a:lnTo>
                  <a:lnTo>
                    <a:pt x="4983246" y="527324"/>
                  </a:lnTo>
                  <a:lnTo>
                    <a:pt x="4993090" y="547005"/>
                  </a:lnTo>
                  <a:lnTo>
                    <a:pt x="5003252" y="537482"/>
                  </a:lnTo>
                  <a:lnTo>
                    <a:pt x="5007697" y="519706"/>
                  </a:lnTo>
                  <a:lnTo>
                    <a:pt x="5044851" y="530816"/>
                  </a:lnTo>
                  <a:lnTo>
                    <a:pt x="5063904" y="545418"/>
                  </a:lnTo>
                  <a:lnTo>
                    <a:pt x="5070256" y="536847"/>
                  </a:lnTo>
                  <a:lnTo>
                    <a:pt x="5077559" y="557164"/>
                  </a:lnTo>
                  <a:lnTo>
                    <a:pt x="5105186" y="555576"/>
                  </a:lnTo>
                  <a:lnTo>
                    <a:pt x="5125510" y="567957"/>
                  </a:lnTo>
                  <a:lnTo>
                    <a:pt x="5144563" y="587955"/>
                  </a:lnTo>
                  <a:lnTo>
                    <a:pt x="5164569" y="596209"/>
                  </a:lnTo>
                  <a:lnTo>
                    <a:pt x="5181082" y="617160"/>
                  </a:lnTo>
                  <a:lnTo>
                    <a:pt x="5206486" y="626366"/>
                  </a:lnTo>
                  <a:lnTo>
                    <a:pt x="5212837" y="641285"/>
                  </a:lnTo>
                  <a:lnTo>
                    <a:pt x="5241417" y="661602"/>
                  </a:lnTo>
                  <a:lnTo>
                    <a:pt x="5311279" y="734930"/>
                  </a:lnTo>
                  <a:lnTo>
                    <a:pt x="5318583" y="756199"/>
                  </a:lnTo>
                  <a:lnTo>
                    <a:pt x="5332555" y="761278"/>
                  </a:lnTo>
                  <a:lnTo>
                    <a:pt x="5346210" y="775880"/>
                  </a:lnTo>
                  <a:lnTo>
                    <a:pt x="5352561" y="771436"/>
                  </a:lnTo>
                  <a:lnTo>
                    <a:pt x="5337636" y="755881"/>
                  </a:lnTo>
                  <a:lnTo>
                    <a:pt x="5337636" y="740009"/>
                  </a:lnTo>
                  <a:lnTo>
                    <a:pt x="5366533" y="765087"/>
                  </a:lnTo>
                  <a:lnTo>
                    <a:pt x="5366533" y="776832"/>
                  </a:lnTo>
                  <a:lnTo>
                    <a:pt x="5379553" y="795561"/>
                  </a:lnTo>
                  <a:lnTo>
                    <a:pt x="5431632" y="816195"/>
                  </a:lnTo>
                  <a:lnTo>
                    <a:pt x="5448462" y="830797"/>
                  </a:lnTo>
                  <a:lnTo>
                    <a:pt x="5444969" y="806354"/>
                  </a:lnTo>
                  <a:lnTo>
                    <a:pt x="5491014" y="852383"/>
                  </a:lnTo>
                  <a:lnTo>
                    <a:pt x="5494190" y="864129"/>
                  </a:lnTo>
                  <a:lnTo>
                    <a:pt x="5506257" y="873334"/>
                  </a:lnTo>
                  <a:lnTo>
                    <a:pt x="5503081" y="891429"/>
                  </a:lnTo>
                  <a:lnTo>
                    <a:pt x="5514513" y="906031"/>
                  </a:lnTo>
                  <a:lnTo>
                    <a:pt x="5526263" y="892381"/>
                  </a:lnTo>
                  <a:lnTo>
                    <a:pt x="5547539" y="910158"/>
                  </a:lnTo>
                  <a:lnTo>
                    <a:pt x="5572943" y="919363"/>
                  </a:lnTo>
                  <a:lnTo>
                    <a:pt x="5563734" y="963488"/>
                  </a:lnTo>
                  <a:lnTo>
                    <a:pt x="5578977" y="981264"/>
                  </a:lnTo>
                  <a:lnTo>
                    <a:pt x="5575166" y="1032056"/>
                  </a:lnTo>
                  <a:lnTo>
                    <a:pt x="5580565" y="1047610"/>
                  </a:lnTo>
                  <a:lnTo>
                    <a:pt x="5598348" y="1037135"/>
                  </a:lnTo>
                  <a:lnTo>
                    <a:pt x="5602158" y="1068561"/>
                  </a:lnTo>
                  <a:lnTo>
                    <a:pt x="5560241" y="1152366"/>
                  </a:lnTo>
                  <a:lnTo>
                    <a:pt x="5498636" y="1245376"/>
                  </a:lnTo>
                  <a:lnTo>
                    <a:pt x="5427186" y="1279660"/>
                  </a:lnTo>
                  <a:lnTo>
                    <a:pt x="5357642" y="1305690"/>
                  </a:lnTo>
                  <a:lnTo>
                    <a:pt x="5268727" y="1295849"/>
                  </a:lnTo>
                  <a:lnTo>
                    <a:pt x="5197277" y="1259661"/>
                  </a:lnTo>
                  <a:lnTo>
                    <a:pt x="5135037" y="1254900"/>
                  </a:lnTo>
                  <a:lnTo>
                    <a:pt x="5093119" y="1236488"/>
                  </a:lnTo>
                  <a:lnTo>
                    <a:pt x="5080735" y="1242837"/>
                  </a:lnTo>
                  <a:lnTo>
                    <a:pt x="5045804" y="1221886"/>
                  </a:lnTo>
                  <a:lnTo>
                    <a:pt x="5036277" y="1231409"/>
                  </a:lnTo>
                  <a:lnTo>
                    <a:pt x="5026433" y="1206331"/>
                  </a:lnTo>
                  <a:lnTo>
                    <a:pt x="5001346" y="1207918"/>
                  </a:lnTo>
                  <a:lnTo>
                    <a:pt x="4972131" y="1180618"/>
                  </a:lnTo>
                  <a:lnTo>
                    <a:pt x="4954666" y="1206966"/>
                  </a:lnTo>
                  <a:lnTo>
                    <a:pt x="4930214" y="1185063"/>
                  </a:lnTo>
                  <a:lnTo>
                    <a:pt x="4939423" y="1161889"/>
                  </a:lnTo>
                  <a:lnTo>
                    <a:pt x="4920053" y="1156810"/>
                  </a:lnTo>
                  <a:lnTo>
                    <a:pt x="4915924" y="1144113"/>
                  </a:lnTo>
                  <a:lnTo>
                    <a:pt x="4900047" y="1147604"/>
                  </a:lnTo>
                  <a:lnTo>
                    <a:pt x="4886074" y="1166651"/>
                  </a:lnTo>
                  <a:lnTo>
                    <a:pt x="4856542" y="1143795"/>
                  </a:lnTo>
                  <a:lnTo>
                    <a:pt x="4852414" y="1151096"/>
                  </a:lnTo>
                  <a:lnTo>
                    <a:pt x="4820341" y="1139986"/>
                  </a:lnTo>
                  <a:lnTo>
                    <a:pt x="4815260" y="1127288"/>
                  </a:lnTo>
                  <a:lnTo>
                    <a:pt x="4794936" y="1123161"/>
                  </a:lnTo>
                  <a:lnTo>
                    <a:pt x="4782869" y="1074910"/>
                  </a:lnTo>
                  <a:lnTo>
                    <a:pt x="4758418" y="1057134"/>
                  </a:lnTo>
                  <a:lnTo>
                    <a:pt x="4710785" y="1055229"/>
                  </a:lnTo>
                  <a:lnTo>
                    <a:pt x="4706339" y="1060626"/>
                  </a:lnTo>
                  <a:lnTo>
                    <a:pt x="4718088" y="1066022"/>
                  </a:lnTo>
                  <a:lnTo>
                    <a:pt x="4736506" y="1087926"/>
                  </a:lnTo>
                  <a:lnTo>
                    <a:pt x="4752067" y="1083799"/>
                  </a:lnTo>
                  <a:lnTo>
                    <a:pt x="4746033" y="1108877"/>
                  </a:lnTo>
                  <a:lnTo>
                    <a:pt x="4759053" y="1138081"/>
                  </a:lnTo>
                  <a:lnTo>
                    <a:pt x="4770802" y="1142526"/>
                  </a:lnTo>
                  <a:lnTo>
                    <a:pt x="4787950" y="1166334"/>
                  </a:lnTo>
                  <a:lnTo>
                    <a:pt x="4812402" y="1176809"/>
                  </a:lnTo>
                  <a:lnTo>
                    <a:pt x="4798747" y="1188237"/>
                  </a:lnTo>
                  <a:cubicBezTo>
                    <a:pt x="4799170" y="1193634"/>
                    <a:pt x="4799594" y="1199030"/>
                    <a:pt x="4800017" y="1204427"/>
                  </a:cubicBezTo>
                  <a:lnTo>
                    <a:pt x="4820976" y="1203157"/>
                  </a:lnTo>
                  <a:lnTo>
                    <a:pt x="4861305" y="1231092"/>
                  </a:lnTo>
                  <a:lnTo>
                    <a:pt x="4857494" y="1245059"/>
                  </a:lnTo>
                  <a:lnTo>
                    <a:pt x="4829867" y="1250138"/>
                  </a:lnTo>
                  <a:lnTo>
                    <a:pt x="4842569" y="1262836"/>
                  </a:lnTo>
                  <a:lnTo>
                    <a:pt x="4866068" y="1259344"/>
                  </a:lnTo>
                  <a:lnTo>
                    <a:pt x="4900047" y="1267597"/>
                  </a:lnTo>
                  <a:lnTo>
                    <a:pt x="4911796" y="1281247"/>
                  </a:lnTo>
                  <a:lnTo>
                    <a:pt x="4907668" y="1299976"/>
                  </a:lnTo>
                  <a:lnTo>
                    <a:pt x="4925769" y="1296802"/>
                  </a:lnTo>
                  <a:lnTo>
                    <a:pt x="4955619" y="1312356"/>
                  </a:lnTo>
                  <a:lnTo>
                    <a:pt x="4965145" y="1341878"/>
                  </a:lnTo>
                  <a:lnTo>
                    <a:pt x="4974989" y="1352354"/>
                  </a:lnTo>
                  <a:lnTo>
                    <a:pt x="4953078" y="1385050"/>
                  </a:lnTo>
                  <a:lnTo>
                    <a:pt x="4964828" y="1413620"/>
                  </a:lnTo>
                  <a:lnTo>
                    <a:pt x="4955301" y="1422191"/>
                  </a:lnTo>
                  <a:lnTo>
                    <a:pt x="4953396" y="1459966"/>
                  </a:lnTo>
                  <a:lnTo>
                    <a:pt x="4928309" y="1458061"/>
                  </a:lnTo>
                  <a:lnTo>
                    <a:pt x="4919735" y="1476155"/>
                  </a:lnTo>
                  <a:lnTo>
                    <a:pt x="4937836" y="1485361"/>
                  </a:lnTo>
                  <a:cubicBezTo>
                    <a:pt x="4937942" y="1490652"/>
                    <a:pt x="4938047" y="1495942"/>
                    <a:pt x="4938153" y="1501233"/>
                  </a:cubicBezTo>
                  <a:lnTo>
                    <a:pt x="4949903" y="1508534"/>
                  </a:lnTo>
                  <a:lnTo>
                    <a:pt x="4966415" y="1581863"/>
                  </a:lnTo>
                  <a:lnTo>
                    <a:pt x="4984198" y="1575514"/>
                  </a:lnTo>
                  <a:lnTo>
                    <a:pt x="4987692" y="1601862"/>
                  </a:lnTo>
                  <a:lnTo>
                    <a:pt x="4976260" y="1619956"/>
                  </a:lnTo>
                  <a:lnTo>
                    <a:pt x="4996583" y="1643764"/>
                  </a:lnTo>
                  <a:lnTo>
                    <a:pt x="4983881" y="1654557"/>
                  </a:lnTo>
                  <a:lnTo>
                    <a:pt x="4949267" y="1672968"/>
                  </a:lnTo>
                  <a:lnTo>
                    <a:pt x="4924498" y="1736139"/>
                  </a:lnTo>
                  <a:lnTo>
                    <a:pt x="4927991" y="1790104"/>
                  </a:lnTo>
                  <a:lnTo>
                    <a:pt x="4928309" y="1829785"/>
                  </a:lnTo>
                  <a:lnTo>
                    <a:pt x="4920053" y="1845973"/>
                  </a:lnTo>
                  <a:lnTo>
                    <a:pt x="4939423" y="1862481"/>
                  </a:lnTo>
                  <a:cubicBezTo>
                    <a:pt x="4939317" y="1855921"/>
                    <a:pt x="4939212" y="1849360"/>
                    <a:pt x="4939106" y="1842800"/>
                  </a:cubicBezTo>
                  <a:lnTo>
                    <a:pt x="4946410" y="1838354"/>
                  </a:lnTo>
                  <a:lnTo>
                    <a:pt x="4965145" y="1902478"/>
                  </a:lnTo>
                  <a:lnTo>
                    <a:pt x="4980070" y="1903113"/>
                  </a:lnTo>
                  <a:lnTo>
                    <a:pt x="4985786" y="1955808"/>
                  </a:lnTo>
                  <a:lnTo>
                    <a:pt x="4994043" y="1967553"/>
                  </a:lnTo>
                  <a:lnTo>
                    <a:pt x="4985151" y="1984060"/>
                  </a:lnTo>
                  <a:lnTo>
                    <a:pt x="4988009" y="1998028"/>
                  </a:lnTo>
                  <a:lnTo>
                    <a:pt x="4976895" y="1987870"/>
                  </a:lnTo>
                  <a:lnTo>
                    <a:pt x="4965780" y="1999297"/>
                  </a:lnTo>
                  <a:lnTo>
                    <a:pt x="4957206" y="1998028"/>
                  </a:lnTo>
                  <a:lnTo>
                    <a:pt x="4946727" y="1994853"/>
                  </a:lnTo>
                  <a:lnTo>
                    <a:pt x="4939423" y="2005011"/>
                  </a:lnTo>
                  <a:lnTo>
                    <a:pt x="4955936" y="2009455"/>
                  </a:lnTo>
                  <a:lnTo>
                    <a:pt x="4958477" y="2033898"/>
                  </a:lnTo>
                  <a:lnTo>
                    <a:pt x="4972131" y="2042785"/>
                  </a:lnTo>
                  <a:lnTo>
                    <a:pt x="4983881" y="2034851"/>
                  </a:lnTo>
                  <a:lnTo>
                    <a:pt x="4997218" y="2049452"/>
                  </a:lnTo>
                  <a:lnTo>
                    <a:pt x="5015319" y="2044054"/>
                  </a:lnTo>
                  <a:lnTo>
                    <a:pt x="5030244" y="2048499"/>
                  </a:lnTo>
                  <a:lnTo>
                    <a:pt x="5025798" y="2064052"/>
                  </a:lnTo>
                  <a:lnTo>
                    <a:pt x="5043581" y="2102463"/>
                  </a:lnTo>
                  <a:lnTo>
                    <a:pt x="5045169" y="2118018"/>
                  </a:lnTo>
                  <a:lnTo>
                    <a:pt x="5040405" y="2132937"/>
                  </a:lnTo>
                  <a:lnTo>
                    <a:pt x="5028974" y="2133890"/>
                  </a:lnTo>
                  <a:lnTo>
                    <a:pt x="5026751" y="2141191"/>
                  </a:lnTo>
                  <a:lnTo>
                    <a:pt x="5018177" y="2138652"/>
                  </a:lnTo>
                  <a:lnTo>
                    <a:pt x="5012143" y="2125955"/>
                  </a:lnTo>
                  <a:lnTo>
                    <a:pt x="5004204" y="2117065"/>
                  </a:lnTo>
                  <a:lnTo>
                    <a:pt x="4996583" y="2118018"/>
                  </a:lnTo>
                  <a:lnTo>
                    <a:pt x="4998488" y="2132937"/>
                  </a:lnTo>
                  <a:lnTo>
                    <a:pt x="5006427" y="2136113"/>
                  </a:lnTo>
                  <a:lnTo>
                    <a:pt x="5004204" y="2151032"/>
                  </a:lnTo>
                  <a:lnTo>
                    <a:pt x="5001981" y="2160238"/>
                  </a:lnTo>
                  <a:lnTo>
                    <a:pt x="5005792" y="2170080"/>
                  </a:lnTo>
                  <a:lnTo>
                    <a:pt x="4995313" y="2165635"/>
                  </a:lnTo>
                  <a:lnTo>
                    <a:pt x="4988009" y="2158969"/>
                  </a:lnTo>
                  <a:lnTo>
                    <a:pt x="4981976" y="2138652"/>
                  </a:lnTo>
                  <a:lnTo>
                    <a:pt x="4976260" y="2125002"/>
                  </a:lnTo>
                  <a:lnTo>
                    <a:pt x="4967051" y="2115479"/>
                  </a:lnTo>
                  <a:cubicBezTo>
                    <a:pt x="4967263" y="2108389"/>
                    <a:pt x="4967474" y="2101299"/>
                    <a:pt x="4967686" y="2094209"/>
                  </a:cubicBezTo>
                  <a:lnTo>
                    <a:pt x="4958477" y="2072941"/>
                  </a:lnTo>
                  <a:lnTo>
                    <a:pt x="4947362" y="2050720"/>
                  </a:lnTo>
                  <a:lnTo>
                    <a:pt x="4944822" y="2070402"/>
                  </a:lnTo>
                  <a:lnTo>
                    <a:pt x="4943552" y="2082147"/>
                  </a:lnTo>
                  <a:lnTo>
                    <a:pt x="4965145" y="2104685"/>
                  </a:lnTo>
                  <a:lnTo>
                    <a:pt x="4967051" y="2115479"/>
                  </a:lnTo>
                  <a:cubicBezTo>
                    <a:pt x="4967263" y="2121087"/>
                    <a:pt x="4967474" y="2126695"/>
                    <a:pt x="4967686" y="2132303"/>
                  </a:cubicBezTo>
                  <a:lnTo>
                    <a:pt x="4957206" y="2125637"/>
                  </a:lnTo>
                  <a:lnTo>
                    <a:pt x="4952443" y="2108495"/>
                  </a:lnTo>
                  <a:lnTo>
                    <a:pt x="4940058" y="2096748"/>
                  </a:lnTo>
                  <a:lnTo>
                    <a:pt x="4937518" y="2110399"/>
                  </a:lnTo>
                  <a:lnTo>
                    <a:pt x="4956889" y="2131033"/>
                  </a:lnTo>
                  <a:lnTo>
                    <a:pt x="4965145" y="2146905"/>
                  </a:lnTo>
                  <a:lnTo>
                    <a:pt x="4949267" y="2143413"/>
                  </a:lnTo>
                  <a:lnTo>
                    <a:pt x="4949903" y="2154842"/>
                  </a:lnTo>
                  <a:lnTo>
                    <a:pt x="4963240" y="2169127"/>
                  </a:lnTo>
                  <a:lnTo>
                    <a:pt x="4973402" y="2196745"/>
                  </a:lnTo>
                  <a:lnTo>
                    <a:pt x="4967051" y="2196428"/>
                  </a:lnTo>
                  <a:lnTo>
                    <a:pt x="4953396" y="2182460"/>
                  </a:lnTo>
                  <a:lnTo>
                    <a:pt x="4945457" y="2181190"/>
                  </a:lnTo>
                  <a:lnTo>
                    <a:pt x="4938153" y="2167222"/>
                  </a:lnTo>
                  <a:lnTo>
                    <a:pt x="4928626" y="2161826"/>
                  </a:lnTo>
                  <a:cubicBezTo>
                    <a:pt x="4928203" y="2168175"/>
                    <a:pt x="4927779" y="2174523"/>
                    <a:pt x="4927356" y="2180872"/>
                  </a:cubicBezTo>
                  <a:lnTo>
                    <a:pt x="4943869" y="2184364"/>
                  </a:lnTo>
                  <a:lnTo>
                    <a:pt x="4950855" y="2196110"/>
                  </a:lnTo>
                  <a:lnTo>
                    <a:pt x="4953713" y="2212935"/>
                  </a:lnTo>
                  <a:lnTo>
                    <a:pt x="4942599" y="2203094"/>
                  </a:lnTo>
                  <a:lnTo>
                    <a:pt x="4937836" y="2210394"/>
                  </a:lnTo>
                  <a:lnTo>
                    <a:pt x="4943234" y="2216745"/>
                  </a:lnTo>
                  <a:lnTo>
                    <a:pt x="4929262" y="2217696"/>
                  </a:lnTo>
                  <a:lnTo>
                    <a:pt x="4928944" y="2225950"/>
                  </a:lnTo>
                  <a:lnTo>
                    <a:pt x="4964510" y="2254202"/>
                  </a:lnTo>
                  <a:lnTo>
                    <a:pt x="5023893" y="2285313"/>
                  </a:lnTo>
                  <a:lnTo>
                    <a:pt x="5039770" y="2294200"/>
                  </a:lnTo>
                  <a:lnTo>
                    <a:pt x="5049297" y="2332612"/>
                  </a:lnTo>
                  <a:lnTo>
                    <a:pt x="5048979" y="2345945"/>
                  </a:lnTo>
                  <a:lnTo>
                    <a:pt x="5039770" y="2368801"/>
                  </a:lnTo>
                  <a:lnTo>
                    <a:pt x="5044851" y="2386896"/>
                  </a:lnTo>
                  <a:lnTo>
                    <a:pt x="5065492" y="2398325"/>
                  </a:lnTo>
                  <a:lnTo>
                    <a:pt x="5096612" y="2379912"/>
                  </a:lnTo>
                  <a:lnTo>
                    <a:pt x="5105822" y="2353882"/>
                  </a:lnTo>
                  <a:lnTo>
                    <a:pt x="5123922" y="2344994"/>
                  </a:lnTo>
                  <a:lnTo>
                    <a:pt x="5134719" y="2303725"/>
                  </a:lnTo>
                  <a:lnTo>
                    <a:pt x="5125510" y="2289122"/>
                  </a:lnTo>
                  <a:lnTo>
                    <a:pt x="5135037" y="2287218"/>
                  </a:lnTo>
                  <a:lnTo>
                    <a:pt x="5136307" y="2275472"/>
                  </a:lnTo>
                  <a:lnTo>
                    <a:pt x="5108362" y="2253568"/>
                  </a:lnTo>
                  <a:lnTo>
                    <a:pt x="5102011" y="2215792"/>
                  </a:lnTo>
                  <a:lnTo>
                    <a:pt x="5089626" y="2202777"/>
                  </a:lnTo>
                  <a:lnTo>
                    <a:pt x="5053743" y="2169127"/>
                  </a:lnTo>
                  <a:lnTo>
                    <a:pt x="5050885" y="2151985"/>
                  </a:lnTo>
                  <a:lnTo>
                    <a:pt x="5054378" y="2136430"/>
                  </a:lnTo>
                  <a:lnTo>
                    <a:pt x="5063269" y="2119922"/>
                  </a:lnTo>
                  <a:cubicBezTo>
                    <a:pt x="5062952" y="2116007"/>
                    <a:pt x="5062634" y="2112092"/>
                    <a:pt x="5062317" y="2108177"/>
                  </a:cubicBezTo>
                  <a:lnTo>
                    <a:pt x="5053108" y="2100558"/>
                  </a:lnTo>
                  <a:lnTo>
                    <a:pt x="5054378" y="2089131"/>
                  </a:lnTo>
                  <a:lnTo>
                    <a:pt x="5061046" y="2078655"/>
                  </a:lnTo>
                  <a:lnTo>
                    <a:pt x="5058506" y="2054530"/>
                  </a:lnTo>
                  <a:lnTo>
                    <a:pt x="5041993" y="2037070"/>
                  </a:lnTo>
                  <a:lnTo>
                    <a:pt x="5029291" y="2038023"/>
                  </a:lnTo>
                  <a:lnTo>
                    <a:pt x="5023575" y="2023105"/>
                  </a:lnTo>
                  <a:lnTo>
                    <a:pt x="5007697" y="2018344"/>
                  </a:lnTo>
                  <a:lnTo>
                    <a:pt x="4999123" y="2020248"/>
                  </a:lnTo>
                  <a:lnTo>
                    <a:pt x="4983246" y="2015487"/>
                  </a:lnTo>
                  <a:cubicBezTo>
                    <a:pt x="4983034" y="2013053"/>
                    <a:pt x="4982823" y="2010620"/>
                    <a:pt x="4982611" y="2008186"/>
                  </a:cubicBezTo>
                  <a:lnTo>
                    <a:pt x="4988009" y="1998028"/>
                  </a:lnTo>
                  <a:lnTo>
                    <a:pt x="5000076" y="1981203"/>
                  </a:lnTo>
                  <a:lnTo>
                    <a:pt x="4994043" y="1967553"/>
                  </a:lnTo>
                  <a:lnTo>
                    <a:pt x="5002617" y="1951682"/>
                  </a:lnTo>
                  <a:lnTo>
                    <a:pt x="4999123" y="1929461"/>
                  </a:lnTo>
                  <a:lnTo>
                    <a:pt x="4995630" y="1894542"/>
                  </a:lnTo>
                  <a:lnTo>
                    <a:pt x="5009285" y="1902161"/>
                  </a:lnTo>
                  <a:lnTo>
                    <a:pt x="5047709" y="1893273"/>
                  </a:lnTo>
                  <a:lnTo>
                    <a:pt x="5039135" y="1881527"/>
                  </a:lnTo>
                  <a:lnTo>
                    <a:pt x="5005157" y="1876766"/>
                  </a:lnTo>
                  <a:lnTo>
                    <a:pt x="5002617" y="1850418"/>
                  </a:lnTo>
                  <a:lnTo>
                    <a:pt x="4992137" y="1848195"/>
                  </a:lnTo>
                  <a:lnTo>
                    <a:pt x="4983563" y="1833911"/>
                  </a:lnTo>
                  <a:lnTo>
                    <a:pt x="4946092" y="1793913"/>
                  </a:lnTo>
                  <a:lnTo>
                    <a:pt x="4935295" y="1787882"/>
                  </a:lnTo>
                  <a:lnTo>
                    <a:pt x="4931167" y="1776771"/>
                  </a:lnTo>
                  <a:lnTo>
                    <a:pt x="4927674" y="1736774"/>
                  </a:lnTo>
                  <a:lnTo>
                    <a:pt x="4952125" y="1676460"/>
                  </a:lnTo>
                  <a:lnTo>
                    <a:pt x="4991820" y="1677730"/>
                  </a:lnTo>
                  <a:lnTo>
                    <a:pt x="4996901" y="1692332"/>
                  </a:lnTo>
                  <a:lnTo>
                    <a:pt x="5009603" y="1701855"/>
                  </a:lnTo>
                  <a:lnTo>
                    <a:pt x="5029926" y="1718680"/>
                  </a:lnTo>
                  <a:lnTo>
                    <a:pt x="5046757" y="1713283"/>
                  </a:lnTo>
                  <a:lnTo>
                    <a:pt x="5056283" y="1697411"/>
                  </a:lnTo>
                  <a:lnTo>
                    <a:pt x="5071208" y="1709791"/>
                  </a:lnTo>
                  <a:lnTo>
                    <a:pt x="5083910" y="1736774"/>
                  </a:lnTo>
                  <a:lnTo>
                    <a:pt x="5105504" y="1744075"/>
                  </a:lnTo>
                  <a:lnTo>
                    <a:pt x="5111855" y="1778041"/>
                  </a:lnTo>
                  <a:lnTo>
                    <a:pt x="5136307" y="1784072"/>
                  </a:lnTo>
                  <a:lnTo>
                    <a:pt x="5148056" y="1794230"/>
                  </a:lnTo>
                  <a:lnTo>
                    <a:pt x="5180129" y="1806611"/>
                  </a:lnTo>
                  <a:lnTo>
                    <a:pt x="5208709" y="1806293"/>
                  </a:lnTo>
                  <a:lnTo>
                    <a:pt x="5222364" y="1819944"/>
                  </a:lnTo>
                  <a:lnTo>
                    <a:pt x="5236019" y="1815817"/>
                  </a:lnTo>
                  <a:lnTo>
                    <a:pt x="5246815" y="1797723"/>
                  </a:lnTo>
                  <a:lnTo>
                    <a:pt x="5282381" y="1793278"/>
                  </a:lnTo>
                  <a:lnTo>
                    <a:pt x="5296671" y="1809785"/>
                  </a:lnTo>
                  <a:lnTo>
                    <a:pt x="5313184" y="1798040"/>
                  </a:lnTo>
                  <a:lnTo>
                    <a:pt x="5292226" y="1784707"/>
                  </a:lnTo>
                  <a:lnTo>
                    <a:pt x="5274760" y="1738361"/>
                  </a:lnTo>
                  <a:lnTo>
                    <a:pt x="5283969" y="1720267"/>
                  </a:lnTo>
                  <a:lnTo>
                    <a:pt x="5266821" y="1700585"/>
                  </a:lnTo>
                  <a:lnTo>
                    <a:pt x="5264598" y="1678682"/>
                  </a:lnTo>
                  <a:lnTo>
                    <a:pt x="5249038" y="1678682"/>
                  </a:lnTo>
                  <a:lnTo>
                    <a:pt x="5216013" y="1694871"/>
                  </a:lnTo>
                  <a:lnTo>
                    <a:pt x="5195689" y="1687253"/>
                  </a:lnTo>
                  <a:lnTo>
                    <a:pt x="5162346" y="1627892"/>
                  </a:lnTo>
                  <a:lnTo>
                    <a:pt x="5139482" y="1617734"/>
                  </a:lnTo>
                  <a:lnTo>
                    <a:pt x="5136307" y="1584085"/>
                  </a:lnTo>
                  <a:lnTo>
                    <a:pt x="5167745" y="1561229"/>
                  </a:lnTo>
                  <a:lnTo>
                    <a:pt x="5170920" y="1527581"/>
                  </a:lnTo>
                  <a:lnTo>
                    <a:pt x="5189021" y="1518057"/>
                  </a:lnTo>
                  <a:lnTo>
                    <a:pt x="5249673" y="1546944"/>
                  </a:lnTo>
                  <a:lnTo>
                    <a:pt x="5252214" y="1563769"/>
                  </a:lnTo>
                  <a:lnTo>
                    <a:pt x="5266821" y="1584402"/>
                  </a:lnTo>
                  <a:lnTo>
                    <a:pt x="5281746" y="1579323"/>
                  </a:lnTo>
                  <a:lnTo>
                    <a:pt x="5310326" y="1590434"/>
                  </a:lnTo>
                  <a:lnTo>
                    <a:pt x="5314772" y="1601227"/>
                  </a:lnTo>
                  <a:lnTo>
                    <a:pt x="5280794" y="1607893"/>
                  </a:lnTo>
                  <a:lnTo>
                    <a:pt x="5286510" y="1619003"/>
                  </a:lnTo>
                  <a:lnTo>
                    <a:pt x="5284287" y="1632971"/>
                  </a:lnTo>
                  <a:lnTo>
                    <a:pt x="5296036" y="1632971"/>
                  </a:lnTo>
                  <a:lnTo>
                    <a:pt x="5308421" y="1613924"/>
                  </a:lnTo>
                  <a:lnTo>
                    <a:pt x="5325251" y="1609163"/>
                  </a:lnTo>
                  <a:lnTo>
                    <a:pt x="5326521" y="1595830"/>
                  </a:lnTo>
                  <a:lnTo>
                    <a:pt x="5336048" y="1605988"/>
                  </a:lnTo>
                  <a:lnTo>
                    <a:pt x="5363675" y="1608845"/>
                  </a:lnTo>
                  <a:lnTo>
                    <a:pt x="5398606" y="1632971"/>
                  </a:lnTo>
                  <a:lnTo>
                    <a:pt x="5415437" y="1632971"/>
                  </a:lnTo>
                  <a:lnTo>
                    <a:pt x="5434807" y="1646303"/>
                  </a:lnTo>
                  <a:lnTo>
                    <a:pt x="5449415" y="1645351"/>
                  </a:lnTo>
                  <a:lnTo>
                    <a:pt x="5457036" y="1630431"/>
                  </a:lnTo>
                  <a:lnTo>
                    <a:pt x="5479265" y="1650112"/>
                  </a:lnTo>
                  <a:lnTo>
                    <a:pt x="5532296" y="1657096"/>
                  </a:lnTo>
                  <a:lnTo>
                    <a:pt x="5561829" y="1686618"/>
                  </a:lnTo>
                  <a:lnTo>
                    <a:pt x="5580247" y="1706299"/>
                  </a:lnTo>
                  <a:lnTo>
                    <a:pt x="5605016" y="1717410"/>
                  </a:lnTo>
                  <a:lnTo>
                    <a:pt x="5625975" y="1744710"/>
                  </a:lnTo>
                  <a:lnTo>
                    <a:pt x="5623117" y="1777089"/>
                  </a:lnTo>
                  <a:lnTo>
                    <a:pt x="5640265" y="1768836"/>
                  </a:lnTo>
                  <a:lnTo>
                    <a:pt x="5644075" y="1753915"/>
                  </a:lnTo>
                  <a:lnTo>
                    <a:pt x="5659000" y="1752963"/>
                  </a:lnTo>
                  <a:cubicBezTo>
                    <a:pt x="5658894" y="1735398"/>
                    <a:pt x="5658789" y="1717833"/>
                    <a:pt x="5658683" y="1700268"/>
                  </a:cubicBezTo>
                  <a:lnTo>
                    <a:pt x="5642805" y="1692967"/>
                  </a:lnTo>
                  <a:lnTo>
                    <a:pt x="5625657" y="1702490"/>
                  </a:lnTo>
                  <a:lnTo>
                    <a:pt x="5612955" y="1698364"/>
                  </a:lnTo>
                  <a:lnTo>
                    <a:pt x="5586598" y="1681856"/>
                  </a:lnTo>
                  <a:lnTo>
                    <a:pt x="5563099" y="1673603"/>
                  </a:lnTo>
                  <a:lnTo>
                    <a:pt x="5536107" y="1639954"/>
                  </a:lnTo>
                  <a:lnTo>
                    <a:pt x="5533884" y="1614877"/>
                  </a:lnTo>
                  <a:lnTo>
                    <a:pt x="5525310" y="1606306"/>
                  </a:lnTo>
                  <a:lnTo>
                    <a:pt x="5520864" y="1587577"/>
                  </a:lnTo>
                  <a:lnTo>
                    <a:pt x="5506892" y="1553928"/>
                  </a:lnTo>
                  <a:lnTo>
                    <a:pt x="5487839" y="1548849"/>
                  </a:lnTo>
                  <a:lnTo>
                    <a:pt x="5479265" y="1536469"/>
                  </a:lnTo>
                  <a:lnTo>
                    <a:pt x="5447510" y="1422825"/>
                  </a:lnTo>
                  <a:lnTo>
                    <a:pt x="5517689" y="1368543"/>
                  </a:lnTo>
                  <a:lnTo>
                    <a:pt x="5523087" y="1350766"/>
                  </a:lnTo>
                  <a:lnTo>
                    <a:pt x="5550397" y="1326958"/>
                  </a:lnTo>
                  <a:lnTo>
                    <a:pt x="5594537" y="1318070"/>
                  </a:lnTo>
                  <a:lnTo>
                    <a:pt x="5668209" y="1243789"/>
                  </a:lnTo>
                  <a:lnTo>
                    <a:pt x="5664081" y="1233314"/>
                  </a:lnTo>
                  <a:lnTo>
                    <a:pt x="5682817" y="1223790"/>
                  </a:lnTo>
                  <a:lnTo>
                    <a:pt x="5685992" y="1203474"/>
                  </a:lnTo>
                  <a:lnTo>
                    <a:pt x="5706633" y="1206649"/>
                  </a:lnTo>
                  <a:lnTo>
                    <a:pt x="5719971" y="1231726"/>
                  </a:lnTo>
                  <a:lnTo>
                    <a:pt x="5752361" y="1223156"/>
                  </a:lnTo>
                  <a:lnTo>
                    <a:pt x="5769827" y="1239662"/>
                  </a:lnTo>
                  <a:lnTo>
                    <a:pt x="5782211" y="1231092"/>
                  </a:lnTo>
                  <a:lnTo>
                    <a:pt x="5791103" y="1248233"/>
                  </a:lnTo>
                  <a:lnTo>
                    <a:pt x="5821906" y="1271724"/>
                  </a:lnTo>
                  <a:lnTo>
                    <a:pt x="5786975" y="1286961"/>
                  </a:lnTo>
                  <a:lnTo>
                    <a:pt x="5791738" y="1317435"/>
                  </a:lnTo>
                  <a:lnTo>
                    <a:pt x="5799994" y="1301563"/>
                  </a:lnTo>
                  <a:lnTo>
                    <a:pt x="5830162" y="1286644"/>
                  </a:lnTo>
                  <a:lnTo>
                    <a:pt x="5851756" y="1302198"/>
                  </a:lnTo>
                  <a:lnTo>
                    <a:pt x="5844452" y="1320292"/>
                  </a:lnTo>
                  <a:lnTo>
                    <a:pt x="5862870" y="1361242"/>
                  </a:lnTo>
                  <a:lnTo>
                    <a:pt x="5894943" y="1415842"/>
                  </a:lnTo>
                  <a:lnTo>
                    <a:pt x="5903517" y="1406319"/>
                  </a:lnTo>
                  <a:lnTo>
                    <a:pt x="5872397" y="1365051"/>
                  </a:lnTo>
                  <a:lnTo>
                    <a:pt x="5876842" y="1291723"/>
                  </a:lnTo>
                  <a:lnTo>
                    <a:pt x="5860965" y="1271406"/>
                  </a:lnTo>
                  <a:lnTo>
                    <a:pt x="5870174" y="1250455"/>
                  </a:lnTo>
                  <a:lnTo>
                    <a:pt x="5882558" y="1205061"/>
                  </a:lnTo>
                  <a:lnTo>
                    <a:pt x="5897166" y="1192364"/>
                  </a:lnTo>
                  <a:lnTo>
                    <a:pt x="5902882" y="1094274"/>
                  </a:lnTo>
                  <a:lnTo>
                    <a:pt x="5870491" y="1042849"/>
                  </a:lnTo>
                  <a:lnTo>
                    <a:pt x="5859059" y="1052689"/>
                  </a:lnTo>
                  <a:lnTo>
                    <a:pt x="5833337" y="1047610"/>
                  </a:lnTo>
                  <a:lnTo>
                    <a:pt x="5835878" y="979042"/>
                  </a:lnTo>
                  <a:lnTo>
                    <a:pt x="5853067" y="949041"/>
                  </a:lnTo>
                  <a:lnTo>
                    <a:pt x="6060620" y="1177406"/>
                  </a:lnTo>
                  <a:cubicBezTo>
                    <a:pt x="6579822" y="1806535"/>
                    <a:pt x="6891715" y="2613092"/>
                    <a:pt x="6891715" y="3492496"/>
                  </a:cubicBezTo>
                  <a:cubicBezTo>
                    <a:pt x="6891715" y="3869384"/>
                    <a:pt x="6834429" y="4232891"/>
                    <a:pt x="6728088" y="4574786"/>
                  </a:cubicBezTo>
                  <a:lnTo>
                    <a:pt x="6699847" y="4651948"/>
                  </a:lnTo>
                  <a:lnTo>
                    <a:pt x="6676768" y="4648009"/>
                  </a:lnTo>
                  <a:lnTo>
                    <a:pt x="6661525" y="4656897"/>
                  </a:lnTo>
                  <a:lnTo>
                    <a:pt x="6642472" y="4667056"/>
                  </a:lnTo>
                  <a:lnTo>
                    <a:pt x="6630405" y="4672135"/>
                  </a:lnTo>
                  <a:lnTo>
                    <a:pt x="6623101" y="4666421"/>
                  </a:lnTo>
                  <a:lnTo>
                    <a:pt x="6612622" y="4665151"/>
                  </a:lnTo>
                  <a:lnTo>
                    <a:pt x="6615162" y="4650548"/>
                  </a:lnTo>
                  <a:lnTo>
                    <a:pt x="6607541" y="4646104"/>
                  </a:lnTo>
                  <a:lnTo>
                    <a:pt x="6593251" y="4644517"/>
                  </a:lnTo>
                  <a:lnTo>
                    <a:pt x="6562448" y="4645787"/>
                  </a:lnTo>
                  <a:lnTo>
                    <a:pt x="6541172" y="4642295"/>
                  </a:lnTo>
                  <a:lnTo>
                    <a:pt x="6527200" y="4650548"/>
                  </a:lnTo>
                  <a:lnTo>
                    <a:pt x="6501161" y="4671818"/>
                  </a:lnTo>
                  <a:lnTo>
                    <a:pt x="6482743" y="4687373"/>
                  </a:lnTo>
                  <a:lnTo>
                    <a:pt x="6482425" y="4699753"/>
                  </a:lnTo>
                  <a:lnTo>
                    <a:pt x="6465277" y="4709912"/>
                  </a:lnTo>
                  <a:lnTo>
                    <a:pt x="6458926" y="4706737"/>
                  </a:lnTo>
                  <a:lnTo>
                    <a:pt x="6448447" y="4706420"/>
                  </a:lnTo>
                  <a:lnTo>
                    <a:pt x="6438920" y="4710229"/>
                  </a:lnTo>
                  <a:lnTo>
                    <a:pt x="6430346" y="4707689"/>
                  </a:lnTo>
                  <a:lnTo>
                    <a:pt x="6405895" y="4713403"/>
                  </a:lnTo>
                  <a:lnTo>
                    <a:pt x="6398591" y="4710229"/>
                  </a:lnTo>
                  <a:lnTo>
                    <a:pt x="6382714" y="4715308"/>
                  </a:lnTo>
                  <a:lnTo>
                    <a:pt x="6364296" y="4728324"/>
                  </a:lnTo>
                  <a:lnTo>
                    <a:pt x="6358897" y="4725149"/>
                  </a:lnTo>
                  <a:lnTo>
                    <a:pt x="6348418" y="4731181"/>
                  </a:lnTo>
                  <a:lnTo>
                    <a:pt x="6361755" y="4741022"/>
                  </a:lnTo>
                  <a:lnTo>
                    <a:pt x="6358580" y="4749275"/>
                  </a:lnTo>
                  <a:lnTo>
                    <a:pt x="6347783" y="4740704"/>
                  </a:lnTo>
                  <a:lnTo>
                    <a:pt x="6342702" y="4740387"/>
                  </a:lnTo>
                  <a:lnTo>
                    <a:pt x="6347783" y="4750863"/>
                  </a:lnTo>
                  <a:cubicBezTo>
                    <a:pt x="6348092" y="4754989"/>
                    <a:pt x="6348402" y="4759116"/>
                    <a:pt x="6348711" y="4763242"/>
                  </a:cubicBezTo>
                  <a:cubicBezTo>
                    <a:pt x="6348716" y="4763245"/>
                    <a:pt x="6348722" y="4763247"/>
                    <a:pt x="6348727" y="4763250"/>
                  </a:cubicBezTo>
                  <a:cubicBezTo>
                    <a:pt x="6348722" y="4763255"/>
                    <a:pt x="6348718" y="4763261"/>
                    <a:pt x="6348713" y="4763266"/>
                  </a:cubicBezTo>
                  <a:cubicBezTo>
                    <a:pt x="6348720" y="4763364"/>
                    <a:pt x="6348728" y="4763463"/>
                    <a:pt x="6348735" y="4763561"/>
                  </a:cubicBezTo>
                  <a:lnTo>
                    <a:pt x="6348545" y="4763458"/>
                  </a:lnTo>
                  <a:lnTo>
                    <a:pt x="6342059" y="4770869"/>
                  </a:lnTo>
                  <a:lnTo>
                    <a:pt x="6330309" y="4769282"/>
                  </a:lnTo>
                  <a:lnTo>
                    <a:pt x="6323958" y="4777535"/>
                  </a:lnTo>
                  <a:lnTo>
                    <a:pt x="6316337" y="4778488"/>
                  </a:lnTo>
                  <a:lnTo>
                    <a:pt x="6317925" y="4768964"/>
                  </a:lnTo>
                  <a:lnTo>
                    <a:pt x="6305858" y="4774043"/>
                  </a:lnTo>
                  <a:lnTo>
                    <a:pt x="6301094" y="4786424"/>
                  </a:lnTo>
                  <a:lnTo>
                    <a:pt x="6296013" y="4788328"/>
                  </a:lnTo>
                  <a:lnTo>
                    <a:pt x="6299189" y="4797852"/>
                  </a:lnTo>
                  <a:lnTo>
                    <a:pt x="6295696" y="4809597"/>
                  </a:lnTo>
                  <a:lnTo>
                    <a:pt x="6283946" y="4807057"/>
                  </a:lnTo>
                  <a:lnTo>
                    <a:pt x="6280771" y="4811184"/>
                  </a:lnTo>
                  <a:lnTo>
                    <a:pt x="6283629" y="4820707"/>
                  </a:lnTo>
                  <a:lnTo>
                    <a:pt x="6276008" y="4824834"/>
                  </a:lnTo>
                  <a:lnTo>
                    <a:pt x="6262353" y="4822294"/>
                  </a:lnTo>
                  <a:lnTo>
                    <a:pt x="6252826" y="4817850"/>
                  </a:lnTo>
                  <a:lnTo>
                    <a:pt x="6238219" y="4805788"/>
                  </a:lnTo>
                  <a:lnTo>
                    <a:pt x="6229645" y="4806740"/>
                  </a:lnTo>
                  <a:lnTo>
                    <a:pt x="6234090" y="4816263"/>
                  </a:lnTo>
                  <a:lnTo>
                    <a:pt x="6241077" y="4819437"/>
                  </a:lnTo>
                  <a:lnTo>
                    <a:pt x="6235678" y="4830230"/>
                  </a:lnTo>
                  <a:lnTo>
                    <a:pt x="6222023" y="4829913"/>
                  </a:lnTo>
                  <a:lnTo>
                    <a:pt x="6214402" y="4824199"/>
                  </a:lnTo>
                  <a:lnTo>
                    <a:pt x="6210274" y="4832770"/>
                  </a:lnTo>
                  <a:lnTo>
                    <a:pt x="6222659" y="4840389"/>
                  </a:lnTo>
                  <a:lnTo>
                    <a:pt x="6215990" y="4849594"/>
                  </a:lnTo>
                  <a:lnTo>
                    <a:pt x="6210591" y="4852769"/>
                  </a:lnTo>
                  <a:lnTo>
                    <a:pt x="6213767" y="4861340"/>
                  </a:lnTo>
                  <a:lnTo>
                    <a:pt x="6204558" y="4877847"/>
                  </a:lnTo>
                  <a:lnTo>
                    <a:pt x="6200747" y="4872133"/>
                  </a:lnTo>
                  <a:lnTo>
                    <a:pt x="6195666" y="4852134"/>
                  </a:lnTo>
                  <a:lnTo>
                    <a:pt x="6187410" y="4861657"/>
                  </a:lnTo>
                  <a:lnTo>
                    <a:pt x="6179154" y="4880386"/>
                  </a:lnTo>
                  <a:lnTo>
                    <a:pt x="6191538" y="4903877"/>
                  </a:lnTo>
                  <a:lnTo>
                    <a:pt x="6190268" y="4915305"/>
                  </a:lnTo>
                  <a:lnTo>
                    <a:pt x="6178201" y="4924510"/>
                  </a:lnTo>
                  <a:lnTo>
                    <a:pt x="6178519" y="4914035"/>
                  </a:lnTo>
                  <a:lnTo>
                    <a:pt x="6176296" y="4909591"/>
                  </a:lnTo>
                  <a:lnTo>
                    <a:pt x="6160418" y="4917844"/>
                  </a:lnTo>
                  <a:lnTo>
                    <a:pt x="6158830" y="4927050"/>
                  </a:lnTo>
                  <a:cubicBezTo>
                    <a:pt x="6158724" y="4929378"/>
                    <a:pt x="6158619" y="4931706"/>
                    <a:pt x="6158513" y="4934034"/>
                  </a:cubicBezTo>
                  <a:lnTo>
                    <a:pt x="6158513" y="4936891"/>
                  </a:lnTo>
                  <a:lnTo>
                    <a:pt x="6158513" y="4938795"/>
                  </a:lnTo>
                  <a:lnTo>
                    <a:pt x="6161688" y="4947366"/>
                  </a:lnTo>
                  <a:lnTo>
                    <a:pt x="6154067" y="4956572"/>
                  </a:lnTo>
                  <a:lnTo>
                    <a:pt x="6141365" y="4963556"/>
                  </a:lnTo>
                  <a:lnTo>
                    <a:pt x="6135649" y="4978475"/>
                  </a:lnTo>
                  <a:lnTo>
                    <a:pt x="6122312" y="4993712"/>
                  </a:lnTo>
                  <a:lnTo>
                    <a:pt x="6129933" y="5024187"/>
                  </a:lnTo>
                  <a:lnTo>
                    <a:pt x="6136919" y="5038472"/>
                  </a:lnTo>
                  <a:lnTo>
                    <a:pt x="6148668" y="5036250"/>
                  </a:lnTo>
                  <a:lnTo>
                    <a:pt x="6154384" y="5027044"/>
                  </a:lnTo>
                  <a:lnTo>
                    <a:pt x="6170897" y="5030853"/>
                  </a:lnTo>
                  <a:lnTo>
                    <a:pt x="6175661" y="5059423"/>
                  </a:lnTo>
                  <a:lnTo>
                    <a:pt x="6177248" y="5069898"/>
                  </a:lnTo>
                  <a:lnTo>
                    <a:pt x="6190268" y="5079739"/>
                  </a:lnTo>
                  <a:lnTo>
                    <a:pt x="6194396" y="5079739"/>
                  </a:lnTo>
                  <a:lnTo>
                    <a:pt x="6197254" y="5089262"/>
                  </a:lnTo>
                  <a:lnTo>
                    <a:pt x="6190586" y="5103864"/>
                  </a:lnTo>
                  <a:lnTo>
                    <a:pt x="6188680" y="5128307"/>
                  </a:lnTo>
                  <a:lnTo>
                    <a:pt x="6195031" y="5132434"/>
                  </a:lnTo>
                  <a:lnTo>
                    <a:pt x="6206146" y="5113705"/>
                  </a:lnTo>
                  <a:lnTo>
                    <a:pt x="6212814" y="5101325"/>
                  </a:lnTo>
                  <a:lnTo>
                    <a:pt x="6214085" y="5089897"/>
                  </a:lnTo>
                  <a:lnTo>
                    <a:pt x="6218213" y="5103547"/>
                  </a:lnTo>
                  <a:lnTo>
                    <a:pt x="6212179" y="5126403"/>
                  </a:lnTo>
                  <a:lnTo>
                    <a:pt x="6204240" y="5141957"/>
                  </a:lnTo>
                  <a:lnTo>
                    <a:pt x="6206146" y="5154972"/>
                  </a:lnTo>
                  <a:lnTo>
                    <a:pt x="6212814" y="5145767"/>
                  </a:lnTo>
                  <a:cubicBezTo>
                    <a:pt x="6213026" y="5149999"/>
                    <a:pt x="6213237" y="5154232"/>
                    <a:pt x="6213449" y="5158464"/>
                  </a:cubicBezTo>
                  <a:lnTo>
                    <a:pt x="6203605" y="5169575"/>
                  </a:lnTo>
                  <a:lnTo>
                    <a:pt x="6197889" y="5184177"/>
                  </a:lnTo>
                  <a:lnTo>
                    <a:pt x="6202970" y="5201319"/>
                  </a:lnTo>
                  <a:lnTo>
                    <a:pt x="6235678" y="5233698"/>
                  </a:lnTo>
                  <a:lnTo>
                    <a:pt x="6249333" y="5251157"/>
                  </a:lnTo>
                  <a:lnTo>
                    <a:pt x="6260130" y="5274330"/>
                  </a:lnTo>
                  <a:lnTo>
                    <a:pt x="6275690" y="5324168"/>
                  </a:lnTo>
                  <a:lnTo>
                    <a:pt x="6291250" y="5336232"/>
                  </a:lnTo>
                  <a:lnTo>
                    <a:pt x="6303952" y="5347977"/>
                  </a:lnTo>
                  <a:lnTo>
                    <a:pt x="6297190" y="5360853"/>
                  </a:lnTo>
                  <a:lnTo>
                    <a:pt x="6297448" y="5360940"/>
                  </a:lnTo>
                  <a:lnTo>
                    <a:pt x="6303928" y="5348597"/>
                  </a:lnTo>
                  <a:lnTo>
                    <a:pt x="6326471" y="5368282"/>
                  </a:lnTo>
                  <a:lnTo>
                    <a:pt x="6343298" y="5377172"/>
                  </a:lnTo>
                  <a:lnTo>
                    <a:pt x="6352738" y="5391437"/>
                  </a:lnTo>
                  <a:lnTo>
                    <a:pt x="6270138" y="5527402"/>
                  </a:lnTo>
                  <a:lnTo>
                    <a:pt x="6157685" y="5677783"/>
                  </a:lnTo>
                  <a:lnTo>
                    <a:pt x="6151028" y="5680333"/>
                  </a:lnTo>
                  <a:lnTo>
                    <a:pt x="6151528" y="5680898"/>
                  </a:lnTo>
                  <a:lnTo>
                    <a:pt x="6124790" y="5702235"/>
                  </a:lnTo>
                  <a:lnTo>
                    <a:pt x="6108874" y="5721342"/>
                  </a:lnTo>
                  <a:lnTo>
                    <a:pt x="6108664" y="5720387"/>
                  </a:lnTo>
                  <a:lnTo>
                    <a:pt x="6071278" y="5721342"/>
                  </a:lnTo>
                  <a:lnTo>
                    <a:pt x="6010443" y="5705105"/>
                  </a:lnTo>
                  <a:lnTo>
                    <a:pt x="5965134" y="5657668"/>
                  </a:lnTo>
                  <a:lnTo>
                    <a:pt x="5954821" y="5617474"/>
                  </a:lnTo>
                  <a:lnTo>
                    <a:pt x="5954631" y="5617583"/>
                  </a:lnTo>
                  <a:lnTo>
                    <a:pt x="5954678" y="5617604"/>
                  </a:lnTo>
                  <a:lnTo>
                    <a:pt x="5954550" y="5617629"/>
                  </a:lnTo>
                  <a:lnTo>
                    <a:pt x="5954176" y="5617843"/>
                  </a:lnTo>
                  <a:lnTo>
                    <a:pt x="5953959" y="5617746"/>
                  </a:lnTo>
                  <a:lnTo>
                    <a:pt x="5903234" y="5627755"/>
                  </a:lnTo>
                  <a:cubicBezTo>
                    <a:pt x="5903446" y="5629764"/>
                    <a:pt x="5903657" y="5631774"/>
                    <a:pt x="5903869" y="5633783"/>
                  </a:cubicBezTo>
                  <a:lnTo>
                    <a:pt x="5906092" y="5648375"/>
                  </a:lnTo>
                  <a:lnTo>
                    <a:pt x="5907044" y="5656623"/>
                  </a:lnTo>
                  <a:lnTo>
                    <a:pt x="5908632" y="5664871"/>
                  </a:lnTo>
                  <a:lnTo>
                    <a:pt x="5910220" y="5671850"/>
                  </a:lnTo>
                  <a:lnTo>
                    <a:pt x="5911808" y="5677243"/>
                  </a:lnTo>
                  <a:lnTo>
                    <a:pt x="5914031" y="5683270"/>
                  </a:lnTo>
                  <a:lnTo>
                    <a:pt x="5916253" y="5691835"/>
                  </a:lnTo>
                  <a:lnTo>
                    <a:pt x="5919111" y="5701987"/>
                  </a:lnTo>
                  <a:lnTo>
                    <a:pt x="5921017" y="5712772"/>
                  </a:lnTo>
                  <a:lnTo>
                    <a:pt x="5923240" y="5723558"/>
                  </a:lnTo>
                  <a:lnTo>
                    <a:pt x="5925145" y="5733075"/>
                  </a:lnTo>
                  <a:cubicBezTo>
                    <a:pt x="5925357" y="5735507"/>
                    <a:pt x="5925568" y="5737939"/>
                    <a:pt x="5925780" y="5740371"/>
                  </a:cubicBezTo>
                  <a:lnTo>
                    <a:pt x="5925780" y="5743226"/>
                  </a:lnTo>
                  <a:cubicBezTo>
                    <a:pt x="5925674" y="5743861"/>
                    <a:pt x="5925569" y="5744495"/>
                    <a:pt x="5925463" y="5745130"/>
                  </a:cubicBezTo>
                  <a:cubicBezTo>
                    <a:pt x="5925251" y="5746716"/>
                    <a:pt x="5925040" y="5748302"/>
                    <a:pt x="5924828" y="5749888"/>
                  </a:cubicBezTo>
                  <a:lnTo>
                    <a:pt x="5923875" y="5758453"/>
                  </a:lnTo>
                  <a:cubicBezTo>
                    <a:pt x="5923663" y="5762260"/>
                    <a:pt x="5923452" y="5766067"/>
                    <a:pt x="5923240" y="5769874"/>
                  </a:cubicBezTo>
                  <a:cubicBezTo>
                    <a:pt x="5923028" y="5774104"/>
                    <a:pt x="5922817" y="5778333"/>
                    <a:pt x="5922605" y="5782563"/>
                  </a:cubicBezTo>
                  <a:lnTo>
                    <a:pt x="5922605" y="5795252"/>
                  </a:lnTo>
                  <a:lnTo>
                    <a:pt x="5922287" y="5806989"/>
                  </a:lnTo>
                  <a:lnTo>
                    <a:pt x="5922605" y="5816189"/>
                  </a:lnTo>
                  <a:cubicBezTo>
                    <a:pt x="5922711" y="5817246"/>
                    <a:pt x="5922816" y="5818304"/>
                    <a:pt x="5922922" y="5819361"/>
                  </a:cubicBezTo>
                  <a:lnTo>
                    <a:pt x="5923240" y="5821899"/>
                  </a:lnTo>
                  <a:lnTo>
                    <a:pt x="5924192" y="5826975"/>
                  </a:lnTo>
                  <a:lnTo>
                    <a:pt x="5925463" y="5836175"/>
                  </a:lnTo>
                  <a:lnTo>
                    <a:pt x="5928321" y="5859015"/>
                  </a:lnTo>
                  <a:lnTo>
                    <a:pt x="5931496" y="5889786"/>
                  </a:lnTo>
                  <a:lnTo>
                    <a:pt x="5891802" y="5911675"/>
                  </a:lnTo>
                  <a:lnTo>
                    <a:pt x="5867985" y="5892007"/>
                  </a:lnTo>
                  <a:lnTo>
                    <a:pt x="5834006" y="5896131"/>
                  </a:lnTo>
                  <a:lnTo>
                    <a:pt x="5807014" y="5906282"/>
                  </a:lnTo>
                  <a:lnTo>
                    <a:pt x="5779387" y="5900572"/>
                  </a:lnTo>
                  <a:lnTo>
                    <a:pt x="5720956" y="5935467"/>
                  </a:lnTo>
                  <a:lnTo>
                    <a:pt x="5698092" y="5915164"/>
                  </a:lnTo>
                  <a:lnTo>
                    <a:pt x="5652047" y="5929440"/>
                  </a:lnTo>
                  <a:lnTo>
                    <a:pt x="5585360" y="5938322"/>
                  </a:lnTo>
                  <a:lnTo>
                    <a:pt x="5474215" y="5985272"/>
                  </a:lnTo>
                  <a:lnTo>
                    <a:pt x="5431027" y="5995741"/>
                  </a:lnTo>
                  <a:lnTo>
                    <a:pt x="5379583" y="5956721"/>
                  </a:lnTo>
                  <a:lnTo>
                    <a:pt x="5337983" y="5954818"/>
                  </a:lnTo>
                  <a:lnTo>
                    <a:pt x="5261452" y="5985907"/>
                  </a:lnTo>
                  <a:lnTo>
                    <a:pt x="5234142" y="5983369"/>
                  </a:lnTo>
                  <a:lnTo>
                    <a:pt x="5210961" y="5957356"/>
                  </a:lnTo>
                  <a:lnTo>
                    <a:pt x="5197623" y="5967824"/>
                  </a:lnTo>
                  <a:lnTo>
                    <a:pt x="5173489" y="5994154"/>
                  </a:lnTo>
                  <a:cubicBezTo>
                    <a:pt x="5173912" y="6006420"/>
                    <a:pt x="5174336" y="6018687"/>
                    <a:pt x="5174759" y="6030953"/>
                  </a:cubicBezTo>
                  <a:lnTo>
                    <a:pt x="5150625" y="6049987"/>
                  </a:lnTo>
                  <a:lnTo>
                    <a:pt x="5148720" y="6075682"/>
                  </a:lnTo>
                  <a:lnTo>
                    <a:pt x="5130619" y="6078855"/>
                  </a:lnTo>
                  <a:lnTo>
                    <a:pt x="5123633" y="6088054"/>
                  </a:lnTo>
                  <a:lnTo>
                    <a:pt x="5108708" y="6085834"/>
                  </a:lnTo>
                  <a:lnTo>
                    <a:pt x="5112518" y="6077903"/>
                  </a:lnTo>
                  <a:lnTo>
                    <a:pt x="5105214" y="6066483"/>
                  </a:lnTo>
                  <a:lnTo>
                    <a:pt x="5097911" y="6052842"/>
                  </a:lnTo>
                  <a:lnTo>
                    <a:pt x="5104897" y="6028415"/>
                  </a:lnTo>
                  <a:lnTo>
                    <a:pt x="5133159" y="6005257"/>
                  </a:lnTo>
                  <a:cubicBezTo>
                    <a:pt x="5133477" y="5998913"/>
                    <a:pt x="5133794" y="5992568"/>
                    <a:pt x="5134112" y="5986224"/>
                  </a:cubicBezTo>
                  <a:lnTo>
                    <a:pt x="5116329" y="5973852"/>
                  </a:lnTo>
                  <a:lnTo>
                    <a:pt x="5093782" y="5989713"/>
                  </a:lnTo>
                  <a:lnTo>
                    <a:pt x="5084573" y="6005575"/>
                  </a:lnTo>
                  <a:lnTo>
                    <a:pt x="5073141" y="6016043"/>
                  </a:lnTo>
                  <a:lnTo>
                    <a:pt x="5035987" y="6013505"/>
                  </a:lnTo>
                  <a:lnTo>
                    <a:pt x="5021062" y="5997644"/>
                  </a:lnTo>
                  <a:lnTo>
                    <a:pt x="4988036" y="5989713"/>
                  </a:lnTo>
                  <a:lnTo>
                    <a:pt x="4966125" y="6007795"/>
                  </a:lnTo>
                  <a:lnTo>
                    <a:pt x="4944848" y="6018264"/>
                  </a:lnTo>
                  <a:lnTo>
                    <a:pt x="4934687" y="6043642"/>
                  </a:lnTo>
                  <a:lnTo>
                    <a:pt x="4913410" y="6049035"/>
                  </a:lnTo>
                  <a:lnTo>
                    <a:pt x="4903249" y="6067117"/>
                  </a:lnTo>
                  <a:lnTo>
                    <a:pt x="4857520" y="6070607"/>
                  </a:lnTo>
                  <a:lnTo>
                    <a:pt x="4836562" y="6068703"/>
                  </a:lnTo>
                  <a:lnTo>
                    <a:pt x="4823859" y="6077268"/>
                  </a:lnTo>
                  <a:lnTo>
                    <a:pt x="4801630" y="6085199"/>
                  </a:lnTo>
                  <a:lnTo>
                    <a:pt x="4774003" y="6068386"/>
                  </a:lnTo>
                  <a:lnTo>
                    <a:pt x="4750821" y="6037932"/>
                  </a:lnTo>
                  <a:lnTo>
                    <a:pt x="4727957" y="6027781"/>
                  </a:lnTo>
                  <a:lnTo>
                    <a:pt x="4707951" y="6010968"/>
                  </a:lnTo>
                  <a:lnTo>
                    <a:pt x="4689851" y="6006844"/>
                  </a:lnTo>
                  <a:lnTo>
                    <a:pt x="4665399" y="5992568"/>
                  </a:lnTo>
                  <a:lnTo>
                    <a:pt x="4627292" y="5989713"/>
                  </a:lnTo>
                  <a:lnTo>
                    <a:pt x="4610462" y="6002402"/>
                  </a:lnTo>
                  <a:lnTo>
                    <a:pt x="4606333" y="6020484"/>
                  </a:lnTo>
                  <a:cubicBezTo>
                    <a:pt x="4606121" y="6025031"/>
                    <a:pt x="4605910" y="6029578"/>
                    <a:pt x="4605698" y="6034125"/>
                  </a:cubicBezTo>
                  <a:lnTo>
                    <a:pt x="4582517" y="6058552"/>
                  </a:lnTo>
                  <a:lnTo>
                    <a:pt x="4568862" y="6058552"/>
                  </a:lnTo>
                  <a:cubicBezTo>
                    <a:pt x="4569074" y="6056120"/>
                    <a:pt x="4569285" y="6053688"/>
                    <a:pt x="4569497" y="6051256"/>
                  </a:cubicBezTo>
                  <a:lnTo>
                    <a:pt x="4563463" y="6051256"/>
                  </a:lnTo>
                  <a:lnTo>
                    <a:pt x="4557112" y="6066165"/>
                  </a:lnTo>
                  <a:lnTo>
                    <a:pt x="4544410" y="6071241"/>
                  </a:lnTo>
                  <a:lnTo>
                    <a:pt x="4526309" y="6076951"/>
                  </a:lnTo>
                  <a:lnTo>
                    <a:pt x="4501222" y="6073144"/>
                  </a:lnTo>
                  <a:lnTo>
                    <a:pt x="4480581" y="6058235"/>
                  </a:lnTo>
                  <a:lnTo>
                    <a:pt x="4455176" y="6030319"/>
                  </a:lnTo>
                  <a:lnTo>
                    <a:pt x="4452636" y="6011285"/>
                  </a:lnTo>
                  <a:lnTo>
                    <a:pt x="4435805" y="6006209"/>
                  </a:lnTo>
                  <a:lnTo>
                    <a:pt x="4440251" y="6023974"/>
                  </a:lnTo>
                  <a:lnTo>
                    <a:pt x="4422151" y="6025243"/>
                  </a:lnTo>
                  <a:lnTo>
                    <a:pt x="4409448" y="6012554"/>
                  </a:lnTo>
                  <a:lnTo>
                    <a:pt x="4402144" y="5999230"/>
                  </a:lnTo>
                  <a:lnTo>
                    <a:pt x="4394841" y="6000182"/>
                  </a:lnTo>
                  <a:lnTo>
                    <a:pt x="4383091" y="5992886"/>
                  </a:lnTo>
                  <a:lnTo>
                    <a:pt x="4374517" y="6004623"/>
                  </a:lnTo>
                  <a:lnTo>
                    <a:pt x="4377693" y="6021436"/>
                  </a:lnTo>
                  <a:lnTo>
                    <a:pt x="4365308" y="6035394"/>
                  </a:lnTo>
                  <a:lnTo>
                    <a:pt x="4358957" y="6041739"/>
                  </a:lnTo>
                  <a:lnTo>
                    <a:pt x="4352606" y="6040470"/>
                  </a:lnTo>
                  <a:lnTo>
                    <a:pt x="4361180" y="6029050"/>
                  </a:lnTo>
                  <a:lnTo>
                    <a:pt x="4355781" y="6026829"/>
                  </a:lnTo>
                  <a:lnTo>
                    <a:pt x="4347207" y="6033174"/>
                  </a:lnTo>
                  <a:lnTo>
                    <a:pt x="4347207" y="6019850"/>
                  </a:lnTo>
                  <a:lnTo>
                    <a:pt x="4356416" y="6010016"/>
                  </a:lnTo>
                  <a:lnTo>
                    <a:pt x="4353241" y="6008113"/>
                  </a:lnTo>
                  <a:lnTo>
                    <a:pt x="4334187" y="6009064"/>
                  </a:lnTo>
                  <a:lnTo>
                    <a:pt x="4319580" y="6020802"/>
                  </a:lnTo>
                  <a:lnTo>
                    <a:pt x="4303702" y="6016995"/>
                  </a:lnTo>
                  <a:lnTo>
                    <a:pt x="4298304" y="6022071"/>
                  </a:lnTo>
                  <a:lnTo>
                    <a:pt x="4293223" y="6018898"/>
                  </a:lnTo>
                  <a:lnTo>
                    <a:pt x="4293223" y="6010650"/>
                  </a:lnTo>
                  <a:lnTo>
                    <a:pt x="4303384" y="6002085"/>
                  </a:lnTo>
                  <a:lnTo>
                    <a:pt x="4318310" y="6001134"/>
                  </a:lnTo>
                  <a:lnTo>
                    <a:pt x="4331965" y="6001768"/>
                  </a:lnTo>
                  <a:lnTo>
                    <a:pt x="4349113" y="6003671"/>
                  </a:lnTo>
                  <a:lnTo>
                    <a:pt x="4354511" y="5993203"/>
                  </a:lnTo>
                  <a:lnTo>
                    <a:pt x="4349113" y="5983686"/>
                  </a:lnTo>
                  <a:lnTo>
                    <a:pt x="4356099" y="5978293"/>
                  </a:lnTo>
                  <a:lnTo>
                    <a:pt x="4363720" y="5982734"/>
                  </a:lnTo>
                  <a:lnTo>
                    <a:pt x="4371977" y="5974169"/>
                  </a:lnTo>
                  <a:lnTo>
                    <a:pt x="4387854" y="5968776"/>
                  </a:lnTo>
                  <a:lnTo>
                    <a:pt x="4386902" y="5965604"/>
                  </a:lnTo>
                  <a:lnTo>
                    <a:pt x="4356099" y="5966556"/>
                  </a:lnTo>
                  <a:lnTo>
                    <a:pt x="4343397" y="5965921"/>
                  </a:lnTo>
                  <a:lnTo>
                    <a:pt x="4334823" y="5975438"/>
                  </a:lnTo>
                  <a:lnTo>
                    <a:pt x="4331012" y="5976707"/>
                  </a:lnTo>
                  <a:lnTo>
                    <a:pt x="4322438" y="5976707"/>
                  </a:lnTo>
                  <a:lnTo>
                    <a:pt x="4312911" y="5972266"/>
                  </a:lnTo>
                  <a:lnTo>
                    <a:pt x="4303384" y="5973852"/>
                  </a:lnTo>
                  <a:lnTo>
                    <a:pt x="4292905" y="5986541"/>
                  </a:lnTo>
                  <a:lnTo>
                    <a:pt x="4285284" y="5983369"/>
                  </a:lnTo>
                  <a:lnTo>
                    <a:pt x="4281156" y="5969411"/>
                  </a:lnTo>
                  <a:lnTo>
                    <a:pt x="4285919" y="5958942"/>
                  </a:lnTo>
                  <a:lnTo>
                    <a:pt x="4303067" y="5956721"/>
                  </a:lnTo>
                  <a:lnTo>
                    <a:pt x="4308465" y="5955770"/>
                  </a:lnTo>
                  <a:lnTo>
                    <a:pt x="4308465" y="5947205"/>
                  </a:lnTo>
                  <a:cubicBezTo>
                    <a:pt x="4308783" y="5944033"/>
                    <a:pt x="4309100" y="5940860"/>
                    <a:pt x="4309418" y="5937688"/>
                  </a:cubicBezTo>
                  <a:lnTo>
                    <a:pt x="4298939" y="5937688"/>
                  </a:lnTo>
                  <a:lnTo>
                    <a:pt x="4293540" y="5939274"/>
                  </a:lnTo>
                  <a:lnTo>
                    <a:pt x="4281791" y="5928488"/>
                  </a:lnTo>
                  <a:cubicBezTo>
                    <a:pt x="4281473" y="5925316"/>
                    <a:pt x="4281156" y="5922143"/>
                    <a:pt x="4280838" y="5918971"/>
                  </a:cubicBezTo>
                  <a:lnTo>
                    <a:pt x="4277345" y="5909772"/>
                  </a:lnTo>
                  <a:lnTo>
                    <a:pt x="4262420" y="5897082"/>
                  </a:lnTo>
                  <a:lnTo>
                    <a:pt x="4267818" y="5891690"/>
                  </a:lnTo>
                  <a:lnTo>
                    <a:pt x="4276075" y="5896131"/>
                  </a:lnTo>
                  <a:lnTo>
                    <a:pt x="4281473" y="5884393"/>
                  </a:lnTo>
                  <a:lnTo>
                    <a:pt x="4277027" y="5870435"/>
                  </a:lnTo>
                  <a:lnTo>
                    <a:pt x="4270359" y="5863456"/>
                  </a:lnTo>
                  <a:lnTo>
                    <a:pt x="4253528" y="5853939"/>
                  </a:lnTo>
                  <a:lnTo>
                    <a:pt x="4236380" y="5828878"/>
                  </a:lnTo>
                  <a:lnTo>
                    <a:pt x="4223678" y="5829195"/>
                  </a:lnTo>
                  <a:lnTo>
                    <a:pt x="4219550" y="5843788"/>
                  </a:lnTo>
                  <a:lnTo>
                    <a:pt x="4212246" y="5840933"/>
                  </a:lnTo>
                  <a:lnTo>
                    <a:pt x="4197321" y="5826975"/>
                  </a:lnTo>
                  <a:lnTo>
                    <a:pt x="4182395" y="5823168"/>
                  </a:lnTo>
                  <a:lnTo>
                    <a:pt x="4187476" y="5806355"/>
                  </a:lnTo>
                  <a:lnTo>
                    <a:pt x="4195733" y="5808258"/>
                  </a:lnTo>
                  <a:lnTo>
                    <a:pt x="4194145" y="5814603"/>
                  </a:lnTo>
                  <a:lnTo>
                    <a:pt x="4199226" y="5816506"/>
                  </a:lnTo>
                  <a:lnTo>
                    <a:pt x="4208435" y="5805721"/>
                  </a:lnTo>
                  <a:lnTo>
                    <a:pt x="4203354" y="5798742"/>
                  </a:lnTo>
                  <a:lnTo>
                    <a:pt x="4194780" y="5794618"/>
                  </a:lnTo>
                  <a:lnTo>
                    <a:pt x="4190652" y="5777487"/>
                  </a:lnTo>
                  <a:lnTo>
                    <a:pt x="4197956" y="5775584"/>
                  </a:lnTo>
                  <a:lnTo>
                    <a:pt x="4209388" y="5778756"/>
                  </a:lnTo>
                  <a:lnTo>
                    <a:pt x="4212881" y="5790176"/>
                  </a:lnTo>
                  <a:lnTo>
                    <a:pt x="4211611" y="5800645"/>
                  </a:lnTo>
                  <a:lnTo>
                    <a:pt x="4216056" y="5809210"/>
                  </a:lnTo>
                  <a:lnTo>
                    <a:pt x="4226536" y="5812382"/>
                  </a:lnTo>
                  <a:lnTo>
                    <a:pt x="4223360" y="5800645"/>
                  </a:lnTo>
                  <a:lnTo>
                    <a:pt x="4225583" y="5795252"/>
                  </a:lnTo>
                  <a:lnTo>
                    <a:pt x="4229711" y="5798424"/>
                  </a:lnTo>
                  <a:lnTo>
                    <a:pt x="4230982" y="5812382"/>
                  </a:lnTo>
                  <a:lnTo>
                    <a:pt x="4242414" y="5805403"/>
                  </a:lnTo>
                  <a:lnTo>
                    <a:pt x="4256386" y="5807624"/>
                  </a:lnTo>
                  <a:lnTo>
                    <a:pt x="4273217" y="5807624"/>
                  </a:lnTo>
                  <a:lnTo>
                    <a:pt x="4266865" y="5799059"/>
                  </a:lnTo>
                  <a:lnTo>
                    <a:pt x="4252258" y="5798107"/>
                  </a:lnTo>
                  <a:lnTo>
                    <a:pt x="4244637" y="5797473"/>
                  </a:lnTo>
                  <a:lnTo>
                    <a:pt x="4238285" y="5789859"/>
                  </a:lnTo>
                  <a:lnTo>
                    <a:pt x="4227488" y="5772412"/>
                  </a:lnTo>
                  <a:lnTo>
                    <a:pt x="4233840" y="5763846"/>
                  </a:lnTo>
                  <a:lnTo>
                    <a:pt x="4241143" y="5767653"/>
                  </a:lnTo>
                  <a:lnTo>
                    <a:pt x="4251623" y="5754964"/>
                  </a:lnTo>
                  <a:lnTo>
                    <a:pt x="4255751" y="5744495"/>
                  </a:lnTo>
                  <a:lnTo>
                    <a:pt x="4252575" y="5740371"/>
                  </a:lnTo>
                  <a:lnTo>
                    <a:pt x="4238603" y="5746716"/>
                  </a:lnTo>
                  <a:lnTo>
                    <a:pt x="4234475" y="5742592"/>
                  </a:lnTo>
                  <a:lnTo>
                    <a:pt x="4233204" y="5727682"/>
                  </a:lnTo>
                  <a:lnTo>
                    <a:pt x="4239873" y="5720386"/>
                  </a:lnTo>
                  <a:lnTo>
                    <a:pt x="4233204" y="5713407"/>
                  </a:lnTo>
                  <a:lnTo>
                    <a:pt x="4222725" y="5707062"/>
                  </a:lnTo>
                  <a:lnTo>
                    <a:pt x="4219232" y="5699449"/>
                  </a:lnTo>
                  <a:lnTo>
                    <a:pt x="4212881" y="5699449"/>
                  </a:lnTo>
                  <a:lnTo>
                    <a:pt x="4212881" y="5690249"/>
                  </a:lnTo>
                  <a:lnTo>
                    <a:pt x="4220185" y="5690884"/>
                  </a:lnTo>
                  <a:lnTo>
                    <a:pt x="4235110" y="5686760"/>
                  </a:lnTo>
                  <a:lnTo>
                    <a:pt x="4235110" y="5682636"/>
                  </a:lnTo>
                  <a:lnTo>
                    <a:pt x="4246859" y="5681367"/>
                  </a:lnTo>
                  <a:lnTo>
                    <a:pt x="4251623" y="5673119"/>
                  </a:lnTo>
                  <a:lnTo>
                    <a:pt x="4248447" y="5663285"/>
                  </a:lnTo>
                  <a:lnTo>
                    <a:pt x="4221455" y="5672167"/>
                  </a:lnTo>
                  <a:lnTo>
                    <a:pt x="4208435" y="5672167"/>
                  </a:lnTo>
                  <a:lnTo>
                    <a:pt x="4193827" y="5671216"/>
                  </a:lnTo>
                  <a:lnTo>
                    <a:pt x="4182078" y="5684856"/>
                  </a:lnTo>
                  <a:lnTo>
                    <a:pt x="4167153" y="5685491"/>
                  </a:lnTo>
                  <a:cubicBezTo>
                    <a:pt x="4167470" y="5681155"/>
                    <a:pt x="4167788" y="5676820"/>
                    <a:pt x="4168105" y="5672484"/>
                  </a:cubicBezTo>
                  <a:lnTo>
                    <a:pt x="4172551" y="5665188"/>
                  </a:lnTo>
                  <a:cubicBezTo>
                    <a:pt x="4172869" y="5660641"/>
                    <a:pt x="4173186" y="5656094"/>
                    <a:pt x="4173504" y="5651547"/>
                  </a:cubicBezTo>
                  <a:lnTo>
                    <a:pt x="4169058" y="5637906"/>
                  </a:lnTo>
                  <a:lnTo>
                    <a:pt x="4176362" y="5618873"/>
                  </a:lnTo>
                  <a:lnTo>
                    <a:pt x="4195098" y="5603011"/>
                  </a:lnTo>
                  <a:lnTo>
                    <a:pt x="4196050" y="5595715"/>
                  </a:lnTo>
                  <a:lnTo>
                    <a:pt x="4205260" y="5583978"/>
                  </a:lnTo>
                  <a:lnTo>
                    <a:pt x="4219232" y="5580805"/>
                  </a:lnTo>
                  <a:lnTo>
                    <a:pt x="4230982" y="5565896"/>
                  </a:lnTo>
                  <a:lnTo>
                    <a:pt x="4244637" y="5563358"/>
                  </a:lnTo>
                  <a:lnTo>
                    <a:pt x="4257021" y="5561454"/>
                  </a:lnTo>
                  <a:lnTo>
                    <a:pt x="4264643" y="5553841"/>
                  </a:lnTo>
                  <a:lnTo>
                    <a:pt x="4280520" y="5557013"/>
                  </a:lnTo>
                  <a:lnTo>
                    <a:pt x="4286872" y="5570337"/>
                  </a:lnTo>
                  <a:lnTo>
                    <a:pt x="4295128" y="5575730"/>
                  </a:lnTo>
                  <a:lnTo>
                    <a:pt x="4318627" y="5575412"/>
                  </a:lnTo>
                  <a:lnTo>
                    <a:pt x="4327201" y="5566847"/>
                  </a:lnTo>
                  <a:lnTo>
                    <a:pt x="4310053" y="5556696"/>
                  </a:lnTo>
                  <a:lnTo>
                    <a:pt x="4311323" y="5550351"/>
                  </a:lnTo>
                  <a:lnTo>
                    <a:pt x="4326884" y="5547813"/>
                  </a:lnTo>
                  <a:lnTo>
                    <a:pt x="4345937" y="5550034"/>
                  </a:lnTo>
                  <a:cubicBezTo>
                    <a:pt x="4345725" y="5552889"/>
                    <a:pt x="4345514" y="5555744"/>
                    <a:pt x="4345302" y="5558599"/>
                  </a:cubicBezTo>
                  <a:lnTo>
                    <a:pt x="4334505" y="5560503"/>
                  </a:lnTo>
                  <a:lnTo>
                    <a:pt x="4358957" y="5572875"/>
                  </a:lnTo>
                  <a:lnTo>
                    <a:pt x="4384361" y="5570971"/>
                  </a:lnTo>
                  <a:lnTo>
                    <a:pt x="4414847" y="5562089"/>
                  </a:lnTo>
                  <a:lnTo>
                    <a:pt x="4437076" y="5559551"/>
                  </a:lnTo>
                  <a:lnTo>
                    <a:pt x="4446602" y="5562723"/>
                  </a:lnTo>
                  <a:lnTo>
                    <a:pt x="4458352" y="5562723"/>
                  </a:lnTo>
                  <a:lnTo>
                    <a:pt x="4458034" y="5550034"/>
                  </a:lnTo>
                  <a:lnTo>
                    <a:pt x="4452636" y="5546862"/>
                  </a:lnTo>
                  <a:lnTo>
                    <a:pt x="4438346" y="5551303"/>
                  </a:lnTo>
                  <a:lnTo>
                    <a:pt x="4430725" y="5547179"/>
                  </a:lnTo>
                  <a:lnTo>
                    <a:pt x="4421198" y="5540834"/>
                  </a:lnTo>
                  <a:lnTo>
                    <a:pt x="4438981" y="5533221"/>
                  </a:lnTo>
                  <a:lnTo>
                    <a:pt x="4442157" y="5528145"/>
                  </a:lnTo>
                  <a:lnTo>
                    <a:pt x="4469784" y="5528780"/>
                  </a:lnTo>
                  <a:lnTo>
                    <a:pt x="4481534" y="5527828"/>
                  </a:lnTo>
                  <a:lnTo>
                    <a:pt x="4484074" y="5521483"/>
                  </a:lnTo>
                  <a:lnTo>
                    <a:pt x="4503445" y="5522118"/>
                  </a:lnTo>
                  <a:lnTo>
                    <a:pt x="4525674" y="5523070"/>
                  </a:lnTo>
                  <a:lnTo>
                    <a:pt x="4518053" y="5517677"/>
                  </a:lnTo>
                  <a:lnTo>
                    <a:pt x="4503445" y="5516091"/>
                  </a:lnTo>
                  <a:lnTo>
                    <a:pt x="4489473" y="5516091"/>
                  </a:lnTo>
                  <a:lnTo>
                    <a:pt x="4484074" y="5521483"/>
                  </a:lnTo>
                  <a:lnTo>
                    <a:pt x="4471372" y="5518311"/>
                  </a:lnTo>
                  <a:lnTo>
                    <a:pt x="4466291" y="5513236"/>
                  </a:lnTo>
                  <a:cubicBezTo>
                    <a:pt x="4466609" y="5509746"/>
                    <a:pt x="4466926" y="5506257"/>
                    <a:pt x="4467244" y="5502767"/>
                  </a:cubicBezTo>
                  <a:lnTo>
                    <a:pt x="4457717" y="5498326"/>
                  </a:lnTo>
                  <a:lnTo>
                    <a:pt x="4449143" y="5491030"/>
                  </a:lnTo>
                  <a:lnTo>
                    <a:pt x="4451366" y="5488174"/>
                  </a:lnTo>
                  <a:lnTo>
                    <a:pt x="4445967" y="5484050"/>
                  </a:lnTo>
                  <a:lnTo>
                    <a:pt x="4450413" y="5474216"/>
                  </a:lnTo>
                  <a:lnTo>
                    <a:pt x="4454224" y="5462796"/>
                  </a:lnTo>
                  <a:lnTo>
                    <a:pt x="4471054" y="5460576"/>
                  </a:lnTo>
                  <a:lnTo>
                    <a:pt x="4485979" y="5470727"/>
                  </a:lnTo>
                  <a:lnTo>
                    <a:pt x="4497729" y="5466603"/>
                  </a:lnTo>
                  <a:lnTo>
                    <a:pt x="4519005" y="5472630"/>
                  </a:lnTo>
                  <a:lnTo>
                    <a:pt x="4540282" y="5474216"/>
                  </a:lnTo>
                  <a:lnTo>
                    <a:pt x="4576801" y="5462796"/>
                  </a:lnTo>
                  <a:lnTo>
                    <a:pt x="4615225" y="5473899"/>
                  </a:lnTo>
                  <a:lnTo>
                    <a:pt x="4632055" y="5472630"/>
                  </a:lnTo>
                  <a:lnTo>
                    <a:pt x="4660635" y="5469141"/>
                  </a:lnTo>
                  <a:lnTo>
                    <a:pt x="4667939" y="5447252"/>
                  </a:lnTo>
                  <a:lnTo>
                    <a:pt x="4721606" y="5417115"/>
                  </a:lnTo>
                  <a:lnTo>
                    <a:pt x="4777179" y="5385075"/>
                  </a:lnTo>
                  <a:lnTo>
                    <a:pt x="4808934" y="5377144"/>
                  </a:lnTo>
                  <a:lnTo>
                    <a:pt x="4837197" y="5363504"/>
                  </a:lnTo>
                  <a:lnTo>
                    <a:pt x="4847994" y="5354938"/>
                  </a:lnTo>
                  <a:lnTo>
                    <a:pt x="4929288" y="5357476"/>
                  </a:lnTo>
                  <a:lnTo>
                    <a:pt x="4984543" y="5364138"/>
                  </a:lnTo>
                  <a:lnTo>
                    <a:pt x="5002644" y="5359697"/>
                  </a:lnTo>
                  <a:lnTo>
                    <a:pt x="5014076" y="5347008"/>
                  </a:lnTo>
                  <a:lnTo>
                    <a:pt x="5026778" y="5345104"/>
                  </a:lnTo>
                  <a:lnTo>
                    <a:pt x="5042021" y="5383489"/>
                  </a:lnTo>
                  <a:lnTo>
                    <a:pt x="5058851" y="5387613"/>
                  </a:lnTo>
                  <a:lnTo>
                    <a:pt x="5071553" y="5399033"/>
                  </a:lnTo>
                  <a:lnTo>
                    <a:pt x="5089654" y="5402205"/>
                  </a:lnTo>
                  <a:lnTo>
                    <a:pt x="5111883" y="5391420"/>
                  </a:lnTo>
                  <a:lnTo>
                    <a:pt x="5119504" y="5394592"/>
                  </a:lnTo>
                  <a:lnTo>
                    <a:pt x="5129031" y="5401888"/>
                  </a:lnTo>
                  <a:lnTo>
                    <a:pt x="5145227" y="5438687"/>
                  </a:lnTo>
                  <a:lnTo>
                    <a:pt x="5162057" y="5443445"/>
                  </a:lnTo>
                  <a:lnTo>
                    <a:pt x="5170313" y="5439321"/>
                  </a:lnTo>
                  <a:lnTo>
                    <a:pt x="5178570" y="5438687"/>
                  </a:lnTo>
                  <a:lnTo>
                    <a:pt x="5189049" y="5448204"/>
                  </a:lnTo>
                  <a:lnTo>
                    <a:pt x="5199211" y="5454548"/>
                  </a:lnTo>
                  <a:lnTo>
                    <a:pt x="5223345" y="5460576"/>
                  </a:lnTo>
                  <a:lnTo>
                    <a:pt x="5241129" y="5475168"/>
                  </a:lnTo>
                  <a:lnTo>
                    <a:pt x="5251608" y="5480561"/>
                  </a:lnTo>
                  <a:lnTo>
                    <a:pt x="5253831" y="5470727"/>
                  </a:lnTo>
                  <a:lnTo>
                    <a:pt x="5262087" y="5470727"/>
                  </a:lnTo>
                  <a:lnTo>
                    <a:pt x="5290032" y="5485954"/>
                  </a:lnTo>
                  <a:lnTo>
                    <a:pt x="5318930" y="5495471"/>
                  </a:lnTo>
                  <a:lnTo>
                    <a:pt x="5356084" y="5482464"/>
                  </a:lnTo>
                  <a:lnTo>
                    <a:pt x="5421501" y="5468824"/>
                  </a:lnTo>
                  <a:lnTo>
                    <a:pt x="5495174" y="5479927"/>
                  </a:lnTo>
                  <a:lnTo>
                    <a:pt x="5517720" y="5481830"/>
                  </a:lnTo>
                  <a:lnTo>
                    <a:pt x="5564401" y="5452645"/>
                  </a:lnTo>
                  <a:lnTo>
                    <a:pt x="5579961" y="5450424"/>
                  </a:lnTo>
                  <a:lnTo>
                    <a:pt x="5598062" y="5437735"/>
                  </a:lnTo>
                  <a:lnTo>
                    <a:pt x="5650459" y="5377144"/>
                  </a:lnTo>
                  <a:lnTo>
                    <a:pt x="5660621" y="5382854"/>
                  </a:lnTo>
                  <a:lnTo>
                    <a:pt x="5660866" y="5382796"/>
                  </a:lnTo>
                  <a:lnTo>
                    <a:pt x="5650740" y="5377092"/>
                  </a:lnTo>
                  <a:cubicBezTo>
                    <a:pt x="5650952" y="5367558"/>
                    <a:pt x="5651163" y="5358023"/>
                    <a:pt x="5651375" y="5348489"/>
                  </a:cubicBezTo>
                  <a:lnTo>
                    <a:pt x="5636460" y="5328467"/>
                  </a:lnTo>
                  <a:lnTo>
                    <a:pt x="5629479" y="5271897"/>
                  </a:lnTo>
                  <a:lnTo>
                    <a:pt x="5604092" y="5243611"/>
                  </a:lnTo>
                  <a:lnTo>
                    <a:pt x="5598380" y="5224543"/>
                  </a:lnTo>
                  <a:lnTo>
                    <a:pt x="5585686" y="5214373"/>
                  </a:lnTo>
                  <a:lnTo>
                    <a:pt x="5545384" y="5211513"/>
                  </a:lnTo>
                  <a:lnTo>
                    <a:pt x="5520949" y="5202296"/>
                  </a:lnTo>
                  <a:lnTo>
                    <a:pt x="5511429" y="5181956"/>
                  </a:lnTo>
                  <a:lnTo>
                    <a:pt x="5512381" y="5175600"/>
                  </a:lnTo>
                  <a:lnTo>
                    <a:pt x="5502861" y="5178142"/>
                  </a:lnTo>
                  <a:lnTo>
                    <a:pt x="5482869" y="5165430"/>
                  </a:lnTo>
                  <a:lnTo>
                    <a:pt x="5475253" y="5146997"/>
                  </a:lnTo>
                  <a:lnTo>
                    <a:pt x="5474184" y="5146401"/>
                  </a:lnTo>
                  <a:lnTo>
                    <a:pt x="5451638" y="5128307"/>
                  </a:lnTo>
                  <a:lnTo>
                    <a:pt x="5417342" y="5083548"/>
                  </a:lnTo>
                  <a:lnTo>
                    <a:pt x="5373837" y="5054026"/>
                  </a:lnTo>
                  <a:lnTo>
                    <a:pt x="5345257" y="5042598"/>
                  </a:lnTo>
                  <a:lnTo>
                    <a:pt x="5320806" y="5037837"/>
                  </a:lnTo>
                  <a:lnTo>
                    <a:pt x="5300482" y="5026409"/>
                  </a:lnTo>
                  <a:cubicBezTo>
                    <a:pt x="5300376" y="5023235"/>
                    <a:pt x="5300271" y="5020060"/>
                    <a:pt x="5300165" y="5016886"/>
                  </a:cubicBezTo>
                  <a:lnTo>
                    <a:pt x="5286510" y="5008632"/>
                  </a:lnTo>
                  <a:lnTo>
                    <a:pt x="5282381" y="5016886"/>
                  </a:lnTo>
                  <a:lnTo>
                    <a:pt x="5270950" y="5014029"/>
                  </a:lnTo>
                  <a:lnTo>
                    <a:pt x="5255072" y="5010854"/>
                  </a:lnTo>
                  <a:lnTo>
                    <a:pt x="5245228" y="5009267"/>
                  </a:lnTo>
                  <a:lnTo>
                    <a:pt x="5229032" y="4980697"/>
                  </a:lnTo>
                  <a:lnTo>
                    <a:pt x="5211885" y="4944192"/>
                  </a:lnTo>
                  <a:lnTo>
                    <a:pt x="5193784" y="4938795"/>
                  </a:lnTo>
                  <a:lnTo>
                    <a:pt x="5176636" y="4938160"/>
                  </a:lnTo>
                  <a:lnTo>
                    <a:pt x="5171555" y="4925145"/>
                  </a:lnTo>
                  <a:lnTo>
                    <a:pt x="5202358" y="4917844"/>
                  </a:lnTo>
                  <a:lnTo>
                    <a:pt x="5199817" y="4907369"/>
                  </a:lnTo>
                  <a:lnTo>
                    <a:pt x="5190291" y="4906099"/>
                  </a:lnTo>
                  <a:lnTo>
                    <a:pt x="5185210" y="4911495"/>
                  </a:lnTo>
                  <a:lnTo>
                    <a:pt x="5188068" y="4894671"/>
                  </a:lnTo>
                  <a:lnTo>
                    <a:pt x="5207121" y="4898798"/>
                  </a:lnTo>
                  <a:lnTo>
                    <a:pt x="5217918" y="4907051"/>
                  </a:lnTo>
                  <a:cubicBezTo>
                    <a:pt x="5217600" y="4909802"/>
                    <a:pt x="5217283" y="4912554"/>
                    <a:pt x="5216965" y="4915305"/>
                  </a:cubicBezTo>
                  <a:lnTo>
                    <a:pt x="5234748" y="4917527"/>
                  </a:lnTo>
                  <a:lnTo>
                    <a:pt x="5225222" y="4907051"/>
                  </a:lnTo>
                  <a:lnTo>
                    <a:pt x="5243322" y="4908956"/>
                  </a:lnTo>
                  <a:lnTo>
                    <a:pt x="5249673" y="4901655"/>
                  </a:lnTo>
                  <a:lnTo>
                    <a:pt x="5252531" y="4881338"/>
                  </a:lnTo>
                  <a:lnTo>
                    <a:pt x="5262058" y="4868641"/>
                  </a:lnTo>
                  <a:lnTo>
                    <a:pt x="5276983" y="4862292"/>
                  </a:lnTo>
                  <a:lnTo>
                    <a:pt x="5279841" y="4842293"/>
                  </a:lnTo>
                  <a:lnTo>
                    <a:pt x="5300482" y="4809279"/>
                  </a:lnTo>
                  <a:lnTo>
                    <a:pt x="5309056" y="4810232"/>
                  </a:lnTo>
                  <a:lnTo>
                    <a:pt x="5302705" y="4819755"/>
                  </a:lnTo>
                  <a:lnTo>
                    <a:pt x="5305245" y="4831500"/>
                  </a:lnTo>
                  <a:lnTo>
                    <a:pt x="5318900" y="4840706"/>
                  </a:lnTo>
                  <a:lnTo>
                    <a:pt x="5328109" y="4832135"/>
                  </a:lnTo>
                  <a:lnTo>
                    <a:pt x="5327157" y="4827056"/>
                  </a:lnTo>
                  <a:lnTo>
                    <a:pt x="5322711" y="4821660"/>
                  </a:lnTo>
                  <a:lnTo>
                    <a:pt x="5323981" y="4831183"/>
                  </a:lnTo>
                  <a:lnTo>
                    <a:pt x="5316360" y="4823882"/>
                  </a:lnTo>
                  <a:lnTo>
                    <a:pt x="5314454" y="4815628"/>
                  </a:lnTo>
                  <a:lnTo>
                    <a:pt x="5317630" y="4811501"/>
                  </a:lnTo>
                  <a:lnTo>
                    <a:pt x="5327157" y="4801978"/>
                  </a:lnTo>
                  <a:lnTo>
                    <a:pt x="5333508" y="4801661"/>
                  </a:lnTo>
                  <a:lnTo>
                    <a:pt x="5342082" y="4813089"/>
                  </a:lnTo>
                  <a:lnTo>
                    <a:pt x="5351608" y="4815311"/>
                  </a:lnTo>
                  <a:lnTo>
                    <a:pt x="5359547" y="4808010"/>
                  </a:lnTo>
                  <a:lnTo>
                    <a:pt x="5342717" y="4796264"/>
                  </a:lnTo>
                  <a:lnTo>
                    <a:pt x="5340494" y="4790868"/>
                  </a:lnTo>
                  <a:lnTo>
                    <a:pt x="5309691" y="4767060"/>
                  </a:lnTo>
                  <a:lnTo>
                    <a:pt x="5305563" y="4772456"/>
                  </a:lnTo>
                  <a:lnTo>
                    <a:pt x="5292861" y="4758806"/>
                  </a:lnTo>
                  <a:lnTo>
                    <a:pt x="5283969" y="4741030"/>
                  </a:lnTo>
                  <a:lnTo>
                    <a:pt x="5280794" y="4721983"/>
                  </a:lnTo>
                  <a:lnTo>
                    <a:pt x="5298894" y="4732459"/>
                  </a:lnTo>
                  <a:lnTo>
                    <a:pt x="5315725" y="4725792"/>
                  </a:lnTo>
                  <a:lnTo>
                    <a:pt x="5318900" y="4719444"/>
                  </a:lnTo>
                  <a:lnTo>
                    <a:pt x="5328427" y="4721666"/>
                  </a:lnTo>
                  <a:lnTo>
                    <a:pt x="5336048" y="4728967"/>
                  </a:lnTo>
                  <a:lnTo>
                    <a:pt x="5356689" y="4728649"/>
                  </a:lnTo>
                  <a:lnTo>
                    <a:pt x="5356689" y="4718491"/>
                  </a:lnTo>
                  <a:lnTo>
                    <a:pt x="5343987" y="4709920"/>
                  </a:lnTo>
                  <a:lnTo>
                    <a:pt x="5337636" y="4718491"/>
                  </a:lnTo>
                  <a:lnTo>
                    <a:pt x="5331285" y="4708968"/>
                  </a:lnTo>
                  <a:lnTo>
                    <a:pt x="5334460" y="4700397"/>
                  </a:lnTo>
                  <a:lnTo>
                    <a:pt x="5339859" y="4696270"/>
                  </a:lnTo>
                  <a:lnTo>
                    <a:pt x="5363358" y="4697223"/>
                  </a:lnTo>
                  <a:lnTo>
                    <a:pt x="5375742" y="4686430"/>
                  </a:lnTo>
                  <a:lnTo>
                    <a:pt x="5386222" y="4681986"/>
                  </a:lnTo>
                  <a:lnTo>
                    <a:pt x="5430362" y="4672462"/>
                  </a:lnTo>
                  <a:lnTo>
                    <a:pt x="5430362" y="4663892"/>
                  </a:lnTo>
                  <a:lnTo>
                    <a:pt x="5418612" y="4657543"/>
                  </a:lnTo>
                  <a:lnTo>
                    <a:pt x="5420835" y="4648019"/>
                  </a:lnTo>
                  <a:lnTo>
                    <a:pt x="5416707" y="4641036"/>
                  </a:lnTo>
                  <a:lnTo>
                    <a:pt x="5393208" y="4645163"/>
                  </a:lnTo>
                  <a:lnTo>
                    <a:pt x="5379553" y="4654686"/>
                  </a:lnTo>
                  <a:lnTo>
                    <a:pt x="5352243" y="4657225"/>
                  </a:lnTo>
                  <a:lnTo>
                    <a:pt x="5331230" y="4660361"/>
                  </a:lnTo>
                  <a:cubicBezTo>
                    <a:pt x="5331190" y="4660605"/>
                    <a:pt x="5331149" y="4660850"/>
                    <a:pt x="5331109" y="4661094"/>
                  </a:cubicBezTo>
                  <a:lnTo>
                    <a:pt x="5315234" y="4676033"/>
                  </a:lnTo>
                  <a:lnTo>
                    <a:pt x="5309836" y="4676351"/>
                  </a:lnTo>
                  <a:lnTo>
                    <a:pt x="5314281" y="4666816"/>
                  </a:lnTo>
                  <a:lnTo>
                    <a:pt x="5285389" y="4662366"/>
                  </a:lnTo>
                  <a:lnTo>
                    <a:pt x="5258401" y="4676669"/>
                  </a:lnTo>
                  <a:lnTo>
                    <a:pt x="5249829" y="4690337"/>
                  </a:lnTo>
                  <a:lnTo>
                    <a:pt x="5242844" y="4694787"/>
                  </a:lnTo>
                  <a:lnTo>
                    <a:pt x="5238399" y="4692562"/>
                  </a:lnTo>
                  <a:lnTo>
                    <a:pt x="5206649" y="4704640"/>
                  </a:lnTo>
                  <a:lnTo>
                    <a:pt x="5195219" y="4725936"/>
                  </a:lnTo>
                  <a:lnTo>
                    <a:pt x="5184741" y="4732293"/>
                  </a:lnTo>
                  <a:lnTo>
                    <a:pt x="5178391" y="4719579"/>
                  </a:lnTo>
                  <a:lnTo>
                    <a:pt x="5164421" y="4717672"/>
                  </a:lnTo>
                  <a:lnTo>
                    <a:pt x="5151721" y="4719897"/>
                  </a:lnTo>
                  <a:lnTo>
                    <a:pt x="5147594" y="4731657"/>
                  </a:lnTo>
                  <a:lnTo>
                    <a:pt x="5144736" y="4744053"/>
                  </a:lnTo>
                  <a:lnTo>
                    <a:pt x="5132036" y="4746596"/>
                  </a:lnTo>
                  <a:lnTo>
                    <a:pt x="5132036" y="4739921"/>
                  </a:lnTo>
                  <a:lnTo>
                    <a:pt x="5116161" y="4732611"/>
                  </a:lnTo>
                  <a:lnTo>
                    <a:pt x="5101239" y="4750728"/>
                  </a:lnTo>
                  <a:lnTo>
                    <a:pt x="5080284" y="4761535"/>
                  </a:lnTo>
                  <a:lnTo>
                    <a:pt x="5055836" y="4769164"/>
                  </a:lnTo>
                  <a:lnTo>
                    <a:pt x="5050756" y="4763124"/>
                  </a:lnTo>
                  <a:lnTo>
                    <a:pt x="5045994" y="4736425"/>
                  </a:lnTo>
                  <a:lnTo>
                    <a:pt x="5040914" y="4745960"/>
                  </a:lnTo>
                  <a:lnTo>
                    <a:pt x="5045359" y="4773296"/>
                  </a:lnTo>
                  <a:lnTo>
                    <a:pt x="5051709" y="4774567"/>
                  </a:lnTo>
                  <a:lnTo>
                    <a:pt x="5042501" y="4780924"/>
                  </a:lnTo>
                  <a:lnTo>
                    <a:pt x="5039961" y="4775838"/>
                  </a:lnTo>
                  <a:lnTo>
                    <a:pt x="5039009" y="4766303"/>
                  </a:lnTo>
                  <a:lnTo>
                    <a:pt x="5033611" y="4758992"/>
                  </a:lnTo>
                  <a:lnTo>
                    <a:pt x="5028531" y="4776792"/>
                  </a:lnTo>
                  <a:lnTo>
                    <a:pt x="5032976" y="4779017"/>
                  </a:lnTo>
                  <a:lnTo>
                    <a:pt x="5019006" y="4792684"/>
                  </a:lnTo>
                  <a:lnTo>
                    <a:pt x="5004401" y="4799359"/>
                  </a:lnTo>
                  <a:lnTo>
                    <a:pt x="4999004" y="4803491"/>
                  </a:lnTo>
                  <a:lnTo>
                    <a:pt x="4987574" y="4805716"/>
                  </a:lnTo>
                  <a:lnTo>
                    <a:pt x="4983446" y="4824787"/>
                  </a:lnTo>
                  <a:lnTo>
                    <a:pt x="4974874" y="4829873"/>
                  </a:lnTo>
                  <a:lnTo>
                    <a:pt x="4968524" y="4826694"/>
                  </a:lnTo>
                  <a:lnTo>
                    <a:pt x="4965349" y="4818748"/>
                  </a:lnTo>
                  <a:lnTo>
                    <a:pt x="4974874" y="4813980"/>
                  </a:lnTo>
                  <a:lnTo>
                    <a:pt x="4974874" y="4810166"/>
                  </a:lnTo>
                  <a:lnTo>
                    <a:pt x="4965349" y="4815570"/>
                  </a:lnTo>
                  <a:lnTo>
                    <a:pt x="4952649" y="4800631"/>
                  </a:lnTo>
                  <a:lnTo>
                    <a:pt x="4941854" y="4801902"/>
                  </a:lnTo>
                  <a:lnTo>
                    <a:pt x="4938679" y="4810166"/>
                  </a:lnTo>
                  <a:lnTo>
                    <a:pt x="4930424" y="4803173"/>
                  </a:lnTo>
                  <a:lnTo>
                    <a:pt x="4922804" y="4814934"/>
                  </a:lnTo>
                  <a:lnTo>
                    <a:pt x="4917724" y="4801902"/>
                  </a:lnTo>
                  <a:lnTo>
                    <a:pt x="4910104" y="4792684"/>
                  </a:lnTo>
                  <a:lnTo>
                    <a:pt x="4896451" y="4784420"/>
                  </a:lnTo>
                  <a:lnTo>
                    <a:pt x="4893276" y="4803491"/>
                  </a:lnTo>
                  <a:lnTo>
                    <a:pt x="4900896" y="4812709"/>
                  </a:lnTo>
                  <a:lnTo>
                    <a:pt x="4907246" y="4819066"/>
                  </a:lnTo>
                  <a:lnTo>
                    <a:pt x="4916771" y="4820020"/>
                  </a:lnTo>
                  <a:lnTo>
                    <a:pt x="4929471" y="4827330"/>
                  </a:lnTo>
                  <a:lnTo>
                    <a:pt x="4932646" y="4840044"/>
                  </a:lnTo>
                  <a:lnTo>
                    <a:pt x="4939314" y="4841951"/>
                  </a:lnTo>
                  <a:lnTo>
                    <a:pt x="4937091" y="4826059"/>
                  </a:lnTo>
                  <a:lnTo>
                    <a:pt x="4938679" y="4819702"/>
                  </a:lnTo>
                  <a:lnTo>
                    <a:pt x="4960269" y="4833051"/>
                  </a:lnTo>
                  <a:lnTo>
                    <a:pt x="4969794" y="4836548"/>
                  </a:lnTo>
                  <a:lnTo>
                    <a:pt x="4977414" y="4841633"/>
                  </a:lnTo>
                  <a:lnTo>
                    <a:pt x="4964714" y="4854347"/>
                  </a:lnTo>
                  <a:lnTo>
                    <a:pt x="4963444" y="4857526"/>
                  </a:lnTo>
                  <a:lnTo>
                    <a:pt x="4982811" y="4855301"/>
                  </a:lnTo>
                  <a:lnTo>
                    <a:pt x="4990114" y="4859433"/>
                  </a:lnTo>
                  <a:lnTo>
                    <a:pt x="4983764" y="4865790"/>
                  </a:lnTo>
                  <a:lnTo>
                    <a:pt x="4999639" y="4865790"/>
                  </a:lnTo>
                  <a:lnTo>
                    <a:pt x="5011386" y="4870876"/>
                  </a:lnTo>
                  <a:lnTo>
                    <a:pt x="5021864" y="4883590"/>
                  </a:lnTo>
                  <a:lnTo>
                    <a:pt x="5015831" y="4909653"/>
                  </a:lnTo>
                  <a:lnTo>
                    <a:pt x="5036151" y="4910607"/>
                  </a:lnTo>
                  <a:lnTo>
                    <a:pt x="5076474" y="4925228"/>
                  </a:lnTo>
                  <a:lnTo>
                    <a:pt x="5079649" y="4917917"/>
                  </a:lnTo>
                  <a:lnTo>
                    <a:pt x="5052979" y="4901071"/>
                  </a:lnTo>
                  <a:lnTo>
                    <a:pt x="5031389" y="4869604"/>
                  </a:lnTo>
                  <a:lnTo>
                    <a:pt x="5012974" y="4834005"/>
                  </a:lnTo>
                  <a:lnTo>
                    <a:pt x="5004719" y="4842269"/>
                  </a:lnTo>
                  <a:lnTo>
                    <a:pt x="4999321" y="4834005"/>
                  </a:lnTo>
                  <a:lnTo>
                    <a:pt x="4995194" y="4819384"/>
                  </a:lnTo>
                  <a:lnTo>
                    <a:pt x="5002496" y="4816205"/>
                  </a:lnTo>
                  <a:lnTo>
                    <a:pt x="5001544" y="4809848"/>
                  </a:lnTo>
                  <a:lnTo>
                    <a:pt x="5004719" y="4807623"/>
                  </a:lnTo>
                  <a:lnTo>
                    <a:pt x="5036786" y="4869604"/>
                  </a:lnTo>
                  <a:lnTo>
                    <a:pt x="5057106" y="4899164"/>
                  </a:lnTo>
                  <a:lnTo>
                    <a:pt x="5078696" y="4909335"/>
                  </a:lnTo>
                  <a:lnTo>
                    <a:pt x="5085999" y="4911560"/>
                  </a:lnTo>
                  <a:lnTo>
                    <a:pt x="5094254" y="4912196"/>
                  </a:lnTo>
                  <a:lnTo>
                    <a:pt x="5098381" y="4905839"/>
                  </a:lnTo>
                  <a:lnTo>
                    <a:pt x="5106954" y="4896304"/>
                  </a:lnTo>
                  <a:lnTo>
                    <a:pt x="5116479" y="4911243"/>
                  </a:lnTo>
                  <a:lnTo>
                    <a:pt x="5126004" y="4904886"/>
                  </a:lnTo>
                  <a:lnTo>
                    <a:pt x="5130131" y="4898211"/>
                  </a:lnTo>
                  <a:lnTo>
                    <a:pt x="5148864" y="4893761"/>
                  </a:lnTo>
                  <a:lnTo>
                    <a:pt x="5162834" y="4895986"/>
                  </a:lnTo>
                  <a:lnTo>
                    <a:pt x="5181249" y="4909335"/>
                  </a:lnTo>
                  <a:lnTo>
                    <a:pt x="5175534" y="4914739"/>
                  </a:lnTo>
                  <a:lnTo>
                    <a:pt x="5160929" y="4912832"/>
                  </a:lnTo>
                  <a:lnTo>
                    <a:pt x="5156801" y="4915057"/>
                  </a:lnTo>
                  <a:cubicBezTo>
                    <a:pt x="5156589" y="4921626"/>
                    <a:pt x="5156378" y="4928194"/>
                    <a:pt x="5156166" y="4934763"/>
                  </a:cubicBezTo>
                  <a:lnTo>
                    <a:pt x="5151721" y="4947477"/>
                  </a:lnTo>
                  <a:lnTo>
                    <a:pt x="5144419" y="4948749"/>
                  </a:lnTo>
                  <a:lnTo>
                    <a:pt x="5131719" y="4950974"/>
                  </a:lnTo>
                  <a:lnTo>
                    <a:pt x="5117114" y="4960827"/>
                  </a:lnTo>
                  <a:lnTo>
                    <a:pt x="5094571" y="4943028"/>
                  </a:lnTo>
                  <a:lnTo>
                    <a:pt x="5071076" y="4943981"/>
                  </a:lnTo>
                  <a:lnTo>
                    <a:pt x="5061869" y="4955742"/>
                  </a:lnTo>
                  <a:lnTo>
                    <a:pt x="5055519" y="4969409"/>
                  </a:lnTo>
                  <a:lnTo>
                    <a:pt x="5033611" y="4976402"/>
                  </a:lnTo>
                  <a:lnTo>
                    <a:pt x="5025039" y="4986891"/>
                  </a:lnTo>
                  <a:lnTo>
                    <a:pt x="5012339" y="4987845"/>
                  </a:lnTo>
                  <a:lnTo>
                    <a:pt x="5002814" y="4981488"/>
                  </a:lnTo>
                  <a:lnTo>
                    <a:pt x="4994241" y="4986255"/>
                  </a:lnTo>
                  <a:lnTo>
                    <a:pt x="4972334" y="5008505"/>
                  </a:lnTo>
                  <a:lnTo>
                    <a:pt x="4941854" y="5033933"/>
                  </a:lnTo>
                  <a:lnTo>
                    <a:pt x="4914866" y="5053004"/>
                  </a:lnTo>
                  <a:lnTo>
                    <a:pt x="4887879" y="5037429"/>
                  </a:lnTo>
                  <a:lnTo>
                    <a:pt x="4861526" y="5034568"/>
                  </a:lnTo>
                  <a:lnTo>
                    <a:pt x="4859304" y="5027258"/>
                  </a:lnTo>
                  <a:lnTo>
                    <a:pt x="4877401" y="5013590"/>
                  </a:lnTo>
                  <a:lnTo>
                    <a:pt x="4873909" y="4995473"/>
                  </a:lnTo>
                  <a:lnTo>
                    <a:pt x="4881211" y="4992294"/>
                  </a:lnTo>
                  <a:lnTo>
                    <a:pt x="4885339" y="4962734"/>
                  </a:lnTo>
                  <a:lnTo>
                    <a:pt x="4870099" y="4939849"/>
                  </a:lnTo>
                  <a:lnTo>
                    <a:pt x="4854224" y="4945253"/>
                  </a:lnTo>
                  <a:lnTo>
                    <a:pt x="4851049" y="4936671"/>
                  </a:lnTo>
                  <a:lnTo>
                    <a:pt x="4831046" y="4919825"/>
                  </a:lnTo>
                  <a:lnTo>
                    <a:pt x="4818029" y="4918871"/>
                  </a:lnTo>
                  <a:lnTo>
                    <a:pt x="4810726" y="4929678"/>
                  </a:lnTo>
                  <a:lnTo>
                    <a:pt x="4797074" y="4924592"/>
                  </a:lnTo>
                  <a:lnTo>
                    <a:pt x="4784056" y="4917282"/>
                  </a:lnTo>
                  <a:lnTo>
                    <a:pt x="4780881" y="4909018"/>
                  </a:lnTo>
                  <a:lnTo>
                    <a:pt x="4787549" y="4904250"/>
                  </a:lnTo>
                  <a:lnTo>
                    <a:pt x="4808186" y="4888357"/>
                  </a:lnTo>
                  <a:lnTo>
                    <a:pt x="4836444" y="4865154"/>
                  </a:lnTo>
                  <a:lnTo>
                    <a:pt x="4839619" y="4855619"/>
                  </a:lnTo>
                  <a:lnTo>
                    <a:pt x="4844064" y="4862929"/>
                  </a:lnTo>
                  <a:lnTo>
                    <a:pt x="4866289" y="4854030"/>
                  </a:lnTo>
                  <a:lnTo>
                    <a:pt x="4894546" y="4846719"/>
                  </a:lnTo>
                  <a:lnTo>
                    <a:pt x="4905341" y="4849897"/>
                  </a:lnTo>
                  <a:lnTo>
                    <a:pt x="4899944" y="4839091"/>
                  </a:lnTo>
                  <a:lnTo>
                    <a:pt x="4909469" y="4829555"/>
                  </a:lnTo>
                  <a:lnTo>
                    <a:pt x="4891371" y="4835912"/>
                  </a:lnTo>
                  <a:cubicBezTo>
                    <a:pt x="4891054" y="4832098"/>
                    <a:pt x="4890736" y="4828283"/>
                    <a:pt x="4890419" y="4824469"/>
                  </a:cubicBezTo>
                  <a:lnTo>
                    <a:pt x="4885021" y="4817159"/>
                  </a:lnTo>
                  <a:lnTo>
                    <a:pt x="4882481" y="4795863"/>
                  </a:lnTo>
                  <a:lnTo>
                    <a:pt x="4877719" y="4809848"/>
                  </a:lnTo>
                  <a:lnTo>
                    <a:pt x="4870099" y="4812073"/>
                  </a:lnTo>
                  <a:lnTo>
                    <a:pt x="4875496" y="4825741"/>
                  </a:lnTo>
                  <a:lnTo>
                    <a:pt x="4871369" y="4824787"/>
                  </a:lnTo>
                  <a:lnTo>
                    <a:pt x="4861526" y="4818430"/>
                  </a:lnTo>
                  <a:lnTo>
                    <a:pt x="4855176" y="4819384"/>
                  </a:lnTo>
                  <a:lnTo>
                    <a:pt x="4847874" y="4815570"/>
                  </a:lnTo>
                  <a:cubicBezTo>
                    <a:pt x="4847556" y="4811650"/>
                    <a:pt x="4847239" y="4807729"/>
                    <a:pt x="4846921" y="4803809"/>
                  </a:cubicBezTo>
                  <a:lnTo>
                    <a:pt x="4839301" y="4809213"/>
                  </a:lnTo>
                  <a:lnTo>
                    <a:pt x="4829776" y="4801584"/>
                  </a:lnTo>
                  <a:lnTo>
                    <a:pt x="4826601" y="4807941"/>
                  </a:lnTo>
                  <a:lnTo>
                    <a:pt x="4821204" y="4809213"/>
                  </a:lnTo>
                  <a:lnTo>
                    <a:pt x="4808504" y="4811755"/>
                  </a:lnTo>
                  <a:lnTo>
                    <a:pt x="4795169" y="4816841"/>
                  </a:lnTo>
                  <a:lnTo>
                    <a:pt x="4794216" y="4824469"/>
                  </a:lnTo>
                  <a:lnTo>
                    <a:pt x="4816441" y="4828284"/>
                  </a:lnTo>
                  <a:lnTo>
                    <a:pt x="4808821" y="4830509"/>
                  </a:lnTo>
                  <a:lnTo>
                    <a:pt x="4785644" y="4826377"/>
                  </a:lnTo>
                  <a:lnTo>
                    <a:pt x="4775166" y="4828602"/>
                  </a:lnTo>
                  <a:lnTo>
                    <a:pt x="4701824" y="4809530"/>
                  </a:lnTo>
                  <a:lnTo>
                    <a:pt x="4699601" y="4797770"/>
                  </a:lnTo>
                  <a:lnTo>
                    <a:pt x="4704999" y="4808259"/>
                  </a:lnTo>
                  <a:lnTo>
                    <a:pt x="4765324" y="4822562"/>
                  </a:lnTo>
                  <a:lnTo>
                    <a:pt x="4776119" y="4823198"/>
                  </a:lnTo>
                  <a:lnTo>
                    <a:pt x="4746274" y="4799677"/>
                  </a:lnTo>
                  <a:lnTo>
                    <a:pt x="4729446" y="4799677"/>
                  </a:lnTo>
                  <a:lnTo>
                    <a:pt x="4726271" y="4807941"/>
                  </a:lnTo>
                  <a:lnTo>
                    <a:pt x="4713571" y="4802856"/>
                  </a:lnTo>
                  <a:lnTo>
                    <a:pt x="4712301" y="4792367"/>
                  </a:lnTo>
                  <a:lnTo>
                    <a:pt x="4740559" y="4785692"/>
                  </a:lnTo>
                  <a:lnTo>
                    <a:pt x="4746909" y="4784738"/>
                  </a:lnTo>
                  <a:lnTo>
                    <a:pt x="4737384" y="4768846"/>
                  </a:lnTo>
                  <a:lnTo>
                    <a:pt x="4717381" y="4764714"/>
                  </a:lnTo>
                  <a:lnTo>
                    <a:pt x="4706586" y="4770117"/>
                  </a:lnTo>
                  <a:lnTo>
                    <a:pt x="4689759" y="4756767"/>
                  </a:lnTo>
                  <a:lnTo>
                    <a:pt x="4687536" y="4752317"/>
                  </a:lnTo>
                  <a:lnTo>
                    <a:pt x="4704681" y="4757721"/>
                  </a:lnTo>
                  <a:lnTo>
                    <a:pt x="4709761" y="4754225"/>
                  </a:lnTo>
                  <a:lnTo>
                    <a:pt x="4729129" y="4759628"/>
                  </a:lnTo>
                  <a:lnTo>
                    <a:pt x="4748179" y="4763442"/>
                  </a:lnTo>
                  <a:lnTo>
                    <a:pt x="4764054" y="4769799"/>
                  </a:lnTo>
                  <a:lnTo>
                    <a:pt x="4808821" y="4724982"/>
                  </a:lnTo>
                  <a:lnTo>
                    <a:pt x="4767864" y="4752953"/>
                  </a:lnTo>
                  <a:lnTo>
                    <a:pt x="4745956" y="4759310"/>
                  </a:lnTo>
                  <a:lnTo>
                    <a:pt x="4735161" y="4747868"/>
                  </a:lnTo>
                  <a:lnTo>
                    <a:pt x="4727541" y="4738332"/>
                  </a:lnTo>
                  <a:lnTo>
                    <a:pt x="4725636" y="4731339"/>
                  </a:lnTo>
                  <a:lnTo>
                    <a:pt x="4723414" y="4717354"/>
                  </a:lnTo>
                  <a:lnTo>
                    <a:pt x="4731351" y="4710043"/>
                  </a:lnTo>
                  <a:lnTo>
                    <a:pt x="4726271" y="4699236"/>
                  </a:lnTo>
                  <a:lnTo>
                    <a:pt x="4725001" y="4688747"/>
                  </a:lnTo>
                  <a:lnTo>
                    <a:pt x="4720874" y="4703686"/>
                  </a:lnTo>
                  <a:lnTo>
                    <a:pt x="4725001" y="4708772"/>
                  </a:lnTo>
                  <a:lnTo>
                    <a:pt x="4714841" y="4717354"/>
                  </a:lnTo>
                  <a:lnTo>
                    <a:pt x="4717064" y="4729114"/>
                  </a:lnTo>
                  <a:lnTo>
                    <a:pt x="4722144" y="4737378"/>
                  </a:lnTo>
                  <a:lnTo>
                    <a:pt x="4720239" y="4744689"/>
                  </a:lnTo>
                  <a:lnTo>
                    <a:pt x="4708809" y="4749139"/>
                  </a:lnTo>
                  <a:lnTo>
                    <a:pt x="4701189" y="4742782"/>
                  </a:lnTo>
                  <a:lnTo>
                    <a:pt x="4696109" y="4747232"/>
                  </a:lnTo>
                  <a:lnTo>
                    <a:pt x="4683409" y="4747232"/>
                  </a:lnTo>
                  <a:lnTo>
                    <a:pt x="4695791" y="4725936"/>
                  </a:lnTo>
                  <a:lnTo>
                    <a:pt x="4684044" y="4726254"/>
                  </a:lnTo>
                  <a:lnTo>
                    <a:pt x="4679916" y="4718943"/>
                  </a:lnTo>
                  <a:lnTo>
                    <a:pt x="4682456" y="4738650"/>
                  </a:lnTo>
                  <a:lnTo>
                    <a:pt x="4676106" y="4744371"/>
                  </a:lnTo>
                  <a:lnTo>
                    <a:pt x="4659914" y="4746596"/>
                  </a:lnTo>
                  <a:lnTo>
                    <a:pt x="4649436" y="4751682"/>
                  </a:lnTo>
                  <a:lnTo>
                    <a:pt x="4619591" y="4753271"/>
                  </a:lnTo>
                  <a:lnTo>
                    <a:pt x="4614829" y="4759628"/>
                  </a:lnTo>
                  <a:lnTo>
                    <a:pt x="4618956" y="4769799"/>
                  </a:lnTo>
                  <a:lnTo>
                    <a:pt x="4611654" y="4781560"/>
                  </a:lnTo>
                  <a:lnTo>
                    <a:pt x="4609749" y="4797452"/>
                  </a:lnTo>
                  <a:lnTo>
                    <a:pt x="4597049" y="4809213"/>
                  </a:lnTo>
                  <a:lnTo>
                    <a:pt x="4587524" y="4820655"/>
                  </a:lnTo>
                  <a:lnTo>
                    <a:pt x="4587524" y="4816523"/>
                  </a:lnTo>
                  <a:lnTo>
                    <a:pt x="4592921" y="4807941"/>
                  </a:lnTo>
                  <a:lnTo>
                    <a:pt x="4583396" y="4805081"/>
                  </a:lnTo>
                  <a:lnTo>
                    <a:pt x="4575776" y="4799995"/>
                  </a:lnTo>
                  <a:lnTo>
                    <a:pt x="4572601" y="4788235"/>
                  </a:lnTo>
                  <a:lnTo>
                    <a:pt x="4568474" y="4796816"/>
                  </a:lnTo>
                  <a:lnTo>
                    <a:pt x="4565299" y="4787599"/>
                  </a:lnTo>
                  <a:lnTo>
                    <a:pt x="4556726" y="4784420"/>
                  </a:lnTo>
                  <a:lnTo>
                    <a:pt x="4553551" y="4798088"/>
                  </a:lnTo>
                  <a:lnTo>
                    <a:pt x="4566251" y="4811755"/>
                  </a:lnTo>
                  <a:lnTo>
                    <a:pt x="4574824" y="4815887"/>
                  </a:lnTo>
                  <a:lnTo>
                    <a:pt x="4580539" y="4820020"/>
                  </a:lnTo>
                  <a:cubicBezTo>
                    <a:pt x="4580856" y="4824152"/>
                    <a:pt x="4581174" y="4828284"/>
                    <a:pt x="4581491" y="4832416"/>
                  </a:cubicBezTo>
                  <a:lnTo>
                    <a:pt x="4576094" y="4845130"/>
                  </a:lnTo>
                  <a:lnTo>
                    <a:pt x="4564664" y="4848308"/>
                  </a:lnTo>
                  <a:lnTo>
                    <a:pt x="4557361" y="4856890"/>
                  </a:lnTo>
                  <a:lnTo>
                    <a:pt x="4552281" y="4857844"/>
                  </a:lnTo>
                  <a:lnTo>
                    <a:pt x="4539264" y="4858479"/>
                  </a:lnTo>
                  <a:lnTo>
                    <a:pt x="4523388" y="4862611"/>
                  </a:lnTo>
                  <a:lnTo>
                    <a:pt x="4531961" y="4871193"/>
                  </a:lnTo>
                  <a:lnTo>
                    <a:pt x="4513228" y="4882636"/>
                  </a:lnTo>
                  <a:lnTo>
                    <a:pt x="4507831" y="4875325"/>
                  </a:lnTo>
                  <a:lnTo>
                    <a:pt x="4504338" y="4865154"/>
                  </a:lnTo>
                  <a:lnTo>
                    <a:pt x="4508466" y="4859751"/>
                  </a:lnTo>
                  <a:lnTo>
                    <a:pt x="4508466" y="4849262"/>
                  </a:lnTo>
                  <a:lnTo>
                    <a:pt x="4502116" y="4843858"/>
                  </a:lnTo>
                  <a:lnTo>
                    <a:pt x="4493861" y="4868333"/>
                  </a:lnTo>
                  <a:cubicBezTo>
                    <a:pt x="4493543" y="4873842"/>
                    <a:pt x="4493226" y="4879352"/>
                    <a:pt x="4492908" y="4884861"/>
                  </a:cubicBezTo>
                  <a:lnTo>
                    <a:pt x="4503703" y="4891218"/>
                  </a:lnTo>
                  <a:lnTo>
                    <a:pt x="4505926" y="4905203"/>
                  </a:lnTo>
                  <a:lnTo>
                    <a:pt x="4497671" y="4910289"/>
                  </a:lnTo>
                  <a:lnTo>
                    <a:pt x="4499868" y="4919360"/>
                  </a:lnTo>
                  <a:lnTo>
                    <a:pt x="4500840" y="4920286"/>
                  </a:lnTo>
                  <a:lnTo>
                    <a:pt x="4506875" y="4943464"/>
                  </a:lnTo>
                  <a:cubicBezTo>
                    <a:pt x="4506557" y="4951507"/>
                    <a:pt x="4506240" y="4959551"/>
                    <a:pt x="4505922" y="4967594"/>
                  </a:cubicBezTo>
                  <a:lnTo>
                    <a:pt x="4499570" y="4964736"/>
                  </a:lnTo>
                  <a:lnTo>
                    <a:pt x="4505922" y="4976166"/>
                  </a:lnTo>
                  <a:cubicBezTo>
                    <a:pt x="4505604" y="4979976"/>
                    <a:pt x="4505287" y="4983786"/>
                    <a:pt x="4504969" y="4987596"/>
                  </a:cubicBezTo>
                  <a:lnTo>
                    <a:pt x="4487183" y="4995216"/>
                  </a:lnTo>
                  <a:lnTo>
                    <a:pt x="4475749" y="5001884"/>
                  </a:lnTo>
                  <a:lnTo>
                    <a:pt x="4460821" y="5005059"/>
                  </a:lnTo>
                  <a:lnTo>
                    <a:pt x="4447164" y="5022204"/>
                  </a:lnTo>
                  <a:lnTo>
                    <a:pt x="4430330" y="5038079"/>
                  </a:lnTo>
                  <a:lnTo>
                    <a:pt x="4433506" y="5029506"/>
                  </a:lnTo>
                  <a:lnTo>
                    <a:pt x="4443988" y="5017759"/>
                  </a:lnTo>
                  <a:lnTo>
                    <a:pt x="4443988" y="5008234"/>
                  </a:lnTo>
                  <a:lnTo>
                    <a:pt x="4454469" y="5000931"/>
                  </a:lnTo>
                  <a:lnTo>
                    <a:pt x="4464950" y="4992359"/>
                  </a:lnTo>
                  <a:lnTo>
                    <a:pt x="4463997" y="4986961"/>
                  </a:lnTo>
                  <a:lnTo>
                    <a:pt x="4449069" y="4990136"/>
                  </a:lnTo>
                  <a:lnTo>
                    <a:pt x="4452245" y="4980929"/>
                  </a:lnTo>
                  <a:lnTo>
                    <a:pt x="4449069" y="4971404"/>
                  </a:lnTo>
                  <a:lnTo>
                    <a:pt x="4439223" y="4964101"/>
                  </a:lnTo>
                  <a:lnTo>
                    <a:pt x="4429060" y="4968229"/>
                  </a:lnTo>
                  <a:lnTo>
                    <a:pt x="4424613" y="4976801"/>
                  </a:lnTo>
                  <a:lnTo>
                    <a:pt x="4411909" y="4972991"/>
                  </a:lnTo>
                  <a:lnTo>
                    <a:pt x="4410956" y="4981246"/>
                  </a:lnTo>
                  <a:lnTo>
                    <a:pt x="4432236" y="4983151"/>
                  </a:lnTo>
                  <a:lnTo>
                    <a:pt x="4435412" y="4985374"/>
                  </a:lnTo>
                  <a:lnTo>
                    <a:pt x="4438588" y="4991724"/>
                  </a:lnTo>
                  <a:lnTo>
                    <a:pt x="4428107" y="5004424"/>
                  </a:lnTo>
                  <a:lnTo>
                    <a:pt x="4426201" y="5009821"/>
                  </a:lnTo>
                  <a:lnTo>
                    <a:pt x="4420802" y="5011726"/>
                  </a:lnTo>
                  <a:lnTo>
                    <a:pt x="4417626" y="5007599"/>
                  </a:lnTo>
                  <a:lnTo>
                    <a:pt x="4413497" y="5011726"/>
                  </a:lnTo>
                  <a:lnTo>
                    <a:pt x="4420802" y="5021251"/>
                  </a:lnTo>
                  <a:lnTo>
                    <a:pt x="4420802" y="5028554"/>
                  </a:lnTo>
                  <a:lnTo>
                    <a:pt x="4410638" y="5035221"/>
                  </a:lnTo>
                  <a:cubicBezTo>
                    <a:pt x="4410956" y="5038925"/>
                    <a:pt x="4411273" y="5042630"/>
                    <a:pt x="4411591" y="5046334"/>
                  </a:cubicBezTo>
                  <a:lnTo>
                    <a:pt x="4416673" y="5034904"/>
                  </a:lnTo>
                  <a:lnTo>
                    <a:pt x="4430330" y="5031729"/>
                  </a:lnTo>
                  <a:lnTo>
                    <a:pt x="4430330" y="5038079"/>
                  </a:lnTo>
                  <a:lnTo>
                    <a:pt x="4408415" y="5059351"/>
                  </a:lnTo>
                  <a:lnTo>
                    <a:pt x="4409368" y="5066654"/>
                  </a:lnTo>
                  <a:lnTo>
                    <a:pt x="4410956" y="5082529"/>
                  </a:lnTo>
                  <a:lnTo>
                    <a:pt x="4409050" y="5116184"/>
                  </a:lnTo>
                  <a:lnTo>
                    <a:pt x="4416673" y="5138091"/>
                  </a:lnTo>
                  <a:lnTo>
                    <a:pt x="4416388" y="5137963"/>
                  </a:lnTo>
                  <a:lnTo>
                    <a:pt x="4413532" y="5157060"/>
                  </a:lnTo>
                  <a:lnTo>
                    <a:pt x="4399569" y="5177430"/>
                  </a:lnTo>
                  <a:lnTo>
                    <a:pt x="4398617" y="5183796"/>
                  </a:lnTo>
                  <a:lnTo>
                    <a:pt x="4376721" y="5181886"/>
                  </a:lnTo>
                  <a:lnTo>
                    <a:pt x="4365932" y="5188252"/>
                  </a:lnTo>
                  <a:lnTo>
                    <a:pt x="4345306" y="5219125"/>
                  </a:lnTo>
                  <a:lnTo>
                    <a:pt x="4332930" y="5259229"/>
                  </a:lnTo>
                  <a:lnTo>
                    <a:pt x="4330709" y="5271960"/>
                  </a:lnTo>
                  <a:lnTo>
                    <a:pt x="4323093" y="5274188"/>
                  </a:lnTo>
                  <a:lnTo>
                    <a:pt x="4314207" y="5282782"/>
                  </a:lnTo>
                  <a:lnTo>
                    <a:pt x="4314207" y="5291057"/>
                  </a:lnTo>
                  <a:lnTo>
                    <a:pt x="4306591" y="5287874"/>
                  </a:lnTo>
                  <a:lnTo>
                    <a:pt x="4298024" y="5290102"/>
                  </a:lnTo>
                  <a:cubicBezTo>
                    <a:pt x="4297707" y="5292967"/>
                    <a:pt x="4297389" y="5295831"/>
                    <a:pt x="4297072" y="5298696"/>
                  </a:cubicBezTo>
                  <a:lnTo>
                    <a:pt x="4290725" y="5302834"/>
                  </a:lnTo>
                  <a:lnTo>
                    <a:pt x="4296437" y="5306016"/>
                  </a:lnTo>
                  <a:lnTo>
                    <a:pt x="4304370" y="5300606"/>
                  </a:lnTo>
                  <a:lnTo>
                    <a:pt x="4317381" y="5301879"/>
                  </a:lnTo>
                  <a:lnTo>
                    <a:pt x="4324679" y="5304743"/>
                  </a:lnTo>
                  <a:lnTo>
                    <a:pt x="4327853" y="5312064"/>
                  </a:lnTo>
                  <a:lnTo>
                    <a:pt x="4329122" y="5321612"/>
                  </a:lnTo>
                  <a:lnTo>
                    <a:pt x="4331343" y="5327023"/>
                  </a:lnTo>
                  <a:lnTo>
                    <a:pt x="4343084" y="5338163"/>
                  </a:lnTo>
                  <a:lnTo>
                    <a:pt x="4348479" y="5349939"/>
                  </a:lnTo>
                  <a:lnTo>
                    <a:pt x="4347949" y="5350022"/>
                  </a:lnTo>
                  <a:lnTo>
                    <a:pt x="4354478" y="5386173"/>
                  </a:lnTo>
                  <a:lnTo>
                    <a:pt x="4367495" y="5416728"/>
                  </a:lnTo>
                  <a:lnTo>
                    <a:pt x="4394165" y="5435506"/>
                  </a:lnTo>
                  <a:lnTo>
                    <a:pt x="4426868" y="5452056"/>
                  </a:lnTo>
                  <a:lnTo>
                    <a:pt x="4440838" y="5454920"/>
                  </a:lnTo>
                  <a:lnTo>
                    <a:pt x="4447188" y="5451738"/>
                  </a:lnTo>
                  <a:lnTo>
                    <a:pt x="4452903" y="5461604"/>
                  </a:lnTo>
                  <a:lnTo>
                    <a:pt x="4450680" y="5467969"/>
                  </a:lnTo>
                  <a:lnTo>
                    <a:pt x="4447505" y="5471470"/>
                  </a:lnTo>
                  <a:lnTo>
                    <a:pt x="4449093" y="5473380"/>
                  </a:lnTo>
                  <a:lnTo>
                    <a:pt x="4444330" y="5483883"/>
                  </a:lnTo>
                  <a:lnTo>
                    <a:pt x="4442108" y="5490248"/>
                  </a:lnTo>
                  <a:lnTo>
                    <a:pt x="4426233" y="5488021"/>
                  </a:lnTo>
                  <a:lnTo>
                    <a:pt x="4416708" y="5487066"/>
                  </a:lnTo>
                  <a:lnTo>
                    <a:pt x="4398610" y="5486111"/>
                  </a:lnTo>
                  <a:lnTo>
                    <a:pt x="4374163" y="5482292"/>
                  </a:lnTo>
                  <a:lnTo>
                    <a:pt x="4361463" y="5481337"/>
                  </a:lnTo>
                  <a:lnTo>
                    <a:pt x="4336380" y="5489612"/>
                  </a:lnTo>
                  <a:lnTo>
                    <a:pt x="4311933" y="5483883"/>
                  </a:lnTo>
                  <a:lnTo>
                    <a:pt x="4298280" y="5488021"/>
                  </a:lnTo>
                  <a:lnTo>
                    <a:pt x="4289073" y="5510300"/>
                  </a:lnTo>
                  <a:lnTo>
                    <a:pt x="4278278" y="5522076"/>
                  </a:lnTo>
                  <a:lnTo>
                    <a:pt x="4253195" y="5536080"/>
                  </a:lnTo>
                  <a:lnTo>
                    <a:pt x="4224620" y="5550084"/>
                  </a:lnTo>
                  <a:lnTo>
                    <a:pt x="4209063" y="5568225"/>
                  </a:lnTo>
                  <a:lnTo>
                    <a:pt x="4191283" y="5582866"/>
                  </a:lnTo>
                  <a:lnTo>
                    <a:pt x="4191283" y="5592732"/>
                  </a:lnTo>
                  <a:lnTo>
                    <a:pt x="4172233" y="5602280"/>
                  </a:lnTo>
                  <a:lnTo>
                    <a:pt x="4169058" y="5601007"/>
                  </a:lnTo>
                  <a:lnTo>
                    <a:pt x="4173185" y="5594642"/>
                  </a:lnTo>
                  <a:lnTo>
                    <a:pt x="4175408" y="5585412"/>
                  </a:lnTo>
                  <a:lnTo>
                    <a:pt x="4168105" y="5578092"/>
                  </a:lnTo>
                  <a:lnTo>
                    <a:pt x="4173820" y="5569498"/>
                  </a:lnTo>
                  <a:lnTo>
                    <a:pt x="4185568" y="5564088"/>
                  </a:lnTo>
                  <a:lnTo>
                    <a:pt x="4204618" y="5551357"/>
                  </a:lnTo>
                  <a:lnTo>
                    <a:pt x="4226843" y="5537353"/>
                  </a:lnTo>
                  <a:lnTo>
                    <a:pt x="4235098" y="5534170"/>
                  </a:lnTo>
                  <a:lnTo>
                    <a:pt x="4235098" y="5524622"/>
                  </a:lnTo>
                  <a:lnTo>
                    <a:pt x="4224620" y="5528123"/>
                  </a:lnTo>
                  <a:lnTo>
                    <a:pt x="4202395" y="5533215"/>
                  </a:lnTo>
                  <a:lnTo>
                    <a:pt x="4184615" y="5544036"/>
                  </a:lnTo>
                  <a:lnTo>
                    <a:pt x="4167470" y="5537989"/>
                  </a:lnTo>
                  <a:lnTo>
                    <a:pt x="4163025" y="5522076"/>
                  </a:lnTo>
                  <a:lnTo>
                    <a:pt x="4160928" y="5513064"/>
                  </a:lnTo>
                  <a:lnTo>
                    <a:pt x="4150640" y="5513376"/>
                  </a:lnTo>
                  <a:lnTo>
                    <a:pt x="4135718" y="5512423"/>
                  </a:lnTo>
                  <a:lnTo>
                    <a:pt x="4123970" y="5504168"/>
                  </a:lnTo>
                  <a:lnTo>
                    <a:pt x="4098570" y="5493373"/>
                  </a:lnTo>
                  <a:lnTo>
                    <a:pt x="4080473" y="5491786"/>
                  </a:lnTo>
                  <a:lnTo>
                    <a:pt x="4071900" y="5495913"/>
                  </a:lnTo>
                  <a:lnTo>
                    <a:pt x="4066820" y="5485436"/>
                  </a:lnTo>
                  <a:lnTo>
                    <a:pt x="4073170" y="5474641"/>
                  </a:lnTo>
                  <a:lnTo>
                    <a:pt x="4059200" y="5477181"/>
                  </a:lnTo>
                  <a:lnTo>
                    <a:pt x="4060470" y="5486706"/>
                  </a:lnTo>
                  <a:lnTo>
                    <a:pt x="4055073" y="5494326"/>
                  </a:lnTo>
                  <a:lnTo>
                    <a:pt x="4044913" y="5497501"/>
                  </a:lnTo>
                  <a:lnTo>
                    <a:pt x="4033165" y="5498453"/>
                  </a:lnTo>
                  <a:lnTo>
                    <a:pt x="4027768" y="5493056"/>
                  </a:lnTo>
                  <a:lnTo>
                    <a:pt x="3999193" y="5494643"/>
                  </a:lnTo>
                  <a:lnTo>
                    <a:pt x="3999193" y="5501946"/>
                  </a:lnTo>
                  <a:lnTo>
                    <a:pt x="3989668" y="5512741"/>
                  </a:lnTo>
                  <a:lnTo>
                    <a:pt x="3974110" y="5516868"/>
                  </a:lnTo>
                  <a:lnTo>
                    <a:pt x="3968713" y="5516868"/>
                  </a:lnTo>
                  <a:lnTo>
                    <a:pt x="3951885" y="5506708"/>
                  </a:lnTo>
                  <a:lnTo>
                    <a:pt x="3940138" y="5520361"/>
                  </a:lnTo>
                  <a:cubicBezTo>
                    <a:pt x="3940455" y="5524277"/>
                    <a:pt x="3940773" y="5528192"/>
                    <a:pt x="3941090" y="5532108"/>
                  </a:cubicBezTo>
                  <a:lnTo>
                    <a:pt x="3953790" y="5537188"/>
                  </a:lnTo>
                  <a:lnTo>
                    <a:pt x="3946805" y="5544491"/>
                  </a:lnTo>
                  <a:lnTo>
                    <a:pt x="3950933" y="5551793"/>
                  </a:lnTo>
                  <a:lnTo>
                    <a:pt x="3963950" y="5554016"/>
                  </a:lnTo>
                  <a:lnTo>
                    <a:pt x="3964903" y="5545443"/>
                  </a:lnTo>
                  <a:lnTo>
                    <a:pt x="3976650" y="5562271"/>
                  </a:lnTo>
                  <a:lnTo>
                    <a:pt x="3991255" y="5570526"/>
                  </a:lnTo>
                  <a:lnTo>
                    <a:pt x="4001098" y="5579733"/>
                  </a:lnTo>
                  <a:lnTo>
                    <a:pt x="3989350" y="5589258"/>
                  </a:lnTo>
                  <a:lnTo>
                    <a:pt x="3971253" y="5569573"/>
                  </a:lnTo>
                  <a:lnTo>
                    <a:pt x="3963950" y="5569573"/>
                  </a:lnTo>
                  <a:lnTo>
                    <a:pt x="3955378" y="5561318"/>
                  </a:lnTo>
                  <a:lnTo>
                    <a:pt x="3934105" y="5568938"/>
                  </a:lnTo>
                  <a:lnTo>
                    <a:pt x="3935375" y="5582591"/>
                  </a:lnTo>
                  <a:lnTo>
                    <a:pt x="3962045" y="5598148"/>
                  </a:lnTo>
                  <a:lnTo>
                    <a:pt x="3962045" y="5610848"/>
                  </a:lnTo>
                  <a:lnTo>
                    <a:pt x="3947123" y="5613071"/>
                  </a:lnTo>
                  <a:lnTo>
                    <a:pt x="3932200" y="5599736"/>
                  </a:lnTo>
                  <a:cubicBezTo>
                    <a:pt x="3931883" y="5595503"/>
                    <a:pt x="3931565" y="5591269"/>
                    <a:pt x="3931248" y="5587036"/>
                  </a:cubicBezTo>
                  <a:lnTo>
                    <a:pt x="3920770" y="5580686"/>
                  </a:lnTo>
                  <a:lnTo>
                    <a:pt x="3910928" y="5584813"/>
                  </a:lnTo>
                  <a:lnTo>
                    <a:pt x="3907753" y="5595291"/>
                  </a:lnTo>
                  <a:lnTo>
                    <a:pt x="3939185" y="5620373"/>
                  </a:lnTo>
                  <a:lnTo>
                    <a:pt x="3926168" y="5627041"/>
                  </a:lnTo>
                  <a:lnTo>
                    <a:pt x="3911563" y="5616563"/>
                  </a:lnTo>
                  <a:lnTo>
                    <a:pt x="3908388" y="5621961"/>
                  </a:lnTo>
                  <a:lnTo>
                    <a:pt x="3899815" y="5614658"/>
                  </a:lnTo>
                  <a:lnTo>
                    <a:pt x="3903625" y="5598466"/>
                  </a:lnTo>
                  <a:lnTo>
                    <a:pt x="3899498" y="5587353"/>
                  </a:lnTo>
                  <a:lnTo>
                    <a:pt x="3880448" y="5582908"/>
                  </a:lnTo>
                  <a:lnTo>
                    <a:pt x="3876003" y="5568621"/>
                  </a:lnTo>
                  <a:lnTo>
                    <a:pt x="3863303" y="5570526"/>
                  </a:lnTo>
                  <a:lnTo>
                    <a:pt x="3860128" y="5562271"/>
                  </a:lnTo>
                  <a:lnTo>
                    <a:pt x="3856953" y="5551793"/>
                  </a:lnTo>
                  <a:lnTo>
                    <a:pt x="3862033" y="5543538"/>
                  </a:lnTo>
                  <a:lnTo>
                    <a:pt x="3865208" y="5531791"/>
                  </a:lnTo>
                  <a:lnTo>
                    <a:pt x="3849015" y="5527346"/>
                  </a:lnTo>
                  <a:lnTo>
                    <a:pt x="3847110" y="5539093"/>
                  </a:lnTo>
                  <a:lnTo>
                    <a:pt x="3836633" y="5545443"/>
                  </a:lnTo>
                  <a:lnTo>
                    <a:pt x="3827108" y="5560366"/>
                  </a:lnTo>
                  <a:lnTo>
                    <a:pt x="3832505" y="5577511"/>
                  </a:lnTo>
                  <a:lnTo>
                    <a:pt x="3827743" y="5593068"/>
                  </a:lnTo>
                  <a:lnTo>
                    <a:pt x="3834410" y="5617198"/>
                  </a:lnTo>
                  <a:lnTo>
                    <a:pt x="3857588" y="5639423"/>
                  </a:lnTo>
                  <a:lnTo>
                    <a:pt x="3861080" y="5666411"/>
                  </a:lnTo>
                  <a:lnTo>
                    <a:pt x="3875050" y="5671808"/>
                  </a:lnTo>
                  <a:lnTo>
                    <a:pt x="3903625" y="5700701"/>
                  </a:lnTo>
                  <a:lnTo>
                    <a:pt x="3900768" y="5730546"/>
                  </a:lnTo>
                  <a:lnTo>
                    <a:pt x="3881718" y="5726418"/>
                  </a:lnTo>
                  <a:lnTo>
                    <a:pt x="3881718" y="5719116"/>
                  </a:lnTo>
                  <a:lnTo>
                    <a:pt x="3893465" y="5716893"/>
                  </a:lnTo>
                  <a:lnTo>
                    <a:pt x="3884575" y="5706416"/>
                  </a:lnTo>
                  <a:lnTo>
                    <a:pt x="3868700" y="5688318"/>
                  </a:lnTo>
                  <a:lnTo>
                    <a:pt x="3856953" y="5700383"/>
                  </a:lnTo>
                  <a:lnTo>
                    <a:pt x="3862668" y="5709591"/>
                  </a:lnTo>
                  <a:lnTo>
                    <a:pt x="3858223" y="5714988"/>
                  </a:lnTo>
                  <a:lnTo>
                    <a:pt x="3863620" y="5721338"/>
                  </a:lnTo>
                  <a:lnTo>
                    <a:pt x="3877590" y="5724513"/>
                  </a:lnTo>
                  <a:lnTo>
                    <a:pt x="3866795" y="5742293"/>
                  </a:lnTo>
                  <a:lnTo>
                    <a:pt x="3856635" y="5748008"/>
                  </a:lnTo>
                  <a:lnTo>
                    <a:pt x="3842665" y="5744833"/>
                  </a:lnTo>
                  <a:lnTo>
                    <a:pt x="3826790" y="5741341"/>
                  </a:lnTo>
                  <a:lnTo>
                    <a:pt x="3824885" y="5753088"/>
                  </a:lnTo>
                  <a:lnTo>
                    <a:pt x="3843935" y="5754358"/>
                  </a:lnTo>
                  <a:lnTo>
                    <a:pt x="3859810" y="5761343"/>
                  </a:lnTo>
                  <a:lnTo>
                    <a:pt x="3859810" y="5770868"/>
                  </a:lnTo>
                  <a:lnTo>
                    <a:pt x="3873463" y="5773091"/>
                  </a:lnTo>
                  <a:lnTo>
                    <a:pt x="3873463" y="5765471"/>
                  </a:lnTo>
                  <a:lnTo>
                    <a:pt x="3896958" y="5779123"/>
                  </a:lnTo>
                  <a:lnTo>
                    <a:pt x="3902673" y="5794681"/>
                  </a:lnTo>
                  <a:lnTo>
                    <a:pt x="3910928" y="5801031"/>
                  </a:lnTo>
                  <a:lnTo>
                    <a:pt x="3926803" y="5801983"/>
                  </a:lnTo>
                  <a:lnTo>
                    <a:pt x="3934423" y="5814366"/>
                  </a:lnTo>
                  <a:lnTo>
                    <a:pt x="3958870" y="5825796"/>
                  </a:lnTo>
                  <a:lnTo>
                    <a:pt x="3967443" y="5835321"/>
                  </a:lnTo>
                  <a:lnTo>
                    <a:pt x="3962045" y="5852148"/>
                  </a:lnTo>
                  <a:lnTo>
                    <a:pt x="3965538" y="5857546"/>
                  </a:lnTo>
                  <a:lnTo>
                    <a:pt x="3961410" y="5863896"/>
                  </a:lnTo>
                  <a:lnTo>
                    <a:pt x="3971888" y="5877231"/>
                  </a:lnTo>
                  <a:lnTo>
                    <a:pt x="3979508" y="5891201"/>
                  </a:lnTo>
                  <a:lnTo>
                    <a:pt x="3962680" y="5894376"/>
                  </a:lnTo>
                  <a:lnTo>
                    <a:pt x="3953790" y="5883581"/>
                  </a:lnTo>
                  <a:lnTo>
                    <a:pt x="3943313" y="5883898"/>
                  </a:lnTo>
                  <a:lnTo>
                    <a:pt x="3931565" y="5869293"/>
                  </a:lnTo>
                  <a:lnTo>
                    <a:pt x="3922993" y="5864213"/>
                  </a:lnTo>
                  <a:lnTo>
                    <a:pt x="3926168" y="5853736"/>
                  </a:lnTo>
                  <a:lnTo>
                    <a:pt x="3912515" y="5851513"/>
                  </a:lnTo>
                  <a:lnTo>
                    <a:pt x="3896640" y="5857863"/>
                  </a:lnTo>
                  <a:lnTo>
                    <a:pt x="3902038" y="5864213"/>
                  </a:lnTo>
                  <a:lnTo>
                    <a:pt x="3876638" y="5865801"/>
                  </a:lnTo>
                  <a:lnTo>
                    <a:pt x="3869676" y="5859999"/>
                  </a:lnTo>
                  <a:lnTo>
                    <a:pt x="3872889" y="5872612"/>
                  </a:lnTo>
                  <a:lnTo>
                    <a:pt x="3882402" y="5876432"/>
                  </a:lnTo>
                  <a:lnTo>
                    <a:pt x="3876060" y="5884073"/>
                  </a:lnTo>
                  <a:lnTo>
                    <a:pt x="3885572" y="5885983"/>
                  </a:lnTo>
                  <a:lnTo>
                    <a:pt x="3890012" y="5900946"/>
                  </a:lnTo>
                  <a:lnTo>
                    <a:pt x="3899524" y="5904766"/>
                  </a:lnTo>
                  <a:lnTo>
                    <a:pt x="3904597" y="5906039"/>
                  </a:lnTo>
                  <a:lnTo>
                    <a:pt x="3900475" y="5893623"/>
                  </a:lnTo>
                  <a:lnTo>
                    <a:pt x="3905865" y="5891076"/>
                  </a:lnTo>
                  <a:lnTo>
                    <a:pt x="3914109" y="5897444"/>
                  </a:lnTo>
                  <a:lnTo>
                    <a:pt x="3915378" y="5910178"/>
                  </a:lnTo>
                  <a:lnTo>
                    <a:pt x="3919500" y="5911133"/>
                  </a:lnTo>
                  <a:lnTo>
                    <a:pt x="3917914" y="5917500"/>
                  </a:lnTo>
                  <a:lnTo>
                    <a:pt x="3909353" y="5928325"/>
                  </a:lnTo>
                  <a:lnTo>
                    <a:pt x="3900792" y="5927370"/>
                  </a:lnTo>
                  <a:lnTo>
                    <a:pt x="3896670" y="5934692"/>
                  </a:lnTo>
                  <a:lnTo>
                    <a:pt x="3888109" y="5943288"/>
                  </a:lnTo>
                  <a:lnTo>
                    <a:pt x="3885255" y="5943288"/>
                  </a:lnTo>
                  <a:lnTo>
                    <a:pt x="3877646" y="5931508"/>
                  </a:lnTo>
                  <a:lnTo>
                    <a:pt x="3885890" y="5928325"/>
                  </a:lnTo>
                  <a:lnTo>
                    <a:pt x="3869084" y="5922276"/>
                  </a:lnTo>
                  <a:lnTo>
                    <a:pt x="3867816" y="5915909"/>
                  </a:lnTo>
                  <a:lnTo>
                    <a:pt x="3855133" y="5918137"/>
                  </a:lnTo>
                  <a:lnTo>
                    <a:pt x="3854182" y="5924504"/>
                  </a:lnTo>
                  <a:lnTo>
                    <a:pt x="3863060" y="5935010"/>
                  </a:lnTo>
                  <a:lnTo>
                    <a:pt x="3860840" y="5953794"/>
                  </a:lnTo>
                  <a:lnTo>
                    <a:pt x="3870353" y="5967801"/>
                  </a:lnTo>
                  <a:lnTo>
                    <a:pt x="3875109" y="5982128"/>
                  </a:lnTo>
                  <a:lnTo>
                    <a:pt x="3877011" y="6000274"/>
                  </a:lnTo>
                  <a:lnTo>
                    <a:pt x="3872255" y="6015237"/>
                  </a:lnTo>
                  <a:lnTo>
                    <a:pt x="3882719" y="6024470"/>
                  </a:lnTo>
                  <a:lnTo>
                    <a:pt x="3879548" y="6031792"/>
                  </a:lnTo>
                  <a:lnTo>
                    <a:pt x="3895402" y="6043571"/>
                  </a:lnTo>
                  <a:lnTo>
                    <a:pt x="3883987" y="6049938"/>
                  </a:lnTo>
                  <a:lnTo>
                    <a:pt x="3876377" y="6034975"/>
                  </a:lnTo>
                  <a:lnTo>
                    <a:pt x="3869084" y="6033384"/>
                  </a:lnTo>
                  <a:lnTo>
                    <a:pt x="3870987" y="6043571"/>
                  </a:lnTo>
                  <a:lnTo>
                    <a:pt x="3861475" y="6043890"/>
                  </a:lnTo>
                  <a:lnTo>
                    <a:pt x="3862743" y="6038477"/>
                  </a:lnTo>
                  <a:lnTo>
                    <a:pt x="3855133" y="6021604"/>
                  </a:lnTo>
                  <a:lnTo>
                    <a:pt x="3844352" y="6001866"/>
                  </a:lnTo>
                  <a:lnTo>
                    <a:pt x="3829767" y="6006960"/>
                  </a:lnTo>
                  <a:lnTo>
                    <a:pt x="3819303" y="6033702"/>
                  </a:lnTo>
                  <a:lnTo>
                    <a:pt x="3822791" y="6054714"/>
                  </a:lnTo>
                  <a:lnTo>
                    <a:pt x="3818352" y="6048665"/>
                  </a:lnTo>
                  <a:lnTo>
                    <a:pt x="3813279" y="6051849"/>
                  </a:lnTo>
                  <a:lnTo>
                    <a:pt x="3807889" y="6038796"/>
                  </a:lnTo>
                  <a:lnTo>
                    <a:pt x="3800279" y="5999956"/>
                  </a:lnTo>
                  <a:lnTo>
                    <a:pt x="3792669" y="5995817"/>
                  </a:lnTo>
                  <a:lnTo>
                    <a:pt x="3790132" y="5987540"/>
                  </a:lnTo>
                  <a:lnTo>
                    <a:pt x="3779986" y="5986585"/>
                  </a:lnTo>
                  <a:lnTo>
                    <a:pt x="3777449" y="5971622"/>
                  </a:lnTo>
                  <a:lnTo>
                    <a:pt x="3764132" y="5978944"/>
                  </a:lnTo>
                  <a:lnTo>
                    <a:pt x="3758742" y="6006641"/>
                  </a:lnTo>
                  <a:lnTo>
                    <a:pt x="3753351" y="5998046"/>
                  </a:lnTo>
                  <a:lnTo>
                    <a:pt x="3745107" y="6002503"/>
                  </a:lnTo>
                  <a:lnTo>
                    <a:pt x="3734327" y="5982446"/>
                  </a:lnTo>
                  <a:lnTo>
                    <a:pt x="3733058" y="5960479"/>
                  </a:lnTo>
                  <a:lnTo>
                    <a:pt x="3742571" y="5949973"/>
                  </a:lnTo>
                  <a:lnTo>
                    <a:pt x="3737814" y="5927688"/>
                  </a:lnTo>
                  <a:lnTo>
                    <a:pt x="3721961" y="5903493"/>
                  </a:lnTo>
                  <a:lnTo>
                    <a:pt x="3708326" y="5898080"/>
                  </a:lnTo>
                  <a:lnTo>
                    <a:pt x="3701985" y="5903493"/>
                  </a:lnTo>
                  <a:lnTo>
                    <a:pt x="3694375" y="5879297"/>
                  </a:lnTo>
                  <a:lnTo>
                    <a:pt x="3681692" y="5876432"/>
                  </a:lnTo>
                  <a:cubicBezTo>
                    <a:pt x="3681586" y="5871869"/>
                    <a:pt x="3681481" y="5867305"/>
                    <a:pt x="3681375" y="5862742"/>
                  </a:cubicBezTo>
                  <a:lnTo>
                    <a:pt x="3690887" y="5862742"/>
                  </a:lnTo>
                  <a:lnTo>
                    <a:pt x="3711814" y="5839820"/>
                  </a:lnTo>
                  <a:lnTo>
                    <a:pt x="3709595" y="5824221"/>
                  </a:lnTo>
                  <a:lnTo>
                    <a:pt x="3710863" y="5820082"/>
                  </a:lnTo>
                  <a:lnTo>
                    <a:pt x="3725448" y="5835682"/>
                  </a:lnTo>
                  <a:lnTo>
                    <a:pt x="3740351" y="5836637"/>
                  </a:lnTo>
                  <a:lnTo>
                    <a:pt x="3746693" y="5826131"/>
                  </a:lnTo>
                  <a:lnTo>
                    <a:pt x="3762547" y="5819764"/>
                  </a:lnTo>
                  <a:lnTo>
                    <a:pt x="3788230" y="5838547"/>
                  </a:lnTo>
                  <a:lnTo>
                    <a:pt x="3812328" y="5846824"/>
                  </a:lnTo>
                  <a:lnTo>
                    <a:pt x="3836426" y="5846506"/>
                  </a:lnTo>
                  <a:lnTo>
                    <a:pt x="3849426" y="5860196"/>
                  </a:lnTo>
                  <a:lnTo>
                    <a:pt x="3857036" y="5860832"/>
                  </a:lnTo>
                  <a:lnTo>
                    <a:pt x="3868367" y="5859082"/>
                  </a:lnTo>
                  <a:lnTo>
                    <a:pt x="3859493" y="5854053"/>
                  </a:lnTo>
                  <a:lnTo>
                    <a:pt x="3872193" y="5847703"/>
                  </a:lnTo>
                  <a:lnTo>
                    <a:pt x="3883940" y="5850878"/>
                  </a:lnTo>
                  <a:lnTo>
                    <a:pt x="3893465" y="5849608"/>
                  </a:lnTo>
                  <a:lnTo>
                    <a:pt x="3889020" y="5840083"/>
                  </a:lnTo>
                  <a:lnTo>
                    <a:pt x="3876320" y="5835003"/>
                  </a:lnTo>
                  <a:lnTo>
                    <a:pt x="3868065" y="5837226"/>
                  </a:lnTo>
                  <a:lnTo>
                    <a:pt x="3859493" y="5833098"/>
                  </a:lnTo>
                  <a:lnTo>
                    <a:pt x="3843618" y="5815318"/>
                  </a:lnTo>
                  <a:lnTo>
                    <a:pt x="3845523" y="5828971"/>
                  </a:lnTo>
                  <a:lnTo>
                    <a:pt x="3830918" y="5828018"/>
                  </a:lnTo>
                  <a:lnTo>
                    <a:pt x="3827743" y="5814366"/>
                  </a:lnTo>
                  <a:lnTo>
                    <a:pt x="3823298" y="5817541"/>
                  </a:lnTo>
                  <a:lnTo>
                    <a:pt x="3811550" y="5810556"/>
                  </a:lnTo>
                  <a:lnTo>
                    <a:pt x="3797898" y="5817858"/>
                  </a:lnTo>
                  <a:lnTo>
                    <a:pt x="3787420" y="5809286"/>
                  </a:lnTo>
                  <a:lnTo>
                    <a:pt x="3761703" y="5813096"/>
                  </a:lnTo>
                  <a:lnTo>
                    <a:pt x="3753765" y="5811826"/>
                  </a:lnTo>
                  <a:lnTo>
                    <a:pt x="3747415" y="5811191"/>
                  </a:lnTo>
                  <a:lnTo>
                    <a:pt x="3742653" y="5810873"/>
                  </a:lnTo>
                  <a:lnTo>
                    <a:pt x="3741383" y="5811191"/>
                  </a:lnTo>
                  <a:lnTo>
                    <a:pt x="3739478" y="5812461"/>
                  </a:lnTo>
                  <a:lnTo>
                    <a:pt x="3735985" y="5815636"/>
                  </a:lnTo>
                  <a:lnTo>
                    <a:pt x="3732810" y="5818811"/>
                  </a:lnTo>
                  <a:lnTo>
                    <a:pt x="3731223" y="5820398"/>
                  </a:lnTo>
                  <a:lnTo>
                    <a:pt x="3715348" y="5816588"/>
                  </a:lnTo>
                  <a:lnTo>
                    <a:pt x="3704553" y="5800713"/>
                  </a:lnTo>
                  <a:lnTo>
                    <a:pt x="3697250" y="5808968"/>
                  </a:lnTo>
                  <a:lnTo>
                    <a:pt x="3695345" y="5816588"/>
                  </a:lnTo>
                  <a:lnTo>
                    <a:pt x="3687725" y="5812461"/>
                  </a:lnTo>
                  <a:lnTo>
                    <a:pt x="3684550" y="5801031"/>
                  </a:lnTo>
                  <a:lnTo>
                    <a:pt x="3675978" y="5789283"/>
                  </a:lnTo>
                  <a:cubicBezTo>
                    <a:pt x="3676295" y="5785896"/>
                    <a:pt x="3676613" y="5782510"/>
                    <a:pt x="3676930" y="5779123"/>
                  </a:cubicBezTo>
                  <a:lnTo>
                    <a:pt x="3668358" y="5781028"/>
                  </a:lnTo>
                  <a:lnTo>
                    <a:pt x="3665183" y="5764201"/>
                  </a:lnTo>
                  <a:lnTo>
                    <a:pt x="3650260" y="5761343"/>
                  </a:lnTo>
                  <a:lnTo>
                    <a:pt x="3646133" y="5750548"/>
                  </a:lnTo>
                  <a:lnTo>
                    <a:pt x="3652165" y="5740071"/>
                  </a:lnTo>
                  <a:lnTo>
                    <a:pt x="3667088" y="5735943"/>
                  </a:lnTo>
                  <a:lnTo>
                    <a:pt x="3675343" y="5743881"/>
                  </a:lnTo>
                  <a:lnTo>
                    <a:pt x="3683915" y="5747056"/>
                  </a:lnTo>
                  <a:lnTo>
                    <a:pt x="3681693" y="5733403"/>
                  </a:lnTo>
                  <a:lnTo>
                    <a:pt x="3676613" y="5727371"/>
                  </a:lnTo>
                  <a:lnTo>
                    <a:pt x="3660738" y="5728323"/>
                  </a:lnTo>
                  <a:lnTo>
                    <a:pt x="3654388" y="5720068"/>
                  </a:lnTo>
                  <a:lnTo>
                    <a:pt x="3648990" y="5730546"/>
                  </a:lnTo>
                  <a:lnTo>
                    <a:pt x="3645815" y="5739118"/>
                  </a:lnTo>
                  <a:lnTo>
                    <a:pt x="3641370" y="5733721"/>
                  </a:lnTo>
                  <a:lnTo>
                    <a:pt x="3639465" y="5722291"/>
                  </a:lnTo>
                  <a:lnTo>
                    <a:pt x="3631845" y="5709591"/>
                  </a:lnTo>
                  <a:lnTo>
                    <a:pt x="3615018" y="5708956"/>
                  </a:lnTo>
                  <a:lnTo>
                    <a:pt x="3602000" y="5689906"/>
                  </a:lnTo>
                  <a:lnTo>
                    <a:pt x="3606128" y="5683556"/>
                  </a:lnTo>
                  <a:lnTo>
                    <a:pt x="3595968" y="5682286"/>
                  </a:lnTo>
                  <a:cubicBezTo>
                    <a:pt x="3595650" y="5676888"/>
                    <a:pt x="3595333" y="5671491"/>
                    <a:pt x="3595015" y="5666093"/>
                  </a:cubicBezTo>
                  <a:lnTo>
                    <a:pt x="3588665" y="5656886"/>
                  </a:lnTo>
                  <a:lnTo>
                    <a:pt x="3589618" y="5650536"/>
                  </a:lnTo>
                  <a:lnTo>
                    <a:pt x="3582315" y="5649583"/>
                  </a:lnTo>
                  <a:lnTo>
                    <a:pt x="3578188" y="5641963"/>
                  </a:lnTo>
                  <a:lnTo>
                    <a:pt x="3578378" y="5641929"/>
                  </a:lnTo>
                  <a:lnTo>
                    <a:pt x="3574656" y="5639745"/>
                  </a:lnTo>
                  <a:lnTo>
                    <a:pt x="3577496" y="5632442"/>
                  </a:lnTo>
                  <a:lnTo>
                    <a:pt x="3571816" y="5618155"/>
                  </a:lnTo>
                  <a:lnTo>
                    <a:pt x="3557613" y="5606090"/>
                  </a:lnTo>
                  <a:lnTo>
                    <a:pt x="3537414" y="5597200"/>
                  </a:lnTo>
                  <a:lnTo>
                    <a:pt x="3526999" y="5579420"/>
                  </a:lnTo>
                  <a:lnTo>
                    <a:pt x="3525737" y="5573387"/>
                  </a:lnTo>
                  <a:lnTo>
                    <a:pt x="3515006" y="5557830"/>
                  </a:lnTo>
                  <a:lnTo>
                    <a:pt x="3517847" y="5553067"/>
                  </a:lnTo>
                  <a:lnTo>
                    <a:pt x="3527946" y="5560052"/>
                  </a:lnTo>
                  <a:lnTo>
                    <a:pt x="3526684" y="5550845"/>
                  </a:lnTo>
                  <a:cubicBezTo>
                    <a:pt x="3526894" y="5549469"/>
                    <a:pt x="3527105" y="5548093"/>
                    <a:pt x="3527315" y="5546717"/>
                  </a:cubicBezTo>
                  <a:lnTo>
                    <a:pt x="3520372" y="5543860"/>
                  </a:lnTo>
                  <a:lnTo>
                    <a:pt x="3514691" y="5534970"/>
                  </a:lnTo>
                  <a:lnTo>
                    <a:pt x="3514691" y="5523540"/>
                  </a:lnTo>
                  <a:lnTo>
                    <a:pt x="3522581" y="5513062"/>
                  </a:lnTo>
                  <a:lnTo>
                    <a:pt x="3527946" y="5504490"/>
                  </a:lnTo>
                  <a:lnTo>
                    <a:pt x="3529840" y="5490202"/>
                  </a:lnTo>
                  <a:lnTo>
                    <a:pt x="3531418" y="5480995"/>
                  </a:lnTo>
                  <a:lnTo>
                    <a:pt x="3523843" y="5473057"/>
                  </a:lnTo>
                  <a:lnTo>
                    <a:pt x="3532365" y="5464485"/>
                  </a:lnTo>
                  <a:lnTo>
                    <a:pt x="3526053" y="5451784"/>
                  </a:lnTo>
                  <a:lnTo>
                    <a:pt x="3523212" y="5445434"/>
                  </a:lnTo>
                  <a:lnTo>
                    <a:pt x="3529524" y="5441307"/>
                  </a:lnTo>
                  <a:lnTo>
                    <a:pt x="3524159" y="5427337"/>
                  </a:lnTo>
                  <a:lnTo>
                    <a:pt x="3527946" y="5420352"/>
                  </a:lnTo>
                  <a:lnTo>
                    <a:pt x="3540570" y="5404794"/>
                  </a:lnTo>
                  <a:lnTo>
                    <a:pt x="3535836" y="5397809"/>
                  </a:lnTo>
                  <a:lnTo>
                    <a:pt x="3526053" y="5394952"/>
                  </a:lnTo>
                  <a:lnTo>
                    <a:pt x="3525643" y="5394317"/>
                  </a:lnTo>
                  <a:lnTo>
                    <a:pt x="3516101" y="5394317"/>
                  </a:lnTo>
                  <a:lnTo>
                    <a:pt x="3512284" y="5386716"/>
                  </a:lnTo>
                  <a:lnTo>
                    <a:pt x="3510694" y="5374048"/>
                  </a:lnTo>
                  <a:lnTo>
                    <a:pt x="3492882" y="5352511"/>
                  </a:lnTo>
                  <a:lnTo>
                    <a:pt x="3469663" y="5340159"/>
                  </a:lnTo>
                  <a:lnTo>
                    <a:pt x="3460121" y="5329707"/>
                  </a:lnTo>
                  <a:lnTo>
                    <a:pt x="3445809" y="5327807"/>
                  </a:lnTo>
                  <a:lnTo>
                    <a:pt x="3441674" y="5318622"/>
                  </a:lnTo>
                  <a:lnTo>
                    <a:pt x="3448671" y="5320839"/>
                  </a:lnTo>
                  <a:lnTo>
                    <a:pt x="3454396" y="5318939"/>
                  </a:lnTo>
                  <a:lnTo>
                    <a:pt x="3455032" y="5310071"/>
                  </a:lnTo>
                  <a:lnTo>
                    <a:pt x="3445596" y="5305079"/>
                  </a:lnTo>
                  <a:lnTo>
                    <a:pt x="3448013" y="5314939"/>
                  </a:lnTo>
                  <a:lnTo>
                    <a:pt x="3441636" y="5312732"/>
                  </a:lnTo>
                  <a:lnTo>
                    <a:pt x="3436217" y="5308949"/>
                  </a:lnTo>
                  <a:lnTo>
                    <a:pt x="3431434" y="5305166"/>
                  </a:lnTo>
                  <a:lnTo>
                    <a:pt x="3427927" y="5302014"/>
                  </a:lnTo>
                  <a:lnTo>
                    <a:pt x="3425696" y="5298861"/>
                  </a:lnTo>
                  <a:lnTo>
                    <a:pt x="3423145" y="5296654"/>
                  </a:lnTo>
                  <a:lnTo>
                    <a:pt x="3420913" y="5295078"/>
                  </a:lnTo>
                  <a:lnTo>
                    <a:pt x="3393814" y="5279000"/>
                  </a:lnTo>
                  <a:lnTo>
                    <a:pt x="3380105" y="5263238"/>
                  </a:lnTo>
                  <a:lnTo>
                    <a:pt x="3365758" y="5256303"/>
                  </a:lnTo>
                  <a:lnTo>
                    <a:pt x="3371178" y="5268913"/>
                  </a:lnTo>
                  <a:lnTo>
                    <a:pt x="3355875" y="5258509"/>
                  </a:lnTo>
                  <a:lnTo>
                    <a:pt x="3332601" y="5247476"/>
                  </a:lnTo>
                  <a:lnTo>
                    <a:pt x="3320486" y="5245269"/>
                  </a:lnTo>
                  <a:lnTo>
                    <a:pt x="3301995" y="5240855"/>
                  </a:lnTo>
                  <a:lnTo>
                    <a:pt x="3294025" y="5229506"/>
                  </a:lnTo>
                  <a:lnTo>
                    <a:pt x="3321124" y="5232974"/>
                  </a:lnTo>
                  <a:lnTo>
                    <a:pt x="3333877" y="5237072"/>
                  </a:lnTo>
                  <a:lnTo>
                    <a:pt x="3352368" y="5241171"/>
                  </a:lnTo>
                  <a:lnTo>
                    <a:pt x="3357469" y="5244954"/>
                  </a:lnTo>
                  <a:lnTo>
                    <a:pt x="3355237" y="5235496"/>
                  </a:lnTo>
                  <a:lnTo>
                    <a:pt x="3357761" y="5233854"/>
                  </a:lnTo>
                  <a:lnTo>
                    <a:pt x="3374251" y="5226890"/>
                  </a:lnTo>
                  <a:lnTo>
                    <a:pt x="3376538" y="5226649"/>
                  </a:lnTo>
                  <a:cubicBezTo>
                    <a:pt x="3376489" y="5226428"/>
                    <a:pt x="3376439" y="5226207"/>
                    <a:pt x="3376390" y="5225986"/>
                  </a:cubicBezTo>
                  <a:lnTo>
                    <a:pt x="3374251" y="5226890"/>
                  </a:lnTo>
                  <a:lnTo>
                    <a:pt x="3367352" y="5227615"/>
                  </a:lnTo>
                  <a:lnTo>
                    <a:pt x="3357761" y="5233854"/>
                  </a:lnTo>
                  <a:lnTo>
                    <a:pt x="3355306" y="5234891"/>
                  </a:lnTo>
                  <a:lnTo>
                    <a:pt x="3346733" y="5230124"/>
                  </a:lnTo>
                  <a:lnTo>
                    <a:pt x="3354671" y="5222815"/>
                  </a:lnTo>
                  <a:lnTo>
                    <a:pt x="3358798" y="5218366"/>
                  </a:lnTo>
                  <a:cubicBezTo>
                    <a:pt x="3359425" y="5217528"/>
                    <a:pt x="3359183" y="5217140"/>
                    <a:pt x="3358436" y="5217784"/>
                  </a:cubicBezTo>
                  <a:lnTo>
                    <a:pt x="3354315" y="5222229"/>
                  </a:lnTo>
                  <a:lnTo>
                    <a:pt x="3340052" y="5224452"/>
                  </a:lnTo>
                  <a:lnTo>
                    <a:pt x="3327374" y="5222547"/>
                  </a:lnTo>
                  <a:lnTo>
                    <a:pt x="3291558" y="5197464"/>
                  </a:lnTo>
                  <a:lnTo>
                    <a:pt x="3284585" y="5183177"/>
                  </a:lnTo>
                  <a:lnTo>
                    <a:pt x="3262715" y="5167619"/>
                  </a:lnTo>
                  <a:lnTo>
                    <a:pt x="3236724" y="5163492"/>
                  </a:lnTo>
                  <a:lnTo>
                    <a:pt x="3223095" y="5169842"/>
                  </a:lnTo>
                  <a:lnTo>
                    <a:pt x="3197105" y="5168889"/>
                  </a:lnTo>
                  <a:lnTo>
                    <a:pt x="3185694" y="5151744"/>
                  </a:lnTo>
                  <a:lnTo>
                    <a:pt x="3187913" y="5144442"/>
                  </a:lnTo>
                  <a:lnTo>
                    <a:pt x="3160338" y="5123804"/>
                  </a:lnTo>
                  <a:lnTo>
                    <a:pt x="3116598" y="5068242"/>
                  </a:lnTo>
                  <a:cubicBezTo>
                    <a:pt x="3116492" y="5066760"/>
                    <a:pt x="3116387" y="5065279"/>
                    <a:pt x="3116281" y="5063797"/>
                  </a:cubicBezTo>
                  <a:lnTo>
                    <a:pt x="3125790" y="5065067"/>
                  </a:lnTo>
                  <a:lnTo>
                    <a:pt x="3132129" y="5063797"/>
                  </a:lnTo>
                  <a:lnTo>
                    <a:pt x="3125790" y="5056494"/>
                  </a:lnTo>
                  <a:lnTo>
                    <a:pt x="3125790" y="5052049"/>
                  </a:lnTo>
                  <a:lnTo>
                    <a:pt x="3141637" y="5060622"/>
                  </a:lnTo>
                  <a:lnTo>
                    <a:pt x="3152097" y="5071099"/>
                  </a:lnTo>
                  <a:lnTo>
                    <a:pt x="3154316" y="5061257"/>
                  </a:lnTo>
                  <a:lnTo>
                    <a:pt x="3144807" y="5059669"/>
                  </a:lnTo>
                  <a:lnTo>
                    <a:pt x="3123571" y="5040937"/>
                  </a:lnTo>
                  <a:lnTo>
                    <a:pt x="3111844" y="5026014"/>
                  </a:lnTo>
                  <a:lnTo>
                    <a:pt x="3105187" y="5012679"/>
                  </a:lnTo>
                  <a:lnTo>
                    <a:pt x="3100750" y="4980612"/>
                  </a:lnTo>
                  <a:lnTo>
                    <a:pt x="3093143" y="4963149"/>
                  </a:lnTo>
                  <a:lnTo>
                    <a:pt x="3070005" y="4933621"/>
                  </a:lnTo>
                  <a:lnTo>
                    <a:pt x="3053524" y="4927589"/>
                  </a:lnTo>
                  <a:lnTo>
                    <a:pt x="3045283" y="4918064"/>
                  </a:lnTo>
                  <a:lnTo>
                    <a:pt x="3030703" y="4921239"/>
                  </a:lnTo>
                  <a:lnTo>
                    <a:pt x="3025314" y="4945686"/>
                  </a:lnTo>
                  <a:lnTo>
                    <a:pt x="3027850" y="4958386"/>
                  </a:lnTo>
                  <a:lnTo>
                    <a:pt x="3018341" y="4971086"/>
                  </a:lnTo>
                  <a:lnTo>
                    <a:pt x="3016123" y="4966006"/>
                  </a:lnTo>
                  <a:lnTo>
                    <a:pt x="3012953" y="4975531"/>
                  </a:lnTo>
                  <a:lnTo>
                    <a:pt x="3006931" y="4990137"/>
                  </a:lnTo>
                  <a:lnTo>
                    <a:pt x="3005980" y="4995217"/>
                  </a:lnTo>
                  <a:lnTo>
                    <a:pt x="2992351" y="4986962"/>
                  </a:lnTo>
                  <a:lnTo>
                    <a:pt x="2988547" y="4967276"/>
                  </a:lnTo>
                  <a:lnTo>
                    <a:pt x="2977137" y="4958704"/>
                  </a:lnTo>
                  <a:lnTo>
                    <a:pt x="2971749" y="4946004"/>
                  </a:lnTo>
                  <a:lnTo>
                    <a:pt x="2974601" y="4927271"/>
                  </a:lnTo>
                  <a:lnTo>
                    <a:pt x="2963825" y="4910444"/>
                  </a:lnTo>
                  <a:lnTo>
                    <a:pt x="2963825" y="4899649"/>
                  </a:lnTo>
                  <a:lnTo>
                    <a:pt x="2976186" y="4893299"/>
                  </a:lnTo>
                  <a:lnTo>
                    <a:pt x="2976672" y="4893377"/>
                  </a:lnTo>
                  <a:lnTo>
                    <a:pt x="2981824" y="4881196"/>
                  </a:lnTo>
                  <a:lnTo>
                    <a:pt x="2977710" y="4874199"/>
                  </a:lnTo>
                  <a:lnTo>
                    <a:pt x="2986888" y="4875471"/>
                  </a:lnTo>
                  <a:lnTo>
                    <a:pt x="2990656" y="4865568"/>
                  </a:lnTo>
                  <a:lnTo>
                    <a:pt x="2977241" y="4873821"/>
                  </a:lnTo>
                  <a:lnTo>
                    <a:pt x="2960110" y="4867464"/>
                  </a:lnTo>
                  <a:lnTo>
                    <a:pt x="2943297" y="4876364"/>
                  </a:lnTo>
                  <a:lnTo>
                    <a:pt x="2927436" y="4870960"/>
                  </a:lnTo>
                  <a:lnTo>
                    <a:pt x="2894761" y="4889077"/>
                  </a:lnTo>
                  <a:lnTo>
                    <a:pt x="2863038" y="4899884"/>
                  </a:lnTo>
                  <a:lnTo>
                    <a:pt x="2852887" y="4901155"/>
                  </a:lnTo>
                  <a:lnTo>
                    <a:pt x="2843053" y="4922132"/>
                  </a:lnTo>
                  <a:lnTo>
                    <a:pt x="2844639" y="4939296"/>
                  </a:lnTo>
                  <a:lnTo>
                    <a:pt x="2862721" y="4962180"/>
                  </a:lnTo>
                  <a:lnTo>
                    <a:pt x="2862721" y="4977118"/>
                  </a:lnTo>
                  <a:lnTo>
                    <a:pt x="2850349" y="4994282"/>
                  </a:lnTo>
                  <a:cubicBezTo>
                    <a:pt x="2850032" y="5004029"/>
                    <a:pt x="2849714" y="5013776"/>
                    <a:pt x="2849397" y="5023523"/>
                  </a:cubicBezTo>
                  <a:lnTo>
                    <a:pt x="2857011" y="5056260"/>
                  </a:lnTo>
                  <a:lnTo>
                    <a:pt x="2892223" y="5094718"/>
                  </a:lnTo>
                  <a:lnTo>
                    <a:pt x="2944566" y="5138580"/>
                  </a:lnTo>
                  <a:lnTo>
                    <a:pt x="2977558" y="5157332"/>
                  </a:lnTo>
                  <a:lnTo>
                    <a:pt x="3003571" y="5234249"/>
                  </a:lnTo>
                  <a:lnTo>
                    <a:pt x="3036880" y="5295274"/>
                  </a:lnTo>
                  <a:lnTo>
                    <a:pt x="3070189" y="5330554"/>
                  </a:lnTo>
                  <a:lnTo>
                    <a:pt x="3108256" y="5352485"/>
                  </a:lnTo>
                  <a:lnTo>
                    <a:pt x="3135855" y="5374416"/>
                  </a:lnTo>
                  <a:lnTo>
                    <a:pt x="3163454" y="5357252"/>
                  </a:lnTo>
                  <a:lnTo>
                    <a:pt x="3164406" y="5364563"/>
                  </a:lnTo>
                  <a:lnTo>
                    <a:pt x="3172019" y="5366787"/>
                  </a:lnTo>
                  <a:lnTo>
                    <a:pt x="3176778" y="5355981"/>
                  </a:lnTo>
                  <a:lnTo>
                    <a:pt x="3188515" y="5351849"/>
                  </a:lnTo>
                  <a:lnTo>
                    <a:pt x="3200252" y="5351531"/>
                  </a:lnTo>
                  <a:lnTo>
                    <a:pt x="3213259" y="5373780"/>
                  </a:lnTo>
                  <a:lnTo>
                    <a:pt x="3204694" y="5384269"/>
                  </a:lnTo>
                  <a:lnTo>
                    <a:pt x="3194225" y="5398253"/>
                  </a:lnTo>
                  <a:lnTo>
                    <a:pt x="3192322" y="5409696"/>
                  </a:lnTo>
                  <a:lnTo>
                    <a:pt x="3203108" y="5431944"/>
                  </a:lnTo>
                  <a:lnTo>
                    <a:pt x="3222141" y="5436712"/>
                  </a:lnTo>
                  <a:lnTo>
                    <a:pt x="3271946" y="5456418"/>
                  </a:lnTo>
                  <a:lnTo>
                    <a:pt x="3322703" y="5478349"/>
                  </a:lnTo>
                  <a:lnTo>
                    <a:pt x="3357281" y="5513629"/>
                  </a:lnTo>
                  <a:lnTo>
                    <a:pt x="3391224" y="5526024"/>
                  </a:lnTo>
                  <a:lnTo>
                    <a:pt x="3404865" y="5541598"/>
                  </a:lnTo>
                  <a:lnTo>
                    <a:pt x="3429609" y="5562576"/>
                  </a:lnTo>
                  <a:lnTo>
                    <a:pt x="3443250" y="5581646"/>
                  </a:lnTo>
                  <a:lnTo>
                    <a:pt x="3435319" y="5601352"/>
                  </a:lnTo>
                  <a:lnTo>
                    <a:pt x="3429926" y="5619469"/>
                  </a:lnTo>
                  <a:lnTo>
                    <a:pt x="3396934" y="5603894"/>
                  </a:lnTo>
                  <a:lnTo>
                    <a:pt x="3382976" y="5572429"/>
                  </a:lnTo>
                  <a:lnTo>
                    <a:pt x="3329999" y="5563529"/>
                  </a:lnTo>
                  <a:lnTo>
                    <a:pt x="3328730" y="5550816"/>
                  </a:lnTo>
                  <a:lnTo>
                    <a:pt x="3336344" y="5546684"/>
                  </a:lnTo>
                  <a:lnTo>
                    <a:pt x="3325558" y="5541280"/>
                  </a:lnTo>
                  <a:lnTo>
                    <a:pt x="3285270" y="5547955"/>
                  </a:lnTo>
                  <a:lnTo>
                    <a:pt x="3262429" y="5574653"/>
                  </a:lnTo>
                  <a:lnTo>
                    <a:pt x="3270043" y="5591499"/>
                  </a:lnTo>
                  <a:lnTo>
                    <a:pt x="3249423" y="5626779"/>
                  </a:lnTo>
                  <a:lnTo>
                    <a:pt x="3268457" y="5643306"/>
                  </a:lnTo>
                  <a:lnTo>
                    <a:pt x="3299228" y="5662059"/>
                  </a:lnTo>
                  <a:lnTo>
                    <a:pt x="3308110" y="5681765"/>
                  </a:lnTo>
                  <a:lnTo>
                    <a:pt x="3314455" y="5708145"/>
                  </a:lnTo>
                  <a:cubicBezTo>
                    <a:pt x="3314243" y="5713760"/>
                    <a:pt x="3314032" y="5719376"/>
                    <a:pt x="3313820" y="5724991"/>
                  </a:cubicBezTo>
                  <a:lnTo>
                    <a:pt x="3292566" y="5728487"/>
                  </a:lnTo>
                  <a:lnTo>
                    <a:pt x="3262112" y="5744697"/>
                  </a:lnTo>
                  <a:cubicBezTo>
                    <a:pt x="3262429" y="5752643"/>
                    <a:pt x="3262747" y="5760588"/>
                    <a:pt x="3263064" y="5768534"/>
                  </a:cubicBezTo>
                  <a:cubicBezTo>
                    <a:pt x="3262852" y="5778811"/>
                    <a:pt x="3262641" y="5789088"/>
                    <a:pt x="3262429" y="5799365"/>
                  </a:cubicBezTo>
                  <a:lnTo>
                    <a:pt x="3221824" y="5842909"/>
                  </a:lnTo>
                  <a:lnTo>
                    <a:pt x="3205963" y="5867382"/>
                  </a:lnTo>
                  <a:lnTo>
                    <a:pt x="3189149" y="5873739"/>
                  </a:lnTo>
                  <a:lnTo>
                    <a:pt x="3175509" y="5861343"/>
                  </a:lnTo>
                  <a:lnTo>
                    <a:pt x="3164406" y="5830831"/>
                  </a:lnTo>
                  <a:lnTo>
                    <a:pt x="3164406" y="5821296"/>
                  </a:lnTo>
                  <a:lnTo>
                    <a:pt x="3185343" y="5813985"/>
                  </a:lnTo>
                  <a:lnTo>
                    <a:pt x="3192639" y="5799047"/>
                  </a:lnTo>
                  <a:lnTo>
                    <a:pt x="3182805" y="5784109"/>
                  </a:lnTo>
                  <a:lnTo>
                    <a:pt x="3187246" y="5774573"/>
                  </a:lnTo>
                  <a:lnTo>
                    <a:pt x="3204059" y="5767263"/>
                  </a:lnTo>
                  <a:lnTo>
                    <a:pt x="3218017" y="5761860"/>
                  </a:lnTo>
                  <a:lnTo>
                    <a:pt x="3220555" y="5742790"/>
                  </a:lnTo>
                  <a:cubicBezTo>
                    <a:pt x="3220238" y="5738128"/>
                    <a:pt x="3219920" y="5733467"/>
                    <a:pt x="3219603" y="5728805"/>
                  </a:cubicBezTo>
                  <a:lnTo>
                    <a:pt x="3207549" y="5710052"/>
                  </a:lnTo>
                  <a:lnTo>
                    <a:pt x="3188198" y="5667144"/>
                  </a:lnTo>
                  <a:lnTo>
                    <a:pt x="3177095" y="5628050"/>
                  </a:lnTo>
                  <a:lnTo>
                    <a:pt x="3159330" y="5606119"/>
                  </a:lnTo>
                  <a:lnTo>
                    <a:pt x="3131731" y="5611840"/>
                  </a:lnTo>
                  <a:lnTo>
                    <a:pt x="3108256" y="5600398"/>
                  </a:lnTo>
                  <a:lnTo>
                    <a:pt x="3096519" y="5576243"/>
                  </a:lnTo>
                  <a:lnTo>
                    <a:pt x="3097788" y="5564800"/>
                  </a:lnTo>
                  <a:lnTo>
                    <a:pt x="3079388" y="5534288"/>
                  </a:lnTo>
                  <a:lnTo>
                    <a:pt x="3052741" y="5543823"/>
                  </a:lnTo>
                  <a:lnTo>
                    <a:pt x="3044176" y="5537784"/>
                  </a:lnTo>
                  <a:lnTo>
                    <a:pt x="3052741" y="5519667"/>
                  </a:lnTo>
                  <a:lnTo>
                    <a:pt x="3034659" y="5516489"/>
                  </a:lnTo>
                  <a:lnTo>
                    <a:pt x="3010232" y="5496783"/>
                  </a:lnTo>
                  <a:lnTo>
                    <a:pt x="2983585" y="5462457"/>
                  </a:lnTo>
                  <a:lnTo>
                    <a:pt x="2953766" y="5469767"/>
                  </a:lnTo>
                  <a:lnTo>
                    <a:pt x="2933780" y="5458325"/>
                  </a:lnTo>
                  <a:lnTo>
                    <a:pt x="2913478" y="5460867"/>
                  </a:lnTo>
                  <a:lnTo>
                    <a:pt x="2861452" y="5422409"/>
                  </a:lnTo>
                  <a:lnTo>
                    <a:pt x="2823067" y="5379501"/>
                  </a:lnTo>
                  <a:lnTo>
                    <a:pt x="2802765" y="5362338"/>
                  </a:lnTo>
                  <a:lnTo>
                    <a:pt x="2789758" y="5336275"/>
                  </a:lnTo>
                  <a:lnTo>
                    <a:pt x="2765332" y="5308941"/>
                  </a:lnTo>
                  <a:lnTo>
                    <a:pt x="2739953" y="5313709"/>
                  </a:lnTo>
                  <a:lnTo>
                    <a:pt x="2730437" y="5321972"/>
                  </a:lnTo>
                  <a:lnTo>
                    <a:pt x="2725044" y="5309259"/>
                  </a:lnTo>
                  <a:lnTo>
                    <a:pt x="2736781" y="5299724"/>
                  </a:lnTo>
                  <a:lnTo>
                    <a:pt x="2719968" y="5285103"/>
                  </a:lnTo>
                  <a:lnTo>
                    <a:pt x="2702838" y="5280336"/>
                  </a:lnTo>
                  <a:lnTo>
                    <a:pt x="2707913" y="5265397"/>
                  </a:lnTo>
                  <a:lnTo>
                    <a:pt x="2688880" y="5254909"/>
                  </a:lnTo>
                  <a:lnTo>
                    <a:pt x="2675873" y="5257133"/>
                  </a:lnTo>
                  <a:lnTo>
                    <a:pt x="2673970" y="5252048"/>
                  </a:lnTo>
                  <a:lnTo>
                    <a:pt x="2681266" y="5238063"/>
                  </a:lnTo>
                  <a:lnTo>
                    <a:pt x="2675556" y="5215179"/>
                  </a:lnTo>
                  <a:lnTo>
                    <a:pt x="2658426" y="5162418"/>
                  </a:lnTo>
                  <a:lnTo>
                    <a:pt x="2652716" y="5132859"/>
                  </a:lnTo>
                  <a:lnTo>
                    <a:pt x="2649543" y="5105207"/>
                  </a:lnTo>
                  <a:lnTo>
                    <a:pt x="2626068" y="5097261"/>
                  </a:lnTo>
                  <a:lnTo>
                    <a:pt x="2593394" y="5088997"/>
                  </a:lnTo>
                  <a:lnTo>
                    <a:pt x="2560085" y="5061027"/>
                  </a:lnTo>
                  <a:lnTo>
                    <a:pt x="2538830" y="5057849"/>
                  </a:lnTo>
                  <a:lnTo>
                    <a:pt x="2522017" y="5051810"/>
                  </a:lnTo>
                  <a:lnTo>
                    <a:pt x="2489343" y="5055306"/>
                  </a:lnTo>
                  <a:lnTo>
                    <a:pt x="2475702" y="5070245"/>
                  </a:lnTo>
                  <a:lnTo>
                    <a:pt x="2452544" y="5107432"/>
                  </a:lnTo>
                  <a:lnTo>
                    <a:pt x="2438269" y="5122370"/>
                  </a:lnTo>
                  <a:lnTo>
                    <a:pt x="2419235" y="5126502"/>
                  </a:lnTo>
                  <a:cubicBezTo>
                    <a:pt x="2419208" y="5126448"/>
                    <a:pt x="2419182" y="5126393"/>
                    <a:pt x="2419155" y="5126339"/>
                  </a:cubicBezTo>
                  <a:lnTo>
                    <a:pt x="2414212" y="5127883"/>
                  </a:lnTo>
                  <a:lnTo>
                    <a:pt x="2409765" y="5122167"/>
                  </a:lnTo>
                  <a:lnTo>
                    <a:pt x="2400235" y="5125343"/>
                  </a:lnTo>
                  <a:cubicBezTo>
                    <a:pt x="2400231" y="5125352"/>
                    <a:pt x="2400227" y="5125360"/>
                    <a:pt x="2400223" y="5125369"/>
                  </a:cubicBezTo>
                  <a:lnTo>
                    <a:pt x="2408524" y="5122854"/>
                  </a:lnTo>
                  <a:lnTo>
                    <a:pt x="2412969" y="5128049"/>
                  </a:lnTo>
                  <a:lnTo>
                    <a:pt x="2397053" y="5131996"/>
                  </a:lnTo>
                  <a:lnTo>
                    <a:pt x="2396741" y="5132647"/>
                  </a:lnTo>
                  <a:lnTo>
                    <a:pt x="2385305" y="5136458"/>
                  </a:lnTo>
                  <a:lnTo>
                    <a:pt x="2383717" y="5137411"/>
                  </a:lnTo>
                  <a:lnTo>
                    <a:pt x="2384034" y="5136458"/>
                  </a:lnTo>
                  <a:lnTo>
                    <a:pt x="2380858" y="5135823"/>
                  </a:lnTo>
                  <a:lnTo>
                    <a:pt x="2379587" y="5136458"/>
                  </a:lnTo>
                  <a:lnTo>
                    <a:pt x="2377999" y="5136458"/>
                  </a:lnTo>
                  <a:lnTo>
                    <a:pt x="2377046" y="5136776"/>
                  </a:lnTo>
                  <a:lnTo>
                    <a:pt x="2375775" y="5137411"/>
                  </a:lnTo>
                  <a:lnTo>
                    <a:pt x="2375140" y="5138046"/>
                  </a:lnTo>
                  <a:lnTo>
                    <a:pt x="2374822" y="5138999"/>
                  </a:lnTo>
                  <a:lnTo>
                    <a:pt x="2374187" y="5141857"/>
                  </a:lnTo>
                  <a:lnTo>
                    <a:pt x="2374504" y="5141857"/>
                  </a:lnTo>
                  <a:lnTo>
                    <a:pt x="2375140" y="5142175"/>
                  </a:lnTo>
                  <a:lnTo>
                    <a:pt x="2377363" y="5141540"/>
                  </a:lnTo>
                  <a:lnTo>
                    <a:pt x="2351950" y="5159642"/>
                  </a:lnTo>
                  <a:lnTo>
                    <a:pt x="2327490" y="5172345"/>
                  </a:lnTo>
                  <a:lnTo>
                    <a:pt x="2305572" y="5206327"/>
                  </a:lnTo>
                  <a:lnTo>
                    <a:pt x="2275076" y="5219348"/>
                  </a:lnTo>
                  <a:lnTo>
                    <a:pt x="2232509" y="5220936"/>
                  </a:lnTo>
                  <a:lnTo>
                    <a:pt x="2188037" y="5202198"/>
                  </a:lnTo>
                  <a:lnTo>
                    <a:pt x="2180413" y="5189812"/>
                  </a:lnTo>
                  <a:lnTo>
                    <a:pt x="2143246" y="5174251"/>
                  </a:lnTo>
                  <a:lnTo>
                    <a:pt x="2120057" y="5189177"/>
                  </a:lnTo>
                  <a:lnTo>
                    <a:pt x="2104174" y="5175521"/>
                  </a:lnTo>
                  <a:lnTo>
                    <a:pt x="2082891" y="5171710"/>
                  </a:lnTo>
                  <a:lnTo>
                    <a:pt x="2058431" y="5159324"/>
                  </a:lnTo>
                  <a:lnTo>
                    <a:pt x="2040324" y="5164723"/>
                  </a:lnTo>
                  <a:lnTo>
                    <a:pt x="2022535" y="5181555"/>
                  </a:lnTo>
                  <a:lnTo>
                    <a:pt x="2004746" y="5192353"/>
                  </a:lnTo>
                  <a:lnTo>
                    <a:pt x="1967897" y="5205374"/>
                  </a:lnTo>
                  <a:lnTo>
                    <a:pt x="1959638" y="5239356"/>
                  </a:lnTo>
                  <a:lnTo>
                    <a:pt x="1951061" y="5251106"/>
                  </a:lnTo>
                  <a:lnTo>
                    <a:pt x="1959638" y="5255870"/>
                  </a:lnTo>
                  <a:cubicBezTo>
                    <a:pt x="1959956" y="5252377"/>
                    <a:pt x="1960273" y="5248883"/>
                    <a:pt x="1960591" y="5245390"/>
                  </a:cubicBezTo>
                  <a:lnTo>
                    <a:pt x="1963767" y="5259046"/>
                  </a:lnTo>
                  <a:lnTo>
                    <a:pt x="1959955" y="5274925"/>
                  </a:lnTo>
                  <a:lnTo>
                    <a:pt x="1964720" y="5288899"/>
                  </a:lnTo>
                  <a:lnTo>
                    <a:pt x="1963974" y="5289811"/>
                  </a:lnTo>
                  <a:lnTo>
                    <a:pt x="1973866" y="5295679"/>
                  </a:lnTo>
                  <a:lnTo>
                    <a:pt x="1970058" y="5311533"/>
                  </a:lnTo>
                  <a:lnTo>
                    <a:pt x="1985925" y="5317557"/>
                  </a:lnTo>
                  <a:lnTo>
                    <a:pt x="1980530" y="5325801"/>
                  </a:lnTo>
                  <a:lnTo>
                    <a:pt x="1973232" y="5324216"/>
                  </a:lnTo>
                  <a:lnTo>
                    <a:pt x="1965616" y="5329606"/>
                  </a:lnTo>
                  <a:lnTo>
                    <a:pt x="1962760" y="5341972"/>
                  </a:lnTo>
                  <a:lnTo>
                    <a:pt x="1975770" y="5354655"/>
                  </a:lnTo>
                  <a:lnTo>
                    <a:pt x="1971328" y="5366070"/>
                  </a:lnTo>
                  <a:lnTo>
                    <a:pt x="1965298" y="5380022"/>
                  </a:lnTo>
                  <a:lnTo>
                    <a:pt x="1926267" y="5399046"/>
                  </a:lnTo>
                  <a:lnTo>
                    <a:pt x="1896755" y="5413315"/>
                  </a:lnTo>
                  <a:lnTo>
                    <a:pt x="1868513" y="5449144"/>
                  </a:lnTo>
                  <a:lnTo>
                    <a:pt x="1823135" y="5464364"/>
                  </a:lnTo>
                  <a:lnTo>
                    <a:pt x="1755543" y="5485925"/>
                  </a:lnTo>
                  <a:lnTo>
                    <a:pt x="1738090" y="5508121"/>
                  </a:lnTo>
                  <a:lnTo>
                    <a:pt x="1753957" y="5520487"/>
                  </a:lnTo>
                  <a:lnTo>
                    <a:pt x="1746341" y="5534438"/>
                  </a:lnTo>
                  <a:lnTo>
                    <a:pt x="1742215" y="5529048"/>
                  </a:lnTo>
                  <a:lnTo>
                    <a:pt x="1744437" y="5522706"/>
                  </a:lnTo>
                  <a:lnTo>
                    <a:pt x="1726666" y="5536975"/>
                  </a:lnTo>
                  <a:lnTo>
                    <a:pt x="1643844" y="5654293"/>
                  </a:lnTo>
                  <a:cubicBezTo>
                    <a:pt x="1643950" y="5664440"/>
                    <a:pt x="1644055" y="5674586"/>
                    <a:pt x="1644161" y="5684733"/>
                  </a:cubicBezTo>
                  <a:lnTo>
                    <a:pt x="1633689" y="5691391"/>
                  </a:lnTo>
                  <a:lnTo>
                    <a:pt x="1645748" y="5699318"/>
                  </a:lnTo>
                  <a:lnTo>
                    <a:pt x="1664787" y="5741490"/>
                  </a:lnTo>
                  <a:lnTo>
                    <a:pt x="1679702" y="5743392"/>
                  </a:lnTo>
                  <a:lnTo>
                    <a:pt x="1685413" y="5754807"/>
                  </a:lnTo>
                  <a:lnTo>
                    <a:pt x="1692712" y="5763368"/>
                  </a:lnTo>
                  <a:lnTo>
                    <a:pt x="1677798" y="5769709"/>
                  </a:lnTo>
                  <a:lnTo>
                    <a:pt x="1658124" y="5794124"/>
                  </a:lnTo>
                  <a:lnTo>
                    <a:pt x="1636862" y="5800783"/>
                  </a:lnTo>
                  <a:lnTo>
                    <a:pt x="1631785" y="5814100"/>
                  </a:lnTo>
                  <a:lnTo>
                    <a:pt x="1617188" y="5833125"/>
                  </a:lnTo>
                  <a:lnTo>
                    <a:pt x="1613063" y="5852467"/>
                  </a:lnTo>
                  <a:lnTo>
                    <a:pt x="1596562" y="5884174"/>
                  </a:lnTo>
                  <a:lnTo>
                    <a:pt x="1605130" y="5897809"/>
                  </a:lnTo>
                  <a:lnTo>
                    <a:pt x="1600687" y="5905101"/>
                  </a:lnTo>
                  <a:lnTo>
                    <a:pt x="1584820" y="5900979"/>
                  </a:lnTo>
                  <a:lnTo>
                    <a:pt x="1557530" y="5907638"/>
                  </a:lnTo>
                  <a:lnTo>
                    <a:pt x="1535317" y="5905736"/>
                  </a:lnTo>
                  <a:lnTo>
                    <a:pt x="1530239" y="5923809"/>
                  </a:lnTo>
                  <a:lnTo>
                    <a:pt x="1507072" y="5931102"/>
                  </a:lnTo>
                  <a:cubicBezTo>
                    <a:pt x="1506755" y="5939980"/>
                    <a:pt x="1506437" y="5948858"/>
                    <a:pt x="1506120" y="5957736"/>
                  </a:cubicBezTo>
                  <a:lnTo>
                    <a:pt x="1494697" y="5973590"/>
                  </a:lnTo>
                  <a:lnTo>
                    <a:pt x="1485495" y="5998956"/>
                  </a:lnTo>
                  <a:lnTo>
                    <a:pt x="1475974" y="6005298"/>
                  </a:lnTo>
                  <a:lnTo>
                    <a:pt x="1453762" y="5996737"/>
                  </a:lnTo>
                  <a:lnTo>
                    <a:pt x="1414731" y="6016396"/>
                  </a:lnTo>
                  <a:lnTo>
                    <a:pt x="1392517" y="6005932"/>
                  </a:lnTo>
                  <a:lnTo>
                    <a:pt x="1351261" y="6013859"/>
                  </a:lnTo>
                  <a:lnTo>
                    <a:pt x="1318258" y="6008786"/>
                  </a:lnTo>
                  <a:lnTo>
                    <a:pt x="1261457" y="6005932"/>
                  </a:lnTo>
                  <a:lnTo>
                    <a:pt x="1248764" y="6019883"/>
                  </a:lnTo>
                  <a:lnTo>
                    <a:pt x="1228772" y="6032884"/>
                  </a:lnTo>
                  <a:lnTo>
                    <a:pt x="1189741" y="6033835"/>
                  </a:lnTo>
                  <a:lnTo>
                    <a:pt x="1159276" y="6073152"/>
                  </a:lnTo>
                  <a:lnTo>
                    <a:pt x="1151026" y="6091226"/>
                  </a:lnTo>
                  <a:lnTo>
                    <a:pt x="1140553" y="6083933"/>
                  </a:lnTo>
                  <a:lnTo>
                    <a:pt x="1124369" y="6080762"/>
                  </a:lnTo>
                  <a:lnTo>
                    <a:pt x="1118023" y="6075689"/>
                  </a:lnTo>
                  <a:lnTo>
                    <a:pt x="1104377" y="6071567"/>
                  </a:lnTo>
                  <a:lnTo>
                    <a:pt x="1095809" y="6070616"/>
                  </a:lnTo>
                  <a:lnTo>
                    <a:pt x="1074230" y="6036054"/>
                  </a:lnTo>
                  <a:lnTo>
                    <a:pt x="1076453" y="6024640"/>
                  </a:lnTo>
                  <a:lnTo>
                    <a:pt x="1067884" y="6017347"/>
                  </a:lnTo>
                  <a:lnTo>
                    <a:pt x="1072961" y="5991981"/>
                  </a:lnTo>
                  <a:lnTo>
                    <a:pt x="1032343" y="5954565"/>
                  </a:lnTo>
                  <a:lnTo>
                    <a:pt x="1005051" y="5952663"/>
                  </a:lnTo>
                  <a:lnTo>
                    <a:pt x="995213" y="5944102"/>
                  </a:lnTo>
                  <a:lnTo>
                    <a:pt x="987921" y="5953614"/>
                  </a:lnTo>
                  <a:lnTo>
                    <a:pt x="984747" y="5946639"/>
                  </a:lnTo>
                  <a:lnTo>
                    <a:pt x="967371" y="5951909"/>
                  </a:lnTo>
                  <a:lnTo>
                    <a:pt x="967494" y="5953094"/>
                  </a:lnTo>
                  <a:lnTo>
                    <a:pt x="945223" y="5968032"/>
                  </a:lnTo>
                  <a:lnTo>
                    <a:pt x="924225" y="5969303"/>
                  </a:lnTo>
                  <a:lnTo>
                    <a:pt x="909272" y="5963900"/>
                  </a:lnTo>
                  <a:lnTo>
                    <a:pt x="887955" y="5962311"/>
                  </a:lnTo>
                  <a:lnTo>
                    <a:pt x="866639" y="5955955"/>
                  </a:lnTo>
                  <a:lnTo>
                    <a:pt x="841188" y="5968032"/>
                  </a:lnTo>
                  <a:lnTo>
                    <a:pt x="822417" y="5972164"/>
                  </a:lnTo>
                  <a:lnTo>
                    <a:pt x="813826" y="5968986"/>
                  </a:lnTo>
                  <a:lnTo>
                    <a:pt x="822099" y="5960404"/>
                  </a:lnTo>
                  <a:lnTo>
                    <a:pt x="832598" y="5933071"/>
                  </a:lnTo>
                  <a:lnTo>
                    <a:pt x="836416" y="5909870"/>
                  </a:lnTo>
                  <a:lnTo>
                    <a:pt x="829735" y="5863468"/>
                  </a:lnTo>
                  <a:lnTo>
                    <a:pt x="838007" y="5825647"/>
                  </a:lnTo>
                  <a:lnTo>
                    <a:pt x="826871" y="5806260"/>
                  </a:lnTo>
                  <a:lnTo>
                    <a:pt x="839598" y="5797996"/>
                  </a:lnTo>
                  <a:lnTo>
                    <a:pt x="847232" y="5804353"/>
                  </a:lnTo>
                  <a:lnTo>
                    <a:pt x="840870" y="5790369"/>
                  </a:lnTo>
                  <a:lnTo>
                    <a:pt x="822735" y="5790686"/>
                  </a:lnTo>
                  <a:lnTo>
                    <a:pt x="806827" y="5803717"/>
                  </a:lnTo>
                  <a:lnTo>
                    <a:pt x="795372" y="5810074"/>
                  </a:lnTo>
                  <a:lnTo>
                    <a:pt x="797281" y="5786873"/>
                  </a:lnTo>
                  <a:lnTo>
                    <a:pt x="790918" y="5777338"/>
                  </a:lnTo>
                  <a:lnTo>
                    <a:pt x="800463" y="5776384"/>
                  </a:lnTo>
                  <a:lnTo>
                    <a:pt x="817326" y="5773842"/>
                  </a:lnTo>
                  <a:lnTo>
                    <a:pt x="826553" y="5752548"/>
                  </a:lnTo>
                  <a:lnTo>
                    <a:pt x="839280" y="5740788"/>
                  </a:lnTo>
                  <a:lnTo>
                    <a:pt x="840234" y="5734432"/>
                  </a:lnTo>
                  <a:lnTo>
                    <a:pt x="820189" y="5748734"/>
                  </a:lnTo>
                  <a:lnTo>
                    <a:pt x="807462" y="5754137"/>
                  </a:lnTo>
                  <a:lnTo>
                    <a:pt x="799190" y="5764625"/>
                  </a:lnTo>
                  <a:lnTo>
                    <a:pt x="801418" y="5771935"/>
                  </a:lnTo>
                  <a:lnTo>
                    <a:pt x="783283" y="5770028"/>
                  </a:lnTo>
                  <a:lnTo>
                    <a:pt x="776921" y="5773206"/>
                  </a:lnTo>
                  <a:lnTo>
                    <a:pt x="768331" y="5770346"/>
                  </a:lnTo>
                  <a:lnTo>
                    <a:pt x="765150" y="5765896"/>
                  </a:lnTo>
                  <a:lnTo>
                    <a:pt x="782010" y="5735385"/>
                  </a:lnTo>
                  <a:lnTo>
                    <a:pt x="781692" y="5699471"/>
                  </a:lnTo>
                  <a:lnTo>
                    <a:pt x="807781" y="5671820"/>
                  </a:lnTo>
                  <a:lnTo>
                    <a:pt x="810008" y="5656883"/>
                  </a:lnTo>
                  <a:lnTo>
                    <a:pt x="820189" y="5642263"/>
                  </a:lnTo>
                  <a:lnTo>
                    <a:pt x="838643" y="5544691"/>
                  </a:lnTo>
                  <a:lnTo>
                    <a:pt x="846597" y="5489707"/>
                  </a:lnTo>
                  <a:lnTo>
                    <a:pt x="828780" y="5408662"/>
                  </a:lnTo>
                  <a:lnTo>
                    <a:pt x="828147" y="5385266"/>
                  </a:lnTo>
                  <a:cubicBezTo>
                    <a:pt x="828093" y="5385315"/>
                    <a:pt x="828038" y="5385363"/>
                    <a:pt x="827984" y="5385412"/>
                  </a:cubicBezTo>
                  <a:cubicBezTo>
                    <a:pt x="827667" y="5378859"/>
                    <a:pt x="827349" y="5372306"/>
                    <a:pt x="827032" y="5365753"/>
                  </a:cubicBezTo>
                  <a:lnTo>
                    <a:pt x="829888" y="5330240"/>
                  </a:lnTo>
                  <a:lnTo>
                    <a:pt x="841630" y="5324850"/>
                  </a:lnTo>
                  <a:lnTo>
                    <a:pt x="831157" y="5309947"/>
                  </a:lnTo>
                  <a:lnTo>
                    <a:pt x="820051" y="5303923"/>
                  </a:lnTo>
                  <a:lnTo>
                    <a:pt x="826397" y="5284898"/>
                  </a:lnTo>
                  <a:lnTo>
                    <a:pt x="807357" y="5286167"/>
                  </a:lnTo>
                  <a:lnTo>
                    <a:pt x="812434" y="5264288"/>
                  </a:lnTo>
                  <a:lnTo>
                    <a:pt x="795615" y="5265240"/>
                  </a:lnTo>
                  <a:cubicBezTo>
                    <a:pt x="795827" y="5261646"/>
                    <a:pt x="796038" y="5258053"/>
                    <a:pt x="796250" y="5254459"/>
                  </a:cubicBezTo>
                  <a:lnTo>
                    <a:pt x="789903" y="5247166"/>
                  </a:lnTo>
                  <a:lnTo>
                    <a:pt x="782604" y="5251922"/>
                  </a:lnTo>
                  <a:cubicBezTo>
                    <a:pt x="782921" y="5247272"/>
                    <a:pt x="783239" y="5242621"/>
                    <a:pt x="783556" y="5237971"/>
                  </a:cubicBezTo>
                  <a:lnTo>
                    <a:pt x="800375" y="5212605"/>
                  </a:lnTo>
                  <a:lnTo>
                    <a:pt x="813069" y="5212605"/>
                  </a:lnTo>
                  <a:lnTo>
                    <a:pt x="815290" y="5206263"/>
                  </a:lnTo>
                  <a:lnTo>
                    <a:pt x="825763" y="5193580"/>
                  </a:lnTo>
                  <a:lnTo>
                    <a:pt x="843851" y="5199605"/>
                  </a:lnTo>
                  <a:lnTo>
                    <a:pt x="862573" y="5188824"/>
                  </a:lnTo>
                  <a:lnTo>
                    <a:pt x="876218" y="5185653"/>
                  </a:lnTo>
                  <a:lnTo>
                    <a:pt x="877488" y="5192629"/>
                  </a:lnTo>
                  <a:lnTo>
                    <a:pt x="891133" y="5191678"/>
                  </a:lnTo>
                  <a:lnTo>
                    <a:pt x="884786" y="5183117"/>
                  </a:lnTo>
                  <a:lnTo>
                    <a:pt x="891133" y="5176775"/>
                  </a:lnTo>
                  <a:lnTo>
                    <a:pt x="881613" y="5179946"/>
                  </a:lnTo>
                  <a:lnTo>
                    <a:pt x="878122" y="5168848"/>
                  </a:lnTo>
                  <a:lnTo>
                    <a:pt x="890816" y="5159336"/>
                  </a:lnTo>
                  <a:lnTo>
                    <a:pt x="910808" y="5144116"/>
                  </a:lnTo>
                  <a:lnTo>
                    <a:pt x="926675" y="5140945"/>
                  </a:lnTo>
                  <a:lnTo>
                    <a:pt x="933974" y="5145067"/>
                  </a:lnTo>
                  <a:lnTo>
                    <a:pt x="936195" y="5138726"/>
                  </a:lnTo>
                  <a:lnTo>
                    <a:pt x="949841" y="5139677"/>
                  </a:lnTo>
                  <a:lnTo>
                    <a:pt x="959361" y="5151092"/>
                  </a:lnTo>
                  <a:lnTo>
                    <a:pt x="989190" y="5165677"/>
                  </a:lnTo>
                  <a:lnTo>
                    <a:pt x="1095809" y="5163458"/>
                  </a:lnTo>
                  <a:lnTo>
                    <a:pt x="1111676" y="5152994"/>
                  </a:lnTo>
                  <a:lnTo>
                    <a:pt x="1121196" y="5154897"/>
                  </a:lnTo>
                  <a:lnTo>
                    <a:pt x="1124369" y="5158067"/>
                  </a:lnTo>
                  <a:lnTo>
                    <a:pt x="1140553" y="5165360"/>
                  </a:lnTo>
                  <a:lnTo>
                    <a:pt x="1168162" y="5169165"/>
                  </a:lnTo>
                  <a:lnTo>
                    <a:pt x="1217983" y="5179312"/>
                  </a:lnTo>
                  <a:lnTo>
                    <a:pt x="1264313" y="5181214"/>
                  </a:lnTo>
                  <a:lnTo>
                    <a:pt x="1293825" y="5175507"/>
                  </a:lnTo>
                  <a:lnTo>
                    <a:pt x="1307788" y="5178677"/>
                  </a:lnTo>
                  <a:lnTo>
                    <a:pt x="1323653" y="5168848"/>
                  </a:lnTo>
                  <a:lnTo>
                    <a:pt x="1329999" y="5169799"/>
                  </a:lnTo>
                  <a:lnTo>
                    <a:pt x="1339519" y="5182482"/>
                  </a:lnTo>
                  <a:lnTo>
                    <a:pt x="1351261" y="5183117"/>
                  </a:lnTo>
                  <a:lnTo>
                    <a:pt x="1367129" y="5187556"/>
                  </a:lnTo>
                  <a:lnTo>
                    <a:pt x="1385853" y="5184068"/>
                  </a:lnTo>
                  <a:lnTo>
                    <a:pt x="1405846" y="5182799"/>
                  </a:lnTo>
                  <a:lnTo>
                    <a:pt x="1422030" y="5187873"/>
                  </a:lnTo>
                  <a:lnTo>
                    <a:pt x="1439800" y="5194214"/>
                  </a:lnTo>
                  <a:lnTo>
                    <a:pt x="1449320" y="5199288"/>
                  </a:lnTo>
                  <a:lnTo>
                    <a:pt x="1476608" y="5198336"/>
                  </a:lnTo>
                  <a:lnTo>
                    <a:pt x="1488033" y="5187873"/>
                  </a:lnTo>
                  <a:lnTo>
                    <a:pt x="1493746" y="5184702"/>
                  </a:lnTo>
                  <a:lnTo>
                    <a:pt x="1492160" y="5187556"/>
                  </a:lnTo>
                  <a:lnTo>
                    <a:pt x="1498188" y="5189141"/>
                  </a:lnTo>
                  <a:lnTo>
                    <a:pt x="1499774" y="5188190"/>
                  </a:lnTo>
                  <a:lnTo>
                    <a:pt x="1505485" y="5182165"/>
                  </a:lnTo>
                  <a:lnTo>
                    <a:pt x="1506437" y="5185019"/>
                  </a:lnTo>
                  <a:lnTo>
                    <a:pt x="1509292" y="5185336"/>
                  </a:lnTo>
                  <a:lnTo>
                    <a:pt x="1509613" y="5182165"/>
                  </a:lnTo>
                  <a:lnTo>
                    <a:pt x="1513104" y="5183117"/>
                  </a:lnTo>
                  <a:lnTo>
                    <a:pt x="1513644" y="5182190"/>
                  </a:lnTo>
                  <a:lnTo>
                    <a:pt x="1521585" y="5173933"/>
                  </a:lnTo>
                  <a:lnTo>
                    <a:pt x="1536516" y="5137729"/>
                  </a:lnTo>
                  <a:lnTo>
                    <a:pt x="1551446" y="5066590"/>
                  </a:lnTo>
                  <a:lnTo>
                    <a:pt x="1559070" y="5017364"/>
                  </a:lnTo>
                  <a:lnTo>
                    <a:pt x="1564788" y="5032291"/>
                  </a:lnTo>
                  <a:lnTo>
                    <a:pt x="1571141" y="5024351"/>
                  </a:lnTo>
                  <a:lnTo>
                    <a:pt x="1567011" y="5014506"/>
                  </a:lnTo>
                  <a:lnTo>
                    <a:pt x="1560022" y="5012600"/>
                  </a:lnTo>
                  <a:lnTo>
                    <a:pt x="1570506" y="4932569"/>
                  </a:lnTo>
                  <a:lnTo>
                    <a:pt x="1570188" y="4911609"/>
                  </a:lnTo>
                  <a:lnTo>
                    <a:pt x="1572094" y="4904939"/>
                  </a:lnTo>
                  <a:lnTo>
                    <a:pt x="1577177" y="4904939"/>
                  </a:lnTo>
                  <a:lnTo>
                    <a:pt x="1579082" y="4921136"/>
                  </a:lnTo>
                  <a:lnTo>
                    <a:pt x="1600683" y="4948448"/>
                  </a:lnTo>
                  <a:lnTo>
                    <a:pt x="1607672" y="4967186"/>
                  </a:lnTo>
                  <a:lnTo>
                    <a:pt x="1616884" y="4974173"/>
                  </a:lnTo>
                  <a:lnTo>
                    <a:pt x="1609895" y="4964963"/>
                  </a:lnTo>
                  <a:lnTo>
                    <a:pt x="1606719" y="4945908"/>
                  </a:lnTo>
                  <a:lnTo>
                    <a:pt x="1598142" y="4918595"/>
                  </a:lnTo>
                  <a:lnTo>
                    <a:pt x="1586706" y="4902081"/>
                  </a:lnTo>
                  <a:lnTo>
                    <a:pt x="1583847" y="4888425"/>
                  </a:lnTo>
                  <a:lnTo>
                    <a:pt x="1561293" y="4874769"/>
                  </a:lnTo>
                  <a:cubicBezTo>
                    <a:pt x="1560975" y="4871275"/>
                    <a:pt x="1560658" y="4867782"/>
                    <a:pt x="1560340" y="4864288"/>
                  </a:cubicBezTo>
                  <a:lnTo>
                    <a:pt x="1569552" y="4855714"/>
                  </a:lnTo>
                  <a:lnTo>
                    <a:pt x="1574953" y="4843963"/>
                  </a:lnTo>
                  <a:lnTo>
                    <a:pt x="1584483" y="4838882"/>
                  </a:lnTo>
                  <a:lnTo>
                    <a:pt x="1568282" y="4816651"/>
                  </a:lnTo>
                  <a:lnTo>
                    <a:pt x="1556528" y="4810299"/>
                  </a:lnTo>
                  <a:lnTo>
                    <a:pt x="1561929" y="4800136"/>
                  </a:lnTo>
                  <a:lnTo>
                    <a:pt x="1546999" y="4799184"/>
                  </a:lnTo>
                  <a:lnTo>
                    <a:pt x="1503477" y="4766790"/>
                  </a:lnTo>
                  <a:lnTo>
                    <a:pt x="1501253" y="4758533"/>
                  </a:lnTo>
                  <a:lnTo>
                    <a:pt x="1482828" y="4728998"/>
                  </a:lnTo>
                  <a:lnTo>
                    <a:pt x="1470123" y="4717565"/>
                  </a:lnTo>
                  <a:lnTo>
                    <a:pt x="1482512" y="4692158"/>
                  </a:lnTo>
                  <a:lnTo>
                    <a:pt x="1466629" y="4685806"/>
                  </a:lnTo>
                  <a:lnTo>
                    <a:pt x="1479018" y="4672150"/>
                  </a:lnTo>
                  <a:lnTo>
                    <a:pt x="1491724" y="4676279"/>
                  </a:lnTo>
                  <a:lnTo>
                    <a:pt x="1500301" y="4678502"/>
                  </a:lnTo>
                  <a:lnTo>
                    <a:pt x="1494902" y="4667704"/>
                  </a:lnTo>
                  <a:lnTo>
                    <a:pt x="1478064" y="4658494"/>
                  </a:lnTo>
                  <a:lnTo>
                    <a:pt x="1458688" y="4663893"/>
                  </a:lnTo>
                  <a:lnTo>
                    <a:pt x="1434865" y="4663258"/>
                  </a:lnTo>
                  <a:lnTo>
                    <a:pt x="1431053" y="4648331"/>
                  </a:lnTo>
                  <a:lnTo>
                    <a:pt x="1447253" y="4637851"/>
                  </a:lnTo>
                  <a:lnTo>
                    <a:pt x="1430100" y="4631499"/>
                  </a:lnTo>
                  <a:lnTo>
                    <a:pt x="1413264" y="4620066"/>
                  </a:lnTo>
                  <a:lnTo>
                    <a:pt x="1405640" y="4628641"/>
                  </a:lnTo>
                  <a:lnTo>
                    <a:pt x="1402464" y="4629594"/>
                  </a:lnTo>
                  <a:lnTo>
                    <a:pt x="1396110" y="4616890"/>
                  </a:lnTo>
                  <a:lnTo>
                    <a:pt x="1387533" y="4626735"/>
                  </a:lnTo>
                  <a:lnTo>
                    <a:pt x="1376095" y="4627688"/>
                  </a:lnTo>
                  <a:lnTo>
                    <a:pt x="1354811" y="4600694"/>
                  </a:lnTo>
                  <a:lnTo>
                    <a:pt x="1342103" y="4601646"/>
                  </a:lnTo>
                  <a:lnTo>
                    <a:pt x="1327174" y="4594659"/>
                  </a:lnTo>
                  <a:lnTo>
                    <a:pt x="1309068" y="4591484"/>
                  </a:lnTo>
                  <a:lnTo>
                    <a:pt x="1300491" y="4580051"/>
                  </a:lnTo>
                  <a:lnTo>
                    <a:pt x="1287785" y="4575922"/>
                  </a:lnTo>
                  <a:lnTo>
                    <a:pt x="1268726" y="4589578"/>
                  </a:lnTo>
                  <a:lnTo>
                    <a:pt x="1251889" y="4592119"/>
                  </a:lnTo>
                  <a:lnTo>
                    <a:pt x="1247443" y="4573064"/>
                  </a:lnTo>
                  <a:lnTo>
                    <a:pt x="1240136" y="4568618"/>
                  </a:lnTo>
                  <a:lnTo>
                    <a:pt x="1221077" y="4564807"/>
                  </a:lnTo>
                  <a:lnTo>
                    <a:pt x="1217899" y="4559408"/>
                  </a:lnTo>
                  <a:lnTo>
                    <a:pt x="1233465" y="4552103"/>
                  </a:lnTo>
                  <a:lnTo>
                    <a:pt x="1251254" y="4552103"/>
                  </a:lnTo>
                  <a:lnTo>
                    <a:pt x="1257608" y="4544481"/>
                  </a:lnTo>
                  <a:lnTo>
                    <a:pt x="1242994" y="4534001"/>
                  </a:lnTo>
                  <a:lnTo>
                    <a:pt x="1232194" y="4537177"/>
                  </a:lnTo>
                  <a:lnTo>
                    <a:pt x="1225841" y="4545751"/>
                  </a:lnTo>
                  <a:lnTo>
                    <a:pt x="1223618" y="4521615"/>
                  </a:lnTo>
                  <a:lnTo>
                    <a:pt x="1230288" y="4516534"/>
                  </a:lnTo>
                  <a:lnTo>
                    <a:pt x="1236642" y="4520345"/>
                  </a:lnTo>
                  <a:lnTo>
                    <a:pt x="1251254" y="4524473"/>
                  </a:lnTo>
                  <a:lnTo>
                    <a:pt x="1260784" y="4524473"/>
                  </a:lnTo>
                  <a:lnTo>
                    <a:pt x="1246807" y="4509547"/>
                  </a:lnTo>
                  <a:lnTo>
                    <a:pt x="1235053" y="4512088"/>
                  </a:lnTo>
                  <a:lnTo>
                    <a:pt x="1228700" y="4506689"/>
                  </a:lnTo>
                  <a:lnTo>
                    <a:pt x="1219488" y="4515263"/>
                  </a:lnTo>
                  <a:lnTo>
                    <a:pt x="1210911" y="4511135"/>
                  </a:lnTo>
                  <a:lnTo>
                    <a:pt x="1209640" y="4500972"/>
                  </a:lnTo>
                  <a:lnTo>
                    <a:pt x="1215040" y="4495573"/>
                  </a:lnTo>
                  <a:lnTo>
                    <a:pt x="1224570" y="4486681"/>
                  </a:lnTo>
                  <a:lnTo>
                    <a:pt x="1245219" y="4468578"/>
                  </a:lnTo>
                  <a:lnTo>
                    <a:pt x="1268726" y="4469531"/>
                  </a:lnTo>
                  <a:lnTo>
                    <a:pt x="1283656" y="4465085"/>
                  </a:lnTo>
                  <a:lnTo>
                    <a:pt x="1299538" y="4471437"/>
                  </a:lnTo>
                  <a:lnTo>
                    <a:pt x="1299538" y="4464132"/>
                  </a:lnTo>
                  <a:lnTo>
                    <a:pt x="1310974" y="4460956"/>
                  </a:lnTo>
                  <a:lnTo>
                    <a:pt x="1324633" y="4463815"/>
                  </a:lnTo>
                  <a:lnTo>
                    <a:pt x="1327809" y="4450159"/>
                  </a:lnTo>
                  <a:lnTo>
                    <a:pt x="1331938" y="4442854"/>
                  </a:lnTo>
                  <a:lnTo>
                    <a:pt x="1346869" y="4448888"/>
                  </a:lnTo>
                  <a:lnTo>
                    <a:pt x="1379908" y="4448571"/>
                  </a:lnTo>
                  <a:lnTo>
                    <a:pt x="1388485" y="4460004"/>
                  </a:lnTo>
                  <a:lnTo>
                    <a:pt x="1411675" y="4485093"/>
                  </a:lnTo>
                  <a:lnTo>
                    <a:pt x="1430735" y="4474295"/>
                  </a:lnTo>
                  <a:lnTo>
                    <a:pt x="1447570" y="4466991"/>
                  </a:lnTo>
                  <a:lnTo>
                    <a:pt x="1462817" y="4477471"/>
                  </a:lnTo>
                  <a:lnTo>
                    <a:pt x="1481559" y="4465403"/>
                  </a:lnTo>
                  <a:lnTo>
                    <a:pt x="1497442" y="4462227"/>
                  </a:lnTo>
                  <a:lnTo>
                    <a:pt x="1506018" y="4476836"/>
                  </a:lnTo>
                  <a:lnTo>
                    <a:pt x="1522855" y="4478741"/>
                  </a:lnTo>
                  <a:lnTo>
                    <a:pt x="1532386" y="4480964"/>
                  </a:lnTo>
                  <a:lnTo>
                    <a:pt x="1536516" y="4472389"/>
                  </a:lnTo>
                  <a:lnTo>
                    <a:pt x="1529209" y="4466038"/>
                  </a:lnTo>
                  <a:lnTo>
                    <a:pt x="1519361" y="4448571"/>
                  </a:lnTo>
                  <a:lnTo>
                    <a:pt x="1512690" y="4384101"/>
                  </a:lnTo>
                  <a:lnTo>
                    <a:pt x="1511104" y="4368222"/>
                  </a:lnTo>
                  <a:lnTo>
                    <a:pt x="1498395" y="4357742"/>
                  </a:lnTo>
                  <a:lnTo>
                    <a:pt x="1492996" y="4334875"/>
                  </a:lnTo>
                  <a:lnTo>
                    <a:pt x="1478064" y="4314550"/>
                  </a:lnTo>
                  <a:lnTo>
                    <a:pt x="1478064" y="4307563"/>
                  </a:lnTo>
                  <a:lnTo>
                    <a:pt x="1484418" y="4310422"/>
                  </a:lnTo>
                  <a:lnTo>
                    <a:pt x="1497125" y="4312645"/>
                  </a:lnTo>
                  <a:lnTo>
                    <a:pt x="1513961" y="4325030"/>
                  </a:lnTo>
                  <a:lnTo>
                    <a:pt x="1526668" y="4319631"/>
                  </a:lnTo>
                  <a:lnTo>
                    <a:pt x="1545728" y="4317408"/>
                  </a:lnTo>
                  <a:lnTo>
                    <a:pt x="1550175" y="4328841"/>
                  </a:lnTo>
                  <a:lnTo>
                    <a:pt x="1542551" y="4339322"/>
                  </a:lnTo>
                  <a:lnTo>
                    <a:pt x="1555893" y="4358694"/>
                  </a:lnTo>
                  <a:lnTo>
                    <a:pt x="1569552" y="4364728"/>
                  </a:lnTo>
                  <a:lnTo>
                    <a:pt x="1589565" y="4358377"/>
                  </a:lnTo>
                  <a:lnTo>
                    <a:pt x="1610531" y="4367269"/>
                  </a:lnTo>
                  <a:lnTo>
                    <a:pt x="1625460" y="4369492"/>
                  </a:lnTo>
                  <a:lnTo>
                    <a:pt x="1659450" y="4368222"/>
                  </a:lnTo>
                  <a:lnTo>
                    <a:pt x="1677556" y="4356154"/>
                  </a:lnTo>
                  <a:lnTo>
                    <a:pt x="1690898" y="4346626"/>
                  </a:lnTo>
                  <a:lnTo>
                    <a:pt x="1720758" y="4349484"/>
                  </a:lnTo>
                  <a:lnTo>
                    <a:pt x="1694075" y="4341227"/>
                  </a:lnTo>
                  <a:lnTo>
                    <a:pt x="1679463" y="4339322"/>
                  </a:lnTo>
                  <a:cubicBezTo>
                    <a:pt x="1679781" y="4335828"/>
                    <a:pt x="1680098" y="4332335"/>
                    <a:pt x="1680416" y="4328841"/>
                  </a:cubicBezTo>
                  <a:lnTo>
                    <a:pt x="1688675" y="4312009"/>
                  </a:lnTo>
                  <a:lnTo>
                    <a:pt x="1722347" y="4291684"/>
                  </a:lnTo>
                  <a:lnTo>
                    <a:pt x="1748712" y="4285015"/>
                  </a:lnTo>
                  <a:lnTo>
                    <a:pt x="1771901" y="4278663"/>
                  </a:lnTo>
                  <a:lnTo>
                    <a:pt x="1801444" y="4257067"/>
                  </a:lnTo>
                  <a:lnTo>
                    <a:pt x="1820186" y="4234836"/>
                  </a:lnTo>
                  <a:lnTo>
                    <a:pt x="1828762" y="4230390"/>
                  </a:lnTo>
                  <a:lnTo>
                    <a:pt x="1817962" y="4222451"/>
                  </a:lnTo>
                  <a:lnTo>
                    <a:pt x="1816056" y="4208477"/>
                  </a:lnTo>
                  <a:lnTo>
                    <a:pt x="1820821" y="4198949"/>
                  </a:lnTo>
                  <a:lnTo>
                    <a:pt x="1818280" y="4157981"/>
                  </a:lnTo>
                  <a:lnTo>
                    <a:pt x="1815103" y="4152582"/>
                  </a:lnTo>
                  <a:lnTo>
                    <a:pt x="1832892" y="4132574"/>
                  </a:lnTo>
                  <a:lnTo>
                    <a:pt x="1847822" y="4124952"/>
                  </a:lnTo>
                  <a:lnTo>
                    <a:pt x="1866881" y="4121459"/>
                  </a:lnTo>
                  <a:lnTo>
                    <a:pt x="1901506" y="4114790"/>
                  </a:lnTo>
                  <a:lnTo>
                    <a:pt x="1920566" y="4111614"/>
                  </a:lnTo>
                  <a:lnTo>
                    <a:pt x="1920836" y="4111854"/>
                  </a:lnTo>
                  <a:lnTo>
                    <a:pt x="1949386" y="4094630"/>
                  </a:lnTo>
                  <a:lnTo>
                    <a:pt x="1978517" y="4070064"/>
                  </a:lnTo>
                  <a:lnTo>
                    <a:pt x="1977988" y="4069704"/>
                  </a:lnTo>
                  <a:lnTo>
                    <a:pt x="1995753" y="4059226"/>
                  </a:lnTo>
                  <a:lnTo>
                    <a:pt x="2007174" y="4057321"/>
                  </a:lnTo>
                  <a:lnTo>
                    <a:pt x="2015422" y="4063036"/>
                  </a:lnTo>
                  <a:lnTo>
                    <a:pt x="2018911" y="4062084"/>
                  </a:lnTo>
                  <a:lnTo>
                    <a:pt x="2024622" y="4061449"/>
                  </a:lnTo>
                  <a:lnTo>
                    <a:pt x="2022084" y="4070339"/>
                  </a:lnTo>
                  <a:lnTo>
                    <a:pt x="2031283" y="4070339"/>
                  </a:lnTo>
                  <a:lnTo>
                    <a:pt x="2036676" y="4065894"/>
                  </a:lnTo>
                  <a:lnTo>
                    <a:pt x="2025890" y="4052876"/>
                  </a:lnTo>
                  <a:lnTo>
                    <a:pt x="2022084" y="4052876"/>
                  </a:lnTo>
                  <a:lnTo>
                    <a:pt x="2012567" y="4055099"/>
                  </a:lnTo>
                  <a:lnTo>
                    <a:pt x="2003049" y="4043351"/>
                  </a:lnTo>
                  <a:lnTo>
                    <a:pt x="2004318" y="4036049"/>
                  </a:lnTo>
                  <a:lnTo>
                    <a:pt x="2013518" y="4031604"/>
                  </a:lnTo>
                  <a:lnTo>
                    <a:pt x="2023035" y="4026206"/>
                  </a:lnTo>
                  <a:lnTo>
                    <a:pt x="2023987" y="4018904"/>
                  </a:lnTo>
                  <a:cubicBezTo>
                    <a:pt x="2023670" y="4015729"/>
                    <a:pt x="2023352" y="4012554"/>
                    <a:pt x="2023035" y="4009379"/>
                  </a:cubicBezTo>
                  <a:lnTo>
                    <a:pt x="2032235" y="4000806"/>
                  </a:lnTo>
                  <a:lnTo>
                    <a:pt x="2048097" y="3994456"/>
                  </a:lnTo>
                  <a:lnTo>
                    <a:pt x="2058566" y="4003029"/>
                  </a:lnTo>
                  <a:lnTo>
                    <a:pt x="2064910" y="3996679"/>
                  </a:lnTo>
                  <a:lnTo>
                    <a:pt x="2067131" y="3998266"/>
                  </a:lnTo>
                  <a:lnTo>
                    <a:pt x="2061421" y="4005569"/>
                  </a:lnTo>
                  <a:lnTo>
                    <a:pt x="2062690" y="4012554"/>
                  </a:lnTo>
                  <a:lnTo>
                    <a:pt x="2060469" y="4021761"/>
                  </a:lnTo>
                  <a:lnTo>
                    <a:pt x="2056028" y="4024619"/>
                  </a:lnTo>
                  <a:lnTo>
                    <a:pt x="2053807" y="4024619"/>
                  </a:lnTo>
                  <a:lnTo>
                    <a:pt x="2046511" y="4018269"/>
                  </a:lnTo>
                  <a:lnTo>
                    <a:pt x="2041752" y="4003346"/>
                  </a:lnTo>
                  <a:lnTo>
                    <a:pt x="2029697" y="4007474"/>
                  </a:lnTo>
                  <a:lnTo>
                    <a:pt x="2026842" y="4014776"/>
                  </a:lnTo>
                  <a:lnTo>
                    <a:pt x="2040166" y="4024619"/>
                  </a:lnTo>
                  <a:lnTo>
                    <a:pt x="2046511" y="4020491"/>
                  </a:lnTo>
                  <a:lnTo>
                    <a:pt x="2041118" y="4028111"/>
                  </a:lnTo>
                  <a:cubicBezTo>
                    <a:pt x="2040906" y="4030545"/>
                    <a:pt x="2040695" y="4032980"/>
                    <a:pt x="2040483" y="4035414"/>
                  </a:cubicBezTo>
                  <a:lnTo>
                    <a:pt x="2036042" y="4039859"/>
                  </a:lnTo>
                  <a:lnTo>
                    <a:pt x="2037311" y="4034144"/>
                  </a:lnTo>
                  <a:lnTo>
                    <a:pt x="2024939" y="4027159"/>
                  </a:lnTo>
                  <a:lnTo>
                    <a:pt x="2017325" y="4035414"/>
                  </a:lnTo>
                  <a:lnTo>
                    <a:pt x="2033187" y="4041764"/>
                  </a:lnTo>
                  <a:lnTo>
                    <a:pt x="2034139" y="4049066"/>
                  </a:lnTo>
                  <a:lnTo>
                    <a:pt x="2039214" y="4062084"/>
                  </a:lnTo>
                  <a:lnTo>
                    <a:pt x="2042387" y="4058909"/>
                  </a:lnTo>
                  <a:lnTo>
                    <a:pt x="2047780" y="4059861"/>
                  </a:lnTo>
                  <a:lnTo>
                    <a:pt x="2064593" y="4064941"/>
                  </a:lnTo>
                  <a:lnTo>
                    <a:pt x="2067766" y="4065894"/>
                  </a:lnTo>
                  <a:lnTo>
                    <a:pt x="2066497" y="4055416"/>
                  </a:lnTo>
                  <a:lnTo>
                    <a:pt x="2038263" y="4049384"/>
                  </a:lnTo>
                  <a:lnTo>
                    <a:pt x="2042069" y="4043034"/>
                  </a:lnTo>
                  <a:lnTo>
                    <a:pt x="2052538" y="4043034"/>
                  </a:lnTo>
                  <a:lnTo>
                    <a:pt x="2062055" y="4044939"/>
                  </a:lnTo>
                  <a:lnTo>
                    <a:pt x="2063324" y="4040811"/>
                  </a:lnTo>
                  <a:lnTo>
                    <a:pt x="2047462" y="4038589"/>
                  </a:lnTo>
                  <a:lnTo>
                    <a:pt x="2043021" y="4032239"/>
                  </a:lnTo>
                  <a:lnTo>
                    <a:pt x="2050635" y="4028111"/>
                  </a:lnTo>
                  <a:lnTo>
                    <a:pt x="2062055" y="4031286"/>
                  </a:lnTo>
                  <a:lnTo>
                    <a:pt x="2066497" y="4023984"/>
                  </a:lnTo>
                  <a:lnTo>
                    <a:pt x="2076648" y="4016364"/>
                  </a:lnTo>
                  <a:lnTo>
                    <a:pt x="2083945" y="4016364"/>
                  </a:lnTo>
                  <a:lnTo>
                    <a:pt x="2102027" y="4010649"/>
                  </a:lnTo>
                  <a:lnTo>
                    <a:pt x="2114716" y="4016999"/>
                  </a:lnTo>
                  <a:lnTo>
                    <a:pt x="2129627" y="4011919"/>
                  </a:lnTo>
                  <a:lnTo>
                    <a:pt x="2117889" y="4011919"/>
                  </a:lnTo>
                  <a:lnTo>
                    <a:pt x="2126454" y="4004299"/>
                  </a:lnTo>
                  <a:lnTo>
                    <a:pt x="2108372" y="4009696"/>
                  </a:lnTo>
                  <a:lnTo>
                    <a:pt x="2113765" y="3997949"/>
                  </a:lnTo>
                  <a:lnTo>
                    <a:pt x="2103296" y="4007474"/>
                  </a:lnTo>
                  <a:lnTo>
                    <a:pt x="2096951" y="4010014"/>
                  </a:lnTo>
                  <a:lnTo>
                    <a:pt x="2087434" y="4010014"/>
                  </a:lnTo>
                  <a:lnTo>
                    <a:pt x="2076648" y="4004616"/>
                  </a:lnTo>
                  <a:lnTo>
                    <a:pt x="2064910" y="3996679"/>
                  </a:lnTo>
                  <a:lnTo>
                    <a:pt x="2050318" y="3984931"/>
                  </a:lnTo>
                  <a:lnTo>
                    <a:pt x="2061421" y="3974454"/>
                  </a:lnTo>
                  <a:lnTo>
                    <a:pt x="2077600" y="3987154"/>
                  </a:lnTo>
                  <a:lnTo>
                    <a:pt x="2099806" y="3980486"/>
                  </a:lnTo>
                  <a:lnTo>
                    <a:pt x="2076648" y="3982709"/>
                  </a:lnTo>
                  <a:lnTo>
                    <a:pt x="2062690" y="3969056"/>
                  </a:lnTo>
                  <a:lnTo>
                    <a:pt x="2073159" y="3946831"/>
                  </a:lnTo>
                  <a:lnTo>
                    <a:pt x="2103296" y="3908414"/>
                  </a:lnTo>
                  <a:lnTo>
                    <a:pt x="2110275" y="3875076"/>
                  </a:lnTo>
                  <a:lnTo>
                    <a:pt x="2107103" y="3848406"/>
                  </a:lnTo>
                  <a:lnTo>
                    <a:pt x="2114082" y="3831896"/>
                  </a:lnTo>
                  <a:lnTo>
                    <a:pt x="2119475" y="3819196"/>
                  </a:lnTo>
                  <a:lnTo>
                    <a:pt x="2129944" y="3819196"/>
                  </a:lnTo>
                  <a:lnTo>
                    <a:pt x="2131213" y="3826181"/>
                  </a:lnTo>
                  <a:lnTo>
                    <a:pt x="2138509" y="3828403"/>
                  </a:lnTo>
                  <a:lnTo>
                    <a:pt x="2151199" y="3823958"/>
                  </a:lnTo>
                  <a:lnTo>
                    <a:pt x="2153419" y="3831578"/>
                  </a:lnTo>
                  <a:lnTo>
                    <a:pt x="2155640" y="3837293"/>
                  </a:lnTo>
                  <a:lnTo>
                    <a:pt x="2171502" y="3844913"/>
                  </a:lnTo>
                  <a:lnTo>
                    <a:pt x="2166426" y="3860789"/>
                  </a:lnTo>
                  <a:lnTo>
                    <a:pt x="2156909" y="3861741"/>
                  </a:lnTo>
                  <a:lnTo>
                    <a:pt x="2146440" y="3874441"/>
                  </a:lnTo>
                  <a:lnTo>
                    <a:pt x="2156909" y="3884284"/>
                  </a:lnTo>
                  <a:lnTo>
                    <a:pt x="2154688" y="3892221"/>
                  </a:lnTo>
                  <a:lnTo>
                    <a:pt x="2159447" y="3901746"/>
                  </a:lnTo>
                  <a:lnTo>
                    <a:pt x="2178481" y="3913176"/>
                  </a:lnTo>
                  <a:lnTo>
                    <a:pt x="2196563" y="3910954"/>
                  </a:lnTo>
                  <a:lnTo>
                    <a:pt x="2208935" y="3887776"/>
                  </a:lnTo>
                  <a:lnTo>
                    <a:pt x="2194343" y="3907779"/>
                  </a:lnTo>
                  <a:lnTo>
                    <a:pt x="2185777" y="3910954"/>
                  </a:lnTo>
                  <a:lnTo>
                    <a:pt x="2174357" y="3909366"/>
                  </a:lnTo>
                  <a:lnTo>
                    <a:pt x="2168329" y="3904921"/>
                  </a:lnTo>
                  <a:lnTo>
                    <a:pt x="2162302" y="3892221"/>
                  </a:lnTo>
                  <a:lnTo>
                    <a:pt x="2178164" y="3889046"/>
                  </a:lnTo>
                  <a:lnTo>
                    <a:pt x="2184508" y="3884919"/>
                  </a:lnTo>
                  <a:lnTo>
                    <a:pt x="2193074" y="3879521"/>
                  </a:lnTo>
                  <a:lnTo>
                    <a:pt x="2208935" y="3885871"/>
                  </a:lnTo>
                  <a:lnTo>
                    <a:pt x="2205763" y="3876981"/>
                  </a:lnTo>
                  <a:lnTo>
                    <a:pt x="2213694" y="3872854"/>
                  </a:lnTo>
                  <a:lnTo>
                    <a:pt x="2202591" y="3875394"/>
                  </a:lnTo>
                  <a:lnTo>
                    <a:pt x="2194025" y="3875394"/>
                  </a:lnTo>
                  <a:lnTo>
                    <a:pt x="2187681" y="3869044"/>
                  </a:lnTo>
                  <a:lnTo>
                    <a:pt x="2189584" y="3859519"/>
                  </a:lnTo>
                  <a:lnTo>
                    <a:pt x="2196880" y="3840151"/>
                  </a:lnTo>
                  <a:lnTo>
                    <a:pt x="2209570" y="3839198"/>
                  </a:lnTo>
                  <a:lnTo>
                    <a:pt x="2202273" y="3836023"/>
                  </a:lnTo>
                  <a:lnTo>
                    <a:pt x="2181970" y="3834118"/>
                  </a:lnTo>
                  <a:lnTo>
                    <a:pt x="2175626" y="3829038"/>
                  </a:lnTo>
                  <a:lnTo>
                    <a:pt x="2178798" y="3825863"/>
                  </a:lnTo>
                  <a:lnTo>
                    <a:pt x="2182605" y="3803638"/>
                  </a:lnTo>
                  <a:lnTo>
                    <a:pt x="2194977" y="3774111"/>
                  </a:lnTo>
                  <a:lnTo>
                    <a:pt x="2216866" y="3757918"/>
                  </a:lnTo>
                  <a:lnTo>
                    <a:pt x="2247638" y="3753473"/>
                  </a:lnTo>
                  <a:lnTo>
                    <a:pt x="2265721" y="3754426"/>
                  </a:lnTo>
                  <a:lnTo>
                    <a:pt x="2278410" y="3745853"/>
                  </a:lnTo>
                  <a:lnTo>
                    <a:pt x="2300299" y="3741726"/>
                  </a:lnTo>
                  <a:lnTo>
                    <a:pt x="2314258" y="3744266"/>
                  </a:lnTo>
                  <a:lnTo>
                    <a:pt x="2323775" y="3755061"/>
                  </a:lnTo>
                  <a:lnTo>
                    <a:pt x="2335830" y="3763316"/>
                  </a:lnTo>
                  <a:lnTo>
                    <a:pt x="2350422" y="3764268"/>
                  </a:lnTo>
                  <a:lnTo>
                    <a:pt x="2346298" y="3768396"/>
                  </a:lnTo>
                  <a:lnTo>
                    <a:pt x="2350740" y="3776016"/>
                  </a:lnTo>
                  <a:lnTo>
                    <a:pt x="2358988" y="3777603"/>
                  </a:lnTo>
                  <a:lnTo>
                    <a:pt x="2356026" y="3787144"/>
                  </a:lnTo>
                  <a:lnTo>
                    <a:pt x="2357058" y="3787213"/>
                  </a:lnTo>
                  <a:lnTo>
                    <a:pt x="2359897" y="3778078"/>
                  </a:lnTo>
                  <a:lnTo>
                    <a:pt x="2359579" y="3767923"/>
                  </a:lnTo>
                  <a:lnTo>
                    <a:pt x="2364975" y="3761577"/>
                  </a:lnTo>
                  <a:lnTo>
                    <a:pt x="2373544" y="3762211"/>
                  </a:lnTo>
                  <a:lnTo>
                    <a:pt x="2381796" y="3769510"/>
                  </a:lnTo>
                  <a:lnTo>
                    <a:pt x="2390683" y="3780299"/>
                  </a:lnTo>
                  <a:lnTo>
                    <a:pt x="2383066" y="3765384"/>
                  </a:lnTo>
                  <a:lnTo>
                    <a:pt x="2374496" y="3750787"/>
                  </a:lnTo>
                  <a:lnTo>
                    <a:pt x="2361801" y="3752057"/>
                  </a:lnTo>
                  <a:lnTo>
                    <a:pt x="2347836" y="3753961"/>
                  </a:lnTo>
                  <a:lnTo>
                    <a:pt x="2338315" y="3752374"/>
                  </a:lnTo>
                  <a:cubicBezTo>
                    <a:pt x="2337998" y="3746662"/>
                    <a:pt x="2337680" y="3740951"/>
                    <a:pt x="2337363" y="3735239"/>
                  </a:cubicBezTo>
                  <a:lnTo>
                    <a:pt x="2344662" y="3727940"/>
                  </a:lnTo>
                  <a:lnTo>
                    <a:pt x="2352279" y="3730161"/>
                  </a:lnTo>
                  <a:lnTo>
                    <a:pt x="2349740" y="3721593"/>
                  </a:lnTo>
                  <a:lnTo>
                    <a:pt x="2365610" y="3702554"/>
                  </a:lnTo>
                  <a:lnTo>
                    <a:pt x="2440512" y="3699698"/>
                  </a:lnTo>
                  <a:lnTo>
                    <a:pt x="2436386" y="3709218"/>
                  </a:lnTo>
                  <a:lnTo>
                    <a:pt x="2444321" y="3743806"/>
                  </a:lnTo>
                  <a:lnTo>
                    <a:pt x="2460190" y="3745710"/>
                  </a:lnTo>
                  <a:lnTo>
                    <a:pt x="2466537" y="3736508"/>
                  </a:lnTo>
                  <a:lnTo>
                    <a:pt x="2452572" y="3724767"/>
                  </a:lnTo>
                  <a:lnTo>
                    <a:pt x="2453525" y="3717468"/>
                  </a:lnTo>
                  <a:lnTo>
                    <a:pt x="2470346" y="3721593"/>
                  </a:lnTo>
                  <a:lnTo>
                    <a:pt x="2480185" y="3738094"/>
                  </a:lnTo>
                  <a:lnTo>
                    <a:pt x="2479233" y="3745710"/>
                  </a:lnTo>
                  <a:lnTo>
                    <a:pt x="2487802" y="3738094"/>
                  </a:lnTo>
                  <a:lnTo>
                    <a:pt x="2478915" y="3729844"/>
                  </a:lnTo>
                  <a:lnTo>
                    <a:pt x="2472568" y="3708900"/>
                  </a:lnTo>
                  <a:lnTo>
                    <a:pt x="2476376" y="3689861"/>
                  </a:lnTo>
                  <a:lnTo>
                    <a:pt x="2492245" y="3674947"/>
                  </a:lnTo>
                  <a:lnTo>
                    <a:pt x="2527157" y="3678754"/>
                  </a:lnTo>
                  <a:lnTo>
                    <a:pt x="2553818" y="3681610"/>
                  </a:lnTo>
                  <a:lnTo>
                    <a:pt x="2572861" y="3699698"/>
                  </a:lnTo>
                  <a:lnTo>
                    <a:pt x="2597299" y="3730161"/>
                  </a:lnTo>
                  <a:lnTo>
                    <a:pt x="2620785" y="3733017"/>
                  </a:lnTo>
                  <a:lnTo>
                    <a:pt x="2598251" y="3722228"/>
                  </a:lnTo>
                  <a:lnTo>
                    <a:pt x="2585873" y="3712391"/>
                  </a:lnTo>
                  <a:cubicBezTo>
                    <a:pt x="2585767" y="3706996"/>
                    <a:pt x="2585662" y="3701602"/>
                    <a:pt x="2585556" y="3696207"/>
                  </a:cubicBezTo>
                  <a:lnTo>
                    <a:pt x="2573495" y="3681610"/>
                  </a:lnTo>
                  <a:lnTo>
                    <a:pt x="2558896" y="3676216"/>
                  </a:lnTo>
                  <a:lnTo>
                    <a:pt x="2536362" y="3671456"/>
                  </a:lnTo>
                  <a:lnTo>
                    <a:pt x="2510971" y="3660032"/>
                  </a:lnTo>
                  <a:cubicBezTo>
                    <a:pt x="2511288" y="3655484"/>
                    <a:pt x="2511606" y="3650935"/>
                    <a:pt x="2511923" y="3646387"/>
                  </a:cubicBezTo>
                  <a:lnTo>
                    <a:pt x="2514145" y="3643214"/>
                  </a:lnTo>
                  <a:lnTo>
                    <a:pt x="2525888" y="3649560"/>
                  </a:lnTo>
                  <a:lnTo>
                    <a:pt x="2529062" y="3643214"/>
                  </a:lnTo>
                  <a:lnTo>
                    <a:pt x="2531283" y="3637819"/>
                  </a:lnTo>
                  <a:lnTo>
                    <a:pt x="2508749" y="3625444"/>
                  </a:lnTo>
                  <a:lnTo>
                    <a:pt x="2505258" y="3612751"/>
                  </a:lnTo>
                  <a:lnTo>
                    <a:pt x="2520175" y="3598788"/>
                  </a:lnTo>
                  <a:lnTo>
                    <a:pt x="2511606" y="3590538"/>
                  </a:lnTo>
                  <a:lnTo>
                    <a:pt x="2508432" y="3597836"/>
                  </a:lnTo>
                  <a:lnTo>
                    <a:pt x="2497006" y="3601010"/>
                  </a:lnTo>
                  <a:lnTo>
                    <a:pt x="2493832" y="3589586"/>
                  </a:lnTo>
                  <a:lnTo>
                    <a:pt x="2500815" y="3580066"/>
                  </a:lnTo>
                  <a:lnTo>
                    <a:pt x="2511288" y="3576893"/>
                  </a:lnTo>
                  <a:lnTo>
                    <a:pt x="2523031" y="3577527"/>
                  </a:lnTo>
                  <a:lnTo>
                    <a:pt x="2529379" y="3564834"/>
                  </a:lnTo>
                  <a:lnTo>
                    <a:pt x="2518906" y="3556901"/>
                  </a:lnTo>
                  <a:lnTo>
                    <a:pt x="2506845" y="3545160"/>
                  </a:lnTo>
                  <a:lnTo>
                    <a:pt x="2505575" y="3535958"/>
                  </a:lnTo>
                  <a:lnTo>
                    <a:pt x="2500497" y="3524217"/>
                  </a:lnTo>
                  <a:lnTo>
                    <a:pt x="2492880" y="3516918"/>
                  </a:lnTo>
                  <a:lnTo>
                    <a:pt x="2480185" y="3519457"/>
                  </a:lnTo>
                  <a:lnTo>
                    <a:pt x="2466537" y="3513110"/>
                  </a:lnTo>
                  <a:lnTo>
                    <a:pt x="2464316" y="3524534"/>
                  </a:lnTo>
                  <a:lnTo>
                    <a:pt x="2462094" y="3527707"/>
                  </a:lnTo>
                  <a:lnTo>
                    <a:pt x="2458920" y="3516283"/>
                  </a:lnTo>
                  <a:lnTo>
                    <a:pt x="2458920" y="3499148"/>
                  </a:lnTo>
                  <a:lnTo>
                    <a:pt x="2463046" y="3484551"/>
                  </a:lnTo>
                  <a:lnTo>
                    <a:pt x="2469394" y="3486455"/>
                  </a:lnTo>
                  <a:lnTo>
                    <a:pt x="2469394" y="3493753"/>
                  </a:lnTo>
                  <a:lnTo>
                    <a:pt x="2471615" y="3505494"/>
                  </a:lnTo>
                  <a:lnTo>
                    <a:pt x="2482406" y="3516283"/>
                  </a:lnTo>
                  <a:lnTo>
                    <a:pt x="2489706" y="3512476"/>
                  </a:lnTo>
                  <a:lnTo>
                    <a:pt x="2501882" y="3508519"/>
                  </a:lnTo>
                  <a:lnTo>
                    <a:pt x="2502823" y="3499157"/>
                  </a:lnTo>
                  <a:lnTo>
                    <a:pt x="2495167" y="3475027"/>
                  </a:lnTo>
                  <a:lnTo>
                    <a:pt x="2497081" y="3463279"/>
                  </a:lnTo>
                  <a:lnTo>
                    <a:pt x="2493891" y="3442642"/>
                  </a:lnTo>
                  <a:lnTo>
                    <a:pt x="2491339" y="3419147"/>
                  </a:lnTo>
                  <a:lnTo>
                    <a:pt x="2484002" y="3408034"/>
                  </a:lnTo>
                  <a:lnTo>
                    <a:pt x="2470923" y="3409939"/>
                  </a:lnTo>
                  <a:lnTo>
                    <a:pt x="2464543" y="3399462"/>
                  </a:lnTo>
                  <a:lnTo>
                    <a:pt x="2464543" y="3381682"/>
                  </a:lnTo>
                  <a:lnTo>
                    <a:pt x="2453059" y="3384857"/>
                  </a:lnTo>
                  <a:lnTo>
                    <a:pt x="2457206" y="3396604"/>
                  </a:lnTo>
                  <a:lnTo>
                    <a:pt x="2447636" y="3398827"/>
                  </a:lnTo>
                  <a:lnTo>
                    <a:pt x="2433600" y="3383904"/>
                  </a:lnTo>
                  <a:lnTo>
                    <a:pt x="2437109" y="3371523"/>
                  </a:lnTo>
                  <a:cubicBezTo>
                    <a:pt x="2437534" y="3355965"/>
                    <a:pt x="2437960" y="3340408"/>
                    <a:pt x="2438385" y="3324850"/>
                  </a:cubicBezTo>
                  <a:lnTo>
                    <a:pt x="2441575" y="3324850"/>
                  </a:lnTo>
                  <a:lnTo>
                    <a:pt x="2439661" y="3347075"/>
                  </a:lnTo>
                  <a:lnTo>
                    <a:pt x="2450507" y="3352472"/>
                  </a:lnTo>
                  <a:lnTo>
                    <a:pt x="2456887" y="3340725"/>
                  </a:lnTo>
                  <a:lnTo>
                    <a:pt x="2455292" y="3322627"/>
                  </a:lnTo>
                  <a:lnTo>
                    <a:pt x="2450188" y="3306117"/>
                  </a:lnTo>
                  <a:lnTo>
                    <a:pt x="2440618" y="3309292"/>
                  </a:lnTo>
                  <a:cubicBezTo>
                    <a:pt x="2440086" y="3293417"/>
                    <a:pt x="2439555" y="3277542"/>
                    <a:pt x="2439023" y="3261667"/>
                  </a:cubicBezTo>
                  <a:lnTo>
                    <a:pt x="2444446" y="3273097"/>
                  </a:lnTo>
                  <a:lnTo>
                    <a:pt x="2445403" y="3257540"/>
                  </a:lnTo>
                  <a:lnTo>
                    <a:pt x="2440937" y="3252143"/>
                  </a:lnTo>
                  <a:lnTo>
                    <a:pt x="2436471" y="3223884"/>
                  </a:lnTo>
                  <a:lnTo>
                    <a:pt x="2445722" y="3200706"/>
                  </a:lnTo>
                  <a:lnTo>
                    <a:pt x="2451145" y="3205469"/>
                  </a:lnTo>
                  <a:lnTo>
                    <a:pt x="2451145" y="3214042"/>
                  </a:lnTo>
                  <a:lnTo>
                    <a:pt x="2462310" y="3226742"/>
                  </a:lnTo>
                  <a:lnTo>
                    <a:pt x="2471880" y="3225789"/>
                  </a:lnTo>
                  <a:lnTo>
                    <a:pt x="2486235" y="3229599"/>
                  </a:lnTo>
                  <a:lnTo>
                    <a:pt x="2495167" y="3247697"/>
                  </a:lnTo>
                  <a:cubicBezTo>
                    <a:pt x="2495380" y="3241982"/>
                    <a:pt x="2495592" y="3236267"/>
                    <a:pt x="2495805" y="3230552"/>
                  </a:cubicBezTo>
                  <a:lnTo>
                    <a:pt x="2503461" y="3227377"/>
                  </a:lnTo>
                  <a:lnTo>
                    <a:pt x="2498038" y="3224202"/>
                  </a:lnTo>
                  <a:lnTo>
                    <a:pt x="2497081" y="3209597"/>
                  </a:lnTo>
                  <a:lnTo>
                    <a:pt x="2510479" y="3195626"/>
                  </a:lnTo>
                  <a:lnTo>
                    <a:pt x="2524515" y="3189277"/>
                  </a:lnTo>
                  <a:lnTo>
                    <a:pt x="2530895" y="3199754"/>
                  </a:lnTo>
                  <a:cubicBezTo>
                    <a:pt x="2531001" y="3205363"/>
                    <a:pt x="2531108" y="3210973"/>
                    <a:pt x="2531214" y="3216582"/>
                  </a:cubicBezTo>
                  <a:lnTo>
                    <a:pt x="2549397" y="3227059"/>
                  </a:lnTo>
                  <a:lnTo>
                    <a:pt x="2554182" y="3207056"/>
                  </a:lnTo>
                  <a:lnTo>
                    <a:pt x="2545569" y="3199436"/>
                  </a:lnTo>
                  <a:lnTo>
                    <a:pt x="2539189" y="3199436"/>
                  </a:lnTo>
                  <a:lnTo>
                    <a:pt x="2544612" y="3188959"/>
                  </a:lnTo>
                  <a:lnTo>
                    <a:pt x="2540465" y="3176577"/>
                  </a:lnTo>
                  <a:lnTo>
                    <a:pt x="2545250" y="3157527"/>
                  </a:lnTo>
                  <a:lnTo>
                    <a:pt x="2561200" y="3153082"/>
                  </a:lnTo>
                  <a:lnTo>
                    <a:pt x="2580659" y="3158162"/>
                  </a:lnTo>
                  <a:lnTo>
                    <a:pt x="2591824" y="3147684"/>
                  </a:lnTo>
                  <a:lnTo>
                    <a:pt x="2614474" y="3143239"/>
                  </a:lnTo>
                  <a:lnTo>
                    <a:pt x="2634571" y="3153399"/>
                  </a:lnTo>
                  <a:lnTo>
                    <a:pt x="2636804" y="3161972"/>
                  </a:lnTo>
                  <a:cubicBezTo>
                    <a:pt x="2636910" y="3170015"/>
                    <a:pt x="2637017" y="3178059"/>
                    <a:pt x="2637123" y="3186102"/>
                  </a:cubicBezTo>
                  <a:lnTo>
                    <a:pt x="2642546" y="3190229"/>
                  </a:lnTo>
                  <a:lnTo>
                    <a:pt x="2643503" y="3202929"/>
                  </a:lnTo>
                  <a:lnTo>
                    <a:pt x="2633295" y="3206421"/>
                  </a:lnTo>
                  <a:lnTo>
                    <a:pt x="2625639" y="3209597"/>
                  </a:lnTo>
                  <a:lnTo>
                    <a:pt x="2625639" y="3221027"/>
                  </a:lnTo>
                  <a:lnTo>
                    <a:pt x="2643822" y="3208326"/>
                  </a:lnTo>
                  <a:lnTo>
                    <a:pt x="2646055" y="3214359"/>
                  </a:lnTo>
                  <a:lnTo>
                    <a:pt x="2637442" y="3225154"/>
                  </a:lnTo>
                  <a:lnTo>
                    <a:pt x="2633614" y="3228329"/>
                  </a:lnTo>
                  <a:lnTo>
                    <a:pt x="2630424" y="3230870"/>
                  </a:lnTo>
                  <a:lnTo>
                    <a:pt x="2627872" y="3233410"/>
                  </a:lnTo>
                  <a:lnTo>
                    <a:pt x="2626277" y="3236584"/>
                  </a:lnTo>
                  <a:lnTo>
                    <a:pt x="2625001" y="3240712"/>
                  </a:lnTo>
                  <a:lnTo>
                    <a:pt x="2624044" y="3245157"/>
                  </a:lnTo>
                  <a:lnTo>
                    <a:pt x="2634571" y="3241029"/>
                  </a:lnTo>
                  <a:lnTo>
                    <a:pt x="2644779" y="3229282"/>
                  </a:lnTo>
                  <a:lnTo>
                    <a:pt x="2660729" y="3233410"/>
                  </a:lnTo>
                  <a:lnTo>
                    <a:pt x="2673808" y="3229917"/>
                  </a:lnTo>
                  <a:lnTo>
                    <a:pt x="2689758" y="3226742"/>
                  </a:lnTo>
                  <a:lnTo>
                    <a:pt x="2703475" y="3244522"/>
                  </a:lnTo>
                  <a:lnTo>
                    <a:pt x="2699647" y="3276273"/>
                  </a:lnTo>
                  <a:lnTo>
                    <a:pt x="2684654" y="3287068"/>
                  </a:lnTo>
                  <a:lnTo>
                    <a:pt x="2683059" y="3296592"/>
                  </a:lnTo>
                  <a:lnTo>
                    <a:pt x="2678593" y="3295322"/>
                  </a:lnTo>
                  <a:lnTo>
                    <a:pt x="2677317" y="3280400"/>
                  </a:lnTo>
                  <a:lnTo>
                    <a:pt x="2665514" y="3281669"/>
                  </a:lnTo>
                  <a:lnTo>
                    <a:pt x="2650840" y="3297862"/>
                  </a:lnTo>
                  <a:lnTo>
                    <a:pt x="2653711" y="3273415"/>
                  </a:lnTo>
                  <a:lnTo>
                    <a:pt x="2643184" y="3281035"/>
                  </a:lnTo>
                  <a:lnTo>
                    <a:pt x="2637123" y="3292465"/>
                  </a:lnTo>
                  <a:lnTo>
                    <a:pt x="2631700" y="3308340"/>
                  </a:lnTo>
                  <a:lnTo>
                    <a:pt x="2642546" y="3317547"/>
                  </a:lnTo>
                  <a:lnTo>
                    <a:pt x="2641589" y="3329295"/>
                  </a:lnTo>
                  <a:lnTo>
                    <a:pt x="2633295" y="3341995"/>
                  </a:lnTo>
                  <a:lnTo>
                    <a:pt x="2611922" y="3326437"/>
                  </a:lnTo>
                  <a:lnTo>
                    <a:pt x="2610646" y="3332788"/>
                  </a:lnTo>
                  <a:lnTo>
                    <a:pt x="2600118" y="3338185"/>
                  </a:lnTo>
                  <a:lnTo>
                    <a:pt x="2613836" y="3345487"/>
                  </a:lnTo>
                  <a:lnTo>
                    <a:pt x="2623406" y="3351521"/>
                  </a:lnTo>
                  <a:lnTo>
                    <a:pt x="2619578" y="3361362"/>
                  </a:lnTo>
                  <a:lnTo>
                    <a:pt x="2601394" y="3364538"/>
                  </a:lnTo>
                  <a:lnTo>
                    <a:pt x="2589910" y="3350885"/>
                  </a:lnTo>
                  <a:lnTo>
                    <a:pt x="2585444" y="3365808"/>
                  </a:lnTo>
                  <a:lnTo>
                    <a:pt x="2574917" y="3368983"/>
                  </a:lnTo>
                  <a:lnTo>
                    <a:pt x="2595014" y="3377237"/>
                  </a:lnTo>
                  <a:lnTo>
                    <a:pt x="2582573" y="3389937"/>
                  </a:lnTo>
                  <a:lnTo>
                    <a:pt x="2569813" y="3402954"/>
                  </a:lnTo>
                  <a:lnTo>
                    <a:pt x="2585763" y="3402637"/>
                  </a:lnTo>
                  <a:lnTo>
                    <a:pt x="2588953" y="3413114"/>
                  </a:lnTo>
                  <a:lnTo>
                    <a:pt x="2577788" y="3423909"/>
                  </a:lnTo>
                  <a:lnTo>
                    <a:pt x="2575874" y="3453119"/>
                  </a:lnTo>
                  <a:lnTo>
                    <a:pt x="2562157" y="3465819"/>
                  </a:lnTo>
                  <a:lnTo>
                    <a:pt x="2563114" y="3482964"/>
                  </a:lnTo>
                  <a:lnTo>
                    <a:pt x="2585444" y="3482964"/>
                  </a:lnTo>
                  <a:lnTo>
                    <a:pt x="2587996" y="3499474"/>
                  </a:lnTo>
                  <a:lnTo>
                    <a:pt x="2580659" y="3508999"/>
                  </a:lnTo>
                  <a:lnTo>
                    <a:pt x="2566623" y="3502967"/>
                  </a:lnTo>
                  <a:lnTo>
                    <a:pt x="2560243" y="3513762"/>
                  </a:lnTo>
                  <a:lnTo>
                    <a:pt x="2567491" y="3516467"/>
                  </a:lnTo>
                  <a:lnTo>
                    <a:pt x="2568100" y="3516283"/>
                  </a:lnTo>
                  <a:lnTo>
                    <a:pt x="2562070" y="3526755"/>
                  </a:lnTo>
                  <a:lnTo>
                    <a:pt x="2582699" y="3515014"/>
                  </a:lnTo>
                  <a:lnTo>
                    <a:pt x="2599838" y="3521043"/>
                  </a:lnTo>
                  <a:lnTo>
                    <a:pt x="2608407" y="3520091"/>
                  </a:lnTo>
                  <a:lnTo>
                    <a:pt x="2614755" y="3530563"/>
                  </a:lnTo>
                  <a:lnTo>
                    <a:pt x="2615707" y="3540083"/>
                  </a:lnTo>
                  <a:lnTo>
                    <a:pt x="2613803" y="3551507"/>
                  </a:lnTo>
                  <a:lnTo>
                    <a:pt x="2601108" y="3567373"/>
                  </a:lnTo>
                  <a:lnTo>
                    <a:pt x="2625546" y="3572768"/>
                  </a:lnTo>
                  <a:lnTo>
                    <a:pt x="2632211" y="3589268"/>
                  </a:lnTo>
                  <a:lnTo>
                    <a:pt x="2641415" y="3572450"/>
                  </a:lnTo>
                  <a:lnTo>
                    <a:pt x="2656332" y="3581970"/>
                  </a:lnTo>
                  <a:lnTo>
                    <a:pt x="2676645" y="3598471"/>
                  </a:lnTo>
                  <a:lnTo>
                    <a:pt x="2687118" y="3589903"/>
                  </a:lnTo>
                  <a:lnTo>
                    <a:pt x="2716952" y="3583239"/>
                  </a:lnTo>
                  <a:lnTo>
                    <a:pt x="2718857" y="3591807"/>
                  </a:lnTo>
                  <a:lnTo>
                    <a:pt x="2705527" y="3618462"/>
                  </a:lnTo>
                  <a:lnTo>
                    <a:pt x="2698227" y="3624809"/>
                  </a:lnTo>
                  <a:lnTo>
                    <a:pt x="2683310" y="3633059"/>
                  </a:lnTo>
                  <a:lnTo>
                    <a:pt x="2687753" y="3662571"/>
                  </a:lnTo>
                  <a:lnTo>
                    <a:pt x="2695370" y="3664792"/>
                  </a:lnTo>
                  <a:lnTo>
                    <a:pt x="2708066" y="3651782"/>
                  </a:lnTo>
                  <a:lnTo>
                    <a:pt x="2732187" y="3647339"/>
                  </a:lnTo>
                  <a:lnTo>
                    <a:pt x="2758530" y="3660032"/>
                  </a:lnTo>
                  <a:lnTo>
                    <a:pt x="2754404" y="3641945"/>
                  </a:lnTo>
                  <a:lnTo>
                    <a:pt x="2768051" y="3643214"/>
                  </a:lnTo>
                  <a:cubicBezTo>
                    <a:pt x="2768263" y="3639300"/>
                    <a:pt x="2768474" y="3635387"/>
                    <a:pt x="2768686" y="3631473"/>
                  </a:cubicBezTo>
                  <a:lnTo>
                    <a:pt x="2805820" y="3609895"/>
                  </a:lnTo>
                  <a:lnTo>
                    <a:pt x="2817563" y="3614020"/>
                  </a:lnTo>
                  <a:lnTo>
                    <a:pt x="2814389" y="3622588"/>
                  </a:lnTo>
                  <a:lnTo>
                    <a:pt x="2828989" y="3614020"/>
                  </a:lnTo>
                  <a:lnTo>
                    <a:pt x="2832162" y="3598154"/>
                  </a:lnTo>
                  <a:lnTo>
                    <a:pt x="2850888" y="3576893"/>
                  </a:lnTo>
                  <a:lnTo>
                    <a:pt x="2881674" y="3576575"/>
                  </a:lnTo>
                  <a:lnTo>
                    <a:pt x="2881674" y="3581970"/>
                  </a:lnTo>
                  <a:lnTo>
                    <a:pt x="2859457" y="3581335"/>
                  </a:lnTo>
                  <a:lnTo>
                    <a:pt x="2855331" y="3595615"/>
                  </a:lnTo>
                  <a:lnTo>
                    <a:pt x="2845810" y="3601010"/>
                  </a:lnTo>
                  <a:lnTo>
                    <a:pt x="2847079" y="3608308"/>
                  </a:lnTo>
                  <a:lnTo>
                    <a:pt x="2854379" y="3613703"/>
                  </a:lnTo>
                  <a:lnTo>
                    <a:pt x="2871518" y="3593711"/>
                  </a:lnTo>
                  <a:lnTo>
                    <a:pt x="2890243" y="3590538"/>
                  </a:lnTo>
                  <a:lnTo>
                    <a:pt x="2893417" y="3582922"/>
                  </a:lnTo>
                  <a:lnTo>
                    <a:pt x="2899765" y="3580383"/>
                  </a:lnTo>
                  <a:lnTo>
                    <a:pt x="2913412" y="3595298"/>
                  </a:lnTo>
                  <a:lnTo>
                    <a:pt x="2926425" y="3613068"/>
                  </a:lnTo>
                  <a:lnTo>
                    <a:pt x="2931821" y="3619414"/>
                  </a:lnTo>
                  <a:lnTo>
                    <a:pt x="2941342" y="3618462"/>
                  </a:lnTo>
                  <a:lnTo>
                    <a:pt x="2949911" y="3630838"/>
                  </a:lnTo>
                  <a:lnTo>
                    <a:pt x="2953085" y="3623222"/>
                  </a:lnTo>
                  <a:lnTo>
                    <a:pt x="2964828" y="3624492"/>
                  </a:lnTo>
                  <a:lnTo>
                    <a:pt x="2968954" y="3637185"/>
                  </a:lnTo>
                  <a:lnTo>
                    <a:pt x="2976572" y="3640041"/>
                  </a:lnTo>
                  <a:lnTo>
                    <a:pt x="2969907" y="3643214"/>
                  </a:lnTo>
                  <a:lnTo>
                    <a:pt x="2980698" y="3654638"/>
                  </a:lnTo>
                  <a:lnTo>
                    <a:pt x="2976572" y="3663205"/>
                  </a:lnTo>
                  <a:lnTo>
                    <a:pt x="2967368" y="3668600"/>
                  </a:lnTo>
                  <a:lnTo>
                    <a:pt x="2996884" y="3682880"/>
                  </a:lnTo>
                  <a:lnTo>
                    <a:pt x="3010849" y="3681928"/>
                  </a:lnTo>
                  <a:lnTo>
                    <a:pt x="3020370" y="3682562"/>
                  </a:lnTo>
                  <a:lnTo>
                    <a:pt x="3025449" y="3695255"/>
                  </a:lnTo>
                  <a:lnTo>
                    <a:pt x="3034018" y="3687957"/>
                  </a:lnTo>
                  <a:lnTo>
                    <a:pt x="3042587" y="3696525"/>
                  </a:lnTo>
                  <a:lnTo>
                    <a:pt x="3047983" y="3697477"/>
                  </a:lnTo>
                  <a:cubicBezTo>
                    <a:pt x="3048927" y="3697626"/>
                    <a:pt x="3047415" y="3699228"/>
                    <a:pt x="3048253" y="3697418"/>
                  </a:cubicBezTo>
                  <a:lnTo>
                    <a:pt x="3053010" y="3686615"/>
                  </a:lnTo>
                  <a:lnTo>
                    <a:pt x="3058403" y="3678990"/>
                  </a:lnTo>
                  <a:lnTo>
                    <a:pt x="3051107" y="3676130"/>
                  </a:lnTo>
                  <a:lnTo>
                    <a:pt x="3044446" y="3662468"/>
                  </a:lnTo>
                  <a:lnTo>
                    <a:pt x="3053010" y="3651665"/>
                  </a:lnTo>
                  <a:lnTo>
                    <a:pt x="3065698" y="3656113"/>
                  </a:lnTo>
                  <a:lnTo>
                    <a:pt x="3076165" y="3645310"/>
                  </a:lnTo>
                  <a:lnTo>
                    <a:pt x="3086632" y="3630695"/>
                  </a:lnTo>
                  <a:lnTo>
                    <a:pt x="3141504" y="3610996"/>
                  </a:lnTo>
                  <a:lnTo>
                    <a:pt x="3188765" y="3602099"/>
                  </a:lnTo>
                  <a:lnTo>
                    <a:pt x="3213822" y="3577316"/>
                  </a:lnTo>
                  <a:lnTo>
                    <a:pt x="3238880" y="3549991"/>
                  </a:lnTo>
                  <a:lnTo>
                    <a:pt x="3272818" y="3544590"/>
                  </a:lnTo>
                  <a:lnTo>
                    <a:pt x="3302317" y="3522031"/>
                  </a:lnTo>
                  <a:lnTo>
                    <a:pt x="3339110" y="3514088"/>
                  </a:lnTo>
                  <a:lnTo>
                    <a:pt x="3386687" y="3502014"/>
                  </a:lnTo>
                  <a:lnTo>
                    <a:pt x="3430776" y="3504873"/>
                  </a:lnTo>
                  <a:lnTo>
                    <a:pt x="3456785" y="3522666"/>
                  </a:lnTo>
                  <a:lnTo>
                    <a:pt x="3463129" y="3542683"/>
                  </a:lnTo>
                  <a:lnTo>
                    <a:pt x="3461860" y="3548085"/>
                  </a:lnTo>
                  <a:lnTo>
                    <a:pt x="3456785" y="3538553"/>
                  </a:lnTo>
                  <a:lnTo>
                    <a:pt x="3446001" y="3522031"/>
                  </a:lnTo>
                  <a:lnTo>
                    <a:pt x="3437754" y="3516629"/>
                  </a:lnTo>
                  <a:lnTo>
                    <a:pt x="3427921" y="3526161"/>
                  </a:lnTo>
                  <a:lnTo>
                    <a:pt x="3431093" y="3542048"/>
                  </a:lnTo>
                  <a:lnTo>
                    <a:pt x="3434899" y="3563971"/>
                  </a:lnTo>
                  <a:lnTo>
                    <a:pt x="3458054" y="3574139"/>
                  </a:lnTo>
                  <a:lnTo>
                    <a:pt x="3465666" y="3582718"/>
                  </a:lnTo>
                  <a:lnTo>
                    <a:pt x="3486600" y="3581447"/>
                  </a:lnTo>
                  <a:lnTo>
                    <a:pt x="3509120" y="3573821"/>
                  </a:lnTo>
                  <a:lnTo>
                    <a:pt x="3545596" y="3546178"/>
                  </a:lnTo>
                  <a:lnTo>
                    <a:pt x="3551623" y="3527115"/>
                  </a:lnTo>
                  <a:lnTo>
                    <a:pt x="3556063" y="3529339"/>
                  </a:lnTo>
                  <a:lnTo>
                    <a:pt x="3553843" y="3545861"/>
                  </a:lnTo>
                  <a:lnTo>
                    <a:pt x="3537350" y="3563018"/>
                  </a:lnTo>
                  <a:lnTo>
                    <a:pt x="3512292" y="3580176"/>
                  </a:lnTo>
                  <a:lnTo>
                    <a:pt x="3500556" y="3581447"/>
                  </a:lnTo>
                  <a:lnTo>
                    <a:pt x="3506900" y="3602099"/>
                  </a:lnTo>
                  <a:lnTo>
                    <a:pt x="3515464" y="3595744"/>
                  </a:lnTo>
                  <a:lnTo>
                    <a:pt x="3533226" y="3583035"/>
                  </a:lnTo>
                  <a:lnTo>
                    <a:pt x="3547817" y="3570008"/>
                  </a:lnTo>
                  <a:lnTo>
                    <a:pt x="3548486" y="3570035"/>
                  </a:lnTo>
                  <a:lnTo>
                    <a:pt x="3560714" y="3555040"/>
                  </a:lnTo>
                  <a:lnTo>
                    <a:pt x="3566741" y="3539165"/>
                  </a:lnTo>
                  <a:lnTo>
                    <a:pt x="3585771" y="3539165"/>
                  </a:lnTo>
                  <a:lnTo>
                    <a:pt x="3609241" y="3538847"/>
                  </a:lnTo>
                  <a:lnTo>
                    <a:pt x="3606704" y="3518845"/>
                  </a:lnTo>
                  <a:lnTo>
                    <a:pt x="3596555" y="3527417"/>
                  </a:lnTo>
                  <a:lnTo>
                    <a:pt x="3585771" y="3521067"/>
                  </a:lnTo>
                  <a:lnTo>
                    <a:pt x="3578159" y="3514717"/>
                  </a:lnTo>
                  <a:lnTo>
                    <a:pt x="3562617" y="3528370"/>
                  </a:lnTo>
                  <a:lnTo>
                    <a:pt x="3556274" y="3522655"/>
                  </a:lnTo>
                  <a:lnTo>
                    <a:pt x="3566424" y="3510907"/>
                  </a:lnTo>
                  <a:lnTo>
                    <a:pt x="3567375" y="3495032"/>
                  </a:lnTo>
                  <a:lnTo>
                    <a:pt x="3567375" y="3487412"/>
                  </a:lnTo>
                  <a:lnTo>
                    <a:pt x="3575939" y="3481062"/>
                  </a:lnTo>
                  <a:lnTo>
                    <a:pt x="3586722" y="3486460"/>
                  </a:lnTo>
                  <a:lnTo>
                    <a:pt x="3611779" y="3480745"/>
                  </a:lnTo>
                  <a:lnTo>
                    <a:pt x="3634932" y="3463917"/>
                  </a:lnTo>
                  <a:lnTo>
                    <a:pt x="3654914" y="3438200"/>
                  </a:lnTo>
                  <a:lnTo>
                    <a:pt x="3667283" y="3406449"/>
                  </a:lnTo>
                  <a:lnTo>
                    <a:pt x="3670138" y="3375969"/>
                  </a:lnTo>
                  <a:lnTo>
                    <a:pt x="3668869" y="3359142"/>
                  </a:lnTo>
                  <a:lnTo>
                    <a:pt x="3678384" y="3375969"/>
                  </a:lnTo>
                  <a:lnTo>
                    <a:pt x="3674578" y="3399147"/>
                  </a:lnTo>
                  <a:lnTo>
                    <a:pt x="3669186" y="3428675"/>
                  </a:lnTo>
                  <a:lnTo>
                    <a:pt x="3653645" y="3454392"/>
                  </a:lnTo>
                  <a:lnTo>
                    <a:pt x="3630809" y="3477570"/>
                  </a:lnTo>
                  <a:lnTo>
                    <a:pt x="3645716" y="3486777"/>
                  </a:lnTo>
                  <a:lnTo>
                    <a:pt x="3655231" y="3484555"/>
                  </a:lnTo>
                  <a:lnTo>
                    <a:pt x="3666966" y="3492810"/>
                  </a:lnTo>
                  <a:lnTo>
                    <a:pt x="3674261" y="3493762"/>
                  </a:lnTo>
                  <a:lnTo>
                    <a:pt x="3685996" y="3483285"/>
                  </a:lnTo>
                  <a:cubicBezTo>
                    <a:pt x="3685890" y="3468892"/>
                    <a:pt x="3685785" y="3454498"/>
                    <a:pt x="3685679" y="3440105"/>
                  </a:cubicBezTo>
                  <a:lnTo>
                    <a:pt x="3704392" y="3434707"/>
                  </a:lnTo>
                  <a:lnTo>
                    <a:pt x="3704870" y="3434453"/>
                  </a:lnTo>
                  <a:lnTo>
                    <a:pt x="3687725" y="3417674"/>
                  </a:lnTo>
                  <a:lnTo>
                    <a:pt x="3695980" y="3386333"/>
                  </a:lnTo>
                  <a:lnTo>
                    <a:pt x="3693757" y="3363862"/>
                  </a:lnTo>
                  <a:lnTo>
                    <a:pt x="3677565" y="3340116"/>
                  </a:lnTo>
                  <a:lnTo>
                    <a:pt x="3675025" y="3289461"/>
                  </a:lnTo>
                  <a:lnTo>
                    <a:pt x="3674090" y="3289477"/>
                  </a:lnTo>
                  <a:lnTo>
                    <a:pt x="3655659" y="3250015"/>
                  </a:lnTo>
                  <a:cubicBezTo>
                    <a:pt x="3655235" y="3234845"/>
                    <a:pt x="3654812" y="3219675"/>
                    <a:pt x="3654388" y="3204505"/>
                  </a:cubicBezTo>
                  <a:lnTo>
                    <a:pt x="3668688" y="3170454"/>
                  </a:lnTo>
                  <a:lnTo>
                    <a:pt x="3696652" y="3126857"/>
                  </a:lnTo>
                  <a:lnTo>
                    <a:pt x="3697606" y="3085805"/>
                  </a:lnTo>
                  <a:lnTo>
                    <a:pt x="3709046" y="3063529"/>
                  </a:lnTo>
                  <a:lnTo>
                    <a:pt x="3745590" y="3029479"/>
                  </a:lnTo>
                  <a:lnTo>
                    <a:pt x="3771013" y="3028842"/>
                  </a:lnTo>
                  <a:lnTo>
                    <a:pt x="3796753" y="3017386"/>
                  </a:lnTo>
                  <a:lnTo>
                    <a:pt x="3810100" y="3007203"/>
                  </a:lnTo>
                  <a:lnTo>
                    <a:pt x="3815502" y="3012612"/>
                  </a:lnTo>
                  <a:cubicBezTo>
                    <a:pt x="3815926" y="3019401"/>
                    <a:pt x="3816349" y="3026190"/>
                    <a:pt x="3816773" y="3032979"/>
                  </a:cubicBezTo>
                  <a:lnTo>
                    <a:pt x="3826307" y="3045390"/>
                  </a:lnTo>
                  <a:lnTo>
                    <a:pt x="3859673" y="3073712"/>
                  </a:lnTo>
                  <a:lnTo>
                    <a:pt x="3854271" y="3098216"/>
                  </a:lnTo>
                  <a:lnTo>
                    <a:pt x="3863805" y="3104262"/>
                  </a:lnTo>
                  <a:lnTo>
                    <a:pt x="3860627" y="3083260"/>
                  </a:lnTo>
                  <a:lnTo>
                    <a:pt x="3862851" y="3077850"/>
                  </a:lnTo>
                  <a:lnTo>
                    <a:pt x="3872385" y="3090261"/>
                  </a:lnTo>
                  <a:lnTo>
                    <a:pt x="3874609" y="3098853"/>
                  </a:lnTo>
                  <a:lnTo>
                    <a:pt x="3877787" y="3109354"/>
                  </a:lnTo>
                  <a:lnTo>
                    <a:pt x="3882236" y="3117628"/>
                  </a:lnTo>
                  <a:lnTo>
                    <a:pt x="3891769" y="3131312"/>
                  </a:lnTo>
                  <a:lnTo>
                    <a:pt x="3922594" y="3142768"/>
                  </a:lnTo>
                  <a:lnTo>
                    <a:pt x="3948969" y="3135131"/>
                  </a:lnTo>
                  <a:lnTo>
                    <a:pt x="3957232" y="3136085"/>
                  </a:lnTo>
                  <a:lnTo>
                    <a:pt x="3960410" y="3122083"/>
                  </a:lnTo>
                  <a:lnTo>
                    <a:pt x="3982654" y="3104262"/>
                  </a:lnTo>
                  <a:lnTo>
                    <a:pt x="3985832" y="3076895"/>
                  </a:lnTo>
                  <a:lnTo>
                    <a:pt x="3981383" y="2976653"/>
                  </a:lnTo>
                  <a:lnTo>
                    <a:pt x="3982501" y="2975985"/>
                  </a:lnTo>
                  <a:lnTo>
                    <a:pt x="3991573" y="2935037"/>
                  </a:lnTo>
                  <a:lnTo>
                    <a:pt x="3999828" y="2921399"/>
                  </a:lnTo>
                  <a:lnTo>
                    <a:pt x="4005225" y="2901414"/>
                  </a:lnTo>
                  <a:lnTo>
                    <a:pt x="3997605" y="2889994"/>
                  </a:lnTo>
                  <a:lnTo>
                    <a:pt x="3978555" y="2901414"/>
                  </a:lnTo>
                  <a:lnTo>
                    <a:pt x="3973475" y="2914104"/>
                  </a:lnTo>
                  <a:lnTo>
                    <a:pt x="3963950" y="2918545"/>
                  </a:lnTo>
                  <a:lnTo>
                    <a:pt x="3940455" y="2894434"/>
                  </a:lnTo>
                  <a:lnTo>
                    <a:pt x="3928073" y="2902364"/>
                  </a:lnTo>
                  <a:lnTo>
                    <a:pt x="3921723" y="2899193"/>
                  </a:lnTo>
                  <a:lnTo>
                    <a:pt x="3919500" y="2896020"/>
                  </a:lnTo>
                  <a:lnTo>
                    <a:pt x="3916960" y="2868741"/>
                  </a:lnTo>
                  <a:lnTo>
                    <a:pt x="3900133" y="2852882"/>
                  </a:lnTo>
                  <a:lnTo>
                    <a:pt x="3898545" y="2845269"/>
                  </a:lnTo>
                  <a:lnTo>
                    <a:pt x="3912515" y="2834801"/>
                  </a:lnTo>
                  <a:lnTo>
                    <a:pt x="3932518" y="2828459"/>
                  </a:lnTo>
                  <a:lnTo>
                    <a:pt x="3930295" y="2824018"/>
                  </a:lnTo>
                  <a:lnTo>
                    <a:pt x="3908070" y="2817036"/>
                  </a:lnTo>
                  <a:lnTo>
                    <a:pt x="3901403" y="2808469"/>
                  </a:lnTo>
                  <a:cubicBezTo>
                    <a:pt x="3901720" y="2801174"/>
                    <a:pt x="3902038" y="2793878"/>
                    <a:pt x="3902355" y="2786583"/>
                  </a:cubicBezTo>
                  <a:lnTo>
                    <a:pt x="3911880" y="2779921"/>
                  </a:lnTo>
                  <a:lnTo>
                    <a:pt x="3895688" y="2767550"/>
                  </a:lnTo>
                  <a:lnTo>
                    <a:pt x="3898863" y="2748515"/>
                  </a:lnTo>
                  <a:lnTo>
                    <a:pt x="3935693" y="2730435"/>
                  </a:lnTo>
                  <a:lnTo>
                    <a:pt x="3953790" y="2723772"/>
                  </a:lnTo>
                  <a:cubicBezTo>
                    <a:pt x="3954002" y="2718591"/>
                    <a:pt x="3954213" y="2713410"/>
                    <a:pt x="3954425" y="2708229"/>
                  </a:cubicBezTo>
                  <a:lnTo>
                    <a:pt x="3974745" y="2704740"/>
                  </a:lnTo>
                  <a:lnTo>
                    <a:pt x="3988398" y="2696176"/>
                  </a:lnTo>
                  <a:lnTo>
                    <a:pt x="4018878" y="2695858"/>
                  </a:lnTo>
                  <a:lnTo>
                    <a:pt x="4031578" y="2681900"/>
                  </a:lnTo>
                  <a:lnTo>
                    <a:pt x="4043325" y="2689514"/>
                  </a:lnTo>
                  <a:lnTo>
                    <a:pt x="4051898" y="2686343"/>
                  </a:lnTo>
                  <a:lnTo>
                    <a:pt x="4094125" y="2683804"/>
                  </a:lnTo>
                  <a:lnTo>
                    <a:pt x="4084283" y="2673338"/>
                  </a:lnTo>
                  <a:lnTo>
                    <a:pt x="4090633" y="2665722"/>
                  </a:lnTo>
                  <a:lnTo>
                    <a:pt x="4100158" y="2670164"/>
                  </a:lnTo>
                  <a:lnTo>
                    <a:pt x="4106508" y="2664770"/>
                  </a:lnTo>
                  <a:lnTo>
                    <a:pt x="4121431" y="2670800"/>
                  </a:lnTo>
                  <a:lnTo>
                    <a:pt x="4137306" y="2662232"/>
                  </a:lnTo>
                  <a:lnTo>
                    <a:pt x="4172548" y="2675557"/>
                  </a:lnTo>
                  <a:lnTo>
                    <a:pt x="4198583" y="2678411"/>
                  </a:lnTo>
                  <a:lnTo>
                    <a:pt x="4233826" y="2701568"/>
                  </a:lnTo>
                  <a:lnTo>
                    <a:pt x="4281451" y="2699030"/>
                  </a:lnTo>
                  <a:lnTo>
                    <a:pt x="4298278" y="2706010"/>
                  </a:lnTo>
                  <a:lnTo>
                    <a:pt x="4304311" y="2704740"/>
                  </a:lnTo>
                  <a:lnTo>
                    <a:pt x="4319503" y="2701170"/>
                  </a:lnTo>
                  <a:lnTo>
                    <a:pt x="4319241" y="2700844"/>
                  </a:lnTo>
                  <a:lnTo>
                    <a:pt x="4330673" y="2684654"/>
                  </a:lnTo>
                  <a:lnTo>
                    <a:pt x="4340199" y="2673226"/>
                  </a:lnTo>
                  <a:lnTo>
                    <a:pt x="4327179" y="2643387"/>
                  </a:lnTo>
                  <a:lnTo>
                    <a:pt x="4338929" y="2636086"/>
                  </a:lnTo>
                  <a:lnTo>
                    <a:pt x="4358935" y="2655767"/>
                  </a:lnTo>
                  <a:lnTo>
                    <a:pt x="4370684" y="2637673"/>
                  </a:lnTo>
                  <a:lnTo>
                    <a:pt x="4385609" y="2629102"/>
                  </a:lnTo>
                  <a:lnTo>
                    <a:pt x="4403710" y="2637673"/>
                  </a:lnTo>
                  <a:lnTo>
                    <a:pt x="4434830" y="2595137"/>
                  </a:lnTo>
                  <a:lnTo>
                    <a:pt x="4447532" y="2602438"/>
                  </a:lnTo>
                  <a:lnTo>
                    <a:pt x="4488814" y="2603073"/>
                  </a:lnTo>
                  <a:lnTo>
                    <a:pt x="4533589" y="2606882"/>
                  </a:lnTo>
                  <a:lnTo>
                    <a:pt x="4546292" y="2604978"/>
                  </a:lnTo>
                  <a:lnTo>
                    <a:pt x="4545974" y="2601803"/>
                  </a:lnTo>
                  <a:lnTo>
                    <a:pt x="4542799" y="2596406"/>
                  </a:lnTo>
                  <a:lnTo>
                    <a:pt x="4551055" y="2591010"/>
                  </a:lnTo>
                  <a:lnTo>
                    <a:pt x="4552325" y="2587835"/>
                  </a:lnTo>
                  <a:lnTo>
                    <a:pt x="4513901" y="2580852"/>
                  </a:lnTo>
                  <a:lnTo>
                    <a:pt x="4525651" y="2574503"/>
                  </a:lnTo>
                  <a:lnTo>
                    <a:pt x="4517077" y="2563711"/>
                  </a:lnTo>
                  <a:lnTo>
                    <a:pt x="4471666" y="2553870"/>
                  </a:lnTo>
                  <a:lnTo>
                    <a:pt x="4444992" y="2563393"/>
                  </a:lnTo>
                  <a:lnTo>
                    <a:pt x="4436418" y="2563393"/>
                  </a:lnTo>
                  <a:lnTo>
                    <a:pt x="4401487" y="2524983"/>
                  </a:lnTo>
                  <a:lnTo>
                    <a:pt x="4387832" y="2528158"/>
                  </a:lnTo>
                  <a:lnTo>
                    <a:pt x="4373860" y="2514506"/>
                  </a:lnTo>
                  <a:lnTo>
                    <a:pt x="4379893" y="2501808"/>
                  </a:lnTo>
                  <a:lnTo>
                    <a:pt x="4369414" y="2499904"/>
                  </a:lnTo>
                  <a:lnTo>
                    <a:pt x="4375765" y="2491335"/>
                  </a:lnTo>
                  <a:lnTo>
                    <a:pt x="4396724" y="2507842"/>
                  </a:lnTo>
                  <a:lnTo>
                    <a:pt x="4403392" y="2503713"/>
                  </a:lnTo>
                  <a:lnTo>
                    <a:pt x="4391325" y="2471016"/>
                  </a:lnTo>
                  <a:lnTo>
                    <a:pt x="4401805" y="2451021"/>
                  </a:lnTo>
                  <a:lnTo>
                    <a:pt x="4397676" y="2448164"/>
                  </a:lnTo>
                  <a:lnTo>
                    <a:pt x="4380528" y="2468480"/>
                  </a:lnTo>
                  <a:lnTo>
                    <a:pt x="4359570" y="2472606"/>
                  </a:lnTo>
                  <a:lnTo>
                    <a:pt x="4349091" y="2486252"/>
                  </a:lnTo>
                  <a:lnTo>
                    <a:pt x="4327179" y="2492603"/>
                  </a:lnTo>
                  <a:lnTo>
                    <a:pt x="4309714" y="2479268"/>
                  </a:lnTo>
                  <a:lnTo>
                    <a:pt x="4297606" y="2480204"/>
                  </a:lnTo>
                  <a:lnTo>
                    <a:pt x="4286617" y="2491790"/>
                  </a:lnTo>
                  <a:lnTo>
                    <a:pt x="4260884" y="2493060"/>
                  </a:lnTo>
                  <a:lnTo>
                    <a:pt x="4248176" y="2488934"/>
                  </a:lnTo>
                  <a:lnTo>
                    <a:pt x="4217677" y="2493380"/>
                  </a:lnTo>
                  <a:lnTo>
                    <a:pt x="4197662" y="2505443"/>
                  </a:lnTo>
                  <a:lnTo>
                    <a:pt x="4175423" y="2500996"/>
                  </a:lnTo>
                  <a:lnTo>
                    <a:pt x="4168116" y="2513693"/>
                  </a:lnTo>
                  <a:lnTo>
                    <a:pt x="4140793" y="2519406"/>
                  </a:lnTo>
                  <a:lnTo>
                    <a:pt x="4136028" y="2493060"/>
                  </a:lnTo>
                  <a:lnTo>
                    <a:pt x="4129674" y="2500363"/>
                  </a:lnTo>
                  <a:lnTo>
                    <a:pt x="4135393" y="2520675"/>
                  </a:lnTo>
                  <a:lnTo>
                    <a:pt x="4122685" y="2517183"/>
                  </a:lnTo>
                  <a:lnTo>
                    <a:pt x="4110930" y="2528926"/>
                  </a:lnTo>
                  <a:lnTo>
                    <a:pt x="4100446" y="2519722"/>
                  </a:lnTo>
                  <a:lnTo>
                    <a:pt x="4091232" y="2531465"/>
                  </a:lnTo>
                  <a:lnTo>
                    <a:pt x="4071853" y="2540033"/>
                  </a:lnTo>
                  <a:lnTo>
                    <a:pt x="4057556" y="2554947"/>
                  </a:lnTo>
                  <a:lnTo>
                    <a:pt x="4033093" y="2553995"/>
                  </a:lnTo>
                  <a:lnTo>
                    <a:pt x="4005454" y="2564786"/>
                  </a:lnTo>
                  <a:lnTo>
                    <a:pt x="3997193" y="2587000"/>
                  </a:lnTo>
                  <a:lnTo>
                    <a:pt x="3968601" y="2580018"/>
                  </a:lnTo>
                  <a:lnTo>
                    <a:pt x="3940325" y="2599060"/>
                  </a:lnTo>
                  <a:lnTo>
                    <a:pt x="3921263" y="2586682"/>
                  </a:lnTo>
                  <a:lnTo>
                    <a:pt x="3913639" y="2593030"/>
                  </a:lnTo>
                  <a:lnTo>
                    <a:pt x="3908555" y="2611121"/>
                  </a:lnTo>
                  <a:lnTo>
                    <a:pt x="3893624" y="2604774"/>
                  </a:lnTo>
                  <a:lnTo>
                    <a:pt x="3904108" y="2599378"/>
                  </a:lnTo>
                  <a:lnTo>
                    <a:pt x="3907285" y="2589856"/>
                  </a:lnTo>
                  <a:lnTo>
                    <a:pt x="3896801" y="2579699"/>
                  </a:lnTo>
                  <a:lnTo>
                    <a:pt x="3872655" y="2612391"/>
                  </a:lnTo>
                  <a:lnTo>
                    <a:pt x="3866301" y="2624133"/>
                  </a:lnTo>
                  <a:lnTo>
                    <a:pt x="3845016" y="2624133"/>
                  </a:lnTo>
                  <a:lnTo>
                    <a:pt x="3854547" y="2611439"/>
                  </a:lnTo>
                  <a:lnTo>
                    <a:pt x="3867255" y="2610486"/>
                  </a:lnTo>
                  <a:lnTo>
                    <a:pt x="3865984" y="2600647"/>
                  </a:lnTo>
                  <a:lnTo>
                    <a:pt x="3858359" y="2592712"/>
                  </a:lnTo>
                  <a:lnTo>
                    <a:pt x="3845651" y="2599060"/>
                  </a:lnTo>
                  <a:lnTo>
                    <a:pt x="3830084" y="2598109"/>
                  </a:lnTo>
                  <a:lnTo>
                    <a:pt x="3819600" y="2590809"/>
                  </a:lnTo>
                  <a:lnTo>
                    <a:pt x="3814834" y="2580335"/>
                  </a:lnTo>
                  <a:lnTo>
                    <a:pt x="3824365" y="2563198"/>
                  </a:lnTo>
                  <a:lnTo>
                    <a:pt x="3836120" y="2558122"/>
                  </a:lnTo>
                  <a:lnTo>
                    <a:pt x="3845333" y="2543206"/>
                  </a:lnTo>
                  <a:lnTo>
                    <a:pt x="3856135" y="2529243"/>
                  </a:lnTo>
                  <a:lnTo>
                    <a:pt x="3858994" y="2516550"/>
                  </a:lnTo>
                  <a:lnTo>
                    <a:pt x="3840250" y="2527339"/>
                  </a:lnTo>
                  <a:lnTo>
                    <a:pt x="3817694" y="2538129"/>
                  </a:lnTo>
                  <a:lnTo>
                    <a:pt x="3803079" y="2531782"/>
                  </a:lnTo>
                  <a:lnTo>
                    <a:pt x="3806256" y="2518136"/>
                  </a:lnTo>
                  <a:lnTo>
                    <a:pt x="3760508" y="2501630"/>
                  </a:lnTo>
                  <a:lnTo>
                    <a:pt x="3730326" y="2472435"/>
                  </a:lnTo>
                  <a:lnTo>
                    <a:pt x="3696650" y="2474972"/>
                  </a:lnTo>
                  <a:lnTo>
                    <a:pt x="3686802" y="2461331"/>
                  </a:lnTo>
                  <a:lnTo>
                    <a:pt x="3699509" y="2449589"/>
                  </a:lnTo>
                  <a:lnTo>
                    <a:pt x="3689978" y="2434032"/>
                  </a:lnTo>
                  <a:lnTo>
                    <a:pt x="3693791" y="2412762"/>
                  </a:lnTo>
                  <a:lnTo>
                    <a:pt x="3683942" y="2389600"/>
                  </a:lnTo>
                  <a:lnTo>
                    <a:pt x="3698874" y="2372780"/>
                  </a:lnTo>
                  <a:cubicBezTo>
                    <a:pt x="3699509" y="2359450"/>
                    <a:pt x="3700145" y="2346119"/>
                    <a:pt x="3700780" y="2332789"/>
                  </a:cubicBezTo>
                  <a:lnTo>
                    <a:pt x="3695062" y="2303276"/>
                  </a:lnTo>
                  <a:lnTo>
                    <a:pt x="3708723" y="2284230"/>
                  </a:lnTo>
                  <a:lnTo>
                    <a:pt x="3720478" y="2299784"/>
                  </a:lnTo>
                  <a:lnTo>
                    <a:pt x="3723655" y="2295656"/>
                  </a:lnTo>
                  <a:lnTo>
                    <a:pt x="3702051" y="2262014"/>
                  </a:lnTo>
                  <a:cubicBezTo>
                    <a:pt x="3702686" y="2250166"/>
                    <a:pt x="3703322" y="2238319"/>
                    <a:pt x="3703957" y="2226471"/>
                  </a:cubicBezTo>
                  <a:lnTo>
                    <a:pt x="3675047" y="2201079"/>
                  </a:lnTo>
                  <a:lnTo>
                    <a:pt x="3674729" y="2184258"/>
                  </a:lnTo>
                  <a:lnTo>
                    <a:pt x="3688390" y="2153791"/>
                  </a:lnTo>
                  <a:lnTo>
                    <a:pt x="3681718" y="2126176"/>
                  </a:lnTo>
                  <a:lnTo>
                    <a:pt x="3675364" y="2132525"/>
                  </a:lnTo>
                  <a:lnTo>
                    <a:pt x="3665833" y="2128717"/>
                  </a:lnTo>
                  <a:lnTo>
                    <a:pt x="3668693" y="2095708"/>
                  </a:lnTo>
                  <a:lnTo>
                    <a:pt x="3661068" y="2067465"/>
                  </a:lnTo>
                  <a:lnTo>
                    <a:pt x="3670281" y="2027488"/>
                  </a:lnTo>
                  <a:lnTo>
                    <a:pt x="3687119" y="2023045"/>
                  </a:lnTo>
                  <a:lnTo>
                    <a:pt x="3701733" y="1999556"/>
                  </a:lnTo>
                  <a:lnTo>
                    <a:pt x="3716665" y="1992256"/>
                  </a:lnTo>
                  <a:lnTo>
                    <a:pt x="3702686" y="1976706"/>
                  </a:lnTo>
                  <a:lnTo>
                    <a:pt x="3709676" y="1961792"/>
                  </a:lnTo>
                  <a:lnTo>
                    <a:pt x="3723655" y="1952272"/>
                  </a:lnTo>
                  <a:lnTo>
                    <a:pt x="3740493" y="1964647"/>
                  </a:lnTo>
                  <a:lnTo>
                    <a:pt x="3732232" y="1946877"/>
                  </a:lnTo>
                  <a:lnTo>
                    <a:pt x="3752248" y="1956080"/>
                  </a:lnTo>
                  <a:lnTo>
                    <a:pt x="3750341" y="1966869"/>
                  </a:lnTo>
                  <a:lnTo>
                    <a:pt x="3767815" y="1951955"/>
                  </a:lnTo>
                  <a:lnTo>
                    <a:pt x="3779570" y="1938309"/>
                  </a:lnTo>
                  <a:lnTo>
                    <a:pt x="3793231" y="1933549"/>
                  </a:lnTo>
                  <a:lnTo>
                    <a:pt x="3783382" y="1907526"/>
                  </a:lnTo>
                  <a:lnTo>
                    <a:pt x="3783382" y="1889437"/>
                  </a:lnTo>
                  <a:lnTo>
                    <a:pt x="3800538" y="1903083"/>
                  </a:lnTo>
                  <a:lnTo>
                    <a:pt x="3800220" y="1880866"/>
                  </a:lnTo>
                  <a:lnTo>
                    <a:pt x="3824365" y="1856429"/>
                  </a:lnTo>
                  <a:lnTo>
                    <a:pt x="3834849" y="1857380"/>
                  </a:lnTo>
                  <a:lnTo>
                    <a:pt x="3844380" y="1837386"/>
                  </a:lnTo>
                  <a:lnTo>
                    <a:pt x="3852958" y="1834212"/>
                  </a:lnTo>
                  <a:lnTo>
                    <a:pt x="3860901" y="1820246"/>
                  </a:lnTo>
                  <a:lnTo>
                    <a:pt x="3871702" y="1820246"/>
                  </a:lnTo>
                  <a:lnTo>
                    <a:pt x="3885999" y="1799300"/>
                  </a:lnTo>
                  <a:lnTo>
                    <a:pt x="3890447" y="1772641"/>
                  </a:lnTo>
                  <a:lnTo>
                    <a:pt x="3900931" y="1778037"/>
                  </a:lnTo>
                  <a:lnTo>
                    <a:pt x="3911097" y="1757726"/>
                  </a:lnTo>
                  <a:lnTo>
                    <a:pt x="3930477" y="1745031"/>
                  </a:lnTo>
                  <a:lnTo>
                    <a:pt x="3934289" y="1728211"/>
                  </a:lnTo>
                  <a:lnTo>
                    <a:pt x="3947950" y="1720594"/>
                  </a:lnTo>
                  <a:lnTo>
                    <a:pt x="3944773" y="1706947"/>
                  </a:lnTo>
                  <a:lnTo>
                    <a:pt x="3964788" y="1684730"/>
                  </a:lnTo>
                  <a:lnTo>
                    <a:pt x="3993699" y="1633635"/>
                  </a:lnTo>
                  <a:lnTo>
                    <a:pt x="4000688" y="1602214"/>
                  </a:lnTo>
                  <a:lnTo>
                    <a:pt x="4016891" y="1605070"/>
                  </a:lnTo>
                  <a:lnTo>
                    <a:pt x="4030552" y="1589202"/>
                  </a:lnTo>
                  <a:lnTo>
                    <a:pt x="4050885" y="1586029"/>
                  </a:lnTo>
                  <a:lnTo>
                    <a:pt x="4057239" y="1589837"/>
                  </a:lnTo>
                  <a:lnTo>
                    <a:pt x="4067723" y="1608878"/>
                  </a:lnTo>
                  <a:lnTo>
                    <a:pt x="4073124" y="1610149"/>
                  </a:lnTo>
                  <a:lnTo>
                    <a:pt x="4070900" y="1601579"/>
                  </a:lnTo>
                  <a:cubicBezTo>
                    <a:pt x="4071112" y="1594491"/>
                    <a:pt x="4071323" y="1587403"/>
                    <a:pt x="4071535" y="1580315"/>
                  </a:cubicBezTo>
                  <a:lnTo>
                    <a:pt x="4056603" y="1562543"/>
                  </a:lnTo>
                  <a:cubicBezTo>
                    <a:pt x="4056285" y="1558734"/>
                    <a:pt x="4055968" y="1554926"/>
                    <a:pt x="4055650" y="1551117"/>
                  </a:cubicBezTo>
                  <a:lnTo>
                    <a:pt x="4061051" y="1549848"/>
                  </a:lnTo>
                  <a:lnTo>
                    <a:pt x="4071535" y="1563813"/>
                  </a:lnTo>
                  <a:lnTo>
                    <a:pt x="4083290" y="1563495"/>
                  </a:lnTo>
                  <a:lnTo>
                    <a:pt x="4086149" y="1553656"/>
                  </a:lnTo>
                  <a:lnTo>
                    <a:pt x="4071217" y="1530806"/>
                  </a:lnTo>
                  <a:cubicBezTo>
                    <a:pt x="4071111" y="1521708"/>
                    <a:pt x="4071006" y="1512610"/>
                    <a:pt x="4070900" y="1503512"/>
                  </a:cubicBezTo>
                  <a:lnTo>
                    <a:pt x="4082655" y="1489865"/>
                  </a:lnTo>
                  <a:lnTo>
                    <a:pt x="4076936" y="1468601"/>
                  </a:lnTo>
                  <a:lnTo>
                    <a:pt x="4048343" y="1449877"/>
                  </a:lnTo>
                  <a:lnTo>
                    <a:pt x="4045801" y="1420361"/>
                  </a:lnTo>
                  <a:lnTo>
                    <a:pt x="4029916" y="1417505"/>
                  </a:lnTo>
                  <a:lnTo>
                    <a:pt x="4012761" y="1400684"/>
                  </a:lnTo>
                  <a:lnTo>
                    <a:pt x="4003865" y="1361648"/>
                  </a:lnTo>
                  <a:lnTo>
                    <a:pt x="3991157" y="1369582"/>
                  </a:lnTo>
                  <a:lnTo>
                    <a:pt x="3980038" y="1379104"/>
                  </a:lnTo>
                  <a:lnTo>
                    <a:pt x="3962882" y="1368630"/>
                  </a:lnTo>
                  <a:lnTo>
                    <a:pt x="3959387" y="1359427"/>
                  </a:lnTo>
                  <a:lnTo>
                    <a:pt x="3959188" y="1359168"/>
                  </a:lnTo>
                  <a:lnTo>
                    <a:pt x="3952201" y="1362344"/>
                  </a:lnTo>
                  <a:lnTo>
                    <a:pt x="3941403" y="1376002"/>
                  </a:lnTo>
                  <a:lnTo>
                    <a:pt x="3915044" y="1360439"/>
                  </a:lnTo>
                  <a:lnTo>
                    <a:pt x="3881063" y="1366791"/>
                  </a:lnTo>
                  <a:lnTo>
                    <a:pt x="3869312" y="1362979"/>
                  </a:lnTo>
                  <a:lnTo>
                    <a:pt x="3854704" y="1387435"/>
                  </a:lnTo>
                  <a:lnTo>
                    <a:pt x="3828344" y="1376954"/>
                  </a:lnTo>
                  <a:lnTo>
                    <a:pt x="3828344" y="1360121"/>
                  </a:lnTo>
                  <a:lnTo>
                    <a:pt x="3818817" y="1354721"/>
                  </a:lnTo>
                  <a:lnTo>
                    <a:pt x="3804843" y="1381400"/>
                  </a:lnTo>
                  <a:lnTo>
                    <a:pt x="3788964" y="1355040"/>
                  </a:lnTo>
                  <a:lnTo>
                    <a:pt x="3780390" y="1364568"/>
                  </a:lnTo>
                  <a:lnTo>
                    <a:pt x="3782930" y="1385847"/>
                  </a:lnTo>
                  <a:lnTo>
                    <a:pt x="3774356" y="1395375"/>
                  </a:lnTo>
                  <a:lnTo>
                    <a:pt x="3763240" y="1413479"/>
                  </a:lnTo>
                  <a:lnTo>
                    <a:pt x="3727036" y="1400138"/>
                  </a:lnTo>
                  <a:lnTo>
                    <a:pt x="3760064" y="1424912"/>
                  </a:lnTo>
                  <a:lnTo>
                    <a:pt x="3753713" y="1435393"/>
                  </a:lnTo>
                  <a:lnTo>
                    <a:pt x="3735611" y="1437934"/>
                  </a:lnTo>
                  <a:lnTo>
                    <a:pt x="3746408" y="1462072"/>
                  </a:lnTo>
                  <a:lnTo>
                    <a:pt x="3731800" y="1465249"/>
                  </a:lnTo>
                  <a:lnTo>
                    <a:pt x="3714650" y="1451909"/>
                  </a:lnTo>
                  <a:lnTo>
                    <a:pt x="3708616" y="1472871"/>
                  </a:lnTo>
                  <a:lnTo>
                    <a:pt x="3682257" y="1485893"/>
                  </a:lnTo>
                  <a:lnTo>
                    <a:pt x="3708934" y="1518288"/>
                  </a:lnTo>
                  <a:lnTo>
                    <a:pt x="3705123" y="1556084"/>
                  </a:lnTo>
                  <a:lnTo>
                    <a:pt x="3694643" y="1561483"/>
                  </a:lnTo>
                  <a:lnTo>
                    <a:pt x="3684798" y="1576411"/>
                  </a:lnTo>
                  <a:lnTo>
                    <a:pt x="3671459" y="1575775"/>
                  </a:lnTo>
                  <a:lnTo>
                    <a:pt x="3657803" y="1604995"/>
                  </a:lnTo>
                  <a:lnTo>
                    <a:pt x="3676223" y="1623099"/>
                  </a:lnTo>
                  <a:lnTo>
                    <a:pt x="3670824" y="1633580"/>
                  </a:lnTo>
                  <a:lnTo>
                    <a:pt x="3659074" y="1627227"/>
                  </a:lnTo>
                  <a:lnTo>
                    <a:pt x="3678446" y="1657718"/>
                  </a:lnTo>
                  <a:lnTo>
                    <a:pt x="3698771" y="1661529"/>
                  </a:lnTo>
                  <a:lnTo>
                    <a:pt x="3700994" y="1676457"/>
                  </a:lnTo>
                  <a:lnTo>
                    <a:pt x="3693372" y="1683761"/>
                  </a:lnTo>
                  <a:lnTo>
                    <a:pt x="3693372" y="1695513"/>
                  </a:lnTo>
                  <a:lnTo>
                    <a:pt x="3710522" y="1688843"/>
                  </a:lnTo>
                  <a:lnTo>
                    <a:pt x="3714650" y="1694243"/>
                  </a:lnTo>
                  <a:lnTo>
                    <a:pt x="3704488" y="1702501"/>
                  </a:lnTo>
                  <a:lnTo>
                    <a:pt x="3694960" y="1705995"/>
                  </a:lnTo>
                  <a:lnTo>
                    <a:pt x="3682257" y="1708218"/>
                  </a:lnTo>
                  <a:lnTo>
                    <a:pt x="3671777" y="1729497"/>
                  </a:lnTo>
                  <a:lnTo>
                    <a:pt x="3652087" y="1779996"/>
                  </a:lnTo>
                  <a:lnTo>
                    <a:pt x="3576820" y="1860986"/>
                  </a:lnTo>
                  <a:lnTo>
                    <a:pt x="3567928" y="1845105"/>
                  </a:lnTo>
                  <a:lnTo>
                    <a:pt x="3546015" y="1867657"/>
                  </a:lnTo>
                  <a:cubicBezTo>
                    <a:pt x="3545697" y="1874327"/>
                    <a:pt x="3545380" y="1880998"/>
                    <a:pt x="3545062" y="1887668"/>
                  </a:cubicBezTo>
                  <a:lnTo>
                    <a:pt x="3531406" y="1901641"/>
                  </a:lnTo>
                  <a:lnTo>
                    <a:pt x="3510128" y="1879726"/>
                  </a:lnTo>
                  <a:lnTo>
                    <a:pt x="3503776" y="1895608"/>
                  </a:lnTo>
                  <a:lnTo>
                    <a:pt x="3498377" y="1891162"/>
                  </a:lnTo>
                  <a:lnTo>
                    <a:pt x="3488850" y="1898783"/>
                  </a:lnTo>
                  <a:lnTo>
                    <a:pt x="3484086" y="1927049"/>
                  </a:lnTo>
                  <a:lnTo>
                    <a:pt x="3467254" y="1937846"/>
                  </a:lnTo>
                  <a:lnTo>
                    <a:pt x="3438672" y="1937846"/>
                  </a:lnTo>
                  <a:lnTo>
                    <a:pt x="3429462" y="1971827"/>
                  </a:lnTo>
                  <a:lnTo>
                    <a:pt x="3416759" y="1980402"/>
                  </a:lnTo>
                  <a:lnTo>
                    <a:pt x="3401198" y="2000727"/>
                  </a:lnTo>
                  <a:lnTo>
                    <a:pt x="3407549" y="2019785"/>
                  </a:lnTo>
                  <a:lnTo>
                    <a:pt x="3399292" y="2032491"/>
                  </a:lnTo>
                  <a:lnTo>
                    <a:pt x="3382460" y="2026138"/>
                  </a:lnTo>
                  <a:lnTo>
                    <a:pt x="3379284" y="2046137"/>
                  </a:lnTo>
                  <a:lnTo>
                    <a:pt x="3369757" y="2047409"/>
                  </a:lnTo>
                  <a:lnTo>
                    <a:pt x="3368487" y="2035657"/>
                  </a:lnTo>
                  <a:lnTo>
                    <a:pt x="3358959" y="2035031"/>
                  </a:lnTo>
                  <a:lnTo>
                    <a:pt x="3346256" y="2020103"/>
                  </a:lnTo>
                  <a:lnTo>
                    <a:pt x="3350702" y="2042326"/>
                  </a:lnTo>
                  <a:lnTo>
                    <a:pt x="3359277" y="2063286"/>
                  </a:lnTo>
                  <a:lnTo>
                    <a:pt x="3352290" y="2095679"/>
                  </a:lnTo>
                  <a:lnTo>
                    <a:pt x="3334188" y="2104571"/>
                  </a:lnTo>
                  <a:lnTo>
                    <a:pt x="3326248" y="2118549"/>
                  </a:lnTo>
                  <a:lnTo>
                    <a:pt x="3308781" y="2102349"/>
                  </a:lnTo>
                  <a:lnTo>
                    <a:pt x="3299572" y="2113148"/>
                  </a:lnTo>
                  <a:lnTo>
                    <a:pt x="3301795" y="2136336"/>
                  </a:lnTo>
                  <a:lnTo>
                    <a:pt x="3327201" y="2150945"/>
                  </a:lnTo>
                  <a:cubicBezTo>
                    <a:pt x="3326989" y="2156662"/>
                    <a:pt x="3326778" y="2162379"/>
                    <a:pt x="3326566" y="2168096"/>
                  </a:cubicBezTo>
                  <a:lnTo>
                    <a:pt x="3313863" y="2182708"/>
                  </a:lnTo>
                  <a:lnTo>
                    <a:pt x="3304653" y="2213199"/>
                  </a:lnTo>
                  <a:lnTo>
                    <a:pt x="3297349" y="2224950"/>
                  </a:lnTo>
                  <a:lnTo>
                    <a:pt x="3303700" y="2239878"/>
                  </a:lnTo>
                  <a:lnTo>
                    <a:pt x="3303700" y="2260838"/>
                  </a:lnTo>
                  <a:lnTo>
                    <a:pt x="3315768" y="2269099"/>
                  </a:lnTo>
                  <a:lnTo>
                    <a:pt x="3311640" y="2280851"/>
                  </a:lnTo>
                  <a:lnTo>
                    <a:pt x="3304335" y="2265921"/>
                  </a:lnTo>
                  <a:lnTo>
                    <a:pt x="3280834" y="2265288"/>
                  </a:lnTo>
                  <a:cubicBezTo>
                    <a:pt x="3281258" y="2283921"/>
                    <a:pt x="3281681" y="2302554"/>
                    <a:pt x="3282105" y="2321187"/>
                  </a:cubicBezTo>
                  <a:lnTo>
                    <a:pt x="3290044" y="2339928"/>
                  </a:lnTo>
                  <a:lnTo>
                    <a:pt x="3280517" y="2351672"/>
                  </a:lnTo>
                  <a:lnTo>
                    <a:pt x="3293538" y="2394871"/>
                  </a:lnTo>
                  <a:lnTo>
                    <a:pt x="3286233" y="2412969"/>
                  </a:lnTo>
                  <a:lnTo>
                    <a:pt x="3305606" y="2448552"/>
                  </a:lnTo>
                  <a:lnTo>
                    <a:pt x="3306876" y="2458715"/>
                  </a:lnTo>
                  <a:lnTo>
                    <a:pt x="3290044" y="2459350"/>
                  </a:lnTo>
                  <a:lnTo>
                    <a:pt x="3285916" y="2469829"/>
                  </a:lnTo>
                  <a:lnTo>
                    <a:pt x="3305923" y="2474908"/>
                  </a:lnTo>
                  <a:lnTo>
                    <a:pt x="3300524" y="2492694"/>
                  </a:lnTo>
                  <a:lnTo>
                    <a:pt x="3306241" y="2501270"/>
                  </a:lnTo>
                  <a:lnTo>
                    <a:pt x="3317674" y="2484436"/>
                  </a:lnTo>
                  <a:lnTo>
                    <a:pt x="3328154" y="2477450"/>
                  </a:lnTo>
                  <a:lnTo>
                    <a:pt x="3340857" y="2495552"/>
                  </a:lnTo>
                  <a:lnTo>
                    <a:pt x="3355783" y="2490468"/>
                  </a:lnTo>
                  <a:lnTo>
                    <a:pt x="3365311" y="2502854"/>
                  </a:lnTo>
                  <a:lnTo>
                    <a:pt x="3383413" y="2519375"/>
                  </a:lnTo>
                  <a:lnTo>
                    <a:pt x="3390082" y="2533030"/>
                  </a:lnTo>
                  <a:lnTo>
                    <a:pt x="3401833" y="2529855"/>
                  </a:lnTo>
                  <a:lnTo>
                    <a:pt x="3408184" y="2535889"/>
                  </a:lnTo>
                  <a:lnTo>
                    <a:pt x="3414536" y="2547640"/>
                  </a:lnTo>
                  <a:lnTo>
                    <a:pt x="3404056" y="2554944"/>
                  </a:lnTo>
                  <a:lnTo>
                    <a:pt x="3411360" y="2563519"/>
                  </a:lnTo>
                  <a:lnTo>
                    <a:pt x="3432638" y="2574950"/>
                  </a:lnTo>
                  <a:lnTo>
                    <a:pt x="3442483" y="2593690"/>
                  </a:lnTo>
                  <a:lnTo>
                    <a:pt x="3448200" y="2629264"/>
                  </a:lnTo>
                  <a:lnTo>
                    <a:pt x="3440895" y="2640062"/>
                  </a:lnTo>
                  <a:lnTo>
                    <a:pt x="3445024" y="2649591"/>
                  </a:lnTo>
                  <a:lnTo>
                    <a:pt x="3433591" y="2663247"/>
                  </a:lnTo>
                  <a:lnTo>
                    <a:pt x="3429462" y="2674998"/>
                  </a:lnTo>
                  <a:lnTo>
                    <a:pt x="3405326" y="2690880"/>
                  </a:lnTo>
                  <a:lnTo>
                    <a:pt x="3380872" y="2699772"/>
                  </a:lnTo>
                  <a:lnTo>
                    <a:pt x="3372615" y="2697548"/>
                  </a:lnTo>
                  <a:lnTo>
                    <a:pt x="3361182" y="2712475"/>
                  </a:lnTo>
                  <a:lnTo>
                    <a:pt x="3352290" y="2706124"/>
                  </a:lnTo>
                  <a:lnTo>
                    <a:pt x="3351972" y="2658801"/>
                  </a:lnTo>
                  <a:lnTo>
                    <a:pt x="3336093" y="2656896"/>
                  </a:lnTo>
                  <a:lnTo>
                    <a:pt x="3317991" y="2636251"/>
                  </a:lnTo>
                  <a:lnTo>
                    <a:pt x="3311640" y="2649591"/>
                  </a:lnTo>
                  <a:lnTo>
                    <a:pt x="3338634" y="2676905"/>
                  </a:lnTo>
                  <a:lnTo>
                    <a:pt x="3342763" y="2698183"/>
                  </a:lnTo>
                  <a:lnTo>
                    <a:pt x="3334506" y="2708664"/>
                  </a:lnTo>
                  <a:lnTo>
                    <a:pt x="3330377" y="2702315"/>
                  </a:lnTo>
                  <a:lnTo>
                    <a:pt x="3303383" y="2671824"/>
                  </a:lnTo>
                  <a:lnTo>
                    <a:pt x="3311322" y="2696279"/>
                  </a:lnTo>
                  <a:lnTo>
                    <a:pt x="3300524" y="2698501"/>
                  </a:lnTo>
                  <a:lnTo>
                    <a:pt x="3272577" y="2674366"/>
                  </a:lnTo>
                  <a:lnTo>
                    <a:pt x="3251934" y="2684845"/>
                  </a:lnTo>
                  <a:lnTo>
                    <a:pt x="3231609" y="2677858"/>
                  </a:lnTo>
                  <a:lnTo>
                    <a:pt x="3228433" y="2691833"/>
                  </a:lnTo>
                  <a:lnTo>
                    <a:pt x="3195405" y="2684527"/>
                  </a:lnTo>
                  <a:lnTo>
                    <a:pt x="3179843" y="2692150"/>
                  </a:lnTo>
                  <a:lnTo>
                    <a:pt x="3196993" y="2705488"/>
                  </a:lnTo>
                  <a:lnTo>
                    <a:pt x="3237008" y="2701043"/>
                  </a:lnTo>
                  <a:lnTo>
                    <a:pt x="3247488" y="2695643"/>
                  </a:lnTo>
                  <a:lnTo>
                    <a:pt x="3257016" y="2707394"/>
                  </a:lnTo>
                  <a:lnTo>
                    <a:pt x="3280517" y="2717556"/>
                  </a:lnTo>
                  <a:lnTo>
                    <a:pt x="3284645" y="2705806"/>
                  </a:lnTo>
                  <a:lnTo>
                    <a:pt x="3293220" y="2720734"/>
                  </a:lnTo>
                  <a:lnTo>
                    <a:pt x="3289409" y="2735344"/>
                  </a:lnTo>
                  <a:lnTo>
                    <a:pt x="3297666" y="2743602"/>
                  </a:lnTo>
                  <a:lnTo>
                    <a:pt x="3308464" y="2732167"/>
                  </a:lnTo>
                  <a:lnTo>
                    <a:pt x="3338952" y="2737884"/>
                  </a:lnTo>
                  <a:lnTo>
                    <a:pt x="3361182" y="2733755"/>
                  </a:lnTo>
                  <a:lnTo>
                    <a:pt x="3380237" y="2723910"/>
                  </a:lnTo>
                  <a:lnTo>
                    <a:pt x="3392940" y="2732485"/>
                  </a:lnTo>
                  <a:lnTo>
                    <a:pt x="3391035" y="2745190"/>
                  </a:lnTo>
                  <a:lnTo>
                    <a:pt x="3398339" y="2753129"/>
                  </a:lnTo>
                  <a:lnTo>
                    <a:pt x="3411360" y="2767104"/>
                  </a:lnTo>
                  <a:lnTo>
                    <a:pt x="3411360" y="2775043"/>
                  </a:lnTo>
                  <a:lnTo>
                    <a:pt x="3405009" y="2786794"/>
                  </a:lnTo>
                  <a:lnTo>
                    <a:pt x="3396434" y="2782031"/>
                  </a:lnTo>
                  <a:lnTo>
                    <a:pt x="3385954" y="2773455"/>
                  </a:lnTo>
                  <a:lnTo>
                    <a:pt x="3390082" y="2764880"/>
                  </a:lnTo>
                  <a:lnTo>
                    <a:pt x="3384366" y="2753764"/>
                  </a:lnTo>
                  <a:lnTo>
                    <a:pt x="3380555" y="2772502"/>
                  </a:lnTo>
                  <a:lnTo>
                    <a:pt x="3370075" y="2775678"/>
                  </a:lnTo>
                  <a:lnTo>
                    <a:pt x="3363088" y="2799814"/>
                  </a:lnTo>
                  <a:lnTo>
                    <a:pt x="3346891" y="2801402"/>
                  </a:lnTo>
                  <a:lnTo>
                    <a:pt x="3344986" y="2785525"/>
                  </a:lnTo>
                  <a:lnTo>
                    <a:pt x="3337046" y="2777904"/>
                  </a:lnTo>
                  <a:lnTo>
                    <a:pt x="3329107" y="2802355"/>
                  </a:lnTo>
                  <a:lnTo>
                    <a:pt x="3309099" y="2823640"/>
                  </a:lnTo>
                  <a:lnTo>
                    <a:pt x="3280517" y="2828405"/>
                  </a:lnTo>
                  <a:cubicBezTo>
                    <a:pt x="3280305" y="2833909"/>
                    <a:pt x="3280094" y="2839413"/>
                    <a:pt x="3279882" y="2844917"/>
                  </a:cubicBezTo>
                  <a:lnTo>
                    <a:pt x="3262732" y="2853812"/>
                  </a:lnTo>
                  <a:lnTo>
                    <a:pt x="3207473" y="2844601"/>
                  </a:lnTo>
                  <a:lnTo>
                    <a:pt x="3193182" y="2851905"/>
                  </a:lnTo>
                  <a:lnTo>
                    <a:pt x="3204615" y="2865880"/>
                  </a:lnTo>
                  <a:lnTo>
                    <a:pt x="3250029" y="2864292"/>
                  </a:lnTo>
                  <a:lnTo>
                    <a:pt x="3257968" y="2884298"/>
                  </a:lnTo>
                  <a:lnTo>
                    <a:pt x="3247171" y="2891602"/>
                  </a:lnTo>
                  <a:lnTo>
                    <a:pt x="3222717" y="2881440"/>
                  </a:lnTo>
                  <a:lnTo>
                    <a:pt x="3221764" y="2888744"/>
                  </a:lnTo>
                  <a:lnTo>
                    <a:pt x="3210014" y="2894461"/>
                  </a:lnTo>
                  <a:lnTo>
                    <a:pt x="3195087" y="2897319"/>
                  </a:lnTo>
                  <a:lnTo>
                    <a:pt x="3184607" y="2891602"/>
                  </a:lnTo>
                  <a:lnTo>
                    <a:pt x="3176032" y="2895731"/>
                  </a:lnTo>
                  <a:lnTo>
                    <a:pt x="3178891" y="2903354"/>
                  </a:lnTo>
                  <a:lnTo>
                    <a:pt x="3189053" y="2912884"/>
                  </a:lnTo>
                  <a:lnTo>
                    <a:pt x="3200169" y="2910024"/>
                  </a:lnTo>
                  <a:lnTo>
                    <a:pt x="3207155" y="2911295"/>
                  </a:lnTo>
                  <a:lnTo>
                    <a:pt x="3213507" y="2921142"/>
                  </a:lnTo>
                  <a:lnTo>
                    <a:pt x="3219541" y="2924316"/>
                  </a:lnTo>
                  <a:lnTo>
                    <a:pt x="3223034" y="2920189"/>
                  </a:lnTo>
                  <a:lnTo>
                    <a:pt x="3219859" y="2909707"/>
                  </a:lnTo>
                  <a:lnTo>
                    <a:pt x="3216048" y="2903038"/>
                  </a:lnTo>
                  <a:lnTo>
                    <a:pt x="3221447" y="2895731"/>
                  </a:lnTo>
                  <a:cubicBezTo>
                    <a:pt x="3221553" y="2893402"/>
                    <a:pt x="3221658" y="2891073"/>
                    <a:pt x="3221764" y="2888744"/>
                  </a:cubicBezTo>
                  <a:lnTo>
                    <a:pt x="3253840" y="2909707"/>
                  </a:lnTo>
                  <a:lnTo>
                    <a:pt x="3257016" y="2929395"/>
                  </a:lnTo>
                  <a:lnTo>
                    <a:pt x="3243360" y="2931935"/>
                  </a:lnTo>
                  <a:lnTo>
                    <a:pt x="3250982" y="2947504"/>
                  </a:lnTo>
                  <a:lnTo>
                    <a:pt x="3239549" y="2962430"/>
                  </a:lnTo>
                  <a:lnTo>
                    <a:pt x="3252252" y="2975770"/>
                  </a:lnTo>
                  <a:lnTo>
                    <a:pt x="3240819" y="2987839"/>
                  </a:lnTo>
                  <a:lnTo>
                    <a:pt x="3227163" y="2976087"/>
                  </a:lnTo>
                  <a:lnTo>
                    <a:pt x="3220811" y="2995144"/>
                  </a:lnTo>
                  <a:lnTo>
                    <a:pt x="3241772" y="3009753"/>
                  </a:lnTo>
                  <a:lnTo>
                    <a:pt x="3246536" y="3023727"/>
                  </a:lnTo>
                  <a:lnTo>
                    <a:pt x="3232562" y="3038337"/>
                  </a:lnTo>
                  <a:lnTo>
                    <a:pt x="3243360" y="3047547"/>
                  </a:lnTo>
                  <a:cubicBezTo>
                    <a:pt x="3243148" y="3054322"/>
                    <a:pt x="3242937" y="3061098"/>
                    <a:pt x="3242725" y="3067873"/>
                  </a:cubicBezTo>
                  <a:lnTo>
                    <a:pt x="3223352" y="3086930"/>
                  </a:lnTo>
                  <a:cubicBezTo>
                    <a:pt x="3223140" y="3091906"/>
                    <a:pt x="3222929" y="3096881"/>
                    <a:pt x="3222717" y="3101857"/>
                  </a:cubicBezTo>
                  <a:lnTo>
                    <a:pt x="3229069" y="3125994"/>
                  </a:lnTo>
                  <a:lnTo>
                    <a:pt x="3217953" y="3149179"/>
                  </a:lnTo>
                  <a:lnTo>
                    <a:pt x="3218271" y="3179668"/>
                  </a:lnTo>
                  <a:lnTo>
                    <a:pt x="3203662" y="3231756"/>
                  </a:lnTo>
                  <a:lnTo>
                    <a:pt x="3173492" y="3297185"/>
                  </a:lnTo>
                  <a:lnTo>
                    <a:pt x="3148085" y="3285752"/>
                  </a:lnTo>
                  <a:lnTo>
                    <a:pt x="3114422" y="3290515"/>
                  </a:lnTo>
                  <a:lnTo>
                    <a:pt x="3104577" y="3278763"/>
                  </a:lnTo>
                  <a:lnTo>
                    <a:pt x="3065832" y="3286386"/>
                  </a:lnTo>
                  <a:lnTo>
                    <a:pt x="3055352" y="3310842"/>
                  </a:lnTo>
                  <a:lnTo>
                    <a:pt x="3036297" y="3305761"/>
                  </a:lnTo>
                  <a:lnTo>
                    <a:pt x="3032168" y="3332122"/>
                  </a:lnTo>
                  <a:lnTo>
                    <a:pt x="3008985" y="3359754"/>
                  </a:lnTo>
                  <a:lnTo>
                    <a:pt x="3025499" y="3391193"/>
                  </a:lnTo>
                  <a:lnTo>
                    <a:pt x="3022641" y="3416601"/>
                  </a:lnTo>
                  <a:lnTo>
                    <a:pt x="3009620" y="3418824"/>
                  </a:lnTo>
                  <a:lnTo>
                    <a:pt x="2977862" y="3411837"/>
                  </a:lnTo>
                  <a:lnTo>
                    <a:pt x="2930542" y="3432164"/>
                  </a:lnTo>
                  <a:lnTo>
                    <a:pt x="2918792" y="3423906"/>
                  </a:lnTo>
                  <a:lnTo>
                    <a:pt x="2882588" y="3426447"/>
                  </a:lnTo>
                  <a:cubicBezTo>
                    <a:pt x="2883011" y="3420413"/>
                    <a:pt x="2883435" y="3414378"/>
                    <a:pt x="2883858" y="3408344"/>
                  </a:cubicBezTo>
                  <a:lnTo>
                    <a:pt x="2899419" y="3403897"/>
                  </a:lnTo>
                  <a:lnTo>
                    <a:pt x="2893068" y="3392463"/>
                  </a:lnTo>
                  <a:lnTo>
                    <a:pt x="2903230" y="3368330"/>
                  </a:lnTo>
                  <a:lnTo>
                    <a:pt x="2852100" y="3293691"/>
                  </a:lnTo>
                  <a:lnTo>
                    <a:pt x="2857181" y="3281306"/>
                  </a:lnTo>
                  <a:lnTo>
                    <a:pt x="2867979" y="3290515"/>
                  </a:lnTo>
                  <a:lnTo>
                    <a:pt x="2875283" y="3289244"/>
                  </a:lnTo>
                  <a:lnTo>
                    <a:pt x="2882270" y="3276541"/>
                  </a:lnTo>
                  <a:lnTo>
                    <a:pt x="2867661" y="3252402"/>
                  </a:lnTo>
                  <a:lnTo>
                    <a:pt x="2867661" y="3241921"/>
                  </a:lnTo>
                  <a:lnTo>
                    <a:pt x="2890527" y="3243826"/>
                  </a:lnTo>
                  <a:lnTo>
                    <a:pt x="2892750" y="3222863"/>
                  </a:lnTo>
                  <a:lnTo>
                    <a:pt x="2821930" y="3147590"/>
                  </a:lnTo>
                  <a:lnTo>
                    <a:pt x="2812084" y="3089788"/>
                  </a:lnTo>
                  <a:lnTo>
                    <a:pt x="2795888" y="3080260"/>
                  </a:lnTo>
                  <a:lnTo>
                    <a:pt x="2787313" y="3042465"/>
                  </a:lnTo>
                  <a:lnTo>
                    <a:pt x="2772387" y="3022457"/>
                  </a:lnTo>
                  <a:lnTo>
                    <a:pt x="2790171" y="3018328"/>
                  </a:lnTo>
                  <a:lnTo>
                    <a:pt x="2793347" y="3008801"/>
                  </a:lnTo>
                  <a:lnTo>
                    <a:pt x="2779374" y="2996097"/>
                  </a:lnTo>
                  <a:lnTo>
                    <a:pt x="2775245" y="2979263"/>
                  </a:lnTo>
                  <a:lnTo>
                    <a:pt x="2779056" y="2969736"/>
                  </a:lnTo>
                  <a:lnTo>
                    <a:pt x="2779056" y="2956077"/>
                  </a:lnTo>
                  <a:lnTo>
                    <a:pt x="2768576" y="2951632"/>
                  </a:lnTo>
                  <a:lnTo>
                    <a:pt x="2756825" y="2957348"/>
                  </a:lnTo>
                  <a:lnTo>
                    <a:pt x="2739676" y="2952267"/>
                  </a:lnTo>
                  <a:lnTo>
                    <a:pt x="2741899" y="2941467"/>
                  </a:lnTo>
                  <a:lnTo>
                    <a:pt x="2779691" y="2919236"/>
                  </a:lnTo>
                  <a:lnTo>
                    <a:pt x="2763812" y="2902720"/>
                  </a:lnTo>
                  <a:lnTo>
                    <a:pt x="2759684" y="2902720"/>
                  </a:lnTo>
                  <a:lnTo>
                    <a:pt x="2756190" y="2903038"/>
                  </a:lnTo>
                  <a:lnTo>
                    <a:pt x="2753332" y="2903672"/>
                  </a:lnTo>
                  <a:lnTo>
                    <a:pt x="2752379" y="2903989"/>
                  </a:lnTo>
                  <a:lnTo>
                    <a:pt x="2752062" y="2904623"/>
                  </a:lnTo>
                  <a:lnTo>
                    <a:pt x="2751426" y="2906529"/>
                  </a:lnTo>
                  <a:cubicBezTo>
                    <a:pt x="2751320" y="2907377"/>
                    <a:pt x="2751215" y="2908224"/>
                    <a:pt x="2751109" y="2909072"/>
                  </a:cubicBezTo>
                  <a:lnTo>
                    <a:pt x="2751109" y="2911930"/>
                  </a:lnTo>
                  <a:lnTo>
                    <a:pt x="2751109" y="2917011"/>
                  </a:lnTo>
                  <a:lnTo>
                    <a:pt x="2751109" y="2919236"/>
                  </a:lnTo>
                  <a:lnTo>
                    <a:pt x="2745710" y="2915423"/>
                  </a:lnTo>
                  <a:cubicBezTo>
                    <a:pt x="2746133" y="2909706"/>
                    <a:pt x="2746557" y="2903989"/>
                    <a:pt x="2746980" y="2898272"/>
                  </a:cubicBezTo>
                  <a:lnTo>
                    <a:pt x="2733642" y="2887156"/>
                  </a:lnTo>
                  <a:lnTo>
                    <a:pt x="2729513" y="2872231"/>
                  </a:lnTo>
                  <a:lnTo>
                    <a:pt x="2720621" y="2826815"/>
                  </a:lnTo>
                  <a:lnTo>
                    <a:pt x="2717763" y="2769962"/>
                  </a:lnTo>
                  <a:lnTo>
                    <a:pt x="2718432" y="2770111"/>
                  </a:lnTo>
                  <a:lnTo>
                    <a:pt x="2705803" y="2755583"/>
                  </a:lnTo>
                  <a:lnTo>
                    <a:pt x="2681365" y="2751773"/>
                  </a:lnTo>
                  <a:lnTo>
                    <a:pt x="2680413" y="2744153"/>
                  </a:lnTo>
                  <a:lnTo>
                    <a:pt x="2666449" y="2735898"/>
                  </a:lnTo>
                  <a:lnTo>
                    <a:pt x="2677874" y="2696847"/>
                  </a:lnTo>
                  <a:lnTo>
                    <a:pt x="2668353" y="2675893"/>
                  </a:lnTo>
                  <a:cubicBezTo>
                    <a:pt x="2668565" y="2666050"/>
                    <a:pt x="2668776" y="2656208"/>
                    <a:pt x="2668988" y="2646365"/>
                  </a:cubicBezTo>
                  <a:lnTo>
                    <a:pt x="2675335" y="2662240"/>
                  </a:lnTo>
                  <a:lnTo>
                    <a:pt x="2678509" y="2640968"/>
                  </a:lnTo>
                  <a:lnTo>
                    <a:pt x="2676288" y="2617791"/>
                  </a:lnTo>
                  <a:lnTo>
                    <a:pt x="2655976" y="2621282"/>
                  </a:lnTo>
                  <a:lnTo>
                    <a:pt x="2646771" y="2635889"/>
                  </a:lnTo>
                  <a:lnTo>
                    <a:pt x="2659784" y="2674939"/>
                  </a:lnTo>
                  <a:lnTo>
                    <a:pt x="2657879" y="2686687"/>
                  </a:lnTo>
                  <a:lnTo>
                    <a:pt x="2649310" y="2693036"/>
                  </a:lnTo>
                  <a:lnTo>
                    <a:pt x="2646136" y="2672717"/>
                  </a:lnTo>
                  <a:lnTo>
                    <a:pt x="2642962" y="2665414"/>
                  </a:lnTo>
                  <a:cubicBezTo>
                    <a:pt x="2643174" y="2662662"/>
                    <a:pt x="2643385" y="2659911"/>
                    <a:pt x="2643597" y="2657159"/>
                  </a:cubicBezTo>
                  <a:lnTo>
                    <a:pt x="2631854" y="2658430"/>
                  </a:lnTo>
                  <a:lnTo>
                    <a:pt x="2637567" y="2679067"/>
                  </a:lnTo>
                  <a:lnTo>
                    <a:pt x="2632489" y="2705737"/>
                  </a:lnTo>
                  <a:lnTo>
                    <a:pt x="2650579" y="2720341"/>
                  </a:lnTo>
                  <a:lnTo>
                    <a:pt x="2647722" y="2746693"/>
                  </a:lnTo>
                  <a:lnTo>
                    <a:pt x="2636298" y="2747963"/>
                  </a:lnTo>
                  <a:lnTo>
                    <a:pt x="2633124" y="2773998"/>
                  </a:lnTo>
                  <a:lnTo>
                    <a:pt x="2623920" y="2784475"/>
                  </a:lnTo>
                  <a:lnTo>
                    <a:pt x="2600434" y="2781934"/>
                  </a:lnTo>
                  <a:lnTo>
                    <a:pt x="2586787" y="2789236"/>
                  </a:lnTo>
                  <a:lnTo>
                    <a:pt x="2571870" y="2774633"/>
                  </a:lnTo>
                  <a:lnTo>
                    <a:pt x="2577583" y="2799714"/>
                  </a:lnTo>
                  <a:lnTo>
                    <a:pt x="2549970" y="2818130"/>
                  </a:lnTo>
                  <a:lnTo>
                    <a:pt x="2544893" y="2839084"/>
                  </a:lnTo>
                  <a:lnTo>
                    <a:pt x="2529023" y="2837179"/>
                  </a:lnTo>
                  <a:lnTo>
                    <a:pt x="2524898" y="2843846"/>
                  </a:lnTo>
                  <a:lnTo>
                    <a:pt x="2536322" y="2852736"/>
                  </a:lnTo>
                  <a:lnTo>
                    <a:pt x="2528389" y="2862578"/>
                  </a:lnTo>
                  <a:lnTo>
                    <a:pt x="2517598" y="2864483"/>
                  </a:lnTo>
                  <a:lnTo>
                    <a:pt x="2509981" y="2866389"/>
                  </a:lnTo>
                  <a:lnTo>
                    <a:pt x="2506807" y="2867023"/>
                  </a:lnTo>
                  <a:lnTo>
                    <a:pt x="2504903" y="2867975"/>
                  </a:lnTo>
                  <a:lnTo>
                    <a:pt x="2504268" y="2868928"/>
                  </a:lnTo>
                  <a:lnTo>
                    <a:pt x="2503952" y="2869563"/>
                  </a:lnTo>
                  <a:lnTo>
                    <a:pt x="2502999" y="2872103"/>
                  </a:lnTo>
                  <a:lnTo>
                    <a:pt x="2501730" y="2875277"/>
                  </a:lnTo>
                  <a:lnTo>
                    <a:pt x="2500777" y="2879088"/>
                  </a:lnTo>
                  <a:lnTo>
                    <a:pt x="2499190" y="2885437"/>
                  </a:lnTo>
                  <a:cubicBezTo>
                    <a:pt x="2499084" y="2886390"/>
                    <a:pt x="2498979" y="2887342"/>
                    <a:pt x="2498873" y="2888295"/>
                  </a:cubicBezTo>
                  <a:lnTo>
                    <a:pt x="2479196" y="2919092"/>
                  </a:lnTo>
                  <a:lnTo>
                    <a:pt x="2452536" y="2925442"/>
                  </a:lnTo>
                  <a:lnTo>
                    <a:pt x="2434445" y="2941316"/>
                  </a:lnTo>
                  <a:lnTo>
                    <a:pt x="2412546" y="2943856"/>
                  </a:lnTo>
                  <a:lnTo>
                    <a:pt x="2406199" y="2961954"/>
                  </a:lnTo>
                  <a:lnTo>
                    <a:pt x="2358910" y="2965446"/>
                  </a:lnTo>
                  <a:lnTo>
                    <a:pt x="2325902" y="2956239"/>
                  </a:lnTo>
                  <a:lnTo>
                    <a:pt x="2291942" y="2950206"/>
                  </a:lnTo>
                  <a:lnTo>
                    <a:pt x="2297020" y="2924807"/>
                  </a:lnTo>
                  <a:lnTo>
                    <a:pt x="2267822" y="2929252"/>
                  </a:lnTo>
                  <a:lnTo>
                    <a:pt x="2226879" y="2886389"/>
                  </a:lnTo>
                  <a:lnTo>
                    <a:pt x="2197364" y="2883216"/>
                  </a:lnTo>
                  <a:lnTo>
                    <a:pt x="2191016" y="2862578"/>
                  </a:lnTo>
                  <a:lnTo>
                    <a:pt x="2178955" y="2853371"/>
                  </a:lnTo>
                  <a:lnTo>
                    <a:pt x="2188477" y="2836226"/>
                  </a:lnTo>
                  <a:lnTo>
                    <a:pt x="2197681" y="2806700"/>
                  </a:lnTo>
                  <a:lnTo>
                    <a:pt x="2216723" y="2820034"/>
                  </a:lnTo>
                  <a:lnTo>
                    <a:pt x="2224022" y="2809240"/>
                  </a:lnTo>
                  <a:lnTo>
                    <a:pt x="2253857" y="2822891"/>
                  </a:lnTo>
                  <a:lnTo>
                    <a:pt x="2244334" y="2811462"/>
                  </a:lnTo>
                  <a:lnTo>
                    <a:pt x="2243066" y="2799714"/>
                  </a:lnTo>
                  <a:lnTo>
                    <a:pt x="2283373" y="2782569"/>
                  </a:lnTo>
                  <a:lnTo>
                    <a:pt x="2235450" y="2793365"/>
                  </a:lnTo>
                  <a:lnTo>
                    <a:pt x="2224976" y="2773679"/>
                  </a:lnTo>
                  <a:lnTo>
                    <a:pt x="2235132" y="2752408"/>
                  </a:lnTo>
                  <a:lnTo>
                    <a:pt x="2251001" y="2748280"/>
                  </a:lnTo>
                  <a:lnTo>
                    <a:pt x="2258618" y="2737486"/>
                  </a:lnTo>
                  <a:lnTo>
                    <a:pt x="2242432" y="2730184"/>
                  </a:lnTo>
                  <a:lnTo>
                    <a:pt x="2245287" y="2720658"/>
                  </a:lnTo>
                  <a:lnTo>
                    <a:pt x="2261156" y="2707958"/>
                  </a:lnTo>
                  <a:lnTo>
                    <a:pt x="2261156" y="2703514"/>
                  </a:lnTo>
                  <a:lnTo>
                    <a:pt x="2245287" y="2694307"/>
                  </a:lnTo>
                  <a:lnTo>
                    <a:pt x="2232909" y="2720024"/>
                  </a:lnTo>
                  <a:lnTo>
                    <a:pt x="2214502" y="2707641"/>
                  </a:lnTo>
                  <a:lnTo>
                    <a:pt x="2211646" y="2733675"/>
                  </a:lnTo>
                  <a:lnTo>
                    <a:pt x="2197998" y="2725421"/>
                  </a:lnTo>
                  <a:cubicBezTo>
                    <a:pt x="2197681" y="2720870"/>
                    <a:pt x="2197363" y="2716319"/>
                    <a:pt x="2197046" y="2711768"/>
                  </a:cubicBezTo>
                  <a:lnTo>
                    <a:pt x="2191333" y="2703196"/>
                  </a:lnTo>
                  <a:lnTo>
                    <a:pt x="2204980" y="2676845"/>
                  </a:lnTo>
                  <a:lnTo>
                    <a:pt x="2223072" y="2685099"/>
                  </a:lnTo>
                  <a:lnTo>
                    <a:pt x="2224976" y="2659700"/>
                  </a:lnTo>
                  <a:lnTo>
                    <a:pt x="2227833" y="2657478"/>
                  </a:lnTo>
                  <a:lnTo>
                    <a:pt x="2233862" y="2652715"/>
                  </a:lnTo>
                  <a:lnTo>
                    <a:pt x="2237035" y="2649540"/>
                  </a:lnTo>
                  <a:lnTo>
                    <a:pt x="2239257" y="2646683"/>
                  </a:lnTo>
                  <a:lnTo>
                    <a:pt x="2241161" y="2644460"/>
                  </a:lnTo>
                  <a:lnTo>
                    <a:pt x="2241479" y="2643508"/>
                  </a:lnTo>
                  <a:lnTo>
                    <a:pt x="2241479" y="2642873"/>
                  </a:lnTo>
                  <a:lnTo>
                    <a:pt x="2241479" y="2642555"/>
                  </a:lnTo>
                  <a:lnTo>
                    <a:pt x="2241798" y="2642555"/>
                  </a:lnTo>
                  <a:lnTo>
                    <a:pt x="2243702" y="2642873"/>
                  </a:lnTo>
                  <a:lnTo>
                    <a:pt x="2248461" y="2646048"/>
                  </a:lnTo>
                  <a:lnTo>
                    <a:pt x="2256713" y="2651127"/>
                  </a:lnTo>
                  <a:lnTo>
                    <a:pt x="2264966" y="2632078"/>
                  </a:lnTo>
                  <a:lnTo>
                    <a:pt x="2259571" y="2626999"/>
                  </a:lnTo>
                  <a:lnTo>
                    <a:pt x="2242432" y="2639698"/>
                  </a:lnTo>
                  <a:lnTo>
                    <a:pt x="2232909" y="2632395"/>
                  </a:lnTo>
                  <a:lnTo>
                    <a:pt x="2216406" y="2645095"/>
                  </a:lnTo>
                  <a:lnTo>
                    <a:pt x="2211646" y="2633665"/>
                  </a:lnTo>
                  <a:lnTo>
                    <a:pt x="2225609" y="2614615"/>
                  </a:lnTo>
                  <a:lnTo>
                    <a:pt x="2237035" y="2592073"/>
                  </a:lnTo>
                  <a:lnTo>
                    <a:pt x="2260205" y="2583819"/>
                  </a:lnTo>
                  <a:lnTo>
                    <a:pt x="2263060" y="2568896"/>
                  </a:lnTo>
                  <a:lnTo>
                    <a:pt x="2245287" y="2569214"/>
                  </a:lnTo>
                  <a:lnTo>
                    <a:pt x="2264013" y="2548576"/>
                  </a:lnTo>
                  <a:lnTo>
                    <a:pt x="2274486" y="2524764"/>
                  </a:lnTo>
                  <a:lnTo>
                    <a:pt x="2276390" y="2521589"/>
                  </a:lnTo>
                  <a:lnTo>
                    <a:pt x="2288133" y="2517779"/>
                  </a:lnTo>
                  <a:lnTo>
                    <a:pt x="2285278" y="2560324"/>
                  </a:lnTo>
                  <a:lnTo>
                    <a:pt x="2292893" y="2570485"/>
                  </a:lnTo>
                  <a:lnTo>
                    <a:pt x="2297656" y="2512700"/>
                  </a:lnTo>
                  <a:lnTo>
                    <a:pt x="2328123" y="2498726"/>
                  </a:lnTo>
                  <a:lnTo>
                    <a:pt x="2315429" y="2494594"/>
                  </a:lnTo>
                  <a:lnTo>
                    <a:pt x="2290038" y="2503489"/>
                  </a:lnTo>
                  <a:lnTo>
                    <a:pt x="2293212" y="2487610"/>
                  </a:lnTo>
                  <a:lnTo>
                    <a:pt x="2278612" y="2503489"/>
                  </a:lnTo>
                  <a:lnTo>
                    <a:pt x="2250048" y="2517144"/>
                  </a:lnTo>
                  <a:lnTo>
                    <a:pt x="2241798" y="2546990"/>
                  </a:lnTo>
                  <a:lnTo>
                    <a:pt x="2213550" y="2566039"/>
                  </a:lnTo>
                  <a:lnTo>
                    <a:pt x="2206249" y="2575564"/>
                  </a:lnTo>
                  <a:lnTo>
                    <a:pt x="2183715" y="2563182"/>
                  </a:lnTo>
                  <a:lnTo>
                    <a:pt x="2169117" y="2573658"/>
                  </a:lnTo>
                  <a:lnTo>
                    <a:pt x="2149756" y="2544449"/>
                  </a:lnTo>
                  <a:cubicBezTo>
                    <a:pt x="2149650" y="2541380"/>
                    <a:pt x="2149545" y="2538311"/>
                    <a:pt x="2149439" y="2535242"/>
                  </a:cubicBezTo>
                  <a:lnTo>
                    <a:pt x="2166578" y="2537146"/>
                  </a:lnTo>
                  <a:lnTo>
                    <a:pt x="2168800" y="2516191"/>
                  </a:lnTo>
                  <a:lnTo>
                    <a:pt x="2183399" y="2530480"/>
                  </a:lnTo>
                  <a:lnTo>
                    <a:pt x="2216088" y="2509202"/>
                  </a:lnTo>
                  <a:lnTo>
                    <a:pt x="2187842" y="2511428"/>
                  </a:lnTo>
                  <a:lnTo>
                    <a:pt x="2178955" y="2506347"/>
                  </a:lnTo>
                  <a:lnTo>
                    <a:pt x="2176734" y="2489517"/>
                  </a:lnTo>
                  <a:lnTo>
                    <a:pt x="2203076" y="2475554"/>
                  </a:lnTo>
                  <a:lnTo>
                    <a:pt x="2181178" y="2477773"/>
                  </a:lnTo>
                  <a:cubicBezTo>
                    <a:pt x="2181390" y="2473540"/>
                    <a:pt x="2181601" y="2469306"/>
                    <a:pt x="2181813" y="2465073"/>
                  </a:cubicBezTo>
                  <a:lnTo>
                    <a:pt x="2169117" y="2453962"/>
                  </a:lnTo>
                  <a:lnTo>
                    <a:pt x="2180543" y="2439040"/>
                  </a:lnTo>
                  <a:lnTo>
                    <a:pt x="2172290" y="2438087"/>
                  </a:lnTo>
                  <a:lnTo>
                    <a:pt x="2159594" y="2444438"/>
                  </a:lnTo>
                  <a:lnTo>
                    <a:pt x="2141505" y="2433007"/>
                  </a:lnTo>
                  <a:lnTo>
                    <a:pt x="2149756" y="2422530"/>
                  </a:lnTo>
                  <a:lnTo>
                    <a:pt x="2138331" y="2421258"/>
                  </a:lnTo>
                  <a:lnTo>
                    <a:pt x="2143091" y="2403163"/>
                  </a:lnTo>
                  <a:lnTo>
                    <a:pt x="2158959" y="2402208"/>
                  </a:lnTo>
                  <a:lnTo>
                    <a:pt x="2184669" y="2408243"/>
                  </a:lnTo>
                  <a:lnTo>
                    <a:pt x="2209741" y="2392366"/>
                  </a:lnTo>
                  <a:lnTo>
                    <a:pt x="2253223" y="2401575"/>
                  </a:lnTo>
                  <a:lnTo>
                    <a:pt x="2274486" y="2389510"/>
                  </a:lnTo>
                  <a:lnTo>
                    <a:pt x="2317968" y="2416815"/>
                  </a:lnTo>
                  <a:lnTo>
                    <a:pt x="2312891" y="2438722"/>
                  </a:lnTo>
                  <a:lnTo>
                    <a:pt x="2328441" y="2426022"/>
                  </a:lnTo>
                  <a:lnTo>
                    <a:pt x="2341136" y="2440627"/>
                  </a:lnTo>
                  <a:lnTo>
                    <a:pt x="2347484" y="2426022"/>
                  </a:lnTo>
                  <a:lnTo>
                    <a:pt x="2329710" y="2412053"/>
                  </a:lnTo>
                  <a:lnTo>
                    <a:pt x="2325902" y="2398716"/>
                  </a:lnTo>
                  <a:lnTo>
                    <a:pt x="2386204" y="2376172"/>
                  </a:lnTo>
                  <a:lnTo>
                    <a:pt x="2384935" y="2359030"/>
                  </a:lnTo>
                  <a:lnTo>
                    <a:pt x="2353197" y="2371094"/>
                  </a:lnTo>
                  <a:lnTo>
                    <a:pt x="2361765" y="2356172"/>
                  </a:lnTo>
                  <a:cubicBezTo>
                    <a:pt x="2361659" y="2348023"/>
                    <a:pt x="2361554" y="2339874"/>
                    <a:pt x="2361448" y="2331725"/>
                  </a:cubicBezTo>
                  <a:lnTo>
                    <a:pt x="2383348" y="2299021"/>
                  </a:lnTo>
                  <a:lnTo>
                    <a:pt x="2345898" y="2332040"/>
                  </a:lnTo>
                  <a:lnTo>
                    <a:pt x="2345898" y="2368872"/>
                  </a:lnTo>
                  <a:lnTo>
                    <a:pt x="2330346" y="2378397"/>
                  </a:lnTo>
                  <a:lnTo>
                    <a:pt x="2320824" y="2367285"/>
                  </a:lnTo>
                  <a:lnTo>
                    <a:pt x="2313208" y="2374587"/>
                  </a:lnTo>
                  <a:lnTo>
                    <a:pt x="2271948" y="2374904"/>
                  </a:lnTo>
                  <a:lnTo>
                    <a:pt x="2271948" y="2363157"/>
                  </a:lnTo>
                  <a:lnTo>
                    <a:pt x="2287500" y="2339979"/>
                  </a:lnTo>
                  <a:lnTo>
                    <a:pt x="2263378" y="2359030"/>
                  </a:lnTo>
                  <a:lnTo>
                    <a:pt x="2263378" y="2376172"/>
                  </a:lnTo>
                  <a:lnTo>
                    <a:pt x="2245605" y="2379350"/>
                  </a:lnTo>
                  <a:lnTo>
                    <a:pt x="2210694" y="2377443"/>
                  </a:lnTo>
                  <a:lnTo>
                    <a:pt x="2176100" y="2399987"/>
                  </a:lnTo>
                  <a:lnTo>
                    <a:pt x="2153882" y="2391732"/>
                  </a:lnTo>
                  <a:lnTo>
                    <a:pt x="2145948" y="2379350"/>
                  </a:lnTo>
                  <a:lnTo>
                    <a:pt x="2160864" y="2371729"/>
                  </a:lnTo>
                  <a:lnTo>
                    <a:pt x="2136427" y="2362204"/>
                  </a:lnTo>
                  <a:lnTo>
                    <a:pt x="2178639" y="2342201"/>
                  </a:lnTo>
                  <a:lnTo>
                    <a:pt x="2167847" y="2339979"/>
                  </a:lnTo>
                  <a:lnTo>
                    <a:pt x="2173243" y="2326326"/>
                  </a:lnTo>
                  <a:lnTo>
                    <a:pt x="2188160" y="2322834"/>
                  </a:lnTo>
                  <a:lnTo>
                    <a:pt x="2158008" y="2303150"/>
                  </a:lnTo>
                  <a:lnTo>
                    <a:pt x="2166578" y="2294574"/>
                  </a:lnTo>
                  <a:lnTo>
                    <a:pt x="2133571" y="2274889"/>
                  </a:lnTo>
                  <a:lnTo>
                    <a:pt x="2157057" y="2271715"/>
                  </a:lnTo>
                  <a:lnTo>
                    <a:pt x="2154518" y="2256790"/>
                  </a:lnTo>
                  <a:lnTo>
                    <a:pt x="2160864" y="2256790"/>
                  </a:lnTo>
                  <a:lnTo>
                    <a:pt x="2173560" y="2244090"/>
                  </a:lnTo>
                  <a:lnTo>
                    <a:pt x="2187525" y="2258697"/>
                  </a:lnTo>
                  <a:lnTo>
                    <a:pt x="2200219" y="2265998"/>
                  </a:lnTo>
                  <a:lnTo>
                    <a:pt x="2203395" y="2253298"/>
                  </a:lnTo>
                  <a:lnTo>
                    <a:pt x="2226246" y="2245361"/>
                  </a:lnTo>
                  <a:lnTo>
                    <a:pt x="2252906" y="2258377"/>
                  </a:lnTo>
                  <a:lnTo>
                    <a:pt x="2266552" y="2244090"/>
                  </a:lnTo>
                  <a:lnTo>
                    <a:pt x="2266552" y="2235835"/>
                  </a:lnTo>
                  <a:lnTo>
                    <a:pt x="2213550" y="2243773"/>
                  </a:lnTo>
                  <a:lnTo>
                    <a:pt x="2197681" y="2239644"/>
                  </a:lnTo>
                  <a:lnTo>
                    <a:pt x="2204029" y="2231072"/>
                  </a:lnTo>
                  <a:lnTo>
                    <a:pt x="2233862" y="2227898"/>
                  </a:lnTo>
                  <a:lnTo>
                    <a:pt x="2254492" y="2222181"/>
                  </a:lnTo>
                  <a:lnTo>
                    <a:pt x="2236401" y="2212020"/>
                  </a:lnTo>
                  <a:lnTo>
                    <a:pt x="2249414" y="2203448"/>
                  </a:lnTo>
                  <a:lnTo>
                    <a:pt x="2244970" y="2194876"/>
                  </a:lnTo>
                  <a:lnTo>
                    <a:pt x="2230053" y="2187889"/>
                  </a:lnTo>
                  <a:lnTo>
                    <a:pt x="2238304" y="2165664"/>
                  </a:lnTo>
                  <a:lnTo>
                    <a:pt x="2261791" y="2150423"/>
                  </a:lnTo>
                  <a:lnTo>
                    <a:pt x="2278612" y="2184079"/>
                  </a:lnTo>
                  <a:lnTo>
                    <a:pt x="2285912" y="2178682"/>
                  </a:lnTo>
                  <a:lnTo>
                    <a:pt x="2279565" y="2166298"/>
                  </a:lnTo>
                  <a:lnTo>
                    <a:pt x="2281469" y="2138677"/>
                  </a:lnTo>
                  <a:lnTo>
                    <a:pt x="2300512" y="2135500"/>
                  </a:lnTo>
                  <a:lnTo>
                    <a:pt x="2314476" y="2151058"/>
                  </a:lnTo>
                  <a:lnTo>
                    <a:pt x="2307177" y="2195194"/>
                  </a:lnTo>
                  <a:lnTo>
                    <a:pt x="2318920" y="2195194"/>
                  </a:lnTo>
                  <a:lnTo>
                    <a:pt x="2329076" y="2158361"/>
                  </a:lnTo>
                  <a:lnTo>
                    <a:pt x="2356688" y="2158044"/>
                  </a:lnTo>
                  <a:lnTo>
                    <a:pt x="2361131" y="2146612"/>
                  </a:lnTo>
                  <a:lnTo>
                    <a:pt x="2321776" y="2142486"/>
                  </a:lnTo>
                  <a:lnTo>
                    <a:pt x="2319237" y="2125021"/>
                  </a:lnTo>
                  <a:lnTo>
                    <a:pt x="2297020" y="2113274"/>
                  </a:lnTo>
                  <a:lnTo>
                    <a:pt x="2285594" y="2125021"/>
                  </a:lnTo>
                  <a:lnTo>
                    <a:pt x="2278294" y="2118988"/>
                  </a:lnTo>
                  <a:lnTo>
                    <a:pt x="2283373" y="2109465"/>
                  </a:lnTo>
                  <a:lnTo>
                    <a:pt x="2297973" y="2100891"/>
                  </a:lnTo>
                  <a:lnTo>
                    <a:pt x="2310667" y="2099304"/>
                  </a:lnTo>
                  <a:lnTo>
                    <a:pt x="2326855" y="2092953"/>
                  </a:lnTo>
                  <a:lnTo>
                    <a:pt x="2344627" y="2103432"/>
                  </a:lnTo>
                  <a:lnTo>
                    <a:pt x="2352880" y="2098033"/>
                  </a:lnTo>
                  <a:lnTo>
                    <a:pt x="2373509" y="2117719"/>
                  </a:lnTo>
                  <a:lnTo>
                    <a:pt x="2388426" y="2113591"/>
                  </a:lnTo>
                  <a:lnTo>
                    <a:pt x="2390965" y="2100891"/>
                  </a:lnTo>
                  <a:lnTo>
                    <a:pt x="2364623" y="2097082"/>
                  </a:lnTo>
                  <a:lnTo>
                    <a:pt x="2364623" y="2087237"/>
                  </a:lnTo>
                  <a:lnTo>
                    <a:pt x="2392868" y="2073585"/>
                  </a:lnTo>
                  <a:lnTo>
                    <a:pt x="2361131" y="2063426"/>
                  </a:lnTo>
                  <a:lnTo>
                    <a:pt x="2344309" y="2067553"/>
                  </a:lnTo>
                  <a:lnTo>
                    <a:pt x="2321141" y="2069141"/>
                  </a:lnTo>
                  <a:lnTo>
                    <a:pt x="2338915" y="2050726"/>
                  </a:lnTo>
                  <a:lnTo>
                    <a:pt x="2320824" y="2045646"/>
                  </a:lnTo>
                  <a:lnTo>
                    <a:pt x="2318602" y="2029776"/>
                  </a:lnTo>
                  <a:lnTo>
                    <a:pt x="2346849" y="2010726"/>
                  </a:lnTo>
                  <a:lnTo>
                    <a:pt x="2363987" y="2025013"/>
                  </a:lnTo>
                  <a:lnTo>
                    <a:pt x="2377953" y="2033586"/>
                  </a:lnTo>
                  <a:lnTo>
                    <a:pt x="2390330" y="2019933"/>
                  </a:lnTo>
                  <a:lnTo>
                    <a:pt x="2395725" y="2026918"/>
                  </a:lnTo>
                  <a:lnTo>
                    <a:pt x="2422068" y="2016441"/>
                  </a:lnTo>
                  <a:lnTo>
                    <a:pt x="2401756" y="1998661"/>
                  </a:lnTo>
                  <a:lnTo>
                    <a:pt x="2384935" y="2011360"/>
                  </a:lnTo>
                  <a:lnTo>
                    <a:pt x="2370336" y="2004376"/>
                  </a:lnTo>
                  <a:lnTo>
                    <a:pt x="2373191" y="1984056"/>
                  </a:lnTo>
                  <a:lnTo>
                    <a:pt x="2394138" y="1977706"/>
                  </a:lnTo>
                  <a:lnTo>
                    <a:pt x="2409055" y="1966911"/>
                  </a:lnTo>
                  <a:lnTo>
                    <a:pt x="2423655" y="1967864"/>
                  </a:lnTo>
                  <a:cubicBezTo>
                    <a:pt x="2423973" y="1963631"/>
                    <a:pt x="2424290" y="1959397"/>
                    <a:pt x="2424608" y="1955164"/>
                  </a:cubicBezTo>
                  <a:lnTo>
                    <a:pt x="2438570" y="1958338"/>
                  </a:lnTo>
                  <a:lnTo>
                    <a:pt x="2445870" y="1965324"/>
                  </a:lnTo>
                  <a:lnTo>
                    <a:pt x="2460787" y="1944051"/>
                  </a:lnTo>
                  <a:lnTo>
                    <a:pt x="2480465" y="1914841"/>
                  </a:lnTo>
                  <a:lnTo>
                    <a:pt x="2502364" y="1913254"/>
                  </a:lnTo>
                  <a:lnTo>
                    <a:pt x="2520455" y="1906904"/>
                  </a:lnTo>
                  <a:lnTo>
                    <a:pt x="2529341" y="1928811"/>
                  </a:lnTo>
                  <a:lnTo>
                    <a:pt x="2553461" y="1919286"/>
                  </a:lnTo>
                  <a:lnTo>
                    <a:pt x="2543941" y="1902459"/>
                  </a:lnTo>
                  <a:lnTo>
                    <a:pt x="2538228" y="1886901"/>
                  </a:lnTo>
                  <a:lnTo>
                    <a:pt x="2585518" y="1865312"/>
                  </a:lnTo>
                  <a:lnTo>
                    <a:pt x="2609319" y="1891347"/>
                  </a:lnTo>
                  <a:lnTo>
                    <a:pt x="2603925" y="1913254"/>
                  </a:lnTo>
                  <a:lnTo>
                    <a:pt x="2607415" y="1925954"/>
                  </a:lnTo>
                  <a:lnTo>
                    <a:pt x="2630902" y="1923731"/>
                  </a:lnTo>
                  <a:lnTo>
                    <a:pt x="2619793" y="1910079"/>
                  </a:lnTo>
                  <a:lnTo>
                    <a:pt x="2626141" y="1900554"/>
                  </a:lnTo>
                  <a:lnTo>
                    <a:pt x="2665497" y="1901189"/>
                  </a:lnTo>
                  <a:lnTo>
                    <a:pt x="2678826" y="1889759"/>
                  </a:lnTo>
                  <a:lnTo>
                    <a:pt x="2665179" y="1871979"/>
                  </a:lnTo>
                  <a:lnTo>
                    <a:pt x="2684856" y="1851658"/>
                  </a:lnTo>
                  <a:lnTo>
                    <a:pt x="2739762" y="1824989"/>
                  </a:lnTo>
                  <a:lnTo>
                    <a:pt x="2727702" y="1843086"/>
                  </a:lnTo>
                  <a:lnTo>
                    <a:pt x="2755314" y="1832928"/>
                  </a:lnTo>
                  <a:lnTo>
                    <a:pt x="2757853" y="1817369"/>
                  </a:lnTo>
                  <a:lnTo>
                    <a:pt x="2733732" y="1816734"/>
                  </a:lnTo>
                  <a:lnTo>
                    <a:pt x="2743254" y="1805304"/>
                  </a:lnTo>
                  <a:cubicBezTo>
                    <a:pt x="2743360" y="1802129"/>
                    <a:pt x="2743465" y="1798954"/>
                    <a:pt x="2743571" y="1795779"/>
                  </a:cubicBezTo>
                  <a:lnTo>
                    <a:pt x="2735636" y="1791334"/>
                  </a:lnTo>
                  <a:lnTo>
                    <a:pt x="2750553" y="1786571"/>
                  </a:lnTo>
                  <a:lnTo>
                    <a:pt x="2749283" y="1782443"/>
                  </a:lnTo>
                  <a:lnTo>
                    <a:pt x="2732463" y="1785936"/>
                  </a:lnTo>
                  <a:lnTo>
                    <a:pt x="2723576" y="1801494"/>
                  </a:lnTo>
                  <a:lnTo>
                    <a:pt x="2655341" y="1817686"/>
                  </a:lnTo>
                  <a:lnTo>
                    <a:pt x="2652167" y="1822131"/>
                  </a:lnTo>
                  <a:lnTo>
                    <a:pt x="2724211" y="1806891"/>
                  </a:lnTo>
                  <a:lnTo>
                    <a:pt x="2726114" y="1817369"/>
                  </a:lnTo>
                  <a:lnTo>
                    <a:pt x="2673431" y="1835784"/>
                  </a:lnTo>
                  <a:lnTo>
                    <a:pt x="2648041" y="1871979"/>
                  </a:lnTo>
                  <a:lnTo>
                    <a:pt x="2615668" y="1886267"/>
                  </a:lnTo>
                  <a:lnTo>
                    <a:pt x="2597261" y="1856739"/>
                  </a:lnTo>
                  <a:lnTo>
                    <a:pt x="2607415" y="1833245"/>
                  </a:lnTo>
                  <a:lnTo>
                    <a:pt x="2587739" y="1846261"/>
                  </a:lnTo>
                  <a:lnTo>
                    <a:pt x="2578217" y="1843086"/>
                  </a:lnTo>
                  <a:cubicBezTo>
                    <a:pt x="2578111" y="1832503"/>
                    <a:pt x="2578006" y="1821919"/>
                    <a:pt x="2577900" y="1811336"/>
                  </a:cubicBezTo>
                  <a:lnTo>
                    <a:pt x="2599165" y="1807209"/>
                  </a:lnTo>
                  <a:lnTo>
                    <a:pt x="2622967" y="1785619"/>
                  </a:lnTo>
                  <a:lnTo>
                    <a:pt x="2598530" y="1780538"/>
                  </a:lnTo>
                  <a:lnTo>
                    <a:pt x="2596625" y="1767839"/>
                  </a:lnTo>
                  <a:lnTo>
                    <a:pt x="2627094" y="1760536"/>
                  </a:lnTo>
                  <a:lnTo>
                    <a:pt x="2619476" y="1751963"/>
                  </a:lnTo>
                  <a:lnTo>
                    <a:pt x="2625823" y="1733866"/>
                  </a:lnTo>
                  <a:lnTo>
                    <a:pt x="2644550" y="1726564"/>
                  </a:lnTo>
                  <a:lnTo>
                    <a:pt x="2656927" y="1685606"/>
                  </a:lnTo>
                  <a:lnTo>
                    <a:pt x="2672796" y="1686241"/>
                  </a:lnTo>
                  <a:lnTo>
                    <a:pt x="2677239" y="1672588"/>
                  </a:lnTo>
                  <a:lnTo>
                    <a:pt x="2695013" y="1652269"/>
                  </a:lnTo>
                  <a:lnTo>
                    <a:pt x="2703264" y="1658619"/>
                  </a:lnTo>
                  <a:lnTo>
                    <a:pt x="2721355" y="1676398"/>
                  </a:lnTo>
                  <a:lnTo>
                    <a:pt x="2735320" y="1675128"/>
                  </a:lnTo>
                  <a:lnTo>
                    <a:pt x="2719133" y="1659253"/>
                  </a:lnTo>
                  <a:lnTo>
                    <a:pt x="2721355" y="1651316"/>
                  </a:lnTo>
                  <a:lnTo>
                    <a:pt x="2745793" y="1659253"/>
                  </a:lnTo>
                  <a:lnTo>
                    <a:pt x="2749918" y="1656079"/>
                  </a:lnTo>
                  <a:lnTo>
                    <a:pt x="2743254" y="1642426"/>
                  </a:lnTo>
                  <a:lnTo>
                    <a:pt x="2741349" y="1624646"/>
                  </a:lnTo>
                  <a:lnTo>
                    <a:pt x="2750870" y="1620201"/>
                  </a:lnTo>
                  <a:lnTo>
                    <a:pt x="2771499" y="1600833"/>
                  </a:lnTo>
                  <a:lnTo>
                    <a:pt x="2763248" y="1591944"/>
                  </a:lnTo>
                  <a:lnTo>
                    <a:pt x="2742936" y="1608771"/>
                  </a:lnTo>
                  <a:lnTo>
                    <a:pt x="2733732" y="1609723"/>
                  </a:lnTo>
                  <a:lnTo>
                    <a:pt x="2730241" y="1603374"/>
                  </a:lnTo>
                  <a:lnTo>
                    <a:pt x="2741983" y="1579561"/>
                  </a:lnTo>
                  <a:lnTo>
                    <a:pt x="2752459" y="1580196"/>
                  </a:lnTo>
                  <a:lnTo>
                    <a:pt x="2769278" y="1572576"/>
                  </a:lnTo>
                  <a:lnTo>
                    <a:pt x="2766105" y="1549399"/>
                  </a:lnTo>
                  <a:lnTo>
                    <a:pt x="2779435" y="1533524"/>
                  </a:lnTo>
                  <a:lnTo>
                    <a:pt x="2799430" y="1528127"/>
                  </a:lnTo>
                  <a:lnTo>
                    <a:pt x="2804825" y="1517649"/>
                  </a:lnTo>
                  <a:lnTo>
                    <a:pt x="2813077" y="1509077"/>
                  </a:lnTo>
                  <a:lnTo>
                    <a:pt x="2818790" y="1531937"/>
                  </a:lnTo>
                  <a:lnTo>
                    <a:pt x="2830215" y="1541461"/>
                  </a:lnTo>
                  <a:lnTo>
                    <a:pt x="2842592" y="1520189"/>
                  </a:lnTo>
                  <a:lnTo>
                    <a:pt x="2837515" y="1515109"/>
                  </a:lnTo>
                  <a:lnTo>
                    <a:pt x="2855288" y="1505584"/>
                  </a:lnTo>
                  <a:lnTo>
                    <a:pt x="2863540" y="1493836"/>
                  </a:lnTo>
                  <a:lnTo>
                    <a:pt x="2859414" y="1486534"/>
                  </a:lnTo>
                  <a:lnTo>
                    <a:pt x="2845767" y="1504314"/>
                  </a:lnTo>
                  <a:lnTo>
                    <a:pt x="2832120" y="1513204"/>
                  </a:lnTo>
                  <a:lnTo>
                    <a:pt x="2828945" y="1481137"/>
                  </a:lnTo>
                  <a:cubicBezTo>
                    <a:pt x="2828839" y="1480502"/>
                    <a:pt x="2828734" y="1479867"/>
                    <a:pt x="2828628" y="1479232"/>
                  </a:cubicBezTo>
                  <a:lnTo>
                    <a:pt x="2825772" y="1481137"/>
                  </a:lnTo>
                  <a:lnTo>
                    <a:pt x="2819425" y="1484629"/>
                  </a:lnTo>
                  <a:lnTo>
                    <a:pt x="2806729" y="1509077"/>
                  </a:lnTo>
                  <a:lnTo>
                    <a:pt x="2794987" y="1503996"/>
                  </a:lnTo>
                  <a:lnTo>
                    <a:pt x="2801335" y="1488122"/>
                  </a:lnTo>
                  <a:lnTo>
                    <a:pt x="2807047" y="1481137"/>
                  </a:lnTo>
                  <a:lnTo>
                    <a:pt x="2815933" y="1470024"/>
                  </a:lnTo>
                  <a:lnTo>
                    <a:pt x="2827359" y="1465897"/>
                  </a:lnTo>
                  <a:lnTo>
                    <a:pt x="2821012" y="1454149"/>
                  </a:lnTo>
                  <a:lnTo>
                    <a:pt x="2825137" y="1438274"/>
                  </a:lnTo>
                  <a:lnTo>
                    <a:pt x="2832436" y="1441449"/>
                  </a:lnTo>
                  <a:cubicBezTo>
                    <a:pt x="2832859" y="1448011"/>
                    <a:pt x="2833283" y="1454572"/>
                    <a:pt x="2833706" y="1461134"/>
                  </a:cubicBezTo>
                  <a:lnTo>
                    <a:pt x="2840371" y="1467484"/>
                  </a:lnTo>
                  <a:lnTo>
                    <a:pt x="2859414" y="1481137"/>
                  </a:lnTo>
                  <a:lnTo>
                    <a:pt x="2862588" y="1483042"/>
                  </a:lnTo>
                  <a:cubicBezTo>
                    <a:pt x="2862482" y="1482407"/>
                    <a:pt x="2862377" y="1481772"/>
                    <a:pt x="2862271" y="1481137"/>
                  </a:cubicBezTo>
                  <a:lnTo>
                    <a:pt x="2860366" y="1474152"/>
                  </a:lnTo>
                  <a:lnTo>
                    <a:pt x="2854653" y="1441132"/>
                  </a:lnTo>
                  <a:lnTo>
                    <a:pt x="2836563" y="1430972"/>
                  </a:lnTo>
                  <a:lnTo>
                    <a:pt x="2833072" y="1410017"/>
                  </a:lnTo>
                  <a:lnTo>
                    <a:pt x="2847036" y="1405255"/>
                  </a:lnTo>
                  <a:lnTo>
                    <a:pt x="2852749" y="1426527"/>
                  </a:lnTo>
                  <a:lnTo>
                    <a:pt x="2864174" y="1423987"/>
                  </a:lnTo>
                  <a:lnTo>
                    <a:pt x="2868300" y="1403350"/>
                  </a:lnTo>
                  <a:lnTo>
                    <a:pt x="2848941" y="1392554"/>
                  </a:lnTo>
                  <a:lnTo>
                    <a:pt x="2854970" y="1378267"/>
                  </a:lnTo>
                  <a:lnTo>
                    <a:pt x="2874013" y="1375727"/>
                  </a:lnTo>
                  <a:lnTo>
                    <a:pt x="2865761" y="1360170"/>
                  </a:lnTo>
                  <a:lnTo>
                    <a:pt x="2872744" y="1346200"/>
                  </a:lnTo>
                  <a:lnTo>
                    <a:pt x="2899721" y="1361757"/>
                  </a:lnTo>
                  <a:lnTo>
                    <a:pt x="2904482" y="1355407"/>
                  </a:lnTo>
                  <a:lnTo>
                    <a:pt x="2886390" y="1337945"/>
                  </a:lnTo>
                  <a:cubicBezTo>
                    <a:pt x="2886813" y="1332547"/>
                    <a:pt x="2887237" y="1327150"/>
                    <a:pt x="2887660" y="1321752"/>
                  </a:cubicBezTo>
                  <a:lnTo>
                    <a:pt x="2864174" y="1337945"/>
                  </a:lnTo>
                  <a:lnTo>
                    <a:pt x="2844496" y="1366519"/>
                  </a:lnTo>
                  <a:lnTo>
                    <a:pt x="2834976" y="1356360"/>
                  </a:lnTo>
                  <a:lnTo>
                    <a:pt x="2854970" y="1345247"/>
                  </a:lnTo>
                  <a:lnTo>
                    <a:pt x="2850527" y="1331912"/>
                  </a:lnTo>
                  <a:lnTo>
                    <a:pt x="2827041" y="1327467"/>
                  </a:lnTo>
                  <a:lnTo>
                    <a:pt x="2834659" y="1308735"/>
                  </a:lnTo>
                  <a:lnTo>
                    <a:pt x="2850527" y="1323340"/>
                  </a:lnTo>
                  <a:lnTo>
                    <a:pt x="2888296" y="1308100"/>
                  </a:lnTo>
                  <a:lnTo>
                    <a:pt x="2890518" y="1278890"/>
                  </a:lnTo>
                  <a:lnTo>
                    <a:pt x="2898768" y="1278255"/>
                  </a:lnTo>
                  <a:lnTo>
                    <a:pt x="2925112" y="1271905"/>
                  </a:lnTo>
                  <a:lnTo>
                    <a:pt x="2936854" y="1286510"/>
                  </a:lnTo>
                  <a:lnTo>
                    <a:pt x="2945741" y="1306830"/>
                  </a:lnTo>
                  <a:lnTo>
                    <a:pt x="2953675" y="1290637"/>
                  </a:lnTo>
                  <a:lnTo>
                    <a:pt x="2975891" y="1279843"/>
                  </a:lnTo>
                  <a:lnTo>
                    <a:pt x="2984143" y="1264285"/>
                  </a:lnTo>
                  <a:lnTo>
                    <a:pt x="2954945" y="1267460"/>
                  </a:lnTo>
                  <a:lnTo>
                    <a:pt x="2946376" y="1276033"/>
                  </a:lnTo>
                  <a:lnTo>
                    <a:pt x="2925746" y="1242377"/>
                  </a:lnTo>
                  <a:lnTo>
                    <a:pt x="2918447" y="1238250"/>
                  </a:lnTo>
                  <a:lnTo>
                    <a:pt x="2920351" y="1219200"/>
                  </a:lnTo>
                  <a:lnTo>
                    <a:pt x="2935267" y="1221423"/>
                  </a:lnTo>
                  <a:lnTo>
                    <a:pt x="2941297" y="1202373"/>
                  </a:lnTo>
                  <a:lnTo>
                    <a:pt x="2907338" y="1198563"/>
                  </a:lnTo>
                  <a:lnTo>
                    <a:pt x="2908607" y="1184593"/>
                  </a:lnTo>
                  <a:lnTo>
                    <a:pt x="2939394" y="1183323"/>
                  </a:lnTo>
                  <a:lnTo>
                    <a:pt x="2919081" y="1175068"/>
                  </a:lnTo>
                  <a:lnTo>
                    <a:pt x="2926063" y="1166495"/>
                  </a:lnTo>
                  <a:lnTo>
                    <a:pt x="2943202" y="1173798"/>
                  </a:lnTo>
                  <a:lnTo>
                    <a:pt x="2948280" y="1164273"/>
                  </a:lnTo>
                  <a:lnTo>
                    <a:pt x="2940980" y="1155065"/>
                  </a:lnTo>
                  <a:lnTo>
                    <a:pt x="2943202" y="1143318"/>
                  </a:lnTo>
                  <a:lnTo>
                    <a:pt x="2968273" y="1139825"/>
                  </a:lnTo>
                  <a:lnTo>
                    <a:pt x="2953358" y="1131570"/>
                  </a:lnTo>
                  <a:lnTo>
                    <a:pt x="2942884" y="1119187"/>
                  </a:lnTo>
                  <a:lnTo>
                    <a:pt x="2946058" y="1109662"/>
                  </a:lnTo>
                  <a:lnTo>
                    <a:pt x="2965102" y="1113473"/>
                  </a:lnTo>
                  <a:lnTo>
                    <a:pt x="2969862" y="1100772"/>
                  </a:lnTo>
                  <a:lnTo>
                    <a:pt x="2984778" y="1106170"/>
                  </a:lnTo>
                  <a:lnTo>
                    <a:pt x="2996522" y="1093470"/>
                  </a:lnTo>
                  <a:lnTo>
                    <a:pt x="3010169" y="1094105"/>
                  </a:lnTo>
                  <a:lnTo>
                    <a:pt x="3014294" y="1066800"/>
                  </a:lnTo>
                  <a:lnTo>
                    <a:pt x="3027942" y="1062355"/>
                  </a:lnTo>
                  <a:lnTo>
                    <a:pt x="3034289" y="1054735"/>
                  </a:lnTo>
                  <a:lnTo>
                    <a:pt x="3062536" y="1052830"/>
                  </a:lnTo>
                  <a:lnTo>
                    <a:pt x="3082848" y="1044892"/>
                  </a:lnTo>
                  <a:lnTo>
                    <a:pt x="3104107" y="1064577"/>
                  </a:lnTo>
                  <a:lnTo>
                    <a:pt x="3119976" y="1045527"/>
                  </a:lnTo>
                  <a:lnTo>
                    <a:pt x="3102520" y="1029017"/>
                  </a:lnTo>
                  <a:lnTo>
                    <a:pt x="3083799" y="1030287"/>
                  </a:lnTo>
                  <a:lnTo>
                    <a:pt x="3074913" y="1017587"/>
                  </a:lnTo>
                  <a:lnTo>
                    <a:pt x="3058410" y="1028382"/>
                  </a:lnTo>
                  <a:lnTo>
                    <a:pt x="3052697" y="1010602"/>
                  </a:lnTo>
                  <a:lnTo>
                    <a:pt x="3043175" y="1005204"/>
                  </a:lnTo>
                  <a:lnTo>
                    <a:pt x="3049206" y="973770"/>
                  </a:lnTo>
                  <a:lnTo>
                    <a:pt x="3072057" y="948370"/>
                  </a:lnTo>
                  <a:lnTo>
                    <a:pt x="3079991" y="969325"/>
                  </a:lnTo>
                  <a:lnTo>
                    <a:pt x="3093634" y="972500"/>
                  </a:lnTo>
                  <a:lnTo>
                    <a:pt x="3099029" y="980437"/>
                  </a:lnTo>
                  <a:lnTo>
                    <a:pt x="3110772" y="974087"/>
                  </a:lnTo>
                  <a:lnTo>
                    <a:pt x="3125689" y="985517"/>
                  </a:lnTo>
                  <a:lnTo>
                    <a:pt x="3140605" y="979167"/>
                  </a:lnTo>
                  <a:lnTo>
                    <a:pt x="3133623" y="967737"/>
                  </a:lnTo>
                  <a:lnTo>
                    <a:pt x="3150762" y="948687"/>
                  </a:lnTo>
                  <a:lnTo>
                    <a:pt x="3128545" y="959165"/>
                  </a:lnTo>
                  <a:lnTo>
                    <a:pt x="3107598" y="961387"/>
                  </a:lnTo>
                  <a:lnTo>
                    <a:pt x="3100933" y="952180"/>
                  </a:lnTo>
                  <a:lnTo>
                    <a:pt x="3120928" y="940432"/>
                  </a:lnTo>
                  <a:lnTo>
                    <a:pt x="3136480" y="921065"/>
                  </a:lnTo>
                  <a:lnTo>
                    <a:pt x="3125054" y="914080"/>
                  </a:lnTo>
                  <a:lnTo>
                    <a:pt x="3137749" y="903285"/>
                  </a:lnTo>
                  <a:lnTo>
                    <a:pt x="3126006" y="895982"/>
                  </a:lnTo>
                  <a:lnTo>
                    <a:pt x="3117437" y="886775"/>
                  </a:lnTo>
                  <a:lnTo>
                    <a:pt x="3130767" y="865502"/>
                  </a:lnTo>
                  <a:lnTo>
                    <a:pt x="3139971" y="846453"/>
                  </a:lnTo>
                  <a:lnTo>
                    <a:pt x="3158061" y="839150"/>
                  </a:lnTo>
                  <a:lnTo>
                    <a:pt x="3169487" y="806130"/>
                  </a:lnTo>
                  <a:lnTo>
                    <a:pt x="3179008" y="806130"/>
                  </a:lnTo>
                  <a:lnTo>
                    <a:pt x="3174882" y="816607"/>
                  </a:lnTo>
                  <a:lnTo>
                    <a:pt x="3180278" y="839785"/>
                  </a:lnTo>
                  <a:lnTo>
                    <a:pt x="3190116" y="854390"/>
                  </a:lnTo>
                  <a:lnTo>
                    <a:pt x="3192021" y="868995"/>
                  </a:lnTo>
                  <a:lnTo>
                    <a:pt x="3200590" y="852167"/>
                  </a:lnTo>
                  <a:lnTo>
                    <a:pt x="3218680" y="858518"/>
                  </a:lnTo>
                  <a:lnTo>
                    <a:pt x="3225028" y="849945"/>
                  </a:lnTo>
                  <a:lnTo>
                    <a:pt x="3219315" y="840420"/>
                  </a:lnTo>
                  <a:lnTo>
                    <a:pt x="3191069" y="848357"/>
                  </a:lnTo>
                  <a:lnTo>
                    <a:pt x="3195194" y="835340"/>
                  </a:lnTo>
                  <a:lnTo>
                    <a:pt x="3209794" y="835023"/>
                  </a:lnTo>
                  <a:lnTo>
                    <a:pt x="3217094" y="827720"/>
                  </a:lnTo>
                  <a:lnTo>
                    <a:pt x="3204398" y="809940"/>
                  </a:lnTo>
                  <a:lnTo>
                    <a:pt x="3218046" y="803590"/>
                  </a:lnTo>
                  <a:lnTo>
                    <a:pt x="3208207" y="786762"/>
                  </a:lnTo>
                  <a:lnTo>
                    <a:pt x="3190434" y="777555"/>
                  </a:lnTo>
                  <a:lnTo>
                    <a:pt x="3204716" y="760410"/>
                  </a:lnTo>
                  <a:lnTo>
                    <a:pt x="3237723" y="746440"/>
                  </a:lnTo>
                  <a:lnTo>
                    <a:pt x="3256766" y="757870"/>
                  </a:lnTo>
                  <a:lnTo>
                    <a:pt x="3273904" y="744853"/>
                  </a:lnTo>
                  <a:lnTo>
                    <a:pt x="3287551" y="776285"/>
                  </a:lnTo>
                  <a:lnTo>
                    <a:pt x="3305642" y="776285"/>
                  </a:lnTo>
                  <a:lnTo>
                    <a:pt x="3294851" y="757553"/>
                  </a:lnTo>
                  <a:lnTo>
                    <a:pt x="3315798" y="744535"/>
                  </a:lnTo>
                  <a:lnTo>
                    <a:pt x="3326589" y="729613"/>
                  </a:lnTo>
                  <a:lnTo>
                    <a:pt x="3312624" y="723580"/>
                  </a:lnTo>
                  <a:lnTo>
                    <a:pt x="3320876" y="705800"/>
                  </a:lnTo>
                  <a:lnTo>
                    <a:pt x="3310085" y="703578"/>
                  </a:lnTo>
                  <a:lnTo>
                    <a:pt x="3281839" y="732470"/>
                  </a:lnTo>
                  <a:lnTo>
                    <a:pt x="3269143" y="728343"/>
                  </a:lnTo>
                  <a:lnTo>
                    <a:pt x="3263748" y="710245"/>
                  </a:lnTo>
                  <a:lnTo>
                    <a:pt x="3249149" y="709610"/>
                  </a:lnTo>
                  <a:lnTo>
                    <a:pt x="3244705" y="728660"/>
                  </a:lnTo>
                  <a:lnTo>
                    <a:pt x="3220267" y="720088"/>
                  </a:lnTo>
                  <a:cubicBezTo>
                    <a:pt x="3219950" y="715643"/>
                    <a:pt x="3219632" y="711198"/>
                    <a:pt x="3219315" y="706753"/>
                  </a:cubicBezTo>
                  <a:lnTo>
                    <a:pt x="3252005" y="666430"/>
                  </a:lnTo>
                  <a:lnTo>
                    <a:pt x="3262161" y="634680"/>
                  </a:lnTo>
                  <a:lnTo>
                    <a:pt x="3284060" y="628330"/>
                  </a:lnTo>
                  <a:lnTo>
                    <a:pt x="3281839" y="615313"/>
                  </a:lnTo>
                  <a:lnTo>
                    <a:pt x="3314529" y="598168"/>
                  </a:lnTo>
                  <a:lnTo>
                    <a:pt x="3322780" y="579435"/>
                  </a:lnTo>
                  <a:lnTo>
                    <a:pt x="3375782" y="550225"/>
                  </a:lnTo>
                  <a:lnTo>
                    <a:pt x="3368800" y="538795"/>
                  </a:lnTo>
                  <a:lnTo>
                    <a:pt x="3365626" y="509268"/>
                  </a:lnTo>
                  <a:lnTo>
                    <a:pt x="3383082" y="459420"/>
                  </a:lnTo>
                  <a:lnTo>
                    <a:pt x="3397999" y="475295"/>
                  </a:lnTo>
                  <a:lnTo>
                    <a:pt x="3382447" y="500695"/>
                  </a:lnTo>
                  <a:lnTo>
                    <a:pt x="3392921" y="506728"/>
                  </a:lnTo>
                  <a:lnTo>
                    <a:pt x="3396095" y="496250"/>
                  </a:lnTo>
                  <a:lnTo>
                    <a:pt x="3407838" y="499425"/>
                  </a:lnTo>
                  <a:lnTo>
                    <a:pt x="3415137" y="518158"/>
                  </a:lnTo>
                  <a:lnTo>
                    <a:pt x="3420533" y="500378"/>
                  </a:lnTo>
                  <a:lnTo>
                    <a:pt x="3437671" y="512760"/>
                  </a:lnTo>
                  <a:lnTo>
                    <a:pt x="3449097" y="499108"/>
                  </a:lnTo>
                  <a:lnTo>
                    <a:pt x="3423389" y="483550"/>
                  </a:lnTo>
                  <a:cubicBezTo>
                    <a:pt x="3423072" y="477518"/>
                    <a:pt x="3422754" y="471485"/>
                    <a:pt x="3422437" y="465453"/>
                  </a:cubicBezTo>
                  <a:lnTo>
                    <a:pt x="3417042" y="452118"/>
                  </a:lnTo>
                  <a:lnTo>
                    <a:pt x="3442114" y="451800"/>
                  </a:lnTo>
                  <a:lnTo>
                    <a:pt x="3461792" y="498155"/>
                  </a:lnTo>
                  <a:lnTo>
                    <a:pt x="3488452" y="508315"/>
                  </a:lnTo>
                  <a:lnTo>
                    <a:pt x="3491625" y="528000"/>
                  </a:lnTo>
                  <a:lnTo>
                    <a:pt x="3516063" y="538478"/>
                  </a:lnTo>
                  <a:lnTo>
                    <a:pt x="3518285" y="524825"/>
                  </a:lnTo>
                  <a:lnTo>
                    <a:pt x="3488134" y="483868"/>
                  </a:lnTo>
                  <a:lnTo>
                    <a:pt x="3477343" y="482915"/>
                  </a:lnTo>
                  <a:lnTo>
                    <a:pt x="3464648" y="467358"/>
                  </a:lnTo>
                  <a:lnTo>
                    <a:pt x="3469726" y="443863"/>
                  </a:lnTo>
                  <a:lnTo>
                    <a:pt x="3455762" y="430528"/>
                  </a:lnTo>
                  <a:lnTo>
                    <a:pt x="3478930" y="391158"/>
                  </a:lnTo>
                  <a:lnTo>
                    <a:pt x="3499877" y="392110"/>
                  </a:lnTo>
                  <a:lnTo>
                    <a:pt x="3504955" y="382586"/>
                  </a:lnTo>
                  <a:lnTo>
                    <a:pt x="3519872" y="382268"/>
                  </a:lnTo>
                  <a:lnTo>
                    <a:pt x="3513842" y="401318"/>
                  </a:lnTo>
                  <a:lnTo>
                    <a:pt x="3521459" y="416240"/>
                  </a:lnTo>
                  <a:cubicBezTo>
                    <a:pt x="3521565" y="435819"/>
                    <a:pt x="3521670" y="455399"/>
                    <a:pt x="3521776" y="474978"/>
                  </a:cubicBezTo>
                  <a:lnTo>
                    <a:pt x="3539232" y="441323"/>
                  </a:lnTo>
                  <a:lnTo>
                    <a:pt x="3545262" y="385443"/>
                  </a:lnTo>
                  <a:lnTo>
                    <a:pt x="3559862" y="374013"/>
                  </a:lnTo>
                  <a:cubicBezTo>
                    <a:pt x="3560179" y="367980"/>
                    <a:pt x="3560497" y="361948"/>
                    <a:pt x="3560814" y="355915"/>
                  </a:cubicBezTo>
                  <a:lnTo>
                    <a:pt x="3577000" y="346390"/>
                  </a:lnTo>
                  <a:lnTo>
                    <a:pt x="3584934" y="337818"/>
                  </a:lnTo>
                  <a:lnTo>
                    <a:pt x="3583347" y="378775"/>
                  </a:lnTo>
                  <a:lnTo>
                    <a:pt x="3572874" y="405445"/>
                  </a:lnTo>
                  <a:lnTo>
                    <a:pt x="3584934" y="431480"/>
                  </a:lnTo>
                  <a:lnTo>
                    <a:pt x="3584934" y="456563"/>
                  </a:lnTo>
                  <a:lnTo>
                    <a:pt x="3565574" y="494980"/>
                  </a:lnTo>
                  <a:lnTo>
                    <a:pt x="3565574" y="505458"/>
                  </a:lnTo>
                  <a:lnTo>
                    <a:pt x="3590647" y="478788"/>
                  </a:lnTo>
                  <a:lnTo>
                    <a:pt x="3597629" y="443863"/>
                  </a:lnTo>
                  <a:lnTo>
                    <a:pt x="3607151" y="440688"/>
                  </a:lnTo>
                  <a:lnTo>
                    <a:pt x="3619846" y="457198"/>
                  </a:lnTo>
                  <a:lnTo>
                    <a:pt x="3627463" y="443545"/>
                  </a:lnTo>
                  <a:lnTo>
                    <a:pt x="3610007" y="428940"/>
                  </a:lnTo>
                  <a:lnTo>
                    <a:pt x="3605881" y="393380"/>
                  </a:lnTo>
                  <a:lnTo>
                    <a:pt x="3626828" y="379410"/>
                  </a:lnTo>
                  <a:lnTo>
                    <a:pt x="3629685" y="350835"/>
                  </a:lnTo>
                  <a:lnTo>
                    <a:pt x="3642380" y="337183"/>
                  </a:lnTo>
                  <a:lnTo>
                    <a:pt x="3652853" y="342263"/>
                  </a:lnTo>
                  <a:lnTo>
                    <a:pt x="3641428" y="366710"/>
                  </a:lnTo>
                  <a:lnTo>
                    <a:pt x="3662692" y="378140"/>
                  </a:lnTo>
                  <a:lnTo>
                    <a:pt x="3668722" y="349565"/>
                  </a:lnTo>
                  <a:lnTo>
                    <a:pt x="3689986" y="351471"/>
                  </a:lnTo>
                  <a:lnTo>
                    <a:pt x="3669357" y="331785"/>
                  </a:lnTo>
                  <a:lnTo>
                    <a:pt x="3676974" y="316863"/>
                  </a:lnTo>
                  <a:lnTo>
                    <a:pt x="3692843" y="327023"/>
                  </a:lnTo>
                  <a:lnTo>
                    <a:pt x="3703951" y="353375"/>
                  </a:lnTo>
                  <a:lnTo>
                    <a:pt x="3718550" y="355598"/>
                  </a:lnTo>
                  <a:lnTo>
                    <a:pt x="3728072" y="377505"/>
                  </a:lnTo>
                  <a:lnTo>
                    <a:pt x="3747432" y="396238"/>
                  </a:lnTo>
                  <a:lnTo>
                    <a:pt x="3742671" y="347660"/>
                  </a:lnTo>
                  <a:lnTo>
                    <a:pt x="3755366" y="329563"/>
                  </a:lnTo>
                  <a:lnTo>
                    <a:pt x="3741402" y="310831"/>
                  </a:lnTo>
                  <a:lnTo>
                    <a:pt x="3754097" y="299083"/>
                  </a:lnTo>
                  <a:lnTo>
                    <a:pt x="3732832" y="284796"/>
                  </a:lnTo>
                  <a:lnTo>
                    <a:pt x="3722042" y="307020"/>
                  </a:lnTo>
                  <a:lnTo>
                    <a:pt x="3702047" y="286066"/>
                  </a:lnTo>
                  <a:cubicBezTo>
                    <a:pt x="3702259" y="278340"/>
                    <a:pt x="3702470" y="270614"/>
                    <a:pt x="3702682" y="262888"/>
                  </a:cubicBezTo>
                  <a:lnTo>
                    <a:pt x="3679830" y="270191"/>
                  </a:lnTo>
                  <a:lnTo>
                    <a:pt x="3669992" y="254633"/>
                  </a:lnTo>
                  <a:lnTo>
                    <a:pt x="3686813" y="249236"/>
                  </a:lnTo>
                  <a:lnTo>
                    <a:pt x="3699508" y="257491"/>
                  </a:lnTo>
                  <a:lnTo>
                    <a:pt x="3701729" y="235583"/>
                  </a:lnTo>
                  <a:lnTo>
                    <a:pt x="3716646" y="253363"/>
                  </a:lnTo>
                  <a:lnTo>
                    <a:pt x="3718550" y="269238"/>
                  </a:lnTo>
                  <a:lnTo>
                    <a:pt x="3734419" y="275271"/>
                  </a:lnTo>
                  <a:lnTo>
                    <a:pt x="3730293" y="265746"/>
                  </a:lnTo>
                  <a:lnTo>
                    <a:pt x="3744893" y="235266"/>
                  </a:lnTo>
                  <a:lnTo>
                    <a:pt x="3771235" y="242251"/>
                  </a:lnTo>
                  <a:lnTo>
                    <a:pt x="3769648" y="285431"/>
                  </a:lnTo>
                  <a:lnTo>
                    <a:pt x="3794086" y="289241"/>
                  </a:lnTo>
                  <a:lnTo>
                    <a:pt x="3783295" y="269556"/>
                  </a:lnTo>
                  <a:lnTo>
                    <a:pt x="3790913" y="260031"/>
                  </a:lnTo>
                  <a:lnTo>
                    <a:pt x="3798212" y="266381"/>
                  </a:lnTo>
                  <a:lnTo>
                    <a:pt x="3841376" y="274001"/>
                  </a:lnTo>
                  <a:lnTo>
                    <a:pt x="3828998" y="295273"/>
                  </a:lnTo>
                  <a:lnTo>
                    <a:pt x="3855658" y="294321"/>
                  </a:lnTo>
                  <a:lnTo>
                    <a:pt x="3838837" y="314323"/>
                  </a:lnTo>
                  <a:lnTo>
                    <a:pt x="3855975" y="341628"/>
                  </a:lnTo>
                  <a:lnTo>
                    <a:pt x="3871844" y="335913"/>
                  </a:lnTo>
                  <a:lnTo>
                    <a:pt x="3865179" y="301306"/>
                  </a:lnTo>
                  <a:lnTo>
                    <a:pt x="3879461" y="284478"/>
                  </a:lnTo>
                  <a:lnTo>
                    <a:pt x="3862640" y="279398"/>
                  </a:lnTo>
                  <a:lnTo>
                    <a:pt x="3866766" y="252728"/>
                  </a:lnTo>
                  <a:lnTo>
                    <a:pt x="3885809" y="256856"/>
                  </a:lnTo>
                  <a:lnTo>
                    <a:pt x="3891839" y="239076"/>
                  </a:lnTo>
                  <a:lnTo>
                    <a:pt x="3894060" y="225423"/>
                  </a:lnTo>
                  <a:lnTo>
                    <a:pt x="3904534" y="220978"/>
                  </a:lnTo>
                  <a:lnTo>
                    <a:pt x="3929289" y="187006"/>
                  </a:lnTo>
                  <a:lnTo>
                    <a:pt x="3943254" y="185736"/>
                  </a:lnTo>
                  <a:lnTo>
                    <a:pt x="3965470" y="200658"/>
                  </a:lnTo>
                  <a:lnTo>
                    <a:pt x="3976261" y="187641"/>
                  </a:lnTo>
                  <a:lnTo>
                    <a:pt x="3960075" y="171766"/>
                  </a:lnTo>
                  <a:lnTo>
                    <a:pt x="3972453" y="131761"/>
                  </a:lnTo>
                  <a:lnTo>
                    <a:pt x="3994986" y="144143"/>
                  </a:lnTo>
                  <a:lnTo>
                    <a:pt x="3999747" y="129538"/>
                  </a:lnTo>
                  <a:lnTo>
                    <a:pt x="3988004" y="110806"/>
                  </a:lnTo>
                  <a:lnTo>
                    <a:pt x="3959440" y="105726"/>
                  </a:lnTo>
                  <a:lnTo>
                    <a:pt x="3959440" y="84453"/>
                  </a:lnTo>
                  <a:lnTo>
                    <a:pt x="3967692" y="78103"/>
                  </a:lnTo>
                  <a:lnTo>
                    <a:pt x="3995621" y="102233"/>
                  </a:lnTo>
                  <a:lnTo>
                    <a:pt x="4004825" y="96836"/>
                  </a:lnTo>
                  <a:lnTo>
                    <a:pt x="3998478" y="80008"/>
                  </a:lnTo>
                  <a:lnTo>
                    <a:pt x="4002286" y="45083"/>
                  </a:lnTo>
                  <a:lnTo>
                    <a:pt x="4010855" y="49211"/>
                  </a:lnTo>
                  <a:lnTo>
                    <a:pt x="4021646" y="71436"/>
                  </a:lnTo>
                  <a:lnTo>
                    <a:pt x="4027676" y="42861"/>
                  </a:lnTo>
                  <a:lnTo>
                    <a:pt x="4035293" y="40638"/>
                  </a:lnTo>
                  <a:lnTo>
                    <a:pt x="4041641" y="66673"/>
                  </a:lnTo>
                  <a:lnTo>
                    <a:pt x="4054336" y="69848"/>
                  </a:lnTo>
                  <a:lnTo>
                    <a:pt x="4064175" y="95248"/>
                  </a:lnTo>
                  <a:lnTo>
                    <a:pt x="4079726" y="78103"/>
                  </a:lnTo>
                  <a:lnTo>
                    <a:pt x="4104164" y="67626"/>
                  </a:lnTo>
                  <a:lnTo>
                    <a:pt x="4108290" y="85088"/>
                  </a:lnTo>
                  <a:lnTo>
                    <a:pt x="4059097" y="155256"/>
                  </a:lnTo>
                  <a:lnTo>
                    <a:pt x="4042276" y="238758"/>
                  </a:lnTo>
                  <a:lnTo>
                    <a:pt x="4027676" y="261936"/>
                  </a:lnTo>
                  <a:lnTo>
                    <a:pt x="4034024" y="290510"/>
                  </a:lnTo>
                  <a:lnTo>
                    <a:pt x="4046719" y="293685"/>
                  </a:lnTo>
                  <a:lnTo>
                    <a:pt x="4057510" y="275588"/>
                  </a:lnTo>
                  <a:lnTo>
                    <a:pt x="4081631" y="245743"/>
                  </a:lnTo>
                  <a:lnTo>
                    <a:pt x="4063540" y="247013"/>
                  </a:lnTo>
                  <a:cubicBezTo>
                    <a:pt x="4063752" y="242039"/>
                    <a:pt x="4063963" y="237065"/>
                    <a:pt x="4064175" y="232091"/>
                  </a:cubicBezTo>
                  <a:lnTo>
                    <a:pt x="4126063" y="154621"/>
                  </a:lnTo>
                  <a:lnTo>
                    <a:pt x="4140663" y="113663"/>
                  </a:lnTo>
                  <a:lnTo>
                    <a:pt x="4166688" y="90168"/>
                  </a:lnTo>
                  <a:lnTo>
                    <a:pt x="4171766" y="66673"/>
                  </a:lnTo>
                  <a:lnTo>
                    <a:pt x="4189856" y="50798"/>
                  </a:lnTo>
                  <a:lnTo>
                    <a:pt x="4187635" y="75881"/>
                  </a:lnTo>
                  <a:lnTo>
                    <a:pt x="4197473" y="93026"/>
                  </a:lnTo>
                  <a:lnTo>
                    <a:pt x="4195252" y="106678"/>
                  </a:lnTo>
                  <a:lnTo>
                    <a:pt x="4179383" y="116203"/>
                  </a:lnTo>
                  <a:lnTo>
                    <a:pt x="4170179" y="139381"/>
                  </a:lnTo>
                  <a:lnTo>
                    <a:pt x="4197791" y="131761"/>
                  </a:lnTo>
                  <a:lnTo>
                    <a:pt x="4185731" y="200658"/>
                  </a:lnTo>
                  <a:lnTo>
                    <a:pt x="4200330" y="201293"/>
                  </a:lnTo>
                  <a:lnTo>
                    <a:pt x="4222546" y="187323"/>
                  </a:lnTo>
                  <a:lnTo>
                    <a:pt x="4238098" y="143191"/>
                  </a:lnTo>
                  <a:lnTo>
                    <a:pt x="4246667" y="155573"/>
                  </a:lnTo>
                  <a:lnTo>
                    <a:pt x="4250476" y="141921"/>
                  </a:lnTo>
                  <a:lnTo>
                    <a:pt x="4236828" y="126363"/>
                  </a:lnTo>
                  <a:lnTo>
                    <a:pt x="4240954" y="106043"/>
                  </a:lnTo>
                  <a:lnTo>
                    <a:pt x="4258727" y="101916"/>
                  </a:lnTo>
                  <a:lnTo>
                    <a:pt x="4264123" y="93343"/>
                  </a:lnTo>
                  <a:lnTo>
                    <a:pt x="4277770" y="74293"/>
                  </a:lnTo>
                  <a:lnTo>
                    <a:pt x="4268884" y="63498"/>
                  </a:lnTo>
                  <a:lnTo>
                    <a:pt x="4274279" y="39686"/>
                  </a:lnTo>
                  <a:lnTo>
                    <a:pt x="4286657" y="33336"/>
                  </a:lnTo>
                  <a:lnTo>
                    <a:pt x="4277135" y="19366"/>
                  </a:lnTo>
                  <a:close/>
                  <a:moveTo>
                    <a:pt x="4105211" y="0"/>
                  </a:moveTo>
                  <a:lnTo>
                    <a:pt x="4132404" y="29210"/>
                  </a:lnTo>
                  <a:lnTo>
                    <a:pt x="4151279" y="20320"/>
                  </a:lnTo>
                  <a:lnTo>
                    <a:pt x="4142001" y="37465"/>
                  </a:lnTo>
                  <a:lnTo>
                    <a:pt x="4118327" y="43180"/>
                  </a:lnTo>
                  <a:lnTo>
                    <a:pt x="4092734" y="44133"/>
                  </a:lnTo>
                  <a:lnTo>
                    <a:pt x="4070660" y="57150"/>
                  </a:lnTo>
                  <a:lnTo>
                    <a:pt x="4067141" y="41275"/>
                  </a:lnTo>
                  <a:lnTo>
                    <a:pt x="4088575" y="39370"/>
                  </a:lnTo>
                  <a:lnTo>
                    <a:pt x="4087295" y="29528"/>
                  </a:lnTo>
                  <a:lnTo>
                    <a:pt x="4068100" y="26353"/>
                  </a:lnTo>
                  <a:lnTo>
                    <a:pt x="4072259" y="12065"/>
                  </a:lnTo>
                  <a:lnTo>
                    <a:pt x="4098812" y="10478"/>
                  </a:lnTo>
                  <a:close/>
                </a:path>
              </a:pathLst>
            </a:custGeom>
            <a:solidFill>
              <a:srgbClr val="D2D2D4"/>
            </a:solidFill>
            <a:ln w="19050"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18" name="Oval 17"/>
            <p:cNvSpPr/>
            <p:nvPr/>
          </p:nvSpPr>
          <p:spPr>
            <a:xfrm>
              <a:off x="733869" y="-85134"/>
              <a:ext cx="7279094" cy="7279094"/>
            </a:xfrm>
            <a:prstGeom prst="ellipse">
              <a:avLst/>
            </a:prstGeom>
            <a:noFill/>
            <a:ln w="285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" name="Freeform 251"/>
            <p:cNvSpPr>
              <a:spLocks/>
            </p:cNvSpPr>
            <p:nvPr/>
          </p:nvSpPr>
          <p:spPr bwMode="auto">
            <a:xfrm>
              <a:off x="3516757" y="5184775"/>
              <a:ext cx="17463" cy="9525"/>
            </a:xfrm>
            <a:custGeom>
              <a:avLst/>
              <a:gdLst>
                <a:gd name="T0" fmla="*/ 11 w 55"/>
                <a:gd name="T1" fmla="*/ 10 h 33"/>
                <a:gd name="T2" fmla="*/ 0 w 55"/>
                <a:gd name="T3" fmla="*/ 33 h 33"/>
                <a:gd name="T4" fmla="*/ 55 w 55"/>
                <a:gd name="T5" fmla="*/ 18 h 33"/>
                <a:gd name="T6" fmla="*/ 41 w 55"/>
                <a:gd name="T7" fmla="*/ 0 h 33"/>
                <a:gd name="T8" fmla="*/ 11 w 55"/>
                <a:gd name="T9" fmla="*/ 1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5" h="33">
                  <a:moveTo>
                    <a:pt x="11" y="10"/>
                  </a:moveTo>
                  <a:lnTo>
                    <a:pt x="0" y="33"/>
                  </a:lnTo>
                  <a:lnTo>
                    <a:pt x="55" y="18"/>
                  </a:lnTo>
                  <a:lnTo>
                    <a:pt x="41" y="0"/>
                  </a:lnTo>
                  <a:lnTo>
                    <a:pt x="11" y="10"/>
                  </a:lnTo>
                  <a:close/>
                </a:path>
              </a:pathLst>
            </a:custGeom>
            <a:solidFill>
              <a:srgbClr val="C00000"/>
            </a:solidFill>
            <a:ln>
              <a:noFill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1" name="Oval 20"/>
          <p:cNvSpPr/>
          <p:nvPr/>
        </p:nvSpPr>
        <p:spPr>
          <a:xfrm>
            <a:off x="3262138" y="4282594"/>
            <a:ext cx="276523" cy="276523"/>
          </a:xfrm>
          <a:prstGeom prst="ellipse">
            <a:avLst/>
          </a:prstGeom>
          <a:noFill/>
          <a:ln>
            <a:solidFill>
              <a:srgbClr val="80AB49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" name="Curved Down Arrow 19"/>
          <p:cNvSpPr/>
          <p:nvPr/>
        </p:nvSpPr>
        <p:spPr>
          <a:xfrm rot="19986942" flipH="1">
            <a:off x="1996058" y="1199426"/>
            <a:ext cx="5060125" cy="2466434"/>
          </a:xfrm>
          <a:prstGeom prst="curvedDownArrow">
            <a:avLst/>
          </a:prstGeom>
          <a:solidFill>
            <a:srgbClr val="9FD55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716" name="TextBox 715"/>
          <p:cNvSpPr txBox="1"/>
          <p:nvPr/>
        </p:nvSpPr>
        <p:spPr>
          <a:xfrm>
            <a:off x="6657106" y="1436822"/>
            <a:ext cx="3680420" cy="523220"/>
          </a:xfrm>
          <a:prstGeom prst="rect">
            <a:avLst/>
          </a:prstGeom>
          <a:solidFill>
            <a:schemeClr val="bg1"/>
          </a:solidFill>
        </p:spPr>
        <p:txBody>
          <a:bodyPr wrap="square">
            <a:spAutoFit/>
          </a:bodyPr>
          <a:lstStyle>
            <a:defPPr>
              <a:defRPr lang="fr-FR"/>
            </a:defPPr>
          </a:lstStyle>
          <a:p>
            <a:r>
              <a:rPr lang="en-US" sz="28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Lorem Ipsum</a:t>
            </a:r>
          </a:p>
        </p:txBody>
      </p:sp>
      <p:sp>
        <p:nvSpPr>
          <p:cNvPr id="11" name="Rectangle 10"/>
          <p:cNvSpPr/>
          <p:nvPr/>
        </p:nvSpPr>
        <p:spPr>
          <a:xfrm>
            <a:off x="6657106" y="2060849"/>
            <a:ext cx="3680420" cy="36933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lorem ipsum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fui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tristique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tortor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turpis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dui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nunciti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eros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mauris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donec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odio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itsup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sodales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magna dolor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Id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evedin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venenatis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lacus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magnis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Felis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arcu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in tempus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praesent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est. 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enim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risunit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quisque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vitae, dolor magna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phasellus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Vestibulum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est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vinee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platea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tempor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dis.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Curabitur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interdum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placerat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luctus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ut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a,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orci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nam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mattis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loremi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tincidunt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aptent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malesuada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6722988" y="2102125"/>
            <a:ext cx="833628" cy="833628"/>
            <a:chOff x="5198988" y="2102125"/>
            <a:chExt cx="833628" cy="833628"/>
          </a:xfrm>
        </p:grpSpPr>
        <p:sp>
          <p:nvSpPr>
            <p:cNvPr id="13" name="Oval 12"/>
            <p:cNvSpPr/>
            <p:nvPr/>
          </p:nvSpPr>
          <p:spPr>
            <a:xfrm>
              <a:off x="5198988" y="2102125"/>
              <a:ext cx="833628" cy="833628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Freeform 9"/>
            <p:cNvSpPr/>
            <p:nvPr/>
          </p:nvSpPr>
          <p:spPr>
            <a:xfrm>
              <a:off x="5615793" y="2102125"/>
              <a:ext cx="416823" cy="833628"/>
            </a:xfrm>
            <a:custGeom>
              <a:avLst/>
              <a:gdLst>
                <a:gd name="connsiteX0" fmla="*/ 9 w 416823"/>
                <a:gd name="connsiteY0" fmla="*/ 0 h 833628"/>
                <a:gd name="connsiteX1" fmla="*/ 416823 w 416823"/>
                <a:gd name="connsiteY1" fmla="*/ 416814 h 833628"/>
                <a:gd name="connsiteX2" fmla="*/ 9 w 416823"/>
                <a:gd name="connsiteY2" fmla="*/ 833628 h 833628"/>
                <a:gd name="connsiteX3" fmla="*/ 0 w 416823"/>
                <a:gd name="connsiteY3" fmla="*/ 833627 h 833628"/>
                <a:gd name="connsiteX4" fmla="*/ 0 w 416823"/>
                <a:gd name="connsiteY4" fmla="*/ 1 h 833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6823" h="833628">
                  <a:moveTo>
                    <a:pt x="9" y="0"/>
                  </a:moveTo>
                  <a:cubicBezTo>
                    <a:pt x="230209" y="0"/>
                    <a:pt x="416823" y="186614"/>
                    <a:pt x="416823" y="416814"/>
                  </a:cubicBezTo>
                  <a:cubicBezTo>
                    <a:pt x="416823" y="647014"/>
                    <a:pt x="230209" y="833628"/>
                    <a:pt x="9" y="833628"/>
                  </a:cubicBezTo>
                  <a:lnTo>
                    <a:pt x="0" y="83362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tx1">
                <a:alpha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68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4038032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 smtClean="0"/>
              <a:t>Montenegro</a:t>
            </a:r>
            <a:endParaRPr lang="en-US" dirty="0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Editable Pins for Maps</a:t>
            </a:r>
            <a:endParaRPr lang="en-US" dirty="0"/>
          </a:p>
        </p:txBody>
      </p:sp>
      <p:grpSp>
        <p:nvGrpSpPr>
          <p:cNvPr id="35" name="Group 34"/>
          <p:cNvGrpSpPr/>
          <p:nvPr/>
        </p:nvGrpSpPr>
        <p:grpSpPr>
          <a:xfrm>
            <a:off x="2628801" y="1628801"/>
            <a:ext cx="1316895" cy="2235991"/>
            <a:chOff x="4381388" y="1557338"/>
            <a:chExt cx="1676624" cy="2846784"/>
          </a:xfrm>
        </p:grpSpPr>
        <p:sp>
          <p:nvSpPr>
            <p:cNvPr id="56" name="Freeform 5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Oval 5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Oval 5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Freeform 5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4033721" y="1628801"/>
            <a:ext cx="1316895" cy="2235991"/>
            <a:chOff x="4381388" y="1557338"/>
            <a:chExt cx="1676624" cy="2846784"/>
          </a:xfrm>
        </p:grpSpPr>
        <p:sp>
          <p:nvSpPr>
            <p:cNvPr id="52" name="Freeform 5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Oval 5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Oval 5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Freeform 5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5438641" y="1628801"/>
            <a:ext cx="1316895" cy="2235991"/>
            <a:chOff x="4381388" y="1557338"/>
            <a:chExt cx="1676624" cy="2846784"/>
          </a:xfrm>
        </p:grpSpPr>
        <p:sp>
          <p:nvSpPr>
            <p:cNvPr id="48" name="Freeform 4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Oval 4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Oval 4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Freeform 5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6843561" y="1628801"/>
            <a:ext cx="1316895" cy="2235991"/>
            <a:chOff x="4381388" y="1557338"/>
            <a:chExt cx="1676624" cy="2846784"/>
          </a:xfrm>
        </p:grpSpPr>
        <p:sp>
          <p:nvSpPr>
            <p:cNvPr id="44" name="Freeform 4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Oval 4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Oval 4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Freeform 4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8248482" y="1628801"/>
            <a:ext cx="1316895" cy="2235991"/>
            <a:chOff x="4381388" y="1557338"/>
            <a:chExt cx="1676624" cy="2846784"/>
          </a:xfrm>
        </p:grpSpPr>
        <p:sp>
          <p:nvSpPr>
            <p:cNvPr id="40" name="Freeform 3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Oval 4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Oval 4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Freeform 4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6" name="Group 65"/>
          <p:cNvGrpSpPr/>
          <p:nvPr/>
        </p:nvGrpSpPr>
        <p:grpSpPr>
          <a:xfrm>
            <a:off x="2628800" y="3999733"/>
            <a:ext cx="1987436" cy="2281887"/>
            <a:chOff x="4381388" y="1557338"/>
            <a:chExt cx="2528210" cy="2902781"/>
          </a:xfrm>
        </p:grpSpPr>
        <p:pic>
          <p:nvPicPr>
            <p:cNvPr id="67" name="Picture 66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68" name="Freeform 6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rgbClr val="3F4855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69" name="Oval 6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0" name="Oval 6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1" name="Freeform 7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90" name="Group 89"/>
          <p:cNvGrpSpPr/>
          <p:nvPr/>
        </p:nvGrpSpPr>
        <p:grpSpPr>
          <a:xfrm>
            <a:off x="4032209" y="3999733"/>
            <a:ext cx="1987436" cy="2281887"/>
            <a:chOff x="4381388" y="1557338"/>
            <a:chExt cx="2528210" cy="2902781"/>
          </a:xfrm>
        </p:grpSpPr>
        <p:pic>
          <p:nvPicPr>
            <p:cNvPr id="91" name="Picture 90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92" name="Freeform 9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3" name="Oval 9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4" name="Oval 9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5" name="Freeform 9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5435618" y="3999733"/>
            <a:ext cx="1987436" cy="2281887"/>
            <a:chOff x="4381388" y="1557338"/>
            <a:chExt cx="2528210" cy="2902781"/>
          </a:xfrm>
        </p:grpSpPr>
        <p:pic>
          <p:nvPicPr>
            <p:cNvPr id="85" name="Picture 84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6" name="Freeform 8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7" name="Oval 8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8" name="Oval 8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9" name="Freeform 8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8" name="Group 77"/>
          <p:cNvGrpSpPr/>
          <p:nvPr/>
        </p:nvGrpSpPr>
        <p:grpSpPr>
          <a:xfrm>
            <a:off x="6839027" y="3999733"/>
            <a:ext cx="1987436" cy="2281887"/>
            <a:chOff x="4381388" y="1557338"/>
            <a:chExt cx="2528210" cy="2902781"/>
          </a:xfrm>
        </p:grpSpPr>
        <p:pic>
          <p:nvPicPr>
            <p:cNvPr id="79" name="Picture 78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0" name="Freeform 7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1" name="Oval 8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2" name="Oval 8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3" name="Freeform 8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8242434" y="3999733"/>
            <a:ext cx="1987436" cy="2281887"/>
            <a:chOff x="4381388" y="1557338"/>
            <a:chExt cx="2528210" cy="2902781"/>
          </a:xfrm>
        </p:grpSpPr>
        <p:pic>
          <p:nvPicPr>
            <p:cNvPr id="73" name="Picture 72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74" name="Freeform 7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5" name="Oval 7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6" name="Oval 7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7" name="Freeform 7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sp>
        <p:nvSpPr>
          <p:cNvPr id="60" name="TextBox 59"/>
          <p:cNvSpPr txBox="1"/>
          <p:nvPr/>
        </p:nvSpPr>
        <p:spPr>
          <a:xfrm>
            <a:off x="1539465" y="3893286"/>
            <a:ext cx="110117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With shadow:</a:t>
            </a:r>
            <a:endParaRPr lang="en-US" dirty="0"/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69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7791543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 smtClean="0"/>
              <a:t>Andorra</a:t>
            </a:r>
            <a:endParaRPr lang="en-US" dirty="0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Editable Pins for Maps</a:t>
            </a:r>
            <a:endParaRPr lang="en-US" dirty="0"/>
          </a:p>
        </p:txBody>
      </p:sp>
      <p:grpSp>
        <p:nvGrpSpPr>
          <p:cNvPr id="35" name="Group 34"/>
          <p:cNvGrpSpPr/>
          <p:nvPr/>
        </p:nvGrpSpPr>
        <p:grpSpPr>
          <a:xfrm>
            <a:off x="2628801" y="1628801"/>
            <a:ext cx="1316895" cy="2235991"/>
            <a:chOff x="4381388" y="1557338"/>
            <a:chExt cx="1676624" cy="2846784"/>
          </a:xfrm>
        </p:grpSpPr>
        <p:sp>
          <p:nvSpPr>
            <p:cNvPr id="56" name="Freeform 5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Oval 5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Oval 5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20000" r="-2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Freeform 5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4033721" y="1628801"/>
            <a:ext cx="1316895" cy="2235991"/>
            <a:chOff x="4381388" y="1557338"/>
            <a:chExt cx="1676624" cy="2846784"/>
          </a:xfrm>
        </p:grpSpPr>
        <p:sp>
          <p:nvSpPr>
            <p:cNvPr id="52" name="Freeform 5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Oval 5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Oval 5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20000" r="-2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Freeform 5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5438641" y="1628801"/>
            <a:ext cx="1316895" cy="2235991"/>
            <a:chOff x="4381388" y="1557338"/>
            <a:chExt cx="1676624" cy="2846784"/>
          </a:xfrm>
        </p:grpSpPr>
        <p:sp>
          <p:nvSpPr>
            <p:cNvPr id="48" name="Freeform 4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Oval 4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Oval 4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20000" r="-2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Freeform 5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6843561" y="1628801"/>
            <a:ext cx="1316895" cy="2235991"/>
            <a:chOff x="4381388" y="1557338"/>
            <a:chExt cx="1676624" cy="2846784"/>
          </a:xfrm>
        </p:grpSpPr>
        <p:sp>
          <p:nvSpPr>
            <p:cNvPr id="44" name="Freeform 4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Oval 4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Oval 4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20000" r="-2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Freeform 4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8248482" y="1628801"/>
            <a:ext cx="1316895" cy="2235991"/>
            <a:chOff x="4381388" y="1557338"/>
            <a:chExt cx="1676624" cy="2846784"/>
          </a:xfrm>
        </p:grpSpPr>
        <p:sp>
          <p:nvSpPr>
            <p:cNvPr id="40" name="Freeform 3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Oval 4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Oval 4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20000" r="-2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Freeform 4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6" name="Group 65"/>
          <p:cNvGrpSpPr/>
          <p:nvPr/>
        </p:nvGrpSpPr>
        <p:grpSpPr>
          <a:xfrm>
            <a:off x="2628800" y="3999733"/>
            <a:ext cx="1987436" cy="2281887"/>
            <a:chOff x="4381388" y="1557338"/>
            <a:chExt cx="2528210" cy="2902781"/>
          </a:xfrm>
        </p:grpSpPr>
        <p:pic>
          <p:nvPicPr>
            <p:cNvPr id="67" name="Picture 66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68" name="Freeform 6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rgbClr val="3F4855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69" name="Oval 6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0" name="Oval 6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20000" r="-2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1" name="Freeform 7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90" name="Group 89"/>
          <p:cNvGrpSpPr/>
          <p:nvPr/>
        </p:nvGrpSpPr>
        <p:grpSpPr>
          <a:xfrm>
            <a:off x="4032209" y="3999733"/>
            <a:ext cx="1987436" cy="2281887"/>
            <a:chOff x="4381388" y="1557338"/>
            <a:chExt cx="2528210" cy="2902781"/>
          </a:xfrm>
        </p:grpSpPr>
        <p:pic>
          <p:nvPicPr>
            <p:cNvPr id="91" name="Picture 90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92" name="Freeform 9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3" name="Oval 9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4" name="Oval 9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20000" r="-2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5" name="Freeform 9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5435618" y="3999733"/>
            <a:ext cx="1987436" cy="2281887"/>
            <a:chOff x="4381388" y="1557338"/>
            <a:chExt cx="2528210" cy="2902781"/>
          </a:xfrm>
        </p:grpSpPr>
        <p:pic>
          <p:nvPicPr>
            <p:cNvPr id="85" name="Picture 84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6" name="Freeform 8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7" name="Oval 8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8" name="Oval 8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20000" r="-2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9" name="Freeform 8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8" name="Group 77"/>
          <p:cNvGrpSpPr/>
          <p:nvPr/>
        </p:nvGrpSpPr>
        <p:grpSpPr>
          <a:xfrm>
            <a:off x="6839027" y="3999733"/>
            <a:ext cx="1987436" cy="2281887"/>
            <a:chOff x="4381388" y="1557338"/>
            <a:chExt cx="2528210" cy="2902781"/>
          </a:xfrm>
        </p:grpSpPr>
        <p:pic>
          <p:nvPicPr>
            <p:cNvPr id="79" name="Picture 78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0" name="Freeform 7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1" name="Oval 8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2" name="Oval 8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20000" r="-2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3" name="Freeform 8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8242434" y="3999733"/>
            <a:ext cx="1987436" cy="2281887"/>
            <a:chOff x="4381388" y="1557338"/>
            <a:chExt cx="2528210" cy="2902781"/>
          </a:xfrm>
        </p:grpSpPr>
        <p:pic>
          <p:nvPicPr>
            <p:cNvPr id="73" name="Picture 72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74" name="Freeform 7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5" name="Oval 7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6" name="Oval 7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20000" r="-2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7" name="Freeform 7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sp>
        <p:nvSpPr>
          <p:cNvPr id="60" name="TextBox 59"/>
          <p:cNvSpPr txBox="1"/>
          <p:nvPr/>
        </p:nvSpPr>
        <p:spPr>
          <a:xfrm>
            <a:off x="1539465" y="3893286"/>
            <a:ext cx="110117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With shadow:</a:t>
            </a:r>
            <a:endParaRPr lang="en-US" dirty="0"/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0162565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ubtitle 4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Your Subtitle Here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Montenegro</a:t>
            </a:r>
          </a:p>
        </p:txBody>
      </p:sp>
      <p:sp>
        <p:nvSpPr>
          <p:cNvPr id="716" name="TextBox 715"/>
          <p:cNvSpPr txBox="1"/>
          <p:nvPr/>
        </p:nvSpPr>
        <p:spPr>
          <a:xfrm>
            <a:off x="6657106" y="1436822"/>
            <a:ext cx="368042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fr-FR"/>
            </a:defPPr>
          </a:lstStyle>
          <a:p>
            <a:r>
              <a:rPr lang="en-US" sz="28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Lorem Ipsum</a:t>
            </a:r>
          </a:p>
        </p:txBody>
      </p:sp>
      <p:sp>
        <p:nvSpPr>
          <p:cNvPr id="11" name="Rectangle 10"/>
          <p:cNvSpPr/>
          <p:nvPr/>
        </p:nvSpPr>
        <p:spPr>
          <a:xfrm>
            <a:off x="6657106" y="2060849"/>
            <a:ext cx="3680420" cy="36933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lorem ipsum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fui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tristique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tortor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turpis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dui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nunciti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eros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mauris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donec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odio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itsup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sodales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magna dolor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Id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evedin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venenatis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lacus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magnis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Felis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arcu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in tempus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praesent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est. 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enim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risunit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quisque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vitae, dolor magna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phasellus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Vestibulum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est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vinee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platea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tempor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dis.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Curabitur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interdum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placerat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luctus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ut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a,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orci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nam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mattis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loremi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tincidunt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aptent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malesuada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6722988" y="2102125"/>
            <a:ext cx="833628" cy="833628"/>
            <a:chOff x="5198988" y="2102125"/>
            <a:chExt cx="833628" cy="833628"/>
          </a:xfrm>
        </p:grpSpPr>
        <p:sp>
          <p:nvSpPr>
            <p:cNvPr id="13" name="Oval 12"/>
            <p:cNvSpPr/>
            <p:nvPr/>
          </p:nvSpPr>
          <p:spPr>
            <a:xfrm>
              <a:off x="5198988" y="2102125"/>
              <a:ext cx="833628" cy="833628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Freeform 9"/>
            <p:cNvSpPr/>
            <p:nvPr/>
          </p:nvSpPr>
          <p:spPr>
            <a:xfrm>
              <a:off x="5615793" y="2102125"/>
              <a:ext cx="416823" cy="833628"/>
            </a:xfrm>
            <a:custGeom>
              <a:avLst/>
              <a:gdLst>
                <a:gd name="connsiteX0" fmla="*/ 9 w 416823"/>
                <a:gd name="connsiteY0" fmla="*/ 0 h 833628"/>
                <a:gd name="connsiteX1" fmla="*/ 416823 w 416823"/>
                <a:gd name="connsiteY1" fmla="*/ 416814 h 833628"/>
                <a:gd name="connsiteX2" fmla="*/ 9 w 416823"/>
                <a:gd name="connsiteY2" fmla="*/ 833628 h 833628"/>
                <a:gd name="connsiteX3" fmla="*/ 0 w 416823"/>
                <a:gd name="connsiteY3" fmla="*/ 833627 h 833628"/>
                <a:gd name="connsiteX4" fmla="*/ 0 w 416823"/>
                <a:gd name="connsiteY4" fmla="*/ 1 h 833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6823" h="833628">
                  <a:moveTo>
                    <a:pt x="9" y="0"/>
                  </a:moveTo>
                  <a:cubicBezTo>
                    <a:pt x="230209" y="0"/>
                    <a:pt x="416823" y="186614"/>
                    <a:pt x="416823" y="416814"/>
                  </a:cubicBezTo>
                  <a:cubicBezTo>
                    <a:pt x="416823" y="647014"/>
                    <a:pt x="230209" y="833628"/>
                    <a:pt x="9" y="833628"/>
                  </a:cubicBezTo>
                  <a:lnTo>
                    <a:pt x="0" y="83362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tx1">
                <a:alpha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6" name="Group 15"/>
          <p:cNvGrpSpPr>
            <a:grpSpLocks noChangeAspect="1"/>
          </p:cNvGrpSpPr>
          <p:nvPr/>
        </p:nvGrpSpPr>
        <p:grpSpPr>
          <a:xfrm>
            <a:off x="1711854" y="1236927"/>
            <a:ext cx="4389120" cy="4389120"/>
            <a:chOff x="733869" y="-85134"/>
            <a:chExt cx="7279094" cy="7279094"/>
          </a:xfrm>
        </p:grpSpPr>
        <p:sp>
          <p:nvSpPr>
            <p:cNvPr id="17" name="Freeform 16"/>
            <p:cNvSpPr/>
            <p:nvPr/>
          </p:nvSpPr>
          <p:spPr>
            <a:xfrm>
              <a:off x="1121248" y="61918"/>
              <a:ext cx="6891715" cy="6367455"/>
            </a:xfrm>
            <a:custGeom>
              <a:avLst/>
              <a:gdLst>
                <a:gd name="connsiteX0" fmla="*/ 2683163 w 6891715"/>
                <a:gd name="connsiteY0" fmla="*/ 6337292 h 6367455"/>
                <a:gd name="connsiteX1" fmla="*/ 2693958 w 6891715"/>
                <a:gd name="connsiteY1" fmla="*/ 6353978 h 6367455"/>
                <a:gd name="connsiteX2" fmla="*/ 2680624 w 6891715"/>
                <a:gd name="connsiteY2" fmla="*/ 6366813 h 6367455"/>
                <a:gd name="connsiteX3" fmla="*/ 2668876 w 6891715"/>
                <a:gd name="connsiteY3" fmla="*/ 6367455 h 6367455"/>
                <a:gd name="connsiteX4" fmla="*/ 2665383 w 6891715"/>
                <a:gd name="connsiteY4" fmla="*/ 6352695 h 6367455"/>
                <a:gd name="connsiteX5" fmla="*/ 2700308 w 6891715"/>
                <a:gd name="connsiteY5" fmla="*/ 6256329 h 6367455"/>
                <a:gd name="connsiteX6" fmla="*/ 2695228 w 6891715"/>
                <a:gd name="connsiteY6" fmla="*/ 6265854 h 6367455"/>
                <a:gd name="connsiteX7" fmla="*/ 2687608 w 6891715"/>
                <a:gd name="connsiteY7" fmla="*/ 6263949 h 6367455"/>
                <a:gd name="connsiteX8" fmla="*/ 2690784 w 6891715"/>
                <a:gd name="connsiteY8" fmla="*/ 6256647 h 6367455"/>
                <a:gd name="connsiteX9" fmla="*/ 2722533 w 6891715"/>
                <a:gd name="connsiteY9" fmla="*/ 6238867 h 6367455"/>
                <a:gd name="connsiteX10" fmla="*/ 2720891 w 6891715"/>
                <a:gd name="connsiteY10" fmla="*/ 6254742 h 6367455"/>
                <a:gd name="connsiteX11" fmla="*/ 2713008 w 6891715"/>
                <a:gd name="connsiteY11" fmla="*/ 6251567 h 6367455"/>
                <a:gd name="connsiteX12" fmla="*/ 2714322 w 6891715"/>
                <a:gd name="connsiteY12" fmla="*/ 6242360 h 6367455"/>
                <a:gd name="connsiteX13" fmla="*/ 4255139 w 6891715"/>
                <a:gd name="connsiteY13" fmla="*/ 6154726 h 6367455"/>
                <a:gd name="connsiteX14" fmla="*/ 4256051 w 6891715"/>
                <a:gd name="connsiteY14" fmla="*/ 6161076 h 6367455"/>
                <a:gd name="connsiteX15" fmla="*/ 4243891 w 6891715"/>
                <a:gd name="connsiteY15" fmla="*/ 6173776 h 6367455"/>
                <a:gd name="connsiteX16" fmla="*/ 4241763 w 6891715"/>
                <a:gd name="connsiteY16" fmla="*/ 6166474 h 6367455"/>
                <a:gd name="connsiteX17" fmla="*/ 4245715 w 6891715"/>
                <a:gd name="connsiteY17" fmla="*/ 6156949 h 6367455"/>
                <a:gd name="connsiteX18" fmla="*/ 4249971 w 6891715"/>
                <a:gd name="connsiteY18" fmla="*/ 6160124 h 6367455"/>
                <a:gd name="connsiteX19" fmla="*/ 3939210 w 6891715"/>
                <a:gd name="connsiteY19" fmla="*/ 6130914 h 6367455"/>
                <a:gd name="connsiteX20" fmla="*/ 3946521 w 6891715"/>
                <a:gd name="connsiteY20" fmla="*/ 6130914 h 6367455"/>
                <a:gd name="connsiteX21" fmla="*/ 3948746 w 6891715"/>
                <a:gd name="connsiteY21" fmla="*/ 6144521 h 6367455"/>
                <a:gd name="connsiteX22" fmla="*/ 3956057 w 6891715"/>
                <a:gd name="connsiteY22" fmla="*/ 6150849 h 6367455"/>
                <a:gd name="connsiteX23" fmla="*/ 3965594 w 6891715"/>
                <a:gd name="connsiteY23" fmla="*/ 6141356 h 6367455"/>
                <a:gd name="connsiteX24" fmla="*/ 3975130 w 6891715"/>
                <a:gd name="connsiteY24" fmla="*/ 6138192 h 6367455"/>
                <a:gd name="connsiteX25" fmla="*/ 3984666 w 6891715"/>
                <a:gd name="connsiteY25" fmla="*/ 6141989 h 6367455"/>
                <a:gd name="connsiteX26" fmla="*/ 3987845 w 6891715"/>
                <a:gd name="connsiteY26" fmla="*/ 6149267 h 6367455"/>
                <a:gd name="connsiteX27" fmla="*/ 3978309 w 6891715"/>
                <a:gd name="connsiteY27" fmla="*/ 6154646 h 6367455"/>
                <a:gd name="connsiteX28" fmla="*/ 3978309 w 6891715"/>
                <a:gd name="connsiteY28" fmla="*/ 6160026 h 6367455"/>
                <a:gd name="connsiteX29" fmla="*/ 3992295 w 6891715"/>
                <a:gd name="connsiteY29" fmla="*/ 6161924 h 6367455"/>
                <a:gd name="connsiteX30" fmla="*/ 3996427 w 6891715"/>
                <a:gd name="connsiteY30" fmla="*/ 6160975 h 6367455"/>
                <a:gd name="connsiteX31" fmla="*/ 4004056 w 6891715"/>
                <a:gd name="connsiteY31" fmla="*/ 6173316 h 6367455"/>
                <a:gd name="connsiteX32" fmla="*/ 4011367 w 6891715"/>
                <a:gd name="connsiteY32" fmla="*/ 6170151 h 6367455"/>
                <a:gd name="connsiteX33" fmla="*/ 4028214 w 6891715"/>
                <a:gd name="connsiteY33" fmla="*/ 6170151 h 6367455"/>
                <a:gd name="connsiteX34" fmla="*/ 4038069 w 6891715"/>
                <a:gd name="connsiteY34" fmla="*/ 6164772 h 6367455"/>
                <a:gd name="connsiteX35" fmla="*/ 4054916 w 6891715"/>
                <a:gd name="connsiteY35" fmla="*/ 6162557 h 6367455"/>
                <a:gd name="connsiteX36" fmla="*/ 4060320 w 6891715"/>
                <a:gd name="connsiteY36" fmla="*/ 6158127 h 6367455"/>
                <a:gd name="connsiteX37" fmla="*/ 4068584 w 6891715"/>
                <a:gd name="connsiteY37" fmla="*/ 6161291 h 6367455"/>
                <a:gd name="connsiteX38" fmla="*/ 4073988 w 6891715"/>
                <a:gd name="connsiteY38" fmla="*/ 6169835 h 6367455"/>
                <a:gd name="connsiteX39" fmla="*/ 4082571 w 6891715"/>
                <a:gd name="connsiteY39" fmla="*/ 6170468 h 6367455"/>
                <a:gd name="connsiteX40" fmla="*/ 4100371 w 6891715"/>
                <a:gd name="connsiteY40" fmla="*/ 6165089 h 6367455"/>
                <a:gd name="connsiteX41" fmla="*/ 4109908 w 6891715"/>
                <a:gd name="connsiteY41" fmla="*/ 6170468 h 6367455"/>
                <a:gd name="connsiteX42" fmla="*/ 4119444 w 6891715"/>
                <a:gd name="connsiteY42" fmla="*/ 6170151 h 6367455"/>
                <a:gd name="connsiteX43" fmla="*/ 4128980 w 6891715"/>
                <a:gd name="connsiteY43" fmla="*/ 6163823 h 6367455"/>
                <a:gd name="connsiteX44" fmla="*/ 4137563 w 6891715"/>
                <a:gd name="connsiteY44" fmla="*/ 6166038 h 6367455"/>
                <a:gd name="connsiteX45" fmla="*/ 4135337 w 6891715"/>
                <a:gd name="connsiteY45" fmla="*/ 6172366 h 6367455"/>
                <a:gd name="connsiteX46" fmla="*/ 4137563 w 6891715"/>
                <a:gd name="connsiteY46" fmla="*/ 6180594 h 6367455"/>
                <a:gd name="connsiteX47" fmla="*/ 4142013 w 6891715"/>
                <a:gd name="connsiteY47" fmla="*/ 6188821 h 6367455"/>
                <a:gd name="connsiteX48" fmla="*/ 4149324 w 6891715"/>
                <a:gd name="connsiteY48" fmla="*/ 6191985 h 6367455"/>
                <a:gd name="connsiteX49" fmla="*/ 4156635 w 6891715"/>
                <a:gd name="connsiteY49" fmla="*/ 6184707 h 6367455"/>
                <a:gd name="connsiteX50" fmla="*/ 4163946 w 6891715"/>
                <a:gd name="connsiteY50" fmla="*/ 6181543 h 6367455"/>
                <a:gd name="connsiteX51" fmla="*/ 4175707 w 6891715"/>
                <a:gd name="connsiteY51" fmla="*/ 6184707 h 6367455"/>
                <a:gd name="connsiteX52" fmla="*/ 4179840 w 6891715"/>
                <a:gd name="connsiteY52" fmla="*/ 6177113 h 6367455"/>
                <a:gd name="connsiteX53" fmla="*/ 4181111 w 6891715"/>
                <a:gd name="connsiteY53" fmla="*/ 6169835 h 6367455"/>
                <a:gd name="connsiteX54" fmla="*/ 4185243 w 6891715"/>
                <a:gd name="connsiteY54" fmla="*/ 6167620 h 6367455"/>
                <a:gd name="connsiteX55" fmla="*/ 4184290 w 6891715"/>
                <a:gd name="connsiteY55" fmla="*/ 6176164 h 6367455"/>
                <a:gd name="connsiteX56" fmla="*/ 4189376 w 6891715"/>
                <a:gd name="connsiteY56" fmla="*/ 6184391 h 6367455"/>
                <a:gd name="connsiteX57" fmla="*/ 4188422 w 6891715"/>
                <a:gd name="connsiteY57" fmla="*/ 6188504 h 6367455"/>
                <a:gd name="connsiteX58" fmla="*/ 4186197 w 6891715"/>
                <a:gd name="connsiteY58" fmla="*/ 6195782 h 6367455"/>
                <a:gd name="connsiteX59" fmla="*/ 4179204 w 6891715"/>
                <a:gd name="connsiteY59" fmla="*/ 6206541 h 6367455"/>
                <a:gd name="connsiteX60" fmla="*/ 4170621 w 6891715"/>
                <a:gd name="connsiteY60" fmla="*/ 6210654 h 6367455"/>
                <a:gd name="connsiteX61" fmla="*/ 4164264 w 6891715"/>
                <a:gd name="connsiteY61" fmla="*/ 6205908 h 6367455"/>
                <a:gd name="connsiteX62" fmla="*/ 4152820 w 6891715"/>
                <a:gd name="connsiteY62" fmla="*/ 6212237 h 6367455"/>
                <a:gd name="connsiteX63" fmla="*/ 4144238 w 6891715"/>
                <a:gd name="connsiteY63" fmla="*/ 6213186 h 6367455"/>
                <a:gd name="connsiteX64" fmla="*/ 4128344 w 6891715"/>
                <a:gd name="connsiteY64" fmla="*/ 6207807 h 6367455"/>
                <a:gd name="connsiteX65" fmla="*/ 4114358 w 6891715"/>
                <a:gd name="connsiteY65" fmla="*/ 6212553 h 6367455"/>
                <a:gd name="connsiteX66" fmla="*/ 4103232 w 6891715"/>
                <a:gd name="connsiteY66" fmla="*/ 6208123 h 6367455"/>
                <a:gd name="connsiteX67" fmla="*/ 4085114 w 6891715"/>
                <a:gd name="connsiteY67" fmla="*/ 6208756 h 6367455"/>
                <a:gd name="connsiteX68" fmla="*/ 4074306 w 6891715"/>
                <a:gd name="connsiteY68" fmla="*/ 6218249 h 6367455"/>
                <a:gd name="connsiteX69" fmla="*/ 4066995 w 6891715"/>
                <a:gd name="connsiteY69" fmla="*/ 6221413 h 6367455"/>
                <a:gd name="connsiteX70" fmla="*/ 4051101 w 6891715"/>
                <a:gd name="connsiteY70" fmla="*/ 6221413 h 6367455"/>
                <a:gd name="connsiteX71" fmla="*/ 4045697 w 6891715"/>
                <a:gd name="connsiteY71" fmla="*/ 6224577 h 6367455"/>
                <a:gd name="connsiteX72" fmla="*/ 4041565 w 6891715"/>
                <a:gd name="connsiteY72" fmla="*/ 6222362 h 6367455"/>
                <a:gd name="connsiteX73" fmla="*/ 4045697 w 6891715"/>
                <a:gd name="connsiteY73" fmla="*/ 6211920 h 6367455"/>
                <a:gd name="connsiteX74" fmla="*/ 4037115 w 6891715"/>
                <a:gd name="connsiteY74" fmla="*/ 6202744 h 6367455"/>
                <a:gd name="connsiteX75" fmla="*/ 4024400 w 6891715"/>
                <a:gd name="connsiteY75" fmla="*/ 6194200 h 6367455"/>
                <a:gd name="connsiteX76" fmla="*/ 4014864 w 6891715"/>
                <a:gd name="connsiteY76" fmla="*/ 6197681 h 6367455"/>
                <a:gd name="connsiteX77" fmla="*/ 4003103 w 6891715"/>
                <a:gd name="connsiteY77" fmla="*/ 6194516 h 6367455"/>
                <a:gd name="connsiteX78" fmla="*/ 3992613 w 6891715"/>
                <a:gd name="connsiteY78" fmla="*/ 6191352 h 6367455"/>
                <a:gd name="connsiteX79" fmla="*/ 3979898 w 6891715"/>
                <a:gd name="connsiteY79" fmla="*/ 6192618 h 6367455"/>
                <a:gd name="connsiteX80" fmla="*/ 3970362 w 6891715"/>
                <a:gd name="connsiteY80" fmla="*/ 6184391 h 6367455"/>
                <a:gd name="connsiteX81" fmla="*/ 3954468 w 6891715"/>
                <a:gd name="connsiteY81" fmla="*/ 6179961 h 6367455"/>
                <a:gd name="connsiteX82" fmla="*/ 3944614 w 6891715"/>
                <a:gd name="connsiteY82" fmla="*/ 6184707 h 6367455"/>
                <a:gd name="connsiteX83" fmla="*/ 3933171 w 6891715"/>
                <a:gd name="connsiteY83" fmla="*/ 6188821 h 6367455"/>
                <a:gd name="connsiteX84" fmla="*/ 3925542 w 6891715"/>
                <a:gd name="connsiteY84" fmla="*/ 6178379 h 6367455"/>
                <a:gd name="connsiteX85" fmla="*/ 3923634 w 6891715"/>
                <a:gd name="connsiteY85" fmla="*/ 6167620 h 6367455"/>
                <a:gd name="connsiteX86" fmla="*/ 3924588 w 6891715"/>
                <a:gd name="connsiteY86" fmla="*/ 6157494 h 6367455"/>
                <a:gd name="connsiteX87" fmla="*/ 3919184 w 6891715"/>
                <a:gd name="connsiteY87" fmla="*/ 6148951 h 6367455"/>
                <a:gd name="connsiteX88" fmla="*/ 3919820 w 6891715"/>
                <a:gd name="connsiteY88" fmla="*/ 6142622 h 6367455"/>
                <a:gd name="connsiteX89" fmla="*/ 3917913 w 6891715"/>
                <a:gd name="connsiteY89" fmla="*/ 6136294 h 6367455"/>
                <a:gd name="connsiteX90" fmla="*/ 3925224 w 6891715"/>
                <a:gd name="connsiteY90" fmla="*/ 6139458 h 6367455"/>
                <a:gd name="connsiteX91" fmla="*/ 3932853 w 6891715"/>
                <a:gd name="connsiteY91" fmla="*/ 6150216 h 6367455"/>
                <a:gd name="connsiteX92" fmla="*/ 3938257 w 6891715"/>
                <a:gd name="connsiteY92" fmla="*/ 6154014 h 6367455"/>
                <a:gd name="connsiteX93" fmla="*/ 3943343 w 6891715"/>
                <a:gd name="connsiteY93" fmla="*/ 6148634 h 6367455"/>
                <a:gd name="connsiteX94" fmla="*/ 3934760 w 6891715"/>
                <a:gd name="connsiteY94" fmla="*/ 6140407 h 6367455"/>
                <a:gd name="connsiteX95" fmla="*/ 4979304 w 6891715"/>
                <a:gd name="connsiteY95" fmla="*/ 6116626 h 6367455"/>
                <a:gd name="connsiteX96" fmla="*/ 4987888 w 6891715"/>
                <a:gd name="connsiteY96" fmla="*/ 6116626 h 6367455"/>
                <a:gd name="connsiteX97" fmla="*/ 4983755 w 6891715"/>
                <a:gd name="connsiteY97" fmla="*/ 6126107 h 6367455"/>
                <a:gd name="connsiteX98" fmla="*/ 4969765 w 6891715"/>
                <a:gd name="connsiteY98" fmla="*/ 6130216 h 6367455"/>
                <a:gd name="connsiteX99" fmla="*/ 4970719 w 6891715"/>
                <a:gd name="connsiteY99" fmla="*/ 6138748 h 6367455"/>
                <a:gd name="connsiteX100" fmla="*/ 4955140 w 6891715"/>
                <a:gd name="connsiteY100" fmla="*/ 6149177 h 6367455"/>
                <a:gd name="connsiteX101" fmla="*/ 4944648 w 6891715"/>
                <a:gd name="connsiteY101" fmla="*/ 6155498 h 6367455"/>
                <a:gd name="connsiteX102" fmla="*/ 4934155 w 6891715"/>
                <a:gd name="connsiteY102" fmla="*/ 6168139 h 6367455"/>
                <a:gd name="connsiteX103" fmla="*/ 4919530 w 6891715"/>
                <a:gd name="connsiteY103" fmla="*/ 6180148 h 6367455"/>
                <a:gd name="connsiteX104" fmla="*/ 4919848 w 6891715"/>
                <a:gd name="connsiteY104" fmla="*/ 6181412 h 6367455"/>
                <a:gd name="connsiteX105" fmla="*/ 4922709 w 6891715"/>
                <a:gd name="connsiteY105" fmla="*/ 6190577 h 6367455"/>
                <a:gd name="connsiteX106" fmla="*/ 4925889 w 6891715"/>
                <a:gd name="connsiteY106" fmla="*/ 6194370 h 6367455"/>
                <a:gd name="connsiteX107" fmla="*/ 4932248 w 6891715"/>
                <a:gd name="connsiteY107" fmla="*/ 6201954 h 6367455"/>
                <a:gd name="connsiteX108" fmla="*/ 4934473 w 6891715"/>
                <a:gd name="connsiteY108" fmla="*/ 6211435 h 6367455"/>
                <a:gd name="connsiteX109" fmla="*/ 4927161 w 6891715"/>
                <a:gd name="connsiteY109" fmla="*/ 6212699 h 6367455"/>
                <a:gd name="connsiteX110" fmla="*/ 4924935 w 6891715"/>
                <a:gd name="connsiteY110" fmla="*/ 6206379 h 6367455"/>
                <a:gd name="connsiteX111" fmla="*/ 4916351 w 6891715"/>
                <a:gd name="connsiteY111" fmla="*/ 6206379 h 6367455"/>
                <a:gd name="connsiteX112" fmla="*/ 4909356 w 6891715"/>
                <a:gd name="connsiteY112" fmla="*/ 6208275 h 6367455"/>
                <a:gd name="connsiteX113" fmla="*/ 4902997 w 6891715"/>
                <a:gd name="connsiteY113" fmla="*/ 6214596 h 6367455"/>
                <a:gd name="connsiteX114" fmla="*/ 4892187 w 6891715"/>
                <a:gd name="connsiteY114" fmla="*/ 6226289 h 6367455"/>
                <a:gd name="connsiteX115" fmla="*/ 4871202 w 6891715"/>
                <a:gd name="connsiteY115" fmla="*/ 6238298 h 6367455"/>
                <a:gd name="connsiteX116" fmla="*/ 4851172 w 6891715"/>
                <a:gd name="connsiteY116" fmla="*/ 6240510 h 6367455"/>
                <a:gd name="connsiteX117" fmla="*/ 4835274 w 6891715"/>
                <a:gd name="connsiteY117" fmla="*/ 6238614 h 6367455"/>
                <a:gd name="connsiteX118" fmla="*/ 4826690 w 6891715"/>
                <a:gd name="connsiteY118" fmla="*/ 6246199 h 6367455"/>
                <a:gd name="connsiteX119" fmla="*/ 4828916 w 6891715"/>
                <a:gd name="connsiteY119" fmla="*/ 6253151 h 6367455"/>
                <a:gd name="connsiteX120" fmla="*/ 4821285 w 6891715"/>
                <a:gd name="connsiteY120" fmla="*/ 6251255 h 6367455"/>
                <a:gd name="connsiteX121" fmla="*/ 4806341 w 6891715"/>
                <a:gd name="connsiteY121" fmla="*/ 6248095 h 6367455"/>
                <a:gd name="connsiteX122" fmla="*/ 4781224 w 6891715"/>
                <a:gd name="connsiteY122" fmla="*/ 6246515 h 6367455"/>
                <a:gd name="connsiteX123" fmla="*/ 4776773 w 6891715"/>
                <a:gd name="connsiteY123" fmla="*/ 6237982 h 6367455"/>
                <a:gd name="connsiteX124" fmla="*/ 4773593 w 6891715"/>
                <a:gd name="connsiteY124" fmla="*/ 6228501 h 6367455"/>
                <a:gd name="connsiteX125" fmla="*/ 4764055 w 6891715"/>
                <a:gd name="connsiteY125" fmla="*/ 6220284 h 6367455"/>
                <a:gd name="connsiteX126" fmla="*/ 4762783 w 6891715"/>
                <a:gd name="connsiteY126" fmla="*/ 6209855 h 6367455"/>
                <a:gd name="connsiteX127" fmla="*/ 4760875 w 6891715"/>
                <a:gd name="connsiteY127" fmla="*/ 6201322 h 6367455"/>
                <a:gd name="connsiteX128" fmla="*/ 4772321 w 6891715"/>
                <a:gd name="connsiteY128" fmla="*/ 6203535 h 6367455"/>
                <a:gd name="connsiteX129" fmla="*/ 4778998 w 6891715"/>
                <a:gd name="connsiteY129" fmla="*/ 6206695 h 6367455"/>
                <a:gd name="connsiteX130" fmla="*/ 4789172 w 6891715"/>
                <a:gd name="connsiteY130" fmla="*/ 6189629 h 6367455"/>
                <a:gd name="connsiteX131" fmla="*/ 4796803 w 6891715"/>
                <a:gd name="connsiteY131" fmla="*/ 6186469 h 6367455"/>
                <a:gd name="connsiteX132" fmla="*/ 4806023 w 6891715"/>
                <a:gd name="connsiteY132" fmla="*/ 6182993 h 6367455"/>
                <a:gd name="connsiteX133" fmla="*/ 4826372 w 6891715"/>
                <a:gd name="connsiteY133" fmla="*/ 6185205 h 6367455"/>
                <a:gd name="connsiteX134" fmla="*/ 4827008 w 6891715"/>
                <a:gd name="connsiteY134" fmla="*/ 6177620 h 6367455"/>
                <a:gd name="connsiteX135" fmla="*/ 4827008 w 6891715"/>
                <a:gd name="connsiteY135" fmla="*/ 6175724 h 6367455"/>
                <a:gd name="connsiteX136" fmla="*/ 4826054 w 6891715"/>
                <a:gd name="connsiteY136" fmla="*/ 6164031 h 6367455"/>
                <a:gd name="connsiteX137" fmla="*/ 4837500 w 6891715"/>
                <a:gd name="connsiteY137" fmla="*/ 6164979 h 6367455"/>
                <a:gd name="connsiteX138" fmla="*/ 4845131 w 6891715"/>
                <a:gd name="connsiteY138" fmla="*/ 6171299 h 6367455"/>
                <a:gd name="connsiteX139" fmla="*/ 4864207 w 6891715"/>
                <a:gd name="connsiteY139" fmla="*/ 6173196 h 6367455"/>
                <a:gd name="connsiteX140" fmla="*/ 4882330 w 6891715"/>
                <a:gd name="connsiteY140" fmla="*/ 6165927 h 6367455"/>
                <a:gd name="connsiteX141" fmla="*/ 4914761 w 6891715"/>
                <a:gd name="connsiteY141" fmla="*/ 6154866 h 6367455"/>
                <a:gd name="connsiteX142" fmla="*/ 4939243 w 6891715"/>
                <a:gd name="connsiteY142" fmla="*/ 6145385 h 6367455"/>
                <a:gd name="connsiteX143" fmla="*/ 4957048 w 6891715"/>
                <a:gd name="connsiteY143" fmla="*/ 6130532 h 6367455"/>
                <a:gd name="connsiteX144" fmla="*/ 4970719 w 6891715"/>
                <a:gd name="connsiteY144" fmla="*/ 6126107 h 6367455"/>
                <a:gd name="connsiteX145" fmla="*/ 4269809 w 6891715"/>
                <a:gd name="connsiteY145" fmla="*/ 6099164 h 6367455"/>
                <a:gd name="connsiteX146" fmla="*/ 4278081 w 6891715"/>
                <a:gd name="connsiteY146" fmla="*/ 6107690 h 6367455"/>
                <a:gd name="connsiteX147" fmla="*/ 4273179 w 6891715"/>
                <a:gd name="connsiteY147" fmla="*/ 6110848 h 6367455"/>
                <a:gd name="connsiteX148" fmla="*/ 4273179 w 6891715"/>
                <a:gd name="connsiteY148" fmla="*/ 6119059 h 6367455"/>
                <a:gd name="connsiteX149" fmla="*/ 4271341 w 6891715"/>
                <a:gd name="connsiteY149" fmla="*/ 6131691 h 6367455"/>
                <a:gd name="connsiteX150" fmla="*/ 4281451 w 6891715"/>
                <a:gd name="connsiteY150" fmla="*/ 6138955 h 6367455"/>
                <a:gd name="connsiteX151" fmla="*/ 4275630 w 6891715"/>
                <a:gd name="connsiteY151" fmla="*/ 6154744 h 6367455"/>
                <a:gd name="connsiteX152" fmla="*/ 4266439 w 6891715"/>
                <a:gd name="connsiteY152" fmla="*/ 6157902 h 6367455"/>
                <a:gd name="connsiteX153" fmla="*/ 4265520 w 6891715"/>
                <a:gd name="connsiteY153" fmla="*/ 6154744 h 6367455"/>
                <a:gd name="connsiteX154" fmla="*/ 4271341 w 6891715"/>
                <a:gd name="connsiteY154" fmla="*/ 6143376 h 6367455"/>
                <a:gd name="connsiteX155" fmla="*/ 4263988 w 6891715"/>
                <a:gd name="connsiteY155" fmla="*/ 6135797 h 6367455"/>
                <a:gd name="connsiteX156" fmla="*/ 4265213 w 6891715"/>
                <a:gd name="connsiteY156" fmla="*/ 6129481 h 6367455"/>
                <a:gd name="connsiteX157" fmla="*/ 4267051 w 6891715"/>
                <a:gd name="connsiteY157" fmla="*/ 6122533 h 6367455"/>
                <a:gd name="connsiteX158" fmla="*/ 4267051 w 6891715"/>
                <a:gd name="connsiteY158" fmla="*/ 6114954 h 6367455"/>
                <a:gd name="connsiteX159" fmla="*/ 4271953 w 6891715"/>
                <a:gd name="connsiteY159" fmla="*/ 6107690 h 6367455"/>
                <a:gd name="connsiteX160" fmla="*/ 3049239 w 6891715"/>
                <a:gd name="connsiteY160" fmla="*/ 6092814 h 6367455"/>
                <a:gd name="connsiteX161" fmla="*/ 3061023 w 6891715"/>
                <a:gd name="connsiteY161" fmla="*/ 6092814 h 6367455"/>
                <a:gd name="connsiteX162" fmla="*/ 3070188 w 6891715"/>
                <a:gd name="connsiteY162" fmla="*/ 6099703 h 6367455"/>
                <a:gd name="connsiteX163" fmla="*/ 3064623 w 6891715"/>
                <a:gd name="connsiteY163" fmla="*/ 6107790 h 6367455"/>
                <a:gd name="connsiteX164" fmla="*/ 3052513 w 6891715"/>
                <a:gd name="connsiteY164" fmla="*/ 6108689 h 6367455"/>
                <a:gd name="connsiteX165" fmla="*/ 3048257 w 6891715"/>
                <a:gd name="connsiteY165" fmla="*/ 6107790 h 6367455"/>
                <a:gd name="connsiteX166" fmla="*/ 3038438 w 6891715"/>
                <a:gd name="connsiteY166" fmla="*/ 6097007 h 6367455"/>
                <a:gd name="connsiteX167" fmla="*/ 3038243 w 6891715"/>
                <a:gd name="connsiteY167" fmla="*/ 6081701 h 6367455"/>
                <a:gd name="connsiteX168" fmla="*/ 3041613 w 6891715"/>
                <a:gd name="connsiteY168" fmla="*/ 6088628 h 6367455"/>
                <a:gd name="connsiteX169" fmla="*/ 3032422 w 6891715"/>
                <a:gd name="connsiteY169" fmla="*/ 6094401 h 6367455"/>
                <a:gd name="connsiteX170" fmla="*/ 3024150 w 6891715"/>
                <a:gd name="connsiteY170" fmla="*/ 6082855 h 6367455"/>
                <a:gd name="connsiteX171" fmla="*/ 3863987 w 6891715"/>
                <a:gd name="connsiteY171" fmla="*/ 6053126 h 6367455"/>
                <a:gd name="connsiteX172" fmla="*/ 3875919 w 6891715"/>
                <a:gd name="connsiteY172" fmla="*/ 6056271 h 6367455"/>
                <a:gd name="connsiteX173" fmla="*/ 3881401 w 6891715"/>
                <a:gd name="connsiteY173" fmla="*/ 6066964 h 6367455"/>
                <a:gd name="connsiteX174" fmla="*/ 3875919 w 6891715"/>
                <a:gd name="connsiteY174" fmla="*/ 6067908 h 6367455"/>
                <a:gd name="connsiteX175" fmla="*/ 3880111 w 6891715"/>
                <a:gd name="connsiteY175" fmla="*/ 6079230 h 6367455"/>
                <a:gd name="connsiteX176" fmla="*/ 3876886 w 6891715"/>
                <a:gd name="connsiteY176" fmla="*/ 6086464 h 6367455"/>
                <a:gd name="connsiteX177" fmla="*/ 3865277 w 6891715"/>
                <a:gd name="connsiteY177" fmla="*/ 6084891 h 6367455"/>
                <a:gd name="connsiteX178" fmla="*/ 3860763 w 6891715"/>
                <a:gd name="connsiteY178" fmla="*/ 6066021 h 6367455"/>
                <a:gd name="connsiteX179" fmla="*/ 4100970 w 6891715"/>
                <a:gd name="connsiteY179" fmla="*/ 6043601 h 6367455"/>
                <a:gd name="connsiteX180" fmla="*/ 4111588 w 6891715"/>
                <a:gd name="connsiteY180" fmla="*/ 6057374 h 6367455"/>
                <a:gd name="connsiteX181" fmla="*/ 4101282 w 6891715"/>
                <a:gd name="connsiteY181" fmla="*/ 6065826 h 6367455"/>
                <a:gd name="connsiteX182" fmla="*/ 4103156 w 6891715"/>
                <a:gd name="connsiteY182" fmla="*/ 6054244 h 6367455"/>
                <a:gd name="connsiteX183" fmla="*/ 4098784 w 6891715"/>
                <a:gd name="connsiteY183" fmla="*/ 6049861 h 6367455"/>
                <a:gd name="connsiteX184" fmla="*/ 4092850 w 6891715"/>
                <a:gd name="connsiteY184" fmla="*/ 6051113 h 6367455"/>
                <a:gd name="connsiteX185" fmla="*/ 4092538 w 6891715"/>
                <a:gd name="connsiteY185" fmla="*/ 6046105 h 6367455"/>
                <a:gd name="connsiteX186" fmla="*/ 4379876 w 6891715"/>
                <a:gd name="connsiteY186" fmla="*/ 6040426 h 6367455"/>
                <a:gd name="connsiteX187" fmla="*/ 4379876 w 6891715"/>
                <a:gd name="connsiteY187" fmla="*/ 6051117 h 6367455"/>
                <a:gd name="connsiteX188" fmla="*/ 4366858 w 6891715"/>
                <a:gd name="connsiteY188" fmla="*/ 6060550 h 6367455"/>
                <a:gd name="connsiteX189" fmla="*/ 4364318 w 6891715"/>
                <a:gd name="connsiteY189" fmla="*/ 6075014 h 6367455"/>
                <a:gd name="connsiteX190" fmla="*/ 4352888 w 6891715"/>
                <a:gd name="connsiteY190" fmla="*/ 6098282 h 6367455"/>
                <a:gd name="connsiteX191" fmla="*/ 4333838 w 6891715"/>
                <a:gd name="connsiteY191" fmla="*/ 6105514 h 6367455"/>
                <a:gd name="connsiteX192" fmla="*/ 4335425 w 6891715"/>
                <a:gd name="connsiteY192" fmla="*/ 6088849 h 6367455"/>
                <a:gd name="connsiteX193" fmla="*/ 4324313 w 6891715"/>
                <a:gd name="connsiteY193" fmla="*/ 6089163 h 6367455"/>
                <a:gd name="connsiteX194" fmla="*/ 4328123 w 6891715"/>
                <a:gd name="connsiteY194" fmla="*/ 6083818 h 6367455"/>
                <a:gd name="connsiteX195" fmla="*/ 4333520 w 6891715"/>
                <a:gd name="connsiteY195" fmla="*/ 6070297 h 6367455"/>
                <a:gd name="connsiteX196" fmla="*/ 4345903 w 6891715"/>
                <a:gd name="connsiteY196" fmla="*/ 6053318 h 6367455"/>
                <a:gd name="connsiteX197" fmla="*/ 4360508 w 6891715"/>
                <a:gd name="connsiteY197" fmla="*/ 6048287 h 6367455"/>
                <a:gd name="connsiteX198" fmla="*/ 4333108 w 6891715"/>
                <a:gd name="connsiteY198" fmla="*/ 6021376 h 6367455"/>
                <a:gd name="connsiteX199" fmla="*/ 4337013 w 6891715"/>
                <a:gd name="connsiteY199" fmla="*/ 6023281 h 6367455"/>
                <a:gd name="connsiteX200" fmla="*/ 4334610 w 6891715"/>
                <a:gd name="connsiteY200" fmla="*/ 6030266 h 6367455"/>
                <a:gd name="connsiteX201" fmla="*/ 4325900 w 6891715"/>
                <a:gd name="connsiteY201" fmla="*/ 6030901 h 6367455"/>
                <a:gd name="connsiteX202" fmla="*/ 4191713 w 6891715"/>
                <a:gd name="connsiteY202" fmla="*/ 6019789 h 6367455"/>
                <a:gd name="connsiteX203" fmla="*/ 4195726 w 6891715"/>
                <a:gd name="connsiteY203" fmla="*/ 6021376 h 6367455"/>
                <a:gd name="connsiteX204" fmla="*/ 4187700 w 6891715"/>
                <a:gd name="connsiteY204" fmla="*/ 6034077 h 6367455"/>
                <a:gd name="connsiteX205" fmla="*/ 4184613 w 6891715"/>
                <a:gd name="connsiteY205" fmla="*/ 6029314 h 6367455"/>
                <a:gd name="connsiteX206" fmla="*/ 3752636 w 6891715"/>
                <a:gd name="connsiteY206" fmla="*/ 6002326 h 6367455"/>
                <a:gd name="connsiteX207" fmla="*/ 3754400 w 6891715"/>
                <a:gd name="connsiteY207" fmla="*/ 6015026 h 6367455"/>
                <a:gd name="connsiteX208" fmla="*/ 3748050 w 6891715"/>
                <a:gd name="connsiteY208" fmla="*/ 6006165 h 6367455"/>
                <a:gd name="connsiteX209" fmla="*/ 4012798 w 6891715"/>
                <a:gd name="connsiteY209" fmla="*/ 5995976 h 6367455"/>
                <a:gd name="connsiteX210" fmla="*/ 4024276 w 6891715"/>
                <a:gd name="connsiteY210" fmla="*/ 6005183 h 6367455"/>
                <a:gd name="connsiteX211" fmla="*/ 4014970 w 6891715"/>
                <a:gd name="connsiteY211" fmla="*/ 6022011 h 6367455"/>
                <a:gd name="connsiteX212" fmla="*/ 4008145 w 6891715"/>
                <a:gd name="connsiteY212" fmla="*/ 6026139 h 6367455"/>
                <a:gd name="connsiteX213" fmla="*/ 4001941 w 6891715"/>
                <a:gd name="connsiteY213" fmla="*/ 6024234 h 6367455"/>
                <a:gd name="connsiteX214" fmla="*/ 3997288 w 6891715"/>
                <a:gd name="connsiteY214" fmla="*/ 6018201 h 6367455"/>
                <a:gd name="connsiteX215" fmla="*/ 4005663 w 6891715"/>
                <a:gd name="connsiteY215" fmla="*/ 6015661 h 6367455"/>
                <a:gd name="connsiteX216" fmla="*/ 3998218 w 6891715"/>
                <a:gd name="connsiteY216" fmla="*/ 6010581 h 6367455"/>
                <a:gd name="connsiteX217" fmla="*/ 4001320 w 6891715"/>
                <a:gd name="connsiteY217" fmla="*/ 6007406 h 6367455"/>
                <a:gd name="connsiteX218" fmla="*/ 4011867 w 6891715"/>
                <a:gd name="connsiteY218" fmla="*/ 6008358 h 6367455"/>
                <a:gd name="connsiteX219" fmla="*/ 4015900 w 6891715"/>
                <a:gd name="connsiteY219" fmla="*/ 6008358 h 6367455"/>
                <a:gd name="connsiteX220" fmla="*/ 4011867 w 6891715"/>
                <a:gd name="connsiteY220" fmla="*/ 6001056 h 6367455"/>
                <a:gd name="connsiteX221" fmla="*/ 4097132 w 6891715"/>
                <a:gd name="connsiteY221" fmla="*/ 5994389 h 6367455"/>
                <a:gd name="connsiteX222" fmla="*/ 4100476 w 6891715"/>
                <a:gd name="connsiteY222" fmla="*/ 6005330 h 6367455"/>
                <a:gd name="connsiteX223" fmla="*/ 4097740 w 6891715"/>
                <a:gd name="connsiteY223" fmla="*/ 6018202 h 6367455"/>
                <a:gd name="connsiteX224" fmla="*/ 4086188 w 6891715"/>
                <a:gd name="connsiteY224" fmla="*/ 6005652 h 6367455"/>
                <a:gd name="connsiteX225" fmla="*/ 4086188 w 6891715"/>
                <a:gd name="connsiteY225" fmla="*/ 5997929 h 6367455"/>
                <a:gd name="connsiteX226" fmla="*/ 4278593 w 6891715"/>
                <a:gd name="connsiteY226" fmla="*/ 5988039 h 6367455"/>
                <a:gd name="connsiteX227" fmla="*/ 4284943 w 6891715"/>
                <a:gd name="connsiteY227" fmla="*/ 5988039 h 6367455"/>
                <a:gd name="connsiteX228" fmla="*/ 4292563 w 6891715"/>
                <a:gd name="connsiteY228" fmla="*/ 5991214 h 6367455"/>
                <a:gd name="connsiteX229" fmla="*/ 4286213 w 6891715"/>
                <a:gd name="connsiteY229" fmla="*/ 5994389 h 6367455"/>
                <a:gd name="connsiteX230" fmla="*/ 4282085 w 6891715"/>
                <a:gd name="connsiteY230" fmla="*/ 5999786 h 6367455"/>
                <a:gd name="connsiteX231" fmla="*/ 4270655 w 6891715"/>
                <a:gd name="connsiteY231" fmla="*/ 5997564 h 6367455"/>
                <a:gd name="connsiteX232" fmla="*/ 4256685 w 6891715"/>
                <a:gd name="connsiteY232" fmla="*/ 6003914 h 6367455"/>
                <a:gd name="connsiteX233" fmla="*/ 4258908 w 6891715"/>
                <a:gd name="connsiteY233" fmla="*/ 6019789 h 6367455"/>
                <a:gd name="connsiteX234" fmla="*/ 4251288 w 6891715"/>
                <a:gd name="connsiteY234" fmla="*/ 6013439 h 6367455"/>
                <a:gd name="connsiteX235" fmla="*/ 4253510 w 6891715"/>
                <a:gd name="connsiteY235" fmla="*/ 6000739 h 6367455"/>
                <a:gd name="connsiteX236" fmla="*/ 4262718 w 6891715"/>
                <a:gd name="connsiteY236" fmla="*/ 5989309 h 6367455"/>
                <a:gd name="connsiteX237" fmla="*/ 4044769 w 6891715"/>
                <a:gd name="connsiteY237" fmla="*/ 5988039 h 6367455"/>
                <a:gd name="connsiteX238" fmla="*/ 4050157 w 6891715"/>
                <a:gd name="connsiteY238" fmla="*/ 5994389 h 6367455"/>
                <a:gd name="connsiteX239" fmla="*/ 4052851 w 6891715"/>
                <a:gd name="connsiteY239" fmla="*/ 6001691 h 6367455"/>
                <a:gd name="connsiteX240" fmla="*/ 4042748 w 6891715"/>
                <a:gd name="connsiteY240" fmla="*/ 6007089 h 6367455"/>
                <a:gd name="connsiteX241" fmla="*/ 4041738 w 6891715"/>
                <a:gd name="connsiteY241" fmla="*/ 6002009 h 6367455"/>
                <a:gd name="connsiteX242" fmla="*/ 2784354 w 6891715"/>
                <a:gd name="connsiteY242" fmla="*/ 5988039 h 6367455"/>
                <a:gd name="connsiteX243" fmla="*/ 2798725 w 6891715"/>
                <a:gd name="connsiteY243" fmla="*/ 5999034 h 6367455"/>
                <a:gd name="connsiteX244" fmla="*/ 2788699 w 6891715"/>
                <a:gd name="connsiteY244" fmla="*/ 6005502 h 6367455"/>
                <a:gd name="connsiteX245" fmla="*/ 2779675 w 6891715"/>
                <a:gd name="connsiteY245" fmla="*/ 5992566 h 6367455"/>
                <a:gd name="connsiteX246" fmla="*/ 4162388 w 6891715"/>
                <a:gd name="connsiteY246" fmla="*/ 5973751 h 6367455"/>
                <a:gd name="connsiteX247" fmla="*/ 4157943 w 6891715"/>
                <a:gd name="connsiteY247" fmla="*/ 5978006 h 6367455"/>
                <a:gd name="connsiteX248" fmla="*/ 4156038 w 6891715"/>
                <a:gd name="connsiteY248" fmla="*/ 5991099 h 6367455"/>
                <a:gd name="connsiteX249" fmla="*/ 4147783 w 6891715"/>
                <a:gd name="connsiteY249" fmla="*/ 6000918 h 6367455"/>
                <a:gd name="connsiteX250" fmla="*/ 4133813 w 6891715"/>
                <a:gd name="connsiteY250" fmla="*/ 6005501 h 6367455"/>
                <a:gd name="connsiteX251" fmla="*/ 4136035 w 6891715"/>
                <a:gd name="connsiteY251" fmla="*/ 5994372 h 6367455"/>
                <a:gd name="connsiteX252" fmla="*/ 4150640 w 6891715"/>
                <a:gd name="connsiteY252" fmla="*/ 5986844 h 6367455"/>
                <a:gd name="connsiteX253" fmla="*/ 4151593 w 6891715"/>
                <a:gd name="connsiteY253" fmla="*/ 5974733 h 6367455"/>
                <a:gd name="connsiteX254" fmla="*/ 4248322 w 6891715"/>
                <a:gd name="connsiteY254" fmla="*/ 5964226 h 6367455"/>
                <a:gd name="connsiteX255" fmla="*/ 4257308 w 6891715"/>
                <a:gd name="connsiteY255" fmla="*/ 5967568 h 6367455"/>
                <a:gd name="connsiteX256" fmla="*/ 4262400 w 6891715"/>
                <a:gd name="connsiteY256" fmla="*/ 5977594 h 6367455"/>
                <a:gd name="connsiteX257" fmla="*/ 4250419 w 6891715"/>
                <a:gd name="connsiteY257" fmla="*/ 5983276 h 6367455"/>
                <a:gd name="connsiteX258" fmla="*/ 4248322 w 6891715"/>
                <a:gd name="connsiteY258" fmla="*/ 5979934 h 6367455"/>
                <a:gd name="connsiteX259" fmla="*/ 4252515 w 6891715"/>
                <a:gd name="connsiteY259" fmla="*/ 5971913 h 6367455"/>
                <a:gd name="connsiteX260" fmla="*/ 4246525 w 6891715"/>
                <a:gd name="connsiteY260" fmla="*/ 5970910 h 6367455"/>
                <a:gd name="connsiteX261" fmla="*/ 4031293 w 6891715"/>
                <a:gd name="connsiteY261" fmla="*/ 5961051 h 6367455"/>
                <a:gd name="connsiteX262" fmla="*/ 4036975 w 6891715"/>
                <a:gd name="connsiteY262" fmla="*/ 5972352 h 6367455"/>
                <a:gd name="connsiteX263" fmla="*/ 4031293 w 6891715"/>
                <a:gd name="connsiteY263" fmla="*/ 5980101 h 6367455"/>
                <a:gd name="connsiteX264" fmla="*/ 4020264 w 6891715"/>
                <a:gd name="connsiteY264" fmla="*/ 5978163 h 6367455"/>
                <a:gd name="connsiteX265" fmla="*/ 4017925 w 6891715"/>
                <a:gd name="connsiteY265" fmla="*/ 5969446 h 6367455"/>
                <a:gd name="connsiteX266" fmla="*/ 4020264 w 6891715"/>
                <a:gd name="connsiteY266" fmla="*/ 5964280 h 6367455"/>
                <a:gd name="connsiteX267" fmla="*/ 4088954 w 6891715"/>
                <a:gd name="connsiteY267" fmla="*/ 5956289 h 6367455"/>
                <a:gd name="connsiteX268" fmla="*/ 4090951 w 6891715"/>
                <a:gd name="connsiteY268" fmla="*/ 5968530 h 6367455"/>
                <a:gd name="connsiteX269" fmla="*/ 4086956 w 6891715"/>
                <a:gd name="connsiteY269" fmla="*/ 5976792 h 6367455"/>
                <a:gd name="connsiteX270" fmla="*/ 4079300 w 6891715"/>
                <a:gd name="connsiteY270" fmla="*/ 5981689 h 6367455"/>
                <a:gd name="connsiteX271" fmla="*/ 4070313 w 6891715"/>
                <a:gd name="connsiteY271" fmla="*/ 5972814 h 6367455"/>
                <a:gd name="connsiteX272" fmla="*/ 4074307 w 6891715"/>
                <a:gd name="connsiteY272" fmla="*/ 5961797 h 6367455"/>
                <a:gd name="connsiteX273" fmla="*/ 4116516 w 6891715"/>
                <a:gd name="connsiteY273" fmla="*/ 5949939 h 6367455"/>
                <a:gd name="connsiteX274" fmla="*/ 4121773 w 6891715"/>
                <a:gd name="connsiteY274" fmla="*/ 5953928 h 6367455"/>
                <a:gd name="connsiteX275" fmla="*/ 4122701 w 6891715"/>
                <a:gd name="connsiteY275" fmla="*/ 5968962 h 6367455"/>
                <a:gd name="connsiteX276" fmla="*/ 4112804 w 6891715"/>
                <a:gd name="connsiteY276" fmla="*/ 5983383 h 6367455"/>
                <a:gd name="connsiteX277" fmla="*/ 4107547 w 6891715"/>
                <a:gd name="connsiteY277" fmla="*/ 5986452 h 6367455"/>
                <a:gd name="connsiteX278" fmla="*/ 4098888 w 6891715"/>
                <a:gd name="connsiteY278" fmla="*/ 5969269 h 6367455"/>
                <a:gd name="connsiteX279" fmla="*/ 4104145 w 6891715"/>
                <a:gd name="connsiteY279" fmla="*/ 5953928 h 6367455"/>
                <a:gd name="connsiteX280" fmla="*/ 3879813 w 6891715"/>
                <a:gd name="connsiteY280" fmla="*/ 5943589 h 6367455"/>
                <a:gd name="connsiteX281" fmla="*/ 3887751 w 6891715"/>
                <a:gd name="connsiteY281" fmla="*/ 5947117 h 6367455"/>
                <a:gd name="connsiteX282" fmla="*/ 3881136 w 6891715"/>
                <a:gd name="connsiteY282" fmla="*/ 5953114 h 6367455"/>
                <a:gd name="connsiteX283" fmla="*/ 4230772 w 6891715"/>
                <a:gd name="connsiteY283" fmla="*/ 5937239 h 6367455"/>
                <a:gd name="connsiteX284" fmla="*/ 4237000 w 6891715"/>
                <a:gd name="connsiteY284" fmla="*/ 5943884 h 6367455"/>
                <a:gd name="connsiteX285" fmla="*/ 4235901 w 6891715"/>
                <a:gd name="connsiteY285" fmla="*/ 5950530 h 6367455"/>
                <a:gd name="connsiteX286" fmla="*/ 4228574 w 6891715"/>
                <a:gd name="connsiteY286" fmla="*/ 5951527 h 6367455"/>
                <a:gd name="connsiteX287" fmla="*/ 4227475 w 6891715"/>
                <a:gd name="connsiteY287" fmla="*/ 5946210 h 6367455"/>
                <a:gd name="connsiteX288" fmla="*/ 4015702 w 6891715"/>
                <a:gd name="connsiteY288" fmla="*/ 5929301 h 6367455"/>
                <a:gd name="connsiteX289" fmla="*/ 4021100 w 6891715"/>
                <a:gd name="connsiteY289" fmla="*/ 5932476 h 6367455"/>
                <a:gd name="connsiteX290" fmla="*/ 4020147 w 6891715"/>
                <a:gd name="connsiteY290" fmla="*/ 5942001 h 6367455"/>
                <a:gd name="connsiteX291" fmla="*/ 4015067 w 6891715"/>
                <a:gd name="connsiteY291" fmla="*/ 5948351 h 6367455"/>
                <a:gd name="connsiteX292" fmla="*/ 4011575 w 6891715"/>
                <a:gd name="connsiteY292" fmla="*/ 5945176 h 6367455"/>
                <a:gd name="connsiteX293" fmla="*/ 4011575 w 6891715"/>
                <a:gd name="connsiteY293" fmla="*/ 5932476 h 6367455"/>
                <a:gd name="connsiteX294" fmla="*/ 3920838 w 6891715"/>
                <a:gd name="connsiteY294" fmla="*/ 5926126 h 6367455"/>
                <a:gd name="connsiteX295" fmla="*/ 3922676 w 6891715"/>
                <a:gd name="connsiteY295" fmla="*/ 5931232 h 6367455"/>
                <a:gd name="connsiteX296" fmla="*/ 3912566 w 6891715"/>
                <a:gd name="connsiteY296" fmla="*/ 5937239 h 6367455"/>
                <a:gd name="connsiteX297" fmla="*/ 3905213 w 6891715"/>
                <a:gd name="connsiteY297" fmla="*/ 5935437 h 6367455"/>
                <a:gd name="connsiteX298" fmla="*/ 3909502 w 6891715"/>
                <a:gd name="connsiteY298" fmla="*/ 5932433 h 6367455"/>
                <a:gd name="connsiteX299" fmla="*/ 4101110 w 6891715"/>
                <a:gd name="connsiteY299" fmla="*/ 5921364 h 6367455"/>
                <a:gd name="connsiteX300" fmla="*/ 4111588 w 6891715"/>
                <a:gd name="connsiteY300" fmla="*/ 5922290 h 6367455"/>
                <a:gd name="connsiteX301" fmla="*/ 4111588 w 6891715"/>
                <a:gd name="connsiteY301" fmla="*/ 5927229 h 6367455"/>
                <a:gd name="connsiteX302" fmla="*/ 4102063 w 6891715"/>
                <a:gd name="connsiteY302" fmla="*/ 5932477 h 6367455"/>
                <a:gd name="connsiteX303" fmla="*/ 4092538 w 6891715"/>
                <a:gd name="connsiteY303" fmla="*/ 5930625 h 6367455"/>
                <a:gd name="connsiteX304" fmla="*/ 4052850 w 6891715"/>
                <a:gd name="connsiteY304" fmla="*/ 5919776 h 6367455"/>
                <a:gd name="connsiteX305" fmla="*/ 4063963 w 6891715"/>
                <a:gd name="connsiteY305" fmla="*/ 5927797 h 6367455"/>
                <a:gd name="connsiteX306" fmla="*/ 4054952 w 6891715"/>
                <a:gd name="connsiteY306" fmla="*/ 5938826 h 6367455"/>
                <a:gd name="connsiteX307" fmla="*/ 4052850 w 6891715"/>
                <a:gd name="connsiteY307" fmla="*/ 5932142 h 6367455"/>
                <a:gd name="connsiteX308" fmla="*/ 4071020 w 6891715"/>
                <a:gd name="connsiteY308" fmla="*/ 5907076 h 6367455"/>
                <a:gd name="connsiteX309" fmla="*/ 4081640 w 6891715"/>
                <a:gd name="connsiteY309" fmla="*/ 5907076 h 6367455"/>
                <a:gd name="connsiteX310" fmla="*/ 4089363 w 6891715"/>
                <a:gd name="connsiteY310" fmla="*/ 5911287 h 6367455"/>
                <a:gd name="connsiteX311" fmla="*/ 4088397 w 6891715"/>
                <a:gd name="connsiteY311" fmla="*/ 5919711 h 6367455"/>
                <a:gd name="connsiteX312" fmla="*/ 4079709 w 6891715"/>
                <a:gd name="connsiteY312" fmla="*/ 5922951 h 6367455"/>
                <a:gd name="connsiteX313" fmla="*/ 4065550 w 6891715"/>
                <a:gd name="connsiteY313" fmla="*/ 5910316 h 6367455"/>
                <a:gd name="connsiteX314" fmla="*/ 4007267 w 6891715"/>
                <a:gd name="connsiteY314" fmla="*/ 5895964 h 6367455"/>
                <a:gd name="connsiteX315" fmla="*/ 4014411 w 6891715"/>
                <a:gd name="connsiteY315" fmla="*/ 5903050 h 6367455"/>
                <a:gd name="connsiteX316" fmla="*/ 4014751 w 6891715"/>
                <a:gd name="connsiteY316" fmla="*/ 5910458 h 6367455"/>
                <a:gd name="connsiteX317" fmla="*/ 4005566 w 6891715"/>
                <a:gd name="connsiteY317" fmla="*/ 5918189 h 6367455"/>
                <a:gd name="connsiteX318" fmla="*/ 4005566 w 6891715"/>
                <a:gd name="connsiteY318" fmla="*/ 5907559 h 6367455"/>
                <a:gd name="connsiteX319" fmla="*/ 4000463 w 6891715"/>
                <a:gd name="connsiteY319" fmla="*/ 5900151 h 6367455"/>
                <a:gd name="connsiteX320" fmla="*/ 4201841 w 6891715"/>
                <a:gd name="connsiteY320" fmla="*/ 5892789 h 6367455"/>
                <a:gd name="connsiteX321" fmla="*/ 4210013 w 6891715"/>
                <a:gd name="connsiteY321" fmla="*/ 5899073 h 6367455"/>
                <a:gd name="connsiteX322" fmla="*/ 4198900 w 6891715"/>
                <a:gd name="connsiteY322" fmla="*/ 5900727 h 6367455"/>
                <a:gd name="connsiteX323" fmla="*/ 4190963 w 6891715"/>
                <a:gd name="connsiteY323" fmla="*/ 5889614 h 6367455"/>
                <a:gd name="connsiteX324" fmla="*/ 4183660 w 6891715"/>
                <a:gd name="connsiteY324" fmla="*/ 5905999 h 6367455"/>
                <a:gd name="connsiteX325" fmla="*/ 4173818 w 6891715"/>
                <a:gd name="connsiteY325" fmla="*/ 5905999 h 6367455"/>
                <a:gd name="connsiteX326" fmla="*/ 4159213 w 6891715"/>
                <a:gd name="connsiteY326" fmla="*/ 5916602 h 6367455"/>
                <a:gd name="connsiteX327" fmla="*/ 4163340 w 6891715"/>
                <a:gd name="connsiteY327" fmla="*/ 5901823 h 6367455"/>
                <a:gd name="connsiteX328" fmla="*/ 4173818 w 6891715"/>
                <a:gd name="connsiteY328" fmla="*/ 5899574 h 6367455"/>
                <a:gd name="connsiteX329" fmla="*/ 3983882 w 6891715"/>
                <a:gd name="connsiteY329" fmla="*/ 5889614 h 6367455"/>
                <a:gd name="connsiteX330" fmla="*/ 3990938 w 6891715"/>
                <a:gd name="connsiteY330" fmla="*/ 5892617 h 6367455"/>
                <a:gd name="connsiteX331" fmla="*/ 3980707 w 6891715"/>
                <a:gd name="connsiteY331" fmla="*/ 5900727 h 6367455"/>
                <a:gd name="connsiteX332" fmla="*/ 3978238 w 6891715"/>
                <a:gd name="connsiteY332" fmla="*/ 5897723 h 6367455"/>
                <a:gd name="connsiteX333" fmla="*/ 4234460 w 6891715"/>
                <a:gd name="connsiteY333" fmla="*/ 5870564 h 6367455"/>
                <a:gd name="connsiteX334" fmla="*/ 4239858 w 6891715"/>
                <a:gd name="connsiteY334" fmla="*/ 5870564 h 6367455"/>
                <a:gd name="connsiteX335" fmla="*/ 4244938 w 6891715"/>
                <a:gd name="connsiteY335" fmla="*/ 5873567 h 6367455"/>
                <a:gd name="connsiteX336" fmla="*/ 4253510 w 6891715"/>
                <a:gd name="connsiteY336" fmla="*/ 5873567 h 6367455"/>
                <a:gd name="connsiteX337" fmla="*/ 4254463 w 6891715"/>
                <a:gd name="connsiteY337" fmla="*/ 5881676 h 6367455"/>
                <a:gd name="connsiteX338" fmla="*/ 4238588 w 6891715"/>
                <a:gd name="connsiteY338" fmla="*/ 5880775 h 6367455"/>
                <a:gd name="connsiteX339" fmla="*/ 4239858 w 6891715"/>
                <a:gd name="connsiteY339" fmla="*/ 5888584 h 6367455"/>
                <a:gd name="connsiteX340" fmla="*/ 4232238 w 6891715"/>
                <a:gd name="connsiteY340" fmla="*/ 5892789 h 6367455"/>
                <a:gd name="connsiteX341" fmla="*/ 4225888 w 6891715"/>
                <a:gd name="connsiteY341" fmla="*/ 5886782 h 6367455"/>
                <a:gd name="connsiteX342" fmla="*/ 4213188 w 6891715"/>
                <a:gd name="connsiteY342" fmla="*/ 5887082 h 6367455"/>
                <a:gd name="connsiteX343" fmla="*/ 4218585 w 6891715"/>
                <a:gd name="connsiteY343" fmla="*/ 5875069 h 6367455"/>
                <a:gd name="connsiteX344" fmla="*/ 3641967 w 6891715"/>
                <a:gd name="connsiteY344" fmla="*/ 5862626 h 6367455"/>
                <a:gd name="connsiteX345" fmla="*/ 3650372 w 6891715"/>
                <a:gd name="connsiteY345" fmla="*/ 5864489 h 6367455"/>
                <a:gd name="connsiteX346" fmla="*/ 3649127 w 6891715"/>
                <a:gd name="connsiteY346" fmla="*/ 5869770 h 6367455"/>
                <a:gd name="connsiteX347" fmla="*/ 3663757 w 6891715"/>
                <a:gd name="connsiteY347" fmla="*/ 5872565 h 6367455"/>
                <a:gd name="connsiteX348" fmla="*/ 3671850 w 6891715"/>
                <a:gd name="connsiteY348" fmla="*/ 5887784 h 6367455"/>
                <a:gd name="connsiteX349" fmla="*/ 3659399 w 6891715"/>
                <a:gd name="connsiteY349" fmla="*/ 5883746 h 6367455"/>
                <a:gd name="connsiteX350" fmla="*/ 3656597 w 6891715"/>
                <a:gd name="connsiteY350" fmla="*/ 5891201 h 6367455"/>
                <a:gd name="connsiteX351" fmla="*/ 3647570 w 6891715"/>
                <a:gd name="connsiteY351" fmla="*/ 5884989 h 6367455"/>
                <a:gd name="connsiteX352" fmla="*/ 3640100 w 6891715"/>
                <a:gd name="connsiteY352" fmla="*/ 5873497 h 6367455"/>
                <a:gd name="connsiteX353" fmla="*/ 4038979 w 6891715"/>
                <a:gd name="connsiteY353" fmla="*/ 5856276 h 6367455"/>
                <a:gd name="connsiteX354" fmla="*/ 4043930 w 6891715"/>
                <a:gd name="connsiteY354" fmla="*/ 5866368 h 6367455"/>
                <a:gd name="connsiteX355" fmla="*/ 4048262 w 6891715"/>
                <a:gd name="connsiteY355" fmla="*/ 5865422 h 6367455"/>
                <a:gd name="connsiteX356" fmla="*/ 4057545 w 6891715"/>
                <a:gd name="connsiteY356" fmla="*/ 5871730 h 6367455"/>
                <a:gd name="connsiteX357" fmla="*/ 4057545 w 6891715"/>
                <a:gd name="connsiteY357" fmla="*/ 5878038 h 6367455"/>
                <a:gd name="connsiteX358" fmla="*/ 4063734 w 6891715"/>
                <a:gd name="connsiteY358" fmla="*/ 5884346 h 6367455"/>
                <a:gd name="connsiteX359" fmla="*/ 4064972 w 6891715"/>
                <a:gd name="connsiteY359" fmla="*/ 5897593 h 6367455"/>
                <a:gd name="connsiteX360" fmla="*/ 4067138 w 6891715"/>
                <a:gd name="connsiteY360" fmla="*/ 5902955 h 6367455"/>
                <a:gd name="connsiteX361" fmla="*/ 4060949 w 6891715"/>
                <a:gd name="connsiteY361" fmla="*/ 5903901 h 6367455"/>
                <a:gd name="connsiteX362" fmla="*/ 4049500 w 6891715"/>
                <a:gd name="connsiteY362" fmla="*/ 5894754 h 6367455"/>
                <a:gd name="connsiteX363" fmla="*/ 4049500 w 6891715"/>
                <a:gd name="connsiteY363" fmla="*/ 5884346 h 6367455"/>
                <a:gd name="connsiteX364" fmla="*/ 4038051 w 6891715"/>
                <a:gd name="connsiteY364" fmla="*/ 5879931 h 6367455"/>
                <a:gd name="connsiteX365" fmla="*/ 4030625 w 6891715"/>
                <a:gd name="connsiteY365" fmla="*/ 5872046 h 6367455"/>
                <a:gd name="connsiteX366" fmla="*/ 4033719 w 6891715"/>
                <a:gd name="connsiteY366" fmla="*/ 5860376 h 6367455"/>
                <a:gd name="connsiteX367" fmla="*/ 3149881 w 6891715"/>
                <a:gd name="connsiteY367" fmla="*/ 5826114 h 6367455"/>
                <a:gd name="connsiteX368" fmla="*/ 3157501 w 6891715"/>
                <a:gd name="connsiteY368" fmla="*/ 5826114 h 6367455"/>
                <a:gd name="connsiteX369" fmla="*/ 3153373 w 6891715"/>
                <a:gd name="connsiteY369" fmla="*/ 5832443 h 6367455"/>
                <a:gd name="connsiteX370" fmla="*/ 3156548 w 6891715"/>
                <a:gd name="connsiteY370" fmla="*/ 5844152 h 6367455"/>
                <a:gd name="connsiteX371" fmla="*/ 3139721 w 6891715"/>
                <a:gd name="connsiteY371" fmla="*/ 5873583 h 6367455"/>
                <a:gd name="connsiteX372" fmla="*/ 3130831 w 6891715"/>
                <a:gd name="connsiteY372" fmla="*/ 5891938 h 6367455"/>
                <a:gd name="connsiteX373" fmla="*/ 3124798 w 6891715"/>
                <a:gd name="connsiteY373" fmla="*/ 5905229 h 6367455"/>
                <a:gd name="connsiteX374" fmla="*/ 3122893 w 6891715"/>
                <a:gd name="connsiteY374" fmla="*/ 5909976 h 6367455"/>
                <a:gd name="connsiteX375" fmla="*/ 3121941 w 6891715"/>
                <a:gd name="connsiteY375" fmla="*/ 5912508 h 6367455"/>
                <a:gd name="connsiteX376" fmla="*/ 3123528 w 6891715"/>
                <a:gd name="connsiteY376" fmla="*/ 5936876 h 6367455"/>
                <a:gd name="connsiteX377" fmla="*/ 3137181 w 6891715"/>
                <a:gd name="connsiteY377" fmla="*/ 5954597 h 6367455"/>
                <a:gd name="connsiteX378" fmla="*/ 3133371 w 6891715"/>
                <a:gd name="connsiteY378" fmla="*/ 5977699 h 6367455"/>
                <a:gd name="connsiteX379" fmla="*/ 3117813 w 6891715"/>
                <a:gd name="connsiteY379" fmla="*/ 5997953 h 6367455"/>
                <a:gd name="connsiteX380" fmla="*/ 3124163 w 6891715"/>
                <a:gd name="connsiteY380" fmla="*/ 6015358 h 6367455"/>
                <a:gd name="connsiteX381" fmla="*/ 3115591 w 6891715"/>
                <a:gd name="connsiteY381" fmla="*/ 6019789 h 6367455"/>
                <a:gd name="connsiteX382" fmla="*/ 3102891 w 6891715"/>
                <a:gd name="connsiteY382" fmla="*/ 6012510 h 6367455"/>
                <a:gd name="connsiteX383" fmla="*/ 3079713 w 6891715"/>
                <a:gd name="connsiteY383" fmla="*/ 6004282 h 6367455"/>
                <a:gd name="connsiteX384" fmla="*/ 3056218 w 6891715"/>
                <a:gd name="connsiteY384" fmla="*/ 5995105 h 6367455"/>
                <a:gd name="connsiteX385" fmla="*/ 3026691 w 6891715"/>
                <a:gd name="connsiteY385" fmla="*/ 5965990 h 6367455"/>
                <a:gd name="connsiteX386" fmla="*/ 2989543 w 6891715"/>
                <a:gd name="connsiteY386" fmla="*/ 5965357 h 6367455"/>
                <a:gd name="connsiteX387" fmla="*/ 2947633 w 6891715"/>
                <a:gd name="connsiteY387" fmla="*/ 5933078 h 6367455"/>
                <a:gd name="connsiteX388" fmla="*/ 2912708 w 6891715"/>
                <a:gd name="connsiteY388" fmla="*/ 5916622 h 6367455"/>
                <a:gd name="connsiteX389" fmla="*/ 2905088 w 6891715"/>
                <a:gd name="connsiteY389" fmla="*/ 5909343 h 6367455"/>
                <a:gd name="connsiteX390" fmla="*/ 2869210 w 6891715"/>
                <a:gd name="connsiteY390" fmla="*/ 5903331 h 6367455"/>
                <a:gd name="connsiteX391" fmla="*/ 2860638 w 6891715"/>
                <a:gd name="connsiteY391" fmla="*/ 5874216 h 6367455"/>
                <a:gd name="connsiteX392" fmla="*/ 2873973 w 6891715"/>
                <a:gd name="connsiteY392" fmla="*/ 5853962 h 6367455"/>
                <a:gd name="connsiteX393" fmla="*/ 2885720 w 6891715"/>
                <a:gd name="connsiteY393" fmla="*/ 5848583 h 6367455"/>
                <a:gd name="connsiteX394" fmla="*/ 2885403 w 6891715"/>
                <a:gd name="connsiteY394" fmla="*/ 5838139 h 6367455"/>
                <a:gd name="connsiteX395" fmla="*/ 2894928 w 6891715"/>
                <a:gd name="connsiteY395" fmla="*/ 5839722 h 6367455"/>
                <a:gd name="connsiteX396" fmla="*/ 2898420 w 6891715"/>
                <a:gd name="connsiteY396" fmla="*/ 5846367 h 6367455"/>
                <a:gd name="connsiteX397" fmla="*/ 2907945 w 6891715"/>
                <a:gd name="connsiteY397" fmla="*/ 5857760 h 6367455"/>
                <a:gd name="connsiteX398" fmla="*/ 2917470 w 6891715"/>
                <a:gd name="connsiteY398" fmla="*/ 5854595 h 6367455"/>
                <a:gd name="connsiteX399" fmla="*/ 2933028 w 6891715"/>
                <a:gd name="connsiteY399" fmla="*/ 5839722 h 6367455"/>
                <a:gd name="connsiteX400" fmla="*/ 2946046 w 6891715"/>
                <a:gd name="connsiteY400" fmla="*/ 5847000 h 6367455"/>
                <a:gd name="connsiteX401" fmla="*/ 2958746 w 6891715"/>
                <a:gd name="connsiteY401" fmla="*/ 5847950 h 6367455"/>
                <a:gd name="connsiteX402" fmla="*/ 2968271 w 6891715"/>
                <a:gd name="connsiteY402" fmla="*/ 5862507 h 6367455"/>
                <a:gd name="connsiteX403" fmla="*/ 2990496 w 6891715"/>
                <a:gd name="connsiteY403" fmla="*/ 5860292 h 6367455"/>
                <a:gd name="connsiteX404" fmla="*/ 3014943 w 6891715"/>
                <a:gd name="connsiteY404" fmla="*/ 5851431 h 6367455"/>
                <a:gd name="connsiteX405" fmla="*/ 3037168 w 6891715"/>
                <a:gd name="connsiteY405" fmla="*/ 5857444 h 6367455"/>
                <a:gd name="connsiteX406" fmla="*/ 3064473 w 6891715"/>
                <a:gd name="connsiteY406" fmla="*/ 5851114 h 6367455"/>
                <a:gd name="connsiteX407" fmla="*/ 3086698 w 6891715"/>
                <a:gd name="connsiteY407" fmla="*/ 5839405 h 6367455"/>
                <a:gd name="connsiteX408" fmla="*/ 3113368 w 6891715"/>
                <a:gd name="connsiteY408" fmla="*/ 5842253 h 6367455"/>
                <a:gd name="connsiteX409" fmla="*/ 3123528 w 6891715"/>
                <a:gd name="connsiteY409" fmla="*/ 5834975 h 6367455"/>
                <a:gd name="connsiteX410" fmla="*/ 3141626 w 6891715"/>
                <a:gd name="connsiteY410" fmla="*/ 5833392 h 6367455"/>
                <a:gd name="connsiteX411" fmla="*/ 3635338 w 6891715"/>
                <a:gd name="connsiteY411" fmla="*/ 5800714 h 6367455"/>
                <a:gd name="connsiteX412" fmla="*/ 3644716 w 6891715"/>
                <a:gd name="connsiteY412" fmla="*/ 5802964 h 6367455"/>
                <a:gd name="connsiteX413" fmla="*/ 3643422 w 6891715"/>
                <a:gd name="connsiteY413" fmla="*/ 5813575 h 6367455"/>
                <a:gd name="connsiteX414" fmla="*/ 3652801 w 6891715"/>
                <a:gd name="connsiteY414" fmla="*/ 5819040 h 6367455"/>
                <a:gd name="connsiteX415" fmla="*/ 3652477 w 6891715"/>
                <a:gd name="connsiteY415" fmla="*/ 5826114 h 6367455"/>
                <a:gd name="connsiteX416" fmla="*/ 3643422 w 6891715"/>
                <a:gd name="connsiteY416" fmla="*/ 5820648 h 6367455"/>
                <a:gd name="connsiteX417" fmla="*/ 3636308 w 6891715"/>
                <a:gd name="connsiteY417" fmla="*/ 5816468 h 6367455"/>
                <a:gd name="connsiteX418" fmla="*/ 3635338 w 6891715"/>
                <a:gd name="connsiteY418" fmla="*/ 5800714 h 6367455"/>
                <a:gd name="connsiteX419" fmla="*/ 3630817 w 6891715"/>
                <a:gd name="connsiteY419" fmla="*/ 5799126 h 6367455"/>
                <a:gd name="connsiteX420" fmla="*/ 3632059 w 6891715"/>
                <a:gd name="connsiteY420" fmla="*/ 5810705 h 6367455"/>
                <a:gd name="connsiteX421" fmla="*/ 3632370 w 6891715"/>
                <a:gd name="connsiteY421" fmla="*/ 5819390 h 6367455"/>
                <a:gd name="connsiteX422" fmla="*/ 3635787 w 6891715"/>
                <a:gd name="connsiteY422" fmla="*/ 5830004 h 6367455"/>
                <a:gd name="connsiteX423" fmla="*/ 3639514 w 6891715"/>
                <a:gd name="connsiteY423" fmla="*/ 5825180 h 6367455"/>
                <a:gd name="connsiteX424" fmla="*/ 3655976 w 6891715"/>
                <a:gd name="connsiteY424" fmla="*/ 5833221 h 6367455"/>
                <a:gd name="connsiteX425" fmla="*/ 3655355 w 6891715"/>
                <a:gd name="connsiteY425" fmla="*/ 5847052 h 6367455"/>
                <a:gd name="connsiteX426" fmla="*/ 3644794 w 6891715"/>
                <a:gd name="connsiteY426" fmla="*/ 5844801 h 6367455"/>
                <a:gd name="connsiteX427" fmla="*/ 3642309 w 6891715"/>
                <a:gd name="connsiteY427" fmla="*/ 5848339 h 6367455"/>
                <a:gd name="connsiteX428" fmla="*/ 3630506 w 6891715"/>
                <a:gd name="connsiteY428" fmla="*/ 5843514 h 6367455"/>
                <a:gd name="connsiteX429" fmla="*/ 3629575 w 6891715"/>
                <a:gd name="connsiteY429" fmla="*/ 5835794 h 6367455"/>
                <a:gd name="connsiteX430" fmla="*/ 3624294 w 6891715"/>
                <a:gd name="connsiteY430" fmla="*/ 5825823 h 6367455"/>
                <a:gd name="connsiteX431" fmla="*/ 3622741 w 6891715"/>
                <a:gd name="connsiteY431" fmla="*/ 5836438 h 6367455"/>
                <a:gd name="connsiteX432" fmla="*/ 3613113 w 6891715"/>
                <a:gd name="connsiteY432" fmla="*/ 5827110 h 6367455"/>
                <a:gd name="connsiteX433" fmla="*/ 3616840 w 6891715"/>
                <a:gd name="connsiteY433" fmla="*/ 5811349 h 6367455"/>
                <a:gd name="connsiteX434" fmla="*/ 3624294 w 6891715"/>
                <a:gd name="connsiteY434" fmla="*/ 5817782 h 6367455"/>
                <a:gd name="connsiteX435" fmla="*/ 3095553 w 6891715"/>
                <a:gd name="connsiteY435" fmla="*/ 5791189 h 6367455"/>
                <a:gd name="connsiteX436" fmla="*/ 3106700 w 6891715"/>
                <a:gd name="connsiteY436" fmla="*/ 5794813 h 6367455"/>
                <a:gd name="connsiteX437" fmla="*/ 3099944 w 6891715"/>
                <a:gd name="connsiteY437" fmla="*/ 5808652 h 6367455"/>
                <a:gd name="connsiteX438" fmla="*/ 3090825 w 6891715"/>
                <a:gd name="connsiteY438" fmla="*/ 5795472 h 6367455"/>
                <a:gd name="connsiteX439" fmla="*/ 4154133 w 6891715"/>
                <a:gd name="connsiteY439" fmla="*/ 5781664 h 6367455"/>
                <a:gd name="connsiteX440" fmla="*/ 4166833 w 6891715"/>
                <a:gd name="connsiteY440" fmla="*/ 5782604 h 6367455"/>
                <a:gd name="connsiteX441" fmla="*/ 4171913 w 6891715"/>
                <a:gd name="connsiteY441" fmla="*/ 5800150 h 6367455"/>
                <a:gd name="connsiteX442" fmla="*/ 4173501 w 6891715"/>
                <a:gd name="connsiteY442" fmla="*/ 5810489 h 6367455"/>
                <a:gd name="connsiteX443" fmla="*/ 4166198 w 6891715"/>
                <a:gd name="connsiteY443" fmla="*/ 5815816 h 6367455"/>
                <a:gd name="connsiteX444" fmla="*/ 4161753 w 6891715"/>
                <a:gd name="connsiteY444" fmla="*/ 5829289 h 6367455"/>
                <a:gd name="connsiteX445" fmla="*/ 4149053 w 6891715"/>
                <a:gd name="connsiteY445" fmla="*/ 5818009 h 6367455"/>
                <a:gd name="connsiteX446" fmla="*/ 4157625 w 6891715"/>
                <a:gd name="connsiteY446" fmla="*/ 5803596 h 6367455"/>
                <a:gd name="connsiteX447" fmla="*/ 4143338 w 6891715"/>
                <a:gd name="connsiteY447" fmla="*/ 5794197 h 6367455"/>
                <a:gd name="connsiteX448" fmla="*/ 4144608 w 6891715"/>
                <a:gd name="connsiteY448" fmla="*/ 5783544 h 6367455"/>
                <a:gd name="connsiteX449" fmla="*/ 3652252 w 6891715"/>
                <a:gd name="connsiteY449" fmla="*/ 5780076 h 6367455"/>
                <a:gd name="connsiteX450" fmla="*/ 3658821 w 6891715"/>
                <a:gd name="connsiteY450" fmla="*/ 5780076 h 6367455"/>
                <a:gd name="connsiteX451" fmla="*/ 3654223 w 6891715"/>
                <a:gd name="connsiteY451" fmla="*/ 5787061 h 6367455"/>
                <a:gd name="connsiteX452" fmla="*/ 3659150 w 6891715"/>
                <a:gd name="connsiteY452" fmla="*/ 5794364 h 6367455"/>
                <a:gd name="connsiteX453" fmla="*/ 3649625 w 6891715"/>
                <a:gd name="connsiteY453" fmla="*/ 5789919 h 6367455"/>
                <a:gd name="connsiteX454" fmla="*/ 1810406 w 6891715"/>
                <a:gd name="connsiteY454" fmla="*/ 5757851 h 6367455"/>
                <a:gd name="connsiteX455" fmla="*/ 1816824 w 6891715"/>
                <a:gd name="connsiteY455" fmla="*/ 5766824 h 6367455"/>
                <a:gd name="connsiteX456" fmla="*/ 1832868 w 6891715"/>
                <a:gd name="connsiteY456" fmla="*/ 5767422 h 6367455"/>
                <a:gd name="connsiteX457" fmla="*/ 1835114 w 6891715"/>
                <a:gd name="connsiteY457" fmla="*/ 5778489 h 6367455"/>
                <a:gd name="connsiteX458" fmla="*/ 1829659 w 6891715"/>
                <a:gd name="connsiteY458" fmla="*/ 5772507 h 6367455"/>
                <a:gd name="connsiteX459" fmla="*/ 1816824 w 6891715"/>
                <a:gd name="connsiteY459" fmla="*/ 5771909 h 6367455"/>
                <a:gd name="connsiteX460" fmla="*/ 1809444 w 6891715"/>
                <a:gd name="connsiteY460" fmla="*/ 5775797 h 6367455"/>
                <a:gd name="connsiteX461" fmla="*/ 1804951 w 6891715"/>
                <a:gd name="connsiteY461" fmla="*/ 5768918 h 6367455"/>
                <a:gd name="connsiteX462" fmla="*/ 3645223 w 6891715"/>
                <a:gd name="connsiteY462" fmla="*/ 5754676 h 6367455"/>
                <a:gd name="connsiteX463" fmla="*/ 3645223 w 6891715"/>
                <a:gd name="connsiteY463" fmla="*/ 5762230 h 6367455"/>
                <a:gd name="connsiteX464" fmla="*/ 3648038 w 6891715"/>
                <a:gd name="connsiteY464" fmla="*/ 5769470 h 6367455"/>
                <a:gd name="connsiteX465" fmla="*/ 3646162 w 6891715"/>
                <a:gd name="connsiteY465" fmla="*/ 5785838 h 6367455"/>
                <a:gd name="connsiteX466" fmla="*/ 3640533 w 6891715"/>
                <a:gd name="connsiteY466" fmla="*/ 5785838 h 6367455"/>
                <a:gd name="connsiteX467" fmla="*/ 3639595 w 6891715"/>
                <a:gd name="connsiteY467" fmla="*/ 5781746 h 6367455"/>
                <a:gd name="connsiteX468" fmla="*/ 3630839 w 6891715"/>
                <a:gd name="connsiteY468" fmla="*/ 5791189 h 6367455"/>
                <a:gd name="connsiteX469" fmla="*/ 3627400 w 6891715"/>
                <a:gd name="connsiteY469" fmla="*/ 5788356 h 6367455"/>
                <a:gd name="connsiteX470" fmla="*/ 3628025 w 6891715"/>
                <a:gd name="connsiteY470" fmla="*/ 5779857 h 6367455"/>
                <a:gd name="connsiteX471" fmla="*/ 3632716 w 6891715"/>
                <a:gd name="connsiteY471" fmla="*/ 5772303 h 6367455"/>
                <a:gd name="connsiteX472" fmla="*/ 3633966 w 6891715"/>
                <a:gd name="connsiteY472" fmla="*/ 5761601 h 6367455"/>
                <a:gd name="connsiteX473" fmla="*/ 4003575 w 6891715"/>
                <a:gd name="connsiteY473" fmla="*/ 5735626 h 6367455"/>
                <a:gd name="connsiteX474" fmla="*/ 4014159 w 6891715"/>
                <a:gd name="connsiteY474" fmla="*/ 5735626 h 6367455"/>
                <a:gd name="connsiteX475" fmla="*/ 4019139 w 6891715"/>
                <a:gd name="connsiteY475" fmla="*/ 5746117 h 6367455"/>
                <a:gd name="connsiteX476" fmla="*/ 4029723 w 6891715"/>
                <a:gd name="connsiteY476" fmla="*/ 5752674 h 6367455"/>
                <a:gd name="connsiteX477" fmla="*/ 4032213 w 6891715"/>
                <a:gd name="connsiteY477" fmla="*/ 5759232 h 6367455"/>
                <a:gd name="connsiteX478" fmla="*/ 4021629 w 6891715"/>
                <a:gd name="connsiteY478" fmla="*/ 5765789 h 6367455"/>
                <a:gd name="connsiteX479" fmla="*/ 4014470 w 6891715"/>
                <a:gd name="connsiteY479" fmla="*/ 5761527 h 6367455"/>
                <a:gd name="connsiteX480" fmla="*/ 4017583 w 6891715"/>
                <a:gd name="connsiteY480" fmla="*/ 5753986 h 6367455"/>
                <a:gd name="connsiteX481" fmla="*/ 4002953 w 6891715"/>
                <a:gd name="connsiteY481" fmla="*/ 5749724 h 6367455"/>
                <a:gd name="connsiteX482" fmla="*/ 4000463 w 6891715"/>
                <a:gd name="connsiteY482" fmla="*/ 5742183 h 6367455"/>
                <a:gd name="connsiteX483" fmla="*/ 3888209 w 6891715"/>
                <a:gd name="connsiteY483" fmla="*/ 5732451 h 6367455"/>
                <a:gd name="connsiteX484" fmla="*/ 3904177 w 6891715"/>
                <a:gd name="connsiteY484" fmla="*/ 5735657 h 6367455"/>
                <a:gd name="connsiteX485" fmla="*/ 3915036 w 6891715"/>
                <a:gd name="connsiteY485" fmla="*/ 5750404 h 6367455"/>
                <a:gd name="connsiteX486" fmla="*/ 3923658 w 6891715"/>
                <a:gd name="connsiteY486" fmla="*/ 5764189 h 6367455"/>
                <a:gd name="connsiteX487" fmla="*/ 3940904 w 6891715"/>
                <a:gd name="connsiteY487" fmla="*/ 5769319 h 6367455"/>
                <a:gd name="connsiteX488" fmla="*/ 3947291 w 6891715"/>
                <a:gd name="connsiteY488" fmla="*/ 5776692 h 6367455"/>
                <a:gd name="connsiteX489" fmla="*/ 3975714 w 6891715"/>
                <a:gd name="connsiteY489" fmla="*/ 5776372 h 6367455"/>
                <a:gd name="connsiteX490" fmla="*/ 3978269 w 6891715"/>
                <a:gd name="connsiteY490" fmla="*/ 5781822 h 6367455"/>
                <a:gd name="connsiteX491" fmla="*/ 3978269 w 6891715"/>
                <a:gd name="connsiteY491" fmla="*/ 5793684 h 6367455"/>
                <a:gd name="connsiteX492" fmla="*/ 3983698 w 6891715"/>
                <a:gd name="connsiteY492" fmla="*/ 5799454 h 6367455"/>
                <a:gd name="connsiteX493" fmla="*/ 3981463 w 6891715"/>
                <a:gd name="connsiteY493" fmla="*/ 5809393 h 6367455"/>
                <a:gd name="connsiteX494" fmla="*/ 3986892 w 6891715"/>
                <a:gd name="connsiteY494" fmla="*/ 5816766 h 6367455"/>
                <a:gd name="connsiteX495" fmla="*/ 3999986 w 6891715"/>
                <a:gd name="connsiteY495" fmla="*/ 5826063 h 6367455"/>
                <a:gd name="connsiteX496" fmla="*/ 4010205 w 6891715"/>
                <a:gd name="connsiteY496" fmla="*/ 5829269 h 6367455"/>
                <a:gd name="connsiteX497" fmla="*/ 4027451 w 6891715"/>
                <a:gd name="connsiteY497" fmla="*/ 5832475 h 6367455"/>
                <a:gd name="connsiteX498" fmla="*/ 4026812 w 6891715"/>
                <a:gd name="connsiteY498" fmla="*/ 5854596 h 6367455"/>
                <a:gd name="connsiteX499" fmla="*/ 4015954 w 6891715"/>
                <a:gd name="connsiteY499" fmla="*/ 5864214 h 6367455"/>
                <a:gd name="connsiteX500" fmla="*/ 4000944 w 6891715"/>
                <a:gd name="connsiteY500" fmla="*/ 5860367 h 6367455"/>
                <a:gd name="connsiteX501" fmla="*/ 3993598 w 6891715"/>
                <a:gd name="connsiteY501" fmla="*/ 5852672 h 6367455"/>
                <a:gd name="connsiteX502" fmla="*/ 3991363 w 6891715"/>
                <a:gd name="connsiteY502" fmla="*/ 5839849 h 6367455"/>
                <a:gd name="connsiteX503" fmla="*/ 3975395 w 6891715"/>
                <a:gd name="connsiteY503" fmla="*/ 5831834 h 6367455"/>
                <a:gd name="connsiteX504" fmla="*/ 3976353 w 6891715"/>
                <a:gd name="connsiteY504" fmla="*/ 5820934 h 6367455"/>
                <a:gd name="connsiteX505" fmla="*/ 3963259 w 6891715"/>
                <a:gd name="connsiteY505" fmla="*/ 5812919 h 6367455"/>
                <a:gd name="connsiteX506" fmla="*/ 3959107 w 6891715"/>
                <a:gd name="connsiteY506" fmla="*/ 5804263 h 6367455"/>
                <a:gd name="connsiteX507" fmla="*/ 3927171 w 6891715"/>
                <a:gd name="connsiteY507" fmla="*/ 5801378 h 6367455"/>
                <a:gd name="connsiteX508" fmla="*/ 3922700 w 6891715"/>
                <a:gd name="connsiteY508" fmla="*/ 5794004 h 6367455"/>
                <a:gd name="connsiteX509" fmla="*/ 3923658 w 6891715"/>
                <a:gd name="connsiteY509" fmla="*/ 5782142 h 6367455"/>
                <a:gd name="connsiteX510" fmla="*/ 3914077 w 6891715"/>
                <a:gd name="connsiteY510" fmla="*/ 5772845 h 6367455"/>
                <a:gd name="connsiteX511" fmla="*/ 3881183 w 6891715"/>
                <a:gd name="connsiteY511" fmla="*/ 5751686 h 6367455"/>
                <a:gd name="connsiteX512" fmla="*/ 3881183 w 6891715"/>
                <a:gd name="connsiteY512" fmla="*/ 5747519 h 6367455"/>
                <a:gd name="connsiteX513" fmla="*/ 3876712 w 6891715"/>
                <a:gd name="connsiteY513" fmla="*/ 5749442 h 6367455"/>
                <a:gd name="connsiteX514" fmla="*/ 3863938 w 6891715"/>
                <a:gd name="connsiteY514" fmla="*/ 5752648 h 6367455"/>
                <a:gd name="connsiteX515" fmla="*/ 3873199 w 6891715"/>
                <a:gd name="connsiteY515" fmla="*/ 5742068 h 6367455"/>
                <a:gd name="connsiteX516" fmla="*/ 3880864 w 6891715"/>
                <a:gd name="connsiteY516" fmla="*/ 5741107 h 6367455"/>
                <a:gd name="connsiteX517" fmla="*/ 1831939 w 6891715"/>
                <a:gd name="connsiteY517" fmla="*/ 5713401 h 6367455"/>
                <a:gd name="connsiteX518" fmla="*/ 1830972 w 6891715"/>
                <a:gd name="connsiteY518" fmla="*/ 5721851 h 6367455"/>
                <a:gd name="connsiteX519" fmla="*/ 1812925 w 6891715"/>
                <a:gd name="connsiteY519" fmla="*/ 5752401 h 6367455"/>
                <a:gd name="connsiteX520" fmla="*/ 1808736 w 6891715"/>
                <a:gd name="connsiteY520" fmla="*/ 5754676 h 6367455"/>
                <a:gd name="connsiteX521" fmla="*/ 1805191 w 6891715"/>
                <a:gd name="connsiteY521" fmla="*/ 5748176 h 6367455"/>
                <a:gd name="connsiteX522" fmla="*/ 1794877 w 6891715"/>
                <a:gd name="connsiteY522" fmla="*/ 5751751 h 6367455"/>
                <a:gd name="connsiteX523" fmla="*/ 1789076 w 6891715"/>
                <a:gd name="connsiteY523" fmla="*/ 5743951 h 6367455"/>
                <a:gd name="connsiteX524" fmla="*/ 1796489 w 6891715"/>
                <a:gd name="connsiteY524" fmla="*/ 5727701 h 6367455"/>
                <a:gd name="connsiteX525" fmla="*/ 1813892 w 6891715"/>
                <a:gd name="connsiteY525" fmla="*/ 5714701 h 6367455"/>
                <a:gd name="connsiteX526" fmla="*/ 3909022 w 6891715"/>
                <a:gd name="connsiteY526" fmla="*/ 5707051 h 6367455"/>
                <a:gd name="connsiteX527" fmla="*/ 3919500 w 6891715"/>
                <a:gd name="connsiteY527" fmla="*/ 5708956 h 6367455"/>
                <a:gd name="connsiteX528" fmla="*/ 3906800 w 6891715"/>
                <a:gd name="connsiteY528" fmla="*/ 5716576 h 6367455"/>
                <a:gd name="connsiteX529" fmla="*/ 3933152 w 6891715"/>
                <a:gd name="connsiteY529" fmla="*/ 5702289 h 6367455"/>
                <a:gd name="connsiteX530" fmla="*/ 3938550 w 6891715"/>
                <a:gd name="connsiteY530" fmla="*/ 5710397 h 6367455"/>
                <a:gd name="connsiteX531" fmla="*/ 3943947 w 6891715"/>
                <a:gd name="connsiteY531" fmla="*/ 5710397 h 6367455"/>
                <a:gd name="connsiteX532" fmla="*/ 3944900 w 6891715"/>
                <a:gd name="connsiteY532" fmla="*/ 5717569 h 6367455"/>
                <a:gd name="connsiteX533" fmla="*/ 3936327 w 6891715"/>
                <a:gd name="connsiteY533" fmla="*/ 5719752 h 6367455"/>
                <a:gd name="connsiteX534" fmla="*/ 3929025 w 6891715"/>
                <a:gd name="connsiteY534" fmla="*/ 5713515 h 6367455"/>
                <a:gd name="connsiteX535" fmla="*/ 3925850 w 6891715"/>
                <a:gd name="connsiteY535" fmla="*/ 5706343 h 6367455"/>
                <a:gd name="connsiteX536" fmla="*/ 3950898 w 6891715"/>
                <a:gd name="connsiteY536" fmla="*/ 5691176 h 6367455"/>
                <a:gd name="connsiteX537" fmla="*/ 3954426 w 6891715"/>
                <a:gd name="connsiteY537" fmla="*/ 5700557 h 6367455"/>
                <a:gd name="connsiteX538" fmla="*/ 3948252 w 6891715"/>
                <a:gd name="connsiteY538" fmla="*/ 5711814 h 6367455"/>
                <a:gd name="connsiteX539" fmla="*/ 3946488 w 6891715"/>
                <a:gd name="connsiteY539" fmla="*/ 5707749 h 6367455"/>
                <a:gd name="connsiteX540" fmla="*/ 3949428 w 6891715"/>
                <a:gd name="connsiteY540" fmla="*/ 5700557 h 6367455"/>
                <a:gd name="connsiteX541" fmla="*/ 4188559 w 6891715"/>
                <a:gd name="connsiteY541" fmla="*/ 5689589 h 6367455"/>
                <a:gd name="connsiteX542" fmla="*/ 4200260 w 6891715"/>
                <a:gd name="connsiteY542" fmla="*/ 5693688 h 6367455"/>
                <a:gd name="connsiteX543" fmla="*/ 4201525 w 6891715"/>
                <a:gd name="connsiteY543" fmla="*/ 5703148 h 6367455"/>
                <a:gd name="connsiteX544" fmla="*/ 4222713 w 6891715"/>
                <a:gd name="connsiteY544" fmla="*/ 5713554 h 6367455"/>
                <a:gd name="connsiteX545" fmla="*/ 4207850 w 6891715"/>
                <a:gd name="connsiteY545" fmla="*/ 5720806 h 6367455"/>
                <a:gd name="connsiteX546" fmla="*/ 4198363 w 6891715"/>
                <a:gd name="connsiteY546" fmla="*/ 5712608 h 6367455"/>
                <a:gd name="connsiteX547" fmla="*/ 4203739 w 6891715"/>
                <a:gd name="connsiteY547" fmla="*/ 5728059 h 6367455"/>
                <a:gd name="connsiteX548" fmla="*/ 4197414 w 6891715"/>
                <a:gd name="connsiteY548" fmla="*/ 5735627 h 6367455"/>
                <a:gd name="connsiteX549" fmla="*/ 4179705 w 6891715"/>
                <a:gd name="connsiteY549" fmla="*/ 5734996 h 6367455"/>
                <a:gd name="connsiteX550" fmla="*/ 4168953 w 6891715"/>
                <a:gd name="connsiteY550" fmla="*/ 5725221 h 6367455"/>
                <a:gd name="connsiteX551" fmla="*/ 4186662 w 6891715"/>
                <a:gd name="connsiteY551" fmla="*/ 5713869 h 6367455"/>
                <a:gd name="connsiteX552" fmla="*/ 4173064 w 6891715"/>
                <a:gd name="connsiteY552" fmla="*/ 5710716 h 6367455"/>
                <a:gd name="connsiteX553" fmla="*/ 4164525 w 6891715"/>
                <a:gd name="connsiteY553" fmla="*/ 5723329 h 6367455"/>
                <a:gd name="connsiteX554" fmla="*/ 4144603 w 6891715"/>
                <a:gd name="connsiteY554" fmla="*/ 5715130 h 6367455"/>
                <a:gd name="connsiteX555" fmla="*/ 4143338 w 6891715"/>
                <a:gd name="connsiteY555" fmla="*/ 5702517 h 6367455"/>
                <a:gd name="connsiteX556" fmla="*/ 4165790 w 6891715"/>
                <a:gd name="connsiteY556" fmla="*/ 5703463 h 6367455"/>
                <a:gd name="connsiteX557" fmla="*/ 4167688 w 6891715"/>
                <a:gd name="connsiteY557" fmla="*/ 5696211 h 6367455"/>
                <a:gd name="connsiteX558" fmla="*/ 4181602 w 6891715"/>
                <a:gd name="connsiteY558" fmla="*/ 5695895 h 6367455"/>
                <a:gd name="connsiteX559" fmla="*/ 3560407 w 6891715"/>
                <a:gd name="connsiteY559" fmla="*/ 5638789 h 6367455"/>
                <a:gd name="connsiteX560" fmla="*/ 3566757 w 6891715"/>
                <a:gd name="connsiteY560" fmla="*/ 5641629 h 6367455"/>
                <a:gd name="connsiteX561" fmla="*/ 3572790 w 6891715"/>
                <a:gd name="connsiteY561" fmla="*/ 5648572 h 6367455"/>
                <a:gd name="connsiteX562" fmla="*/ 3560725 w 6891715"/>
                <a:gd name="connsiteY562" fmla="*/ 5652675 h 6367455"/>
                <a:gd name="connsiteX563" fmla="*/ 3562312 w 6891715"/>
                <a:gd name="connsiteY563" fmla="*/ 5664667 h 6367455"/>
                <a:gd name="connsiteX564" fmla="*/ 3572155 w 6891715"/>
                <a:gd name="connsiteY564" fmla="*/ 5670663 h 6367455"/>
                <a:gd name="connsiteX565" fmla="*/ 3571520 w 6891715"/>
                <a:gd name="connsiteY565" fmla="*/ 5679815 h 6367455"/>
                <a:gd name="connsiteX566" fmla="*/ 3582950 w 6891715"/>
                <a:gd name="connsiteY566" fmla="*/ 5680447 h 6367455"/>
                <a:gd name="connsiteX567" fmla="*/ 3581680 w 6891715"/>
                <a:gd name="connsiteY567" fmla="*/ 5691177 h 6367455"/>
                <a:gd name="connsiteX568" fmla="*/ 3563265 w 6891715"/>
                <a:gd name="connsiteY568" fmla="*/ 5680447 h 6367455"/>
                <a:gd name="connsiteX569" fmla="*/ 3561677 w 6891715"/>
                <a:gd name="connsiteY569" fmla="*/ 5668770 h 6367455"/>
                <a:gd name="connsiteX570" fmla="*/ 3541675 w 6891715"/>
                <a:gd name="connsiteY570" fmla="*/ 5647310 h 6367455"/>
                <a:gd name="connsiteX571" fmla="*/ 3543262 w 6891715"/>
                <a:gd name="connsiteY571" fmla="*/ 5640367 h 6367455"/>
                <a:gd name="connsiteX572" fmla="*/ 3558185 w 6891715"/>
                <a:gd name="connsiteY572" fmla="*/ 5642891 h 6367455"/>
                <a:gd name="connsiteX573" fmla="*/ 1988465 w 6891715"/>
                <a:gd name="connsiteY573" fmla="*/ 5605451 h 6367455"/>
                <a:gd name="connsiteX574" fmla="*/ 1990687 w 6891715"/>
                <a:gd name="connsiteY574" fmla="*/ 5609261 h 6367455"/>
                <a:gd name="connsiteX575" fmla="*/ 1976082 w 6891715"/>
                <a:gd name="connsiteY575" fmla="*/ 5621326 h 6367455"/>
                <a:gd name="connsiteX576" fmla="*/ 1975130 w 6891715"/>
                <a:gd name="connsiteY576" fmla="*/ 5626406 h 6367455"/>
                <a:gd name="connsiteX577" fmla="*/ 1985607 w 6891715"/>
                <a:gd name="connsiteY577" fmla="*/ 5621008 h 6367455"/>
                <a:gd name="connsiteX578" fmla="*/ 1979257 w 6891715"/>
                <a:gd name="connsiteY578" fmla="*/ 5631486 h 6367455"/>
                <a:gd name="connsiteX579" fmla="*/ 1981480 w 6891715"/>
                <a:gd name="connsiteY579" fmla="*/ 5638153 h 6367455"/>
                <a:gd name="connsiteX580" fmla="*/ 1998307 w 6891715"/>
                <a:gd name="connsiteY580" fmla="*/ 5636883 h 6367455"/>
                <a:gd name="connsiteX581" fmla="*/ 2005927 w 6891715"/>
                <a:gd name="connsiteY581" fmla="*/ 5638788 h 6367455"/>
                <a:gd name="connsiteX582" fmla="*/ 2008150 w 6891715"/>
                <a:gd name="connsiteY582" fmla="*/ 5651488 h 6367455"/>
                <a:gd name="connsiteX583" fmla="*/ 1999895 w 6891715"/>
                <a:gd name="connsiteY583" fmla="*/ 5666411 h 6367455"/>
                <a:gd name="connsiteX584" fmla="*/ 1993545 w 6891715"/>
                <a:gd name="connsiteY584" fmla="*/ 5677841 h 6367455"/>
                <a:gd name="connsiteX585" fmla="*/ 1987195 w 6891715"/>
                <a:gd name="connsiteY585" fmla="*/ 5690859 h 6367455"/>
                <a:gd name="connsiteX586" fmla="*/ 1965287 w 6891715"/>
                <a:gd name="connsiteY586" fmla="*/ 5699114 h 6367455"/>
                <a:gd name="connsiteX587" fmla="*/ 1965287 w 6891715"/>
                <a:gd name="connsiteY587" fmla="*/ 5694986 h 6367455"/>
                <a:gd name="connsiteX588" fmla="*/ 1954492 w 6891715"/>
                <a:gd name="connsiteY588" fmla="*/ 5688954 h 6367455"/>
                <a:gd name="connsiteX589" fmla="*/ 1937665 w 6891715"/>
                <a:gd name="connsiteY589" fmla="*/ 5683556 h 6367455"/>
                <a:gd name="connsiteX590" fmla="*/ 1938300 w 6891715"/>
                <a:gd name="connsiteY590" fmla="*/ 5667999 h 6367455"/>
                <a:gd name="connsiteX591" fmla="*/ 1928775 w 6891715"/>
                <a:gd name="connsiteY591" fmla="*/ 5660696 h 6367455"/>
                <a:gd name="connsiteX592" fmla="*/ 1912900 w 6891715"/>
                <a:gd name="connsiteY592" fmla="*/ 5662601 h 6367455"/>
                <a:gd name="connsiteX593" fmla="*/ 1912265 w 6891715"/>
                <a:gd name="connsiteY593" fmla="*/ 5676571 h 6367455"/>
                <a:gd name="connsiteX594" fmla="*/ 1902740 w 6891715"/>
                <a:gd name="connsiteY594" fmla="*/ 5674349 h 6367455"/>
                <a:gd name="connsiteX595" fmla="*/ 1900200 w 6891715"/>
                <a:gd name="connsiteY595" fmla="*/ 5650536 h 6367455"/>
                <a:gd name="connsiteX596" fmla="*/ 1917027 w 6891715"/>
                <a:gd name="connsiteY596" fmla="*/ 5641963 h 6367455"/>
                <a:gd name="connsiteX597" fmla="*/ 1937982 w 6891715"/>
                <a:gd name="connsiteY597" fmla="*/ 5626723 h 6367455"/>
                <a:gd name="connsiteX598" fmla="*/ 1952905 w 6891715"/>
                <a:gd name="connsiteY598" fmla="*/ 5619103 h 6367455"/>
                <a:gd name="connsiteX599" fmla="*/ 4089680 w 6891715"/>
                <a:gd name="connsiteY599" fmla="*/ 5599101 h 6367455"/>
                <a:gd name="connsiteX600" fmla="*/ 4100475 w 6891715"/>
                <a:gd name="connsiteY600" fmla="*/ 5606038 h 6367455"/>
                <a:gd name="connsiteX601" fmla="*/ 4089045 w 6891715"/>
                <a:gd name="connsiteY601" fmla="*/ 5624958 h 6367455"/>
                <a:gd name="connsiteX602" fmla="*/ 4092220 w 6891715"/>
                <a:gd name="connsiteY602" fmla="*/ 5642931 h 6367455"/>
                <a:gd name="connsiteX603" fmla="*/ 4079520 w 6891715"/>
                <a:gd name="connsiteY603" fmla="*/ 5637571 h 6367455"/>
                <a:gd name="connsiteX604" fmla="*/ 4081742 w 6891715"/>
                <a:gd name="connsiteY604" fmla="*/ 5630318 h 6367455"/>
                <a:gd name="connsiteX605" fmla="*/ 4076345 w 6891715"/>
                <a:gd name="connsiteY605" fmla="*/ 5630318 h 6367455"/>
                <a:gd name="connsiteX606" fmla="*/ 4069042 w 6891715"/>
                <a:gd name="connsiteY606" fmla="*/ 5645139 h 6367455"/>
                <a:gd name="connsiteX607" fmla="*/ 4060470 w 6891715"/>
                <a:gd name="connsiteY607" fmla="*/ 5631580 h 6367455"/>
                <a:gd name="connsiteX608" fmla="*/ 4056025 w 6891715"/>
                <a:gd name="connsiteY608" fmla="*/ 5615813 h 6367455"/>
                <a:gd name="connsiteX609" fmla="*/ 4073805 w 6891715"/>
                <a:gd name="connsiteY609" fmla="*/ 5615813 h 6367455"/>
                <a:gd name="connsiteX610" fmla="*/ 4084600 w 6891715"/>
                <a:gd name="connsiteY610" fmla="*/ 5619597 h 6367455"/>
                <a:gd name="connsiteX611" fmla="*/ 2070698 w 6891715"/>
                <a:gd name="connsiteY611" fmla="*/ 5599101 h 6367455"/>
                <a:gd name="connsiteX612" fmla="*/ 2091018 w 6891715"/>
                <a:gd name="connsiteY612" fmla="*/ 5613433 h 6367455"/>
                <a:gd name="connsiteX613" fmla="*/ 2092288 w 6891715"/>
                <a:gd name="connsiteY613" fmla="*/ 5624649 h 6367455"/>
                <a:gd name="connsiteX614" fmla="*/ 2079588 w 6891715"/>
                <a:gd name="connsiteY614" fmla="*/ 5632439 h 6367455"/>
                <a:gd name="connsiteX615" fmla="*/ 2067840 w 6891715"/>
                <a:gd name="connsiteY615" fmla="*/ 5622780 h 6367455"/>
                <a:gd name="connsiteX616" fmla="*/ 2041488 w 6891715"/>
                <a:gd name="connsiteY616" fmla="*/ 5624338 h 6367455"/>
                <a:gd name="connsiteX617" fmla="*/ 2040218 w 6891715"/>
                <a:gd name="connsiteY617" fmla="*/ 5614056 h 6367455"/>
                <a:gd name="connsiteX618" fmla="*/ 2033868 w 6891715"/>
                <a:gd name="connsiteY618" fmla="*/ 5614056 h 6367455"/>
                <a:gd name="connsiteX619" fmla="*/ 2031963 w 6891715"/>
                <a:gd name="connsiteY619" fmla="*/ 5604397 h 6367455"/>
                <a:gd name="connsiteX620" fmla="*/ 4138765 w 6891715"/>
                <a:gd name="connsiteY620" fmla="*/ 5576879 h 6367455"/>
                <a:gd name="connsiteX621" fmla="*/ 4144990 w 6891715"/>
                <a:gd name="connsiteY621" fmla="*/ 5580100 h 6367455"/>
                <a:gd name="connsiteX622" fmla="*/ 4148103 w 6891715"/>
                <a:gd name="connsiteY622" fmla="*/ 5590408 h 6367455"/>
                <a:gd name="connsiteX623" fmla="*/ 4140943 w 6891715"/>
                <a:gd name="connsiteY623" fmla="*/ 5599104 h 6367455"/>
                <a:gd name="connsiteX624" fmla="*/ 4116353 w 6891715"/>
                <a:gd name="connsiteY624" fmla="*/ 5598138 h 6367455"/>
                <a:gd name="connsiteX625" fmla="*/ 4121956 w 6891715"/>
                <a:gd name="connsiteY625" fmla="*/ 5588475 h 6367455"/>
                <a:gd name="connsiteX626" fmla="*/ 4302091 w 6891715"/>
                <a:gd name="connsiteY626" fmla="*/ 5553067 h 6367455"/>
                <a:gd name="connsiteX627" fmla="*/ 4302091 w 6891715"/>
                <a:gd name="connsiteY627" fmla="*/ 5561005 h 6367455"/>
                <a:gd name="connsiteX628" fmla="*/ 4297328 w 6891715"/>
                <a:gd name="connsiteY628" fmla="*/ 5558934 h 6367455"/>
                <a:gd name="connsiteX629" fmla="*/ 4108553 w 6891715"/>
                <a:gd name="connsiteY629" fmla="*/ 5551476 h 6367455"/>
                <a:gd name="connsiteX630" fmla="*/ 4122700 w 6891715"/>
                <a:gd name="connsiteY630" fmla="*/ 5555898 h 6367455"/>
                <a:gd name="connsiteX631" fmla="*/ 4121735 w 6891715"/>
                <a:gd name="connsiteY631" fmla="*/ 5565764 h 6367455"/>
                <a:gd name="connsiteX632" fmla="*/ 4108874 w 6891715"/>
                <a:gd name="connsiteY632" fmla="*/ 5563723 h 6367455"/>
                <a:gd name="connsiteX633" fmla="*/ 4097300 w 6891715"/>
                <a:gd name="connsiteY633" fmla="*/ 5562702 h 6367455"/>
                <a:gd name="connsiteX634" fmla="*/ 4099229 w 6891715"/>
                <a:gd name="connsiteY634" fmla="*/ 5556919 h 6367455"/>
                <a:gd name="connsiteX635" fmla="*/ 4289391 w 6891715"/>
                <a:gd name="connsiteY635" fmla="*/ 5540367 h 6367455"/>
                <a:gd name="connsiteX636" fmla="*/ 4308441 w 6891715"/>
                <a:gd name="connsiteY636" fmla="*/ 5541002 h 6367455"/>
                <a:gd name="connsiteX637" fmla="*/ 4301337 w 6891715"/>
                <a:gd name="connsiteY637" fmla="*/ 5548305 h 6367455"/>
                <a:gd name="connsiteX638" fmla="*/ 4292620 w 6891715"/>
                <a:gd name="connsiteY638" fmla="*/ 5551480 h 6367455"/>
                <a:gd name="connsiteX639" fmla="*/ 4289391 w 6891715"/>
                <a:gd name="connsiteY639" fmla="*/ 5548305 h 6367455"/>
                <a:gd name="connsiteX640" fmla="*/ 4022925 w 6891715"/>
                <a:gd name="connsiteY640" fmla="*/ 5514964 h 6367455"/>
                <a:gd name="connsiteX641" fmla="*/ 4031881 w 6891715"/>
                <a:gd name="connsiteY641" fmla="*/ 5519920 h 6367455"/>
                <a:gd name="connsiteX642" fmla="*/ 4032213 w 6891715"/>
                <a:gd name="connsiteY642" fmla="*/ 5533239 h 6367455"/>
                <a:gd name="connsiteX643" fmla="*/ 4022261 w 6891715"/>
                <a:gd name="connsiteY643" fmla="*/ 5540364 h 6367455"/>
                <a:gd name="connsiteX644" fmla="*/ 4009988 w 6891715"/>
                <a:gd name="connsiteY644" fmla="*/ 5532310 h 6367455"/>
                <a:gd name="connsiteX645" fmla="*/ 4011315 w 6891715"/>
                <a:gd name="connsiteY645" fmla="*/ 5525186 h 6367455"/>
                <a:gd name="connsiteX646" fmla="*/ 2542105 w 6891715"/>
                <a:gd name="connsiteY646" fmla="*/ 5470514 h 6367455"/>
                <a:gd name="connsiteX647" fmla="*/ 2547481 w 6891715"/>
                <a:gd name="connsiteY647" fmla="*/ 5470514 h 6367455"/>
                <a:gd name="connsiteX648" fmla="*/ 2566456 w 6891715"/>
                <a:gd name="connsiteY648" fmla="*/ 5478769 h 6367455"/>
                <a:gd name="connsiteX649" fmla="*/ 2578157 w 6891715"/>
                <a:gd name="connsiteY649" fmla="*/ 5478769 h 6367455"/>
                <a:gd name="connsiteX650" fmla="*/ 2586696 w 6891715"/>
                <a:gd name="connsiteY650" fmla="*/ 5503851 h 6367455"/>
                <a:gd name="connsiteX651" fmla="*/ 2585747 w 6891715"/>
                <a:gd name="connsiteY651" fmla="*/ 5520679 h 6367455"/>
                <a:gd name="connsiteX652" fmla="*/ 2601876 w 6891715"/>
                <a:gd name="connsiteY652" fmla="*/ 5547031 h 6367455"/>
                <a:gd name="connsiteX653" fmla="*/ 2600927 w 6891715"/>
                <a:gd name="connsiteY653" fmla="*/ 5575289 h 6367455"/>
                <a:gd name="connsiteX654" fmla="*/ 2590491 w 6891715"/>
                <a:gd name="connsiteY654" fmla="*/ 5584814 h 6367455"/>
                <a:gd name="connsiteX655" fmla="*/ 2586696 w 6891715"/>
                <a:gd name="connsiteY655" fmla="*/ 5599736 h 6367455"/>
                <a:gd name="connsiteX656" fmla="*/ 2600295 w 6891715"/>
                <a:gd name="connsiteY656" fmla="*/ 5611484 h 6367455"/>
                <a:gd name="connsiteX657" fmla="*/ 2592388 w 6891715"/>
                <a:gd name="connsiteY657" fmla="*/ 5641646 h 6367455"/>
                <a:gd name="connsiteX658" fmla="*/ 2584166 w 6891715"/>
                <a:gd name="connsiteY658" fmla="*/ 5676889 h 6367455"/>
                <a:gd name="connsiteX659" fmla="*/ 2584482 w 6891715"/>
                <a:gd name="connsiteY659" fmla="*/ 5711496 h 6367455"/>
                <a:gd name="connsiteX660" fmla="*/ 2570884 w 6891715"/>
                <a:gd name="connsiteY660" fmla="*/ 5732769 h 6367455"/>
                <a:gd name="connsiteX661" fmla="*/ 2561080 w 6891715"/>
                <a:gd name="connsiteY661" fmla="*/ 5721974 h 6367455"/>
                <a:gd name="connsiteX662" fmla="*/ 2550644 w 6891715"/>
                <a:gd name="connsiteY662" fmla="*/ 5711814 h 6367455"/>
                <a:gd name="connsiteX663" fmla="*/ 2532934 w 6891715"/>
                <a:gd name="connsiteY663" fmla="*/ 5723561 h 6367455"/>
                <a:gd name="connsiteX664" fmla="*/ 2531985 w 6891715"/>
                <a:gd name="connsiteY664" fmla="*/ 5743564 h 6367455"/>
                <a:gd name="connsiteX665" fmla="*/ 2523446 w 6891715"/>
                <a:gd name="connsiteY665" fmla="*/ 5752136 h 6367455"/>
                <a:gd name="connsiteX666" fmla="*/ 2510796 w 6891715"/>
                <a:gd name="connsiteY666" fmla="*/ 5753089 h 6367455"/>
                <a:gd name="connsiteX667" fmla="*/ 2496249 w 6891715"/>
                <a:gd name="connsiteY667" fmla="*/ 5756264 h 6367455"/>
                <a:gd name="connsiteX668" fmla="*/ 2484864 w 6891715"/>
                <a:gd name="connsiteY668" fmla="*/ 5748326 h 6367455"/>
                <a:gd name="connsiteX669" fmla="*/ 2476325 w 6891715"/>
                <a:gd name="connsiteY669" fmla="*/ 5751501 h 6367455"/>
                <a:gd name="connsiteX670" fmla="*/ 2472846 w 6891715"/>
                <a:gd name="connsiteY670" fmla="*/ 5740706 h 6367455"/>
                <a:gd name="connsiteX671" fmla="*/ 2481385 w 6891715"/>
                <a:gd name="connsiteY671" fmla="*/ 5740706 h 6367455"/>
                <a:gd name="connsiteX672" fmla="*/ 2474744 w 6891715"/>
                <a:gd name="connsiteY672" fmla="*/ 5735626 h 6367455"/>
                <a:gd name="connsiteX673" fmla="*/ 2473795 w 6891715"/>
                <a:gd name="connsiteY673" fmla="*/ 5710544 h 6367455"/>
                <a:gd name="connsiteX674" fmla="*/ 2460829 w 6891715"/>
                <a:gd name="connsiteY674" fmla="*/ 5693716 h 6367455"/>
                <a:gd name="connsiteX675" fmla="*/ 2477274 w 6891715"/>
                <a:gd name="connsiteY675" fmla="*/ 5644821 h 6367455"/>
                <a:gd name="connsiteX676" fmla="*/ 2481701 w 6891715"/>
                <a:gd name="connsiteY676" fmla="*/ 5631169 h 6367455"/>
                <a:gd name="connsiteX677" fmla="*/ 2467470 w 6891715"/>
                <a:gd name="connsiteY677" fmla="*/ 5619739 h 6367455"/>
                <a:gd name="connsiteX678" fmla="*/ 2476009 w 6891715"/>
                <a:gd name="connsiteY678" fmla="*/ 5598466 h 6367455"/>
                <a:gd name="connsiteX679" fmla="*/ 2469684 w 6891715"/>
                <a:gd name="connsiteY679" fmla="*/ 5588941 h 6367455"/>
                <a:gd name="connsiteX680" fmla="*/ 2475693 w 6891715"/>
                <a:gd name="connsiteY680" fmla="*/ 5575606 h 6367455"/>
                <a:gd name="connsiteX681" fmla="*/ 2466205 w 6891715"/>
                <a:gd name="connsiteY681" fmla="*/ 5557509 h 6367455"/>
                <a:gd name="connsiteX682" fmla="*/ 2450393 w 6891715"/>
                <a:gd name="connsiteY682" fmla="*/ 5547349 h 6367455"/>
                <a:gd name="connsiteX683" fmla="*/ 2445965 w 6891715"/>
                <a:gd name="connsiteY683" fmla="*/ 5556874 h 6367455"/>
                <a:gd name="connsiteX684" fmla="*/ 2441538 w 6891715"/>
                <a:gd name="connsiteY684" fmla="*/ 5535601 h 6367455"/>
                <a:gd name="connsiteX685" fmla="*/ 2447863 w 6891715"/>
                <a:gd name="connsiteY685" fmla="*/ 5521949 h 6367455"/>
                <a:gd name="connsiteX686" fmla="*/ 2442170 w 6891715"/>
                <a:gd name="connsiteY686" fmla="*/ 5497819 h 6367455"/>
                <a:gd name="connsiteX687" fmla="*/ 2450709 w 6891715"/>
                <a:gd name="connsiteY687" fmla="*/ 5492421 h 6367455"/>
                <a:gd name="connsiteX688" fmla="*/ 2454820 w 6891715"/>
                <a:gd name="connsiteY688" fmla="*/ 5477499 h 6367455"/>
                <a:gd name="connsiteX689" fmla="*/ 2461145 w 6891715"/>
                <a:gd name="connsiteY689" fmla="*/ 5482896 h 6367455"/>
                <a:gd name="connsiteX690" fmla="*/ 2451658 w 6891715"/>
                <a:gd name="connsiteY690" fmla="*/ 5497819 h 6367455"/>
                <a:gd name="connsiteX691" fmla="*/ 2459248 w 6891715"/>
                <a:gd name="connsiteY691" fmla="*/ 5509249 h 6367455"/>
                <a:gd name="connsiteX692" fmla="*/ 2476325 w 6891715"/>
                <a:gd name="connsiteY692" fmla="*/ 5517504 h 6367455"/>
                <a:gd name="connsiteX693" fmla="*/ 2496249 w 6891715"/>
                <a:gd name="connsiteY693" fmla="*/ 5519409 h 6367455"/>
                <a:gd name="connsiteX694" fmla="*/ 2503523 w 6891715"/>
                <a:gd name="connsiteY694" fmla="*/ 5503534 h 6367455"/>
                <a:gd name="connsiteX695" fmla="*/ 2524711 w 6891715"/>
                <a:gd name="connsiteY695" fmla="*/ 5490834 h 6367455"/>
                <a:gd name="connsiteX696" fmla="*/ 2537994 w 6891715"/>
                <a:gd name="connsiteY696" fmla="*/ 5481309 h 6367455"/>
                <a:gd name="connsiteX697" fmla="*/ 3282913 w 6891715"/>
                <a:gd name="connsiteY697" fmla="*/ 5260964 h 6367455"/>
                <a:gd name="connsiteX698" fmla="*/ 3294026 w 6891715"/>
                <a:gd name="connsiteY698" fmla="*/ 5262084 h 6367455"/>
                <a:gd name="connsiteX699" fmla="*/ 3287964 w 6891715"/>
                <a:gd name="connsiteY699" fmla="*/ 5265727 h 6367455"/>
                <a:gd name="connsiteX700" fmla="*/ 3328248 w 6891715"/>
                <a:gd name="connsiteY700" fmla="*/ 5257789 h 6367455"/>
                <a:gd name="connsiteX701" fmla="*/ 3340739 w 6891715"/>
                <a:gd name="connsiteY701" fmla="*/ 5264892 h 6367455"/>
                <a:gd name="connsiteX702" fmla="*/ 3362288 w 6891715"/>
                <a:gd name="connsiteY702" fmla="*/ 5271027 h 6367455"/>
                <a:gd name="connsiteX703" fmla="*/ 3361039 w 6891715"/>
                <a:gd name="connsiteY703" fmla="*/ 5276839 h 6367455"/>
                <a:gd name="connsiteX704" fmla="*/ 3336680 w 6891715"/>
                <a:gd name="connsiteY704" fmla="*/ 5270704 h 6367455"/>
                <a:gd name="connsiteX705" fmla="*/ 3324188 w 6891715"/>
                <a:gd name="connsiteY705" fmla="*/ 5259726 h 6367455"/>
                <a:gd name="connsiteX706" fmla="*/ 2671407 w 6891715"/>
                <a:gd name="connsiteY706" fmla="*/ 5257789 h 6367455"/>
                <a:gd name="connsiteX707" fmla="*/ 2674900 w 6891715"/>
                <a:gd name="connsiteY707" fmla="*/ 5266657 h 6367455"/>
                <a:gd name="connsiteX708" fmla="*/ 2673947 w 6891715"/>
                <a:gd name="connsiteY708" fmla="*/ 5273226 h 6367455"/>
                <a:gd name="connsiteX709" fmla="*/ 2667597 w 6891715"/>
                <a:gd name="connsiteY709" fmla="*/ 5275197 h 6367455"/>
                <a:gd name="connsiteX710" fmla="*/ 2671725 w 6891715"/>
                <a:gd name="connsiteY710" fmla="*/ 5284722 h 6367455"/>
                <a:gd name="connsiteX711" fmla="*/ 2664422 w 6891715"/>
                <a:gd name="connsiteY711" fmla="*/ 5286364 h 6367455"/>
                <a:gd name="connsiteX712" fmla="*/ 2659977 w 6891715"/>
                <a:gd name="connsiteY712" fmla="*/ 5276510 h 6367455"/>
                <a:gd name="connsiteX713" fmla="*/ 2643150 w 6891715"/>
                <a:gd name="connsiteY713" fmla="*/ 5278481 h 6367455"/>
                <a:gd name="connsiteX714" fmla="*/ 2636800 w 6891715"/>
                <a:gd name="connsiteY714" fmla="*/ 5268956 h 6367455"/>
                <a:gd name="connsiteX715" fmla="*/ 2659977 w 6891715"/>
                <a:gd name="connsiteY715" fmla="*/ 5266657 h 6367455"/>
                <a:gd name="connsiteX716" fmla="*/ 3264815 w 6891715"/>
                <a:gd name="connsiteY716" fmla="*/ 5237151 h 6367455"/>
                <a:gd name="connsiteX717" fmla="*/ 3282277 w 6891715"/>
                <a:gd name="connsiteY717" fmla="*/ 5247144 h 6367455"/>
                <a:gd name="connsiteX718" fmla="*/ 3295930 w 6891715"/>
                <a:gd name="connsiteY718" fmla="*/ 5244334 h 6367455"/>
                <a:gd name="connsiteX719" fmla="*/ 3316250 w 6891715"/>
                <a:gd name="connsiteY719" fmla="*/ 5251204 h 6367455"/>
                <a:gd name="connsiteX720" fmla="*/ 3295930 w 6891715"/>
                <a:gd name="connsiteY720" fmla="*/ 5249955 h 6367455"/>
                <a:gd name="connsiteX721" fmla="*/ 3283865 w 6891715"/>
                <a:gd name="connsiteY721" fmla="*/ 5256201 h 6367455"/>
                <a:gd name="connsiteX722" fmla="*/ 3252750 w 6891715"/>
                <a:gd name="connsiteY722" fmla="*/ 5239337 h 6367455"/>
                <a:gd name="connsiteX723" fmla="*/ 2572585 w 6891715"/>
                <a:gd name="connsiteY723" fmla="*/ 5232389 h 6367455"/>
                <a:gd name="connsiteX724" fmla="*/ 2574503 w 6891715"/>
                <a:gd name="connsiteY724" fmla="*/ 5273287 h 6367455"/>
                <a:gd name="connsiteX725" fmla="*/ 2571306 w 6891715"/>
                <a:gd name="connsiteY725" fmla="*/ 5288188 h 6367455"/>
                <a:gd name="connsiteX726" fmla="*/ 2584413 w 6891715"/>
                <a:gd name="connsiteY726" fmla="*/ 5315453 h 6367455"/>
                <a:gd name="connsiteX727" fmla="*/ 2581536 w 6891715"/>
                <a:gd name="connsiteY727" fmla="*/ 5359522 h 6367455"/>
                <a:gd name="connsiteX728" fmla="*/ 2570028 w 6891715"/>
                <a:gd name="connsiteY728" fmla="*/ 5388373 h 6367455"/>
                <a:gd name="connsiteX729" fmla="*/ 2566831 w 6891715"/>
                <a:gd name="connsiteY729" fmla="*/ 5402957 h 6367455"/>
                <a:gd name="connsiteX730" fmla="*/ 2557561 w 6891715"/>
                <a:gd name="connsiteY730" fmla="*/ 5426101 h 6367455"/>
                <a:gd name="connsiteX731" fmla="*/ 2549249 w 6891715"/>
                <a:gd name="connsiteY731" fmla="*/ 5445123 h 6367455"/>
                <a:gd name="connsiteX732" fmla="*/ 2547971 w 6891715"/>
                <a:gd name="connsiteY732" fmla="*/ 5451464 h 6367455"/>
                <a:gd name="connsiteX733" fmla="*/ 2539659 w 6891715"/>
                <a:gd name="connsiteY733" fmla="*/ 5446391 h 6367455"/>
                <a:gd name="connsiteX734" fmla="*/ 2531987 w 6891715"/>
                <a:gd name="connsiteY734" fmla="*/ 5444489 h 6367455"/>
                <a:gd name="connsiteX735" fmla="*/ 2531028 w 6891715"/>
                <a:gd name="connsiteY735" fmla="*/ 5439099 h 6367455"/>
                <a:gd name="connsiteX736" fmla="*/ 2521438 w 6891715"/>
                <a:gd name="connsiteY736" fmla="*/ 5434978 h 6367455"/>
                <a:gd name="connsiteX737" fmla="*/ 2510569 w 6891715"/>
                <a:gd name="connsiteY737" fmla="*/ 5426735 h 6367455"/>
                <a:gd name="connsiteX738" fmla="*/ 2518241 w 6891715"/>
                <a:gd name="connsiteY738" fmla="*/ 5408663 h 6367455"/>
                <a:gd name="connsiteX739" fmla="*/ 2511209 w 6891715"/>
                <a:gd name="connsiteY739" fmla="*/ 5405493 h 6367455"/>
                <a:gd name="connsiteX740" fmla="*/ 2499701 w 6891715"/>
                <a:gd name="connsiteY740" fmla="*/ 5400103 h 6367455"/>
                <a:gd name="connsiteX741" fmla="*/ 2503856 w 6891715"/>
                <a:gd name="connsiteY741" fmla="*/ 5393762 h 6367455"/>
                <a:gd name="connsiteX742" fmla="*/ 2504815 w 6891715"/>
                <a:gd name="connsiteY742" fmla="*/ 5384568 h 6367455"/>
                <a:gd name="connsiteX743" fmla="*/ 2501619 w 6891715"/>
                <a:gd name="connsiteY743" fmla="*/ 5381398 h 6367455"/>
                <a:gd name="connsiteX744" fmla="*/ 2501619 w 6891715"/>
                <a:gd name="connsiteY744" fmla="*/ 5366814 h 6367455"/>
                <a:gd name="connsiteX745" fmla="*/ 2497143 w 6891715"/>
                <a:gd name="connsiteY745" fmla="*/ 5356035 h 6367455"/>
                <a:gd name="connsiteX746" fmla="*/ 2490750 w 6891715"/>
                <a:gd name="connsiteY746" fmla="*/ 5342719 h 6367455"/>
                <a:gd name="connsiteX747" fmla="*/ 2491709 w 6891715"/>
                <a:gd name="connsiteY747" fmla="*/ 5330037 h 6367455"/>
                <a:gd name="connsiteX748" fmla="*/ 2501299 w 6891715"/>
                <a:gd name="connsiteY748" fmla="*/ 5327818 h 6367455"/>
                <a:gd name="connsiteX749" fmla="*/ 2500020 w 6891715"/>
                <a:gd name="connsiteY749" fmla="*/ 5305625 h 6367455"/>
                <a:gd name="connsiteX750" fmla="*/ 2520159 w 6891715"/>
                <a:gd name="connsiteY750" fmla="*/ 5294846 h 6367455"/>
                <a:gd name="connsiteX751" fmla="*/ 2524315 w 6891715"/>
                <a:gd name="connsiteY751" fmla="*/ 5283432 h 6367455"/>
                <a:gd name="connsiteX752" fmla="*/ 2538061 w 6891715"/>
                <a:gd name="connsiteY752" fmla="*/ 5272653 h 6367455"/>
                <a:gd name="connsiteX753" fmla="*/ 2550848 w 6891715"/>
                <a:gd name="connsiteY753" fmla="*/ 5278994 h 6367455"/>
                <a:gd name="connsiteX754" fmla="*/ 2558520 w 6891715"/>
                <a:gd name="connsiteY754" fmla="*/ 5271702 h 6367455"/>
                <a:gd name="connsiteX755" fmla="*/ 2554684 w 6891715"/>
                <a:gd name="connsiteY755" fmla="*/ 5255850 h 6367455"/>
                <a:gd name="connsiteX756" fmla="*/ 2562356 w 6891715"/>
                <a:gd name="connsiteY756" fmla="*/ 5235559 h 6367455"/>
                <a:gd name="connsiteX757" fmla="*/ 3216274 w 6891715"/>
                <a:gd name="connsiteY757" fmla="*/ 5219689 h 6367455"/>
                <a:gd name="connsiteX758" fmla="*/ 3221000 w 6891715"/>
                <a:gd name="connsiteY758" fmla="*/ 5221547 h 6367455"/>
                <a:gd name="connsiteX759" fmla="*/ 3210958 w 6891715"/>
                <a:gd name="connsiteY759" fmla="*/ 5232389 h 6367455"/>
                <a:gd name="connsiteX760" fmla="*/ 3210367 w 6891715"/>
                <a:gd name="connsiteY760" fmla="*/ 5228052 h 6367455"/>
                <a:gd name="connsiteX761" fmla="*/ 3208300 w 6891715"/>
                <a:gd name="connsiteY761" fmla="*/ 5222477 h 6367455"/>
                <a:gd name="connsiteX762" fmla="*/ 3236875 w 6891715"/>
                <a:gd name="connsiteY762" fmla="*/ 5199051 h 6367455"/>
                <a:gd name="connsiteX763" fmla="*/ 3266104 w 6891715"/>
                <a:gd name="connsiteY763" fmla="*/ 5206144 h 6367455"/>
                <a:gd name="connsiteX764" fmla="*/ 3297200 w 6891715"/>
                <a:gd name="connsiteY764" fmla="*/ 5210197 h 6367455"/>
                <a:gd name="connsiteX765" fmla="*/ 3297200 w 6891715"/>
                <a:gd name="connsiteY765" fmla="*/ 5214926 h 6367455"/>
                <a:gd name="connsiteX766" fmla="*/ 3266726 w 6891715"/>
                <a:gd name="connsiteY766" fmla="*/ 5213912 h 6367455"/>
                <a:gd name="connsiteX767" fmla="*/ 3239673 w 6891715"/>
                <a:gd name="connsiteY767" fmla="*/ 5206819 h 6367455"/>
                <a:gd name="connsiteX768" fmla="*/ 3261468 w 6891715"/>
                <a:gd name="connsiteY768" fmla="*/ 5180001 h 6367455"/>
                <a:gd name="connsiteX769" fmla="*/ 3278151 w 6891715"/>
                <a:gd name="connsiteY769" fmla="*/ 5188077 h 6367455"/>
                <a:gd name="connsiteX770" fmla="*/ 3274688 w 6891715"/>
                <a:gd name="connsiteY770" fmla="*/ 5194289 h 6367455"/>
                <a:gd name="connsiteX771" fmla="*/ 3257376 w 6891715"/>
                <a:gd name="connsiteY771" fmla="*/ 5193046 h 6367455"/>
                <a:gd name="connsiteX772" fmla="*/ 3245415 w 6891715"/>
                <a:gd name="connsiteY772" fmla="*/ 5189630 h 6367455"/>
                <a:gd name="connsiteX773" fmla="*/ 3241953 w 6891715"/>
                <a:gd name="connsiteY773" fmla="*/ 5184970 h 6367455"/>
                <a:gd name="connsiteX774" fmla="*/ 3241638 w 6891715"/>
                <a:gd name="connsiteY774" fmla="*/ 5180311 h 6367455"/>
                <a:gd name="connsiteX775" fmla="*/ 3220023 w 6891715"/>
                <a:gd name="connsiteY775" fmla="*/ 5175239 h 6367455"/>
                <a:gd name="connsiteX776" fmla="*/ 3235288 w 6891715"/>
                <a:gd name="connsiteY776" fmla="*/ 5184764 h 6367455"/>
                <a:gd name="connsiteX777" fmla="*/ 3225824 w 6891715"/>
                <a:gd name="connsiteY777" fmla="*/ 5183535 h 6367455"/>
                <a:gd name="connsiteX778" fmla="*/ 3211475 w 6891715"/>
                <a:gd name="connsiteY778" fmla="*/ 5175546 h 6367455"/>
                <a:gd name="connsiteX779" fmla="*/ 2421121 w 6891715"/>
                <a:gd name="connsiteY779" fmla="*/ 5104145 h 6367455"/>
                <a:gd name="connsiteX780" fmla="*/ 2412624 w 6891715"/>
                <a:gd name="connsiteY780" fmla="*/ 5112639 h 6367455"/>
                <a:gd name="connsiteX781" fmla="*/ 2412672 w 6891715"/>
                <a:gd name="connsiteY781" fmla="*/ 5112737 h 6367455"/>
                <a:gd name="connsiteX782" fmla="*/ 2421138 w 6891715"/>
                <a:gd name="connsiteY782" fmla="*/ 5104253 h 6367455"/>
                <a:gd name="connsiteX783" fmla="*/ 2421121 w 6891715"/>
                <a:gd name="connsiteY783" fmla="*/ 5104145 h 6367455"/>
                <a:gd name="connsiteX784" fmla="*/ 3071775 w 6891715"/>
                <a:gd name="connsiteY784" fmla="*/ 5056176 h 6367455"/>
                <a:gd name="connsiteX785" fmla="*/ 3095705 w 6891715"/>
                <a:gd name="connsiteY785" fmla="*/ 5079407 h 6367455"/>
                <a:gd name="connsiteX786" fmla="*/ 3109875 w 6891715"/>
                <a:gd name="connsiteY786" fmla="*/ 5094276 h 6367455"/>
                <a:gd name="connsiteX787" fmla="*/ 3092242 w 6891715"/>
                <a:gd name="connsiteY787" fmla="*/ 5084364 h 6367455"/>
                <a:gd name="connsiteX788" fmla="*/ 3080277 w 6891715"/>
                <a:gd name="connsiteY788" fmla="*/ 5069805 h 6367455"/>
                <a:gd name="connsiteX789" fmla="*/ 3087650 w 6891715"/>
                <a:gd name="connsiteY789" fmla="*/ 5051414 h 6367455"/>
                <a:gd name="connsiteX790" fmla="*/ 3115887 w 6891715"/>
                <a:gd name="connsiteY790" fmla="*/ 5070981 h 6367455"/>
                <a:gd name="connsiteX791" fmla="*/ 3117813 w 6891715"/>
                <a:gd name="connsiteY791" fmla="*/ 5079989 h 6367455"/>
                <a:gd name="connsiteX792" fmla="*/ 3100350 w 6891715"/>
                <a:gd name="connsiteY792" fmla="*/ 5049826 h 6367455"/>
                <a:gd name="connsiteX793" fmla="*/ 3114638 w 6891715"/>
                <a:gd name="connsiteY793" fmla="*/ 5056224 h 6367455"/>
                <a:gd name="connsiteX794" fmla="*/ 3110215 w 6891715"/>
                <a:gd name="connsiteY794" fmla="*/ 5060939 h 6367455"/>
                <a:gd name="connsiteX795" fmla="*/ 3085812 w 6891715"/>
                <a:gd name="connsiteY795" fmla="*/ 5013314 h 6367455"/>
                <a:gd name="connsiteX796" fmla="*/ 3107082 w 6891715"/>
                <a:gd name="connsiteY796" fmla="*/ 5026331 h 6367455"/>
                <a:gd name="connsiteX797" fmla="*/ 3109016 w 6891715"/>
                <a:gd name="connsiteY797" fmla="*/ 5031411 h 6367455"/>
                <a:gd name="connsiteX798" fmla="*/ 3102570 w 6891715"/>
                <a:gd name="connsiteY798" fmla="*/ 5029824 h 6367455"/>
                <a:gd name="connsiteX799" fmla="*/ 3115461 w 6891715"/>
                <a:gd name="connsiteY799" fmla="*/ 5041254 h 6367455"/>
                <a:gd name="connsiteX800" fmla="*/ 3124163 w 6891715"/>
                <a:gd name="connsiteY800" fmla="*/ 5047921 h 6367455"/>
                <a:gd name="connsiteX801" fmla="*/ 3122874 w 6891715"/>
                <a:gd name="connsiteY801" fmla="*/ 5051414 h 6367455"/>
                <a:gd name="connsiteX802" fmla="*/ 3104182 w 6891715"/>
                <a:gd name="connsiteY802" fmla="*/ 5037126 h 6367455"/>
                <a:gd name="connsiteX803" fmla="*/ 3105471 w 6891715"/>
                <a:gd name="connsiteY803" fmla="*/ 5045381 h 6367455"/>
                <a:gd name="connsiteX804" fmla="*/ 3093224 w 6891715"/>
                <a:gd name="connsiteY804" fmla="*/ 5033316 h 6367455"/>
                <a:gd name="connsiteX805" fmla="*/ 3084523 w 6891715"/>
                <a:gd name="connsiteY805" fmla="*/ 5021886 h 6367455"/>
                <a:gd name="connsiteX806" fmla="*/ 3081300 w 6891715"/>
                <a:gd name="connsiteY806" fmla="*/ 5013949 h 6367455"/>
                <a:gd name="connsiteX807" fmla="*/ 3043982 w 6891715"/>
                <a:gd name="connsiteY807" fmla="*/ 5011726 h 6367455"/>
                <a:gd name="connsiteX808" fmla="*/ 3058460 w 6891715"/>
                <a:gd name="connsiteY808" fmla="*/ 5028318 h 6367455"/>
                <a:gd name="connsiteX809" fmla="*/ 3059076 w 6891715"/>
                <a:gd name="connsiteY809" fmla="*/ 5039379 h 6367455"/>
                <a:gd name="connsiteX810" fmla="*/ 3055071 w 6891715"/>
                <a:gd name="connsiteY810" fmla="*/ 5040301 h 6367455"/>
                <a:gd name="connsiteX811" fmla="*/ 3052299 w 6891715"/>
                <a:gd name="connsiteY811" fmla="*/ 5032927 h 6367455"/>
                <a:gd name="connsiteX812" fmla="*/ 3046139 w 6891715"/>
                <a:gd name="connsiteY812" fmla="*/ 5030161 h 6367455"/>
                <a:gd name="connsiteX813" fmla="*/ 3039978 w 6891715"/>
                <a:gd name="connsiteY813" fmla="*/ 5022173 h 6367455"/>
                <a:gd name="connsiteX814" fmla="*/ 3038438 w 6891715"/>
                <a:gd name="connsiteY814" fmla="*/ 5013877 h 6367455"/>
                <a:gd name="connsiteX815" fmla="*/ 3081196 w 6891715"/>
                <a:gd name="connsiteY815" fmla="*/ 4995851 h 6367455"/>
                <a:gd name="connsiteX816" fmla="*/ 3089628 w 6891715"/>
                <a:gd name="connsiteY816" fmla="*/ 5007599 h 6367455"/>
                <a:gd name="connsiteX817" fmla="*/ 3094000 w 6891715"/>
                <a:gd name="connsiteY817" fmla="*/ 5013314 h 6367455"/>
                <a:gd name="connsiteX818" fmla="*/ 3077761 w 6891715"/>
                <a:gd name="connsiteY818" fmla="*/ 5004106 h 6367455"/>
                <a:gd name="connsiteX819" fmla="*/ 3074950 w 6891715"/>
                <a:gd name="connsiteY819" fmla="*/ 4998708 h 6367455"/>
                <a:gd name="connsiteX820" fmla="*/ 6495127 w 6891715"/>
                <a:gd name="connsiteY820" fmla="*/ 4986728 h 6367455"/>
                <a:gd name="connsiteX821" fmla="*/ 6506559 w 6891715"/>
                <a:gd name="connsiteY821" fmla="*/ 4995299 h 6367455"/>
                <a:gd name="connsiteX822" fmla="*/ 6517991 w 6891715"/>
                <a:gd name="connsiteY822" fmla="*/ 4992442 h 6367455"/>
                <a:gd name="connsiteX823" fmla="*/ 6525612 w 6891715"/>
                <a:gd name="connsiteY823" fmla="*/ 4997204 h 6367455"/>
                <a:gd name="connsiteX824" fmla="*/ 6540537 w 6891715"/>
                <a:gd name="connsiteY824" fmla="*/ 4999426 h 6367455"/>
                <a:gd name="connsiteX825" fmla="*/ 6557050 w 6891715"/>
                <a:gd name="connsiteY825" fmla="*/ 5002918 h 6367455"/>
                <a:gd name="connsiteX826" fmla="*/ 6561450 w 6891715"/>
                <a:gd name="connsiteY826" fmla="*/ 5001033 h 6367455"/>
                <a:gd name="connsiteX827" fmla="*/ 6527292 w 6891715"/>
                <a:gd name="connsiteY827" fmla="*/ 5071939 h 6367455"/>
                <a:gd name="connsiteX828" fmla="*/ 6524977 w 6891715"/>
                <a:gd name="connsiteY828" fmla="*/ 5069582 h 6367455"/>
                <a:gd name="connsiteX829" fmla="*/ 6514815 w 6891715"/>
                <a:gd name="connsiteY829" fmla="*/ 5041964 h 6367455"/>
                <a:gd name="connsiteX830" fmla="*/ 6504336 w 6891715"/>
                <a:gd name="connsiteY830" fmla="*/ 5039424 h 6367455"/>
                <a:gd name="connsiteX831" fmla="*/ 6495762 w 6891715"/>
                <a:gd name="connsiteY831" fmla="*/ 5044821 h 6367455"/>
                <a:gd name="connsiteX832" fmla="*/ 6487506 w 6891715"/>
                <a:gd name="connsiteY832" fmla="*/ 5041329 h 6367455"/>
                <a:gd name="connsiteX833" fmla="*/ 6486553 w 6891715"/>
                <a:gd name="connsiteY833" fmla="*/ 5030536 h 6367455"/>
                <a:gd name="connsiteX834" fmla="*/ 6470993 w 6891715"/>
                <a:gd name="connsiteY834" fmla="*/ 5017520 h 6367455"/>
                <a:gd name="connsiteX835" fmla="*/ 6473534 w 6891715"/>
                <a:gd name="connsiteY835" fmla="*/ 4998791 h 6367455"/>
                <a:gd name="connsiteX836" fmla="*/ 6484648 w 6891715"/>
                <a:gd name="connsiteY836" fmla="*/ 4994981 h 6367455"/>
                <a:gd name="connsiteX837" fmla="*/ 3034945 w 6891715"/>
                <a:gd name="connsiteY837" fmla="*/ 4948226 h 6367455"/>
                <a:gd name="connsiteX838" fmla="*/ 3042883 w 6891715"/>
                <a:gd name="connsiteY838" fmla="*/ 4949174 h 6367455"/>
                <a:gd name="connsiteX839" fmla="*/ 3044153 w 6891715"/>
                <a:gd name="connsiteY839" fmla="*/ 4962446 h 6367455"/>
                <a:gd name="connsiteX840" fmla="*/ 3048915 w 6891715"/>
                <a:gd name="connsiteY840" fmla="*/ 4968133 h 6367455"/>
                <a:gd name="connsiteX841" fmla="*/ 3055265 w 6891715"/>
                <a:gd name="connsiteY841" fmla="*/ 4979509 h 6367455"/>
                <a:gd name="connsiteX842" fmla="*/ 3060663 w 6891715"/>
                <a:gd name="connsiteY842" fmla="*/ 5014901 h 6367455"/>
                <a:gd name="connsiteX843" fmla="*/ 3054313 w 6891715"/>
                <a:gd name="connsiteY843" fmla="*/ 5014269 h 6367455"/>
                <a:gd name="connsiteX844" fmla="*/ 3049868 w 6891715"/>
                <a:gd name="connsiteY844" fmla="*/ 5008581 h 6367455"/>
                <a:gd name="connsiteX845" fmla="*/ 3040342 w 6891715"/>
                <a:gd name="connsiteY845" fmla="*/ 4999101 h 6367455"/>
                <a:gd name="connsiteX846" fmla="*/ 3036850 w 6891715"/>
                <a:gd name="connsiteY846" fmla="*/ 4987725 h 6367455"/>
                <a:gd name="connsiteX847" fmla="*/ 3039072 w 6891715"/>
                <a:gd name="connsiteY847" fmla="*/ 4981405 h 6367455"/>
                <a:gd name="connsiteX848" fmla="*/ 3044788 w 6891715"/>
                <a:gd name="connsiteY848" fmla="*/ 4985829 h 6367455"/>
                <a:gd name="connsiteX849" fmla="*/ 3046058 w 6891715"/>
                <a:gd name="connsiteY849" fmla="*/ 4981405 h 6367455"/>
                <a:gd name="connsiteX850" fmla="*/ 3046058 w 6891715"/>
                <a:gd name="connsiteY850" fmla="*/ 4972241 h 6367455"/>
                <a:gd name="connsiteX851" fmla="*/ 3033675 w 6891715"/>
                <a:gd name="connsiteY851" fmla="*/ 4958022 h 6367455"/>
                <a:gd name="connsiteX852" fmla="*/ 3060662 w 6891715"/>
                <a:gd name="connsiteY852" fmla="*/ 4941876 h 6367455"/>
                <a:gd name="connsiteX853" fmla="*/ 3066377 w 6891715"/>
                <a:gd name="connsiteY853" fmla="*/ 4941876 h 6367455"/>
                <a:gd name="connsiteX854" fmla="*/ 3081300 w 6891715"/>
                <a:gd name="connsiteY854" fmla="*/ 4964101 h 6367455"/>
                <a:gd name="connsiteX855" fmla="*/ 3086062 w 6891715"/>
                <a:gd name="connsiteY855" fmla="*/ 4968228 h 6367455"/>
                <a:gd name="connsiteX856" fmla="*/ 3081935 w 6891715"/>
                <a:gd name="connsiteY856" fmla="*/ 4974578 h 6367455"/>
                <a:gd name="connsiteX857" fmla="*/ 3089872 w 6891715"/>
                <a:gd name="connsiteY857" fmla="*/ 4983786 h 6367455"/>
                <a:gd name="connsiteX858" fmla="*/ 3097175 w 6891715"/>
                <a:gd name="connsiteY858" fmla="*/ 4999026 h 6367455"/>
                <a:gd name="connsiteX859" fmla="*/ 3094317 w 6891715"/>
                <a:gd name="connsiteY859" fmla="*/ 4994263 h 6367455"/>
                <a:gd name="connsiteX860" fmla="*/ 3087967 w 6891715"/>
                <a:gd name="connsiteY860" fmla="*/ 4991406 h 6367455"/>
                <a:gd name="connsiteX861" fmla="*/ 3075902 w 6891715"/>
                <a:gd name="connsiteY861" fmla="*/ 4984738 h 6367455"/>
                <a:gd name="connsiteX862" fmla="*/ 3072092 w 6891715"/>
                <a:gd name="connsiteY862" fmla="*/ 4972673 h 6367455"/>
                <a:gd name="connsiteX863" fmla="*/ 3068917 w 6891715"/>
                <a:gd name="connsiteY863" fmla="*/ 4972038 h 6367455"/>
                <a:gd name="connsiteX864" fmla="*/ 3054312 w 6891715"/>
                <a:gd name="connsiteY864" fmla="*/ 4962196 h 6367455"/>
                <a:gd name="connsiteX865" fmla="*/ 3052725 w 6891715"/>
                <a:gd name="connsiteY865" fmla="*/ 4951083 h 6367455"/>
                <a:gd name="connsiteX866" fmla="*/ 3060662 w 6891715"/>
                <a:gd name="connsiteY866" fmla="*/ 4950448 h 6367455"/>
                <a:gd name="connsiteX867" fmla="*/ 6600872 w 6891715"/>
                <a:gd name="connsiteY867" fmla="*/ 4906095 h 6367455"/>
                <a:gd name="connsiteX868" fmla="*/ 6598649 w 6891715"/>
                <a:gd name="connsiteY868" fmla="*/ 4911492 h 6367455"/>
                <a:gd name="connsiteX869" fmla="*/ 6602058 w 6891715"/>
                <a:gd name="connsiteY869" fmla="*/ 4916735 h 6367455"/>
                <a:gd name="connsiteX870" fmla="*/ 6570401 w 6891715"/>
                <a:gd name="connsiteY870" fmla="*/ 4982451 h 6367455"/>
                <a:gd name="connsiteX871" fmla="*/ 6569434 w 6891715"/>
                <a:gd name="connsiteY871" fmla="*/ 4982283 h 6367455"/>
                <a:gd name="connsiteX872" fmla="*/ 6564036 w 6891715"/>
                <a:gd name="connsiteY872" fmla="*/ 4977839 h 6367455"/>
                <a:gd name="connsiteX873" fmla="*/ 6564354 w 6891715"/>
                <a:gd name="connsiteY873" fmla="*/ 4967363 h 6367455"/>
                <a:gd name="connsiteX874" fmla="*/ 6569752 w 6891715"/>
                <a:gd name="connsiteY874" fmla="*/ 4961332 h 6367455"/>
                <a:gd name="connsiteX875" fmla="*/ 6573563 w 6891715"/>
                <a:gd name="connsiteY875" fmla="*/ 4943237 h 6367455"/>
                <a:gd name="connsiteX876" fmla="*/ 6567212 w 6891715"/>
                <a:gd name="connsiteY876" fmla="*/ 4935936 h 6367455"/>
                <a:gd name="connsiteX877" fmla="*/ 6568799 w 6891715"/>
                <a:gd name="connsiteY877" fmla="*/ 4924190 h 6367455"/>
                <a:gd name="connsiteX878" fmla="*/ 6582772 w 6891715"/>
                <a:gd name="connsiteY878" fmla="*/ 4909905 h 6367455"/>
                <a:gd name="connsiteX879" fmla="*/ 4951102 w 6891715"/>
                <a:gd name="connsiteY879" fmla="*/ 4806942 h 6367455"/>
                <a:gd name="connsiteX880" fmla="*/ 4954554 w 6891715"/>
                <a:gd name="connsiteY880" fmla="*/ 4813479 h 6367455"/>
                <a:gd name="connsiteX881" fmla="*/ 4953518 w 6891715"/>
                <a:gd name="connsiteY881" fmla="*/ 4818055 h 6367455"/>
                <a:gd name="connsiteX882" fmla="*/ 4946616 w 6891715"/>
                <a:gd name="connsiteY882" fmla="*/ 4810210 h 6367455"/>
                <a:gd name="connsiteX883" fmla="*/ 5054566 w 6891715"/>
                <a:gd name="connsiteY883" fmla="*/ 4779954 h 6367455"/>
                <a:gd name="connsiteX884" fmla="*/ 5046311 w 6891715"/>
                <a:gd name="connsiteY884" fmla="*/ 4792539 h 6367455"/>
                <a:gd name="connsiteX885" fmla="*/ 5039961 w 6891715"/>
                <a:gd name="connsiteY885" fmla="*/ 4814879 h 6367455"/>
                <a:gd name="connsiteX886" fmla="*/ 5029166 w 6891715"/>
                <a:gd name="connsiteY886" fmla="*/ 4805125 h 6367455"/>
                <a:gd name="connsiteX887" fmla="*/ 5032341 w 6891715"/>
                <a:gd name="connsiteY887" fmla="*/ 4797888 h 6367455"/>
                <a:gd name="connsiteX888" fmla="*/ 5048533 w 6891715"/>
                <a:gd name="connsiteY888" fmla="*/ 4785303 h 6367455"/>
                <a:gd name="connsiteX889" fmla="*/ 4546749 w 6891715"/>
                <a:gd name="connsiteY889" fmla="*/ 4760722 h 6367455"/>
                <a:gd name="connsiteX890" fmla="*/ 4546260 w 6891715"/>
                <a:gd name="connsiteY890" fmla="*/ 4761212 h 6367455"/>
                <a:gd name="connsiteX891" fmla="*/ 4546884 w 6891715"/>
                <a:gd name="connsiteY891" fmla="*/ 4760899 h 6367455"/>
                <a:gd name="connsiteX892" fmla="*/ 5140291 w 6891715"/>
                <a:gd name="connsiteY892" fmla="*/ 4749792 h 6367455"/>
                <a:gd name="connsiteX893" fmla="*/ 5127591 w 6891715"/>
                <a:gd name="connsiteY893" fmla="*/ 4759317 h 6367455"/>
                <a:gd name="connsiteX894" fmla="*/ 5130477 w 6891715"/>
                <a:gd name="connsiteY894" fmla="*/ 4751021 h 6367455"/>
                <a:gd name="connsiteX895" fmla="*/ 6342270 w 6891715"/>
                <a:gd name="connsiteY895" fmla="*/ 4710093 h 6367455"/>
                <a:gd name="connsiteX896" fmla="*/ 6339836 w 6891715"/>
                <a:gd name="connsiteY896" fmla="*/ 4714047 h 6367455"/>
                <a:gd name="connsiteX897" fmla="*/ 6301729 w 6891715"/>
                <a:gd name="connsiteY897" fmla="*/ 4718809 h 6367455"/>
                <a:gd name="connsiteX898" fmla="*/ 6300459 w 6891715"/>
                <a:gd name="connsiteY898" fmla="*/ 4737220 h 6367455"/>
                <a:gd name="connsiteX899" fmla="*/ 6300488 w 6891715"/>
                <a:gd name="connsiteY899" fmla="*/ 4737235 h 6367455"/>
                <a:gd name="connsiteX900" fmla="*/ 6301738 w 6891715"/>
                <a:gd name="connsiteY900" fmla="*/ 4719118 h 6367455"/>
                <a:gd name="connsiteX901" fmla="*/ 6339844 w 6891715"/>
                <a:gd name="connsiteY901" fmla="*/ 4714356 h 6367455"/>
                <a:gd name="connsiteX902" fmla="*/ 6342384 w 6891715"/>
                <a:gd name="connsiteY902" fmla="*/ 4710229 h 6367455"/>
                <a:gd name="connsiteX903" fmla="*/ 1472534 w 6891715"/>
                <a:gd name="connsiteY903" fmla="*/ 4375142 h 6367455"/>
                <a:gd name="connsiteX904" fmla="*/ 1482060 w 6891715"/>
                <a:gd name="connsiteY904" fmla="*/ 4376139 h 6367455"/>
                <a:gd name="connsiteX905" fmla="*/ 1487457 w 6891715"/>
                <a:gd name="connsiteY905" fmla="*/ 4385110 h 6367455"/>
                <a:gd name="connsiteX906" fmla="*/ 1484282 w 6891715"/>
                <a:gd name="connsiteY906" fmla="*/ 4388433 h 6367455"/>
                <a:gd name="connsiteX907" fmla="*/ 1476662 w 6891715"/>
                <a:gd name="connsiteY907" fmla="*/ 4385110 h 6367455"/>
                <a:gd name="connsiteX908" fmla="*/ 1467137 w 6891715"/>
                <a:gd name="connsiteY908" fmla="*/ 4389430 h 6367455"/>
                <a:gd name="connsiteX909" fmla="*/ 1465232 w 6891715"/>
                <a:gd name="connsiteY909" fmla="*/ 4381787 h 6367455"/>
                <a:gd name="connsiteX910" fmla="*/ 1435070 w 6891715"/>
                <a:gd name="connsiteY910" fmla="*/ 4357679 h 6367455"/>
                <a:gd name="connsiteX911" fmla="*/ 1446184 w 6891715"/>
                <a:gd name="connsiteY911" fmla="*/ 4359584 h 6367455"/>
                <a:gd name="connsiteX912" fmla="*/ 1443096 w 6891715"/>
                <a:gd name="connsiteY912" fmla="*/ 4363711 h 6367455"/>
                <a:gd name="connsiteX913" fmla="*/ 1435996 w 6891715"/>
                <a:gd name="connsiteY913" fmla="*/ 4364029 h 6367455"/>
                <a:gd name="connsiteX914" fmla="*/ 1538093 w 6891715"/>
                <a:gd name="connsiteY914" fmla="*/ 4154476 h 6367455"/>
                <a:gd name="connsiteX915" fmla="*/ 1543523 w 6891715"/>
                <a:gd name="connsiteY915" fmla="*/ 4158725 h 6367455"/>
                <a:gd name="connsiteX916" fmla="*/ 1561405 w 6891715"/>
                <a:gd name="connsiteY916" fmla="*/ 4162647 h 6367455"/>
                <a:gd name="connsiteX917" fmla="*/ 1566834 w 6891715"/>
                <a:gd name="connsiteY917" fmla="*/ 4170491 h 6367455"/>
                <a:gd name="connsiteX918" fmla="*/ 1564918 w 6891715"/>
                <a:gd name="connsiteY918" fmla="*/ 4178008 h 6367455"/>
                <a:gd name="connsiteX919" fmla="*/ 1557251 w 6891715"/>
                <a:gd name="connsiteY919" fmla="*/ 4185526 h 6367455"/>
                <a:gd name="connsiteX920" fmla="*/ 1549910 w 6891715"/>
                <a:gd name="connsiteY920" fmla="*/ 4187814 h 6367455"/>
                <a:gd name="connsiteX921" fmla="*/ 1525320 w 6891715"/>
                <a:gd name="connsiteY921" fmla="*/ 4175067 h 6367455"/>
                <a:gd name="connsiteX922" fmla="*/ 1511272 w 6891715"/>
                <a:gd name="connsiteY922" fmla="*/ 4175067 h 6367455"/>
                <a:gd name="connsiteX923" fmla="*/ 1515740 w 6891715"/>
                <a:gd name="connsiteY923" fmla="*/ 4171798 h 6367455"/>
                <a:gd name="connsiteX924" fmla="*/ 2133803 w 6891715"/>
                <a:gd name="connsiteY924" fmla="*/ 3771889 h 6367455"/>
                <a:gd name="connsiteX925" fmla="*/ 2135150 w 6891715"/>
                <a:gd name="connsiteY925" fmla="*/ 3783636 h 6367455"/>
                <a:gd name="connsiteX926" fmla="*/ 2131782 w 6891715"/>
                <a:gd name="connsiteY926" fmla="*/ 3794114 h 6367455"/>
                <a:gd name="connsiteX927" fmla="*/ 2129762 w 6891715"/>
                <a:gd name="connsiteY927" fmla="*/ 3813164 h 6367455"/>
                <a:gd name="connsiteX928" fmla="*/ 2112925 w 6891715"/>
                <a:gd name="connsiteY928" fmla="*/ 3813164 h 6367455"/>
                <a:gd name="connsiteX929" fmla="*/ 2114609 w 6891715"/>
                <a:gd name="connsiteY929" fmla="*/ 3788081 h 6367455"/>
                <a:gd name="connsiteX930" fmla="*/ 2124711 w 6891715"/>
                <a:gd name="connsiteY930" fmla="*/ 3775381 h 6367455"/>
                <a:gd name="connsiteX931" fmla="*/ 2166583 w 6891715"/>
                <a:gd name="connsiteY931" fmla="*/ 3746489 h 6367455"/>
                <a:gd name="connsiteX932" fmla="*/ 2171663 w 6891715"/>
                <a:gd name="connsiteY932" fmla="*/ 3748735 h 6367455"/>
                <a:gd name="connsiteX933" fmla="*/ 2153883 w 6891715"/>
                <a:gd name="connsiteY933" fmla="*/ 3759324 h 6367455"/>
                <a:gd name="connsiteX934" fmla="*/ 2146263 w 6891715"/>
                <a:gd name="connsiteY934" fmla="*/ 3767988 h 6367455"/>
                <a:gd name="connsiteX935" fmla="*/ 2140230 w 6891715"/>
                <a:gd name="connsiteY935" fmla="*/ 3776652 h 6367455"/>
                <a:gd name="connsiteX936" fmla="*/ 2136738 w 6891715"/>
                <a:gd name="connsiteY936" fmla="*/ 3766705 h 6367455"/>
                <a:gd name="connsiteX937" fmla="*/ 2146263 w 6891715"/>
                <a:gd name="connsiteY937" fmla="*/ 3757078 h 6367455"/>
                <a:gd name="connsiteX938" fmla="*/ 1246315 w 6891715"/>
                <a:gd name="connsiteY938" fmla="*/ 3744901 h 6367455"/>
                <a:gd name="connsiteX939" fmla="*/ 1253753 w 6891715"/>
                <a:gd name="connsiteY939" fmla="*/ 3753473 h 6367455"/>
                <a:gd name="connsiteX940" fmla="*/ 1263448 w 6891715"/>
                <a:gd name="connsiteY940" fmla="*/ 3760458 h 6367455"/>
                <a:gd name="connsiteX941" fmla="*/ 1273144 w 6891715"/>
                <a:gd name="connsiteY941" fmla="*/ 3759506 h 6367455"/>
                <a:gd name="connsiteX942" fmla="*/ 1263448 w 6891715"/>
                <a:gd name="connsiteY942" fmla="*/ 3772206 h 6367455"/>
                <a:gd name="connsiteX943" fmla="*/ 1258277 w 6891715"/>
                <a:gd name="connsiteY943" fmla="*/ 3783953 h 6367455"/>
                <a:gd name="connsiteX944" fmla="*/ 1250844 w 6891715"/>
                <a:gd name="connsiteY944" fmla="*/ 3789351 h 6367455"/>
                <a:gd name="connsiteX945" fmla="*/ 1222724 w 6891715"/>
                <a:gd name="connsiteY945" fmla="*/ 3780143 h 6367455"/>
                <a:gd name="connsiteX946" fmla="*/ 1219167 w 6891715"/>
                <a:gd name="connsiteY946" fmla="*/ 3767443 h 6367455"/>
                <a:gd name="connsiteX947" fmla="*/ 1225632 w 6891715"/>
                <a:gd name="connsiteY947" fmla="*/ 3765221 h 6367455"/>
                <a:gd name="connsiteX948" fmla="*/ 1222400 w 6891715"/>
                <a:gd name="connsiteY948" fmla="*/ 3762046 h 6367455"/>
                <a:gd name="connsiteX949" fmla="*/ 1220461 w 6891715"/>
                <a:gd name="connsiteY949" fmla="*/ 3748393 h 6367455"/>
                <a:gd name="connsiteX950" fmla="*/ 2215160 w 6891715"/>
                <a:gd name="connsiteY950" fmla="*/ 3730614 h 6367455"/>
                <a:gd name="connsiteX951" fmla="*/ 2216113 w 6891715"/>
                <a:gd name="connsiteY951" fmla="*/ 3734660 h 6367455"/>
                <a:gd name="connsiteX952" fmla="*/ 2207540 w 6891715"/>
                <a:gd name="connsiteY952" fmla="*/ 3735594 h 6367455"/>
                <a:gd name="connsiteX953" fmla="*/ 2194840 w 6891715"/>
                <a:gd name="connsiteY953" fmla="*/ 3739952 h 6367455"/>
                <a:gd name="connsiteX954" fmla="*/ 2188490 w 6891715"/>
                <a:gd name="connsiteY954" fmla="*/ 3744933 h 6367455"/>
                <a:gd name="connsiteX955" fmla="*/ 2178330 w 6891715"/>
                <a:gd name="connsiteY955" fmla="*/ 3746489 h 6367455"/>
                <a:gd name="connsiteX956" fmla="*/ 2171663 w 6891715"/>
                <a:gd name="connsiteY956" fmla="*/ 3739330 h 6367455"/>
                <a:gd name="connsiteX957" fmla="*/ 2200238 w 6891715"/>
                <a:gd name="connsiteY957" fmla="*/ 3732482 h 6367455"/>
                <a:gd name="connsiteX958" fmla="*/ 2265326 w 6891715"/>
                <a:gd name="connsiteY958" fmla="*/ 3727439 h 6367455"/>
                <a:gd name="connsiteX959" fmla="*/ 2248622 w 6891715"/>
                <a:gd name="connsiteY959" fmla="*/ 3736964 h 6367455"/>
                <a:gd name="connsiteX960" fmla="*/ 2235070 w 6891715"/>
                <a:gd name="connsiteY960" fmla="*/ 3735232 h 6367455"/>
                <a:gd name="connsiteX961" fmla="*/ 2222463 w 6891715"/>
                <a:gd name="connsiteY961" fmla="*/ 3736387 h 6367455"/>
                <a:gd name="connsiteX962" fmla="*/ 2227821 w 6891715"/>
                <a:gd name="connsiteY962" fmla="*/ 3730614 h 6367455"/>
                <a:gd name="connsiteX963" fmla="*/ 2243579 w 6891715"/>
                <a:gd name="connsiteY963" fmla="*/ 3730325 h 6367455"/>
                <a:gd name="connsiteX964" fmla="*/ 2256816 w 6891715"/>
                <a:gd name="connsiteY964" fmla="*/ 3729171 h 6367455"/>
                <a:gd name="connsiteX965" fmla="*/ 2293901 w 6891715"/>
                <a:gd name="connsiteY965" fmla="*/ 3721089 h 6367455"/>
                <a:gd name="connsiteX966" fmla="*/ 2284247 w 6891715"/>
                <a:gd name="connsiteY966" fmla="*/ 3726436 h 6367455"/>
                <a:gd name="connsiteX967" fmla="*/ 2270088 w 6891715"/>
                <a:gd name="connsiteY967" fmla="*/ 3733789 h 6367455"/>
                <a:gd name="connsiteX968" fmla="*/ 2275558 w 6891715"/>
                <a:gd name="connsiteY968" fmla="*/ 3723763 h 6367455"/>
                <a:gd name="connsiteX969" fmla="*/ 2314928 w 6891715"/>
                <a:gd name="connsiteY969" fmla="*/ 3706801 h 6367455"/>
                <a:gd name="connsiteX970" fmla="*/ 2327813 w 6891715"/>
                <a:gd name="connsiteY970" fmla="*/ 3706801 h 6367455"/>
                <a:gd name="connsiteX971" fmla="*/ 2332000 w 6891715"/>
                <a:gd name="connsiteY971" fmla="*/ 3711192 h 6367455"/>
                <a:gd name="connsiteX972" fmla="*/ 2322337 w 6891715"/>
                <a:gd name="connsiteY972" fmla="*/ 3713556 h 6367455"/>
                <a:gd name="connsiteX973" fmla="*/ 2315251 w 6891715"/>
                <a:gd name="connsiteY973" fmla="*/ 3722676 h 6367455"/>
                <a:gd name="connsiteX974" fmla="*/ 2309775 w 6891715"/>
                <a:gd name="connsiteY974" fmla="*/ 3715921 h 6367455"/>
                <a:gd name="connsiteX975" fmla="*/ 2362163 w 6891715"/>
                <a:gd name="connsiteY975" fmla="*/ 3689339 h 6367455"/>
                <a:gd name="connsiteX976" fmla="*/ 2358194 w 6891715"/>
                <a:gd name="connsiteY976" fmla="*/ 3694310 h 6367455"/>
                <a:gd name="connsiteX977" fmla="*/ 2338350 w 6891715"/>
                <a:gd name="connsiteY977" fmla="*/ 3700452 h 6367455"/>
                <a:gd name="connsiteX978" fmla="*/ 2351579 w 6891715"/>
                <a:gd name="connsiteY978" fmla="*/ 3693433 h 6367455"/>
                <a:gd name="connsiteX979" fmla="*/ 2392325 w 6891715"/>
                <a:gd name="connsiteY979" fmla="*/ 3682989 h 6367455"/>
                <a:gd name="connsiteX980" fmla="*/ 2388983 w 6891715"/>
                <a:gd name="connsiteY980" fmla="*/ 3687752 h 6367455"/>
                <a:gd name="connsiteX981" fmla="*/ 2373275 w 6891715"/>
                <a:gd name="connsiteY981" fmla="*/ 3685187 h 6367455"/>
                <a:gd name="connsiteX982" fmla="*/ 2415017 w 6891715"/>
                <a:gd name="connsiteY982" fmla="*/ 3681401 h 6367455"/>
                <a:gd name="connsiteX983" fmla="*/ 2422488 w 6891715"/>
                <a:gd name="connsiteY983" fmla="*/ 3682866 h 6367455"/>
                <a:gd name="connsiteX984" fmla="*/ 2406613 w 6891715"/>
                <a:gd name="connsiteY984" fmla="*/ 3684576 h 6367455"/>
                <a:gd name="connsiteX985" fmla="*/ 2985194 w 6891715"/>
                <a:gd name="connsiteY985" fmla="*/ 3619489 h 6367455"/>
                <a:gd name="connsiteX986" fmla="*/ 3001933 w 6891715"/>
                <a:gd name="connsiteY986" fmla="*/ 3643179 h 6367455"/>
                <a:gd name="connsiteX987" fmla="*/ 3012555 w 6891715"/>
                <a:gd name="connsiteY987" fmla="*/ 3653563 h 6367455"/>
                <a:gd name="connsiteX988" fmla="*/ 3031868 w 6891715"/>
                <a:gd name="connsiteY988" fmla="*/ 3655835 h 6367455"/>
                <a:gd name="connsiteX989" fmla="*/ 3043778 w 6891715"/>
                <a:gd name="connsiteY989" fmla="*/ 3654212 h 6367455"/>
                <a:gd name="connsiteX990" fmla="*/ 3041525 w 6891715"/>
                <a:gd name="connsiteY990" fmla="*/ 3658756 h 6367455"/>
                <a:gd name="connsiteX991" fmla="*/ 3047963 w 6891715"/>
                <a:gd name="connsiteY991" fmla="*/ 3678227 h 6367455"/>
                <a:gd name="connsiteX992" fmla="*/ 3036375 w 6891715"/>
                <a:gd name="connsiteY992" fmla="*/ 3670438 h 6367455"/>
                <a:gd name="connsiteX993" fmla="*/ 3022212 w 6891715"/>
                <a:gd name="connsiteY993" fmla="*/ 3667518 h 6367455"/>
                <a:gd name="connsiteX994" fmla="*/ 3011589 w 6891715"/>
                <a:gd name="connsiteY994" fmla="*/ 3675306 h 6367455"/>
                <a:gd name="connsiteX995" fmla="*/ 3000645 w 6891715"/>
                <a:gd name="connsiteY995" fmla="*/ 3667518 h 6367455"/>
                <a:gd name="connsiteX996" fmla="*/ 3000001 w 6891715"/>
                <a:gd name="connsiteY996" fmla="*/ 3667193 h 6367455"/>
                <a:gd name="connsiteX997" fmla="*/ 2997426 w 6891715"/>
                <a:gd name="connsiteY997" fmla="*/ 3665895 h 6367455"/>
                <a:gd name="connsiteX998" fmla="*/ 2995495 w 6891715"/>
                <a:gd name="connsiteY998" fmla="*/ 3663624 h 6367455"/>
                <a:gd name="connsiteX999" fmla="*/ 2994529 w 6891715"/>
                <a:gd name="connsiteY999" fmla="*/ 3662650 h 6367455"/>
                <a:gd name="connsiteX1000" fmla="*/ 2994207 w 6891715"/>
                <a:gd name="connsiteY1000" fmla="*/ 3661027 h 6367455"/>
                <a:gd name="connsiteX1001" fmla="*/ 2995173 w 6891715"/>
                <a:gd name="connsiteY1001" fmla="*/ 3651292 h 6367455"/>
                <a:gd name="connsiteX1002" fmla="*/ 2995495 w 6891715"/>
                <a:gd name="connsiteY1002" fmla="*/ 3644152 h 6367455"/>
                <a:gd name="connsiteX1003" fmla="*/ 2987770 w 6891715"/>
                <a:gd name="connsiteY1003" fmla="*/ 3639934 h 6367455"/>
                <a:gd name="connsiteX1004" fmla="*/ 2978113 w 6891715"/>
                <a:gd name="connsiteY1004" fmla="*/ 3632145 h 6367455"/>
                <a:gd name="connsiteX1005" fmla="*/ 720699 w 6891715"/>
                <a:gd name="connsiteY1005" fmla="*/ 3606789 h 6367455"/>
                <a:gd name="connsiteX1006" fmla="*/ 731812 w 6891715"/>
                <a:gd name="connsiteY1006" fmla="*/ 3609057 h 6367455"/>
                <a:gd name="connsiteX1007" fmla="*/ 730831 w 6891715"/>
                <a:gd name="connsiteY1007" fmla="*/ 3622664 h 6367455"/>
                <a:gd name="connsiteX1008" fmla="*/ 721027 w 6891715"/>
                <a:gd name="connsiteY1008" fmla="*/ 3617480 h 6367455"/>
                <a:gd name="connsiteX1009" fmla="*/ 720699 w 6891715"/>
                <a:gd name="connsiteY1009" fmla="*/ 3606789 h 6367455"/>
                <a:gd name="connsiteX1010" fmla="*/ 1246157 w 6891715"/>
                <a:gd name="connsiteY1010" fmla="*/ 3590917 h 6367455"/>
                <a:gd name="connsiteX1011" fmla="*/ 1252507 w 6891715"/>
                <a:gd name="connsiteY1011" fmla="*/ 3593139 h 6367455"/>
                <a:gd name="connsiteX1012" fmla="*/ 1244887 w 6891715"/>
                <a:gd name="connsiteY1012" fmla="*/ 3604569 h 6367455"/>
                <a:gd name="connsiteX1013" fmla="*/ 1247109 w 6891715"/>
                <a:gd name="connsiteY1013" fmla="*/ 3615999 h 6367455"/>
                <a:gd name="connsiteX1014" fmla="*/ 1242030 w 6891715"/>
                <a:gd name="connsiteY1014" fmla="*/ 3631874 h 6367455"/>
                <a:gd name="connsiteX1015" fmla="*/ 1231552 w 6891715"/>
                <a:gd name="connsiteY1015" fmla="*/ 3641399 h 6367455"/>
                <a:gd name="connsiteX1016" fmla="*/ 1216630 w 6891715"/>
                <a:gd name="connsiteY1016" fmla="*/ 3640764 h 6367455"/>
                <a:gd name="connsiteX1017" fmla="*/ 1208057 w 6891715"/>
                <a:gd name="connsiteY1017" fmla="*/ 3644892 h 6367455"/>
                <a:gd name="connsiteX1018" fmla="*/ 1208057 w 6891715"/>
                <a:gd name="connsiteY1018" fmla="*/ 3636637 h 6367455"/>
                <a:gd name="connsiteX1019" fmla="*/ 1218852 w 6891715"/>
                <a:gd name="connsiteY1019" fmla="*/ 3627112 h 6367455"/>
                <a:gd name="connsiteX1020" fmla="*/ 1229012 w 6891715"/>
                <a:gd name="connsiteY1020" fmla="*/ 3599489 h 6367455"/>
                <a:gd name="connsiteX1021" fmla="*/ 2722963 w 6891715"/>
                <a:gd name="connsiteY1021" fmla="*/ 3559164 h 6367455"/>
                <a:gd name="connsiteX1022" fmla="*/ 2736813 w 6891715"/>
                <a:gd name="connsiteY1022" fmla="*/ 3571070 h 6367455"/>
                <a:gd name="connsiteX1023" fmla="*/ 2734558 w 6891715"/>
                <a:gd name="connsiteY1023" fmla="*/ 3579759 h 6367455"/>
                <a:gd name="connsiteX1024" fmla="*/ 2724251 w 6891715"/>
                <a:gd name="connsiteY1024" fmla="*/ 3582977 h 6367455"/>
                <a:gd name="connsiteX1025" fmla="*/ 2714588 w 6891715"/>
                <a:gd name="connsiteY1025" fmla="*/ 3577506 h 6367455"/>
                <a:gd name="connsiteX1026" fmla="*/ 2715232 w 6891715"/>
                <a:gd name="connsiteY1026" fmla="*/ 3560773 h 6367455"/>
                <a:gd name="connsiteX1027" fmla="*/ 2492338 w 6891715"/>
                <a:gd name="connsiteY1027" fmla="*/ 3549639 h 6367455"/>
                <a:gd name="connsiteX1028" fmla="*/ 2485435 w 6891715"/>
                <a:gd name="connsiteY1028" fmla="*/ 3560752 h 6367455"/>
                <a:gd name="connsiteX1029" fmla="*/ 2484400 w 6891715"/>
                <a:gd name="connsiteY1029" fmla="*/ 3551741 h 6367455"/>
                <a:gd name="connsiteX1030" fmla="*/ 2463763 w 6891715"/>
                <a:gd name="connsiteY1030" fmla="*/ 3543289 h 6367455"/>
                <a:gd name="connsiteX1031" fmla="*/ 2473288 w 6891715"/>
                <a:gd name="connsiteY1031" fmla="*/ 3549484 h 6367455"/>
                <a:gd name="connsiteX1032" fmla="*/ 2469760 w 6891715"/>
                <a:gd name="connsiteY1032" fmla="*/ 3555989 h 6367455"/>
                <a:gd name="connsiteX1033" fmla="*/ 2922455 w 6891715"/>
                <a:gd name="connsiteY1033" fmla="*/ 3533764 h 6367455"/>
                <a:gd name="connsiteX1034" fmla="*/ 2937199 w 6891715"/>
                <a:gd name="connsiteY1034" fmla="*/ 3536647 h 6367455"/>
                <a:gd name="connsiteX1035" fmla="*/ 2937199 w 6891715"/>
                <a:gd name="connsiteY1035" fmla="*/ 3548500 h 6367455"/>
                <a:gd name="connsiteX1036" fmla="*/ 2943473 w 6891715"/>
                <a:gd name="connsiteY1036" fmla="*/ 3553946 h 6367455"/>
                <a:gd name="connsiteX1037" fmla="*/ 2956021 w 6891715"/>
                <a:gd name="connsiteY1037" fmla="*/ 3552665 h 6367455"/>
                <a:gd name="connsiteX1038" fmla="*/ 2961354 w 6891715"/>
                <a:gd name="connsiteY1038" fmla="*/ 3560033 h 6367455"/>
                <a:gd name="connsiteX1039" fmla="*/ 2959158 w 6891715"/>
                <a:gd name="connsiteY1039" fmla="*/ 3566440 h 6367455"/>
                <a:gd name="connsiteX1040" fmla="*/ 2953825 w 6891715"/>
                <a:gd name="connsiteY1040" fmla="*/ 3573808 h 6367455"/>
                <a:gd name="connsiteX1041" fmla="*/ 2960099 w 6891715"/>
                <a:gd name="connsiteY1041" fmla="*/ 3577011 h 6367455"/>
                <a:gd name="connsiteX1042" fmla="*/ 2967001 w 6891715"/>
                <a:gd name="connsiteY1042" fmla="*/ 3589825 h 6367455"/>
                <a:gd name="connsiteX1043" fmla="*/ 2960727 w 6891715"/>
                <a:gd name="connsiteY1043" fmla="*/ 3595271 h 6367455"/>
                <a:gd name="connsiteX1044" fmla="*/ 2952257 w 6891715"/>
                <a:gd name="connsiteY1044" fmla="*/ 3591106 h 6367455"/>
                <a:gd name="connsiteX1045" fmla="*/ 2943787 w 6891715"/>
                <a:gd name="connsiteY1045" fmla="*/ 3589825 h 6367455"/>
                <a:gd name="connsiteX1046" fmla="*/ 2939709 w 6891715"/>
                <a:gd name="connsiteY1046" fmla="*/ 3595591 h 6367455"/>
                <a:gd name="connsiteX1047" fmla="*/ 2936572 w 6891715"/>
                <a:gd name="connsiteY1047" fmla="*/ 3600397 h 6367455"/>
                <a:gd name="connsiteX1048" fmla="*/ 2933435 w 6891715"/>
                <a:gd name="connsiteY1048" fmla="*/ 3603920 h 6367455"/>
                <a:gd name="connsiteX1049" fmla="*/ 2932180 w 6891715"/>
                <a:gd name="connsiteY1049" fmla="*/ 3604882 h 6367455"/>
                <a:gd name="connsiteX1050" fmla="*/ 2931239 w 6891715"/>
                <a:gd name="connsiteY1050" fmla="*/ 3605202 h 6367455"/>
                <a:gd name="connsiteX1051" fmla="*/ 2930612 w 6891715"/>
                <a:gd name="connsiteY1051" fmla="*/ 3605202 h 6367455"/>
                <a:gd name="connsiteX1052" fmla="*/ 2929357 w 6891715"/>
                <a:gd name="connsiteY1052" fmla="*/ 3605202 h 6367455"/>
                <a:gd name="connsiteX1053" fmla="*/ 2928416 w 6891715"/>
                <a:gd name="connsiteY1053" fmla="*/ 3604561 h 6367455"/>
                <a:gd name="connsiteX1054" fmla="*/ 2928102 w 6891715"/>
                <a:gd name="connsiteY1054" fmla="*/ 3603920 h 6367455"/>
                <a:gd name="connsiteX1055" fmla="*/ 2914613 w 6891715"/>
                <a:gd name="connsiteY1055" fmla="*/ 3592388 h 6367455"/>
                <a:gd name="connsiteX1056" fmla="*/ 2918691 w 6891715"/>
                <a:gd name="connsiteY1056" fmla="*/ 3582777 h 6367455"/>
                <a:gd name="connsiteX1057" fmla="*/ 2924024 w 6891715"/>
                <a:gd name="connsiteY1057" fmla="*/ 3576370 h 6367455"/>
                <a:gd name="connsiteX1058" fmla="*/ 2919318 w 6891715"/>
                <a:gd name="connsiteY1058" fmla="*/ 3566760 h 6367455"/>
                <a:gd name="connsiteX1059" fmla="*/ 2925592 w 6891715"/>
                <a:gd name="connsiteY1059" fmla="*/ 3562595 h 6367455"/>
                <a:gd name="connsiteX1060" fmla="*/ 2936258 w 6891715"/>
                <a:gd name="connsiteY1060" fmla="*/ 3572206 h 6367455"/>
                <a:gd name="connsiteX1061" fmla="*/ 2945669 w 6891715"/>
                <a:gd name="connsiteY1061" fmla="*/ 3569002 h 6367455"/>
                <a:gd name="connsiteX1062" fmla="*/ 2946610 w 6891715"/>
                <a:gd name="connsiteY1062" fmla="*/ 3561314 h 6367455"/>
                <a:gd name="connsiteX1063" fmla="*/ 2931866 w 6891715"/>
                <a:gd name="connsiteY1063" fmla="*/ 3551703 h 6367455"/>
                <a:gd name="connsiteX1064" fmla="*/ 2918377 w 6891715"/>
                <a:gd name="connsiteY1064" fmla="*/ 3550102 h 6367455"/>
                <a:gd name="connsiteX1065" fmla="*/ 2917122 w 6891715"/>
                <a:gd name="connsiteY1065" fmla="*/ 3541452 h 6367455"/>
                <a:gd name="connsiteX1066" fmla="*/ 2474421 w 6891715"/>
                <a:gd name="connsiteY1066" fmla="*/ 3527414 h 6367455"/>
                <a:gd name="connsiteX1067" fmla="*/ 2483607 w 6891715"/>
                <a:gd name="connsiteY1067" fmla="*/ 3527414 h 6367455"/>
                <a:gd name="connsiteX1068" fmla="*/ 2485988 w 6891715"/>
                <a:gd name="connsiteY1068" fmla="*/ 3538409 h 6367455"/>
                <a:gd name="connsiteX1069" fmla="*/ 2479524 w 6891715"/>
                <a:gd name="connsiteY1069" fmla="*/ 3544877 h 6367455"/>
                <a:gd name="connsiteX1070" fmla="*/ 2471700 w 6891715"/>
                <a:gd name="connsiteY1070" fmla="*/ 3536145 h 6367455"/>
                <a:gd name="connsiteX1071" fmla="*/ 2643150 w 6891715"/>
                <a:gd name="connsiteY1071" fmla="*/ 3494076 h 6367455"/>
                <a:gd name="connsiteX1072" fmla="*/ 2665375 w 6891715"/>
                <a:gd name="connsiteY1072" fmla="*/ 3502206 h 6367455"/>
                <a:gd name="connsiteX1073" fmla="*/ 2662200 w 6891715"/>
                <a:gd name="connsiteY1073" fmla="*/ 3514714 h 6367455"/>
                <a:gd name="connsiteX1074" fmla="*/ 2649500 w 6891715"/>
                <a:gd name="connsiteY1074" fmla="*/ 3510649 h 6367455"/>
                <a:gd name="connsiteX1075" fmla="*/ 2724430 w 6891715"/>
                <a:gd name="connsiteY1075" fmla="*/ 3492489 h 6367455"/>
                <a:gd name="connsiteX1076" fmla="*/ 2735543 w 6891715"/>
                <a:gd name="connsiteY1076" fmla="*/ 3498204 h 6367455"/>
                <a:gd name="connsiteX1077" fmla="*/ 2744115 w 6891715"/>
                <a:gd name="connsiteY1077" fmla="*/ 3502331 h 6367455"/>
                <a:gd name="connsiteX1078" fmla="*/ 2748878 w 6891715"/>
                <a:gd name="connsiteY1078" fmla="*/ 3504871 h 6367455"/>
                <a:gd name="connsiteX1079" fmla="*/ 2751100 w 6891715"/>
                <a:gd name="connsiteY1079" fmla="*/ 3505189 h 6367455"/>
                <a:gd name="connsiteX1080" fmla="*/ 2753958 w 6891715"/>
                <a:gd name="connsiteY1080" fmla="*/ 3505189 h 6367455"/>
                <a:gd name="connsiteX1081" fmla="*/ 2761260 w 6891715"/>
                <a:gd name="connsiteY1081" fmla="*/ 3505189 h 6367455"/>
                <a:gd name="connsiteX1082" fmla="*/ 2768880 w 6891715"/>
                <a:gd name="connsiteY1082" fmla="*/ 3505506 h 6367455"/>
                <a:gd name="connsiteX1083" fmla="*/ 2771738 w 6891715"/>
                <a:gd name="connsiteY1083" fmla="*/ 3505824 h 6367455"/>
                <a:gd name="connsiteX1084" fmla="*/ 2773325 w 6891715"/>
                <a:gd name="connsiteY1084" fmla="*/ 3506776 h 6367455"/>
                <a:gd name="connsiteX1085" fmla="*/ 2774595 w 6891715"/>
                <a:gd name="connsiteY1085" fmla="*/ 3508046 h 6367455"/>
                <a:gd name="connsiteX1086" fmla="*/ 2775548 w 6891715"/>
                <a:gd name="connsiteY1086" fmla="*/ 3510269 h 6367455"/>
                <a:gd name="connsiteX1087" fmla="*/ 2776183 w 6891715"/>
                <a:gd name="connsiteY1087" fmla="*/ 3512809 h 6367455"/>
                <a:gd name="connsiteX1088" fmla="*/ 2776818 w 6891715"/>
                <a:gd name="connsiteY1088" fmla="*/ 3515349 h 6367455"/>
                <a:gd name="connsiteX1089" fmla="*/ 2777770 w 6891715"/>
                <a:gd name="connsiteY1089" fmla="*/ 3520429 h 6367455"/>
                <a:gd name="connsiteX1090" fmla="*/ 2778088 w 6891715"/>
                <a:gd name="connsiteY1090" fmla="*/ 3522651 h 6367455"/>
                <a:gd name="connsiteX1091" fmla="*/ 2784438 w 6891715"/>
                <a:gd name="connsiteY1091" fmla="*/ 3536939 h 6367455"/>
                <a:gd name="connsiteX1092" fmla="*/ 2762213 w 6891715"/>
                <a:gd name="connsiteY1092" fmla="*/ 3536304 h 6367455"/>
                <a:gd name="connsiteX1093" fmla="*/ 2744115 w 6891715"/>
                <a:gd name="connsiteY1093" fmla="*/ 3536304 h 6367455"/>
                <a:gd name="connsiteX1094" fmla="*/ 2737765 w 6891715"/>
                <a:gd name="connsiteY1094" fmla="*/ 3529319 h 6367455"/>
                <a:gd name="connsiteX1095" fmla="*/ 2713317 w 6891715"/>
                <a:gd name="connsiteY1095" fmla="*/ 3520746 h 6367455"/>
                <a:gd name="connsiteX1096" fmla="*/ 2713317 w 6891715"/>
                <a:gd name="connsiteY1096" fmla="*/ 3513761 h 6367455"/>
                <a:gd name="connsiteX1097" fmla="*/ 2728240 w 6891715"/>
                <a:gd name="connsiteY1097" fmla="*/ 3512174 h 6367455"/>
                <a:gd name="connsiteX1098" fmla="*/ 2713317 w 6891715"/>
                <a:gd name="connsiteY1098" fmla="*/ 3502014 h 6367455"/>
                <a:gd name="connsiteX1099" fmla="*/ 2713000 w 6891715"/>
                <a:gd name="connsiteY1099" fmla="*/ 3495664 h 6367455"/>
                <a:gd name="connsiteX1100" fmla="*/ 2782388 w 6891715"/>
                <a:gd name="connsiteY1100" fmla="*/ 3486139 h 6367455"/>
                <a:gd name="connsiteX1101" fmla="*/ 2791163 w 6891715"/>
                <a:gd name="connsiteY1101" fmla="*/ 3498169 h 6367455"/>
                <a:gd name="connsiteX1102" fmla="*/ 2801888 w 6891715"/>
                <a:gd name="connsiteY1102" fmla="*/ 3491666 h 6367455"/>
                <a:gd name="connsiteX1103" fmla="*/ 2816188 w 6891715"/>
                <a:gd name="connsiteY1103" fmla="*/ 3506623 h 6367455"/>
                <a:gd name="connsiteX1104" fmla="*/ 2806113 w 6891715"/>
                <a:gd name="connsiteY1104" fmla="*/ 3520605 h 6367455"/>
                <a:gd name="connsiteX1105" fmla="*/ 2798963 w 6891715"/>
                <a:gd name="connsiteY1105" fmla="*/ 3530359 h 6367455"/>
                <a:gd name="connsiteX1106" fmla="*/ 2791488 w 6891715"/>
                <a:gd name="connsiteY1106" fmla="*/ 3540114 h 6367455"/>
                <a:gd name="connsiteX1107" fmla="*/ 2784663 w 6891715"/>
                <a:gd name="connsiteY1107" fmla="*/ 3519955 h 6367455"/>
                <a:gd name="connsiteX1108" fmla="*/ 2787913 w 6891715"/>
                <a:gd name="connsiteY1108" fmla="*/ 3512151 h 6367455"/>
                <a:gd name="connsiteX1109" fmla="*/ 2774913 w 6891715"/>
                <a:gd name="connsiteY1109" fmla="*/ 3487765 h 6367455"/>
                <a:gd name="connsiteX1110" fmla="*/ 2829351 w 6891715"/>
                <a:gd name="connsiteY1110" fmla="*/ 3475026 h 6367455"/>
                <a:gd name="connsiteX1111" fmla="*/ 2856571 w 6891715"/>
                <a:gd name="connsiteY1111" fmla="*/ 3483401 h 6367455"/>
                <a:gd name="connsiteX1112" fmla="*/ 2860638 w 6891715"/>
                <a:gd name="connsiteY1112" fmla="*/ 3490226 h 6367455"/>
                <a:gd name="connsiteX1113" fmla="*/ 2848123 w 6891715"/>
                <a:gd name="connsiteY1113" fmla="*/ 3488675 h 6367455"/>
                <a:gd name="connsiteX1114" fmla="*/ 2837798 w 6891715"/>
                <a:gd name="connsiteY1114" fmla="*/ 3492708 h 6367455"/>
                <a:gd name="connsiteX1115" fmla="*/ 2828725 w 6891715"/>
                <a:gd name="connsiteY1115" fmla="*/ 3502014 h 6367455"/>
                <a:gd name="connsiteX1116" fmla="*/ 2817775 w 6891715"/>
                <a:gd name="connsiteY1116" fmla="*/ 3492708 h 6367455"/>
                <a:gd name="connsiteX1117" fmla="*/ 2834670 w 6891715"/>
                <a:gd name="connsiteY1117" fmla="*/ 3485573 h 6367455"/>
                <a:gd name="connsiteX1118" fmla="*/ 2682838 w 6891715"/>
                <a:gd name="connsiteY1118" fmla="*/ 3473439 h 6367455"/>
                <a:gd name="connsiteX1119" fmla="*/ 2673630 w 6891715"/>
                <a:gd name="connsiteY1119" fmla="*/ 3492489 h 6367455"/>
                <a:gd name="connsiteX1120" fmla="*/ 2670138 w 6891715"/>
                <a:gd name="connsiteY1120" fmla="*/ 3482964 h 6367455"/>
                <a:gd name="connsiteX1121" fmla="*/ 2591080 w 6891715"/>
                <a:gd name="connsiteY1121" fmla="*/ 3467089 h 6367455"/>
                <a:gd name="connsiteX1122" fmla="*/ 2613622 w 6891715"/>
                <a:gd name="connsiteY1122" fmla="*/ 3486353 h 6367455"/>
                <a:gd name="connsiteX1123" fmla="*/ 2614575 w 6891715"/>
                <a:gd name="connsiteY1123" fmla="*/ 3495822 h 6367455"/>
                <a:gd name="connsiteX1124" fmla="*/ 2607590 w 6891715"/>
                <a:gd name="connsiteY1124" fmla="*/ 3513127 h 6367455"/>
                <a:gd name="connsiteX1125" fmla="*/ 2592667 w 6891715"/>
                <a:gd name="connsiteY1125" fmla="*/ 3501699 h 6367455"/>
                <a:gd name="connsiteX1126" fmla="*/ 2593302 w 6891715"/>
                <a:gd name="connsiteY1126" fmla="*/ 3495169 h 6367455"/>
                <a:gd name="connsiteX1127" fmla="*/ 2589175 w 6891715"/>
                <a:gd name="connsiteY1127" fmla="*/ 3480802 h 6367455"/>
                <a:gd name="connsiteX1128" fmla="*/ 2594255 w 6891715"/>
                <a:gd name="connsiteY1128" fmla="*/ 3479823 h 6367455"/>
                <a:gd name="connsiteX1129" fmla="*/ 2706015 w 6891715"/>
                <a:gd name="connsiteY1129" fmla="*/ 3457564 h 6367455"/>
                <a:gd name="connsiteX1130" fmla="*/ 2706650 w 6891715"/>
                <a:gd name="connsiteY1130" fmla="*/ 3471153 h 6367455"/>
                <a:gd name="connsiteX1131" fmla="*/ 2699030 w 6891715"/>
                <a:gd name="connsiteY1131" fmla="*/ 3490747 h 6367455"/>
                <a:gd name="connsiteX1132" fmla="*/ 2687917 w 6891715"/>
                <a:gd name="connsiteY1132" fmla="*/ 3516346 h 6367455"/>
                <a:gd name="connsiteX1133" fmla="*/ 2680297 w 6891715"/>
                <a:gd name="connsiteY1133" fmla="*/ 3525827 h 6367455"/>
                <a:gd name="connsiteX1134" fmla="*/ 2678075 w 6891715"/>
                <a:gd name="connsiteY1134" fmla="*/ 3512237 h 6367455"/>
                <a:gd name="connsiteX1135" fmla="*/ 2680297 w 6891715"/>
                <a:gd name="connsiteY1135" fmla="*/ 3496436 h 6367455"/>
                <a:gd name="connsiteX1136" fmla="*/ 2688552 w 6891715"/>
                <a:gd name="connsiteY1136" fmla="*/ 3480634 h 6367455"/>
                <a:gd name="connsiteX1137" fmla="*/ 2475289 w 6891715"/>
                <a:gd name="connsiteY1137" fmla="*/ 3449626 h 6367455"/>
                <a:gd name="connsiteX1138" fmla="*/ 2478050 w 6891715"/>
                <a:gd name="connsiteY1138" fmla="*/ 3458932 h 6367455"/>
                <a:gd name="connsiteX1139" fmla="*/ 2477222 w 6891715"/>
                <a:gd name="connsiteY1139" fmla="*/ 3468238 h 6367455"/>
                <a:gd name="connsiteX1140" fmla="*/ 2471700 w 6891715"/>
                <a:gd name="connsiteY1140" fmla="*/ 3476614 h 6367455"/>
                <a:gd name="connsiteX1141" fmla="*/ 2471700 w 6891715"/>
                <a:gd name="connsiteY1141" fmla="*/ 3466377 h 6367455"/>
                <a:gd name="connsiteX1142" fmla="*/ 967714 w 6891715"/>
                <a:gd name="connsiteY1142" fmla="*/ 3435339 h 6367455"/>
                <a:gd name="connsiteX1143" fmla="*/ 989940 w 6891715"/>
                <a:gd name="connsiteY1143" fmla="*/ 3455054 h 6367455"/>
                <a:gd name="connsiteX1144" fmla="*/ 985812 w 6891715"/>
                <a:gd name="connsiteY1144" fmla="*/ 3462368 h 6367455"/>
                <a:gd name="connsiteX1145" fmla="*/ 968032 w 6891715"/>
                <a:gd name="connsiteY1145" fmla="*/ 3473180 h 6367455"/>
                <a:gd name="connsiteX1146" fmla="*/ 962634 w 6891715"/>
                <a:gd name="connsiteY1146" fmla="*/ 3489079 h 6367455"/>
                <a:gd name="connsiteX1147" fmla="*/ 967080 w 6891715"/>
                <a:gd name="connsiteY1147" fmla="*/ 3491305 h 6367455"/>
                <a:gd name="connsiteX1148" fmla="*/ 958824 w 6891715"/>
                <a:gd name="connsiteY1148" fmla="*/ 3496075 h 6367455"/>
                <a:gd name="connsiteX1149" fmla="*/ 959459 w 6891715"/>
                <a:gd name="connsiteY1149" fmla="*/ 3513883 h 6367455"/>
                <a:gd name="connsiteX1150" fmla="*/ 958921 w 6891715"/>
                <a:gd name="connsiteY1150" fmla="*/ 3514329 h 6367455"/>
                <a:gd name="connsiteX1151" fmla="*/ 960134 w 6891715"/>
                <a:gd name="connsiteY1151" fmla="*/ 3514827 h 6367455"/>
                <a:gd name="connsiteX1152" fmla="*/ 960018 w 6891715"/>
                <a:gd name="connsiteY1152" fmla="*/ 3496616 h 6367455"/>
                <a:gd name="connsiteX1153" fmla="*/ 968262 w 6891715"/>
                <a:gd name="connsiteY1153" fmla="*/ 3491854 h 6367455"/>
                <a:gd name="connsiteX1154" fmla="*/ 983166 w 6891715"/>
                <a:gd name="connsiteY1154" fmla="*/ 3482329 h 6367455"/>
                <a:gd name="connsiteX1155" fmla="*/ 991410 w 6891715"/>
                <a:gd name="connsiteY1155" fmla="*/ 3468359 h 6367455"/>
                <a:gd name="connsiteX1156" fmla="*/ 995838 w 6891715"/>
                <a:gd name="connsiteY1156" fmla="*/ 3472804 h 6367455"/>
                <a:gd name="connsiteX1157" fmla="*/ 1009154 w 6891715"/>
                <a:gd name="connsiteY1157" fmla="*/ 3465819 h 6367455"/>
                <a:gd name="connsiteX1158" fmla="*/ 1019621 w 6891715"/>
                <a:gd name="connsiteY1158" fmla="*/ 3457564 h 6367455"/>
                <a:gd name="connsiteX1159" fmla="*/ 1064328 w 6891715"/>
                <a:gd name="connsiteY1159" fmla="*/ 3458199 h 6367455"/>
                <a:gd name="connsiteX1160" fmla="*/ 1077011 w 6891715"/>
                <a:gd name="connsiteY1160" fmla="*/ 3466771 h 6367455"/>
                <a:gd name="connsiteX1161" fmla="*/ 1089060 w 6891715"/>
                <a:gd name="connsiteY1161" fmla="*/ 3499156 h 6367455"/>
                <a:gd name="connsiteX1162" fmla="*/ 1101744 w 6891715"/>
                <a:gd name="connsiteY1162" fmla="*/ 3523287 h 6367455"/>
                <a:gd name="connsiteX1163" fmla="*/ 1111257 w 6891715"/>
                <a:gd name="connsiteY1163" fmla="*/ 3532494 h 6367455"/>
                <a:gd name="connsiteX1164" fmla="*/ 1110306 w 6891715"/>
                <a:gd name="connsiteY1164" fmla="*/ 3537892 h 6367455"/>
                <a:gd name="connsiteX1165" fmla="*/ 1099842 w 6891715"/>
                <a:gd name="connsiteY1165" fmla="*/ 3546147 h 6367455"/>
                <a:gd name="connsiteX1166" fmla="*/ 1088427 w 6891715"/>
                <a:gd name="connsiteY1166" fmla="*/ 3560434 h 6367455"/>
                <a:gd name="connsiteX1167" fmla="*/ 1092549 w 6891715"/>
                <a:gd name="connsiteY1167" fmla="*/ 3570594 h 6367455"/>
                <a:gd name="connsiteX1168" fmla="*/ 1097939 w 6891715"/>
                <a:gd name="connsiteY1168" fmla="*/ 3561069 h 6367455"/>
                <a:gd name="connsiteX1169" fmla="*/ 1113794 w 6891715"/>
                <a:gd name="connsiteY1169" fmla="*/ 3549322 h 6367455"/>
                <a:gd name="connsiteX1170" fmla="*/ 1125526 w 6891715"/>
                <a:gd name="connsiteY1170" fmla="*/ 3549322 h 6367455"/>
                <a:gd name="connsiteX1171" fmla="*/ 1138210 w 6891715"/>
                <a:gd name="connsiteY1171" fmla="*/ 3559799 h 6367455"/>
                <a:gd name="connsiteX1172" fmla="*/ 1135990 w 6891715"/>
                <a:gd name="connsiteY1172" fmla="*/ 3569324 h 6367455"/>
                <a:gd name="connsiteX1173" fmla="*/ 1141381 w 6891715"/>
                <a:gd name="connsiteY1173" fmla="*/ 3587422 h 6367455"/>
                <a:gd name="connsiteX1174" fmla="*/ 1135356 w 6891715"/>
                <a:gd name="connsiteY1174" fmla="*/ 3594724 h 6367455"/>
                <a:gd name="connsiteX1175" fmla="*/ 1125843 w 6891715"/>
                <a:gd name="connsiteY1175" fmla="*/ 3590597 h 6367455"/>
                <a:gd name="connsiteX1176" fmla="*/ 1123306 w 6891715"/>
                <a:gd name="connsiteY1176" fmla="*/ 3571229 h 6367455"/>
                <a:gd name="connsiteX1177" fmla="*/ 1117916 w 6891715"/>
                <a:gd name="connsiteY1177" fmla="*/ 3574404 h 6367455"/>
                <a:gd name="connsiteX1178" fmla="*/ 1120453 w 6891715"/>
                <a:gd name="connsiteY1178" fmla="*/ 3597899 h 6367455"/>
                <a:gd name="connsiteX1179" fmla="*/ 1129014 w 6891715"/>
                <a:gd name="connsiteY1179" fmla="*/ 3601074 h 6367455"/>
                <a:gd name="connsiteX1180" fmla="*/ 1126794 w 6891715"/>
                <a:gd name="connsiteY1180" fmla="*/ 3611234 h 6367455"/>
                <a:gd name="connsiteX1181" fmla="*/ 1120453 w 6891715"/>
                <a:gd name="connsiteY1181" fmla="*/ 3622029 h 6367455"/>
                <a:gd name="connsiteX1182" fmla="*/ 1102696 w 6891715"/>
                <a:gd name="connsiteY1182" fmla="*/ 3624569 h 6367455"/>
                <a:gd name="connsiteX1183" fmla="*/ 1099525 w 6891715"/>
                <a:gd name="connsiteY1183" fmla="*/ 3629649 h 6367455"/>
                <a:gd name="connsiteX1184" fmla="*/ 1099525 w 6891715"/>
                <a:gd name="connsiteY1184" fmla="*/ 3643619 h 6367455"/>
                <a:gd name="connsiteX1185" fmla="*/ 1098252 w 6891715"/>
                <a:gd name="connsiteY1185" fmla="*/ 3643570 h 6367455"/>
                <a:gd name="connsiteX1186" fmla="*/ 1091214 w 6891715"/>
                <a:gd name="connsiteY1186" fmla="*/ 3650619 h 6367455"/>
                <a:gd name="connsiteX1187" fmla="*/ 1084229 w 6891715"/>
                <a:gd name="connsiteY1187" fmla="*/ 3656978 h 6367455"/>
                <a:gd name="connsiteX1188" fmla="*/ 1075656 w 6891715"/>
                <a:gd name="connsiteY1188" fmla="*/ 3662384 h 6367455"/>
                <a:gd name="connsiteX1189" fmla="*/ 1075339 w 6891715"/>
                <a:gd name="connsiteY1189" fmla="*/ 3663020 h 6367455"/>
                <a:gd name="connsiteX1190" fmla="*/ 1075022 w 6891715"/>
                <a:gd name="connsiteY1190" fmla="*/ 3663338 h 6367455"/>
                <a:gd name="connsiteX1191" fmla="*/ 1074069 w 6891715"/>
                <a:gd name="connsiteY1191" fmla="*/ 3663974 h 6367455"/>
                <a:gd name="connsiteX1192" fmla="*/ 1073116 w 6891715"/>
                <a:gd name="connsiteY1192" fmla="*/ 3664928 h 6367455"/>
                <a:gd name="connsiteX1193" fmla="*/ 1071846 w 6891715"/>
                <a:gd name="connsiteY1193" fmla="*/ 3664928 h 6367455"/>
                <a:gd name="connsiteX1194" fmla="*/ 1069624 w 6891715"/>
                <a:gd name="connsiteY1194" fmla="*/ 3664928 h 6367455"/>
                <a:gd name="connsiteX1195" fmla="*/ 1067084 w 6891715"/>
                <a:gd name="connsiteY1195" fmla="*/ 3664610 h 6367455"/>
                <a:gd name="connsiteX1196" fmla="*/ 1062322 w 6891715"/>
                <a:gd name="connsiteY1196" fmla="*/ 3663020 h 6367455"/>
                <a:gd name="connsiteX1197" fmla="*/ 1058829 w 6891715"/>
                <a:gd name="connsiteY1197" fmla="*/ 3661748 h 6367455"/>
                <a:gd name="connsiteX1198" fmla="*/ 1056608 w 6891715"/>
                <a:gd name="connsiteY1198" fmla="*/ 3660158 h 6367455"/>
                <a:gd name="connsiteX1199" fmla="*/ 1053430 w 6891715"/>
                <a:gd name="connsiteY1199" fmla="*/ 3671924 h 6367455"/>
                <a:gd name="connsiteX1200" fmla="*/ 1058829 w 6891715"/>
                <a:gd name="connsiteY1200" fmla="*/ 3705631 h 6367455"/>
                <a:gd name="connsiteX1201" fmla="*/ 1075339 w 6891715"/>
                <a:gd name="connsiteY1201" fmla="*/ 3726618 h 6367455"/>
                <a:gd name="connsiteX1202" fmla="*/ 1065813 w 6891715"/>
                <a:gd name="connsiteY1202" fmla="*/ 3745698 h 6367455"/>
                <a:gd name="connsiteX1203" fmla="*/ 1071211 w 6891715"/>
                <a:gd name="connsiteY1203" fmla="*/ 3771137 h 6367455"/>
                <a:gd name="connsiteX1204" fmla="*/ 1085499 w 6891715"/>
                <a:gd name="connsiteY1204" fmla="*/ 3832191 h 6367455"/>
                <a:gd name="connsiteX1205" fmla="*/ 1076291 w 6891715"/>
                <a:gd name="connsiteY1205" fmla="*/ 3856359 h 6367455"/>
                <a:gd name="connsiteX1206" fmla="*/ 1058512 w 6891715"/>
                <a:gd name="connsiteY1206" fmla="*/ 3904057 h 6367455"/>
                <a:gd name="connsiteX1207" fmla="*/ 1054703 w 6891715"/>
                <a:gd name="connsiteY1207" fmla="*/ 3919957 h 6367455"/>
                <a:gd name="connsiteX1208" fmla="*/ 1045176 w 6891715"/>
                <a:gd name="connsiteY1208" fmla="*/ 3919957 h 6367455"/>
                <a:gd name="connsiteX1209" fmla="*/ 1047398 w 6891715"/>
                <a:gd name="connsiteY1209" fmla="*/ 3927271 h 6367455"/>
                <a:gd name="connsiteX1210" fmla="*/ 1061051 w 6891715"/>
                <a:gd name="connsiteY1210" fmla="*/ 3946032 h 6367455"/>
                <a:gd name="connsiteX1211" fmla="*/ 1047398 w 6891715"/>
                <a:gd name="connsiteY1211" fmla="*/ 3948576 h 6367455"/>
                <a:gd name="connsiteX1212" fmla="*/ 1026443 w 6891715"/>
                <a:gd name="connsiteY1212" fmla="*/ 3943170 h 6367455"/>
                <a:gd name="connsiteX1213" fmla="*/ 1005171 w 6891715"/>
                <a:gd name="connsiteY1213" fmla="*/ 3951120 h 6367455"/>
                <a:gd name="connsiteX1214" fmla="*/ 1001043 w 6891715"/>
                <a:gd name="connsiteY1214" fmla="*/ 3935220 h 6367455"/>
                <a:gd name="connsiteX1215" fmla="*/ 993433 w 6891715"/>
                <a:gd name="connsiteY1215" fmla="*/ 3940308 h 6367455"/>
                <a:gd name="connsiteX1216" fmla="*/ 987082 w 6891715"/>
                <a:gd name="connsiteY1216" fmla="*/ 3954300 h 6367455"/>
                <a:gd name="connsiteX1217" fmla="*/ 955649 w 6891715"/>
                <a:gd name="connsiteY1217" fmla="*/ 3964157 h 6367455"/>
                <a:gd name="connsiteX1218" fmla="*/ 934376 w 6891715"/>
                <a:gd name="connsiteY1218" fmla="*/ 3975923 h 6367455"/>
                <a:gd name="connsiteX1219" fmla="*/ 925169 w 6891715"/>
                <a:gd name="connsiteY1219" fmla="*/ 3988643 h 6367455"/>
                <a:gd name="connsiteX1220" fmla="*/ 913738 w 6891715"/>
                <a:gd name="connsiteY1220" fmla="*/ 3985463 h 6367455"/>
                <a:gd name="connsiteX1221" fmla="*/ 907071 w 6891715"/>
                <a:gd name="connsiteY1221" fmla="*/ 3998182 h 6367455"/>
                <a:gd name="connsiteX1222" fmla="*/ 893418 w 6891715"/>
                <a:gd name="connsiteY1222" fmla="*/ 4000726 h 6367455"/>
                <a:gd name="connsiteX1223" fmla="*/ 882940 w 6891715"/>
                <a:gd name="connsiteY1223" fmla="*/ 4010266 h 6367455"/>
                <a:gd name="connsiteX1224" fmla="*/ 873098 w 6891715"/>
                <a:gd name="connsiteY1224" fmla="*/ 4001680 h 6367455"/>
                <a:gd name="connsiteX1225" fmla="*/ 877543 w 6891715"/>
                <a:gd name="connsiteY1225" fmla="*/ 3986735 h 6367455"/>
                <a:gd name="connsiteX1226" fmla="*/ 869922 w 6891715"/>
                <a:gd name="connsiteY1226" fmla="*/ 3993095 h 6367455"/>
                <a:gd name="connsiteX1227" fmla="*/ 862620 w 6891715"/>
                <a:gd name="connsiteY1227" fmla="*/ 3992459 h 6367455"/>
                <a:gd name="connsiteX1228" fmla="*/ 859762 w 6891715"/>
                <a:gd name="connsiteY1228" fmla="*/ 4004224 h 6367455"/>
                <a:gd name="connsiteX1229" fmla="*/ 865795 w 6891715"/>
                <a:gd name="connsiteY1229" fmla="*/ 4004860 h 6367455"/>
                <a:gd name="connsiteX1230" fmla="*/ 864208 w 6891715"/>
                <a:gd name="connsiteY1230" fmla="*/ 4013446 h 6367455"/>
                <a:gd name="connsiteX1231" fmla="*/ 867382 w 6891715"/>
                <a:gd name="connsiteY1231" fmla="*/ 4022986 h 6367455"/>
                <a:gd name="connsiteX1232" fmla="*/ 849285 w 6891715"/>
                <a:gd name="connsiteY1232" fmla="*/ 4022032 h 6367455"/>
                <a:gd name="connsiteX1233" fmla="*/ 843888 w 6891715"/>
                <a:gd name="connsiteY1233" fmla="*/ 4031571 h 6367455"/>
                <a:gd name="connsiteX1234" fmla="*/ 832140 w 6891715"/>
                <a:gd name="connsiteY1234" fmla="*/ 4031889 h 6367455"/>
                <a:gd name="connsiteX1235" fmla="*/ 825155 w 6891715"/>
                <a:gd name="connsiteY1235" fmla="*/ 4042383 h 6367455"/>
                <a:gd name="connsiteX1236" fmla="*/ 813407 w 6891715"/>
                <a:gd name="connsiteY1236" fmla="*/ 4045563 h 6367455"/>
                <a:gd name="connsiteX1237" fmla="*/ 799754 w 6891715"/>
                <a:gd name="connsiteY1237" fmla="*/ 4050015 h 6367455"/>
                <a:gd name="connsiteX1238" fmla="*/ 769909 w 6891715"/>
                <a:gd name="connsiteY1238" fmla="*/ 4045881 h 6367455"/>
                <a:gd name="connsiteX1239" fmla="*/ 762607 w 6891715"/>
                <a:gd name="connsiteY1239" fmla="*/ 4042701 h 6367455"/>
                <a:gd name="connsiteX1240" fmla="*/ 756575 w 6891715"/>
                <a:gd name="connsiteY1240" fmla="*/ 4048107 h 6367455"/>
                <a:gd name="connsiteX1241" fmla="*/ 737526 w 6891715"/>
                <a:gd name="connsiteY1241" fmla="*/ 4052877 h 6367455"/>
                <a:gd name="connsiteX1242" fmla="*/ 737526 w 6891715"/>
                <a:gd name="connsiteY1242" fmla="*/ 4045245 h 6367455"/>
                <a:gd name="connsiteX1243" fmla="*/ 725779 w 6891715"/>
                <a:gd name="connsiteY1243" fmla="*/ 4042065 h 6367455"/>
                <a:gd name="connsiteX1244" fmla="*/ 735938 w 6891715"/>
                <a:gd name="connsiteY1244" fmla="*/ 4033479 h 6367455"/>
                <a:gd name="connsiteX1245" fmla="*/ 743558 w 6891715"/>
                <a:gd name="connsiteY1245" fmla="*/ 4033479 h 6367455"/>
                <a:gd name="connsiteX1246" fmla="*/ 764512 w 6891715"/>
                <a:gd name="connsiteY1246" fmla="*/ 4022986 h 6367455"/>
                <a:gd name="connsiteX1247" fmla="*/ 750860 w 6891715"/>
                <a:gd name="connsiteY1247" fmla="*/ 4020760 h 6367455"/>
                <a:gd name="connsiteX1248" fmla="*/ 758162 w 6891715"/>
                <a:gd name="connsiteY1248" fmla="*/ 4013446 h 6367455"/>
                <a:gd name="connsiteX1249" fmla="*/ 735938 w 6891715"/>
                <a:gd name="connsiteY1249" fmla="*/ 4019806 h 6367455"/>
                <a:gd name="connsiteX1250" fmla="*/ 724191 w 6891715"/>
                <a:gd name="connsiteY1250" fmla="*/ 4021396 h 6367455"/>
                <a:gd name="connsiteX1251" fmla="*/ 714667 w 6891715"/>
                <a:gd name="connsiteY1251" fmla="*/ 4031889 h 6367455"/>
                <a:gd name="connsiteX1252" fmla="*/ 704507 w 6891715"/>
                <a:gd name="connsiteY1252" fmla="*/ 4040475 h 6367455"/>
                <a:gd name="connsiteX1253" fmla="*/ 691809 w 6891715"/>
                <a:gd name="connsiteY1253" fmla="*/ 4039203 h 6367455"/>
                <a:gd name="connsiteX1254" fmla="*/ 707683 w 6891715"/>
                <a:gd name="connsiteY1254" fmla="*/ 4032843 h 6367455"/>
                <a:gd name="connsiteX1255" fmla="*/ 716889 w 6891715"/>
                <a:gd name="connsiteY1255" fmla="*/ 4012810 h 6367455"/>
                <a:gd name="connsiteX1256" fmla="*/ 739113 w 6891715"/>
                <a:gd name="connsiteY1256" fmla="*/ 4005178 h 6367455"/>
                <a:gd name="connsiteX1257" fmla="*/ 744193 w 6891715"/>
                <a:gd name="connsiteY1257" fmla="*/ 4001044 h 6367455"/>
                <a:gd name="connsiteX1258" fmla="*/ 733399 w 6891715"/>
                <a:gd name="connsiteY1258" fmla="*/ 3994685 h 6367455"/>
                <a:gd name="connsiteX1259" fmla="*/ 710540 w 6891715"/>
                <a:gd name="connsiteY1259" fmla="*/ 4005178 h 6367455"/>
                <a:gd name="connsiteX1260" fmla="*/ 703238 w 6891715"/>
                <a:gd name="connsiteY1260" fmla="*/ 4010584 h 6367455"/>
                <a:gd name="connsiteX1261" fmla="*/ 693396 w 6891715"/>
                <a:gd name="connsiteY1261" fmla="*/ 3999136 h 6367455"/>
                <a:gd name="connsiteX1262" fmla="*/ 673394 w 6891715"/>
                <a:gd name="connsiteY1262" fmla="*/ 4000408 h 6367455"/>
                <a:gd name="connsiteX1263" fmla="*/ 686093 w 6891715"/>
                <a:gd name="connsiteY1263" fmla="*/ 3986417 h 6367455"/>
                <a:gd name="connsiteX1264" fmla="*/ 703873 w 6891715"/>
                <a:gd name="connsiteY1264" fmla="*/ 3973697 h 6367455"/>
                <a:gd name="connsiteX1265" fmla="*/ 712444 w 6891715"/>
                <a:gd name="connsiteY1265" fmla="*/ 3970517 h 6367455"/>
                <a:gd name="connsiteX1266" fmla="*/ 728319 w 6891715"/>
                <a:gd name="connsiteY1266" fmla="*/ 3965111 h 6367455"/>
                <a:gd name="connsiteX1267" fmla="*/ 726097 w 6891715"/>
                <a:gd name="connsiteY1267" fmla="*/ 3960978 h 6367455"/>
                <a:gd name="connsiteX1268" fmla="*/ 713397 w 6891715"/>
                <a:gd name="connsiteY1268" fmla="*/ 3960978 h 6367455"/>
                <a:gd name="connsiteX1269" fmla="*/ 697523 w 6891715"/>
                <a:gd name="connsiteY1269" fmla="*/ 3959388 h 6367455"/>
                <a:gd name="connsiteX1270" fmla="*/ 671807 w 6891715"/>
                <a:gd name="connsiteY1270" fmla="*/ 3958116 h 6367455"/>
                <a:gd name="connsiteX1271" fmla="*/ 666727 w 6891715"/>
                <a:gd name="connsiteY1271" fmla="*/ 3950166 h 6367455"/>
                <a:gd name="connsiteX1272" fmla="*/ 671489 w 6891715"/>
                <a:gd name="connsiteY1272" fmla="*/ 3936174 h 6367455"/>
                <a:gd name="connsiteX1273" fmla="*/ 679109 w 6891715"/>
                <a:gd name="connsiteY1273" fmla="*/ 3935220 h 6367455"/>
                <a:gd name="connsiteX1274" fmla="*/ 702286 w 6891715"/>
                <a:gd name="connsiteY1274" fmla="*/ 3929496 h 6367455"/>
                <a:gd name="connsiteX1275" fmla="*/ 695936 w 6891715"/>
                <a:gd name="connsiteY1275" fmla="*/ 3944442 h 6367455"/>
                <a:gd name="connsiteX1276" fmla="*/ 708635 w 6891715"/>
                <a:gd name="connsiteY1276" fmla="*/ 3933630 h 6367455"/>
                <a:gd name="connsiteX1277" fmla="*/ 714032 w 6891715"/>
                <a:gd name="connsiteY1277" fmla="*/ 3941898 h 6367455"/>
                <a:gd name="connsiteX1278" fmla="*/ 723556 w 6891715"/>
                <a:gd name="connsiteY1278" fmla="*/ 3945078 h 6367455"/>
                <a:gd name="connsiteX1279" fmla="*/ 744828 w 6891715"/>
                <a:gd name="connsiteY1279" fmla="*/ 3944124 h 6367455"/>
                <a:gd name="connsiteX1280" fmla="*/ 729906 w 6891715"/>
                <a:gd name="connsiteY1280" fmla="*/ 3937764 h 6367455"/>
                <a:gd name="connsiteX1281" fmla="*/ 721335 w 6891715"/>
                <a:gd name="connsiteY1281" fmla="*/ 3924091 h 6367455"/>
                <a:gd name="connsiteX1282" fmla="*/ 735938 w 6891715"/>
                <a:gd name="connsiteY1282" fmla="*/ 3917413 h 6367455"/>
                <a:gd name="connsiteX1283" fmla="*/ 738161 w 6891715"/>
                <a:gd name="connsiteY1283" fmla="*/ 3899605 h 6367455"/>
                <a:gd name="connsiteX1284" fmla="*/ 748638 w 6891715"/>
                <a:gd name="connsiteY1284" fmla="*/ 3896425 h 6367455"/>
                <a:gd name="connsiteX1285" fmla="*/ 772766 w 6891715"/>
                <a:gd name="connsiteY1285" fmla="*/ 3895153 h 6367455"/>
                <a:gd name="connsiteX1286" fmla="*/ 801341 w 6891715"/>
                <a:gd name="connsiteY1286" fmla="*/ 3884024 h 6367455"/>
                <a:gd name="connsiteX1287" fmla="*/ 818487 w 6891715"/>
                <a:gd name="connsiteY1287" fmla="*/ 3880844 h 6367455"/>
                <a:gd name="connsiteX1288" fmla="*/ 842936 w 6891715"/>
                <a:gd name="connsiteY1288" fmla="*/ 3884978 h 6367455"/>
                <a:gd name="connsiteX1289" fmla="*/ 838491 w 6891715"/>
                <a:gd name="connsiteY1289" fmla="*/ 3879890 h 6367455"/>
                <a:gd name="connsiteX1290" fmla="*/ 818487 w 6891715"/>
                <a:gd name="connsiteY1290" fmla="*/ 3875756 h 6367455"/>
                <a:gd name="connsiteX1291" fmla="*/ 806739 w 6891715"/>
                <a:gd name="connsiteY1291" fmla="*/ 3872576 h 6367455"/>
                <a:gd name="connsiteX1292" fmla="*/ 809597 w 6891715"/>
                <a:gd name="connsiteY1292" fmla="*/ 3861128 h 6367455"/>
                <a:gd name="connsiteX1293" fmla="*/ 815947 w 6891715"/>
                <a:gd name="connsiteY1293" fmla="*/ 3846183 h 6367455"/>
                <a:gd name="connsiteX1294" fmla="*/ 805469 w 6891715"/>
                <a:gd name="connsiteY1294" fmla="*/ 3851589 h 6367455"/>
                <a:gd name="connsiteX1295" fmla="*/ 790863 w 6891715"/>
                <a:gd name="connsiteY1295" fmla="*/ 3871622 h 6367455"/>
                <a:gd name="connsiteX1296" fmla="*/ 780068 w 6891715"/>
                <a:gd name="connsiteY1296" fmla="*/ 3876074 h 6367455"/>
                <a:gd name="connsiteX1297" fmla="*/ 761019 w 6891715"/>
                <a:gd name="connsiteY1297" fmla="*/ 3880526 h 6367455"/>
                <a:gd name="connsiteX1298" fmla="*/ 753717 w 6891715"/>
                <a:gd name="connsiteY1298" fmla="*/ 3881798 h 6367455"/>
                <a:gd name="connsiteX1299" fmla="*/ 755940 w 6891715"/>
                <a:gd name="connsiteY1299" fmla="*/ 3886568 h 6367455"/>
                <a:gd name="connsiteX1300" fmla="*/ 738161 w 6891715"/>
                <a:gd name="connsiteY1300" fmla="*/ 3886886 h 6367455"/>
                <a:gd name="connsiteX1301" fmla="*/ 719112 w 6891715"/>
                <a:gd name="connsiteY1301" fmla="*/ 3895471 h 6367455"/>
                <a:gd name="connsiteX1302" fmla="*/ 715937 w 6891715"/>
                <a:gd name="connsiteY1302" fmla="*/ 3888476 h 6367455"/>
                <a:gd name="connsiteX1303" fmla="*/ 752765 w 6891715"/>
                <a:gd name="connsiteY1303" fmla="*/ 3870032 h 6367455"/>
                <a:gd name="connsiteX1304" fmla="*/ 760702 w 6891715"/>
                <a:gd name="connsiteY1304" fmla="*/ 3848727 h 6367455"/>
                <a:gd name="connsiteX1305" fmla="*/ 776576 w 6891715"/>
                <a:gd name="connsiteY1305" fmla="*/ 3837915 h 6367455"/>
                <a:gd name="connsiteX1306" fmla="*/ 774672 w 6891715"/>
                <a:gd name="connsiteY1306" fmla="*/ 3832827 h 6367455"/>
                <a:gd name="connsiteX1307" fmla="*/ 762925 w 6891715"/>
                <a:gd name="connsiteY1307" fmla="*/ 3833781 h 6367455"/>
                <a:gd name="connsiteX1308" fmla="*/ 774037 w 6891715"/>
                <a:gd name="connsiteY1308" fmla="*/ 3807706 h 6367455"/>
                <a:gd name="connsiteX1309" fmla="*/ 792133 w 6891715"/>
                <a:gd name="connsiteY1309" fmla="*/ 3795622 h 6367455"/>
                <a:gd name="connsiteX1310" fmla="*/ 816582 w 6891715"/>
                <a:gd name="connsiteY1310" fmla="*/ 3799756 h 6367455"/>
                <a:gd name="connsiteX1311" fmla="*/ 808962 w 6891715"/>
                <a:gd name="connsiteY1311" fmla="*/ 3783857 h 6367455"/>
                <a:gd name="connsiteX1312" fmla="*/ 810867 w 6891715"/>
                <a:gd name="connsiteY1312" fmla="*/ 3772091 h 6367455"/>
                <a:gd name="connsiteX1313" fmla="*/ 796261 w 6891715"/>
                <a:gd name="connsiteY1313" fmla="*/ 3781949 h 6367455"/>
                <a:gd name="connsiteX1314" fmla="*/ 754035 w 6891715"/>
                <a:gd name="connsiteY1314" fmla="*/ 3782585 h 6367455"/>
                <a:gd name="connsiteX1315" fmla="*/ 746733 w 6891715"/>
                <a:gd name="connsiteY1315" fmla="*/ 3776225 h 6367455"/>
                <a:gd name="connsiteX1316" fmla="*/ 746098 w 6891715"/>
                <a:gd name="connsiteY1316" fmla="*/ 3760007 h 6367455"/>
                <a:gd name="connsiteX1317" fmla="*/ 733716 w 6891715"/>
                <a:gd name="connsiteY1317" fmla="*/ 3772727 h 6367455"/>
                <a:gd name="connsiteX1318" fmla="*/ 725462 w 6891715"/>
                <a:gd name="connsiteY1318" fmla="*/ 3773363 h 6367455"/>
                <a:gd name="connsiteX1319" fmla="*/ 722922 w 6891715"/>
                <a:gd name="connsiteY1319" fmla="*/ 3762551 h 6367455"/>
                <a:gd name="connsiteX1320" fmla="*/ 708317 w 6891715"/>
                <a:gd name="connsiteY1320" fmla="*/ 3761597 h 6367455"/>
                <a:gd name="connsiteX1321" fmla="*/ 703873 w 6891715"/>
                <a:gd name="connsiteY1321" fmla="*/ 3755238 h 6367455"/>
                <a:gd name="connsiteX1322" fmla="*/ 689903 w 6891715"/>
                <a:gd name="connsiteY1322" fmla="*/ 3743790 h 6367455"/>
                <a:gd name="connsiteX1323" fmla="*/ 702603 w 6891715"/>
                <a:gd name="connsiteY1323" fmla="*/ 3727890 h 6367455"/>
                <a:gd name="connsiteX1324" fmla="*/ 717207 w 6891715"/>
                <a:gd name="connsiteY1324" fmla="*/ 3722484 h 6367455"/>
                <a:gd name="connsiteX1325" fmla="*/ 723556 w 6891715"/>
                <a:gd name="connsiteY1325" fmla="*/ 3704359 h 6367455"/>
                <a:gd name="connsiteX1326" fmla="*/ 752130 w 6891715"/>
                <a:gd name="connsiteY1326" fmla="*/ 3696727 h 6367455"/>
                <a:gd name="connsiteX1327" fmla="*/ 745463 w 6891715"/>
                <a:gd name="connsiteY1327" fmla="*/ 3691639 h 6367455"/>
                <a:gd name="connsiteX1328" fmla="*/ 744511 w 6891715"/>
                <a:gd name="connsiteY1328" fmla="*/ 3682100 h 6367455"/>
                <a:gd name="connsiteX1329" fmla="*/ 727366 w 6891715"/>
                <a:gd name="connsiteY1329" fmla="*/ 3684326 h 6367455"/>
                <a:gd name="connsiteX1330" fmla="*/ 719429 w 6891715"/>
                <a:gd name="connsiteY1330" fmla="*/ 3690685 h 6367455"/>
                <a:gd name="connsiteX1331" fmla="*/ 711492 w 6891715"/>
                <a:gd name="connsiteY1331" fmla="*/ 3679238 h 6367455"/>
                <a:gd name="connsiteX1332" fmla="*/ 713137 w 6891715"/>
                <a:gd name="connsiteY1332" fmla="*/ 3667467 h 6367455"/>
                <a:gd name="connsiteX1333" fmla="*/ 709077 w 6891715"/>
                <a:gd name="connsiteY1333" fmla="*/ 3678226 h 6367455"/>
                <a:gd name="connsiteX1334" fmla="*/ 687363 w 6891715"/>
                <a:gd name="connsiteY1334" fmla="*/ 3666796 h 6367455"/>
                <a:gd name="connsiteX1335" fmla="*/ 708146 w 6891715"/>
                <a:gd name="connsiteY1335" fmla="*/ 3662351 h 6367455"/>
                <a:gd name="connsiteX1336" fmla="*/ 713618 w 6891715"/>
                <a:gd name="connsiteY1336" fmla="*/ 3664031 h 6367455"/>
                <a:gd name="connsiteX1337" fmla="*/ 713715 w 6891715"/>
                <a:gd name="connsiteY1337" fmla="*/ 3663338 h 6367455"/>
                <a:gd name="connsiteX1338" fmla="*/ 731811 w 6891715"/>
                <a:gd name="connsiteY1338" fmla="*/ 3667790 h 6367455"/>
                <a:gd name="connsiteX1339" fmla="*/ 728637 w 6891715"/>
                <a:gd name="connsiteY1339" fmla="*/ 3656978 h 6367455"/>
                <a:gd name="connsiteX1340" fmla="*/ 717842 w 6891715"/>
                <a:gd name="connsiteY1340" fmla="*/ 3653798 h 6367455"/>
                <a:gd name="connsiteX1341" fmla="*/ 713397 w 6891715"/>
                <a:gd name="connsiteY1341" fmla="*/ 3637263 h 6367455"/>
                <a:gd name="connsiteX1342" fmla="*/ 731493 w 6891715"/>
                <a:gd name="connsiteY1342" fmla="*/ 3629313 h 6367455"/>
                <a:gd name="connsiteX1343" fmla="*/ 734351 w 6891715"/>
                <a:gd name="connsiteY1343" fmla="*/ 3608644 h 6367455"/>
                <a:gd name="connsiteX1344" fmla="*/ 756575 w 6891715"/>
                <a:gd name="connsiteY1344" fmla="*/ 3612460 h 6367455"/>
                <a:gd name="connsiteX1345" fmla="*/ 769274 w 6891715"/>
                <a:gd name="connsiteY1345" fmla="*/ 3610234 h 6367455"/>
                <a:gd name="connsiteX1346" fmla="*/ 781974 w 6891715"/>
                <a:gd name="connsiteY1346" fmla="*/ 3619456 h 6367455"/>
                <a:gd name="connsiteX1347" fmla="*/ 783244 w 6891715"/>
                <a:gd name="connsiteY1347" fmla="*/ 3628995 h 6367455"/>
                <a:gd name="connsiteX1348" fmla="*/ 797214 w 6891715"/>
                <a:gd name="connsiteY1348" fmla="*/ 3634401 h 6367455"/>
                <a:gd name="connsiteX1349" fmla="*/ 792451 w 6891715"/>
                <a:gd name="connsiteY1349" fmla="*/ 3621681 h 6367455"/>
                <a:gd name="connsiteX1350" fmla="*/ 805469 w 6891715"/>
                <a:gd name="connsiteY1350" fmla="*/ 3610870 h 6367455"/>
                <a:gd name="connsiteX1351" fmla="*/ 823250 w 6891715"/>
                <a:gd name="connsiteY1351" fmla="*/ 3618184 h 6367455"/>
                <a:gd name="connsiteX1352" fmla="*/ 839443 w 6891715"/>
                <a:gd name="connsiteY1352" fmla="*/ 3627723 h 6367455"/>
                <a:gd name="connsiteX1353" fmla="*/ 845792 w 6891715"/>
                <a:gd name="connsiteY1353" fmla="*/ 3628359 h 6367455"/>
                <a:gd name="connsiteX1354" fmla="*/ 846428 w 6891715"/>
                <a:gd name="connsiteY1354" fmla="*/ 3609598 h 6367455"/>
                <a:gd name="connsiteX1355" fmla="*/ 837855 w 6891715"/>
                <a:gd name="connsiteY1355" fmla="*/ 3592426 h 6367455"/>
                <a:gd name="connsiteX1356" fmla="*/ 850555 w 6891715"/>
                <a:gd name="connsiteY1356" fmla="*/ 3578753 h 6367455"/>
                <a:gd name="connsiteX1357" fmla="*/ 867382 w 6891715"/>
                <a:gd name="connsiteY1357" fmla="*/ 3578753 h 6367455"/>
                <a:gd name="connsiteX1358" fmla="*/ 877860 w 6891715"/>
                <a:gd name="connsiteY1358" fmla="*/ 3557447 h 6367455"/>
                <a:gd name="connsiteX1359" fmla="*/ 861985 w 6891715"/>
                <a:gd name="connsiteY1359" fmla="*/ 3554267 h 6367455"/>
                <a:gd name="connsiteX1360" fmla="*/ 841666 w 6891715"/>
                <a:gd name="connsiteY1360" fmla="*/ 3559991 h 6367455"/>
                <a:gd name="connsiteX1361" fmla="*/ 823567 w 6891715"/>
                <a:gd name="connsiteY1361" fmla="*/ 3549180 h 6367455"/>
                <a:gd name="connsiteX1362" fmla="*/ 830235 w 6891715"/>
                <a:gd name="connsiteY1362" fmla="*/ 3539004 h 6367455"/>
                <a:gd name="connsiteX1363" fmla="*/ 840396 w 6891715"/>
                <a:gd name="connsiteY1363" fmla="*/ 3528192 h 6367455"/>
                <a:gd name="connsiteX1364" fmla="*/ 862620 w 6891715"/>
                <a:gd name="connsiteY1364" fmla="*/ 3519606 h 6367455"/>
                <a:gd name="connsiteX1365" fmla="*/ 858492 w 6891715"/>
                <a:gd name="connsiteY1365" fmla="*/ 3510067 h 6367455"/>
                <a:gd name="connsiteX1366" fmla="*/ 855318 w 6891715"/>
                <a:gd name="connsiteY1366" fmla="*/ 3497665 h 6367455"/>
                <a:gd name="connsiteX1367" fmla="*/ 870875 w 6891715"/>
                <a:gd name="connsiteY1367" fmla="*/ 3480494 h 6367455"/>
                <a:gd name="connsiteX1368" fmla="*/ 886750 w 6891715"/>
                <a:gd name="connsiteY1368" fmla="*/ 3474770 h 6367455"/>
                <a:gd name="connsiteX1369" fmla="*/ 892783 w 6891715"/>
                <a:gd name="connsiteY1369" fmla="*/ 3461096 h 6367455"/>
                <a:gd name="connsiteX1370" fmla="*/ 911833 w 6891715"/>
                <a:gd name="connsiteY1370" fmla="*/ 3464276 h 6367455"/>
                <a:gd name="connsiteX1371" fmla="*/ 908658 w 6891715"/>
                <a:gd name="connsiteY1371" fmla="*/ 3456962 h 6367455"/>
                <a:gd name="connsiteX1372" fmla="*/ 924533 w 6891715"/>
                <a:gd name="connsiteY1372" fmla="*/ 3451556 h 6367455"/>
                <a:gd name="connsiteX1373" fmla="*/ 941679 w 6891715"/>
                <a:gd name="connsiteY1373" fmla="*/ 3470318 h 6367455"/>
                <a:gd name="connsiteX1374" fmla="*/ 931201 w 6891715"/>
                <a:gd name="connsiteY1374" fmla="*/ 3495757 h 6367455"/>
                <a:gd name="connsiteX1375" fmla="*/ 943901 w 6891715"/>
                <a:gd name="connsiteY1375" fmla="*/ 3496393 h 6367455"/>
                <a:gd name="connsiteX1376" fmla="*/ 952157 w 6891715"/>
                <a:gd name="connsiteY1376" fmla="*/ 3479858 h 6367455"/>
                <a:gd name="connsiteX1377" fmla="*/ 948029 w 6891715"/>
                <a:gd name="connsiteY1377" fmla="*/ 3453464 h 6367455"/>
                <a:gd name="connsiteX1378" fmla="*/ 961364 w 6891715"/>
                <a:gd name="connsiteY1378" fmla="*/ 3453464 h 6367455"/>
                <a:gd name="connsiteX1379" fmla="*/ 3068524 w 6891715"/>
                <a:gd name="connsiteY1379" fmla="*/ 3432164 h 6367455"/>
                <a:gd name="connsiteX1380" fmla="*/ 3099111 w 6891715"/>
                <a:gd name="connsiteY1380" fmla="*/ 3458846 h 6367455"/>
                <a:gd name="connsiteX1381" fmla="*/ 3103526 w 6891715"/>
                <a:gd name="connsiteY1381" fmla="*/ 3464378 h 6367455"/>
                <a:gd name="connsiteX1382" fmla="*/ 3097535 w 6891715"/>
                <a:gd name="connsiteY1382" fmla="*/ 3484552 h 6367455"/>
                <a:gd name="connsiteX1383" fmla="*/ 3057488 w 6891715"/>
                <a:gd name="connsiteY1383" fmla="*/ 3462425 h 6367455"/>
                <a:gd name="connsiteX1384" fmla="*/ 3059065 w 6891715"/>
                <a:gd name="connsiteY1384" fmla="*/ 3441926 h 6367455"/>
                <a:gd name="connsiteX1385" fmla="*/ 2463763 w 6891715"/>
                <a:gd name="connsiteY1385" fmla="*/ 3408351 h 6367455"/>
                <a:gd name="connsiteX1386" fmla="*/ 2474876 w 6891715"/>
                <a:gd name="connsiteY1386" fmla="*/ 3421051 h 6367455"/>
                <a:gd name="connsiteX1387" fmla="*/ 2466303 w 6891715"/>
                <a:gd name="connsiteY1387" fmla="*/ 3420165 h 6367455"/>
                <a:gd name="connsiteX1388" fmla="*/ 2454238 w 6891715"/>
                <a:gd name="connsiteY1388" fmla="*/ 3410123 h 6367455"/>
                <a:gd name="connsiteX1389" fmla="*/ 2674737 w 6891715"/>
                <a:gd name="connsiteY1389" fmla="*/ 3390889 h 6367455"/>
                <a:gd name="connsiteX1390" fmla="*/ 2681250 w 6891715"/>
                <a:gd name="connsiteY1390" fmla="*/ 3409169 h 6367455"/>
                <a:gd name="connsiteX1391" fmla="*/ 2674086 w 6891715"/>
                <a:gd name="connsiteY1391" fmla="*/ 3422639 h 6367455"/>
                <a:gd name="connsiteX1392" fmla="*/ 2668550 w 6891715"/>
                <a:gd name="connsiteY1392" fmla="*/ 3409169 h 6367455"/>
                <a:gd name="connsiteX1393" fmla="*/ 2669201 w 6891715"/>
                <a:gd name="connsiteY1393" fmla="*/ 3392172 h 6367455"/>
                <a:gd name="connsiteX1394" fmla="*/ 2629274 w 6891715"/>
                <a:gd name="connsiteY1394" fmla="*/ 3381364 h 6367455"/>
                <a:gd name="connsiteX1395" fmla="*/ 2653567 w 6891715"/>
                <a:gd name="connsiteY1395" fmla="*/ 3390766 h 6367455"/>
                <a:gd name="connsiteX1396" fmla="*/ 2656722 w 6891715"/>
                <a:gd name="connsiteY1396" fmla="*/ 3399854 h 6367455"/>
                <a:gd name="connsiteX1397" fmla="*/ 2660193 w 6891715"/>
                <a:gd name="connsiteY1397" fmla="*/ 3406122 h 6367455"/>
                <a:gd name="connsiteX1398" fmla="*/ 2664610 w 6891715"/>
                <a:gd name="connsiteY1398" fmla="*/ 3411449 h 6367455"/>
                <a:gd name="connsiteX1399" fmla="*/ 2668711 w 6891715"/>
                <a:gd name="connsiteY1399" fmla="*/ 3422732 h 6367455"/>
                <a:gd name="connsiteX1400" fmla="*/ 2689849 w 6891715"/>
                <a:gd name="connsiteY1400" fmla="*/ 3430880 h 6367455"/>
                <a:gd name="connsiteX1401" fmla="*/ 2693951 w 6891715"/>
                <a:gd name="connsiteY1401" fmla="*/ 3446236 h 6367455"/>
                <a:gd name="connsiteX1402" fmla="*/ 2687956 w 6891715"/>
                <a:gd name="connsiteY1402" fmla="*/ 3460025 h 6367455"/>
                <a:gd name="connsiteX1403" fmla="*/ 2677545 w 6891715"/>
                <a:gd name="connsiteY1403" fmla="*/ 3468173 h 6367455"/>
                <a:gd name="connsiteX1404" fmla="*/ 2660508 w 6891715"/>
                <a:gd name="connsiteY1404" fmla="*/ 3478202 h 6367455"/>
                <a:gd name="connsiteX1405" fmla="*/ 2640001 w 6891715"/>
                <a:gd name="connsiteY1405" fmla="*/ 3476008 h 6367455"/>
                <a:gd name="connsiteX1406" fmla="*/ 2627065 w 6891715"/>
                <a:gd name="connsiteY1406" fmla="*/ 3461592 h 6367455"/>
                <a:gd name="connsiteX1407" fmla="*/ 2634322 w 6891715"/>
                <a:gd name="connsiteY1407" fmla="*/ 3455324 h 6367455"/>
                <a:gd name="connsiteX1408" fmla="*/ 2622648 w 6891715"/>
                <a:gd name="connsiteY1408" fmla="*/ 3453131 h 6367455"/>
                <a:gd name="connsiteX1409" fmla="*/ 2620440 w 6891715"/>
                <a:gd name="connsiteY1409" fmla="*/ 3436834 h 6367455"/>
                <a:gd name="connsiteX1410" fmla="*/ 2603718 w 6891715"/>
                <a:gd name="connsiteY1410" fmla="*/ 3425239 h 6367455"/>
                <a:gd name="connsiteX1411" fmla="*/ 2593938 w 6891715"/>
                <a:gd name="connsiteY1411" fmla="*/ 3412076 h 6367455"/>
                <a:gd name="connsiteX1412" fmla="*/ 2595831 w 6891715"/>
                <a:gd name="connsiteY1412" fmla="*/ 3394213 h 6367455"/>
                <a:gd name="connsiteX1413" fmla="*/ 2608766 w 6891715"/>
                <a:gd name="connsiteY1413" fmla="*/ 3400481 h 6367455"/>
                <a:gd name="connsiteX1414" fmla="*/ 2620124 w 6891715"/>
                <a:gd name="connsiteY1414" fmla="*/ 3397033 h 6367455"/>
                <a:gd name="connsiteX1415" fmla="*/ 1157482 w 6891715"/>
                <a:gd name="connsiteY1415" fmla="*/ 3378189 h 6367455"/>
                <a:gd name="connsiteX1416" fmla="*/ 1165647 w 6891715"/>
                <a:gd name="connsiteY1416" fmla="*/ 3378189 h 6367455"/>
                <a:gd name="connsiteX1417" fmla="*/ 1168671 w 6891715"/>
                <a:gd name="connsiteY1417" fmla="*/ 3387857 h 6367455"/>
                <a:gd name="connsiteX1418" fmla="*/ 1174719 w 6891715"/>
                <a:gd name="connsiteY1418" fmla="*/ 3404938 h 6367455"/>
                <a:gd name="connsiteX1419" fmla="*/ 1171090 w 6891715"/>
                <a:gd name="connsiteY1419" fmla="*/ 3417829 h 6367455"/>
                <a:gd name="connsiteX1420" fmla="*/ 1165949 w 6891715"/>
                <a:gd name="connsiteY1420" fmla="*/ 3421052 h 6367455"/>
                <a:gd name="connsiteX1421" fmla="*/ 1153854 w 6891715"/>
                <a:gd name="connsiteY1421" fmla="*/ 3413639 h 6367455"/>
                <a:gd name="connsiteX1422" fmla="*/ 1149318 w 6891715"/>
                <a:gd name="connsiteY1422" fmla="*/ 3400748 h 6367455"/>
                <a:gd name="connsiteX1423" fmla="*/ 1151435 w 6891715"/>
                <a:gd name="connsiteY1423" fmla="*/ 3387857 h 6367455"/>
                <a:gd name="connsiteX1424" fmla="*/ 1072072 w 6891715"/>
                <a:gd name="connsiteY1424" fmla="*/ 3340094 h 6367455"/>
                <a:gd name="connsiteX1425" fmla="*/ 1080383 w 6891715"/>
                <a:gd name="connsiteY1425" fmla="*/ 3351711 h 6367455"/>
                <a:gd name="connsiteX1426" fmla="*/ 1080383 w 6891715"/>
                <a:gd name="connsiteY1426" fmla="*/ 3364272 h 6367455"/>
                <a:gd name="connsiteX1427" fmla="*/ 1085817 w 6891715"/>
                <a:gd name="connsiteY1427" fmla="*/ 3378398 h 6367455"/>
                <a:gd name="connsiteX1428" fmla="*/ 1073351 w 6891715"/>
                <a:gd name="connsiteY1428" fmla="*/ 3387819 h 6367455"/>
                <a:gd name="connsiteX1429" fmla="*/ 1067917 w 6891715"/>
                <a:gd name="connsiteY1429" fmla="*/ 3397239 h 6367455"/>
                <a:gd name="connsiteX1430" fmla="*/ 1057373 w 6891715"/>
                <a:gd name="connsiteY1430" fmla="*/ 3394727 h 6367455"/>
                <a:gd name="connsiteX1431" fmla="*/ 1055132 w 6891715"/>
                <a:gd name="connsiteY1431" fmla="*/ 3384992 h 6367455"/>
                <a:gd name="connsiteX1432" fmla="*/ 1061206 w 6891715"/>
                <a:gd name="connsiteY1432" fmla="*/ 3368354 h 6367455"/>
                <a:gd name="connsiteX1433" fmla="*/ 1051616 w 6891715"/>
                <a:gd name="connsiteY1433" fmla="*/ 3368354 h 6367455"/>
                <a:gd name="connsiteX1434" fmla="*/ 1043305 w 6891715"/>
                <a:gd name="connsiteY1434" fmla="*/ 3377770 h 6367455"/>
                <a:gd name="connsiteX1435" fmla="*/ 1039151 w 6891715"/>
                <a:gd name="connsiteY1435" fmla="*/ 3384050 h 6367455"/>
                <a:gd name="connsiteX1436" fmla="*/ 1038191 w 6891715"/>
                <a:gd name="connsiteY1436" fmla="*/ 3371807 h 6367455"/>
                <a:gd name="connsiteX1437" fmla="*/ 1047461 w 6891715"/>
                <a:gd name="connsiteY1437" fmla="*/ 3350769 h 6367455"/>
                <a:gd name="connsiteX1438" fmla="*/ 1055772 w 6891715"/>
                <a:gd name="connsiteY1438" fmla="*/ 3356735 h 6367455"/>
                <a:gd name="connsiteX1439" fmla="*/ 1062484 w 6891715"/>
                <a:gd name="connsiteY1439" fmla="*/ 3348571 h 6367455"/>
                <a:gd name="connsiteX1440" fmla="*/ 2665169 w 6891715"/>
                <a:gd name="connsiteY1440" fmla="*/ 3319452 h 6367455"/>
                <a:gd name="connsiteX1441" fmla="*/ 2676488 w 6891715"/>
                <a:gd name="connsiteY1441" fmla="*/ 3339638 h 6367455"/>
                <a:gd name="connsiteX1442" fmla="*/ 2670990 w 6891715"/>
                <a:gd name="connsiteY1442" fmla="*/ 3354377 h 6367455"/>
                <a:gd name="connsiteX1443" fmla="*/ 2659025 w 6891715"/>
                <a:gd name="connsiteY1443" fmla="*/ 3347008 h 6367455"/>
                <a:gd name="connsiteX1444" fmla="*/ 2670990 w 6891715"/>
                <a:gd name="connsiteY1444" fmla="*/ 3338356 h 6367455"/>
                <a:gd name="connsiteX1445" fmla="*/ 1084228 w 6891715"/>
                <a:gd name="connsiteY1445" fmla="*/ 3309929 h 6367455"/>
                <a:gd name="connsiteX1446" fmla="*/ 1082061 w 6891715"/>
                <a:gd name="connsiteY1446" fmla="*/ 3317834 h 6367455"/>
                <a:gd name="connsiteX1447" fmla="*/ 1071529 w 6891715"/>
                <a:gd name="connsiteY1447" fmla="*/ 3324217 h 6367455"/>
                <a:gd name="connsiteX1448" fmla="*/ 1074936 w 6891715"/>
                <a:gd name="connsiteY1448" fmla="*/ 3316010 h 6367455"/>
                <a:gd name="connsiteX1449" fmla="*/ 1113472 w 6891715"/>
                <a:gd name="connsiteY1449" fmla="*/ 3303579 h 6367455"/>
                <a:gd name="connsiteX1450" fmla="*/ 1114392 w 6891715"/>
                <a:gd name="connsiteY1450" fmla="*/ 3311286 h 6367455"/>
                <a:gd name="connsiteX1451" fmla="*/ 1103653 w 6891715"/>
                <a:gd name="connsiteY1451" fmla="*/ 3330557 h 6367455"/>
                <a:gd name="connsiteX1452" fmla="*/ 1101505 w 6891715"/>
                <a:gd name="connsiteY1452" fmla="*/ 3345010 h 6367455"/>
                <a:gd name="connsiteX1453" fmla="*/ 1089538 w 6891715"/>
                <a:gd name="connsiteY1453" fmla="*/ 3359143 h 6367455"/>
                <a:gd name="connsiteX1454" fmla="*/ 1082481 w 6891715"/>
                <a:gd name="connsiteY1454" fmla="*/ 3355288 h 6367455"/>
                <a:gd name="connsiteX1455" fmla="*/ 1083095 w 6891715"/>
                <a:gd name="connsiteY1455" fmla="*/ 3352398 h 6367455"/>
                <a:gd name="connsiteX1456" fmla="*/ 1077879 w 6891715"/>
                <a:gd name="connsiteY1456" fmla="*/ 3344048 h 6367455"/>
                <a:gd name="connsiteX1457" fmla="*/ 1094448 w 6891715"/>
                <a:gd name="connsiteY1457" fmla="*/ 3331521 h 6367455"/>
                <a:gd name="connsiteX1458" fmla="*/ 1089232 w 6891715"/>
                <a:gd name="connsiteY1458" fmla="*/ 3330557 h 6367455"/>
                <a:gd name="connsiteX1459" fmla="*/ 1102425 w 6891715"/>
                <a:gd name="connsiteY1459" fmla="*/ 3314499 h 6367455"/>
                <a:gd name="connsiteX1460" fmla="*/ 2832915 w 6891715"/>
                <a:gd name="connsiteY1460" fmla="*/ 3290876 h 6367455"/>
                <a:gd name="connsiteX1461" fmla="*/ 2848659 w 6891715"/>
                <a:gd name="connsiteY1461" fmla="*/ 3298814 h 6367455"/>
                <a:gd name="connsiteX1462" fmla="*/ 2852437 w 6891715"/>
                <a:gd name="connsiteY1462" fmla="*/ 3323262 h 6367455"/>
                <a:gd name="connsiteX1463" fmla="*/ 2858735 w 6891715"/>
                <a:gd name="connsiteY1463" fmla="*/ 3340090 h 6367455"/>
                <a:gd name="connsiteX1464" fmla="*/ 2859050 w 6891715"/>
                <a:gd name="connsiteY1464" fmla="*/ 3355965 h 6367455"/>
                <a:gd name="connsiteX1465" fmla="*/ 2825673 w 6891715"/>
                <a:gd name="connsiteY1465" fmla="*/ 3386761 h 6367455"/>
                <a:gd name="connsiteX1466" fmla="*/ 2826618 w 6891715"/>
                <a:gd name="connsiteY1466" fmla="*/ 3404859 h 6367455"/>
                <a:gd name="connsiteX1467" fmla="*/ 2846770 w 6891715"/>
                <a:gd name="connsiteY1467" fmla="*/ 3426766 h 6367455"/>
                <a:gd name="connsiteX1468" fmla="*/ 2831341 w 6891715"/>
                <a:gd name="connsiteY1468" fmla="*/ 3449944 h 6367455"/>
                <a:gd name="connsiteX1469" fmla="*/ 2814337 w 6891715"/>
                <a:gd name="connsiteY1469" fmla="*/ 3447721 h 6367455"/>
                <a:gd name="connsiteX1470" fmla="*/ 2814652 w 6891715"/>
                <a:gd name="connsiteY1470" fmla="*/ 3457564 h 6367455"/>
                <a:gd name="connsiteX1471" fmla="*/ 2807095 w 6891715"/>
                <a:gd name="connsiteY1471" fmla="*/ 3449944 h 6367455"/>
                <a:gd name="connsiteX1472" fmla="*/ 2805206 w 6891715"/>
                <a:gd name="connsiteY1472" fmla="*/ 3460739 h 6367455"/>
                <a:gd name="connsiteX1473" fmla="*/ 2820005 w 6891715"/>
                <a:gd name="connsiteY1473" fmla="*/ 3480741 h 6367455"/>
                <a:gd name="connsiteX1474" fmla="*/ 2804261 w 6891715"/>
                <a:gd name="connsiteY1474" fmla="*/ 3482964 h 6367455"/>
                <a:gd name="connsiteX1475" fmla="*/ 2793871 w 6891715"/>
                <a:gd name="connsiteY1475" fmla="*/ 3473439 h 6367455"/>
                <a:gd name="connsiteX1476" fmla="*/ 2782220 w 6891715"/>
                <a:gd name="connsiteY1476" fmla="*/ 3471534 h 6367455"/>
                <a:gd name="connsiteX1477" fmla="*/ 2775923 w 6891715"/>
                <a:gd name="connsiteY1477" fmla="*/ 3459786 h 6367455"/>
                <a:gd name="connsiteX1478" fmla="*/ 2790722 w 6891715"/>
                <a:gd name="connsiteY1478" fmla="*/ 3456611 h 6367455"/>
                <a:gd name="connsiteX1479" fmla="*/ 2777497 w 6891715"/>
                <a:gd name="connsiteY1479" fmla="*/ 3440736 h 6367455"/>
                <a:gd name="connsiteX1480" fmla="*/ 2776237 w 6891715"/>
                <a:gd name="connsiteY1480" fmla="*/ 3442641 h 6367455"/>
                <a:gd name="connsiteX1481" fmla="*/ 2772774 w 6891715"/>
                <a:gd name="connsiteY1481" fmla="*/ 3445816 h 6367455"/>
                <a:gd name="connsiteX1482" fmla="*/ 2770570 w 6891715"/>
                <a:gd name="connsiteY1482" fmla="*/ 3447086 h 6367455"/>
                <a:gd name="connsiteX1483" fmla="*/ 2768366 w 6891715"/>
                <a:gd name="connsiteY1483" fmla="*/ 3448674 h 6367455"/>
                <a:gd name="connsiteX1484" fmla="*/ 2766791 w 6891715"/>
                <a:gd name="connsiteY1484" fmla="*/ 3449309 h 6367455"/>
                <a:gd name="connsiteX1485" fmla="*/ 2766161 w 6891715"/>
                <a:gd name="connsiteY1485" fmla="*/ 3449626 h 6367455"/>
                <a:gd name="connsiteX1486" fmla="*/ 2765217 w 6891715"/>
                <a:gd name="connsiteY1486" fmla="*/ 3449626 h 6367455"/>
                <a:gd name="connsiteX1487" fmla="*/ 2761438 w 6891715"/>
                <a:gd name="connsiteY1487" fmla="*/ 3447721 h 6367455"/>
                <a:gd name="connsiteX1488" fmla="*/ 2756400 w 6891715"/>
                <a:gd name="connsiteY1488" fmla="*/ 3445499 h 6367455"/>
                <a:gd name="connsiteX1489" fmla="*/ 2750733 w 6891715"/>
                <a:gd name="connsiteY1489" fmla="*/ 3442324 h 6367455"/>
                <a:gd name="connsiteX1490" fmla="*/ 2739082 w 6891715"/>
                <a:gd name="connsiteY1490" fmla="*/ 3445499 h 6367455"/>
                <a:gd name="connsiteX1491" fmla="*/ 2730580 w 6891715"/>
                <a:gd name="connsiteY1491" fmla="*/ 3434069 h 6367455"/>
                <a:gd name="connsiteX1492" fmla="*/ 2726172 w 6891715"/>
                <a:gd name="connsiteY1492" fmla="*/ 3419146 h 6367455"/>
                <a:gd name="connsiteX1493" fmla="*/ 2732470 w 6891715"/>
                <a:gd name="connsiteY1493" fmla="*/ 3410574 h 6367455"/>
                <a:gd name="connsiteX1494" fmla="*/ 2721764 w 6891715"/>
                <a:gd name="connsiteY1494" fmla="*/ 3395016 h 6367455"/>
                <a:gd name="connsiteX1495" fmla="*/ 2728691 w 6891715"/>
                <a:gd name="connsiteY1495" fmla="*/ 3382316 h 6367455"/>
                <a:gd name="connsiteX1496" fmla="*/ 2706650 w 6891715"/>
                <a:gd name="connsiteY1496" fmla="*/ 3359457 h 6367455"/>
                <a:gd name="connsiteX1497" fmla="*/ 2712003 w 6891715"/>
                <a:gd name="connsiteY1497" fmla="*/ 3352155 h 6367455"/>
                <a:gd name="connsiteX1498" fmla="*/ 2742546 w 6891715"/>
                <a:gd name="connsiteY1498" fmla="*/ 3359140 h 6367455"/>
                <a:gd name="connsiteX1499" fmla="*/ 2751677 w 6891715"/>
                <a:gd name="connsiteY1499" fmla="*/ 3348344 h 6367455"/>
                <a:gd name="connsiteX1500" fmla="*/ 2760179 w 6891715"/>
                <a:gd name="connsiteY1500" fmla="*/ 3334692 h 6367455"/>
                <a:gd name="connsiteX1501" fmla="*/ 2739082 w 6891715"/>
                <a:gd name="connsiteY1501" fmla="*/ 3323262 h 6367455"/>
                <a:gd name="connsiteX1502" fmla="*/ 2739082 w 6891715"/>
                <a:gd name="connsiteY1502" fmla="*/ 3315959 h 6367455"/>
                <a:gd name="connsiteX1503" fmla="*/ 2755771 w 6891715"/>
                <a:gd name="connsiteY1503" fmla="*/ 3325166 h 6367455"/>
                <a:gd name="connsiteX1504" fmla="*/ 2785054 w 6891715"/>
                <a:gd name="connsiteY1504" fmla="*/ 3317547 h 6367455"/>
                <a:gd name="connsiteX1505" fmla="*/ 2767421 w 6891715"/>
                <a:gd name="connsiteY1505" fmla="*/ 3335644 h 6367455"/>
                <a:gd name="connsiteX1506" fmla="*/ 2773718 w 6891715"/>
                <a:gd name="connsiteY1506" fmla="*/ 3341677 h 6367455"/>
                <a:gd name="connsiteX1507" fmla="*/ 2771514 w 6891715"/>
                <a:gd name="connsiteY1507" fmla="*/ 3351202 h 6367455"/>
                <a:gd name="connsiteX1508" fmla="*/ 2790722 w 6891715"/>
                <a:gd name="connsiteY1508" fmla="*/ 3363903 h 6367455"/>
                <a:gd name="connsiteX1509" fmla="*/ 2795760 w 6891715"/>
                <a:gd name="connsiteY1509" fmla="*/ 3341677 h 6367455"/>
                <a:gd name="connsiteX1510" fmla="*/ 2802057 w 6891715"/>
                <a:gd name="connsiteY1510" fmla="*/ 3337549 h 6367455"/>
                <a:gd name="connsiteX1511" fmla="*/ 2811504 w 6891715"/>
                <a:gd name="connsiteY1511" fmla="*/ 3346757 h 6367455"/>
                <a:gd name="connsiteX1512" fmla="*/ 2811189 w 6891715"/>
                <a:gd name="connsiteY1512" fmla="*/ 3334374 h 6367455"/>
                <a:gd name="connsiteX1513" fmla="*/ 2803002 w 6891715"/>
                <a:gd name="connsiteY1513" fmla="*/ 3321674 h 6367455"/>
                <a:gd name="connsiteX1514" fmla="*/ 1020731 w 6891715"/>
                <a:gd name="connsiteY1514" fmla="*/ 3233728 h 6367455"/>
                <a:gd name="connsiteX1515" fmla="*/ 1016076 w 6891715"/>
                <a:gd name="connsiteY1515" fmla="*/ 3241030 h 6367455"/>
                <a:gd name="connsiteX1516" fmla="*/ 1012090 w 6891715"/>
                <a:gd name="connsiteY1516" fmla="*/ 3246428 h 6367455"/>
                <a:gd name="connsiteX1517" fmla="*/ 1006440 w 6891715"/>
                <a:gd name="connsiteY1517" fmla="*/ 3243253 h 6367455"/>
                <a:gd name="connsiteX1518" fmla="*/ 1012755 w 6891715"/>
                <a:gd name="connsiteY1518" fmla="*/ 3234680 h 6367455"/>
                <a:gd name="connsiteX1519" fmla="*/ 1074260 w 6891715"/>
                <a:gd name="connsiteY1519" fmla="*/ 3214677 h 6367455"/>
                <a:gd name="connsiteX1520" fmla="*/ 1089658 w 6891715"/>
                <a:gd name="connsiteY1520" fmla="*/ 3239024 h 6367455"/>
                <a:gd name="connsiteX1521" fmla="*/ 1106981 w 6891715"/>
                <a:gd name="connsiteY1521" fmla="*/ 3246073 h 6367455"/>
                <a:gd name="connsiteX1522" fmla="*/ 1103774 w 6891715"/>
                <a:gd name="connsiteY1522" fmla="*/ 3257926 h 6367455"/>
                <a:gd name="connsiteX1523" fmla="*/ 1117568 w 6891715"/>
                <a:gd name="connsiteY1523" fmla="*/ 3267537 h 6367455"/>
                <a:gd name="connsiteX1524" fmla="*/ 1101849 w 6891715"/>
                <a:gd name="connsiteY1524" fmla="*/ 3281632 h 6367455"/>
                <a:gd name="connsiteX1525" fmla="*/ 1099603 w 6891715"/>
                <a:gd name="connsiteY1525" fmla="*/ 3275225 h 6367455"/>
                <a:gd name="connsiteX1526" fmla="*/ 1084526 w 6891715"/>
                <a:gd name="connsiteY1526" fmla="*/ 3280350 h 6367455"/>
                <a:gd name="connsiteX1527" fmla="*/ 1077147 w 6891715"/>
                <a:gd name="connsiteY1527" fmla="*/ 3285797 h 6367455"/>
                <a:gd name="connsiteX1528" fmla="*/ 1063353 w 6891715"/>
                <a:gd name="connsiteY1528" fmla="*/ 3286117 h 6367455"/>
                <a:gd name="connsiteX1529" fmla="*/ 1055655 w 6891715"/>
                <a:gd name="connsiteY1529" fmla="*/ 3277467 h 6367455"/>
                <a:gd name="connsiteX1530" fmla="*/ 1067523 w 6891715"/>
                <a:gd name="connsiteY1530" fmla="*/ 3266897 h 6367455"/>
                <a:gd name="connsiteX1531" fmla="*/ 1082601 w 6891715"/>
                <a:gd name="connsiteY1531" fmla="*/ 3267856 h 6367455"/>
                <a:gd name="connsiteX1532" fmla="*/ 1082280 w 6891715"/>
                <a:gd name="connsiteY1532" fmla="*/ 3262730 h 6367455"/>
                <a:gd name="connsiteX1533" fmla="*/ 1070732 w 6891715"/>
                <a:gd name="connsiteY1533" fmla="*/ 3261449 h 6367455"/>
                <a:gd name="connsiteX1534" fmla="*/ 1073618 w 6891715"/>
                <a:gd name="connsiteY1534" fmla="*/ 3254081 h 6367455"/>
                <a:gd name="connsiteX1535" fmla="*/ 1082280 w 6891715"/>
                <a:gd name="connsiteY1535" fmla="*/ 3253121 h 6367455"/>
                <a:gd name="connsiteX1536" fmla="*/ 1087412 w 6891715"/>
                <a:gd name="connsiteY1536" fmla="*/ 3242227 h 6367455"/>
                <a:gd name="connsiteX1537" fmla="*/ 1073618 w 6891715"/>
                <a:gd name="connsiteY1537" fmla="*/ 3243190 h 6367455"/>
                <a:gd name="connsiteX1538" fmla="*/ 1059505 w 6891715"/>
                <a:gd name="connsiteY1538" fmla="*/ 3236141 h 6367455"/>
                <a:gd name="connsiteX1539" fmla="*/ 1056296 w 6891715"/>
                <a:gd name="connsiteY1539" fmla="*/ 3224288 h 6367455"/>
                <a:gd name="connsiteX1540" fmla="*/ 1068165 w 6891715"/>
                <a:gd name="connsiteY1540" fmla="*/ 3226530 h 6367455"/>
                <a:gd name="connsiteX1541" fmla="*/ 1064636 w 6891715"/>
                <a:gd name="connsiteY1541" fmla="*/ 3217881 h 6367455"/>
                <a:gd name="connsiteX1542" fmla="*/ 1036556 w 6891715"/>
                <a:gd name="connsiteY1542" fmla="*/ 3211501 h 6367455"/>
                <a:gd name="connsiteX1543" fmla="*/ 1042954 w 6891715"/>
                <a:gd name="connsiteY1543" fmla="*/ 3212454 h 6367455"/>
                <a:gd name="connsiteX1544" fmla="*/ 1032178 w 6891715"/>
                <a:gd name="connsiteY1544" fmla="*/ 3225472 h 6367455"/>
                <a:gd name="connsiteX1545" fmla="*/ 1020731 w 6891715"/>
                <a:gd name="connsiteY1545" fmla="*/ 3227377 h 6367455"/>
                <a:gd name="connsiteX1546" fmla="*/ 1025442 w 6891715"/>
                <a:gd name="connsiteY1546" fmla="*/ 3219122 h 6367455"/>
                <a:gd name="connsiteX1547" fmla="*/ 1065497 w 6891715"/>
                <a:gd name="connsiteY1547" fmla="*/ 3170226 h 6367455"/>
                <a:gd name="connsiteX1548" fmla="*/ 1066766 w 6891715"/>
                <a:gd name="connsiteY1548" fmla="*/ 3176576 h 6367455"/>
                <a:gd name="connsiteX1549" fmla="*/ 1060416 w 6891715"/>
                <a:gd name="connsiteY1549" fmla="*/ 3174354 h 6367455"/>
                <a:gd name="connsiteX1550" fmla="*/ 2496621 w 6891715"/>
                <a:gd name="connsiteY1550" fmla="*/ 3159114 h 6367455"/>
                <a:gd name="connsiteX1551" fmla="*/ 2512976 w 6891715"/>
                <a:gd name="connsiteY1551" fmla="*/ 3161291 h 6367455"/>
                <a:gd name="connsiteX1552" fmla="*/ 2507000 w 6891715"/>
                <a:gd name="connsiteY1552" fmla="*/ 3179948 h 6367455"/>
                <a:gd name="connsiteX1553" fmla="*/ 2488130 w 6891715"/>
                <a:gd name="connsiteY1553" fmla="*/ 3189277 h 6367455"/>
                <a:gd name="connsiteX1554" fmla="*/ 2479638 w 6891715"/>
                <a:gd name="connsiteY1554" fmla="*/ 3174662 h 6367455"/>
                <a:gd name="connsiteX1555" fmla="*/ 2481839 w 6891715"/>
                <a:gd name="connsiteY1555" fmla="*/ 3166888 h 6367455"/>
                <a:gd name="connsiteX1556" fmla="*/ 2494420 w 6891715"/>
                <a:gd name="connsiteY1556" fmla="*/ 3169687 h 6367455"/>
                <a:gd name="connsiteX1557" fmla="*/ 949493 w 6891715"/>
                <a:gd name="connsiteY1557" fmla="*/ 3151177 h 6367455"/>
                <a:gd name="connsiteX1558" fmla="*/ 957238 w 6891715"/>
                <a:gd name="connsiteY1558" fmla="*/ 3156257 h 6367455"/>
                <a:gd name="connsiteX1559" fmla="*/ 946125 w 6891715"/>
                <a:gd name="connsiteY1559" fmla="*/ 3170226 h 6367455"/>
                <a:gd name="connsiteX1560" fmla="*/ 1053951 w 6891715"/>
                <a:gd name="connsiteY1560" fmla="*/ 3149590 h 6367455"/>
                <a:gd name="connsiteX1561" fmla="*/ 1060416 w 6891715"/>
                <a:gd name="connsiteY1561" fmla="*/ 3156763 h 6367455"/>
                <a:gd name="connsiteX1562" fmla="*/ 1060416 w 6891715"/>
                <a:gd name="connsiteY1562" fmla="*/ 3162999 h 6367455"/>
                <a:gd name="connsiteX1563" fmla="*/ 1052656 w 6891715"/>
                <a:gd name="connsiteY1563" fmla="*/ 3167053 h 6367455"/>
                <a:gd name="connsiteX1564" fmla="*/ 1043924 w 6891715"/>
                <a:gd name="connsiteY1564" fmla="*/ 3161127 h 6367455"/>
                <a:gd name="connsiteX1565" fmla="*/ 1042953 w 6891715"/>
                <a:gd name="connsiteY1565" fmla="*/ 3151773 h 6367455"/>
                <a:gd name="connsiteX1566" fmla="*/ 957696 w 6891715"/>
                <a:gd name="connsiteY1566" fmla="*/ 3089266 h 6367455"/>
                <a:gd name="connsiteX1567" fmla="*/ 969937 w 6891715"/>
                <a:gd name="connsiteY1567" fmla="*/ 3097932 h 6367455"/>
                <a:gd name="connsiteX1568" fmla="*/ 966877 w 6891715"/>
                <a:gd name="connsiteY1568" fmla="*/ 3107561 h 6367455"/>
                <a:gd name="connsiteX1569" fmla="*/ 958002 w 6891715"/>
                <a:gd name="connsiteY1569" fmla="*/ 3112696 h 6367455"/>
                <a:gd name="connsiteX1570" fmla="*/ 965041 w 6891715"/>
                <a:gd name="connsiteY1570" fmla="*/ 3133881 h 6367455"/>
                <a:gd name="connsiteX1571" fmla="*/ 960144 w 6891715"/>
                <a:gd name="connsiteY1571" fmla="*/ 3148003 h 6367455"/>
                <a:gd name="connsiteX1572" fmla="*/ 950657 w 6891715"/>
                <a:gd name="connsiteY1572" fmla="*/ 3139337 h 6367455"/>
                <a:gd name="connsiteX1573" fmla="*/ 946679 w 6891715"/>
                <a:gd name="connsiteY1573" fmla="*/ 3129066 h 6367455"/>
                <a:gd name="connsiteX1574" fmla="*/ 944536 w 6891715"/>
                <a:gd name="connsiteY1574" fmla="*/ 3110771 h 6367455"/>
                <a:gd name="connsiteX1575" fmla="*/ 945148 w 6891715"/>
                <a:gd name="connsiteY1575" fmla="*/ 3090550 h 6367455"/>
                <a:gd name="connsiteX1576" fmla="*/ 2717252 w 6891715"/>
                <a:gd name="connsiteY1576" fmla="*/ 3084501 h 6367455"/>
                <a:gd name="connsiteX1577" fmla="*/ 2722526 w 6891715"/>
                <a:gd name="connsiteY1577" fmla="*/ 3100947 h 6367455"/>
                <a:gd name="connsiteX1578" fmla="*/ 2711048 w 6891715"/>
                <a:gd name="connsiteY1578" fmla="*/ 3096433 h 6367455"/>
                <a:gd name="connsiteX1579" fmla="*/ 2700501 w 6891715"/>
                <a:gd name="connsiteY1579" fmla="*/ 3105139 h 6367455"/>
                <a:gd name="connsiteX1580" fmla="*/ 2695538 w 6891715"/>
                <a:gd name="connsiteY1580" fmla="*/ 3099658 h 6367455"/>
                <a:gd name="connsiteX1581" fmla="*/ 2702673 w 6891715"/>
                <a:gd name="connsiteY1581" fmla="*/ 3089016 h 6367455"/>
                <a:gd name="connsiteX1582" fmla="*/ 1081056 w 6891715"/>
                <a:gd name="connsiteY1582" fmla="*/ 3082917 h 6367455"/>
                <a:gd name="connsiteX1583" fmla="*/ 1085552 w 6891715"/>
                <a:gd name="connsiteY1583" fmla="*/ 3084822 h 6367455"/>
                <a:gd name="connsiteX1584" fmla="*/ 1087404 w 6891715"/>
                <a:gd name="connsiteY1584" fmla="*/ 3093394 h 6367455"/>
                <a:gd name="connsiteX1585" fmla="*/ 1083700 w 6891715"/>
                <a:gd name="connsiteY1585" fmla="*/ 3105141 h 6367455"/>
                <a:gd name="connsiteX1586" fmla="*/ 1081056 w 6891715"/>
                <a:gd name="connsiteY1586" fmla="*/ 3095617 h 6367455"/>
                <a:gd name="connsiteX1587" fmla="*/ 3278151 w 6891715"/>
                <a:gd name="connsiteY1587" fmla="*/ 3081329 h 6367455"/>
                <a:gd name="connsiteX1588" fmla="*/ 3281326 w 6891715"/>
                <a:gd name="connsiteY1588" fmla="*/ 3085759 h 6367455"/>
                <a:gd name="connsiteX1589" fmla="*/ 3275928 w 6891715"/>
                <a:gd name="connsiteY1589" fmla="*/ 3099048 h 6367455"/>
                <a:gd name="connsiteX1590" fmla="*/ 3272118 w 6891715"/>
                <a:gd name="connsiteY1590" fmla="*/ 3137019 h 6367455"/>
                <a:gd name="connsiteX1591" fmla="*/ 3272436 w 6891715"/>
                <a:gd name="connsiteY1591" fmla="*/ 3161067 h 6367455"/>
                <a:gd name="connsiteX1592" fmla="*/ 3256561 w 6891715"/>
                <a:gd name="connsiteY1592" fmla="*/ 3174673 h 6367455"/>
                <a:gd name="connsiteX1593" fmla="*/ 3251481 w 6891715"/>
                <a:gd name="connsiteY1593" fmla="*/ 3207581 h 6367455"/>
                <a:gd name="connsiteX1594" fmla="*/ 3245448 w 6891715"/>
                <a:gd name="connsiteY1594" fmla="*/ 3235745 h 6367455"/>
                <a:gd name="connsiteX1595" fmla="*/ 3232113 w 6891715"/>
                <a:gd name="connsiteY1595" fmla="*/ 3264226 h 6367455"/>
                <a:gd name="connsiteX1596" fmla="*/ 3220365 w 6891715"/>
                <a:gd name="connsiteY1596" fmla="*/ 3268655 h 6367455"/>
                <a:gd name="connsiteX1597" fmla="*/ 3219413 w 6891715"/>
                <a:gd name="connsiteY1597" fmla="*/ 3255048 h 6367455"/>
                <a:gd name="connsiteX1598" fmla="*/ 3232430 w 6891715"/>
                <a:gd name="connsiteY1598" fmla="*/ 3179419 h 6367455"/>
                <a:gd name="connsiteX1599" fmla="*/ 3249258 w 6891715"/>
                <a:gd name="connsiteY1599" fmla="*/ 3154106 h 6367455"/>
                <a:gd name="connsiteX1600" fmla="*/ 3259418 w 6891715"/>
                <a:gd name="connsiteY1600" fmla="*/ 3133854 h 6367455"/>
                <a:gd name="connsiteX1601" fmla="*/ 3265768 w 6891715"/>
                <a:gd name="connsiteY1601" fmla="*/ 3118034 h 6367455"/>
                <a:gd name="connsiteX1602" fmla="*/ 3264498 w 6891715"/>
                <a:gd name="connsiteY1602" fmla="*/ 3103479 h 6367455"/>
                <a:gd name="connsiteX1603" fmla="*/ 963890 w 6891715"/>
                <a:gd name="connsiteY1603" fmla="*/ 3071804 h 6367455"/>
                <a:gd name="connsiteX1604" fmla="*/ 974701 w 6891715"/>
                <a:gd name="connsiteY1604" fmla="*/ 3076971 h 6367455"/>
                <a:gd name="connsiteX1605" fmla="*/ 969132 w 6891715"/>
                <a:gd name="connsiteY1605" fmla="*/ 3086091 h 6367455"/>
                <a:gd name="connsiteX1606" fmla="*/ 961597 w 6891715"/>
                <a:gd name="connsiteY1606" fmla="*/ 3083963 h 6367455"/>
                <a:gd name="connsiteX1607" fmla="*/ 954063 w 6891715"/>
                <a:gd name="connsiteY1607" fmla="*/ 3080315 h 6367455"/>
                <a:gd name="connsiteX1608" fmla="*/ 955045 w 6891715"/>
                <a:gd name="connsiteY1608" fmla="*/ 3073020 h 6367455"/>
                <a:gd name="connsiteX1609" fmla="*/ 960350 w 6891715"/>
                <a:gd name="connsiteY1609" fmla="*/ 3040054 h 6367455"/>
                <a:gd name="connsiteX1610" fmla="*/ 976288 w 6891715"/>
                <a:gd name="connsiteY1610" fmla="*/ 3041016 h 6367455"/>
                <a:gd name="connsiteX1611" fmla="*/ 974100 w 6891715"/>
                <a:gd name="connsiteY1611" fmla="*/ 3051920 h 6367455"/>
                <a:gd name="connsiteX1612" fmla="*/ 968788 w 6891715"/>
                <a:gd name="connsiteY1612" fmla="*/ 3050637 h 6367455"/>
                <a:gd name="connsiteX1613" fmla="*/ 970975 w 6891715"/>
                <a:gd name="connsiteY1613" fmla="*/ 3059296 h 6367455"/>
                <a:gd name="connsiteX1614" fmla="*/ 974100 w 6891715"/>
                <a:gd name="connsiteY1614" fmla="*/ 3058975 h 6367455"/>
                <a:gd name="connsiteX1615" fmla="*/ 975038 w 6891715"/>
                <a:gd name="connsiteY1615" fmla="*/ 3071804 h 6367455"/>
                <a:gd name="connsiteX1616" fmla="*/ 960350 w 6891715"/>
                <a:gd name="connsiteY1616" fmla="*/ 3064748 h 6367455"/>
                <a:gd name="connsiteX1617" fmla="*/ 959412 w 6891715"/>
                <a:gd name="connsiteY1617" fmla="*/ 3056089 h 6367455"/>
                <a:gd name="connsiteX1618" fmla="*/ 941600 w 6891715"/>
                <a:gd name="connsiteY1618" fmla="*/ 3052882 h 6367455"/>
                <a:gd name="connsiteX1619" fmla="*/ 936599 w 6891715"/>
                <a:gd name="connsiteY1619" fmla="*/ 3043582 h 6367455"/>
                <a:gd name="connsiteX1620" fmla="*/ 1047716 w 6891715"/>
                <a:gd name="connsiteY1620" fmla="*/ 3033705 h 6367455"/>
                <a:gd name="connsiteX1621" fmla="*/ 1067084 w 6891715"/>
                <a:gd name="connsiteY1621" fmla="*/ 3048347 h 6367455"/>
                <a:gd name="connsiteX1622" fmla="*/ 1069307 w 6891715"/>
                <a:gd name="connsiteY1622" fmla="*/ 3077949 h 6367455"/>
                <a:gd name="connsiteX1623" fmla="*/ 1066132 w 6891715"/>
                <a:gd name="connsiteY1623" fmla="*/ 3087498 h 6367455"/>
                <a:gd name="connsiteX1624" fmla="*/ 1076926 w 6891715"/>
                <a:gd name="connsiteY1624" fmla="*/ 3092590 h 6367455"/>
                <a:gd name="connsiteX1625" fmla="*/ 1079466 w 6891715"/>
                <a:gd name="connsiteY1625" fmla="*/ 3109460 h 6367455"/>
                <a:gd name="connsiteX1626" fmla="*/ 1084229 w 6891715"/>
                <a:gd name="connsiteY1626" fmla="*/ 3109460 h 6367455"/>
                <a:gd name="connsiteX1627" fmla="*/ 1082642 w 6891715"/>
                <a:gd name="connsiteY1627" fmla="*/ 3121874 h 6367455"/>
                <a:gd name="connsiteX1628" fmla="*/ 1108678 w 6891715"/>
                <a:gd name="connsiteY1628" fmla="*/ 3115508 h 6367455"/>
                <a:gd name="connsiteX1629" fmla="*/ 1111218 w 6891715"/>
                <a:gd name="connsiteY1629" fmla="*/ 3125057 h 6367455"/>
                <a:gd name="connsiteX1630" fmla="*/ 1097247 w 6891715"/>
                <a:gd name="connsiteY1630" fmla="*/ 3135879 h 6367455"/>
                <a:gd name="connsiteX1631" fmla="*/ 1089310 w 6891715"/>
                <a:gd name="connsiteY1631" fmla="*/ 3154022 h 6367455"/>
                <a:gd name="connsiteX1632" fmla="*/ 1080737 w 6891715"/>
                <a:gd name="connsiteY1632" fmla="*/ 3159115 h 6367455"/>
                <a:gd name="connsiteX1633" fmla="*/ 1079784 w 6891715"/>
                <a:gd name="connsiteY1633" fmla="*/ 3152749 h 6367455"/>
                <a:gd name="connsiteX1634" fmla="*/ 1081372 w 6891715"/>
                <a:gd name="connsiteY1634" fmla="*/ 3135879 h 6367455"/>
                <a:gd name="connsiteX1635" fmla="*/ 1066766 w 6891715"/>
                <a:gd name="connsiteY1635" fmla="*/ 3136198 h 6367455"/>
                <a:gd name="connsiteX1636" fmla="*/ 1059148 w 6891715"/>
                <a:gd name="connsiteY1636" fmla="*/ 3139381 h 6367455"/>
                <a:gd name="connsiteX1637" fmla="*/ 1055971 w 6891715"/>
                <a:gd name="connsiteY1637" fmla="*/ 3132060 h 6367455"/>
                <a:gd name="connsiteX1638" fmla="*/ 1045494 w 6891715"/>
                <a:gd name="connsiteY1638" fmla="*/ 3119009 h 6367455"/>
                <a:gd name="connsiteX1639" fmla="*/ 1046446 w 6891715"/>
                <a:gd name="connsiteY1639" fmla="*/ 3112006 h 6367455"/>
                <a:gd name="connsiteX1640" fmla="*/ 1044224 w 6891715"/>
                <a:gd name="connsiteY1640" fmla="*/ 3098320 h 6367455"/>
                <a:gd name="connsiteX1641" fmla="*/ 1032158 w 6891715"/>
                <a:gd name="connsiteY1641" fmla="*/ 3089726 h 6367455"/>
                <a:gd name="connsiteX1642" fmla="*/ 1032793 w 6891715"/>
                <a:gd name="connsiteY1642" fmla="*/ 3102457 h 6367455"/>
                <a:gd name="connsiteX1643" fmla="*/ 1019777 w 6891715"/>
                <a:gd name="connsiteY1643" fmla="*/ 3099275 h 6367455"/>
                <a:gd name="connsiteX1644" fmla="*/ 1012474 w 6891715"/>
                <a:gd name="connsiteY1644" fmla="*/ 3087816 h 6367455"/>
                <a:gd name="connsiteX1645" fmla="*/ 1008027 w 6891715"/>
                <a:gd name="connsiteY1645" fmla="*/ 3077312 h 6367455"/>
                <a:gd name="connsiteX1646" fmla="*/ 1015331 w 6891715"/>
                <a:gd name="connsiteY1646" fmla="*/ 3068718 h 6367455"/>
                <a:gd name="connsiteX1647" fmla="*/ 1023904 w 6891715"/>
                <a:gd name="connsiteY1647" fmla="*/ 3075084 h 6367455"/>
                <a:gd name="connsiteX1648" fmla="*/ 1028031 w 6891715"/>
                <a:gd name="connsiteY1648" fmla="*/ 3071901 h 6367455"/>
                <a:gd name="connsiteX1649" fmla="*/ 1023904 w 6891715"/>
                <a:gd name="connsiteY1649" fmla="*/ 3055031 h 6367455"/>
                <a:gd name="connsiteX1650" fmla="*/ 1025491 w 6891715"/>
                <a:gd name="connsiteY1650" fmla="*/ 3045482 h 6367455"/>
                <a:gd name="connsiteX1651" fmla="*/ 1032158 w 6891715"/>
                <a:gd name="connsiteY1651" fmla="*/ 3060123 h 6367455"/>
                <a:gd name="connsiteX1652" fmla="*/ 1049304 w 6891715"/>
                <a:gd name="connsiteY1652" fmla="*/ 3065217 h 6367455"/>
                <a:gd name="connsiteX1653" fmla="*/ 1039462 w 6891715"/>
                <a:gd name="connsiteY1653" fmla="*/ 3043254 h 6367455"/>
                <a:gd name="connsiteX1654" fmla="*/ 2663477 w 6891715"/>
                <a:gd name="connsiteY1654" fmla="*/ 3014652 h 6367455"/>
                <a:gd name="connsiteX1655" fmla="*/ 2668550 w 6891715"/>
                <a:gd name="connsiteY1655" fmla="*/ 3015608 h 6367455"/>
                <a:gd name="connsiteX1656" fmla="*/ 2660624 w 6891715"/>
                <a:gd name="connsiteY1656" fmla="*/ 3025162 h 6367455"/>
                <a:gd name="connsiteX1657" fmla="*/ 2651113 w 6891715"/>
                <a:gd name="connsiteY1657" fmla="*/ 3049369 h 6367455"/>
                <a:gd name="connsiteX1658" fmla="*/ 2659673 w 6891715"/>
                <a:gd name="connsiteY1658" fmla="*/ 3062110 h 6367455"/>
                <a:gd name="connsiteX1659" fmla="*/ 2667282 w 6891715"/>
                <a:gd name="connsiteY1659" fmla="*/ 3079946 h 6367455"/>
                <a:gd name="connsiteX1660" fmla="*/ 2665379 w 6891715"/>
                <a:gd name="connsiteY1660" fmla="*/ 3098101 h 6367455"/>
                <a:gd name="connsiteX1661" fmla="*/ 2651747 w 6891715"/>
                <a:gd name="connsiteY1661" fmla="*/ 3118168 h 6367455"/>
                <a:gd name="connsiteX1662" fmla="*/ 2641284 w 6891715"/>
                <a:gd name="connsiteY1662" fmla="*/ 3138552 h 6367455"/>
                <a:gd name="connsiteX1663" fmla="*/ 2639382 w 6891715"/>
                <a:gd name="connsiteY1663" fmla="*/ 3148107 h 6367455"/>
                <a:gd name="connsiteX1664" fmla="*/ 2633992 w 6891715"/>
                <a:gd name="connsiteY1664" fmla="*/ 3144922 h 6367455"/>
                <a:gd name="connsiteX1665" fmla="*/ 2624481 w 6891715"/>
                <a:gd name="connsiteY1665" fmla="*/ 3135367 h 6367455"/>
                <a:gd name="connsiteX1666" fmla="*/ 2607361 w 6891715"/>
                <a:gd name="connsiteY1666" fmla="*/ 3133456 h 6367455"/>
                <a:gd name="connsiteX1667" fmla="*/ 2591509 w 6891715"/>
                <a:gd name="connsiteY1667" fmla="*/ 3129315 h 6367455"/>
                <a:gd name="connsiteX1668" fmla="*/ 2583266 w 6891715"/>
                <a:gd name="connsiteY1668" fmla="*/ 3137596 h 6367455"/>
                <a:gd name="connsiteX1669" fmla="*/ 2569316 w 6891715"/>
                <a:gd name="connsiteY1669" fmla="*/ 3133775 h 6367455"/>
                <a:gd name="connsiteX1670" fmla="*/ 2548392 w 6891715"/>
                <a:gd name="connsiteY1670" fmla="*/ 3148744 h 6367455"/>
                <a:gd name="connsiteX1671" fmla="*/ 2533808 w 6891715"/>
                <a:gd name="connsiteY1671" fmla="*/ 3141738 h 6367455"/>
                <a:gd name="connsiteX1672" fmla="*/ 2530003 w 6891715"/>
                <a:gd name="connsiteY1672" fmla="*/ 3127723 h 6367455"/>
                <a:gd name="connsiteX1673" fmla="*/ 2504006 w 6891715"/>
                <a:gd name="connsiteY1673" fmla="*/ 3142693 h 6367455"/>
                <a:gd name="connsiteX1674" fmla="*/ 2496714 w 6891715"/>
                <a:gd name="connsiteY1674" fmla="*/ 3155433 h 6367455"/>
                <a:gd name="connsiteX1675" fmla="*/ 2471351 w 6891715"/>
                <a:gd name="connsiteY1675" fmla="*/ 3164352 h 6367455"/>
                <a:gd name="connsiteX1676" fmla="*/ 2468180 w 6891715"/>
                <a:gd name="connsiteY1676" fmla="*/ 3181551 h 6367455"/>
                <a:gd name="connsiteX1677" fmla="*/ 2479277 w 6891715"/>
                <a:gd name="connsiteY1677" fmla="*/ 3189514 h 6367455"/>
                <a:gd name="connsiteX1678" fmla="*/ 2479277 w 6891715"/>
                <a:gd name="connsiteY1678" fmla="*/ 3193973 h 6367455"/>
                <a:gd name="connsiteX1679" fmla="*/ 2485617 w 6891715"/>
                <a:gd name="connsiteY1679" fmla="*/ 3200343 h 6367455"/>
                <a:gd name="connsiteX1680" fmla="*/ 2484666 w 6891715"/>
                <a:gd name="connsiteY1680" fmla="*/ 3214677 h 6367455"/>
                <a:gd name="connsiteX1681" fmla="*/ 2473887 w 6891715"/>
                <a:gd name="connsiteY1681" fmla="*/ 3211809 h 6367455"/>
                <a:gd name="connsiteX1682" fmla="*/ 2477057 w 6891715"/>
                <a:gd name="connsiteY1682" fmla="*/ 3200343 h 6367455"/>
                <a:gd name="connsiteX1683" fmla="*/ 2468814 w 6891715"/>
                <a:gd name="connsiteY1683" fmla="*/ 3205439 h 6367455"/>
                <a:gd name="connsiteX1684" fmla="*/ 2458986 w 6891715"/>
                <a:gd name="connsiteY1684" fmla="*/ 3192062 h 6367455"/>
                <a:gd name="connsiteX1685" fmla="*/ 2449475 w 6891715"/>
                <a:gd name="connsiteY1685" fmla="*/ 3187921 h 6367455"/>
                <a:gd name="connsiteX1686" fmla="*/ 2452328 w 6891715"/>
                <a:gd name="connsiteY1686" fmla="*/ 3178047 h 6367455"/>
                <a:gd name="connsiteX1687" fmla="*/ 2456767 w 6891715"/>
                <a:gd name="connsiteY1687" fmla="*/ 3149381 h 6367455"/>
                <a:gd name="connsiteX1688" fmla="*/ 2481813 w 6891715"/>
                <a:gd name="connsiteY1688" fmla="*/ 3128041 h 6367455"/>
                <a:gd name="connsiteX1689" fmla="*/ 2509396 w 6891715"/>
                <a:gd name="connsiteY1689" fmla="*/ 3122945 h 6367455"/>
                <a:gd name="connsiteX1690" fmla="*/ 2521760 w 6891715"/>
                <a:gd name="connsiteY1690" fmla="*/ 3114345 h 6367455"/>
                <a:gd name="connsiteX1691" fmla="*/ 2562024 w 6891715"/>
                <a:gd name="connsiteY1691" fmla="*/ 3109568 h 6367455"/>
                <a:gd name="connsiteX1692" fmla="*/ 2582632 w 6891715"/>
                <a:gd name="connsiteY1692" fmla="*/ 3077717 h 6367455"/>
                <a:gd name="connsiteX1693" fmla="*/ 2602605 w 6891715"/>
                <a:gd name="connsiteY1693" fmla="*/ 3055421 h 6367455"/>
                <a:gd name="connsiteX1694" fmla="*/ 2615287 w 6891715"/>
                <a:gd name="connsiteY1694" fmla="*/ 3047459 h 6367455"/>
                <a:gd name="connsiteX1695" fmla="*/ 2630188 w 6891715"/>
                <a:gd name="connsiteY1695" fmla="*/ 3047459 h 6367455"/>
                <a:gd name="connsiteX1696" fmla="*/ 2642553 w 6891715"/>
                <a:gd name="connsiteY1696" fmla="*/ 3036947 h 6367455"/>
                <a:gd name="connsiteX1697" fmla="*/ 3448413 w 6891715"/>
                <a:gd name="connsiteY1697" fmla="*/ 2979732 h 6367455"/>
                <a:gd name="connsiteX1698" fmla="*/ 3453791 w 6891715"/>
                <a:gd name="connsiteY1698" fmla="*/ 2990488 h 6367455"/>
                <a:gd name="connsiteX1699" fmla="*/ 3465498 w 6891715"/>
                <a:gd name="connsiteY1699" fmla="*/ 2979732 h 6367455"/>
                <a:gd name="connsiteX1700" fmla="*/ 3471826 w 6891715"/>
                <a:gd name="connsiteY1700" fmla="*/ 2991437 h 6367455"/>
                <a:gd name="connsiteX1701" fmla="*/ 3467396 w 6891715"/>
                <a:gd name="connsiteY1701" fmla="*/ 3010102 h 6367455"/>
                <a:gd name="connsiteX1702" fmla="*/ 3453159 w 6891715"/>
                <a:gd name="connsiteY1702" fmla="*/ 3013582 h 6367455"/>
                <a:gd name="connsiteX1703" fmla="*/ 3450311 w 6891715"/>
                <a:gd name="connsiteY1703" fmla="*/ 3061035 h 6367455"/>
                <a:gd name="connsiteX1704" fmla="*/ 3458537 w 6891715"/>
                <a:gd name="connsiteY1704" fmla="*/ 3074321 h 6367455"/>
                <a:gd name="connsiteX1705" fmla="*/ 3441769 w 6891715"/>
                <a:gd name="connsiteY1705" fmla="*/ 3080016 h 6367455"/>
                <a:gd name="connsiteX1706" fmla="*/ 3442085 w 6891715"/>
                <a:gd name="connsiteY1706" fmla="*/ 3097415 h 6367455"/>
                <a:gd name="connsiteX1707" fmla="*/ 3430378 w 6891715"/>
                <a:gd name="connsiteY1707" fmla="*/ 3099630 h 6367455"/>
                <a:gd name="connsiteX1708" fmla="*/ 3407598 w 6891715"/>
                <a:gd name="connsiteY1708" fmla="*/ 3133480 h 6367455"/>
                <a:gd name="connsiteX1709" fmla="*/ 3408547 w 6891715"/>
                <a:gd name="connsiteY1709" fmla="*/ 3149296 h 6367455"/>
                <a:gd name="connsiteX1710" fmla="*/ 3381338 w 6891715"/>
                <a:gd name="connsiteY1710" fmla="*/ 3155940 h 6367455"/>
                <a:gd name="connsiteX1711" fmla="*/ 3399056 w 6891715"/>
                <a:gd name="connsiteY1711" fmla="*/ 3131898 h 6367455"/>
                <a:gd name="connsiteX1712" fmla="*/ 3405384 w 6891715"/>
                <a:gd name="connsiteY1712" fmla="*/ 3121142 h 6367455"/>
                <a:gd name="connsiteX1713" fmla="*/ 3388615 w 6891715"/>
                <a:gd name="connsiteY1713" fmla="*/ 3129683 h 6367455"/>
                <a:gd name="connsiteX1714" fmla="*/ 3390197 w 6891715"/>
                <a:gd name="connsiteY1714" fmla="*/ 3106272 h 6367455"/>
                <a:gd name="connsiteX1715" fmla="*/ 3384818 w 6891715"/>
                <a:gd name="connsiteY1715" fmla="*/ 3092037 h 6367455"/>
                <a:gd name="connsiteX1716" fmla="*/ 3394626 w 6891715"/>
                <a:gd name="connsiteY1716" fmla="*/ 3078118 h 6367455"/>
                <a:gd name="connsiteX1717" fmla="*/ 3384502 w 6891715"/>
                <a:gd name="connsiteY1717" fmla="*/ 3050912 h 6367455"/>
                <a:gd name="connsiteX1718" fmla="*/ 3412977 w 6891715"/>
                <a:gd name="connsiteY1718" fmla="*/ 3012000 h 6367455"/>
                <a:gd name="connsiteX1719" fmla="*/ 3414559 w 6891715"/>
                <a:gd name="connsiteY1719" fmla="*/ 2994917 h 6367455"/>
                <a:gd name="connsiteX1720" fmla="*/ 3442085 w 6891715"/>
                <a:gd name="connsiteY1720" fmla="*/ 2991437 h 6367455"/>
                <a:gd name="connsiteX1721" fmla="*/ 3493415 w 6891715"/>
                <a:gd name="connsiteY1721" fmla="*/ 2962270 h 6367455"/>
                <a:gd name="connsiteX1722" fmla="*/ 3495638 w 6891715"/>
                <a:gd name="connsiteY1722" fmla="*/ 2975755 h 6367455"/>
                <a:gd name="connsiteX1723" fmla="*/ 3483890 w 6891715"/>
                <a:gd name="connsiteY1723" fmla="*/ 2974150 h 6367455"/>
                <a:gd name="connsiteX1724" fmla="*/ 3475318 w 6891715"/>
                <a:gd name="connsiteY1724" fmla="*/ 2990845 h 6367455"/>
                <a:gd name="connsiteX1725" fmla="*/ 3473413 w 6891715"/>
                <a:gd name="connsiteY1725" fmla="*/ 2976076 h 6367455"/>
                <a:gd name="connsiteX1726" fmla="*/ 2769847 w 6891715"/>
                <a:gd name="connsiteY1726" fmla="*/ 2960682 h 6367455"/>
                <a:gd name="connsiteX1727" fmla="*/ 2770150 w 6891715"/>
                <a:gd name="connsiteY1727" fmla="*/ 2978807 h 6367455"/>
                <a:gd name="connsiteX1728" fmla="*/ 2761986 w 6891715"/>
                <a:gd name="connsiteY1728" fmla="*/ 2994019 h 6367455"/>
                <a:gd name="connsiteX1729" fmla="*/ 2751100 w 6891715"/>
                <a:gd name="connsiteY1729" fmla="*/ 2971363 h 6367455"/>
                <a:gd name="connsiteX1730" fmla="*/ 2754728 w 6891715"/>
                <a:gd name="connsiteY1730" fmla="*/ 2961977 h 6367455"/>
                <a:gd name="connsiteX1731" fmla="*/ 1053114 w 6891715"/>
                <a:gd name="connsiteY1731" fmla="*/ 2895591 h 6367455"/>
                <a:gd name="connsiteX1732" fmla="*/ 1060733 w 6891715"/>
                <a:gd name="connsiteY1732" fmla="*/ 2896547 h 6367455"/>
                <a:gd name="connsiteX1733" fmla="*/ 1066448 w 6891715"/>
                <a:gd name="connsiteY1733" fmla="*/ 2921057 h 6367455"/>
                <a:gd name="connsiteX1734" fmla="*/ 1051527 w 6891715"/>
                <a:gd name="connsiteY1734" fmla="*/ 2933787 h 6367455"/>
                <a:gd name="connsiteX1735" fmla="*/ 1053749 w 6891715"/>
                <a:gd name="connsiteY1735" fmla="*/ 2941110 h 6367455"/>
                <a:gd name="connsiteX1736" fmla="*/ 1068353 w 6891715"/>
                <a:gd name="connsiteY1736" fmla="*/ 2926149 h 6367455"/>
                <a:gd name="connsiteX1737" fmla="*/ 1071528 w 6891715"/>
                <a:gd name="connsiteY1737" fmla="*/ 2931239 h 6367455"/>
                <a:gd name="connsiteX1738" fmla="*/ 1063274 w 6891715"/>
                <a:gd name="connsiteY1738" fmla="*/ 2946204 h 6367455"/>
                <a:gd name="connsiteX1739" fmla="*/ 1051844 w 6891715"/>
                <a:gd name="connsiteY1739" fmla="*/ 2947478 h 6367455"/>
                <a:gd name="connsiteX1740" fmla="*/ 1042318 w 6891715"/>
                <a:gd name="connsiteY1740" fmla="*/ 2957981 h 6367455"/>
                <a:gd name="connsiteX1741" fmla="*/ 1030571 w 6891715"/>
                <a:gd name="connsiteY1741" fmla="*/ 2965621 h 6367455"/>
                <a:gd name="connsiteX1742" fmla="*/ 1041365 w 6891715"/>
                <a:gd name="connsiteY1742" fmla="*/ 2967849 h 6367455"/>
                <a:gd name="connsiteX1743" fmla="*/ 1043271 w 6891715"/>
                <a:gd name="connsiteY1743" fmla="*/ 2977080 h 6367455"/>
                <a:gd name="connsiteX1744" fmla="*/ 1040413 w 6891715"/>
                <a:gd name="connsiteY1744" fmla="*/ 2983446 h 6367455"/>
                <a:gd name="connsiteX1745" fmla="*/ 1028983 w 6891715"/>
                <a:gd name="connsiteY1745" fmla="*/ 2991722 h 6367455"/>
                <a:gd name="connsiteX1746" fmla="*/ 1020413 w 6891715"/>
                <a:gd name="connsiteY1746" fmla="*/ 2991085 h 6367455"/>
                <a:gd name="connsiteX1747" fmla="*/ 1010885 w 6891715"/>
                <a:gd name="connsiteY1747" fmla="*/ 2990130 h 6367455"/>
                <a:gd name="connsiteX1748" fmla="*/ 1009614 w 6891715"/>
                <a:gd name="connsiteY1748" fmla="*/ 2997451 h 6367455"/>
                <a:gd name="connsiteX1749" fmla="*/ 1004853 w 6891715"/>
                <a:gd name="connsiteY1749" fmla="*/ 3013366 h 6367455"/>
                <a:gd name="connsiteX1750" fmla="*/ 987717 w 6891715"/>
                <a:gd name="connsiteY1750" fmla="*/ 3021006 h 6367455"/>
                <a:gd name="connsiteX1751" fmla="*/ 976287 w 6891715"/>
                <a:gd name="connsiteY1751" fmla="*/ 3013366 h 6367455"/>
                <a:gd name="connsiteX1752" fmla="*/ 986765 w 6891715"/>
                <a:gd name="connsiteY1752" fmla="*/ 3006045 h 6367455"/>
                <a:gd name="connsiteX1753" fmla="*/ 995010 w 6891715"/>
                <a:gd name="connsiteY1753" fmla="*/ 2991085 h 6367455"/>
                <a:gd name="connsiteX1754" fmla="*/ 986447 w 6891715"/>
                <a:gd name="connsiteY1754" fmla="*/ 2987266 h 6367455"/>
                <a:gd name="connsiteX1755" fmla="*/ 983272 w 6891715"/>
                <a:gd name="connsiteY1755" fmla="*/ 2980900 h 6367455"/>
                <a:gd name="connsiteX1756" fmla="*/ 991845 w 6891715"/>
                <a:gd name="connsiteY1756" fmla="*/ 2974534 h 6367455"/>
                <a:gd name="connsiteX1757" fmla="*/ 980097 w 6891715"/>
                <a:gd name="connsiteY1757" fmla="*/ 2974534 h 6367455"/>
                <a:gd name="connsiteX1758" fmla="*/ 976605 w 6891715"/>
                <a:gd name="connsiteY1758" fmla="*/ 2955434 h 6367455"/>
                <a:gd name="connsiteX1759" fmla="*/ 989305 w 6891715"/>
                <a:gd name="connsiteY1759" fmla="*/ 2938244 h 6367455"/>
                <a:gd name="connsiteX1760" fmla="*/ 995645 w 6891715"/>
                <a:gd name="connsiteY1760" fmla="*/ 2945568 h 6367455"/>
                <a:gd name="connsiteX1761" fmla="*/ 996597 w 6891715"/>
                <a:gd name="connsiteY1761" fmla="*/ 2940473 h 6367455"/>
                <a:gd name="connsiteX1762" fmla="*/ 1009297 w 6891715"/>
                <a:gd name="connsiteY1762" fmla="*/ 2942384 h 6367455"/>
                <a:gd name="connsiteX1763" fmla="*/ 1012473 w 6891715"/>
                <a:gd name="connsiteY1763" fmla="*/ 2950025 h 6367455"/>
                <a:gd name="connsiteX1764" fmla="*/ 1012473 w 6891715"/>
                <a:gd name="connsiteY1764" fmla="*/ 2939200 h 6367455"/>
                <a:gd name="connsiteX1765" fmla="*/ 1014377 w 6891715"/>
                <a:gd name="connsiteY1765" fmla="*/ 2930921 h 6367455"/>
                <a:gd name="connsiteX1766" fmla="*/ 1042000 w 6891715"/>
                <a:gd name="connsiteY1766" fmla="*/ 2909597 h 6367455"/>
                <a:gd name="connsiteX1767" fmla="*/ 1051209 w 6891715"/>
                <a:gd name="connsiteY1767" fmla="*/ 2904186 h 6367455"/>
                <a:gd name="connsiteX1768" fmla="*/ 1350059 w 6891715"/>
                <a:gd name="connsiteY1768" fmla="*/ 2857495 h 6367455"/>
                <a:gd name="connsiteX1769" fmla="*/ 1357674 w 6891715"/>
                <a:gd name="connsiteY1769" fmla="*/ 2864802 h 6367455"/>
                <a:gd name="connsiteX1770" fmla="*/ 1355452 w 6891715"/>
                <a:gd name="connsiteY1770" fmla="*/ 2876239 h 6367455"/>
                <a:gd name="connsiteX1771" fmla="*/ 1359577 w 6891715"/>
                <a:gd name="connsiteY1771" fmla="*/ 2883863 h 6367455"/>
                <a:gd name="connsiteX1772" fmla="*/ 1370365 w 6891715"/>
                <a:gd name="connsiteY1772" fmla="*/ 2885769 h 6367455"/>
                <a:gd name="connsiteX1773" fmla="*/ 1361164 w 6891715"/>
                <a:gd name="connsiteY1773" fmla="*/ 2908962 h 6367455"/>
                <a:gd name="connsiteX1774" fmla="*/ 1339906 w 6891715"/>
                <a:gd name="connsiteY1774" fmla="*/ 2921989 h 6367455"/>
                <a:gd name="connsiteX1775" fmla="*/ 1307551 w 6891715"/>
                <a:gd name="connsiteY1775" fmla="*/ 2950584 h 6367455"/>
                <a:gd name="connsiteX1776" fmla="*/ 1298350 w 6891715"/>
                <a:gd name="connsiteY1776" fmla="*/ 2965517 h 6367455"/>
                <a:gd name="connsiteX1777" fmla="*/ 1284393 w 6891715"/>
                <a:gd name="connsiteY1777" fmla="*/ 2971871 h 6367455"/>
                <a:gd name="connsiteX1778" fmla="*/ 1283441 w 6891715"/>
                <a:gd name="connsiteY1778" fmla="*/ 2979495 h 6367455"/>
                <a:gd name="connsiteX1779" fmla="*/ 1266628 w 6891715"/>
                <a:gd name="connsiteY1779" fmla="*/ 2996334 h 6367455"/>
                <a:gd name="connsiteX1780" fmla="*/ 1259332 w 6891715"/>
                <a:gd name="connsiteY1780" fmla="*/ 2995381 h 6367455"/>
                <a:gd name="connsiteX1781" fmla="*/ 1243469 w 6891715"/>
                <a:gd name="connsiteY1781" fmla="*/ 2999829 h 6367455"/>
                <a:gd name="connsiteX1782" fmla="*/ 1258381 w 6891715"/>
                <a:gd name="connsiteY1782" fmla="*/ 3002688 h 6367455"/>
                <a:gd name="connsiteX1783" fmla="*/ 1261553 w 6891715"/>
                <a:gd name="connsiteY1783" fmla="*/ 3008089 h 6367455"/>
                <a:gd name="connsiteX1784" fmla="*/ 1290103 w 6891715"/>
                <a:gd name="connsiteY1784" fmla="*/ 2999193 h 6367455"/>
                <a:gd name="connsiteX1785" fmla="*/ 1295496 w 6891715"/>
                <a:gd name="connsiteY1785" fmla="*/ 3001417 h 6367455"/>
                <a:gd name="connsiteX1786" fmla="*/ 1278683 w 6891715"/>
                <a:gd name="connsiteY1786" fmla="*/ 3023657 h 6367455"/>
                <a:gd name="connsiteX1787" fmla="*/ 1272973 w 6891715"/>
                <a:gd name="connsiteY1787" fmla="*/ 3016667 h 6367455"/>
                <a:gd name="connsiteX1788" fmla="*/ 1246006 w 6891715"/>
                <a:gd name="connsiteY1788" fmla="*/ 3027152 h 6367455"/>
                <a:gd name="connsiteX1789" fmla="*/ 1232366 w 6891715"/>
                <a:gd name="connsiteY1789" fmla="*/ 3043037 h 6367455"/>
                <a:gd name="connsiteX1790" fmla="*/ 1233635 w 6891715"/>
                <a:gd name="connsiteY1790" fmla="*/ 3047167 h 6367455"/>
                <a:gd name="connsiteX1791" fmla="*/ 1246006 w 6891715"/>
                <a:gd name="connsiteY1791" fmla="*/ 3037636 h 6367455"/>
                <a:gd name="connsiteX1792" fmla="*/ 1261870 w 6891715"/>
                <a:gd name="connsiteY1792" fmla="*/ 3031282 h 6367455"/>
                <a:gd name="connsiteX1793" fmla="*/ 1267262 w 6891715"/>
                <a:gd name="connsiteY1793" fmla="*/ 3030964 h 6367455"/>
                <a:gd name="connsiteX1794" fmla="*/ 1261870 w 6891715"/>
                <a:gd name="connsiteY1794" fmla="*/ 3052251 h 6367455"/>
                <a:gd name="connsiteX1795" fmla="*/ 1251719 w 6891715"/>
                <a:gd name="connsiteY1795" fmla="*/ 3057652 h 6367455"/>
                <a:gd name="connsiteX1796" fmla="*/ 1240931 w 6891715"/>
                <a:gd name="connsiteY1796" fmla="*/ 3060193 h 6367455"/>
                <a:gd name="connsiteX1797" fmla="*/ 1234586 w 6891715"/>
                <a:gd name="connsiteY1797" fmla="*/ 3058923 h 6367455"/>
                <a:gd name="connsiteX1798" fmla="*/ 1231415 w 6891715"/>
                <a:gd name="connsiteY1798" fmla="*/ 3062099 h 6367455"/>
                <a:gd name="connsiteX1799" fmla="*/ 1248227 w 6891715"/>
                <a:gd name="connsiteY1799" fmla="*/ 3072584 h 6367455"/>
                <a:gd name="connsiteX1800" fmla="*/ 1255844 w 6891715"/>
                <a:gd name="connsiteY1800" fmla="*/ 3071313 h 6367455"/>
                <a:gd name="connsiteX1801" fmla="*/ 1272656 w 6891715"/>
                <a:gd name="connsiteY1801" fmla="*/ 3057652 h 6367455"/>
                <a:gd name="connsiteX1802" fmla="*/ 1267262 w 6891715"/>
                <a:gd name="connsiteY1802" fmla="*/ 3051297 h 6367455"/>
                <a:gd name="connsiteX1803" fmla="*/ 1289468 w 6891715"/>
                <a:gd name="connsiteY1803" fmla="*/ 3046849 h 6367455"/>
                <a:gd name="connsiteX1804" fmla="*/ 1293592 w 6891715"/>
                <a:gd name="connsiteY1804" fmla="*/ 3042719 h 6367455"/>
                <a:gd name="connsiteX1805" fmla="*/ 1308502 w 6891715"/>
                <a:gd name="connsiteY1805" fmla="*/ 3041448 h 6367455"/>
                <a:gd name="connsiteX1806" fmla="*/ 1318970 w 6891715"/>
                <a:gd name="connsiteY1806" fmla="*/ 3038271 h 6367455"/>
                <a:gd name="connsiteX1807" fmla="*/ 1327217 w 6891715"/>
                <a:gd name="connsiteY1807" fmla="*/ 3031599 h 6367455"/>
                <a:gd name="connsiteX1808" fmla="*/ 1342126 w 6891715"/>
                <a:gd name="connsiteY1808" fmla="*/ 3025245 h 6367455"/>
                <a:gd name="connsiteX1809" fmla="*/ 1358942 w 6891715"/>
                <a:gd name="connsiteY1809" fmla="*/ 3031282 h 6367455"/>
                <a:gd name="connsiteX1810" fmla="*/ 1371634 w 6891715"/>
                <a:gd name="connsiteY1810" fmla="*/ 3035730 h 6367455"/>
                <a:gd name="connsiteX1811" fmla="*/ 1382421 w 6891715"/>
                <a:gd name="connsiteY1811" fmla="*/ 3030011 h 6367455"/>
                <a:gd name="connsiteX1812" fmla="*/ 1401459 w 6891715"/>
                <a:gd name="connsiteY1812" fmla="*/ 3024610 h 6367455"/>
                <a:gd name="connsiteX1813" fmla="*/ 1414150 w 6891715"/>
                <a:gd name="connsiteY1813" fmla="*/ 3030964 h 6367455"/>
                <a:gd name="connsiteX1814" fmla="*/ 1437305 w 6891715"/>
                <a:gd name="connsiteY1814" fmla="*/ 3028423 h 6367455"/>
                <a:gd name="connsiteX1815" fmla="*/ 1461412 w 6891715"/>
                <a:gd name="connsiteY1815" fmla="*/ 3029375 h 6367455"/>
                <a:gd name="connsiteX1816" fmla="*/ 1474101 w 6891715"/>
                <a:gd name="connsiteY1816" fmla="*/ 3033506 h 6367455"/>
                <a:gd name="connsiteX1817" fmla="*/ 1481080 w 6891715"/>
                <a:gd name="connsiteY1817" fmla="*/ 3052568 h 6367455"/>
                <a:gd name="connsiteX1818" fmla="*/ 1479176 w 6891715"/>
                <a:gd name="connsiteY1818" fmla="*/ 3086245 h 6367455"/>
                <a:gd name="connsiteX1819" fmla="*/ 1459192 w 6891715"/>
                <a:gd name="connsiteY1819" fmla="*/ 3112932 h 6367455"/>
                <a:gd name="connsiteX1820" fmla="*/ 1455069 w 6891715"/>
                <a:gd name="connsiteY1820" fmla="*/ 3142162 h 6367455"/>
                <a:gd name="connsiteX1821" fmla="*/ 1440795 w 6891715"/>
                <a:gd name="connsiteY1821" fmla="*/ 3172026 h 6367455"/>
                <a:gd name="connsiteX1822" fmla="*/ 1437940 w 6891715"/>
                <a:gd name="connsiteY1822" fmla="*/ 3193312 h 6367455"/>
                <a:gd name="connsiteX1823" fmla="*/ 1422080 w 6891715"/>
                <a:gd name="connsiteY1823" fmla="*/ 3203797 h 6367455"/>
                <a:gd name="connsiteX1824" fmla="*/ 1420812 w 6891715"/>
                <a:gd name="connsiteY1824" fmla="*/ 3217460 h 6367455"/>
                <a:gd name="connsiteX1825" fmla="*/ 1406535 w 6891715"/>
                <a:gd name="connsiteY1825" fmla="*/ 3226990 h 6367455"/>
                <a:gd name="connsiteX1826" fmla="*/ 1402092 w 6891715"/>
                <a:gd name="connsiteY1826" fmla="*/ 3238747 h 6367455"/>
                <a:gd name="connsiteX1827" fmla="*/ 1394161 w 6891715"/>
                <a:gd name="connsiteY1827" fmla="*/ 3252727 h 6367455"/>
                <a:gd name="connsiteX1828" fmla="*/ 1371634 w 6891715"/>
                <a:gd name="connsiteY1828" fmla="*/ 3245102 h 6367455"/>
                <a:gd name="connsiteX1829" fmla="*/ 1358942 w 6891715"/>
                <a:gd name="connsiteY1829" fmla="*/ 3257175 h 6367455"/>
                <a:gd name="connsiteX1830" fmla="*/ 1361164 w 6891715"/>
                <a:gd name="connsiteY1830" fmla="*/ 3262260 h 6367455"/>
                <a:gd name="connsiteX1831" fmla="*/ 1370682 w 6891715"/>
                <a:gd name="connsiteY1831" fmla="*/ 3255904 h 6367455"/>
                <a:gd name="connsiteX1832" fmla="*/ 1383373 w 6891715"/>
                <a:gd name="connsiteY1832" fmla="*/ 3254634 h 6367455"/>
                <a:gd name="connsiteX1833" fmla="*/ 1391940 w 6891715"/>
                <a:gd name="connsiteY1833" fmla="*/ 3260035 h 6367455"/>
                <a:gd name="connsiteX1834" fmla="*/ 1389718 w 6891715"/>
                <a:gd name="connsiteY1834" fmla="*/ 3266390 h 6367455"/>
                <a:gd name="connsiteX1835" fmla="*/ 1401459 w 6891715"/>
                <a:gd name="connsiteY1835" fmla="*/ 3270203 h 6367455"/>
                <a:gd name="connsiteX1836" fmla="*/ 1404631 w 6891715"/>
                <a:gd name="connsiteY1836" fmla="*/ 3277827 h 6367455"/>
                <a:gd name="connsiteX1837" fmla="*/ 1403679 w 6891715"/>
                <a:gd name="connsiteY1837" fmla="*/ 3283230 h 6367455"/>
                <a:gd name="connsiteX1838" fmla="*/ 1399237 w 6891715"/>
                <a:gd name="connsiteY1838" fmla="*/ 3289581 h 6367455"/>
                <a:gd name="connsiteX1839" fmla="*/ 1385911 w 6891715"/>
                <a:gd name="connsiteY1839" fmla="*/ 3289581 h 6367455"/>
                <a:gd name="connsiteX1840" fmla="*/ 1374172 w 6891715"/>
                <a:gd name="connsiteY1840" fmla="*/ 3288629 h 6367455"/>
                <a:gd name="connsiteX1841" fmla="*/ 1371000 w 6891715"/>
                <a:gd name="connsiteY1841" fmla="*/ 3297844 h 6367455"/>
                <a:gd name="connsiteX1842" fmla="*/ 1363702 w 6891715"/>
                <a:gd name="connsiteY1842" fmla="*/ 3307374 h 6367455"/>
                <a:gd name="connsiteX1843" fmla="*/ 1348790 w 6891715"/>
                <a:gd name="connsiteY1843" fmla="*/ 3314363 h 6367455"/>
                <a:gd name="connsiteX1844" fmla="*/ 1338636 w 6891715"/>
                <a:gd name="connsiteY1844" fmla="*/ 3312140 h 6367455"/>
                <a:gd name="connsiteX1845" fmla="*/ 1312944 w 6891715"/>
                <a:gd name="connsiteY1845" fmla="*/ 3312457 h 6367455"/>
                <a:gd name="connsiteX1846" fmla="*/ 1288834 w 6891715"/>
                <a:gd name="connsiteY1846" fmla="*/ 3314682 h 6367455"/>
                <a:gd name="connsiteX1847" fmla="*/ 1288834 w 6891715"/>
                <a:gd name="connsiteY1847" fmla="*/ 3319766 h 6367455"/>
                <a:gd name="connsiteX1848" fmla="*/ 1303426 w 6891715"/>
                <a:gd name="connsiteY1848" fmla="*/ 3317859 h 6367455"/>
                <a:gd name="connsiteX1849" fmla="*/ 1319287 w 6891715"/>
                <a:gd name="connsiteY1849" fmla="*/ 3319448 h 6367455"/>
                <a:gd name="connsiteX1850" fmla="*/ 1331022 w 6891715"/>
                <a:gd name="connsiteY1850" fmla="*/ 3323896 h 6367455"/>
                <a:gd name="connsiteX1851" fmla="*/ 1346886 w 6891715"/>
                <a:gd name="connsiteY1851" fmla="*/ 3328663 h 6367455"/>
                <a:gd name="connsiteX1852" fmla="*/ 1369412 w 6891715"/>
                <a:gd name="connsiteY1852" fmla="*/ 3330886 h 6367455"/>
                <a:gd name="connsiteX1853" fmla="*/ 1377662 w 6891715"/>
                <a:gd name="connsiteY1853" fmla="*/ 3328663 h 6367455"/>
                <a:gd name="connsiteX1854" fmla="*/ 1392257 w 6891715"/>
                <a:gd name="connsiteY1854" fmla="*/ 3315000 h 6367455"/>
                <a:gd name="connsiteX1855" fmla="*/ 1403996 w 6891715"/>
                <a:gd name="connsiteY1855" fmla="*/ 3315635 h 6367455"/>
                <a:gd name="connsiteX1856" fmla="*/ 1415736 w 6891715"/>
                <a:gd name="connsiteY1856" fmla="*/ 3321989 h 6367455"/>
                <a:gd name="connsiteX1857" fmla="*/ 1426204 w 6891715"/>
                <a:gd name="connsiteY1857" fmla="*/ 3333427 h 6367455"/>
                <a:gd name="connsiteX1858" fmla="*/ 1441112 w 6891715"/>
                <a:gd name="connsiteY1858" fmla="*/ 3338512 h 6367455"/>
                <a:gd name="connsiteX1859" fmla="*/ 1459192 w 6891715"/>
                <a:gd name="connsiteY1859" fmla="*/ 3345818 h 6367455"/>
                <a:gd name="connsiteX1860" fmla="*/ 1482666 w 6891715"/>
                <a:gd name="connsiteY1860" fmla="*/ 3379492 h 6367455"/>
                <a:gd name="connsiteX1861" fmla="*/ 1484252 w 6891715"/>
                <a:gd name="connsiteY1861" fmla="*/ 3380763 h 6367455"/>
                <a:gd name="connsiteX1862" fmla="*/ 1486474 w 6891715"/>
                <a:gd name="connsiteY1862" fmla="*/ 3382034 h 6367455"/>
                <a:gd name="connsiteX1863" fmla="*/ 1492503 w 6891715"/>
                <a:gd name="connsiteY1863" fmla="*/ 3385847 h 6367455"/>
                <a:gd name="connsiteX1864" fmla="*/ 1500748 w 6891715"/>
                <a:gd name="connsiteY1864" fmla="*/ 3389659 h 6367455"/>
                <a:gd name="connsiteX1865" fmla="*/ 1512809 w 6891715"/>
                <a:gd name="connsiteY1865" fmla="*/ 3414758 h 6367455"/>
                <a:gd name="connsiteX1866" fmla="*/ 1502335 w 6891715"/>
                <a:gd name="connsiteY1866" fmla="*/ 3420477 h 6367455"/>
                <a:gd name="connsiteX1867" fmla="*/ 1497895 w 6891715"/>
                <a:gd name="connsiteY1867" fmla="*/ 3429056 h 6367455"/>
                <a:gd name="connsiteX1868" fmla="*/ 1508679 w 6891715"/>
                <a:gd name="connsiteY1868" fmla="*/ 3433821 h 6367455"/>
                <a:gd name="connsiteX1869" fmla="*/ 1515344 w 6891715"/>
                <a:gd name="connsiteY1869" fmla="*/ 3449707 h 6367455"/>
                <a:gd name="connsiteX1870" fmla="*/ 1519468 w 6891715"/>
                <a:gd name="connsiteY1870" fmla="*/ 3486562 h 6367455"/>
                <a:gd name="connsiteX1871" fmla="*/ 1529300 w 6891715"/>
                <a:gd name="connsiteY1871" fmla="*/ 3508484 h 6367455"/>
                <a:gd name="connsiteX1872" fmla="*/ 1526130 w 6891715"/>
                <a:gd name="connsiteY1872" fmla="*/ 3514838 h 6367455"/>
                <a:gd name="connsiteX1873" fmla="*/ 1538820 w 6891715"/>
                <a:gd name="connsiteY1873" fmla="*/ 3520239 h 6367455"/>
                <a:gd name="connsiteX1874" fmla="*/ 1544213 w 6891715"/>
                <a:gd name="connsiteY1874" fmla="*/ 3527229 h 6367455"/>
                <a:gd name="connsiteX1875" fmla="*/ 1553094 w 6891715"/>
                <a:gd name="connsiteY1875" fmla="*/ 3538031 h 6367455"/>
                <a:gd name="connsiteX1876" fmla="*/ 1546752 w 6891715"/>
                <a:gd name="connsiteY1876" fmla="*/ 3549469 h 6367455"/>
                <a:gd name="connsiteX1877" fmla="*/ 1540406 w 6891715"/>
                <a:gd name="connsiteY1877" fmla="*/ 3565672 h 6367455"/>
                <a:gd name="connsiteX1878" fmla="*/ 1546752 w 6891715"/>
                <a:gd name="connsiteY1878" fmla="*/ 3559318 h 6367455"/>
                <a:gd name="connsiteX1879" fmla="*/ 1557220 w 6891715"/>
                <a:gd name="connsiteY1879" fmla="*/ 3557730 h 6367455"/>
                <a:gd name="connsiteX1880" fmla="*/ 1560393 w 6891715"/>
                <a:gd name="connsiteY1880" fmla="*/ 3552328 h 6367455"/>
                <a:gd name="connsiteX1881" fmla="*/ 1569910 w 6891715"/>
                <a:gd name="connsiteY1881" fmla="*/ 3552328 h 6367455"/>
                <a:gd name="connsiteX1882" fmla="*/ 1578475 w 6891715"/>
                <a:gd name="connsiteY1882" fmla="*/ 3560907 h 6367455"/>
                <a:gd name="connsiteX1883" fmla="*/ 1594337 w 6891715"/>
                <a:gd name="connsiteY1883" fmla="*/ 3572344 h 6367455"/>
                <a:gd name="connsiteX1884" fmla="*/ 1618764 w 6891715"/>
                <a:gd name="connsiteY1884" fmla="*/ 3594267 h 6367455"/>
                <a:gd name="connsiteX1885" fmla="*/ 1629867 w 6891715"/>
                <a:gd name="connsiteY1885" fmla="*/ 3618413 h 6367455"/>
                <a:gd name="connsiteX1886" fmla="*/ 1648901 w 6891715"/>
                <a:gd name="connsiteY1886" fmla="*/ 3631121 h 6367455"/>
                <a:gd name="connsiteX1887" fmla="*/ 1640335 w 6891715"/>
                <a:gd name="connsiteY1887" fmla="*/ 3642559 h 6367455"/>
                <a:gd name="connsiteX1888" fmla="*/ 1655563 w 6891715"/>
                <a:gd name="connsiteY1888" fmla="*/ 3681320 h 6367455"/>
                <a:gd name="connsiteX1889" fmla="*/ 1679355 w 6891715"/>
                <a:gd name="connsiteY1889" fmla="*/ 3704196 h 6367455"/>
                <a:gd name="connsiteX1890" fmla="*/ 1685700 w 6891715"/>
                <a:gd name="connsiteY1890" fmla="*/ 3721352 h 6367455"/>
                <a:gd name="connsiteX1891" fmla="*/ 1674914 w 6891715"/>
                <a:gd name="connsiteY1891" fmla="*/ 3709597 h 6367455"/>
                <a:gd name="connsiteX1892" fmla="*/ 1654928 w 6891715"/>
                <a:gd name="connsiteY1892" fmla="*/ 3713092 h 6367455"/>
                <a:gd name="connsiteX1893" fmla="*/ 1649535 w 6891715"/>
                <a:gd name="connsiteY1893" fmla="*/ 3708961 h 6367455"/>
                <a:gd name="connsiteX1894" fmla="*/ 1635894 w 6891715"/>
                <a:gd name="connsiteY1894" fmla="*/ 3708961 h 6367455"/>
                <a:gd name="connsiteX1895" fmla="*/ 1620032 w 6891715"/>
                <a:gd name="connsiteY1895" fmla="*/ 3699748 h 6367455"/>
                <a:gd name="connsiteX1896" fmla="*/ 1602902 w 6891715"/>
                <a:gd name="connsiteY1896" fmla="*/ 3700701 h 6367455"/>
                <a:gd name="connsiteX1897" fmla="*/ 1589261 w 6891715"/>
                <a:gd name="connsiteY1897" fmla="*/ 3700065 h 6367455"/>
                <a:gd name="connsiteX1898" fmla="*/ 1586406 w 6891715"/>
                <a:gd name="connsiteY1898" fmla="*/ 3706420 h 6367455"/>
                <a:gd name="connsiteX1899" fmla="*/ 1599730 w 6891715"/>
                <a:gd name="connsiteY1899" fmla="*/ 3705149 h 6367455"/>
                <a:gd name="connsiteX1900" fmla="*/ 1612419 w 6891715"/>
                <a:gd name="connsiteY1900" fmla="*/ 3705149 h 6367455"/>
                <a:gd name="connsiteX1901" fmla="*/ 1620984 w 6891715"/>
                <a:gd name="connsiteY1901" fmla="*/ 3712456 h 6367455"/>
                <a:gd name="connsiteX1902" fmla="*/ 1633674 w 6891715"/>
                <a:gd name="connsiteY1902" fmla="*/ 3713092 h 6367455"/>
                <a:gd name="connsiteX1903" fmla="*/ 1646363 w 6891715"/>
                <a:gd name="connsiteY1903" fmla="*/ 3712138 h 6367455"/>
                <a:gd name="connsiteX1904" fmla="*/ 1653976 w 6891715"/>
                <a:gd name="connsiteY1904" fmla="*/ 3722623 h 6367455"/>
                <a:gd name="connsiteX1905" fmla="*/ 1668569 w 6891715"/>
                <a:gd name="connsiteY1905" fmla="*/ 3729930 h 6367455"/>
                <a:gd name="connsiteX1906" fmla="*/ 1683796 w 6891715"/>
                <a:gd name="connsiteY1906" fmla="*/ 3745498 h 6367455"/>
                <a:gd name="connsiteX1907" fmla="*/ 1692361 w 6891715"/>
                <a:gd name="connsiteY1907" fmla="*/ 3760113 h 6367455"/>
                <a:gd name="connsiteX1908" fmla="*/ 1694899 w 6891715"/>
                <a:gd name="connsiteY1908" fmla="*/ 3787436 h 6367455"/>
                <a:gd name="connsiteX1909" fmla="*/ 1687286 w 6891715"/>
                <a:gd name="connsiteY1909" fmla="*/ 3799192 h 6367455"/>
                <a:gd name="connsiteX1910" fmla="*/ 1673962 w 6891715"/>
                <a:gd name="connsiteY1910" fmla="*/ 3811900 h 6367455"/>
                <a:gd name="connsiteX1911" fmla="*/ 1665397 w 6891715"/>
                <a:gd name="connsiteY1911" fmla="*/ 3830963 h 6367455"/>
                <a:gd name="connsiteX1912" fmla="*/ 1673962 w 6891715"/>
                <a:gd name="connsiteY1912" fmla="*/ 3841766 h 6367455"/>
                <a:gd name="connsiteX1913" fmla="*/ 1692044 w 6891715"/>
                <a:gd name="connsiteY1913" fmla="*/ 3848755 h 6367455"/>
                <a:gd name="connsiteX1914" fmla="*/ 1697437 w 6891715"/>
                <a:gd name="connsiteY1914" fmla="*/ 3846531 h 6367455"/>
                <a:gd name="connsiteX1915" fmla="*/ 1701561 w 6891715"/>
                <a:gd name="connsiteY1915" fmla="*/ 3831599 h 6367455"/>
                <a:gd name="connsiteX1916" fmla="*/ 1705368 w 6891715"/>
                <a:gd name="connsiteY1916" fmla="*/ 3820161 h 6367455"/>
                <a:gd name="connsiteX1917" fmla="*/ 1720278 w 6891715"/>
                <a:gd name="connsiteY1917" fmla="*/ 3816984 h 6367455"/>
                <a:gd name="connsiteX1918" fmla="*/ 1733918 w 6891715"/>
                <a:gd name="connsiteY1918" fmla="*/ 3814760 h 6367455"/>
                <a:gd name="connsiteX1919" fmla="*/ 1755173 w 6891715"/>
                <a:gd name="connsiteY1919" fmla="*/ 3818572 h 6367455"/>
                <a:gd name="connsiteX1920" fmla="*/ 1800854 w 6891715"/>
                <a:gd name="connsiteY1920" fmla="*/ 3826833 h 6367455"/>
                <a:gd name="connsiteX1921" fmla="*/ 1812592 w 6891715"/>
                <a:gd name="connsiteY1921" fmla="*/ 3845578 h 6367455"/>
                <a:gd name="connsiteX1922" fmla="*/ 1835115 w 6891715"/>
                <a:gd name="connsiteY1922" fmla="*/ 3887516 h 6367455"/>
                <a:gd name="connsiteX1923" fmla="*/ 1831308 w 6891715"/>
                <a:gd name="connsiteY1923" fmla="*/ 3910709 h 6367455"/>
                <a:gd name="connsiteX1924" fmla="*/ 1824964 w 6891715"/>
                <a:gd name="connsiteY1924" fmla="*/ 3936126 h 6367455"/>
                <a:gd name="connsiteX1925" fmla="*/ 1809419 w 6891715"/>
                <a:gd name="connsiteY1925" fmla="*/ 3962814 h 6367455"/>
                <a:gd name="connsiteX1926" fmla="*/ 1796730 w 6891715"/>
                <a:gd name="connsiteY1926" fmla="*/ 3960590 h 6367455"/>
                <a:gd name="connsiteX1927" fmla="*/ 1785310 w 6891715"/>
                <a:gd name="connsiteY1927" fmla="*/ 3966945 h 6367455"/>
                <a:gd name="connsiteX1928" fmla="*/ 1785310 w 6891715"/>
                <a:gd name="connsiteY1928" fmla="*/ 3980606 h 6367455"/>
                <a:gd name="connsiteX1929" fmla="*/ 1791655 w 6891715"/>
                <a:gd name="connsiteY1929" fmla="*/ 3986007 h 6367455"/>
                <a:gd name="connsiteX1930" fmla="*/ 1788482 w 6891715"/>
                <a:gd name="connsiteY1930" fmla="*/ 3996810 h 6367455"/>
                <a:gd name="connsiteX1931" fmla="*/ 1776745 w 6891715"/>
                <a:gd name="connsiteY1931" fmla="*/ 3999987 h 6367455"/>
                <a:gd name="connsiteX1932" fmla="*/ 1765642 w 6891715"/>
                <a:gd name="connsiteY1932" fmla="*/ 3998716 h 6367455"/>
                <a:gd name="connsiteX1933" fmla="*/ 1759297 w 6891715"/>
                <a:gd name="connsiteY1933" fmla="*/ 3994903 h 6367455"/>
                <a:gd name="connsiteX1934" fmla="*/ 1753904 w 6891715"/>
                <a:gd name="connsiteY1934" fmla="*/ 4003482 h 6367455"/>
                <a:gd name="connsiteX1935" fmla="*/ 1741215 w 6891715"/>
                <a:gd name="connsiteY1935" fmla="*/ 4002211 h 6367455"/>
                <a:gd name="connsiteX1936" fmla="*/ 1734870 w 6891715"/>
                <a:gd name="connsiteY1936" fmla="*/ 4005388 h 6367455"/>
                <a:gd name="connsiteX1937" fmla="*/ 1750732 w 6891715"/>
                <a:gd name="connsiteY1937" fmla="*/ 4014602 h 6367455"/>
                <a:gd name="connsiteX1938" fmla="*/ 1749780 w 6891715"/>
                <a:gd name="connsiteY1938" fmla="*/ 4023180 h 6367455"/>
                <a:gd name="connsiteX1939" fmla="*/ 1741532 w 6891715"/>
                <a:gd name="connsiteY1939" fmla="*/ 4031758 h 6367455"/>
                <a:gd name="connsiteX1940" fmla="*/ 1737408 w 6891715"/>
                <a:gd name="connsiteY1940" fmla="*/ 4046691 h 6367455"/>
                <a:gd name="connsiteX1941" fmla="*/ 1728843 w 6891715"/>
                <a:gd name="connsiteY1941" fmla="*/ 4053998 h 6367455"/>
                <a:gd name="connsiteX1942" fmla="*/ 1712981 w 6891715"/>
                <a:gd name="connsiteY1942" fmla="*/ 4047962 h 6367455"/>
                <a:gd name="connsiteX1943" fmla="*/ 1726622 w 6891715"/>
                <a:gd name="connsiteY1943" fmla="*/ 4058128 h 6367455"/>
                <a:gd name="connsiteX1944" fmla="*/ 1714250 w 6891715"/>
                <a:gd name="connsiteY1944" fmla="*/ 4069884 h 6367455"/>
                <a:gd name="connsiteX1945" fmla="*/ 1719643 w 6891715"/>
                <a:gd name="connsiteY1945" fmla="*/ 4075285 h 6367455"/>
                <a:gd name="connsiteX1946" fmla="*/ 1730112 w 6891715"/>
                <a:gd name="connsiteY1946" fmla="*/ 4063530 h 6367455"/>
                <a:gd name="connsiteX1947" fmla="*/ 1740898 w 6891715"/>
                <a:gd name="connsiteY1947" fmla="*/ 4072743 h 6367455"/>
                <a:gd name="connsiteX1948" fmla="*/ 1762152 w 6891715"/>
                <a:gd name="connsiteY1948" fmla="*/ 4075920 h 6367455"/>
                <a:gd name="connsiteX1949" fmla="*/ 1773255 w 6891715"/>
                <a:gd name="connsiteY1949" fmla="*/ 4070519 h 6367455"/>
                <a:gd name="connsiteX1950" fmla="*/ 1794510 w 6891715"/>
                <a:gd name="connsiteY1950" fmla="*/ 4063847 h 6367455"/>
                <a:gd name="connsiteX1951" fmla="*/ 1804027 w 6891715"/>
                <a:gd name="connsiteY1951" fmla="*/ 4065118 h 6367455"/>
                <a:gd name="connsiteX1952" fmla="*/ 1797682 w 6891715"/>
                <a:gd name="connsiteY1952" fmla="*/ 4074650 h 6367455"/>
                <a:gd name="connsiteX1953" fmla="*/ 1801171 w 6891715"/>
                <a:gd name="connsiteY1953" fmla="*/ 4096572 h 6367455"/>
                <a:gd name="connsiteX1954" fmla="*/ 1793875 w 6891715"/>
                <a:gd name="connsiteY1954" fmla="*/ 4105150 h 6367455"/>
                <a:gd name="connsiteX1955" fmla="*/ 1761200 w 6891715"/>
                <a:gd name="connsiteY1955" fmla="*/ 4113728 h 6367455"/>
                <a:gd name="connsiteX1956" fmla="*/ 1756125 w 6891715"/>
                <a:gd name="connsiteY1956" fmla="*/ 4134062 h 6367455"/>
                <a:gd name="connsiteX1957" fmla="*/ 1726622 w 6891715"/>
                <a:gd name="connsiteY1957" fmla="*/ 4139463 h 6367455"/>
                <a:gd name="connsiteX1958" fmla="*/ 1673010 w 6891715"/>
                <a:gd name="connsiteY1958" fmla="*/ 4158844 h 6367455"/>
                <a:gd name="connsiteX1959" fmla="*/ 1660956 w 6891715"/>
                <a:gd name="connsiteY1959" fmla="*/ 4150583 h 6367455"/>
                <a:gd name="connsiteX1960" fmla="*/ 1611468 w 6891715"/>
                <a:gd name="connsiteY1960" fmla="*/ 4149948 h 6367455"/>
                <a:gd name="connsiteX1961" fmla="*/ 1601950 w 6891715"/>
                <a:gd name="connsiteY1961" fmla="*/ 4165833 h 6367455"/>
                <a:gd name="connsiteX1962" fmla="*/ 1583868 w 6891715"/>
                <a:gd name="connsiteY1962" fmla="*/ 4158844 h 6367455"/>
                <a:gd name="connsiteX1963" fmla="*/ 1579744 w 6891715"/>
                <a:gd name="connsiteY1963" fmla="*/ 4148041 h 6367455"/>
                <a:gd name="connsiteX1964" fmla="*/ 1568958 w 6891715"/>
                <a:gd name="connsiteY1964" fmla="*/ 4147088 h 6367455"/>
                <a:gd name="connsiteX1965" fmla="*/ 1564834 w 6891715"/>
                <a:gd name="connsiteY1965" fmla="*/ 4144229 h 6367455"/>
                <a:gd name="connsiteX1966" fmla="*/ 1557220 w 6891715"/>
                <a:gd name="connsiteY1966" fmla="*/ 4153760 h 6367455"/>
                <a:gd name="connsiteX1967" fmla="*/ 1548972 w 6891715"/>
                <a:gd name="connsiteY1967" fmla="*/ 4149630 h 6367455"/>
                <a:gd name="connsiteX1968" fmla="*/ 1535013 w 6891715"/>
                <a:gd name="connsiteY1968" fmla="*/ 4131838 h 6367455"/>
                <a:gd name="connsiteX1969" fmla="*/ 1520103 w 6891715"/>
                <a:gd name="connsiteY1969" fmla="*/ 4131838 h 6367455"/>
                <a:gd name="connsiteX1970" fmla="*/ 1528668 w 6891715"/>
                <a:gd name="connsiteY1970" fmla="*/ 4139463 h 6367455"/>
                <a:gd name="connsiteX1971" fmla="*/ 1532792 w 6891715"/>
                <a:gd name="connsiteY1971" fmla="*/ 4145500 h 6367455"/>
                <a:gd name="connsiteX1972" fmla="*/ 1530254 w 6891715"/>
                <a:gd name="connsiteY1972" fmla="*/ 4151854 h 6367455"/>
                <a:gd name="connsiteX1973" fmla="*/ 1514075 w 6891715"/>
                <a:gd name="connsiteY1973" fmla="*/ 4162656 h 6367455"/>
                <a:gd name="connsiteX1974" fmla="*/ 1509948 w 6891715"/>
                <a:gd name="connsiteY1974" fmla="*/ 4168057 h 6367455"/>
                <a:gd name="connsiteX1975" fmla="*/ 1494090 w 6891715"/>
                <a:gd name="connsiteY1975" fmla="*/ 4165833 h 6367455"/>
                <a:gd name="connsiteX1976" fmla="*/ 1478224 w 6891715"/>
                <a:gd name="connsiteY1976" fmla="*/ 4159479 h 6367455"/>
                <a:gd name="connsiteX1977" fmla="*/ 1472832 w 6891715"/>
                <a:gd name="connsiteY1977" fmla="*/ 4168057 h 6367455"/>
                <a:gd name="connsiteX1978" fmla="*/ 1485838 w 6891715"/>
                <a:gd name="connsiteY1978" fmla="*/ 4176636 h 6367455"/>
                <a:gd name="connsiteX1979" fmla="*/ 1474101 w 6891715"/>
                <a:gd name="connsiteY1979" fmla="*/ 4191250 h 6367455"/>
                <a:gd name="connsiteX1980" fmla="*/ 1469977 w 6891715"/>
                <a:gd name="connsiteY1980" fmla="*/ 4187120 h 6367455"/>
                <a:gd name="connsiteX1981" fmla="*/ 1450946 w 6891715"/>
                <a:gd name="connsiteY1981" fmla="*/ 4184261 h 6367455"/>
                <a:gd name="connsiteX1982" fmla="*/ 1430645 w 6891715"/>
                <a:gd name="connsiteY1982" fmla="*/ 4191886 h 6367455"/>
                <a:gd name="connsiteX1983" fmla="*/ 1416053 w 6891715"/>
                <a:gd name="connsiteY1983" fmla="*/ 4168693 h 6367455"/>
                <a:gd name="connsiteX1984" fmla="*/ 1375758 w 6891715"/>
                <a:gd name="connsiteY1984" fmla="*/ 4165833 h 6367455"/>
                <a:gd name="connsiteX1985" fmla="*/ 1351645 w 6891715"/>
                <a:gd name="connsiteY1985" fmla="*/ 4183943 h 6367455"/>
                <a:gd name="connsiteX1986" fmla="*/ 1339906 w 6891715"/>
                <a:gd name="connsiteY1986" fmla="*/ 4182037 h 6367455"/>
                <a:gd name="connsiteX1987" fmla="*/ 1335781 w 6891715"/>
                <a:gd name="connsiteY1987" fmla="*/ 4172505 h 6367455"/>
                <a:gd name="connsiteX1988" fmla="*/ 1324997 w 6891715"/>
                <a:gd name="connsiteY1988" fmla="*/ 4196969 h 6367455"/>
                <a:gd name="connsiteX1989" fmla="*/ 1326582 w 6891715"/>
                <a:gd name="connsiteY1989" fmla="*/ 4231600 h 6367455"/>
                <a:gd name="connsiteX1990" fmla="*/ 1311992 w 6891715"/>
                <a:gd name="connsiteY1990" fmla="*/ 4234777 h 6367455"/>
                <a:gd name="connsiteX1991" fmla="*/ 1296130 w 6891715"/>
                <a:gd name="connsiteY1991" fmla="*/ 4227787 h 6367455"/>
                <a:gd name="connsiteX1992" fmla="*/ 1271704 w 6891715"/>
                <a:gd name="connsiteY1992" fmla="*/ 4224928 h 6367455"/>
                <a:gd name="connsiteX1993" fmla="*/ 1243152 w 6891715"/>
                <a:gd name="connsiteY1993" fmla="*/ 4215397 h 6367455"/>
                <a:gd name="connsiteX1994" fmla="*/ 1218725 w 6891715"/>
                <a:gd name="connsiteY1994" fmla="*/ 4217938 h 6367455"/>
                <a:gd name="connsiteX1995" fmla="*/ 1211112 w 6891715"/>
                <a:gd name="connsiteY1995" fmla="*/ 4233824 h 6367455"/>
                <a:gd name="connsiteX1996" fmla="*/ 1181926 w 6891715"/>
                <a:gd name="connsiteY1996" fmla="*/ 4251934 h 6367455"/>
                <a:gd name="connsiteX1997" fmla="*/ 1187319 w 6891715"/>
                <a:gd name="connsiteY1997" fmla="*/ 4266866 h 6367455"/>
                <a:gd name="connsiteX1998" fmla="*/ 1184464 w 6891715"/>
                <a:gd name="connsiteY1998" fmla="*/ 4275127 h 6367455"/>
                <a:gd name="connsiteX1999" fmla="*/ 1171774 w 6891715"/>
                <a:gd name="connsiteY1999" fmla="*/ 4270043 h 6367455"/>
                <a:gd name="connsiteX2000" fmla="*/ 1150519 w 6891715"/>
                <a:gd name="connsiteY2000" fmla="*/ 4257653 h 6367455"/>
                <a:gd name="connsiteX2001" fmla="*/ 1135608 w 6891715"/>
                <a:gd name="connsiteY2001" fmla="*/ 4262736 h 6367455"/>
                <a:gd name="connsiteX2002" fmla="*/ 1134657 w 6891715"/>
                <a:gd name="connsiteY2002" fmla="*/ 4274491 h 6367455"/>
                <a:gd name="connsiteX2003" fmla="*/ 1120698 w 6891715"/>
                <a:gd name="connsiteY2003" fmla="*/ 4263371 h 6367455"/>
                <a:gd name="connsiteX2004" fmla="*/ 1125139 w 6891715"/>
                <a:gd name="connsiteY2004" fmla="*/ 4249392 h 6367455"/>
                <a:gd name="connsiteX2005" fmla="*/ 1137512 w 6891715"/>
                <a:gd name="connsiteY2005" fmla="*/ 4250027 h 6367455"/>
                <a:gd name="connsiteX2006" fmla="*/ 1141636 w 6891715"/>
                <a:gd name="connsiteY2006" fmla="*/ 4243038 h 6367455"/>
                <a:gd name="connsiteX2007" fmla="*/ 1175264 w 6891715"/>
                <a:gd name="connsiteY2007" fmla="*/ 4223657 h 6367455"/>
                <a:gd name="connsiteX2008" fmla="*/ 1200326 w 6891715"/>
                <a:gd name="connsiteY2008" fmla="*/ 4180130 h 6367455"/>
                <a:gd name="connsiteX2009" fmla="*/ 1230146 w 6891715"/>
                <a:gd name="connsiteY2009" fmla="*/ 4169328 h 6367455"/>
                <a:gd name="connsiteX2010" fmla="*/ 1238711 w 6891715"/>
                <a:gd name="connsiteY2010" fmla="*/ 4117541 h 6367455"/>
                <a:gd name="connsiteX2011" fmla="*/ 1249498 w 6891715"/>
                <a:gd name="connsiteY2011" fmla="*/ 4116270 h 6367455"/>
                <a:gd name="connsiteX2012" fmla="*/ 1262187 w 6891715"/>
                <a:gd name="connsiteY2012" fmla="*/ 4123895 h 6367455"/>
                <a:gd name="connsiteX2013" fmla="*/ 1279000 w 6891715"/>
                <a:gd name="connsiteY2013" fmla="*/ 4109916 h 6367455"/>
                <a:gd name="connsiteX2014" fmla="*/ 1263138 w 6891715"/>
                <a:gd name="connsiteY2014" fmla="*/ 4114364 h 6367455"/>
                <a:gd name="connsiteX2015" fmla="*/ 1259967 w 6891715"/>
                <a:gd name="connsiteY2015" fmla="*/ 4107692 h 6367455"/>
                <a:gd name="connsiteX2016" fmla="*/ 1264090 w 6891715"/>
                <a:gd name="connsiteY2016" fmla="*/ 4094030 h 6367455"/>
                <a:gd name="connsiteX2017" fmla="*/ 1306282 w 6891715"/>
                <a:gd name="connsiteY2017" fmla="*/ 4087358 h 6367455"/>
                <a:gd name="connsiteX2018" fmla="*/ 1355135 w 6891715"/>
                <a:gd name="connsiteY2018" fmla="*/ 4095301 h 6367455"/>
                <a:gd name="connsiteX2019" fmla="*/ 1376076 w 6891715"/>
                <a:gd name="connsiteY2019" fmla="*/ 4093077 h 6367455"/>
                <a:gd name="connsiteX2020" fmla="*/ 1382421 w 6891715"/>
                <a:gd name="connsiteY2020" fmla="*/ 4064800 h 6367455"/>
                <a:gd name="connsiteX2021" fmla="*/ 1413832 w 6891715"/>
                <a:gd name="connsiteY2021" fmla="*/ 4045102 h 6367455"/>
                <a:gd name="connsiteX2022" fmla="*/ 1418908 w 6891715"/>
                <a:gd name="connsiteY2022" fmla="*/ 4026357 h 6367455"/>
                <a:gd name="connsiteX2023" fmla="*/ 1444918 w 6891715"/>
                <a:gd name="connsiteY2023" fmla="*/ 4000622 h 6367455"/>
                <a:gd name="connsiteX2024" fmla="*/ 1447139 w 6891715"/>
                <a:gd name="connsiteY2024" fmla="*/ 3991409 h 6367455"/>
                <a:gd name="connsiteX2025" fmla="*/ 1438574 w 6891715"/>
                <a:gd name="connsiteY2025" fmla="*/ 4001893 h 6367455"/>
                <a:gd name="connsiteX2026" fmla="*/ 1418908 w 6891715"/>
                <a:gd name="connsiteY2026" fmla="*/ 4017779 h 6367455"/>
                <a:gd name="connsiteX2027" fmla="*/ 1405900 w 6891715"/>
                <a:gd name="connsiteY2027" fmla="*/ 4024451 h 6367455"/>
                <a:gd name="connsiteX2028" fmla="*/ 1392575 w 6891715"/>
                <a:gd name="connsiteY2028" fmla="*/ 4039066 h 6367455"/>
                <a:gd name="connsiteX2029" fmla="*/ 1376711 w 6891715"/>
                <a:gd name="connsiteY2029" fmla="*/ 4041290 h 6367455"/>
                <a:gd name="connsiteX2030" fmla="*/ 1358942 w 6891715"/>
                <a:gd name="connsiteY2030" fmla="*/ 4059717 h 6367455"/>
                <a:gd name="connsiteX2031" fmla="*/ 1334512 w 6891715"/>
                <a:gd name="connsiteY2031" fmla="*/ 4065118 h 6367455"/>
                <a:gd name="connsiteX2032" fmla="*/ 1314530 w 6891715"/>
                <a:gd name="connsiteY2032" fmla="*/ 4043196 h 6367455"/>
                <a:gd name="connsiteX2033" fmla="*/ 1297082 w 6891715"/>
                <a:gd name="connsiteY2033" fmla="*/ 4025404 h 6367455"/>
                <a:gd name="connsiteX2034" fmla="*/ 1281538 w 6891715"/>
                <a:gd name="connsiteY2034" fmla="*/ 4039066 h 6367455"/>
                <a:gd name="connsiteX2035" fmla="*/ 1257112 w 6891715"/>
                <a:gd name="connsiteY2035" fmla="*/ 4038430 h 6367455"/>
                <a:gd name="connsiteX2036" fmla="*/ 1242517 w 6891715"/>
                <a:gd name="connsiteY2036" fmla="*/ 4032076 h 6367455"/>
                <a:gd name="connsiteX2037" fmla="*/ 1272656 w 6891715"/>
                <a:gd name="connsiteY2037" fmla="*/ 4013966 h 6367455"/>
                <a:gd name="connsiteX2038" fmla="*/ 1243152 w 6891715"/>
                <a:gd name="connsiteY2038" fmla="*/ 4013013 h 6367455"/>
                <a:gd name="connsiteX2039" fmla="*/ 1243152 w 6891715"/>
                <a:gd name="connsiteY2039" fmla="*/ 4002846 h 6367455"/>
                <a:gd name="connsiteX2040" fmla="*/ 1227608 w 6891715"/>
                <a:gd name="connsiteY2040" fmla="*/ 4016508 h 6367455"/>
                <a:gd name="connsiteX2041" fmla="*/ 1206353 w 6891715"/>
                <a:gd name="connsiteY2041" fmla="*/ 4023815 h 6367455"/>
                <a:gd name="connsiteX2042" fmla="*/ 1200008 w 6891715"/>
                <a:gd name="connsiteY2042" fmla="*/ 4034618 h 6367455"/>
                <a:gd name="connsiteX2043" fmla="*/ 1184464 w 6891715"/>
                <a:gd name="connsiteY2043" fmla="*/ 4034935 h 6367455"/>
                <a:gd name="connsiteX2044" fmla="*/ 1178754 w 6891715"/>
                <a:gd name="connsiteY2044" fmla="*/ 4020003 h 6367455"/>
                <a:gd name="connsiteX2045" fmla="*/ 1165112 w 6891715"/>
                <a:gd name="connsiteY2045" fmla="*/ 4013649 h 6367455"/>
                <a:gd name="connsiteX2046" fmla="*/ 1165112 w 6891715"/>
                <a:gd name="connsiteY2046" fmla="*/ 4005388 h 6367455"/>
                <a:gd name="connsiteX2047" fmla="*/ 1175580 w 6891715"/>
                <a:gd name="connsiteY2047" fmla="*/ 3994903 h 6367455"/>
                <a:gd name="connsiteX2048" fmla="*/ 1156546 w 6891715"/>
                <a:gd name="connsiteY2048" fmla="*/ 3991726 h 6367455"/>
                <a:gd name="connsiteX2049" fmla="*/ 1155277 w 6891715"/>
                <a:gd name="connsiteY2049" fmla="*/ 3988549 h 6367455"/>
                <a:gd name="connsiteX2050" fmla="*/ 1166064 w 6891715"/>
                <a:gd name="connsiteY2050" fmla="*/ 3989502 h 6367455"/>
                <a:gd name="connsiteX2051" fmla="*/ 1170823 w 6891715"/>
                <a:gd name="connsiteY2051" fmla="*/ 3982195 h 6367455"/>
                <a:gd name="connsiteX2052" fmla="*/ 1182560 w 6891715"/>
                <a:gd name="connsiteY2052" fmla="*/ 3972663 h 6367455"/>
                <a:gd name="connsiteX2053" fmla="*/ 1204767 w 6891715"/>
                <a:gd name="connsiteY2053" fmla="*/ 3971075 h 6367455"/>
                <a:gd name="connsiteX2054" fmla="*/ 1220312 w 6891715"/>
                <a:gd name="connsiteY2054" fmla="*/ 3958366 h 6367455"/>
                <a:gd name="connsiteX2055" fmla="*/ 1239663 w 6891715"/>
                <a:gd name="connsiteY2055" fmla="*/ 3944705 h 6367455"/>
                <a:gd name="connsiteX2056" fmla="*/ 1261553 w 6891715"/>
                <a:gd name="connsiteY2056" fmla="*/ 3933902 h 6367455"/>
                <a:gd name="connsiteX2057" fmla="*/ 1274242 w 6891715"/>
                <a:gd name="connsiteY2057" fmla="*/ 3911662 h 6367455"/>
                <a:gd name="connsiteX2058" fmla="*/ 1288834 w 6891715"/>
                <a:gd name="connsiteY2058" fmla="*/ 3879891 h 6367455"/>
                <a:gd name="connsiteX2059" fmla="*/ 1275828 w 6891715"/>
                <a:gd name="connsiteY2059" fmla="*/ 3878938 h 6367455"/>
                <a:gd name="connsiteX2060" fmla="*/ 1278683 w 6891715"/>
                <a:gd name="connsiteY2060" fmla="*/ 3858922 h 6367455"/>
                <a:gd name="connsiteX2061" fmla="*/ 1269166 w 6891715"/>
                <a:gd name="connsiteY2061" fmla="*/ 3851615 h 6367455"/>
                <a:gd name="connsiteX2062" fmla="*/ 1267262 w 6891715"/>
                <a:gd name="connsiteY2062" fmla="*/ 3837635 h 6367455"/>
                <a:gd name="connsiteX2063" fmla="*/ 1269801 w 6891715"/>
                <a:gd name="connsiteY2063" fmla="*/ 3828104 h 6367455"/>
                <a:gd name="connsiteX2064" fmla="*/ 1259650 w 6891715"/>
                <a:gd name="connsiteY2064" fmla="*/ 3833823 h 6367455"/>
                <a:gd name="connsiteX2065" fmla="*/ 1237441 w 6891715"/>
                <a:gd name="connsiteY2065" fmla="*/ 3837953 h 6367455"/>
                <a:gd name="connsiteX2066" fmla="*/ 1234269 w 6891715"/>
                <a:gd name="connsiteY2066" fmla="*/ 3848755 h 6367455"/>
                <a:gd name="connsiteX2067" fmla="*/ 1227925 w 6891715"/>
                <a:gd name="connsiteY2067" fmla="*/ 3852885 h 6367455"/>
                <a:gd name="connsiteX2068" fmla="*/ 1213967 w 6891715"/>
                <a:gd name="connsiteY2068" fmla="*/ 3846849 h 6367455"/>
                <a:gd name="connsiteX2069" fmla="*/ 1201594 w 6891715"/>
                <a:gd name="connsiteY2069" fmla="*/ 3857651 h 6367455"/>
                <a:gd name="connsiteX2070" fmla="*/ 1196519 w 6891715"/>
                <a:gd name="connsiteY2070" fmla="*/ 3853203 h 6367455"/>
                <a:gd name="connsiteX2071" fmla="*/ 1221580 w 6891715"/>
                <a:gd name="connsiteY2071" fmla="*/ 3825562 h 6367455"/>
                <a:gd name="connsiteX2072" fmla="*/ 1232049 w 6891715"/>
                <a:gd name="connsiteY2072" fmla="*/ 3823656 h 6367455"/>
                <a:gd name="connsiteX2073" fmla="*/ 1243469 w 6891715"/>
                <a:gd name="connsiteY2073" fmla="*/ 3817937 h 6367455"/>
                <a:gd name="connsiteX2074" fmla="*/ 1256160 w 6891715"/>
                <a:gd name="connsiteY2074" fmla="*/ 3805228 h 6367455"/>
                <a:gd name="connsiteX2075" fmla="*/ 1255210 w 6891715"/>
                <a:gd name="connsiteY2075" fmla="*/ 3788707 h 6367455"/>
                <a:gd name="connsiteX2076" fmla="*/ 1266312 w 6891715"/>
                <a:gd name="connsiteY2076" fmla="*/ 3780129 h 6367455"/>
                <a:gd name="connsiteX2077" fmla="*/ 1297082 w 6891715"/>
                <a:gd name="connsiteY2077" fmla="*/ 3762655 h 6367455"/>
                <a:gd name="connsiteX2078" fmla="*/ 1311992 w 6891715"/>
                <a:gd name="connsiteY2078" fmla="*/ 3769009 h 6367455"/>
                <a:gd name="connsiteX2079" fmla="*/ 1329120 w 6891715"/>
                <a:gd name="connsiteY2079" fmla="*/ 3774093 h 6367455"/>
                <a:gd name="connsiteX2080" fmla="*/ 1342444 w 6891715"/>
                <a:gd name="connsiteY2080" fmla="*/ 3764561 h 6367455"/>
                <a:gd name="connsiteX2081" fmla="*/ 1351962 w 6891715"/>
                <a:gd name="connsiteY2081" fmla="*/ 3769645 h 6367455"/>
                <a:gd name="connsiteX2082" fmla="*/ 1376393 w 6891715"/>
                <a:gd name="connsiteY2082" fmla="*/ 3774728 h 6367455"/>
                <a:gd name="connsiteX2083" fmla="*/ 1355135 w 6891715"/>
                <a:gd name="connsiteY2083" fmla="*/ 3762337 h 6367455"/>
                <a:gd name="connsiteX2084" fmla="*/ 1359260 w 6891715"/>
                <a:gd name="connsiteY2084" fmla="*/ 3755030 h 6367455"/>
                <a:gd name="connsiteX2085" fmla="*/ 1373855 w 6891715"/>
                <a:gd name="connsiteY2085" fmla="*/ 3742957 h 6367455"/>
                <a:gd name="connsiteX2086" fmla="*/ 1377345 w 6891715"/>
                <a:gd name="connsiteY2086" fmla="*/ 3759795 h 6367455"/>
                <a:gd name="connsiteX2087" fmla="*/ 1390036 w 6891715"/>
                <a:gd name="connsiteY2087" fmla="*/ 3766150 h 6367455"/>
                <a:gd name="connsiteX2088" fmla="*/ 1398602 w 6891715"/>
                <a:gd name="connsiteY2088" fmla="*/ 3760431 h 6367455"/>
                <a:gd name="connsiteX2089" fmla="*/ 1383691 w 6891715"/>
                <a:gd name="connsiteY2089" fmla="*/ 3752488 h 6367455"/>
                <a:gd name="connsiteX2090" fmla="*/ 1373855 w 6891715"/>
                <a:gd name="connsiteY2090" fmla="*/ 3737873 h 6367455"/>
                <a:gd name="connsiteX2091" fmla="*/ 1371634 w 6891715"/>
                <a:gd name="connsiteY2091" fmla="*/ 3718810 h 6367455"/>
                <a:gd name="connsiteX2092" fmla="*/ 1379883 w 6891715"/>
                <a:gd name="connsiteY2092" fmla="*/ 3698794 h 6367455"/>
                <a:gd name="connsiteX2093" fmla="*/ 1391622 w 6891715"/>
                <a:gd name="connsiteY2093" fmla="*/ 3694346 h 6367455"/>
                <a:gd name="connsiteX2094" fmla="*/ 1377662 w 6891715"/>
                <a:gd name="connsiteY2094" fmla="*/ 3693393 h 6367455"/>
                <a:gd name="connsiteX2095" fmla="*/ 1375758 w 6891715"/>
                <a:gd name="connsiteY2095" fmla="*/ 3673377 h 6367455"/>
                <a:gd name="connsiteX2096" fmla="*/ 1384960 w 6891715"/>
                <a:gd name="connsiteY2096" fmla="*/ 3665117 h 6367455"/>
                <a:gd name="connsiteX2097" fmla="*/ 1394478 w 6891715"/>
                <a:gd name="connsiteY2097" fmla="*/ 3663846 h 6367455"/>
                <a:gd name="connsiteX2098" fmla="*/ 1396382 w 6891715"/>
                <a:gd name="connsiteY2098" fmla="*/ 3656539 h 6367455"/>
                <a:gd name="connsiteX2099" fmla="*/ 1383691 w 6891715"/>
                <a:gd name="connsiteY2099" fmla="*/ 3640653 h 6367455"/>
                <a:gd name="connsiteX2100" fmla="*/ 1380201 w 6891715"/>
                <a:gd name="connsiteY2100" fmla="*/ 3632392 h 6367455"/>
                <a:gd name="connsiteX2101" fmla="*/ 1392891 w 6891715"/>
                <a:gd name="connsiteY2101" fmla="*/ 3621590 h 6367455"/>
                <a:gd name="connsiteX2102" fmla="*/ 1387815 w 6891715"/>
                <a:gd name="connsiteY2102" fmla="*/ 3614283 h 6367455"/>
                <a:gd name="connsiteX2103" fmla="*/ 1382421 w 6891715"/>
                <a:gd name="connsiteY2103" fmla="*/ 3623814 h 6367455"/>
                <a:gd name="connsiteX2104" fmla="*/ 1372902 w 6891715"/>
                <a:gd name="connsiteY2104" fmla="*/ 3629215 h 6367455"/>
                <a:gd name="connsiteX2105" fmla="*/ 1371634 w 6891715"/>
                <a:gd name="connsiteY2105" fmla="*/ 3623814 h 6367455"/>
                <a:gd name="connsiteX2106" fmla="*/ 1364653 w 6891715"/>
                <a:gd name="connsiteY2106" fmla="*/ 3633663 h 6367455"/>
                <a:gd name="connsiteX2107" fmla="*/ 1360529 w 6891715"/>
                <a:gd name="connsiteY2107" fmla="*/ 3640017 h 6367455"/>
                <a:gd name="connsiteX2108" fmla="*/ 1351645 w 6891715"/>
                <a:gd name="connsiteY2108" fmla="*/ 3622861 h 6367455"/>
                <a:gd name="connsiteX2109" fmla="*/ 1353866 w 6891715"/>
                <a:gd name="connsiteY2109" fmla="*/ 3611423 h 6367455"/>
                <a:gd name="connsiteX2110" fmla="*/ 1343079 w 6891715"/>
                <a:gd name="connsiteY2110" fmla="*/ 3620001 h 6367455"/>
                <a:gd name="connsiteX2111" fmla="*/ 1332609 w 6891715"/>
                <a:gd name="connsiteY2111" fmla="*/ 3615871 h 6367455"/>
                <a:gd name="connsiteX2112" fmla="*/ 1326265 w 6891715"/>
                <a:gd name="connsiteY2112" fmla="*/ 3603480 h 6367455"/>
                <a:gd name="connsiteX2113" fmla="*/ 1317384 w 6891715"/>
                <a:gd name="connsiteY2113" fmla="*/ 3570438 h 6367455"/>
                <a:gd name="connsiteX2114" fmla="*/ 1325948 w 6891715"/>
                <a:gd name="connsiteY2114" fmla="*/ 3541208 h 6367455"/>
                <a:gd name="connsiteX2115" fmla="*/ 1334830 w 6891715"/>
                <a:gd name="connsiteY2115" fmla="*/ 3527229 h 6367455"/>
                <a:gd name="connsiteX2116" fmla="*/ 1341492 w 6891715"/>
                <a:gd name="connsiteY2116" fmla="*/ 3513567 h 6367455"/>
                <a:gd name="connsiteX2117" fmla="*/ 1352597 w 6891715"/>
                <a:gd name="connsiteY2117" fmla="*/ 3504989 h 6367455"/>
                <a:gd name="connsiteX2118" fmla="*/ 1372902 w 6891715"/>
                <a:gd name="connsiteY2118" fmla="*/ 3506895 h 6367455"/>
                <a:gd name="connsiteX2119" fmla="*/ 1381152 w 6891715"/>
                <a:gd name="connsiteY2119" fmla="*/ 3499270 h 6367455"/>
                <a:gd name="connsiteX2120" fmla="*/ 1371634 w 6891715"/>
                <a:gd name="connsiteY2120" fmla="*/ 3502447 h 6367455"/>
                <a:gd name="connsiteX2121" fmla="*/ 1363385 w 6891715"/>
                <a:gd name="connsiteY2121" fmla="*/ 3497682 h 6367455"/>
                <a:gd name="connsiteX2122" fmla="*/ 1351645 w 6891715"/>
                <a:gd name="connsiteY2122" fmla="*/ 3495458 h 6367455"/>
                <a:gd name="connsiteX2123" fmla="*/ 1335781 w 6891715"/>
                <a:gd name="connsiteY2123" fmla="*/ 3492281 h 6367455"/>
                <a:gd name="connsiteX2124" fmla="*/ 1330388 w 6891715"/>
                <a:gd name="connsiteY2124" fmla="*/ 3484020 h 6367455"/>
                <a:gd name="connsiteX2125" fmla="*/ 1324045 w 6891715"/>
                <a:gd name="connsiteY2125" fmla="*/ 3498953 h 6367455"/>
                <a:gd name="connsiteX2126" fmla="*/ 1315799 w 6891715"/>
                <a:gd name="connsiteY2126" fmla="*/ 3512932 h 6367455"/>
                <a:gd name="connsiteX2127" fmla="*/ 1295812 w 6891715"/>
                <a:gd name="connsiteY2127" fmla="*/ 3513885 h 6367455"/>
                <a:gd name="connsiteX2128" fmla="*/ 1292640 w 6891715"/>
                <a:gd name="connsiteY2128" fmla="*/ 3508484 h 6367455"/>
                <a:gd name="connsiteX2129" fmla="*/ 1283124 w 6891715"/>
                <a:gd name="connsiteY2129" fmla="*/ 3520239 h 6367455"/>
                <a:gd name="connsiteX2130" fmla="*/ 1262187 w 6891715"/>
                <a:gd name="connsiteY2130" fmla="*/ 3526911 h 6367455"/>
                <a:gd name="connsiteX2131" fmla="*/ 1251719 w 6891715"/>
                <a:gd name="connsiteY2131" fmla="*/ 3515156 h 6367455"/>
                <a:gd name="connsiteX2132" fmla="*/ 1249180 w 6891715"/>
                <a:gd name="connsiteY2132" fmla="*/ 3506895 h 6367455"/>
                <a:gd name="connsiteX2133" fmla="*/ 1243152 w 6891715"/>
                <a:gd name="connsiteY2133" fmla="*/ 3514203 h 6367455"/>
                <a:gd name="connsiteX2134" fmla="*/ 1253623 w 6891715"/>
                <a:gd name="connsiteY2134" fmla="*/ 3533266 h 6367455"/>
                <a:gd name="connsiteX2135" fmla="*/ 1245054 w 6891715"/>
                <a:gd name="connsiteY2135" fmla="*/ 3545021 h 6367455"/>
                <a:gd name="connsiteX2136" fmla="*/ 1230463 w 6891715"/>
                <a:gd name="connsiteY2136" fmla="*/ 3544068 h 6367455"/>
                <a:gd name="connsiteX2137" fmla="*/ 1221898 w 6891715"/>
                <a:gd name="connsiteY2137" fmla="*/ 3539620 h 6367455"/>
                <a:gd name="connsiteX2138" fmla="*/ 1210160 w 6891715"/>
                <a:gd name="connsiteY2138" fmla="*/ 3515474 h 6367455"/>
                <a:gd name="connsiteX2139" fmla="*/ 1191125 w 6891715"/>
                <a:gd name="connsiteY2139" fmla="*/ 3522463 h 6367455"/>
                <a:gd name="connsiteX2140" fmla="*/ 1193663 w 6891715"/>
                <a:gd name="connsiteY2140" fmla="*/ 3538984 h 6367455"/>
                <a:gd name="connsiteX2141" fmla="*/ 1203181 w 6891715"/>
                <a:gd name="connsiteY2141" fmla="*/ 3547563 h 6367455"/>
                <a:gd name="connsiteX2142" fmla="*/ 1203181 w 6891715"/>
                <a:gd name="connsiteY2142" fmla="*/ 3554870 h 6367455"/>
                <a:gd name="connsiteX2143" fmla="*/ 1189222 w 6891715"/>
                <a:gd name="connsiteY2143" fmla="*/ 3547563 h 6367455"/>
                <a:gd name="connsiteX2144" fmla="*/ 1181609 w 6891715"/>
                <a:gd name="connsiteY2144" fmla="*/ 3526594 h 6367455"/>
                <a:gd name="connsiteX2145" fmla="*/ 1165747 w 6891715"/>
                <a:gd name="connsiteY2145" fmla="*/ 3516109 h 6367455"/>
                <a:gd name="connsiteX2146" fmla="*/ 1162574 w 6891715"/>
                <a:gd name="connsiteY2146" fmla="*/ 3505625 h 6367455"/>
                <a:gd name="connsiteX2147" fmla="*/ 1169871 w 6891715"/>
                <a:gd name="connsiteY2147" fmla="*/ 3495140 h 6367455"/>
                <a:gd name="connsiteX2148" fmla="*/ 1177485 w 6891715"/>
                <a:gd name="connsiteY2148" fmla="*/ 3496729 h 6367455"/>
                <a:gd name="connsiteX2149" fmla="*/ 1183830 w 6891715"/>
                <a:gd name="connsiteY2149" fmla="*/ 3510708 h 6367455"/>
                <a:gd name="connsiteX2150" fmla="*/ 1187002 w 6891715"/>
                <a:gd name="connsiteY2150" fmla="*/ 3507531 h 6367455"/>
                <a:gd name="connsiteX2151" fmla="*/ 1180022 w 6891715"/>
                <a:gd name="connsiteY2151" fmla="*/ 3484338 h 6367455"/>
                <a:gd name="connsiteX2152" fmla="*/ 1186367 w 6891715"/>
                <a:gd name="connsiteY2152" fmla="*/ 3466546 h 6367455"/>
                <a:gd name="connsiteX2153" fmla="*/ 1202229 w 6891715"/>
                <a:gd name="connsiteY2153" fmla="*/ 3426196 h 6367455"/>
                <a:gd name="connsiteX2154" fmla="*/ 1207939 w 6891715"/>
                <a:gd name="connsiteY2154" fmla="*/ 3419842 h 6367455"/>
                <a:gd name="connsiteX2155" fmla="*/ 1212381 w 6891715"/>
                <a:gd name="connsiteY2155" fmla="*/ 3402685 h 6367455"/>
                <a:gd name="connsiteX2156" fmla="*/ 1199691 w 6891715"/>
                <a:gd name="connsiteY2156" fmla="*/ 3396649 h 6367455"/>
                <a:gd name="connsiteX2157" fmla="*/ 1198422 w 6891715"/>
                <a:gd name="connsiteY2157" fmla="*/ 3388071 h 6367455"/>
                <a:gd name="connsiteX2158" fmla="*/ 1190809 w 6891715"/>
                <a:gd name="connsiteY2158" fmla="*/ 3370600 h 6367455"/>
                <a:gd name="connsiteX2159" fmla="*/ 1190809 w 6891715"/>
                <a:gd name="connsiteY2159" fmla="*/ 3354714 h 6367455"/>
                <a:gd name="connsiteX2160" fmla="*/ 1203181 w 6891715"/>
                <a:gd name="connsiteY2160" fmla="*/ 3331203 h 6367455"/>
                <a:gd name="connsiteX2161" fmla="*/ 1212698 w 6891715"/>
                <a:gd name="connsiteY2161" fmla="*/ 3335335 h 6367455"/>
                <a:gd name="connsiteX2162" fmla="*/ 1223166 w 6891715"/>
                <a:gd name="connsiteY2162" fmla="*/ 3330249 h 6367455"/>
                <a:gd name="connsiteX2163" fmla="*/ 1224436 w 6891715"/>
                <a:gd name="connsiteY2163" fmla="*/ 3327073 h 6367455"/>
                <a:gd name="connsiteX2164" fmla="*/ 1198739 w 6891715"/>
                <a:gd name="connsiteY2164" fmla="*/ 3324849 h 6367455"/>
                <a:gd name="connsiteX2165" fmla="*/ 1188905 w 6891715"/>
                <a:gd name="connsiteY2165" fmla="*/ 3297525 h 6367455"/>
                <a:gd name="connsiteX2166" fmla="*/ 1189222 w 6891715"/>
                <a:gd name="connsiteY2166" fmla="*/ 3321037 h 6367455"/>
                <a:gd name="connsiteX2167" fmla="*/ 1187319 w 6891715"/>
                <a:gd name="connsiteY2167" fmla="*/ 3331521 h 6367455"/>
                <a:gd name="connsiteX2168" fmla="*/ 1176850 w 6891715"/>
                <a:gd name="connsiteY2168" fmla="*/ 3334699 h 6367455"/>
                <a:gd name="connsiteX2169" fmla="*/ 1170506 w 6891715"/>
                <a:gd name="connsiteY2169" fmla="*/ 3332474 h 6367455"/>
                <a:gd name="connsiteX2170" fmla="*/ 1166381 w 6891715"/>
                <a:gd name="connsiteY2170" fmla="*/ 3340101 h 6367455"/>
                <a:gd name="connsiteX2171" fmla="*/ 1157816 w 6891715"/>
                <a:gd name="connsiteY2171" fmla="*/ 3331521 h 6367455"/>
                <a:gd name="connsiteX2172" fmla="*/ 1157498 w 6891715"/>
                <a:gd name="connsiteY2172" fmla="*/ 3321037 h 6367455"/>
                <a:gd name="connsiteX2173" fmla="*/ 1173995 w 6891715"/>
                <a:gd name="connsiteY2173" fmla="*/ 3287358 h 6367455"/>
                <a:gd name="connsiteX2174" fmla="*/ 1175264 w 6891715"/>
                <a:gd name="connsiteY2174" fmla="*/ 3277827 h 6367455"/>
                <a:gd name="connsiteX2175" fmla="*/ 1148933 w 6891715"/>
                <a:gd name="connsiteY2175" fmla="*/ 3315000 h 6367455"/>
                <a:gd name="connsiteX2176" fmla="*/ 1144808 w 6891715"/>
                <a:gd name="connsiteY2176" fmla="*/ 3311823 h 6367455"/>
                <a:gd name="connsiteX2177" fmla="*/ 1139733 w 6891715"/>
                <a:gd name="connsiteY2177" fmla="*/ 3326755 h 6367455"/>
                <a:gd name="connsiteX2178" fmla="*/ 1147346 w 6891715"/>
                <a:gd name="connsiteY2178" fmla="*/ 3336923 h 6367455"/>
                <a:gd name="connsiteX2179" fmla="*/ 1154643 w 6891715"/>
                <a:gd name="connsiteY2179" fmla="*/ 3346454 h 6367455"/>
                <a:gd name="connsiteX2180" fmla="*/ 1151471 w 6891715"/>
                <a:gd name="connsiteY2180" fmla="*/ 3362341 h 6367455"/>
                <a:gd name="connsiteX2181" fmla="*/ 1143540 w 6891715"/>
                <a:gd name="connsiteY2181" fmla="*/ 3374096 h 6367455"/>
                <a:gd name="connsiteX2182" fmla="*/ 1137512 w 6891715"/>
                <a:gd name="connsiteY2182" fmla="*/ 3404592 h 6367455"/>
                <a:gd name="connsiteX2183" fmla="*/ 1134340 w 6891715"/>
                <a:gd name="connsiteY2183" fmla="*/ 3421430 h 6367455"/>
                <a:gd name="connsiteX2184" fmla="*/ 1128312 w 6891715"/>
                <a:gd name="connsiteY2184" fmla="*/ 3441764 h 6367455"/>
                <a:gd name="connsiteX2185" fmla="*/ 1117526 w 6891715"/>
                <a:gd name="connsiteY2185" fmla="*/ 3446848 h 6367455"/>
                <a:gd name="connsiteX2186" fmla="*/ 1105787 w 6891715"/>
                <a:gd name="connsiteY2186" fmla="*/ 3446848 h 6367455"/>
                <a:gd name="connsiteX2187" fmla="*/ 1101663 w 6891715"/>
                <a:gd name="connsiteY2187" fmla="*/ 3432550 h 6367455"/>
                <a:gd name="connsiteX2188" fmla="*/ 1107691 w 6891715"/>
                <a:gd name="connsiteY2188" fmla="*/ 3416665 h 6367455"/>
                <a:gd name="connsiteX2189" fmla="*/ 1118160 w 6891715"/>
                <a:gd name="connsiteY2189" fmla="*/ 3395378 h 6367455"/>
                <a:gd name="connsiteX2190" fmla="*/ 1128629 w 6891715"/>
                <a:gd name="connsiteY2190" fmla="*/ 3369647 h 6367455"/>
                <a:gd name="connsiteX2191" fmla="*/ 1128629 w 6891715"/>
                <a:gd name="connsiteY2191" fmla="*/ 3362341 h 6367455"/>
                <a:gd name="connsiteX2192" fmla="*/ 1117842 w 6891715"/>
                <a:gd name="connsiteY2192" fmla="*/ 3365834 h 6367455"/>
                <a:gd name="connsiteX2193" fmla="*/ 1115939 w 6891715"/>
                <a:gd name="connsiteY2193" fmla="*/ 3358527 h 6367455"/>
                <a:gd name="connsiteX2194" fmla="*/ 1122919 w 6891715"/>
                <a:gd name="connsiteY2194" fmla="*/ 3348995 h 6367455"/>
                <a:gd name="connsiteX2195" fmla="*/ 1127043 w 6891715"/>
                <a:gd name="connsiteY2195" fmla="*/ 3328663 h 6367455"/>
                <a:gd name="connsiteX2196" fmla="*/ 1117526 w 6891715"/>
                <a:gd name="connsiteY2196" fmla="*/ 3330886 h 6367455"/>
                <a:gd name="connsiteX2197" fmla="*/ 1124505 w 6891715"/>
                <a:gd name="connsiteY2197" fmla="*/ 3315000 h 6367455"/>
                <a:gd name="connsiteX2198" fmla="*/ 1133070 w 6891715"/>
                <a:gd name="connsiteY2198" fmla="*/ 3302291 h 6367455"/>
                <a:gd name="connsiteX2199" fmla="*/ 1138463 w 6891715"/>
                <a:gd name="connsiteY2199" fmla="*/ 3290852 h 6367455"/>
                <a:gd name="connsiteX2200" fmla="*/ 1126409 w 6891715"/>
                <a:gd name="connsiteY2200" fmla="*/ 3277191 h 6367455"/>
                <a:gd name="connsiteX2201" fmla="*/ 1126409 w 6891715"/>
                <a:gd name="connsiteY2201" fmla="*/ 3265435 h 6367455"/>
                <a:gd name="connsiteX2202" fmla="*/ 1142270 w 6891715"/>
                <a:gd name="connsiteY2202" fmla="*/ 3262260 h 6367455"/>
                <a:gd name="connsiteX2203" fmla="*/ 1141319 w 6891715"/>
                <a:gd name="connsiteY2203" fmla="*/ 3252727 h 6367455"/>
                <a:gd name="connsiteX2204" fmla="*/ 1146712 w 6891715"/>
                <a:gd name="connsiteY2204" fmla="*/ 3254634 h 6367455"/>
                <a:gd name="connsiteX2205" fmla="*/ 1145126 w 6891715"/>
                <a:gd name="connsiteY2205" fmla="*/ 3241924 h 6367455"/>
                <a:gd name="connsiteX2206" fmla="*/ 1162257 w 6891715"/>
                <a:gd name="connsiteY2206" fmla="*/ 3228261 h 6367455"/>
                <a:gd name="connsiteX2207" fmla="*/ 1159085 w 6891715"/>
                <a:gd name="connsiteY2207" fmla="*/ 3221908 h 6367455"/>
                <a:gd name="connsiteX2208" fmla="*/ 1162891 w 6891715"/>
                <a:gd name="connsiteY2208" fmla="*/ 3213329 h 6367455"/>
                <a:gd name="connsiteX2209" fmla="*/ 1158450 w 6891715"/>
                <a:gd name="connsiteY2209" fmla="*/ 3202844 h 6367455"/>
                <a:gd name="connsiteX2210" fmla="*/ 1156546 w 6891715"/>
                <a:gd name="connsiteY2210" fmla="*/ 3201890 h 6367455"/>
                <a:gd name="connsiteX2211" fmla="*/ 1145126 w 6891715"/>
                <a:gd name="connsiteY2211" fmla="*/ 3210469 h 6367455"/>
                <a:gd name="connsiteX2212" fmla="*/ 1145126 w 6891715"/>
                <a:gd name="connsiteY2212" fmla="*/ 3224449 h 6367455"/>
                <a:gd name="connsiteX2213" fmla="*/ 1130215 w 6891715"/>
                <a:gd name="connsiteY2213" fmla="*/ 3234934 h 6367455"/>
                <a:gd name="connsiteX2214" fmla="*/ 1125457 w 6891715"/>
                <a:gd name="connsiteY2214" fmla="*/ 3243513 h 6367455"/>
                <a:gd name="connsiteX2215" fmla="*/ 1113719 w 6891715"/>
                <a:gd name="connsiteY2215" fmla="*/ 3242242 h 6367455"/>
                <a:gd name="connsiteX2216" fmla="*/ 1103884 w 6891715"/>
                <a:gd name="connsiteY2216" fmla="*/ 3231121 h 6367455"/>
                <a:gd name="connsiteX2217" fmla="*/ 1091194 w 6891715"/>
                <a:gd name="connsiteY2217" fmla="*/ 3223496 h 6367455"/>
                <a:gd name="connsiteX2218" fmla="*/ 1092463 w 6891715"/>
                <a:gd name="connsiteY2218" fmla="*/ 3210787 h 6367455"/>
                <a:gd name="connsiteX2219" fmla="*/ 1108008 w 6891715"/>
                <a:gd name="connsiteY2219" fmla="*/ 3205703 h 6367455"/>
                <a:gd name="connsiteX2220" fmla="*/ 1091511 w 6891715"/>
                <a:gd name="connsiteY2220" fmla="*/ 3203480 h 6367455"/>
                <a:gd name="connsiteX2221" fmla="*/ 1090877 w 6891715"/>
                <a:gd name="connsiteY2221" fmla="*/ 3209516 h 6367455"/>
                <a:gd name="connsiteX2222" fmla="*/ 1082628 w 6891715"/>
                <a:gd name="connsiteY2222" fmla="*/ 3212375 h 6367455"/>
                <a:gd name="connsiteX2223" fmla="*/ 1066766 w 6891715"/>
                <a:gd name="connsiteY2223" fmla="*/ 3204750 h 6367455"/>
                <a:gd name="connsiteX2224" fmla="*/ 1067718 w 6891715"/>
                <a:gd name="connsiteY2224" fmla="*/ 3197444 h 6367455"/>
                <a:gd name="connsiteX2225" fmla="*/ 1088022 w 6891715"/>
                <a:gd name="connsiteY2225" fmla="*/ 3193312 h 6367455"/>
                <a:gd name="connsiteX2226" fmla="*/ 1098491 w 6891715"/>
                <a:gd name="connsiteY2226" fmla="*/ 3195854 h 6367455"/>
                <a:gd name="connsiteX2227" fmla="*/ 1107057 w 6891715"/>
                <a:gd name="connsiteY2227" fmla="*/ 3194901 h 6367455"/>
                <a:gd name="connsiteX2228" fmla="*/ 1108643 w 6891715"/>
                <a:gd name="connsiteY2228" fmla="*/ 3183146 h 6367455"/>
                <a:gd name="connsiteX2229" fmla="*/ 1099126 w 6891715"/>
                <a:gd name="connsiteY2229" fmla="*/ 3170755 h 6367455"/>
                <a:gd name="connsiteX2230" fmla="*/ 1103249 w 6891715"/>
                <a:gd name="connsiteY2230" fmla="*/ 3157411 h 6367455"/>
                <a:gd name="connsiteX2231" fmla="*/ 1123236 w 6891715"/>
                <a:gd name="connsiteY2231" fmla="*/ 3154870 h 6367455"/>
                <a:gd name="connsiteX2232" fmla="*/ 1104201 w 6891715"/>
                <a:gd name="connsiteY2232" fmla="*/ 3145338 h 6367455"/>
                <a:gd name="connsiteX2233" fmla="*/ 1119112 w 6891715"/>
                <a:gd name="connsiteY2233" fmla="*/ 3135807 h 6367455"/>
                <a:gd name="connsiteX2234" fmla="*/ 1131802 w 6891715"/>
                <a:gd name="connsiteY2234" fmla="*/ 3142162 h 6367455"/>
                <a:gd name="connsiteX2235" fmla="*/ 1116891 w 6891715"/>
                <a:gd name="connsiteY2235" fmla="*/ 3125323 h 6367455"/>
                <a:gd name="connsiteX2236" fmla="*/ 1122919 w 6891715"/>
                <a:gd name="connsiteY2236" fmla="*/ 3116745 h 6367455"/>
                <a:gd name="connsiteX2237" fmla="*/ 1139733 w 6891715"/>
                <a:gd name="connsiteY2237" fmla="*/ 3113568 h 6367455"/>
                <a:gd name="connsiteX2238" fmla="*/ 1141002 w 6891715"/>
                <a:gd name="connsiteY2238" fmla="*/ 3108167 h 6367455"/>
                <a:gd name="connsiteX2239" fmla="*/ 1123870 w 6891715"/>
                <a:gd name="connsiteY2239" fmla="*/ 3102131 h 6367455"/>
                <a:gd name="connsiteX2240" fmla="*/ 1147981 w 6891715"/>
                <a:gd name="connsiteY2240" fmla="*/ 3086881 h 6367455"/>
                <a:gd name="connsiteX2241" fmla="*/ 1126091 w 6891715"/>
                <a:gd name="connsiteY2241" fmla="*/ 3094823 h 6367455"/>
                <a:gd name="connsiteX2242" fmla="*/ 1126091 w 6891715"/>
                <a:gd name="connsiteY2242" fmla="*/ 3086245 h 6367455"/>
                <a:gd name="connsiteX2243" fmla="*/ 1114353 w 6891715"/>
                <a:gd name="connsiteY2243" fmla="*/ 3102131 h 6367455"/>
                <a:gd name="connsiteX2244" fmla="*/ 1100711 w 6891715"/>
                <a:gd name="connsiteY2244" fmla="*/ 3083385 h 6367455"/>
                <a:gd name="connsiteX2245" fmla="*/ 1095953 w 6891715"/>
                <a:gd name="connsiteY2245" fmla="*/ 3062099 h 6367455"/>
                <a:gd name="connsiteX2246" fmla="*/ 1104518 w 6891715"/>
                <a:gd name="connsiteY2246" fmla="*/ 3057969 h 6367455"/>
                <a:gd name="connsiteX2247" fmla="*/ 1122601 w 6891715"/>
                <a:gd name="connsiteY2247" fmla="*/ 3068136 h 6367455"/>
                <a:gd name="connsiteX2248" fmla="*/ 1134340 w 6891715"/>
                <a:gd name="connsiteY2248" fmla="*/ 3067183 h 6367455"/>
                <a:gd name="connsiteX2249" fmla="*/ 1121332 w 6891715"/>
                <a:gd name="connsiteY2249" fmla="*/ 3062099 h 6367455"/>
                <a:gd name="connsiteX2250" fmla="*/ 1101981 w 6891715"/>
                <a:gd name="connsiteY2250" fmla="*/ 3038271 h 6367455"/>
                <a:gd name="connsiteX2251" fmla="*/ 1106422 w 6891715"/>
                <a:gd name="connsiteY2251" fmla="*/ 3031599 h 6367455"/>
                <a:gd name="connsiteX2252" fmla="*/ 1114670 w 6891715"/>
                <a:gd name="connsiteY2252" fmla="*/ 3030329 h 6367455"/>
                <a:gd name="connsiteX2253" fmla="*/ 1100077 w 6891715"/>
                <a:gd name="connsiteY2253" fmla="*/ 3010631 h 6367455"/>
                <a:gd name="connsiteX2254" fmla="*/ 1108960 w 6891715"/>
                <a:gd name="connsiteY2254" fmla="*/ 3001100 h 6367455"/>
                <a:gd name="connsiteX2255" fmla="*/ 1121967 w 6891715"/>
                <a:gd name="connsiteY2255" fmla="*/ 3001100 h 6367455"/>
                <a:gd name="connsiteX2256" fmla="*/ 1145126 w 6891715"/>
                <a:gd name="connsiteY2256" fmla="*/ 3001735 h 6367455"/>
                <a:gd name="connsiteX2257" fmla="*/ 1141002 w 6891715"/>
                <a:gd name="connsiteY2257" fmla="*/ 2996334 h 6367455"/>
                <a:gd name="connsiteX2258" fmla="*/ 1144174 w 6891715"/>
                <a:gd name="connsiteY2258" fmla="*/ 2992204 h 6367455"/>
                <a:gd name="connsiteX2259" fmla="*/ 1156864 w 6891715"/>
                <a:gd name="connsiteY2259" fmla="*/ 3000464 h 6367455"/>
                <a:gd name="connsiteX2260" fmla="*/ 1160988 w 6891715"/>
                <a:gd name="connsiteY2260" fmla="*/ 2996334 h 6367455"/>
                <a:gd name="connsiteX2261" fmla="*/ 1150519 w 6891715"/>
                <a:gd name="connsiteY2261" fmla="*/ 2978543 h 6367455"/>
                <a:gd name="connsiteX2262" fmla="*/ 1136243 w 6891715"/>
                <a:gd name="connsiteY2262" fmla="*/ 2967105 h 6367455"/>
                <a:gd name="connsiteX2263" fmla="*/ 1136243 w 6891715"/>
                <a:gd name="connsiteY2263" fmla="*/ 2960751 h 6367455"/>
                <a:gd name="connsiteX2264" fmla="*/ 1143857 w 6891715"/>
                <a:gd name="connsiteY2264" fmla="*/ 2958526 h 6367455"/>
                <a:gd name="connsiteX2265" fmla="*/ 1153374 w 6891715"/>
                <a:gd name="connsiteY2265" fmla="*/ 2963928 h 6367455"/>
                <a:gd name="connsiteX2266" fmla="*/ 1155277 w 6891715"/>
                <a:gd name="connsiteY2266" fmla="*/ 2958526 h 6367455"/>
                <a:gd name="connsiteX2267" fmla="*/ 1147029 w 6891715"/>
                <a:gd name="connsiteY2267" fmla="*/ 2943593 h 6367455"/>
                <a:gd name="connsiteX2268" fmla="*/ 1156229 w 6891715"/>
                <a:gd name="connsiteY2268" fmla="*/ 2935012 h 6367455"/>
                <a:gd name="connsiteX2269" fmla="*/ 1166699 w 6891715"/>
                <a:gd name="connsiteY2269" fmla="*/ 2928659 h 6367455"/>
                <a:gd name="connsiteX2270" fmla="*/ 1181609 w 6891715"/>
                <a:gd name="connsiteY2270" fmla="*/ 2937873 h 6367455"/>
                <a:gd name="connsiteX2271" fmla="*/ 1181609 w 6891715"/>
                <a:gd name="connsiteY2271" fmla="*/ 2931834 h 6367455"/>
                <a:gd name="connsiteX2272" fmla="*/ 1163526 w 6891715"/>
                <a:gd name="connsiteY2272" fmla="*/ 2922306 h 6367455"/>
                <a:gd name="connsiteX2273" fmla="*/ 1161305 w 6891715"/>
                <a:gd name="connsiteY2273" fmla="*/ 2911186 h 6367455"/>
                <a:gd name="connsiteX2274" fmla="*/ 1162257 w 6891715"/>
                <a:gd name="connsiteY2274" fmla="*/ 2899430 h 6367455"/>
                <a:gd name="connsiteX2275" fmla="*/ 1174947 w 6891715"/>
                <a:gd name="connsiteY2275" fmla="*/ 2882275 h 6367455"/>
                <a:gd name="connsiteX2276" fmla="*/ 1176850 w 6891715"/>
                <a:gd name="connsiteY2276" fmla="*/ 2869567 h 6367455"/>
                <a:gd name="connsiteX2277" fmla="*/ 1181926 w 6891715"/>
                <a:gd name="connsiteY2277" fmla="*/ 2869567 h 6367455"/>
                <a:gd name="connsiteX2278" fmla="*/ 1192395 w 6891715"/>
                <a:gd name="connsiteY2278" fmla="*/ 2865437 h 6367455"/>
                <a:gd name="connsiteX2279" fmla="*/ 1202229 w 6891715"/>
                <a:gd name="connsiteY2279" fmla="*/ 2871474 h 6367455"/>
                <a:gd name="connsiteX2280" fmla="*/ 1213649 w 6891715"/>
                <a:gd name="connsiteY2280" fmla="*/ 2881003 h 6367455"/>
                <a:gd name="connsiteX2281" fmla="*/ 1216822 w 6891715"/>
                <a:gd name="connsiteY2281" fmla="*/ 2874650 h 6367455"/>
                <a:gd name="connsiteX2282" fmla="*/ 1224436 w 6891715"/>
                <a:gd name="connsiteY2282" fmla="*/ 2874650 h 6367455"/>
                <a:gd name="connsiteX2283" fmla="*/ 1233952 w 6891715"/>
                <a:gd name="connsiteY2283" fmla="*/ 2881639 h 6367455"/>
                <a:gd name="connsiteX2284" fmla="*/ 1241249 w 6891715"/>
                <a:gd name="connsiteY2284" fmla="*/ 2885769 h 6367455"/>
                <a:gd name="connsiteX2285" fmla="*/ 1253941 w 6891715"/>
                <a:gd name="connsiteY2285" fmla="*/ 2879415 h 6367455"/>
                <a:gd name="connsiteX2286" fmla="*/ 1279635 w 6891715"/>
                <a:gd name="connsiteY2286" fmla="*/ 2869567 h 6367455"/>
                <a:gd name="connsiteX2287" fmla="*/ 1295496 w 6891715"/>
                <a:gd name="connsiteY2287" fmla="*/ 2879097 h 6367455"/>
                <a:gd name="connsiteX2288" fmla="*/ 1311040 w 6891715"/>
                <a:gd name="connsiteY2288" fmla="*/ 2868614 h 6367455"/>
                <a:gd name="connsiteX2289" fmla="*/ 3854360 w 6891715"/>
                <a:gd name="connsiteY2289" fmla="*/ 2852734 h 6367455"/>
                <a:gd name="connsiteX2290" fmla="*/ 3865180 w 6891715"/>
                <a:gd name="connsiteY2290" fmla="*/ 2862282 h 6367455"/>
                <a:gd name="connsiteX2291" fmla="*/ 3876638 w 6891715"/>
                <a:gd name="connsiteY2291" fmla="*/ 2875649 h 6367455"/>
                <a:gd name="connsiteX2292" fmla="*/ 3876001 w 6891715"/>
                <a:gd name="connsiteY2292" fmla="*/ 2885198 h 6367455"/>
                <a:gd name="connsiteX2293" fmla="*/ 3865499 w 6891715"/>
                <a:gd name="connsiteY2293" fmla="*/ 2882333 h 6367455"/>
                <a:gd name="connsiteX2294" fmla="*/ 3855951 w 6891715"/>
                <a:gd name="connsiteY2294" fmla="*/ 2890927 h 6367455"/>
                <a:gd name="connsiteX2295" fmla="*/ 3847358 w 6891715"/>
                <a:gd name="connsiteY2295" fmla="*/ 2901431 h 6367455"/>
                <a:gd name="connsiteX2296" fmla="*/ 3832718 w 6891715"/>
                <a:gd name="connsiteY2296" fmla="*/ 2908115 h 6367455"/>
                <a:gd name="connsiteX2297" fmla="*/ 3829536 w 6891715"/>
                <a:gd name="connsiteY2297" fmla="*/ 2924031 h 6367455"/>
                <a:gd name="connsiteX2298" fmla="*/ 3797710 w 6891715"/>
                <a:gd name="connsiteY2298" fmla="*/ 2916709 h 6367455"/>
                <a:gd name="connsiteX2299" fmla="*/ 3790390 w 6891715"/>
                <a:gd name="connsiteY2299" fmla="*/ 2923077 h 6367455"/>
                <a:gd name="connsiteX2300" fmla="*/ 3787526 w 6891715"/>
                <a:gd name="connsiteY2300" fmla="*/ 2947269 h 6367455"/>
                <a:gd name="connsiteX2301" fmla="*/ 3764293 w 6891715"/>
                <a:gd name="connsiteY2301" fmla="*/ 2978145 h 6367455"/>
                <a:gd name="connsiteX2302" fmla="*/ 3751562 w 6891715"/>
                <a:gd name="connsiteY2302" fmla="*/ 2960319 h 6367455"/>
                <a:gd name="connsiteX2303" fmla="*/ 3758564 w 6891715"/>
                <a:gd name="connsiteY2303" fmla="*/ 2947588 h 6367455"/>
                <a:gd name="connsiteX2304" fmla="*/ 3777978 w 6891715"/>
                <a:gd name="connsiteY2304" fmla="*/ 2940264 h 6367455"/>
                <a:gd name="connsiteX2305" fmla="*/ 3778933 w 6891715"/>
                <a:gd name="connsiteY2305" fmla="*/ 2933896 h 6367455"/>
                <a:gd name="connsiteX2306" fmla="*/ 3755063 w 6891715"/>
                <a:gd name="connsiteY2306" fmla="*/ 2912890 h 6367455"/>
                <a:gd name="connsiteX2307" fmla="*/ 3743288 w 6891715"/>
                <a:gd name="connsiteY2307" fmla="*/ 2896019 h 6367455"/>
                <a:gd name="connsiteX2308" fmla="*/ 3761428 w 6891715"/>
                <a:gd name="connsiteY2308" fmla="*/ 2894747 h 6367455"/>
                <a:gd name="connsiteX2309" fmla="*/ 3746152 w 6891715"/>
                <a:gd name="connsiteY2309" fmla="*/ 2870875 h 6367455"/>
                <a:gd name="connsiteX2310" fmla="*/ 3751562 w 6891715"/>
                <a:gd name="connsiteY2310" fmla="*/ 2865465 h 6367455"/>
                <a:gd name="connsiteX2311" fmla="*/ 3772886 w 6891715"/>
                <a:gd name="connsiteY2311" fmla="*/ 2879787 h 6367455"/>
                <a:gd name="connsiteX2312" fmla="*/ 3775114 w 6891715"/>
                <a:gd name="connsiteY2312" fmla="*/ 2869284 h 6367455"/>
                <a:gd name="connsiteX2313" fmla="*/ 3789753 w 6891715"/>
                <a:gd name="connsiteY2313" fmla="*/ 2876604 h 6367455"/>
                <a:gd name="connsiteX2314" fmla="*/ 3779251 w 6891715"/>
                <a:gd name="connsiteY2314" fmla="*/ 2869284 h 6367455"/>
                <a:gd name="connsiteX2315" fmla="*/ 3802165 w 6891715"/>
                <a:gd name="connsiteY2315" fmla="*/ 2853370 h 6367455"/>
                <a:gd name="connsiteX2316" fmla="*/ 3818397 w 6891715"/>
                <a:gd name="connsiteY2316" fmla="*/ 2857190 h 6367455"/>
                <a:gd name="connsiteX2317" fmla="*/ 3881509 w 6891715"/>
                <a:gd name="connsiteY2317" fmla="*/ 2838447 h 6367455"/>
                <a:gd name="connsiteX2318" fmla="*/ 3889338 w 6891715"/>
                <a:gd name="connsiteY2318" fmla="*/ 2856748 h 6367455"/>
                <a:gd name="connsiteX2319" fmla="*/ 3879552 w 6891715"/>
                <a:gd name="connsiteY2319" fmla="*/ 2865433 h 6367455"/>
                <a:gd name="connsiteX2320" fmla="*/ 3866503 w 6891715"/>
                <a:gd name="connsiteY2320" fmla="*/ 2857058 h 6367455"/>
                <a:gd name="connsiteX2321" fmla="*/ 3865525 w 6891715"/>
                <a:gd name="connsiteY2321" fmla="*/ 2845582 h 6367455"/>
                <a:gd name="connsiteX2322" fmla="*/ 1378190 w 6891715"/>
                <a:gd name="connsiteY2322" fmla="*/ 2819397 h 6367455"/>
                <a:gd name="connsiteX2323" fmla="*/ 1384271 w 6891715"/>
                <a:gd name="connsiteY2323" fmla="*/ 2826202 h 6367455"/>
                <a:gd name="connsiteX2324" fmla="*/ 1377514 w 6891715"/>
                <a:gd name="connsiteY2324" fmla="*/ 2838446 h 6367455"/>
                <a:gd name="connsiteX2325" fmla="*/ 1370758 w 6891715"/>
                <a:gd name="connsiteY2325" fmla="*/ 2834024 h 6367455"/>
                <a:gd name="connsiteX2326" fmla="*/ 1368393 w 6891715"/>
                <a:gd name="connsiteY2326" fmla="*/ 2823820 h 6367455"/>
                <a:gd name="connsiteX2327" fmla="*/ 1342224 w 6891715"/>
                <a:gd name="connsiteY2327" fmla="*/ 2803518 h 6367455"/>
                <a:gd name="connsiteX2328" fmla="*/ 1357279 w 6891715"/>
                <a:gd name="connsiteY2328" fmla="*/ 2821795 h 6367455"/>
                <a:gd name="connsiteX2329" fmla="*/ 1344734 w 6891715"/>
                <a:gd name="connsiteY2329" fmla="*/ 2828923 h 6367455"/>
                <a:gd name="connsiteX2330" fmla="*/ 1331875 w 6891715"/>
                <a:gd name="connsiteY2330" fmla="*/ 2819010 h 6367455"/>
                <a:gd name="connsiteX2331" fmla="*/ 1331875 w 6891715"/>
                <a:gd name="connsiteY2331" fmla="*/ 2809712 h 6367455"/>
                <a:gd name="connsiteX2332" fmla="*/ 3807906 w 6891715"/>
                <a:gd name="connsiteY2332" fmla="*/ 2778119 h 6367455"/>
                <a:gd name="connsiteX2333" fmla="*/ 3833399 w 6891715"/>
                <a:gd name="connsiteY2333" fmla="*/ 2780025 h 6367455"/>
                <a:gd name="connsiteX2334" fmla="*/ 3843278 w 6891715"/>
                <a:gd name="connsiteY2334" fmla="*/ 2793676 h 6367455"/>
                <a:gd name="connsiteX2335" fmla="*/ 3849651 w 6891715"/>
                <a:gd name="connsiteY2335" fmla="*/ 2810504 h 6367455"/>
                <a:gd name="connsiteX2336" fmla="*/ 3844552 w 6891715"/>
                <a:gd name="connsiteY2336" fmla="*/ 2813998 h 6367455"/>
                <a:gd name="connsiteX2337" fmla="*/ 3839135 w 6891715"/>
                <a:gd name="connsiteY2337" fmla="*/ 2808599 h 6367455"/>
                <a:gd name="connsiteX2338" fmla="*/ 3830531 w 6891715"/>
                <a:gd name="connsiteY2338" fmla="*/ 2814950 h 6367455"/>
                <a:gd name="connsiteX2339" fmla="*/ 3823521 w 6891715"/>
                <a:gd name="connsiteY2339" fmla="*/ 2827653 h 6367455"/>
                <a:gd name="connsiteX2340" fmla="*/ 3817147 w 6891715"/>
                <a:gd name="connsiteY2340" fmla="*/ 2838447 h 6367455"/>
                <a:gd name="connsiteX2341" fmla="*/ 3804401 w 6891715"/>
                <a:gd name="connsiteY2341" fmla="*/ 2838447 h 6367455"/>
                <a:gd name="connsiteX2342" fmla="*/ 3793566 w 6891715"/>
                <a:gd name="connsiteY2342" fmla="*/ 2829241 h 6367455"/>
                <a:gd name="connsiteX2343" fmla="*/ 3795478 w 6891715"/>
                <a:gd name="connsiteY2343" fmla="*/ 2813362 h 6367455"/>
                <a:gd name="connsiteX2344" fmla="*/ 3778908 w 6891715"/>
                <a:gd name="connsiteY2344" fmla="*/ 2810187 h 6367455"/>
                <a:gd name="connsiteX2345" fmla="*/ 3765843 w 6891715"/>
                <a:gd name="connsiteY2345" fmla="*/ 2808281 h 6367455"/>
                <a:gd name="connsiteX2346" fmla="*/ 3762338 w 6891715"/>
                <a:gd name="connsiteY2346" fmla="*/ 2800976 h 6367455"/>
                <a:gd name="connsiteX2347" fmla="*/ 3780501 w 6891715"/>
                <a:gd name="connsiteY2347" fmla="*/ 2795579 h 6367455"/>
                <a:gd name="connsiteX2348" fmla="*/ 3793248 w 6891715"/>
                <a:gd name="connsiteY2348" fmla="*/ 2795262 h 6367455"/>
                <a:gd name="connsiteX2349" fmla="*/ 3802808 w 6891715"/>
                <a:gd name="connsiteY2349" fmla="*/ 2786692 h 6367455"/>
                <a:gd name="connsiteX2350" fmla="*/ 1396971 w 6891715"/>
                <a:gd name="connsiteY2350" fmla="*/ 2773356 h 6367455"/>
                <a:gd name="connsiteX2351" fmla="*/ 1389329 w 6891715"/>
                <a:gd name="connsiteY2351" fmla="*/ 2781295 h 6367455"/>
                <a:gd name="connsiteX2352" fmla="*/ 1382682 w 6891715"/>
                <a:gd name="connsiteY2352" fmla="*/ 2776589 h 6367455"/>
                <a:gd name="connsiteX2353" fmla="*/ 2732096 w 6891715"/>
                <a:gd name="connsiteY2353" fmla="*/ 2773211 h 6367455"/>
                <a:gd name="connsiteX2354" fmla="*/ 2750156 w 6891715"/>
                <a:gd name="connsiteY2354" fmla="*/ 2804578 h 6367455"/>
                <a:gd name="connsiteX2355" fmla="*/ 2750581 w 6891715"/>
                <a:gd name="connsiteY2355" fmla="*/ 2804292 h 6367455"/>
                <a:gd name="connsiteX2356" fmla="*/ 2732780 w 6891715"/>
                <a:gd name="connsiteY2356" fmla="*/ 2773363 h 6367455"/>
                <a:gd name="connsiteX2357" fmla="*/ 3884258 w 6891715"/>
                <a:gd name="connsiteY2357" fmla="*/ 2770182 h 6367455"/>
                <a:gd name="connsiteX2358" fmla="*/ 3886163 w 6891715"/>
                <a:gd name="connsiteY2358" fmla="*/ 2783610 h 6367455"/>
                <a:gd name="connsiteX2359" fmla="*/ 3875685 w 6891715"/>
                <a:gd name="connsiteY2359" fmla="*/ 2782673 h 6367455"/>
                <a:gd name="connsiteX2360" fmla="*/ 3875368 w 6891715"/>
                <a:gd name="connsiteY2360" fmla="*/ 2783610 h 6367455"/>
                <a:gd name="connsiteX2361" fmla="*/ 3874098 w 6891715"/>
                <a:gd name="connsiteY2361" fmla="*/ 2785484 h 6367455"/>
                <a:gd name="connsiteX2362" fmla="*/ 3872510 w 6891715"/>
                <a:gd name="connsiteY2362" fmla="*/ 2787358 h 6367455"/>
                <a:gd name="connsiteX2363" fmla="*/ 3871240 w 6891715"/>
                <a:gd name="connsiteY2363" fmla="*/ 2788607 h 6367455"/>
                <a:gd name="connsiteX2364" fmla="*/ 3870288 w 6891715"/>
                <a:gd name="connsiteY2364" fmla="*/ 2788920 h 6367455"/>
                <a:gd name="connsiteX2365" fmla="*/ 3869653 w 6891715"/>
                <a:gd name="connsiteY2365" fmla="*/ 2789232 h 6367455"/>
                <a:gd name="connsiteX2366" fmla="*/ 3869335 w 6891715"/>
                <a:gd name="connsiteY2366" fmla="*/ 2788920 h 6367455"/>
                <a:gd name="connsiteX2367" fmla="*/ 3868065 w 6891715"/>
                <a:gd name="connsiteY2367" fmla="*/ 2787983 h 6367455"/>
                <a:gd name="connsiteX2368" fmla="*/ 3866795 w 6891715"/>
                <a:gd name="connsiteY2368" fmla="*/ 2786421 h 6367455"/>
                <a:gd name="connsiteX2369" fmla="*/ 3866160 w 6891715"/>
                <a:gd name="connsiteY2369" fmla="*/ 2784860 h 6367455"/>
                <a:gd name="connsiteX2370" fmla="*/ 3864573 w 6891715"/>
                <a:gd name="connsiteY2370" fmla="*/ 2781112 h 6367455"/>
                <a:gd name="connsiteX2371" fmla="*/ 3863938 w 6891715"/>
                <a:gd name="connsiteY2371" fmla="*/ 2779863 h 6367455"/>
                <a:gd name="connsiteX2372" fmla="*/ 3866160 w 6891715"/>
                <a:gd name="connsiteY2372" fmla="*/ 2771431 h 6367455"/>
                <a:gd name="connsiteX2373" fmla="*/ 1338644 w 6891715"/>
                <a:gd name="connsiteY2373" fmla="*/ 2765421 h 6367455"/>
                <a:gd name="connsiteX2374" fmla="*/ 1354715 w 6891715"/>
                <a:gd name="connsiteY2374" fmla="*/ 2768237 h 6367455"/>
                <a:gd name="connsiteX2375" fmla="*/ 1360499 w 6891715"/>
                <a:gd name="connsiteY2375" fmla="*/ 2776688 h 6367455"/>
                <a:gd name="connsiteX2376" fmla="*/ 1357286 w 6891715"/>
                <a:gd name="connsiteY2376" fmla="*/ 2788270 h 6367455"/>
                <a:gd name="connsiteX2377" fmla="*/ 1363714 w 6891715"/>
                <a:gd name="connsiteY2377" fmla="*/ 2796720 h 6367455"/>
                <a:gd name="connsiteX2378" fmla="*/ 1379783 w 6891715"/>
                <a:gd name="connsiteY2378" fmla="*/ 2783575 h 6367455"/>
                <a:gd name="connsiteX2379" fmla="*/ 1389426 w 6891715"/>
                <a:gd name="connsiteY2379" fmla="*/ 2792027 h 6367455"/>
                <a:gd name="connsiteX2380" fmla="*/ 1395855 w 6891715"/>
                <a:gd name="connsiteY2380" fmla="*/ 2797346 h 6367455"/>
                <a:gd name="connsiteX2381" fmla="*/ 1409674 w 6891715"/>
                <a:gd name="connsiteY2381" fmla="*/ 2792965 h 6367455"/>
                <a:gd name="connsiteX2382" fmla="*/ 1404532 w 6891715"/>
                <a:gd name="connsiteY2382" fmla="*/ 2806422 h 6367455"/>
                <a:gd name="connsiteX2383" fmla="*/ 1389426 w 6891715"/>
                <a:gd name="connsiteY2383" fmla="*/ 2809869 h 6367455"/>
                <a:gd name="connsiteX2384" fmla="*/ 1382998 w 6891715"/>
                <a:gd name="connsiteY2384" fmla="*/ 2792027 h 6367455"/>
                <a:gd name="connsiteX2385" fmla="*/ 1357286 w 6891715"/>
                <a:gd name="connsiteY2385" fmla="*/ 2807990 h 6367455"/>
                <a:gd name="connsiteX2386" fmla="*/ 1349572 w 6891715"/>
                <a:gd name="connsiteY2386" fmla="*/ 2801727 h 6367455"/>
                <a:gd name="connsiteX2387" fmla="*/ 1338965 w 6891715"/>
                <a:gd name="connsiteY2387" fmla="*/ 2800786 h 6367455"/>
                <a:gd name="connsiteX2388" fmla="*/ 1330289 w 6891715"/>
                <a:gd name="connsiteY2388" fmla="*/ 2789522 h 6367455"/>
                <a:gd name="connsiteX2389" fmla="*/ 4266528 w 6891715"/>
                <a:gd name="connsiteY2389" fmla="*/ 2764378 h 6367455"/>
                <a:gd name="connsiteX2390" fmla="*/ 4255416 w 6891715"/>
                <a:gd name="connsiteY2390" fmla="*/ 2776749 h 6367455"/>
                <a:gd name="connsiteX2391" fmla="*/ 4246843 w 6891715"/>
                <a:gd name="connsiteY2391" fmla="*/ 2786583 h 6367455"/>
                <a:gd name="connsiteX2392" fmla="*/ 4240493 w 6891715"/>
                <a:gd name="connsiteY2392" fmla="*/ 2794194 h 6367455"/>
                <a:gd name="connsiteX2393" fmla="*/ 4238588 w 6891715"/>
                <a:gd name="connsiteY2393" fmla="*/ 2797365 h 6367455"/>
                <a:gd name="connsiteX2394" fmla="*/ 4237001 w 6891715"/>
                <a:gd name="connsiteY2394" fmla="*/ 2801168 h 6367455"/>
                <a:gd name="connsiteX2395" fmla="*/ 4236048 w 6891715"/>
                <a:gd name="connsiteY2395" fmla="*/ 2805297 h 6367455"/>
                <a:gd name="connsiteX2396" fmla="*/ 4235413 w 6891715"/>
                <a:gd name="connsiteY2396" fmla="*/ 2809735 h 6367455"/>
                <a:gd name="connsiteX2397" fmla="*/ 4234778 w 6891715"/>
                <a:gd name="connsiteY2397" fmla="*/ 2816400 h 6367455"/>
                <a:gd name="connsiteX2398" fmla="*/ 4234461 w 6891715"/>
                <a:gd name="connsiteY2398" fmla="*/ 2819572 h 6367455"/>
                <a:gd name="connsiteX2399" fmla="*/ 4254146 w 6891715"/>
                <a:gd name="connsiteY2399" fmla="*/ 2828459 h 6367455"/>
                <a:gd name="connsiteX2400" fmla="*/ 4251606 w 6891715"/>
                <a:gd name="connsiteY2400" fmla="*/ 2849076 h 6367455"/>
                <a:gd name="connsiteX2401" fmla="*/ 4262401 w 6891715"/>
                <a:gd name="connsiteY2401" fmla="*/ 2891579 h 6367455"/>
                <a:gd name="connsiteX2402" fmla="*/ 4276371 w 6891715"/>
                <a:gd name="connsiteY2402" fmla="*/ 2915372 h 6367455"/>
                <a:gd name="connsiteX2403" fmla="*/ 4285578 w 6891715"/>
                <a:gd name="connsiteY2403" fmla="*/ 2923936 h 6367455"/>
                <a:gd name="connsiteX2404" fmla="*/ 4290658 w 6891715"/>
                <a:gd name="connsiteY2404" fmla="*/ 2940748 h 6367455"/>
                <a:gd name="connsiteX2405" fmla="*/ 4301453 w 6891715"/>
                <a:gd name="connsiteY2405" fmla="*/ 2941065 h 6367455"/>
                <a:gd name="connsiteX2406" fmla="*/ 4301578 w 6891715"/>
                <a:gd name="connsiteY2406" fmla="*/ 2941217 h 6367455"/>
                <a:gd name="connsiteX2407" fmla="*/ 4306221 w 6891715"/>
                <a:gd name="connsiteY2407" fmla="*/ 2941461 h 6367455"/>
                <a:gd name="connsiteX2408" fmla="*/ 4319241 w 6891715"/>
                <a:gd name="connsiteY2408" fmla="*/ 2956380 h 6367455"/>
                <a:gd name="connsiteX2409" fmla="*/ 4323369 w 6891715"/>
                <a:gd name="connsiteY2409" fmla="*/ 2975426 h 6367455"/>
                <a:gd name="connsiteX2410" fmla="*/ 4340199 w 6891715"/>
                <a:gd name="connsiteY2410" fmla="*/ 2977966 h 6367455"/>
                <a:gd name="connsiteX2411" fmla="*/ 4348773 w 6891715"/>
                <a:gd name="connsiteY2411" fmla="*/ 2967807 h 6367455"/>
                <a:gd name="connsiteX2412" fmla="*/ 4348456 w 6891715"/>
                <a:gd name="connsiteY2412" fmla="*/ 2950666 h 6367455"/>
                <a:gd name="connsiteX2413" fmla="*/ 4341787 w 6891715"/>
                <a:gd name="connsiteY2413" fmla="*/ 2924319 h 6367455"/>
                <a:gd name="connsiteX2414" fmla="*/ 4330990 w 6891715"/>
                <a:gd name="connsiteY2414" fmla="*/ 2916701 h 6367455"/>
                <a:gd name="connsiteX2415" fmla="*/ 4315112 w 6891715"/>
                <a:gd name="connsiteY2415" fmla="*/ 2924002 h 6367455"/>
                <a:gd name="connsiteX2416" fmla="*/ 4298282 w 6891715"/>
                <a:gd name="connsiteY2416" fmla="*/ 2924319 h 6367455"/>
                <a:gd name="connsiteX2417" fmla="*/ 4287803 w 6891715"/>
                <a:gd name="connsiteY2417" fmla="*/ 2904956 h 6367455"/>
                <a:gd name="connsiteX2418" fmla="*/ 4291296 w 6891715"/>
                <a:gd name="connsiteY2418" fmla="*/ 2892258 h 6367455"/>
                <a:gd name="connsiteX2419" fmla="*/ 4296059 w 6891715"/>
                <a:gd name="connsiteY2419" fmla="*/ 2881148 h 6367455"/>
                <a:gd name="connsiteX2420" fmla="*/ 4313525 w 6891715"/>
                <a:gd name="connsiteY2420" fmla="*/ 2869719 h 6367455"/>
                <a:gd name="connsiteX2421" fmla="*/ 4312890 w 6891715"/>
                <a:gd name="connsiteY2421" fmla="*/ 2841468 h 6367455"/>
                <a:gd name="connsiteX2422" fmla="*/ 4309396 w 6891715"/>
                <a:gd name="connsiteY2422" fmla="*/ 2811629 h 6367455"/>
                <a:gd name="connsiteX2423" fmla="*/ 4314477 w 6891715"/>
                <a:gd name="connsiteY2423" fmla="*/ 2787822 h 6367455"/>
                <a:gd name="connsiteX2424" fmla="*/ 4313842 w 6891715"/>
                <a:gd name="connsiteY2424" fmla="*/ 2784012 h 6367455"/>
                <a:gd name="connsiteX2425" fmla="*/ 4314747 w 6891715"/>
                <a:gd name="connsiteY2425" fmla="*/ 2782557 h 6367455"/>
                <a:gd name="connsiteX2426" fmla="*/ 4312883 w 6891715"/>
                <a:gd name="connsiteY2426" fmla="*/ 2774845 h 6367455"/>
                <a:gd name="connsiteX2427" fmla="*/ 4295421 w 6891715"/>
                <a:gd name="connsiteY2427" fmla="*/ 2783093 h 6367455"/>
                <a:gd name="connsiteX2428" fmla="*/ 4293833 w 6891715"/>
                <a:gd name="connsiteY2428" fmla="*/ 2772624 h 6367455"/>
                <a:gd name="connsiteX2429" fmla="*/ 1361090 w 6891715"/>
                <a:gd name="connsiteY2429" fmla="*/ 2755895 h 6367455"/>
                <a:gd name="connsiteX2430" fmla="*/ 1374745 w 6891715"/>
                <a:gd name="connsiteY2430" fmla="*/ 2758673 h 6367455"/>
                <a:gd name="connsiteX2431" fmla="*/ 1365217 w 6891715"/>
                <a:gd name="connsiteY2431" fmla="*/ 2767009 h 6367455"/>
                <a:gd name="connsiteX2432" fmla="*/ 1358867 w 6891715"/>
                <a:gd name="connsiteY2432" fmla="*/ 2760834 h 6367455"/>
                <a:gd name="connsiteX2433" fmla="*/ 1409438 w 6891715"/>
                <a:gd name="connsiteY2433" fmla="*/ 2754306 h 6367455"/>
                <a:gd name="connsiteX2434" fmla="*/ 1411262 w 6891715"/>
                <a:gd name="connsiteY2434" fmla="*/ 2765420 h 6367455"/>
                <a:gd name="connsiteX2435" fmla="*/ 1396971 w 6891715"/>
                <a:gd name="connsiteY2435" fmla="*/ 2761379 h 6367455"/>
                <a:gd name="connsiteX2436" fmla="*/ 1423961 w 6891715"/>
                <a:gd name="connsiteY2436" fmla="*/ 2730494 h 6367455"/>
                <a:gd name="connsiteX2437" fmla="*/ 1419616 w 6891715"/>
                <a:gd name="connsiteY2437" fmla="*/ 2737694 h 6367455"/>
                <a:gd name="connsiteX2438" fmla="*/ 1398559 w 6891715"/>
                <a:gd name="connsiteY2438" fmla="*/ 2752719 h 6367455"/>
                <a:gd name="connsiteX2439" fmla="*/ 1399227 w 6891715"/>
                <a:gd name="connsiteY2439" fmla="*/ 2740198 h 6367455"/>
                <a:gd name="connsiteX2440" fmla="*/ 1410592 w 6891715"/>
                <a:gd name="connsiteY2440" fmla="*/ 2730808 h 6367455"/>
                <a:gd name="connsiteX2441" fmla="*/ 1377050 w 6891715"/>
                <a:gd name="connsiteY2441" fmla="*/ 2728907 h 6367455"/>
                <a:gd name="connsiteX2442" fmla="*/ 1374767 w 6891715"/>
                <a:gd name="connsiteY2442" fmla="*/ 2734996 h 6367455"/>
                <a:gd name="connsiteX2443" fmla="*/ 1385859 w 6891715"/>
                <a:gd name="connsiteY2443" fmla="*/ 2743825 h 6367455"/>
                <a:gd name="connsiteX2444" fmla="*/ 1382923 w 6891715"/>
                <a:gd name="connsiteY2444" fmla="*/ 2751131 h 6367455"/>
                <a:gd name="connsiteX2445" fmla="*/ 1372483 w 6891715"/>
                <a:gd name="connsiteY2445" fmla="*/ 2741391 h 6367455"/>
                <a:gd name="connsiteX2446" fmla="*/ 1362043 w 6891715"/>
                <a:gd name="connsiteY2446" fmla="*/ 2739260 h 6367455"/>
                <a:gd name="connsiteX2447" fmla="*/ 1368241 w 6891715"/>
                <a:gd name="connsiteY2447" fmla="*/ 2731039 h 6367455"/>
                <a:gd name="connsiteX2448" fmla="*/ 2164892 w 6891715"/>
                <a:gd name="connsiteY2448" fmla="*/ 2724151 h 6367455"/>
                <a:gd name="connsiteX2449" fmla="*/ 2168495 w 6891715"/>
                <a:gd name="connsiteY2449" fmla="*/ 2736589 h 6367455"/>
                <a:gd name="connsiteX2450" fmla="*/ 2163389 w 6891715"/>
                <a:gd name="connsiteY2450" fmla="*/ 2754314 h 6367455"/>
                <a:gd name="connsiteX2451" fmla="*/ 2157383 w 6891715"/>
                <a:gd name="connsiteY2451" fmla="*/ 2749028 h 6367455"/>
                <a:gd name="connsiteX2452" fmla="*/ 2160986 w 6891715"/>
                <a:gd name="connsiteY2452" fmla="*/ 2729437 h 6367455"/>
                <a:gd name="connsiteX2453" fmla="*/ 4327488 w 6891715"/>
                <a:gd name="connsiteY2453" fmla="*/ 2719966 h 6367455"/>
                <a:gd name="connsiteX2454" fmla="*/ 4324631 w 6891715"/>
                <a:gd name="connsiteY2454" fmla="*/ 2731387 h 6367455"/>
                <a:gd name="connsiteX2455" fmla="*/ 4318281 w 6891715"/>
                <a:gd name="connsiteY2455" fmla="*/ 2738683 h 6367455"/>
                <a:gd name="connsiteX2456" fmla="*/ 4321773 w 6891715"/>
                <a:gd name="connsiteY2456" fmla="*/ 2741538 h 6367455"/>
                <a:gd name="connsiteX2457" fmla="*/ 4328442 w 6891715"/>
                <a:gd name="connsiteY2457" fmla="*/ 2741272 h 6367455"/>
                <a:gd name="connsiteX2458" fmla="*/ 4328450 w 6891715"/>
                <a:gd name="connsiteY2458" fmla="*/ 2741158 h 6367455"/>
                <a:gd name="connsiteX2459" fmla="*/ 4334483 w 6891715"/>
                <a:gd name="connsiteY2459" fmla="*/ 2740523 h 6367455"/>
                <a:gd name="connsiteX2460" fmla="*/ 4337341 w 6891715"/>
                <a:gd name="connsiteY2460" fmla="*/ 2744333 h 6367455"/>
                <a:gd name="connsiteX2461" fmla="*/ 4332578 w 6891715"/>
                <a:gd name="connsiteY2461" fmla="*/ 2758299 h 6367455"/>
                <a:gd name="connsiteX2462" fmla="*/ 4344962 w 6891715"/>
                <a:gd name="connsiteY2462" fmla="*/ 2741476 h 6367455"/>
                <a:gd name="connsiteX2463" fmla="*/ 4339564 w 6891715"/>
                <a:gd name="connsiteY2463" fmla="*/ 2735126 h 6367455"/>
                <a:gd name="connsiteX2464" fmla="*/ 4346233 w 6891715"/>
                <a:gd name="connsiteY2464" fmla="*/ 2732904 h 6367455"/>
                <a:gd name="connsiteX2465" fmla="*/ 4338929 w 6891715"/>
                <a:gd name="connsiteY2465" fmla="*/ 2726874 h 6367455"/>
                <a:gd name="connsiteX2466" fmla="*/ 4330355 w 6891715"/>
                <a:gd name="connsiteY2466" fmla="*/ 2721794 h 6367455"/>
                <a:gd name="connsiteX2467" fmla="*/ 4330404 w 6891715"/>
                <a:gd name="connsiteY2467" fmla="*/ 2721310 h 6367455"/>
                <a:gd name="connsiteX2468" fmla="*/ 3421026 w 6891715"/>
                <a:gd name="connsiteY2468" fmla="*/ 2717795 h 6367455"/>
                <a:gd name="connsiteX2469" fmla="*/ 3419502 w 6891715"/>
                <a:gd name="connsiteY2469" fmla="*/ 2733233 h 6367455"/>
                <a:gd name="connsiteX2470" fmla="*/ 3412190 w 6891715"/>
                <a:gd name="connsiteY2470" fmla="*/ 2746371 h 6367455"/>
                <a:gd name="connsiteX2471" fmla="*/ 3403050 w 6891715"/>
                <a:gd name="connsiteY2471" fmla="*/ 2734218 h 6367455"/>
                <a:gd name="connsiteX2472" fmla="*/ 3396042 w 6891715"/>
                <a:gd name="connsiteY2472" fmla="*/ 2735861 h 6367455"/>
                <a:gd name="connsiteX2473" fmla="*/ 3390863 w 6891715"/>
                <a:gd name="connsiteY2473" fmla="*/ 2722724 h 6367455"/>
                <a:gd name="connsiteX2474" fmla="*/ 3403050 w 6891715"/>
                <a:gd name="connsiteY2474" fmla="*/ 2724693 h 6367455"/>
                <a:gd name="connsiteX2475" fmla="*/ 3342285 w 6891715"/>
                <a:gd name="connsiteY2475" fmla="*/ 2709858 h 6367455"/>
                <a:gd name="connsiteX2476" fmla="*/ 3349588 w 6891715"/>
                <a:gd name="connsiteY2476" fmla="*/ 2718830 h 6367455"/>
                <a:gd name="connsiteX2477" fmla="*/ 3337840 w 6891715"/>
                <a:gd name="connsiteY2477" fmla="*/ 2725733 h 6367455"/>
                <a:gd name="connsiteX2478" fmla="*/ 3327363 w 6891715"/>
                <a:gd name="connsiteY2478" fmla="*/ 2714687 h 6367455"/>
                <a:gd name="connsiteX2479" fmla="*/ 3433725 w 6891715"/>
                <a:gd name="connsiteY2479" fmla="*/ 2679697 h 6367455"/>
                <a:gd name="connsiteX2480" fmla="*/ 3429527 w 6891715"/>
                <a:gd name="connsiteY2480" fmla="*/ 2689174 h 6367455"/>
                <a:gd name="connsiteX2481" fmla="*/ 3426298 w 6891715"/>
                <a:gd name="connsiteY2481" fmla="*/ 2696367 h 6367455"/>
                <a:gd name="connsiteX2482" fmla="*/ 3424361 w 6891715"/>
                <a:gd name="connsiteY2482" fmla="*/ 2701596 h 6367455"/>
                <a:gd name="connsiteX2483" fmla="*/ 3424038 w 6891715"/>
                <a:gd name="connsiteY2483" fmla="*/ 2701922 h 6367455"/>
                <a:gd name="connsiteX2484" fmla="*/ 3423715 w 6891715"/>
                <a:gd name="connsiteY2484" fmla="*/ 2701922 h 6367455"/>
                <a:gd name="connsiteX2485" fmla="*/ 3422101 w 6891715"/>
                <a:gd name="connsiteY2485" fmla="*/ 2701268 h 6367455"/>
                <a:gd name="connsiteX2486" fmla="*/ 3420809 w 6891715"/>
                <a:gd name="connsiteY2486" fmla="*/ 2699306 h 6367455"/>
                <a:gd name="connsiteX2487" fmla="*/ 3418872 w 6891715"/>
                <a:gd name="connsiteY2487" fmla="*/ 2697020 h 6367455"/>
                <a:gd name="connsiteX2488" fmla="*/ 3415643 w 6891715"/>
                <a:gd name="connsiteY2488" fmla="*/ 2692771 h 6367455"/>
                <a:gd name="connsiteX2489" fmla="*/ 3414675 w 6891715"/>
                <a:gd name="connsiteY2489" fmla="*/ 2690483 h 6367455"/>
                <a:gd name="connsiteX2490" fmla="*/ 2171036 w 6891715"/>
                <a:gd name="connsiteY2490" fmla="*/ 2678115 h 6367455"/>
                <a:gd name="connsiteX2491" fmla="*/ 2181830 w 6891715"/>
                <a:gd name="connsiteY2491" fmla="*/ 2678115 h 6367455"/>
                <a:gd name="connsiteX2492" fmla="*/ 2174210 w 6891715"/>
                <a:gd name="connsiteY2492" fmla="*/ 2694674 h 6367455"/>
                <a:gd name="connsiteX2493" fmla="*/ 2185958 w 6891715"/>
                <a:gd name="connsiteY2493" fmla="*/ 2700844 h 6367455"/>
                <a:gd name="connsiteX2494" fmla="*/ 2190720 w 6891715"/>
                <a:gd name="connsiteY2494" fmla="*/ 2708312 h 6367455"/>
                <a:gd name="connsiteX2495" fmla="*/ 2182149 w 6891715"/>
                <a:gd name="connsiteY2495" fmla="*/ 2715780 h 6367455"/>
                <a:gd name="connsiteX2496" fmla="*/ 2188498 w 6891715"/>
                <a:gd name="connsiteY2496" fmla="*/ 2735262 h 6367455"/>
                <a:gd name="connsiteX2497" fmla="*/ 2181194 w 6891715"/>
                <a:gd name="connsiteY2497" fmla="*/ 2732015 h 6367455"/>
                <a:gd name="connsiteX2498" fmla="*/ 2166272 w 6891715"/>
                <a:gd name="connsiteY2498" fmla="*/ 2715130 h 6367455"/>
                <a:gd name="connsiteX2499" fmla="*/ 2163733 w 6891715"/>
                <a:gd name="connsiteY2499" fmla="*/ 2692401 h 6367455"/>
                <a:gd name="connsiteX2500" fmla="*/ 2164568 w 6891715"/>
                <a:gd name="connsiteY2500" fmla="*/ 2619379 h 6367455"/>
                <a:gd name="connsiteX2501" fmla="*/ 2170249 w 6891715"/>
                <a:gd name="connsiteY2501" fmla="*/ 2620019 h 6367455"/>
                <a:gd name="connsiteX2502" fmla="*/ 2179607 w 6891715"/>
                <a:gd name="connsiteY2502" fmla="*/ 2637322 h 6367455"/>
                <a:gd name="connsiteX2503" fmla="*/ 2175263 w 6891715"/>
                <a:gd name="connsiteY2503" fmla="*/ 2654303 h 6367455"/>
                <a:gd name="connsiteX2504" fmla="*/ 2160558 w 6891715"/>
                <a:gd name="connsiteY2504" fmla="*/ 2630913 h 6367455"/>
                <a:gd name="connsiteX2505" fmla="*/ 2201425 w 6891715"/>
                <a:gd name="connsiteY2505" fmla="*/ 2586041 h 6367455"/>
                <a:gd name="connsiteX2506" fmla="*/ 2209771 w 6891715"/>
                <a:gd name="connsiteY2506" fmla="*/ 2586041 h 6367455"/>
                <a:gd name="connsiteX2507" fmla="*/ 2207915 w 6891715"/>
                <a:gd name="connsiteY2507" fmla="*/ 2605552 h 6367455"/>
                <a:gd name="connsiteX2508" fmla="*/ 2181644 w 6891715"/>
                <a:gd name="connsiteY2508" fmla="*/ 2628902 h 6367455"/>
                <a:gd name="connsiteX2509" fmla="*/ 2174844 w 6891715"/>
                <a:gd name="connsiteY2509" fmla="*/ 2611949 h 6367455"/>
                <a:gd name="connsiteX2510" fmla="*/ 2180100 w 6891715"/>
                <a:gd name="connsiteY2510" fmla="*/ 2596276 h 6367455"/>
                <a:gd name="connsiteX2511" fmla="*/ 2148426 w 6891715"/>
                <a:gd name="connsiteY2511" fmla="*/ 2586041 h 6367455"/>
                <a:gd name="connsiteX2512" fmla="*/ 2154587 w 6891715"/>
                <a:gd name="connsiteY2512" fmla="*/ 2587629 h 6367455"/>
                <a:gd name="connsiteX2513" fmla="*/ 2166908 w 6891715"/>
                <a:gd name="connsiteY2513" fmla="*/ 2597153 h 6367455"/>
                <a:gd name="connsiteX2514" fmla="*/ 2158593 w 6891715"/>
                <a:gd name="connsiteY2514" fmla="*/ 2609854 h 6367455"/>
                <a:gd name="connsiteX2515" fmla="*/ 2152430 w 6891715"/>
                <a:gd name="connsiteY2515" fmla="*/ 2613028 h 6367455"/>
                <a:gd name="connsiteX2516" fmla="*/ 2146270 w 6891715"/>
                <a:gd name="connsiteY2516" fmla="*/ 2598423 h 6367455"/>
                <a:gd name="connsiteX2517" fmla="*/ 3682894 w 6891715"/>
                <a:gd name="connsiteY2517" fmla="*/ 2570157 h 6367455"/>
                <a:gd name="connsiteX2518" fmla="*/ 3694076 w 6891715"/>
                <a:gd name="connsiteY2518" fmla="*/ 2582121 h 6367455"/>
                <a:gd name="connsiteX2519" fmla="*/ 3689417 w 6891715"/>
                <a:gd name="connsiteY2519" fmla="*/ 2587620 h 6367455"/>
                <a:gd name="connsiteX2520" fmla="*/ 3679788 w 6891715"/>
                <a:gd name="connsiteY2520" fmla="*/ 2582121 h 6367455"/>
                <a:gd name="connsiteX2521" fmla="*/ 3730905 w 6891715"/>
                <a:gd name="connsiteY2521" fmla="*/ 2559046 h 6367455"/>
                <a:gd name="connsiteX2522" fmla="*/ 3735350 w 6891715"/>
                <a:gd name="connsiteY2522" fmla="*/ 2566983 h 6367455"/>
                <a:gd name="connsiteX2523" fmla="*/ 3733445 w 6891715"/>
                <a:gd name="connsiteY2523" fmla="*/ 2579682 h 6367455"/>
                <a:gd name="connsiteX2524" fmla="*/ 3722650 w 6891715"/>
                <a:gd name="connsiteY2524" fmla="*/ 2562220 h 6367455"/>
                <a:gd name="connsiteX2525" fmla="*/ 3713237 w 6891715"/>
                <a:gd name="connsiteY2525" fmla="*/ 2559046 h 6367455"/>
                <a:gd name="connsiteX2526" fmla="*/ 3716301 w 6891715"/>
                <a:gd name="connsiteY2526" fmla="*/ 2571115 h 6367455"/>
                <a:gd name="connsiteX2527" fmla="*/ 3704965 w 6891715"/>
                <a:gd name="connsiteY2527" fmla="*/ 2582856 h 6367455"/>
                <a:gd name="connsiteX2528" fmla="*/ 3698838 w 6891715"/>
                <a:gd name="connsiteY2528" fmla="*/ 2569810 h 6367455"/>
                <a:gd name="connsiteX2529" fmla="*/ 3699757 w 6891715"/>
                <a:gd name="connsiteY2529" fmla="*/ 2564591 h 6367455"/>
                <a:gd name="connsiteX2530" fmla="*/ 3751833 w 6891715"/>
                <a:gd name="connsiteY2530" fmla="*/ 2544760 h 6367455"/>
                <a:gd name="connsiteX2531" fmla="*/ 3757575 w 6891715"/>
                <a:gd name="connsiteY2531" fmla="*/ 2551108 h 6367455"/>
                <a:gd name="connsiteX2532" fmla="*/ 3756224 w 6891715"/>
                <a:gd name="connsiteY2532" fmla="*/ 2566981 h 6367455"/>
                <a:gd name="connsiteX2533" fmla="*/ 3748793 w 6891715"/>
                <a:gd name="connsiteY2533" fmla="*/ 2573332 h 6367455"/>
                <a:gd name="connsiteX2534" fmla="*/ 3741700 w 6891715"/>
                <a:gd name="connsiteY2534" fmla="*/ 2562855 h 6367455"/>
                <a:gd name="connsiteX2535" fmla="*/ 3826834 w 6891715"/>
                <a:gd name="connsiteY2535" fmla="*/ 2541584 h 6367455"/>
                <a:gd name="connsiteX2536" fmla="*/ 3829013 w 6891715"/>
                <a:gd name="connsiteY2536" fmla="*/ 2550995 h 6367455"/>
                <a:gd name="connsiteX2537" fmla="*/ 3819052 w 6891715"/>
                <a:gd name="connsiteY2537" fmla="*/ 2563541 h 6367455"/>
                <a:gd name="connsiteX2538" fmla="*/ 3813760 w 6891715"/>
                <a:gd name="connsiteY2538" fmla="*/ 2568873 h 6367455"/>
                <a:gd name="connsiteX2539" fmla="*/ 3810648 w 6891715"/>
                <a:gd name="connsiteY2539" fmla="*/ 2582361 h 6367455"/>
                <a:gd name="connsiteX2540" fmla="*/ 3808780 w 6891715"/>
                <a:gd name="connsiteY2540" fmla="*/ 2593970 h 6367455"/>
                <a:gd name="connsiteX2541" fmla="*/ 3795395 w 6891715"/>
                <a:gd name="connsiteY2541" fmla="*/ 2588949 h 6367455"/>
                <a:gd name="connsiteX2542" fmla="*/ 3790103 w 6891715"/>
                <a:gd name="connsiteY2542" fmla="*/ 2582361 h 6367455"/>
                <a:gd name="connsiteX2543" fmla="*/ 3781388 w 6891715"/>
                <a:gd name="connsiteY2543" fmla="*/ 2570128 h 6367455"/>
                <a:gd name="connsiteX2544" fmla="*/ 3787925 w 6891715"/>
                <a:gd name="connsiteY2544" fmla="*/ 2563854 h 6367455"/>
                <a:gd name="connsiteX2545" fmla="*/ 3815939 w 6891715"/>
                <a:gd name="connsiteY2545" fmla="*/ 2550995 h 6367455"/>
                <a:gd name="connsiteX2546" fmla="*/ 2138139 w 6891715"/>
                <a:gd name="connsiteY2546" fmla="*/ 2532068 h 6367455"/>
                <a:gd name="connsiteX2547" fmla="*/ 2144896 w 6891715"/>
                <a:gd name="connsiteY2547" fmla="*/ 2548103 h 6367455"/>
                <a:gd name="connsiteX2548" fmla="*/ 2152621 w 6891715"/>
                <a:gd name="connsiteY2548" fmla="*/ 2563818 h 6367455"/>
                <a:gd name="connsiteX2549" fmla="*/ 2132025 w 6891715"/>
                <a:gd name="connsiteY2549" fmla="*/ 2553556 h 6367455"/>
                <a:gd name="connsiteX2550" fmla="*/ 2128806 w 6891715"/>
                <a:gd name="connsiteY2550" fmla="*/ 2539442 h 6367455"/>
                <a:gd name="connsiteX2551" fmla="*/ 3770127 w 6891715"/>
                <a:gd name="connsiteY2551" fmla="*/ 2525711 h 6367455"/>
                <a:gd name="connsiteX2552" fmla="*/ 3779801 w 6891715"/>
                <a:gd name="connsiteY2552" fmla="*/ 2530439 h 6367455"/>
                <a:gd name="connsiteX2553" fmla="*/ 3779801 w 6891715"/>
                <a:gd name="connsiteY2553" fmla="*/ 2539220 h 6367455"/>
                <a:gd name="connsiteX2554" fmla="*/ 3769482 w 6891715"/>
                <a:gd name="connsiteY2554" fmla="*/ 2541584 h 6367455"/>
                <a:gd name="connsiteX2555" fmla="*/ 3759163 w 6891715"/>
                <a:gd name="connsiteY2555" fmla="*/ 2530439 h 6367455"/>
                <a:gd name="connsiteX2556" fmla="*/ 1526042 w 6891715"/>
                <a:gd name="connsiteY2556" fmla="*/ 2514597 h 6367455"/>
                <a:gd name="connsiteX2557" fmla="*/ 1532424 w 6891715"/>
                <a:gd name="connsiteY2557" fmla="*/ 2520947 h 6367455"/>
                <a:gd name="connsiteX2558" fmla="*/ 1541994 w 6891715"/>
                <a:gd name="connsiteY2558" fmla="*/ 2516503 h 6367455"/>
                <a:gd name="connsiteX2559" fmla="*/ 1549652 w 6891715"/>
                <a:gd name="connsiteY2559" fmla="*/ 2522534 h 6367455"/>
                <a:gd name="connsiteX2560" fmla="*/ 1540399 w 6891715"/>
                <a:gd name="connsiteY2560" fmla="*/ 2528884 h 6367455"/>
                <a:gd name="connsiteX2561" fmla="*/ 1547738 w 6891715"/>
                <a:gd name="connsiteY2561" fmla="*/ 2543806 h 6367455"/>
                <a:gd name="connsiteX2562" fmla="*/ 1540399 w 6891715"/>
                <a:gd name="connsiteY2562" fmla="*/ 2547933 h 6367455"/>
                <a:gd name="connsiteX2563" fmla="*/ 1539123 w 6891715"/>
                <a:gd name="connsiteY2563" fmla="*/ 2555552 h 6367455"/>
                <a:gd name="connsiteX2564" fmla="*/ 1557308 w 6891715"/>
                <a:gd name="connsiteY2564" fmla="*/ 2564759 h 6367455"/>
                <a:gd name="connsiteX2565" fmla="*/ 1554436 w 6891715"/>
                <a:gd name="connsiteY2565" fmla="*/ 2573331 h 6367455"/>
                <a:gd name="connsiteX2566" fmla="*/ 1550289 w 6891715"/>
                <a:gd name="connsiteY2566" fmla="*/ 2567934 h 6367455"/>
                <a:gd name="connsiteX2567" fmla="*/ 1544866 w 6891715"/>
                <a:gd name="connsiteY2567" fmla="*/ 2576505 h 6367455"/>
                <a:gd name="connsiteX2568" fmla="*/ 1544866 w 6891715"/>
                <a:gd name="connsiteY2568" fmla="*/ 2598732 h 6367455"/>
                <a:gd name="connsiteX2569" fmla="*/ 1535614 w 6891715"/>
                <a:gd name="connsiteY2569" fmla="*/ 2612385 h 6367455"/>
                <a:gd name="connsiteX2570" fmla="*/ 1530190 w 6891715"/>
                <a:gd name="connsiteY2570" fmla="*/ 2627309 h 6367455"/>
                <a:gd name="connsiteX2571" fmla="*/ 1518705 w 6891715"/>
                <a:gd name="connsiteY2571" fmla="*/ 2620005 h 6367455"/>
                <a:gd name="connsiteX2572" fmla="*/ 1529870 w 6891715"/>
                <a:gd name="connsiteY2572" fmla="*/ 2595556 h 6367455"/>
                <a:gd name="connsiteX2573" fmla="*/ 1532104 w 6891715"/>
                <a:gd name="connsiteY2573" fmla="*/ 2571426 h 6367455"/>
                <a:gd name="connsiteX2574" fmla="*/ 1531147 w 6891715"/>
                <a:gd name="connsiteY2574" fmla="*/ 2564124 h 6367455"/>
                <a:gd name="connsiteX2575" fmla="*/ 1522534 w 6891715"/>
                <a:gd name="connsiteY2575" fmla="*/ 2562855 h 6367455"/>
                <a:gd name="connsiteX2576" fmla="*/ 1510728 w 6891715"/>
                <a:gd name="connsiteY2576" fmla="*/ 2578728 h 6367455"/>
                <a:gd name="connsiteX2577" fmla="*/ 1490631 w 6891715"/>
                <a:gd name="connsiteY2577" fmla="*/ 2561267 h 6367455"/>
                <a:gd name="connsiteX2578" fmla="*/ 1491587 w 6891715"/>
                <a:gd name="connsiteY2578" fmla="*/ 2550472 h 6367455"/>
                <a:gd name="connsiteX2579" fmla="*/ 1513604 w 6891715"/>
                <a:gd name="connsiteY2579" fmla="*/ 2544123 h 6367455"/>
                <a:gd name="connsiteX2580" fmla="*/ 1519023 w 6891715"/>
                <a:gd name="connsiteY2580" fmla="*/ 2550472 h 6367455"/>
                <a:gd name="connsiteX2581" fmla="*/ 1520938 w 6891715"/>
                <a:gd name="connsiteY2581" fmla="*/ 2544123 h 6367455"/>
                <a:gd name="connsiteX2582" fmla="*/ 1516791 w 6891715"/>
                <a:gd name="connsiteY2582" fmla="*/ 2536822 h 6367455"/>
                <a:gd name="connsiteX2583" fmla="*/ 1520938 w 6891715"/>
                <a:gd name="connsiteY2583" fmla="*/ 2521900 h 6367455"/>
                <a:gd name="connsiteX2584" fmla="*/ 3554357 w 6891715"/>
                <a:gd name="connsiteY2584" fmla="*/ 2513011 h 6367455"/>
                <a:gd name="connsiteX2585" fmla="*/ 3581363 w 6891715"/>
                <a:gd name="connsiteY2585" fmla="*/ 2544986 h 6367455"/>
                <a:gd name="connsiteX2586" fmla="*/ 3565842 w 6891715"/>
                <a:gd name="connsiteY2586" fmla="*/ 2543105 h 6367455"/>
                <a:gd name="connsiteX2587" fmla="*/ 3567084 w 6891715"/>
                <a:gd name="connsiteY2587" fmla="*/ 2558779 h 6367455"/>
                <a:gd name="connsiteX2588" fmla="*/ 3559013 w 6891715"/>
                <a:gd name="connsiteY2588" fmla="*/ 2560659 h 6367455"/>
                <a:gd name="connsiteX2589" fmla="*/ 3559945 w 6891715"/>
                <a:gd name="connsiteY2589" fmla="*/ 2570064 h 6367455"/>
                <a:gd name="connsiteX2590" fmla="*/ 3575465 w 6891715"/>
                <a:gd name="connsiteY2590" fmla="*/ 2578214 h 6367455"/>
                <a:gd name="connsiteX2591" fmla="*/ 3568636 w 6891715"/>
                <a:gd name="connsiteY2591" fmla="*/ 2587620 h 6367455"/>
                <a:gd name="connsiteX2592" fmla="*/ 3559945 w 6891715"/>
                <a:gd name="connsiteY2592" fmla="*/ 2574453 h 6367455"/>
                <a:gd name="connsiteX2593" fmla="*/ 3542562 w 6891715"/>
                <a:gd name="connsiteY2593" fmla="*/ 2576647 h 6367455"/>
                <a:gd name="connsiteX2594" fmla="*/ 3533870 w 6891715"/>
                <a:gd name="connsiteY2594" fmla="*/ 2561286 h 6367455"/>
                <a:gd name="connsiteX2595" fmla="*/ 3525800 w 6891715"/>
                <a:gd name="connsiteY2595" fmla="*/ 2545299 h 6367455"/>
                <a:gd name="connsiteX2596" fmla="*/ 3525800 w 6891715"/>
                <a:gd name="connsiteY2596" fmla="*/ 2535895 h 6367455"/>
                <a:gd name="connsiteX2597" fmla="*/ 3538216 w 6891715"/>
                <a:gd name="connsiteY2597" fmla="*/ 2547493 h 6367455"/>
                <a:gd name="connsiteX2598" fmla="*/ 3542251 w 6891715"/>
                <a:gd name="connsiteY2598" fmla="*/ 2538089 h 6367455"/>
                <a:gd name="connsiteX2599" fmla="*/ 3544114 w 6891715"/>
                <a:gd name="connsiteY2599" fmla="*/ 2526491 h 6367455"/>
                <a:gd name="connsiteX2600" fmla="*/ 3553426 w 6891715"/>
                <a:gd name="connsiteY2600" fmla="*/ 2531820 h 6367455"/>
                <a:gd name="connsiteX2601" fmla="*/ 3555599 w 6891715"/>
                <a:gd name="connsiteY2601" fmla="*/ 2521476 h 6367455"/>
                <a:gd name="connsiteX2602" fmla="*/ 3550322 w 6891715"/>
                <a:gd name="connsiteY2602" fmla="*/ 2514892 h 6367455"/>
                <a:gd name="connsiteX2603" fmla="*/ 3405150 w 6891715"/>
                <a:gd name="connsiteY2603" fmla="*/ 2508248 h 6367455"/>
                <a:gd name="connsiteX2604" fmla="*/ 3421025 w 6891715"/>
                <a:gd name="connsiteY2604" fmla="*/ 2526734 h 6367455"/>
                <a:gd name="connsiteX2605" fmla="*/ 3417850 w 6891715"/>
                <a:gd name="connsiteY2605" fmla="*/ 2532062 h 6367455"/>
                <a:gd name="connsiteX2606" fmla="*/ 3407372 w 6891715"/>
                <a:gd name="connsiteY2606" fmla="*/ 2523916 h 6367455"/>
                <a:gd name="connsiteX2607" fmla="*/ 3729877 w 6891715"/>
                <a:gd name="connsiteY2607" fmla="*/ 2501897 h 6367455"/>
                <a:gd name="connsiteX2608" fmla="*/ 3742150 w 6891715"/>
                <a:gd name="connsiteY2608" fmla="*/ 2505753 h 6367455"/>
                <a:gd name="connsiteX2609" fmla="*/ 3746463 w 6891715"/>
                <a:gd name="connsiteY2609" fmla="*/ 2525336 h 6367455"/>
                <a:gd name="connsiteX2610" fmla="*/ 3731204 w 6891715"/>
                <a:gd name="connsiteY2610" fmla="*/ 2530473 h 6367455"/>
                <a:gd name="connsiteX2611" fmla="*/ 3724569 w 6891715"/>
                <a:gd name="connsiteY2611" fmla="*/ 2524053 h 6367455"/>
                <a:gd name="connsiteX2612" fmla="*/ 3724238 w 6891715"/>
                <a:gd name="connsiteY2612" fmla="*/ 2506394 h 6367455"/>
                <a:gd name="connsiteX2613" fmla="*/ 1524271 w 6891715"/>
                <a:gd name="connsiteY2613" fmla="*/ 2489194 h 6367455"/>
                <a:gd name="connsiteX2614" fmla="*/ 1525556 w 6891715"/>
                <a:gd name="connsiteY2614" fmla="*/ 2509482 h 6367455"/>
                <a:gd name="connsiteX2615" fmla="*/ 1516234 w 6891715"/>
                <a:gd name="connsiteY2615" fmla="*/ 2518173 h 6367455"/>
                <a:gd name="connsiteX2616" fmla="*/ 1508511 w 6891715"/>
                <a:gd name="connsiteY2616" fmla="*/ 2535234 h 6367455"/>
                <a:gd name="connsiteX2617" fmla="*/ 1500155 w 6891715"/>
                <a:gd name="connsiteY2617" fmla="*/ 2531049 h 6367455"/>
                <a:gd name="connsiteX2618" fmla="*/ 1512699 w 6891715"/>
                <a:gd name="connsiteY2618" fmla="*/ 2514954 h 6367455"/>
                <a:gd name="connsiteX2619" fmla="*/ 1506262 w 6891715"/>
                <a:gd name="connsiteY2619" fmla="*/ 2504322 h 6367455"/>
                <a:gd name="connsiteX2620" fmla="*/ 1510444 w 6891715"/>
                <a:gd name="connsiteY2620" fmla="*/ 2490483 h 6367455"/>
                <a:gd name="connsiteX2621" fmla="*/ 1565246 w 6891715"/>
                <a:gd name="connsiteY2621" fmla="*/ 2471735 h 6367455"/>
                <a:gd name="connsiteX2622" fmla="*/ 1558483 w 6891715"/>
                <a:gd name="connsiteY2622" fmla="*/ 2484432 h 6367455"/>
                <a:gd name="connsiteX2623" fmla="*/ 1557308 w 6891715"/>
                <a:gd name="connsiteY2623" fmla="*/ 2473640 h 6367455"/>
                <a:gd name="connsiteX2624" fmla="*/ 2108170 w 6891715"/>
                <a:gd name="connsiteY2624" fmla="*/ 2470155 h 6367455"/>
                <a:gd name="connsiteX2625" fmla="*/ 2128143 w 6891715"/>
                <a:gd name="connsiteY2625" fmla="*/ 2489058 h 6367455"/>
                <a:gd name="connsiteX2626" fmla="*/ 2128807 w 6891715"/>
                <a:gd name="connsiteY2626" fmla="*/ 2505076 h 6367455"/>
                <a:gd name="connsiteX2627" fmla="*/ 2111832 w 6891715"/>
                <a:gd name="connsiteY2627" fmla="*/ 2493538 h 6367455"/>
                <a:gd name="connsiteX2628" fmla="*/ 1542198 w 6891715"/>
                <a:gd name="connsiteY2628" fmla="*/ 2470150 h 6367455"/>
                <a:gd name="connsiteX2629" fmla="*/ 1550929 w 6891715"/>
                <a:gd name="connsiteY2629" fmla="*/ 2477076 h 6367455"/>
                <a:gd name="connsiteX2630" fmla="*/ 1552544 w 6891715"/>
                <a:gd name="connsiteY2630" fmla="*/ 2495974 h 6367455"/>
                <a:gd name="connsiteX2631" fmla="*/ 1548020 w 6891715"/>
                <a:gd name="connsiteY2631" fmla="*/ 2504475 h 6367455"/>
                <a:gd name="connsiteX2632" fmla="*/ 1537345 w 6891715"/>
                <a:gd name="connsiteY2632" fmla="*/ 2509836 h 6367455"/>
                <a:gd name="connsiteX2633" fmla="*/ 1535082 w 6891715"/>
                <a:gd name="connsiteY2633" fmla="*/ 2498175 h 6367455"/>
                <a:gd name="connsiteX2634" fmla="*/ 1538963 w 6891715"/>
                <a:gd name="connsiteY2634" fmla="*/ 2477393 h 6367455"/>
                <a:gd name="connsiteX2635" fmla="*/ 2122457 w 6891715"/>
                <a:gd name="connsiteY2635" fmla="*/ 2457455 h 6367455"/>
                <a:gd name="connsiteX2636" fmla="*/ 2138153 w 6891715"/>
                <a:gd name="connsiteY2636" fmla="*/ 2465247 h 6367455"/>
                <a:gd name="connsiteX2637" fmla="*/ 2142234 w 6891715"/>
                <a:gd name="connsiteY2637" fmla="*/ 2459012 h 6367455"/>
                <a:gd name="connsiteX2638" fmla="*/ 2154791 w 6891715"/>
                <a:gd name="connsiteY2638" fmla="*/ 2472733 h 6367455"/>
                <a:gd name="connsiteX2639" fmla="*/ 2169545 w 6891715"/>
                <a:gd name="connsiteY2639" fmla="*/ 2474291 h 6367455"/>
                <a:gd name="connsiteX2640" fmla="*/ 2178021 w 6891715"/>
                <a:gd name="connsiteY2640" fmla="*/ 2481772 h 6367455"/>
                <a:gd name="connsiteX2641" fmla="*/ 2148512 w 6891715"/>
                <a:gd name="connsiteY2641" fmla="*/ 2492376 h 6367455"/>
                <a:gd name="connsiteX2642" fmla="*/ 2127481 w 6891715"/>
                <a:gd name="connsiteY2642" fmla="*/ 2475850 h 6367455"/>
                <a:gd name="connsiteX2643" fmla="*/ 1550604 w 6891715"/>
                <a:gd name="connsiteY2643" fmla="*/ 2444749 h 6367455"/>
                <a:gd name="connsiteX2644" fmla="*/ 1557308 w 6891715"/>
                <a:gd name="connsiteY2644" fmla="*/ 2453507 h 6367455"/>
                <a:gd name="connsiteX2645" fmla="*/ 1550019 w 6891715"/>
                <a:gd name="connsiteY2645" fmla="*/ 2466975 h 6367455"/>
                <a:gd name="connsiteX2646" fmla="*/ 1543021 w 6891715"/>
                <a:gd name="connsiteY2646" fmla="*/ 2460578 h 6367455"/>
                <a:gd name="connsiteX2647" fmla="*/ 2109853 w 6891715"/>
                <a:gd name="connsiteY2647" fmla="*/ 2386019 h 6367455"/>
                <a:gd name="connsiteX2648" fmla="*/ 2120870 w 6891715"/>
                <a:gd name="connsiteY2648" fmla="*/ 2400025 h 6367455"/>
                <a:gd name="connsiteX2649" fmla="*/ 2108936 w 6891715"/>
                <a:gd name="connsiteY2649" fmla="*/ 2417767 h 6367455"/>
                <a:gd name="connsiteX2650" fmla="*/ 2097918 w 6891715"/>
                <a:gd name="connsiteY2650" fmla="*/ 2409675 h 6367455"/>
                <a:gd name="connsiteX2651" fmla="*/ 2095470 w 6891715"/>
                <a:gd name="connsiteY2651" fmla="*/ 2397535 h 6367455"/>
                <a:gd name="connsiteX2652" fmla="*/ 2105570 w 6891715"/>
                <a:gd name="connsiteY2652" fmla="*/ 2395357 h 6367455"/>
                <a:gd name="connsiteX2653" fmla="*/ 2152737 w 6891715"/>
                <a:gd name="connsiteY2653" fmla="*/ 2320930 h 6367455"/>
                <a:gd name="connsiteX2654" fmla="*/ 2168495 w 6891715"/>
                <a:gd name="connsiteY2654" fmla="*/ 2326823 h 6367455"/>
                <a:gd name="connsiteX2655" fmla="*/ 2162192 w 6891715"/>
                <a:gd name="connsiteY2655" fmla="*/ 2336131 h 6367455"/>
                <a:gd name="connsiteX2656" fmla="*/ 2146118 w 6891715"/>
                <a:gd name="connsiteY2656" fmla="*/ 2334268 h 6367455"/>
                <a:gd name="connsiteX2657" fmla="*/ 2127524 w 6891715"/>
                <a:gd name="connsiteY2657" fmla="*/ 2347918 h 6367455"/>
                <a:gd name="connsiteX2658" fmla="*/ 2125633 w 6891715"/>
                <a:gd name="connsiteY2658" fmla="*/ 2341713 h 6367455"/>
                <a:gd name="connsiteX2659" fmla="*/ 2132312 w 6891715"/>
                <a:gd name="connsiteY2659" fmla="*/ 2239963 h 6367455"/>
                <a:gd name="connsiteX2660" fmla="*/ 2144684 w 6891715"/>
                <a:gd name="connsiteY2660" fmla="*/ 2252345 h 6367455"/>
                <a:gd name="connsiteX2661" fmla="*/ 2123344 w 6891715"/>
                <a:gd name="connsiteY2661" fmla="*/ 2265364 h 6367455"/>
                <a:gd name="connsiteX2662" fmla="*/ 2120870 w 6891715"/>
                <a:gd name="connsiteY2662" fmla="*/ 2251711 h 6367455"/>
                <a:gd name="connsiteX2663" fmla="*/ 2164060 w 6891715"/>
                <a:gd name="connsiteY2663" fmla="*/ 2190748 h 6367455"/>
                <a:gd name="connsiteX2664" fmla="*/ 2173257 w 6891715"/>
                <a:gd name="connsiteY2664" fmla="*/ 2205972 h 6367455"/>
                <a:gd name="connsiteX2665" fmla="*/ 2159135 w 6891715"/>
                <a:gd name="connsiteY2665" fmla="*/ 2212976 h 6367455"/>
                <a:gd name="connsiteX2666" fmla="*/ 2150266 w 6891715"/>
                <a:gd name="connsiteY2666" fmla="*/ 2203839 h 6367455"/>
                <a:gd name="connsiteX2667" fmla="*/ 2144683 w 6891715"/>
                <a:gd name="connsiteY2667" fmla="*/ 2191052 h 6367455"/>
                <a:gd name="connsiteX2668" fmla="*/ 2180785 w 6891715"/>
                <a:gd name="connsiteY2668" fmla="*/ 2185982 h 6367455"/>
                <a:gd name="connsiteX2669" fmla="*/ 2193581 w 6891715"/>
                <a:gd name="connsiteY2669" fmla="*/ 2195133 h 6367455"/>
                <a:gd name="connsiteX2670" fmla="*/ 2196141 w 6891715"/>
                <a:gd name="connsiteY2670" fmla="*/ 2205858 h 6367455"/>
                <a:gd name="connsiteX2671" fmla="*/ 2215976 w 6891715"/>
                <a:gd name="connsiteY2671" fmla="*/ 2190085 h 6367455"/>
                <a:gd name="connsiteX2672" fmla="*/ 2231972 w 6891715"/>
                <a:gd name="connsiteY2672" fmla="*/ 2195762 h 6367455"/>
                <a:gd name="connsiteX2673" fmla="*/ 2235170 w 6891715"/>
                <a:gd name="connsiteY2673" fmla="*/ 2202388 h 6367455"/>
                <a:gd name="connsiteX2674" fmla="*/ 2219175 w 6891715"/>
                <a:gd name="connsiteY2674" fmla="*/ 2206490 h 6367455"/>
                <a:gd name="connsiteX2675" fmla="*/ 2232931 w 6891715"/>
                <a:gd name="connsiteY2675" fmla="*/ 2212798 h 6367455"/>
                <a:gd name="connsiteX2676" fmla="*/ 2230372 w 6891715"/>
                <a:gd name="connsiteY2676" fmla="*/ 2220054 h 6367455"/>
                <a:gd name="connsiteX2677" fmla="*/ 2182064 w 6891715"/>
                <a:gd name="connsiteY2677" fmla="*/ 2224786 h 6367455"/>
                <a:gd name="connsiteX2678" fmla="*/ 2162230 w 6891715"/>
                <a:gd name="connsiteY2678" fmla="*/ 2235198 h 6367455"/>
                <a:gd name="connsiteX2679" fmla="*/ 2151032 w 6891715"/>
                <a:gd name="connsiteY2679" fmla="*/ 2219738 h 6367455"/>
                <a:gd name="connsiteX2680" fmla="*/ 2166069 w 6891715"/>
                <a:gd name="connsiteY2680" fmla="*/ 2217846 h 6367455"/>
                <a:gd name="connsiteX2681" fmla="*/ 2176626 w 6891715"/>
                <a:gd name="connsiteY2681" fmla="*/ 2207119 h 6367455"/>
                <a:gd name="connsiteX2682" fmla="*/ 2186223 w 6891715"/>
                <a:gd name="connsiteY2682" fmla="*/ 2207750 h 6367455"/>
                <a:gd name="connsiteX2683" fmla="*/ 2198341 w 6891715"/>
                <a:gd name="connsiteY2683" fmla="*/ 2157407 h 6367455"/>
                <a:gd name="connsiteX2684" fmla="*/ 2201832 w 6891715"/>
                <a:gd name="connsiteY2684" fmla="*/ 2171006 h 6367455"/>
                <a:gd name="connsiteX2685" fmla="*/ 2185958 w 6891715"/>
                <a:gd name="connsiteY2685" fmla="*/ 2179632 h 6367455"/>
                <a:gd name="connsiteX2686" fmla="*/ 2188815 w 6891715"/>
                <a:gd name="connsiteY2686" fmla="*/ 2160724 h 6367455"/>
                <a:gd name="connsiteX2687" fmla="*/ 5024403 w 6891715"/>
                <a:gd name="connsiteY2687" fmla="*/ 2154231 h 6367455"/>
                <a:gd name="connsiteX2688" fmla="*/ 5025991 w 6891715"/>
                <a:gd name="connsiteY2688" fmla="*/ 2172774 h 6367455"/>
                <a:gd name="connsiteX2689" fmla="*/ 5021228 w 6891715"/>
                <a:gd name="connsiteY2689" fmla="*/ 2190992 h 6367455"/>
                <a:gd name="connsiteX2690" fmla="*/ 5011703 w 6891715"/>
                <a:gd name="connsiteY2690" fmla="*/ 2193919 h 6367455"/>
                <a:gd name="connsiteX2691" fmla="*/ 5006941 w 6891715"/>
                <a:gd name="connsiteY2691" fmla="*/ 2170172 h 6367455"/>
                <a:gd name="connsiteX2692" fmla="*/ 5013608 w 6891715"/>
                <a:gd name="connsiteY2692" fmla="*/ 2158460 h 6367455"/>
                <a:gd name="connsiteX2693" fmla="*/ 2249459 w 6891715"/>
                <a:gd name="connsiteY2693" fmla="*/ 2125656 h 6367455"/>
                <a:gd name="connsiteX2694" fmla="*/ 2249459 w 6891715"/>
                <a:gd name="connsiteY2694" fmla="*/ 2130622 h 6367455"/>
                <a:gd name="connsiteX2695" fmla="*/ 2228670 w 6891715"/>
                <a:gd name="connsiteY2695" fmla="*/ 2146449 h 6367455"/>
                <a:gd name="connsiteX2696" fmla="*/ 2227725 w 6891715"/>
                <a:gd name="connsiteY2696" fmla="*/ 2156692 h 6367455"/>
                <a:gd name="connsiteX2697" fmla="*/ 2218275 w 6891715"/>
                <a:gd name="connsiteY2697" fmla="*/ 2166932 h 6367455"/>
                <a:gd name="connsiteX2698" fmla="*/ 2210715 w 6891715"/>
                <a:gd name="connsiteY2698" fmla="*/ 2153898 h 6367455"/>
                <a:gd name="connsiteX2699" fmla="*/ 2209771 w 6891715"/>
                <a:gd name="connsiteY2699" fmla="*/ 2135277 h 6367455"/>
                <a:gd name="connsiteX2700" fmla="*/ 2222370 w 6891715"/>
                <a:gd name="connsiteY2700" fmla="*/ 2136209 h 6367455"/>
                <a:gd name="connsiteX2701" fmla="*/ 2273905 w 6891715"/>
                <a:gd name="connsiteY2701" fmla="*/ 2119307 h 6367455"/>
                <a:gd name="connsiteX2702" fmla="*/ 2281208 w 6891715"/>
                <a:gd name="connsiteY2702" fmla="*/ 2129645 h 6367455"/>
                <a:gd name="connsiteX2703" fmla="*/ 2263110 w 6891715"/>
                <a:gd name="connsiteY2703" fmla="*/ 2132006 h 6367455"/>
                <a:gd name="connsiteX2704" fmla="*/ 2258983 w 6891715"/>
                <a:gd name="connsiteY2704" fmla="*/ 2121079 h 6367455"/>
                <a:gd name="connsiteX2705" fmla="*/ 2280256 w 6891715"/>
                <a:gd name="connsiteY2705" fmla="*/ 2095494 h 6367455"/>
                <a:gd name="connsiteX2706" fmla="*/ 2287559 w 6891715"/>
                <a:gd name="connsiteY2706" fmla="*/ 2097758 h 6367455"/>
                <a:gd name="connsiteX2707" fmla="*/ 2274858 w 6891715"/>
                <a:gd name="connsiteY2707" fmla="*/ 2112957 h 6367455"/>
                <a:gd name="connsiteX2708" fmla="*/ 2258983 w 6891715"/>
                <a:gd name="connsiteY2708" fmla="*/ 2108752 h 6367455"/>
                <a:gd name="connsiteX2709" fmla="*/ 2261205 w 6891715"/>
                <a:gd name="connsiteY2709" fmla="*/ 2097110 h 6367455"/>
                <a:gd name="connsiteX2710" fmla="*/ 2292002 w 6891715"/>
                <a:gd name="connsiteY2710" fmla="*/ 2065330 h 6367455"/>
                <a:gd name="connsiteX2711" fmla="*/ 2312959 w 6891715"/>
                <a:gd name="connsiteY2711" fmla="*/ 2076808 h 6367455"/>
                <a:gd name="connsiteX2712" fmla="*/ 2302798 w 6891715"/>
                <a:gd name="connsiteY2712" fmla="*/ 2092318 h 6367455"/>
                <a:gd name="connsiteX2713" fmla="*/ 2285972 w 6891715"/>
                <a:gd name="connsiteY2713" fmla="*/ 2083011 h 6367455"/>
                <a:gd name="connsiteX2714" fmla="*/ 3672802 w 6891715"/>
                <a:gd name="connsiteY2714" fmla="*/ 1939932 h 6367455"/>
                <a:gd name="connsiteX2715" fmla="*/ 3695345 w 6891715"/>
                <a:gd name="connsiteY2715" fmla="*/ 1940896 h 6367455"/>
                <a:gd name="connsiteX2716" fmla="*/ 3700425 w 6891715"/>
                <a:gd name="connsiteY2716" fmla="*/ 1952481 h 6367455"/>
                <a:gd name="connsiteX2717" fmla="*/ 3688995 w 6891715"/>
                <a:gd name="connsiteY2717" fmla="*/ 1950871 h 6367455"/>
                <a:gd name="connsiteX2718" fmla="*/ 3692170 w 6891715"/>
                <a:gd name="connsiteY2718" fmla="*/ 1959881 h 6367455"/>
                <a:gd name="connsiteX2719" fmla="*/ 3677247 w 6891715"/>
                <a:gd name="connsiteY2719" fmla="*/ 1963742 h 6367455"/>
                <a:gd name="connsiteX2720" fmla="*/ 3668675 w 6891715"/>
                <a:gd name="connsiteY2720" fmla="*/ 1946366 h 6367455"/>
                <a:gd name="connsiteX2721" fmla="*/ 2423473 w 6891715"/>
                <a:gd name="connsiteY2721" fmla="*/ 1893885 h 6367455"/>
                <a:gd name="connsiteX2722" fmla="*/ 2443134 w 6891715"/>
                <a:gd name="connsiteY2722" fmla="*/ 1915792 h 6367455"/>
                <a:gd name="connsiteX2723" fmla="*/ 2443134 w 6891715"/>
                <a:gd name="connsiteY2723" fmla="*/ 1924364 h 6367455"/>
                <a:gd name="connsiteX2724" fmla="*/ 2432836 w 6891715"/>
                <a:gd name="connsiteY2724" fmla="*/ 1928810 h 6367455"/>
                <a:gd name="connsiteX2725" fmla="*/ 2423473 w 6891715"/>
                <a:gd name="connsiteY2725" fmla="*/ 1914204 h 6367455"/>
                <a:gd name="connsiteX2726" fmla="*/ 2406622 w 6891715"/>
                <a:gd name="connsiteY2726" fmla="*/ 1904997 h 6367455"/>
                <a:gd name="connsiteX2727" fmla="*/ 2424410 w 6891715"/>
                <a:gd name="connsiteY2727" fmla="*/ 1904679 h 6367455"/>
                <a:gd name="connsiteX2728" fmla="*/ 2423473 w 6891715"/>
                <a:gd name="connsiteY2728" fmla="*/ 1893885 h 6367455"/>
                <a:gd name="connsiteX2729" fmla="*/ 2486201 w 6891715"/>
                <a:gd name="connsiteY2729" fmla="*/ 1830386 h 6367455"/>
                <a:gd name="connsiteX2730" fmla="*/ 2497270 w 6891715"/>
                <a:gd name="connsiteY2730" fmla="*/ 1855692 h 6367455"/>
                <a:gd name="connsiteX2731" fmla="*/ 2519408 w 6891715"/>
                <a:gd name="connsiteY2731" fmla="*/ 1854731 h 6367455"/>
                <a:gd name="connsiteX2732" fmla="*/ 2519408 w 6891715"/>
                <a:gd name="connsiteY2732" fmla="*/ 1862100 h 6367455"/>
                <a:gd name="connsiteX2733" fmla="*/ 2538384 w 6891715"/>
                <a:gd name="connsiteY2733" fmla="*/ 1871390 h 6367455"/>
                <a:gd name="connsiteX2734" fmla="*/ 2526683 w 6891715"/>
                <a:gd name="connsiteY2734" fmla="*/ 1872351 h 6367455"/>
                <a:gd name="connsiteX2735" fmla="*/ 2515613 w 6891715"/>
                <a:gd name="connsiteY2735" fmla="*/ 1886447 h 6367455"/>
                <a:gd name="connsiteX2736" fmla="*/ 2494424 w 6891715"/>
                <a:gd name="connsiteY2736" fmla="*/ 1884524 h 6367455"/>
                <a:gd name="connsiteX2737" fmla="*/ 2481773 w 6891715"/>
                <a:gd name="connsiteY2737" fmla="*/ 1899581 h 6367455"/>
                <a:gd name="connsiteX2738" fmla="*/ 2466909 w 6891715"/>
                <a:gd name="connsiteY2738" fmla="*/ 1901823 h 6367455"/>
                <a:gd name="connsiteX2739" fmla="*/ 2457421 w 6891715"/>
                <a:gd name="connsiteY2739" fmla="*/ 1886126 h 6367455"/>
                <a:gd name="connsiteX2740" fmla="*/ 2465643 w 6891715"/>
                <a:gd name="connsiteY2740" fmla="*/ 1873312 h 6367455"/>
                <a:gd name="connsiteX2741" fmla="*/ 2489996 w 6891715"/>
                <a:gd name="connsiteY2741" fmla="*/ 1878117 h 6367455"/>
                <a:gd name="connsiteX2742" fmla="*/ 2480192 w 6891715"/>
                <a:gd name="connsiteY2742" fmla="*/ 1861459 h 6367455"/>
                <a:gd name="connsiteX2743" fmla="*/ 2492842 w 6891715"/>
                <a:gd name="connsiteY2743" fmla="*/ 1857935 h 6367455"/>
                <a:gd name="connsiteX2744" fmla="*/ 2459002 w 6891715"/>
                <a:gd name="connsiteY2744" fmla="*/ 1847363 h 6367455"/>
                <a:gd name="connsiteX2745" fmla="*/ 2482407 w 6891715"/>
                <a:gd name="connsiteY2745" fmla="*/ 1843199 h 6367455"/>
                <a:gd name="connsiteX2746" fmla="*/ 3837960 w 6891715"/>
                <a:gd name="connsiteY2746" fmla="*/ 1809756 h 6367455"/>
                <a:gd name="connsiteX2747" fmla="*/ 3848063 w 6891715"/>
                <a:gd name="connsiteY2747" fmla="*/ 1824547 h 6367455"/>
                <a:gd name="connsiteX2748" fmla="*/ 3840654 w 6891715"/>
                <a:gd name="connsiteY2748" fmla="*/ 1835157 h 6367455"/>
                <a:gd name="connsiteX2749" fmla="*/ 3825838 w 6891715"/>
                <a:gd name="connsiteY2749" fmla="*/ 1826797 h 6367455"/>
                <a:gd name="connsiteX2750" fmla="*/ 4013480 w 6891715"/>
                <a:gd name="connsiteY2750" fmla="*/ 1541468 h 6367455"/>
                <a:gd name="connsiteX2751" fmla="*/ 4030625 w 6891715"/>
                <a:gd name="connsiteY2751" fmla="*/ 1544222 h 6367455"/>
                <a:gd name="connsiteX2752" fmla="*/ 4046500 w 6891715"/>
                <a:gd name="connsiteY2752" fmla="*/ 1546364 h 6367455"/>
                <a:gd name="connsiteX2753" fmla="*/ 4042372 w 6891715"/>
                <a:gd name="connsiteY2753" fmla="*/ 1550343 h 6367455"/>
                <a:gd name="connsiteX2754" fmla="*/ 4030625 w 6891715"/>
                <a:gd name="connsiteY2754" fmla="*/ 1554627 h 6367455"/>
                <a:gd name="connsiteX2755" fmla="*/ 4032847 w 6891715"/>
                <a:gd name="connsiteY2755" fmla="*/ 1564726 h 6367455"/>
                <a:gd name="connsiteX2756" fmla="*/ 4027450 w 6891715"/>
                <a:gd name="connsiteY2756" fmla="*/ 1566868 h 6367455"/>
                <a:gd name="connsiteX2757" fmla="*/ 4018877 w 6891715"/>
                <a:gd name="connsiteY2757" fmla="*/ 1554627 h 6367455"/>
                <a:gd name="connsiteX2758" fmla="*/ 4016655 w 6891715"/>
                <a:gd name="connsiteY2758" fmla="*/ 1563808 h 6367455"/>
                <a:gd name="connsiteX2759" fmla="*/ 4005225 w 6891715"/>
                <a:gd name="connsiteY2759" fmla="*/ 1557687 h 6367455"/>
                <a:gd name="connsiteX2760" fmla="*/ 4005225 w 6891715"/>
                <a:gd name="connsiteY2760" fmla="*/ 1546670 h 6367455"/>
                <a:gd name="connsiteX2761" fmla="*/ 5063053 w 6891715"/>
                <a:gd name="connsiteY2761" fmla="*/ 1519232 h 6367455"/>
                <a:gd name="connsiteX2762" fmla="*/ 5070842 w 6891715"/>
                <a:gd name="connsiteY2762" fmla="*/ 1527746 h 6367455"/>
                <a:gd name="connsiteX2763" fmla="*/ 5067414 w 6891715"/>
                <a:gd name="connsiteY2763" fmla="*/ 1537522 h 6367455"/>
                <a:gd name="connsiteX2764" fmla="*/ 5075204 w 6891715"/>
                <a:gd name="connsiteY2764" fmla="*/ 1546351 h 6367455"/>
                <a:gd name="connsiteX2765" fmla="*/ 5068349 w 6891715"/>
                <a:gd name="connsiteY2765" fmla="*/ 1565270 h 6367455"/>
                <a:gd name="connsiteX2766" fmla="*/ 5062741 w 6891715"/>
                <a:gd name="connsiteY2766" fmla="*/ 1548243 h 6367455"/>
                <a:gd name="connsiteX2767" fmla="*/ 5041866 w 6891715"/>
                <a:gd name="connsiteY2767" fmla="*/ 1538152 h 6367455"/>
                <a:gd name="connsiteX2768" fmla="*/ 5048720 w 6891715"/>
                <a:gd name="connsiteY2768" fmla="*/ 1523332 h 6367455"/>
                <a:gd name="connsiteX2769" fmla="*/ 5056198 w 6891715"/>
                <a:gd name="connsiteY2769" fmla="*/ 1530584 h 6367455"/>
                <a:gd name="connsiteX2770" fmla="*/ 5070441 w 6891715"/>
                <a:gd name="connsiteY2770" fmla="*/ 1517646 h 6367455"/>
                <a:gd name="connsiteX2771" fmla="*/ 5086316 w 6891715"/>
                <a:gd name="connsiteY2771" fmla="*/ 1521333 h 6367455"/>
                <a:gd name="connsiteX2772" fmla="*/ 5074652 w 6891715"/>
                <a:gd name="connsiteY2772" fmla="*/ 1527171 h 6367455"/>
                <a:gd name="connsiteX2773" fmla="*/ 2793654 w 6891715"/>
                <a:gd name="connsiteY2773" fmla="*/ 1403349 h 6367455"/>
                <a:gd name="connsiteX2774" fmla="*/ 2808259 w 6891715"/>
                <a:gd name="connsiteY2774" fmla="*/ 1420428 h 6367455"/>
                <a:gd name="connsiteX2775" fmla="*/ 2796829 w 6891715"/>
                <a:gd name="connsiteY2775" fmla="*/ 1431595 h 6367455"/>
                <a:gd name="connsiteX2776" fmla="*/ 2778096 w 6891715"/>
                <a:gd name="connsiteY2776" fmla="*/ 1431924 h 6367455"/>
                <a:gd name="connsiteX2777" fmla="*/ 2782859 w 6891715"/>
                <a:gd name="connsiteY2777" fmla="*/ 1409918 h 6367455"/>
                <a:gd name="connsiteX2778" fmla="*/ 303818 w 6891715"/>
                <a:gd name="connsiteY2778" fmla="*/ 1397948 h 6367455"/>
                <a:gd name="connsiteX2779" fmla="*/ 310168 w 6891715"/>
                <a:gd name="connsiteY2779" fmla="*/ 1402076 h 6367455"/>
                <a:gd name="connsiteX2780" fmla="*/ 305088 w 6891715"/>
                <a:gd name="connsiteY2780" fmla="*/ 1417633 h 6367455"/>
                <a:gd name="connsiteX2781" fmla="*/ 309215 w 6891715"/>
                <a:gd name="connsiteY2781" fmla="*/ 1431603 h 6367455"/>
                <a:gd name="connsiteX2782" fmla="*/ 316518 w 6891715"/>
                <a:gd name="connsiteY2782" fmla="*/ 1433826 h 6367455"/>
                <a:gd name="connsiteX2783" fmla="*/ 315882 w 6891715"/>
                <a:gd name="connsiteY2783" fmla="*/ 1449383 h 6367455"/>
                <a:gd name="connsiteX2784" fmla="*/ 327630 w 6891715"/>
                <a:gd name="connsiteY2784" fmla="*/ 1448113 h 6367455"/>
                <a:gd name="connsiteX2785" fmla="*/ 329218 w 6891715"/>
                <a:gd name="connsiteY2785" fmla="*/ 1426206 h 6367455"/>
                <a:gd name="connsiteX2786" fmla="*/ 336838 w 6891715"/>
                <a:gd name="connsiteY2786" fmla="*/ 1413506 h 6367455"/>
                <a:gd name="connsiteX2787" fmla="*/ 350490 w 6891715"/>
                <a:gd name="connsiteY2787" fmla="*/ 1432238 h 6367455"/>
                <a:gd name="connsiteX2788" fmla="*/ 349855 w 6891715"/>
                <a:gd name="connsiteY2788" fmla="*/ 1447161 h 6367455"/>
                <a:gd name="connsiteX2789" fmla="*/ 367635 w 6891715"/>
                <a:gd name="connsiteY2789" fmla="*/ 1441446 h 6367455"/>
                <a:gd name="connsiteX2790" fmla="*/ 357158 w 6891715"/>
                <a:gd name="connsiteY2790" fmla="*/ 1456368 h 6367455"/>
                <a:gd name="connsiteX2791" fmla="*/ 368905 w 6891715"/>
                <a:gd name="connsiteY2791" fmla="*/ 1466845 h 6367455"/>
                <a:gd name="connsiteX2792" fmla="*/ 365095 w 6891715"/>
                <a:gd name="connsiteY2792" fmla="*/ 1497326 h 6367455"/>
                <a:gd name="connsiteX2793" fmla="*/ 350173 w 6891715"/>
                <a:gd name="connsiteY2793" fmla="*/ 1511296 h 6367455"/>
                <a:gd name="connsiteX2794" fmla="*/ 365095 w 6891715"/>
                <a:gd name="connsiteY2794" fmla="*/ 1514471 h 6367455"/>
                <a:gd name="connsiteX2795" fmla="*/ 368587 w 6891715"/>
                <a:gd name="connsiteY2795" fmla="*/ 1537331 h 6367455"/>
                <a:gd name="connsiteX2796" fmla="*/ 372397 w 6891715"/>
                <a:gd name="connsiteY2796" fmla="*/ 1525583 h 6367455"/>
                <a:gd name="connsiteX2797" fmla="*/ 385098 w 6891715"/>
                <a:gd name="connsiteY2797" fmla="*/ 1524630 h 6367455"/>
                <a:gd name="connsiteX2798" fmla="*/ 390495 w 6891715"/>
                <a:gd name="connsiteY2798" fmla="*/ 1536378 h 6367455"/>
                <a:gd name="connsiteX2799" fmla="*/ 372715 w 6891715"/>
                <a:gd name="connsiteY2799" fmla="*/ 1545903 h 6367455"/>
                <a:gd name="connsiteX2800" fmla="*/ 383510 w 6891715"/>
                <a:gd name="connsiteY2800" fmla="*/ 1544633 h 6367455"/>
                <a:gd name="connsiteX2801" fmla="*/ 382558 w 6891715"/>
                <a:gd name="connsiteY2801" fmla="*/ 1564635 h 6367455"/>
                <a:gd name="connsiteX2802" fmla="*/ 365413 w 6891715"/>
                <a:gd name="connsiteY2802" fmla="*/ 1565905 h 6367455"/>
                <a:gd name="connsiteX2803" fmla="*/ 352078 w 6891715"/>
                <a:gd name="connsiteY2803" fmla="*/ 1579875 h 6367455"/>
                <a:gd name="connsiteX2804" fmla="*/ 361603 w 6891715"/>
                <a:gd name="connsiteY2804" fmla="*/ 1593210 h 6367455"/>
                <a:gd name="connsiteX2805" fmla="*/ 349220 w 6891715"/>
                <a:gd name="connsiteY2805" fmla="*/ 1608133 h 6367455"/>
                <a:gd name="connsiteX2806" fmla="*/ 347950 w 6891715"/>
                <a:gd name="connsiteY2806" fmla="*/ 1621785 h 6367455"/>
                <a:gd name="connsiteX2807" fmla="*/ 336520 w 6891715"/>
                <a:gd name="connsiteY2807" fmla="*/ 1623055 h 6367455"/>
                <a:gd name="connsiteX2808" fmla="*/ 327313 w 6891715"/>
                <a:gd name="connsiteY2808" fmla="*/ 1634485 h 6367455"/>
                <a:gd name="connsiteX2809" fmla="*/ 318740 w 6891715"/>
                <a:gd name="connsiteY2809" fmla="*/ 1639248 h 6367455"/>
                <a:gd name="connsiteX2810" fmla="*/ 313025 w 6891715"/>
                <a:gd name="connsiteY2810" fmla="*/ 1622103 h 6367455"/>
                <a:gd name="connsiteX2811" fmla="*/ 298103 w 6891715"/>
                <a:gd name="connsiteY2811" fmla="*/ 1602418 h 6367455"/>
                <a:gd name="connsiteX2812" fmla="*/ 291753 w 6891715"/>
                <a:gd name="connsiteY2812" fmla="*/ 1616388 h 6367455"/>
                <a:gd name="connsiteX2813" fmla="*/ 300643 w 6891715"/>
                <a:gd name="connsiteY2813" fmla="*/ 1628770 h 6367455"/>
                <a:gd name="connsiteX2814" fmla="*/ 301913 w 6891715"/>
                <a:gd name="connsiteY2814" fmla="*/ 1637025 h 6367455"/>
                <a:gd name="connsiteX2815" fmla="*/ 286990 w 6891715"/>
                <a:gd name="connsiteY2815" fmla="*/ 1645598 h 6367455"/>
                <a:gd name="connsiteX2816" fmla="*/ 285085 w 6891715"/>
                <a:gd name="connsiteY2816" fmla="*/ 1666870 h 6367455"/>
                <a:gd name="connsiteX2817" fmla="*/ 313343 w 6891715"/>
                <a:gd name="connsiteY2817" fmla="*/ 1651630 h 6367455"/>
                <a:gd name="connsiteX2818" fmla="*/ 317788 w 6891715"/>
                <a:gd name="connsiteY2818" fmla="*/ 1655758 h 6367455"/>
                <a:gd name="connsiteX2819" fmla="*/ 295880 w 6891715"/>
                <a:gd name="connsiteY2819" fmla="*/ 1676078 h 6367455"/>
                <a:gd name="connsiteX2820" fmla="*/ 279053 w 6891715"/>
                <a:gd name="connsiteY2820" fmla="*/ 1708781 h 6367455"/>
                <a:gd name="connsiteX2821" fmla="*/ 255875 w 6891715"/>
                <a:gd name="connsiteY2821" fmla="*/ 1711320 h 6367455"/>
                <a:gd name="connsiteX2822" fmla="*/ 242223 w 6891715"/>
                <a:gd name="connsiteY2822" fmla="*/ 1742753 h 6367455"/>
                <a:gd name="connsiteX2823" fmla="*/ 220950 w 6891715"/>
                <a:gd name="connsiteY2823" fmla="*/ 1748468 h 6367455"/>
                <a:gd name="connsiteX2824" fmla="*/ 217775 w 6891715"/>
                <a:gd name="connsiteY2824" fmla="*/ 1744340 h 6367455"/>
                <a:gd name="connsiteX2825" fmla="*/ 228570 w 6891715"/>
                <a:gd name="connsiteY2825" fmla="*/ 1739896 h 6367455"/>
                <a:gd name="connsiteX2826" fmla="*/ 231745 w 6891715"/>
                <a:gd name="connsiteY2826" fmla="*/ 1730370 h 6367455"/>
                <a:gd name="connsiteX2827" fmla="*/ 224125 w 6891715"/>
                <a:gd name="connsiteY2827" fmla="*/ 1722115 h 6367455"/>
                <a:gd name="connsiteX2828" fmla="*/ 222855 w 6891715"/>
                <a:gd name="connsiteY2828" fmla="*/ 1703383 h 6367455"/>
                <a:gd name="connsiteX2829" fmla="*/ 207933 w 6891715"/>
                <a:gd name="connsiteY2829" fmla="*/ 1701160 h 6367455"/>
                <a:gd name="connsiteX2830" fmla="*/ 204123 w 6891715"/>
                <a:gd name="connsiteY2830" fmla="*/ 1710685 h 6367455"/>
                <a:gd name="connsiteX2831" fmla="*/ 207298 w 6891715"/>
                <a:gd name="connsiteY2831" fmla="*/ 1720210 h 6367455"/>
                <a:gd name="connsiteX2832" fmla="*/ 199995 w 6891715"/>
                <a:gd name="connsiteY2832" fmla="*/ 1729736 h 6367455"/>
                <a:gd name="connsiteX2833" fmla="*/ 175865 w 6891715"/>
                <a:gd name="connsiteY2833" fmla="*/ 1737355 h 6367455"/>
                <a:gd name="connsiteX2834" fmla="*/ 163165 w 6891715"/>
                <a:gd name="connsiteY2834" fmla="*/ 1761486 h 6367455"/>
                <a:gd name="connsiteX2835" fmla="*/ 110778 w 6891715"/>
                <a:gd name="connsiteY2835" fmla="*/ 1815778 h 6367455"/>
                <a:gd name="connsiteX2836" fmla="*/ 87283 w 6891715"/>
                <a:gd name="connsiteY2836" fmla="*/ 1817048 h 6367455"/>
                <a:gd name="connsiteX2837" fmla="*/ 63470 w 6891715"/>
                <a:gd name="connsiteY2837" fmla="*/ 1831018 h 6367455"/>
                <a:gd name="connsiteX2838" fmla="*/ 35848 w 6891715"/>
                <a:gd name="connsiteY2838" fmla="*/ 1825938 h 6367455"/>
                <a:gd name="connsiteX2839" fmla="*/ 40293 w 6891715"/>
                <a:gd name="connsiteY2839" fmla="*/ 1849433 h 6367455"/>
                <a:gd name="connsiteX2840" fmla="*/ 0 w 6891715"/>
                <a:gd name="connsiteY2840" fmla="*/ 1865398 h 6367455"/>
                <a:gd name="connsiteX2841" fmla="*/ 51895 w 6891715"/>
                <a:gd name="connsiteY2841" fmla="*/ 1757672 h 6367455"/>
                <a:gd name="connsiteX2842" fmla="*/ 234199 w 6891715"/>
                <a:gd name="connsiteY2842" fmla="*/ 1457591 h 6367455"/>
                <a:gd name="connsiteX2843" fmla="*/ 269276 w 6891715"/>
                <a:gd name="connsiteY2843" fmla="*/ 1410682 h 6367455"/>
                <a:gd name="connsiteX2844" fmla="*/ 273020 w 6891715"/>
                <a:gd name="connsiteY2844" fmla="*/ 1407473 h 6367455"/>
                <a:gd name="connsiteX2845" fmla="*/ 3781388 w 6891715"/>
                <a:gd name="connsiteY2845" fmla="*/ 1397007 h 6367455"/>
                <a:gd name="connsiteX2846" fmla="*/ 3780753 w 6891715"/>
                <a:gd name="connsiteY2846" fmla="*/ 1419999 h 6367455"/>
                <a:gd name="connsiteX2847" fmla="*/ 3775672 w 6891715"/>
                <a:gd name="connsiteY2847" fmla="*/ 1425582 h 6367455"/>
                <a:gd name="connsiteX2848" fmla="*/ 3770275 w 6891715"/>
                <a:gd name="connsiteY2848" fmla="*/ 1413431 h 6367455"/>
                <a:gd name="connsiteX2849" fmla="*/ 3776308 w 6891715"/>
                <a:gd name="connsiteY2849" fmla="*/ 1403577 h 6367455"/>
                <a:gd name="connsiteX2850" fmla="*/ 2893984 w 6891715"/>
                <a:gd name="connsiteY2850" fmla="*/ 1212850 h 6367455"/>
                <a:gd name="connsiteX2851" fmla="*/ 2912798 w 6891715"/>
                <a:gd name="connsiteY2851" fmla="*/ 1234757 h 6367455"/>
                <a:gd name="connsiteX2852" fmla="*/ 2919384 w 6891715"/>
                <a:gd name="connsiteY2852" fmla="*/ 1260157 h 6367455"/>
                <a:gd name="connsiteX2853" fmla="*/ 2902763 w 6891715"/>
                <a:gd name="connsiteY2853" fmla="*/ 1260475 h 6367455"/>
                <a:gd name="connsiteX2854" fmla="*/ 2904646 w 6891715"/>
                <a:gd name="connsiteY2854" fmla="*/ 1246504 h 6367455"/>
                <a:gd name="connsiteX2855" fmla="*/ 2894924 w 6891715"/>
                <a:gd name="connsiteY2855" fmla="*/ 1231582 h 6367455"/>
                <a:gd name="connsiteX2856" fmla="*/ 2893984 w 6891715"/>
                <a:gd name="connsiteY2856" fmla="*/ 1212850 h 6367455"/>
                <a:gd name="connsiteX2857" fmla="*/ 5710203 w 6891715"/>
                <a:gd name="connsiteY2857" fmla="*/ 1139822 h 6367455"/>
                <a:gd name="connsiteX2858" fmla="*/ 5727666 w 6891715"/>
                <a:gd name="connsiteY2858" fmla="*/ 1152205 h 6367455"/>
                <a:gd name="connsiteX2859" fmla="*/ 5723382 w 6891715"/>
                <a:gd name="connsiteY2859" fmla="*/ 1173160 h 6367455"/>
                <a:gd name="connsiteX2860" fmla="*/ 5711521 w 6891715"/>
                <a:gd name="connsiteY2860" fmla="*/ 1162048 h 6367455"/>
                <a:gd name="connsiteX2861" fmla="*/ 5710203 w 6891715"/>
                <a:gd name="connsiteY2861" fmla="*/ 1139822 h 6367455"/>
                <a:gd name="connsiteX2862" fmla="*/ 3040668 w 6891715"/>
                <a:gd name="connsiteY2862" fmla="*/ 1009652 h 6367455"/>
                <a:gd name="connsiteX2863" fmla="*/ 3052733 w 6891715"/>
                <a:gd name="connsiteY2863" fmla="*/ 1019177 h 6367455"/>
                <a:gd name="connsiteX2864" fmla="*/ 3020983 w 6891715"/>
                <a:gd name="connsiteY2864" fmla="*/ 1028702 h 6367455"/>
                <a:gd name="connsiteX2865" fmla="*/ 3017808 w 6891715"/>
                <a:gd name="connsiteY2865" fmla="*/ 1020765 h 6367455"/>
                <a:gd name="connsiteX2866" fmla="*/ 3072139 w 6891715"/>
                <a:gd name="connsiteY2866" fmla="*/ 911226 h 6367455"/>
                <a:gd name="connsiteX2867" fmla="*/ 3073371 w 6891715"/>
                <a:gd name="connsiteY2867" fmla="*/ 926933 h 6367455"/>
                <a:gd name="connsiteX2868" fmla="*/ 3052733 w 6891715"/>
                <a:gd name="connsiteY2868" fmla="*/ 930276 h 6367455"/>
                <a:gd name="connsiteX2869" fmla="*/ 3107021 w 6891715"/>
                <a:gd name="connsiteY2869" fmla="*/ 901700 h 6367455"/>
                <a:gd name="connsiteX2870" fmla="*/ 3120991 w 6891715"/>
                <a:gd name="connsiteY2870" fmla="*/ 928449 h 6367455"/>
                <a:gd name="connsiteX2871" fmla="*/ 3105116 w 6891715"/>
                <a:gd name="connsiteY2871" fmla="*/ 944563 h 6367455"/>
                <a:gd name="connsiteX2872" fmla="*/ 3098766 w 6891715"/>
                <a:gd name="connsiteY2872" fmla="*/ 934895 h 6367455"/>
                <a:gd name="connsiteX2873" fmla="*/ 3098766 w 6891715"/>
                <a:gd name="connsiteY2873" fmla="*/ 925226 h 6367455"/>
                <a:gd name="connsiteX2874" fmla="*/ 3105751 w 6891715"/>
                <a:gd name="connsiteY2874" fmla="*/ 916525 h 6367455"/>
                <a:gd name="connsiteX2875" fmla="*/ 3099360 w 6891715"/>
                <a:gd name="connsiteY2875" fmla="*/ 876300 h 6367455"/>
                <a:gd name="connsiteX2876" fmla="*/ 3105116 w 6891715"/>
                <a:gd name="connsiteY2876" fmla="*/ 884929 h 6367455"/>
                <a:gd name="connsiteX2877" fmla="*/ 3093284 w 6891715"/>
                <a:gd name="connsiteY2877" fmla="*/ 896433 h 6367455"/>
                <a:gd name="connsiteX2878" fmla="*/ 3091365 w 6891715"/>
                <a:gd name="connsiteY2878" fmla="*/ 914648 h 6367455"/>
                <a:gd name="connsiteX2879" fmla="*/ 3079858 w 6891715"/>
                <a:gd name="connsiteY2879" fmla="*/ 925513 h 6367455"/>
                <a:gd name="connsiteX2880" fmla="*/ 3079538 w 6891715"/>
                <a:gd name="connsiteY2880" fmla="*/ 905061 h 6367455"/>
                <a:gd name="connsiteX2881" fmla="*/ 3060671 w 6891715"/>
                <a:gd name="connsiteY2881" fmla="*/ 906659 h 6367455"/>
                <a:gd name="connsiteX2882" fmla="*/ 3062270 w 6891715"/>
                <a:gd name="connsiteY2882" fmla="*/ 893877 h 6367455"/>
                <a:gd name="connsiteX2883" fmla="*/ 3082736 w 6891715"/>
                <a:gd name="connsiteY2883" fmla="*/ 885248 h 6367455"/>
                <a:gd name="connsiteX2884" fmla="*/ 2895676 w 6891715"/>
                <a:gd name="connsiteY2884" fmla="*/ 835022 h 6367455"/>
                <a:gd name="connsiteX2885" fmla="*/ 2900080 w 6891715"/>
                <a:gd name="connsiteY2885" fmla="*/ 843367 h 6367455"/>
                <a:gd name="connsiteX2886" fmla="*/ 2899450 w 6891715"/>
                <a:gd name="connsiteY2886" fmla="*/ 855243 h 6367455"/>
                <a:gd name="connsiteX2887" fmla="*/ 2906370 w 6891715"/>
                <a:gd name="connsiteY2887" fmla="*/ 852034 h 6367455"/>
                <a:gd name="connsiteX2888" fmla="*/ 2906684 w 6891715"/>
                <a:gd name="connsiteY2888" fmla="*/ 860700 h 6367455"/>
                <a:gd name="connsiteX2889" fmla="*/ 2893160 w 6891715"/>
                <a:gd name="connsiteY2889" fmla="*/ 863910 h 6367455"/>
                <a:gd name="connsiteX2890" fmla="*/ 2884040 w 6891715"/>
                <a:gd name="connsiteY2890" fmla="*/ 886378 h 6367455"/>
                <a:gd name="connsiteX2891" fmla="*/ 2873346 w 6891715"/>
                <a:gd name="connsiteY2891" fmla="*/ 893760 h 6367455"/>
                <a:gd name="connsiteX2892" fmla="*/ 2879321 w 6891715"/>
                <a:gd name="connsiteY2892" fmla="*/ 876748 h 6367455"/>
                <a:gd name="connsiteX2893" fmla="*/ 2877121 w 6891715"/>
                <a:gd name="connsiteY2893" fmla="*/ 857490 h 6367455"/>
                <a:gd name="connsiteX2894" fmla="*/ 2890959 w 6891715"/>
                <a:gd name="connsiteY2894" fmla="*/ 854280 h 6367455"/>
                <a:gd name="connsiteX2895" fmla="*/ 2912575 w 6891715"/>
                <a:gd name="connsiteY2895" fmla="*/ 822322 h 6367455"/>
                <a:gd name="connsiteX2896" fmla="*/ 2923896 w 6891715"/>
                <a:gd name="connsiteY2896" fmla="*/ 829854 h 6367455"/>
                <a:gd name="connsiteX2897" fmla="*/ 2925733 w 6891715"/>
                <a:gd name="connsiteY2897" fmla="*/ 836130 h 6367455"/>
                <a:gd name="connsiteX2898" fmla="*/ 2922673 w 6891715"/>
                <a:gd name="connsiteY2898" fmla="*/ 849310 h 6367455"/>
                <a:gd name="connsiteX2899" fmla="*/ 2912575 w 6891715"/>
                <a:gd name="connsiteY2899" fmla="*/ 848682 h 6367455"/>
                <a:gd name="connsiteX2900" fmla="*/ 2904312 w 6891715"/>
                <a:gd name="connsiteY2900" fmla="*/ 841465 h 6367455"/>
                <a:gd name="connsiteX2901" fmla="*/ 2900333 w 6891715"/>
                <a:gd name="connsiteY2901" fmla="*/ 830795 h 6367455"/>
                <a:gd name="connsiteX2902" fmla="*/ 2915634 w 6891715"/>
                <a:gd name="connsiteY2902" fmla="*/ 832050 h 6367455"/>
                <a:gd name="connsiteX2903" fmla="*/ 3115497 w 6891715"/>
                <a:gd name="connsiteY2903" fmla="*/ 820737 h 6367455"/>
                <a:gd name="connsiteX2904" fmla="*/ 3128970 w 6891715"/>
                <a:gd name="connsiteY2904" fmla="*/ 829700 h 6367455"/>
                <a:gd name="connsiteX2905" fmla="*/ 3132104 w 6891715"/>
                <a:gd name="connsiteY2905" fmla="*/ 840826 h 6367455"/>
                <a:gd name="connsiteX2906" fmla="*/ 3125211 w 6891715"/>
                <a:gd name="connsiteY2906" fmla="*/ 850098 h 6367455"/>
                <a:gd name="connsiteX2907" fmla="*/ 3108291 w 6891715"/>
                <a:gd name="connsiteY2907" fmla="*/ 855662 h 6367455"/>
                <a:gd name="connsiteX2908" fmla="*/ 3112364 w 6891715"/>
                <a:gd name="connsiteY2908" fmla="*/ 841135 h 6367455"/>
                <a:gd name="connsiteX2909" fmla="*/ 2986079 w 6891715"/>
                <a:gd name="connsiteY2909" fmla="*/ 784222 h 6367455"/>
                <a:gd name="connsiteX2910" fmla="*/ 2989234 w 6891715"/>
                <a:gd name="connsiteY2910" fmla="*/ 792794 h 6367455"/>
                <a:gd name="connsiteX2911" fmla="*/ 2950732 w 6891715"/>
                <a:gd name="connsiteY2911" fmla="*/ 835022 h 6367455"/>
                <a:gd name="connsiteX2912" fmla="*/ 2938108 w 6891715"/>
                <a:gd name="connsiteY2912" fmla="*/ 829942 h 6367455"/>
                <a:gd name="connsiteX2913" fmla="*/ 2936846 w 6891715"/>
                <a:gd name="connsiteY2913" fmla="*/ 815337 h 6367455"/>
                <a:gd name="connsiteX2914" fmla="*/ 2944104 w 6891715"/>
                <a:gd name="connsiteY2914" fmla="*/ 803589 h 6367455"/>
                <a:gd name="connsiteX2915" fmla="*/ 2956728 w 6891715"/>
                <a:gd name="connsiteY2915" fmla="*/ 805494 h 6367455"/>
                <a:gd name="connsiteX2916" fmla="*/ 2963040 w 6891715"/>
                <a:gd name="connsiteY2916" fmla="*/ 796922 h 6367455"/>
                <a:gd name="connsiteX2917" fmla="*/ 2969036 w 6891715"/>
                <a:gd name="connsiteY2917" fmla="*/ 784539 h 6367455"/>
                <a:gd name="connsiteX2918" fmla="*/ 3181826 w 6891715"/>
                <a:gd name="connsiteY2918" fmla="*/ 777876 h 6367455"/>
                <a:gd name="connsiteX2919" fmla="*/ 3189253 w 6891715"/>
                <a:gd name="connsiteY2919" fmla="*/ 786862 h 6367455"/>
                <a:gd name="connsiteX2920" fmla="*/ 3181181 w 6891715"/>
                <a:gd name="connsiteY2920" fmla="*/ 793751 h 6367455"/>
                <a:gd name="connsiteX2921" fmla="*/ 3170203 w 6891715"/>
                <a:gd name="connsiteY2921" fmla="*/ 787760 h 6367455"/>
                <a:gd name="connsiteX2922" fmla="*/ 2989234 w 6891715"/>
                <a:gd name="connsiteY2922" fmla="*/ 760410 h 6367455"/>
                <a:gd name="connsiteX2923" fmla="*/ 3000346 w 6891715"/>
                <a:gd name="connsiteY2923" fmla="*/ 771020 h 6367455"/>
                <a:gd name="connsiteX2924" fmla="*/ 2997078 w 6891715"/>
                <a:gd name="connsiteY2924" fmla="*/ 785810 h 6367455"/>
                <a:gd name="connsiteX2925" fmla="*/ 2989559 w 6891715"/>
                <a:gd name="connsiteY2925" fmla="*/ 779380 h 6367455"/>
                <a:gd name="connsiteX2926" fmla="*/ 2989234 w 6891715"/>
                <a:gd name="connsiteY2926" fmla="*/ 760410 h 6367455"/>
                <a:gd name="connsiteX2927" fmla="*/ 3084673 w 6891715"/>
                <a:gd name="connsiteY2927" fmla="*/ 733425 h 6367455"/>
                <a:gd name="connsiteX2928" fmla="*/ 3095591 w 6891715"/>
                <a:gd name="connsiteY2928" fmla="*/ 744629 h 6367455"/>
                <a:gd name="connsiteX2929" fmla="*/ 3089491 w 6891715"/>
                <a:gd name="connsiteY2929" fmla="*/ 761915 h 6367455"/>
                <a:gd name="connsiteX2930" fmla="*/ 3078568 w 6891715"/>
                <a:gd name="connsiteY2930" fmla="*/ 778881 h 6367455"/>
                <a:gd name="connsiteX2931" fmla="*/ 3073427 w 6891715"/>
                <a:gd name="connsiteY2931" fmla="*/ 784323 h 6367455"/>
                <a:gd name="connsiteX2932" fmla="*/ 3061541 w 6891715"/>
                <a:gd name="connsiteY2932" fmla="*/ 788805 h 6367455"/>
                <a:gd name="connsiteX2933" fmla="*/ 3062825 w 6891715"/>
                <a:gd name="connsiteY2933" fmla="*/ 799369 h 6367455"/>
                <a:gd name="connsiteX2934" fmla="*/ 3065074 w 6891715"/>
                <a:gd name="connsiteY2934" fmla="*/ 811213 h 6367455"/>
                <a:gd name="connsiteX2935" fmla="*/ 3056400 w 6891715"/>
                <a:gd name="connsiteY2935" fmla="*/ 808972 h 6367455"/>
                <a:gd name="connsiteX2936" fmla="*/ 3054472 w 6891715"/>
                <a:gd name="connsiteY2936" fmla="*/ 788805 h 6367455"/>
                <a:gd name="connsiteX2937" fmla="*/ 3063789 w 6891715"/>
                <a:gd name="connsiteY2937" fmla="*/ 766077 h 6367455"/>
                <a:gd name="connsiteX2938" fmla="*/ 3045477 w 6891715"/>
                <a:gd name="connsiteY2938" fmla="*/ 773119 h 6367455"/>
                <a:gd name="connsiteX2939" fmla="*/ 3028448 w 6891715"/>
                <a:gd name="connsiteY2939" fmla="*/ 802890 h 6367455"/>
                <a:gd name="connsiteX2940" fmla="*/ 3016882 w 6891715"/>
                <a:gd name="connsiteY2940" fmla="*/ 795527 h 6367455"/>
                <a:gd name="connsiteX2941" fmla="*/ 3014633 w 6891715"/>
                <a:gd name="connsiteY2941" fmla="*/ 784643 h 6367455"/>
                <a:gd name="connsiteX2942" fmla="*/ 3028127 w 6891715"/>
                <a:gd name="connsiteY2942" fmla="*/ 766397 h 6367455"/>
                <a:gd name="connsiteX2943" fmla="*/ 3045477 w 6891715"/>
                <a:gd name="connsiteY2943" fmla="*/ 749431 h 6367455"/>
                <a:gd name="connsiteX2944" fmla="*/ 3065396 w 6891715"/>
                <a:gd name="connsiteY2944" fmla="*/ 743989 h 6367455"/>
                <a:gd name="connsiteX2945" fmla="*/ 3205129 w 6891715"/>
                <a:gd name="connsiteY2945" fmla="*/ 719138 h 6367455"/>
                <a:gd name="connsiteX2946" fmla="*/ 3203253 w 6891715"/>
                <a:gd name="connsiteY2946" fmla="*/ 736387 h 6367455"/>
                <a:gd name="connsiteX2947" fmla="*/ 3189807 w 6891715"/>
                <a:gd name="connsiteY2947" fmla="*/ 739776 h 6367455"/>
                <a:gd name="connsiteX2948" fmla="*/ 3184491 w 6891715"/>
                <a:gd name="connsiteY2948" fmla="*/ 726222 h 6367455"/>
                <a:gd name="connsiteX2949" fmla="*/ 3048002 w 6891715"/>
                <a:gd name="connsiteY2949" fmla="*/ 700087 h 6367455"/>
                <a:gd name="connsiteX2950" fmla="*/ 3055726 w 6891715"/>
                <a:gd name="connsiteY2950" fmla="*/ 703262 h 6367455"/>
                <a:gd name="connsiteX2951" fmla="*/ 3059084 w 6891715"/>
                <a:gd name="connsiteY2951" fmla="*/ 711517 h 6367455"/>
                <a:gd name="connsiteX2952" fmla="*/ 3057069 w 6891715"/>
                <a:gd name="connsiteY2952" fmla="*/ 725170 h 6367455"/>
                <a:gd name="connsiteX2953" fmla="*/ 3044980 w 6891715"/>
                <a:gd name="connsiteY2953" fmla="*/ 725487 h 6367455"/>
                <a:gd name="connsiteX2954" fmla="*/ 3041621 w 6891715"/>
                <a:gd name="connsiteY2954" fmla="*/ 709612 h 6367455"/>
                <a:gd name="connsiteX2955" fmla="*/ 3147591 w 6891715"/>
                <a:gd name="connsiteY2955" fmla="*/ 608011 h 6367455"/>
                <a:gd name="connsiteX2956" fmla="*/ 3157047 w 6891715"/>
                <a:gd name="connsiteY2956" fmla="*/ 609291 h 6367455"/>
                <a:gd name="connsiteX2957" fmla="*/ 3163667 w 6891715"/>
                <a:gd name="connsiteY2957" fmla="*/ 632651 h 6367455"/>
                <a:gd name="connsiteX2958" fmla="*/ 3154210 w 6891715"/>
                <a:gd name="connsiteY2958" fmla="*/ 648332 h 6367455"/>
                <a:gd name="connsiteX2959" fmla="*/ 3165873 w 6891715"/>
                <a:gd name="connsiteY2959" fmla="*/ 659212 h 6367455"/>
                <a:gd name="connsiteX2960" fmla="*/ 3165873 w 6891715"/>
                <a:gd name="connsiteY2960" fmla="*/ 666572 h 6367455"/>
                <a:gd name="connsiteX2961" fmla="*/ 3150428 w 6891715"/>
                <a:gd name="connsiteY2961" fmla="*/ 687053 h 6367455"/>
                <a:gd name="connsiteX2962" fmla="*/ 3152319 w 6891715"/>
                <a:gd name="connsiteY2962" fmla="*/ 699533 h 6367455"/>
                <a:gd name="connsiteX2963" fmla="*/ 3167134 w 6891715"/>
                <a:gd name="connsiteY2963" fmla="*/ 696333 h 6367455"/>
                <a:gd name="connsiteX2964" fmla="*/ 3173439 w 6891715"/>
                <a:gd name="connsiteY2964" fmla="*/ 675853 h 6367455"/>
                <a:gd name="connsiteX2965" fmla="*/ 3178482 w 6891715"/>
                <a:gd name="connsiteY2965" fmla="*/ 657932 h 6367455"/>
                <a:gd name="connsiteX2966" fmla="*/ 3193298 w 6891715"/>
                <a:gd name="connsiteY2966" fmla="*/ 651212 h 6367455"/>
                <a:gd name="connsiteX2967" fmla="*/ 3183211 w 6891715"/>
                <a:gd name="connsiteY2967" fmla="*/ 634571 h 6367455"/>
                <a:gd name="connsiteX2968" fmla="*/ 3192983 w 6891715"/>
                <a:gd name="connsiteY2968" fmla="*/ 621771 h 6367455"/>
                <a:gd name="connsiteX2969" fmla="*/ 3196765 w 6891715"/>
                <a:gd name="connsiteY2969" fmla="*/ 625611 h 6367455"/>
                <a:gd name="connsiteX2970" fmla="*/ 3199602 w 6891715"/>
                <a:gd name="connsiteY2970" fmla="*/ 629131 h 6367455"/>
                <a:gd name="connsiteX2971" fmla="*/ 3200548 w 6891715"/>
                <a:gd name="connsiteY2971" fmla="*/ 631051 h 6367455"/>
                <a:gd name="connsiteX2972" fmla="*/ 3201178 w 6891715"/>
                <a:gd name="connsiteY2972" fmla="*/ 632331 h 6367455"/>
                <a:gd name="connsiteX2973" fmla="*/ 3202124 w 6891715"/>
                <a:gd name="connsiteY2973" fmla="*/ 632971 h 6367455"/>
                <a:gd name="connsiteX2974" fmla="*/ 3203070 w 6891715"/>
                <a:gd name="connsiteY2974" fmla="*/ 633611 h 6367455"/>
                <a:gd name="connsiteX2975" fmla="*/ 3204015 w 6891715"/>
                <a:gd name="connsiteY2975" fmla="*/ 632971 h 6367455"/>
                <a:gd name="connsiteX2976" fmla="*/ 3205592 w 6891715"/>
                <a:gd name="connsiteY2976" fmla="*/ 632651 h 6367455"/>
                <a:gd name="connsiteX2977" fmla="*/ 3207483 w 6891715"/>
                <a:gd name="connsiteY2977" fmla="*/ 631691 h 6367455"/>
                <a:gd name="connsiteX2978" fmla="*/ 3208744 w 6891715"/>
                <a:gd name="connsiteY2978" fmla="*/ 631051 h 6367455"/>
                <a:gd name="connsiteX2979" fmla="*/ 3220092 w 6891715"/>
                <a:gd name="connsiteY2979" fmla="*/ 642572 h 6367455"/>
                <a:gd name="connsiteX2980" fmla="*/ 3225766 w 6891715"/>
                <a:gd name="connsiteY2980" fmla="*/ 654092 h 6367455"/>
                <a:gd name="connsiteX2981" fmla="*/ 3206852 w 6891715"/>
                <a:gd name="connsiteY2981" fmla="*/ 678093 h 6367455"/>
                <a:gd name="connsiteX2982" fmla="*/ 3205276 w 6891715"/>
                <a:gd name="connsiteY2982" fmla="*/ 700173 h 6367455"/>
                <a:gd name="connsiteX2983" fmla="*/ 3185102 w 6891715"/>
                <a:gd name="connsiteY2983" fmla="*/ 698253 h 6367455"/>
                <a:gd name="connsiteX2984" fmla="*/ 3181319 w 6891715"/>
                <a:gd name="connsiteY2984" fmla="*/ 716174 h 6367455"/>
                <a:gd name="connsiteX2985" fmla="*/ 3173754 w 6891715"/>
                <a:gd name="connsiteY2985" fmla="*/ 726734 h 6367455"/>
                <a:gd name="connsiteX2986" fmla="*/ 3184472 w 6891715"/>
                <a:gd name="connsiteY2986" fmla="*/ 743055 h 6367455"/>
                <a:gd name="connsiteX2987" fmla="*/ 3173754 w 6891715"/>
                <a:gd name="connsiteY2987" fmla="*/ 746255 h 6367455"/>
                <a:gd name="connsiteX2988" fmla="*/ 3160199 w 6891715"/>
                <a:gd name="connsiteY2988" fmla="*/ 738895 h 6367455"/>
                <a:gd name="connsiteX2989" fmla="*/ 3157047 w 6891715"/>
                <a:gd name="connsiteY2989" fmla="*/ 722894 h 6367455"/>
                <a:gd name="connsiteX2990" fmla="*/ 3154525 w 6891715"/>
                <a:gd name="connsiteY2990" fmla="*/ 730894 h 6367455"/>
                <a:gd name="connsiteX2991" fmla="*/ 3152949 w 6891715"/>
                <a:gd name="connsiteY2991" fmla="*/ 736974 h 6367455"/>
                <a:gd name="connsiteX2992" fmla="*/ 3152004 w 6891715"/>
                <a:gd name="connsiteY2992" fmla="*/ 739215 h 6367455"/>
                <a:gd name="connsiteX2993" fmla="*/ 3151688 w 6891715"/>
                <a:gd name="connsiteY2993" fmla="*/ 741135 h 6367455"/>
                <a:gd name="connsiteX2994" fmla="*/ 3151373 w 6891715"/>
                <a:gd name="connsiteY2994" fmla="*/ 743375 h 6367455"/>
                <a:gd name="connsiteX2995" fmla="*/ 3149482 w 6891715"/>
                <a:gd name="connsiteY2995" fmla="*/ 746895 h 6367455"/>
                <a:gd name="connsiteX2996" fmla="*/ 3144123 w 6891715"/>
                <a:gd name="connsiteY2996" fmla="*/ 756495 h 6367455"/>
                <a:gd name="connsiteX2997" fmla="*/ 3136243 w 6891715"/>
                <a:gd name="connsiteY2997" fmla="*/ 769935 h 6367455"/>
                <a:gd name="connsiteX2998" fmla="*/ 3126786 w 6891715"/>
                <a:gd name="connsiteY2998" fmla="*/ 760335 h 6367455"/>
                <a:gd name="connsiteX2999" fmla="*/ 3129623 w 6891715"/>
                <a:gd name="connsiteY2999" fmla="*/ 727694 h 6367455"/>
                <a:gd name="connsiteX3000" fmla="*/ 3116384 w 6891715"/>
                <a:gd name="connsiteY3000" fmla="*/ 740495 h 6367455"/>
                <a:gd name="connsiteX3001" fmla="*/ 3105036 w 6891715"/>
                <a:gd name="connsiteY3001" fmla="*/ 768975 h 6367455"/>
                <a:gd name="connsiteX3002" fmla="*/ 3097785 w 6891715"/>
                <a:gd name="connsiteY3002" fmla="*/ 767055 h 6367455"/>
                <a:gd name="connsiteX3003" fmla="*/ 3107873 w 6891715"/>
                <a:gd name="connsiteY3003" fmla="*/ 742415 h 6367455"/>
                <a:gd name="connsiteX3004" fmla="*/ 3096209 w 6891715"/>
                <a:gd name="connsiteY3004" fmla="*/ 740495 h 6367455"/>
                <a:gd name="connsiteX3005" fmla="*/ 3094003 w 6891715"/>
                <a:gd name="connsiteY3005" fmla="*/ 734094 h 6367455"/>
                <a:gd name="connsiteX3006" fmla="*/ 3107557 w 6891715"/>
                <a:gd name="connsiteY3006" fmla="*/ 727694 h 6367455"/>
                <a:gd name="connsiteX3007" fmla="*/ 3099992 w 6891715"/>
                <a:gd name="connsiteY3007" fmla="*/ 717134 h 6367455"/>
                <a:gd name="connsiteX3008" fmla="*/ 3127101 w 6891715"/>
                <a:gd name="connsiteY3008" fmla="*/ 687053 h 6367455"/>
                <a:gd name="connsiteX3009" fmla="*/ 3127101 w 6891715"/>
                <a:gd name="connsiteY3009" fmla="*/ 668172 h 6367455"/>
                <a:gd name="connsiteX3010" fmla="*/ 3135297 w 6891715"/>
                <a:gd name="connsiteY3010" fmla="*/ 656332 h 6367455"/>
                <a:gd name="connsiteX3011" fmla="*/ 3128992 w 6891715"/>
                <a:gd name="connsiteY3011" fmla="*/ 646732 h 6367455"/>
                <a:gd name="connsiteX3012" fmla="*/ 3086809 w 6891715"/>
                <a:gd name="connsiteY3012" fmla="*/ 601662 h 6367455"/>
                <a:gd name="connsiteX3013" fmla="*/ 3100900 w 6891715"/>
                <a:gd name="connsiteY3013" fmla="*/ 618490 h 6367455"/>
                <a:gd name="connsiteX3014" fmla="*/ 3095575 w 6891715"/>
                <a:gd name="connsiteY3014" fmla="*/ 628967 h 6367455"/>
                <a:gd name="connsiteX3015" fmla="*/ 3100274 w 6891715"/>
                <a:gd name="connsiteY3015" fmla="*/ 649287 h 6367455"/>
                <a:gd name="connsiteX3016" fmla="*/ 3095888 w 6891715"/>
                <a:gd name="connsiteY3016" fmla="*/ 658812 h 6367455"/>
                <a:gd name="connsiteX3017" fmla="*/ 3117816 w 6891715"/>
                <a:gd name="connsiteY3017" fmla="*/ 663575 h 6367455"/>
                <a:gd name="connsiteX3018" fmla="*/ 3107478 w 6891715"/>
                <a:gd name="connsiteY3018" fmla="*/ 680720 h 6367455"/>
                <a:gd name="connsiteX3019" fmla="*/ 3092755 w 6891715"/>
                <a:gd name="connsiteY3019" fmla="*/ 682625 h 6367455"/>
                <a:gd name="connsiteX3020" fmla="*/ 3067073 w 6891715"/>
                <a:gd name="connsiteY3020" fmla="*/ 700087 h 6367455"/>
                <a:gd name="connsiteX3021" fmla="*/ 3054544 w 6891715"/>
                <a:gd name="connsiteY3021" fmla="*/ 696912 h 6367455"/>
                <a:gd name="connsiteX3022" fmla="*/ 3082423 w 6891715"/>
                <a:gd name="connsiteY3022" fmla="*/ 661987 h 6367455"/>
                <a:gd name="connsiteX3023" fmla="*/ 3052351 w 6891715"/>
                <a:gd name="connsiteY3023" fmla="*/ 679767 h 6367455"/>
                <a:gd name="connsiteX3024" fmla="*/ 3042953 w 6891715"/>
                <a:gd name="connsiteY3024" fmla="*/ 679132 h 6367455"/>
                <a:gd name="connsiteX3025" fmla="*/ 3029170 w 6891715"/>
                <a:gd name="connsiteY3025" fmla="*/ 697230 h 6367455"/>
                <a:gd name="connsiteX3026" fmla="*/ 3024158 w 6891715"/>
                <a:gd name="connsiteY3026" fmla="*/ 683577 h 6367455"/>
                <a:gd name="connsiteX3027" fmla="*/ 3034495 w 6891715"/>
                <a:gd name="connsiteY3027" fmla="*/ 675957 h 6367455"/>
                <a:gd name="connsiteX3028" fmla="*/ 3031050 w 6891715"/>
                <a:gd name="connsiteY3028" fmla="*/ 662305 h 6367455"/>
                <a:gd name="connsiteX3029" fmla="*/ 3042640 w 6891715"/>
                <a:gd name="connsiteY3029" fmla="*/ 652780 h 6367455"/>
                <a:gd name="connsiteX3030" fmla="*/ 3057363 w 6891715"/>
                <a:gd name="connsiteY3030" fmla="*/ 649605 h 6367455"/>
                <a:gd name="connsiteX3031" fmla="*/ 3071460 w 6891715"/>
                <a:gd name="connsiteY3031" fmla="*/ 629285 h 6367455"/>
                <a:gd name="connsiteX3032" fmla="*/ 3083990 w 6891715"/>
                <a:gd name="connsiteY3032" fmla="*/ 628332 h 6367455"/>
                <a:gd name="connsiteX3033" fmla="*/ 3079917 w 6891715"/>
                <a:gd name="connsiteY3033" fmla="*/ 611187 h 6367455"/>
                <a:gd name="connsiteX3034" fmla="*/ 3198778 w 6891715"/>
                <a:gd name="connsiteY3034" fmla="*/ 596901 h 6367455"/>
                <a:gd name="connsiteX3035" fmla="*/ 3208960 w 6891715"/>
                <a:gd name="connsiteY3035" fmla="*/ 597864 h 6367455"/>
                <a:gd name="connsiteX3036" fmla="*/ 3214215 w 6891715"/>
                <a:gd name="connsiteY3036" fmla="*/ 603322 h 6367455"/>
                <a:gd name="connsiteX3037" fmla="*/ 3219798 w 6891715"/>
                <a:gd name="connsiteY3037" fmla="*/ 601074 h 6367455"/>
                <a:gd name="connsiteX3038" fmla="*/ 3227353 w 6891715"/>
                <a:gd name="connsiteY3038" fmla="*/ 611349 h 6367455"/>
                <a:gd name="connsiteX3039" fmla="*/ 3217828 w 6891715"/>
                <a:gd name="connsiteY3039" fmla="*/ 625476 h 6367455"/>
                <a:gd name="connsiteX3040" fmla="*/ 3201405 w 6891715"/>
                <a:gd name="connsiteY3040" fmla="*/ 609743 h 6367455"/>
                <a:gd name="connsiteX3041" fmla="*/ 3164907 w 6891715"/>
                <a:gd name="connsiteY3041" fmla="*/ 504825 h 6367455"/>
                <a:gd name="connsiteX3042" fmla="*/ 3188311 w 6891715"/>
                <a:gd name="connsiteY3042" fmla="*/ 509905 h 6367455"/>
                <a:gd name="connsiteX3043" fmla="*/ 3190841 w 6891715"/>
                <a:gd name="connsiteY3043" fmla="*/ 523558 h 6367455"/>
                <a:gd name="connsiteX3044" fmla="*/ 3182302 w 6891715"/>
                <a:gd name="connsiteY3044" fmla="*/ 535305 h 6367455"/>
                <a:gd name="connsiteX3045" fmla="*/ 3184516 w 6891715"/>
                <a:gd name="connsiteY3045" fmla="*/ 554355 h 6367455"/>
                <a:gd name="connsiteX3046" fmla="*/ 3172181 w 6891715"/>
                <a:gd name="connsiteY3046" fmla="*/ 566103 h 6367455"/>
                <a:gd name="connsiteX3047" fmla="*/ 3164591 w 6891715"/>
                <a:gd name="connsiteY3047" fmla="*/ 582930 h 6367455"/>
                <a:gd name="connsiteX3048" fmla="*/ 3136444 w 6891715"/>
                <a:gd name="connsiteY3048" fmla="*/ 592455 h 6367455"/>
                <a:gd name="connsiteX3049" fmla="*/ 3124110 w 6891715"/>
                <a:gd name="connsiteY3049" fmla="*/ 622300 h 6367455"/>
                <a:gd name="connsiteX3050" fmla="*/ 3119998 w 6891715"/>
                <a:gd name="connsiteY3050" fmla="*/ 619125 h 6367455"/>
                <a:gd name="connsiteX3051" fmla="*/ 3120631 w 6891715"/>
                <a:gd name="connsiteY3051" fmla="*/ 611823 h 6367455"/>
                <a:gd name="connsiteX3052" fmla="*/ 3109878 w 6891715"/>
                <a:gd name="connsiteY3052" fmla="*/ 602615 h 6367455"/>
                <a:gd name="connsiteX3053" fmla="*/ 3132965 w 6891715"/>
                <a:gd name="connsiteY3053" fmla="*/ 578803 h 6367455"/>
                <a:gd name="connsiteX3054" fmla="*/ 3136127 w 6891715"/>
                <a:gd name="connsiteY3054" fmla="*/ 555943 h 6367455"/>
                <a:gd name="connsiteX3055" fmla="*/ 3151941 w 6891715"/>
                <a:gd name="connsiteY3055" fmla="*/ 553403 h 6367455"/>
                <a:gd name="connsiteX3056" fmla="*/ 3155736 w 6891715"/>
                <a:gd name="connsiteY3056" fmla="*/ 542925 h 6367455"/>
                <a:gd name="connsiteX3057" fmla="*/ 3151624 w 6891715"/>
                <a:gd name="connsiteY3057" fmla="*/ 531495 h 6367455"/>
                <a:gd name="connsiteX3058" fmla="*/ 3157950 w 6891715"/>
                <a:gd name="connsiteY3058" fmla="*/ 523875 h 6367455"/>
                <a:gd name="connsiteX3059" fmla="*/ 4364771 w 6891715"/>
                <a:gd name="connsiteY3059" fmla="*/ 471424 h 6367455"/>
                <a:gd name="connsiteX3060" fmla="*/ 4352063 w 6891715"/>
                <a:gd name="connsiteY3060" fmla="*/ 473328 h 6367455"/>
                <a:gd name="connsiteX3061" fmla="*/ 4349204 w 6891715"/>
                <a:gd name="connsiteY3061" fmla="*/ 492370 h 6367455"/>
                <a:gd name="connsiteX3062" fmla="*/ 4353334 w 6891715"/>
                <a:gd name="connsiteY3062" fmla="*/ 505065 h 6367455"/>
                <a:gd name="connsiteX3063" fmla="*/ 4345709 w 6891715"/>
                <a:gd name="connsiteY3063" fmla="*/ 514269 h 6367455"/>
                <a:gd name="connsiteX3064" fmla="*/ 4338402 w 6891715"/>
                <a:gd name="connsiteY3064" fmla="*/ 505383 h 6367455"/>
                <a:gd name="connsiteX3065" fmla="*/ 4341579 w 6891715"/>
                <a:gd name="connsiteY3065" fmla="*/ 493005 h 6367455"/>
                <a:gd name="connsiteX3066" fmla="*/ 4337131 w 6891715"/>
                <a:gd name="connsiteY3066" fmla="*/ 479358 h 6367455"/>
                <a:gd name="connsiteX3067" fmla="*/ 4322835 w 6891715"/>
                <a:gd name="connsiteY3067" fmla="*/ 489514 h 6367455"/>
                <a:gd name="connsiteX3068" fmla="*/ 4315210 w 6891715"/>
                <a:gd name="connsiteY3068" fmla="*/ 501892 h 6367455"/>
                <a:gd name="connsiteX3069" fmla="*/ 4319976 w 6891715"/>
                <a:gd name="connsiteY3069" fmla="*/ 515538 h 6367455"/>
                <a:gd name="connsiteX3070" fmla="*/ 4326647 w 6891715"/>
                <a:gd name="connsiteY3070" fmla="*/ 515538 h 6367455"/>
                <a:gd name="connsiteX3071" fmla="*/ 4334590 w 6891715"/>
                <a:gd name="connsiteY3071" fmla="*/ 522203 h 6367455"/>
                <a:gd name="connsiteX3072" fmla="*/ 4333319 w 6891715"/>
                <a:gd name="connsiteY3072" fmla="*/ 536167 h 6367455"/>
                <a:gd name="connsiteX3073" fmla="*/ 4321882 w 6891715"/>
                <a:gd name="connsiteY3073" fmla="*/ 530455 h 6367455"/>
                <a:gd name="connsiteX3074" fmla="*/ 4315210 w 6891715"/>
                <a:gd name="connsiteY3074" fmla="*/ 539658 h 6367455"/>
                <a:gd name="connsiteX3075" fmla="*/ 4297419 w 6891715"/>
                <a:gd name="connsiteY3075" fmla="*/ 537119 h 6367455"/>
                <a:gd name="connsiteX3076" fmla="*/ 4292971 w 6891715"/>
                <a:gd name="connsiteY3076" fmla="*/ 550766 h 6367455"/>
                <a:gd name="connsiteX3077" fmla="*/ 4282805 w 6891715"/>
                <a:gd name="connsiteY3077" fmla="*/ 553940 h 6367455"/>
                <a:gd name="connsiteX3078" fmla="*/ 4274862 w 6891715"/>
                <a:gd name="connsiteY3078" fmla="*/ 552353 h 6367455"/>
                <a:gd name="connsiteX3079" fmla="*/ 4260566 w 6891715"/>
                <a:gd name="connsiteY3079" fmla="*/ 563778 h 6367455"/>
                <a:gd name="connsiteX3080" fmla="*/ 4263425 w 6891715"/>
                <a:gd name="connsiteY3080" fmla="*/ 579647 h 6367455"/>
                <a:gd name="connsiteX3081" fmla="*/ 4256754 w 6891715"/>
                <a:gd name="connsiteY3081" fmla="*/ 585677 h 6367455"/>
                <a:gd name="connsiteX3082" fmla="*/ 4246270 w 6891715"/>
                <a:gd name="connsiteY3082" fmla="*/ 586312 h 6367455"/>
                <a:gd name="connsiteX3083" fmla="*/ 4233244 w 6891715"/>
                <a:gd name="connsiteY3083" fmla="*/ 586946 h 6367455"/>
                <a:gd name="connsiteX3084" fmla="*/ 4227843 w 6891715"/>
                <a:gd name="connsiteY3084" fmla="*/ 601863 h 6367455"/>
                <a:gd name="connsiteX3085" fmla="*/ 4232926 w 6891715"/>
                <a:gd name="connsiteY3085" fmla="*/ 608210 h 6367455"/>
                <a:gd name="connsiteX3086" fmla="*/ 4241504 w 6891715"/>
                <a:gd name="connsiteY3086" fmla="*/ 605036 h 6367455"/>
                <a:gd name="connsiteX3087" fmla="*/ 4247858 w 6891715"/>
                <a:gd name="connsiteY3087" fmla="*/ 609797 h 6367455"/>
                <a:gd name="connsiteX3088" fmla="*/ 4239280 w 6891715"/>
                <a:gd name="connsiteY3088" fmla="*/ 612653 h 6367455"/>
                <a:gd name="connsiteX3089" fmla="*/ 4244363 w 6891715"/>
                <a:gd name="connsiteY3089" fmla="*/ 622174 h 6367455"/>
                <a:gd name="connsiteX3090" fmla="*/ 4254530 w 6891715"/>
                <a:gd name="connsiteY3090" fmla="*/ 624396 h 6367455"/>
                <a:gd name="connsiteX3091" fmla="*/ 4259295 w 6891715"/>
                <a:gd name="connsiteY3091" fmla="*/ 613288 h 6367455"/>
                <a:gd name="connsiteX3092" fmla="*/ 4260248 w 6891715"/>
                <a:gd name="connsiteY3092" fmla="*/ 619635 h 6367455"/>
                <a:gd name="connsiteX3093" fmla="*/ 4269462 w 6891715"/>
                <a:gd name="connsiteY3093" fmla="*/ 628204 h 6367455"/>
                <a:gd name="connsiteX3094" fmla="*/ 4263108 w 6891715"/>
                <a:gd name="connsiteY3094" fmla="*/ 631378 h 6367455"/>
                <a:gd name="connsiteX3095" fmla="*/ 4252624 w 6891715"/>
                <a:gd name="connsiteY3095" fmla="*/ 629791 h 6367455"/>
                <a:gd name="connsiteX3096" fmla="*/ 4260566 w 6891715"/>
                <a:gd name="connsiteY3096" fmla="*/ 643755 h 6367455"/>
                <a:gd name="connsiteX3097" fmla="*/ 4275180 w 6891715"/>
                <a:gd name="connsiteY3097" fmla="*/ 653594 h 6367455"/>
                <a:gd name="connsiteX3098" fmla="*/ 4289477 w 6891715"/>
                <a:gd name="connsiteY3098" fmla="*/ 646612 h 6367455"/>
                <a:gd name="connsiteX3099" fmla="*/ 4287570 w 6891715"/>
                <a:gd name="connsiteY3099" fmla="*/ 633599 h 6367455"/>
                <a:gd name="connsiteX3100" fmla="*/ 4297101 w 6891715"/>
                <a:gd name="connsiteY3100" fmla="*/ 628839 h 6367455"/>
                <a:gd name="connsiteX3101" fmla="*/ 4302185 w 6891715"/>
                <a:gd name="connsiteY3101" fmla="*/ 638360 h 6367455"/>
                <a:gd name="connsiteX3102" fmla="*/ 4312669 w 6891715"/>
                <a:gd name="connsiteY3102" fmla="*/ 637725 h 6367455"/>
                <a:gd name="connsiteX3103" fmla="*/ 4312033 w 6891715"/>
                <a:gd name="connsiteY3103" fmla="*/ 628204 h 6367455"/>
                <a:gd name="connsiteX3104" fmla="*/ 4308221 w 6891715"/>
                <a:gd name="connsiteY3104" fmla="*/ 616462 h 6367455"/>
                <a:gd name="connsiteX3105" fmla="*/ 4317752 w 6891715"/>
                <a:gd name="connsiteY3105" fmla="*/ 615827 h 6367455"/>
                <a:gd name="connsiteX3106" fmla="*/ 4332048 w 6891715"/>
                <a:gd name="connsiteY3106" fmla="*/ 624396 h 6367455"/>
                <a:gd name="connsiteX3107" fmla="*/ 4339673 w 6891715"/>
                <a:gd name="connsiteY3107" fmla="*/ 624396 h 6367455"/>
                <a:gd name="connsiteX3108" fmla="*/ 4339547 w 6891715"/>
                <a:gd name="connsiteY3108" fmla="*/ 624461 h 6367455"/>
                <a:gd name="connsiteX3109" fmla="*/ 4339882 w 6891715"/>
                <a:gd name="connsiteY3109" fmla="*/ 624461 h 6367455"/>
                <a:gd name="connsiteX3110" fmla="*/ 4340199 w 6891715"/>
                <a:gd name="connsiteY3110" fmla="*/ 623826 h 6367455"/>
                <a:gd name="connsiteX3111" fmla="*/ 4341172 w 6891715"/>
                <a:gd name="connsiteY3111" fmla="*/ 623340 h 6367455"/>
                <a:gd name="connsiteX3112" fmla="*/ 4347298 w 6891715"/>
                <a:gd name="connsiteY3112" fmla="*/ 612018 h 6367455"/>
                <a:gd name="connsiteX3113" fmla="*/ 4332366 w 6891715"/>
                <a:gd name="connsiteY3113" fmla="*/ 604402 h 6367455"/>
                <a:gd name="connsiteX3114" fmla="*/ 4328236 w 6891715"/>
                <a:gd name="connsiteY3114" fmla="*/ 605354 h 6367455"/>
                <a:gd name="connsiteX3115" fmla="*/ 4317434 w 6891715"/>
                <a:gd name="connsiteY3115" fmla="*/ 588216 h 6367455"/>
                <a:gd name="connsiteX3116" fmla="*/ 4329189 w 6891715"/>
                <a:gd name="connsiteY3116" fmla="*/ 567587 h 6367455"/>
                <a:gd name="connsiteX3117" fmla="*/ 4344121 w 6891715"/>
                <a:gd name="connsiteY3117" fmla="*/ 564731 h 6367455"/>
                <a:gd name="connsiteX3118" fmla="*/ 4350793 w 6891715"/>
                <a:gd name="connsiteY3118" fmla="*/ 555210 h 6367455"/>
                <a:gd name="connsiteX3119" fmla="*/ 4348886 w 6891715"/>
                <a:gd name="connsiteY3119" fmla="*/ 549814 h 6367455"/>
                <a:gd name="connsiteX3120" fmla="*/ 4361912 w 6891715"/>
                <a:gd name="connsiteY3120" fmla="*/ 539976 h 6367455"/>
                <a:gd name="connsiteX3121" fmla="*/ 4359053 w 6891715"/>
                <a:gd name="connsiteY3121" fmla="*/ 525059 h 6367455"/>
                <a:gd name="connsiteX3122" fmla="*/ 4355876 w 6891715"/>
                <a:gd name="connsiteY3122" fmla="*/ 522838 h 6367455"/>
                <a:gd name="connsiteX3123" fmla="*/ 4355240 w 6891715"/>
                <a:gd name="connsiteY3123" fmla="*/ 513634 h 6367455"/>
                <a:gd name="connsiteX3124" fmla="*/ 4380021 w 6891715"/>
                <a:gd name="connsiteY3124" fmla="*/ 502526 h 6367455"/>
                <a:gd name="connsiteX3125" fmla="*/ 4384151 w 6891715"/>
                <a:gd name="connsiteY3125" fmla="*/ 488879 h 6367455"/>
                <a:gd name="connsiteX3126" fmla="*/ 4380339 w 6891715"/>
                <a:gd name="connsiteY3126" fmla="*/ 476185 h 6367455"/>
                <a:gd name="connsiteX3127" fmla="*/ 4369537 w 6891715"/>
                <a:gd name="connsiteY3127" fmla="*/ 489514 h 6367455"/>
                <a:gd name="connsiteX3128" fmla="*/ 4360959 w 6891715"/>
                <a:gd name="connsiteY3128" fmla="*/ 501892 h 6367455"/>
                <a:gd name="connsiteX3129" fmla="*/ 4359053 w 6891715"/>
                <a:gd name="connsiteY3129" fmla="*/ 486023 h 6367455"/>
                <a:gd name="connsiteX3130" fmla="*/ 4366360 w 6891715"/>
                <a:gd name="connsiteY3130" fmla="*/ 478724 h 6367455"/>
                <a:gd name="connsiteX3131" fmla="*/ 3304349 w 6891715"/>
                <a:gd name="connsiteY3131" fmla="*/ 431801 h 6367455"/>
                <a:gd name="connsiteX3132" fmla="*/ 3318916 w 6891715"/>
                <a:gd name="connsiteY3132" fmla="*/ 437795 h 6367455"/>
                <a:gd name="connsiteX3133" fmla="*/ 3327783 w 6891715"/>
                <a:gd name="connsiteY3133" fmla="*/ 453570 h 6367455"/>
                <a:gd name="connsiteX3134" fmla="*/ 3334751 w 6891715"/>
                <a:gd name="connsiteY3134" fmla="*/ 432432 h 6367455"/>
                <a:gd name="connsiteX3135" fmla="*/ 3344568 w 6891715"/>
                <a:gd name="connsiteY3135" fmla="*/ 440950 h 6367455"/>
                <a:gd name="connsiteX3136" fmla="*/ 3340451 w 6891715"/>
                <a:gd name="connsiteY3136" fmla="*/ 462719 h 6367455"/>
                <a:gd name="connsiteX3137" fmla="*/ 3344885 w 6891715"/>
                <a:gd name="connsiteY3137" fmla="*/ 472183 h 6367455"/>
                <a:gd name="connsiteX3138" fmla="*/ 3354069 w 6891715"/>
                <a:gd name="connsiteY3138" fmla="*/ 456409 h 6367455"/>
                <a:gd name="connsiteX3139" fmla="*/ 3367053 w 6891715"/>
                <a:gd name="connsiteY3139" fmla="*/ 470290 h 6367455"/>
                <a:gd name="connsiteX3140" fmla="*/ 3355335 w 6891715"/>
                <a:gd name="connsiteY3140" fmla="*/ 475338 h 6367455"/>
                <a:gd name="connsiteX3141" fmla="*/ 3360719 w 6891715"/>
                <a:gd name="connsiteY3141" fmla="*/ 488904 h 6367455"/>
                <a:gd name="connsiteX3142" fmla="*/ 3347101 w 6891715"/>
                <a:gd name="connsiteY3142" fmla="*/ 510988 h 6367455"/>
                <a:gd name="connsiteX3143" fmla="*/ 3346151 w 6891715"/>
                <a:gd name="connsiteY3143" fmla="*/ 529917 h 6367455"/>
                <a:gd name="connsiteX3144" fmla="*/ 3358185 w 6891715"/>
                <a:gd name="connsiteY3144" fmla="*/ 549477 h 6367455"/>
                <a:gd name="connsiteX3145" fmla="*/ 3320183 w 6891715"/>
                <a:gd name="connsiteY3145" fmla="*/ 551055 h 6367455"/>
                <a:gd name="connsiteX3146" fmla="*/ 3317016 w 6891715"/>
                <a:gd name="connsiteY3146" fmla="*/ 534649 h 6367455"/>
                <a:gd name="connsiteX3147" fmla="*/ 3296748 w 6891715"/>
                <a:gd name="connsiteY3147" fmla="*/ 556733 h 6367455"/>
                <a:gd name="connsiteX3148" fmla="*/ 3274897 w 6891715"/>
                <a:gd name="connsiteY3148" fmla="*/ 555471 h 6367455"/>
                <a:gd name="connsiteX3149" fmla="*/ 3256845 w 6891715"/>
                <a:gd name="connsiteY3149" fmla="*/ 581026 h 6367455"/>
                <a:gd name="connsiteX3150" fmla="*/ 3243228 w 6891715"/>
                <a:gd name="connsiteY3150" fmla="*/ 566513 h 6367455"/>
                <a:gd name="connsiteX3151" fmla="*/ 3249562 w 6891715"/>
                <a:gd name="connsiteY3151" fmla="*/ 556102 h 6367455"/>
                <a:gd name="connsiteX3152" fmla="*/ 3270780 w 6891715"/>
                <a:gd name="connsiteY3152" fmla="*/ 552317 h 6367455"/>
                <a:gd name="connsiteX3153" fmla="*/ 3271413 w 6891715"/>
                <a:gd name="connsiteY3153" fmla="*/ 539066 h 6367455"/>
                <a:gd name="connsiteX3154" fmla="*/ 3255579 w 6891715"/>
                <a:gd name="connsiteY3154" fmla="*/ 533703 h 6367455"/>
                <a:gd name="connsiteX3155" fmla="*/ 3252412 w 6891715"/>
                <a:gd name="connsiteY3155" fmla="*/ 523292 h 6367455"/>
                <a:gd name="connsiteX3156" fmla="*/ 3267296 w 6891715"/>
                <a:gd name="connsiteY3156" fmla="*/ 516036 h 6367455"/>
                <a:gd name="connsiteX3157" fmla="*/ 3250828 w 6891715"/>
                <a:gd name="connsiteY3157" fmla="*/ 500261 h 6367455"/>
                <a:gd name="connsiteX3158" fmla="*/ 3264763 w 6891715"/>
                <a:gd name="connsiteY3158" fmla="*/ 481332 h 6367455"/>
                <a:gd name="connsiteX3159" fmla="*/ 3300548 w 6891715"/>
                <a:gd name="connsiteY3159" fmla="*/ 488588 h 6367455"/>
                <a:gd name="connsiteX3160" fmla="*/ 3308782 w 6891715"/>
                <a:gd name="connsiteY3160" fmla="*/ 480070 h 6367455"/>
                <a:gd name="connsiteX3161" fmla="*/ 3286614 w 6891715"/>
                <a:gd name="connsiteY3161" fmla="*/ 469975 h 6367455"/>
                <a:gd name="connsiteX3162" fmla="*/ 3288831 w 6891715"/>
                <a:gd name="connsiteY3162" fmla="*/ 456093 h 6367455"/>
                <a:gd name="connsiteX3163" fmla="*/ 3310999 w 6891715"/>
                <a:gd name="connsiteY3163" fmla="*/ 462088 h 6367455"/>
                <a:gd name="connsiteX3164" fmla="*/ 3435951 w 6891715"/>
                <a:gd name="connsiteY3164" fmla="*/ 361951 h 6367455"/>
                <a:gd name="connsiteX3165" fmla="*/ 3459129 w 6891715"/>
                <a:gd name="connsiteY3165" fmla="*/ 379352 h 6367455"/>
                <a:gd name="connsiteX3166" fmla="*/ 3458494 w 6891715"/>
                <a:gd name="connsiteY3166" fmla="*/ 393274 h 6367455"/>
                <a:gd name="connsiteX3167" fmla="*/ 3438491 w 6891715"/>
                <a:gd name="connsiteY3167" fmla="*/ 404980 h 6367455"/>
                <a:gd name="connsiteX3168" fmla="*/ 3440714 w 6891715"/>
                <a:gd name="connsiteY3168" fmla="*/ 424913 h 6367455"/>
                <a:gd name="connsiteX3169" fmla="*/ 3394358 w 6891715"/>
                <a:gd name="connsiteY3169" fmla="*/ 452439 h 6367455"/>
                <a:gd name="connsiteX3170" fmla="*/ 3382928 w 6891715"/>
                <a:gd name="connsiteY3170" fmla="*/ 442314 h 6367455"/>
                <a:gd name="connsiteX3171" fmla="*/ 3371816 w 6891715"/>
                <a:gd name="connsiteY3171" fmla="*/ 427444 h 6367455"/>
                <a:gd name="connsiteX3172" fmla="*/ 3393088 w 6891715"/>
                <a:gd name="connsiteY3172" fmla="*/ 427444 h 6367455"/>
                <a:gd name="connsiteX3173" fmla="*/ 3385468 w 6891715"/>
                <a:gd name="connsiteY3173" fmla="*/ 404031 h 6367455"/>
                <a:gd name="connsiteX3174" fmla="*/ 3411821 w 6891715"/>
                <a:gd name="connsiteY3174" fmla="*/ 400867 h 6367455"/>
                <a:gd name="connsiteX3175" fmla="*/ 3418171 w 6891715"/>
                <a:gd name="connsiteY3175" fmla="*/ 384098 h 6367455"/>
                <a:gd name="connsiteX3176" fmla="*/ 3424521 w 6891715"/>
                <a:gd name="connsiteY3176" fmla="*/ 395805 h 6367455"/>
                <a:gd name="connsiteX3177" fmla="*/ 3429919 w 6891715"/>
                <a:gd name="connsiteY3177" fmla="*/ 395488 h 6367455"/>
                <a:gd name="connsiteX3178" fmla="*/ 3424521 w 6891715"/>
                <a:gd name="connsiteY3178" fmla="*/ 373657 h 6367455"/>
                <a:gd name="connsiteX3179" fmla="*/ 3528661 w 6891715"/>
                <a:gd name="connsiteY3179" fmla="*/ 334961 h 6367455"/>
                <a:gd name="connsiteX3180" fmla="*/ 3536916 w 6891715"/>
                <a:gd name="connsiteY3180" fmla="*/ 337252 h 6367455"/>
                <a:gd name="connsiteX3181" fmla="*/ 3529613 w 6891715"/>
                <a:gd name="connsiteY3181" fmla="*/ 364093 h 6367455"/>
                <a:gd name="connsiteX3182" fmla="*/ 3509928 w 6891715"/>
                <a:gd name="connsiteY3182" fmla="*/ 366711 h 6367455"/>
                <a:gd name="connsiteX3183" fmla="*/ 3505166 w 6891715"/>
                <a:gd name="connsiteY3183" fmla="*/ 354600 h 6367455"/>
                <a:gd name="connsiteX3184" fmla="*/ 3523263 w 6891715"/>
                <a:gd name="connsiteY3184" fmla="*/ 347072 h 6367455"/>
                <a:gd name="connsiteX3185" fmla="*/ 4276189 w 6891715"/>
                <a:gd name="connsiteY3185" fmla="*/ 308170 h 6367455"/>
                <a:gd name="connsiteX3186" fmla="*/ 4271925 w 6891715"/>
                <a:gd name="connsiteY3186" fmla="*/ 310848 h 6367455"/>
                <a:gd name="connsiteX3187" fmla="*/ 4272040 w 6891715"/>
                <a:gd name="connsiteY3187" fmla="*/ 311192 h 6367455"/>
                <a:gd name="connsiteX3188" fmla="*/ 3488655 w 6891715"/>
                <a:gd name="connsiteY3188" fmla="*/ 279400 h 6367455"/>
                <a:gd name="connsiteX3189" fmla="*/ 3501355 w 6891715"/>
                <a:gd name="connsiteY3189" fmla="*/ 287882 h 6367455"/>
                <a:gd name="connsiteX3190" fmla="*/ 3495958 w 6891715"/>
                <a:gd name="connsiteY3190" fmla="*/ 298248 h 6367455"/>
                <a:gd name="connsiteX3191" fmla="*/ 3498180 w 6891715"/>
                <a:gd name="connsiteY3191" fmla="*/ 309557 h 6367455"/>
                <a:gd name="connsiteX3192" fmla="*/ 3516278 w 6891715"/>
                <a:gd name="connsiteY3192" fmla="*/ 322123 h 6367455"/>
                <a:gd name="connsiteX3193" fmla="*/ 3497545 w 6891715"/>
                <a:gd name="connsiteY3193" fmla="*/ 345054 h 6367455"/>
                <a:gd name="connsiteX3194" fmla="*/ 3490560 w 6891715"/>
                <a:gd name="connsiteY3194" fmla="*/ 364845 h 6367455"/>
                <a:gd name="connsiteX3195" fmla="*/ 3473415 w 6891715"/>
                <a:gd name="connsiteY3195" fmla="*/ 368300 h 6367455"/>
                <a:gd name="connsiteX3196" fmla="*/ 3448015 w 6891715"/>
                <a:gd name="connsiteY3196" fmla="*/ 342541 h 6367455"/>
                <a:gd name="connsiteX3197" fmla="*/ 3445475 w 6891715"/>
                <a:gd name="connsiteY3197" fmla="*/ 316468 h 6367455"/>
                <a:gd name="connsiteX3198" fmla="*/ 3433728 w 6891715"/>
                <a:gd name="connsiteY3198" fmla="*/ 314269 h 6367455"/>
                <a:gd name="connsiteX3199" fmla="*/ 3433728 w 6891715"/>
                <a:gd name="connsiteY3199" fmla="*/ 302960 h 6367455"/>
                <a:gd name="connsiteX3200" fmla="*/ 3438808 w 6891715"/>
                <a:gd name="connsiteY3200" fmla="*/ 289138 h 6367455"/>
                <a:gd name="connsiteX3201" fmla="*/ 3454683 w 6891715"/>
                <a:gd name="connsiteY3201" fmla="*/ 296678 h 6367455"/>
                <a:gd name="connsiteX3202" fmla="*/ 3479130 w 6891715"/>
                <a:gd name="connsiteY3202" fmla="*/ 296364 h 6367455"/>
                <a:gd name="connsiteX3203" fmla="*/ 3466748 w 6891715"/>
                <a:gd name="connsiteY3203" fmla="*/ 317096 h 6367455"/>
                <a:gd name="connsiteX3204" fmla="*/ 3478495 w 6891715"/>
                <a:gd name="connsiteY3204" fmla="*/ 340028 h 6367455"/>
                <a:gd name="connsiteX3205" fmla="*/ 3478495 w 6891715"/>
                <a:gd name="connsiteY3205" fmla="*/ 328719 h 6367455"/>
                <a:gd name="connsiteX3206" fmla="*/ 3494053 w 6891715"/>
                <a:gd name="connsiteY3206" fmla="*/ 309557 h 6367455"/>
                <a:gd name="connsiteX3207" fmla="*/ 3621053 w 6891715"/>
                <a:gd name="connsiteY3207" fmla="*/ 250824 h 6367455"/>
                <a:gd name="connsiteX3208" fmla="*/ 3633753 w 6891715"/>
                <a:gd name="connsiteY3208" fmla="*/ 259353 h 6367455"/>
                <a:gd name="connsiteX3209" fmla="*/ 3618195 w 6891715"/>
                <a:gd name="connsiteY3209" fmla="*/ 280201 h 6367455"/>
                <a:gd name="connsiteX3210" fmla="*/ 3627720 w 6891715"/>
                <a:gd name="connsiteY3210" fmla="*/ 304208 h 6367455"/>
                <a:gd name="connsiteX3211" fmla="*/ 3615973 w 6891715"/>
                <a:gd name="connsiteY3211" fmla="*/ 312737 h 6367455"/>
                <a:gd name="connsiteX3212" fmla="*/ 3601050 w 6891715"/>
                <a:gd name="connsiteY3212" fmla="*/ 303577 h 6367455"/>
                <a:gd name="connsiteX3213" fmla="*/ 3603273 w 6891715"/>
                <a:gd name="connsiteY3213" fmla="*/ 292837 h 6367455"/>
                <a:gd name="connsiteX3214" fmla="*/ 3595653 w 6891715"/>
                <a:gd name="connsiteY3214" fmla="*/ 274199 h 6367455"/>
                <a:gd name="connsiteX3215" fmla="*/ 3604860 w 6891715"/>
                <a:gd name="connsiteY3215" fmla="*/ 268830 h 6367455"/>
                <a:gd name="connsiteX3216" fmla="*/ 3610258 w 6891715"/>
                <a:gd name="connsiteY3216" fmla="*/ 258405 h 6367455"/>
                <a:gd name="connsiteX3217" fmla="*/ 3463697 w 6891715"/>
                <a:gd name="connsiteY3217" fmla="*/ 247649 h 6367455"/>
                <a:gd name="connsiteX3218" fmla="*/ 3468654 w 6891715"/>
                <a:gd name="connsiteY3218" fmla="*/ 252812 h 6367455"/>
                <a:gd name="connsiteX3219" fmla="*/ 3466904 w 6891715"/>
                <a:gd name="connsiteY3219" fmla="*/ 273140 h 6367455"/>
                <a:gd name="connsiteX3220" fmla="*/ 3463988 w 6891715"/>
                <a:gd name="connsiteY3220" fmla="*/ 287337 h 6367455"/>
                <a:gd name="connsiteX3221" fmla="*/ 3454366 w 6891715"/>
                <a:gd name="connsiteY3221" fmla="*/ 273140 h 6367455"/>
                <a:gd name="connsiteX3222" fmla="*/ 3514243 w 6891715"/>
                <a:gd name="connsiteY3222" fmla="*/ 244475 h 6367455"/>
                <a:gd name="connsiteX3223" fmla="*/ 3523940 w 6891715"/>
                <a:gd name="connsiteY3223" fmla="*/ 256388 h 6367455"/>
                <a:gd name="connsiteX3224" fmla="*/ 3525232 w 6891715"/>
                <a:gd name="connsiteY3224" fmla="*/ 268946 h 6367455"/>
                <a:gd name="connsiteX3225" fmla="*/ 3543655 w 6891715"/>
                <a:gd name="connsiteY3225" fmla="*/ 271200 h 6367455"/>
                <a:gd name="connsiteX3226" fmla="*/ 3546887 w 6891715"/>
                <a:gd name="connsiteY3226" fmla="*/ 284080 h 6367455"/>
                <a:gd name="connsiteX3227" fmla="*/ 3557553 w 6891715"/>
                <a:gd name="connsiteY3227" fmla="*/ 287944 h 6367455"/>
                <a:gd name="connsiteX3228" fmla="*/ 3554644 w 6891715"/>
                <a:gd name="connsiteY3228" fmla="*/ 304044 h 6367455"/>
                <a:gd name="connsiteX3229" fmla="*/ 3540746 w 6891715"/>
                <a:gd name="connsiteY3229" fmla="*/ 312737 h 6367455"/>
                <a:gd name="connsiteX3230" fmla="*/ 3524586 w 6891715"/>
                <a:gd name="connsiteY3230" fmla="*/ 294706 h 6367455"/>
                <a:gd name="connsiteX3231" fmla="*/ 3514890 w 6891715"/>
                <a:gd name="connsiteY3231" fmla="*/ 285046 h 6367455"/>
                <a:gd name="connsiteX3232" fmla="*/ 3517476 w 6891715"/>
                <a:gd name="connsiteY3232" fmla="*/ 269268 h 6367455"/>
                <a:gd name="connsiteX3233" fmla="*/ 3503578 w 6891715"/>
                <a:gd name="connsiteY3233" fmla="*/ 253168 h 6367455"/>
                <a:gd name="connsiteX3234" fmla="*/ 3570253 w 6891715"/>
                <a:gd name="connsiteY3234" fmla="*/ 234949 h 6367455"/>
                <a:gd name="connsiteX3235" fmla="*/ 3579778 w 6891715"/>
                <a:gd name="connsiteY3235" fmla="*/ 251203 h 6367455"/>
                <a:gd name="connsiteX3236" fmla="*/ 3571205 w 6891715"/>
                <a:gd name="connsiteY3236" fmla="*/ 257174 h 6367455"/>
                <a:gd name="connsiteX3237" fmla="*/ 3563903 w 6891715"/>
                <a:gd name="connsiteY3237" fmla="*/ 249213 h 6367455"/>
                <a:gd name="connsiteX3238" fmla="*/ 3564855 w 6891715"/>
                <a:gd name="connsiteY3238" fmla="*/ 239261 h 6367455"/>
                <a:gd name="connsiteX3239" fmla="*/ 3805219 w 6891715"/>
                <a:gd name="connsiteY3239" fmla="*/ 211137 h 6367455"/>
                <a:gd name="connsiteX3240" fmla="*/ 3835518 w 6891715"/>
                <a:gd name="connsiteY3240" fmla="*/ 224790 h 6367455"/>
                <a:gd name="connsiteX3241" fmla="*/ 3846478 w 6891715"/>
                <a:gd name="connsiteY3241" fmla="*/ 244792 h 6367455"/>
                <a:gd name="connsiteX3242" fmla="*/ 3843254 w 6891715"/>
                <a:gd name="connsiteY3242" fmla="*/ 252412 h 6367455"/>
                <a:gd name="connsiteX3243" fmla="*/ 3818435 w 6891715"/>
                <a:gd name="connsiteY3243" fmla="*/ 250190 h 6367455"/>
                <a:gd name="connsiteX3244" fmla="*/ 3782978 w 6891715"/>
                <a:gd name="connsiteY3244" fmla="*/ 229552 h 6367455"/>
                <a:gd name="connsiteX3245" fmla="*/ 3716499 w 6891715"/>
                <a:gd name="connsiteY3245" fmla="*/ 206375 h 6367455"/>
                <a:gd name="connsiteX3246" fmla="*/ 3732178 w 6891715"/>
                <a:gd name="connsiteY3246" fmla="*/ 217487 h 6367455"/>
                <a:gd name="connsiteX3247" fmla="*/ 3721516 w 6891715"/>
                <a:gd name="connsiteY3247" fmla="*/ 233363 h 6367455"/>
                <a:gd name="connsiteX3248" fmla="*/ 3706778 w 6891715"/>
                <a:gd name="connsiteY3248" fmla="*/ 208280 h 6367455"/>
                <a:gd name="connsiteX3249" fmla="*/ 3892555 w 6891715"/>
                <a:gd name="connsiteY3249" fmla="*/ 152400 h 6367455"/>
                <a:gd name="connsiteX3250" fmla="*/ 3891607 w 6891715"/>
                <a:gd name="connsiteY3250" fmla="*/ 170764 h 6367455"/>
                <a:gd name="connsiteX3251" fmla="*/ 3900454 w 6891715"/>
                <a:gd name="connsiteY3251" fmla="*/ 183652 h 6367455"/>
                <a:gd name="connsiteX3252" fmla="*/ 3893187 w 6891715"/>
                <a:gd name="connsiteY3252" fmla="*/ 195573 h 6367455"/>
                <a:gd name="connsiteX3253" fmla="*/ 3880232 w 6891715"/>
                <a:gd name="connsiteY3253" fmla="*/ 211682 h 6367455"/>
                <a:gd name="connsiteX3254" fmla="*/ 3858431 w 6891715"/>
                <a:gd name="connsiteY3254" fmla="*/ 239713 h 6367455"/>
                <a:gd name="connsiteX3255" fmla="*/ 3847056 w 6891715"/>
                <a:gd name="connsiteY3255" fmla="*/ 236491 h 6367455"/>
                <a:gd name="connsiteX3256" fmla="*/ 3847056 w 6891715"/>
                <a:gd name="connsiteY3256" fmla="*/ 209749 h 6367455"/>
                <a:gd name="connsiteX3257" fmla="*/ 3835366 w 6891715"/>
                <a:gd name="connsiteY3257" fmla="*/ 197184 h 6367455"/>
                <a:gd name="connsiteX3258" fmla="*/ 3845477 w 6891715"/>
                <a:gd name="connsiteY3258" fmla="*/ 175597 h 6367455"/>
                <a:gd name="connsiteX3259" fmla="*/ 3859379 w 6891715"/>
                <a:gd name="connsiteY3259" fmla="*/ 186230 h 6367455"/>
                <a:gd name="connsiteX3260" fmla="*/ 3862538 w 6891715"/>
                <a:gd name="connsiteY3260" fmla="*/ 172376 h 6367455"/>
                <a:gd name="connsiteX3261" fmla="*/ 3883076 w 6891715"/>
                <a:gd name="connsiteY3261" fmla="*/ 158199 h 6367455"/>
                <a:gd name="connsiteX3262" fmla="*/ 3911566 w 6891715"/>
                <a:gd name="connsiteY3262" fmla="*/ 117476 h 6367455"/>
                <a:gd name="connsiteX3263" fmla="*/ 3927580 w 6891715"/>
                <a:gd name="connsiteY3263" fmla="*/ 122238 h 6367455"/>
                <a:gd name="connsiteX3264" fmla="*/ 3940141 w 6891715"/>
                <a:gd name="connsiteY3264" fmla="*/ 148591 h 6367455"/>
                <a:gd name="connsiteX3265" fmla="*/ 3932918 w 6891715"/>
                <a:gd name="connsiteY3265" fmla="*/ 162243 h 6367455"/>
                <a:gd name="connsiteX3266" fmla="*/ 3918474 w 6891715"/>
                <a:gd name="connsiteY3266" fmla="*/ 169864 h 6367455"/>
                <a:gd name="connsiteX3267" fmla="*/ 3912822 w 6891715"/>
                <a:gd name="connsiteY3267" fmla="*/ 142558 h 6367455"/>
                <a:gd name="connsiteX3268" fmla="*/ 3911566 w 6891715"/>
                <a:gd name="connsiteY3268" fmla="*/ 117476 h 6367455"/>
                <a:gd name="connsiteX3269" fmla="*/ 3882623 w 6891715"/>
                <a:gd name="connsiteY3269" fmla="*/ 82550 h 6367455"/>
                <a:gd name="connsiteX3270" fmla="*/ 3889341 w 6891715"/>
                <a:gd name="connsiteY3270" fmla="*/ 101343 h 6367455"/>
                <a:gd name="connsiteX3271" fmla="*/ 3872388 w 6891715"/>
                <a:gd name="connsiteY3271" fmla="*/ 111216 h 6367455"/>
                <a:gd name="connsiteX3272" fmla="*/ 3852236 w 6891715"/>
                <a:gd name="connsiteY3272" fmla="*/ 124912 h 6367455"/>
                <a:gd name="connsiteX3273" fmla="*/ 3842640 w 6891715"/>
                <a:gd name="connsiteY3273" fmla="*/ 147527 h 6367455"/>
                <a:gd name="connsiteX3274" fmla="*/ 3811932 w 6891715"/>
                <a:gd name="connsiteY3274" fmla="*/ 167593 h 6367455"/>
                <a:gd name="connsiteX3275" fmla="*/ 3800417 w 6891715"/>
                <a:gd name="connsiteY3275" fmla="*/ 182563 h 6367455"/>
                <a:gd name="connsiteX3276" fmla="*/ 3792740 w 6891715"/>
                <a:gd name="connsiteY3276" fmla="*/ 163771 h 6367455"/>
                <a:gd name="connsiteX3277" fmla="*/ 3782184 w 6891715"/>
                <a:gd name="connsiteY3277" fmla="*/ 174282 h 6367455"/>
                <a:gd name="connsiteX3278" fmla="*/ 3762352 w 6891715"/>
                <a:gd name="connsiteY3278" fmla="*/ 178741 h 6367455"/>
                <a:gd name="connsiteX3279" fmla="*/ 3763951 w 6891715"/>
                <a:gd name="connsiteY3279" fmla="*/ 163771 h 6367455"/>
                <a:gd name="connsiteX3280" fmla="*/ 3760753 w 6891715"/>
                <a:gd name="connsiteY3280" fmla="*/ 144979 h 6367455"/>
                <a:gd name="connsiteX3281" fmla="*/ 3783783 w 6891715"/>
                <a:gd name="connsiteY3281" fmla="*/ 138290 h 6367455"/>
                <a:gd name="connsiteX3282" fmla="*/ 3794659 w 6891715"/>
                <a:gd name="connsiteY3282" fmla="*/ 121409 h 6367455"/>
                <a:gd name="connsiteX3283" fmla="*/ 3808413 w 6891715"/>
                <a:gd name="connsiteY3283" fmla="*/ 128735 h 6367455"/>
                <a:gd name="connsiteX3284" fmla="*/ 3806494 w 6891715"/>
                <a:gd name="connsiteY3284" fmla="*/ 142431 h 6367455"/>
                <a:gd name="connsiteX3285" fmla="*/ 3826646 w 6891715"/>
                <a:gd name="connsiteY3285" fmla="*/ 134468 h 6367455"/>
                <a:gd name="connsiteX3286" fmla="*/ 3823447 w 6891715"/>
                <a:gd name="connsiteY3286" fmla="*/ 118861 h 6367455"/>
                <a:gd name="connsiteX3287" fmla="*/ 3858313 w 6891715"/>
                <a:gd name="connsiteY3287" fmla="*/ 100706 h 6367455"/>
                <a:gd name="connsiteX3288" fmla="*/ 3867909 w 6891715"/>
                <a:gd name="connsiteY3288" fmla="*/ 104846 h 6367455"/>
                <a:gd name="connsiteX3289" fmla="*/ 3873987 w 6891715"/>
                <a:gd name="connsiteY3289" fmla="*/ 88921 h 6367455"/>
                <a:gd name="connsiteX3290" fmla="*/ 3954178 w 6891715"/>
                <a:gd name="connsiteY3290" fmla="*/ 46037 h 6367455"/>
                <a:gd name="connsiteX3291" fmla="*/ 3965541 w 6891715"/>
                <a:gd name="connsiteY3291" fmla="*/ 53654 h 6367455"/>
                <a:gd name="connsiteX3292" fmla="*/ 3964204 w 6891715"/>
                <a:gd name="connsiteY3292" fmla="*/ 74067 h 6367455"/>
                <a:gd name="connsiteX3293" fmla="*/ 3953175 w 6891715"/>
                <a:gd name="connsiteY3293" fmla="*/ 76200 h 6367455"/>
                <a:gd name="connsiteX3294" fmla="*/ 3955514 w 6891715"/>
                <a:gd name="connsiteY3294" fmla="*/ 67974 h 6367455"/>
                <a:gd name="connsiteX3295" fmla="*/ 3946491 w 6891715"/>
                <a:gd name="connsiteY3295" fmla="*/ 64318 h 6367455"/>
                <a:gd name="connsiteX3296" fmla="*/ 4240178 w 6891715"/>
                <a:gd name="connsiteY3296" fmla="*/ 42862 h 6367455"/>
                <a:gd name="connsiteX3297" fmla="*/ 4253469 w 6891715"/>
                <a:gd name="connsiteY3297" fmla="*/ 43488 h 6367455"/>
                <a:gd name="connsiteX3298" fmla="*/ 4254466 w 6891715"/>
                <a:gd name="connsiteY3298" fmla="*/ 63500 h 6367455"/>
                <a:gd name="connsiteX3299" fmla="*/ 4283567 w 6891715"/>
                <a:gd name="connsiteY3299" fmla="*/ 2124 h 6367455"/>
                <a:gd name="connsiteX3300" fmla="*/ 4289750 w 6891715"/>
                <a:gd name="connsiteY3300" fmla="*/ 3880 h 6367455"/>
                <a:gd name="connsiteX3301" fmla="*/ 4307921 w 6891715"/>
                <a:gd name="connsiteY3301" fmla="*/ 26351 h 6367455"/>
                <a:gd name="connsiteX3302" fmla="*/ 4311095 w 6891715"/>
                <a:gd name="connsiteY3302" fmla="*/ 16826 h 6367455"/>
                <a:gd name="connsiteX3303" fmla="*/ 4314150 w 6891715"/>
                <a:gd name="connsiteY3303" fmla="*/ 10809 h 6367455"/>
                <a:gd name="connsiteX3304" fmla="*/ 4334458 w 6891715"/>
                <a:gd name="connsiteY3304" fmla="*/ 16576 h 6367455"/>
                <a:gd name="connsiteX3305" fmla="*/ 4344797 w 6891715"/>
                <a:gd name="connsiteY3305" fmla="*/ 20074 h 6367455"/>
                <a:gd name="connsiteX3306" fmla="*/ 4331090 w 6891715"/>
                <a:gd name="connsiteY3306" fmla="*/ 40956 h 6367455"/>
                <a:gd name="connsiteX3307" fmla="*/ 4363145 w 6891715"/>
                <a:gd name="connsiteY3307" fmla="*/ 29208 h 6367455"/>
                <a:gd name="connsiteX3308" fmla="*/ 4366319 w 6891715"/>
                <a:gd name="connsiteY3308" fmla="*/ 54291 h 6367455"/>
                <a:gd name="connsiteX3309" fmla="*/ 4331407 w 6891715"/>
                <a:gd name="connsiteY3309" fmla="*/ 89533 h 6367455"/>
                <a:gd name="connsiteX3310" fmla="*/ 4304430 w 6891715"/>
                <a:gd name="connsiteY3310" fmla="*/ 84453 h 6367455"/>
                <a:gd name="connsiteX3311" fmla="*/ 4322203 w 6891715"/>
                <a:gd name="connsiteY3311" fmla="*/ 103186 h 6367455"/>
                <a:gd name="connsiteX3312" fmla="*/ 4318077 w 6891715"/>
                <a:gd name="connsiteY3312" fmla="*/ 112711 h 6367455"/>
                <a:gd name="connsiteX3313" fmla="*/ 4296178 w 6891715"/>
                <a:gd name="connsiteY3313" fmla="*/ 128586 h 6367455"/>
                <a:gd name="connsiteX3314" fmla="*/ 4289830 w 6891715"/>
                <a:gd name="connsiteY3314" fmla="*/ 141603 h 6367455"/>
                <a:gd name="connsiteX3315" fmla="*/ 4330772 w 6891715"/>
                <a:gd name="connsiteY3315" fmla="*/ 120331 h 6367455"/>
                <a:gd name="connsiteX3316" fmla="*/ 4344737 w 6891715"/>
                <a:gd name="connsiteY3316" fmla="*/ 116838 h 6367455"/>
                <a:gd name="connsiteX3317" fmla="*/ 4334263 w 6891715"/>
                <a:gd name="connsiteY3317" fmla="*/ 162241 h 6367455"/>
                <a:gd name="connsiteX3318" fmla="*/ 4311412 w 6891715"/>
                <a:gd name="connsiteY3318" fmla="*/ 184466 h 6367455"/>
                <a:gd name="connsiteX3319" fmla="*/ 4315538 w 6891715"/>
                <a:gd name="connsiteY3319" fmla="*/ 192086 h 6367455"/>
                <a:gd name="connsiteX3320" fmla="*/ 4331407 w 6891715"/>
                <a:gd name="connsiteY3320" fmla="*/ 180338 h 6367455"/>
                <a:gd name="connsiteX3321" fmla="*/ 4337755 w 6891715"/>
                <a:gd name="connsiteY3321" fmla="*/ 183196 h 6367455"/>
                <a:gd name="connsiteX3322" fmla="*/ 4336168 w 6891715"/>
                <a:gd name="connsiteY3322" fmla="*/ 219391 h 6367455"/>
                <a:gd name="connsiteX3323" fmla="*/ 4318712 w 6891715"/>
                <a:gd name="connsiteY3323" fmla="*/ 285748 h 6367455"/>
                <a:gd name="connsiteX3324" fmla="*/ 4278405 w 6891715"/>
                <a:gd name="connsiteY3324" fmla="*/ 298766 h 6367455"/>
                <a:gd name="connsiteX3325" fmla="*/ 4304430 w 6891715"/>
                <a:gd name="connsiteY3325" fmla="*/ 295591 h 6367455"/>
                <a:gd name="connsiteX3326" fmla="*/ 4326329 w 6891715"/>
                <a:gd name="connsiteY3326" fmla="*/ 288606 h 6367455"/>
                <a:gd name="connsiteX3327" fmla="*/ 4333946 w 6891715"/>
                <a:gd name="connsiteY3327" fmla="*/ 251458 h 6367455"/>
                <a:gd name="connsiteX3328" fmla="*/ 4359654 w 6891715"/>
                <a:gd name="connsiteY3328" fmla="*/ 182561 h 6367455"/>
                <a:gd name="connsiteX3329" fmla="*/ 4377109 w 6891715"/>
                <a:gd name="connsiteY3329" fmla="*/ 186053 h 6367455"/>
                <a:gd name="connsiteX3330" fmla="*/ 4357749 w 6891715"/>
                <a:gd name="connsiteY3330" fmla="*/ 157796 h 6367455"/>
                <a:gd name="connsiteX3331" fmla="*/ 4379331 w 6891715"/>
                <a:gd name="connsiteY3331" fmla="*/ 98741 h 6367455"/>
                <a:gd name="connsiteX3332" fmla="*/ 4394248 w 6891715"/>
                <a:gd name="connsiteY3332" fmla="*/ 92391 h 6367455"/>
                <a:gd name="connsiteX3333" fmla="*/ 4394883 w 6891715"/>
                <a:gd name="connsiteY3333" fmla="*/ 62546 h 6367455"/>
                <a:gd name="connsiteX3334" fmla="*/ 4419321 w 6891715"/>
                <a:gd name="connsiteY3334" fmla="*/ 81278 h 6367455"/>
                <a:gd name="connsiteX3335" fmla="*/ 4435189 w 6891715"/>
                <a:gd name="connsiteY3335" fmla="*/ 79056 h 6367455"/>
                <a:gd name="connsiteX3336" fmla="*/ 4449154 w 6891715"/>
                <a:gd name="connsiteY3336" fmla="*/ 100011 h 6367455"/>
                <a:gd name="connsiteX3337" fmla="*/ 4437729 w 6891715"/>
                <a:gd name="connsiteY3337" fmla="*/ 117156 h 6367455"/>
                <a:gd name="connsiteX3338" fmla="*/ 4451376 w 6891715"/>
                <a:gd name="connsiteY3338" fmla="*/ 126681 h 6367455"/>
                <a:gd name="connsiteX3339" fmla="*/ 4458675 w 6891715"/>
                <a:gd name="connsiteY3339" fmla="*/ 120013 h 6367455"/>
                <a:gd name="connsiteX3340" fmla="*/ 4482161 w 6891715"/>
                <a:gd name="connsiteY3340" fmla="*/ 111441 h 6367455"/>
                <a:gd name="connsiteX3341" fmla="*/ 4488509 w 6891715"/>
                <a:gd name="connsiteY3341" fmla="*/ 142873 h 6367455"/>
                <a:gd name="connsiteX3342" fmla="*/ 4505647 w 6891715"/>
                <a:gd name="connsiteY3342" fmla="*/ 127951 h 6367455"/>
                <a:gd name="connsiteX3343" fmla="*/ 4506282 w 6891715"/>
                <a:gd name="connsiteY3343" fmla="*/ 111123 h 6367455"/>
                <a:gd name="connsiteX3344" fmla="*/ 4521516 w 6891715"/>
                <a:gd name="connsiteY3344" fmla="*/ 136523 h 6367455"/>
                <a:gd name="connsiteX3345" fmla="*/ 4540559 w 6891715"/>
                <a:gd name="connsiteY3345" fmla="*/ 139381 h 6367455"/>
                <a:gd name="connsiteX3346" fmla="*/ 4539607 w 6891715"/>
                <a:gd name="connsiteY3346" fmla="*/ 149858 h 6367455"/>
                <a:gd name="connsiteX3347" fmla="*/ 4514217 w 6891715"/>
                <a:gd name="connsiteY3347" fmla="*/ 161606 h 6367455"/>
                <a:gd name="connsiteX3348" fmla="*/ 4529133 w 6891715"/>
                <a:gd name="connsiteY3348" fmla="*/ 173353 h 6367455"/>
                <a:gd name="connsiteX3349" fmla="*/ 4551032 w 6891715"/>
                <a:gd name="connsiteY3349" fmla="*/ 160336 h 6367455"/>
                <a:gd name="connsiteX3350" fmla="*/ 4578644 w 6891715"/>
                <a:gd name="connsiteY3350" fmla="*/ 163511 h 6367455"/>
                <a:gd name="connsiteX3351" fmla="*/ 4584357 w 6891715"/>
                <a:gd name="connsiteY3351" fmla="*/ 186371 h 6367455"/>
                <a:gd name="connsiteX3352" fmla="*/ 4600226 w 6891715"/>
                <a:gd name="connsiteY3352" fmla="*/ 183196 h 6367455"/>
                <a:gd name="connsiteX3353" fmla="*/ 4606891 w 6891715"/>
                <a:gd name="connsiteY3353" fmla="*/ 226376 h 6367455"/>
                <a:gd name="connsiteX3354" fmla="*/ 4574201 w 6891715"/>
                <a:gd name="connsiteY3354" fmla="*/ 233678 h 6367455"/>
                <a:gd name="connsiteX3355" fmla="*/ 4536116 w 6891715"/>
                <a:gd name="connsiteY3355" fmla="*/ 270826 h 6367455"/>
                <a:gd name="connsiteX3356" fmla="*/ 4517390 w 6891715"/>
                <a:gd name="connsiteY3356" fmla="*/ 274318 h 6367455"/>
                <a:gd name="connsiteX3357" fmla="*/ 4494222 w 6891715"/>
                <a:gd name="connsiteY3357" fmla="*/ 287336 h 6367455"/>
                <a:gd name="connsiteX3358" fmla="*/ 4451693 w 6891715"/>
                <a:gd name="connsiteY3358" fmla="*/ 276223 h 6367455"/>
                <a:gd name="connsiteX3359" fmla="*/ 4412656 w 6891715"/>
                <a:gd name="connsiteY3359" fmla="*/ 272413 h 6367455"/>
                <a:gd name="connsiteX3360" fmla="*/ 4376475 w 6891715"/>
                <a:gd name="connsiteY3360" fmla="*/ 260031 h 6367455"/>
                <a:gd name="connsiteX3361" fmla="*/ 4383140 w 6891715"/>
                <a:gd name="connsiteY3361" fmla="*/ 276541 h 6367455"/>
                <a:gd name="connsiteX3362" fmla="*/ 4374570 w 6891715"/>
                <a:gd name="connsiteY3362" fmla="*/ 288288 h 6367455"/>
                <a:gd name="connsiteX3363" fmla="*/ 4402182 w 6891715"/>
                <a:gd name="connsiteY3363" fmla="*/ 287336 h 6367455"/>
                <a:gd name="connsiteX3364" fmla="*/ 4435189 w 6891715"/>
                <a:gd name="connsiteY3364" fmla="*/ 298131 h 6367455"/>
                <a:gd name="connsiteX3365" fmla="*/ 4464706 w 6891715"/>
                <a:gd name="connsiteY3365" fmla="*/ 321308 h 6367455"/>
                <a:gd name="connsiteX3366" fmla="*/ 4459945 w 6891715"/>
                <a:gd name="connsiteY3366" fmla="*/ 338135 h 6367455"/>
                <a:gd name="connsiteX3367" fmla="*/ 4498665 w 6891715"/>
                <a:gd name="connsiteY3367" fmla="*/ 340040 h 6367455"/>
                <a:gd name="connsiteX3368" fmla="*/ 4507552 w 6891715"/>
                <a:gd name="connsiteY3368" fmla="*/ 363853 h 6367455"/>
                <a:gd name="connsiteX3369" fmla="*/ 4491048 w 6891715"/>
                <a:gd name="connsiteY3369" fmla="*/ 379728 h 6367455"/>
                <a:gd name="connsiteX3370" fmla="*/ 4511043 w 6891715"/>
                <a:gd name="connsiteY3370" fmla="*/ 395920 h 6367455"/>
                <a:gd name="connsiteX3371" fmla="*/ 4513582 w 6891715"/>
                <a:gd name="connsiteY3371" fmla="*/ 424178 h 6367455"/>
                <a:gd name="connsiteX3372" fmla="*/ 4502474 w 6891715"/>
                <a:gd name="connsiteY3372" fmla="*/ 461325 h 6367455"/>
                <a:gd name="connsiteX3373" fmla="*/ 4444711 w 6891715"/>
                <a:gd name="connsiteY3373" fmla="*/ 494345 h 6367455"/>
                <a:gd name="connsiteX3374" fmla="*/ 4432650 w 6891715"/>
                <a:gd name="connsiteY3374" fmla="*/ 482915 h 6367455"/>
                <a:gd name="connsiteX3375" fmla="*/ 4441220 w 6891715"/>
                <a:gd name="connsiteY3375" fmla="*/ 501648 h 6367455"/>
                <a:gd name="connsiteX3376" fmla="*/ 4435824 w 6891715"/>
                <a:gd name="connsiteY3376" fmla="*/ 513078 h 6367455"/>
                <a:gd name="connsiteX3377" fmla="*/ 4445346 w 6891715"/>
                <a:gd name="connsiteY3377" fmla="*/ 501330 h 6367455"/>
                <a:gd name="connsiteX3378" fmla="*/ 4506917 w 6891715"/>
                <a:gd name="connsiteY3378" fmla="*/ 470533 h 6367455"/>
                <a:gd name="connsiteX3379" fmla="*/ 4524373 w 6891715"/>
                <a:gd name="connsiteY3379" fmla="*/ 436560 h 6367455"/>
                <a:gd name="connsiteX3380" fmla="*/ 4529133 w 6891715"/>
                <a:gd name="connsiteY3380" fmla="*/ 400683 h 6367455"/>
                <a:gd name="connsiteX3381" fmla="*/ 4549445 w 6891715"/>
                <a:gd name="connsiteY3381" fmla="*/ 412113 h 6367455"/>
                <a:gd name="connsiteX3382" fmla="*/ 4552302 w 6891715"/>
                <a:gd name="connsiteY3382" fmla="*/ 390205 h 6367455"/>
                <a:gd name="connsiteX3383" fmla="*/ 4541511 w 6891715"/>
                <a:gd name="connsiteY3383" fmla="*/ 379410 h 6367455"/>
                <a:gd name="connsiteX3384" fmla="*/ 4532942 w 6891715"/>
                <a:gd name="connsiteY3384" fmla="*/ 380680 h 6367455"/>
                <a:gd name="connsiteX3385" fmla="*/ 4534211 w 6891715"/>
                <a:gd name="connsiteY3385" fmla="*/ 355598 h 6367455"/>
                <a:gd name="connsiteX3386" fmla="*/ 4555476 w 6891715"/>
                <a:gd name="connsiteY3386" fmla="*/ 379410 h 6367455"/>
                <a:gd name="connsiteX3387" fmla="*/ 4577692 w 6891715"/>
                <a:gd name="connsiteY3387" fmla="*/ 375918 h 6367455"/>
                <a:gd name="connsiteX3388" fmla="*/ 4584992 w 6891715"/>
                <a:gd name="connsiteY3388" fmla="*/ 388618 h 6367455"/>
                <a:gd name="connsiteX3389" fmla="*/ 4585033 w 6891715"/>
                <a:gd name="connsiteY3389" fmla="*/ 388603 h 6367455"/>
                <a:gd name="connsiteX3390" fmla="*/ 4609485 w 6891715"/>
                <a:gd name="connsiteY3390" fmla="*/ 386381 h 6367455"/>
                <a:gd name="connsiteX3391" fmla="*/ 4641240 w 6891715"/>
                <a:gd name="connsiteY3391" fmla="*/ 393364 h 6367455"/>
                <a:gd name="connsiteX3392" fmla="*/ 4647591 w 6891715"/>
                <a:gd name="connsiteY3392" fmla="*/ 411458 h 6367455"/>
                <a:gd name="connsiteX3393" fmla="*/ 4631078 w 6891715"/>
                <a:gd name="connsiteY3393" fmla="*/ 429235 h 6367455"/>
                <a:gd name="connsiteX3394" fmla="*/ 4635207 w 6891715"/>
                <a:gd name="connsiteY3394" fmla="*/ 434631 h 6367455"/>
                <a:gd name="connsiteX3395" fmla="*/ 4660611 w 6891715"/>
                <a:gd name="connsiteY3395" fmla="*/ 409871 h 6367455"/>
                <a:gd name="connsiteX3396" fmla="*/ 4681570 w 6891715"/>
                <a:gd name="connsiteY3396" fmla="*/ 407649 h 6367455"/>
                <a:gd name="connsiteX3397" fmla="*/ 4669820 w 6891715"/>
                <a:gd name="connsiteY3397" fmla="*/ 397173 h 6367455"/>
                <a:gd name="connsiteX3398" fmla="*/ 4676171 w 6891715"/>
                <a:gd name="connsiteY3398" fmla="*/ 367969 h 6367455"/>
                <a:gd name="connsiteX3399" fmla="*/ 4692049 w 6891715"/>
                <a:gd name="connsiteY3399" fmla="*/ 374000 h 6367455"/>
                <a:gd name="connsiteX3400" fmla="*/ 4702211 w 6891715"/>
                <a:gd name="connsiteY3400" fmla="*/ 354002 h 6367455"/>
                <a:gd name="connsiteX3401" fmla="*/ 4694907 w 6891715"/>
                <a:gd name="connsiteY3401" fmla="*/ 338130 h 6367455"/>
                <a:gd name="connsiteX3402" fmla="*/ 4696495 w 6891715"/>
                <a:gd name="connsiteY3402" fmla="*/ 325432 h 6367455"/>
                <a:gd name="connsiteX3403" fmla="*/ 4741270 w 6891715"/>
                <a:gd name="connsiteY3403" fmla="*/ 344161 h 6367455"/>
                <a:gd name="connsiteX3404" fmla="*/ 4764769 w 6891715"/>
                <a:gd name="connsiteY3404" fmla="*/ 374318 h 6367455"/>
                <a:gd name="connsiteX3405" fmla="*/ 4780646 w 6891715"/>
                <a:gd name="connsiteY3405" fmla="*/ 374318 h 6367455"/>
                <a:gd name="connsiteX3406" fmla="*/ 4789220 w 6891715"/>
                <a:gd name="connsiteY3406" fmla="*/ 387968 h 6367455"/>
                <a:gd name="connsiteX3407" fmla="*/ 4804145 w 6891715"/>
                <a:gd name="connsiteY3407" fmla="*/ 387650 h 6367455"/>
                <a:gd name="connsiteX3408" fmla="*/ 4778106 w 6891715"/>
                <a:gd name="connsiteY3408" fmla="*/ 430187 h 6367455"/>
                <a:gd name="connsiteX3409" fmla="*/ 4739999 w 6891715"/>
                <a:gd name="connsiteY3409" fmla="*/ 424156 h 6367455"/>
                <a:gd name="connsiteX3410" fmla="*/ 4711102 w 6891715"/>
                <a:gd name="connsiteY3410" fmla="*/ 399078 h 6367455"/>
                <a:gd name="connsiteX3411" fmla="*/ 4693319 w 6891715"/>
                <a:gd name="connsiteY3411" fmla="*/ 422251 h 6367455"/>
                <a:gd name="connsiteX3412" fmla="*/ 4699670 w 6891715"/>
                <a:gd name="connsiteY3412" fmla="*/ 444472 h 6367455"/>
                <a:gd name="connsiteX3413" fmla="*/ 4717771 w 6891715"/>
                <a:gd name="connsiteY3413" fmla="*/ 429870 h 6367455"/>
                <a:gd name="connsiteX3414" fmla="*/ 4725392 w 6891715"/>
                <a:gd name="connsiteY3414" fmla="*/ 440028 h 6367455"/>
                <a:gd name="connsiteX3415" fmla="*/ 4739047 w 6891715"/>
                <a:gd name="connsiteY3415" fmla="*/ 444155 h 6367455"/>
                <a:gd name="connsiteX3416" fmla="*/ 4718088 w 6891715"/>
                <a:gd name="connsiteY3416" fmla="*/ 463201 h 6367455"/>
                <a:gd name="connsiteX3417" fmla="*/ 4727615 w 6891715"/>
                <a:gd name="connsiteY3417" fmla="*/ 474629 h 6367455"/>
                <a:gd name="connsiteX3418" fmla="*/ 4751749 w 6891715"/>
                <a:gd name="connsiteY3418" fmla="*/ 458757 h 6367455"/>
                <a:gd name="connsiteX3419" fmla="*/ 4799700 w 6891715"/>
                <a:gd name="connsiteY3419" fmla="*/ 462566 h 6367455"/>
                <a:gd name="connsiteX3420" fmla="*/ 4782869 w 6891715"/>
                <a:gd name="connsiteY3420" fmla="*/ 493358 h 6367455"/>
                <a:gd name="connsiteX3421" fmla="*/ 4787315 w 6891715"/>
                <a:gd name="connsiteY3421" fmla="*/ 502564 h 6367455"/>
                <a:gd name="connsiteX3422" fmla="*/ 4815577 w 6891715"/>
                <a:gd name="connsiteY3422" fmla="*/ 474946 h 6367455"/>
                <a:gd name="connsiteX3423" fmla="*/ 4817800 w 6891715"/>
                <a:gd name="connsiteY3423" fmla="*/ 502564 h 6367455"/>
                <a:gd name="connsiteX3424" fmla="*/ 4839076 w 6891715"/>
                <a:gd name="connsiteY3424" fmla="*/ 525420 h 6367455"/>
                <a:gd name="connsiteX3425" fmla="*/ 4829867 w 6891715"/>
                <a:gd name="connsiteY3425" fmla="*/ 551767 h 6367455"/>
                <a:gd name="connsiteX3426" fmla="*/ 4808591 w 6891715"/>
                <a:gd name="connsiteY3426" fmla="*/ 559386 h 6367455"/>
                <a:gd name="connsiteX3427" fmla="*/ 4796207 w 6891715"/>
                <a:gd name="connsiteY3427" fmla="*/ 572401 h 6367455"/>
                <a:gd name="connsiteX3428" fmla="*/ 4795571 w 6891715"/>
                <a:gd name="connsiteY3428" fmla="*/ 616525 h 6367455"/>
                <a:gd name="connsiteX3429" fmla="*/ 4770485 w 6891715"/>
                <a:gd name="connsiteY3429" fmla="*/ 639698 h 6367455"/>
                <a:gd name="connsiteX3430" fmla="*/ 4779059 w 6891715"/>
                <a:gd name="connsiteY3430" fmla="*/ 656523 h 6367455"/>
                <a:gd name="connsiteX3431" fmla="*/ 4802240 w 6891715"/>
                <a:gd name="connsiteY3431" fmla="*/ 643825 h 6367455"/>
                <a:gd name="connsiteX3432" fmla="*/ 4812402 w 6891715"/>
                <a:gd name="connsiteY3432" fmla="*/ 577162 h 6367455"/>
                <a:gd name="connsiteX3433" fmla="*/ 4848920 w 6891715"/>
                <a:gd name="connsiteY3433" fmla="*/ 563512 h 6367455"/>
                <a:gd name="connsiteX3434" fmla="*/ 4858130 w 6891715"/>
                <a:gd name="connsiteY3434" fmla="*/ 516849 h 6367455"/>
                <a:gd name="connsiteX3435" fmla="*/ 4876230 w 6891715"/>
                <a:gd name="connsiteY3435" fmla="*/ 514627 h 6367455"/>
                <a:gd name="connsiteX3436" fmla="*/ 4887662 w 6891715"/>
                <a:gd name="connsiteY3436" fmla="*/ 506056 h 6367455"/>
                <a:gd name="connsiteX3437" fmla="*/ 4939741 w 6891715"/>
                <a:gd name="connsiteY3437" fmla="*/ 519071 h 6367455"/>
                <a:gd name="connsiteX3438" fmla="*/ 4983246 w 6891715"/>
                <a:gd name="connsiteY3438" fmla="*/ 527324 h 6367455"/>
                <a:gd name="connsiteX3439" fmla="*/ 4993090 w 6891715"/>
                <a:gd name="connsiteY3439" fmla="*/ 547005 h 6367455"/>
                <a:gd name="connsiteX3440" fmla="*/ 5003252 w 6891715"/>
                <a:gd name="connsiteY3440" fmla="*/ 537482 h 6367455"/>
                <a:gd name="connsiteX3441" fmla="*/ 5007697 w 6891715"/>
                <a:gd name="connsiteY3441" fmla="*/ 519706 h 6367455"/>
                <a:gd name="connsiteX3442" fmla="*/ 5044851 w 6891715"/>
                <a:gd name="connsiteY3442" fmla="*/ 530816 h 6367455"/>
                <a:gd name="connsiteX3443" fmla="*/ 5063904 w 6891715"/>
                <a:gd name="connsiteY3443" fmla="*/ 545418 h 6367455"/>
                <a:gd name="connsiteX3444" fmla="*/ 5070256 w 6891715"/>
                <a:gd name="connsiteY3444" fmla="*/ 536847 h 6367455"/>
                <a:gd name="connsiteX3445" fmla="*/ 5077559 w 6891715"/>
                <a:gd name="connsiteY3445" fmla="*/ 557164 h 6367455"/>
                <a:gd name="connsiteX3446" fmla="*/ 5105186 w 6891715"/>
                <a:gd name="connsiteY3446" fmla="*/ 555576 h 6367455"/>
                <a:gd name="connsiteX3447" fmla="*/ 5125510 w 6891715"/>
                <a:gd name="connsiteY3447" fmla="*/ 567957 h 6367455"/>
                <a:gd name="connsiteX3448" fmla="*/ 5144563 w 6891715"/>
                <a:gd name="connsiteY3448" fmla="*/ 587955 h 6367455"/>
                <a:gd name="connsiteX3449" fmla="*/ 5164569 w 6891715"/>
                <a:gd name="connsiteY3449" fmla="*/ 596209 h 6367455"/>
                <a:gd name="connsiteX3450" fmla="*/ 5181082 w 6891715"/>
                <a:gd name="connsiteY3450" fmla="*/ 617160 h 6367455"/>
                <a:gd name="connsiteX3451" fmla="*/ 5206486 w 6891715"/>
                <a:gd name="connsiteY3451" fmla="*/ 626366 h 6367455"/>
                <a:gd name="connsiteX3452" fmla="*/ 5212837 w 6891715"/>
                <a:gd name="connsiteY3452" fmla="*/ 641285 h 6367455"/>
                <a:gd name="connsiteX3453" fmla="*/ 5241417 w 6891715"/>
                <a:gd name="connsiteY3453" fmla="*/ 661602 h 6367455"/>
                <a:gd name="connsiteX3454" fmla="*/ 5311279 w 6891715"/>
                <a:gd name="connsiteY3454" fmla="*/ 734930 h 6367455"/>
                <a:gd name="connsiteX3455" fmla="*/ 5318583 w 6891715"/>
                <a:gd name="connsiteY3455" fmla="*/ 756199 h 6367455"/>
                <a:gd name="connsiteX3456" fmla="*/ 5332555 w 6891715"/>
                <a:gd name="connsiteY3456" fmla="*/ 761278 h 6367455"/>
                <a:gd name="connsiteX3457" fmla="*/ 5346210 w 6891715"/>
                <a:gd name="connsiteY3457" fmla="*/ 775880 h 6367455"/>
                <a:gd name="connsiteX3458" fmla="*/ 5352561 w 6891715"/>
                <a:gd name="connsiteY3458" fmla="*/ 771436 h 6367455"/>
                <a:gd name="connsiteX3459" fmla="*/ 5337636 w 6891715"/>
                <a:gd name="connsiteY3459" fmla="*/ 755881 h 6367455"/>
                <a:gd name="connsiteX3460" fmla="*/ 5337636 w 6891715"/>
                <a:gd name="connsiteY3460" fmla="*/ 740009 h 6367455"/>
                <a:gd name="connsiteX3461" fmla="*/ 5366533 w 6891715"/>
                <a:gd name="connsiteY3461" fmla="*/ 765087 h 6367455"/>
                <a:gd name="connsiteX3462" fmla="*/ 5366533 w 6891715"/>
                <a:gd name="connsiteY3462" fmla="*/ 776832 h 6367455"/>
                <a:gd name="connsiteX3463" fmla="*/ 5379553 w 6891715"/>
                <a:gd name="connsiteY3463" fmla="*/ 795561 h 6367455"/>
                <a:gd name="connsiteX3464" fmla="*/ 5431632 w 6891715"/>
                <a:gd name="connsiteY3464" fmla="*/ 816195 h 6367455"/>
                <a:gd name="connsiteX3465" fmla="*/ 5448462 w 6891715"/>
                <a:gd name="connsiteY3465" fmla="*/ 830797 h 6367455"/>
                <a:gd name="connsiteX3466" fmla="*/ 5444969 w 6891715"/>
                <a:gd name="connsiteY3466" fmla="*/ 806354 h 6367455"/>
                <a:gd name="connsiteX3467" fmla="*/ 5491014 w 6891715"/>
                <a:gd name="connsiteY3467" fmla="*/ 852383 h 6367455"/>
                <a:gd name="connsiteX3468" fmla="*/ 5494190 w 6891715"/>
                <a:gd name="connsiteY3468" fmla="*/ 864129 h 6367455"/>
                <a:gd name="connsiteX3469" fmla="*/ 5506257 w 6891715"/>
                <a:gd name="connsiteY3469" fmla="*/ 873334 h 6367455"/>
                <a:gd name="connsiteX3470" fmla="*/ 5503081 w 6891715"/>
                <a:gd name="connsiteY3470" fmla="*/ 891429 h 6367455"/>
                <a:gd name="connsiteX3471" fmla="*/ 5514513 w 6891715"/>
                <a:gd name="connsiteY3471" fmla="*/ 906031 h 6367455"/>
                <a:gd name="connsiteX3472" fmla="*/ 5526263 w 6891715"/>
                <a:gd name="connsiteY3472" fmla="*/ 892381 h 6367455"/>
                <a:gd name="connsiteX3473" fmla="*/ 5547539 w 6891715"/>
                <a:gd name="connsiteY3473" fmla="*/ 910158 h 6367455"/>
                <a:gd name="connsiteX3474" fmla="*/ 5572943 w 6891715"/>
                <a:gd name="connsiteY3474" fmla="*/ 919363 h 6367455"/>
                <a:gd name="connsiteX3475" fmla="*/ 5563734 w 6891715"/>
                <a:gd name="connsiteY3475" fmla="*/ 963488 h 6367455"/>
                <a:gd name="connsiteX3476" fmla="*/ 5578977 w 6891715"/>
                <a:gd name="connsiteY3476" fmla="*/ 981264 h 6367455"/>
                <a:gd name="connsiteX3477" fmla="*/ 5575166 w 6891715"/>
                <a:gd name="connsiteY3477" fmla="*/ 1032056 h 6367455"/>
                <a:gd name="connsiteX3478" fmla="*/ 5580565 w 6891715"/>
                <a:gd name="connsiteY3478" fmla="*/ 1047610 h 6367455"/>
                <a:gd name="connsiteX3479" fmla="*/ 5598348 w 6891715"/>
                <a:gd name="connsiteY3479" fmla="*/ 1037135 h 6367455"/>
                <a:gd name="connsiteX3480" fmla="*/ 5602158 w 6891715"/>
                <a:gd name="connsiteY3480" fmla="*/ 1068561 h 6367455"/>
                <a:gd name="connsiteX3481" fmla="*/ 5560241 w 6891715"/>
                <a:gd name="connsiteY3481" fmla="*/ 1152366 h 6367455"/>
                <a:gd name="connsiteX3482" fmla="*/ 5498636 w 6891715"/>
                <a:gd name="connsiteY3482" fmla="*/ 1245376 h 6367455"/>
                <a:gd name="connsiteX3483" fmla="*/ 5427186 w 6891715"/>
                <a:gd name="connsiteY3483" fmla="*/ 1279660 h 6367455"/>
                <a:gd name="connsiteX3484" fmla="*/ 5357642 w 6891715"/>
                <a:gd name="connsiteY3484" fmla="*/ 1305690 h 6367455"/>
                <a:gd name="connsiteX3485" fmla="*/ 5268727 w 6891715"/>
                <a:gd name="connsiteY3485" fmla="*/ 1295849 h 6367455"/>
                <a:gd name="connsiteX3486" fmla="*/ 5197277 w 6891715"/>
                <a:gd name="connsiteY3486" fmla="*/ 1259661 h 6367455"/>
                <a:gd name="connsiteX3487" fmla="*/ 5135037 w 6891715"/>
                <a:gd name="connsiteY3487" fmla="*/ 1254900 h 6367455"/>
                <a:gd name="connsiteX3488" fmla="*/ 5093119 w 6891715"/>
                <a:gd name="connsiteY3488" fmla="*/ 1236488 h 6367455"/>
                <a:gd name="connsiteX3489" fmla="*/ 5080735 w 6891715"/>
                <a:gd name="connsiteY3489" fmla="*/ 1242837 h 6367455"/>
                <a:gd name="connsiteX3490" fmla="*/ 5045804 w 6891715"/>
                <a:gd name="connsiteY3490" fmla="*/ 1221886 h 6367455"/>
                <a:gd name="connsiteX3491" fmla="*/ 5036277 w 6891715"/>
                <a:gd name="connsiteY3491" fmla="*/ 1231409 h 6367455"/>
                <a:gd name="connsiteX3492" fmla="*/ 5026433 w 6891715"/>
                <a:gd name="connsiteY3492" fmla="*/ 1206331 h 6367455"/>
                <a:gd name="connsiteX3493" fmla="*/ 5001346 w 6891715"/>
                <a:gd name="connsiteY3493" fmla="*/ 1207918 h 6367455"/>
                <a:gd name="connsiteX3494" fmla="*/ 4972131 w 6891715"/>
                <a:gd name="connsiteY3494" fmla="*/ 1180618 h 6367455"/>
                <a:gd name="connsiteX3495" fmla="*/ 4954666 w 6891715"/>
                <a:gd name="connsiteY3495" fmla="*/ 1206966 h 6367455"/>
                <a:gd name="connsiteX3496" fmla="*/ 4930214 w 6891715"/>
                <a:gd name="connsiteY3496" fmla="*/ 1185063 h 6367455"/>
                <a:gd name="connsiteX3497" fmla="*/ 4939423 w 6891715"/>
                <a:gd name="connsiteY3497" fmla="*/ 1161889 h 6367455"/>
                <a:gd name="connsiteX3498" fmla="*/ 4920053 w 6891715"/>
                <a:gd name="connsiteY3498" fmla="*/ 1156810 h 6367455"/>
                <a:gd name="connsiteX3499" fmla="*/ 4915924 w 6891715"/>
                <a:gd name="connsiteY3499" fmla="*/ 1144113 h 6367455"/>
                <a:gd name="connsiteX3500" fmla="*/ 4900047 w 6891715"/>
                <a:gd name="connsiteY3500" fmla="*/ 1147604 h 6367455"/>
                <a:gd name="connsiteX3501" fmla="*/ 4886074 w 6891715"/>
                <a:gd name="connsiteY3501" fmla="*/ 1166651 h 6367455"/>
                <a:gd name="connsiteX3502" fmla="*/ 4856542 w 6891715"/>
                <a:gd name="connsiteY3502" fmla="*/ 1143795 h 6367455"/>
                <a:gd name="connsiteX3503" fmla="*/ 4852414 w 6891715"/>
                <a:gd name="connsiteY3503" fmla="*/ 1151096 h 6367455"/>
                <a:gd name="connsiteX3504" fmla="*/ 4820341 w 6891715"/>
                <a:gd name="connsiteY3504" fmla="*/ 1139986 h 6367455"/>
                <a:gd name="connsiteX3505" fmla="*/ 4815260 w 6891715"/>
                <a:gd name="connsiteY3505" fmla="*/ 1127288 h 6367455"/>
                <a:gd name="connsiteX3506" fmla="*/ 4794936 w 6891715"/>
                <a:gd name="connsiteY3506" fmla="*/ 1123161 h 6367455"/>
                <a:gd name="connsiteX3507" fmla="*/ 4782869 w 6891715"/>
                <a:gd name="connsiteY3507" fmla="*/ 1074910 h 6367455"/>
                <a:gd name="connsiteX3508" fmla="*/ 4758418 w 6891715"/>
                <a:gd name="connsiteY3508" fmla="*/ 1057134 h 6367455"/>
                <a:gd name="connsiteX3509" fmla="*/ 4710785 w 6891715"/>
                <a:gd name="connsiteY3509" fmla="*/ 1055229 h 6367455"/>
                <a:gd name="connsiteX3510" fmla="*/ 4706339 w 6891715"/>
                <a:gd name="connsiteY3510" fmla="*/ 1060626 h 6367455"/>
                <a:gd name="connsiteX3511" fmla="*/ 4718088 w 6891715"/>
                <a:gd name="connsiteY3511" fmla="*/ 1066022 h 6367455"/>
                <a:gd name="connsiteX3512" fmla="*/ 4736506 w 6891715"/>
                <a:gd name="connsiteY3512" fmla="*/ 1087926 h 6367455"/>
                <a:gd name="connsiteX3513" fmla="*/ 4752067 w 6891715"/>
                <a:gd name="connsiteY3513" fmla="*/ 1083799 h 6367455"/>
                <a:gd name="connsiteX3514" fmla="*/ 4746033 w 6891715"/>
                <a:gd name="connsiteY3514" fmla="*/ 1108877 h 6367455"/>
                <a:gd name="connsiteX3515" fmla="*/ 4759053 w 6891715"/>
                <a:gd name="connsiteY3515" fmla="*/ 1138081 h 6367455"/>
                <a:gd name="connsiteX3516" fmla="*/ 4770802 w 6891715"/>
                <a:gd name="connsiteY3516" fmla="*/ 1142526 h 6367455"/>
                <a:gd name="connsiteX3517" fmla="*/ 4787950 w 6891715"/>
                <a:gd name="connsiteY3517" fmla="*/ 1166334 h 6367455"/>
                <a:gd name="connsiteX3518" fmla="*/ 4812402 w 6891715"/>
                <a:gd name="connsiteY3518" fmla="*/ 1176809 h 6367455"/>
                <a:gd name="connsiteX3519" fmla="*/ 4798747 w 6891715"/>
                <a:gd name="connsiteY3519" fmla="*/ 1188237 h 6367455"/>
                <a:gd name="connsiteX3520" fmla="*/ 4800017 w 6891715"/>
                <a:gd name="connsiteY3520" fmla="*/ 1204427 h 6367455"/>
                <a:gd name="connsiteX3521" fmla="*/ 4820976 w 6891715"/>
                <a:gd name="connsiteY3521" fmla="*/ 1203157 h 6367455"/>
                <a:gd name="connsiteX3522" fmla="*/ 4861305 w 6891715"/>
                <a:gd name="connsiteY3522" fmla="*/ 1231092 h 6367455"/>
                <a:gd name="connsiteX3523" fmla="*/ 4857494 w 6891715"/>
                <a:gd name="connsiteY3523" fmla="*/ 1245059 h 6367455"/>
                <a:gd name="connsiteX3524" fmla="*/ 4829867 w 6891715"/>
                <a:gd name="connsiteY3524" fmla="*/ 1250138 h 6367455"/>
                <a:gd name="connsiteX3525" fmla="*/ 4842569 w 6891715"/>
                <a:gd name="connsiteY3525" fmla="*/ 1262836 h 6367455"/>
                <a:gd name="connsiteX3526" fmla="*/ 4866068 w 6891715"/>
                <a:gd name="connsiteY3526" fmla="*/ 1259344 h 6367455"/>
                <a:gd name="connsiteX3527" fmla="*/ 4900047 w 6891715"/>
                <a:gd name="connsiteY3527" fmla="*/ 1267597 h 6367455"/>
                <a:gd name="connsiteX3528" fmla="*/ 4911796 w 6891715"/>
                <a:gd name="connsiteY3528" fmla="*/ 1281247 h 6367455"/>
                <a:gd name="connsiteX3529" fmla="*/ 4907668 w 6891715"/>
                <a:gd name="connsiteY3529" fmla="*/ 1299976 h 6367455"/>
                <a:gd name="connsiteX3530" fmla="*/ 4925769 w 6891715"/>
                <a:gd name="connsiteY3530" fmla="*/ 1296802 h 6367455"/>
                <a:gd name="connsiteX3531" fmla="*/ 4955619 w 6891715"/>
                <a:gd name="connsiteY3531" fmla="*/ 1312356 h 6367455"/>
                <a:gd name="connsiteX3532" fmla="*/ 4965145 w 6891715"/>
                <a:gd name="connsiteY3532" fmla="*/ 1341878 h 6367455"/>
                <a:gd name="connsiteX3533" fmla="*/ 4974989 w 6891715"/>
                <a:gd name="connsiteY3533" fmla="*/ 1352354 h 6367455"/>
                <a:gd name="connsiteX3534" fmla="*/ 4953078 w 6891715"/>
                <a:gd name="connsiteY3534" fmla="*/ 1385050 h 6367455"/>
                <a:gd name="connsiteX3535" fmla="*/ 4964828 w 6891715"/>
                <a:gd name="connsiteY3535" fmla="*/ 1413620 h 6367455"/>
                <a:gd name="connsiteX3536" fmla="*/ 4955301 w 6891715"/>
                <a:gd name="connsiteY3536" fmla="*/ 1422191 h 6367455"/>
                <a:gd name="connsiteX3537" fmla="*/ 4953396 w 6891715"/>
                <a:gd name="connsiteY3537" fmla="*/ 1459966 h 6367455"/>
                <a:gd name="connsiteX3538" fmla="*/ 4928309 w 6891715"/>
                <a:gd name="connsiteY3538" fmla="*/ 1458061 h 6367455"/>
                <a:gd name="connsiteX3539" fmla="*/ 4919735 w 6891715"/>
                <a:gd name="connsiteY3539" fmla="*/ 1476155 h 6367455"/>
                <a:gd name="connsiteX3540" fmla="*/ 4937836 w 6891715"/>
                <a:gd name="connsiteY3540" fmla="*/ 1485361 h 6367455"/>
                <a:gd name="connsiteX3541" fmla="*/ 4938153 w 6891715"/>
                <a:gd name="connsiteY3541" fmla="*/ 1501233 h 6367455"/>
                <a:gd name="connsiteX3542" fmla="*/ 4949903 w 6891715"/>
                <a:gd name="connsiteY3542" fmla="*/ 1508534 h 6367455"/>
                <a:gd name="connsiteX3543" fmla="*/ 4966415 w 6891715"/>
                <a:gd name="connsiteY3543" fmla="*/ 1581863 h 6367455"/>
                <a:gd name="connsiteX3544" fmla="*/ 4984198 w 6891715"/>
                <a:gd name="connsiteY3544" fmla="*/ 1575514 h 6367455"/>
                <a:gd name="connsiteX3545" fmla="*/ 4987692 w 6891715"/>
                <a:gd name="connsiteY3545" fmla="*/ 1601862 h 6367455"/>
                <a:gd name="connsiteX3546" fmla="*/ 4976260 w 6891715"/>
                <a:gd name="connsiteY3546" fmla="*/ 1619956 h 6367455"/>
                <a:gd name="connsiteX3547" fmla="*/ 4996583 w 6891715"/>
                <a:gd name="connsiteY3547" fmla="*/ 1643764 h 6367455"/>
                <a:gd name="connsiteX3548" fmla="*/ 4983881 w 6891715"/>
                <a:gd name="connsiteY3548" fmla="*/ 1654557 h 6367455"/>
                <a:gd name="connsiteX3549" fmla="*/ 4949267 w 6891715"/>
                <a:gd name="connsiteY3549" fmla="*/ 1672968 h 6367455"/>
                <a:gd name="connsiteX3550" fmla="*/ 4924498 w 6891715"/>
                <a:gd name="connsiteY3550" fmla="*/ 1736139 h 6367455"/>
                <a:gd name="connsiteX3551" fmla="*/ 4927991 w 6891715"/>
                <a:gd name="connsiteY3551" fmla="*/ 1790104 h 6367455"/>
                <a:gd name="connsiteX3552" fmla="*/ 4928309 w 6891715"/>
                <a:gd name="connsiteY3552" fmla="*/ 1829785 h 6367455"/>
                <a:gd name="connsiteX3553" fmla="*/ 4920053 w 6891715"/>
                <a:gd name="connsiteY3553" fmla="*/ 1845973 h 6367455"/>
                <a:gd name="connsiteX3554" fmla="*/ 4939423 w 6891715"/>
                <a:gd name="connsiteY3554" fmla="*/ 1862481 h 6367455"/>
                <a:gd name="connsiteX3555" fmla="*/ 4939106 w 6891715"/>
                <a:gd name="connsiteY3555" fmla="*/ 1842800 h 6367455"/>
                <a:gd name="connsiteX3556" fmla="*/ 4946410 w 6891715"/>
                <a:gd name="connsiteY3556" fmla="*/ 1838354 h 6367455"/>
                <a:gd name="connsiteX3557" fmla="*/ 4965145 w 6891715"/>
                <a:gd name="connsiteY3557" fmla="*/ 1902478 h 6367455"/>
                <a:gd name="connsiteX3558" fmla="*/ 4980070 w 6891715"/>
                <a:gd name="connsiteY3558" fmla="*/ 1903113 h 6367455"/>
                <a:gd name="connsiteX3559" fmla="*/ 4985786 w 6891715"/>
                <a:gd name="connsiteY3559" fmla="*/ 1955808 h 6367455"/>
                <a:gd name="connsiteX3560" fmla="*/ 4994043 w 6891715"/>
                <a:gd name="connsiteY3560" fmla="*/ 1967553 h 6367455"/>
                <a:gd name="connsiteX3561" fmla="*/ 4985151 w 6891715"/>
                <a:gd name="connsiteY3561" fmla="*/ 1984060 h 6367455"/>
                <a:gd name="connsiteX3562" fmla="*/ 4988009 w 6891715"/>
                <a:gd name="connsiteY3562" fmla="*/ 1998028 h 6367455"/>
                <a:gd name="connsiteX3563" fmla="*/ 4976895 w 6891715"/>
                <a:gd name="connsiteY3563" fmla="*/ 1987870 h 6367455"/>
                <a:gd name="connsiteX3564" fmla="*/ 4965780 w 6891715"/>
                <a:gd name="connsiteY3564" fmla="*/ 1999297 h 6367455"/>
                <a:gd name="connsiteX3565" fmla="*/ 4957206 w 6891715"/>
                <a:gd name="connsiteY3565" fmla="*/ 1998028 h 6367455"/>
                <a:gd name="connsiteX3566" fmla="*/ 4946727 w 6891715"/>
                <a:gd name="connsiteY3566" fmla="*/ 1994853 h 6367455"/>
                <a:gd name="connsiteX3567" fmla="*/ 4939423 w 6891715"/>
                <a:gd name="connsiteY3567" fmla="*/ 2005011 h 6367455"/>
                <a:gd name="connsiteX3568" fmla="*/ 4955936 w 6891715"/>
                <a:gd name="connsiteY3568" fmla="*/ 2009455 h 6367455"/>
                <a:gd name="connsiteX3569" fmla="*/ 4958477 w 6891715"/>
                <a:gd name="connsiteY3569" fmla="*/ 2033898 h 6367455"/>
                <a:gd name="connsiteX3570" fmla="*/ 4972131 w 6891715"/>
                <a:gd name="connsiteY3570" fmla="*/ 2042785 h 6367455"/>
                <a:gd name="connsiteX3571" fmla="*/ 4983881 w 6891715"/>
                <a:gd name="connsiteY3571" fmla="*/ 2034851 h 6367455"/>
                <a:gd name="connsiteX3572" fmla="*/ 4997218 w 6891715"/>
                <a:gd name="connsiteY3572" fmla="*/ 2049452 h 6367455"/>
                <a:gd name="connsiteX3573" fmla="*/ 5015319 w 6891715"/>
                <a:gd name="connsiteY3573" fmla="*/ 2044054 h 6367455"/>
                <a:gd name="connsiteX3574" fmla="*/ 5030244 w 6891715"/>
                <a:gd name="connsiteY3574" fmla="*/ 2048499 h 6367455"/>
                <a:gd name="connsiteX3575" fmla="*/ 5025798 w 6891715"/>
                <a:gd name="connsiteY3575" fmla="*/ 2064052 h 6367455"/>
                <a:gd name="connsiteX3576" fmla="*/ 5043581 w 6891715"/>
                <a:gd name="connsiteY3576" fmla="*/ 2102463 h 6367455"/>
                <a:gd name="connsiteX3577" fmla="*/ 5045169 w 6891715"/>
                <a:gd name="connsiteY3577" fmla="*/ 2118018 h 6367455"/>
                <a:gd name="connsiteX3578" fmla="*/ 5040405 w 6891715"/>
                <a:gd name="connsiteY3578" fmla="*/ 2132937 h 6367455"/>
                <a:gd name="connsiteX3579" fmla="*/ 5028974 w 6891715"/>
                <a:gd name="connsiteY3579" fmla="*/ 2133890 h 6367455"/>
                <a:gd name="connsiteX3580" fmla="*/ 5026751 w 6891715"/>
                <a:gd name="connsiteY3580" fmla="*/ 2141191 h 6367455"/>
                <a:gd name="connsiteX3581" fmla="*/ 5018177 w 6891715"/>
                <a:gd name="connsiteY3581" fmla="*/ 2138652 h 6367455"/>
                <a:gd name="connsiteX3582" fmla="*/ 5012143 w 6891715"/>
                <a:gd name="connsiteY3582" fmla="*/ 2125955 h 6367455"/>
                <a:gd name="connsiteX3583" fmla="*/ 5004204 w 6891715"/>
                <a:gd name="connsiteY3583" fmla="*/ 2117065 h 6367455"/>
                <a:gd name="connsiteX3584" fmla="*/ 4996583 w 6891715"/>
                <a:gd name="connsiteY3584" fmla="*/ 2118018 h 6367455"/>
                <a:gd name="connsiteX3585" fmla="*/ 4998488 w 6891715"/>
                <a:gd name="connsiteY3585" fmla="*/ 2132937 h 6367455"/>
                <a:gd name="connsiteX3586" fmla="*/ 5006427 w 6891715"/>
                <a:gd name="connsiteY3586" fmla="*/ 2136113 h 6367455"/>
                <a:gd name="connsiteX3587" fmla="*/ 5004204 w 6891715"/>
                <a:gd name="connsiteY3587" fmla="*/ 2151032 h 6367455"/>
                <a:gd name="connsiteX3588" fmla="*/ 5001981 w 6891715"/>
                <a:gd name="connsiteY3588" fmla="*/ 2160238 h 6367455"/>
                <a:gd name="connsiteX3589" fmla="*/ 5005792 w 6891715"/>
                <a:gd name="connsiteY3589" fmla="*/ 2170080 h 6367455"/>
                <a:gd name="connsiteX3590" fmla="*/ 4995313 w 6891715"/>
                <a:gd name="connsiteY3590" fmla="*/ 2165635 h 6367455"/>
                <a:gd name="connsiteX3591" fmla="*/ 4988009 w 6891715"/>
                <a:gd name="connsiteY3591" fmla="*/ 2158969 h 6367455"/>
                <a:gd name="connsiteX3592" fmla="*/ 4981976 w 6891715"/>
                <a:gd name="connsiteY3592" fmla="*/ 2138652 h 6367455"/>
                <a:gd name="connsiteX3593" fmla="*/ 4976260 w 6891715"/>
                <a:gd name="connsiteY3593" fmla="*/ 2125002 h 6367455"/>
                <a:gd name="connsiteX3594" fmla="*/ 4967051 w 6891715"/>
                <a:gd name="connsiteY3594" fmla="*/ 2115479 h 6367455"/>
                <a:gd name="connsiteX3595" fmla="*/ 4967686 w 6891715"/>
                <a:gd name="connsiteY3595" fmla="*/ 2094209 h 6367455"/>
                <a:gd name="connsiteX3596" fmla="*/ 4958477 w 6891715"/>
                <a:gd name="connsiteY3596" fmla="*/ 2072941 h 6367455"/>
                <a:gd name="connsiteX3597" fmla="*/ 4947362 w 6891715"/>
                <a:gd name="connsiteY3597" fmla="*/ 2050720 h 6367455"/>
                <a:gd name="connsiteX3598" fmla="*/ 4944822 w 6891715"/>
                <a:gd name="connsiteY3598" fmla="*/ 2070402 h 6367455"/>
                <a:gd name="connsiteX3599" fmla="*/ 4943552 w 6891715"/>
                <a:gd name="connsiteY3599" fmla="*/ 2082147 h 6367455"/>
                <a:gd name="connsiteX3600" fmla="*/ 4965145 w 6891715"/>
                <a:gd name="connsiteY3600" fmla="*/ 2104685 h 6367455"/>
                <a:gd name="connsiteX3601" fmla="*/ 4967051 w 6891715"/>
                <a:gd name="connsiteY3601" fmla="*/ 2115479 h 6367455"/>
                <a:gd name="connsiteX3602" fmla="*/ 4967686 w 6891715"/>
                <a:gd name="connsiteY3602" fmla="*/ 2132303 h 6367455"/>
                <a:gd name="connsiteX3603" fmla="*/ 4957206 w 6891715"/>
                <a:gd name="connsiteY3603" fmla="*/ 2125637 h 6367455"/>
                <a:gd name="connsiteX3604" fmla="*/ 4952443 w 6891715"/>
                <a:gd name="connsiteY3604" fmla="*/ 2108495 h 6367455"/>
                <a:gd name="connsiteX3605" fmla="*/ 4940058 w 6891715"/>
                <a:gd name="connsiteY3605" fmla="*/ 2096748 h 6367455"/>
                <a:gd name="connsiteX3606" fmla="*/ 4937518 w 6891715"/>
                <a:gd name="connsiteY3606" fmla="*/ 2110399 h 6367455"/>
                <a:gd name="connsiteX3607" fmla="*/ 4956889 w 6891715"/>
                <a:gd name="connsiteY3607" fmla="*/ 2131033 h 6367455"/>
                <a:gd name="connsiteX3608" fmla="*/ 4965145 w 6891715"/>
                <a:gd name="connsiteY3608" fmla="*/ 2146905 h 6367455"/>
                <a:gd name="connsiteX3609" fmla="*/ 4949267 w 6891715"/>
                <a:gd name="connsiteY3609" fmla="*/ 2143413 h 6367455"/>
                <a:gd name="connsiteX3610" fmla="*/ 4949903 w 6891715"/>
                <a:gd name="connsiteY3610" fmla="*/ 2154842 h 6367455"/>
                <a:gd name="connsiteX3611" fmla="*/ 4963240 w 6891715"/>
                <a:gd name="connsiteY3611" fmla="*/ 2169127 h 6367455"/>
                <a:gd name="connsiteX3612" fmla="*/ 4973402 w 6891715"/>
                <a:gd name="connsiteY3612" fmla="*/ 2196745 h 6367455"/>
                <a:gd name="connsiteX3613" fmla="*/ 4967051 w 6891715"/>
                <a:gd name="connsiteY3613" fmla="*/ 2196428 h 6367455"/>
                <a:gd name="connsiteX3614" fmla="*/ 4953396 w 6891715"/>
                <a:gd name="connsiteY3614" fmla="*/ 2182460 h 6367455"/>
                <a:gd name="connsiteX3615" fmla="*/ 4945457 w 6891715"/>
                <a:gd name="connsiteY3615" fmla="*/ 2181190 h 6367455"/>
                <a:gd name="connsiteX3616" fmla="*/ 4938153 w 6891715"/>
                <a:gd name="connsiteY3616" fmla="*/ 2167222 h 6367455"/>
                <a:gd name="connsiteX3617" fmla="*/ 4928626 w 6891715"/>
                <a:gd name="connsiteY3617" fmla="*/ 2161826 h 6367455"/>
                <a:gd name="connsiteX3618" fmla="*/ 4927356 w 6891715"/>
                <a:gd name="connsiteY3618" fmla="*/ 2180872 h 6367455"/>
                <a:gd name="connsiteX3619" fmla="*/ 4943869 w 6891715"/>
                <a:gd name="connsiteY3619" fmla="*/ 2184364 h 6367455"/>
                <a:gd name="connsiteX3620" fmla="*/ 4950855 w 6891715"/>
                <a:gd name="connsiteY3620" fmla="*/ 2196110 h 6367455"/>
                <a:gd name="connsiteX3621" fmla="*/ 4953713 w 6891715"/>
                <a:gd name="connsiteY3621" fmla="*/ 2212935 h 6367455"/>
                <a:gd name="connsiteX3622" fmla="*/ 4942599 w 6891715"/>
                <a:gd name="connsiteY3622" fmla="*/ 2203094 h 6367455"/>
                <a:gd name="connsiteX3623" fmla="*/ 4937836 w 6891715"/>
                <a:gd name="connsiteY3623" fmla="*/ 2210394 h 6367455"/>
                <a:gd name="connsiteX3624" fmla="*/ 4943234 w 6891715"/>
                <a:gd name="connsiteY3624" fmla="*/ 2216745 h 6367455"/>
                <a:gd name="connsiteX3625" fmla="*/ 4929262 w 6891715"/>
                <a:gd name="connsiteY3625" fmla="*/ 2217696 h 6367455"/>
                <a:gd name="connsiteX3626" fmla="*/ 4928944 w 6891715"/>
                <a:gd name="connsiteY3626" fmla="*/ 2225950 h 6367455"/>
                <a:gd name="connsiteX3627" fmla="*/ 4964510 w 6891715"/>
                <a:gd name="connsiteY3627" fmla="*/ 2254202 h 6367455"/>
                <a:gd name="connsiteX3628" fmla="*/ 5023893 w 6891715"/>
                <a:gd name="connsiteY3628" fmla="*/ 2285313 h 6367455"/>
                <a:gd name="connsiteX3629" fmla="*/ 5039770 w 6891715"/>
                <a:gd name="connsiteY3629" fmla="*/ 2294200 h 6367455"/>
                <a:gd name="connsiteX3630" fmla="*/ 5049297 w 6891715"/>
                <a:gd name="connsiteY3630" fmla="*/ 2332612 h 6367455"/>
                <a:gd name="connsiteX3631" fmla="*/ 5048979 w 6891715"/>
                <a:gd name="connsiteY3631" fmla="*/ 2345945 h 6367455"/>
                <a:gd name="connsiteX3632" fmla="*/ 5039770 w 6891715"/>
                <a:gd name="connsiteY3632" fmla="*/ 2368801 h 6367455"/>
                <a:gd name="connsiteX3633" fmla="*/ 5044851 w 6891715"/>
                <a:gd name="connsiteY3633" fmla="*/ 2386896 h 6367455"/>
                <a:gd name="connsiteX3634" fmla="*/ 5065492 w 6891715"/>
                <a:gd name="connsiteY3634" fmla="*/ 2398325 h 6367455"/>
                <a:gd name="connsiteX3635" fmla="*/ 5096612 w 6891715"/>
                <a:gd name="connsiteY3635" fmla="*/ 2379912 h 6367455"/>
                <a:gd name="connsiteX3636" fmla="*/ 5105822 w 6891715"/>
                <a:gd name="connsiteY3636" fmla="*/ 2353882 h 6367455"/>
                <a:gd name="connsiteX3637" fmla="*/ 5123922 w 6891715"/>
                <a:gd name="connsiteY3637" fmla="*/ 2344994 h 6367455"/>
                <a:gd name="connsiteX3638" fmla="*/ 5134719 w 6891715"/>
                <a:gd name="connsiteY3638" fmla="*/ 2303725 h 6367455"/>
                <a:gd name="connsiteX3639" fmla="*/ 5125510 w 6891715"/>
                <a:gd name="connsiteY3639" fmla="*/ 2289122 h 6367455"/>
                <a:gd name="connsiteX3640" fmla="*/ 5135037 w 6891715"/>
                <a:gd name="connsiteY3640" fmla="*/ 2287218 h 6367455"/>
                <a:gd name="connsiteX3641" fmla="*/ 5136307 w 6891715"/>
                <a:gd name="connsiteY3641" fmla="*/ 2275472 h 6367455"/>
                <a:gd name="connsiteX3642" fmla="*/ 5108362 w 6891715"/>
                <a:gd name="connsiteY3642" fmla="*/ 2253568 h 6367455"/>
                <a:gd name="connsiteX3643" fmla="*/ 5102011 w 6891715"/>
                <a:gd name="connsiteY3643" fmla="*/ 2215792 h 6367455"/>
                <a:gd name="connsiteX3644" fmla="*/ 5089626 w 6891715"/>
                <a:gd name="connsiteY3644" fmla="*/ 2202777 h 6367455"/>
                <a:gd name="connsiteX3645" fmla="*/ 5053743 w 6891715"/>
                <a:gd name="connsiteY3645" fmla="*/ 2169127 h 6367455"/>
                <a:gd name="connsiteX3646" fmla="*/ 5050885 w 6891715"/>
                <a:gd name="connsiteY3646" fmla="*/ 2151985 h 6367455"/>
                <a:gd name="connsiteX3647" fmla="*/ 5054378 w 6891715"/>
                <a:gd name="connsiteY3647" fmla="*/ 2136430 h 6367455"/>
                <a:gd name="connsiteX3648" fmla="*/ 5063269 w 6891715"/>
                <a:gd name="connsiteY3648" fmla="*/ 2119922 h 6367455"/>
                <a:gd name="connsiteX3649" fmla="*/ 5062317 w 6891715"/>
                <a:gd name="connsiteY3649" fmla="*/ 2108177 h 6367455"/>
                <a:gd name="connsiteX3650" fmla="*/ 5053108 w 6891715"/>
                <a:gd name="connsiteY3650" fmla="*/ 2100558 h 6367455"/>
                <a:gd name="connsiteX3651" fmla="*/ 5054378 w 6891715"/>
                <a:gd name="connsiteY3651" fmla="*/ 2089131 h 6367455"/>
                <a:gd name="connsiteX3652" fmla="*/ 5061046 w 6891715"/>
                <a:gd name="connsiteY3652" fmla="*/ 2078655 h 6367455"/>
                <a:gd name="connsiteX3653" fmla="*/ 5058506 w 6891715"/>
                <a:gd name="connsiteY3653" fmla="*/ 2054530 h 6367455"/>
                <a:gd name="connsiteX3654" fmla="*/ 5041993 w 6891715"/>
                <a:gd name="connsiteY3654" fmla="*/ 2037070 h 6367455"/>
                <a:gd name="connsiteX3655" fmla="*/ 5029291 w 6891715"/>
                <a:gd name="connsiteY3655" fmla="*/ 2038023 h 6367455"/>
                <a:gd name="connsiteX3656" fmla="*/ 5023575 w 6891715"/>
                <a:gd name="connsiteY3656" fmla="*/ 2023105 h 6367455"/>
                <a:gd name="connsiteX3657" fmla="*/ 5007697 w 6891715"/>
                <a:gd name="connsiteY3657" fmla="*/ 2018344 h 6367455"/>
                <a:gd name="connsiteX3658" fmla="*/ 4999123 w 6891715"/>
                <a:gd name="connsiteY3658" fmla="*/ 2020248 h 6367455"/>
                <a:gd name="connsiteX3659" fmla="*/ 4983246 w 6891715"/>
                <a:gd name="connsiteY3659" fmla="*/ 2015487 h 6367455"/>
                <a:gd name="connsiteX3660" fmla="*/ 4982611 w 6891715"/>
                <a:gd name="connsiteY3660" fmla="*/ 2008186 h 6367455"/>
                <a:gd name="connsiteX3661" fmla="*/ 4988009 w 6891715"/>
                <a:gd name="connsiteY3661" fmla="*/ 1998028 h 6367455"/>
                <a:gd name="connsiteX3662" fmla="*/ 5000076 w 6891715"/>
                <a:gd name="connsiteY3662" fmla="*/ 1981203 h 6367455"/>
                <a:gd name="connsiteX3663" fmla="*/ 4994043 w 6891715"/>
                <a:gd name="connsiteY3663" fmla="*/ 1967553 h 6367455"/>
                <a:gd name="connsiteX3664" fmla="*/ 5002617 w 6891715"/>
                <a:gd name="connsiteY3664" fmla="*/ 1951682 h 6367455"/>
                <a:gd name="connsiteX3665" fmla="*/ 4999123 w 6891715"/>
                <a:gd name="connsiteY3665" fmla="*/ 1929461 h 6367455"/>
                <a:gd name="connsiteX3666" fmla="*/ 4995630 w 6891715"/>
                <a:gd name="connsiteY3666" fmla="*/ 1894542 h 6367455"/>
                <a:gd name="connsiteX3667" fmla="*/ 5009285 w 6891715"/>
                <a:gd name="connsiteY3667" fmla="*/ 1902161 h 6367455"/>
                <a:gd name="connsiteX3668" fmla="*/ 5047709 w 6891715"/>
                <a:gd name="connsiteY3668" fmla="*/ 1893273 h 6367455"/>
                <a:gd name="connsiteX3669" fmla="*/ 5039135 w 6891715"/>
                <a:gd name="connsiteY3669" fmla="*/ 1881527 h 6367455"/>
                <a:gd name="connsiteX3670" fmla="*/ 5005157 w 6891715"/>
                <a:gd name="connsiteY3670" fmla="*/ 1876766 h 6367455"/>
                <a:gd name="connsiteX3671" fmla="*/ 5002617 w 6891715"/>
                <a:gd name="connsiteY3671" fmla="*/ 1850418 h 6367455"/>
                <a:gd name="connsiteX3672" fmla="*/ 4992137 w 6891715"/>
                <a:gd name="connsiteY3672" fmla="*/ 1848195 h 6367455"/>
                <a:gd name="connsiteX3673" fmla="*/ 4983563 w 6891715"/>
                <a:gd name="connsiteY3673" fmla="*/ 1833911 h 6367455"/>
                <a:gd name="connsiteX3674" fmla="*/ 4946092 w 6891715"/>
                <a:gd name="connsiteY3674" fmla="*/ 1793913 h 6367455"/>
                <a:gd name="connsiteX3675" fmla="*/ 4935295 w 6891715"/>
                <a:gd name="connsiteY3675" fmla="*/ 1787882 h 6367455"/>
                <a:gd name="connsiteX3676" fmla="*/ 4931167 w 6891715"/>
                <a:gd name="connsiteY3676" fmla="*/ 1776771 h 6367455"/>
                <a:gd name="connsiteX3677" fmla="*/ 4927674 w 6891715"/>
                <a:gd name="connsiteY3677" fmla="*/ 1736774 h 6367455"/>
                <a:gd name="connsiteX3678" fmla="*/ 4952125 w 6891715"/>
                <a:gd name="connsiteY3678" fmla="*/ 1676460 h 6367455"/>
                <a:gd name="connsiteX3679" fmla="*/ 4991820 w 6891715"/>
                <a:gd name="connsiteY3679" fmla="*/ 1677730 h 6367455"/>
                <a:gd name="connsiteX3680" fmla="*/ 4996901 w 6891715"/>
                <a:gd name="connsiteY3680" fmla="*/ 1692332 h 6367455"/>
                <a:gd name="connsiteX3681" fmla="*/ 5009603 w 6891715"/>
                <a:gd name="connsiteY3681" fmla="*/ 1701855 h 6367455"/>
                <a:gd name="connsiteX3682" fmla="*/ 5029926 w 6891715"/>
                <a:gd name="connsiteY3682" fmla="*/ 1718680 h 6367455"/>
                <a:gd name="connsiteX3683" fmla="*/ 5046757 w 6891715"/>
                <a:gd name="connsiteY3683" fmla="*/ 1713283 h 6367455"/>
                <a:gd name="connsiteX3684" fmla="*/ 5056283 w 6891715"/>
                <a:gd name="connsiteY3684" fmla="*/ 1697411 h 6367455"/>
                <a:gd name="connsiteX3685" fmla="*/ 5071208 w 6891715"/>
                <a:gd name="connsiteY3685" fmla="*/ 1709791 h 6367455"/>
                <a:gd name="connsiteX3686" fmla="*/ 5083910 w 6891715"/>
                <a:gd name="connsiteY3686" fmla="*/ 1736774 h 6367455"/>
                <a:gd name="connsiteX3687" fmla="*/ 5105504 w 6891715"/>
                <a:gd name="connsiteY3687" fmla="*/ 1744075 h 6367455"/>
                <a:gd name="connsiteX3688" fmla="*/ 5111855 w 6891715"/>
                <a:gd name="connsiteY3688" fmla="*/ 1778041 h 6367455"/>
                <a:gd name="connsiteX3689" fmla="*/ 5136307 w 6891715"/>
                <a:gd name="connsiteY3689" fmla="*/ 1784072 h 6367455"/>
                <a:gd name="connsiteX3690" fmla="*/ 5148056 w 6891715"/>
                <a:gd name="connsiteY3690" fmla="*/ 1794230 h 6367455"/>
                <a:gd name="connsiteX3691" fmla="*/ 5180129 w 6891715"/>
                <a:gd name="connsiteY3691" fmla="*/ 1806611 h 6367455"/>
                <a:gd name="connsiteX3692" fmla="*/ 5208709 w 6891715"/>
                <a:gd name="connsiteY3692" fmla="*/ 1806293 h 6367455"/>
                <a:gd name="connsiteX3693" fmla="*/ 5222364 w 6891715"/>
                <a:gd name="connsiteY3693" fmla="*/ 1819944 h 6367455"/>
                <a:gd name="connsiteX3694" fmla="*/ 5236019 w 6891715"/>
                <a:gd name="connsiteY3694" fmla="*/ 1815817 h 6367455"/>
                <a:gd name="connsiteX3695" fmla="*/ 5246815 w 6891715"/>
                <a:gd name="connsiteY3695" fmla="*/ 1797723 h 6367455"/>
                <a:gd name="connsiteX3696" fmla="*/ 5282381 w 6891715"/>
                <a:gd name="connsiteY3696" fmla="*/ 1793278 h 6367455"/>
                <a:gd name="connsiteX3697" fmla="*/ 5296671 w 6891715"/>
                <a:gd name="connsiteY3697" fmla="*/ 1809785 h 6367455"/>
                <a:gd name="connsiteX3698" fmla="*/ 5313184 w 6891715"/>
                <a:gd name="connsiteY3698" fmla="*/ 1798040 h 6367455"/>
                <a:gd name="connsiteX3699" fmla="*/ 5292226 w 6891715"/>
                <a:gd name="connsiteY3699" fmla="*/ 1784707 h 6367455"/>
                <a:gd name="connsiteX3700" fmla="*/ 5274760 w 6891715"/>
                <a:gd name="connsiteY3700" fmla="*/ 1738361 h 6367455"/>
                <a:gd name="connsiteX3701" fmla="*/ 5283969 w 6891715"/>
                <a:gd name="connsiteY3701" fmla="*/ 1720267 h 6367455"/>
                <a:gd name="connsiteX3702" fmla="*/ 5266821 w 6891715"/>
                <a:gd name="connsiteY3702" fmla="*/ 1700585 h 6367455"/>
                <a:gd name="connsiteX3703" fmla="*/ 5264598 w 6891715"/>
                <a:gd name="connsiteY3703" fmla="*/ 1678682 h 6367455"/>
                <a:gd name="connsiteX3704" fmla="*/ 5249038 w 6891715"/>
                <a:gd name="connsiteY3704" fmla="*/ 1678682 h 6367455"/>
                <a:gd name="connsiteX3705" fmla="*/ 5216013 w 6891715"/>
                <a:gd name="connsiteY3705" fmla="*/ 1694871 h 6367455"/>
                <a:gd name="connsiteX3706" fmla="*/ 5195689 w 6891715"/>
                <a:gd name="connsiteY3706" fmla="*/ 1687253 h 6367455"/>
                <a:gd name="connsiteX3707" fmla="*/ 5162346 w 6891715"/>
                <a:gd name="connsiteY3707" fmla="*/ 1627892 h 6367455"/>
                <a:gd name="connsiteX3708" fmla="*/ 5139482 w 6891715"/>
                <a:gd name="connsiteY3708" fmla="*/ 1617734 h 6367455"/>
                <a:gd name="connsiteX3709" fmla="*/ 5136307 w 6891715"/>
                <a:gd name="connsiteY3709" fmla="*/ 1584085 h 6367455"/>
                <a:gd name="connsiteX3710" fmla="*/ 5167745 w 6891715"/>
                <a:gd name="connsiteY3710" fmla="*/ 1561229 h 6367455"/>
                <a:gd name="connsiteX3711" fmla="*/ 5170920 w 6891715"/>
                <a:gd name="connsiteY3711" fmla="*/ 1527581 h 6367455"/>
                <a:gd name="connsiteX3712" fmla="*/ 5189021 w 6891715"/>
                <a:gd name="connsiteY3712" fmla="*/ 1518057 h 6367455"/>
                <a:gd name="connsiteX3713" fmla="*/ 5249673 w 6891715"/>
                <a:gd name="connsiteY3713" fmla="*/ 1546944 h 6367455"/>
                <a:gd name="connsiteX3714" fmla="*/ 5252214 w 6891715"/>
                <a:gd name="connsiteY3714" fmla="*/ 1563769 h 6367455"/>
                <a:gd name="connsiteX3715" fmla="*/ 5266821 w 6891715"/>
                <a:gd name="connsiteY3715" fmla="*/ 1584402 h 6367455"/>
                <a:gd name="connsiteX3716" fmla="*/ 5281746 w 6891715"/>
                <a:gd name="connsiteY3716" fmla="*/ 1579323 h 6367455"/>
                <a:gd name="connsiteX3717" fmla="*/ 5310326 w 6891715"/>
                <a:gd name="connsiteY3717" fmla="*/ 1590434 h 6367455"/>
                <a:gd name="connsiteX3718" fmla="*/ 5314772 w 6891715"/>
                <a:gd name="connsiteY3718" fmla="*/ 1601227 h 6367455"/>
                <a:gd name="connsiteX3719" fmla="*/ 5280794 w 6891715"/>
                <a:gd name="connsiteY3719" fmla="*/ 1607893 h 6367455"/>
                <a:gd name="connsiteX3720" fmla="*/ 5286510 w 6891715"/>
                <a:gd name="connsiteY3720" fmla="*/ 1619003 h 6367455"/>
                <a:gd name="connsiteX3721" fmla="*/ 5284287 w 6891715"/>
                <a:gd name="connsiteY3721" fmla="*/ 1632971 h 6367455"/>
                <a:gd name="connsiteX3722" fmla="*/ 5296036 w 6891715"/>
                <a:gd name="connsiteY3722" fmla="*/ 1632971 h 6367455"/>
                <a:gd name="connsiteX3723" fmla="*/ 5308421 w 6891715"/>
                <a:gd name="connsiteY3723" fmla="*/ 1613924 h 6367455"/>
                <a:gd name="connsiteX3724" fmla="*/ 5325251 w 6891715"/>
                <a:gd name="connsiteY3724" fmla="*/ 1609163 h 6367455"/>
                <a:gd name="connsiteX3725" fmla="*/ 5326521 w 6891715"/>
                <a:gd name="connsiteY3725" fmla="*/ 1595830 h 6367455"/>
                <a:gd name="connsiteX3726" fmla="*/ 5336048 w 6891715"/>
                <a:gd name="connsiteY3726" fmla="*/ 1605988 h 6367455"/>
                <a:gd name="connsiteX3727" fmla="*/ 5363675 w 6891715"/>
                <a:gd name="connsiteY3727" fmla="*/ 1608845 h 6367455"/>
                <a:gd name="connsiteX3728" fmla="*/ 5398606 w 6891715"/>
                <a:gd name="connsiteY3728" fmla="*/ 1632971 h 6367455"/>
                <a:gd name="connsiteX3729" fmla="*/ 5415437 w 6891715"/>
                <a:gd name="connsiteY3729" fmla="*/ 1632971 h 6367455"/>
                <a:gd name="connsiteX3730" fmla="*/ 5434807 w 6891715"/>
                <a:gd name="connsiteY3730" fmla="*/ 1646303 h 6367455"/>
                <a:gd name="connsiteX3731" fmla="*/ 5449415 w 6891715"/>
                <a:gd name="connsiteY3731" fmla="*/ 1645351 h 6367455"/>
                <a:gd name="connsiteX3732" fmla="*/ 5457036 w 6891715"/>
                <a:gd name="connsiteY3732" fmla="*/ 1630431 h 6367455"/>
                <a:gd name="connsiteX3733" fmla="*/ 5479265 w 6891715"/>
                <a:gd name="connsiteY3733" fmla="*/ 1650112 h 6367455"/>
                <a:gd name="connsiteX3734" fmla="*/ 5532296 w 6891715"/>
                <a:gd name="connsiteY3734" fmla="*/ 1657096 h 6367455"/>
                <a:gd name="connsiteX3735" fmla="*/ 5561829 w 6891715"/>
                <a:gd name="connsiteY3735" fmla="*/ 1686618 h 6367455"/>
                <a:gd name="connsiteX3736" fmla="*/ 5580247 w 6891715"/>
                <a:gd name="connsiteY3736" fmla="*/ 1706299 h 6367455"/>
                <a:gd name="connsiteX3737" fmla="*/ 5605016 w 6891715"/>
                <a:gd name="connsiteY3737" fmla="*/ 1717410 h 6367455"/>
                <a:gd name="connsiteX3738" fmla="*/ 5625975 w 6891715"/>
                <a:gd name="connsiteY3738" fmla="*/ 1744710 h 6367455"/>
                <a:gd name="connsiteX3739" fmla="*/ 5623117 w 6891715"/>
                <a:gd name="connsiteY3739" fmla="*/ 1777089 h 6367455"/>
                <a:gd name="connsiteX3740" fmla="*/ 5640265 w 6891715"/>
                <a:gd name="connsiteY3740" fmla="*/ 1768836 h 6367455"/>
                <a:gd name="connsiteX3741" fmla="*/ 5644075 w 6891715"/>
                <a:gd name="connsiteY3741" fmla="*/ 1753915 h 6367455"/>
                <a:gd name="connsiteX3742" fmla="*/ 5659000 w 6891715"/>
                <a:gd name="connsiteY3742" fmla="*/ 1752963 h 6367455"/>
                <a:gd name="connsiteX3743" fmla="*/ 5658683 w 6891715"/>
                <a:gd name="connsiteY3743" fmla="*/ 1700268 h 6367455"/>
                <a:gd name="connsiteX3744" fmla="*/ 5642805 w 6891715"/>
                <a:gd name="connsiteY3744" fmla="*/ 1692967 h 6367455"/>
                <a:gd name="connsiteX3745" fmla="*/ 5625657 w 6891715"/>
                <a:gd name="connsiteY3745" fmla="*/ 1702490 h 6367455"/>
                <a:gd name="connsiteX3746" fmla="*/ 5612955 w 6891715"/>
                <a:gd name="connsiteY3746" fmla="*/ 1698364 h 6367455"/>
                <a:gd name="connsiteX3747" fmla="*/ 5586598 w 6891715"/>
                <a:gd name="connsiteY3747" fmla="*/ 1681856 h 6367455"/>
                <a:gd name="connsiteX3748" fmla="*/ 5563099 w 6891715"/>
                <a:gd name="connsiteY3748" fmla="*/ 1673603 h 6367455"/>
                <a:gd name="connsiteX3749" fmla="*/ 5536107 w 6891715"/>
                <a:gd name="connsiteY3749" fmla="*/ 1639954 h 6367455"/>
                <a:gd name="connsiteX3750" fmla="*/ 5533884 w 6891715"/>
                <a:gd name="connsiteY3750" fmla="*/ 1614877 h 6367455"/>
                <a:gd name="connsiteX3751" fmla="*/ 5525310 w 6891715"/>
                <a:gd name="connsiteY3751" fmla="*/ 1606306 h 6367455"/>
                <a:gd name="connsiteX3752" fmla="*/ 5520864 w 6891715"/>
                <a:gd name="connsiteY3752" fmla="*/ 1587577 h 6367455"/>
                <a:gd name="connsiteX3753" fmla="*/ 5506892 w 6891715"/>
                <a:gd name="connsiteY3753" fmla="*/ 1553928 h 6367455"/>
                <a:gd name="connsiteX3754" fmla="*/ 5487839 w 6891715"/>
                <a:gd name="connsiteY3754" fmla="*/ 1548849 h 6367455"/>
                <a:gd name="connsiteX3755" fmla="*/ 5479265 w 6891715"/>
                <a:gd name="connsiteY3755" fmla="*/ 1536469 h 6367455"/>
                <a:gd name="connsiteX3756" fmla="*/ 5447510 w 6891715"/>
                <a:gd name="connsiteY3756" fmla="*/ 1422825 h 6367455"/>
                <a:gd name="connsiteX3757" fmla="*/ 5517689 w 6891715"/>
                <a:gd name="connsiteY3757" fmla="*/ 1368543 h 6367455"/>
                <a:gd name="connsiteX3758" fmla="*/ 5523087 w 6891715"/>
                <a:gd name="connsiteY3758" fmla="*/ 1350766 h 6367455"/>
                <a:gd name="connsiteX3759" fmla="*/ 5550397 w 6891715"/>
                <a:gd name="connsiteY3759" fmla="*/ 1326958 h 6367455"/>
                <a:gd name="connsiteX3760" fmla="*/ 5594537 w 6891715"/>
                <a:gd name="connsiteY3760" fmla="*/ 1318070 h 6367455"/>
                <a:gd name="connsiteX3761" fmla="*/ 5668209 w 6891715"/>
                <a:gd name="connsiteY3761" fmla="*/ 1243789 h 6367455"/>
                <a:gd name="connsiteX3762" fmla="*/ 5664081 w 6891715"/>
                <a:gd name="connsiteY3762" fmla="*/ 1233314 h 6367455"/>
                <a:gd name="connsiteX3763" fmla="*/ 5682817 w 6891715"/>
                <a:gd name="connsiteY3763" fmla="*/ 1223790 h 6367455"/>
                <a:gd name="connsiteX3764" fmla="*/ 5685992 w 6891715"/>
                <a:gd name="connsiteY3764" fmla="*/ 1203474 h 6367455"/>
                <a:gd name="connsiteX3765" fmla="*/ 5706633 w 6891715"/>
                <a:gd name="connsiteY3765" fmla="*/ 1206649 h 6367455"/>
                <a:gd name="connsiteX3766" fmla="*/ 5719971 w 6891715"/>
                <a:gd name="connsiteY3766" fmla="*/ 1231726 h 6367455"/>
                <a:gd name="connsiteX3767" fmla="*/ 5752361 w 6891715"/>
                <a:gd name="connsiteY3767" fmla="*/ 1223156 h 6367455"/>
                <a:gd name="connsiteX3768" fmla="*/ 5769827 w 6891715"/>
                <a:gd name="connsiteY3768" fmla="*/ 1239662 h 6367455"/>
                <a:gd name="connsiteX3769" fmla="*/ 5782211 w 6891715"/>
                <a:gd name="connsiteY3769" fmla="*/ 1231092 h 6367455"/>
                <a:gd name="connsiteX3770" fmla="*/ 5791103 w 6891715"/>
                <a:gd name="connsiteY3770" fmla="*/ 1248233 h 6367455"/>
                <a:gd name="connsiteX3771" fmla="*/ 5821906 w 6891715"/>
                <a:gd name="connsiteY3771" fmla="*/ 1271724 h 6367455"/>
                <a:gd name="connsiteX3772" fmla="*/ 5786975 w 6891715"/>
                <a:gd name="connsiteY3772" fmla="*/ 1286961 h 6367455"/>
                <a:gd name="connsiteX3773" fmla="*/ 5791738 w 6891715"/>
                <a:gd name="connsiteY3773" fmla="*/ 1317435 h 6367455"/>
                <a:gd name="connsiteX3774" fmla="*/ 5799994 w 6891715"/>
                <a:gd name="connsiteY3774" fmla="*/ 1301563 h 6367455"/>
                <a:gd name="connsiteX3775" fmla="*/ 5830162 w 6891715"/>
                <a:gd name="connsiteY3775" fmla="*/ 1286644 h 6367455"/>
                <a:gd name="connsiteX3776" fmla="*/ 5851756 w 6891715"/>
                <a:gd name="connsiteY3776" fmla="*/ 1302198 h 6367455"/>
                <a:gd name="connsiteX3777" fmla="*/ 5844452 w 6891715"/>
                <a:gd name="connsiteY3777" fmla="*/ 1320292 h 6367455"/>
                <a:gd name="connsiteX3778" fmla="*/ 5862870 w 6891715"/>
                <a:gd name="connsiteY3778" fmla="*/ 1361242 h 6367455"/>
                <a:gd name="connsiteX3779" fmla="*/ 5894943 w 6891715"/>
                <a:gd name="connsiteY3779" fmla="*/ 1415842 h 6367455"/>
                <a:gd name="connsiteX3780" fmla="*/ 5903517 w 6891715"/>
                <a:gd name="connsiteY3780" fmla="*/ 1406319 h 6367455"/>
                <a:gd name="connsiteX3781" fmla="*/ 5872397 w 6891715"/>
                <a:gd name="connsiteY3781" fmla="*/ 1365051 h 6367455"/>
                <a:gd name="connsiteX3782" fmla="*/ 5876842 w 6891715"/>
                <a:gd name="connsiteY3782" fmla="*/ 1291723 h 6367455"/>
                <a:gd name="connsiteX3783" fmla="*/ 5860965 w 6891715"/>
                <a:gd name="connsiteY3783" fmla="*/ 1271406 h 6367455"/>
                <a:gd name="connsiteX3784" fmla="*/ 5870174 w 6891715"/>
                <a:gd name="connsiteY3784" fmla="*/ 1250455 h 6367455"/>
                <a:gd name="connsiteX3785" fmla="*/ 5882558 w 6891715"/>
                <a:gd name="connsiteY3785" fmla="*/ 1205061 h 6367455"/>
                <a:gd name="connsiteX3786" fmla="*/ 5897166 w 6891715"/>
                <a:gd name="connsiteY3786" fmla="*/ 1192364 h 6367455"/>
                <a:gd name="connsiteX3787" fmla="*/ 5902882 w 6891715"/>
                <a:gd name="connsiteY3787" fmla="*/ 1094274 h 6367455"/>
                <a:gd name="connsiteX3788" fmla="*/ 5870491 w 6891715"/>
                <a:gd name="connsiteY3788" fmla="*/ 1042849 h 6367455"/>
                <a:gd name="connsiteX3789" fmla="*/ 5859059 w 6891715"/>
                <a:gd name="connsiteY3789" fmla="*/ 1052689 h 6367455"/>
                <a:gd name="connsiteX3790" fmla="*/ 5833337 w 6891715"/>
                <a:gd name="connsiteY3790" fmla="*/ 1047610 h 6367455"/>
                <a:gd name="connsiteX3791" fmla="*/ 5835878 w 6891715"/>
                <a:gd name="connsiteY3791" fmla="*/ 979042 h 6367455"/>
                <a:gd name="connsiteX3792" fmla="*/ 5853067 w 6891715"/>
                <a:gd name="connsiteY3792" fmla="*/ 949041 h 6367455"/>
                <a:gd name="connsiteX3793" fmla="*/ 6060620 w 6891715"/>
                <a:gd name="connsiteY3793" fmla="*/ 1177406 h 6367455"/>
                <a:gd name="connsiteX3794" fmla="*/ 6891715 w 6891715"/>
                <a:gd name="connsiteY3794" fmla="*/ 3492496 h 6367455"/>
                <a:gd name="connsiteX3795" fmla="*/ 6728088 w 6891715"/>
                <a:gd name="connsiteY3795" fmla="*/ 4574786 h 6367455"/>
                <a:gd name="connsiteX3796" fmla="*/ 6699847 w 6891715"/>
                <a:gd name="connsiteY3796" fmla="*/ 4651948 h 6367455"/>
                <a:gd name="connsiteX3797" fmla="*/ 6676768 w 6891715"/>
                <a:gd name="connsiteY3797" fmla="*/ 4648009 h 6367455"/>
                <a:gd name="connsiteX3798" fmla="*/ 6661525 w 6891715"/>
                <a:gd name="connsiteY3798" fmla="*/ 4656897 h 6367455"/>
                <a:gd name="connsiteX3799" fmla="*/ 6642472 w 6891715"/>
                <a:gd name="connsiteY3799" fmla="*/ 4667056 h 6367455"/>
                <a:gd name="connsiteX3800" fmla="*/ 6630405 w 6891715"/>
                <a:gd name="connsiteY3800" fmla="*/ 4672135 h 6367455"/>
                <a:gd name="connsiteX3801" fmla="*/ 6623101 w 6891715"/>
                <a:gd name="connsiteY3801" fmla="*/ 4666421 h 6367455"/>
                <a:gd name="connsiteX3802" fmla="*/ 6612622 w 6891715"/>
                <a:gd name="connsiteY3802" fmla="*/ 4665151 h 6367455"/>
                <a:gd name="connsiteX3803" fmla="*/ 6615162 w 6891715"/>
                <a:gd name="connsiteY3803" fmla="*/ 4650548 h 6367455"/>
                <a:gd name="connsiteX3804" fmla="*/ 6607541 w 6891715"/>
                <a:gd name="connsiteY3804" fmla="*/ 4646104 h 6367455"/>
                <a:gd name="connsiteX3805" fmla="*/ 6593251 w 6891715"/>
                <a:gd name="connsiteY3805" fmla="*/ 4644517 h 6367455"/>
                <a:gd name="connsiteX3806" fmla="*/ 6562448 w 6891715"/>
                <a:gd name="connsiteY3806" fmla="*/ 4645787 h 6367455"/>
                <a:gd name="connsiteX3807" fmla="*/ 6541172 w 6891715"/>
                <a:gd name="connsiteY3807" fmla="*/ 4642295 h 6367455"/>
                <a:gd name="connsiteX3808" fmla="*/ 6527200 w 6891715"/>
                <a:gd name="connsiteY3808" fmla="*/ 4650548 h 6367455"/>
                <a:gd name="connsiteX3809" fmla="*/ 6501161 w 6891715"/>
                <a:gd name="connsiteY3809" fmla="*/ 4671818 h 6367455"/>
                <a:gd name="connsiteX3810" fmla="*/ 6482743 w 6891715"/>
                <a:gd name="connsiteY3810" fmla="*/ 4687373 h 6367455"/>
                <a:gd name="connsiteX3811" fmla="*/ 6482425 w 6891715"/>
                <a:gd name="connsiteY3811" fmla="*/ 4699753 h 6367455"/>
                <a:gd name="connsiteX3812" fmla="*/ 6465277 w 6891715"/>
                <a:gd name="connsiteY3812" fmla="*/ 4709912 h 6367455"/>
                <a:gd name="connsiteX3813" fmla="*/ 6458926 w 6891715"/>
                <a:gd name="connsiteY3813" fmla="*/ 4706737 h 6367455"/>
                <a:gd name="connsiteX3814" fmla="*/ 6448447 w 6891715"/>
                <a:gd name="connsiteY3814" fmla="*/ 4706420 h 6367455"/>
                <a:gd name="connsiteX3815" fmla="*/ 6438920 w 6891715"/>
                <a:gd name="connsiteY3815" fmla="*/ 4710229 h 6367455"/>
                <a:gd name="connsiteX3816" fmla="*/ 6430346 w 6891715"/>
                <a:gd name="connsiteY3816" fmla="*/ 4707689 h 6367455"/>
                <a:gd name="connsiteX3817" fmla="*/ 6405895 w 6891715"/>
                <a:gd name="connsiteY3817" fmla="*/ 4713403 h 6367455"/>
                <a:gd name="connsiteX3818" fmla="*/ 6398591 w 6891715"/>
                <a:gd name="connsiteY3818" fmla="*/ 4710229 h 6367455"/>
                <a:gd name="connsiteX3819" fmla="*/ 6382714 w 6891715"/>
                <a:gd name="connsiteY3819" fmla="*/ 4715308 h 6367455"/>
                <a:gd name="connsiteX3820" fmla="*/ 6364296 w 6891715"/>
                <a:gd name="connsiteY3820" fmla="*/ 4728324 h 6367455"/>
                <a:gd name="connsiteX3821" fmla="*/ 6358897 w 6891715"/>
                <a:gd name="connsiteY3821" fmla="*/ 4725149 h 6367455"/>
                <a:gd name="connsiteX3822" fmla="*/ 6348418 w 6891715"/>
                <a:gd name="connsiteY3822" fmla="*/ 4731181 h 6367455"/>
                <a:gd name="connsiteX3823" fmla="*/ 6361755 w 6891715"/>
                <a:gd name="connsiteY3823" fmla="*/ 4741022 h 6367455"/>
                <a:gd name="connsiteX3824" fmla="*/ 6358580 w 6891715"/>
                <a:gd name="connsiteY3824" fmla="*/ 4749275 h 6367455"/>
                <a:gd name="connsiteX3825" fmla="*/ 6347783 w 6891715"/>
                <a:gd name="connsiteY3825" fmla="*/ 4740704 h 6367455"/>
                <a:gd name="connsiteX3826" fmla="*/ 6342702 w 6891715"/>
                <a:gd name="connsiteY3826" fmla="*/ 4740387 h 6367455"/>
                <a:gd name="connsiteX3827" fmla="*/ 6347783 w 6891715"/>
                <a:gd name="connsiteY3827" fmla="*/ 4750863 h 6367455"/>
                <a:gd name="connsiteX3828" fmla="*/ 6348711 w 6891715"/>
                <a:gd name="connsiteY3828" fmla="*/ 4763242 h 6367455"/>
                <a:gd name="connsiteX3829" fmla="*/ 6348727 w 6891715"/>
                <a:gd name="connsiteY3829" fmla="*/ 4763250 h 6367455"/>
                <a:gd name="connsiteX3830" fmla="*/ 6348713 w 6891715"/>
                <a:gd name="connsiteY3830" fmla="*/ 4763266 h 6367455"/>
                <a:gd name="connsiteX3831" fmla="*/ 6348735 w 6891715"/>
                <a:gd name="connsiteY3831" fmla="*/ 4763561 h 6367455"/>
                <a:gd name="connsiteX3832" fmla="*/ 6348545 w 6891715"/>
                <a:gd name="connsiteY3832" fmla="*/ 4763458 h 6367455"/>
                <a:gd name="connsiteX3833" fmla="*/ 6342059 w 6891715"/>
                <a:gd name="connsiteY3833" fmla="*/ 4770869 h 6367455"/>
                <a:gd name="connsiteX3834" fmla="*/ 6330309 w 6891715"/>
                <a:gd name="connsiteY3834" fmla="*/ 4769282 h 6367455"/>
                <a:gd name="connsiteX3835" fmla="*/ 6323958 w 6891715"/>
                <a:gd name="connsiteY3835" fmla="*/ 4777535 h 6367455"/>
                <a:gd name="connsiteX3836" fmla="*/ 6316337 w 6891715"/>
                <a:gd name="connsiteY3836" fmla="*/ 4778488 h 6367455"/>
                <a:gd name="connsiteX3837" fmla="*/ 6317925 w 6891715"/>
                <a:gd name="connsiteY3837" fmla="*/ 4768964 h 6367455"/>
                <a:gd name="connsiteX3838" fmla="*/ 6305858 w 6891715"/>
                <a:gd name="connsiteY3838" fmla="*/ 4774043 h 6367455"/>
                <a:gd name="connsiteX3839" fmla="*/ 6301094 w 6891715"/>
                <a:gd name="connsiteY3839" fmla="*/ 4786424 h 6367455"/>
                <a:gd name="connsiteX3840" fmla="*/ 6296013 w 6891715"/>
                <a:gd name="connsiteY3840" fmla="*/ 4788328 h 6367455"/>
                <a:gd name="connsiteX3841" fmla="*/ 6299189 w 6891715"/>
                <a:gd name="connsiteY3841" fmla="*/ 4797852 h 6367455"/>
                <a:gd name="connsiteX3842" fmla="*/ 6295696 w 6891715"/>
                <a:gd name="connsiteY3842" fmla="*/ 4809597 h 6367455"/>
                <a:gd name="connsiteX3843" fmla="*/ 6283946 w 6891715"/>
                <a:gd name="connsiteY3843" fmla="*/ 4807057 h 6367455"/>
                <a:gd name="connsiteX3844" fmla="*/ 6280771 w 6891715"/>
                <a:gd name="connsiteY3844" fmla="*/ 4811184 h 6367455"/>
                <a:gd name="connsiteX3845" fmla="*/ 6283629 w 6891715"/>
                <a:gd name="connsiteY3845" fmla="*/ 4820707 h 6367455"/>
                <a:gd name="connsiteX3846" fmla="*/ 6276008 w 6891715"/>
                <a:gd name="connsiteY3846" fmla="*/ 4824834 h 6367455"/>
                <a:gd name="connsiteX3847" fmla="*/ 6262353 w 6891715"/>
                <a:gd name="connsiteY3847" fmla="*/ 4822294 h 6367455"/>
                <a:gd name="connsiteX3848" fmla="*/ 6252826 w 6891715"/>
                <a:gd name="connsiteY3848" fmla="*/ 4817850 h 6367455"/>
                <a:gd name="connsiteX3849" fmla="*/ 6238219 w 6891715"/>
                <a:gd name="connsiteY3849" fmla="*/ 4805788 h 6367455"/>
                <a:gd name="connsiteX3850" fmla="*/ 6229645 w 6891715"/>
                <a:gd name="connsiteY3850" fmla="*/ 4806740 h 6367455"/>
                <a:gd name="connsiteX3851" fmla="*/ 6234090 w 6891715"/>
                <a:gd name="connsiteY3851" fmla="*/ 4816263 h 6367455"/>
                <a:gd name="connsiteX3852" fmla="*/ 6241077 w 6891715"/>
                <a:gd name="connsiteY3852" fmla="*/ 4819437 h 6367455"/>
                <a:gd name="connsiteX3853" fmla="*/ 6235678 w 6891715"/>
                <a:gd name="connsiteY3853" fmla="*/ 4830230 h 6367455"/>
                <a:gd name="connsiteX3854" fmla="*/ 6222023 w 6891715"/>
                <a:gd name="connsiteY3854" fmla="*/ 4829913 h 6367455"/>
                <a:gd name="connsiteX3855" fmla="*/ 6214402 w 6891715"/>
                <a:gd name="connsiteY3855" fmla="*/ 4824199 h 6367455"/>
                <a:gd name="connsiteX3856" fmla="*/ 6210274 w 6891715"/>
                <a:gd name="connsiteY3856" fmla="*/ 4832770 h 6367455"/>
                <a:gd name="connsiteX3857" fmla="*/ 6222659 w 6891715"/>
                <a:gd name="connsiteY3857" fmla="*/ 4840389 h 6367455"/>
                <a:gd name="connsiteX3858" fmla="*/ 6215990 w 6891715"/>
                <a:gd name="connsiteY3858" fmla="*/ 4849594 h 6367455"/>
                <a:gd name="connsiteX3859" fmla="*/ 6210591 w 6891715"/>
                <a:gd name="connsiteY3859" fmla="*/ 4852769 h 6367455"/>
                <a:gd name="connsiteX3860" fmla="*/ 6213767 w 6891715"/>
                <a:gd name="connsiteY3860" fmla="*/ 4861340 h 6367455"/>
                <a:gd name="connsiteX3861" fmla="*/ 6204558 w 6891715"/>
                <a:gd name="connsiteY3861" fmla="*/ 4877847 h 6367455"/>
                <a:gd name="connsiteX3862" fmla="*/ 6200747 w 6891715"/>
                <a:gd name="connsiteY3862" fmla="*/ 4872133 h 6367455"/>
                <a:gd name="connsiteX3863" fmla="*/ 6195666 w 6891715"/>
                <a:gd name="connsiteY3863" fmla="*/ 4852134 h 6367455"/>
                <a:gd name="connsiteX3864" fmla="*/ 6187410 w 6891715"/>
                <a:gd name="connsiteY3864" fmla="*/ 4861657 h 6367455"/>
                <a:gd name="connsiteX3865" fmla="*/ 6179154 w 6891715"/>
                <a:gd name="connsiteY3865" fmla="*/ 4880386 h 6367455"/>
                <a:gd name="connsiteX3866" fmla="*/ 6191538 w 6891715"/>
                <a:gd name="connsiteY3866" fmla="*/ 4903877 h 6367455"/>
                <a:gd name="connsiteX3867" fmla="*/ 6190268 w 6891715"/>
                <a:gd name="connsiteY3867" fmla="*/ 4915305 h 6367455"/>
                <a:gd name="connsiteX3868" fmla="*/ 6178201 w 6891715"/>
                <a:gd name="connsiteY3868" fmla="*/ 4924510 h 6367455"/>
                <a:gd name="connsiteX3869" fmla="*/ 6178519 w 6891715"/>
                <a:gd name="connsiteY3869" fmla="*/ 4914035 h 6367455"/>
                <a:gd name="connsiteX3870" fmla="*/ 6176296 w 6891715"/>
                <a:gd name="connsiteY3870" fmla="*/ 4909591 h 6367455"/>
                <a:gd name="connsiteX3871" fmla="*/ 6160418 w 6891715"/>
                <a:gd name="connsiteY3871" fmla="*/ 4917844 h 6367455"/>
                <a:gd name="connsiteX3872" fmla="*/ 6158830 w 6891715"/>
                <a:gd name="connsiteY3872" fmla="*/ 4927050 h 6367455"/>
                <a:gd name="connsiteX3873" fmla="*/ 6158513 w 6891715"/>
                <a:gd name="connsiteY3873" fmla="*/ 4934034 h 6367455"/>
                <a:gd name="connsiteX3874" fmla="*/ 6158513 w 6891715"/>
                <a:gd name="connsiteY3874" fmla="*/ 4936891 h 6367455"/>
                <a:gd name="connsiteX3875" fmla="*/ 6158513 w 6891715"/>
                <a:gd name="connsiteY3875" fmla="*/ 4938795 h 6367455"/>
                <a:gd name="connsiteX3876" fmla="*/ 6161688 w 6891715"/>
                <a:gd name="connsiteY3876" fmla="*/ 4947366 h 6367455"/>
                <a:gd name="connsiteX3877" fmla="*/ 6154067 w 6891715"/>
                <a:gd name="connsiteY3877" fmla="*/ 4956572 h 6367455"/>
                <a:gd name="connsiteX3878" fmla="*/ 6141365 w 6891715"/>
                <a:gd name="connsiteY3878" fmla="*/ 4963556 h 6367455"/>
                <a:gd name="connsiteX3879" fmla="*/ 6135649 w 6891715"/>
                <a:gd name="connsiteY3879" fmla="*/ 4978475 h 6367455"/>
                <a:gd name="connsiteX3880" fmla="*/ 6122312 w 6891715"/>
                <a:gd name="connsiteY3880" fmla="*/ 4993712 h 6367455"/>
                <a:gd name="connsiteX3881" fmla="*/ 6129933 w 6891715"/>
                <a:gd name="connsiteY3881" fmla="*/ 5024187 h 6367455"/>
                <a:gd name="connsiteX3882" fmla="*/ 6136919 w 6891715"/>
                <a:gd name="connsiteY3882" fmla="*/ 5038472 h 6367455"/>
                <a:gd name="connsiteX3883" fmla="*/ 6148668 w 6891715"/>
                <a:gd name="connsiteY3883" fmla="*/ 5036250 h 6367455"/>
                <a:gd name="connsiteX3884" fmla="*/ 6154384 w 6891715"/>
                <a:gd name="connsiteY3884" fmla="*/ 5027044 h 6367455"/>
                <a:gd name="connsiteX3885" fmla="*/ 6170897 w 6891715"/>
                <a:gd name="connsiteY3885" fmla="*/ 5030853 h 6367455"/>
                <a:gd name="connsiteX3886" fmla="*/ 6175661 w 6891715"/>
                <a:gd name="connsiteY3886" fmla="*/ 5059423 h 6367455"/>
                <a:gd name="connsiteX3887" fmla="*/ 6177248 w 6891715"/>
                <a:gd name="connsiteY3887" fmla="*/ 5069898 h 6367455"/>
                <a:gd name="connsiteX3888" fmla="*/ 6190268 w 6891715"/>
                <a:gd name="connsiteY3888" fmla="*/ 5079739 h 6367455"/>
                <a:gd name="connsiteX3889" fmla="*/ 6194396 w 6891715"/>
                <a:gd name="connsiteY3889" fmla="*/ 5079739 h 6367455"/>
                <a:gd name="connsiteX3890" fmla="*/ 6197254 w 6891715"/>
                <a:gd name="connsiteY3890" fmla="*/ 5089262 h 6367455"/>
                <a:gd name="connsiteX3891" fmla="*/ 6190586 w 6891715"/>
                <a:gd name="connsiteY3891" fmla="*/ 5103864 h 6367455"/>
                <a:gd name="connsiteX3892" fmla="*/ 6188680 w 6891715"/>
                <a:gd name="connsiteY3892" fmla="*/ 5128307 h 6367455"/>
                <a:gd name="connsiteX3893" fmla="*/ 6195031 w 6891715"/>
                <a:gd name="connsiteY3893" fmla="*/ 5132434 h 6367455"/>
                <a:gd name="connsiteX3894" fmla="*/ 6206146 w 6891715"/>
                <a:gd name="connsiteY3894" fmla="*/ 5113705 h 6367455"/>
                <a:gd name="connsiteX3895" fmla="*/ 6212814 w 6891715"/>
                <a:gd name="connsiteY3895" fmla="*/ 5101325 h 6367455"/>
                <a:gd name="connsiteX3896" fmla="*/ 6214085 w 6891715"/>
                <a:gd name="connsiteY3896" fmla="*/ 5089897 h 6367455"/>
                <a:gd name="connsiteX3897" fmla="*/ 6218213 w 6891715"/>
                <a:gd name="connsiteY3897" fmla="*/ 5103547 h 6367455"/>
                <a:gd name="connsiteX3898" fmla="*/ 6212179 w 6891715"/>
                <a:gd name="connsiteY3898" fmla="*/ 5126403 h 6367455"/>
                <a:gd name="connsiteX3899" fmla="*/ 6204240 w 6891715"/>
                <a:gd name="connsiteY3899" fmla="*/ 5141957 h 6367455"/>
                <a:gd name="connsiteX3900" fmla="*/ 6206146 w 6891715"/>
                <a:gd name="connsiteY3900" fmla="*/ 5154972 h 6367455"/>
                <a:gd name="connsiteX3901" fmla="*/ 6212814 w 6891715"/>
                <a:gd name="connsiteY3901" fmla="*/ 5145767 h 6367455"/>
                <a:gd name="connsiteX3902" fmla="*/ 6213449 w 6891715"/>
                <a:gd name="connsiteY3902" fmla="*/ 5158464 h 6367455"/>
                <a:gd name="connsiteX3903" fmla="*/ 6203605 w 6891715"/>
                <a:gd name="connsiteY3903" fmla="*/ 5169575 h 6367455"/>
                <a:gd name="connsiteX3904" fmla="*/ 6197889 w 6891715"/>
                <a:gd name="connsiteY3904" fmla="*/ 5184177 h 6367455"/>
                <a:gd name="connsiteX3905" fmla="*/ 6202970 w 6891715"/>
                <a:gd name="connsiteY3905" fmla="*/ 5201319 h 6367455"/>
                <a:gd name="connsiteX3906" fmla="*/ 6235678 w 6891715"/>
                <a:gd name="connsiteY3906" fmla="*/ 5233698 h 6367455"/>
                <a:gd name="connsiteX3907" fmla="*/ 6249333 w 6891715"/>
                <a:gd name="connsiteY3907" fmla="*/ 5251157 h 6367455"/>
                <a:gd name="connsiteX3908" fmla="*/ 6260130 w 6891715"/>
                <a:gd name="connsiteY3908" fmla="*/ 5274330 h 6367455"/>
                <a:gd name="connsiteX3909" fmla="*/ 6275690 w 6891715"/>
                <a:gd name="connsiteY3909" fmla="*/ 5324168 h 6367455"/>
                <a:gd name="connsiteX3910" fmla="*/ 6291250 w 6891715"/>
                <a:gd name="connsiteY3910" fmla="*/ 5336232 h 6367455"/>
                <a:gd name="connsiteX3911" fmla="*/ 6303952 w 6891715"/>
                <a:gd name="connsiteY3911" fmla="*/ 5347977 h 6367455"/>
                <a:gd name="connsiteX3912" fmla="*/ 6297190 w 6891715"/>
                <a:gd name="connsiteY3912" fmla="*/ 5360853 h 6367455"/>
                <a:gd name="connsiteX3913" fmla="*/ 6297448 w 6891715"/>
                <a:gd name="connsiteY3913" fmla="*/ 5360940 h 6367455"/>
                <a:gd name="connsiteX3914" fmla="*/ 6303928 w 6891715"/>
                <a:gd name="connsiteY3914" fmla="*/ 5348597 h 6367455"/>
                <a:gd name="connsiteX3915" fmla="*/ 6326471 w 6891715"/>
                <a:gd name="connsiteY3915" fmla="*/ 5368282 h 6367455"/>
                <a:gd name="connsiteX3916" fmla="*/ 6343298 w 6891715"/>
                <a:gd name="connsiteY3916" fmla="*/ 5377172 h 6367455"/>
                <a:gd name="connsiteX3917" fmla="*/ 6352738 w 6891715"/>
                <a:gd name="connsiteY3917" fmla="*/ 5391437 h 6367455"/>
                <a:gd name="connsiteX3918" fmla="*/ 6270138 w 6891715"/>
                <a:gd name="connsiteY3918" fmla="*/ 5527402 h 6367455"/>
                <a:gd name="connsiteX3919" fmla="*/ 6157685 w 6891715"/>
                <a:gd name="connsiteY3919" fmla="*/ 5677783 h 6367455"/>
                <a:gd name="connsiteX3920" fmla="*/ 6151028 w 6891715"/>
                <a:gd name="connsiteY3920" fmla="*/ 5680333 h 6367455"/>
                <a:gd name="connsiteX3921" fmla="*/ 6151528 w 6891715"/>
                <a:gd name="connsiteY3921" fmla="*/ 5680898 h 6367455"/>
                <a:gd name="connsiteX3922" fmla="*/ 6124790 w 6891715"/>
                <a:gd name="connsiteY3922" fmla="*/ 5702235 h 6367455"/>
                <a:gd name="connsiteX3923" fmla="*/ 6108874 w 6891715"/>
                <a:gd name="connsiteY3923" fmla="*/ 5721342 h 6367455"/>
                <a:gd name="connsiteX3924" fmla="*/ 6108664 w 6891715"/>
                <a:gd name="connsiteY3924" fmla="*/ 5720387 h 6367455"/>
                <a:gd name="connsiteX3925" fmla="*/ 6071278 w 6891715"/>
                <a:gd name="connsiteY3925" fmla="*/ 5721342 h 6367455"/>
                <a:gd name="connsiteX3926" fmla="*/ 6010443 w 6891715"/>
                <a:gd name="connsiteY3926" fmla="*/ 5705105 h 6367455"/>
                <a:gd name="connsiteX3927" fmla="*/ 5965134 w 6891715"/>
                <a:gd name="connsiteY3927" fmla="*/ 5657668 h 6367455"/>
                <a:gd name="connsiteX3928" fmla="*/ 5954821 w 6891715"/>
                <a:gd name="connsiteY3928" fmla="*/ 5617474 h 6367455"/>
                <a:gd name="connsiteX3929" fmla="*/ 5954631 w 6891715"/>
                <a:gd name="connsiteY3929" fmla="*/ 5617583 h 6367455"/>
                <a:gd name="connsiteX3930" fmla="*/ 5954678 w 6891715"/>
                <a:gd name="connsiteY3930" fmla="*/ 5617604 h 6367455"/>
                <a:gd name="connsiteX3931" fmla="*/ 5954550 w 6891715"/>
                <a:gd name="connsiteY3931" fmla="*/ 5617629 h 6367455"/>
                <a:gd name="connsiteX3932" fmla="*/ 5954176 w 6891715"/>
                <a:gd name="connsiteY3932" fmla="*/ 5617843 h 6367455"/>
                <a:gd name="connsiteX3933" fmla="*/ 5953959 w 6891715"/>
                <a:gd name="connsiteY3933" fmla="*/ 5617746 h 6367455"/>
                <a:gd name="connsiteX3934" fmla="*/ 5903234 w 6891715"/>
                <a:gd name="connsiteY3934" fmla="*/ 5627755 h 6367455"/>
                <a:gd name="connsiteX3935" fmla="*/ 5903869 w 6891715"/>
                <a:gd name="connsiteY3935" fmla="*/ 5633783 h 6367455"/>
                <a:gd name="connsiteX3936" fmla="*/ 5906092 w 6891715"/>
                <a:gd name="connsiteY3936" fmla="*/ 5648375 h 6367455"/>
                <a:gd name="connsiteX3937" fmla="*/ 5907044 w 6891715"/>
                <a:gd name="connsiteY3937" fmla="*/ 5656623 h 6367455"/>
                <a:gd name="connsiteX3938" fmla="*/ 5908632 w 6891715"/>
                <a:gd name="connsiteY3938" fmla="*/ 5664871 h 6367455"/>
                <a:gd name="connsiteX3939" fmla="*/ 5910220 w 6891715"/>
                <a:gd name="connsiteY3939" fmla="*/ 5671850 h 6367455"/>
                <a:gd name="connsiteX3940" fmla="*/ 5911808 w 6891715"/>
                <a:gd name="connsiteY3940" fmla="*/ 5677243 h 6367455"/>
                <a:gd name="connsiteX3941" fmla="*/ 5914031 w 6891715"/>
                <a:gd name="connsiteY3941" fmla="*/ 5683270 h 6367455"/>
                <a:gd name="connsiteX3942" fmla="*/ 5916253 w 6891715"/>
                <a:gd name="connsiteY3942" fmla="*/ 5691835 h 6367455"/>
                <a:gd name="connsiteX3943" fmla="*/ 5919111 w 6891715"/>
                <a:gd name="connsiteY3943" fmla="*/ 5701987 h 6367455"/>
                <a:gd name="connsiteX3944" fmla="*/ 5921017 w 6891715"/>
                <a:gd name="connsiteY3944" fmla="*/ 5712772 h 6367455"/>
                <a:gd name="connsiteX3945" fmla="*/ 5923240 w 6891715"/>
                <a:gd name="connsiteY3945" fmla="*/ 5723558 h 6367455"/>
                <a:gd name="connsiteX3946" fmla="*/ 5925145 w 6891715"/>
                <a:gd name="connsiteY3946" fmla="*/ 5733075 h 6367455"/>
                <a:gd name="connsiteX3947" fmla="*/ 5925780 w 6891715"/>
                <a:gd name="connsiteY3947" fmla="*/ 5740371 h 6367455"/>
                <a:gd name="connsiteX3948" fmla="*/ 5925780 w 6891715"/>
                <a:gd name="connsiteY3948" fmla="*/ 5743226 h 6367455"/>
                <a:gd name="connsiteX3949" fmla="*/ 5925463 w 6891715"/>
                <a:gd name="connsiteY3949" fmla="*/ 5745130 h 6367455"/>
                <a:gd name="connsiteX3950" fmla="*/ 5924828 w 6891715"/>
                <a:gd name="connsiteY3950" fmla="*/ 5749888 h 6367455"/>
                <a:gd name="connsiteX3951" fmla="*/ 5923875 w 6891715"/>
                <a:gd name="connsiteY3951" fmla="*/ 5758453 h 6367455"/>
                <a:gd name="connsiteX3952" fmla="*/ 5923240 w 6891715"/>
                <a:gd name="connsiteY3952" fmla="*/ 5769874 h 6367455"/>
                <a:gd name="connsiteX3953" fmla="*/ 5922605 w 6891715"/>
                <a:gd name="connsiteY3953" fmla="*/ 5782563 h 6367455"/>
                <a:gd name="connsiteX3954" fmla="*/ 5922605 w 6891715"/>
                <a:gd name="connsiteY3954" fmla="*/ 5795252 h 6367455"/>
                <a:gd name="connsiteX3955" fmla="*/ 5922287 w 6891715"/>
                <a:gd name="connsiteY3955" fmla="*/ 5806989 h 6367455"/>
                <a:gd name="connsiteX3956" fmla="*/ 5922605 w 6891715"/>
                <a:gd name="connsiteY3956" fmla="*/ 5816189 h 6367455"/>
                <a:gd name="connsiteX3957" fmla="*/ 5922922 w 6891715"/>
                <a:gd name="connsiteY3957" fmla="*/ 5819361 h 6367455"/>
                <a:gd name="connsiteX3958" fmla="*/ 5923240 w 6891715"/>
                <a:gd name="connsiteY3958" fmla="*/ 5821899 h 6367455"/>
                <a:gd name="connsiteX3959" fmla="*/ 5924192 w 6891715"/>
                <a:gd name="connsiteY3959" fmla="*/ 5826975 h 6367455"/>
                <a:gd name="connsiteX3960" fmla="*/ 5925463 w 6891715"/>
                <a:gd name="connsiteY3960" fmla="*/ 5836175 h 6367455"/>
                <a:gd name="connsiteX3961" fmla="*/ 5928321 w 6891715"/>
                <a:gd name="connsiteY3961" fmla="*/ 5859015 h 6367455"/>
                <a:gd name="connsiteX3962" fmla="*/ 5931496 w 6891715"/>
                <a:gd name="connsiteY3962" fmla="*/ 5889786 h 6367455"/>
                <a:gd name="connsiteX3963" fmla="*/ 5891802 w 6891715"/>
                <a:gd name="connsiteY3963" fmla="*/ 5911675 h 6367455"/>
                <a:gd name="connsiteX3964" fmla="*/ 5867985 w 6891715"/>
                <a:gd name="connsiteY3964" fmla="*/ 5892007 h 6367455"/>
                <a:gd name="connsiteX3965" fmla="*/ 5834006 w 6891715"/>
                <a:gd name="connsiteY3965" fmla="*/ 5896131 h 6367455"/>
                <a:gd name="connsiteX3966" fmla="*/ 5807014 w 6891715"/>
                <a:gd name="connsiteY3966" fmla="*/ 5906282 h 6367455"/>
                <a:gd name="connsiteX3967" fmla="*/ 5779387 w 6891715"/>
                <a:gd name="connsiteY3967" fmla="*/ 5900572 h 6367455"/>
                <a:gd name="connsiteX3968" fmla="*/ 5720956 w 6891715"/>
                <a:gd name="connsiteY3968" fmla="*/ 5935467 h 6367455"/>
                <a:gd name="connsiteX3969" fmla="*/ 5698092 w 6891715"/>
                <a:gd name="connsiteY3969" fmla="*/ 5915164 h 6367455"/>
                <a:gd name="connsiteX3970" fmla="*/ 5652047 w 6891715"/>
                <a:gd name="connsiteY3970" fmla="*/ 5929440 h 6367455"/>
                <a:gd name="connsiteX3971" fmla="*/ 5585360 w 6891715"/>
                <a:gd name="connsiteY3971" fmla="*/ 5938322 h 6367455"/>
                <a:gd name="connsiteX3972" fmla="*/ 5474215 w 6891715"/>
                <a:gd name="connsiteY3972" fmla="*/ 5985272 h 6367455"/>
                <a:gd name="connsiteX3973" fmla="*/ 5431027 w 6891715"/>
                <a:gd name="connsiteY3973" fmla="*/ 5995741 h 6367455"/>
                <a:gd name="connsiteX3974" fmla="*/ 5379583 w 6891715"/>
                <a:gd name="connsiteY3974" fmla="*/ 5956721 h 6367455"/>
                <a:gd name="connsiteX3975" fmla="*/ 5337983 w 6891715"/>
                <a:gd name="connsiteY3975" fmla="*/ 5954818 h 6367455"/>
                <a:gd name="connsiteX3976" fmla="*/ 5261452 w 6891715"/>
                <a:gd name="connsiteY3976" fmla="*/ 5985907 h 6367455"/>
                <a:gd name="connsiteX3977" fmla="*/ 5234142 w 6891715"/>
                <a:gd name="connsiteY3977" fmla="*/ 5983369 h 6367455"/>
                <a:gd name="connsiteX3978" fmla="*/ 5210961 w 6891715"/>
                <a:gd name="connsiteY3978" fmla="*/ 5957356 h 6367455"/>
                <a:gd name="connsiteX3979" fmla="*/ 5197623 w 6891715"/>
                <a:gd name="connsiteY3979" fmla="*/ 5967824 h 6367455"/>
                <a:gd name="connsiteX3980" fmla="*/ 5173489 w 6891715"/>
                <a:gd name="connsiteY3980" fmla="*/ 5994154 h 6367455"/>
                <a:gd name="connsiteX3981" fmla="*/ 5174759 w 6891715"/>
                <a:gd name="connsiteY3981" fmla="*/ 6030953 h 6367455"/>
                <a:gd name="connsiteX3982" fmla="*/ 5150625 w 6891715"/>
                <a:gd name="connsiteY3982" fmla="*/ 6049987 h 6367455"/>
                <a:gd name="connsiteX3983" fmla="*/ 5148720 w 6891715"/>
                <a:gd name="connsiteY3983" fmla="*/ 6075682 h 6367455"/>
                <a:gd name="connsiteX3984" fmla="*/ 5130619 w 6891715"/>
                <a:gd name="connsiteY3984" fmla="*/ 6078855 h 6367455"/>
                <a:gd name="connsiteX3985" fmla="*/ 5123633 w 6891715"/>
                <a:gd name="connsiteY3985" fmla="*/ 6088054 h 6367455"/>
                <a:gd name="connsiteX3986" fmla="*/ 5108708 w 6891715"/>
                <a:gd name="connsiteY3986" fmla="*/ 6085834 h 6367455"/>
                <a:gd name="connsiteX3987" fmla="*/ 5112518 w 6891715"/>
                <a:gd name="connsiteY3987" fmla="*/ 6077903 h 6367455"/>
                <a:gd name="connsiteX3988" fmla="*/ 5105214 w 6891715"/>
                <a:gd name="connsiteY3988" fmla="*/ 6066483 h 6367455"/>
                <a:gd name="connsiteX3989" fmla="*/ 5097911 w 6891715"/>
                <a:gd name="connsiteY3989" fmla="*/ 6052842 h 6367455"/>
                <a:gd name="connsiteX3990" fmla="*/ 5104897 w 6891715"/>
                <a:gd name="connsiteY3990" fmla="*/ 6028415 h 6367455"/>
                <a:gd name="connsiteX3991" fmla="*/ 5133159 w 6891715"/>
                <a:gd name="connsiteY3991" fmla="*/ 6005257 h 6367455"/>
                <a:gd name="connsiteX3992" fmla="*/ 5134112 w 6891715"/>
                <a:gd name="connsiteY3992" fmla="*/ 5986224 h 6367455"/>
                <a:gd name="connsiteX3993" fmla="*/ 5116329 w 6891715"/>
                <a:gd name="connsiteY3993" fmla="*/ 5973852 h 6367455"/>
                <a:gd name="connsiteX3994" fmla="*/ 5093782 w 6891715"/>
                <a:gd name="connsiteY3994" fmla="*/ 5989713 h 6367455"/>
                <a:gd name="connsiteX3995" fmla="*/ 5084573 w 6891715"/>
                <a:gd name="connsiteY3995" fmla="*/ 6005575 h 6367455"/>
                <a:gd name="connsiteX3996" fmla="*/ 5073141 w 6891715"/>
                <a:gd name="connsiteY3996" fmla="*/ 6016043 h 6367455"/>
                <a:gd name="connsiteX3997" fmla="*/ 5035987 w 6891715"/>
                <a:gd name="connsiteY3997" fmla="*/ 6013505 h 6367455"/>
                <a:gd name="connsiteX3998" fmla="*/ 5021062 w 6891715"/>
                <a:gd name="connsiteY3998" fmla="*/ 5997644 h 6367455"/>
                <a:gd name="connsiteX3999" fmla="*/ 4988036 w 6891715"/>
                <a:gd name="connsiteY3999" fmla="*/ 5989713 h 6367455"/>
                <a:gd name="connsiteX4000" fmla="*/ 4966125 w 6891715"/>
                <a:gd name="connsiteY4000" fmla="*/ 6007795 h 6367455"/>
                <a:gd name="connsiteX4001" fmla="*/ 4944848 w 6891715"/>
                <a:gd name="connsiteY4001" fmla="*/ 6018264 h 6367455"/>
                <a:gd name="connsiteX4002" fmla="*/ 4934687 w 6891715"/>
                <a:gd name="connsiteY4002" fmla="*/ 6043642 h 6367455"/>
                <a:gd name="connsiteX4003" fmla="*/ 4913410 w 6891715"/>
                <a:gd name="connsiteY4003" fmla="*/ 6049035 h 6367455"/>
                <a:gd name="connsiteX4004" fmla="*/ 4903249 w 6891715"/>
                <a:gd name="connsiteY4004" fmla="*/ 6067117 h 6367455"/>
                <a:gd name="connsiteX4005" fmla="*/ 4857520 w 6891715"/>
                <a:gd name="connsiteY4005" fmla="*/ 6070607 h 6367455"/>
                <a:gd name="connsiteX4006" fmla="*/ 4836562 w 6891715"/>
                <a:gd name="connsiteY4006" fmla="*/ 6068703 h 6367455"/>
                <a:gd name="connsiteX4007" fmla="*/ 4823859 w 6891715"/>
                <a:gd name="connsiteY4007" fmla="*/ 6077268 h 6367455"/>
                <a:gd name="connsiteX4008" fmla="*/ 4801630 w 6891715"/>
                <a:gd name="connsiteY4008" fmla="*/ 6085199 h 6367455"/>
                <a:gd name="connsiteX4009" fmla="*/ 4774003 w 6891715"/>
                <a:gd name="connsiteY4009" fmla="*/ 6068386 h 6367455"/>
                <a:gd name="connsiteX4010" fmla="*/ 4750821 w 6891715"/>
                <a:gd name="connsiteY4010" fmla="*/ 6037932 h 6367455"/>
                <a:gd name="connsiteX4011" fmla="*/ 4727957 w 6891715"/>
                <a:gd name="connsiteY4011" fmla="*/ 6027781 h 6367455"/>
                <a:gd name="connsiteX4012" fmla="*/ 4707951 w 6891715"/>
                <a:gd name="connsiteY4012" fmla="*/ 6010968 h 6367455"/>
                <a:gd name="connsiteX4013" fmla="*/ 4689851 w 6891715"/>
                <a:gd name="connsiteY4013" fmla="*/ 6006844 h 6367455"/>
                <a:gd name="connsiteX4014" fmla="*/ 4665399 w 6891715"/>
                <a:gd name="connsiteY4014" fmla="*/ 5992568 h 6367455"/>
                <a:gd name="connsiteX4015" fmla="*/ 4627292 w 6891715"/>
                <a:gd name="connsiteY4015" fmla="*/ 5989713 h 6367455"/>
                <a:gd name="connsiteX4016" fmla="*/ 4610462 w 6891715"/>
                <a:gd name="connsiteY4016" fmla="*/ 6002402 h 6367455"/>
                <a:gd name="connsiteX4017" fmla="*/ 4606333 w 6891715"/>
                <a:gd name="connsiteY4017" fmla="*/ 6020484 h 6367455"/>
                <a:gd name="connsiteX4018" fmla="*/ 4605698 w 6891715"/>
                <a:gd name="connsiteY4018" fmla="*/ 6034125 h 6367455"/>
                <a:gd name="connsiteX4019" fmla="*/ 4582517 w 6891715"/>
                <a:gd name="connsiteY4019" fmla="*/ 6058552 h 6367455"/>
                <a:gd name="connsiteX4020" fmla="*/ 4568862 w 6891715"/>
                <a:gd name="connsiteY4020" fmla="*/ 6058552 h 6367455"/>
                <a:gd name="connsiteX4021" fmla="*/ 4569497 w 6891715"/>
                <a:gd name="connsiteY4021" fmla="*/ 6051256 h 6367455"/>
                <a:gd name="connsiteX4022" fmla="*/ 4563463 w 6891715"/>
                <a:gd name="connsiteY4022" fmla="*/ 6051256 h 6367455"/>
                <a:gd name="connsiteX4023" fmla="*/ 4557112 w 6891715"/>
                <a:gd name="connsiteY4023" fmla="*/ 6066165 h 6367455"/>
                <a:gd name="connsiteX4024" fmla="*/ 4544410 w 6891715"/>
                <a:gd name="connsiteY4024" fmla="*/ 6071241 h 6367455"/>
                <a:gd name="connsiteX4025" fmla="*/ 4526309 w 6891715"/>
                <a:gd name="connsiteY4025" fmla="*/ 6076951 h 6367455"/>
                <a:gd name="connsiteX4026" fmla="*/ 4501222 w 6891715"/>
                <a:gd name="connsiteY4026" fmla="*/ 6073144 h 6367455"/>
                <a:gd name="connsiteX4027" fmla="*/ 4480581 w 6891715"/>
                <a:gd name="connsiteY4027" fmla="*/ 6058235 h 6367455"/>
                <a:gd name="connsiteX4028" fmla="*/ 4455176 w 6891715"/>
                <a:gd name="connsiteY4028" fmla="*/ 6030319 h 6367455"/>
                <a:gd name="connsiteX4029" fmla="*/ 4452636 w 6891715"/>
                <a:gd name="connsiteY4029" fmla="*/ 6011285 h 6367455"/>
                <a:gd name="connsiteX4030" fmla="*/ 4435805 w 6891715"/>
                <a:gd name="connsiteY4030" fmla="*/ 6006209 h 6367455"/>
                <a:gd name="connsiteX4031" fmla="*/ 4440251 w 6891715"/>
                <a:gd name="connsiteY4031" fmla="*/ 6023974 h 6367455"/>
                <a:gd name="connsiteX4032" fmla="*/ 4422151 w 6891715"/>
                <a:gd name="connsiteY4032" fmla="*/ 6025243 h 6367455"/>
                <a:gd name="connsiteX4033" fmla="*/ 4409448 w 6891715"/>
                <a:gd name="connsiteY4033" fmla="*/ 6012554 h 6367455"/>
                <a:gd name="connsiteX4034" fmla="*/ 4402144 w 6891715"/>
                <a:gd name="connsiteY4034" fmla="*/ 5999230 h 6367455"/>
                <a:gd name="connsiteX4035" fmla="*/ 4394841 w 6891715"/>
                <a:gd name="connsiteY4035" fmla="*/ 6000182 h 6367455"/>
                <a:gd name="connsiteX4036" fmla="*/ 4383091 w 6891715"/>
                <a:gd name="connsiteY4036" fmla="*/ 5992886 h 6367455"/>
                <a:gd name="connsiteX4037" fmla="*/ 4374517 w 6891715"/>
                <a:gd name="connsiteY4037" fmla="*/ 6004623 h 6367455"/>
                <a:gd name="connsiteX4038" fmla="*/ 4377693 w 6891715"/>
                <a:gd name="connsiteY4038" fmla="*/ 6021436 h 6367455"/>
                <a:gd name="connsiteX4039" fmla="*/ 4365308 w 6891715"/>
                <a:gd name="connsiteY4039" fmla="*/ 6035394 h 6367455"/>
                <a:gd name="connsiteX4040" fmla="*/ 4358957 w 6891715"/>
                <a:gd name="connsiteY4040" fmla="*/ 6041739 h 6367455"/>
                <a:gd name="connsiteX4041" fmla="*/ 4352606 w 6891715"/>
                <a:gd name="connsiteY4041" fmla="*/ 6040470 h 6367455"/>
                <a:gd name="connsiteX4042" fmla="*/ 4361180 w 6891715"/>
                <a:gd name="connsiteY4042" fmla="*/ 6029050 h 6367455"/>
                <a:gd name="connsiteX4043" fmla="*/ 4355781 w 6891715"/>
                <a:gd name="connsiteY4043" fmla="*/ 6026829 h 6367455"/>
                <a:gd name="connsiteX4044" fmla="*/ 4347207 w 6891715"/>
                <a:gd name="connsiteY4044" fmla="*/ 6033174 h 6367455"/>
                <a:gd name="connsiteX4045" fmla="*/ 4347207 w 6891715"/>
                <a:gd name="connsiteY4045" fmla="*/ 6019850 h 6367455"/>
                <a:gd name="connsiteX4046" fmla="*/ 4356416 w 6891715"/>
                <a:gd name="connsiteY4046" fmla="*/ 6010016 h 6367455"/>
                <a:gd name="connsiteX4047" fmla="*/ 4353241 w 6891715"/>
                <a:gd name="connsiteY4047" fmla="*/ 6008113 h 6367455"/>
                <a:gd name="connsiteX4048" fmla="*/ 4334187 w 6891715"/>
                <a:gd name="connsiteY4048" fmla="*/ 6009064 h 6367455"/>
                <a:gd name="connsiteX4049" fmla="*/ 4319580 w 6891715"/>
                <a:gd name="connsiteY4049" fmla="*/ 6020802 h 6367455"/>
                <a:gd name="connsiteX4050" fmla="*/ 4303702 w 6891715"/>
                <a:gd name="connsiteY4050" fmla="*/ 6016995 h 6367455"/>
                <a:gd name="connsiteX4051" fmla="*/ 4298304 w 6891715"/>
                <a:gd name="connsiteY4051" fmla="*/ 6022071 h 6367455"/>
                <a:gd name="connsiteX4052" fmla="*/ 4293223 w 6891715"/>
                <a:gd name="connsiteY4052" fmla="*/ 6018898 h 6367455"/>
                <a:gd name="connsiteX4053" fmla="*/ 4293223 w 6891715"/>
                <a:gd name="connsiteY4053" fmla="*/ 6010650 h 6367455"/>
                <a:gd name="connsiteX4054" fmla="*/ 4303384 w 6891715"/>
                <a:gd name="connsiteY4054" fmla="*/ 6002085 h 6367455"/>
                <a:gd name="connsiteX4055" fmla="*/ 4318310 w 6891715"/>
                <a:gd name="connsiteY4055" fmla="*/ 6001134 h 6367455"/>
                <a:gd name="connsiteX4056" fmla="*/ 4331965 w 6891715"/>
                <a:gd name="connsiteY4056" fmla="*/ 6001768 h 6367455"/>
                <a:gd name="connsiteX4057" fmla="*/ 4349113 w 6891715"/>
                <a:gd name="connsiteY4057" fmla="*/ 6003671 h 6367455"/>
                <a:gd name="connsiteX4058" fmla="*/ 4354511 w 6891715"/>
                <a:gd name="connsiteY4058" fmla="*/ 5993203 h 6367455"/>
                <a:gd name="connsiteX4059" fmla="*/ 4349113 w 6891715"/>
                <a:gd name="connsiteY4059" fmla="*/ 5983686 h 6367455"/>
                <a:gd name="connsiteX4060" fmla="*/ 4356099 w 6891715"/>
                <a:gd name="connsiteY4060" fmla="*/ 5978293 h 6367455"/>
                <a:gd name="connsiteX4061" fmla="*/ 4363720 w 6891715"/>
                <a:gd name="connsiteY4061" fmla="*/ 5982734 h 6367455"/>
                <a:gd name="connsiteX4062" fmla="*/ 4371977 w 6891715"/>
                <a:gd name="connsiteY4062" fmla="*/ 5974169 h 6367455"/>
                <a:gd name="connsiteX4063" fmla="*/ 4387854 w 6891715"/>
                <a:gd name="connsiteY4063" fmla="*/ 5968776 h 6367455"/>
                <a:gd name="connsiteX4064" fmla="*/ 4386902 w 6891715"/>
                <a:gd name="connsiteY4064" fmla="*/ 5965604 h 6367455"/>
                <a:gd name="connsiteX4065" fmla="*/ 4356099 w 6891715"/>
                <a:gd name="connsiteY4065" fmla="*/ 5966556 h 6367455"/>
                <a:gd name="connsiteX4066" fmla="*/ 4343397 w 6891715"/>
                <a:gd name="connsiteY4066" fmla="*/ 5965921 h 6367455"/>
                <a:gd name="connsiteX4067" fmla="*/ 4334823 w 6891715"/>
                <a:gd name="connsiteY4067" fmla="*/ 5975438 h 6367455"/>
                <a:gd name="connsiteX4068" fmla="*/ 4331012 w 6891715"/>
                <a:gd name="connsiteY4068" fmla="*/ 5976707 h 6367455"/>
                <a:gd name="connsiteX4069" fmla="*/ 4322438 w 6891715"/>
                <a:gd name="connsiteY4069" fmla="*/ 5976707 h 6367455"/>
                <a:gd name="connsiteX4070" fmla="*/ 4312911 w 6891715"/>
                <a:gd name="connsiteY4070" fmla="*/ 5972266 h 6367455"/>
                <a:gd name="connsiteX4071" fmla="*/ 4303384 w 6891715"/>
                <a:gd name="connsiteY4071" fmla="*/ 5973852 h 6367455"/>
                <a:gd name="connsiteX4072" fmla="*/ 4292905 w 6891715"/>
                <a:gd name="connsiteY4072" fmla="*/ 5986541 h 6367455"/>
                <a:gd name="connsiteX4073" fmla="*/ 4285284 w 6891715"/>
                <a:gd name="connsiteY4073" fmla="*/ 5983369 h 6367455"/>
                <a:gd name="connsiteX4074" fmla="*/ 4281156 w 6891715"/>
                <a:gd name="connsiteY4074" fmla="*/ 5969411 h 6367455"/>
                <a:gd name="connsiteX4075" fmla="*/ 4285919 w 6891715"/>
                <a:gd name="connsiteY4075" fmla="*/ 5958942 h 6367455"/>
                <a:gd name="connsiteX4076" fmla="*/ 4303067 w 6891715"/>
                <a:gd name="connsiteY4076" fmla="*/ 5956721 h 6367455"/>
                <a:gd name="connsiteX4077" fmla="*/ 4308465 w 6891715"/>
                <a:gd name="connsiteY4077" fmla="*/ 5955770 h 6367455"/>
                <a:gd name="connsiteX4078" fmla="*/ 4308465 w 6891715"/>
                <a:gd name="connsiteY4078" fmla="*/ 5947205 h 6367455"/>
                <a:gd name="connsiteX4079" fmla="*/ 4309418 w 6891715"/>
                <a:gd name="connsiteY4079" fmla="*/ 5937688 h 6367455"/>
                <a:gd name="connsiteX4080" fmla="*/ 4298939 w 6891715"/>
                <a:gd name="connsiteY4080" fmla="*/ 5937688 h 6367455"/>
                <a:gd name="connsiteX4081" fmla="*/ 4293540 w 6891715"/>
                <a:gd name="connsiteY4081" fmla="*/ 5939274 h 6367455"/>
                <a:gd name="connsiteX4082" fmla="*/ 4281791 w 6891715"/>
                <a:gd name="connsiteY4082" fmla="*/ 5928488 h 6367455"/>
                <a:gd name="connsiteX4083" fmla="*/ 4280838 w 6891715"/>
                <a:gd name="connsiteY4083" fmla="*/ 5918971 h 6367455"/>
                <a:gd name="connsiteX4084" fmla="*/ 4277345 w 6891715"/>
                <a:gd name="connsiteY4084" fmla="*/ 5909772 h 6367455"/>
                <a:gd name="connsiteX4085" fmla="*/ 4262420 w 6891715"/>
                <a:gd name="connsiteY4085" fmla="*/ 5897082 h 6367455"/>
                <a:gd name="connsiteX4086" fmla="*/ 4267818 w 6891715"/>
                <a:gd name="connsiteY4086" fmla="*/ 5891690 h 6367455"/>
                <a:gd name="connsiteX4087" fmla="*/ 4276075 w 6891715"/>
                <a:gd name="connsiteY4087" fmla="*/ 5896131 h 6367455"/>
                <a:gd name="connsiteX4088" fmla="*/ 4281473 w 6891715"/>
                <a:gd name="connsiteY4088" fmla="*/ 5884393 h 6367455"/>
                <a:gd name="connsiteX4089" fmla="*/ 4277027 w 6891715"/>
                <a:gd name="connsiteY4089" fmla="*/ 5870435 h 6367455"/>
                <a:gd name="connsiteX4090" fmla="*/ 4270359 w 6891715"/>
                <a:gd name="connsiteY4090" fmla="*/ 5863456 h 6367455"/>
                <a:gd name="connsiteX4091" fmla="*/ 4253528 w 6891715"/>
                <a:gd name="connsiteY4091" fmla="*/ 5853939 h 6367455"/>
                <a:gd name="connsiteX4092" fmla="*/ 4236380 w 6891715"/>
                <a:gd name="connsiteY4092" fmla="*/ 5828878 h 6367455"/>
                <a:gd name="connsiteX4093" fmla="*/ 4223678 w 6891715"/>
                <a:gd name="connsiteY4093" fmla="*/ 5829195 h 6367455"/>
                <a:gd name="connsiteX4094" fmla="*/ 4219550 w 6891715"/>
                <a:gd name="connsiteY4094" fmla="*/ 5843788 h 6367455"/>
                <a:gd name="connsiteX4095" fmla="*/ 4212246 w 6891715"/>
                <a:gd name="connsiteY4095" fmla="*/ 5840933 h 6367455"/>
                <a:gd name="connsiteX4096" fmla="*/ 4197321 w 6891715"/>
                <a:gd name="connsiteY4096" fmla="*/ 5826975 h 6367455"/>
                <a:gd name="connsiteX4097" fmla="*/ 4182395 w 6891715"/>
                <a:gd name="connsiteY4097" fmla="*/ 5823168 h 6367455"/>
                <a:gd name="connsiteX4098" fmla="*/ 4187476 w 6891715"/>
                <a:gd name="connsiteY4098" fmla="*/ 5806355 h 6367455"/>
                <a:gd name="connsiteX4099" fmla="*/ 4195733 w 6891715"/>
                <a:gd name="connsiteY4099" fmla="*/ 5808258 h 6367455"/>
                <a:gd name="connsiteX4100" fmla="*/ 4194145 w 6891715"/>
                <a:gd name="connsiteY4100" fmla="*/ 5814603 h 6367455"/>
                <a:gd name="connsiteX4101" fmla="*/ 4199226 w 6891715"/>
                <a:gd name="connsiteY4101" fmla="*/ 5816506 h 6367455"/>
                <a:gd name="connsiteX4102" fmla="*/ 4208435 w 6891715"/>
                <a:gd name="connsiteY4102" fmla="*/ 5805721 h 6367455"/>
                <a:gd name="connsiteX4103" fmla="*/ 4203354 w 6891715"/>
                <a:gd name="connsiteY4103" fmla="*/ 5798742 h 6367455"/>
                <a:gd name="connsiteX4104" fmla="*/ 4194780 w 6891715"/>
                <a:gd name="connsiteY4104" fmla="*/ 5794618 h 6367455"/>
                <a:gd name="connsiteX4105" fmla="*/ 4190652 w 6891715"/>
                <a:gd name="connsiteY4105" fmla="*/ 5777487 h 6367455"/>
                <a:gd name="connsiteX4106" fmla="*/ 4197956 w 6891715"/>
                <a:gd name="connsiteY4106" fmla="*/ 5775584 h 6367455"/>
                <a:gd name="connsiteX4107" fmla="*/ 4209388 w 6891715"/>
                <a:gd name="connsiteY4107" fmla="*/ 5778756 h 6367455"/>
                <a:gd name="connsiteX4108" fmla="*/ 4212881 w 6891715"/>
                <a:gd name="connsiteY4108" fmla="*/ 5790176 h 6367455"/>
                <a:gd name="connsiteX4109" fmla="*/ 4211611 w 6891715"/>
                <a:gd name="connsiteY4109" fmla="*/ 5800645 h 6367455"/>
                <a:gd name="connsiteX4110" fmla="*/ 4216056 w 6891715"/>
                <a:gd name="connsiteY4110" fmla="*/ 5809210 h 6367455"/>
                <a:gd name="connsiteX4111" fmla="*/ 4226536 w 6891715"/>
                <a:gd name="connsiteY4111" fmla="*/ 5812382 h 6367455"/>
                <a:gd name="connsiteX4112" fmla="*/ 4223360 w 6891715"/>
                <a:gd name="connsiteY4112" fmla="*/ 5800645 h 6367455"/>
                <a:gd name="connsiteX4113" fmla="*/ 4225583 w 6891715"/>
                <a:gd name="connsiteY4113" fmla="*/ 5795252 h 6367455"/>
                <a:gd name="connsiteX4114" fmla="*/ 4229711 w 6891715"/>
                <a:gd name="connsiteY4114" fmla="*/ 5798424 h 6367455"/>
                <a:gd name="connsiteX4115" fmla="*/ 4230982 w 6891715"/>
                <a:gd name="connsiteY4115" fmla="*/ 5812382 h 6367455"/>
                <a:gd name="connsiteX4116" fmla="*/ 4242414 w 6891715"/>
                <a:gd name="connsiteY4116" fmla="*/ 5805403 h 6367455"/>
                <a:gd name="connsiteX4117" fmla="*/ 4256386 w 6891715"/>
                <a:gd name="connsiteY4117" fmla="*/ 5807624 h 6367455"/>
                <a:gd name="connsiteX4118" fmla="*/ 4273217 w 6891715"/>
                <a:gd name="connsiteY4118" fmla="*/ 5807624 h 6367455"/>
                <a:gd name="connsiteX4119" fmla="*/ 4266865 w 6891715"/>
                <a:gd name="connsiteY4119" fmla="*/ 5799059 h 6367455"/>
                <a:gd name="connsiteX4120" fmla="*/ 4252258 w 6891715"/>
                <a:gd name="connsiteY4120" fmla="*/ 5798107 h 6367455"/>
                <a:gd name="connsiteX4121" fmla="*/ 4244637 w 6891715"/>
                <a:gd name="connsiteY4121" fmla="*/ 5797473 h 6367455"/>
                <a:gd name="connsiteX4122" fmla="*/ 4238285 w 6891715"/>
                <a:gd name="connsiteY4122" fmla="*/ 5789859 h 6367455"/>
                <a:gd name="connsiteX4123" fmla="*/ 4227488 w 6891715"/>
                <a:gd name="connsiteY4123" fmla="*/ 5772412 h 6367455"/>
                <a:gd name="connsiteX4124" fmla="*/ 4233840 w 6891715"/>
                <a:gd name="connsiteY4124" fmla="*/ 5763846 h 6367455"/>
                <a:gd name="connsiteX4125" fmla="*/ 4241143 w 6891715"/>
                <a:gd name="connsiteY4125" fmla="*/ 5767653 h 6367455"/>
                <a:gd name="connsiteX4126" fmla="*/ 4251623 w 6891715"/>
                <a:gd name="connsiteY4126" fmla="*/ 5754964 h 6367455"/>
                <a:gd name="connsiteX4127" fmla="*/ 4255751 w 6891715"/>
                <a:gd name="connsiteY4127" fmla="*/ 5744495 h 6367455"/>
                <a:gd name="connsiteX4128" fmla="*/ 4252575 w 6891715"/>
                <a:gd name="connsiteY4128" fmla="*/ 5740371 h 6367455"/>
                <a:gd name="connsiteX4129" fmla="*/ 4238603 w 6891715"/>
                <a:gd name="connsiteY4129" fmla="*/ 5746716 h 6367455"/>
                <a:gd name="connsiteX4130" fmla="*/ 4234475 w 6891715"/>
                <a:gd name="connsiteY4130" fmla="*/ 5742592 h 6367455"/>
                <a:gd name="connsiteX4131" fmla="*/ 4233204 w 6891715"/>
                <a:gd name="connsiteY4131" fmla="*/ 5727682 h 6367455"/>
                <a:gd name="connsiteX4132" fmla="*/ 4239873 w 6891715"/>
                <a:gd name="connsiteY4132" fmla="*/ 5720386 h 6367455"/>
                <a:gd name="connsiteX4133" fmla="*/ 4233204 w 6891715"/>
                <a:gd name="connsiteY4133" fmla="*/ 5713407 h 6367455"/>
                <a:gd name="connsiteX4134" fmla="*/ 4222725 w 6891715"/>
                <a:gd name="connsiteY4134" fmla="*/ 5707062 h 6367455"/>
                <a:gd name="connsiteX4135" fmla="*/ 4219232 w 6891715"/>
                <a:gd name="connsiteY4135" fmla="*/ 5699449 h 6367455"/>
                <a:gd name="connsiteX4136" fmla="*/ 4212881 w 6891715"/>
                <a:gd name="connsiteY4136" fmla="*/ 5699449 h 6367455"/>
                <a:gd name="connsiteX4137" fmla="*/ 4212881 w 6891715"/>
                <a:gd name="connsiteY4137" fmla="*/ 5690249 h 6367455"/>
                <a:gd name="connsiteX4138" fmla="*/ 4220185 w 6891715"/>
                <a:gd name="connsiteY4138" fmla="*/ 5690884 h 6367455"/>
                <a:gd name="connsiteX4139" fmla="*/ 4235110 w 6891715"/>
                <a:gd name="connsiteY4139" fmla="*/ 5686760 h 6367455"/>
                <a:gd name="connsiteX4140" fmla="*/ 4235110 w 6891715"/>
                <a:gd name="connsiteY4140" fmla="*/ 5682636 h 6367455"/>
                <a:gd name="connsiteX4141" fmla="*/ 4246859 w 6891715"/>
                <a:gd name="connsiteY4141" fmla="*/ 5681367 h 6367455"/>
                <a:gd name="connsiteX4142" fmla="*/ 4251623 w 6891715"/>
                <a:gd name="connsiteY4142" fmla="*/ 5673119 h 6367455"/>
                <a:gd name="connsiteX4143" fmla="*/ 4248447 w 6891715"/>
                <a:gd name="connsiteY4143" fmla="*/ 5663285 h 6367455"/>
                <a:gd name="connsiteX4144" fmla="*/ 4221455 w 6891715"/>
                <a:gd name="connsiteY4144" fmla="*/ 5672167 h 6367455"/>
                <a:gd name="connsiteX4145" fmla="*/ 4208435 w 6891715"/>
                <a:gd name="connsiteY4145" fmla="*/ 5672167 h 6367455"/>
                <a:gd name="connsiteX4146" fmla="*/ 4193827 w 6891715"/>
                <a:gd name="connsiteY4146" fmla="*/ 5671216 h 6367455"/>
                <a:gd name="connsiteX4147" fmla="*/ 4182078 w 6891715"/>
                <a:gd name="connsiteY4147" fmla="*/ 5684856 h 6367455"/>
                <a:gd name="connsiteX4148" fmla="*/ 4167153 w 6891715"/>
                <a:gd name="connsiteY4148" fmla="*/ 5685491 h 6367455"/>
                <a:gd name="connsiteX4149" fmla="*/ 4168105 w 6891715"/>
                <a:gd name="connsiteY4149" fmla="*/ 5672484 h 6367455"/>
                <a:gd name="connsiteX4150" fmla="*/ 4172551 w 6891715"/>
                <a:gd name="connsiteY4150" fmla="*/ 5665188 h 6367455"/>
                <a:gd name="connsiteX4151" fmla="*/ 4173504 w 6891715"/>
                <a:gd name="connsiteY4151" fmla="*/ 5651547 h 6367455"/>
                <a:gd name="connsiteX4152" fmla="*/ 4169058 w 6891715"/>
                <a:gd name="connsiteY4152" fmla="*/ 5637906 h 6367455"/>
                <a:gd name="connsiteX4153" fmla="*/ 4176362 w 6891715"/>
                <a:gd name="connsiteY4153" fmla="*/ 5618873 h 6367455"/>
                <a:gd name="connsiteX4154" fmla="*/ 4195098 w 6891715"/>
                <a:gd name="connsiteY4154" fmla="*/ 5603011 h 6367455"/>
                <a:gd name="connsiteX4155" fmla="*/ 4196050 w 6891715"/>
                <a:gd name="connsiteY4155" fmla="*/ 5595715 h 6367455"/>
                <a:gd name="connsiteX4156" fmla="*/ 4205260 w 6891715"/>
                <a:gd name="connsiteY4156" fmla="*/ 5583978 h 6367455"/>
                <a:gd name="connsiteX4157" fmla="*/ 4219232 w 6891715"/>
                <a:gd name="connsiteY4157" fmla="*/ 5580805 h 6367455"/>
                <a:gd name="connsiteX4158" fmla="*/ 4230982 w 6891715"/>
                <a:gd name="connsiteY4158" fmla="*/ 5565896 h 6367455"/>
                <a:gd name="connsiteX4159" fmla="*/ 4244637 w 6891715"/>
                <a:gd name="connsiteY4159" fmla="*/ 5563358 h 6367455"/>
                <a:gd name="connsiteX4160" fmla="*/ 4257021 w 6891715"/>
                <a:gd name="connsiteY4160" fmla="*/ 5561454 h 6367455"/>
                <a:gd name="connsiteX4161" fmla="*/ 4264643 w 6891715"/>
                <a:gd name="connsiteY4161" fmla="*/ 5553841 h 6367455"/>
                <a:gd name="connsiteX4162" fmla="*/ 4280520 w 6891715"/>
                <a:gd name="connsiteY4162" fmla="*/ 5557013 h 6367455"/>
                <a:gd name="connsiteX4163" fmla="*/ 4286872 w 6891715"/>
                <a:gd name="connsiteY4163" fmla="*/ 5570337 h 6367455"/>
                <a:gd name="connsiteX4164" fmla="*/ 4295128 w 6891715"/>
                <a:gd name="connsiteY4164" fmla="*/ 5575730 h 6367455"/>
                <a:gd name="connsiteX4165" fmla="*/ 4318627 w 6891715"/>
                <a:gd name="connsiteY4165" fmla="*/ 5575412 h 6367455"/>
                <a:gd name="connsiteX4166" fmla="*/ 4327201 w 6891715"/>
                <a:gd name="connsiteY4166" fmla="*/ 5566847 h 6367455"/>
                <a:gd name="connsiteX4167" fmla="*/ 4310053 w 6891715"/>
                <a:gd name="connsiteY4167" fmla="*/ 5556696 h 6367455"/>
                <a:gd name="connsiteX4168" fmla="*/ 4311323 w 6891715"/>
                <a:gd name="connsiteY4168" fmla="*/ 5550351 h 6367455"/>
                <a:gd name="connsiteX4169" fmla="*/ 4326884 w 6891715"/>
                <a:gd name="connsiteY4169" fmla="*/ 5547813 h 6367455"/>
                <a:gd name="connsiteX4170" fmla="*/ 4345937 w 6891715"/>
                <a:gd name="connsiteY4170" fmla="*/ 5550034 h 6367455"/>
                <a:gd name="connsiteX4171" fmla="*/ 4345302 w 6891715"/>
                <a:gd name="connsiteY4171" fmla="*/ 5558599 h 6367455"/>
                <a:gd name="connsiteX4172" fmla="*/ 4334505 w 6891715"/>
                <a:gd name="connsiteY4172" fmla="*/ 5560503 h 6367455"/>
                <a:gd name="connsiteX4173" fmla="*/ 4358957 w 6891715"/>
                <a:gd name="connsiteY4173" fmla="*/ 5572875 h 6367455"/>
                <a:gd name="connsiteX4174" fmla="*/ 4384361 w 6891715"/>
                <a:gd name="connsiteY4174" fmla="*/ 5570971 h 6367455"/>
                <a:gd name="connsiteX4175" fmla="*/ 4414847 w 6891715"/>
                <a:gd name="connsiteY4175" fmla="*/ 5562089 h 6367455"/>
                <a:gd name="connsiteX4176" fmla="*/ 4437076 w 6891715"/>
                <a:gd name="connsiteY4176" fmla="*/ 5559551 h 6367455"/>
                <a:gd name="connsiteX4177" fmla="*/ 4446602 w 6891715"/>
                <a:gd name="connsiteY4177" fmla="*/ 5562723 h 6367455"/>
                <a:gd name="connsiteX4178" fmla="*/ 4458352 w 6891715"/>
                <a:gd name="connsiteY4178" fmla="*/ 5562723 h 6367455"/>
                <a:gd name="connsiteX4179" fmla="*/ 4458034 w 6891715"/>
                <a:gd name="connsiteY4179" fmla="*/ 5550034 h 6367455"/>
                <a:gd name="connsiteX4180" fmla="*/ 4452636 w 6891715"/>
                <a:gd name="connsiteY4180" fmla="*/ 5546862 h 6367455"/>
                <a:gd name="connsiteX4181" fmla="*/ 4438346 w 6891715"/>
                <a:gd name="connsiteY4181" fmla="*/ 5551303 h 6367455"/>
                <a:gd name="connsiteX4182" fmla="*/ 4430725 w 6891715"/>
                <a:gd name="connsiteY4182" fmla="*/ 5547179 h 6367455"/>
                <a:gd name="connsiteX4183" fmla="*/ 4421198 w 6891715"/>
                <a:gd name="connsiteY4183" fmla="*/ 5540834 h 6367455"/>
                <a:gd name="connsiteX4184" fmla="*/ 4438981 w 6891715"/>
                <a:gd name="connsiteY4184" fmla="*/ 5533221 h 6367455"/>
                <a:gd name="connsiteX4185" fmla="*/ 4442157 w 6891715"/>
                <a:gd name="connsiteY4185" fmla="*/ 5528145 h 6367455"/>
                <a:gd name="connsiteX4186" fmla="*/ 4469784 w 6891715"/>
                <a:gd name="connsiteY4186" fmla="*/ 5528780 h 6367455"/>
                <a:gd name="connsiteX4187" fmla="*/ 4481534 w 6891715"/>
                <a:gd name="connsiteY4187" fmla="*/ 5527828 h 6367455"/>
                <a:gd name="connsiteX4188" fmla="*/ 4484074 w 6891715"/>
                <a:gd name="connsiteY4188" fmla="*/ 5521483 h 6367455"/>
                <a:gd name="connsiteX4189" fmla="*/ 4503445 w 6891715"/>
                <a:gd name="connsiteY4189" fmla="*/ 5522118 h 6367455"/>
                <a:gd name="connsiteX4190" fmla="*/ 4525674 w 6891715"/>
                <a:gd name="connsiteY4190" fmla="*/ 5523070 h 6367455"/>
                <a:gd name="connsiteX4191" fmla="*/ 4518053 w 6891715"/>
                <a:gd name="connsiteY4191" fmla="*/ 5517677 h 6367455"/>
                <a:gd name="connsiteX4192" fmla="*/ 4503445 w 6891715"/>
                <a:gd name="connsiteY4192" fmla="*/ 5516091 h 6367455"/>
                <a:gd name="connsiteX4193" fmla="*/ 4489473 w 6891715"/>
                <a:gd name="connsiteY4193" fmla="*/ 5516091 h 6367455"/>
                <a:gd name="connsiteX4194" fmla="*/ 4484074 w 6891715"/>
                <a:gd name="connsiteY4194" fmla="*/ 5521483 h 6367455"/>
                <a:gd name="connsiteX4195" fmla="*/ 4471372 w 6891715"/>
                <a:gd name="connsiteY4195" fmla="*/ 5518311 h 6367455"/>
                <a:gd name="connsiteX4196" fmla="*/ 4466291 w 6891715"/>
                <a:gd name="connsiteY4196" fmla="*/ 5513236 h 6367455"/>
                <a:gd name="connsiteX4197" fmla="*/ 4467244 w 6891715"/>
                <a:gd name="connsiteY4197" fmla="*/ 5502767 h 6367455"/>
                <a:gd name="connsiteX4198" fmla="*/ 4457717 w 6891715"/>
                <a:gd name="connsiteY4198" fmla="*/ 5498326 h 6367455"/>
                <a:gd name="connsiteX4199" fmla="*/ 4449143 w 6891715"/>
                <a:gd name="connsiteY4199" fmla="*/ 5491030 h 6367455"/>
                <a:gd name="connsiteX4200" fmla="*/ 4451366 w 6891715"/>
                <a:gd name="connsiteY4200" fmla="*/ 5488174 h 6367455"/>
                <a:gd name="connsiteX4201" fmla="*/ 4445967 w 6891715"/>
                <a:gd name="connsiteY4201" fmla="*/ 5484050 h 6367455"/>
                <a:gd name="connsiteX4202" fmla="*/ 4450413 w 6891715"/>
                <a:gd name="connsiteY4202" fmla="*/ 5474216 h 6367455"/>
                <a:gd name="connsiteX4203" fmla="*/ 4454224 w 6891715"/>
                <a:gd name="connsiteY4203" fmla="*/ 5462796 h 6367455"/>
                <a:gd name="connsiteX4204" fmla="*/ 4471054 w 6891715"/>
                <a:gd name="connsiteY4204" fmla="*/ 5460576 h 6367455"/>
                <a:gd name="connsiteX4205" fmla="*/ 4485979 w 6891715"/>
                <a:gd name="connsiteY4205" fmla="*/ 5470727 h 6367455"/>
                <a:gd name="connsiteX4206" fmla="*/ 4497729 w 6891715"/>
                <a:gd name="connsiteY4206" fmla="*/ 5466603 h 6367455"/>
                <a:gd name="connsiteX4207" fmla="*/ 4519005 w 6891715"/>
                <a:gd name="connsiteY4207" fmla="*/ 5472630 h 6367455"/>
                <a:gd name="connsiteX4208" fmla="*/ 4540282 w 6891715"/>
                <a:gd name="connsiteY4208" fmla="*/ 5474216 h 6367455"/>
                <a:gd name="connsiteX4209" fmla="*/ 4576801 w 6891715"/>
                <a:gd name="connsiteY4209" fmla="*/ 5462796 h 6367455"/>
                <a:gd name="connsiteX4210" fmla="*/ 4615225 w 6891715"/>
                <a:gd name="connsiteY4210" fmla="*/ 5473899 h 6367455"/>
                <a:gd name="connsiteX4211" fmla="*/ 4632055 w 6891715"/>
                <a:gd name="connsiteY4211" fmla="*/ 5472630 h 6367455"/>
                <a:gd name="connsiteX4212" fmla="*/ 4660635 w 6891715"/>
                <a:gd name="connsiteY4212" fmla="*/ 5469141 h 6367455"/>
                <a:gd name="connsiteX4213" fmla="*/ 4667939 w 6891715"/>
                <a:gd name="connsiteY4213" fmla="*/ 5447252 h 6367455"/>
                <a:gd name="connsiteX4214" fmla="*/ 4721606 w 6891715"/>
                <a:gd name="connsiteY4214" fmla="*/ 5417115 h 6367455"/>
                <a:gd name="connsiteX4215" fmla="*/ 4777179 w 6891715"/>
                <a:gd name="connsiteY4215" fmla="*/ 5385075 h 6367455"/>
                <a:gd name="connsiteX4216" fmla="*/ 4808934 w 6891715"/>
                <a:gd name="connsiteY4216" fmla="*/ 5377144 h 6367455"/>
                <a:gd name="connsiteX4217" fmla="*/ 4837197 w 6891715"/>
                <a:gd name="connsiteY4217" fmla="*/ 5363504 h 6367455"/>
                <a:gd name="connsiteX4218" fmla="*/ 4847994 w 6891715"/>
                <a:gd name="connsiteY4218" fmla="*/ 5354938 h 6367455"/>
                <a:gd name="connsiteX4219" fmla="*/ 4929288 w 6891715"/>
                <a:gd name="connsiteY4219" fmla="*/ 5357476 h 6367455"/>
                <a:gd name="connsiteX4220" fmla="*/ 4984543 w 6891715"/>
                <a:gd name="connsiteY4220" fmla="*/ 5364138 h 6367455"/>
                <a:gd name="connsiteX4221" fmla="*/ 5002644 w 6891715"/>
                <a:gd name="connsiteY4221" fmla="*/ 5359697 h 6367455"/>
                <a:gd name="connsiteX4222" fmla="*/ 5014076 w 6891715"/>
                <a:gd name="connsiteY4222" fmla="*/ 5347008 h 6367455"/>
                <a:gd name="connsiteX4223" fmla="*/ 5026778 w 6891715"/>
                <a:gd name="connsiteY4223" fmla="*/ 5345104 h 6367455"/>
                <a:gd name="connsiteX4224" fmla="*/ 5042021 w 6891715"/>
                <a:gd name="connsiteY4224" fmla="*/ 5383489 h 6367455"/>
                <a:gd name="connsiteX4225" fmla="*/ 5058851 w 6891715"/>
                <a:gd name="connsiteY4225" fmla="*/ 5387613 h 6367455"/>
                <a:gd name="connsiteX4226" fmla="*/ 5071553 w 6891715"/>
                <a:gd name="connsiteY4226" fmla="*/ 5399033 h 6367455"/>
                <a:gd name="connsiteX4227" fmla="*/ 5089654 w 6891715"/>
                <a:gd name="connsiteY4227" fmla="*/ 5402205 h 6367455"/>
                <a:gd name="connsiteX4228" fmla="*/ 5111883 w 6891715"/>
                <a:gd name="connsiteY4228" fmla="*/ 5391420 h 6367455"/>
                <a:gd name="connsiteX4229" fmla="*/ 5119504 w 6891715"/>
                <a:gd name="connsiteY4229" fmla="*/ 5394592 h 6367455"/>
                <a:gd name="connsiteX4230" fmla="*/ 5129031 w 6891715"/>
                <a:gd name="connsiteY4230" fmla="*/ 5401888 h 6367455"/>
                <a:gd name="connsiteX4231" fmla="*/ 5145227 w 6891715"/>
                <a:gd name="connsiteY4231" fmla="*/ 5438687 h 6367455"/>
                <a:gd name="connsiteX4232" fmla="*/ 5162057 w 6891715"/>
                <a:gd name="connsiteY4232" fmla="*/ 5443445 h 6367455"/>
                <a:gd name="connsiteX4233" fmla="*/ 5170313 w 6891715"/>
                <a:gd name="connsiteY4233" fmla="*/ 5439321 h 6367455"/>
                <a:gd name="connsiteX4234" fmla="*/ 5178570 w 6891715"/>
                <a:gd name="connsiteY4234" fmla="*/ 5438687 h 6367455"/>
                <a:gd name="connsiteX4235" fmla="*/ 5189049 w 6891715"/>
                <a:gd name="connsiteY4235" fmla="*/ 5448204 h 6367455"/>
                <a:gd name="connsiteX4236" fmla="*/ 5199211 w 6891715"/>
                <a:gd name="connsiteY4236" fmla="*/ 5454548 h 6367455"/>
                <a:gd name="connsiteX4237" fmla="*/ 5223345 w 6891715"/>
                <a:gd name="connsiteY4237" fmla="*/ 5460576 h 6367455"/>
                <a:gd name="connsiteX4238" fmla="*/ 5241129 w 6891715"/>
                <a:gd name="connsiteY4238" fmla="*/ 5475168 h 6367455"/>
                <a:gd name="connsiteX4239" fmla="*/ 5251608 w 6891715"/>
                <a:gd name="connsiteY4239" fmla="*/ 5480561 h 6367455"/>
                <a:gd name="connsiteX4240" fmla="*/ 5253831 w 6891715"/>
                <a:gd name="connsiteY4240" fmla="*/ 5470727 h 6367455"/>
                <a:gd name="connsiteX4241" fmla="*/ 5262087 w 6891715"/>
                <a:gd name="connsiteY4241" fmla="*/ 5470727 h 6367455"/>
                <a:gd name="connsiteX4242" fmla="*/ 5290032 w 6891715"/>
                <a:gd name="connsiteY4242" fmla="*/ 5485954 h 6367455"/>
                <a:gd name="connsiteX4243" fmla="*/ 5318930 w 6891715"/>
                <a:gd name="connsiteY4243" fmla="*/ 5495471 h 6367455"/>
                <a:gd name="connsiteX4244" fmla="*/ 5356084 w 6891715"/>
                <a:gd name="connsiteY4244" fmla="*/ 5482464 h 6367455"/>
                <a:gd name="connsiteX4245" fmla="*/ 5421501 w 6891715"/>
                <a:gd name="connsiteY4245" fmla="*/ 5468824 h 6367455"/>
                <a:gd name="connsiteX4246" fmla="*/ 5495174 w 6891715"/>
                <a:gd name="connsiteY4246" fmla="*/ 5479927 h 6367455"/>
                <a:gd name="connsiteX4247" fmla="*/ 5517720 w 6891715"/>
                <a:gd name="connsiteY4247" fmla="*/ 5481830 h 6367455"/>
                <a:gd name="connsiteX4248" fmla="*/ 5564401 w 6891715"/>
                <a:gd name="connsiteY4248" fmla="*/ 5452645 h 6367455"/>
                <a:gd name="connsiteX4249" fmla="*/ 5579961 w 6891715"/>
                <a:gd name="connsiteY4249" fmla="*/ 5450424 h 6367455"/>
                <a:gd name="connsiteX4250" fmla="*/ 5598062 w 6891715"/>
                <a:gd name="connsiteY4250" fmla="*/ 5437735 h 6367455"/>
                <a:gd name="connsiteX4251" fmla="*/ 5650459 w 6891715"/>
                <a:gd name="connsiteY4251" fmla="*/ 5377144 h 6367455"/>
                <a:gd name="connsiteX4252" fmla="*/ 5660621 w 6891715"/>
                <a:gd name="connsiteY4252" fmla="*/ 5382854 h 6367455"/>
                <a:gd name="connsiteX4253" fmla="*/ 5660866 w 6891715"/>
                <a:gd name="connsiteY4253" fmla="*/ 5382796 h 6367455"/>
                <a:gd name="connsiteX4254" fmla="*/ 5650740 w 6891715"/>
                <a:gd name="connsiteY4254" fmla="*/ 5377092 h 6367455"/>
                <a:gd name="connsiteX4255" fmla="*/ 5651375 w 6891715"/>
                <a:gd name="connsiteY4255" fmla="*/ 5348489 h 6367455"/>
                <a:gd name="connsiteX4256" fmla="*/ 5636460 w 6891715"/>
                <a:gd name="connsiteY4256" fmla="*/ 5328467 h 6367455"/>
                <a:gd name="connsiteX4257" fmla="*/ 5629479 w 6891715"/>
                <a:gd name="connsiteY4257" fmla="*/ 5271897 h 6367455"/>
                <a:gd name="connsiteX4258" fmla="*/ 5604092 w 6891715"/>
                <a:gd name="connsiteY4258" fmla="*/ 5243611 h 6367455"/>
                <a:gd name="connsiteX4259" fmla="*/ 5598380 w 6891715"/>
                <a:gd name="connsiteY4259" fmla="*/ 5224543 h 6367455"/>
                <a:gd name="connsiteX4260" fmla="*/ 5585686 w 6891715"/>
                <a:gd name="connsiteY4260" fmla="*/ 5214373 h 6367455"/>
                <a:gd name="connsiteX4261" fmla="*/ 5545384 w 6891715"/>
                <a:gd name="connsiteY4261" fmla="*/ 5211513 h 6367455"/>
                <a:gd name="connsiteX4262" fmla="*/ 5520949 w 6891715"/>
                <a:gd name="connsiteY4262" fmla="*/ 5202296 h 6367455"/>
                <a:gd name="connsiteX4263" fmla="*/ 5511429 w 6891715"/>
                <a:gd name="connsiteY4263" fmla="*/ 5181956 h 6367455"/>
                <a:gd name="connsiteX4264" fmla="*/ 5512381 w 6891715"/>
                <a:gd name="connsiteY4264" fmla="*/ 5175600 h 6367455"/>
                <a:gd name="connsiteX4265" fmla="*/ 5502861 w 6891715"/>
                <a:gd name="connsiteY4265" fmla="*/ 5178142 h 6367455"/>
                <a:gd name="connsiteX4266" fmla="*/ 5482869 w 6891715"/>
                <a:gd name="connsiteY4266" fmla="*/ 5165430 h 6367455"/>
                <a:gd name="connsiteX4267" fmla="*/ 5475253 w 6891715"/>
                <a:gd name="connsiteY4267" fmla="*/ 5146997 h 6367455"/>
                <a:gd name="connsiteX4268" fmla="*/ 5474184 w 6891715"/>
                <a:gd name="connsiteY4268" fmla="*/ 5146401 h 6367455"/>
                <a:gd name="connsiteX4269" fmla="*/ 5451638 w 6891715"/>
                <a:gd name="connsiteY4269" fmla="*/ 5128307 h 6367455"/>
                <a:gd name="connsiteX4270" fmla="*/ 5417342 w 6891715"/>
                <a:gd name="connsiteY4270" fmla="*/ 5083548 h 6367455"/>
                <a:gd name="connsiteX4271" fmla="*/ 5373837 w 6891715"/>
                <a:gd name="connsiteY4271" fmla="*/ 5054026 h 6367455"/>
                <a:gd name="connsiteX4272" fmla="*/ 5345257 w 6891715"/>
                <a:gd name="connsiteY4272" fmla="*/ 5042598 h 6367455"/>
                <a:gd name="connsiteX4273" fmla="*/ 5320806 w 6891715"/>
                <a:gd name="connsiteY4273" fmla="*/ 5037837 h 6367455"/>
                <a:gd name="connsiteX4274" fmla="*/ 5300482 w 6891715"/>
                <a:gd name="connsiteY4274" fmla="*/ 5026409 h 6367455"/>
                <a:gd name="connsiteX4275" fmla="*/ 5300165 w 6891715"/>
                <a:gd name="connsiteY4275" fmla="*/ 5016886 h 6367455"/>
                <a:gd name="connsiteX4276" fmla="*/ 5286510 w 6891715"/>
                <a:gd name="connsiteY4276" fmla="*/ 5008632 h 6367455"/>
                <a:gd name="connsiteX4277" fmla="*/ 5282381 w 6891715"/>
                <a:gd name="connsiteY4277" fmla="*/ 5016886 h 6367455"/>
                <a:gd name="connsiteX4278" fmla="*/ 5270950 w 6891715"/>
                <a:gd name="connsiteY4278" fmla="*/ 5014029 h 6367455"/>
                <a:gd name="connsiteX4279" fmla="*/ 5255072 w 6891715"/>
                <a:gd name="connsiteY4279" fmla="*/ 5010854 h 6367455"/>
                <a:gd name="connsiteX4280" fmla="*/ 5245228 w 6891715"/>
                <a:gd name="connsiteY4280" fmla="*/ 5009267 h 6367455"/>
                <a:gd name="connsiteX4281" fmla="*/ 5229032 w 6891715"/>
                <a:gd name="connsiteY4281" fmla="*/ 4980697 h 6367455"/>
                <a:gd name="connsiteX4282" fmla="*/ 5211885 w 6891715"/>
                <a:gd name="connsiteY4282" fmla="*/ 4944192 h 6367455"/>
                <a:gd name="connsiteX4283" fmla="*/ 5193784 w 6891715"/>
                <a:gd name="connsiteY4283" fmla="*/ 4938795 h 6367455"/>
                <a:gd name="connsiteX4284" fmla="*/ 5176636 w 6891715"/>
                <a:gd name="connsiteY4284" fmla="*/ 4938160 h 6367455"/>
                <a:gd name="connsiteX4285" fmla="*/ 5171555 w 6891715"/>
                <a:gd name="connsiteY4285" fmla="*/ 4925145 h 6367455"/>
                <a:gd name="connsiteX4286" fmla="*/ 5202358 w 6891715"/>
                <a:gd name="connsiteY4286" fmla="*/ 4917844 h 6367455"/>
                <a:gd name="connsiteX4287" fmla="*/ 5199817 w 6891715"/>
                <a:gd name="connsiteY4287" fmla="*/ 4907369 h 6367455"/>
                <a:gd name="connsiteX4288" fmla="*/ 5190291 w 6891715"/>
                <a:gd name="connsiteY4288" fmla="*/ 4906099 h 6367455"/>
                <a:gd name="connsiteX4289" fmla="*/ 5185210 w 6891715"/>
                <a:gd name="connsiteY4289" fmla="*/ 4911495 h 6367455"/>
                <a:gd name="connsiteX4290" fmla="*/ 5188068 w 6891715"/>
                <a:gd name="connsiteY4290" fmla="*/ 4894671 h 6367455"/>
                <a:gd name="connsiteX4291" fmla="*/ 5207121 w 6891715"/>
                <a:gd name="connsiteY4291" fmla="*/ 4898798 h 6367455"/>
                <a:gd name="connsiteX4292" fmla="*/ 5217918 w 6891715"/>
                <a:gd name="connsiteY4292" fmla="*/ 4907051 h 6367455"/>
                <a:gd name="connsiteX4293" fmla="*/ 5216965 w 6891715"/>
                <a:gd name="connsiteY4293" fmla="*/ 4915305 h 6367455"/>
                <a:gd name="connsiteX4294" fmla="*/ 5234748 w 6891715"/>
                <a:gd name="connsiteY4294" fmla="*/ 4917527 h 6367455"/>
                <a:gd name="connsiteX4295" fmla="*/ 5225222 w 6891715"/>
                <a:gd name="connsiteY4295" fmla="*/ 4907051 h 6367455"/>
                <a:gd name="connsiteX4296" fmla="*/ 5243322 w 6891715"/>
                <a:gd name="connsiteY4296" fmla="*/ 4908956 h 6367455"/>
                <a:gd name="connsiteX4297" fmla="*/ 5249673 w 6891715"/>
                <a:gd name="connsiteY4297" fmla="*/ 4901655 h 6367455"/>
                <a:gd name="connsiteX4298" fmla="*/ 5252531 w 6891715"/>
                <a:gd name="connsiteY4298" fmla="*/ 4881338 h 6367455"/>
                <a:gd name="connsiteX4299" fmla="*/ 5262058 w 6891715"/>
                <a:gd name="connsiteY4299" fmla="*/ 4868641 h 6367455"/>
                <a:gd name="connsiteX4300" fmla="*/ 5276983 w 6891715"/>
                <a:gd name="connsiteY4300" fmla="*/ 4862292 h 6367455"/>
                <a:gd name="connsiteX4301" fmla="*/ 5279841 w 6891715"/>
                <a:gd name="connsiteY4301" fmla="*/ 4842293 h 6367455"/>
                <a:gd name="connsiteX4302" fmla="*/ 5300482 w 6891715"/>
                <a:gd name="connsiteY4302" fmla="*/ 4809279 h 6367455"/>
                <a:gd name="connsiteX4303" fmla="*/ 5309056 w 6891715"/>
                <a:gd name="connsiteY4303" fmla="*/ 4810232 h 6367455"/>
                <a:gd name="connsiteX4304" fmla="*/ 5302705 w 6891715"/>
                <a:gd name="connsiteY4304" fmla="*/ 4819755 h 6367455"/>
                <a:gd name="connsiteX4305" fmla="*/ 5305245 w 6891715"/>
                <a:gd name="connsiteY4305" fmla="*/ 4831500 h 6367455"/>
                <a:gd name="connsiteX4306" fmla="*/ 5318900 w 6891715"/>
                <a:gd name="connsiteY4306" fmla="*/ 4840706 h 6367455"/>
                <a:gd name="connsiteX4307" fmla="*/ 5328109 w 6891715"/>
                <a:gd name="connsiteY4307" fmla="*/ 4832135 h 6367455"/>
                <a:gd name="connsiteX4308" fmla="*/ 5327157 w 6891715"/>
                <a:gd name="connsiteY4308" fmla="*/ 4827056 h 6367455"/>
                <a:gd name="connsiteX4309" fmla="*/ 5322711 w 6891715"/>
                <a:gd name="connsiteY4309" fmla="*/ 4821660 h 6367455"/>
                <a:gd name="connsiteX4310" fmla="*/ 5323981 w 6891715"/>
                <a:gd name="connsiteY4310" fmla="*/ 4831183 h 6367455"/>
                <a:gd name="connsiteX4311" fmla="*/ 5316360 w 6891715"/>
                <a:gd name="connsiteY4311" fmla="*/ 4823882 h 6367455"/>
                <a:gd name="connsiteX4312" fmla="*/ 5314454 w 6891715"/>
                <a:gd name="connsiteY4312" fmla="*/ 4815628 h 6367455"/>
                <a:gd name="connsiteX4313" fmla="*/ 5317630 w 6891715"/>
                <a:gd name="connsiteY4313" fmla="*/ 4811501 h 6367455"/>
                <a:gd name="connsiteX4314" fmla="*/ 5327157 w 6891715"/>
                <a:gd name="connsiteY4314" fmla="*/ 4801978 h 6367455"/>
                <a:gd name="connsiteX4315" fmla="*/ 5333508 w 6891715"/>
                <a:gd name="connsiteY4315" fmla="*/ 4801661 h 6367455"/>
                <a:gd name="connsiteX4316" fmla="*/ 5342082 w 6891715"/>
                <a:gd name="connsiteY4316" fmla="*/ 4813089 h 6367455"/>
                <a:gd name="connsiteX4317" fmla="*/ 5351608 w 6891715"/>
                <a:gd name="connsiteY4317" fmla="*/ 4815311 h 6367455"/>
                <a:gd name="connsiteX4318" fmla="*/ 5359547 w 6891715"/>
                <a:gd name="connsiteY4318" fmla="*/ 4808010 h 6367455"/>
                <a:gd name="connsiteX4319" fmla="*/ 5342717 w 6891715"/>
                <a:gd name="connsiteY4319" fmla="*/ 4796264 h 6367455"/>
                <a:gd name="connsiteX4320" fmla="*/ 5340494 w 6891715"/>
                <a:gd name="connsiteY4320" fmla="*/ 4790868 h 6367455"/>
                <a:gd name="connsiteX4321" fmla="*/ 5309691 w 6891715"/>
                <a:gd name="connsiteY4321" fmla="*/ 4767060 h 6367455"/>
                <a:gd name="connsiteX4322" fmla="*/ 5305563 w 6891715"/>
                <a:gd name="connsiteY4322" fmla="*/ 4772456 h 6367455"/>
                <a:gd name="connsiteX4323" fmla="*/ 5292861 w 6891715"/>
                <a:gd name="connsiteY4323" fmla="*/ 4758806 h 6367455"/>
                <a:gd name="connsiteX4324" fmla="*/ 5283969 w 6891715"/>
                <a:gd name="connsiteY4324" fmla="*/ 4741030 h 6367455"/>
                <a:gd name="connsiteX4325" fmla="*/ 5280794 w 6891715"/>
                <a:gd name="connsiteY4325" fmla="*/ 4721983 h 6367455"/>
                <a:gd name="connsiteX4326" fmla="*/ 5298894 w 6891715"/>
                <a:gd name="connsiteY4326" fmla="*/ 4732459 h 6367455"/>
                <a:gd name="connsiteX4327" fmla="*/ 5315725 w 6891715"/>
                <a:gd name="connsiteY4327" fmla="*/ 4725792 h 6367455"/>
                <a:gd name="connsiteX4328" fmla="*/ 5318900 w 6891715"/>
                <a:gd name="connsiteY4328" fmla="*/ 4719444 h 6367455"/>
                <a:gd name="connsiteX4329" fmla="*/ 5328427 w 6891715"/>
                <a:gd name="connsiteY4329" fmla="*/ 4721666 h 6367455"/>
                <a:gd name="connsiteX4330" fmla="*/ 5336048 w 6891715"/>
                <a:gd name="connsiteY4330" fmla="*/ 4728967 h 6367455"/>
                <a:gd name="connsiteX4331" fmla="*/ 5356689 w 6891715"/>
                <a:gd name="connsiteY4331" fmla="*/ 4728649 h 6367455"/>
                <a:gd name="connsiteX4332" fmla="*/ 5356689 w 6891715"/>
                <a:gd name="connsiteY4332" fmla="*/ 4718491 h 6367455"/>
                <a:gd name="connsiteX4333" fmla="*/ 5343987 w 6891715"/>
                <a:gd name="connsiteY4333" fmla="*/ 4709920 h 6367455"/>
                <a:gd name="connsiteX4334" fmla="*/ 5337636 w 6891715"/>
                <a:gd name="connsiteY4334" fmla="*/ 4718491 h 6367455"/>
                <a:gd name="connsiteX4335" fmla="*/ 5331285 w 6891715"/>
                <a:gd name="connsiteY4335" fmla="*/ 4708968 h 6367455"/>
                <a:gd name="connsiteX4336" fmla="*/ 5334460 w 6891715"/>
                <a:gd name="connsiteY4336" fmla="*/ 4700397 h 6367455"/>
                <a:gd name="connsiteX4337" fmla="*/ 5339859 w 6891715"/>
                <a:gd name="connsiteY4337" fmla="*/ 4696270 h 6367455"/>
                <a:gd name="connsiteX4338" fmla="*/ 5363358 w 6891715"/>
                <a:gd name="connsiteY4338" fmla="*/ 4697223 h 6367455"/>
                <a:gd name="connsiteX4339" fmla="*/ 5375742 w 6891715"/>
                <a:gd name="connsiteY4339" fmla="*/ 4686430 h 6367455"/>
                <a:gd name="connsiteX4340" fmla="*/ 5386222 w 6891715"/>
                <a:gd name="connsiteY4340" fmla="*/ 4681986 h 6367455"/>
                <a:gd name="connsiteX4341" fmla="*/ 5430362 w 6891715"/>
                <a:gd name="connsiteY4341" fmla="*/ 4672462 h 6367455"/>
                <a:gd name="connsiteX4342" fmla="*/ 5430362 w 6891715"/>
                <a:gd name="connsiteY4342" fmla="*/ 4663892 h 6367455"/>
                <a:gd name="connsiteX4343" fmla="*/ 5418612 w 6891715"/>
                <a:gd name="connsiteY4343" fmla="*/ 4657543 h 6367455"/>
                <a:gd name="connsiteX4344" fmla="*/ 5420835 w 6891715"/>
                <a:gd name="connsiteY4344" fmla="*/ 4648019 h 6367455"/>
                <a:gd name="connsiteX4345" fmla="*/ 5416707 w 6891715"/>
                <a:gd name="connsiteY4345" fmla="*/ 4641036 h 6367455"/>
                <a:gd name="connsiteX4346" fmla="*/ 5393208 w 6891715"/>
                <a:gd name="connsiteY4346" fmla="*/ 4645163 h 6367455"/>
                <a:gd name="connsiteX4347" fmla="*/ 5379553 w 6891715"/>
                <a:gd name="connsiteY4347" fmla="*/ 4654686 h 6367455"/>
                <a:gd name="connsiteX4348" fmla="*/ 5352243 w 6891715"/>
                <a:gd name="connsiteY4348" fmla="*/ 4657225 h 6367455"/>
                <a:gd name="connsiteX4349" fmla="*/ 5331230 w 6891715"/>
                <a:gd name="connsiteY4349" fmla="*/ 4660361 h 6367455"/>
                <a:gd name="connsiteX4350" fmla="*/ 5331109 w 6891715"/>
                <a:gd name="connsiteY4350" fmla="*/ 4661094 h 6367455"/>
                <a:gd name="connsiteX4351" fmla="*/ 5315234 w 6891715"/>
                <a:gd name="connsiteY4351" fmla="*/ 4676033 h 6367455"/>
                <a:gd name="connsiteX4352" fmla="*/ 5309836 w 6891715"/>
                <a:gd name="connsiteY4352" fmla="*/ 4676351 h 6367455"/>
                <a:gd name="connsiteX4353" fmla="*/ 5314281 w 6891715"/>
                <a:gd name="connsiteY4353" fmla="*/ 4666816 h 6367455"/>
                <a:gd name="connsiteX4354" fmla="*/ 5285389 w 6891715"/>
                <a:gd name="connsiteY4354" fmla="*/ 4662366 h 6367455"/>
                <a:gd name="connsiteX4355" fmla="*/ 5258401 w 6891715"/>
                <a:gd name="connsiteY4355" fmla="*/ 4676669 h 6367455"/>
                <a:gd name="connsiteX4356" fmla="*/ 5249829 w 6891715"/>
                <a:gd name="connsiteY4356" fmla="*/ 4690337 h 6367455"/>
                <a:gd name="connsiteX4357" fmla="*/ 5242844 w 6891715"/>
                <a:gd name="connsiteY4357" fmla="*/ 4694787 h 6367455"/>
                <a:gd name="connsiteX4358" fmla="*/ 5238399 w 6891715"/>
                <a:gd name="connsiteY4358" fmla="*/ 4692562 h 6367455"/>
                <a:gd name="connsiteX4359" fmla="*/ 5206649 w 6891715"/>
                <a:gd name="connsiteY4359" fmla="*/ 4704640 h 6367455"/>
                <a:gd name="connsiteX4360" fmla="*/ 5195219 w 6891715"/>
                <a:gd name="connsiteY4360" fmla="*/ 4725936 h 6367455"/>
                <a:gd name="connsiteX4361" fmla="*/ 5184741 w 6891715"/>
                <a:gd name="connsiteY4361" fmla="*/ 4732293 h 6367455"/>
                <a:gd name="connsiteX4362" fmla="*/ 5178391 w 6891715"/>
                <a:gd name="connsiteY4362" fmla="*/ 4719579 h 6367455"/>
                <a:gd name="connsiteX4363" fmla="*/ 5164421 w 6891715"/>
                <a:gd name="connsiteY4363" fmla="*/ 4717672 h 6367455"/>
                <a:gd name="connsiteX4364" fmla="*/ 5151721 w 6891715"/>
                <a:gd name="connsiteY4364" fmla="*/ 4719897 h 6367455"/>
                <a:gd name="connsiteX4365" fmla="*/ 5147594 w 6891715"/>
                <a:gd name="connsiteY4365" fmla="*/ 4731657 h 6367455"/>
                <a:gd name="connsiteX4366" fmla="*/ 5144736 w 6891715"/>
                <a:gd name="connsiteY4366" fmla="*/ 4744053 h 6367455"/>
                <a:gd name="connsiteX4367" fmla="*/ 5132036 w 6891715"/>
                <a:gd name="connsiteY4367" fmla="*/ 4746596 h 6367455"/>
                <a:gd name="connsiteX4368" fmla="*/ 5132036 w 6891715"/>
                <a:gd name="connsiteY4368" fmla="*/ 4739921 h 6367455"/>
                <a:gd name="connsiteX4369" fmla="*/ 5116161 w 6891715"/>
                <a:gd name="connsiteY4369" fmla="*/ 4732611 h 6367455"/>
                <a:gd name="connsiteX4370" fmla="*/ 5101239 w 6891715"/>
                <a:gd name="connsiteY4370" fmla="*/ 4750728 h 6367455"/>
                <a:gd name="connsiteX4371" fmla="*/ 5080284 w 6891715"/>
                <a:gd name="connsiteY4371" fmla="*/ 4761535 h 6367455"/>
                <a:gd name="connsiteX4372" fmla="*/ 5055836 w 6891715"/>
                <a:gd name="connsiteY4372" fmla="*/ 4769164 h 6367455"/>
                <a:gd name="connsiteX4373" fmla="*/ 5050756 w 6891715"/>
                <a:gd name="connsiteY4373" fmla="*/ 4763124 h 6367455"/>
                <a:gd name="connsiteX4374" fmla="*/ 5045994 w 6891715"/>
                <a:gd name="connsiteY4374" fmla="*/ 4736425 h 6367455"/>
                <a:gd name="connsiteX4375" fmla="*/ 5040914 w 6891715"/>
                <a:gd name="connsiteY4375" fmla="*/ 4745960 h 6367455"/>
                <a:gd name="connsiteX4376" fmla="*/ 5045359 w 6891715"/>
                <a:gd name="connsiteY4376" fmla="*/ 4773296 h 6367455"/>
                <a:gd name="connsiteX4377" fmla="*/ 5051709 w 6891715"/>
                <a:gd name="connsiteY4377" fmla="*/ 4774567 h 6367455"/>
                <a:gd name="connsiteX4378" fmla="*/ 5042501 w 6891715"/>
                <a:gd name="connsiteY4378" fmla="*/ 4780924 h 6367455"/>
                <a:gd name="connsiteX4379" fmla="*/ 5039961 w 6891715"/>
                <a:gd name="connsiteY4379" fmla="*/ 4775838 h 6367455"/>
                <a:gd name="connsiteX4380" fmla="*/ 5039009 w 6891715"/>
                <a:gd name="connsiteY4380" fmla="*/ 4766303 h 6367455"/>
                <a:gd name="connsiteX4381" fmla="*/ 5033611 w 6891715"/>
                <a:gd name="connsiteY4381" fmla="*/ 4758992 h 6367455"/>
                <a:gd name="connsiteX4382" fmla="*/ 5028531 w 6891715"/>
                <a:gd name="connsiteY4382" fmla="*/ 4776792 h 6367455"/>
                <a:gd name="connsiteX4383" fmla="*/ 5032976 w 6891715"/>
                <a:gd name="connsiteY4383" fmla="*/ 4779017 h 6367455"/>
                <a:gd name="connsiteX4384" fmla="*/ 5019006 w 6891715"/>
                <a:gd name="connsiteY4384" fmla="*/ 4792684 h 6367455"/>
                <a:gd name="connsiteX4385" fmla="*/ 5004401 w 6891715"/>
                <a:gd name="connsiteY4385" fmla="*/ 4799359 h 6367455"/>
                <a:gd name="connsiteX4386" fmla="*/ 4999004 w 6891715"/>
                <a:gd name="connsiteY4386" fmla="*/ 4803491 h 6367455"/>
                <a:gd name="connsiteX4387" fmla="*/ 4987574 w 6891715"/>
                <a:gd name="connsiteY4387" fmla="*/ 4805716 h 6367455"/>
                <a:gd name="connsiteX4388" fmla="*/ 4983446 w 6891715"/>
                <a:gd name="connsiteY4388" fmla="*/ 4824787 h 6367455"/>
                <a:gd name="connsiteX4389" fmla="*/ 4974874 w 6891715"/>
                <a:gd name="connsiteY4389" fmla="*/ 4829873 h 6367455"/>
                <a:gd name="connsiteX4390" fmla="*/ 4968524 w 6891715"/>
                <a:gd name="connsiteY4390" fmla="*/ 4826694 h 6367455"/>
                <a:gd name="connsiteX4391" fmla="*/ 4965349 w 6891715"/>
                <a:gd name="connsiteY4391" fmla="*/ 4818748 h 6367455"/>
                <a:gd name="connsiteX4392" fmla="*/ 4974874 w 6891715"/>
                <a:gd name="connsiteY4392" fmla="*/ 4813980 h 6367455"/>
                <a:gd name="connsiteX4393" fmla="*/ 4974874 w 6891715"/>
                <a:gd name="connsiteY4393" fmla="*/ 4810166 h 6367455"/>
                <a:gd name="connsiteX4394" fmla="*/ 4965349 w 6891715"/>
                <a:gd name="connsiteY4394" fmla="*/ 4815570 h 6367455"/>
                <a:gd name="connsiteX4395" fmla="*/ 4952649 w 6891715"/>
                <a:gd name="connsiteY4395" fmla="*/ 4800631 h 6367455"/>
                <a:gd name="connsiteX4396" fmla="*/ 4941854 w 6891715"/>
                <a:gd name="connsiteY4396" fmla="*/ 4801902 h 6367455"/>
                <a:gd name="connsiteX4397" fmla="*/ 4938679 w 6891715"/>
                <a:gd name="connsiteY4397" fmla="*/ 4810166 h 6367455"/>
                <a:gd name="connsiteX4398" fmla="*/ 4930424 w 6891715"/>
                <a:gd name="connsiteY4398" fmla="*/ 4803173 h 6367455"/>
                <a:gd name="connsiteX4399" fmla="*/ 4922804 w 6891715"/>
                <a:gd name="connsiteY4399" fmla="*/ 4814934 h 6367455"/>
                <a:gd name="connsiteX4400" fmla="*/ 4917724 w 6891715"/>
                <a:gd name="connsiteY4400" fmla="*/ 4801902 h 6367455"/>
                <a:gd name="connsiteX4401" fmla="*/ 4910104 w 6891715"/>
                <a:gd name="connsiteY4401" fmla="*/ 4792684 h 6367455"/>
                <a:gd name="connsiteX4402" fmla="*/ 4896451 w 6891715"/>
                <a:gd name="connsiteY4402" fmla="*/ 4784420 h 6367455"/>
                <a:gd name="connsiteX4403" fmla="*/ 4893276 w 6891715"/>
                <a:gd name="connsiteY4403" fmla="*/ 4803491 h 6367455"/>
                <a:gd name="connsiteX4404" fmla="*/ 4900896 w 6891715"/>
                <a:gd name="connsiteY4404" fmla="*/ 4812709 h 6367455"/>
                <a:gd name="connsiteX4405" fmla="*/ 4907246 w 6891715"/>
                <a:gd name="connsiteY4405" fmla="*/ 4819066 h 6367455"/>
                <a:gd name="connsiteX4406" fmla="*/ 4916771 w 6891715"/>
                <a:gd name="connsiteY4406" fmla="*/ 4820020 h 6367455"/>
                <a:gd name="connsiteX4407" fmla="*/ 4929471 w 6891715"/>
                <a:gd name="connsiteY4407" fmla="*/ 4827330 h 6367455"/>
                <a:gd name="connsiteX4408" fmla="*/ 4932646 w 6891715"/>
                <a:gd name="connsiteY4408" fmla="*/ 4840044 h 6367455"/>
                <a:gd name="connsiteX4409" fmla="*/ 4939314 w 6891715"/>
                <a:gd name="connsiteY4409" fmla="*/ 4841951 h 6367455"/>
                <a:gd name="connsiteX4410" fmla="*/ 4937091 w 6891715"/>
                <a:gd name="connsiteY4410" fmla="*/ 4826059 h 6367455"/>
                <a:gd name="connsiteX4411" fmla="*/ 4938679 w 6891715"/>
                <a:gd name="connsiteY4411" fmla="*/ 4819702 h 6367455"/>
                <a:gd name="connsiteX4412" fmla="*/ 4960269 w 6891715"/>
                <a:gd name="connsiteY4412" fmla="*/ 4833051 h 6367455"/>
                <a:gd name="connsiteX4413" fmla="*/ 4969794 w 6891715"/>
                <a:gd name="connsiteY4413" fmla="*/ 4836548 h 6367455"/>
                <a:gd name="connsiteX4414" fmla="*/ 4977414 w 6891715"/>
                <a:gd name="connsiteY4414" fmla="*/ 4841633 h 6367455"/>
                <a:gd name="connsiteX4415" fmla="*/ 4964714 w 6891715"/>
                <a:gd name="connsiteY4415" fmla="*/ 4854347 h 6367455"/>
                <a:gd name="connsiteX4416" fmla="*/ 4963444 w 6891715"/>
                <a:gd name="connsiteY4416" fmla="*/ 4857526 h 6367455"/>
                <a:gd name="connsiteX4417" fmla="*/ 4982811 w 6891715"/>
                <a:gd name="connsiteY4417" fmla="*/ 4855301 h 6367455"/>
                <a:gd name="connsiteX4418" fmla="*/ 4990114 w 6891715"/>
                <a:gd name="connsiteY4418" fmla="*/ 4859433 h 6367455"/>
                <a:gd name="connsiteX4419" fmla="*/ 4983764 w 6891715"/>
                <a:gd name="connsiteY4419" fmla="*/ 4865790 h 6367455"/>
                <a:gd name="connsiteX4420" fmla="*/ 4999639 w 6891715"/>
                <a:gd name="connsiteY4420" fmla="*/ 4865790 h 6367455"/>
                <a:gd name="connsiteX4421" fmla="*/ 5011386 w 6891715"/>
                <a:gd name="connsiteY4421" fmla="*/ 4870876 h 6367455"/>
                <a:gd name="connsiteX4422" fmla="*/ 5021864 w 6891715"/>
                <a:gd name="connsiteY4422" fmla="*/ 4883590 h 6367455"/>
                <a:gd name="connsiteX4423" fmla="*/ 5015831 w 6891715"/>
                <a:gd name="connsiteY4423" fmla="*/ 4909653 h 6367455"/>
                <a:gd name="connsiteX4424" fmla="*/ 5036151 w 6891715"/>
                <a:gd name="connsiteY4424" fmla="*/ 4910607 h 6367455"/>
                <a:gd name="connsiteX4425" fmla="*/ 5076474 w 6891715"/>
                <a:gd name="connsiteY4425" fmla="*/ 4925228 h 6367455"/>
                <a:gd name="connsiteX4426" fmla="*/ 5079649 w 6891715"/>
                <a:gd name="connsiteY4426" fmla="*/ 4917917 h 6367455"/>
                <a:gd name="connsiteX4427" fmla="*/ 5052979 w 6891715"/>
                <a:gd name="connsiteY4427" fmla="*/ 4901071 h 6367455"/>
                <a:gd name="connsiteX4428" fmla="*/ 5031389 w 6891715"/>
                <a:gd name="connsiteY4428" fmla="*/ 4869604 h 6367455"/>
                <a:gd name="connsiteX4429" fmla="*/ 5012974 w 6891715"/>
                <a:gd name="connsiteY4429" fmla="*/ 4834005 h 6367455"/>
                <a:gd name="connsiteX4430" fmla="*/ 5004719 w 6891715"/>
                <a:gd name="connsiteY4430" fmla="*/ 4842269 h 6367455"/>
                <a:gd name="connsiteX4431" fmla="*/ 4999321 w 6891715"/>
                <a:gd name="connsiteY4431" fmla="*/ 4834005 h 6367455"/>
                <a:gd name="connsiteX4432" fmla="*/ 4995194 w 6891715"/>
                <a:gd name="connsiteY4432" fmla="*/ 4819384 h 6367455"/>
                <a:gd name="connsiteX4433" fmla="*/ 5002496 w 6891715"/>
                <a:gd name="connsiteY4433" fmla="*/ 4816205 h 6367455"/>
                <a:gd name="connsiteX4434" fmla="*/ 5001544 w 6891715"/>
                <a:gd name="connsiteY4434" fmla="*/ 4809848 h 6367455"/>
                <a:gd name="connsiteX4435" fmla="*/ 5004719 w 6891715"/>
                <a:gd name="connsiteY4435" fmla="*/ 4807623 h 6367455"/>
                <a:gd name="connsiteX4436" fmla="*/ 5036786 w 6891715"/>
                <a:gd name="connsiteY4436" fmla="*/ 4869604 h 6367455"/>
                <a:gd name="connsiteX4437" fmla="*/ 5057106 w 6891715"/>
                <a:gd name="connsiteY4437" fmla="*/ 4899164 h 6367455"/>
                <a:gd name="connsiteX4438" fmla="*/ 5078696 w 6891715"/>
                <a:gd name="connsiteY4438" fmla="*/ 4909335 h 6367455"/>
                <a:gd name="connsiteX4439" fmla="*/ 5085999 w 6891715"/>
                <a:gd name="connsiteY4439" fmla="*/ 4911560 h 6367455"/>
                <a:gd name="connsiteX4440" fmla="*/ 5094254 w 6891715"/>
                <a:gd name="connsiteY4440" fmla="*/ 4912196 h 6367455"/>
                <a:gd name="connsiteX4441" fmla="*/ 5098381 w 6891715"/>
                <a:gd name="connsiteY4441" fmla="*/ 4905839 h 6367455"/>
                <a:gd name="connsiteX4442" fmla="*/ 5106954 w 6891715"/>
                <a:gd name="connsiteY4442" fmla="*/ 4896304 h 6367455"/>
                <a:gd name="connsiteX4443" fmla="*/ 5116479 w 6891715"/>
                <a:gd name="connsiteY4443" fmla="*/ 4911243 h 6367455"/>
                <a:gd name="connsiteX4444" fmla="*/ 5126004 w 6891715"/>
                <a:gd name="connsiteY4444" fmla="*/ 4904886 h 6367455"/>
                <a:gd name="connsiteX4445" fmla="*/ 5130131 w 6891715"/>
                <a:gd name="connsiteY4445" fmla="*/ 4898211 h 6367455"/>
                <a:gd name="connsiteX4446" fmla="*/ 5148864 w 6891715"/>
                <a:gd name="connsiteY4446" fmla="*/ 4893761 h 6367455"/>
                <a:gd name="connsiteX4447" fmla="*/ 5162834 w 6891715"/>
                <a:gd name="connsiteY4447" fmla="*/ 4895986 h 6367455"/>
                <a:gd name="connsiteX4448" fmla="*/ 5181249 w 6891715"/>
                <a:gd name="connsiteY4448" fmla="*/ 4909335 h 6367455"/>
                <a:gd name="connsiteX4449" fmla="*/ 5175534 w 6891715"/>
                <a:gd name="connsiteY4449" fmla="*/ 4914739 h 6367455"/>
                <a:gd name="connsiteX4450" fmla="*/ 5160929 w 6891715"/>
                <a:gd name="connsiteY4450" fmla="*/ 4912832 h 6367455"/>
                <a:gd name="connsiteX4451" fmla="*/ 5156801 w 6891715"/>
                <a:gd name="connsiteY4451" fmla="*/ 4915057 h 6367455"/>
                <a:gd name="connsiteX4452" fmla="*/ 5156166 w 6891715"/>
                <a:gd name="connsiteY4452" fmla="*/ 4934763 h 6367455"/>
                <a:gd name="connsiteX4453" fmla="*/ 5151721 w 6891715"/>
                <a:gd name="connsiteY4453" fmla="*/ 4947477 h 6367455"/>
                <a:gd name="connsiteX4454" fmla="*/ 5144419 w 6891715"/>
                <a:gd name="connsiteY4454" fmla="*/ 4948749 h 6367455"/>
                <a:gd name="connsiteX4455" fmla="*/ 5131719 w 6891715"/>
                <a:gd name="connsiteY4455" fmla="*/ 4950974 h 6367455"/>
                <a:gd name="connsiteX4456" fmla="*/ 5117114 w 6891715"/>
                <a:gd name="connsiteY4456" fmla="*/ 4960827 h 6367455"/>
                <a:gd name="connsiteX4457" fmla="*/ 5094571 w 6891715"/>
                <a:gd name="connsiteY4457" fmla="*/ 4943028 h 6367455"/>
                <a:gd name="connsiteX4458" fmla="*/ 5071076 w 6891715"/>
                <a:gd name="connsiteY4458" fmla="*/ 4943981 h 6367455"/>
                <a:gd name="connsiteX4459" fmla="*/ 5061869 w 6891715"/>
                <a:gd name="connsiteY4459" fmla="*/ 4955742 h 6367455"/>
                <a:gd name="connsiteX4460" fmla="*/ 5055519 w 6891715"/>
                <a:gd name="connsiteY4460" fmla="*/ 4969409 h 6367455"/>
                <a:gd name="connsiteX4461" fmla="*/ 5033611 w 6891715"/>
                <a:gd name="connsiteY4461" fmla="*/ 4976402 h 6367455"/>
                <a:gd name="connsiteX4462" fmla="*/ 5025039 w 6891715"/>
                <a:gd name="connsiteY4462" fmla="*/ 4986891 h 6367455"/>
                <a:gd name="connsiteX4463" fmla="*/ 5012339 w 6891715"/>
                <a:gd name="connsiteY4463" fmla="*/ 4987845 h 6367455"/>
                <a:gd name="connsiteX4464" fmla="*/ 5002814 w 6891715"/>
                <a:gd name="connsiteY4464" fmla="*/ 4981488 h 6367455"/>
                <a:gd name="connsiteX4465" fmla="*/ 4994241 w 6891715"/>
                <a:gd name="connsiteY4465" fmla="*/ 4986255 h 6367455"/>
                <a:gd name="connsiteX4466" fmla="*/ 4972334 w 6891715"/>
                <a:gd name="connsiteY4466" fmla="*/ 5008505 h 6367455"/>
                <a:gd name="connsiteX4467" fmla="*/ 4941854 w 6891715"/>
                <a:gd name="connsiteY4467" fmla="*/ 5033933 h 6367455"/>
                <a:gd name="connsiteX4468" fmla="*/ 4914866 w 6891715"/>
                <a:gd name="connsiteY4468" fmla="*/ 5053004 h 6367455"/>
                <a:gd name="connsiteX4469" fmla="*/ 4887879 w 6891715"/>
                <a:gd name="connsiteY4469" fmla="*/ 5037429 h 6367455"/>
                <a:gd name="connsiteX4470" fmla="*/ 4861526 w 6891715"/>
                <a:gd name="connsiteY4470" fmla="*/ 5034568 h 6367455"/>
                <a:gd name="connsiteX4471" fmla="*/ 4859304 w 6891715"/>
                <a:gd name="connsiteY4471" fmla="*/ 5027258 h 6367455"/>
                <a:gd name="connsiteX4472" fmla="*/ 4877401 w 6891715"/>
                <a:gd name="connsiteY4472" fmla="*/ 5013590 h 6367455"/>
                <a:gd name="connsiteX4473" fmla="*/ 4873909 w 6891715"/>
                <a:gd name="connsiteY4473" fmla="*/ 4995473 h 6367455"/>
                <a:gd name="connsiteX4474" fmla="*/ 4881211 w 6891715"/>
                <a:gd name="connsiteY4474" fmla="*/ 4992294 h 6367455"/>
                <a:gd name="connsiteX4475" fmla="*/ 4885339 w 6891715"/>
                <a:gd name="connsiteY4475" fmla="*/ 4962734 h 6367455"/>
                <a:gd name="connsiteX4476" fmla="*/ 4870099 w 6891715"/>
                <a:gd name="connsiteY4476" fmla="*/ 4939849 h 6367455"/>
                <a:gd name="connsiteX4477" fmla="*/ 4854224 w 6891715"/>
                <a:gd name="connsiteY4477" fmla="*/ 4945253 h 6367455"/>
                <a:gd name="connsiteX4478" fmla="*/ 4851049 w 6891715"/>
                <a:gd name="connsiteY4478" fmla="*/ 4936671 h 6367455"/>
                <a:gd name="connsiteX4479" fmla="*/ 4831046 w 6891715"/>
                <a:gd name="connsiteY4479" fmla="*/ 4919825 h 6367455"/>
                <a:gd name="connsiteX4480" fmla="*/ 4818029 w 6891715"/>
                <a:gd name="connsiteY4480" fmla="*/ 4918871 h 6367455"/>
                <a:gd name="connsiteX4481" fmla="*/ 4810726 w 6891715"/>
                <a:gd name="connsiteY4481" fmla="*/ 4929678 h 6367455"/>
                <a:gd name="connsiteX4482" fmla="*/ 4797074 w 6891715"/>
                <a:gd name="connsiteY4482" fmla="*/ 4924592 h 6367455"/>
                <a:gd name="connsiteX4483" fmla="*/ 4784056 w 6891715"/>
                <a:gd name="connsiteY4483" fmla="*/ 4917282 h 6367455"/>
                <a:gd name="connsiteX4484" fmla="*/ 4780881 w 6891715"/>
                <a:gd name="connsiteY4484" fmla="*/ 4909018 h 6367455"/>
                <a:gd name="connsiteX4485" fmla="*/ 4787549 w 6891715"/>
                <a:gd name="connsiteY4485" fmla="*/ 4904250 h 6367455"/>
                <a:gd name="connsiteX4486" fmla="*/ 4808186 w 6891715"/>
                <a:gd name="connsiteY4486" fmla="*/ 4888357 h 6367455"/>
                <a:gd name="connsiteX4487" fmla="*/ 4836444 w 6891715"/>
                <a:gd name="connsiteY4487" fmla="*/ 4865154 h 6367455"/>
                <a:gd name="connsiteX4488" fmla="*/ 4839619 w 6891715"/>
                <a:gd name="connsiteY4488" fmla="*/ 4855619 h 6367455"/>
                <a:gd name="connsiteX4489" fmla="*/ 4844064 w 6891715"/>
                <a:gd name="connsiteY4489" fmla="*/ 4862929 h 6367455"/>
                <a:gd name="connsiteX4490" fmla="*/ 4866289 w 6891715"/>
                <a:gd name="connsiteY4490" fmla="*/ 4854030 h 6367455"/>
                <a:gd name="connsiteX4491" fmla="*/ 4894546 w 6891715"/>
                <a:gd name="connsiteY4491" fmla="*/ 4846719 h 6367455"/>
                <a:gd name="connsiteX4492" fmla="*/ 4905341 w 6891715"/>
                <a:gd name="connsiteY4492" fmla="*/ 4849897 h 6367455"/>
                <a:gd name="connsiteX4493" fmla="*/ 4899944 w 6891715"/>
                <a:gd name="connsiteY4493" fmla="*/ 4839091 h 6367455"/>
                <a:gd name="connsiteX4494" fmla="*/ 4909469 w 6891715"/>
                <a:gd name="connsiteY4494" fmla="*/ 4829555 h 6367455"/>
                <a:gd name="connsiteX4495" fmla="*/ 4891371 w 6891715"/>
                <a:gd name="connsiteY4495" fmla="*/ 4835912 h 6367455"/>
                <a:gd name="connsiteX4496" fmla="*/ 4890419 w 6891715"/>
                <a:gd name="connsiteY4496" fmla="*/ 4824469 h 6367455"/>
                <a:gd name="connsiteX4497" fmla="*/ 4885021 w 6891715"/>
                <a:gd name="connsiteY4497" fmla="*/ 4817159 h 6367455"/>
                <a:gd name="connsiteX4498" fmla="*/ 4882481 w 6891715"/>
                <a:gd name="connsiteY4498" fmla="*/ 4795863 h 6367455"/>
                <a:gd name="connsiteX4499" fmla="*/ 4877719 w 6891715"/>
                <a:gd name="connsiteY4499" fmla="*/ 4809848 h 6367455"/>
                <a:gd name="connsiteX4500" fmla="*/ 4870099 w 6891715"/>
                <a:gd name="connsiteY4500" fmla="*/ 4812073 h 6367455"/>
                <a:gd name="connsiteX4501" fmla="*/ 4875496 w 6891715"/>
                <a:gd name="connsiteY4501" fmla="*/ 4825741 h 6367455"/>
                <a:gd name="connsiteX4502" fmla="*/ 4871369 w 6891715"/>
                <a:gd name="connsiteY4502" fmla="*/ 4824787 h 6367455"/>
                <a:gd name="connsiteX4503" fmla="*/ 4861526 w 6891715"/>
                <a:gd name="connsiteY4503" fmla="*/ 4818430 h 6367455"/>
                <a:gd name="connsiteX4504" fmla="*/ 4855176 w 6891715"/>
                <a:gd name="connsiteY4504" fmla="*/ 4819384 h 6367455"/>
                <a:gd name="connsiteX4505" fmla="*/ 4847874 w 6891715"/>
                <a:gd name="connsiteY4505" fmla="*/ 4815570 h 6367455"/>
                <a:gd name="connsiteX4506" fmla="*/ 4846921 w 6891715"/>
                <a:gd name="connsiteY4506" fmla="*/ 4803809 h 6367455"/>
                <a:gd name="connsiteX4507" fmla="*/ 4839301 w 6891715"/>
                <a:gd name="connsiteY4507" fmla="*/ 4809213 h 6367455"/>
                <a:gd name="connsiteX4508" fmla="*/ 4829776 w 6891715"/>
                <a:gd name="connsiteY4508" fmla="*/ 4801584 h 6367455"/>
                <a:gd name="connsiteX4509" fmla="*/ 4826601 w 6891715"/>
                <a:gd name="connsiteY4509" fmla="*/ 4807941 h 6367455"/>
                <a:gd name="connsiteX4510" fmla="*/ 4821204 w 6891715"/>
                <a:gd name="connsiteY4510" fmla="*/ 4809213 h 6367455"/>
                <a:gd name="connsiteX4511" fmla="*/ 4808504 w 6891715"/>
                <a:gd name="connsiteY4511" fmla="*/ 4811755 h 6367455"/>
                <a:gd name="connsiteX4512" fmla="*/ 4795169 w 6891715"/>
                <a:gd name="connsiteY4512" fmla="*/ 4816841 h 6367455"/>
                <a:gd name="connsiteX4513" fmla="*/ 4794216 w 6891715"/>
                <a:gd name="connsiteY4513" fmla="*/ 4824469 h 6367455"/>
                <a:gd name="connsiteX4514" fmla="*/ 4816441 w 6891715"/>
                <a:gd name="connsiteY4514" fmla="*/ 4828284 h 6367455"/>
                <a:gd name="connsiteX4515" fmla="*/ 4808821 w 6891715"/>
                <a:gd name="connsiteY4515" fmla="*/ 4830509 h 6367455"/>
                <a:gd name="connsiteX4516" fmla="*/ 4785644 w 6891715"/>
                <a:gd name="connsiteY4516" fmla="*/ 4826377 h 6367455"/>
                <a:gd name="connsiteX4517" fmla="*/ 4775166 w 6891715"/>
                <a:gd name="connsiteY4517" fmla="*/ 4828602 h 6367455"/>
                <a:gd name="connsiteX4518" fmla="*/ 4701824 w 6891715"/>
                <a:gd name="connsiteY4518" fmla="*/ 4809530 h 6367455"/>
                <a:gd name="connsiteX4519" fmla="*/ 4699601 w 6891715"/>
                <a:gd name="connsiteY4519" fmla="*/ 4797770 h 6367455"/>
                <a:gd name="connsiteX4520" fmla="*/ 4704999 w 6891715"/>
                <a:gd name="connsiteY4520" fmla="*/ 4808259 h 6367455"/>
                <a:gd name="connsiteX4521" fmla="*/ 4765324 w 6891715"/>
                <a:gd name="connsiteY4521" fmla="*/ 4822562 h 6367455"/>
                <a:gd name="connsiteX4522" fmla="*/ 4776119 w 6891715"/>
                <a:gd name="connsiteY4522" fmla="*/ 4823198 h 6367455"/>
                <a:gd name="connsiteX4523" fmla="*/ 4746274 w 6891715"/>
                <a:gd name="connsiteY4523" fmla="*/ 4799677 h 6367455"/>
                <a:gd name="connsiteX4524" fmla="*/ 4729446 w 6891715"/>
                <a:gd name="connsiteY4524" fmla="*/ 4799677 h 6367455"/>
                <a:gd name="connsiteX4525" fmla="*/ 4726271 w 6891715"/>
                <a:gd name="connsiteY4525" fmla="*/ 4807941 h 6367455"/>
                <a:gd name="connsiteX4526" fmla="*/ 4713571 w 6891715"/>
                <a:gd name="connsiteY4526" fmla="*/ 4802856 h 6367455"/>
                <a:gd name="connsiteX4527" fmla="*/ 4712301 w 6891715"/>
                <a:gd name="connsiteY4527" fmla="*/ 4792367 h 6367455"/>
                <a:gd name="connsiteX4528" fmla="*/ 4740559 w 6891715"/>
                <a:gd name="connsiteY4528" fmla="*/ 4785692 h 6367455"/>
                <a:gd name="connsiteX4529" fmla="*/ 4746909 w 6891715"/>
                <a:gd name="connsiteY4529" fmla="*/ 4784738 h 6367455"/>
                <a:gd name="connsiteX4530" fmla="*/ 4737384 w 6891715"/>
                <a:gd name="connsiteY4530" fmla="*/ 4768846 h 6367455"/>
                <a:gd name="connsiteX4531" fmla="*/ 4717381 w 6891715"/>
                <a:gd name="connsiteY4531" fmla="*/ 4764714 h 6367455"/>
                <a:gd name="connsiteX4532" fmla="*/ 4706586 w 6891715"/>
                <a:gd name="connsiteY4532" fmla="*/ 4770117 h 6367455"/>
                <a:gd name="connsiteX4533" fmla="*/ 4689759 w 6891715"/>
                <a:gd name="connsiteY4533" fmla="*/ 4756767 h 6367455"/>
                <a:gd name="connsiteX4534" fmla="*/ 4687536 w 6891715"/>
                <a:gd name="connsiteY4534" fmla="*/ 4752317 h 6367455"/>
                <a:gd name="connsiteX4535" fmla="*/ 4704681 w 6891715"/>
                <a:gd name="connsiteY4535" fmla="*/ 4757721 h 6367455"/>
                <a:gd name="connsiteX4536" fmla="*/ 4709761 w 6891715"/>
                <a:gd name="connsiteY4536" fmla="*/ 4754225 h 6367455"/>
                <a:gd name="connsiteX4537" fmla="*/ 4729129 w 6891715"/>
                <a:gd name="connsiteY4537" fmla="*/ 4759628 h 6367455"/>
                <a:gd name="connsiteX4538" fmla="*/ 4748179 w 6891715"/>
                <a:gd name="connsiteY4538" fmla="*/ 4763442 h 6367455"/>
                <a:gd name="connsiteX4539" fmla="*/ 4764054 w 6891715"/>
                <a:gd name="connsiteY4539" fmla="*/ 4769799 h 6367455"/>
                <a:gd name="connsiteX4540" fmla="*/ 4808821 w 6891715"/>
                <a:gd name="connsiteY4540" fmla="*/ 4724982 h 6367455"/>
                <a:gd name="connsiteX4541" fmla="*/ 4767864 w 6891715"/>
                <a:gd name="connsiteY4541" fmla="*/ 4752953 h 6367455"/>
                <a:gd name="connsiteX4542" fmla="*/ 4745956 w 6891715"/>
                <a:gd name="connsiteY4542" fmla="*/ 4759310 h 6367455"/>
                <a:gd name="connsiteX4543" fmla="*/ 4735161 w 6891715"/>
                <a:gd name="connsiteY4543" fmla="*/ 4747868 h 6367455"/>
                <a:gd name="connsiteX4544" fmla="*/ 4727541 w 6891715"/>
                <a:gd name="connsiteY4544" fmla="*/ 4738332 h 6367455"/>
                <a:gd name="connsiteX4545" fmla="*/ 4725636 w 6891715"/>
                <a:gd name="connsiteY4545" fmla="*/ 4731339 h 6367455"/>
                <a:gd name="connsiteX4546" fmla="*/ 4723414 w 6891715"/>
                <a:gd name="connsiteY4546" fmla="*/ 4717354 h 6367455"/>
                <a:gd name="connsiteX4547" fmla="*/ 4731351 w 6891715"/>
                <a:gd name="connsiteY4547" fmla="*/ 4710043 h 6367455"/>
                <a:gd name="connsiteX4548" fmla="*/ 4726271 w 6891715"/>
                <a:gd name="connsiteY4548" fmla="*/ 4699236 h 6367455"/>
                <a:gd name="connsiteX4549" fmla="*/ 4725001 w 6891715"/>
                <a:gd name="connsiteY4549" fmla="*/ 4688747 h 6367455"/>
                <a:gd name="connsiteX4550" fmla="*/ 4720874 w 6891715"/>
                <a:gd name="connsiteY4550" fmla="*/ 4703686 h 6367455"/>
                <a:gd name="connsiteX4551" fmla="*/ 4725001 w 6891715"/>
                <a:gd name="connsiteY4551" fmla="*/ 4708772 h 6367455"/>
                <a:gd name="connsiteX4552" fmla="*/ 4714841 w 6891715"/>
                <a:gd name="connsiteY4552" fmla="*/ 4717354 h 6367455"/>
                <a:gd name="connsiteX4553" fmla="*/ 4717064 w 6891715"/>
                <a:gd name="connsiteY4553" fmla="*/ 4729114 h 6367455"/>
                <a:gd name="connsiteX4554" fmla="*/ 4722144 w 6891715"/>
                <a:gd name="connsiteY4554" fmla="*/ 4737378 h 6367455"/>
                <a:gd name="connsiteX4555" fmla="*/ 4720239 w 6891715"/>
                <a:gd name="connsiteY4555" fmla="*/ 4744689 h 6367455"/>
                <a:gd name="connsiteX4556" fmla="*/ 4708809 w 6891715"/>
                <a:gd name="connsiteY4556" fmla="*/ 4749139 h 6367455"/>
                <a:gd name="connsiteX4557" fmla="*/ 4701189 w 6891715"/>
                <a:gd name="connsiteY4557" fmla="*/ 4742782 h 6367455"/>
                <a:gd name="connsiteX4558" fmla="*/ 4696109 w 6891715"/>
                <a:gd name="connsiteY4558" fmla="*/ 4747232 h 6367455"/>
                <a:gd name="connsiteX4559" fmla="*/ 4683409 w 6891715"/>
                <a:gd name="connsiteY4559" fmla="*/ 4747232 h 6367455"/>
                <a:gd name="connsiteX4560" fmla="*/ 4695791 w 6891715"/>
                <a:gd name="connsiteY4560" fmla="*/ 4725936 h 6367455"/>
                <a:gd name="connsiteX4561" fmla="*/ 4684044 w 6891715"/>
                <a:gd name="connsiteY4561" fmla="*/ 4726254 h 6367455"/>
                <a:gd name="connsiteX4562" fmla="*/ 4679916 w 6891715"/>
                <a:gd name="connsiteY4562" fmla="*/ 4718943 h 6367455"/>
                <a:gd name="connsiteX4563" fmla="*/ 4682456 w 6891715"/>
                <a:gd name="connsiteY4563" fmla="*/ 4738650 h 6367455"/>
                <a:gd name="connsiteX4564" fmla="*/ 4676106 w 6891715"/>
                <a:gd name="connsiteY4564" fmla="*/ 4744371 h 6367455"/>
                <a:gd name="connsiteX4565" fmla="*/ 4659914 w 6891715"/>
                <a:gd name="connsiteY4565" fmla="*/ 4746596 h 6367455"/>
                <a:gd name="connsiteX4566" fmla="*/ 4649436 w 6891715"/>
                <a:gd name="connsiteY4566" fmla="*/ 4751682 h 6367455"/>
                <a:gd name="connsiteX4567" fmla="*/ 4619591 w 6891715"/>
                <a:gd name="connsiteY4567" fmla="*/ 4753271 h 6367455"/>
                <a:gd name="connsiteX4568" fmla="*/ 4614829 w 6891715"/>
                <a:gd name="connsiteY4568" fmla="*/ 4759628 h 6367455"/>
                <a:gd name="connsiteX4569" fmla="*/ 4618956 w 6891715"/>
                <a:gd name="connsiteY4569" fmla="*/ 4769799 h 6367455"/>
                <a:gd name="connsiteX4570" fmla="*/ 4611654 w 6891715"/>
                <a:gd name="connsiteY4570" fmla="*/ 4781560 h 6367455"/>
                <a:gd name="connsiteX4571" fmla="*/ 4609749 w 6891715"/>
                <a:gd name="connsiteY4571" fmla="*/ 4797452 h 6367455"/>
                <a:gd name="connsiteX4572" fmla="*/ 4597049 w 6891715"/>
                <a:gd name="connsiteY4572" fmla="*/ 4809213 h 6367455"/>
                <a:gd name="connsiteX4573" fmla="*/ 4587524 w 6891715"/>
                <a:gd name="connsiteY4573" fmla="*/ 4820655 h 6367455"/>
                <a:gd name="connsiteX4574" fmla="*/ 4587524 w 6891715"/>
                <a:gd name="connsiteY4574" fmla="*/ 4816523 h 6367455"/>
                <a:gd name="connsiteX4575" fmla="*/ 4592921 w 6891715"/>
                <a:gd name="connsiteY4575" fmla="*/ 4807941 h 6367455"/>
                <a:gd name="connsiteX4576" fmla="*/ 4583396 w 6891715"/>
                <a:gd name="connsiteY4576" fmla="*/ 4805081 h 6367455"/>
                <a:gd name="connsiteX4577" fmla="*/ 4575776 w 6891715"/>
                <a:gd name="connsiteY4577" fmla="*/ 4799995 h 6367455"/>
                <a:gd name="connsiteX4578" fmla="*/ 4572601 w 6891715"/>
                <a:gd name="connsiteY4578" fmla="*/ 4788235 h 6367455"/>
                <a:gd name="connsiteX4579" fmla="*/ 4568474 w 6891715"/>
                <a:gd name="connsiteY4579" fmla="*/ 4796816 h 6367455"/>
                <a:gd name="connsiteX4580" fmla="*/ 4565299 w 6891715"/>
                <a:gd name="connsiteY4580" fmla="*/ 4787599 h 6367455"/>
                <a:gd name="connsiteX4581" fmla="*/ 4556726 w 6891715"/>
                <a:gd name="connsiteY4581" fmla="*/ 4784420 h 6367455"/>
                <a:gd name="connsiteX4582" fmla="*/ 4553551 w 6891715"/>
                <a:gd name="connsiteY4582" fmla="*/ 4798088 h 6367455"/>
                <a:gd name="connsiteX4583" fmla="*/ 4566251 w 6891715"/>
                <a:gd name="connsiteY4583" fmla="*/ 4811755 h 6367455"/>
                <a:gd name="connsiteX4584" fmla="*/ 4574824 w 6891715"/>
                <a:gd name="connsiteY4584" fmla="*/ 4815887 h 6367455"/>
                <a:gd name="connsiteX4585" fmla="*/ 4580539 w 6891715"/>
                <a:gd name="connsiteY4585" fmla="*/ 4820020 h 6367455"/>
                <a:gd name="connsiteX4586" fmla="*/ 4581491 w 6891715"/>
                <a:gd name="connsiteY4586" fmla="*/ 4832416 h 6367455"/>
                <a:gd name="connsiteX4587" fmla="*/ 4576094 w 6891715"/>
                <a:gd name="connsiteY4587" fmla="*/ 4845130 h 6367455"/>
                <a:gd name="connsiteX4588" fmla="*/ 4564664 w 6891715"/>
                <a:gd name="connsiteY4588" fmla="*/ 4848308 h 6367455"/>
                <a:gd name="connsiteX4589" fmla="*/ 4557361 w 6891715"/>
                <a:gd name="connsiteY4589" fmla="*/ 4856890 h 6367455"/>
                <a:gd name="connsiteX4590" fmla="*/ 4552281 w 6891715"/>
                <a:gd name="connsiteY4590" fmla="*/ 4857844 h 6367455"/>
                <a:gd name="connsiteX4591" fmla="*/ 4539264 w 6891715"/>
                <a:gd name="connsiteY4591" fmla="*/ 4858479 h 6367455"/>
                <a:gd name="connsiteX4592" fmla="*/ 4523388 w 6891715"/>
                <a:gd name="connsiteY4592" fmla="*/ 4862611 h 6367455"/>
                <a:gd name="connsiteX4593" fmla="*/ 4531961 w 6891715"/>
                <a:gd name="connsiteY4593" fmla="*/ 4871193 h 6367455"/>
                <a:gd name="connsiteX4594" fmla="*/ 4513228 w 6891715"/>
                <a:gd name="connsiteY4594" fmla="*/ 4882636 h 6367455"/>
                <a:gd name="connsiteX4595" fmla="*/ 4507831 w 6891715"/>
                <a:gd name="connsiteY4595" fmla="*/ 4875325 h 6367455"/>
                <a:gd name="connsiteX4596" fmla="*/ 4504338 w 6891715"/>
                <a:gd name="connsiteY4596" fmla="*/ 4865154 h 6367455"/>
                <a:gd name="connsiteX4597" fmla="*/ 4508466 w 6891715"/>
                <a:gd name="connsiteY4597" fmla="*/ 4859751 h 6367455"/>
                <a:gd name="connsiteX4598" fmla="*/ 4508466 w 6891715"/>
                <a:gd name="connsiteY4598" fmla="*/ 4849262 h 6367455"/>
                <a:gd name="connsiteX4599" fmla="*/ 4502116 w 6891715"/>
                <a:gd name="connsiteY4599" fmla="*/ 4843858 h 6367455"/>
                <a:gd name="connsiteX4600" fmla="*/ 4493861 w 6891715"/>
                <a:gd name="connsiteY4600" fmla="*/ 4868333 h 6367455"/>
                <a:gd name="connsiteX4601" fmla="*/ 4492908 w 6891715"/>
                <a:gd name="connsiteY4601" fmla="*/ 4884861 h 6367455"/>
                <a:gd name="connsiteX4602" fmla="*/ 4503703 w 6891715"/>
                <a:gd name="connsiteY4602" fmla="*/ 4891218 h 6367455"/>
                <a:gd name="connsiteX4603" fmla="*/ 4505926 w 6891715"/>
                <a:gd name="connsiteY4603" fmla="*/ 4905203 h 6367455"/>
                <a:gd name="connsiteX4604" fmla="*/ 4497671 w 6891715"/>
                <a:gd name="connsiteY4604" fmla="*/ 4910289 h 6367455"/>
                <a:gd name="connsiteX4605" fmla="*/ 4499868 w 6891715"/>
                <a:gd name="connsiteY4605" fmla="*/ 4919360 h 6367455"/>
                <a:gd name="connsiteX4606" fmla="*/ 4500840 w 6891715"/>
                <a:gd name="connsiteY4606" fmla="*/ 4920286 h 6367455"/>
                <a:gd name="connsiteX4607" fmla="*/ 4506875 w 6891715"/>
                <a:gd name="connsiteY4607" fmla="*/ 4943464 h 6367455"/>
                <a:gd name="connsiteX4608" fmla="*/ 4505922 w 6891715"/>
                <a:gd name="connsiteY4608" fmla="*/ 4967594 h 6367455"/>
                <a:gd name="connsiteX4609" fmla="*/ 4499570 w 6891715"/>
                <a:gd name="connsiteY4609" fmla="*/ 4964736 h 6367455"/>
                <a:gd name="connsiteX4610" fmla="*/ 4505922 w 6891715"/>
                <a:gd name="connsiteY4610" fmla="*/ 4976166 h 6367455"/>
                <a:gd name="connsiteX4611" fmla="*/ 4504969 w 6891715"/>
                <a:gd name="connsiteY4611" fmla="*/ 4987596 h 6367455"/>
                <a:gd name="connsiteX4612" fmla="*/ 4487183 w 6891715"/>
                <a:gd name="connsiteY4612" fmla="*/ 4995216 h 6367455"/>
                <a:gd name="connsiteX4613" fmla="*/ 4475749 w 6891715"/>
                <a:gd name="connsiteY4613" fmla="*/ 5001884 h 6367455"/>
                <a:gd name="connsiteX4614" fmla="*/ 4460821 w 6891715"/>
                <a:gd name="connsiteY4614" fmla="*/ 5005059 h 6367455"/>
                <a:gd name="connsiteX4615" fmla="*/ 4447164 w 6891715"/>
                <a:gd name="connsiteY4615" fmla="*/ 5022204 h 6367455"/>
                <a:gd name="connsiteX4616" fmla="*/ 4430330 w 6891715"/>
                <a:gd name="connsiteY4616" fmla="*/ 5038079 h 6367455"/>
                <a:gd name="connsiteX4617" fmla="*/ 4433506 w 6891715"/>
                <a:gd name="connsiteY4617" fmla="*/ 5029506 h 6367455"/>
                <a:gd name="connsiteX4618" fmla="*/ 4443988 w 6891715"/>
                <a:gd name="connsiteY4618" fmla="*/ 5017759 h 6367455"/>
                <a:gd name="connsiteX4619" fmla="*/ 4443988 w 6891715"/>
                <a:gd name="connsiteY4619" fmla="*/ 5008234 h 6367455"/>
                <a:gd name="connsiteX4620" fmla="*/ 4454469 w 6891715"/>
                <a:gd name="connsiteY4620" fmla="*/ 5000931 h 6367455"/>
                <a:gd name="connsiteX4621" fmla="*/ 4464950 w 6891715"/>
                <a:gd name="connsiteY4621" fmla="*/ 4992359 h 6367455"/>
                <a:gd name="connsiteX4622" fmla="*/ 4463997 w 6891715"/>
                <a:gd name="connsiteY4622" fmla="*/ 4986961 h 6367455"/>
                <a:gd name="connsiteX4623" fmla="*/ 4449069 w 6891715"/>
                <a:gd name="connsiteY4623" fmla="*/ 4990136 h 6367455"/>
                <a:gd name="connsiteX4624" fmla="*/ 4452245 w 6891715"/>
                <a:gd name="connsiteY4624" fmla="*/ 4980929 h 6367455"/>
                <a:gd name="connsiteX4625" fmla="*/ 4449069 w 6891715"/>
                <a:gd name="connsiteY4625" fmla="*/ 4971404 h 6367455"/>
                <a:gd name="connsiteX4626" fmla="*/ 4439223 w 6891715"/>
                <a:gd name="connsiteY4626" fmla="*/ 4964101 h 6367455"/>
                <a:gd name="connsiteX4627" fmla="*/ 4429060 w 6891715"/>
                <a:gd name="connsiteY4627" fmla="*/ 4968229 h 6367455"/>
                <a:gd name="connsiteX4628" fmla="*/ 4424613 w 6891715"/>
                <a:gd name="connsiteY4628" fmla="*/ 4976801 h 6367455"/>
                <a:gd name="connsiteX4629" fmla="*/ 4411909 w 6891715"/>
                <a:gd name="connsiteY4629" fmla="*/ 4972991 h 6367455"/>
                <a:gd name="connsiteX4630" fmla="*/ 4410956 w 6891715"/>
                <a:gd name="connsiteY4630" fmla="*/ 4981246 h 6367455"/>
                <a:gd name="connsiteX4631" fmla="*/ 4432236 w 6891715"/>
                <a:gd name="connsiteY4631" fmla="*/ 4983151 h 6367455"/>
                <a:gd name="connsiteX4632" fmla="*/ 4435412 w 6891715"/>
                <a:gd name="connsiteY4632" fmla="*/ 4985374 h 6367455"/>
                <a:gd name="connsiteX4633" fmla="*/ 4438588 w 6891715"/>
                <a:gd name="connsiteY4633" fmla="*/ 4991724 h 6367455"/>
                <a:gd name="connsiteX4634" fmla="*/ 4428107 w 6891715"/>
                <a:gd name="connsiteY4634" fmla="*/ 5004424 h 6367455"/>
                <a:gd name="connsiteX4635" fmla="*/ 4426201 w 6891715"/>
                <a:gd name="connsiteY4635" fmla="*/ 5009821 h 6367455"/>
                <a:gd name="connsiteX4636" fmla="*/ 4420802 w 6891715"/>
                <a:gd name="connsiteY4636" fmla="*/ 5011726 h 6367455"/>
                <a:gd name="connsiteX4637" fmla="*/ 4417626 w 6891715"/>
                <a:gd name="connsiteY4637" fmla="*/ 5007599 h 6367455"/>
                <a:gd name="connsiteX4638" fmla="*/ 4413497 w 6891715"/>
                <a:gd name="connsiteY4638" fmla="*/ 5011726 h 6367455"/>
                <a:gd name="connsiteX4639" fmla="*/ 4420802 w 6891715"/>
                <a:gd name="connsiteY4639" fmla="*/ 5021251 h 6367455"/>
                <a:gd name="connsiteX4640" fmla="*/ 4420802 w 6891715"/>
                <a:gd name="connsiteY4640" fmla="*/ 5028554 h 6367455"/>
                <a:gd name="connsiteX4641" fmla="*/ 4410638 w 6891715"/>
                <a:gd name="connsiteY4641" fmla="*/ 5035221 h 6367455"/>
                <a:gd name="connsiteX4642" fmla="*/ 4411591 w 6891715"/>
                <a:gd name="connsiteY4642" fmla="*/ 5046334 h 6367455"/>
                <a:gd name="connsiteX4643" fmla="*/ 4416673 w 6891715"/>
                <a:gd name="connsiteY4643" fmla="*/ 5034904 h 6367455"/>
                <a:gd name="connsiteX4644" fmla="*/ 4430330 w 6891715"/>
                <a:gd name="connsiteY4644" fmla="*/ 5031729 h 6367455"/>
                <a:gd name="connsiteX4645" fmla="*/ 4430330 w 6891715"/>
                <a:gd name="connsiteY4645" fmla="*/ 5038079 h 6367455"/>
                <a:gd name="connsiteX4646" fmla="*/ 4408415 w 6891715"/>
                <a:gd name="connsiteY4646" fmla="*/ 5059351 h 6367455"/>
                <a:gd name="connsiteX4647" fmla="*/ 4409368 w 6891715"/>
                <a:gd name="connsiteY4647" fmla="*/ 5066654 h 6367455"/>
                <a:gd name="connsiteX4648" fmla="*/ 4410956 w 6891715"/>
                <a:gd name="connsiteY4648" fmla="*/ 5082529 h 6367455"/>
                <a:gd name="connsiteX4649" fmla="*/ 4409050 w 6891715"/>
                <a:gd name="connsiteY4649" fmla="*/ 5116184 h 6367455"/>
                <a:gd name="connsiteX4650" fmla="*/ 4416673 w 6891715"/>
                <a:gd name="connsiteY4650" fmla="*/ 5138091 h 6367455"/>
                <a:gd name="connsiteX4651" fmla="*/ 4416388 w 6891715"/>
                <a:gd name="connsiteY4651" fmla="*/ 5137963 h 6367455"/>
                <a:gd name="connsiteX4652" fmla="*/ 4413532 w 6891715"/>
                <a:gd name="connsiteY4652" fmla="*/ 5157060 h 6367455"/>
                <a:gd name="connsiteX4653" fmla="*/ 4399569 w 6891715"/>
                <a:gd name="connsiteY4653" fmla="*/ 5177430 h 6367455"/>
                <a:gd name="connsiteX4654" fmla="*/ 4398617 w 6891715"/>
                <a:gd name="connsiteY4654" fmla="*/ 5183796 h 6367455"/>
                <a:gd name="connsiteX4655" fmla="*/ 4376721 w 6891715"/>
                <a:gd name="connsiteY4655" fmla="*/ 5181886 h 6367455"/>
                <a:gd name="connsiteX4656" fmla="*/ 4365932 w 6891715"/>
                <a:gd name="connsiteY4656" fmla="*/ 5188252 h 6367455"/>
                <a:gd name="connsiteX4657" fmla="*/ 4345306 w 6891715"/>
                <a:gd name="connsiteY4657" fmla="*/ 5219125 h 6367455"/>
                <a:gd name="connsiteX4658" fmla="*/ 4332930 w 6891715"/>
                <a:gd name="connsiteY4658" fmla="*/ 5259229 h 6367455"/>
                <a:gd name="connsiteX4659" fmla="*/ 4330709 w 6891715"/>
                <a:gd name="connsiteY4659" fmla="*/ 5271960 h 6367455"/>
                <a:gd name="connsiteX4660" fmla="*/ 4323093 w 6891715"/>
                <a:gd name="connsiteY4660" fmla="*/ 5274188 h 6367455"/>
                <a:gd name="connsiteX4661" fmla="*/ 4314207 w 6891715"/>
                <a:gd name="connsiteY4661" fmla="*/ 5282782 h 6367455"/>
                <a:gd name="connsiteX4662" fmla="*/ 4314207 w 6891715"/>
                <a:gd name="connsiteY4662" fmla="*/ 5291057 h 6367455"/>
                <a:gd name="connsiteX4663" fmla="*/ 4306591 w 6891715"/>
                <a:gd name="connsiteY4663" fmla="*/ 5287874 h 6367455"/>
                <a:gd name="connsiteX4664" fmla="*/ 4298024 w 6891715"/>
                <a:gd name="connsiteY4664" fmla="*/ 5290102 h 6367455"/>
                <a:gd name="connsiteX4665" fmla="*/ 4297072 w 6891715"/>
                <a:gd name="connsiteY4665" fmla="*/ 5298696 h 6367455"/>
                <a:gd name="connsiteX4666" fmla="*/ 4290725 w 6891715"/>
                <a:gd name="connsiteY4666" fmla="*/ 5302834 h 6367455"/>
                <a:gd name="connsiteX4667" fmla="*/ 4296437 w 6891715"/>
                <a:gd name="connsiteY4667" fmla="*/ 5306016 h 6367455"/>
                <a:gd name="connsiteX4668" fmla="*/ 4304370 w 6891715"/>
                <a:gd name="connsiteY4668" fmla="*/ 5300606 h 6367455"/>
                <a:gd name="connsiteX4669" fmla="*/ 4317381 w 6891715"/>
                <a:gd name="connsiteY4669" fmla="*/ 5301879 h 6367455"/>
                <a:gd name="connsiteX4670" fmla="*/ 4324679 w 6891715"/>
                <a:gd name="connsiteY4670" fmla="*/ 5304743 h 6367455"/>
                <a:gd name="connsiteX4671" fmla="*/ 4327853 w 6891715"/>
                <a:gd name="connsiteY4671" fmla="*/ 5312064 h 6367455"/>
                <a:gd name="connsiteX4672" fmla="*/ 4329122 w 6891715"/>
                <a:gd name="connsiteY4672" fmla="*/ 5321612 h 6367455"/>
                <a:gd name="connsiteX4673" fmla="*/ 4331343 w 6891715"/>
                <a:gd name="connsiteY4673" fmla="*/ 5327023 h 6367455"/>
                <a:gd name="connsiteX4674" fmla="*/ 4343084 w 6891715"/>
                <a:gd name="connsiteY4674" fmla="*/ 5338163 h 6367455"/>
                <a:gd name="connsiteX4675" fmla="*/ 4348479 w 6891715"/>
                <a:gd name="connsiteY4675" fmla="*/ 5349939 h 6367455"/>
                <a:gd name="connsiteX4676" fmla="*/ 4347949 w 6891715"/>
                <a:gd name="connsiteY4676" fmla="*/ 5350022 h 6367455"/>
                <a:gd name="connsiteX4677" fmla="*/ 4354478 w 6891715"/>
                <a:gd name="connsiteY4677" fmla="*/ 5386173 h 6367455"/>
                <a:gd name="connsiteX4678" fmla="*/ 4367495 w 6891715"/>
                <a:gd name="connsiteY4678" fmla="*/ 5416728 h 6367455"/>
                <a:gd name="connsiteX4679" fmla="*/ 4394165 w 6891715"/>
                <a:gd name="connsiteY4679" fmla="*/ 5435506 h 6367455"/>
                <a:gd name="connsiteX4680" fmla="*/ 4426868 w 6891715"/>
                <a:gd name="connsiteY4680" fmla="*/ 5452056 h 6367455"/>
                <a:gd name="connsiteX4681" fmla="*/ 4440838 w 6891715"/>
                <a:gd name="connsiteY4681" fmla="*/ 5454920 h 6367455"/>
                <a:gd name="connsiteX4682" fmla="*/ 4447188 w 6891715"/>
                <a:gd name="connsiteY4682" fmla="*/ 5451738 h 6367455"/>
                <a:gd name="connsiteX4683" fmla="*/ 4452903 w 6891715"/>
                <a:gd name="connsiteY4683" fmla="*/ 5461604 h 6367455"/>
                <a:gd name="connsiteX4684" fmla="*/ 4450680 w 6891715"/>
                <a:gd name="connsiteY4684" fmla="*/ 5467969 h 6367455"/>
                <a:gd name="connsiteX4685" fmla="*/ 4447505 w 6891715"/>
                <a:gd name="connsiteY4685" fmla="*/ 5471470 h 6367455"/>
                <a:gd name="connsiteX4686" fmla="*/ 4449093 w 6891715"/>
                <a:gd name="connsiteY4686" fmla="*/ 5473380 h 6367455"/>
                <a:gd name="connsiteX4687" fmla="*/ 4444330 w 6891715"/>
                <a:gd name="connsiteY4687" fmla="*/ 5483883 h 6367455"/>
                <a:gd name="connsiteX4688" fmla="*/ 4442108 w 6891715"/>
                <a:gd name="connsiteY4688" fmla="*/ 5490248 h 6367455"/>
                <a:gd name="connsiteX4689" fmla="*/ 4426233 w 6891715"/>
                <a:gd name="connsiteY4689" fmla="*/ 5488021 h 6367455"/>
                <a:gd name="connsiteX4690" fmla="*/ 4416708 w 6891715"/>
                <a:gd name="connsiteY4690" fmla="*/ 5487066 h 6367455"/>
                <a:gd name="connsiteX4691" fmla="*/ 4398610 w 6891715"/>
                <a:gd name="connsiteY4691" fmla="*/ 5486111 h 6367455"/>
                <a:gd name="connsiteX4692" fmla="*/ 4374163 w 6891715"/>
                <a:gd name="connsiteY4692" fmla="*/ 5482292 h 6367455"/>
                <a:gd name="connsiteX4693" fmla="*/ 4361463 w 6891715"/>
                <a:gd name="connsiteY4693" fmla="*/ 5481337 h 6367455"/>
                <a:gd name="connsiteX4694" fmla="*/ 4336380 w 6891715"/>
                <a:gd name="connsiteY4694" fmla="*/ 5489612 h 6367455"/>
                <a:gd name="connsiteX4695" fmla="*/ 4311933 w 6891715"/>
                <a:gd name="connsiteY4695" fmla="*/ 5483883 h 6367455"/>
                <a:gd name="connsiteX4696" fmla="*/ 4298280 w 6891715"/>
                <a:gd name="connsiteY4696" fmla="*/ 5488021 h 6367455"/>
                <a:gd name="connsiteX4697" fmla="*/ 4289073 w 6891715"/>
                <a:gd name="connsiteY4697" fmla="*/ 5510300 h 6367455"/>
                <a:gd name="connsiteX4698" fmla="*/ 4278278 w 6891715"/>
                <a:gd name="connsiteY4698" fmla="*/ 5522076 h 6367455"/>
                <a:gd name="connsiteX4699" fmla="*/ 4253195 w 6891715"/>
                <a:gd name="connsiteY4699" fmla="*/ 5536080 h 6367455"/>
                <a:gd name="connsiteX4700" fmla="*/ 4224620 w 6891715"/>
                <a:gd name="connsiteY4700" fmla="*/ 5550084 h 6367455"/>
                <a:gd name="connsiteX4701" fmla="*/ 4209063 w 6891715"/>
                <a:gd name="connsiteY4701" fmla="*/ 5568225 h 6367455"/>
                <a:gd name="connsiteX4702" fmla="*/ 4191283 w 6891715"/>
                <a:gd name="connsiteY4702" fmla="*/ 5582866 h 6367455"/>
                <a:gd name="connsiteX4703" fmla="*/ 4191283 w 6891715"/>
                <a:gd name="connsiteY4703" fmla="*/ 5592732 h 6367455"/>
                <a:gd name="connsiteX4704" fmla="*/ 4172233 w 6891715"/>
                <a:gd name="connsiteY4704" fmla="*/ 5602280 h 6367455"/>
                <a:gd name="connsiteX4705" fmla="*/ 4169058 w 6891715"/>
                <a:gd name="connsiteY4705" fmla="*/ 5601007 h 6367455"/>
                <a:gd name="connsiteX4706" fmla="*/ 4173185 w 6891715"/>
                <a:gd name="connsiteY4706" fmla="*/ 5594642 h 6367455"/>
                <a:gd name="connsiteX4707" fmla="*/ 4175408 w 6891715"/>
                <a:gd name="connsiteY4707" fmla="*/ 5585412 h 6367455"/>
                <a:gd name="connsiteX4708" fmla="*/ 4168105 w 6891715"/>
                <a:gd name="connsiteY4708" fmla="*/ 5578092 h 6367455"/>
                <a:gd name="connsiteX4709" fmla="*/ 4173820 w 6891715"/>
                <a:gd name="connsiteY4709" fmla="*/ 5569498 h 6367455"/>
                <a:gd name="connsiteX4710" fmla="*/ 4185568 w 6891715"/>
                <a:gd name="connsiteY4710" fmla="*/ 5564088 h 6367455"/>
                <a:gd name="connsiteX4711" fmla="*/ 4204618 w 6891715"/>
                <a:gd name="connsiteY4711" fmla="*/ 5551357 h 6367455"/>
                <a:gd name="connsiteX4712" fmla="*/ 4226843 w 6891715"/>
                <a:gd name="connsiteY4712" fmla="*/ 5537353 h 6367455"/>
                <a:gd name="connsiteX4713" fmla="*/ 4235098 w 6891715"/>
                <a:gd name="connsiteY4713" fmla="*/ 5534170 h 6367455"/>
                <a:gd name="connsiteX4714" fmla="*/ 4235098 w 6891715"/>
                <a:gd name="connsiteY4714" fmla="*/ 5524622 h 6367455"/>
                <a:gd name="connsiteX4715" fmla="*/ 4224620 w 6891715"/>
                <a:gd name="connsiteY4715" fmla="*/ 5528123 h 6367455"/>
                <a:gd name="connsiteX4716" fmla="*/ 4202395 w 6891715"/>
                <a:gd name="connsiteY4716" fmla="*/ 5533215 h 6367455"/>
                <a:gd name="connsiteX4717" fmla="*/ 4184615 w 6891715"/>
                <a:gd name="connsiteY4717" fmla="*/ 5544036 h 6367455"/>
                <a:gd name="connsiteX4718" fmla="*/ 4167470 w 6891715"/>
                <a:gd name="connsiteY4718" fmla="*/ 5537989 h 6367455"/>
                <a:gd name="connsiteX4719" fmla="*/ 4163025 w 6891715"/>
                <a:gd name="connsiteY4719" fmla="*/ 5522076 h 6367455"/>
                <a:gd name="connsiteX4720" fmla="*/ 4160928 w 6891715"/>
                <a:gd name="connsiteY4720" fmla="*/ 5513064 h 6367455"/>
                <a:gd name="connsiteX4721" fmla="*/ 4150640 w 6891715"/>
                <a:gd name="connsiteY4721" fmla="*/ 5513376 h 6367455"/>
                <a:gd name="connsiteX4722" fmla="*/ 4135718 w 6891715"/>
                <a:gd name="connsiteY4722" fmla="*/ 5512423 h 6367455"/>
                <a:gd name="connsiteX4723" fmla="*/ 4123970 w 6891715"/>
                <a:gd name="connsiteY4723" fmla="*/ 5504168 h 6367455"/>
                <a:gd name="connsiteX4724" fmla="*/ 4098570 w 6891715"/>
                <a:gd name="connsiteY4724" fmla="*/ 5493373 h 6367455"/>
                <a:gd name="connsiteX4725" fmla="*/ 4080473 w 6891715"/>
                <a:gd name="connsiteY4725" fmla="*/ 5491786 h 6367455"/>
                <a:gd name="connsiteX4726" fmla="*/ 4071900 w 6891715"/>
                <a:gd name="connsiteY4726" fmla="*/ 5495913 h 6367455"/>
                <a:gd name="connsiteX4727" fmla="*/ 4066820 w 6891715"/>
                <a:gd name="connsiteY4727" fmla="*/ 5485436 h 6367455"/>
                <a:gd name="connsiteX4728" fmla="*/ 4073170 w 6891715"/>
                <a:gd name="connsiteY4728" fmla="*/ 5474641 h 6367455"/>
                <a:gd name="connsiteX4729" fmla="*/ 4059200 w 6891715"/>
                <a:gd name="connsiteY4729" fmla="*/ 5477181 h 6367455"/>
                <a:gd name="connsiteX4730" fmla="*/ 4060470 w 6891715"/>
                <a:gd name="connsiteY4730" fmla="*/ 5486706 h 6367455"/>
                <a:gd name="connsiteX4731" fmla="*/ 4055073 w 6891715"/>
                <a:gd name="connsiteY4731" fmla="*/ 5494326 h 6367455"/>
                <a:gd name="connsiteX4732" fmla="*/ 4044913 w 6891715"/>
                <a:gd name="connsiteY4732" fmla="*/ 5497501 h 6367455"/>
                <a:gd name="connsiteX4733" fmla="*/ 4033165 w 6891715"/>
                <a:gd name="connsiteY4733" fmla="*/ 5498453 h 6367455"/>
                <a:gd name="connsiteX4734" fmla="*/ 4027768 w 6891715"/>
                <a:gd name="connsiteY4734" fmla="*/ 5493056 h 6367455"/>
                <a:gd name="connsiteX4735" fmla="*/ 3999193 w 6891715"/>
                <a:gd name="connsiteY4735" fmla="*/ 5494643 h 6367455"/>
                <a:gd name="connsiteX4736" fmla="*/ 3999193 w 6891715"/>
                <a:gd name="connsiteY4736" fmla="*/ 5501946 h 6367455"/>
                <a:gd name="connsiteX4737" fmla="*/ 3989668 w 6891715"/>
                <a:gd name="connsiteY4737" fmla="*/ 5512741 h 6367455"/>
                <a:gd name="connsiteX4738" fmla="*/ 3974110 w 6891715"/>
                <a:gd name="connsiteY4738" fmla="*/ 5516868 h 6367455"/>
                <a:gd name="connsiteX4739" fmla="*/ 3968713 w 6891715"/>
                <a:gd name="connsiteY4739" fmla="*/ 5516868 h 6367455"/>
                <a:gd name="connsiteX4740" fmla="*/ 3951885 w 6891715"/>
                <a:gd name="connsiteY4740" fmla="*/ 5506708 h 6367455"/>
                <a:gd name="connsiteX4741" fmla="*/ 3940138 w 6891715"/>
                <a:gd name="connsiteY4741" fmla="*/ 5520361 h 6367455"/>
                <a:gd name="connsiteX4742" fmla="*/ 3941090 w 6891715"/>
                <a:gd name="connsiteY4742" fmla="*/ 5532108 h 6367455"/>
                <a:gd name="connsiteX4743" fmla="*/ 3953790 w 6891715"/>
                <a:gd name="connsiteY4743" fmla="*/ 5537188 h 6367455"/>
                <a:gd name="connsiteX4744" fmla="*/ 3946805 w 6891715"/>
                <a:gd name="connsiteY4744" fmla="*/ 5544491 h 6367455"/>
                <a:gd name="connsiteX4745" fmla="*/ 3950933 w 6891715"/>
                <a:gd name="connsiteY4745" fmla="*/ 5551793 h 6367455"/>
                <a:gd name="connsiteX4746" fmla="*/ 3963950 w 6891715"/>
                <a:gd name="connsiteY4746" fmla="*/ 5554016 h 6367455"/>
                <a:gd name="connsiteX4747" fmla="*/ 3964903 w 6891715"/>
                <a:gd name="connsiteY4747" fmla="*/ 5545443 h 6367455"/>
                <a:gd name="connsiteX4748" fmla="*/ 3976650 w 6891715"/>
                <a:gd name="connsiteY4748" fmla="*/ 5562271 h 6367455"/>
                <a:gd name="connsiteX4749" fmla="*/ 3991255 w 6891715"/>
                <a:gd name="connsiteY4749" fmla="*/ 5570526 h 6367455"/>
                <a:gd name="connsiteX4750" fmla="*/ 4001098 w 6891715"/>
                <a:gd name="connsiteY4750" fmla="*/ 5579733 h 6367455"/>
                <a:gd name="connsiteX4751" fmla="*/ 3989350 w 6891715"/>
                <a:gd name="connsiteY4751" fmla="*/ 5589258 h 6367455"/>
                <a:gd name="connsiteX4752" fmla="*/ 3971253 w 6891715"/>
                <a:gd name="connsiteY4752" fmla="*/ 5569573 h 6367455"/>
                <a:gd name="connsiteX4753" fmla="*/ 3963950 w 6891715"/>
                <a:gd name="connsiteY4753" fmla="*/ 5569573 h 6367455"/>
                <a:gd name="connsiteX4754" fmla="*/ 3955378 w 6891715"/>
                <a:gd name="connsiteY4754" fmla="*/ 5561318 h 6367455"/>
                <a:gd name="connsiteX4755" fmla="*/ 3934105 w 6891715"/>
                <a:gd name="connsiteY4755" fmla="*/ 5568938 h 6367455"/>
                <a:gd name="connsiteX4756" fmla="*/ 3935375 w 6891715"/>
                <a:gd name="connsiteY4756" fmla="*/ 5582591 h 6367455"/>
                <a:gd name="connsiteX4757" fmla="*/ 3962045 w 6891715"/>
                <a:gd name="connsiteY4757" fmla="*/ 5598148 h 6367455"/>
                <a:gd name="connsiteX4758" fmla="*/ 3962045 w 6891715"/>
                <a:gd name="connsiteY4758" fmla="*/ 5610848 h 6367455"/>
                <a:gd name="connsiteX4759" fmla="*/ 3947123 w 6891715"/>
                <a:gd name="connsiteY4759" fmla="*/ 5613071 h 6367455"/>
                <a:gd name="connsiteX4760" fmla="*/ 3932200 w 6891715"/>
                <a:gd name="connsiteY4760" fmla="*/ 5599736 h 6367455"/>
                <a:gd name="connsiteX4761" fmla="*/ 3931248 w 6891715"/>
                <a:gd name="connsiteY4761" fmla="*/ 5587036 h 6367455"/>
                <a:gd name="connsiteX4762" fmla="*/ 3920770 w 6891715"/>
                <a:gd name="connsiteY4762" fmla="*/ 5580686 h 6367455"/>
                <a:gd name="connsiteX4763" fmla="*/ 3910928 w 6891715"/>
                <a:gd name="connsiteY4763" fmla="*/ 5584813 h 6367455"/>
                <a:gd name="connsiteX4764" fmla="*/ 3907753 w 6891715"/>
                <a:gd name="connsiteY4764" fmla="*/ 5595291 h 6367455"/>
                <a:gd name="connsiteX4765" fmla="*/ 3939185 w 6891715"/>
                <a:gd name="connsiteY4765" fmla="*/ 5620373 h 6367455"/>
                <a:gd name="connsiteX4766" fmla="*/ 3926168 w 6891715"/>
                <a:gd name="connsiteY4766" fmla="*/ 5627041 h 6367455"/>
                <a:gd name="connsiteX4767" fmla="*/ 3911563 w 6891715"/>
                <a:gd name="connsiteY4767" fmla="*/ 5616563 h 6367455"/>
                <a:gd name="connsiteX4768" fmla="*/ 3908388 w 6891715"/>
                <a:gd name="connsiteY4768" fmla="*/ 5621961 h 6367455"/>
                <a:gd name="connsiteX4769" fmla="*/ 3899815 w 6891715"/>
                <a:gd name="connsiteY4769" fmla="*/ 5614658 h 6367455"/>
                <a:gd name="connsiteX4770" fmla="*/ 3903625 w 6891715"/>
                <a:gd name="connsiteY4770" fmla="*/ 5598466 h 6367455"/>
                <a:gd name="connsiteX4771" fmla="*/ 3899498 w 6891715"/>
                <a:gd name="connsiteY4771" fmla="*/ 5587353 h 6367455"/>
                <a:gd name="connsiteX4772" fmla="*/ 3880448 w 6891715"/>
                <a:gd name="connsiteY4772" fmla="*/ 5582908 h 6367455"/>
                <a:gd name="connsiteX4773" fmla="*/ 3876003 w 6891715"/>
                <a:gd name="connsiteY4773" fmla="*/ 5568621 h 6367455"/>
                <a:gd name="connsiteX4774" fmla="*/ 3863303 w 6891715"/>
                <a:gd name="connsiteY4774" fmla="*/ 5570526 h 6367455"/>
                <a:gd name="connsiteX4775" fmla="*/ 3860128 w 6891715"/>
                <a:gd name="connsiteY4775" fmla="*/ 5562271 h 6367455"/>
                <a:gd name="connsiteX4776" fmla="*/ 3856953 w 6891715"/>
                <a:gd name="connsiteY4776" fmla="*/ 5551793 h 6367455"/>
                <a:gd name="connsiteX4777" fmla="*/ 3862033 w 6891715"/>
                <a:gd name="connsiteY4777" fmla="*/ 5543538 h 6367455"/>
                <a:gd name="connsiteX4778" fmla="*/ 3865208 w 6891715"/>
                <a:gd name="connsiteY4778" fmla="*/ 5531791 h 6367455"/>
                <a:gd name="connsiteX4779" fmla="*/ 3849015 w 6891715"/>
                <a:gd name="connsiteY4779" fmla="*/ 5527346 h 6367455"/>
                <a:gd name="connsiteX4780" fmla="*/ 3847110 w 6891715"/>
                <a:gd name="connsiteY4780" fmla="*/ 5539093 h 6367455"/>
                <a:gd name="connsiteX4781" fmla="*/ 3836633 w 6891715"/>
                <a:gd name="connsiteY4781" fmla="*/ 5545443 h 6367455"/>
                <a:gd name="connsiteX4782" fmla="*/ 3827108 w 6891715"/>
                <a:gd name="connsiteY4782" fmla="*/ 5560366 h 6367455"/>
                <a:gd name="connsiteX4783" fmla="*/ 3832505 w 6891715"/>
                <a:gd name="connsiteY4783" fmla="*/ 5577511 h 6367455"/>
                <a:gd name="connsiteX4784" fmla="*/ 3827743 w 6891715"/>
                <a:gd name="connsiteY4784" fmla="*/ 5593068 h 6367455"/>
                <a:gd name="connsiteX4785" fmla="*/ 3834410 w 6891715"/>
                <a:gd name="connsiteY4785" fmla="*/ 5617198 h 6367455"/>
                <a:gd name="connsiteX4786" fmla="*/ 3857588 w 6891715"/>
                <a:gd name="connsiteY4786" fmla="*/ 5639423 h 6367455"/>
                <a:gd name="connsiteX4787" fmla="*/ 3861080 w 6891715"/>
                <a:gd name="connsiteY4787" fmla="*/ 5666411 h 6367455"/>
                <a:gd name="connsiteX4788" fmla="*/ 3875050 w 6891715"/>
                <a:gd name="connsiteY4788" fmla="*/ 5671808 h 6367455"/>
                <a:gd name="connsiteX4789" fmla="*/ 3903625 w 6891715"/>
                <a:gd name="connsiteY4789" fmla="*/ 5700701 h 6367455"/>
                <a:gd name="connsiteX4790" fmla="*/ 3900768 w 6891715"/>
                <a:gd name="connsiteY4790" fmla="*/ 5730546 h 6367455"/>
                <a:gd name="connsiteX4791" fmla="*/ 3881718 w 6891715"/>
                <a:gd name="connsiteY4791" fmla="*/ 5726418 h 6367455"/>
                <a:gd name="connsiteX4792" fmla="*/ 3881718 w 6891715"/>
                <a:gd name="connsiteY4792" fmla="*/ 5719116 h 6367455"/>
                <a:gd name="connsiteX4793" fmla="*/ 3893465 w 6891715"/>
                <a:gd name="connsiteY4793" fmla="*/ 5716893 h 6367455"/>
                <a:gd name="connsiteX4794" fmla="*/ 3884575 w 6891715"/>
                <a:gd name="connsiteY4794" fmla="*/ 5706416 h 6367455"/>
                <a:gd name="connsiteX4795" fmla="*/ 3868700 w 6891715"/>
                <a:gd name="connsiteY4795" fmla="*/ 5688318 h 6367455"/>
                <a:gd name="connsiteX4796" fmla="*/ 3856953 w 6891715"/>
                <a:gd name="connsiteY4796" fmla="*/ 5700383 h 6367455"/>
                <a:gd name="connsiteX4797" fmla="*/ 3862668 w 6891715"/>
                <a:gd name="connsiteY4797" fmla="*/ 5709591 h 6367455"/>
                <a:gd name="connsiteX4798" fmla="*/ 3858223 w 6891715"/>
                <a:gd name="connsiteY4798" fmla="*/ 5714988 h 6367455"/>
                <a:gd name="connsiteX4799" fmla="*/ 3863620 w 6891715"/>
                <a:gd name="connsiteY4799" fmla="*/ 5721338 h 6367455"/>
                <a:gd name="connsiteX4800" fmla="*/ 3877590 w 6891715"/>
                <a:gd name="connsiteY4800" fmla="*/ 5724513 h 6367455"/>
                <a:gd name="connsiteX4801" fmla="*/ 3866795 w 6891715"/>
                <a:gd name="connsiteY4801" fmla="*/ 5742293 h 6367455"/>
                <a:gd name="connsiteX4802" fmla="*/ 3856635 w 6891715"/>
                <a:gd name="connsiteY4802" fmla="*/ 5748008 h 6367455"/>
                <a:gd name="connsiteX4803" fmla="*/ 3842665 w 6891715"/>
                <a:gd name="connsiteY4803" fmla="*/ 5744833 h 6367455"/>
                <a:gd name="connsiteX4804" fmla="*/ 3826790 w 6891715"/>
                <a:gd name="connsiteY4804" fmla="*/ 5741341 h 6367455"/>
                <a:gd name="connsiteX4805" fmla="*/ 3824885 w 6891715"/>
                <a:gd name="connsiteY4805" fmla="*/ 5753088 h 6367455"/>
                <a:gd name="connsiteX4806" fmla="*/ 3843935 w 6891715"/>
                <a:gd name="connsiteY4806" fmla="*/ 5754358 h 6367455"/>
                <a:gd name="connsiteX4807" fmla="*/ 3859810 w 6891715"/>
                <a:gd name="connsiteY4807" fmla="*/ 5761343 h 6367455"/>
                <a:gd name="connsiteX4808" fmla="*/ 3859810 w 6891715"/>
                <a:gd name="connsiteY4808" fmla="*/ 5770868 h 6367455"/>
                <a:gd name="connsiteX4809" fmla="*/ 3873463 w 6891715"/>
                <a:gd name="connsiteY4809" fmla="*/ 5773091 h 6367455"/>
                <a:gd name="connsiteX4810" fmla="*/ 3873463 w 6891715"/>
                <a:gd name="connsiteY4810" fmla="*/ 5765471 h 6367455"/>
                <a:gd name="connsiteX4811" fmla="*/ 3896958 w 6891715"/>
                <a:gd name="connsiteY4811" fmla="*/ 5779123 h 6367455"/>
                <a:gd name="connsiteX4812" fmla="*/ 3902673 w 6891715"/>
                <a:gd name="connsiteY4812" fmla="*/ 5794681 h 6367455"/>
                <a:gd name="connsiteX4813" fmla="*/ 3910928 w 6891715"/>
                <a:gd name="connsiteY4813" fmla="*/ 5801031 h 6367455"/>
                <a:gd name="connsiteX4814" fmla="*/ 3926803 w 6891715"/>
                <a:gd name="connsiteY4814" fmla="*/ 5801983 h 6367455"/>
                <a:gd name="connsiteX4815" fmla="*/ 3934423 w 6891715"/>
                <a:gd name="connsiteY4815" fmla="*/ 5814366 h 6367455"/>
                <a:gd name="connsiteX4816" fmla="*/ 3958870 w 6891715"/>
                <a:gd name="connsiteY4816" fmla="*/ 5825796 h 6367455"/>
                <a:gd name="connsiteX4817" fmla="*/ 3967443 w 6891715"/>
                <a:gd name="connsiteY4817" fmla="*/ 5835321 h 6367455"/>
                <a:gd name="connsiteX4818" fmla="*/ 3962045 w 6891715"/>
                <a:gd name="connsiteY4818" fmla="*/ 5852148 h 6367455"/>
                <a:gd name="connsiteX4819" fmla="*/ 3965538 w 6891715"/>
                <a:gd name="connsiteY4819" fmla="*/ 5857546 h 6367455"/>
                <a:gd name="connsiteX4820" fmla="*/ 3961410 w 6891715"/>
                <a:gd name="connsiteY4820" fmla="*/ 5863896 h 6367455"/>
                <a:gd name="connsiteX4821" fmla="*/ 3971888 w 6891715"/>
                <a:gd name="connsiteY4821" fmla="*/ 5877231 h 6367455"/>
                <a:gd name="connsiteX4822" fmla="*/ 3979508 w 6891715"/>
                <a:gd name="connsiteY4822" fmla="*/ 5891201 h 6367455"/>
                <a:gd name="connsiteX4823" fmla="*/ 3962680 w 6891715"/>
                <a:gd name="connsiteY4823" fmla="*/ 5894376 h 6367455"/>
                <a:gd name="connsiteX4824" fmla="*/ 3953790 w 6891715"/>
                <a:gd name="connsiteY4824" fmla="*/ 5883581 h 6367455"/>
                <a:gd name="connsiteX4825" fmla="*/ 3943313 w 6891715"/>
                <a:gd name="connsiteY4825" fmla="*/ 5883898 h 6367455"/>
                <a:gd name="connsiteX4826" fmla="*/ 3931565 w 6891715"/>
                <a:gd name="connsiteY4826" fmla="*/ 5869293 h 6367455"/>
                <a:gd name="connsiteX4827" fmla="*/ 3922993 w 6891715"/>
                <a:gd name="connsiteY4827" fmla="*/ 5864213 h 6367455"/>
                <a:gd name="connsiteX4828" fmla="*/ 3926168 w 6891715"/>
                <a:gd name="connsiteY4828" fmla="*/ 5853736 h 6367455"/>
                <a:gd name="connsiteX4829" fmla="*/ 3912515 w 6891715"/>
                <a:gd name="connsiteY4829" fmla="*/ 5851513 h 6367455"/>
                <a:gd name="connsiteX4830" fmla="*/ 3896640 w 6891715"/>
                <a:gd name="connsiteY4830" fmla="*/ 5857863 h 6367455"/>
                <a:gd name="connsiteX4831" fmla="*/ 3902038 w 6891715"/>
                <a:gd name="connsiteY4831" fmla="*/ 5864213 h 6367455"/>
                <a:gd name="connsiteX4832" fmla="*/ 3876638 w 6891715"/>
                <a:gd name="connsiteY4832" fmla="*/ 5865801 h 6367455"/>
                <a:gd name="connsiteX4833" fmla="*/ 3869676 w 6891715"/>
                <a:gd name="connsiteY4833" fmla="*/ 5859999 h 6367455"/>
                <a:gd name="connsiteX4834" fmla="*/ 3872889 w 6891715"/>
                <a:gd name="connsiteY4834" fmla="*/ 5872612 h 6367455"/>
                <a:gd name="connsiteX4835" fmla="*/ 3882402 w 6891715"/>
                <a:gd name="connsiteY4835" fmla="*/ 5876432 h 6367455"/>
                <a:gd name="connsiteX4836" fmla="*/ 3876060 w 6891715"/>
                <a:gd name="connsiteY4836" fmla="*/ 5884073 h 6367455"/>
                <a:gd name="connsiteX4837" fmla="*/ 3885572 w 6891715"/>
                <a:gd name="connsiteY4837" fmla="*/ 5885983 h 6367455"/>
                <a:gd name="connsiteX4838" fmla="*/ 3890012 w 6891715"/>
                <a:gd name="connsiteY4838" fmla="*/ 5900946 h 6367455"/>
                <a:gd name="connsiteX4839" fmla="*/ 3899524 w 6891715"/>
                <a:gd name="connsiteY4839" fmla="*/ 5904766 h 6367455"/>
                <a:gd name="connsiteX4840" fmla="*/ 3904597 w 6891715"/>
                <a:gd name="connsiteY4840" fmla="*/ 5906039 h 6367455"/>
                <a:gd name="connsiteX4841" fmla="*/ 3900475 w 6891715"/>
                <a:gd name="connsiteY4841" fmla="*/ 5893623 h 6367455"/>
                <a:gd name="connsiteX4842" fmla="*/ 3905865 w 6891715"/>
                <a:gd name="connsiteY4842" fmla="*/ 5891076 h 6367455"/>
                <a:gd name="connsiteX4843" fmla="*/ 3914109 w 6891715"/>
                <a:gd name="connsiteY4843" fmla="*/ 5897444 h 6367455"/>
                <a:gd name="connsiteX4844" fmla="*/ 3915378 w 6891715"/>
                <a:gd name="connsiteY4844" fmla="*/ 5910178 h 6367455"/>
                <a:gd name="connsiteX4845" fmla="*/ 3919500 w 6891715"/>
                <a:gd name="connsiteY4845" fmla="*/ 5911133 h 6367455"/>
                <a:gd name="connsiteX4846" fmla="*/ 3917914 w 6891715"/>
                <a:gd name="connsiteY4846" fmla="*/ 5917500 h 6367455"/>
                <a:gd name="connsiteX4847" fmla="*/ 3909353 w 6891715"/>
                <a:gd name="connsiteY4847" fmla="*/ 5928325 h 6367455"/>
                <a:gd name="connsiteX4848" fmla="*/ 3900792 w 6891715"/>
                <a:gd name="connsiteY4848" fmla="*/ 5927370 h 6367455"/>
                <a:gd name="connsiteX4849" fmla="*/ 3896670 w 6891715"/>
                <a:gd name="connsiteY4849" fmla="*/ 5934692 h 6367455"/>
                <a:gd name="connsiteX4850" fmla="*/ 3888109 w 6891715"/>
                <a:gd name="connsiteY4850" fmla="*/ 5943288 h 6367455"/>
                <a:gd name="connsiteX4851" fmla="*/ 3885255 w 6891715"/>
                <a:gd name="connsiteY4851" fmla="*/ 5943288 h 6367455"/>
                <a:gd name="connsiteX4852" fmla="*/ 3877646 w 6891715"/>
                <a:gd name="connsiteY4852" fmla="*/ 5931508 h 6367455"/>
                <a:gd name="connsiteX4853" fmla="*/ 3885890 w 6891715"/>
                <a:gd name="connsiteY4853" fmla="*/ 5928325 h 6367455"/>
                <a:gd name="connsiteX4854" fmla="*/ 3869084 w 6891715"/>
                <a:gd name="connsiteY4854" fmla="*/ 5922276 h 6367455"/>
                <a:gd name="connsiteX4855" fmla="*/ 3867816 w 6891715"/>
                <a:gd name="connsiteY4855" fmla="*/ 5915909 h 6367455"/>
                <a:gd name="connsiteX4856" fmla="*/ 3855133 w 6891715"/>
                <a:gd name="connsiteY4856" fmla="*/ 5918137 h 6367455"/>
                <a:gd name="connsiteX4857" fmla="*/ 3854182 w 6891715"/>
                <a:gd name="connsiteY4857" fmla="*/ 5924504 h 6367455"/>
                <a:gd name="connsiteX4858" fmla="*/ 3863060 w 6891715"/>
                <a:gd name="connsiteY4858" fmla="*/ 5935010 h 6367455"/>
                <a:gd name="connsiteX4859" fmla="*/ 3860840 w 6891715"/>
                <a:gd name="connsiteY4859" fmla="*/ 5953794 h 6367455"/>
                <a:gd name="connsiteX4860" fmla="*/ 3870353 w 6891715"/>
                <a:gd name="connsiteY4860" fmla="*/ 5967801 h 6367455"/>
                <a:gd name="connsiteX4861" fmla="*/ 3875109 w 6891715"/>
                <a:gd name="connsiteY4861" fmla="*/ 5982128 h 6367455"/>
                <a:gd name="connsiteX4862" fmla="*/ 3877011 w 6891715"/>
                <a:gd name="connsiteY4862" fmla="*/ 6000274 h 6367455"/>
                <a:gd name="connsiteX4863" fmla="*/ 3872255 w 6891715"/>
                <a:gd name="connsiteY4863" fmla="*/ 6015237 h 6367455"/>
                <a:gd name="connsiteX4864" fmla="*/ 3882719 w 6891715"/>
                <a:gd name="connsiteY4864" fmla="*/ 6024470 h 6367455"/>
                <a:gd name="connsiteX4865" fmla="*/ 3879548 w 6891715"/>
                <a:gd name="connsiteY4865" fmla="*/ 6031792 h 6367455"/>
                <a:gd name="connsiteX4866" fmla="*/ 3895402 w 6891715"/>
                <a:gd name="connsiteY4866" fmla="*/ 6043571 h 6367455"/>
                <a:gd name="connsiteX4867" fmla="*/ 3883987 w 6891715"/>
                <a:gd name="connsiteY4867" fmla="*/ 6049938 h 6367455"/>
                <a:gd name="connsiteX4868" fmla="*/ 3876377 w 6891715"/>
                <a:gd name="connsiteY4868" fmla="*/ 6034975 h 6367455"/>
                <a:gd name="connsiteX4869" fmla="*/ 3869084 w 6891715"/>
                <a:gd name="connsiteY4869" fmla="*/ 6033384 h 6367455"/>
                <a:gd name="connsiteX4870" fmla="*/ 3870987 w 6891715"/>
                <a:gd name="connsiteY4870" fmla="*/ 6043571 h 6367455"/>
                <a:gd name="connsiteX4871" fmla="*/ 3861475 w 6891715"/>
                <a:gd name="connsiteY4871" fmla="*/ 6043890 h 6367455"/>
                <a:gd name="connsiteX4872" fmla="*/ 3862743 w 6891715"/>
                <a:gd name="connsiteY4872" fmla="*/ 6038477 h 6367455"/>
                <a:gd name="connsiteX4873" fmla="*/ 3855133 w 6891715"/>
                <a:gd name="connsiteY4873" fmla="*/ 6021604 h 6367455"/>
                <a:gd name="connsiteX4874" fmla="*/ 3844352 w 6891715"/>
                <a:gd name="connsiteY4874" fmla="*/ 6001866 h 6367455"/>
                <a:gd name="connsiteX4875" fmla="*/ 3829767 w 6891715"/>
                <a:gd name="connsiteY4875" fmla="*/ 6006960 h 6367455"/>
                <a:gd name="connsiteX4876" fmla="*/ 3819303 w 6891715"/>
                <a:gd name="connsiteY4876" fmla="*/ 6033702 h 6367455"/>
                <a:gd name="connsiteX4877" fmla="*/ 3822791 w 6891715"/>
                <a:gd name="connsiteY4877" fmla="*/ 6054714 h 6367455"/>
                <a:gd name="connsiteX4878" fmla="*/ 3818352 w 6891715"/>
                <a:gd name="connsiteY4878" fmla="*/ 6048665 h 6367455"/>
                <a:gd name="connsiteX4879" fmla="*/ 3813279 w 6891715"/>
                <a:gd name="connsiteY4879" fmla="*/ 6051849 h 6367455"/>
                <a:gd name="connsiteX4880" fmla="*/ 3807889 w 6891715"/>
                <a:gd name="connsiteY4880" fmla="*/ 6038796 h 6367455"/>
                <a:gd name="connsiteX4881" fmla="*/ 3800279 w 6891715"/>
                <a:gd name="connsiteY4881" fmla="*/ 5999956 h 6367455"/>
                <a:gd name="connsiteX4882" fmla="*/ 3792669 w 6891715"/>
                <a:gd name="connsiteY4882" fmla="*/ 5995817 h 6367455"/>
                <a:gd name="connsiteX4883" fmla="*/ 3790132 w 6891715"/>
                <a:gd name="connsiteY4883" fmla="*/ 5987540 h 6367455"/>
                <a:gd name="connsiteX4884" fmla="*/ 3779986 w 6891715"/>
                <a:gd name="connsiteY4884" fmla="*/ 5986585 h 6367455"/>
                <a:gd name="connsiteX4885" fmla="*/ 3777449 w 6891715"/>
                <a:gd name="connsiteY4885" fmla="*/ 5971622 h 6367455"/>
                <a:gd name="connsiteX4886" fmla="*/ 3764132 w 6891715"/>
                <a:gd name="connsiteY4886" fmla="*/ 5978944 h 6367455"/>
                <a:gd name="connsiteX4887" fmla="*/ 3758742 w 6891715"/>
                <a:gd name="connsiteY4887" fmla="*/ 6006641 h 6367455"/>
                <a:gd name="connsiteX4888" fmla="*/ 3753351 w 6891715"/>
                <a:gd name="connsiteY4888" fmla="*/ 5998046 h 6367455"/>
                <a:gd name="connsiteX4889" fmla="*/ 3745107 w 6891715"/>
                <a:gd name="connsiteY4889" fmla="*/ 6002503 h 6367455"/>
                <a:gd name="connsiteX4890" fmla="*/ 3734327 w 6891715"/>
                <a:gd name="connsiteY4890" fmla="*/ 5982446 h 6367455"/>
                <a:gd name="connsiteX4891" fmla="*/ 3733058 w 6891715"/>
                <a:gd name="connsiteY4891" fmla="*/ 5960479 h 6367455"/>
                <a:gd name="connsiteX4892" fmla="*/ 3742571 w 6891715"/>
                <a:gd name="connsiteY4892" fmla="*/ 5949973 h 6367455"/>
                <a:gd name="connsiteX4893" fmla="*/ 3737814 w 6891715"/>
                <a:gd name="connsiteY4893" fmla="*/ 5927688 h 6367455"/>
                <a:gd name="connsiteX4894" fmla="*/ 3721961 w 6891715"/>
                <a:gd name="connsiteY4894" fmla="*/ 5903493 h 6367455"/>
                <a:gd name="connsiteX4895" fmla="*/ 3708326 w 6891715"/>
                <a:gd name="connsiteY4895" fmla="*/ 5898080 h 6367455"/>
                <a:gd name="connsiteX4896" fmla="*/ 3701985 w 6891715"/>
                <a:gd name="connsiteY4896" fmla="*/ 5903493 h 6367455"/>
                <a:gd name="connsiteX4897" fmla="*/ 3694375 w 6891715"/>
                <a:gd name="connsiteY4897" fmla="*/ 5879297 h 6367455"/>
                <a:gd name="connsiteX4898" fmla="*/ 3681692 w 6891715"/>
                <a:gd name="connsiteY4898" fmla="*/ 5876432 h 6367455"/>
                <a:gd name="connsiteX4899" fmla="*/ 3681375 w 6891715"/>
                <a:gd name="connsiteY4899" fmla="*/ 5862742 h 6367455"/>
                <a:gd name="connsiteX4900" fmla="*/ 3690887 w 6891715"/>
                <a:gd name="connsiteY4900" fmla="*/ 5862742 h 6367455"/>
                <a:gd name="connsiteX4901" fmla="*/ 3711814 w 6891715"/>
                <a:gd name="connsiteY4901" fmla="*/ 5839820 h 6367455"/>
                <a:gd name="connsiteX4902" fmla="*/ 3709595 w 6891715"/>
                <a:gd name="connsiteY4902" fmla="*/ 5824221 h 6367455"/>
                <a:gd name="connsiteX4903" fmla="*/ 3710863 w 6891715"/>
                <a:gd name="connsiteY4903" fmla="*/ 5820082 h 6367455"/>
                <a:gd name="connsiteX4904" fmla="*/ 3725448 w 6891715"/>
                <a:gd name="connsiteY4904" fmla="*/ 5835682 h 6367455"/>
                <a:gd name="connsiteX4905" fmla="*/ 3740351 w 6891715"/>
                <a:gd name="connsiteY4905" fmla="*/ 5836637 h 6367455"/>
                <a:gd name="connsiteX4906" fmla="*/ 3746693 w 6891715"/>
                <a:gd name="connsiteY4906" fmla="*/ 5826131 h 6367455"/>
                <a:gd name="connsiteX4907" fmla="*/ 3762547 w 6891715"/>
                <a:gd name="connsiteY4907" fmla="*/ 5819764 h 6367455"/>
                <a:gd name="connsiteX4908" fmla="*/ 3788230 w 6891715"/>
                <a:gd name="connsiteY4908" fmla="*/ 5838547 h 6367455"/>
                <a:gd name="connsiteX4909" fmla="*/ 3812328 w 6891715"/>
                <a:gd name="connsiteY4909" fmla="*/ 5846824 h 6367455"/>
                <a:gd name="connsiteX4910" fmla="*/ 3836426 w 6891715"/>
                <a:gd name="connsiteY4910" fmla="*/ 5846506 h 6367455"/>
                <a:gd name="connsiteX4911" fmla="*/ 3849426 w 6891715"/>
                <a:gd name="connsiteY4911" fmla="*/ 5860196 h 6367455"/>
                <a:gd name="connsiteX4912" fmla="*/ 3857036 w 6891715"/>
                <a:gd name="connsiteY4912" fmla="*/ 5860832 h 6367455"/>
                <a:gd name="connsiteX4913" fmla="*/ 3868367 w 6891715"/>
                <a:gd name="connsiteY4913" fmla="*/ 5859082 h 6367455"/>
                <a:gd name="connsiteX4914" fmla="*/ 3859493 w 6891715"/>
                <a:gd name="connsiteY4914" fmla="*/ 5854053 h 6367455"/>
                <a:gd name="connsiteX4915" fmla="*/ 3872193 w 6891715"/>
                <a:gd name="connsiteY4915" fmla="*/ 5847703 h 6367455"/>
                <a:gd name="connsiteX4916" fmla="*/ 3883940 w 6891715"/>
                <a:gd name="connsiteY4916" fmla="*/ 5850878 h 6367455"/>
                <a:gd name="connsiteX4917" fmla="*/ 3893465 w 6891715"/>
                <a:gd name="connsiteY4917" fmla="*/ 5849608 h 6367455"/>
                <a:gd name="connsiteX4918" fmla="*/ 3889020 w 6891715"/>
                <a:gd name="connsiteY4918" fmla="*/ 5840083 h 6367455"/>
                <a:gd name="connsiteX4919" fmla="*/ 3876320 w 6891715"/>
                <a:gd name="connsiteY4919" fmla="*/ 5835003 h 6367455"/>
                <a:gd name="connsiteX4920" fmla="*/ 3868065 w 6891715"/>
                <a:gd name="connsiteY4920" fmla="*/ 5837226 h 6367455"/>
                <a:gd name="connsiteX4921" fmla="*/ 3859493 w 6891715"/>
                <a:gd name="connsiteY4921" fmla="*/ 5833098 h 6367455"/>
                <a:gd name="connsiteX4922" fmla="*/ 3843618 w 6891715"/>
                <a:gd name="connsiteY4922" fmla="*/ 5815318 h 6367455"/>
                <a:gd name="connsiteX4923" fmla="*/ 3845523 w 6891715"/>
                <a:gd name="connsiteY4923" fmla="*/ 5828971 h 6367455"/>
                <a:gd name="connsiteX4924" fmla="*/ 3830918 w 6891715"/>
                <a:gd name="connsiteY4924" fmla="*/ 5828018 h 6367455"/>
                <a:gd name="connsiteX4925" fmla="*/ 3827743 w 6891715"/>
                <a:gd name="connsiteY4925" fmla="*/ 5814366 h 6367455"/>
                <a:gd name="connsiteX4926" fmla="*/ 3823298 w 6891715"/>
                <a:gd name="connsiteY4926" fmla="*/ 5817541 h 6367455"/>
                <a:gd name="connsiteX4927" fmla="*/ 3811550 w 6891715"/>
                <a:gd name="connsiteY4927" fmla="*/ 5810556 h 6367455"/>
                <a:gd name="connsiteX4928" fmla="*/ 3797898 w 6891715"/>
                <a:gd name="connsiteY4928" fmla="*/ 5817858 h 6367455"/>
                <a:gd name="connsiteX4929" fmla="*/ 3787420 w 6891715"/>
                <a:gd name="connsiteY4929" fmla="*/ 5809286 h 6367455"/>
                <a:gd name="connsiteX4930" fmla="*/ 3761703 w 6891715"/>
                <a:gd name="connsiteY4930" fmla="*/ 5813096 h 6367455"/>
                <a:gd name="connsiteX4931" fmla="*/ 3753765 w 6891715"/>
                <a:gd name="connsiteY4931" fmla="*/ 5811826 h 6367455"/>
                <a:gd name="connsiteX4932" fmla="*/ 3747415 w 6891715"/>
                <a:gd name="connsiteY4932" fmla="*/ 5811191 h 6367455"/>
                <a:gd name="connsiteX4933" fmla="*/ 3742653 w 6891715"/>
                <a:gd name="connsiteY4933" fmla="*/ 5810873 h 6367455"/>
                <a:gd name="connsiteX4934" fmla="*/ 3741383 w 6891715"/>
                <a:gd name="connsiteY4934" fmla="*/ 5811191 h 6367455"/>
                <a:gd name="connsiteX4935" fmla="*/ 3739478 w 6891715"/>
                <a:gd name="connsiteY4935" fmla="*/ 5812461 h 6367455"/>
                <a:gd name="connsiteX4936" fmla="*/ 3735985 w 6891715"/>
                <a:gd name="connsiteY4936" fmla="*/ 5815636 h 6367455"/>
                <a:gd name="connsiteX4937" fmla="*/ 3732810 w 6891715"/>
                <a:gd name="connsiteY4937" fmla="*/ 5818811 h 6367455"/>
                <a:gd name="connsiteX4938" fmla="*/ 3731223 w 6891715"/>
                <a:gd name="connsiteY4938" fmla="*/ 5820398 h 6367455"/>
                <a:gd name="connsiteX4939" fmla="*/ 3715348 w 6891715"/>
                <a:gd name="connsiteY4939" fmla="*/ 5816588 h 6367455"/>
                <a:gd name="connsiteX4940" fmla="*/ 3704553 w 6891715"/>
                <a:gd name="connsiteY4940" fmla="*/ 5800713 h 6367455"/>
                <a:gd name="connsiteX4941" fmla="*/ 3697250 w 6891715"/>
                <a:gd name="connsiteY4941" fmla="*/ 5808968 h 6367455"/>
                <a:gd name="connsiteX4942" fmla="*/ 3695345 w 6891715"/>
                <a:gd name="connsiteY4942" fmla="*/ 5816588 h 6367455"/>
                <a:gd name="connsiteX4943" fmla="*/ 3687725 w 6891715"/>
                <a:gd name="connsiteY4943" fmla="*/ 5812461 h 6367455"/>
                <a:gd name="connsiteX4944" fmla="*/ 3684550 w 6891715"/>
                <a:gd name="connsiteY4944" fmla="*/ 5801031 h 6367455"/>
                <a:gd name="connsiteX4945" fmla="*/ 3675978 w 6891715"/>
                <a:gd name="connsiteY4945" fmla="*/ 5789283 h 6367455"/>
                <a:gd name="connsiteX4946" fmla="*/ 3676930 w 6891715"/>
                <a:gd name="connsiteY4946" fmla="*/ 5779123 h 6367455"/>
                <a:gd name="connsiteX4947" fmla="*/ 3668358 w 6891715"/>
                <a:gd name="connsiteY4947" fmla="*/ 5781028 h 6367455"/>
                <a:gd name="connsiteX4948" fmla="*/ 3665183 w 6891715"/>
                <a:gd name="connsiteY4948" fmla="*/ 5764201 h 6367455"/>
                <a:gd name="connsiteX4949" fmla="*/ 3650260 w 6891715"/>
                <a:gd name="connsiteY4949" fmla="*/ 5761343 h 6367455"/>
                <a:gd name="connsiteX4950" fmla="*/ 3646133 w 6891715"/>
                <a:gd name="connsiteY4950" fmla="*/ 5750548 h 6367455"/>
                <a:gd name="connsiteX4951" fmla="*/ 3652165 w 6891715"/>
                <a:gd name="connsiteY4951" fmla="*/ 5740071 h 6367455"/>
                <a:gd name="connsiteX4952" fmla="*/ 3667088 w 6891715"/>
                <a:gd name="connsiteY4952" fmla="*/ 5735943 h 6367455"/>
                <a:gd name="connsiteX4953" fmla="*/ 3675343 w 6891715"/>
                <a:gd name="connsiteY4953" fmla="*/ 5743881 h 6367455"/>
                <a:gd name="connsiteX4954" fmla="*/ 3683915 w 6891715"/>
                <a:gd name="connsiteY4954" fmla="*/ 5747056 h 6367455"/>
                <a:gd name="connsiteX4955" fmla="*/ 3681693 w 6891715"/>
                <a:gd name="connsiteY4955" fmla="*/ 5733403 h 6367455"/>
                <a:gd name="connsiteX4956" fmla="*/ 3676613 w 6891715"/>
                <a:gd name="connsiteY4956" fmla="*/ 5727371 h 6367455"/>
                <a:gd name="connsiteX4957" fmla="*/ 3660738 w 6891715"/>
                <a:gd name="connsiteY4957" fmla="*/ 5728323 h 6367455"/>
                <a:gd name="connsiteX4958" fmla="*/ 3654388 w 6891715"/>
                <a:gd name="connsiteY4958" fmla="*/ 5720068 h 6367455"/>
                <a:gd name="connsiteX4959" fmla="*/ 3648990 w 6891715"/>
                <a:gd name="connsiteY4959" fmla="*/ 5730546 h 6367455"/>
                <a:gd name="connsiteX4960" fmla="*/ 3645815 w 6891715"/>
                <a:gd name="connsiteY4960" fmla="*/ 5739118 h 6367455"/>
                <a:gd name="connsiteX4961" fmla="*/ 3641370 w 6891715"/>
                <a:gd name="connsiteY4961" fmla="*/ 5733721 h 6367455"/>
                <a:gd name="connsiteX4962" fmla="*/ 3639465 w 6891715"/>
                <a:gd name="connsiteY4962" fmla="*/ 5722291 h 6367455"/>
                <a:gd name="connsiteX4963" fmla="*/ 3631845 w 6891715"/>
                <a:gd name="connsiteY4963" fmla="*/ 5709591 h 6367455"/>
                <a:gd name="connsiteX4964" fmla="*/ 3615018 w 6891715"/>
                <a:gd name="connsiteY4964" fmla="*/ 5708956 h 6367455"/>
                <a:gd name="connsiteX4965" fmla="*/ 3602000 w 6891715"/>
                <a:gd name="connsiteY4965" fmla="*/ 5689906 h 6367455"/>
                <a:gd name="connsiteX4966" fmla="*/ 3606128 w 6891715"/>
                <a:gd name="connsiteY4966" fmla="*/ 5683556 h 6367455"/>
                <a:gd name="connsiteX4967" fmla="*/ 3595968 w 6891715"/>
                <a:gd name="connsiteY4967" fmla="*/ 5682286 h 6367455"/>
                <a:gd name="connsiteX4968" fmla="*/ 3595015 w 6891715"/>
                <a:gd name="connsiteY4968" fmla="*/ 5666093 h 6367455"/>
                <a:gd name="connsiteX4969" fmla="*/ 3588665 w 6891715"/>
                <a:gd name="connsiteY4969" fmla="*/ 5656886 h 6367455"/>
                <a:gd name="connsiteX4970" fmla="*/ 3589618 w 6891715"/>
                <a:gd name="connsiteY4970" fmla="*/ 5650536 h 6367455"/>
                <a:gd name="connsiteX4971" fmla="*/ 3582315 w 6891715"/>
                <a:gd name="connsiteY4971" fmla="*/ 5649583 h 6367455"/>
                <a:gd name="connsiteX4972" fmla="*/ 3578188 w 6891715"/>
                <a:gd name="connsiteY4972" fmla="*/ 5641963 h 6367455"/>
                <a:gd name="connsiteX4973" fmla="*/ 3578378 w 6891715"/>
                <a:gd name="connsiteY4973" fmla="*/ 5641929 h 6367455"/>
                <a:gd name="connsiteX4974" fmla="*/ 3574656 w 6891715"/>
                <a:gd name="connsiteY4974" fmla="*/ 5639745 h 6367455"/>
                <a:gd name="connsiteX4975" fmla="*/ 3577496 w 6891715"/>
                <a:gd name="connsiteY4975" fmla="*/ 5632442 h 6367455"/>
                <a:gd name="connsiteX4976" fmla="*/ 3571816 w 6891715"/>
                <a:gd name="connsiteY4976" fmla="*/ 5618155 h 6367455"/>
                <a:gd name="connsiteX4977" fmla="*/ 3557613 w 6891715"/>
                <a:gd name="connsiteY4977" fmla="*/ 5606090 h 6367455"/>
                <a:gd name="connsiteX4978" fmla="*/ 3537414 w 6891715"/>
                <a:gd name="connsiteY4978" fmla="*/ 5597200 h 6367455"/>
                <a:gd name="connsiteX4979" fmla="*/ 3526999 w 6891715"/>
                <a:gd name="connsiteY4979" fmla="*/ 5579420 h 6367455"/>
                <a:gd name="connsiteX4980" fmla="*/ 3525737 w 6891715"/>
                <a:gd name="connsiteY4980" fmla="*/ 5573387 h 6367455"/>
                <a:gd name="connsiteX4981" fmla="*/ 3515006 w 6891715"/>
                <a:gd name="connsiteY4981" fmla="*/ 5557830 h 6367455"/>
                <a:gd name="connsiteX4982" fmla="*/ 3517847 w 6891715"/>
                <a:gd name="connsiteY4982" fmla="*/ 5553067 h 6367455"/>
                <a:gd name="connsiteX4983" fmla="*/ 3527946 w 6891715"/>
                <a:gd name="connsiteY4983" fmla="*/ 5560052 h 6367455"/>
                <a:gd name="connsiteX4984" fmla="*/ 3526684 w 6891715"/>
                <a:gd name="connsiteY4984" fmla="*/ 5550845 h 6367455"/>
                <a:gd name="connsiteX4985" fmla="*/ 3527315 w 6891715"/>
                <a:gd name="connsiteY4985" fmla="*/ 5546717 h 6367455"/>
                <a:gd name="connsiteX4986" fmla="*/ 3520372 w 6891715"/>
                <a:gd name="connsiteY4986" fmla="*/ 5543860 h 6367455"/>
                <a:gd name="connsiteX4987" fmla="*/ 3514691 w 6891715"/>
                <a:gd name="connsiteY4987" fmla="*/ 5534970 h 6367455"/>
                <a:gd name="connsiteX4988" fmla="*/ 3514691 w 6891715"/>
                <a:gd name="connsiteY4988" fmla="*/ 5523540 h 6367455"/>
                <a:gd name="connsiteX4989" fmla="*/ 3522581 w 6891715"/>
                <a:gd name="connsiteY4989" fmla="*/ 5513062 h 6367455"/>
                <a:gd name="connsiteX4990" fmla="*/ 3527946 w 6891715"/>
                <a:gd name="connsiteY4990" fmla="*/ 5504490 h 6367455"/>
                <a:gd name="connsiteX4991" fmla="*/ 3529840 w 6891715"/>
                <a:gd name="connsiteY4991" fmla="*/ 5490202 h 6367455"/>
                <a:gd name="connsiteX4992" fmla="*/ 3531418 w 6891715"/>
                <a:gd name="connsiteY4992" fmla="*/ 5480995 h 6367455"/>
                <a:gd name="connsiteX4993" fmla="*/ 3523843 w 6891715"/>
                <a:gd name="connsiteY4993" fmla="*/ 5473057 h 6367455"/>
                <a:gd name="connsiteX4994" fmla="*/ 3532365 w 6891715"/>
                <a:gd name="connsiteY4994" fmla="*/ 5464485 h 6367455"/>
                <a:gd name="connsiteX4995" fmla="*/ 3526053 w 6891715"/>
                <a:gd name="connsiteY4995" fmla="*/ 5451784 h 6367455"/>
                <a:gd name="connsiteX4996" fmla="*/ 3523212 w 6891715"/>
                <a:gd name="connsiteY4996" fmla="*/ 5445434 h 6367455"/>
                <a:gd name="connsiteX4997" fmla="*/ 3529524 w 6891715"/>
                <a:gd name="connsiteY4997" fmla="*/ 5441307 h 6367455"/>
                <a:gd name="connsiteX4998" fmla="*/ 3524159 w 6891715"/>
                <a:gd name="connsiteY4998" fmla="*/ 5427337 h 6367455"/>
                <a:gd name="connsiteX4999" fmla="*/ 3527946 w 6891715"/>
                <a:gd name="connsiteY4999" fmla="*/ 5420352 h 6367455"/>
                <a:gd name="connsiteX5000" fmla="*/ 3540570 w 6891715"/>
                <a:gd name="connsiteY5000" fmla="*/ 5404794 h 6367455"/>
                <a:gd name="connsiteX5001" fmla="*/ 3535836 w 6891715"/>
                <a:gd name="connsiteY5001" fmla="*/ 5397809 h 6367455"/>
                <a:gd name="connsiteX5002" fmla="*/ 3526053 w 6891715"/>
                <a:gd name="connsiteY5002" fmla="*/ 5394952 h 6367455"/>
                <a:gd name="connsiteX5003" fmla="*/ 3525643 w 6891715"/>
                <a:gd name="connsiteY5003" fmla="*/ 5394317 h 6367455"/>
                <a:gd name="connsiteX5004" fmla="*/ 3516101 w 6891715"/>
                <a:gd name="connsiteY5004" fmla="*/ 5394317 h 6367455"/>
                <a:gd name="connsiteX5005" fmla="*/ 3512284 w 6891715"/>
                <a:gd name="connsiteY5005" fmla="*/ 5386716 h 6367455"/>
                <a:gd name="connsiteX5006" fmla="*/ 3510694 w 6891715"/>
                <a:gd name="connsiteY5006" fmla="*/ 5374048 h 6367455"/>
                <a:gd name="connsiteX5007" fmla="*/ 3492882 w 6891715"/>
                <a:gd name="connsiteY5007" fmla="*/ 5352511 h 6367455"/>
                <a:gd name="connsiteX5008" fmla="*/ 3469663 w 6891715"/>
                <a:gd name="connsiteY5008" fmla="*/ 5340159 h 6367455"/>
                <a:gd name="connsiteX5009" fmla="*/ 3460121 w 6891715"/>
                <a:gd name="connsiteY5009" fmla="*/ 5329707 h 6367455"/>
                <a:gd name="connsiteX5010" fmla="*/ 3445809 w 6891715"/>
                <a:gd name="connsiteY5010" fmla="*/ 5327807 h 6367455"/>
                <a:gd name="connsiteX5011" fmla="*/ 3441674 w 6891715"/>
                <a:gd name="connsiteY5011" fmla="*/ 5318622 h 6367455"/>
                <a:gd name="connsiteX5012" fmla="*/ 3448671 w 6891715"/>
                <a:gd name="connsiteY5012" fmla="*/ 5320839 h 6367455"/>
                <a:gd name="connsiteX5013" fmla="*/ 3454396 w 6891715"/>
                <a:gd name="connsiteY5013" fmla="*/ 5318939 h 6367455"/>
                <a:gd name="connsiteX5014" fmla="*/ 3455032 w 6891715"/>
                <a:gd name="connsiteY5014" fmla="*/ 5310071 h 6367455"/>
                <a:gd name="connsiteX5015" fmla="*/ 3445596 w 6891715"/>
                <a:gd name="connsiteY5015" fmla="*/ 5305079 h 6367455"/>
                <a:gd name="connsiteX5016" fmla="*/ 3448013 w 6891715"/>
                <a:gd name="connsiteY5016" fmla="*/ 5314939 h 6367455"/>
                <a:gd name="connsiteX5017" fmla="*/ 3441636 w 6891715"/>
                <a:gd name="connsiteY5017" fmla="*/ 5312732 h 6367455"/>
                <a:gd name="connsiteX5018" fmla="*/ 3436217 w 6891715"/>
                <a:gd name="connsiteY5018" fmla="*/ 5308949 h 6367455"/>
                <a:gd name="connsiteX5019" fmla="*/ 3431434 w 6891715"/>
                <a:gd name="connsiteY5019" fmla="*/ 5305166 h 6367455"/>
                <a:gd name="connsiteX5020" fmla="*/ 3427927 w 6891715"/>
                <a:gd name="connsiteY5020" fmla="*/ 5302014 h 6367455"/>
                <a:gd name="connsiteX5021" fmla="*/ 3425696 w 6891715"/>
                <a:gd name="connsiteY5021" fmla="*/ 5298861 h 6367455"/>
                <a:gd name="connsiteX5022" fmla="*/ 3423145 w 6891715"/>
                <a:gd name="connsiteY5022" fmla="*/ 5296654 h 6367455"/>
                <a:gd name="connsiteX5023" fmla="*/ 3420913 w 6891715"/>
                <a:gd name="connsiteY5023" fmla="*/ 5295078 h 6367455"/>
                <a:gd name="connsiteX5024" fmla="*/ 3393814 w 6891715"/>
                <a:gd name="connsiteY5024" fmla="*/ 5279000 h 6367455"/>
                <a:gd name="connsiteX5025" fmla="*/ 3380105 w 6891715"/>
                <a:gd name="connsiteY5025" fmla="*/ 5263238 h 6367455"/>
                <a:gd name="connsiteX5026" fmla="*/ 3365758 w 6891715"/>
                <a:gd name="connsiteY5026" fmla="*/ 5256303 h 6367455"/>
                <a:gd name="connsiteX5027" fmla="*/ 3371178 w 6891715"/>
                <a:gd name="connsiteY5027" fmla="*/ 5268913 h 6367455"/>
                <a:gd name="connsiteX5028" fmla="*/ 3355875 w 6891715"/>
                <a:gd name="connsiteY5028" fmla="*/ 5258509 h 6367455"/>
                <a:gd name="connsiteX5029" fmla="*/ 3332601 w 6891715"/>
                <a:gd name="connsiteY5029" fmla="*/ 5247476 h 6367455"/>
                <a:gd name="connsiteX5030" fmla="*/ 3320486 w 6891715"/>
                <a:gd name="connsiteY5030" fmla="*/ 5245269 h 6367455"/>
                <a:gd name="connsiteX5031" fmla="*/ 3301995 w 6891715"/>
                <a:gd name="connsiteY5031" fmla="*/ 5240855 h 6367455"/>
                <a:gd name="connsiteX5032" fmla="*/ 3294025 w 6891715"/>
                <a:gd name="connsiteY5032" fmla="*/ 5229506 h 6367455"/>
                <a:gd name="connsiteX5033" fmla="*/ 3321124 w 6891715"/>
                <a:gd name="connsiteY5033" fmla="*/ 5232974 h 6367455"/>
                <a:gd name="connsiteX5034" fmla="*/ 3333877 w 6891715"/>
                <a:gd name="connsiteY5034" fmla="*/ 5237072 h 6367455"/>
                <a:gd name="connsiteX5035" fmla="*/ 3352368 w 6891715"/>
                <a:gd name="connsiteY5035" fmla="*/ 5241171 h 6367455"/>
                <a:gd name="connsiteX5036" fmla="*/ 3357469 w 6891715"/>
                <a:gd name="connsiteY5036" fmla="*/ 5244954 h 6367455"/>
                <a:gd name="connsiteX5037" fmla="*/ 3355237 w 6891715"/>
                <a:gd name="connsiteY5037" fmla="*/ 5235496 h 6367455"/>
                <a:gd name="connsiteX5038" fmla="*/ 3357761 w 6891715"/>
                <a:gd name="connsiteY5038" fmla="*/ 5233854 h 6367455"/>
                <a:gd name="connsiteX5039" fmla="*/ 3374251 w 6891715"/>
                <a:gd name="connsiteY5039" fmla="*/ 5226890 h 6367455"/>
                <a:gd name="connsiteX5040" fmla="*/ 3376538 w 6891715"/>
                <a:gd name="connsiteY5040" fmla="*/ 5226649 h 6367455"/>
                <a:gd name="connsiteX5041" fmla="*/ 3376390 w 6891715"/>
                <a:gd name="connsiteY5041" fmla="*/ 5225986 h 6367455"/>
                <a:gd name="connsiteX5042" fmla="*/ 3374251 w 6891715"/>
                <a:gd name="connsiteY5042" fmla="*/ 5226890 h 6367455"/>
                <a:gd name="connsiteX5043" fmla="*/ 3367352 w 6891715"/>
                <a:gd name="connsiteY5043" fmla="*/ 5227615 h 6367455"/>
                <a:gd name="connsiteX5044" fmla="*/ 3357761 w 6891715"/>
                <a:gd name="connsiteY5044" fmla="*/ 5233854 h 6367455"/>
                <a:gd name="connsiteX5045" fmla="*/ 3355306 w 6891715"/>
                <a:gd name="connsiteY5045" fmla="*/ 5234891 h 6367455"/>
                <a:gd name="connsiteX5046" fmla="*/ 3346733 w 6891715"/>
                <a:gd name="connsiteY5046" fmla="*/ 5230124 h 6367455"/>
                <a:gd name="connsiteX5047" fmla="*/ 3354671 w 6891715"/>
                <a:gd name="connsiteY5047" fmla="*/ 5222815 h 6367455"/>
                <a:gd name="connsiteX5048" fmla="*/ 3358798 w 6891715"/>
                <a:gd name="connsiteY5048" fmla="*/ 5218366 h 6367455"/>
                <a:gd name="connsiteX5049" fmla="*/ 3358436 w 6891715"/>
                <a:gd name="connsiteY5049" fmla="*/ 5217784 h 6367455"/>
                <a:gd name="connsiteX5050" fmla="*/ 3354315 w 6891715"/>
                <a:gd name="connsiteY5050" fmla="*/ 5222229 h 6367455"/>
                <a:gd name="connsiteX5051" fmla="*/ 3340052 w 6891715"/>
                <a:gd name="connsiteY5051" fmla="*/ 5224452 h 6367455"/>
                <a:gd name="connsiteX5052" fmla="*/ 3327374 w 6891715"/>
                <a:gd name="connsiteY5052" fmla="*/ 5222547 h 6367455"/>
                <a:gd name="connsiteX5053" fmla="*/ 3291558 w 6891715"/>
                <a:gd name="connsiteY5053" fmla="*/ 5197464 h 6367455"/>
                <a:gd name="connsiteX5054" fmla="*/ 3284585 w 6891715"/>
                <a:gd name="connsiteY5054" fmla="*/ 5183177 h 6367455"/>
                <a:gd name="connsiteX5055" fmla="*/ 3262715 w 6891715"/>
                <a:gd name="connsiteY5055" fmla="*/ 5167619 h 6367455"/>
                <a:gd name="connsiteX5056" fmla="*/ 3236724 w 6891715"/>
                <a:gd name="connsiteY5056" fmla="*/ 5163492 h 6367455"/>
                <a:gd name="connsiteX5057" fmla="*/ 3223095 w 6891715"/>
                <a:gd name="connsiteY5057" fmla="*/ 5169842 h 6367455"/>
                <a:gd name="connsiteX5058" fmla="*/ 3197105 w 6891715"/>
                <a:gd name="connsiteY5058" fmla="*/ 5168889 h 6367455"/>
                <a:gd name="connsiteX5059" fmla="*/ 3185694 w 6891715"/>
                <a:gd name="connsiteY5059" fmla="*/ 5151744 h 6367455"/>
                <a:gd name="connsiteX5060" fmla="*/ 3187913 w 6891715"/>
                <a:gd name="connsiteY5060" fmla="*/ 5144442 h 6367455"/>
                <a:gd name="connsiteX5061" fmla="*/ 3160338 w 6891715"/>
                <a:gd name="connsiteY5061" fmla="*/ 5123804 h 6367455"/>
                <a:gd name="connsiteX5062" fmla="*/ 3116598 w 6891715"/>
                <a:gd name="connsiteY5062" fmla="*/ 5068242 h 6367455"/>
                <a:gd name="connsiteX5063" fmla="*/ 3116281 w 6891715"/>
                <a:gd name="connsiteY5063" fmla="*/ 5063797 h 6367455"/>
                <a:gd name="connsiteX5064" fmla="*/ 3125790 w 6891715"/>
                <a:gd name="connsiteY5064" fmla="*/ 5065067 h 6367455"/>
                <a:gd name="connsiteX5065" fmla="*/ 3132129 w 6891715"/>
                <a:gd name="connsiteY5065" fmla="*/ 5063797 h 6367455"/>
                <a:gd name="connsiteX5066" fmla="*/ 3125790 w 6891715"/>
                <a:gd name="connsiteY5066" fmla="*/ 5056494 h 6367455"/>
                <a:gd name="connsiteX5067" fmla="*/ 3125790 w 6891715"/>
                <a:gd name="connsiteY5067" fmla="*/ 5052049 h 6367455"/>
                <a:gd name="connsiteX5068" fmla="*/ 3141637 w 6891715"/>
                <a:gd name="connsiteY5068" fmla="*/ 5060622 h 6367455"/>
                <a:gd name="connsiteX5069" fmla="*/ 3152097 w 6891715"/>
                <a:gd name="connsiteY5069" fmla="*/ 5071099 h 6367455"/>
                <a:gd name="connsiteX5070" fmla="*/ 3154316 w 6891715"/>
                <a:gd name="connsiteY5070" fmla="*/ 5061257 h 6367455"/>
                <a:gd name="connsiteX5071" fmla="*/ 3144807 w 6891715"/>
                <a:gd name="connsiteY5071" fmla="*/ 5059669 h 6367455"/>
                <a:gd name="connsiteX5072" fmla="*/ 3123571 w 6891715"/>
                <a:gd name="connsiteY5072" fmla="*/ 5040937 h 6367455"/>
                <a:gd name="connsiteX5073" fmla="*/ 3111844 w 6891715"/>
                <a:gd name="connsiteY5073" fmla="*/ 5026014 h 6367455"/>
                <a:gd name="connsiteX5074" fmla="*/ 3105187 w 6891715"/>
                <a:gd name="connsiteY5074" fmla="*/ 5012679 h 6367455"/>
                <a:gd name="connsiteX5075" fmla="*/ 3100750 w 6891715"/>
                <a:gd name="connsiteY5075" fmla="*/ 4980612 h 6367455"/>
                <a:gd name="connsiteX5076" fmla="*/ 3093143 w 6891715"/>
                <a:gd name="connsiteY5076" fmla="*/ 4963149 h 6367455"/>
                <a:gd name="connsiteX5077" fmla="*/ 3070005 w 6891715"/>
                <a:gd name="connsiteY5077" fmla="*/ 4933621 h 6367455"/>
                <a:gd name="connsiteX5078" fmla="*/ 3053524 w 6891715"/>
                <a:gd name="connsiteY5078" fmla="*/ 4927589 h 6367455"/>
                <a:gd name="connsiteX5079" fmla="*/ 3045283 w 6891715"/>
                <a:gd name="connsiteY5079" fmla="*/ 4918064 h 6367455"/>
                <a:gd name="connsiteX5080" fmla="*/ 3030703 w 6891715"/>
                <a:gd name="connsiteY5080" fmla="*/ 4921239 h 6367455"/>
                <a:gd name="connsiteX5081" fmla="*/ 3025314 w 6891715"/>
                <a:gd name="connsiteY5081" fmla="*/ 4945686 h 6367455"/>
                <a:gd name="connsiteX5082" fmla="*/ 3027850 w 6891715"/>
                <a:gd name="connsiteY5082" fmla="*/ 4958386 h 6367455"/>
                <a:gd name="connsiteX5083" fmla="*/ 3018341 w 6891715"/>
                <a:gd name="connsiteY5083" fmla="*/ 4971086 h 6367455"/>
                <a:gd name="connsiteX5084" fmla="*/ 3016123 w 6891715"/>
                <a:gd name="connsiteY5084" fmla="*/ 4966006 h 6367455"/>
                <a:gd name="connsiteX5085" fmla="*/ 3012953 w 6891715"/>
                <a:gd name="connsiteY5085" fmla="*/ 4975531 h 6367455"/>
                <a:gd name="connsiteX5086" fmla="*/ 3006931 w 6891715"/>
                <a:gd name="connsiteY5086" fmla="*/ 4990137 h 6367455"/>
                <a:gd name="connsiteX5087" fmla="*/ 3005980 w 6891715"/>
                <a:gd name="connsiteY5087" fmla="*/ 4995217 h 6367455"/>
                <a:gd name="connsiteX5088" fmla="*/ 2992351 w 6891715"/>
                <a:gd name="connsiteY5088" fmla="*/ 4986962 h 6367455"/>
                <a:gd name="connsiteX5089" fmla="*/ 2988547 w 6891715"/>
                <a:gd name="connsiteY5089" fmla="*/ 4967276 h 6367455"/>
                <a:gd name="connsiteX5090" fmla="*/ 2977137 w 6891715"/>
                <a:gd name="connsiteY5090" fmla="*/ 4958704 h 6367455"/>
                <a:gd name="connsiteX5091" fmla="*/ 2971749 w 6891715"/>
                <a:gd name="connsiteY5091" fmla="*/ 4946004 h 6367455"/>
                <a:gd name="connsiteX5092" fmla="*/ 2974601 w 6891715"/>
                <a:gd name="connsiteY5092" fmla="*/ 4927271 h 6367455"/>
                <a:gd name="connsiteX5093" fmla="*/ 2963825 w 6891715"/>
                <a:gd name="connsiteY5093" fmla="*/ 4910444 h 6367455"/>
                <a:gd name="connsiteX5094" fmla="*/ 2963825 w 6891715"/>
                <a:gd name="connsiteY5094" fmla="*/ 4899649 h 6367455"/>
                <a:gd name="connsiteX5095" fmla="*/ 2976186 w 6891715"/>
                <a:gd name="connsiteY5095" fmla="*/ 4893299 h 6367455"/>
                <a:gd name="connsiteX5096" fmla="*/ 2976672 w 6891715"/>
                <a:gd name="connsiteY5096" fmla="*/ 4893377 h 6367455"/>
                <a:gd name="connsiteX5097" fmla="*/ 2981824 w 6891715"/>
                <a:gd name="connsiteY5097" fmla="*/ 4881196 h 6367455"/>
                <a:gd name="connsiteX5098" fmla="*/ 2977710 w 6891715"/>
                <a:gd name="connsiteY5098" fmla="*/ 4874199 h 6367455"/>
                <a:gd name="connsiteX5099" fmla="*/ 2986888 w 6891715"/>
                <a:gd name="connsiteY5099" fmla="*/ 4875471 h 6367455"/>
                <a:gd name="connsiteX5100" fmla="*/ 2990656 w 6891715"/>
                <a:gd name="connsiteY5100" fmla="*/ 4865568 h 6367455"/>
                <a:gd name="connsiteX5101" fmla="*/ 2977241 w 6891715"/>
                <a:gd name="connsiteY5101" fmla="*/ 4873821 h 6367455"/>
                <a:gd name="connsiteX5102" fmla="*/ 2960110 w 6891715"/>
                <a:gd name="connsiteY5102" fmla="*/ 4867464 h 6367455"/>
                <a:gd name="connsiteX5103" fmla="*/ 2943297 w 6891715"/>
                <a:gd name="connsiteY5103" fmla="*/ 4876364 h 6367455"/>
                <a:gd name="connsiteX5104" fmla="*/ 2927436 w 6891715"/>
                <a:gd name="connsiteY5104" fmla="*/ 4870960 h 6367455"/>
                <a:gd name="connsiteX5105" fmla="*/ 2894761 w 6891715"/>
                <a:gd name="connsiteY5105" fmla="*/ 4889077 h 6367455"/>
                <a:gd name="connsiteX5106" fmla="*/ 2863038 w 6891715"/>
                <a:gd name="connsiteY5106" fmla="*/ 4899884 h 6367455"/>
                <a:gd name="connsiteX5107" fmla="*/ 2852887 w 6891715"/>
                <a:gd name="connsiteY5107" fmla="*/ 4901155 h 6367455"/>
                <a:gd name="connsiteX5108" fmla="*/ 2843053 w 6891715"/>
                <a:gd name="connsiteY5108" fmla="*/ 4922132 h 6367455"/>
                <a:gd name="connsiteX5109" fmla="*/ 2844639 w 6891715"/>
                <a:gd name="connsiteY5109" fmla="*/ 4939296 h 6367455"/>
                <a:gd name="connsiteX5110" fmla="*/ 2862721 w 6891715"/>
                <a:gd name="connsiteY5110" fmla="*/ 4962180 h 6367455"/>
                <a:gd name="connsiteX5111" fmla="*/ 2862721 w 6891715"/>
                <a:gd name="connsiteY5111" fmla="*/ 4977118 h 6367455"/>
                <a:gd name="connsiteX5112" fmla="*/ 2850349 w 6891715"/>
                <a:gd name="connsiteY5112" fmla="*/ 4994282 h 6367455"/>
                <a:gd name="connsiteX5113" fmla="*/ 2849397 w 6891715"/>
                <a:gd name="connsiteY5113" fmla="*/ 5023523 h 6367455"/>
                <a:gd name="connsiteX5114" fmla="*/ 2857011 w 6891715"/>
                <a:gd name="connsiteY5114" fmla="*/ 5056260 h 6367455"/>
                <a:gd name="connsiteX5115" fmla="*/ 2892223 w 6891715"/>
                <a:gd name="connsiteY5115" fmla="*/ 5094718 h 6367455"/>
                <a:gd name="connsiteX5116" fmla="*/ 2944566 w 6891715"/>
                <a:gd name="connsiteY5116" fmla="*/ 5138580 h 6367455"/>
                <a:gd name="connsiteX5117" fmla="*/ 2977558 w 6891715"/>
                <a:gd name="connsiteY5117" fmla="*/ 5157332 h 6367455"/>
                <a:gd name="connsiteX5118" fmla="*/ 3003571 w 6891715"/>
                <a:gd name="connsiteY5118" fmla="*/ 5234249 h 6367455"/>
                <a:gd name="connsiteX5119" fmla="*/ 3036880 w 6891715"/>
                <a:gd name="connsiteY5119" fmla="*/ 5295274 h 6367455"/>
                <a:gd name="connsiteX5120" fmla="*/ 3070189 w 6891715"/>
                <a:gd name="connsiteY5120" fmla="*/ 5330554 h 6367455"/>
                <a:gd name="connsiteX5121" fmla="*/ 3108256 w 6891715"/>
                <a:gd name="connsiteY5121" fmla="*/ 5352485 h 6367455"/>
                <a:gd name="connsiteX5122" fmla="*/ 3135855 w 6891715"/>
                <a:gd name="connsiteY5122" fmla="*/ 5374416 h 6367455"/>
                <a:gd name="connsiteX5123" fmla="*/ 3163454 w 6891715"/>
                <a:gd name="connsiteY5123" fmla="*/ 5357252 h 6367455"/>
                <a:gd name="connsiteX5124" fmla="*/ 3164406 w 6891715"/>
                <a:gd name="connsiteY5124" fmla="*/ 5364563 h 6367455"/>
                <a:gd name="connsiteX5125" fmla="*/ 3172019 w 6891715"/>
                <a:gd name="connsiteY5125" fmla="*/ 5366787 h 6367455"/>
                <a:gd name="connsiteX5126" fmla="*/ 3176778 w 6891715"/>
                <a:gd name="connsiteY5126" fmla="*/ 5355981 h 6367455"/>
                <a:gd name="connsiteX5127" fmla="*/ 3188515 w 6891715"/>
                <a:gd name="connsiteY5127" fmla="*/ 5351849 h 6367455"/>
                <a:gd name="connsiteX5128" fmla="*/ 3200252 w 6891715"/>
                <a:gd name="connsiteY5128" fmla="*/ 5351531 h 6367455"/>
                <a:gd name="connsiteX5129" fmla="*/ 3213259 w 6891715"/>
                <a:gd name="connsiteY5129" fmla="*/ 5373780 h 6367455"/>
                <a:gd name="connsiteX5130" fmla="*/ 3204694 w 6891715"/>
                <a:gd name="connsiteY5130" fmla="*/ 5384269 h 6367455"/>
                <a:gd name="connsiteX5131" fmla="*/ 3194225 w 6891715"/>
                <a:gd name="connsiteY5131" fmla="*/ 5398253 h 6367455"/>
                <a:gd name="connsiteX5132" fmla="*/ 3192322 w 6891715"/>
                <a:gd name="connsiteY5132" fmla="*/ 5409696 h 6367455"/>
                <a:gd name="connsiteX5133" fmla="*/ 3203108 w 6891715"/>
                <a:gd name="connsiteY5133" fmla="*/ 5431944 h 6367455"/>
                <a:gd name="connsiteX5134" fmla="*/ 3222141 w 6891715"/>
                <a:gd name="connsiteY5134" fmla="*/ 5436712 h 6367455"/>
                <a:gd name="connsiteX5135" fmla="*/ 3271946 w 6891715"/>
                <a:gd name="connsiteY5135" fmla="*/ 5456418 h 6367455"/>
                <a:gd name="connsiteX5136" fmla="*/ 3322703 w 6891715"/>
                <a:gd name="connsiteY5136" fmla="*/ 5478349 h 6367455"/>
                <a:gd name="connsiteX5137" fmla="*/ 3357281 w 6891715"/>
                <a:gd name="connsiteY5137" fmla="*/ 5513629 h 6367455"/>
                <a:gd name="connsiteX5138" fmla="*/ 3391224 w 6891715"/>
                <a:gd name="connsiteY5138" fmla="*/ 5526024 h 6367455"/>
                <a:gd name="connsiteX5139" fmla="*/ 3404865 w 6891715"/>
                <a:gd name="connsiteY5139" fmla="*/ 5541598 h 6367455"/>
                <a:gd name="connsiteX5140" fmla="*/ 3429609 w 6891715"/>
                <a:gd name="connsiteY5140" fmla="*/ 5562576 h 6367455"/>
                <a:gd name="connsiteX5141" fmla="*/ 3443250 w 6891715"/>
                <a:gd name="connsiteY5141" fmla="*/ 5581646 h 6367455"/>
                <a:gd name="connsiteX5142" fmla="*/ 3435319 w 6891715"/>
                <a:gd name="connsiteY5142" fmla="*/ 5601352 h 6367455"/>
                <a:gd name="connsiteX5143" fmla="*/ 3429926 w 6891715"/>
                <a:gd name="connsiteY5143" fmla="*/ 5619469 h 6367455"/>
                <a:gd name="connsiteX5144" fmla="*/ 3396934 w 6891715"/>
                <a:gd name="connsiteY5144" fmla="*/ 5603894 h 6367455"/>
                <a:gd name="connsiteX5145" fmla="*/ 3382976 w 6891715"/>
                <a:gd name="connsiteY5145" fmla="*/ 5572429 h 6367455"/>
                <a:gd name="connsiteX5146" fmla="*/ 3329999 w 6891715"/>
                <a:gd name="connsiteY5146" fmla="*/ 5563529 h 6367455"/>
                <a:gd name="connsiteX5147" fmla="*/ 3328730 w 6891715"/>
                <a:gd name="connsiteY5147" fmla="*/ 5550816 h 6367455"/>
                <a:gd name="connsiteX5148" fmla="*/ 3336344 w 6891715"/>
                <a:gd name="connsiteY5148" fmla="*/ 5546684 h 6367455"/>
                <a:gd name="connsiteX5149" fmla="*/ 3325558 w 6891715"/>
                <a:gd name="connsiteY5149" fmla="*/ 5541280 h 6367455"/>
                <a:gd name="connsiteX5150" fmla="*/ 3285270 w 6891715"/>
                <a:gd name="connsiteY5150" fmla="*/ 5547955 h 6367455"/>
                <a:gd name="connsiteX5151" fmla="*/ 3262429 w 6891715"/>
                <a:gd name="connsiteY5151" fmla="*/ 5574653 h 6367455"/>
                <a:gd name="connsiteX5152" fmla="*/ 3270043 w 6891715"/>
                <a:gd name="connsiteY5152" fmla="*/ 5591499 h 6367455"/>
                <a:gd name="connsiteX5153" fmla="*/ 3249423 w 6891715"/>
                <a:gd name="connsiteY5153" fmla="*/ 5626779 h 6367455"/>
                <a:gd name="connsiteX5154" fmla="*/ 3268457 w 6891715"/>
                <a:gd name="connsiteY5154" fmla="*/ 5643306 h 6367455"/>
                <a:gd name="connsiteX5155" fmla="*/ 3299228 w 6891715"/>
                <a:gd name="connsiteY5155" fmla="*/ 5662059 h 6367455"/>
                <a:gd name="connsiteX5156" fmla="*/ 3308110 w 6891715"/>
                <a:gd name="connsiteY5156" fmla="*/ 5681765 h 6367455"/>
                <a:gd name="connsiteX5157" fmla="*/ 3314455 w 6891715"/>
                <a:gd name="connsiteY5157" fmla="*/ 5708145 h 6367455"/>
                <a:gd name="connsiteX5158" fmla="*/ 3313820 w 6891715"/>
                <a:gd name="connsiteY5158" fmla="*/ 5724991 h 6367455"/>
                <a:gd name="connsiteX5159" fmla="*/ 3292566 w 6891715"/>
                <a:gd name="connsiteY5159" fmla="*/ 5728487 h 6367455"/>
                <a:gd name="connsiteX5160" fmla="*/ 3262112 w 6891715"/>
                <a:gd name="connsiteY5160" fmla="*/ 5744697 h 6367455"/>
                <a:gd name="connsiteX5161" fmla="*/ 3263064 w 6891715"/>
                <a:gd name="connsiteY5161" fmla="*/ 5768534 h 6367455"/>
                <a:gd name="connsiteX5162" fmla="*/ 3262429 w 6891715"/>
                <a:gd name="connsiteY5162" fmla="*/ 5799365 h 6367455"/>
                <a:gd name="connsiteX5163" fmla="*/ 3221824 w 6891715"/>
                <a:gd name="connsiteY5163" fmla="*/ 5842909 h 6367455"/>
                <a:gd name="connsiteX5164" fmla="*/ 3205963 w 6891715"/>
                <a:gd name="connsiteY5164" fmla="*/ 5867382 h 6367455"/>
                <a:gd name="connsiteX5165" fmla="*/ 3189149 w 6891715"/>
                <a:gd name="connsiteY5165" fmla="*/ 5873739 h 6367455"/>
                <a:gd name="connsiteX5166" fmla="*/ 3175509 w 6891715"/>
                <a:gd name="connsiteY5166" fmla="*/ 5861343 h 6367455"/>
                <a:gd name="connsiteX5167" fmla="*/ 3164406 w 6891715"/>
                <a:gd name="connsiteY5167" fmla="*/ 5830831 h 6367455"/>
                <a:gd name="connsiteX5168" fmla="*/ 3164406 w 6891715"/>
                <a:gd name="connsiteY5168" fmla="*/ 5821296 h 6367455"/>
                <a:gd name="connsiteX5169" fmla="*/ 3185343 w 6891715"/>
                <a:gd name="connsiteY5169" fmla="*/ 5813985 h 6367455"/>
                <a:gd name="connsiteX5170" fmla="*/ 3192639 w 6891715"/>
                <a:gd name="connsiteY5170" fmla="*/ 5799047 h 6367455"/>
                <a:gd name="connsiteX5171" fmla="*/ 3182805 w 6891715"/>
                <a:gd name="connsiteY5171" fmla="*/ 5784109 h 6367455"/>
                <a:gd name="connsiteX5172" fmla="*/ 3187246 w 6891715"/>
                <a:gd name="connsiteY5172" fmla="*/ 5774573 h 6367455"/>
                <a:gd name="connsiteX5173" fmla="*/ 3204059 w 6891715"/>
                <a:gd name="connsiteY5173" fmla="*/ 5767263 h 6367455"/>
                <a:gd name="connsiteX5174" fmla="*/ 3218017 w 6891715"/>
                <a:gd name="connsiteY5174" fmla="*/ 5761860 h 6367455"/>
                <a:gd name="connsiteX5175" fmla="*/ 3220555 w 6891715"/>
                <a:gd name="connsiteY5175" fmla="*/ 5742790 h 6367455"/>
                <a:gd name="connsiteX5176" fmla="*/ 3219603 w 6891715"/>
                <a:gd name="connsiteY5176" fmla="*/ 5728805 h 6367455"/>
                <a:gd name="connsiteX5177" fmla="*/ 3207549 w 6891715"/>
                <a:gd name="connsiteY5177" fmla="*/ 5710052 h 6367455"/>
                <a:gd name="connsiteX5178" fmla="*/ 3188198 w 6891715"/>
                <a:gd name="connsiteY5178" fmla="*/ 5667144 h 6367455"/>
                <a:gd name="connsiteX5179" fmla="*/ 3177095 w 6891715"/>
                <a:gd name="connsiteY5179" fmla="*/ 5628050 h 6367455"/>
                <a:gd name="connsiteX5180" fmla="*/ 3159330 w 6891715"/>
                <a:gd name="connsiteY5180" fmla="*/ 5606119 h 6367455"/>
                <a:gd name="connsiteX5181" fmla="*/ 3131731 w 6891715"/>
                <a:gd name="connsiteY5181" fmla="*/ 5611840 h 6367455"/>
                <a:gd name="connsiteX5182" fmla="*/ 3108256 w 6891715"/>
                <a:gd name="connsiteY5182" fmla="*/ 5600398 h 6367455"/>
                <a:gd name="connsiteX5183" fmla="*/ 3096519 w 6891715"/>
                <a:gd name="connsiteY5183" fmla="*/ 5576243 h 6367455"/>
                <a:gd name="connsiteX5184" fmla="*/ 3097788 w 6891715"/>
                <a:gd name="connsiteY5184" fmla="*/ 5564800 h 6367455"/>
                <a:gd name="connsiteX5185" fmla="*/ 3079388 w 6891715"/>
                <a:gd name="connsiteY5185" fmla="*/ 5534288 h 6367455"/>
                <a:gd name="connsiteX5186" fmla="*/ 3052741 w 6891715"/>
                <a:gd name="connsiteY5186" fmla="*/ 5543823 h 6367455"/>
                <a:gd name="connsiteX5187" fmla="*/ 3044176 w 6891715"/>
                <a:gd name="connsiteY5187" fmla="*/ 5537784 h 6367455"/>
                <a:gd name="connsiteX5188" fmla="*/ 3052741 w 6891715"/>
                <a:gd name="connsiteY5188" fmla="*/ 5519667 h 6367455"/>
                <a:gd name="connsiteX5189" fmla="*/ 3034659 w 6891715"/>
                <a:gd name="connsiteY5189" fmla="*/ 5516489 h 6367455"/>
                <a:gd name="connsiteX5190" fmla="*/ 3010232 w 6891715"/>
                <a:gd name="connsiteY5190" fmla="*/ 5496783 h 6367455"/>
                <a:gd name="connsiteX5191" fmla="*/ 2983585 w 6891715"/>
                <a:gd name="connsiteY5191" fmla="*/ 5462457 h 6367455"/>
                <a:gd name="connsiteX5192" fmla="*/ 2953766 w 6891715"/>
                <a:gd name="connsiteY5192" fmla="*/ 5469767 h 6367455"/>
                <a:gd name="connsiteX5193" fmla="*/ 2933780 w 6891715"/>
                <a:gd name="connsiteY5193" fmla="*/ 5458325 h 6367455"/>
                <a:gd name="connsiteX5194" fmla="*/ 2913478 w 6891715"/>
                <a:gd name="connsiteY5194" fmla="*/ 5460867 h 6367455"/>
                <a:gd name="connsiteX5195" fmla="*/ 2861452 w 6891715"/>
                <a:gd name="connsiteY5195" fmla="*/ 5422409 h 6367455"/>
                <a:gd name="connsiteX5196" fmla="*/ 2823067 w 6891715"/>
                <a:gd name="connsiteY5196" fmla="*/ 5379501 h 6367455"/>
                <a:gd name="connsiteX5197" fmla="*/ 2802765 w 6891715"/>
                <a:gd name="connsiteY5197" fmla="*/ 5362338 h 6367455"/>
                <a:gd name="connsiteX5198" fmla="*/ 2789758 w 6891715"/>
                <a:gd name="connsiteY5198" fmla="*/ 5336275 h 6367455"/>
                <a:gd name="connsiteX5199" fmla="*/ 2765332 w 6891715"/>
                <a:gd name="connsiteY5199" fmla="*/ 5308941 h 6367455"/>
                <a:gd name="connsiteX5200" fmla="*/ 2739953 w 6891715"/>
                <a:gd name="connsiteY5200" fmla="*/ 5313709 h 6367455"/>
                <a:gd name="connsiteX5201" fmla="*/ 2730437 w 6891715"/>
                <a:gd name="connsiteY5201" fmla="*/ 5321972 h 6367455"/>
                <a:gd name="connsiteX5202" fmla="*/ 2725044 w 6891715"/>
                <a:gd name="connsiteY5202" fmla="*/ 5309259 h 6367455"/>
                <a:gd name="connsiteX5203" fmla="*/ 2736781 w 6891715"/>
                <a:gd name="connsiteY5203" fmla="*/ 5299724 h 6367455"/>
                <a:gd name="connsiteX5204" fmla="*/ 2719968 w 6891715"/>
                <a:gd name="connsiteY5204" fmla="*/ 5285103 h 6367455"/>
                <a:gd name="connsiteX5205" fmla="*/ 2702838 w 6891715"/>
                <a:gd name="connsiteY5205" fmla="*/ 5280336 h 6367455"/>
                <a:gd name="connsiteX5206" fmla="*/ 2707913 w 6891715"/>
                <a:gd name="connsiteY5206" fmla="*/ 5265397 h 6367455"/>
                <a:gd name="connsiteX5207" fmla="*/ 2688880 w 6891715"/>
                <a:gd name="connsiteY5207" fmla="*/ 5254909 h 6367455"/>
                <a:gd name="connsiteX5208" fmla="*/ 2675873 w 6891715"/>
                <a:gd name="connsiteY5208" fmla="*/ 5257133 h 6367455"/>
                <a:gd name="connsiteX5209" fmla="*/ 2673970 w 6891715"/>
                <a:gd name="connsiteY5209" fmla="*/ 5252048 h 6367455"/>
                <a:gd name="connsiteX5210" fmla="*/ 2681266 w 6891715"/>
                <a:gd name="connsiteY5210" fmla="*/ 5238063 h 6367455"/>
                <a:gd name="connsiteX5211" fmla="*/ 2675556 w 6891715"/>
                <a:gd name="connsiteY5211" fmla="*/ 5215179 h 6367455"/>
                <a:gd name="connsiteX5212" fmla="*/ 2658426 w 6891715"/>
                <a:gd name="connsiteY5212" fmla="*/ 5162418 h 6367455"/>
                <a:gd name="connsiteX5213" fmla="*/ 2652716 w 6891715"/>
                <a:gd name="connsiteY5213" fmla="*/ 5132859 h 6367455"/>
                <a:gd name="connsiteX5214" fmla="*/ 2649543 w 6891715"/>
                <a:gd name="connsiteY5214" fmla="*/ 5105207 h 6367455"/>
                <a:gd name="connsiteX5215" fmla="*/ 2626068 w 6891715"/>
                <a:gd name="connsiteY5215" fmla="*/ 5097261 h 6367455"/>
                <a:gd name="connsiteX5216" fmla="*/ 2593394 w 6891715"/>
                <a:gd name="connsiteY5216" fmla="*/ 5088997 h 6367455"/>
                <a:gd name="connsiteX5217" fmla="*/ 2560085 w 6891715"/>
                <a:gd name="connsiteY5217" fmla="*/ 5061027 h 6367455"/>
                <a:gd name="connsiteX5218" fmla="*/ 2538830 w 6891715"/>
                <a:gd name="connsiteY5218" fmla="*/ 5057849 h 6367455"/>
                <a:gd name="connsiteX5219" fmla="*/ 2522017 w 6891715"/>
                <a:gd name="connsiteY5219" fmla="*/ 5051810 h 6367455"/>
                <a:gd name="connsiteX5220" fmla="*/ 2489343 w 6891715"/>
                <a:gd name="connsiteY5220" fmla="*/ 5055306 h 6367455"/>
                <a:gd name="connsiteX5221" fmla="*/ 2475702 w 6891715"/>
                <a:gd name="connsiteY5221" fmla="*/ 5070245 h 6367455"/>
                <a:gd name="connsiteX5222" fmla="*/ 2452544 w 6891715"/>
                <a:gd name="connsiteY5222" fmla="*/ 5107432 h 6367455"/>
                <a:gd name="connsiteX5223" fmla="*/ 2438269 w 6891715"/>
                <a:gd name="connsiteY5223" fmla="*/ 5122370 h 6367455"/>
                <a:gd name="connsiteX5224" fmla="*/ 2419235 w 6891715"/>
                <a:gd name="connsiteY5224" fmla="*/ 5126502 h 6367455"/>
                <a:gd name="connsiteX5225" fmla="*/ 2419155 w 6891715"/>
                <a:gd name="connsiteY5225" fmla="*/ 5126339 h 6367455"/>
                <a:gd name="connsiteX5226" fmla="*/ 2414212 w 6891715"/>
                <a:gd name="connsiteY5226" fmla="*/ 5127883 h 6367455"/>
                <a:gd name="connsiteX5227" fmla="*/ 2409765 w 6891715"/>
                <a:gd name="connsiteY5227" fmla="*/ 5122167 h 6367455"/>
                <a:gd name="connsiteX5228" fmla="*/ 2400235 w 6891715"/>
                <a:gd name="connsiteY5228" fmla="*/ 5125343 h 6367455"/>
                <a:gd name="connsiteX5229" fmla="*/ 2400223 w 6891715"/>
                <a:gd name="connsiteY5229" fmla="*/ 5125369 h 6367455"/>
                <a:gd name="connsiteX5230" fmla="*/ 2408524 w 6891715"/>
                <a:gd name="connsiteY5230" fmla="*/ 5122854 h 6367455"/>
                <a:gd name="connsiteX5231" fmla="*/ 2412969 w 6891715"/>
                <a:gd name="connsiteY5231" fmla="*/ 5128049 h 6367455"/>
                <a:gd name="connsiteX5232" fmla="*/ 2397053 w 6891715"/>
                <a:gd name="connsiteY5232" fmla="*/ 5131996 h 6367455"/>
                <a:gd name="connsiteX5233" fmla="*/ 2396741 w 6891715"/>
                <a:gd name="connsiteY5233" fmla="*/ 5132647 h 6367455"/>
                <a:gd name="connsiteX5234" fmla="*/ 2385305 w 6891715"/>
                <a:gd name="connsiteY5234" fmla="*/ 5136458 h 6367455"/>
                <a:gd name="connsiteX5235" fmla="*/ 2383717 w 6891715"/>
                <a:gd name="connsiteY5235" fmla="*/ 5137411 h 6367455"/>
                <a:gd name="connsiteX5236" fmla="*/ 2384034 w 6891715"/>
                <a:gd name="connsiteY5236" fmla="*/ 5136458 h 6367455"/>
                <a:gd name="connsiteX5237" fmla="*/ 2380858 w 6891715"/>
                <a:gd name="connsiteY5237" fmla="*/ 5135823 h 6367455"/>
                <a:gd name="connsiteX5238" fmla="*/ 2379587 w 6891715"/>
                <a:gd name="connsiteY5238" fmla="*/ 5136458 h 6367455"/>
                <a:gd name="connsiteX5239" fmla="*/ 2377999 w 6891715"/>
                <a:gd name="connsiteY5239" fmla="*/ 5136458 h 6367455"/>
                <a:gd name="connsiteX5240" fmla="*/ 2377046 w 6891715"/>
                <a:gd name="connsiteY5240" fmla="*/ 5136776 h 6367455"/>
                <a:gd name="connsiteX5241" fmla="*/ 2375775 w 6891715"/>
                <a:gd name="connsiteY5241" fmla="*/ 5137411 h 6367455"/>
                <a:gd name="connsiteX5242" fmla="*/ 2375140 w 6891715"/>
                <a:gd name="connsiteY5242" fmla="*/ 5138046 h 6367455"/>
                <a:gd name="connsiteX5243" fmla="*/ 2374822 w 6891715"/>
                <a:gd name="connsiteY5243" fmla="*/ 5138999 h 6367455"/>
                <a:gd name="connsiteX5244" fmla="*/ 2374187 w 6891715"/>
                <a:gd name="connsiteY5244" fmla="*/ 5141857 h 6367455"/>
                <a:gd name="connsiteX5245" fmla="*/ 2374504 w 6891715"/>
                <a:gd name="connsiteY5245" fmla="*/ 5141857 h 6367455"/>
                <a:gd name="connsiteX5246" fmla="*/ 2375140 w 6891715"/>
                <a:gd name="connsiteY5246" fmla="*/ 5142175 h 6367455"/>
                <a:gd name="connsiteX5247" fmla="*/ 2377363 w 6891715"/>
                <a:gd name="connsiteY5247" fmla="*/ 5141540 h 6367455"/>
                <a:gd name="connsiteX5248" fmla="*/ 2351950 w 6891715"/>
                <a:gd name="connsiteY5248" fmla="*/ 5159642 h 6367455"/>
                <a:gd name="connsiteX5249" fmla="*/ 2327490 w 6891715"/>
                <a:gd name="connsiteY5249" fmla="*/ 5172345 h 6367455"/>
                <a:gd name="connsiteX5250" fmla="*/ 2305572 w 6891715"/>
                <a:gd name="connsiteY5250" fmla="*/ 5206327 h 6367455"/>
                <a:gd name="connsiteX5251" fmla="*/ 2275076 w 6891715"/>
                <a:gd name="connsiteY5251" fmla="*/ 5219348 h 6367455"/>
                <a:gd name="connsiteX5252" fmla="*/ 2232509 w 6891715"/>
                <a:gd name="connsiteY5252" fmla="*/ 5220936 h 6367455"/>
                <a:gd name="connsiteX5253" fmla="*/ 2188037 w 6891715"/>
                <a:gd name="connsiteY5253" fmla="*/ 5202198 h 6367455"/>
                <a:gd name="connsiteX5254" fmla="*/ 2180413 w 6891715"/>
                <a:gd name="connsiteY5254" fmla="*/ 5189812 h 6367455"/>
                <a:gd name="connsiteX5255" fmla="*/ 2143246 w 6891715"/>
                <a:gd name="connsiteY5255" fmla="*/ 5174251 h 6367455"/>
                <a:gd name="connsiteX5256" fmla="*/ 2120057 w 6891715"/>
                <a:gd name="connsiteY5256" fmla="*/ 5189177 h 6367455"/>
                <a:gd name="connsiteX5257" fmla="*/ 2104174 w 6891715"/>
                <a:gd name="connsiteY5257" fmla="*/ 5175521 h 6367455"/>
                <a:gd name="connsiteX5258" fmla="*/ 2082891 w 6891715"/>
                <a:gd name="connsiteY5258" fmla="*/ 5171710 h 6367455"/>
                <a:gd name="connsiteX5259" fmla="*/ 2058431 w 6891715"/>
                <a:gd name="connsiteY5259" fmla="*/ 5159324 h 6367455"/>
                <a:gd name="connsiteX5260" fmla="*/ 2040324 w 6891715"/>
                <a:gd name="connsiteY5260" fmla="*/ 5164723 h 6367455"/>
                <a:gd name="connsiteX5261" fmla="*/ 2022535 w 6891715"/>
                <a:gd name="connsiteY5261" fmla="*/ 5181555 h 6367455"/>
                <a:gd name="connsiteX5262" fmla="*/ 2004746 w 6891715"/>
                <a:gd name="connsiteY5262" fmla="*/ 5192353 h 6367455"/>
                <a:gd name="connsiteX5263" fmla="*/ 1967897 w 6891715"/>
                <a:gd name="connsiteY5263" fmla="*/ 5205374 h 6367455"/>
                <a:gd name="connsiteX5264" fmla="*/ 1959638 w 6891715"/>
                <a:gd name="connsiteY5264" fmla="*/ 5239356 h 6367455"/>
                <a:gd name="connsiteX5265" fmla="*/ 1951061 w 6891715"/>
                <a:gd name="connsiteY5265" fmla="*/ 5251106 h 6367455"/>
                <a:gd name="connsiteX5266" fmla="*/ 1959638 w 6891715"/>
                <a:gd name="connsiteY5266" fmla="*/ 5255870 h 6367455"/>
                <a:gd name="connsiteX5267" fmla="*/ 1960591 w 6891715"/>
                <a:gd name="connsiteY5267" fmla="*/ 5245390 h 6367455"/>
                <a:gd name="connsiteX5268" fmla="*/ 1963767 w 6891715"/>
                <a:gd name="connsiteY5268" fmla="*/ 5259046 h 6367455"/>
                <a:gd name="connsiteX5269" fmla="*/ 1959955 w 6891715"/>
                <a:gd name="connsiteY5269" fmla="*/ 5274925 h 6367455"/>
                <a:gd name="connsiteX5270" fmla="*/ 1964720 w 6891715"/>
                <a:gd name="connsiteY5270" fmla="*/ 5288899 h 6367455"/>
                <a:gd name="connsiteX5271" fmla="*/ 1963974 w 6891715"/>
                <a:gd name="connsiteY5271" fmla="*/ 5289811 h 6367455"/>
                <a:gd name="connsiteX5272" fmla="*/ 1973866 w 6891715"/>
                <a:gd name="connsiteY5272" fmla="*/ 5295679 h 6367455"/>
                <a:gd name="connsiteX5273" fmla="*/ 1970058 w 6891715"/>
                <a:gd name="connsiteY5273" fmla="*/ 5311533 h 6367455"/>
                <a:gd name="connsiteX5274" fmla="*/ 1985925 w 6891715"/>
                <a:gd name="connsiteY5274" fmla="*/ 5317557 h 6367455"/>
                <a:gd name="connsiteX5275" fmla="*/ 1980530 w 6891715"/>
                <a:gd name="connsiteY5275" fmla="*/ 5325801 h 6367455"/>
                <a:gd name="connsiteX5276" fmla="*/ 1973232 w 6891715"/>
                <a:gd name="connsiteY5276" fmla="*/ 5324216 h 6367455"/>
                <a:gd name="connsiteX5277" fmla="*/ 1965616 w 6891715"/>
                <a:gd name="connsiteY5277" fmla="*/ 5329606 h 6367455"/>
                <a:gd name="connsiteX5278" fmla="*/ 1962760 w 6891715"/>
                <a:gd name="connsiteY5278" fmla="*/ 5341972 h 6367455"/>
                <a:gd name="connsiteX5279" fmla="*/ 1975770 w 6891715"/>
                <a:gd name="connsiteY5279" fmla="*/ 5354655 h 6367455"/>
                <a:gd name="connsiteX5280" fmla="*/ 1971328 w 6891715"/>
                <a:gd name="connsiteY5280" fmla="*/ 5366070 h 6367455"/>
                <a:gd name="connsiteX5281" fmla="*/ 1965298 w 6891715"/>
                <a:gd name="connsiteY5281" fmla="*/ 5380022 h 6367455"/>
                <a:gd name="connsiteX5282" fmla="*/ 1926267 w 6891715"/>
                <a:gd name="connsiteY5282" fmla="*/ 5399046 h 6367455"/>
                <a:gd name="connsiteX5283" fmla="*/ 1896755 w 6891715"/>
                <a:gd name="connsiteY5283" fmla="*/ 5413315 h 6367455"/>
                <a:gd name="connsiteX5284" fmla="*/ 1868513 w 6891715"/>
                <a:gd name="connsiteY5284" fmla="*/ 5449144 h 6367455"/>
                <a:gd name="connsiteX5285" fmla="*/ 1823135 w 6891715"/>
                <a:gd name="connsiteY5285" fmla="*/ 5464364 h 6367455"/>
                <a:gd name="connsiteX5286" fmla="*/ 1755543 w 6891715"/>
                <a:gd name="connsiteY5286" fmla="*/ 5485925 h 6367455"/>
                <a:gd name="connsiteX5287" fmla="*/ 1738090 w 6891715"/>
                <a:gd name="connsiteY5287" fmla="*/ 5508121 h 6367455"/>
                <a:gd name="connsiteX5288" fmla="*/ 1753957 w 6891715"/>
                <a:gd name="connsiteY5288" fmla="*/ 5520487 h 6367455"/>
                <a:gd name="connsiteX5289" fmla="*/ 1746341 w 6891715"/>
                <a:gd name="connsiteY5289" fmla="*/ 5534438 h 6367455"/>
                <a:gd name="connsiteX5290" fmla="*/ 1742215 w 6891715"/>
                <a:gd name="connsiteY5290" fmla="*/ 5529048 h 6367455"/>
                <a:gd name="connsiteX5291" fmla="*/ 1744437 w 6891715"/>
                <a:gd name="connsiteY5291" fmla="*/ 5522706 h 6367455"/>
                <a:gd name="connsiteX5292" fmla="*/ 1726666 w 6891715"/>
                <a:gd name="connsiteY5292" fmla="*/ 5536975 h 6367455"/>
                <a:gd name="connsiteX5293" fmla="*/ 1643844 w 6891715"/>
                <a:gd name="connsiteY5293" fmla="*/ 5654293 h 6367455"/>
                <a:gd name="connsiteX5294" fmla="*/ 1644161 w 6891715"/>
                <a:gd name="connsiteY5294" fmla="*/ 5684733 h 6367455"/>
                <a:gd name="connsiteX5295" fmla="*/ 1633689 w 6891715"/>
                <a:gd name="connsiteY5295" fmla="*/ 5691391 h 6367455"/>
                <a:gd name="connsiteX5296" fmla="*/ 1645748 w 6891715"/>
                <a:gd name="connsiteY5296" fmla="*/ 5699318 h 6367455"/>
                <a:gd name="connsiteX5297" fmla="*/ 1664787 w 6891715"/>
                <a:gd name="connsiteY5297" fmla="*/ 5741490 h 6367455"/>
                <a:gd name="connsiteX5298" fmla="*/ 1679702 w 6891715"/>
                <a:gd name="connsiteY5298" fmla="*/ 5743392 h 6367455"/>
                <a:gd name="connsiteX5299" fmla="*/ 1685413 w 6891715"/>
                <a:gd name="connsiteY5299" fmla="*/ 5754807 h 6367455"/>
                <a:gd name="connsiteX5300" fmla="*/ 1692712 w 6891715"/>
                <a:gd name="connsiteY5300" fmla="*/ 5763368 h 6367455"/>
                <a:gd name="connsiteX5301" fmla="*/ 1677798 w 6891715"/>
                <a:gd name="connsiteY5301" fmla="*/ 5769709 h 6367455"/>
                <a:gd name="connsiteX5302" fmla="*/ 1658124 w 6891715"/>
                <a:gd name="connsiteY5302" fmla="*/ 5794124 h 6367455"/>
                <a:gd name="connsiteX5303" fmla="*/ 1636862 w 6891715"/>
                <a:gd name="connsiteY5303" fmla="*/ 5800783 h 6367455"/>
                <a:gd name="connsiteX5304" fmla="*/ 1631785 w 6891715"/>
                <a:gd name="connsiteY5304" fmla="*/ 5814100 h 6367455"/>
                <a:gd name="connsiteX5305" fmla="*/ 1617188 w 6891715"/>
                <a:gd name="connsiteY5305" fmla="*/ 5833125 h 6367455"/>
                <a:gd name="connsiteX5306" fmla="*/ 1613063 w 6891715"/>
                <a:gd name="connsiteY5306" fmla="*/ 5852467 h 6367455"/>
                <a:gd name="connsiteX5307" fmla="*/ 1596562 w 6891715"/>
                <a:gd name="connsiteY5307" fmla="*/ 5884174 h 6367455"/>
                <a:gd name="connsiteX5308" fmla="*/ 1605130 w 6891715"/>
                <a:gd name="connsiteY5308" fmla="*/ 5897809 h 6367455"/>
                <a:gd name="connsiteX5309" fmla="*/ 1600687 w 6891715"/>
                <a:gd name="connsiteY5309" fmla="*/ 5905101 h 6367455"/>
                <a:gd name="connsiteX5310" fmla="*/ 1584820 w 6891715"/>
                <a:gd name="connsiteY5310" fmla="*/ 5900979 h 6367455"/>
                <a:gd name="connsiteX5311" fmla="*/ 1557530 w 6891715"/>
                <a:gd name="connsiteY5311" fmla="*/ 5907638 h 6367455"/>
                <a:gd name="connsiteX5312" fmla="*/ 1535317 w 6891715"/>
                <a:gd name="connsiteY5312" fmla="*/ 5905736 h 6367455"/>
                <a:gd name="connsiteX5313" fmla="*/ 1530239 w 6891715"/>
                <a:gd name="connsiteY5313" fmla="*/ 5923809 h 6367455"/>
                <a:gd name="connsiteX5314" fmla="*/ 1507072 w 6891715"/>
                <a:gd name="connsiteY5314" fmla="*/ 5931102 h 6367455"/>
                <a:gd name="connsiteX5315" fmla="*/ 1506120 w 6891715"/>
                <a:gd name="connsiteY5315" fmla="*/ 5957736 h 6367455"/>
                <a:gd name="connsiteX5316" fmla="*/ 1494697 w 6891715"/>
                <a:gd name="connsiteY5316" fmla="*/ 5973590 h 6367455"/>
                <a:gd name="connsiteX5317" fmla="*/ 1485495 w 6891715"/>
                <a:gd name="connsiteY5317" fmla="*/ 5998956 h 6367455"/>
                <a:gd name="connsiteX5318" fmla="*/ 1475974 w 6891715"/>
                <a:gd name="connsiteY5318" fmla="*/ 6005298 h 6367455"/>
                <a:gd name="connsiteX5319" fmla="*/ 1453762 w 6891715"/>
                <a:gd name="connsiteY5319" fmla="*/ 5996737 h 6367455"/>
                <a:gd name="connsiteX5320" fmla="*/ 1414731 w 6891715"/>
                <a:gd name="connsiteY5320" fmla="*/ 6016396 h 6367455"/>
                <a:gd name="connsiteX5321" fmla="*/ 1392517 w 6891715"/>
                <a:gd name="connsiteY5321" fmla="*/ 6005932 h 6367455"/>
                <a:gd name="connsiteX5322" fmla="*/ 1351261 w 6891715"/>
                <a:gd name="connsiteY5322" fmla="*/ 6013859 h 6367455"/>
                <a:gd name="connsiteX5323" fmla="*/ 1318258 w 6891715"/>
                <a:gd name="connsiteY5323" fmla="*/ 6008786 h 6367455"/>
                <a:gd name="connsiteX5324" fmla="*/ 1261457 w 6891715"/>
                <a:gd name="connsiteY5324" fmla="*/ 6005932 h 6367455"/>
                <a:gd name="connsiteX5325" fmla="*/ 1248764 w 6891715"/>
                <a:gd name="connsiteY5325" fmla="*/ 6019883 h 6367455"/>
                <a:gd name="connsiteX5326" fmla="*/ 1228772 w 6891715"/>
                <a:gd name="connsiteY5326" fmla="*/ 6032884 h 6367455"/>
                <a:gd name="connsiteX5327" fmla="*/ 1189741 w 6891715"/>
                <a:gd name="connsiteY5327" fmla="*/ 6033835 h 6367455"/>
                <a:gd name="connsiteX5328" fmla="*/ 1159276 w 6891715"/>
                <a:gd name="connsiteY5328" fmla="*/ 6073152 h 6367455"/>
                <a:gd name="connsiteX5329" fmla="*/ 1151026 w 6891715"/>
                <a:gd name="connsiteY5329" fmla="*/ 6091226 h 6367455"/>
                <a:gd name="connsiteX5330" fmla="*/ 1140553 w 6891715"/>
                <a:gd name="connsiteY5330" fmla="*/ 6083933 h 6367455"/>
                <a:gd name="connsiteX5331" fmla="*/ 1124369 w 6891715"/>
                <a:gd name="connsiteY5331" fmla="*/ 6080762 h 6367455"/>
                <a:gd name="connsiteX5332" fmla="*/ 1118023 w 6891715"/>
                <a:gd name="connsiteY5332" fmla="*/ 6075689 h 6367455"/>
                <a:gd name="connsiteX5333" fmla="*/ 1104377 w 6891715"/>
                <a:gd name="connsiteY5333" fmla="*/ 6071567 h 6367455"/>
                <a:gd name="connsiteX5334" fmla="*/ 1095809 w 6891715"/>
                <a:gd name="connsiteY5334" fmla="*/ 6070616 h 6367455"/>
                <a:gd name="connsiteX5335" fmla="*/ 1074230 w 6891715"/>
                <a:gd name="connsiteY5335" fmla="*/ 6036054 h 6367455"/>
                <a:gd name="connsiteX5336" fmla="*/ 1076453 w 6891715"/>
                <a:gd name="connsiteY5336" fmla="*/ 6024640 h 6367455"/>
                <a:gd name="connsiteX5337" fmla="*/ 1067884 w 6891715"/>
                <a:gd name="connsiteY5337" fmla="*/ 6017347 h 6367455"/>
                <a:gd name="connsiteX5338" fmla="*/ 1072961 w 6891715"/>
                <a:gd name="connsiteY5338" fmla="*/ 5991981 h 6367455"/>
                <a:gd name="connsiteX5339" fmla="*/ 1032343 w 6891715"/>
                <a:gd name="connsiteY5339" fmla="*/ 5954565 h 6367455"/>
                <a:gd name="connsiteX5340" fmla="*/ 1005051 w 6891715"/>
                <a:gd name="connsiteY5340" fmla="*/ 5952663 h 6367455"/>
                <a:gd name="connsiteX5341" fmla="*/ 995213 w 6891715"/>
                <a:gd name="connsiteY5341" fmla="*/ 5944102 h 6367455"/>
                <a:gd name="connsiteX5342" fmla="*/ 987921 w 6891715"/>
                <a:gd name="connsiteY5342" fmla="*/ 5953614 h 6367455"/>
                <a:gd name="connsiteX5343" fmla="*/ 984747 w 6891715"/>
                <a:gd name="connsiteY5343" fmla="*/ 5946639 h 6367455"/>
                <a:gd name="connsiteX5344" fmla="*/ 967371 w 6891715"/>
                <a:gd name="connsiteY5344" fmla="*/ 5951909 h 6367455"/>
                <a:gd name="connsiteX5345" fmla="*/ 967494 w 6891715"/>
                <a:gd name="connsiteY5345" fmla="*/ 5953094 h 6367455"/>
                <a:gd name="connsiteX5346" fmla="*/ 945223 w 6891715"/>
                <a:gd name="connsiteY5346" fmla="*/ 5968032 h 6367455"/>
                <a:gd name="connsiteX5347" fmla="*/ 924225 w 6891715"/>
                <a:gd name="connsiteY5347" fmla="*/ 5969303 h 6367455"/>
                <a:gd name="connsiteX5348" fmla="*/ 909272 w 6891715"/>
                <a:gd name="connsiteY5348" fmla="*/ 5963900 h 6367455"/>
                <a:gd name="connsiteX5349" fmla="*/ 887955 w 6891715"/>
                <a:gd name="connsiteY5349" fmla="*/ 5962311 h 6367455"/>
                <a:gd name="connsiteX5350" fmla="*/ 866639 w 6891715"/>
                <a:gd name="connsiteY5350" fmla="*/ 5955955 h 6367455"/>
                <a:gd name="connsiteX5351" fmla="*/ 841188 w 6891715"/>
                <a:gd name="connsiteY5351" fmla="*/ 5968032 h 6367455"/>
                <a:gd name="connsiteX5352" fmla="*/ 822417 w 6891715"/>
                <a:gd name="connsiteY5352" fmla="*/ 5972164 h 6367455"/>
                <a:gd name="connsiteX5353" fmla="*/ 813826 w 6891715"/>
                <a:gd name="connsiteY5353" fmla="*/ 5968986 h 6367455"/>
                <a:gd name="connsiteX5354" fmla="*/ 822099 w 6891715"/>
                <a:gd name="connsiteY5354" fmla="*/ 5960404 h 6367455"/>
                <a:gd name="connsiteX5355" fmla="*/ 832598 w 6891715"/>
                <a:gd name="connsiteY5355" fmla="*/ 5933071 h 6367455"/>
                <a:gd name="connsiteX5356" fmla="*/ 836416 w 6891715"/>
                <a:gd name="connsiteY5356" fmla="*/ 5909870 h 6367455"/>
                <a:gd name="connsiteX5357" fmla="*/ 829735 w 6891715"/>
                <a:gd name="connsiteY5357" fmla="*/ 5863468 h 6367455"/>
                <a:gd name="connsiteX5358" fmla="*/ 838007 w 6891715"/>
                <a:gd name="connsiteY5358" fmla="*/ 5825647 h 6367455"/>
                <a:gd name="connsiteX5359" fmla="*/ 826871 w 6891715"/>
                <a:gd name="connsiteY5359" fmla="*/ 5806260 h 6367455"/>
                <a:gd name="connsiteX5360" fmla="*/ 839598 w 6891715"/>
                <a:gd name="connsiteY5360" fmla="*/ 5797996 h 6367455"/>
                <a:gd name="connsiteX5361" fmla="*/ 847232 w 6891715"/>
                <a:gd name="connsiteY5361" fmla="*/ 5804353 h 6367455"/>
                <a:gd name="connsiteX5362" fmla="*/ 840870 w 6891715"/>
                <a:gd name="connsiteY5362" fmla="*/ 5790369 h 6367455"/>
                <a:gd name="connsiteX5363" fmla="*/ 822735 w 6891715"/>
                <a:gd name="connsiteY5363" fmla="*/ 5790686 h 6367455"/>
                <a:gd name="connsiteX5364" fmla="*/ 806827 w 6891715"/>
                <a:gd name="connsiteY5364" fmla="*/ 5803717 h 6367455"/>
                <a:gd name="connsiteX5365" fmla="*/ 795372 w 6891715"/>
                <a:gd name="connsiteY5365" fmla="*/ 5810074 h 6367455"/>
                <a:gd name="connsiteX5366" fmla="*/ 797281 w 6891715"/>
                <a:gd name="connsiteY5366" fmla="*/ 5786873 h 6367455"/>
                <a:gd name="connsiteX5367" fmla="*/ 790918 w 6891715"/>
                <a:gd name="connsiteY5367" fmla="*/ 5777338 h 6367455"/>
                <a:gd name="connsiteX5368" fmla="*/ 800463 w 6891715"/>
                <a:gd name="connsiteY5368" fmla="*/ 5776384 h 6367455"/>
                <a:gd name="connsiteX5369" fmla="*/ 817326 w 6891715"/>
                <a:gd name="connsiteY5369" fmla="*/ 5773842 h 6367455"/>
                <a:gd name="connsiteX5370" fmla="*/ 826553 w 6891715"/>
                <a:gd name="connsiteY5370" fmla="*/ 5752548 h 6367455"/>
                <a:gd name="connsiteX5371" fmla="*/ 839280 w 6891715"/>
                <a:gd name="connsiteY5371" fmla="*/ 5740788 h 6367455"/>
                <a:gd name="connsiteX5372" fmla="*/ 840234 w 6891715"/>
                <a:gd name="connsiteY5372" fmla="*/ 5734432 h 6367455"/>
                <a:gd name="connsiteX5373" fmla="*/ 820189 w 6891715"/>
                <a:gd name="connsiteY5373" fmla="*/ 5748734 h 6367455"/>
                <a:gd name="connsiteX5374" fmla="*/ 807462 w 6891715"/>
                <a:gd name="connsiteY5374" fmla="*/ 5754137 h 6367455"/>
                <a:gd name="connsiteX5375" fmla="*/ 799190 w 6891715"/>
                <a:gd name="connsiteY5375" fmla="*/ 5764625 h 6367455"/>
                <a:gd name="connsiteX5376" fmla="*/ 801418 w 6891715"/>
                <a:gd name="connsiteY5376" fmla="*/ 5771935 h 6367455"/>
                <a:gd name="connsiteX5377" fmla="*/ 783283 w 6891715"/>
                <a:gd name="connsiteY5377" fmla="*/ 5770028 h 6367455"/>
                <a:gd name="connsiteX5378" fmla="*/ 776921 w 6891715"/>
                <a:gd name="connsiteY5378" fmla="*/ 5773206 h 6367455"/>
                <a:gd name="connsiteX5379" fmla="*/ 768331 w 6891715"/>
                <a:gd name="connsiteY5379" fmla="*/ 5770346 h 6367455"/>
                <a:gd name="connsiteX5380" fmla="*/ 765150 w 6891715"/>
                <a:gd name="connsiteY5380" fmla="*/ 5765896 h 6367455"/>
                <a:gd name="connsiteX5381" fmla="*/ 782010 w 6891715"/>
                <a:gd name="connsiteY5381" fmla="*/ 5735385 h 6367455"/>
                <a:gd name="connsiteX5382" fmla="*/ 781692 w 6891715"/>
                <a:gd name="connsiteY5382" fmla="*/ 5699471 h 6367455"/>
                <a:gd name="connsiteX5383" fmla="*/ 807781 w 6891715"/>
                <a:gd name="connsiteY5383" fmla="*/ 5671820 h 6367455"/>
                <a:gd name="connsiteX5384" fmla="*/ 810008 w 6891715"/>
                <a:gd name="connsiteY5384" fmla="*/ 5656883 h 6367455"/>
                <a:gd name="connsiteX5385" fmla="*/ 820189 w 6891715"/>
                <a:gd name="connsiteY5385" fmla="*/ 5642263 h 6367455"/>
                <a:gd name="connsiteX5386" fmla="*/ 838643 w 6891715"/>
                <a:gd name="connsiteY5386" fmla="*/ 5544691 h 6367455"/>
                <a:gd name="connsiteX5387" fmla="*/ 846597 w 6891715"/>
                <a:gd name="connsiteY5387" fmla="*/ 5489707 h 6367455"/>
                <a:gd name="connsiteX5388" fmla="*/ 828780 w 6891715"/>
                <a:gd name="connsiteY5388" fmla="*/ 5408662 h 6367455"/>
                <a:gd name="connsiteX5389" fmla="*/ 828147 w 6891715"/>
                <a:gd name="connsiteY5389" fmla="*/ 5385266 h 6367455"/>
                <a:gd name="connsiteX5390" fmla="*/ 827984 w 6891715"/>
                <a:gd name="connsiteY5390" fmla="*/ 5385412 h 6367455"/>
                <a:gd name="connsiteX5391" fmla="*/ 827032 w 6891715"/>
                <a:gd name="connsiteY5391" fmla="*/ 5365753 h 6367455"/>
                <a:gd name="connsiteX5392" fmla="*/ 829888 w 6891715"/>
                <a:gd name="connsiteY5392" fmla="*/ 5330240 h 6367455"/>
                <a:gd name="connsiteX5393" fmla="*/ 841630 w 6891715"/>
                <a:gd name="connsiteY5393" fmla="*/ 5324850 h 6367455"/>
                <a:gd name="connsiteX5394" fmla="*/ 831157 w 6891715"/>
                <a:gd name="connsiteY5394" fmla="*/ 5309947 h 6367455"/>
                <a:gd name="connsiteX5395" fmla="*/ 820051 w 6891715"/>
                <a:gd name="connsiteY5395" fmla="*/ 5303923 h 6367455"/>
                <a:gd name="connsiteX5396" fmla="*/ 826397 w 6891715"/>
                <a:gd name="connsiteY5396" fmla="*/ 5284898 h 6367455"/>
                <a:gd name="connsiteX5397" fmla="*/ 807357 w 6891715"/>
                <a:gd name="connsiteY5397" fmla="*/ 5286167 h 6367455"/>
                <a:gd name="connsiteX5398" fmla="*/ 812434 w 6891715"/>
                <a:gd name="connsiteY5398" fmla="*/ 5264288 h 6367455"/>
                <a:gd name="connsiteX5399" fmla="*/ 795615 w 6891715"/>
                <a:gd name="connsiteY5399" fmla="*/ 5265240 h 6367455"/>
                <a:gd name="connsiteX5400" fmla="*/ 796250 w 6891715"/>
                <a:gd name="connsiteY5400" fmla="*/ 5254459 h 6367455"/>
                <a:gd name="connsiteX5401" fmla="*/ 789903 w 6891715"/>
                <a:gd name="connsiteY5401" fmla="*/ 5247166 h 6367455"/>
                <a:gd name="connsiteX5402" fmla="*/ 782604 w 6891715"/>
                <a:gd name="connsiteY5402" fmla="*/ 5251922 h 6367455"/>
                <a:gd name="connsiteX5403" fmla="*/ 783556 w 6891715"/>
                <a:gd name="connsiteY5403" fmla="*/ 5237971 h 6367455"/>
                <a:gd name="connsiteX5404" fmla="*/ 800375 w 6891715"/>
                <a:gd name="connsiteY5404" fmla="*/ 5212605 h 6367455"/>
                <a:gd name="connsiteX5405" fmla="*/ 813069 w 6891715"/>
                <a:gd name="connsiteY5405" fmla="*/ 5212605 h 6367455"/>
                <a:gd name="connsiteX5406" fmla="*/ 815290 w 6891715"/>
                <a:gd name="connsiteY5406" fmla="*/ 5206263 h 6367455"/>
                <a:gd name="connsiteX5407" fmla="*/ 825763 w 6891715"/>
                <a:gd name="connsiteY5407" fmla="*/ 5193580 h 6367455"/>
                <a:gd name="connsiteX5408" fmla="*/ 843851 w 6891715"/>
                <a:gd name="connsiteY5408" fmla="*/ 5199605 h 6367455"/>
                <a:gd name="connsiteX5409" fmla="*/ 862573 w 6891715"/>
                <a:gd name="connsiteY5409" fmla="*/ 5188824 h 6367455"/>
                <a:gd name="connsiteX5410" fmla="*/ 876218 w 6891715"/>
                <a:gd name="connsiteY5410" fmla="*/ 5185653 h 6367455"/>
                <a:gd name="connsiteX5411" fmla="*/ 877488 w 6891715"/>
                <a:gd name="connsiteY5411" fmla="*/ 5192629 h 6367455"/>
                <a:gd name="connsiteX5412" fmla="*/ 891133 w 6891715"/>
                <a:gd name="connsiteY5412" fmla="*/ 5191678 h 6367455"/>
                <a:gd name="connsiteX5413" fmla="*/ 884786 w 6891715"/>
                <a:gd name="connsiteY5413" fmla="*/ 5183117 h 6367455"/>
                <a:gd name="connsiteX5414" fmla="*/ 891133 w 6891715"/>
                <a:gd name="connsiteY5414" fmla="*/ 5176775 h 6367455"/>
                <a:gd name="connsiteX5415" fmla="*/ 881613 w 6891715"/>
                <a:gd name="connsiteY5415" fmla="*/ 5179946 h 6367455"/>
                <a:gd name="connsiteX5416" fmla="*/ 878122 w 6891715"/>
                <a:gd name="connsiteY5416" fmla="*/ 5168848 h 6367455"/>
                <a:gd name="connsiteX5417" fmla="*/ 890816 w 6891715"/>
                <a:gd name="connsiteY5417" fmla="*/ 5159336 h 6367455"/>
                <a:gd name="connsiteX5418" fmla="*/ 910808 w 6891715"/>
                <a:gd name="connsiteY5418" fmla="*/ 5144116 h 6367455"/>
                <a:gd name="connsiteX5419" fmla="*/ 926675 w 6891715"/>
                <a:gd name="connsiteY5419" fmla="*/ 5140945 h 6367455"/>
                <a:gd name="connsiteX5420" fmla="*/ 933974 w 6891715"/>
                <a:gd name="connsiteY5420" fmla="*/ 5145067 h 6367455"/>
                <a:gd name="connsiteX5421" fmla="*/ 936195 w 6891715"/>
                <a:gd name="connsiteY5421" fmla="*/ 5138726 h 6367455"/>
                <a:gd name="connsiteX5422" fmla="*/ 949841 w 6891715"/>
                <a:gd name="connsiteY5422" fmla="*/ 5139677 h 6367455"/>
                <a:gd name="connsiteX5423" fmla="*/ 959361 w 6891715"/>
                <a:gd name="connsiteY5423" fmla="*/ 5151092 h 6367455"/>
                <a:gd name="connsiteX5424" fmla="*/ 989190 w 6891715"/>
                <a:gd name="connsiteY5424" fmla="*/ 5165677 h 6367455"/>
                <a:gd name="connsiteX5425" fmla="*/ 1095809 w 6891715"/>
                <a:gd name="connsiteY5425" fmla="*/ 5163458 h 6367455"/>
                <a:gd name="connsiteX5426" fmla="*/ 1111676 w 6891715"/>
                <a:gd name="connsiteY5426" fmla="*/ 5152994 h 6367455"/>
                <a:gd name="connsiteX5427" fmla="*/ 1121196 w 6891715"/>
                <a:gd name="connsiteY5427" fmla="*/ 5154897 h 6367455"/>
                <a:gd name="connsiteX5428" fmla="*/ 1124369 w 6891715"/>
                <a:gd name="connsiteY5428" fmla="*/ 5158067 h 6367455"/>
                <a:gd name="connsiteX5429" fmla="*/ 1140553 w 6891715"/>
                <a:gd name="connsiteY5429" fmla="*/ 5165360 h 6367455"/>
                <a:gd name="connsiteX5430" fmla="*/ 1168162 w 6891715"/>
                <a:gd name="connsiteY5430" fmla="*/ 5169165 h 6367455"/>
                <a:gd name="connsiteX5431" fmla="*/ 1217983 w 6891715"/>
                <a:gd name="connsiteY5431" fmla="*/ 5179312 h 6367455"/>
                <a:gd name="connsiteX5432" fmla="*/ 1264313 w 6891715"/>
                <a:gd name="connsiteY5432" fmla="*/ 5181214 h 6367455"/>
                <a:gd name="connsiteX5433" fmla="*/ 1293825 w 6891715"/>
                <a:gd name="connsiteY5433" fmla="*/ 5175507 h 6367455"/>
                <a:gd name="connsiteX5434" fmla="*/ 1307788 w 6891715"/>
                <a:gd name="connsiteY5434" fmla="*/ 5178677 h 6367455"/>
                <a:gd name="connsiteX5435" fmla="*/ 1323653 w 6891715"/>
                <a:gd name="connsiteY5435" fmla="*/ 5168848 h 6367455"/>
                <a:gd name="connsiteX5436" fmla="*/ 1329999 w 6891715"/>
                <a:gd name="connsiteY5436" fmla="*/ 5169799 h 6367455"/>
                <a:gd name="connsiteX5437" fmla="*/ 1339519 w 6891715"/>
                <a:gd name="connsiteY5437" fmla="*/ 5182482 h 6367455"/>
                <a:gd name="connsiteX5438" fmla="*/ 1351261 w 6891715"/>
                <a:gd name="connsiteY5438" fmla="*/ 5183117 h 6367455"/>
                <a:gd name="connsiteX5439" fmla="*/ 1367129 w 6891715"/>
                <a:gd name="connsiteY5439" fmla="*/ 5187556 h 6367455"/>
                <a:gd name="connsiteX5440" fmla="*/ 1385853 w 6891715"/>
                <a:gd name="connsiteY5440" fmla="*/ 5184068 h 6367455"/>
                <a:gd name="connsiteX5441" fmla="*/ 1405846 w 6891715"/>
                <a:gd name="connsiteY5441" fmla="*/ 5182799 h 6367455"/>
                <a:gd name="connsiteX5442" fmla="*/ 1422030 w 6891715"/>
                <a:gd name="connsiteY5442" fmla="*/ 5187873 h 6367455"/>
                <a:gd name="connsiteX5443" fmla="*/ 1439800 w 6891715"/>
                <a:gd name="connsiteY5443" fmla="*/ 5194214 h 6367455"/>
                <a:gd name="connsiteX5444" fmla="*/ 1449320 w 6891715"/>
                <a:gd name="connsiteY5444" fmla="*/ 5199288 h 6367455"/>
                <a:gd name="connsiteX5445" fmla="*/ 1476608 w 6891715"/>
                <a:gd name="connsiteY5445" fmla="*/ 5198336 h 6367455"/>
                <a:gd name="connsiteX5446" fmla="*/ 1488033 w 6891715"/>
                <a:gd name="connsiteY5446" fmla="*/ 5187873 h 6367455"/>
                <a:gd name="connsiteX5447" fmla="*/ 1493746 w 6891715"/>
                <a:gd name="connsiteY5447" fmla="*/ 5184702 h 6367455"/>
                <a:gd name="connsiteX5448" fmla="*/ 1492160 w 6891715"/>
                <a:gd name="connsiteY5448" fmla="*/ 5187556 h 6367455"/>
                <a:gd name="connsiteX5449" fmla="*/ 1498188 w 6891715"/>
                <a:gd name="connsiteY5449" fmla="*/ 5189141 h 6367455"/>
                <a:gd name="connsiteX5450" fmla="*/ 1499774 w 6891715"/>
                <a:gd name="connsiteY5450" fmla="*/ 5188190 h 6367455"/>
                <a:gd name="connsiteX5451" fmla="*/ 1505485 w 6891715"/>
                <a:gd name="connsiteY5451" fmla="*/ 5182165 h 6367455"/>
                <a:gd name="connsiteX5452" fmla="*/ 1506437 w 6891715"/>
                <a:gd name="connsiteY5452" fmla="*/ 5185019 h 6367455"/>
                <a:gd name="connsiteX5453" fmla="*/ 1509292 w 6891715"/>
                <a:gd name="connsiteY5453" fmla="*/ 5185336 h 6367455"/>
                <a:gd name="connsiteX5454" fmla="*/ 1509613 w 6891715"/>
                <a:gd name="connsiteY5454" fmla="*/ 5182165 h 6367455"/>
                <a:gd name="connsiteX5455" fmla="*/ 1513104 w 6891715"/>
                <a:gd name="connsiteY5455" fmla="*/ 5183117 h 6367455"/>
                <a:gd name="connsiteX5456" fmla="*/ 1513644 w 6891715"/>
                <a:gd name="connsiteY5456" fmla="*/ 5182190 h 6367455"/>
                <a:gd name="connsiteX5457" fmla="*/ 1521585 w 6891715"/>
                <a:gd name="connsiteY5457" fmla="*/ 5173933 h 6367455"/>
                <a:gd name="connsiteX5458" fmla="*/ 1536516 w 6891715"/>
                <a:gd name="connsiteY5458" fmla="*/ 5137729 h 6367455"/>
                <a:gd name="connsiteX5459" fmla="*/ 1551446 w 6891715"/>
                <a:gd name="connsiteY5459" fmla="*/ 5066590 h 6367455"/>
                <a:gd name="connsiteX5460" fmla="*/ 1559070 w 6891715"/>
                <a:gd name="connsiteY5460" fmla="*/ 5017364 h 6367455"/>
                <a:gd name="connsiteX5461" fmla="*/ 1564788 w 6891715"/>
                <a:gd name="connsiteY5461" fmla="*/ 5032291 h 6367455"/>
                <a:gd name="connsiteX5462" fmla="*/ 1571141 w 6891715"/>
                <a:gd name="connsiteY5462" fmla="*/ 5024351 h 6367455"/>
                <a:gd name="connsiteX5463" fmla="*/ 1567011 w 6891715"/>
                <a:gd name="connsiteY5463" fmla="*/ 5014506 h 6367455"/>
                <a:gd name="connsiteX5464" fmla="*/ 1560022 w 6891715"/>
                <a:gd name="connsiteY5464" fmla="*/ 5012600 h 6367455"/>
                <a:gd name="connsiteX5465" fmla="*/ 1570506 w 6891715"/>
                <a:gd name="connsiteY5465" fmla="*/ 4932569 h 6367455"/>
                <a:gd name="connsiteX5466" fmla="*/ 1570188 w 6891715"/>
                <a:gd name="connsiteY5466" fmla="*/ 4911609 h 6367455"/>
                <a:gd name="connsiteX5467" fmla="*/ 1572094 w 6891715"/>
                <a:gd name="connsiteY5467" fmla="*/ 4904939 h 6367455"/>
                <a:gd name="connsiteX5468" fmla="*/ 1577177 w 6891715"/>
                <a:gd name="connsiteY5468" fmla="*/ 4904939 h 6367455"/>
                <a:gd name="connsiteX5469" fmla="*/ 1579082 w 6891715"/>
                <a:gd name="connsiteY5469" fmla="*/ 4921136 h 6367455"/>
                <a:gd name="connsiteX5470" fmla="*/ 1600683 w 6891715"/>
                <a:gd name="connsiteY5470" fmla="*/ 4948448 h 6367455"/>
                <a:gd name="connsiteX5471" fmla="*/ 1607672 w 6891715"/>
                <a:gd name="connsiteY5471" fmla="*/ 4967186 h 6367455"/>
                <a:gd name="connsiteX5472" fmla="*/ 1616884 w 6891715"/>
                <a:gd name="connsiteY5472" fmla="*/ 4974173 h 6367455"/>
                <a:gd name="connsiteX5473" fmla="*/ 1609895 w 6891715"/>
                <a:gd name="connsiteY5473" fmla="*/ 4964963 h 6367455"/>
                <a:gd name="connsiteX5474" fmla="*/ 1606719 w 6891715"/>
                <a:gd name="connsiteY5474" fmla="*/ 4945908 h 6367455"/>
                <a:gd name="connsiteX5475" fmla="*/ 1598142 w 6891715"/>
                <a:gd name="connsiteY5475" fmla="*/ 4918595 h 6367455"/>
                <a:gd name="connsiteX5476" fmla="*/ 1586706 w 6891715"/>
                <a:gd name="connsiteY5476" fmla="*/ 4902081 h 6367455"/>
                <a:gd name="connsiteX5477" fmla="*/ 1583847 w 6891715"/>
                <a:gd name="connsiteY5477" fmla="*/ 4888425 h 6367455"/>
                <a:gd name="connsiteX5478" fmla="*/ 1561293 w 6891715"/>
                <a:gd name="connsiteY5478" fmla="*/ 4874769 h 6367455"/>
                <a:gd name="connsiteX5479" fmla="*/ 1560340 w 6891715"/>
                <a:gd name="connsiteY5479" fmla="*/ 4864288 h 6367455"/>
                <a:gd name="connsiteX5480" fmla="*/ 1569552 w 6891715"/>
                <a:gd name="connsiteY5480" fmla="*/ 4855714 h 6367455"/>
                <a:gd name="connsiteX5481" fmla="*/ 1574953 w 6891715"/>
                <a:gd name="connsiteY5481" fmla="*/ 4843963 h 6367455"/>
                <a:gd name="connsiteX5482" fmla="*/ 1584483 w 6891715"/>
                <a:gd name="connsiteY5482" fmla="*/ 4838882 h 6367455"/>
                <a:gd name="connsiteX5483" fmla="*/ 1568282 w 6891715"/>
                <a:gd name="connsiteY5483" fmla="*/ 4816651 h 6367455"/>
                <a:gd name="connsiteX5484" fmla="*/ 1556528 w 6891715"/>
                <a:gd name="connsiteY5484" fmla="*/ 4810299 h 6367455"/>
                <a:gd name="connsiteX5485" fmla="*/ 1561929 w 6891715"/>
                <a:gd name="connsiteY5485" fmla="*/ 4800136 h 6367455"/>
                <a:gd name="connsiteX5486" fmla="*/ 1546999 w 6891715"/>
                <a:gd name="connsiteY5486" fmla="*/ 4799184 h 6367455"/>
                <a:gd name="connsiteX5487" fmla="*/ 1503477 w 6891715"/>
                <a:gd name="connsiteY5487" fmla="*/ 4766790 h 6367455"/>
                <a:gd name="connsiteX5488" fmla="*/ 1501253 w 6891715"/>
                <a:gd name="connsiteY5488" fmla="*/ 4758533 h 6367455"/>
                <a:gd name="connsiteX5489" fmla="*/ 1482828 w 6891715"/>
                <a:gd name="connsiteY5489" fmla="*/ 4728998 h 6367455"/>
                <a:gd name="connsiteX5490" fmla="*/ 1470123 w 6891715"/>
                <a:gd name="connsiteY5490" fmla="*/ 4717565 h 6367455"/>
                <a:gd name="connsiteX5491" fmla="*/ 1482512 w 6891715"/>
                <a:gd name="connsiteY5491" fmla="*/ 4692158 h 6367455"/>
                <a:gd name="connsiteX5492" fmla="*/ 1466629 w 6891715"/>
                <a:gd name="connsiteY5492" fmla="*/ 4685806 h 6367455"/>
                <a:gd name="connsiteX5493" fmla="*/ 1479018 w 6891715"/>
                <a:gd name="connsiteY5493" fmla="*/ 4672150 h 6367455"/>
                <a:gd name="connsiteX5494" fmla="*/ 1491724 w 6891715"/>
                <a:gd name="connsiteY5494" fmla="*/ 4676279 h 6367455"/>
                <a:gd name="connsiteX5495" fmla="*/ 1500301 w 6891715"/>
                <a:gd name="connsiteY5495" fmla="*/ 4678502 h 6367455"/>
                <a:gd name="connsiteX5496" fmla="*/ 1494902 w 6891715"/>
                <a:gd name="connsiteY5496" fmla="*/ 4667704 h 6367455"/>
                <a:gd name="connsiteX5497" fmla="*/ 1478064 w 6891715"/>
                <a:gd name="connsiteY5497" fmla="*/ 4658494 h 6367455"/>
                <a:gd name="connsiteX5498" fmla="*/ 1458688 w 6891715"/>
                <a:gd name="connsiteY5498" fmla="*/ 4663893 h 6367455"/>
                <a:gd name="connsiteX5499" fmla="*/ 1434865 w 6891715"/>
                <a:gd name="connsiteY5499" fmla="*/ 4663258 h 6367455"/>
                <a:gd name="connsiteX5500" fmla="*/ 1431053 w 6891715"/>
                <a:gd name="connsiteY5500" fmla="*/ 4648331 h 6367455"/>
                <a:gd name="connsiteX5501" fmla="*/ 1447253 w 6891715"/>
                <a:gd name="connsiteY5501" fmla="*/ 4637851 h 6367455"/>
                <a:gd name="connsiteX5502" fmla="*/ 1430100 w 6891715"/>
                <a:gd name="connsiteY5502" fmla="*/ 4631499 h 6367455"/>
                <a:gd name="connsiteX5503" fmla="*/ 1413264 w 6891715"/>
                <a:gd name="connsiteY5503" fmla="*/ 4620066 h 6367455"/>
                <a:gd name="connsiteX5504" fmla="*/ 1405640 w 6891715"/>
                <a:gd name="connsiteY5504" fmla="*/ 4628641 h 6367455"/>
                <a:gd name="connsiteX5505" fmla="*/ 1402464 w 6891715"/>
                <a:gd name="connsiteY5505" fmla="*/ 4629594 h 6367455"/>
                <a:gd name="connsiteX5506" fmla="*/ 1396110 w 6891715"/>
                <a:gd name="connsiteY5506" fmla="*/ 4616890 h 6367455"/>
                <a:gd name="connsiteX5507" fmla="*/ 1387533 w 6891715"/>
                <a:gd name="connsiteY5507" fmla="*/ 4626735 h 6367455"/>
                <a:gd name="connsiteX5508" fmla="*/ 1376095 w 6891715"/>
                <a:gd name="connsiteY5508" fmla="*/ 4627688 h 6367455"/>
                <a:gd name="connsiteX5509" fmla="*/ 1354811 w 6891715"/>
                <a:gd name="connsiteY5509" fmla="*/ 4600694 h 6367455"/>
                <a:gd name="connsiteX5510" fmla="*/ 1342103 w 6891715"/>
                <a:gd name="connsiteY5510" fmla="*/ 4601646 h 6367455"/>
                <a:gd name="connsiteX5511" fmla="*/ 1327174 w 6891715"/>
                <a:gd name="connsiteY5511" fmla="*/ 4594659 h 6367455"/>
                <a:gd name="connsiteX5512" fmla="*/ 1309068 w 6891715"/>
                <a:gd name="connsiteY5512" fmla="*/ 4591484 h 6367455"/>
                <a:gd name="connsiteX5513" fmla="*/ 1300491 w 6891715"/>
                <a:gd name="connsiteY5513" fmla="*/ 4580051 h 6367455"/>
                <a:gd name="connsiteX5514" fmla="*/ 1287785 w 6891715"/>
                <a:gd name="connsiteY5514" fmla="*/ 4575922 h 6367455"/>
                <a:gd name="connsiteX5515" fmla="*/ 1268726 w 6891715"/>
                <a:gd name="connsiteY5515" fmla="*/ 4589578 h 6367455"/>
                <a:gd name="connsiteX5516" fmla="*/ 1251889 w 6891715"/>
                <a:gd name="connsiteY5516" fmla="*/ 4592119 h 6367455"/>
                <a:gd name="connsiteX5517" fmla="*/ 1247443 w 6891715"/>
                <a:gd name="connsiteY5517" fmla="*/ 4573064 h 6367455"/>
                <a:gd name="connsiteX5518" fmla="*/ 1240136 w 6891715"/>
                <a:gd name="connsiteY5518" fmla="*/ 4568618 h 6367455"/>
                <a:gd name="connsiteX5519" fmla="*/ 1221077 w 6891715"/>
                <a:gd name="connsiteY5519" fmla="*/ 4564807 h 6367455"/>
                <a:gd name="connsiteX5520" fmla="*/ 1217899 w 6891715"/>
                <a:gd name="connsiteY5520" fmla="*/ 4559408 h 6367455"/>
                <a:gd name="connsiteX5521" fmla="*/ 1233465 w 6891715"/>
                <a:gd name="connsiteY5521" fmla="*/ 4552103 h 6367455"/>
                <a:gd name="connsiteX5522" fmla="*/ 1251254 w 6891715"/>
                <a:gd name="connsiteY5522" fmla="*/ 4552103 h 6367455"/>
                <a:gd name="connsiteX5523" fmla="*/ 1257608 w 6891715"/>
                <a:gd name="connsiteY5523" fmla="*/ 4544481 h 6367455"/>
                <a:gd name="connsiteX5524" fmla="*/ 1242994 w 6891715"/>
                <a:gd name="connsiteY5524" fmla="*/ 4534001 h 6367455"/>
                <a:gd name="connsiteX5525" fmla="*/ 1232194 w 6891715"/>
                <a:gd name="connsiteY5525" fmla="*/ 4537177 h 6367455"/>
                <a:gd name="connsiteX5526" fmla="*/ 1225841 w 6891715"/>
                <a:gd name="connsiteY5526" fmla="*/ 4545751 h 6367455"/>
                <a:gd name="connsiteX5527" fmla="*/ 1223618 w 6891715"/>
                <a:gd name="connsiteY5527" fmla="*/ 4521615 h 6367455"/>
                <a:gd name="connsiteX5528" fmla="*/ 1230288 w 6891715"/>
                <a:gd name="connsiteY5528" fmla="*/ 4516534 h 6367455"/>
                <a:gd name="connsiteX5529" fmla="*/ 1236642 w 6891715"/>
                <a:gd name="connsiteY5529" fmla="*/ 4520345 h 6367455"/>
                <a:gd name="connsiteX5530" fmla="*/ 1251254 w 6891715"/>
                <a:gd name="connsiteY5530" fmla="*/ 4524473 h 6367455"/>
                <a:gd name="connsiteX5531" fmla="*/ 1260784 w 6891715"/>
                <a:gd name="connsiteY5531" fmla="*/ 4524473 h 6367455"/>
                <a:gd name="connsiteX5532" fmla="*/ 1246807 w 6891715"/>
                <a:gd name="connsiteY5532" fmla="*/ 4509547 h 6367455"/>
                <a:gd name="connsiteX5533" fmla="*/ 1235053 w 6891715"/>
                <a:gd name="connsiteY5533" fmla="*/ 4512088 h 6367455"/>
                <a:gd name="connsiteX5534" fmla="*/ 1228700 w 6891715"/>
                <a:gd name="connsiteY5534" fmla="*/ 4506689 h 6367455"/>
                <a:gd name="connsiteX5535" fmla="*/ 1219488 w 6891715"/>
                <a:gd name="connsiteY5535" fmla="*/ 4515263 h 6367455"/>
                <a:gd name="connsiteX5536" fmla="*/ 1210911 w 6891715"/>
                <a:gd name="connsiteY5536" fmla="*/ 4511135 h 6367455"/>
                <a:gd name="connsiteX5537" fmla="*/ 1209640 w 6891715"/>
                <a:gd name="connsiteY5537" fmla="*/ 4500972 h 6367455"/>
                <a:gd name="connsiteX5538" fmla="*/ 1215040 w 6891715"/>
                <a:gd name="connsiteY5538" fmla="*/ 4495573 h 6367455"/>
                <a:gd name="connsiteX5539" fmla="*/ 1224570 w 6891715"/>
                <a:gd name="connsiteY5539" fmla="*/ 4486681 h 6367455"/>
                <a:gd name="connsiteX5540" fmla="*/ 1245219 w 6891715"/>
                <a:gd name="connsiteY5540" fmla="*/ 4468578 h 6367455"/>
                <a:gd name="connsiteX5541" fmla="*/ 1268726 w 6891715"/>
                <a:gd name="connsiteY5541" fmla="*/ 4469531 h 6367455"/>
                <a:gd name="connsiteX5542" fmla="*/ 1283656 w 6891715"/>
                <a:gd name="connsiteY5542" fmla="*/ 4465085 h 6367455"/>
                <a:gd name="connsiteX5543" fmla="*/ 1299538 w 6891715"/>
                <a:gd name="connsiteY5543" fmla="*/ 4471437 h 6367455"/>
                <a:gd name="connsiteX5544" fmla="*/ 1299538 w 6891715"/>
                <a:gd name="connsiteY5544" fmla="*/ 4464132 h 6367455"/>
                <a:gd name="connsiteX5545" fmla="*/ 1310974 w 6891715"/>
                <a:gd name="connsiteY5545" fmla="*/ 4460956 h 6367455"/>
                <a:gd name="connsiteX5546" fmla="*/ 1324633 w 6891715"/>
                <a:gd name="connsiteY5546" fmla="*/ 4463815 h 6367455"/>
                <a:gd name="connsiteX5547" fmla="*/ 1327809 w 6891715"/>
                <a:gd name="connsiteY5547" fmla="*/ 4450159 h 6367455"/>
                <a:gd name="connsiteX5548" fmla="*/ 1331938 w 6891715"/>
                <a:gd name="connsiteY5548" fmla="*/ 4442854 h 6367455"/>
                <a:gd name="connsiteX5549" fmla="*/ 1346869 w 6891715"/>
                <a:gd name="connsiteY5549" fmla="*/ 4448888 h 6367455"/>
                <a:gd name="connsiteX5550" fmla="*/ 1379908 w 6891715"/>
                <a:gd name="connsiteY5550" fmla="*/ 4448571 h 6367455"/>
                <a:gd name="connsiteX5551" fmla="*/ 1388485 w 6891715"/>
                <a:gd name="connsiteY5551" fmla="*/ 4460004 h 6367455"/>
                <a:gd name="connsiteX5552" fmla="*/ 1411675 w 6891715"/>
                <a:gd name="connsiteY5552" fmla="*/ 4485093 h 6367455"/>
                <a:gd name="connsiteX5553" fmla="*/ 1430735 w 6891715"/>
                <a:gd name="connsiteY5553" fmla="*/ 4474295 h 6367455"/>
                <a:gd name="connsiteX5554" fmla="*/ 1447570 w 6891715"/>
                <a:gd name="connsiteY5554" fmla="*/ 4466991 h 6367455"/>
                <a:gd name="connsiteX5555" fmla="*/ 1462817 w 6891715"/>
                <a:gd name="connsiteY5555" fmla="*/ 4477471 h 6367455"/>
                <a:gd name="connsiteX5556" fmla="*/ 1481559 w 6891715"/>
                <a:gd name="connsiteY5556" fmla="*/ 4465403 h 6367455"/>
                <a:gd name="connsiteX5557" fmla="*/ 1497442 w 6891715"/>
                <a:gd name="connsiteY5557" fmla="*/ 4462227 h 6367455"/>
                <a:gd name="connsiteX5558" fmla="*/ 1506018 w 6891715"/>
                <a:gd name="connsiteY5558" fmla="*/ 4476836 h 6367455"/>
                <a:gd name="connsiteX5559" fmla="*/ 1522855 w 6891715"/>
                <a:gd name="connsiteY5559" fmla="*/ 4478741 h 6367455"/>
                <a:gd name="connsiteX5560" fmla="*/ 1532386 w 6891715"/>
                <a:gd name="connsiteY5560" fmla="*/ 4480964 h 6367455"/>
                <a:gd name="connsiteX5561" fmla="*/ 1536516 w 6891715"/>
                <a:gd name="connsiteY5561" fmla="*/ 4472389 h 6367455"/>
                <a:gd name="connsiteX5562" fmla="*/ 1529209 w 6891715"/>
                <a:gd name="connsiteY5562" fmla="*/ 4466038 h 6367455"/>
                <a:gd name="connsiteX5563" fmla="*/ 1519361 w 6891715"/>
                <a:gd name="connsiteY5563" fmla="*/ 4448571 h 6367455"/>
                <a:gd name="connsiteX5564" fmla="*/ 1512690 w 6891715"/>
                <a:gd name="connsiteY5564" fmla="*/ 4384101 h 6367455"/>
                <a:gd name="connsiteX5565" fmla="*/ 1511104 w 6891715"/>
                <a:gd name="connsiteY5565" fmla="*/ 4368222 h 6367455"/>
                <a:gd name="connsiteX5566" fmla="*/ 1498395 w 6891715"/>
                <a:gd name="connsiteY5566" fmla="*/ 4357742 h 6367455"/>
                <a:gd name="connsiteX5567" fmla="*/ 1492996 w 6891715"/>
                <a:gd name="connsiteY5567" fmla="*/ 4334875 h 6367455"/>
                <a:gd name="connsiteX5568" fmla="*/ 1478064 w 6891715"/>
                <a:gd name="connsiteY5568" fmla="*/ 4314550 h 6367455"/>
                <a:gd name="connsiteX5569" fmla="*/ 1478064 w 6891715"/>
                <a:gd name="connsiteY5569" fmla="*/ 4307563 h 6367455"/>
                <a:gd name="connsiteX5570" fmla="*/ 1484418 w 6891715"/>
                <a:gd name="connsiteY5570" fmla="*/ 4310422 h 6367455"/>
                <a:gd name="connsiteX5571" fmla="*/ 1497125 w 6891715"/>
                <a:gd name="connsiteY5571" fmla="*/ 4312645 h 6367455"/>
                <a:gd name="connsiteX5572" fmla="*/ 1513961 w 6891715"/>
                <a:gd name="connsiteY5572" fmla="*/ 4325030 h 6367455"/>
                <a:gd name="connsiteX5573" fmla="*/ 1526668 w 6891715"/>
                <a:gd name="connsiteY5573" fmla="*/ 4319631 h 6367455"/>
                <a:gd name="connsiteX5574" fmla="*/ 1545728 w 6891715"/>
                <a:gd name="connsiteY5574" fmla="*/ 4317408 h 6367455"/>
                <a:gd name="connsiteX5575" fmla="*/ 1550175 w 6891715"/>
                <a:gd name="connsiteY5575" fmla="*/ 4328841 h 6367455"/>
                <a:gd name="connsiteX5576" fmla="*/ 1542551 w 6891715"/>
                <a:gd name="connsiteY5576" fmla="*/ 4339322 h 6367455"/>
                <a:gd name="connsiteX5577" fmla="*/ 1555893 w 6891715"/>
                <a:gd name="connsiteY5577" fmla="*/ 4358694 h 6367455"/>
                <a:gd name="connsiteX5578" fmla="*/ 1569552 w 6891715"/>
                <a:gd name="connsiteY5578" fmla="*/ 4364728 h 6367455"/>
                <a:gd name="connsiteX5579" fmla="*/ 1589565 w 6891715"/>
                <a:gd name="connsiteY5579" fmla="*/ 4358377 h 6367455"/>
                <a:gd name="connsiteX5580" fmla="*/ 1610531 w 6891715"/>
                <a:gd name="connsiteY5580" fmla="*/ 4367269 h 6367455"/>
                <a:gd name="connsiteX5581" fmla="*/ 1625460 w 6891715"/>
                <a:gd name="connsiteY5581" fmla="*/ 4369492 h 6367455"/>
                <a:gd name="connsiteX5582" fmla="*/ 1659450 w 6891715"/>
                <a:gd name="connsiteY5582" fmla="*/ 4368222 h 6367455"/>
                <a:gd name="connsiteX5583" fmla="*/ 1677556 w 6891715"/>
                <a:gd name="connsiteY5583" fmla="*/ 4356154 h 6367455"/>
                <a:gd name="connsiteX5584" fmla="*/ 1690898 w 6891715"/>
                <a:gd name="connsiteY5584" fmla="*/ 4346626 h 6367455"/>
                <a:gd name="connsiteX5585" fmla="*/ 1720758 w 6891715"/>
                <a:gd name="connsiteY5585" fmla="*/ 4349484 h 6367455"/>
                <a:gd name="connsiteX5586" fmla="*/ 1694075 w 6891715"/>
                <a:gd name="connsiteY5586" fmla="*/ 4341227 h 6367455"/>
                <a:gd name="connsiteX5587" fmla="*/ 1679463 w 6891715"/>
                <a:gd name="connsiteY5587" fmla="*/ 4339322 h 6367455"/>
                <a:gd name="connsiteX5588" fmla="*/ 1680416 w 6891715"/>
                <a:gd name="connsiteY5588" fmla="*/ 4328841 h 6367455"/>
                <a:gd name="connsiteX5589" fmla="*/ 1688675 w 6891715"/>
                <a:gd name="connsiteY5589" fmla="*/ 4312009 h 6367455"/>
                <a:gd name="connsiteX5590" fmla="*/ 1722347 w 6891715"/>
                <a:gd name="connsiteY5590" fmla="*/ 4291684 h 6367455"/>
                <a:gd name="connsiteX5591" fmla="*/ 1748712 w 6891715"/>
                <a:gd name="connsiteY5591" fmla="*/ 4285015 h 6367455"/>
                <a:gd name="connsiteX5592" fmla="*/ 1771901 w 6891715"/>
                <a:gd name="connsiteY5592" fmla="*/ 4278663 h 6367455"/>
                <a:gd name="connsiteX5593" fmla="*/ 1801444 w 6891715"/>
                <a:gd name="connsiteY5593" fmla="*/ 4257067 h 6367455"/>
                <a:gd name="connsiteX5594" fmla="*/ 1820186 w 6891715"/>
                <a:gd name="connsiteY5594" fmla="*/ 4234836 h 6367455"/>
                <a:gd name="connsiteX5595" fmla="*/ 1828762 w 6891715"/>
                <a:gd name="connsiteY5595" fmla="*/ 4230390 h 6367455"/>
                <a:gd name="connsiteX5596" fmla="*/ 1817962 w 6891715"/>
                <a:gd name="connsiteY5596" fmla="*/ 4222451 h 6367455"/>
                <a:gd name="connsiteX5597" fmla="*/ 1816056 w 6891715"/>
                <a:gd name="connsiteY5597" fmla="*/ 4208477 h 6367455"/>
                <a:gd name="connsiteX5598" fmla="*/ 1820821 w 6891715"/>
                <a:gd name="connsiteY5598" fmla="*/ 4198949 h 6367455"/>
                <a:gd name="connsiteX5599" fmla="*/ 1818280 w 6891715"/>
                <a:gd name="connsiteY5599" fmla="*/ 4157981 h 6367455"/>
                <a:gd name="connsiteX5600" fmla="*/ 1815103 w 6891715"/>
                <a:gd name="connsiteY5600" fmla="*/ 4152582 h 6367455"/>
                <a:gd name="connsiteX5601" fmla="*/ 1832892 w 6891715"/>
                <a:gd name="connsiteY5601" fmla="*/ 4132574 h 6367455"/>
                <a:gd name="connsiteX5602" fmla="*/ 1847822 w 6891715"/>
                <a:gd name="connsiteY5602" fmla="*/ 4124952 h 6367455"/>
                <a:gd name="connsiteX5603" fmla="*/ 1866881 w 6891715"/>
                <a:gd name="connsiteY5603" fmla="*/ 4121459 h 6367455"/>
                <a:gd name="connsiteX5604" fmla="*/ 1901506 w 6891715"/>
                <a:gd name="connsiteY5604" fmla="*/ 4114790 h 6367455"/>
                <a:gd name="connsiteX5605" fmla="*/ 1920566 w 6891715"/>
                <a:gd name="connsiteY5605" fmla="*/ 4111614 h 6367455"/>
                <a:gd name="connsiteX5606" fmla="*/ 1920836 w 6891715"/>
                <a:gd name="connsiteY5606" fmla="*/ 4111854 h 6367455"/>
                <a:gd name="connsiteX5607" fmla="*/ 1949386 w 6891715"/>
                <a:gd name="connsiteY5607" fmla="*/ 4094630 h 6367455"/>
                <a:gd name="connsiteX5608" fmla="*/ 1978517 w 6891715"/>
                <a:gd name="connsiteY5608" fmla="*/ 4070064 h 6367455"/>
                <a:gd name="connsiteX5609" fmla="*/ 1977988 w 6891715"/>
                <a:gd name="connsiteY5609" fmla="*/ 4069704 h 6367455"/>
                <a:gd name="connsiteX5610" fmla="*/ 1995753 w 6891715"/>
                <a:gd name="connsiteY5610" fmla="*/ 4059226 h 6367455"/>
                <a:gd name="connsiteX5611" fmla="*/ 2007174 w 6891715"/>
                <a:gd name="connsiteY5611" fmla="*/ 4057321 h 6367455"/>
                <a:gd name="connsiteX5612" fmla="*/ 2015422 w 6891715"/>
                <a:gd name="connsiteY5612" fmla="*/ 4063036 h 6367455"/>
                <a:gd name="connsiteX5613" fmla="*/ 2018911 w 6891715"/>
                <a:gd name="connsiteY5613" fmla="*/ 4062084 h 6367455"/>
                <a:gd name="connsiteX5614" fmla="*/ 2024622 w 6891715"/>
                <a:gd name="connsiteY5614" fmla="*/ 4061449 h 6367455"/>
                <a:gd name="connsiteX5615" fmla="*/ 2022084 w 6891715"/>
                <a:gd name="connsiteY5615" fmla="*/ 4070339 h 6367455"/>
                <a:gd name="connsiteX5616" fmla="*/ 2031283 w 6891715"/>
                <a:gd name="connsiteY5616" fmla="*/ 4070339 h 6367455"/>
                <a:gd name="connsiteX5617" fmla="*/ 2036676 w 6891715"/>
                <a:gd name="connsiteY5617" fmla="*/ 4065894 h 6367455"/>
                <a:gd name="connsiteX5618" fmla="*/ 2025890 w 6891715"/>
                <a:gd name="connsiteY5618" fmla="*/ 4052876 h 6367455"/>
                <a:gd name="connsiteX5619" fmla="*/ 2022084 w 6891715"/>
                <a:gd name="connsiteY5619" fmla="*/ 4052876 h 6367455"/>
                <a:gd name="connsiteX5620" fmla="*/ 2012567 w 6891715"/>
                <a:gd name="connsiteY5620" fmla="*/ 4055099 h 6367455"/>
                <a:gd name="connsiteX5621" fmla="*/ 2003049 w 6891715"/>
                <a:gd name="connsiteY5621" fmla="*/ 4043351 h 6367455"/>
                <a:gd name="connsiteX5622" fmla="*/ 2004318 w 6891715"/>
                <a:gd name="connsiteY5622" fmla="*/ 4036049 h 6367455"/>
                <a:gd name="connsiteX5623" fmla="*/ 2013518 w 6891715"/>
                <a:gd name="connsiteY5623" fmla="*/ 4031604 h 6367455"/>
                <a:gd name="connsiteX5624" fmla="*/ 2023035 w 6891715"/>
                <a:gd name="connsiteY5624" fmla="*/ 4026206 h 6367455"/>
                <a:gd name="connsiteX5625" fmla="*/ 2023987 w 6891715"/>
                <a:gd name="connsiteY5625" fmla="*/ 4018904 h 6367455"/>
                <a:gd name="connsiteX5626" fmla="*/ 2023035 w 6891715"/>
                <a:gd name="connsiteY5626" fmla="*/ 4009379 h 6367455"/>
                <a:gd name="connsiteX5627" fmla="*/ 2032235 w 6891715"/>
                <a:gd name="connsiteY5627" fmla="*/ 4000806 h 6367455"/>
                <a:gd name="connsiteX5628" fmla="*/ 2048097 w 6891715"/>
                <a:gd name="connsiteY5628" fmla="*/ 3994456 h 6367455"/>
                <a:gd name="connsiteX5629" fmla="*/ 2058566 w 6891715"/>
                <a:gd name="connsiteY5629" fmla="*/ 4003029 h 6367455"/>
                <a:gd name="connsiteX5630" fmla="*/ 2064910 w 6891715"/>
                <a:gd name="connsiteY5630" fmla="*/ 3996679 h 6367455"/>
                <a:gd name="connsiteX5631" fmla="*/ 2067131 w 6891715"/>
                <a:gd name="connsiteY5631" fmla="*/ 3998266 h 6367455"/>
                <a:gd name="connsiteX5632" fmla="*/ 2061421 w 6891715"/>
                <a:gd name="connsiteY5632" fmla="*/ 4005569 h 6367455"/>
                <a:gd name="connsiteX5633" fmla="*/ 2062690 w 6891715"/>
                <a:gd name="connsiteY5633" fmla="*/ 4012554 h 6367455"/>
                <a:gd name="connsiteX5634" fmla="*/ 2060469 w 6891715"/>
                <a:gd name="connsiteY5634" fmla="*/ 4021761 h 6367455"/>
                <a:gd name="connsiteX5635" fmla="*/ 2056028 w 6891715"/>
                <a:gd name="connsiteY5635" fmla="*/ 4024619 h 6367455"/>
                <a:gd name="connsiteX5636" fmla="*/ 2053807 w 6891715"/>
                <a:gd name="connsiteY5636" fmla="*/ 4024619 h 6367455"/>
                <a:gd name="connsiteX5637" fmla="*/ 2046511 w 6891715"/>
                <a:gd name="connsiteY5637" fmla="*/ 4018269 h 6367455"/>
                <a:gd name="connsiteX5638" fmla="*/ 2041752 w 6891715"/>
                <a:gd name="connsiteY5638" fmla="*/ 4003346 h 6367455"/>
                <a:gd name="connsiteX5639" fmla="*/ 2029697 w 6891715"/>
                <a:gd name="connsiteY5639" fmla="*/ 4007474 h 6367455"/>
                <a:gd name="connsiteX5640" fmla="*/ 2026842 w 6891715"/>
                <a:gd name="connsiteY5640" fmla="*/ 4014776 h 6367455"/>
                <a:gd name="connsiteX5641" fmla="*/ 2040166 w 6891715"/>
                <a:gd name="connsiteY5641" fmla="*/ 4024619 h 6367455"/>
                <a:gd name="connsiteX5642" fmla="*/ 2046511 w 6891715"/>
                <a:gd name="connsiteY5642" fmla="*/ 4020491 h 6367455"/>
                <a:gd name="connsiteX5643" fmla="*/ 2041118 w 6891715"/>
                <a:gd name="connsiteY5643" fmla="*/ 4028111 h 6367455"/>
                <a:gd name="connsiteX5644" fmla="*/ 2040483 w 6891715"/>
                <a:gd name="connsiteY5644" fmla="*/ 4035414 h 6367455"/>
                <a:gd name="connsiteX5645" fmla="*/ 2036042 w 6891715"/>
                <a:gd name="connsiteY5645" fmla="*/ 4039859 h 6367455"/>
                <a:gd name="connsiteX5646" fmla="*/ 2037311 w 6891715"/>
                <a:gd name="connsiteY5646" fmla="*/ 4034144 h 6367455"/>
                <a:gd name="connsiteX5647" fmla="*/ 2024939 w 6891715"/>
                <a:gd name="connsiteY5647" fmla="*/ 4027159 h 6367455"/>
                <a:gd name="connsiteX5648" fmla="*/ 2017325 w 6891715"/>
                <a:gd name="connsiteY5648" fmla="*/ 4035414 h 6367455"/>
                <a:gd name="connsiteX5649" fmla="*/ 2033187 w 6891715"/>
                <a:gd name="connsiteY5649" fmla="*/ 4041764 h 6367455"/>
                <a:gd name="connsiteX5650" fmla="*/ 2034139 w 6891715"/>
                <a:gd name="connsiteY5650" fmla="*/ 4049066 h 6367455"/>
                <a:gd name="connsiteX5651" fmla="*/ 2039214 w 6891715"/>
                <a:gd name="connsiteY5651" fmla="*/ 4062084 h 6367455"/>
                <a:gd name="connsiteX5652" fmla="*/ 2042387 w 6891715"/>
                <a:gd name="connsiteY5652" fmla="*/ 4058909 h 6367455"/>
                <a:gd name="connsiteX5653" fmla="*/ 2047780 w 6891715"/>
                <a:gd name="connsiteY5653" fmla="*/ 4059861 h 6367455"/>
                <a:gd name="connsiteX5654" fmla="*/ 2064593 w 6891715"/>
                <a:gd name="connsiteY5654" fmla="*/ 4064941 h 6367455"/>
                <a:gd name="connsiteX5655" fmla="*/ 2067766 w 6891715"/>
                <a:gd name="connsiteY5655" fmla="*/ 4065894 h 6367455"/>
                <a:gd name="connsiteX5656" fmla="*/ 2066497 w 6891715"/>
                <a:gd name="connsiteY5656" fmla="*/ 4055416 h 6367455"/>
                <a:gd name="connsiteX5657" fmla="*/ 2038263 w 6891715"/>
                <a:gd name="connsiteY5657" fmla="*/ 4049384 h 6367455"/>
                <a:gd name="connsiteX5658" fmla="*/ 2042069 w 6891715"/>
                <a:gd name="connsiteY5658" fmla="*/ 4043034 h 6367455"/>
                <a:gd name="connsiteX5659" fmla="*/ 2052538 w 6891715"/>
                <a:gd name="connsiteY5659" fmla="*/ 4043034 h 6367455"/>
                <a:gd name="connsiteX5660" fmla="*/ 2062055 w 6891715"/>
                <a:gd name="connsiteY5660" fmla="*/ 4044939 h 6367455"/>
                <a:gd name="connsiteX5661" fmla="*/ 2063324 w 6891715"/>
                <a:gd name="connsiteY5661" fmla="*/ 4040811 h 6367455"/>
                <a:gd name="connsiteX5662" fmla="*/ 2047462 w 6891715"/>
                <a:gd name="connsiteY5662" fmla="*/ 4038589 h 6367455"/>
                <a:gd name="connsiteX5663" fmla="*/ 2043021 w 6891715"/>
                <a:gd name="connsiteY5663" fmla="*/ 4032239 h 6367455"/>
                <a:gd name="connsiteX5664" fmla="*/ 2050635 w 6891715"/>
                <a:gd name="connsiteY5664" fmla="*/ 4028111 h 6367455"/>
                <a:gd name="connsiteX5665" fmla="*/ 2062055 w 6891715"/>
                <a:gd name="connsiteY5665" fmla="*/ 4031286 h 6367455"/>
                <a:gd name="connsiteX5666" fmla="*/ 2066497 w 6891715"/>
                <a:gd name="connsiteY5666" fmla="*/ 4023984 h 6367455"/>
                <a:gd name="connsiteX5667" fmla="*/ 2076648 w 6891715"/>
                <a:gd name="connsiteY5667" fmla="*/ 4016364 h 6367455"/>
                <a:gd name="connsiteX5668" fmla="*/ 2083945 w 6891715"/>
                <a:gd name="connsiteY5668" fmla="*/ 4016364 h 6367455"/>
                <a:gd name="connsiteX5669" fmla="*/ 2102027 w 6891715"/>
                <a:gd name="connsiteY5669" fmla="*/ 4010649 h 6367455"/>
                <a:gd name="connsiteX5670" fmla="*/ 2114716 w 6891715"/>
                <a:gd name="connsiteY5670" fmla="*/ 4016999 h 6367455"/>
                <a:gd name="connsiteX5671" fmla="*/ 2129627 w 6891715"/>
                <a:gd name="connsiteY5671" fmla="*/ 4011919 h 6367455"/>
                <a:gd name="connsiteX5672" fmla="*/ 2117889 w 6891715"/>
                <a:gd name="connsiteY5672" fmla="*/ 4011919 h 6367455"/>
                <a:gd name="connsiteX5673" fmla="*/ 2126454 w 6891715"/>
                <a:gd name="connsiteY5673" fmla="*/ 4004299 h 6367455"/>
                <a:gd name="connsiteX5674" fmla="*/ 2108372 w 6891715"/>
                <a:gd name="connsiteY5674" fmla="*/ 4009696 h 6367455"/>
                <a:gd name="connsiteX5675" fmla="*/ 2113765 w 6891715"/>
                <a:gd name="connsiteY5675" fmla="*/ 3997949 h 6367455"/>
                <a:gd name="connsiteX5676" fmla="*/ 2103296 w 6891715"/>
                <a:gd name="connsiteY5676" fmla="*/ 4007474 h 6367455"/>
                <a:gd name="connsiteX5677" fmla="*/ 2096951 w 6891715"/>
                <a:gd name="connsiteY5677" fmla="*/ 4010014 h 6367455"/>
                <a:gd name="connsiteX5678" fmla="*/ 2087434 w 6891715"/>
                <a:gd name="connsiteY5678" fmla="*/ 4010014 h 6367455"/>
                <a:gd name="connsiteX5679" fmla="*/ 2076648 w 6891715"/>
                <a:gd name="connsiteY5679" fmla="*/ 4004616 h 6367455"/>
                <a:gd name="connsiteX5680" fmla="*/ 2064910 w 6891715"/>
                <a:gd name="connsiteY5680" fmla="*/ 3996679 h 6367455"/>
                <a:gd name="connsiteX5681" fmla="*/ 2050318 w 6891715"/>
                <a:gd name="connsiteY5681" fmla="*/ 3984931 h 6367455"/>
                <a:gd name="connsiteX5682" fmla="*/ 2061421 w 6891715"/>
                <a:gd name="connsiteY5682" fmla="*/ 3974454 h 6367455"/>
                <a:gd name="connsiteX5683" fmla="*/ 2077600 w 6891715"/>
                <a:gd name="connsiteY5683" fmla="*/ 3987154 h 6367455"/>
                <a:gd name="connsiteX5684" fmla="*/ 2099806 w 6891715"/>
                <a:gd name="connsiteY5684" fmla="*/ 3980486 h 6367455"/>
                <a:gd name="connsiteX5685" fmla="*/ 2076648 w 6891715"/>
                <a:gd name="connsiteY5685" fmla="*/ 3982709 h 6367455"/>
                <a:gd name="connsiteX5686" fmla="*/ 2062690 w 6891715"/>
                <a:gd name="connsiteY5686" fmla="*/ 3969056 h 6367455"/>
                <a:gd name="connsiteX5687" fmla="*/ 2073159 w 6891715"/>
                <a:gd name="connsiteY5687" fmla="*/ 3946831 h 6367455"/>
                <a:gd name="connsiteX5688" fmla="*/ 2103296 w 6891715"/>
                <a:gd name="connsiteY5688" fmla="*/ 3908414 h 6367455"/>
                <a:gd name="connsiteX5689" fmla="*/ 2110275 w 6891715"/>
                <a:gd name="connsiteY5689" fmla="*/ 3875076 h 6367455"/>
                <a:gd name="connsiteX5690" fmla="*/ 2107103 w 6891715"/>
                <a:gd name="connsiteY5690" fmla="*/ 3848406 h 6367455"/>
                <a:gd name="connsiteX5691" fmla="*/ 2114082 w 6891715"/>
                <a:gd name="connsiteY5691" fmla="*/ 3831896 h 6367455"/>
                <a:gd name="connsiteX5692" fmla="*/ 2119475 w 6891715"/>
                <a:gd name="connsiteY5692" fmla="*/ 3819196 h 6367455"/>
                <a:gd name="connsiteX5693" fmla="*/ 2129944 w 6891715"/>
                <a:gd name="connsiteY5693" fmla="*/ 3819196 h 6367455"/>
                <a:gd name="connsiteX5694" fmla="*/ 2131213 w 6891715"/>
                <a:gd name="connsiteY5694" fmla="*/ 3826181 h 6367455"/>
                <a:gd name="connsiteX5695" fmla="*/ 2138509 w 6891715"/>
                <a:gd name="connsiteY5695" fmla="*/ 3828403 h 6367455"/>
                <a:gd name="connsiteX5696" fmla="*/ 2151199 w 6891715"/>
                <a:gd name="connsiteY5696" fmla="*/ 3823958 h 6367455"/>
                <a:gd name="connsiteX5697" fmla="*/ 2153419 w 6891715"/>
                <a:gd name="connsiteY5697" fmla="*/ 3831578 h 6367455"/>
                <a:gd name="connsiteX5698" fmla="*/ 2155640 w 6891715"/>
                <a:gd name="connsiteY5698" fmla="*/ 3837293 h 6367455"/>
                <a:gd name="connsiteX5699" fmla="*/ 2171502 w 6891715"/>
                <a:gd name="connsiteY5699" fmla="*/ 3844913 h 6367455"/>
                <a:gd name="connsiteX5700" fmla="*/ 2166426 w 6891715"/>
                <a:gd name="connsiteY5700" fmla="*/ 3860789 h 6367455"/>
                <a:gd name="connsiteX5701" fmla="*/ 2156909 w 6891715"/>
                <a:gd name="connsiteY5701" fmla="*/ 3861741 h 6367455"/>
                <a:gd name="connsiteX5702" fmla="*/ 2146440 w 6891715"/>
                <a:gd name="connsiteY5702" fmla="*/ 3874441 h 6367455"/>
                <a:gd name="connsiteX5703" fmla="*/ 2156909 w 6891715"/>
                <a:gd name="connsiteY5703" fmla="*/ 3884284 h 6367455"/>
                <a:gd name="connsiteX5704" fmla="*/ 2154688 w 6891715"/>
                <a:gd name="connsiteY5704" fmla="*/ 3892221 h 6367455"/>
                <a:gd name="connsiteX5705" fmla="*/ 2159447 w 6891715"/>
                <a:gd name="connsiteY5705" fmla="*/ 3901746 h 6367455"/>
                <a:gd name="connsiteX5706" fmla="*/ 2178481 w 6891715"/>
                <a:gd name="connsiteY5706" fmla="*/ 3913176 h 6367455"/>
                <a:gd name="connsiteX5707" fmla="*/ 2196563 w 6891715"/>
                <a:gd name="connsiteY5707" fmla="*/ 3910954 h 6367455"/>
                <a:gd name="connsiteX5708" fmla="*/ 2208935 w 6891715"/>
                <a:gd name="connsiteY5708" fmla="*/ 3887776 h 6367455"/>
                <a:gd name="connsiteX5709" fmla="*/ 2194343 w 6891715"/>
                <a:gd name="connsiteY5709" fmla="*/ 3907779 h 6367455"/>
                <a:gd name="connsiteX5710" fmla="*/ 2185777 w 6891715"/>
                <a:gd name="connsiteY5710" fmla="*/ 3910954 h 6367455"/>
                <a:gd name="connsiteX5711" fmla="*/ 2174357 w 6891715"/>
                <a:gd name="connsiteY5711" fmla="*/ 3909366 h 6367455"/>
                <a:gd name="connsiteX5712" fmla="*/ 2168329 w 6891715"/>
                <a:gd name="connsiteY5712" fmla="*/ 3904921 h 6367455"/>
                <a:gd name="connsiteX5713" fmla="*/ 2162302 w 6891715"/>
                <a:gd name="connsiteY5713" fmla="*/ 3892221 h 6367455"/>
                <a:gd name="connsiteX5714" fmla="*/ 2178164 w 6891715"/>
                <a:gd name="connsiteY5714" fmla="*/ 3889046 h 6367455"/>
                <a:gd name="connsiteX5715" fmla="*/ 2184508 w 6891715"/>
                <a:gd name="connsiteY5715" fmla="*/ 3884919 h 6367455"/>
                <a:gd name="connsiteX5716" fmla="*/ 2193074 w 6891715"/>
                <a:gd name="connsiteY5716" fmla="*/ 3879521 h 6367455"/>
                <a:gd name="connsiteX5717" fmla="*/ 2208935 w 6891715"/>
                <a:gd name="connsiteY5717" fmla="*/ 3885871 h 6367455"/>
                <a:gd name="connsiteX5718" fmla="*/ 2205763 w 6891715"/>
                <a:gd name="connsiteY5718" fmla="*/ 3876981 h 6367455"/>
                <a:gd name="connsiteX5719" fmla="*/ 2213694 w 6891715"/>
                <a:gd name="connsiteY5719" fmla="*/ 3872854 h 6367455"/>
                <a:gd name="connsiteX5720" fmla="*/ 2202591 w 6891715"/>
                <a:gd name="connsiteY5720" fmla="*/ 3875394 h 6367455"/>
                <a:gd name="connsiteX5721" fmla="*/ 2194025 w 6891715"/>
                <a:gd name="connsiteY5721" fmla="*/ 3875394 h 6367455"/>
                <a:gd name="connsiteX5722" fmla="*/ 2187681 w 6891715"/>
                <a:gd name="connsiteY5722" fmla="*/ 3869044 h 6367455"/>
                <a:gd name="connsiteX5723" fmla="*/ 2189584 w 6891715"/>
                <a:gd name="connsiteY5723" fmla="*/ 3859519 h 6367455"/>
                <a:gd name="connsiteX5724" fmla="*/ 2196880 w 6891715"/>
                <a:gd name="connsiteY5724" fmla="*/ 3840151 h 6367455"/>
                <a:gd name="connsiteX5725" fmla="*/ 2209570 w 6891715"/>
                <a:gd name="connsiteY5725" fmla="*/ 3839198 h 6367455"/>
                <a:gd name="connsiteX5726" fmla="*/ 2202273 w 6891715"/>
                <a:gd name="connsiteY5726" fmla="*/ 3836023 h 6367455"/>
                <a:gd name="connsiteX5727" fmla="*/ 2181970 w 6891715"/>
                <a:gd name="connsiteY5727" fmla="*/ 3834118 h 6367455"/>
                <a:gd name="connsiteX5728" fmla="*/ 2175626 w 6891715"/>
                <a:gd name="connsiteY5728" fmla="*/ 3829038 h 6367455"/>
                <a:gd name="connsiteX5729" fmla="*/ 2178798 w 6891715"/>
                <a:gd name="connsiteY5729" fmla="*/ 3825863 h 6367455"/>
                <a:gd name="connsiteX5730" fmla="*/ 2182605 w 6891715"/>
                <a:gd name="connsiteY5730" fmla="*/ 3803638 h 6367455"/>
                <a:gd name="connsiteX5731" fmla="*/ 2194977 w 6891715"/>
                <a:gd name="connsiteY5731" fmla="*/ 3774111 h 6367455"/>
                <a:gd name="connsiteX5732" fmla="*/ 2216866 w 6891715"/>
                <a:gd name="connsiteY5732" fmla="*/ 3757918 h 6367455"/>
                <a:gd name="connsiteX5733" fmla="*/ 2247638 w 6891715"/>
                <a:gd name="connsiteY5733" fmla="*/ 3753473 h 6367455"/>
                <a:gd name="connsiteX5734" fmla="*/ 2265721 w 6891715"/>
                <a:gd name="connsiteY5734" fmla="*/ 3754426 h 6367455"/>
                <a:gd name="connsiteX5735" fmla="*/ 2278410 w 6891715"/>
                <a:gd name="connsiteY5735" fmla="*/ 3745853 h 6367455"/>
                <a:gd name="connsiteX5736" fmla="*/ 2300299 w 6891715"/>
                <a:gd name="connsiteY5736" fmla="*/ 3741726 h 6367455"/>
                <a:gd name="connsiteX5737" fmla="*/ 2314258 w 6891715"/>
                <a:gd name="connsiteY5737" fmla="*/ 3744266 h 6367455"/>
                <a:gd name="connsiteX5738" fmla="*/ 2323775 w 6891715"/>
                <a:gd name="connsiteY5738" fmla="*/ 3755061 h 6367455"/>
                <a:gd name="connsiteX5739" fmla="*/ 2335830 w 6891715"/>
                <a:gd name="connsiteY5739" fmla="*/ 3763316 h 6367455"/>
                <a:gd name="connsiteX5740" fmla="*/ 2350422 w 6891715"/>
                <a:gd name="connsiteY5740" fmla="*/ 3764268 h 6367455"/>
                <a:gd name="connsiteX5741" fmla="*/ 2346298 w 6891715"/>
                <a:gd name="connsiteY5741" fmla="*/ 3768396 h 6367455"/>
                <a:gd name="connsiteX5742" fmla="*/ 2350740 w 6891715"/>
                <a:gd name="connsiteY5742" fmla="*/ 3776016 h 6367455"/>
                <a:gd name="connsiteX5743" fmla="*/ 2358988 w 6891715"/>
                <a:gd name="connsiteY5743" fmla="*/ 3777603 h 6367455"/>
                <a:gd name="connsiteX5744" fmla="*/ 2356026 w 6891715"/>
                <a:gd name="connsiteY5744" fmla="*/ 3787144 h 6367455"/>
                <a:gd name="connsiteX5745" fmla="*/ 2357058 w 6891715"/>
                <a:gd name="connsiteY5745" fmla="*/ 3787213 h 6367455"/>
                <a:gd name="connsiteX5746" fmla="*/ 2359897 w 6891715"/>
                <a:gd name="connsiteY5746" fmla="*/ 3778078 h 6367455"/>
                <a:gd name="connsiteX5747" fmla="*/ 2359579 w 6891715"/>
                <a:gd name="connsiteY5747" fmla="*/ 3767923 h 6367455"/>
                <a:gd name="connsiteX5748" fmla="*/ 2364975 w 6891715"/>
                <a:gd name="connsiteY5748" fmla="*/ 3761577 h 6367455"/>
                <a:gd name="connsiteX5749" fmla="*/ 2373544 w 6891715"/>
                <a:gd name="connsiteY5749" fmla="*/ 3762211 h 6367455"/>
                <a:gd name="connsiteX5750" fmla="*/ 2381796 w 6891715"/>
                <a:gd name="connsiteY5750" fmla="*/ 3769510 h 6367455"/>
                <a:gd name="connsiteX5751" fmla="*/ 2390683 w 6891715"/>
                <a:gd name="connsiteY5751" fmla="*/ 3780299 h 6367455"/>
                <a:gd name="connsiteX5752" fmla="*/ 2383066 w 6891715"/>
                <a:gd name="connsiteY5752" fmla="*/ 3765384 h 6367455"/>
                <a:gd name="connsiteX5753" fmla="*/ 2374496 w 6891715"/>
                <a:gd name="connsiteY5753" fmla="*/ 3750787 h 6367455"/>
                <a:gd name="connsiteX5754" fmla="*/ 2361801 w 6891715"/>
                <a:gd name="connsiteY5754" fmla="*/ 3752057 h 6367455"/>
                <a:gd name="connsiteX5755" fmla="*/ 2347836 w 6891715"/>
                <a:gd name="connsiteY5755" fmla="*/ 3753961 h 6367455"/>
                <a:gd name="connsiteX5756" fmla="*/ 2338315 w 6891715"/>
                <a:gd name="connsiteY5756" fmla="*/ 3752374 h 6367455"/>
                <a:gd name="connsiteX5757" fmla="*/ 2337363 w 6891715"/>
                <a:gd name="connsiteY5757" fmla="*/ 3735239 h 6367455"/>
                <a:gd name="connsiteX5758" fmla="*/ 2344662 w 6891715"/>
                <a:gd name="connsiteY5758" fmla="*/ 3727940 h 6367455"/>
                <a:gd name="connsiteX5759" fmla="*/ 2352279 w 6891715"/>
                <a:gd name="connsiteY5759" fmla="*/ 3730161 h 6367455"/>
                <a:gd name="connsiteX5760" fmla="*/ 2349740 w 6891715"/>
                <a:gd name="connsiteY5760" fmla="*/ 3721593 h 6367455"/>
                <a:gd name="connsiteX5761" fmla="*/ 2365610 w 6891715"/>
                <a:gd name="connsiteY5761" fmla="*/ 3702554 h 6367455"/>
                <a:gd name="connsiteX5762" fmla="*/ 2440512 w 6891715"/>
                <a:gd name="connsiteY5762" fmla="*/ 3699698 h 6367455"/>
                <a:gd name="connsiteX5763" fmla="*/ 2436386 w 6891715"/>
                <a:gd name="connsiteY5763" fmla="*/ 3709218 h 6367455"/>
                <a:gd name="connsiteX5764" fmla="*/ 2444321 w 6891715"/>
                <a:gd name="connsiteY5764" fmla="*/ 3743806 h 6367455"/>
                <a:gd name="connsiteX5765" fmla="*/ 2460190 w 6891715"/>
                <a:gd name="connsiteY5765" fmla="*/ 3745710 h 6367455"/>
                <a:gd name="connsiteX5766" fmla="*/ 2466537 w 6891715"/>
                <a:gd name="connsiteY5766" fmla="*/ 3736508 h 6367455"/>
                <a:gd name="connsiteX5767" fmla="*/ 2452572 w 6891715"/>
                <a:gd name="connsiteY5767" fmla="*/ 3724767 h 6367455"/>
                <a:gd name="connsiteX5768" fmla="*/ 2453525 w 6891715"/>
                <a:gd name="connsiteY5768" fmla="*/ 3717468 h 6367455"/>
                <a:gd name="connsiteX5769" fmla="*/ 2470346 w 6891715"/>
                <a:gd name="connsiteY5769" fmla="*/ 3721593 h 6367455"/>
                <a:gd name="connsiteX5770" fmla="*/ 2480185 w 6891715"/>
                <a:gd name="connsiteY5770" fmla="*/ 3738094 h 6367455"/>
                <a:gd name="connsiteX5771" fmla="*/ 2479233 w 6891715"/>
                <a:gd name="connsiteY5771" fmla="*/ 3745710 h 6367455"/>
                <a:gd name="connsiteX5772" fmla="*/ 2487802 w 6891715"/>
                <a:gd name="connsiteY5772" fmla="*/ 3738094 h 6367455"/>
                <a:gd name="connsiteX5773" fmla="*/ 2478915 w 6891715"/>
                <a:gd name="connsiteY5773" fmla="*/ 3729844 h 6367455"/>
                <a:gd name="connsiteX5774" fmla="*/ 2472568 w 6891715"/>
                <a:gd name="connsiteY5774" fmla="*/ 3708900 h 6367455"/>
                <a:gd name="connsiteX5775" fmla="*/ 2476376 w 6891715"/>
                <a:gd name="connsiteY5775" fmla="*/ 3689861 h 6367455"/>
                <a:gd name="connsiteX5776" fmla="*/ 2492245 w 6891715"/>
                <a:gd name="connsiteY5776" fmla="*/ 3674947 h 6367455"/>
                <a:gd name="connsiteX5777" fmla="*/ 2527157 w 6891715"/>
                <a:gd name="connsiteY5777" fmla="*/ 3678754 h 6367455"/>
                <a:gd name="connsiteX5778" fmla="*/ 2553818 w 6891715"/>
                <a:gd name="connsiteY5778" fmla="*/ 3681610 h 6367455"/>
                <a:gd name="connsiteX5779" fmla="*/ 2572861 w 6891715"/>
                <a:gd name="connsiteY5779" fmla="*/ 3699698 h 6367455"/>
                <a:gd name="connsiteX5780" fmla="*/ 2597299 w 6891715"/>
                <a:gd name="connsiteY5780" fmla="*/ 3730161 h 6367455"/>
                <a:gd name="connsiteX5781" fmla="*/ 2620785 w 6891715"/>
                <a:gd name="connsiteY5781" fmla="*/ 3733017 h 6367455"/>
                <a:gd name="connsiteX5782" fmla="*/ 2598251 w 6891715"/>
                <a:gd name="connsiteY5782" fmla="*/ 3722228 h 6367455"/>
                <a:gd name="connsiteX5783" fmla="*/ 2585873 w 6891715"/>
                <a:gd name="connsiteY5783" fmla="*/ 3712391 h 6367455"/>
                <a:gd name="connsiteX5784" fmla="*/ 2585556 w 6891715"/>
                <a:gd name="connsiteY5784" fmla="*/ 3696207 h 6367455"/>
                <a:gd name="connsiteX5785" fmla="*/ 2573495 w 6891715"/>
                <a:gd name="connsiteY5785" fmla="*/ 3681610 h 6367455"/>
                <a:gd name="connsiteX5786" fmla="*/ 2558896 w 6891715"/>
                <a:gd name="connsiteY5786" fmla="*/ 3676216 h 6367455"/>
                <a:gd name="connsiteX5787" fmla="*/ 2536362 w 6891715"/>
                <a:gd name="connsiteY5787" fmla="*/ 3671456 h 6367455"/>
                <a:gd name="connsiteX5788" fmla="*/ 2510971 w 6891715"/>
                <a:gd name="connsiteY5788" fmla="*/ 3660032 h 6367455"/>
                <a:gd name="connsiteX5789" fmla="*/ 2511923 w 6891715"/>
                <a:gd name="connsiteY5789" fmla="*/ 3646387 h 6367455"/>
                <a:gd name="connsiteX5790" fmla="*/ 2514145 w 6891715"/>
                <a:gd name="connsiteY5790" fmla="*/ 3643214 h 6367455"/>
                <a:gd name="connsiteX5791" fmla="*/ 2525888 w 6891715"/>
                <a:gd name="connsiteY5791" fmla="*/ 3649560 h 6367455"/>
                <a:gd name="connsiteX5792" fmla="*/ 2529062 w 6891715"/>
                <a:gd name="connsiteY5792" fmla="*/ 3643214 h 6367455"/>
                <a:gd name="connsiteX5793" fmla="*/ 2531283 w 6891715"/>
                <a:gd name="connsiteY5793" fmla="*/ 3637819 h 6367455"/>
                <a:gd name="connsiteX5794" fmla="*/ 2508749 w 6891715"/>
                <a:gd name="connsiteY5794" fmla="*/ 3625444 h 6367455"/>
                <a:gd name="connsiteX5795" fmla="*/ 2505258 w 6891715"/>
                <a:gd name="connsiteY5795" fmla="*/ 3612751 h 6367455"/>
                <a:gd name="connsiteX5796" fmla="*/ 2520175 w 6891715"/>
                <a:gd name="connsiteY5796" fmla="*/ 3598788 h 6367455"/>
                <a:gd name="connsiteX5797" fmla="*/ 2511606 w 6891715"/>
                <a:gd name="connsiteY5797" fmla="*/ 3590538 h 6367455"/>
                <a:gd name="connsiteX5798" fmla="*/ 2508432 w 6891715"/>
                <a:gd name="connsiteY5798" fmla="*/ 3597836 h 6367455"/>
                <a:gd name="connsiteX5799" fmla="*/ 2497006 w 6891715"/>
                <a:gd name="connsiteY5799" fmla="*/ 3601010 h 6367455"/>
                <a:gd name="connsiteX5800" fmla="*/ 2493832 w 6891715"/>
                <a:gd name="connsiteY5800" fmla="*/ 3589586 h 6367455"/>
                <a:gd name="connsiteX5801" fmla="*/ 2500815 w 6891715"/>
                <a:gd name="connsiteY5801" fmla="*/ 3580066 h 6367455"/>
                <a:gd name="connsiteX5802" fmla="*/ 2511288 w 6891715"/>
                <a:gd name="connsiteY5802" fmla="*/ 3576893 h 6367455"/>
                <a:gd name="connsiteX5803" fmla="*/ 2523031 w 6891715"/>
                <a:gd name="connsiteY5803" fmla="*/ 3577527 h 6367455"/>
                <a:gd name="connsiteX5804" fmla="*/ 2529379 w 6891715"/>
                <a:gd name="connsiteY5804" fmla="*/ 3564834 h 6367455"/>
                <a:gd name="connsiteX5805" fmla="*/ 2518906 w 6891715"/>
                <a:gd name="connsiteY5805" fmla="*/ 3556901 h 6367455"/>
                <a:gd name="connsiteX5806" fmla="*/ 2506845 w 6891715"/>
                <a:gd name="connsiteY5806" fmla="*/ 3545160 h 6367455"/>
                <a:gd name="connsiteX5807" fmla="*/ 2505575 w 6891715"/>
                <a:gd name="connsiteY5807" fmla="*/ 3535958 h 6367455"/>
                <a:gd name="connsiteX5808" fmla="*/ 2500497 w 6891715"/>
                <a:gd name="connsiteY5808" fmla="*/ 3524217 h 6367455"/>
                <a:gd name="connsiteX5809" fmla="*/ 2492880 w 6891715"/>
                <a:gd name="connsiteY5809" fmla="*/ 3516918 h 6367455"/>
                <a:gd name="connsiteX5810" fmla="*/ 2480185 w 6891715"/>
                <a:gd name="connsiteY5810" fmla="*/ 3519457 h 6367455"/>
                <a:gd name="connsiteX5811" fmla="*/ 2466537 w 6891715"/>
                <a:gd name="connsiteY5811" fmla="*/ 3513110 h 6367455"/>
                <a:gd name="connsiteX5812" fmla="*/ 2464316 w 6891715"/>
                <a:gd name="connsiteY5812" fmla="*/ 3524534 h 6367455"/>
                <a:gd name="connsiteX5813" fmla="*/ 2462094 w 6891715"/>
                <a:gd name="connsiteY5813" fmla="*/ 3527707 h 6367455"/>
                <a:gd name="connsiteX5814" fmla="*/ 2458920 w 6891715"/>
                <a:gd name="connsiteY5814" fmla="*/ 3516283 h 6367455"/>
                <a:gd name="connsiteX5815" fmla="*/ 2458920 w 6891715"/>
                <a:gd name="connsiteY5815" fmla="*/ 3499148 h 6367455"/>
                <a:gd name="connsiteX5816" fmla="*/ 2463046 w 6891715"/>
                <a:gd name="connsiteY5816" fmla="*/ 3484551 h 6367455"/>
                <a:gd name="connsiteX5817" fmla="*/ 2469394 w 6891715"/>
                <a:gd name="connsiteY5817" fmla="*/ 3486455 h 6367455"/>
                <a:gd name="connsiteX5818" fmla="*/ 2469394 w 6891715"/>
                <a:gd name="connsiteY5818" fmla="*/ 3493753 h 6367455"/>
                <a:gd name="connsiteX5819" fmla="*/ 2471615 w 6891715"/>
                <a:gd name="connsiteY5819" fmla="*/ 3505494 h 6367455"/>
                <a:gd name="connsiteX5820" fmla="*/ 2482406 w 6891715"/>
                <a:gd name="connsiteY5820" fmla="*/ 3516283 h 6367455"/>
                <a:gd name="connsiteX5821" fmla="*/ 2489706 w 6891715"/>
                <a:gd name="connsiteY5821" fmla="*/ 3512476 h 6367455"/>
                <a:gd name="connsiteX5822" fmla="*/ 2501882 w 6891715"/>
                <a:gd name="connsiteY5822" fmla="*/ 3508519 h 6367455"/>
                <a:gd name="connsiteX5823" fmla="*/ 2502823 w 6891715"/>
                <a:gd name="connsiteY5823" fmla="*/ 3499157 h 6367455"/>
                <a:gd name="connsiteX5824" fmla="*/ 2495167 w 6891715"/>
                <a:gd name="connsiteY5824" fmla="*/ 3475027 h 6367455"/>
                <a:gd name="connsiteX5825" fmla="*/ 2497081 w 6891715"/>
                <a:gd name="connsiteY5825" fmla="*/ 3463279 h 6367455"/>
                <a:gd name="connsiteX5826" fmla="*/ 2493891 w 6891715"/>
                <a:gd name="connsiteY5826" fmla="*/ 3442642 h 6367455"/>
                <a:gd name="connsiteX5827" fmla="*/ 2491339 w 6891715"/>
                <a:gd name="connsiteY5827" fmla="*/ 3419147 h 6367455"/>
                <a:gd name="connsiteX5828" fmla="*/ 2484002 w 6891715"/>
                <a:gd name="connsiteY5828" fmla="*/ 3408034 h 6367455"/>
                <a:gd name="connsiteX5829" fmla="*/ 2470923 w 6891715"/>
                <a:gd name="connsiteY5829" fmla="*/ 3409939 h 6367455"/>
                <a:gd name="connsiteX5830" fmla="*/ 2464543 w 6891715"/>
                <a:gd name="connsiteY5830" fmla="*/ 3399462 h 6367455"/>
                <a:gd name="connsiteX5831" fmla="*/ 2464543 w 6891715"/>
                <a:gd name="connsiteY5831" fmla="*/ 3381682 h 6367455"/>
                <a:gd name="connsiteX5832" fmla="*/ 2453059 w 6891715"/>
                <a:gd name="connsiteY5832" fmla="*/ 3384857 h 6367455"/>
                <a:gd name="connsiteX5833" fmla="*/ 2457206 w 6891715"/>
                <a:gd name="connsiteY5833" fmla="*/ 3396604 h 6367455"/>
                <a:gd name="connsiteX5834" fmla="*/ 2447636 w 6891715"/>
                <a:gd name="connsiteY5834" fmla="*/ 3398827 h 6367455"/>
                <a:gd name="connsiteX5835" fmla="*/ 2433600 w 6891715"/>
                <a:gd name="connsiteY5835" fmla="*/ 3383904 h 6367455"/>
                <a:gd name="connsiteX5836" fmla="*/ 2437109 w 6891715"/>
                <a:gd name="connsiteY5836" fmla="*/ 3371523 h 6367455"/>
                <a:gd name="connsiteX5837" fmla="*/ 2438385 w 6891715"/>
                <a:gd name="connsiteY5837" fmla="*/ 3324850 h 6367455"/>
                <a:gd name="connsiteX5838" fmla="*/ 2441575 w 6891715"/>
                <a:gd name="connsiteY5838" fmla="*/ 3324850 h 6367455"/>
                <a:gd name="connsiteX5839" fmla="*/ 2439661 w 6891715"/>
                <a:gd name="connsiteY5839" fmla="*/ 3347075 h 6367455"/>
                <a:gd name="connsiteX5840" fmla="*/ 2450507 w 6891715"/>
                <a:gd name="connsiteY5840" fmla="*/ 3352472 h 6367455"/>
                <a:gd name="connsiteX5841" fmla="*/ 2456887 w 6891715"/>
                <a:gd name="connsiteY5841" fmla="*/ 3340725 h 6367455"/>
                <a:gd name="connsiteX5842" fmla="*/ 2455292 w 6891715"/>
                <a:gd name="connsiteY5842" fmla="*/ 3322627 h 6367455"/>
                <a:gd name="connsiteX5843" fmla="*/ 2450188 w 6891715"/>
                <a:gd name="connsiteY5843" fmla="*/ 3306117 h 6367455"/>
                <a:gd name="connsiteX5844" fmla="*/ 2440618 w 6891715"/>
                <a:gd name="connsiteY5844" fmla="*/ 3309292 h 6367455"/>
                <a:gd name="connsiteX5845" fmla="*/ 2439023 w 6891715"/>
                <a:gd name="connsiteY5845" fmla="*/ 3261667 h 6367455"/>
                <a:gd name="connsiteX5846" fmla="*/ 2444446 w 6891715"/>
                <a:gd name="connsiteY5846" fmla="*/ 3273097 h 6367455"/>
                <a:gd name="connsiteX5847" fmla="*/ 2445403 w 6891715"/>
                <a:gd name="connsiteY5847" fmla="*/ 3257540 h 6367455"/>
                <a:gd name="connsiteX5848" fmla="*/ 2440937 w 6891715"/>
                <a:gd name="connsiteY5848" fmla="*/ 3252143 h 6367455"/>
                <a:gd name="connsiteX5849" fmla="*/ 2436471 w 6891715"/>
                <a:gd name="connsiteY5849" fmla="*/ 3223884 h 6367455"/>
                <a:gd name="connsiteX5850" fmla="*/ 2445722 w 6891715"/>
                <a:gd name="connsiteY5850" fmla="*/ 3200706 h 6367455"/>
                <a:gd name="connsiteX5851" fmla="*/ 2451145 w 6891715"/>
                <a:gd name="connsiteY5851" fmla="*/ 3205469 h 6367455"/>
                <a:gd name="connsiteX5852" fmla="*/ 2451145 w 6891715"/>
                <a:gd name="connsiteY5852" fmla="*/ 3214042 h 6367455"/>
                <a:gd name="connsiteX5853" fmla="*/ 2462310 w 6891715"/>
                <a:gd name="connsiteY5853" fmla="*/ 3226742 h 6367455"/>
                <a:gd name="connsiteX5854" fmla="*/ 2471880 w 6891715"/>
                <a:gd name="connsiteY5854" fmla="*/ 3225789 h 6367455"/>
                <a:gd name="connsiteX5855" fmla="*/ 2486235 w 6891715"/>
                <a:gd name="connsiteY5855" fmla="*/ 3229599 h 6367455"/>
                <a:gd name="connsiteX5856" fmla="*/ 2495167 w 6891715"/>
                <a:gd name="connsiteY5856" fmla="*/ 3247697 h 6367455"/>
                <a:gd name="connsiteX5857" fmla="*/ 2495805 w 6891715"/>
                <a:gd name="connsiteY5857" fmla="*/ 3230552 h 6367455"/>
                <a:gd name="connsiteX5858" fmla="*/ 2503461 w 6891715"/>
                <a:gd name="connsiteY5858" fmla="*/ 3227377 h 6367455"/>
                <a:gd name="connsiteX5859" fmla="*/ 2498038 w 6891715"/>
                <a:gd name="connsiteY5859" fmla="*/ 3224202 h 6367455"/>
                <a:gd name="connsiteX5860" fmla="*/ 2497081 w 6891715"/>
                <a:gd name="connsiteY5860" fmla="*/ 3209597 h 6367455"/>
                <a:gd name="connsiteX5861" fmla="*/ 2510479 w 6891715"/>
                <a:gd name="connsiteY5861" fmla="*/ 3195626 h 6367455"/>
                <a:gd name="connsiteX5862" fmla="*/ 2524515 w 6891715"/>
                <a:gd name="connsiteY5862" fmla="*/ 3189277 h 6367455"/>
                <a:gd name="connsiteX5863" fmla="*/ 2530895 w 6891715"/>
                <a:gd name="connsiteY5863" fmla="*/ 3199754 h 6367455"/>
                <a:gd name="connsiteX5864" fmla="*/ 2531214 w 6891715"/>
                <a:gd name="connsiteY5864" fmla="*/ 3216582 h 6367455"/>
                <a:gd name="connsiteX5865" fmla="*/ 2549397 w 6891715"/>
                <a:gd name="connsiteY5865" fmla="*/ 3227059 h 6367455"/>
                <a:gd name="connsiteX5866" fmla="*/ 2554182 w 6891715"/>
                <a:gd name="connsiteY5866" fmla="*/ 3207056 h 6367455"/>
                <a:gd name="connsiteX5867" fmla="*/ 2545569 w 6891715"/>
                <a:gd name="connsiteY5867" fmla="*/ 3199436 h 6367455"/>
                <a:gd name="connsiteX5868" fmla="*/ 2539189 w 6891715"/>
                <a:gd name="connsiteY5868" fmla="*/ 3199436 h 6367455"/>
                <a:gd name="connsiteX5869" fmla="*/ 2544612 w 6891715"/>
                <a:gd name="connsiteY5869" fmla="*/ 3188959 h 6367455"/>
                <a:gd name="connsiteX5870" fmla="*/ 2540465 w 6891715"/>
                <a:gd name="connsiteY5870" fmla="*/ 3176577 h 6367455"/>
                <a:gd name="connsiteX5871" fmla="*/ 2545250 w 6891715"/>
                <a:gd name="connsiteY5871" fmla="*/ 3157527 h 6367455"/>
                <a:gd name="connsiteX5872" fmla="*/ 2561200 w 6891715"/>
                <a:gd name="connsiteY5872" fmla="*/ 3153082 h 6367455"/>
                <a:gd name="connsiteX5873" fmla="*/ 2580659 w 6891715"/>
                <a:gd name="connsiteY5873" fmla="*/ 3158162 h 6367455"/>
                <a:gd name="connsiteX5874" fmla="*/ 2591824 w 6891715"/>
                <a:gd name="connsiteY5874" fmla="*/ 3147684 h 6367455"/>
                <a:gd name="connsiteX5875" fmla="*/ 2614474 w 6891715"/>
                <a:gd name="connsiteY5875" fmla="*/ 3143239 h 6367455"/>
                <a:gd name="connsiteX5876" fmla="*/ 2634571 w 6891715"/>
                <a:gd name="connsiteY5876" fmla="*/ 3153399 h 6367455"/>
                <a:gd name="connsiteX5877" fmla="*/ 2636804 w 6891715"/>
                <a:gd name="connsiteY5877" fmla="*/ 3161972 h 6367455"/>
                <a:gd name="connsiteX5878" fmla="*/ 2637123 w 6891715"/>
                <a:gd name="connsiteY5878" fmla="*/ 3186102 h 6367455"/>
                <a:gd name="connsiteX5879" fmla="*/ 2642546 w 6891715"/>
                <a:gd name="connsiteY5879" fmla="*/ 3190229 h 6367455"/>
                <a:gd name="connsiteX5880" fmla="*/ 2643503 w 6891715"/>
                <a:gd name="connsiteY5880" fmla="*/ 3202929 h 6367455"/>
                <a:gd name="connsiteX5881" fmla="*/ 2633295 w 6891715"/>
                <a:gd name="connsiteY5881" fmla="*/ 3206421 h 6367455"/>
                <a:gd name="connsiteX5882" fmla="*/ 2625639 w 6891715"/>
                <a:gd name="connsiteY5882" fmla="*/ 3209597 h 6367455"/>
                <a:gd name="connsiteX5883" fmla="*/ 2625639 w 6891715"/>
                <a:gd name="connsiteY5883" fmla="*/ 3221027 h 6367455"/>
                <a:gd name="connsiteX5884" fmla="*/ 2643822 w 6891715"/>
                <a:gd name="connsiteY5884" fmla="*/ 3208326 h 6367455"/>
                <a:gd name="connsiteX5885" fmla="*/ 2646055 w 6891715"/>
                <a:gd name="connsiteY5885" fmla="*/ 3214359 h 6367455"/>
                <a:gd name="connsiteX5886" fmla="*/ 2637442 w 6891715"/>
                <a:gd name="connsiteY5886" fmla="*/ 3225154 h 6367455"/>
                <a:gd name="connsiteX5887" fmla="*/ 2633614 w 6891715"/>
                <a:gd name="connsiteY5887" fmla="*/ 3228329 h 6367455"/>
                <a:gd name="connsiteX5888" fmla="*/ 2630424 w 6891715"/>
                <a:gd name="connsiteY5888" fmla="*/ 3230870 h 6367455"/>
                <a:gd name="connsiteX5889" fmla="*/ 2627872 w 6891715"/>
                <a:gd name="connsiteY5889" fmla="*/ 3233410 h 6367455"/>
                <a:gd name="connsiteX5890" fmla="*/ 2626277 w 6891715"/>
                <a:gd name="connsiteY5890" fmla="*/ 3236584 h 6367455"/>
                <a:gd name="connsiteX5891" fmla="*/ 2625001 w 6891715"/>
                <a:gd name="connsiteY5891" fmla="*/ 3240712 h 6367455"/>
                <a:gd name="connsiteX5892" fmla="*/ 2624044 w 6891715"/>
                <a:gd name="connsiteY5892" fmla="*/ 3245157 h 6367455"/>
                <a:gd name="connsiteX5893" fmla="*/ 2634571 w 6891715"/>
                <a:gd name="connsiteY5893" fmla="*/ 3241029 h 6367455"/>
                <a:gd name="connsiteX5894" fmla="*/ 2644779 w 6891715"/>
                <a:gd name="connsiteY5894" fmla="*/ 3229282 h 6367455"/>
                <a:gd name="connsiteX5895" fmla="*/ 2660729 w 6891715"/>
                <a:gd name="connsiteY5895" fmla="*/ 3233410 h 6367455"/>
                <a:gd name="connsiteX5896" fmla="*/ 2673808 w 6891715"/>
                <a:gd name="connsiteY5896" fmla="*/ 3229917 h 6367455"/>
                <a:gd name="connsiteX5897" fmla="*/ 2689758 w 6891715"/>
                <a:gd name="connsiteY5897" fmla="*/ 3226742 h 6367455"/>
                <a:gd name="connsiteX5898" fmla="*/ 2703475 w 6891715"/>
                <a:gd name="connsiteY5898" fmla="*/ 3244522 h 6367455"/>
                <a:gd name="connsiteX5899" fmla="*/ 2699647 w 6891715"/>
                <a:gd name="connsiteY5899" fmla="*/ 3276273 h 6367455"/>
                <a:gd name="connsiteX5900" fmla="*/ 2684654 w 6891715"/>
                <a:gd name="connsiteY5900" fmla="*/ 3287068 h 6367455"/>
                <a:gd name="connsiteX5901" fmla="*/ 2683059 w 6891715"/>
                <a:gd name="connsiteY5901" fmla="*/ 3296592 h 6367455"/>
                <a:gd name="connsiteX5902" fmla="*/ 2678593 w 6891715"/>
                <a:gd name="connsiteY5902" fmla="*/ 3295322 h 6367455"/>
                <a:gd name="connsiteX5903" fmla="*/ 2677317 w 6891715"/>
                <a:gd name="connsiteY5903" fmla="*/ 3280400 h 6367455"/>
                <a:gd name="connsiteX5904" fmla="*/ 2665514 w 6891715"/>
                <a:gd name="connsiteY5904" fmla="*/ 3281669 h 6367455"/>
                <a:gd name="connsiteX5905" fmla="*/ 2650840 w 6891715"/>
                <a:gd name="connsiteY5905" fmla="*/ 3297862 h 6367455"/>
                <a:gd name="connsiteX5906" fmla="*/ 2653711 w 6891715"/>
                <a:gd name="connsiteY5906" fmla="*/ 3273415 h 6367455"/>
                <a:gd name="connsiteX5907" fmla="*/ 2643184 w 6891715"/>
                <a:gd name="connsiteY5907" fmla="*/ 3281035 h 6367455"/>
                <a:gd name="connsiteX5908" fmla="*/ 2637123 w 6891715"/>
                <a:gd name="connsiteY5908" fmla="*/ 3292465 h 6367455"/>
                <a:gd name="connsiteX5909" fmla="*/ 2631700 w 6891715"/>
                <a:gd name="connsiteY5909" fmla="*/ 3308340 h 6367455"/>
                <a:gd name="connsiteX5910" fmla="*/ 2642546 w 6891715"/>
                <a:gd name="connsiteY5910" fmla="*/ 3317547 h 6367455"/>
                <a:gd name="connsiteX5911" fmla="*/ 2641589 w 6891715"/>
                <a:gd name="connsiteY5911" fmla="*/ 3329295 h 6367455"/>
                <a:gd name="connsiteX5912" fmla="*/ 2633295 w 6891715"/>
                <a:gd name="connsiteY5912" fmla="*/ 3341995 h 6367455"/>
                <a:gd name="connsiteX5913" fmla="*/ 2611922 w 6891715"/>
                <a:gd name="connsiteY5913" fmla="*/ 3326437 h 6367455"/>
                <a:gd name="connsiteX5914" fmla="*/ 2610646 w 6891715"/>
                <a:gd name="connsiteY5914" fmla="*/ 3332788 h 6367455"/>
                <a:gd name="connsiteX5915" fmla="*/ 2600118 w 6891715"/>
                <a:gd name="connsiteY5915" fmla="*/ 3338185 h 6367455"/>
                <a:gd name="connsiteX5916" fmla="*/ 2613836 w 6891715"/>
                <a:gd name="connsiteY5916" fmla="*/ 3345487 h 6367455"/>
                <a:gd name="connsiteX5917" fmla="*/ 2623406 w 6891715"/>
                <a:gd name="connsiteY5917" fmla="*/ 3351521 h 6367455"/>
                <a:gd name="connsiteX5918" fmla="*/ 2619578 w 6891715"/>
                <a:gd name="connsiteY5918" fmla="*/ 3361362 h 6367455"/>
                <a:gd name="connsiteX5919" fmla="*/ 2601394 w 6891715"/>
                <a:gd name="connsiteY5919" fmla="*/ 3364538 h 6367455"/>
                <a:gd name="connsiteX5920" fmla="*/ 2589910 w 6891715"/>
                <a:gd name="connsiteY5920" fmla="*/ 3350885 h 6367455"/>
                <a:gd name="connsiteX5921" fmla="*/ 2585444 w 6891715"/>
                <a:gd name="connsiteY5921" fmla="*/ 3365808 h 6367455"/>
                <a:gd name="connsiteX5922" fmla="*/ 2574917 w 6891715"/>
                <a:gd name="connsiteY5922" fmla="*/ 3368983 h 6367455"/>
                <a:gd name="connsiteX5923" fmla="*/ 2595014 w 6891715"/>
                <a:gd name="connsiteY5923" fmla="*/ 3377237 h 6367455"/>
                <a:gd name="connsiteX5924" fmla="*/ 2582573 w 6891715"/>
                <a:gd name="connsiteY5924" fmla="*/ 3389937 h 6367455"/>
                <a:gd name="connsiteX5925" fmla="*/ 2569813 w 6891715"/>
                <a:gd name="connsiteY5925" fmla="*/ 3402954 h 6367455"/>
                <a:gd name="connsiteX5926" fmla="*/ 2585763 w 6891715"/>
                <a:gd name="connsiteY5926" fmla="*/ 3402637 h 6367455"/>
                <a:gd name="connsiteX5927" fmla="*/ 2588953 w 6891715"/>
                <a:gd name="connsiteY5927" fmla="*/ 3413114 h 6367455"/>
                <a:gd name="connsiteX5928" fmla="*/ 2577788 w 6891715"/>
                <a:gd name="connsiteY5928" fmla="*/ 3423909 h 6367455"/>
                <a:gd name="connsiteX5929" fmla="*/ 2575874 w 6891715"/>
                <a:gd name="connsiteY5929" fmla="*/ 3453119 h 6367455"/>
                <a:gd name="connsiteX5930" fmla="*/ 2562157 w 6891715"/>
                <a:gd name="connsiteY5930" fmla="*/ 3465819 h 6367455"/>
                <a:gd name="connsiteX5931" fmla="*/ 2563114 w 6891715"/>
                <a:gd name="connsiteY5931" fmla="*/ 3482964 h 6367455"/>
                <a:gd name="connsiteX5932" fmla="*/ 2585444 w 6891715"/>
                <a:gd name="connsiteY5932" fmla="*/ 3482964 h 6367455"/>
                <a:gd name="connsiteX5933" fmla="*/ 2587996 w 6891715"/>
                <a:gd name="connsiteY5933" fmla="*/ 3499474 h 6367455"/>
                <a:gd name="connsiteX5934" fmla="*/ 2580659 w 6891715"/>
                <a:gd name="connsiteY5934" fmla="*/ 3508999 h 6367455"/>
                <a:gd name="connsiteX5935" fmla="*/ 2566623 w 6891715"/>
                <a:gd name="connsiteY5935" fmla="*/ 3502967 h 6367455"/>
                <a:gd name="connsiteX5936" fmla="*/ 2560243 w 6891715"/>
                <a:gd name="connsiteY5936" fmla="*/ 3513762 h 6367455"/>
                <a:gd name="connsiteX5937" fmla="*/ 2567491 w 6891715"/>
                <a:gd name="connsiteY5937" fmla="*/ 3516467 h 6367455"/>
                <a:gd name="connsiteX5938" fmla="*/ 2568100 w 6891715"/>
                <a:gd name="connsiteY5938" fmla="*/ 3516283 h 6367455"/>
                <a:gd name="connsiteX5939" fmla="*/ 2562070 w 6891715"/>
                <a:gd name="connsiteY5939" fmla="*/ 3526755 h 6367455"/>
                <a:gd name="connsiteX5940" fmla="*/ 2582699 w 6891715"/>
                <a:gd name="connsiteY5940" fmla="*/ 3515014 h 6367455"/>
                <a:gd name="connsiteX5941" fmla="*/ 2599838 w 6891715"/>
                <a:gd name="connsiteY5941" fmla="*/ 3521043 h 6367455"/>
                <a:gd name="connsiteX5942" fmla="*/ 2608407 w 6891715"/>
                <a:gd name="connsiteY5942" fmla="*/ 3520091 h 6367455"/>
                <a:gd name="connsiteX5943" fmla="*/ 2614755 w 6891715"/>
                <a:gd name="connsiteY5943" fmla="*/ 3530563 h 6367455"/>
                <a:gd name="connsiteX5944" fmla="*/ 2615707 w 6891715"/>
                <a:gd name="connsiteY5944" fmla="*/ 3540083 h 6367455"/>
                <a:gd name="connsiteX5945" fmla="*/ 2613803 w 6891715"/>
                <a:gd name="connsiteY5945" fmla="*/ 3551507 h 6367455"/>
                <a:gd name="connsiteX5946" fmla="*/ 2601108 w 6891715"/>
                <a:gd name="connsiteY5946" fmla="*/ 3567373 h 6367455"/>
                <a:gd name="connsiteX5947" fmla="*/ 2625546 w 6891715"/>
                <a:gd name="connsiteY5947" fmla="*/ 3572768 h 6367455"/>
                <a:gd name="connsiteX5948" fmla="*/ 2632211 w 6891715"/>
                <a:gd name="connsiteY5948" fmla="*/ 3589268 h 6367455"/>
                <a:gd name="connsiteX5949" fmla="*/ 2641415 w 6891715"/>
                <a:gd name="connsiteY5949" fmla="*/ 3572450 h 6367455"/>
                <a:gd name="connsiteX5950" fmla="*/ 2656332 w 6891715"/>
                <a:gd name="connsiteY5950" fmla="*/ 3581970 h 6367455"/>
                <a:gd name="connsiteX5951" fmla="*/ 2676645 w 6891715"/>
                <a:gd name="connsiteY5951" fmla="*/ 3598471 h 6367455"/>
                <a:gd name="connsiteX5952" fmla="*/ 2687118 w 6891715"/>
                <a:gd name="connsiteY5952" fmla="*/ 3589903 h 6367455"/>
                <a:gd name="connsiteX5953" fmla="*/ 2716952 w 6891715"/>
                <a:gd name="connsiteY5953" fmla="*/ 3583239 h 6367455"/>
                <a:gd name="connsiteX5954" fmla="*/ 2718857 w 6891715"/>
                <a:gd name="connsiteY5954" fmla="*/ 3591807 h 6367455"/>
                <a:gd name="connsiteX5955" fmla="*/ 2705527 w 6891715"/>
                <a:gd name="connsiteY5955" fmla="*/ 3618462 h 6367455"/>
                <a:gd name="connsiteX5956" fmla="*/ 2698227 w 6891715"/>
                <a:gd name="connsiteY5956" fmla="*/ 3624809 h 6367455"/>
                <a:gd name="connsiteX5957" fmla="*/ 2683310 w 6891715"/>
                <a:gd name="connsiteY5957" fmla="*/ 3633059 h 6367455"/>
                <a:gd name="connsiteX5958" fmla="*/ 2687753 w 6891715"/>
                <a:gd name="connsiteY5958" fmla="*/ 3662571 h 6367455"/>
                <a:gd name="connsiteX5959" fmla="*/ 2695370 w 6891715"/>
                <a:gd name="connsiteY5959" fmla="*/ 3664792 h 6367455"/>
                <a:gd name="connsiteX5960" fmla="*/ 2708066 w 6891715"/>
                <a:gd name="connsiteY5960" fmla="*/ 3651782 h 6367455"/>
                <a:gd name="connsiteX5961" fmla="*/ 2732187 w 6891715"/>
                <a:gd name="connsiteY5961" fmla="*/ 3647339 h 6367455"/>
                <a:gd name="connsiteX5962" fmla="*/ 2758530 w 6891715"/>
                <a:gd name="connsiteY5962" fmla="*/ 3660032 h 6367455"/>
                <a:gd name="connsiteX5963" fmla="*/ 2754404 w 6891715"/>
                <a:gd name="connsiteY5963" fmla="*/ 3641945 h 6367455"/>
                <a:gd name="connsiteX5964" fmla="*/ 2768051 w 6891715"/>
                <a:gd name="connsiteY5964" fmla="*/ 3643214 h 6367455"/>
                <a:gd name="connsiteX5965" fmla="*/ 2768686 w 6891715"/>
                <a:gd name="connsiteY5965" fmla="*/ 3631473 h 6367455"/>
                <a:gd name="connsiteX5966" fmla="*/ 2805820 w 6891715"/>
                <a:gd name="connsiteY5966" fmla="*/ 3609895 h 6367455"/>
                <a:gd name="connsiteX5967" fmla="*/ 2817563 w 6891715"/>
                <a:gd name="connsiteY5967" fmla="*/ 3614020 h 6367455"/>
                <a:gd name="connsiteX5968" fmla="*/ 2814389 w 6891715"/>
                <a:gd name="connsiteY5968" fmla="*/ 3622588 h 6367455"/>
                <a:gd name="connsiteX5969" fmla="*/ 2828989 w 6891715"/>
                <a:gd name="connsiteY5969" fmla="*/ 3614020 h 6367455"/>
                <a:gd name="connsiteX5970" fmla="*/ 2832162 w 6891715"/>
                <a:gd name="connsiteY5970" fmla="*/ 3598154 h 6367455"/>
                <a:gd name="connsiteX5971" fmla="*/ 2850888 w 6891715"/>
                <a:gd name="connsiteY5971" fmla="*/ 3576893 h 6367455"/>
                <a:gd name="connsiteX5972" fmla="*/ 2881674 w 6891715"/>
                <a:gd name="connsiteY5972" fmla="*/ 3576575 h 6367455"/>
                <a:gd name="connsiteX5973" fmla="*/ 2881674 w 6891715"/>
                <a:gd name="connsiteY5973" fmla="*/ 3581970 h 6367455"/>
                <a:gd name="connsiteX5974" fmla="*/ 2859457 w 6891715"/>
                <a:gd name="connsiteY5974" fmla="*/ 3581335 h 6367455"/>
                <a:gd name="connsiteX5975" fmla="*/ 2855331 w 6891715"/>
                <a:gd name="connsiteY5975" fmla="*/ 3595615 h 6367455"/>
                <a:gd name="connsiteX5976" fmla="*/ 2845810 w 6891715"/>
                <a:gd name="connsiteY5976" fmla="*/ 3601010 h 6367455"/>
                <a:gd name="connsiteX5977" fmla="*/ 2847079 w 6891715"/>
                <a:gd name="connsiteY5977" fmla="*/ 3608308 h 6367455"/>
                <a:gd name="connsiteX5978" fmla="*/ 2854379 w 6891715"/>
                <a:gd name="connsiteY5978" fmla="*/ 3613703 h 6367455"/>
                <a:gd name="connsiteX5979" fmla="*/ 2871518 w 6891715"/>
                <a:gd name="connsiteY5979" fmla="*/ 3593711 h 6367455"/>
                <a:gd name="connsiteX5980" fmla="*/ 2890243 w 6891715"/>
                <a:gd name="connsiteY5980" fmla="*/ 3590538 h 6367455"/>
                <a:gd name="connsiteX5981" fmla="*/ 2893417 w 6891715"/>
                <a:gd name="connsiteY5981" fmla="*/ 3582922 h 6367455"/>
                <a:gd name="connsiteX5982" fmla="*/ 2899765 w 6891715"/>
                <a:gd name="connsiteY5982" fmla="*/ 3580383 h 6367455"/>
                <a:gd name="connsiteX5983" fmla="*/ 2913412 w 6891715"/>
                <a:gd name="connsiteY5983" fmla="*/ 3595298 h 6367455"/>
                <a:gd name="connsiteX5984" fmla="*/ 2926425 w 6891715"/>
                <a:gd name="connsiteY5984" fmla="*/ 3613068 h 6367455"/>
                <a:gd name="connsiteX5985" fmla="*/ 2931821 w 6891715"/>
                <a:gd name="connsiteY5985" fmla="*/ 3619414 h 6367455"/>
                <a:gd name="connsiteX5986" fmla="*/ 2941342 w 6891715"/>
                <a:gd name="connsiteY5986" fmla="*/ 3618462 h 6367455"/>
                <a:gd name="connsiteX5987" fmla="*/ 2949911 w 6891715"/>
                <a:gd name="connsiteY5987" fmla="*/ 3630838 h 6367455"/>
                <a:gd name="connsiteX5988" fmla="*/ 2953085 w 6891715"/>
                <a:gd name="connsiteY5988" fmla="*/ 3623222 h 6367455"/>
                <a:gd name="connsiteX5989" fmla="*/ 2964828 w 6891715"/>
                <a:gd name="connsiteY5989" fmla="*/ 3624492 h 6367455"/>
                <a:gd name="connsiteX5990" fmla="*/ 2968954 w 6891715"/>
                <a:gd name="connsiteY5990" fmla="*/ 3637185 h 6367455"/>
                <a:gd name="connsiteX5991" fmla="*/ 2976572 w 6891715"/>
                <a:gd name="connsiteY5991" fmla="*/ 3640041 h 6367455"/>
                <a:gd name="connsiteX5992" fmla="*/ 2969907 w 6891715"/>
                <a:gd name="connsiteY5992" fmla="*/ 3643214 h 6367455"/>
                <a:gd name="connsiteX5993" fmla="*/ 2980698 w 6891715"/>
                <a:gd name="connsiteY5993" fmla="*/ 3654638 h 6367455"/>
                <a:gd name="connsiteX5994" fmla="*/ 2976572 w 6891715"/>
                <a:gd name="connsiteY5994" fmla="*/ 3663205 h 6367455"/>
                <a:gd name="connsiteX5995" fmla="*/ 2967368 w 6891715"/>
                <a:gd name="connsiteY5995" fmla="*/ 3668600 h 6367455"/>
                <a:gd name="connsiteX5996" fmla="*/ 2996884 w 6891715"/>
                <a:gd name="connsiteY5996" fmla="*/ 3682880 h 6367455"/>
                <a:gd name="connsiteX5997" fmla="*/ 3010849 w 6891715"/>
                <a:gd name="connsiteY5997" fmla="*/ 3681928 h 6367455"/>
                <a:gd name="connsiteX5998" fmla="*/ 3020370 w 6891715"/>
                <a:gd name="connsiteY5998" fmla="*/ 3682562 h 6367455"/>
                <a:gd name="connsiteX5999" fmla="*/ 3025449 w 6891715"/>
                <a:gd name="connsiteY5999" fmla="*/ 3695255 h 6367455"/>
                <a:gd name="connsiteX6000" fmla="*/ 3034018 w 6891715"/>
                <a:gd name="connsiteY6000" fmla="*/ 3687957 h 6367455"/>
                <a:gd name="connsiteX6001" fmla="*/ 3042587 w 6891715"/>
                <a:gd name="connsiteY6001" fmla="*/ 3696525 h 6367455"/>
                <a:gd name="connsiteX6002" fmla="*/ 3047983 w 6891715"/>
                <a:gd name="connsiteY6002" fmla="*/ 3697477 h 6367455"/>
                <a:gd name="connsiteX6003" fmla="*/ 3048253 w 6891715"/>
                <a:gd name="connsiteY6003" fmla="*/ 3697418 h 6367455"/>
                <a:gd name="connsiteX6004" fmla="*/ 3053010 w 6891715"/>
                <a:gd name="connsiteY6004" fmla="*/ 3686615 h 6367455"/>
                <a:gd name="connsiteX6005" fmla="*/ 3058403 w 6891715"/>
                <a:gd name="connsiteY6005" fmla="*/ 3678990 h 6367455"/>
                <a:gd name="connsiteX6006" fmla="*/ 3051107 w 6891715"/>
                <a:gd name="connsiteY6006" fmla="*/ 3676130 h 6367455"/>
                <a:gd name="connsiteX6007" fmla="*/ 3044446 w 6891715"/>
                <a:gd name="connsiteY6007" fmla="*/ 3662468 h 6367455"/>
                <a:gd name="connsiteX6008" fmla="*/ 3053010 w 6891715"/>
                <a:gd name="connsiteY6008" fmla="*/ 3651665 h 6367455"/>
                <a:gd name="connsiteX6009" fmla="*/ 3065698 w 6891715"/>
                <a:gd name="connsiteY6009" fmla="*/ 3656113 h 6367455"/>
                <a:gd name="connsiteX6010" fmla="*/ 3076165 w 6891715"/>
                <a:gd name="connsiteY6010" fmla="*/ 3645310 h 6367455"/>
                <a:gd name="connsiteX6011" fmla="*/ 3086632 w 6891715"/>
                <a:gd name="connsiteY6011" fmla="*/ 3630695 h 6367455"/>
                <a:gd name="connsiteX6012" fmla="*/ 3141504 w 6891715"/>
                <a:gd name="connsiteY6012" fmla="*/ 3610996 h 6367455"/>
                <a:gd name="connsiteX6013" fmla="*/ 3188765 w 6891715"/>
                <a:gd name="connsiteY6013" fmla="*/ 3602099 h 6367455"/>
                <a:gd name="connsiteX6014" fmla="*/ 3213822 w 6891715"/>
                <a:gd name="connsiteY6014" fmla="*/ 3577316 h 6367455"/>
                <a:gd name="connsiteX6015" fmla="*/ 3238880 w 6891715"/>
                <a:gd name="connsiteY6015" fmla="*/ 3549991 h 6367455"/>
                <a:gd name="connsiteX6016" fmla="*/ 3272818 w 6891715"/>
                <a:gd name="connsiteY6016" fmla="*/ 3544590 h 6367455"/>
                <a:gd name="connsiteX6017" fmla="*/ 3302317 w 6891715"/>
                <a:gd name="connsiteY6017" fmla="*/ 3522031 h 6367455"/>
                <a:gd name="connsiteX6018" fmla="*/ 3339110 w 6891715"/>
                <a:gd name="connsiteY6018" fmla="*/ 3514088 h 6367455"/>
                <a:gd name="connsiteX6019" fmla="*/ 3386687 w 6891715"/>
                <a:gd name="connsiteY6019" fmla="*/ 3502014 h 6367455"/>
                <a:gd name="connsiteX6020" fmla="*/ 3430776 w 6891715"/>
                <a:gd name="connsiteY6020" fmla="*/ 3504873 h 6367455"/>
                <a:gd name="connsiteX6021" fmla="*/ 3456785 w 6891715"/>
                <a:gd name="connsiteY6021" fmla="*/ 3522666 h 6367455"/>
                <a:gd name="connsiteX6022" fmla="*/ 3463129 w 6891715"/>
                <a:gd name="connsiteY6022" fmla="*/ 3542683 h 6367455"/>
                <a:gd name="connsiteX6023" fmla="*/ 3461860 w 6891715"/>
                <a:gd name="connsiteY6023" fmla="*/ 3548085 h 6367455"/>
                <a:gd name="connsiteX6024" fmla="*/ 3456785 w 6891715"/>
                <a:gd name="connsiteY6024" fmla="*/ 3538553 h 6367455"/>
                <a:gd name="connsiteX6025" fmla="*/ 3446001 w 6891715"/>
                <a:gd name="connsiteY6025" fmla="*/ 3522031 h 6367455"/>
                <a:gd name="connsiteX6026" fmla="*/ 3437754 w 6891715"/>
                <a:gd name="connsiteY6026" fmla="*/ 3516629 h 6367455"/>
                <a:gd name="connsiteX6027" fmla="*/ 3427921 w 6891715"/>
                <a:gd name="connsiteY6027" fmla="*/ 3526161 h 6367455"/>
                <a:gd name="connsiteX6028" fmla="*/ 3431093 w 6891715"/>
                <a:gd name="connsiteY6028" fmla="*/ 3542048 h 6367455"/>
                <a:gd name="connsiteX6029" fmla="*/ 3434899 w 6891715"/>
                <a:gd name="connsiteY6029" fmla="*/ 3563971 h 6367455"/>
                <a:gd name="connsiteX6030" fmla="*/ 3458054 w 6891715"/>
                <a:gd name="connsiteY6030" fmla="*/ 3574139 h 6367455"/>
                <a:gd name="connsiteX6031" fmla="*/ 3465666 w 6891715"/>
                <a:gd name="connsiteY6031" fmla="*/ 3582718 h 6367455"/>
                <a:gd name="connsiteX6032" fmla="*/ 3486600 w 6891715"/>
                <a:gd name="connsiteY6032" fmla="*/ 3581447 h 6367455"/>
                <a:gd name="connsiteX6033" fmla="*/ 3509120 w 6891715"/>
                <a:gd name="connsiteY6033" fmla="*/ 3573821 h 6367455"/>
                <a:gd name="connsiteX6034" fmla="*/ 3545596 w 6891715"/>
                <a:gd name="connsiteY6034" fmla="*/ 3546178 h 6367455"/>
                <a:gd name="connsiteX6035" fmla="*/ 3551623 w 6891715"/>
                <a:gd name="connsiteY6035" fmla="*/ 3527115 h 6367455"/>
                <a:gd name="connsiteX6036" fmla="*/ 3556063 w 6891715"/>
                <a:gd name="connsiteY6036" fmla="*/ 3529339 h 6367455"/>
                <a:gd name="connsiteX6037" fmla="*/ 3553843 w 6891715"/>
                <a:gd name="connsiteY6037" fmla="*/ 3545861 h 6367455"/>
                <a:gd name="connsiteX6038" fmla="*/ 3537350 w 6891715"/>
                <a:gd name="connsiteY6038" fmla="*/ 3563018 h 6367455"/>
                <a:gd name="connsiteX6039" fmla="*/ 3512292 w 6891715"/>
                <a:gd name="connsiteY6039" fmla="*/ 3580176 h 6367455"/>
                <a:gd name="connsiteX6040" fmla="*/ 3500556 w 6891715"/>
                <a:gd name="connsiteY6040" fmla="*/ 3581447 h 6367455"/>
                <a:gd name="connsiteX6041" fmla="*/ 3506900 w 6891715"/>
                <a:gd name="connsiteY6041" fmla="*/ 3602099 h 6367455"/>
                <a:gd name="connsiteX6042" fmla="*/ 3515464 w 6891715"/>
                <a:gd name="connsiteY6042" fmla="*/ 3595744 h 6367455"/>
                <a:gd name="connsiteX6043" fmla="*/ 3533226 w 6891715"/>
                <a:gd name="connsiteY6043" fmla="*/ 3583035 h 6367455"/>
                <a:gd name="connsiteX6044" fmla="*/ 3547817 w 6891715"/>
                <a:gd name="connsiteY6044" fmla="*/ 3570008 h 6367455"/>
                <a:gd name="connsiteX6045" fmla="*/ 3548486 w 6891715"/>
                <a:gd name="connsiteY6045" fmla="*/ 3570035 h 6367455"/>
                <a:gd name="connsiteX6046" fmla="*/ 3560714 w 6891715"/>
                <a:gd name="connsiteY6046" fmla="*/ 3555040 h 6367455"/>
                <a:gd name="connsiteX6047" fmla="*/ 3566741 w 6891715"/>
                <a:gd name="connsiteY6047" fmla="*/ 3539165 h 6367455"/>
                <a:gd name="connsiteX6048" fmla="*/ 3585771 w 6891715"/>
                <a:gd name="connsiteY6048" fmla="*/ 3539165 h 6367455"/>
                <a:gd name="connsiteX6049" fmla="*/ 3609241 w 6891715"/>
                <a:gd name="connsiteY6049" fmla="*/ 3538847 h 6367455"/>
                <a:gd name="connsiteX6050" fmla="*/ 3606704 w 6891715"/>
                <a:gd name="connsiteY6050" fmla="*/ 3518845 h 6367455"/>
                <a:gd name="connsiteX6051" fmla="*/ 3596555 w 6891715"/>
                <a:gd name="connsiteY6051" fmla="*/ 3527417 h 6367455"/>
                <a:gd name="connsiteX6052" fmla="*/ 3585771 w 6891715"/>
                <a:gd name="connsiteY6052" fmla="*/ 3521067 h 6367455"/>
                <a:gd name="connsiteX6053" fmla="*/ 3578159 w 6891715"/>
                <a:gd name="connsiteY6053" fmla="*/ 3514717 h 6367455"/>
                <a:gd name="connsiteX6054" fmla="*/ 3562617 w 6891715"/>
                <a:gd name="connsiteY6054" fmla="*/ 3528370 h 6367455"/>
                <a:gd name="connsiteX6055" fmla="*/ 3556274 w 6891715"/>
                <a:gd name="connsiteY6055" fmla="*/ 3522655 h 6367455"/>
                <a:gd name="connsiteX6056" fmla="*/ 3566424 w 6891715"/>
                <a:gd name="connsiteY6056" fmla="*/ 3510907 h 6367455"/>
                <a:gd name="connsiteX6057" fmla="*/ 3567375 w 6891715"/>
                <a:gd name="connsiteY6057" fmla="*/ 3495032 h 6367455"/>
                <a:gd name="connsiteX6058" fmla="*/ 3567375 w 6891715"/>
                <a:gd name="connsiteY6058" fmla="*/ 3487412 h 6367455"/>
                <a:gd name="connsiteX6059" fmla="*/ 3575939 w 6891715"/>
                <a:gd name="connsiteY6059" fmla="*/ 3481062 h 6367455"/>
                <a:gd name="connsiteX6060" fmla="*/ 3586722 w 6891715"/>
                <a:gd name="connsiteY6060" fmla="*/ 3486460 h 6367455"/>
                <a:gd name="connsiteX6061" fmla="*/ 3611779 w 6891715"/>
                <a:gd name="connsiteY6061" fmla="*/ 3480745 h 6367455"/>
                <a:gd name="connsiteX6062" fmla="*/ 3634932 w 6891715"/>
                <a:gd name="connsiteY6062" fmla="*/ 3463917 h 6367455"/>
                <a:gd name="connsiteX6063" fmla="*/ 3654914 w 6891715"/>
                <a:gd name="connsiteY6063" fmla="*/ 3438200 h 6367455"/>
                <a:gd name="connsiteX6064" fmla="*/ 3667283 w 6891715"/>
                <a:gd name="connsiteY6064" fmla="*/ 3406449 h 6367455"/>
                <a:gd name="connsiteX6065" fmla="*/ 3670138 w 6891715"/>
                <a:gd name="connsiteY6065" fmla="*/ 3375969 h 6367455"/>
                <a:gd name="connsiteX6066" fmla="*/ 3668869 w 6891715"/>
                <a:gd name="connsiteY6066" fmla="*/ 3359142 h 6367455"/>
                <a:gd name="connsiteX6067" fmla="*/ 3678384 w 6891715"/>
                <a:gd name="connsiteY6067" fmla="*/ 3375969 h 6367455"/>
                <a:gd name="connsiteX6068" fmla="*/ 3674578 w 6891715"/>
                <a:gd name="connsiteY6068" fmla="*/ 3399147 h 6367455"/>
                <a:gd name="connsiteX6069" fmla="*/ 3669186 w 6891715"/>
                <a:gd name="connsiteY6069" fmla="*/ 3428675 h 6367455"/>
                <a:gd name="connsiteX6070" fmla="*/ 3653645 w 6891715"/>
                <a:gd name="connsiteY6070" fmla="*/ 3454392 h 6367455"/>
                <a:gd name="connsiteX6071" fmla="*/ 3630809 w 6891715"/>
                <a:gd name="connsiteY6071" fmla="*/ 3477570 h 6367455"/>
                <a:gd name="connsiteX6072" fmla="*/ 3645716 w 6891715"/>
                <a:gd name="connsiteY6072" fmla="*/ 3486777 h 6367455"/>
                <a:gd name="connsiteX6073" fmla="*/ 3655231 w 6891715"/>
                <a:gd name="connsiteY6073" fmla="*/ 3484555 h 6367455"/>
                <a:gd name="connsiteX6074" fmla="*/ 3666966 w 6891715"/>
                <a:gd name="connsiteY6074" fmla="*/ 3492810 h 6367455"/>
                <a:gd name="connsiteX6075" fmla="*/ 3674261 w 6891715"/>
                <a:gd name="connsiteY6075" fmla="*/ 3493762 h 6367455"/>
                <a:gd name="connsiteX6076" fmla="*/ 3685996 w 6891715"/>
                <a:gd name="connsiteY6076" fmla="*/ 3483285 h 6367455"/>
                <a:gd name="connsiteX6077" fmla="*/ 3685679 w 6891715"/>
                <a:gd name="connsiteY6077" fmla="*/ 3440105 h 6367455"/>
                <a:gd name="connsiteX6078" fmla="*/ 3704392 w 6891715"/>
                <a:gd name="connsiteY6078" fmla="*/ 3434707 h 6367455"/>
                <a:gd name="connsiteX6079" fmla="*/ 3704870 w 6891715"/>
                <a:gd name="connsiteY6079" fmla="*/ 3434453 h 6367455"/>
                <a:gd name="connsiteX6080" fmla="*/ 3687725 w 6891715"/>
                <a:gd name="connsiteY6080" fmla="*/ 3417674 h 6367455"/>
                <a:gd name="connsiteX6081" fmla="*/ 3695980 w 6891715"/>
                <a:gd name="connsiteY6081" fmla="*/ 3386333 h 6367455"/>
                <a:gd name="connsiteX6082" fmla="*/ 3693757 w 6891715"/>
                <a:gd name="connsiteY6082" fmla="*/ 3363862 h 6367455"/>
                <a:gd name="connsiteX6083" fmla="*/ 3677565 w 6891715"/>
                <a:gd name="connsiteY6083" fmla="*/ 3340116 h 6367455"/>
                <a:gd name="connsiteX6084" fmla="*/ 3675025 w 6891715"/>
                <a:gd name="connsiteY6084" fmla="*/ 3289461 h 6367455"/>
                <a:gd name="connsiteX6085" fmla="*/ 3674090 w 6891715"/>
                <a:gd name="connsiteY6085" fmla="*/ 3289477 h 6367455"/>
                <a:gd name="connsiteX6086" fmla="*/ 3655659 w 6891715"/>
                <a:gd name="connsiteY6086" fmla="*/ 3250015 h 6367455"/>
                <a:gd name="connsiteX6087" fmla="*/ 3654388 w 6891715"/>
                <a:gd name="connsiteY6087" fmla="*/ 3204505 h 6367455"/>
                <a:gd name="connsiteX6088" fmla="*/ 3668688 w 6891715"/>
                <a:gd name="connsiteY6088" fmla="*/ 3170454 h 6367455"/>
                <a:gd name="connsiteX6089" fmla="*/ 3696652 w 6891715"/>
                <a:gd name="connsiteY6089" fmla="*/ 3126857 h 6367455"/>
                <a:gd name="connsiteX6090" fmla="*/ 3697606 w 6891715"/>
                <a:gd name="connsiteY6090" fmla="*/ 3085805 h 6367455"/>
                <a:gd name="connsiteX6091" fmla="*/ 3709046 w 6891715"/>
                <a:gd name="connsiteY6091" fmla="*/ 3063529 h 6367455"/>
                <a:gd name="connsiteX6092" fmla="*/ 3745590 w 6891715"/>
                <a:gd name="connsiteY6092" fmla="*/ 3029479 h 6367455"/>
                <a:gd name="connsiteX6093" fmla="*/ 3771013 w 6891715"/>
                <a:gd name="connsiteY6093" fmla="*/ 3028842 h 6367455"/>
                <a:gd name="connsiteX6094" fmla="*/ 3796753 w 6891715"/>
                <a:gd name="connsiteY6094" fmla="*/ 3017386 h 6367455"/>
                <a:gd name="connsiteX6095" fmla="*/ 3810100 w 6891715"/>
                <a:gd name="connsiteY6095" fmla="*/ 3007203 h 6367455"/>
                <a:gd name="connsiteX6096" fmla="*/ 3815502 w 6891715"/>
                <a:gd name="connsiteY6096" fmla="*/ 3012612 h 6367455"/>
                <a:gd name="connsiteX6097" fmla="*/ 3816773 w 6891715"/>
                <a:gd name="connsiteY6097" fmla="*/ 3032979 h 6367455"/>
                <a:gd name="connsiteX6098" fmla="*/ 3826307 w 6891715"/>
                <a:gd name="connsiteY6098" fmla="*/ 3045390 h 6367455"/>
                <a:gd name="connsiteX6099" fmla="*/ 3859673 w 6891715"/>
                <a:gd name="connsiteY6099" fmla="*/ 3073712 h 6367455"/>
                <a:gd name="connsiteX6100" fmla="*/ 3854271 w 6891715"/>
                <a:gd name="connsiteY6100" fmla="*/ 3098216 h 6367455"/>
                <a:gd name="connsiteX6101" fmla="*/ 3863805 w 6891715"/>
                <a:gd name="connsiteY6101" fmla="*/ 3104262 h 6367455"/>
                <a:gd name="connsiteX6102" fmla="*/ 3860627 w 6891715"/>
                <a:gd name="connsiteY6102" fmla="*/ 3083260 h 6367455"/>
                <a:gd name="connsiteX6103" fmla="*/ 3862851 w 6891715"/>
                <a:gd name="connsiteY6103" fmla="*/ 3077850 h 6367455"/>
                <a:gd name="connsiteX6104" fmla="*/ 3872385 w 6891715"/>
                <a:gd name="connsiteY6104" fmla="*/ 3090261 h 6367455"/>
                <a:gd name="connsiteX6105" fmla="*/ 3874609 w 6891715"/>
                <a:gd name="connsiteY6105" fmla="*/ 3098853 h 6367455"/>
                <a:gd name="connsiteX6106" fmla="*/ 3877787 w 6891715"/>
                <a:gd name="connsiteY6106" fmla="*/ 3109354 h 6367455"/>
                <a:gd name="connsiteX6107" fmla="*/ 3882236 w 6891715"/>
                <a:gd name="connsiteY6107" fmla="*/ 3117628 h 6367455"/>
                <a:gd name="connsiteX6108" fmla="*/ 3891769 w 6891715"/>
                <a:gd name="connsiteY6108" fmla="*/ 3131312 h 6367455"/>
                <a:gd name="connsiteX6109" fmla="*/ 3922594 w 6891715"/>
                <a:gd name="connsiteY6109" fmla="*/ 3142768 h 6367455"/>
                <a:gd name="connsiteX6110" fmla="*/ 3948969 w 6891715"/>
                <a:gd name="connsiteY6110" fmla="*/ 3135131 h 6367455"/>
                <a:gd name="connsiteX6111" fmla="*/ 3957232 w 6891715"/>
                <a:gd name="connsiteY6111" fmla="*/ 3136085 h 6367455"/>
                <a:gd name="connsiteX6112" fmla="*/ 3960410 w 6891715"/>
                <a:gd name="connsiteY6112" fmla="*/ 3122083 h 6367455"/>
                <a:gd name="connsiteX6113" fmla="*/ 3982654 w 6891715"/>
                <a:gd name="connsiteY6113" fmla="*/ 3104262 h 6367455"/>
                <a:gd name="connsiteX6114" fmla="*/ 3985832 w 6891715"/>
                <a:gd name="connsiteY6114" fmla="*/ 3076895 h 6367455"/>
                <a:gd name="connsiteX6115" fmla="*/ 3981383 w 6891715"/>
                <a:gd name="connsiteY6115" fmla="*/ 2976653 h 6367455"/>
                <a:gd name="connsiteX6116" fmla="*/ 3982501 w 6891715"/>
                <a:gd name="connsiteY6116" fmla="*/ 2975985 h 6367455"/>
                <a:gd name="connsiteX6117" fmla="*/ 3991573 w 6891715"/>
                <a:gd name="connsiteY6117" fmla="*/ 2935037 h 6367455"/>
                <a:gd name="connsiteX6118" fmla="*/ 3999828 w 6891715"/>
                <a:gd name="connsiteY6118" fmla="*/ 2921399 h 6367455"/>
                <a:gd name="connsiteX6119" fmla="*/ 4005225 w 6891715"/>
                <a:gd name="connsiteY6119" fmla="*/ 2901414 h 6367455"/>
                <a:gd name="connsiteX6120" fmla="*/ 3997605 w 6891715"/>
                <a:gd name="connsiteY6120" fmla="*/ 2889994 h 6367455"/>
                <a:gd name="connsiteX6121" fmla="*/ 3978555 w 6891715"/>
                <a:gd name="connsiteY6121" fmla="*/ 2901414 h 6367455"/>
                <a:gd name="connsiteX6122" fmla="*/ 3973475 w 6891715"/>
                <a:gd name="connsiteY6122" fmla="*/ 2914104 h 6367455"/>
                <a:gd name="connsiteX6123" fmla="*/ 3963950 w 6891715"/>
                <a:gd name="connsiteY6123" fmla="*/ 2918545 h 6367455"/>
                <a:gd name="connsiteX6124" fmla="*/ 3940455 w 6891715"/>
                <a:gd name="connsiteY6124" fmla="*/ 2894434 h 6367455"/>
                <a:gd name="connsiteX6125" fmla="*/ 3928073 w 6891715"/>
                <a:gd name="connsiteY6125" fmla="*/ 2902364 h 6367455"/>
                <a:gd name="connsiteX6126" fmla="*/ 3921723 w 6891715"/>
                <a:gd name="connsiteY6126" fmla="*/ 2899193 h 6367455"/>
                <a:gd name="connsiteX6127" fmla="*/ 3919500 w 6891715"/>
                <a:gd name="connsiteY6127" fmla="*/ 2896020 h 6367455"/>
                <a:gd name="connsiteX6128" fmla="*/ 3916960 w 6891715"/>
                <a:gd name="connsiteY6128" fmla="*/ 2868741 h 6367455"/>
                <a:gd name="connsiteX6129" fmla="*/ 3900133 w 6891715"/>
                <a:gd name="connsiteY6129" fmla="*/ 2852882 h 6367455"/>
                <a:gd name="connsiteX6130" fmla="*/ 3898545 w 6891715"/>
                <a:gd name="connsiteY6130" fmla="*/ 2845269 h 6367455"/>
                <a:gd name="connsiteX6131" fmla="*/ 3912515 w 6891715"/>
                <a:gd name="connsiteY6131" fmla="*/ 2834801 h 6367455"/>
                <a:gd name="connsiteX6132" fmla="*/ 3932518 w 6891715"/>
                <a:gd name="connsiteY6132" fmla="*/ 2828459 h 6367455"/>
                <a:gd name="connsiteX6133" fmla="*/ 3930295 w 6891715"/>
                <a:gd name="connsiteY6133" fmla="*/ 2824018 h 6367455"/>
                <a:gd name="connsiteX6134" fmla="*/ 3908070 w 6891715"/>
                <a:gd name="connsiteY6134" fmla="*/ 2817036 h 6367455"/>
                <a:gd name="connsiteX6135" fmla="*/ 3901403 w 6891715"/>
                <a:gd name="connsiteY6135" fmla="*/ 2808469 h 6367455"/>
                <a:gd name="connsiteX6136" fmla="*/ 3902355 w 6891715"/>
                <a:gd name="connsiteY6136" fmla="*/ 2786583 h 6367455"/>
                <a:gd name="connsiteX6137" fmla="*/ 3911880 w 6891715"/>
                <a:gd name="connsiteY6137" fmla="*/ 2779921 h 6367455"/>
                <a:gd name="connsiteX6138" fmla="*/ 3895688 w 6891715"/>
                <a:gd name="connsiteY6138" fmla="*/ 2767550 h 6367455"/>
                <a:gd name="connsiteX6139" fmla="*/ 3898863 w 6891715"/>
                <a:gd name="connsiteY6139" fmla="*/ 2748515 h 6367455"/>
                <a:gd name="connsiteX6140" fmla="*/ 3935693 w 6891715"/>
                <a:gd name="connsiteY6140" fmla="*/ 2730435 h 6367455"/>
                <a:gd name="connsiteX6141" fmla="*/ 3953790 w 6891715"/>
                <a:gd name="connsiteY6141" fmla="*/ 2723772 h 6367455"/>
                <a:gd name="connsiteX6142" fmla="*/ 3954425 w 6891715"/>
                <a:gd name="connsiteY6142" fmla="*/ 2708229 h 6367455"/>
                <a:gd name="connsiteX6143" fmla="*/ 3974745 w 6891715"/>
                <a:gd name="connsiteY6143" fmla="*/ 2704740 h 6367455"/>
                <a:gd name="connsiteX6144" fmla="*/ 3988398 w 6891715"/>
                <a:gd name="connsiteY6144" fmla="*/ 2696176 h 6367455"/>
                <a:gd name="connsiteX6145" fmla="*/ 4018878 w 6891715"/>
                <a:gd name="connsiteY6145" fmla="*/ 2695858 h 6367455"/>
                <a:gd name="connsiteX6146" fmla="*/ 4031578 w 6891715"/>
                <a:gd name="connsiteY6146" fmla="*/ 2681900 h 6367455"/>
                <a:gd name="connsiteX6147" fmla="*/ 4043325 w 6891715"/>
                <a:gd name="connsiteY6147" fmla="*/ 2689514 h 6367455"/>
                <a:gd name="connsiteX6148" fmla="*/ 4051898 w 6891715"/>
                <a:gd name="connsiteY6148" fmla="*/ 2686343 h 6367455"/>
                <a:gd name="connsiteX6149" fmla="*/ 4094125 w 6891715"/>
                <a:gd name="connsiteY6149" fmla="*/ 2683804 h 6367455"/>
                <a:gd name="connsiteX6150" fmla="*/ 4084283 w 6891715"/>
                <a:gd name="connsiteY6150" fmla="*/ 2673338 h 6367455"/>
                <a:gd name="connsiteX6151" fmla="*/ 4090633 w 6891715"/>
                <a:gd name="connsiteY6151" fmla="*/ 2665722 h 6367455"/>
                <a:gd name="connsiteX6152" fmla="*/ 4100158 w 6891715"/>
                <a:gd name="connsiteY6152" fmla="*/ 2670164 h 6367455"/>
                <a:gd name="connsiteX6153" fmla="*/ 4106508 w 6891715"/>
                <a:gd name="connsiteY6153" fmla="*/ 2664770 h 6367455"/>
                <a:gd name="connsiteX6154" fmla="*/ 4121431 w 6891715"/>
                <a:gd name="connsiteY6154" fmla="*/ 2670800 h 6367455"/>
                <a:gd name="connsiteX6155" fmla="*/ 4137306 w 6891715"/>
                <a:gd name="connsiteY6155" fmla="*/ 2662232 h 6367455"/>
                <a:gd name="connsiteX6156" fmla="*/ 4172548 w 6891715"/>
                <a:gd name="connsiteY6156" fmla="*/ 2675557 h 6367455"/>
                <a:gd name="connsiteX6157" fmla="*/ 4198583 w 6891715"/>
                <a:gd name="connsiteY6157" fmla="*/ 2678411 h 6367455"/>
                <a:gd name="connsiteX6158" fmla="*/ 4233826 w 6891715"/>
                <a:gd name="connsiteY6158" fmla="*/ 2701568 h 6367455"/>
                <a:gd name="connsiteX6159" fmla="*/ 4281451 w 6891715"/>
                <a:gd name="connsiteY6159" fmla="*/ 2699030 h 6367455"/>
                <a:gd name="connsiteX6160" fmla="*/ 4298278 w 6891715"/>
                <a:gd name="connsiteY6160" fmla="*/ 2706010 h 6367455"/>
                <a:gd name="connsiteX6161" fmla="*/ 4304311 w 6891715"/>
                <a:gd name="connsiteY6161" fmla="*/ 2704740 h 6367455"/>
                <a:gd name="connsiteX6162" fmla="*/ 4319503 w 6891715"/>
                <a:gd name="connsiteY6162" fmla="*/ 2701170 h 6367455"/>
                <a:gd name="connsiteX6163" fmla="*/ 4319241 w 6891715"/>
                <a:gd name="connsiteY6163" fmla="*/ 2700844 h 6367455"/>
                <a:gd name="connsiteX6164" fmla="*/ 4330673 w 6891715"/>
                <a:gd name="connsiteY6164" fmla="*/ 2684654 h 6367455"/>
                <a:gd name="connsiteX6165" fmla="*/ 4340199 w 6891715"/>
                <a:gd name="connsiteY6165" fmla="*/ 2673226 h 6367455"/>
                <a:gd name="connsiteX6166" fmla="*/ 4327179 w 6891715"/>
                <a:gd name="connsiteY6166" fmla="*/ 2643387 h 6367455"/>
                <a:gd name="connsiteX6167" fmla="*/ 4338929 w 6891715"/>
                <a:gd name="connsiteY6167" fmla="*/ 2636086 h 6367455"/>
                <a:gd name="connsiteX6168" fmla="*/ 4358935 w 6891715"/>
                <a:gd name="connsiteY6168" fmla="*/ 2655767 h 6367455"/>
                <a:gd name="connsiteX6169" fmla="*/ 4370684 w 6891715"/>
                <a:gd name="connsiteY6169" fmla="*/ 2637673 h 6367455"/>
                <a:gd name="connsiteX6170" fmla="*/ 4385609 w 6891715"/>
                <a:gd name="connsiteY6170" fmla="*/ 2629102 h 6367455"/>
                <a:gd name="connsiteX6171" fmla="*/ 4403710 w 6891715"/>
                <a:gd name="connsiteY6171" fmla="*/ 2637673 h 6367455"/>
                <a:gd name="connsiteX6172" fmla="*/ 4434830 w 6891715"/>
                <a:gd name="connsiteY6172" fmla="*/ 2595137 h 6367455"/>
                <a:gd name="connsiteX6173" fmla="*/ 4447532 w 6891715"/>
                <a:gd name="connsiteY6173" fmla="*/ 2602438 h 6367455"/>
                <a:gd name="connsiteX6174" fmla="*/ 4488814 w 6891715"/>
                <a:gd name="connsiteY6174" fmla="*/ 2603073 h 6367455"/>
                <a:gd name="connsiteX6175" fmla="*/ 4533589 w 6891715"/>
                <a:gd name="connsiteY6175" fmla="*/ 2606882 h 6367455"/>
                <a:gd name="connsiteX6176" fmla="*/ 4546292 w 6891715"/>
                <a:gd name="connsiteY6176" fmla="*/ 2604978 h 6367455"/>
                <a:gd name="connsiteX6177" fmla="*/ 4545974 w 6891715"/>
                <a:gd name="connsiteY6177" fmla="*/ 2601803 h 6367455"/>
                <a:gd name="connsiteX6178" fmla="*/ 4542799 w 6891715"/>
                <a:gd name="connsiteY6178" fmla="*/ 2596406 h 6367455"/>
                <a:gd name="connsiteX6179" fmla="*/ 4551055 w 6891715"/>
                <a:gd name="connsiteY6179" fmla="*/ 2591010 h 6367455"/>
                <a:gd name="connsiteX6180" fmla="*/ 4552325 w 6891715"/>
                <a:gd name="connsiteY6180" fmla="*/ 2587835 h 6367455"/>
                <a:gd name="connsiteX6181" fmla="*/ 4513901 w 6891715"/>
                <a:gd name="connsiteY6181" fmla="*/ 2580852 h 6367455"/>
                <a:gd name="connsiteX6182" fmla="*/ 4525651 w 6891715"/>
                <a:gd name="connsiteY6182" fmla="*/ 2574503 h 6367455"/>
                <a:gd name="connsiteX6183" fmla="*/ 4517077 w 6891715"/>
                <a:gd name="connsiteY6183" fmla="*/ 2563711 h 6367455"/>
                <a:gd name="connsiteX6184" fmla="*/ 4471666 w 6891715"/>
                <a:gd name="connsiteY6184" fmla="*/ 2553870 h 6367455"/>
                <a:gd name="connsiteX6185" fmla="*/ 4444992 w 6891715"/>
                <a:gd name="connsiteY6185" fmla="*/ 2563393 h 6367455"/>
                <a:gd name="connsiteX6186" fmla="*/ 4436418 w 6891715"/>
                <a:gd name="connsiteY6186" fmla="*/ 2563393 h 6367455"/>
                <a:gd name="connsiteX6187" fmla="*/ 4401487 w 6891715"/>
                <a:gd name="connsiteY6187" fmla="*/ 2524983 h 6367455"/>
                <a:gd name="connsiteX6188" fmla="*/ 4387832 w 6891715"/>
                <a:gd name="connsiteY6188" fmla="*/ 2528158 h 6367455"/>
                <a:gd name="connsiteX6189" fmla="*/ 4373860 w 6891715"/>
                <a:gd name="connsiteY6189" fmla="*/ 2514506 h 6367455"/>
                <a:gd name="connsiteX6190" fmla="*/ 4379893 w 6891715"/>
                <a:gd name="connsiteY6190" fmla="*/ 2501808 h 6367455"/>
                <a:gd name="connsiteX6191" fmla="*/ 4369414 w 6891715"/>
                <a:gd name="connsiteY6191" fmla="*/ 2499904 h 6367455"/>
                <a:gd name="connsiteX6192" fmla="*/ 4375765 w 6891715"/>
                <a:gd name="connsiteY6192" fmla="*/ 2491335 h 6367455"/>
                <a:gd name="connsiteX6193" fmla="*/ 4396724 w 6891715"/>
                <a:gd name="connsiteY6193" fmla="*/ 2507842 h 6367455"/>
                <a:gd name="connsiteX6194" fmla="*/ 4403392 w 6891715"/>
                <a:gd name="connsiteY6194" fmla="*/ 2503713 h 6367455"/>
                <a:gd name="connsiteX6195" fmla="*/ 4391325 w 6891715"/>
                <a:gd name="connsiteY6195" fmla="*/ 2471016 h 6367455"/>
                <a:gd name="connsiteX6196" fmla="*/ 4401805 w 6891715"/>
                <a:gd name="connsiteY6196" fmla="*/ 2451021 h 6367455"/>
                <a:gd name="connsiteX6197" fmla="*/ 4397676 w 6891715"/>
                <a:gd name="connsiteY6197" fmla="*/ 2448164 h 6367455"/>
                <a:gd name="connsiteX6198" fmla="*/ 4380528 w 6891715"/>
                <a:gd name="connsiteY6198" fmla="*/ 2468480 h 6367455"/>
                <a:gd name="connsiteX6199" fmla="*/ 4359570 w 6891715"/>
                <a:gd name="connsiteY6199" fmla="*/ 2472606 h 6367455"/>
                <a:gd name="connsiteX6200" fmla="*/ 4349091 w 6891715"/>
                <a:gd name="connsiteY6200" fmla="*/ 2486252 h 6367455"/>
                <a:gd name="connsiteX6201" fmla="*/ 4327179 w 6891715"/>
                <a:gd name="connsiteY6201" fmla="*/ 2492603 h 6367455"/>
                <a:gd name="connsiteX6202" fmla="*/ 4309714 w 6891715"/>
                <a:gd name="connsiteY6202" fmla="*/ 2479268 h 6367455"/>
                <a:gd name="connsiteX6203" fmla="*/ 4297606 w 6891715"/>
                <a:gd name="connsiteY6203" fmla="*/ 2480204 h 6367455"/>
                <a:gd name="connsiteX6204" fmla="*/ 4286617 w 6891715"/>
                <a:gd name="connsiteY6204" fmla="*/ 2491790 h 6367455"/>
                <a:gd name="connsiteX6205" fmla="*/ 4260884 w 6891715"/>
                <a:gd name="connsiteY6205" fmla="*/ 2493060 h 6367455"/>
                <a:gd name="connsiteX6206" fmla="*/ 4248176 w 6891715"/>
                <a:gd name="connsiteY6206" fmla="*/ 2488934 h 6367455"/>
                <a:gd name="connsiteX6207" fmla="*/ 4217677 w 6891715"/>
                <a:gd name="connsiteY6207" fmla="*/ 2493380 h 6367455"/>
                <a:gd name="connsiteX6208" fmla="*/ 4197662 w 6891715"/>
                <a:gd name="connsiteY6208" fmla="*/ 2505443 h 6367455"/>
                <a:gd name="connsiteX6209" fmla="*/ 4175423 w 6891715"/>
                <a:gd name="connsiteY6209" fmla="*/ 2500996 h 6367455"/>
                <a:gd name="connsiteX6210" fmla="*/ 4168116 w 6891715"/>
                <a:gd name="connsiteY6210" fmla="*/ 2513693 h 6367455"/>
                <a:gd name="connsiteX6211" fmla="*/ 4140793 w 6891715"/>
                <a:gd name="connsiteY6211" fmla="*/ 2519406 h 6367455"/>
                <a:gd name="connsiteX6212" fmla="*/ 4136028 w 6891715"/>
                <a:gd name="connsiteY6212" fmla="*/ 2493060 h 6367455"/>
                <a:gd name="connsiteX6213" fmla="*/ 4129674 w 6891715"/>
                <a:gd name="connsiteY6213" fmla="*/ 2500363 h 6367455"/>
                <a:gd name="connsiteX6214" fmla="*/ 4135393 w 6891715"/>
                <a:gd name="connsiteY6214" fmla="*/ 2520675 h 6367455"/>
                <a:gd name="connsiteX6215" fmla="*/ 4122685 w 6891715"/>
                <a:gd name="connsiteY6215" fmla="*/ 2517183 h 6367455"/>
                <a:gd name="connsiteX6216" fmla="*/ 4110930 w 6891715"/>
                <a:gd name="connsiteY6216" fmla="*/ 2528926 h 6367455"/>
                <a:gd name="connsiteX6217" fmla="*/ 4100446 w 6891715"/>
                <a:gd name="connsiteY6217" fmla="*/ 2519722 h 6367455"/>
                <a:gd name="connsiteX6218" fmla="*/ 4091232 w 6891715"/>
                <a:gd name="connsiteY6218" fmla="*/ 2531465 h 6367455"/>
                <a:gd name="connsiteX6219" fmla="*/ 4071853 w 6891715"/>
                <a:gd name="connsiteY6219" fmla="*/ 2540033 h 6367455"/>
                <a:gd name="connsiteX6220" fmla="*/ 4057556 w 6891715"/>
                <a:gd name="connsiteY6220" fmla="*/ 2554947 h 6367455"/>
                <a:gd name="connsiteX6221" fmla="*/ 4033093 w 6891715"/>
                <a:gd name="connsiteY6221" fmla="*/ 2553995 h 6367455"/>
                <a:gd name="connsiteX6222" fmla="*/ 4005454 w 6891715"/>
                <a:gd name="connsiteY6222" fmla="*/ 2564786 h 6367455"/>
                <a:gd name="connsiteX6223" fmla="*/ 3997193 w 6891715"/>
                <a:gd name="connsiteY6223" fmla="*/ 2587000 h 6367455"/>
                <a:gd name="connsiteX6224" fmla="*/ 3968601 w 6891715"/>
                <a:gd name="connsiteY6224" fmla="*/ 2580018 h 6367455"/>
                <a:gd name="connsiteX6225" fmla="*/ 3940325 w 6891715"/>
                <a:gd name="connsiteY6225" fmla="*/ 2599060 h 6367455"/>
                <a:gd name="connsiteX6226" fmla="*/ 3921263 w 6891715"/>
                <a:gd name="connsiteY6226" fmla="*/ 2586682 h 6367455"/>
                <a:gd name="connsiteX6227" fmla="*/ 3913639 w 6891715"/>
                <a:gd name="connsiteY6227" fmla="*/ 2593030 h 6367455"/>
                <a:gd name="connsiteX6228" fmla="*/ 3908555 w 6891715"/>
                <a:gd name="connsiteY6228" fmla="*/ 2611121 h 6367455"/>
                <a:gd name="connsiteX6229" fmla="*/ 3893624 w 6891715"/>
                <a:gd name="connsiteY6229" fmla="*/ 2604774 h 6367455"/>
                <a:gd name="connsiteX6230" fmla="*/ 3904108 w 6891715"/>
                <a:gd name="connsiteY6230" fmla="*/ 2599378 h 6367455"/>
                <a:gd name="connsiteX6231" fmla="*/ 3907285 w 6891715"/>
                <a:gd name="connsiteY6231" fmla="*/ 2589856 h 6367455"/>
                <a:gd name="connsiteX6232" fmla="*/ 3896801 w 6891715"/>
                <a:gd name="connsiteY6232" fmla="*/ 2579699 h 6367455"/>
                <a:gd name="connsiteX6233" fmla="*/ 3872655 w 6891715"/>
                <a:gd name="connsiteY6233" fmla="*/ 2612391 h 6367455"/>
                <a:gd name="connsiteX6234" fmla="*/ 3866301 w 6891715"/>
                <a:gd name="connsiteY6234" fmla="*/ 2624133 h 6367455"/>
                <a:gd name="connsiteX6235" fmla="*/ 3845016 w 6891715"/>
                <a:gd name="connsiteY6235" fmla="*/ 2624133 h 6367455"/>
                <a:gd name="connsiteX6236" fmla="*/ 3854547 w 6891715"/>
                <a:gd name="connsiteY6236" fmla="*/ 2611439 h 6367455"/>
                <a:gd name="connsiteX6237" fmla="*/ 3867255 w 6891715"/>
                <a:gd name="connsiteY6237" fmla="*/ 2610486 h 6367455"/>
                <a:gd name="connsiteX6238" fmla="*/ 3865984 w 6891715"/>
                <a:gd name="connsiteY6238" fmla="*/ 2600647 h 6367455"/>
                <a:gd name="connsiteX6239" fmla="*/ 3858359 w 6891715"/>
                <a:gd name="connsiteY6239" fmla="*/ 2592712 h 6367455"/>
                <a:gd name="connsiteX6240" fmla="*/ 3845651 w 6891715"/>
                <a:gd name="connsiteY6240" fmla="*/ 2599060 h 6367455"/>
                <a:gd name="connsiteX6241" fmla="*/ 3830084 w 6891715"/>
                <a:gd name="connsiteY6241" fmla="*/ 2598109 h 6367455"/>
                <a:gd name="connsiteX6242" fmla="*/ 3819600 w 6891715"/>
                <a:gd name="connsiteY6242" fmla="*/ 2590809 h 6367455"/>
                <a:gd name="connsiteX6243" fmla="*/ 3814834 w 6891715"/>
                <a:gd name="connsiteY6243" fmla="*/ 2580335 h 6367455"/>
                <a:gd name="connsiteX6244" fmla="*/ 3824365 w 6891715"/>
                <a:gd name="connsiteY6244" fmla="*/ 2563198 h 6367455"/>
                <a:gd name="connsiteX6245" fmla="*/ 3836120 w 6891715"/>
                <a:gd name="connsiteY6245" fmla="*/ 2558122 h 6367455"/>
                <a:gd name="connsiteX6246" fmla="*/ 3845333 w 6891715"/>
                <a:gd name="connsiteY6246" fmla="*/ 2543206 h 6367455"/>
                <a:gd name="connsiteX6247" fmla="*/ 3856135 w 6891715"/>
                <a:gd name="connsiteY6247" fmla="*/ 2529243 h 6367455"/>
                <a:gd name="connsiteX6248" fmla="*/ 3858994 w 6891715"/>
                <a:gd name="connsiteY6248" fmla="*/ 2516550 h 6367455"/>
                <a:gd name="connsiteX6249" fmla="*/ 3840250 w 6891715"/>
                <a:gd name="connsiteY6249" fmla="*/ 2527339 h 6367455"/>
                <a:gd name="connsiteX6250" fmla="*/ 3817694 w 6891715"/>
                <a:gd name="connsiteY6250" fmla="*/ 2538129 h 6367455"/>
                <a:gd name="connsiteX6251" fmla="*/ 3803079 w 6891715"/>
                <a:gd name="connsiteY6251" fmla="*/ 2531782 h 6367455"/>
                <a:gd name="connsiteX6252" fmla="*/ 3806256 w 6891715"/>
                <a:gd name="connsiteY6252" fmla="*/ 2518136 h 6367455"/>
                <a:gd name="connsiteX6253" fmla="*/ 3760508 w 6891715"/>
                <a:gd name="connsiteY6253" fmla="*/ 2501630 h 6367455"/>
                <a:gd name="connsiteX6254" fmla="*/ 3730326 w 6891715"/>
                <a:gd name="connsiteY6254" fmla="*/ 2472435 h 6367455"/>
                <a:gd name="connsiteX6255" fmla="*/ 3696650 w 6891715"/>
                <a:gd name="connsiteY6255" fmla="*/ 2474972 h 6367455"/>
                <a:gd name="connsiteX6256" fmla="*/ 3686802 w 6891715"/>
                <a:gd name="connsiteY6256" fmla="*/ 2461331 h 6367455"/>
                <a:gd name="connsiteX6257" fmla="*/ 3699509 w 6891715"/>
                <a:gd name="connsiteY6257" fmla="*/ 2449589 h 6367455"/>
                <a:gd name="connsiteX6258" fmla="*/ 3689978 w 6891715"/>
                <a:gd name="connsiteY6258" fmla="*/ 2434032 h 6367455"/>
                <a:gd name="connsiteX6259" fmla="*/ 3693791 w 6891715"/>
                <a:gd name="connsiteY6259" fmla="*/ 2412762 h 6367455"/>
                <a:gd name="connsiteX6260" fmla="*/ 3683942 w 6891715"/>
                <a:gd name="connsiteY6260" fmla="*/ 2389600 h 6367455"/>
                <a:gd name="connsiteX6261" fmla="*/ 3698874 w 6891715"/>
                <a:gd name="connsiteY6261" fmla="*/ 2372780 h 6367455"/>
                <a:gd name="connsiteX6262" fmla="*/ 3700780 w 6891715"/>
                <a:gd name="connsiteY6262" fmla="*/ 2332789 h 6367455"/>
                <a:gd name="connsiteX6263" fmla="*/ 3695062 w 6891715"/>
                <a:gd name="connsiteY6263" fmla="*/ 2303276 h 6367455"/>
                <a:gd name="connsiteX6264" fmla="*/ 3708723 w 6891715"/>
                <a:gd name="connsiteY6264" fmla="*/ 2284230 h 6367455"/>
                <a:gd name="connsiteX6265" fmla="*/ 3720478 w 6891715"/>
                <a:gd name="connsiteY6265" fmla="*/ 2299784 h 6367455"/>
                <a:gd name="connsiteX6266" fmla="*/ 3723655 w 6891715"/>
                <a:gd name="connsiteY6266" fmla="*/ 2295656 h 6367455"/>
                <a:gd name="connsiteX6267" fmla="*/ 3702051 w 6891715"/>
                <a:gd name="connsiteY6267" fmla="*/ 2262014 h 6367455"/>
                <a:gd name="connsiteX6268" fmla="*/ 3703957 w 6891715"/>
                <a:gd name="connsiteY6268" fmla="*/ 2226471 h 6367455"/>
                <a:gd name="connsiteX6269" fmla="*/ 3675047 w 6891715"/>
                <a:gd name="connsiteY6269" fmla="*/ 2201079 h 6367455"/>
                <a:gd name="connsiteX6270" fmla="*/ 3674729 w 6891715"/>
                <a:gd name="connsiteY6270" fmla="*/ 2184258 h 6367455"/>
                <a:gd name="connsiteX6271" fmla="*/ 3688390 w 6891715"/>
                <a:gd name="connsiteY6271" fmla="*/ 2153791 h 6367455"/>
                <a:gd name="connsiteX6272" fmla="*/ 3681718 w 6891715"/>
                <a:gd name="connsiteY6272" fmla="*/ 2126176 h 6367455"/>
                <a:gd name="connsiteX6273" fmla="*/ 3675364 w 6891715"/>
                <a:gd name="connsiteY6273" fmla="*/ 2132525 h 6367455"/>
                <a:gd name="connsiteX6274" fmla="*/ 3665833 w 6891715"/>
                <a:gd name="connsiteY6274" fmla="*/ 2128717 h 6367455"/>
                <a:gd name="connsiteX6275" fmla="*/ 3668693 w 6891715"/>
                <a:gd name="connsiteY6275" fmla="*/ 2095708 h 6367455"/>
                <a:gd name="connsiteX6276" fmla="*/ 3661068 w 6891715"/>
                <a:gd name="connsiteY6276" fmla="*/ 2067465 h 6367455"/>
                <a:gd name="connsiteX6277" fmla="*/ 3670281 w 6891715"/>
                <a:gd name="connsiteY6277" fmla="*/ 2027488 h 6367455"/>
                <a:gd name="connsiteX6278" fmla="*/ 3687119 w 6891715"/>
                <a:gd name="connsiteY6278" fmla="*/ 2023045 h 6367455"/>
                <a:gd name="connsiteX6279" fmla="*/ 3701733 w 6891715"/>
                <a:gd name="connsiteY6279" fmla="*/ 1999556 h 6367455"/>
                <a:gd name="connsiteX6280" fmla="*/ 3716665 w 6891715"/>
                <a:gd name="connsiteY6280" fmla="*/ 1992256 h 6367455"/>
                <a:gd name="connsiteX6281" fmla="*/ 3702686 w 6891715"/>
                <a:gd name="connsiteY6281" fmla="*/ 1976706 h 6367455"/>
                <a:gd name="connsiteX6282" fmla="*/ 3709676 w 6891715"/>
                <a:gd name="connsiteY6282" fmla="*/ 1961792 h 6367455"/>
                <a:gd name="connsiteX6283" fmla="*/ 3723655 w 6891715"/>
                <a:gd name="connsiteY6283" fmla="*/ 1952272 h 6367455"/>
                <a:gd name="connsiteX6284" fmla="*/ 3740493 w 6891715"/>
                <a:gd name="connsiteY6284" fmla="*/ 1964647 h 6367455"/>
                <a:gd name="connsiteX6285" fmla="*/ 3732232 w 6891715"/>
                <a:gd name="connsiteY6285" fmla="*/ 1946877 h 6367455"/>
                <a:gd name="connsiteX6286" fmla="*/ 3752248 w 6891715"/>
                <a:gd name="connsiteY6286" fmla="*/ 1956080 h 6367455"/>
                <a:gd name="connsiteX6287" fmla="*/ 3750341 w 6891715"/>
                <a:gd name="connsiteY6287" fmla="*/ 1966869 h 6367455"/>
                <a:gd name="connsiteX6288" fmla="*/ 3767815 w 6891715"/>
                <a:gd name="connsiteY6288" fmla="*/ 1951955 h 6367455"/>
                <a:gd name="connsiteX6289" fmla="*/ 3779570 w 6891715"/>
                <a:gd name="connsiteY6289" fmla="*/ 1938309 h 6367455"/>
                <a:gd name="connsiteX6290" fmla="*/ 3793231 w 6891715"/>
                <a:gd name="connsiteY6290" fmla="*/ 1933549 h 6367455"/>
                <a:gd name="connsiteX6291" fmla="*/ 3783382 w 6891715"/>
                <a:gd name="connsiteY6291" fmla="*/ 1907526 h 6367455"/>
                <a:gd name="connsiteX6292" fmla="*/ 3783382 w 6891715"/>
                <a:gd name="connsiteY6292" fmla="*/ 1889437 h 6367455"/>
                <a:gd name="connsiteX6293" fmla="*/ 3800538 w 6891715"/>
                <a:gd name="connsiteY6293" fmla="*/ 1903083 h 6367455"/>
                <a:gd name="connsiteX6294" fmla="*/ 3800220 w 6891715"/>
                <a:gd name="connsiteY6294" fmla="*/ 1880866 h 6367455"/>
                <a:gd name="connsiteX6295" fmla="*/ 3824365 w 6891715"/>
                <a:gd name="connsiteY6295" fmla="*/ 1856429 h 6367455"/>
                <a:gd name="connsiteX6296" fmla="*/ 3834849 w 6891715"/>
                <a:gd name="connsiteY6296" fmla="*/ 1857380 h 6367455"/>
                <a:gd name="connsiteX6297" fmla="*/ 3844380 w 6891715"/>
                <a:gd name="connsiteY6297" fmla="*/ 1837386 h 6367455"/>
                <a:gd name="connsiteX6298" fmla="*/ 3852958 w 6891715"/>
                <a:gd name="connsiteY6298" fmla="*/ 1834212 h 6367455"/>
                <a:gd name="connsiteX6299" fmla="*/ 3860901 w 6891715"/>
                <a:gd name="connsiteY6299" fmla="*/ 1820246 h 6367455"/>
                <a:gd name="connsiteX6300" fmla="*/ 3871702 w 6891715"/>
                <a:gd name="connsiteY6300" fmla="*/ 1820246 h 6367455"/>
                <a:gd name="connsiteX6301" fmla="*/ 3885999 w 6891715"/>
                <a:gd name="connsiteY6301" fmla="*/ 1799300 h 6367455"/>
                <a:gd name="connsiteX6302" fmla="*/ 3890447 w 6891715"/>
                <a:gd name="connsiteY6302" fmla="*/ 1772641 h 6367455"/>
                <a:gd name="connsiteX6303" fmla="*/ 3900931 w 6891715"/>
                <a:gd name="connsiteY6303" fmla="*/ 1778037 h 6367455"/>
                <a:gd name="connsiteX6304" fmla="*/ 3911097 w 6891715"/>
                <a:gd name="connsiteY6304" fmla="*/ 1757726 h 6367455"/>
                <a:gd name="connsiteX6305" fmla="*/ 3930477 w 6891715"/>
                <a:gd name="connsiteY6305" fmla="*/ 1745031 h 6367455"/>
                <a:gd name="connsiteX6306" fmla="*/ 3934289 w 6891715"/>
                <a:gd name="connsiteY6306" fmla="*/ 1728211 h 6367455"/>
                <a:gd name="connsiteX6307" fmla="*/ 3947950 w 6891715"/>
                <a:gd name="connsiteY6307" fmla="*/ 1720594 h 6367455"/>
                <a:gd name="connsiteX6308" fmla="*/ 3944773 w 6891715"/>
                <a:gd name="connsiteY6308" fmla="*/ 1706947 h 6367455"/>
                <a:gd name="connsiteX6309" fmla="*/ 3964788 w 6891715"/>
                <a:gd name="connsiteY6309" fmla="*/ 1684730 h 6367455"/>
                <a:gd name="connsiteX6310" fmla="*/ 3993699 w 6891715"/>
                <a:gd name="connsiteY6310" fmla="*/ 1633635 h 6367455"/>
                <a:gd name="connsiteX6311" fmla="*/ 4000688 w 6891715"/>
                <a:gd name="connsiteY6311" fmla="*/ 1602214 h 6367455"/>
                <a:gd name="connsiteX6312" fmla="*/ 4016891 w 6891715"/>
                <a:gd name="connsiteY6312" fmla="*/ 1605070 h 6367455"/>
                <a:gd name="connsiteX6313" fmla="*/ 4030552 w 6891715"/>
                <a:gd name="connsiteY6313" fmla="*/ 1589202 h 6367455"/>
                <a:gd name="connsiteX6314" fmla="*/ 4050885 w 6891715"/>
                <a:gd name="connsiteY6314" fmla="*/ 1586029 h 6367455"/>
                <a:gd name="connsiteX6315" fmla="*/ 4057239 w 6891715"/>
                <a:gd name="connsiteY6315" fmla="*/ 1589837 h 6367455"/>
                <a:gd name="connsiteX6316" fmla="*/ 4067723 w 6891715"/>
                <a:gd name="connsiteY6316" fmla="*/ 1608878 h 6367455"/>
                <a:gd name="connsiteX6317" fmla="*/ 4073124 w 6891715"/>
                <a:gd name="connsiteY6317" fmla="*/ 1610149 h 6367455"/>
                <a:gd name="connsiteX6318" fmla="*/ 4070900 w 6891715"/>
                <a:gd name="connsiteY6318" fmla="*/ 1601579 h 6367455"/>
                <a:gd name="connsiteX6319" fmla="*/ 4071535 w 6891715"/>
                <a:gd name="connsiteY6319" fmla="*/ 1580315 h 6367455"/>
                <a:gd name="connsiteX6320" fmla="*/ 4056603 w 6891715"/>
                <a:gd name="connsiteY6320" fmla="*/ 1562543 h 6367455"/>
                <a:gd name="connsiteX6321" fmla="*/ 4055650 w 6891715"/>
                <a:gd name="connsiteY6321" fmla="*/ 1551117 h 6367455"/>
                <a:gd name="connsiteX6322" fmla="*/ 4061051 w 6891715"/>
                <a:gd name="connsiteY6322" fmla="*/ 1549848 h 6367455"/>
                <a:gd name="connsiteX6323" fmla="*/ 4071535 w 6891715"/>
                <a:gd name="connsiteY6323" fmla="*/ 1563813 h 6367455"/>
                <a:gd name="connsiteX6324" fmla="*/ 4083290 w 6891715"/>
                <a:gd name="connsiteY6324" fmla="*/ 1563495 h 6367455"/>
                <a:gd name="connsiteX6325" fmla="*/ 4086149 w 6891715"/>
                <a:gd name="connsiteY6325" fmla="*/ 1553656 h 6367455"/>
                <a:gd name="connsiteX6326" fmla="*/ 4071217 w 6891715"/>
                <a:gd name="connsiteY6326" fmla="*/ 1530806 h 6367455"/>
                <a:gd name="connsiteX6327" fmla="*/ 4070900 w 6891715"/>
                <a:gd name="connsiteY6327" fmla="*/ 1503512 h 6367455"/>
                <a:gd name="connsiteX6328" fmla="*/ 4082655 w 6891715"/>
                <a:gd name="connsiteY6328" fmla="*/ 1489865 h 6367455"/>
                <a:gd name="connsiteX6329" fmla="*/ 4076936 w 6891715"/>
                <a:gd name="connsiteY6329" fmla="*/ 1468601 h 6367455"/>
                <a:gd name="connsiteX6330" fmla="*/ 4048343 w 6891715"/>
                <a:gd name="connsiteY6330" fmla="*/ 1449877 h 6367455"/>
                <a:gd name="connsiteX6331" fmla="*/ 4045801 w 6891715"/>
                <a:gd name="connsiteY6331" fmla="*/ 1420361 h 6367455"/>
                <a:gd name="connsiteX6332" fmla="*/ 4029916 w 6891715"/>
                <a:gd name="connsiteY6332" fmla="*/ 1417505 h 6367455"/>
                <a:gd name="connsiteX6333" fmla="*/ 4012761 w 6891715"/>
                <a:gd name="connsiteY6333" fmla="*/ 1400684 h 6367455"/>
                <a:gd name="connsiteX6334" fmla="*/ 4003865 w 6891715"/>
                <a:gd name="connsiteY6334" fmla="*/ 1361648 h 6367455"/>
                <a:gd name="connsiteX6335" fmla="*/ 3991157 w 6891715"/>
                <a:gd name="connsiteY6335" fmla="*/ 1369582 h 6367455"/>
                <a:gd name="connsiteX6336" fmla="*/ 3980038 w 6891715"/>
                <a:gd name="connsiteY6336" fmla="*/ 1379104 h 6367455"/>
                <a:gd name="connsiteX6337" fmla="*/ 3962882 w 6891715"/>
                <a:gd name="connsiteY6337" fmla="*/ 1368630 h 6367455"/>
                <a:gd name="connsiteX6338" fmla="*/ 3959387 w 6891715"/>
                <a:gd name="connsiteY6338" fmla="*/ 1359427 h 6367455"/>
                <a:gd name="connsiteX6339" fmla="*/ 3959188 w 6891715"/>
                <a:gd name="connsiteY6339" fmla="*/ 1359168 h 6367455"/>
                <a:gd name="connsiteX6340" fmla="*/ 3952201 w 6891715"/>
                <a:gd name="connsiteY6340" fmla="*/ 1362344 h 6367455"/>
                <a:gd name="connsiteX6341" fmla="*/ 3941403 w 6891715"/>
                <a:gd name="connsiteY6341" fmla="*/ 1376002 h 6367455"/>
                <a:gd name="connsiteX6342" fmla="*/ 3915044 w 6891715"/>
                <a:gd name="connsiteY6342" fmla="*/ 1360439 h 6367455"/>
                <a:gd name="connsiteX6343" fmla="*/ 3881063 w 6891715"/>
                <a:gd name="connsiteY6343" fmla="*/ 1366791 h 6367455"/>
                <a:gd name="connsiteX6344" fmla="*/ 3869312 w 6891715"/>
                <a:gd name="connsiteY6344" fmla="*/ 1362979 h 6367455"/>
                <a:gd name="connsiteX6345" fmla="*/ 3854704 w 6891715"/>
                <a:gd name="connsiteY6345" fmla="*/ 1387435 h 6367455"/>
                <a:gd name="connsiteX6346" fmla="*/ 3828344 w 6891715"/>
                <a:gd name="connsiteY6346" fmla="*/ 1376954 h 6367455"/>
                <a:gd name="connsiteX6347" fmla="*/ 3828344 w 6891715"/>
                <a:gd name="connsiteY6347" fmla="*/ 1360121 h 6367455"/>
                <a:gd name="connsiteX6348" fmla="*/ 3818817 w 6891715"/>
                <a:gd name="connsiteY6348" fmla="*/ 1354721 h 6367455"/>
                <a:gd name="connsiteX6349" fmla="*/ 3804843 w 6891715"/>
                <a:gd name="connsiteY6349" fmla="*/ 1381400 h 6367455"/>
                <a:gd name="connsiteX6350" fmla="*/ 3788964 w 6891715"/>
                <a:gd name="connsiteY6350" fmla="*/ 1355040 h 6367455"/>
                <a:gd name="connsiteX6351" fmla="*/ 3780390 w 6891715"/>
                <a:gd name="connsiteY6351" fmla="*/ 1364568 h 6367455"/>
                <a:gd name="connsiteX6352" fmla="*/ 3782930 w 6891715"/>
                <a:gd name="connsiteY6352" fmla="*/ 1385847 h 6367455"/>
                <a:gd name="connsiteX6353" fmla="*/ 3774356 w 6891715"/>
                <a:gd name="connsiteY6353" fmla="*/ 1395375 h 6367455"/>
                <a:gd name="connsiteX6354" fmla="*/ 3763240 w 6891715"/>
                <a:gd name="connsiteY6354" fmla="*/ 1413479 h 6367455"/>
                <a:gd name="connsiteX6355" fmla="*/ 3727036 w 6891715"/>
                <a:gd name="connsiteY6355" fmla="*/ 1400138 h 6367455"/>
                <a:gd name="connsiteX6356" fmla="*/ 3760064 w 6891715"/>
                <a:gd name="connsiteY6356" fmla="*/ 1424912 h 6367455"/>
                <a:gd name="connsiteX6357" fmla="*/ 3753713 w 6891715"/>
                <a:gd name="connsiteY6357" fmla="*/ 1435393 h 6367455"/>
                <a:gd name="connsiteX6358" fmla="*/ 3735611 w 6891715"/>
                <a:gd name="connsiteY6358" fmla="*/ 1437934 h 6367455"/>
                <a:gd name="connsiteX6359" fmla="*/ 3746408 w 6891715"/>
                <a:gd name="connsiteY6359" fmla="*/ 1462072 h 6367455"/>
                <a:gd name="connsiteX6360" fmla="*/ 3731800 w 6891715"/>
                <a:gd name="connsiteY6360" fmla="*/ 1465249 h 6367455"/>
                <a:gd name="connsiteX6361" fmla="*/ 3714650 w 6891715"/>
                <a:gd name="connsiteY6361" fmla="*/ 1451909 h 6367455"/>
                <a:gd name="connsiteX6362" fmla="*/ 3708616 w 6891715"/>
                <a:gd name="connsiteY6362" fmla="*/ 1472871 h 6367455"/>
                <a:gd name="connsiteX6363" fmla="*/ 3682257 w 6891715"/>
                <a:gd name="connsiteY6363" fmla="*/ 1485893 h 6367455"/>
                <a:gd name="connsiteX6364" fmla="*/ 3708934 w 6891715"/>
                <a:gd name="connsiteY6364" fmla="*/ 1518288 h 6367455"/>
                <a:gd name="connsiteX6365" fmla="*/ 3705123 w 6891715"/>
                <a:gd name="connsiteY6365" fmla="*/ 1556084 h 6367455"/>
                <a:gd name="connsiteX6366" fmla="*/ 3694643 w 6891715"/>
                <a:gd name="connsiteY6366" fmla="*/ 1561483 h 6367455"/>
                <a:gd name="connsiteX6367" fmla="*/ 3684798 w 6891715"/>
                <a:gd name="connsiteY6367" fmla="*/ 1576411 h 6367455"/>
                <a:gd name="connsiteX6368" fmla="*/ 3671459 w 6891715"/>
                <a:gd name="connsiteY6368" fmla="*/ 1575775 h 6367455"/>
                <a:gd name="connsiteX6369" fmla="*/ 3657803 w 6891715"/>
                <a:gd name="connsiteY6369" fmla="*/ 1604995 h 6367455"/>
                <a:gd name="connsiteX6370" fmla="*/ 3676223 w 6891715"/>
                <a:gd name="connsiteY6370" fmla="*/ 1623099 h 6367455"/>
                <a:gd name="connsiteX6371" fmla="*/ 3670824 w 6891715"/>
                <a:gd name="connsiteY6371" fmla="*/ 1633580 h 6367455"/>
                <a:gd name="connsiteX6372" fmla="*/ 3659074 w 6891715"/>
                <a:gd name="connsiteY6372" fmla="*/ 1627227 h 6367455"/>
                <a:gd name="connsiteX6373" fmla="*/ 3678446 w 6891715"/>
                <a:gd name="connsiteY6373" fmla="*/ 1657718 h 6367455"/>
                <a:gd name="connsiteX6374" fmla="*/ 3698771 w 6891715"/>
                <a:gd name="connsiteY6374" fmla="*/ 1661529 h 6367455"/>
                <a:gd name="connsiteX6375" fmla="*/ 3700994 w 6891715"/>
                <a:gd name="connsiteY6375" fmla="*/ 1676457 h 6367455"/>
                <a:gd name="connsiteX6376" fmla="*/ 3693372 w 6891715"/>
                <a:gd name="connsiteY6376" fmla="*/ 1683761 h 6367455"/>
                <a:gd name="connsiteX6377" fmla="*/ 3693372 w 6891715"/>
                <a:gd name="connsiteY6377" fmla="*/ 1695513 h 6367455"/>
                <a:gd name="connsiteX6378" fmla="*/ 3710522 w 6891715"/>
                <a:gd name="connsiteY6378" fmla="*/ 1688843 h 6367455"/>
                <a:gd name="connsiteX6379" fmla="*/ 3714650 w 6891715"/>
                <a:gd name="connsiteY6379" fmla="*/ 1694243 h 6367455"/>
                <a:gd name="connsiteX6380" fmla="*/ 3704488 w 6891715"/>
                <a:gd name="connsiteY6380" fmla="*/ 1702501 h 6367455"/>
                <a:gd name="connsiteX6381" fmla="*/ 3694960 w 6891715"/>
                <a:gd name="connsiteY6381" fmla="*/ 1705995 h 6367455"/>
                <a:gd name="connsiteX6382" fmla="*/ 3682257 w 6891715"/>
                <a:gd name="connsiteY6382" fmla="*/ 1708218 h 6367455"/>
                <a:gd name="connsiteX6383" fmla="*/ 3671777 w 6891715"/>
                <a:gd name="connsiteY6383" fmla="*/ 1729497 h 6367455"/>
                <a:gd name="connsiteX6384" fmla="*/ 3652087 w 6891715"/>
                <a:gd name="connsiteY6384" fmla="*/ 1779996 h 6367455"/>
                <a:gd name="connsiteX6385" fmla="*/ 3576820 w 6891715"/>
                <a:gd name="connsiteY6385" fmla="*/ 1860986 h 6367455"/>
                <a:gd name="connsiteX6386" fmla="*/ 3567928 w 6891715"/>
                <a:gd name="connsiteY6386" fmla="*/ 1845105 h 6367455"/>
                <a:gd name="connsiteX6387" fmla="*/ 3546015 w 6891715"/>
                <a:gd name="connsiteY6387" fmla="*/ 1867657 h 6367455"/>
                <a:gd name="connsiteX6388" fmla="*/ 3545062 w 6891715"/>
                <a:gd name="connsiteY6388" fmla="*/ 1887668 h 6367455"/>
                <a:gd name="connsiteX6389" fmla="*/ 3531406 w 6891715"/>
                <a:gd name="connsiteY6389" fmla="*/ 1901641 h 6367455"/>
                <a:gd name="connsiteX6390" fmla="*/ 3510128 w 6891715"/>
                <a:gd name="connsiteY6390" fmla="*/ 1879726 h 6367455"/>
                <a:gd name="connsiteX6391" fmla="*/ 3503776 w 6891715"/>
                <a:gd name="connsiteY6391" fmla="*/ 1895608 h 6367455"/>
                <a:gd name="connsiteX6392" fmla="*/ 3498377 w 6891715"/>
                <a:gd name="connsiteY6392" fmla="*/ 1891162 h 6367455"/>
                <a:gd name="connsiteX6393" fmla="*/ 3488850 w 6891715"/>
                <a:gd name="connsiteY6393" fmla="*/ 1898783 h 6367455"/>
                <a:gd name="connsiteX6394" fmla="*/ 3484086 w 6891715"/>
                <a:gd name="connsiteY6394" fmla="*/ 1927049 h 6367455"/>
                <a:gd name="connsiteX6395" fmla="*/ 3467254 w 6891715"/>
                <a:gd name="connsiteY6395" fmla="*/ 1937846 h 6367455"/>
                <a:gd name="connsiteX6396" fmla="*/ 3438672 w 6891715"/>
                <a:gd name="connsiteY6396" fmla="*/ 1937846 h 6367455"/>
                <a:gd name="connsiteX6397" fmla="*/ 3429462 w 6891715"/>
                <a:gd name="connsiteY6397" fmla="*/ 1971827 h 6367455"/>
                <a:gd name="connsiteX6398" fmla="*/ 3416759 w 6891715"/>
                <a:gd name="connsiteY6398" fmla="*/ 1980402 h 6367455"/>
                <a:gd name="connsiteX6399" fmla="*/ 3401198 w 6891715"/>
                <a:gd name="connsiteY6399" fmla="*/ 2000727 h 6367455"/>
                <a:gd name="connsiteX6400" fmla="*/ 3407549 w 6891715"/>
                <a:gd name="connsiteY6400" fmla="*/ 2019785 h 6367455"/>
                <a:gd name="connsiteX6401" fmla="*/ 3399292 w 6891715"/>
                <a:gd name="connsiteY6401" fmla="*/ 2032491 h 6367455"/>
                <a:gd name="connsiteX6402" fmla="*/ 3382460 w 6891715"/>
                <a:gd name="connsiteY6402" fmla="*/ 2026138 h 6367455"/>
                <a:gd name="connsiteX6403" fmla="*/ 3379284 w 6891715"/>
                <a:gd name="connsiteY6403" fmla="*/ 2046137 h 6367455"/>
                <a:gd name="connsiteX6404" fmla="*/ 3369757 w 6891715"/>
                <a:gd name="connsiteY6404" fmla="*/ 2047409 h 6367455"/>
                <a:gd name="connsiteX6405" fmla="*/ 3368487 w 6891715"/>
                <a:gd name="connsiteY6405" fmla="*/ 2035657 h 6367455"/>
                <a:gd name="connsiteX6406" fmla="*/ 3358959 w 6891715"/>
                <a:gd name="connsiteY6406" fmla="*/ 2035031 h 6367455"/>
                <a:gd name="connsiteX6407" fmla="*/ 3346256 w 6891715"/>
                <a:gd name="connsiteY6407" fmla="*/ 2020103 h 6367455"/>
                <a:gd name="connsiteX6408" fmla="*/ 3350702 w 6891715"/>
                <a:gd name="connsiteY6408" fmla="*/ 2042326 h 6367455"/>
                <a:gd name="connsiteX6409" fmla="*/ 3359277 w 6891715"/>
                <a:gd name="connsiteY6409" fmla="*/ 2063286 h 6367455"/>
                <a:gd name="connsiteX6410" fmla="*/ 3352290 w 6891715"/>
                <a:gd name="connsiteY6410" fmla="*/ 2095679 h 6367455"/>
                <a:gd name="connsiteX6411" fmla="*/ 3334188 w 6891715"/>
                <a:gd name="connsiteY6411" fmla="*/ 2104571 h 6367455"/>
                <a:gd name="connsiteX6412" fmla="*/ 3326248 w 6891715"/>
                <a:gd name="connsiteY6412" fmla="*/ 2118549 h 6367455"/>
                <a:gd name="connsiteX6413" fmla="*/ 3308781 w 6891715"/>
                <a:gd name="connsiteY6413" fmla="*/ 2102349 h 6367455"/>
                <a:gd name="connsiteX6414" fmla="*/ 3299572 w 6891715"/>
                <a:gd name="connsiteY6414" fmla="*/ 2113148 h 6367455"/>
                <a:gd name="connsiteX6415" fmla="*/ 3301795 w 6891715"/>
                <a:gd name="connsiteY6415" fmla="*/ 2136336 h 6367455"/>
                <a:gd name="connsiteX6416" fmla="*/ 3327201 w 6891715"/>
                <a:gd name="connsiteY6416" fmla="*/ 2150945 h 6367455"/>
                <a:gd name="connsiteX6417" fmla="*/ 3326566 w 6891715"/>
                <a:gd name="connsiteY6417" fmla="*/ 2168096 h 6367455"/>
                <a:gd name="connsiteX6418" fmla="*/ 3313863 w 6891715"/>
                <a:gd name="connsiteY6418" fmla="*/ 2182708 h 6367455"/>
                <a:gd name="connsiteX6419" fmla="*/ 3304653 w 6891715"/>
                <a:gd name="connsiteY6419" fmla="*/ 2213199 h 6367455"/>
                <a:gd name="connsiteX6420" fmla="*/ 3297349 w 6891715"/>
                <a:gd name="connsiteY6420" fmla="*/ 2224950 h 6367455"/>
                <a:gd name="connsiteX6421" fmla="*/ 3303700 w 6891715"/>
                <a:gd name="connsiteY6421" fmla="*/ 2239878 h 6367455"/>
                <a:gd name="connsiteX6422" fmla="*/ 3303700 w 6891715"/>
                <a:gd name="connsiteY6422" fmla="*/ 2260838 h 6367455"/>
                <a:gd name="connsiteX6423" fmla="*/ 3315768 w 6891715"/>
                <a:gd name="connsiteY6423" fmla="*/ 2269099 h 6367455"/>
                <a:gd name="connsiteX6424" fmla="*/ 3311640 w 6891715"/>
                <a:gd name="connsiteY6424" fmla="*/ 2280851 h 6367455"/>
                <a:gd name="connsiteX6425" fmla="*/ 3304335 w 6891715"/>
                <a:gd name="connsiteY6425" fmla="*/ 2265921 h 6367455"/>
                <a:gd name="connsiteX6426" fmla="*/ 3280834 w 6891715"/>
                <a:gd name="connsiteY6426" fmla="*/ 2265288 h 6367455"/>
                <a:gd name="connsiteX6427" fmla="*/ 3282105 w 6891715"/>
                <a:gd name="connsiteY6427" fmla="*/ 2321187 h 6367455"/>
                <a:gd name="connsiteX6428" fmla="*/ 3290044 w 6891715"/>
                <a:gd name="connsiteY6428" fmla="*/ 2339928 h 6367455"/>
                <a:gd name="connsiteX6429" fmla="*/ 3280517 w 6891715"/>
                <a:gd name="connsiteY6429" fmla="*/ 2351672 h 6367455"/>
                <a:gd name="connsiteX6430" fmla="*/ 3293538 w 6891715"/>
                <a:gd name="connsiteY6430" fmla="*/ 2394871 h 6367455"/>
                <a:gd name="connsiteX6431" fmla="*/ 3286233 w 6891715"/>
                <a:gd name="connsiteY6431" fmla="*/ 2412969 h 6367455"/>
                <a:gd name="connsiteX6432" fmla="*/ 3305606 w 6891715"/>
                <a:gd name="connsiteY6432" fmla="*/ 2448552 h 6367455"/>
                <a:gd name="connsiteX6433" fmla="*/ 3306876 w 6891715"/>
                <a:gd name="connsiteY6433" fmla="*/ 2458715 h 6367455"/>
                <a:gd name="connsiteX6434" fmla="*/ 3290044 w 6891715"/>
                <a:gd name="connsiteY6434" fmla="*/ 2459350 h 6367455"/>
                <a:gd name="connsiteX6435" fmla="*/ 3285916 w 6891715"/>
                <a:gd name="connsiteY6435" fmla="*/ 2469829 h 6367455"/>
                <a:gd name="connsiteX6436" fmla="*/ 3305923 w 6891715"/>
                <a:gd name="connsiteY6436" fmla="*/ 2474908 h 6367455"/>
                <a:gd name="connsiteX6437" fmla="*/ 3300524 w 6891715"/>
                <a:gd name="connsiteY6437" fmla="*/ 2492694 h 6367455"/>
                <a:gd name="connsiteX6438" fmla="*/ 3306241 w 6891715"/>
                <a:gd name="connsiteY6438" fmla="*/ 2501270 h 6367455"/>
                <a:gd name="connsiteX6439" fmla="*/ 3317674 w 6891715"/>
                <a:gd name="connsiteY6439" fmla="*/ 2484436 h 6367455"/>
                <a:gd name="connsiteX6440" fmla="*/ 3328154 w 6891715"/>
                <a:gd name="connsiteY6440" fmla="*/ 2477450 h 6367455"/>
                <a:gd name="connsiteX6441" fmla="*/ 3340857 w 6891715"/>
                <a:gd name="connsiteY6441" fmla="*/ 2495552 h 6367455"/>
                <a:gd name="connsiteX6442" fmla="*/ 3355783 w 6891715"/>
                <a:gd name="connsiteY6442" fmla="*/ 2490468 h 6367455"/>
                <a:gd name="connsiteX6443" fmla="*/ 3365311 w 6891715"/>
                <a:gd name="connsiteY6443" fmla="*/ 2502854 h 6367455"/>
                <a:gd name="connsiteX6444" fmla="*/ 3383413 w 6891715"/>
                <a:gd name="connsiteY6444" fmla="*/ 2519375 h 6367455"/>
                <a:gd name="connsiteX6445" fmla="*/ 3390082 w 6891715"/>
                <a:gd name="connsiteY6445" fmla="*/ 2533030 h 6367455"/>
                <a:gd name="connsiteX6446" fmla="*/ 3401833 w 6891715"/>
                <a:gd name="connsiteY6446" fmla="*/ 2529855 h 6367455"/>
                <a:gd name="connsiteX6447" fmla="*/ 3408184 w 6891715"/>
                <a:gd name="connsiteY6447" fmla="*/ 2535889 h 6367455"/>
                <a:gd name="connsiteX6448" fmla="*/ 3414536 w 6891715"/>
                <a:gd name="connsiteY6448" fmla="*/ 2547640 h 6367455"/>
                <a:gd name="connsiteX6449" fmla="*/ 3404056 w 6891715"/>
                <a:gd name="connsiteY6449" fmla="*/ 2554944 h 6367455"/>
                <a:gd name="connsiteX6450" fmla="*/ 3411360 w 6891715"/>
                <a:gd name="connsiteY6450" fmla="*/ 2563519 h 6367455"/>
                <a:gd name="connsiteX6451" fmla="*/ 3432638 w 6891715"/>
                <a:gd name="connsiteY6451" fmla="*/ 2574950 h 6367455"/>
                <a:gd name="connsiteX6452" fmla="*/ 3442483 w 6891715"/>
                <a:gd name="connsiteY6452" fmla="*/ 2593690 h 6367455"/>
                <a:gd name="connsiteX6453" fmla="*/ 3448200 w 6891715"/>
                <a:gd name="connsiteY6453" fmla="*/ 2629264 h 6367455"/>
                <a:gd name="connsiteX6454" fmla="*/ 3440895 w 6891715"/>
                <a:gd name="connsiteY6454" fmla="*/ 2640062 h 6367455"/>
                <a:gd name="connsiteX6455" fmla="*/ 3445024 w 6891715"/>
                <a:gd name="connsiteY6455" fmla="*/ 2649591 h 6367455"/>
                <a:gd name="connsiteX6456" fmla="*/ 3433591 w 6891715"/>
                <a:gd name="connsiteY6456" fmla="*/ 2663247 h 6367455"/>
                <a:gd name="connsiteX6457" fmla="*/ 3429462 w 6891715"/>
                <a:gd name="connsiteY6457" fmla="*/ 2674998 h 6367455"/>
                <a:gd name="connsiteX6458" fmla="*/ 3405326 w 6891715"/>
                <a:gd name="connsiteY6458" fmla="*/ 2690880 h 6367455"/>
                <a:gd name="connsiteX6459" fmla="*/ 3380872 w 6891715"/>
                <a:gd name="connsiteY6459" fmla="*/ 2699772 h 6367455"/>
                <a:gd name="connsiteX6460" fmla="*/ 3372615 w 6891715"/>
                <a:gd name="connsiteY6460" fmla="*/ 2697548 h 6367455"/>
                <a:gd name="connsiteX6461" fmla="*/ 3361182 w 6891715"/>
                <a:gd name="connsiteY6461" fmla="*/ 2712475 h 6367455"/>
                <a:gd name="connsiteX6462" fmla="*/ 3352290 w 6891715"/>
                <a:gd name="connsiteY6462" fmla="*/ 2706124 h 6367455"/>
                <a:gd name="connsiteX6463" fmla="*/ 3351972 w 6891715"/>
                <a:gd name="connsiteY6463" fmla="*/ 2658801 h 6367455"/>
                <a:gd name="connsiteX6464" fmla="*/ 3336093 w 6891715"/>
                <a:gd name="connsiteY6464" fmla="*/ 2656896 h 6367455"/>
                <a:gd name="connsiteX6465" fmla="*/ 3317991 w 6891715"/>
                <a:gd name="connsiteY6465" fmla="*/ 2636251 h 6367455"/>
                <a:gd name="connsiteX6466" fmla="*/ 3311640 w 6891715"/>
                <a:gd name="connsiteY6466" fmla="*/ 2649591 h 6367455"/>
                <a:gd name="connsiteX6467" fmla="*/ 3338634 w 6891715"/>
                <a:gd name="connsiteY6467" fmla="*/ 2676905 h 6367455"/>
                <a:gd name="connsiteX6468" fmla="*/ 3342763 w 6891715"/>
                <a:gd name="connsiteY6468" fmla="*/ 2698183 h 6367455"/>
                <a:gd name="connsiteX6469" fmla="*/ 3334506 w 6891715"/>
                <a:gd name="connsiteY6469" fmla="*/ 2708664 h 6367455"/>
                <a:gd name="connsiteX6470" fmla="*/ 3330377 w 6891715"/>
                <a:gd name="connsiteY6470" fmla="*/ 2702315 h 6367455"/>
                <a:gd name="connsiteX6471" fmla="*/ 3303383 w 6891715"/>
                <a:gd name="connsiteY6471" fmla="*/ 2671824 h 6367455"/>
                <a:gd name="connsiteX6472" fmla="*/ 3311322 w 6891715"/>
                <a:gd name="connsiteY6472" fmla="*/ 2696279 h 6367455"/>
                <a:gd name="connsiteX6473" fmla="*/ 3300524 w 6891715"/>
                <a:gd name="connsiteY6473" fmla="*/ 2698501 h 6367455"/>
                <a:gd name="connsiteX6474" fmla="*/ 3272577 w 6891715"/>
                <a:gd name="connsiteY6474" fmla="*/ 2674366 h 6367455"/>
                <a:gd name="connsiteX6475" fmla="*/ 3251934 w 6891715"/>
                <a:gd name="connsiteY6475" fmla="*/ 2684845 h 6367455"/>
                <a:gd name="connsiteX6476" fmla="*/ 3231609 w 6891715"/>
                <a:gd name="connsiteY6476" fmla="*/ 2677858 h 6367455"/>
                <a:gd name="connsiteX6477" fmla="*/ 3228433 w 6891715"/>
                <a:gd name="connsiteY6477" fmla="*/ 2691833 h 6367455"/>
                <a:gd name="connsiteX6478" fmla="*/ 3195405 w 6891715"/>
                <a:gd name="connsiteY6478" fmla="*/ 2684527 h 6367455"/>
                <a:gd name="connsiteX6479" fmla="*/ 3179843 w 6891715"/>
                <a:gd name="connsiteY6479" fmla="*/ 2692150 h 6367455"/>
                <a:gd name="connsiteX6480" fmla="*/ 3196993 w 6891715"/>
                <a:gd name="connsiteY6480" fmla="*/ 2705488 h 6367455"/>
                <a:gd name="connsiteX6481" fmla="*/ 3237008 w 6891715"/>
                <a:gd name="connsiteY6481" fmla="*/ 2701043 h 6367455"/>
                <a:gd name="connsiteX6482" fmla="*/ 3247488 w 6891715"/>
                <a:gd name="connsiteY6482" fmla="*/ 2695643 h 6367455"/>
                <a:gd name="connsiteX6483" fmla="*/ 3257016 w 6891715"/>
                <a:gd name="connsiteY6483" fmla="*/ 2707394 h 6367455"/>
                <a:gd name="connsiteX6484" fmla="*/ 3280517 w 6891715"/>
                <a:gd name="connsiteY6484" fmla="*/ 2717556 h 6367455"/>
                <a:gd name="connsiteX6485" fmla="*/ 3284645 w 6891715"/>
                <a:gd name="connsiteY6485" fmla="*/ 2705806 h 6367455"/>
                <a:gd name="connsiteX6486" fmla="*/ 3293220 w 6891715"/>
                <a:gd name="connsiteY6486" fmla="*/ 2720734 h 6367455"/>
                <a:gd name="connsiteX6487" fmla="*/ 3289409 w 6891715"/>
                <a:gd name="connsiteY6487" fmla="*/ 2735344 h 6367455"/>
                <a:gd name="connsiteX6488" fmla="*/ 3297666 w 6891715"/>
                <a:gd name="connsiteY6488" fmla="*/ 2743602 h 6367455"/>
                <a:gd name="connsiteX6489" fmla="*/ 3308464 w 6891715"/>
                <a:gd name="connsiteY6489" fmla="*/ 2732167 h 6367455"/>
                <a:gd name="connsiteX6490" fmla="*/ 3338952 w 6891715"/>
                <a:gd name="connsiteY6490" fmla="*/ 2737884 h 6367455"/>
                <a:gd name="connsiteX6491" fmla="*/ 3361182 w 6891715"/>
                <a:gd name="connsiteY6491" fmla="*/ 2733755 h 6367455"/>
                <a:gd name="connsiteX6492" fmla="*/ 3380237 w 6891715"/>
                <a:gd name="connsiteY6492" fmla="*/ 2723910 h 6367455"/>
                <a:gd name="connsiteX6493" fmla="*/ 3392940 w 6891715"/>
                <a:gd name="connsiteY6493" fmla="*/ 2732485 h 6367455"/>
                <a:gd name="connsiteX6494" fmla="*/ 3391035 w 6891715"/>
                <a:gd name="connsiteY6494" fmla="*/ 2745190 h 6367455"/>
                <a:gd name="connsiteX6495" fmla="*/ 3398339 w 6891715"/>
                <a:gd name="connsiteY6495" fmla="*/ 2753129 h 6367455"/>
                <a:gd name="connsiteX6496" fmla="*/ 3411360 w 6891715"/>
                <a:gd name="connsiteY6496" fmla="*/ 2767104 h 6367455"/>
                <a:gd name="connsiteX6497" fmla="*/ 3411360 w 6891715"/>
                <a:gd name="connsiteY6497" fmla="*/ 2775043 h 6367455"/>
                <a:gd name="connsiteX6498" fmla="*/ 3405009 w 6891715"/>
                <a:gd name="connsiteY6498" fmla="*/ 2786794 h 6367455"/>
                <a:gd name="connsiteX6499" fmla="*/ 3396434 w 6891715"/>
                <a:gd name="connsiteY6499" fmla="*/ 2782031 h 6367455"/>
                <a:gd name="connsiteX6500" fmla="*/ 3385954 w 6891715"/>
                <a:gd name="connsiteY6500" fmla="*/ 2773455 h 6367455"/>
                <a:gd name="connsiteX6501" fmla="*/ 3390082 w 6891715"/>
                <a:gd name="connsiteY6501" fmla="*/ 2764880 h 6367455"/>
                <a:gd name="connsiteX6502" fmla="*/ 3384366 w 6891715"/>
                <a:gd name="connsiteY6502" fmla="*/ 2753764 h 6367455"/>
                <a:gd name="connsiteX6503" fmla="*/ 3380555 w 6891715"/>
                <a:gd name="connsiteY6503" fmla="*/ 2772502 h 6367455"/>
                <a:gd name="connsiteX6504" fmla="*/ 3370075 w 6891715"/>
                <a:gd name="connsiteY6504" fmla="*/ 2775678 h 6367455"/>
                <a:gd name="connsiteX6505" fmla="*/ 3363088 w 6891715"/>
                <a:gd name="connsiteY6505" fmla="*/ 2799814 h 6367455"/>
                <a:gd name="connsiteX6506" fmla="*/ 3346891 w 6891715"/>
                <a:gd name="connsiteY6506" fmla="*/ 2801402 h 6367455"/>
                <a:gd name="connsiteX6507" fmla="*/ 3344986 w 6891715"/>
                <a:gd name="connsiteY6507" fmla="*/ 2785525 h 6367455"/>
                <a:gd name="connsiteX6508" fmla="*/ 3337046 w 6891715"/>
                <a:gd name="connsiteY6508" fmla="*/ 2777904 h 6367455"/>
                <a:gd name="connsiteX6509" fmla="*/ 3329107 w 6891715"/>
                <a:gd name="connsiteY6509" fmla="*/ 2802355 h 6367455"/>
                <a:gd name="connsiteX6510" fmla="*/ 3309099 w 6891715"/>
                <a:gd name="connsiteY6510" fmla="*/ 2823640 h 6367455"/>
                <a:gd name="connsiteX6511" fmla="*/ 3280517 w 6891715"/>
                <a:gd name="connsiteY6511" fmla="*/ 2828405 h 6367455"/>
                <a:gd name="connsiteX6512" fmla="*/ 3279882 w 6891715"/>
                <a:gd name="connsiteY6512" fmla="*/ 2844917 h 6367455"/>
                <a:gd name="connsiteX6513" fmla="*/ 3262732 w 6891715"/>
                <a:gd name="connsiteY6513" fmla="*/ 2853812 h 6367455"/>
                <a:gd name="connsiteX6514" fmla="*/ 3207473 w 6891715"/>
                <a:gd name="connsiteY6514" fmla="*/ 2844601 h 6367455"/>
                <a:gd name="connsiteX6515" fmla="*/ 3193182 w 6891715"/>
                <a:gd name="connsiteY6515" fmla="*/ 2851905 h 6367455"/>
                <a:gd name="connsiteX6516" fmla="*/ 3204615 w 6891715"/>
                <a:gd name="connsiteY6516" fmla="*/ 2865880 h 6367455"/>
                <a:gd name="connsiteX6517" fmla="*/ 3250029 w 6891715"/>
                <a:gd name="connsiteY6517" fmla="*/ 2864292 h 6367455"/>
                <a:gd name="connsiteX6518" fmla="*/ 3257968 w 6891715"/>
                <a:gd name="connsiteY6518" fmla="*/ 2884298 h 6367455"/>
                <a:gd name="connsiteX6519" fmla="*/ 3247171 w 6891715"/>
                <a:gd name="connsiteY6519" fmla="*/ 2891602 h 6367455"/>
                <a:gd name="connsiteX6520" fmla="*/ 3222717 w 6891715"/>
                <a:gd name="connsiteY6520" fmla="*/ 2881440 h 6367455"/>
                <a:gd name="connsiteX6521" fmla="*/ 3221764 w 6891715"/>
                <a:gd name="connsiteY6521" fmla="*/ 2888744 h 6367455"/>
                <a:gd name="connsiteX6522" fmla="*/ 3210014 w 6891715"/>
                <a:gd name="connsiteY6522" fmla="*/ 2894461 h 6367455"/>
                <a:gd name="connsiteX6523" fmla="*/ 3195087 w 6891715"/>
                <a:gd name="connsiteY6523" fmla="*/ 2897319 h 6367455"/>
                <a:gd name="connsiteX6524" fmla="*/ 3184607 w 6891715"/>
                <a:gd name="connsiteY6524" fmla="*/ 2891602 h 6367455"/>
                <a:gd name="connsiteX6525" fmla="*/ 3176032 w 6891715"/>
                <a:gd name="connsiteY6525" fmla="*/ 2895731 h 6367455"/>
                <a:gd name="connsiteX6526" fmla="*/ 3178891 w 6891715"/>
                <a:gd name="connsiteY6526" fmla="*/ 2903354 h 6367455"/>
                <a:gd name="connsiteX6527" fmla="*/ 3189053 w 6891715"/>
                <a:gd name="connsiteY6527" fmla="*/ 2912884 h 6367455"/>
                <a:gd name="connsiteX6528" fmla="*/ 3200169 w 6891715"/>
                <a:gd name="connsiteY6528" fmla="*/ 2910024 h 6367455"/>
                <a:gd name="connsiteX6529" fmla="*/ 3207155 w 6891715"/>
                <a:gd name="connsiteY6529" fmla="*/ 2911295 h 6367455"/>
                <a:gd name="connsiteX6530" fmla="*/ 3213507 w 6891715"/>
                <a:gd name="connsiteY6530" fmla="*/ 2921142 h 6367455"/>
                <a:gd name="connsiteX6531" fmla="*/ 3219541 w 6891715"/>
                <a:gd name="connsiteY6531" fmla="*/ 2924316 h 6367455"/>
                <a:gd name="connsiteX6532" fmla="*/ 3223034 w 6891715"/>
                <a:gd name="connsiteY6532" fmla="*/ 2920189 h 6367455"/>
                <a:gd name="connsiteX6533" fmla="*/ 3219859 w 6891715"/>
                <a:gd name="connsiteY6533" fmla="*/ 2909707 h 6367455"/>
                <a:gd name="connsiteX6534" fmla="*/ 3216048 w 6891715"/>
                <a:gd name="connsiteY6534" fmla="*/ 2903038 h 6367455"/>
                <a:gd name="connsiteX6535" fmla="*/ 3221447 w 6891715"/>
                <a:gd name="connsiteY6535" fmla="*/ 2895731 h 6367455"/>
                <a:gd name="connsiteX6536" fmla="*/ 3221764 w 6891715"/>
                <a:gd name="connsiteY6536" fmla="*/ 2888744 h 6367455"/>
                <a:gd name="connsiteX6537" fmla="*/ 3253840 w 6891715"/>
                <a:gd name="connsiteY6537" fmla="*/ 2909707 h 6367455"/>
                <a:gd name="connsiteX6538" fmla="*/ 3257016 w 6891715"/>
                <a:gd name="connsiteY6538" fmla="*/ 2929395 h 6367455"/>
                <a:gd name="connsiteX6539" fmla="*/ 3243360 w 6891715"/>
                <a:gd name="connsiteY6539" fmla="*/ 2931935 h 6367455"/>
                <a:gd name="connsiteX6540" fmla="*/ 3250982 w 6891715"/>
                <a:gd name="connsiteY6540" fmla="*/ 2947504 h 6367455"/>
                <a:gd name="connsiteX6541" fmla="*/ 3239549 w 6891715"/>
                <a:gd name="connsiteY6541" fmla="*/ 2962430 h 6367455"/>
                <a:gd name="connsiteX6542" fmla="*/ 3252252 w 6891715"/>
                <a:gd name="connsiteY6542" fmla="*/ 2975770 h 6367455"/>
                <a:gd name="connsiteX6543" fmla="*/ 3240819 w 6891715"/>
                <a:gd name="connsiteY6543" fmla="*/ 2987839 h 6367455"/>
                <a:gd name="connsiteX6544" fmla="*/ 3227163 w 6891715"/>
                <a:gd name="connsiteY6544" fmla="*/ 2976087 h 6367455"/>
                <a:gd name="connsiteX6545" fmla="*/ 3220811 w 6891715"/>
                <a:gd name="connsiteY6545" fmla="*/ 2995144 h 6367455"/>
                <a:gd name="connsiteX6546" fmla="*/ 3241772 w 6891715"/>
                <a:gd name="connsiteY6546" fmla="*/ 3009753 h 6367455"/>
                <a:gd name="connsiteX6547" fmla="*/ 3246536 w 6891715"/>
                <a:gd name="connsiteY6547" fmla="*/ 3023727 h 6367455"/>
                <a:gd name="connsiteX6548" fmla="*/ 3232562 w 6891715"/>
                <a:gd name="connsiteY6548" fmla="*/ 3038337 h 6367455"/>
                <a:gd name="connsiteX6549" fmla="*/ 3243360 w 6891715"/>
                <a:gd name="connsiteY6549" fmla="*/ 3047547 h 6367455"/>
                <a:gd name="connsiteX6550" fmla="*/ 3242725 w 6891715"/>
                <a:gd name="connsiteY6550" fmla="*/ 3067873 h 6367455"/>
                <a:gd name="connsiteX6551" fmla="*/ 3223352 w 6891715"/>
                <a:gd name="connsiteY6551" fmla="*/ 3086930 h 6367455"/>
                <a:gd name="connsiteX6552" fmla="*/ 3222717 w 6891715"/>
                <a:gd name="connsiteY6552" fmla="*/ 3101857 h 6367455"/>
                <a:gd name="connsiteX6553" fmla="*/ 3229069 w 6891715"/>
                <a:gd name="connsiteY6553" fmla="*/ 3125994 h 6367455"/>
                <a:gd name="connsiteX6554" fmla="*/ 3217953 w 6891715"/>
                <a:gd name="connsiteY6554" fmla="*/ 3149179 h 6367455"/>
                <a:gd name="connsiteX6555" fmla="*/ 3218271 w 6891715"/>
                <a:gd name="connsiteY6555" fmla="*/ 3179668 h 6367455"/>
                <a:gd name="connsiteX6556" fmla="*/ 3203662 w 6891715"/>
                <a:gd name="connsiteY6556" fmla="*/ 3231756 h 6367455"/>
                <a:gd name="connsiteX6557" fmla="*/ 3173492 w 6891715"/>
                <a:gd name="connsiteY6557" fmla="*/ 3297185 h 6367455"/>
                <a:gd name="connsiteX6558" fmla="*/ 3148085 w 6891715"/>
                <a:gd name="connsiteY6558" fmla="*/ 3285752 h 6367455"/>
                <a:gd name="connsiteX6559" fmla="*/ 3114422 w 6891715"/>
                <a:gd name="connsiteY6559" fmla="*/ 3290515 h 6367455"/>
                <a:gd name="connsiteX6560" fmla="*/ 3104577 w 6891715"/>
                <a:gd name="connsiteY6560" fmla="*/ 3278763 h 6367455"/>
                <a:gd name="connsiteX6561" fmla="*/ 3065832 w 6891715"/>
                <a:gd name="connsiteY6561" fmla="*/ 3286386 h 6367455"/>
                <a:gd name="connsiteX6562" fmla="*/ 3055352 w 6891715"/>
                <a:gd name="connsiteY6562" fmla="*/ 3310842 h 6367455"/>
                <a:gd name="connsiteX6563" fmla="*/ 3036297 w 6891715"/>
                <a:gd name="connsiteY6563" fmla="*/ 3305761 h 6367455"/>
                <a:gd name="connsiteX6564" fmla="*/ 3032168 w 6891715"/>
                <a:gd name="connsiteY6564" fmla="*/ 3332122 h 6367455"/>
                <a:gd name="connsiteX6565" fmla="*/ 3008985 w 6891715"/>
                <a:gd name="connsiteY6565" fmla="*/ 3359754 h 6367455"/>
                <a:gd name="connsiteX6566" fmla="*/ 3025499 w 6891715"/>
                <a:gd name="connsiteY6566" fmla="*/ 3391193 h 6367455"/>
                <a:gd name="connsiteX6567" fmla="*/ 3022641 w 6891715"/>
                <a:gd name="connsiteY6567" fmla="*/ 3416601 h 6367455"/>
                <a:gd name="connsiteX6568" fmla="*/ 3009620 w 6891715"/>
                <a:gd name="connsiteY6568" fmla="*/ 3418824 h 6367455"/>
                <a:gd name="connsiteX6569" fmla="*/ 2977862 w 6891715"/>
                <a:gd name="connsiteY6569" fmla="*/ 3411837 h 6367455"/>
                <a:gd name="connsiteX6570" fmla="*/ 2930542 w 6891715"/>
                <a:gd name="connsiteY6570" fmla="*/ 3432164 h 6367455"/>
                <a:gd name="connsiteX6571" fmla="*/ 2918792 w 6891715"/>
                <a:gd name="connsiteY6571" fmla="*/ 3423906 h 6367455"/>
                <a:gd name="connsiteX6572" fmla="*/ 2882588 w 6891715"/>
                <a:gd name="connsiteY6572" fmla="*/ 3426447 h 6367455"/>
                <a:gd name="connsiteX6573" fmla="*/ 2883858 w 6891715"/>
                <a:gd name="connsiteY6573" fmla="*/ 3408344 h 6367455"/>
                <a:gd name="connsiteX6574" fmla="*/ 2899419 w 6891715"/>
                <a:gd name="connsiteY6574" fmla="*/ 3403897 h 6367455"/>
                <a:gd name="connsiteX6575" fmla="*/ 2893068 w 6891715"/>
                <a:gd name="connsiteY6575" fmla="*/ 3392463 h 6367455"/>
                <a:gd name="connsiteX6576" fmla="*/ 2903230 w 6891715"/>
                <a:gd name="connsiteY6576" fmla="*/ 3368330 h 6367455"/>
                <a:gd name="connsiteX6577" fmla="*/ 2852100 w 6891715"/>
                <a:gd name="connsiteY6577" fmla="*/ 3293691 h 6367455"/>
                <a:gd name="connsiteX6578" fmla="*/ 2857181 w 6891715"/>
                <a:gd name="connsiteY6578" fmla="*/ 3281306 h 6367455"/>
                <a:gd name="connsiteX6579" fmla="*/ 2867979 w 6891715"/>
                <a:gd name="connsiteY6579" fmla="*/ 3290515 h 6367455"/>
                <a:gd name="connsiteX6580" fmla="*/ 2875283 w 6891715"/>
                <a:gd name="connsiteY6580" fmla="*/ 3289244 h 6367455"/>
                <a:gd name="connsiteX6581" fmla="*/ 2882270 w 6891715"/>
                <a:gd name="connsiteY6581" fmla="*/ 3276541 h 6367455"/>
                <a:gd name="connsiteX6582" fmla="*/ 2867661 w 6891715"/>
                <a:gd name="connsiteY6582" fmla="*/ 3252402 h 6367455"/>
                <a:gd name="connsiteX6583" fmla="*/ 2867661 w 6891715"/>
                <a:gd name="connsiteY6583" fmla="*/ 3241921 h 6367455"/>
                <a:gd name="connsiteX6584" fmla="*/ 2890527 w 6891715"/>
                <a:gd name="connsiteY6584" fmla="*/ 3243826 h 6367455"/>
                <a:gd name="connsiteX6585" fmla="*/ 2892750 w 6891715"/>
                <a:gd name="connsiteY6585" fmla="*/ 3222863 h 6367455"/>
                <a:gd name="connsiteX6586" fmla="*/ 2821930 w 6891715"/>
                <a:gd name="connsiteY6586" fmla="*/ 3147590 h 6367455"/>
                <a:gd name="connsiteX6587" fmla="*/ 2812084 w 6891715"/>
                <a:gd name="connsiteY6587" fmla="*/ 3089788 h 6367455"/>
                <a:gd name="connsiteX6588" fmla="*/ 2795888 w 6891715"/>
                <a:gd name="connsiteY6588" fmla="*/ 3080260 h 6367455"/>
                <a:gd name="connsiteX6589" fmla="*/ 2787313 w 6891715"/>
                <a:gd name="connsiteY6589" fmla="*/ 3042465 h 6367455"/>
                <a:gd name="connsiteX6590" fmla="*/ 2772387 w 6891715"/>
                <a:gd name="connsiteY6590" fmla="*/ 3022457 h 6367455"/>
                <a:gd name="connsiteX6591" fmla="*/ 2790171 w 6891715"/>
                <a:gd name="connsiteY6591" fmla="*/ 3018328 h 6367455"/>
                <a:gd name="connsiteX6592" fmla="*/ 2793347 w 6891715"/>
                <a:gd name="connsiteY6592" fmla="*/ 3008801 h 6367455"/>
                <a:gd name="connsiteX6593" fmla="*/ 2779374 w 6891715"/>
                <a:gd name="connsiteY6593" fmla="*/ 2996097 h 6367455"/>
                <a:gd name="connsiteX6594" fmla="*/ 2775245 w 6891715"/>
                <a:gd name="connsiteY6594" fmla="*/ 2979263 h 6367455"/>
                <a:gd name="connsiteX6595" fmla="*/ 2779056 w 6891715"/>
                <a:gd name="connsiteY6595" fmla="*/ 2969736 h 6367455"/>
                <a:gd name="connsiteX6596" fmla="*/ 2779056 w 6891715"/>
                <a:gd name="connsiteY6596" fmla="*/ 2956077 h 6367455"/>
                <a:gd name="connsiteX6597" fmla="*/ 2768576 w 6891715"/>
                <a:gd name="connsiteY6597" fmla="*/ 2951632 h 6367455"/>
                <a:gd name="connsiteX6598" fmla="*/ 2756825 w 6891715"/>
                <a:gd name="connsiteY6598" fmla="*/ 2957348 h 6367455"/>
                <a:gd name="connsiteX6599" fmla="*/ 2739676 w 6891715"/>
                <a:gd name="connsiteY6599" fmla="*/ 2952267 h 6367455"/>
                <a:gd name="connsiteX6600" fmla="*/ 2741899 w 6891715"/>
                <a:gd name="connsiteY6600" fmla="*/ 2941467 h 6367455"/>
                <a:gd name="connsiteX6601" fmla="*/ 2779691 w 6891715"/>
                <a:gd name="connsiteY6601" fmla="*/ 2919236 h 6367455"/>
                <a:gd name="connsiteX6602" fmla="*/ 2763812 w 6891715"/>
                <a:gd name="connsiteY6602" fmla="*/ 2902720 h 6367455"/>
                <a:gd name="connsiteX6603" fmla="*/ 2759684 w 6891715"/>
                <a:gd name="connsiteY6603" fmla="*/ 2902720 h 6367455"/>
                <a:gd name="connsiteX6604" fmla="*/ 2756190 w 6891715"/>
                <a:gd name="connsiteY6604" fmla="*/ 2903038 h 6367455"/>
                <a:gd name="connsiteX6605" fmla="*/ 2753332 w 6891715"/>
                <a:gd name="connsiteY6605" fmla="*/ 2903672 h 6367455"/>
                <a:gd name="connsiteX6606" fmla="*/ 2752379 w 6891715"/>
                <a:gd name="connsiteY6606" fmla="*/ 2903989 h 6367455"/>
                <a:gd name="connsiteX6607" fmla="*/ 2752062 w 6891715"/>
                <a:gd name="connsiteY6607" fmla="*/ 2904623 h 6367455"/>
                <a:gd name="connsiteX6608" fmla="*/ 2751426 w 6891715"/>
                <a:gd name="connsiteY6608" fmla="*/ 2906529 h 6367455"/>
                <a:gd name="connsiteX6609" fmla="*/ 2751109 w 6891715"/>
                <a:gd name="connsiteY6609" fmla="*/ 2909072 h 6367455"/>
                <a:gd name="connsiteX6610" fmla="*/ 2751109 w 6891715"/>
                <a:gd name="connsiteY6610" fmla="*/ 2911930 h 6367455"/>
                <a:gd name="connsiteX6611" fmla="*/ 2751109 w 6891715"/>
                <a:gd name="connsiteY6611" fmla="*/ 2917011 h 6367455"/>
                <a:gd name="connsiteX6612" fmla="*/ 2751109 w 6891715"/>
                <a:gd name="connsiteY6612" fmla="*/ 2919236 h 6367455"/>
                <a:gd name="connsiteX6613" fmla="*/ 2745710 w 6891715"/>
                <a:gd name="connsiteY6613" fmla="*/ 2915423 h 6367455"/>
                <a:gd name="connsiteX6614" fmla="*/ 2746980 w 6891715"/>
                <a:gd name="connsiteY6614" fmla="*/ 2898272 h 6367455"/>
                <a:gd name="connsiteX6615" fmla="*/ 2733642 w 6891715"/>
                <a:gd name="connsiteY6615" fmla="*/ 2887156 h 6367455"/>
                <a:gd name="connsiteX6616" fmla="*/ 2729513 w 6891715"/>
                <a:gd name="connsiteY6616" fmla="*/ 2872231 h 6367455"/>
                <a:gd name="connsiteX6617" fmla="*/ 2720621 w 6891715"/>
                <a:gd name="connsiteY6617" fmla="*/ 2826815 h 6367455"/>
                <a:gd name="connsiteX6618" fmla="*/ 2717763 w 6891715"/>
                <a:gd name="connsiteY6618" fmla="*/ 2769962 h 6367455"/>
                <a:gd name="connsiteX6619" fmla="*/ 2718432 w 6891715"/>
                <a:gd name="connsiteY6619" fmla="*/ 2770111 h 6367455"/>
                <a:gd name="connsiteX6620" fmla="*/ 2705803 w 6891715"/>
                <a:gd name="connsiteY6620" fmla="*/ 2755583 h 6367455"/>
                <a:gd name="connsiteX6621" fmla="*/ 2681365 w 6891715"/>
                <a:gd name="connsiteY6621" fmla="*/ 2751773 h 6367455"/>
                <a:gd name="connsiteX6622" fmla="*/ 2680413 w 6891715"/>
                <a:gd name="connsiteY6622" fmla="*/ 2744153 h 6367455"/>
                <a:gd name="connsiteX6623" fmla="*/ 2666449 w 6891715"/>
                <a:gd name="connsiteY6623" fmla="*/ 2735898 h 6367455"/>
                <a:gd name="connsiteX6624" fmla="*/ 2677874 w 6891715"/>
                <a:gd name="connsiteY6624" fmla="*/ 2696847 h 6367455"/>
                <a:gd name="connsiteX6625" fmla="*/ 2668353 w 6891715"/>
                <a:gd name="connsiteY6625" fmla="*/ 2675893 h 6367455"/>
                <a:gd name="connsiteX6626" fmla="*/ 2668988 w 6891715"/>
                <a:gd name="connsiteY6626" fmla="*/ 2646365 h 6367455"/>
                <a:gd name="connsiteX6627" fmla="*/ 2675335 w 6891715"/>
                <a:gd name="connsiteY6627" fmla="*/ 2662240 h 6367455"/>
                <a:gd name="connsiteX6628" fmla="*/ 2678509 w 6891715"/>
                <a:gd name="connsiteY6628" fmla="*/ 2640968 h 6367455"/>
                <a:gd name="connsiteX6629" fmla="*/ 2676288 w 6891715"/>
                <a:gd name="connsiteY6629" fmla="*/ 2617791 h 6367455"/>
                <a:gd name="connsiteX6630" fmla="*/ 2655976 w 6891715"/>
                <a:gd name="connsiteY6630" fmla="*/ 2621282 h 6367455"/>
                <a:gd name="connsiteX6631" fmla="*/ 2646771 w 6891715"/>
                <a:gd name="connsiteY6631" fmla="*/ 2635889 h 6367455"/>
                <a:gd name="connsiteX6632" fmla="*/ 2659784 w 6891715"/>
                <a:gd name="connsiteY6632" fmla="*/ 2674939 h 6367455"/>
                <a:gd name="connsiteX6633" fmla="*/ 2657879 w 6891715"/>
                <a:gd name="connsiteY6633" fmla="*/ 2686687 h 6367455"/>
                <a:gd name="connsiteX6634" fmla="*/ 2649310 w 6891715"/>
                <a:gd name="connsiteY6634" fmla="*/ 2693036 h 6367455"/>
                <a:gd name="connsiteX6635" fmla="*/ 2646136 w 6891715"/>
                <a:gd name="connsiteY6635" fmla="*/ 2672717 h 6367455"/>
                <a:gd name="connsiteX6636" fmla="*/ 2642962 w 6891715"/>
                <a:gd name="connsiteY6636" fmla="*/ 2665414 h 6367455"/>
                <a:gd name="connsiteX6637" fmla="*/ 2643597 w 6891715"/>
                <a:gd name="connsiteY6637" fmla="*/ 2657159 h 6367455"/>
                <a:gd name="connsiteX6638" fmla="*/ 2631854 w 6891715"/>
                <a:gd name="connsiteY6638" fmla="*/ 2658430 h 6367455"/>
                <a:gd name="connsiteX6639" fmla="*/ 2637567 w 6891715"/>
                <a:gd name="connsiteY6639" fmla="*/ 2679067 h 6367455"/>
                <a:gd name="connsiteX6640" fmla="*/ 2632489 w 6891715"/>
                <a:gd name="connsiteY6640" fmla="*/ 2705737 h 6367455"/>
                <a:gd name="connsiteX6641" fmla="*/ 2650579 w 6891715"/>
                <a:gd name="connsiteY6641" fmla="*/ 2720341 h 6367455"/>
                <a:gd name="connsiteX6642" fmla="*/ 2647722 w 6891715"/>
                <a:gd name="connsiteY6642" fmla="*/ 2746693 h 6367455"/>
                <a:gd name="connsiteX6643" fmla="*/ 2636298 w 6891715"/>
                <a:gd name="connsiteY6643" fmla="*/ 2747963 h 6367455"/>
                <a:gd name="connsiteX6644" fmla="*/ 2633124 w 6891715"/>
                <a:gd name="connsiteY6644" fmla="*/ 2773998 h 6367455"/>
                <a:gd name="connsiteX6645" fmla="*/ 2623920 w 6891715"/>
                <a:gd name="connsiteY6645" fmla="*/ 2784475 h 6367455"/>
                <a:gd name="connsiteX6646" fmla="*/ 2600434 w 6891715"/>
                <a:gd name="connsiteY6646" fmla="*/ 2781934 h 6367455"/>
                <a:gd name="connsiteX6647" fmla="*/ 2586787 w 6891715"/>
                <a:gd name="connsiteY6647" fmla="*/ 2789236 h 6367455"/>
                <a:gd name="connsiteX6648" fmla="*/ 2571870 w 6891715"/>
                <a:gd name="connsiteY6648" fmla="*/ 2774633 h 6367455"/>
                <a:gd name="connsiteX6649" fmla="*/ 2577583 w 6891715"/>
                <a:gd name="connsiteY6649" fmla="*/ 2799714 h 6367455"/>
                <a:gd name="connsiteX6650" fmla="*/ 2549970 w 6891715"/>
                <a:gd name="connsiteY6650" fmla="*/ 2818130 h 6367455"/>
                <a:gd name="connsiteX6651" fmla="*/ 2544893 w 6891715"/>
                <a:gd name="connsiteY6651" fmla="*/ 2839084 h 6367455"/>
                <a:gd name="connsiteX6652" fmla="*/ 2529023 w 6891715"/>
                <a:gd name="connsiteY6652" fmla="*/ 2837179 h 6367455"/>
                <a:gd name="connsiteX6653" fmla="*/ 2524898 w 6891715"/>
                <a:gd name="connsiteY6653" fmla="*/ 2843846 h 6367455"/>
                <a:gd name="connsiteX6654" fmla="*/ 2536322 w 6891715"/>
                <a:gd name="connsiteY6654" fmla="*/ 2852736 h 6367455"/>
                <a:gd name="connsiteX6655" fmla="*/ 2528389 w 6891715"/>
                <a:gd name="connsiteY6655" fmla="*/ 2862578 h 6367455"/>
                <a:gd name="connsiteX6656" fmla="*/ 2517598 w 6891715"/>
                <a:gd name="connsiteY6656" fmla="*/ 2864483 h 6367455"/>
                <a:gd name="connsiteX6657" fmla="*/ 2509981 w 6891715"/>
                <a:gd name="connsiteY6657" fmla="*/ 2866389 h 6367455"/>
                <a:gd name="connsiteX6658" fmla="*/ 2506807 w 6891715"/>
                <a:gd name="connsiteY6658" fmla="*/ 2867023 h 6367455"/>
                <a:gd name="connsiteX6659" fmla="*/ 2504903 w 6891715"/>
                <a:gd name="connsiteY6659" fmla="*/ 2867975 h 6367455"/>
                <a:gd name="connsiteX6660" fmla="*/ 2504268 w 6891715"/>
                <a:gd name="connsiteY6660" fmla="*/ 2868928 h 6367455"/>
                <a:gd name="connsiteX6661" fmla="*/ 2503952 w 6891715"/>
                <a:gd name="connsiteY6661" fmla="*/ 2869563 h 6367455"/>
                <a:gd name="connsiteX6662" fmla="*/ 2502999 w 6891715"/>
                <a:gd name="connsiteY6662" fmla="*/ 2872103 h 6367455"/>
                <a:gd name="connsiteX6663" fmla="*/ 2501730 w 6891715"/>
                <a:gd name="connsiteY6663" fmla="*/ 2875277 h 6367455"/>
                <a:gd name="connsiteX6664" fmla="*/ 2500777 w 6891715"/>
                <a:gd name="connsiteY6664" fmla="*/ 2879088 h 6367455"/>
                <a:gd name="connsiteX6665" fmla="*/ 2499190 w 6891715"/>
                <a:gd name="connsiteY6665" fmla="*/ 2885437 h 6367455"/>
                <a:gd name="connsiteX6666" fmla="*/ 2498873 w 6891715"/>
                <a:gd name="connsiteY6666" fmla="*/ 2888295 h 6367455"/>
                <a:gd name="connsiteX6667" fmla="*/ 2479196 w 6891715"/>
                <a:gd name="connsiteY6667" fmla="*/ 2919092 h 6367455"/>
                <a:gd name="connsiteX6668" fmla="*/ 2452536 w 6891715"/>
                <a:gd name="connsiteY6668" fmla="*/ 2925442 h 6367455"/>
                <a:gd name="connsiteX6669" fmla="*/ 2434445 w 6891715"/>
                <a:gd name="connsiteY6669" fmla="*/ 2941316 h 6367455"/>
                <a:gd name="connsiteX6670" fmla="*/ 2412546 w 6891715"/>
                <a:gd name="connsiteY6670" fmla="*/ 2943856 h 6367455"/>
                <a:gd name="connsiteX6671" fmla="*/ 2406199 w 6891715"/>
                <a:gd name="connsiteY6671" fmla="*/ 2961954 h 6367455"/>
                <a:gd name="connsiteX6672" fmla="*/ 2358910 w 6891715"/>
                <a:gd name="connsiteY6672" fmla="*/ 2965446 h 6367455"/>
                <a:gd name="connsiteX6673" fmla="*/ 2325902 w 6891715"/>
                <a:gd name="connsiteY6673" fmla="*/ 2956239 h 6367455"/>
                <a:gd name="connsiteX6674" fmla="*/ 2291942 w 6891715"/>
                <a:gd name="connsiteY6674" fmla="*/ 2950206 h 6367455"/>
                <a:gd name="connsiteX6675" fmla="*/ 2297020 w 6891715"/>
                <a:gd name="connsiteY6675" fmla="*/ 2924807 h 6367455"/>
                <a:gd name="connsiteX6676" fmla="*/ 2267822 w 6891715"/>
                <a:gd name="connsiteY6676" fmla="*/ 2929252 h 6367455"/>
                <a:gd name="connsiteX6677" fmla="*/ 2226879 w 6891715"/>
                <a:gd name="connsiteY6677" fmla="*/ 2886389 h 6367455"/>
                <a:gd name="connsiteX6678" fmla="*/ 2197364 w 6891715"/>
                <a:gd name="connsiteY6678" fmla="*/ 2883216 h 6367455"/>
                <a:gd name="connsiteX6679" fmla="*/ 2191016 w 6891715"/>
                <a:gd name="connsiteY6679" fmla="*/ 2862578 h 6367455"/>
                <a:gd name="connsiteX6680" fmla="*/ 2178955 w 6891715"/>
                <a:gd name="connsiteY6680" fmla="*/ 2853371 h 6367455"/>
                <a:gd name="connsiteX6681" fmla="*/ 2188477 w 6891715"/>
                <a:gd name="connsiteY6681" fmla="*/ 2836226 h 6367455"/>
                <a:gd name="connsiteX6682" fmla="*/ 2197681 w 6891715"/>
                <a:gd name="connsiteY6682" fmla="*/ 2806700 h 6367455"/>
                <a:gd name="connsiteX6683" fmla="*/ 2216723 w 6891715"/>
                <a:gd name="connsiteY6683" fmla="*/ 2820034 h 6367455"/>
                <a:gd name="connsiteX6684" fmla="*/ 2224022 w 6891715"/>
                <a:gd name="connsiteY6684" fmla="*/ 2809240 h 6367455"/>
                <a:gd name="connsiteX6685" fmla="*/ 2253857 w 6891715"/>
                <a:gd name="connsiteY6685" fmla="*/ 2822891 h 6367455"/>
                <a:gd name="connsiteX6686" fmla="*/ 2244334 w 6891715"/>
                <a:gd name="connsiteY6686" fmla="*/ 2811462 h 6367455"/>
                <a:gd name="connsiteX6687" fmla="*/ 2243066 w 6891715"/>
                <a:gd name="connsiteY6687" fmla="*/ 2799714 h 6367455"/>
                <a:gd name="connsiteX6688" fmla="*/ 2283373 w 6891715"/>
                <a:gd name="connsiteY6688" fmla="*/ 2782569 h 6367455"/>
                <a:gd name="connsiteX6689" fmla="*/ 2235450 w 6891715"/>
                <a:gd name="connsiteY6689" fmla="*/ 2793365 h 6367455"/>
                <a:gd name="connsiteX6690" fmla="*/ 2224976 w 6891715"/>
                <a:gd name="connsiteY6690" fmla="*/ 2773679 h 6367455"/>
                <a:gd name="connsiteX6691" fmla="*/ 2235132 w 6891715"/>
                <a:gd name="connsiteY6691" fmla="*/ 2752408 h 6367455"/>
                <a:gd name="connsiteX6692" fmla="*/ 2251001 w 6891715"/>
                <a:gd name="connsiteY6692" fmla="*/ 2748280 h 6367455"/>
                <a:gd name="connsiteX6693" fmla="*/ 2258618 w 6891715"/>
                <a:gd name="connsiteY6693" fmla="*/ 2737486 h 6367455"/>
                <a:gd name="connsiteX6694" fmla="*/ 2242432 w 6891715"/>
                <a:gd name="connsiteY6694" fmla="*/ 2730184 h 6367455"/>
                <a:gd name="connsiteX6695" fmla="*/ 2245287 w 6891715"/>
                <a:gd name="connsiteY6695" fmla="*/ 2720658 h 6367455"/>
                <a:gd name="connsiteX6696" fmla="*/ 2261156 w 6891715"/>
                <a:gd name="connsiteY6696" fmla="*/ 2707958 h 6367455"/>
                <a:gd name="connsiteX6697" fmla="*/ 2261156 w 6891715"/>
                <a:gd name="connsiteY6697" fmla="*/ 2703514 h 6367455"/>
                <a:gd name="connsiteX6698" fmla="*/ 2245287 w 6891715"/>
                <a:gd name="connsiteY6698" fmla="*/ 2694307 h 6367455"/>
                <a:gd name="connsiteX6699" fmla="*/ 2232909 w 6891715"/>
                <a:gd name="connsiteY6699" fmla="*/ 2720024 h 6367455"/>
                <a:gd name="connsiteX6700" fmla="*/ 2214502 w 6891715"/>
                <a:gd name="connsiteY6700" fmla="*/ 2707641 h 6367455"/>
                <a:gd name="connsiteX6701" fmla="*/ 2211646 w 6891715"/>
                <a:gd name="connsiteY6701" fmla="*/ 2733675 h 6367455"/>
                <a:gd name="connsiteX6702" fmla="*/ 2197998 w 6891715"/>
                <a:gd name="connsiteY6702" fmla="*/ 2725421 h 6367455"/>
                <a:gd name="connsiteX6703" fmla="*/ 2197046 w 6891715"/>
                <a:gd name="connsiteY6703" fmla="*/ 2711768 h 6367455"/>
                <a:gd name="connsiteX6704" fmla="*/ 2191333 w 6891715"/>
                <a:gd name="connsiteY6704" fmla="*/ 2703196 h 6367455"/>
                <a:gd name="connsiteX6705" fmla="*/ 2204980 w 6891715"/>
                <a:gd name="connsiteY6705" fmla="*/ 2676845 h 6367455"/>
                <a:gd name="connsiteX6706" fmla="*/ 2223072 w 6891715"/>
                <a:gd name="connsiteY6706" fmla="*/ 2685099 h 6367455"/>
                <a:gd name="connsiteX6707" fmla="*/ 2224976 w 6891715"/>
                <a:gd name="connsiteY6707" fmla="*/ 2659700 h 6367455"/>
                <a:gd name="connsiteX6708" fmla="*/ 2227833 w 6891715"/>
                <a:gd name="connsiteY6708" fmla="*/ 2657478 h 6367455"/>
                <a:gd name="connsiteX6709" fmla="*/ 2233862 w 6891715"/>
                <a:gd name="connsiteY6709" fmla="*/ 2652715 h 6367455"/>
                <a:gd name="connsiteX6710" fmla="*/ 2237035 w 6891715"/>
                <a:gd name="connsiteY6710" fmla="*/ 2649540 h 6367455"/>
                <a:gd name="connsiteX6711" fmla="*/ 2239257 w 6891715"/>
                <a:gd name="connsiteY6711" fmla="*/ 2646683 h 6367455"/>
                <a:gd name="connsiteX6712" fmla="*/ 2241161 w 6891715"/>
                <a:gd name="connsiteY6712" fmla="*/ 2644460 h 6367455"/>
                <a:gd name="connsiteX6713" fmla="*/ 2241479 w 6891715"/>
                <a:gd name="connsiteY6713" fmla="*/ 2643508 h 6367455"/>
                <a:gd name="connsiteX6714" fmla="*/ 2241479 w 6891715"/>
                <a:gd name="connsiteY6714" fmla="*/ 2642873 h 6367455"/>
                <a:gd name="connsiteX6715" fmla="*/ 2241479 w 6891715"/>
                <a:gd name="connsiteY6715" fmla="*/ 2642555 h 6367455"/>
                <a:gd name="connsiteX6716" fmla="*/ 2241798 w 6891715"/>
                <a:gd name="connsiteY6716" fmla="*/ 2642555 h 6367455"/>
                <a:gd name="connsiteX6717" fmla="*/ 2243702 w 6891715"/>
                <a:gd name="connsiteY6717" fmla="*/ 2642873 h 6367455"/>
                <a:gd name="connsiteX6718" fmla="*/ 2248461 w 6891715"/>
                <a:gd name="connsiteY6718" fmla="*/ 2646048 h 6367455"/>
                <a:gd name="connsiteX6719" fmla="*/ 2256713 w 6891715"/>
                <a:gd name="connsiteY6719" fmla="*/ 2651127 h 6367455"/>
                <a:gd name="connsiteX6720" fmla="*/ 2264966 w 6891715"/>
                <a:gd name="connsiteY6720" fmla="*/ 2632078 h 6367455"/>
                <a:gd name="connsiteX6721" fmla="*/ 2259571 w 6891715"/>
                <a:gd name="connsiteY6721" fmla="*/ 2626999 h 6367455"/>
                <a:gd name="connsiteX6722" fmla="*/ 2242432 w 6891715"/>
                <a:gd name="connsiteY6722" fmla="*/ 2639698 h 6367455"/>
                <a:gd name="connsiteX6723" fmla="*/ 2232909 w 6891715"/>
                <a:gd name="connsiteY6723" fmla="*/ 2632395 h 6367455"/>
                <a:gd name="connsiteX6724" fmla="*/ 2216406 w 6891715"/>
                <a:gd name="connsiteY6724" fmla="*/ 2645095 h 6367455"/>
                <a:gd name="connsiteX6725" fmla="*/ 2211646 w 6891715"/>
                <a:gd name="connsiteY6725" fmla="*/ 2633665 h 6367455"/>
                <a:gd name="connsiteX6726" fmla="*/ 2225609 w 6891715"/>
                <a:gd name="connsiteY6726" fmla="*/ 2614615 h 6367455"/>
                <a:gd name="connsiteX6727" fmla="*/ 2237035 w 6891715"/>
                <a:gd name="connsiteY6727" fmla="*/ 2592073 h 6367455"/>
                <a:gd name="connsiteX6728" fmla="*/ 2260205 w 6891715"/>
                <a:gd name="connsiteY6728" fmla="*/ 2583819 h 6367455"/>
                <a:gd name="connsiteX6729" fmla="*/ 2263060 w 6891715"/>
                <a:gd name="connsiteY6729" fmla="*/ 2568896 h 6367455"/>
                <a:gd name="connsiteX6730" fmla="*/ 2245287 w 6891715"/>
                <a:gd name="connsiteY6730" fmla="*/ 2569214 h 6367455"/>
                <a:gd name="connsiteX6731" fmla="*/ 2264013 w 6891715"/>
                <a:gd name="connsiteY6731" fmla="*/ 2548576 h 6367455"/>
                <a:gd name="connsiteX6732" fmla="*/ 2274486 w 6891715"/>
                <a:gd name="connsiteY6732" fmla="*/ 2524764 h 6367455"/>
                <a:gd name="connsiteX6733" fmla="*/ 2276390 w 6891715"/>
                <a:gd name="connsiteY6733" fmla="*/ 2521589 h 6367455"/>
                <a:gd name="connsiteX6734" fmla="*/ 2288133 w 6891715"/>
                <a:gd name="connsiteY6734" fmla="*/ 2517779 h 6367455"/>
                <a:gd name="connsiteX6735" fmla="*/ 2285278 w 6891715"/>
                <a:gd name="connsiteY6735" fmla="*/ 2560324 h 6367455"/>
                <a:gd name="connsiteX6736" fmla="*/ 2292893 w 6891715"/>
                <a:gd name="connsiteY6736" fmla="*/ 2570485 h 6367455"/>
                <a:gd name="connsiteX6737" fmla="*/ 2297656 w 6891715"/>
                <a:gd name="connsiteY6737" fmla="*/ 2512700 h 6367455"/>
                <a:gd name="connsiteX6738" fmla="*/ 2328123 w 6891715"/>
                <a:gd name="connsiteY6738" fmla="*/ 2498726 h 6367455"/>
                <a:gd name="connsiteX6739" fmla="*/ 2315429 w 6891715"/>
                <a:gd name="connsiteY6739" fmla="*/ 2494594 h 6367455"/>
                <a:gd name="connsiteX6740" fmla="*/ 2290038 w 6891715"/>
                <a:gd name="connsiteY6740" fmla="*/ 2503489 h 6367455"/>
                <a:gd name="connsiteX6741" fmla="*/ 2293212 w 6891715"/>
                <a:gd name="connsiteY6741" fmla="*/ 2487610 h 6367455"/>
                <a:gd name="connsiteX6742" fmla="*/ 2278612 w 6891715"/>
                <a:gd name="connsiteY6742" fmla="*/ 2503489 h 6367455"/>
                <a:gd name="connsiteX6743" fmla="*/ 2250048 w 6891715"/>
                <a:gd name="connsiteY6743" fmla="*/ 2517144 h 6367455"/>
                <a:gd name="connsiteX6744" fmla="*/ 2241798 w 6891715"/>
                <a:gd name="connsiteY6744" fmla="*/ 2546990 h 6367455"/>
                <a:gd name="connsiteX6745" fmla="*/ 2213550 w 6891715"/>
                <a:gd name="connsiteY6745" fmla="*/ 2566039 h 6367455"/>
                <a:gd name="connsiteX6746" fmla="*/ 2206249 w 6891715"/>
                <a:gd name="connsiteY6746" fmla="*/ 2575564 h 6367455"/>
                <a:gd name="connsiteX6747" fmla="*/ 2183715 w 6891715"/>
                <a:gd name="connsiteY6747" fmla="*/ 2563182 h 6367455"/>
                <a:gd name="connsiteX6748" fmla="*/ 2169117 w 6891715"/>
                <a:gd name="connsiteY6748" fmla="*/ 2573658 h 6367455"/>
                <a:gd name="connsiteX6749" fmla="*/ 2149756 w 6891715"/>
                <a:gd name="connsiteY6749" fmla="*/ 2544449 h 6367455"/>
                <a:gd name="connsiteX6750" fmla="*/ 2149439 w 6891715"/>
                <a:gd name="connsiteY6750" fmla="*/ 2535242 h 6367455"/>
                <a:gd name="connsiteX6751" fmla="*/ 2166578 w 6891715"/>
                <a:gd name="connsiteY6751" fmla="*/ 2537146 h 6367455"/>
                <a:gd name="connsiteX6752" fmla="*/ 2168800 w 6891715"/>
                <a:gd name="connsiteY6752" fmla="*/ 2516191 h 6367455"/>
                <a:gd name="connsiteX6753" fmla="*/ 2183399 w 6891715"/>
                <a:gd name="connsiteY6753" fmla="*/ 2530480 h 6367455"/>
                <a:gd name="connsiteX6754" fmla="*/ 2216088 w 6891715"/>
                <a:gd name="connsiteY6754" fmla="*/ 2509202 h 6367455"/>
                <a:gd name="connsiteX6755" fmla="*/ 2187842 w 6891715"/>
                <a:gd name="connsiteY6755" fmla="*/ 2511428 h 6367455"/>
                <a:gd name="connsiteX6756" fmla="*/ 2178955 w 6891715"/>
                <a:gd name="connsiteY6756" fmla="*/ 2506347 h 6367455"/>
                <a:gd name="connsiteX6757" fmla="*/ 2176734 w 6891715"/>
                <a:gd name="connsiteY6757" fmla="*/ 2489517 h 6367455"/>
                <a:gd name="connsiteX6758" fmla="*/ 2203076 w 6891715"/>
                <a:gd name="connsiteY6758" fmla="*/ 2475554 h 6367455"/>
                <a:gd name="connsiteX6759" fmla="*/ 2181178 w 6891715"/>
                <a:gd name="connsiteY6759" fmla="*/ 2477773 h 6367455"/>
                <a:gd name="connsiteX6760" fmla="*/ 2181813 w 6891715"/>
                <a:gd name="connsiteY6760" fmla="*/ 2465073 h 6367455"/>
                <a:gd name="connsiteX6761" fmla="*/ 2169117 w 6891715"/>
                <a:gd name="connsiteY6761" fmla="*/ 2453962 h 6367455"/>
                <a:gd name="connsiteX6762" fmla="*/ 2180543 w 6891715"/>
                <a:gd name="connsiteY6762" fmla="*/ 2439040 h 6367455"/>
                <a:gd name="connsiteX6763" fmla="*/ 2172290 w 6891715"/>
                <a:gd name="connsiteY6763" fmla="*/ 2438087 h 6367455"/>
                <a:gd name="connsiteX6764" fmla="*/ 2159594 w 6891715"/>
                <a:gd name="connsiteY6764" fmla="*/ 2444438 h 6367455"/>
                <a:gd name="connsiteX6765" fmla="*/ 2141505 w 6891715"/>
                <a:gd name="connsiteY6765" fmla="*/ 2433007 h 6367455"/>
                <a:gd name="connsiteX6766" fmla="*/ 2149756 w 6891715"/>
                <a:gd name="connsiteY6766" fmla="*/ 2422530 h 6367455"/>
                <a:gd name="connsiteX6767" fmla="*/ 2138331 w 6891715"/>
                <a:gd name="connsiteY6767" fmla="*/ 2421258 h 6367455"/>
                <a:gd name="connsiteX6768" fmla="*/ 2143091 w 6891715"/>
                <a:gd name="connsiteY6768" fmla="*/ 2403163 h 6367455"/>
                <a:gd name="connsiteX6769" fmla="*/ 2158959 w 6891715"/>
                <a:gd name="connsiteY6769" fmla="*/ 2402208 h 6367455"/>
                <a:gd name="connsiteX6770" fmla="*/ 2184669 w 6891715"/>
                <a:gd name="connsiteY6770" fmla="*/ 2408243 h 6367455"/>
                <a:gd name="connsiteX6771" fmla="*/ 2209741 w 6891715"/>
                <a:gd name="connsiteY6771" fmla="*/ 2392366 h 6367455"/>
                <a:gd name="connsiteX6772" fmla="*/ 2253223 w 6891715"/>
                <a:gd name="connsiteY6772" fmla="*/ 2401575 h 6367455"/>
                <a:gd name="connsiteX6773" fmla="*/ 2274486 w 6891715"/>
                <a:gd name="connsiteY6773" fmla="*/ 2389510 h 6367455"/>
                <a:gd name="connsiteX6774" fmla="*/ 2317968 w 6891715"/>
                <a:gd name="connsiteY6774" fmla="*/ 2416815 h 6367455"/>
                <a:gd name="connsiteX6775" fmla="*/ 2312891 w 6891715"/>
                <a:gd name="connsiteY6775" fmla="*/ 2438722 h 6367455"/>
                <a:gd name="connsiteX6776" fmla="*/ 2328441 w 6891715"/>
                <a:gd name="connsiteY6776" fmla="*/ 2426022 h 6367455"/>
                <a:gd name="connsiteX6777" fmla="*/ 2341136 w 6891715"/>
                <a:gd name="connsiteY6777" fmla="*/ 2440627 h 6367455"/>
                <a:gd name="connsiteX6778" fmla="*/ 2347484 w 6891715"/>
                <a:gd name="connsiteY6778" fmla="*/ 2426022 h 6367455"/>
                <a:gd name="connsiteX6779" fmla="*/ 2329710 w 6891715"/>
                <a:gd name="connsiteY6779" fmla="*/ 2412053 h 6367455"/>
                <a:gd name="connsiteX6780" fmla="*/ 2325902 w 6891715"/>
                <a:gd name="connsiteY6780" fmla="*/ 2398716 h 6367455"/>
                <a:gd name="connsiteX6781" fmla="*/ 2386204 w 6891715"/>
                <a:gd name="connsiteY6781" fmla="*/ 2376172 h 6367455"/>
                <a:gd name="connsiteX6782" fmla="*/ 2384935 w 6891715"/>
                <a:gd name="connsiteY6782" fmla="*/ 2359030 h 6367455"/>
                <a:gd name="connsiteX6783" fmla="*/ 2353197 w 6891715"/>
                <a:gd name="connsiteY6783" fmla="*/ 2371094 h 6367455"/>
                <a:gd name="connsiteX6784" fmla="*/ 2361765 w 6891715"/>
                <a:gd name="connsiteY6784" fmla="*/ 2356172 h 6367455"/>
                <a:gd name="connsiteX6785" fmla="*/ 2361448 w 6891715"/>
                <a:gd name="connsiteY6785" fmla="*/ 2331725 h 6367455"/>
                <a:gd name="connsiteX6786" fmla="*/ 2383348 w 6891715"/>
                <a:gd name="connsiteY6786" fmla="*/ 2299021 h 6367455"/>
                <a:gd name="connsiteX6787" fmla="*/ 2345898 w 6891715"/>
                <a:gd name="connsiteY6787" fmla="*/ 2332040 h 6367455"/>
                <a:gd name="connsiteX6788" fmla="*/ 2345898 w 6891715"/>
                <a:gd name="connsiteY6788" fmla="*/ 2368872 h 6367455"/>
                <a:gd name="connsiteX6789" fmla="*/ 2330346 w 6891715"/>
                <a:gd name="connsiteY6789" fmla="*/ 2378397 h 6367455"/>
                <a:gd name="connsiteX6790" fmla="*/ 2320824 w 6891715"/>
                <a:gd name="connsiteY6790" fmla="*/ 2367285 h 6367455"/>
                <a:gd name="connsiteX6791" fmla="*/ 2313208 w 6891715"/>
                <a:gd name="connsiteY6791" fmla="*/ 2374587 h 6367455"/>
                <a:gd name="connsiteX6792" fmla="*/ 2271948 w 6891715"/>
                <a:gd name="connsiteY6792" fmla="*/ 2374904 h 6367455"/>
                <a:gd name="connsiteX6793" fmla="*/ 2271948 w 6891715"/>
                <a:gd name="connsiteY6793" fmla="*/ 2363157 h 6367455"/>
                <a:gd name="connsiteX6794" fmla="*/ 2287500 w 6891715"/>
                <a:gd name="connsiteY6794" fmla="*/ 2339979 h 6367455"/>
                <a:gd name="connsiteX6795" fmla="*/ 2263378 w 6891715"/>
                <a:gd name="connsiteY6795" fmla="*/ 2359030 h 6367455"/>
                <a:gd name="connsiteX6796" fmla="*/ 2263378 w 6891715"/>
                <a:gd name="connsiteY6796" fmla="*/ 2376172 h 6367455"/>
                <a:gd name="connsiteX6797" fmla="*/ 2245605 w 6891715"/>
                <a:gd name="connsiteY6797" fmla="*/ 2379350 h 6367455"/>
                <a:gd name="connsiteX6798" fmla="*/ 2210694 w 6891715"/>
                <a:gd name="connsiteY6798" fmla="*/ 2377443 h 6367455"/>
                <a:gd name="connsiteX6799" fmla="*/ 2176100 w 6891715"/>
                <a:gd name="connsiteY6799" fmla="*/ 2399987 h 6367455"/>
                <a:gd name="connsiteX6800" fmla="*/ 2153882 w 6891715"/>
                <a:gd name="connsiteY6800" fmla="*/ 2391732 h 6367455"/>
                <a:gd name="connsiteX6801" fmla="*/ 2145948 w 6891715"/>
                <a:gd name="connsiteY6801" fmla="*/ 2379350 h 6367455"/>
                <a:gd name="connsiteX6802" fmla="*/ 2160864 w 6891715"/>
                <a:gd name="connsiteY6802" fmla="*/ 2371729 h 6367455"/>
                <a:gd name="connsiteX6803" fmla="*/ 2136427 w 6891715"/>
                <a:gd name="connsiteY6803" fmla="*/ 2362204 h 6367455"/>
                <a:gd name="connsiteX6804" fmla="*/ 2178639 w 6891715"/>
                <a:gd name="connsiteY6804" fmla="*/ 2342201 h 6367455"/>
                <a:gd name="connsiteX6805" fmla="*/ 2167847 w 6891715"/>
                <a:gd name="connsiteY6805" fmla="*/ 2339979 h 6367455"/>
                <a:gd name="connsiteX6806" fmla="*/ 2173243 w 6891715"/>
                <a:gd name="connsiteY6806" fmla="*/ 2326326 h 6367455"/>
                <a:gd name="connsiteX6807" fmla="*/ 2188160 w 6891715"/>
                <a:gd name="connsiteY6807" fmla="*/ 2322834 h 6367455"/>
                <a:gd name="connsiteX6808" fmla="*/ 2158008 w 6891715"/>
                <a:gd name="connsiteY6808" fmla="*/ 2303150 h 6367455"/>
                <a:gd name="connsiteX6809" fmla="*/ 2166578 w 6891715"/>
                <a:gd name="connsiteY6809" fmla="*/ 2294574 h 6367455"/>
                <a:gd name="connsiteX6810" fmla="*/ 2133571 w 6891715"/>
                <a:gd name="connsiteY6810" fmla="*/ 2274889 h 6367455"/>
                <a:gd name="connsiteX6811" fmla="*/ 2157057 w 6891715"/>
                <a:gd name="connsiteY6811" fmla="*/ 2271715 h 6367455"/>
                <a:gd name="connsiteX6812" fmla="*/ 2154518 w 6891715"/>
                <a:gd name="connsiteY6812" fmla="*/ 2256790 h 6367455"/>
                <a:gd name="connsiteX6813" fmla="*/ 2160864 w 6891715"/>
                <a:gd name="connsiteY6813" fmla="*/ 2256790 h 6367455"/>
                <a:gd name="connsiteX6814" fmla="*/ 2173560 w 6891715"/>
                <a:gd name="connsiteY6814" fmla="*/ 2244090 h 6367455"/>
                <a:gd name="connsiteX6815" fmla="*/ 2187525 w 6891715"/>
                <a:gd name="connsiteY6815" fmla="*/ 2258697 h 6367455"/>
                <a:gd name="connsiteX6816" fmla="*/ 2200219 w 6891715"/>
                <a:gd name="connsiteY6816" fmla="*/ 2265998 h 6367455"/>
                <a:gd name="connsiteX6817" fmla="*/ 2203395 w 6891715"/>
                <a:gd name="connsiteY6817" fmla="*/ 2253298 h 6367455"/>
                <a:gd name="connsiteX6818" fmla="*/ 2226246 w 6891715"/>
                <a:gd name="connsiteY6818" fmla="*/ 2245361 h 6367455"/>
                <a:gd name="connsiteX6819" fmla="*/ 2252906 w 6891715"/>
                <a:gd name="connsiteY6819" fmla="*/ 2258377 h 6367455"/>
                <a:gd name="connsiteX6820" fmla="*/ 2266552 w 6891715"/>
                <a:gd name="connsiteY6820" fmla="*/ 2244090 h 6367455"/>
                <a:gd name="connsiteX6821" fmla="*/ 2266552 w 6891715"/>
                <a:gd name="connsiteY6821" fmla="*/ 2235835 h 6367455"/>
                <a:gd name="connsiteX6822" fmla="*/ 2213550 w 6891715"/>
                <a:gd name="connsiteY6822" fmla="*/ 2243773 h 6367455"/>
                <a:gd name="connsiteX6823" fmla="*/ 2197681 w 6891715"/>
                <a:gd name="connsiteY6823" fmla="*/ 2239644 h 6367455"/>
                <a:gd name="connsiteX6824" fmla="*/ 2204029 w 6891715"/>
                <a:gd name="connsiteY6824" fmla="*/ 2231072 h 6367455"/>
                <a:gd name="connsiteX6825" fmla="*/ 2233862 w 6891715"/>
                <a:gd name="connsiteY6825" fmla="*/ 2227898 h 6367455"/>
                <a:gd name="connsiteX6826" fmla="*/ 2254492 w 6891715"/>
                <a:gd name="connsiteY6826" fmla="*/ 2222181 h 6367455"/>
                <a:gd name="connsiteX6827" fmla="*/ 2236401 w 6891715"/>
                <a:gd name="connsiteY6827" fmla="*/ 2212020 h 6367455"/>
                <a:gd name="connsiteX6828" fmla="*/ 2249414 w 6891715"/>
                <a:gd name="connsiteY6828" fmla="*/ 2203448 h 6367455"/>
                <a:gd name="connsiteX6829" fmla="*/ 2244970 w 6891715"/>
                <a:gd name="connsiteY6829" fmla="*/ 2194876 h 6367455"/>
                <a:gd name="connsiteX6830" fmla="*/ 2230053 w 6891715"/>
                <a:gd name="connsiteY6830" fmla="*/ 2187889 h 6367455"/>
                <a:gd name="connsiteX6831" fmla="*/ 2238304 w 6891715"/>
                <a:gd name="connsiteY6831" fmla="*/ 2165664 h 6367455"/>
                <a:gd name="connsiteX6832" fmla="*/ 2261791 w 6891715"/>
                <a:gd name="connsiteY6832" fmla="*/ 2150423 h 6367455"/>
                <a:gd name="connsiteX6833" fmla="*/ 2278612 w 6891715"/>
                <a:gd name="connsiteY6833" fmla="*/ 2184079 h 6367455"/>
                <a:gd name="connsiteX6834" fmla="*/ 2285912 w 6891715"/>
                <a:gd name="connsiteY6834" fmla="*/ 2178682 h 6367455"/>
                <a:gd name="connsiteX6835" fmla="*/ 2279565 w 6891715"/>
                <a:gd name="connsiteY6835" fmla="*/ 2166298 h 6367455"/>
                <a:gd name="connsiteX6836" fmla="*/ 2281469 w 6891715"/>
                <a:gd name="connsiteY6836" fmla="*/ 2138677 h 6367455"/>
                <a:gd name="connsiteX6837" fmla="*/ 2300512 w 6891715"/>
                <a:gd name="connsiteY6837" fmla="*/ 2135500 h 6367455"/>
                <a:gd name="connsiteX6838" fmla="*/ 2314476 w 6891715"/>
                <a:gd name="connsiteY6838" fmla="*/ 2151058 h 6367455"/>
                <a:gd name="connsiteX6839" fmla="*/ 2307177 w 6891715"/>
                <a:gd name="connsiteY6839" fmla="*/ 2195194 h 6367455"/>
                <a:gd name="connsiteX6840" fmla="*/ 2318920 w 6891715"/>
                <a:gd name="connsiteY6840" fmla="*/ 2195194 h 6367455"/>
                <a:gd name="connsiteX6841" fmla="*/ 2329076 w 6891715"/>
                <a:gd name="connsiteY6841" fmla="*/ 2158361 h 6367455"/>
                <a:gd name="connsiteX6842" fmla="*/ 2356688 w 6891715"/>
                <a:gd name="connsiteY6842" fmla="*/ 2158044 h 6367455"/>
                <a:gd name="connsiteX6843" fmla="*/ 2361131 w 6891715"/>
                <a:gd name="connsiteY6843" fmla="*/ 2146612 h 6367455"/>
                <a:gd name="connsiteX6844" fmla="*/ 2321776 w 6891715"/>
                <a:gd name="connsiteY6844" fmla="*/ 2142486 h 6367455"/>
                <a:gd name="connsiteX6845" fmla="*/ 2319237 w 6891715"/>
                <a:gd name="connsiteY6845" fmla="*/ 2125021 h 6367455"/>
                <a:gd name="connsiteX6846" fmla="*/ 2297020 w 6891715"/>
                <a:gd name="connsiteY6846" fmla="*/ 2113274 h 6367455"/>
                <a:gd name="connsiteX6847" fmla="*/ 2285594 w 6891715"/>
                <a:gd name="connsiteY6847" fmla="*/ 2125021 h 6367455"/>
                <a:gd name="connsiteX6848" fmla="*/ 2278294 w 6891715"/>
                <a:gd name="connsiteY6848" fmla="*/ 2118988 h 6367455"/>
                <a:gd name="connsiteX6849" fmla="*/ 2283373 w 6891715"/>
                <a:gd name="connsiteY6849" fmla="*/ 2109465 h 6367455"/>
                <a:gd name="connsiteX6850" fmla="*/ 2297973 w 6891715"/>
                <a:gd name="connsiteY6850" fmla="*/ 2100891 h 6367455"/>
                <a:gd name="connsiteX6851" fmla="*/ 2310667 w 6891715"/>
                <a:gd name="connsiteY6851" fmla="*/ 2099304 h 6367455"/>
                <a:gd name="connsiteX6852" fmla="*/ 2326855 w 6891715"/>
                <a:gd name="connsiteY6852" fmla="*/ 2092953 h 6367455"/>
                <a:gd name="connsiteX6853" fmla="*/ 2344627 w 6891715"/>
                <a:gd name="connsiteY6853" fmla="*/ 2103432 h 6367455"/>
                <a:gd name="connsiteX6854" fmla="*/ 2352880 w 6891715"/>
                <a:gd name="connsiteY6854" fmla="*/ 2098033 h 6367455"/>
                <a:gd name="connsiteX6855" fmla="*/ 2373509 w 6891715"/>
                <a:gd name="connsiteY6855" fmla="*/ 2117719 h 6367455"/>
                <a:gd name="connsiteX6856" fmla="*/ 2388426 w 6891715"/>
                <a:gd name="connsiteY6856" fmla="*/ 2113591 h 6367455"/>
                <a:gd name="connsiteX6857" fmla="*/ 2390965 w 6891715"/>
                <a:gd name="connsiteY6857" fmla="*/ 2100891 h 6367455"/>
                <a:gd name="connsiteX6858" fmla="*/ 2364623 w 6891715"/>
                <a:gd name="connsiteY6858" fmla="*/ 2097082 h 6367455"/>
                <a:gd name="connsiteX6859" fmla="*/ 2364623 w 6891715"/>
                <a:gd name="connsiteY6859" fmla="*/ 2087237 h 6367455"/>
                <a:gd name="connsiteX6860" fmla="*/ 2392868 w 6891715"/>
                <a:gd name="connsiteY6860" fmla="*/ 2073585 h 6367455"/>
                <a:gd name="connsiteX6861" fmla="*/ 2361131 w 6891715"/>
                <a:gd name="connsiteY6861" fmla="*/ 2063426 h 6367455"/>
                <a:gd name="connsiteX6862" fmla="*/ 2344309 w 6891715"/>
                <a:gd name="connsiteY6862" fmla="*/ 2067553 h 6367455"/>
                <a:gd name="connsiteX6863" fmla="*/ 2321141 w 6891715"/>
                <a:gd name="connsiteY6863" fmla="*/ 2069141 h 6367455"/>
                <a:gd name="connsiteX6864" fmla="*/ 2338915 w 6891715"/>
                <a:gd name="connsiteY6864" fmla="*/ 2050726 h 6367455"/>
                <a:gd name="connsiteX6865" fmla="*/ 2320824 w 6891715"/>
                <a:gd name="connsiteY6865" fmla="*/ 2045646 h 6367455"/>
                <a:gd name="connsiteX6866" fmla="*/ 2318602 w 6891715"/>
                <a:gd name="connsiteY6866" fmla="*/ 2029776 h 6367455"/>
                <a:gd name="connsiteX6867" fmla="*/ 2346849 w 6891715"/>
                <a:gd name="connsiteY6867" fmla="*/ 2010726 h 6367455"/>
                <a:gd name="connsiteX6868" fmla="*/ 2363987 w 6891715"/>
                <a:gd name="connsiteY6868" fmla="*/ 2025013 h 6367455"/>
                <a:gd name="connsiteX6869" fmla="*/ 2377953 w 6891715"/>
                <a:gd name="connsiteY6869" fmla="*/ 2033586 h 6367455"/>
                <a:gd name="connsiteX6870" fmla="*/ 2390330 w 6891715"/>
                <a:gd name="connsiteY6870" fmla="*/ 2019933 h 6367455"/>
                <a:gd name="connsiteX6871" fmla="*/ 2395725 w 6891715"/>
                <a:gd name="connsiteY6871" fmla="*/ 2026918 h 6367455"/>
                <a:gd name="connsiteX6872" fmla="*/ 2422068 w 6891715"/>
                <a:gd name="connsiteY6872" fmla="*/ 2016441 h 6367455"/>
                <a:gd name="connsiteX6873" fmla="*/ 2401756 w 6891715"/>
                <a:gd name="connsiteY6873" fmla="*/ 1998661 h 6367455"/>
                <a:gd name="connsiteX6874" fmla="*/ 2384935 w 6891715"/>
                <a:gd name="connsiteY6874" fmla="*/ 2011360 h 6367455"/>
                <a:gd name="connsiteX6875" fmla="*/ 2370336 w 6891715"/>
                <a:gd name="connsiteY6875" fmla="*/ 2004376 h 6367455"/>
                <a:gd name="connsiteX6876" fmla="*/ 2373191 w 6891715"/>
                <a:gd name="connsiteY6876" fmla="*/ 1984056 h 6367455"/>
                <a:gd name="connsiteX6877" fmla="*/ 2394138 w 6891715"/>
                <a:gd name="connsiteY6877" fmla="*/ 1977706 h 6367455"/>
                <a:gd name="connsiteX6878" fmla="*/ 2409055 w 6891715"/>
                <a:gd name="connsiteY6878" fmla="*/ 1966911 h 6367455"/>
                <a:gd name="connsiteX6879" fmla="*/ 2423655 w 6891715"/>
                <a:gd name="connsiteY6879" fmla="*/ 1967864 h 6367455"/>
                <a:gd name="connsiteX6880" fmla="*/ 2424608 w 6891715"/>
                <a:gd name="connsiteY6880" fmla="*/ 1955164 h 6367455"/>
                <a:gd name="connsiteX6881" fmla="*/ 2438570 w 6891715"/>
                <a:gd name="connsiteY6881" fmla="*/ 1958338 h 6367455"/>
                <a:gd name="connsiteX6882" fmla="*/ 2445870 w 6891715"/>
                <a:gd name="connsiteY6882" fmla="*/ 1965324 h 6367455"/>
                <a:gd name="connsiteX6883" fmla="*/ 2460787 w 6891715"/>
                <a:gd name="connsiteY6883" fmla="*/ 1944051 h 6367455"/>
                <a:gd name="connsiteX6884" fmla="*/ 2480465 w 6891715"/>
                <a:gd name="connsiteY6884" fmla="*/ 1914841 h 6367455"/>
                <a:gd name="connsiteX6885" fmla="*/ 2502364 w 6891715"/>
                <a:gd name="connsiteY6885" fmla="*/ 1913254 h 6367455"/>
                <a:gd name="connsiteX6886" fmla="*/ 2520455 w 6891715"/>
                <a:gd name="connsiteY6886" fmla="*/ 1906904 h 6367455"/>
                <a:gd name="connsiteX6887" fmla="*/ 2529341 w 6891715"/>
                <a:gd name="connsiteY6887" fmla="*/ 1928811 h 6367455"/>
                <a:gd name="connsiteX6888" fmla="*/ 2553461 w 6891715"/>
                <a:gd name="connsiteY6888" fmla="*/ 1919286 h 6367455"/>
                <a:gd name="connsiteX6889" fmla="*/ 2543941 w 6891715"/>
                <a:gd name="connsiteY6889" fmla="*/ 1902459 h 6367455"/>
                <a:gd name="connsiteX6890" fmla="*/ 2538228 w 6891715"/>
                <a:gd name="connsiteY6890" fmla="*/ 1886901 h 6367455"/>
                <a:gd name="connsiteX6891" fmla="*/ 2585518 w 6891715"/>
                <a:gd name="connsiteY6891" fmla="*/ 1865312 h 6367455"/>
                <a:gd name="connsiteX6892" fmla="*/ 2609319 w 6891715"/>
                <a:gd name="connsiteY6892" fmla="*/ 1891347 h 6367455"/>
                <a:gd name="connsiteX6893" fmla="*/ 2603925 w 6891715"/>
                <a:gd name="connsiteY6893" fmla="*/ 1913254 h 6367455"/>
                <a:gd name="connsiteX6894" fmla="*/ 2607415 w 6891715"/>
                <a:gd name="connsiteY6894" fmla="*/ 1925954 h 6367455"/>
                <a:gd name="connsiteX6895" fmla="*/ 2630902 w 6891715"/>
                <a:gd name="connsiteY6895" fmla="*/ 1923731 h 6367455"/>
                <a:gd name="connsiteX6896" fmla="*/ 2619793 w 6891715"/>
                <a:gd name="connsiteY6896" fmla="*/ 1910079 h 6367455"/>
                <a:gd name="connsiteX6897" fmla="*/ 2626141 w 6891715"/>
                <a:gd name="connsiteY6897" fmla="*/ 1900554 h 6367455"/>
                <a:gd name="connsiteX6898" fmla="*/ 2665497 w 6891715"/>
                <a:gd name="connsiteY6898" fmla="*/ 1901189 h 6367455"/>
                <a:gd name="connsiteX6899" fmla="*/ 2678826 w 6891715"/>
                <a:gd name="connsiteY6899" fmla="*/ 1889759 h 6367455"/>
                <a:gd name="connsiteX6900" fmla="*/ 2665179 w 6891715"/>
                <a:gd name="connsiteY6900" fmla="*/ 1871979 h 6367455"/>
                <a:gd name="connsiteX6901" fmla="*/ 2684856 w 6891715"/>
                <a:gd name="connsiteY6901" fmla="*/ 1851658 h 6367455"/>
                <a:gd name="connsiteX6902" fmla="*/ 2739762 w 6891715"/>
                <a:gd name="connsiteY6902" fmla="*/ 1824989 h 6367455"/>
                <a:gd name="connsiteX6903" fmla="*/ 2727702 w 6891715"/>
                <a:gd name="connsiteY6903" fmla="*/ 1843086 h 6367455"/>
                <a:gd name="connsiteX6904" fmla="*/ 2755314 w 6891715"/>
                <a:gd name="connsiteY6904" fmla="*/ 1832928 h 6367455"/>
                <a:gd name="connsiteX6905" fmla="*/ 2757853 w 6891715"/>
                <a:gd name="connsiteY6905" fmla="*/ 1817369 h 6367455"/>
                <a:gd name="connsiteX6906" fmla="*/ 2733732 w 6891715"/>
                <a:gd name="connsiteY6906" fmla="*/ 1816734 h 6367455"/>
                <a:gd name="connsiteX6907" fmla="*/ 2743254 w 6891715"/>
                <a:gd name="connsiteY6907" fmla="*/ 1805304 h 6367455"/>
                <a:gd name="connsiteX6908" fmla="*/ 2743571 w 6891715"/>
                <a:gd name="connsiteY6908" fmla="*/ 1795779 h 6367455"/>
                <a:gd name="connsiteX6909" fmla="*/ 2735636 w 6891715"/>
                <a:gd name="connsiteY6909" fmla="*/ 1791334 h 6367455"/>
                <a:gd name="connsiteX6910" fmla="*/ 2750553 w 6891715"/>
                <a:gd name="connsiteY6910" fmla="*/ 1786571 h 6367455"/>
                <a:gd name="connsiteX6911" fmla="*/ 2749283 w 6891715"/>
                <a:gd name="connsiteY6911" fmla="*/ 1782443 h 6367455"/>
                <a:gd name="connsiteX6912" fmla="*/ 2732463 w 6891715"/>
                <a:gd name="connsiteY6912" fmla="*/ 1785936 h 6367455"/>
                <a:gd name="connsiteX6913" fmla="*/ 2723576 w 6891715"/>
                <a:gd name="connsiteY6913" fmla="*/ 1801494 h 6367455"/>
                <a:gd name="connsiteX6914" fmla="*/ 2655341 w 6891715"/>
                <a:gd name="connsiteY6914" fmla="*/ 1817686 h 6367455"/>
                <a:gd name="connsiteX6915" fmla="*/ 2652167 w 6891715"/>
                <a:gd name="connsiteY6915" fmla="*/ 1822131 h 6367455"/>
                <a:gd name="connsiteX6916" fmla="*/ 2724211 w 6891715"/>
                <a:gd name="connsiteY6916" fmla="*/ 1806891 h 6367455"/>
                <a:gd name="connsiteX6917" fmla="*/ 2726114 w 6891715"/>
                <a:gd name="connsiteY6917" fmla="*/ 1817369 h 6367455"/>
                <a:gd name="connsiteX6918" fmla="*/ 2673431 w 6891715"/>
                <a:gd name="connsiteY6918" fmla="*/ 1835784 h 6367455"/>
                <a:gd name="connsiteX6919" fmla="*/ 2648041 w 6891715"/>
                <a:gd name="connsiteY6919" fmla="*/ 1871979 h 6367455"/>
                <a:gd name="connsiteX6920" fmla="*/ 2615668 w 6891715"/>
                <a:gd name="connsiteY6920" fmla="*/ 1886267 h 6367455"/>
                <a:gd name="connsiteX6921" fmla="*/ 2597261 w 6891715"/>
                <a:gd name="connsiteY6921" fmla="*/ 1856739 h 6367455"/>
                <a:gd name="connsiteX6922" fmla="*/ 2607415 w 6891715"/>
                <a:gd name="connsiteY6922" fmla="*/ 1833245 h 6367455"/>
                <a:gd name="connsiteX6923" fmla="*/ 2587739 w 6891715"/>
                <a:gd name="connsiteY6923" fmla="*/ 1846261 h 6367455"/>
                <a:gd name="connsiteX6924" fmla="*/ 2578217 w 6891715"/>
                <a:gd name="connsiteY6924" fmla="*/ 1843086 h 6367455"/>
                <a:gd name="connsiteX6925" fmla="*/ 2577900 w 6891715"/>
                <a:gd name="connsiteY6925" fmla="*/ 1811336 h 6367455"/>
                <a:gd name="connsiteX6926" fmla="*/ 2599165 w 6891715"/>
                <a:gd name="connsiteY6926" fmla="*/ 1807209 h 6367455"/>
                <a:gd name="connsiteX6927" fmla="*/ 2622967 w 6891715"/>
                <a:gd name="connsiteY6927" fmla="*/ 1785619 h 6367455"/>
                <a:gd name="connsiteX6928" fmla="*/ 2598530 w 6891715"/>
                <a:gd name="connsiteY6928" fmla="*/ 1780538 h 6367455"/>
                <a:gd name="connsiteX6929" fmla="*/ 2596625 w 6891715"/>
                <a:gd name="connsiteY6929" fmla="*/ 1767839 h 6367455"/>
                <a:gd name="connsiteX6930" fmla="*/ 2627094 w 6891715"/>
                <a:gd name="connsiteY6930" fmla="*/ 1760536 h 6367455"/>
                <a:gd name="connsiteX6931" fmla="*/ 2619476 w 6891715"/>
                <a:gd name="connsiteY6931" fmla="*/ 1751963 h 6367455"/>
                <a:gd name="connsiteX6932" fmla="*/ 2625823 w 6891715"/>
                <a:gd name="connsiteY6932" fmla="*/ 1733866 h 6367455"/>
                <a:gd name="connsiteX6933" fmla="*/ 2644550 w 6891715"/>
                <a:gd name="connsiteY6933" fmla="*/ 1726564 h 6367455"/>
                <a:gd name="connsiteX6934" fmla="*/ 2656927 w 6891715"/>
                <a:gd name="connsiteY6934" fmla="*/ 1685606 h 6367455"/>
                <a:gd name="connsiteX6935" fmla="*/ 2672796 w 6891715"/>
                <a:gd name="connsiteY6935" fmla="*/ 1686241 h 6367455"/>
                <a:gd name="connsiteX6936" fmla="*/ 2677239 w 6891715"/>
                <a:gd name="connsiteY6936" fmla="*/ 1672588 h 6367455"/>
                <a:gd name="connsiteX6937" fmla="*/ 2695013 w 6891715"/>
                <a:gd name="connsiteY6937" fmla="*/ 1652269 h 6367455"/>
                <a:gd name="connsiteX6938" fmla="*/ 2703264 w 6891715"/>
                <a:gd name="connsiteY6938" fmla="*/ 1658619 h 6367455"/>
                <a:gd name="connsiteX6939" fmla="*/ 2721355 w 6891715"/>
                <a:gd name="connsiteY6939" fmla="*/ 1676398 h 6367455"/>
                <a:gd name="connsiteX6940" fmla="*/ 2735320 w 6891715"/>
                <a:gd name="connsiteY6940" fmla="*/ 1675128 h 6367455"/>
                <a:gd name="connsiteX6941" fmla="*/ 2719133 w 6891715"/>
                <a:gd name="connsiteY6941" fmla="*/ 1659253 h 6367455"/>
                <a:gd name="connsiteX6942" fmla="*/ 2721355 w 6891715"/>
                <a:gd name="connsiteY6942" fmla="*/ 1651316 h 6367455"/>
                <a:gd name="connsiteX6943" fmla="*/ 2745793 w 6891715"/>
                <a:gd name="connsiteY6943" fmla="*/ 1659253 h 6367455"/>
                <a:gd name="connsiteX6944" fmla="*/ 2749918 w 6891715"/>
                <a:gd name="connsiteY6944" fmla="*/ 1656079 h 6367455"/>
                <a:gd name="connsiteX6945" fmla="*/ 2743254 w 6891715"/>
                <a:gd name="connsiteY6945" fmla="*/ 1642426 h 6367455"/>
                <a:gd name="connsiteX6946" fmla="*/ 2741349 w 6891715"/>
                <a:gd name="connsiteY6946" fmla="*/ 1624646 h 6367455"/>
                <a:gd name="connsiteX6947" fmla="*/ 2750870 w 6891715"/>
                <a:gd name="connsiteY6947" fmla="*/ 1620201 h 6367455"/>
                <a:gd name="connsiteX6948" fmla="*/ 2771499 w 6891715"/>
                <a:gd name="connsiteY6948" fmla="*/ 1600833 h 6367455"/>
                <a:gd name="connsiteX6949" fmla="*/ 2763248 w 6891715"/>
                <a:gd name="connsiteY6949" fmla="*/ 1591944 h 6367455"/>
                <a:gd name="connsiteX6950" fmla="*/ 2742936 w 6891715"/>
                <a:gd name="connsiteY6950" fmla="*/ 1608771 h 6367455"/>
                <a:gd name="connsiteX6951" fmla="*/ 2733732 w 6891715"/>
                <a:gd name="connsiteY6951" fmla="*/ 1609723 h 6367455"/>
                <a:gd name="connsiteX6952" fmla="*/ 2730241 w 6891715"/>
                <a:gd name="connsiteY6952" fmla="*/ 1603374 h 6367455"/>
                <a:gd name="connsiteX6953" fmla="*/ 2741983 w 6891715"/>
                <a:gd name="connsiteY6953" fmla="*/ 1579561 h 6367455"/>
                <a:gd name="connsiteX6954" fmla="*/ 2752459 w 6891715"/>
                <a:gd name="connsiteY6954" fmla="*/ 1580196 h 6367455"/>
                <a:gd name="connsiteX6955" fmla="*/ 2769278 w 6891715"/>
                <a:gd name="connsiteY6955" fmla="*/ 1572576 h 6367455"/>
                <a:gd name="connsiteX6956" fmla="*/ 2766105 w 6891715"/>
                <a:gd name="connsiteY6956" fmla="*/ 1549399 h 6367455"/>
                <a:gd name="connsiteX6957" fmla="*/ 2779435 w 6891715"/>
                <a:gd name="connsiteY6957" fmla="*/ 1533524 h 6367455"/>
                <a:gd name="connsiteX6958" fmla="*/ 2799430 w 6891715"/>
                <a:gd name="connsiteY6958" fmla="*/ 1528127 h 6367455"/>
                <a:gd name="connsiteX6959" fmla="*/ 2804825 w 6891715"/>
                <a:gd name="connsiteY6959" fmla="*/ 1517649 h 6367455"/>
                <a:gd name="connsiteX6960" fmla="*/ 2813077 w 6891715"/>
                <a:gd name="connsiteY6960" fmla="*/ 1509077 h 6367455"/>
                <a:gd name="connsiteX6961" fmla="*/ 2818790 w 6891715"/>
                <a:gd name="connsiteY6961" fmla="*/ 1531937 h 6367455"/>
                <a:gd name="connsiteX6962" fmla="*/ 2830215 w 6891715"/>
                <a:gd name="connsiteY6962" fmla="*/ 1541461 h 6367455"/>
                <a:gd name="connsiteX6963" fmla="*/ 2842592 w 6891715"/>
                <a:gd name="connsiteY6963" fmla="*/ 1520189 h 6367455"/>
                <a:gd name="connsiteX6964" fmla="*/ 2837515 w 6891715"/>
                <a:gd name="connsiteY6964" fmla="*/ 1515109 h 6367455"/>
                <a:gd name="connsiteX6965" fmla="*/ 2855288 w 6891715"/>
                <a:gd name="connsiteY6965" fmla="*/ 1505584 h 6367455"/>
                <a:gd name="connsiteX6966" fmla="*/ 2863540 w 6891715"/>
                <a:gd name="connsiteY6966" fmla="*/ 1493836 h 6367455"/>
                <a:gd name="connsiteX6967" fmla="*/ 2859414 w 6891715"/>
                <a:gd name="connsiteY6967" fmla="*/ 1486534 h 6367455"/>
                <a:gd name="connsiteX6968" fmla="*/ 2845767 w 6891715"/>
                <a:gd name="connsiteY6968" fmla="*/ 1504314 h 6367455"/>
                <a:gd name="connsiteX6969" fmla="*/ 2832120 w 6891715"/>
                <a:gd name="connsiteY6969" fmla="*/ 1513204 h 6367455"/>
                <a:gd name="connsiteX6970" fmla="*/ 2828945 w 6891715"/>
                <a:gd name="connsiteY6970" fmla="*/ 1481137 h 6367455"/>
                <a:gd name="connsiteX6971" fmla="*/ 2828628 w 6891715"/>
                <a:gd name="connsiteY6971" fmla="*/ 1479232 h 6367455"/>
                <a:gd name="connsiteX6972" fmla="*/ 2825772 w 6891715"/>
                <a:gd name="connsiteY6972" fmla="*/ 1481137 h 6367455"/>
                <a:gd name="connsiteX6973" fmla="*/ 2819425 w 6891715"/>
                <a:gd name="connsiteY6973" fmla="*/ 1484629 h 6367455"/>
                <a:gd name="connsiteX6974" fmla="*/ 2806729 w 6891715"/>
                <a:gd name="connsiteY6974" fmla="*/ 1509077 h 6367455"/>
                <a:gd name="connsiteX6975" fmla="*/ 2794987 w 6891715"/>
                <a:gd name="connsiteY6975" fmla="*/ 1503996 h 6367455"/>
                <a:gd name="connsiteX6976" fmla="*/ 2801335 w 6891715"/>
                <a:gd name="connsiteY6976" fmla="*/ 1488122 h 6367455"/>
                <a:gd name="connsiteX6977" fmla="*/ 2807047 w 6891715"/>
                <a:gd name="connsiteY6977" fmla="*/ 1481137 h 6367455"/>
                <a:gd name="connsiteX6978" fmla="*/ 2815933 w 6891715"/>
                <a:gd name="connsiteY6978" fmla="*/ 1470024 h 6367455"/>
                <a:gd name="connsiteX6979" fmla="*/ 2827359 w 6891715"/>
                <a:gd name="connsiteY6979" fmla="*/ 1465897 h 6367455"/>
                <a:gd name="connsiteX6980" fmla="*/ 2821012 w 6891715"/>
                <a:gd name="connsiteY6980" fmla="*/ 1454149 h 6367455"/>
                <a:gd name="connsiteX6981" fmla="*/ 2825137 w 6891715"/>
                <a:gd name="connsiteY6981" fmla="*/ 1438274 h 6367455"/>
                <a:gd name="connsiteX6982" fmla="*/ 2832436 w 6891715"/>
                <a:gd name="connsiteY6982" fmla="*/ 1441449 h 6367455"/>
                <a:gd name="connsiteX6983" fmla="*/ 2833706 w 6891715"/>
                <a:gd name="connsiteY6983" fmla="*/ 1461134 h 6367455"/>
                <a:gd name="connsiteX6984" fmla="*/ 2840371 w 6891715"/>
                <a:gd name="connsiteY6984" fmla="*/ 1467484 h 6367455"/>
                <a:gd name="connsiteX6985" fmla="*/ 2859414 w 6891715"/>
                <a:gd name="connsiteY6985" fmla="*/ 1481137 h 6367455"/>
                <a:gd name="connsiteX6986" fmla="*/ 2862588 w 6891715"/>
                <a:gd name="connsiteY6986" fmla="*/ 1483042 h 6367455"/>
                <a:gd name="connsiteX6987" fmla="*/ 2862271 w 6891715"/>
                <a:gd name="connsiteY6987" fmla="*/ 1481137 h 6367455"/>
                <a:gd name="connsiteX6988" fmla="*/ 2860366 w 6891715"/>
                <a:gd name="connsiteY6988" fmla="*/ 1474152 h 6367455"/>
                <a:gd name="connsiteX6989" fmla="*/ 2854653 w 6891715"/>
                <a:gd name="connsiteY6989" fmla="*/ 1441132 h 6367455"/>
                <a:gd name="connsiteX6990" fmla="*/ 2836563 w 6891715"/>
                <a:gd name="connsiteY6990" fmla="*/ 1430972 h 6367455"/>
                <a:gd name="connsiteX6991" fmla="*/ 2833072 w 6891715"/>
                <a:gd name="connsiteY6991" fmla="*/ 1410017 h 6367455"/>
                <a:gd name="connsiteX6992" fmla="*/ 2847036 w 6891715"/>
                <a:gd name="connsiteY6992" fmla="*/ 1405255 h 6367455"/>
                <a:gd name="connsiteX6993" fmla="*/ 2852749 w 6891715"/>
                <a:gd name="connsiteY6993" fmla="*/ 1426527 h 6367455"/>
                <a:gd name="connsiteX6994" fmla="*/ 2864174 w 6891715"/>
                <a:gd name="connsiteY6994" fmla="*/ 1423987 h 6367455"/>
                <a:gd name="connsiteX6995" fmla="*/ 2868300 w 6891715"/>
                <a:gd name="connsiteY6995" fmla="*/ 1403350 h 6367455"/>
                <a:gd name="connsiteX6996" fmla="*/ 2848941 w 6891715"/>
                <a:gd name="connsiteY6996" fmla="*/ 1392554 h 6367455"/>
                <a:gd name="connsiteX6997" fmla="*/ 2854970 w 6891715"/>
                <a:gd name="connsiteY6997" fmla="*/ 1378267 h 6367455"/>
                <a:gd name="connsiteX6998" fmla="*/ 2874013 w 6891715"/>
                <a:gd name="connsiteY6998" fmla="*/ 1375727 h 6367455"/>
                <a:gd name="connsiteX6999" fmla="*/ 2865761 w 6891715"/>
                <a:gd name="connsiteY6999" fmla="*/ 1360170 h 6367455"/>
                <a:gd name="connsiteX7000" fmla="*/ 2872744 w 6891715"/>
                <a:gd name="connsiteY7000" fmla="*/ 1346200 h 6367455"/>
                <a:gd name="connsiteX7001" fmla="*/ 2899721 w 6891715"/>
                <a:gd name="connsiteY7001" fmla="*/ 1361757 h 6367455"/>
                <a:gd name="connsiteX7002" fmla="*/ 2904482 w 6891715"/>
                <a:gd name="connsiteY7002" fmla="*/ 1355407 h 6367455"/>
                <a:gd name="connsiteX7003" fmla="*/ 2886390 w 6891715"/>
                <a:gd name="connsiteY7003" fmla="*/ 1337945 h 6367455"/>
                <a:gd name="connsiteX7004" fmla="*/ 2887660 w 6891715"/>
                <a:gd name="connsiteY7004" fmla="*/ 1321752 h 6367455"/>
                <a:gd name="connsiteX7005" fmla="*/ 2864174 w 6891715"/>
                <a:gd name="connsiteY7005" fmla="*/ 1337945 h 6367455"/>
                <a:gd name="connsiteX7006" fmla="*/ 2844496 w 6891715"/>
                <a:gd name="connsiteY7006" fmla="*/ 1366519 h 6367455"/>
                <a:gd name="connsiteX7007" fmla="*/ 2834976 w 6891715"/>
                <a:gd name="connsiteY7007" fmla="*/ 1356360 h 6367455"/>
                <a:gd name="connsiteX7008" fmla="*/ 2854970 w 6891715"/>
                <a:gd name="connsiteY7008" fmla="*/ 1345247 h 6367455"/>
                <a:gd name="connsiteX7009" fmla="*/ 2850527 w 6891715"/>
                <a:gd name="connsiteY7009" fmla="*/ 1331912 h 6367455"/>
                <a:gd name="connsiteX7010" fmla="*/ 2827041 w 6891715"/>
                <a:gd name="connsiteY7010" fmla="*/ 1327467 h 6367455"/>
                <a:gd name="connsiteX7011" fmla="*/ 2834659 w 6891715"/>
                <a:gd name="connsiteY7011" fmla="*/ 1308735 h 6367455"/>
                <a:gd name="connsiteX7012" fmla="*/ 2850527 w 6891715"/>
                <a:gd name="connsiteY7012" fmla="*/ 1323340 h 6367455"/>
                <a:gd name="connsiteX7013" fmla="*/ 2888296 w 6891715"/>
                <a:gd name="connsiteY7013" fmla="*/ 1308100 h 6367455"/>
                <a:gd name="connsiteX7014" fmla="*/ 2890518 w 6891715"/>
                <a:gd name="connsiteY7014" fmla="*/ 1278890 h 6367455"/>
                <a:gd name="connsiteX7015" fmla="*/ 2898768 w 6891715"/>
                <a:gd name="connsiteY7015" fmla="*/ 1278255 h 6367455"/>
                <a:gd name="connsiteX7016" fmla="*/ 2925112 w 6891715"/>
                <a:gd name="connsiteY7016" fmla="*/ 1271905 h 6367455"/>
                <a:gd name="connsiteX7017" fmla="*/ 2936854 w 6891715"/>
                <a:gd name="connsiteY7017" fmla="*/ 1286510 h 6367455"/>
                <a:gd name="connsiteX7018" fmla="*/ 2945741 w 6891715"/>
                <a:gd name="connsiteY7018" fmla="*/ 1306830 h 6367455"/>
                <a:gd name="connsiteX7019" fmla="*/ 2953675 w 6891715"/>
                <a:gd name="connsiteY7019" fmla="*/ 1290637 h 6367455"/>
                <a:gd name="connsiteX7020" fmla="*/ 2975891 w 6891715"/>
                <a:gd name="connsiteY7020" fmla="*/ 1279843 h 6367455"/>
                <a:gd name="connsiteX7021" fmla="*/ 2984143 w 6891715"/>
                <a:gd name="connsiteY7021" fmla="*/ 1264285 h 6367455"/>
                <a:gd name="connsiteX7022" fmla="*/ 2954945 w 6891715"/>
                <a:gd name="connsiteY7022" fmla="*/ 1267460 h 6367455"/>
                <a:gd name="connsiteX7023" fmla="*/ 2946376 w 6891715"/>
                <a:gd name="connsiteY7023" fmla="*/ 1276033 h 6367455"/>
                <a:gd name="connsiteX7024" fmla="*/ 2925746 w 6891715"/>
                <a:gd name="connsiteY7024" fmla="*/ 1242377 h 6367455"/>
                <a:gd name="connsiteX7025" fmla="*/ 2918447 w 6891715"/>
                <a:gd name="connsiteY7025" fmla="*/ 1238250 h 6367455"/>
                <a:gd name="connsiteX7026" fmla="*/ 2920351 w 6891715"/>
                <a:gd name="connsiteY7026" fmla="*/ 1219200 h 6367455"/>
                <a:gd name="connsiteX7027" fmla="*/ 2935267 w 6891715"/>
                <a:gd name="connsiteY7027" fmla="*/ 1221423 h 6367455"/>
                <a:gd name="connsiteX7028" fmla="*/ 2941297 w 6891715"/>
                <a:gd name="connsiteY7028" fmla="*/ 1202373 h 6367455"/>
                <a:gd name="connsiteX7029" fmla="*/ 2907338 w 6891715"/>
                <a:gd name="connsiteY7029" fmla="*/ 1198563 h 6367455"/>
                <a:gd name="connsiteX7030" fmla="*/ 2908607 w 6891715"/>
                <a:gd name="connsiteY7030" fmla="*/ 1184593 h 6367455"/>
                <a:gd name="connsiteX7031" fmla="*/ 2939394 w 6891715"/>
                <a:gd name="connsiteY7031" fmla="*/ 1183323 h 6367455"/>
                <a:gd name="connsiteX7032" fmla="*/ 2919081 w 6891715"/>
                <a:gd name="connsiteY7032" fmla="*/ 1175068 h 6367455"/>
                <a:gd name="connsiteX7033" fmla="*/ 2926063 w 6891715"/>
                <a:gd name="connsiteY7033" fmla="*/ 1166495 h 6367455"/>
                <a:gd name="connsiteX7034" fmla="*/ 2943202 w 6891715"/>
                <a:gd name="connsiteY7034" fmla="*/ 1173798 h 6367455"/>
                <a:gd name="connsiteX7035" fmla="*/ 2948280 w 6891715"/>
                <a:gd name="connsiteY7035" fmla="*/ 1164273 h 6367455"/>
                <a:gd name="connsiteX7036" fmla="*/ 2940980 w 6891715"/>
                <a:gd name="connsiteY7036" fmla="*/ 1155065 h 6367455"/>
                <a:gd name="connsiteX7037" fmla="*/ 2943202 w 6891715"/>
                <a:gd name="connsiteY7037" fmla="*/ 1143318 h 6367455"/>
                <a:gd name="connsiteX7038" fmla="*/ 2968273 w 6891715"/>
                <a:gd name="connsiteY7038" fmla="*/ 1139825 h 6367455"/>
                <a:gd name="connsiteX7039" fmla="*/ 2953358 w 6891715"/>
                <a:gd name="connsiteY7039" fmla="*/ 1131570 h 6367455"/>
                <a:gd name="connsiteX7040" fmla="*/ 2942884 w 6891715"/>
                <a:gd name="connsiteY7040" fmla="*/ 1119187 h 6367455"/>
                <a:gd name="connsiteX7041" fmla="*/ 2946058 w 6891715"/>
                <a:gd name="connsiteY7041" fmla="*/ 1109662 h 6367455"/>
                <a:gd name="connsiteX7042" fmla="*/ 2965102 w 6891715"/>
                <a:gd name="connsiteY7042" fmla="*/ 1113473 h 6367455"/>
                <a:gd name="connsiteX7043" fmla="*/ 2969862 w 6891715"/>
                <a:gd name="connsiteY7043" fmla="*/ 1100772 h 6367455"/>
                <a:gd name="connsiteX7044" fmla="*/ 2984778 w 6891715"/>
                <a:gd name="connsiteY7044" fmla="*/ 1106170 h 6367455"/>
                <a:gd name="connsiteX7045" fmla="*/ 2996522 w 6891715"/>
                <a:gd name="connsiteY7045" fmla="*/ 1093470 h 6367455"/>
                <a:gd name="connsiteX7046" fmla="*/ 3010169 w 6891715"/>
                <a:gd name="connsiteY7046" fmla="*/ 1094105 h 6367455"/>
                <a:gd name="connsiteX7047" fmla="*/ 3014294 w 6891715"/>
                <a:gd name="connsiteY7047" fmla="*/ 1066800 h 6367455"/>
                <a:gd name="connsiteX7048" fmla="*/ 3027942 w 6891715"/>
                <a:gd name="connsiteY7048" fmla="*/ 1062355 h 6367455"/>
                <a:gd name="connsiteX7049" fmla="*/ 3034289 w 6891715"/>
                <a:gd name="connsiteY7049" fmla="*/ 1054735 h 6367455"/>
                <a:gd name="connsiteX7050" fmla="*/ 3062536 w 6891715"/>
                <a:gd name="connsiteY7050" fmla="*/ 1052830 h 6367455"/>
                <a:gd name="connsiteX7051" fmla="*/ 3082848 w 6891715"/>
                <a:gd name="connsiteY7051" fmla="*/ 1044892 h 6367455"/>
                <a:gd name="connsiteX7052" fmla="*/ 3104107 w 6891715"/>
                <a:gd name="connsiteY7052" fmla="*/ 1064577 h 6367455"/>
                <a:gd name="connsiteX7053" fmla="*/ 3119976 w 6891715"/>
                <a:gd name="connsiteY7053" fmla="*/ 1045527 h 6367455"/>
                <a:gd name="connsiteX7054" fmla="*/ 3102520 w 6891715"/>
                <a:gd name="connsiteY7054" fmla="*/ 1029017 h 6367455"/>
                <a:gd name="connsiteX7055" fmla="*/ 3083799 w 6891715"/>
                <a:gd name="connsiteY7055" fmla="*/ 1030287 h 6367455"/>
                <a:gd name="connsiteX7056" fmla="*/ 3074913 w 6891715"/>
                <a:gd name="connsiteY7056" fmla="*/ 1017587 h 6367455"/>
                <a:gd name="connsiteX7057" fmla="*/ 3058410 w 6891715"/>
                <a:gd name="connsiteY7057" fmla="*/ 1028382 h 6367455"/>
                <a:gd name="connsiteX7058" fmla="*/ 3052697 w 6891715"/>
                <a:gd name="connsiteY7058" fmla="*/ 1010602 h 6367455"/>
                <a:gd name="connsiteX7059" fmla="*/ 3043175 w 6891715"/>
                <a:gd name="connsiteY7059" fmla="*/ 1005204 h 6367455"/>
                <a:gd name="connsiteX7060" fmla="*/ 3049206 w 6891715"/>
                <a:gd name="connsiteY7060" fmla="*/ 973770 h 6367455"/>
                <a:gd name="connsiteX7061" fmla="*/ 3072057 w 6891715"/>
                <a:gd name="connsiteY7061" fmla="*/ 948370 h 6367455"/>
                <a:gd name="connsiteX7062" fmla="*/ 3079991 w 6891715"/>
                <a:gd name="connsiteY7062" fmla="*/ 969325 h 6367455"/>
                <a:gd name="connsiteX7063" fmla="*/ 3093634 w 6891715"/>
                <a:gd name="connsiteY7063" fmla="*/ 972500 h 6367455"/>
                <a:gd name="connsiteX7064" fmla="*/ 3099029 w 6891715"/>
                <a:gd name="connsiteY7064" fmla="*/ 980437 h 6367455"/>
                <a:gd name="connsiteX7065" fmla="*/ 3110772 w 6891715"/>
                <a:gd name="connsiteY7065" fmla="*/ 974087 h 6367455"/>
                <a:gd name="connsiteX7066" fmla="*/ 3125689 w 6891715"/>
                <a:gd name="connsiteY7066" fmla="*/ 985517 h 6367455"/>
                <a:gd name="connsiteX7067" fmla="*/ 3140605 w 6891715"/>
                <a:gd name="connsiteY7067" fmla="*/ 979167 h 6367455"/>
                <a:gd name="connsiteX7068" fmla="*/ 3133623 w 6891715"/>
                <a:gd name="connsiteY7068" fmla="*/ 967737 h 6367455"/>
                <a:gd name="connsiteX7069" fmla="*/ 3150762 w 6891715"/>
                <a:gd name="connsiteY7069" fmla="*/ 948687 h 6367455"/>
                <a:gd name="connsiteX7070" fmla="*/ 3128545 w 6891715"/>
                <a:gd name="connsiteY7070" fmla="*/ 959165 h 6367455"/>
                <a:gd name="connsiteX7071" fmla="*/ 3107598 w 6891715"/>
                <a:gd name="connsiteY7071" fmla="*/ 961387 h 6367455"/>
                <a:gd name="connsiteX7072" fmla="*/ 3100933 w 6891715"/>
                <a:gd name="connsiteY7072" fmla="*/ 952180 h 6367455"/>
                <a:gd name="connsiteX7073" fmla="*/ 3120928 w 6891715"/>
                <a:gd name="connsiteY7073" fmla="*/ 940432 h 6367455"/>
                <a:gd name="connsiteX7074" fmla="*/ 3136480 w 6891715"/>
                <a:gd name="connsiteY7074" fmla="*/ 921065 h 6367455"/>
                <a:gd name="connsiteX7075" fmla="*/ 3125054 w 6891715"/>
                <a:gd name="connsiteY7075" fmla="*/ 914080 h 6367455"/>
                <a:gd name="connsiteX7076" fmla="*/ 3137749 w 6891715"/>
                <a:gd name="connsiteY7076" fmla="*/ 903285 h 6367455"/>
                <a:gd name="connsiteX7077" fmla="*/ 3126006 w 6891715"/>
                <a:gd name="connsiteY7077" fmla="*/ 895982 h 6367455"/>
                <a:gd name="connsiteX7078" fmla="*/ 3117437 w 6891715"/>
                <a:gd name="connsiteY7078" fmla="*/ 886775 h 6367455"/>
                <a:gd name="connsiteX7079" fmla="*/ 3130767 w 6891715"/>
                <a:gd name="connsiteY7079" fmla="*/ 865502 h 6367455"/>
                <a:gd name="connsiteX7080" fmla="*/ 3139971 w 6891715"/>
                <a:gd name="connsiteY7080" fmla="*/ 846453 h 6367455"/>
                <a:gd name="connsiteX7081" fmla="*/ 3158061 w 6891715"/>
                <a:gd name="connsiteY7081" fmla="*/ 839150 h 6367455"/>
                <a:gd name="connsiteX7082" fmla="*/ 3169487 w 6891715"/>
                <a:gd name="connsiteY7082" fmla="*/ 806130 h 6367455"/>
                <a:gd name="connsiteX7083" fmla="*/ 3179008 w 6891715"/>
                <a:gd name="connsiteY7083" fmla="*/ 806130 h 6367455"/>
                <a:gd name="connsiteX7084" fmla="*/ 3174882 w 6891715"/>
                <a:gd name="connsiteY7084" fmla="*/ 816607 h 6367455"/>
                <a:gd name="connsiteX7085" fmla="*/ 3180278 w 6891715"/>
                <a:gd name="connsiteY7085" fmla="*/ 839785 h 6367455"/>
                <a:gd name="connsiteX7086" fmla="*/ 3190116 w 6891715"/>
                <a:gd name="connsiteY7086" fmla="*/ 854390 h 6367455"/>
                <a:gd name="connsiteX7087" fmla="*/ 3192021 w 6891715"/>
                <a:gd name="connsiteY7087" fmla="*/ 868995 h 6367455"/>
                <a:gd name="connsiteX7088" fmla="*/ 3200590 w 6891715"/>
                <a:gd name="connsiteY7088" fmla="*/ 852167 h 6367455"/>
                <a:gd name="connsiteX7089" fmla="*/ 3218680 w 6891715"/>
                <a:gd name="connsiteY7089" fmla="*/ 858518 h 6367455"/>
                <a:gd name="connsiteX7090" fmla="*/ 3225028 w 6891715"/>
                <a:gd name="connsiteY7090" fmla="*/ 849945 h 6367455"/>
                <a:gd name="connsiteX7091" fmla="*/ 3219315 w 6891715"/>
                <a:gd name="connsiteY7091" fmla="*/ 840420 h 6367455"/>
                <a:gd name="connsiteX7092" fmla="*/ 3191069 w 6891715"/>
                <a:gd name="connsiteY7092" fmla="*/ 848357 h 6367455"/>
                <a:gd name="connsiteX7093" fmla="*/ 3195194 w 6891715"/>
                <a:gd name="connsiteY7093" fmla="*/ 835340 h 6367455"/>
                <a:gd name="connsiteX7094" fmla="*/ 3209794 w 6891715"/>
                <a:gd name="connsiteY7094" fmla="*/ 835023 h 6367455"/>
                <a:gd name="connsiteX7095" fmla="*/ 3217094 w 6891715"/>
                <a:gd name="connsiteY7095" fmla="*/ 827720 h 6367455"/>
                <a:gd name="connsiteX7096" fmla="*/ 3204398 w 6891715"/>
                <a:gd name="connsiteY7096" fmla="*/ 809940 h 6367455"/>
                <a:gd name="connsiteX7097" fmla="*/ 3218046 w 6891715"/>
                <a:gd name="connsiteY7097" fmla="*/ 803590 h 6367455"/>
                <a:gd name="connsiteX7098" fmla="*/ 3208207 w 6891715"/>
                <a:gd name="connsiteY7098" fmla="*/ 786762 h 6367455"/>
                <a:gd name="connsiteX7099" fmla="*/ 3190434 w 6891715"/>
                <a:gd name="connsiteY7099" fmla="*/ 777555 h 6367455"/>
                <a:gd name="connsiteX7100" fmla="*/ 3204716 w 6891715"/>
                <a:gd name="connsiteY7100" fmla="*/ 760410 h 6367455"/>
                <a:gd name="connsiteX7101" fmla="*/ 3237723 w 6891715"/>
                <a:gd name="connsiteY7101" fmla="*/ 746440 h 6367455"/>
                <a:gd name="connsiteX7102" fmla="*/ 3256766 w 6891715"/>
                <a:gd name="connsiteY7102" fmla="*/ 757870 h 6367455"/>
                <a:gd name="connsiteX7103" fmla="*/ 3273904 w 6891715"/>
                <a:gd name="connsiteY7103" fmla="*/ 744853 h 6367455"/>
                <a:gd name="connsiteX7104" fmla="*/ 3287551 w 6891715"/>
                <a:gd name="connsiteY7104" fmla="*/ 776285 h 6367455"/>
                <a:gd name="connsiteX7105" fmla="*/ 3305642 w 6891715"/>
                <a:gd name="connsiteY7105" fmla="*/ 776285 h 6367455"/>
                <a:gd name="connsiteX7106" fmla="*/ 3294851 w 6891715"/>
                <a:gd name="connsiteY7106" fmla="*/ 757553 h 6367455"/>
                <a:gd name="connsiteX7107" fmla="*/ 3315798 w 6891715"/>
                <a:gd name="connsiteY7107" fmla="*/ 744535 h 6367455"/>
                <a:gd name="connsiteX7108" fmla="*/ 3326589 w 6891715"/>
                <a:gd name="connsiteY7108" fmla="*/ 729613 h 6367455"/>
                <a:gd name="connsiteX7109" fmla="*/ 3312624 w 6891715"/>
                <a:gd name="connsiteY7109" fmla="*/ 723580 h 6367455"/>
                <a:gd name="connsiteX7110" fmla="*/ 3320876 w 6891715"/>
                <a:gd name="connsiteY7110" fmla="*/ 705800 h 6367455"/>
                <a:gd name="connsiteX7111" fmla="*/ 3310085 w 6891715"/>
                <a:gd name="connsiteY7111" fmla="*/ 703578 h 6367455"/>
                <a:gd name="connsiteX7112" fmla="*/ 3281839 w 6891715"/>
                <a:gd name="connsiteY7112" fmla="*/ 732470 h 6367455"/>
                <a:gd name="connsiteX7113" fmla="*/ 3269143 w 6891715"/>
                <a:gd name="connsiteY7113" fmla="*/ 728343 h 6367455"/>
                <a:gd name="connsiteX7114" fmla="*/ 3263748 w 6891715"/>
                <a:gd name="connsiteY7114" fmla="*/ 710245 h 6367455"/>
                <a:gd name="connsiteX7115" fmla="*/ 3249149 w 6891715"/>
                <a:gd name="connsiteY7115" fmla="*/ 709610 h 6367455"/>
                <a:gd name="connsiteX7116" fmla="*/ 3244705 w 6891715"/>
                <a:gd name="connsiteY7116" fmla="*/ 728660 h 6367455"/>
                <a:gd name="connsiteX7117" fmla="*/ 3220267 w 6891715"/>
                <a:gd name="connsiteY7117" fmla="*/ 720088 h 6367455"/>
                <a:gd name="connsiteX7118" fmla="*/ 3219315 w 6891715"/>
                <a:gd name="connsiteY7118" fmla="*/ 706753 h 6367455"/>
                <a:gd name="connsiteX7119" fmla="*/ 3252005 w 6891715"/>
                <a:gd name="connsiteY7119" fmla="*/ 666430 h 6367455"/>
                <a:gd name="connsiteX7120" fmla="*/ 3262161 w 6891715"/>
                <a:gd name="connsiteY7120" fmla="*/ 634680 h 6367455"/>
                <a:gd name="connsiteX7121" fmla="*/ 3284060 w 6891715"/>
                <a:gd name="connsiteY7121" fmla="*/ 628330 h 6367455"/>
                <a:gd name="connsiteX7122" fmla="*/ 3281839 w 6891715"/>
                <a:gd name="connsiteY7122" fmla="*/ 615313 h 6367455"/>
                <a:gd name="connsiteX7123" fmla="*/ 3314529 w 6891715"/>
                <a:gd name="connsiteY7123" fmla="*/ 598168 h 6367455"/>
                <a:gd name="connsiteX7124" fmla="*/ 3322780 w 6891715"/>
                <a:gd name="connsiteY7124" fmla="*/ 579435 h 6367455"/>
                <a:gd name="connsiteX7125" fmla="*/ 3375782 w 6891715"/>
                <a:gd name="connsiteY7125" fmla="*/ 550225 h 6367455"/>
                <a:gd name="connsiteX7126" fmla="*/ 3368800 w 6891715"/>
                <a:gd name="connsiteY7126" fmla="*/ 538795 h 6367455"/>
                <a:gd name="connsiteX7127" fmla="*/ 3365626 w 6891715"/>
                <a:gd name="connsiteY7127" fmla="*/ 509268 h 6367455"/>
                <a:gd name="connsiteX7128" fmla="*/ 3383082 w 6891715"/>
                <a:gd name="connsiteY7128" fmla="*/ 459420 h 6367455"/>
                <a:gd name="connsiteX7129" fmla="*/ 3397999 w 6891715"/>
                <a:gd name="connsiteY7129" fmla="*/ 475295 h 6367455"/>
                <a:gd name="connsiteX7130" fmla="*/ 3382447 w 6891715"/>
                <a:gd name="connsiteY7130" fmla="*/ 500695 h 6367455"/>
                <a:gd name="connsiteX7131" fmla="*/ 3392921 w 6891715"/>
                <a:gd name="connsiteY7131" fmla="*/ 506728 h 6367455"/>
                <a:gd name="connsiteX7132" fmla="*/ 3396095 w 6891715"/>
                <a:gd name="connsiteY7132" fmla="*/ 496250 h 6367455"/>
                <a:gd name="connsiteX7133" fmla="*/ 3407838 w 6891715"/>
                <a:gd name="connsiteY7133" fmla="*/ 499425 h 6367455"/>
                <a:gd name="connsiteX7134" fmla="*/ 3415137 w 6891715"/>
                <a:gd name="connsiteY7134" fmla="*/ 518158 h 6367455"/>
                <a:gd name="connsiteX7135" fmla="*/ 3420533 w 6891715"/>
                <a:gd name="connsiteY7135" fmla="*/ 500378 h 6367455"/>
                <a:gd name="connsiteX7136" fmla="*/ 3437671 w 6891715"/>
                <a:gd name="connsiteY7136" fmla="*/ 512760 h 6367455"/>
                <a:gd name="connsiteX7137" fmla="*/ 3449097 w 6891715"/>
                <a:gd name="connsiteY7137" fmla="*/ 499108 h 6367455"/>
                <a:gd name="connsiteX7138" fmla="*/ 3423389 w 6891715"/>
                <a:gd name="connsiteY7138" fmla="*/ 483550 h 6367455"/>
                <a:gd name="connsiteX7139" fmla="*/ 3422437 w 6891715"/>
                <a:gd name="connsiteY7139" fmla="*/ 465453 h 6367455"/>
                <a:gd name="connsiteX7140" fmla="*/ 3417042 w 6891715"/>
                <a:gd name="connsiteY7140" fmla="*/ 452118 h 6367455"/>
                <a:gd name="connsiteX7141" fmla="*/ 3442114 w 6891715"/>
                <a:gd name="connsiteY7141" fmla="*/ 451800 h 6367455"/>
                <a:gd name="connsiteX7142" fmla="*/ 3461792 w 6891715"/>
                <a:gd name="connsiteY7142" fmla="*/ 498155 h 6367455"/>
                <a:gd name="connsiteX7143" fmla="*/ 3488452 w 6891715"/>
                <a:gd name="connsiteY7143" fmla="*/ 508315 h 6367455"/>
                <a:gd name="connsiteX7144" fmla="*/ 3491625 w 6891715"/>
                <a:gd name="connsiteY7144" fmla="*/ 528000 h 6367455"/>
                <a:gd name="connsiteX7145" fmla="*/ 3516063 w 6891715"/>
                <a:gd name="connsiteY7145" fmla="*/ 538478 h 6367455"/>
                <a:gd name="connsiteX7146" fmla="*/ 3518285 w 6891715"/>
                <a:gd name="connsiteY7146" fmla="*/ 524825 h 6367455"/>
                <a:gd name="connsiteX7147" fmla="*/ 3488134 w 6891715"/>
                <a:gd name="connsiteY7147" fmla="*/ 483868 h 6367455"/>
                <a:gd name="connsiteX7148" fmla="*/ 3477343 w 6891715"/>
                <a:gd name="connsiteY7148" fmla="*/ 482915 h 6367455"/>
                <a:gd name="connsiteX7149" fmla="*/ 3464648 w 6891715"/>
                <a:gd name="connsiteY7149" fmla="*/ 467358 h 6367455"/>
                <a:gd name="connsiteX7150" fmla="*/ 3469726 w 6891715"/>
                <a:gd name="connsiteY7150" fmla="*/ 443863 h 6367455"/>
                <a:gd name="connsiteX7151" fmla="*/ 3455762 w 6891715"/>
                <a:gd name="connsiteY7151" fmla="*/ 430528 h 6367455"/>
                <a:gd name="connsiteX7152" fmla="*/ 3478930 w 6891715"/>
                <a:gd name="connsiteY7152" fmla="*/ 391158 h 6367455"/>
                <a:gd name="connsiteX7153" fmla="*/ 3499877 w 6891715"/>
                <a:gd name="connsiteY7153" fmla="*/ 392110 h 6367455"/>
                <a:gd name="connsiteX7154" fmla="*/ 3504955 w 6891715"/>
                <a:gd name="connsiteY7154" fmla="*/ 382586 h 6367455"/>
                <a:gd name="connsiteX7155" fmla="*/ 3519872 w 6891715"/>
                <a:gd name="connsiteY7155" fmla="*/ 382268 h 6367455"/>
                <a:gd name="connsiteX7156" fmla="*/ 3513842 w 6891715"/>
                <a:gd name="connsiteY7156" fmla="*/ 401318 h 6367455"/>
                <a:gd name="connsiteX7157" fmla="*/ 3521459 w 6891715"/>
                <a:gd name="connsiteY7157" fmla="*/ 416240 h 6367455"/>
                <a:gd name="connsiteX7158" fmla="*/ 3521776 w 6891715"/>
                <a:gd name="connsiteY7158" fmla="*/ 474978 h 6367455"/>
                <a:gd name="connsiteX7159" fmla="*/ 3539232 w 6891715"/>
                <a:gd name="connsiteY7159" fmla="*/ 441323 h 6367455"/>
                <a:gd name="connsiteX7160" fmla="*/ 3545262 w 6891715"/>
                <a:gd name="connsiteY7160" fmla="*/ 385443 h 6367455"/>
                <a:gd name="connsiteX7161" fmla="*/ 3559862 w 6891715"/>
                <a:gd name="connsiteY7161" fmla="*/ 374013 h 6367455"/>
                <a:gd name="connsiteX7162" fmla="*/ 3560814 w 6891715"/>
                <a:gd name="connsiteY7162" fmla="*/ 355915 h 6367455"/>
                <a:gd name="connsiteX7163" fmla="*/ 3577000 w 6891715"/>
                <a:gd name="connsiteY7163" fmla="*/ 346390 h 6367455"/>
                <a:gd name="connsiteX7164" fmla="*/ 3584934 w 6891715"/>
                <a:gd name="connsiteY7164" fmla="*/ 337818 h 6367455"/>
                <a:gd name="connsiteX7165" fmla="*/ 3583347 w 6891715"/>
                <a:gd name="connsiteY7165" fmla="*/ 378775 h 6367455"/>
                <a:gd name="connsiteX7166" fmla="*/ 3572874 w 6891715"/>
                <a:gd name="connsiteY7166" fmla="*/ 405445 h 6367455"/>
                <a:gd name="connsiteX7167" fmla="*/ 3584934 w 6891715"/>
                <a:gd name="connsiteY7167" fmla="*/ 431480 h 6367455"/>
                <a:gd name="connsiteX7168" fmla="*/ 3584934 w 6891715"/>
                <a:gd name="connsiteY7168" fmla="*/ 456563 h 6367455"/>
                <a:gd name="connsiteX7169" fmla="*/ 3565574 w 6891715"/>
                <a:gd name="connsiteY7169" fmla="*/ 494980 h 6367455"/>
                <a:gd name="connsiteX7170" fmla="*/ 3565574 w 6891715"/>
                <a:gd name="connsiteY7170" fmla="*/ 505458 h 6367455"/>
                <a:gd name="connsiteX7171" fmla="*/ 3590647 w 6891715"/>
                <a:gd name="connsiteY7171" fmla="*/ 478788 h 6367455"/>
                <a:gd name="connsiteX7172" fmla="*/ 3597629 w 6891715"/>
                <a:gd name="connsiteY7172" fmla="*/ 443863 h 6367455"/>
                <a:gd name="connsiteX7173" fmla="*/ 3607151 w 6891715"/>
                <a:gd name="connsiteY7173" fmla="*/ 440688 h 6367455"/>
                <a:gd name="connsiteX7174" fmla="*/ 3619846 w 6891715"/>
                <a:gd name="connsiteY7174" fmla="*/ 457198 h 6367455"/>
                <a:gd name="connsiteX7175" fmla="*/ 3627463 w 6891715"/>
                <a:gd name="connsiteY7175" fmla="*/ 443545 h 6367455"/>
                <a:gd name="connsiteX7176" fmla="*/ 3610007 w 6891715"/>
                <a:gd name="connsiteY7176" fmla="*/ 428940 h 6367455"/>
                <a:gd name="connsiteX7177" fmla="*/ 3605881 w 6891715"/>
                <a:gd name="connsiteY7177" fmla="*/ 393380 h 6367455"/>
                <a:gd name="connsiteX7178" fmla="*/ 3626828 w 6891715"/>
                <a:gd name="connsiteY7178" fmla="*/ 379410 h 6367455"/>
                <a:gd name="connsiteX7179" fmla="*/ 3629685 w 6891715"/>
                <a:gd name="connsiteY7179" fmla="*/ 350835 h 6367455"/>
                <a:gd name="connsiteX7180" fmla="*/ 3642380 w 6891715"/>
                <a:gd name="connsiteY7180" fmla="*/ 337183 h 6367455"/>
                <a:gd name="connsiteX7181" fmla="*/ 3652853 w 6891715"/>
                <a:gd name="connsiteY7181" fmla="*/ 342263 h 6367455"/>
                <a:gd name="connsiteX7182" fmla="*/ 3641428 w 6891715"/>
                <a:gd name="connsiteY7182" fmla="*/ 366710 h 6367455"/>
                <a:gd name="connsiteX7183" fmla="*/ 3662692 w 6891715"/>
                <a:gd name="connsiteY7183" fmla="*/ 378140 h 6367455"/>
                <a:gd name="connsiteX7184" fmla="*/ 3668722 w 6891715"/>
                <a:gd name="connsiteY7184" fmla="*/ 349565 h 6367455"/>
                <a:gd name="connsiteX7185" fmla="*/ 3689986 w 6891715"/>
                <a:gd name="connsiteY7185" fmla="*/ 351471 h 6367455"/>
                <a:gd name="connsiteX7186" fmla="*/ 3669357 w 6891715"/>
                <a:gd name="connsiteY7186" fmla="*/ 331785 h 6367455"/>
                <a:gd name="connsiteX7187" fmla="*/ 3676974 w 6891715"/>
                <a:gd name="connsiteY7187" fmla="*/ 316863 h 6367455"/>
                <a:gd name="connsiteX7188" fmla="*/ 3692843 w 6891715"/>
                <a:gd name="connsiteY7188" fmla="*/ 327023 h 6367455"/>
                <a:gd name="connsiteX7189" fmla="*/ 3703951 w 6891715"/>
                <a:gd name="connsiteY7189" fmla="*/ 353375 h 6367455"/>
                <a:gd name="connsiteX7190" fmla="*/ 3718550 w 6891715"/>
                <a:gd name="connsiteY7190" fmla="*/ 355598 h 6367455"/>
                <a:gd name="connsiteX7191" fmla="*/ 3728072 w 6891715"/>
                <a:gd name="connsiteY7191" fmla="*/ 377505 h 6367455"/>
                <a:gd name="connsiteX7192" fmla="*/ 3747432 w 6891715"/>
                <a:gd name="connsiteY7192" fmla="*/ 396238 h 6367455"/>
                <a:gd name="connsiteX7193" fmla="*/ 3742671 w 6891715"/>
                <a:gd name="connsiteY7193" fmla="*/ 347660 h 6367455"/>
                <a:gd name="connsiteX7194" fmla="*/ 3755366 w 6891715"/>
                <a:gd name="connsiteY7194" fmla="*/ 329563 h 6367455"/>
                <a:gd name="connsiteX7195" fmla="*/ 3741402 w 6891715"/>
                <a:gd name="connsiteY7195" fmla="*/ 310831 h 6367455"/>
                <a:gd name="connsiteX7196" fmla="*/ 3754097 w 6891715"/>
                <a:gd name="connsiteY7196" fmla="*/ 299083 h 6367455"/>
                <a:gd name="connsiteX7197" fmla="*/ 3732832 w 6891715"/>
                <a:gd name="connsiteY7197" fmla="*/ 284796 h 6367455"/>
                <a:gd name="connsiteX7198" fmla="*/ 3722042 w 6891715"/>
                <a:gd name="connsiteY7198" fmla="*/ 307020 h 6367455"/>
                <a:gd name="connsiteX7199" fmla="*/ 3702047 w 6891715"/>
                <a:gd name="connsiteY7199" fmla="*/ 286066 h 6367455"/>
                <a:gd name="connsiteX7200" fmla="*/ 3702682 w 6891715"/>
                <a:gd name="connsiteY7200" fmla="*/ 262888 h 6367455"/>
                <a:gd name="connsiteX7201" fmla="*/ 3679830 w 6891715"/>
                <a:gd name="connsiteY7201" fmla="*/ 270191 h 6367455"/>
                <a:gd name="connsiteX7202" fmla="*/ 3669992 w 6891715"/>
                <a:gd name="connsiteY7202" fmla="*/ 254633 h 6367455"/>
                <a:gd name="connsiteX7203" fmla="*/ 3686813 w 6891715"/>
                <a:gd name="connsiteY7203" fmla="*/ 249236 h 6367455"/>
                <a:gd name="connsiteX7204" fmla="*/ 3699508 w 6891715"/>
                <a:gd name="connsiteY7204" fmla="*/ 257491 h 6367455"/>
                <a:gd name="connsiteX7205" fmla="*/ 3701729 w 6891715"/>
                <a:gd name="connsiteY7205" fmla="*/ 235583 h 6367455"/>
                <a:gd name="connsiteX7206" fmla="*/ 3716646 w 6891715"/>
                <a:gd name="connsiteY7206" fmla="*/ 253363 h 6367455"/>
                <a:gd name="connsiteX7207" fmla="*/ 3718550 w 6891715"/>
                <a:gd name="connsiteY7207" fmla="*/ 269238 h 6367455"/>
                <a:gd name="connsiteX7208" fmla="*/ 3734419 w 6891715"/>
                <a:gd name="connsiteY7208" fmla="*/ 275271 h 6367455"/>
                <a:gd name="connsiteX7209" fmla="*/ 3730293 w 6891715"/>
                <a:gd name="connsiteY7209" fmla="*/ 265746 h 6367455"/>
                <a:gd name="connsiteX7210" fmla="*/ 3744893 w 6891715"/>
                <a:gd name="connsiteY7210" fmla="*/ 235266 h 6367455"/>
                <a:gd name="connsiteX7211" fmla="*/ 3771235 w 6891715"/>
                <a:gd name="connsiteY7211" fmla="*/ 242251 h 6367455"/>
                <a:gd name="connsiteX7212" fmla="*/ 3769648 w 6891715"/>
                <a:gd name="connsiteY7212" fmla="*/ 285431 h 6367455"/>
                <a:gd name="connsiteX7213" fmla="*/ 3794086 w 6891715"/>
                <a:gd name="connsiteY7213" fmla="*/ 289241 h 6367455"/>
                <a:gd name="connsiteX7214" fmla="*/ 3783295 w 6891715"/>
                <a:gd name="connsiteY7214" fmla="*/ 269556 h 6367455"/>
                <a:gd name="connsiteX7215" fmla="*/ 3790913 w 6891715"/>
                <a:gd name="connsiteY7215" fmla="*/ 260031 h 6367455"/>
                <a:gd name="connsiteX7216" fmla="*/ 3798212 w 6891715"/>
                <a:gd name="connsiteY7216" fmla="*/ 266381 h 6367455"/>
                <a:gd name="connsiteX7217" fmla="*/ 3841376 w 6891715"/>
                <a:gd name="connsiteY7217" fmla="*/ 274001 h 6367455"/>
                <a:gd name="connsiteX7218" fmla="*/ 3828998 w 6891715"/>
                <a:gd name="connsiteY7218" fmla="*/ 295273 h 6367455"/>
                <a:gd name="connsiteX7219" fmla="*/ 3855658 w 6891715"/>
                <a:gd name="connsiteY7219" fmla="*/ 294321 h 6367455"/>
                <a:gd name="connsiteX7220" fmla="*/ 3838837 w 6891715"/>
                <a:gd name="connsiteY7220" fmla="*/ 314323 h 6367455"/>
                <a:gd name="connsiteX7221" fmla="*/ 3855975 w 6891715"/>
                <a:gd name="connsiteY7221" fmla="*/ 341628 h 6367455"/>
                <a:gd name="connsiteX7222" fmla="*/ 3871844 w 6891715"/>
                <a:gd name="connsiteY7222" fmla="*/ 335913 h 6367455"/>
                <a:gd name="connsiteX7223" fmla="*/ 3865179 w 6891715"/>
                <a:gd name="connsiteY7223" fmla="*/ 301306 h 6367455"/>
                <a:gd name="connsiteX7224" fmla="*/ 3879461 w 6891715"/>
                <a:gd name="connsiteY7224" fmla="*/ 284478 h 6367455"/>
                <a:gd name="connsiteX7225" fmla="*/ 3862640 w 6891715"/>
                <a:gd name="connsiteY7225" fmla="*/ 279398 h 6367455"/>
                <a:gd name="connsiteX7226" fmla="*/ 3866766 w 6891715"/>
                <a:gd name="connsiteY7226" fmla="*/ 252728 h 6367455"/>
                <a:gd name="connsiteX7227" fmla="*/ 3885809 w 6891715"/>
                <a:gd name="connsiteY7227" fmla="*/ 256856 h 6367455"/>
                <a:gd name="connsiteX7228" fmla="*/ 3891839 w 6891715"/>
                <a:gd name="connsiteY7228" fmla="*/ 239076 h 6367455"/>
                <a:gd name="connsiteX7229" fmla="*/ 3894060 w 6891715"/>
                <a:gd name="connsiteY7229" fmla="*/ 225423 h 6367455"/>
                <a:gd name="connsiteX7230" fmla="*/ 3904534 w 6891715"/>
                <a:gd name="connsiteY7230" fmla="*/ 220978 h 6367455"/>
                <a:gd name="connsiteX7231" fmla="*/ 3929289 w 6891715"/>
                <a:gd name="connsiteY7231" fmla="*/ 187006 h 6367455"/>
                <a:gd name="connsiteX7232" fmla="*/ 3943254 w 6891715"/>
                <a:gd name="connsiteY7232" fmla="*/ 185736 h 6367455"/>
                <a:gd name="connsiteX7233" fmla="*/ 3965470 w 6891715"/>
                <a:gd name="connsiteY7233" fmla="*/ 200658 h 6367455"/>
                <a:gd name="connsiteX7234" fmla="*/ 3976261 w 6891715"/>
                <a:gd name="connsiteY7234" fmla="*/ 187641 h 6367455"/>
                <a:gd name="connsiteX7235" fmla="*/ 3960075 w 6891715"/>
                <a:gd name="connsiteY7235" fmla="*/ 171766 h 6367455"/>
                <a:gd name="connsiteX7236" fmla="*/ 3972453 w 6891715"/>
                <a:gd name="connsiteY7236" fmla="*/ 131761 h 6367455"/>
                <a:gd name="connsiteX7237" fmla="*/ 3994986 w 6891715"/>
                <a:gd name="connsiteY7237" fmla="*/ 144143 h 6367455"/>
                <a:gd name="connsiteX7238" fmla="*/ 3999747 w 6891715"/>
                <a:gd name="connsiteY7238" fmla="*/ 129538 h 6367455"/>
                <a:gd name="connsiteX7239" fmla="*/ 3988004 w 6891715"/>
                <a:gd name="connsiteY7239" fmla="*/ 110806 h 6367455"/>
                <a:gd name="connsiteX7240" fmla="*/ 3959440 w 6891715"/>
                <a:gd name="connsiteY7240" fmla="*/ 105726 h 6367455"/>
                <a:gd name="connsiteX7241" fmla="*/ 3959440 w 6891715"/>
                <a:gd name="connsiteY7241" fmla="*/ 84453 h 6367455"/>
                <a:gd name="connsiteX7242" fmla="*/ 3967692 w 6891715"/>
                <a:gd name="connsiteY7242" fmla="*/ 78103 h 6367455"/>
                <a:gd name="connsiteX7243" fmla="*/ 3995621 w 6891715"/>
                <a:gd name="connsiteY7243" fmla="*/ 102233 h 6367455"/>
                <a:gd name="connsiteX7244" fmla="*/ 4004825 w 6891715"/>
                <a:gd name="connsiteY7244" fmla="*/ 96836 h 6367455"/>
                <a:gd name="connsiteX7245" fmla="*/ 3998478 w 6891715"/>
                <a:gd name="connsiteY7245" fmla="*/ 80008 h 6367455"/>
                <a:gd name="connsiteX7246" fmla="*/ 4002286 w 6891715"/>
                <a:gd name="connsiteY7246" fmla="*/ 45083 h 6367455"/>
                <a:gd name="connsiteX7247" fmla="*/ 4010855 w 6891715"/>
                <a:gd name="connsiteY7247" fmla="*/ 49211 h 6367455"/>
                <a:gd name="connsiteX7248" fmla="*/ 4021646 w 6891715"/>
                <a:gd name="connsiteY7248" fmla="*/ 71436 h 6367455"/>
                <a:gd name="connsiteX7249" fmla="*/ 4027676 w 6891715"/>
                <a:gd name="connsiteY7249" fmla="*/ 42861 h 6367455"/>
                <a:gd name="connsiteX7250" fmla="*/ 4035293 w 6891715"/>
                <a:gd name="connsiteY7250" fmla="*/ 40638 h 6367455"/>
                <a:gd name="connsiteX7251" fmla="*/ 4041641 w 6891715"/>
                <a:gd name="connsiteY7251" fmla="*/ 66673 h 6367455"/>
                <a:gd name="connsiteX7252" fmla="*/ 4054336 w 6891715"/>
                <a:gd name="connsiteY7252" fmla="*/ 69848 h 6367455"/>
                <a:gd name="connsiteX7253" fmla="*/ 4064175 w 6891715"/>
                <a:gd name="connsiteY7253" fmla="*/ 95248 h 6367455"/>
                <a:gd name="connsiteX7254" fmla="*/ 4079726 w 6891715"/>
                <a:gd name="connsiteY7254" fmla="*/ 78103 h 6367455"/>
                <a:gd name="connsiteX7255" fmla="*/ 4104164 w 6891715"/>
                <a:gd name="connsiteY7255" fmla="*/ 67626 h 6367455"/>
                <a:gd name="connsiteX7256" fmla="*/ 4108290 w 6891715"/>
                <a:gd name="connsiteY7256" fmla="*/ 85088 h 6367455"/>
                <a:gd name="connsiteX7257" fmla="*/ 4059097 w 6891715"/>
                <a:gd name="connsiteY7257" fmla="*/ 155256 h 6367455"/>
                <a:gd name="connsiteX7258" fmla="*/ 4042276 w 6891715"/>
                <a:gd name="connsiteY7258" fmla="*/ 238758 h 6367455"/>
                <a:gd name="connsiteX7259" fmla="*/ 4027676 w 6891715"/>
                <a:gd name="connsiteY7259" fmla="*/ 261936 h 6367455"/>
                <a:gd name="connsiteX7260" fmla="*/ 4034024 w 6891715"/>
                <a:gd name="connsiteY7260" fmla="*/ 290510 h 6367455"/>
                <a:gd name="connsiteX7261" fmla="*/ 4046719 w 6891715"/>
                <a:gd name="connsiteY7261" fmla="*/ 293685 h 6367455"/>
                <a:gd name="connsiteX7262" fmla="*/ 4057510 w 6891715"/>
                <a:gd name="connsiteY7262" fmla="*/ 275588 h 6367455"/>
                <a:gd name="connsiteX7263" fmla="*/ 4081631 w 6891715"/>
                <a:gd name="connsiteY7263" fmla="*/ 245743 h 6367455"/>
                <a:gd name="connsiteX7264" fmla="*/ 4063540 w 6891715"/>
                <a:gd name="connsiteY7264" fmla="*/ 247013 h 6367455"/>
                <a:gd name="connsiteX7265" fmla="*/ 4064175 w 6891715"/>
                <a:gd name="connsiteY7265" fmla="*/ 232091 h 6367455"/>
                <a:gd name="connsiteX7266" fmla="*/ 4126063 w 6891715"/>
                <a:gd name="connsiteY7266" fmla="*/ 154621 h 6367455"/>
                <a:gd name="connsiteX7267" fmla="*/ 4140663 w 6891715"/>
                <a:gd name="connsiteY7267" fmla="*/ 113663 h 6367455"/>
                <a:gd name="connsiteX7268" fmla="*/ 4166688 w 6891715"/>
                <a:gd name="connsiteY7268" fmla="*/ 90168 h 6367455"/>
                <a:gd name="connsiteX7269" fmla="*/ 4171766 w 6891715"/>
                <a:gd name="connsiteY7269" fmla="*/ 66673 h 6367455"/>
                <a:gd name="connsiteX7270" fmla="*/ 4189856 w 6891715"/>
                <a:gd name="connsiteY7270" fmla="*/ 50798 h 6367455"/>
                <a:gd name="connsiteX7271" fmla="*/ 4187635 w 6891715"/>
                <a:gd name="connsiteY7271" fmla="*/ 75881 h 6367455"/>
                <a:gd name="connsiteX7272" fmla="*/ 4197473 w 6891715"/>
                <a:gd name="connsiteY7272" fmla="*/ 93026 h 6367455"/>
                <a:gd name="connsiteX7273" fmla="*/ 4195252 w 6891715"/>
                <a:gd name="connsiteY7273" fmla="*/ 106678 h 6367455"/>
                <a:gd name="connsiteX7274" fmla="*/ 4179383 w 6891715"/>
                <a:gd name="connsiteY7274" fmla="*/ 116203 h 6367455"/>
                <a:gd name="connsiteX7275" fmla="*/ 4170179 w 6891715"/>
                <a:gd name="connsiteY7275" fmla="*/ 139381 h 6367455"/>
                <a:gd name="connsiteX7276" fmla="*/ 4197791 w 6891715"/>
                <a:gd name="connsiteY7276" fmla="*/ 131761 h 6367455"/>
                <a:gd name="connsiteX7277" fmla="*/ 4185731 w 6891715"/>
                <a:gd name="connsiteY7277" fmla="*/ 200658 h 6367455"/>
                <a:gd name="connsiteX7278" fmla="*/ 4200330 w 6891715"/>
                <a:gd name="connsiteY7278" fmla="*/ 201293 h 6367455"/>
                <a:gd name="connsiteX7279" fmla="*/ 4222546 w 6891715"/>
                <a:gd name="connsiteY7279" fmla="*/ 187323 h 6367455"/>
                <a:gd name="connsiteX7280" fmla="*/ 4238098 w 6891715"/>
                <a:gd name="connsiteY7280" fmla="*/ 143191 h 6367455"/>
                <a:gd name="connsiteX7281" fmla="*/ 4246667 w 6891715"/>
                <a:gd name="connsiteY7281" fmla="*/ 155573 h 6367455"/>
                <a:gd name="connsiteX7282" fmla="*/ 4250476 w 6891715"/>
                <a:gd name="connsiteY7282" fmla="*/ 141921 h 6367455"/>
                <a:gd name="connsiteX7283" fmla="*/ 4236828 w 6891715"/>
                <a:gd name="connsiteY7283" fmla="*/ 126363 h 6367455"/>
                <a:gd name="connsiteX7284" fmla="*/ 4240954 w 6891715"/>
                <a:gd name="connsiteY7284" fmla="*/ 106043 h 6367455"/>
                <a:gd name="connsiteX7285" fmla="*/ 4258727 w 6891715"/>
                <a:gd name="connsiteY7285" fmla="*/ 101916 h 6367455"/>
                <a:gd name="connsiteX7286" fmla="*/ 4264123 w 6891715"/>
                <a:gd name="connsiteY7286" fmla="*/ 93343 h 6367455"/>
                <a:gd name="connsiteX7287" fmla="*/ 4277770 w 6891715"/>
                <a:gd name="connsiteY7287" fmla="*/ 74293 h 6367455"/>
                <a:gd name="connsiteX7288" fmla="*/ 4268884 w 6891715"/>
                <a:gd name="connsiteY7288" fmla="*/ 63498 h 6367455"/>
                <a:gd name="connsiteX7289" fmla="*/ 4274279 w 6891715"/>
                <a:gd name="connsiteY7289" fmla="*/ 39686 h 6367455"/>
                <a:gd name="connsiteX7290" fmla="*/ 4286657 w 6891715"/>
                <a:gd name="connsiteY7290" fmla="*/ 33336 h 6367455"/>
                <a:gd name="connsiteX7291" fmla="*/ 4277135 w 6891715"/>
                <a:gd name="connsiteY7291" fmla="*/ 19366 h 6367455"/>
                <a:gd name="connsiteX7292" fmla="*/ 4105211 w 6891715"/>
                <a:gd name="connsiteY7292" fmla="*/ 0 h 6367455"/>
                <a:gd name="connsiteX7293" fmla="*/ 4132404 w 6891715"/>
                <a:gd name="connsiteY7293" fmla="*/ 29210 h 6367455"/>
                <a:gd name="connsiteX7294" fmla="*/ 4151279 w 6891715"/>
                <a:gd name="connsiteY7294" fmla="*/ 20320 h 6367455"/>
                <a:gd name="connsiteX7295" fmla="*/ 4142001 w 6891715"/>
                <a:gd name="connsiteY7295" fmla="*/ 37465 h 6367455"/>
                <a:gd name="connsiteX7296" fmla="*/ 4118327 w 6891715"/>
                <a:gd name="connsiteY7296" fmla="*/ 43180 h 6367455"/>
                <a:gd name="connsiteX7297" fmla="*/ 4092734 w 6891715"/>
                <a:gd name="connsiteY7297" fmla="*/ 44133 h 6367455"/>
                <a:gd name="connsiteX7298" fmla="*/ 4070660 w 6891715"/>
                <a:gd name="connsiteY7298" fmla="*/ 57150 h 6367455"/>
                <a:gd name="connsiteX7299" fmla="*/ 4067141 w 6891715"/>
                <a:gd name="connsiteY7299" fmla="*/ 41275 h 6367455"/>
                <a:gd name="connsiteX7300" fmla="*/ 4088575 w 6891715"/>
                <a:gd name="connsiteY7300" fmla="*/ 39370 h 6367455"/>
                <a:gd name="connsiteX7301" fmla="*/ 4087295 w 6891715"/>
                <a:gd name="connsiteY7301" fmla="*/ 29528 h 6367455"/>
                <a:gd name="connsiteX7302" fmla="*/ 4068100 w 6891715"/>
                <a:gd name="connsiteY7302" fmla="*/ 26353 h 6367455"/>
                <a:gd name="connsiteX7303" fmla="*/ 4072259 w 6891715"/>
                <a:gd name="connsiteY7303" fmla="*/ 12065 h 6367455"/>
                <a:gd name="connsiteX7304" fmla="*/ 4098812 w 6891715"/>
                <a:gd name="connsiteY7304" fmla="*/ 10478 h 6367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</a:cxnLst>
              <a:rect l="l" t="t" r="r" b="b"/>
              <a:pathLst>
                <a:path w="6891715" h="6367455">
                  <a:moveTo>
                    <a:pt x="2683163" y="6337292"/>
                  </a:moveTo>
                  <a:lnTo>
                    <a:pt x="2693958" y="6353978"/>
                  </a:lnTo>
                  <a:lnTo>
                    <a:pt x="2680624" y="6366813"/>
                  </a:lnTo>
                  <a:lnTo>
                    <a:pt x="2668876" y="6367455"/>
                  </a:lnTo>
                  <a:lnTo>
                    <a:pt x="2665383" y="6352695"/>
                  </a:lnTo>
                  <a:close/>
                  <a:moveTo>
                    <a:pt x="2700308" y="6256329"/>
                  </a:moveTo>
                  <a:lnTo>
                    <a:pt x="2695228" y="6265854"/>
                  </a:lnTo>
                  <a:lnTo>
                    <a:pt x="2687608" y="6263949"/>
                  </a:lnTo>
                  <a:lnTo>
                    <a:pt x="2690784" y="6256647"/>
                  </a:lnTo>
                  <a:close/>
                  <a:moveTo>
                    <a:pt x="2722533" y="6238867"/>
                  </a:moveTo>
                  <a:lnTo>
                    <a:pt x="2720891" y="6254742"/>
                  </a:lnTo>
                  <a:lnTo>
                    <a:pt x="2713008" y="6251567"/>
                  </a:lnTo>
                  <a:lnTo>
                    <a:pt x="2714322" y="6242360"/>
                  </a:lnTo>
                  <a:close/>
                  <a:moveTo>
                    <a:pt x="4255139" y="6154726"/>
                  </a:moveTo>
                  <a:lnTo>
                    <a:pt x="4256051" y="6161076"/>
                  </a:lnTo>
                  <a:lnTo>
                    <a:pt x="4243891" y="6173776"/>
                  </a:lnTo>
                  <a:lnTo>
                    <a:pt x="4241763" y="6166474"/>
                  </a:lnTo>
                  <a:lnTo>
                    <a:pt x="4245715" y="6156949"/>
                  </a:lnTo>
                  <a:lnTo>
                    <a:pt x="4249971" y="6160124"/>
                  </a:lnTo>
                  <a:close/>
                  <a:moveTo>
                    <a:pt x="3939210" y="6130914"/>
                  </a:moveTo>
                  <a:lnTo>
                    <a:pt x="3946521" y="6130914"/>
                  </a:lnTo>
                  <a:lnTo>
                    <a:pt x="3948746" y="6144521"/>
                  </a:lnTo>
                  <a:lnTo>
                    <a:pt x="3956057" y="6150849"/>
                  </a:lnTo>
                  <a:lnTo>
                    <a:pt x="3965594" y="6141356"/>
                  </a:lnTo>
                  <a:lnTo>
                    <a:pt x="3975130" y="6138192"/>
                  </a:lnTo>
                  <a:lnTo>
                    <a:pt x="3984666" y="6141989"/>
                  </a:lnTo>
                  <a:lnTo>
                    <a:pt x="3987845" y="6149267"/>
                  </a:lnTo>
                  <a:lnTo>
                    <a:pt x="3978309" y="6154646"/>
                  </a:lnTo>
                  <a:lnTo>
                    <a:pt x="3978309" y="6160026"/>
                  </a:lnTo>
                  <a:lnTo>
                    <a:pt x="3992295" y="6161924"/>
                  </a:lnTo>
                  <a:lnTo>
                    <a:pt x="3996427" y="6160975"/>
                  </a:lnTo>
                  <a:lnTo>
                    <a:pt x="4004056" y="6173316"/>
                  </a:lnTo>
                  <a:lnTo>
                    <a:pt x="4011367" y="6170151"/>
                  </a:lnTo>
                  <a:lnTo>
                    <a:pt x="4028214" y="6170151"/>
                  </a:lnTo>
                  <a:lnTo>
                    <a:pt x="4038069" y="6164772"/>
                  </a:lnTo>
                  <a:lnTo>
                    <a:pt x="4054916" y="6162557"/>
                  </a:lnTo>
                  <a:lnTo>
                    <a:pt x="4060320" y="6158127"/>
                  </a:lnTo>
                  <a:lnTo>
                    <a:pt x="4068584" y="6161291"/>
                  </a:lnTo>
                  <a:lnTo>
                    <a:pt x="4073988" y="6169835"/>
                  </a:lnTo>
                  <a:lnTo>
                    <a:pt x="4082571" y="6170468"/>
                  </a:lnTo>
                  <a:lnTo>
                    <a:pt x="4100371" y="6165089"/>
                  </a:lnTo>
                  <a:lnTo>
                    <a:pt x="4109908" y="6170468"/>
                  </a:lnTo>
                  <a:lnTo>
                    <a:pt x="4119444" y="6170151"/>
                  </a:lnTo>
                  <a:lnTo>
                    <a:pt x="4128980" y="6163823"/>
                  </a:lnTo>
                  <a:lnTo>
                    <a:pt x="4137563" y="6166038"/>
                  </a:lnTo>
                  <a:lnTo>
                    <a:pt x="4135337" y="6172366"/>
                  </a:lnTo>
                  <a:lnTo>
                    <a:pt x="4137563" y="6180594"/>
                  </a:lnTo>
                  <a:lnTo>
                    <a:pt x="4142013" y="6188821"/>
                  </a:lnTo>
                  <a:lnTo>
                    <a:pt x="4149324" y="6191985"/>
                  </a:lnTo>
                  <a:lnTo>
                    <a:pt x="4156635" y="6184707"/>
                  </a:lnTo>
                  <a:lnTo>
                    <a:pt x="4163946" y="6181543"/>
                  </a:lnTo>
                  <a:lnTo>
                    <a:pt x="4175707" y="6184707"/>
                  </a:lnTo>
                  <a:lnTo>
                    <a:pt x="4179840" y="6177113"/>
                  </a:lnTo>
                  <a:lnTo>
                    <a:pt x="4181111" y="6169835"/>
                  </a:lnTo>
                  <a:lnTo>
                    <a:pt x="4185243" y="6167620"/>
                  </a:lnTo>
                  <a:lnTo>
                    <a:pt x="4184290" y="6176164"/>
                  </a:lnTo>
                  <a:lnTo>
                    <a:pt x="4189376" y="6184391"/>
                  </a:lnTo>
                  <a:lnTo>
                    <a:pt x="4188422" y="6188504"/>
                  </a:lnTo>
                  <a:lnTo>
                    <a:pt x="4186197" y="6195782"/>
                  </a:lnTo>
                  <a:lnTo>
                    <a:pt x="4179204" y="6206541"/>
                  </a:lnTo>
                  <a:lnTo>
                    <a:pt x="4170621" y="6210654"/>
                  </a:lnTo>
                  <a:lnTo>
                    <a:pt x="4164264" y="6205908"/>
                  </a:lnTo>
                  <a:lnTo>
                    <a:pt x="4152820" y="6212237"/>
                  </a:lnTo>
                  <a:lnTo>
                    <a:pt x="4144238" y="6213186"/>
                  </a:lnTo>
                  <a:lnTo>
                    <a:pt x="4128344" y="6207807"/>
                  </a:lnTo>
                  <a:lnTo>
                    <a:pt x="4114358" y="6212553"/>
                  </a:lnTo>
                  <a:lnTo>
                    <a:pt x="4103232" y="6208123"/>
                  </a:lnTo>
                  <a:lnTo>
                    <a:pt x="4085114" y="6208756"/>
                  </a:lnTo>
                  <a:lnTo>
                    <a:pt x="4074306" y="6218249"/>
                  </a:lnTo>
                  <a:lnTo>
                    <a:pt x="4066995" y="6221413"/>
                  </a:lnTo>
                  <a:lnTo>
                    <a:pt x="4051101" y="6221413"/>
                  </a:lnTo>
                  <a:lnTo>
                    <a:pt x="4045697" y="6224577"/>
                  </a:lnTo>
                  <a:lnTo>
                    <a:pt x="4041565" y="6222362"/>
                  </a:lnTo>
                  <a:lnTo>
                    <a:pt x="4045697" y="6211920"/>
                  </a:lnTo>
                  <a:lnTo>
                    <a:pt x="4037115" y="6202744"/>
                  </a:lnTo>
                  <a:lnTo>
                    <a:pt x="4024400" y="6194200"/>
                  </a:lnTo>
                  <a:lnTo>
                    <a:pt x="4014864" y="6197681"/>
                  </a:lnTo>
                  <a:lnTo>
                    <a:pt x="4003103" y="6194516"/>
                  </a:lnTo>
                  <a:lnTo>
                    <a:pt x="3992613" y="6191352"/>
                  </a:lnTo>
                  <a:lnTo>
                    <a:pt x="3979898" y="6192618"/>
                  </a:lnTo>
                  <a:lnTo>
                    <a:pt x="3970362" y="6184391"/>
                  </a:lnTo>
                  <a:lnTo>
                    <a:pt x="3954468" y="6179961"/>
                  </a:lnTo>
                  <a:lnTo>
                    <a:pt x="3944614" y="6184707"/>
                  </a:lnTo>
                  <a:lnTo>
                    <a:pt x="3933171" y="6188821"/>
                  </a:lnTo>
                  <a:lnTo>
                    <a:pt x="3925542" y="6178379"/>
                  </a:lnTo>
                  <a:lnTo>
                    <a:pt x="3923634" y="6167620"/>
                  </a:lnTo>
                  <a:lnTo>
                    <a:pt x="3924588" y="6157494"/>
                  </a:lnTo>
                  <a:lnTo>
                    <a:pt x="3919184" y="6148951"/>
                  </a:lnTo>
                  <a:lnTo>
                    <a:pt x="3919820" y="6142622"/>
                  </a:lnTo>
                  <a:lnTo>
                    <a:pt x="3917913" y="6136294"/>
                  </a:lnTo>
                  <a:lnTo>
                    <a:pt x="3925224" y="6139458"/>
                  </a:lnTo>
                  <a:lnTo>
                    <a:pt x="3932853" y="6150216"/>
                  </a:lnTo>
                  <a:lnTo>
                    <a:pt x="3938257" y="6154014"/>
                  </a:lnTo>
                  <a:lnTo>
                    <a:pt x="3943343" y="6148634"/>
                  </a:lnTo>
                  <a:lnTo>
                    <a:pt x="3934760" y="6140407"/>
                  </a:lnTo>
                  <a:close/>
                  <a:moveTo>
                    <a:pt x="4979304" y="6116626"/>
                  </a:moveTo>
                  <a:lnTo>
                    <a:pt x="4987888" y="6116626"/>
                  </a:lnTo>
                  <a:lnTo>
                    <a:pt x="4983755" y="6126107"/>
                  </a:lnTo>
                  <a:lnTo>
                    <a:pt x="4969765" y="6130216"/>
                  </a:lnTo>
                  <a:lnTo>
                    <a:pt x="4970719" y="6138748"/>
                  </a:lnTo>
                  <a:lnTo>
                    <a:pt x="4955140" y="6149177"/>
                  </a:lnTo>
                  <a:lnTo>
                    <a:pt x="4944648" y="6155498"/>
                  </a:lnTo>
                  <a:lnTo>
                    <a:pt x="4934155" y="6168139"/>
                  </a:lnTo>
                  <a:lnTo>
                    <a:pt x="4919530" y="6180148"/>
                  </a:lnTo>
                  <a:lnTo>
                    <a:pt x="4919848" y="6181412"/>
                  </a:lnTo>
                  <a:lnTo>
                    <a:pt x="4922709" y="6190577"/>
                  </a:lnTo>
                  <a:lnTo>
                    <a:pt x="4925889" y="6194370"/>
                  </a:lnTo>
                  <a:lnTo>
                    <a:pt x="4932248" y="6201954"/>
                  </a:lnTo>
                  <a:lnTo>
                    <a:pt x="4934473" y="6211435"/>
                  </a:lnTo>
                  <a:lnTo>
                    <a:pt x="4927161" y="6212699"/>
                  </a:lnTo>
                  <a:lnTo>
                    <a:pt x="4924935" y="6206379"/>
                  </a:lnTo>
                  <a:lnTo>
                    <a:pt x="4916351" y="6206379"/>
                  </a:lnTo>
                  <a:lnTo>
                    <a:pt x="4909356" y="6208275"/>
                  </a:lnTo>
                  <a:lnTo>
                    <a:pt x="4902997" y="6214596"/>
                  </a:lnTo>
                  <a:lnTo>
                    <a:pt x="4892187" y="6226289"/>
                  </a:lnTo>
                  <a:lnTo>
                    <a:pt x="4871202" y="6238298"/>
                  </a:lnTo>
                  <a:lnTo>
                    <a:pt x="4851172" y="6240510"/>
                  </a:lnTo>
                  <a:lnTo>
                    <a:pt x="4835274" y="6238614"/>
                  </a:lnTo>
                  <a:lnTo>
                    <a:pt x="4826690" y="6246199"/>
                  </a:lnTo>
                  <a:lnTo>
                    <a:pt x="4828916" y="6253151"/>
                  </a:lnTo>
                  <a:lnTo>
                    <a:pt x="4821285" y="6251255"/>
                  </a:lnTo>
                  <a:lnTo>
                    <a:pt x="4806341" y="6248095"/>
                  </a:lnTo>
                  <a:lnTo>
                    <a:pt x="4781224" y="6246515"/>
                  </a:lnTo>
                  <a:lnTo>
                    <a:pt x="4776773" y="6237982"/>
                  </a:lnTo>
                  <a:lnTo>
                    <a:pt x="4773593" y="6228501"/>
                  </a:lnTo>
                  <a:lnTo>
                    <a:pt x="4764055" y="6220284"/>
                  </a:lnTo>
                  <a:lnTo>
                    <a:pt x="4762783" y="6209855"/>
                  </a:lnTo>
                  <a:lnTo>
                    <a:pt x="4760875" y="6201322"/>
                  </a:lnTo>
                  <a:lnTo>
                    <a:pt x="4772321" y="6203535"/>
                  </a:lnTo>
                  <a:lnTo>
                    <a:pt x="4778998" y="6206695"/>
                  </a:lnTo>
                  <a:lnTo>
                    <a:pt x="4789172" y="6189629"/>
                  </a:lnTo>
                  <a:lnTo>
                    <a:pt x="4796803" y="6186469"/>
                  </a:lnTo>
                  <a:lnTo>
                    <a:pt x="4806023" y="6182993"/>
                  </a:lnTo>
                  <a:lnTo>
                    <a:pt x="4826372" y="6185205"/>
                  </a:lnTo>
                  <a:lnTo>
                    <a:pt x="4827008" y="6177620"/>
                  </a:lnTo>
                  <a:lnTo>
                    <a:pt x="4827008" y="6175724"/>
                  </a:lnTo>
                  <a:lnTo>
                    <a:pt x="4826054" y="6164031"/>
                  </a:lnTo>
                  <a:lnTo>
                    <a:pt x="4837500" y="6164979"/>
                  </a:lnTo>
                  <a:lnTo>
                    <a:pt x="4845131" y="6171299"/>
                  </a:lnTo>
                  <a:lnTo>
                    <a:pt x="4864207" y="6173196"/>
                  </a:lnTo>
                  <a:lnTo>
                    <a:pt x="4882330" y="6165927"/>
                  </a:lnTo>
                  <a:lnTo>
                    <a:pt x="4914761" y="6154866"/>
                  </a:lnTo>
                  <a:lnTo>
                    <a:pt x="4939243" y="6145385"/>
                  </a:lnTo>
                  <a:lnTo>
                    <a:pt x="4957048" y="6130532"/>
                  </a:lnTo>
                  <a:lnTo>
                    <a:pt x="4970719" y="6126107"/>
                  </a:lnTo>
                  <a:close/>
                  <a:moveTo>
                    <a:pt x="4269809" y="6099164"/>
                  </a:moveTo>
                  <a:lnTo>
                    <a:pt x="4278081" y="6107690"/>
                  </a:lnTo>
                  <a:lnTo>
                    <a:pt x="4273179" y="6110848"/>
                  </a:lnTo>
                  <a:lnTo>
                    <a:pt x="4273179" y="6119059"/>
                  </a:lnTo>
                  <a:lnTo>
                    <a:pt x="4271341" y="6131691"/>
                  </a:lnTo>
                  <a:lnTo>
                    <a:pt x="4281451" y="6138955"/>
                  </a:lnTo>
                  <a:lnTo>
                    <a:pt x="4275630" y="6154744"/>
                  </a:lnTo>
                  <a:lnTo>
                    <a:pt x="4266439" y="6157902"/>
                  </a:lnTo>
                  <a:lnTo>
                    <a:pt x="4265520" y="6154744"/>
                  </a:lnTo>
                  <a:lnTo>
                    <a:pt x="4271341" y="6143376"/>
                  </a:lnTo>
                  <a:lnTo>
                    <a:pt x="4263988" y="6135797"/>
                  </a:lnTo>
                  <a:lnTo>
                    <a:pt x="4265213" y="6129481"/>
                  </a:lnTo>
                  <a:lnTo>
                    <a:pt x="4267051" y="6122533"/>
                  </a:lnTo>
                  <a:lnTo>
                    <a:pt x="4267051" y="6114954"/>
                  </a:lnTo>
                  <a:lnTo>
                    <a:pt x="4271953" y="6107690"/>
                  </a:lnTo>
                  <a:close/>
                  <a:moveTo>
                    <a:pt x="3049239" y="6092814"/>
                  </a:moveTo>
                  <a:lnTo>
                    <a:pt x="3061023" y="6092814"/>
                  </a:lnTo>
                  <a:lnTo>
                    <a:pt x="3070188" y="6099703"/>
                  </a:lnTo>
                  <a:lnTo>
                    <a:pt x="3064623" y="6107790"/>
                  </a:lnTo>
                  <a:lnTo>
                    <a:pt x="3052513" y="6108689"/>
                  </a:lnTo>
                  <a:lnTo>
                    <a:pt x="3048257" y="6107790"/>
                  </a:lnTo>
                  <a:lnTo>
                    <a:pt x="3038438" y="6097007"/>
                  </a:lnTo>
                  <a:close/>
                  <a:moveTo>
                    <a:pt x="3038243" y="6081701"/>
                  </a:moveTo>
                  <a:lnTo>
                    <a:pt x="3041613" y="6088628"/>
                  </a:lnTo>
                  <a:lnTo>
                    <a:pt x="3032422" y="6094401"/>
                  </a:lnTo>
                  <a:lnTo>
                    <a:pt x="3024150" y="6082855"/>
                  </a:lnTo>
                  <a:close/>
                  <a:moveTo>
                    <a:pt x="3863987" y="6053126"/>
                  </a:moveTo>
                  <a:lnTo>
                    <a:pt x="3875919" y="6056271"/>
                  </a:lnTo>
                  <a:lnTo>
                    <a:pt x="3881401" y="6066964"/>
                  </a:lnTo>
                  <a:lnTo>
                    <a:pt x="3875919" y="6067908"/>
                  </a:lnTo>
                  <a:lnTo>
                    <a:pt x="3880111" y="6079230"/>
                  </a:lnTo>
                  <a:lnTo>
                    <a:pt x="3876886" y="6086464"/>
                  </a:lnTo>
                  <a:lnTo>
                    <a:pt x="3865277" y="6084891"/>
                  </a:lnTo>
                  <a:lnTo>
                    <a:pt x="3860763" y="6066021"/>
                  </a:lnTo>
                  <a:close/>
                  <a:moveTo>
                    <a:pt x="4100970" y="6043601"/>
                  </a:moveTo>
                  <a:lnTo>
                    <a:pt x="4111588" y="6057374"/>
                  </a:lnTo>
                  <a:lnTo>
                    <a:pt x="4101282" y="6065826"/>
                  </a:lnTo>
                  <a:lnTo>
                    <a:pt x="4103156" y="6054244"/>
                  </a:lnTo>
                  <a:lnTo>
                    <a:pt x="4098784" y="6049861"/>
                  </a:lnTo>
                  <a:lnTo>
                    <a:pt x="4092850" y="6051113"/>
                  </a:lnTo>
                  <a:lnTo>
                    <a:pt x="4092538" y="6046105"/>
                  </a:lnTo>
                  <a:close/>
                  <a:moveTo>
                    <a:pt x="4379876" y="6040426"/>
                  </a:moveTo>
                  <a:lnTo>
                    <a:pt x="4379876" y="6051117"/>
                  </a:lnTo>
                  <a:lnTo>
                    <a:pt x="4366858" y="6060550"/>
                  </a:lnTo>
                  <a:lnTo>
                    <a:pt x="4364318" y="6075014"/>
                  </a:lnTo>
                  <a:lnTo>
                    <a:pt x="4352888" y="6098282"/>
                  </a:lnTo>
                  <a:lnTo>
                    <a:pt x="4333838" y="6105514"/>
                  </a:lnTo>
                  <a:lnTo>
                    <a:pt x="4335425" y="6088849"/>
                  </a:lnTo>
                  <a:lnTo>
                    <a:pt x="4324313" y="6089163"/>
                  </a:lnTo>
                  <a:lnTo>
                    <a:pt x="4328123" y="6083818"/>
                  </a:lnTo>
                  <a:lnTo>
                    <a:pt x="4333520" y="6070297"/>
                  </a:lnTo>
                  <a:lnTo>
                    <a:pt x="4345903" y="6053318"/>
                  </a:lnTo>
                  <a:lnTo>
                    <a:pt x="4360508" y="6048287"/>
                  </a:lnTo>
                  <a:close/>
                  <a:moveTo>
                    <a:pt x="4333108" y="6021376"/>
                  </a:moveTo>
                  <a:lnTo>
                    <a:pt x="4337013" y="6023281"/>
                  </a:lnTo>
                  <a:lnTo>
                    <a:pt x="4334610" y="6030266"/>
                  </a:lnTo>
                  <a:lnTo>
                    <a:pt x="4325900" y="6030901"/>
                  </a:lnTo>
                  <a:close/>
                  <a:moveTo>
                    <a:pt x="4191713" y="6019789"/>
                  </a:moveTo>
                  <a:lnTo>
                    <a:pt x="4195726" y="6021376"/>
                  </a:lnTo>
                  <a:lnTo>
                    <a:pt x="4187700" y="6034077"/>
                  </a:lnTo>
                  <a:lnTo>
                    <a:pt x="4184613" y="6029314"/>
                  </a:lnTo>
                  <a:close/>
                  <a:moveTo>
                    <a:pt x="3752636" y="6002326"/>
                  </a:moveTo>
                  <a:lnTo>
                    <a:pt x="3754400" y="6015026"/>
                  </a:lnTo>
                  <a:lnTo>
                    <a:pt x="3748050" y="6006165"/>
                  </a:lnTo>
                  <a:close/>
                  <a:moveTo>
                    <a:pt x="4012798" y="5995976"/>
                  </a:moveTo>
                  <a:lnTo>
                    <a:pt x="4024276" y="6005183"/>
                  </a:lnTo>
                  <a:lnTo>
                    <a:pt x="4014970" y="6022011"/>
                  </a:lnTo>
                  <a:lnTo>
                    <a:pt x="4008145" y="6026139"/>
                  </a:lnTo>
                  <a:lnTo>
                    <a:pt x="4001941" y="6024234"/>
                  </a:lnTo>
                  <a:lnTo>
                    <a:pt x="3997288" y="6018201"/>
                  </a:lnTo>
                  <a:lnTo>
                    <a:pt x="4005663" y="6015661"/>
                  </a:lnTo>
                  <a:lnTo>
                    <a:pt x="3998218" y="6010581"/>
                  </a:lnTo>
                  <a:lnTo>
                    <a:pt x="4001320" y="6007406"/>
                  </a:lnTo>
                  <a:lnTo>
                    <a:pt x="4011867" y="6008358"/>
                  </a:lnTo>
                  <a:lnTo>
                    <a:pt x="4015900" y="6008358"/>
                  </a:lnTo>
                  <a:lnTo>
                    <a:pt x="4011867" y="6001056"/>
                  </a:lnTo>
                  <a:close/>
                  <a:moveTo>
                    <a:pt x="4097132" y="5994389"/>
                  </a:moveTo>
                  <a:lnTo>
                    <a:pt x="4100476" y="6005330"/>
                  </a:lnTo>
                  <a:lnTo>
                    <a:pt x="4097740" y="6018202"/>
                  </a:lnTo>
                  <a:lnTo>
                    <a:pt x="4086188" y="6005652"/>
                  </a:lnTo>
                  <a:lnTo>
                    <a:pt x="4086188" y="5997929"/>
                  </a:lnTo>
                  <a:close/>
                  <a:moveTo>
                    <a:pt x="4278593" y="5988039"/>
                  </a:moveTo>
                  <a:lnTo>
                    <a:pt x="4284943" y="5988039"/>
                  </a:lnTo>
                  <a:lnTo>
                    <a:pt x="4292563" y="5991214"/>
                  </a:lnTo>
                  <a:lnTo>
                    <a:pt x="4286213" y="5994389"/>
                  </a:lnTo>
                  <a:lnTo>
                    <a:pt x="4282085" y="5999786"/>
                  </a:lnTo>
                  <a:lnTo>
                    <a:pt x="4270655" y="5997564"/>
                  </a:lnTo>
                  <a:lnTo>
                    <a:pt x="4256685" y="6003914"/>
                  </a:lnTo>
                  <a:lnTo>
                    <a:pt x="4258908" y="6019789"/>
                  </a:lnTo>
                  <a:lnTo>
                    <a:pt x="4251288" y="6013439"/>
                  </a:lnTo>
                  <a:lnTo>
                    <a:pt x="4253510" y="6000739"/>
                  </a:lnTo>
                  <a:lnTo>
                    <a:pt x="4262718" y="5989309"/>
                  </a:lnTo>
                  <a:close/>
                  <a:moveTo>
                    <a:pt x="4044769" y="5988039"/>
                  </a:moveTo>
                  <a:lnTo>
                    <a:pt x="4050157" y="5994389"/>
                  </a:lnTo>
                  <a:lnTo>
                    <a:pt x="4052851" y="6001691"/>
                  </a:lnTo>
                  <a:lnTo>
                    <a:pt x="4042748" y="6007089"/>
                  </a:lnTo>
                  <a:lnTo>
                    <a:pt x="4041738" y="6002009"/>
                  </a:lnTo>
                  <a:close/>
                  <a:moveTo>
                    <a:pt x="2784354" y="5988039"/>
                  </a:moveTo>
                  <a:lnTo>
                    <a:pt x="2798725" y="5999034"/>
                  </a:lnTo>
                  <a:lnTo>
                    <a:pt x="2788699" y="6005502"/>
                  </a:lnTo>
                  <a:lnTo>
                    <a:pt x="2779675" y="5992566"/>
                  </a:lnTo>
                  <a:close/>
                  <a:moveTo>
                    <a:pt x="4162388" y="5973751"/>
                  </a:moveTo>
                  <a:lnTo>
                    <a:pt x="4157943" y="5978006"/>
                  </a:lnTo>
                  <a:lnTo>
                    <a:pt x="4156038" y="5991099"/>
                  </a:lnTo>
                  <a:lnTo>
                    <a:pt x="4147783" y="6000918"/>
                  </a:lnTo>
                  <a:lnTo>
                    <a:pt x="4133813" y="6005501"/>
                  </a:lnTo>
                  <a:lnTo>
                    <a:pt x="4136035" y="5994372"/>
                  </a:lnTo>
                  <a:lnTo>
                    <a:pt x="4150640" y="5986844"/>
                  </a:lnTo>
                  <a:cubicBezTo>
                    <a:pt x="4150958" y="5982807"/>
                    <a:pt x="4151275" y="5978770"/>
                    <a:pt x="4151593" y="5974733"/>
                  </a:cubicBezTo>
                  <a:close/>
                  <a:moveTo>
                    <a:pt x="4248322" y="5964226"/>
                  </a:moveTo>
                  <a:lnTo>
                    <a:pt x="4257308" y="5967568"/>
                  </a:lnTo>
                  <a:lnTo>
                    <a:pt x="4262400" y="5977594"/>
                  </a:lnTo>
                  <a:lnTo>
                    <a:pt x="4250419" y="5983276"/>
                  </a:lnTo>
                  <a:lnTo>
                    <a:pt x="4248322" y="5979934"/>
                  </a:lnTo>
                  <a:lnTo>
                    <a:pt x="4252515" y="5971913"/>
                  </a:lnTo>
                  <a:lnTo>
                    <a:pt x="4246525" y="5970910"/>
                  </a:lnTo>
                  <a:close/>
                  <a:moveTo>
                    <a:pt x="4031293" y="5961051"/>
                  </a:moveTo>
                  <a:lnTo>
                    <a:pt x="4036975" y="5972352"/>
                  </a:lnTo>
                  <a:lnTo>
                    <a:pt x="4031293" y="5980101"/>
                  </a:lnTo>
                  <a:lnTo>
                    <a:pt x="4020264" y="5978163"/>
                  </a:lnTo>
                  <a:lnTo>
                    <a:pt x="4017925" y="5969446"/>
                  </a:lnTo>
                  <a:lnTo>
                    <a:pt x="4020264" y="5964280"/>
                  </a:lnTo>
                  <a:close/>
                  <a:moveTo>
                    <a:pt x="4088954" y="5956289"/>
                  </a:moveTo>
                  <a:lnTo>
                    <a:pt x="4090951" y="5968530"/>
                  </a:lnTo>
                  <a:lnTo>
                    <a:pt x="4086956" y="5976792"/>
                  </a:lnTo>
                  <a:lnTo>
                    <a:pt x="4079300" y="5981689"/>
                  </a:lnTo>
                  <a:lnTo>
                    <a:pt x="4070313" y="5972814"/>
                  </a:lnTo>
                  <a:lnTo>
                    <a:pt x="4074307" y="5961797"/>
                  </a:lnTo>
                  <a:close/>
                  <a:moveTo>
                    <a:pt x="4116516" y="5949939"/>
                  </a:moveTo>
                  <a:lnTo>
                    <a:pt x="4121773" y="5953928"/>
                  </a:lnTo>
                  <a:cubicBezTo>
                    <a:pt x="4122082" y="5958939"/>
                    <a:pt x="4122392" y="5963951"/>
                    <a:pt x="4122701" y="5968962"/>
                  </a:cubicBezTo>
                  <a:lnTo>
                    <a:pt x="4112804" y="5983383"/>
                  </a:lnTo>
                  <a:lnTo>
                    <a:pt x="4107547" y="5986452"/>
                  </a:lnTo>
                  <a:lnTo>
                    <a:pt x="4098888" y="5969269"/>
                  </a:lnTo>
                  <a:lnTo>
                    <a:pt x="4104145" y="5953928"/>
                  </a:lnTo>
                  <a:close/>
                  <a:moveTo>
                    <a:pt x="3879813" y="5943589"/>
                  </a:moveTo>
                  <a:lnTo>
                    <a:pt x="3887751" y="5947117"/>
                  </a:lnTo>
                  <a:lnTo>
                    <a:pt x="3881136" y="5953114"/>
                  </a:lnTo>
                  <a:close/>
                  <a:moveTo>
                    <a:pt x="4230772" y="5937239"/>
                  </a:moveTo>
                  <a:lnTo>
                    <a:pt x="4237000" y="5943884"/>
                  </a:lnTo>
                  <a:lnTo>
                    <a:pt x="4235901" y="5950530"/>
                  </a:lnTo>
                  <a:lnTo>
                    <a:pt x="4228574" y="5951527"/>
                  </a:lnTo>
                  <a:lnTo>
                    <a:pt x="4227475" y="5946210"/>
                  </a:lnTo>
                  <a:close/>
                  <a:moveTo>
                    <a:pt x="4015702" y="5929301"/>
                  </a:moveTo>
                  <a:lnTo>
                    <a:pt x="4021100" y="5932476"/>
                  </a:lnTo>
                  <a:cubicBezTo>
                    <a:pt x="4020782" y="5935651"/>
                    <a:pt x="4020465" y="5938826"/>
                    <a:pt x="4020147" y="5942001"/>
                  </a:cubicBezTo>
                  <a:lnTo>
                    <a:pt x="4015067" y="5948351"/>
                  </a:lnTo>
                  <a:lnTo>
                    <a:pt x="4011575" y="5945176"/>
                  </a:lnTo>
                  <a:lnTo>
                    <a:pt x="4011575" y="5932476"/>
                  </a:lnTo>
                  <a:close/>
                  <a:moveTo>
                    <a:pt x="3920838" y="5926126"/>
                  </a:moveTo>
                  <a:lnTo>
                    <a:pt x="3922676" y="5931232"/>
                  </a:lnTo>
                  <a:lnTo>
                    <a:pt x="3912566" y="5937239"/>
                  </a:lnTo>
                  <a:lnTo>
                    <a:pt x="3905213" y="5935437"/>
                  </a:lnTo>
                  <a:lnTo>
                    <a:pt x="3909502" y="5932433"/>
                  </a:lnTo>
                  <a:close/>
                  <a:moveTo>
                    <a:pt x="4101110" y="5921364"/>
                  </a:moveTo>
                  <a:lnTo>
                    <a:pt x="4111588" y="5922290"/>
                  </a:lnTo>
                  <a:lnTo>
                    <a:pt x="4111588" y="5927229"/>
                  </a:lnTo>
                  <a:lnTo>
                    <a:pt x="4102063" y="5932477"/>
                  </a:lnTo>
                  <a:lnTo>
                    <a:pt x="4092538" y="5930625"/>
                  </a:lnTo>
                  <a:close/>
                  <a:moveTo>
                    <a:pt x="4052850" y="5919776"/>
                  </a:moveTo>
                  <a:lnTo>
                    <a:pt x="4063963" y="5927797"/>
                  </a:lnTo>
                  <a:lnTo>
                    <a:pt x="4054952" y="5938826"/>
                  </a:lnTo>
                  <a:lnTo>
                    <a:pt x="4052850" y="5932142"/>
                  </a:lnTo>
                  <a:close/>
                  <a:moveTo>
                    <a:pt x="4071020" y="5907076"/>
                  </a:moveTo>
                  <a:lnTo>
                    <a:pt x="4081640" y="5907076"/>
                  </a:lnTo>
                  <a:lnTo>
                    <a:pt x="4089363" y="5911287"/>
                  </a:lnTo>
                  <a:lnTo>
                    <a:pt x="4088397" y="5919711"/>
                  </a:lnTo>
                  <a:lnTo>
                    <a:pt x="4079709" y="5922951"/>
                  </a:lnTo>
                  <a:lnTo>
                    <a:pt x="4065550" y="5910316"/>
                  </a:lnTo>
                  <a:close/>
                  <a:moveTo>
                    <a:pt x="4007267" y="5895964"/>
                  </a:moveTo>
                  <a:lnTo>
                    <a:pt x="4014411" y="5903050"/>
                  </a:lnTo>
                  <a:cubicBezTo>
                    <a:pt x="4014524" y="5905519"/>
                    <a:pt x="4014638" y="5907989"/>
                    <a:pt x="4014751" y="5910458"/>
                  </a:cubicBezTo>
                  <a:lnTo>
                    <a:pt x="4005566" y="5918189"/>
                  </a:lnTo>
                  <a:lnTo>
                    <a:pt x="4005566" y="5907559"/>
                  </a:lnTo>
                  <a:lnTo>
                    <a:pt x="4000463" y="5900151"/>
                  </a:lnTo>
                  <a:close/>
                  <a:moveTo>
                    <a:pt x="4201841" y="5892789"/>
                  </a:moveTo>
                  <a:lnTo>
                    <a:pt x="4210013" y="5899073"/>
                  </a:lnTo>
                  <a:lnTo>
                    <a:pt x="4198900" y="5900727"/>
                  </a:lnTo>
                  <a:close/>
                  <a:moveTo>
                    <a:pt x="4190963" y="5889614"/>
                  </a:moveTo>
                  <a:lnTo>
                    <a:pt x="4183660" y="5905999"/>
                  </a:lnTo>
                  <a:lnTo>
                    <a:pt x="4173818" y="5905999"/>
                  </a:lnTo>
                  <a:lnTo>
                    <a:pt x="4159213" y="5916602"/>
                  </a:lnTo>
                  <a:lnTo>
                    <a:pt x="4163340" y="5901823"/>
                  </a:lnTo>
                  <a:lnTo>
                    <a:pt x="4173818" y="5899574"/>
                  </a:lnTo>
                  <a:close/>
                  <a:moveTo>
                    <a:pt x="3983882" y="5889614"/>
                  </a:moveTo>
                  <a:lnTo>
                    <a:pt x="3990938" y="5892617"/>
                  </a:lnTo>
                  <a:lnTo>
                    <a:pt x="3980707" y="5900727"/>
                  </a:lnTo>
                  <a:lnTo>
                    <a:pt x="3978238" y="5897723"/>
                  </a:lnTo>
                  <a:close/>
                  <a:moveTo>
                    <a:pt x="4234460" y="5870564"/>
                  </a:moveTo>
                  <a:lnTo>
                    <a:pt x="4239858" y="5870564"/>
                  </a:lnTo>
                  <a:lnTo>
                    <a:pt x="4244938" y="5873567"/>
                  </a:lnTo>
                  <a:lnTo>
                    <a:pt x="4253510" y="5873567"/>
                  </a:lnTo>
                  <a:lnTo>
                    <a:pt x="4254463" y="5881676"/>
                  </a:lnTo>
                  <a:lnTo>
                    <a:pt x="4238588" y="5880775"/>
                  </a:lnTo>
                  <a:lnTo>
                    <a:pt x="4239858" y="5888584"/>
                  </a:lnTo>
                  <a:lnTo>
                    <a:pt x="4232238" y="5892789"/>
                  </a:lnTo>
                  <a:lnTo>
                    <a:pt x="4225888" y="5886782"/>
                  </a:lnTo>
                  <a:lnTo>
                    <a:pt x="4213188" y="5887082"/>
                  </a:lnTo>
                  <a:lnTo>
                    <a:pt x="4218585" y="5875069"/>
                  </a:lnTo>
                  <a:close/>
                  <a:moveTo>
                    <a:pt x="3641967" y="5862626"/>
                  </a:moveTo>
                  <a:lnTo>
                    <a:pt x="3650372" y="5864489"/>
                  </a:lnTo>
                  <a:lnTo>
                    <a:pt x="3649127" y="5869770"/>
                  </a:lnTo>
                  <a:lnTo>
                    <a:pt x="3663757" y="5872565"/>
                  </a:lnTo>
                  <a:lnTo>
                    <a:pt x="3671850" y="5887784"/>
                  </a:lnTo>
                  <a:lnTo>
                    <a:pt x="3659399" y="5883746"/>
                  </a:lnTo>
                  <a:lnTo>
                    <a:pt x="3656597" y="5891201"/>
                  </a:lnTo>
                  <a:lnTo>
                    <a:pt x="3647570" y="5884989"/>
                  </a:lnTo>
                  <a:lnTo>
                    <a:pt x="3640100" y="5873497"/>
                  </a:lnTo>
                  <a:close/>
                  <a:moveTo>
                    <a:pt x="4038979" y="5856276"/>
                  </a:moveTo>
                  <a:lnTo>
                    <a:pt x="4043930" y="5866368"/>
                  </a:lnTo>
                  <a:lnTo>
                    <a:pt x="4048262" y="5865422"/>
                  </a:lnTo>
                  <a:lnTo>
                    <a:pt x="4057545" y="5871730"/>
                  </a:lnTo>
                  <a:lnTo>
                    <a:pt x="4057545" y="5878038"/>
                  </a:lnTo>
                  <a:lnTo>
                    <a:pt x="4063734" y="5884346"/>
                  </a:lnTo>
                  <a:lnTo>
                    <a:pt x="4064972" y="5897593"/>
                  </a:lnTo>
                  <a:lnTo>
                    <a:pt x="4067138" y="5902955"/>
                  </a:lnTo>
                  <a:lnTo>
                    <a:pt x="4060949" y="5903901"/>
                  </a:lnTo>
                  <a:lnTo>
                    <a:pt x="4049500" y="5894754"/>
                  </a:lnTo>
                  <a:lnTo>
                    <a:pt x="4049500" y="5884346"/>
                  </a:lnTo>
                  <a:lnTo>
                    <a:pt x="4038051" y="5879931"/>
                  </a:lnTo>
                  <a:lnTo>
                    <a:pt x="4030625" y="5872046"/>
                  </a:lnTo>
                  <a:lnTo>
                    <a:pt x="4033719" y="5860376"/>
                  </a:lnTo>
                  <a:close/>
                  <a:moveTo>
                    <a:pt x="3149881" y="5826114"/>
                  </a:moveTo>
                  <a:lnTo>
                    <a:pt x="3157501" y="5826114"/>
                  </a:lnTo>
                  <a:lnTo>
                    <a:pt x="3153373" y="5832443"/>
                  </a:lnTo>
                  <a:lnTo>
                    <a:pt x="3156548" y="5844152"/>
                  </a:lnTo>
                  <a:lnTo>
                    <a:pt x="3139721" y="5873583"/>
                  </a:lnTo>
                  <a:lnTo>
                    <a:pt x="3130831" y="5891938"/>
                  </a:lnTo>
                  <a:lnTo>
                    <a:pt x="3124798" y="5905229"/>
                  </a:lnTo>
                  <a:lnTo>
                    <a:pt x="3122893" y="5909976"/>
                  </a:lnTo>
                  <a:lnTo>
                    <a:pt x="3121941" y="5912508"/>
                  </a:lnTo>
                  <a:lnTo>
                    <a:pt x="3123528" y="5936876"/>
                  </a:lnTo>
                  <a:lnTo>
                    <a:pt x="3137181" y="5954597"/>
                  </a:lnTo>
                  <a:lnTo>
                    <a:pt x="3133371" y="5977699"/>
                  </a:lnTo>
                  <a:lnTo>
                    <a:pt x="3117813" y="5997953"/>
                  </a:lnTo>
                  <a:lnTo>
                    <a:pt x="3124163" y="6015358"/>
                  </a:lnTo>
                  <a:lnTo>
                    <a:pt x="3115591" y="6019789"/>
                  </a:lnTo>
                  <a:lnTo>
                    <a:pt x="3102891" y="6012510"/>
                  </a:lnTo>
                  <a:lnTo>
                    <a:pt x="3079713" y="6004282"/>
                  </a:lnTo>
                  <a:lnTo>
                    <a:pt x="3056218" y="5995105"/>
                  </a:lnTo>
                  <a:lnTo>
                    <a:pt x="3026691" y="5965990"/>
                  </a:lnTo>
                  <a:lnTo>
                    <a:pt x="2989543" y="5965357"/>
                  </a:lnTo>
                  <a:lnTo>
                    <a:pt x="2947633" y="5933078"/>
                  </a:lnTo>
                  <a:lnTo>
                    <a:pt x="2912708" y="5916622"/>
                  </a:lnTo>
                  <a:lnTo>
                    <a:pt x="2905088" y="5909343"/>
                  </a:lnTo>
                  <a:lnTo>
                    <a:pt x="2869210" y="5903331"/>
                  </a:lnTo>
                  <a:lnTo>
                    <a:pt x="2860638" y="5874216"/>
                  </a:lnTo>
                  <a:lnTo>
                    <a:pt x="2873973" y="5853962"/>
                  </a:lnTo>
                  <a:lnTo>
                    <a:pt x="2885720" y="5848583"/>
                  </a:lnTo>
                  <a:cubicBezTo>
                    <a:pt x="2885614" y="5845102"/>
                    <a:pt x="2885509" y="5841620"/>
                    <a:pt x="2885403" y="5838139"/>
                  </a:cubicBezTo>
                  <a:lnTo>
                    <a:pt x="2894928" y="5839722"/>
                  </a:lnTo>
                  <a:lnTo>
                    <a:pt x="2898420" y="5846367"/>
                  </a:lnTo>
                  <a:lnTo>
                    <a:pt x="2907945" y="5857760"/>
                  </a:lnTo>
                  <a:lnTo>
                    <a:pt x="2917470" y="5854595"/>
                  </a:lnTo>
                  <a:lnTo>
                    <a:pt x="2933028" y="5839722"/>
                  </a:lnTo>
                  <a:lnTo>
                    <a:pt x="2946046" y="5847000"/>
                  </a:lnTo>
                  <a:lnTo>
                    <a:pt x="2958746" y="5847950"/>
                  </a:lnTo>
                  <a:lnTo>
                    <a:pt x="2968271" y="5862507"/>
                  </a:lnTo>
                  <a:lnTo>
                    <a:pt x="2990496" y="5860292"/>
                  </a:lnTo>
                  <a:lnTo>
                    <a:pt x="3014943" y="5851431"/>
                  </a:lnTo>
                  <a:lnTo>
                    <a:pt x="3037168" y="5857444"/>
                  </a:lnTo>
                  <a:lnTo>
                    <a:pt x="3064473" y="5851114"/>
                  </a:lnTo>
                  <a:lnTo>
                    <a:pt x="3086698" y="5839405"/>
                  </a:lnTo>
                  <a:lnTo>
                    <a:pt x="3113368" y="5842253"/>
                  </a:lnTo>
                  <a:lnTo>
                    <a:pt x="3123528" y="5834975"/>
                  </a:lnTo>
                  <a:lnTo>
                    <a:pt x="3141626" y="5833392"/>
                  </a:lnTo>
                  <a:close/>
                  <a:moveTo>
                    <a:pt x="3635338" y="5800714"/>
                  </a:moveTo>
                  <a:lnTo>
                    <a:pt x="3644716" y="5802964"/>
                  </a:lnTo>
                  <a:lnTo>
                    <a:pt x="3643422" y="5813575"/>
                  </a:lnTo>
                  <a:lnTo>
                    <a:pt x="3652801" y="5819040"/>
                  </a:lnTo>
                  <a:lnTo>
                    <a:pt x="3652477" y="5826114"/>
                  </a:lnTo>
                  <a:lnTo>
                    <a:pt x="3643422" y="5820648"/>
                  </a:lnTo>
                  <a:lnTo>
                    <a:pt x="3636308" y="5816468"/>
                  </a:lnTo>
                  <a:cubicBezTo>
                    <a:pt x="3635985" y="5811217"/>
                    <a:pt x="3635661" y="5805965"/>
                    <a:pt x="3635338" y="5800714"/>
                  </a:cubicBezTo>
                  <a:close/>
                  <a:moveTo>
                    <a:pt x="3630817" y="5799126"/>
                  </a:moveTo>
                  <a:lnTo>
                    <a:pt x="3632059" y="5810705"/>
                  </a:lnTo>
                  <a:cubicBezTo>
                    <a:pt x="3632163" y="5813600"/>
                    <a:pt x="3632266" y="5816495"/>
                    <a:pt x="3632370" y="5819390"/>
                  </a:cubicBezTo>
                  <a:lnTo>
                    <a:pt x="3635787" y="5830004"/>
                  </a:lnTo>
                  <a:lnTo>
                    <a:pt x="3639514" y="5825180"/>
                  </a:lnTo>
                  <a:lnTo>
                    <a:pt x="3655976" y="5833221"/>
                  </a:lnTo>
                  <a:lnTo>
                    <a:pt x="3655355" y="5847052"/>
                  </a:lnTo>
                  <a:lnTo>
                    <a:pt x="3644794" y="5844801"/>
                  </a:lnTo>
                  <a:lnTo>
                    <a:pt x="3642309" y="5848339"/>
                  </a:lnTo>
                  <a:lnTo>
                    <a:pt x="3630506" y="5843514"/>
                  </a:lnTo>
                  <a:lnTo>
                    <a:pt x="3629575" y="5835794"/>
                  </a:lnTo>
                  <a:lnTo>
                    <a:pt x="3624294" y="5825823"/>
                  </a:lnTo>
                  <a:lnTo>
                    <a:pt x="3622741" y="5836438"/>
                  </a:lnTo>
                  <a:lnTo>
                    <a:pt x="3613113" y="5827110"/>
                  </a:lnTo>
                  <a:lnTo>
                    <a:pt x="3616840" y="5811349"/>
                  </a:lnTo>
                  <a:lnTo>
                    <a:pt x="3624294" y="5817782"/>
                  </a:lnTo>
                  <a:close/>
                  <a:moveTo>
                    <a:pt x="3095553" y="5791189"/>
                  </a:moveTo>
                  <a:lnTo>
                    <a:pt x="3106700" y="5794813"/>
                  </a:lnTo>
                  <a:lnTo>
                    <a:pt x="3099944" y="5808652"/>
                  </a:lnTo>
                  <a:lnTo>
                    <a:pt x="3090825" y="5795472"/>
                  </a:lnTo>
                  <a:close/>
                  <a:moveTo>
                    <a:pt x="4154133" y="5781664"/>
                  </a:moveTo>
                  <a:lnTo>
                    <a:pt x="4166833" y="5782604"/>
                  </a:lnTo>
                  <a:lnTo>
                    <a:pt x="4171913" y="5800150"/>
                  </a:lnTo>
                  <a:lnTo>
                    <a:pt x="4173501" y="5810489"/>
                  </a:lnTo>
                  <a:lnTo>
                    <a:pt x="4166198" y="5815816"/>
                  </a:lnTo>
                  <a:lnTo>
                    <a:pt x="4161753" y="5829289"/>
                  </a:lnTo>
                  <a:lnTo>
                    <a:pt x="4149053" y="5818009"/>
                  </a:lnTo>
                  <a:lnTo>
                    <a:pt x="4157625" y="5803596"/>
                  </a:lnTo>
                  <a:lnTo>
                    <a:pt x="4143338" y="5794197"/>
                  </a:lnTo>
                  <a:lnTo>
                    <a:pt x="4144608" y="5783544"/>
                  </a:lnTo>
                  <a:close/>
                  <a:moveTo>
                    <a:pt x="3652252" y="5780076"/>
                  </a:moveTo>
                  <a:lnTo>
                    <a:pt x="3658821" y="5780076"/>
                  </a:lnTo>
                  <a:lnTo>
                    <a:pt x="3654223" y="5787061"/>
                  </a:lnTo>
                  <a:lnTo>
                    <a:pt x="3659150" y="5794364"/>
                  </a:lnTo>
                  <a:lnTo>
                    <a:pt x="3649625" y="5789919"/>
                  </a:lnTo>
                  <a:close/>
                  <a:moveTo>
                    <a:pt x="1810406" y="5757851"/>
                  </a:moveTo>
                  <a:lnTo>
                    <a:pt x="1816824" y="5766824"/>
                  </a:lnTo>
                  <a:lnTo>
                    <a:pt x="1832868" y="5767422"/>
                  </a:lnTo>
                  <a:lnTo>
                    <a:pt x="1835114" y="5778489"/>
                  </a:lnTo>
                  <a:lnTo>
                    <a:pt x="1829659" y="5772507"/>
                  </a:lnTo>
                  <a:lnTo>
                    <a:pt x="1816824" y="5771909"/>
                  </a:lnTo>
                  <a:lnTo>
                    <a:pt x="1809444" y="5775797"/>
                  </a:lnTo>
                  <a:lnTo>
                    <a:pt x="1804951" y="5768918"/>
                  </a:lnTo>
                  <a:close/>
                  <a:moveTo>
                    <a:pt x="3645223" y="5754676"/>
                  </a:moveTo>
                  <a:lnTo>
                    <a:pt x="3645223" y="5762230"/>
                  </a:lnTo>
                  <a:lnTo>
                    <a:pt x="3648038" y="5769470"/>
                  </a:lnTo>
                  <a:lnTo>
                    <a:pt x="3646162" y="5785838"/>
                  </a:lnTo>
                  <a:lnTo>
                    <a:pt x="3640533" y="5785838"/>
                  </a:lnTo>
                  <a:lnTo>
                    <a:pt x="3639595" y="5781746"/>
                  </a:lnTo>
                  <a:lnTo>
                    <a:pt x="3630839" y="5791189"/>
                  </a:lnTo>
                  <a:lnTo>
                    <a:pt x="3627400" y="5788356"/>
                  </a:lnTo>
                  <a:cubicBezTo>
                    <a:pt x="3627608" y="5785523"/>
                    <a:pt x="3627817" y="5782690"/>
                    <a:pt x="3628025" y="5779857"/>
                  </a:cubicBezTo>
                  <a:lnTo>
                    <a:pt x="3632716" y="5772303"/>
                  </a:lnTo>
                  <a:lnTo>
                    <a:pt x="3633966" y="5761601"/>
                  </a:lnTo>
                  <a:close/>
                  <a:moveTo>
                    <a:pt x="4003575" y="5735626"/>
                  </a:moveTo>
                  <a:lnTo>
                    <a:pt x="4014159" y="5735626"/>
                  </a:lnTo>
                  <a:lnTo>
                    <a:pt x="4019139" y="5746117"/>
                  </a:lnTo>
                  <a:lnTo>
                    <a:pt x="4029723" y="5752674"/>
                  </a:lnTo>
                  <a:lnTo>
                    <a:pt x="4032213" y="5759232"/>
                  </a:lnTo>
                  <a:lnTo>
                    <a:pt x="4021629" y="5765789"/>
                  </a:lnTo>
                  <a:lnTo>
                    <a:pt x="4014470" y="5761527"/>
                  </a:lnTo>
                  <a:lnTo>
                    <a:pt x="4017583" y="5753986"/>
                  </a:lnTo>
                  <a:lnTo>
                    <a:pt x="4002953" y="5749724"/>
                  </a:lnTo>
                  <a:lnTo>
                    <a:pt x="4000463" y="5742183"/>
                  </a:lnTo>
                  <a:close/>
                  <a:moveTo>
                    <a:pt x="3888209" y="5732451"/>
                  </a:moveTo>
                  <a:lnTo>
                    <a:pt x="3904177" y="5735657"/>
                  </a:lnTo>
                  <a:lnTo>
                    <a:pt x="3915036" y="5750404"/>
                  </a:lnTo>
                  <a:lnTo>
                    <a:pt x="3923658" y="5764189"/>
                  </a:lnTo>
                  <a:lnTo>
                    <a:pt x="3940904" y="5769319"/>
                  </a:lnTo>
                  <a:lnTo>
                    <a:pt x="3947291" y="5776692"/>
                  </a:lnTo>
                  <a:lnTo>
                    <a:pt x="3975714" y="5776372"/>
                  </a:lnTo>
                  <a:lnTo>
                    <a:pt x="3978269" y="5781822"/>
                  </a:lnTo>
                  <a:lnTo>
                    <a:pt x="3978269" y="5793684"/>
                  </a:lnTo>
                  <a:lnTo>
                    <a:pt x="3983698" y="5799454"/>
                  </a:lnTo>
                  <a:lnTo>
                    <a:pt x="3981463" y="5809393"/>
                  </a:lnTo>
                  <a:lnTo>
                    <a:pt x="3986892" y="5816766"/>
                  </a:lnTo>
                  <a:lnTo>
                    <a:pt x="3999986" y="5826063"/>
                  </a:lnTo>
                  <a:lnTo>
                    <a:pt x="4010205" y="5829269"/>
                  </a:lnTo>
                  <a:lnTo>
                    <a:pt x="4027451" y="5832475"/>
                  </a:lnTo>
                  <a:lnTo>
                    <a:pt x="4026812" y="5854596"/>
                  </a:lnTo>
                  <a:lnTo>
                    <a:pt x="4015954" y="5864214"/>
                  </a:lnTo>
                  <a:lnTo>
                    <a:pt x="4000944" y="5860367"/>
                  </a:lnTo>
                  <a:lnTo>
                    <a:pt x="3993598" y="5852672"/>
                  </a:lnTo>
                  <a:lnTo>
                    <a:pt x="3991363" y="5839849"/>
                  </a:lnTo>
                  <a:lnTo>
                    <a:pt x="3975395" y="5831834"/>
                  </a:lnTo>
                  <a:cubicBezTo>
                    <a:pt x="3975714" y="5828201"/>
                    <a:pt x="3976034" y="5824567"/>
                    <a:pt x="3976353" y="5820934"/>
                  </a:cubicBezTo>
                  <a:lnTo>
                    <a:pt x="3963259" y="5812919"/>
                  </a:lnTo>
                  <a:lnTo>
                    <a:pt x="3959107" y="5804263"/>
                  </a:lnTo>
                  <a:lnTo>
                    <a:pt x="3927171" y="5801378"/>
                  </a:lnTo>
                  <a:lnTo>
                    <a:pt x="3922700" y="5794004"/>
                  </a:lnTo>
                  <a:cubicBezTo>
                    <a:pt x="3923019" y="5790050"/>
                    <a:pt x="3923339" y="5786096"/>
                    <a:pt x="3923658" y="5782142"/>
                  </a:cubicBezTo>
                  <a:lnTo>
                    <a:pt x="3914077" y="5772845"/>
                  </a:lnTo>
                  <a:lnTo>
                    <a:pt x="3881183" y="5751686"/>
                  </a:lnTo>
                  <a:lnTo>
                    <a:pt x="3881183" y="5747519"/>
                  </a:lnTo>
                  <a:lnTo>
                    <a:pt x="3876712" y="5749442"/>
                  </a:lnTo>
                  <a:lnTo>
                    <a:pt x="3863938" y="5752648"/>
                  </a:lnTo>
                  <a:lnTo>
                    <a:pt x="3873199" y="5742068"/>
                  </a:lnTo>
                  <a:lnTo>
                    <a:pt x="3880864" y="5741107"/>
                  </a:lnTo>
                  <a:close/>
                  <a:moveTo>
                    <a:pt x="1831939" y="5713401"/>
                  </a:moveTo>
                  <a:cubicBezTo>
                    <a:pt x="1831617" y="5716218"/>
                    <a:pt x="1831294" y="5719034"/>
                    <a:pt x="1830972" y="5721851"/>
                  </a:cubicBezTo>
                  <a:lnTo>
                    <a:pt x="1812925" y="5752401"/>
                  </a:lnTo>
                  <a:lnTo>
                    <a:pt x="1808736" y="5754676"/>
                  </a:lnTo>
                  <a:lnTo>
                    <a:pt x="1805191" y="5748176"/>
                  </a:lnTo>
                  <a:lnTo>
                    <a:pt x="1794877" y="5751751"/>
                  </a:lnTo>
                  <a:lnTo>
                    <a:pt x="1789076" y="5743951"/>
                  </a:lnTo>
                  <a:lnTo>
                    <a:pt x="1796489" y="5727701"/>
                  </a:lnTo>
                  <a:lnTo>
                    <a:pt x="1813892" y="5714701"/>
                  </a:lnTo>
                  <a:close/>
                  <a:moveTo>
                    <a:pt x="3909022" y="5707051"/>
                  </a:moveTo>
                  <a:lnTo>
                    <a:pt x="3919500" y="5708956"/>
                  </a:lnTo>
                  <a:lnTo>
                    <a:pt x="3906800" y="5716576"/>
                  </a:lnTo>
                  <a:close/>
                  <a:moveTo>
                    <a:pt x="3933152" y="5702289"/>
                  </a:moveTo>
                  <a:lnTo>
                    <a:pt x="3938550" y="5710397"/>
                  </a:lnTo>
                  <a:lnTo>
                    <a:pt x="3943947" y="5710397"/>
                  </a:lnTo>
                  <a:lnTo>
                    <a:pt x="3944900" y="5717569"/>
                  </a:lnTo>
                  <a:lnTo>
                    <a:pt x="3936327" y="5719752"/>
                  </a:lnTo>
                  <a:lnTo>
                    <a:pt x="3929025" y="5713515"/>
                  </a:lnTo>
                  <a:lnTo>
                    <a:pt x="3925850" y="5706343"/>
                  </a:lnTo>
                  <a:close/>
                  <a:moveTo>
                    <a:pt x="3950898" y="5691176"/>
                  </a:moveTo>
                  <a:lnTo>
                    <a:pt x="3954426" y="5700557"/>
                  </a:lnTo>
                  <a:lnTo>
                    <a:pt x="3948252" y="5711814"/>
                  </a:lnTo>
                  <a:lnTo>
                    <a:pt x="3946488" y="5707749"/>
                  </a:lnTo>
                  <a:lnTo>
                    <a:pt x="3949428" y="5700557"/>
                  </a:lnTo>
                  <a:close/>
                  <a:moveTo>
                    <a:pt x="4188559" y="5689589"/>
                  </a:moveTo>
                  <a:lnTo>
                    <a:pt x="4200260" y="5693688"/>
                  </a:lnTo>
                  <a:lnTo>
                    <a:pt x="4201525" y="5703148"/>
                  </a:lnTo>
                  <a:lnTo>
                    <a:pt x="4222713" y="5713554"/>
                  </a:lnTo>
                  <a:lnTo>
                    <a:pt x="4207850" y="5720806"/>
                  </a:lnTo>
                  <a:lnTo>
                    <a:pt x="4198363" y="5712608"/>
                  </a:lnTo>
                  <a:lnTo>
                    <a:pt x="4203739" y="5728059"/>
                  </a:lnTo>
                  <a:lnTo>
                    <a:pt x="4197414" y="5735627"/>
                  </a:lnTo>
                  <a:lnTo>
                    <a:pt x="4179705" y="5734996"/>
                  </a:lnTo>
                  <a:lnTo>
                    <a:pt x="4168953" y="5725221"/>
                  </a:lnTo>
                  <a:lnTo>
                    <a:pt x="4186662" y="5713869"/>
                  </a:lnTo>
                  <a:lnTo>
                    <a:pt x="4173064" y="5710716"/>
                  </a:lnTo>
                  <a:lnTo>
                    <a:pt x="4164525" y="5723329"/>
                  </a:lnTo>
                  <a:lnTo>
                    <a:pt x="4144603" y="5715130"/>
                  </a:lnTo>
                  <a:lnTo>
                    <a:pt x="4143338" y="5702517"/>
                  </a:lnTo>
                  <a:lnTo>
                    <a:pt x="4165790" y="5703463"/>
                  </a:lnTo>
                  <a:lnTo>
                    <a:pt x="4167688" y="5696211"/>
                  </a:lnTo>
                  <a:lnTo>
                    <a:pt x="4181602" y="5695895"/>
                  </a:lnTo>
                  <a:close/>
                  <a:moveTo>
                    <a:pt x="3560407" y="5638789"/>
                  </a:moveTo>
                  <a:lnTo>
                    <a:pt x="3566757" y="5641629"/>
                  </a:lnTo>
                  <a:lnTo>
                    <a:pt x="3572790" y="5648572"/>
                  </a:lnTo>
                  <a:lnTo>
                    <a:pt x="3560725" y="5652675"/>
                  </a:lnTo>
                  <a:lnTo>
                    <a:pt x="3562312" y="5664667"/>
                  </a:lnTo>
                  <a:lnTo>
                    <a:pt x="3572155" y="5670663"/>
                  </a:lnTo>
                  <a:cubicBezTo>
                    <a:pt x="3571943" y="5673714"/>
                    <a:pt x="3571732" y="5676764"/>
                    <a:pt x="3571520" y="5679815"/>
                  </a:cubicBezTo>
                  <a:lnTo>
                    <a:pt x="3582950" y="5680447"/>
                  </a:lnTo>
                  <a:lnTo>
                    <a:pt x="3581680" y="5691177"/>
                  </a:lnTo>
                  <a:lnTo>
                    <a:pt x="3563265" y="5680447"/>
                  </a:lnTo>
                  <a:lnTo>
                    <a:pt x="3561677" y="5668770"/>
                  </a:lnTo>
                  <a:lnTo>
                    <a:pt x="3541675" y="5647310"/>
                  </a:lnTo>
                  <a:lnTo>
                    <a:pt x="3543262" y="5640367"/>
                  </a:lnTo>
                  <a:lnTo>
                    <a:pt x="3558185" y="5642891"/>
                  </a:lnTo>
                  <a:close/>
                  <a:moveTo>
                    <a:pt x="1988465" y="5605451"/>
                  </a:moveTo>
                  <a:lnTo>
                    <a:pt x="1990687" y="5609261"/>
                  </a:lnTo>
                  <a:lnTo>
                    <a:pt x="1976082" y="5621326"/>
                  </a:lnTo>
                  <a:lnTo>
                    <a:pt x="1975130" y="5626406"/>
                  </a:lnTo>
                  <a:lnTo>
                    <a:pt x="1985607" y="5621008"/>
                  </a:lnTo>
                  <a:lnTo>
                    <a:pt x="1979257" y="5631486"/>
                  </a:lnTo>
                  <a:lnTo>
                    <a:pt x="1981480" y="5638153"/>
                  </a:lnTo>
                  <a:lnTo>
                    <a:pt x="1998307" y="5636883"/>
                  </a:lnTo>
                  <a:lnTo>
                    <a:pt x="2005927" y="5638788"/>
                  </a:lnTo>
                  <a:lnTo>
                    <a:pt x="2008150" y="5651488"/>
                  </a:lnTo>
                  <a:lnTo>
                    <a:pt x="1999895" y="5666411"/>
                  </a:lnTo>
                  <a:lnTo>
                    <a:pt x="1993545" y="5677841"/>
                  </a:lnTo>
                  <a:lnTo>
                    <a:pt x="1987195" y="5690859"/>
                  </a:lnTo>
                  <a:lnTo>
                    <a:pt x="1965287" y="5699114"/>
                  </a:lnTo>
                  <a:lnTo>
                    <a:pt x="1965287" y="5694986"/>
                  </a:lnTo>
                  <a:lnTo>
                    <a:pt x="1954492" y="5688954"/>
                  </a:lnTo>
                  <a:lnTo>
                    <a:pt x="1937665" y="5683556"/>
                  </a:lnTo>
                  <a:cubicBezTo>
                    <a:pt x="1937877" y="5678370"/>
                    <a:pt x="1938088" y="5673185"/>
                    <a:pt x="1938300" y="5667999"/>
                  </a:cubicBezTo>
                  <a:lnTo>
                    <a:pt x="1928775" y="5660696"/>
                  </a:lnTo>
                  <a:lnTo>
                    <a:pt x="1912900" y="5662601"/>
                  </a:lnTo>
                  <a:cubicBezTo>
                    <a:pt x="1912688" y="5667258"/>
                    <a:pt x="1912477" y="5671914"/>
                    <a:pt x="1912265" y="5676571"/>
                  </a:cubicBezTo>
                  <a:lnTo>
                    <a:pt x="1902740" y="5674349"/>
                  </a:lnTo>
                  <a:lnTo>
                    <a:pt x="1900200" y="5650536"/>
                  </a:lnTo>
                  <a:lnTo>
                    <a:pt x="1917027" y="5641963"/>
                  </a:lnTo>
                  <a:lnTo>
                    <a:pt x="1937982" y="5626723"/>
                  </a:lnTo>
                  <a:lnTo>
                    <a:pt x="1952905" y="5619103"/>
                  </a:lnTo>
                  <a:close/>
                  <a:moveTo>
                    <a:pt x="4089680" y="5599101"/>
                  </a:moveTo>
                  <a:lnTo>
                    <a:pt x="4100475" y="5606038"/>
                  </a:lnTo>
                  <a:lnTo>
                    <a:pt x="4089045" y="5624958"/>
                  </a:lnTo>
                  <a:lnTo>
                    <a:pt x="4092220" y="5642931"/>
                  </a:lnTo>
                  <a:lnTo>
                    <a:pt x="4079520" y="5637571"/>
                  </a:lnTo>
                  <a:lnTo>
                    <a:pt x="4081742" y="5630318"/>
                  </a:lnTo>
                  <a:lnTo>
                    <a:pt x="4076345" y="5630318"/>
                  </a:lnTo>
                  <a:lnTo>
                    <a:pt x="4069042" y="5645139"/>
                  </a:lnTo>
                  <a:lnTo>
                    <a:pt x="4060470" y="5631580"/>
                  </a:lnTo>
                  <a:lnTo>
                    <a:pt x="4056025" y="5615813"/>
                  </a:lnTo>
                  <a:lnTo>
                    <a:pt x="4073805" y="5615813"/>
                  </a:lnTo>
                  <a:lnTo>
                    <a:pt x="4084600" y="5619597"/>
                  </a:lnTo>
                  <a:close/>
                  <a:moveTo>
                    <a:pt x="2070698" y="5599101"/>
                  </a:moveTo>
                  <a:lnTo>
                    <a:pt x="2091018" y="5613433"/>
                  </a:lnTo>
                  <a:lnTo>
                    <a:pt x="2092288" y="5624649"/>
                  </a:lnTo>
                  <a:lnTo>
                    <a:pt x="2079588" y="5632439"/>
                  </a:lnTo>
                  <a:lnTo>
                    <a:pt x="2067840" y="5622780"/>
                  </a:lnTo>
                  <a:lnTo>
                    <a:pt x="2041488" y="5624338"/>
                  </a:lnTo>
                  <a:lnTo>
                    <a:pt x="2040218" y="5614056"/>
                  </a:lnTo>
                  <a:lnTo>
                    <a:pt x="2033868" y="5614056"/>
                  </a:lnTo>
                  <a:lnTo>
                    <a:pt x="2031963" y="5604397"/>
                  </a:lnTo>
                  <a:close/>
                  <a:moveTo>
                    <a:pt x="4138765" y="5576879"/>
                  </a:moveTo>
                  <a:lnTo>
                    <a:pt x="4144990" y="5580100"/>
                  </a:lnTo>
                  <a:lnTo>
                    <a:pt x="4148103" y="5590408"/>
                  </a:lnTo>
                  <a:lnTo>
                    <a:pt x="4140943" y="5599104"/>
                  </a:lnTo>
                  <a:lnTo>
                    <a:pt x="4116353" y="5598138"/>
                  </a:lnTo>
                  <a:lnTo>
                    <a:pt x="4121956" y="5588475"/>
                  </a:lnTo>
                  <a:close/>
                  <a:moveTo>
                    <a:pt x="4302091" y="5553067"/>
                  </a:moveTo>
                  <a:lnTo>
                    <a:pt x="4302091" y="5561005"/>
                  </a:lnTo>
                  <a:lnTo>
                    <a:pt x="4297328" y="5558934"/>
                  </a:lnTo>
                  <a:close/>
                  <a:moveTo>
                    <a:pt x="4108553" y="5551476"/>
                  </a:moveTo>
                  <a:lnTo>
                    <a:pt x="4122700" y="5555898"/>
                  </a:lnTo>
                  <a:lnTo>
                    <a:pt x="4121735" y="5565764"/>
                  </a:lnTo>
                  <a:lnTo>
                    <a:pt x="4108874" y="5563723"/>
                  </a:lnTo>
                  <a:lnTo>
                    <a:pt x="4097300" y="5562702"/>
                  </a:lnTo>
                  <a:lnTo>
                    <a:pt x="4099229" y="5556919"/>
                  </a:lnTo>
                  <a:close/>
                  <a:moveTo>
                    <a:pt x="4289391" y="5540367"/>
                  </a:moveTo>
                  <a:lnTo>
                    <a:pt x="4308441" y="5541002"/>
                  </a:lnTo>
                  <a:lnTo>
                    <a:pt x="4301337" y="5548305"/>
                  </a:lnTo>
                  <a:lnTo>
                    <a:pt x="4292620" y="5551480"/>
                  </a:lnTo>
                  <a:lnTo>
                    <a:pt x="4289391" y="5548305"/>
                  </a:lnTo>
                  <a:close/>
                  <a:moveTo>
                    <a:pt x="4022925" y="5514964"/>
                  </a:moveTo>
                  <a:lnTo>
                    <a:pt x="4031881" y="5519920"/>
                  </a:lnTo>
                  <a:cubicBezTo>
                    <a:pt x="4031992" y="5524360"/>
                    <a:pt x="4032102" y="5528799"/>
                    <a:pt x="4032213" y="5533239"/>
                  </a:cubicBezTo>
                  <a:lnTo>
                    <a:pt x="4022261" y="5540364"/>
                  </a:lnTo>
                  <a:lnTo>
                    <a:pt x="4009988" y="5532310"/>
                  </a:lnTo>
                  <a:lnTo>
                    <a:pt x="4011315" y="5525186"/>
                  </a:lnTo>
                  <a:close/>
                  <a:moveTo>
                    <a:pt x="2542105" y="5470514"/>
                  </a:moveTo>
                  <a:lnTo>
                    <a:pt x="2547481" y="5470514"/>
                  </a:lnTo>
                  <a:lnTo>
                    <a:pt x="2566456" y="5478769"/>
                  </a:lnTo>
                  <a:lnTo>
                    <a:pt x="2578157" y="5478769"/>
                  </a:lnTo>
                  <a:lnTo>
                    <a:pt x="2586696" y="5503851"/>
                  </a:lnTo>
                  <a:cubicBezTo>
                    <a:pt x="2586380" y="5509460"/>
                    <a:pt x="2586063" y="5515070"/>
                    <a:pt x="2585747" y="5520679"/>
                  </a:cubicBezTo>
                  <a:lnTo>
                    <a:pt x="2601876" y="5547031"/>
                  </a:lnTo>
                  <a:cubicBezTo>
                    <a:pt x="2601560" y="5556450"/>
                    <a:pt x="2601243" y="5565870"/>
                    <a:pt x="2600927" y="5575289"/>
                  </a:cubicBezTo>
                  <a:lnTo>
                    <a:pt x="2590491" y="5584814"/>
                  </a:lnTo>
                  <a:lnTo>
                    <a:pt x="2586696" y="5599736"/>
                  </a:lnTo>
                  <a:lnTo>
                    <a:pt x="2600295" y="5611484"/>
                  </a:lnTo>
                  <a:lnTo>
                    <a:pt x="2592388" y="5641646"/>
                  </a:lnTo>
                  <a:lnTo>
                    <a:pt x="2584166" y="5676889"/>
                  </a:lnTo>
                  <a:cubicBezTo>
                    <a:pt x="2584271" y="5688425"/>
                    <a:pt x="2584377" y="5699960"/>
                    <a:pt x="2584482" y="5711496"/>
                  </a:cubicBezTo>
                  <a:lnTo>
                    <a:pt x="2570884" y="5732769"/>
                  </a:lnTo>
                  <a:lnTo>
                    <a:pt x="2561080" y="5721974"/>
                  </a:lnTo>
                  <a:lnTo>
                    <a:pt x="2550644" y="5711814"/>
                  </a:lnTo>
                  <a:lnTo>
                    <a:pt x="2532934" y="5723561"/>
                  </a:lnTo>
                  <a:cubicBezTo>
                    <a:pt x="2532618" y="5730229"/>
                    <a:pt x="2532301" y="5736896"/>
                    <a:pt x="2531985" y="5743564"/>
                  </a:cubicBezTo>
                  <a:lnTo>
                    <a:pt x="2523446" y="5752136"/>
                  </a:lnTo>
                  <a:lnTo>
                    <a:pt x="2510796" y="5753089"/>
                  </a:lnTo>
                  <a:lnTo>
                    <a:pt x="2496249" y="5756264"/>
                  </a:lnTo>
                  <a:lnTo>
                    <a:pt x="2484864" y="5748326"/>
                  </a:lnTo>
                  <a:lnTo>
                    <a:pt x="2476325" y="5751501"/>
                  </a:lnTo>
                  <a:lnTo>
                    <a:pt x="2472846" y="5740706"/>
                  </a:lnTo>
                  <a:lnTo>
                    <a:pt x="2481385" y="5740706"/>
                  </a:lnTo>
                  <a:lnTo>
                    <a:pt x="2474744" y="5735626"/>
                  </a:lnTo>
                  <a:cubicBezTo>
                    <a:pt x="2474428" y="5727265"/>
                    <a:pt x="2474111" y="5718905"/>
                    <a:pt x="2473795" y="5710544"/>
                  </a:cubicBezTo>
                  <a:lnTo>
                    <a:pt x="2460829" y="5693716"/>
                  </a:lnTo>
                  <a:lnTo>
                    <a:pt x="2477274" y="5644821"/>
                  </a:lnTo>
                  <a:lnTo>
                    <a:pt x="2481701" y="5631169"/>
                  </a:lnTo>
                  <a:lnTo>
                    <a:pt x="2467470" y="5619739"/>
                  </a:lnTo>
                  <a:lnTo>
                    <a:pt x="2476009" y="5598466"/>
                  </a:lnTo>
                  <a:lnTo>
                    <a:pt x="2469684" y="5588941"/>
                  </a:lnTo>
                  <a:lnTo>
                    <a:pt x="2475693" y="5575606"/>
                  </a:lnTo>
                  <a:lnTo>
                    <a:pt x="2466205" y="5557509"/>
                  </a:lnTo>
                  <a:lnTo>
                    <a:pt x="2450393" y="5547349"/>
                  </a:lnTo>
                  <a:lnTo>
                    <a:pt x="2445965" y="5556874"/>
                  </a:lnTo>
                  <a:lnTo>
                    <a:pt x="2441538" y="5535601"/>
                  </a:lnTo>
                  <a:lnTo>
                    <a:pt x="2447863" y="5521949"/>
                  </a:lnTo>
                  <a:lnTo>
                    <a:pt x="2442170" y="5497819"/>
                  </a:lnTo>
                  <a:lnTo>
                    <a:pt x="2450709" y="5492421"/>
                  </a:lnTo>
                  <a:lnTo>
                    <a:pt x="2454820" y="5477499"/>
                  </a:lnTo>
                  <a:lnTo>
                    <a:pt x="2461145" y="5482896"/>
                  </a:lnTo>
                  <a:lnTo>
                    <a:pt x="2451658" y="5497819"/>
                  </a:lnTo>
                  <a:lnTo>
                    <a:pt x="2459248" y="5509249"/>
                  </a:lnTo>
                  <a:lnTo>
                    <a:pt x="2476325" y="5517504"/>
                  </a:lnTo>
                  <a:lnTo>
                    <a:pt x="2496249" y="5519409"/>
                  </a:lnTo>
                  <a:lnTo>
                    <a:pt x="2503523" y="5503534"/>
                  </a:lnTo>
                  <a:lnTo>
                    <a:pt x="2524711" y="5490834"/>
                  </a:lnTo>
                  <a:lnTo>
                    <a:pt x="2537994" y="5481309"/>
                  </a:lnTo>
                  <a:close/>
                  <a:moveTo>
                    <a:pt x="3282913" y="5260964"/>
                  </a:moveTo>
                  <a:lnTo>
                    <a:pt x="3294026" y="5262084"/>
                  </a:lnTo>
                  <a:lnTo>
                    <a:pt x="3287964" y="5265727"/>
                  </a:lnTo>
                  <a:close/>
                  <a:moveTo>
                    <a:pt x="3328248" y="5257789"/>
                  </a:moveTo>
                  <a:lnTo>
                    <a:pt x="3340739" y="5264892"/>
                  </a:lnTo>
                  <a:lnTo>
                    <a:pt x="3362288" y="5271027"/>
                  </a:lnTo>
                  <a:lnTo>
                    <a:pt x="3361039" y="5276839"/>
                  </a:lnTo>
                  <a:lnTo>
                    <a:pt x="3336680" y="5270704"/>
                  </a:lnTo>
                  <a:lnTo>
                    <a:pt x="3324188" y="5259726"/>
                  </a:lnTo>
                  <a:close/>
                  <a:moveTo>
                    <a:pt x="2671407" y="5257789"/>
                  </a:moveTo>
                  <a:lnTo>
                    <a:pt x="2674900" y="5266657"/>
                  </a:lnTo>
                  <a:lnTo>
                    <a:pt x="2673947" y="5273226"/>
                  </a:lnTo>
                  <a:lnTo>
                    <a:pt x="2667597" y="5275197"/>
                  </a:lnTo>
                  <a:lnTo>
                    <a:pt x="2671725" y="5284722"/>
                  </a:lnTo>
                  <a:lnTo>
                    <a:pt x="2664422" y="5286364"/>
                  </a:lnTo>
                  <a:lnTo>
                    <a:pt x="2659977" y="5276510"/>
                  </a:lnTo>
                  <a:lnTo>
                    <a:pt x="2643150" y="5278481"/>
                  </a:lnTo>
                  <a:lnTo>
                    <a:pt x="2636800" y="5268956"/>
                  </a:lnTo>
                  <a:lnTo>
                    <a:pt x="2659977" y="5266657"/>
                  </a:lnTo>
                  <a:close/>
                  <a:moveTo>
                    <a:pt x="3264815" y="5237151"/>
                  </a:moveTo>
                  <a:lnTo>
                    <a:pt x="3282277" y="5247144"/>
                  </a:lnTo>
                  <a:lnTo>
                    <a:pt x="3295930" y="5244334"/>
                  </a:lnTo>
                  <a:lnTo>
                    <a:pt x="3316250" y="5251204"/>
                  </a:lnTo>
                  <a:lnTo>
                    <a:pt x="3295930" y="5249955"/>
                  </a:lnTo>
                  <a:lnTo>
                    <a:pt x="3283865" y="5256201"/>
                  </a:lnTo>
                  <a:lnTo>
                    <a:pt x="3252750" y="5239337"/>
                  </a:lnTo>
                  <a:close/>
                  <a:moveTo>
                    <a:pt x="2572585" y="5232389"/>
                  </a:moveTo>
                  <a:cubicBezTo>
                    <a:pt x="2573224" y="5246022"/>
                    <a:pt x="2573864" y="5259654"/>
                    <a:pt x="2574503" y="5273287"/>
                  </a:cubicBezTo>
                  <a:lnTo>
                    <a:pt x="2571306" y="5288188"/>
                  </a:lnTo>
                  <a:lnTo>
                    <a:pt x="2584413" y="5315453"/>
                  </a:lnTo>
                  <a:lnTo>
                    <a:pt x="2581536" y="5359522"/>
                  </a:lnTo>
                  <a:lnTo>
                    <a:pt x="2570028" y="5388373"/>
                  </a:lnTo>
                  <a:lnTo>
                    <a:pt x="2566831" y="5402957"/>
                  </a:lnTo>
                  <a:lnTo>
                    <a:pt x="2557561" y="5426101"/>
                  </a:lnTo>
                  <a:lnTo>
                    <a:pt x="2549249" y="5445123"/>
                  </a:lnTo>
                  <a:lnTo>
                    <a:pt x="2547971" y="5451464"/>
                  </a:lnTo>
                  <a:lnTo>
                    <a:pt x="2539659" y="5446391"/>
                  </a:lnTo>
                  <a:lnTo>
                    <a:pt x="2531987" y="5444489"/>
                  </a:lnTo>
                  <a:lnTo>
                    <a:pt x="2531028" y="5439099"/>
                  </a:lnTo>
                  <a:lnTo>
                    <a:pt x="2521438" y="5434978"/>
                  </a:lnTo>
                  <a:lnTo>
                    <a:pt x="2510569" y="5426735"/>
                  </a:lnTo>
                  <a:lnTo>
                    <a:pt x="2518241" y="5408663"/>
                  </a:lnTo>
                  <a:lnTo>
                    <a:pt x="2511209" y="5405493"/>
                  </a:lnTo>
                  <a:lnTo>
                    <a:pt x="2499701" y="5400103"/>
                  </a:lnTo>
                  <a:lnTo>
                    <a:pt x="2503856" y="5393762"/>
                  </a:lnTo>
                  <a:lnTo>
                    <a:pt x="2504815" y="5384568"/>
                  </a:lnTo>
                  <a:lnTo>
                    <a:pt x="2501619" y="5381398"/>
                  </a:lnTo>
                  <a:lnTo>
                    <a:pt x="2501619" y="5366814"/>
                  </a:lnTo>
                  <a:lnTo>
                    <a:pt x="2497143" y="5356035"/>
                  </a:lnTo>
                  <a:lnTo>
                    <a:pt x="2490750" y="5342719"/>
                  </a:lnTo>
                  <a:cubicBezTo>
                    <a:pt x="2491070" y="5338492"/>
                    <a:pt x="2491389" y="5334264"/>
                    <a:pt x="2491709" y="5330037"/>
                  </a:cubicBezTo>
                  <a:lnTo>
                    <a:pt x="2501299" y="5327818"/>
                  </a:lnTo>
                  <a:cubicBezTo>
                    <a:pt x="2500873" y="5320420"/>
                    <a:pt x="2500446" y="5313023"/>
                    <a:pt x="2500020" y="5305625"/>
                  </a:cubicBezTo>
                  <a:lnTo>
                    <a:pt x="2520159" y="5294846"/>
                  </a:lnTo>
                  <a:lnTo>
                    <a:pt x="2524315" y="5283432"/>
                  </a:lnTo>
                  <a:lnTo>
                    <a:pt x="2538061" y="5272653"/>
                  </a:lnTo>
                  <a:lnTo>
                    <a:pt x="2550848" y="5278994"/>
                  </a:lnTo>
                  <a:lnTo>
                    <a:pt x="2558520" y="5271702"/>
                  </a:lnTo>
                  <a:lnTo>
                    <a:pt x="2554684" y="5255850"/>
                  </a:lnTo>
                  <a:lnTo>
                    <a:pt x="2562356" y="5235559"/>
                  </a:lnTo>
                  <a:close/>
                  <a:moveTo>
                    <a:pt x="3216274" y="5219689"/>
                  </a:moveTo>
                  <a:lnTo>
                    <a:pt x="3221000" y="5221547"/>
                  </a:lnTo>
                  <a:lnTo>
                    <a:pt x="3210958" y="5232389"/>
                  </a:lnTo>
                  <a:lnTo>
                    <a:pt x="3210367" y="5228052"/>
                  </a:lnTo>
                  <a:lnTo>
                    <a:pt x="3208300" y="5222477"/>
                  </a:lnTo>
                  <a:close/>
                  <a:moveTo>
                    <a:pt x="3236875" y="5199051"/>
                  </a:moveTo>
                  <a:lnTo>
                    <a:pt x="3266104" y="5206144"/>
                  </a:lnTo>
                  <a:lnTo>
                    <a:pt x="3297200" y="5210197"/>
                  </a:lnTo>
                  <a:lnTo>
                    <a:pt x="3297200" y="5214926"/>
                  </a:lnTo>
                  <a:lnTo>
                    <a:pt x="3266726" y="5213912"/>
                  </a:lnTo>
                  <a:lnTo>
                    <a:pt x="3239673" y="5206819"/>
                  </a:lnTo>
                  <a:close/>
                  <a:moveTo>
                    <a:pt x="3261468" y="5180001"/>
                  </a:moveTo>
                  <a:lnTo>
                    <a:pt x="3278151" y="5188077"/>
                  </a:lnTo>
                  <a:lnTo>
                    <a:pt x="3274688" y="5194289"/>
                  </a:lnTo>
                  <a:lnTo>
                    <a:pt x="3257376" y="5193046"/>
                  </a:lnTo>
                  <a:lnTo>
                    <a:pt x="3245415" y="5189630"/>
                  </a:lnTo>
                  <a:lnTo>
                    <a:pt x="3241953" y="5184970"/>
                  </a:lnTo>
                  <a:lnTo>
                    <a:pt x="3241638" y="5180311"/>
                  </a:lnTo>
                  <a:close/>
                  <a:moveTo>
                    <a:pt x="3220023" y="5175239"/>
                  </a:moveTo>
                  <a:lnTo>
                    <a:pt x="3235288" y="5184764"/>
                  </a:lnTo>
                  <a:lnTo>
                    <a:pt x="3225824" y="5183535"/>
                  </a:lnTo>
                  <a:lnTo>
                    <a:pt x="3211475" y="5175546"/>
                  </a:lnTo>
                  <a:close/>
                  <a:moveTo>
                    <a:pt x="2421121" y="5104145"/>
                  </a:moveTo>
                  <a:lnTo>
                    <a:pt x="2412624" y="5112639"/>
                  </a:lnTo>
                  <a:cubicBezTo>
                    <a:pt x="2412640" y="5112672"/>
                    <a:pt x="2412656" y="5112704"/>
                    <a:pt x="2412672" y="5112737"/>
                  </a:cubicBezTo>
                  <a:lnTo>
                    <a:pt x="2421138" y="5104253"/>
                  </a:lnTo>
                  <a:cubicBezTo>
                    <a:pt x="2421132" y="5104217"/>
                    <a:pt x="2421127" y="5104181"/>
                    <a:pt x="2421121" y="5104145"/>
                  </a:cubicBezTo>
                  <a:close/>
                  <a:moveTo>
                    <a:pt x="3071775" y="5056176"/>
                  </a:moveTo>
                  <a:lnTo>
                    <a:pt x="3095705" y="5079407"/>
                  </a:lnTo>
                  <a:lnTo>
                    <a:pt x="3109875" y="5094276"/>
                  </a:lnTo>
                  <a:lnTo>
                    <a:pt x="3092242" y="5084364"/>
                  </a:lnTo>
                  <a:lnTo>
                    <a:pt x="3080277" y="5069805"/>
                  </a:lnTo>
                  <a:close/>
                  <a:moveTo>
                    <a:pt x="3087650" y="5051414"/>
                  </a:moveTo>
                  <a:lnTo>
                    <a:pt x="3115887" y="5070981"/>
                  </a:lnTo>
                  <a:lnTo>
                    <a:pt x="3117813" y="5079989"/>
                  </a:lnTo>
                  <a:close/>
                  <a:moveTo>
                    <a:pt x="3100350" y="5049826"/>
                  </a:moveTo>
                  <a:lnTo>
                    <a:pt x="3114638" y="5056224"/>
                  </a:lnTo>
                  <a:lnTo>
                    <a:pt x="3110215" y="5060939"/>
                  </a:lnTo>
                  <a:close/>
                  <a:moveTo>
                    <a:pt x="3085812" y="5013314"/>
                  </a:moveTo>
                  <a:lnTo>
                    <a:pt x="3107082" y="5026331"/>
                  </a:lnTo>
                  <a:lnTo>
                    <a:pt x="3109016" y="5031411"/>
                  </a:lnTo>
                  <a:lnTo>
                    <a:pt x="3102570" y="5029824"/>
                  </a:lnTo>
                  <a:lnTo>
                    <a:pt x="3115461" y="5041254"/>
                  </a:lnTo>
                  <a:lnTo>
                    <a:pt x="3124163" y="5047921"/>
                  </a:lnTo>
                  <a:lnTo>
                    <a:pt x="3122874" y="5051414"/>
                  </a:lnTo>
                  <a:lnTo>
                    <a:pt x="3104182" y="5037126"/>
                  </a:lnTo>
                  <a:lnTo>
                    <a:pt x="3105471" y="5045381"/>
                  </a:lnTo>
                  <a:lnTo>
                    <a:pt x="3093224" y="5033316"/>
                  </a:lnTo>
                  <a:lnTo>
                    <a:pt x="3084523" y="5021886"/>
                  </a:lnTo>
                  <a:lnTo>
                    <a:pt x="3081300" y="5013949"/>
                  </a:lnTo>
                  <a:close/>
                  <a:moveTo>
                    <a:pt x="3043982" y="5011726"/>
                  </a:moveTo>
                  <a:lnTo>
                    <a:pt x="3058460" y="5028318"/>
                  </a:lnTo>
                  <a:cubicBezTo>
                    <a:pt x="3058665" y="5032005"/>
                    <a:pt x="3058871" y="5035692"/>
                    <a:pt x="3059076" y="5039379"/>
                  </a:cubicBezTo>
                  <a:lnTo>
                    <a:pt x="3055071" y="5040301"/>
                  </a:lnTo>
                  <a:lnTo>
                    <a:pt x="3052299" y="5032927"/>
                  </a:lnTo>
                  <a:lnTo>
                    <a:pt x="3046139" y="5030161"/>
                  </a:lnTo>
                  <a:lnTo>
                    <a:pt x="3039978" y="5022173"/>
                  </a:lnTo>
                  <a:lnTo>
                    <a:pt x="3038438" y="5013877"/>
                  </a:lnTo>
                  <a:close/>
                  <a:moveTo>
                    <a:pt x="3081196" y="4995851"/>
                  </a:moveTo>
                  <a:lnTo>
                    <a:pt x="3089628" y="5007599"/>
                  </a:lnTo>
                  <a:lnTo>
                    <a:pt x="3094000" y="5013314"/>
                  </a:lnTo>
                  <a:lnTo>
                    <a:pt x="3077761" y="5004106"/>
                  </a:lnTo>
                  <a:lnTo>
                    <a:pt x="3074950" y="4998708"/>
                  </a:lnTo>
                  <a:close/>
                  <a:moveTo>
                    <a:pt x="6495127" y="4986728"/>
                  </a:moveTo>
                  <a:lnTo>
                    <a:pt x="6506559" y="4995299"/>
                  </a:lnTo>
                  <a:lnTo>
                    <a:pt x="6517991" y="4992442"/>
                  </a:lnTo>
                  <a:lnTo>
                    <a:pt x="6525612" y="4997204"/>
                  </a:lnTo>
                  <a:lnTo>
                    <a:pt x="6540537" y="4999426"/>
                  </a:lnTo>
                  <a:lnTo>
                    <a:pt x="6557050" y="5002918"/>
                  </a:lnTo>
                  <a:lnTo>
                    <a:pt x="6561450" y="5001033"/>
                  </a:lnTo>
                  <a:lnTo>
                    <a:pt x="6527292" y="5071939"/>
                  </a:lnTo>
                  <a:lnTo>
                    <a:pt x="6524977" y="5069582"/>
                  </a:lnTo>
                  <a:lnTo>
                    <a:pt x="6514815" y="5041964"/>
                  </a:lnTo>
                  <a:lnTo>
                    <a:pt x="6504336" y="5039424"/>
                  </a:lnTo>
                  <a:lnTo>
                    <a:pt x="6495762" y="5044821"/>
                  </a:lnTo>
                  <a:lnTo>
                    <a:pt x="6487506" y="5041329"/>
                  </a:lnTo>
                  <a:cubicBezTo>
                    <a:pt x="6487188" y="5037731"/>
                    <a:pt x="6486871" y="5034134"/>
                    <a:pt x="6486553" y="5030536"/>
                  </a:cubicBezTo>
                  <a:lnTo>
                    <a:pt x="6470993" y="5017520"/>
                  </a:lnTo>
                  <a:lnTo>
                    <a:pt x="6473534" y="4998791"/>
                  </a:lnTo>
                  <a:lnTo>
                    <a:pt x="6484648" y="4994981"/>
                  </a:lnTo>
                  <a:close/>
                  <a:moveTo>
                    <a:pt x="3034945" y="4948226"/>
                  </a:moveTo>
                  <a:lnTo>
                    <a:pt x="3042883" y="4949174"/>
                  </a:lnTo>
                  <a:lnTo>
                    <a:pt x="3044153" y="4962446"/>
                  </a:lnTo>
                  <a:lnTo>
                    <a:pt x="3048915" y="4968133"/>
                  </a:lnTo>
                  <a:lnTo>
                    <a:pt x="3055265" y="4979509"/>
                  </a:lnTo>
                  <a:lnTo>
                    <a:pt x="3060663" y="5014901"/>
                  </a:lnTo>
                  <a:lnTo>
                    <a:pt x="3054313" y="5014269"/>
                  </a:lnTo>
                  <a:lnTo>
                    <a:pt x="3049868" y="5008581"/>
                  </a:lnTo>
                  <a:lnTo>
                    <a:pt x="3040342" y="4999101"/>
                  </a:lnTo>
                  <a:lnTo>
                    <a:pt x="3036850" y="4987725"/>
                  </a:lnTo>
                  <a:lnTo>
                    <a:pt x="3039072" y="4981405"/>
                  </a:lnTo>
                  <a:lnTo>
                    <a:pt x="3044788" y="4985829"/>
                  </a:lnTo>
                  <a:lnTo>
                    <a:pt x="3046058" y="4981405"/>
                  </a:lnTo>
                  <a:lnTo>
                    <a:pt x="3046058" y="4972241"/>
                  </a:lnTo>
                  <a:lnTo>
                    <a:pt x="3033675" y="4958022"/>
                  </a:lnTo>
                  <a:close/>
                  <a:moveTo>
                    <a:pt x="3060662" y="4941876"/>
                  </a:moveTo>
                  <a:lnTo>
                    <a:pt x="3066377" y="4941876"/>
                  </a:lnTo>
                  <a:lnTo>
                    <a:pt x="3081300" y="4964101"/>
                  </a:lnTo>
                  <a:lnTo>
                    <a:pt x="3086062" y="4968228"/>
                  </a:lnTo>
                  <a:lnTo>
                    <a:pt x="3081935" y="4974578"/>
                  </a:lnTo>
                  <a:lnTo>
                    <a:pt x="3089872" y="4983786"/>
                  </a:lnTo>
                  <a:lnTo>
                    <a:pt x="3097175" y="4999026"/>
                  </a:lnTo>
                  <a:lnTo>
                    <a:pt x="3094317" y="4994263"/>
                  </a:lnTo>
                  <a:lnTo>
                    <a:pt x="3087967" y="4991406"/>
                  </a:lnTo>
                  <a:lnTo>
                    <a:pt x="3075902" y="4984738"/>
                  </a:lnTo>
                  <a:lnTo>
                    <a:pt x="3072092" y="4972673"/>
                  </a:lnTo>
                  <a:lnTo>
                    <a:pt x="3068917" y="4972038"/>
                  </a:lnTo>
                  <a:lnTo>
                    <a:pt x="3054312" y="4962196"/>
                  </a:lnTo>
                  <a:lnTo>
                    <a:pt x="3052725" y="4951083"/>
                  </a:lnTo>
                  <a:lnTo>
                    <a:pt x="3060662" y="4950448"/>
                  </a:lnTo>
                  <a:close/>
                  <a:moveTo>
                    <a:pt x="6600872" y="4906095"/>
                  </a:moveTo>
                  <a:lnTo>
                    <a:pt x="6598649" y="4911492"/>
                  </a:lnTo>
                  <a:lnTo>
                    <a:pt x="6602058" y="4916735"/>
                  </a:lnTo>
                  <a:lnTo>
                    <a:pt x="6570401" y="4982451"/>
                  </a:lnTo>
                  <a:lnTo>
                    <a:pt x="6569434" y="4982283"/>
                  </a:lnTo>
                  <a:lnTo>
                    <a:pt x="6564036" y="4977839"/>
                  </a:lnTo>
                  <a:lnTo>
                    <a:pt x="6564354" y="4967363"/>
                  </a:lnTo>
                  <a:lnTo>
                    <a:pt x="6569752" y="4961332"/>
                  </a:lnTo>
                  <a:lnTo>
                    <a:pt x="6573563" y="4943237"/>
                  </a:lnTo>
                  <a:lnTo>
                    <a:pt x="6567212" y="4935936"/>
                  </a:lnTo>
                  <a:lnTo>
                    <a:pt x="6568799" y="4924190"/>
                  </a:lnTo>
                  <a:lnTo>
                    <a:pt x="6582772" y="4909905"/>
                  </a:lnTo>
                  <a:close/>
                  <a:moveTo>
                    <a:pt x="4951102" y="4806942"/>
                  </a:moveTo>
                  <a:lnTo>
                    <a:pt x="4954554" y="4813479"/>
                  </a:lnTo>
                  <a:lnTo>
                    <a:pt x="4953518" y="4818055"/>
                  </a:lnTo>
                  <a:lnTo>
                    <a:pt x="4946616" y="4810210"/>
                  </a:lnTo>
                  <a:close/>
                  <a:moveTo>
                    <a:pt x="5054566" y="4779954"/>
                  </a:moveTo>
                  <a:lnTo>
                    <a:pt x="5046311" y="4792539"/>
                  </a:lnTo>
                  <a:lnTo>
                    <a:pt x="5039961" y="4814879"/>
                  </a:lnTo>
                  <a:lnTo>
                    <a:pt x="5029166" y="4805125"/>
                  </a:lnTo>
                  <a:lnTo>
                    <a:pt x="5032341" y="4797888"/>
                  </a:lnTo>
                  <a:lnTo>
                    <a:pt x="5048533" y="4785303"/>
                  </a:lnTo>
                  <a:close/>
                  <a:moveTo>
                    <a:pt x="4546749" y="4760722"/>
                  </a:moveTo>
                  <a:lnTo>
                    <a:pt x="4546260" y="4761212"/>
                  </a:lnTo>
                  <a:lnTo>
                    <a:pt x="4546884" y="4760899"/>
                  </a:lnTo>
                  <a:close/>
                  <a:moveTo>
                    <a:pt x="5140291" y="4749792"/>
                  </a:moveTo>
                  <a:lnTo>
                    <a:pt x="5127591" y="4759317"/>
                  </a:lnTo>
                  <a:lnTo>
                    <a:pt x="5130477" y="4751021"/>
                  </a:lnTo>
                  <a:close/>
                  <a:moveTo>
                    <a:pt x="6342270" y="4710093"/>
                  </a:moveTo>
                  <a:lnTo>
                    <a:pt x="6339836" y="4714047"/>
                  </a:lnTo>
                  <a:lnTo>
                    <a:pt x="6301729" y="4718809"/>
                  </a:lnTo>
                  <a:cubicBezTo>
                    <a:pt x="6301306" y="4724946"/>
                    <a:pt x="6300882" y="4731083"/>
                    <a:pt x="6300459" y="4737220"/>
                  </a:cubicBezTo>
                  <a:cubicBezTo>
                    <a:pt x="6300469" y="4737225"/>
                    <a:pt x="6300478" y="4737230"/>
                    <a:pt x="6300488" y="4737235"/>
                  </a:cubicBezTo>
                  <a:cubicBezTo>
                    <a:pt x="6300905" y="4731196"/>
                    <a:pt x="6301321" y="4725157"/>
                    <a:pt x="6301738" y="4719118"/>
                  </a:cubicBezTo>
                  <a:lnTo>
                    <a:pt x="6339844" y="4714356"/>
                  </a:lnTo>
                  <a:lnTo>
                    <a:pt x="6342384" y="4710229"/>
                  </a:lnTo>
                  <a:close/>
                  <a:moveTo>
                    <a:pt x="1472534" y="4375142"/>
                  </a:moveTo>
                  <a:lnTo>
                    <a:pt x="1482060" y="4376139"/>
                  </a:lnTo>
                  <a:lnTo>
                    <a:pt x="1487457" y="4385110"/>
                  </a:lnTo>
                  <a:lnTo>
                    <a:pt x="1484282" y="4388433"/>
                  </a:lnTo>
                  <a:lnTo>
                    <a:pt x="1476662" y="4385110"/>
                  </a:lnTo>
                  <a:lnTo>
                    <a:pt x="1467137" y="4389430"/>
                  </a:lnTo>
                  <a:lnTo>
                    <a:pt x="1465232" y="4381787"/>
                  </a:lnTo>
                  <a:close/>
                  <a:moveTo>
                    <a:pt x="1435070" y="4357679"/>
                  </a:moveTo>
                  <a:lnTo>
                    <a:pt x="1446184" y="4359584"/>
                  </a:lnTo>
                  <a:lnTo>
                    <a:pt x="1443096" y="4363711"/>
                  </a:lnTo>
                  <a:lnTo>
                    <a:pt x="1435996" y="4364029"/>
                  </a:lnTo>
                  <a:close/>
                  <a:moveTo>
                    <a:pt x="1538093" y="4154476"/>
                  </a:moveTo>
                  <a:lnTo>
                    <a:pt x="1543523" y="4158725"/>
                  </a:lnTo>
                  <a:lnTo>
                    <a:pt x="1561405" y="4162647"/>
                  </a:lnTo>
                  <a:lnTo>
                    <a:pt x="1566834" y="4170491"/>
                  </a:lnTo>
                  <a:lnTo>
                    <a:pt x="1564918" y="4178008"/>
                  </a:lnTo>
                  <a:lnTo>
                    <a:pt x="1557251" y="4185526"/>
                  </a:lnTo>
                  <a:lnTo>
                    <a:pt x="1549910" y="4187814"/>
                  </a:lnTo>
                  <a:lnTo>
                    <a:pt x="1525320" y="4175067"/>
                  </a:lnTo>
                  <a:lnTo>
                    <a:pt x="1511272" y="4175067"/>
                  </a:lnTo>
                  <a:lnTo>
                    <a:pt x="1515740" y="4171798"/>
                  </a:lnTo>
                  <a:close/>
                  <a:moveTo>
                    <a:pt x="2133803" y="3771889"/>
                  </a:moveTo>
                  <a:lnTo>
                    <a:pt x="2135150" y="3783636"/>
                  </a:lnTo>
                  <a:lnTo>
                    <a:pt x="2131782" y="3794114"/>
                  </a:lnTo>
                  <a:lnTo>
                    <a:pt x="2129762" y="3813164"/>
                  </a:lnTo>
                  <a:lnTo>
                    <a:pt x="2112925" y="3813164"/>
                  </a:lnTo>
                  <a:lnTo>
                    <a:pt x="2114609" y="3788081"/>
                  </a:lnTo>
                  <a:lnTo>
                    <a:pt x="2124711" y="3775381"/>
                  </a:lnTo>
                  <a:close/>
                  <a:moveTo>
                    <a:pt x="2166583" y="3746489"/>
                  </a:moveTo>
                  <a:lnTo>
                    <a:pt x="2171663" y="3748735"/>
                  </a:lnTo>
                  <a:lnTo>
                    <a:pt x="2153883" y="3759324"/>
                  </a:lnTo>
                  <a:lnTo>
                    <a:pt x="2146263" y="3767988"/>
                  </a:lnTo>
                  <a:lnTo>
                    <a:pt x="2140230" y="3776652"/>
                  </a:lnTo>
                  <a:lnTo>
                    <a:pt x="2136738" y="3766705"/>
                  </a:lnTo>
                  <a:lnTo>
                    <a:pt x="2146263" y="3757078"/>
                  </a:lnTo>
                  <a:close/>
                  <a:moveTo>
                    <a:pt x="1246315" y="3744901"/>
                  </a:moveTo>
                  <a:lnTo>
                    <a:pt x="1253753" y="3753473"/>
                  </a:lnTo>
                  <a:lnTo>
                    <a:pt x="1263448" y="3760458"/>
                  </a:lnTo>
                  <a:lnTo>
                    <a:pt x="1273144" y="3759506"/>
                  </a:lnTo>
                  <a:lnTo>
                    <a:pt x="1263448" y="3772206"/>
                  </a:lnTo>
                  <a:lnTo>
                    <a:pt x="1258277" y="3783953"/>
                  </a:lnTo>
                  <a:lnTo>
                    <a:pt x="1250844" y="3789351"/>
                  </a:lnTo>
                  <a:lnTo>
                    <a:pt x="1222724" y="3780143"/>
                  </a:lnTo>
                  <a:lnTo>
                    <a:pt x="1219167" y="3767443"/>
                  </a:lnTo>
                  <a:lnTo>
                    <a:pt x="1225632" y="3765221"/>
                  </a:lnTo>
                  <a:lnTo>
                    <a:pt x="1222400" y="3762046"/>
                  </a:lnTo>
                  <a:lnTo>
                    <a:pt x="1220461" y="3748393"/>
                  </a:lnTo>
                  <a:close/>
                  <a:moveTo>
                    <a:pt x="2215160" y="3730614"/>
                  </a:moveTo>
                  <a:lnTo>
                    <a:pt x="2216113" y="3734660"/>
                  </a:lnTo>
                  <a:lnTo>
                    <a:pt x="2207540" y="3735594"/>
                  </a:lnTo>
                  <a:lnTo>
                    <a:pt x="2194840" y="3739952"/>
                  </a:lnTo>
                  <a:lnTo>
                    <a:pt x="2188490" y="3744933"/>
                  </a:lnTo>
                  <a:lnTo>
                    <a:pt x="2178330" y="3746489"/>
                  </a:lnTo>
                  <a:lnTo>
                    <a:pt x="2171663" y="3739330"/>
                  </a:lnTo>
                  <a:lnTo>
                    <a:pt x="2200238" y="3732482"/>
                  </a:lnTo>
                  <a:close/>
                  <a:moveTo>
                    <a:pt x="2265326" y="3727439"/>
                  </a:moveTo>
                  <a:lnTo>
                    <a:pt x="2248622" y="3736964"/>
                  </a:lnTo>
                  <a:lnTo>
                    <a:pt x="2235070" y="3735232"/>
                  </a:lnTo>
                  <a:lnTo>
                    <a:pt x="2222463" y="3736387"/>
                  </a:lnTo>
                  <a:lnTo>
                    <a:pt x="2227821" y="3730614"/>
                  </a:lnTo>
                  <a:lnTo>
                    <a:pt x="2243579" y="3730325"/>
                  </a:lnTo>
                  <a:lnTo>
                    <a:pt x="2256816" y="3729171"/>
                  </a:lnTo>
                  <a:close/>
                  <a:moveTo>
                    <a:pt x="2293901" y="3721089"/>
                  </a:moveTo>
                  <a:lnTo>
                    <a:pt x="2284247" y="3726436"/>
                  </a:lnTo>
                  <a:lnTo>
                    <a:pt x="2270088" y="3733789"/>
                  </a:lnTo>
                  <a:lnTo>
                    <a:pt x="2275558" y="3723763"/>
                  </a:lnTo>
                  <a:close/>
                  <a:moveTo>
                    <a:pt x="2314928" y="3706801"/>
                  </a:moveTo>
                  <a:lnTo>
                    <a:pt x="2327813" y="3706801"/>
                  </a:lnTo>
                  <a:lnTo>
                    <a:pt x="2332000" y="3711192"/>
                  </a:lnTo>
                  <a:lnTo>
                    <a:pt x="2322337" y="3713556"/>
                  </a:lnTo>
                  <a:lnTo>
                    <a:pt x="2315251" y="3722676"/>
                  </a:lnTo>
                  <a:lnTo>
                    <a:pt x="2309775" y="3715921"/>
                  </a:lnTo>
                  <a:close/>
                  <a:moveTo>
                    <a:pt x="2362163" y="3689339"/>
                  </a:moveTo>
                  <a:lnTo>
                    <a:pt x="2358194" y="3694310"/>
                  </a:lnTo>
                  <a:lnTo>
                    <a:pt x="2338350" y="3700452"/>
                  </a:lnTo>
                  <a:lnTo>
                    <a:pt x="2351579" y="3693433"/>
                  </a:lnTo>
                  <a:close/>
                  <a:moveTo>
                    <a:pt x="2392325" y="3682989"/>
                  </a:moveTo>
                  <a:lnTo>
                    <a:pt x="2388983" y="3687752"/>
                  </a:lnTo>
                  <a:lnTo>
                    <a:pt x="2373275" y="3685187"/>
                  </a:lnTo>
                  <a:close/>
                  <a:moveTo>
                    <a:pt x="2415017" y="3681401"/>
                  </a:moveTo>
                  <a:lnTo>
                    <a:pt x="2422488" y="3682866"/>
                  </a:lnTo>
                  <a:lnTo>
                    <a:pt x="2406613" y="3684576"/>
                  </a:lnTo>
                  <a:close/>
                  <a:moveTo>
                    <a:pt x="2985194" y="3619489"/>
                  </a:moveTo>
                  <a:lnTo>
                    <a:pt x="3001933" y="3643179"/>
                  </a:lnTo>
                  <a:lnTo>
                    <a:pt x="3012555" y="3653563"/>
                  </a:lnTo>
                  <a:lnTo>
                    <a:pt x="3031868" y="3655835"/>
                  </a:lnTo>
                  <a:lnTo>
                    <a:pt x="3043778" y="3654212"/>
                  </a:lnTo>
                  <a:lnTo>
                    <a:pt x="3041525" y="3658756"/>
                  </a:lnTo>
                  <a:lnTo>
                    <a:pt x="3047963" y="3678227"/>
                  </a:lnTo>
                  <a:lnTo>
                    <a:pt x="3036375" y="3670438"/>
                  </a:lnTo>
                  <a:lnTo>
                    <a:pt x="3022212" y="3667518"/>
                  </a:lnTo>
                  <a:lnTo>
                    <a:pt x="3011589" y="3675306"/>
                  </a:lnTo>
                  <a:lnTo>
                    <a:pt x="3000645" y="3667518"/>
                  </a:lnTo>
                  <a:lnTo>
                    <a:pt x="3000001" y="3667193"/>
                  </a:lnTo>
                  <a:lnTo>
                    <a:pt x="2997426" y="3665895"/>
                  </a:lnTo>
                  <a:lnTo>
                    <a:pt x="2995495" y="3663624"/>
                  </a:lnTo>
                  <a:lnTo>
                    <a:pt x="2994529" y="3662650"/>
                  </a:lnTo>
                  <a:cubicBezTo>
                    <a:pt x="2994422" y="3662109"/>
                    <a:pt x="2994314" y="3661568"/>
                    <a:pt x="2994207" y="3661027"/>
                  </a:cubicBezTo>
                  <a:lnTo>
                    <a:pt x="2995173" y="3651292"/>
                  </a:lnTo>
                  <a:cubicBezTo>
                    <a:pt x="2995280" y="3648912"/>
                    <a:pt x="2995388" y="3646532"/>
                    <a:pt x="2995495" y="3644152"/>
                  </a:cubicBezTo>
                  <a:lnTo>
                    <a:pt x="2987770" y="3639934"/>
                  </a:lnTo>
                  <a:lnTo>
                    <a:pt x="2978113" y="3632145"/>
                  </a:lnTo>
                  <a:close/>
                  <a:moveTo>
                    <a:pt x="720699" y="3606789"/>
                  </a:moveTo>
                  <a:lnTo>
                    <a:pt x="731812" y="3609057"/>
                  </a:lnTo>
                  <a:lnTo>
                    <a:pt x="730831" y="3622664"/>
                  </a:lnTo>
                  <a:lnTo>
                    <a:pt x="721027" y="3617480"/>
                  </a:lnTo>
                  <a:cubicBezTo>
                    <a:pt x="720918" y="3613916"/>
                    <a:pt x="720808" y="3610353"/>
                    <a:pt x="720699" y="3606789"/>
                  </a:cubicBezTo>
                  <a:close/>
                  <a:moveTo>
                    <a:pt x="1246157" y="3590917"/>
                  </a:moveTo>
                  <a:lnTo>
                    <a:pt x="1252507" y="3593139"/>
                  </a:lnTo>
                  <a:lnTo>
                    <a:pt x="1244887" y="3604569"/>
                  </a:lnTo>
                  <a:lnTo>
                    <a:pt x="1247109" y="3615999"/>
                  </a:lnTo>
                  <a:lnTo>
                    <a:pt x="1242030" y="3631874"/>
                  </a:lnTo>
                  <a:lnTo>
                    <a:pt x="1231552" y="3641399"/>
                  </a:lnTo>
                  <a:lnTo>
                    <a:pt x="1216630" y="3640764"/>
                  </a:lnTo>
                  <a:lnTo>
                    <a:pt x="1208057" y="3644892"/>
                  </a:lnTo>
                  <a:lnTo>
                    <a:pt x="1208057" y="3636637"/>
                  </a:lnTo>
                  <a:lnTo>
                    <a:pt x="1218852" y="3627112"/>
                  </a:lnTo>
                  <a:lnTo>
                    <a:pt x="1229012" y="3599489"/>
                  </a:lnTo>
                  <a:close/>
                  <a:moveTo>
                    <a:pt x="2722963" y="3559164"/>
                  </a:moveTo>
                  <a:lnTo>
                    <a:pt x="2736813" y="3571070"/>
                  </a:lnTo>
                  <a:lnTo>
                    <a:pt x="2734558" y="3579759"/>
                  </a:lnTo>
                  <a:lnTo>
                    <a:pt x="2724251" y="3582977"/>
                  </a:lnTo>
                  <a:lnTo>
                    <a:pt x="2714588" y="3577506"/>
                  </a:lnTo>
                  <a:cubicBezTo>
                    <a:pt x="2714803" y="3571928"/>
                    <a:pt x="2715017" y="3566351"/>
                    <a:pt x="2715232" y="3560773"/>
                  </a:cubicBezTo>
                  <a:close/>
                  <a:moveTo>
                    <a:pt x="2492338" y="3549639"/>
                  </a:moveTo>
                  <a:lnTo>
                    <a:pt x="2485435" y="3560752"/>
                  </a:lnTo>
                  <a:lnTo>
                    <a:pt x="2484400" y="3551741"/>
                  </a:lnTo>
                  <a:close/>
                  <a:moveTo>
                    <a:pt x="2463763" y="3543289"/>
                  </a:moveTo>
                  <a:lnTo>
                    <a:pt x="2473288" y="3549484"/>
                  </a:lnTo>
                  <a:lnTo>
                    <a:pt x="2469760" y="3555989"/>
                  </a:lnTo>
                  <a:close/>
                  <a:moveTo>
                    <a:pt x="2922455" y="3533764"/>
                  </a:moveTo>
                  <a:lnTo>
                    <a:pt x="2937199" y="3536647"/>
                  </a:lnTo>
                  <a:lnTo>
                    <a:pt x="2937199" y="3548500"/>
                  </a:lnTo>
                  <a:lnTo>
                    <a:pt x="2943473" y="3553946"/>
                  </a:lnTo>
                  <a:lnTo>
                    <a:pt x="2956021" y="3552665"/>
                  </a:lnTo>
                  <a:lnTo>
                    <a:pt x="2961354" y="3560033"/>
                  </a:lnTo>
                  <a:lnTo>
                    <a:pt x="2959158" y="3566440"/>
                  </a:lnTo>
                  <a:lnTo>
                    <a:pt x="2953825" y="3573808"/>
                  </a:lnTo>
                  <a:lnTo>
                    <a:pt x="2960099" y="3577011"/>
                  </a:lnTo>
                  <a:lnTo>
                    <a:pt x="2967001" y="3589825"/>
                  </a:lnTo>
                  <a:lnTo>
                    <a:pt x="2960727" y="3595271"/>
                  </a:lnTo>
                  <a:lnTo>
                    <a:pt x="2952257" y="3591106"/>
                  </a:lnTo>
                  <a:lnTo>
                    <a:pt x="2943787" y="3589825"/>
                  </a:lnTo>
                  <a:lnTo>
                    <a:pt x="2939709" y="3595591"/>
                  </a:lnTo>
                  <a:lnTo>
                    <a:pt x="2936572" y="3600397"/>
                  </a:lnTo>
                  <a:lnTo>
                    <a:pt x="2933435" y="3603920"/>
                  </a:lnTo>
                  <a:lnTo>
                    <a:pt x="2932180" y="3604882"/>
                  </a:lnTo>
                  <a:lnTo>
                    <a:pt x="2931239" y="3605202"/>
                  </a:lnTo>
                  <a:lnTo>
                    <a:pt x="2930612" y="3605202"/>
                  </a:lnTo>
                  <a:lnTo>
                    <a:pt x="2929357" y="3605202"/>
                  </a:lnTo>
                  <a:lnTo>
                    <a:pt x="2928416" y="3604561"/>
                  </a:lnTo>
                  <a:lnTo>
                    <a:pt x="2928102" y="3603920"/>
                  </a:lnTo>
                  <a:lnTo>
                    <a:pt x="2914613" y="3592388"/>
                  </a:lnTo>
                  <a:lnTo>
                    <a:pt x="2918691" y="3582777"/>
                  </a:lnTo>
                  <a:lnTo>
                    <a:pt x="2924024" y="3576370"/>
                  </a:lnTo>
                  <a:lnTo>
                    <a:pt x="2919318" y="3566760"/>
                  </a:lnTo>
                  <a:lnTo>
                    <a:pt x="2925592" y="3562595"/>
                  </a:lnTo>
                  <a:lnTo>
                    <a:pt x="2936258" y="3572206"/>
                  </a:lnTo>
                  <a:lnTo>
                    <a:pt x="2945669" y="3569002"/>
                  </a:lnTo>
                  <a:lnTo>
                    <a:pt x="2946610" y="3561314"/>
                  </a:lnTo>
                  <a:lnTo>
                    <a:pt x="2931866" y="3551703"/>
                  </a:lnTo>
                  <a:lnTo>
                    <a:pt x="2918377" y="3550102"/>
                  </a:lnTo>
                  <a:lnTo>
                    <a:pt x="2917122" y="3541452"/>
                  </a:lnTo>
                  <a:close/>
                  <a:moveTo>
                    <a:pt x="2474421" y="3527414"/>
                  </a:moveTo>
                  <a:lnTo>
                    <a:pt x="2483607" y="3527414"/>
                  </a:lnTo>
                  <a:lnTo>
                    <a:pt x="2485988" y="3538409"/>
                  </a:lnTo>
                  <a:lnTo>
                    <a:pt x="2479524" y="3544877"/>
                  </a:lnTo>
                  <a:lnTo>
                    <a:pt x="2471700" y="3536145"/>
                  </a:lnTo>
                  <a:close/>
                  <a:moveTo>
                    <a:pt x="2643150" y="3494076"/>
                  </a:moveTo>
                  <a:lnTo>
                    <a:pt x="2665375" y="3502206"/>
                  </a:lnTo>
                  <a:lnTo>
                    <a:pt x="2662200" y="3514714"/>
                  </a:lnTo>
                  <a:lnTo>
                    <a:pt x="2649500" y="3510649"/>
                  </a:lnTo>
                  <a:close/>
                  <a:moveTo>
                    <a:pt x="2724430" y="3492489"/>
                  </a:moveTo>
                  <a:lnTo>
                    <a:pt x="2735543" y="3498204"/>
                  </a:lnTo>
                  <a:lnTo>
                    <a:pt x="2744115" y="3502331"/>
                  </a:lnTo>
                  <a:lnTo>
                    <a:pt x="2748878" y="3504871"/>
                  </a:lnTo>
                  <a:lnTo>
                    <a:pt x="2751100" y="3505189"/>
                  </a:lnTo>
                  <a:lnTo>
                    <a:pt x="2753958" y="3505189"/>
                  </a:lnTo>
                  <a:lnTo>
                    <a:pt x="2761260" y="3505189"/>
                  </a:lnTo>
                  <a:lnTo>
                    <a:pt x="2768880" y="3505506"/>
                  </a:lnTo>
                  <a:lnTo>
                    <a:pt x="2771738" y="3505824"/>
                  </a:lnTo>
                  <a:lnTo>
                    <a:pt x="2773325" y="3506776"/>
                  </a:lnTo>
                  <a:lnTo>
                    <a:pt x="2774595" y="3508046"/>
                  </a:lnTo>
                  <a:lnTo>
                    <a:pt x="2775548" y="3510269"/>
                  </a:lnTo>
                  <a:lnTo>
                    <a:pt x="2776183" y="3512809"/>
                  </a:lnTo>
                  <a:lnTo>
                    <a:pt x="2776818" y="3515349"/>
                  </a:lnTo>
                  <a:lnTo>
                    <a:pt x="2777770" y="3520429"/>
                  </a:lnTo>
                  <a:lnTo>
                    <a:pt x="2778088" y="3522651"/>
                  </a:lnTo>
                  <a:lnTo>
                    <a:pt x="2784438" y="3536939"/>
                  </a:lnTo>
                  <a:lnTo>
                    <a:pt x="2762213" y="3536304"/>
                  </a:lnTo>
                  <a:lnTo>
                    <a:pt x="2744115" y="3536304"/>
                  </a:lnTo>
                  <a:lnTo>
                    <a:pt x="2737765" y="3529319"/>
                  </a:lnTo>
                  <a:lnTo>
                    <a:pt x="2713317" y="3520746"/>
                  </a:lnTo>
                  <a:lnTo>
                    <a:pt x="2713317" y="3513761"/>
                  </a:lnTo>
                  <a:lnTo>
                    <a:pt x="2728240" y="3512174"/>
                  </a:lnTo>
                  <a:lnTo>
                    <a:pt x="2713317" y="3502014"/>
                  </a:lnTo>
                  <a:cubicBezTo>
                    <a:pt x="2713211" y="3499897"/>
                    <a:pt x="2713106" y="3497781"/>
                    <a:pt x="2713000" y="3495664"/>
                  </a:cubicBezTo>
                  <a:close/>
                  <a:moveTo>
                    <a:pt x="2782388" y="3486139"/>
                  </a:moveTo>
                  <a:lnTo>
                    <a:pt x="2791163" y="3498169"/>
                  </a:lnTo>
                  <a:lnTo>
                    <a:pt x="2801888" y="3491666"/>
                  </a:lnTo>
                  <a:lnTo>
                    <a:pt x="2816188" y="3506623"/>
                  </a:lnTo>
                  <a:lnTo>
                    <a:pt x="2806113" y="3520605"/>
                  </a:lnTo>
                  <a:lnTo>
                    <a:pt x="2798963" y="3530359"/>
                  </a:lnTo>
                  <a:lnTo>
                    <a:pt x="2791488" y="3540114"/>
                  </a:lnTo>
                  <a:lnTo>
                    <a:pt x="2784663" y="3519955"/>
                  </a:lnTo>
                  <a:lnTo>
                    <a:pt x="2787913" y="3512151"/>
                  </a:lnTo>
                  <a:lnTo>
                    <a:pt x="2774913" y="3487765"/>
                  </a:lnTo>
                  <a:close/>
                  <a:moveTo>
                    <a:pt x="2829351" y="3475026"/>
                  </a:moveTo>
                  <a:lnTo>
                    <a:pt x="2856571" y="3483401"/>
                  </a:lnTo>
                  <a:lnTo>
                    <a:pt x="2860638" y="3490226"/>
                  </a:lnTo>
                  <a:lnTo>
                    <a:pt x="2848123" y="3488675"/>
                  </a:lnTo>
                  <a:lnTo>
                    <a:pt x="2837798" y="3492708"/>
                  </a:lnTo>
                  <a:lnTo>
                    <a:pt x="2828725" y="3502014"/>
                  </a:lnTo>
                  <a:lnTo>
                    <a:pt x="2817775" y="3492708"/>
                  </a:lnTo>
                  <a:lnTo>
                    <a:pt x="2834670" y="3485573"/>
                  </a:lnTo>
                  <a:close/>
                  <a:moveTo>
                    <a:pt x="2682838" y="3473439"/>
                  </a:moveTo>
                  <a:lnTo>
                    <a:pt x="2673630" y="3492489"/>
                  </a:lnTo>
                  <a:lnTo>
                    <a:pt x="2670138" y="3482964"/>
                  </a:lnTo>
                  <a:close/>
                  <a:moveTo>
                    <a:pt x="2591080" y="3467089"/>
                  </a:moveTo>
                  <a:lnTo>
                    <a:pt x="2613622" y="3486353"/>
                  </a:lnTo>
                  <a:cubicBezTo>
                    <a:pt x="2613940" y="3489509"/>
                    <a:pt x="2614257" y="3492666"/>
                    <a:pt x="2614575" y="3495822"/>
                  </a:cubicBezTo>
                  <a:lnTo>
                    <a:pt x="2607590" y="3513127"/>
                  </a:lnTo>
                  <a:lnTo>
                    <a:pt x="2592667" y="3501699"/>
                  </a:lnTo>
                  <a:cubicBezTo>
                    <a:pt x="2592879" y="3499522"/>
                    <a:pt x="2593090" y="3497346"/>
                    <a:pt x="2593302" y="3495169"/>
                  </a:cubicBezTo>
                  <a:lnTo>
                    <a:pt x="2589175" y="3480802"/>
                  </a:lnTo>
                  <a:lnTo>
                    <a:pt x="2594255" y="3479823"/>
                  </a:lnTo>
                  <a:close/>
                  <a:moveTo>
                    <a:pt x="2706015" y="3457564"/>
                  </a:moveTo>
                  <a:cubicBezTo>
                    <a:pt x="2706227" y="3462094"/>
                    <a:pt x="2706438" y="3466623"/>
                    <a:pt x="2706650" y="3471153"/>
                  </a:cubicBezTo>
                  <a:lnTo>
                    <a:pt x="2699030" y="3490747"/>
                  </a:lnTo>
                  <a:lnTo>
                    <a:pt x="2687917" y="3516346"/>
                  </a:lnTo>
                  <a:lnTo>
                    <a:pt x="2680297" y="3525827"/>
                  </a:lnTo>
                  <a:lnTo>
                    <a:pt x="2678075" y="3512237"/>
                  </a:lnTo>
                  <a:lnTo>
                    <a:pt x="2680297" y="3496436"/>
                  </a:lnTo>
                  <a:lnTo>
                    <a:pt x="2688552" y="3480634"/>
                  </a:lnTo>
                  <a:close/>
                  <a:moveTo>
                    <a:pt x="2475289" y="3449626"/>
                  </a:moveTo>
                  <a:lnTo>
                    <a:pt x="2478050" y="3458932"/>
                  </a:lnTo>
                  <a:lnTo>
                    <a:pt x="2477222" y="3468238"/>
                  </a:lnTo>
                  <a:lnTo>
                    <a:pt x="2471700" y="3476614"/>
                  </a:lnTo>
                  <a:lnTo>
                    <a:pt x="2471700" y="3466377"/>
                  </a:lnTo>
                  <a:close/>
                  <a:moveTo>
                    <a:pt x="967714" y="3435339"/>
                  </a:moveTo>
                  <a:lnTo>
                    <a:pt x="989940" y="3455054"/>
                  </a:lnTo>
                  <a:lnTo>
                    <a:pt x="985812" y="3462368"/>
                  </a:lnTo>
                  <a:lnTo>
                    <a:pt x="968032" y="3473180"/>
                  </a:lnTo>
                  <a:lnTo>
                    <a:pt x="962634" y="3489079"/>
                  </a:lnTo>
                  <a:lnTo>
                    <a:pt x="967080" y="3491305"/>
                  </a:lnTo>
                  <a:lnTo>
                    <a:pt x="958824" y="3496075"/>
                  </a:lnTo>
                  <a:cubicBezTo>
                    <a:pt x="959036" y="3502011"/>
                    <a:pt x="959247" y="3507947"/>
                    <a:pt x="959459" y="3513883"/>
                  </a:cubicBezTo>
                  <a:lnTo>
                    <a:pt x="958921" y="3514329"/>
                  </a:lnTo>
                  <a:lnTo>
                    <a:pt x="960134" y="3514827"/>
                  </a:lnTo>
                  <a:cubicBezTo>
                    <a:pt x="960095" y="3508757"/>
                    <a:pt x="960057" y="3502686"/>
                    <a:pt x="960018" y="3496616"/>
                  </a:cubicBezTo>
                  <a:lnTo>
                    <a:pt x="968262" y="3491854"/>
                  </a:lnTo>
                  <a:lnTo>
                    <a:pt x="983166" y="3482329"/>
                  </a:lnTo>
                  <a:lnTo>
                    <a:pt x="991410" y="3468359"/>
                  </a:lnTo>
                  <a:lnTo>
                    <a:pt x="995838" y="3472804"/>
                  </a:lnTo>
                  <a:lnTo>
                    <a:pt x="1009154" y="3465819"/>
                  </a:lnTo>
                  <a:lnTo>
                    <a:pt x="1019621" y="3457564"/>
                  </a:lnTo>
                  <a:lnTo>
                    <a:pt x="1064328" y="3458199"/>
                  </a:lnTo>
                  <a:lnTo>
                    <a:pt x="1077011" y="3466771"/>
                  </a:lnTo>
                  <a:lnTo>
                    <a:pt x="1089060" y="3499156"/>
                  </a:lnTo>
                  <a:lnTo>
                    <a:pt x="1101744" y="3523287"/>
                  </a:lnTo>
                  <a:lnTo>
                    <a:pt x="1111257" y="3532494"/>
                  </a:lnTo>
                  <a:lnTo>
                    <a:pt x="1110306" y="3537892"/>
                  </a:lnTo>
                  <a:lnTo>
                    <a:pt x="1099842" y="3546147"/>
                  </a:lnTo>
                  <a:lnTo>
                    <a:pt x="1088427" y="3560434"/>
                  </a:lnTo>
                  <a:lnTo>
                    <a:pt x="1092549" y="3570594"/>
                  </a:lnTo>
                  <a:lnTo>
                    <a:pt x="1097939" y="3561069"/>
                  </a:lnTo>
                  <a:lnTo>
                    <a:pt x="1113794" y="3549322"/>
                  </a:lnTo>
                  <a:lnTo>
                    <a:pt x="1125526" y="3549322"/>
                  </a:lnTo>
                  <a:lnTo>
                    <a:pt x="1138210" y="3559799"/>
                  </a:lnTo>
                  <a:lnTo>
                    <a:pt x="1135990" y="3569324"/>
                  </a:lnTo>
                  <a:lnTo>
                    <a:pt x="1141381" y="3587422"/>
                  </a:lnTo>
                  <a:lnTo>
                    <a:pt x="1135356" y="3594724"/>
                  </a:lnTo>
                  <a:lnTo>
                    <a:pt x="1125843" y="3590597"/>
                  </a:lnTo>
                  <a:lnTo>
                    <a:pt x="1123306" y="3571229"/>
                  </a:lnTo>
                  <a:lnTo>
                    <a:pt x="1117916" y="3574404"/>
                  </a:lnTo>
                  <a:lnTo>
                    <a:pt x="1120453" y="3597899"/>
                  </a:lnTo>
                  <a:lnTo>
                    <a:pt x="1129014" y="3601074"/>
                  </a:lnTo>
                  <a:lnTo>
                    <a:pt x="1126794" y="3611234"/>
                  </a:lnTo>
                  <a:lnTo>
                    <a:pt x="1120453" y="3622029"/>
                  </a:lnTo>
                  <a:lnTo>
                    <a:pt x="1102696" y="3624569"/>
                  </a:lnTo>
                  <a:lnTo>
                    <a:pt x="1099525" y="3629649"/>
                  </a:lnTo>
                  <a:lnTo>
                    <a:pt x="1099525" y="3643619"/>
                  </a:lnTo>
                  <a:lnTo>
                    <a:pt x="1098252" y="3643570"/>
                  </a:lnTo>
                  <a:lnTo>
                    <a:pt x="1091214" y="3650619"/>
                  </a:lnTo>
                  <a:lnTo>
                    <a:pt x="1084229" y="3656978"/>
                  </a:lnTo>
                  <a:lnTo>
                    <a:pt x="1075656" y="3662384"/>
                  </a:lnTo>
                  <a:lnTo>
                    <a:pt x="1075339" y="3663020"/>
                  </a:lnTo>
                  <a:lnTo>
                    <a:pt x="1075022" y="3663338"/>
                  </a:lnTo>
                  <a:lnTo>
                    <a:pt x="1074069" y="3663974"/>
                  </a:lnTo>
                  <a:lnTo>
                    <a:pt x="1073116" y="3664928"/>
                  </a:lnTo>
                  <a:lnTo>
                    <a:pt x="1071846" y="3664928"/>
                  </a:lnTo>
                  <a:lnTo>
                    <a:pt x="1069624" y="3664928"/>
                  </a:lnTo>
                  <a:lnTo>
                    <a:pt x="1067084" y="3664610"/>
                  </a:lnTo>
                  <a:lnTo>
                    <a:pt x="1062322" y="3663020"/>
                  </a:lnTo>
                  <a:lnTo>
                    <a:pt x="1058829" y="3661748"/>
                  </a:lnTo>
                  <a:lnTo>
                    <a:pt x="1056608" y="3660158"/>
                  </a:lnTo>
                  <a:lnTo>
                    <a:pt x="1053430" y="3671924"/>
                  </a:lnTo>
                  <a:lnTo>
                    <a:pt x="1058829" y="3705631"/>
                  </a:lnTo>
                  <a:lnTo>
                    <a:pt x="1075339" y="3726618"/>
                  </a:lnTo>
                  <a:lnTo>
                    <a:pt x="1065813" y="3745698"/>
                  </a:lnTo>
                  <a:lnTo>
                    <a:pt x="1071211" y="3771137"/>
                  </a:lnTo>
                  <a:lnTo>
                    <a:pt x="1085499" y="3832191"/>
                  </a:lnTo>
                  <a:lnTo>
                    <a:pt x="1076291" y="3856359"/>
                  </a:lnTo>
                  <a:lnTo>
                    <a:pt x="1058512" y="3904057"/>
                  </a:lnTo>
                  <a:lnTo>
                    <a:pt x="1054703" y="3919957"/>
                  </a:lnTo>
                  <a:lnTo>
                    <a:pt x="1045176" y="3919957"/>
                  </a:lnTo>
                  <a:lnTo>
                    <a:pt x="1047398" y="3927271"/>
                  </a:lnTo>
                  <a:lnTo>
                    <a:pt x="1061051" y="3946032"/>
                  </a:lnTo>
                  <a:lnTo>
                    <a:pt x="1047398" y="3948576"/>
                  </a:lnTo>
                  <a:lnTo>
                    <a:pt x="1026443" y="3943170"/>
                  </a:lnTo>
                  <a:lnTo>
                    <a:pt x="1005171" y="3951120"/>
                  </a:lnTo>
                  <a:lnTo>
                    <a:pt x="1001043" y="3935220"/>
                  </a:lnTo>
                  <a:lnTo>
                    <a:pt x="993433" y="3940308"/>
                  </a:lnTo>
                  <a:lnTo>
                    <a:pt x="987082" y="3954300"/>
                  </a:lnTo>
                  <a:lnTo>
                    <a:pt x="955649" y="3964157"/>
                  </a:lnTo>
                  <a:lnTo>
                    <a:pt x="934376" y="3975923"/>
                  </a:lnTo>
                  <a:lnTo>
                    <a:pt x="925169" y="3988643"/>
                  </a:lnTo>
                  <a:lnTo>
                    <a:pt x="913738" y="3985463"/>
                  </a:lnTo>
                  <a:lnTo>
                    <a:pt x="907071" y="3998182"/>
                  </a:lnTo>
                  <a:lnTo>
                    <a:pt x="893418" y="4000726"/>
                  </a:lnTo>
                  <a:lnTo>
                    <a:pt x="882940" y="4010266"/>
                  </a:lnTo>
                  <a:lnTo>
                    <a:pt x="873098" y="4001680"/>
                  </a:lnTo>
                  <a:lnTo>
                    <a:pt x="877543" y="3986735"/>
                  </a:lnTo>
                  <a:lnTo>
                    <a:pt x="869922" y="3993095"/>
                  </a:lnTo>
                  <a:lnTo>
                    <a:pt x="862620" y="3992459"/>
                  </a:lnTo>
                  <a:lnTo>
                    <a:pt x="859762" y="4004224"/>
                  </a:lnTo>
                  <a:lnTo>
                    <a:pt x="865795" y="4004860"/>
                  </a:lnTo>
                  <a:lnTo>
                    <a:pt x="864208" y="4013446"/>
                  </a:lnTo>
                  <a:lnTo>
                    <a:pt x="867382" y="4022986"/>
                  </a:lnTo>
                  <a:lnTo>
                    <a:pt x="849285" y="4022032"/>
                  </a:lnTo>
                  <a:lnTo>
                    <a:pt x="843888" y="4031571"/>
                  </a:lnTo>
                  <a:lnTo>
                    <a:pt x="832140" y="4031889"/>
                  </a:lnTo>
                  <a:lnTo>
                    <a:pt x="825155" y="4042383"/>
                  </a:lnTo>
                  <a:lnTo>
                    <a:pt x="813407" y="4045563"/>
                  </a:lnTo>
                  <a:lnTo>
                    <a:pt x="799754" y="4050015"/>
                  </a:lnTo>
                  <a:lnTo>
                    <a:pt x="769909" y="4045881"/>
                  </a:lnTo>
                  <a:lnTo>
                    <a:pt x="762607" y="4042701"/>
                  </a:lnTo>
                  <a:lnTo>
                    <a:pt x="756575" y="4048107"/>
                  </a:lnTo>
                  <a:lnTo>
                    <a:pt x="737526" y="4052877"/>
                  </a:lnTo>
                  <a:lnTo>
                    <a:pt x="737526" y="4045245"/>
                  </a:lnTo>
                  <a:lnTo>
                    <a:pt x="725779" y="4042065"/>
                  </a:lnTo>
                  <a:lnTo>
                    <a:pt x="735938" y="4033479"/>
                  </a:lnTo>
                  <a:lnTo>
                    <a:pt x="743558" y="4033479"/>
                  </a:lnTo>
                  <a:lnTo>
                    <a:pt x="764512" y="4022986"/>
                  </a:lnTo>
                  <a:lnTo>
                    <a:pt x="750860" y="4020760"/>
                  </a:lnTo>
                  <a:lnTo>
                    <a:pt x="758162" y="4013446"/>
                  </a:lnTo>
                  <a:lnTo>
                    <a:pt x="735938" y="4019806"/>
                  </a:lnTo>
                  <a:lnTo>
                    <a:pt x="724191" y="4021396"/>
                  </a:lnTo>
                  <a:lnTo>
                    <a:pt x="714667" y="4031889"/>
                  </a:lnTo>
                  <a:lnTo>
                    <a:pt x="704507" y="4040475"/>
                  </a:lnTo>
                  <a:lnTo>
                    <a:pt x="691809" y="4039203"/>
                  </a:lnTo>
                  <a:lnTo>
                    <a:pt x="707683" y="4032843"/>
                  </a:lnTo>
                  <a:lnTo>
                    <a:pt x="716889" y="4012810"/>
                  </a:lnTo>
                  <a:lnTo>
                    <a:pt x="739113" y="4005178"/>
                  </a:lnTo>
                  <a:lnTo>
                    <a:pt x="744193" y="4001044"/>
                  </a:lnTo>
                  <a:lnTo>
                    <a:pt x="733399" y="3994685"/>
                  </a:lnTo>
                  <a:lnTo>
                    <a:pt x="710540" y="4005178"/>
                  </a:lnTo>
                  <a:lnTo>
                    <a:pt x="703238" y="4010584"/>
                  </a:lnTo>
                  <a:lnTo>
                    <a:pt x="693396" y="3999136"/>
                  </a:lnTo>
                  <a:lnTo>
                    <a:pt x="673394" y="4000408"/>
                  </a:lnTo>
                  <a:lnTo>
                    <a:pt x="686093" y="3986417"/>
                  </a:lnTo>
                  <a:lnTo>
                    <a:pt x="703873" y="3973697"/>
                  </a:lnTo>
                  <a:lnTo>
                    <a:pt x="712444" y="3970517"/>
                  </a:lnTo>
                  <a:lnTo>
                    <a:pt x="728319" y="3965111"/>
                  </a:lnTo>
                  <a:lnTo>
                    <a:pt x="726097" y="3960978"/>
                  </a:lnTo>
                  <a:lnTo>
                    <a:pt x="713397" y="3960978"/>
                  </a:lnTo>
                  <a:lnTo>
                    <a:pt x="697523" y="3959388"/>
                  </a:lnTo>
                  <a:lnTo>
                    <a:pt x="671807" y="3958116"/>
                  </a:lnTo>
                  <a:lnTo>
                    <a:pt x="666727" y="3950166"/>
                  </a:lnTo>
                  <a:lnTo>
                    <a:pt x="671489" y="3936174"/>
                  </a:lnTo>
                  <a:lnTo>
                    <a:pt x="679109" y="3935220"/>
                  </a:lnTo>
                  <a:lnTo>
                    <a:pt x="702286" y="3929496"/>
                  </a:lnTo>
                  <a:lnTo>
                    <a:pt x="695936" y="3944442"/>
                  </a:lnTo>
                  <a:lnTo>
                    <a:pt x="708635" y="3933630"/>
                  </a:lnTo>
                  <a:lnTo>
                    <a:pt x="714032" y="3941898"/>
                  </a:lnTo>
                  <a:lnTo>
                    <a:pt x="723556" y="3945078"/>
                  </a:lnTo>
                  <a:lnTo>
                    <a:pt x="744828" y="3944124"/>
                  </a:lnTo>
                  <a:lnTo>
                    <a:pt x="729906" y="3937764"/>
                  </a:lnTo>
                  <a:lnTo>
                    <a:pt x="721335" y="3924091"/>
                  </a:lnTo>
                  <a:lnTo>
                    <a:pt x="735938" y="3917413"/>
                  </a:lnTo>
                  <a:lnTo>
                    <a:pt x="738161" y="3899605"/>
                  </a:lnTo>
                  <a:lnTo>
                    <a:pt x="748638" y="3896425"/>
                  </a:lnTo>
                  <a:lnTo>
                    <a:pt x="772766" y="3895153"/>
                  </a:lnTo>
                  <a:lnTo>
                    <a:pt x="801341" y="3884024"/>
                  </a:lnTo>
                  <a:lnTo>
                    <a:pt x="818487" y="3880844"/>
                  </a:lnTo>
                  <a:lnTo>
                    <a:pt x="842936" y="3884978"/>
                  </a:lnTo>
                  <a:lnTo>
                    <a:pt x="838491" y="3879890"/>
                  </a:lnTo>
                  <a:lnTo>
                    <a:pt x="818487" y="3875756"/>
                  </a:lnTo>
                  <a:lnTo>
                    <a:pt x="806739" y="3872576"/>
                  </a:lnTo>
                  <a:lnTo>
                    <a:pt x="809597" y="3861128"/>
                  </a:lnTo>
                  <a:lnTo>
                    <a:pt x="815947" y="3846183"/>
                  </a:lnTo>
                  <a:lnTo>
                    <a:pt x="805469" y="3851589"/>
                  </a:lnTo>
                  <a:lnTo>
                    <a:pt x="790863" y="3871622"/>
                  </a:lnTo>
                  <a:lnTo>
                    <a:pt x="780068" y="3876074"/>
                  </a:lnTo>
                  <a:lnTo>
                    <a:pt x="761019" y="3880526"/>
                  </a:lnTo>
                  <a:lnTo>
                    <a:pt x="753717" y="3881798"/>
                  </a:lnTo>
                  <a:lnTo>
                    <a:pt x="755940" y="3886568"/>
                  </a:lnTo>
                  <a:lnTo>
                    <a:pt x="738161" y="3886886"/>
                  </a:lnTo>
                  <a:lnTo>
                    <a:pt x="719112" y="3895471"/>
                  </a:lnTo>
                  <a:lnTo>
                    <a:pt x="715937" y="3888476"/>
                  </a:lnTo>
                  <a:lnTo>
                    <a:pt x="752765" y="3870032"/>
                  </a:lnTo>
                  <a:lnTo>
                    <a:pt x="760702" y="3848727"/>
                  </a:lnTo>
                  <a:lnTo>
                    <a:pt x="776576" y="3837915"/>
                  </a:lnTo>
                  <a:lnTo>
                    <a:pt x="774672" y="3832827"/>
                  </a:lnTo>
                  <a:lnTo>
                    <a:pt x="762925" y="3833781"/>
                  </a:lnTo>
                  <a:lnTo>
                    <a:pt x="774037" y="3807706"/>
                  </a:lnTo>
                  <a:lnTo>
                    <a:pt x="792133" y="3795622"/>
                  </a:lnTo>
                  <a:lnTo>
                    <a:pt x="816582" y="3799756"/>
                  </a:lnTo>
                  <a:lnTo>
                    <a:pt x="808962" y="3783857"/>
                  </a:lnTo>
                  <a:lnTo>
                    <a:pt x="810867" y="3772091"/>
                  </a:lnTo>
                  <a:lnTo>
                    <a:pt x="796261" y="3781949"/>
                  </a:lnTo>
                  <a:lnTo>
                    <a:pt x="754035" y="3782585"/>
                  </a:lnTo>
                  <a:lnTo>
                    <a:pt x="746733" y="3776225"/>
                  </a:lnTo>
                  <a:cubicBezTo>
                    <a:pt x="746521" y="3770819"/>
                    <a:pt x="746310" y="3765413"/>
                    <a:pt x="746098" y="3760007"/>
                  </a:cubicBezTo>
                  <a:lnTo>
                    <a:pt x="733716" y="3772727"/>
                  </a:lnTo>
                  <a:lnTo>
                    <a:pt x="725462" y="3773363"/>
                  </a:lnTo>
                  <a:lnTo>
                    <a:pt x="722922" y="3762551"/>
                  </a:lnTo>
                  <a:lnTo>
                    <a:pt x="708317" y="3761597"/>
                  </a:lnTo>
                  <a:lnTo>
                    <a:pt x="703873" y="3755238"/>
                  </a:lnTo>
                  <a:lnTo>
                    <a:pt x="689903" y="3743790"/>
                  </a:lnTo>
                  <a:lnTo>
                    <a:pt x="702603" y="3727890"/>
                  </a:lnTo>
                  <a:lnTo>
                    <a:pt x="717207" y="3722484"/>
                  </a:lnTo>
                  <a:lnTo>
                    <a:pt x="723556" y="3704359"/>
                  </a:lnTo>
                  <a:lnTo>
                    <a:pt x="752130" y="3696727"/>
                  </a:lnTo>
                  <a:lnTo>
                    <a:pt x="745463" y="3691639"/>
                  </a:lnTo>
                  <a:cubicBezTo>
                    <a:pt x="745146" y="3688459"/>
                    <a:pt x="744828" y="3685280"/>
                    <a:pt x="744511" y="3682100"/>
                  </a:cubicBezTo>
                  <a:lnTo>
                    <a:pt x="727366" y="3684326"/>
                  </a:lnTo>
                  <a:lnTo>
                    <a:pt x="719429" y="3690685"/>
                  </a:lnTo>
                  <a:lnTo>
                    <a:pt x="711492" y="3679238"/>
                  </a:lnTo>
                  <a:lnTo>
                    <a:pt x="713137" y="3667467"/>
                  </a:lnTo>
                  <a:lnTo>
                    <a:pt x="709077" y="3678226"/>
                  </a:lnTo>
                  <a:lnTo>
                    <a:pt x="687363" y="3666796"/>
                  </a:lnTo>
                  <a:lnTo>
                    <a:pt x="708146" y="3662351"/>
                  </a:lnTo>
                  <a:lnTo>
                    <a:pt x="713618" y="3664031"/>
                  </a:lnTo>
                  <a:cubicBezTo>
                    <a:pt x="713650" y="3663800"/>
                    <a:pt x="713683" y="3663569"/>
                    <a:pt x="713715" y="3663338"/>
                  </a:cubicBezTo>
                  <a:lnTo>
                    <a:pt x="731811" y="3667790"/>
                  </a:lnTo>
                  <a:lnTo>
                    <a:pt x="728637" y="3656978"/>
                  </a:lnTo>
                  <a:lnTo>
                    <a:pt x="717842" y="3653798"/>
                  </a:lnTo>
                  <a:lnTo>
                    <a:pt x="713397" y="3637263"/>
                  </a:lnTo>
                  <a:lnTo>
                    <a:pt x="731493" y="3629313"/>
                  </a:lnTo>
                  <a:lnTo>
                    <a:pt x="734351" y="3608644"/>
                  </a:lnTo>
                  <a:lnTo>
                    <a:pt x="756575" y="3612460"/>
                  </a:lnTo>
                  <a:lnTo>
                    <a:pt x="769274" y="3610234"/>
                  </a:lnTo>
                  <a:lnTo>
                    <a:pt x="781974" y="3619456"/>
                  </a:lnTo>
                  <a:lnTo>
                    <a:pt x="783244" y="3628995"/>
                  </a:lnTo>
                  <a:lnTo>
                    <a:pt x="797214" y="3634401"/>
                  </a:lnTo>
                  <a:lnTo>
                    <a:pt x="792451" y="3621681"/>
                  </a:lnTo>
                  <a:lnTo>
                    <a:pt x="805469" y="3610870"/>
                  </a:lnTo>
                  <a:lnTo>
                    <a:pt x="823250" y="3618184"/>
                  </a:lnTo>
                  <a:lnTo>
                    <a:pt x="839443" y="3627723"/>
                  </a:lnTo>
                  <a:lnTo>
                    <a:pt x="845792" y="3628359"/>
                  </a:lnTo>
                  <a:lnTo>
                    <a:pt x="846428" y="3609598"/>
                  </a:lnTo>
                  <a:lnTo>
                    <a:pt x="837855" y="3592426"/>
                  </a:lnTo>
                  <a:lnTo>
                    <a:pt x="850555" y="3578753"/>
                  </a:lnTo>
                  <a:lnTo>
                    <a:pt x="867382" y="3578753"/>
                  </a:lnTo>
                  <a:lnTo>
                    <a:pt x="877860" y="3557447"/>
                  </a:lnTo>
                  <a:lnTo>
                    <a:pt x="861985" y="3554267"/>
                  </a:lnTo>
                  <a:lnTo>
                    <a:pt x="841666" y="3559991"/>
                  </a:lnTo>
                  <a:lnTo>
                    <a:pt x="823567" y="3549180"/>
                  </a:lnTo>
                  <a:lnTo>
                    <a:pt x="830235" y="3539004"/>
                  </a:lnTo>
                  <a:lnTo>
                    <a:pt x="840396" y="3528192"/>
                  </a:lnTo>
                  <a:lnTo>
                    <a:pt x="862620" y="3519606"/>
                  </a:lnTo>
                  <a:lnTo>
                    <a:pt x="858492" y="3510067"/>
                  </a:lnTo>
                  <a:lnTo>
                    <a:pt x="855318" y="3497665"/>
                  </a:lnTo>
                  <a:lnTo>
                    <a:pt x="870875" y="3480494"/>
                  </a:lnTo>
                  <a:lnTo>
                    <a:pt x="886750" y="3474770"/>
                  </a:lnTo>
                  <a:lnTo>
                    <a:pt x="892783" y="3461096"/>
                  </a:lnTo>
                  <a:lnTo>
                    <a:pt x="911833" y="3464276"/>
                  </a:lnTo>
                  <a:lnTo>
                    <a:pt x="908658" y="3456962"/>
                  </a:lnTo>
                  <a:lnTo>
                    <a:pt x="924533" y="3451556"/>
                  </a:lnTo>
                  <a:lnTo>
                    <a:pt x="941679" y="3470318"/>
                  </a:lnTo>
                  <a:lnTo>
                    <a:pt x="931201" y="3495757"/>
                  </a:lnTo>
                  <a:lnTo>
                    <a:pt x="943901" y="3496393"/>
                  </a:lnTo>
                  <a:lnTo>
                    <a:pt x="952157" y="3479858"/>
                  </a:lnTo>
                  <a:lnTo>
                    <a:pt x="948029" y="3453464"/>
                  </a:lnTo>
                  <a:lnTo>
                    <a:pt x="961364" y="3453464"/>
                  </a:lnTo>
                  <a:close/>
                  <a:moveTo>
                    <a:pt x="3068524" y="3432164"/>
                  </a:moveTo>
                  <a:lnTo>
                    <a:pt x="3099111" y="3458846"/>
                  </a:lnTo>
                  <a:lnTo>
                    <a:pt x="3103526" y="3464378"/>
                  </a:lnTo>
                  <a:lnTo>
                    <a:pt x="3097535" y="3484552"/>
                  </a:lnTo>
                  <a:lnTo>
                    <a:pt x="3057488" y="3462425"/>
                  </a:lnTo>
                  <a:lnTo>
                    <a:pt x="3059065" y="3441926"/>
                  </a:lnTo>
                  <a:close/>
                  <a:moveTo>
                    <a:pt x="2463763" y="3408351"/>
                  </a:moveTo>
                  <a:lnTo>
                    <a:pt x="2474876" y="3421051"/>
                  </a:lnTo>
                  <a:lnTo>
                    <a:pt x="2466303" y="3420165"/>
                  </a:lnTo>
                  <a:lnTo>
                    <a:pt x="2454238" y="3410123"/>
                  </a:lnTo>
                  <a:close/>
                  <a:moveTo>
                    <a:pt x="2674737" y="3390889"/>
                  </a:moveTo>
                  <a:lnTo>
                    <a:pt x="2681250" y="3409169"/>
                  </a:lnTo>
                  <a:lnTo>
                    <a:pt x="2674086" y="3422639"/>
                  </a:lnTo>
                  <a:lnTo>
                    <a:pt x="2668550" y="3409169"/>
                  </a:lnTo>
                  <a:lnTo>
                    <a:pt x="2669201" y="3392172"/>
                  </a:lnTo>
                  <a:close/>
                  <a:moveTo>
                    <a:pt x="2629274" y="3381364"/>
                  </a:moveTo>
                  <a:lnTo>
                    <a:pt x="2653567" y="3390766"/>
                  </a:lnTo>
                  <a:lnTo>
                    <a:pt x="2656722" y="3399854"/>
                  </a:lnTo>
                  <a:lnTo>
                    <a:pt x="2660193" y="3406122"/>
                  </a:lnTo>
                  <a:lnTo>
                    <a:pt x="2664610" y="3411449"/>
                  </a:lnTo>
                  <a:lnTo>
                    <a:pt x="2668711" y="3422732"/>
                  </a:lnTo>
                  <a:lnTo>
                    <a:pt x="2689849" y="3430880"/>
                  </a:lnTo>
                  <a:lnTo>
                    <a:pt x="2693951" y="3446236"/>
                  </a:lnTo>
                  <a:lnTo>
                    <a:pt x="2687956" y="3460025"/>
                  </a:lnTo>
                  <a:lnTo>
                    <a:pt x="2677545" y="3468173"/>
                  </a:lnTo>
                  <a:lnTo>
                    <a:pt x="2660508" y="3478202"/>
                  </a:lnTo>
                  <a:lnTo>
                    <a:pt x="2640001" y="3476008"/>
                  </a:lnTo>
                  <a:lnTo>
                    <a:pt x="2627065" y="3461592"/>
                  </a:lnTo>
                  <a:lnTo>
                    <a:pt x="2634322" y="3455324"/>
                  </a:lnTo>
                  <a:lnTo>
                    <a:pt x="2622648" y="3453131"/>
                  </a:lnTo>
                  <a:lnTo>
                    <a:pt x="2620440" y="3436834"/>
                  </a:lnTo>
                  <a:lnTo>
                    <a:pt x="2603718" y="3425239"/>
                  </a:lnTo>
                  <a:lnTo>
                    <a:pt x="2593938" y="3412076"/>
                  </a:lnTo>
                  <a:lnTo>
                    <a:pt x="2595831" y="3394213"/>
                  </a:lnTo>
                  <a:lnTo>
                    <a:pt x="2608766" y="3400481"/>
                  </a:lnTo>
                  <a:lnTo>
                    <a:pt x="2620124" y="3397033"/>
                  </a:lnTo>
                  <a:close/>
                  <a:moveTo>
                    <a:pt x="1157482" y="3378189"/>
                  </a:moveTo>
                  <a:lnTo>
                    <a:pt x="1165647" y="3378189"/>
                  </a:lnTo>
                  <a:lnTo>
                    <a:pt x="1168671" y="3387857"/>
                  </a:lnTo>
                  <a:lnTo>
                    <a:pt x="1174719" y="3404938"/>
                  </a:lnTo>
                  <a:lnTo>
                    <a:pt x="1171090" y="3417829"/>
                  </a:lnTo>
                  <a:lnTo>
                    <a:pt x="1165949" y="3421052"/>
                  </a:lnTo>
                  <a:lnTo>
                    <a:pt x="1153854" y="3413639"/>
                  </a:lnTo>
                  <a:lnTo>
                    <a:pt x="1149318" y="3400748"/>
                  </a:lnTo>
                  <a:lnTo>
                    <a:pt x="1151435" y="3387857"/>
                  </a:lnTo>
                  <a:close/>
                  <a:moveTo>
                    <a:pt x="1072072" y="3340094"/>
                  </a:moveTo>
                  <a:lnTo>
                    <a:pt x="1080383" y="3351711"/>
                  </a:lnTo>
                  <a:lnTo>
                    <a:pt x="1080383" y="3364272"/>
                  </a:lnTo>
                  <a:lnTo>
                    <a:pt x="1085817" y="3378398"/>
                  </a:lnTo>
                  <a:lnTo>
                    <a:pt x="1073351" y="3387819"/>
                  </a:lnTo>
                  <a:lnTo>
                    <a:pt x="1067917" y="3397239"/>
                  </a:lnTo>
                  <a:lnTo>
                    <a:pt x="1057373" y="3394727"/>
                  </a:lnTo>
                  <a:lnTo>
                    <a:pt x="1055132" y="3384992"/>
                  </a:lnTo>
                  <a:lnTo>
                    <a:pt x="1061206" y="3368354"/>
                  </a:lnTo>
                  <a:lnTo>
                    <a:pt x="1051616" y="3368354"/>
                  </a:lnTo>
                  <a:lnTo>
                    <a:pt x="1043305" y="3377770"/>
                  </a:lnTo>
                  <a:lnTo>
                    <a:pt x="1039151" y="3384050"/>
                  </a:lnTo>
                  <a:lnTo>
                    <a:pt x="1038191" y="3371807"/>
                  </a:lnTo>
                  <a:lnTo>
                    <a:pt x="1047461" y="3350769"/>
                  </a:lnTo>
                  <a:lnTo>
                    <a:pt x="1055772" y="3356735"/>
                  </a:lnTo>
                  <a:lnTo>
                    <a:pt x="1062484" y="3348571"/>
                  </a:lnTo>
                  <a:close/>
                  <a:moveTo>
                    <a:pt x="2665169" y="3319452"/>
                  </a:moveTo>
                  <a:lnTo>
                    <a:pt x="2676488" y="3339638"/>
                  </a:lnTo>
                  <a:lnTo>
                    <a:pt x="2670990" y="3354377"/>
                  </a:lnTo>
                  <a:lnTo>
                    <a:pt x="2659025" y="3347008"/>
                  </a:lnTo>
                  <a:lnTo>
                    <a:pt x="2670990" y="3338356"/>
                  </a:lnTo>
                  <a:close/>
                  <a:moveTo>
                    <a:pt x="1084228" y="3309929"/>
                  </a:moveTo>
                  <a:lnTo>
                    <a:pt x="1082061" y="3317834"/>
                  </a:lnTo>
                  <a:lnTo>
                    <a:pt x="1071529" y="3324217"/>
                  </a:lnTo>
                  <a:lnTo>
                    <a:pt x="1074936" y="3316010"/>
                  </a:lnTo>
                  <a:close/>
                  <a:moveTo>
                    <a:pt x="1113472" y="3303579"/>
                  </a:moveTo>
                  <a:lnTo>
                    <a:pt x="1114392" y="3311286"/>
                  </a:lnTo>
                  <a:lnTo>
                    <a:pt x="1103653" y="3330557"/>
                  </a:lnTo>
                  <a:lnTo>
                    <a:pt x="1101505" y="3345010"/>
                  </a:lnTo>
                  <a:lnTo>
                    <a:pt x="1089538" y="3359143"/>
                  </a:lnTo>
                  <a:lnTo>
                    <a:pt x="1082481" y="3355288"/>
                  </a:lnTo>
                  <a:lnTo>
                    <a:pt x="1083095" y="3352398"/>
                  </a:lnTo>
                  <a:lnTo>
                    <a:pt x="1077879" y="3344048"/>
                  </a:lnTo>
                  <a:lnTo>
                    <a:pt x="1094448" y="3331521"/>
                  </a:lnTo>
                  <a:lnTo>
                    <a:pt x="1089232" y="3330557"/>
                  </a:lnTo>
                  <a:lnTo>
                    <a:pt x="1102425" y="3314499"/>
                  </a:lnTo>
                  <a:close/>
                  <a:moveTo>
                    <a:pt x="2832915" y="3290876"/>
                  </a:moveTo>
                  <a:lnTo>
                    <a:pt x="2848659" y="3298814"/>
                  </a:lnTo>
                  <a:lnTo>
                    <a:pt x="2852437" y="3323262"/>
                  </a:lnTo>
                  <a:lnTo>
                    <a:pt x="2858735" y="3340090"/>
                  </a:lnTo>
                  <a:lnTo>
                    <a:pt x="2859050" y="3355965"/>
                  </a:lnTo>
                  <a:lnTo>
                    <a:pt x="2825673" y="3386761"/>
                  </a:lnTo>
                  <a:lnTo>
                    <a:pt x="2826618" y="3404859"/>
                  </a:lnTo>
                  <a:lnTo>
                    <a:pt x="2846770" y="3426766"/>
                  </a:lnTo>
                  <a:lnTo>
                    <a:pt x="2831341" y="3449944"/>
                  </a:lnTo>
                  <a:lnTo>
                    <a:pt x="2814337" y="3447721"/>
                  </a:lnTo>
                  <a:lnTo>
                    <a:pt x="2814652" y="3457564"/>
                  </a:lnTo>
                  <a:lnTo>
                    <a:pt x="2807095" y="3449944"/>
                  </a:lnTo>
                  <a:lnTo>
                    <a:pt x="2805206" y="3460739"/>
                  </a:lnTo>
                  <a:lnTo>
                    <a:pt x="2820005" y="3480741"/>
                  </a:lnTo>
                  <a:lnTo>
                    <a:pt x="2804261" y="3482964"/>
                  </a:lnTo>
                  <a:lnTo>
                    <a:pt x="2793871" y="3473439"/>
                  </a:lnTo>
                  <a:lnTo>
                    <a:pt x="2782220" y="3471534"/>
                  </a:lnTo>
                  <a:lnTo>
                    <a:pt x="2775923" y="3459786"/>
                  </a:lnTo>
                  <a:lnTo>
                    <a:pt x="2790722" y="3456611"/>
                  </a:lnTo>
                  <a:lnTo>
                    <a:pt x="2777497" y="3440736"/>
                  </a:lnTo>
                  <a:lnTo>
                    <a:pt x="2776237" y="3442641"/>
                  </a:lnTo>
                  <a:lnTo>
                    <a:pt x="2772774" y="3445816"/>
                  </a:lnTo>
                  <a:lnTo>
                    <a:pt x="2770570" y="3447086"/>
                  </a:lnTo>
                  <a:lnTo>
                    <a:pt x="2768366" y="3448674"/>
                  </a:lnTo>
                  <a:lnTo>
                    <a:pt x="2766791" y="3449309"/>
                  </a:lnTo>
                  <a:lnTo>
                    <a:pt x="2766161" y="3449626"/>
                  </a:lnTo>
                  <a:lnTo>
                    <a:pt x="2765217" y="3449626"/>
                  </a:lnTo>
                  <a:lnTo>
                    <a:pt x="2761438" y="3447721"/>
                  </a:lnTo>
                  <a:lnTo>
                    <a:pt x="2756400" y="3445499"/>
                  </a:lnTo>
                  <a:lnTo>
                    <a:pt x="2750733" y="3442324"/>
                  </a:lnTo>
                  <a:lnTo>
                    <a:pt x="2739082" y="3445499"/>
                  </a:lnTo>
                  <a:lnTo>
                    <a:pt x="2730580" y="3434069"/>
                  </a:lnTo>
                  <a:lnTo>
                    <a:pt x="2726172" y="3419146"/>
                  </a:lnTo>
                  <a:lnTo>
                    <a:pt x="2732470" y="3410574"/>
                  </a:lnTo>
                  <a:lnTo>
                    <a:pt x="2721764" y="3395016"/>
                  </a:lnTo>
                  <a:lnTo>
                    <a:pt x="2728691" y="3382316"/>
                  </a:lnTo>
                  <a:lnTo>
                    <a:pt x="2706650" y="3359457"/>
                  </a:lnTo>
                  <a:lnTo>
                    <a:pt x="2712003" y="3352155"/>
                  </a:lnTo>
                  <a:lnTo>
                    <a:pt x="2742546" y="3359140"/>
                  </a:lnTo>
                  <a:lnTo>
                    <a:pt x="2751677" y="3348344"/>
                  </a:lnTo>
                  <a:lnTo>
                    <a:pt x="2760179" y="3334692"/>
                  </a:lnTo>
                  <a:lnTo>
                    <a:pt x="2739082" y="3323262"/>
                  </a:lnTo>
                  <a:lnTo>
                    <a:pt x="2739082" y="3315959"/>
                  </a:lnTo>
                  <a:lnTo>
                    <a:pt x="2755771" y="3325166"/>
                  </a:lnTo>
                  <a:lnTo>
                    <a:pt x="2785054" y="3317547"/>
                  </a:lnTo>
                  <a:lnTo>
                    <a:pt x="2767421" y="3335644"/>
                  </a:lnTo>
                  <a:lnTo>
                    <a:pt x="2773718" y="3341677"/>
                  </a:lnTo>
                  <a:lnTo>
                    <a:pt x="2771514" y="3351202"/>
                  </a:lnTo>
                  <a:lnTo>
                    <a:pt x="2790722" y="3363903"/>
                  </a:lnTo>
                  <a:lnTo>
                    <a:pt x="2795760" y="3341677"/>
                  </a:lnTo>
                  <a:lnTo>
                    <a:pt x="2802057" y="3337549"/>
                  </a:lnTo>
                  <a:lnTo>
                    <a:pt x="2811504" y="3346757"/>
                  </a:lnTo>
                  <a:lnTo>
                    <a:pt x="2811189" y="3334374"/>
                  </a:lnTo>
                  <a:lnTo>
                    <a:pt x="2803002" y="3321674"/>
                  </a:lnTo>
                  <a:close/>
                  <a:moveTo>
                    <a:pt x="1020731" y="3233728"/>
                  </a:moveTo>
                  <a:lnTo>
                    <a:pt x="1016076" y="3241030"/>
                  </a:lnTo>
                  <a:lnTo>
                    <a:pt x="1012090" y="3246428"/>
                  </a:lnTo>
                  <a:lnTo>
                    <a:pt x="1006440" y="3243253"/>
                  </a:lnTo>
                  <a:lnTo>
                    <a:pt x="1012755" y="3234680"/>
                  </a:lnTo>
                  <a:close/>
                  <a:moveTo>
                    <a:pt x="1074260" y="3214677"/>
                  </a:moveTo>
                  <a:lnTo>
                    <a:pt x="1089658" y="3239024"/>
                  </a:lnTo>
                  <a:lnTo>
                    <a:pt x="1106981" y="3246073"/>
                  </a:lnTo>
                  <a:lnTo>
                    <a:pt x="1103774" y="3257926"/>
                  </a:lnTo>
                  <a:lnTo>
                    <a:pt x="1117568" y="3267537"/>
                  </a:lnTo>
                  <a:lnTo>
                    <a:pt x="1101849" y="3281632"/>
                  </a:lnTo>
                  <a:lnTo>
                    <a:pt x="1099603" y="3275225"/>
                  </a:lnTo>
                  <a:lnTo>
                    <a:pt x="1084526" y="3280350"/>
                  </a:lnTo>
                  <a:lnTo>
                    <a:pt x="1077147" y="3285797"/>
                  </a:lnTo>
                  <a:lnTo>
                    <a:pt x="1063353" y="3286117"/>
                  </a:lnTo>
                  <a:lnTo>
                    <a:pt x="1055655" y="3277467"/>
                  </a:lnTo>
                  <a:lnTo>
                    <a:pt x="1067523" y="3266897"/>
                  </a:lnTo>
                  <a:lnTo>
                    <a:pt x="1082601" y="3267856"/>
                  </a:lnTo>
                  <a:lnTo>
                    <a:pt x="1082280" y="3262730"/>
                  </a:lnTo>
                  <a:lnTo>
                    <a:pt x="1070732" y="3261449"/>
                  </a:lnTo>
                  <a:lnTo>
                    <a:pt x="1073618" y="3254081"/>
                  </a:lnTo>
                  <a:lnTo>
                    <a:pt x="1082280" y="3253121"/>
                  </a:lnTo>
                  <a:lnTo>
                    <a:pt x="1087412" y="3242227"/>
                  </a:lnTo>
                  <a:lnTo>
                    <a:pt x="1073618" y="3243190"/>
                  </a:lnTo>
                  <a:lnTo>
                    <a:pt x="1059505" y="3236141"/>
                  </a:lnTo>
                  <a:lnTo>
                    <a:pt x="1056296" y="3224288"/>
                  </a:lnTo>
                  <a:lnTo>
                    <a:pt x="1068165" y="3226530"/>
                  </a:lnTo>
                  <a:lnTo>
                    <a:pt x="1064636" y="3217881"/>
                  </a:lnTo>
                  <a:close/>
                  <a:moveTo>
                    <a:pt x="1036556" y="3211501"/>
                  </a:moveTo>
                  <a:lnTo>
                    <a:pt x="1042954" y="3212454"/>
                  </a:lnTo>
                  <a:lnTo>
                    <a:pt x="1032178" y="3225472"/>
                  </a:lnTo>
                  <a:lnTo>
                    <a:pt x="1020731" y="3227377"/>
                  </a:lnTo>
                  <a:lnTo>
                    <a:pt x="1025442" y="3219122"/>
                  </a:lnTo>
                  <a:close/>
                  <a:moveTo>
                    <a:pt x="1065497" y="3170226"/>
                  </a:moveTo>
                  <a:lnTo>
                    <a:pt x="1066766" y="3176576"/>
                  </a:lnTo>
                  <a:lnTo>
                    <a:pt x="1060416" y="3174354"/>
                  </a:lnTo>
                  <a:close/>
                  <a:moveTo>
                    <a:pt x="2496621" y="3159114"/>
                  </a:moveTo>
                  <a:lnTo>
                    <a:pt x="2512976" y="3161291"/>
                  </a:lnTo>
                  <a:lnTo>
                    <a:pt x="2507000" y="3179948"/>
                  </a:lnTo>
                  <a:lnTo>
                    <a:pt x="2488130" y="3189277"/>
                  </a:lnTo>
                  <a:lnTo>
                    <a:pt x="2479638" y="3174662"/>
                  </a:lnTo>
                  <a:lnTo>
                    <a:pt x="2481839" y="3166888"/>
                  </a:lnTo>
                  <a:lnTo>
                    <a:pt x="2494420" y="3169687"/>
                  </a:lnTo>
                  <a:close/>
                  <a:moveTo>
                    <a:pt x="949493" y="3151177"/>
                  </a:moveTo>
                  <a:lnTo>
                    <a:pt x="957238" y="3156257"/>
                  </a:lnTo>
                  <a:lnTo>
                    <a:pt x="946125" y="3170226"/>
                  </a:lnTo>
                  <a:close/>
                  <a:moveTo>
                    <a:pt x="1053951" y="3149590"/>
                  </a:moveTo>
                  <a:lnTo>
                    <a:pt x="1060416" y="3156763"/>
                  </a:lnTo>
                  <a:lnTo>
                    <a:pt x="1060416" y="3162999"/>
                  </a:lnTo>
                  <a:lnTo>
                    <a:pt x="1052656" y="3167053"/>
                  </a:lnTo>
                  <a:lnTo>
                    <a:pt x="1043924" y="3161127"/>
                  </a:lnTo>
                  <a:lnTo>
                    <a:pt x="1042953" y="3151773"/>
                  </a:lnTo>
                  <a:close/>
                  <a:moveTo>
                    <a:pt x="957696" y="3089266"/>
                  </a:moveTo>
                  <a:lnTo>
                    <a:pt x="969937" y="3097932"/>
                  </a:lnTo>
                  <a:lnTo>
                    <a:pt x="966877" y="3107561"/>
                  </a:lnTo>
                  <a:lnTo>
                    <a:pt x="958002" y="3112696"/>
                  </a:lnTo>
                  <a:lnTo>
                    <a:pt x="965041" y="3133881"/>
                  </a:lnTo>
                  <a:lnTo>
                    <a:pt x="960144" y="3148003"/>
                  </a:lnTo>
                  <a:lnTo>
                    <a:pt x="950657" y="3139337"/>
                  </a:lnTo>
                  <a:lnTo>
                    <a:pt x="946679" y="3129066"/>
                  </a:lnTo>
                  <a:lnTo>
                    <a:pt x="944536" y="3110771"/>
                  </a:lnTo>
                  <a:lnTo>
                    <a:pt x="945148" y="3090550"/>
                  </a:lnTo>
                  <a:close/>
                  <a:moveTo>
                    <a:pt x="2717252" y="3084501"/>
                  </a:moveTo>
                  <a:lnTo>
                    <a:pt x="2722526" y="3100947"/>
                  </a:lnTo>
                  <a:lnTo>
                    <a:pt x="2711048" y="3096433"/>
                  </a:lnTo>
                  <a:lnTo>
                    <a:pt x="2700501" y="3105139"/>
                  </a:lnTo>
                  <a:lnTo>
                    <a:pt x="2695538" y="3099658"/>
                  </a:lnTo>
                  <a:lnTo>
                    <a:pt x="2702673" y="3089016"/>
                  </a:lnTo>
                  <a:close/>
                  <a:moveTo>
                    <a:pt x="1081056" y="3082917"/>
                  </a:moveTo>
                  <a:lnTo>
                    <a:pt x="1085552" y="3084822"/>
                  </a:lnTo>
                  <a:lnTo>
                    <a:pt x="1087404" y="3093394"/>
                  </a:lnTo>
                  <a:lnTo>
                    <a:pt x="1083700" y="3105141"/>
                  </a:lnTo>
                  <a:lnTo>
                    <a:pt x="1081056" y="3095617"/>
                  </a:lnTo>
                  <a:close/>
                  <a:moveTo>
                    <a:pt x="3278151" y="3081329"/>
                  </a:moveTo>
                  <a:lnTo>
                    <a:pt x="3281326" y="3085759"/>
                  </a:lnTo>
                  <a:lnTo>
                    <a:pt x="3275928" y="3099048"/>
                  </a:lnTo>
                  <a:lnTo>
                    <a:pt x="3272118" y="3137019"/>
                  </a:lnTo>
                  <a:lnTo>
                    <a:pt x="3272436" y="3161067"/>
                  </a:lnTo>
                  <a:lnTo>
                    <a:pt x="3256561" y="3174673"/>
                  </a:lnTo>
                  <a:lnTo>
                    <a:pt x="3251481" y="3207581"/>
                  </a:lnTo>
                  <a:lnTo>
                    <a:pt x="3245448" y="3235745"/>
                  </a:lnTo>
                  <a:lnTo>
                    <a:pt x="3232113" y="3264226"/>
                  </a:lnTo>
                  <a:lnTo>
                    <a:pt x="3220365" y="3268655"/>
                  </a:lnTo>
                  <a:cubicBezTo>
                    <a:pt x="3220048" y="3264119"/>
                    <a:pt x="3219730" y="3259584"/>
                    <a:pt x="3219413" y="3255048"/>
                  </a:cubicBezTo>
                  <a:lnTo>
                    <a:pt x="3232430" y="3179419"/>
                  </a:lnTo>
                  <a:lnTo>
                    <a:pt x="3249258" y="3154106"/>
                  </a:lnTo>
                  <a:lnTo>
                    <a:pt x="3259418" y="3133854"/>
                  </a:lnTo>
                  <a:lnTo>
                    <a:pt x="3265768" y="3118034"/>
                  </a:lnTo>
                  <a:lnTo>
                    <a:pt x="3264498" y="3103479"/>
                  </a:lnTo>
                  <a:close/>
                  <a:moveTo>
                    <a:pt x="963890" y="3071804"/>
                  </a:moveTo>
                  <a:lnTo>
                    <a:pt x="974701" y="3076971"/>
                  </a:lnTo>
                  <a:lnTo>
                    <a:pt x="969132" y="3086091"/>
                  </a:lnTo>
                  <a:lnTo>
                    <a:pt x="961597" y="3083963"/>
                  </a:lnTo>
                  <a:lnTo>
                    <a:pt x="954063" y="3080315"/>
                  </a:lnTo>
                  <a:lnTo>
                    <a:pt x="955045" y="3073020"/>
                  </a:lnTo>
                  <a:close/>
                  <a:moveTo>
                    <a:pt x="960350" y="3040054"/>
                  </a:moveTo>
                  <a:lnTo>
                    <a:pt x="976288" y="3041016"/>
                  </a:lnTo>
                  <a:lnTo>
                    <a:pt x="974100" y="3051920"/>
                  </a:lnTo>
                  <a:lnTo>
                    <a:pt x="968788" y="3050637"/>
                  </a:lnTo>
                  <a:lnTo>
                    <a:pt x="970975" y="3059296"/>
                  </a:lnTo>
                  <a:lnTo>
                    <a:pt x="974100" y="3058975"/>
                  </a:lnTo>
                  <a:cubicBezTo>
                    <a:pt x="974413" y="3063251"/>
                    <a:pt x="974725" y="3067528"/>
                    <a:pt x="975038" y="3071804"/>
                  </a:cubicBezTo>
                  <a:lnTo>
                    <a:pt x="960350" y="3064748"/>
                  </a:lnTo>
                  <a:cubicBezTo>
                    <a:pt x="960037" y="3061862"/>
                    <a:pt x="959725" y="3058975"/>
                    <a:pt x="959412" y="3056089"/>
                  </a:cubicBezTo>
                  <a:lnTo>
                    <a:pt x="941600" y="3052882"/>
                  </a:lnTo>
                  <a:lnTo>
                    <a:pt x="936599" y="3043582"/>
                  </a:lnTo>
                  <a:close/>
                  <a:moveTo>
                    <a:pt x="1047716" y="3033705"/>
                  </a:moveTo>
                  <a:lnTo>
                    <a:pt x="1067084" y="3048347"/>
                  </a:lnTo>
                  <a:lnTo>
                    <a:pt x="1069307" y="3077949"/>
                  </a:lnTo>
                  <a:lnTo>
                    <a:pt x="1066132" y="3087498"/>
                  </a:lnTo>
                  <a:lnTo>
                    <a:pt x="1076926" y="3092590"/>
                  </a:lnTo>
                  <a:lnTo>
                    <a:pt x="1079466" y="3109460"/>
                  </a:lnTo>
                  <a:lnTo>
                    <a:pt x="1084229" y="3109460"/>
                  </a:lnTo>
                  <a:lnTo>
                    <a:pt x="1082642" y="3121874"/>
                  </a:lnTo>
                  <a:lnTo>
                    <a:pt x="1108678" y="3115508"/>
                  </a:lnTo>
                  <a:lnTo>
                    <a:pt x="1111218" y="3125057"/>
                  </a:lnTo>
                  <a:lnTo>
                    <a:pt x="1097247" y="3135879"/>
                  </a:lnTo>
                  <a:lnTo>
                    <a:pt x="1089310" y="3154022"/>
                  </a:lnTo>
                  <a:lnTo>
                    <a:pt x="1080737" y="3159115"/>
                  </a:lnTo>
                  <a:lnTo>
                    <a:pt x="1079784" y="3152749"/>
                  </a:lnTo>
                  <a:lnTo>
                    <a:pt x="1081372" y="3135879"/>
                  </a:lnTo>
                  <a:lnTo>
                    <a:pt x="1066766" y="3136198"/>
                  </a:lnTo>
                  <a:lnTo>
                    <a:pt x="1059148" y="3139381"/>
                  </a:lnTo>
                  <a:lnTo>
                    <a:pt x="1055971" y="3132060"/>
                  </a:lnTo>
                  <a:lnTo>
                    <a:pt x="1045494" y="3119009"/>
                  </a:lnTo>
                  <a:lnTo>
                    <a:pt x="1046446" y="3112006"/>
                  </a:lnTo>
                  <a:lnTo>
                    <a:pt x="1044224" y="3098320"/>
                  </a:lnTo>
                  <a:lnTo>
                    <a:pt x="1032158" y="3089726"/>
                  </a:lnTo>
                  <a:cubicBezTo>
                    <a:pt x="1032370" y="3093970"/>
                    <a:pt x="1032581" y="3098213"/>
                    <a:pt x="1032793" y="3102457"/>
                  </a:cubicBezTo>
                  <a:lnTo>
                    <a:pt x="1019777" y="3099275"/>
                  </a:lnTo>
                  <a:lnTo>
                    <a:pt x="1012474" y="3087816"/>
                  </a:lnTo>
                  <a:lnTo>
                    <a:pt x="1008027" y="3077312"/>
                  </a:lnTo>
                  <a:lnTo>
                    <a:pt x="1015331" y="3068718"/>
                  </a:lnTo>
                  <a:lnTo>
                    <a:pt x="1023904" y="3075084"/>
                  </a:lnTo>
                  <a:lnTo>
                    <a:pt x="1028031" y="3071901"/>
                  </a:lnTo>
                  <a:lnTo>
                    <a:pt x="1023904" y="3055031"/>
                  </a:lnTo>
                  <a:lnTo>
                    <a:pt x="1025491" y="3045482"/>
                  </a:lnTo>
                  <a:lnTo>
                    <a:pt x="1032158" y="3060123"/>
                  </a:lnTo>
                  <a:lnTo>
                    <a:pt x="1049304" y="3065217"/>
                  </a:lnTo>
                  <a:lnTo>
                    <a:pt x="1039462" y="3043254"/>
                  </a:lnTo>
                  <a:close/>
                  <a:moveTo>
                    <a:pt x="2663477" y="3014652"/>
                  </a:moveTo>
                  <a:lnTo>
                    <a:pt x="2668550" y="3015608"/>
                  </a:lnTo>
                  <a:lnTo>
                    <a:pt x="2660624" y="3025162"/>
                  </a:lnTo>
                  <a:lnTo>
                    <a:pt x="2651113" y="3049369"/>
                  </a:lnTo>
                  <a:lnTo>
                    <a:pt x="2659673" y="3062110"/>
                  </a:lnTo>
                  <a:lnTo>
                    <a:pt x="2667282" y="3079946"/>
                  </a:lnTo>
                  <a:lnTo>
                    <a:pt x="2665379" y="3098101"/>
                  </a:lnTo>
                  <a:lnTo>
                    <a:pt x="2651747" y="3118168"/>
                  </a:lnTo>
                  <a:lnTo>
                    <a:pt x="2641284" y="3138552"/>
                  </a:lnTo>
                  <a:lnTo>
                    <a:pt x="2639382" y="3148107"/>
                  </a:lnTo>
                  <a:lnTo>
                    <a:pt x="2633992" y="3144922"/>
                  </a:lnTo>
                  <a:lnTo>
                    <a:pt x="2624481" y="3135367"/>
                  </a:lnTo>
                  <a:lnTo>
                    <a:pt x="2607361" y="3133456"/>
                  </a:lnTo>
                  <a:lnTo>
                    <a:pt x="2591509" y="3129315"/>
                  </a:lnTo>
                  <a:lnTo>
                    <a:pt x="2583266" y="3137596"/>
                  </a:lnTo>
                  <a:lnTo>
                    <a:pt x="2569316" y="3133775"/>
                  </a:lnTo>
                  <a:lnTo>
                    <a:pt x="2548392" y="3148744"/>
                  </a:lnTo>
                  <a:lnTo>
                    <a:pt x="2533808" y="3141738"/>
                  </a:lnTo>
                  <a:lnTo>
                    <a:pt x="2530003" y="3127723"/>
                  </a:lnTo>
                  <a:lnTo>
                    <a:pt x="2504006" y="3142693"/>
                  </a:lnTo>
                  <a:lnTo>
                    <a:pt x="2496714" y="3155433"/>
                  </a:lnTo>
                  <a:lnTo>
                    <a:pt x="2471351" y="3164352"/>
                  </a:lnTo>
                  <a:lnTo>
                    <a:pt x="2468180" y="3181551"/>
                  </a:lnTo>
                  <a:lnTo>
                    <a:pt x="2479277" y="3189514"/>
                  </a:lnTo>
                  <a:lnTo>
                    <a:pt x="2479277" y="3193973"/>
                  </a:lnTo>
                  <a:lnTo>
                    <a:pt x="2485617" y="3200343"/>
                  </a:lnTo>
                  <a:lnTo>
                    <a:pt x="2484666" y="3214677"/>
                  </a:lnTo>
                  <a:lnTo>
                    <a:pt x="2473887" y="3211809"/>
                  </a:lnTo>
                  <a:lnTo>
                    <a:pt x="2477057" y="3200343"/>
                  </a:lnTo>
                  <a:lnTo>
                    <a:pt x="2468814" y="3205439"/>
                  </a:lnTo>
                  <a:lnTo>
                    <a:pt x="2458986" y="3192062"/>
                  </a:lnTo>
                  <a:lnTo>
                    <a:pt x="2449475" y="3187921"/>
                  </a:lnTo>
                  <a:lnTo>
                    <a:pt x="2452328" y="3178047"/>
                  </a:lnTo>
                  <a:lnTo>
                    <a:pt x="2456767" y="3149381"/>
                  </a:lnTo>
                  <a:lnTo>
                    <a:pt x="2481813" y="3128041"/>
                  </a:lnTo>
                  <a:lnTo>
                    <a:pt x="2509396" y="3122945"/>
                  </a:lnTo>
                  <a:lnTo>
                    <a:pt x="2521760" y="3114345"/>
                  </a:lnTo>
                  <a:lnTo>
                    <a:pt x="2562024" y="3109568"/>
                  </a:lnTo>
                  <a:lnTo>
                    <a:pt x="2582632" y="3077717"/>
                  </a:lnTo>
                  <a:lnTo>
                    <a:pt x="2602605" y="3055421"/>
                  </a:lnTo>
                  <a:lnTo>
                    <a:pt x="2615287" y="3047459"/>
                  </a:lnTo>
                  <a:lnTo>
                    <a:pt x="2630188" y="3047459"/>
                  </a:lnTo>
                  <a:lnTo>
                    <a:pt x="2642553" y="3036947"/>
                  </a:lnTo>
                  <a:close/>
                  <a:moveTo>
                    <a:pt x="3448413" y="2979732"/>
                  </a:moveTo>
                  <a:lnTo>
                    <a:pt x="3453791" y="2990488"/>
                  </a:lnTo>
                  <a:lnTo>
                    <a:pt x="3465498" y="2979732"/>
                  </a:lnTo>
                  <a:lnTo>
                    <a:pt x="3471826" y="2991437"/>
                  </a:lnTo>
                  <a:lnTo>
                    <a:pt x="3467396" y="3010102"/>
                  </a:lnTo>
                  <a:lnTo>
                    <a:pt x="3453159" y="3013582"/>
                  </a:lnTo>
                  <a:lnTo>
                    <a:pt x="3450311" y="3061035"/>
                  </a:lnTo>
                  <a:lnTo>
                    <a:pt x="3458537" y="3074321"/>
                  </a:lnTo>
                  <a:lnTo>
                    <a:pt x="3441769" y="3080016"/>
                  </a:lnTo>
                  <a:cubicBezTo>
                    <a:pt x="3441874" y="3085816"/>
                    <a:pt x="3441980" y="3091615"/>
                    <a:pt x="3442085" y="3097415"/>
                  </a:cubicBezTo>
                  <a:lnTo>
                    <a:pt x="3430378" y="3099630"/>
                  </a:lnTo>
                  <a:lnTo>
                    <a:pt x="3407598" y="3133480"/>
                  </a:lnTo>
                  <a:cubicBezTo>
                    <a:pt x="3407914" y="3138752"/>
                    <a:pt x="3408231" y="3144024"/>
                    <a:pt x="3408547" y="3149296"/>
                  </a:cubicBezTo>
                  <a:lnTo>
                    <a:pt x="3381338" y="3155940"/>
                  </a:lnTo>
                  <a:lnTo>
                    <a:pt x="3399056" y="3131898"/>
                  </a:lnTo>
                  <a:lnTo>
                    <a:pt x="3405384" y="3121142"/>
                  </a:lnTo>
                  <a:lnTo>
                    <a:pt x="3388615" y="3129683"/>
                  </a:lnTo>
                  <a:lnTo>
                    <a:pt x="3390197" y="3106272"/>
                  </a:lnTo>
                  <a:lnTo>
                    <a:pt x="3384818" y="3092037"/>
                  </a:lnTo>
                  <a:lnTo>
                    <a:pt x="3394626" y="3078118"/>
                  </a:lnTo>
                  <a:lnTo>
                    <a:pt x="3384502" y="3050912"/>
                  </a:lnTo>
                  <a:lnTo>
                    <a:pt x="3412977" y="3012000"/>
                  </a:lnTo>
                  <a:lnTo>
                    <a:pt x="3414559" y="2994917"/>
                  </a:lnTo>
                  <a:lnTo>
                    <a:pt x="3442085" y="2991437"/>
                  </a:lnTo>
                  <a:close/>
                  <a:moveTo>
                    <a:pt x="3493415" y="2962270"/>
                  </a:moveTo>
                  <a:lnTo>
                    <a:pt x="3495638" y="2975755"/>
                  </a:lnTo>
                  <a:lnTo>
                    <a:pt x="3483890" y="2974150"/>
                  </a:lnTo>
                  <a:lnTo>
                    <a:pt x="3475318" y="2990845"/>
                  </a:lnTo>
                  <a:lnTo>
                    <a:pt x="3473413" y="2976076"/>
                  </a:lnTo>
                  <a:close/>
                  <a:moveTo>
                    <a:pt x="2769847" y="2960682"/>
                  </a:moveTo>
                  <a:lnTo>
                    <a:pt x="2770150" y="2978807"/>
                  </a:lnTo>
                  <a:lnTo>
                    <a:pt x="2761986" y="2994019"/>
                  </a:lnTo>
                  <a:lnTo>
                    <a:pt x="2751100" y="2971363"/>
                  </a:lnTo>
                  <a:lnTo>
                    <a:pt x="2754728" y="2961977"/>
                  </a:lnTo>
                  <a:close/>
                  <a:moveTo>
                    <a:pt x="1053114" y="2895591"/>
                  </a:moveTo>
                  <a:lnTo>
                    <a:pt x="1060733" y="2896547"/>
                  </a:lnTo>
                  <a:lnTo>
                    <a:pt x="1066448" y="2921057"/>
                  </a:lnTo>
                  <a:lnTo>
                    <a:pt x="1051527" y="2933787"/>
                  </a:lnTo>
                  <a:lnTo>
                    <a:pt x="1053749" y="2941110"/>
                  </a:lnTo>
                  <a:lnTo>
                    <a:pt x="1068353" y="2926149"/>
                  </a:lnTo>
                  <a:lnTo>
                    <a:pt x="1071528" y="2931239"/>
                  </a:lnTo>
                  <a:lnTo>
                    <a:pt x="1063274" y="2946204"/>
                  </a:lnTo>
                  <a:lnTo>
                    <a:pt x="1051844" y="2947478"/>
                  </a:lnTo>
                  <a:lnTo>
                    <a:pt x="1042318" y="2957981"/>
                  </a:lnTo>
                  <a:lnTo>
                    <a:pt x="1030571" y="2965621"/>
                  </a:lnTo>
                  <a:lnTo>
                    <a:pt x="1041365" y="2967849"/>
                  </a:lnTo>
                  <a:lnTo>
                    <a:pt x="1043271" y="2977080"/>
                  </a:lnTo>
                  <a:lnTo>
                    <a:pt x="1040413" y="2983446"/>
                  </a:lnTo>
                  <a:lnTo>
                    <a:pt x="1028983" y="2991722"/>
                  </a:lnTo>
                  <a:lnTo>
                    <a:pt x="1020413" y="2991085"/>
                  </a:lnTo>
                  <a:lnTo>
                    <a:pt x="1010885" y="2990130"/>
                  </a:lnTo>
                  <a:lnTo>
                    <a:pt x="1009614" y="2997451"/>
                  </a:lnTo>
                  <a:lnTo>
                    <a:pt x="1004853" y="3013366"/>
                  </a:lnTo>
                  <a:lnTo>
                    <a:pt x="987717" y="3021006"/>
                  </a:lnTo>
                  <a:lnTo>
                    <a:pt x="976287" y="3013366"/>
                  </a:lnTo>
                  <a:lnTo>
                    <a:pt x="986765" y="3006045"/>
                  </a:lnTo>
                  <a:lnTo>
                    <a:pt x="995010" y="2991085"/>
                  </a:lnTo>
                  <a:lnTo>
                    <a:pt x="986447" y="2987266"/>
                  </a:lnTo>
                  <a:lnTo>
                    <a:pt x="983272" y="2980900"/>
                  </a:lnTo>
                  <a:lnTo>
                    <a:pt x="991845" y="2974534"/>
                  </a:lnTo>
                  <a:lnTo>
                    <a:pt x="980097" y="2974534"/>
                  </a:lnTo>
                  <a:lnTo>
                    <a:pt x="976605" y="2955434"/>
                  </a:lnTo>
                  <a:lnTo>
                    <a:pt x="989305" y="2938244"/>
                  </a:lnTo>
                  <a:lnTo>
                    <a:pt x="995645" y="2945568"/>
                  </a:lnTo>
                  <a:lnTo>
                    <a:pt x="996597" y="2940473"/>
                  </a:lnTo>
                  <a:lnTo>
                    <a:pt x="1009297" y="2942384"/>
                  </a:lnTo>
                  <a:lnTo>
                    <a:pt x="1012473" y="2950025"/>
                  </a:lnTo>
                  <a:lnTo>
                    <a:pt x="1012473" y="2939200"/>
                  </a:lnTo>
                  <a:lnTo>
                    <a:pt x="1014377" y="2930921"/>
                  </a:lnTo>
                  <a:lnTo>
                    <a:pt x="1042000" y="2909597"/>
                  </a:lnTo>
                  <a:lnTo>
                    <a:pt x="1051209" y="2904186"/>
                  </a:lnTo>
                  <a:close/>
                  <a:moveTo>
                    <a:pt x="1350059" y="2857495"/>
                  </a:moveTo>
                  <a:lnTo>
                    <a:pt x="1357674" y="2864802"/>
                  </a:lnTo>
                  <a:lnTo>
                    <a:pt x="1355452" y="2876239"/>
                  </a:lnTo>
                  <a:lnTo>
                    <a:pt x="1359577" y="2883863"/>
                  </a:lnTo>
                  <a:lnTo>
                    <a:pt x="1370365" y="2885769"/>
                  </a:lnTo>
                  <a:lnTo>
                    <a:pt x="1361164" y="2908962"/>
                  </a:lnTo>
                  <a:lnTo>
                    <a:pt x="1339906" y="2921989"/>
                  </a:lnTo>
                  <a:lnTo>
                    <a:pt x="1307551" y="2950584"/>
                  </a:lnTo>
                  <a:lnTo>
                    <a:pt x="1298350" y="2965517"/>
                  </a:lnTo>
                  <a:lnTo>
                    <a:pt x="1284393" y="2971871"/>
                  </a:lnTo>
                  <a:lnTo>
                    <a:pt x="1283441" y="2979495"/>
                  </a:lnTo>
                  <a:lnTo>
                    <a:pt x="1266628" y="2996334"/>
                  </a:lnTo>
                  <a:lnTo>
                    <a:pt x="1259332" y="2995381"/>
                  </a:lnTo>
                  <a:lnTo>
                    <a:pt x="1243469" y="2999829"/>
                  </a:lnTo>
                  <a:lnTo>
                    <a:pt x="1258381" y="3002688"/>
                  </a:lnTo>
                  <a:lnTo>
                    <a:pt x="1261553" y="3008089"/>
                  </a:lnTo>
                  <a:lnTo>
                    <a:pt x="1290103" y="2999193"/>
                  </a:lnTo>
                  <a:lnTo>
                    <a:pt x="1295496" y="3001417"/>
                  </a:lnTo>
                  <a:lnTo>
                    <a:pt x="1278683" y="3023657"/>
                  </a:lnTo>
                  <a:lnTo>
                    <a:pt x="1272973" y="3016667"/>
                  </a:lnTo>
                  <a:lnTo>
                    <a:pt x="1246006" y="3027152"/>
                  </a:lnTo>
                  <a:lnTo>
                    <a:pt x="1232366" y="3043037"/>
                  </a:lnTo>
                  <a:lnTo>
                    <a:pt x="1233635" y="3047167"/>
                  </a:lnTo>
                  <a:lnTo>
                    <a:pt x="1246006" y="3037636"/>
                  </a:lnTo>
                  <a:lnTo>
                    <a:pt x="1261870" y="3031282"/>
                  </a:lnTo>
                  <a:lnTo>
                    <a:pt x="1267262" y="3030964"/>
                  </a:lnTo>
                  <a:lnTo>
                    <a:pt x="1261870" y="3052251"/>
                  </a:lnTo>
                  <a:lnTo>
                    <a:pt x="1251719" y="3057652"/>
                  </a:lnTo>
                  <a:lnTo>
                    <a:pt x="1240931" y="3060193"/>
                  </a:lnTo>
                  <a:lnTo>
                    <a:pt x="1234586" y="3058923"/>
                  </a:lnTo>
                  <a:lnTo>
                    <a:pt x="1231415" y="3062099"/>
                  </a:lnTo>
                  <a:lnTo>
                    <a:pt x="1248227" y="3072584"/>
                  </a:lnTo>
                  <a:lnTo>
                    <a:pt x="1255844" y="3071313"/>
                  </a:lnTo>
                  <a:lnTo>
                    <a:pt x="1272656" y="3057652"/>
                  </a:lnTo>
                  <a:lnTo>
                    <a:pt x="1267262" y="3051297"/>
                  </a:lnTo>
                  <a:lnTo>
                    <a:pt x="1289468" y="3046849"/>
                  </a:lnTo>
                  <a:lnTo>
                    <a:pt x="1293592" y="3042719"/>
                  </a:lnTo>
                  <a:lnTo>
                    <a:pt x="1308502" y="3041448"/>
                  </a:lnTo>
                  <a:lnTo>
                    <a:pt x="1318970" y="3038271"/>
                  </a:lnTo>
                  <a:lnTo>
                    <a:pt x="1327217" y="3031599"/>
                  </a:lnTo>
                  <a:lnTo>
                    <a:pt x="1342126" y="3025245"/>
                  </a:lnTo>
                  <a:lnTo>
                    <a:pt x="1358942" y="3031282"/>
                  </a:lnTo>
                  <a:lnTo>
                    <a:pt x="1371634" y="3035730"/>
                  </a:lnTo>
                  <a:lnTo>
                    <a:pt x="1382421" y="3030011"/>
                  </a:lnTo>
                  <a:lnTo>
                    <a:pt x="1401459" y="3024610"/>
                  </a:lnTo>
                  <a:lnTo>
                    <a:pt x="1414150" y="3030964"/>
                  </a:lnTo>
                  <a:lnTo>
                    <a:pt x="1437305" y="3028423"/>
                  </a:lnTo>
                  <a:lnTo>
                    <a:pt x="1461412" y="3029375"/>
                  </a:lnTo>
                  <a:lnTo>
                    <a:pt x="1474101" y="3033506"/>
                  </a:lnTo>
                  <a:lnTo>
                    <a:pt x="1481080" y="3052568"/>
                  </a:lnTo>
                  <a:lnTo>
                    <a:pt x="1479176" y="3086245"/>
                  </a:lnTo>
                  <a:lnTo>
                    <a:pt x="1459192" y="3112932"/>
                  </a:lnTo>
                  <a:lnTo>
                    <a:pt x="1455069" y="3142162"/>
                  </a:lnTo>
                  <a:lnTo>
                    <a:pt x="1440795" y="3172026"/>
                  </a:lnTo>
                  <a:lnTo>
                    <a:pt x="1437940" y="3193312"/>
                  </a:lnTo>
                  <a:lnTo>
                    <a:pt x="1422080" y="3203797"/>
                  </a:lnTo>
                  <a:lnTo>
                    <a:pt x="1420812" y="3217460"/>
                  </a:lnTo>
                  <a:lnTo>
                    <a:pt x="1406535" y="3226990"/>
                  </a:lnTo>
                  <a:lnTo>
                    <a:pt x="1402092" y="3238747"/>
                  </a:lnTo>
                  <a:lnTo>
                    <a:pt x="1394161" y="3252727"/>
                  </a:lnTo>
                  <a:lnTo>
                    <a:pt x="1371634" y="3245102"/>
                  </a:lnTo>
                  <a:lnTo>
                    <a:pt x="1358942" y="3257175"/>
                  </a:lnTo>
                  <a:lnTo>
                    <a:pt x="1361164" y="3262260"/>
                  </a:lnTo>
                  <a:lnTo>
                    <a:pt x="1370682" y="3255904"/>
                  </a:lnTo>
                  <a:lnTo>
                    <a:pt x="1383373" y="3254634"/>
                  </a:lnTo>
                  <a:lnTo>
                    <a:pt x="1391940" y="3260035"/>
                  </a:lnTo>
                  <a:lnTo>
                    <a:pt x="1389718" y="3266390"/>
                  </a:lnTo>
                  <a:lnTo>
                    <a:pt x="1401459" y="3270203"/>
                  </a:lnTo>
                  <a:lnTo>
                    <a:pt x="1404631" y="3277827"/>
                  </a:lnTo>
                  <a:lnTo>
                    <a:pt x="1403679" y="3283230"/>
                  </a:lnTo>
                  <a:lnTo>
                    <a:pt x="1399237" y="3289581"/>
                  </a:lnTo>
                  <a:lnTo>
                    <a:pt x="1385911" y="3289581"/>
                  </a:lnTo>
                  <a:lnTo>
                    <a:pt x="1374172" y="3288629"/>
                  </a:lnTo>
                  <a:lnTo>
                    <a:pt x="1371000" y="3297844"/>
                  </a:lnTo>
                  <a:lnTo>
                    <a:pt x="1363702" y="3307374"/>
                  </a:lnTo>
                  <a:lnTo>
                    <a:pt x="1348790" y="3314363"/>
                  </a:lnTo>
                  <a:lnTo>
                    <a:pt x="1338636" y="3312140"/>
                  </a:lnTo>
                  <a:lnTo>
                    <a:pt x="1312944" y="3312457"/>
                  </a:lnTo>
                  <a:lnTo>
                    <a:pt x="1288834" y="3314682"/>
                  </a:lnTo>
                  <a:lnTo>
                    <a:pt x="1288834" y="3319766"/>
                  </a:lnTo>
                  <a:lnTo>
                    <a:pt x="1303426" y="3317859"/>
                  </a:lnTo>
                  <a:lnTo>
                    <a:pt x="1319287" y="3319448"/>
                  </a:lnTo>
                  <a:lnTo>
                    <a:pt x="1331022" y="3323896"/>
                  </a:lnTo>
                  <a:lnTo>
                    <a:pt x="1346886" y="3328663"/>
                  </a:lnTo>
                  <a:lnTo>
                    <a:pt x="1369412" y="3330886"/>
                  </a:lnTo>
                  <a:lnTo>
                    <a:pt x="1377662" y="3328663"/>
                  </a:lnTo>
                  <a:lnTo>
                    <a:pt x="1392257" y="3315000"/>
                  </a:lnTo>
                  <a:lnTo>
                    <a:pt x="1403996" y="3315635"/>
                  </a:lnTo>
                  <a:lnTo>
                    <a:pt x="1415736" y="3321989"/>
                  </a:lnTo>
                  <a:lnTo>
                    <a:pt x="1426204" y="3333427"/>
                  </a:lnTo>
                  <a:lnTo>
                    <a:pt x="1441112" y="3338512"/>
                  </a:lnTo>
                  <a:lnTo>
                    <a:pt x="1459192" y="3345818"/>
                  </a:lnTo>
                  <a:lnTo>
                    <a:pt x="1482666" y="3379492"/>
                  </a:lnTo>
                  <a:lnTo>
                    <a:pt x="1484252" y="3380763"/>
                  </a:lnTo>
                  <a:lnTo>
                    <a:pt x="1486474" y="3382034"/>
                  </a:lnTo>
                  <a:lnTo>
                    <a:pt x="1492503" y="3385847"/>
                  </a:lnTo>
                  <a:lnTo>
                    <a:pt x="1500748" y="3389659"/>
                  </a:lnTo>
                  <a:lnTo>
                    <a:pt x="1512809" y="3414758"/>
                  </a:lnTo>
                  <a:lnTo>
                    <a:pt x="1502335" y="3420477"/>
                  </a:lnTo>
                  <a:lnTo>
                    <a:pt x="1497895" y="3429056"/>
                  </a:lnTo>
                  <a:lnTo>
                    <a:pt x="1508679" y="3433821"/>
                  </a:lnTo>
                  <a:lnTo>
                    <a:pt x="1515344" y="3449707"/>
                  </a:lnTo>
                  <a:lnTo>
                    <a:pt x="1519468" y="3486562"/>
                  </a:lnTo>
                  <a:lnTo>
                    <a:pt x="1529300" y="3508484"/>
                  </a:lnTo>
                  <a:lnTo>
                    <a:pt x="1526130" y="3514838"/>
                  </a:lnTo>
                  <a:lnTo>
                    <a:pt x="1538820" y="3520239"/>
                  </a:lnTo>
                  <a:lnTo>
                    <a:pt x="1544213" y="3527229"/>
                  </a:lnTo>
                  <a:lnTo>
                    <a:pt x="1553094" y="3538031"/>
                  </a:lnTo>
                  <a:lnTo>
                    <a:pt x="1546752" y="3549469"/>
                  </a:lnTo>
                  <a:lnTo>
                    <a:pt x="1540406" y="3565672"/>
                  </a:lnTo>
                  <a:lnTo>
                    <a:pt x="1546752" y="3559318"/>
                  </a:lnTo>
                  <a:lnTo>
                    <a:pt x="1557220" y="3557730"/>
                  </a:lnTo>
                  <a:lnTo>
                    <a:pt x="1560393" y="3552328"/>
                  </a:lnTo>
                  <a:lnTo>
                    <a:pt x="1569910" y="3552328"/>
                  </a:lnTo>
                  <a:lnTo>
                    <a:pt x="1578475" y="3560907"/>
                  </a:lnTo>
                  <a:lnTo>
                    <a:pt x="1594337" y="3572344"/>
                  </a:lnTo>
                  <a:lnTo>
                    <a:pt x="1618764" y="3594267"/>
                  </a:lnTo>
                  <a:lnTo>
                    <a:pt x="1629867" y="3618413"/>
                  </a:lnTo>
                  <a:lnTo>
                    <a:pt x="1648901" y="3631121"/>
                  </a:lnTo>
                  <a:lnTo>
                    <a:pt x="1640335" y="3642559"/>
                  </a:lnTo>
                  <a:lnTo>
                    <a:pt x="1655563" y="3681320"/>
                  </a:lnTo>
                  <a:lnTo>
                    <a:pt x="1679355" y="3704196"/>
                  </a:lnTo>
                  <a:lnTo>
                    <a:pt x="1685700" y="3721352"/>
                  </a:lnTo>
                  <a:lnTo>
                    <a:pt x="1674914" y="3709597"/>
                  </a:lnTo>
                  <a:lnTo>
                    <a:pt x="1654928" y="3713092"/>
                  </a:lnTo>
                  <a:lnTo>
                    <a:pt x="1649535" y="3708961"/>
                  </a:lnTo>
                  <a:lnTo>
                    <a:pt x="1635894" y="3708961"/>
                  </a:lnTo>
                  <a:lnTo>
                    <a:pt x="1620032" y="3699748"/>
                  </a:lnTo>
                  <a:lnTo>
                    <a:pt x="1602902" y="3700701"/>
                  </a:lnTo>
                  <a:lnTo>
                    <a:pt x="1589261" y="3700065"/>
                  </a:lnTo>
                  <a:lnTo>
                    <a:pt x="1586406" y="3706420"/>
                  </a:lnTo>
                  <a:lnTo>
                    <a:pt x="1599730" y="3705149"/>
                  </a:lnTo>
                  <a:lnTo>
                    <a:pt x="1612419" y="3705149"/>
                  </a:lnTo>
                  <a:lnTo>
                    <a:pt x="1620984" y="3712456"/>
                  </a:lnTo>
                  <a:lnTo>
                    <a:pt x="1633674" y="3713092"/>
                  </a:lnTo>
                  <a:lnTo>
                    <a:pt x="1646363" y="3712138"/>
                  </a:lnTo>
                  <a:lnTo>
                    <a:pt x="1653976" y="3722623"/>
                  </a:lnTo>
                  <a:lnTo>
                    <a:pt x="1668569" y="3729930"/>
                  </a:lnTo>
                  <a:lnTo>
                    <a:pt x="1683796" y="3745498"/>
                  </a:lnTo>
                  <a:lnTo>
                    <a:pt x="1692361" y="3760113"/>
                  </a:lnTo>
                  <a:lnTo>
                    <a:pt x="1694899" y="3787436"/>
                  </a:lnTo>
                  <a:lnTo>
                    <a:pt x="1687286" y="3799192"/>
                  </a:lnTo>
                  <a:lnTo>
                    <a:pt x="1673962" y="3811900"/>
                  </a:lnTo>
                  <a:lnTo>
                    <a:pt x="1665397" y="3830963"/>
                  </a:lnTo>
                  <a:lnTo>
                    <a:pt x="1673962" y="3841766"/>
                  </a:lnTo>
                  <a:lnTo>
                    <a:pt x="1692044" y="3848755"/>
                  </a:lnTo>
                  <a:lnTo>
                    <a:pt x="1697437" y="3846531"/>
                  </a:lnTo>
                  <a:lnTo>
                    <a:pt x="1701561" y="3831599"/>
                  </a:lnTo>
                  <a:lnTo>
                    <a:pt x="1705368" y="3820161"/>
                  </a:lnTo>
                  <a:lnTo>
                    <a:pt x="1720278" y="3816984"/>
                  </a:lnTo>
                  <a:lnTo>
                    <a:pt x="1733918" y="3814760"/>
                  </a:lnTo>
                  <a:lnTo>
                    <a:pt x="1755173" y="3818572"/>
                  </a:lnTo>
                  <a:lnTo>
                    <a:pt x="1800854" y="3826833"/>
                  </a:lnTo>
                  <a:lnTo>
                    <a:pt x="1812592" y="3845578"/>
                  </a:lnTo>
                  <a:lnTo>
                    <a:pt x="1835115" y="3887516"/>
                  </a:lnTo>
                  <a:lnTo>
                    <a:pt x="1831308" y="3910709"/>
                  </a:lnTo>
                  <a:lnTo>
                    <a:pt x="1824964" y="3936126"/>
                  </a:lnTo>
                  <a:lnTo>
                    <a:pt x="1809419" y="3962814"/>
                  </a:lnTo>
                  <a:lnTo>
                    <a:pt x="1796730" y="3960590"/>
                  </a:lnTo>
                  <a:lnTo>
                    <a:pt x="1785310" y="3966945"/>
                  </a:lnTo>
                  <a:lnTo>
                    <a:pt x="1785310" y="3980606"/>
                  </a:lnTo>
                  <a:lnTo>
                    <a:pt x="1791655" y="3986007"/>
                  </a:lnTo>
                  <a:lnTo>
                    <a:pt x="1788482" y="3996810"/>
                  </a:lnTo>
                  <a:lnTo>
                    <a:pt x="1776745" y="3999987"/>
                  </a:lnTo>
                  <a:lnTo>
                    <a:pt x="1765642" y="3998716"/>
                  </a:lnTo>
                  <a:lnTo>
                    <a:pt x="1759297" y="3994903"/>
                  </a:lnTo>
                  <a:lnTo>
                    <a:pt x="1753904" y="4003482"/>
                  </a:lnTo>
                  <a:lnTo>
                    <a:pt x="1741215" y="4002211"/>
                  </a:lnTo>
                  <a:lnTo>
                    <a:pt x="1734870" y="4005388"/>
                  </a:lnTo>
                  <a:lnTo>
                    <a:pt x="1750732" y="4014602"/>
                  </a:lnTo>
                  <a:lnTo>
                    <a:pt x="1749780" y="4023180"/>
                  </a:lnTo>
                  <a:lnTo>
                    <a:pt x="1741532" y="4031758"/>
                  </a:lnTo>
                  <a:lnTo>
                    <a:pt x="1737408" y="4046691"/>
                  </a:lnTo>
                  <a:lnTo>
                    <a:pt x="1728843" y="4053998"/>
                  </a:lnTo>
                  <a:lnTo>
                    <a:pt x="1712981" y="4047962"/>
                  </a:lnTo>
                  <a:lnTo>
                    <a:pt x="1726622" y="4058128"/>
                  </a:lnTo>
                  <a:lnTo>
                    <a:pt x="1714250" y="4069884"/>
                  </a:lnTo>
                  <a:lnTo>
                    <a:pt x="1719643" y="4075285"/>
                  </a:lnTo>
                  <a:lnTo>
                    <a:pt x="1730112" y="4063530"/>
                  </a:lnTo>
                  <a:lnTo>
                    <a:pt x="1740898" y="4072743"/>
                  </a:lnTo>
                  <a:lnTo>
                    <a:pt x="1762152" y="4075920"/>
                  </a:lnTo>
                  <a:lnTo>
                    <a:pt x="1773255" y="4070519"/>
                  </a:lnTo>
                  <a:lnTo>
                    <a:pt x="1794510" y="4063847"/>
                  </a:lnTo>
                  <a:lnTo>
                    <a:pt x="1804027" y="4065118"/>
                  </a:lnTo>
                  <a:lnTo>
                    <a:pt x="1797682" y="4074650"/>
                  </a:lnTo>
                  <a:lnTo>
                    <a:pt x="1801171" y="4096572"/>
                  </a:lnTo>
                  <a:lnTo>
                    <a:pt x="1793875" y="4105150"/>
                  </a:lnTo>
                  <a:lnTo>
                    <a:pt x="1761200" y="4113728"/>
                  </a:lnTo>
                  <a:lnTo>
                    <a:pt x="1756125" y="4134062"/>
                  </a:lnTo>
                  <a:lnTo>
                    <a:pt x="1726622" y="4139463"/>
                  </a:lnTo>
                  <a:lnTo>
                    <a:pt x="1673010" y="4158844"/>
                  </a:lnTo>
                  <a:lnTo>
                    <a:pt x="1660956" y="4150583"/>
                  </a:lnTo>
                  <a:lnTo>
                    <a:pt x="1611468" y="4149948"/>
                  </a:lnTo>
                  <a:lnTo>
                    <a:pt x="1601950" y="4165833"/>
                  </a:lnTo>
                  <a:lnTo>
                    <a:pt x="1583868" y="4158844"/>
                  </a:lnTo>
                  <a:lnTo>
                    <a:pt x="1579744" y="4148041"/>
                  </a:lnTo>
                  <a:lnTo>
                    <a:pt x="1568958" y="4147088"/>
                  </a:lnTo>
                  <a:lnTo>
                    <a:pt x="1564834" y="4144229"/>
                  </a:lnTo>
                  <a:lnTo>
                    <a:pt x="1557220" y="4153760"/>
                  </a:lnTo>
                  <a:lnTo>
                    <a:pt x="1548972" y="4149630"/>
                  </a:lnTo>
                  <a:lnTo>
                    <a:pt x="1535013" y="4131838"/>
                  </a:lnTo>
                  <a:lnTo>
                    <a:pt x="1520103" y="4131838"/>
                  </a:lnTo>
                  <a:lnTo>
                    <a:pt x="1528668" y="4139463"/>
                  </a:lnTo>
                  <a:lnTo>
                    <a:pt x="1532792" y="4145500"/>
                  </a:lnTo>
                  <a:lnTo>
                    <a:pt x="1530254" y="4151854"/>
                  </a:lnTo>
                  <a:lnTo>
                    <a:pt x="1514075" y="4162656"/>
                  </a:lnTo>
                  <a:lnTo>
                    <a:pt x="1509948" y="4168057"/>
                  </a:lnTo>
                  <a:lnTo>
                    <a:pt x="1494090" y="4165833"/>
                  </a:lnTo>
                  <a:lnTo>
                    <a:pt x="1478224" y="4159479"/>
                  </a:lnTo>
                  <a:lnTo>
                    <a:pt x="1472832" y="4168057"/>
                  </a:lnTo>
                  <a:lnTo>
                    <a:pt x="1485838" y="4176636"/>
                  </a:lnTo>
                  <a:lnTo>
                    <a:pt x="1474101" y="4191250"/>
                  </a:lnTo>
                  <a:lnTo>
                    <a:pt x="1469977" y="4187120"/>
                  </a:lnTo>
                  <a:lnTo>
                    <a:pt x="1450946" y="4184261"/>
                  </a:lnTo>
                  <a:lnTo>
                    <a:pt x="1430645" y="4191886"/>
                  </a:lnTo>
                  <a:lnTo>
                    <a:pt x="1416053" y="4168693"/>
                  </a:lnTo>
                  <a:lnTo>
                    <a:pt x="1375758" y="4165833"/>
                  </a:lnTo>
                  <a:lnTo>
                    <a:pt x="1351645" y="4183943"/>
                  </a:lnTo>
                  <a:lnTo>
                    <a:pt x="1339906" y="4182037"/>
                  </a:lnTo>
                  <a:lnTo>
                    <a:pt x="1335781" y="4172505"/>
                  </a:lnTo>
                  <a:lnTo>
                    <a:pt x="1324997" y="4196969"/>
                  </a:lnTo>
                  <a:cubicBezTo>
                    <a:pt x="1325525" y="4208513"/>
                    <a:pt x="1326054" y="4220056"/>
                    <a:pt x="1326582" y="4231600"/>
                  </a:cubicBezTo>
                  <a:lnTo>
                    <a:pt x="1311992" y="4234777"/>
                  </a:lnTo>
                  <a:lnTo>
                    <a:pt x="1296130" y="4227787"/>
                  </a:lnTo>
                  <a:lnTo>
                    <a:pt x="1271704" y="4224928"/>
                  </a:lnTo>
                  <a:lnTo>
                    <a:pt x="1243152" y="4215397"/>
                  </a:lnTo>
                  <a:lnTo>
                    <a:pt x="1218725" y="4217938"/>
                  </a:lnTo>
                  <a:lnTo>
                    <a:pt x="1211112" y="4233824"/>
                  </a:lnTo>
                  <a:lnTo>
                    <a:pt x="1181926" y="4251934"/>
                  </a:lnTo>
                  <a:lnTo>
                    <a:pt x="1187319" y="4266866"/>
                  </a:lnTo>
                  <a:lnTo>
                    <a:pt x="1184464" y="4275127"/>
                  </a:lnTo>
                  <a:lnTo>
                    <a:pt x="1171774" y="4270043"/>
                  </a:lnTo>
                  <a:lnTo>
                    <a:pt x="1150519" y="4257653"/>
                  </a:lnTo>
                  <a:lnTo>
                    <a:pt x="1135608" y="4262736"/>
                  </a:lnTo>
                  <a:lnTo>
                    <a:pt x="1134657" y="4274491"/>
                  </a:lnTo>
                  <a:lnTo>
                    <a:pt x="1120698" y="4263371"/>
                  </a:lnTo>
                  <a:lnTo>
                    <a:pt x="1125139" y="4249392"/>
                  </a:lnTo>
                  <a:lnTo>
                    <a:pt x="1137512" y="4250027"/>
                  </a:lnTo>
                  <a:lnTo>
                    <a:pt x="1141636" y="4243038"/>
                  </a:lnTo>
                  <a:lnTo>
                    <a:pt x="1175264" y="4223657"/>
                  </a:lnTo>
                  <a:lnTo>
                    <a:pt x="1200326" y="4180130"/>
                  </a:lnTo>
                  <a:lnTo>
                    <a:pt x="1230146" y="4169328"/>
                  </a:lnTo>
                  <a:lnTo>
                    <a:pt x="1238711" y="4117541"/>
                  </a:lnTo>
                  <a:lnTo>
                    <a:pt x="1249498" y="4116270"/>
                  </a:lnTo>
                  <a:lnTo>
                    <a:pt x="1262187" y="4123895"/>
                  </a:lnTo>
                  <a:lnTo>
                    <a:pt x="1279000" y="4109916"/>
                  </a:lnTo>
                  <a:lnTo>
                    <a:pt x="1263138" y="4114364"/>
                  </a:lnTo>
                  <a:lnTo>
                    <a:pt x="1259967" y="4107692"/>
                  </a:lnTo>
                  <a:lnTo>
                    <a:pt x="1264090" y="4094030"/>
                  </a:lnTo>
                  <a:lnTo>
                    <a:pt x="1306282" y="4087358"/>
                  </a:lnTo>
                  <a:lnTo>
                    <a:pt x="1355135" y="4095301"/>
                  </a:lnTo>
                  <a:lnTo>
                    <a:pt x="1376076" y="4093077"/>
                  </a:lnTo>
                  <a:lnTo>
                    <a:pt x="1382421" y="4064800"/>
                  </a:lnTo>
                  <a:lnTo>
                    <a:pt x="1413832" y="4045102"/>
                  </a:lnTo>
                  <a:lnTo>
                    <a:pt x="1418908" y="4026357"/>
                  </a:lnTo>
                  <a:lnTo>
                    <a:pt x="1444918" y="4000622"/>
                  </a:lnTo>
                  <a:lnTo>
                    <a:pt x="1447139" y="3991409"/>
                  </a:lnTo>
                  <a:lnTo>
                    <a:pt x="1438574" y="4001893"/>
                  </a:lnTo>
                  <a:lnTo>
                    <a:pt x="1418908" y="4017779"/>
                  </a:lnTo>
                  <a:lnTo>
                    <a:pt x="1405900" y="4024451"/>
                  </a:lnTo>
                  <a:lnTo>
                    <a:pt x="1392575" y="4039066"/>
                  </a:lnTo>
                  <a:lnTo>
                    <a:pt x="1376711" y="4041290"/>
                  </a:lnTo>
                  <a:lnTo>
                    <a:pt x="1358942" y="4059717"/>
                  </a:lnTo>
                  <a:lnTo>
                    <a:pt x="1334512" y="4065118"/>
                  </a:lnTo>
                  <a:lnTo>
                    <a:pt x="1314530" y="4043196"/>
                  </a:lnTo>
                  <a:lnTo>
                    <a:pt x="1297082" y="4025404"/>
                  </a:lnTo>
                  <a:lnTo>
                    <a:pt x="1281538" y="4039066"/>
                  </a:lnTo>
                  <a:lnTo>
                    <a:pt x="1257112" y="4038430"/>
                  </a:lnTo>
                  <a:lnTo>
                    <a:pt x="1242517" y="4032076"/>
                  </a:lnTo>
                  <a:lnTo>
                    <a:pt x="1272656" y="4013966"/>
                  </a:lnTo>
                  <a:lnTo>
                    <a:pt x="1243152" y="4013013"/>
                  </a:lnTo>
                  <a:lnTo>
                    <a:pt x="1243152" y="4002846"/>
                  </a:lnTo>
                  <a:lnTo>
                    <a:pt x="1227608" y="4016508"/>
                  </a:lnTo>
                  <a:lnTo>
                    <a:pt x="1206353" y="4023815"/>
                  </a:lnTo>
                  <a:lnTo>
                    <a:pt x="1200008" y="4034618"/>
                  </a:lnTo>
                  <a:lnTo>
                    <a:pt x="1184464" y="4034935"/>
                  </a:lnTo>
                  <a:lnTo>
                    <a:pt x="1178754" y="4020003"/>
                  </a:lnTo>
                  <a:lnTo>
                    <a:pt x="1165112" y="4013649"/>
                  </a:lnTo>
                  <a:lnTo>
                    <a:pt x="1165112" y="4005388"/>
                  </a:lnTo>
                  <a:lnTo>
                    <a:pt x="1175580" y="3994903"/>
                  </a:lnTo>
                  <a:lnTo>
                    <a:pt x="1156546" y="3991726"/>
                  </a:lnTo>
                  <a:lnTo>
                    <a:pt x="1155277" y="3988549"/>
                  </a:lnTo>
                  <a:lnTo>
                    <a:pt x="1166064" y="3989502"/>
                  </a:lnTo>
                  <a:lnTo>
                    <a:pt x="1170823" y="3982195"/>
                  </a:lnTo>
                  <a:lnTo>
                    <a:pt x="1182560" y="3972663"/>
                  </a:lnTo>
                  <a:lnTo>
                    <a:pt x="1204767" y="3971075"/>
                  </a:lnTo>
                  <a:lnTo>
                    <a:pt x="1220312" y="3958366"/>
                  </a:lnTo>
                  <a:lnTo>
                    <a:pt x="1239663" y="3944705"/>
                  </a:lnTo>
                  <a:lnTo>
                    <a:pt x="1261553" y="3933902"/>
                  </a:lnTo>
                  <a:lnTo>
                    <a:pt x="1274242" y="3911662"/>
                  </a:lnTo>
                  <a:lnTo>
                    <a:pt x="1288834" y="3879891"/>
                  </a:lnTo>
                  <a:lnTo>
                    <a:pt x="1275828" y="3878938"/>
                  </a:lnTo>
                  <a:lnTo>
                    <a:pt x="1278683" y="3858922"/>
                  </a:lnTo>
                  <a:lnTo>
                    <a:pt x="1269166" y="3851615"/>
                  </a:lnTo>
                  <a:lnTo>
                    <a:pt x="1267262" y="3837635"/>
                  </a:lnTo>
                  <a:lnTo>
                    <a:pt x="1269801" y="3828104"/>
                  </a:lnTo>
                  <a:lnTo>
                    <a:pt x="1259650" y="3833823"/>
                  </a:lnTo>
                  <a:lnTo>
                    <a:pt x="1237441" y="3837953"/>
                  </a:lnTo>
                  <a:lnTo>
                    <a:pt x="1234269" y="3848755"/>
                  </a:lnTo>
                  <a:lnTo>
                    <a:pt x="1227925" y="3852885"/>
                  </a:lnTo>
                  <a:lnTo>
                    <a:pt x="1213967" y="3846849"/>
                  </a:lnTo>
                  <a:lnTo>
                    <a:pt x="1201594" y="3857651"/>
                  </a:lnTo>
                  <a:lnTo>
                    <a:pt x="1196519" y="3853203"/>
                  </a:lnTo>
                  <a:lnTo>
                    <a:pt x="1221580" y="3825562"/>
                  </a:lnTo>
                  <a:lnTo>
                    <a:pt x="1232049" y="3823656"/>
                  </a:lnTo>
                  <a:lnTo>
                    <a:pt x="1243469" y="3817937"/>
                  </a:lnTo>
                  <a:lnTo>
                    <a:pt x="1256160" y="3805228"/>
                  </a:lnTo>
                  <a:cubicBezTo>
                    <a:pt x="1255843" y="3799721"/>
                    <a:pt x="1255527" y="3794214"/>
                    <a:pt x="1255210" y="3788707"/>
                  </a:cubicBezTo>
                  <a:lnTo>
                    <a:pt x="1266312" y="3780129"/>
                  </a:lnTo>
                  <a:lnTo>
                    <a:pt x="1297082" y="3762655"/>
                  </a:lnTo>
                  <a:lnTo>
                    <a:pt x="1311992" y="3769009"/>
                  </a:lnTo>
                  <a:lnTo>
                    <a:pt x="1329120" y="3774093"/>
                  </a:lnTo>
                  <a:lnTo>
                    <a:pt x="1342444" y="3764561"/>
                  </a:lnTo>
                  <a:lnTo>
                    <a:pt x="1351962" y="3769645"/>
                  </a:lnTo>
                  <a:lnTo>
                    <a:pt x="1376393" y="3774728"/>
                  </a:lnTo>
                  <a:lnTo>
                    <a:pt x="1355135" y="3762337"/>
                  </a:lnTo>
                  <a:lnTo>
                    <a:pt x="1359260" y="3755030"/>
                  </a:lnTo>
                  <a:lnTo>
                    <a:pt x="1373855" y="3742957"/>
                  </a:lnTo>
                  <a:lnTo>
                    <a:pt x="1377345" y="3759795"/>
                  </a:lnTo>
                  <a:lnTo>
                    <a:pt x="1390036" y="3766150"/>
                  </a:lnTo>
                  <a:lnTo>
                    <a:pt x="1398602" y="3760431"/>
                  </a:lnTo>
                  <a:lnTo>
                    <a:pt x="1383691" y="3752488"/>
                  </a:lnTo>
                  <a:lnTo>
                    <a:pt x="1373855" y="3737873"/>
                  </a:lnTo>
                  <a:lnTo>
                    <a:pt x="1371634" y="3718810"/>
                  </a:lnTo>
                  <a:lnTo>
                    <a:pt x="1379883" y="3698794"/>
                  </a:lnTo>
                  <a:lnTo>
                    <a:pt x="1391622" y="3694346"/>
                  </a:lnTo>
                  <a:lnTo>
                    <a:pt x="1377662" y="3693393"/>
                  </a:lnTo>
                  <a:lnTo>
                    <a:pt x="1375758" y="3673377"/>
                  </a:lnTo>
                  <a:lnTo>
                    <a:pt x="1384960" y="3665117"/>
                  </a:lnTo>
                  <a:lnTo>
                    <a:pt x="1394478" y="3663846"/>
                  </a:lnTo>
                  <a:lnTo>
                    <a:pt x="1396382" y="3656539"/>
                  </a:lnTo>
                  <a:lnTo>
                    <a:pt x="1383691" y="3640653"/>
                  </a:lnTo>
                  <a:lnTo>
                    <a:pt x="1380201" y="3632392"/>
                  </a:lnTo>
                  <a:lnTo>
                    <a:pt x="1392891" y="3621590"/>
                  </a:lnTo>
                  <a:lnTo>
                    <a:pt x="1387815" y="3614283"/>
                  </a:lnTo>
                  <a:lnTo>
                    <a:pt x="1382421" y="3623814"/>
                  </a:lnTo>
                  <a:lnTo>
                    <a:pt x="1372902" y="3629215"/>
                  </a:lnTo>
                  <a:lnTo>
                    <a:pt x="1371634" y="3623814"/>
                  </a:lnTo>
                  <a:lnTo>
                    <a:pt x="1364653" y="3633663"/>
                  </a:lnTo>
                  <a:lnTo>
                    <a:pt x="1360529" y="3640017"/>
                  </a:lnTo>
                  <a:lnTo>
                    <a:pt x="1351645" y="3622861"/>
                  </a:lnTo>
                  <a:lnTo>
                    <a:pt x="1353866" y="3611423"/>
                  </a:lnTo>
                  <a:lnTo>
                    <a:pt x="1343079" y="3620001"/>
                  </a:lnTo>
                  <a:lnTo>
                    <a:pt x="1332609" y="3615871"/>
                  </a:lnTo>
                  <a:lnTo>
                    <a:pt x="1326265" y="3603480"/>
                  </a:lnTo>
                  <a:lnTo>
                    <a:pt x="1317384" y="3570438"/>
                  </a:lnTo>
                  <a:lnTo>
                    <a:pt x="1325948" y="3541208"/>
                  </a:lnTo>
                  <a:lnTo>
                    <a:pt x="1334830" y="3527229"/>
                  </a:lnTo>
                  <a:lnTo>
                    <a:pt x="1341492" y="3513567"/>
                  </a:lnTo>
                  <a:lnTo>
                    <a:pt x="1352597" y="3504989"/>
                  </a:lnTo>
                  <a:lnTo>
                    <a:pt x="1372902" y="3506895"/>
                  </a:lnTo>
                  <a:lnTo>
                    <a:pt x="1381152" y="3499270"/>
                  </a:lnTo>
                  <a:lnTo>
                    <a:pt x="1371634" y="3502447"/>
                  </a:lnTo>
                  <a:lnTo>
                    <a:pt x="1363385" y="3497682"/>
                  </a:lnTo>
                  <a:lnTo>
                    <a:pt x="1351645" y="3495458"/>
                  </a:lnTo>
                  <a:lnTo>
                    <a:pt x="1335781" y="3492281"/>
                  </a:lnTo>
                  <a:lnTo>
                    <a:pt x="1330388" y="3484020"/>
                  </a:lnTo>
                  <a:lnTo>
                    <a:pt x="1324045" y="3498953"/>
                  </a:lnTo>
                  <a:lnTo>
                    <a:pt x="1315799" y="3512932"/>
                  </a:lnTo>
                  <a:lnTo>
                    <a:pt x="1295812" y="3513885"/>
                  </a:lnTo>
                  <a:lnTo>
                    <a:pt x="1292640" y="3508484"/>
                  </a:lnTo>
                  <a:lnTo>
                    <a:pt x="1283124" y="3520239"/>
                  </a:lnTo>
                  <a:lnTo>
                    <a:pt x="1262187" y="3526911"/>
                  </a:lnTo>
                  <a:lnTo>
                    <a:pt x="1251719" y="3515156"/>
                  </a:lnTo>
                  <a:lnTo>
                    <a:pt x="1249180" y="3506895"/>
                  </a:lnTo>
                  <a:lnTo>
                    <a:pt x="1243152" y="3514203"/>
                  </a:lnTo>
                  <a:lnTo>
                    <a:pt x="1253623" y="3533266"/>
                  </a:lnTo>
                  <a:lnTo>
                    <a:pt x="1245054" y="3545021"/>
                  </a:lnTo>
                  <a:lnTo>
                    <a:pt x="1230463" y="3544068"/>
                  </a:lnTo>
                  <a:lnTo>
                    <a:pt x="1221898" y="3539620"/>
                  </a:lnTo>
                  <a:lnTo>
                    <a:pt x="1210160" y="3515474"/>
                  </a:lnTo>
                  <a:lnTo>
                    <a:pt x="1191125" y="3522463"/>
                  </a:lnTo>
                  <a:lnTo>
                    <a:pt x="1193663" y="3538984"/>
                  </a:lnTo>
                  <a:lnTo>
                    <a:pt x="1203181" y="3547563"/>
                  </a:lnTo>
                  <a:lnTo>
                    <a:pt x="1203181" y="3554870"/>
                  </a:lnTo>
                  <a:lnTo>
                    <a:pt x="1189222" y="3547563"/>
                  </a:lnTo>
                  <a:lnTo>
                    <a:pt x="1181609" y="3526594"/>
                  </a:lnTo>
                  <a:lnTo>
                    <a:pt x="1165747" y="3516109"/>
                  </a:lnTo>
                  <a:lnTo>
                    <a:pt x="1162574" y="3505625"/>
                  </a:lnTo>
                  <a:lnTo>
                    <a:pt x="1169871" y="3495140"/>
                  </a:lnTo>
                  <a:lnTo>
                    <a:pt x="1177485" y="3496729"/>
                  </a:lnTo>
                  <a:lnTo>
                    <a:pt x="1183830" y="3510708"/>
                  </a:lnTo>
                  <a:lnTo>
                    <a:pt x="1187002" y="3507531"/>
                  </a:lnTo>
                  <a:lnTo>
                    <a:pt x="1180022" y="3484338"/>
                  </a:lnTo>
                  <a:lnTo>
                    <a:pt x="1186367" y="3466546"/>
                  </a:lnTo>
                  <a:lnTo>
                    <a:pt x="1202229" y="3426196"/>
                  </a:lnTo>
                  <a:lnTo>
                    <a:pt x="1207939" y="3419842"/>
                  </a:lnTo>
                  <a:lnTo>
                    <a:pt x="1212381" y="3402685"/>
                  </a:lnTo>
                  <a:lnTo>
                    <a:pt x="1199691" y="3396649"/>
                  </a:lnTo>
                  <a:lnTo>
                    <a:pt x="1198422" y="3388071"/>
                  </a:lnTo>
                  <a:lnTo>
                    <a:pt x="1190809" y="3370600"/>
                  </a:lnTo>
                  <a:lnTo>
                    <a:pt x="1190809" y="3354714"/>
                  </a:lnTo>
                  <a:lnTo>
                    <a:pt x="1203181" y="3331203"/>
                  </a:lnTo>
                  <a:lnTo>
                    <a:pt x="1212698" y="3335335"/>
                  </a:lnTo>
                  <a:lnTo>
                    <a:pt x="1223166" y="3330249"/>
                  </a:lnTo>
                  <a:lnTo>
                    <a:pt x="1224436" y="3327073"/>
                  </a:lnTo>
                  <a:lnTo>
                    <a:pt x="1198739" y="3324849"/>
                  </a:lnTo>
                  <a:lnTo>
                    <a:pt x="1188905" y="3297525"/>
                  </a:lnTo>
                  <a:cubicBezTo>
                    <a:pt x="1189011" y="3305362"/>
                    <a:pt x="1189116" y="3313200"/>
                    <a:pt x="1189222" y="3321037"/>
                  </a:cubicBezTo>
                  <a:lnTo>
                    <a:pt x="1187319" y="3331521"/>
                  </a:lnTo>
                  <a:lnTo>
                    <a:pt x="1176850" y="3334699"/>
                  </a:lnTo>
                  <a:lnTo>
                    <a:pt x="1170506" y="3332474"/>
                  </a:lnTo>
                  <a:lnTo>
                    <a:pt x="1166381" y="3340101"/>
                  </a:lnTo>
                  <a:lnTo>
                    <a:pt x="1157816" y="3331521"/>
                  </a:lnTo>
                  <a:lnTo>
                    <a:pt x="1157498" y="3321037"/>
                  </a:lnTo>
                  <a:lnTo>
                    <a:pt x="1173995" y="3287358"/>
                  </a:lnTo>
                  <a:lnTo>
                    <a:pt x="1175264" y="3277827"/>
                  </a:lnTo>
                  <a:lnTo>
                    <a:pt x="1148933" y="3315000"/>
                  </a:lnTo>
                  <a:lnTo>
                    <a:pt x="1144808" y="3311823"/>
                  </a:lnTo>
                  <a:lnTo>
                    <a:pt x="1139733" y="3326755"/>
                  </a:lnTo>
                  <a:lnTo>
                    <a:pt x="1147346" y="3336923"/>
                  </a:lnTo>
                  <a:lnTo>
                    <a:pt x="1154643" y="3346454"/>
                  </a:lnTo>
                  <a:lnTo>
                    <a:pt x="1151471" y="3362341"/>
                  </a:lnTo>
                  <a:lnTo>
                    <a:pt x="1143540" y="3374096"/>
                  </a:lnTo>
                  <a:lnTo>
                    <a:pt x="1137512" y="3404592"/>
                  </a:lnTo>
                  <a:lnTo>
                    <a:pt x="1134340" y="3421430"/>
                  </a:lnTo>
                  <a:lnTo>
                    <a:pt x="1128312" y="3441764"/>
                  </a:lnTo>
                  <a:lnTo>
                    <a:pt x="1117526" y="3446848"/>
                  </a:lnTo>
                  <a:lnTo>
                    <a:pt x="1105787" y="3446848"/>
                  </a:lnTo>
                  <a:lnTo>
                    <a:pt x="1101663" y="3432550"/>
                  </a:lnTo>
                  <a:lnTo>
                    <a:pt x="1107691" y="3416665"/>
                  </a:lnTo>
                  <a:lnTo>
                    <a:pt x="1118160" y="3395378"/>
                  </a:lnTo>
                  <a:lnTo>
                    <a:pt x="1128629" y="3369647"/>
                  </a:lnTo>
                  <a:lnTo>
                    <a:pt x="1128629" y="3362341"/>
                  </a:lnTo>
                  <a:lnTo>
                    <a:pt x="1117842" y="3365834"/>
                  </a:lnTo>
                  <a:lnTo>
                    <a:pt x="1115939" y="3358527"/>
                  </a:lnTo>
                  <a:lnTo>
                    <a:pt x="1122919" y="3348995"/>
                  </a:lnTo>
                  <a:lnTo>
                    <a:pt x="1127043" y="3328663"/>
                  </a:lnTo>
                  <a:lnTo>
                    <a:pt x="1117526" y="3330886"/>
                  </a:lnTo>
                  <a:lnTo>
                    <a:pt x="1124505" y="3315000"/>
                  </a:lnTo>
                  <a:lnTo>
                    <a:pt x="1133070" y="3302291"/>
                  </a:lnTo>
                  <a:lnTo>
                    <a:pt x="1138463" y="3290852"/>
                  </a:lnTo>
                  <a:lnTo>
                    <a:pt x="1126409" y="3277191"/>
                  </a:lnTo>
                  <a:lnTo>
                    <a:pt x="1126409" y="3265435"/>
                  </a:lnTo>
                  <a:lnTo>
                    <a:pt x="1142270" y="3262260"/>
                  </a:lnTo>
                  <a:lnTo>
                    <a:pt x="1141319" y="3252727"/>
                  </a:lnTo>
                  <a:lnTo>
                    <a:pt x="1146712" y="3254634"/>
                  </a:lnTo>
                  <a:lnTo>
                    <a:pt x="1145126" y="3241924"/>
                  </a:lnTo>
                  <a:lnTo>
                    <a:pt x="1162257" y="3228261"/>
                  </a:lnTo>
                  <a:lnTo>
                    <a:pt x="1159085" y="3221908"/>
                  </a:lnTo>
                  <a:lnTo>
                    <a:pt x="1162891" y="3213329"/>
                  </a:lnTo>
                  <a:lnTo>
                    <a:pt x="1158450" y="3202844"/>
                  </a:lnTo>
                  <a:lnTo>
                    <a:pt x="1156546" y="3201890"/>
                  </a:lnTo>
                  <a:lnTo>
                    <a:pt x="1145126" y="3210469"/>
                  </a:lnTo>
                  <a:lnTo>
                    <a:pt x="1145126" y="3224449"/>
                  </a:lnTo>
                  <a:lnTo>
                    <a:pt x="1130215" y="3234934"/>
                  </a:lnTo>
                  <a:lnTo>
                    <a:pt x="1125457" y="3243513"/>
                  </a:lnTo>
                  <a:lnTo>
                    <a:pt x="1113719" y="3242242"/>
                  </a:lnTo>
                  <a:lnTo>
                    <a:pt x="1103884" y="3231121"/>
                  </a:lnTo>
                  <a:lnTo>
                    <a:pt x="1091194" y="3223496"/>
                  </a:lnTo>
                  <a:lnTo>
                    <a:pt x="1092463" y="3210787"/>
                  </a:lnTo>
                  <a:lnTo>
                    <a:pt x="1108008" y="3205703"/>
                  </a:lnTo>
                  <a:lnTo>
                    <a:pt x="1091511" y="3203480"/>
                  </a:lnTo>
                  <a:cubicBezTo>
                    <a:pt x="1091300" y="3205492"/>
                    <a:pt x="1091088" y="3207504"/>
                    <a:pt x="1090877" y="3209516"/>
                  </a:cubicBezTo>
                  <a:lnTo>
                    <a:pt x="1082628" y="3212375"/>
                  </a:lnTo>
                  <a:lnTo>
                    <a:pt x="1066766" y="3204750"/>
                  </a:lnTo>
                  <a:lnTo>
                    <a:pt x="1067718" y="3197444"/>
                  </a:lnTo>
                  <a:lnTo>
                    <a:pt x="1088022" y="3193312"/>
                  </a:lnTo>
                  <a:lnTo>
                    <a:pt x="1098491" y="3195854"/>
                  </a:lnTo>
                  <a:lnTo>
                    <a:pt x="1107057" y="3194901"/>
                  </a:lnTo>
                  <a:lnTo>
                    <a:pt x="1108643" y="3183146"/>
                  </a:lnTo>
                  <a:lnTo>
                    <a:pt x="1099126" y="3170755"/>
                  </a:lnTo>
                  <a:lnTo>
                    <a:pt x="1103249" y="3157411"/>
                  </a:lnTo>
                  <a:lnTo>
                    <a:pt x="1123236" y="3154870"/>
                  </a:lnTo>
                  <a:lnTo>
                    <a:pt x="1104201" y="3145338"/>
                  </a:lnTo>
                  <a:lnTo>
                    <a:pt x="1119112" y="3135807"/>
                  </a:lnTo>
                  <a:lnTo>
                    <a:pt x="1131802" y="3142162"/>
                  </a:lnTo>
                  <a:lnTo>
                    <a:pt x="1116891" y="3125323"/>
                  </a:lnTo>
                  <a:lnTo>
                    <a:pt x="1122919" y="3116745"/>
                  </a:lnTo>
                  <a:lnTo>
                    <a:pt x="1139733" y="3113568"/>
                  </a:lnTo>
                  <a:lnTo>
                    <a:pt x="1141002" y="3108167"/>
                  </a:lnTo>
                  <a:lnTo>
                    <a:pt x="1123870" y="3102131"/>
                  </a:lnTo>
                  <a:lnTo>
                    <a:pt x="1147981" y="3086881"/>
                  </a:lnTo>
                  <a:lnTo>
                    <a:pt x="1126091" y="3094823"/>
                  </a:lnTo>
                  <a:lnTo>
                    <a:pt x="1126091" y="3086245"/>
                  </a:lnTo>
                  <a:lnTo>
                    <a:pt x="1114353" y="3102131"/>
                  </a:lnTo>
                  <a:lnTo>
                    <a:pt x="1100711" y="3083385"/>
                  </a:lnTo>
                  <a:lnTo>
                    <a:pt x="1095953" y="3062099"/>
                  </a:lnTo>
                  <a:lnTo>
                    <a:pt x="1104518" y="3057969"/>
                  </a:lnTo>
                  <a:lnTo>
                    <a:pt x="1122601" y="3068136"/>
                  </a:lnTo>
                  <a:lnTo>
                    <a:pt x="1134340" y="3067183"/>
                  </a:lnTo>
                  <a:lnTo>
                    <a:pt x="1121332" y="3062099"/>
                  </a:lnTo>
                  <a:lnTo>
                    <a:pt x="1101981" y="3038271"/>
                  </a:lnTo>
                  <a:lnTo>
                    <a:pt x="1106422" y="3031599"/>
                  </a:lnTo>
                  <a:lnTo>
                    <a:pt x="1114670" y="3030329"/>
                  </a:lnTo>
                  <a:lnTo>
                    <a:pt x="1100077" y="3010631"/>
                  </a:lnTo>
                  <a:lnTo>
                    <a:pt x="1108960" y="3001100"/>
                  </a:lnTo>
                  <a:lnTo>
                    <a:pt x="1121967" y="3001100"/>
                  </a:lnTo>
                  <a:lnTo>
                    <a:pt x="1145126" y="3001735"/>
                  </a:lnTo>
                  <a:lnTo>
                    <a:pt x="1141002" y="2996334"/>
                  </a:lnTo>
                  <a:lnTo>
                    <a:pt x="1144174" y="2992204"/>
                  </a:lnTo>
                  <a:lnTo>
                    <a:pt x="1156864" y="3000464"/>
                  </a:lnTo>
                  <a:lnTo>
                    <a:pt x="1160988" y="2996334"/>
                  </a:lnTo>
                  <a:lnTo>
                    <a:pt x="1150519" y="2978543"/>
                  </a:lnTo>
                  <a:lnTo>
                    <a:pt x="1136243" y="2967105"/>
                  </a:lnTo>
                  <a:lnTo>
                    <a:pt x="1136243" y="2960751"/>
                  </a:lnTo>
                  <a:lnTo>
                    <a:pt x="1143857" y="2958526"/>
                  </a:lnTo>
                  <a:lnTo>
                    <a:pt x="1153374" y="2963928"/>
                  </a:lnTo>
                  <a:lnTo>
                    <a:pt x="1155277" y="2958526"/>
                  </a:lnTo>
                  <a:lnTo>
                    <a:pt x="1147029" y="2943593"/>
                  </a:lnTo>
                  <a:lnTo>
                    <a:pt x="1156229" y="2935012"/>
                  </a:lnTo>
                  <a:lnTo>
                    <a:pt x="1166699" y="2928659"/>
                  </a:lnTo>
                  <a:lnTo>
                    <a:pt x="1181609" y="2937873"/>
                  </a:lnTo>
                  <a:lnTo>
                    <a:pt x="1181609" y="2931834"/>
                  </a:lnTo>
                  <a:lnTo>
                    <a:pt x="1163526" y="2922306"/>
                  </a:lnTo>
                  <a:lnTo>
                    <a:pt x="1161305" y="2911186"/>
                  </a:lnTo>
                  <a:cubicBezTo>
                    <a:pt x="1161622" y="2907267"/>
                    <a:pt x="1161940" y="2903349"/>
                    <a:pt x="1162257" y="2899430"/>
                  </a:cubicBezTo>
                  <a:lnTo>
                    <a:pt x="1174947" y="2882275"/>
                  </a:lnTo>
                  <a:lnTo>
                    <a:pt x="1176850" y="2869567"/>
                  </a:lnTo>
                  <a:lnTo>
                    <a:pt x="1181926" y="2869567"/>
                  </a:lnTo>
                  <a:lnTo>
                    <a:pt x="1192395" y="2865437"/>
                  </a:lnTo>
                  <a:lnTo>
                    <a:pt x="1202229" y="2871474"/>
                  </a:lnTo>
                  <a:lnTo>
                    <a:pt x="1213649" y="2881003"/>
                  </a:lnTo>
                  <a:lnTo>
                    <a:pt x="1216822" y="2874650"/>
                  </a:lnTo>
                  <a:lnTo>
                    <a:pt x="1224436" y="2874650"/>
                  </a:lnTo>
                  <a:lnTo>
                    <a:pt x="1233952" y="2881639"/>
                  </a:lnTo>
                  <a:lnTo>
                    <a:pt x="1241249" y="2885769"/>
                  </a:lnTo>
                  <a:lnTo>
                    <a:pt x="1253941" y="2879415"/>
                  </a:lnTo>
                  <a:lnTo>
                    <a:pt x="1279635" y="2869567"/>
                  </a:lnTo>
                  <a:lnTo>
                    <a:pt x="1295496" y="2879097"/>
                  </a:lnTo>
                  <a:lnTo>
                    <a:pt x="1311040" y="2868614"/>
                  </a:lnTo>
                  <a:close/>
                  <a:moveTo>
                    <a:pt x="3854360" y="2852734"/>
                  </a:moveTo>
                  <a:lnTo>
                    <a:pt x="3865180" y="2862282"/>
                  </a:lnTo>
                  <a:lnTo>
                    <a:pt x="3876638" y="2875649"/>
                  </a:lnTo>
                  <a:cubicBezTo>
                    <a:pt x="3876426" y="2878832"/>
                    <a:pt x="3876213" y="2882015"/>
                    <a:pt x="3876001" y="2885198"/>
                  </a:cubicBezTo>
                  <a:lnTo>
                    <a:pt x="3865499" y="2882333"/>
                  </a:lnTo>
                  <a:lnTo>
                    <a:pt x="3855951" y="2890927"/>
                  </a:lnTo>
                  <a:lnTo>
                    <a:pt x="3847358" y="2901431"/>
                  </a:lnTo>
                  <a:lnTo>
                    <a:pt x="3832718" y="2908115"/>
                  </a:lnTo>
                  <a:lnTo>
                    <a:pt x="3829536" y="2924031"/>
                  </a:lnTo>
                  <a:lnTo>
                    <a:pt x="3797710" y="2916709"/>
                  </a:lnTo>
                  <a:lnTo>
                    <a:pt x="3790390" y="2923077"/>
                  </a:lnTo>
                  <a:lnTo>
                    <a:pt x="3787526" y="2947269"/>
                  </a:lnTo>
                  <a:lnTo>
                    <a:pt x="3764293" y="2978145"/>
                  </a:lnTo>
                  <a:lnTo>
                    <a:pt x="3751562" y="2960319"/>
                  </a:lnTo>
                  <a:lnTo>
                    <a:pt x="3758564" y="2947588"/>
                  </a:lnTo>
                  <a:lnTo>
                    <a:pt x="3777978" y="2940264"/>
                  </a:lnTo>
                  <a:lnTo>
                    <a:pt x="3778933" y="2933896"/>
                  </a:lnTo>
                  <a:lnTo>
                    <a:pt x="3755063" y="2912890"/>
                  </a:lnTo>
                  <a:lnTo>
                    <a:pt x="3743288" y="2896019"/>
                  </a:lnTo>
                  <a:lnTo>
                    <a:pt x="3761428" y="2894747"/>
                  </a:lnTo>
                  <a:lnTo>
                    <a:pt x="3746152" y="2870875"/>
                  </a:lnTo>
                  <a:lnTo>
                    <a:pt x="3751562" y="2865465"/>
                  </a:lnTo>
                  <a:lnTo>
                    <a:pt x="3772886" y="2879787"/>
                  </a:lnTo>
                  <a:lnTo>
                    <a:pt x="3775114" y="2869284"/>
                  </a:lnTo>
                  <a:lnTo>
                    <a:pt x="3789753" y="2876604"/>
                  </a:lnTo>
                  <a:lnTo>
                    <a:pt x="3779251" y="2869284"/>
                  </a:lnTo>
                  <a:lnTo>
                    <a:pt x="3802165" y="2853370"/>
                  </a:lnTo>
                  <a:lnTo>
                    <a:pt x="3818397" y="2857190"/>
                  </a:lnTo>
                  <a:close/>
                  <a:moveTo>
                    <a:pt x="3881509" y="2838447"/>
                  </a:moveTo>
                  <a:lnTo>
                    <a:pt x="3889338" y="2856748"/>
                  </a:lnTo>
                  <a:lnTo>
                    <a:pt x="3879552" y="2865433"/>
                  </a:lnTo>
                  <a:lnTo>
                    <a:pt x="3866503" y="2857058"/>
                  </a:lnTo>
                  <a:lnTo>
                    <a:pt x="3865525" y="2845582"/>
                  </a:lnTo>
                  <a:close/>
                  <a:moveTo>
                    <a:pt x="1378190" y="2819397"/>
                  </a:moveTo>
                  <a:lnTo>
                    <a:pt x="1384271" y="2826202"/>
                  </a:lnTo>
                  <a:lnTo>
                    <a:pt x="1377514" y="2838446"/>
                  </a:lnTo>
                  <a:lnTo>
                    <a:pt x="1370758" y="2834024"/>
                  </a:lnTo>
                  <a:lnTo>
                    <a:pt x="1368393" y="2823820"/>
                  </a:lnTo>
                  <a:close/>
                  <a:moveTo>
                    <a:pt x="1342224" y="2803518"/>
                  </a:moveTo>
                  <a:lnTo>
                    <a:pt x="1357279" y="2821795"/>
                  </a:lnTo>
                  <a:lnTo>
                    <a:pt x="1344734" y="2828923"/>
                  </a:lnTo>
                  <a:lnTo>
                    <a:pt x="1331875" y="2819010"/>
                  </a:lnTo>
                  <a:lnTo>
                    <a:pt x="1331875" y="2809712"/>
                  </a:lnTo>
                  <a:close/>
                  <a:moveTo>
                    <a:pt x="3807906" y="2778119"/>
                  </a:moveTo>
                  <a:lnTo>
                    <a:pt x="3833399" y="2780025"/>
                  </a:lnTo>
                  <a:lnTo>
                    <a:pt x="3843278" y="2793676"/>
                  </a:lnTo>
                  <a:lnTo>
                    <a:pt x="3849651" y="2810504"/>
                  </a:lnTo>
                  <a:lnTo>
                    <a:pt x="3844552" y="2813998"/>
                  </a:lnTo>
                  <a:lnTo>
                    <a:pt x="3839135" y="2808599"/>
                  </a:lnTo>
                  <a:lnTo>
                    <a:pt x="3830531" y="2814950"/>
                  </a:lnTo>
                  <a:lnTo>
                    <a:pt x="3823521" y="2827653"/>
                  </a:lnTo>
                  <a:lnTo>
                    <a:pt x="3817147" y="2838447"/>
                  </a:lnTo>
                  <a:lnTo>
                    <a:pt x="3804401" y="2838447"/>
                  </a:lnTo>
                  <a:lnTo>
                    <a:pt x="3793566" y="2829241"/>
                  </a:lnTo>
                  <a:lnTo>
                    <a:pt x="3795478" y="2813362"/>
                  </a:lnTo>
                  <a:lnTo>
                    <a:pt x="3778908" y="2810187"/>
                  </a:lnTo>
                  <a:lnTo>
                    <a:pt x="3765843" y="2808281"/>
                  </a:lnTo>
                  <a:lnTo>
                    <a:pt x="3762338" y="2800976"/>
                  </a:lnTo>
                  <a:lnTo>
                    <a:pt x="3780501" y="2795579"/>
                  </a:lnTo>
                  <a:lnTo>
                    <a:pt x="3793248" y="2795262"/>
                  </a:lnTo>
                  <a:lnTo>
                    <a:pt x="3802808" y="2786692"/>
                  </a:lnTo>
                  <a:close/>
                  <a:moveTo>
                    <a:pt x="1396971" y="2773356"/>
                  </a:moveTo>
                  <a:lnTo>
                    <a:pt x="1389329" y="2781295"/>
                  </a:lnTo>
                  <a:lnTo>
                    <a:pt x="1382682" y="2776589"/>
                  </a:lnTo>
                  <a:close/>
                  <a:moveTo>
                    <a:pt x="2732096" y="2773211"/>
                  </a:moveTo>
                  <a:lnTo>
                    <a:pt x="2750156" y="2804578"/>
                  </a:lnTo>
                  <a:lnTo>
                    <a:pt x="2750581" y="2804292"/>
                  </a:lnTo>
                  <a:lnTo>
                    <a:pt x="2732780" y="2773363"/>
                  </a:lnTo>
                  <a:close/>
                  <a:moveTo>
                    <a:pt x="3884258" y="2770182"/>
                  </a:moveTo>
                  <a:lnTo>
                    <a:pt x="3886163" y="2783610"/>
                  </a:lnTo>
                  <a:lnTo>
                    <a:pt x="3875685" y="2782673"/>
                  </a:lnTo>
                  <a:cubicBezTo>
                    <a:pt x="3875579" y="2782985"/>
                    <a:pt x="3875474" y="2783298"/>
                    <a:pt x="3875368" y="2783610"/>
                  </a:cubicBezTo>
                  <a:lnTo>
                    <a:pt x="3874098" y="2785484"/>
                  </a:lnTo>
                  <a:lnTo>
                    <a:pt x="3872510" y="2787358"/>
                  </a:lnTo>
                  <a:lnTo>
                    <a:pt x="3871240" y="2788607"/>
                  </a:lnTo>
                  <a:lnTo>
                    <a:pt x="3870288" y="2788920"/>
                  </a:lnTo>
                  <a:lnTo>
                    <a:pt x="3869653" y="2789232"/>
                  </a:lnTo>
                  <a:lnTo>
                    <a:pt x="3869335" y="2788920"/>
                  </a:lnTo>
                  <a:lnTo>
                    <a:pt x="3868065" y="2787983"/>
                  </a:lnTo>
                  <a:lnTo>
                    <a:pt x="3866795" y="2786421"/>
                  </a:lnTo>
                  <a:lnTo>
                    <a:pt x="3866160" y="2784860"/>
                  </a:lnTo>
                  <a:lnTo>
                    <a:pt x="3864573" y="2781112"/>
                  </a:lnTo>
                  <a:lnTo>
                    <a:pt x="3863938" y="2779863"/>
                  </a:lnTo>
                  <a:lnTo>
                    <a:pt x="3866160" y="2771431"/>
                  </a:lnTo>
                  <a:close/>
                  <a:moveTo>
                    <a:pt x="1338644" y="2765421"/>
                  </a:moveTo>
                  <a:lnTo>
                    <a:pt x="1354715" y="2768237"/>
                  </a:lnTo>
                  <a:lnTo>
                    <a:pt x="1360499" y="2776688"/>
                  </a:lnTo>
                  <a:lnTo>
                    <a:pt x="1357286" y="2788270"/>
                  </a:lnTo>
                  <a:lnTo>
                    <a:pt x="1363714" y="2796720"/>
                  </a:lnTo>
                  <a:lnTo>
                    <a:pt x="1379783" y="2783575"/>
                  </a:lnTo>
                  <a:lnTo>
                    <a:pt x="1389426" y="2792027"/>
                  </a:lnTo>
                  <a:lnTo>
                    <a:pt x="1395855" y="2797346"/>
                  </a:lnTo>
                  <a:lnTo>
                    <a:pt x="1409674" y="2792965"/>
                  </a:lnTo>
                  <a:lnTo>
                    <a:pt x="1404532" y="2806422"/>
                  </a:lnTo>
                  <a:lnTo>
                    <a:pt x="1389426" y="2809869"/>
                  </a:lnTo>
                  <a:lnTo>
                    <a:pt x="1382998" y="2792027"/>
                  </a:lnTo>
                  <a:lnTo>
                    <a:pt x="1357286" y="2807990"/>
                  </a:lnTo>
                  <a:lnTo>
                    <a:pt x="1349572" y="2801727"/>
                  </a:lnTo>
                  <a:lnTo>
                    <a:pt x="1338965" y="2800786"/>
                  </a:lnTo>
                  <a:lnTo>
                    <a:pt x="1330289" y="2789522"/>
                  </a:lnTo>
                  <a:close/>
                  <a:moveTo>
                    <a:pt x="4266528" y="2764378"/>
                  </a:moveTo>
                  <a:lnTo>
                    <a:pt x="4255416" y="2776749"/>
                  </a:lnTo>
                  <a:lnTo>
                    <a:pt x="4246843" y="2786583"/>
                  </a:lnTo>
                  <a:lnTo>
                    <a:pt x="4240493" y="2794194"/>
                  </a:lnTo>
                  <a:lnTo>
                    <a:pt x="4238588" y="2797365"/>
                  </a:lnTo>
                  <a:lnTo>
                    <a:pt x="4237001" y="2801168"/>
                  </a:lnTo>
                  <a:lnTo>
                    <a:pt x="4236048" y="2805297"/>
                  </a:lnTo>
                  <a:cubicBezTo>
                    <a:pt x="4235836" y="2806776"/>
                    <a:pt x="4235625" y="2808256"/>
                    <a:pt x="4235413" y="2809735"/>
                  </a:cubicBezTo>
                  <a:cubicBezTo>
                    <a:pt x="4235201" y="2811957"/>
                    <a:pt x="4234990" y="2814178"/>
                    <a:pt x="4234778" y="2816400"/>
                  </a:cubicBezTo>
                  <a:cubicBezTo>
                    <a:pt x="4234672" y="2817457"/>
                    <a:pt x="4234567" y="2818515"/>
                    <a:pt x="4234461" y="2819572"/>
                  </a:cubicBezTo>
                  <a:lnTo>
                    <a:pt x="4254146" y="2828459"/>
                  </a:lnTo>
                  <a:lnTo>
                    <a:pt x="4251606" y="2849076"/>
                  </a:lnTo>
                  <a:lnTo>
                    <a:pt x="4262401" y="2891579"/>
                  </a:lnTo>
                  <a:lnTo>
                    <a:pt x="4276371" y="2915372"/>
                  </a:lnTo>
                  <a:lnTo>
                    <a:pt x="4285578" y="2923936"/>
                  </a:lnTo>
                  <a:lnTo>
                    <a:pt x="4290658" y="2940748"/>
                  </a:lnTo>
                  <a:lnTo>
                    <a:pt x="4301453" y="2941065"/>
                  </a:lnTo>
                  <a:lnTo>
                    <a:pt x="4301578" y="2941217"/>
                  </a:lnTo>
                  <a:lnTo>
                    <a:pt x="4306221" y="2941461"/>
                  </a:lnTo>
                  <a:lnTo>
                    <a:pt x="4319241" y="2956380"/>
                  </a:lnTo>
                  <a:lnTo>
                    <a:pt x="4323369" y="2975426"/>
                  </a:lnTo>
                  <a:lnTo>
                    <a:pt x="4340199" y="2977966"/>
                  </a:lnTo>
                  <a:lnTo>
                    <a:pt x="4348773" y="2967807"/>
                  </a:lnTo>
                  <a:cubicBezTo>
                    <a:pt x="4348667" y="2962093"/>
                    <a:pt x="4348562" y="2956380"/>
                    <a:pt x="4348456" y="2950666"/>
                  </a:cubicBezTo>
                  <a:lnTo>
                    <a:pt x="4341787" y="2924319"/>
                  </a:lnTo>
                  <a:lnTo>
                    <a:pt x="4330990" y="2916701"/>
                  </a:lnTo>
                  <a:lnTo>
                    <a:pt x="4315112" y="2924002"/>
                  </a:lnTo>
                  <a:lnTo>
                    <a:pt x="4298282" y="2924319"/>
                  </a:lnTo>
                  <a:lnTo>
                    <a:pt x="4287803" y="2904956"/>
                  </a:lnTo>
                  <a:lnTo>
                    <a:pt x="4291296" y="2892258"/>
                  </a:lnTo>
                  <a:lnTo>
                    <a:pt x="4296059" y="2881148"/>
                  </a:lnTo>
                  <a:lnTo>
                    <a:pt x="4313525" y="2869719"/>
                  </a:lnTo>
                  <a:cubicBezTo>
                    <a:pt x="4313313" y="2860302"/>
                    <a:pt x="4313102" y="2850885"/>
                    <a:pt x="4312890" y="2841468"/>
                  </a:cubicBezTo>
                  <a:lnTo>
                    <a:pt x="4309396" y="2811629"/>
                  </a:lnTo>
                  <a:lnTo>
                    <a:pt x="4314477" y="2787822"/>
                  </a:lnTo>
                  <a:lnTo>
                    <a:pt x="4313842" y="2784012"/>
                  </a:lnTo>
                  <a:lnTo>
                    <a:pt x="4314747" y="2782557"/>
                  </a:lnTo>
                  <a:lnTo>
                    <a:pt x="4312883" y="2774845"/>
                  </a:lnTo>
                  <a:lnTo>
                    <a:pt x="4295421" y="2783093"/>
                  </a:lnTo>
                  <a:lnTo>
                    <a:pt x="4293833" y="2772624"/>
                  </a:lnTo>
                  <a:close/>
                  <a:moveTo>
                    <a:pt x="1361090" y="2755895"/>
                  </a:moveTo>
                  <a:lnTo>
                    <a:pt x="1374745" y="2758673"/>
                  </a:lnTo>
                  <a:lnTo>
                    <a:pt x="1365217" y="2767009"/>
                  </a:lnTo>
                  <a:lnTo>
                    <a:pt x="1358867" y="2760834"/>
                  </a:lnTo>
                  <a:close/>
                  <a:moveTo>
                    <a:pt x="1409438" y="2754306"/>
                  </a:moveTo>
                  <a:lnTo>
                    <a:pt x="1411262" y="2765420"/>
                  </a:lnTo>
                  <a:lnTo>
                    <a:pt x="1396971" y="2761379"/>
                  </a:lnTo>
                  <a:close/>
                  <a:moveTo>
                    <a:pt x="1423961" y="2730494"/>
                  </a:moveTo>
                  <a:lnTo>
                    <a:pt x="1419616" y="2737694"/>
                  </a:lnTo>
                  <a:lnTo>
                    <a:pt x="1398559" y="2752719"/>
                  </a:lnTo>
                  <a:cubicBezTo>
                    <a:pt x="1398782" y="2748545"/>
                    <a:pt x="1399004" y="2744372"/>
                    <a:pt x="1399227" y="2740198"/>
                  </a:cubicBezTo>
                  <a:lnTo>
                    <a:pt x="1410592" y="2730808"/>
                  </a:lnTo>
                  <a:close/>
                  <a:moveTo>
                    <a:pt x="1377050" y="2728907"/>
                  </a:moveTo>
                  <a:lnTo>
                    <a:pt x="1374767" y="2734996"/>
                  </a:lnTo>
                  <a:lnTo>
                    <a:pt x="1385859" y="2743825"/>
                  </a:lnTo>
                  <a:lnTo>
                    <a:pt x="1382923" y="2751131"/>
                  </a:lnTo>
                  <a:lnTo>
                    <a:pt x="1372483" y="2741391"/>
                  </a:lnTo>
                  <a:lnTo>
                    <a:pt x="1362043" y="2739260"/>
                  </a:lnTo>
                  <a:lnTo>
                    <a:pt x="1368241" y="2731039"/>
                  </a:lnTo>
                  <a:close/>
                  <a:moveTo>
                    <a:pt x="2164892" y="2724151"/>
                  </a:moveTo>
                  <a:lnTo>
                    <a:pt x="2168495" y="2736589"/>
                  </a:lnTo>
                  <a:lnTo>
                    <a:pt x="2163389" y="2754314"/>
                  </a:lnTo>
                  <a:lnTo>
                    <a:pt x="2157383" y="2749028"/>
                  </a:lnTo>
                  <a:lnTo>
                    <a:pt x="2160986" y="2729437"/>
                  </a:lnTo>
                  <a:close/>
                  <a:moveTo>
                    <a:pt x="4327488" y="2719966"/>
                  </a:moveTo>
                  <a:lnTo>
                    <a:pt x="4324631" y="2731387"/>
                  </a:lnTo>
                  <a:lnTo>
                    <a:pt x="4318281" y="2738683"/>
                  </a:lnTo>
                  <a:lnTo>
                    <a:pt x="4321773" y="2741538"/>
                  </a:lnTo>
                  <a:lnTo>
                    <a:pt x="4328442" y="2741272"/>
                  </a:lnTo>
                  <a:cubicBezTo>
                    <a:pt x="4328445" y="2741234"/>
                    <a:pt x="4328447" y="2741196"/>
                    <a:pt x="4328450" y="2741158"/>
                  </a:cubicBezTo>
                  <a:lnTo>
                    <a:pt x="4334483" y="2740523"/>
                  </a:lnTo>
                  <a:lnTo>
                    <a:pt x="4337341" y="2744333"/>
                  </a:lnTo>
                  <a:lnTo>
                    <a:pt x="4332578" y="2758299"/>
                  </a:lnTo>
                  <a:lnTo>
                    <a:pt x="4344962" y="2741476"/>
                  </a:lnTo>
                  <a:lnTo>
                    <a:pt x="4339564" y="2735126"/>
                  </a:lnTo>
                  <a:lnTo>
                    <a:pt x="4346233" y="2732904"/>
                  </a:lnTo>
                  <a:lnTo>
                    <a:pt x="4338929" y="2726874"/>
                  </a:lnTo>
                  <a:lnTo>
                    <a:pt x="4330355" y="2721794"/>
                  </a:lnTo>
                  <a:cubicBezTo>
                    <a:pt x="4330371" y="2721633"/>
                    <a:pt x="4330388" y="2721471"/>
                    <a:pt x="4330404" y="2721310"/>
                  </a:cubicBezTo>
                  <a:close/>
                  <a:moveTo>
                    <a:pt x="3421026" y="2717795"/>
                  </a:moveTo>
                  <a:lnTo>
                    <a:pt x="3419502" y="2733233"/>
                  </a:lnTo>
                  <a:lnTo>
                    <a:pt x="3412190" y="2746371"/>
                  </a:lnTo>
                  <a:lnTo>
                    <a:pt x="3403050" y="2734218"/>
                  </a:lnTo>
                  <a:lnTo>
                    <a:pt x="3396042" y="2735861"/>
                  </a:lnTo>
                  <a:lnTo>
                    <a:pt x="3390863" y="2722724"/>
                  </a:lnTo>
                  <a:lnTo>
                    <a:pt x="3403050" y="2724693"/>
                  </a:lnTo>
                  <a:close/>
                  <a:moveTo>
                    <a:pt x="3342285" y="2709858"/>
                  </a:moveTo>
                  <a:lnTo>
                    <a:pt x="3349588" y="2718830"/>
                  </a:lnTo>
                  <a:lnTo>
                    <a:pt x="3337840" y="2725733"/>
                  </a:lnTo>
                  <a:lnTo>
                    <a:pt x="3327363" y="2714687"/>
                  </a:lnTo>
                  <a:close/>
                  <a:moveTo>
                    <a:pt x="3433725" y="2679697"/>
                  </a:moveTo>
                  <a:lnTo>
                    <a:pt x="3429527" y="2689174"/>
                  </a:lnTo>
                  <a:lnTo>
                    <a:pt x="3426298" y="2696367"/>
                  </a:lnTo>
                  <a:lnTo>
                    <a:pt x="3424361" y="2701596"/>
                  </a:lnTo>
                  <a:lnTo>
                    <a:pt x="3424038" y="2701922"/>
                  </a:lnTo>
                  <a:lnTo>
                    <a:pt x="3423715" y="2701922"/>
                  </a:lnTo>
                  <a:lnTo>
                    <a:pt x="3422101" y="2701268"/>
                  </a:lnTo>
                  <a:lnTo>
                    <a:pt x="3420809" y="2699306"/>
                  </a:lnTo>
                  <a:lnTo>
                    <a:pt x="3418872" y="2697020"/>
                  </a:lnTo>
                  <a:lnTo>
                    <a:pt x="3415643" y="2692771"/>
                  </a:lnTo>
                  <a:lnTo>
                    <a:pt x="3414675" y="2690483"/>
                  </a:lnTo>
                  <a:close/>
                  <a:moveTo>
                    <a:pt x="2171036" y="2678115"/>
                  </a:moveTo>
                  <a:lnTo>
                    <a:pt x="2181830" y="2678115"/>
                  </a:lnTo>
                  <a:lnTo>
                    <a:pt x="2174210" y="2694674"/>
                  </a:lnTo>
                  <a:lnTo>
                    <a:pt x="2185958" y="2700844"/>
                  </a:lnTo>
                  <a:lnTo>
                    <a:pt x="2190720" y="2708312"/>
                  </a:lnTo>
                  <a:lnTo>
                    <a:pt x="2182149" y="2715780"/>
                  </a:lnTo>
                  <a:lnTo>
                    <a:pt x="2188498" y="2735262"/>
                  </a:lnTo>
                  <a:lnTo>
                    <a:pt x="2181194" y="2732015"/>
                  </a:lnTo>
                  <a:lnTo>
                    <a:pt x="2166272" y="2715130"/>
                  </a:lnTo>
                  <a:lnTo>
                    <a:pt x="2163733" y="2692401"/>
                  </a:lnTo>
                  <a:close/>
                  <a:moveTo>
                    <a:pt x="2164568" y="2619379"/>
                  </a:moveTo>
                  <a:lnTo>
                    <a:pt x="2170249" y="2620019"/>
                  </a:lnTo>
                  <a:lnTo>
                    <a:pt x="2179607" y="2637322"/>
                  </a:lnTo>
                  <a:lnTo>
                    <a:pt x="2175263" y="2654303"/>
                  </a:lnTo>
                  <a:lnTo>
                    <a:pt x="2160558" y="2630913"/>
                  </a:lnTo>
                  <a:close/>
                  <a:moveTo>
                    <a:pt x="2201425" y="2586041"/>
                  </a:moveTo>
                  <a:lnTo>
                    <a:pt x="2209771" y="2586041"/>
                  </a:lnTo>
                  <a:lnTo>
                    <a:pt x="2207915" y="2605552"/>
                  </a:lnTo>
                  <a:lnTo>
                    <a:pt x="2181644" y="2628902"/>
                  </a:lnTo>
                  <a:lnTo>
                    <a:pt x="2174844" y="2611949"/>
                  </a:lnTo>
                  <a:lnTo>
                    <a:pt x="2180100" y="2596276"/>
                  </a:lnTo>
                  <a:close/>
                  <a:moveTo>
                    <a:pt x="2148426" y="2586041"/>
                  </a:moveTo>
                  <a:lnTo>
                    <a:pt x="2154587" y="2587629"/>
                  </a:lnTo>
                  <a:lnTo>
                    <a:pt x="2166908" y="2597153"/>
                  </a:lnTo>
                  <a:lnTo>
                    <a:pt x="2158593" y="2609854"/>
                  </a:lnTo>
                  <a:lnTo>
                    <a:pt x="2152430" y="2613028"/>
                  </a:lnTo>
                  <a:lnTo>
                    <a:pt x="2146270" y="2598423"/>
                  </a:lnTo>
                  <a:close/>
                  <a:moveTo>
                    <a:pt x="3682894" y="2570157"/>
                  </a:moveTo>
                  <a:lnTo>
                    <a:pt x="3694076" y="2582121"/>
                  </a:lnTo>
                  <a:lnTo>
                    <a:pt x="3689417" y="2587620"/>
                  </a:lnTo>
                  <a:lnTo>
                    <a:pt x="3679788" y="2582121"/>
                  </a:lnTo>
                  <a:close/>
                  <a:moveTo>
                    <a:pt x="3730905" y="2559046"/>
                  </a:moveTo>
                  <a:lnTo>
                    <a:pt x="3735350" y="2566983"/>
                  </a:lnTo>
                  <a:lnTo>
                    <a:pt x="3733445" y="2579682"/>
                  </a:lnTo>
                  <a:lnTo>
                    <a:pt x="3722650" y="2562220"/>
                  </a:lnTo>
                  <a:close/>
                  <a:moveTo>
                    <a:pt x="3713237" y="2559046"/>
                  </a:moveTo>
                  <a:lnTo>
                    <a:pt x="3716301" y="2571115"/>
                  </a:lnTo>
                  <a:lnTo>
                    <a:pt x="3704965" y="2582856"/>
                  </a:lnTo>
                  <a:lnTo>
                    <a:pt x="3698838" y="2569810"/>
                  </a:lnTo>
                  <a:lnTo>
                    <a:pt x="3699757" y="2564591"/>
                  </a:lnTo>
                  <a:close/>
                  <a:moveTo>
                    <a:pt x="3751833" y="2544760"/>
                  </a:moveTo>
                  <a:lnTo>
                    <a:pt x="3757575" y="2551108"/>
                  </a:lnTo>
                  <a:lnTo>
                    <a:pt x="3756224" y="2566981"/>
                  </a:lnTo>
                  <a:lnTo>
                    <a:pt x="3748793" y="2573332"/>
                  </a:lnTo>
                  <a:lnTo>
                    <a:pt x="3741700" y="2562855"/>
                  </a:lnTo>
                  <a:close/>
                  <a:moveTo>
                    <a:pt x="3826834" y="2541584"/>
                  </a:moveTo>
                  <a:lnTo>
                    <a:pt x="3829013" y="2550995"/>
                  </a:lnTo>
                  <a:lnTo>
                    <a:pt x="3819052" y="2563541"/>
                  </a:lnTo>
                  <a:lnTo>
                    <a:pt x="3813760" y="2568873"/>
                  </a:lnTo>
                  <a:lnTo>
                    <a:pt x="3810648" y="2582361"/>
                  </a:lnTo>
                  <a:lnTo>
                    <a:pt x="3808780" y="2593970"/>
                  </a:lnTo>
                  <a:lnTo>
                    <a:pt x="3795395" y="2588949"/>
                  </a:lnTo>
                  <a:lnTo>
                    <a:pt x="3790103" y="2582361"/>
                  </a:lnTo>
                  <a:lnTo>
                    <a:pt x="3781388" y="2570128"/>
                  </a:lnTo>
                  <a:lnTo>
                    <a:pt x="3787925" y="2563854"/>
                  </a:lnTo>
                  <a:lnTo>
                    <a:pt x="3815939" y="2550995"/>
                  </a:lnTo>
                  <a:close/>
                  <a:moveTo>
                    <a:pt x="2138139" y="2532068"/>
                  </a:moveTo>
                  <a:lnTo>
                    <a:pt x="2144896" y="2548103"/>
                  </a:lnTo>
                  <a:lnTo>
                    <a:pt x="2152621" y="2563818"/>
                  </a:lnTo>
                  <a:lnTo>
                    <a:pt x="2132025" y="2553556"/>
                  </a:lnTo>
                  <a:lnTo>
                    <a:pt x="2128806" y="2539442"/>
                  </a:lnTo>
                  <a:close/>
                  <a:moveTo>
                    <a:pt x="3770127" y="2525711"/>
                  </a:moveTo>
                  <a:lnTo>
                    <a:pt x="3779801" y="2530439"/>
                  </a:lnTo>
                  <a:lnTo>
                    <a:pt x="3779801" y="2539220"/>
                  </a:lnTo>
                  <a:lnTo>
                    <a:pt x="3769482" y="2541584"/>
                  </a:lnTo>
                  <a:lnTo>
                    <a:pt x="3759163" y="2530439"/>
                  </a:lnTo>
                  <a:close/>
                  <a:moveTo>
                    <a:pt x="1526042" y="2514597"/>
                  </a:moveTo>
                  <a:lnTo>
                    <a:pt x="1532424" y="2520947"/>
                  </a:lnTo>
                  <a:lnTo>
                    <a:pt x="1541994" y="2516503"/>
                  </a:lnTo>
                  <a:lnTo>
                    <a:pt x="1549652" y="2522534"/>
                  </a:lnTo>
                  <a:lnTo>
                    <a:pt x="1540399" y="2528884"/>
                  </a:lnTo>
                  <a:lnTo>
                    <a:pt x="1547738" y="2543806"/>
                  </a:lnTo>
                  <a:lnTo>
                    <a:pt x="1540399" y="2547933"/>
                  </a:lnTo>
                  <a:lnTo>
                    <a:pt x="1539123" y="2555552"/>
                  </a:lnTo>
                  <a:lnTo>
                    <a:pt x="1557308" y="2564759"/>
                  </a:lnTo>
                  <a:lnTo>
                    <a:pt x="1554436" y="2573331"/>
                  </a:lnTo>
                  <a:lnTo>
                    <a:pt x="1550289" y="2567934"/>
                  </a:lnTo>
                  <a:lnTo>
                    <a:pt x="1544866" y="2576505"/>
                  </a:lnTo>
                  <a:lnTo>
                    <a:pt x="1544866" y="2598732"/>
                  </a:lnTo>
                  <a:lnTo>
                    <a:pt x="1535614" y="2612385"/>
                  </a:lnTo>
                  <a:lnTo>
                    <a:pt x="1530190" y="2627309"/>
                  </a:lnTo>
                  <a:lnTo>
                    <a:pt x="1518705" y="2620005"/>
                  </a:lnTo>
                  <a:lnTo>
                    <a:pt x="1529870" y="2595556"/>
                  </a:lnTo>
                  <a:lnTo>
                    <a:pt x="1532104" y="2571426"/>
                  </a:lnTo>
                  <a:lnTo>
                    <a:pt x="1531147" y="2564124"/>
                  </a:lnTo>
                  <a:lnTo>
                    <a:pt x="1522534" y="2562855"/>
                  </a:lnTo>
                  <a:lnTo>
                    <a:pt x="1510728" y="2578728"/>
                  </a:lnTo>
                  <a:lnTo>
                    <a:pt x="1490631" y="2561267"/>
                  </a:lnTo>
                  <a:cubicBezTo>
                    <a:pt x="1490950" y="2557669"/>
                    <a:pt x="1491268" y="2554070"/>
                    <a:pt x="1491587" y="2550472"/>
                  </a:cubicBezTo>
                  <a:lnTo>
                    <a:pt x="1513604" y="2544123"/>
                  </a:lnTo>
                  <a:lnTo>
                    <a:pt x="1519023" y="2550472"/>
                  </a:lnTo>
                  <a:lnTo>
                    <a:pt x="1520938" y="2544123"/>
                  </a:lnTo>
                  <a:lnTo>
                    <a:pt x="1516791" y="2536822"/>
                  </a:lnTo>
                  <a:lnTo>
                    <a:pt x="1520938" y="2521900"/>
                  </a:lnTo>
                  <a:close/>
                  <a:moveTo>
                    <a:pt x="3554357" y="2513011"/>
                  </a:moveTo>
                  <a:lnTo>
                    <a:pt x="3581363" y="2544986"/>
                  </a:lnTo>
                  <a:lnTo>
                    <a:pt x="3565842" y="2543105"/>
                  </a:lnTo>
                  <a:lnTo>
                    <a:pt x="3567084" y="2558779"/>
                  </a:lnTo>
                  <a:lnTo>
                    <a:pt x="3559013" y="2560659"/>
                  </a:lnTo>
                  <a:cubicBezTo>
                    <a:pt x="3559324" y="2563794"/>
                    <a:pt x="3559634" y="2566929"/>
                    <a:pt x="3559945" y="2570064"/>
                  </a:cubicBezTo>
                  <a:lnTo>
                    <a:pt x="3575465" y="2578214"/>
                  </a:lnTo>
                  <a:lnTo>
                    <a:pt x="3568636" y="2587620"/>
                  </a:lnTo>
                  <a:lnTo>
                    <a:pt x="3559945" y="2574453"/>
                  </a:lnTo>
                  <a:lnTo>
                    <a:pt x="3542562" y="2576647"/>
                  </a:lnTo>
                  <a:lnTo>
                    <a:pt x="3533870" y="2561286"/>
                  </a:lnTo>
                  <a:lnTo>
                    <a:pt x="3525800" y="2545299"/>
                  </a:lnTo>
                  <a:lnTo>
                    <a:pt x="3525800" y="2535895"/>
                  </a:lnTo>
                  <a:lnTo>
                    <a:pt x="3538216" y="2547493"/>
                  </a:lnTo>
                  <a:lnTo>
                    <a:pt x="3542251" y="2538089"/>
                  </a:lnTo>
                  <a:lnTo>
                    <a:pt x="3544114" y="2526491"/>
                  </a:lnTo>
                  <a:lnTo>
                    <a:pt x="3553426" y="2531820"/>
                  </a:lnTo>
                  <a:lnTo>
                    <a:pt x="3555599" y="2521476"/>
                  </a:lnTo>
                  <a:lnTo>
                    <a:pt x="3550322" y="2514892"/>
                  </a:lnTo>
                  <a:close/>
                  <a:moveTo>
                    <a:pt x="3405150" y="2508248"/>
                  </a:moveTo>
                  <a:lnTo>
                    <a:pt x="3421025" y="2526734"/>
                  </a:lnTo>
                  <a:lnTo>
                    <a:pt x="3417850" y="2532062"/>
                  </a:lnTo>
                  <a:lnTo>
                    <a:pt x="3407372" y="2523916"/>
                  </a:lnTo>
                  <a:close/>
                  <a:moveTo>
                    <a:pt x="3729877" y="2501897"/>
                  </a:moveTo>
                  <a:lnTo>
                    <a:pt x="3742150" y="2505753"/>
                  </a:lnTo>
                  <a:lnTo>
                    <a:pt x="3746463" y="2525336"/>
                  </a:lnTo>
                  <a:lnTo>
                    <a:pt x="3731204" y="2530473"/>
                  </a:lnTo>
                  <a:lnTo>
                    <a:pt x="3724569" y="2524053"/>
                  </a:lnTo>
                  <a:cubicBezTo>
                    <a:pt x="3724459" y="2518167"/>
                    <a:pt x="3724348" y="2512280"/>
                    <a:pt x="3724238" y="2506394"/>
                  </a:cubicBezTo>
                  <a:close/>
                  <a:moveTo>
                    <a:pt x="1524271" y="2489194"/>
                  </a:moveTo>
                  <a:cubicBezTo>
                    <a:pt x="1524699" y="2495957"/>
                    <a:pt x="1525128" y="2502719"/>
                    <a:pt x="1525556" y="2509482"/>
                  </a:cubicBezTo>
                  <a:lnTo>
                    <a:pt x="1516234" y="2518173"/>
                  </a:lnTo>
                  <a:lnTo>
                    <a:pt x="1508511" y="2535234"/>
                  </a:lnTo>
                  <a:lnTo>
                    <a:pt x="1500155" y="2531049"/>
                  </a:lnTo>
                  <a:lnTo>
                    <a:pt x="1512699" y="2514954"/>
                  </a:lnTo>
                  <a:lnTo>
                    <a:pt x="1506262" y="2504322"/>
                  </a:lnTo>
                  <a:lnTo>
                    <a:pt x="1510444" y="2490483"/>
                  </a:lnTo>
                  <a:close/>
                  <a:moveTo>
                    <a:pt x="1565246" y="2471735"/>
                  </a:moveTo>
                  <a:lnTo>
                    <a:pt x="1558483" y="2484432"/>
                  </a:lnTo>
                  <a:lnTo>
                    <a:pt x="1557308" y="2473640"/>
                  </a:lnTo>
                  <a:close/>
                  <a:moveTo>
                    <a:pt x="2108170" y="2470155"/>
                  </a:moveTo>
                  <a:lnTo>
                    <a:pt x="2128143" y="2489058"/>
                  </a:lnTo>
                  <a:cubicBezTo>
                    <a:pt x="2128364" y="2494397"/>
                    <a:pt x="2128586" y="2499737"/>
                    <a:pt x="2128807" y="2505076"/>
                  </a:cubicBezTo>
                  <a:lnTo>
                    <a:pt x="2111832" y="2493538"/>
                  </a:lnTo>
                  <a:close/>
                  <a:moveTo>
                    <a:pt x="1542198" y="2470150"/>
                  </a:moveTo>
                  <a:lnTo>
                    <a:pt x="1550929" y="2477076"/>
                  </a:lnTo>
                  <a:lnTo>
                    <a:pt x="1552544" y="2495974"/>
                  </a:lnTo>
                  <a:lnTo>
                    <a:pt x="1548020" y="2504475"/>
                  </a:lnTo>
                  <a:lnTo>
                    <a:pt x="1537345" y="2509836"/>
                  </a:lnTo>
                  <a:lnTo>
                    <a:pt x="1535082" y="2498175"/>
                  </a:lnTo>
                  <a:lnTo>
                    <a:pt x="1538963" y="2477393"/>
                  </a:lnTo>
                  <a:close/>
                  <a:moveTo>
                    <a:pt x="2122457" y="2457455"/>
                  </a:moveTo>
                  <a:lnTo>
                    <a:pt x="2138153" y="2465247"/>
                  </a:lnTo>
                  <a:lnTo>
                    <a:pt x="2142234" y="2459012"/>
                  </a:lnTo>
                  <a:lnTo>
                    <a:pt x="2154791" y="2472733"/>
                  </a:lnTo>
                  <a:lnTo>
                    <a:pt x="2169545" y="2474291"/>
                  </a:lnTo>
                  <a:lnTo>
                    <a:pt x="2178021" y="2481772"/>
                  </a:lnTo>
                  <a:lnTo>
                    <a:pt x="2148512" y="2492376"/>
                  </a:lnTo>
                  <a:lnTo>
                    <a:pt x="2127481" y="2475850"/>
                  </a:lnTo>
                  <a:close/>
                  <a:moveTo>
                    <a:pt x="1550604" y="2444749"/>
                  </a:moveTo>
                  <a:lnTo>
                    <a:pt x="1557308" y="2453507"/>
                  </a:lnTo>
                  <a:lnTo>
                    <a:pt x="1550019" y="2466975"/>
                  </a:lnTo>
                  <a:lnTo>
                    <a:pt x="1543021" y="2460578"/>
                  </a:lnTo>
                  <a:close/>
                  <a:moveTo>
                    <a:pt x="2109853" y="2386019"/>
                  </a:moveTo>
                  <a:lnTo>
                    <a:pt x="2120870" y="2400025"/>
                  </a:lnTo>
                  <a:lnTo>
                    <a:pt x="2108936" y="2417767"/>
                  </a:lnTo>
                  <a:lnTo>
                    <a:pt x="2097918" y="2409675"/>
                  </a:lnTo>
                  <a:lnTo>
                    <a:pt x="2095470" y="2397535"/>
                  </a:lnTo>
                  <a:lnTo>
                    <a:pt x="2105570" y="2395357"/>
                  </a:lnTo>
                  <a:close/>
                  <a:moveTo>
                    <a:pt x="2152737" y="2320930"/>
                  </a:moveTo>
                  <a:lnTo>
                    <a:pt x="2168495" y="2326823"/>
                  </a:lnTo>
                  <a:lnTo>
                    <a:pt x="2162192" y="2336131"/>
                  </a:lnTo>
                  <a:lnTo>
                    <a:pt x="2146118" y="2334268"/>
                  </a:lnTo>
                  <a:lnTo>
                    <a:pt x="2127524" y="2347918"/>
                  </a:lnTo>
                  <a:lnTo>
                    <a:pt x="2125633" y="2341713"/>
                  </a:lnTo>
                  <a:close/>
                  <a:moveTo>
                    <a:pt x="2132312" y="2239963"/>
                  </a:moveTo>
                  <a:lnTo>
                    <a:pt x="2144684" y="2252345"/>
                  </a:lnTo>
                  <a:lnTo>
                    <a:pt x="2123344" y="2265364"/>
                  </a:lnTo>
                  <a:lnTo>
                    <a:pt x="2120870" y="2251711"/>
                  </a:lnTo>
                  <a:close/>
                  <a:moveTo>
                    <a:pt x="2164060" y="2190748"/>
                  </a:moveTo>
                  <a:lnTo>
                    <a:pt x="2173257" y="2205972"/>
                  </a:lnTo>
                  <a:lnTo>
                    <a:pt x="2159135" y="2212976"/>
                  </a:lnTo>
                  <a:lnTo>
                    <a:pt x="2150266" y="2203839"/>
                  </a:lnTo>
                  <a:lnTo>
                    <a:pt x="2144683" y="2191052"/>
                  </a:lnTo>
                  <a:close/>
                  <a:moveTo>
                    <a:pt x="2180785" y="2185982"/>
                  </a:moveTo>
                  <a:lnTo>
                    <a:pt x="2193581" y="2195133"/>
                  </a:lnTo>
                  <a:lnTo>
                    <a:pt x="2196141" y="2205858"/>
                  </a:lnTo>
                  <a:lnTo>
                    <a:pt x="2215976" y="2190085"/>
                  </a:lnTo>
                  <a:lnTo>
                    <a:pt x="2231972" y="2195762"/>
                  </a:lnTo>
                  <a:lnTo>
                    <a:pt x="2235170" y="2202388"/>
                  </a:lnTo>
                  <a:lnTo>
                    <a:pt x="2219175" y="2206490"/>
                  </a:lnTo>
                  <a:lnTo>
                    <a:pt x="2232931" y="2212798"/>
                  </a:lnTo>
                  <a:lnTo>
                    <a:pt x="2230372" y="2220054"/>
                  </a:lnTo>
                  <a:lnTo>
                    <a:pt x="2182064" y="2224786"/>
                  </a:lnTo>
                  <a:lnTo>
                    <a:pt x="2162230" y="2235198"/>
                  </a:lnTo>
                  <a:lnTo>
                    <a:pt x="2151032" y="2219738"/>
                  </a:lnTo>
                  <a:lnTo>
                    <a:pt x="2166069" y="2217846"/>
                  </a:lnTo>
                  <a:lnTo>
                    <a:pt x="2176626" y="2207119"/>
                  </a:lnTo>
                  <a:lnTo>
                    <a:pt x="2186223" y="2207750"/>
                  </a:lnTo>
                  <a:close/>
                  <a:moveTo>
                    <a:pt x="2198341" y="2157407"/>
                  </a:moveTo>
                  <a:lnTo>
                    <a:pt x="2201832" y="2171006"/>
                  </a:lnTo>
                  <a:lnTo>
                    <a:pt x="2185958" y="2179632"/>
                  </a:lnTo>
                  <a:lnTo>
                    <a:pt x="2188815" y="2160724"/>
                  </a:lnTo>
                  <a:close/>
                  <a:moveTo>
                    <a:pt x="5024403" y="2154231"/>
                  </a:moveTo>
                  <a:lnTo>
                    <a:pt x="5025991" y="2172774"/>
                  </a:lnTo>
                  <a:lnTo>
                    <a:pt x="5021228" y="2190992"/>
                  </a:lnTo>
                  <a:lnTo>
                    <a:pt x="5011703" y="2193919"/>
                  </a:lnTo>
                  <a:lnTo>
                    <a:pt x="5006941" y="2170172"/>
                  </a:lnTo>
                  <a:lnTo>
                    <a:pt x="5013608" y="2158460"/>
                  </a:lnTo>
                  <a:close/>
                  <a:moveTo>
                    <a:pt x="2249459" y="2125656"/>
                  </a:moveTo>
                  <a:lnTo>
                    <a:pt x="2249459" y="2130622"/>
                  </a:lnTo>
                  <a:lnTo>
                    <a:pt x="2228670" y="2146449"/>
                  </a:lnTo>
                  <a:lnTo>
                    <a:pt x="2227725" y="2156692"/>
                  </a:lnTo>
                  <a:lnTo>
                    <a:pt x="2218275" y="2166932"/>
                  </a:lnTo>
                  <a:lnTo>
                    <a:pt x="2210715" y="2153898"/>
                  </a:lnTo>
                  <a:cubicBezTo>
                    <a:pt x="2210400" y="2147691"/>
                    <a:pt x="2210086" y="2141484"/>
                    <a:pt x="2209771" y="2135277"/>
                  </a:cubicBezTo>
                  <a:lnTo>
                    <a:pt x="2222370" y="2136209"/>
                  </a:lnTo>
                  <a:close/>
                  <a:moveTo>
                    <a:pt x="2273905" y="2119307"/>
                  </a:moveTo>
                  <a:lnTo>
                    <a:pt x="2281208" y="2129645"/>
                  </a:lnTo>
                  <a:lnTo>
                    <a:pt x="2263110" y="2132006"/>
                  </a:lnTo>
                  <a:lnTo>
                    <a:pt x="2258983" y="2121079"/>
                  </a:lnTo>
                  <a:close/>
                  <a:moveTo>
                    <a:pt x="2280256" y="2095494"/>
                  </a:moveTo>
                  <a:lnTo>
                    <a:pt x="2287559" y="2097758"/>
                  </a:lnTo>
                  <a:lnTo>
                    <a:pt x="2274858" y="2112957"/>
                  </a:lnTo>
                  <a:lnTo>
                    <a:pt x="2258983" y="2108752"/>
                  </a:lnTo>
                  <a:lnTo>
                    <a:pt x="2261205" y="2097110"/>
                  </a:lnTo>
                  <a:close/>
                  <a:moveTo>
                    <a:pt x="2292002" y="2065330"/>
                  </a:moveTo>
                  <a:lnTo>
                    <a:pt x="2312959" y="2076808"/>
                  </a:lnTo>
                  <a:lnTo>
                    <a:pt x="2302798" y="2092318"/>
                  </a:lnTo>
                  <a:lnTo>
                    <a:pt x="2285972" y="2083011"/>
                  </a:lnTo>
                  <a:close/>
                  <a:moveTo>
                    <a:pt x="3672802" y="1939932"/>
                  </a:moveTo>
                  <a:lnTo>
                    <a:pt x="3695345" y="1940896"/>
                  </a:lnTo>
                  <a:lnTo>
                    <a:pt x="3700425" y="1952481"/>
                  </a:lnTo>
                  <a:lnTo>
                    <a:pt x="3688995" y="1950871"/>
                  </a:lnTo>
                  <a:lnTo>
                    <a:pt x="3692170" y="1959881"/>
                  </a:lnTo>
                  <a:lnTo>
                    <a:pt x="3677247" y="1963742"/>
                  </a:lnTo>
                  <a:lnTo>
                    <a:pt x="3668675" y="1946366"/>
                  </a:lnTo>
                  <a:close/>
                  <a:moveTo>
                    <a:pt x="2423473" y="1893885"/>
                  </a:moveTo>
                  <a:lnTo>
                    <a:pt x="2443134" y="1915792"/>
                  </a:lnTo>
                  <a:lnTo>
                    <a:pt x="2443134" y="1924364"/>
                  </a:lnTo>
                  <a:lnTo>
                    <a:pt x="2432836" y="1928810"/>
                  </a:lnTo>
                  <a:lnTo>
                    <a:pt x="2423473" y="1914204"/>
                  </a:lnTo>
                  <a:lnTo>
                    <a:pt x="2406622" y="1904997"/>
                  </a:lnTo>
                  <a:lnTo>
                    <a:pt x="2424410" y="1904679"/>
                  </a:lnTo>
                  <a:cubicBezTo>
                    <a:pt x="2424098" y="1901081"/>
                    <a:pt x="2423785" y="1897483"/>
                    <a:pt x="2423473" y="1893885"/>
                  </a:cubicBezTo>
                  <a:close/>
                  <a:moveTo>
                    <a:pt x="2486201" y="1830386"/>
                  </a:moveTo>
                  <a:lnTo>
                    <a:pt x="2497270" y="1855692"/>
                  </a:lnTo>
                  <a:lnTo>
                    <a:pt x="2519408" y="1854731"/>
                  </a:lnTo>
                  <a:lnTo>
                    <a:pt x="2519408" y="1862100"/>
                  </a:lnTo>
                  <a:lnTo>
                    <a:pt x="2538384" y="1871390"/>
                  </a:lnTo>
                  <a:lnTo>
                    <a:pt x="2526683" y="1872351"/>
                  </a:lnTo>
                  <a:lnTo>
                    <a:pt x="2515613" y="1886447"/>
                  </a:lnTo>
                  <a:lnTo>
                    <a:pt x="2494424" y="1884524"/>
                  </a:lnTo>
                  <a:lnTo>
                    <a:pt x="2481773" y="1899581"/>
                  </a:lnTo>
                  <a:lnTo>
                    <a:pt x="2466909" y="1901823"/>
                  </a:lnTo>
                  <a:lnTo>
                    <a:pt x="2457421" y="1886126"/>
                  </a:lnTo>
                  <a:lnTo>
                    <a:pt x="2465643" y="1873312"/>
                  </a:lnTo>
                  <a:lnTo>
                    <a:pt x="2489996" y="1878117"/>
                  </a:lnTo>
                  <a:lnTo>
                    <a:pt x="2480192" y="1861459"/>
                  </a:lnTo>
                  <a:lnTo>
                    <a:pt x="2492842" y="1857935"/>
                  </a:lnTo>
                  <a:lnTo>
                    <a:pt x="2459002" y="1847363"/>
                  </a:lnTo>
                  <a:lnTo>
                    <a:pt x="2482407" y="1843199"/>
                  </a:lnTo>
                  <a:close/>
                  <a:moveTo>
                    <a:pt x="3837960" y="1809756"/>
                  </a:moveTo>
                  <a:lnTo>
                    <a:pt x="3848063" y="1824547"/>
                  </a:lnTo>
                  <a:lnTo>
                    <a:pt x="3840654" y="1835157"/>
                  </a:lnTo>
                  <a:lnTo>
                    <a:pt x="3825838" y="1826797"/>
                  </a:lnTo>
                  <a:close/>
                  <a:moveTo>
                    <a:pt x="4013480" y="1541468"/>
                  </a:moveTo>
                  <a:lnTo>
                    <a:pt x="4030625" y="1544222"/>
                  </a:lnTo>
                  <a:lnTo>
                    <a:pt x="4046500" y="1546364"/>
                  </a:lnTo>
                  <a:lnTo>
                    <a:pt x="4042372" y="1550343"/>
                  </a:lnTo>
                  <a:lnTo>
                    <a:pt x="4030625" y="1554627"/>
                  </a:lnTo>
                  <a:lnTo>
                    <a:pt x="4032847" y="1564726"/>
                  </a:lnTo>
                  <a:lnTo>
                    <a:pt x="4027450" y="1566868"/>
                  </a:lnTo>
                  <a:lnTo>
                    <a:pt x="4018877" y="1554627"/>
                  </a:lnTo>
                  <a:lnTo>
                    <a:pt x="4016655" y="1563808"/>
                  </a:lnTo>
                  <a:lnTo>
                    <a:pt x="4005225" y="1557687"/>
                  </a:lnTo>
                  <a:lnTo>
                    <a:pt x="4005225" y="1546670"/>
                  </a:lnTo>
                  <a:close/>
                  <a:moveTo>
                    <a:pt x="5063053" y="1519232"/>
                  </a:moveTo>
                  <a:lnTo>
                    <a:pt x="5070842" y="1527746"/>
                  </a:lnTo>
                  <a:lnTo>
                    <a:pt x="5067414" y="1537522"/>
                  </a:lnTo>
                  <a:lnTo>
                    <a:pt x="5075204" y="1546351"/>
                  </a:lnTo>
                  <a:lnTo>
                    <a:pt x="5068349" y="1565270"/>
                  </a:lnTo>
                  <a:lnTo>
                    <a:pt x="5062741" y="1548243"/>
                  </a:lnTo>
                  <a:lnTo>
                    <a:pt x="5041866" y="1538152"/>
                  </a:lnTo>
                  <a:lnTo>
                    <a:pt x="5048720" y="1523332"/>
                  </a:lnTo>
                  <a:lnTo>
                    <a:pt x="5056198" y="1530584"/>
                  </a:lnTo>
                  <a:close/>
                  <a:moveTo>
                    <a:pt x="5070441" y="1517646"/>
                  </a:moveTo>
                  <a:lnTo>
                    <a:pt x="5086316" y="1521333"/>
                  </a:lnTo>
                  <a:lnTo>
                    <a:pt x="5074652" y="1527171"/>
                  </a:lnTo>
                  <a:close/>
                  <a:moveTo>
                    <a:pt x="2793654" y="1403349"/>
                  </a:moveTo>
                  <a:lnTo>
                    <a:pt x="2808259" y="1420428"/>
                  </a:lnTo>
                  <a:lnTo>
                    <a:pt x="2796829" y="1431595"/>
                  </a:lnTo>
                  <a:lnTo>
                    <a:pt x="2778096" y="1431924"/>
                  </a:lnTo>
                  <a:lnTo>
                    <a:pt x="2782859" y="1409918"/>
                  </a:lnTo>
                  <a:close/>
                  <a:moveTo>
                    <a:pt x="303818" y="1397948"/>
                  </a:moveTo>
                  <a:lnTo>
                    <a:pt x="310168" y="1402076"/>
                  </a:lnTo>
                  <a:lnTo>
                    <a:pt x="305088" y="1417633"/>
                  </a:lnTo>
                  <a:lnTo>
                    <a:pt x="309215" y="1431603"/>
                  </a:lnTo>
                  <a:lnTo>
                    <a:pt x="316518" y="1433826"/>
                  </a:lnTo>
                  <a:lnTo>
                    <a:pt x="315882" y="1449383"/>
                  </a:lnTo>
                  <a:lnTo>
                    <a:pt x="327630" y="1448113"/>
                  </a:lnTo>
                  <a:lnTo>
                    <a:pt x="329218" y="1426206"/>
                  </a:lnTo>
                  <a:lnTo>
                    <a:pt x="336838" y="1413506"/>
                  </a:lnTo>
                  <a:lnTo>
                    <a:pt x="350490" y="1432238"/>
                  </a:lnTo>
                  <a:cubicBezTo>
                    <a:pt x="350278" y="1437212"/>
                    <a:pt x="350067" y="1442187"/>
                    <a:pt x="349855" y="1447161"/>
                  </a:cubicBezTo>
                  <a:lnTo>
                    <a:pt x="367635" y="1441446"/>
                  </a:lnTo>
                  <a:lnTo>
                    <a:pt x="357158" y="1456368"/>
                  </a:lnTo>
                  <a:lnTo>
                    <a:pt x="368905" y="1466845"/>
                  </a:lnTo>
                  <a:lnTo>
                    <a:pt x="365095" y="1497326"/>
                  </a:lnTo>
                  <a:lnTo>
                    <a:pt x="350173" y="1511296"/>
                  </a:lnTo>
                  <a:lnTo>
                    <a:pt x="365095" y="1514471"/>
                  </a:lnTo>
                  <a:lnTo>
                    <a:pt x="368587" y="1537331"/>
                  </a:lnTo>
                  <a:lnTo>
                    <a:pt x="372397" y="1525583"/>
                  </a:lnTo>
                  <a:lnTo>
                    <a:pt x="385098" y="1524630"/>
                  </a:lnTo>
                  <a:lnTo>
                    <a:pt x="390495" y="1536378"/>
                  </a:lnTo>
                  <a:lnTo>
                    <a:pt x="372715" y="1545903"/>
                  </a:lnTo>
                  <a:lnTo>
                    <a:pt x="383510" y="1544633"/>
                  </a:lnTo>
                  <a:cubicBezTo>
                    <a:pt x="383193" y="1551300"/>
                    <a:pt x="382875" y="1557968"/>
                    <a:pt x="382558" y="1564635"/>
                  </a:cubicBezTo>
                  <a:lnTo>
                    <a:pt x="365413" y="1565905"/>
                  </a:lnTo>
                  <a:lnTo>
                    <a:pt x="352078" y="1579875"/>
                  </a:lnTo>
                  <a:lnTo>
                    <a:pt x="361603" y="1593210"/>
                  </a:lnTo>
                  <a:lnTo>
                    <a:pt x="349220" y="1608133"/>
                  </a:lnTo>
                  <a:lnTo>
                    <a:pt x="347950" y="1621785"/>
                  </a:lnTo>
                  <a:lnTo>
                    <a:pt x="336520" y="1623055"/>
                  </a:lnTo>
                  <a:lnTo>
                    <a:pt x="327313" y="1634485"/>
                  </a:lnTo>
                  <a:lnTo>
                    <a:pt x="318740" y="1639248"/>
                  </a:lnTo>
                  <a:lnTo>
                    <a:pt x="313025" y="1622103"/>
                  </a:lnTo>
                  <a:lnTo>
                    <a:pt x="298103" y="1602418"/>
                  </a:lnTo>
                  <a:lnTo>
                    <a:pt x="291753" y="1616388"/>
                  </a:lnTo>
                  <a:lnTo>
                    <a:pt x="300643" y="1628770"/>
                  </a:lnTo>
                  <a:lnTo>
                    <a:pt x="301913" y="1637025"/>
                  </a:lnTo>
                  <a:lnTo>
                    <a:pt x="286990" y="1645598"/>
                  </a:lnTo>
                  <a:lnTo>
                    <a:pt x="285085" y="1666870"/>
                  </a:lnTo>
                  <a:lnTo>
                    <a:pt x="313343" y="1651630"/>
                  </a:lnTo>
                  <a:lnTo>
                    <a:pt x="317788" y="1655758"/>
                  </a:lnTo>
                  <a:lnTo>
                    <a:pt x="295880" y="1676078"/>
                  </a:lnTo>
                  <a:lnTo>
                    <a:pt x="279053" y="1708781"/>
                  </a:lnTo>
                  <a:lnTo>
                    <a:pt x="255875" y="1711320"/>
                  </a:lnTo>
                  <a:lnTo>
                    <a:pt x="242223" y="1742753"/>
                  </a:lnTo>
                  <a:lnTo>
                    <a:pt x="220950" y="1748468"/>
                  </a:lnTo>
                  <a:lnTo>
                    <a:pt x="217775" y="1744340"/>
                  </a:lnTo>
                  <a:lnTo>
                    <a:pt x="228570" y="1739896"/>
                  </a:lnTo>
                  <a:lnTo>
                    <a:pt x="231745" y="1730370"/>
                  </a:lnTo>
                  <a:lnTo>
                    <a:pt x="224125" y="1722115"/>
                  </a:lnTo>
                  <a:cubicBezTo>
                    <a:pt x="223702" y="1715871"/>
                    <a:pt x="223278" y="1709627"/>
                    <a:pt x="222855" y="1703383"/>
                  </a:cubicBezTo>
                  <a:lnTo>
                    <a:pt x="207933" y="1701160"/>
                  </a:lnTo>
                  <a:lnTo>
                    <a:pt x="204123" y="1710685"/>
                  </a:lnTo>
                  <a:lnTo>
                    <a:pt x="207298" y="1720210"/>
                  </a:lnTo>
                  <a:lnTo>
                    <a:pt x="199995" y="1729736"/>
                  </a:lnTo>
                  <a:lnTo>
                    <a:pt x="175865" y="1737355"/>
                  </a:lnTo>
                  <a:lnTo>
                    <a:pt x="163165" y="1761486"/>
                  </a:lnTo>
                  <a:lnTo>
                    <a:pt x="110778" y="1815778"/>
                  </a:lnTo>
                  <a:lnTo>
                    <a:pt x="87283" y="1817048"/>
                  </a:lnTo>
                  <a:lnTo>
                    <a:pt x="63470" y="1831018"/>
                  </a:lnTo>
                  <a:lnTo>
                    <a:pt x="35848" y="1825938"/>
                  </a:lnTo>
                  <a:lnTo>
                    <a:pt x="40293" y="1849433"/>
                  </a:lnTo>
                  <a:lnTo>
                    <a:pt x="0" y="1865398"/>
                  </a:lnTo>
                  <a:lnTo>
                    <a:pt x="51895" y="1757672"/>
                  </a:lnTo>
                  <a:cubicBezTo>
                    <a:pt x="107924" y="1654532"/>
                    <a:pt x="168793" y="1554404"/>
                    <a:pt x="234199" y="1457591"/>
                  </a:cubicBezTo>
                  <a:lnTo>
                    <a:pt x="269276" y="1410682"/>
                  </a:lnTo>
                  <a:lnTo>
                    <a:pt x="273020" y="1407473"/>
                  </a:lnTo>
                  <a:close/>
                  <a:moveTo>
                    <a:pt x="3781388" y="1397007"/>
                  </a:moveTo>
                  <a:cubicBezTo>
                    <a:pt x="3781176" y="1404671"/>
                    <a:pt x="3780965" y="1412335"/>
                    <a:pt x="3780753" y="1419999"/>
                  </a:cubicBezTo>
                  <a:lnTo>
                    <a:pt x="3775672" y="1425582"/>
                  </a:lnTo>
                  <a:lnTo>
                    <a:pt x="3770275" y="1413431"/>
                  </a:lnTo>
                  <a:lnTo>
                    <a:pt x="3776308" y="1403577"/>
                  </a:lnTo>
                  <a:close/>
                  <a:moveTo>
                    <a:pt x="2893984" y="1212850"/>
                  </a:moveTo>
                  <a:lnTo>
                    <a:pt x="2912798" y="1234757"/>
                  </a:lnTo>
                  <a:lnTo>
                    <a:pt x="2919384" y="1260157"/>
                  </a:lnTo>
                  <a:lnTo>
                    <a:pt x="2902763" y="1260475"/>
                  </a:lnTo>
                  <a:lnTo>
                    <a:pt x="2904646" y="1246504"/>
                  </a:lnTo>
                  <a:lnTo>
                    <a:pt x="2894924" y="1231582"/>
                  </a:lnTo>
                  <a:cubicBezTo>
                    <a:pt x="2894611" y="1225338"/>
                    <a:pt x="2894297" y="1219094"/>
                    <a:pt x="2893984" y="1212850"/>
                  </a:cubicBezTo>
                  <a:close/>
                  <a:moveTo>
                    <a:pt x="5710203" y="1139822"/>
                  </a:moveTo>
                  <a:lnTo>
                    <a:pt x="5727666" y="1152205"/>
                  </a:lnTo>
                  <a:lnTo>
                    <a:pt x="5723382" y="1173160"/>
                  </a:lnTo>
                  <a:lnTo>
                    <a:pt x="5711521" y="1162048"/>
                  </a:lnTo>
                  <a:cubicBezTo>
                    <a:pt x="5711082" y="1154639"/>
                    <a:pt x="5710642" y="1147231"/>
                    <a:pt x="5710203" y="1139822"/>
                  </a:cubicBezTo>
                  <a:close/>
                  <a:moveTo>
                    <a:pt x="3040668" y="1009652"/>
                  </a:moveTo>
                  <a:lnTo>
                    <a:pt x="3052733" y="1019177"/>
                  </a:lnTo>
                  <a:lnTo>
                    <a:pt x="3020983" y="1028702"/>
                  </a:lnTo>
                  <a:lnTo>
                    <a:pt x="3017808" y="1020765"/>
                  </a:lnTo>
                  <a:close/>
                  <a:moveTo>
                    <a:pt x="3072139" y="911226"/>
                  </a:moveTo>
                  <a:lnTo>
                    <a:pt x="3073371" y="926933"/>
                  </a:lnTo>
                  <a:lnTo>
                    <a:pt x="3052733" y="930276"/>
                  </a:lnTo>
                  <a:close/>
                  <a:moveTo>
                    <a:pt x="3107021" y="901700"/>
                  </a:moveTo>
                  <a:lnTo>
                    <a:pt x="3120991" y="928449"/>
                  </a:lnTo>
                  <a:lnTo>
                    <a:pt x="3105116" y="944563"/>
                  </a:lnTo>
                  <a:lnTo>
                    <a:pt x="3098766" y="934895"/>
                  </a:lnTo>
                  <a:lnTo>
                    <a:pt x="3098766" y="925226"/>
                  </a:lnTo>
                  <a:lnTo>
                    <a:pt x="3105751" y="916525"/>
                  </a:lnTo>
                  <a:close/>
                  <a:moveTo>
                    <a:pt x="3099360" y="876300"/>
                  </a:moveTo>
                  <a:lnTo>
                    <a:pt x="3105116" y="884929"/>
                  </a:lnTo>
                  <a:lnTo>
                    <a:pt x="3093284" y="896433"/>
                  </a:lnTo>
                  <a:lnTo>
                    <a:pt x="3091365" y="914648"/>
                  </a:lnTo>
                  <a:lnTo>
                    <a:pt x="3079858" y="925513"/>
                  </a:lnTo>
                  <a:cubicBezTo>
                    <a:pt x="3079751" y="918696"/>
                    <a:pt x="3079645" y="911878"/>
                    <a:pt x="3079538" y="905061"/>
                  </a:cubicBezTo>
                  <a:lnTo>
                    <a:pt x="3060671" y="906659"/>
                  </a:lnTo>
                  <a:lnTo>
                    <a:pt x="3062270" y="893877"/>
                  </a:lnTo>
                  <a:lnTo>
                    <a:pt x="3082736" y="885248"/>
                  </a:lnTo>
                  <a:close/>
                  <a:moveTo>
                    <a:pt x="2895676" y="835022"/>
                  </a:moveTo>
                  <a:lnTo>
                    <a:pt x="2900080" y="843367"/>
                  </a:lnTo>
                  <a:lnTo>
                    <a:pt x="2899450" y="855243"/>
                  </a:lnTo>
                  <a:lnTo>
                    <a:pt x="2906370" y="852034"/>
                  </a:lnTo>
                  <a:cubicBezTo>
                    <a:pt x="2906475" y="854923"/>
                    <a:pt x="2906579" y="857811"/>
                    <a:pt x="2906684" y="860700"/>
                  </a:cubicBezTo>
                  <a:lnTo>
                    <a:pt x="2893160" y="863910"/>
                  </a:lnTo>
                  <a:lnTo>
                    <a:pt x="2884040" y="886378"/>
                  </a:lnTo>
                  <a:lnTo>
                    <a:pt x="2873346" y="893760"/>
                  </a:lnTo>
                  <a:lnTo>
                    <a:pt x="2879321" y="876748"/>
                  </a:lnTo>
                  <a:lnTo>
                    <a:pt x="2877121" y="857490"/>
                  </a:lnTo>
                  <a:lnTo>
                    <a:pt x="2890959" y="854280"/>
                  </a:lnTo>
                  <a:close/>
                  <a:moveTo>
                    <a:pt x="2912575" y="822322"/>
                  </a:moveTo>
                  <a:lnTo>
                    <a:pt x="2923896" y="829854"/>
                  </a:lnTo>
                  <a:lnTo>
                    <a:pt x="2925733" y="836130"/>
                  </a:lnTo>
                  <a:lnTo>
                    <a:pt x="2922673" y="849310"/>
                  </a:lnTo>
                  <a:lnTo>
                    <a:pt x="2912575" y="848682"/>
                  </a:lnTo>
                  <a:lnTo>
                    <a:pt x="2904312" y="841465"/>
                  </a:lnTo>
                  <a:lnTo>
                    <a:pt x="2900333" y="830795"/>
                  </a:lnTo>
                  <a:lnTo>
                    <a:pt x="2915634" y="832050"/>
                  </a:lnTo>
                  <a:close/>
                  <a:moveTo>
                    <a:pt x="3115497" y="820737"/>
                  </a:moveTo>
                  <a:lnTo>
                    <a:pt x="3128970" y="829700"/>
                  </a:lnTo>
                  <a:lnTo>
                    <a:pt x="3132104" y="840826"/>
                  </a:lnTo>
                  <a:lnTo>
                    <a:pt x="3125211" y="850098"/>
                  </a:lnTo>
                  <a:lnTo>
                    <a:pt x="3108291" y="855662"/>
                  </a:lnTo>
                  <a:lnTo>
                    <a:pt x="3112364" y="841135"/>
                  </a:lnTo>
                  <a:close/>
                  <a:moveTo>
                    <a:pt x="2986079" y="784222"/>
                  </a:moveTo>
                  <a:lnTo>
                    <a:pt x="2989234" y="792794"/>
                  </a:lnTo>
                  <a:lnTo>
                    <a:pt x="2950732" y="835022"/>
                  </a:lnTo>
                  <a:lnTo>
                    <a:pt x="2938108" y="829942"/>
                  </a:lnTo>
                  <a:lnTo>
                    <a:pt x="2936846" y="815337"/>
                  </a:lnTo>
                  <a:lnTo>
                    <a:pt x="2944104" y="803589"/>
                  </a:lnTo>
                  <a:lnTo>
                    <a:pt x="2956728" y="805494"/>
                  </a:lnTo>
                  <a:lnTo>
                    <a:pt x="2963040" y="796922"/>
                  </a:lnTo>
                  <a:lnTo>
                    <a:pt x="2969036" y="784539"/>
                  </a:lnTo>
                  <a:close/>
                  <a:moveTo>
                    <a:pt x="3181826" y="777876"/>
                  </a:moveTo>
                  <a:lnTo>
                    <a:pt x="3189253" y="786862"/>
                  </a:lnTo>
                  <a:lnTo>
                    <a:pt x="3181181" y="793751"/>
                  </a:lnTo>
                  <a:lnTo>
                    <a:pt x="3170203" y="787760"/>
                  </a:lnTo>
                  <a:close/>
                  <a:moveTo>
                    <a:pt x="2989234" y="760410"/>
                  </a:moveTo>
                  <a:lnTo>
                    <a:pt x="3000346" y="771020"/>
                  </a:lnTo>
                  <a:lnTo>
                    <a:pt x="2997078" y="785810"/>
                  </a:lnTo>
                  <a:lnTo>
                    <a:pt x="2989559" y="779380"/>
                  </a:lnTo>
                  <a:cubicBezTo>
                    <a:pt x="2989451" y="773057"/>
                    <a:pt x="2989342" y="766733"/>
                    <a:pt x="2989234" y="760410"/>
                  </a:cubicBezTo>
                  <a:close/>
                  <a:moveTo>
                    <a:pt x="3084673" y="733425"/>
                  </a:moveTo>
                  <a:lnTo>
                    <a:pt x="3095591" y="744629"/>
                  </a:lnTo>
                  <a:lnTo>
                    <a:pt x="3089491" y="761915"/>
                  </a:lnTo>
                  <a:lnTo>
                    <a:pt x="3078568" y="778881"/>
                  </a:lnTo>
                  <a:lnTo>
                    <a:pt x="3073427" y="784323"/>
                  </a:lnTo>
                  <a:lnTo>
                    <a:pt x="3061541" y="788805"/>
                  </a:lnTo>
                  <a:lnTo>
                    <a:pt x="3062825" y="799369"/>
                  </a:lnTo>
                  <a:lnTo>
                    <a:pt x="3065074" y="811213"/>
                  </a:lnTo>
                  <a:lnTo>
                    <a:pt x="3056400" y="808972"/>
                  </a:lnTo>
                  <a:lnTo>
                    <a:pt x="3054472" y="788805"/>
                  </a:lnTo>
                  <a:lnTo>
                    <a:pt x="3063789" y="766077"/>
                  </a:lnTo>
                  <a:lnTo>
                    <a:pt x="3045477" y="773119"/>
                  </a:lnTo>
                  <a:lnTo>
                    <a:pt x="3028448" y="802890"/>
                  </a:lnTo>
                  <a:lnTo>
                    <a:pt x="3016882" y="795527"/>
                  </a:lnTo>
                  <a:lnTo>
                    <a:pt x="3014633" y="784643"/>
                  </a:lnTo>
                  <a:lnTo>
                    <a:pt x="3028127" y="766397"/>
                  </a:lnTo>
                  <a:lnTo>
                    <a:pt x="3045477" y="749431"/>
                  </a:lnTo>
                  <a:lnTo>
                    <a:pt x="3065396" y="743989"/>
                  </a:lnTo>
                  <a:close/>
                  <a:moveTo>
                    <a:pt x="3205129" y="719138"/>
                  </a:moveTo>
                  <a:lnTo>
                    <a:pt x="3203253" y="736387"/>
                  </a:lnTo>
                  <a:lnTo>
                    <a:pt x="3189807" y="739776"/>
                  </a:lnTo>
                  <a:lnTo>
                    <a:pt x="3184491" y="726222"/>
                  </a:lnTo>
                  <a:close/>
                  <a:moveTo>
                    <a:pt x="3048002" y="700087"/>
                  </a:moveTo>
                  <a:lnTo>
                    <a:pt x="3055726" y="703262"/>
                  </a:lnTo>
                  <a:lnTo>
                    <a:pt x="3059084" y="711517"/>
                  </a:lnTo>
                  <a:lnTo>
                    <a:pt x="3057069" y="725170"/>
                  </a:lnTo>
                  <a:lnTo>
                    <a:pt x="3044980" y="725487"/>
                  </a:lnTo>
                  <a:lnTo>
                    <a:pt x="3041621" y="709612"/>
                  </a:lnTo>
                  <a:close/>
                  <a:moveTo>
                    <a:pt x="3147591" y="608011"/>
                  </a:moveTo>
                  <a:lnTo>
                    <a:pt x="3157047" y="609291"/>
                  </a:lnTo>
                  <a:lnTo>
                    <a:pt x="3163667" y="632651"/>
                  </a:lnTo>
                  <a:lnTo>
                    <a:pt x="3154210" y="648332"/>
                  </a:lnTo>
                  <a:lnTo>
                    <a:pt x="3165873" y="659212"/>
                  </a:lnTo>
                  <a:lnTo>
                    <a:pt x="3165873" y="666572"/>
                  </a:lnTo>
                  <a:lnTo>
                    <a:pt x="3150428" y="687053"/>
                  </a:lnTo>
                  <a:lnTo>
                    <a:pt x="3152319" y="699533"/>
                  </a:lnTo>
                  <a:lnTo>
                    <a:pt x="3167134" y="696333"/>
                  </a:lnTo>
                  <a:lnTo>
                    <a:pt x="3173439" y="675853"/>
                  </a:lnTo>
                  <a:lnTo>
                    <a:pt x="3178482" y="657932"/>
                  </a:lnTo>
                  <a:lnTo>
                    <a:pt x="3193298" y="651212"/>
                  </a:lnTo>
                  <a:lnTo>
                    <a:pt x="3183211" y="634571"/>
                  </a:lnTo>
                  <a:lnTo>
                    <a:pt x="3192983" y="621771"/>
                  </a:lnTo>
                  <a:lnTo>
                    <a:pt x="3196765" y="625611"/>
                  </a:lnTo>
                  <a:lnTo>
                    <a:pt x="3199602" y="629131"/>
                  </a:lnTo>
                  <a:lnTo>
                    <a:pt x="3200548" y="631051"/>
                  </a:lnTo>
                  <a:lnTo>
                    <a:pt x="3201178" y="632331"/>
                  </a:lnTo>
                  <a:lnTo>
                    <a:pt x="3202124" y="632971"/>
                  </a:lnTo>
                  <a:lnTo>
                    <a:pt x="3203070" y="633611"/>
                  </a:lnTo>
                  <a:lnTo>
                    <a:pt x="3204015" y="632971"/>
                  </a:lnTo>
                  <a:lnTo>
                    <a:pt x="3205592" y="632651"/>
                  </a:lnTo>
                  <a:lnTo>
                    <a:pt x="3207483" y="631691"/>
                  </a:lnTo>
                  <a:lnTo>
                    <a:pt x="3208744" y="631051"/>
                  </a:lnTo>
                  <a:lnTo>
                    <a:pt x="3220092" y="642572"/>
                  </a:lnTo>
                  <a:lnTo>
                    <a:pt x="3225766" y="654092"/>
                  </a:lnTo>
                  <a:lnTo>
                    <a:pt x="3206852" y="678093"/>
                  </a:lnTo>
                  <a:lnTo>
                    <a:pt x="3205276" y="700173"/>
                  </a:lnTo>
                  <a:lnTo>
                    <a:pt x="3185102" y="698253"/>
                  </a:lnTo>
                  <a:lnTo>
                    <a:pt x="3181319" y="716174"/>
                  </a:lnTo>
                  <a:lnTo>
                    <a:pt x="3173754" y="726734"/>
                  </a:lnTo>
                  <a:lnTo>
                    <a:pt x="3184472" y="743055"/>
                  </a:lnTo>
                  <a:lnTo>
                    <a:pt x="3173754" y="746255"/>
                  </a:lnTo>
                  <a:lnTo>
                    <a:pt x="3160199" y="738895"/>
                  </a:lnTo>
                  <a:lnTo>
                    <a:pt x="3157047" y="722894"/>
                  </a:lnTo>
                  <a:lnTo>
                    <a:pt x="3154525" y="730894"/>
                  </a:lnTo>
                  <a:lnTo>
                    <a:pt x="3152949" y="736974"/>
                  </a:lnTo>
                  <a:lnTo>
                    <a:pt x="3152004" y="739215"/>
                  </a:lnTo>
                  <a:cubicBezTo>
                    <a:pt x="3151899" y="739855"/>
                    <a:pt x="3151793" y="740495"/>
                    <a:pt x="3151688" y="741135"/>
                  </a:cubicBezTo>
                  <a:lnTo>
                    <a:pt x="3151373" y="743375"/>
                  </a:lnTo>
                  <a:lnTo>
                    <a:pt x="3149482" y="746895"/>
                  </a:lnTo>
                  <a:lnTo>
                    <a:pt x="3144123" y="756495"/>
                  </a:lnTo>
                  <a:lnTo>
                    <a:pt x="3136243" y="769935"/>
                  </a:lnTo>
                  <a:lnTo>
                    <a:pt x="3126786" y="760335"/>
                  </a:lnTo>
                  <a:lnTo>
                    <a:pt x="3129623" y="727694"/>
                  </a:lnTo>
                  <a:lnTo>
                    <a:pt x="3116384" y="740495"/>
                  </a:lnTo>
                  <a:lnTo>
                    <a:pt x="3105036" y="768975"/>
                  </a:lnTo>
                  <a:lnTo>
                    <a:pt x="3097785" y="767055"/>
                  </a:lnTo>
                  <a:lnTo>
                    <a:pt x="3107873" y="742415"/>
                  </a:lnTo>
                  <a:lnTo>
                    <a:pt x="3096209" y="740495"/>
                  </a:lnTo>
                  <a:lnTo>
                    <a:pt x="3094003" y="734094"/>
                  </a:lnTo>
                  <a:lnTo>
                    <a:pt x="3107557" y="727694"/>
                  </a:lnTo>
                  <a:lnTo>
                    <a:pt x="3099992" y="717134"/>
                  </a:lnTo>
                  <a:lnTo>
                    <a:pt x="3127101" y="687053"/>
                  </a:lnTo>
                  <a:lnTo>
                    <a:pt x="3127101" y="668172"/>
                  </a:lnTo>
                  <a:lnTo>
                    <a:pt x="3135297" y="656332"/>
                  </a:lnTo>
                  <a:lnTo>
                    <a:pt x="3128992" y="646732"/>
                  </a:lnTo>
                  <a:close/>
                  <a:moveTo>
                    <a:pt x="3086809" y="601662"/>
                  </a:moveTo>
                  <a:lnTo>
                    <a:pt x="3100900" y="618490"/>
                  </a:lnTo>
                  <a:lnTo>
                    <a:pt x="3095575" y="628967"/>
                  </a:lnTo>
                  <a:lnTo>
                    <a:pt x="3100274" y="649287"/>
                  </a:lnTo>
                  <a:lnTo>
                    <a:pt x="3095888" y="658812"/>
                  </a:lnTo>
                  <a:lnTo>
                    <a:pt x="3117816" y="663575"/>
                  </a:lnTo>
                  <a:lnTo>
                    <a:pt x="3107478" y="680720"/>
                  </a:lnTo>
                  <a:lnTo>
                    <a:pt x="3092755" y="682625"/>
                  </a:lnTo>
                  <a:lnTo>
                    <a:pt x="3067073" y="700087"/>
                  </a:lnTo>
                  <a:lnTo>
                    <a:pt x="3054544" y="696912"/>
                  </a:lnTo>
                  <a:lnTo>
                    <a:pt x="3082423" y="661987"/>
                  </a:lnTo>
                  <a:lnTo>
                    <a:pt x="3052351" y="679767"/>
                  </a:lnTo>
                  <a:lnTo>
                    <a:pt x="3042953" y="679132"/>
                  </a:lnTo>
                  <a:lnTo>
                    <a:pt x="3029170" y="697230"/>
                  </a:lnTo>
                  <a:lnTo>
                    <a:pt x="3024158" y="683577"/>
                  </a:lnTo>
                  <a:lnTo>
                    <a:pt x="3034495" y="675957"/>
                  </a:lnTo>
                  <a:lnTo>
                    <a:pt x="3031050" y="662305"/>
                  </a:lnTo>
                  <a:lnTo>
                    <a:pt x="3042640" y="652780"/>
                  </a:lnTo>
                  <a:lnTo>
                    <a:pt x="3057363" y="649605"/>
                  </a:lnTo>
                  <a:lnTo>
                    <a:pt x="3071460" y="629285"/>
                  </a:lnTo>
                  <a:lnTo>
                    <a:pt x="3083990" y="628332"/>
                  </a:lnTo>
                  <a:lnTo>
                    <a:pt x="3079917" y="611187"/>
                  </a:lnTo>
                  <a:close/>
                  <a:moveTo>
                    <a:pt x="3198778" y="596901"/>
                  </a:moveTo>
                  <a:lnTo>
                    <a:pt x="3208960" y="597864"/>
                  </a:lnTo>
                  <a:lnTo>
                    <a:pt x="3214215" y="603322"/>
                  </a:lnTo>
                  <a:lnTo>
                    <a:pt x="3219798" y="601074"/>
                  </a:lnTo>
                  <a:lnTo>
                    <a:pt x="3227353" y="611349"/>
                  </a:lnTo>
                  <a:lnTo>
                    <a:pt x="3217828" y="625476"/>
                  </a:lnTo>
                  <a:lnTo>
                    <a:pt x="3201405" y="609743"/>
                  </a:lnTo>
                  <a:close/>
                  <a:moveTo>
                    <a:pt x="3164907" y="504825"/>
                  </a:moveTo>
                  <a:lnTo>
                    <a:pt x="3188311" y="509905"/>
                  </a:lnTo>
                  <a:lnTo>
                    <a:pt x="3190841" y="523558"/>
                  </a:lnTo>
                  <a:lnTo>
                    <a:pt x="3182302" y="535305"/>
                  </a:lnTo>
                  <a:lnTo>
                    <a:pt x="3184516" y="554355"/>
                  </a:lnTo>
                  <a:lnTo>
                    <a:pt x="3172181" y="566103"/>
                  </a:lnTo>
                  <a:lnTo>
                    <a:pt x="3164591" y="582930"/>
                  </a:lnTo>
                  <a:lnTo>
                    <a:pt x="3136444" y="592455"/>
                  </a:lnTo>
                  <a:lnTo>
                    <a:pt x="3124110" y="622300"/>
                  </a:lnTo>
                  <a:lnTo>
                    <a:pt x="3119998" y="619125"/>
                  </a:lnTo>
                  <a:lnTo>
                    <a:pt x="3120631" y="611823"/>
                  </a:lnTo>
                  <a:lnTo>
                    <a:pt x="3109878" y="602615"/>
                  </a:lnTo>
                  <a:lnTo>
                    <a:pt x="3132965" y="578803"/>
                  </a:lnTo>
                  <a:lnTo>
                    <a:pt x="3136127" y="555943"/>
                  </a:lnTo>
                  <a:lnTo>
                    <a:pt x="3151941" y="553403"/>
                  </a:lnTo>
                  <a:lnTo>
                    <a:pt x="3155736" y="542925"/>
                  </a:lnTo>
                  <a:lnTo>
                    <a:pt x="3151624" y="531495"/>
                  </a:lnTo>
                  <a:lnTo>
                    <a:pt x="3157950" y="523875"/>
                  </a:lnTo>
                  <a:close/>
                  <a:moveTo>
                    <a:pt x="4364771" y="471424"/>
                  </a:moveTo>
                  <a:lnTo>
                    <a:pt x="4352063" y="473328"/>
                  </a:lnTo>
                  <a:lnTo>
                    <a:pt x="4349204" y="492370"/>
                  </a:lnTo>
                  <a:lnTo>
                    <a:pt x="4353334" y="505065"/>
                  </a:lnTo>
                  <a:lnTo>
                    <a:pt x="4345709" y="514269"/>
                  </a:lnTo>
                  <a:lnTo>
                    <a:pt x="4338402" y="505383"/>
                  </a:lnTo>
                  <a:lnTo>
                    <a:pt x="4341579" y="493005"/>
                  </a:lnTo>
                  <a:lnTo>
                    <a:pt x="4337131" y="479358"/>
                  </a:lnTo>
                  <a:lnTo>
                    <a:pt x="4322835" y="489514"/>
                  </a:lnTo>
                  <a:lnTo>
                    <a:pt x="4315210" y="501892"/>
                  </a:lnTo>
                  <a:lnTo>
                    <a:pt x="4319976" y="515538"/>
                  </a:lnTo>
                  <a:lnTo>
                    <a:pt x="4326647" y="515538"/>
                  </a:lnTo>
                  <a:lnTo>
                    <a:pt x="4334590" y="522203"/>
                  </a:lnTo>
                  <a:lnTo>
                    <a:pt x="4333319" y="536167"/>
                  </a:lnTo>
                  <a:lnTo>
                    <a:pt x="4321882" y="530455"/>
                  </a:lnTo>
                  <a:lnTo>
                    <a:pt x="4315210" y="539658"/>
                  </a:lnTo>
                  <a:lnTo>
                    <a:pt x="4297419" y="537119"/>
                  </a:lnTo>
                  <a:lnTo>
                    <a:pt x="4292971" y="550766"/>
                  </a:lnTo>
                  <a:lnTo>
                    <a:pt x="4282805" y="553940"/>
                  </a:lnTo>
                  <a:lnTo>
                    <a:pt x="4274862" y="552353"/>
                  </a:lnTo>
                  <a:lnTo>
                    <a:pt x="4260566" y="563778"/>
                  </a:lnTo>
                  <a:lnTo>
                    <a:pt x="4263425" y="579647"/>
                  </a:lnTo>
                  <a:lnTo>
                    <a:pt x="4256754" y="585677"/>
                  </a:lnTo>
                  <a:lnTo>
                    <a:pt x="4246270" y="586312"/>
                  </a:lnTo>
                  <a:lnTo>
                    <a:pt x="4233244" y="586946"/>
                  </a:lnTo>
                  <a:lnTo>
                    <a:pt x="4227843" y="601863"/>
                  </a:lnTo>
                  <a:lnTo>
                    <a:pt x="4232926" y="608210"/>
                  </a:lnTo>
                  <a:lnTo>
                    <a:pt x="4241504" y="605036"/>
                  </a:lnTo>
                  <a:lnTo>
                    <a:pt x="4247858" y="609797"/>
                  </a:lnTo>
                  <a:lnTo>
                    <a:pt x="4239280" y="612653"/>
                  </a:lnTo>
                  <a:lnTo>
                    <a:pt x="4244363" y="622174"/>
                  </a:lnTo>
                  <a:lnTo>
                    <a:pt x="4254530" y="624396"/>
                  </a:lnTo>
                  <a:lnTo>
                    <a:pt x="4259295" y="613288"/>
                  </a:lnTo>
                  <a:lnTo>
                    <a:pt x="4260248" y="619635"/>
                  </a:lnTo>
                  <a:lnTo>
                    <a:pt x="4269462" y="628204"/>
                  </a:lnTo>
                  <a:lnTo>
                    <a:pt x="4263108" y="631378"/>
                  </a:lnTo>
                  <a:lnTo>
                    <a:pt x="4252624" y="629791"/>
                  </a:lnTo>
                  <a:lnTo>
                    <a:pt x="4260566" y="643755"/>
                  </a:lnTo>
                  <a:lnTo>
                    <a:pt x="4275180" y="653594"/>
                  </a:lnTo>
                  <a:lnTo>
                    <a:pt x="4289477" y="646612"/>
                  </a:lnTo>
                  <a:lnTo>
                    <a:pt x="4287570" y="633599"/>
                  </a:lnTo>
                  <a:lnTo>
                    <a:pt x="4297101" y="628839"/>
                  </a:lnTo>
                  <a:lnTo>
                    <a:pt x="4302185" y="638360"/>
                  </a:lnTo>
                  <a:lnTo>
                    <a:pt x="4312669" y="637725"/>
                  </a:lnTo>
                  <a:lnTo>
                    <a:pt x="4312033" y="628204"/>
                  </a:lnTo>
                  <a:lnTo>
                    <a:pt x="4308221" y="616462"/>
                  </a:lnTo>
                  <a:lnTo>
                    <a:pt x="4317752" y="615827"/>
                  </a:lnTo>
                  <a:lnTo>
                    <a:pt x="4332048" y="624396"/>
                  </a:lnTo>
                  <a:lnTo>
                    <a:pt x="4339673" y="624396"/>
                  </a:lnTo>
                  <a:lnTo>
                    <a:pt x="4339547" y="624461"/>
                  </a:lnTo>
                  <a:lnTo>
                    <a:pt x="4339882" y="624461"/>
                  </a:lnTo>
                  <a:lnTo>
                    <a:pt x="4340199" y="623826"/>
                  </a:lnTo>
                  <a:lnTo>
                    <a:pt x="4341172" y="623340"/>
                  </a:lnTo>
                  <a:lnTo>
                    <a:pt x="4347298" y="612018"/>
                  </a:lnTo>
                  <a:lnTo>
                    <a:pt x="4332366" y="604402"/>
                  </a:lnTo>
                  <a:lnTo>
                    <a:pt x="4328236" y="605354"/>
                  </a:lnTo>
                  <a:lnTo>
                    <a:pt x="4317434" y="588216"/>
                  </a:lnTo>
                  <a:lnTo>
                    <a:pt x="4329189" y="567587"/>
                  </a:lnTo>
                  <a:lnTo>
                    <a:pt x="4344121" y="564731"/>
                  </a:lnTo>
                  <a:lnTo>
                    <a:pt x="4350793" y="555210"/>
                  </a:lnTo>
                  <a:lnTo>
                    <a:pt x="4348886" y="549814"/>
                  </a:lnTo>
                  <a:lnTo>
                    <a:pt x="4361912" y="539976"/>
                  </a:lnTo>
                  <a:lnTo>
                    <a:pt x="4359053" y="525059"/>
                  </a:lnTo>
                  <a:lnTo>
                    <a:pt x="4355876" y="522838"/>
                  </a:lnTo>
                  <a:lnTo>
                    <a:pt x="4355240" y="513634"/>
                  </a:lnTo>
                  <a:lnTo>
                    <a:pt x="4380021" y="502526"/>
                  </a:lnTo>
                  <a:lnTo>
                    <a:pt x="4384151" y="488879"/>
                  </a:lnTo>
                  <a:lnTo>
                    <a:pt x="4380339" y="476185"/>
                  </a:lnTo>
                  <a:lnTo>
                    <a:pt x="4369537" y="489514"/>
                  </a:lnTo>
                  <a:lnTo>
                    <a:pt x="4360959" y="501892"/>
                  </a:lnTo>
                  <a:lnTo>
                    <a:pt x="4359053" y="486023"/>
                  </a:lnTo>
                  <a:lnTo>
                    <a:pt x="4366360" y="478724"/>
                  </a:lnTo>
                  <a:close/>
                  <a:moveTo>
                    <a:pt x="3304349" y="431801"/>
                  </a:moveTo>
                  <a:lnTo>
                    <a:pt x="3318916" y="437795"/>
                  </a:lnTo>
                  <a:lnTo>
                    <a:pt x="3327783" y="453570"/>
                  </a:lnTo>
                  <a:lnTo>
                    <a:pt x="3334751" y="432432"/>
                  </a:lnTo>
                  <a:lnTo>
                    <a:pt x="3344568" y="440950"/>
                  </a:lnTo>
                  <a:lnTo>
                    <a:pt x="3340451" y="462719"/>
                  </a:lnTo>
                  <a:lnTo>
                    <a:pt x="3344885" y="472183"/>
                  </a:lnTo>
                  <a:lnTo>
                    <a:pt x="3354069" y="456409"/>
                  </a:lnTo>
                  <a:lnTo>
                    <a:pt x="3367053" y="470290"/>
                  </a:lnTo>
                  <a:lnTo>
                    <a:pt x="3355335" y="475338"/>
                  </a:lnTo>
                  <a:lnTo>
                    <a:pt x="3360719" y="488904"/>
                  </a:lnTo>
                  <a:lnTo>
                    <a:pt x="3347101" y="510988"/>
                  </a:lnTo>
                  <a:cubicBezTo>
                    <a:pt x="3346784" y="517298"/>
                    <a:pt x="3346468" y="523607"/>
                    <a:pt x="3346151" y="529917"/>
                  </a:cubicBezTo>
                  <a:lnTo>
                    <a:pt x="3358185" y="549477"/>
                  </a:lnTo>
                  <a:lnTo>
                    <a:pt x="3320183" y="551055"/>
                  </a:lnTo>
                  <a:lnTo>
                    <a:pt x="3317016" y="534649"/>
                  </a:lnTo>
                  <a:lnTo>
                    <a:pt x="3296748" y="556733"/>
                  </a:lnTo>
                  <a:lnTo>
                    <a:pt x="3274897" y="555471"/>
                  </a:lnTo>
                  <a:lnTo>
                    <a:pt x="3256845" y="581026"/>
                  </a:lnTo>
                  <a:lnTo>
                    <a:pt x="3243228" y="566513"/>
                  </a:lnTo>
                  <a:lnTo>
                    <a:pt x="3249562" y="556102"/>
                  </a:lnTo>
                  <a:lnTo>
                    <a:pt x="3270780" y="552317"/>
                  </a:lnTo>
                  <a:lnTo>
                    <a:pt x="3271413" y="539066"/>
                  </a:lnTo>
                  <a:lnTo>
                    <a:pt x="3255579" y="533703"/>
                  </a:lnTo>
                  <a:lnTo>
                    <a:pt x="3252412" y="523292"/>
                  </a:lnTo>
                  <a:lnTo>
                    <a:pt x="3267296" y="516036"/>
                  </a:lnTo>
                  <a:lnTo>
                    <a:pt x="3250828" y="500261"/>
                  </a:lnTo>
                  <a:lnTo>
                    <a:pt x="3264763" y="481332"/>
                  </a:lnTo>
                  <a:lnTo>
                    <a:pt x="3300548" y="488588"/>
                  </a:lnTo>
                  <a:lnTo>
                    <a:pt x="3308782" y="480070"/>
                  </a:lnTo>
                  <a:lnTo>
                    <a:pt x="3286614" y="469975"/>
                  </a:lnTo>
                  <a:lnTo>
                    <a:pt x="3288831" y="456093"/>
                  </a:lnTo>
                  <a:lnTo>
                    <a:pt x="3310999" y="462088"/>
                  </a:lnTo>
                  <a:close/>
                  <a:moveTo>
                    <a:pt x="3435951" y="361951"/>
                  </a:moveTo>
                  <a:lnTo>
                    <a:pt x="3459129" y="379352"/>
                  </a:lnTo>
                  <a:cubicBezTo>
                    <a:pt x="3458917" y="383993"/>
                    <a:pt x="3458706" y="388633"/>
                    <a:pt x="3458494" y="393274"/>
                  </a:cubicBezTo>
                  <a:lnTo>
                    <a:pt x="3438491" y="404980"/>
                  </a:lnTo>
                  <a:lnTo>
                    <a:pt x="3440714" y="424913"/>
                  </a:lnTo>
                  <a:lnTo>
                    <a:pt x="3394358" y="452439"/>
                  </a:lnTo>
                  <a:lnTo>
                    <a:pt x="3382928" y="442314"/>
                  </a:lnTo>
                  <a:lnTo>
                    <a:pt x="3371816" y="427444"/>
                  </a:lnTo>
                  <a:lnTo>
                    <a:pt x="3393088" y="427444"/>
                  </a:lnTo>
                  <a:lnTo>
                    <a:pt x="3385468" y="404031"/>
                  </a:lnTo>
                  <a:lnTo>
                    <a:pt x="3411821" y="400867"/>
                  </a:lnTo>
                  <a:lnTo>
                    <a:pt x="3418171" y="384098"/>
                  </a:lnTo>
                  <a:lnTo>
                    <a:pt x="3424521" y="395805"/>
                  </a:lnTo>
                  <a:lnTo>
                    <a:pt x="3429919" y="395488"/>
                  </a:lnTo>
                  <a:lnTo>
                    <a:pt x="3424521" y="373657"/>
                  </a:lnTo>
                  <a:close/>
                  <a:moveTo>
                    <a:pt x="3528661" y="334961"/>
                  </a:moveTo>
                  <a:lnTo>
                    <a:pt x="3536916" y="337252"/>
                  </a:lnTo>
                  <a:lnTo>
                    <a:pt x="3529613" y="364093"/>
                  </a:lnTo>
                  <a:lnTo>
                    <a:pt x="3509928" y="366711"/>
                  </a:lnTo>
                  <a:lnTo>
                    <a:pt x="3505166" y="354600"/>
                  </a:lnTo>
                  <a:lnTo>
                    <a:pt x="3523263" y="347072"/>
                  </a:lnTo>
                  <a:close/>
                  <a:moveTo>
                    <a:pt x="4276189" y="308170"/>
                  </a:moveTo>
                  <a:lnTo>
                    <a:pt x="4271925" y="310848"/>
                  </a:lnTo>
                  <a:cubicBezTo>
                    <a:pt x="4271963" y="310963"/>
                    <a:pt x="4272002" y="311077"/>
                    <a:pt x="4272040" y="311192"/>
                  </a:cubicBezTo>
                  <a:close/>
                  <a:moveTo>
                    <a:pt x="3488655" y="279400"/>
                  </a:moveTo>
                  <a:lnTo>
                    <a:pt x="3501355" y="287882"/>
                  </a:lnTo>
                  <a:lnTo>
                    <a:pt x="3495958" y="298248"/>
                  </a:lnTo>
                  <a:lnTo>
                    <a:pt x="3498180" y="309557"/>
                  </a:lnTo>
                  <a:lnTo>
                    <a:pt x="3516278" y="322123"/>
                  </a:lnTo>
                  <a:lnTo>
                    <a:pt x="3497545" y="345054"/>
                  </a:lnTo>
                  <a:lnTo>
                    <a:pt x="3490560" y="364845"/>
                  </a:lnTo>
                  <a:lnTo>
                    <a:pt x="3473415" y="368300"/>
                  </a:lnTo>
                  <a:lnTo>
                    <a:pt x="3448015" y="342541"/>
                  </a:lnTo>
                  <a:lnTo>
                    <a:pt x="3445475" y="316468"/>
                  </a:lnTo>
                  <a:lnTo>
                    <a:pt x="3433728" y="314269"/>
                  </a:lnTo>
                  <a:lnTo>
                    <a:pt x="3433728" y="302960"/>
                  </a:lnTo>
                  <a:lnTo>
                    <a:pt x="3438808" y="289138"/>
                  </a:lnTo>
                  <a:lnTo>
                    <a:pt x="3454683" y="296678"/>
                  </a:lnTo>
                  <a:lnTo>
                    <a:pt x="3479130" y="296364"/>
                  </a:lnTo>
                  <a:lnTo>
                    <a:pt x="3466748" y="317096"/>
                  </a:lnTo>
                  <a:lnTo>
                    <a:pt x="3478495" y="340028"/>
                  </a:lnTo>
                  <a:lnTo>
                    <a:pt x="3478495" y="328719"/>
                  </a:lnTo>
                  <a:lnTo>
                    <a:pt x="3494053" y="309557"/>
                  </a:lnTo>
                  <a:close/>
                  <a:moveTo>
                    <a:pt x="3621053" y="250824"/>
                  </a:moveTo>
                  <a:lnTo>
                    <a:pt x="3633753" y="259353"/>
                  </a:lnTo>
                  <a:lnTo>
                    <a:pt x="3618195" y="280201"/>
                  </a:lnTo>
                  <a:lnTo>
                    <a:pt x="3627720" y="304208"/>
                  </a:lnTo>
                  <a:lnTo>
                    <a:pt x="3615973" y="312737"/>
                  </a:lnTo>
                  <a:lnTo>
                    <a:pt x="3601050" y="303577"/>
                  </a:lnTo>
                  <a:lnTo>
                    <a:pt x="3603273" y="292837"/>
                  </a:lnTo>
                  <a:lnTo>
                    <a:pt x="3595653" y="274199"/>
                  </a:lnTo>
                  <a:lnTo>
                    <a:pt x="3604860" y="268830"/>
                  </a:lnTo>
                  <a:lnTo>
                    <a:pt x="3610258" y="258405"/>
                  </a:lnTo>
                  <a:close/>
                  <a:moveTo>
                    <a:pt x="3463697" y="247649"/>
                  </a:moveTo>
                  <a:lnTo>
                    <a:pt x="3468654" y="252812"/>
                  </a:lnTo>
                  <a:lnTo>
                    <a:pt x="3466904" y="273140"/>
                  </a:lnTo>
                  <a:lnTo>
                    <a:pt x="3463988" y="287337"/>
                  </a:lnTo>
                  <a:lnTo>
                    <a:pt x="3454366" y="273140"/>
                  </a:lnTo>
                  <a:close/>
                  <a:moveTo>
                    <a:pt x="3514243" y="244475"/>
                  </a:moveTo>
                  <a:lnTo>
                    <a:pt x="3523940" y="256388"/>
                  </a:lnTo>
                  <a:lnTo>
                    <a:pt x="3525232" y="268946"/>
                  </a:lnTo>
                  <a:lnTo>
                    <a:pt x="3543655" y="271200"/>
                  </a:lnTo>
                  <a:lnTo>
                    <a:pt x="3546887" y="284080"/>
                  </a:lnTo>
                  <a:lnTo>
                    <a:pt x="3557553" y="287944"/>
                  </a:lnTo>
                  <a:lnTo>
                    <a:pt x="3554644" y="304044"/>
                  </a:lnTo>
                  <a:lnTo>
                    <a:pt x="3540746" y="312737"/>
                  </a:lnTo>
                  <a:lnTo>
                    <a:pt x="3524586" y="294706"/>
                  </a:lnTo>
                  <a:lnTo>
                    <a:pt x="3514890" y="285046"/>
                  </a:lnTo>
                  <a:lnTo>
                    <a:pt x="3517476" y="269268"/>
                  </a:lnTo>
                  <a:lnTo>
                    <a:pt x="3503578" y="253168"/>
                  </a:lnTo>
                  <a:close/>
                  <a:moveTo>
                    <a:pt x="3570253" y="234949"/>
                  </a:moveTo>
                  <a:lnTo>
                    <a:pt x="3579778" y="251203"/>
                  </a:lnTo>
                  <a:lnTo>
                    <a:pt x="3571205" y="257174"/>
                  </a:lnTo>
                  <a:lnTo>
                    <a:pt x="3563903" y="249213"/>
                  </a:lnTo>
                  <a:lnTo>
                    <a:pt x="3564855" y="239261"/>
                  </a:lnTo>
                  <a:close/>
                  <a:moveTo>
                    <a:pt x="3805219" y="211137"/>
                  </a:moveTo>
                  <a:lnTo>
                    <a:pt x="3835518" y="224790"/>
                  </a:lnTo>
                  <a:lnTo>
                    <a:pt x="3846478" y="244792"/>
                  </a:lnTo>
                  <a:lnTo>
                    <a:pt x="3843254" y="252412"/>
                  </a:lnTo>
                  <a:lnTo>
                    <a:pt x="3818435" y="250190"/>
                  </a:lnTo>
                  <a:lnTo>
                    <a:pt x="3782978" y="229552"/>
                  </a:lnTo>
                  <a:close/>
                  <a:moveTo>
                    <a:pt x="3716499" y="206375"/>
                  </a:moveTo>
                  <a:lnTo>
                    <a:pt x="3732178" y="217487"/>
                  </a:lnTo>
                  <a:lnTo>
                    <a:pt x="3721516" y="233363"/>
                  </a:lnTo>
                  <a:lnTo>
                    <a:pt x="3706778" y="208280"/>
                  </a:lnTo>
                  <a:close/>
                  <a:moveTo>
                    <a:pt x="3892555" y="152400"/>
                  </a:moveTo>
                  <a:lnTo>
                    <a:pt x="3891607" y="170764"/>
                  </a:lnTo>
                  <a:lnTo>
                    <a:pt x="3900454" y="183652"/>
                  </a:lnTo>
                  <a:lnTo>
                    <a:pt x="3893187" y="195573"/>
                  </a:lnTo>
                  <a:lnTo>
                    <a:pt x="3880232" y="211682"/>
                  </a:lnTo>
                  <a:lnTo>
                    <a:pt x="3858431" y="239713"/>
                  </a:lnTo>
                  <a:lnTo>
                    <a:pt x="3847056" y="236491"/>
                  </a:lnTo>
                  <a:lnTo>
                    <a:pt x="3847056" y="209749"/>
                  </a:lnTo>
                  <a:lnTo>
                    <a:pt x="3835366" y="197184"/>
                  </a:lnTo>
                  <a:lnTo>
                    <a:pt x="3845477" y="175597"/>
                  </a:lnTo>
                  <a:lnTo>
                    <a:pt x="3859379" y="186230"/>
                  </a:lnTo>
                  <a:lnTo>
                    <a:pt x="3862538" y="172376"/>
                  </a:lnTo>
                  <a:lnTo>
                    <a:pt x="3883076" y="158199"/>
                  </a:lnTo>
                  <a:close/>
                  <a:moveTo>
                    <a:pt x="3911566" y="117476"/>
                  </a:moveTo>
                  <a:lnTo>
                    <a:pt x="3927580" y="122238"/>
                  </a:lnTo>
                  <a:lnTo>
                    <a:pt x="3940141" y="148591"/>
                  </a:lnTo>
                  <a:lnTo>
                    <a:pt x="3932918" y="162243"/>
                  </a:lnTo>
                  <a:lnTo>
                    <a:pt x="3918474" y="169864"/>
                  </a:lnTo>
                  <a:lnTo>
                    <a:pt x="3912822" y="142558"/>
                  </a:lnTo>
                  <a:cubicBezTo>
                    <a:pt x="3912403" y="134197"/>
                    <a:pt x="3911985" y="125837"/>
                    <a:pt x="3911566" y="117476"/>
                  </a:cubicBezTo>
                  <a:close/>
                  <a:moveTo>
                    <a:pt x="3882623" y="82550"/>
                  </a:moveTo>
                  <a:lnTo>
                    <a:pt x="3889341" y="101343"/>
                  </a:lnTo>
                  <a:lnTo>
                    <a:pt x="3872388" y="111216"/>
                  </a:lnTo>
                  <a:lnTo>
                    <a:pt x="3852236" y="124912"/>
                  </a:lnTo>
                  <a:lnTo>
                    <a:pt x="3842640" y="147527"/>
                  </a:lnTo>
                  <a:lnTo>
                    <a:pt x="3811932" y="167593"/>
                  </a:lnTo>
                  <a:lnTo>
                    <a:pt x="3800417" y="182563"/>
                  </a:lnTo>
                  <a:lnTo>
                    <a:pt x="3792740" y="163771"/>
                  </a:lnTo>
                  <a:lnTo>
                    <a:pt x="3782184" y="174282"/>
                  </a:lnTo>
                  <a:lnTo>
                    <a:pt x="3762352" y="178741"/>
                  </a:lnTo>
                  <a:lnTo>
                    <a:pt x="3763951" y="163771"/>
                  </a:lnTo>
                  <a:lnTo>
                    <a:pt x="3760753" y="144979"/>
                  </a:lnTo>
                  <a:lnTo>
                    <a:pt x="3783783" y="138290"/>
                  </a:lnTo>
                  <a:lnTo>
                    <a:pt x="3794659" y="121409"/>
                  </a:lnTo>
                  <a:lnTo>
                    <a:pt x="3808413" y="128735"/>
                  </a:lnTo>
                  <a:lnTo>
                    <a:pt x="3806494" y="142431"/>
                  </a:lnTo>
                  <a:lnTo>
                    <a:pt x="3826646" y="134468"/>
                  </a:lnTo>
                  <a:lnTo>
                    <a:pt x="3823447" y="118861"/>
                  </a:lnTo>
                  <a:lnTo>
                    <a:pt x="3858313" y="100706"/>
                  </a:lnTo>
                  <a:lnTo>
                    <a:pt x="3867909" y="104846"/>
                  </a:lnTo>
                  <a:lnTo>
                    <a:pt x="3873987" y="88921"/>
                  </a:lnTo>
                  <a:close/>
                  <a:moveTo>
                    <a:pt x="3954178" y="46037"/>
                  </a:moveTo>
                  <a:lnTo>
                    <a:pt x="3965541" y="53654"/>
                  </a:lnTo>
                  <a:cubicBezTo>
                    <a:pt x="3965095" y="60458"/>
                    <a:pt x="3964650" y="67263"/>
                    <a:pt x="3964204" y="74067"/>
                  </a:cubicBezTo>
                  <a:lnTo>
                    <a:pt x="3953175" y="76200"/>
                  </a:lnTo>
                  <a:lnTo>
                    <a:pt x="3955514" y="67974"/>
                  </a:lnTo>
                  <a:lnTo>
                    <a:pt x="3946491" y="64318"/>
                  </a:lnTo>
                  <a:close/>
                  <a:moveTo>
                    <a:pt x="4240178" y="42862"/>
                  </a:moveTo>
                  <a:lnTo>
                    <a:pt x="4253469" y="43488"/>
                  </a:lnTo>
                  <a:cubicBezTo>
                    <a:pt x="4253801" y="50159"/>
                    <a:pt x="4254134" y="56829"/>
                    <a:pt x="4254466" y="63500"/>
                  </a:cubicBezTo>
                  <a:close/>
                  <a:moveTo>
                    <a:pt x="4283567" y="2124"/>
                  </a:moveTo>
                  <a:lnTo>
                    <a:pt x="4289750" y="3880"/>
                  </a:lnTo>
                  <a:lnTo>
                    <a:pt x="4307921" y="26351"/>
                  </a:lnTo>
                  <a:lnTo>
                    <a:pt x="4311095" y="16826"/>
                  </a:lnTo>
                  <a:lnTo>
                    <a:pt x="4314150" y="10809"/>
                  </a:lnTo>
                  <a:lnTo>
                    <a:pt x="4334458" y="16576"/>
                  </a:lnTo>
                  <a:lnTo>
                    <a:pt x="4344797" y="20074"/>
                  </a:lnTo>
                  <a:lnTo>
                    <a:pt x="4331090" y="40956"/>
                  </a:lnTo>
                  <a:lnTo>
                    <a:pt x="4363145" y="29208"/>
                  </a:lnTo>
                  <a:lnTo>
                    <a:pt x="4366319" y="54291"/>
                  </a:lnTo>
                  <a:lnTo>
                    <a:pt x="4331407" y="89533"/>
                  </a:lnTo>
                  <a:lnTo>
                    <a:pt x="4304430" y="84453"/>
                  </a:lnTo>
                  <a:lnTo>
                    <a:pt x="4322203" y="103186"/>
                  </a:lnTo>
                  <a:lnTo>
                    <a:pt x="4318077" y="112711"/>
                  </a:lnTo>
                  <a:lnTo>
                    <a:pt x="4296178" y="128586"/>
                  </a:lnTo>
                  <a:lnTo>
                    <a:pt x="4289830" y="141603"/>
                  </a:lnTo>
                  <a:lnTo>
                    <a:pt x="4330772" y="120331"/>
                  </a:lnTo>
                  <a:lnTo>
                    <a:pt x="4344737" y="116838"/>
                  </a:lnTo>
                  <a:lnTo>
                    <a:pt x="4334263" y="162241"/>
                  </a:lnTo>
                  <a:lnTo>
                    <a:pt x="4311412" y="184466"/>
                  </a:lnTo>
                  <a:lnTo>
                    <a:pt x="4315538" y="192086"/>
                  </a:lnTo>
                  <a:lnTo>
                    <a:pt x="4331407" y="180338"/>
                  </a:lnTo>
                  <a:lnTo>
                    <a:pt x="4337755" y="183196"/>
                  </a:lnTo>
                  <a:lnTo>
                    <a:pt x="4336168" y="219391"/>
                  </a:lnTo>
                  <a:lnTo>
                    <a:pt x="4318712" y="285748"/>
                  </a:lnTo>
                  <a:lnTo>
                    <a:pt x="4278405" y="298766"/>
                  </a:lnTo>
                  <a:lnTo>
                    <a:pt x="4304430" y="295591"/>
                  </a:lnTo>
                  <a:lnTo>
                    <a:pt x="4326329" y="288606"/>
                  </a:lnTo>
                  <a:lnTo>
                    <a:pt x="4333946" y="251458"/>
                  </a:lnTo>
                  <a:lnTo>
                    <a:pt x="4359654" y="182561"/>
                  </a:lnTo>
                  <a:lnTo>
                    <a:pt x="4377109" y="186053"/>
                  </a:lnTo>
                  <a:lnTo>
                    <a:pt x="4357749" y="157796"/>
                  </a:lnTo>
                  <a:lnTo>
                    <a:pt x="4379331" y="98741"/>
                  </a:lnTo>
                  <a:lnTo>
                    <a:pt x="4394248" y="92391"/>
                  </a:lnTo>
                  <a:cubicBezTo>
                    <a:pt x="4394460" y="82443"/>
                    <a:pt x="4394671" y="72494"/>
                    <a:pt x="4394883" y="62546"/>
                  </a:cubicBezTo>
                  <a:lnTo>
                    <a:pt x="4419321" y="81278"/>
                  </a:lnTo>
                  <a:lnTo>
                    <a:pt x="4435189" y="79056"/>
                  </a:lnTo>
                  <a:lnTo>
                    <a:pt x="4449154" y="100011"/>
                  </a:lnTo>
                  <a:lnTo>
                    <a:pt x="4437729" y="117156"/>
                  </a:lnTo>
                  <a:lnTo>
                    <a:pt x="4451376" y="126681"/>
                  </a:lnTo>
                  <a:lnTo>
                    <a:pt x="4458675" y="120013"/>
                  </a:lnTo>
                  <a:lnTo>
                    <a:pt x="4482161" y="111441"/>
                  </a:lnTo>
                  <a:lnTo>
                    <a:pt x="4488509" y="142873"/>
                  </a:lnTo>
                  <a:lnTo>
                    <a:pt x="4505647" y="127951"/>
                  </a:lnTo>
                  <a:cubicBezTo>
                    <a:pt x="4505859" y="122342"/>
                    <a:pt x="4506070" y="116732"/>
                    <a:pt x="4506282" y="111123"/>
                  </a:cubicBezTo>
                  <a:lnTo>
                    <a:pt x="4521516" y="136523"/>
                  </a:lnTo>
                  <a:lnTo>
                    <a:pt x="4540559" y="139381"/>
                  </a:lnTo>
                  <a:cubicBezTo>
                    <a:pt x="4540242" y="142873"/>
                    <a:pt x="4539924" y="146366"/>
                    <a:pt x="4539607" y="149858"/>
                  </a:cubicBezTo>
                  <a:lnTo>
                    <a:pt x="4514217" y="161606"/>
                  </a:lnTo>
                  <a:lnTo>
                    <a:pt x="4529133" y="173353"/>
                  </a:lnTo>
                  <a:lnTo>
                    <a:pt x="4551032" y="160336"/>
                  </a:lnTo>
                  <a:lnTo>
                    <a:pt x="4578644" y="163511"/>
                  </a:lnTo>
                  <a:lnTo>
                    <a:pt x="4584357" y="186371"/>
                  </a:lnTo>
                  <a:lnTo>
                    <a:pt x="4600226" y="183196"/>
                  </a:lnTo>
                  <a:lnTo>
                    <a:pt x="4606891" y="226376"/>
                  </a:lnTo>
                  <a:lnTo>
                    <a:pt x="4574201" y="233678"/>
                  </a:lnTo>
                  <a:lnTo>
                    <a:pt x="4536116" y="270826"/>
                  </a:lnTo>
                  <a:lnTo>
                    <a:pt x="4517390" y="274318"/>
                  </a:lnTo>
                  <a:lnTo>
                    <a:pt x="4494222" y="287336"/>
                  </a:lnTo>
                  <a:lnTo>
                    <a:pt x="4451693" y="276223"/>
                  </a:lnTo>
                  <a:lnTo>
                    <a:pt x="4412656" y="272413"/>
                  </a:lnTo>
                  <a:lnTo>
                    <a:pt x="4376475" y="260031"/>
                  </a:lnTo>
                  <a:lnTo>
                    <a:pt x="4383140" y="276541"/>
                  </a:lnTo>
                  <a:lnTo>
                    <a:pt x="4374570" y="288288"/>
                  </a:lnTo>
                  <a:lnTo>
                    <a:pt x="4402182" y="287336"/>
                  </a:lnTo>
                  <a:lnTo>
                    <a:pt x="4435189" y="298131"/>
                  </a:lnTo>
                  <a:lnTo>
                    <a:pt x="4464706" y="321308"/>
                  </a:lnTo>
                  <a:lnTo>
                    <a:pt x="4459945" y="338135"/>
                  </a:lnTo>
                  <a:lnTo>
                    <a:pt x="4498665" y="340040"/>
                  </a:lnTo>
                  <a:lnTo>
                    <a:pt x="4507552" y="363853"/>
                  </a:lnTo>
                  <a:lnTo>
                    <a:pt x="4491048" y="379728"/>
                  </a:lnTo>
                  <a:lnTo>
                    <a:pt x="4511043" y="395920"/>
                  </a:lnTo>
                  <a:lnTo>
                    <a:pt x="4513582" y="424178"/>
                  </a:lnTo>
                  <a:lnTo>
                    <a:pt x="4502474" y="461325"/>
                  </a:lnTo>
                  <a:lnTo>
                    <a:pt x="4444711" y="494345"/>
                  </a:lnTo>
                  <a:lnTo>
                    <a:pt x="4432650" y="482915"/>
                  </a:lnTo>
                  <a:lnTo>
                    <a:pt x="4441220" y="501648"/>
                  </a:lnTo>
                  <a:lnTo>
                    <a:pt x="4435824" y="513078"/>
                  </a:lnTo>
                  <a:lnTo>
                    <a:pt x="4445346" y="501330"/>
                  </a:lnTo>
                  <a:lnTo>
                    <a:pt x="4506917" y="470533"/>
                  </a:lnTo>
                  <a:lnTo>
                    <a:pt x="4524373" y="436560"/>
                  </a:lnTo>
                  <a:lnTo>
                    <a:pt x="4529133" y="400683"/>
                  </a:lnTo>
                  <a:lnTo>
                    <a:pt x="4549445" y="412113"/>
                  </a:lnTo>
                  <a:lnTo>
                    <a:pt x="4552302" y="390205"/>
                  </a:lnTo>
                  <a:lnTo>
                    <a:pt x="4541511" y="379410"/>
                  </a:lnTo>
                  <a:lnTo>
                    <a:pt x="4532942" y="380680"/>
                  </a:lnTo>
                  <a:lnTo>
                    <a:pt x="4534211" y="355598"/>
                  </a:lnTo>
                  <a:lnTo>
                    <a:pt x="4555476" y="379410"/>
                  </a:lnTo>
                  <a:lnTo>
                    <a:pt x="4577692" y="375918"/>
                  </a:lnTo>
                  <a:lnTo>
                    <a:pt x="4584992" y="388618"/>
                  </a:lnTo>
                  <a:cubicBezTo>
                    <a:pt x="4586215" y="390732"/>
                    <a:pt x="4580951" y="388976"/>
                    <a:pt x="4585033" y="388603"/>
                  </a:cubicBezTo>
                  <a:lnTo>
                    <a:pt x="4609485" y="386381"/>
                  </a:lnTo>
                  <a:lnTo>
                    <a:pt x="4641240" y="393364"/>
                  </a:lnTo>
                  <a:lnTo>
                    <a:pt x="4647591" y="411458"/>
                  </a:lnTo>
                  <a:lnTo>
                    <a:pt x="4631078" y="429235"/>
                  </a:lnTo>
                  <a:lnTo>
                    <a:pt x="4635207" y="434631"/>
                  </a:lnTo>
                  <a:lnTo>
                    <a:pt x="4660611" y="409871"/>
                  </a:lnTo>
                  <a:lnTo>
                    <a:pt x="4681570" y="407649"/>
                  </a:lnTo>
                  <a:lnTo>
                    <a:pt x="4669820" y="397173"/>
                  </a:lnTo>
                  <a:lnTo>
                    <a:pt x="4676171" y="367969"/>
                  </a:lnTo>
                  <a:lnTo>
                    <a:pt x="4692049" y="374000"/>
                  </a:lnTo>
                  <a:lnTo>
                    <a:pt x="4702211" y="354002"/>
                  </a:lnTo>
                  <a:lnTo>
                    <a:pt x="4694907" y="338130"/>
                  </a:lnTo>
                  <a:lnTo>
                    <a:pt x="4696495" y="325432"/>
                  </a:lnTo>
                  <a:lnTo>
                    <a:pt x="4741270" y="344161"/>
                  </a:lnTo>
                  <a:lnTo>
                    <a:pt x="4764769" y="374318"/>
                  </a:lnTo>
                  <a:lnTo>
                    <a:pt x="4780646" y="374318"/>
                  </a:lnTo>
                  <a:lnTo>
                    <a:pt x="4789220" y="387968"/>
                  </a:lnTo>
                  <a:lnTo>
                    <a:pt x="4804145" y="387650"/>
                  </a:lnTo>
                  <a:lnTo>
                    <a:pt x="4778106" y="430187"/>
                  </a:lnTo>
                  <a:lnTo>
                    <a:pt x="4739999" y="424156"/>
                  </a:lnTo>
                  <a:lnTo>
                    <a:pt x="4711102" y="399078"/>
                  </a:lnTo>
                  <a:lnTo>
                    <a:pt x="4693319" y="422251"/>
                  </a:lnTo>
                  <a:lnTo>
                    <a:pt x="4699670" y="444472"/>
                  </a:lnTo>
                  <a:lnTo>
                    <a:pt x="4717771" y="429870"/>
                  </a:lnTo>
                  <a:lnTo>
                    <a:pt x="4725392" y="440028"/>
                  </a:lnTo>
                  <a:lnTo>
                    <a:pt x="4739047" y="444155"/>
                  </a:lnTo>
                  <a:lnTo>
                    <a:pt x="4718088" y="463201"/>
                  </a:lnTo>
                  <a:lnTo>
                    <a:pt x="4727615" y="474629"/>
                  </a:lnTo>
                  <a:lnTo>
                    <a:pt x="4751749" y="458757"/>
                  </a:lnTo>
                  <a:lnTo>
                    <a:pt x="4799700" y="462566"/>
                  </a:lnTo>
                  <a:lnTo>
                    <a:pt x="4782869" y="493358"/>
                  </a:lnTo>
                  <a:lnTo>
                    <a:pt x="4787315" y="502564"/>
                  </a:lnTo>
                  <a:lnTo>
                    <a:pt x="4815577" y="474946"/>
                  </a:lnTo>
                  <a:lnTo>
                    <a:pt x="4817800" y="502564"/>
                  </a:lnTo>
                  <a:lnTo>
                    <a:pt x="4839076" y="525420"/>
                  </a:lnTo>
                  <a:lnTo>
                    <a:pt x="4829867" y="551767"/>
                  </a:lnTo>
                  <a:lnTo>
                    <a:pt x="4808591" y="559386"/>
                  </a:lnTo>
                  <a:lnTo>
                    <a:pt x="4796207" y="572401"/>
                  </a:lnTo>
                  <a:lnTo>
                    <a:pt x="4795571" y="616525"/>
                  </a:lnTo>
                  <a:lnTo>
                    <a:pt x="4770485" y="639698"/>
                  </a:lnTo>
                  <a:lnTo>
                    <a:pt x="4779059" y="656523"/>
                  </a:lnTo>
                  <a:lnTo>
                    <a:pt x="4802240" y="643825"/>
                  </a:lnTo>
                  <a:lnTo>
                    <a:pt x="4812402" y="577162"/>
                  </a:lnTo>
                  <a:lnTo>
                    <a:pt x="4848920" y="563512"/>
                  </a:lnTo>
                  <a:lnTo>
                    <a:pt x="4858130" y="516849"/>
                  </a:lnTo>
                  <a:lnTo>
                    <a:pt x="4876230" y="514627"/>
                  </a:lnTo>
                  <a:lnTo>
                    <a:pt x="4887662" y="506056"/>
                  </a:lnTo>
                  <a:lnTo>
                    <a:pt x="4939741" y="519071"/>
                  </a:lnTo>
                  <a:lnTo>
                    <a:pt x="4983246" y="527324"/>
                  </a:lnTo>
                  <a:lnTo>
                    <a:pt x="4993090" y="547005"/>
                  </a:lnTo>
                  <a:lnTo>
                    <a:pt x="5003252" y="537482"/>
                  </a:lnTo>
                  <a:lnTo>
                    <a:pt x="5007697" y="519706"/>
                  </a:lnTo>
                  <a:lnTo>
                    <a:pt x="5044851" y="530816"/>
                  </a:lnTo>
                  <a:lnTo>
                    <a:pt x="5063904" y="545418"/>
                  </a:lnTo>
                  <a:lnTo>
                    <a:pt x="5070256" y="536847"/>
                  </a:lnTo>
                  <a:lnTo>
                    <a:pt x="5077559" y="557164"/>
                  </a:lnTo>
                  <a:lnTo>
                    <a:pt x="5105186" y="555576"/>
                  </a:lnTo>
                  <a:lnTo>
                    <a:pt x="5125510" y="567957"/>
                  </a:lnTo>
                  <a:lnTo>
                    <a:pt x="5144563" y="587955"/>
                  </a:lnTo>
                  <a:lnTo>
                    <a:pt x="5164569" y="596209"/>
                  </a:lnTo>
                  <a:lnTo>
                    <a:pt x="5181082" y="617160"/>
                  </a:lnTo>
                  <a:lnTo>
                    <a:pt x="5206486" y="626366"/>
                  </a:lnTo>
                  <a:lnTo>
                    <a:pt x="5212837" y="641285"/>
                  </a:lnTo>
                  <a:lnTo>
                    <a:pt x="5241417" y="661602"/>
                  </a:lnTo>
                  <a:lnTo>
                    <a:pt x="5311279" y="734930"/>
                  </a:lnTo>
                  <a:lnTo>
                    <a:pt x="5318583" y="756199"/>
                  </a:lnTo>
                  <a:lnTo>
                    <a:pt x="5332555" y="761278"/>
                  </a:lnTo>
                  <a:lnTo>
                    <a:pt x="5346210" y="775880"/>
                  </a:lnTo>
                  <a:lnTo>
                    <a:pt x="5352561" y="771436"/>
                  </a:lnTo>
                  <a:lnTo>
                    <a:pt x="5337636" y="755881"/>
                  </a:lnTo>
                  <a:lnTo>
                    <a:pt x="5337636" y="740009"/>
                  </a:lnTo>
                  <a:lnTo>
                    <a:pt x="5366533" y="765087"/>
                  </a:lnTo>
                  <a:lnTo>
                    <a:pt x="5366533" y="776832"/>
                  </a:lnTo>
                  <a:lnTo>
                    <a:pt x="5379553" y="795561"/>
                  </a:lnTo>
                  <a:lnTo>
                    <a:pt x="5431632" y="816195"/>
                  </a:lnTo>
                  <a:lnTo>
                    <a:pt x="5448462" y="830797"/>
                  </a:lnTo>
                  <a:lnTo>
                    <a:pt x="5444969" y="806354"/>
                  </a:lnTo>
                  <a:lnTo>
                    <a:pt x="5491014" y="852383"/>
                  </a:lnTo>
                  <a:lnTo>
                    <a:pt x="5494190" y="864129"/>
                  </a:lnTo>
                  <a:lnTo>
                    <a:pt x="5506257" y="873334"/>
                  </a:lnTo>
                  <a:lnTo>
                    <a:pt x="5503081" y="891429"/>
                  </a:lnTo>
                  <a:lnTo>
                    <a:pt x="5514513" y="906031"/>
                  </a:lnTo>
                  <a:lnTo>
                    <a:pt x="5526263" y="892381"/>
                  </a:lnTo>
                  <a:lnTo>
                    <a:pt x="5547539" y="910158"/>
                  </a:lnTo>
                  <a:lnTo>
                    <a:pt x="5572943" y="919363"/>
                  </a:lnTo>
                  <a:lnTo>
                    <a:pt x="5563734" y="963488"/>
                  </a:lnTo>
                  <a:lnTo>
                    <a:pt x="5578977" y="981264"/>
                  </a:lnTo>
                  <a:lnTo>
                    <a:pt x="5575166" y="1032056"/>
                  </a:lnTo>
                  <a:lnTo>
                    <a:pt x="5580565" y="1047610"/>
                  </a:lnTo>
                  <a:lnTo>
                    <a:pt x="5598348" y="1037135"/>
                  </a:lnTo>
                  <a:lnTo>
                    <a:pt x="5602158" y="1068561"/>
                  </a:lnTo>
                  <a:lnTo>
                    <a:pt x="5560241" y="1152366"/>
                  </a:lnTo>
                  <a:lnTo>
                    <a:pt x="5498636" y="1245376"/>
                  </a:lnTo>
                  <a:lnTo>
                    <a:pt x="5427186" y="1279660"/>
                  </a:lnTo>
                  <a:lnTo>
                    <a:pt x="5357642" y="1305690"/>
                  </a:lnTo>
                  <a:lnTo>
                    <a:pt x="5268727" y="1295849"/>
                  </a:lnTo>
                  <a:lnTo>
                    <a:pt x="5197277" y="1259661"/>
                  </a:lnTo>
                  <a:lnTo>
                    <a:pt x="5135037" y="1254900"/>
                  </a:lnTo>
                  <a:lnTo>
                    <a:pt x="5093119" y="1236488"/>
                  </a:lnTo>
                  <a:lnTo>
                    <a:pt x="5080735" y="1242837"/>
                  </a:lnTo>
                  <a:lnTo>
                    <a:pt x="5045804" y="1221886"/>
                  </a:lnTo>
                  <a:lnTo>
                    <a:pt x="5036277" y="1231409"/>
                  </a:lnTo>
                  <a:lnTo>
                    <a:pt x="5026433" y="1206331"/>
                  </a:lnTo>
                  <a:lnTo>
                    <a:pt x="5001346" y="1207918"/>
                  </a:lnTo>
                  <a:lnTo>
                    <a:pt x="4972131" y="1180618"/>
                  </a:lnTo>
                  <a:lnTo>
                    <a:pt x="4954666" y="1206966"/>
                  </a:lnTo>
                  <a:lnTo>
                    <a:pt x="4930214" y="1185063"/>
                  </a:lnTo>
                  <a:lnTo>
                    <a:pt x="4939423" y="1161889"/>
                  </a:lnTo>
                  <a:lnTo>
                    <a:pt x="4920053" y="1156810"/>
                  </a:lnTo>
                  <a:lnTo>
                    <a:pt x="4915924" y="1144113"/>
                  </a:lnTo>
                  <a:lnTo>
                    <a:pt x="4900047" y="1147604"/>
                  </a:lnTo>
                  <a:lnTo>
                    <a:pt x="4886074" y="1166651"/>
                  </a:lnTo>
                  <a:lnTo>
                    <a:pt x="4856542" y="1143795"/>
                  </a:lnTo>
                  <a:lnTo>
                    <a:pt x="4852414" y="1151096"/>
                  </a:lnTo>
                  <a:lnTo>
                    <a:pt x="4820341" y="1139986"/>
                  </a:lnTo>
                  <a:lnTo>
                    <a:pt x="4815260" y="1127288"/>
                  </a:lnTo>
                  <a:lnTo>
                    <a:pt x="4794936" y="1123161"/>
                  </a:lnTo>
                  <a:lnTo>
                    <a:pt x="4782869" y="1074910"/>
                  </a:lnTo>
                  <a:lnTo>
                    <a:pt x="4758418" y="1057134"/>
                  </a:lnTo>
                  <a:lnTo>
                    <a:pt x="4710785" y="1055229"/>
                  </a:lnTo>
                  <a:lnTo>
                    <a:pt x="4706339" y="1060626"/>
                  </a:lnTo>
                  <a:lnTo>
                    <a:pt x="4718088" y="1066022"/>
                  </a:lnTo>
                  <a:lnTo>
                    <a:pt x="4736506" y="1087926"/>
                  </a:lnTo>
                  <a:lnTo>
                    <a:pt x="4752067" y="1083799"/>
                  </a:lnTo>
                  <a:lnTo>
                    <a:pt x="4746033" y="1108877"/>
                  </a:lnTo>
                  <a:lnTo>
                    <a:pt x="4759053" y="1138081"/>
                  </a:lnTo>
                  <a:lnTo>
                    <a:pt x="4770802" y="1142526"/>
                  </a:lnTo>
                  <a:lnTo>
                    <a:pt x="4787950" y="1166334"/>
                  </a:lnTo>
                  <a:lnTo>
                    <a:pt x="4812402" y="1176809"/>
                  </a:lnTo>
                  <a:lnTo>
                    <a:pt x="4798747" y="1188237"/>
                  </a:lnTo>
                  <a:cubicBezTo>
                    <a:pt x="4799170" y="1193634"/>
                    <a:pt x="4799594" y="1199030"/>
                    <a:pt x="4800017" y="1204427"/>
                  </a:cubicBezTo>
                  <a:lnTo>
                    <a:pt x="4820976" y="1203157"/>
                  </a:lnTo>
                  <a:lnTo>
                    <a:pt x="4861305" y="1231092"/>
                  </a:lnTo>
                  <a:lnTo>
                    <a:pt x="4857494" y="1245059"/>
                  </a:lnTo>
                  <a:lnTo>
                    <a:pt x="4829867" y="1250138"/>
                  </a:lnTo>
                  <a:lnTo>
                    <a:pt x="4842569" y="1262836"/>
                  </a:lnTo>
                  <a:lnTo>
                    <a:pt x="4866068" y="1259344"/>
                  </a:lnTo>
                  <a:lnTo>
                    <a:pt x="4900047" y="1267597"/>
                  </a:lnTo>
                  <a:lnTo>
                    <a:pt x="4911796" y="1281247"/>
                  </a:lnTo>
                  <a:lnTo>
                    <a:pt x="4907668" y="1299976"/>
                  </a:lnTo>
                  <a:lnTo>
                    <a:pt x="4925769" y="1296802"/>
                  </a:lnTo>
                  <a:lnTo>
                    <a:pt x="4955619" y="1312356"/>
                  </a:lnTo>
                  <a:lnTo>
                    <a:pt x="4965145" y="1341878"/>
                  </a:lnTo>
                  <a:lnTo>
                    <a:pt x="4974989" y="1352354"/>
                  </a:lnTo>
                  <a:lnTo>
                    <a:pt x="4953078" y="1385050"/>
                  </a:lnTo>
                  <a:lnTo>
                    <a:pt x="4964828" y="1413620"/>
                  </a:lnTo>
                  <a:lnTo>
                    <a:pt x="4955301" y="1422191"/>
                  </a:lnTo>
                  <a:lnTo>
                    <a:pt x="4953396" y="1459966"/>
                  </a:lnTo>
                  <a:lnTo>
                    <a:pt x="4928309" y="1458061"/>
                  </a:lnTo>
                  <a:lnTo>
                    <a:pt x="4919735" y="1476155"/>
                  </a:lnTo>
                  <a:lnTo>
                    <a:pt x="4937836" y="1485361"/>
                  </a:lnTo>
                  <a:cubicBezTo>
                    <a:pt x="4937942" y="1490652"/>
                    <a:pt x="4938047" y="1495942"/>
                    <a:pt x="4938153" y="1501233"/>
                  </a:cubicBezTo>
                  <a:lnTo>
                    <a:pt x="4949903" y="1508534"/>
                  </a:lnTo>
                  <a:lnTo>
                    <a:pt x="4966415" y="1581863"/>
                  </a:lnTo>
                  <a:lnTo>
                    <a:pt x="4984198" y="1575514"/>
                  </a:lnTo>
                  <a:lnTo>
                    <a:pt x="4987692" y="1601862"/>
                  </a:lnTo>
                  <a:lnTo>
                    <a:pt x="4976260" y="1619956"/>
                  </a:lnTo>
                  <a:lnTo>
                    <a:pt x="4996583" y="1643764"/>
                  </a:lnTo>
                  <a:lnTo>
                    <a:pt x="4983881" y="1654557"/>
                  </a:lnTo>
                  <a:lnTo>
                    <a:pt x="4949267" y="1672968"/>
                  </a:lnTo>
                  <a:lnTo>
                    <a:pt x="4924498" y="1736139"/>
                  </a:lnTo>
                  <a:lnTo>
                    <a:pt x="4927991" y="1790104"/>
                  </a:lnTo>
                  <a:lnTo>
                    <a:pt x="4928309" y="1829785"/>
                  </a:lnTo>
                  <a:lnTo>
                    <a:pt x="4920053" y="1845973"/>
                  </a:lnTo>
                  <a:lnTo>
                    <a:pt x="4939423" y="1862481"/>
                  </a:lnTo>
                  <a:cubicBezTo>
                    <a:pt x="4939317" y="1855921"/>
                    <a:pt x="4939212" y="1849360"/>
                    <a:pt x="4939106" y="1842800"/>
                  </a:cubicBezTo>
                  <a:lnTo>
                    <a:pt x="4946410" y="1838354"/>
                  </a:lnTo>
                  <a:lnTo>
                    <a:pt x="4965145" y="1902478"/>
                  </a:lnTo>
                  <a:lnTo>
                    <a:pt x="4980070" y="1903113"/>
                  </a:lnTo>
                  <a:lnTo>
                    <a:pt x="4985786" y="1955808"/>
                  </a:lnTo>
                  <a:lnTo>
                    <a:pt x="4994043" y="1967553"/>
                  </a:lnTo>
                  <a:lnTo>
                    <a:pt x="4985151" y="1984060"/>
                  </a:lnTo>
                  <a:lnTo>
                    <a:pt x="4988009" y="1998028"/>
                  </a:lnTo>
                  <a:lnTo>
                    <a:pt x="4976895" y="1987870"/>
                  </a:lnTo>
                  <a:lnTo>
                    <a:pt x="4965780" y="1999297"/>
                  </a:lnTo>
                  <a:lnTo>
                    <a:pt x="4957206" y="1998028"/>
                  </a:lnTo>
                  <a:lnTo>
                    <a:pt x="4946727" y="1994853"/>
                  </a:lnTo>
                  <a:lnTo>
                    <a:pt x="4939423" y="2005011"/>
                  </a:lnTo>
                  <a:lnTo>
                    <a:pt x="4955936" y="2009455"/>
                  </a:lnTo>
                  <a:lnTo>
                    <a:pt x="4958477" y="2033898"/>
                  </a:lnTo>
                  <a:lnTo>
                    <a:pt x="4972131" y="2042785"/>
                  </a:lnTo>
                  <a:lnTo>
                    <a:pt x="4983881" y="2034851"/>
                  </a:lnTo>
                  <a:lnTo>
                    <a:pt x="4997218" y="2049452"/>
                  </a:lnTo>
                  <a:lnTo>
                    <a:pt x="5015319" y="2044054"/>
                  </a:lnTo>
                  <a:lnTo>
                    <a:pt x="5030244" y="2048499"/>
                  </a:lnTo>
                  <a:lnTo>
                    <a:pt x="5025798" y="2064052"/>
                  </a:lnTo>
                  <a:lnTo>
                    <a:pt x="5043581" y="2102463"/>
                  </a:lnTo>
                  <a:lnTo>
                    <a:pt x="5045169" y="2118018"/>
                  </a:lnTo>
                  <a:lnTo>
                    <a:pt x="5040405" y="2132937"/>
                  </a:lnTo>
                  <a:lnTo>
                    <a:pt x="5028974" y="2133890"/>
                  </a:lnTo>
                  <a:lnTo>
                    <a:pt x="5026751" y="2141191"/>
                  </a:lnTo>
                  <a:lnTo>
                    <a:pt x="5018177" y="2138652"/>
                  </a:lnTo>
                  <a:lnTo>
                    <a:pt x="5012143" y="2125955"/>
                  </a:lnTo>
                  <a:lnTo>
                    <a:pt x="5004204" y="2117065"/>
                  </a:lnTo>
                  <a:lnTo>
                    <a:pt x="4996583" y="2118018"/>
                  </a:lnTo>
                  <a:lnTo>
                    <a:pt x="4998488" y="2132937"/>
                  </a:lnTo>
                  <a:lnTo>
                    <a:pt x="5006427" y="2136113"/>
                  </a:lnTo>
                  <a:lnTo>
                    <a:pt x="5004204" y="2151032"/>
                  </a:lnTo>
                  <a:lnTo>
                    <a:pt x="5001981" y="2160238"/>
                  </a:lnTo>
                  <a:lnTo>
                    <a:pt x="5005792" y="2170080"/>
                  </a:lnTo>
                  <a:lnTo>
                    <a:pt x="4995313" y="2165635"/>
                  </a:lnTo>
                  <a:lnTo>
                    <a:pt x="4988009" y="2158969"/>
                  </a:lnTo>
                  <a:lnTo>
                    <a:pt x="4981976" y="2138652"/>
                  </a:lnTo>
                  <a:lnTo>
                    <a:pt x="4976260" y="2125002"/>
                  </a:lnTo>
                  <a:lnTo>
                    <a:pt x="4967051" y="2115479"/>
                  </a:lnTo>
                  <a:cubicBezTo>
                    <a:pt x="4967263" y="2108389"/>
                    <a:pt x="4967474" y="2101299"/>
                    <a:pt x="4967686" y="2094209"/>
                  </a:cubicBezTo>
                  <a:lnTo>
                    <a:pt x="4958477" y="2072941"/>
                  </a:lnTo>
                  <a:lnTo>
                    <a:pt x="4947362" y="2050720"/>
                  </a:lnTo>
                  <a:lnTo>
                    <a:pt x="4944822" y="2070402"/>
                  </a:lnTo>
                  <a:lnTo>
                    <a:pt x="4943552" y="2082147"/>
                  </a:lnTo>
                  <a:lnTo>
                    <a:pt x="4965145" y="2104685"/>
                  </a:lnTo>
                  <a:lnTo>
                    <a:pt x="4967051" y="2115479"/>
                  </a:lnTo>
                  <a:cubicBezTo>
                    <a:pt x="4967263" y="2121087"/>
                    <a:pt x="4967474" y="2126695"/>
                    <a:pt x="4967686" y="2132303"/>
                  </a:cubicBezTo>
                  <a:lnTo>
                    <a:pt x="4957206" y="2125637"/>
                  </a:lnTo>
                  <a:lnTo>
                    <a:pt x="4952443" y="2108495"/>
                  </a:lnTo>
                  <a:lnTo>
                    <a:pt x="4940058" y="2096748"/>
                  </a:lnTo>
                  <a:lnTo>
                    <a:pt x="4937518" y="2110399"/>
                  </a:lnTo>
                  <a:lnTo>
                    <a:pt x="4956889" y="2131033"/>
                  </a:lnTo>
                  <a:lnTo>
                    <a:pt x="4965145" y="2146905"/>
                  </a:lnTo>
                  <a:lnTo>
                    <a:pt x="4949267" y="2143413"/>
                  </a:lnTo>
                  <a:lnTo>
                    <a:pt x="4949903" y="2154842"/>
                  </a:lnTo>
                  <a:lnTo>
                    <a:pt x="4963240" y="2169127"/>
                  </a:lnTo>
                  <a:lnTo>
                    <a:pt x="4973402" y="2196745"/>
                  </a:lnTo>
                  <a:lnTo>
                    <a:pt x="4967051" y="2196428"/>
                  </a:lnTo>
                  <a:lnTo>
                    <a:pt x="4953396" y="2182460"/>
                  </a:lnTo>
                  <a:lnTo>
                    <a:pt x="4945457" y="2181190"/>
                  </a:lnTo>
                  <a:lnTo>
                    <a:pt x="4938153" y="2167222"/>
                  </a:lnTo>
                  <a:lnTo>
                    <a:pt x="4928626" y="2161826"/>
                  </a:lnTo>
                  <a:cubicBezTo>
                    <a:pt x="4928203" y="2168175"/>
                    <a:pt x="4927779" y="2174523"/>
                    <a:pt x="4927356" y="2180872"/>
                  </a:cubicBezTo>
                  <a:lnTo>
                    <a:pt x="4943869" y="2184364"/>
                  </a:lnTo>
                  <a:lnTo>
                    <a:pt x="4950855" y="2196110"/>
                  </a:lnTo>
                  <a:lnTo>
                    <a:pt x="4953713" y="2212935"/>
                  </a:lnTo>
                  <a:lnTo>
                    <a:pt x="4942599" y="2203094"/>
                  </a:lnTo>
                  <a:lnTo>
                    <a:pt x="4937836" y="2210394"/>
                  </a:lnTo>
                  <a:lnTo>
                    <a:pt x="4943234" y="2216745"/>
                  </a:lnTo>
                  <a:lnTo>
                    <a:pt x="4929262" y="2217696"/>
                  </a:lnTo>
                  <a:lnTo>
                    <a:pt x="4928944" y="2225950"/>
                  </a:lnTo>
                  <a:lnTo>
                    <a:pt x="4964510" y="2254202"/>
                  </a:lnTo>
                  <a:lnTo>
                    <a:pt x="5023893" y="2285313"/>
                  </a:lnTo>
                  <a:lnTo>
                    <a:pt x="5039770" y="2294200"/>
                  </a:lnTo>
                  <a:lnTo>
                    <a:pt x="5049297" y="2332612"/>
                  </a:lnTo>
                  <a:lnTo>
                    <a:pt x="5048979" y="2345945"/>
                  </a:lnTo>
                  <a:lnTo>
                    <a:pt x="5039770" y="2368801"/>
                  </a:lnTo>
                  <a:lnTo>
                    <a:pt x="5044851" y="2386896"/>
                  </a:lnTo>
                  <a:lnTo>
                    <a:pt x="5065492" y="2398325"/>
                  </a:lnTo>
                  <a:lnTo>
                    <a:pt x="5096612" y="2379912"/>
                  </a:lnTo>
                  <a:lnTo>
                    <a:pt x="5105822" y="2353882"/>
                  </a:lnTo>
                  <a:lnTo>
                    <a:pt x="5123922" y="2344994"/>
                  </a:lnTo>
                  <a:lnTo>
                    <a:pt x="5134719" y="2303725"/>
                  </a:lnTo>
                  <a:lnTo>
                    <a:pt x="5125510" y="2289122"/>
                  </a:lnTo>
                  <a:lnTo>
                    <a:pt x="5135037" y="2287218"/>
                  </a:lnTo>
                  <a:lnTo>
                    <a:pt x="5136307" y="2275472"/>
                  </a:lnTo>
                  <a:lnTo>
                    <a:pt x="5108362" y="2253568"/>
                  </a:lnTo>
                  <a:lnTo>
                    <a:pt x="5102011" y="2215792"/>
                  </a:lnTo>
                  <a:lnTo>
                    <a:pt x="5089626" y="2202777"/>
                  </a:lnTo>
                  <a:lnTo>
                    <a:pt x="5053743" y="2169127"/>
                  </a:lnTo>
                  <a:lnTo>
                    <a:pt x="5050885" y="2151985"/>
                  </a:lnTo>
                  <a:lnTo>
                    <a:pt x="5054378" y="2136430"/>
                  </a:lnTo>
                  <a:lnTo>
                    <a:pt x="5063269" y="2119922"/>
                  </a:lnTo>
                  <a:cubicBezTo>
                    <a:pt x="5062952" y="2116007"/>
                    <a:pt x="5062634" y="2112092"/>
                    <a:pt x="5062317" y="2108177"/>
                  </a:cubicBezTo>
                  <a:lnTo>
                    <a:pt x="5053108" y="2100558"/>
                  </a:lnTo>
                  <a:lnTo>
                    <a:pt x="5054378" y="2089131"/>
                  </a:lnTo>
                  <a:lnTo>
                    <a:pt x="5061046" y="2078655"/>
                  </a:lnTo>
                  <a:lnTo>
                    <a:pt x="5058506" y="2054530"/>
                  </a:lnTo>
                  <a:lnTo>
                    <a:pt x="5041993" y="2037070"/>
                  </a:lnTo>
                  <a:lnTo>
                    <a:pt x="5029291" y="2038023"/>
                  </a:lnTo>
                  <a:lnTo>
                    <a:pt x="5023575" y="2023105"/>
                  </a:lnTo>
                  <a:lnTo>
                    <a:pt x="5007697" y="2018344"/>
                  </a:lnTo>
                  <a:lnTo>
                    <a:pt x="4999123" y="2020248"/>
                  </a:lnTo>
                  <a:lnTo>
                    <a:pt x="4983246" y="2015487"/>
                  </a:lnTo>
                  <a:cubicBezTo>
                    <a:pt x="4983034" y="2013053"/>
                    <a:pt x="4982823" y="2010620"/>
                    <a:pt x="4982611" y="2008186"/>
                  </a:cubicBezTo>
                  <a:lnTo>
                    <a:pt x="4988009" y="1998028"/>
                  </a:lnTo>
                  <a:lnTo>
                    <a:pt x="5000076" y="1981203"/>
                  </a:lnTo>
                  <a:lnTo>
                    <a:pt x="4994043" y="1967553"/>
                  </a:lnTo>
                  <a:lnTo>
                    <a:pt x="5002617" y="1951682"/>
                  </a:lnTo>
                  <a:lnTo>
                    <a:pt x="4999123" y="1929461"/>
                  </a:lnTo>
                  <a:lnTo>
                    <a:pt x="4995630" y="1894542"/>
                  </a:lnTo>
                  <a:lnTo>
                    <a:pt x="5009285" y="1902161"/>
                  </a:lnTo>
                  <a:lnTo>
                    <a:pt x="5047709" y="1893273"/>
                  </a:lnTo>
                  <a:lnTo>
                    <a:pt x="5039135" y="1881527"/>
                  </a:lnTo>
                  <a:lnTo>
                    <a:pt x="5005157" y="1876766"/>
                  </a:lnTo>
                  <a:lnTo>
                    <a:pt x="5002617" y="1850418"/>
                  </a:lnTo>
                  <a:lnTo>
                    <a:pt x="4992137" y="1848195"/>
                  </a:lnTo>
                  <a:lnTo>
                    <a:pt x="4983563" y="1833911"/>
                  </a:lnTo>
                  <a:lnTo>
                    <a:pt x="4946092" y="1793913"/>
                  </a:lnTo>
                  <a:lnTo>
                    <a:pt x="4935295" y="1787882"/>
                  </a:lnTo>
                  <a:lnTo>
                    <a:pt x="4931167" y="1776771"/>
                  </a:lnTo>
                  <a:lnTo>
                    <a:pt x="4927674" y="1736774"/>
                  </a:lnTo>
                  <a:lnTo>
                    <a:pt x="4952125" y="1676460"/>
                  </a:lnTo>
                  <a:lnTo>
                    <a:pt x="4991820" y="1677730"/>
                  </a:lnTo>
                  <a:lnTo>
                    <a:pt x="4996901" y="1692332"/>
                  </a:lnTo>
                  <a:lnTo>
                    <a:pt x="5009603" y="1701855"/>
                  </a:lnTo>
                  <a:lnTo>
                    <a:pt x="5029926" y="1718680"/>
                  </a:lnTo>
                  <a:lnTo>
                    <a:pt x="5046757" y="1713283"/>
                  </a:lnTo>
                  <a:lnTo>
                    <a:pt x="5056283" y="1697411"/>
                  </a:lnTo>
                  <a:lnTo>
                    <a:pt x="5071208" y="1709791"/>
                  </a:lnTo>
                  <a:lnTo>
                    <a:pt x="5083910" y="1736774"/>
                  </a:lnTo>
                  <a:lnTo>
                    <a:pt x="5105504" y="1744075"/>
                  </a:lnTo>
                  <a:lnTo>
                    <a:pt x="5111855" y="1778041"/>
                  </a:lnTo>
                  <a:lnTo>
                    <a:pt x="5136307" y="1784072"/>
                  </a:lnTo>
                  <a:lnTo>
                    <a:pt x="5148056" y="1794230"/>
                  </a:lnTo>
                  <a:lnTo>
                    <a:pt x="5180129" y="1806611"/>
                  </a:lnTo>
                  <a:lnTo>
                    <a:pt x="5208709" y="1806293"/>
                  </a:lnTo>
                  <a:lnTo>
                    <a:pt x="5222364" y="1819944"/>
                  </a:lnTo>
                  <a:lnTo>
                    <a:pt x="5236019" y="1815817"/>
                  </a:lnTo>
                  <a:lnTo>
                    <a:pt x="5246815" y="1797723"/>
                  </a:lnTo>
                  <a:lnTo>
                    <a:pt x="5282381" y="1793278"/>
                  </a:lnTo>
                  <a:lnTo>
                    <a:pt x="5296671" y="1809785"/>
                  </a:lnTo>
                  <a:lnTo>
                    <a:pt x="5313184" y="1798040"/>
                  </a:lnTo>
                  <a:lnTo>
                    <a:pt x="5292226" y="1784707"/>
                  </a:lnTo>
                  <a:lnTo>
                    <a:pt x="5274760" y="1738361"/>
                  </a:lnTo>
                  <a:lnTo>
                    <a:pt x="5283969" y="1720267"/>
                  </a:lnTo>
                  <a:lnTo>
                    <a:pt x="5266821" y="1700585"/>
                  </a:lnTo>
                  <a:lnTo>
                    <a:pt x="5264598" y="1678682"/>
                  </a:lnTo>
                  <a:lnTo>
                    <a:pt x="5249038" y="1678682"/>
                  </a:lnTo>
                  <a:lnTo>
                    <a:pt x="5216013" y="1694871"/>
                  </a:lnTo>
                  <a:lnTo>
                    <a:pt x="5195689" y="1687253"/>
                  </a:lnTo>
                  <a:lnTo>
                    <a:pt x="5162346" y="1627892"/>
                  </a:lnTo>
                  <a:lnTo>
                    <a:pt x="5139482" y="1617734"/>
                  </a:lnTo>
                  <a:lnTo>
                    <a:pt x="5136307" y="1584085"/>
                  </a:lnTo>
                  <a:lnTo>
                    <a:pt x="5167745" y="1561229"/>
                  </a:lnTo>
                  <a:lnTo>
                    <a:pt x="5170920" y="1527581"/>
                  </a:lnTo>
                  <a:lnTo>
                    <a:pt x="5189021" y="1518057"/>
                  </a:lnTo>
                  <a:lnTo>
                    <a:pt x="5249673" y="1546944"/>
                  </a:lnTo>
                  <a:lnTo>
                    <a:pt x="5252214" y="1563769"/>
                  </a:lnTo>
                  <a:lnTo>
                    <a:pt x="5266821" y="1584402"/>
                  </a:lnTo>
                  <a:lnTo>
                    <a:pt x="5281746" y="1579323"/>
                  </a:lnTo>
                  <a:lnTo>
                    <a:pt x="5310326" y="1590434"/>
                  </a:lnTo>
                  <a:lnTo>
                    <a:pt x="5314772" y="1601227"/>
                  </a:lnTo>
                  <a:lnTo>
                    <a:pt x="5280794" y="1607893"/>
                  </a:lnTo>
                  <a:lnTo>
                    <a:pt x="5286510" y="1619003"/>
                  </a:lnTo>
                  <a:lnTo>
                    <a:pt x="5284287" y="1632971"/>
                  </a:lnTo>
                  <a:lnTo>
                    <a:pt x="5296036" y="1632971"/>
                  </a:lnTo>
                  <a:lnTo>
                    <a:pt x="5308421" y="1613924"/>
                  </a:lnTo>
                  <a:lnTo>
                    <a:pt x="5325251" y="1609163"/>
                  </a:lnTo>
                  <a:lnTo>
                    <a:pt x="5326521" y="1595830"/>
                  </a:lnTo>
                  <a:lnTo>
                    <a:pt x="5336048" y="1605988"/>
                  </a:lnTo>
                  <a:lnTo>
                    <a:pt x="5363675" y="1608845"/>
                  </a:lnTo>
                  <a:lnTo>
                    <a:pt x="5398606" y="1632971"/>
                  </a:lnTo>
                  <a:lnTo>
                    <a:pt x="5415437" y="1632971"/>
                  </a:lnTo>
                  <a:lnTo>
                    <a:pt x="5434807" y="1646303"/>
                  </a:lnTo>
                  <a:lnTo>
                    <a:pt x="5449415" y="1645351"/>
                  </a:lnTo>
                  <a:lnTo>
                    <a:pt x="5457036" y="1630431"/>
                  </a:lnTo>
                  <a:lnTo>
                    <a:pt x="5479265" y="1650112"/>
                  </a:lnTo>
                  <a:lnTo>
                    <a:pt x="5532296" y="1657096"/>
                  </a:lnTo>
                  <a:lnTo>
                    <a:pt x="5561829" y="1686618"/>
                  </a:lnTo>
                  <a:lnTo>
                    <a:pt x="5580247" y="1706299"/>
                  </a:lnTo>
                  <a:lnTo>
                    <a:pt x="5605016" y="1717410"/>
                  </a:lnTo>
                  <a:lnTo>
                    <a:pt x="5625975" y="1744710"/>
                  </a:lnTo>
                  <a:lnTo>
                    <a:pt x="5623117" y="1777089"/>
                  </a:lnTo>
                  <a:lnTo>
                    <a:pt x="5640265" y="1768836"/>
                  </a:lnTo>
                  <a:lnTo>
                    <a:pt x="5644075" y="1753915"/>
                  </a:lnTo>
                  <a:lnTo>
                    <a:pt x="5659000" y="1752963"/>
                  </a:lnTo>
                  <a:cubicBezTo>
                    <a:pt x="5658894" y="1735398"/>
                    <a:pt x="5658789" y="1717833"/>
                    <a:pt x="5658683" y="1700268"/>
                  </a:cubicBezTo>
                  <a:lnTo>
                    <a:pt x="5642805" y="1692967"/>
                  </a:lnTo>
                  <a:lnTo>
                    <a:pt x="5625657" y="1702490"/>
                  </a:lnTo>
                  <a:lnTo>
                    <a:pt x="5612955" y="1698364"/>
                  </a:lnTo>
                  <a:lnTo>
                    <a:pt x="5586598" y="1681856"/>
                  </a:lnTo>
                  <a:lnTo>
                    <a:pt x="5563099" y="1673603"/>
                  </a:lnTo>
                  <a:lnTo>
                    <a:pt x="5536107" y="1639954"/>
                  </a:lnTo>
                  <a:lnTo>
                    <a:pt x="5533884" y="1614877"/>
                  </a:lnTo>
                  <a:lnTo>
                    <a:pt x="5525310" y="1606306"/>
                  </a:lnTo>
                  <a:lnTo>
                    <a:pt x="5520864" y="1587577"/>
                  </a:lnTo>
                  <a:lnTo>
                    <a:pt x="5506892" y="1553928"/>
                  </a:lnTo>
                  <a:lnTo>
                    <a:pt x="5487839" y="1548849"/>
                  </a:lnTo>
                  <a:lnTo>
                    <a:pt x="5479265" y="1536469"/>
                  </a:lnTo>
                  <a:lnTo>
                    <a:pt x="5447510" y="1422825"/>
                  </a:lnTo>
                  <a:lnTo>
                    <a:pt x="5517689" y="1368543"/>
                  </a:lnTo>
                  <a:lnTo>
                    <a:pt x="5523087" y="1350766"/>
                  </a:lnTo>
                  <a:lnTo>
                    <a:pt x="5550397" y="1326958"/>
                  </a:lnTo>
                  <a:lnTo>
                    <a:pt x="5594537" y="1318070"/>
                  </a:lnTo>
                  <a:lnTo>
                    <a:pt x="5668209" y="1243789"/>
                  </a:lnTo>
                  <a:lnTo>
                    <a:pt x="5664081" y="1233314"/>
                  </a:lnTo>
                  <a:lnTo>
                    <a:pt x="5682817" y="1223790"/>
                  </a:lnTo>
                  <a:lnTo>
                    <a:pt x="5685992" y="1203474"/>
                  </a:lnTo>
                  <a:lnTo>
                    <a:pt x="5706633" y="1206649"/>
                  </a:lnTo>
                  <a:lnTo>
                    <a:pt x="5719971" y="1231726"/>
                  </a:lnTo>
                  <a:lnTo>
                    <a:pt x="5752361" y="1223156"/>
                  </a:lnTo>
                  <a:lnTo>
                    <a:pt x="5769827" y="1239662"/>
                  </a:lnTo>
                  <a:lnTo>
                    <a:pt x="5782211" y="1231092"/>
                  </a:lnTo>
                  <a:lnTo>
                    <a:pt x="5791103" y="1248233"/>
                  </a:lnTo>
                  <a:lnTo>
                    <a:pt x="5821906" y="1271724"/>
                  </a:lnTo>
                  <a:lnTo>
                    <a:pt x="5786975" y="1286961"/>
                  </a:lnTo>
                  <a:lnTo>
                    <a:pt x="5791738" y="1317435"/>
                  </a:lnTo>
                  <a:lnTo>
                    <a:pt x="5799994" y="1301563"/>
                  </a:lnTo>
                  <a:lnTo>
                    <a:pt x="5830162" y="1286644"/>
                  </a:lnTo>
                  <a:lnTo>
                    <a:pt x="5851756" y="1302198"/>
                  </a:lnTo>
                  <a:lnTo>
                    <a:pt x="5844452" y="1320292"/>
                  </a:lnTo>
                  <a:lnTo>
                    <a:pt x="5862870" y="1361242"/>
                  </a:lnTo>
                  <a:lnTo>
                    <a:pt x="5894943" y="1415842"/>
                  </a:lnTo>
                  <a:lnTo>
                    <a:pt x="5903517" y="1406319"/>
                  </a:lnTo>
                  <a:lnTo>
                    <a:pt x="5872397" y="1365051"/>
                  </a:lnTo>
                  <a:lnTo>
                    <a:pt x="5876842" y="1291723"/>
                  </a:lnTo>
                  <a:lnTo>
                    <a:pt x="5860965" y="1271406"/>
                  </a:lnTo>
                  <a:lnTo>
                    <a:pt x="5870174" y="1250455"/>
                  </a:lnTo>
                  <a:lnTo>
                    <a:pt x="5882558" y="1205061"/>
                  </a:lnTo>
                  <a:lnTo>
                    <a:pt x="5897166" y="1192364"/>
                  </a:lnTo>
                  <a:lnTo>
                    <a:pt x="5902882" y="1094274"/>
                  </a:lnTo>
                  <a:lnTo>
                    <a:pt x="5870491" y="1042849"/>
                  </a:lnTo>
                  <a:lnTo>
                    <a:pt x="5859059" y="1052689"/>
                  </a:lnTo>
                  <a:lnTo>
                    <a:pt x="5833337" y="1047610"/>
                  </a:lnTo>
                  <a:lnTo>
                    <a:pt x="5835878" y="979042"/>
                  </a:lnTo>
                  <a:lnTo>
                    <a:pt x="5853067" y="949041"/>
                  </a:lnTo>
                  <a:lnTo>
                    <a:pt x="6060620" y="1177406"/>
                  </a:lnTo>
                  <a:cubicBezTo>
                    <a:pt x="6579822" y="1806535"/>
                    <a:pt x="6891715" y="2613092"/>
                    <a:pt x="6891715" y="3492496"/>
                  </a:cubicBezTo>
                  <a:cubicBezTo>
                    <a:pt x="6891715" y="3869384"/>
                    <a:pt x="6834429" y="4232891"/>
                    <a:pt x="6728088" y="4574786"/>
                  </a:cubicBezTo>
                  <a:lnTo>
                    <a:pt x="6699847" y="4651948"/>
                  </a:lnTo>
                  <a:lnTo>
                    <a:pt x="6676768" y="4648009"/>
                  </a:lnTo>
                  <a:lnTo>
                    <a:pt x="6661525" y="4656897"/>
                  </a:lnTo>
                  <a:lnTo>
                    <a:pt x="6642472" y="4667056"/>
                  </a:lnTo>
                  <a:lnTo>
                    <a:pt x="6630405" y="4672135"/>
                  </a:lnTo>
                  <a:lnTo>
                    <a:pt x="6623101" y="4666421"/>
                  </a:lnTo>
                  <a:lnTo>
                    <a:pt x="6612622" y="4665151"/>
                  </a:lnTo>
                  <a:lnTo>
                    <a:pt x="6615162" y="4650548"/>
                  </a:lnTo>
                  <a:lnTo>
                    <a:pt x="6607541" y="4646104"/>
                  </a:lnTo>
                  <a:lnTo>
                    <a:pt x="6593251" y="4644517"/>
                  </a:lnTo>
                  <a:lnTo>
                    <a:pt x="6562448" y="4645787"/>
                  </a:lnTo>
                  <a:lnTo>
                    <a:pt x="6541172" y="4642295"/>
                  </a:lnTo>
                  <a:lnTo>
                    <a:pt x="6527200" y="4650548"/>
                  </a:lnTo>
                  <a:lnTo>
                    <a:pt x="6501161" y="4671818"/>
                  </a:lnTo>
                  <a:lnTo>
                    <a:pt x="6482743" y="4687373"/>
                  </a:lnTo>
                  <a:lnTo>
                    <a:pt x="6482425" y="4699753"/>
                  </a:lnTo>
                  <a:lnTo>
                    <a:pt x="6465277" y="4709912"/>
                  </a:lnTo>
                  <a:lnTo>
                    <a:pt x="6458926" y="4706737"/>
                  </a:lnTo>
                  <a:lnTo>
                    <a:pt x="6448447" y="4706420"/>
                  </a:lnTo>
                  <a:lnTo>
                    <a:pt x="6438920" y="4710229"/>
                  </a:lnTo>
                  <a:lnTo>
                    <a:pt x="6430346" y="4707689"/>
                  </a:lnTo>
                  <a:lnTo>
                    <a:pt x="6405895" y="4713403"/>
                  </a:lnTo>
                  <a:lnTo>
                    <a:pt x="6398591" y="4710229"/>
                  </a:lnTo>
                  <a:lnTo>
                    <a:pt x="6382714" y="4715308"/>
                  </a:lnTo>
                  <a:lnTo>
                    <a:pt x="6364296" y="4728324"/>
                  </a:lnTo>
                  <a:lnTo>
                    <a:pt x="6358897" y="4725149"/>
                  </a:lnTo>
                  <a:lnTo>
                    <a:pt x="6348418" y="4731181"/>
                  </a:lnTo>
                  <a:lnTo>
                    <a:pt x="6361755" y="4741022"/>
                  </a:lnTo>
                  <a:lnTo>
                    <a:pt x="6358580" y="4749275"/>
                  </a:lnTo>
                  <a:lnTo>
                    <a:pt x="6347783" y="4740704"/>
                  </a:lnTo>
                  <a:lnTo>
                    <a:pt x="6342702" y="4740387"/>
                  </a:lnTo>
                  <a:lnTo>
                    <a:pt x="6347783" y="4750863"/>
                  </a:lnTo>
                  <a:cubicBezTo>
                    <a:pt x="6348092" y="4754989"/>
                    <a:pt x="6348402" y="4759116"/>
                    <a:pt x="6348711" y="4763242"/>
                  </a:cubicBezTo>
                  <a:cubicBezTo>
                    <a:pt x="6348716" y="4763245"/>
                    <a:pt x="6348722" y="4763247"/>
                    <a:pt x="6348727" y="4763250"/>
                  </a:cubicBezTo>
                  <a:cubicBezTo>
                    <a:pt x="6348722" y="4763255"/>
                    <a:pt x="6348718" y="4763261"/>
                    <a:pt x="6348713" y="4763266"/>
                  </a:cubicBezTo>
                  <a:cubicBezTo>
                    <a:pt x="6348720" y="4763364"/>
                    <a:pt x="6348728" y="4763463"/>
                    <a:pt x="6348735" y="4763561"/>
                  </a:cubicBezTo>
                  <a:lnTo>
                    <a:pt x="6348545" y="4763458"/>
                  </a:lnTo>
                  <a:lnTo>
                    <a:pt x="6342059" y="4770869"/>
                  </a:lnTo>
                  <a:lnTo>
                    <a:pt x="6330309" y="4769282"/>
                  </a:lnTo>
                  <a:lnTo>
                    <a:pt x="6323958" y="4777535"/>
                  </a:lnTo>
                  <a:lnTo>
                    <a:pt x="6316337" y="4778488"/>
                  </a:lnTo>
                  <a:lnTo>
                    <a:pt x="6317925" y="4768964"/>
                  </a:lnTo>
                  <a:lnTo>
                    <a:pt x="6305858" y="4774043"/>
                  </a:lnTo>
                  <a:lnTo>
                    <a:pt x="6301094" y="4786424"/>
                  </a:lnTo>
                  <a:lnTo>
                    <a:pt x="6296013" y="4788328"/>
                  </a:lnTo>
                  <a:lnTo>
                    <a:pt x="6299189" y="4797852"/>
                  </a:lnTo>
                  <a:lnTo>
                    <a:pt x="6295696" y="4809597"/>
                  </a:lnTo>
                  <a:lnTo>
                    <a:pt x="6283946" y="4807057"/>
                  </a:lnTo>
                  <a:lnTo>
                    <a:pt x="6280771" y="4811184"/>
                  </a:lnTo>
                  <a:lnTo>
                    <a:pt x="6283629" y="4820707"/>
                  </a:lnTo>
                  <a:lnTo>
                    <a:pt x="6276008" y="4824834"/>
                  </a:lnTo>
                  <a:lnTo>
                    <a:pt x="6262353" y="4822294"/>
                  </a:lnTo>
                  <a:lnTo>
                    <a:pt x="6252826" y="4817850"/>
                  </a:lnTo>
                  <a:lnTo>
                    <a:pt x="6238219" y="4805788"/>
                  </a:lnTo>
                  <a:lnTo>
                    <a:pt x="6229645" y="4806740"/>
                  </a:lnTo>
                  <a:lnTo>
                    <a:pt x="6234090" y="4816263"/>
                  </a:lnTo>
                  <a:lnTo>
                    <a:pt x="6241077" y="4819437"/>
                  </a:lnTo>
                  <a:lnTo>
                    <a:pt x="6235678" y="4830230"/>
                  </a:lnTo>
                  <a:lnTo>
                    <a:pt x="6222023" y="4829913"/>
                  </a:lnTo>
                  <a:lnTo>
                    <a:pt x="6214402" y="4824199"/>
                  </a:lnTo>
                  <a:lnTo>
                    <a:pt x="6210274" y="4832770"/>
                  </a:lnTo>
                  <a:lnTo>
                    <a:pt x="6222659" y="4840389"/>
                  </a:lnTo>
                  <a:lnTo>
                    <a:pt x="6215990" y="4849594"/>
                  </a:lnTo>
                  <a:lnTo>
                    <a:pt x="6210591" y="4852769"/>
                  </a:lnTo>
                  <a:lnTo>
                    <a:pt x="6213767" y="4861340"/>
                  </a:lnTo>
                  <a:lnTo>
                    <a:pt x="6204558" y="4877847"/>
                  </a:lnTo>
                  <a:lnTo>
                    <a:pt x="6200747" y="4872133"/>
                  </a:lnTo>
                  <a:lnTo>
                    <a:pt x="6195666" y="4852134"/>
                  </a:lnTo>
                  <a:lnTo>
                    <a:pt x="6187410" y="4861657"/>
                  </a:lnTo>
                  <a:lnTo>
                    <a:pt x="6179154" y="4880386"/>
                  </a:lnTo>
                  <a:lnTo>
                    <a:pt x="6191538" y="4903877"/>
                  </a:lnTo>
                  <a:lnTo>
                    <a:pt x="6190268" y="4915305"/>
                  </a:lnTo>
                  <a:lnTo>
                    <a:pt x="6178201" y="4924510"/>
                  </a:lnTo>
                  <a:lnTo>
                    <a:pt x="6178519" y="4914035"/>
                  </a:lnTo>
                  <a:lnTo>
                    <a:pt x="6176296" y="4909591"/>
                  </a:lnTo>
                  <a:lnTo>
                    <a:pt x="6160418" y="4917844"/>
                  </a:lnTo>
                  <a:lnTo>
                    <a:pt x="6158830" y="4927050"/>
                  </a:lnTo>
                  <a:cubicBezTo>
                    <a:pt x="6158724" y="4929378"/>
                    <a:pt x="6158619" y="4931706"/>
                    <a:pt x="6158513" y="4934034"/>
                  </a:cubicBezTo>
                  <a:lnTo>
                    <a:pt x="6158513" y="4936891"/>
                  </a:lnTo>
                  <a:lnTo>
                    <a:pt x="6158513" y="4938795"/>
                  </a:lnTo>
                  <a:lnTo>
                    <a:pt x="6161688" y="4947366"/>
                  </a:lnTo>
                  <a:lnTo>
                    <a:pt x="6154067" y="4956572"/>
                  </a:lnTo>
                  <a:lnTo>
                    <a:pt x="6141365" y="4963556"/>
                  </a:lnTo>
                  <a:lnTo>
                    <a:pt x="6135649" y="4978475"/>
                  </a:lnTo>
                  <a:lnTo>
                    <a:pt x="6122312" y="4993712"/>
                  </a:lnTo>
                  <a:lnTo>
                    <a:pt x="6129933" y="5024187"/>
                  </a:lnTo>
                  <a:lnTo>
                    <a:pt x="6136919" y="5038472"/>
                  </a:lnTo>
                  <a:lnTo>
                    <a:pt x="6148668" y="5036250"/>
                  </a:lnTo>
                  <a:lnTo>
                    <a:pt x="6154384" y="5027044"/>
                  </a:lnTo>
                  <a:lnTo>
                    <a:pt x="6170897" y="5030853"/>
                  </a:lnTo>
                  <a:lnTo>
                    <a:pt x="6175661" y="5059423"/>
                  </a:lnTo>
                  <a:lnTo>
                    <a:pt x="6177248" y="5069898"/>
                  </a:lnTo>
                  <a:lnTo>
                    <a:pt x="6190268" y="5079739"/>
                  </a:lnTo>
                  <a:lnTo>
                    <a:pt x="6194396" y="5079739"/>
                  </a:lnTo>
                  <a:lnTo>
                    <a:pt x="6197254" y="5089262"/>
                  </a:lnTo>
                  <a:lnTo>
                    <a:pt x="6190586" y="5103864"/>
                  </a:lnTo>
                  <a:lnTo>
                    <a:pt x="6188680" y="5128307"/>
                  </a:lnTo>
                  <a:lnTo>
                    <a:pt x="6195031" y="5132434"/>
                  </a:lnTo>
                  <a:lnTo>
                    <a:pt x="6206146" y="5113705"/>
                  </a:lnTo>
                  <a:lnTo>
                    <a:pt x="6212814" y="5101325"/>
                  </a:lnTo>
                  <a:lnTo>
                    <a:pt x="6214085" y="5089897"/>
                  </a:lnTo>
                  <a:lnTo>
                    <a:pt x="6218213" y="5103547"/>
                  </a:lnTo>
                  <a:lnTo>
                    <a:pt x="6212179" y="5126403"/>
                  </a:lnTo>
                  <a:lnTo>
                    <a:pt x="6204240" y="5141957"/>
                  </a:lnTo>
                  <a:lnTo>
                    <a:pt x="6206146" y="5154972"/>
                  </a:lnTo>
                  <a:lnTo>
                    <a:pt x="6212814" y="5145767"/>
                  </a:lnTo>
                  <a:cubicBezTo>
                    <a:pt x="6213026" y="5149999"/>
                    <a:pt x="6213237" y="5154232"/>
                    <a:pt x="6213449" y="5158464"/>
                  </a:cubicBezTo>
                  <a:lnTo>
                    <a:pt x="6203605" y="5169575"/>
                  </a:lnTo>
                  <a:lnTo>
                    <a:pt x="6197889" y="5184177"/>
                  </a:lnTo>
                  <a:lnTo>
                    <a:pt x="6202970" y="5201319"/>
                  </a:lnTo>
                  <a:lnTo>
                    <a:pt x="6235678" y="5233698"/>
                  </a:lnTo>
                  <a:lnTo>
                    <a:pt x="6249333" y="5251157"/>
                  </a:lnTo>
                  <a:lnTo>
                    <a:pt x="6260130" y="5274330"/>
                  </a:lnTo>
                  <a:lnTo>
                    <a:pt x="6275690" y="5324168"/>
                  </a:lnTo>
                  <a:lnTo>
                    <a:pt x="6291250" y="5336232"/>
                  </a:lnTo>
                  <a:lnTo>
                    <a:pt x="6303952" y="5347977"/>
                  </a:lnTo>
                  <a:lnTo>
                    <a:pt x="6297190" y="5360853"/>
                  </a:lnTo>
                  <a:lnTo>
                    <a:pt x="6297448" y="5360940"/>
                  </a:lnTo>
                  <a:lnTo>
                    <a:pt x="6303928" y="5348597"/>
                  </a:lnTo>
                  <a:lnTo>
                    <a:pt x="6326471" y="5368282"/>
                  </a:lnTo>
                  <a:lnTo>
                    <a:pt x="6343298" y="5377172"/>
                  </a:lnTo>
                  <a:lnTo>
                    <a:pt x="6352738" y="5391437"/>
                  </a:lnTo>
                  <a:lnTo>
                    <a:pt x="6270138" y="5527402"/>
                  </a:lnTo>
                  <a:lnTo>
                    <a:pt x="6157685" y="5677783"/>
                  </a:lnTo>
                  <a:lnTo>
                    <a:pt x="6151028" y="5680333"/>
                  </a:lnTo>
                  <a:lnTo>
                    <a:pt x="6151528" y="5680898"/>
                  </a:lnTo>
                  <a:lnTo>
                    <a:pt x="6124790" y="5702235"/>
                  </a:lnTo>
                  <a:lnTo>
                    <a:pt x="6108874" y="5721342"/>
                  </a:lnTo>
                  <a:lnTo>
                    <a:pt x="6108664" y="5720387"/>
                  </a:lnTo>
                  <a:lnTo>
                    <a:pt x="6071278" y="5721342"/>
                  </a:lnTo>
                  <a:lnTo>
                    <a:pt x="6010443" y="5705105"/>
                  </a:lnTo>
                  <a:lnTo>
                    <a:pt x="5965134" y="5657668"/>
                  </a:lnTo>
                  <a:lnTo>
                    <a:pt x="5954821" y="5617474"/>
                  </a:lnTo>
                  <a:lnTo>
                    <a:pt x="5954631" y="5617583"/>
                  </a:lnTo>
                  <a:lnTo>
                    <a:pt x="5954678" y="5617604"/>
                  </a:lnTo>
                  <a:lnTo>
                    <a:pt x="5954550" y="5617629"/>
                  </a:lnTo>
                  <a:lnTo>
                    <a:pt x="5954176" y="5617843"/>
                  </a:lnTo>
                  <a:lnTo>
                    <a:pt x="5953959" y="5617746"/>
                  </a:lnTo>
                  <a:lnTo>
                    <a:pt x="5903234" y="5627755"/>
                  </a:lnTo>
                  <a:cubicBezTo>
                    <a:pt x="5903446" y="5629764"/>
                    <a:pt x="5903657" y="5631774"/>
                    <a:pt x="5903869" y="5633783"/>
                  </a:cubicBezTo>
                  <a:lnTo>
                    <a:pt x="5906092" y="5648375"/>
                  </a:lnTo>
                  <a:lnTo>
                    <a:pt x="5907044" y="5656623"/>
                  </a:lnTo>
                  <a:lnTo>
                    <a:pt x="5908632" y="5664871"/>
                  </a:lnTo>
                  <a:lnTo>
                    <a:pt x="5910220" y="5671850"/>
                  </a:lnTo>
                  <a:lnTo>
                    <a:pt x="5911808" y="5677243"/>
                  </a:lnTo>
                  <a:lnTo>
                    <a:pt x="5914031" y="5683270"/>
                  </a:lnTo>
                  <a:lnTo>
                    <a:pt x="5916253" y="5691835"/>
                  </a:lnTo>
                  <a:lnTo>
                    <a:pt x="5919111" y="5701987"/>
                  </a:lnTo>
                  <a:lnTo>
                    <a:pt x="5921017" y="5712772"/>
                  </a:lnTo>
                  <a:lnTo>
                    <a:pt x="5923240" y="5723558"/>
                  </a:lnTo>
                  <a:lnTo>
                    <a:pt x="5925145" y="5733075"/>
                  </a:lnTo>
                  <a:cubicBezTo>
                    <a:pt x="5925357" y="5735507"/>
                    <a:pt x="5925568" y="5737939"/>
                    <a:pt x="5925780" y="5740371"/>
                  </a:cubicBezTo>
                  <a:lnTo>
                    <a:pt x="5925780" y="5743226"/>
                  </a:lnTo>
                  <a:cubicBezTo>
                    <a:pt x="5925674" y="5743861"/>
                    <a:pt x="5925569" y="5744495"/>
                    <a:pt x="5925463" y="5745130"/>
                  </a:cubicBezTo>
                  <a:cubicBezTo>
                    <a:pt x="5925251" y="5746716"/>
                    <a:pt x="5925040" y="5748302"/>
                    <a:pt x="5924828" y="5749888"/>
                  </a:cubicBezTo>
                  <a:lnTo>
                    <a:pt x="5923875" y="5758453"/>
                  </a:lnTo>
                  <a:cubicBezTo>
                    <a:pt x="5923663" y="5762260"/>
                    <a:pt x="5923452" y="5766067"/>
                    <a:pt x="5923240" y="5769874"/>
                  </a:cubicBezTo>
                  <a:cubicBezTo>
                    <a:pt x="5923028" y="5774104"/>
                    <a:pt x="5922817" y="5778333"/>
                    <a:pt x="5922605" y="5782563"/>
                  </a:cubicBezTo>
                  <a:lnTo>
                    <a:pt x="5922605" y="5795252"/>
                  </a:lnTo>
                  <a:lnTo>
                    <a:pt x="5922287" y="5806989"/>
                  </a:lnTo>
                  <a:lnTo>
                    <a:pt x="5922605" y="5816189"/>
                  </a:lnTo>
                  <a:cubicBezTo>
                    <a:pt x="5922711" y="5817246"/>
                    <a:pt x="5922816" y="5818304"/>
                    <a:pt x="5922922" y="5819361"/>
                  </a:cubicBezTo>
                  <a:lnTo>
                    <a:pt x="5923240" y="5821899"/>
                  </a:lnTo>
                  <a:lnTo>
                    <a:pt x="5924192" y="5826975"/>
                  </a:lnTo>
                  <a:lnTo>
                    <a:pt x="5925463" y="5836175"/>
                  </a:lnTo>
                  <a:lnTo>
                    <a:pt x="5928321" y="5859015"/>
                  </a:lnTo>
                  <a:lnTo>
                    <a:pt x="5931496" y="5889786"/>
                  </a:lnTo>
                  <a:lnTo>
                    <a:pt x="5891802" y="5911675"/>
                  </a:lnTo>
                  <a:lnTo>
                    <a:pt x="5867985" y="5892007"/>
                  </a:lnTo>
                  <a:lnTo>
                    <a:pt x="5834006" y="5896131"/>
                  </a:lnTo>
                  <a:lnTo>
                    <a:pt x="5807014" y="5906282"/>
                  </a:lnTo>
                  <a:lnTo>
                    <a:pt x="5779387" y="5900572"/>
                  </a:lnTo>
                  <a:lnTo>
                    <a:pt x="5720956" y="5935467"/>
                  </a:lnTo>
                  <a:lnTo>
                    <a:pt x="5698092" y="5915164"/>
                  </a:lnTo>
                  <a:lnTo>
                    <a:pt x="5652047" y="5929440"/>
                  </a:lnTo>
                  <a:lnTo>
                    <a:pt x="5585360" y="5938322"/>
                  </a:lnTo>
                  <a:lnTo>
                    <a:pt x="5474215" y="5985272"/>
                  </a:lnTo>
                  <a:lnTo>
                    <a:pt x="5431027" y="5995741"/>
                  </a:lnTo>
                  <a:lnTo>
                    <a:pt x="5379583" y="5956721"/>
                  </a:lnTo>
                  <a:lnTo>
                    <a:pt x="5337983" y="5954818"/>
                  </a:lnTo>
                  <a:lnTo>
                    <a:pt x="5261452" y="5985907"/>
                  </a:lnTo>
                  <a:lnTo>
                    <a:pt x="5234142" y="5983369"/>
                  </a:lnTo>
                  <a:lnTo>
                    <a:pt x="5210961" y="5957356"/>
                  </a:lnTo>
                  <a:lnTo>
                    <a:pt x="5197623" y="5967824"/>
                  </a:lnTo>
                  <a:lnTo>
                    <a:pt x="5173489" y="5994154"/>
                  </a:lnTo>
                  <a:cubicBezTo>
                    <a:pt x="5173912" y="6006420"/>
                    <a:pt x="5174336" y="6018687"/>
                    <a:pt x="5174759" y="6030953"/>
                  </a:cubicBezTo>
                  <a:lnTo>
                    <a:pt x="5150625" y="6049987"/>
                  </a:lnTo>
                  <a:lnTo>
                    <a:pt x="5148720" y="6075682"/>
                  </a:lnTo>
                  <a:lnTo>
                    <a:pt x="5130619" y="6078855"/>
                  </a:lnTo>
                  <a:lnTo>
                    <a:pt x="5123633" y="6088054"/>
                  </a:lnTo>
                  <a:lnTo>
                    <a:pt x="5108708" y="6085834"/>
                  </a:lnTo>
                  <a:lnTo>
                    <a:pt x="5112518" y="6077903"/>
                  </a:lnTo>
                  <a:lnTo>
                    <a:pt x="5105214" y="6066483"/>
                  </a:lnTo>
                  <a:lnTo>
                    <a:pt x="5097911" y="6052842"/>
                  </a:lnTo>
                  <a:lnTo>
                    <a:pt x="5104897" y="6028415"/>
                  </a:lnTo>
                  <a:lnTo>
                    <a:pt x="5133159" y="6005257"/>
                  </a:lnTo>
                  <a:cubicBezTo>
                    <a:pt x="5133477" y="5998913"/>
                    <a:pt x="5133794" y="5992568"/>
                    <a:pt x="5134112" y="5986224"/>
                  </a:cubicBezTo>
                  <a:lnTo>
                    <a:pt x="5116329" y="5973852"/>
                  </a:lnTo>
                  <a:lnTo>
                    <a:pt x="5093782" y="5989713"/>
                  </a:lnTo>
                  <a:lnTo>
                    <a:pt x="5084573" y="6005575"/>
                  </a:lnTo>
                  <a:lnTo>
                    <a:pt x="5073141" y="6016043"/>
                  </a:lnTo>
                  <a:lnTo>
                    <a:pt x="5035987" y="6013505"/>
                  </a:lnTo>
                  <a:lnTo>
                    <a:pt x="5021062" y="5997644"/>
                  </a:lnTo>
                  <a:lnTo>
                    <a:pt x="4988036" y="5989713"/>
                  </a:lnTo>
                  <a:lnTo>
                    <a:pt x="4966125" y="6007795"/>
                  </a:lnTo>
                  <a:lnTo>
                    <a:pt x="4944848" y="6018264"/>
                  </a:lnTo>
                  <a:lnTo>
                    <a:pt x="4934687" y="6043642"/>
                  </a:lnTo>
                  <a:lnTo>
                    <a:pt x="4913410" y="6049035"/>
                  </a:lnTo>
                  <a:lnTo>
                    <a:pt x="4903249" y="6067117"/>
                  </a:lnTo>
                  <a:lnTo>
                    <a:pt x="4857520" y="6070607"/>
                  </a:lnTo>
                  <a:lnTo>
                    <a:pt x="4836562" y="6068703"/>
                  </a:lnTo>
                  <a:lnTo>
                    <a:pt x="4823859" y="6077268"/>
                  </a:lnTo>
                  <a:lnTo>
                    <a:pt x="4801630" y="6085199"/>
                  </a:lnTo>
                  <a:lnTo>
                    <a:pt x="4774003" y="6068386"/>
                  </a:lnTo>
                  <a:lnTo>
                    <a:pt x="4750821" y="6037932"/>
                  </a:lnTo>
                  <a:lnTo>
                    <a:pt x="4727957" y="6027781"/>
                  </a:lnTo>
                  <a:lnTo>
                    <a:pt x="4707951" y="6010968"/>
                  </a:lnTo>
                  <a:lnTo>
                    <a:pt x="4689851" y="6006844"/>
                  </a:lnTo>
                  <a:lnTo>
                    <a:pt x="4665399" y="5992568"/>
                  </a:lnTo>
                  <a:lnTo>
                    <a:pt x="4627292" y="5989713"/>
                  </a:lnTo>
                  <a:lnTo>
                    <a:pt x="4610462" y="6002402"/>
                  </a:lnTo>
                  <a:lnTo>
                    <a:pt x="4606333" y="6020484"/>
                  </a:lnTo>
                  <a:cubicBezTo>
                    <a:pt x="4606121" y="6025031"/>
                    <a:pt x="4605910" y="6029578"/>
                    <a:pt x="4605698" y="6034125"/>
                  </a:cubicBezTo>
                  <a:lnTo>
                    <a:pt x="4582517" y="6058552"/>
                  </a:lnTo>
                  <a:lnTo>
                    <a:pt x="4568862" y="6058552"/>
                  </a:lnTo>
                  <a:cubicBezTo>
                    <a:pt x="4569074" y="6056120"/>
                    <a:pt x="4569285" y="6053688"/>
                    <a:pt x="4569497" y="6051256"/>
                  </a:cubicBezTo>
                  <a:lnTo>
                    <a:pt x="4563463" y="6051256"/>
                  </a:lnTo>
                  <a:lnTo>
                    <a:pt x="4557112" y="6066165"/>
                  </a:lnTo>
                  <a:lnTo>
                    <a:pt x="4544410" y="6071241"/>
                  </a:lnTo>
                  <a:lnTo>
                    <a:pt x="4526309" y="6076951"/>
                  </a:lnTo>
                  <a:lnTo>
                    <a:pt x="4501222" y="6073144"/>
                  </a:lnTo>
                  <a:lnTo>
                    <a:pt x="4480581" y="6058235"/>
                  </a:lnTo>
                  <a:lnTo>
                    <a:pt x="4455176" y="6030319"/>
                  </a:lnTo>
                  <a:lnTo>
                    <a:pt x="4452636" y="6011285"/>
                  </a:lnTo>
                  <a:lnTo>
                    <a:pt x="4435805" y="6006209"/>
                  </a:lnTo>
                  <a:lnTo>
                    <a:pt x="4440251" y="6023974"/>
                  </a:lnTo>
                  <a:lnTo>
                    <a:pt x="4422151" y="6025243"/>
                  </a:lnTo>
                  <a:lnTo>
                    <a:pt x="4409448" y="6012554"/>
                  </a:lnTo>
                  <a:lnTo>
                    <a:pt x="4402144" y="5999230"/>
                  </a:lnTo>
                  <a:lnTo>
                    <a:pt x="4394841" y="6000182"/>
                  </a:lnTo>
                  <a:lnTo>
                    <a:pt x="4383091" y="5992886"/>
                  </a:lnTo>
                  <a:lnTo>
                    <a:pt x="4374517" y="6004623"/>
                  </a:lnTo>
                  <a:lnTo>
                    <a:pt x="4377693" y="6021436"/>
                  </a:lnTo>
                  <a:lnTo>
                    <a:pt x="4365308" y="6035394"/>
                  </a:lnTo>
                  <a:lnTo>
                    <a:pt x="4358957" y="6041739"/>
                  </a:lnTo>
                  <a:lnTo>
                    <a:pt x="4352606" y="6040470"/>
                  </a:lnTo>
                  <a:lnTo>
                    <a:pt x="4361180" y="6029050"/>
                  </a:lnTo>
                  <a:lnTo>
                    <a:pt x="4355781" y="6026829"/>
                  </a:lnTo>
                  <a:lnTo>
                    <a:pt x="4347207" y="6033174"/>
                  </a:lnTo>
                  <a:lnTo>
                    <a:pt x="4347207" y="6019850"/>
                  </a:lnTo>
                  <a:lnTo>
                    <a:pt x="4356416" y="6010016"/>
                  </a:lnTo>
                  <a:lnTo>
                    <a:pt x="4353241" y="6008113"/>
                  </a:lnTo>
                  <a:lnTo>
                    <a:pt x="4334187" y="6009064"/>
                  </a:lnTo>
                  <a:lnTo>
                    <a:pt x="4319580" y="6020802"/>
                  </a:lnTo>
                  <a:lnTo>
                    <a:pt x="4303702" y="6016995"/>
                  </a:lnTo>
                  <a:lnTo>
                    <a:pt x="4298304" y="6022071"/>
                  </a:lnTo>
                  <a:lnTo>
                    <a:pt x="4293223" y="6018898"/>
                  </a:lnTo>
                  <a:lnTo>
                    <a:pt x="4293223" y="6010650"/>
                  </a:lnTo>
                  <a:lnTo>
                    <a:pt x="4303384" y="6002085"/>
                  </a:lnTo>
                  <a:lnTo>
                    <a:pt x="4318310" y="6001134"/>
                  </a:lnTo>
                  <a:lnTo>
                    <a:pt x="4331965" y="6001768"/>
                  </a:lnTo>
                  <a:lnTo>
                    <a:pt x="4349113" y="6003671"/>
                  </a:lnTo>
                  <a:lnTo>
                    <a:pt x="4354511" y="5993203"/>
                  </a:lnTo>
                  <a:lnTo>
                    <a:pt x="4349113" y="5983686"/>
                  </a:lnTo>
                  <a:lnTo>
                    <a:pt x="4356099" y="5978293"/>
                  </a:lnTo>
                  <a:lnTo>
                    <a:pt x="4363720" y="5982734"/>
                  </a:lnTo>
                  <a:lnTo>
                    <a:pt x="4371977" y="5974169"/>
                  </a:lnTo>
                  <a:lnTo>
                    <a:pt x="4387854" y="5968776"/>
                  </a:lnTo>
                  <a:lnTo>
                    <a:pt x="4386902" y="5965604"/>
                  </a:lnTo>
                  <a:lnTo>
                    <a:pt x="4356099" y="5966556"/>
                  </a:lnTo>
                  <a:lnTo>
                    <a:pt x="4343397" y="5965921"/>
                  </a:lnTo>
                  <a:lnTo>
                    <a:pt x="4334823" y="5975438"/>
                  </a:lnTo>
                  <a:lnTo>
                    <a:pt x="4331012" y="5976707"/>
                  </a:lnTo>
                  <a:lnTo>
                    <a:pt x="4322438" y="5976707"/>
                  </a:lnTo>
                  <a:lnTo>
                    <a:pt x="4312911" y="5972266"/>
                  </a:lnTo>
                  <a:lnTo>
                    <a:pt x="4303384" y="5973852"/>
                  </a:lnTo>
                  <a:lnTo>
                    <a:pt x="4292905" y="5986541"/>
                  </a:lnTo>
                  <a:lnTo>
                    <a:pt x="4285284" y="5983369"/>
                  </a:lnTo>
                  <a:lnTo>
                    <a:pt x="4281156" y="5969411"/>
                  </a:lnTo>
                  <a:lnTo>
                    <a:pt x="4285919" y="5958942"/>
                  </a:lnTo>
                  <a:lnTo>
                    <a:pt x="4303067" y="5956721"/>
                  </a:lnTo>
                  <a:lnTo>
                    <a:pt x="4308465" y="5955770"/>
                  </a:lnTo>
                  <a:lnTo>
                    <a:pt x="4308465" y="5947205"/>
                  </a:lnTo>
                  <a:cubicBezTo>
                    <a:pt x="4308783" y="5944033"/>
                    <a:pt x="4309100" y="5940860"/>
                    <a:pt x="4309418" y="5937688"/>
                  </a:cubicBezTo>
                  <a:lnTo>
                    <a:pt x="4298939" y="5937688"/>
                  </a:lnTo>
                  <a:lnTo>
                    <a:pt x="4293540" y="5939274"/>
                  </a:lnTo>
                  <a:lnTo>
                    <a:pt x="4281791" y="5928488"/>
                  </a:lnTo>
                  <a:cubicBezTo>
                    <a:pt x="4281473" y="5925316"/>
                    <a:pt x="4281156" y="5922143"/>
                    <a:pt x="4280838" y="5918971"/>
                  </a:cubicBezTo>
                  <a:lnTo>
                    <a:pt x="4277345" y="5909772"/>
                  </a:lnTo>
                  <a:lnTo>
                    <a:pt x="4262420" y="5897082"/>
                  </a:lnTo>
                  <a:lnTo>
                    <a:pt x="4267818" y="5891690"/>
                  </a:lnTo>
                  <a:lnTo>
                    <a:pt x="4276075" y="5896131"/>
                  </a:lnTo>
                  <a:lnTo>
                    <a:pt x="4281473" y="5884393"/>
                  </a:lnTo>
                  <a:lnTo>
                    <a:pt x="4277027" y="5870435"/>
                  </a:lnTo>
                  <a:lnTo>
                    <a:pt x="4270359" y="5863456"/>
                  </a:lnTo>
                  <a:lnTo>
                    <a:pt x="4253528" y="5853939"/>
                  </a:lnTo>
                  <a:lnTo>
                    <a:pt x="4236380" y="5828878"/>
                  </a:lnTo>
                  <a:lnTo>
                    <a:pt x="4223678" y="5829195"/>
                  </a:lnTo>
                  <a:lnTo>
                    <a:pt x="4219550" y="5843788"/>
                  </a:lnTo>
                  <a:lnTo>
                    <a:pt x="4212246" y="5840933"/>
                  </a:lnTo>
                  <a:lnTo>
                    <a:pt x="4197321" y="5826975"/>
                  </a:lnTo>
                  <a:lnTo>
                    <a:pt x="4182395" y="5823168"/>
                  </a:lnTo>
                  <a:lnTo>
                    <a:pt x="4187476" y="5806355"/>
                  </a:lnTo>
                  <a:lnTo>
                    <a:pt x="4195733" y="5808258"/>
                  </a:lnTo>
                  <a:lnTo>
                    <a:pt x="4194145" y="5814603"/>
                  </a:lnTo>
                  <a:lnTo>
                    <a:pt x="4199226" y="5816506"/>
                  </a:lnTo>
                  <a:lnTo>
                    <a:pt x="4208435" y="5805721"/>
                  </a:lnTo>
                  <a:lnTo>
                    <a:pt x="4203354" y="5798742"/>
                  </a:lnTo>
                  <a:lnTo>
                    <a:pt x="4194780" y="5794618"/>
                  </a:lnTo>
                  <a:lnTo>
                    <a:pt x="4190652" y="5777487"/>
                  </a:lnTo>
                  <a:lnTo>
                    <a:pt x="4197956" y="5775584"/>
                  </a:lnTo>
                  <a:lnTo>
                    <a:pt x="4209388" y="5778756"/>
                  </a:lnTo>
                  <a:lnTo>
                    <a:pt x="4212881" y="5790176"/>
                  </a:lnTo>
                  <a:lnTo>
                    <a:pt x="4211611" y="5800645"/>
                  </a:lnTo>
                  <a:lnTo>
                    <a:pt x="4216056" y="5809210"/>
                  </a:lnTo>
                  <a:lnTo>
                    <a:pt x="4226536" y="5812382"/>
                  </a:lnTo>
                  <a:lnTo>
                    <a:pt x="4223360" y="5800645"/>
                  </a:lnTo>
                  <a:lnTo>
                    <a:pt x="4225583" y="5795252"/>
                  </a:lnTo>
                  <a:lnTo>
                    <a:pt x="4229711" y="5798424"/>
                  </a:lnTo>
                  <a:lnTo>
                    <a:pt x="4230982" y="5812382"/>
                  </a:lnTo>
                  <a:lnTo>
                    <a:pt x="4242414" y="5805403"/>
                  </a:lnTo>
                  <a:lnTo>
                    <a:pt x="4256386" y="5807624"/>
                  </a:lnTo>
                  <a:lnTo>
                    <a:pt x="4273217" y="5807624"/>
                  </a:lnTo>
                  <a:lnTo>
                    <a:pt x="4266865" y="5799059"/>
                  </a:lnTo>
                  <a:lnTo>
                    <a:pt x="4252258" y="5798107"/>
                  </a:lnTo>
                  <a:lnTo>
                    <a:pt x="4244637" y="5797473"/>
                  </a:lnTo>
                  <a:lnTo>
                    <a:pt x="4238285" y="5789859"/>
                  </a:lnTo>
                  <a:lnTo>
                    <a:pt x="4227488" y="5772412"/>
                  </a:lnTo>
                  <a:lnTo>
                    <a:pt x="4233840" y="5763846"/>
                  </a:lnTo>
                  <a:lnTo>
                    <a:pt x="4241143" y="5767653"/>
                  </a:lnTo>
                  <a:lnTo>
                    <a:pt x="4251623" y="5754964"/>
                  </a:lnTo>
                  <a:lnTo>
                    <a:pt x="4255751" y="5744495"/>
                  </a:lnTo>
                  <a:lnTo>
                    <a:pt x="4252575" y="5740371"/>
                  </a:lnTo>
                  <a:lnTo>
                    <a:pt x="4238603" y="5746716"/>
                  </a:lnTo>
                  <a:lnTo>
                    <a:pt x="4234475" y="5742592"/>
                  </a:lnTo>
                  <a:lnTo>
                    <a:pt x="4233204" y="5727682"/>
                  </a:lnTo>
                  <a:lnTo>
                    <a:pt x="4239873" y="5720386"/>
                  </a:lnTo>
                  <a:lnTo>
                    <a:pt x="4233204" y="5713407"/>
                  </a:lnTo>
                  <a:lnTo>
                    <a:pt x="4222725" y="5707062"/>
                  </a:lnTo>
                  <a:lnTo>
                    <a:pt x="4219232" y="5699449"/>
                  </a:lnTo>
                  <a:lnTo>
                    <a:pt x="4212881" y="5699449"/>
                  </a:lnTo>
                  <a:lnTo>
                    <a:pt x="4212881" y="5690249"/>
                  </a:lnTo>
                  <a:lnTo>
                    <a:pt x="4220185" y="5690884"/>
                  </a:lnTo>
                  <a:lnTo>
                    <a:pt x="4235110" y="5686760"/>
                  </a:lnTo>
                  <a:lnTo>
                    <a:pt x="4235110" y="5682636"/>
                  </a:lnTo>
                  <a:lnTo>
                    <a:pt x="4246859" y="5681367"/>
                  </a:lnTo>
                  <a:lnTo>
                    <a:pt x="4251623" y="5673119"/>
                  </a:lnTo>
                  <a:lnTo>
                    <a:pt x="4248447" y="5663285"/>
                  </a:lnTo>
                  <a:lnTo>
                    <a:pt x="4221455" y="5672167"/>
                  </a:lnTo>
                  <a:lnTo>
                    <a:pt x="4208435" y="5672167"/>
                  </a:lnTo>
                  <a:lnTo>
                    <a:pt x="4193827" y="5671216"/>
                  </a:lnTo>
                  <a:lnTo>
                    <a:pt x="4182078" y="5684856"/>
                  </a:lnTo>
                  <a:lnTo>
                    <a:pt x="4167153" y="5685491"/>
                  </a:lnTo>
                  <a:cubicBezTo>
                    <a:pt x="4167470" y="5681155"/>
                    <a:pt x="4167788" y="5676820"/>
                    <a:pt x="4168105" y="5672484"/>
                  </a:cubicBezTo>
                  <a:lnTo>
                    <a:pt x="4172551" y="5665188"/>
                  </a:lnTo>
                  <a:cubicBezTo>
                    <a:pt x="4172869" y="5660641"/>
                    <a:pt x="4173186" y="5656094"/>
                    <a:pt x="4173504" y="5651547"/>
                  </a:cubicBezTo>
                  <a:lnTo>
                    <a:pt x="4169058" y="5637906"/>
                  </a:lnTo>
                  <a:lnTo>
                    <a:pt x="4176362" y="5618873"/>
                  </a:lnTo>
                  <a:lnTo>
                    <a:pt x="4195098" y="5603011"/>
                  </a:lnTo>
                  <a:lnTo>
                    <a:pt x="4196050" y="5595715"/>
                  </a:lnTo>
                  <a:lnTo>
                    <a:pt x="4205260" y="5583978"/>
                  </a:lnTo>
                  <a:lnTo>
                    <a:pt x="4219232" y="5580805"/>
                  </a:lnTo>
                  <a:lnTo>
                    <a:pt x="4230982" y="5565896"/>
                  </a:lnTo>
                  <a:lnTo>
                    <a:pt x="4244637" y="5563358"/>
                  </a:lnTo>
                  <a:lnTo>
                    <a:pt x="4257021" y="5561454"/>
                  </a:lnTo>
                  <a:lnTo>
                    <a:pt x="4264643" y="5553841"/>
                  </a:lnTo>
                  <a:lnTo>
                    <a:pt x="4280520" y="5557013"/>
                  </a:lnTo>
                  <a:lnTo>
                    <a:pt x="4286872" y="5570337"/>
                  </a:lnTo>
                  <a:lnTo>
                    <a:pt x="4295128" y="5575730"/>
                  </a:lnTo>
                  <a:lnTo>
                    <a:pt x="4318627" y="5575412"/>
                  </a:lnTo>
                  <a:lnTo>
                    <a:pt x="4327201" y="5566847"/>
                  </a:lnTo>
                  <a:lnTo>
                    <a:pt x="4310053" y="5556696"/>
                  </a:lnTo>
                  <a:lnTo>
                    <a:pt x="4311323" y="5550351"/>
                  </a:lnTo>
                  <a:lnTo>
                    <a:pt x="4326884" y="5547813"/>
                  </a:lnTo>
                  <a:lnTo>
                    <a:pt x="4345937" y="5550034"/>
                  </a:lnTo>
                  <a:cubicBezTo>
                    <a:pt x="4345725" y="5552889"/>
                    <a:pt x="4345514" y="5555744"/>
                    <a:pt x="4345302" y="5558599"/>
                  </a:cubicBezTo>
                  <a:lnTo>
                    <a:pt x="4334505" y="5560503"/>
                  </a:lnTo>
                  <a:lnTo>
                    <a:pt x="4358957" y="5572875"/>
                  </a:lnTo>
                  <a:lnTo>
                    <a:pt x="4384361" y="5570971"/>
                  </a:lnTo>
                  <a:lnTo>
                    <a:pt x="4414847" y="5562089"/>
                  </a:lnTo>
                  <a:lnTo>
                    <a:pt x="4437076" y="5559551"/>
                  </a:lnTo>
                  <a:lnTo>
                    <a:pt x="4446602" y="5562723"/>
                  </a:lnTo>
                  <a:lnTo>
                    <a:pt x="4458352" y="5562723"/>
                  </a:lnTo>
                  <a:lnTo>
                    <a:pt x="4458034" y="5550034"/>
                  </a:lnTo>
                  <a:lnTo>
                    <a:pt x="4452636" y="5546862"/>
                  </a:lnTo>
                  <a:lnTo>
                    <a:pt x="4438346" y="5551303"/>
                  </a:lnTo>
                  <a:lnTo>
                    <a:pt x="4430725" y="5547179"/>
                  </a:lnTo>
                  <a:lnTo>
                    <a:pt x="4421198" y="5540834"/>
                  </a:lnTo>
                  <a:lnTo>
                    <a:pt x="4438981" y="5533221"/>
                  </a:lnTo>
                  <a:lnTo>
                    <a:pt x="4442157" y="5528145"/>
                  </a:lnTo>
                  <a:lnTo>
                    <a:pt x="4469784" y="5528780"/>
                  </a:lnTo>
                  <a:lnTo>
                    <a:pt x="4481534" y="5527828"/>
                  </a:lnTo>
                  <a:lnTo>
                    <a:pt x="4484074" y="5521483"/>
                  </a:lnTo>
                  <a:lnTo>
                    <a:pt x="4503445" y="5522118"/>
                  </a:lnTo>
                  <a:lnTo>
                    <a:pt x="4525674" y="5523070"/>
                  </a:lnTo>
                  <a:lnTo>
                    <a:pt x="4518053" y="5517677"/>
                  </a:lnTo>
                  <a:lnTo>
                    <a:pt x="4503445" y="5516091"/>
                  </a:lnTo>
                  <a:lnTo>
                    <a:pt x="4489473" y="5516091"/>
                  </a:lnTo>
                  <a:lnTo>
                    <a:pt x="4484074" y="5521483"/>
                  </a:lnTo>
                  <a:lnTo>
                    <a:pt x="4471372" y="5518311"/>
                  </a:lnTo>
                  <a:lnTo>
                    <a:pt x="4466291" y="5513236"/>
                  </a:lnTo>
                  <a:cubicBezTo>
                    <a:pt x="4466609" y="5509746"/>
                    <a:pt x="4466926" y="5506257"/>
                    <a:pt x="4467244" y="5502767"/>
                  </a:cubicBezTo>
                  <a:lnTo>
                    <a:pt x="4457717" y="5498326"/>
                  </a:lnTo>
                  <a:lnTo>
                    <a:pt x="4449143" y="5491030"/>
                  </a:lnTo>
                  <a:lnTo>
                    <a:pt x="4451366" y="5488174"/>
                  </a:lnTo>
                  <a:lnTo>
                    <a:pt x="4445967" y="5484050"/>
                  </a:lnTo>
                  <a:lnTo>
                    <a:pt x="4450413" y="5474216"/>
                  </a:lnTo>
                  <a:lnTo>
                    <a:pt x="4454224" y="5462796"/>
                  </a:lnTo>
                  <a:lnTo>
                    <a:pt x="4471054" y="5460576"/>
                  </a:lnTo>
                  <a:lnTo>
                    <a:pt x="4485979" y="5470727"/>
                  </a:lnTo>
                  <a:lnTo>
                    <a:pt x="4497729" y="5466603"/>
                  </a:lnTo>
                  <a:lnTo>
                    <a:pt x="4519005" y="5472630"/>
                  </a:lnTo>
                  <a:lnTo>
                    <a:pt x="4540282" y="5474216"/>
                  </a:lnTo>
                  <a:lnTo>
                    <a:pt x="4576801" y="5462796"/>
                  </a:lnTo>
                  <a:lnTo>
                    <a:pt x="4615225" y="5473899"/>
                  </a:lnTo>
                  <a:lnTo>
                    <a:pt x="4632055" y="5472630"/>
                  </a:lnTo>
                  <a:lnTo>
                    <a:pt x="4660635" y="5469141"/>
                  </a:lnTo>
                  <a:lnTo>
                    <a:pt x="4667939" y="5447252"/>
                  </a:lnTo>
                  <a:lnTo>
                    <a:pt x="4721606" y="5417115"/>
                  </a:lnTo>
                  <a:lnTo>
                    <a:pt x="4777179" y="5385075"/>
                  </a:lnTo>
                  <a:lnTo>
                    <a:pt x="4808934" y="5377144"/>
                  </a:lnTo>
                  <a:lnTo>
                    <a:pt x="4837197" y="5363504"/>
                  </a:lnTo>
                  <a:lnTo>
                    <a:pt x="4847994" y="5354938"/>
                  </a:lnTo>
                  <a:lnTo>
                    <a:pt x="4929288" y="5357476"/>
                  </a:lnTo>
                  <a:lnTo>
                    <a:pt x="4984543" y="5364138"/>
                  </a:lnTo>
                  <a:lnTo>
                    <a:pt x="5002644" y="5359697"/>
                  </a:lnTo>
                  <a:lnTo>
                    <a:pt x="5014076" y="5347008"/>
                  </a:lnTo>
                  <a:lnTo>
                    <a:pt x="5026778" y="5345104"/>
                  </a:lnTo>
                  <a:lnTo>
                    <a:pt x="5042021" y="5383489"/>
                  </a:lnTo>
                  <a:lnTo>
                    <a:pt x="5058851" y="5387613"/>
                  </a:lnTo>
                  <a:lnTo>
                    <a:pt x="5071553" y="5399033"/>
                  </a:lnTo>
                  <a:lnTo>
                    <a:pt x="5089654" y="5402205"/>
                  </a:lnTo>
                  <a:lnTo>
                    <a:pt x="5111883" y="5391420"/>
                  </a:lnTo>
                  <a:lnTo>
                    <a:pt x="5119504" y="5394592"/>
                  </a:lnTo>
                  <a:lnTo>
                    <a:pt x="5129031" y="5401888"/>
                  </a:lnTo>
                  <a:lnTo>
                    <a:pt x="5145227" y="5438687"/>
                  </a:lnTo>
                  <a:lnTo>
                    <a:pt x="5162057" y="5443445"/>
                  </a:lnTo>
                  <a:lnTo>
                    <a:pt x="5170313" y="5439321"/>
                  </a:lnTo>
                  <a:lnTo>
                    <a:pt x="5178570" y="5438687"/>
                  </a:lnTo>
                  <a:lnTo>
                    <a:pt x="5189049" y="5448204"/>
                  </a:lnTo>
                  <a:lnTo>
                    <a:pt x="5199211" y="5454548"/>
                  </a:lnTo>
                  <a:lnTo>
                    <a:pt x="5223345" y="5460576"/>
                  </a:lnTo>
                  <a:lnTo>
                    <a:pt x="5241129" y="5475168"/>
                  </a:lnTo>
                  <a:lnTo>
                    <a:pt x="5251608" y="5480561"/>
                  </a:lnTo>
                  <a:lnTo>
                    <a:pt x="5253831" y="5470727"/>
                  </a:lnTo>
                  <a:lnTo>
                    <a:pt x="5262087" y="5470727"/>
                  </a:lnTo>
                  <a:lnTo>
                    <a:pt x="5290032" y="5485954"/>
                  </a:lnTo>
                  <a:lnTo>
                    <a:pt x="5318930" y="5495471"/>
                  </a:lnTo>
                  <a:lnTo>
                    <a:pt x="5356084" y="5482464"/>
                  </a:lnTo>
                  <a:lnTo>
                    <a:pt x="5421501" y="5468824"/>
                  </a:lnTo>
                  <a:lnTo>
                    <a:pt x="5495174" y="5479927"/>
                  </a:lnTo>
                  <a:lnTo>
                    <a:pt x="5517720" y="5481830"/>
                  </a:lnTo>
                  <a:lnTo>
                    <a:pt x="5564401" y="5452645"/>
                  </a:lnTo>
                  <a:lnTo>
                    <a:pt x="5579961" y="5450424"/>
                  </a:lnTo>
                  <a:lnTo>
                    <a:pt x="5598062" y="5437735"/>
                  </a:lnTo>
                  <a:lnTo>
                    <a:pt x="5650459" y="5377144"/>
                  </a:lnTo>
                  <a:lnTo>
                    <a:pt x="5660621" y="5382854"/>
                  </a:lnTo>
                  <a:lnTo>
                    <a:pt x="5660866" y="5382796"/>
                  </a:lnTo>
                  <a:lnTo>
                    <a:pt x="5650740" y="5377092"/>
                  </a:lnTo>
                  <a:cubicBezTo>
                    <a:pt x="5650952" y="5367558"/>
                    <a:pt x="5651163" y="5358023"/>
                    <a:pt x="5651375" y="5348489"/>
                  </a:cubicBezTo>
                  <a:lnTo>
                    <a:pt x="5636460" y="5328467"/>
                  </a:lnTo>
                  <a:lnTo>
                    <a:pt x="5629479" y="5271897"/>
                  </a:lnTo>
                  <a:lnTo>
                    <a:pt x="5604092" y="5243611"/>
                  </a:lnTo>
                  <a:lnTo>
                    <a:pt x="5598380" y="5224543"/>
                  </a:lnTo>
                  <a:lnTo>
                    <a:pt x="5585686" y="5214373"/>
                  </a:lnTo>
                  <a:lnTo>
                    <a:pt x="5545384" y="5211513"/>
                  </a:lnTo>
                  <a:lnTo>
                    <a:pt x="5520949" y="5202296"/>
                  </a:lnTo>
                  <a:lnTo>
                    <a:pt x="5511429" y="5181956"/>
                  </a:lnTo>
                  <a:lnTo>
                    <a:pt x="5512381" y="5175600"/>
                  </a:lnTo>
                  <a:lnTo>
                    <a:pt x="5502861" y="5178142"/>
                  </a:lnTo>
                  <a:lnTo>
                    <a:pt x="5482869" y="5165430"/>
                  </a:lnTo>
                  <a:lnTo>
                    <a:pt x="5475253" y="5146997"/>
                  </a:lnTo>
                  <a:lnTo>
                    <a:pt x="5474184" y="5146401"/>
                  </a:lnTo>
                  <a:lnTo>
                    <a:pt x="5451638" y="5128307"/>
                  </a:lnTo>
                  <a:lnTo>
                    <a:pt x="5417342" y="5083548"/>
                  </a:lnTo>
                  <a:lnTo>
                    <a:pt x="5373837" y="5054026"/>
                  </a:lnTo>
                  <a:lnTo>
                    <a:pt x="5345257" y="5042598"/>
                  </a:lnTo>
                  <a:lnTo>
                    <a:pt x="5320806" y="5037837"/>
                  </a:lnTo>
                  <a:lnTo>
                    <a:pt x="5300482" y="5026409"/>
                  </a:lnTo>
                  <a:cubicBezTo>
                    <a:pt x="5300376" y="5023235"/>
                    <a:pt x="5300271" y="5020060"/>
                    <a:pt x="5300165" y="5016886"/>
                  </a:cubicBezTo>
                  <a:lnTo>
                    <a:pt x="5286510" y="5008632"/>
                  </a:lnTo>
                  <a:lnTo>
                    <a:pt x="5282381" y="5016886"/>
                  </a:lnTo>
                  <a:lnTo>
                    <a:pt x="5270950" y="5014029"/>
                  </a:lnTo>
                  <a:lnTo>
                    <a:pt x="5255072" y="5010854"/>
                  </a:lnTo>
                  <a:lnTo>
                    <a:pt x="5245228" y="5009267"/>
                  </a:lnTo>
                  <a:lnTo>
                    <a:pt x="5229032" y="4980697"/>
                  </a:lnTo>
                  <a:lnTo>
                    <a:pt x="5211885" y="4944192"/>
                  </a:lnTo>
                  <a:lnTo>
                    <a:pt x="5193784" y="4938795"/>
                  </a:lnTo>
                  <a:lnTo>
                    <a:pt x="5176636" y="4938160"/>
                  </a:lnTo>
                  <a:lnTo>
                    <a:pt x="5171555" y="4925145"/>
                  </a:lnTo>
                  <a:lnTo>
                    <a:pt x="5202358" y="4917844"/>
                  </a:lnTo>
                  <a:lnTo>
                    <a:pt x="5199817" y="4907369"/>
                  </a:lnTo>
                  <a:lnTo>
                    <a:pt x="5190291" y="4906099"/>
                  </a:lnTo>
                  <a:lnTo>
                    <a:pt x="5185210" y="4911495"/>
                  </a:lnTo>
                  <a:lnTo>
                    <a:pt x="5188068" y="4894671"/>
                  </a:lnTo>
                  <a:lnTo>
                    <a:pt x="5207121" y="4898798"/>
                  </a:lnTo>
                  <a:lnTo>
                    <a:pt x="5217918" y="4907051"/>
                  </a:lnTo>
                  <a:cubicBezTo>
                    <a:pt x="5217600" y="4909802"/>
                    <a:pt x="5217283" y="4912554"/>
                    <a:pt x="5216965" y="4915305"/>
                  </a:cubicBezTo>
                  <a:lnTo>
                    <a:pt x="5234748" y="4917527"/>
                  </a:lnTo>
                  <a:lnTo>
                    <a:pt x="5225222" y="4907051"/>
                  </a:lnTo>
                  <a:lnTo>
                    <a:pt x="5243322" y="4908956"/>
                  </a:lnTo>
                  <a:lnTo>
                    <a:pt x="5249673" y="4901655"/>
                  </a:lnTo>
                  <a:lnTo>
                    <a:pt x="5252531" y="4881338"/>
                  </a:lnTo>
                  <a:lnTo>
                    <a:pt x="5262058" y="4868641"/>
                  </a:lnTo>
                  <a:lnTo>
                    <a:pt x="5276983" y="4862292"/>
                  </a:lnTo>
                  <a:lnTo>
                    <a:pt x="5279841" y="4842293"/>
                  </a:lnTo>
                  <a:lnTo>
                    <a:pt x="5300482" y="4809279"/>
                  </a:lnTo>
                  <a:lnTo>
                    <a:pt x="5309056" y="4810232"/>
                  </a:lnTo>
                  <a:lnTo>
                    <a:pt x="5302705" y="4819755"/>
                  </a:lnTo>
                  <a:lnTo>
                    <a:pt x="5305245" y="4831500"/>
                  </a:lnTo>
                  <a:lnTo>
                    <a:pt x="5318900" y="4840706"/>
                  </a:lnTo>
                  <a:lnTo>
                    <a:pt x="5328109" y="4832135"/>
                  </a:lnTo>
                  <a:lnTo>
                    <a:pt x="5327157" y="4827056"/>
                  </a:lnTo>
                  <a:lnTo>
                    <a:pt x="5322711" y="4821660"/>
                  </a:lnTo>
                  <a:lnTo>
                    <a:pt x="5323981" y="4831183"/>
                  </a:lnTo>
                  <a:lnTo>
                    <a:pt x="5316360" y="4823882"/>
                  </a:lnTo>
                  <a:lnTo>
                    <a:pt x="5314454" y="4815628"/>
                  </a:lnTo>
                  <a:lnTo>
                    <a:pt x="5317630" y="4811501"/>
                  </a:lnTo>
                  <a:lnTo>
                    <a:pt x="5327157" y="4801978"/>
                  </a:lnTo>
                  <a:lnTo>
                    <a:pt x="5333508" y="4801661"/>
                  </a:lnTo>
                  <a:lnTo>
                    <a:pt x="5342082" y="4813089"/>
                  </a:lnTo>
                  <a:lnTo>
                    <a:pt x="5351608" y="4815311"/>
                  </a:lnTo>
                  <a:lnTo>
                    <a:pt x="5359547" y="4808010"/>
                  </a:lnTo>
                  <a:lnTo>
                    <a:pt x="5342717" y="4796264"/>
                  </a:lnTo>
                  <a:lnTo>
                    <a:pt x="5340494" y="4790868"/>
                  </a:lnTo>
                  <a:lnTo>
                    <a:pt x="5309691" y="4767060"/>
                  </a:lnTo>
                  <a:lnTo>
                    <a:pt x="5305563" y="4772456"/>
                  </a:lnTo>
                  <a:lnTo>
                    <a:pt x="5292861" y="4758806"/>
                  </a:lnTo>
                  <a:lnTo>
                    <a:pt x="5283969" y="4741030"/>
                  </a:lnTo>
                  <a:lnTo>
                    <a:pt x="5280794" y="4721983"/>
                  </a:lnTo>
                  <a:lnTo>
                    <a:pt x="5298894" y="4732459"/>
                  </a:lnTo>
                  <a:lnTo>
                    <a:pt x="5315725" y="4725792"/>
                  </a:lnTo>
                  <a:lnTo>
                    <a:pt x="5318900" y="4719444"/>
                  </a:lnTo>
                  <a:lnTo>
                    <a:pt x="5328427" y="4721666"/>
                  </a:lnTo>
                  <a:lnTo>
                    <a:pt x="5336048" y="4728967"/>
                  </a:lnTo>
                  <a:lnTo>
                    <a:pt x="5356689" y="4728649"/>
                  </a:lnTo>
                  <a:lnTo>
                    <a:pt x="5356689" y="4718491"/>
                  </a:lnTo>
                  <a:lnTo>
                    <a:pt x="5343987" y="4709920"/>
                  </a:lnTo>
                  <a:lnTo>
                    <a:pt x="5337636" y="4718491"/>
                  </a:lnTo>
                  <a:lnTo>
                    <a:pt x="5331285" y="4708968"/>
                  </a:lnTo>
                  <a:lnTo>
                    <a:pt x="5334460" y="4700397"/>
                  </a:lnTo>
                  <a:lnTo>
                    <a:pt x="5339859" y="4696270"/>
                  </a:lnTo>
                  <a:lnTo>
                    <a:pt x="5363358" y="4697223"/>
                  </a:lnTo>
                  <a:lnTo>
                    <a:pt x="5375742" y="4686430"/>
                  </a:lnTo>
                  <a:lnTo>
                    <a:pt x="5386222" y="4681986"/>
                  </a:lnTo>
                  <a:lnTo>
                    <a:pt x="5430362" y="4672462"/>
                  </a:lnTo>
                  <a:lnTo>
                    <a:pt x="5430362" y="4663892"/>
                  </a:lnTo>
                  <a:lnTo>
                    <a:pt x="5418612" y="4657543"/>
                  </a:lnTo>
                  <a:lnTo>
                    <a:pt x="5420835" y="4648019"/>
                  </a:lnTo>
                  <a:lnTo>
                    <a:pt x="5416707" y="4641036"/>
                  </a:lnTo>
                  <a:lnTo>
                    <a:pt x="5393208" y="4645163"/>
                  </a:lnTo>
                  <a:lnTo>
                    <a:pt x="5379553" y="4654686"/>
                  </a:lnTo>
                  <a:lnTo>
                    <a:pt x="5352243" y="4657225"/>
                  </a:lnTo>
                  <a:lnTo>
                    <a:pt x="5331230" y="4660361"/>
                  </a:lnTo>
                  <a:cubicBezTo>
                    <a:pt x="5331190" y="4660605"/>
                    <a:pt x="5331149" y="4660850"/>
                    <a:pt x="5331109" y="4661094"/>
                  </a:cubicBezTo>
                  <a:lnTo>
                    <a:pt x="5315234" y="4676033"/>
                  </a:lnTo>
                  <a:lnTo>
                    <a:pt x="5309836" y="4676351"/>
                  </a:lnTo>
                  <a:lnTo>
                    <a:pt x="5314281" y="4666816"/>
                  </a:lnTo>
                  <a:lnTo>
                    <a:pt x="5285389" y="4662366"/>
                  </a:lnTo>
                  <a:lnTo>
                    <a:pt x="5258401" y="4676669"/>
                  </a:lnTo>
                  <a:lnTo>
                    <a:pt x="5249829" y="4690337"/>
                  </a:lnTo>
                  <a:lnTo>
                    <a:pt x="5242844" y="4694787"/>
                  </a:lnTo>
                  <a:lnTo>
                    <a:pt x="5238399" y="4692562"/>
                  </a:lnTo>
                  <a:lnTo>
                    <a:pt x="5206649" y="4704640"/>
                  </a:lnTo>
                  <a:lnTo>
                    <a:pt x="5195219" y="4725936"/>
                  </a:lnTo>
                  <a:lnTo>
                    <a:pt x="5184741" y="4732293"/>
                  </a:lnTo>
                  <a:lnTo>
                    <a:pt x="5178391" y="4719579"/>
                  </a:lnTo>
                  <a:lnTo>
                    <a:pt x="5164421" y="4717672"/>
                  </a:lnTo>
                  <a:lnTo>
                    <a:pt x="5151721" y="4719897"/>
                  </a:lnTo>
                  <a:lnTo>
                    <a:pt x="5147594" y="4731657"/>
                  </a:lnTo>
                  <a:lnTo>
                    <a:pt x="5144736" y="4744053"/>
                  </a:lnTo>
                  <a:lnTo>
                    <a:pt x="5132036" y="4746596"/>
                  </a:lnTo>
                  <a:lnTo>
                    <a:pt x="5132036" y="4739921"/>
                  </a:lnTo>
                  <a:lnTo>
                    <a:pt x="5116161" y="4732611"/>
                  </a:lnTo>
                  <a:lnTo>
                    <a:pt x="5101239" y="4750728"/>
                  </a:lnTo>
                  <a:lnTo>
                    <a:pt x="5080284" y="4761535"/>
                  </a:lnTo>
                  <a:lnTo>
                    <a:pt x="5055836" y="4769164"/>
                  </a:lnTo>
                  <a:lnTo>
                    <a:pt x="5050756" y="4763124"/>
                  </a:lnTo>
                  <a:lnTo>
                    <a:pt x="5045994" y="4736425"/>
                  </a:lnTo>
                  <a:lnTo>
                    <a:pt x="5040914" y="4745960"/>
                  </a:lnTo>
                  <a:lnTo>
                    <a:pt x="5045359" y="4773296"/>
                  </a:lnTo>
                  <a:lnTo>
                    <a:pt x="5051709" y="4774567"/>
                  </a:lnTo>
                  <a:lnTo>
                    <a:pt x="5042501" y="4780924"/>
                  </a:lnTo>
                  <a:lnTo>
                    <a:pt x="5039961" y="4775838"/>
                  </a:lnTo>
                  <a:lnTo>
                    <a:pt x="5039009" y="4766303"/>
                  </a:lnTo>
                  <a:lnTo>
                    <a:pt x="5033611" y="4758992"/>
                  </a:lnTo>
                  <a:lnTo>
                    <a:pt x="5028531" y="4776792"/>
                  </a:lnTo>
                  <a:lnTo>
                    <a:pt x="5032976" y="4779017"/>
                  </a:lnTo>
                  <a:lnTo>
                    <a:pt x="5019006" y="4792684"/>
                  </a:lnTo>
                  <a:lnTo>
                    <a:pt x="5004401" y="4799359"/>
                  </a:lnTo>
                  <a:lnTo>
                    <a:pt x="4999004" y="4803491"/>
                  </a:lnTo>
                  <a:lnTo>
                    <a:pt x="4987574" y="4805716"/>
                  </a:lnTo>
                  <a:lnTo>
                    <a:pt x="4983446" y="4824787"/>
                  </a:lnTo>
                  <a:lnTo>
                    <a:pt x="4974874" y="4829873"/>
                  </a:lnTo>
                  <a:lnTo>
                    <a:pt x="4968524" y="4826694"/>
                  </a:lnTo>
                  <a:lnTo>
                    <a:pt x="4965349" y="4818748"/>
                  </a:lnTo>
                  <a:lnTo>
                    <a:pt x="4974874" y="4813980"/>
                  </a:lnTo>
                  <a:lnTo>
                    <a:pt x="4974874" y="4810166"/>
                  </a:lnTo>
                  <a:lnTo>
                    <a:pt x="4965349" y="4815570"/>
                  </a:lnTo>
                  <a:lnTo>
                    <a:pt x="4952649" y="4800631"/>
                  </a:lnTo>
                  <a:lnTo>
                    <a:pt x="4941854" y="4801902"/>
                  </a:lnTo>
                  <a:lnTo>
                    <a:pt x="4938679" y="4810166"/>
                  </a:lnTo>
                  <a:lnTo>
                    <a:pt x="4930424" y="4803173"/>
                  </a:lnTo>
                  <a:lnTo>
                    <a:pt x="4922804" y="4814934"/>
                  </a:lnTo>
                  <a:lnTo>
                    <a:pt x="4917724" y="4801902"/>
                  </a:lnTo>
                  <a:lnTo>
                    <a:pt x="4910104" y="4792684"/>
                  </a:lnTo>
                  <a:lnTo>
                    <a:pt x="4896451" y="4784420"/>
                  </a:lnTo>
                  <a:lnTo>
                    <a:pt x="4893276" y="4803491"/>
                  </a:lnTo>
                  <a:lnTo>
                    <a:pt x="4900896" y="4812709"/>
                  </a:lnTo>
                  <a:lnTo>
                    <a:pt x="4907246" y="4819066"/>
                  </a:lnTo>
                  <a:lnTo>
                    <a:pt x="4916771" y="4820020"/>
                  </a:lnTo>
                  <a:lnTo>
                    <a:pt x="4929471" y="4827330"/>
                  </a:lnTo>
                  <a:lnTo>
                    <a:pt x="4932646" y="4840044"/>
                  </a:lnTo>
                  <a:lnTo>
                    <a:pt x="4939314" y="4841951"/>
                  </a:lnTo>
                  <a:lnTo>
                    <a:pt x="4937091" y="4826059"/>
                  </a:lnTo>
                  <a:lnTo>
                    <a:pt x="4938679" y="4819702"/>
                  </a:lnTo>
                  <a:lnTo>
                    <a:pt x="4960269" y="4833051"/>
                  </a:lnTo>
                  <a:lnTo>
                    <a:pt x="4969794" y="4836548"/>
                  </a:lnTo>
                  <a:lnTo>
                    <a:pt x="4977414" y="4841633"/>
                  </a:lnTo>
                  <a:lnTo>
                    <a:pt x="4964714" y="4854347"/>
                  </a:lnTo>
                  <a:lnTo>
                    <a:pt x="4963444" y="4857526"/>
                  </a:lnTo>
                  <a:lnTo>
                    <a:pt x="4982811" y="4855301"/>
                  </a:lnTo>
                  <a:lnTo>
                    <a:pt x="4990114" y="4859433"/>
                  </a:lnTo>
                  <a:lnTo>
                    <a:pt x="4983764" y="4865790"/>
                  </a:lnTo>
                  <a:lnTo>
                    <a:pt x="4999639" y="4865790"/>
                  </a:lnTo>
                  <a:lnTo>
                    <a:pt x="5011386" y="4870876"/>
                  </a:lnTo>
                  <a:lnTo>
                    <a:pt x="5021864" y="4883590"/>
                  </a:lnTo>
                  <a:lnTo>
                    <a:pt x="5015831" y="4909653"/>
                  </a:lnTo>
                  <a:lnTo>
                    <a:pt x="5036151" y="4910607"/>
                  </a:lnTo>
                  <a:lnTo>
                    <a:pt x="5076474" y="4925228"/>
                  </a:lnTo>
                  <a:lnTo>
                    <a:pt x="5079649" y="4917917"/>
                  </a:lnTo>
                  <a:lnTo>
                    <a:pt x="5052979" y="4901071"/>
                  </a:lnTo>
                  <a:lnTo>
                    <a:pt x="5031389" y="4869604"/>
                  </a:lnTo>
                  <a:lnTo>
                    <a:pt x="5012974" y="4834005"/>
                  </a:lnTo>
                  <a:lnTo>
                    <a:pt x="5004719" y="4842269"/>
                  </a:lnTo>
                  <a:lnTo>
                    <a:pt x="4999321" y="4834005"/>
                  </a:lnTo>
                  <a:lnTo>
                    <a:pt x="4995194" y="4819384"/>
                  </a:lnTo>
                  <a:lnTo>
                    <a:pt x="5002496" y="4816205"/>
                  </a:lnTo>
                  <a:lnTo>
                    <a:pt x="5001544" y="4809848"/>
                  </a:lnTo>
                  <a:lnTo>
                    <a:pt x="5004719" y="4807623"/>
                  </a:lnTo>
                  <a:lnTo>
                    <a:pt x="5036786" y="4869604"/>
                  </a:lnTo>
                  <a:lnTo>
                    <a:pt x="5057106" y="4899164"/>
                  </a:lnTo>
                  <a:lnTo>
                    <a:pt x="5078696" y="4909335"/>
                  </a:lnTo>
                  <a:lnTo>
                    <a:pt x="5085999" y="4911560"/>
                  </a:lnTo>
                  <a:lnTo>
                    <a:pt x="5094254" y="4912196"/>
                  </a:lnTo>
                  <a:lnTo>
                    <a:pt x="5098381" y="4905839"/>
                  </a:lnTo>
                  <a:lnTo>
                    <a:pt x="5106954" y="4896304"/>
                  </a:lnTo>
                  <a:lnTo>
                    <a:pt x="5116479" y="4911243"/>
                  </a:lnTo>
                  <a:lnTo>
                    <a:pt x="5126004" y="4904886"/>
                  </a:lnTo>
                  <a:lnTo>
                    <a:pt x="5130131" y="4898211"/>
                  </a:lnTo>
                  <a:lnTo>
                    <a:pt x="5148864" y="4893761"/>
                  </a:lnTo>
                  <a:lnTo>
                    <a:pt x="5162834" y="4895986"/>
                  </a:lnTo>
                  <a:lnTo>
                    <a:pt x="5181249" y="4909335"/>
                  </a:lnTo>
                  <a:lnTo>
                    <a:pt x="5175534" y="4914739"/>
                  </a:lnTo>
                  <a:lnTo>
                    <a:pt x="5160929" y="4912832"/>
                  </a:lnTo>
                  <a:lnTo>
                    <a:pt x="5156801" y="4915057"/>
                  </a:lnTo>
                  <a:cubicBezTo>
                    <a:pt x="5156589" y="4921626"/>
                    <a:pt x="5156378" y="4928194"/>
                    <a:pt x="5156166" y="4934763"/>
                  </a:cubicBezTo>
                  <a:lnTo>
                    <a:pt x="5151721" y="4947477"/>
                  </a:lnTo>
                  <a:lnTo>
                    <a:pt x="5144419" y="4948749"/>
                  </a:lnTo>
                  <a:lnTo>
                    <a:pt x="5131719" y="4950974"/>
                  </a:lnTo>
                  <a:lnTo>
                    <a:pt x="5117114" y="4960827"/>
                  </a:lnTo>
                  <a:lnTo>
                    <a:pt x="5094571" y="4943028"/>
                  </a:lnTo>
                  <a:lnTo>
                    <a:pt x="5071076" y="4943981"/>
                  </a:lnTo>
                  <a:lnTo>
                    <a:pt x="5061869" y="4955742"/>
                  </a:lnTo>
                  <a:lnTo>
                    <a:pt x="5055519" y="4969409"/>
                  </a:lnTo>
                  <a:lnTo>
                    <a:pt x="5033611" y="4976402"/>
                  </a:lnTo>
                  <a:lnTo>
                    <a:pt x="5025039" y="4986891"/>
                  </a:lnTo>
                  <a:lnTo>
                    <a:pt x="5012339" y="4987845"/>
                  </a:lnTo>
                  <a:lnTo>
                    <a:pt x="5002814" y="4981488"/>
                  </a:lnTo>
                  <a:lnTo>
                    <a:pt x="4994241" y="4986255"/>
                  </a:lnTo>
                  <a:lnTo>
                    <a:pt x="4972334" y="5008505"/>
                  </a:lnTo>
                  <a:lnTo>
                    <a:pt x="4941854" y="5033933"/>
                  </a:lnTo>
                  <a:lnTo>
                    <a:pt x="4914866" y="5053004"/>
                  </a:lnTo>
                  <a:lnTo>
                    <a:pt x="4887879" y="5037429"/>
                  </a:lnTo>
                  <a:lnTo>
                    <a:pt x="4861526" y="5034568"/>
                  </a:lnTo>
                  <a:lnTo>
                    <a:pt x="4859304" y="5027258"/>
                  </a:lnTo>
                  <a:lnTo>
                    <a:pt x="4877401" y="5013590"/>
                  </a:lnTo>
                  <a:lnTo>
                    <a:pt x="4873909" y="4995473"/>
                  </a:lnTo>
                  <a:lnTo>
                    <a:pt x="4881211" y="4992294"/>
                  </a:lnTo>
                  <a:lnTo>
                    <a:pt x="4885339" y="4962734"/>
                  </a:lnTo>
                  <a:lnTo>
                    <a:pt x="4870099" y="4939849"/>
                  </a:lnTo>
                  <a:lnTo>
                    <a:pt x="4854224" y="4945253"/>
                  </a:lnTo>
                  <a:lnTo>
                    <a:pt x="4851049" y="4936671"/>
                  </a:lnTo>
                  <a:lnTo>
                    <a:pt x="4831046" y="4919825"/>
                  </a:lnTo>
                  <a:lnTo>
                    <a:pt x="4818029" y="4918871"/>
                  </a:lnTo>
                  <a:lnTo>
                    <a:pt x="4810726" y="4929678"/>
                  </a:lnTo>
                  <a:lnTo>
                    <a:pt x="4797074" y="4924592"/>
                  </a:lnTo>
                  <a:lnTo>
                    <a:pt x="4784056" y="4917282"/>
                  </a:lnTo>
                  <a:lnTo>
                    <a:pt x="4780881" y="4909018"/>
                  </a:lnTo>
                  <a:lnTo>
                    <a:pt x="4787549" y="4904250"/>
                  </a:lnTo>
                  <a:lnTo>
                    <a:pt x="4808186" y="4888357"/>
                  </a:lnTo>
                  <a:lnTo>
                    <a:pt x="4836444" y="4865154"/>
                  </a:lnTo>
                  <a:lnTo>
                    <a:pt x="4839619" y="4855619"/>
                  </a:lnTo>
                  <a:lnTo>
                    <a:pt x="4844064" y="4862929"/>
                  </a:lnTo>
                  <a:lnTo>
                    <a:pt x="4866289" y="4854030"/>
                  </a:lnTo>
                  <a:lnTo>
                    <a:pt x="4894546" y="4846719"/>
                  </a:lnTo>
                  <a:lnTo>
                    <a:pt x="4905341" y="4849897"/>
                  </a:lnTo>
                  <a:lnTo>
                    <a:pt x="4899944" y="4839091"/>
                  </a:lnTo>
                  <a:lnTo>
                    <a:pt x="4909469" y="4829555"/>
                  </a:lnTo>
                  <a:lnTo>
                    <a:pt x="4891371" y="4835912"/>
                  </a:lnTo>
                  <a:cubicBezTo>
                    <a:pt x="4891054" y="4832098"/>
                    <a:pt x="4890736" y="4828283"/>
                    <a:pt x="4890419" y="4824469"/>
                  </a:cubicBezTo>
                  <a:lnTo>
                    <a:pt x="4885021" y="4817159"/>
                  </a:lnTo>
                  <a:lnTo>
                    <a:pt x="4882481" y="4795863"/>
                  </a:lnTo>
                  <a:lnTo>
                    <a:pt x="4877719" y="4809848"/>
                  </a:lnTo>
                  <a:lnTo>
                    <a:pt x="4870099" y="4812073"/>
                  </a:lnTo>
                  <a:lnTo>
                    <a:pt x="4875496" y="4825741"/>
                  </a:lnTo>
                  <a:lnTo>
                    <a:pt x="4871369" y="4824787"/>
                  </a:lnTo>
                  <a:lnTo>
                    <a:pt x="4861526" y="4818430"/>
                  </a:lnTo>
                  <a:lnTo>
                    <a:pt x="4855176" y="4819384"/>
                  </a:lnTo>
                  <a:lnTo>
                    <a:pt x="4847874" y="4815570"/>
                  </a:lnTo>
                  <a:cubicBezTo>
                    <a:pt x="4847556" y="4811650"/>
                    <a:pt x="4847239" y="4807729"/>
                    <a:pt x="4846921" y="4803809"/>
                  </a:cubicBezTo>
                  <a:lnTo>
                    <a:pt x="4839301" y="4809213"/>
                  </a:lnTo>
                  <a:lnTo>
                    <a:pt x="4829776" y="4801584"/>
                  </a:lnTo>
                  <a:lnTo>
                    <a:pt x="4826601" y="4807941"/>
                  </a:lnTo>
                  <a:lnTo>
                    <a:pt x="4821204" y="4809213"/>
                  </a:lnTo>
                  <a:lnTo>
                    <a:pt x="4808504" y="4811755"/>
                  </a:lnTo>
                  <a:lnTo>
                    <a:pt x="4795169" y="4816841"/>
                  </a:lnTo>
                  <a:lnTo>
                    <a:pt x="4794216" y="4824469"/>
                  </a:lnTo>
                  <a:lnTo>
                    <a:pt x="4816441" y="4828284"/>
                  </a:lnTo>
                  <a:lnTo>
                    <a:pt x="4808821" y="4830509"/>
                  </a:lnTo>
                  <a:lnTo>
                    <a:pt x="4785644" y="4826377"/>
                  </a:lnTo>
                  <a:lnTo>
                    <a:pt x="4775166" y="4828602"/>
                  </a:lnTo>
                  <a:lnTo>
                    <a:pt x="4701824" y="4809530"/>
                  </a:lnTo>
                  <a:lnTo>
                    <a:pt x="4699601" y="4797770"/>
                  </a:lnTo>
                  <a:lnTo>
                    <a:pt x="4704999" y="4808259"/>
                  </a:lnTo>
                  <a:lnTo>
                    <a:pt x="4765324" y="4822562"/>
                  </a:lnTo>
                  <a:lnTo>
                    <a:pt x="4776119" y="4823198"/>
                  </a:lnTo>
                  <a:lnTo>
                    <a:pt x="4746274" y="4799677"/>
                  </a:lnTo>
                  <a:lnTo>
                    <a:pt x="4729446" y="4799677"/>
                  </a:lnTo>
                  <a:lnTo>
                    <a:pt x="4726271" y="4807941"/>
                  </a:lnTo>
                  <a:lnTo>
                    <a:pt x="4713571" y="4802856"/>
                  </a:lnTo>
                  <a:lnTo>
                    <a:pt x="4712301" y="4792367"/>
                  </a:lnTo>
                  <a:lnTo>
                    <a:pt x="4740559" y="4785692"/>
                  </a:lnTo>
                  <a:lnTo>
                    <a:pt x="4746909" y="4784738"/>
                  </a:lnTo>
                  <a:lnTo>
                    <a:pt x="4737384" y="4768846"/>
                  </a:lnTo>
                  <a:lnTo>
                    <a:pt x="4717381" y="4764714"/>
                  </a:lnTo>
                  <a:lnTo>
                    <a:pt x="4706586" y="4770117"/>
                  </a:lnTo>
                  <a:lnTo>
                    <a:pt x="4689759" y="4756767"/>
                  </a:lnTo>
                  <a:lnTo>
                    <a:pt x="4687536" y="4752317"/>
                  </a:lnTo>
                  <a:lnTo>
                    <a:pt x="4704681" y="4757721"/>
                  </a:lnTo>
                  <a:lnTo>
                    <a:pt x="4709761" y="4754225"/>
                  </a:lnTo>
                  <a:lnTo>
                    <a:pt x="4729129" y="4759628"/>
                  </a:lnTo>
                  <a:lnTo>
                    <a:pt x="4748179" y="4763442"/>
                  </a:lnTo>
                  <a:lnTo>
                    <a:pt x="4764054" y="4769799"/>
                  </a:lnTo>
                  <a:lnTo>
                    <a:pt x="4808821" y="4724982"/>
                  </a:lnTo>
                  <a:lnTo>
                    <a:pt x="4767864" y="4752953"/>
                  </a:lnTo>
                  <a:lnTo>
                    <a:pt x="4745956" y="4759310"/>
                  </a:lnTo>
                  <a:lnTo>
                    <a:pt x="4735161" y="4747868"/>
                  </a:lnTo>
                  <a:lnTo>
                    <a:pt x="4727541" y="4738332"/>
                  </a:lnTo>
                  <a:lnTo>
                    <a:pt x="4725636" y="4731339"/>
                  </a:lnTo>
                  <a:lnTo>
                    <a:pt x="4723414" y="4717354"/>
                  </a:lnTo>
                  <a:lnTo>
                    <a:pt x="4731351" y="4710043"/>
                  </a:lnTo>
                  <a:lnTo>
                    <a:pt x="4726271" y="4699236"/>
                  </a:lnTo>
                  <a:lnTo>
                    <a:pt x="4725001" y="4688747"/>
                  </a:lnTo>
                  <a:lnTo>
                    <a:pt x="4720874" y="4703686"/>
                  </a:lnTo>
                  <a:lnTo>
                    <a:pt x="4725001" y="4708772"/>
                  </a:lnTo>
                  <a:lnTo>
                    <a:pt x="4714841" y="4717354"/>
                  </a:lnTo>
                  <a:lnTo>
                    <a:pt x="4717064" y="4729114"/>
                  </a:lnTo>
                  <a:lnTo>
                    <a:pt x="4722144" y="4737378"/>
                  </a:lnTo>
                  <a:lnTo>
                    <a:pt x="4720239" y="4744689"/>
                  </a:lnTo>
                  <a:lnTo>
                    <a:pt x="4708809" y="4749139"/>
                  </a:lnTo>
                  <a:lnTo>
                    <a:pt x="4701189" y="4742782"/>
                  </a:lnTo>
                  <a:lnTo>
                    <a:pt x="4696109" y="4747232"/>
                  </a:lnTo>
                  <a:lnTo>
                    <a:pt x="4683409" y="4747232"/>
                  </a:lnTo>
                  <a:lnTo>
                    <a:pt x="4695791" y="4725936"/>
                  </a:lnTo>
                  <a:lnTo>
                    <a:pt x="4684044" y="4726254"/>
                  </a:lnTo>
                  <a:lnTo>
                    <a:pt x="4679916" y="4718943"/>
                  </a:lnTo>
                  <a:lnTo>
                    <a:pt x="4682456" y="4738650"/>
                  </a:lnTo>
                  <a:lnTo>
                    <a:pt x="4676106" y="4744371"/>
                  </a:lnTo>
                  <a:lnTo>
                    <a:pt x="4659914" y="4746596"/>
                  </a:lnTo>
                  <a:lnTo>
                    <a:pt x="4649436" y="4751682"/>
                  </a:lnTo>
                  <a:lnTo>
                    <a:pt x="4619591" y="4753271"/>
                  </a:lnTo>
                  <a:lnTo>
                    <a:pt x="4614829" y="4759628"/>
                  </a:lnTo>
                  <a:lnTo>
                    <a:pt x="4618956" y="4769799"/>
                  </a:lnTo>
                  <a:lnTo>
                    <a:pt x="4611654" y="4781560"/>
                  </a:lnTo>
                  <a:lnTo>
                    <a:pt x="4609749" y="4797452"/>
                  </a:lnTo>
                  <a:lnTo>
                    <a:pt x="4597049" y="4809213"/>
                  </a:lnTo>
                  <a:lnTo>
                    <a:pt x="4587524" y="4820655"/>
                  </a:lnTo>
                  <a:lnTo>
                    <a:pt x="4587524" y="4816523"/>
                  </a:lnTo>
                  <a:lnTo>
                    <a:pt x="4592921" y="4807941"/>
                  </a:lnTo>
                  <a:lnTo>
                    <a:pt x="4583396" y="4805081"/>
                  </a:lnTo>
                  <a:lnTo>
                    <a:pt x="4575776" y="4799995"/>
                  </a:lnTo>
                  <a:lnTo>
                    <a:pt x="4572601" y="4788235"/>
                  </a:lnTo>
                  <a:lnTo>
                    <a:pt x="4568474" y="4796816"/>
                  </a:lnTo>
                  <a:lnTo>
                    <a:pt x="4565299" y="4787599"/>
                  </a:lnTo>
                  <a:lnTo>
                    <a:pt x="4556726" y="4784420"/>
                  </a:lnTo>
                  <a:lnTo>
                    <a:pt x="4553551" y="4798088"/>
                  </a:lnTo>
                  <a:lnTo>
                    <a:pt x="4566251" y="4811755"/>
                  </a:lnTo>
                  <a:lnTo>
                    <a:pt x="4574824" y="4815887"/>
                  </a:lnTo>
                  <a:lnTo>
                    <a:pt x="4580539" y="4820020"/>
                  </a:lnTo>
                  <a:cubicBezTo>
                    <a:pt x="4580856" y="4824152"/>
                    <a:pt x="4581174" y="4828284"/>
                    <a:pt x="4581491" y="4832416"/>
                  </a:cubicBezTo>
                  <a:lnTo>
                    <a:pt x="4576094" y="4845130"/>
                  </a:lnTo>
                  <a:lnTo>
                    <a:pt x="4564664" y="4848308"/>
                  </a:lnTo>
                  <a:lnTo>
                    <a:pt x="4557361" y="4856890"/>
                  </a:lnTo>
                  <a:lnTo>
                    <a:pt x="4552281" y="4857844"/>
                  </a:lnTo>
                  <a:lnTo>
                    <a:pt x="4539264" y="4858479"/>
                  </a:lnTo>
                  <a:lnTo>
                    <a:pt x="4523388" y="4862611"/>
                  </a:lnTo>
                  <a:lnTo>
                    <a:pt x="4531961" y="4871193"/>
                  </a:lnTo>
                  <a:lnTo>
                    <a:pt x="4513228" y="4882636"/>
                  </a:lnTo>
                  <a:lnTo>
                    <a:pt x="4507831" y="4875325"/>
                  </a:lnTo>
                  <a:lnTo>
                    <a:pt x="4504338" y="4865154"/>
                  </a:lnTo>
                  <a:lnTo>
                    <a:pt x="4508466" y="4859751"/>
                  </a:lnTo>
                  <a:lnTo>
                    <a:pt x="4508466" y="4849262"/>
                  </a:lnTo>
                  <a:lnTo>
                    <a:pt x="4502116" y="4843858"/>
                  </a:lnTo>
                  <a:lnTo>
                    <a:pt x="4493861" y="4868333"/>
                  </a:lnTo>
                  <a:cubicBezTo>
                    <a:pt x="4493543" y="4873842"/>
                    <a:pt x="4493226" y="4879352"/>
                    <a:pt x="4492908" y="4884861"/>
                  </a:cubicBezTo>
                  <a:lnTo>
                    <a:pt x="4503703" y="4891218"/>
                  </a:lnTo>
                  <a:lnTo>
                    <a:pt x="4505926" y="4905203"/>
                  </a:lnTo>
                  <a:lnTo>
                    <a:pt x="4497671" y="4910289"/>
                  </a:lnTo>
                  <a:lnTo>
                    <a:pt x="4499868" y="4919360"/>
                  </a:lnTo>
                  <a:lnTo>
                    <a:pt x="4500840" y="4920286"/>
                  </a:lnTo>
                  <a:lnTo>
                    <a:pt x="4506875" y="4943464"/>
                  </a:lnTo>
                  <a:cubicBezTo>
                    <a:pt x="4506557" y="4951507"/>
                    <a:pt x="4506240" y="4959551"/>
                    <a:pt x="4505922" y="4967594"/>
                  </a:cubicBezTo>
                  <a:lnTo>
                    <a:pt x="4499570" y="4964736"/>
                  </a:lnTo>
                  <a:lnTo>
                    <a:pt x="4505922" y="4976166"/>
                  </a:lnTo>
                  <a:cubicBezTo>
                    <a:pt x="4505604" y="4979976"/>
                    <a:pt x="4505287" y="4983786"/>
                    <a:pt x="4504969" y="4987596"/>
                  </a:cubicBezTo>
                  <a:lnTo>
                    <a:pt x="4487183" y="4995216"/>
                  </a:lnTo>
                  <a:lnTo>
                    <a:pt x="4475749" y="5001884"/>
                  </a:lnTo>
                  <a:lnTo>
                    <a:pt x="4460821" y="5005059"/>
                  </a:lnTo>
                  <a:lnTo>
                    <a:pt x="4447164" y="5022204"/>
                  </a:lnTo>
                  <a:lnTo>
                    <a:pt x="4430330" y="5038079"/>
                  </a:lnTo>
                  <a:lnTo>
                    <a:pt x="4433506" y="5029506"/>
                  </a:lnTo>
                  <a:lnTo>
                    <a:pt x="4443988" y="5017759"/>
                  </a:lnTo>
                  <a:lnTo>
                    <a:pt x="4443988" y="5008234"/>
                  </a:lnTo>
                  <a:lnTo>
                    <a:pt x="4454469" y="5000931"/>
                  </a:lnTo>
                  <a:lnTo>
                    <a:pt x="4464950" y="4992359"/>
                  </a:lnTo>
                  <a:lnTo>
                    <a:pt x="4463997" y="4986961"/>
                  </a:lnTo>
                  <a:lnTo>
                    <a:pt x="4449069" y="4990136"/>
                  </a:lnTo>
                  <a:lnTo>
                    <a:pt x="4452245" y="4980929"/>
                  </a:lnTo>
                  <a:lnTo>
                    <a:pt x="4449069" y="4971404"/>
                  </a:lnTo>
                  <a:lnTo>
                    <a:pt x="4439223" y="4964101"/>
                  </a:lnTo>
                  <a:lnTo>
                    <a:pt x="4429060" y="4968229"/>
                  </a:lnTo>
                  <a:lnTo>
                    <a:pt x="4424613" y="4976801"/>
                  </a:lnTo>
                  <a:lnTo>
                    <a:pt x="4411909" y="4972991"/>
                  </a:lnTo>
                  <a:lnTo>
                    <a:pt x="4410956" y="4981246"/>
                  </a:lnTo>
                  <a:lnTo>
                    <a:pt x="4432236" y="4983151"/>
                  </a:lnTo>
                  <a:lnTo>
                    <a:pt x="4435412" y="4985374"/>
                  </a:lnTo>
                  <a:lnTo>
                    <a:pt x="4438588" y="4991724"/>
                  </a:lnTo>
                  <a:lnTo>
                    <a:pt x="4428107" y="5004424"/>
                  </a:lnTo>
                  <a:lnTo>
                    <a:pt x="4426201" y="5009821"/>
                  </a:lnTo>
                  <a:lnTo>
                    <a:pt x="4420802" y="5011726"/>
                  </a:lnTo>
                  <a:lnTo>
                    <a:pt x="4417626" y="5007599"/>
                  </a:lnTo>
                  <a:lnTo>
                    <a:pt x="4413497" y="5011726"/>
                  </a:lnTo>
                  <a:lnTo>
                    <a:pt x="4420802" y="5021251"/>
                  </a:lnTo>
                  <a:lnTo>
                    <a:pt x="4420802" y="5028554"/>
                  </a:lnTo>
                  <a:lnTo>
                    <a:pt x="4410638" y="5035221"/>
                  </a:lnTo>
                  <a:cubicBezTo>
                    <a:pt x="4410956" y="5038925"/>
                    <a:pt x="4411273" y="5042630"/>
                    <a:pt x="4411591" y="5046334"/>
                  </a:cubicBezTo>
                  <a:lnTo>
                    <a:pt x="4416673" y="5034904"/>
                  </a:lnTo>
                  <a:lnTo>
                    <a:pt x="4430330" y="5031729"/>
                  </a:lnTo>
                  <a:lnTo>
                    <a:pt x="4430330" y="5038079"/>
                  </a:lnTo>
                  <a:lnTo>
                    <a:pt x="4408415" y="5059351"/>
                  </a:lnTo>
                  <a:lnTo>
                    <a:pt x="4409368" y="5066654"/>
                  </a:lnTo>
                  <a:lnTo>
                    <a:pt x="4410956" y="5082529"/>
                  </a:lnTo>
                  <a:lnTo>
                    <a:pt x="4409050" y="5116184"/>
                  </a:lnTo>
                  <a:lnTo>
                    <a:pt x="4416673" y="5138091"/>
                  </a:lnTo>
                  <a:lnTo>
                    <a:pt x="4416388" y="5137963"/>
                  </a:lnTo>
                  <a:lnTo>
                    <a:pt x="4413532" y="5157060"/>
                  </a:lnTo>
                  <a:lnTo>
                    <a:pt x="4399569" y="5177430"/>
                  </a:lnTo>
                  <a:lnTo>
                    <a:pt x="4398617" y="5183796"/>
                  </a:lnTo>
                  <a:lnTo>
                    <a:pt x="4376721" y="5181886"/>
                  </a:lnTo>
                  <a:lnTo>
                    <a:pt x="4365932" y="5188252"/>
                  </a:lnTo>
                  <a:lnTo>
                    <a:pt x="4345306" y="5219125"/>
                  </a:lnTo>
                  <a:lnTo>
                    <a:pt x="4332930" y="5259229"/>
                  </a:lnTo>
                  <a:lnTo>
                    <a:pt x="4330709" y="5271960"/>
                  </a:lnTo>
                  <a:lnTo>
                    <a:pt x="4323093" y="5274188"/>
                  </a:lnTo>
                  <a:lnTo>
                    <a:pt x="4314207" y="5282782"/>
                  </a:lnTo>
                  <a:lnTo>
                    <a:pt x="4314207" y="5291057"/>
                  </a:lnTo>
                  <a:lnTo>
                    <a:pt x="4306591" y="5287874"/>
                  </a:lnTo>
                  <a:lnTo>
                    <a:pt x="4298024" y="5290102"/>
                  </a:lnTo>
                  <a:cubicBezTo>
                    <a:pt x="4297707" y="5292967"/>
                    <a:pt x="4297389" y="5295831"/>
                    <a:pt x="4297072" y="5298696"/>
                  </a:cubicBezTo>
                  <a:lnTo>
                    <a:pt x="4290725" y="5302834"/>
                  </a:lnTo>
                  <a:lnTo>
                    <a:pt x="4296437" y="5306016"/>
                  </a:lnTo>
                  <a:lnTo>
                    <a:pt x="4304370" y="5300606"/>
                  </a:lnTo>
                  <a:lnTo>
                    <a:pt x="4317381" y="5301879"/>
                  </a:lnTo>
                  <a:lnTo>
                    <a:pt x="4324679" y="5304743"/>
                  </a:lnTo>
                  <a:lnTo>
                    <a:pt x="4327853" y="5312064"/>
                  </a:lnTo>
                  <a:lnTo>
                    <a:pt x="4329122" y="5321612"/>
                  </a:lnTo>
                  <a:lnTo>
                    <a:pt x="4331343" y="5327023"/>
                  </a:lnTo>
                  <a:lnTo>
                    <a:pt x="4343084" y="5338163"/>
                  </a:lnTo>
                  <a:lnTo>
                    <a:pt x="4348479" y="5349939"/>
                  </a:lnTo>
                  <a:lnTo>
                    <a:pt x="4347949" y="5350022"/>
                  </a:lnTo>
                  <a:lnTo>
                    <a:pt x="4354478" y="5386173"/>
                  </a:lnTo>
                  <a:lnTo>
                    <a:pt x="4367495" y="5416728"/>
                  </a:lnTo>
                  <a:lnTo>
                    <a:pt x="4394165" y="5435506"/>
                  </a:lnTo>
                  <a:lnTo>
                    <a:pt x="4426868" y="5452056"/>
                  </a:lnTo>
                  <a:lnTo>
                    <a:pt x="4440838" y="5454920"/>
                  </a:lnTo>
                  <a:lnTo>
                    <a:pt x="4447188" y="5451738"/>
                  </a:lnTo>
                  <a:lnTo>
                    <a:pt x="4452903" y="5461604"/>
                  </a:lnTo>
                  <a:lnTo>
                    <a:pt x="4450680" y="5467969"/>
                  </a:lnTo>
                  <a:lnTo>
                    <a:pt x="4447505" y="5471470"/>
                  </a:lnTo>
                  <a:lnTo>
                    <a:pt x="4449093" y="5473380"/>
                  </a:lnTo>
                  <a:lnTo>
                    <a:pt x="4444330" y="5483883"/>
                  </a:lnTo>
                  <a:lnTo>
                    <a:pt x="4442108" y="5490248"/>
                  </a:lnTo>
                  <a:lnTo>
                    <a:pt x="4426233" y="5488021"/>
                  </a:lnTo>
                  <a:lnTo>
                    <a:pt x="4416708" y="5487066"/>
                  </a:lnTo>
                  <a:lnTo>
                    <a:pt x="4398610" y="5486111"/>
                  </a:lnTo>
                  <a:lnTo>
                    <a:pt x="4374163" y="5482292"/>
                  </a:lnTo>
                  <a:lnTo>
                    <a:pt x="4361463" y="5481337"/>
                  </a:lnTo>
                  <a:lnTo>
                    <a:pt x="4336380" y="5489612"/>
                  </a:lnTo>
                  <a:lnTo>
                    <a:pt x="4311933" y="5483883"/>
                  </a:lnTo>
                  <a:lnTo>
                    <a:pt x="4298280" y="5488021"/>
                  </a:lnTo>
                  <a:lnTo>
                    <a:pt x="4289073" y="5510300"/>
                  </a:lnTo>
                  <a:lnTo>
                    <a:pt x="4278278" y="5522076"/>
                  </a:lnTo>
                  <a:lnTo>
                    <a:pt x="4253195" y="5536080"/>
                  </a:lnTo>
                  <a:lnTo>
                    <a:pt x="4224620" y="5550084"/>
                  </a:lnTo>
                  <a:lnTo>
                    <a:pt x="4209063" y="5568225"/>
                  </a:lnTo>
                  <a:lnTo>
                    <a:pt x="4191283" y="5582866"/>
                  </a:lnTo>
                  <a:lnTo>
                    <a:pt x="4191283" y="5592732"/>
                  </a:lnTo>
                  <a:lnTo>
                    <a:pt x="4172233" y="5602280"/>
                  </a:lnTo>
                  <a:lnTo>
                    <a:pt x="4169058" y="5601007"/>
                  </a:lnTo>
                  <a:lnTo>
                    <a:pt x="4173185" y="5594642"/>
                  </a:lnTo>
                  <a:lnTo>
                    <a:pt x="4175408" y="5585412"/>
                  </a:lnTo>
                  <a:lnTo>
                    <a:pt x="4168105" y="5578092"/>
                  </a:lnTo>
                  <a:lnTo>
                    <a:pt x="4173820" y="5569498"/>
                  </a:lnTo>
                  <a:lnTo>
                    <a:pt x="4185568" y="5564088"/>
                  </a:lnTo>
                  <a:lnTo>
                    <a:pt x="4204618" y="5551357"/>
                  </a:lnTo>
                  <a:lnTo>
                    <a:pt x="4226843" y="5537353"/>
                  </a:lnTo>
                  <a:lnTo>
                    <a:pt x="4235098" y="5534170"/>
                  </a:lnTo>
                  <a:lnTo>
                    <a:pt x="4235098" y="5524622"/>
                  </a:lnTo>
                  <a:lnTo>
                    <a:pt x="4224620" y="5528123"/>
                  </a:lnTo>
                  <a:lnTo>
                    <a:pt x="4202395" y="5533215"/>
                  </a:lnTo>
                  <a:lnTo>
                    <a:pt x="4184615" y="5544036"/>
                  </a:lnTo>
                  <a:lnTo>
                    <a:pt x="4167470" y="5537989"/>
                  </a:lnTo>
                  <a:lnTo>
                    <a:pt x="4163025" y="5522076"/>
                  </a:lnTo>
                  <a:lnTo>
                    <a:pt x="4160928" y="5513064"/>
                  </a:lnTo>
                  <a:lnTo>
                    <a:pt x="4150640" y="5513376"/>
                  </a:lnTo>
                  <a:lnTo>
                    <a:pt x="4135718" y="5512423"/>
                  </a:lnTo>
                  <a:lnTo>
                    <a:pt x="4123970" y="5504168"/>
                  </a:lnTo>
                  <a:lnTo>
                    <a:pt x="4098570" y="5493373"/>
                  </a:lnTo>
                  <a:lnTo>
                    <a:pt x="4080473" y="5491786"/>
                  </a:lnTo>
                  <a:lnTo>
                    <a:pt x="4071900" y="5495913"/>
                  </a:lnTo>
                  <a:lnTo>
                    <a:pt x="4066820" y="5485436"/>
                  </a:lnTo>
                  <a:lnTo>
                    <a:pt x="4073170" y="5474641"/>
                  </a:lnTo>
                  <a:lnTo>
                    <a:pt x="4059200" y="5477181"/>
                  </a:lnTo>
                  <a:lnTo>
                    <a:pt x="4060470" y="5486706"/>
                  </a:lnTo>
                  <a:lnTo>
                    <a:pt x="4055073" y="5494326"/>
                  </a:lnTo>
                  <a:lnTo>
                    <a:pt x="4044913" y="5497501"/>
                  </a:lnTo>
                  <a:lnTo>
                    <a:pt x="4033165" y="5498453"/>
                  </a:lnTo>
                  <a:lnTo>
                    <a:pt x="4027768" y="5493056"/>
                  </a:lnTo>
                  <a:lnTo>
                    <a:pt x="3999193" y="5494643"/>
                  </a:lnTo>
                  <a:lnTo>
                    <a:pt x="3999193" y="5501946"/>
                  </a:lnTo>
                  <a:lnTo>
                    <a:pt x="3989668" y="5512741"/>
                  </a:lnTo>
                  <a:lnTo>
                    <a:pt x="3974110" y="5516868"/>
                  </a:lnTo>
                  <a:lnTo>
                    <a:pt x="3968713" y="5516868"/>
                  </a:lnTo>
                  <a:lnTo>
                    <a:pt x="3951885" y="5506708"/>
                  </a:lnTo>
                  <a:lnTo>
                    <a:pt x="3940138" y="5520361"/>
                  </a:lnTo>
                  <a:cubicBezTo>
                    <a:pt x="3940455" y="5524277"/>
                    <a:pt x="3940773" y="5528192"/>
                    <a:pt x="3941090" y="5532108"/>
                  </a:cubicBezTo>
                  <a:lnTo>
                    <a:pt x="3953790" y="5537188"/>
                  </a:lnTo>
                  <a:lnTo>
                    <a:pt x="3946805" y="5544491"/>
                  </a:lnTo>
                  <a:lnTo>
                    <a:pt x="3950933" y="5551793"/>
                  </a:lnTo>
                  <a:lnTo>
                    <a:pt x="3963950" y="5554016"/>
                  </a:lnTo>
                  <a:lnTo>
                    <a:pt x="3964903" y="5545443"/>
                  </a:lnTo>
                  <a:lnTo>
                    <a:pt x="3976650" y="5562271"/>
                  </a:lnTo>
                  <a:lnTo>
                    <a:pt x="3991255" y="5570526"/>
                  </a:lnTo>
                  <a:lnTo>
                    <a:pt x="4001098" y="5579733"/>
                  </a:lnTo>
                  <a:lnTo>
                    <a:pt x="3989350" y="5589258"/>
                  </a:lnTo>
                  <a:lnTo>
                    <a:pt x="3971253" y="5569573"/>
                  </a:lnTo>
                  <a:lnTo>
                    <a:pt x="3963950" y="5569573"/>
                  </a:lnTo>
                  <a:lnTo>
                    <a:pt x="3955378" y="5561318"/>
                  </a:lnTo>
                  <a:lnTo>
                    <a:pt x="3934105" y="5568938"/>
                  </a:lnTo>
                  <a:lnTo>
                    <a:pt x="3935375" y="5582591"/>
                  </a:lnTo>
                  <a:lnTo>
                    <a:pt x="3962045" y="5598148"/>
                  </a:lnTo>
                  <a:lnTo>
                    <a:pt x="3962045" y="5610848"/>
                  </a:lnTo>
                  <a:lnTo>
                    <a:pt x="3947123" y="5613071"/>
                  </a:lnTo>
                  <a:lnTo>
                    <a:pt x="3932200" y="5599736"/>
                  </a:lnTo>
                  <a:cubicBezTo>
                    <a:pt x="3931883" y="5595503"/>
                    <a:pt x="3931565" y="5591269"/>
                    <a:pt x="3931248" y="5587036"/>
                  </a:cubicBezTo>
                  <a:lnTo>
                    <a:pt x="3920770" y="5580686"/>
                  </a:lnTo>
                  <a:lnTo>
                    <a:pt x="3910928" y="5584813"/>
                  </a:lnTo>
                  <a:lnTo>
                    <a:pt x="3907753" y="5595291"/>
                  </a:lnTo>
                  <a:lnTo>
                    <a:pt x="3939185" y="5620373"/>
                  </a:lnTo>
                  <a:lnTo>
                    <a:pt x="3926168" y="5627041"/>
                  </a:lnTo>
                  <a:lnTo>
                    <a:pt x="3911563" y="5616563"/>
                  </a:lnTo>
                  <a:lnTo>
                    <a:pt x="3908388" y="5621961"/>
                  </a:lnTo>
                  <a:lnTo>
                    <a:pt x="3899815" y="5614658"/>
                  </a:lnTo>
                  <a:lnTo>
                    <a:pt x="3903625" y="5598466"/>
                  </a:lnTo>
                  <a:lnTo>
                    <a:pt x="3899498" y="5587353"/>
                  </a:lnTo>
                  <a:lnTo>
                    <a:pt x="3880448" y="5582908"/>
                  </a:lnTo>
                  <a:lnTo>
                    <a:pt x="3876003" y="5568621"/>
                  </a:lnTo>
                  <a:lnTo>
                    <a:pt x="3863303" y="5570526"/>
                  </a:lnTo>
                  <a:lnTo>
                    <a:pt x="3860128" y="5562271"/>
                  </a:lnTo>
                  <a:lnTo>
                    <a:pt x="3856953" y="5551793"/>
                  </a:lnTo>
                  <a:lnTo>
                    <a:pt x="3862033" y="5543538"/>
                  </a:lnTo>
                  <a:lnTo>
                    <a:pt x="3865208" y="5531791"/>
                  </a:lnTo>
                  <a:lnTo>
                    <a:pt x="3849015" y="5527346"/>
                  </a:lnTo>
                  <a:lnTo>
                    <a:pt x="3847110" y="5539093"/>
                  </a:lnTo>
                  <a:lnTo>
                    <a:pt x="3836633" y="5545443"/>
                  </a:lnTo>
                  <a:lnTo>
                    <a:pt x="3827108" y="5560366"/>
                  </a:lnTo>
                  <a:lnTo>
                    <a:pt x="3832505" y="5577511"/>
                  </a:lnTo>
                  <a:lnTo>
                    <a:pt x="3827743" y="5593068"/>
                  </a:lnTo>
                  <a:lnTo>
                    <a:pt x="3834410" y="5617198"/>
                  </a:lnTo>
                  <a:lnTo>
                    <a:pt x="3857588" y="5639423"/>
                  </a:lnTo>
                  <a:lnTo>
                    <a:pt x="3861080" y="5666411"/>
                  </a:lnTo>
                  <a:lnTo>
                    <a:pt x="3875050" y="5671808"/>
                  </a:lnTo>
                  <a:lnTo>
                    <a:pt x="3903625" y="5700701"/>
                  </a:lnTo>
                  <a:lnTo>
                    <a:pt x="3900768" y="5730546"/>
                  </a:lnTo>
                  <a:lnTo>
                    <a:pt x="3881718" y="5726418"/>
                  </a:lnTo>
                  <a:lnTo>
                    <a:pt x="3881718" y="5719116"/>
                  </a:lnTo>
                  <a:lnTo>
                    <a:pt x="3893465" y="5716893"/>
                  </a:lnTo>
                  <a:lnTo>
                    <a:pt x="3884575" y="5706416"/>
                  </a:lnTo>
                  <a:lnTo>
                    <a:pt x="3868700" y="5688318"/>
                  </a:lnTo>
                  <a:lnTo>
                    <a:pt x="3856953" y="5700383"/>
                  </a:lnTo>
                  <a:lnTo>
                    <a:pt x="3862668" y="5709591"/>
                  </a:lnTo>
                  <a:lnTo>
                    <a:pt x="3858223" y="5714988"/>
                  </a:lnTo>
                  <a:lnTo>
                    <a:pt x="3863620" y="5721338"/>
                  </a:lnTo>
                  <a:lnTo>
                    <a:pt x="3877590" y="5724513"/>
                  </a:lnTo>
                  <a:lnTo>
                    <a:pt x="3866795" y="5742293"/>
                  </a:lnTo>
                  <a:lnTo>
                    <a:pt x="3856635" y="5748008"/>
                  </a:lnTo>
                  <a:lnTo>
                    <a:pt x="3842665" y="5744833"/>
                  </a:lnTo>
                  <a:lnTo>
                    <a:pt x="3826790" y="5741341"/>
                  </a:lnTo>
                  <a:lnTo>
                    <a:pt x="3824885" y="5753088"/>
                  </a:lnTo>
                  <a:lnTo>
                    <a:pt x="3843935" y="5754358"/>
                  </a:lnTo>
                  <a:lnTo>
                    <a:pt x="3859810" y="5761343"/>
                  </a:lnTo>
                  <a:lnTo>
                    <a:pt x="3859810" y="5770868"/>
                  </a:lnTo>
                  <a:lnTo>
                    <a:pt x="3873463" y="5773091"/>
                  </a:lnTo>
                  <a:lnTo>
                    <a:pt x="3873463" y="5765471"/>
                  </a:lnTo>
                  <a:lnTo>
                    <a:pt x="3896958" y="5779123"/>
                  </a:lnTo>
                  <a:lnTo>
                    <a:pt x="3902673" y="5794681"/>
                  </a:lnTo>
                  <a:lnTo>
                    <a:pt x="3910928" y="5801031"/>
                  </a:lnTo>
                  <a:lnTo>
                    <a:pt x="3926803" y="5801983"/>
                  </a:lnTo>
                  <a:lnTo>
                    <a:pt x="3934423" y="5814366"/>
                  </a:lnTo>
                  <a:lnTo>
                    <a:pt x="3958870" y="5825796"/>
                  </a:lnTo>
                  <a:lnTo>
                    <a:pt x="3967443" y="5835321"/>
                  </a:lnTo>
                  <a:lnTo>
                    <a:pt x="3962045" y="5852148"/>
                  </a:lnTo>
                  <a:lnTo>
                    <a:pt x="3965538" y="5857546"/>
                  </a:lnTo>
                  <a:lnTo>
                    <a:pt x="3961410" y="5863896"/>
                  </a:lnTo>
                  <a:lnTo>
                    <a:pt x="3971888" y="5877231"/>
                  </a:lnTo>
                  <a:lnTo>
                    <a:pt x="3979508" y="5891201"/>
                  </a:lnTo>
                  <a:lnTo>
                    <a:pt x="3962680" y="5894376"/>
                  </a:lnTo>
                  <a:lnTo>
                    <a:pt x="3953790" y="5883581"/>
                  </a:lnTo>
                  <a:lnTo>
                    <a:pt x="3943313" y="5883898"/>
                  </a:lnTo>
                  <a:lnTo>
                    <a:pt x="3931565" y="5869293"/>
                  </a:lnTo>
                  <a:lnTo>
                    <a:pt x="3922993" y="5864213"/>
                  </a:lnTo>
                  <a:lnTo>
                    <a:pt x="3926168" y="5853736"/>
                  </a:lnTo>
                  <a:lnTo>
                    <a:pt x="3912515" y="5851513"/>
                  </a:lnTo>
                  <a:lnTo>
                    <a:pt x="3896640" y="5857863"/>
                  </a:lnTo>
                  <a:lnTo>
                    <a:pt x="3902038" y="5864213"/>
                  </a:lnTo>
                  <a:lnTo>
                    <a:pt x="3876638" y="5865801"/>
                  </a:lnTo>
                  <a:lnTo>
                    <a:pt x="3869676" y="5859999"/>
                  </a:lnTo>
                  <a:lnTo>
                    <a:pt x="3872889" y="5872612"/>
                  </a:lnTo>
                  <a:lnTo>
                    <a:pt x="3882402" y="5876432"/>
                  </a:lnTo>
                  <a:lnTo>
                    <a:pt x="3876060" y="5884073"/>
                  </a:lnTo>
                  <a:lnTo>
                    <a:pt x="3885572" y="5885983"/>
                  </a:lnTo>
                  <a:lnTo>
                    <a:pt x="3890012" y="5900946"/>
                  </a:lnTo>
                  <a:lnTo>
                    <a:pt x="3899524" y="5904766"/>
                  </a:lnTo>
                  <a:lnTo>
                    <a:pt x="3904597" y="5906039"/>
                  </a:lnTo>
                  <a:lnTo>
                    <a:pt x="3900475" y="5893623"/>
                  </a:lnTo>
                  <a:lnTo>
                    <a:pt x="3905865" y="5891076"/>
                  </a:lnTo>
                  <a:lnTo>
                    <a:pt x="3914109" y="5897444"/>
                  </a:lnTo>
                  <a:lnTo>
                    <a:pt x="3915378" y="5910178"/>
                  </a:lnTo>
                  <a:lnTo>
                    <a:pt x="3919500" y="5911133"/>
                  </a:lnTo>
                  <a:lnTo>
                    <a:pt x="3917914" y="5917500"/>
                  </a:lnTo>
                  <a:lnTo>
                    <a:pt x="3909353" y="5928325"/>
                  </a:lnTo>
                  <a:lnTo>
                    <a:pt x="3900792" y="5927370"/>
                  </a:lnTo>
                  <a:lnTo>
                    <a:pt x="3896670" y="5934692"/>
                  </a:lnTo>
                  <a:lnTo>
                    <a:pt x="3888109" y="5943288"/>
                  </a:lnTo>
                  <a:lnTo>
                    <a:pt x="3885255" y="5943288"/>
                  </a:lnTo>
                  <a:lnTo>
                    <a:pt x="3877646" y="5931508"/>
                  </a:lnTo>
                  <a:lnTo>
                    <a:pt x="3885890" y="5928325"/>
                  </a:lnTo>
                  <a:lnTo>
                    <a:pt x="3869084" y="5922276"/>
                  </a:lnTo>
                  <a:lnTo>
                    <a:pt x="3867816" y="5915909"/>
                  </a:lnTo>
                  <a:lnTo>
                    <a:pt x="3855133" y="5918137"/>
                  </a:lnTo>
                  <a:lnTo>
                    <a:pt x="3854182" y="5924504"/>
                  </a:lnTo>
                  <a:lnTo>
                    <a:pt x="3863060" y="5935010"/>
                  </a:lnTo>
                  <a:lnTo>
                    <a:pt x="3860840" y="5953794"/>
                  </a:lnTo>
                  <a:lnTo>
                    <a:pt x="3870353" y="5967801"/>
                  </a:lnTo>
                  <a:lnTo>
                    <a:pt x="3875109" y="5982128"/>
                  </a:lnTo>
                  <a:lnTo>
                    <a:pt x="3877011" y="6000274"/>
                  </a:lnTo>
                  <a:lnTo>
                    <a:pt x="3872255" y="6015237"/>
                  </a:lnTo>
                  <a:lnTo>
                    <a:pt x="3882719" y="6024470"/>
                  </a:lnTo>
                  <a:lnTo>
                    <a:pt x="3879548" y="6031792"/>
                  </a:lnTo>
                  <a:lnTo>
                    <a:pt x="3895402" y="6043571"/>
                  </a:lnTo>
                  <a:lnTo>
                    <a:pt x="3883987" y="6049938"/>
                  </a:lnTo>
                  <a:lnTo>
                    <a:pt x="3876377" y="6034975"/>
                  </a:lnTo>
                  <a:lnTo>
                    <a:pt x="3869084" y="6033384"/>
                  </a:lnTo>
                  <a:lnTo>
                    <a:pt x="3870987" y="6043571"/>
                  </a:lnTo>
                  <a:lnTo>
                    <a:pt x="3861475" y="6043890"/>
                  </a:lnTo>
                  <a:lnTo>
                    <a:pt x="3862743" y="6038477"/>
                  </a:lnTo>
                  <a:lnTo>
                    <a:pt x="3855133" y="6021604"/>
                  </a:lnTo>
                  <a:lnTo>
                    <a:pt x="3844352" y="6001866"/>
                  </a:lnTo>
                  <a:lnTo>
                    <a:pt x="3829767" y="6006960"/>
                  </a:lnTo>
                  <a:lnTo>
                    <a:pt x="3819303" y="6033702"/>
                  </a:lnTo>
                  <a:lnTo>
                    <a:pt x="3822791" y="6054714"/>
                  </a:lnTo>
                  <a:lnTo>
                    <a:pt x="3818352" y="6048665"/>
                  </a:lnTo>
                  <a:lnTo>
                    <a:pt x="3813279" y="6051849"/>
                  </a:lnTo>
                  <a:lnTo>
                    <a:pt x="3807889" y="6038796"/>
                  </a:lnTo>
                  <a:lnTo>
                    <a:pt x="3800279" y="5999956"/>
                  </a:lnTo>
                  <a:lnTo>
                    <a:pt x="3792669" y="5995817"/>
                  </a:lnTo>
                  <a:lnTo>
                    <a:pt x="3790132" y="5987540"/>
                  </a:lnTo>
                  <a:lnTo>
                    <a:pt x="3779986" y="5986585"/>
                  </a:lnTo>
                  <a:lnTo>
                    <a:pt x="3777449" y="5971622"/>
                  </a:lnTo>
                  <a:lnTo>
                    <a:pt x="3764132" y="5978944"/>
                  </a:lnTo>
                  <a:lnTo>
                    <a:pt x="3758742" y="6006641"/>
                  </a:lnTo>
                  <a:lnTo>
                    <a:pt x="3753351" y="5998046"/>
                  </a:lnTo>
                  <a:lnTo>
                    <a:pt x="3745107" y="6002503"/>
                  </a:lnTo>
                  <a:lnTo>
                    <a:pt x="3734327" y="5982446"/>
                  </a:lnTo>
                  <a:lnTo>
                    <a:pt x="3733058" y="5960479"/>
                  </a:lnTo>
                  <a:lnTo>
                    <a:pt x="3742571" y="5949973"/>
                  </a:lnTo>
                  <a:lnTo>
                    <a:pt x="3737814" y="5927688"/>
                  </a:lnTo>
                  <a:lnTo>
                    <a:pt x="3721961" y="5903493"/>
                  </a:lnTo>
                  <a:lnTo>
                    <a:pt x="3708326" y="5898080"/>
                  </a:lnTo>
                  <a:lnTo>
                    <a:pt x="3701985" y="5903493"/>
                  </a:lnTo>
                  <a:lnTo>
                    <a:pt x="3694375" y="5879297"/>
                  </a:lnTo>
                  <a:lnTo>
                    <a:pt x="3681692" y="5876432"/>
                  </a:lnTo>
                  <a:cubicBezTo>
                    <a:pt x="3681586" y="5871869"/>
                    <a:pt x="3681481" y="5867305"/>
                    <a:pt x="3681375" y="5862742"/>
                  </a:cubicBezTo>
                  <a:lnTo>
                    <a:pt x="3690887" y="5862742"/>
                  </a:lnTo>
                  <a:lnTo>
                    <a:pt x="3711814" y="5839820"/>
                  </a:lnTo>
                  <a:lnTo>
                    <a:pt x="3709595" y="5824221"/>
                  </a:lnTo>
                  <a:lnTo>
                    <a:pt x="3710863" y="5820082"/>
                  </a:lnTo>
                  <a:lnTo>
                    <a:pt x="3725448" y="5835682"/>
                  </a:lnTo>
                  <a:lnTo>
                    <a:pt x="3740351" y="5836637"/>
                  </a:lnTo>
                  <a:lnTo>
                    <a:pt x="3746693" y="5826131"/>
                  </a:lnTo>
                  <a:lnTo>
                    <a:pt x="3762547" y="5819764"/>
                  </a:lnTo>
                  <a:lnTo>
                    <a:pt x="3788230" y="5838547"/>
                  </a:lnTo>
                  <a:lnTo>
                    <a:pt x="3812328" y="5846824"/>
                  </a:lnTo>
                  <a:lnTo>
                    <a:pt x="3836426" y="5846506"/>
                  </a:lnTo>
                  <a:lnTo>
                    <a:pt x="3849426" y="5860196"/>
                  </a:lnTo>
                  <a:lnTo>
                    <a:pt x="3857036" y="5860832"/>
                  </a:lnTo>
                  <a:lnTo>
                    <a:pt x="3868367" y="5859082"/>
                  </a:lnTo>
                  <a:lnTo>
                    <a:pt x="3859493" y="5854053"/>
                  </a:lnTo>
                  <a:lnTo>
                    <a:pt x="3872193" y="5847703"/>
                  </a:lnTo>
                  <a:lnTo>
                    <a:pt x="3883940" y="5850878"/>
                  </a:lnTo>
                  <a:lnTo>
                    <a:pt x="3893465" y="5849608"/>
                  </a:lnTo>
                  <a:lnTo>
                    <a:pt x="3889020" y="5840083"/>
                  </a:lnTo>
                  <a:lnTo>
                    <a:pt x="3876320" y="5835003"/>
                  </a:lnTo>
                  <a:lnTo>
                    <a:pt x="3868065" y="5837226"/>
                  </a:lnTo>
                  <a:lnTo>
                    <a:pt x="3859493" y="5833098"/>
                  </a:lnTo>
                  <a:lnTo>
                    <a:pt x="3843618" y="5815318"/>
                  </a:lnTo>
                  <a:lnTo>
                    <a:pt x="3845523" y="5828971"/>
                  </a:lnTo>
                  <a:lnTo>
                    <a:pt x="3830918" y="5828018"/>
                  </a:lnTo>
                  <a:lnTo>
                    <a:pt x="3827743" y="5814366"/>
                  </a:lnTo>
                  <a:lnTo>
                    <a:pt x="3823298" y="5817541"/>
                  </a:lnTo>
                  <a:lnTo>
                    <a:pt x="3811550" y="5810556"/>
                  </a:lnTo>
                  <a:lnTo>
                    <a:pt x="3797898" y="5817858"/>
                  </a:lnTo>
                  <a:lnTo>
                    <a:pt x="3787420" y="5809286"/>
                  </a:lnTo>
                  <a:lnTo>
                    <a:pt x="3761703" y="5813096"/>
                  </a:lnTo>
                  <a:lnTo>
                    <a:pt x="3753765" y="5811826"/>
                  </a:lnTo>
                  <a:lnTo>
                    <a:pt x="3747415" y="5811191"/>
                  </a:lnTo>
                  <a:lnTo>
                    <a:pt x="3742653" y="5810873"/>
                  </a:lnTo>
                  <a:lnTo>
                    <a:pt x="3741383" y="5811191"/>
                  </a:lnTo>
                  <a:lnTo>
                    <a:pt x="3739478" y="5812461"/>
                  </a:lnTo>
                  <a:lnTo>
                    <a:pt x="3735985" y="5815636"/>
                  </a:lnTo>
                  <a:lnTo>
                    <a:pt x="3732810" y="5818811"/>
                  </a:lnTo>
                  <a:lnTo>
                    <a:pt x="3731223" y="5820398"/>
                  </a:lnTo>
                  <a:lnTo>
                    <a:pt x="3715348" y="5816588"/>
                  </a:lnTo>
                  <a:lnTo>
                    <a:pt x="3704553" y="5800713"/>
                  </a:lnTo>
                  <a:lnTo>
                    <a:pt x="3697250" y="5808968"/>
                  </a:lnTo>
                  <a:lnTo>
                    <a:pt x="3695345" y="5816588"/>
                  </a:lnTo>
                  <a:lnTo>
                    <a:pt x="3687725" y="5812461"/>
                  </a:lnTo>
                  <a:lnTo>
                    <a:pt x="3684550" y="5801031"/>
                  </a:lnTo>
                  <a:lnTo>
                    <a:pt x="3675978" y="5789283"/>
                  </a:lnTo>
                  <a:cubicBezTo>
                    <a:pt x="3676295" y="5785896"/>
                    <a:pt x="3676613" y="5782510"/>
                    <a:pt x="3676930" y="5779123"/>
                  </a:cubicBezTo>
                  <a:lnTo>
                    <a:pt x="3668358" y="5781028"/>
                  </a:lnTo>
                  <a:lnTo>
                    <a:pt x="3665183" y="5764201"/>
                  </a:lnTo>
                  <a:lnTo>
                    <a:pt x="3650260" y="5761343"/>
                  </a:lnTo>
                  <a:lnTo>
                    <a:pt x="3646133" y="5750548"/>
                  </a:lnTo>
                  <a:lnTo>
                    <a:pt x="3652165" y="5740071"/>
                  </a:lnTo>
                  <a:lnTo>
                    <a:pt x="3667088" y="5735943"/>
                  </a:lnTo>
                  <a:lnTo>
                    <a:pt x="3675343" y="5743881"/>
                  </a:lnTo>
                  <a:lnTo>
                    <a:pt x="3683915" y="5747056"/>
                  </a:lnTo>
                  <a:lnTo>
                    <a:pt x="3681693" y="5733403"/>
                  </a:lnTo>
                  <a:lnTo>
                    <a:pt x="3676613" y="5727371"/>
                  </a:lnTo>
                  <a:lnTo>
                    <a:pt x="3660738" y="5728323"/>
                  </a:lnTo>
                  <a:lnTo>
                    <a:pt x="3654388" y="5720068"/>
                  </a:lnTo>
                  <a:lnTo>
                    <a:pt x="3648990" y="5730546"/>
                  </a:lnTo>
                  <a:lnTo>
                    <a:pt x="3645815" y="5739118"/>
                  </a:lnTo>
                  <a:lnTo>
                    <a:pt x="3641370" y="5733721"/>
                  </a:lnTo>
                  <a:lnTo>
                    <a:pt x="3639465" y="5722291"/>
                  </a:lnTo>
                  <a:lnTo>
                    <a:pt x="3631845" y="5709591"/>
                  </a:lnTo>
                  <a:lnTo>
                    <a:pt x="3615018" y="5708956"/>
                  </a:lnTo>
                  <a:lnTo>
                    <a:pt x="3602000" y="5689906"/>
                  </a:lnTo>
                  <a:lnTo>
                    <a:pt x="3606128" y="5683556"/>
                  </a:lnTo>
                  <a:lnTo>
                    <a:pt x="3595968" y="5682286"/>
                  </a:lnTo>
                  <a:cubicBezTo>
                    <a:pt x="3595650" y="5676888"/>
                    <a:pt x="3595333" y="5671491"/>
                    <a:pt x="3595015" y="5666093"/>
                  </a:cubicBezTo>
                  <a:lnTo>
                    <a:pt x="3588665" y="5656886"/>
                  </a:lnTo>
                  <a:lnTo>
                    <a:pt x="3589618" y="5650536"/>
                  </a:lnTo>
                  <a:lnTo>
                    <a:pt x="3582315" y="5649583"/>
                  </a:lnTo>
                  <a:lnTo>
                    <a:pt x="3578188" y="5641963"/>
                  </a:lnTo>
                  <a:lnTo>
                    <a:pt x="3578378" y="5641929"/>
                  </a:lnTo>
                  <a:lnTo>
                    <a:pt x="3574656" y="5639745"/>
                  </a:lnTo>
                  <a:lnTo>
                    <a:pt x="3577496" y="5632442"/>
                  </a:lnTo>
                  <a:lnTo>
                    <a:pt x="3571816" y="5618155"/>
                  </a:lnTo>
                  <a:lnTo>
                    <a:pt x="3557613" y="5606090"/>
                  </a:lnTo>
                  <a:lnTo>
                    <a:pt x="3537414" y="5597200"/>
                  </a:lnTo>
                  <a:lnTo>
                    <a:pt x="3526999" y="5579420"/>
                  </a:lnTo>
                  <a:lnTo>
                    <a:pt x="3525737" y="5573387"/>
                  </a:lnTo>
                  <a:lnTo>
                    <a:pt x="3515006" y="5557830"/>
                  </a:lnTo>
                  <a:lnTo>
                    <a:pt x="3517847" y="5553067"/>
                  </a:lnTo>
                  <a:lnTo>
                    <a:pt x="3527946" y="5560052"/>
                  </a:lnTo>
                  <a:lnTo>
                    <a:pt x="3526684" y="5550845"/>
                  </a:lnTo>
                  <a:cubicBezTo>
                    <a:pt x="3526894" y="5549469"/>
                    <a:pt x="3527105" y="5548093"/>
                    <a:pt x="3527315" y="5546717"/>
                  </a:cubicBezTo>
                  <a:lnTo>
                    <a:pt x="3520372" y="5543860"/>
                  </a:lnTo>
                  <a:lnTo>
                    <a:pt x="3514691" y="5534970"/>
                  </a:lnTo>
                  <a:lnTo>
                    <a:pt x="3514691" y="5523540"/>
                  </a:lnTo>
                  <a:lnTo>
                    <a:pt x="3522581" y="5513062"/>
                  </a:lnTo>
                  <a:lnTo>
                    <a:pt x="3527946" y="5504490"/>
                  </a:lnTo>
                  <a:lnTo>
                    <a:pt x="3529840" y="5490202"/>
                  </a:lnTo>
                  <a:lnTo>
                    <a:pt x="3531418" y="5480995"/>
                  </a:lnTo>
                  <a:lnTo>
                    <a:pt x="3523843" y="5473057"/>
                  </a:lnTo>
                  <a:lnTo>
                    <a:pt x="3532365" y="5464485"/>
                  </a:lnTo>
                  <a:lnTo>
                    <a:pt x="3526053" y="5451784"/>
                  </a:lnTo>
                  <a:lnTo>
                    <a:pt x="3523212" y="5445434"/>
                  </a:lnTo>
                  <a:lnTo>
                    <a:pt x="3529524" y="5441307"/>
                  </a:lnTo>
                  <a:lnTo>
                    <a:pt x="3524159" y="5427337"/>
                  </a:lnTo>
                  <a:lnTo>
                    <a:pt x="3527946" y="5420352"/>
                  </a:lnTo>
                  <a:lnTo>
                    <a:pt x="3540570" y="5404794"/>
                  </a:lnTo>
                  <a:lnTo>
                    <a:pt x="3535836" y="5397809"/>
                  </a:lnTo>
                  <a:lnTo>
                    <a:pt x="3526053" y="5394952"/>
                  </a:lnTo>
                  <a:lnTo>
                    <a:pt x="3525643" y="5394317"/>
                  </a:lnTo>
                  <a:lnTo>
                    <a:pt x="3516101" y="5394317"/>
                  </a:lnTo>
                  <a:lnTo>
                    <a:pt x="3512284" y="5386716"/>
                  </a:lnTo>
                  <a:lnTo>
                    <a:pt x="3510694" y="5374048"/>
                  </a:lnTo>
                  <a:lnTo>
                    <a:pt x="3492882" y="5352511"/>
                  </a:lnTo>
                  <a:lnTo>
                    <a:pt x="3469663" y="5340159"/>
                  </a:lnTo>
                  <a:lnTo>
                    <a:pt x="3460121" y="5329707"/>
                  </a:lnTo>
                  <a:lnTo>
                    <a:pt x="3445809" y="5327807"/>
                  </a:lnTo>
                  <a:lnTo>
                    <a:pt x="3441674" y="5318622"/>
                  </a:lnTo>
                  <a:lnTo>
                    <a:pt x="3448671" y="5320839"/>
                  </a:lnTo>
                  <a:lnTo>
                    <a:pt x="3454396" y="5318939"/>
                  </a:lnTo>
                  <a:lnTo>
                    <a:pt x="3455032" y="5310071"/>
                  </a:lnTo>
                  <a:lnTo>
                    <a:pt x="3445596" y="5305079"/>
                  </a:lnTo>
                  <a:lnTo>
                    <a:pt x="3448013" y="5314939"/>
                  </a:lnTo>
                  <a:lnTo>
                    <a:pt x="3441636" y="5312732"/>
                  </a:lnTo>
                  <a:lnTo>
                    <a:pt x="3436217" y="5308949"/>
                  </a:lnTo>
                  <a:lnTo>
                    <a:pt x="3431434" y="5305166"/>
                  </a:lnTo>
                  <a:lnTo>
                    <a:pt x="3427927" y="5302014"/>
                  </a:lnTo>
                  <a:lnTo>
                    <a:pt x="3425696" y="5298861"/>
                  </a:lnTo>
                  <a:lnTo>
                    <a:pt x="3423145" y="5296654"/>
                  </a:lnTo>
                  <a:lnTo>
                    <a:pt x="3420913" y="5295078"/>
                  </a:lnTo>
                  <a:lnTo>
                    <a:pt x="3393814" y="5279000"/>
                  </a:lnTo>
                  <a:lnTo>
                    <a:pt x="3380105" y="5263238"/>
                  </a:lnTo>
                  <a:lnTo>
                    <a:pt x="3365758" y="5256303"/>
                  </a:lnTo>
                  <a:lnTo>
                    <a:pt x="3371178" y="5268913"/>
                  </a:lnTo>
                  <a:lnTo>
                    <a:pt x="3355875" y="5258509"/>
                  </a:lnTo>
                  <a:lnTo>
                    <a:pt x="3332601" y="5247476"/>
                  </a:lnTo>
                  <a:lnTo>
                    <a:pt x="3320486" y="5245269"/>
                  </a:lnTo>
                  <a:lnTo>
                    <a:pt x="3301995" y="5240855"/>
                  </a:lnTo>
                  <a:lnTo>
                    <a:pt x="3294025" y="5229506"/>
                  </a:lnTo>
                  <a:lnTo>
                    <a:pt x="3321124" y="5232974"/>
                  </a:lnTo>
                  <a:lnTo>
                    <a:pt x="3333877" y="5237072"/>
                  </a:lnTo>
                  <a:lnTo>
                    <a:pt x="3352368" y="5241171"/>
                  </a:lnTo>
                  <a:lnTo>
                    <a:pt x="3357469" y="5244954"/>
                  </a:lnTo>
                  <a:lnTo>
                    <a:pt x="3355237" y="5235496"/>
                  </a:lnTo>
                  <a:lnTo>
                    <a:pt x="3357761" y="5233854"/>
                  </a:lnTo>
                  <a:lnTo>
                    <a:pt x="3374251" y="5226890"/>
                  </a:lnTo>
                  <a:lnTo>
                    <a:pt x="3376538" y="5226649"/>
                  </a:lnTo>
                  <a:cubicBezTo>
                    <a:pt x="3376489" y="5226428"/>
                    <a:pt x="3376439" y="5226207"/>
                    <a:pt x="3376390" y="5225986"/>
                  </a:cubicBezTo>
                  <a:lnTo>
                    <a:pt x="3374251" y="5226890"/>
                  </a:lnTo>
                  <a:lnTo>
                    <a:pt x="3367352" y="5227615"/>
                  </a:lnTo>
                  <a:lnTo>
                    <a:pt x="3357761" y="5233854"/>
                  </a:lnTo>
                  <a:lnTo>
                    <a:pt x="3355306" y="5234891"/>
                  </a:lnTo>
                  <a:lnTo>
                    <a:pt x="3346733" y="5230124"/>
                  </a:lnTo>
                  <a:lnTo>
                    <a:pt x="3354671" y="5222815"/>
                  </a:lnTo>
                  <a:lnTo>
                    <a:pt x="3358798" y="5218366"/>
                  </a:lnTo>
                  <a:cubicBezTo>
                    <a:pt x="3359425" y="5217528"/>
                    <a:pt x="3359183" y="5217140"/>
                    <a:pt x="3358436" y="5217784"/>
                  </a:cubicBezTo>
                  <a:lnTo>
                    <a:pt x="3354315" y="5222229"/>
                  </a:lnTo>
                  <a:lnTo>
                    <a:pt x="3340052" y="5224452"/>
                  </a:lnTo>
                  <a:lnTo>
                    <a:pt x="3327374" y="5222547"/>
                  </a:lnTo>
                  <a:lnTo>
                    <a:pt x="3291558" y="5197464"/>
                  </a:lnTo>
                  <a:lnTo>
                    <a:pt x="3284585" y="5183177"/>
                  </a:lnTo>
                  <a:lnTo>
                    <a:pt x="3262715" y="5167619"/>
                  </a:lnTo>
                  <a:lnTo>
                    <a:pt x="3236724" y="5163492"/>
                  </a:lnTo>
                  <a:lnTo>
                    <a:pt x="3223095" y="5169842"/>
                  </a:lnTo>
                  <a:lnTo>
                    <a:pt x="3197105" y="5168889"/>
                  </a:lnTo>
                  <a:lnTo>
                    <a:pt x="3185694" y="5151744"/>
                  </a:lnTo>
                  <a:lnTo>
                    <a:pt x="3187913" y="5144442"/>
                  </a:lnTo>
                  <a:lnTo>
                    <a:pt x="3160338" y="5123804"/>
                  </a:lnTo>
                  <a:lnTo>
                    <a:pt x="3116598" y="5068242"/>
                  </a:lnTo>
                  <a:cubicBezTo>
                    <a:pt x="3116492" y="5066760"/>
                    <a:pt x="3116387" y="5065279"/>
                    <a:pt x="3116281" y="5063797"/>
                  </a:cubicBezTo>
                  <a:lnTo>
                    <a:pt x="3125790" y="5065067"/>
                  </a:lnTo>
                  <a:lnTo>
                    <a:pt x="3132129" y="5063797"/>
                  </a:lnTo>
                  <a:lnTo>
                    <a:pt x="3125790" y="5056494"/>
                  </a:lnTo>
                  <a:lnTo>
                    <a:pt x="3125790" y="5052049"/>
                  </a:lnTo>
                  <a:lnTo>
                    <a:pt x="3141637" y="5060622"/>
                  </a:lnTo>
                  <a:lnTo>
                    <a:pt x="3152097" y="5071099"/>
                  </a:lnTo>
                  <a:lnTo>
                    <a:pt x="3154316" y="5061257"/>
                  </a:lnTo>
                  <a:lnTo>
                    <a:pt x="3144807" y="5059669"/>
                  </a:lnTo>
                  <a:lnTo>
                    <a:pt x="3123571" y="5040937"/>
                  </a:lnTo>
                  <a:lnTo>
                    <a:pt x="3111844" y="5026014"/>
                  </a:lnTo>
                  <a:lnTo>
                    <a:pt x="3105187" y="5012679"/>
                  </a:lnTo>
                  <a:lnTo>
                    <a:pt x="3100750" y="4980612"/>
                  </a:lnTo>
                  <a:lnTo>
                    <a:pt x="3093143" y="4963149"/>
                  </a:lnTo>
                  <a:lnTo>
                    <a:pt x="3070005" y="4933621"/>
                  </a:lnTo>
                  <a:lnTo>
                    <a:pt x="3053524" y="4927589"/>
                  </a:lnTo>
                  <a:lnTo>
                    <a:pt x="3045283" y="4918064"/>
                  </a:lnTo>
                  <a:lnTo>
                    <a:pt x="3030703" y="4921239"/>
                  </a:lnTo>
                  <a:lnTo>
                    <a:pt x="3025314" y="4945686"/>
                  </a:lnTo>
                  <a:lnTo>
                    <a:pt x="3027850" y="4958386"/>
                  </a:lnTo>
                  <a:lnTo>
                    <a:pt x="3018341" y="4971086"/>
                  </a:lnTo>
                  <a:lnTo>
                    <a:pt x="3016123" y="4966006"/>
                  </a:lnTo>
                  <a:lnTo>
                    <a:pt x="3012953" y="4975531"/>
                  </a:lnTo>
                  <a:lnTo>
                    <a:pt x="3006931" y="4990137"/>
                  </a:lnTo>
                  <a:lnTo>
                    <a:pt x="3005980" y="4995217"/>
                  </a:lnTo>
                  <a:lnTo>
                    <a:pt x="2992351" y="4986962"/>
                  </a:lnTo>
                  <a:lnTo>
                    <a:pt x="2988547" y="4967276"/>
                  </a:lnTo>
                  <a:lnTo>
                    <a:pt x="2977137" y="4958704"/>
                  </a:lnTo>
                  <a:lnTo>
                    <a:pt x="2971749" y="4946004"/>
                  </a:lnTo>
                  <a:lnTo>
                    <a:pt x="2974601" y="4927271"/>
                  </a:lnTo>
                  <a:lnTo>
                    <a:pt x="2963825" y="4910444"/>
                  </a:lnTo>
                  <a:lnTo>
                    <a:pt x="2963825" y="4899649"/>
                  </a:lnTo>
                  <a:lnTo>
                    <a:pt x="2976186" y="4893299"/>
                  </a:lnTo>
                  <a:lnTo>
                    <a:pt x="2976672" y="4893377"/>
                  </a:lnTo>
                  <a:lnTo>
                    <a:pt x="2981824" y="4881196"/>
                  </a:lnTo>
                  <a:lnTo>
                    <a:pt x="2977710" y="4874199"/>
                  </a:lnTo>
                  <a:lnTo>
                    <a:pt x="2986888" y="4875471"/>
                  </a:lnTo>
                  <a:lnTo>
                    <a:pt x="2990656" y="4865568"/>
                  </a:lnTo>
                  <a:lnTo>
                    <a:pt x="2977241" y="4873821"/>
                  </a:lnTo>
                  <a:lnTo>
                    <a:pt x="2960110" y="4867464"/>
                  </a:lnTo>
                  <a:lnTo>
                    <a:pt x="2943297" y="4876364"/>
                  </a:lnTo>
                  <a:lnTo>
                    <a:pt x="2927436" y="4870960"/>
                  </a:lnTo>
                  <a:lnTo>
                    <a:pt x="2894761" y="4889077"/>
                  </a:lnTo>
                  <a:lnTo>
                    <a:pt x="2863038" y="4899884"/>
                  </a:lnTo>
                  <a:lnTo>
                    <a:pt x="2852887" y="4901155"/>
                  </a:lnTo>
                  <a:lnTo>
                    <a:pt x="2843053" y="4922132"/>
                  </a:lnTo>
                  <a:lnTo>
                    <a:pt x="2844639" y="4939296"/>
                  </a:lnTo>
                  <a:lnTo>
                    <a:pt x="2862721" y="4962180"/>
                  </a:lnTo>
                  <a:lnTo>
                    <a:pt x="2862721" y="4977118"/>
                  </a:lnTo>
                  <a:lnTo>
                    <a:pt x="2850349" y="4994282"/>
                  </a:lnTo>
                  <a:cubicBezTo>
                    <a:pt x="2850032" y="5004029"/>
                    <a:pt x="2849714" y="5013776"/>
                    <a:pt x="2849397" y="5023523"/>
                  </a:cubicBezTo>
                  <a:lnTo>
                    <a:pt x="2857011" y="5056260"/>
                  </a:lnTo>
                  <a:lnTo>
                    <a:pt x="2892223" y="5094718"/>
                  </a:lnTo>
                  <a:lnTo>
                    <a:pt x="2944566" y="5138580"/>
                  </a:lnTo>
                  <a:lnTo>
                    <a:pt x="2977558" y="5157332"/>
                  </a:lnTo>
                  <a:lnTo>
                    <a:pt x="3003571" y="5234249"/>
                  </a:lnTo>
                  <a:lnTo>
                    <a:pt x="3036880" y="5295274"/>
                  </a:lnTo>
                  <a:lnTo>
                    <a:pt x="3070189" y="5330554"/>
                  </a:lnTo>
                  <a:lnTo>
                    <a:pt x="3108256" y="5352485"/>
                  </a:lnTo>
                  <a:lnTo>
                    <a:pt x="3135855" y="5374416"/>
                  </a:lnTo>
                  <a:lnTo>
                    <a:pt x="3163454" y="5357252"/>
                  </a:lnTo>
                  <a:lnTo>
                    <a:pt x="3164406" y="5364563"/>
                  </a:lnTo>
                  <a:lnTo>
                    <a:pt x="3172019" y="5366787"/>
                  </a:lnTo>
                  <a:lnTo>
                    <a:pt x="3176778" y="5355981"/>
                  </a:lnTo>
                  <a:lnTo>
                    <a:pt x="3188515" y="5351849"/>
                  </a:lnTo>
                  <a:lnTo>
                    <a:pt x="3200252" y="5351531"/>
                  </a:lnTo>
                  <a:lnTo>
                    <a:pt x="3213259" y="5373780"/>
                  </a:lnTo>
                  <a:lnTo>
                    <a:pt x="3204694" y="5384269"/>
                  </a:lnTo>
                  <a:lnTo>
                    <a:pt x="3194225" y="5398253"/>
                  </a:lnTo>
                  <a:lnTo>
                    <a:pt x="3192322" y="5409696"/>
                  </a:lnTo>
                  <a:lnTo>
                    <a:pt x="3203108" y="5431944"/>
                  </a:lnTo>
                  <a:lnTo>
                    <a:pt x="3222141" y="5436712"/>
                  </a:lnTo>
                  <a:lnTo>
                    <a:pt x="3271946" y="5456418"/>
                  </a:lnTo>
                  <a:lnTo>
                    <a:pt x="3322703" y="5478349"/>
                  </a:lnTo>
                  <a:lnTo>
                    <a:pt x="3357281" y="5513629"/>
                  </a:lnTo>
                  <a:lnTo>
                    <a:pt x="3391224" y="5526024"/>
                  </a:lnTo>
                  <a:lnTo>
                    <a:pt x="3404865" y="5541598"/>
                  </a:lnTo>
                  <a:lnTo>
                    <a:pt x="3429609" y="5562576"/>
                  </a:lnTo>
                  <a:lnTo>
                    <a:pt x="3443250" y="5581646"/>
                  </a:lnTo>
                  <a:lnTo>
                    <a:pt x="3435319" y="5601352"/>
                  </a:lnTo>
                  <a:lnTo>
                    <a:pt x="3429926" y="5619469"/>
                  </a:lnTo>
                  <a:lnTo>
                    <a:pt x="3396934" y="5603894"/>
                  </a:lnTo>
                  <a:lnTo>
                    <a:pt x="3382976" y="5572429"/>
                  </a:lnTo>
                  <a:lnTo>
                    <a:pt x="3329999" y="5563529"/>
                  </a:lnTo>
                  <a:lnTo>
                    <a:pt x="3328730" y="5550816"/>
                  </a:lnTo>
                  <a:lnTo>
                    <a:pt x="3336344" y="5546684"/>
                  </a:lnTo>
                  <a:lnTo>
                    <a:pt x="3325558" y="5541280"/>
                  </a:lnTo>
                  <a:lnTo>
                    <a:pt x="3285270" y="5547955"/>
                  </a:lnTo>
                  <a:lnTo>
                    <a:pt x="3262429" y="5574653"/>
                  </a:lnTo>
                  <a:lnTo>
                    <a:pt x="3270043" y="5591499"/>
                  </a:lnTo>
                  <a:lnTo>
                    <a:pt x="3249423" y="5626779"/>
                  </a:lnTo>
                  <a:lnTo>
                    <a:pt x="3268457" y="5643306"/>
                  </a:lnTo>
                  <a:lnTo>
                    <a:pt x="3299228" y="5662059"/>
                  </a:lnTo>
                  <a:lnTo>
                    <a:pt x="3308110" y="5681765"/>
                  </a:lnTo>
                  <a:lnTo>
                    <a:pt x="3314455" y="5708145"/>
                  </a:lnTo>
                  <a:cubicBezTo>
                    <a:pt x="3314243" y="5713760"/>
                    <a:pt x="3314032" y="5719376"/>
                    <a:pt x="3313820" y="5724991"/>
                  </a:cubicBezTo>
                  <a:lnTo>
                    <a:pt x="3292566" y="5728487"/>
                  </a:lnTo>
                  <a:lnTo>
                    <a:pt x="3262112" y="5744697"/>
                  </a:lnTo>
                  <a:cubicBezTo>
                    <a:pt x="3262429" y="5752643"/>
                    <a:pt x="3262747" y="5760588"/>
                    <a:pt x="3263064" y="5768534"/>
                  </a:cubicBezTo>
                  <a:cubicBezTo>
                    <a:pt x="3262852" y="5778811"/>
                    <a:pt x="3262641" y="5789088"/>
                    <a:pt x="3262429" y="5799365"/>
                  </a:cubicBezTo>
                  <a:lnTo>
                    <a:pt x="3221824" y="5842909"/>
                  </a:lnTo>
                  <a:lnTo>
                    <a:pt x="3205963" y="5867382"/>
                  </a:lnTo>
                  <a:lnTo>
                    <a:pt x="3189149" y="5873739"/>
                  </a:lnTo>
                  <a:lnTo>
                    <a:pt x="3175509" y="5861343"/>
                  </a:lnTo>
                  <a:lnTo>
                    <a:pt x="3164406" y="5830831"/>
                  </a:lnTo>
                  <a:lnTo>
                    <a:pt x="3164406" y="5821296"/>
                  </a:lnTo>
                  <a:lnTo>
                    <a:pt x="3185343" y="5813985"/>
                  </a:lnTo>
                  <a:lnTo>
                    <a:pt x="3192639" y="5799047"/>
                  </a:lnTo>
                  <a:lnTo>
                    <a:pt x="3182805" y="5784109"/>
                  </a:lnTo>
                  <a:lnTo>
                    <a:pt x="3187246" y="5774573"/>
                  </a:lnTo>
                  <a:lnTo>
                    <a:pt x="3204059" y="5767263"/>
                  </a:lnTo>
                  <a:lnTo>
                    <a:pt x="3218017" y="5761860"/>
                  </a:lnTo>
                  <a:lnTo>
                    <a:pt x="3220555" y="5742790"/>
                  </a:lnTo>
                  <a:cubicBezTo>
                    <a:pt x="3220238" y="5738128"/>
                    <a:pt x="3219920" y="5733467"/>
                    <a:pt x="3219603" y="5728805"/>
                  </a:cubicBezTo>
                  <a:lnTo>
                    <a:pt x="3207549" y="5710052"/>
                  </a:lnTo>
                  <a:lnTo>
                    <a:pt x="3188198" y="5667144"/>
                  </a:lnTo>
                  <a:lnTo>
                    <a:pt x="3177095" y="5628050"/>
                  </a:lnTo>
                  <a:lnTo>
                    <a:pt x="3159330" y="5606119"/>
                  </a:lnTo>
                  <a:lnTo>
                    <a:pt x="3131731" y="5611840"/>
                  </a:lnTo>
                  <a:lnTo>
                    <a:pt x="3108256" y="5600398"/>
                  </a:lnTo>
                  <a:lnTo>
                    <a:pt x="3096519" y="5576243"/>
                  </a:lnTo>
                  <a:lnTo>
                    <a:pt x="3097788" y="5564800"/>
                  </a:lnTo>
                  <a:lnTo>
                    <a:pt x="3079388" y="5534288"/>
                  </a:lnTo>
                  <a:lnTo>
                    <a:pt x="3052741" y="5543823"/>
                  </a:lnTo>
                  <a:lnTo>
                    <a:pt x="3044176" y="5537784"/>
                  </a:lnTo>
                  <a:lnTo>
                    <a:pt x="3052741" y="5519667"/>
                  </a:lnTo>
                  <a:lnTo>
                    <a:pt x="3034659" y="5516489"/>
                  </a:lnTo>
                  <a:lnTo>
                    <a:pt x="3010232" y="5496783"/>
                  </a:lnTo>
                  <a:lnTo>
                    <a:pt x="2983585" y="5462457"/>
                  </a:lnTo>
                  <a:lnTo>
                    <a:pt x="2953766" y="5469767"/>
                  </a:lnTo>
                  <a:lnTo>
                    <a:pt x="2933780" y="5458325"/>
                  </a:lnTo>
                  <a:lnTo>
                    <a:pt x="2913478" y="5460867"/>
                  </a:lnTo>
                  <a:lnTo>
                    <a:pt x="2861452" y="5422409"/>
                  </a:lnTo>
                  <a:lnTo>
                    <a:pt x="2823067" y="5379501"/>
                  </a:lnTo>
                  <a:lnTo>
                    <a:pt x="2802765" y="5362338"/>
                  </a:lnTo>
                  <a:lnTo>
                    <a:pt x="2789758" y="5336275"/>
                  </a:lnTo>
                  <a:lnTo>
                    <a:pt x="2765332" y="5308941"/>
                  </a:lnTo>
                  <a:lnTo>
                    <a:pt x="2739953" y="5313709"/>
                  </a:lnTo>
                  <a:lnTo>
                    <a:pt x="2730437" y="5321972"/>
                  </a:lnTo>
                  <a:lnTo>
                    <a:pt x="2725044" y="5309259"/>
                  </a:lnTo>
                  <a:lnTo>
                    <a:pt x="2736781" y="5299724"/>
                  </a:lnTo>
                  <a:lnTo>
                    <a:pt x="2719968" y="5285103"/>
                  </a:lnTo>
                  <a:lnTo>
                    <a:pt x="2702838" y="5280336"/>
                  </a:lnTo>
                  <a:lnTo>
                    <a:pt x="2707913" y="5265397"/>
                  </a:lnTo>
                  <a:lnTo>
                    <a:pt x="2688880" y="5254909"/>
                  </a:lnTo>
                  <a:lnTo>
                    <a:pt x="2675873" y="5257133"/>
                  </a:lnTo>
                  <a:lnTo>
                    <a:pt x="2673970" y="5252048"/>
                  </a:lnTo>
                  <a:lnTo>
                    <a:pt x="2681266" y="5238063"/>
                  </a:lnTo>
                  <a:lnTo>
                    <a:pt x="2675556" y="5215179"/>
                  </a:lnTo>
                  <a:lnTo>
                    <a:pt x="2658426" y="5162418"/>
                  </a:lnTo>
                  <a:lnTo>
                    <a:pt x="2652716" y="5132859"/>
                  </a:lnTo>
                  <a:lnTo>
                    <a:pt x="2649543" y="5105207"/>
                  </a:lnTo>
                  <a:lnTo>
                    <a:pt x="2626068" y="5097261"/>
                  </a:lnTo>
                  <a:lnTo>
                    <a:pt x="2593394" y="5088997"/>
                  </a:lnTo>
                  <a:lnTo>
                    <a:pt x="2560085" y="5061027"/>
                  </a:lnTo>
                  <a:lnTo>
                    <a:pt x="2538830" y="5057849"/>
                  </a:lnTo>
                  <a:lnTo>
                    <a:pt x="2522017" y="5051810"/>
                  </a:lnTo>
                  <a:lnTo>
                    <a:pt x="2489343" y="5055306"/>
                  </a:lnTo>
                  <a:lnTo>
                    <a:pt x="2475702" y="5070245"/>
                  </a:lnTo>
                  <a:lnTo>
                    <a:pt x="2452544" y="5107432"/>
                  </a:lnTo>
                  <a:lnTo>
                    <a:pt x="2438269" y="5122370"/>
                  </a:lnTo>
                  <a:lnTo>
                    <a:pt x="2419235" y="5126502"/>
                  </a:lnTo>
                  <a:cubicBezTo>
                    <a:pt x="2419208" y="5126448"/>
                    <a:pt x="2419182" y="5126393"/>
                    <a:pt x="2419155" y="5126339"/>
                  </a:cubicBezTo>
                  <a:lnTo>
                    <a:pt x="2414212" y="5127883"/>
                  </a:lnTo>
                  <a:lnTo>
                    <a:pt x="2409765" y="5122167"/>
                  </a:lnTo>
                  <a:lnTo>
                    <a:pt x="2400235" y="5125343"/>
                  </a:lnTo>
                  <a:cubicBezTo>
                    <a:pt x="2400231" y="5125352"/>
                    <a:pt x="2400227" y="5125360"/>
                    <a:pt x="2400223" y="5125369"/>
                  </a:cubicBezTo>
                  <a:lnTo>
                    <a:pt x="2408524" y="5122854"/>
                  </a:lnTo>
                  <a:lnTo>
                    <a:pt x="2412969" y="5128049"/>
                  </a:lnTo>
                  <a:lnTo>
                    <a:pt x="2397053" y="5131996"/>
                  </a:lnTo>
                  <a:lnTo>
                    <a:pt x="2396741" y="5132647"/>
                  </a:lnTo>
                  <a:lnTo>
                    <a:pt x="2385305" y="5136458"/>
                  </a:lnTo>
                  <a:lnTo>
                    <a:pt x="2383717" y="5137411"/>
                  </a:lnTo>
                  <a:lnTo>
                    <a:pt x="2384034" y="5136458"/>
                  </a:lnTo>
                  <a:lnTo>
                    <a:pt x="2380858" y="5135823"/>
                  </a:lnTo>
                  <a:lnTo>
                    <a:pt x="2379587" y="5136458"/>
                  </a:lnTo>
                  <a:lnTo>
                    <a:pt x="2377999" y="5136458"/>
                  </a:lnTo>
                  <a:lnTo>
                    <a:pt x="2377046" y="5136776"/>
                  </a:lnTo>
                  <a:lnTo>
                    <a:pt x="2375775" y="5137411"/>
                  </a:lnTo>
                  <a:lnTo>
                    <a:pt x="2375140" y="5138046"/>
                  </a:lnTo>
                  <a:lnTo>
                    <a:pt x="2374822" y="5138999"/>
                  </a:lnTo>
                  <a:lnTo>
                    <a:pt x="2374187" y="5141857"/>
                  </a:lnTo>
                  <a:lnTo>
                    <a:pt x="2374504" y="5141857"/>
                  </a:lnTo>
                  <a:lnTo>
                    <a:pt x="2375140" y="5142175"/>
                  </a:lnTo>
                  <a:lnTo>
                    <a:pt x="2377363" y="5141540"/>
                  </a:lnTo>
                  <a:lnTo>
                    <a:pt x="2351950" y="5159642"/>
                  </a:lnTo>
                  <a:lnTo>
                    <a:pt x="2327490" y="5172345"/>
                  </a:lnTo>
                  <a:lnTo>
                    <a:pt x="2305572" y="5206327"/>
                  </a:lnTo>
                  <a:lnTo>
                    <a:pt x="2275076" y="5219348"/>
                  </a:lnTo>
                  <a:lnTo>
                    <a:pt x="2232509" y="5220936"/>
                  </a:lnTo>
                  <a:lnTo>
                    <a:pt x="2188037" y="5202198"/>
                  </a:lnTo>
                  <a:lnTo>
                    <a:pt x="2180413" y="5189812"/>
                  </a:lnTo>
                  <a:lnTo>
                    <a:pt x="2143246" y="5174251"/>
                  </a:lnTo>
                  <a:lnTo>
                    <a:pt x="2120057" y="5189177"/>
                  </a:lnTo>
                  <a:lnTo>
                    <a:pt x="2104174" y="5175521"/>
                  </a:lnTo>
                  <a:lnTo>
                    <a:pt x="2082891" y="5171710"/>
                  </a:lnTo>
                  <a:lnTo>
                    <a:pt x="2058431" y="5159324"/>
                  </a:lnTo>
                  <a:lnTo>
                    <a:pt x="2040324" y="5164723"/>
                  </a:lnTo>
                  <a:lnTo>
                    <a:pt x="2022535" y="5181555"/>
                  </a:lnTo>
                  <a:lnTo>
                    <a:pt x="2004746" y="5192353"/>
                  </a:lnTo>
                  <a:lnTo>
                    <a:pt x="1967897" y="5205374"/>
                  </a:lnTo>
                  <a:lnTo>
                    <a:pt x="1959638" y="5239356"/>
                  </a:lnTo>
                  <a:lnTo>
                    <a:pt x="1951061" y="5251106"/>
                  </a:lnTo>
                  <a:lnTo>
                    <a:pt x="1959638" y="5255870"/>
                  </a:lnTo>
                  <a:cubicBezTo>
                    <a:pt x="1959956" y="5252377"/>
                    <a:pt x="1960273" y="5248883"/>
                    <a:pt x="1960591" y="5245390"/>
                  </a:cubicBezTo>
                  <a:lnTo>
                    <a:pt x="1963767" y="5259046"/>
                  </a:lnTo>
                  <a:lnTo>
                    <a:pt x="1959955" y="5274925"/>
                  </a:lnTo>
                  <a:lnTo>
                    <a:pt x="1964720" y="5288899"/>
                  </a:lnTo>
                  <a:lnTo>
                    <a:pt x="1963974" y="5289811"/>
                  </a:lnTo>
                  <a:lnTo>
                    <a:pt x="1973866" y="5295679"/>
                  </a:lnTo>
                  <a:lnTo>
                    <a:pt x="1970058" y="5311533"/>
                  </a:lnTo>
                  <a:lnTo>
                    <a:pt x="1985925" y="5317557"/>
                  </a:lnTo>
                  <a:lnTo>
                    <a:pt x="1980530" y="5325801"/>
                  </a:lnTo>
                  <a:lnTo>
                    <a:pt x="1973232" y="5324216"/>
                  </a:lnTo>
                  <a:lnTo>
                    <a:pt x="1965616" y="5329606"/>
                  </a:lnTo>
                  <a:lnTo>
                    <a:pt x="1962760" y="5341972"/>
                  </a:lnTo>
                  <a:lnTo>
                    <a:pt x="1975770" y="5354655"/>
                  </a:lnTo>
                  <a:lnTo>
                    <a:pt x="1971328" y="5366070"/>
                  </a:lnTo>
                  <a:lnTo>
                    <a:pt x="1965298" y="5380022"/>
                  </a:lnTo>
                  <a:lnTo>
                    <a:pt x="1926267" y="5399046"/>
                  </a:lnTo>
                  <a:lnTo>
                    <a:pt x="1896755" y="5413315"/>
                  </a:lnTo>
                  <a:lnTo>
                    <a:pt x="1868513" y="5449144"/>
                  </a:lnTo>
                  <a:lnTo>
                    <a:pt x="1823135" y="5464364"/>
                  </a:lnTo>
                  <a:lnTo>
                    <a:pt x="1755543" y="5485925"/>
                  </a:lnTo>
                  <a:lnTo>
                    <a:pt x="1738090" y="5508121"/>
                  </a:lnTo>
                  <a:lnTo>
                    <a:pt x="1753957" y="5520487"/>
                  </a:lnTo>
                  <a:lnTo>
                    <a:pt x="1746341" y="5534438"/>
                  </a:lnTo>
                  <a:lnTo>
                    <a:pt x="1742215" y="5529048"/>
                  </a:lnTo>
                  <a:lnTo>
                    <a:pt x="1744437" y="5522706"/>
                  </a:lnTo>
                  <a:lnTo>
                    <a:pt x="1726666" y="5536975"/>
                  </a:lnTo>
                  <a:lnTo>
                    <a:pt x="1643844" y="5654293"/>
                  </a:lnTo>
                  <a:cubicBezTo>
                    <a:pt x="1643950" y="5664440"/>
                    <a:pt x="1644055" y="5674586"/>
                    <a:pt x="1644161" y="5684733"/>
                  </a:cubicBezTo>
                  <a:lnTo>
                    <a:pt x="1633689" y="5691391"/>
                  </a:lnTo>
                  <a:lnTo>
                    <a:pt x="1645748" y="5699318"/>
                  </a:lnTo>
                  <a:lnTo>
                    <a:pt x="1664787" y="5741490"/>
                  </a:lnTo>
                  <a:lnTo>
                    <a:pt x="1679702" y="5743392"/>
                  </a:lnTo>
                  <a:lnTo>
                    <a:pt x="1685413" y="5754807"/>
                  </a:lnTo>
                  <a:lnTo>
                    <a:pt x="1692712" y="5763368"/>
                  </a:lnTo>
                  <a:lnTo>
                    <a:pt x="1677798" y="5769709"/>
                  </a:lnTo>
                  <a:lnTo>
                    <a:pt x="1658124" y="5794124"/>
                  </a:lnTo>
                  <a:lnTo>
                    <a:pt x="1636862" y="5800783"/>
                  </a:lnTo>
                  <a:lnTo>
                    <a:pt x="1631785" y="5814100"/>
                  </a:lnTo>
                  <a:lnTo>
                    <a:pt x="1617188" y="5833125"/>
                  </a:lnTo>
                  <a:lnTo>
                    <a:pt x="1613063" y="5852467"/>
                  </a:lnTo>
                  <a:lnTo>
                    <a:pt x="1596562" y="5884174"/>
                  </a:lnTo>
                  <a:lnTo>
                    <a:pt x="1605130" y="5897809"/>
                  </a:lnTo>
                  <a:lnTo>
                    <a:pt x="1600687" y="5905101"/>
                  </a:lnTo>
                  <a:lnTo>
                    <a:pt x="1584820" y="5900979"/>
                  </a:lnTo>
                  <a:lnTo>
                    <a:pt x="1557530" y="5907638"/>
                  </a:lnTo>
                  <a:lnTo>
                    <a:pt x="1535317" y="5905736"/>
                  </a:lnTo>
                  <a:lnTo>
                    <a:pt x="1530239" y="5923809"/>
                  </a:lnTo>
                  <a:lnTo>
                    <a:pt x="1507072" y="5931102"/>
                  </a:lnTo>
                  <a:cubicBezTo>
                    <a:pt x="1506755" y="5939980"/>
                    <a:pt x="1506437" y="5948858"/>
                    <a:pt x="1506120" y="5957736"/>
                  </a:cubicBezTo>
                  <a:lnTo>
                    <a:pt x="1494697" y="5973590"/>
                  </a:lnTo>
                  <a:lnTo>
                    <a:pt x="1485495" y="5998956"/>
                  </a:lnTo>
                  <a:lnTo>
                    <a:pt x="1475974" y="6005298"/>
                  </a:lnTo>
                  <a:lnTo>
                    <a:pt x="1453762" y="5996737"/>
                  </a:lnTo>
                  <a:lnTo>
                    <a:pt x="1414731" y="6016396"/>
                  </a:lnTo>
                  <a:lnTo>
                    <a:pt x="1392517" y="6005932"/>
                  </a:lnTo>
                  <a:lnTo>
                    <a:pt x="1351261" y="6013859"/>
                  </a:lnTo>
                  <a:lnTo>
                    <a:pt x="1318258" y="6008786"/>
                  </a:lnTo>
                  <a:lnTo>
                    <a:pt x="1261457" y="6005932"/>
                  </a:lnTo>
                  <a:lnTo>
                    <a:pt x="1248764" y="6019883"/>
                  </a:lnTo>
                  <a:lnTo>
                    <a:pt x="1228772" y="6032884"/>
                  </a:lnTo>
                  <a:lnTo>
                    <a:pt x="1189741" y="6033835"/>
                  </a:lnTo>
                  <a:lnTo>
                    <a:pt x="1159276" y="6073152"/>
                  </a:lnTo>
                  <a:lnTo>
                    <a:pt x="1151026" y="6091226"/>
                  </a:lnTo>
                  <a:lnTo>
                    <a:pt x="1140553" y="6083933"/>
                  </a:lnTo>
                  <a:lnTo>
                    <a:pt x="1124369" y="6080762"/>
                  </a:lnTo>
                  <a:lnTo>
                    <a:pt x="1118023" y="6075689"/>
                  </a:lnTo>
                  <a:lnTo>
                    <a:pt x="1104377" y="6071567"/>
                  </a:lnTo>
                  <a:lnTo>
                    <a:pt x="1095809" y="6070616"/>
                  </a:lnTo>
                  <a:lnTo>
                    <a:pt x="1074230" y="6036054"/>
                  </a:lnTo>
                  <a:lnTo>
                    <a:pt x="1076453" y="6024640"/>
                  </a:lnTo>
                  <a:lnTo>
                    <a:pt x="1067884" y="6017347"/>
                  </a:lnTo>
                  <a:lnTo>
                    <a:pt x="1072961" y="5991981"/>
                  </a:lnTo>
                  <a:lnTo>
                    <a:pt x="1032343" y="5954565"/>
                  </a:lnTo>
                  <a:lnTo>
                    <a:pt x="1005051" y="5952663"/>
                  </a:lnTo>
                  <a:lnTo>
                    <a:pt x="995213" y="5944102"/>
                  </a:lnTo>
                  <a:lnTo>
                    <a:pt x="987921" y="5953614"/>
                  </a:lnTo>
                  <a:lnTo>
                    <a:pt x="984747" y="5946639"/>
                  </a:lnTo>
                  <a:lnTo>
                    <a:pt x="967371" y="5951909"/>
                  </a:lnTo>
                  <a:lnTo>
                    <a:pt x="967494" y="5953094"/>
                  </a:lnTo>
                  <a:lnTo>
                    <a:pt x="945223" y="5968032"/>
                  </a:lnTo>
                  <a:lnTo>
                    <a:pt x="924225" y="5969303"/>
                  </a:lnTo>
                  <a:lnTo>
                    <a:pt x="909272" y="5963900"/>
                  </a:lnTo>
                  <a:lnTo>
                    <a:pt x="887955" y="5962311"/>
                  </a:lnTo>
                  <a:lnTo>
                    <a:pt x="866639" y="5955955"/>
                  </a:lnTo>
                  <a:lnTo>
                    <a:pt x="841188" y="5968032"/>
                  </a:lnTo>
                  <a:lnTo>
                    <a:pt x="822417" y="5972164"/>
                  </a:lnTo>
                  <a:lnTo>
                    <a:pt x="813826" y="5968986"/>
                  </a:lnTo>
                  <a:lnTo>
                    <a:pt x="822099" y="5960404"/>
                  </a:lnTo>
                  <a:lnTo>
                    <a:pt x="832598" y="5933071"/>
                  </a:lnTo>
                  <a:lnTo>
                    <a:pt x="836416" y="5909870"/>
                  </a:lnTo>
                  <a:lnTo>
                    <a:pt x="829735" y="5863468"/>
                  </a:lnTo>
                  <a:lnTo>
                    <a:pt x="838007" y="5825647"/>
                  </a:lnTo>
                  <a:lnTo>
                    <a:pt x="826871" y="5806260"/>
                  </a:lnTo>
                  <a:lnTo>
                    <a:pt x="839598" y="5797996"/>
                  </a:lnTo>
                  <a:lnTo>
                    <a:pt x="847232" y="5804353"/>
                  </a:lnTo>
                  <a:lnTo>
                    <a:pt x="840870" y="5790369"/>
                  </a:lnTo>
                  <a:lnTo>
                    <a:pt x="822735" y="5790686"/>
                  </a:lnTo>
                  <a:lnTo>
                    <a:pt x="806827" y="5803717"/>
                  </a:lnTo>
                  <a:lnTo>
                    <a:pt x="795372" y="5810074"/>
                  </a:lnTo>
                  <a:lnTo>
                    <a:pt x="797281" y="5786873"/>
                  </a:lnTo>
                  <a:lnTo>
                    <a:pt x="790918" y="5777338"/>
                  </a:lnTo>
                  <a:lnTo>
                    <a:pt x="800463" y="5776384"/>
                  </a:lnTo>
                  <a:lnTo>
                    <a:pt x="817326" y="5773842"/>
                  </a:lnTo>
                  <a:lnTo>
                    <a:pt x="826553" y="5752548"/>
                  </a:lnTo>
                  <a:lnTo>
                    <a:pt x="839280" y="5740788"/>
                  </a:lnTo>
                  <a:lnTo>
                    <a:pt x="840234" y="5734432"/>
                  </a:lnTo>
                  <a:lnTo>
                    <a:pt x="820189" y="5748734"/>
                  </a:lnTo>
                  <a:lnTo>
                    <a:pt x="807462" y="5754137"/>
                  </a:lnTo>
                  <a:lnTo>
                    <a:pt x="799190" y="5764625"/>
                  </a:lnTo>
                  <a:lnTo>
                    <a:pt x="801418" y="5771935"/>
                  </a:lnTo>
                  <a:lnTo>
                    <a:pt x="783283" y="5770028"/>
                  </a:lnTo>
                  <a:lnTo>
                    <a:pt x="776921" y="5773206"/>
                  </a:lnTo>
                  <a:lnTo>
                    <a:pt x="768331" y="5770346"/>
                  </a:lnTo>
                  <a:lnTo>
                    <a:pt x="765150" y="5765896"/>
                  </a:lnTo>
                  <a:lnTo>
                    <a:pt x="782010" y="5735385"/>
                  </a:lnTo>
                  <a:lnTo>
                    <a:pt x="781692" y="5699471"/>
                  </a:lnTo>
                  <a:lnTo>
                    <a:pt x="807781" y="5671820"/>
                  </a:lnTo>
                  <a:lnTo>
                    <a:pt x="810008" y="5656883"/>
                  </a:lnTo>
                  <a:lnTo>
                    <a:pt x="820189" y="5642263"/>
                  </a:lnTo>
                  <a:lnTo>
                    <a:pt x="838643" y="5544691"/>
                  </a:lnTo>
                  <a:lnTo>
                    <a:pt x="846597" y="5489707"/>
                  </a:lnTo>
                  <a:lnTo>
                    <a:pt x="828780" y="5408662"/>
                  </a:lnTo>
                  <a:lnTo>
                    <a:pt x="828147" y="5385266"/>
                  </a:lnTo>
                  <a:cubicBezTo>
                    <a:pt x="828093" y="5385315"/>
                    <a:pt x="828038" y="5385363"/>
                    <a:pt x="827984" y="5385412"/>
                  </a:cubicBezTo>
                  <a:cubicBezTo>
                    <a:pt x="827667" y="5378859"/>
                    <a:pt x="827349" y="5372306"/>
                    <a:pt x="827032" y="5365753"/>
                  </a:cubicBezTo>
                  <a:lnTo>
                    <a:pt x="829888" y="5330240"/>
                  </a:lnTo>
                  <a:lnTo>
                    <a:pt x="841630" y="5324850"/>
                  </a:lnTo>
                  <a:lnTo>
                    <a:pt x="831157" y="5309947"/>
                  </a:lnTo>
                  <a:lnTo>
                    <a:pt x="820051" y="5303923"/>
                  </a:lnTo>
                  <a:lnTo>
                    <a:pt x="826397" y="5284898"/>
                  </a:lnTo>
                  <a:lnTo>
                    <a:pt x="807357" y="5286167"/>
                  </a:lnTo>
                  <a:lnTo>
                    <a:pt x="812434" y="5264288"/>
                  </a:lnTo>
                  <a:lnTo>
                    <a:pt x="795615" y="5265240"/>
                  </a:lnTo>
                  <a:cubicBezTo>
                    <a:pt x="795827" y="5261646"/>
                    <a:pt x="796038" y="5258053"/>
                    <a:pt x="796250" y="5254459"/>
                  </a:cubicBezTo>
                  <a:lnTo>
                    <a:pt x="789903" y="5247166"/>
                  </a:lnTo>
                  <a:lnTo>
                    <a:pt x="782604" y="5251922"/>
                  </a:lnTo>
                  <a:cubicBezTo>
                    <a:pt x="782921" y="5247272"/>
                    <a:pt x="783239" y="5242621"/>
                    <a:pt x="783556" y="5237971"/>
                  </a:cubicBezTo>
                  <a:lnTo>
                    <a:pt x="800375" y="5212605"/>
                  </a:lnTo>
                  <a:lnTo>
                    <a:pt x="813069" y="5212605"/>
                  </a:lnTo>
                  <a:lnTo>
                    <a:pt x="815290" y="5206263"/>
                  </a:lnTo>
                  <a:lnTo>
                    <a:pt x="825763" y="5193580"/>
                  </a:lnTo>
                  <a:lnTo>
                    <a:pt x="843851" y="5199605"/>
                  </a:lnTo>
                  <a:lnTo>
                    <a:pt x="862573" y="5188824"/>
                  </a:lnTo>
                  <a:lnTo>
                    <a:pt x="876218" y="5185653"/>
                  </a:lnTo>
                  <a:lnTo>
                    <a:pt x="877488" y="5192629"/>
                  </a:lnTo>
                  <a:lnTo>
                    <a:pt x="891133" y="5191678"/>
                  </a:lnTo>
                  <a:lnTo>
                    <a:pt x="884786" y="5183117"/>
                  </a:lnTo>
                  <a:lnTo>
                    <a:pt x="891133" y="5176775"/>
                  </a:lnTo>
                  <a:lnTo>
                    <a:pt x="881613" y="5179946"/>
                  </a:lnTo>
                  <a:lnTo>
                    <a:pt x="878122" y="5168848"/>
                  </a:lnTo>
                  <a:lnTo>
                    <a:pt x="890816" y="5159336"/>
                  </a:lnTo>
                  <a:lnTo>
                    <a:pt x="910808" y="5144116"/>
                  </a:lnTo>
                  <a:lnTo>
                    <a:pt x="926675" y="5140945"/>
                  </a:lnTo>
                  <a:lnTo>
                    <a:pt x="933974" y="5145067"/>
                  </a:lnTo>
                  <a:lnTo>
                    <a:pt x="936195" y="5138726"/>
                  </a:lnTo>
                  <a:lnTo>
                    <a:pt x="949841" y="5139677"/>
                  </a:lnTo>
                  <a:lnTo>
                    <a:pt x="959361" y="5151092"/>
                  </a:lnTo>
                  <a:lnTo>
                    <a:pt x="989190" y="5165677"/>
                  </a:lnTo>
                  <a:lnTo>
                    <a:pt x="1095809" y="5163458"/>
                  </a:lnTo>
                  <a:lnTo>
                    <a:pt x="1111676" y="5152994"/>
                  </a:lnTo>
                  <a:lnTo>
                    <a:pt x="1121196" y="5154897"/>
                  </a:lnTo>
                  <a:lnTo>
                    <a:pt x="1124369" y="5158067"/>
                  </a:lnTo>
                  <a:lnTo>
                    <a:pt x="1140553" y="5165360"/>
                  </a:lnTo>
                  <a:lnTo>
                    <a:pt x="1168162" y="5169165"/>
                  </a:lnTo>
                  <a:lnTo>
                    <a:pt x="1217983" y="5179312"/>
                  </a:lnTo>
                  <a:lnTo>
                    <a:pt x="1264313" y="5181214"/>
                  </a:lnTo>
                  <a:lnTo>
                    <a:pt x="1293825" y="5175507"/>
                  </a:lnTo>
                  <a:lnTo>
                    <a:pt x="1307788" y="5178677"/>
                  </a:lnTo>
                  <a:lnTo>
                    <a:pt x="1323653" y="5168848"/>
                  </a:lnTo>
                  <a:lnTo>
                    <a:pt x="1329999" y="5169799"/>
                  </a:lnTo>
                  <a:lnTo>
                    <a:pt x="1339519" y="5182482"/>
                  </a:lnTo>
                  <a:lnTo>
                    <a:pt x="1351261" y="5183117"/>
                  </a:lnTo>
                  <a:lnTo>
                    <a:pt x="1367129" y="5187556"/>
                  </a:lnTo>
                  <a:lnTo>
                    <a:pt x="1385853" y="5184068"/>
                  </a:lnTo>
                  <a:lnTo>
                    <a:pt x="1405846" y="5182799"/>
                  </a:lnTo>
                  <a:lnTo>
                    <a:pt x="1422030" y="5187873"/>
                  </a:lnTo>
                  <a:lnTo>
                    <a:pt x="1439800" y="5194214"/>
                  </a:lnTo>
                  <a:lnTo>
                    <a:pt x="1449320" y="5199288"/>
                  </a:lnTo>
                  <a:lnTo>
                    <a:pt x="1476608" y="5198336"/>
                  </a:lnTo>
                  <a:lnTo>
                    <a:pt x="1488033" y="5187873"/>
                  </a:lnTo>
                  <a:lnTo>
                    <a:pt x="1493746" y="5184702"/>
                  </a:lnTo>
                  <a:lnTo>
                    <a:pt x="1492160" y="5187556"/>
                  </a:lnTo>
                  <a:lnTo>
                    <a:pt x="1498188" y="5189141"/>
                  </a:lnTo>
                  <a:lnTo>
                    <a:pt x="1499774" y="5188190"/>
                  </a:lnTo>
                  <a:lnTo>
                    <a:pt x="1505485" y="5182165"/>
                  </a:lnTo>
                  <a:lnTo>
                    <a:pt x="1506437" y="5185019"/>
                  </a:lnTo>
                  <a:lnTo>
                    <a:pt x="1509292" y="5185336"/>
                  </a:lnTo>
                  <a:lnTo>
                    <a:pt x="1509613" y="5182165"/>
                  </a:lnTo>
                  <a:lnTo>
                    <a:pt x="1513104" y="5183117"/>
                  </a:lnTo>
                  <a:lnTo>
                    <a:pt x="1513644" y="5182190"/>
                  </a:lnTo>
                  <a:lnTo>
                    <a:pt x="1521585" y="5173933"/>
                  </a:lnTo>
                  <a:lnTo>
                    <a:pt x="1536516" y="5137729"/>
                  </a:lnTo>
                  <a:lnTo>
                    <a:pt x="1551446" y="5066590"/>
                  </a:lnTo>
                  <a:lnTo>
                    <a:pt x="1559070" y="5017364"/>
                  </a:lnTo>
                  <a:lnTo>
                    <a:pt x="1564788" y="5032291"/>
                  </a:lnTo>
                  <a:lnTo>
                    <a:pt x="1571141" y="5024351"/>
                  </a:lnTo>
                  <a:lnTo>
                    <a:pt x="1567011" y="5014506"/>
                  </a:lnTo>
                  <a:lnTo>
                    <a:pt x="1560022" y="5012600"/>
                  </a:lnTo>
                  <a:lnTo>
                    <a:pt x="1570506" y="4932569"/>
                  </a:lnTo>
                  <a:lnTo>
                    <a:pt x="1570188" y="4911609"/>
                  </a:lnTo>
                  <a:lnTo>
                    <a:pt x="1572094" y="4904939"/>
                  </a:lnTo>
                  <a:lnTo>
                    <a:pt x="1577177" y="4904939"/>
                  </a:lnTo>
                  <a:lnTo>
                    <a:pt x="1579082" y="4921136"/>
                  </a:lnTo>
                  <a:lnTo>
                    <a:pt x="1600683" y="4948448"/>
                  </a:lnTo>
                  <a:lnTo>
                    <a:pt x="1607672" y="4967186"/>
                  </a:lnTo>
                  <a:lnTo>
                    <a:pt x="1616884" y="4974173"/>
                  </a:lnTo>
                  <a:lnTo>
                    <a:pt x="1609895" y="4964963"/>
                  </a:lnTo>
                  <a:lnTo>
                    <a:pt x="1606719" y="4945908"/>
                  </a:lnTo>
                  <a:lnTo>
                    <a:pt x="1598142" y="4918595"/>
                  </a:lnTo>
                  <a:lnTo>
                    <a:pt x="1586706" y="4902081"/>
                  </a:lnTo>
                  <a:lnTo>
                    <a:pt x="1583847" y="4888425"/>
                  </a:lnTo>
                  <a:lnTo>
                    <a:pt x="1561293" y="4874769"/>
                  </a:lnTo>
                  <a:cubicBezTo>
                    <a:pt x="1560975" y="4871275"/>
                    <a:pt x="1560658" y="4867782"/>
                    <a:pt x="1560340" y="4864288"/>
                  </a:cubicBezTo>
                  <a:lnTo>
                    <a:pt x="1569552" y="4855714"/>
                  </a:lnTo>
                  <a:lnTo>
                    <a:pt x="1574953" y="4843963"/>
                  </a:lnTo>
                  <a:lnTo>
                    <a:pt x="1584483" y="4838882"/>
                  </a:lnTo>
                  <a:lnTo>
                    <a:pt x="1568282" y="4816651"/>
                  </a:lnTo>
                  <a:lnTo>
                    <a:pt x="1556528" y="4810299"/>
                  </a:lnTo>
                  <a:lnTo>
                    <a:pt x="1561929" y="4800136"/>
                  </a:lnTo>
                  <a:lnTo>
                    <a:pt x="1546999" y="4799184"/>
                  </a:lnTo>
                  <a:lnTo>
                    <a:pt x="1503477" y="4766790"/>
                  </a:lnTo>
                  <a:lnTo>
                    <a:pt x="1501253" y="4758533"/>
                  </a:lnTo>
                  <a:lnTo>
                    <a:pt x="1482828" y="4728998"/>
                  </a:lnTo>
                  <a:lnTo>
                    <a:pt x="1470123" y="4717565"/>
                  </a:lnTo>
                  <a:lnTo>
                    <a:pt x="1482512" y="4692158"/>
                  </a:lnTo>
                  <a:lnTo>
                    <a:pt x="1466629" y="4685806"/>
                  </a:lnTo>
                  <a:lnTo>
                    <a:pt x="1479018" y="4672150"/>
                  </a:lnTo>
                  <a:lnTo>
                    <a:pt x="1491724" y="4676279"/>
                  </a:lnTo>
                  <a:lnTo>
                    <a:pt x="1500301" y="4678502"/>
                  </a:lnTo>
                  <a:lnTo>
                    <a:pt x="1494902" y="4667704"/>
                  </a:lnTo>
                  <a:lnTo>
                    <a:pt x="1478064" y="4658494"/>
                  </a:lnTo>
                  <a:lnTo>
                    <a:pt x="1458688" y="4663893"/>
                  </a:lnTo>
                  <a:lnTo>
                    <a:pt x="1434865" y="4663258"/>
                  </a:lnTo>
                  <a:lnTo>
                    <a:pt x="1431053" y="4648331"/>
                  </a:lnTo>
                  <a:lnTo>
                    <a:pt x="1447253" y="4637851"/>
                  </a:lnTo>
                  <a:lnTo>
                    <a:pt x="1430100" y="4631499"/>
                  </a:lnTo>
                  <a:lnTo>
                    <a:pt x="1413264" y="4620066"/>
                  </a:lnTo>
                  <a:lnTo>
                    <a:pt x="1405640" y="4628641"/>
                  </a:lnTo>
                  <a:lnTo>
                    <a:pt x="1402464" y="4629594"/>
                  </a:lnTo>
                  <a:lnTo>
                    <a:pt x="1396110" y="4616890"/>
                  </a:lnTo>
                  <a:lnTo>
                    <a:pt x="1387533" y="4626735"/>
                  </a:lnTo>
                  <a:lnTo>
                    <a:pt x="1376095" y="4627688"/>
                  </a:lnTo>
                  <a:lnTo>
                    <a:pt x="1354811" y="4600694"/>
                  </a:lnTo>
                  <a:lnTo>
                    <a:pt x="1342103" y="4601646"/>
                  </a:lnTo>
                  <a:lnTo>
                    <a:pt x="1327174" y="4594659"/>
                  </a:lnTo>
                  <a:lnTo>
                    <a:pt x="1309068" y="4591484"/>
                  </a:lnTo>
                  <a:lnTo>
                    <a:pt x="1300491" y="4580051"/>
                  </a:lnTo>
                  <a:lnTo>
                    <a:pt x="1287785" y="4575922"/>
                  </a:lnTo>
                  <a:lnTo>
                    <a:pt x="1268726" y="4589578"/>
                  </a:lnTo>
                  <a:lnTo>
                    <a:pt x="1251889" y="4592119"/>
                  </a:lnTo>
                  <a:lnTo>
                    <a:pt x="1247443" y="4573064"/>
                  </a:lnTo>
                  <a:lnTo>
                    <a:pt x="1240136" y="4568618"/>
                  </a:lnTo>
                  <a:lnTo>
                    <a:pt x="1221077" y="4564807"/>
                  </a:lnTo>
                  <a:lnTo>
                    <a:pt x="1217899" y="4559408"/>
                  </a:lnTo>
                  <a:lnTo>
                    <a:pt x="1233465" y="4552103"/>
                  </a:lnTo>
                  <a:lnTo>
                    <a:pt x="1251254" y="4552103"/>
                  </a:lnTo>
                  <a:lnTo>
                    <a:pt x="1257608" y="4544481"/>
                  </a:lnTo>
                  <a:lnTo>
                    <a:pt x="1242994" y="4534001"/>
                  </a:lnTo>
                  <a:lnTo>
                    <a:pt x="1232194" y="4537177"/>
                  </a:lnTo>
                  <a:lnTo>
                    <a:pt x="1225841" y="4545751"/>
                  </a:lnTo>
                  <a:lnTo>
                    <a:pt x="1223618" y="4521615"/>
                  </a:lnTo>
                  <a:lnTo>
                    <a:pt x="1230288" y="4516534"/>
                  </a:lnTo>
                  <a:lnTo>
                    <a:pt x="1236642" y="4520345"/>
                  </a:lnTo>
                  <a:lnTo>
                    <a:pt x="1251254" y="4524473"/>
                  </a:lnTo>
                  <a:lnTo>
                    <a:pt x="1260784" y="4524473"/>
                  </a:lnTo>
                  <a:lnTo>
                    <a:pt x="1246807" y="4509547"/>
                  </a:lnTo>
                  <a:lnTo>
                    <a:pt x="1235053" y="4512088"/>
                  </a:lnTo>
                  <a:lnTo>
                    <a:pt x="1228700" y="4506689"/>
                  </a:lnTo>
                  <a:lnTo>
                    <a:pt x="1219488" y="4515263"/>
                  </a:lnTo>
                  <a:lnTo>
                    <a:pt x="1210911" y="4511135"/>
                  </a:lnTo>
                  <a:lnTo>
                    <a:pt x="1209640" y="4500972"/>
                  </a:lnTo>
                  <a:lnTo>
                    <a:pt x="1215040" y="4495573"/>
                  </a:lnTo>
                  <a:lnTo>
                    <a:pt x="1224570" y="4486681"/>
                  </a:lnTo>
                  <a:lnTo>
                    <a:pt x="1245219" y="4468578"/>
                  </a:lnTo>
                  <a:lnTo>
                    <a:pt x="1268726" y="4469531"/>
                  </a:lnTo>
                  <a:lnTo>
                    <a:pt x="1283656" y="4465085"/>
                  </a:lnTo>
                  <a:lnTo>
                    <a:pt x="1299538" y="4471437"/>
                  </a:lnTo>
                  <a:lnTo>
                    <a:pt x="1299538" y="4464132"/>
                  </a:lnTo>
                  <a:lnTo>
                    <a:pt x="1310974" y="4460956"/>
                  </a:lnTo>
                  <a:lnTo>
                    <a:pt x="1324633" y="4463815"/>
                  </a:lnTo>
                  <a:lnTo>
                    <a:pt x="1327809" y="4450159"/>
                  </a:lnTo>
                  <a:lnTo>
                    <a:pt x="1331938" y="4442854"/>
                  </a:lnTo>
                  <a:lnTo>
                    <a:pt x="1346869" y="4448888"/>
                  </a:lnTo>
                  <a:lnTo>
                    <a:pt x="1379908" y="4448571"/>
                  </a:lnTo>
                  <a:lnTo>
                    <a:pt x="1388485" y="4460004"/>
                  </a:lnTo>
                  <a:lnTo>
                    <a:pt x="1411675" y="4485093"/>
                  </a:lnTo>
                  <a:lnTo>
                    <a:pt x="1430735" y="4474295"/>
                  </a:lnTo>
                  <a:lnTo>
                    <a:pt x="1447570" y="4466991"/>
                  </a:lnTo>
                  <a:lnTo>
                    <a:pt x="1462817" y="4477471"/>
                  </a:lnTo>
                  <a:lnTo>
                    <a:pt x="1481559" y="4465403"/>
                  </a:lnTo>
                  <a:lnTo>
                    <a:pt x="1497442" y="4462227"/>
                  </a:lnTo>
                  <a:lnTo>
                    <a:pt x="1506018" y="4476836"/>
                  </a:lnTo>
                  <a:lnTo>
                    <a:pt x="1522855" y="4478741"/>
                  </a:lnTo>
                  <a:lnTo>
                    <a:pt x="1532386" y="4480964"/>
                  </a:lnTo>
                  <a:lnTo>
                    <a:pt x="1536516" y="4472389"/>
                  </a:lnTo>
                  <a:lnTo>
                    <a:pt x="1529209" y="4466038"/>
                  </a:lnTo>
                  <a:lnTo>
                    <a:pt x="1519361" y="4448571"/>
                  </a:lnTo>
                  <a:lnTo>
                    <a:pt x="1512690" y="4384101"/>
                  </a:lnTo>
                  <a:lnTo>
                    <a:pt x="1511104" y="4368222"/>
                  </a:lnTo>
                  <a:lnTo>
                    <a:pt x="1498395" y="4357742"/>
                  </a:lnTo>
                  <a:lnTo>
                    <a:pt x="1492996" y="4334875"/>
                  </a:lnTo>
                  <a:lnTo>
                    <a:pt x="1478064" y="4314550"/>
                  </a:lnTo>
                  <a:lnTo>
                    <a:pt x="1478064" y="4307563"/>
                  </a:lnTo>
                  <a:lnTo>
                    <a:pt x="1484418" y="4310422"/>
                  </a:lnTo>
                  <a:lnTo>
                    <a:pt x="1497125" y="4312645"/>
                  </a:lnTo>
                  <a:lnTo>
                    <a:pt x="1513961" y="4325030"/>
                  </a:lnTo>
                  <a:lnTo>
                    <a:pt x="1526668" y="4319631"/>
                  </a:lnTo>
                  <a:lnTo>
                    <a:pt x="1545728" y="4317408"/>
                  </a:lnTo>
                  <a:lnTo>
                    <a:pt x="1550175" y="4328841"/>
                  </a:lnTo>
                  <a:lnTo>
                    <a:pt x="1542551" y="4339322"/>
                  </a:lnTo>
                  <a:lnTo>
                    <a:pt x="1555893" y="4358694"/>
                  </a:lnTo>
                  <a:lnTo>
                    <a:pt x="1569552" y="4364728"/>
                  </a:lnTo>
                  <a:lnTo>
                    <a:pt x="1589565" y="4358377"/>
                  </a:lnTo>
                  <a:lnTo>
                    <a:pt x="1610531" y="4367269"/>
                  </a:lnTo>
                  <a:lnTo>
                    <a:pt x="1625460" y="4369492"/>
                  </a:lnTo>
                  <a:lnTo>
                    <a:pt x="1659450" y="4368222"/>
                  </a:lnTo>
                  <a:lnTo>
                    <a:pt x="1677556" y="4356154"/>
                  </a:lnTo>
                  <a:lnTo>
                    <a:pt x="1690898" y="4346626"/>
                  </a:lnTo>
                  <a:lnTo>
                    <a:pt x="1720758" y="4349484"/>
                  </a:lnTo>
                  <a:lnTo>
                    <a:pt x="1694075" y="4341227"/>
                  </a:lnTo>
                  <a:lnTo>
                    <a:pt x="1679463" y="4339322"/>
                  </a:lnTo>
                  <a:cubicBezTo>
                    <a:pt x="1679781" y="4335828"/>
                    <a:pt x="1680098" y="4332335"/>
                    <a:pt x="1680416" y="4328841"/>
                  </a:cubicBezTo>
                  <a:lnTo>
                    <a:pt x="1688675" y="4312009"/>
                  </a:lnTo>
                  <a:lnTo>
                    <a:pt x="1722347" y="4291684"/>
                  </a:lnTo>
                  <a:lnTo>
                    <a:pt x="1748712" y="4285015"/>
                  </a:lnTo>
                  <a:lnTo>
                    <a:pt x="1771901" y="4278663"/>
                  </a:lnTo>
                  <a:lnTo>
                    <a:pt x="1801444" y="4257067"/>
                  </a:lnTo>
                  <a:lnTo>
                    <a:pt x="1820186" y="4234836"/>
                  </a:lnTo>
                  <a:lnTo>
                    <a:pt x="1828762" y="4230390"/>
                  </a:lnTo>
                  <a:lnTo>
                    <a:pt x="1817962" y="4222451"/>
                  </a:lnTo>
                  <a:lnTo>
                    <a:pt x="1816056" y="4208477"/>
                  </a:lnTo>
                  <a:lnTo>
                    <a:pt x="1820821" y="4198949"/>
                  </a:lnTo>
                  <a:lnTo>
                    <a:pt x="1818280" y="4157981"/>
                  </a:lnTo>
                  <a:lnTo>
                    <a:pt x="1815103" y="4152582"/>
                  </a:lnTo>
                  <a:lnTo>
                    <a:pt x="1832892" y="4132574"/>
                  </a:lnTo>
                  <a:lnTo>
                    <a:pt x="1847822" y="4124952"/>
                  </a:lnTo>
                  <a:lnTo>
                    <a:pt x="1866881" y="4121459"/>
                  </a:lnTo>
                  <a:lnTo>
                    <a:pt x="1901506" y="4114790"/>
                  </a:lnTo>
                  <a:lnTo>
                    <a:pt x="1920566" y="4111614"/>
                  </a:lnTo>
                  <a:lnTo>
                    <a:pt x="1920836" y="4111854"/>
                  </a:lnTo>
                  <a:lnTo>
                    <a:pt x="1949386" y="4094630"/>
                  </a:lnTo>
                  <a:lnTo>
                    <a:pt x="1978517" y="4070064"/>
                  </a:lnTo>
                  <a:lnTo>
                    <a:pt x="1977988" y="4069704"/>
                  </a:lnTo>
                  <a:lnTo>
                    <a:pt x="1995753" y="4059226"/>
                  </a:lnTo>
                  <a:lnTo>
                    <a:pt x="2007174" y="4057321"/>
                  </a:lnTo>
                  <a:lnTo>
                    <a:pt x="2015422" y="4063036"/>
                  </a:lnTo>
                  <a:lnTo>
                    <a:pt x="2018911" y="4062084"/>
                  </a:lnTo>
                  <a:lnTo>
                    <a:pt x="2024622" y="4061449"/>
                  </a:lnTo>
                  <a:lnTo>
                    <a:pt x="2022084" y="4070339"/>
                  </a:lnTo>
                  <a:lnTo>
                    <a:pt x="2031283" y="4070339"/>
                  </a:lnTo>
                  <a:lnTo>
                    <a:pt x="2036676" y="4065894"/>
                  </a:lnTo>
                  <a:lnTo>
                    <a:pt x="2025890" y="4052876"/>
                  </a:lnTo>
                  <a:lnTo>
                    <a:pt x="2022084" y="4052876"/>
                  </a:lnTo>
                  <a:lnTo>
                    <a:pt x="2012567" y="4055099"/>
                  </a:lnTo>
                  <a:lnTo>
                    <a:pt x="2003049" y="4043351"/>
                  </a:lnTo>
                  <a:lnTo>
                    <a:pt x="2004318" y="4036049"/>
                  </a:lnTo>
                  <a:lnTo>
                    <a:pt x="2013518" y="4031604"/>
                  </a:lnTo>
                  <a:lnTo>
                    <a:pt x="2023035" y="4026206"/>
                  </a:lnTo>
                  <a:lnTo>
                    <a:pt x="2023987" y="4018904"/>
                  </a:lnTo>
                  <a:cubicBezTo>
                    <a:pt x="2023670" y="4015729"/>
                    <a:pt x="2023352" y="4012554"/>
                    <a:pt x="2023035" y="4009379"/>
                  </a:cubicBezTo>
                  <a:lnTo>
                    <a:pt x="2032235" y="4000806"/>
                  </a:lnTo>
                  <a:lnTo>
                    <a:pt x="2048097" y="3994456"/>
                  </a:lnTo>
                  <a:lnTo>
                    <a:pt x="2058566" y="4003029"/>
                  </a:lnTo>
                  <a:lnTo>
                    <a:pt x="2064910" y="3996679"/>
                  </a:lnTo>
                  <a:lnTo>
                    <a:pt x="2067131" y="3998266"/>
                  </a:lnTo>
                  <a:lnTo>
                    <a:pt x="2061421" y="4005569"/>
                  </a:lnTo>
                  <a:lnTo>
                    <a:pt x="2062690" y="4012554"/>
                  </a:lnTo>
                  <a:lnTo>
                    <a:pt x="2060469" y="4021761"/>
                  </a:lnTo>
                  <a:lnTo>
                    <a:pt x="2056028" y="4024619"/>
                  </a:lnTo>
                  <a:lnTo>
                    <a:pt x="2053807" y="4024619"/>
                  </a:lnTo>
                  <a:lnTo>
                    <a:pt x="2046511" y="4018269"/>
                  </a:lnTo>
                  <a:lnTo>
                    <a:pt x="2041752" y="4003346"/>
                  </a:lnTo>
                  <a:lnTo>
                    <a:pt x="2029697" y="4007474"/>
                  </a:lnTo>
                  <a:lnTo>
                    <a:pt x="2026842" y="4014776"/>
                  </a:lnTo>
                  <a:lnTo>
                    <a:pt x="2040166" y="4024619"/>
                  </a:lnTo>
                  <a:lnTo>
                    <a:pt x="2046511" y="4020491"/>
                  </a:lnTo>
                  <a:lnTo>
                    <a:pt x="2041118" y="4028111"/>
                  </a:lnTo>
                  <a:cubicBezTo>
                    <a:pt x="2040906" y="4030545"/>
                    <a:pt x="2040695" y="4032980"/>
                    <a:pt x="2040483" y="4035414"/>
                  </a:cubicBezTo>
                  <a:lnTo>
                    <a:pt x="2036042" y="4039859"/>
                  </a:lnTo>
                  <a:lnTo>
                    <a:pt x="2037311" y="4034144"/>
                  </a:lnTo>
                  <a:lnTo>
                    <a:pt x="2024939" y="4027159"/>
                  </a:lnTo>
                  <a:lnTo>
                    <a:pt x="2017325" y="4035414"/>
                  </a:lnTo>
                  <a:lnTo>
                    <a:pt x="2033187" y="4041764"/>
                  </a:lnTo>
                  <a:lnTo>
                    <a:pt x="2034139" y="4049066"/>
                  </a:lnTo>
                  <a:lnTo>
                    <a:pt x="2039214" y="4062084"/>
                  </a:lnTo>
                  <a:lnTo>
                    <a:pt x="2042387" y="4058909"/>
                  </a:lnTo>
                  <a:lnTo>
                    <a:pt x="2047780" y="4059861"/>
                  </a:lnTo>
                  <a:lnTo>
                    <a:pt x="2064593" y="4064941"/>
                  </a:lnTo>
                  <a:lnTo>
                    <a:pt x="2067766" y="4065894"/>
                  </a:lnTo>
                  <a:lnTo>
                    <a:pt x="2066497" y="4055416"/>
                  </a:lnTo>
                  <a:lnTo>
                    <a:pt x="2038263" y="4049384"/>
                  </a:lnTo>
                  <a:lnTo>
                    <a:pt x="2042069" y="4043034"/>
                  </a:lnTo>
                  <a:lnTo>
                    <a:pt x="2052538" y="4043034"/>
                  </a:lnTo>
                  <a:lnTo>
                    <a:pt x="2062055" y="4044939"/>
                  </a:lnTo>
                  <a:lnTo>
                    <a:pt x="2063324" y="4040811"/>
                  </a:lnTo>
                  <a:lnTo>
                    <a:pt x="2047462" y="4038589"/>
                  </a:lnTo>
                  <a:lnTo>
                    <a:pt x="2043021" y="4032239"/>
                  </a:lnTo>
                  <a:lnTo>
                    <a:pt x="2050635" y="4028111"/>
                  </a:lnTo>
                  <a:lnTo>
                    <a:pt x="2062055" y="4031286"/>
                  </a:lnTo>
                  <a:lnTo>
                    <a:pt x="2066497" y="4023984"/>
                  </a:lnTo>
                  <a:lnTo>
                    <a:pt x="2076648" y="4016364"/>
                  </a:lnTo>
                  <a:lnTo>
                    <a:pt x="2083945" y="4016364"/>
                  </a:lnTo>
                  <a:lnTo>
                    <a:pt x="2102027" y="4010649"/>
                  </a:lnTo>
                  <a:lnTo>
                    <a:pt x="2114716" y="4016999"/>
                  </a:lnTo>
                  <a:lnTo>
                    <a:pt x="2129627" y="4011919"/>
                  </a:lnTo>
                  <a:lnTo>
                    <a:pt x="2117889" y="4011919"/>
                  </a:lnTo>
                  <a:lnTo>
                    <a:pt x="2126454" y="4004299"/>
                  </a:lnTo>
                  <a:lnTo>
                    <a:pt x="2108372" y="4009696"/>
                  </a:lnTo>
                  <a:lnTo>
                    <a:pt x="2113765" y="3997949"/>
                  </a:lnTo>
                  <a:lnTo>
                    <a:pt x="2103296" y="4007474"/>
                  </a:lnTo>
                  <a:lnTo>
                    <a:pt x="2096951" y="4010014"/>
                  </a:lnTo>
                  <a:lnTo>
                    <a:pt x="2087434" y="4010014"/>
                  </a:lnTo>
                  <a:lnTo>
                    <a:pt x="2076648" y="4004616"/>
                  </a:lnTo>
                  <a:lnTo>
                    <a:pt x="2064910" y="3996679"/>
                  </a:lnTo>
                  <a:lnTo>
                    <a:pt x="2050318" y="3984931"/>
                  </a:lnTo>
                  <a:lnTo>
                    <a:pt x="2061421" y="3974454"/>
                  </a:lnTo>
                  <a:lnTo>
                    <a:pt x="2077600" y="3987154"/>
                  </a:lnTo>
                  <a:lnTo>
                    <a:pt x="2099806" y="3980486"/>
                  </a:lnTo>
                  <a:lnTo>
                    <a:pt x="2076648" y="3982709"/>
                  </a:lnTo>
                  <a:lnTo>
                    <a:pt x="2062690" y="3969056"/>
                  </a:lnTo>
                  <a:lnTo>
                    <a:pt x="2073159" y="3946831"/>
                  </a:lnTo>
                  <a:lnTo>
                    <a:pt x="2103296" y="3908414"/>
                  </a:lnTo>
                  <a:lnTo>
                    <a:pt x="2110275" y="3875076"/>
                  </a:lnTo>
                  <a:lnTo>
                    <a:pt x="2107103" y="3848406"/>
                  </a:lnTo>
                  <a:lnTo>
                    <a:pt x="2114082" y="3831896"/>
                  </a:lnTo>
                  <a:lnTo>
                    <a:pt x="2119475" y="3819196"/>
                  </a:lnTo>
                  <a:lnTo>
                    <a:pt x="2129944" y="3819196"/>
                  </a:lnTo>
                  <a:lnTo>
                    <a:pt x="2131213" y="3826181"/>
                  </a:lnTo>
                  <a:lnTo>
                    <a:pt x="2138509" y="3828403"/>
                  </a:lnTo>
                  <a:lnTo>
                    <a:pt x="2151199" y="3823958"/>
                  </a:lnTo>
                  <a:lnTo>
                    <a:pt x="2153419" y="3831578"/>
                  </a:lnTo>
                  <a:lnTo>
                    <a:pt x="2155640" y="3837293"/>
                  </a:lnTo>
                  <a:lnTo>
                    <a:pt x="2171502" y="3844913"/>
                  </a:lnTo>
                  <a:lnTo>
                    <a:pt x="2166426" y="3860789"/>
                  </a:lnTo>
                  <a:lnTo>
                    <a:pt x="2156909" y="3861741"/>
                  </a:lnTo>
                  <a:lnTo>
                    <a:pt x="2146440" y="3874441"/>
                  </a:lnTo>
                  <a:lnTo>
                    <a:pt x="2156909" y="3884284"/>
                  </a:lnTo>
                  <a:lnTo>
                    <a:pt x="2154688" y="3892221"/>
                  </a:lnTo>
                  <a:lnTo>
                    <a:pt x="2159447" y="3901746"/>
                  </a:lnTo>
                  <a:lnTo>
                    <a:pt x="2178481" y="3913176"/>
                  </a:lnTo>
                  <a:lnTo>
                    <a:pt x="2196563" y="3910954"/>
                  </a:lnTo>
                  <a:lnTo>
                    <a:pt x="2208935" y="3887776"/>
                  </a:lnTo>
                  <a:lnTo>
                    <a:pt x="2194343" y="3907779"/>
                  </a:lnTo>
                  <a:lnTo>
                    <a:pt x="2185777" y="3910954"/>
                  </a:lnTo>
                  <a:lnTo>
                    <a:pt x="2174357" y="3909366"/>
                  </a:lnTo>
                  <a:lnTo>
                    <a:pt x="2168329" y="3904921"/>
                  </a:lnTo>
                  <a:lnTo>
                    <a:pt x="2162302" y="3892221"/>
                  </a:lnTo>
                  <a:lnTo>
                    <a:pt x="2178164" y="3889046"/>
                  </a:lnTo>
                  <a:lnTo>
                    <a:pt x="2184508" y="3884919"/>
                  </a:lnTo>
                  <a:lnTo>
                    <a:pt x="2193074" y="3879521"/>
                  </a:lnTo>
                  <a:lnTo>
                    <a:pt x="2208935" y="3885871"/>
                  </a:lnTo>
                  <a:lnTo>
                    <a:pt x="2205763" y="3876981"/>
                  </a:lnTo>
                  <a:lnTo>
                    <a:pt x="2213694" y="3872854"/>
                  </a:lnTo>
                  <a:lnTo>
                    <a:pt x="2202591" y="3875394"/>
                  </a:lnTo>
                  <a:lnTo>
                    <a:pt x="2194025" y="3875394"/>
                  </a:lnTo>
                  <a:lnTo>
                    <a:pt x="2187681" y="3869044"/>
                  </a:lnTo>
                  <a:lnTo>
                    <a:pt x="2189584" y="3859519"/>
                  </a:lnTo>
                  <a:lnTo>
                    <a:pt x="2196880" y="3840151"/>
                  </a:lnTo>
                  <a:lnTo>
                    <a:pt x="2209570" y="3839198"/>
                  </a:lnTo>
                  <a:lnTo>
                    <a:pt x="2202273" y="3836023"/>
                  </a:lnTo>
                  <a:lnTo>
                    <a:pt x="2181970" y="3834118"/>
                  </a:lnTo>
                  <a:lnTo>
                    <a:pt x="2175626" y="3829038"/>
                  </a:lnTo>
                  <a:lnTo>
                    <a:pt x="2178798" y="3825863"/>
                  </a:lnTo>
                  <a:lnTo>
                    <a:pt x="2182605" y="3803638"/>
                  </a:lnTo>
                  <a:lnTo>
                    <a:pt x="2194977" y="3774111"/>
                  </a:lnTo>
                  <a:lnTo>
                    <a:pt x="2216866" y="3757918"/>
                  </a:lnTo>
                  <a:lnTo>
                    <a:pt x="2247638" y="3753473"/>
                  </a:lnTo>
                  <a:lnTo>
                    <a:pt x="2265721" y="3754426"/>
                  </a:lnTo>
                  <a:lnTo>
                    <a:pt x="2278410" y="3745853"/>
                  </a:lnTo>
                  <a:lnTo>
                    <a:pt x="2300299" y="3741726"/>
                  </a:lnTo>
                  <a:lnTo>
                    <a:pt x="2314258" y="3744266"/>
                  </a:lnTo>
                  <a:lnTo>
                    <a:pt x="2323775" y="3755061"/>
                  </a:lnTo>
                  <a:lnTo>
                    <a:pt x="2335830" y="3763316"/>
                  </a:lnTo>
                  <a:lnTo>
                    <a:pt x="2350422" y="3764268"/>
                  </a:lnTo>
                  <a:lnTo>
                    <a:pt x="2346298" y="3768396"/>
                  </a:lnTo>
                  <a:lnTo>
                    <a:pt x="2350740" y="3776016"/>
                  </a:lnTo>
                  <a:lnTo>
                    <a:pt x="2358988" y="3777603"/>
                  </a:lnTo>
                  <a:lnTo>
                    <a:pt x="2356026" y="3787144"/>
                  </a:lnTo>
                  <a:lnTo>
                    <a:pt x="2357058" y="3787213"/>
                  </a:lnTo>
                  <a:lnTo>
                    <a:pt x="2359897" y="3778078"/>
                  </a:lnTo>
                  <a:lnTo>
                    <a:pt x="2359579" y="3767923"/>
                  </a:lnTo>
                  <a:lnTo>
                    <a:pt x="2364975" y="3761577"/>
                  </a:lnTo>
                  <a:lnTo>
                    <a:pt x="2373544" y="3762211"/>
                  </a:lnTo>
                  <a:lnTo>
                    <a:pt x="2381796" y="3769510"/>
                  </a:lnTo>
                  <a:lnTo>
                    <a:pt x="2390683" y="3780299"/>
                  </a:lnTo>
                  <a:lnTo>
                    <a:pt x="2383066" y="3765384"/>
                  </a:lnTo>
                  <a:lnTo>
                    <a:pt x="2374496" y="3750787"/>
                  </a:lnTo>
                  <a:lnTo>
                    <a:pt x="2361801" y="3752057"/>
                  </a:lnTo>
                  <a:lnTo>
                    <a:pt x="2347836" y="3753961"/>
                  </a:lnTo>
                  <a:lnTo>
                    <a:pt x="2338315" y="3752374"/>
                  </a:lnTo>
                  <a:cubicBezTo>
                    <a:pt x="2337998" y="3746662"/>
                    <a:pt x="2337680" y="3740951"/>
                    <a:pt x="2337363" y="3735239"/>
                  </a:cubicBezTo>
                  <a:lnTo>
                    <a:pt x="2344662" y="3727940"/>
                  </a:lnTo>
                  <a:lnTo>
                    <a:pt x="2352279" y="3730161"/>
                  </a:lnTo>
                  <a:lnTo>
                    <a:pt x="2349740" y="3721593"/>
                  </a:lnTo>
                  <a:lnTo>
                    <a:pt x="2365610" y="3702554"/>
                  </a:lnTo>
                  <a:lnTo>
                    <a:pt x="2440512" y="3699698"/>
                  </a:lnTo>
                  <a:lnTo>
                    <a:pt x="2436386" y="3709218"/>
                  </a:lnTo>
                  <a:lnTo>
                    <a:pt x="2444321" y="3743806"/>
                  </a:lnTo>
                  <a:lnTo>
                    <a:pt x="2460190" y="3745710"/>
                  </a:lnTo>
                  <a:lnTo>
                    <a:pt x="2466537" y="3736508"/>
                  </a:lnTo>
                  <a:lnTo>
                    <a:pt x="2452572" y="3724767"/>
                  </a:lnTo>
                  <a:lnTo>
                    <a:pt x="2453525" y="3717468"/>
                  </a:lnTo>
                  <a:lnTo>
                    <a:pt x="2470346" y="3721593"/>
                  </a:lnTo>
                  <a:lnTo>
                    <a:pt x="2480185" y="3738094"/>
                  </a:lnTo>
                  <a:lnTo>
                    <a:pt x="2479233" y="3745710"/>
                  </a:lnTo>
                  <a:lnTo>
                    <a:pt x="2487802" y="3738094"/>
                  </a:lnTo>
                  <a:lnTo>
                    <a:pt x="2478915" y="3729844"/>
                  </a:lnTo>
                  <a:lnTo>
                    <a:pt x="2472568" y="3708900"/>
                  </a:lnTo>
                  <a:lnTo>
                    <a:pt x="2476376" y="3689861"/>
                  </a:lnTo>
                  <a:lnTo>
                    <a:pt x="2492245" y="3674947"/>
                  </a:lnTo>
                  <a:lnTo>
                    <a:pt x="2527157" y="3678754"/>
                  </a:lnTo>
                  <a:lnTo>
                    <a:pt x="2553818" y="3681610"/>
                  </a:lnTo>
                  <a:lnTo>
                    <a:pt x="2572861" y="3699698"/>
                  </a:lnTo>
                  <a:lnTo>
                    <a:pt x="2597299" y="3730161"/>
                  </a:lnTo>
                  <a:lnTo>
                    <a:pt x="2620785" y="3733017"/>
                  </a:lnTo>
                  <a:lnTo>
                    <a:pt x="2598251" y="3722228"/>
                  </a:lnTo>
                  <a:lnTo>
                    <a:pt x="2585873" y="3712391"/>
                  </a:lnTo>
                  <a:cubicBezTo>
                    <a:pt x="2585767" y="3706996"/>
                    <a:pt x="2585662" y="3701602"/>
                    <a:pt x="2585556" y="3696207"/>
                  </a:cubicBezTo>
                  <a:lnTo>
                    <a:pt x="2573495" y="3681610"/>
                  </a:lnTo>
                  <a:lnTo>
                    <a:pt x="2558896" y="3676216"/>
                  </a:lnTo>
                  <a:lnTo>
                    <a:pt x="2536362" y="3671456"/>
                  </a:lnTo>
                  <a:lnTo>
                    <a:pt x="2510971" y="3660032"/>
                  </a:lnTo>
                  <a:cubicBezTo>
                    <a:pt x="2511288" y="3655484"/>
                    <a:pt x="2511606" y="3650935"/>
                    <a:pt x="2511923" y="3646387"/>
                  </a:cubicBezTo>
                  <a:lnTo>
                    <a:pt x="2514145" y="3643214"/>
                  </a:lnTo>
                  <a:lnTo>
                    <a:pt x="2525888" y="3649560"/>
                  </a:lnTo>
                  <a:lnTo>
                    <a:pt x="2529062" y="3643214"/>
                  </a:lnTo>
                  <a:lnTo>
                    <a:pt x="2531283" y="3637819"/>
                  </a:lnTo>
                  <a:lnTo>
                    <a:pt x="2508749" y="3625444"/>
                  </a:lnTo>
                  <a:lnTo>
                    <a:pt x="2505258" y="3612751"/>
                  </a:lnTo>
                  <a:lnTo>
                    <a:pt x="2520175" y="3598788"/>
                  </a:lnTo>
                  <a:lnTo>
                    <a:pt x="2511606" y="3590538"/>
                  </a:lnTo>
                  <a:lnTo>
                    <a:pt x="2508432" y="3597836"/>
                  </a:lnTo>
                  <a:lnTo>
                    <a:pt x="2497006" y="3601010"/>
                  </a:lnTo>
                  <a:lnTo>
                    <a:pt x="2493832" y="3589586"/>
                  </a:lnTo>
                  <a:lnTo>
                    <a:pt x="2500815" y="3580066"/>
                  </a:lnTo>
                  <a:lnTo>
                    <a:pt x="2511288" y="3576893"/>
                  </a:lnTo>
                  <a:lnTo>
                    <a:pt x="2523031" y="3577527"/>
                  </a:lnTo>
                  <a:lnTo>
                    <a:pt x="2529379" y="3564834"/>
                  </a:lnTo>
                  <a:lnTo>
                    <a:pt x="2518906" y="3556901"/>
                  </a:lnTo>
                  <a:lnTo>
                    <a:pt x="2506845" y="3545160"/>
                  </a:lnTo>
                  <a:lnTo>
                    <a:pt x="2505575" y="3535958"/>
                  </a:lnTo>
                  <a:lnTo>
                    <a:pt x="2500497" y="3524217"/>
                  </a:lnTo>
                  <a:lnTo>
                    <a:pt x="2492880" y="3516918"/>
                  </a:lnTo>
                  <a:lnTo>
                    <a:pt x="2480185" y="3519457"/>
                  </a:lnTo>
                  <a:lnTo>
                    <a:pt x="2466537" y="3513110"/>
                  </a:lnTo>
                  <a:lnTo>
                    <a:pt x="2464316" y="3524534"/>
                  </a:lnTo>
                  <a:lnTo>
                    <a:pt x="2462094" y="3527707"/>
                  </a:lnTo>
                  <a:lnTo>
                    <a:pt x="2458920" y="3516283"/>
                  </a:lnTo>
                  <a:lnTo>
                    <a:pt x="2458920" y="3499148"/>
                  </a:lnTo>
                  <a:lnTo>
                    <a:pt x="2463046" y="3484551"/>
                  </a:lnTo>
                  <a:lnTo>
                    <a:pt x="2469394" y="3486455"/>
                  </a:lnTo>
                  <a:lnTo>
                    <a:pt x="2469394" y="3493753"/>
                  </a:lnTo>
                  <a:lnTo>
                    <a:pt x="2471615" y="3505494"/>
                  </a:lnTo>
                  <a:lnTo>
                    <a:pt x="2482406" y="3516283"/>
                  </a:lnTo>
                  <a:lnTo>
                    <a:pt x="2489706" y="3512476"/>
                  </a:lnTo>
                  <a:lnTo>
                    <a:pt x="2501882" y="3508519"/>
                  </a:lnTo>
                  <a:lnTo>
                    <a:pt x="2502823" y="3499157"/>
                  </a:lnTo>
                  <a:lnTo>
                    <a:pt x="2495167" y="3475027"/>
                  </a:lnTo>
                  <a:lnTo>
                    <a:pt x="2497081" y="3463279"/>
                  </a:lnTo>
                  <a:lnTo>
                    <a:pt x="2493891" y="3442642"/>
                  </a:lnTo>
                  <a:lnTo>
                    <a:pt x="2491339" y="3419147"/>
                  </a:lnTo>
                  <a:lnTo>
                    <a:pt x="2484002" y="3408034"/>
                  </a:lnTo>
                  <a:lnTo>
                    <a:pt x="2470923" y="3409939"/>
                  </a:lnTo>
                  <a:lnTo>
                    <a:pt x="2464543" y="3399462"/>
                  </a:lnTo>
                  <a:lnTo>
                    <a:pt x="2464543" y="3381682"/>
                  </a:lnTo>
                  <a:lnTo>
                    <a:pt x="2453059" y="3384857"/>
                  </a:lnTo>
                  <a:lnTo>
                    <a:pt x="2457206" y="3396604"/>
                  </a:lnTo>
                  <a:lnTo>
                    <a:pt x="2447636" y="3398827"/>
                  </a:lnTo>
                  <a:lnTo>
                    <a:pt x="2433600" y="3383904"/>
                  </a:lnTo>
                  <a:lnTo>
                    <a:pt x="2437109" y="3371523"/>
                  </a:lnTo>
                  <a:cubicBezTo>
                    <a:pt x="2437534" y="3355965"/>
                    <a:pt x="2437960" y="3340408"/>
                    <a:pt x="2438385" y="3324850"/>
                  </a:cubicBezTo>
                  <a:lnTo>
                    <a:pt x="2441575" y="3324850"/>
                  </a:lnTo>
                  <a:lnTo>
                    <a:pt x="2439661" y="3347075"/>
                  </a:lnTo>
                  <a:lnTo>
                    <a:pt x="2450507" y="3352472"/>
                  </a:lnTo>
                  <a:lnTo>
                    <a:pt x="2456887" y="3340725"/>
                  </a:lnTo>
                  <a:lnTo>
                    <a:pt x="2455292" y="3322627"/>
                  </a:lnTo>
                  <a:lnTo>
                    <a:pt x="2450188" y="3306117"/>
                  </a:lnTo>
                  <a:lnTo>
                    <a:pt x="2440618" y="3309292"/>
                  </a:lnTo>
                  <a:cubicBezTo>
                    <a:pt x="2440086" y="3293417"/>
                    <a:pt x="2439555" y="3277542"/>
                    <a:pt x="2439023" y="3261667"/>
                  </a:cubicBezTo>
                  <a:lnTo>
                    <a:pt x="2444446" y="3273097"/>
                  </a:lnTo>
                  <a:lnTo>
                    <a:pt x="2445403" y="3257540"/>
                  </a:lnTo>
                  <a:lnTo>
                    <a:pt x="2440937" y="3252143"/>
                  </a:lnTo>
                  <a:lnTo>
                    <a:pt x="2436471" y="3223884"/>
                  </a:lnTo>
                  <a:lnTo>
                    <a:pt x="2445722" y="3200706"/>
                  </a:lnTo>
                  <a:lnTo>
                    <a:pt x="2451145" y="3205469"/>
                  </a:lnTo>
                  <a:lnTo>
                    <a:pt x="2451145" y="3214042"/>
                  </a:lnTo>
                  <a:lnTo>
                    <a:pt x="2462310" y="3226742"/>
                  </a:lnTo>
                  <a:lnTo>
                    <a:pt x="2471880" y="3225789"/>
                  </a:lnTo>
                  <a:lnTo>
                    <a:pt x="2486235" y="3229599"/>
                  </a:lnTo>
                  <a:lnTo>
                    <a:pt x="2495167" y="3247697"/>
                  </a:lnTo>
                  <a:cubicBezTo>
                    <a:pt x="2495380" y="3241982"/>
                    <a:pt x="2495592" y="3236267"/>
                    <a:pt x="2495805" y="3230552"/>
                  </a:cubicBezTo>
                  <a:lnTo>
                    <a:pt x="2503461" y="3227377"/>
                  </a:lnTo>
                  <a:lnTo>
                    <a:pt x="2498038" y="3224202"/>
                  </a:lnTo>
                  <a:lnTo>
                    <a:pt x="2497081" y="3209597"/>
                  </a:lnTo>
                  <a:lnTo>
                    <a:pt x="2510479" y="3195626"/>
                  </a:lnTo>
                  <a:lnTo>
                    <a:pt x="2524515" y="3189277"/>
                  </a:lnTo>
                  <a:lnTo>
                    <a:pt x="2530895" y="3199754"/>
                  </a:lnTo>
                  <a:cubicBezTo>
                    <a:pt x="2531001" y="3205363"/>
                    <a:pt x="2531108" y="3210973"/>
                    <a:pt x="2531214" y="3216582"/>
                  </a:cubicBezTo>
                  <a:lnTo>
                    <a:pt x="2549397" y="3227059"/>
                  </a:lnTo>
                  <a:lnTo>
                    <a:pt x="2554182" y="3207056"/>
                  </a:lnTo>
                  <a:lnTo>
                    <a:pt x="2545569" y="3199436"/>
                  </a:lnTo>
                  <a:lnTo>
                    <a:pt x="2539189" y="3199436"/>
                  </a:lnTo>
                  <a:lnTo>
                    <a:pt x="2544612" y="3188959"/>
                  </a:lnTo>
                  <a:lnTo>
                    <a:pt x="2540465" y="3176577"/>
                  </a:lnTo>
                  <a:lnTo>
                    <a:pt x="2545250" y="3157527"/>
                  </a:lnTo>
                  <a:lnTo>
                    <a:pt x="2561200" y="3153082"/>
                  </a:lnTo>
                  <a:lnTo>
                    <a:pt x="2580659" y="3158162"/>
                  </a:lnTo>
                  <a:lnTo>
                    <a:pt x="2591824" y="3147684"/>
                  </a:lnTo>
                  <a:lnTo>
                    <a:pt x="2614474" y="3143239"/>
                  </a:lnTo>
                  <a:lnTo>
                    <a:pt x="2634571" y="3153399"/>
                  </a:lnTo>
                  <a:lnTo>
                    <a:pt x="2636804" y="3161972"/>
                  </a:lnTo>
                  <a:cubicBezTo>
                    <a:pt x="2636910" y="3170015"/>
                    <a:pt x="2637017" y="3178059"/>
                    <a:pt x="2637123" y="3186102"/>
                  </a:cubicBezTo>
                  <a:lnTo>
                    <a:pt x="2642546" y="3190229"/>
                  </a:lnTo>
                  <a:lnTo>
                    <a:pt x="2643503" y="3202929"/>
                  </a:lnTo>
                  <a:lnTo>
                    <a:pt x="2633295" y="3206421"/>
                  </a:lnTo>
                  <a:lnTo>
                    <a:pt x="2625639" y="3209597"/>
                  </a:lnTo>
                  <a:lnTo>
                    <a:pt x="2625639" y="3221027"/>
                  </a:lnTo>
                  <a:lnTo>
                    <a:pt x="2643822" y="3208326"/>
                  </a:lnTo>
                  <a:lnTo>
                    <a:pt x="2646055" y="3214359"/>
                  </a:lnTo>
                  <a:lnTo>
                    <a:pt x="2637442" y="3225154"/>
                  </a:lnTo>
                  <a:lnTo>
                    <a:pt x="2633614" y="3228329"/>
                  </a:lnTo>
                  <a:lnTo>
                    <a:pt x="2630424" y="3230870"/>
                  </a:lnTo>
                  <a:lnTo>
                    <a:pt x="2627872" y="3233410"/>
                  </a:lnTo>
                  <a:lnTo>
                    <a:pt x="2626277" y="3236584"/>
                  </a:lnTo>
                  <a:lnTo>
                    <a:pt x="2625001" y="3240712"/>
                  </a:lnTo>
                  <a:lnTo>
                    <a:pt x="2624044" y="3245157"/>
                  </a:lnTo>
                  <a:lnTo>
                    <a:pt x="2634571" y="3241029"/>
                  </a:lnTo>
                  <a:lnTo>
                    <a:pt x="2644779" y="3229282"/>
                  </a:lnTo>
                  <a:lnTo>
                    <a:pt x="2660729" y="3233410"/>
                  </a:lnTo>
                  <a:lnTo>
                    <a:pt x="2673808" y="3229917"/>
                  </a:lnTo>
                  <a:lnTo>
                    <a:pt x="2689758" y="3226742"/>
                  </a:lnTo>
                  <a:lnTo>
                    <a:pt x="2703475" y="3244522"/>
                  </a:lnTo>
                  <a:lnTo>
                    <a:pt x="2699647" y="3276273"/>
                  </a:lnTo>
                  <a:lnTo>
                    <a:pt x="2684654" y="3287068"/>
                  </a:lnTo>
                  <a:lnTo>
                    <a:pt x="2683059" y="3296592"/>
                  </a:lnTo>
                  <a:lnTo>
                    <a:pt x="2678593" y="3295322"/>
                  </a:lnTo>
                  <a:lnTo>
                    <a:pt x="2677317" y="3280400"/>
                  </a:lnTo>
                  <a:lnTo>
                    <a:pt x="2665514" y="3281669"/>
                  </a:lnTo>
                  <a:lnTo>
                    <a:pt x="2650840" y="3297862"/>
                  </a:lnTo>
                  <a:lnTo>
                    <a:pt x="2653711" y="3273415"/>
                  </a:lnTo>
                  <a:lnTo>
                    <a:pt x="2643184" y="3281035"/>
                  </a:lnTo>
                  <a:lnTo>
                    <a:pt x="2637123" y="3292465"/>
                  </a:lnTo>
                  <a:lnTo>
                    <a:pt x="2631700" y="3308340"/>
                  </a:lnTo>
                  <a:lnTo>
                    <a:pt x="2642546" y="3317547"/>
                  </a:lnTo>
                  <a:lnTo>
                    <a:pt x="2641589" y="3329295"/>
                  </a:lnTo>
                  <a:lnTo>
                    <a:pt x="2633295" y="3341995"/>
                  </a:lnTo>
                  <a:lnTo>
                    <a:pt x="2611922" y="3326437"/>
                  </a:lnTo>
                  <a:lnTo>
                    <a:pt x="2610646" y="3332788"/>
                  </a:lnTo>
                  <a:lnTo>
                    <a:pt x="2600118" y="3338185"/>
                  </a:lnTo>
                  <a:lnTo>
                    <a:pt x="2613836" y="3345487"/>
                  </a:lnTo>
                  <a:lnTo>
                    <a:pt x="2623406" y="3351521"/>
                  </a:lnTo>
                  <a:lnTo>
                    <a:pt x="2619578" y="3361362"/>
                  </a:lnTo>
                  <a:lnTo>
                    <a:pt x="2601394" y="3364538"/>
                  </a:lnTo>
                  <a:lnTo>
                    <a:pt x="2589910" y="3350885"/>
                  </a:lnTo>
                  <a:lnTo>
                    <a:pt x="2585444" y="3365808"/>
                  </a:lnTo>
                  <a:lnTo>
                    <a:pt x="2574917" y="3368983"/>
                  </a:lnTo>
                  <a:lnTo>
                    <a:pt x="2595014" y="3377237"/>
                  </a:lnTo>
                  <a:lnTo>
                    <a:pt x="2582573" y="3389937"/>
                  </a:lnTo>
                  <a:lnTo>
                    <a:pt x="2569813" y="3402954"/>
                  </a:lnTo>
                  <a:lnTo>
                    <a:pt x="2585763" y="3402637"/>
                  </a:lnTo>
                  <a:lnTo>
                    <a:pt x="2588953" y="3413114"/>
                  </a:lnTo>
                  <a:lnTo>
                    <a:pt x="2577788" y="3423909"/>
                  </a:lnTo>
                  <a:lnTo>
                    <a:pt x="2575874" y="3453119"/>
                  </a:lnTo>
                  <a:lnTo>
                    <a:pt x="2562157" y="3465819"/>
                  </a:lnTo>
                  <a:lnTo>
                    <a:pt x="2563114" y="3482964"/>
                  </a:lnTo>
                  <a:lnTo>
                    <a:pt x="2585444" y="3482964"/>
                  </a:lnTo>
                  <a:lnTo>
                    <a:pt x="2587996" y="3499474"/>
                  </a:lnTo>
                  <a:lnTo>
                    <a:pt x="2580659" y="3508999"/>
                  </a:lnTo>
                  <a:lnTo>
                    <a:pt x="2566623" y="3502967"/>
                  </a:lnTo>
                  <a:lnTo>
                    <a:pt x="2560243" y="3513762"/>
                  </a:lnTo>
                  <a:lnTo>
                    <a:pt x="2567491" y="3516467"/>
                  </a:lnTo>
                  <a:lnTo>
                    <a:pt x="2568100" y="3516283"/>
                  </a:lnTo>
                  <a:lnTo>
                    <a:pt x="2562070" y="3526755"/>
                  </a:lnTo>
                  <a:lnTo>
                    <a:pt x="2582699" y="3515014"/>
                  </a:lnTo>
                  <a:lnTo>
                    <a:pt x="2599838" y="3521043"/>
                  </a:lnTo>
                  <a:lnTo>
                    <a:pt x="2608407" y="3520091"/>
                  </a:lnTo>
                  <a:lnTo>
                    <a:pt x="2614755" y="3530563"/>
                  </a:lnTo>
                  <a:lnTo>
                    <a:pt x="2615707" y="3540083"/>
                  </a:lnTo>
                  <a:lnTo>
                    <a:pt x="2613803" y="3551507"/>
                  </a:lnTo>
                  <a:lnTo>
                    <a:pt x="2601108" y="3567373"/>
                  </a:lnTo>
                  <a:lnTo>
                    <a:pt x="2625546" y="3572768"/>
                  </a:lnTo>
                  <a:lnTo>
                    <a:pt x="2632211" y="3589268"/>
                  </a:lnTo>
                  <a:lnTo>
                    <a:pt x="2641415" y="3572450"/>
                  </a:lnTo>
                  <a:lnTo>
                    <a:pt x="2656332" y="3581970"/>
                  </a:lnTo>
                  <a:lnTo>
                    <a:pt x="2676645" y="3598471"/>
                  </a:lnTo>
                  <a:lnTo>
                    <a:pt x="2687118" y="3589903"/>
                  </a:lnTo>
                  <a:lnTo>
                    <a:pt x="2716952" y="3583239"/>
                  </a:lnTo>
                  <a:lnTo>
                    <a:pt x="2718857" y="3591807"/>
                  </a:lnTo>
                  <a:lnTo>
                    <a:pt x="2705527" y="3618462"/>
                  </a:lnTo>
                  <a:lnTo>
                    <a:pt x="2698227" y="3624809"/>
                  </a:lnTo>
                  <a:lnTo>
                    <a:pt x="2683310" y="3633059"/>
                  </a:lnTo>
                  <a:lnTo>
                    <a:pt x="2687753" y="3662571"/>
                  </a:lnTo>
                  <a:lnTo>
                    <a:pt x="2695370" y="3664792"/>
                  </a:lnTo>
                  <a:lnTo>
                    <a:pt x="2708066" y="3651782"/>
                  </a:lnTo>
                  <a:lnTo>
                    <a:pt x="2732187" y="3647339"/>
                  </a:lnTo>
                  <a:lnTo>
                    <a:pt x="2758530" y="3660032"/>
                  </a:lnTo>
                  <a:lnTo>
                    <a:pt x="2754404" y="3641945"/>
                  </a:lnTo>
                  <a:lnTo>
                    <a:pt x="2768051" y="3643214"/>
                  </a:lnTo>
                  <a:cubicBezTo>
                    <a:pt x="2768263" y="3639300"/>
                    <a:pt x="2768474" y="3635387"/>
                    <a:pt x="2768686" y="3631473"/>
                  </a:cubicBezTo>
                  <a:lnTo>
                    <a:pt x="2805820" y="3609895"/>
                  </a:lnTo>
                  <a:lnTo>
                    <a:pt x="2817563" y="3614020"/>
                  </a:lnTo>
                  <a:lnTo>
                    <a:pt x="2814389" y="3622588"/>
                  </a:lnTo>
                  <a:lnTo>
                    <a:pt x="2828989" y="3614020"/>
                  </a:lnTo>
                  <a:lnTo>
                    <a:pt x="2832162" y="3598154"/>
                  </a:lnTo>
                  <a:lnTo>
                    <a:pt x="2850888" y="3576893"/>
                  </a:lnTo>
                  <a:lnTo>
                    <a:pt x="2881674" y="3576575"/>
                  </a:lnTo>
                  <a:lnTo>
                    <a:pt x="2881674" y="3581970"/>
                  </a:lnTo>
                  <a:lnTo>
                    <a:pt x="2859457" y="3581335"/>
                  </a:lnTo>
                  <a:lnTo>
                    <a:pt x="2855331" y="3595615"/>
                  </a:lnTo>
                  <a:lnTo>
                    <a:pt x="2845810" y="3601010"/>
                  </a:lnTo>
                  <a:lnTo>
                    <a:pt x="2847079" y="3608308"/>
                  </a:lnTo>
                  <a:lnTo>
                    <a:pt x="2854379" y="3613703"/>
                  </a:lnTo>
                  <a:lnTo>
                    <a:pt x="2871518" y="3593711"/>
                  </a:lnTo>
                  <a:lnTo>
                    <a:pt x="2890243" y="3590538"/>
                  </a:lnTo>
                  <a:lnTo>
                    <a:pt x="2893417" y="3582922"/>
                  </a:lnTo>
                  <a:lnTo>
                    <a:pt x="2899765" y="3580383"/>
                  </a:lnTo>
                  <a:lnTo>
                    <a:pt x="2913412" y="3595298"/>
                  </a:lnTo>
                  <a:lnTo>
                    <a:pt x="2926425" y="3613068"/>
                  </a:lnTo>
                  <a:lnTo>
                    <a:pt x="2931821" y="3619414"/>
                  </a:lnTo>
                  <a:lnTo>
                    <a:pt x="2941342" y="3618462"/>
                  </a:lnTo>
                  <a:lnTo>
                    <a:pt x="2949911" y="3630838"/>
                  </a:lnTo>
                  <a:lnTo>
                    <a:pt x="2953085" y="3623222"/>
                  </a:lnTo>
                  <a:lnTo>
                    <a:pt x="2964828" y="3624492"/>
                  </a:lnTo>
                  <a:lnTo>
                    <a:pt x="2968954" y="3637185"/>
                  </a:lnTo>
                  <a:lnTo>
                    <a:pt x="2976572" y="3640041"/>
                  </a:lnTo>
                  <a:lnTo>
                    <a:pt x="2969907" y="3643214"/>
                  </a:lnTo>
                  <a:lnTo>
                    <a:pt x="2980698" y="3654638"/>
                  </a:lnTo>
                  <a:lnTo>
                    <a:pt x="2976572" y="3663205"/>
                  </a:lnTo>
                  <a:lnTo>
                    <a:pt x="2967368" y="3668600"/>
                  </a:lnTo>
                  <a:lnTo>
                    <a:pt x="2996884" y="3682880"/>
                  </a:lnTo>
                  <a:lnTo>
                    <a:pt x="3010849" y="3681928"/>
                  </a:lnTo>
                  <a:lnTo>
                    <a:pt x="3020370" y="3682562"/>
                  </a:lnTo>
                  <a:lnTo>
                    <a:pt x="3025449" y="3695255"/>
                  </a:lnTo>
                  <a:lnTo>
                    <a:pt x="3034018" y="3687957"/>
                  </a:lnTo>
                  <a:lnTo>
                    <a:pt x="3042587" y="3696525"/>
                  </a:lnTo>
                  <a:lnTo>
                    <a:pt x="3047983" y="3697477"/>
                  </a:lnTo>
                  <a:cubicBezTo>
                    <a:pt x="3048927" y="3697626"/>
                    <a:pt x="3047415" y="3699228"/>
                    <a:pt x="3048253" y="3697418"/>
                  </a:cubicBezTo>
                  <a:lnTo>
                    <a:pt x="3053010" y="3686615"/>
                  </a:lnTo>
                  <a:lnTo>
                    <a:pt x="3058403" y="3678990"/>
                  </a:lnTo>
                  <a:lnTo>
                    <a:pt x="3051107" y="3676130"/>
                  </a:lnTo>
                  <a:lnTo>
                    <a:pt x="3044446" y="3662468"/>
                  </a:lnTo>
                  <a:lnTo>
                    <a:pt x="3053010" y="3651665"/>
                  </a:lnTo>
                  <a:lnTo>
                    <a:pt x="3065698" y="3656113"/>
                  </a:lnTo>
                  <a:lnTo>
                    <a:pt x="3076165" y="3645310"/>
                  </a:lnTo>
                  <a:lnTo>
                    <a:pt x="3086632" y="3630695"/>
                  </a:lnTo>
                  <a:lnTo>
                    <a:pt x="3141504" y="3610996"/>
                  </a:lnTo>
                  <a:lnTo>
                    <a:pt x="3188765" y="3602099"/>
                  </a:lnTo>
                  <a:lnTo>
                    <a:pt x="3213822" y="3577316"/>
                  </a:lnTo>
                  <a:lnTo>
                    <a:pt x="3238880" y="3549991"/>
                  </a:lnTo>
                  <a:lnTo>
                    <a:pt x="3272818" y="3544590"/>
                  </a:lnTo>
                  <a:lnTo>
                    <a:pt x="3302317" y="3522031"/>
                  </a:lnTo>
                  <a:lnTo>
                    <a:pt x="3339110" y="3514088"/>
                  </a:lnTo>
                  <a:lnTo>
                    <a:pt x="3386687" y="3502014"/>
                  </a:lnTo>
                  <a:lnTo>
                    <a:pt x="3430776" y="3504873"/>
                  </a:lnTo>
                  <a:lnTo>
                    <a:pt x="3456785" y="3522666"/>
                  </a:lnTo>
                  <a:lnTo>
                    <a:pt x="3463129" y="3542683"/>
                  </a:lnTo>
                  <a:lnTo>
                    <a:pt x="3461860" y="3548085"/>
                  </a:lnTo>
                  <a:lnTo>
                    <a:pt x="3456785" y="3538553"/>
                  </a:lnTo>
                  <a:lnTo>
                    <a:pt x="3446001" y="3522031"/>
                  </a:lnTo>
                  <a:lnTo>
                    <a:pt x="3437754" y="3516629"/>
                  </a:lnTo>
                  <a:lnTo>
                    <a:pt x="3427921" y="3526161"/>
                  </a:lnTo>
                  <a:lnTo>
                    <a:pt x="3431093" y="3542048"/>
                  </a:lnTo>
                  <a:lnTo>
                    <a:pt x="3434899" y="3563971"/>
                  </a:lnTo>
                  <a:lnTo>
                    <a:pt x="3458054" y="3574139"/>
                  </a:lnTo>
                  <a:lnTo>
                    <a:pt x="3465666" y="3582718"/>
                  </a:lnTo>
                  <a:lnTo>
                    <a:pt x="3486600" y="3581447"/>
                  </a:lnTo>
                  <a:lnTo>
                    <a:pt x="3509120" y="3573821"/>
                  </a:lnTo>
                  <a:lnTo>
                    <a:pt x="3545596" y="3546178"/>
                  </a:lnTo>
                  <a:lnTo>
                    <a:pt x="3551623" y="3527115"/>
                  </a:lnTo>
                  <a:lnTo>
                    <a:pt x="3556063" y="3529339"/>
                  </a:lnTo>
                  <a:lnTo>
                    <a:pt x="3553843" y="3545861"/>
                  </a:lnTo>
                  <a:lnTo>
                    <a:pt x="3537350" y="3563018"/>
                  </a:lnTo>
                  <a:lnTo>
                    <a:pt x="3512292" y="3580176"/>
                  </a:lnTo>
                  <a:lnTo>
                    <a:pt x="3500556" y="3581447"/>
                  </a:lnTo>
                  <a:lnTo>
                    <a:pt x="3506900" y="3602099"/>
                  </a:lnTo>
                  <a:lnTo>
                    <a:pt x="3515464" y="3595744"/>
                  </a:lnTo>
                  <a:lnTo>
                    <a:pt x="3533226" y="3583035"/>
                  </a:lnTo>
                  <a:lnTo>
                    <a:pt x="3547817" y="3570008"/>
                  </a:lnTo>
                  <a:lnTo>
                    <a:pt x="3548486" y="3570035"/>
                  </a:lnTo>
                  <a:lnTo>
                    <a:pt x="3560714" y="3555040"/>
                  </a:lnTo>
                  <a:lnTo>
                    <a:pt x="3566741" y="3539165"/>
                  </a:lnTo>
                  <a:lnTo>
                    <a:pt x="3585771" y="3539165"/>
                  </a:lnTo>
                  <a:lnTo>
                    <a:pt x="3609241" y="3538847"/>
                  </a:lnTo>
                  <a:lnTo>
                    <a:pt x="3606704" y="3518845"/>
                  </a:lnTo>
                  <a:lnTo>
                    <a:pt x="3596555" y="3527417"/>
                  </a:lnTo>
                  <a:lnTo>
                    <a:pt x="3585771" y="3521067"/>
                  </a:lnTo>
                  <a:lnTo>
                    <a:pt x="3578159" y="3514717"/>
                  </a:lnTo>
                  <a:lnTo>
                    <a:pt x="3562617" y="3528370"/>
                  </a:lnTo>
                  <a:lnTo>
                    <a:pt x="3556274" y="3522655"/>
                  </a:lnTo>
                  <a:lnTo>
                    <a:pt x="3566424" y="3510907"/>
                  </a:lnTo>
                  <a:lnTo>
                    <a:pt x="3567375" y="3495032"/>
                  </a:lnTo>
                  <a:lnTo>
                    <a:pt x="3567375" y="3487412"/>
                  </a:lnTo>
                  <a:lnTo>
                    <a:pt x="3575939" y="3481062"/>
                  </a:lnTo>
                  <a:lnTo>
                    <a:pt x="3586722" y="3486460"/>
                  </a:lnTo>
                  <a:lnTo>
                    <a:pt x="3611779" y="3480745"/>
                  </a:lnTo>
                  <a:lnTo>
                    <a:pt x="3634932" y="3463917"/>
                  </a:lnTo>
                  <a:lnTo>
                    <a:pt x="3654914" y="3438200"/>
                  </a:lnTo>
                  <a:lnTo>
                    <a:pt x="3667283" y="3406449"/>
                  </a:lnTo>
                  <a:lnTo>
                    <a:pt x="3670138" y="3375969"/>
                  </a:lnTo>
                  <a:lnTo>
                    <a:pt x="3668869" y="3359142"/>
                  </a:lnTo>
                  <a:lnTo>
                    <a:pt x="3678384" y="3375969"/>
                  </a:lnTo>
                  <a:lnTo>
                    <a:pt x="3674578" y="3399147"/>
                  </a:lnTo>
                  <a:lnTo>
                    <a:pt x="3669186" y="3428675"/>
                  </a:lnTo>
                  <a:lnTo>
                    <a:pt x="3653645" y="3454392"/>
                  </a:lnTo>
                  <a:lnTo>
                    <a:pt x="3630809" y="3477570"/>
                  </a:lnTo>
                  <a:lnTo>
                    <a:pt x="3645716" y="3486777"/>
                  </a:lnTo>
                  <a:lnTo>
                    <a:pt x="3655231" y="3484555"/>
                  </a:lnTo>
                  <a:lnTo>
                    <a:pt x="3666966" y="3492810"/>
                  </a:lnTo>
                  <a:lnTo>
                    <a:pt x="3674261" y="3493762"/>
                  </a:lnTo>
                  <a:lnTo>
                    <a:pt x="3685996" y="3483285"/>
                  </a:lnTo>
                  <a:cubicBezTo>
                    <a:pt x="3685890" y="3468892"/>
                    <a:pt x="3685785" y="3454498"/>
                    <a:pt x="3685679" y="3440105"/>
                  </a:cubicBezTo>
                  <a:lnTo>
                    <a:pt x="3704392" y="3434707"/>
                  </a:lnTo>
                  <a:lnTo>
                    <a:pt x="3704870" y="3434453"/>
                  </a:lnTo>
                  <a:lnTo>
                    <a:pt x="3687725" y="3417674"/>
                  </a:lnTo>
                  <a:lnTo>
                    <a:pt x="3695980" y="3386333"/>
                  </a:lnTo>
                  <a:lnTo>
                    <a:pt x="3693757" y="3363862"/>
                  </a:lnTo>
                  <a:lnTo>
                    <a:pt x="3677565" y="3340116"/>
                  </a:lnTo>
                  <a:lnTo>
                    <a:pt x="3675025" y="3289461"/>
                  </a:lnTo>
                  <a:lnTo>
                    <a:pt x="3674090" y="3289477"/>
                  </a:lnTo>
                  <a:lnTo>
                    <a:pt x="3655659" y="3250015"/>
                  </a:lnTo>
                  <a:cubicBezTo>
                    <a:pt x="3655235" y="3234845"/>
                    <a:pt x="3654812" y="3219675"/>
                    <a:pt x="3654388" y="3204505"/>
                  </a:cubicBezTo>
                  <a:lnTo>
                    <a:pt x="3668688" y="3170454"/>
                  </a:lnTo>
                  <a:lnTo>
                    <a:pt x="3696652" y="3126857"/>
                  </a:lnTo>
                  <a:lnTo>
                    <a:pt x="3697606" y="3085805"/>
                  </a:lnTo>
                  <a:lnTo>
                    <a:pt x="3709046" y="3063529"/>
                  </a:lnTo>
                  <a:lnTo>
                    <a:pt x="3745590" y="3029479"/>
                  </a:lnTo>
                  <a:lnTo>
                    <a:pt x="3771013" y="3028842"/>
                  </a:lnTo>
                  <a:lnTo>
                    <a:pt x="3796753" y="3017386"/>
                  </a:lnTo>
                  <a:lnTo>
                    <a:pt x="3810100" y="3007203"/>
                  </a:lnTo>
                  <a:lnTo>
                    <a:pt x="3815502" y="3012612"/>
                  </a:lnTo>
                  <a:cubicBezTo>
                    <a:pt x="3815926" y="3019401"/>
                    <a:pt x="3816349" y="3026190"/>
                    <a:pt x="3816773" y="3032979"/>
                  </a:cubicBezTo>
                  <a:lnTo>
                    <a:pt x="3826307" y="3045390"/>
                  </a:lnTo>
                  <a:lnTo>
                    <a:pt x="3859673" y="3073712"/>
                  </a:lnTo>
                  <a:lnTo>
                    <a:pt x="3854271" y="3098216"/>
                  </a:lnTo>
                  <a:lnTo>
                    <a:pt x="3863805" y="3104262"/>
                  </a:lnTo>
                  <a:lnTo>
                    <a:pt x="3860627" y="3083260"/>
                  </a:lnTo>
                  <a:lnTo>
                    <a:pt x="3862851" y="3077850"/>
                  </a:lnTo>
                  <a:lnTo>
                    <a:pt x="3872385" y="3090261"/>
                  </a:lnTo>
                  <a:lnTo>
                    <a:pt x="3874609" y="3098853"/>
                  </a:lnTo>
                  <a:lnTo>
                    <a:pt x="3877787" y="3109354"/>
                  </a:lnTo>
                  <a:lnTo>
                    <a:pt x="3882236" y="3117628"/>
                  </a:lnTo>
                  <a:lnTo>
                    <a:pt x="3891769" y="3131312"/>
                  </a:lnTo>
                  <a:lnTo>
                    <a:pt x="3922594" y="3142768"/>
                  </a:lnTo>
                  <a:lnTo>
                    <a:pt x="3948969" y="3135131"/>
                  </a:lnTo>
                  <a:lnTo>
                    <a:pt x="3957232" y="3136085"/>
                  </a:lnTo>
                  <a:lnTo>
                    <a:pt x="3960410" y="3122083"/>
                  </a:lnTo>
                  <a:lnTo>
                    <a:pt x="3982654" y="3104262"/>
                  </a:lnTo>
                  <a:lnTo>
                    <a:pt x="3985832" y="3076895"/>
                  </a:lnTo>
                  <a:lnTo>
                    <a:pt x="3981383" y="2976653"/>
                  </a:lnTo>
                  <a:lnTo>
                    <a:pt x="3982501" y="2975985"/>
                  </a:lnTo>
                  <a:lnTo>
                    <a:pt x="3991573" y="2935037"/>
                  </a:lnTo>
                  <a:lnTo>
                    <a:pt x="3999828" y="2921399"/>
                  </a:lnTo>
                  <a:lnTo>
                    <a:pt x="4005225" y="2901414"/>
                  </a:lnTo>
                  <a:lnTo>
                    <a:pt x="3997605" y="2889994"/>
                  </a:lnTo>
                  <a:lnTo>
                    <a:pt x="3978555" y="2901414"/>
                  </a:lnTo>
                  <a:lnTo>
                    <a:pt x="3973475" y="2914104"/>
                  </a:lnTo>
                  <a:lnTo>
                    <a:pt x="3963950" y="2918545"/>
                  </a:lnTo>
                  <a:lnTo>
                    <a:pt x="3940455" y="2894434"/>
                  </a:lnTo>
                  <a:lnTo>
                    <a:pt x="3928073" y="2902364"/>
                  </a:lnTo>
                  <a:lnTo>
                    <a:pt x="3921723" y="2899193"/>
                  </a:lnTo>
                  <a:lnTo>
                    <a:pt x="3919500" y="2896020"/>
                  </a:lnTo>
                  <a:lnTo>
                    <a:pt x="3916960" y="2868741"/>
                  </a:lnTo>
                  <a:lnTo>
                    <a:pt x="3900133" y="2852882"/>
                  </a:lnTo>
                  <a:lnTo>
                    <a:pt x="3898545" y="2845269"/>
                  </a:lnTo>
                  <a:lnTo>
                    <a:pt x="3912515" y="2834801"/>
                  </a:lnTo>
                  <a:lnTo>
                    <a:pt x="3932518" y="2828459"/>
                  </a:lnTo>
                  <a:lnTo>
                    <a:pt x="3930295" y="2824018"/>
                  </a:lnTo>
                  <a:lnTo>
                    <a:pt x="3908070" y="2817036"/>
                  </a:lnTo>
                  <a:lnTo>
                    <a:pt x="3901403" y="2808469"/>
                  </a:lnTo>
                  <a:cubicBezTo>
                    <a:pt x="3901720" y="2801174"/>
                    <a:pt x="3902038" y="2793878"/>
                    <a:pt x="3902355" y="2786583"/>
                  </a:cubicBezTo>
                  <a:lnTo>
                    <a:pt x="3911880" y="2779921"/>
                  </a:lnTo>
                  <a:lnTo>
                    <a:pt x="3895688" y="2767550"/>
                  </a:lnTo>
                  <a:lnTo>
                    <a:pt x="3898863" y="2748515"/>
                  </a:lnTo>
                  <a:lnTo>
                    <a:pt x="3935693" y="2730435"/>
                  </a:lnTo>
                  <a:lnTo>
                    <a:pt x="3953790" y="2723772"/>
                  </a:lnTo>
                  <a:cubicBezTo>
                    <a:pt x="3954002" y="2718591"/>
                    <a:pt x="3954213" y="2713410"/>
                    <a:pt x="3954425" y="2708229"/>
                  </a:cubicBezTo>
                  <a:lnTo>
                    <a:pt x="3974745" y="2704740"/>
                  </a:lnTo>
                  <a:lnTo>
                    <a:pt x="3988398" y="2696176"/>
                  </a:lnTo>
                  <a:lnTo>
                    <a:pt x="4018878" y="2695858"/>
                  </a:lnTo>
                  <a:lnTo>
                    <a:pt x="4031578" y="2681900"/>
                  </a:lnTo>
                  <a:lnTo>
                    <a:pt x="4043325" y="2689514"/>
                  </a:lnTo>
                  <a:lnTo>
                    <a:pt x="4051898" y="2686343"/>
                  </a:lnTo>
                  <a:lnTo>
                    <a:pt x="4094125" y="2683804"/>
                  </a:lnTo>
                  <a:lnTo>
                    <a:pt x="4084283" y="2673338"/>
                  </a:lnTo>
                  <a:lnTo>
                    <a:pt x="4090633" y="2665722"/>
                  </a:lnTo>
                  <a:lnTo>
                    <a:pt x="4100158" y="2670164"/>
                  </a:lnTo>
                  <a:lnTo>
                    <a:pt x="4106508" y="2664770"/>
                  </a:lnTo>
                  <a:lnTo>
                    <a:pt x="4121431" y="2670800"/>
                  </a:lnTo>
                  <a:lnTo>
                    <a:pt x="4137306" y="2662232"/>
                  </a:lnTo>
                  <a:lnTo>
                    <a:pt x="4172548" y="2675557"/>
                  </a:lnTo>
                  <a:lnTo>
                    <a:pt x="4198583" y="2678411"/>
                  </a:lnTo>
                  <a:lnTo>
                    <a:pt x="4233826" y="2701568"/>
                  </a:lnTo>
                  <a:lnTo>
                    <a:pt x="4281451" y="2699030"/>
                  </a:lnTo>
                  <a:lnTo>
                    <a:pt x="4298278" y="2706010"/>
                  </a:lnTo>
                  <a:lnTo>
                    <a:pt x="4304311" y="2704740"/>
                  </a:lnTo>
                  <a:lnTo>
                    <a:pt x="4319503" y="2701170"/>
                  </a:lnTo>
                  <a:lnTo>
                    <a:pt x="4319241" y="2700844"/>
                  </a:lnTo>
                  <a:lnTo>
                    <a:pt x="4330673" y="2684654"/>
                  </a:lnTo>
                  <a:lnTo>
                    <a:pt x="4340199" y="2673226"/>
                  </a:lnTo>
                  <a:lnTo>
                    <a:pt x="4327179" y="2643387"/>
                  </a:lnTo>
                  <a:lnTo>
                    <a:pt x="4338929" y="2636086"/>
                  </a:lnTo>
                  <a:lnTo>
                    <a:pt x="4358935" y="2655767"/>
                  </a:lnTo>
                  <a:lnTo>
                    <a:pt x="4370684" y="2637673"/>
                  </a:lnTo>
                  <a:lnTo>
                    <a:pt x="4385609" y="2629102"/>
                  </a:lnTo>
                  <a:lnTo>
                    <a:pt x="4403710" y="2637673"/>
                  </a:lnTo>
                  <a:lnTo>
                    <a:pt x="4434830" y="2595137"/>
                  </a:lnTo>
                  <a:lnTo>
                    <a:pt x="4447532" y="2602438"/>
                  </a:lnTo>
                  <a:lnTo>
                    <a:pt x="4488814" y="2603073"/>
                  </a:lnTo>
                  <a:lnTo>
                    <a:pt x="4533589" y="2606882"/>
                  </a:lnTo>
                  <a:lnTo>
                    <a:pt x="4546292" y="2604978"/>
                  </a:lnTo>
                  <a:lnTo>
                    <a:pt x="4545974" y="2601803"/>
                  </a:lnTo>
                  <a:lnTo>
                    <a:pt x="4542799" y="2596406"/>
                  </a:lnTo>
                  <a:lnTo>
                    <a:pt x="4551055" y="2591010"/>
                  </a:lnTo>
                  <a:lnTo>
                    <a:pt x="4552325" y="2587835"/>
                  </a:lnTo>
                  <a:lnTo>
                    <a:pt x="4513901" y="2580852"/>
                  </a:lnTo>
                  <a:lnTo>
                    <a:pt x="4525651" y="2574503"/>
                  </a:lnTo>
                  <a:lnTo>
                    <a:pt x="4517077" y="2563711"/>
                  </a:lnTo>
                  <a:lnTo>
                    <a:pt x="4471666" y="2553870"/>
                  </a:lnTo>
                  <a:lnTo>
                    <a:pt x="4444992" y="2563393"/>
                  </a:lnTo>
                  <a:lnTo>
                    <a:pt x="4436418" y="2563393"/>
                  </a:lnTo>
                  <a:lnTo>
                    <a:pt x="4401487" y="2524983"/>
                  </a:lnTo>
                  <a:lnTo>
                    <a:pt x="4387832" y="2528158"/>
                  </a:lnTo>
                  <a:lnTo>
                    <a:pt x="4373860" y="2514506"/>
                  </a:lnTo>
                  <a:lnTo>
                    <a:pt x="4379893" y="2501808"/>
                  </a:lnTo>
                  <a:lnTo>
                    <a:pt x="4369414" y="2499904"/>
                  </a:lnTo>
                  <a:lnTo>
                    <a:pt x="4375765" y="2491335"/>
                  </a:lnTo>
                  <a:lnTo>
                    <a:pt x="4396724" y="2507842"/>
                  </a:lnTo>
                  <a:lnTo>
                    <a:pt x="4403392" y="2503713"/>
                  </a:lnTo>
                  <a:lnTo>
                    <a:pt x="4391325" y="2471016"/>
                  </a:lnTo>
                  <a:lnTo>
                    <a:pt x="4401805" y="2451021"/>
                  </a:lnTo>
                  <a:lnTo>
                    <a:pt x="4397676" y="2448164"/>
                  </a:lnTo>
                  <a:lnTo>
                    <a:pt x="4380528" y="2468480"/>
                  </a:lnTo>
                  <a:lnTo>
                    <a:pt x="4359570" y="2472606"/>
                  </a:lnTo>
                  <a:lnTo>
                    <a:pt x="4349091" y="2486252"/>
                  </a:lnTo>
                  <a:lnTo>
                    <a:pt x="4327179" y="2492603"/>
                  </a:lnTo>
                  <a:lnTo>
                    <a:pt x="4309714" y="2479268"/>
                  </a:lnTo>
                  <a:lnTo>
                    <a:pt x="4297606" y="2480204"/>
                  </a:lnTo>
                  <a:lnTo>
                    <a:pt x="4286617" y="2491790"/>
                  </a:lnTo>
                  <a:lnTo>
                    <a:pt x="4260884" y="2493060"/>
                  </a:lnTo>
                  <a:lnTo>
                    <a:pt x="4248176" y="2488934"/>
                  </a:lnTo>
                  <a:lnTo>
                    <a:pt x="4217677" y="2493380"/>
                  </a:lnTo>
                  <a:lnTo>
                    <a:pt x="4197662" y="2505443"/>
                  </a:lnTo>
                  <a:lnTo>
                    <a:pt x="4175423" y="2500996"/>
                  </a:lnTo>
                  <a:lnTo>
                    <a:pt x="4168116" y="2513693"/>
                  </a:lnTo>
                  <a:lnTo>
                    <a:pt x="4140793" y="2519406"/>
                  </a:lnTo>
                  <a:lnTo>
                    <a:pt x="4136028" y="2493060"/>
                  </a:lnTo>
                  <a:lnTo>
                    <a:pt x="4129674" y="2500363"/>
                  </a:lnTo>
                  <a:lnTo>
                    <a:pt x="4135393" y="2520675"/>
                  </a:lnTo>
                  <a:lnTo>
                    <a:pt x="4122685" y="2517183"/>
                  </a:lnTo>
                  <a:lnTo>
                    <a:pt x="4110930" y="2528926"/>
                  </a:lnTo>
                  <a:lnTo>
                    <a:pt x="4100446" y="2519722"/>
                  </a:lnTo>
                  <a:lnTo>
                    <a:pt x="4091232" y="2531465"/>
                  </a:lnTo>
                  <a:lnTo>
                    <a:pt x="4071853" y="2540033"/>
                  </a:lnTo>
                  <a:lnTo>
                    <a:pt x="4057556" y="2554947"/>
                  </a:lnTo>
                  <a:lnTo>
                    <a:pt x="4033093" y="2553995"/>
                  </a:lnTo>
                  <a:lnTo>
                    <a:pt x="4005454" y="2564786"/>
                  </a:lnTo>
                  <a:lnTo>
                    <a:pt x="3997193" y="2587000"/>
                  </a:lnTo>
                  <a:lnTo>
                    <a:pt x="3968601" y="2580018"/>
                  </a:lnTo>
                  <a:lnTo>
                    <a:pt x="3940325" y="2599060"/>
                  </a:lnTo>
                  <a:lnTo>
                    <a:pt x="3921263" y="2586682"/>
                  </a:lnTo>
                  <a:lnTo>
                    <a:pt x="3913639" y="2593030"/>
                  </a:lnTo>
                  <a:lnTo>
                    <a:pt x="3908555" y="2611121"/>
                  </a:lnTo>
                  <a:lnTo>
                    <a:pt x="3893624" y="2604774"/>
                  </a:lnTo>
                  <a:lnTo>
                    <a:pt x="3904108" y="2599378"/>
                  </a:lnTo>
                  <a:lnTo>
                    <a:pt x="3907285" y="2589856"/>
                  </a:lnTo>
                  <a:lnTo>
                    <a:pt x="3896801" y="2579699"/>
                  </a:lnTo>
                  <a:lnTo>
                    <a:pt x="3872655" y="2612391"/>
                  </a:lnTo>
                  <a:lnTo>
                    <a:pt x="3866301" y="2624133"/>
                  </a:lnTo>
                  <a:lnTo>
                    <a:pt x="3845016" y="2624133"/>
                  </a:lnTo>
                  <a:lnTo>
                    <a:pt x="3854547" y="2611439"/>
                  </a:lnTo>
                  <a:lnTo>
                    <a:pt x="3867255" y="2610486"/>
                  </a:lnTo>
                  <a:lnTo>
                    <a:pt x="3865984" y="2600647"/>
                  </a:lnTo>
                  <a:lnTo>
                    <a:pt x="3858359" y="2592712"/>
                  </a:lnTo>
                  <a:lnTo>
                    <a:pt x="3845651" y="2599060"/>
                  </a:lnTo>
                  <a:lnTo>
                    <a:pt x="3830084" y="2598109"/>
                  </a:lnTo>
                  <a:lnTo>
                    <a:pt x="3819600" y="2590809"/>
                  </a:lnTo>
                  <a:lnTo>
                    <a:pt x="3814834" y="2580335"/>
                  </a:lnTo>
                  <a:lnTo>
                    <a:pt x="3824365" y="2563198"/>
                  </a:lnTo>
                  <a:lnTo>
                    <a:pt x="3836120" y="2558122"/>
                  </a:lnTo>
                  <a:lnTo>
                    <a:pt x="3845333" y="2543206"/>
                  </a:lnTo>
                  <a:lnTo>
                    <a:pt x="3856135" y="2529243"/>
                  </a:lnTo>
                  <a:lnTo>
                    <a:pt x="3858994" y="2516550"/>
                  </a:lnTo>
                  <a:lnTo>
                    <a:pt x="3840250" y="2527339"/>
                  </a:lnTo>
                  <a:lnTo>
                    <a:pt x="3817694" y="2538129"/>
                  </a:lnTo>
                  <a:lnTo>
                    <a:pt x="3803079" y="2531782"/>
                  </a:lnTo>
                  <a:lnTo>
                    <a:pt x="3806256" y="2518136"/>
                  </a:lnTo>
                  <a:lnTo>
                    <a:pt x="3760508" y="2501630"/>
                  </a:lnTo>
                  <a:lnTo>
                    <a:pt x="3730326" y="2472435"/>
                  </a:lnTo>
                  <a:lnTo>
                    <a:pt x="3696650" y="2474972"/>
                  </a:lnTo>
                  <a:lnTo>
                    <a:pt x="3686802" y="2461331"/>
                  </a:lnTo>
                  <a:lnTo>
                    <a:pt x="3699509" y="2449589"/>
                  </a:lnTo>
                  <a:lnTo>
                    <a:pt x="3689978" y="2434032"/>
                  </a:lnTo>
                  <a:lnTo>
                    <a:pt x="3693791" y="2412762"/>
                  </a:lnTo>
                  <a:lnTo>
                    <a:pt x="3683942" y="2389600"/>
                  </a:lnTo>
                  <a:lnTo>
                    <a:pt x="3698874" y="2372780"/>
                  </a:lnTo>
                  <a:cubicBezTo>
                    <a:pt x="3699509" y="2359450"/>
                    <a:pt x="3700145" y="2346119"/>
                    <a:pt x="3700780" y="2332789"/>
                  </a:cubicBezTo>
                  <a:lnTo>
                    <a:pt x="3695062" y="2303276"/>
                  </a:lnTo>
                  <a:lnTo>
                    <a:pt x="3708723" y="2284230"/>
                  </a:lnTo>
                  <a:lnTo>
                    <a:pt x="3720478" y="2299784"/>
                  </a:lnTo>
                  <a:lnTo>
                    <a:pt x="3723655" y="2295656"/>
                  </a:lnTo>
                  <a:lnTo>
                    <a:pt x="3702051" y="2262014"/>
                  </a:lnTo>
                  <a:cubicBezTo>
                    <a:pt x="3702686" y="2250166"/>
                    <a:pt x="3703322" y="2238319"/>
                    <a:pt x="3703957" y="2226471"/>
                  </a:cubicBezTo>
                  <a:lnTo>
                    <a:pt x="3675047" y="2201079"/>
                  </a:lnTo>
                  <a:lnTo>
                    <a:pt x="3674729" y="2184258"/>
                  </a:lnTo>
                  <a:lnTo>
                    <a:pt x="3688390" y="2153791"/>
                  </a:lnTo>
                  <a:lnTo>
                    <a:pt x="3681718" y="2126176"/>
                  </a:lnTo>
                  <a:lnTo>
                    <a:pt x="3675364" y="2132525"/>
                  </a:lnTo>
                  <a:lnTo>
                    <a:pt x="3665833" y="2128717"/>
                  </a:lnTo>
                  <a:lnTo>
                    <a:pt x="3668693" y="2095708"/>
                  </a:lnTo>
                  <a:lnTo>
                    <a:pt x="3661068" y="2067465"/>
                  </a:lnTo>
                  <a:lnTo>
                    <a:pt x="3670281" y="2027488"/>
                  </a:lnTo>
                  <a:lnTo>
                    <a:pt x="3687119" y="2023045"/>
                  </a:lnTo>
                  <a:lnTo>
                    <a:pt x="3701733" y="1999556"/>
                  </a:lnTo>
                  <a:lnTo>
                    <a:pt x="3716665" y="1992256"/>
                  </a:lnTo>
                  <a:lnTo>
                    <a:pt x="3702686" y="1976706"/>
                  </a:lnTo>
                  <a:lnTo>
                    <a:pt x="3709676" y="1961792"/>
                  </a:lnTo>
                  <a:lnTo>
                    <a:pt x="3723655" y="1952272"/>
                  </a:lnTo>
                  <a:lnTo>
                    <a:pt x="3740493" y="1964647"/>
                  </a:lnTo>
                  <a:lnTo>
                    <a:pt x="3732232" y="1946877"/>
                  </a:lnTo>
                  <a:lnTo>
                    <a:pt x="3752248" y="1956080"/>
                  </a:lnTo>
                  <a:lnTo>
                    <a:pt x="3750341" y="1966869"/>
                  </a:lnTo>
                  <a:lnTo>
                    <a:pt x="3767815" y="1951955"/>
                  </a:lnTo>
                  <a:lnTo>
                    <a:pt x="3779570" y="1938309"/>
                  </a:lnTo>
                  <a:lnTo>
                    <a:pt x="3793231" y="1933549"/>
                  </a:lnTo>
                  <a:lnTo>
                    <a:pt x="3783382" y="1907526"/>
                  </a:lnTo>
                  <a:lnTo>
                    <a:pt x="3783382" y="1889437"/>
                  </a:lnTo>
                  <a:lnTo>
                    <a:pt x="3800538" y="1903083"/>
                  </a:lnTo>
                  <a:lnTo>
                    <a:pt x="3800220" y="1880866"/>
                  </a:lnTo>
                  <a:lnTo>
                    <a:pt x="3824365" y="1856429"/>
                  </a:lnTo>
                  <a:lnTo>
                    <a:pt x="3834849" y="1857380"/>
                  </a:lnTo>
                  <a:lnTo>
                    <a:pt x="3844380" y="1837386"/>
                  </a:lnTo>
                  <a:lnTo>
                    <a:pt x="3852958" y="1834212"/>
                  </a:lnTo>
                  <a:lnTo>
                    <a:pt x="3860901" y="1820246"/>
                  </a:lnTo>
                  <a:lnTo>
                    <a:pt x="3871702" y="1820246"/>
                  </a:lnTo>
                  <a:lnTo>
                    <a:pt x="3885999" y="1799300"/>
                  </a:lnTo>
                  <a:lnTo>
                    <a:pt x="3890447" y="1772641"/>
                  </a:lnTo>
                  <a:lnTo>
                    <a:pt x="3900931" y="1778037"/>
                  </a:lnTo>
                  <a:lnTo>
                    <a:pt x="3911097" y="1757726"/>
                  </a:lnTo>
                  <a:lnTo>
                    <a:pt x="3930477" y="1745031"/>
                  </a:lnTo>
                  <a:lnTo>
                    <a:pt x="3934289" y="1728211"/>
                  </a:lnTo>
                  <a:lnTo>
                    <a:pt x="3947950" y="1720594"/>
                  </a:lnTo>
                  <a:lnTo>
                    <a:pt x="3944773" y="1706947"/>
                  </a:lnTo>
                  <a:lnTo>
                    <a:pt x="3964788" y="1684730"/>
                  </a:lnTo>
                  <a:lnTo>
                    <a:pt x="3993699" y="1633635"/>
                  </a:lnTo>
                  <a:lnTo>
                    <a:pt x="4000688" y="1602214"/>
                  </a:lnTo>
                  <a:lnTo>
                    <a:pt x="4016891" y="1605070"/>
                  </a:lnTo>
                  <a:lnTo>
                    <a:pt x="4030552" y="1589202"/>
                  </a:lnTo>
                  <a:lnTo>
                    <a:pt x="4050885" y="1586029"/>
                  </a:lnTo>
                  <a:lnTo>
                    <a:pt x="4057239" y="1589837"/>
                  </a:lnTo>
                  <a:lnTo>
                    <a:pt x="4067723" y="1608878"/>
                  </a:lnTo>
                  <a:lnTo>
                    <a:pt x="4073124" y="1610149"/>
                  </a:lnTo>
                  <a:lnTo>
                    <a:pt x="4070900" y="1601579"/>
                  </a:lnTo>
                  <a:cubicBezTo>
                    <a:pt x="4071112" y="1594491"/>
                    <a:pt x="4071323" y="1587403"/>
                    <a:pt x="4071535" y="1580315"/>
                  </a:cubicBezTo>
                  <a:lnTo>
                    <a:pt x="4056603" y="1562543"/>
                  </a:lnTo>
                  <a:cubicBezTo>
                    <a:pt x="4056285" y="1558734"/>
                    <a:pt x="4055968" y="1554926"/>
                    <a:pt x="4055650" y="1551117"/>
                  </a:cubicBezTo>
                  <a:lnTo>
                    <a:pt x="4061051" y="1549848"/>
                  </a:lnTo>
                  <a:lnTo>
                    <a:pt x="4071535" y="1563813"/>
                  </a:lnTo>
                  <a:lnTo>
                    <a:pt x="4083290" y="1563495"/>
                  </a:lnTo>
                  <a:lnTo>
                    <a:pt x="4086149" y="1553656"/>
                  </a:lnTo>
                  <a:lnTo>
                    <a:pt x="4071217" y="1530806"/>
                  </a:lnTo>
                  <a:cubicBezTo>
                    <a:pt x="4071111" y="1521708"/>
                    <a:pt x="4071006" y="1512610"/>
                    <a:pt x="4070900" y="1503512"/>
                  </a:cubicBezTo>
                  <a:lnTo>
                    <a:pt x="4082655" y="1489865"/>
                  </a:lnTo>
                  <a:lnTo>
                    <a:pt x="4076936" y="1468601"/>
                  </a:lnTo>
                  <a:lnTo>
                    <a:pt x="4048343" y="1449877"/>
                  </a:lnTo>
                  <a:lnTo>
                    <a:pt x="4045801" y="1420361"/>
                  </a:lnTo>
                  <a:lnTo>
                    <a:pt x="4029916" y="1417505"/>
                  </a:lnTo>
                  <a:lnTo>
                    <a:pt x="4012761" y="1400684"/>
                  </a:lnTo>
                  <a:lnTo>
                    <a:pt x="4003865" y="1361648"/>
                  </a:lnTo>
                  <a:lnTo>
                    <a:pt x="3991157" y="1369582"/>
                  </a:lnTo>
                  <a:lnTo>
                    <a:pt x="3980038" y="1379104"/>
                  </a:lnTo>
                  <a:lnTo>
                    <a:pt x="3962882" y="1368630"/>
                  </a:lnTo>
                  <a:lnTo>
                    <a:pt x="3959387" y="1359427"/>
                  </a:lnTo>
                  <a:lnTo>
                    <a:pt x="3959188" y="1359168"/>
                  </a:lnTo>
                  <a:lnTo>
                    <a:pt x="3952201" y="1362344"/>
                  </a:lnTo>
                  <a:lnTo>
                    <a:pt x="3941403" y="1376002"/>
                  </a:lnTo>
                  <a:lnTo>
                    <a:pt x="3915044" y="1360439"/>
                  </a:lnTo>
                  <a:lnTo>
                    <a:pt x="3881063" y="1366791"/>
                  </a:lnTo>
                  <a:lnTo>
                    <a:pt x="3869312" y="1362979"/>
                  </a:lnTo>
                  <a:lnTo>
                    <a:pt x="3854704" y="1387435"/>
                  </a:lnTo>
                  <a:lnTo>
                    <a:pt x="3828344" y="1376954"/>
                  </a:lnTo>
                  <a:lnTo>
                    <a:pt x="3828344" y="1360121"/>
                  </a:lnTo>
                  <a:lnTo>
                    <a:pt x="3818817" y="1354721"/>
                  </a:lnTo>
                  <a:lnTo>
                    <a:pt x="3804843" y="1381400"/>
                  </a:lnTo>
                  <a:lnTo>
                    <a:pt x="3788964" y="1355040"/>
                  </a:lnTo>
                  <a:lnTo>
                    <a:pt x="3780390" y="1364568"/>
                  </a:lnTo>
                  <a:lnTo>
                    <a:pt x="3782930" y="1385847"/>
                  </a:lnTo>
                  <a:lnTo>
                    <a:pt x="3774356" y="1395375"/>
                  </a:lnTo>
                  <a:lnTo>
                    <a:pt x="3763240" y="1413479"/>
                  </a:lnTo>
                  <a:lnTo>
                    <a:pt x="3727036" y="1400138"/>
                  </a:lnTo>
                  <a:lnTo>
                    <a:pt x="3760064" y="1424912"/>
                  </a:lnTo>
                  <a:lnTo>
                    <a:pt x="3753713" y="1435393"/>
                  </a:lnTo>
                  <a:lnTo>
                    <a:pt x="3735611" y="1437934"/>
                  </a:lnTo>
                  <a:lnTo>
                    <a:pt x="3746408" y="1462072"/>
                  </a:lnTo>
                  <a:lnTo>
                    <a:pt x="3731800" y="1465249"/>
                  </a:lnTo>
                  <a:lnTo>
                    <a:pt x="3714650" y="1451909"/>
                  </a:lnTo>
                  <a:lnTo>
                    <a:pt x="3708616" y="1472871"/>
                  </a:lnTo>
                  <a:lnTo>
                    <a:pt x="3682257" y="1485893"/>
                  </a:lnTo>
                  <a:lnTo>
                    <a:pt x="3708934" y="1518288"/>
                  </a:lnTo>
                  <a:lnTo>
                    <a:pt x="3705123" y="1556084"/>
                  </a:lnTo>
                  <a:lnTo>
                    <a:pt x="3694643" y="1561483"/>
                  </a:lnTo>
                  <a:lnTo>
                    <a:pt x="3684798" y="1576411"/>
                  </a:lnTo>
                  <a:lnTo>
                    <a:pt x="3671459" y="1575775"/>
                  </a:lnTo>
                  <a:lnTo>
                    <a:pt x="3657803" y="1604995"/>
                  </a:lnTo>
                  <a:lnTo>
                    <a:pt x="3676223" y="1623099"/>
                  </a:lnTo>
                  <a:lnTo>
                    <a:pt x="3670824" y="1633580"/>
                  </a:lnTo>
                  <a:lnTo>
                    <a:pt x="3659074" y="1627227"/>
                  </a:lnTo>
                  <a:lnTo>
                    <a:pt x="3678446" y="1657718"/>
                  </a:lnTo>
                  <a:lnTo>
                    <a:pt x="3698771" y="1661529"/>
                  </a:lnTo>
                  <a:lnTo>
                    <a:pt x="3700994" y="1676457"/>
                  </a:lnTo>
                  <a:lnTo>
                    <a:pt x="3693372" y="1683761"/>
                  </a:lnTo>
                  <a:lnTo>
                    <a:pt x="3693372" y="1695513"/>
                  </a:lnTo>
                  <a:lnTo>
                    <a:pt x="3710522" y="1688843"/>
                  </a:lnTo>
                  <a:lnTo>
                    <a:pt x="3714650" y="1694243"/>
                  </a:lnTo>
                  <a:lnTo>
                    <a:pt x="3704488" y="1702501"/>
                  </a:lnTo>
                  <a:lnTo>
                    <a:pt x="3694960" y="1705995"/>
                  </a:lnTo>
                  <a:lnTo>
                    <a:pt x="3682257" y="1708218"/>
                  </a:lnTo>
                  <a:lnTo>
                    <a:pt x="3671777" y="1729497"/>
                  </a:lnTo>
                  <a:lnTo>
                    <a:pt x="3652087" y="1779996"/>
                  </a:lnTo>
                  <a:lnTo>
                    <a:pt x="3576820" y="1860986"/>
                  </a:lnTo>
                  <a:lnTo>
                    <a:pt x="3567928" y="1845105"/>
                  </a:lnTo>
                  <a:lnTo>
                    <a:pt x="3546015" y="1867657"/>
                  </a:lnTo>
                  <a:cubicBezTo>
                    <a:pt x="3545697" y="1874327"/>
                    <a:pt x="3545380" y="1880998"/>
                    <a:pt x="3545062" y="1887668"/>
                  </a:cubicBezTo>
                  <a:lnTo>
                    <a:pt x="3531406" y="1901641"/>
                  </a:lnTo>
                  <a:lnTo>
                    <a:pt x="3510128" y="1879726"/>
                  </a:lnTo>
                  <a:lnTo>
                    <a:pt x="3503776" y="1895608"/>
                  </a:lnTo>
                  <a:lnTo>
                    <a:pt x="3498377" y="1891162"/>
                  </a:lnTo>
                  <a:lnTo>
                    <a:pt x="3488850" y="1898783"/>
                  </a:lnTo>
                  <a:lnTo>
                    <a:pt x="3484086" y="1927049"/>
                  </a:lnTo>
                  <a:lnTo>
                    <a:pt x="3467254" y="1937846"/>
                  </a:lnTo>
                  <a:lnTo>
                    <a:pt x="3438672" y="1937846"/>
                  </a:lnTo>
                  <a:lnTo>
                    <a:pt x="3429462" y="1971827"/>
                  </a:lnTo>
                  <a:lnTo>
                    <a:pt x="3416759" y="1980402"/>
                  </a:lnTo>
                  <a:lnTo>
                    <a:pt x="3401198" y="2000727"/>
                  </a:lnTo>
                  <a:lnTo>
                    <a:pt x="3407549" y="2019785"/>
                  </a:lnTo>
                  <a:lnTo>
                    <a:pt x="3399292" y="2032491"/>
                  </a:lnTo>
                  <a:lnTo>
                    <a:pt x="3382460" y="2026138"/>
                  </a:lnTo>
                  <a:lnTo>
                    <a:pt x="3379284" y="2046137"/>
                  </a:lnTo>
                  <a:lnTo>
                    <a:pt x="3369757" y="2047409"/>
                  </a:lnTo>
                  <a:lnTo>
                    <a:pt x="3368487" y="2035657"/>
                  </a:lnTo>
                  <a:lnTo>
                    <a:pt x="3358959" y="2035031"/>
                  </a:lnTo>
                  <a:lnTo>
                    <a:pt x="3346256" y="2020103"/>
                  </a:lnTo>
                  <a:lnTo>
                    <a:pt x="3350702" y="2042326"/>
                  </a:lnTo>
                  <a:lnTo>
                    <a:pt x="3359277" y="2063286"/>
                  </a:lnTo>
                  <a:lnTo>
                    <a:pt x="3352290" y="2095679"/>
                  </a:lnTo>
                  <a:lnTo>
                    <a:pt x="3334188" y="2104571"/>
                  </a:lnTo>
                  <a:lnTo>
                    <a:pt x="3326248" y="2118549"/>
                  </a:lnTo>
                  <a:lnTo>
                    <a:pt x="3308781" y="2102349"/>
                  </a:lnTo>
                  <a:lnTo>
                    <a:pt x="3299572" y="2113148"/>
                  </a:lnTo>
                  <a:lnTo>
                    <a:pt x="3301795" y="2136336"/>
                  </a:lnTo>
                  <a:lnTo>
                    <a:pt x="3327201" y="2150945"/>
                  </a:lnTo>
                  <a:cubicBezTo>
                    <a:pt x="3326989" y="2156662"/>
                    <a:pt x="3326778" y="2162379"/>
                    <a:pt x="3326566" y="2168096"/>
                  </a:cubicBezTo>
                  <a:lnTo>
                    <a:pt x="3313863" y="2182708"/>
                  </a:lnTo>
                  <a:lnTo>
                    <a:pt x="3304653" y="2213199"/>
                  </a:lnTo>
                  <a:lnTo>
                    <a:pt x="3297349" y="2224950"/>
                  </a:lnTo>
                  <a:lnTo>
                    <a:pt x="3303700" y="2239878"/>
                  </a:lnTo>
                  <a:lnTo>
                    <a:pt x="3303700" y="2260838"/>
                  </a:lnTo>
                  <a:lnTo>
                    <a:pt x="3315768" y="2269099"/>
                  </a:lnTo>
                  <a:lnTo>
                    <a:pt x="3311640" y="2280851"/>
                  </a:lnTo>
                  <a:lnTo>
                    <a:pt x="3304335" y="2265921"/>
                  </a:lnTo>
                  <a:lnTo>
                    <a:pt x="3280834" y="2265288"/>
                  </a:lnTo>
                  <a:cubicBezTo>
                    <a:pt x="3281258" y="2283921"/>
                    <a:pt x="3281681" y="2302554"/>
                    <a:pt x="3282105" y="2321187"/>
                  </a:cubicBezTo>
                  <a:lnTo>
                    <a:pt x="3290044" y="2339928"/>
                  </a:lnTo>
                  <a:lnTo>
                    <a:pt x="3280517" y="2351672"/>
                  </a:lnTo>
                  <a:lnTo>
                    <a:pt x="3293538" y="2394871"/>
                  </a:lnTo>
                  <a:lnTo>
                    <a:pt x="3286233" y="2412969"/>
                  </a:lnTo>
                  <a:lnTo>
                    <a:pt x="3305606" y="2448552"/>
                  </a:lnTo>
                  <a:lnTo>
                    <a:pt x="3306876" y="2458715"/>
                  </a:lnTo>
                  <a:lnTo>
                    <a:pt x="3290044" y="2459350"/>
                  </a:lnTo>
                  <a:lnTo>
                    <a:pt x="3285916" y="2469829"/>
                  </a:lnTo>
                  <a:lnTo>
                    <a:pt x="3305923" y="2474908"/>
                  </a:lnTo>
                  <a:lnTo>
                    <a:pt x="3300524" y="2492694"/>
                  </a:lnTo>
                  <a:lnTo>
                    <a:pt x="3306241" y="2501270"/>
                  </a:lnTo>
                  <a:lnTo>
                    <a:pt x="3317674" y="2484436"/>
                  </a:lnTo>
                  <a:lnTo>
                    <a:pt x="3328154" y="2477450"/>
                  </a:lnTo>
                  <a:lnTo>
                    <a:pt x="3340857" y="2495552"/>
                  </a:lnTo>
                  <a:lnTo>
                    <a:pt x="3355783" y="2490468"/>
                  </a:lnTo>
                  <a:lnTo>
                    <a:pt x="3365311" y="2502854"/>
                  </a:lnTo>
                  <a:lnTo>
                    <a:pt x="3383413" y="2519375"/>
                  </a:lnTo>
                  <a:lnTo>
                    <a:pt x="3390082" y="2533030"/>
                  </a:lnTo>
                  <a:lnTo>
                    <a:pt x="3401833" y="2529855"/>
                  </a:lnTo>
                  <a:lnTo>
                    <a:pt x="3408184" y="2535889"/>
                  </a:lnTo>
                  <a:lnTo>
                    <a:pt x="3414536" y="2547640"/>
                  </a:lnTo>
                  <a:lnTo>
                    <a:pt x="3404056" y="2554944"/>
                  </a:lnTo>
                  <a:lnTo>
                    <a:pt x="3411360" y="2563519"/>
                  </a:lnTo>
                  <a:lnTo>
                    <a:pt x="3432638" y="2574950"/>
                  </a:lnTo>
                  <a:lnTo>
                    <a:pt x="3442483" y="2593690"/>
                  </a:lnTo>
                  <a:lnTo>
                    <a:pt x="3448200" y="2629264"/>
                  </a:lnTo>
                  <a:lnTo>
                    <a:pt x="3440895" y="2640062"/>
                  </a:lnTo>
                  <a:lnTo>
                    <a:pt x="3445024" y="2649591"/>
                  </a:lnTo>
                  <a:lnTo>
                    <a:pt x="3433591" y="2663247"/>
                  </a:lnTo>
                  <a:lnTo>
                    <a:pt x="3429462" y="2674998"/>
                  </a:lnTo>
                  <a:lnTo>
                    <a:pt x="3405326" y="2690880"/>
                  </a:lnTo>
                  <a:lnTo>
                    <a:pt x="3380872" y="2699772"/>
                  </a:lnTo>
                  <a:lnTo>
                    <a:pt x="3372615" y="2697548"/>
                  </a:lnTo>
                  <a:lnTo>
                    <a:pt x="3361182" y="2712475"/>
                  </a:lnTo>
                  <a:lnTo>
                    <a:pt x="3352290" y="2706124"/>
                  </a:lnTo>
                  <a:lnTo>
                    <a:pt x="3351972" y="2658801"/>
                  </a:lnTo>
                  <a:lnTo>
                    <a:pt x="3336093" y="2656896"/>
                  </a:lnTo>
                  <a:lnTo>
                    <a:pt x="3317991" y="2636251"/>
                  </a:lnTo>
                  <a:lnTo>
                    <a:pt x="3311640" y="2649591"/>
                  </a:lnTo>
                  <a:lnTo>
                    <a:pt x="3338634" y="2676905"/>
                  </a:lnTo>
                  <a:lnTo>
                    <a:pt x="3342763" y="2698183"/>
                  </a:lnTo>
                  <a:lnTo>
                    <a:pt x="3334506" y="2708664"/>
                  </a:lnTo>
                  <a:lnTo>
                    <a:pt x="3330377" y="2702315"/>
                  </a:lnTo>
                  <a:lnTo>
                    <a:pt x="3303383" y="2671824"/>
                  </a:lnTo>
                  <a:lnTo>
                    <a:pt x="3311322" y="2696279"/>
                  </a:lnTo>
                  <a:lnTo>
                    <a:pt x="3300524" y="2698501"/>
                  </a:lnTo>
                  <a:lnTo>
                    <a:pt x="3272577" y="2674366"/>
                  </a:lnTo>
                  <a:lnTo>
                    <a:pt x="3251934" y="2684845"/>
                  </a:lnTo>
                  <a:lnTo>
                    <a:pt x="3231609" y="2677858"/>
                  </a:lnTo>
                  <a:lnTo>
                    <a:pt x="3228433" y="2691833"/>
                  </a:lnTo>
                  <a:lnTo>
                    <a:pt x="3195405" y="2684527"/>
                  </a:lnTo>
                  <a:lnTo>
                    <a:pt x="3179843" y="2692150"/>
                  </a:lnTo>
                  <a:lnTo>
                    <a:pt x="3196993" y="2705488"/>
                  </a:lnTo>
                  <a:lnTo>
                    <a:pt x="3237008" y="2701043"/>
                  </a:lnTo>
                  <a:lnTo>
                    <a:pt x="3247488" y="2695643"/>
                  </a:lnTo>
                  <a:lnTo>
                    <a:pt x="3257016" y="2707394"/>
                  </a:lnTo>
                  <a:lnTo>
                    <a:pt x="3280517" y="2717556"/>
                  </a:lnTo>
                  <a:lnTo>
                    <a:pt x="3284645" y="2705806"/>
                  </a:lnTo>
                  <a:lnTo>
                    <a:pt x="3293220" y="2720734"/>
                  </a:lnTo>
                  <a:lnTo>
                    <a:pt x="3289409" y="2735344"/>
                  </a:lnTo>
                  <a:lnTo>
                    <a:pt x="3297666" y="2743602"/>
                  </a:lnTo>
                  <a:lnTo>
                    <a:pt x="3308464" y="2732167"/>
                  </a:lnTo>
                  <a:lnTo>
                    <a:pt x="3338952" y="2737884"/>
                  </a:lnTo>
                  <a:lnTo>
                    <a:pt x="3361182" y="2733755"/>
                  </a:lnTo>
                  <a:lnTo>
                    <a:pt x="3380237" y="2723910"/>
                  </a:lnTo>
                  <a:lnTo>
                    <a:pt x="3392940" y="2732485"/>
                  </a:lnTo>
                  <a:lnTo>
                    <a:pt x="3391035" y="2745190"/>
                  </a:lnTo>
                  <a:lnTo>
                    <a:pt x="3398339" y="2753129"/>
                  </a:lnTo>
                  <a:lnTo>
                    <a:pt x="3411360" y="2767104"/>
                  </a:lnTo>
                  <a:lnTo>
                    <a:pt x="3411360" y="2775043"/>
                  </a:lnTo>
                  <a:lnTo>
                    <a:pt x="3405009" y="2786794"/>
                  </a:lnTo>
                  <a:lnTo>
                    <a:pt x="3396434" y="2782031"/>
                  </a:lnTo>
                  <a:lnTo>
                    <a:pt x="3385954" y="2773455"/>
                  </a:lnTo>
                  <a:lnTo>
                    <a:pt x="3390082" y="2764880"/>
                  </a:lnTo>
                  <a:lnTo>
                    <a:pt x="3384366" y="2753764"/>
                  </a:lnTo>
                  <a:lnTo>
                    <a:pt x="3380555" y="2772502"/>
                  </a:lnTo>
                  <a:lnTo>
                    <a:pt x="3370075" y="2775678"/>
                  </a:lnTo>
                  <a:lnTo>
                    <a:pt x="3363088" y="2799814"/>
                  </a:lnTo>
                  <a:lnTo>
                    <a:pt x="3346891" y="2801402"/>
                  </a:lnTo>
                  <a:lnTo>
                    <a:pt x="3344986" y="2785525"/>
                  </a:lnTo>
                  <a:lnTo>
                    <a:pt x="3337046" y="2777904"/>
                  </a:lnTo>
                  <a:lnTo>
                    <a:pt x="3329107" y="2802355"/>
                  </a:lnTo>
                  <a:lnTo>
                    <a:pt x="3309099" y="2823640"/>
                  </a:lnTo>
                  <a:lnTo>
                    <a:pt x="3280517" y="2828405"/>
                  </a:lnTo>
                  <a:cubicBezTo>
                    <a:pt x="3280305" y="2833909"/>
                    <a:pt x="3280094" y="2839413"/>
                    <a:pt x="3279882" y="2844917"/>
                  </a:cubicBezTo>
                  <a:lnTo>
                    <a:pt x="3262732" y="2853812"/>
                  </a:lnTo>
                  <a:lnTo>
                    <a:pt x="3207473" y="2844601"/>
                  </a:lnTo>
                  <a:lnTo>
                    <a:pt x="3193182" y="2851905"/>
                  </a:lnTo>
                  <a:lnTo>
                    <a:pt x="3204615" y="2865880"/>
                  </a:lnTo>
                  <a:lnTo>
                    <a:pt x="3250029" y="2864292"/>
                  </a:lnTo>
                  <a:lnTo>
                    <a:pt x="3257968" y="2884298"/>
                  </a:lnTo>
                  <a:lnTo>
                    <a:pt x="3247171" y="2891602"/>
                  </a:lnTo>
                  <a:lnTo>
                    <a:pt x="3222717" y="2881440"/>
                  </a:lnTo>
                  <a:lnTo>
                    <a:pt x="3221764" y="2888744"/>
                  </a:lnTo>
                  <a:lnTo>
                    <a:pt x="3210014" y="2894461"/>
                  </a:lnTo>
                  <a:lnTo>
                    <a:pt x="3195087" y="2897319"/>
                  </a:lnTo>
                  <a:lnTo>
                    <a:pt x="3184607" y="2891602"/>
                  </a:lnTo>
                  <a:lnTo>
                    <a:pt x="3176032" y="2895731"/>
                  </a:lnTo>
                  <a:lnTo>
                    <a:pt x="3178891" y="2903354"/>
                  </a:lnTo>
                  <a:lnTo>
                    <a:pt x="3189053" y="2912884"/>
                  </a:lnTo>
                  <a:lnTo>
                    <a:pt x="3200169" y="2910024"/>
                  </a:lnTo>
                  <a:lnTo>
                    <a:pt x="3207155" y="2911295"/>
                  </a:lnTo>
                  <a:lnTo>
                    <a:pt x="3213507" y="2921142"/>
                  </a:lnTo>
                  <a:lnTo>
                    <a:pt x="3219541" y="2924316"/>
                  </a:lnTo>
                  <a:lnTo>
                    <a:pt x="3223034" y="2920189"/>
                  </a:lnTo>
                  <a:lnTo>
                    <a:pt x="3219859" y="2909707"/>
                  </a:lnTo>
                  <a:lnTo>
                    <a:pt x="3216048" y="2903038"/>
                  </a:lnTo>
                  <a:lnTo>
                    <a:pt x="3221447" y="2895731"/>
                  </a:lnTo>
                  <a:cubicBezTo>
                    <a:pt x="3221553" y="2893402"/>
                    <a:pt x="3221658" y="2891073"/>
                    <a:pt x="3221764" y="2888744"/>
                  </a:cubicBezTo>
                  <a:lnTo>
                    <a:pt x="3253840" y="2909707"/>
                  </a:lnTo>
                  <a:lnTo>
                    <a:pt x="3257016" y="2929395"/>
                  </a:lnTo>
                  <a:lnTo>
                    <a:pt x="3243360" y="2931935"/>
                  </a:lnTo>
                  <a:lnTo>
                    <a:pt x="3250982" y="2947504"/>
                  </a:lnTo>
                  <a:lnTo>
                    <a:pt x="3239549" y="2962430"/>
                  </a:lnTo>
                  <a:lnTo>
                    <a:pt x="3252252" y="2975770"/>
                  </a:lnTo>
                  <a:lnTo>
                    <a:pt x="3240819" y="2987839"/>
                  </a:lnTo>
                  <a:lnTo>
                    <a:pt x="3227163" y="2976087"/>
                  </a:lnTo>
                  <a:lnTo>
                    <a:pt x="3220811" y="2995144"/>
                  </a:lnTo>
                  <a:lnTo>
                    <a:pt x="3241772" y="3009753"/>
                  </a:lnTo>
                  <a:lnTo>
                    <a:pt x="3246536" y="3023727"/>
                  </a:lnTo>
                  <a:lnTo>
                    <a:pt x="3232562" y="3038337"/>
                  </a:lnTo>
                  <a:lnTo>
                    <a:pt x="3243360" y="3047547"/>
                  </a:lnTo>
                  <a:cubicBezTo>
                    <a:pt x="3243148" y="3054322"/>
                    <a:pt x="3242937" y="3061098"/>
                    <a:pt x="3242725" y="3067873"/>
                  </a:cubicBezTo>
                  <a:lnTo>
                    <a:pt x="3223352" y="3086930"/>
                  </a:lnTo>
                  <a:cubicBezTo>
                    <a:pt x="3223140" y="3091906"/>
                    <a:pt x="3222929" y="3096881"/>
                    <a:pt x="3222717" y="3101857"/>
                  </a:cubicBezTo>
                  <a:lnTo>
                    <a:pt x="3229069" y="3125994"/>
                  </a:lnTo>
                  <a:lnTo>
                    <a:pt x="3217953" y="3149179"/>
                  </a:lnTo>
                  <a:lnTo>
                    <a:pt x="3218271" y="3179668"/>
                  </a:lnTo>
                  <a:lnTo>
                    <a:pt x="3203662" y="3231756"/>
                  </a:lnTo>
                  <a:lnTo>
                    <a:pt x="3173492" y="3297185"/>
                  </a:lnTo>
                  <a:lnTo>
                    <a:pt x="3148085" y="3285752"/>
                  </a:lnTo>
                  <a:lnTo>
                    <a:pt x="3114422" y="3290515"/>
                  </a:lnTo>
                  <a:lnTo>
                    <a:pt x="3104577" y="3278763"/>
                  </a:lnTo>
                  <a:lnTo>
                    <a:pt x="3065832" y="3286386"/>
                  </a:lnTo>
                  <a:lnTo>
                    <a:pt x="3055352" y="3310842"/>
                  </a:lnTo>
                  <a:lnTo>
                    <a:pt x="3036297" y="3305761"/>
                  </a:lnTo>
                  <a:lnTo>
                    <a:pt x="3032168" y="3332122"/>
                  </a:lnTo>
                  <a:lnTo>
                    <a:pt x="3008985" y="3359754"/>
                  </a:lnTo>
                  <a:lnTo>
                    <a:pt x="3025499" y="3391193"/>
                  </a:lnTo>
                  <a:lnTo>
                    <a:pt x="3022641" y="3416601"/>
                  </a:lnTo>
                  <a:lnTo>
                    <a:pt x="3009620" y="3418824"/>
                  </a:lnTo>
                  <a:lnTo>
                    <a:pt x="2977862" y="3411837"/>
                  </a:lnTo>
                  <a:lnTo>
                    <a:pt x="2930542" y="3432164"/>
                  </a:lnTo>
                  <a:lnTo>
                    <a:pt x="2918792" y="3423906"/>
                  </a:lnTo>
                  <a:lnTo>
                    <a:pt x="2882588" y="3426447"/>
                  </a:lnTo>
                  <a:cubicBezTo>
                    <a:pt x="2883011" y="3420413"/>
                    <a:pt x="2883435" y="3414378"/>
                    <a:pt x="2883858" y="3408344"/>
                  </a:cubicBezTo>
                  <a:lnTo>
                    <a:pt x="2899419" y="3403897"/>
                  </a:lnTo>
                  <a:lnTo>
                    <a:pt x="2893068" y="3392463"/>
                  </a:lnTo>
                  <a:lnTo>
                    <a:pt x="2903230" y="3368330"/>
                  </a:lnTo>
                  <a:lnTo>
                    <a:pt x="2852100" y="3293691"/>
                  </a:lnTo>
                  <a:lnTo>
                    <a:pt x="2857181" y="3281306"/>
                  </a:lnTo>
                  <a:lnTo>
                    <a:pt x="2867979" y="3290515"/>
                  </a:lnTo>
                  <a:lnTo>
                    <a:pt x="2875283" y="3289244"/>
                  </a:lnTo>
                  <a:lnTo>
                    <a:pt x="2882270" y="3276541"/>
                  </a:lnTo>
                  <a:lnTo>
                    <a:pt x="2867661" y="3252402"/>
                  </a:lnTo>
                  <a:lnTo>
                    <a:pt x="2867661" y="3241921"/>
                  </a:lnTo>
                  <a:lnTo>
                    <a:pt x="2890527" y="3243826"/>
                  </a:lnTo>
                  <a:lnTo>
                    <a:pt x="2892750" y="3222863"/>
                  </a:lnTo>
                  <a:lnTo>
                    <a:pt x="2821930" y="3147590"/>
                  </a:lnTo>
                  <a:lnTo>
                    <a:pt x="2812084" y="3089788"/>
                  </a:lnTo>
                  <a:lnTo>
                    <a:pt x="2795888" y="3080260"/>
                  </a:lnTo>
                  <a:lnTo>
                    <a:pt x="2787313" y="3042465"/>
                  </a:lnTo>
                  <a:lnTo>
                    <a:pt x="2772387" y="3022457"/>
                  </a:lnTo>
                  <a:lnTo>
                    <a:pt x="2790171" y="3018328"/>
                  </a:lnTo>
                  <a:lnTo>
                    <a:pt x="2793347" y="3008801"/>
                  </a:lnTo>
                  <a:lnTo>
                    <a:pt x="2779374" y="2996097"/>
                  </a:lnTo>
                  <a:lnTo>
                    <a:pt x="2775245" y="2979263"/>
                  </a:lnTo>
                  <a:lnTo>
                    <a:pt x="2779056" y="2969736"/>
                  </a:lnTo>
                  <a:lnTo>
                    <a:pt x="2779056" y="2956077"/>
                  </a:lnTo>
                  <a:lnTo>
                    <a:pt x="2768576" y="2951632"/>
                  </a:lnTo>
                  <a:lnTo>
                    <a:pt x="2756825" y="2957348"/>
                  </a:lnTo>
                  <a:lnTo>
                    <a:pt x="2739676" y="2952267"/>
                  </a:lnTo>
                  <a:lnTo>
                    <a:pt x="2741899" y="2941467"/>
                  </a:lnTo>
                  <a:lnTo>
                    <a:pt x="2779691" y="2919236"/>
                  </a:lnTo>
                  <a:lnTo>
                    <a:pt x="2763812" y="2902720"/>
                  </a:lnTo>
                  <a:lnTo>
                    <a:pt x="2759684" y="2902720"/>
                  </a:lnTo>
                  <a:lnTo>
                    <a:pt x="2756190" y="2903038"/>
                  </a:lnTo>
                  <a:lnTo>
                    <a:pt x="2753332" y="2903672"/>
                  </a:lnTo>
                  <a:lnTo>
                    <a:pt x="2752379" y="2903989"/>
                  </a:lnTo>
                  <a:lnTo>
                    <a:pt x="2752062" y="2904623"/>
                  </a:lnTo>
                  <a:lnTo>
                    <a:pt x="2751426" y="2906529"/>
                  </a:lnTo>
                  <a:cubicBezTo>
                    <a:pt x="2751320" y="2907377"/>
                    <a:pt x="2751215" y="2908224"/>
                    <a:pt x="2751109" y="2909072"/>
                  </a:cubicBezTo>
                  <a:lnTo>
                    <a:pt x="2751109" y="2911930"/>
                  </a:lnTo>
                  <a:lnTo>
                    <a:pt x="2751109" y="2917011"/>
                  </a:lnTo>
                  <a:lnTo>
                    <a:pt x="2751109" y="2919236"/>
                  </a:lnTo>
                  <a:lnTo>
                    <a:pt x="2745710" y="2915423"/>
                  </a:lnTo>
                  <a:cubicBezTo>
                    <a:pt x="2746133" y="2909706"/>
                    <a:pt x="2746557" y="2903989"/>
                    <a:pt x="2746980" y="2898272"/>
                  </a:cubicBezTo>
                  <a:lnTo>
                    <a:pt x="2733642" y="2887156"/>
                  </a:lnTo>
                  <a:lnTo>
                    <a:pt x="2729513" y="2872231"/>
                  </a:lnTo>
                  <a:lnTo>
                    <a:pt x="2720621" y="2826815"/>
                  </a:lnTo>
                  <a:lnTo>
                    <a:pt x="2717763" y="2769962"/>
                  </a:lnTo>
                  <a:lnTo>
                    <a:pt x="2718432" y="2770111"/>
                  </a:lnTo>
                  <a:lnTo>
                    <a:pt x="2705803" y="2755583"/>
                  </a:lnTo>
                  <a:lnTo>
                    <a:pt x="2681365" y="2751773"/>
                  </a:lnTo>
                  <a:lnTo>
                    <a:pt x="2680413" y="2744153"/>
                  </a:lnTo>
                  <a:lnTo>
                    <a:pt x="2666449" y="2735898"/>
                  </a:lnTo>
                  <a:lnTo>
                    <a:pt x="2677874" y="2696847"/>
                  </a:lnTo>
                  <a:lnTo>
                    <a:pt x="2668353" y="2675893"/>
                  </a:lnTo>
                  <a:cubicBezTo>
                    <a:pt x="2668565" y="2666050"/>
                    <a:pt x="2668776" y="2656208"/>
                    <a:pt x="2668988" y="2646365"/>
                  </a:cubicBezTo>
                  <a:lnTo>
                    <a:pt x="2675335" y="2662240"/>
                  </a:lnTo>
                  <a:lnTo>
                    <a:pt x="2678509" y="2640968"/>
                  </a:lnTo>
                  <a:lnTo>
                    <a:pt x="2676288" y="2617791"/>
                  </a:lnTo>
                  <a:lnTo>
                    <a:pt x="2655976" y="2621282"/>
                  </a:lnTo>
                  <a:lnTo>
                    <a:pt x="2646771" y="2635889"/>
                  </a:lnTo>
                  <a:lnTo>
                    <a:pt x="2659784" y="2674939"/>
                  </a:lnTo>
                  <a:lnTo>
                    <a:pt x="2657879" y="2686687"/>
                  </a:lnTo>
                  <a:lnTo>
                    <a:pt x="2649310" y="2693036"/>
                  </a:lnTo>
                  <a:lnTo>
                    <a:pt x="2646136" y="2672717"/>
                  </a:lnTo>
                  <a:lnTo>
                    <a:pt x="2642962" y="2665414"/>
                  </a:lnTo>
                  <a:cubicBezTo>
                    <a:pt x="2643174" y="2662662"/>
                    <a:pt x="2643385" y="2659911"/>
                    <a:pt x="2643597" y="2657159"/>
                  </a:cubicBezTo>
                  <a:lnTo>
                    <a:pt x="2631854" y="2658430"/>
                  </a:lnTo>
                  <a:lnTo>
                    <a:pt x="2637567" y="2679067"/>
                  </a:lnTo>
                  <a:lnTo>
                    <a:pt x="2632489" y="2705737"/>
                  </a:lnTo>
                  <a:lnTo>
                    <a:pt x="2650579" y="2720341"/>
                  </a:lnTo>
                  <a:lnTo>
                    <a:pt x="2647722" y="2746693"/>
                  </a:lnTo>
                  <a:lnTo>
                    <a:pt x="2636298" y="2747963"/>
                  </a:lnTo>
                  <a:lnTo>
                    <a:pt x="2633124" y="2773998"/>
                  </a:lnTo>
                  <a:lnTo>
                    <a:pt x="2623920" y="2784475"/>
                  </a:lnTo>
                  <a:lnTo>
                    <a:pt x="2600434" y="2781934"/>
                  </a:lnTo>
                  <a:lnTo>
                    <a:pt x="2586787" y="2789236"/>
                  </a:lnTo>
                  <a:lnTo>
                    <a:pt x="2571870" y="2774633"/>
                  </a:lnTo>
                  <a:lnTo>
                    <a:pt x="2577583" y="2799714"/>
                  </a:lnTo>
                  <a:lnTo>
                    <a:pt x="2549970" y="2818130"/>
                  </a:lnTo>
                  <a:lnTo>
                    <a:pt x="2544893" y="2839084"/>
                  </a:lnTo>
                  <a:lnTo>
                    <a:pt x="2529023" y="2837179"/>
                  </a:lnTo>
                  <a:lnTo>
                    <a:pt x="2524898" y="2843846"/>
                  </a:lnTo>
                  <a:lnTo>
                    <a:pt x="2536322" y="2852736"/>
                  </a:lnTo>
                  <a:lnTo>
                    <a:pt x="2528389" y="2862578"/>
                  </a:lnTo>
                  <a:lnTo>
                    <a:pt x="2517598" y="2864483"/>
                  </a:lnTo>
                  <a:lnTo>
                    <a:pt x="2509981" y="2866389"/>
                  </a:lnTo>
                  <a:lnTo>
                    <a:pt x="2506807" y="2867023"/>
                  </a:lnTo>
                  <a:lnTo>
                    <a:pt x="2504903" y="2867975"/>
                  </a:lnTo>
                  <a:lnTo>
                    <a:pt x="2504268" y="2868928"/>
                  </a:lnTo>
                  <a:lnTo>
                    <a:pt x="2503952" y="2869563"/>
                  </a:lnTo>
                  <a:lnTo>
                    <a:pt x="2502999" y="2872103"/>
                  </a:lnTo>
                  <a:lnTo>
                    <a:pt x="2501730" y="2875277"/>
                  </a:lnTo>
                  <a:lnTo>
                    <a:pt x="2500777" y="2879088"/>
                  </a:lnTo>
                  <a:lnTo>
                    <a:pt x="2499190" y="2885437"/>
                  </a:lnTo>
                  <a:cubicBezTo>
                    <a:pt x="2499084" y="2886390"/>
                    <a:pt x="2498979" y="2887342"/>
                    <a:pt x="2498873" y="2888295"/>
                  </a:cubicBezTo>
                  <a:lnTo>
                    <a:pt x="2479196" y="2919092"/>
                  </a:lnTo>
                  <a:lnTo>
                    <a:pt x="2452536" y="2925442"/>
                  </a:lnTo>
                  <a:lnTo>
                    <a:pt x="2434445" y="2941316"/>
                  </a:lnTo>
                  <a:lnTo>
                    <a:pt x="2412546" y="2943856"/>
                  </a:lnTo>
                  <a:lnTo>
                    <a:pt x="2406199" y="2961954"/>
                  </a:lnTo>
                  <a:lnTo>
                    <a:pt x="2358910" y="2965446"/>
                  </a:lnTo>
                  <a:lnTo>
                    <a:pt x="2325902" y="2956239"/>
                  </a:lnTo>
                  <a:lnTo>
                    <a:pt x="2291942" y="2950206"/>
                  </a:lnTo>
                  <a:lnTo>
                    <a:pt x="2297020" y="2924807"/>
                  </a:lnTo>
                  <a:lnTo>
                    <a:pt x="2267822" y="2929252"/>
                  </a:lnTo>
                  <a:lnTo>
                    <a:pt x="2226879" y="2886389"/>
                  </a:lnTo>
                  <a:lnTo>
                    <a:pt x="2197364" y="2883216"/>
                  </a:lnTo>
                  <a:lnTo>
                    <a:pt x="2191016" y="2862578"/>
                  </a:lnTo>
                  <a:lnTo>
                    <a:pt x="2178955" y="2853371"/>
                  </a:lnTo>
                  <a:lnTo>
                    <a:pt x="2188477" y="2836226"/>
                  </a:lnTo>
                  <a:lnTo>
                    <a:pt x="2197681" y="2806700"/>
                  </a:lnTo>
                  <a:lnTo>
                    <a:pt x="2216723" y="2820034"/>
                  </a:lnTo>
                  <a:lnTo>
                    <a:pt x="2224022" y="2809240"/>
                  </a:lnTo>
                  <a:lnTo>
                    <a:pt x="2253857" y="2822891"/>
                  </a:lnTo>
                  <a:lnTo>
                    <a:pt x="2244334" y="2811462"/>
                  </a:lnTo>
                  <a:lnTo>
                    <a:pt x="2243066" y="2799714"/>
                  </a:lnTo>
                  <a:lnTo>
                    <a:pt x="2283373" y="2782569"/>
                  </a:lnTo>
                  <a:lnTo>
                    <a:pt x="2235450" y="2793365"/>
                  </a:lnTo>
                  <a:lnTo>
                    <a:pt x="2224976" y="2773679"/>
                  </a:lnTo>
                  <a:lnTo>
                    <a:pt x="2235132" y="2752408"/>
                  </a:lnTo>
                  <a:lnTo>
                    <a:pt x="2251001" y="2748280"/>
                  </a:lnTo>
                  <a:lnTo>
                    <a:pt x="2258618" y="2737486"/>
                  </a:lnTo>
                  <a:lnTo>
                    <a:pt x="2242432" y="2730184"/>
                  </a:lnTo>
                  <a:lnTo>
                    <a:pt x="2245287" y="2720658"/>
                  </a:lnTo>
                  <a:lnTo>
                    <a:pt x="2261156" y="2707958"/>
                  </a:lnTo>
                  <a:lnTo>
                    <a:pt x="2261156" y="2703514"/>
                  </a:lnTo>
                  <a:lnTo>
                    <a:pt x="2245287" y="2694307"/>
                  </a:lnTo>
                  <a:lnTo>
                    <a:pt x="2232909" y="2720024"/>
                  </a:lnTo>
                  <a:lnTo>
                    <a:pt x="2214502" y="2707641"/>
                  </a:lnTo>
                  <a:lnTo>
                    <a:pt x="2211646" y="2733675"/>
                  </a:lnTo>
                  <a:lnTo>
                    <a:pt x="2197998" y="2725421"/>
                  </a:lnTo>
                  <a:cubicBezTo>
                    <a:pt x="2197681" y="2720870"/>
                    <a:pt x="2197363" y="2716319"/>
                    <a:pt x="2197046" y="2711768"/>
                  </a:cubicBezTo>
                  <a:lnTo>
                    <a:pt x="2191333" y="2703196"/>
                  </a:lnTo>
                  <a:lnTo>
                    <a:pt x="2204980" y="2676845"/>
                  </a:lnTo>
                  <a:lnTo>
                    <a:pt x="2223072" y="2685099"/>
                  </a:lnTo>
                  <a:lnTo>
                    <a:pt x="2224976" y="2659700"/>
                  </a:lnTo>
                  <a:lnTo>
                    <a:pt x="2227833" y="2657478"/>
                  </a:lnTo>
                  <a:lnTo>
                    <a:pt x="2233862" y="2652715"/>
                  </a:lnTo>
                  <a:lnTo>
                    <a:pt x="2237035" y="2649540"/>
                  </a:lnTo>
                  <a:lnTo>
                    <a:pt x="2239257" y="2646683"/>
                  </a:lnTo>
                  <a:lnTo>
                    <a:pt x="2241161" y="2644460"/>
                  </a:lnTo>
                  <a:lnTo>
                    <a:pt x="2241479" y="2643508"/>
                  </a:lnTo>
                  <a:lnTo>
                    <a:pt x="2241479" y="2642873"/>
                  </a:lnTo>
                  <a:lnTo>
                    <a:pt x="2241479" y="2642555"/>
                  </a:lnTo>
                  <a:lnTo>
                    <a:pt x="2241798" y="2642555"/>
                  </a:lnTo>
                  <a:lnTo>
                    <a:pt x="2243702" y="2642873"/>
                  </a:lnTo>
                  <a:lnTo>
                    <a:pt x="2248461" y="2646048"/>
                  </a:lnTo>
                  <a:lnTo>
                    <a:pt x="2256713" y="2651127"/>
                  </a:lnTo>
                  <a:lnTo>
                    <a:pt x="2264966" y="2632078"/>
                  </a:lnTo>
                  <a:lnTo>
                    <a:pt x="2259571" y="2626999"/>
                  </a:lnTo>
                  <a:lnTo>
                    <a:pt x="2242432" y="2639698"/>
                  </a:lnTo>
                  <a:lnTo>
                    <a:pt x="2232909" y="2632395"/>
                  </a:lnTo>
                  <a:lnTo>
                    <a:pt x="2216406" y="2645095"/>
                  </a:lnTo>
                  <a:lnTo>
                    <a:pt x="2211646" y="2633665"/>
                  </a:lnTo>
                  <a:lnTo>
                    <a:pt x="2225609" y="2614615"/>
                  </a:lnTo>
                  <a:lnTo>
                    <a:pt x="2237035" y="2592073"/>
                  </a:lnTo>
                  <a:lnTo>
                    <a:pt x="2260205" y="2583819"/>
                  </a:lnTo>
                  <a:lnTo>
                    <a:pt x="2263060" y="2568896"/>
                  </a:lnTo>
                  <a:lnTo>
                    <a:pt x="2245287" y="2569214"/>
                  </a:lnTo>
                  <a:lnTo>
                    <a:pt x="2264013" y="2548576"/>
                  </a:lnTo>
                  <a:lnTo>
                    <a:pt x="2274486" y="2524764"/>
                  </a:lnTo>
                  <a:lnTo>
                    <a:pt x="2276390" y="2521589"/>
                  </a:lnTo>
                  <a:lnTo>
                    <a:pt x="2288133" y="2517779"/>
                  </a:lnTo>
                  <a:lnTo>
                    <a:pt x="2285278" y="2560324"/>
                  </a:lnTo>
                  <a:lnTo>
                    <a:pt x="2292893" y="2570485"/>
                  </a:lnTo>
                  <a:lnTo>
                    <a:pt x="2297656" y="2512700"/>
                  </a:lnTo>
                  <a:lnTo>
                    <a:pt x="2328123" y="2498726"/>
                  </a:lnTo>
                  <a:lnTo>
                    <a:pt x="2315429" y="2494594"/>
                  </a:lnTo>
                  <a:lnTo>
                    <a:pt x="2290038" y="2503489"/>
                  </a:lnTo>
                  <a:lnTo>
                    <a:pt x="2293212" y="2487610"/>
                  </a:lnTo>
                  <a:lnTo>
                    <a:pt x="2278612" y="2503489"/>
                  </a:lnTo>
                  <a:lnTo>
                    <a:pt x="2250048" y="2517144"/>
                  </a:lnTo>
                  <a:lnTo>
                    <a:pt x="2241798" y="2546990"/>
                  </a:lnTo>
                  <a:lnTo>
                    <a:pt x="2213550" y="2566039"/>
                  </a:lnTo>
                  <a:lnTo>
                    <a:pt x="2206249" y="2575564"/>
                  </a:lnTo>
                  <a:lnTo>
                    <a:pt x="2183715" y="2563182"/>
                  </a:lnTo>
                  <a:lnTo>
                    <a:pt x="2169117" y="2573658"/>
                  </a:lnTo>
                  <a:lnTo>
                    <a:pt x="2149756" y="2544449"/>
                  </a:lnTo>
                  <a:cubicBezTo>
                    <a:pt x="2149650" y="2541380"/>
                    <a:pt x="2149545" y="2538311"/>
                    <a:pt x="2149439" y="2535242"/>
                  </a:cubicBezTo>
                  <a:lnTo>
                    <a:pt x="2166578" y="2537146"/>
                  </a:lnTo>
                  <a:lnTo>
                    <a:pt x="2168800" y="2516191"/>
                  </a:lnTo>
                  <a:lnTo>
                    <a:pt x="2183399" y="2530480"/>
                  </a:lnTo>
                  <a:lnTo>
                    <a:pt x="2216088" y="2509202"/>
                  </a:lnTo>
                  <a:lnTo>
                    <a:pt x="2187842" y="2511428"/>
                  </a:lnTo>
                  <a:lnTo>
                    <a:pt x="2178955" y="2506347"/>
                  </a:lnTo>
                  <a:lnTo>
                    <a:pt x="2176734" y="2489517"/>
                  </a:lnTo>
                  <a:lnTo>
                    <a:pt x="2203076" y="2475554"/>
                  </a:lnTo>
                  <a:lnTo>
                    <a:pt x="2181178" y="2477773"/>
                  </a:lnTo>
                  <a:cubicBezTo>
                    <a:pt x="2181390" y="2473540"/>
                    <a:pt x="2181601" y="2469306"/>
                    <a:pt x="2181813" y="2465073"/>
                  </a:cubicBezTo>
                  <a:lnTo>
                    <a:pt x="2169117" y="2453962"/>
                  </a:lnTo>
                  <a:lnTo>
                    <a:pt x="2180543" y="2439040"/>
                  </a:lnTo>
                  <a:lnTo>
                    <a:pt x="2172290" y="2438087"/>
                  </a:lnTo>
                  <a:lnTo>
                    <a:pt x="2159594" y="2444438"/>
                  </a:lnTo>
                  <a:lnTo>
                    <a:pt x="2141505" y="2433007"/>
                  </a:lnTo>
                  <a:lnTo>
                    <a:pt x="2149756" y="2422530"/>
                  </a:lnTo>
                  <a:lnTo>
                    <a:pt x="2138331" y="2421258"/>
                  </a:lnTo>
                  <a:lnTo>
                    <a:pt x="2143091" y="2403163"/>
                  </a:lnTo>
                  <a:lnTo>
                    <a:pt x="2158959" y="2402208"/>
                  </a:lnTo>
                  <a:lnTo>
                    <a:pt x="2184669" y="2408243"/>
                  </a:lnTo>
                  <a:lnTo>
                    <a:pt x="2209741" y="2392366"/>
                  </a:lnTo>
                  <a:lnTo>
                    <a:pt x="2253223" y="2401575"/>
                  </a:lnTo>
                  <a:lnTo>
                    <a:pt x="2274486" y="2389510"/>
                  </a:lnTo>
                  <a:lnTo>
                    <a:pt x="2317968" y="2416815"/>
                  </a:lnTo>
                  <a:lnTo>
                    <a:pt x="2312891" y="2438722"/>
                  </a:lnTo>
                  <a:lnTo>
                    <a:pt x="2328441" y="2426022"/>
                  </a:lnTo>
                  <a:lnTo>
                    <a:pt x="2341136" y="2440627"/>
                  </a:lnTo>
                  <a:lnTo>
                    <a:pt x="2347484" y="2426022"/>
                  </a:lnTo>
                  <a:lnTo>
                    <a:pt x="2329710" y="2412053"/>
                  </a:lnTo>
                  <a:lnTo>
                    <a:pt x="2325902" y="2398716"/>
                  </a:lnTo>
                  <a:lnTo>
                    <a:pt x="2386204" y="2376172"/>
                  </a:lnTo>
                  <a:lnTo>
                    <a:pt x="2384935" y="2359030"/>
                  </a:lnTo>
                  <a:lnTo>
                    <a:pt x="2353197" y="2371094"/>
                  </a:lnTo>
                  <a:lnTo>
                    <a:pt x="2361765" y="2356172"/>
                  </a:lnTo>
                  <a:cubicBezTo>
                    <a:pt x="2361659" y="2348023"/>
                    <a:pt x="2361554" y="2339874"/>
                    <a:pt x="2361448" y="2331725"/>
                  </a:cubicBezTo>
                  <a:lnTo>
                    <a:pt x="2383348" y="2299021"/>
                  </a:lnTo>
                  <a:lnTo>
                    <a:pt x="2345898" y="2332040"/>
                  </a:lnTo>
                  <a:lnTo>
                    <a:pt x="2345898" y="2368872"/>
                  </a:lnTo>
                  <a:lnTo>
                    <a:pt x="2330346" y="2378397"/>
                  </a:lnTo>
                  <a:lnTo>
                    <a:pt x="2320824" y="2367285"/>
                  </a:lnTo>
                  <a:lnTo>
                    <a:pt x="2313208" y="2374587"/>
                  </a:lnTo>
                  <a:lnTo>
                    <a:pt x="2271948" y="2374904"/>
                  </a:lnTo>
                  <a:lnTo>
                    <a:pt x="2271948" y="2363157"/>
                  </a:lnTo>
                  <a:lnTo>
                    <a:pt x="2287500" y="2339979"/>
                  </a:lnTo>
                  <a:lnTo>
                    <a:pt x="2263378" y="2359030"/>
                  </a:lnTo>
                  <a:lnTo>
                    <a:pt x="2263378" y="2376172"/>
                  </a:lnTo>
                  <a:lnTo>
                    <a:pt x="2245605" y="2379350"/>
                  </a:lnTo>
                  <a:lnTo>
                    <a:pt x="2210694" y="2377443"/>
                  </a:lnTo>
                  <a:lnTo>
                    <a:pt x="2176100" y="2399987"/>
                  </a:lnTo>
                  <a:lnTo>
                    <a:pt x="2153882" y="2391732"/>
                  </a:lnTo>
                  <a:lnTo>
                    <a:pt x="2145948" y="2379350"/>
                  </a:lnTo>
                  <a:lnTo>
                    <a:pt x="2160864" y="2371729"/>
                  </a:lnTo>
                  <a:lnTo>
                    <a:pt x="2136427" y="2362204"/>
                  </a:lnTo>
                  <a:lnTo>
                    <a:pt x="2178639" y="2342201"/>
                  </a:lnTo>
                  <a:lnTo>
                    <a:pt x="2167847" y="2339979"/>
                  </a:lnTo>
                  <a:lnTo>
                    <a:pt x="2173243" y="2326326"/>
                  </a:lnTo>
                  <a:lnTo>
                    <a:pt x="2188160" y="2322834"/>
                  </a:lnTo>
                  <a:lnTo>
                    <a:pt x="2158008" y="2303150"/>
                  </a:lnTo>
                  <a:lnTo>
                    <a:pt x="2166578" y="2294574"/>
                  </a:lnTo>
                  <a:lnTo>
                    <a:pt x="2133571" y="2274889"/>
                  </a:lnTo>
                  <a:lnTo>
                    <a:pt x="2157057" y="2271715"/>
                  </a:lnTo>
                  <a:lnTo>
                    <a:pt x="2154518" y="2256790"/>
                  </a:lnTo>
                  <a:lnTo>
                    <a:pt x="2160864" y="2256790"/>
                  </a:lnTo>
                  <a:lnTo>
                    <a:pt x="2173560" y="2244090"/>
                  </a:lnTo>
                  <a:lnTo>
                    <a:pt x="2187525" y="2258697"/>
                  </a:lnTo>
                  <a:lnTo>
                    <a:pt x="2200219" y="2265998"/>
                  </a:lnTo>
                  <a:lnTo>
                    <a:pt x="2203395" y="2253298"/>
                  </a:lnTo>
                  <a:lnTo>
                    <a:pt x="2226246" y="2245361"/>
                  </a:lnTo>
                  <a:lnTo>
                    <a:pt x="2252906" y="2258377"/>
                  </a:lnTo>
                  <a:lnTo>
                    <a:pt x="2266552" y="2244090"/>
                  </a:lnTo>
                  <a:lnTo>
                    <a:pt x="2266552" y="2235835"/>
                  </a:lnTo>
                  <a:lnTo>
                    <a:pt x="2213550" y="2243773"/>
                  </a:lnTo>
                  <a:lnTo>
                    <a:pt x="2197681" y="2239644"/>
                  </a:lnTo>
                  <a:lnTo>
                    <a:pt x="2204029" y="2231072"/>
                  </a:lnTo>
                  <a:lnTo>
                    <a:pt x="2233862" y="2227898"/>
                  </a:lnTo>
                  <a:lnTo>
                    <a:pt x="2254492" y="2222181"/>
                  </a:lnTo>
                  <a:lnTo>
                    <a:pt x="2236401" y="2212020"/>
                  </a:lnTo>
                  <a:lnTo>
                    <a:pt x="2249414" y="2203448"/>
                  </a:lnTo>
                  <a:lnTo>
                    <a:pt x="2244970" y="2194876"/>
                  </a:lnTo>
                  <a:lnTo>
                    <a:pt x="2230053" y="2187889"/>
                  </a:lnTo>
                  <a:lnTo>
                    <a:pt x="2238304" y="2165664"/>
                  </a:lnTo>
                  <a:lnTo>
                    <a:pt x="2261791" y="2150423"/>
                  </a:lnTo>
                  <a:lnTo>
                    <a:pt x="2278612" y="2184079"/>
                  </a:lnTo>
                  <a:lnTo>
                    <a:pt x="2285912" y="2178682"/>
                  </a:lnTo>
                  <a:lnTo>
                    <a:pt x="2279565" y="2166298"/>
                  </a:lnTo>
                  <a:lnTo>
                    <a:pt x="2281469" y="2138677"/>
                  </a:lnTo>
                  <a:lnTo>
                    <a:pt x="2300512" y="2135500"/>
                  </a:lnTo>
                  <a:lnTo>
                    <a:pt x="2314476" y="2151058"/>
                  </a:lnTo>
                  <a:lnTo>
                    <a:pt x="2307177" y="2195194"/>
                  </a:lnTo>
                  <a:lnTo>
                    <a:pt x="2318920" y="2195194"/>
                  </a:lnTo>
                  <a:lnTo>
                    <a:pt x="2329076" y="2158361"/>
                  </a:lnTo>
                  <a:lnTo>
                    <a:pt x="2356688" y="2158044"/>
                  </a:lnTo>
                  <a:lnTo>
                    <a:pt x="2361131" y="2146612"/>
                  </a:lnTo>
                  <a:lnTo>
                    <a:pt x="2321776" y="2142486"/>
                  </a:lnTo>
                  <a:lnTo>
                    <a:pt x="2319237" y="2125021"/>
                  </a:lnTo>
                  <a:lnTo>
                    <a:pt x="2297020" y="2113274"/>
                  </a:lnTo>
                  <a:lnTo>
                    <a:pt x="2285594" y="2125021"/>
                  </a:lnTo>
                  <a:lnTo>
                    <a:pt x="2278294" y="2118988"/>
                  </a:lnTo>
                  <a:lnTo>
                    <a:pt x="2283373" y="2109465"/>
                  </a:lnTo>
                  <a:lnTo>
                    <a:pt x="2297973" y="2100891"/>
                  </a:lnTo>
                  <a:lnTo>
                    <a:pt x="2310667" y="2099304"/>
                  </a:lnTo>
                  <a:lnTo>
                    <a:pt x="2326855" y="2092953"/>
                  </a:lnTo>
                  <a:lnTo>
                    <a:pt x="2344627" y="2103432"/>
                  </a:lnTo>
                  <a:lnTo>
                    <a:pt x="2352880" y="2098033"/>
                  </a:lnTo>
                  <a:lnTo>
                    <a:pt x="2373509" y="2117719"/>
                  </a:lnTo>
                  <a:lnTo>
                    <a:pt x="2388426" y="2113591"/>
                  </a:lnTo>
                  <a:lnTo>
                    <a:pt x="2390965" y="2100891"/>
                  </a:lnTo>
                  <a:lnTo>
                    <a:pt x="2364623" y="2097082"/>
                  </a:lnTo>
                  <a:lnTo>
                    <a:pt x="2364623" y="2087237"/>
                  </a:lnTo>
                  <a:lnTo>
                    <a:pt x="2392868" y="2073585"/>
                  </a:lnTo>
                  <a:lnTo>
                    <a:pt x="2361131" y="2063426"/>
                  </a:lnTo>
                  <a:lnTo>
                    <a:pt x="2344309" y="2067553"/>
                  </a:lnTo>
                  <a:lnTo>
                    <a:pt x="2321141" y="2069141"/>
                  </a:lnTo>
                  <a:lnTo>
                    <a:pt x="2338915" y="2050726"/>
                  </a:lnTo>
                  <a:lnTo>
                    <a:pt x="2320824" y="2045646"/>
                  </a:lnTo>
                  <a:lnTo>
                    <a:pt x="2318602" y="2029776"/>
                  </a:lnTo>
                  <a:lnTo>
                    <a:pt x="2346849" y="2010726"/>
                  </a:lnTo>
                  <a:lnTo>
                    <a:pt x="2363987" y="2025013"/>
                  </a:lnTo>
                  <a:lnTo>
                    <a:pt x="2377953" y="2033586"/>
                  </a:lnTo>
                  <a:lnTo>
                    <a:pt x="2390330" y="2019933"/>
                  </a:lnTo>
                  <a:lnTo>
                    <a:pt x="2395725" y="2026918"/>
                  </a:lnTo>
                  <a:lnTo>
                    <a:pt x="2422068" y="2016441"/>
                  </a:lnTo>
                  <a:lnTo>
                    <a:pt x="2401756" y="1998661"/>
                  </a:lnTo>
                  <a:lnTo>
                    <a:pt x="2384935" y="2011360"/>
                  </a:lnTo>
                  <a:lnTo>
                    <a:pt x="2370336" y="2004376"/>
                  </a:lnTo>
                  <a:lnTo>
                    <a:pt x="2373191" y="1984056"/>
                  </a:lnTo>
                  <a:lnTo>
                    <a:pt x="2394138" y="1977706"/>
                  </a:lnTo>
                  <a:lnTo>
                    <a:pt x="2409055" y="1966911"/>
                  </a:lnTo>
                  <a:lnTo>
                    <a:pt x="2423655" y="1967864"/>
                  </a:lnTo>
                  <a:cubicBezTo>
                    <a:pt x="2423973" y="1963631"/>
                    <a:pt x="2424290" y="1959397"/>
                    <a:pt x="2424608" y="1955164"/>
                  </a:cubicBezTo>
                  <a:lnTo>
                    <a:pt x="2438570" y="1958338"/>
                  </a:lnTo>
                  <a:lnTo>
                    <a:pt x="2445870" y="1965324"/>
                  </a:lnTo>
                  <a:lnTo>
                    <a:pt x="2460787" y="1944051"/>
                  </a:lnTo>
                  <a:lnTo>
                    <a:pt x="2480465" y="1914841"/>
                  </a:lnTo>
                  <a:lnTo>
                    <a:pt x="2502364" y="1913254"/>
                  </a:lnTo>
                  <a:lnTo>
                    <a:pt x="2520455" y="1906904"/>
                  </a:lnTo>
                  <a:lnTo>
                    <a:pt x="2529341" y="1928811"/>
                  </a:lnTo>
                  <a:lnTo>
                    <a:pt x="2553461" y="1919286"/>
                  </a:lnTo>
                  <a:lnTo>
                    <a:pt x="2543941" y="1902459"/>
                  </a:lnTo>
                  <a:lnTo>
                    <a:pt x="2538228" y="1886901"/>
                  </a:lnTo>
                  <a:lnTo>
                    <a:pt x="2585518" y="1865312"/>
                  </a:lnTo>
                  <a:lnTo>
                    <a:pt x="2609319" y="1891347"/>
                  </a:lnTo>
                  <a:lnTo>
                    <a:pt x="2603925" y="1913254"/>
                  </a:lnTo>
                  <a:lnTo>
                    <a:pt x="2607415" y="1925954"/>
                  </a:lnTo>
                  <a:lnTo>
                    <a:pt x="2630902" y="1923731"/>
                  </a:lnTo>
                  <a:lnTo>
                    <a:pt x="2619793" y="1910079"/>
                  </a:lnTo>
                  <a:lnTo>
                    <a:pt x="2626141" y="1900554"/>
                  </a:lnTo>
                  <a:lnTo>
                    <a:pt x="2665497" y="1901189"/>
                  </a:lnTo>
                  <a:lnTo>
                    <a:pt x="2678826" y="1889759"/>
                  </a:lnTo>
                  <a:lnTo>
                    <a:pt x="2665179" y="1871979"/>
                  </a:lnTo>
                  <a:lnTo>
                    <a:pt x="2684856" y="1851658"/>
                  </a:lnTo>
                  <a:lnTo>
                    <a:pt x="2739762" y="1824989"/>
                  </a:lnTo>
                  <a:lnTo>
                    <a:pt x="2727702" y="1843086"/>
                  </a:lnTo>
                  <a:lnTo>
                    <a:pt x="2755314" y="1832928"/>
                  </a:lnTo>
                  <a:lnTo>
                    <a:pt x="2757853" y="1817369"/>
                  </a:lnTo>
                  <a:lnTo>
                    <a:pt x="2733732" y="1816734"/>
                  </a:lnTo>
                  <a:lnTo>
                    <a:pt x="2743254" y="1805304"/>
                  </a:lnTo>
                  <a:cubicBezTo>
                    <a:pt x="2743360" y="1802129"/>
                    <a:pt x="2743465" y="1798954"/>
                    <a:pt x="2743571" y="1795779"/>
                  </a:cubicBezTo>
                  <a:lnTo>
                    <a:pt x="2735636" y="1791334"/>
                  </a:lnTo>
                  <a:lnTo>
                    <a:pt x="2750553" y="1786571"/>
                  </a:lnTo>
                  <a:lnTo>
                    <a:pt x="2749283" y="1782443"/>
                  </a:lnTo>
                  <a:lnTo>
                    <a:pt x="2732463" y="1785936"/>
                  </a:lnTo>
                  <a:lnTo>
                    <a:pt x="2723576" y="1801494"/>
                  </a:lnTo>
                  <a:lnTo>
                    <a:pt x="2655341" y="1817686"/>
                  </a:lnTo>
                  <a:lnTo>
                    <a:pt x="2652167" y="1822131"/>
                  </a:lnTo>
                  <a:lnTo>
                    <a:pt x="2724211" y="1806891"/>
                  </a:lnTo>
                  <a:lnTo>
                    <a:pt x="2726114" y="1817369"/>
                  </a:lnTo>
                  <a:lnTo>
                    <a:pt x="2673431" y="1835784"/>
                  </a:lnTo>
                  <a:lnTo>
                    <a:pt x="2648041" y="1871979"/>
                  </a:lnTo>
                  <a:lnTo>
                    <a:pt x="2615668" y="1886267"/>
                  </a:lnTo>
                  <a:lnTo>
                    <a:pt x="2597261" y="1856739"/>
                  </a:lnTo>
                  <a:lnTo>
                    <a:pt x="2607415" y="1833245"/>
                  </a:lnTo>
                  <a:lnTo>
                    <a:pt x="2587739" y="1846261"/>
                  </a:lnTo>
                  <a:lnTo>
                    <a:pt x="2578217" y="1843086"/>
                  </a:lnTo>
                  <a:cubicBezTo>
                    <a:pt x="2578111" y="1832503"/>
                    <a:pt x="2578006" y="1821919"/>
                    <a:pt x="2577900" y="1811336"/>
                  </a:cubicBezTo>
                  <a:lnTo>
                    <a:pt x="2599165" y="1807209"/>
                  </a:lnTo>
                  <a:lnTo>
                    <a:pt x="2622967" y="1785619"/>
                  </a:lnTo>
                  <a:lnTo>
                    <a:pt x="2598530" y="1780538"/>
                  </a:lnTo>
                  <a:lnTo>
                    <a:pt x="2596625" y="1767839"/>
                  </a:lnTo>
                  <a:lnTo>
                    <a:pt x="2627094" y="1760536"/>
                  </a:lnTo>
                  <a:lnTo>
                    <a:pt x="2619476" y="1751963"/>
                  </a:lnTo>
                  <a:lnTo>
                    <a:pt x="2625823" y="1733866"/>
                  </a:lnTo>
                  <a:lnTo>
                    <a:pt x="2644550" y="1726564"/>
                  </a:lnTo>
                  <a:lnTo>
                    <a:pt x="2656927" y="1685606"/>
                  </a:lnTo>
                  <a:lnTo>
                    <a:pt x="2672796" y="1686241"/>
                  </a:lnTo>
                  <a:lnTo>
                    <a:pt x="2677239" y="1672588"/>
                  </a:lnTo>
                  <a:lnTo>
                    <a:pt x="2695013" y="1652269"/>
                  </a:lnTo>
                  <a:lnTo>
                    <a:pt x="2703264" y="1658619"/>
                  </a:lnTo>
                  <a:lnTo>
                    <a:pt x="2721355" y="1676398"/>
                  </a:lnTo>
                  <a:lnTo>
                    <a:pt x="2735320" y="1675128"/>
                  </a:lnTo>
                  <a:lnTo>
                    <a:pt x="2719133" y="1659253"/>
                  </a:lnTo>
                  <a:lnTo>
                    <a:pt x="2721355" y="1651316"/>
                  </a:lnTo>
                  <a:lnTo>
                    <a:pt x="2745793" y="1659253"/>
                  </a:lnTo>
                  <a:lnTo>
                    <a:pt x="2749918" y="1656079"/>
                  </a:lnTo>
                  <a:lnTo>
                    <a:pt x="2743254" y="1642426"/>
                  </a:lnTo>
                  <a:lnTo>
                    <a:pt x="2741349" y="1624646"/>
                  </a:lnTo>
                  <a:lnTo>
                    <a:pt x="2750870" y="1620201"/>
                  </a:lnTo>
                  <a:lnTo>
                    <a:pt x="2771499" y="1600833"/>
                  </a:lnTo>
                  <a:lnTo>
                    <a:pt x="2763248" y="1591944"/>
                  </a:lnTo>
                  <a:lnTo>
                    <a:pt x="2742936" y="1608771"/>
                  </a:lnTo>
                  <a:lnTo>
                    <a:pt x="2733732" y="1609723"/>
                  </a:lnTo>
                  <a:lnTo>
                    <a:pt x="2730241" y="1603374"/>
                  </a:lnTo>
                  <a:lnTo>
                    <a:pt x="2741983" y="1579561"/>
                  </a:lnTo>
                  <a:lnTo>
                    <a:pt x="2752459" y="1580196"/>
                  </a:lnTo>
                  <a:lnTo>
                    <a:pt x="2769278" y="1572576"/>
                  </a:lnTo>
                  <a:lnTo>
                    <a:pt x="2766105" y="1549399"/>
                  </a:lnTo>
                  <a:lnTo>
                    <a:pt x="2779435" y="1533524"/>
                  </a:lnTo>
                  <a:lnTo>
                    <a:pt x="2799430" y="1528127"/>
                  </a:lnTo>
                  <a:lnTo>
                    <a:pt x="2804825" y="1517649"/>
                  </a:lnTo>
                  <a:lnTo>
                    <a:pt x="2813077" y="1509077"/>
                  </a:lnTo>
                  <a:lnTo>
                    <a:pt x="2818790" y="1531937"/>
                  </a:lnTo>
                  <a:lnTo>
                    <a:pt x="2830215" y="1541461"/>
                  </a:lnTo>
                  <a:lnTo>
                    <a:pt x="2842592" y="1520189"/>
                  </a:lnTo>
                  <a:lnTo>
                    <a:pt x="2837515" y="1515109"/>
                  </a:lnTo>
                  <a:lnTo>
                    <a:pt x="2855288" y="1505584"/>
                  </a:lnTo>
                  <a:lnTo>
                    <a:pt x="2863540" y="1493836"/>
                  </a:lnTo>
                  <a:lnTo>
                    <a:pt x="2859414" y="1486534"/>
                  </a:lnTo>
                  <a:lnTo>
                    <a:pt x="2845767" y="1504314"/>
                  </a:lnTo>
                  <a:lnTo>
                    <a:pt x="2832120" y="1513204"/>
                  </a:lnTo>
                  <a:lnTo>
                    <a:pt x="2828945" y="1481137"/>
                  </a:lnTo>
                  <a:cubicBezTo>
                    <a:pt x="2828839" y="1480502"/>
                    <a:pt x="2828734" y="1479867"/>
                    <a:pt x="2828628" y="1479232"/>
                  </a:cubicBezTo>
                  <a:lnTo>
                    <a:pt x="2825772" y="1481137"/>
                  </a:lnTo>
                  <a:lnTo>
                    <a:pt x="2819425" y="1484629"/>
                  </a:lnTo>
                  <a:lnTo>
                    <a:pt x="2806729" y="1509077"/>
                  </a:lnTo>
                  <a:lnTo>
                    <a:pt x="2794987" y="1503996"/>
                  </a:lnTo>
                  <a:lnTo>
                    <a:pt x="2801335" y="1488122"/>
                  </a:lnTo>
                  <a:lnTo>
                    <a:pt x="2807047" y="1481137"/>
                  </a:lnTo>
                  <a:lnTo>
                    <a:pt x="2815933" y="1470024"/>
                  </a:lnTo>
                  <a:lnTo>
                    <a:pt x="2827359" y="1465897"/>
                  </a:lnTo>
                  <a:lnTo>
                    <a:pt x="2821012" y="1454149"/>
                  </a:lnTo>
                  <a:lnTo>
                    <a:pt x="2825137" y="1438274"/>
                  </a:lnTo>
                  <a:lnTo>
                    <a:pt x="2832436" y="1441449"/>
                  </a:lnTo>
                  <a:cubicBezTo>
                    <a:pt x="2832859" y="1448011"/>
                    <a:pt x="2833283" y="1454572"/>
                    <a:pt x="2833706" y="1461134"/>
                  </a:cubicBezTo>
                  <a:lnTo>
                    <a:pt x="2840371" y="1467484"/>
                  </a:lnTo>
                  <a:lnTo>
                    <a:pt x="2859414" y="1481137"/>
                  </a:lnTo>
                  <a:lnTo>
                    <a:pt x="2862588" y="1483042"/>
                  </a:lnTo>
                  <a:cubicBezTo>
                    <a:pt x="2862482" y="1482407"/>
                    <a:pt x="2862377" y="1481772"/>
                    <a:pt x="2862271" y="1481137"/>
                  </a:cubicBezTo>
                  <a:lnTo>
                    <a:pt x="2860366" y="1474152"/>
                  </a:lnTo>
                  <a:lnTo>
                    <a:pt x="2854653" y="1441132"/>
                  </a:lnTo>
                  <a:lnTo>
                    <a:pt x="2836563" y="1430972"/>
                  </a:lnTo>
                  <a:lnTo>
                    <a:pt x="2833072" y="1410017"/>
                  </a:lnTo>
                  <a:lnTo>
                    <a:pt x="2847036" y="1405255"/>
                  </a:lnTo>
                  <a:lnTo>
                    <a:pt x="2852749" y="1426527"/>
                  </a:lnTo>
                  <a:lnTo>
                    <a:pt x="2864174" y="1423987"/>
                  </a:lnTo>
                  <a:lnTo>
                    <a:pt x="2868300" y="1403350"/>
                  </a:lnTo>
                  <a:lnTo>
                    <a:pt x="2848941" y="1392554"/>
                  </a:lnTo>
                  <a:lnTo>
                    <a:pt x="2854970" y="1378267"/>
                  </a:lnTo>
                  <a:lnTo>
                    <a:pt x="2874013" y="1375727"/>
                  </a:lnTo>
                  <a:lnTo>
                    <a:pt x="2865761" y="1360170"/>
                  </a:lnTo>
                  <a:lnTo>
                    <a:pt x="2872744" y="1346200"/>
                  </a:lnTo>
                  <a:lnTo>
                    <a:pt x="2899721" y="1361757"/>
                  </a:lnTo>
                  <a:lnTo>
                    <a:pt x="2904482" y="1355407"/>
                  </a:lnTo>
                  <a:lnTo>
                    <a:pt x="2886390" y="1337945"/>
                  </a:lnTo>
                  <a:cubicBezTo>
                    <a:pt x="2886813" y="1332547"/>
                    <a:pt x="2887237" y="1327150"/>
                    <a:pt x="2887660" y="1321752"/>
                  </a:cubicBezTo>
                  <a:lnTo>
                    <a:pt x="2864174" y="1337945"/>
                  </a:lnTo>
                  <a:lnTo>
                    <a:pt x="2844496" y="1366519"/>
                  </a:lnTo>
                  <a:lnTo>
                    <a:pt x="2834976" y="1356360"/>
                  </a:lnTo>
                  <a:lnTo>
                    <a:pt x="2854970" y="1345247"/>
                  </a:lnTo>
                  <a:lnTo>
                    <a:pt x="2850527" y="1331912"/>
                  </a:lnTo>
                  <a:lnTo>
                    <a:pt x="2827041" y="1327467"/>
                  </a:lnTo>
                  <a:lnTo>
                    <a:pt x="2834659" y="1308735"/>
                  </a:lnTo>
                  <a:lnTo>
                    <a:pt x="2850527" y="1323340"/>
                  </a:lnTo>
                  <a:lnTo>
                    <a:pt x="2888296" y="1308100"/>
                  </a:lnTo>
                  <a:lnTo>
                    <a:pt x="2890518" y="1278890"/>
                  </a:lnTo>
                  <a:lnTo>
                    <a:pt x="2898768" y="1278255"/>
                  </a:lnTo>
                  <a:lnTo>
                    <a:pt x="2925112" y="1271905"/>
                  </a:lnTo>
                  <a:lnTo>
                    <a:pt x="2936854" y="1286510"/>
                  </a:lnTo>
                  <a:lnTo>
                    <a:pt x="2945741" y="1306830"/>
                  </a:lnTo>
                  <a:lnTo>
                    <a:pt x="2953675" y="1290637"/>
                  </a:lnTo>
                  <a:lnTo>
                    <a:pt x="2975891" y="1279843"/>
                  </a:lnTo>
                  <a:lnTo>
                    <a:pt x="2984143" y="1264285"/>
                  </a:lnTo>
                  <a:lnTo>
                    <a:pt x="2954945" y="1267460"/>
                  </a:lnTo>
                  <a:lnTo>
                    <a:pt x="2946376" y="1276033"/>
                  </a:lnTo>
                  <a:lnTo>
                    <a:pt x="2925746" y="1242377"/>
                  </a:lnTo>
                  <a:lnTo>
                    <a:pt x="2918447" y="1238250"/>
                  </a:lnTo>
                  <a:lnTo>
                    <a:pt x="2920351" y="1219200"/>
                  </a:lnTo>
                  <a:lnTo>
                    <a:pt x="2935267" y="1221423"/>
                  </a:lnTo>
                  <a:lnTo>
                    <a:pt x="2941297" y="1202373"/>
                  </a:lnTo>
                  <a:lnTo>
                    <a:pt x="2907338" y="1198563"/>
                  </a:lnTo>
                  <a:lnTo>
                    <a:pt x="2908607" y="1184593"/>
                  </a:lnTo>
                  <a:lnTo>
                    <a:pt x="2939394" y="1183323"/>
                  </a:lnTo>
                  <a:lnTo>
                    <a:pt x="2919081" y="1175068"/>
                  </a:lnTo>
                  <a:lnTo>
                    <a:pt x="2926063" y="1166495"/>
                  </a:lnTo>
                  <a:lnTo>
                    <a:pt x="2943202" y="1173798"/>
                  </a:lnTo>
                  <a:lnTo>
                    <a:pt x="2948280" y="1164273"/>
                  </a:lnTo>
                  <a:lnTo>
                    <a:pt x="2940980" y="1155065"/>
                  </a:lnTo>
                  <a:lnTo>
                    <a:pt x="2943202" y="1143318"/>
                  </a:lnTo>
                  <a:lnTo>
                    <a:pt x="2968273" y="1139825"/>
                  </a:lnTo>
                  <a:lnTo>
                    <a:pt x="2953358" y="1131570"/>
                  </a:lnTo>
                  <a:lnTo>
                    <a:pt x="2942884" y="1119187"/>
                  </a:lnTo>
                  <a:lnTo>
                    <a:pt x="2946058" y="1109662"/>
                  </a:lnTo>
                  <a:lnTo>
                    <a:pt x="2965102" y="1113473"/>
                  </a:lnTo>
                  <a:lnTo>
                    <a:pt x="2969862" y="1100772"/>
                  </a:lnTo>
                  <a:lnTo>
                    <a:pt x="2984778" y="1106170"/>
                  </a:lnTo>
                  <a:lnTo>
                    <a:pt x="2996522" y="1093470"/>
                  </a:lnTo>
                  <a:lnTo>
                    <a:pt x="3010169" y="1094105"/>
                  </a:lnTo>
                  <a:lnTo>
                    <a:pt x="3014294" y="1066800"/>
                  </a:lnTo>
                  <a:lnTo>
                    <a:pt x="3027942" y="1062355"/>
                  </a:lnTo>
                  <a:lnTo>
                    <a:pt x="3034289" y="1054735"/>
                  </a:lnTo>
                  <a:lnTo>
                    <a:pt x="3062536" y="1052830"/>
                  </a:lnTo>
                  <a:lnTo>
                    <a:pt x="3082848" y="1044892"/>
                  </a:lnTo>
                  <a:lnTo>
                    <a:pt x="3104107" y="1064577"/>
                  </a:lnTo>
                  <a:lnTo>
                    <a:pt x="3119976" y="1045527"/>
                  </a:lnTo>
                  <a:lnTo>
                    <a:pt x="3102520" y="1029017"/>
                  </a:lnTo>
                  <a:lnTo>
                    <a:pt x="3083799" y="1030287"/>
                  </a:lnTo>
                  <a:lnTo>
                    <a:pt x="3074913" y="1017587"/>
                  </a:lnTo>
                  <a:lnTo>
                    <a:pt x="3058410" y="1028382"/>
                  </a:lnTo>
                  <a:lnTo>
                    <a:pt x="3052697" y="1010602"/>
                  </a:lnTo>
                  <a:lnTo>
                    <a:pt x="3043175" y="1005204"/>
                  </a:lnTo>
                  <a:lnTo>
                    <a:pt x="3049206" y="973770"/>
                  </a:lnTo>
                  <a:lnTo>
                    <a:pt x="3072057" y="948370"/>
                  </a:lnTo>
                  <a:lnTo>
                    <a:pt x="3079991" y="969325"/>
                  </a:lnTo>
                  <a:lnTo>
                    <a:pt x="3093634" y="972500"/>
                  </a:lnTo>
                  <a:lnTo>
                    <a:pt x="3099029" y="980437"/>
                  </a:lnTo>
                  <a:lnTo>
                    <a:pt x="3110772" y="974087"/>
                  </a:lnTo>
                  <a:lnTo>
                    <a:pt x="3125689" y="985517"/>
                  </a:lnTo>
                  <a:lnTo>
                    <a:pt x="3140605" y="979167"/>
                  </a:lnTo>
                  <a:lnTo>
                    <a:pt x="3133623" y="967737"/>
                  </a:lnTo>
                  <a:lnTo>
                    <a:pt x="3150762" y="948687"/>
                  </a:lnTo>
                  <a:lnTo>
                    <a:pt x="3128545" y="959165"/>
                  </a:lnTo>
                  <a:lnTo>
                    <a:pt x="3107598" y="961387"/>
                  </a:lnTo>
                  <a:lnTo>
                    <a:pt x="3100933" y="952180"/>
                  </a:lnTo>
                  <a:lnTo>
                    <a:pt x="3120928" y="940432"/>
                  </a:lnTo>
                  <a:lnTo>
                    <a:pt x="3136480" y="921065"/>
                  </a:lnTo>
                  <a:lnTo>
                    <a:pt x="3125054" y="914080"/>
                  </a:lnTo>
                  <a:lnTo>
                    <a:pt x="3137749" y="903285"/>
                  </a:lnTo>
                  <a:lnTo>
                    <a:pt x="3126006" y="895982"/>
                  </a:lnTo>
                  <a:lnTo>
                    <a:pt x="3117437" y="886775"/>
                  </a:lnTo>
                  <a:lnTo>
                    <a:pt x="3130767" y="865502"/>
                  </a:lnTo>
                  <a:lnTo>
                    <a:pt x="3139971" y="846453"/>
                  </a:lnTo>
                  <a:lnTo>
                    <a:pt x="3158061" y="839150"/>
                  </a:lnTo>
                  <a:lnTo>
                    <a:pt x="3169487" y="806130"/>
                  </a:lnTo>
                  <a:lnTo>
                    <a:pt x="3179008" y="806130"/>
                  </a:lnTo>
                  <a:lnTo>
                    <a:pt x="3174882" y="816607"/>
                  </a:lnTo>
                  <a:lnTo>
                    <a:pt x="3180278" y="839785"/>
                  </a:lnTo>
                  <a:lnTo>
                    <a:pt x="3190116" y="854390"/>
                  </a:lnTo>
                  <a:lnTo>
                    <a:pt x="3192021" y="868995"/>
                  </a:lnTo>
                  <a:lnTo>
                    <a:pt x="3200590" y="852167"/>
                  </a:lnTo>
                  <a:lnTo>
                    <a:pt x="3218680" y="858518"/>
                  </a:lnTo>
                  <a:lnTo>
                    <a:pt x="3225028" y="849945"/>
                  </a:lnTo>
                  <a:lnTo>
                    <a:pt x="3219315" y="840420"/>
                  </a:lnTo>
                  <a:lnTo>
                    <a:pt x="3191069" y="848357"/>
                  </a:lnTo>
                  <a:lnTo>
                    <a:pt x="3195194" y="835340"/>
                  </a:lnTo>
                  <a:lnTo>
                    <a:pt x="3209794" y="835023"/>
                  </a:lnTo>
                  <a:lnTo>
                    <a:pt x="3217094" y="827720"/>
                  </a:lnTo>
                  <a:lnTo>
                    <a:pt x="3204398" y="809940"/>
                  </a:lnTo>
                  <a:lnTo>
                    <a:pt x="3218046" y="803590"/>
                  </a:lnTo>
                  <a:lnTo>
                    <a:pt x="3208207" y="786762"/>
                  </a:lnTo>
                  <a:lnTo>
                    <a:pt x="3190434" y="777555"/>
                  </a:lnTo>
                  <a:lnTo>
                    <a:pt x="3204716" y="760410"/>
                  </a:lnTo>
                  <a:lnTo>
                    <a:pt x="3237723" y="746440"/>
                  </a:lnTo>
                  <a:lnTo>
                    <a:pt x="3256766" y="757870"/>
                  </a:lnTo>
                  <a:lnTo>
                    <a:pt x="3273904" y="744853"/>
                  </a:lnTo>
                  <a:lnTo>
                    <a:pt x="3287551" y="776285"/>
                  </a:lnTo>
                  <a:lnTo>
                    <a:pt x="3305642" y="776285"/>
                  </a:lnTo>
                  <a:lnTo>
                    <a:pt x="3294851" y="757553"/>
                  </a:lnTo>
                  <a:lnTo>
                    <a:pt x="3315798" y="744535"/>
                  </a:lnTo>
                  <a:lnTo>
                    <a:pt x="3326589" y="729613"/>
                  </a:lnTo>
                  <a:lnTo>
                    <a:pt x="3312624" y="723580"/>
                  </a:lnTo>
                  <a:lnTo>
                    <a:pt x="3320876" y="705800"/>
                  </a:lnTo>
                  <a:lnTo>
                    <a:pt x="3310085" y="703578"/>
                  </a:lnTo>
                  <a:lnTo>
                    <a:pt x="3281839" y="732470"/>
                  </a:lnTo>
                  <a:lnTo>
                    <a:pt x="3269143" y="728343"/>
                  </a:lnTo>
                  <a:lnTo>
                    <a:pt x="3263748" y="710245"/>
                  </a:lnTo>
                  <a:lnTo>
                    <a:pt x="3249149" y="709610"/>
                  </a:lnTo>
                  <a:lnTo>
                    <a:pt x="3244705" y="728660"/>
                  </a:lnTo>
                  <a:lnTo>
                    <a:pt x="3220267" y="720088"/>
                  </a:lnTo>
                  <a:cubicBezTo>
                    <a:pt x="3219950" y="715643"/>
                    <a:pt x="3219632" y="711198"/>
                    <a:pt x="3219315" y="706753"/>
                  </a:cubicBezTo>
                  <a:lnTo>
                    <a:pt x="3252005" y="666430"/>
                  </a:lnTo>
                  <a:lnTo>
                    <a:pt x="3262161" y="634680"/>
                  </a:lnTo>
                  <a:lnTo>
                    <a:pt x="3284060" y="628330"/>
                  </a:lnTo>
                  <a:lnTo>
                    <a:pt x="3281839" y="615313"/>
                  </a:lnTo>
                  <a:lnTo>
                    <a:pt x="3314529" y="598168"/>
                  </a:lnTo>
                  <a:lnTo>
                    <a:pt x="3322780" y="579435"/>
                  </a:lnTo>
                  <a:lnTo>
                    <a:pt x="3375782" y="550225"/>
                  </a:lnTo>
                  <a:lnTo>
                    <a:pt x="3368800" y="538795"/>
                  </a:lnTo>
                  <a:lnTo>
                    <a:pt x="3365626" y="509268"/>
                  </a:lnTo>
                  <a:lnTo>
                    <a:pt x="3383082" y="459420"/>
                  </a:lnTo>
                  <a:lnTo>
                    <a:pt x="3397999" y="475295"/>
                  </a:lnTo>
                  <a:lnTo>
                    <a:pt x="3382447" y="500695"/>
                  </a:lnTo>
                  <a:lnTo>
                    <a:pt x="3392921" y="506728"/>
                  </a:lnTo>
                  <a:lnTo>
                    <a:pt x="3396095" y="496250"/>
                  </a:lnTo>
                  <a:lnTo>
                    <a:pt x="3407838" y="499425"/>
                  </a:lnTo>
                  <a:lnTo>
                    <a:pt x="3415137" y="518158"/>
                  </a:lnTo>
                  <a:lnTo>
                    <a:pt x="3420533" y="500378"/>
                  </a:lnTo>
                  <a:lnTo>
                    <a:pt x="3437671" y="512760"/>
                  </a:lnTo>
                  <a:lnTo>
                    <a:pt x="3449097" y="499108"/>
                  </a:lnTo>
                  <a:lnTo>
                    <a:pt x="3423389" y="483550"/>
                  </a:lnTo>
                  <a:cubicBezTo>
                    <a:pt x="3423072" y="477518"/>
                    <a:pt x="3422754" y="471485"/>
                    <a:pt x="3422437" y="465453"/>
                  </a:cubicBezTo>
                  <a:lnTo>
                    <a:pt x="3417042" y="452118"/>
                  </a:lnTo>
                  <a:lnTo>
                    <a:pt x="3442114" y="451800"/>
                  </a:lnTo>
                  <a:lnTo>
                    <a:pt x="3461792" y="498155"/>
                  </a:lnTo>
                  <a:lnTo>
                    <a:pt x="3488452" y="508315"/>
                  </a:lnTo>
                  <a:lnTo>
                    <a:pt x="3491625" y="528000"/>
                  </a:lnTo>
                  <a:lnTo>
                    <a:pt x="3516063" y="538478"/>
                  </a:lnTo>
                  <a:lnTo>
                    <a:pt x="3518285" y="524825"/>
                  </a:lnTo>
                  <a:lnTo>
                    <a:pt x="3488134" y="483868"/>
                  </a:lnTo>
                  <a:lnTo>
                    <a:pt x="3477343" y="482915"/>
                  </a:lnTo>
                  <a:lnTo>
                    <a:pt x="3464648" y="467358"/>
                  </a:lnTo>
                  <a:lnTo>
                    <a:pt x="3469726" y="443863"/>
                  </a:lnTo>
                  <a:lnTo>
                    <a:pt x="3455762" y="430528"/>
                  </a:lnTo>
                  <a:lnTo>
                    <a:pt x="3478930" y="391158"/>
                  </a:lnTo>
                  <a:lnTo>
                    <a:pt x="3499877" y="392110"/>
                  </a:lnTo>
                  <a:lnTo>
                    <a:pt x="3504955" y="382586"/>
                  </a:lnTo>
                  <a:lnTo>
                    <a:pt x="3519872" y="382268"/>
                  </a:lnTo>
                  <a:lnTo>
                    <a:pt x="3513842" y="401318"/>
                  </a:lnTo>
                  <a:lnTo>
                    <a:pt x="3521459" y="416240"/>
                  </a:lnTo>
                  <a:cubicBezTo>
                    <a:pt x="3521565" y="435819"/>
                    <a:pt x="3521670" y="455399"/>
                    <a:pt x="3521776" y="474978"/>
                  </a:cubicBezTo>
                  <a:lnTo>
                    <a:pt x="3539232" y="441323"/>
                  </a:lnTo>
                  <a:lnTo>
                    <a:pt x="3545262" y="385443"/>
                  </a:lnTo>
                  <a:lnTo>
                    <a:pt x="3559862" y="374013"/>
                  </a:lnTo>
                  <a:cubicBezTo>
                    <a:pt x="3560179" y="367980"/>
                    <a:pt x="3560497" y="361948"/>
                    <a:pt x="3560814" y="355915"/>
                  </a:cubicBezTo>
                  <a:lnTo>
                    <a:pt x="3577000" y="346390"/>
                  </a:lnTo>
                  <a:lnTo>
                    <a:pt x="3584934" y="337818"/>
                  </a:lnTo>
                  <a:lnTo>
                    <a:pt x="3583347" y="378775"/>
                  </a:lnTo>
                  <a:lnTo>
                    <a:pt x="3572874" y="405445"/>
                  </a:lnTo>
                  <a:lnTo>
                    <a:pt x="3584934" y="431480"/>
                  </a:lnTo>
                  <a:lnTo>
                    <a:pt x="3584934" y="456563"/>
                  </a:lnTo>
                  <a:lnTo>
                    <a:pt x="3565574" y="494980"/>
                  </a:lnTo>
                  <a:lnTo>
                    <a:pt x="3565574" y="505458"/>
                  </a:lnTo>
                  <a:lnTo>
                    <a:pt x="3590647" y="478788"/>
                  </a:lnTo>
                  <a:lnTo>
                    <a:pt x="3597629" y="443863"/>
                  </a:lnTo>
                  <a:lnTo>
                    <a:pt x="3607151" y="440688"/>
                  </a:lnTo>
                  <a:lnTo>
                    <a:pt x="3619846" y="457198"/>
                  </a:lnTo>
                  <a:lnTo>
                    <a:pt x="3627463" y="443545"/>
                  </a:lnTo>
                  <a:lnTo>
                    <a:pt x="3610007" y="428940"/>
                  </a:lnTo>
                  <a:lnTo>
                    <a:pt x="3605881" y="393380"/>
                  </a:lnTo>
                  <a:lnTo>
                    <a:pt x="3626828" y="379410"/>
                  </a:lnTo>
                  <a:lnTo>
                    <a:pt x="3629685" y="350835"/>
                  </a:lnTo>
                  <a:lnTo>
                    <a:pt x="3642380" y="337183"/>
                  </a:lnTo>
                  <a:lnTo>
                    <a:pt x="3652853" y="342263"/>
                  </a:lnTo>
                  <a:lnTo>
                    <a:pt x="3641428" y="366710"/>
                  </a:lnTo>
                  <a:lnTo>
                    <a:pt x="3662692" y="378140"/>
                  </a:lnTo>
                  <a:lnTo>
                    <a:pt x="3668722" y="349565"/>
                  </a:lnTo>
                  <a:lnTo>
                    <a:pt x="3689986" y="351471"/>
                  </a:lnTo>
                  <a:lnTo>
                    <a:pt x="3669357" y="331785"/>
                  </a:lnTo>
                  <a:lnTo>
                    <a:pt x="3676974" y="316863"/>
                  </a:lnTo>
                  <a:lnTo>
                    <a:pt x="3692843" y="327023"/>
                  </a:lnTo>
                  <a:lnTo>
                    <a:pt x="3703951" y="353375"/>
                  </a:lnTo>
                  <a:lnTo>
                    <a:pt x="3718550" y="355598"/>
                  </a:lnTo>
                  <a:lnTo>
                    <a:pt x="3728072" y="377505"/>
                  </a:lnTo>
                  <a:lnTo>
                    <a:pt x="3747432" y="396238"/>
                  </a:lnTo>
                  <a:lnTo>
                    <a:pt x="3742671" y="347660"/>
                  </a:lnTo>
                  <a:lnTo>
                    <a:pt x="3755366" y="329563"/>
                  </a:lnTo>
                  <a:lnTo>
                    <a:pt x="3741402" y="310831"/>
                  </a:lnTo>
                  <a:lnTo>
                    <a:pt x="3754097" y="299083"/>
                  </a:lnTo>
                  <a:lnTo>
                    <a:pt x="3732832" y="284796"/>
                  </a:lnTo>
                  <a:lnTo>
                    <a:pt x="3722042" y="307020"/>
                  </a:lnTo>
                  <a:lnTo>
                    <a:pt x="3702047" y="286066"/>
                  </a:lnTo>
                  <a:cubicBezTo>
                    <a:pt x="3702259" y="278340"/>
                    <a:pt x="3702470" y="270614"/>
                    <a:pt x="3702682" y="262888"/>
                  </a:cubicBezTo>
                  <a:lnTo>
                    <a:pt x="3679830" y="270191"/>
                  </a:lnTo>
                  <a:lnTo>
                    <a:pt x="3669992" y="254633"/>
                  </a:lnTo>
                  <a:lnTo>
                    <a:pt x="3686813" y="249236"/>
                  </a:lnTo>
                  <a:lnTo>
                    <a:pt x="3699508" y="257491"/>
                  </a:lnTo>
                  <a:lnTo>
                    <a:pt x="3701729" y="235583"/>
                  </a:lnTo>
                  <a:lnTo>
                    <a:pt x="3716646" y="253363"/>
                  </a:lnTo>
                  <a:lnTo>
                    <a:pt x="3718550" y="269238"/>
                  </a:lnTo>
                  <a:lnTo>
                    <a:pt x="3734419" y="275271"/>
                  </a:lnTo>
                  <a:lnTo>
                    <a:pt x="3730293" y="265746"/>
                  </a:lnTo>
                  <a:lnTo>
                    <a:pt x="3744893" y="235266"/>
                  </a:lnTo>
                  <a:lnTo>
                    <a:pt x="3771235" y="242251"/>
                  </a:lnTo>
                  <a:lnTo>
                    <a:pt x="3769648" y="285431"/>
                  </a:lnTo>
                  <a:lnTo>
                    <a:pt x="3794086" y="289241"/>
                  </a:lnTo>
                  <a:lnTo>
                    <a:pt x="3783295" y="269556"/>
                  </a:lnTo>
                  <a:lnTo>
                    <a:pt x="3790913" y="260031"/>
                  </a:lnTo>
                  <a:lnTo>
                    <a:pt x="3798212" y="266381"/>
                  </a:lnTo>
                  <a:lnTo>
                    <a:pt x="3841376" y="274001"/>
                  </a:lnTo>
                  <a:lnTo>
                    <a:pt x="3828998" y="295273"/>
                  </a:lnTo>
                  <a:lnTo>
                    <a:pt x="3855658" y="294321"/>
                  </a:lnTo>
                  <a:lnTo>
                    <a:pt x="3838837" y="314323"/>
                  </a:lnTo>
                  <a:lnTo>
                    <a:pt x="3855975" y="341628"/>
                  </a:lnTo>
                  <a:lnTo>
                    <a:pt x="3871844" y="335913"/>
                  </a:lnTo>
                  <a:lnTo>
                    <a:pt x="3865179" y="301306"/>
                  </a:lnTo>
                  <a:lnTo>
                    <a:pt x="3879461" y="284478"/>
                  </a:lnTo>
                  <a:lnTo>
                    <a:pt x="3862640" y="279398"/>
                  </a:lnTo>
                  <a:lnTo>
                    <a:pt x="3866766" y="252728"/>
                  </a:lnTo>
                  <a:lnTo>
                    <a:pt x="3885809" y="256856"/>
                  </a:lnTo>
                  <a:lnTo>
                    <a:pt x="3891839" y="239076"/>
                  </a:lnTo>
                  <a:lnTo>
                    <a:pt x="3894060" y="225423"/>
                  </a:lnTo>
                  <a:lnTo>
                    <a:pt x="3904534" y="220978"/>
                  </a:lnTo>
                  <a:lnTo>
                    <a:pt x="3929289" y="187006"/>
                  </a:lnTo>
                  <a:lnTo>
                    <a:pt x="3943254" y="185736"/>
                  </a:lnTo>
                  <a:lnTo>
                    <a:pt x="3965470" y="200658"/>
                  </a:lnTo>
                  <a:lnTo>
                    <a:pt x="3976261" y="187641"/>
                  </a:lnTo>
                  <a:lnTo>
                    <a:pt x="3960075" y="171766"/>
                  </a:lnTo>
                  <a:lnTo>
                    <a:pt x="3972453" y="131761"/>
                  </a:lnTo>
                  <a:lnTo>
                    <a:pt x="3994986" y="144143"/>
                  </a:lnTo>
                  <a:lnTo>
                    <a:pt x="3999747" y="129538"/>
                  </a:lnTo>
                  <a:lnTo>
                    <a:pt x="3988004" y="110806"/>
                  </a:lnTo>
                  <a:lnTo>
                    <a:pt x="3959440" y="105726"/>
                  </a:lnTo>
                  <a:lnTo>
                    <a:pt x="3959440" y="84453"/>
                  </a:lnTo>
                  <a:lnTo>
                    <a:pt x="3967692" y="78103"/>
                  </a:lnTo>
                  <a:lnTo>
                    <a:pt x="3995621" y="102233"/>
                  </a:lnTo>
                  <a:lnTo>
                    <a:pt x="4004825" y="96836"/>
                  </a:lnTo>
                  <a:lnTo>
                    <a:pt x="3998478" y="80008"/>
                  </a:lnTo>
                  <a:lnTo>
                    <a:pt x="4002286" y="45083"/>
                  </a:lnTo>
                  <a:lnTo>
                    <a:pt x="4010855" y="49211"/>
                  </a:lnTo>
                  <a:lnTo>
                    <a:pt x="4021646" y="71436"/>
                  </a:lnTo>
                  <a:lnTo>
                    <a:pt x="4027676" y="42861"/>
                  </a:lnTo>
                  <a:lnTo>
                    <a:pt x="4035293" y="40638"/>
                  </a:lnTo>
                  <a:lnTo>
                    <a:pt x="4041641" y="66673"/>
                  </a:lnTo>
                  <a:lnTo>
                    <a:pt x="4054336" y="69848"/>
                  </a:lnTo>
                  <a:lnTo>
                    <a:pt x="4064175" y="95248"/>
                  </a:lnTo>
                  <a:lnTo>
                    <a:pt x="4079726" y="78103"/>
                  </a:lnTo>
                  <a:lnTo>
                    <a:pt x="4104164" y="67626"/>
                  </a:lnTo>
                  <a:lnTo>
                    <a:pt x="4108290" y="85088"/>
                  </a:lnTo>
                  <a:lnTo>
                    <a:pt x="4059097" y="155256"/>
                  </a:lnTo>
                  <a:lnTo>
                    <a:pt x="4042276" y="238758"/>
                  </a:lnTo>
                  <a:lnTo>
                    <a:pt x="4027676" y="261936"/>
                  </a:lnTo>
                  <a:lnTo>
                    <a:pt x="4034024" y="290510"/>
                  </a:lnTo>
                  <a:lnTo>
                    <a:pt x="4046719" y="293685"/>
                  </a:lnTo>
                  <a:lnTo>
                    <a:pt x="4057510" y="275588"/>
                  </a:lnTo>
                  <a:lnTo>
                    <a:pt x="4081631" y="245743"/>
                  </a:lnTo>
                  <a:lnTo>
                    <a:pt x="4063540" y="247013"/>
                  </a:lnTo>
                  <a:cubicBezTo>
                    <a:pt x="4063752" y="242039"/>
                    <a:pt x="4063963" y="237065"/>
                    <a:pt x="4064175" y="232091"/>
                  </a:cubicBezTo>
                  <a:lnTo>
                    <a:pt x="4126063" y="154621"/>
                  </a:lnTo>
                  <a:lnTo>
                    <a:pt x="4140663" y="113663"/>
                  </a:lnTo>
                  <a:lnTo>
                    <a:pt x="4166688" y="90168"/>
                  </a:lnTo>
                  <a:lnTo>
                    <a:pt x="4171766" y="66673"/>
                  </a:lnTo>
                  <a:lnTo>
                    <a:pt x="4189856" y="50798"/>
                  </a:lnTo>
                  <a:lnTo>
                    <a:pt x="4187635" y="75881"/>
                  </a:lnTo>
                  <a:lnTo>
                    <a:pt x="4197473" y="93026"/>
                  </a:lnTo>
                  <a:lnTo>
                    <a:pt x="4195252" y="106678"/>
                  </a:lnTo>
                  <a:lnTo>
                    <a:pt x="4179383" y="116203"/>
                  </a:lnTo>
                  <a:lnTo>
                    <a:pt x="4170179" y="139381"/>
                  </a:lnTo>
                  <a:lnTo>
                    <a:pt x="4197791" y="131761"/>
                  </a:lnTo>
                  <a:lnTo>
                    <a:pt x="4185731" y="200658"/>
                  </a:lnTo>
                  <a:lnTo>
                    <a:pt x="4200330" y="201293"/>
                  </a:lnTo>
                  <a:lnTo>
                    <a:pt x="4222546" y="187323"/>
                  </a:lnTo>
                  <a:lnTo>
                    <a:pt x="4238098" y="143191"/>
                  </a:lnTo>
                  <a:lnTo>
                    <a:pt x="4246667" y="155573"/>
                  </a:lnTo>
                  <a:lnTo>
                    <a:pt x="4250476" y="141921"/>
                  </a:lnTo>
                  <a:lnTo>
                    <a:pt x="4236828" y="126363"/>
                  </a:lnTo>
                  <a:lnTo>
                    <a:pt x="4240954" y="106043"/>
                  </a:lnTo>
                  <a:lnTo>
                    <a:pt x="4258727" y="101916"/>
                  </a:lnTo>
                  <a:lnTo>
                    <a:pt x="4264123" y="93343"/>
                  </a:lnTo>
                  <a:lnTo>
                    <a:pt x="4277770" y="74293"/>
                  </a:lnTo>
                  <a:lnTo>
                    <a:pt x="4268884" y="63498"/>
                  </a:lnTo>
                  <a:lnTo>
                    <a:pt x="4274279" y="39686"/>
                  </a:lnTo>
                  <a:lnTo>
                    <a:pt x="4286657" y="33336"/>
                  </a:lnTo>
                  <a:lnTo>
                    <a:pt x="4277135" y="19366"/>
                  </a:lnTo>
                  <a:close/>
                  <a:moveTo>
                    <a:pt x="4105211" y="0"/>
                  </a:moveTo>
                  <a:lnTo>
                    <a:pt x="4132404" y="29210"/>
                  </a:lnTo>
                  <a:lnTo>
                    <a:pt x="4151279" y="20320"/>
                  </a:lnTo>
                  <a:lnTo>
                    <a:pt x="4142001" y="37465"/>
                  </a:lnTo>
                  <a:lnTo>
                    <a:pt x="4118327" y="43180"/>
                  </a:lnTo>
                  <a:lnTo>
                    <a:pt x="4092734" y="44133"/>
                  </a:lnTo>
                  <a:lnTo>
                    <a:pt x="4070660" y="57150"/>
                  </a:lnTo>
                  <a:lnTo>
                    <a:pt x="4067141" y="41275"/>
                  </a:lnTo>
                  <a:lnTo>
                    <a:pt x="4088575" y="39370"/>
                  </a:lnTo>
                  <a:lnTo>
                    <a:pt x="4087295" y="29528"/>
                  </a:lnTo>
                  <a:lnTo>
                    <a:pt x="4068100" y="26353"/>
                  </a:lnTo>
                  <a:lnTo>
                    <a:pt x="4072259" y="12065"/>
                  </a:lnTo>
                  <a:lnTo>
                    <a:pt x="4098812" y="10478"/>
                  </a:lnTo>
                  <a:close/>
                </a:path>
              </a:pathLst>
            </a:custGeom>
            <a:solidFill>
              <a:srgbClr val="D2D2D4"/>
            </a:solidFill>
            <a:ln w="19050"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18" name="Oval 17"/>
            <p:cNvSpPr/>
            <p:nvPr/>
          </p:nvSpPr>
          <p:spPr>
            <a:xfrm>
              <a:off x="733869" y="-85134"/>
              <a:ext cx="7279094" cy="7279094"/>
            </a:xfrm>
            <a:prstGeom prst="ellipse">
              <a:avLst/>
            </a:prstGeom>
            <a:noFill/>
            <a:ln w="285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" name="Freeform 322"/>
            <p:cNvSpPr>
              <a:spLocks/>
            </p:cNvSpPr>
            <p:nvPr/>
          </p:nvSpPr>
          <p:spPr bwMode="auto">
            <a:xfrm>
              <a:off x="4558157" y="5200650"/>
              <a:ext cx="179388" cy="255588"/>
            </a:xfrm>
            <a:custGeom>
              <a:avLst/>
              <a:gdLst>
                <a:gd name="T0" fmla="*/ 539 w 564"/>
                <a:gd name="T1" fmla="*/ 367 h 807"/>
                <a:gd name="T2" fmla="*/ 500 w 564"/>
                <a:gd name="T3" fmla="*/ 359 h 807"/>
                <a:gd name="T4" fmla="*/ 471 w 564"/>
                <a:gd name="T5" fmla="*/ 355 h 807"/>
                <a:gd name="T6" fmla="*/ 461 w 564"/>
                <a:gd name="T7" fmla="*/ 355 h 807"/>
                <a:gd name="T8" fmla="*/ 456 w 564"/>
                <a:gd name="T9" fmla="*/ 360 h 807"/>
                <a:gd name="T10" fmla="*/ 458 w 564"/>
                <a:gd name="T11" fmla="*/ 367 h 807"/>
                <a:gd name="T12" fmla="*/ 464 w 564"/>
                <a:gd name="T13" fmla="*/ 374 h 807"/>
                <a:gd name="T14" fmla="*/ 477 w 564"/>
                <a:gd name="T15" fmla="*/ 390 h 807"/>
                <a:gd name="T16" fmla="*/ 492 w 564"/>
                <a:gd name="T17" fmla="*/ 411 h 807"/>
                <a:gd name="T18" fmla="*/ 500 w 564"/>
                <a:gd name="T19" fmla="*/ 433 h 807"/>
                <a:gd name="T20" fmla="*/ 502 w 564"/>
                <a:gd name="T21" fmla="*/ 453 h 807"/>
                <a:gd name="T22" fmla="*/ 492 w 564"/>
                <a:gd name="T23" fmla="*/ 449 h 807"/>
                <a:gd name="T24" fmla="*/ 465 w 564"/>
                <a:gd name="T25" fmla="*/ 465 h 807"/>
                <a:gd name="T26" fmla="*/ 378 w 564"/>
                <a:gd name="T27" fmla="*/ 417 h 807"/>
                <a:gd name="T28" fmla="*/ 315 w 564"/>
                <a:gd name="T29" fmla="*/ 453 h 807"/>
                <a:gd name="T30" fmla="*/ 253 w 564"/>
                <a:gd name="T31" fmla="*/ 666 h 807"/>
                <a:gd name="T32" fmla="*/ 249 w 564"/>
                <a:gd name="T33" fmla="*/ 807 h 807"/>
                <a:gd name="T34" fmla="*/ 232 w 564"/>
                <a:gd name="T35" fmla="*/ 743 h 807"/>
                <a:gd name="T36" fmla="*/ 103 w 564"/>
                <a:gd name="T37" fmla="*/ 636 h 807"/>
                <a:gd name="T38" fmla="*/ 28 w 564"/>
                <a:gd name="T39" fmla="*/ 597 h 807"/>
                <a:gd name="T40" fmla="*/ 37 w 564"/>
                <a:gd name="T41" fmla="*/ 575 h 807"/>
                <a:gd name="T42" fmla="*/ 57 w 564"/>
                <a:gd name="T43" fmla="*/ 541 h 807"/>
                <a:gd name="T44" fmla="*/ 8 w 564"/>
                <a:gd name="T45" fmla="*/ 447 h 807"/>
                <a:gd name="T46" fmla="*/ 24 w 564"/>
                <a:gd name="T47" fmla="*/ 346 h 807"/>
                <a:gd name="T48" fmla="*/ 83 w 564"/>
                <a:gd name="T49" fmla="*/ 194 h 807"/>
                <a:gd name="T50" fmla="*/ 110 w 564"/>
                <a:gd name="T51" fmla="*/ 184 h 807"/>
                <a:gd name="T52" fmla="*/ 98 w 564"/>
                <a:gd name="T53" fmla="*/ 160 h 807"/>
                <a:gd name="T54" fmla="*/ 88 w 564"/>
                <a:gd name="T55" fmla="*/ 136 h 807"/>
                <a:gd name="T56" fmla="*/ 88 w 564"/>
                <a:gd name="T57" fmla="*/ 130 h 807"/>
                <a:gd name="T58" fmla="*/ 96 w 564"/>
                <a:gd name="T59" fmla="*/ 118 h 807"/>
                <a:gd name="T60" fmla="*/ 129 w 564"/>
                <a:gd name="T61" fmla="*/ 77 h 807"/>
                <a:gd name="T62" fmla="*/ 212 w 564"/>
                <a:gd name="T63" fmla="*/ 72 h 807"/>
                <a:gd name="T64" fmla="*/ 164 w 564"/>
                <a:gd name="T65" fmla="*/ 0 h 807"/>
                <a:gd name="T66" fmla="*/ 237 w 564"/>
                <a:gd name="T67" fmla="*/ 10 h 807"/>
                <a:gd name="T68" fmla="*/ 266 w 564"/>
                <a:gd name="T69" fmla="*/ 62 h 807"/>
                <a:gd name="T70" fmla="*/ 274 w 564"/>
                <a:gd name="T71" fmla="*/ 75 h 807"/>
                <a:gd name="T72" fmla="*/ 293 w 564"/>
                <a:gd name="T73" fmla="*/ 96 h 807"/>
                <a:gd name="T74" fmla="*/ 302 w 564"/>
                <a:gd name="T75" fmla="*/ 102 h 807"/>
                <a:gd name="T76" fmla="*/ 349 w 564"/>
                <a:gd name="T77" fmla="*/ 133 h 807"/>
                <a:gd name="T78" fmla="*/ 371 w 564"/>
                <a:gd name="T79" fmla="*/ 153 h 807"/>
                <a:gd name="T80" fmla="*/ 383 w 564"/>
                <a:gd name="T81" fmla="*/ 168 h 807"/>
                <a:gd name="T82" fmla="*/ 386 w 564"/>
                <a:gd name="T83" fmla="*/ 179 h 807"/>
                <a:gd name="T84" fmla="*/ 386 w 564"/>
                <a:gd name="T85" fmla="*/ 186 h 807"/>
                <a:gd name="T86" fmla="*/ 390 w 564"/>
                <a:gd name="T87" fmla="*/ 198 h 807"/>
                <a:gd name="T88" fmla="*/ 403 w 564"/>
                <a:gd name="T89" fmla="*/ 211 h 807"/>
                <a:gd name="T90" fmla="*/ 422 w 564"/>
                <a:gd name="T91" fmla="*/ 223 h 807"/>
                <a:gd name="T92" fmla="*/ 469 w 564"/>
                <a:gd name="T93" fmla="*/ 244 h 807"/>
                <a:gd name="T94" fmla="*/ 539 w 564"/>
                <a:gd name="T95" fmla="*/ 268 h 807"/>
                <a:gd name="T96" fmla="*/ 546 w 564"/>
                <a:gd name="T97" fmla="*/ 273 h 807"/>
                <a:gd name="T98" fmla="*/ 558 w 564"/>
                <a:gd name="T99" fmla="*/ 284 h 807"/>
                <a:gd name="T100" fmla="*/ 563 w 564"/>
                <a:gd name="T101" fmla="*/ 300 h 807"/>
                <a:gd name="T102" fmla="*/ 564 w 564"/>
                <a:gd name="T103" fmla="*/ 316 h 807"/>
                <a:gd name="T104" fmla="*/ 561 w 564"/>
                <a:gd name="T105" fmla="*/ 333 h 807"/>
                <a:gd name="T106" fmla="*/ 556 w 564"/>
                <a:gd name="T107" fmla="*/ 349 h 807"/>
                <a:gd name="T108" fmla="*/ 550 w 564"/>
                <a:gd name="T109" fmla="*/ 360 h 807"/>
                <a:gd name="T110" fmla="*/ 542 w 564"/>
                <a:gd name="T111" fmla="*/ 367 h 807"/>
                <a:gd name="T112" fmla="*/ 539 w 564"/>
                <a:gd name="T113" fmla="*/ 36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4" h="807">
                  <a:moveTo>
                    <a:pt x="539" y="367"/>
                  </a:moveTo>
                  <a:lnTo>
                    <a:pt x="539" y="367"/>
                  </a:lnTo>
                  <a:lnTo>
                    <a:pt x="515" y="362"/>
                  </a:lnTo>
                  <a:lnTo>
                    <a:pt x="500" y="359"/>
                  </a:lnTo>
                  <a:lnTo>
                    <a:pt x="485" y="357"/>
                  </a:lnTo>
                  <a:lnTo>
                    <a:pt x="471" y="355"/>
                  </a:lnTo>
                  <a:lnTo>
                    <a:pt x="465" y="355"/>
                  </a:lnTo>
                  <a:lnTo>
                    <a:pt x="461" y="355"/>
                  </a:lnTo>
                  <a:lnTo>
                    <a:pt x="457" y="358"/>
                  </a:lnTo>
                  <a:lnTo>
                    <a:pt x="456" y="360"/>
                  </a:lnTo>
                  <a:lnTo>
                    <a:pt x="456" y="362"/>
                  </a:lnTo>
                  <a:lnTo>
                    <a:pt x="458" y="367"/>
                  </a:lnTo>
                  <a:lnTo>
                    <a:pt x="458" y="367"/>
                  </a:lnTo>
                  <a:lnTo>
                    <a:pt x="464" y="374"/>
                  </a:lnTo>
                  <a:lnTo>
                    <a:pt x="471" y="381"/>
                  </a:lnTo>
                  <a:lnTo>
                    <a:pt x="477" y="390"/>
                  </a:lnTo>
                  <a:lnTo>
                    <a:pt x="485" y="399"/>
                  </a:lnTo>
                  <a:lnTo>
                    <a:pt x="492" y="411"/>
                  </a:lnTo>
                  <a:lnTo>
                    <a:pt x="497" y="426"/>
                  </a:lnTo>
                  <a:lnTo>
                    <a:pt x="500" y="433"/>
                  </a:lnTo>
                  <a:lnTo>
                    <a:pt x="501" y="443"/>
                  </a:lnTo>
                  <a:lnTo>
                    <a:pt x="502" y="453"/>
                  </a:lnTo>
                  <a:lnTo>
                    <a:pt x="502" y="465"/>
                  </a:lnTo>
                  <a:lnTo>
                    <a:pt x="492" y="449"/>
                  </a:lnTo>
                  <a:lnTo>
                    <a:pt x="472" y="466"/>
                  </a:lnTo>
                  <a:lnTo>
                    <a:pt x="465" y="465"/>
                  </a:lnTo>
                  <a:lnTo>
                    <a:pt x="385" y="453"/>
                  </a:lnTo>
                  <a:lnTo>
                    <a:pt x="378" y="417"/>
                  </a:lnTo>
                  <a:lnTo>
                    <a:pt x="355" y="400"/>
                  </a:lnTo>
                  <a:lnTo>
                    <a:pt x="315" y="453"/>
                  </a:lnTo>
                  <a:lnTo>
                    <a:pt x="306" y="530"/>
                  </a:lnTo>
                  <a:lnTo>
                    <a:pt x="253" y="666"/>
                  </a:lnTo>
                  <a:lnTo>
                    <a:pt x="279" y="807"/>
                  </a:lnTo>
                  <a:lnTo>
                    <a:pt x="249" y="807"/>
                  </a:lnTo>
                  <a:lnTo>
                    <a:pt x="237" y="783"/>
                  </a:lnTo>
                  <a:lnTo>
                    <a:pt x="232" y="743"/>
                  </a:lnTo>
                  <a:lnTo>
                    <a:pt x="176" y="675"/>
                  </a:lnTo>
                  <a:lnTo>
                    <a:pt x="103" y="636"/>
                  </a:lnTo>
                  <a:lnTo>
                    <a:pt x="73" y="603"/>
                  </a:lnTo>
                  <a:lnTo>
                    <a:pt x="28" y="597"/>
                  </a:lnTo>
                  <a:lnTo>
                    <a:pt x="15" y="568"/>
                  </a:lnTo>
                  <a:lnTo>
                    <a:pt x="37" y="575"/>
                  </a:lnTo>
                  <a:lnTo>
                    <a:pt x="55" y="569"/>
                  </a:lnTo>
                  <a:lnTo>
                    <a:pt x="57" y="541"/>
                  </a:lnTo>
                  <a:lnTo>
                    <a:pt x="25" y="524"/>
                  </a:lnTo>
                  <a:lnTo>
                    <a:pt x="8" y="447"/>
                  </a:lnTo>
                  <a:lnTo>
                    <a:pt x="28" y="393"/>
                  </a:lnTo>
                  <a:lnTo>
                    <a:pt x="24" y="346"/>
                  </a:lnTo>
                  <a:lnTo>
                    <a:pt x="0" y="301"/>
                  </a:lnTo>
                  <a:lnTo>
                    <a:pt x="83" y="194"/>
                  </a:lnTo>
                  <a:lnTo>
                    <a:pt x="110" y="184"/>
                  </a:lnTo>
                  <a:lnTo>
                    <a:pt x="110" y="184"/>
                  </a:lnTo>
                  <a:lnTo>
                    <a:pt x="106" y="176"/>
                  </a:lnTo>
                  <a:lnTo>
                    <a:pt x="98" y="160"/>
                  </a:lnTo>
                  <a:lnTo>
                    <a:pt x="91" y="143"/>
                  </a:lnTo>
                  <a:lnTo>
                    <a:pt x="88" y="136"/>
                  </a:lnTo>
                  <a:lnTo>
                    <a:pt x="88" y="130"/>
                  </a:lnTo>
                  <a:lnTo>
                    <a:pt x="88" y="130"/>
                  </a:lnTo>
                  <a:lnTo>
                    <a:pt x="92" y="125"/>
                  </a:lnTo>
                  <a:lnTo>
                    <a:pt x="96" y="118"/>
                  </a:lnTo>
                  <a:lnTo>
                    <a:pt x="110" y="100"/>
                  </a:lnTo>
                  <a:lnTo>
                    <a:pt x="129" y="77"/>
                  </a:lnTo>
                  <a:lnTo>
                    <a:pt x="185" y="116"/>
                  </a:lnTo>
                  <a:lnTo>
                    <a:pt x="212" y="72"/>
                  </a:lnTo>
                  <a:lnTo>
                    <a:pt x="159" y="47"/>
                  </a:lnTo>
                  <a:lnTo>
                    <a:pt x="164" y="0"/>
                  </a:lnTo>
                  <a:lnTo>
                    <a:pt x="214" y="30"/>
                  </a:lnTo>
                  <a:lnTo>
                    <a:pt x="237" y="10"/>
                  </a:lnTo>
                  <a:lnTo>
                    <a:pt x="239" y="8"/>
                  </a:lnTo>
                  <a:lnTo>
                    <a:pt x="266" y="62"/>
                  </a:lnTo>
                  <a:lnTo>
                    <a:pt x="266" y="62"/>
                  </a:lnTo>
                  <a:lnTo>
                    <a:pt x="274" y="75"/>
                  </a:lnTo>
                  <a:lnTo>
                    <a:pt x="283" y="86"/>
                  </a:lnTo>
                  <a:lnTo>
                    <a:pt x="293" y="96"/>
                  </a:lnTo>
                  <a:lnTo>
                    <a:pt x="302" y="102"/>
                  </a:lnTo>
                  <a:lnTo>
                    <a:pt x="302" y="102"/>
                  </a:lnTo>
                  <a:lnTo>
                    <a:pt x="335" y="123"/>
                  </a:lnTo>
                  <a:lnTo>
                    <a:pt x="349" y="133"/>
                  </a:lnTo>
                  <a:lnTo>
                    <a:pt x="361" y="143"/>
                  </a:lnTo>
                  <a:lnTo>
                    <a:pt x="371" y="153"/>
                  </a:lnTo>
                  <a:lnTo>
                    <a:pt x="379" y="163"/>
                  </a:lnTo>
                  <a:lnTo>
                    <a:pt x="383" y="168"/>
                  </a:lnTo>
                  <a:lnTo>
                    <a:pt x="384" y="174"/>
                  </a:lnTo>
                  <a:lnTo>
                    <a:pt x="386" y="179"/>
                  </a:lnTo>
                  <a:lnTo>
                    <a:pt x="386" y="186"/>
                  </a:lnTo>
                  <a:lnTo>
                    <a:pt x="386" y="186"/>
                  </a:lnTo>
                  <a:lnTo>
                    <a:pt x="387" y="192"/>
                  </a:lnTo>
                  <a:lnTo>
                    <a:pt x="390" y="198"/>
                  </a:lnTo>
                  <a:lnTo>
                    <a:pt x="396" y="205"/>
                  </a:lnTo>
                  <a:lnTo>
                    <a:pt x="403" y="211"/>
                  </a:lnTo>
                  <a:lnTo>
                    <a:pt x="412" y="216"/>
                  </a:lnTo>
                  <a:lnTo>
                    <a:pt x="422" y="223"/>
                  </a:lnTo>
                  <a:lnTo>
                    <a:pt x="444" y="234"/>
                  </a:lnTo>
                  <a:lnTo>
                    <a:pt x="469" y="244"/>
                  </a:lnTo>
                  <a:lnTo>
                    <a:pt x="494" y="254"/>
                  </a:lnTo>
                  <a:lnTo>
                    <a:pt x="539" y="268"/>
                  </a:lnTo>
                  <a:lnTo>
                    <a:pt x="539" y="268"/>
                  </a:lnTo>
                  <a:lnTo>
                    <a:pt x="546" y="273"/>
                  </a:lnTo>
                  <a:lnTo>
                    <a:pt x="552" y="279"/>
                  </a:lnTo>
                  <a:lnTo>
                    <a:pt x="558" y="284"/>
                  </a:lnTo>
                  <a:lnTo>
                    <a:pt x="561" y="292"/>
                  </a:lnTo>
                  <a:lnTo>
                    <a:pt x="563" y="300"/>
                  </a:lnTo>
                  <a:lnTo>
                    <a:pt x="564" y="309"/>
                  </a:lnTo>
                  <a:lnTo>
                    <a:pt x="564" y="316"/>
                  </a:lnTo>
                  <a:lnTo>
                    <a:pt x="563" y="325"/>
                  </a:lnTo>
                  <a:lnTo>
                    <a:pt x="561" y="333"/>
                  </a:lnTo>
                  <a:lnTo>
                    <a:pt x="559" y="342"/>
                  </a:lnTo>
                  <a:lnTo>
                    <a:pt x="556" y="349"/>
                  </a:lnTo>
                  <a:lnTo>
                    <a:pt x="553" y="355"/>
                  </a:lnTo>
                  <a:lnTo>
                    <a:pt x="550" y="360"/>
                  </a:lnTo>
                  <a:lnTo>
                    <a:pt x="545" y="364"/>
                  </a:lnTo>
                  <a:lnTo>
                    <a:pt x="542" y="367"/>
                  </a:lnTo>
                  <a:lnTo>
                    <a:pt x="539" y="367"/>
                  </a:lnTo>
                  <a:lnTo>
                    <a:pt x="539" y="367"/>
                  </a:lnTo>
                  <a:close/>
                </a:path>
              </a:pathLst>
            </a:custGeom>
            <a:solidFill>
              <a:srgbClr val="9FD55B"/>
            </a:solidFill>
            <a:ln w="3175">
              <a:solidFill>
                <a:srgbClr val="80AB49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70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0963220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the Netherlands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Editable Pins for Maps</a:t>
            </a:r>
            <a:endParaRPr lang="en-US" dirty="0"/>
          </a:p>
        </p:txBody>
      </p:sp>
      <p:grpSp>
        <p:nvGrpSpPr>
          <p:cNvPr id="35" name="Group 34"/>
          <p:cNvGrpSpPr/>
          <p:nvPr/>
        </p:nvGrpSpPr>
        <p:grpSpPr>
          <a:xfrm>
            <a:off x="2628801" y="1628801"/>
            <a:ext cx="1316895" cy="2235991"/>
            <a:chOff x="4381388" y="1557338"/>
            <a:chExt cx="1676624" cy="2846784"/>
          </a:xfrm>
        </p:grpSpPr>
        <p:sp>
          <p:nvSpPr>
            <p:cNvPr id="56" name="Freeform 5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Oval 5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Oval 5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Freeform 5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4033721" y="1628801"/>
            <a:ext cx="1316895" cy="2235991"/>
            <a:chOff x="4381388" y="1557338"/>
            <a:chExt cx="1676624" cy="2846784"/>
          </a:xfrm>
        </p:grpSpPr>
        <p:sp>
          <p:nvSpPr>
            <p:cNvPr id="52" name="Freeform 5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Oval 5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Oval 5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Freeform 5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5438641" y="1628801"/>
            <a:ext cx="1316895" cy="2235991"/>
            <a:chOff x="4381388" y="1557338"/>
            <a:chExt cx="1676624" cy="2846784"/>
          </a:xfrm>
        </p:grpSpPr>
        <p:sp>
          <p:nvSpPr>
            <p:cNvPr id="48" name="Freeform 4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Oval 4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Oval 4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Freeform 5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6843561" y="1628801"/>
            <a:ext cx="1316895" cy="2235991"/>
            <a:chOff x="4381388" y="1557338"/>
            <a:chExt cx="1676624" cy="2846784"/>
          </a:xfrm>
        </p:grpSpPr>
        <p:sp>
          <p:nvSpPr>
            <p:cNvPr id="44" name="Freeform 4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Oval 4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Oval 4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Freeform 4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8248482" y="1628801"/>
            <a:ext cx="1316895" cy="2235991"/>
            <a:chOff x="4381388" y="1557338"/>
            <a:chExt cx="1676624" cy="2846784"/>
          </a:xfrm>
        </p:grpSpPr>
        <p:sp>
          <p:nvSpPr>
            <p:cNvPr id="40" name="Freeform 3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Oval 4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Oval 4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Freeform 4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6" name="Group 65"/>
          <p:cNvGrpSpPr/>
          <p:nvPr/>
        </p:nvGrpSpPr>
        <p:grpSpPr>
          <a:xfrm>
            <a:off x="2628800" y="3999733"/>
            <a:ext cx="1987436" cy="2281887"/>
            <a:chOff x="4381388" y="1557338"/>
            <a:chExt cx="2528210" cy="2902781"/>
          </a:xfrm>
        </p:grpSpPr>
        <p:pic>
          <p:nvPicPr>
            <p:cNvPr id="67" name="Picture 66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68" name="Freeform 6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rgbClr val="3F4855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69" name="Oval 6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0" name="Oval 6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1" name="Freeform 7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90" name="Group 89"/>
          <p:cNvGrpSpPr/>
          <p:nvPr/>
        </p:nvGrpSpPr>
        <p:grpSpPr>
          <a:xfrm>
            <a:off x="4032209" y="3999733"/>
            <a:ext cx="1987436" cy="2281887"/>
            <a:chOff x="4381388" y="1557338"/>
            <a:chExt cx="2528210" cy="2902781"/>
          </a:xfrm>
        </p:grpSpPr>
        <p:pic>
          <p:nvPicPr>
            <p:cNvPr id="91" name="Picture 90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92" name="Freeform 9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3" name="Oval 9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4" name="Oval 9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5" name="Freeform 9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5435618" y="3999733"/>
            <a:ext cx="1987436" cy="2281887"/>
            <a:chOff x="4381388" y="1557338"/>
            <a:chExt cx="2528210" cy="2902781"/>
          </a:xfrm>
        </p:grpSpPr>
        <p:pic>
          <p:nvPicPr>
            <p:cNvPr id="85" name="Picture 84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6" name="Freeform 8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7" name="Oval 8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8" name="Oval 8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9" name="Freeform 8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8" name="Group 77"/>
          <p:cNvGrpSpPr/>
          <p:nvPr/>
        </p:nvGrpSpPr>
        <p:grpSpPr>
          <a:xfrm>
            <a:off x="6839027" y="3999733"/>
            <a:ext cx="1987436" cy="2281887"/>
            <a:chOff x="4381388" y="1557338"/>
            <a:chExt cx="2528210" cy="2902781"/>
          </a:xfrm>
        </p:grpSpPr>
        <p:pic>
          <p:nvPicPr>
            <p:cNvPr id="79" name="Picture 78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0" name="Freeform 7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1" name="Oval 8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2" name="Oval 8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3" name="Freeform 8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8242434" y="3999733"/>
            <a:ext cx="1987436" cy="2281887"/>
            <a:chOff x="4381388" y="1557338"/>
            <a:chExt cx="2528210" cy="2902781"/>
          </a:xfrm>
        </p:grpSpPr>
        <p:pic>
          <p:nvPicPr>
            <p:cNvPr id="73" name="Picture 72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74" name="Freeform 7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5" name="Oval 7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6" name="Oval 7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7" name="Freeform 7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sp>
        <p:nvSpPr>
          <p:cNvPr id="60" name="TextBox 59"/>
          <p:cNvSpPr txBox="1"/>
          <p:nvPr/>
        </p:nvSpPr>
        <p:spPr>
          <a:xfrm>
            <a:off x="1539465" y="3893286"/>
            <a:ext cx="110117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With shadow:</a:t>
            </a:r>
            <a:endParaRPr lang="en-US" dirty="0"/>
          </a:p>
        </p:txBody>
      </p:sp>
      <p:sp>
        <p:nvSpPr>
          <p:cNvPr id="61" name="Oval 60"/>
          <p:cNvSpPr/>
          <p:nvPr/>
        </p:nvSpPr>
        <p:spPr>
          <a:xfrm>
            <a:off x="8112225" y="606866"/>
            <a:ext cx="336307" cy="336307"/>
          </a:xfrm>
          <a:prstGeom prst="ellipse">
            <a:avLst/>
          </a:prstGeom>
          <a:blipFill>
            <a:blip r:embed="rId5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71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7295427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ubtitle 4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Your Subtitle Here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the </a:t>
            </a:r>
            <a:r>
              <a:rPr lang="en-US" dirty="0" smtClean="0"/>
              <a:t>Netherlands</a:t>
            </a:r>
            <a:endParaRPr lang="en-US" dirty="0"/>
          </a:p>
        </p:txBody>
      </p:sp>
      <p:sp>
        <p:nvSpPr>
          <p:cNvPr id="716" name="TextBox 715"/>
          <p:cNvSpPr txBox="1"/>
          <p:nvPr/>
        </p:nvSpPr>
        <p:spPr>
          <a:xfrm>
            <a:off x="6657106" y="1436822"/>
            <a:ext cx="368042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fr-FR"/>
            </a:defPPr>
          </a:lstStyle>
          <a:p>
            <a:r>
              <a:rPr lang="en-US" sz="28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Lorem Ipsum</a:t>
            </a:r>
          </a:p>
        </p:txBody>
      </p:sp>
      <p:sp>
        <p:nvSpPr>
          <p:cNvPr id="11" name="Rectangle 10"/>
          <p:cNvSpPr/>
          <p:nvPr/>
        </p:nvSpPr>
        <p:spPr>
          <a:xfrm>
            <a:off x="6657106" y="2060849"/>
            <a:ext cx="3680420" cy="36933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lorem ipsum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fui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tristique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tortor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turpis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dui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nunciti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eros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mauris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donec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odio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itsup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sodales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magna dolor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Id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evedin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venenatis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lacus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magnis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Felis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arcu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in tempus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praesent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est. 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enim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risunit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quisque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vitae, dolor magna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phasellus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Vestibulum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est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vinee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platea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tempor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dis.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Curabitur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interdum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placerat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luctus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ut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a,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orci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nam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mattis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loremi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tincidunt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aptent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malesuada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6722988" y="2102125"/>
            <a:ext cx="833628" cy="833628"/>
            <a:chOff x="5198988" y="2102125"/>
            <a:chExt cx="833628" cy="833628"/>
          </a:xfrm>
        </p:grpSpPr>
        <p:sp>
          <p:nvSpPr>
            <p:cNvPr id="13" name="Oval 12"/>
            <p:cNvSpPr/>
            <p:nvPr/>
          </p:nvSpPr>
          <p:spPr>
            <a:xfrm>
              <a:off x="5198988" y="2102125"/>
              <a:ext cx="833628" cy="833628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Freeform 9"/>
            <p:cNvSpPr/>
            <p:nvPr/>
          </p:nvSpPr>
          <p:spPr>
            <a:xfrm>
              <a:off x="5615793" y="2102125"/>
              <a:ext cx="416823" cy="833628"/>
            </a:xfrm>
            <a:custGeom>
              <a:avLst/>
              <a:gdLst>
                <a:gd name="connsiteX0" fmla="*/ 9 w 416823"/>
                <a:gd name="connsiteY0" fmla="*/ 0 h 833628"/>
                <a:gd name="connsiteX1" fmla="*/ 416823 w 416823"/>
                <a:gd name="connsiteY1" fmla="*/ 416814 h 833628"/>
                <a:gd name="connsiteX2" fmla="*/ 9 w 416823"/>
                <a:gd name="connsiteY2" fmla="*/ 833628 h 833628"/>
                <a:gd name="connsiteX3" fmla="*/ 0 w 416823"/>
                <a:gd name="connsiteY3" fmla="*/ 833627 h 833628"/>
                <a:gd name="connsiteX4" fmla="*/ 0 w 416823"/>
                <a:gd name="connsiteY4" fmla="*/ 1 h 833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6823" h="833628">
                  <a:moveTo>
                    <a:pt x="9" y="0"/>
                  </a:moveTo>
                  <a:cubicBezTo>
                    <a:pt x="230209" y="0"/>
                    <a:pt x="416823" y="186614"/>
                    <a:pt x="416823" y="416814"/>
                  </a:cubicBezTo>
                  <a:cubicBezTo>
                    <a:pt x="416823" y="647014"/>
                    <a:pt x="230209" y="833628"/>
                    <a:pt x="9" y="833628"/>
                  </a:cubicBezTo>
                  <a:lnTo>
                    <a:pt x="0" y="83362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tx1">
                <a:alpha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2" name="Group 21"/>
          <p:cNvGrpSpPr>
            <a:grpSpLocks noChangeAspect="1"/>
          </p:cNvGrpSpPr>
          <p:nvPr/>
        </p:nvGrpSpPr>
        <p:grpSpPr>
          <a:xfrm>
            <a:off x="1711854" y="1236927"/>
            <a:ext cx="4389120" cy="4389120"/>
            <a:chOff x="733869" y="-85134"/>
            <a:chExt cx="7279094" cy="7279094"/>
          </a:xfrm>
        </p:grpSpPr>
        <p:sp>
          <p:nvSpPr>
            <p:cNvPr id="23" name="Freeform 22"/>
            <p:cNvSpPr/>
            <p:nvPr/>
          </p:nvSpPr>
          <p:spPr>
            <a:xfrm>
              <a:off x="1121248" y="61918"/>
              <a:ext cx="6891715" cy="6367455"/>
            </a:xfrm>
            <a:custGeom>
              <a:avLst/>
              <a:gdLst>
                <a:gd name="connsiteX0" fmla="*/ 2683163 w 6891715"/>
                <a:gd name="connsiteY0" fmla="*/ 6337292 h 6367455"/>
                <a:gd name="connsiteX1" fmla="*/ 2693958 w 6891715"/>
                <a:gd name="connsiteY1" fmla="*/ 6353978 h 6367455"/>
                <a:gd name="connsiteX2" fmla="*/ 2680624 w 6891715"/>
                <a:gd name="connsiteY2" fmla="*/ 6366813 h 6367455"/>
                <a:gd name="connsiteX3" fmla="*/ 2668876 w 6891715"/>
                <a:gd name="connsiteY3" fmla="*/ 6367455 h 6367455"/>
                <a:gd name="connsiteX4" fmla="*/ 2665383 w 6891715"/>
                <a:gd name="connsiteY4" fmla="*/ 6352695 h 6367455"/>
                <a:gd name="connsiteX5" fmla="*/ 2700308 w 6891715"/>
                <a:gd name="connsiteY5" fmla="*/ 6256329 h 6367455"/>
                <a:gd name="connsiteX6" fmla="*/ 2695228 w 6891715"/>
                <a:gd name="connsiteY6" fmla="*/ 6265854 h 6367455"/>
                <a:gd name="connsiteX7" fmla="*/ 2687608 w 6891715"/>
                <a:gd name="connsiteY7" fmla="*/ 6263949 h 6367455"/>
                <a:gd name="connsiteX8" fmla="*/ 2690784 w 6891715"/>
                <a:gd name="connsiteY8" fmla="*/ 6256647 h 6367455"/>
                <a:gd name="connsiteX9" fmla="*/ 2722533 w 6891715"/>
                <a:gd name="connsiteY9" fmla="*/ 6238867 h 6367455"/>
                <a:gd name="connsiteX10" fmla="*/ 2720891 w 6891715"/>
                <a:gd name="connsiteY10" fmla="*/ 6254742 h 6367455"/>
                <a:gd name="connsiteX11" fmla="*/ 2713008 w 6891715"/>
                <a:gd name="connsiteY11" fmla="*/ 6251567 h 6367455"/>
                <a:gd name="connsiteX12" fmla="*/ 2714322 w 6891715"/>
                <a:gd name="connsiteY12" fmla="*/ 6242360 h 6367455"/>
                <a:gd name="connsiteX13" fmla="*/ 4255139 w 6891715"/>
                <a:gd name="connsiteY13" fmla="*/ 6154726 h 6367455"/>
                <a:gd name="connsiteX14" fmla="*/ 4256051 w 6891715"/>
                <a:gd name="connsiteY14" fmla="*/ 6161076 h 6367455"/>
                <a:gd name="connsiteX15" fmla="*/ 4243891 w 6891715"/>
                <a:gd name="connsiteY15" fmla="*/ 6173776 h 6367455"/>
                <a:gd name="connsiteX16" fmla="*/ 4241763 w 6891715"/>
                <a:gd name="connsiteY16" fmla="*/ 6166474 h 6367455"/>
                <a:gd name="connsiteX17" fmla="*/ 4245715 w 6891715"/>
                <a:gd name="connsiteY17" fmla="*/ 6156949 h 6367455"/>
                <a:gd name="connsiteX18" fmla="*/ 4249971 w 6891715"/>
                <a:gd name="connsiteY18" fmla="*/ 6160124 h 6367455"/>
                <a:gd name="connsiteX19" fmla="*/ 3939210 w 6891715"/>
                <a:gd name="connsiteY19" fmla="*/ 6130914 h 6367455"/>
                <a:gd name="connsiteX20" fmla="*/ 3946521 w 6891715"/>
                <a:gd name="connsiteY20" fmla="*/ 6130914 h 6367455"/>
                <a:gd name="connsiteX21" fmla="*/ 3948746 w 6891715"/>
                <a:gd name="connsiteY21" fmla="*/ 6144521 h 6367455"/>
                <a:gd name="connsiteX22" fmla="*/ 3956057 w 6891715"/>
                <a:gd name="connsiteY22" fmla="*/ 6150849 h 6367455"/>
                <a:gd name="connsiteX23" fmla="*/ 3965594 w 6891715"/>
                <a:gd name="connsiteY23" fmla="*/ 6141356 h 6367455"/>
                <a:gd name="connsiteX24" fmla="*/ 3975130 w 6891715"/>
                <a:gd name="connsiteY24" fmla="*/ 6138192 h 6367455"/>
                <a:gd name="connsiteX25" fmla="*/ 3984666 w 6891715"/>
                <a:gd name="connsiteY25" fmla="*/ 6141989 h 6367455"/>
                <a:gd name="connsiteX26" fmla="*/ 3987845 w 6891715"/>
                <a:gd name="connsiteY26" fmla="*/ 6149267 h 6367455"/>
                <a:gd name="connsiteX27" fmla="*/ 3978309 w 6891715"/>
                <a:gd name="connsiteY27" fmla="*/ 6154646 h 6367455"/>
                <a:gd name="connsiteX28" fmla="*/ 3978309 w 6891715"/>
                <a:gd name="connsiteY28" fmla="*/ 6160026 h 6367455"/>
                <a:gd name="connsiteX29" fmla="*/ 3992295 w 6891715"/>
                <a:gd name="connsiteY29" fmla="*/ 6161924 h 6367455"/>
                <a:gd name="connsiteX30" fmla="*/ 3996427 w 6891715"/>
                <a:gd name="connsiteY30" fmla="*/ 6160975 h 6367455"/>
                <a:gd name="connsiteX31" fmla="*/ 4004056 w 6891715"/>
                <a:gd name="connsiteY31" fmla="*/ 6173316 h 6367455"/>
                <a:gd name="connsiteX32" fmla="*/ 4011367 w 6891715"/>
                <a:gd name="connsiteY32" fmla="*/ 6170151 h 6367455"/>
                <a:gd name="connsiteX33" fmla="*/ 4028214 w 6891715"/>
                <a:gd name="connsiteY33" fmla="*/ 6170151 h 6367455"/>
                <a:gd name="connsiteX34" fmla="*/ 4038069 w 6891715"/>
                <a:gd name="connsiteY34" fmla="*/ 6164772 h 6367455"/>
                <a:gd name="connsiteX35" fmla="*/ 4054916 w 6891715"/>
                <a:gd name="connsiteY35" fmla="*/ 6162557 h 6367455"/>
                <a:gd name="connsiteX36" fmla="*/ 4060320 w 6891715"/>
                <a:gd name="connsiteY36" fmla="*/ 6158127 h 6367455"/>
                <a:gd name="connsiteX37" fmla="*/ 4068584 w 6891715"/>
                <a:gd name="connsiteY37" fmla="*/ 6161291 h 6367455"/>
                <a:gd name="connsiteX38" fmla="*/ 4073988 w 6891715"/>
                <a:gd name="connsiteY38" fmla="*/ 6169835 h 6367455"/>
                <a:gd name="connsiteX39" fmla="*/ 4082571 w 6891715"/>
                <a:gd name="connsiteY39" fmla="*/ 6170468 h 6367455"/>
                <a:gd name="connsiteX40" fmla="*/ 4100371 w 6891715"/>
                <a:gd name="connsiteY40" fmla="*/ 6165089 h 6367455"/>
                <a:gd name="connsiteX41" fmla="*/ 4109908 w 6891715"/>
                <a:gd name="connsiteY41" fmla="*/ 6170468 h 6367455"/>
                <a:gd name="connsiteX42" fmla="*/ 4119444 w 6891715"/>
                <a:gd name="connsiteY42" fmla="*/ 6170151 h 6367455"/>
                <a:gd name="connsiteX43" fmla="*/ 4128980 w 6891715"/>
                <a:gd name="connsiteY43" fmla="*/ 6163823 h 6367455"/>
                <a:gd name="connsiteX44" fmla="*/ 4137563 w 6891715"/>
                <a:gd name="connsiteY44" fmla="*/ 6166038 h 6367455"/>
                <a:gd name="connsiteX45" fmla="*/ 4135337 w 6891715"/>
                <a:gd name="connsiteY45" fmla="*/ 6172366 h 6367455"/>
                <a:gd name="connsiteX46" fmla="*/ 4137563 w 6891715"/>
                <a:gd name="connsiteY46" fmla="*/ 6180594 h 6367455"/>
                <a:gd name="connsiteX47" fmla="*/ 4142013 w 6891715"/>
                <a:gd name="connsiteY47" fmla="*/ 6188821 h 6367455"/>
                <a:gd name="connsiteX48" fmla="*/ 4149324 w 6891715"/>
                <a:gd name="connsiteY48" fmla="*/ 6191985 h 6367455"/>
                <a:gd name="connsiteX49" fmla="*/ 4156635 w 6891715"/>
                <a:gd name="connsiteY49" fmla="*/ 6184707 h 6367455"/>
                <a:gd name="connsiteX50" fmla="*/ 4163946 w 6891715"/>
                <a:gd name="connsiteY50" fmla="*/ 6181543 h 6367455"/>
                <a:gd name="connsiteX51" fmla="*/ 4175707 w 6891715"/>
                <a:gd name="connsiteY51" fmla="*/ 6184707 h 6367455"/>
                <a:gd name="connsiteX52" fmla="*/ 4179840 w 6891715"/>
                <a:gd name="connsiteY52" fmla="*/ 6177113 h 6367455"/>
                <a:gd name="connsiteX53" fmla="*/ 4181111 w 6891715"/>
                <a:gd name="connsiteY53" fmla="*/ 6169835 h 6367455"/>
                <a:gd name="connsiteX54" fmla="*/ 4185243 w 6891715"/>
                <a:gd name="connsiteY54" fmla="*/ 6167620 h 6367455"/>
                <a:gd name="connsiteX55" fmla="*/ 4184290 w 6891715"/>
                <a:gd name="connsiteY55" fmla="*/ 6176164 h 6367455"/>
                <a:gd name="connsiteX56" fmla="*/ 4189376 w 6891715"/>
                <a:gd name="connsiteY56" fmla="*/ 6184391 h 6367455"/>
                <a:gd name="connsiteX57" fmla="*/ 4188422 w 6891715"/>
                <a:gd name="connsiteY57" fmla="*/ 6188504 h 6367455"/>
                <a:gd name="connsiteX58" fmla="*/ 4186197 w 6891715"/>
                <a:gd name="connsiteY58" fmla="*/ 6195782 h 6367455"/>
                <a:gd name="connsiteX59" fmla="*/ 4179204 w 6891715"/>
                <a:gd name="connsiteY59" fmla="*/ 6206541 h 6367455"/>
                <a:gd name="connsiteX60" fmla="*/ 4170621 w 6891715"/>
                <a:gd name="connsiteY60" fmla="*/ 6210654 h 6367455"/>
                <a:gd name="connsiteX61" fmla="*/ 4164264 w 6891715"/>
                <a:gd name="connsiteY61" fmla="*/ 6205908 h 6367455"/>
                <a:gd name="connsiteX62" fmla="*/ 4152820 w 6891715"/>
                <a:gd name="connsiteY62" fmla="*/ 6212237 h 6367455"/>
                <a:gd name="connsiteX63" fmla="*/ 4144238 w 6891715"/>
                <a:gd name="connsiteY63" fmla="*/ 6213186 h 6367455"/>
                <a:gd name="connsiteX64" fmla="*/ 4128344 w 6891715"/>
                <a:gd name="connsiteY64" fmla="*/ 6207807 h 6367455"/>
                <a:gd name="connsiteX65" fmla="*/ 4114358 w 6891715"/>
                <a:gd name="connsiteY65" fmla="*/ 6212553 h 6367455"/>
                <a:gd name="connsiteX66" fmla="*/ 4103232 w 6891715"/>
                <a:gd name="connsiteY66" fmla="*/ 6208123 h 6367455"/>
                <a:gd name="connsiteX67" fmla="*/ 4085114 w 6891715"/>
                <a:gd name="connsiteY67" fmla="*/ 6208756 h 6367455"/>
                <a:gd name="connsiteX68" fmla="*/ 4074306 w 6891715"/>
                <a:gd name="connsiteY68" fmla="*/ 6218249 h 6367455"/>
                <a:gd name="connsiteX69" fmla="*/ 4066995 w 6891715"/>
                <a:gd name="connsiteY69" fmla="*/ 6221413 h 6367455"/>
                <a:gd name="connsiteX70" fmla="*/ 4051101 w 6891715"/>
                <a:gd name="connsiteY70" fmla="*/ 6221413 h 6367455"/>
                <a:gd name="connsiteX71" fmla="*/ 4045697 w 6891715"/>
                <a:gd name="connsiteY71" fmla="*/ 6224577 h 6367455"/>
                <a:gd name="connsiteX72" fmla="*/ 4041565 w 6891715"/>
                <a:gd name="connsiteY72" fmla="*/ 6222362 h 6367455"/>
                <a:gd name="connsiteX73" fmla="*/ 4045697 w 6891715"/>
                <a:gd name="connsiteY73" fmla="*/ 6211920 h 6367455"/>
                <a:gd name="connsiteX74" fmla="*/ 4037115 w 6891715"/>
                <a:gd name="connsiteY74" fmla="*/ 6202744 h 6367455"/>
                <a:gd name="connsiteX75" fmla="*/ 4024400 w 6891715"/>
                <a:gd name="connsiteY75" fmla="*/ 6194200 h 6367455"/>
                <a:gd name="connsiteX76" fmla="*/ 4014864 w 6891715"/>
                <a:gd name="connsiteY76" fmla="*/ 6197681 h 6367455"/>
                <a:gd name="connsiteX77" fmla="*/ 4003103 w 6891715"/>
                <a:gd name="connsiteY77" fmla="*/ 6194516 h 6367455"/>
                <a:gd name="connsiteX78" fmla="*/ 3992613 w 6891715"/>
                <a:gd name="connsiteY78" fmla="*/ 6191352 h 6367455"/>
                <a:gd name="connsiteX79" fmla="*/ 3979898 w 6891715"/>
                <a:gd name="connsiteY79" fmla="*/ 6192618 h 6367455"/>
                <a:gd name="connsiteX80" fmla="*/ 3970362 w 6891715"/>
                <a:gd name="connsiteY80" fmla="*/ 6184391 h 6367455"/>
                <a:gd name="connsiteX81" fmla="*/ 3954468 w 6891715"/>
                <a:gd name="connsiteY81" fmla="*/ 6179961 h 6367455"/>
                <a:gd name="connsiteX82" fmla="*/ 3944614 w 6891715"/>
                <a:gd name="connsiteY82" fmla="*/ 6184707 h 6367455"/>
                <a:gd name="connsiteX83" fmla="*/ 3933171 w 6891715"/>
                <a:gd name="connsiteY83" fmla="*/ 6188821 h 6367455"/>
                <a:gd name="connsiteX84" fmla="*/ 3925542 w 6891715"/>
                <a:gd name="connsiteY84" fmla="*/ 6178379 h 6367455"/>
                <a:gd name="connsiteX85" fmla="*/ 3923634 w 6891715"/>
                <a:gd name="connsiteY85" fmla="*/ 6167620 h 6367455"/>
                <a:gd name="connsiteX86" fmla="*/ 3924588 w 6891715"/>
                <a:gd name="connsiteY86" fmla="*/ 6157494 h 6367455"/>
                <a:gd name="connsiteX87" fmla="*/ 3919184 w 6891715"/>
                <a:gd name="connsiteY87" fmla="*/ 6148951 h 6367455"/>
                <a:gd name="connsiteX88" fmla="*/ 3919820 w 6891715"/>
                <a:gd name="connsiteY88" fmla="*/ 6142622 h 6367455"/>
                <a:gd name="connsiteX89" fmla="*/ 3917913 w 6891715"/>
                <a:gd name="connsiteY89" fmla="*/ 6136294 h 6367455"/>
                <a:gd name="connsiteX90" fmla="*/ 3925224 w 6891715"/>
                <a:gd name="connsiteY90" fmla="*/ 6139458 h 6367455"/>
                <a:gd name="connsiteX91" fmla="*/ 3932853 w 6891715"/>
                <a:gd name="connsiteY91" fmla="*/ 6150216 h 6367455"/>
                <a:gd name="connsiteX92" fmla="*/ 3938257 w 6891715"/>
                <a:gd name="connsiteY92" fmla="*/ 6154014 h 6367455"/>
                <a:gd name="connsiteX93" fmla="*/ 3943343 w 6891715"/>
                <a:gd name="connsiteY93" fmla="*/ 6148634 h 6367455"/>
                <a:gd name="connsiteX94" fmla="*/ 3934760 w 6891715"/>
                <a:gd name="connsiteY94" fmla="*/ 6140407 h 6367455"/>
                <a:gd name="connsiteX95" fmla="*/ 4979304 w 6891715"/>
                <a:gd name="connsiteY95" fmla="*/ 6116626 h 6367455"/>
                <a:gd name="connsiteX96" fmla="*/ 4987888 w 6891715"/>
                <a:gd name="connsiteY96" fmla="*/ 6116626 h 6367455"/>
                <a:gd name="connsiteX97" fmla="*/ 4983755 w 6891715"/>
                <a:gd name="connsiteY97" fmla="*/ 6126107 h 6367455"/>
                <a:gd name="connsiteX98" fmla="*/ 4969765 w 6891715"/>
                <a:gd name="connsiteY98" fmla="*/ 6130216 h 6367455"/>
                <a:gd name="connsiteX99" fmla="*/ 4970719 w 6891715"/>
                <a:gd name="connsiteY99" fmla="*/ 6138748 h 6367455"/>
                <a:gd name="connsiteX100" fmla="*/ 4955140 w 6891715"/>
                <a:gd name="connsiteY100" fmla="*/ 6149177 h 6367455"/>
                <a:gd name="connsiteX101" fmla="*/ 4944648 w 6891715"/>
                <a:gd name="connsiteY101" fmla="*/ 6155498 h 6367455"/>
                <a:gd name="connsiteX102" fmla="*/ 4934155 w 6891715"/>
                <a:gd name="connsiteY102" fmla="*/ 6168139 h 6367455"/>
                <a:gd name="connsiteX103" fmla="*/ 4919530 w 6891715"/>
                <a:gd name="connsiteY103" fmla="*/ 6180148 h 6367455"/>
                <a:gd name="connsiteX104" fmla="*/ 4919848 w 6891715"/>
                <a:gd name="connsiteY104" fmla="*/ 6181412 h 6367455"/>
                <a:gd name="connsiteX105" fmla="*/ 4922709 w 6891715"/>
                <a:gd name="connsiteY105" fmla="*/ 6190577 h 6367455"/>
                <a:gd name="connsiteX106" fmla="*/ 4925889 w 6891715"/>
                <a:gd name="connsiteY106" fmla="*/ 6194370 h 6367455"/>
                <a:gd name="connsiteX107" fmla="*/ 4932248 w 6891715"/>
                <a:gd name="connsiteY107" fmla="*/ 6201954 h 6367455"/>
                <a:gd name="connsiteX108" fmla="*/ 4934473 w 6891715"/>
                <a:gd name="connsiteY108" fmla="*/ 6211435 h 6367455"/>
                <a:gd name="connsiteX109" fmla="*/ 4927161 w 6891715"/>
                <a:gd name="connsiteY109" fmla="*/ 6212699 h 6367455"/>
                <a:gd name="connsiteX110" fmla="*/ 4924935 w 6891715"/>
                <a:gd name="connsiteY110" fmla="*/ 6206379 h 6367455"/>
                <a:gd name="connsiteX111" fmla="*/ 4916351 w 6891715"/>
                <a:gd name="connsiteY111" fmla="*/ 6206379 h 6367455"/>
                <a:gd name="connsiteX112" fmla="*/ 4909356 w 6891715"/>
                <a:gd name="connsiteY112" fmla="*/ 6208275 h 6367455"/>
                <a:gd name="connsiteX113" fmla="*/ 4902997 w 6891715"/>
                <a:gd name="connsiteY113" fmla="*/ 6214596 h 6367455"/>
                <a:gd name="connsiteX114" fmla="*/ 4892187 w 6891715"/>
                <a:gd name="connsiteY114" fmla="*/ 6226289 h 6367455"/>
                <a:gd name="connsiteX115" fmla="*/ 4871202 w 6891715"/>
                <a:gd name="connsiteY115" fmla="*/ 6238298 h 6367455"/>
                <a:gd name="connsiteX116" fmla="*/ 4851172 w 6891715"/>
                <a:gd name="connsiteY116" fmla="*/ 6240510 h 6367455"/>
                <a:gd name="connsiteX117" fmla="*/ 4835274 w 6891715"/>
                <a:gd name="connsiteY117" fmla="*/ 6238614 h 6367455"/>
                <a:gd name="connsiteX118" fmla="*/ 4826690 w 6891715"/>
                <a:gd name="connsiteY118" fmla="*/ 6246199 h 6367455"/>
                <a:gd name="connsiteX119" fmla="*/ 4828916 w 6891715"/>
                <a:gd name="connsiteY119" fmla="*/ 6253151 h 6367455"/>
                <a:gd name="connsiteX120" fmla="*/ 4821285 w 6891715"/>
                <a:gd name="connsiteY120" fmla="*/ 6251255 h 6367455"/>
                <a:gd name="connsiteX121" fmla="*/ 4806341 w 6891715"/>
                <a:gd name="connsiteY121" fmla="*/ 6248095 h 6367455"/>
                <a:gd name="connsiteX122" fmla="*/ 4781224 w 6891715"/>
                <a:gd name="connsiteY122" fmla="*/ 6246515 h 6367455"/>
                <a:gd name="connsiteX123" fmla="*/ 4776773 w 6891715"/>
                <a:gd name="connsiteY123" fmla="*/ 6237982 h 6367455"/>
                <a:gd name="connsiteX124" fmla="*/ 4773593 w 6891715"/>
                <a:gd name="connsiteY124" fmla="*/ 6228501 h 6367455"/>
                <a:gd name="connsiteX125" fmla="*/ 4764055 w 6891715"/>
                <a:gd name="connsiteY125" fmla="*/ 6220284 h 6367455"/>
                <a:gd name="connsiteX126" fmla="*/ 4762783 w 6891715"/>
                <a:gd name="connsiteY126" fmla="*/ 6209855 h 6367455"/>
                <a:gd name="connsiteX127" fmla="*/ 4760875 w 6891715"/>
                <a:gd name="connsiteY127" fmla="*/ 6201322 h 6367455"/>
                <a:gd name="connsiteX128" fmla="*/ 4772321 w 6891715"/>
                <a:gd name="connsiteY128" fmla="*/ 6203535 h 6367455"/>
                <a:gd name="connsiteX129" fmla="*/ 4778998 w 6891715"/>
                <a:gd name="connsiteY129" fmla="*/ 6206695 h 6367455"/>
                <a:gd name="connsiteX130" fmla="*/ 4789172 w 6891715"/>
                <a:gd name="connsiteY130" fmla="*/ 6189629 h 6367455"/>
                <a:gd name="connsiteX131" fmla="*/ 4796803 w 6891715"/>
                <a:gd name="connsiteY131" fmla="*/ 6186469 h 6367455"/>
                <a:gd name="connsiteX132" fmla="*/ 4806023 w 6891715"/>
                <a:gd name="connsiteY132" fmla="*/ 6182993 h 6367455"/>
                <a:gd name="connsiteX133" fmla="*/ 4826372 w 6891715"/>
                <a:gd name="connsiteY133" fmla="*/ 6185205 h 6367455"/>
                <a:gd name="connsiteX134" fmla="*/ 4827008 w 6891715"/>
                <a:gd name="connsiteY134" fmla="*/ 6177620 h 6367455"/>
                <a:gd name="connsiteX135" fmla="*/ 4827008 w 6891715"/>
                <a:gd name="connsiteY135" fmla="*/ 6175724 h 6367455"/>
                <a:gd name="connsiteX136" fmla="*/ 4826054 w 6891715"/>
                <a:gd name="connsiteY136" fmla="*/ 6164031 h 6367455"/>
                <a:gd name="connsiteX137" fmla="*/ 4837500 w 6891715"/>
                <a:gd name="connsiteY137" fmla="*/ 6164979 h 6367455"/>
                <a:gd name="connsiteX138" fmla="*/ 4845131 w 6891715"/>
                <a:gd name="connsiteY138" fmla="*/ 6171299 h 6367455"/>
                <a:gd name="connsiteX139" fmla="*/ 4864207 w 6891715"/>
                <a:gd name="connsiteY139" fmla="*/ 6173196 h 6367455"/>
                <a:gd name="connsiteX140" fmla="*/ 4882330 w 6891715"/>
                <a:gd name="connsiteY140" fmla="*/ 6165927 h 6367455"/>
                <a:gd name="connsiteX141" fmla="*/ 4914761 w 6891715"/>
                <a:gd name="connsiteY141" fmla="*/ 6154866 h 6367455"/>
                <a:gd name="connsiteX142" fmla="*/ 4939243 w 6891715"/>
                <a:gd name="connsiteY142" fmla="*/ 6145385 h 6367455"/>
                <a:gd name="connsiteX143" fmla="*/ 4957048 w 6891715"/>
                <a:gd name="connsiteY143" fmla="*/ 6130532 h 6367455"/>
                <a:gd name="connsiteX144" fmla="*/ 4970719 w 6891715"/>
                <a:gd name="connsiteY144" fmla="*/ 6126107 h 6367455"/>
                <a:gd name="connsiteX145" fmla="*/ 4269809 w 6891715"/>
                <a:gd name="connsiteY145" fmla="*/ 6099164 h 6367455"/>
                <a:gd name="connsiteX146" fmla="*/ 4278081 w 6891715"/>
                <a:gd name="connsiteY146" fmla="*/ 6107690 h 6367455"/>
                <a:gd name="connsiteX147" fmla="*/ 4273179 w 6891715"/>
                <a:gd name="connsiteY147" fmla="*/ 6110848 h 6367455"/>
                <a:gd name="connsiteX148" fmla="*/ 4273179 w 6891715"/>
                <a:gd name="connsiteY148" fmla="*/ 6119059 h 6367455"/>
                <a:gd name="connsiteX149" fmla="*/ 4271341 w 6891715"/>
                <a:gd name="connsiteY149" fmla="*/ 6131691 h 6367455"/>
                <a:gd name="connsiteX150" fmla="*/ 4281451 w 6891715"/>
                <a:gd name="connsiteY150" fmla="*/ 6138955 h 6367455"/>
                <a:gd name="connsiteX151" fmla="*/ 4275630 w 6891715"/>
                <a:gd name="connsiteY151" fmla="*/ 6154744 h 6367455"/>
                <a:gd name="connsiteX152" fmla="*/ 4266439 w 6891715"/>
                <a:gd name="connsiteY152" fmla="*/ 6157902 h 6367455"/>
                <a:gd name="connsiteX153" fmla="*/ 4265520 w 6891715"/>
                <a:gd name="connsiteY153" fmla="*/ 6154744 h 6367455"/>
                <a:gd name="connsiteX154" fmla="*/ 4271341 w 6891715"/>
                <a:gd name="connsiteY154" fmla="*/ 6143376 h 6367455"/>
                <a:gd name="connsiteX155" fmla="*/ 4263988 w 6891715"/>
                <a:gd name="connsiteY155" fmla="*/ 6135797 h 6367455"/>
                <a:gd name="connsiteX156" fmla="*/ 4265213 w 6891715"/>
                <a:gd name="connsiteY156" fmla="*/ 6129481 h 6367455"/>
                <a:gd name="connsiteX157" fmla="*/ 4267051 w 6891715"/>
                <a:gd name="connsiteY157" fmla="*/ 6122533 h 6367455"/>
                <a:gd name="connsiteX158" fmla="*/ 4267051 w 6891715"/>
                <a:gd name="connsiteY158" fmla="*/ 6114954 h 6367455"/>
                <a:gd name="connsiteX159" fmla="*/ 4271953 w 6891715"/>
                <a:gd name="connsiteY159" fmla="*/ 6107690 h 6367455"/>
                <a:gd name="connsiteX160" fmla="*/ 3049239 w 6891715"/>
                <a:gd name="connsiteY160" fmla="*/ 6092814 h 6367455"/>
                <a:gd name="connsiteX161" fmla="*/ 3061023 w 6891715"/>
                <a:gd name="connsiteY161" fmla="*/ 6092814 h 6367455"/>
                <a:gd name="connsiteX162" fmla="*/ 3070188 w 6891715"/>
                <a:gd name="connsiteY162" fmla="*/ 6099703 h 6367455"/>
                <a:gd name="connsiteX163" fmla="*/ 3064623 w 6891715"/>
                <a:gd name="connsiteY163" fmla="*/ 6107790 h 6367455"/>
                <a:gd name="connsiteX164" fmla="*/ 3052513 w 6891715"/>
                <a:gd name="connsiteY164" fmla="*/ 6108689 h 6367455"/>
                <a:gd name="connsiteX165" fmla="*/ 3048257 w 6891715"/>
                <a:gd name="connsiteY165" fmla="*/ 6107790 h 6367455"/>
                <a:gd name="connsiteX166" fmla="*/ 3038438 w 6891715"/>
                <a:gd name="connsiteY166" fmla="*/ 6097007 h 6367455"/>
                <a:gd name="connsiteX167" fmla="*/ 3038243 w 6891715"/>
                <a:gd name="connsiteY167" fmla="*/ 6081701 h 6367455"/>
                <a:gd name="connsiteX168" fmla="*/ 3041613 w 6891715"/>
                <a:gd name="connsiteY168" fmla="*/ 6088628 h 6367455"/>
                <a:gd name="connsiteX169" fmla="*/ 3032422 w 6891715"/>
                <a:gd name="connsiteY169" fmla="*/ 6094401 h 6367455"/>
                <a:gd name="connsiteX170" fmla="*/ 3024150 w 6891715"/>
                <a:gd name="connsiteY170" fmla="*/ 6082855 h 6367455"/>
                <a:gd name="connsiteX171" fmla="*/ 3863987 w 6891715"/>
                <a:gd name="connsiteY171" fmla="*/ 6053126 h 6367455"/>
                <a:gd name="connsiteX172" fmla="*/ 3875919 w 6891715"/>
                <a:gd name="connsiteY172" fmla="*/ 6056271 h 6367455"/>
                <a:gd name="connsiteX173" fmla="*/ 3881401 w 6891715"/>
                <a:gd name="connsiteY173" fmla="*/ 6066964 h 6367455"/>
                <a:gd name="connsiteX174" fmla="*/ 3875919 w 6891715"/>
                <a:gd name="connsiteY174" fmla="*/ 6067908 h 6367455"/>
                <a:gd name="connsiteX175" fmla="*/ 3880111 w 6891715"/>
                <a:gd name="connsiteY175" fmla="*/ 6079230 h 6367455"/>
                <a:gd name="connsiteX176" fmla="*/ 3876886 w 6891715"/>
                <a:gd name="connsiteY176" fmla="*/ 6086464 h 6367455"/>
                <a:gd name="connsiteX177" fmla="*/ 3865277 w 6891715"/>
                <a:gd name="connsiteY177" fmla="*/ 6084891 h 6367455"/>
                <a:gd name="connsiteX178" fmla="*/ 3860763 w 6891715"/>
                <a:gd name="connsiteY178" fmla="*/ 6066021 h 6367455"/>
                <a:gd name="connsiteX179" fmla="*/ 4100970 w 6891715"/>
                <a:gd name="connsiteY179" fmla="*/ 6043601 h 6367455"/>
                <a:gd name="connsiteX180" fmla="*/ 4111588 w 6891715"/>
                <a:gd name="connsiteY180" fmla="*/ 6057374 h 6367455"/>
                <a:gd name="connsiteX181" fmla="*/ 4101282 w 6891715"/>
                <a:gd name="connsiteY181" fmla="*/ 6065826 h 6367455"/>
                <a:gd name="connsiteX182" fmla="*/ 4103156 w 6891715"/>
                <a:gd name="connsiteY182" fmla="*/ 6054244 h 6367455"/>
                <a:gd name="connsiteX183" fmla="*/ 4098784 w 6891715"/>
                <a:gd name="connsiteY183" fmla="*/ 6049861 h 6367455"/>
                <a:gd name="connsiteX184" fmla="*/ 4092850 w 6891715"/>
                <a:gd name="connsiteY184" fmla="*/ 6051113 h 6367455"/>
                <a:gd name="connsiteX185" fmla="*/ 4092538 w 6891715"/>
                <a:gd name="connsiteY185" fmla="*/ 6046105 h 6367455"/>
                <a:gd name="connsiteX186" fmla="*/ 4379876 w 6891715"/>
                <a:gd name="connsiteY186" fmla="*/ 6040426 h 6367455"/>
                <a:gd name="connsiteX187" fmla="*/ 4379876 w 6891715"/>
                <a:gd name="connsiteY187" fmla="*/ 6051117 h 6367455"/>
                <a:gd name="connsiteX188" fmla="*/ 4366858 w 6891715"/>
                <a:gd name="connsiteY188" fmla="*/ 6060550 h 6367455"/>
                <a:gd name="connsiteX189" fmla="*/ 4364318 w 6891715"/>
                <a:gd name="connsiteY189" fmla="*/ 6075014 h 6367455"/>
                <a:gd name="connsiteX190" fmla="*/ 4352888 w 6891715"/>
                <a:gd name="connsiteY190" fmla="*/ 6098282 h 6367455"/>
                <a:gd name="connsiteX191" fmla="*/ 4333838 w 6891715"/>
                <a:gd name="connsiteY191" fmla="*/ 6105514 h 6367455"/>
                <a:gd name="connsiteX192" fmla="*/ 4335425 w 6891715"/>
                <a:gd name="connsiteY192" fmla="*/ 6088849 h 6367455"/>
                <a:gd name="connsiteX193" fmla="*/ 4324313 w 6891715"/>
                <a:gd name="connsiteY193" fmla="*/ 6089163 h 6367455"/>
                <a:gd name="connsiteX194" fmla="*/ 4328123 w 6891715"/>
                <a:gd name="connsiteY194" fmla="*/ 6083818 h 6367455"/>
                <a:gd name="connsiteX195" fmla="*/ 4333520 w 6891715"/>
                <a:gd name="connsiteY195" fmla="*/ 6070297 h 6367455"/>
                <a:gd name="connsiteX196" fmla="*/ 4345903 w 6891715"/>
                <a:gd name="connsiteY196" fmla="*/ 6053318 h 6367455"/>
                <a:gd name="connsiteX197" fmla="*/ 4360508 w 6891715"/>
                <a:gd name="connsiteY197" fmla="*/ 6048287 h 6367455"/>
                <a:gd name="connsiteX198" fmla="*/ 4333108 w 6891715"/>
                <a:gd name="connsiteY198" fmla="*/ 6021376 h 6367455"/>
                <a:gd name="connsiteX199" fmla="*/ 4337013 w 6891715"/>
                <a:gd name="connsiteY199" fmla="*/ 6023281 h 6367455"/>
                <a:gd name="connsiteX200" fmla="*/ 4334610 w 6891715"/>
                <a:gd name="connsiteY200" fmla="*/ 6030266 h 6367455"/>
                <a:gd name="connsiteX201" fmla="*/ 4325900 w 6891715"/>
                <a:gd name="connsiteY201" fmla="*/ 6030901 h 6367455"/>
                <a:gd name="connsiteX202" fmla="*/ 4191713 w 6891715"/>
                <a:gd name="connsiteY202" fmla="*/ 6019789 h 6367455"/>
                <a:gd name="connsiteX203" fmla="*/ 4195726 w 6891715"/>
                <a:gd name="connsiteY203" fmla="*/ 6021376 h 6367455"/>
                <a:gd name="connsiteX204" fmla="*/ 4187700 w 6891715"/>
                <a:gd name="connsiteY204" fmla="*/ 6034077 h 6367455"/>
                <a:gd name="connsiteX205" fmla="*/ 4184613 w 6891715"/>
                <a:gd name="connsiteY205" fmla="*/ 6029314 h 6367455"/>
                <a:gd name="connsiteX206" fmla="*/ 3752636 w 6891715"/>
                <a:gd name="connsiteY206" fmla="*/ 6002326 h 6367455"/>
                <a:gd name="connsiteX207" fmla="*/ 3754400 w 6891715"/>
                <a:gd name="connsiteY207" fmla="*/ 6015026 h 6367455"/>
                <a:gd name="connsiteX208" fmla="*/ 3748050 w 6891715"/>
                <a:gd name="connsiteY208" fmla="*/ 6006165 h 6367455"/>
                <a:gd name="connsiteX209" fmla="*/ 4012798 w 6891715"/>
                <a:gd name="connsiteY209" fmla="*/ 5995976 h 6367455"/>
                <a:gd name="connsiteX210" fmla="*/ 4024276 w 6891715"/>
                <a:gd name="connsiteY210" fmla="*/ 6005183 h 6367455"/>
                <a:gd name="connsiteX211" fmla="*/ 4014970 w 6891715"/>
                <a:gd name="connsiteY211" fmla="*/ 6022011 h 6367455"/>
                <a:gd name="connsiteX212" fmla="*/ 4008145 w 6891715"/>
                <a:gd name="connsiteY212" fmla="*/ 6026139 h 6367455"/>
                <a:gd name="connsiteX213" fmla="*/ 4001941 w 6891715"/>
                <a:gd name="connsiteY213" fmla="*/ 6024234 h 6367455"/>
                <a:gd name="connsiteX214" fmla="*/ 3997288 w 6891715"/>
                <a:gd name="connsiteY214" fmla="*/ 6018201 h 6367455"/>
                <a:gd name="connsiteX215" fmla="*/ 4005663 w 6891715"/>
                <a:gd name="connsiteY215" fmla="*/ 6015661 h 6367455"/>
                <a:gd name="connsiteX216" fmla="*/ 3998218 w 6891715"/>
                <a:gd name="connsiteY216" fmla="*/ 6010581 h 6367455"/>
                <a:gd name="connsiteX217" fmla="*/ 4001320 w 6891715"/>
                <a:gd name="connsiteY217" fmla="*/ 6007406 h 6367455"/>
                <a:gd name="connsiteX218" fmla="*/ 4011867 w 6891715"/>
                <a:gd name="connsiteY218" fmla="*/ 6008358 h 6367455"/>
                <a:gd name="connsiteX219" fmla="*/ 4015900 w 6891715"/>
                <a:gd name="connsiteY219" fmla="*/ 6008358 h 6367455"/>
                <a:gd name="connsiteX220" fmla="*/ 4011867 w 6891715"/>
                <a:gd name="connsiteY220" fmla="*/ 6001056 h 6367455"/>
                <a:gd name="connsiteX221" fmla="*/ 4097132 w 6891715"/>
                <a:gd name="connsiteY221" fmla="*/ 5994389 h 6367455"/>
                <a:gd name="connsiteX222" fmla="*/ 4100476 w 6891715"/>
                <a:gd name="connsiteY222" fmla="*/ 6005330 h 6367455"/>
                <a:gd name="connsiteX223" fmla="*/ 4097740 w 6891715"/>
                <a:gd name="connsiteY223" fmla="*/ 6018202 h 6367455"/>
                <a:gd name="connsiteX224" fmla="*/ 4086188 w 6891715"/>
                <a:gd name="connsiteY224" fmla="*/ 6005652 h 6367455"/>
                <a:gd name="connsiteX225" fmla="*/ 4086188 w 6891715"/>
                <a:gd name="connsiteY225" fmla="*/ 5997929 h 6367455"/>
                <a:gd name="connsiteX226" fmla="*/ 4278593 w 6891715"/>
                <a:gd name="connsiteY226" fmla="*/ 5988039 h 6367455"/>
                <a:gd name="connsiteX227" fmla="*/ 4284943 w 6891715"/>
                <a:gd name="connsiteY227" fmla="*/ 5988039 h 6367455"/>
                <a:gd name="connsiteX228" fmla="*/ 4292563 w 6891715"/>
                <a:gd name="connsiteY228" fmla="*/ 5991214 h 6367455"/>
                <a:gd name="connsiteX229" fmla="*/ 4286213 w 6891715"/>
                <a:gd name="connsiteY229" fmla="*/ 5994389 h 6367455"/>
                <a:gd name="connsiteX230" fmla="*/ 4282085 w 6891715"/>
                <a:gd name="connsiteY230" fmla="*/ 5999786 h 6367455"/>
                <a:gd name="connsiteX231" fmla="*/ 4270655 w 6891715"/>
                <a:gd name="connsiteY231" fmla="*/ 5997564 h 6367455"/>
                <a:gd name="connsiteX232" fmla="*/ 4256685 w 6891715"/>
                <a:gd name="connsiteY232" fmla="*/ 6003914 h 6367455"/>
                <a:gd name="connsiteX233" fmla="*/ 4258908 w 6891715"/>
                <a:gd name="connsiteY233" fmla="*/ 6019789 h 6367455"/>
                <a:gd name="connsiteX234" fmla="*/ 4251288 w 6891715"/>
                <a:gd name="connsiteY234" fmla="*/ 6013439 h 6367455"/>
                <a:gd name="connsiteX235" fmla="*/ 4253510 w 6891715"/>
                <a:gd name="connsiteY235" fmla="*/ 6000739 h 6367455"/>
                <a:gd name="connsiteX236" fmla="*/ 4262718 w 6891715"/>
                <a:gd name="connsiteY236" fmla="*/ 5989309 h 6367455"/>
                <a:gd name="connsiteX237" fmla="*/ 4044769 w 6891715"/>
                <a:gd name="connsiteY237" fmla="*/ 5988039 h 6367455"/>
                <a:gd name="connsiteX238" fmla="*/ 4050157 w 6891715"/>
                <a:gd name="connsiteY238" fmla="*/ 5994389 h 6367455"/>
                <a:gd name="connsiteX239" fmla="*/ 4052851 w 6891715"/>
                <a:gd name="connsiteY239" fmla="*/ 6001691 h 6367455"/>
                <a:gd name="connsiteX240" fmla="*/ 4042748 w 6891715"/>
                <a:gd name="connsiteY240" fmla="*/ 6007089 h 6367455"/>
                <a:gd name="connsiteX241" fmla="*/ 4041738 w 6891715"/>
                <a:gd name="connsiteY241" fmla="*/ 6002009 h 6367455"/>
                <a:gd name="connsiteX242" fmla="*/ 2784354 w 6891715"/>
                <a:gd name="connsiteY242" fmla="*/ 5988039 h 6367455"/>
                <a:gd name="connsiteX243" fmla="*/ 2798725 w 6891715"/>
                <a:gd name="connsiteY243" fmla="*/ 5999034 h 6367455"/>
                <a:gd name="connsiteX244" fmla="*/ 2788699 w 6891715"/>
                <a:gd name="connsiteY244" fmla="*/ 6005502 h 6367455"/>
                <a:gd name="connsiteX245" fmla="*/ 2779675 w 6891715"/>
                <a:gd name="connsiteY245" fmla="*/ 5992566 h 6367455"/>
                <a:gd name="connsiteX246" fmla="*/ 4162388 w 6891715"/>
                <a:gd name="connsiteY246" fmla="*/ 5973751 h 6367455"/>
                <a:gd name="connsiteX247" fmla="*/ 4157943 w 6891715"/>
                <a:gd name="connsiteY247" fmla="*/ 5978006 h 6367455"/>
                <a:gd name="connsiteX248" fmla="*/ 4156038 w 6891715"/>
                <a:gd name="connsiteY248" fmla="*/ 5991099 h 6367455"/>
                <a:gd name="connsiteX249" fmla="*/ 4147783 w 6891715"/>
                <a:gd name="connsiteY249" fmla="*/ 6000918 h 6367455"/>
                <a:gd name="connsiteX250" fmla="*/ 4133813 w 6891715"/>
                <a:gd name="connsiteY250" fmla="*/ 6005501 h 6367455"/>
                <a:gd name="connsiteX251" fmla="*/ 4136035 w 6891715"/>
                <a:gd name="connsiteY251" fmla="*/ 5994372 h 6367455"/>
                <a:gd name="connsiteX252" fmla="*/ 4150640 w 6891715"/>
                <a:gd name="connsiteY252" fmla="*/ 5986844 h 6367455"/>
                <a:gd name="connsiteX253" fmla="*/ 4151593 w 6891715"/>
                <a:gd name="connsiteY253" fmla="*/ 5974733 h 6367455"/>
                <a:gd name="connsiteX254" fmla="*/ 4248322 w 6891715"/>
                <a:gd name="connsiteY254" fmla="*/ 5964226 h 6367455"/>
                <a:gd name="connsiteX255" fmla="*/ 4257308 w 6891715"/>
                <a:gd name="connsiteY255" fmla="*/ 5967568 h 6367455"/>
                <a:gd name="connsiteX256" fmla="*/ 4262400 w 6891715"/>
                <a:gd name="connsiteY256" fmla="*/ 5977594 h 6367455"/>
                <a:gd name="connsiteX257" fmla="*/ 4250419 w 6891715"/>
                <a:gd name="connsiteY257" fmla="*/ 5983276 h 6367455"/>
                <a:gd name="connsiteX258" fmla="*/ 4248322 w 6891715"/>
                <a:gd name="connsiteY258" fmla="*/ 5979934 h 6367455"/>
                <a:gd name="connsiteX259" fmla="*/ 4252515 w 6891715"/>
                <a:gd name="connsiteY259" fmla="*/ 5971913 h 6367455"/>
                <a:gd name="connsiteX260" fmla="*/ 4246525 w 6891715"/>
                <a:gd name="connsiteY260" fmla="*/ 5970910 h 6367455"/>
                <a:gd name="connsiteX261" fmla="*/ 4031293 w 6891715"/>
                <a:gd name="connsiteY261" fmla="*/ 5961051 h 6367455"/>
                <a:gd name="connsiteX262" fmla="*/ 4036975 w 6891715"/>
                <a:gd name="connsiteY262" fmla="*/ 5972352 h 6367455"/>
                <a:gd name="connsiteX263" fmla="*/ 4031293 w 6891715"/>
                <a:gd name="connsiteY263" fmla="*/ 5980101 h 6367455"/>
                <a:gd name="connsiteX264" fmla="*/ 4020264 w 6891715"/>
                <a:gd name="connsiteY264" fmla="*/ 5978163 h 6367455"/>
                <a:gd name="connsiteX265" fmla="*/ 4017925 w 6891715"/>
                <a:gd name="connsiteY265" fmla="*/ 5969446 h 6367455"/>
                <a:gd name="connsiteX266" fmla="*/ 4020264 w 6891715"/>
                <a:gd name="connsiteY266" fmla="*/ 5964280 h 6367455"/>
                <a:gd name="connsiteX267" fmla="*/ 4088954 w 6891715"/>
                <a:gd name="connsiteY267" fmla="*/ 5956289 h 6367455"/>
                <a:gd name="connsiteX268" fmla="*/ 4090951 w 6891715"/>
                <a:gd name="connsiteY268" fmla="*/ 5968530 h 6367455"/>
                <a:gd name="connsiteX269" fmla="*/ 4086956 w 6891715"/>
                <a:gd name="connsiteY269" fmla="*/ 5976792 h 6367455"/>
                <a:gd name="connsiteX270" fmla="*/ 4079300 w 6891715"/>
                <a:gd name="connsiteY270" fmla="*/ 5981689 h 6367455"/>
                <a:gd name="connsiteX271" fmla="*/ 4070313 w 6891715"/>
                <a:gd name="connsiteY271" fmla="*/ 5972814 h 6367455"/>
                <a:gd name="connsiteX272" fmla="*/ 4074307 w 6891715"/>
                <a:gd name="connsiteY272" fmla="*/ 5961797 h 6367455"/>
                <a:gd name="connsiteX273" fmla="*/ 4116516 w 6891715"/>
                <a:gd name="connsiteY273" fmla="*/ 5949939 h 6367455"/>
                <a:gd name="connsiteX274" fmla="*/ 4121773 w 6891715"/>
                <a:gd name="connsiteY274" fmla="*/ 5953928 h 6367455"/>
                <a:gd name="connsiteX275" fmla="*/ 4122701 w 6891715"/>
                <a:gd name="connsiteY275" fmla="*/ 5968962 h 6367455"/>
                <a:gd name="connsiteX276" fmla="*/ 4112804 w 6891715"/>
                <a:gd name="connsiteY276" fmla="*/ 5983383 h 6367455"/>
                <a:gd name="connsiteX277" fmla="*/ 4107547 w 6891715"/>
                <a:gd name="connsiteY277" fmla="*/ 5986452 h 6367455"/>
                <a:gd name="connsiteX278" fmla="*/ 4098888 w 6891715"/>
                <a:gd name="connsiteY278" fmla="*/ 5969269 h 6367455"/>
                <a:gd name="connsiteX279" fmla="*/ 4104145 w 6891715"/>
                <a:gd name="connsiteY279" fmla="*/ 5953928 h 6367455"/>
                <a:gd name="connsiteX280" fmla="*/ 3879813 w 6891715"/>
                <a:gd name="connsiteY280" fmla="*/ 5943589 h 6367455"/>
                <a:gd name="connsiteX281" fmla="*/ 3887751 w 6891715"/>
                <a:gd name="connsiteY281" fmla="*/ 5947117 h 6367455"/>
                <a:gd name="connsiteX282" fmla="*/ 3881136 w 6891715"/>
                <a:gd name="connsiteY282" fmla="*/ 5953114 h 6367455"/>
                <a:gd name="connsiteX283" fmla="*/ 4230772 w 6891715"/>
                <a:gd name="connsiteY283" fmla="*/ 5937239 h 6367455"/>
                <a:gd name="connsiteX284" fmla="*/ 4237000 w 6891715"/>
                <a:gd name="connsiteY284" fmla="*/ 5943884 h 6367455"/>
                <a:gd name="connsiteX285" fmla="*/ 4235901 w 6891715"/>
                <a:gd name="connsiteY285" fmla="*/ 5950530 h 6367455"/>
                <a:gd name="connsiteX286" fmla="*/ 4228574 w 6891715"/>
                <a:gd name="connsiteY286" fmla="*/ 5951527 h 6367455"/>
                <a:gd name="connsiteX287" fmla="*/ 4227475 w 6891715"/>
                <a:gd name="connsiteY287" fmla="*/ 5946210 h 6367455"/>
                <a:gd name="connsiteX288" fmla="*/ 4015702 w 6891715"/>
                <a:gd name="connsiteY288" fmla="*/ 5929301 h 6367455"/>
                <a:gd name="connsiteX289" fmla="*/ 4021100 w 6891715"/>
                <a:gd name="connsiteY289" fmla="*/ 5932476 h 6367455"/>
                <a:gd name="connsiteX290" fmla="*/ 4020147 w 6891715"/>
                <a:gd name="connsiteY290" fmla="*/ 5942001 h 6367455"/>
                <a:gd name="connsiteX291" fmla="*/ 4015067 w 6891715"/>
                <a:gd name="connsiteY291" fmla="*/ 5948351 h 6367455"/>
                <a:gd name="connsiteX292" fmla="*/ 4011575 w 6891715"/>
                <a:gd name="connsiteY292" fmla="*/ 5945176 h 6367455"/>
                <a:gd name="connsiteX293" fmla="*/ 4011575 w 6891715"/>
                <a:gd name="connsiteY293" fmla="*/ 5932476 h 6367455"/>
                <a:gd name="connsiteX294" fmla="*/ 3920838 w 6891715"/>
                <a:gd name="connsiteY294" fmla="*/ 5926126 h 6367455"/>
                <a:gd name="connsiteX295" fmla="*/ 3922676 w 6891715"/>
                <a:gd name="connsiteY295" fmla="*/ 5931232 h 6367455"/>
                <a:gd name="connsiteX296" fmla="*/ 3912566 w 6891715"/>
                <a:gd name="connsiteY296" fmla="*/ 5937239 h 6367455"/>
                <a:gd name="connsiteX297" fmla="*/ 3905213 w 6891715"/>
                <a:gd name="connsiteY297" fmla="*/ 5935437 h 6367455"/>
                <a:gd name="connsiteX298" fmla="*/ 3909502 w 6891715"/>
                <a:gd name="connsiteY298" fmla="*/ 5932433 h 6367455"/>
                <a:gd name="connsiteX299" fmla="*/ 4101110 w 6891715"/>
                <a:gd name="connsiteY299" fmla="*/ 5921364 h 6367455"/>
                <a:gd name="connsiteX300" fmla="*/ 4111588 w 6891715"/>
                <a:gd name="connsiteY300" fmla="*/ 5922290 h 6367455"/>
                <a:gd name="connsiteX301" fmla="*/ 4111588 w 6891715"/>
                <a:gd name="connsiteY301" fmla="*/ 5927229 h 6367455"/>
                <a:gd name="connsiteX302" fmla="*/ 4102063 w 6891715"/>
                <a:gd name="connsiteY302" fmla="*/ 5932477 h 6367455"/>
                <a:gd name="connsiteX303" fmla="*/ 4092538 w 6891715"/>
                <a:gd name="connsiteY303" fmla="*/ 5930625 h 6367455"/>
                <a:gd name="connsiteX304" fmla="*/ 4052850 w 6891715"/>
                <a:gd name="connsiteY304" fmla="*/ 5919776 h 6367455"/>
                <a:gd name="connsiteX305" fmla="*/ 4063963 w 6891715"/>
                <a:gd name="connsiteY305" fmla="*/ 5927797 h 6367455"/>
                <a:gd name="connsiteX306" fmla="*/ 4054952 w 6891715"/>
                <a:gd name="connsiteY306" fmla="*/ 5938826 h 6367455"/>
                <a:gd name="connsiteX307" fmla="*/ 4052850 w 6891715"/>
                <a:gd name="connsiteY307" fmla="*/ 5932142 h 6367455"/>
                <a:gd name="connsiteX308" fmla="*/ 4071020 w 6891715"/>
                <a:gd name="connsiteY308" fmla="*/ 5907076 h 6367455"/>
                <a:gd name="connsiteX309" fmla="*/ 4081640 w 6891715"/>
                <a:gd name="connsiteY309" fmla="*/ 5907076 h 6367455"/>
                <a:gd name="connsiteX310" fmla="*/ 4089363 w 6891715"/>
                <a:gd name="connsiteY310" fmla="*/ 5911287 h 6367455"/>
                <a:gd name="connsiteX311" fmla="*/ 4088397 w 6891715"/>
                <a:gd name="connsiteY311" fmla="*/ 5919711 h 6367455"/>
                <a:gd name="connsiteX312" fmla="*/ 4079709 w 6891715"/>
                <a:gd name="connsiteY312" fmla="*/ 5922951 h 6367455"/>
                <a:gd name="connsiteX313" fmla="*/ 4065550 w 6891715"/>
                <a:gd name="connsiteY313" fmla="*/ 5910316 h 6367455"/>
                <a:gd name="connsiteX314" fmla="*/ 4007267 w 6891715"/>
                <a:gd name="connsiteY314" fmla="*/ 5895964 h 6367455"/>
                <a:gd name="connsiteX315" fmla="*/ 4014411 w 6891715"/>
                <a:gd name="connsiteY315" fmla="*/ 5903050 h 6367455"/>
                <a:gd name="connsiteX316" fmla="*/ 4014751 w 6891715"/>
                <a:gd name="connsiteY316" fmla="*/ 5910458 h 6367455"/>
                <a:gd name="connsiteX317" fmla="*/ 4005566 w 6891715"/>
                <a:gd name="connsiteY317" fmla="*/ 5918189 h 6367455"/>
                <a:gd name="connsiteX318" fmla="*/ 4005566 w 6891715"/>
                <a:gd name="connsiteY318" fmla="*/ 5907559 h 6367455"/>
                <a:gd name="connsiteX319" fmla="*/ 4000463 w 6891715"/>
                <a:gd name="connsiteY319" fmla="*/ 5900151 h 6367455"/>
                <a:gd name="connsiteX320" fmla="*/ 4201841 w 6891715"/>
                <a:gd name="connsiteY320" fmla="*/ 5892789 h 6367455"/>
                <a:gd name="connsiteX321" fmla="*/ 4210013 w 6891715"/>
                <a:gd name="connsiteY321" fmla="*/ 5899073 h 6367455"/>
                <a:gd name="connsiteX322" fmla="*/ 4198900 w 6891715"/>
                <a:gd name="connsiteY322" fmla="*/ 5900727 h 6367455"/>
                <a:gd name="connsiteX323" fmla="*/ 4190963 w 6891715"/>
                <a:gd name="connsiteY323" fmla="*/ 5889614 h 6367455"/>
                <a:gd name="connsiteX324" fmla="*/ 4183660 w 6891715"/>
                <a:gd name="connsiteY324" fmla="*/ 5905999 h 6367455"/>
                <a:gd name="connsiteX325" fmla="*/ 4173818 w 6891715"/>
                <a:gd name="connsiteY325" fmla="*/ 5905999 h 6367455"/>
                <a:gd name="connsiteX326" fmla="*/ 4159213 w 6891715"/>
                <a:gd name="connsiteY326" fmla="*/ 5916602 h 6367455"/>
                <a:gd name="connsiteX327" fmla="*/ 4163340 w 6891715"/>
                <a:gd name="connsiteY327" fmla="*/ 5901823 h 6367455"/>
                <a:gd name="connsiteX328" fmla="*/ 4173818 w 6891715"/>
                <a:gd name="connsiteY328" fmla="*/ 5899574 h 6367455"/>
                <a:gd name="connsiteX329" fmla="*/ 3983882 w 6891715"/>
                <a:gd name="connsiteY329" fmla="*/ 5889614 h 6367455"/>
                <a:gd name="connsiteX330" fmla="*/ 3990938 w 6891715"/>
                <a:gd name="connsiteY330" fmla="*/ 5892617 h 6367455"/>
                <a:gd name="connsiteX331" fmla="*/ 3980707 w 6891715"/>
                <a:gd name="connsiteY331" fmla="*/ 5900727 h 6367455"/>
                <a:gd name="connsiteX332" fmla="*/ 3978238 w 6891715"/>
                <a:gd name="connsiteY332" fmla="*/ 5897723 h 6367455"/>
                <a:gd name="connsiteX333" fmla="*/ 4234460 w 6891715"/>
                <a:gd name="connsiteY333" fmla="*/ 5870564 h 6367455"/>
                <a:gd name="connsiteX334" fmla="*/ 4239858 w 6891715"/>
                <a:gd name="connsiteY334" fmla="*/ 5870564 h 6367455"/>
                <a:gd name="connsiteX335" fmla="*/ 4244938 w 6891715"/>
                <a:gd name="connsiteY335" fmla="*/ 5873567 h 6367455"/>
                <a:gd name="connsiteX336" fmla="*/ 4253510 w 6891715"/>
                <a:gd name="connsiteY336" fmla="*/ 5873567 h 6367455"/>
                <a:gd name="connsiteX337" fmla="*/ 4254463 w 6891715"/>
                <a:gd name="connsiteY337" fmla="*/ 5881676 h 6367455"/>
                <a:gd name="connsiteX338" fmla="*/ 4238588 w 6891715"/>
                <a:gd name="connsiteY338" fmla="*/ 5880775 h 6367455"/>
                <a:gd name="connsiteX339" fmla="*/ 4239858 w 6891715"/>
                <a:gd name="connsiteY339" fmla="*/ 5888584 h 6367455"/>
                <a:gd name="connsiteX340" fmla="*/ 4232238 w 6891715"/>
                <a:gd name="connsiteY340" fmla="*/ 5892789 h 6367455"/>
                <a:gd name="connsiteX341" fmla="*/ 4225888 w 6891715"/>
                <a:gd name="connsiteY341" fmla="*/ 5886782 h 6367455"/>
                <a:gd name="connsiteX342" fmla="*/ 4213188 w 6891715"/>
                <a:gd name="connsiteY342" fmla="*/ 5887082 h 6367455"/>
                <a:gd name="connsiteX343" fmla="*/ 4218585 w 6891715"/>
                <a:gd name="connsiteY343" fmla="*/ 5875069 h 6367455"/>
                <a:gd name="connsiteX344" fmla="*/ 3641967 w 6891715"/>
                <a:gd name="connsiteY344" fmla="*/ 5862626 h 6367455"/>
                <a:gd name="connsiteX345" fmla="*/ 3650372 w 6891715"/>
                <a:gd name="connsiteY345" fmla="*/ 5864489 h 6367455"/>
                <a:gd name="connsiteX346" fmla="*/ 3649127 w 6891715"/>
                <a:gd name="connsiteY346" fmla="*/ 5869770 h 6367455"/>
                <a:gd name="connsiteX347" fmla="*/ 3663757 w 6891715"/>
                <a:gd name="connsiteY347" fmla="*/ 5872565 h 6367455"/>
                <a:gd name="connsiteX348" fmla="*/ 3671850 w 6891715"/>
                <a:gd name="connsiteY348" fmla="*/ 5887784 h 6367455"/>
                <a:gd name="connsiteX349" fmla="*/ 3659399 w 6891715"/>
                <a:gd name="connsiteY349" fmla="*/ 5883746 h 6367455"/>
                <a:gd name="connsiteX350" fmla="*/ 3656597 w 6891715"/>
                <a:gd name="connsiteY350" fmla="*/ 5891201 h 6367455"/>
                <a:gd name="connsiteX351" fmla="*/ 3647570 w 6891715"/>
                <a:gd name="connsiteY351" fmla="*/ 5884989 h 6367455"/>
                <a:gd name="connsiteX352" fmla="*/ 3640100 w 6891715"/>
                <a:gd name="connsiteY352" fmla="*/ 5873497 h 6367455"/>
                <a:gd name="connsiteX353" fmla="*/ 4038979 w 6891715"/>
                <a:gd name="connsiteY353" fmla="*/ 5856276 h 6367455"/>
                <a:gd name="connsiteX354" fmla="*/ 4043930 w 6891715"/>
                <a:gd name="connsiteY354" fmla="*/ 5866368 h 6367455"/>
                <a:gd name="connsiteX355" fmla="*/ 4048262 w 6891715"/>
                <a:gd name="connsiteY355" fmla="*/ 5865422 h 6367455"/>
                <a:gd name="connsiteX356" fmla="*/ 4057545 w 6891715"/>
                <a:gd name="connsiteY356" fmla="*/ 5871730 h 6367455"/>
                <a:gd name="connsiteX357" fmla="*/ 4057545 w 6891715"/>
                <a:gd name="connsiteY357" fmla="*/ 5878038 h 6367455"/>
                <a:gd name="connsiteX358" fmla="*/ 4063734 w 6891715"/>
                <a:gd name="connsiteY358" fmla="*/ 5884346 h 6367455"/>
                <a:gd name="connsiteX359" fmla="*/ 4064972 w 6891715"/>
                <a:gd name="connsiteY359" fmla="*/ 5897593 h 6367455"/>
                <a:gd name="connsiteX360" fmla="*/ 4067138 w 6891715"/>
                <a:gd name="connsiteY360" fmla="*/ 5902955 h 6367455"/>
                <a:gd name="connsiteX361" fmla="*/ 4060949 w 6891715"/>
                <a:gd name="connsiteY361" fmla="*/ 5903901 h 6367455"/>
                <a:gd name="connsiteX362" fmla="*/ 4049500 w 6891715"/>
                <a:gd name="connsiteY362" fmla="*/ 5894754 h 6367455"/>
                <a:gd name="connsiteX363" fmla="*/ 4049500 w 6891715"/>
                <a:gd name="connsiteY363" fmla="*/ 5884346 h 6367455"/>
                <a:gd name="connsiteX364" fmla="*/ 4038051 w 6891715"/>
                <a:gd name="connsiteY364" fmla="*/ 5879931 h 6367455"/>
                <a:gd name="connsiteX365" fmla="*/ 4030625 w 6891715"/>
                <a:gd name="connsiteY365" fmla="*/ 5872046 h 6367455"/>
                <a:gd name="connsiteX366" fmla="*/ 4033719 w 6891715"/>
                <a:gd name="connsiteY366" fmla="*/ 5860376 h 6367455"/>
                <a:gd name="connsiteX367" fmla="*/ 3149881 w 6891715"/>
                <a:gd name="connsiteY367" fmla="*/ 5826114 h 6367455"/>
                <a:gd name="connsiteX368" fmla="*/ 3157501 w 6891715"/>
                <a:gd name="connsiteY368" fmla="*/ 5826114 h 6367455"/>
                <a:gd name="connsiteX369" fmla="*/ 3153373 w 6891715"/>
                <a:gd name="connsiteY369" fmla="*/ 5832443 h 6367455"/>
                <a:gd name="connsiteX370" fmla="*/ 3156548 w 6891715"/>
                <a:gd name="connsiteY370" fmla="*/ 5844152 h 6367455"/>
                <a:gd name="connsiteX371" fmla="*/ 3139721 w 6891715"/>
                <a:gd name="connsiteY371" fmla="*/ 5873583 h 6367455"/>
                <a:gd name="connsiteX372" fmla="*/ 3130831 w 6891715"/>
                <a:gd name="connsiteY372" fmla="*/ 5891938 h 6367455"/>
                <a:gd name="connsiteX373" fmla="*/ 3124798 w 6891715"/>
                <a:gd name="connsiteY373" fmla="*/ 5905229 h 6367455"/>
                <a:gd name="connsiteX374" fmla="*/ 3122893 w 6891715"/>
                <a:gd name="connsiteY374" fmla="*/ 5909976 h 6367455"/>
                <a:gd name="connsiteX375" fmla="*/ 3121941 w 6891715"/>
                <a:gd name="connsiteY375" fmla="*/ 5912508 h 6367455"/>
                <a:gd name="connsiteX376" fmla="*/ 3123528 w 6891715"/>
                <a:gd name="connsiteY376" fmla="*/ 5936876 h 6367455"/>
                <a:gd name="connsiteX377" fmla="*/ 3137181 w 6891715"/>
                <a:gd name="connsiteY377" fmla="*/ 5954597 h 6367455"/>
                <a:gd name="connsiteX378" fmla="*/ 3133371 w 6891715"/>
                <a:gd name="connsiteY378" fmla="*/ 5977699 h 6367455"/>
                <a:gd name="connsiteX379" fmla="*/ 3117813 w 6891715"/>
                <a:gd name="connsiteY379" fmla="*/ 5997953 h 6367455"/>
                <a:gd name="connsiteX380" fmla="*/ 3124163 w 6891715"/>
                <a:gd name="connsiteY380" fmla="*/ 6015358 h 6367455"/>
                <a:gd name="connsiteX381" fmla="*/ 3115591 w 6891715"/>
                <a:gd name="connsiteY381" fmla="*/ 6019789 h 6367455"/>
                <a:gd name="connsiteX382" fmla="*/ 3102891 w 6891715"/>
                <a:gd name="connsiteY382" fmla="*/ 6012510 h 6367455"/>
                <a:gd name="connsiteX383" fmla="*/ 3079713 w 6891715"/>
                <a:gd name="connsiteY383" fmla="*/ 6004282 h 6367455"/>
                <a:gd name="connsiteX384" fmla="*/ 3056218 w 6891715"/>
                <a:gd name="connsiteY384" fmla="*/ 5995105 h 6367455"/>
                <a:gd name="connsiteX385" fmla="*/ 3026691 w 6891715"/>
                <a:gd name="connsiteY385" fmla="*/ 5965990 h 6367455"/>
                <a:gd name="connsiteX386" fmla="*/ 2989543 w 6891715"/>
                <a:gd name="connsiteY386" fmla="*/ 5965357 h 6367455"/>
                <a:gd name="connsiteX387" fmla="*/ 2947633 w 6891715"/>
                <a:gd name="connsiteY387" fmla="*/ 5933078 h 6367455"/>
                <a:gd name="connsiteX388" fmla="*/ 2912708 w 6891715"/>
                <a:gd name="connsiteY388" fmla="*/ 5916622 h 6367455"/>
                <a:gd name="connsiteX389" fmla="*/ 2905088 w 6891715"/>
                <a:gd name="connsiteY389" fmla="*/ 5909343 h 6367455"/>
                <a:gd name="connsiteX390" fmla="*/ 2869210 w 6891715"/>
                <a:gd name="connsiteY390" fmla="*/ 5903331 h 6367455"/>
                <a:gd name="connsiteX391" fmla="*/ 2860638 w 6891715"/>
                <a:gd name="connsiteY391" fmla="*/ 5874216 h 6367455"/>
                <a:gd name="connsiteX392" fmla="*/ 2873973 w 6891715"/>
                <a:gd name="connsiteY392" fmla="*/ 5853962 h 6367455"/>
                <a:gd name="connsiteX393" fmla="*/ 2885720 w 6891715"/>
                <a:gd name="connsiteY393" fmla="*/ 5848583 h 6367455"/>
                <a:gd name="connsiteX394" fmla="*/ 2885403 w 6891715"/>
                <a:gd name="connsiteY394" fmla="*/ 5838139 h 6367455"/>
                <a:gd name="connsiteX395" fmla="*/ 2894928 w 6891715"/>
                <a:gd name="connsiteY395" fmla="*/ 5839722 h 6367455"/>
                <a:gd name="connsiteX396" fmla="*/ 2898420 w 6891715"/>
                <a:gd name="connsiteY396" fmla="*/ 5846367 h 6367455"/>
                <a:gd name="connsiteX397" fmla="*/ 2907945 w 6891715"/>
                <a:gd name="connsiteY397" fmla="*/ 5857760 h 6367455"/>
                <a:gd name="connsiteX398" fmla="*/ 2917470 w 6891715"/>
                <a:gd name="connsiteY398" fmla="*/ 5854595 h 6367455"/>
                <a:gd name="connsiteX399" fmla="*/ 2933028 w 6891715"/>
                <a:gd name="connsiteY399" fmla="*/ 5839722 h 6367455"/>
                <a:gd name="connsiteX400" fmla="*/ 2946046 w 6891715"/>
                <a:gd name="connsiteY400" fmla="*/ 5847000 h 6367455"/>
                <a:gd name="connsiteX401" fmla="*/ 2958746 w 6891715"/>
                <a:gd name="connsiteY401" fmla="*/ 5847950 h 6367455"/>
                <a:gd name="connsiteX402" fmla="*/ 2968271 w 6891715"/>
                <a:gd name="connsiteY402" fmla="*/ 5862507 h 6367455"/>
                <a:gd name="connsiteX403" fmla="*/ 2990496 w 6891715"/>
                <a:gd name="connsiteY403" fmla="*/ 5860292 h 6367455"/>
                <a:gd name="connsiteX404" fmla="*/ 3014943 w 6891715"/>
                <a:gd name="connsiteY404" fmla="*/ 5851431 h 6367455"/>
                <a:gd name="connsiteX405" fmla="*/ 3037168 w 6891715"/>
                <a:gd name="connsiteY405" fmla="*/ 5857444 h 6367455"/>
                <a:gd name="connsiteX406" fmla="*/ 3064473 w 6891715"/>
                <a:gd name="connsiteY406" fmla="*/ 5851114 h 6367455"/>
                <a:gd name="connsiteX407" fmla="*/ 3086698 w 6891715"/>
                <a:gd name="connsiteY407" fmla="*/ 5839405 h 6367455"/>
                <a:gd name="connsiteX408" fmla="*/ 3113368 w 6891715"/>
                <a:gd name="connsiteY408" fmla="*/ 5842253 h 6367455"/>
                <a:gd name="connsiteX409" fmla="*/ 3123528 w 6891715"/>
                <a:gd name="connsiteY409" fmla="*/ 5834975 h 6367455"/>
                <a:gd name="connsiteX410" fmla="*/ 3141626 w 6891715"/>
                <a:gd name="connsiteY410" fmla="*/ 5833392 h 6367455"/>
                <a:gd name="connsiteX411" fmla="*/ 3635338 w 6891715"/>
                <a:gd name="connsiteY411" fmla="*/ 5800714 h 6367455"/>
                <a:gd name="connsiteX412" fmla="*/ 3644716 w 6891715"/>
                <a:gd name="connsiteY412" fmla="*/ 5802964 h 6367455"/>
                <a:gd name="connsiteX413" fmla="*/ 3643422 w 6891715"/>
                <a:gd name="connsiteY413" fmla="*/ 5813575 h 6367455"/>
                <a:gd name="connsiteX414" fmla="*/ 3652801 w 6891715"/>
                <a:gd name="connsiteY414" fmla="*/ 5819040 h 6367455"/>
                <a:gd name="connsiteX415" fmla="*/ 3652477 w 6891715"/>
                <a:gd name="connsiteY415" fmla="*/ 5826114 h 6367455"/>
                <a:gd name="connsiteX416" fmla="*/ 3643422 w 6891715"/>
                <a:gd name="connsiteY416" fmla="*/ 5820648 h 6367455"/>
                <a:gd name="connsiteX417" fmla="*/ 3636308 w 6891715"/>
                <a:gd name="connsiteY417" fmla="*/ 5816468 h 6367455"/>
                <a:gd name="connsiteX418" fmla="*/ 3635338 w 6891715"/>
                <a:gd name="connsiteY418" fmla="*/ 5800714 h 6367455"/>
                <a:gd name="connsiteX419" fmla="*/ 3630817 w 6891715"/>
                <a:gd name="connsiteY419" fmla="*/ 5799126 h 6367455"/>
                <a:gd name="connsiteX420" fmla="*/ 3632059 w 6891715"/>
                <a:gd name="connsiteY420" fmla="*/ 5810705 h 6367455"/>
                <a:gd name="connsiteX421" fmla="*/ 3632370 w 6891715"/>
                <a:gd name="connsiteY421" fmla="*/ 5819390 h 6367455"/>
                <a:gd name="connsiteX422" fmla="*/ 3635787 w 6891715"/>
                <a:gd name="connsiteY422" fmla="*/ 5830004 h 6367455"/>
                <a:gd name="connsiteX423" fmla="*/ 3639514 w 6891715"/>
                <a:gd name="connsiteY423" fmla="*/ 5825180 h 6367455"/>
                <a:gd name="connsiteX424" fmla="*/ 3655976 w 6891715"/>
                <a:gd name="connsiteY424" fmla="*/ 5833221 h 6367455"/>
                <a:gd name="connsiteX425" fmla="*/ 3655355 w 6891715"/>
                <a:gd name="connsiteY425" fmla="*/ 5847052 h 6367455"/>
                <a:gd name="connsiteX426" fmla="*/ 3644794 w 6891715"/>
                <a:gd name="connsiteY426" fmla="*/ 5844801 h 6367455"/>
                <a:gd name="connsiteX427" fmla="*/ 3642309 w 6891715"/>
                <a:gd name="connsiteY427" fmla="*/ 5848339 h 6367455"/>
                <a:gd name="connsiteX428" fmla="*/ 3630506 w 6891715"/>
                <a:gd name="connsiteY428" fmla="*/ 5843514 h 6367455"/>
                <a:gd name="connsiteX429" fmla="*/ 3629575 w 6891715"/>
                <a:gd name="connsiteY429" fmla="*/ 5835794 h 6367455"/>
                <a:gd name="connsiteX430" fmla="*/ 3624294 w 6891715"/>
                <a:gd name="connsiteY430" fmla="*/ 5825823 h 6367455"/>
                <a:gd name="connsiteX431" fmla="*/ 3622741 w 6891715"/>
                <a:gd name="connsiteY431" fmla="*/ 5836438 h 6367455"/>
                <a:gd name="connsiteX432" fmla="*/ 3613113 w 6891715"/>
                <a:gd name="connsiteY432" fmla="*/ 5827110 h 6367455"/>
                <a:gd name="connsiteX433" fmla="*/ 3616840 w 6891715"/>
                <a:gd name="connsiteY433" fmla="*/ 5811349 h 6367455"/>
                <a:gd name="connsiteX434" fmla="*/ 3624294 w 6891715"/>
                <a:gd name="connsiteY434" fmla="*/ 5817782 h 6367455"/>
                <a:gd name="connsiteX435" fmla="*/ 3095553 w 6891715"/>
                <a:gd name="connsiteY435" fmla="*/ 5791189 h 6367455"/>
                <a:gd name="connsiteX436" fmla="*/ 3106700 w 6891715"/>
                <a:gd name="connsiteY436" fmla="*/ 5794813 h 6367455"/>
                <a:gd name="connsiteX437" fmla="*/ 3099944 w 6891715"/>
                <a:gd name="connsiteY437" fmla="*/ 5808652 h 6367455"/>
                <a:gd name="connsiteX438" fmla="*/ 3090825 w 6891715"/>
                <a:gd name="connsiteY438" fmla="*/ 5795472 h 6367455"/>
                <a:gd name="connsiteX439" fmla="*/ 4154133 w 6891715"/>
                <a:gd name="connsiteY439" fmla="*/ 5781664 h 6367455"/>
                <a:gd name="connsiteX440" fmla="*/ 4166833 w 6891715"/>
                <a:gd name="connsiteY440" fmla="*/ 5782604 h 6367455"/>
                <a:gd name="connsiteX441" fmla="*/ 4171913 w 6891715"/>
                <a:gd name="connsiteY441" fmla="*/ 5800150 h 6367455"/>
                <a:gd name="connsiteX442" fmla="*/ 4173501 w 6891715"/>
                <a:gd name="connsiteY442" fmla="*/ 5810489 h 6367455"/>
                <a:gd name="connsiteX443" fmla="*/ 4166198 w 6891715"/>
                <a:gd name="connsiteY443" fmla="*/ 5815816 h 6367455"/>
                <a:gd name="connsiteX444" fmla="*/ 4161753 w 6891715"/>
                <a:gd name="connsiteY444" fmla="*/ 5829289 h 6367455"/>
                <a:gd name="connsiteX445" fmla="*/ 4149053 w 6891715"/>
                <a:gd name="connsiteY445" fmla="*/ 5818009 h 6367455"/>
                <a:gd name="connsiteX446" fmla="*/ 4157625 w 6891715"/>
                <a:gd name="connsiteY446" fmla="*/ 5803596 h 6367455"/>
                <a:gd name="connsiteX447" fmla="*/ 4143338 w 6891715"/>
                <a:gd name="connsiteY447" fmla="*/ 5794197 h 6367455"/>
                <a:gd name="connsiteX448" fmla="*/ 4144608 w 6891715"/>
                <a:gd name="connsiteY448" fmla="*/ 5783544 h 6367455"/>
                <a:gd name="connsiteX449" fmla="*/ 3652252 w 6891715"/>
                <a:gd name="connsiteY449" fmla="*/ 5780076 h 6367455"/>
                <a:gd name="connsiteX450" fmla="*/ 3658821 w 6891715"/>
                <a:gd name="connsiteY450" fmla="*/ 5780076 h 6367455"/>
                <a:gd name="connsiteX451" fmla="*/ 3654223 w 6891715"/>
                <a:gd name="connsiteY451" fmla="*/ 5787061 h 6367455"/>
                <a:gd name="connsiteX452" fmla="*/ 3659150 w 6891715"/>
                <a:gd name="connsiteY452" fmla="*/ 5794364 h 6367455"/>
                <a:gd name="connsiteX453" fmla="*/ 3649625 w 6891715"/>
                <a:gd name="connsiteY453" fmla="*/ 5789919 h 6367455"/>
                <a:gd name="connsiteX454" fmla="*/ 1810406 w 6891715"/>
                <a:gd name="connsiteY454" fmla="*/ 5757851 h 6367455"/>
                <a:gd name="connsiteX455" fmla="*/ 1816824 w 6891715"/>
                <a:gd name="connsiteY455" fmla="*/ 5766824 h 6367455"/>
                <a:gd name="connsiteX456" fmla="*/ 1832868 w 6891715"/>
                <a:gd name="connsiteY456" fmla="*/ 5767422 h 6367455"/>
                <a:gd name="connsiteX457" fmla="*/ 1835114 w 6891715"/>
                <a:gd name="connsiteY457" fmla="*/ 5778489 h 6367455"/>
                <a:gd name="connsiteX458" fmla="*/ 1829659 w 6891715"/>
                <a:gd name="connsiteY458" fmla="*/ 5772507 h 6367455"/>
                <a:gd name="connsiteX459" fmla="*/ 1816824 w 6891715"/>
                <a:gd name="connsiteY459" fmla="*/ 5771909 h 6367455"/>
                <a:gd name="connsiteX460" fmla="*/ 1809444 w 6891715"/>
                <a:gd name="connsiteY460" fmla="*/ 5775797 h 6367455"/>
                <a:gd name="connsiteX461" fmla="*/ 1804951 w 6891715"/>
                <a:gd name="connsiteY461" fmla="*/ 5768918 h 6367455"/>
                <a:gd name="connsiteX462" fmla="*/ 3645223 w 6891715"/>
                <a:gd name="connsiteY462" fmla="*/ 5754676 h 6367455"/>
                <a:gd name="connsiteX463" fmla="*/ 3645223 w 6891715"/>
                <a:gd name="connsiteY463" fmla="*/ 5762230 h 6367455"/>
                <a:gd name="connsiteX464" fmla="*/ 3648038 w 6891715"/>
                <a:gd name="connsiteY464" fmla="*/ 5769470 h 6367455"/>
                <a:gd name="connsiteX465" fmla="*/ 3646162 w 6891715"/>
                <a:gd name="connsiteY465" fmla="*/ 5785838 h 6367455"/>
                <a:gd name="connsiteX466" fmla="*/ 3640533 w 6891715"/>
                <a:gd name="connsiteY466" fmla="*/ 5785838 h 6367455"/>
                <a:gd name="connsiteX467" fmla="*/ 3639595 w 6891715"/>
                <a:gd name="connsiteY467" fmla="*/ 5781746 h 6367455"/>
                <a:gd name="connsiteX468" fmla="*/ 3630839 w 6891715"/>
                <a:gd name="connsiteY468" fmla="*/ 5791189 h 6367455"/>
                <a:gd name="connsiteX469" fmla="*/ 3627400 w 6891715"/>
                <a:gd name="connsiteY469" fmla="*/ 5788356 h 6367455"/>
                <a:gd name="connsiteX470" fmla="*/ 3628025 w 6891715"/>
                <a:gd name="connsiteY470" fmla="*/ 5779857 h 6367455"/>
                <a:gd name="connsiteX471" fmla="*/ 3632716 w 6891715"/>
                <a:gd name="connsiteY471" fmla="*/ 5772303 h 6367455"/>
                <a:gd name="connsiteX472" fmla="*/ 3633966 w 6891715"/>
                <a:gd name="connsiteY472" fmla="*/ 5761601 h 6367455"/>
                <a:gd name="connsiteX473" fmla="*/ 4003575 w 6891715"/>
                <a:gd name="connsiteY473" fmla="*/ 5735626 h 6367455"/>
                <a:gd name="connsiteX474" fmla="*/ 4014159 w 6891715"/>
                <a:gd name="connsiteY474" fmla="*/ 5735626 h 6367455"/>
                <a:gd name="connsiteX475" fmla="*/ 4019139 w 6891715"/>
                <a:gd name="connsiteY475" fmla="*/ 5746117 h 6367455"/>
                <a:gd name="connsiteX476" fmla="*/ 4029723 w 6891715"/>
                <a:gd name="connsiteY476" fmla="*/ 5752674 h 6367455"/>
                <a:gd name="connsiteX477" fmla="*/ 4032213 w 6891715"/>
                <a:gd name="connsiteY477" fmla="*/ 5759232 h 6367455"/>
                <a:gd name="connsiteX478" fmla="*/ 4021629 w 6891715"/>
                <a:gd name="connsiteY478" fmla="*/ 5765789 h 6367455"/>
                <a:gd name="connsiteX479" fmla="*/ 4014470 w 6891715"/>
                <a:gd name="connsiteY479" fmla="*/ 5761527 h 6367455"/>
                <a:gd name="connsiteX480" fmla="*/ 4017583 w 6891715"/>
                <a:gd name="connsiteY480" fmla="*/ 5753986 h 6367455"/>
                <a:gd name="connsiteX481" fmla="*/ 4002953 w 6891715"/>
                <a:gd name="connsiteY481" fmla="*/ 5749724 h 6367455"/>
                <a:gd name="connsiteX482" fmla="*/ 4000463 w 6891715"/>
                <a:gd name="connsiteY482" fmla="*/ 5742183 h 6367455"/>
                <a:gd name="connsiteX483" fmla="*/ 3888209 w 6891715"/>
                <a:gd name="connsiteY483" fmla="*/ 5732451 h 6367455"/>
                <a:gd name="connsiteX484" fmla="*/ 3904177 w 6891715"/>
                <a:gd name="connsiteY484" fmla="*/ 5735657 h 6367455"/>
                <a:gd name="connsiteX485" fmla="*/ 3915036 w 6891715"/>
                <a:gd name="connsiteY485" fmla="*/ 5750404 h 6367455"/>
                <a:gd name="connsiteX486" fmla="*/ 3923658 w 6891715"/>
                <a:gd name="connsiteY486" fmla="*/ 5764189 h 6367455"/>
                <a:gd name="connsiteX487" fmla="*/ 3940904 w 6891715"/>
                <a:gd name="connsiteY487" fmla="*/ 5769319 h 6367455"/>
                <a:gd name="connsiteX488" fmla="*/ 3947291 w 6891715"/>
                <a:gd name="connsiteY488" fmla="*/ 5776692 h 6367455"/>
                <a:gd name="connsiteX489" fmla="*/ 3975714 w 6891715"/>
                <a:gd name="connsiteY489" fmla="*/ 5776372 h 6367455"/>
                <a:gd name="connsiteX490" fmla="*/ 3978269 w 6891715"/>
                <a:gd name="connsiteY490" fmla="*/ 5781822 h 6367455"/>
                <a:gd name="connsiteX491" fmla="*/ 3978269 w 6891715"/>
                <a:gd name="connsiteY491" fmla="*/ 5793684 h 6367455"/>
                <a:gd name="connsiteX492" fmla="*/ 3983698 w 6891715"/>
                <a:gd name="connsiteY492" fmla="*/ 5799454 h 6367455"/>
                <a:gd name="connsiteX493" fmla="*/ 3981463 w 6891715"/>
                <a:gd name="connsiteY493" fmla="*/ 5809393 h 6367455"/>
                <a:gd name="connsiteX494" fmla="*/ 3986892 w 6891715"/>
                <a:gd name="connsiteY494" fmla="*/ 5816766 h 6367455"/>
                <a:gd name="connsiteX495" fmla="*/ 3999986 w 6891715"/>
                <a:gd name="connsiteY495" fmla="*/ 5826063 h 6367455"/>
                <a:gd name="connsiteX496" fmla="*/ 4010205 w 6891715"/>
                <a:gd name="connsiteY496" fmla="*/ 5829269 h 6367455"/>
                <a:gd name="connsiteX497" fmla="*/ 4027451 w 6891715"/>
                <a:gd name="connsiteY497" fmla="*/ 5832475 h 6367455"/>
                <a:gd name="connsiteX498" fmla="*/ 4026812 w 6891715"/>
                <a:gd name="connsiteY498" fmla="*/ 5854596 h 6367455"/>
                <a:gd name="connsiteX499" fmla="*/ 4015954 w 6891715"/>
                <a:gd name="connsiteY499" fmla="*/ 5864214 h 6367455"/>
                <a:gd name="connsiteX500" fmla="*/ 4000944 w 6891715"/>
                <a:gd name="connsiteY500" fmla="*/ 5860367 h 6367455"/>
                <a:gd name="connsiteX501" fmla="*/ 3993598 w 6891715"/>
                <a:gd name="connsiteY501" fmla="*/ 5852672 h 6367455"/>
                <a:gd name="connsiteX502" fmla="*/ 3991363 w 6891715"/>
                <a:gd name="connsiteY502" fmla="*/ 5839849 h 6367455"/>
                <a:gd name="connsiteX503" fmla="*/ 3975395 w 6891715"/>
                <a:gd name="connsiteY503" fmla="*/ 5831834 h 6367455"/>
                <a:gd name="connsiteX504" fmla="*/ 3976353 w 6891715"/>
                <a:gd name="connsiteY504" fmla="*/ 5820934 h 6367455"/>
                <a:gd name="connsiteX505" fmla="*/ 3963259 w 6891715"/>
                <a:gd name="connsiteY505" fmla="*/ 5812919 h 6367455"/>
                <a:gd name="connsiteX506" fmla="*/ 3959107 w 6891715"/>
                <a:gd name="connsiteY506" fmla="*/ 5804263 h 6367455"/>
                <a:gd name="connsiteX507" fmla="*/ 3927171 w 6891715"/>
                <a:gd name="connsiteY507" fmla="*/ 5801378 h 6367455"/>
                <a:gd name="connsiteX508" fmla="*/ 3922700 w 6891715"/>
                <a:gd name="connsiteY508" fmla="*/ 5794004 h 6367455"/>
                <a:gd name="connsiteX509" fmla="*/ 3923658 w 6891715"/>
                <a:gd name="connsiteY509" fmla="*/ 5782142 h 6367455"/>
                <a:gd name="connsiteX510" fmla="*/ 3914077 w 6891715"/>
                <a:gd name="connsiteY510" fmla="*/ 5772845 h 6367455"/>
                <a:gd name="connsiteX511" fmla="*/ 3881183 w 6891715"/>
                <a:gd name="connsiteY511" fmla="*/ 5751686 h 6367455"/>
                <a:gd name="connsiteX512" fmla="*/ 3881183 w 6891715"/>
                <a:gd name="connsiteY512" fmla="*/ 5747519 h 6367455"/>
                <a:gd name="connsiteX513" fmla="*/ 3876712 w 6891715"/>
                <a:gd name="connsiteY513" fmla="*/ 5749442 h 6367455"/>
                <a:gd name="connsiteX514" fmla="*/ 3863938 w 6891715"/>
                <a:gd name="connsiteY514" fmla="*/ 5752648 h 6367455"/>
                <a:gd name="connsiteX515" fmla="*/ 3873199 w 6891715"/>
                <a:gd name="connsiteY515" fmla="*/ 5742068 h 6367455"/>
                <a:gd name="connsiteX516" fmla="*/ 3880864 w 6891715"/>
                <a:gd name="connsiteY516" fmla="*/ 5741107 h 6367455"/>
                <a:gd name="connsiteX517" fmla="*/ 1831939 w 6891715"/>
                <a:gd name="connsiteY517" fmla="*/ 5713401 h 6367455"/>
                <a:gd name="connsiteX518" fmla="*/ 1830972 w 6891715"/>
                <a:gd name="connsiteY518" fmla="*/ 5721851 h 6367455"/>
                <a:gd name="connsiteX519" fmla="*/ 1812925 w 6891715"/>
                <a:gd name="connsiteY519" fmla="*/ 5752401 h 6367455"/>
                <a:gd name="connsiteX520" fmla="*/ 1808736 w 6891715"/>
                <a:gd name="connsiteY520" fmla="*/ 5754676 h 6367455"/>
                <a:gd name="connsiteX521" fmla="*/ 1805191 w 6891715"/>
                <a:gd name="connsiteY521" fmla="*/ 5748176 h 6367455"/>
                <a:gd name="connsiteX522" fmla="*/ 1794877 w 6891715"/>
                <a:gd name="connsiteY522" fmla="*/ 5751751 h 6367455"/>
                <a:gd name="connsiteX523" fmla="*/ 1789076 w 6891715"/>
                <a:gd name="connsiteY523" fmla="*/ 5743951 h 6367455"/>
                <a:gd name="connsiteX524" fmla="*/ 1796489 w 6891715"/>
                <a:gd name="connsiteY524" fmla="*/ 5727701 h 6367455"/>
                <a:gd name="connsiteX525" fmla="*/ 1813892 w 6891715"/>
                <a:gd name="connsiteY525" fmla="*/ 5714701 h 6367455"/>
                <a:gd name="connsiteX526" fmla="*/ 3909022 w 6891715"/>
                <a:gd name="connsiteY526" fmla="*/ 5707051 h 6367455"/>
                <a:gd name="connsiteX527" fmla="*/ 3919500 w 6891715"/>
                <a:gd name="connsiteY527" fmla="*/ 5708956 h 6367455"/>
                <a:gd name="connsiteX528" fmla="*/ 3906800 w 6891715"/>
                <a:gd name="connsiteY528" fmla="*/ 5716576 h 6367455"/>
                <a:gd name="connsiteX529" fmla="*/ 3933152 w 6891715"/>
                <a:gd name="connsiteY529" fmla="*/ 5702289 h 6367455"/>
                <a:gd name="connsiteX530" fmla="*/ 3938550 w 6891715"/>
                <a:gd name="connsiteY530" fmla="*/ 5710397 h 6367455"/>
                <a:gd name="connsiteX531" fmla="*/ 3943947 w 6891715"/>
                <a:gd name="connsiteY531" fmla="*/ 5710397 h 6367455"/>
                <a:gd name="connsiteX532" fmla="*/ 3944900 w 6891715"/>
                <a:gd name="connsiteY532" fmla="*/ 5717569 h 6367455"/>
                <a:gd name="connsiteX533" fmla="*/ 3936327 w 6891715"/>
                <a:gd name="connsiteY533" fmla="*/ 5719752 h 6367455"/>
                <a:gd name="connsiteX534" fmla="*/ 3929025 w 6891715"/>
                <a:gd name="connsiteY534" fmla="*/ 5713515 h 6367455"/>
                <a:gd name="connsiteX535" fmla="*/ 3925850 w 6891715"/>
                <a:gd name="connsiteY535" fmla="*/ 5706343 h 6367455"/>
                <a:gd name="connsiteX536" fmla="*/ 3950898 w 6891715"/>
                <a:gd name="connsiteY536" fmla="*/ 5691176 h 6367455"/>
                <a:gd name="connsiteX537" fmla="*/ 3954426 w 6891715"/>
                <a:gd name="connsiteY537" fmla="*/ 5700557 h 6367455"/>
                <a:gd name="connsiteX538" fmla="*/ 3948252 w 6891715"/>
                <a:gd name="connsiteY538" fmla="*/ 5711814 h 6367455"/>
                <a:gd name="connsiteX539" fmla="*/ 3946488 w 6891715"/>
                <a:gd name="connsiteY539" fmla="*/ 5707749 h 6367455"/>
                <a:gd name="connsiteX540" fmla="*/ 3949428 w 6891715"/>
                <a:gd name="connsiteY540" fmla="*/ 5700557 h 6367455"/>
                <a:gd name="connsiteX541" fmla="*/ 4188559 w 6891715"/>
                <a:gd name="connsiteY541" fmla="*/ 5689589 h 6367455"/>
                <a:gd name="connsiteX542" fmla="*/ 4200260 w 6891715"/>
                <a:gd name="connsiteY542" fmla="*/ 5693688 h 6367455"/>
                <a:gd name="connsiteX543" fmla="*/ 4201525 w 6891715"/>
                <a:gd name="connsiteY543" fmla="*/ 5703148 h 6367455"/>
                <a:gd name="connsiteX544" fmla="*/ 4222713 w 6891715"/>
                <a:gd name="connsiteY544" fmla="*/ 5713554 h 6367455"/>
                <a:gd name="connsiteX545" fmla="*/ 4207850 w 6891715"/>
                <a:gd name="connsiteY545" fmla="*/ 5720806 h 6367455"/>
                <a:gd name="connsiteX546" fmla="*/ 4198363 w 6891715"/>
                <a:gd name="connsiteY546" fmla="*/ 5712608 h 6367455"/>
                <a:gd name="connsiteX547" fmla="*/ 4203739 w 6891715"/>
                <a:gd name="connsiteY547" fmla="*/ 5728059 h 6367455"/>
                <a:gd name="connsiteX548" fmla="*/ 4197414 w 6891715"/>
                <a:gd name="connsiteY548" fmla="*/ 5735627 h 6367455"/>
                <a:gd name="connsiteX549" fmla="*/ 4179705 w 6891715"/>
                <a:gd name="connsiteY549" fmla="*/ 5734996 h 6367455"/>
                <a:gd name="connsiteX550" fmla="*/ 4168953 w 6891715"/>
                <a:gd name="connsiteY550" fmla="*/ 5725221 h 6367455"/>
                <a:gd name="connsiteX551" fmla="*/ 4186662 w 6891715"/>
                <a:gd name="connsiteY551" fmla="*/ 5713869 h 6367455"/>
                <a:gd name="connsiteX552" fmla="*/ 4173064 w 6891715"/>
                <a:gd name="connsiteY552" fmla="*/ 5710716 h 6367455"/>
                <a:gd name="connsiteX553" fmla="*/ 4164525 w 6891715"/>
                <a:gd name="connsiteY553" fmla="*/ 5723329 h 6367455"/>
                <a:gd name="connsiteX554" fmla="*/ 4144603 w 6891715"/>
                <a:gd name="connsiteY554" fmla="*/ 5715130 h 6367455"/>
                <a:gd name="connsiteX555" fmla="*/ 4143338 w 6891715"/>
                <a:gd name="connsiteY555" fmla="*/ 5702517 h 6367455"/>
                <a:gd name="connsiteX556" fmla="*/ 4165790 w 6891715"/>
                <a:gd name="connsiteY556" fmla="*/ 5703463 h 6367455"/>
                <a:gd name="connsiteX557" fmla="*/ 4167688 w 6891715"/>
                <a:gd name="connsiteY557" fmla="*/ 5696211 h 6367455"/>
                <a:gd name="connsiteX558" fmla="*/ 4181602 w 6891715"/>
                <a:gd name="connsiteY558" fmla="*/ 5695895 h 6367455"/>
                <a:gd name="connsiteX559" fmla="*/ 3560407 w 6891715"/>
                <a:gd name="connsiteY559" fmla="*/ 5638789 h 6367455"/>
                <a:gd name="connsiteX560" fmla="*/ 3566757 w 6891715"/>
                <a:gd name="connsiteY560" fmla="*/ 5641629 h 6367455"/>
                <a:gd name="connsiteX561" fmla="*/ 3572790 w 6891715"/>
                <a:gd name="connsiteY561" fmla="*/ 5648572 h 6367455"/>
                <a:gd name="connsiteX562" fmla="*/ 3560725 w 6891715"/>
                <a:gd name="connsiteY562" fmla="*/ 5652675 h 6367455"/>
                <a:gd name="connsiteX563" fmla="*/ 3562312 w 6891715"/>
                <a:gd name="connsiteY563" fmla="*/ 5664667 h 6367455"/>
                <a:gd name="connsiteX564" fmla="*/ 3572155 w 6891715"/>
                <a:gd name="connsiteY564" fmla="*/ 5670663 h 6367455"/>
                <a:gd name="connsiteX565" fmla="*/ 3571520 w 6891715"/>
                <a:gd name="connsiteY565" fmla="*/ 5679815 h 6367455"/>
                <a:gd name="connsiteX566" fmla="*/ 3582950 w 6891715"/>
                <a:gd name="connsiteY566" fmla="*/ 5680447 h 6367455"/>
                <a:gd name="connsiteX567" fmla="*/ 3581680 w 6891715"/>
                <a:gd name="connsiteY567" fmla="*/ 5691177 h 6367455"/>
                <a:gd name="connsiteX568" fmla="*/ 3563265 w 6891715"/>
                <a:gd name="connsiteY568" fmla="*/ 5680447 h 6367455"/>
                <a:gd name="connsiteX569" fmla="*/ 3561677 w 6891715"/>
                <a:gd name="connsiteY569" fmla="*/ 5668770 h 6367455"/>
                <a:gd name="connsiteX570" fmla="*/ 3541675 w 6891715"/>
                <a:gd name="connsiteY570" fmla="*/ 5647310 h 6367455"/>
                <a:gd name="connsiteX571" fmla="*/ 3543262 w 6891715"/>
                <a:gd name="connsiteY571" fmla="*/ 5640367 h 6367455"/>
                <a:gd name="connsiteX572" fmla="*/ 3558185 w 6891715"/>
                <a:gd name="connsiteY572" fmla="*/ 5642891 h 6367455"/>
                <a:gd name="connsiteX573" fmla="*/ 1988465 w 6891715"/>
                <a:gd name="connsiteY573" fmla="*/ 5605451 h 6367455"/>
                <a:gd name="connsiteX574" fmla="*/ 1990687 w 6891715"/>
                <a:gd name="connsiteY574" fmla="*/ 5609261 h 6367455"/>
                <a:gd name="connsiteX575" fmla="*/ 1976082 w 6891715"/>
                <a:gd name="connsiteY575" fmla="*/ 5621326 h 6367455"/>
                <a:gd name="connsiteX576" fmla="*/ 1975130 w 6891715"/>
                <a:gd name="connsiteY576" fmla="*/ 5626406 h 6367455"/>
                <a:gd name="connsiteX577" fmla="*/ 1985607 w 6891715"/>
                <a:gd name="connsiteY577" fmla="*/ 5621008 h 6367455"/>
                <a:gd name="connsiteX578" fmla="*/ 1979257 w 6891715"/>
                <a:gd name="connsiteY578" fmla="*/ 5631486 h 6367455"/>
                <a:gd name="connsiteX579" fmla="*/ 1981480 w 6891715"/>
                <a:gd name="connsiteY579" fmla="*/ 5638153 h 6367455"/>
                <a:gd name="connsiteX580" fmla="*/ 1998307 w 6891715"/>
                <a:gd name="connsiteY580" fmla="*/ 5636883 h 6367455"/>
                <a:gd name="connsiteX581" fmla="*/ 2005927 w 6891715"/>
                <a:gd name="connsiteY581" fmla="*/ 5638788 h 6367455"/>
                <a:gd name="connsiteX582" fmla="*/ 2008150 w 6891715"/>
                <a:gd name="connsiteY582" fmla="*/ 5651488 h 6367455"/>
                <a:gd name="connsiteX583" fmla="*/ 1999895 w 6891715"/>
                <a:gd name="connsiteY583" fmla="*/ 5666411 h 6367455"/>
                <a:gd name="connsiteX584" fmla="*/ 1993545 w 6891715"/>
                <a:gd name="connsiteY584" fmla="*/ 5677841 h 6367455"/>
                <a:gd name="connsiteX585" fmla="*/ 1987195 w 6891715"/>
                <a:gd name="connsiteY585" fmla="*/ 5690859 h 6367455"/>
                <a:gd name="connsiteX586" fmla="*/ 1965287 w 6891715"/>
                <a:gd name="connsiteY586" fmla="*/ 5699114 h 6367455"/>
                <a:gd name="connsiteX587" fmla="*/ 1965287 w 6891715"/>
                <a:gd name="connsiteY587" fmla="*/ 5694986 h 6367455"/>
                <a:gd name="connsiteX588" fmla="*/ 1954492 w 6891715"/>
                <a:gd name="connsiteY588" fmla="*/ 5688954 h 6367455"/>
                <a:gd name="connsiteX589" fmla="*/ 1937665 w 6891715"/>
                <a:gd name="connsiteY589" fmla="*/ 5683556 h 6367455"/>
                <a:gd name="connsiteX590" fmla="*/ 1938300 w 6891715"/>
                <a:gd name="connsiteY590" fmla="*/ 5667999 h 6367455"/>
                <a:gd name="connsiteX591" fmla="*/ 1928775 w 6891715"/>
                <a:gd name="connsiteY591" fmla="*/ 5660696 h 6367455"/>
                <a:gd name="connsiteX592" fmla="*/ 1912900 w 6891715"/>
                <a:gd name="connsiteY592" fmla="*/ 5662601 h 6367455"/>
                <a:gd name="connsiteX593" fmla="*/ 1912265 w 6891715"/>
                <a:gd name="connsiteY593" fmla="*/ 5676571 h 6367455"/>
                <a:gd name="connsiteX594" fmla="*/ 1902740 w 6891715"/>
                <a:gd name="connsiteY594" fmla="*/ 5674349 h 6367455"/>
                <a:gd name="connsiteX595" fmla="*/ 1900200 w 6891715"/>
                <a:gd name="connsiteY595" fmla="*/ 5650536 h 6367455"/>
                <a:gd name="connsiteX596" fmla="*/ 1917027 w 6891715"/>
                <a:gd name="connsiteY596" fmla="*/ 5641963 h 6367455"/>
                <a:gd name="connsiteX597" fmla="*/ 1937982 w 6891715"/>
                <a:gd name="connsiteY597" fmla="*/ 5626723 h 6367455"/>
                <a:gd name="connsiteX598" fmla="*/ 1952905 w 6891715"/>
                <a:gd name="connsiteY598" fmla="*/ 5619103 h 6367455"/>
                <a:gd name="connsiteX599" fmla="*/ 4089680 w 6891715"/>
                <a:gd name="connsiteY599" fmla="*/ 5599101 h 6367455"/>
                <a:gd name="connsiteX600" fmla="*/ 4100475 w 6891715"/>
                <a:gd name="connsiteY600" fmla="*/ 5606038 h 6367455"/>
                <a:gd name="connsiteX601" fmla="*/ 4089045 w 6891715"/>
                <a:gd name="connsiteY601" fmla="*/ 5624958 h 6367455"/>
                <a:gd name="connsiteX602" fmla="*/ 4092220 w 6891715"/>
                <a:gd name="connsiteY602" fmla="*/ 5642931 h 6367455"/>
                <a:gd name="connsiteX603" fmla="*/ 4079520 w 6891715"/>
                <a:gd name="connsiteY603" fmla="*/ 5637571 h 6367455"/>
                <a:gd name="connsiteX604" fmla="*/ 4081742 w 6891715"/>
                <a:gd name="connsiteY604" fmla="*/ 5630318 h 6367455"/>
                <a:gd name="connsiteX605" fmla="*/ 4076345 w 6891715"/>
                <a:gd name="connsiteY605" fmla="*/ 5630318 h 6367455"/>
                <a:gd name="connsiteX606" fmla="*/ 4069042 w 6891715"/>
                <a:gd name="connsiteY606" fmla="*/ 5645139 h 6367455"/>
                <a:gd name="connsiteX607" fmla="*/ 4060470 w 6891715"/>
                <a:gd name="connsiteY607" fmla="*/ 5631580 h 6367455"/>
                <a:gd name="connsiteX608" fmla="*/ 4056025 w 6891715"/>
                <a:gd name="connsiteY608" fmla="*/ 5615813 h 6367455"/>
                <a:gd name="connsiteX609" fmla="*/ 4073805 w 6891715"/>
                <a:gd name="connsiteY609" fmla="*/ 5615813 h 6367455"/>
                <a:gd name="connsiteX610" fmla="*/ 4084600 w 6891715"/>
                <a:gd name="connsiteY610" fmla="*/ 5619597 h 6367455"/>
                <a:gd name="connsiteX611" fmla="*/ 2070698 w 6891715"/>
                <a:gd name="connsiteY611" fmla="*/ 5599101 h 6367455"/>
                <a:gd name="connsiteX612" fmla="*/ 2091018 w 6891715"/>
                <a:gd name="connsiteY612" fmla="*/ 5613433 h 6367455"/>
                <a:gd name="connsiteX613" fmla="*/ 2092288 w 6891715"/>
                <a:gd name="connsiteY613" fmla="*/ 5624649 h 6367455"/>
                <a:gd name="connsiteX614" fmla="*/ 2079588 w 6891715"/>
                <a:gd name="connsiteY614" fmla="*/ 5632439 h 6367455"/>
                <a:gd name="connsiteX615" fmla="*/ 2067840 w 6891715"/>
                <a:gd name="connsiteY615" fmla="*/ 5622780 h 6367455"/>
                <a:gd name="connsiteX616" fmla="*/ 2041488 w 6891715"/>
                <a:gd name="connsiteY616" fmla="*/ 5624338 h 6367455"/>
                <a:gd name="connsiteX617" fmla="*/ 2040218 w 6891715"/>
                <a:gd name="connsiteY617" fmla="*/ 5614056 h 6367455"/>
                <a:gd name="connsiteX618" fmla="*/ 2033868 w 6891715"/>
                <a:gd name="connsiteY618" fmla="*/ 5614056 h 6367455"/>
                <a:gd name="connsiteX619" fmla="*/ 2031963 w 6891715"/>
                <a:gd name="connsiteY619" fmla="*/ 5604397 h 6367455"/>
                <a:gd name="connsiteX620" fmla="*/ 4138765 w 6891715"/>
                <a:gd name="connsiteY620" fmla="*/ 5576879 h 6367455"/>
                <a:gd name="connsiteX621" fmla="*/ 4144990 w 6891715"/>
                <a:gd name="connsiteY621" fmla="*/ 5580100 h 6367455"/>
                <a:gd name="connsiteX622" fmla="*/ 4148103 w 6891715"/>
                <a:gd name="connsiteY622" fmla="*/ 5590408 h 6367455"/>
                <a:gd name="connsiteX623" fmla="*/ 4140943 w 6891715"/>
                <a:gd name="connsiteY623" fmla="*/ 5599104 h 6367455"/>
                <a:gd name="connsiteX624" fmla="*/ 4116353 w 6891715"/>
                <a:gd name="connsiteY624" fmla="*/ 5598138 h 6367455"/>
                <a:gd name="connsiteX625" fmla="*/ 4121956 w 6891715"/>
                <a:gd name="connsiteY625" fmla="*/ 5588475 h 6367455"/>
                <a:gd name="connsiteX626" fmla="*/ 4302091 w 6891715"/>
                <a:gd name="connsiteY626" fmla="*/ 5553067 h 6367455"/>
                <a:gd name="connsiteX627" fmla="*/ 4302091 w 6891715"/>
                <a:gd name="connsiteY627" fmla="*/ 5561005 h 6367455"/>
                <a:gd name="connsiteX628" fmla="*/ 4297328 w 6891715"/>
                <a:gd name="connsiteY628" fmla="*/ 5558934 h 6367455"/>
                <a:gd name="connsiteX629" fmla="*/ 4108553 w 6891715"/>
                <a:gd name="connsiteY629" fmla="*/ 5551476 h 6367455"/>
                <a:gd name="connsiteX630" fmla="*/ 4122700 w 6891715"/>
                <a:gd name="connsiteY630" fmla="*/ 5555898 h 6367455"/>
                <a:gd name="connsiteX631" fmla="*/ 4121735 w 6891715"/>
                <a:gd name="connsiteY631" fmla="*/ 5565764 h 6367455"/>
                <a:gd name="connsiteX632" fmla="*/ 4108874 w 6891715"/>
                <a:gd name="connsiteY632" fmla="*/ 5563723 h 6367455"/>
                <a:gd name="connsiteX633" fmla="*/ 4097300 w 6891715"/>
                <a:gd name="connsiteY633" fmla="*/ 5562702 h 6367455"/>
                <a:gd name="connsiteX634" fmla="*/ 4099229 w 6891715"/>
                <a:gd name="connsiteY634" fmla="*/ 5556919 h 6367455"/>
                <a:gd name="connsiteX635" fmla="*/ 4289391 w 6891715"/>
                <a:gd name="connsiteY635" fmla="*/ 5540367 h 6367455"/>
                <a:gd name="connsiteX636" fmla="*/ 4308441 w 6891715"/>
                <a:gd name="connsiteY636" fmla="*/ 5541002 h 6367455"/>
                <a:gd name="connsiteX637" fmla="*/ 4301337 w 6891715"/>
                <a:gd name="connsiteY637" fmla="*/ 5548305 h 6367455"/>
                <a:gd name="connsiteX638" fmla="*/ 4292620 w 6891715"/>
                <a:gd name="connsiteY638" fmla="*/ 5551480 h 6367455"/>
                <a:gd name="connsiteX639" fmla="*/ 4289391 w 6891715"/>
                <a:gd name="connsiteY639" fmla="*/ 5548305 h 6367455"/>
                <a:gd name="connsiteX640" fmla="*/ 4022925 w 6891715"/>
                <a:gd name="connsiteY640" fmla="*/ 5514964 h 6367455"/>
                <a:gd name="connsiteX641" fmla="*/ 4031881 w 6891715"/>
                <a:gd name="connsiteY641" fmla="*/ 5519920 h 6367455"/>
                <a:gd name="connsiteX642" fmla="*/ 4032213 w 6891715"/>
                <a:gd name="connsiteY642" fmla="*/ 5533239 h 6367455"/>
                <a:gd name="connsiteX643" fmla="*/ 4022261 w 6891715"/>
                <a:gd name="connsiteY643" fmla="*/ 5540364 h 6367455"/>
                <a:gd name="connsiteX644" fmla="*/ 4009988 w 6891715"/>
                <a:gd name="connsiteY644" fmla="*/ 5532310 h 6367455"/>
                <a:gd name="connsiteX645" fmla="*/ 4011315 w 6891715"/>
                <a:gd name="connsiteY645" fmla="*/ 5525186 h 6367455"/>
                <a:gd name="connsiteX646" fmla="*/ 2542105 w 6891715"/>
                <a:gd name="connsiteY646" fmla="*/ 5470514 h 6367455"/>
                <a:gd name="connsiteX647" fmla="*/ 2547481 w 6891715"/>
                <a:gd name="connsiteY647" fmla="*/ 5470514 h 6367455"/>
                <a:gd name="connsiteX648" fmla="*/ 2566456 w 6891715"/>
                <a:gd name="connsiteY648" fmla="*/ 5478769 h 6367455"/>
                <a:gd name="connsiteX649" fmla="*/ 2578157 w 6891715"/>
                <a:gd name="connsiteY649" fmla="*/ 5478769 h 6367455"/>
                <a:gd name="connsiteX650" fmla="*/ 2586696 w 6891715"/>
                <a:gd name="connsiteY650" fmla="*/ 5503851 h 6367455"/>
                <a:gd name="connsiteX651" fmla="*/ 2585747 w 6891715"/>
                <a:gd name="connsiteY651" fmla="*/ 5520679 h 6367455"/>
                <a:gd name="connsiteX652" fmla="*/ 2601876 w 6891715"/>
                <a:gd name="connsiteY652" fmla="*/ 5547031 h 6367455"/>
                <a:gd name="connsiteX653" fmla="*/ 2600927 w 6891715"/>
                <a:gd name="connsiteY653" fmla="*/ 5575289 h 6367455"/>
                <a:gd name="connsiteX654" fmla="*/ 2590491 w 6891715"/>
                <a:gd name="connsiteY654" fmla="*/ 5584814 h 6367455"/>
                <a:gd name="connsiteX655" fmla="*/ 2586696 w 6891715"/>
                <a:gd name="connsiteY655" fmla="*/ 5599736 h 6367455"/>
                <a:gd name="connsiteX656" fmla="*/ 2600295 w 6891715"/>
                <a:gd name="connsiteY656" fmla="*/ 5611484 h 6367455"/>
                <a:gd name="connsiteX657" fmla="*/ 2592388 w 6891715"/>
                <a:gd name="connsiteY657" fmla="*/ 5641646 h 6367455"/>
                <a:gd name="connsiteX658" fmla="*/ 2584166 w 6891715"/>
                <a:gd name="connsiteY658" fmla="*/ 5676889 h 6367455"/>
                <a:gd name="connsiteX659" fmla="*/ 2584482 w 6891715"/>
                <a:gd name="connsiteY659" fmla="*/ 5711496 h 6367455"/>
                <a:gd name="connsiteX660" fmla="*/ 2570884 w 6891715"/>
                <a:gd name="connsiteY660" fmla="*/ 5732769 h 6367455"/>
                <a:gd name="connsiteX661" fmla="*/ 2561080 w 6891715"/>
                <a:gd name="connsiteY661" fmla="*/ 5721974 h 6367455"/>
                <a:gd name="connsiteX662" fmla="*/ 2550644 w 6891715"/>
                <a:gd name="connsiteY662" fmla="*/ 5711814 h 6367455"/>
                <a:gd name="connsiteX663" fmla="*/ 2532934 w 6891715"/>
                <a:gd name="connsiteY663" fmla="*/ 5723561 h 6367455"/>
                <a:gd name="connsiteX664" fmla="*/ 2531985 w 6891715"/>
                <a:gd name="connsiteY664" fmla="*/ 5743564 h 6367455"/>
                <a:gd name="connsiteX665" fmla="*/ 2523446 w 6891715"/>
                <a:gd name="connsiteY665" fmla="*/ 5752136 h 6367455"/>
                <a:gd name="connsiteX666" fmla="*/ 2510796 w 6891715"/>
                <a:gd name="connsiteY666" fmla="*/ 5753089 h 6367455"/>
                <a:gd name="connsiteX667" fmla="*/ 2496249 w 6891715"/>
                <a:gd name="connsiteY667" fmla="*/ 5756264 h 6367455"/>
                <a:gd name="connsiteX668" fmla="*/ 2484864 w 6891715"/>
                <a:gd name="connsiteY668" fmla="*/ 5748326 h 6367455"/>
                <a:gd name="connsiteX669" fmla="*/ 2476325 w 6891715"/>
                <a:gd name="connsiteY669" fmla="*/ 5751501 h 6367455"/>
                <a:gd name="connsiteX670" fmla="*/ 2472846 w 6891715"/>
                <a:gd name="connsiteY670" fmla="*/ 5740706 h 6367455"/>
                <a:gd name="connsiteX671" fmla="*/ 2481385 w 6891715"/>
                <a:gd name="connsiteY671" fmla="*/ 5740706 h 6367455"/>
                <a:gd name="connsiteX672" fmla="*/ 2474744 w 6891715"/>
                <a:gd name="connsiteY672" fmla="*/ 5735626 h 6367455"/>
                <a:gd name="connsiteX673" fmla="*/ 2473795 w 6891715"/>
                <a:gd name="connsiteY673" fmla="*/ 5710544 h 6367455"/>
                <a:gd name="connsiteX674" fmla="*/ 2460829 w 6891715"/>
                <a:gd name="connsiteY674" fmla="*/ 5693716 h 6367455"/>
                <a:gd name="connsiteX675" fmla="*/ 2477274 w 6891715"/>
                <a:gd name="connsiteY675" fmla="*/ 5644821 h 6367455"/>
                <a:gd name="connsiteX676" fmla="*/ 2481701 w 6891715"/>
                <a:gd name="connsiteY676" fmla="*/ 5631169 h 6367455"/>
                <a:gd name="connsiteX677" fmla="*/ 2467470 w 6891715"/>
                <a:gd name="connsiteY677" fmla="*/ 5619739 h 6367455"/>
                <a:gd name="connsiteX678" fmla="*/ 2476009 w 6891715"/>
                <a:gd name="connsiteY678" fmla="*/ 5598466 h 6367455"/>
                <a:gd name="connsiteX679" fmla="*/ 2469684 w 6891715"/>
                <a:gd name="connsiteY679" fmla="*/ 5588941 h 6367455"/>
                <a:gd name="connsiteX680" fmla="*/ 2475693 w 6891715"/>
                <a:gd name="connsiteY680" fmla="*/ 5575606 h 6367455"/>
                <a:gd name="connsiteX681" fmla="*/ 2466205 w 6891715"/>
                <a:gd name="connsiteY681" fmla="*/ 5557509 h 6367455"/>
                <a:gd name="connsiteX682" fmla="*/ 2450393 w 6891715"/>
                <a:gd name="connsiteY682" fmla="*/ 5547349 h 6367455"/>
                <a:gd name="connsiteX683" fmla="*/ 2445965 w 6891715"/>
                <a:gd name="connsiteY683" fmla="*/ 5556874 h 6367455"/>
                <a:gd name="connsiteX684" fmla="*/ 2441538 w 6891715"/>
                <a:gd name="connsiteY684" fmla="*/ 5535601 h 6367455"/>
                <a:gd name="connsiteX685" fmla="*/ 2447863 w 6891715"/>
                <a:gd name="connsiteY685" fmla="*/ 5521949 h 6367455"/>
                <a:gd name="connsiteX686" fmla="*/ 2442170 w 6891715"/>
                <a:gd name="connsiteY686" fmla="*/ 5497819 h 6367455"/>
                <a:gd name="connsiteX687" fmla="*/ 2450709 w 6891715"/>
                <a:gd name="connsiteY687" fmla="*/ 5492421 h 6367455"/>
                <a:gd name="connsiteX688" fmla="*/ 2454820 w 6891715"/>
                <a:gd name="connsiteY688" fmla="*/ 5477499 h 6367455"/>
                <a:gd name="connsiteX689" fmla="*/ 2461145 w 6891715"/>
                <a:gd name="connsiteY689" fmla="*/ 5482896 h 6367455"/>
                <a:gd name="connsiteX690" fmla="*/ 2451658 w 6891715"/>
                <a:gd name="connsiteY690" fmla="*/ 5497819 h 6367455"/>
                <a:gd name="connsiteX691" fmla="*/ 2459248 w 6891715"/>
                <a:gd name="connsiteY691" fmla="*/ 5509249 h 6367455"/>
                <a:gd name="connsiteX692" fmla="*/ 2476325 w 6891715"/>
                <a:gd name="connsiteY692" fmla="*/ 5517504 h 6367455"/>
                <a:gd name="connsiteX693" fmla="*/ 2496249 w 6891715"/>
                <a:gd name="connsiteY693" fmla="*/ 5519409 h 6367455"/>
                <a:gd name="connsiteX694" fmla="*/ 2503523 w 6891715"/>
                <a:gd name="connsiteY694" fmla="*/ 5503534 h 6367455"/>
                <a:gd name="connsiteX695" fmla="*/ 2524711 w 6891715"/>
                <a:gd name="connsiteY695" fmla="*/ 5490834 h 6367455"/>
                <a:gd name="connsiteX696" fmla="*/ 2537994 w 6891715"/>
                <a:gd name="connsiteY696" fmla="*/ 5481309 h 6367455"/>
                <a:gd name="connsiteX697" fmla="*/ 3282913 w 6891715"/>
                <a:gd name="connsiteY697" fmla="*/ 5260964 h 6367455"/>
                <a:gd name="connsiteX698" fmla="*/ 3294026 w 6891715"/>
                <a:gd name="connsiteY698" fmla="*/ 5262084 h 6367455"/>
                <a:gd name="connsiteX699" fmla="*/ 3287964 w 6891715"/>
                <a:gd name="connsiteY699" fmla="*/ 5265727 h 6367455"/>
                <a:gd name="connsiteX700" fmla="*/ 3328248 w 6891715"/>
                <a:gd name="connsiteY700" fmla="*/ 5257789 h 6367455"/>
                <a:gd name="connsiteX701" fmla="*/ 3340739 w 6891715"/>
                <a:gd name="connsiteY701" fmla="*/ 5264892 h 6367455"/>
                <a:gd name="connsiteX702" fmla="*/ 3362288 w 6891715"/>
                <a:gd name="connsiteY702" fmla="*/ 5271027 h 6367455"/>
                <a:gd name="connsiteX703" fmla="*/ 3361039 w 6891715"/>
                <a:gd name="connsiteY703" fmla="*/ 5276839 h 6367455"/>
                <a:gd name="connsiteX704" fmla="*/ 3336680 w 6891715"/>
                <a:gd name="connsiteY704" fmla="*/ 5270704 h 6367455"/>
                <a:gd name="connsiteX705" fmla="*/ 3324188 w 6891715"/>
                <a:gd name="connsiteY705" fmla="*/ 5259726 h 6367455"/>
                <a:gd name="connsiteX706" fmla="*/ 2671407 w 6891715"/>
                <a:gd name="connsiteY706" fmla="*/ 5257789 h 6367455"/>
                <a:gd name="connsiteX707" fmla="*/ 2674900 w 6891715"/>
                <a:gd name="connsiteY707" fmla="*/ 5266657 h 6367455"/>
                <a:gd name="connsiteX708" fmla="*/ 2673947 w 6891715"/>
                <a:gd name="connsiteY708" fmla="*/ 5273226 h 6367455"/>
                <a:gd name="connsiteX709" fmla="*/ 2667597 w 6891715"/>
                <a:gd name="connsiteY709" fmla="*/ 5275197 h 6367455"/>
                <a:gd name="connsiteX710" fmla="*/ 2671725 w 6891715"/>
                <a:gd name="connsiteY710" fmla="*/ 5284722 h 6367455"/>
                <a:gd name="connsiteX711" fmla="*/ 2664422 w 6891715"/>
                <a:gd name="connsiteY711" fmla="*/ 5286364 h 6367455"/>
                <a:gd name="connsiteX712" fmla="*/ 2659977 w 6891715"/>
                <a:gd name="connsiteY712" fmla="*/ 5276510 h 6367455"/>
                <a:gd name="connsiteX713" fmla="*/ 2643150 w 6891715"/>
                <a:gd name="connsiteY713" fmla="*/ 5278481 h 6367455"/>
                <a:gd name="connsiteX714" fmla="*/ 2636800 w 6891715"/>
                <a:gd name="connsiteY714" fmla="*/ 5268956 h 6367455"/>
                <a:gd name="connsiteX715" fmla="*/ 2659977 w 6891715"/>
                <a:gd name="connsiteY715" fmla="*/ 5266657 h 6367455"/>
                <a:gd name="connsiteX716" fmla="*/ 3264815 w 6891715"/>
                <a:gd name="connsiteY716" fmla="*/ 5237151 h 6367455"/>
                <a:gd name="connsiteX717" fmla="*/ 3282277 w 6891715"/>
                <a:gd name="connsiteY717" fmla="*/ 5247144 h 6367455"/>
                <a:gd name="connsiteX718" fmla="*/ 3295930 w 6891715"/>
                <a:gd name="connsiteY718" fmla="*/ 5244334 h 6367455"/>
                <a:gd name="connsiteX719" fmla="*/ 3316250 w 6891715"/>
                <a:gd name="connsiteY719" fmla="*/ 5251204 h 6367455"/>
                <a:gd name="connsiteX720" fmla="*/ 3295930 w 6891715"/>
                <a:gd name="connsiteY720" fmla="*/ 5249955 h 6367455"/>
                <a:gd name="connsiteX721" fmla="*/ 3283865 w 6891715"/>
                <a:gd name="connsiteY721" fmla="*/ 5256201 h 6367455"/>
                <a:gd name="connsiteX722" fmla="*/ 3252750 w 6891715"/>
                <a:gd name="connsiteY722" fmla="*/ 5239337 h 6367455"/>
                <a:gd name="connsiteX723" fmla="*/ 2572585 w 6891715"/>
                <a:gd name="connsiteY723" fmla="*/ 5232389 h 6367455"/>
                <a:gd name="connsiteX724" fmla="*/ 2574503 w 6891715"/>
                <a:gd name="connsiteY724" fmla="*/ 5273287 h 6367455"/>
                <a:gd name="connsiteX725" fmla="*/ 2571306 w 6891715"/>
                <a:gd name="connsiteY725" fmla="*/ 5288188 h 6367455"/>
                <a:gd name="connsiteX726" fmla="*/ 2584413 w 6891715"/>
                <a:gd name="connsiteY726" fmla="*/ 5315453 h 6367455"/>
                <a:gd name="connsiteX727" fmla="*/ 2581536 w 6891715"/>
                <a:gd name="connsiteY727" fmla="*/ 5359522 h 6367455"/>
                <a:gd name="connsiteX728" fmla="*/ 2570028 w 6891715"/>
                <a:gd name="connsiteY728" fmla="*/ 5388373 h 6367455"/>
                <a:gd name="connsiteX729" fmla="*/ 2566831 w 6891715"/>
                <a:gd name="connsiteY729" fmla="*/ 5402957 h 6367455"/>
                <a:gd name="connsiteX730" fmla="*/ 2557561 w 6891715"/>
                <a:gd name="connsiteY730" fmla="*/ 5426101 h 6367455"/>
                <a:gd name="connsiteX731" fmla="*/ 2549249 w 6891715"/>
                <a:gd name="connsiteY731" fmla="*/ 5445123 h 6367455"/>
                <a:gd name="connsiteX732" fmla="*/ 2547971 w 6891715"/>
                <a:gd name="connsiteY732" fmla="*/ 5451464 h 6367455"/>
                <a:gd name="connsiteX733" fmla="*/ 2539659 w 6891715"/>
                <a:gd name="connsiteY733" fmla="*/ 5446391 h 6367455"/>
                <a:gd name="connsiteX734" fmla="*/ 2531987 w 6891715"/>
                <a:gd name="connsiteY734" fmla="*/ 5444489 h 6367455"/>
                <a:gd name="connsiteX735" fmla="*/ 2531028 w 6891715"/>
                <a:gd name="connsiteY735" fmla="*/ 5439099 h 6367455"/>
                <a:gd name="connsiteX736" fmla="*/ 2521438 w 6891715"/>
                <a:gd name="connsiteY736" fmla="*/ 5434978 h 6367455"/>
                <a:gd name="connsiteX737" fmla="*/ 2510569 w 6891715"/>
                <a:gd name="connsiteY737" fmla="*/ 5426735 h 6367455"/>
                <a:gd name="connsiteX738" fmla="*/ 2518241 w 6891715"/>
                <a:gd name="connsiteY738" fmla="*/ 5408663 h 6367455"/>
                <a:gd name="connsiteX739" fmla="*/ 2511209 w 6891715"/>
                <a:gd name="connsiteY739" fmla="*/ 5405493 h 6367455"/>
                <a:gd name="connsiteX740" fmla="*/ 2499701 w 6891715"/>
                <a:gd name="connsiteY740" fmla="*/ 5400103 h 6367455"/>
                <a:gd name="connsiteX741" fmla="*/ 2503856 w 6891715"/>
                <a:gd name="connsiteY741" fmla="*/ 5393762 h 6367455"/>
                <a:gd name="connsiteX742" fmla="*/ 2504815 w 6891715"/>
                <a:gd name="connsiteY742" fmla="*/ 5384568 h 6367455"/>
                <a:gd name="connsiteX743" fmla="*/ 2501619 w 6891715"/>
                <a:gd name="connsiteY743" fmla="*/ 5381398 h 6367455"/>
                <a:gd name="connsiteX744" fmla="*/ 2501619 w 6891715"/>
                <a:gd name="connsiteY744" fmla="*/ 5366814 h 6367455"/>
                <a:gd name="connsiteX745" fmla="*/ 2497143 w 6891715"/>
                <a:gd name="connsiteY745" fmla="*/ 5356035 h 6367455"/>
                <a:gd name="connsiteX746" fmla="*/ 2490750 w 6891715"/>
                <a:gd name="connsiteY746" fmla="*/ 5342719 h 6367455"/>
                <a:gd name="connsiteX747" fmla="*/ 2491709 w 6891715"/>
                <a:gd name="connsiteY747" fmla="*/ 5330037 h 6367455"/>
                <a:gd name="connsiteX748" fmla="*/ 2501299 w 6891715"/>
                <a:gd name="connsiteY748" fmla="*/ 5327818 h 6367455"/>
                <a:gd name="connsiteX749" fmla="*/ 2500020 w 6891715"/>
                <a:gd name="connsiteY749" fmla="*/ 5305625 h 6367455"/>
                <a:gd name="connsiteX750" fmla="*/ 2520159 w 6891715"/>
                <a:gd name="connsiteY750" fmla="*/ 5294846 h 6367455"/>
                <a:gd name="connsiteX751" fmla="*/ 2524315 w 6891715"/>
                <a:gd name="connsiteY751" fmla="*/ 5283432 h 6367455"/>
                <a:gd name="connsiteX752" fmla="*/ 2538061 w 6891715"/>
                <a:gd name="connsiteY752" fmla="*/ 5272653 h 6367455"/>
                <a:gd name="connsiteX753" fmla="*/ 2550848 w 6891715"/>
                <a:gd name="connsiteY753" fmla="*/ 5278994 h 6367455"/>
                <a:gd name="connsiteX754" fmla="*/ 2558520 w 6891715"/>
                <a:gd name="connsiteY754" fmla="*/ 5271702 h 6367455"/>
                <a:gd name="connsiteX755" fmla="*/ 2554684 w 6891715"/>
                <a:gd name="connsiteY755" fmla="*/ 5255850 h 6367455"/>
                <a:gd name="connsiteX756" fmla="*/ 2562356 w 6891715"/>
                <a:gd name="connsiteY756" fmla="*/ 5235559 h 6367455"/>
                <a:gd name="connsiteX757" fmla="*/ 3216274 w 6891715"/>
                <a:gd name="connsiteY757" fmla="*/ 5219689 h 6367455"/>
                <a:gd name="connsiteX758" fmla="*/ 3221000 w 6891715"/>
                <a:gd name="connsiteY758" fmla="*/ 5221547 h 6367455"/>
                <a:gd name="connsiteX759" fmla="*/ 3210958 w 6891715"/>
                <a:gd name="connsiteY759" fmla="*/ 5232389 h 6367455"/>
                <a:gd name="connsiteX760" fmla="*/ 3210367 w 6891715"/>
                <a:gd name="connsiteY760" fmla="*/ 5228052 h 6367455"/>
                <a:gd name="connsiteX761" fmla="*/ 3208300 w 6891715"/>
                <a:gd name="connsiteY761" fmla="*/ 5222477 h 6367455"/>
                <a:gd name="connsiteX762" fmla="*/ 3236875 w 6891715"/>
                <a:gd name="connsiteY762" fmla="*/ 5199051 h 6367455"/>
                <a:gd name="connsiteX763" fmla="*/ 3266104 w 6891715"/>
                <a:gd name="connsiteY763" fmla="*/ 5206144 h 6367455"/>
                <a:gd name="connsiteX764" fmla="*/ 3297200 w 6891715"/>
                <a:gd name="connsiteY764" fmla="*/ 5210197 h 6367455"/>
                <a:gd name="connsiteX765" fmla="*/ 3297200 w 6891715"/>
                <a:gd name="connsiteY765" fmla="*/ 5214926 h 6367455"/>
                <a:gd name="connsiteX766" fmla="*/ 3266726 w 6891715"/>
                <a:gd name="connsiteY766" fmla="*/ 5213912 h 6367455"/>
                <a:gd name="connsiteX767" fmla="*/ 3239673 w 6891715"/>
                <a:gd name="connsiteY767" fmla="*/ 5206819 h 6367455"/>
                <a:gd name="connsiteX768" fmla="*/ 3261468 w 6891715"/>
                <a:gd name="connsiteY768" fmla="*/ 5180001 h 6367455"/>
                <a:gd name="connsiteX769" fmla="*/ 3278151 w 6891715"/>
                <a:gd name="connsiteY769" fmla="*/ 5188077 h 6367455"/>
                <a:gd name="connsiteX770" fmla="*/ 3274688 w 6891715"/>
                <a:gd name="connsiteY770" fmla="*/ 5194289 h 6367455"/>
                <a:gd name="connsiteX771" fmla="*/ 3257376 w 6891715"/>
                <a:gd name="connsiteY771" fmla="*/ 5193046 h 6367455"/>
                <a:gd name="connsiteX772" fmla="*/ 3245415 w 6891715"/>
                <a:gd name="connsiteY772" fmla="*/ 5189630 h 6367455"/>
                <a:gd name="connsiteX773" fmla="*/ 3241953 w 6891715"/>
                <a:gd name="connsiteY773" fmla="*/ 5184970 h 6367455"/>
                <a:gd name="connsiteX774" fmla="*/ 3241638 w 6891715"/>
                <a:gd name="connsiteY774" fmla="*/ 5180311 h 6367455"/>
                <a:gd name="connsiteX775" fmla="*/ 3220023 w 6891715"/>
                <a:gd name="connsiteY775" fmla="*/ 5175239 h 6367455"/>
                <a:gd name="connsiteX776" fmla="*/ 3235288 w 6891715"/>
                <a:gd name="connsiteY776" fmla="*/ 5184764 h 6367455"/>
                <a:gd name="connsiteX777" fmla="*/ 3225824 w 6891715"/>
                <a:gd name="connsiteY777" fmla="*/ 5183535 h 6367455"/>
                <a:gd name="connsiteX778" fmla="*/ 3211475 w 6891715"/>
                <a:gd name="connsiteY778" fmla="*/ 5175546 h 6367455"/>
                <a:gd name="connsiteX779" fmla="*/ 2421121 w 6891715"/>
                <a:gd name="connsiteY779" fmla="*/ 5104145 h 6367455"/>
                <a:gd name="connsiteX780" fmla="*/ 2412624 w 6891715"/>
                <a:gd name="connsiteY780" fmla="*/ 5112639 h 6367455"/>
                <a:gd name="connsiteX781" fmla="*/ 2412672 w 6891715"/>
                <a:gd name="connsiteY781" fmla="*/ 5112737 h 6367455"/>
                <a:gd name="connsiteX782" fmla="*/ 2421138 w 6891715"/>
                <a:gd name="connsiteY782" fmla="*/ 5104253 h 6367455"/>
                <a:gd name="connsiteX783" fmla="*/ 2421121 w 6891715"/>
                <a:gd name="connsiteY783" fmla="*/ 5104145 h 6367455"/>
                <a:gd name="connsiteX784" fmla="*/ 3071775 w 6891715"/>
                <a:gd name="connsiteY784" fmla="*/ 5056176 h 6367455"/>
                <a:gd name="connsiteX785" fmla="*/ 3095705 w 6891715"/>
                <a:gd name="connsiteY785" fmla="*/ 5079407 h 6367455"/>
                <a:gd name="connsiteX786" fmla="*/ 3109875 w 6891715"/>
                <a:gd name="connsiteY786" fmla="*/ 5094276 h 6367455"/>
                <a:gd name="connsiteX787" fmla="*/ 3092242 w 6891715"/>
                <a:gd name="connsiteY787" fmla="*/ 5084364 h 6367455"/>
                <a:gd name="connsiteX788" fmla="*/ 3080277 w 6891715"/>
                <a:gd name="connsiteY788" fmla="*/ 5069805 h 6367455"/>
                <a:gd name="connsiteX789" fmla="*/ 3087650 w 6891715"/>
                <a:gd name="connsiteY789" fmla="*/ 5051414 h 6367455"/>
                <a:gd name="connsiteX790" fmla="*/ 3115887 w 6891715"/>
                <a:gd name="connsiteY790" fmla="*/ 5070981 h 6367455"/>
                <a:gd name="connsiteX791" fmla="*/ 3117813 w 6891715"/>
                <a:gd name="connsiteY791" fmla="*/ 5079989 h 6367455"/>
                <a:gd name="connsiteX792" fmla="*/ 3100350 w 6891715"/>
                <a:gd name="connsiteY792" fmla="*/ 5049826 h 6367455"/>
                <a:gd name="connsiteX793" fmla="*/ 3114638 w 6891715"/>
                <a:gd name="connsiteY793" fmla="*/ 5056224 h 6367455"/>
                <a:gd name="connsiteX794" fmla="*/ 3110215 w 6891715"/>
                <a:gd name="connsiteY794" fmla="*/ 5060939 h 6367455"/>
                <a:gd name="connsiteX795" fmla="*/ 3085812 w 6891715"/>
                <a:gd name="connsiteY795" fmla="*/ 5013314 h 6367455"/>
                <a:gd name="connsiteX796" fmla="*/ 3107082 w 6891715"/>
                <a:gd name="connsiteY796" fmla="*/ 5026331 h 6367455"/>
                <a:gd name="connsiteX797" fmla="*/ 3109016 w 6891715"/>
                <a:gd name="connsiteY797" fmla="*/ 5031411 h 6367455"/>
                <a:gd name="connsiteX798" fmla="*/ 3102570 w 6891715"/>
                <a:gd name="connsiteY798" fmla="*/ 5029824 h 6367455"/>
                <a:gd name="connsiteX799" fmla="*/ 3115461 w 6891715"/>
                <a:gd name="connsiteY799" fmla="*/ 5041254 h 6367455"/>
                <a:gd name="connsiteX800" fmla="*/ 3124163 w 6891715"/>
                <a:gd name="connsiteY800" fmla="*/ 5047921 h 6367455"/>
                <a:gd name="connsiteX801" fmla="*/ 3122874 w 6891715"/>
                <a:gd name="connsiteY801" fmla="*/ 5051414 h 6367455"/>
                <a:gd name="connsiteX802" fmla="*/ 3104182 w 6891715"/>
                <a:gd name="connsiteY802" fmla="*/ 5037126 h 6367455"/>
                <a:gd name="connsiteX803" fmla="*/ 3105471 w 6891715"/>
                <a:gd name="connsiteY803" fmla="*/ 5045381 h 6367455"/>
                <a:gd name="connsiteX804" fmla="*/ 3093224 w 6891715"/>
                <a:gd name="connsiteY804" fmla="*/ 5033316 h 6367455"/>
                <a:gd name="connsiteX805" fmla="*/ 3084523 w 6891715"/>
                <a:gd name="connsiteY805" fmla="*/ 5021886 h 6367455"/>
                <a:gd name="connsiteX806" fmla="*/ 3081300 w 6891715"/>
                <a:gd name="connsiteY806" fmla="*/ 5013949 h 6367455"/>
                <a:gd name="connsiteX807" fmla="*/ 3043982 w 6891715"/>
                <a:gd name="connsiteY807" fmla="*/ 5011726 h 6367455"/>
                <a:gd name="connsiteX808" fmla="*/ 3058460 w 6891715"/>
                <a:gd name="connsiteY808" fmla="*/ 5028318 h 6367455"/>
                <a:gd name="connsiteX809" fmla="*/ 3059076 w 6891715"/>
                <a:gd name="connsiteY809" fmla="*/ 5039379 h 6367455"/>
                <a:gd name="connsiteX810" fmla="*/ 3055071 w 6891715"/>
                <a:gd name="connsiteY810" fmla="*/ 5040301 h 6367455"/>
                <a:gd name="connsiteX811" fmla="*/ 3052299 w 6891715"/>
                <a:gd name="connsiteY811" fmla="*/ 5032927 h 6367455"/>
                <a:gd name="connsiteX812" fmla="*/ 3046139 w 6891715"/>
                <a:gd name="connsiteY812" fmla="*/ 5030161 h 6367455"/>
                <a:gd name="connsiteX813" fmla="*/ 3039978 w 6891715"/>
                <a:gd name="connsiteY813" fmla="*/ 5022173 h 6367455"/>
                <a:gd name="connsiteX814" fmla="*/ 3038438 w 6891715"/>
                <a:gd name="connsiteY814" fmla="*/ 5013877 h 6367455"/>
                <a:gd name="connsiteX815" fmla="*/ 3081196 w 6891715"/>
                <a:gd name="connsiteY815" fmla="*/ 4995851 h 6367455"/>
                <a:gd name="connsiteX816" fmla="*/ 3089628 w 6891715"/>
                <a:gd name="connsiteY816" fmla="*/ 5007599 h 6367455"/>
                <a:gd name="connsiteX817" fmla="*/ 3094000 w 6891715"/>
                <a:gd name="connsiteY817" fmla="*/ 5013314 h 6367455"/>
                <a:gd name="connsiteX818" fmla="*/ 3077761 w 6891715"/>
                <a:gd name="connsiteY818" fmla="*/ 5004106 h 6367455"/>
                <a:gd name="connsiteX819" fmla="*/ 3074950 w 6891715"/>
                <a:gd name="connsiteY819" fmla="*/ 4998708 h 6367455"/>
                <a:gd name="connsiteX820" fmla="*/ 6495127 w 6891715"/>
                <a:gd name="connsiteY820" fmla="*/ 4986728 h 6367455"/>
                <a:gd name="connsiteX821" fmla="*/ 6506559 w 6891715"/>
                <a:gd name="connsiteY821" fmla="*/ 4995299 h 6367455"/>
                <a:gd name="connsiteX822" fmla="*/ 6517991 w 6891715"/>
                <a:gd name="connsiteY822" fmla="*/ 4992442 h 6367455"/>
                <a:gd name="connsiteX823" fmla="*/ 6525612 w 6891715"/>
                <a:gd name="connsiteY823" fmla="*/ 4997204 h 6367455"/>
                <a:gd name="connsiteX824" fmla="*/ 6540537 w 6891715"/>
                <a:gd name="connsiteY824" fmla="*/ 4999426 h 6367455"/>
                <a:gd name="connsiteX825" fmla="*/ 6557050 w 6891715"/>
                <a:gd name="connsiteY825" fmla="*/ 5002918 h 6367455"/>
                <a:gd name="connsiteX826" fmla="*/ 6561450 w 6891715"/>
                <a:gd name="connsiteY826" fmla="*/ 5001033 h 6367455"/>
                <a:gd name="connsiteX827" fmla="*/ 6527292 w 6891715"/>
                <a:gd name="connsiteY827" fmla="*/ 5071939 h 6367455"/>
                <a:gd name="connsiteX828" fmla="*/ 6524977 w 6891715"/>
                <a:gd name="connsiteY828" fmla="*/ 5069582 h 6367455"/>
                <a:gd name="connsiteX829" fmla="*/ 6514815 w 6891715"/>
                <a:gd name="connsiteY829" fmla="*/ 5041964 h 6367455"/>
                <a:gd name="connsiteX830" fmla="*/ 6504336 w 6891715"/>
                <a:gd name="connsiteY830" fmla="*/ 5039424 h 6367455"/>
                <a:gd name="connsiteX831" fmla="*/ 6495762 w 6891715"/>
                <a:gd name="connsiteY831" fmla="*/ 5044821 h 6367455"/>
                <a:gd name="connsiteX832" fmla="*/ 6487506 w 6891715"/>
                <a:gd name="connsiteY832" fmla="*/ 5041329 h 6367455"/>
                <a:gd name="connsiteX833" fmla="*/ 6486553 w 6891715"/>
                <a:gd name="connsiteY833" fmla="*/ 5030536 h 6367455"/>
                <a:gd name="connsiteX834" fmla="*/ 6470993 w 6891715"/>
                <a:gd name="connsiteY834" fmla="*/ 5017520 h 6367455"/>
                <a:gd name="connsiteX835" fmla="*/ 6473534 w 6891715"/>
                <a:gd name="connsiteY835" fmla="*/ 4998791 h 6367455"/>
                <a:gd name="connsiteX836" fmla="*/ 6484648 w 6891715"/>
                <a:gd name="connsiteY836" fmla="*/ 4994981 h 6367455"/>
                <a:gd name="connsiteX837" fmla="*/ 3034945 w 6891715"/>
                <a:gd name="connsiteY837" fmla="*/ 4948226 h 6367455"/>
                <a:gd name="connsiteX838" fmla="*/ 3042883 w 6891715"/>
                <a:gd name="connsiteY838" fmla="*/ 4949174 h 6367455"/>
                <a:gd name="connsiteX839" fmla="*/ 3044153 w 6891715"/>
                <a:gd name="connsiteY839" fmla="*/ 4962446 h 6367455"/>
                <a:gd name="connsiteX840" fmla="*/ 3048915 w 6891715"/>
                <a:gd name="connsiteY840" fmla="*/ 4968133 h 6367455"/>
                <a:gd name="connsiteX841" fmla="*/ 3055265 w 6891715"/>
                <a:gd name="connsiteY841" fmla="*/ 4979509 h 6367455"/>
                <a:gd name="connsiteX842" fmla="*/ 3060663 w 6891715"/>
                <a:gd name="connsiteY842" fmla="*/ 5014901 h 6367455"/>
                <a:gd name="connsiteX843" fmla="*/ 3054313 w 6891715"/>
                <a:gd name="connsiteY843" fmla="*/ 5014269 h 6367455"/>
                <a:gd name="connsiteX844" fmla="*/ 3049868 w 6891715"/>
                <a:gd name="connsiteY844" fmla="*/ 5008581 h 6367455"/>
                <a:gd name="connsiteX845" fmla="*/ 3040342 w 6891715"/>
                <a:gd name="connsiteY845" fmla="*/ 4999101 h 6367455"/>
                <a:gd name="connsiteX846" fmla="*/ 3036850 w 6891715"/>
                <a:gd name="connsiteY846" fmla="*/ 4987725 h 6367455"/>
                <a:gd name="connsiteX847" fmla="*/ 3039072 w 6891715"/>
                <a:gd name="connsiteY847" fmla="*/ 4981405 h 6367455"/>
                <a:gd name="connsiteX848" fmla="*/ 3044788 w 6891715"/>
                <a:gd name="connsiteY848" fmla="*/ 4985829 h 6367455"/>
                <a:gd name="connsiteX849" fmla="*/ 3046058 w 6891715"/>
                <a:gd name="connsiteY849" fmla="*/ 4981405 h 6367455"/>
                <a:gd name="connsiteX850" fmla="*/ 3046058 w 6891715"/>
                <a:gd name="connsiteY850" fmla="*/ 4972241 h 6367455"/>
                <a:gd name="connsiteX851" fmla="*/ 3033675 w 6891715"/>
                <a:gd name="connsiteY851" fmla="*/ 4958022 h 6367455"/>
                <a:gd name="connsiteX852" fmla="*/ 3060662 w 6891715"/>
                <a:gd name="connsiteY852" fmla="*/ 4941876 h 6367455"/>
                <a:gd name="connsiteX853" fmla="*/ 3066377 w 6891715"/>
                <a:gd name="connsiteY853" fmla="*/ 4941876 h 6367455"/>
                <a:gd name="connsiteX854" fmla="*/ 3081300 w 6891715"/>
                <a:gd name="connsiteY854" fmla="*/ 4964101 h 6367455"/>
                <a:gd name="connsiteX855" fmla="*/ 3086062 w 6891715"/>
                <a:gd name="connsiteY855" fmla="*/ 4968228 h 6367455"/>
                <a:gd name="connsiteX856" fmla="*/ 3081935 w 6891715"/>
                <a:gd name="connsiteY856" fmla="*/ 4974578 h 6367455"/>
                <a:gd name="connsiteX857" fmla="*/ 3089872 w 6891715"/>
                <a:gd name="connsiteY857" fmla="*/ 4983786 h 6367455"/>
                <a:gd name="connsiteX858" fmla="*/ 3097175 w 6891715"/>
                <a:gd name="connsiteY858" fmla="*/ 4999026 h 6367455"/>
                <a:gd name="connsiteX859" fmla="*/ 3094317 w 6891715"/>
                <a:gd name="connsiteY859" fmla="*/ 4994263 h 6367455"/>
                <a:gd name="connsiteX860" fmla="*/ 3087967 w 6891715"/>
                <a:gd name="connsiteY860" fmla="*/ 4991406 h 6367455"/>
                <a:gd name="connsiteX861" fmla="*/ 3075902 w 6891715"/>
                <a:gd name="connsiteY861" fmla="*/ 4984738 h 6367455"/>
                <a:gd name="connsiteX862" fmla="*/ 3072092 w 6891715"/>
                <a:gd name="connsiteY862" fmla="*/ 4972673 h 6367455"/>
                <a:gd name="connsiteX863" fmla="*/ 3068917 w 6891715"/>
                <a:gd name="connsiteY863" fmla="*/ 4972038 h 6367455"/>
                <a:gd name="connsiteX864" fmla="*/ 3054312 w 6891715"/>
                <a:gd name="connsiteY864" fmla="*/ 4962196 h 6367455"/>
                <a:gd name="connsiteX865" fmla="*/ 3052725 w 6891715"/>
                <a:gd name="connsiteY865" fmla="*/ 4951083 h 6367455"/>
                <a:gd name="connsiteX866" fmla="*/ 3060662 w 6891715"/>
                <a:gd name="connsiteY866" fmla="*/ 4950448 h 6367455"/>
                <a:gd name="connsiteX867" fmla="*/ 6600872 w 6891715"/>
                <a:gd name="connsiteY867" fmla="*/ 4906095 h 6367455"/>
                <a:gd name="connsiteX868" fmla="*/ 6598649 w 6891715"/>
                <a:gd name="connsiteY868" fmla="*/ 4911492 h 6367455"/>
                <a:gd name="connsiteX869" fmla="*/ 6602058 w 6891715"/>
                <a:gd name="connsiteY869" fmla="*/ 4916735 h 6367455"/>
                <a:gd name="connsiteX870" fmla="*/ 6570401 w 6891715"/>
                <a:gd name="connsiteY870" fmla="*/ 4982451 h 6367455"/>
                <a:gd name="connsiteX871" fmla="*/ 6569434 w 6891715"/>
                <a:gd name="connsiteY871" fmla="*/ 4982283 h 6367455"/>
                <a:gd name="connsiteX872" fmla="*/ 6564036 w 6891715"/>
                <a:gd name="connsiteY872" fmla="*/ 4977839 h 6367455"/>
                <a:gd name="connsiteX873" fmla="*/ 6564354 w 6891715"/>
                <a:gd name="connsiteY873" fmla="*/ 4967363 h 6367455"/>
                <a:gd name="connsiteX874" fmla="*/ 6569752 w 6891715"/>
                <a:gd name="connsiteY874" fmla="*/ 4961332 h 6367455"/>
                <a:gd name="connsiteX875" fmla="*/ 6573563 w 6891715"/>
                <a:gd name="connsiteY875" fmla="*/ 4943237 h 6367455"/>
                <a:gd name="connsiteX876" fmla="*/ 6567212 w 6891715"/>
                <a:gd name="connsiteY876" fmla="*/ 4935936 h 6367455"/>
                <a:gd name="connsiteX877" fmla="*/ 6568799 w 6891715"/>
                <a:gd name="connsiteY877" fmla="*/ 4924190 h 6367455"/>
                <a:gd name="connsiteX878" fmla="*/ 6582772 w 6891715"/>
                <a:gd name="connsiteY878" fmla="*/ 4909905 h 6367455"/>
                <a:gd name="connsiteX879" fmla="*/ 4951102 w 6891715"/>
                <a:gd name="connsiteY879" fmla="*/ 4806942 h 6367455"/>
                <a:gd name="connsiteX880" fmla="*/ 4954554 w 6891715"/>
                <a:gd name="connsiteY880" fmla="*/ 4813479 h 6367455"/>
                <a:gd name="connsiteX881" fmla="*/ 4953518 w 6891715"/>
                <a:gd name="connsiteY881" fmla="*/ 4818055 h 6367455"/>
                <a:gd name="connsiteX882" fmla="*/ 4946616 w 6891715"/>
                <a:gd name="connsiteY882" fmla="*/ 4810210 h 6367455"/>
                <a:gd name="connsiteX883" fmla="*/ 5054566 w 6891715"/>
                <a:gd name="connsiteY883" fmla="*/ 4779954 h 6367455"/>
                <a:gd name="connsiteX884" fmla="*/ 5046311 w 6891715"/>
                <a:gd name="connsiteY884" fmla="*/ 4792539 h 6367455"/>
                <a:gd name="connsiteX885" fmla="*/ 5039961 w 6891715"/>
                <a:gd name="connsiteY885" fmla="*/ 4814879 h 6367455"/>
                <a:gd name="connsiteX886" fmla="*/ 5029166 w 6891715"/>
                <a:gd name="connsiteY886" fmla="*/ 4805125 h 6367455"/>
                <a:gd name="connsiteX887" fmla="*/ 5032341 w 6891715"/>
                <a:gd name="connsiteY887" fmla="*/ 4797888 h 6367455"/>
                <a:gd name="connsiteX888" fmla="*/ 5048533 w 6891715"/>
                <a:gd name="connsiteY888" fmla="*/ 4785303 h 6367455"/>
                <a:gd name="connsiteX889" fmla="*/ 4546749 w 6891715"/>
                <a:gd name="connsiteY889" fmla="*/ 4760722 h 6367455"/>
                <a:gd name="connsiteX890" fmla="*/ 4546260 w 6891715"/>
                <a:gd name="connsiteY890" fmla="*/ 4761212 h 6367455"/>
                <a:gd name="connsiteX891" fmla="*/ 4546884 w 6891715"/>
                <a:gd name="connsiteY891" fmla="*/ 4760899 h 6367455"/>
                <a:gd name="connsiteX892" fmla="*/ 5140291 w 6891715"/>
                <a:gd name="connsiteY892" fmla="*/ 4749792 h 6367455"/>
                <a:gd name="connsiteX893" fmla="*/ 5127591 w 6891715"/>
                <a:gd name="connsiteY893" fmla="*/ 4759317 h 6367455"/>
                <a:gd name="connsiteX894" fmla="*/ 5130477 w 6891715"/>
                <a:gd name="connsiteY894" fmla="*/ 4751021 h 6367455"/>
                <a:gd name="connsiteX895" fmla="*/ 6342270 w 6891715"/>
                <a:gd name="connsiteY895" fmla="*/ 4710093 h 6367455"/>
                <a:gd name="connsiteX896" fmla="*/ 6339836 w 6891715"/>
                <a:gd name="connsiteY896" fmla="*/ 4714047 h 6367455"/>
                <a:gd name="connsiteX897" fmla="*/ 6301729 w 6891715"/>
                <a:gd name="connsiteY897" fmla="*/ 4718809 h 6367455"/>
                <a:gd name="connsiteX898" fmla="*/ 6300459 w 6891715"/>
                <a:gd name="connsiteY898" fmla="*/ 4737220 h 6367455"/>
                <a:gd name="connsiteX899" fmla="*/ 6300488 w 6891715"/>
                <a:gd name="connsiteY899" fmla="*/ 4737235 h 6367455"/>
                <a:gd name="connsiteX900" fmla="*/ 6301738 w 6891715"/>
                <a:gd name="connsiteY900" fmla="*/ 4719118 h 6367455"/>
                <a:gd name="connsiteX901" fmla="*/ 6339844 w 6891715"/>
                <a:gd name="connsiteY901" fmla="*/ 4714356 h 6367455"/>
                <a:gd name="connsiteX902" fmla="*/ 6342384 w 6891715"/>
                <a:gd name="connsiteY902" fmla="*/ 4710229 h 6367455"/>
                <a:gd name="connsiteX903" fmla="*/ 1472534 w 6891715"/>
                <a:gd name="connsiteY903" fmla="*/ 4375142 h 6367455"/>
                <a:gd name="connsiteX904" fmla="*/ 1482060 w 6891715"/>
                <a:gd name="connsiteY904" fmla="*/ 4376139 h 6367455"/>
                <a:gd name="connsiteX905" fmla="*/ 1487457 w 6891715"/>
                <a:gd name="connsiteY905" fmla="*/ 4385110 h 6367455"/>
                <a:gd name="connsiteX906" fmla="*/ 1484282 w 6891715"/>
                <a:gd name="connsiteY906" fmla="*/ 4388433 h 6367455"/>
                <a:gd name="connsiteX907" fmla="*/ 1476662 w 6891715"/>
                <a:gd name="connsiteY907" fmla="*/ 4385110 h 6367455"/>
                <a:gd name="connsiteX908" fmla="*/ 1467137 w 6891715"/>
                <a:gd name="connsiteY908" fmla="*/ 4389430 h 6367455"/>
                <a:gd name="connsiteX909" fmla="*/ 1465232 w 6891715"/>
                <a:gd name="connsiteY909" fmla="*/ 4381787 h 6367455"/>
                <a:gd name="connsiteX910" fmla="*/ 1435070 w 6891715"/>
                <a:gd name="connsiteY910" fmla="*/ 4357679 h 6367455"/>
                <a:gd name="connsiteX911" fmla="*/ 1446184 w 6891715"/>
                <a:gd name="connsiteY911" fmla="*/ 4359584 h 6367455"/>
                <a:gd name="connsiteX912" fmla="*/ 1443096 w 6891715"/>
                <a:gd name="connsiteY912" fmla="*/ 4363711 h 6367455"/>
                <a:gd name="connsiteX913" fmla="*/ 1435996 w 6891715"/>
                <a:gd name="connsiteY913" fmla="*/ 4364029 h 6367455"/>
                <a:gd name="connsiteX914" fmla="*/ 1538093 w 6891715"/>
                <a:gd name="connsiteY914" fmla="*/ 4154476 h 6367455"/>
                <a:gd name="connsiteX915" fmla="*/ 1543523 w 6891715"/>
                <a:gd name="connsiteY915" fmla="*/ 4158725 h 6367455"/>
                <a:gd name="connsiteX916" fmla="*/ 1561405 w 6891715"/>
                <a:gd name="connsiteY916" fmla="*/ 4162647 h 6367455"/>
                <a:gd name="connsiteX917" fmla="*/ 1566834 w 6891715"/>
                <a:gd name="connsiteY917" fmla="*/ 4170491 h 6367455"/>
                <a:gd name="connsiteX918" fmla="*/ 1564918 w 6891715"/>
                <a:gd name="connsiteY918" fmla="*/ 4178008 h 6367455"/>
                <a:gd name="connsiteX919" fmla="*/ 1557251 w 6891715"/>
                <a:gd name="connsiteY919" fmla="*/ 4185526 h 6367455"/>
                <a:gd name="connsiteX920" fmla="*/ 1549910 w 6891715"/>
                <a:gd name="connsiteY920" fmla="*/ 4187814 h 6367455"/>
                <a:gd name="connsiteX921" fmla="*/ 1525320 w 6891715"/>
                <a:gd name="connsiteY921" fmla="*/ 4175067 h 6367455"/>
                <a:gd name="connsiteX922" fmla="*/ 1511272 w 6891715"/>
                <a:gd name="connsiteY922" fmla="*/ 4175067 h 6367455"/>
                <a:gd name="connsiteX923" fmla="*/ 1515740 w 6891715"/>
                <a:gd name="connsiteY923" fmla="*/ 4171798 h 6367455"/>
                <a:gd name="connsiteX924" fmla="*/ 2133803 w 6891715"/>
                <a:gd name="connsiteY924" fmla="*/ 3771889 h 6367455"/>
                <a:gd name="connsiteX925" fmla="*/ 2135150 w 6891715"/>
                <a:gd name="connsiteY925" fmla="*/ 3783636 h 6367455"/>
                <a:gd name="connsiteX926" fmla="*/ 2131782 w 6891715"/>
                <a:gd name="connsiteY926" fmla="*/ 3794114 h 6367455"/>
                <a:gd name="connsiteX927" fmla="*/ 2129762 w 6891715"/>
                <a:gd name="connsiteY927" fmla="*/ 3813164 h 6367455"/>
                <a:gd name="connsiteX928" fmla="*/ 2112925 w 6891715"/>
                <a:gd name="connsiteY928" fmla="*/ 3813164 h 6367455"/>
                <a:gd name="connsiteX929" fmla="*/ 2114609 w 6891715"/>
                <a:gd name="connsiteY929" fmla="*/ 3788081 h 6367455"/>
                <a:gd name="connsiteX930" fmla="*/ 2124711 w 6891715"/>
                <a:gd name="connsiteY930" fmla="*/ 3775381 h 6367455"/>
                <a:gd name="connsiteX931" fmla="*/ 2166583 w 6891715"/>
                <a:gd name="connsiteY931" fmla="*/ 3746489 h 6367455"/>
                <a:gd name="connsiteX932" fmla="*/ 2171663 w 6891715"/>
                <a:gd name="connsiteY932" fmla="*/ 3748735 h 6367455"/>
                <a:gd name="connsiteX933" fmla="*/ 2153883 w 6891715"/>
                <a:gd name="connsiteY933" fmla="*/ 3759324 h 6367455"/>
                <a:gd name="connsiteX934" fmla="*/ 2146263 w 6891715"/>
                <a:gd name="connsiteY934" fmla="*/ 3767988 h 6367455"/>
                <a:gd name="connsiteX935" fmla="*/ 2140230 w 6891715"/>
                <a:gd name="connsiteY935" fmla="*/ 3776652 h 6367455"/>
                <a:gd name="connsiteX936" fmla="*/ 2136738 w 6891715"/>
                <a:gd name="connsiteY936" fmla="*/ 3766705 h 6367455"/>
                <a:gd name="connsiteX937" fmla="*/ 2146263 w 6891715"/>
                <a:gd name="connsiteY937" fmla="*/ 3757078 h 6367455"/>
                <a:gd name="connsiteX938" fmla="*/ 1246315 w 6891715"/>
                <a:gd name="connsiteY938" fmla="*/ 3744901 h 6367455"/>
                <a:gd name="connsiteX939" fmla="*/ 1253753 w 6891715"/>
                <a:gd name="connsiteY939" fmla="*/ 3753473 h 6367455"/>
                <a:gd name="connsiteX940" fmla="*/ 1263448 w 6891715"/>
                <a:gd name="connsiteY940" fmla="*/ 3760458 h 6367455"/>
                <a:gd name="connsiteX941" fmla="*/ 1273144 w 6891715"/>
                <a:gd name="connsiteY941" fmla="*/ 3759506 h 6367455"/>
                <a:gd name="connsiteX942" fmla="*/ 1263448 w 6891715"/>
                <a:gd name="connsiteY942" fmla="*/ 3772206 h 6367455"/>
                <a:gd name="connsiteX943" fmla="*/ 1258277 w 6891715"/>
                <a:gd name="connsiteY943" fmla="*/ 3783953 h 6367455"/>
                <a:gd name="connsiteX944" fmla="*/ 1250844 w 6891715"/>
                <a:gd name="connsiteY944" fmla="*/ 3789351 h 6367455"/>
                <a:gd name="connsiteX945" fmla="*/ 1222724 w 6891715"/>
                <a:gd name="connsiteY945" fmla="*/ 3780143 h 6367455"/>
                <a:gd name="connsiteX946" fmla="*/ 1219167 w 6891715"/>
                <a:gd name="connsiteY946" fmla="*/ 3767443 h 6367455"/>
                <a:gd name="connsiteX947" fmla="*/ 1225632 w 6891715"/>
                <a:gd name="connsiteY947" fmla="*/ 3765221 h 6367455"/>
                <a:gd name="connsiteX948" fmla="*/ 1222400 w 6891715"/>
                <a:gd name="connsiteY948" fmla="*/ 3762046 h 6367455"/>
                <a:gd name="connsiteX949" fmla="*/ 1220461 w 6891715"/>
                <a:gd name="connsiteY949" fmla="*/ 3748393 h 6367455"/>
                <a:gd name="connsiteX950" fmla="*/ 2215160 w 6891715"/>
                <a:gd name="connsiteY950" fmla="*/ 3730614 h 6367455"/>
                <a:gd name="connsiteX951" fmla="*/ 2216113 w 6891715"/>
                <a:gd name="connsiteY951" fmla="*/ 3734660 h 6367455"/>
                <a:gd name="connsiteX952" fmla="*/ 2207540 w 6891715"/>
                <a:gd name="connsiteY952" fmla="*/ 3735594 h 6367455"/>
                <a:gd name="connsiteX953" fmla="*/ 2194840 w 6891715"/>
                <a:gd name="connsiteY953" fmla="*/ 3739952 h 6367455"/>
                <a:gd name="connsiteX954" fmla="*/ 2188490 w 6891715"/>
                <a:gd name="connsiteY954" fmla="*/ 3744933 h 6367455"/>
                <a:gd name="connsiteX955" fmla="*/ 2178330 w 6891715"/>
                <a:gd name="connsiteY955" fmla="*/ 3746489 h 6367455"/>
                <a:gd name="connsiteX956" fmla="*/ 2171663 w 6891715"/>
                <a:gd name="connsiteY956" fmla="*/ 3739330 h 6367455"/>
                <a:gd name="connsiteX957" fmla="*/ 2200238 w 6891715"/>
                <a:gd name="connsiteY957" fmla="*/ 3732482 h 6367455"/>
                <a:gd name="connsiteX958" fmla="*/ 2265326 w 6891715"/>
                <a:gd name="connsiteY958" fmla="*/ 3727439 h 6367455"/>
                <a:gd name="connsiteX959" fmla="*/ 2248622 w 6891715"/>
                <a:gd name="connsiteY959" fmla="*/ 3736964 h 6367455"/>
                <a:gd name="connsiteX960" fmla="*/ 2235070 w 6891715"/>
                <a:gd name="connsiteY960" fmla="*/ 3735232 h 6367455"/>
                <a:gd name="connsiteX961" fmla="*/ 2222463 w 6891715"/>
                <a:gd name="connsiteY961" fmla="*/ 3736387 h 6367455"/>
                <a:gd name="connsiteX962" fmla="*/ 2227821 w 6891715"/>
                <a:gd name="connsiteY962" fmla="*/ 3730614 h 6367455"/>
                <a:gd name="connsiteX963" fmla="*/ 2243579 w 6891715"/>
                <a:gd name="connsiteY963" fmla="*/ 3730325 h 6367455"/>
                <a:gd name="connsiteX964" fmla="*/ 2256816 w 6891715"/>
                <a:gd name="connsiteY964" fmla="*/ 3729171 h 6367455"/>
                <a:gd name="connsiteX965" fmla="*/ 2293901 w 6891715"/>
                <a:gd name="connsiteY965" fmla="*/ 3721089 h 6367455"/>
                <a:gd name="connsiteX966" fmla="*/ 2284247 w 6891715"/>
                <a:gd name="connsiteY966" fmla="*/ 3726436 h 6367455"/>
                <a:gd name="connsiteX967" fmla="*/ 2270088 w 6891715"/>
                <a:gd name="connsiteY967" fmla="*/ 3733789 h 6367455"/>
                <a:gd name="connsiteX968" fmla="*/ 2275558 w 6891715"/>
                <a:gd name="connsiteY968" fmla="*/ 3723763 h 6367455"/>
                <a:gd name="connsiteX969" fmla="*/ 2314928 w 6891715"/>
                <a:gd name="connsiteY969" fmla="*/ 3706801 h 6367455"/>
                <a:gd name="connsiteX970" fmla="*/ 2327813 w 6891715"/>
                <a:gd name="connsiteY970" fmla="*/ 3706801 h 6367455"/>
                <a:gd name="connsiteX971" fmla="*/ 2332000 w 6891715"/>
                <a:gd name="connsiteY971" fmla="*/ 3711192 h 6367455"/>
                <a:gd name="connsiteX972" fmla="*/ 2322337 w 6891715"/>
                <a:gd name="connsiteY972" fmla="*/ 3713556 h 6367455"/>
                <a:gd name="connsiteX973" fmla="*/ 2315251 w 6891715"/>
                <a:gd name="connsiteY973" fmla="*/ 3722676 h 6367455"/>
                <a:gd name="connsiteX974" fmla="*/ 2309775 w 6891715"/>
                <a:gd name="connsiteY974" fmla="*/ 3715921 h 6367455"/>
                <a:gd name="connsiteX975" fmla="*/ 2362163 w 6891715"/>
                <a:gd name="connsiteY975" fmla="*/ 3689339 h 6367455"/>
                <a:gd name="connsiteX976" fmla="*/ 2358194 w 6891715"/>
                <a:gd name="connsiteY976" fmla="*/ 3694310 h 6367455"/>
                <a:gd name="connsiteX977" fmla="*/ 2338350 w 6891715"/>
                <a:gd name="connsiteY977" fmla="*/ 3700452 h 6367455"/>
                <a:gd name="connsiteX978" fmla="*/ 2351579 w 6891715"/>
                <a:gd name="connsiteY978" fmla="*/ 3693433 h 6367455"/>
                <a:gd name="connsiteX979" fmla="*/ 2392325 w 6891715"/>
                <a:gd name="connsiteY979" fmla="*/ 3682989 h 6367455"/>
                <a:gd name="connsiteX980" fmla="*/ 2388983 w 6891715"/>
                <a:gd name="connsiteY980" fmla="*/ 3687752 h 6367455"/>
                <a:gd name="connsiteX981" fmla="*/ 2373275 w 6891715"/>
                <a:gd name="connsiteY981" fmla="*/ 3685187 h 6367455"/>
                <a:gd name="connsiteX982" fmla="*/ 2415017 w 6891715"/>
                <a:gd name="connsiteY982" fmla="*/ 3681401 h 6367455"/>
                <a:gd name="connsiteX983" fmla="*/ 2422488 w 6891715"/>
                <a:gd name="connsiteY983" fmla="*/ 3682866 h 6367455"/>
                <a:gd name="connsiteX984" fmla="*/ 2406613 w 6891715"/>
                <a:gd name="connsiteY984" fmla="*/ 3684576 h 6367455"/>
                <a:gd name="connsiteX985" fmla="*/ 2985194 w 6891715"/>
                <a:gd name="connsiteY985" fmla="*/ 3619489 h 6367455"/>
                <a:gd name="connsiteX986" fmla="*/ 3001933 w 6891715"/>
                <a:gd name="connsiteY986" fmla="*/ 3643179 h 6367455"/>
                <a:gd name="connsiteX987" fmla="*/ 3012555 w 6891715"/>
                <a:gd name="connsiteY987" fmla="*/ 3653563 h 6367455"/>
                <a:gd name="connsiteX988" fmla="*/ 3031868 w 6891715"/>
                <a:gd name="connsiteY988" fmla="*/ 3655835 h 6367455"/>
                <a:gd name="connsiteX989" fmla="*/ 3043778 w 6891715"/>
                <a:gd name="connsiteY989" fmla="*/ 3654212 h 6367455"/>
                <a:gd name="connsiteX990" fmla="*/ 3041525 w 6891715"/>
                <a:gd name="connsiteY990" fmla="*/ 3658756 h 6367455"/>
                <a:gd name="connsiteX991" fmla="*/ 3047963 w 6891715"/>
                <a:gd name="connsiteY991" fmla="*/ 3678227 h 6367455"/>
                <a:gd name="connsiteX992" fmla="*/ 3036375 w 6891715"/>
                <a:gd name="connsiteY992" fmla="*/ 3670438 h 6367455"/>
                <a:gd name="connsiteX993" fmla="*/ 3022212 w 6891715"/>
                <a:gd name="connsiteY993" fmla="*/ 3667518 h 6367455"/>
                <a:gd name="connsiteX994" fmla="*/ 3011589 w 6891715"/>
                <a:gd name="connsiteY994" fmla="*/ 3675306 h 6367455"/>
                <a:gd name="connsiteX995" fmla="*/ 3000645 w 6891715"/>
                <a:gd name="connsiteY995" fmla="*/ 3667518 h 6367455"/>
                <a:gd name="connsiteX996" fmla="*/ 3000001 w 6891715"/>
                <a:gd name="connsiteY996" fmla="*/ 3667193 h 6367455"/>
                <a:gd name="connsiteX997" fmla="*/ 2997426 w 6891715"/>
                <a:gd name="connsiteY997" fmla="*/ 3665895 h 6367455"/>
                <a:gd name="connsiteX998" fmla="*/ 2995495 w 6891715"/>
                <a:gd name="connsiteY998" fmla="*/ 3663624 h 6367455"/>
                <a:gd name="connsiteX999" fmla="*/ 2994529 w 6891715"/>
                <a:gd name="connsiteY999" fmla="*/ 3662650 h 6367455"/>
                <a:gd name="connsiteX1000" fmla="*/ 2994207 w 6891715"/>
                <a:gd name="connsiteY1000" fmla="*/ 3661027 h 6367455"/>
                <a:gd name="connsiteX1001" fmla="*/ 2995173 w 6891715"/>
                <a:gd name="connsiteY1001" fmla="*/ 3651292 h 6367455"/>
                <a:gd name="connsiteX1002" fmla="*/ 2995495 w 6891715"/>
                <a:gd name="connsiteY1002" fmla="*/ 3644152 h 6367455"/>
                <a:gd name="connsiteX1003" fmla="*/ 2987770 w 6891715"/>
                <a:gd name="connsiteY1003" fmla="*/ 3639934 h 6367455"/>
                <a:gd name="connsiteX1004" fmla="*/ 2978113 w 6891715"/>
                <a:gd name="connsiteY1004" fmla="*/ 3632145 h 6367455"/>
                <a:gd name="connsiteX1005" fmla="*/ 720699 w 6891715"/>
                <a:gd name="connsiteY1005" fmla="*/ 3606789 h 6367455"/>
                <a:gd name="connsiteX1006" fmla="*/ 731812 w 6891715"/>
                <a:gd name="connsiteY1006" fmla="*/ 3609057 h 6367455"/>
                <a:gd name="connsiteX1007" fmla="*/ 730831 w 6891715"/>
                <a:gd name="connsiteY1007" fmla="*/ 3622664 h 6367455"/>
                <a:gd name="connsiteX1008" fmla="*/ 721027 w 6891715"/>
                <a:gd name="connsiteY1008" fmla="*/ 3617480 h 6367455"/>
                <a:gd name="connsiteX1009" fmla="*/ 720699 w 6891715"/>
                <a:gd name="connsiteY1009" fmla="*/ 3606789 h 6367455"/>
                <a:gd name="connsiteX1010" fmla="*/ 1246157 w 6891715"/>
                <a:gd name="connsiteY1010" fmla="*/ 3590917 h 6367455"/>
                <a:gd name="connsiteX1011" fmla="*/ 1252507 w 6891715"/>
                <a:gd name="connsiteY1011" fmla="*/ 3593139 h 6367455"/>
                <a:gd name="connsiteX1012" fmla="*/ 1244887 w 6891715"/>
                <a:gd name="connsiteY1012" fmla="*/ 3604569 h 6367455"/>
                <a:gd name="connsiteX1013" fmla="*/ 1247109 w 6891715"/>
                <a:gd name="connsiteY1013" fmla="*/ 3615999 h 6367455"/>
                <a:gd name="connsiteX1014" fmla="*/ 1242030 w 6891715"/>
                <a:gd name="connsiteY1014" fmla="*/ 3631874 h 6367455"/>
                <a:gd name="connsiteX1015" fmla="*/ 1231552 w 6891715"/>
                <a:gd name="connsiteY1015" fmla="*/ 3641399 h 6367455"/>
                <a:gd name="connsiteX1016" fmla="*/ 1216630 w 6891715"/>
                <a:gd name="connsiteY1016" fmla="*/ 3640764 h 6367455"/>
                <a:gd name="connsiteX1017" fmla="*/ 1208057 w 6891715"/>
                <a:gd name="connsiteY1017" fmla="*/ 3644892 h 6367455"/>
                <a:gd name="connsiteX1018" fmla="*/ 1208057 w 6891715"/>
                <a:gd name="connsiteY1018" fmla="*/ 3636637 h 6367455"/>
                <a:gd name="connsiteX1019" fmla="*/ 1218852 w 6891715"/>
                <a:gd name="connsiteY1019" fmla="*/ 3627112 h 6367455"/>
                <a:gd name="connsiteX1020" fmla="*/ 1229012 w 6891715"/>
                <a:gd name="connsiteY1020" fmla="*/ 3599489 h 6367455"/>
                <a:gd name="connsiteX1021" fmla="*/ 2722963 w 6891715"/>
                <a:gd name="connsiteY1021" fmla="*/ 3559164 h 6367455"/>
                <a:gd name="connsiteX1022" fmla="*/ 2736813 w 6891715"/>
                <a:gd name="connsiteY1022" fmla="*/ 3571070 h 6367455"/>
                <a:gd name="connsiteX1023" fmla="*/ 2734558 w 6891715"/>
                <a:gd name="connsiteY1023" fmla="*/ 3579759 h 6367455"/>
                <a:gd name="connsiteX1024" fmla="*/ 2724251 w 6891715"/>
                <a:gd name="connsiteY1024" fmla="*/ 3582977 h 6367455"/>
                <a:gd name="connsiteX1025" fmla="*/ 2714588 w 6891715"/>
                <a:gd name="connsiteY1025" fmla="*/ 3577506 h 6367455"/>
                <a:gd name="connsiteX1026" fmla="*/ 2715232 w 6891715"/>
                <a:gd name="connsiteY1026" fmla="*/ 3560773 h 6367455"/>
                <a:gd name="connsiteX1027" fmla="*/ 2492338 w 6891715"/>
                <a:gd name="connsiteY1027" fmla="*/ 3549639 h 6367455"/>
                <a:gd name="connsiteX1028" fmla="*/ 2485435 w 6891715"/>
                <a:gd name="connsiteY1028" fmla="*/ 3560752 h 6367455"/>
                <a:gd name="connsiteX1029" fmla="*/ 2484400 w 6891715"/>
                <a:gd name="connsiteY1029" fmla="*/ 3551741 h 6367455"/>
                <a:gd name="connsiteX1030" fmla="*/ 2463763 w 6891715"/>
                <a:gd name="connsiteY1030" fmla="*/ 3543289 h 6367455"/>
                <a:gd name="connsiteX1031" fmla="*/ 2473288 w 6891715"/>
                <a:gd name="connsiteY1031" fmla="*/ 3549484 h 6367455"/>
                <a:gd name="connsiteX1032" fmla="*/ 2469760 w 6891715"/>
                <a:gd name="connsiteY1032" fmla="*/ 3555989 h 6367455"/>
                <a:gd name="connsiteX1033" fmla="*/ 2922455 w 6891715"/>
                <a:gd name="connsiteY1033" fmla="*/ 3533764 h 6367455"/>
                <a:gd name="connsiteX1034" fmla="*/ 2937199 w 6891715"/>
                <a:gd name="connsiteY1034" fmla="*/ 3536647 h 6367455"/>
                <a:gd name="connsiteX1035" fmla="*/ 2937199 w 6891715"/>
                <a:gd name="connsiteY1035" fmla="*/ 3548500 h 6367455"/>
                <a:gd name="connsiteX1036" fmla="*/ 2943473 w 6891715"/>
                <a:gd name="connsiteY1036" fmla="*/ 3553946 h 6367455"/>
                <a:gd name="connsiteX1037" fmla="*/ 2956021 w 6891715"/>
                <a:gd name="connsiteY1037" fmla="*/ 3552665 h 6367455"/>
                <a:gd name="connsiteX1038" fmla="*/ 2961354 w 6891715"/>
                <a:gd name="connsiteY1038" fmla="*/ 3560033 h 6367455"/>
                <a:gd name="connsiteX1039" fmla="*/ 2959158 w 6891715"/>
                <a:gd name="connsiteY1039" fmla="*/ 3566440 h 6367455"/>
                <a:gd name="connsiteX1040" fmla="*/ 2953825 w 6891715"/>
                <a:gd name="connsiteY1040" fmla="*/ 3573808 h 6367455"/>
                <a:gd name="connsiteX1041" fmla="*/ 2960099 w 6891715"/>
                <a:gd name="connsiteY1041" fmla="*/ 3577011 h 6367455"/>
                <a:gd name="connsiteX1042" fmla="*/ 2967001 w 6891715"/>
                <a:gd name="connsiteY1042" fmla="*/ 3589825 h 6367455"/>
                <a:gd name="connsiteX1043" fmla="*/ 2960727 w 6891715"/>
                <a:gd name="connsiteY1043" fmla="*/ 3595271 h 6367455"/>
                <a:gd name="connsiteX1044" fmla="*/ 2952257 w 6891715"/>
                <a:gd name="connsiteY1044" fmla="*/ 3591106 h 6367455"/>
                <a:gd name="connsiteX1045" fmla="*/ 2943787 w 6891715"/>
                <a:gd name="connsiteY1045" fmla="*/ 3589825 h 6367455"/>
                <a:gd name="connsiteX1046" fmla="*/ 2939709 w 6891715"/>
                <a:gd name="connsiteY1046" fmla="*/ 3595591 h 6367455"/>
                <a:gd name="connsiteX1047" fmla="*/ 2936572 w 6891715"/>
                <a:gd name="connsiteY1047" fmla="*/ 3600397 h 6367455"/>
                <a:gd name="connsiteX1048" fmla="*/ 2933435 w 6891715"/>
                <a:gd name="connsiteY1048" fmla="*/ 3603920 h 6367455"/>
                <a:gd name="connsiteX1049" fmla="*/ 2932180 w 6891715"/>
                <a:gd name="connsiteY1049" fmla="*/ 3604882 h 6367455"/>
                <a:gd name="connsiteX1050" fmla="*/ 2931239 w 6891715"/>
                <a:gd name="connsiteY1050" fmla="*/ 3605202 h 6367455"/>
                <a:gd name="connsiteX1051" fmla="*/ 2930612 w 6891715"/>
                <a:gd name="connsiteY1051" fmla="*/ 3605202 h 6367455"/>
                <a:gd name="connsiteX1052" fmla="*/ 2929357 w 6891715"/>
                <a:gd name="connsiteY1052" fmla="*/ 3605202 h 6367455"/>
                <a:gd name="connsiteX1053" fmla="*/ 2928416 w 6891715"/>
                <a:gd name="connsiteY1053" fmla="*/ 3604561 h 6367455"/>
                <a:gd name="connsiteX1054" fmla="*/ 2928102 w 6891715"/>
                <a:gd name="connsiteY1054" fmla="*/ 3603920 h 6367455"/>
                <a:gd name="connsiteX1055" fmla="*/ 2914613 w 6891715"/>
                <a:gd name="connsiteY1055" fmla="*/ 3592388 h 6367455"/>
                <a:gd name="connsiteX1056" fmla="*/ 2918691 w 6891715"/>
                <a:gd name="connsiteY1056" fmla="*/ 3582777 h 6367455"/>
                <a:gd name="connsiteX1057" fmla="*/ 2924024 w 6891715"/>
                <a:gd name="connsiteY1057" fmla="*/ 3576370 h 6367455"/>
                <a:gd name="connsiteX1058" fmla="*/ 2919318 w 6891715"/>
                <a:gd name="connsiteY1058" fmla="*/ 3566760 h 6367455"/>
                <a:gd name="connsiteX1059" fmla="*/ 2925592 w 6891715"/>
                <a:gd name="connsiteY1059" fmla="*/ 3562595 h 6367455"/>
                <a:gd name="connsiteX1060" fmla="*/ 2936258 w 6891715"/>
                <a:gd name="connsiteY1060" fmla="*/ 3572206 h 6367455"/>
                <a:gd name="connsiteX1061" fmla="*/ 2945669 w 6891715"/>
                <a:gd name="connsiteY1061" fmla="*/ 3569002 h 6367455"/>
                <a:gd name="connsiteX1062" fmla="*/ 2946610 w 6891715"/>
                <a:gd name="connsiteY1062" fmla="*/ 3561314 h 6367455"/>
                <a:gd name="connsiteX1063" fmla="*/ 2931866 w 6891715"/>
                <a:gd name="connsiteY1063" fmla="*/ 3551703 h 6367455"/>
                <a:gd name="connsiteX1064" fmla="*/ 2918377 w 6891715"/>
                <a:gd name="connsiteY1064" fmla="*/ 3550102 h 6367455"/>
                <a:gd name="connsiteX1065" fmla="*/ 2917122 w 6891715"/>
                <a:gd name="connsiteY1065" fmla="*/ 3541452 h 6367455"/>
                <a:gd name="connsiteX1066" fmla="*/ 2474421 w 6891715"/>
                <a:gd name="connsiteY1066" fmla="*/ 3527414 h 6367455"/>
                <a:gd name="connsiteX1067" fmla="*/ 2483607 w 6891715"/>
                <a:gd name="connsiteY1067" fmla="*/ 3527414 h 6367455"/>
                <a:gd name="connsiteX1068" fmla="*/ 2485988 w 6891715"/>
                <a:gd name="connsiteY1068" fmla="*/ 3538409 h 6367455"/>
                <a:gd name="connsiteX1069" fmla="*/ 2479524 w 6891715"/>
                <a:gd name="connsiteY1069" fmla="*/ 3544877 h 6367455"/>
                <a:gd name="connsiteX1070" fmla="*/ 2471700 w 6891715"/>
                <a:gd name="connsiteY1070" fmla="*/ 3536145 h 6367455"/>
                <a:gd name="connsiteX1071" fmla="*/ 2643150 w 6891715"/>
                <a:gd name="connsiteY1071" fmla="*/ 3494076 h 6367455"/>
                <a:gd name="connsiteX1072" fmla="*/ 2665375 w 6891715"/>
                <a:gd name="connsiteY1072" fmla="*/ 3502206 h 6367455"/>
                <a:gd name="connsiteX1073" fmla="*/ 2662200 w 6891715"/>
                <a:gd name="connsiteY1073" fmla="*/ 3514714 h 6367455"/>
                <a:gd name="connsiteX1074" fmla="*/ 2649500 w 6891715"/>
                <a:gd name="connsiteY1074" fmla="*/ 3510649 h 6367455"/>
                <a:gd name="connsiteX1075" fmla="*/ 2724430 w 6891715"/>
                <a:gd name="connsiteY1075" fmla="*/ 3492489 h 6367455"/>
                <a:gd name="connsiteX1076" fmla="*/ 2735543 w 6891715"/>
                <a:gd name="connsiteY1076" fmla="*/ 3498204 h 6367455"/>
                <a:gd name="connsiteX1077" fmla="*/ 2744115 w 6891715"/>
                <a:gd name="connsiteY1077" fmla="*/ 3502331 h 6367455"/>
                <a:gd name="connsiteX1078" fmla="*/ 2748878 w 6891715"/>
                <a:gd name="connsiteY1078" fmla="*/ 3504871 h 6367455"/>
                <a:gd name="connsiteX1079" fmla="*/ 2751100 w 6891715"/>
                <a:gd name="connsiteY1079" fmla="*/ 3505189 h 6367455"/>
                <a:gd name="connsiteX1080" fmla="*/ 2753958 w 6891715"/>
                <a:gd name="connsiteY1080" fmla="*/ 3505189 h 6367455"/>
                <a:gd name="connsiteX1081" fmla="*/ 2761260 w 6891715"/>
                <a:gd name="connsiteY1081" fmla="*/ 3505189 h 6367455"/>
                <a:gd name="connsiteX1082" fmla="*/ 2768880 w 6891715"/>
                <a:gd name="connsiteY1082" fmla="*/ 3505506 h 6367455"/>
                <a:gd name="connsiteX1083" fmla="*/ 2771738 w 6891715"/>
                <a:gd name="connsiteY1083" fmla="*/ 3505824 h 6367455"/>
                <a:gd name="connsiteX1084" fmla="*/ 2773325 w 6891715"/>
                <a:gd name="connsiteY1084" fmla="*/ 3506776 h 6367455"/>
                <a:gd name="connsiteX1085" fmla="*/ 2774595 w 6891715"/>
                <a:gd name="connsiteY1085" fmla="*/ 3508046 h 6367455"/>
                <a:gd name="connsiteX1086" fmla="*/ 2775548 w 6891715"/>
                <a:gd name="connsiteY1086" fmla="*/ 3510269 h 6367455"/>
                <a:gd name="connsiteX1087" fmla="*/ 2776183 w 6891715"/>
                <a:gd name="connsiteY1087" fmla="*/ 3512809 h 6367455"/>
                <a:gd name="connsiteX1088" fmla="*/ 2776818 w 6891715"/>
                <a:gd name="connsiteY1088" fmla="*/ 3515349 h 6367455"/>
                <a:gd name="connsiteX1089" fmla="*/ 2777770 w 6891715"/>
                <a:gd name="connsiteY1089" fmla="*/ 3520429 h 6367455"/>
                <a:gd name="connsiteX1090" fmla="*/ 2778088 w 6891715"/>
                <a:gd name="connsiteY1090" fmla="*/ 3522651 h 6367455"/>
                <a:gd name="connsiteX1091" fmla="*/ 2784438 w 6891715"/>
                <a:gd name="connsiteY1091" fmla="*/ 3536939 h 6367455"/>
                <a:gd name="connsiteX1092" fmla="*/ 2762213 w 6891715"/>
                <a:gd name="connsiteY1092" fmla="*/ 3536304 h 6367455"/>
                <a:gd name="connsiteX1093" fmla="*/ 2744115 w 6891715"/>
                <a:gd name="connsiteY1093" fmla="*/ 3536304 h 6367455"/>
                <a:gd name="connsiteX1094" fmla="*/ 2737765 w 6891715"/>
                <a:gd name="connsiteY1094" fmla="*/ 3529319 h 6367455"/>
                <a:gd name="connsiteX1095" fmla="*/ 2713317 w 6891715"/>
                <a:gd name="connsiteY1095" fmla="*/ 3520746 h 6367455"/>
                <a:gd name="connsiteX1096" fmla="*/ 2713317 w 6891715"/>
                <a:gd name="connsiteY1096" fmla="*/ 3513761 h 6367455"/>
                <a:gd name="connsiteX1097" fmla="*/ 2728240 w 6891715"/>
                <a:gd name="connsiteY1097" fmla="*/ 3512174 h 6367455"/>
                <a:gd name="connsiteX1098" fmla="*/ 2713317 w 6891715"/>
                <a:gd name="connsiteY1098" fmla="*/ 3502014 h 6367455"/>
                <a:gd name="connsiteX1099" fmla="*/ 2713000 w 6891715"/>
                <a:gd name="connsiteY1099" fmla="*/ 3495664 h 6367455"/>
                <a:gd name="connsiteX1100" fmla="*/ 2782388 w 6891715"/>
                <a:gd name="connsiteY1100" fmla="*/ 3486139 h 6367455"/>
                <a:gd name="connsiteX1101" fmla="*/ 2791163 w 6891715"/>
                <a:gd name="connsiteY1101" fmla="*/ 3498169 h 6367455"/>
                <a:gd name="connsiteX1102" fmla="*/ 2801888 w 6891715"/>
                <a:gd name="connsiteY1102" fmla="*/ 3491666 h 6367455"/>
                <a:gd name="connsiteX1103" fmla="*/ 2816188 w 6891715"/>
                <a:gd name="connsiteY1103" fmla="*/ 3506623 h 6367455"/>
                <a:gd name="connsiteX1104" fmla="*/ 2806113 w 6891715"/>
                <a:gd name="connsiteY1104" fmla="*/ 3520605 h 6367455"/>
                <a:gd name="connsiteX1105" fmla="*/ 2798963 w 6891715"/>
                <a:gd name="connsiteY1105" fmla="*/ 3530359 h 6367455"/>
                <a:gd name="connsiteX1106" fmla="*/ 2791488 w 6891715"/>
                <a:gd name="connsiteY1106" fmla="*/ 3540114 h 6367455"/>
                <a:gd name="connsiteX1107" fmla="*/ 2784663 w 6891715"/>
                <a:gd name="connsiteY1107" fmla="*/ 3519955 h 6367455"/>
                <a:gd name="connsiteX1108" fmla="*/ 2787913 w 6891715"/>
                <a:gd name="connsiteY1108" fmla="*/ 3512151 h 6367455"/>
                <a:gd name="connsiteX1109" fmla="*/ 2774913 w 6891715"/>
                <a:gd name="connsiteY1109" fmla="*/ 3487765 h 6367455"/>
                <a:gd name="connsiteX1110" fmla="*/ 2829351 w 6891715"/>
                <a:gd name="connsiteY1110" fmla="*/ 3475026 h 6367455"/>
                <a:gd name="connsiteX1111" fmla="*/ 2856571 w 6891715"/>
                <a:gd name="connsiteY1111" fmla="*/ 3483401 h 6367455"/>
                <a:gd name="connsiteX1112" fmla="*/ 2860638 w 6891715"/>
                <a:gd name="connsiteY1112" fmla="*/ 3490226 h 6367455"/>
                <a:gd name="connsiteX1113" fmla="*/ 2848123 w 6891715"/>
                <a:gd name="connsiteY1113" fmla="*/ 3488675 h 6367455"/>
                <a:gd name="connsiteX1114" fmla="*/ 2837798 w 6891715"/>
                <a:gd name="connsiteY1114" fmla="*/ 3492708 h 6367455"/>
                <a:gd name="connsiteX1115" fmla="*/ 2828725 w 6891715"/>
                <a:gd name="connsiteY1115" fmla="*/ 3502014 h 6367455"/>
                <a:gd name="connsiteX1116" fmla="*/ 2817775 w 6891715"/>
                <a:gd name="connsiteY1116" fmla="*/ 3492708 h 6367455"/>
                <a:gd name="connsiteX1117" fmla="*/ 2834670 w 6891715"/>
                <a:gd name="connsiteY1117" fmla="*/ 3485573 h 6367455"/>
                <a:gd name="connsiteX1118" fmla="*/ 2682838 w 6891715"/>
                <a:gd name="connsiteY1118" fmla="*/ 3473439 h 6367455"/>
                <a:gd name="connsiteX1119" fmla="*/ 2673630 w 6891715"/>
                <a:gd name="connsiteY1119" fmla="*/ 3492489 h 6367455"/>
                <a:gd name="connsiteX1120" fmla="*/ 2670138 w 6891715"/>
                <a:gd name="connsiteY1120" fmla="*/ 3482964 h 6367455"/>
                <a:gd name="connsiteX1121" fmla="*/ 2591080 w 6891715"/>
                <a:gd name="connsiteY1121" fmla="*/ 3467089 h 6367455"/>
                <a:gd name="connsiteX1122" fmla="*/ 2613622 w 6891715"/>
                <a:gd name="connsiteY1122" fmla="*/ 3486353 h 6367455"/>
                <a:gd name="connsiteX1123" fmla="*/ 2614575 w 6891715"/>
                <a:gd name="connsiteY1123" fmla="*/ 3495822 h 6367455"/>
                <a:gd name="connsiteX1124" fmla="*/ 2607590 w 6891715"/>
                <a:gd name="connsiteY1124" fmla="*/ 3513127 h 6367455"/>
                <a:gd name="connsiteX1125" fmla="*/ 2592667 w 6891715"/>
                <a:gd name="connsiteY1125" fmla="*/ 3501699 h 6367455"/>
                <a:gd name="connsiteX1126" fmla="*/ 2593302 w 6891715"/>
                <a:gd name="connsiteY1126" fmla="*/ 3495169 h 6367455"/>
                <a:gd name="connsiteX1127" fmla="*/ 2589175 w 6891715"/>
                <a:gd name="connsiteY1127" fmla="*/ 3480802 h 6367455"/>
                <a:gd name="connsiteX1128" fmla="*/ 2594255 w 6891715"/>
                <a:gd name="connsiteY1128" fmla="*/ 3479823 h 6367455"/>
                <a:gd name="connsiteX1129" fmla="*/ 2706015 w 6891715"/>
                <a:gd name="connsiteY1129" fmla="*/ 3457564 h 6367455"/>
                <a:gd name="connsiteX1130" fmla="*/ 2706650 w 6891715"/>
                <a:gd name="connsiteY1130" fmla="*/ 3471153 h 6367455"/>
                <a:gd name="connsiteX1131" fmla="*/ 2699030 w 6891715"/>
                <a:gd name="connsiteY1131" fmla="*/ 3490747 h 6367455"/>
                <a:gd name="connsiteX1132" fmla="*/ 2687917 w 6891715"/>
                <a:gd name="connsiteY1132" fmla="*/ 3516346 h 6367455"/>
                <a:gd name="connsiteX1133" fmla="*/ 2680297 w 6891715"/>
                <a:gd name="connsiteY1133" fmla="*/ 3525827 h 6367455"/>
                <a:gd name="connsiteX1134" fmla="*/ 2678075 w 6891715"/>
                <a:gd name="connsiteY1134" fmla="*/ 3512237 h 6367455"/>
                <a:gd name="connsiteX1135" fmla="*/ 2680297 w 6891715"/>
                <a:gd name="connsiteY1135" fmla="*/ 3496436 h 6367455"/>
                <a:gd name="connsiteX1136" fmla="*/ 2688552 w 6891715"/>
                <a:gd name="connsiteY1136" fmla="*/ 3480634 h 6367455"/>
                <a:gd name="connsiteX1137" fmla="*/ 2475289 w 6891715"/>
                <a:gd name="connsiteY1137" fmla="*/ 3449626 h 6367455"/>
                <a:gd name="connsiteX1138" fmla="*/ 2478050 w 6891715"/>
                <a:gd name="connsiteY1138" fmla="*/ 3458932 h 6367455"/>
                <a:gd name="connsiteX1139" fmla="*/ 2477222 w 6891715"/>
                <a:gd name="connsiteY1139" fmla="*/ 3468238 h 6367455"/>
                <a:gd name="connsiteX1140" fmla="*/ 2471700 w 6891715"/>
                <a:gd name="connsiteY1140" fmla="*/ 3476614 h 6367455"/>
                <a:gd name="connsiteX1141" fmla="*/ 2471700 w 6891715"/>
                <a:gd name="connsiteY1141" fmla="*/ 3466377 h 6367455"/>
                <a:gd name="connsiteX1142" fmla="*/ 967714 w 6891715"/>
                <a:gd name="connsiteY1142" fmla="*/ 3435339 h 6367455"/>
                <a:gd name="connsiteX1143" fmla="*/ 989940 w 6891715"/>
                <a:gd name="connsiteY1143" fmla="*/ 3455054 h 6367455"/>
                <a:gd name="connsiteX1144" fmla="*/ 985812 w 6891715"/>
                <a:gd name="connsiteY1144" fmla="*/ 3462368 h 6367455"/>
                <a:gd name="connsiteX1145" fmla="*/ 968032 w 6891715"/>
                <a:gd name="connsiteY1145" fmla="*/ 3473180 h 6367455"/>
                <a:gd name="connsiteX1146" fmla="*/ 962634 w 6891715"/>
                <a:gd name="connsiteY1146" fmla="*/ 3489079 h 6367455"/>
                <a:gd name="connsiteX1147" fmla="*/ 967080 w 6891715"/>
                <a:gd name="connsiteY1147" fmla="*/ 3491305 h 6367455"/>
                <a:gd name="connsiteX1148" fmla="*/ 958824 w 6891715"/>
                <a:gd name="connsiteY1148" fmla="*/ 3496075 h 6367455"/>
                <a:gd name="connsiteX1149" fmla="*/ 959459 w 6891715"/>
                <a:gd name="connsiteY1149" fmla="*/ 3513883 h 6367455"/>
                <a:gd name="connsiteX1150" fmla="*/ 958921 w 6891715"/>
                <a:gd name="connsiteY1150" fmla="*/ 3514329 h 6367455"/>
                <a:gd name="connsiteX1151" fmla="*/ 960134 w 6891715"/>
                <a:gd name="connsiteY1151" fmla="*/ 3514827 h 6367455"/>
                <a:gd name="connsiteX1152" fmla="*/ 960018 w 6891715"/>
                <a:gd name="connsiteY1152" fmla="*/ 3496616 h 6367455"/>
                <a:gd name="connsiteX1153" fmla="*/ 968262 w 6891715"/>
                <a:gd name="connsiteY1153" fmla="*/ 3491854 h 6367455"/>
                <a:gd name="connsiteX1154" fmla="*/ 983166 w 6891715"/>
                <a:gd name="connsiteY1154" fmla="*/ 3482329 h 6367455"/>
                <a:gd name="connsiteX1155" fmla="*/ 991410 w 6891715"/>
                <a:gd name="connsiteY1155" fmla="*/ 3468359 h 6367455"/>
                <a:gd name="connsiteX1156" fmla="*/ 995838 w 6891715"/>
                <a:gd name="connsiteY1156" fmla="*/ 3472804 h 6367455"/>
                <a:gd name="connsiteX1157" fmla="*/ 1009154 w 6891715"/>
                <a:gd name="connsiteY1157" fmla="*/ 3465819 h 6367455"/>
                <a:gd name="connsiteX1158" fmla="*/ 1019621 w 6891715"/>
                <a:gd name="connsiteY1158" fmla="*/ 3457564 h 6367455"/>
                <a:gd name="connsiteX1159" fmla="*/ 1064328 w 6891715"/>
                <a:gd name="connsiteY1159" fmla="*/ 3458199 h 6367455"/>
                <a:gd name="connsiteX1160" fmla="*/ 1077011 w 6891715"/>
                <a:gd name="connsiteY1160" fmla="*/ 3466771 h 6367455"/>
                <a:gd name="connsiteX1161" fmla="*/ 1089060 w 6891715"/>
                <a:gd name="connsiteY1161" fmla="*/ 3499156 h 6367455"/>
                <a:gd name="connsiteX1162" fmla="*/ 1101744 w 6891715"/>
                <a:gd name="connsiteY1162" fmla="*/ 3523287 h 6367455"/>
                <a:gd name="connsiteX1163" fmla="*/ 1111257 w 6891715"/>
                <a:gd name="connsiteY1163" fmla="*/ 3532494 h 6367455"/>
                <a:gd name="connsiteX1164" fmla="*/ 1110306 w 6891715"/>
                <a:gd name="connsiteY1164" fmla="*/ 3537892 h 6367455"/>
                <a:gd name="connsiteX1165" fmla="*/ 1099842 w 6891715"/>
                <a:gd name="connsiteY1165" fmla="*/ 3546147 h 6367455"/>
                <a:gd name="connsiteX1166" fmla="*/ 1088427 w 6891715"/>
                <a:gd name="connsiteY1166" fmla="*/ 3560434 h 6367455"/>
                <a:gd name="connsiteX1167" fmla="*/ 1092549 w 6891715"/>
                <a:gd name="connsiteY1167" fmla="*/ 3570594 h 6367455"/>
                <a:gd name="connsiteX1168" fmla="*/ 1097939 w 6891715"/>
                <a:gd name="connsiteY1168" fmla="*/ 3561069 h 6367455"/>
                <a:gd name="connsiteX1169" fmla="*/ 1113794 w 6891715"/>
                <a:gd name="connsiteY1169" fmla="*/ 3549322 h 6367455"/>
                <a:gd name="connsiteX1170" fmla="*/ 1125526 w 6891715"/>
                <a:gd name="connsiteY1170" fmla="*/ 3549322 h 6367455"/>
                <a:gd name="connsiteX1171" fmla="*/ 1138210 w 6891715"/>
                <a:gd name="connsiteY1171" fmla="*/ 3559799 h 6367455"/>
                <a:gd name="connsiteX1172" fmla="*/ 1135990 w 6891715"/>
                <a:gd name="connsiteY1172" fmla="*/ 3569324 h 6367455"/>
                <a:gd name="connsiteX1173" fmla="*/ 1141381 w 6891715"/>
                <a:gd name="connsiteY1173" fmla="*/ 3587422 h 6367455"/>
                <a:gd name="connsiteX1174" fmla="*/ 1135356 w 6891715"/>
                <a:gd name="connsiteY1174" fmla="*/ 3594724 h 6367455"/>
                <a:gd name="connsiteX1175" fmla="*/ 1125843 w 6891715"/>
                <a:gd name="connsiteY1175" fmla="*/ 3590597 h 6367455"/>
                <a:gd name="connsiteX1176" fmla="*/ 1123306 w 6891715"/>
                <a:gd name="connsiteY1176" fmla="*/ 3571229 h 6367455"/>
                <a:gd name="connsiteX1177" fmla="*/ 1117916 w 6891715"/>
                <a:gd name="connsiteY1177" fmla="*/ 3574404 h 6367455"/>
                <a:gd name="connsiteX1178" fmla="*/ 1120453 w 6891715"/>
                <a:gd name="connsiteY1178" fmla="*/ 3597899 h 6367455"/>
                <a:gd name="connsiteX1179" fmla="*/ 1129014 w 6891715"/>
                <a:gd name="connsiteY1179" fmla="*/ 3601074 h 6367455"/>
                <a:gd name="connsiteX1180" fmla="*/ 1126794 w 6891715"/>
                <a:gd name="connsiteY1180" fmla="*/ 3611234 h 6367455"/>
                <a:gd name="connsiteX1181" fmla="*/ 1120453 w 6891715"/>
                <a:gd name="connsiteY1181" fmla="*/ 3622029 h 6367455"/>
                <a:gd name="connsiteX1182" fmla="*/ 1102696 w 6891715"/>
                <a:gd name="connsiteY1182" fmla="*/ 3624569 h 6367455"/>
                <a:gd name="connsiteX1183" fmla="*/ 1099525 w 6891715"/>
                <a:gd name="connsiteY1183" fmla="*/ 3629649 h 6367455"/>
                <a:gd name="connsiteX1184" fmla="*/ 1099525 w 6891715"/>
                <a:gd name="connsiteY1184" fmla="*/ 3643619 h 6367455"/>
                <a:gd name="connsiteX1185" fmla="*/ 1098252 w 6891715"/>
                <a:gd name="connsiteY1185" fmla="*/ 3643570 h 6367455"/>
                <a:gd name="connsiteX1186" fmla="*/ 1091214 w 6891715"/>
                <a:gd name="connsiteY1186" fmla="*/ 3650619 h 6367455"/>
                <a:gd name="connsiteX1187" fmla="*/ 1084229 w 6891715"/>
                <a:gd name="connsiteY1187" fmla="*/ 3656978 h 6367455"/>
                <a:gd name="connsiteX1188" fmla="*/ 1075656 w 6891715"/>
                <a:gd name="connsiteY1188" fmla="*/ 3662384 h 6367455"/>
                <a:gd name="connsiteX1189" fmla="*/ 1075339 w 6891715"/>
                <a:gd name="connsiteY1189" fmla="*/ 3663020 h 6367455"/>
                <a:gd name="connsiteX1190" fmla="*/ 1075022 w 6891715"/>
                <a:gd name="connsiteY1190" fmla="*/ 3663338 h 6367455"/>
                <a:gd name="connsiteX1191" fmla="*/ 1074069 w 6891715"/>
                <a:gd name="connsiteY1191" fmla="*/ 3663974 h 6367455"/>
                <a:gd name="connsiteX1192" fmla="*/ 1073116 w 6891715"/>
                <a:gd name="connsiteY1192" fmla="*/ 3664928 h 6367455"/>
                <a:gd name="connsiteX1193" fmla="*/ 1071846 w 6891715"/>
                <a:gd name="connsiteY1193" fmla="*/ 3664928 h 6367455"/>
                <a:gd name="connsiteX1194" fmla="*/ 1069624 w 6891715"/>
                <a:gd name="connsiteY1194" fmla="*/ 3664928 h 6367455"/>
                <a:gd name="connsiteX1195" fmla="*/ 1067084 w 6891715"/>
                <a:gd name="connsiteY1195" fmla="*/ 3664610 h 6367455"/>
                <a:gd name="connsiteX1196" fmla="*/ 1062322 w 6891715"/>
                <a:gd name="connsiteY1196" fmla="*/ 3663020 h 6367455"/>
                <a:gd name="connsiteX1197" fmla="*/ 1058829 w 6891715"/>
                <a:gd name="connsiteY1197" fmla="*/ 3661748 h 6367455"/>
                <a:gd name="connsiteX1198" fmla="*/ 1056608 w 6891715"/>
                <a:gd name="connsiteY1198" fmla="*/ 3660158 h 6367455"/>
                <a:gd name="connsiteX1199" fmla="*/ 1053430 w 6891715"/>
                <a:gd name="connsiteY1199" fmla="*/ 3671924 h 6367455"/>
                <a:gd name="connsiteX1200" fmla="*/ 1058829 w 6891715"/>
                <a:gd name="connsiteY1200" fmla="*/ 3705631 h 6367455"/>
                <a:gd name="connsiteX1201" fmla="*/ 1075339 w 6891715"/>
                <a:gd name="connsiteY1201" fmla="*/ 3726618 h 6367455"/>
                <a:gd name="connsiteX1202" fmla="*/ 1065813 w 6891715"/>
                <a:gd name="connsiteY1202" fmla="*/ 3745698 h 6367455"/>
                <a:gd name="connsiteX1203" fmla="*/ 1071211 w 6891715"/>
                <a:gd name="connsiteY1203" fmla="*/ 3771137 h 6367455"/>
                <a:gd name="connsiteX1204" fmla="*/ 1085499 w 6891715"/>
                <a:gd name="connsiteY1204" fmla="*/ 3832191 h 6367455"/>
                <a:gd name="connsiteX1205" fmla="*/ 1076291 w 6891715"/>
                <a:gd name="connsiteY1205" fmla="*/ 3856359 h 6367455"/>
                <a:gd name="connsiteX1206" fmla="*/ 1058512 w 6891715"/>
                <a:gd name="connsiteY1206" fmla="*/ 3904057 h 6367455"/>
                <a:gd name="connsiteX1207" fmla="*/ 1054703 w 6891715"/>
                <a:gd name="connsiteY1207" fmla="*/ 3919957 h 6367455"/>
                <a:gd name="connsiteX1208" fmla="*/ 1045176 w 6891715"/>
                <a:gd name="connsiteY1208" fmla="*/ 3919957 h 6367455"/>
                <a:gd name="connsiteX1209" fmla="*/ 1047398 w 6891715"/>
                <a:gd name="connsiteY1209" fmla="*/ 3927271 h 6367455"/>
                <a:gd name="connsiteX1210" fmla="*/ 1061051 w 6891715"/>
                <a:gd name="connsiteY1210" fmla="*/ 3946032 h 6367455"/>
                <a:gd name="connsiteX1211" fmla="*/ 1047398 w 6891715"/>
                <a:gd name="connsiteY1211" fmla="*/ 3948576 h 6367455"/>
                <a:gd name="connsiteX1212" fmla="*/ 1026443 w 6891715"/>
                <a:gd name="connsiteY1212" fmla="*/ 3943170 h 6367455"/>
                <a:gd name="connsiteX1213" fmla="*/ 1005171 w 6891715"/>
                <a:gd name="connsiteY1213" fmla="*/ 3951120 h 6367455"/>
                <a:gd name="connsiteX1214" fmla="*/ 1001043 w 6891715"/>
                <a:gd name="connsiteY1214" fmla="*/ 3935220 h 6367455"/>
                <a:gd name="connsiteX1215" fmla="*/ 993433 w 6891715"/>
                <a:gd name="connsiteY1215" fmla="*/ 3940308 h 6367455"/>
                <a:gd name="connsiteX1216" fmla="*/ 987082 w 6891715"/>
                <a:gd name="connsiteY1216" fmla="*/ 3954300 h 6367455"/>
                <a:gd name="connsiteX1217" fmla="*/ 955649 w 6891715"/>
                <a:gd name="connsiteY1217" fmla="*/ 3964157 h 6367455"/>
                <a:gd name="connsiteX1218" fmla="*/ 934376 w 6891715"/>
                <a:gd name="connsiteY1218" fmla="*/ 3975923 h 6367455"/>
                <a:gd name="connsiteX1219" fmla="*/ 925169 w 6891715"/>
                <a:gd name="connsiteY1219" fmla="*/ 3988643 h 6367455"/>
                <a:gd name="connsiteX1220" fmla="*/ 913738 w 6891715"/>
                <a:gd name="connsiteY1220" fmla="*/ 3985463 h 6367455"/>
                <a:gd name="connsiteX1221" fmla="*/ 907071 w 6891715"/>
                <a:gd name="connsiteY1221" fmla="*/ 3998182 h 6367455"/>
                <a:gd name="connsiteX1222" fmla="*/ 893418 w 6891715"/>
                <a:gd name="connsiteY1222" fmla="*/ 4000726 h 6367455"/>
                <a:gd name="connsiteX1223" fmla="*/ 882940 w 6891715"/>
                <a:gd name="connsiteY1223" fmla="*/ 4010266 h 6367455"/>
                <a:gd name="connsiteX1224" fmla="*/ 873098 w 6891715"/>
                <a:gd name="connsiteY1224" fmla="*/ 4001680 h 6367455"/>
                <a:gd name="connsiteX1225" fmla="*/ 877543 w 6891715"/>
                <a:gd name="connsiteY1225" fmla="*/ 3986735 h 6367455"/>
                <a:gd name="connsiteX1226" fmla="*/ 869922 w 6891715"/>
                <a:gd name="connsiteY1226" fmla="*/ 3993095 h 6367455"/>
                <a:gd name="connsiteX1227" fmla="*/ 862620 w 6891715"/>
                <a:gd name="connsiteY1227" fmla="*/ 3992459 h 6367455"/>
                <a:gd name="connsiteX1228" fmla="*/ 859762 w 6891715"/>
                <a:gd name="connsiteY1228" fmla="*/ 4004224 h 6367455"/>
                <a:gd name="connsiteX1229" fmla="*/ 865795 w 6891715"/>
                <a:gd name="connsiteY1229" fmla="*/ 4004860 h 6367455"/>
                <a:gd name="connsiteX1230" fmla="*/ 864208 w 6891715"/>
                <a:gd name="connsiteY1230" fmla="*/ 4013446 h 6367455"/>
                <a:gd name="connsiteX1231" fmla="*/ 867382 w 6891715"/>
                <a:gd name="connsiteY1231" fmla="*/ 4022986 h 6367455"/>
                <a:gd name="connsiteX1232" fmla="*/ 849285 w 6891715"/>
                <a:gd name="connsiteY1232" fmla="*/ 4022032 h 6367455"/>
                <a:gd name="connsiteX1233" fmla="*/ 843888 w 6891715"/>
                <a:gd name="connsiteY1233" fmla="*/ 4031571 h 6367455"/>
                <a:gd name="connsiteX1234" fmla="*/ 832140 w 6891715"/>
                <a:gd name="connsiteY1234" fmla="*/ 4031889 h 6367455"/>
                <a:gd name="connsiteX1235" fmla="*/ 825155 w 6891715"/>
                <a:gd name="connsiteY1235" fmla="*/ 4042383 h 6367455"/>
                <a:gd name="connsiteX1236" fmla="*/ 813407 w 6891715"/>
                <a:gd name="connsiteY1236" fmla="*/ 4045563 h 6367455"/>
                <a:gd name="connsiteX1237" fmla="*/ 799754 w 6891715"/>
                <a:gd name="connsiteY1237" fmla="*/ 4050015 h 6367455"/>
                <a:gd name="connsiteX1238" fmla="*/ 769909 w 6891715"/>
                <a:gd name="connsiteY1238" fmla="*/ 4045881 h 6367455"/>
                <a:gd name="connsiteX1239" fmla="*/ 762607 w 6891715"/>
                <a:gd name="connsiteY1239" fmla="*/ 4042701 h 6367455"/>
                <a:gd name="connsiteX1240" fmla="*/ 756575 w 6891715"/>
                <a:gd name="connsiteY1240" fmla="*/ 4048107 h 6367455"/>
                <a:gd name="connsiteX1241" fmla="*/ 737526 w 6891715"/>
                <a:gd name="connsiteY1241" fmla="*/ 4052877 h 6367455"/>
                <a:gd name="connsiteX1242" fmla="*/ 737526 w 6891715"/>
                <a:gd name="connsiteY1242" fmla="*/ 4045245 h 6367455"/>
                <a:gd name="connsiteX1243" fmla="*/ 725779 w 6891715"/>
                <a:gd name="connsiteY1243" fmla="*/ 4042065 h 6367455"/>
                <a:gd name="connsiteX1244" fmla="*/ 735938 w 6891715"/>
                <a:gd name="connsiteY1244" fmla="*/ 4033479 h 6367455"/>
                <a:gd name="connsiteX1245" fmla="*/ 743558 w 6891715"/>
                <a:gd name="connsiteY1245" fmla="*/ 4033479 h 6367455"/>
                <a:gd name="connsiteX1246" fmla="*/ 764512 w 6891715"/>
                <a:gd name="connsiteY1246" fmla="*/ 4022986 h 6367455"/>
                <a:gd name="connsiteX1247" fmla="*/ 750860 w 6891715"/>
                <a:gd name="connsiteY1247" fmla="*/ 4020760 h 6367455"/>
                <a:gd name="connsiteX1248" fmla="*/ 758162 w 6891715"/>
                <a:gd name="connsiteY1248" fmla="*/ 4013446 h 6367455"/>
                <a:gd name="connsiteX1249" fmla="*/ 735938 w 6891715"/>
                <a:gd name="connsiteY1249" fmla="*/ 4019806 h 6367455"/>
                <a:gd name="connsiteX1250" fmla="*/ 724191 w 6891715"/>
                <a:gd name="connsiteY1250" fmla="*/ 4021396 h 6367455"/>
                <a:gd name="connsiteX1251" fmla="*/ 714667 w 6891715"/>
                <a:gd name="connsiteY1251" fmla="*/ 4031889 h 6367455"/>
                <a:gd name="connsiteX1252" fmla="*/ 704507 w 6891715"/>
                <a:gd name="connsiteY1252" fmla="*/ 4040475 h 6367455"/>
                <a:gd name="connsiteX1253" fmla="*/ 691809 w 6891715"/>
                <a:gd name="connsiteY1253" fmla="*/ 4039203 h 6367455"/>
                <a:gd name="connsiteX1254" fmla="*/ 707683 w 6891715"/>
                <a:gd name="connsiteY1254" fmla="*/ 4032843 h 6367455"/>
                <a:gd name="connsiteX1255" fmla="*/ 716889 w 6891715"/>
                <a:gd name="connsiteY1255" fmla="*/ 4012810 h 6367455"/>
                <a:gd name="connsiteX1256" fmla="*/ 739113 w 6891715"/>
                <a:gd name="connsiteY1256" fmla="*/ 4005178 h 6367455"/>
                <a:gd name="connsiteX1257" fmla="*/ 744193 w 6891715"/>
                <a:gd name="connsiteY1257" fmla="*/ 4001044 h 6367455"/>
                <a:gd name="connsiteX1258" fmla="*/ 733399 w 6891715"/>
                <a:gd name="connsiteY1258" fmla="*/ 3994685 h 6367455"/>
                <a:gd name="connsiteX1259" fmla="*/ 710540 w 6891715"/>
                <a:gd name="connsiteY1259" fmla="*/ 4005178 h 6367455"/>
                <a:gd name="connsiteX1260" fmla="*/ 703238 w 6891715"/>
                <a:gd name="connsiteY1260" fmla="*/ 4010584 h 6367455"/>
                <a:gd name="connsiteX1261" fmla="*/ 693396 w 6891715"/>
                <a:gd name="connsiteY1261" fmla="*/ 3999136 h 6367455"/>
                <a:gd name="connsiteX1262" fmla="*/ 673394 w 6891715"/>
                <a:gd name="connsiteY1262" fmla="*/ 4000408 h 6367455"/>
                <a:gd name="connsiteX1263" fmla="*/ 686093 w 6891715"/>
                <a:gd name="connsiteY1263" fmla="*/ 3986417 h 6367455"/>
                <a:gd name="connsiteX1264" fmla="*/ 703873 w 6891715"/>
                <a:gd name="connsiteY1264" fmla="*/ 3973697 h 6367455"/>
                <a:gd name="connsiteX1265" fmla="*/ 712444 w 6891715"/>
                <a:gd name="connsiteY1265" fmla="*/ 3970517 h 6367455"/>
                <a:gd name="connsiteX1266" fmla="*/ 728319 w 6891715"/>
                <a:gd name="connsiteY1266" fmla="*/ 3965111 h 6367455"/>
                <a:gd name="connsiteX1267" fmla="*/ 726097 w 6891715"/>
                <a:gd name="connsiteY1267" fmla="*/ 3960978 h 6367455"/>
                <a:gd name="connsiteX1268" fmla="*/ 713397 w 6891715"/>
                <a:gd name="connsiteY1268" fmla="*/ 3960978 h 6367455"/>
                <a:gd name="connsiteX1269" fmla="*/ 697523 w 6891715"/>
                <a:gd name="connsiteY1269" fmla="*/ 3959388 h 6367455"/>
                <a:gd name="connsiteX1270" fmla="*/ 671807 w 6891715"/>
                <a:gd name="connsiteY1270" fmla="*/ 3958116 h 6367455"/>
                <a:gd name="connsiteX1271" fmla="*/ 666727 w 6891715"/>
                <a:gd name="connsiteY1271" fmla="*/ 3950166 h 6367455"/>
                <a:gd name="connsiteX1272" fmla="*/ 671489 w 6891715"/>
                <a:gd name="connsiteY1272" fmla="*/ 3936174 h 6367455"/>
                <a:gd name="connsiteX1273" fmla="*/ 679109 w 6891715"/>
                <a:gd name="connsiteY1273" fmla="*/ 3935220 h 6367455"/>
                <a:gd name="connsiteX1274" fmla="*/ 702286 w 6891715"/>
                <a:gd name="connsiteY1274" fmla="*/ 3929496 h 6367455"/>
                <a:gd name="connsiteX1275" fmla="*/ 695936 w 6891715"/>
                <a:gd name="connsiteY1275" fmla="*/ 3944442 h 6367455"/>
                <a:gd name="connsiteX1276" fmla="*/ 708635 w 6891715"/>
                <a:gd name="connsiteY1276" fmla="*/ 3933630 h 6367455"/>
                <a:gd name="connsiteX1277" fmla="*/ 714032 w 6891715"/>
                <a:gd name="connsiteY1277" fmla="*/ 3941898 h 6367455"/>
                <a:gd name="connsiteX1278" fmla="*/ 723556 w 6891715"/>
                <a:gd name="connsiteY1278" fmla="*/ 3945078 h 6367455"/>
                <a:gd name="connsiteX1279" fmla="*/ 744828 w 6891715"/>
                <a:gd name="connsiteY1279" fmla="*/ 3944124 h 6367455"/>
                <a:gd name="connsiteX1280" fmla="*/ 729906 w 6891715"/>
                <a:gd name="connsiteY1280" fmla="*/ 3937764 h 6367455"/>
                <a:gd name="connsiteX1281" fmla="*/ 721335 w 6891715"/>
                <a:gd name="connsiteY1281" fmla="*/ 3924091 h 6367455"/>
                <a:gd name="connsiteX1282" fmla="*/ 735938 w 6891715"/>
                <a:gd name="connsiteY1282" fmla="*/ 3917413 h 6367455"/>
                <a:gd name="connsiteX1283" fmla="*/ 738161 w 6891715"/>
                <a:gd name="connsiteY1283" fmla="*/ 3899605 h 6367455"/>
                <a:gd name="connsiteX1284" fmla="*/ 748638 w 6891715"/>
                <a:gd name="connsiteY1284" fmla="*/ 3896425 h 6367455"/>
                <a:gd name="connsiteX1285" fmla="*/ 772766 w 6891715"/>
                <a:gd name="connsiteY1285" fmla="*/ 3895153 h 6367455"/>
                <a:gd name="connsiteX1286" fmla="*/ 801341 w 6891715"/>
                <a:gd name="connsiteY1286" fmla="*/ 3884024 h 6367455"/>
                <a:gd name="connsiteX1287" fmla="*/ 818487 w 6891715"/>
                <a:gd name="connsiteY1287" fmla="*/ 3880844 h 6367455"/>
                <a:gd name="connsiteX1288" fmla="*/ 842936 w 6891715"/>
                <a:gd name="connsiteY1288" fmla="*/ 3884978 h 6367455"/>
                <a:gd name="connsiteX1289" fmla="*/ 838491 w 6891715"/>
                <a:gd name="connsiteY1289" fmla="*/ 3879890 h 6367455"/>
                <a:gd name="connsiteX1290" fmla="*/ 818487 w 6891715"/>
                <a:gd name="connsiteY1290" fmla="*/ 3875756 h 6367455"/>
                <a:gd name="connsiteX1291" fmla="*/ 806739 w 6891715"/>
                <a:gd name="connsiteY1291" fmla="*/ 3872576 h 6367455"/>
                <a:gd name="connsiteX1292" fmla="*/ 809597 w 6891715"/>
                <a:gd name="connsiteY1292" fmla="*/ 3861128 h 6367455"/>
                <a:gd name="connsiteX1293" fmla="*/ 815947 w 6891715"/>
                <a:gd name="connsiteY1293" fmla="*/ 3846183 h 6367455"/>
                <a:gd name="connsiteX1294" fmla="*/ 805469 w 6891715"/>
                <a:gd name="connsiteY1294" fmla="*/ 3851589 h 6367455"/>
                <a:gd name="connsiteX1295" fmla="*/ 790863 w 6891715"/>
                <a:gd name="connsiteY1295" fmla="*/ 3871622 h 6367455"/>
                <a:gd name="connsiteX1296" fmla="*/ 780068 w 6891715"/>
                <a:gd name="connsiteY1296" fmla="*/ 3876074 h 6367455"/>
                <a:gd name="connsiteX1297" fmla="*/ 761019 w 6891715"/>
                <a:gd name="connsiteY1297" fmla="*/ 3880526 h 6367455"/>
                <a:gd name="connsiteX1298" fmla="*/ 753717 w 6891715"/>
                <a:gd name="connsiteY1298" fmla="*/ 3881798 h 6367455"/>
                <a:gd name="connsiteX1299" fmla="*/ 755940 w 6891715"/>
                <a:gd name="connsiteY1299" fmla="*/ 3886568 h 6367455"/>
                <a:gd name="connsiteX1300" fmla="*/ 738161 w 6891715"/>
                <a:gd name="connsiteY1300" fmla="*/ 3886886 h 6367455"/>
                <a:gd name="connsiteX1301" fmla="*/ 719112 w 6891715"/>
                <a:gd name="connsiteY1301" fmla="*/ 3895471 h 6367455"/>
                <a:gd name="connsiteX1302" fmla="*/ 715937 w 6891715"/>
                <a:gd name="connsiteY1302" fmla="*/ 3888476 h 6367455"/>
                <a:gd name="connsiteX1303" fmla="*/ 752765 w 6891715"/>
                <a:gd name="connsiteY1303" fmla="*/ 3870032 h 6367455"/>
                <a:gd name="connsiteX1304" fmla="*/ 760702 w 6891715"/>
                <a:gd name="connsiteY1304" fmla="*/ 3848727 h 6367455"/>
                <a:gd name="connsiteX1305" fmla="*/ 776576 w 6891715"/>
                <a:gd name="connsiteY1305" fmla="*/ 3837915 h 6367455"/>
                <a:gd name="connsiteX1306" fmla="*/ 774672 w 6891715"/>
                <a:gd name="connsiteY1306" fmla="*/ 3832827 h 6367455"/>
                <a:gd name="connsiteX1307" fmla="*/ 762925 w 6891715"/>
                <a:gd name="connsiteY1307" fmla="*/ 3833781 h 6367455"/>
                <a:gd name="connsiteX1308" fmla="*/ 774037 w 6891715"/>
                <a:gd name="connsiteY1308" fmla="*/ 3807706 h 6367455"/>
                <a:gd name="connsiteX1309" fmla="*/ 792133 w 6891715"/>
                <a:gd name="connsiteY1309" fmla="*/ 3795622 h 6367455"/>
                <a:gd name="connsiteX1310" fmla="*/ 816582 w 6891715"/>
                <a:gd name="connsiteY1310" fmla="*/ 3799756 h 6367455"/>
                <a:gd name="connsiteX1311" fmla="*/ 808962 w 6891715"/>
                <a:gd name="connsiteY1311" fmla="*/ 3783857 h 6367455"/>
                <a:gd name="connsiteX1312" fmla="*/ 810867 w 6891715"/>
                <a:gd name="connsiteY1312" fmla="*/ 3772091 h 6367455"/>
                <a:gd name="connsiteX1313" fmla="*/ 796261 w 6891715"/>
                <a:gd name="connsiteY1313" fmla="*/ 3781949 h 6367455"/>
                <a:gd name="connsiteX1314" fmla="*/ 754035 w 6891715"/>
                <a:gd name="connsiteY1314" fmla="*/ 3782585 h 6367455"/>
                <a:gd name="connsiteX1315" fmla="*/ 746733 w 6891715"/>
                <a:gd name="connsiteY1315" fmla="*/ 3776225 h 6367455"/>
                <a:gd name="connsiteX1316" fmla="*/ 746098 w 6891715"/>
                <a:gd name="connsiteY1316" fmla="*/ 3760007 h 6367455"/>
                <a:gd name="connsiteX1317" fmla="*/ 733716 w 6891715"/>
                <a:gd name="connsiteY1317" fmla="*/ 3772727 h 6367455"/>
                <a:gd name="connsiteX1318" fmla="*/ 725462 w 6891715"/>
                <a:gd name="connsiteY1318" fmla="*/ 3773363 h 6367455"/>
                <a:gd name="connsiteX1319" fmla="*/ 722922 w 6891715"/>
                <a:gd name="connsiteY1319" fmla="*/ 3762551 h 6367455"/>
                <a:gd name="connsiteX1320" fmla="*/ 708317 w 6891715"/>
                <a:gd name="connsiteY1320" fmla="*/ 3761597 h 6367455"/>
                <a:gd name="connsiteX1321" fmla="*/ 703873 w 6891715"/>
                <a:gd name="connsiteY1321" fmla="*/ 3755238 h 6367455"/>
                <a:gd name="connsiteX1322" fmla="*/ 689903 w 6891715"/>
                <a:gd name="connsiteY1322" fmla="*/ 3743790 h 6367455"/>
                <a:gd name="connsiteX1323" fmla="*/ 702603 w 6891715"/>
                <a:gd name="connsiteY1323" fmla="*/ 3727890 h 6367455"/>
                <a:gd name="connsiteX1324" fmla="*/ 717207 w 6891715"/>
                <a:gd name="connsiteY1324" fmla="*/ 3722484 h 6367455"/>
                <a:gd name="connsiteX1325" fmla="*/ 723556 w 6891715"/>
                <a:gd name="connsiteY1325" fmla="*/ 3704359 h 6367455"/>
                <a:gd name="connsiteX1326" fmla="*/ 752130 w 6891715"/>
                <a:gd name="connsiteY1326" fmla="*/ 3696727 h 6367455"/>
                <a:gd name="connsiteX1327" fmla="*/ 745463 w 6891715"/>
                <a:gd name="connsiteY1327" fmla="*/ 3691639 h 6367455"/>
                <a:gd name="connsiteX1328" fmla="*/ 744511 w 6891715"/>
                <a:gd name="connsiteY1328" fmla="*/ 3682100 h 6367455"/>
                <a:gd name="connsiteX1329" fmla="*/ 727366 w 6891715"/>
                <a:gd name="connsiteY1329" fmla="*/ 3684326 h 6367455"/>
                <a:gd name="connsiteX1330" fmla="*/ 719429 w 6891715"/>
                <a:gd name="connsiteY1330" fmla="*/ 3690685 h 6367455"/>
                <a:gd name="connsiteX1331" fmla="*/ 711492 w 6891715"/>
                <a:gd name="connsiteY1331" fmla="*/ 3679238 h 6367455"/>
                <a:gd name="connsiteX1332" fmla="*/ 713137 w 6891715"/>
                <a:gd name="connsiteY1332" fmla="*/ 3667467 h 6367455"/>
                <a:gd name="connsiteX1333" fmla="*/ 709077 w 6891715"/>
                <a:gd name="connsiteY1333" fmla="*/ 3678226 h 6367455"/>
                <a:gd name="connsiteX1334" fmla="*/ 687363 w 6891715"/>
                <a:gd name="connsiteY1334" fmla="*/ 3666796 h 6367455"/>
                <a:gd name="connsiteX1335" fmla="*/ 708146 w 6891715"/>
                <a:gd name="connsiteY1335" fmla="*/ 3662351 h 6367455"/>
                <a:gd name="connsiteX1336" fmla="*/ 713618 w 6891715"/>
                <a:gd name="connsiteY1336" fmla="*/ 3664031 h 6367455"/>
                <a:gd name="connsiteX1337" fmla="*/ 713715 w 6891715"/>
                <a:gd name="connsiteY1337" fmla="*/ 3663338 h 6367455"/>
                <a:gd name="connsiteX1338" fmla="*/ 731811 w 6891715"/>
                <a:gd name="connsiteY1338" fmla="*/ 3667790 h 6367455"/>
                <a:gd name="connsiteX1339" fmla="*/ 728637 w 6891715"/>
                <a:gd name="connsiteY1339" fmla="*/ 3656978 h 6367455"/>
                <a:gd name="connsiteX1340" fmla="*/ 717842 w 6891715"/>
                <a:gd name="connsiteY1340" fmla="*/ 3653798 h 6367455"/>
                <a:gd name="connsiteX1341" fmla="*/ 713397 w 6891715"/>
                <a:gd name="connsiteY1341" fmla="*/ 3637263 h 6367455"/>
                <a:gd name="connsiteX1342" fmla="*/ 731493 w 6891715"/>
                <a:gd name="connsiteY1342" fmla="*/ 3629313 h 6367455"/>
                <a:gd name="connsiteX1343" fmla="*/ 734351 w 6891715"/>
                <a:gd name="connsiteY1343" fmla="*/ 3608644 h 6367455"/>
                <a:gd name="connsiteX1344" fmla="*/ 756575 w 6891715"/>
                <a:gd name="connsiteY1344" fmla="*/ 3612460 h 6367455"/>
                <a:gd name="connsiteX1345" fmla="*/ 769274 w 6891715"/>
                <a:gd name="connsiteY1345" fmla="*/ 3610234 h 6367455"/>
                <a:gd name="connsiteX1346" fmla="*/ 781974 w 6891715"/>
                <a:gd name="connsiteY1346" fmla="*/ 3619456 h 6367455"/>
                <a:gd name="connsiteX1347" fmla="*/ 783244 w 6891715"/>
                <a:gd name="connsiteY1347" fmla="*/ 3628995 h 6367455"/>
                <a:gd name="connsiteX1348" fmla="*/ 797214 w 6891715"/>
                <a:gd name="connsiteY1348" fmla="*/ 3634401 h 6367455"/>
                <a:gd name="connsiteX1349" fmla="*/ 792451 w 6891715"/>
                <a:gd name="connsiteY1349" fmla="*/ 3621681 h 6367455"/>
                <a:gd name="connsiteX1350" fmla="*/ 805469 w 6891715"/>
                <a:gd name="connsiteY1350" fmla="*/ 3610870 h 6367455"/>
                <a:gd name="connsiteX1351" fmla="*/ 823250 w 6891715"/>
                <a:gd name="connsiteY1351" fmla="*/ 3618184 h 6367455"/>
                <a:gd name="connsiteX1352" fmla="*/ 839443 w 6891715"/>
                <a:gd name="connsiteY1352" fmla="*/ 3627723 h 6367455"/>
                <a:gd name="connsiteX1353" fmla="*/ 845792 w 6891715"/>
                <a:gd name="connsiteY1353" fmla="*/ 3628359 h 6367455"/>
                <a:gd name="connsiteX1354" fmla="*/ 846428 w 6891715"/>
                <a:gd name="connsiteY1354" fmla="*/ 3609598 h 6367455"/>
                <a:gd name="connsiteX1355" fmla="*/ 837855 w 6891715"/>
                <a:gd name="connsiteY1355" fmla="*/ 3592426 h 6367455"/>
                <a:gd name="connsiteX1356" fmla="*/ 850555 w 6891715"/>
                <a:gd name="connsiteY1356" fmla="*/ 3578753 h 6367455"/>
                <a:gd name="connsiteX1357" fmla="*/ 867382 w 6891715"/>
                <a:gd name="connsiteY1357" fmla="*/ 3578753 h 6367455"/>
                <a:gd name="connsiteX1358" fmla="*/ 877860 w 6891715"/>
                <a:gd name="connsiteY1358" fmla="*/ 3557447 h 6367455"/>
                <a:gd name="connsiteX1359" fmla="*/ 861985 w 6891715"/>
                <a:gd name="connsiteY1359" fmla="*/ 3554267 h 6367455"/>
                <a:gd name="connsiteX1360" fmla="*/ 841666 w 6891715"/>
                <a:gd name="connsiteY1360" fmla="*/ 3559991 h 6367455"/>
                <a:gd name="connsiteX1361" fmla="*/ 823567 w 6891715"/>
                <a:gd name="connsiteY1361" fmla="*/ 3549180 h 6367455"/>
                <a:gd name="connsiteX1362" fmla="*/ 830235 w 6891715"/>
                <a:gd name="connsiteY1362" fmla="*/ 3539004 h 6367455"/>
                <a:gd name="connsiteX1363" fmla="*/ 840396 w 6891715"/>
                <a:gd name="connsiteY1363" fmla="*/ 3528192 h 6367455"/>
                <a:gd name="connsiteX1364" fmla="*/ 862620 w 6891715"/>
                <a:gd name="connsiteY1364" fmla="*/ 3519606 h 6367455"/>
                <a:gd name="connsiteX1365" fmla="*/ 858492 w 6891715"/>
                <a:gd name="connsiteY1365" fmla="*/ 3510067 h 6367455"/>
                <a:gd name="connsiteX1366" fmla="*/ 855318 w 6891715"/>
                <a:gd name="connsiteY1366" fmla="*/ 3497665 h 6367455"/>
                <a:gd name="connsiteX1367" fmla="*/ 870875 w 6891715"/>
                <a:gd name="connsiteY1367" fmla="*/ 3480494 h 6367455"/>
                <a:gd name="connsiteX1368" fmla="*/ 886750 w 6891715"/>
                <a:gd name="connsiteY1368" fmla="*/ 3474770 h 6367455"/>
                <a:gd name="connsiteX1369" fmla="*/ 892783 w 6891715"/>
                <a:gd name="connsiteY1369" fmla="*/ 3461096 h 6367455"/>
                <a:gd name="connsiteX1370" fmla="*/ 911833 w 6891715"/>
                <a:gd name="connsiteY1370" fmla="*/ 3464276 h 6367455"/>
                <a:gd name="connsiteX1371" fmla="*/ 908658 w 6891715"/>
                <a:gd name="connsiteY1371" fmla="*/ 3456962 h 6367455"/>
                <a:gd name="connsiteX1372" fmla="*/ 924533 w 6891715"/>
                <a:gd name="connsiteY1372" fmla="*/ 3451556 h 6367455"/>
                <a:gd name="connsiteX1373" fmla="*/ 941679 w 6891715"/>
                <a:gd name="connsiteY1373" fmla="*/ 3470318 h 6367455"/>
                <a:gd name="connsiteX1374" fmla="*/ 931201 w 6891715"/>
                <a:gd name="connsiteY1374" fmla="*/ 3495757 h 6367455"/>
                <a:gd name="connsiteX1375" fmla="*/ 943901 w 6891715"/>
                <a:gd name="connsiteY1375" fmla="*/ 3496393 h 6367455"/>
                <a:gd name="connsiteX1376" fmla="*/ 952157 w 6891715"/>
                <a:gd name="connsiteY1376" fmla="*/ 3479858 h 6367455"/>
                <a:gd name="connsiteX1377" fmla="*/ 948029 w 6891715"/>
                <a:gd name="connsiteY1377" fmla="*/ 3453464 h 6367455"/>
                <a:gd name="connsiteX1378" fmla="*/ 961364 w 6891715"/>
                <a:gd name="connsiteY1378" fmla="*/ 3453464 h 6367455"/>
                <a:gd name="connsiteX1379" fmla="*/ 3068524 w 6891715"/>
                <a:gd name="connsiteY1379" fmla="*/ 3432164 h 6367455"/>
                <a:gd name="connsiteX1380" fmla="*/ 3099111 w 6891715"/>
                <a:gd name="connsiteY1380" fmla="*/ 3458846 h 6367455"/>
                <a:gd name="connsiteX1381" fmla="*/ 3103526 w 6891715"/>
                <a:gd name="connsiteY1381" fmla="*/ 3464378 h 6367455"/>
                <a:gd name="connsiteX1382" fmla="*/ 3097535 w 6891715"/>
                <a:gd name="connsiteY1382" fmla="*/ 3484552 h 6367455"/>
                <a:gd name="connsiteX1383" fmla="*/ 3057488 w 6891715"/>
                <a:gd name="connsiteY1383" fmla="*/ 3462425 h 6367455"/>
                <a:gd name="connsiteX1384" fmla="*/ 3059065 w 6891715"/>
                <a:gd name="connsiteY1384" fmla="*/ 3441926 h 6367455"/>
                <a:gd name="connsiteX1385" fmla="*/ 2463763 w 6891715"/>
                <a:gd name="connsiteY1385" fmla="*/ 3408351 h 6367455"/>
                <a:gd name="connsiteX1386" fmla="*/ 2474876 w 6891715"/>
                <a:gd name="connsiteY1386" fmla="*/ 3421051 h 6367455"/>
                <a:gd name="connsiteX1387" fmla="*/ 2466303 w 6891715"/>
                <a:gd name="connsiteY1387" fmla="*/ 3420165 h 6367455"/>
                <a:gd name="connsiteX1388" fmla="*/ 2454238 w 6891715"/>
                <a:gd name="connsiteY1388" fmla="*/ 3410123 h 6367455"/>
                <a:gd name="connsiteX1389" fmla="*/ 2674737 w 6891715"/>
                <a:gd name="connsiteY1389" fmla="*/ 3390889 h 6367455"/>
                <a:gd name="connsiteX1390" fmla="*/ 2681250 w 6891715"/>
                <a:gd name="connsiteY1390" fmla="*/ 3409169 h 6367455"/>
                <a:gd name="connsiteX1391" fmla="*/ 2674086 w 6891715"/>
                <a:gd name="connsiteY1391" fmla="*/ 3422639 h 6367455"/>
                <a:gd name="connsiteX1392" fmla="*/ 2668550 w 6891715"/>
                <a:gd name="connsiteY1392" fmla="*/ 3409169 h 6367455"/>
                <a:gd name="connsiteX1393" fmla="*/ 2669201 w 6891715"/>
                <a:gd name="connsiteY1393" fmla="*/ 3392172 h 6367455"/>
                <a:gd name="connsiteX1394" fmla="*/ 2629274 w 6891715"/>
                <a:gd name="connsiteY1394" fmla="*/ 3381364 h 6367455"/>
                <a:gd name="connsiteX1395" fmla="*/ 2653567 w 6891715"/>
                <a:gd name="connsiteY1395" fmla="*/ 3390766 h 6367455"/>
                <a:gd name="connsiteX1396" fmla="*/ 2656722 w 6891715"/>
                <a:gd name="connsiteY1396" fmla="*/ 3399854 h 6367455"/>
                <a:gd name="connsiteX1397" fmla="*/ 2660193 w 6891715"/>
                <a:gd name="connsiteY1397" fmla="*/ 3406122 h 6367455"/>
                <a:gd name="connsiteX1398" fmla="*/ 2664610 w 6891715"/>
                <a:gd name="connsiteY1398" fmla="*/ 3411449 h 6367455"/>
                <a:gd name="connsiteX1399" fmla="*/ 2668711 w 6891715"/>
                <a:gd name="connsiteY1399" fmla="*/ 3422732 h 6367455"/>
                <a:gd name="connsiteX1400" fmla="*/ 2689849 w 6891715"/>
                <a:gd name="connsiteY1400" fmla="*/ 3430880 h 6367455"/>
                <a:gd name="connsiteX1401" fmla="*/ 2693951 w 6891715"/>
                <a:gd name="connsiteY1401" fmla="*/ 3446236 h 6367455"/>
                <a:gd name="connsiteX1402" fmla="*/ 2687956 w 6891715"/>
                <a:gd name="connsiteY1402" fmla="*/ 3460025 h 6367455"/>
                <a:gd name="connsiteX1403" fmla="*/ 2677545 w 6891715"/>
                <a:gd name="connsiteY1403" fmla="*/ 3468173 h 6367455"/>
                <a:gd name="connsiteX1404" fmla="*/ 2660508 w 6891715"/>
                <a:gd name="connsiteY1404" fmla="*/ 3478202 h 6367455"/>
                <a:gd name="connsiteX1405" fmla="*/ 2640001 w 6891715"/>
                <a:gd name="connsiteY1405" fmla="*/ 3476008 h 6367455"/>
                <a:gd name="connsiteX1406" fmla="*/ 2627065 w 6891715"/>
                <a:gd name="connsiteY1406" fmla="*/ 3461592 h 6367455"/>
                <a:gd name="connsiteX1407" fmla="*/ 2634322 w 6891715"/>
                <a:gd name="connsiteY1407" fmla="*/ 3455324 h 6367455"/>
                <a:gd name="connsiteX1408" fmla="*/ 2622648 w 6891715"/>
                <a:gd name="connsiteY1408" fmla="*/ 3453131 h 6367455"/>
                <a:gd name="connsiteX1409" fmla="*/ 2620440 w 6891715"/>
                <a:gd name="connsiteY1409" fmla="*/ 3436834 h 6367455"/>
                <a:gd name="connsiteX1410" fmla="*/ 2603718 w 6891715"/>
                <a:gd name="connsiteY1410" fmla="*/ 3425239 h 6367455"/>
                <a:gd name="connsiteX1411" fmla="*/ 2593938 w 6891715"/>
                <a:gd name="connsiteY1411" fmla="*/ 3412076 h 6367455"/>
                <a:gd name="connsiteX1412" fmla="*/ 2595831 w 6891715"/>
                <a:gd name="connsiteY1412" fmla="*/ 3394213 h 6367455"/>
                <a:gd name="connsiteX1413" fmla="*/ 2608766 w 6891715"/>
                <a:gd name="connsiteY1413" fmla="*/ 3400481 h 6367455"/>
                <a:gd name="connsiteX1414" fmla="*/ 2620124 w 6891715"/>
                <a:gd name="connsiteY1414" fmla="*/ 3397033 h 6367455"/>
                <a:gd name="connsiteX1415" fmla="*/ 1157482 w 6891715"/>
                <a:gd name="connsiteY1415" fmla="*/ 3378189 h 6367455"/>
                <a:gd name="connsiteX1416" fmla="*/ 1165647 w 6891715"/>
                <a:gd name="connsiteY1416" fmla="*/ 3378189 h 6367455"/>
                <a:gd name="connsiteX1417" fmla="*/ 1168671 w 6891715"/>
                <a:gd name="connsiteY1417" fmla="*/ 3387857 h 6367455"/>
                <a:gd name="connsiteX1418" fmla="*/ 1174719 w 6891715"/>
                <a:gd name="connsiteY1418" fmla="*/ 3404938 h 6367455"/>
                <a:gd name="connsiteX1419" fmla="*/ 1171090 w 6891715"/>
                <a:gd name="connsiteY1419" fmla="*/ 3417829 h 6367455"/>
                <a:gd name="connsiteX1420" fmla="*/ 1165949 w 6891715"/>
                <a:gd name="connsiteY1420" fmla="*/ 3421052 h 6367455"/>
                <a:gd name="connsiteX1421" fmla="*/ 1153854 w 6891715"/>
                <a:gd name="connsiteY1421" fmla="*/ 3413639 h 6367455"/>
                <a:gd name="connsiteX1422" fmla="*/ 1149318 w 6891715"/>
                <a:gd name="connsiteY1422" fmla="*/ 3400748 h 6367455"/>
                <a:gd name="connsiteX1423" fmla="*/ 1151435 w 6891715"/>
                <a:gd name="connsiteY1423" fmla="*/ 3387857 h 6367455"/>
                <a:gd name="connsiteX1424" fmla="*/ 1072072 w 6891715"/>
                <a:gd name="connsiteY1424" fmla="*/ 3340094 h 6367455"/>
                <a:gd name="connsiteX1425" fmla="*/ 1080383 w 6891715"/>
                <a:gd name="connsiteY1425" fmla="*/ 3351711 h 6367455"/>
                <a:gd name="connsiteX1426" fmla="*/ 1080383 w 6891715"/>
                <a:gd name="connsiteY1426" fmla="*/ 3364272 h 6367455"/>
                <a:gd name="connsiteX1427" fmla="*/ 1085817 w 6891715"/>
                <a:gd name="connsiteY1427" fmla="*/ 3378398 h 6367455"/>
                <a:gd name="connsiteX1428" fmla="*/ 1073351 w 6891715"/>
                <a:gd name="connsiteY1428" fmla="*/ 3387819 h 6367455"/>
                <a:gd name="connsiteX1429" fmla="*/ 1067917 w 6891715"/>
                <a:gd name="connsiteY1429" fmla="*/ 3397239 h 6367455"/>
                <a:gd name="connsiteX1430" fmla="*/ 1057373 w 6891715"/>
                <a:gd name="connsiteY1430" fmla="*/ 3394727 h 6367455"/>
                <a:gd name="connsiteX1431" fmla="*/ 1055132 w 6891715"/>
                <a:gd name="connsiteY1431" fmla="*/ 3384992 h 6367455"/>
                <a:gd name="connsiteX1432" fmla="*/ 1061206 w 6891715"/>
                <a:gd name="connsiteY1432" fmla="*/ 3368354 h 6367455"/>
                <a:gd name="connsiteX1433" fmla="*/ 1051616 w 6891715"/>
                <a:gd name="connsiteY1433" fmla="*/ 3368354 h 6367455"/>
                <a:gd name="connsiteX1434" fmla="*/ 1043305 w 6891715"/>
                <a:gd name="connsiteY1434" fmla="*/ 3377770 h 6367455"/>
                <a:gd name="connsiteX1435" fmla="*/ 1039151 w 6891715"/>
                <a:gd name="connsiteY1435" fmla="*/ 3384050 h 6367455"/>
                <a:gd name="connsiteX1436" fmla="*/ 1038191 w 6891715"/>
                <a:gd name="connsiteY1436" fmla="*/ 3371807 h 6367455"/>
                <a:gd name="connsiteX1437" fmla="*/ 1047461 w 6891715"/>
                <a:gd name="connsiteY1437" fmla="*/ 3350769 h 6367455"/>
                <a:gd name="connsiteX1438" fmla="*/ 1055772 w 6891715"/>
                <a:gd name="connsiteY1438" fmla="*/ 3356735 h 6367455"/>
                <a:gd name="connsiteX1439" fmla="*/ 1062484 w 6891715"/>
                <a:gd name="connsiteY1439" fmla="*/ 3348571 h 6367455"/>
                <a:gd name="connsiteX1440" fmla="*/ 2665169 w 6891715"/>
                <a:gd name="connsiteY1440" fmla="*/ 3319452 h 6367455"/>
                <a:gd name="connsiteX1441" fmla="*/ 2676488 w 6891715"/>
                <a:gd name="connsiteY1441" fmla="*/ 3339638 h 6367455"/>
                <a:gd name="connsiteX1442" fmla="*/ 2670990 w 6891715"/>
                <a:gd name="connsiteY1442" fmla="*/ 3354377 h 6367455"/>
                <a:gd name="connsiteX1443" fmla="*/ 2659025 w 6891715"/>
                <a:gd name="connsiteY1443" fmla="*/ 3347008 h 6367455"/>
                <a:gd name="connsiteX1444" fmla="*/ 2670990 w 6891715"/>
                <a:gd name="connsiteY1444" fmla="*/ 3338356 h 6367455"/>
                <a:gd name="connsiteX1445" fmla="*/ 1084228 w 6891715"/>
                <a:gd name="connsiteY1445" fmla="*/ 3309929 h 6367455"/>
                <a:gd name="connsiteX1446" fmla="*/ 1082061 w 6891715"/>
                <a:gd name="connsiteY1446" fmla="*/ 3317834 h 6367455"/>
                <a:gd name="connsiteX1447" fmla="*/ 1071529 w 6891715"/>
                <a:gd name="connsiteY1447" fmla="*/ 3324217 h 6367455"/>
                <a:gd name="connsiteX1448" fmla="*/ 1074936 w 6891715"/>
                <a:gd name="connsiteY1448" fmla="*/ 3316010 h 6367455"/>
                <a:gd name="connsiteX1449" fmla="*/ 1113472 w 6891715"/>
                <a:gd name="connsiteY1449" fmla="*/ 3303579 h 6367455"/>
                <a:gd name="connsiteX1450" fmla="*/ 1114392 w 6891715"/>
                <a:gd name="connsiteY1450" fmla="*/ 3311286 h 6367455"/>
                <a:gd name="connsiteX1451" fmla="*/ 1103653 w 6891715"/>
                <a:gd name="connsiteY1451" fmla="*/ 3330557 h 6367455"/>
                <a:gd name="connsiteX1452" fmla="*/ 1101505 w 6891715"/>
                <a:gd name="connsiteY1452" fmla="*/ 3345010 h 6367455"/>
                <a:gd name="connsiteX1453" fmla="*/ 1089538 w 6891715"/>
                <a:gd name="connsiteY1453" fmla="*/ 3359143 h 6367455"/>
                <a:gd name="connsiteX1454" fmla="*/ 1082481 w 6891715"/>
                <a:gd name="connsiteY1454" fmla="*/ 3355288 h 6367455"/>
                <a:gd name="connsiteX1455" fmla="*/ 1083095 w 6891715"/>
                <a:gd name="connsiteY1455" fmla="*/ 3352398 h 6367455"/>
                <a:gd name="connsiteX1456" fmla="*/ 1077879 w 6891715"/>
                <a:gd name="connsiteY1456" fmla="*/ 3344048 h 6367455"/>
                <a:gd name="connsiteX1457" fmla="*/ 1094448 w 6891715"/>
                <a:gd name="connsiteY1457" fmla="*/ 3331521 h 6367455"/>
                <a:gd name="connsiteX1458" fmla="*/ 1089232 w 6891715"/>
                <a:gd name="connsiteY1458" fmla="*/ 3330557 h 6367455"/>
                <a:gd name="connsiteX1459" fmla="*/ 1102425 w 6891715"/>
                <a:gd name="connsiteY1459" fmla="*/ 3314499 h 6367455"/>
                <a:gd name="connsiteX1460" fmla="*/ 2832915 w 6891715"/>
                <a:gd name="connsiteY1460" fmla="*/ 3290876 h 6367455"/>
                <a:gd name="connsiteX1461" fmla="*/ 2848659 w 6891715"/>
                <a:gd name="connsiteY1461" fmla="*/ 3298814 h 6367455"/>
                <a:gd name="connsiteX1462" fmla="*/ 2852437 w 6891715"/>
                <a:gd name="connsiteY1462" fmla="*/ 3323262 h 6367455"/>
                <a:gd name="connsiteX1463" fmla="*/ 2858735 w 6891715"/>
                <a:gd name="connsiteY1463" fmla="*/ 3340090 h 6367455"/>
                <a:gd name="connsiteX1464" fmla="*/ 2859050 w 6891715"/>
                <a:gd name="connsiteY1464" fmla="*/ 3355965 h 6367455"/>
                <a:gd name="connsiteX1465" fmla="*/ 2825673 w 6891715"/>
                <a:gd name="connsiteY1465" fmla="*/ 3386761 h 6367455"/>
                <a:gd name="connsiteX1466" fmla="*/ 2826618 w 6891715"/>
                <a:gd name="connsiteY1466" fmla="*/ 3404859 h 6367455"/>
                <a:gd name="connsiteX1467" fmla="*/ 2846770 w 6891715"/>
                <a:gd name="connsiteY1467" fmla="*/ 3426766 h 6367455"/>
                <a:gd name="connsiteX1468" fmla="*/ 2831341 w 6891715"/>
                <a:gd name="connsiteY1468" fmla="*/ 3449944 h 6367455"/>
                <a:gd name="connsiteX1469" fmla="*/ 2814337 w 6891715"/>
                <a:gd name="connsiteY1469" fmla="*/ 3447721 h 6367455"/>
                <a:gd name="connsiteX1470" fmla="*/ 2814652 w 6891715"/>
                <a:gd name="connsiteY1470" fmla="*/ 3457564 h 6367455"/>
                <a:gd name="connsiteX1471" fmla="*/ 2807095 w 6891715"/>
                <a:gd name="connsiteY1471" fmla="*/ 3449944 h 6367455"/>
                <a:gd name="connsiteX1472" fmla="*/ 2805206 w 6891715"/>
                <a:gd name="connsiteY1472" fmla="*/ 3460739 h 6367455"/>
                <a:gd name="connsiteX1473" fmla="*/ 2820005 w 6891715"/>
                <a:gd name="connsiteY1473" fmla="*/ 3480741 h 6367455"/>
                <a:gd name="connsiteX1474" fmla="*/ 2804261 w 6891715"/>
                <a:gd name="connsiteY1474" fmla="*/ 3482964 h 6367455"/>
                <a:gd name="connsiteX1475" fmla="*/ 2793871 w 6891715"/>
                <a:gd name="connsiteY1475" fmla="*/ 3473439 h 6367455"/>
                <a:gd name="connsiteX1476" fmla="*/ 2782220 w 6891715"/>
                <a:gd name="connsiteY1476" fmla="*/ 3471534 h 6367455"/>
                <a:gd name="connsiteX1477" fmla="*/ 2775923 w 6891715"/>
                <a:gd name="connsiteY1477" fmla="*/ 3459786 h 6367455"/>
                <a:gd name="connsiteX1478" fmla="*/ 2790722 w 6891715"/>
                <a:gd name="connsiteY1478" fmla="*/ 3456611 h 6367455"/>
                <a:gd name="connsiteX1479" fmla="*/ 2777497 w 6891715"/>
                <a:gd name="connsiteY1479" fmla="*/ 3440736 h 6367455"/>
                <a:gd name="connsiteX1480" fmla="*/ 2776237 w 6891715"/>
                <a:gd name="connsiteY1480" fmla="*/ 3442641 h 6367455"/>
                <a:gd name="connsiteX1481" fmla="*/ 2772774 w 6891715"/>
                <a:gd name="connsiteY1481" fmla="*/ 3445816 h 6367455"/>
                <a:gd name="connsiteX1482" fmla="*/ 2770570 w 6891715"/>
                <a:gd name="connsiteY1482" fmla="*/ 3447086 h 6367455"/>
                <a:gd name="connsiteX1483" fmla="*/ 2768366 w 6891715"/>
                <a:gd name="connsiteY1483" fmla="*/ 3448674 h 6367455"/>
                <a:gd name="connsiteX1484" fmla="*/ 2766791 w 6891715"/>
                <a:gd name="connsiteY1484" fmla="*/ 3449309 h 6367455"/>
                <a:gd name="connsiteX1485" fmla="*/ 2766161 w 6891715"/>
                <a:gd name="connsiteY1485" fmla="*/ 3449626 h 6367455"/>
                <a:gd name="connsiteX1486" fmla="*/ 2765217 w 6891715"/>
                <a:gd name="connsiteY1486" fmla="*/ 3449626 h 6367455"/>
                <a:gd name="connsiteX1487" fmla="*/ 2761438 w 6891715"/>
                <a:gd name="connsiteY1487" fmla="*/ 3447721 h 6367455"/>
                <a:gd name="connsiteX1488" fmla="*/ 2756400 w 6891715"/>
                <a:gd name="connsiteY1488" fmla="*/ 3445499 h 6367455"/>
                <a:gd name="connsiteX1489" fmla="*/ 2750733 w 6891715"/>
                <a:gd name="connsiteY1489" fmla="*/ 3442324 h 6367455"/>
                <a:gd name="connsiteX1490" fmla="*/ 2739082 w 6891715"/>
                <a:gd name="connsiteY1490" fmla="*/ 3445499 h 6367455"/>
                <a:gd name="connsiteX1491" fmla="*/ 2730580 w 6891715"/>
                <a:gd name="connsiteY1491" fmla="*/ 3434069 h 6367455"/>
                <a:gd name="connsiteX1492" fmla="*/ 2726172 w 6891715"/>
                <a:gd name="connsiteY1492" fmla="*/ 3419146 h 6367455"/>
                <a:gd name="connsiteX1493" fmla="*/ 2732470 w 6891715"/>
                <a:gd name="connsiteY1493" fmla="*/ 3410574 h 6367455"/>
                <a:gd name="connsiteX1494" fmla="*/ 2721764 w 6891715"/>
                <a:gd name="connsiteY1494" fmla="*/ 3395016 h 6367455"/>
                <a:gd name="connsiteX1495" fmla="*/ 2728691 w 6891715"/>
                <a:gd name="connsiteY1495" fmla="*/ 3382316 h 6367455"/>
                <a:gd name="connsiteX1496" fmla="*/ 2706650 w 6891715"/>
                <a:gd name="connsiteY1496" fmla="*/ 3359457 h 6367455"/>
                <a:gd name="connsiteX1497" fmla="*/ 2712003 w 6891715"/>
                <a:gd name="connsiteY1497" fmla="*/ 3352155 h 6367455"/>
                <a:gd name="connsiteX1498" fmla="*/ 2742546 w 6891715"/>
                <a:gd name="connsiteY1498" fmla="*/ 3359140 h 6367455"/>
                <a:gd name="connsiteX1499" fmla="*/ 2751677 w 6891715"/>
                <a:gd name="connsiteY1499" fmla="*/ 3348344 h 6367455"/>
                <a:gd name="connsiteX1500" fmla="*/ 2760179 w 6891715"/>
                <a:gd name="connsiteY1500" fmla="*/ 3334692 h 6367455"/>
                <a:gd name="connsiteX1501" fmla="*/ 2739082 w 6891715"/>
                <a:gd name="connsiteY1501" fmla="*/ 3323262 h 6367455"/>
                <a:gd name="connsiteX1502" fmla="*/ 2739082 w 6891715"/>
                <a:gd name="connsiteY1502" fmla="*/ 3315959 h 6367455"/>
                <a:gd name="connsiteX1503" fmla="*/ 2755771 w 6891715"/>
                <a:gd name="connsiteY1503" fmla="*/ 3325166 h 6367455"/>
                <a:gd name="connsiteX1504" fmla="*/ 2785054 w 6891715"/>
                <a:gd name="connsiteY1504" fmla="*/ 3317547 h 6367455"/>
                <a:gd name="connsiteX1505" fmla="*/ 2767421 w 6891715"/>
                <a:gd name="connsiteY1505" fmla="*/ 3335644 h 6367455"/>
                <a:gd name="connsiteX1506" fmla="*/ 2773718 w 6891715"/>
                <a:gd name="connsiteY1506" fmla="*/ 3341677 h 6367455"/>
                <a:gd name="connsiteX1507" fmla="*/ 2771514 w 6891715"/>
                <a:gd name="connsiteY1507" fmla="*/ 3351202 h 6367455"/>
                <a:gd name="connsiteX1508" fmla="*/ 2790722 w 6891715"/>
                <a:gd name="connsiteY1508" fmla="*/ 3363903 h 6367455"/>
                <a:gd name="connsiteX1509" fmla="*/ 2795760 w 6891715"/>
                <a:gd name="connsiteY1509" fmla="*/ 3341677 h 6367455"/>
                <a:gd name="connsiteX1510" fmla="*/ 2802057 w 6891715"/>
                <a:gd name="connsiteY1510" fmla="*/ 3337549 h 6367455"/>
                <a:gd name="connsiteX1511" fmla="*/ 2811504 w 6891715"/>
                <a:gd name="connsiteY1511" fmla="*/ 3346757 h 6367455"/>
                <a:gd name="connsiteX1512" fmla="*/ 2811189 w 6891715"/>
                <a:gd name="connsiteY1512" fmla="*/ 3334374 h 6367455"/>
                <a:gd name="connsiteX1513" fmla="*/ 2803002 w 6891715"/>
                <a:gd name="connsiteY1513" fmla="*/ 3321674 h 6367455"/>
                <a:gd name="connsiteX1514" fmla="*/ 1020731 w 6891715"/>
                <a:gd name="connsiteY1514" fmla="*/ 3233728 h 6367455"/>
                <a:gd name="connsiteX1515" fmla="*/ 1016076 w 6891715"/>
                <a:gd name="connsiteY1515" fmla="*/ 3241030 h 6367455"/>
                <a:gd name="connsiteX1516" fmla="*/ 1012090 w 6891715"/>
                <a:gd name="connsiteY1516" fmla="*/ 3246428 h 6367455"/>
                <a:gd name="connsiteX1517" fmla="*/ 1006440 w 6891715"/>
                <a:gd name="connsiteY1517" fmla="*/ 3243253 h 6367455"/>
                <a:gd name="connsiteX1518" fmla="*/ 1012755 w 6891715"/>
                <a:gd name="connsiteY1518" fmla="*/ 3234680 h 6367455"/>
                <a:gd name="connsiteX1519" fmla="*/ 1074260 w 6891715"/>
                <a:gd name="connsiteY1519" fmla="*/ 3214677 h 6367455"/>
                <a:gd name="connsiteX1520" fmla="*/ 1089658 w 6891715"/>
                <a:gd name="connsiteY1520" fmla="*/ 3239024 h 6367455"/>
                <a:gd name="connsiteX1521" fmla="*/ 1106981 w 6891715"/>
                <a:gd name="connsiteY1521" fmla="*/ 3246073 h 6367455"/>
                <a:gd name="connsiteX1522" fmla="*/ 1103774 w 6891715"/>
                <a:gd name="connsiteY1522" fmla="*/ 3257926 h 6367455"/>
                <a:gd name="connsiteX1523" fmla="*/ 1117568 w 6891715"/>
                <a:gd name="connsiteY1523" fmla="*/ 3267537 h 6367455"/>
                <a:gd name="connsiteX1524" fmla="*/ 1101849 w 6891715"/>
                <a:gd name="connsiteY1524" fmla="*/ 3281632 h 6367455"/>
                <a:gd name="connsiteX1525" fmla="*/ 1099603 w 6891715"/>
                <a:gd name="connsiteY1525" fmla="*/ 3275225 h 6367455"/>
                <a:gd name="connsiteX1526" fmla="*/ 1084526 w 6891715"/>
                <a:gd name="connsiteY1526" fmla="*/ 3280350 h 6367455"/>
                <a:gd name="connsiteX1527" fmla="*/ 1077147 w 6891715"/>
                <a:gd name="connsiteY1527" fmla="*/ 3285797 h 6367455"/>
                <a:gd name="connsiteX1528" fmla="*/ 1063353 w 6891715"/>
                <a:gd name="connsiteY1528" fmla="*/ 3286117 h 6367455"/>
                <a:gd name="connsiteX1529" fmla="*/ 1055655 w 6891715"/>
                <a:gd name="connsiteY1529" fmla="*/ 3277467 h 6367455"/>
                <a:gd name="connsiteX1530" fmla="*/ 1067523 w 6891715"/>
                <a:gd name="connsiteY1530" fmla="*/ 3266897 h 6367455"/>
                <a:gd name="connsiteX1531" fmla="*/ 1082601 w 6891715"/>
                <a:gd name="connsiteY1531" fmla="*/ 3267856 h 6367455"/>
                <a:gd name="connsiteX1532" fmla="*/ 1082280 w 6891715"/>
                <a:gd name="connsiteY1532" fmla="*/ 3262730 h 6367455"/>
                <a:gd name="connsiteX1533" fmla="*/ 1070732 w 6891715"/>
                <a:gd name="connsiteY1533" fmla="*/ 3261449 h 6367455"/>
                <a:gd name="connsiteX1534" fmla="*/ 1073618 w 6891715"/>
                <a:gd name="connsiteY1534" fmla="*/ 3254081 h 6367455"/>
                <a:gd name="connsiteX1535" fmla="*/ 1082280 w 6891715"/>
                <a:gd name="connsiteY1535" fmla="*/ 3253121 h 6367455"/>
                <a:gd name="connsiteX1536" fmla="*/ 1087412 w 6891715"/>
                <a:gd name="connsiteY1536" fmla="*/ 3242227 h 6367455"/>
                <a:gd name="connsiteX1537" fmla="*/ 1073618 w 6891715"/>
                <a:gd name="connsiteY1537" fmla="*/ 3243190 h 6367455"/>
                <a:gd name="connsiteX1538" fmla="*/ 1059505 w 6891715"/>
                <a:gd name="connsiteY1538" fmla="*/ 3236141 h 6367455"/>
                <a:gd name="connsiteX1539" fmla="*/ 1056296 w 6891715"/>
                <a:gd name="connsiteY1539" fmla="*/ 3224288 h 6367455"/>
                <a:gd name="connsiteX1540" fmla="*/ 1068165 w 6891715"/>
                <a:gd name="connsiteY1540" fmla="*/ 3226530 h 6367455"/>
                <a:gd name="connsiteX1541" fmla="*/ 1064636 w 6891715"/>
                <a:gd name="connsiteY1541" fmla="*/ 3217881 h 6367455"/>
                <a:gd name="connsiteX1542" fmla="*/ 1036556 w 6891715"/>
                <a:gd name="connsiteY1542" fmla="*/ 3211501 h 6367455"/>
                <a:gd name="connsiteX1543" fmla="*/ 1042954 w 6891715"/>
                <a:gd name="connsiteY1543" fmla="*/ 3212454 h 6367455"/>
                <a:gd name="connsiteX1544" fmla="*/ 1032178 w 6891715"/>
                <a:gd name="connsiteY1544" fmla="*/ 3225472 h 6367455"/>
                <a:gd name="connsiteX1545" fmla="*/ 1020731 w 6891715"/>
                <a:gd name="connsiteY1545" fmla="*/ 3227377 h 6367455"/>
                <a:gd name="connsiteX1546" fmla="*/ 1025442 w 6891715"/>
                <a:gd name="connsiteY1546" fmla="*/ 3219122 h 6367455"/>
                <a:gd name="connsiteX1547" fmla="*/ 1065497 w 6891715"/>
                <a:gd name="connsiteY1547" fmla="*/ 3170226 h 6367455"/>
                <a:gd name="connsiteX1548" fmla="*/ 1066766 w 6891715"/>
                <a:gd name="connsiteY1548" fmla="*/ 3176576 h 6367455"/>
                <a:gd name="connsiteX1549" fmla="*/ 1060416 w 6891715"/>
                <a:gd name="connsiteY1549" fmla="*/ 3174354 h 6367455"/>
                <a:gd name="connsiteX1550" fmla="*/ 2496621 w 6891715"/>
                <a:gd name="connsiteY1550" fmla="*/ 3159114 h 6367455"/>
                <a:gd name="connsiteX1551" fmla="*/ 2512976 w 6891715"/>
                <a:gd name="connsiteY1551" fmla="*/ 3161291 h 6367455"/>
                <a:gd name="connsiteX1552" fmla="*/ 2507000 w 6891715"/>
                <a:gd name="connsiteY1552" fmla="*/ 3179948 h 6367455"/>
                <a:gd name="connsiteX1553" fmla="*/ 2488130 w 6891715"/>
                <a:gd name="connsiteY1553" fmla="*/ 3189277 h 6367455"/>
                <a:gd name="connsiteX1554" fmla="*/ 2479638 w 6891715"/>
                <a:gd name="connsiteY1554" fmla="*/ 3174662 h 6367455"/>
                <a:gd name="connsiteX1555" fmla="*/ 2481839 w 6891715"/>
                <a:gd name="connsiteY1555" fmla="*/ 3166888 h 6367455"/>
                <a:gd name="connsiteX1556" fmla="*/ 2494420 w 6891715"/>
                <a:gd name="connsiteY1556" fmla="*/ 3169687 h 6367455"/>
                <a:gd name="connsiteX1557" fmla="*/ 949493 w 6891715"/>
                <a:gd name="connsiteY1557" fmla="*/ 3151177 h 6367455"/>
                <a:gd name="connsiteX1558" fmla="*/ 957238 w 6891715"/>
                <a:gd name="connsiteY1558" fmla="*/ 3156257 h 6367455"/>
                <a:gd name="connsiteX1559" fmla="*/ 946125 w 6891715"/>
                <a:gd name="connsiteY1559" fmla="*/ 3170226 h 6367455"/>
                <a:gd name="connsiteX1560" fmla="*/ 1053951 w 6891715"/>
                <a:gd name="connsiteY1560" fmla="*/ 3149590 h 6367455"/>
                <a:gd name="connsiteX1561" fmla="*/ 1060416 w 6891715"/>
                <a:gd name="connsiteY1561" fmla="*/ 3156763 h 6367455"/>
                <a:gd name="connsiteX1562" fmla="*/ 1060416 w 6891715"/>
                <a:gd name="connsiteY1562" fmla="*/ 3162999 h 6367455"/>
                <a:gd name="connsiteX1563" fmla="*/ 1052656 w 6891715"/>
                <a:gd name="connsiteY1563" fmla="*/ 3167053 h 6367455"/>
                <a:gd name="connsiteX1564" fmla="*/ 1043924 w 6891715"/>
                <a:gd name="connsiteY1564" fmla="*/ 3161127 h 6367455"/>
                <a:gd name="connsiteX1565" fmla="*/ 1042953 w 6891715"/>
                <a:gd name="connsiteY1565" fmla="*/ 3151773 h 6367455"/>
                <a:gd name="connsiteX1566" fmla="*/ 957696 w 6891715"/>
                <a:gd name="connsiteY1566" fmla="*/ 3089266 h 6367455"/>
                <a:gd name="connsiteX1567" fmla="*/ 969937 w 6891715"/>
                <a:gd name="connsiteY1567" fmla="*/ 3097932 h 6367455"/>
                <a:gd name="connsiteX1568" fmla="*/ 966877 w 6891715"/>
                <a:gd name="connsiteY1568" fmla="*/ 3107561 h 6367455"/>
                <a:gd name="connsiteX1569" fmla="*/ 958002 w 6891715"/>
                <a:gd name="connsiteY1569" fmla="*/ 3112696 h 6367455"/>
                <a:gd name="connsiteX1570" fmla="*/ 965041 w 6891715"/>
                <a:gd name="connsiteY1570" fmla="*/ 3133881 h 6367455"/>
                <a:gd name="connsiteX1571" fmla="*/ 960144 w 6891715"/>
                <a:gd name="connsiteY1571" fmla="*/ 3148003 h 6367455"/>
                <a:gd name="connsiteX1572" fmla="*/ 950657 w 6891715"/>
                <a:gd name="connsiteY1572" fmla="*/ 3139337 h 6367455"/>
                <a:gd name="connsiteX1573" fmla="*/ 946679 w 6891715"/>
                <a:gd name="connsiteY1573" fmla="*/ 3129066 h 6367455"/>
                <a:gd name="connsiteX1574" fmla="*/ 944536 w 6891715"/>
                <a:gd name="connsiteY1574" fmla="*/ 3110771 h 6367455"/>
                <a:gd name="connsiteX1575" fmla="*/ 945148 w 6891715"/>
                <a:gd name="connsiteY1575" fmla="*/ 3090550 h 6367455"/>
                <a:gd name="connsiteX1576" fmla="*/ 2717252 w 6891715"/>
                <a:gd name="connsiteY1576" fmla="*/ 3084501 h 6367455"/>
                <a:gd name="connsiteX1577" fmla="*/ 2722526 w 6891715"/>
                <a:gd name="connsiteY1577" fmla="*/ 3100947 h 6367455"/>
                <a:gd name="connsiteX1578" fmla="*/ 2711048 w 6891715"/>
                <a:gd name="connsiteY1578" fmla="*/ 3096433 h 6367455"/>
                <a:gd name="connsiteX1579" fmla="*/ 2700501 w 6891715"/>
                <a:gd name="connsiteY1579" fmla="*/ 3105139 h 6367455"/>
                <a:gd name="connsiteX1580" fmla="*/ 2695538 w 6891715"/>
                <a:gd name="connsiteY1580" fmla="*/ 3099658 h 6367455"/>
                <a:gd name="connsiteX1581" fmla="*/ 2702673 w 6891715"/>
                <a:gd name="connsiteY1581" fmla="*/ 3089016 h 6367455"/>
                <a:gd name="connsiteX1582" fmla="*/ 1081056 w 6891715"/>
                <a:gd name="connsiteY1582" fmla="*/ 3082917 h 6367455"/>
                <a:gd name="connsiteX1583" fmla="*/ 1085552 w 6891715"/>
                <a:gd name="connsiteY1583" fmla="*/ 3084822 h 6367455"/>
                <a:gd name="connsiteX1584" fmla="*/ 1087404 w 6891715"/>
                <a:gd name="connsiteY1584" fmla="*/ 3093394 h 6367455"/>
                <a:gd name="connsiteX1585" fmla="*/ 1083700 w 6891715"/>
                <a:gd name="connsiteY1585" fmla="*/ 3105141 h 6367455"/>
                <a:gd name="connsiteX1586" fmla="*/ 1081056 w 6891715"/>
                <a:gd name="connsiteY1586" fmla="*/ 3095617 h 6367455"/>
                <a:gd name="connsiteX1587" fmla="*/ 3278151 w 6891715"/>
                <a:gd name="connsiteY1587" fmla="*/ 3081329 h 6367455"/>
                <a:gd name="connsiteX1588" fmla="*/ 3281326 w 6891715"/>
                <a:gd name="connsiteY1588" fmla="*/ 3085759 h 6367455"/>
                <a:gd name="connsiteX1589" fmla="*/ 3275928 w 6891715"/>
                <a:gd name="connsiteY1589" fmla="*/ 3099048 h 6367455"/>
                <a:gd name="connsiteX1590" fmla="*/ 3272118 w 6891715"/>
                <a:gd name="connsiteY1590" fmla="*/ 3137019 h 6367455"/>
                <a:gd name="connsiteX1591" fmla="*/ 3272436 w 6891715"/>
                <a:gd name="connsiteY1591" fmla="*/ 3161067 h 6367455"/>
                <a:gd name="connsiteX1592" fmla="*/ 3256561 w 6891715"/>
                <a:gd name="connsiteY1592" fmla="*/ 3174673 h 6367455"/>
                <a:gd name="connsiteX1593" fmla="*/ 3251481 w 6891715"/>
                <a:gd name="connsiteY1593" fmla="*/ 3207581 h 6367455"/>
                <a:gd name="connsiteX1594" fmla="*/ 3245448 w 6891715"/>
                <a:gd name="connsiteY1594" fmla="*/ 3235745 h 6367455"/>
                <a:gd name="connsiteX1595" fmla="*/ 3232113 w 6891715"/>
                <a:gd name="connsiteY1595" fmla="*/ 3264226 h 6367455"/>
                <a:gd name="connsiteX1596" fmla="*/ 3220365 w 6891715"/>
                <a:gd name="connsiteY1596" fmla="*/ 3268655 h 6367455"/>
                <a:gd name="connsiteX1597" fmla="*/ 3219413 w 6891715"/>
                <a:gd name="connsiteY1597" fmla="*/ 3255048 h 6367455"/>
                <a:gd name="connsiteX1598" fmla="*/ 3232430 w 6891715"/>
                <a:gd name="connsiteY1598" fmla="*/ 3179419 h 6367455"/>
                <a:gd name="connsiteX1599" fmla="*/ 3249258 w 6891715"/>
                <a:gd name="connsiteY1599" fmla="*/ 3154106 h 6367455"/>
                <a:gd name="connsiteX1600" fmla="*/ 3259418 w 6891715"/>
                <a:gd name="connsiteY1600" fmla="*/ 3133854 h 6367455"/>
                <a:gd name="connsiteX1601" fmla="*/ 3265768 w 6891715"/>
                <a:gd name="connsiteY1601" fmla="*/ 3118034 h 6367455"/>
                <a:gd name="connsiteX1602" fmla="*/ 3264498 w 6891715"/>
                <a:gd name="connsiteY1602" fmla="*/ 3103479 h 6367455"/>
                <a:gd name="connsiteX1603" fmla="*/ 963890 w 6891715"/>
                <a:gd name="connsiteY1603" fmla="*/ 3071804 h 6367455"/>
                <a:gd name="connsiteX1604" fmla="*/ 974701 w 6891715"/>
                <a:gd name="connsiteY1604" fmla="*/ 3076971 h 6367455"/>
                <a:gd name="connsiteX1605" fmla="*/ 969132 w 6891715"/>
                <a:gd name="connsiteY1605" fmla="*/ 3086091 h 6367455"/>
                <a:gd name="connsiteX1606" fmla="*/ 961597 w 6891715"/>
                <a:gd name="connsiteY1606" fmla="*/ 3083963 h 6367455"/>
                <a:gd name="connsiteX1607" fmla="*/ 954063 w 6891715"/>
                <a:gd name="connsiteY1607" fmla="*/ 3080315 h 6367455"/>
                <a:gd name="connsiteX1608" fmla="*/ 955045 w 6891715"/>
                <a:gd name="connsiteY1608" fmla="*/ 3073020 h 6367455"/>
                <a:gd name="connsiteX1609" fmla="*/ 960350 w 6891715"/>
                <a:gd name="connsiteY1609" fmla="*/ 3040054 h 6367455"/>
                <a:gd name="connsiteX1610" fmla="*/ 976288 w 6891715"/>
                <a:gd name="connsiteY1610" fmla="*/ 3041016 h 6367455"/>
                <a:gd name="connsiteX1611" fmla="*/ 974100 w 6891715"/>
                <a:gd name="connsiteY1611" fmla="*/ 3051920 h 6367455"/>
                <a:gd name="connsiteX1612" fmla="*/ 968788 w 6891715"/>
                <a:gd name="connsiteY1612" fmla="*/ 3050637 h 6367455"/>
                <a:gd name="connsiteX1613" fmla="*/ 970975 w 6891715"/>
                <a:gd name="connsiteY1613" fmla="*/ 3059296 h 6367455"/>
                <a:gd name="connsiteX1614" fmla="*/ 974100 w 6891715"/>
                <a:gd name="connsiteY1614" fmla="*/ 3058975 h 6367455"/>
                <a:gd name="connsiteX1615" fmla="*/ 975038 w 6891715"/>
                <a:gd name="connsiteY1615" fmla="*/ 3071804 h 6367455"/>
                <a:gd name="connsiteX1616" fmla="*/ 960350 w 6891715"/>
                <a:gd name="connsiteY1616" fmla="*/ 3064748 h 6367455"/>
                <a:gd name="connsiteX1617" fmla="*/ 959412 w 6891715"/>
                <a:gd name="connsiteY1617" fmla="*/ 3056089 h 6367455"/>
                <a:gd name="connsiteX1618" fmla="*/ 941600 w 6891715"/>
                <a:gd name="connsiteY1618" fmla="*/ 3052882 h 6367455"/>
                <a:gd name="connsiteX1619" fmla="*/ 936599 w 6891715"/>
                <a:gd name="connsiteY1619" fmla="*/ 3043582 h 6367455"/>
                <a:gd name="connsiteX1620" fmla="*/ 1047716 w 6891715"/>
                <a:gd name="connsiteY1620" fmla="*/ 3033705 h 6367455"/>
                <a:gd name="connsiteX1621" fmla="*/ 1067084 w 6891715"/>
                <a:gd name="connsiteY1621" fmla="*/ 3048347 h 6367455"/>
                <a:gd name="connsiteX1622" fmla="*/ 1069307 w 6891715"/>
                <a:gd name="connsiteY1622" fmla="*/ 3077949 h 6367455"/>
                <a:gd name="connsiteX1623" fmla="*/ 1066132 w 6891715"/>
                <a:gd name="connsiteY1623" fmla="*/ 3087498 h 6367455"/>
                <a:gd name="connsiteX1624" fmla="*/ 1076926 w 6891715"/>
                <a:gd name="connsiteY1624" fmla="*/ 3092590 h 6367455"/>
                <a:gd name="connsiteX1625" fmla="*/ 1079466 w 6891715"/>
                <a:gd name="connsiteY1625" fmla="*/ 3109460 h 6367455"/>
                <a:gd name="connsiteX1626" fmla="*/ 1084229 w 6891715"/>
                <a:gd name="connsiteY1626" fmla="*/ 3109460 h 6367455"/>
                <a:gd name="connsiteX1627" fmla="*/ 1082642 w 6891715"/>
                <a:gd name="connsiteY1627" fmla="*/ 3121874 h 6367455"/>
                <a:gd name="connsiteX1628" fmla="*/ 1108678 w 6891715"/>
                <a:gd name="connsiteY1628" fmla="*/ 3115508 h 6367455"/>
                <a:gd name="connsiteX1629" fmla="*/ 1111218 w 6891715"/>
                <a:gd name="connsiteY1629" fmla="*/ 3125057 h 6367455"/>
                <a:gd name="connsiteX1630" fmla="*/ 1097247 w 6891715"/>
                <a:gd name="connsiteY1630" fmla="*/ 3135879 h 6367455"/>
                <a:gd name="connsiteX1631" fmla="*/ 1089310 w 6891715"/>
                <a:gd name="connsiteY1631" fmla="*/ 3154022 h 6367455"/>
                <a:gd name="connsiteX1632" fmla="*/ 1080737 w 6891715"/>
                <a:gd name="connsiteY1632" fmla="*/ 3159115 h 6367455"/>
                <a:gd name="connsiteX1633" fmla="*/ 1079784 w 6891715"/>
                <a:gd name="connsiteY1633" fmla="*/ 3152749 h 6367455"/>
                <a:gd name="connsiteX1634" fmla="*/ 1081372 w 6891715"/>
                <a:gd name="connsiteY1634" fmla="*/ 3135879 h 6367455"/>
                <a:gd name="connsiteX1635" fmla="*/ 1066766 w 6891715"/>
                <a:gd name="connsiteY1635" fmla="*/ 3136198 h 6367455"/>
                <a:gd name="connsiteX1636" fmla="*/ 1059148 w 6891715"/>
                <a:gd name="connsiteY1636" fmla="*/ 3139381 h 6367455"/>
                <a:gd name="connsiteX1637" fmla="*/ 1055971 w 6891715"/>
                <a:gd name="connsiteY1637" fmla="*/ 3132060 h 6367455"/>
                <a:gd name="connsiteX1638" fmla="*/ 1045494 w 6891715"/>
                <a:gd name="connsiteY1638" fmla="*/ 3119009 h 6367455"/>
                <a:gd name="connsiteX1639" fmla="*/ 1046446 w 6891715"/>
                <a:gd name="connsiteY1639" fmla="*/ 3112006 h 6367455"/>
                <a:gd name="connsiteX1640" fmla="*/ 1044224 w 6891715"/>
                <a:gd name="connsiteY1640" fmla="*/ 3098320 h 6367455"/>
                <a:gd name="connsiteX1641" fmla="*/ 1032158 w 6891715"/>
                <a:gd name="connsiteY1641" fmla="*/ 3089726 h 6367455"/>
                <a:gd name="connsiteX1642" fmla="*/ 1032793 w 6891715"/>
                <a:gd name="connsiteY1642" fmla="*/ 3102457 h 6367455"/>
                <a:gd name="connsiteX1643" fmla="*/ 1019777 w 6891715"/>
                <a:gd name="connsiteY1643" fmla="*/ 3099275 h 6367455"/>
                <a:gd name="connsiteX1644" fmla="*/ 1012474 w 6891715"/>
                <a:gd name="connsiteY1644" fmla="*/ 3087816 h 6367455"/>
                <a:gd name="connsiteX1645" fmla="*/ 1008027 w 6891715"/>
                <a:gd name="connsiteY1645" fmla="*/ 3077312 h 6367455"/>
                <a:gd name="connsiteX1646" fmla="*/ 1015331 w 6891715"/>
                <a:gd name="connsiteY1646" fmla="*/ 3068718 h 6367455"/>
                <a:gd name="connsiteX1647" fmla="*/ 1023904 w 6891715"/>
                <a:gd name="connsiteY1647" fmla="*/ 3075084 h 6367455"/>
                <a:gd name="connsiteX1648" fmla="*/ 1028031 w 6891715"/>
                <a:gd name="connsiteY1648" fmla="*/ 3071901 h 6367455"/>
                <a:gd name="connsiteX1649" fmla="*/ 1023904 w 6891715"/>
                <a:gd name="connsiteY1649" fmla="*/ 3055031 h 6367455"/>
                <a:gd name="connsiteX1650" fmla="*/ 1025491 w 6891715"/>
                <a:gd name="connsiteY1650" fmla="*/ 3045482 h 6367455"/>
                <a:gd name="connsiteX1651" fmla="*/ 1032158 w 6891715"/>
                <a:gd name="connsiteY1651" fmla="*/ 3060123 h 6367455"/>
                <a:gd name="connsiteX1652" fmla="*/ 1049304 w 6891715"/>
                <a:gd name="connsiteY1652" fmla="*/ 3065217 h 6367455"/>
                <a:gd name="connsiteX1653" fmla="*/ 1039462 w 6891715"/>
                <a:gd name="connsiteY1653" fmla="*/ 3043254 h 6367455"/>
                <a:gd name="connsiteX1654" fmla="*/ 2663477 w 6891715"/>
                <a:gd name="connsiteY1654" fmla="*/ 3014652 h 6367455"/>
                <a:gd name="connsiteX1655" fmla="*/ 2668550 w 6891715"/>
                <a:gd name="connsiteY1655" fmla="*/ 3015608 h 6367455"/>
                <a:gd name="connsiteX1656" fmla="*/ 2660624 w 6891715"/>
                <a:gd name="connsiteY1656" fmla="*/ 3025162 h 6367455"/>
                <a:gd name="connsiteX1657" fmla="*/ 2651113 w 6891715"/>
                <a:gd name="connsiteY1657" fmla="*/ 3049369 h 6367455"/>
                <a:gd name="connsiteX1658" fmla="*/ 2659673 w 6891715"/>
                <a:gd name="connsiteY1658" fmla="*/ 3062110 h 6367455"/>
                <a:gd name="connsiteX1659" fmla="*/ 2667282 w 6891715"/>
                <a:gd name="connsiteY1659" fmla="*/ 3079946 h 6367455"/>
                <a:gd name="connsiteX1660" fmla="*/ 2665379 w 6891715"/>
                <a:gd name="connsiteY1660" fmla="*/ 3098101 h 6367455"/>
                <a:gd name="connsiteX1661" fmla="*/ 2651747 w 6891715"/>
                <a:gd name="connsiteY1661" fmla="*/ 3118168 h 6367455"/>
                <a:gd name="connsiteX1662" fmla="*/ 2641284 w 6891715"/>
                <a:gd name="connsiteY1662" fmla="*/ 3138552 h 6367455"/>
                <a:gd name="connsiteX1663" fmla="*/ 2639382 w 6891715"/>
                <a:gd name="connsiteY1663" fmla="*/ 3148107 h 6367455"/>
                <a:gd name="connsiteX1664" fmla="*/ 2633992 w 6891715"/>
                <a:gd name="connsiteY1664" fmla="*/ 3144922 h 6367455"/>
                <a:gd name="connsiteX1665" fmla="*/ 2624481 w 6891715"/>
                <a:gd name="connsiteY1665" fmla="*/ 3135367 h 6367455"/>
                <a:gd name="connsiteX1666" fmla="*/ 2607361 w 6891715"/>
                <a:gd name="connsiteY1666" fmla="*/ 3133456 h 6367455"/>
                <a:gd name="connsiteX1667" fmla="*/ 2591509 w 6891715"/>
                <a:gd name="connsiteY1667" fmla="*/ 3129315 h 6367455"/>
                <a:gd name="connsiteX1668" fmla="*/ 2583266 w 6891715"/>
                <a:gd name="connsiteY1668" fmla="*/ 3137596 h 6367455"/>
                <a:gd name="connsiteX1669" fmla="*/ 2569316 w 6891715"/>
                <a:gd name="connsiteY1669" fmla="*/ 3133775 h 6367455"/>
                <a:gd name="connsiteX1670" fmla="*/ 2548392 w 6891715"/>
                <a:gd name="connsiteY1670" fmla="*/ 3148744 h 6367455"/>
                <a:gd name="connsiteX1671" fmla="*/ 2533808 w 6891715"/>
                <a:gd name="connsiteY1671" fmla="*/ 3141738 h 6367455"/>
                <a:gd name="connsiteX1672" fmla="*/ 2530003 w 6891715"/>
                <a:gd name="connsiteY1672" fmla="*/ 3127723 h 6367455"/>
                <a:gd name="connsiteX1673" fmla="*/ 2504006 w 6891715"/>
                <a:gd name="connsiteY1673" fmla="*/ 3142693 h 6367455"/>
                <a:gd name="connsiteX1674" fmla="*/ 2496714 w 6891715"/>
                <a:gd name="connsiteY1674" fmla="*/ 3155433 h 6367455"/>
                <a:gd name="connsiteX1675" fmla="*/ 2471351 w 6891715"/>
                <a:gd name="connsiteY1675" fmla="*/ 3164352 h 6367455"/>
                <a:gd name="connsiteX1676" fmla="*/ 2468180 w 6891715"/>
                <a:gd name="connsiteY1676" fmla="*/ 3181551 h 6367455"/>
                <a:gd name="connsiteX1677" fmla="*/ 2479277 w 6891715"/>
                <a:gd name="connsiteY1677" fmla="*/ 3189514 h 6367455"/>
                <a:gd name="connsiteX1678" fmla="*/ 2479277 w 6891715"/>
                <a:gd name="connsiteY1678" fmla="*/ 3193973 h 6367455"/>
                <a:gd name="connsiteX1679" fmla="*/ 2485617 w 6891715"/>
                <a:gd name="connsiteY1679" fmla="*/ 3200343 h 6367455"/>
                <a:gd name="connsiteX1680" fmla="*/ 2484666 w 6891715"/>
                <a:gd name="connsiteY1680" fmla="*/ 3214677 h 6367455"/>
                <a:gd name="connsiteX1681" fmla="*/ 2473887 w 6891715"/>
                <a:gd name="connsiteY1681" fmla="*/ 3211809 h 6367455"/>
                <a:gd name="connsiteX1682" fmla="*/ 2477057 w 6891715"/>
                <a:gd name="connsiteY1682" fmla="*/ 3200343 h 6367455"/>
                <a:gd name="connsiteX1683" fmla="*/ 2468814 w 6891715"/>
                <a:gd name="connsiteY1683" fmla="*/ 3205439 h 6367455"/>
                <a:gd name="connsiteX1684" fmla="*/ 2458986 w 6891715"/>
                <a:gd name="connsiteY1684" fmla="*/ 3192062 h 6367455"/>
                <a:gd name="connsiteX1685" fmla="*/ 2449475 w 6891715"/>
                <a:gd name="connsiteY1685" fmla="*/ 3187921 h 6367455"/>
                <a:gd name="connsiteX1686" fmla="*/ 2452328 w 6891715"/>
                <a:gd name="connsiteY1686" fmla="*/ 3178047 h 6367455"/>
                <a:gd name="connsiteX1687" fmla="*/ 2456767 w 6891715"/>
                <a:gd name="connsiteY1687" fmla="*/ 3149381 h 6367455"/>
                <a:gd name="connsiteX1688" fmla="*/ 2481813 w 6891715"/>
                <a:gd name="connsiteY1688" fmla="*/ 3128041 h 6367455"/>
                <a:gd name="connsiteX1689" fmla="*/ 2509396 w 6891715"/>
                <a:gd name="connsiteY1689" fmla="*/ 3122945 h 6367455"/>
                <a:gd name="connsiteX1690" fmla="*/ 2521760 w 6891715"/>
                <a:gd name="connsiteY1690" fmla="*/ 3114345 h 6367455"/>
                <a:gd name="connsiteX1691" fmla="*/ 2562024 w 6891715"/>
                <a:gd name="connsiteY1691" fmla="*/ 3109568 h 6367455"/>
                <a:gd name="connsiteX1692" fmla="*/ 2582632 w 6891715"/>
                <a:gd name="connsiteY1692" fmla="*/ 3077717 h 6367455"/>
                <a:gd name="connsiteX1693" fmla="*/ 2602605 w 6891715"/>
                <a:gd name="connsiteY1693" fmla="*/ 3055421 h 6367455"/>
                <a:gd name="connsiteX1694" fmla="*/ 2615287 w 6891715"/>
                <a:gd name="connsiteY1694" fmla="*/ 3047459 h 6367455"/>
                <a:gd name="connsiteX1695" fmla="*/ 2630188 w 6891715"/>
                <a:gd name="connsiteY1695" fmla="*/ 3047459 h 6367455"/>
                <a:gd name="connsiteX1696" fmla="*/ 2642553 w 6891715"/>
                <a:gd name="connsiteY1696" fmla="*/ 3036947 h 6367455"/>
                <a:gd name="connsiteX1697" fmla="*/ 3448413 w 6891715"/>
                <a:gd name="connsiteY1697" fmla="*/ 2979732 h 6367455"/>
                <a:gd name="connsiteX1698" fmla="*/ 3453791 w 6891715"/>
                <a:gd name="connsiteY1698" fmla="*/ 2990488 h 6367455"/>
                <a:gd name="connsiteX1699" fmla="*/ 3465498 w 6891715"/>
                <a:gd name="connsiteY1699" fmla="*/ 2979732 h 6367455"/>
                <a:gd name="connsiteX1700" fmla="*/ 3471826 w 6891715"/>
                <a:gd name="connsiteY1700" fmla="*/ 2991437 h 6367455"/>
                <a:gd name="connsiteX1701" fmla="*/ 3467396 w 6891715"/>
                <a:gd name="connsiteY1701" fmla="*/ 3010102 h 6367455"/>
                <a:gd name="connsiteX1702" fmla="*/ 3453159 w 6891715"/>
                <a:gd name="connsiteY1702" fmla="*/ 3013582 h 6367455"/>
                <a:gd name="connsiteX1703" fmla="*/ 3450311 w 6891715"/>
                <a:gd name="connsiteY1703" fmla="*/ 3061035 h 6367455"/>
                <a:gd name="connsiteX1704" fmla="*/ 3458537 w 6891715"/>
                <a:gd name="connsiteY1704" fmla="*/ 3074321 h 6367455"/>
                <a:gd name="connsiteX1705" fmla="*/ 3441769 w 6891715"/>
                <a:gd name="connsiteY1705" fmla="*/ 3080016 h 6367455"/>
                <a:gd name="connsiteX1706" fmla="*/ 3442085 w 6891715"/>
                <a:gd name="connsiteY1706" fmla="*/ 3097415 h 6367455"/>
                <a:gd name="connsiteX1707" fmla="*/ 3430378 w 6891715"/>
                <a:gd name="connsiteY1707" fmla="*/ 3099630 h 6367455"/>
                <a:gd name="connsiteX1708" fmla="*/ 3407598 w 6891715"/>
                <a:gd name="connsiteY1708" fmla="*/ 3133480 h 6367455"/>
                <a:gd name="connsiteX1709" fmla="*/ 3408547 w 6891715"/>
                <a:gd name="connsiteY1709" fmla="*/ 3149296 h 6367455"/>
                <a:gd name="connsiteX1710" fmla="*/ 3381338 w 6891715"/>
                <a:gd name="connsiteY1710" fmla="*/ 3155940 h 6367455"/>
                <a:gd name="connsiteX1711" fmla="*/ 3399056 w 6891715"/>
                <a:gd name="connsiteY1711" fmla="*/ 3131898 h 6367455"/>
                <a:gd name="connsiteX1712" fmla="*/ 3405384 w 6891715"/>
                <a:gd name="connsiteY1712" fmla="*/ 3121142 h 6367455"/>
                <a:gd name="connsiteX1713" fmla="*/ 3388615 w 6891715"/>
                <a:gd name="connsiteY1713" fmla="*/ 3129683 h 6367455"/>
                <a:gd name="connsiteX1714" fmla="*/ 3390197 w 6891715"/>
                <a:gd name="connsiteY1714" fmla="*/ 3106272 h 6367455"/>
                <a:gd name="connsiteX1715" fmla="*/ 3384818 w 6891715"/>
                <a:gd name="connsiteY1715" fmla="*/ 3092037 h 6367455"/>
                <a:gd name="connsiteX1716" fmla="*/ 3394626 w 6891715"/>
                <a:gd name="connsiteY1716" fmla="*/ 3078118 h 6367455"/>
                <a:gd name="connsiteX1717" fmla="*/ 3384502 w 6891715"/>
                <a:gd name="connsiteY1717" fmla="*/ 3050912 h 6367455"/>
                <a:gd name="connsiteX1718" fmla="*/ 3412977 w 6891715"/>
                <a:gd name="connsiteY1718" fmla="*/ 3012000 h 6367455"/>
                <a:gd name="connsiteX1719" fmla="*/ 3414559 w 6891715"/>
                <a:gd name="connsiteY1719" fmla="*/ 2994917 h 6367455"/>
                <a:gd name="connsiteX1720" fmla="*/ 3442085 w 6891715"/>
                <a:gd name="connsiteY1720" fmla="*/ 2991437 h 6367455"/>
                <a:gd name="connsiteX1721" fmla="*/ 3493415 w 6891715"/>
                <a:gd name="connsiteY1721" fmla="*/ 2962270 h 6367455"/>
                <a:gd name="connsiteX1722" fmla="*/ 3495638 w 6891715"/>
                <a:gd name="connsiteY1722" fmla="*/ 2975755 h 6367455"/>
                <a:gd name="connsiteX1723" fmla="*/ 3483890 w 6891715"/>
                <a:gd name="connsiteY1723" fmla="*/ 2974150 h 6367455"/>
                <a:gd name="connsiteX1724" fmla="*/ 3475318 w 6891715"/>
                <a:gd name="connsiteY1724" fmla="*/ 2990845 h 6367455"/>
                <a:gd name="connsiteX1725" fmla="*/ 3473413 w 6891715"/>
                <a:gd name="connsiteY1725" fmla="*/ 2976076 h 6367455"/>
                <a:gd name="connsiteX1726" fmla="*/ 2769847 w 6891715"/>
                <a:gd name="connsiteY1726" fmla="*/ 2960682 h 6367455"/>
                <a:gd name="connsiteX1727" fmla="*/ 2770150 w 6891715"/>
                <a:gd name="connsiteY1727" fmla="*/ 2978807 h 6367455"/>
                <a:gd name="connsiteX1728" fmla="*/ 2761986 w 6891715"/>
                <a:gd name="connsiteY1728" fmla="*/ 2994019 h 6367455"/>
                <a:gd name="connsiteX1729" fmla="*/ 2751100 w 6891715"/>
                <a:gd name="connsiteY1729" fmla="*/ 2971363 h 6367455"/>
                <a:gd name="connsiteX1730" fmla="*/ 2754728 w 6891715"/>
                <a:gd name="connsiteY1730" fmla="*/ 2961977 h 6367455"/>
                <a:gd name="connsiteX1731" fmla="*/ 1053114 w 6891715"/>
                <a:gd name="connsiteY1731" fmla="*/ 2895591 h 6367455"/>
                <a:gd name="connsiteX1732" fmla="*/ 1060733 w 6891715"/>
                <a:gd name="connsiteY1732" fmla="*/ 2896547 h 6367455"/>
                <a:gd name="connsiteX1733" fmla="*/ 1066448 w 6891715"/>
                <a:gd name="connsiteY1733" fmla="*/ 2921057 h 6367455"/>
                <a:gd name="connsiteX1734" fmla="*/ 1051527 w 6891715"/>
                <a:gd name="connsiteY1734" fmla="*/ 2933787 h 6367455"/>
                <a:gd name="connsiteX1735" fmla="*/ 1053749 w 6891715"/>
                <a:gd name="connsiteY1735" fmla="*/ 2941110 h 6367455"/>
                <a:gd name="connsiteX1736" fmla="*/ 1068353 w 6891715"/>
                <a:gd name="connsiteY1736" fmla="*/ 2926149 h 6367455"/>
                <a:gd name="connsiteX1737" fmla="*/ 1071528 w 6891715"/>
                <a:gd name="connsiteY1737" fmla="*/ 2931239 h 6367455"/>
                <a:gd name="connsiteX1738" fmla="*/ 1063274 w 6891715"/>
                <a:gd name="connsiteY1738" fmla="*/ 2946204 h 6367455"/>
                <a:gd name="connsiteX1739" fmla="*/ 1051844 w 6891715"/>
                <a:gd name="connsiteY1739" fmla="*/ 2947478 h 6367455"/>
                <a:gd name="connsiteX1740" fmla="*/ 1042318 w 6891715"/>
                <a:gd name="connsiteY1740" fmla="*/ 2957981 h 6367455"/>
                <a:gd name="connsiteX1741" fmla="*/ 1030571 w 6891715"/>
                <a:gd name="connsiteY1741" fmla="*/ 2965621 h 6367455"/>
                <a:gd name="connsiteX1742" fmla="*/ 1041365 w 6891715"/>
                <a:gd name="connsiteY1742" fmla="*/ 2967849 h 6367455"/>
                <a:gd name="connsiteX1743" fmla="*/ 1043271 w 6891715"/>
                <a:gd name="connsiteY1743" fmla="*/ 2977080 h 6367455"/>
                <a:gd name="connsiteX1744" fmla="*/ 1040413 w 6891715"/>
                <a:gd name="connsiteY1744" fmla="*/ 2983446 h 6367455"/>
                <a:gd name="connsiteX1745" fmla="*/ 1028983 w 6891715"/>
                <a:gd name="connsiteY1745" fmla="*/ 2991722 h 6367455"/>
                <a:gd name="connsiteX1746" fmla="*/ 1020413 w 6891715"/>
                <a:gd name="connsiteY1746" fmla="*/ 2991085 h 6367455"/>
                <a:gd name="connsiteX1747" fmla="*/ 1010885 w 6891715"/>
                <a:gd name="connsiteY1747" fmla="*/ 2990130 h 6367455"/>
                <a:gd name="connsiteX1748" fmla="*/ 1009614 w 6891715"/>
                <a:gd name="connsiteY1748" fmla="*/ 2997451 h 6367455"/>
                <a:gd name="connsiteX1749" fmla="*/ 1004853 w 6891715"/>
                <a:gd name="connsiteY1749" fmla="*/ 3013366 h 6367455"/>
                <a:gd name="connsiteX1750" fmla="*/ 987717 w 6891715"/>
                <a:gd name="connsiteY1750" fmla="*/ 3021006 h 6367455"/>
                <a:gd name="connsiteX1751" fmla="*/ 976287 w 6891715"/>
                <a:gd name="connsiteY1751" fmla="*/ 3013366 h 6367455"/>
                <a:gd name="connsiteX1752" fmla="*/ 986765 w 6891715"/>
                <a:gd name="connsiteY1752" fmla="*/ 3006045 h 6367455"/>
                <a:gd name="connsiteX1753" fmla="*/ 995010 w 6891715"/>
                <a:gd name="connsiteY1753" fmla="*/ 2991085 h 6367455"/>
                <a:gd name="connsiteX1754" fmla="*/ 986447 w 6891715"/>
                <a:gd name="connsiteY1754" fmla="*/ 2987266 h 6367455"/>
                <a:gd name="connsiteX1755" fmla="*/ 983272 w 6891715"/>
                <a:gd name="connsiteY1755" fmla="*/ 2980900 h 6367455"/>
                <a:gd name="connsiteX1756" fmla="*/ 991845 w 6891715"/>
                <a:gd name="connsiteY1756" fmla="*/ 2974534 h 6367455"/>
                <a:gd name="connsiteX1757" fmla="*/ 980097 w 6891715"/>
                <a:gd name="connsiteY1757" fmla="*/ 2974534 h 6367455"/>
                <a:gd name="connsiteX1758" fmla="*/ 976605 w 6891715"/>
                <a:gd name="connsiteY1758" fmla="*/ 2955434 h 6367455"/>
                <a:gd name="connsiteX1759" fmla="*/ 989305 w 6891715"/>
                <a:gd name="connsiteY1759" fmla="*/ 2938244 h 6367455"/>
                <a:gd name="connsiteX1760" fmla="*/ 995645 w 6891715"/>
                <a:gd name="connsiteY1760" fmla="*/ 2945568 h 6367455"/>
                <a:gd name="connsiteX1761" fmla="*/ 996597 w 6891715"/>
                <a:gd name="connsiteY1761" fmla="*/ 2940473 h 6367455"/>
                <a:gd name="connsiteX1762" fmla="*/ 1009297 w 6891715"/>
                <a:gd name="connsiteY1762" fmla="*/ 2942384 h 6367455"/>
                <a:gd name="connsiteX1763" fmla="*/ 1012473 w 6891715"/>
                <a:gd name="connsiteY1763" fmla="*/ 2950025 h 6367455"/>
                <a:gd name="connsiteX1764" fmla="*/ 1012473 w 6891715"/>
                <a:gd name="connsiteY1764" fmla="*/ 2939200 h 6367455"/>
                <a:gd name="connsiteX1765" fmla="*/ 1014377 w 6891715"/>
                <a:gd name="connsiteY1765" fmla="*/ 2930921 h 6367455"/>
                <a:gd name="connsiteX1766" fmla="*/ 1042000 w 6891715"/>
                <a:gd name="connsiteY1766" fmla="*/ 2909597 h 6367455"/>
                <a:gd name="connsiteX1767" fmla="*/ 1051209 w 6891715"/>
                <a:gd name="connsiteY1767" fmla="*/ 2904186 h 6367455"/>
                <a:gd name="connsiteX1768" fmla="*/ 1350059 w 6891715"/>
                <a:gd name="connsiteY1768" fmla="*/ 2857495 h 6367455"/>
                <a:gd name="connsiteX1769" fmla="*/ 1357674 w 6891715"/>
                <a:gd name="connsiteY1769" fmla="*/ 2864802 h 6367455"/>
                <a:gd name="connsiteX1770" fmla="*/ 1355452 w 6891715"/>
                <a:gd name="connsiteY1770" fmla="*/ 2876239 h 6367455"/>
                <a:gd name="connsiteX1771" fmla="*/ 1359577 w 6891715"/>
                <a:gd name="connsiteY1771" fmla="*/ 2883863 h 6367455"/>
                <a:gd name="connsiteX1772" fmla="*/ 1370365 w 6891715"/>
                <a:gd name="connsiteY1772" fmla="*/ 2885769 h 6367455"/>
                <a:gd name="connsiteX1773" fmla="*/ 1361164 w 6891715"/>
                <a:gd name="connsiteY1773" fmla="*/ 2908962 h 6367455"/>
                <a:gd name="connsiteX1774" fmla="*/ 1339906 w 6891715"/>
                <a:gd name="connsiteY1774" fmla="*/ 2921989 h 6367455"/>
                <a:gd name="connsiteX1775" fmla="*/ 1307551 w 6891715"/>
                <a:gd name="connsiteY1775" fmla="*/ 2950584 h 6367455"/>
                <a:gd name="connsiteX1776" fmla="*/ 1298350 w 6891715"/>
                <a:gd name="connsiteY1776" fmla="*/ 2965517 h 6367455"/>
                <a:gd name="connsiteX1777" fmla="*/ 1284393 w 6891715"/>
                <a:gd name="connsiteY1777" fmla="*/ 2971871 h 6367455"/>
                <a:gd name="connsiteX1778" fmla="*/ 1283441 w 6891715"/>
                <a:gd name="connsiteY1778" fmla="*/ 2979495 h 6367455"/>
                <a:gd name="connsiteX1779" fmla="*/ 1266628 w 6891715"/>
                <a:gd name="connsiteY1779" fmla="*/ 2996334 h 6367455"/>
                <a:gd name="connsiteX1780" fmla="*/ 1259332 w 6891715"/>
                <a:gd name="connsiteY1780" fmla="*/ 2995381 h 6367455"/>
                <a:gd name="connsiteX1781" fmla="*/ 1243469 w 6891715"/>
                <a:gd name="connsiteY1781" fmla="*/ 2999829 h 6367455"/>
                <a:gd name="connsiteX1782" fmla="*/ 1258381 w 6891715"/>
                <a:gd name="connsiteY1782" fmla="*/ 3002688 h 6367455"/>
                <a:gd name="connsiteX1783" fmla="*/ 1261553 w 6891715"/>
                <a:gd name="connsiteY1783" fmla="*/ 3008089 h 6367455"/>
                <a:gd name="connsiteX1784" fmla="*/ 1290103 w 6891715"/>
                <a:gd name="connsiteY1784" fmla="*/ 2999193 h 6367455"/>
                <a:gd name="connsiteX1785" fmla="*/ 1295496 w 6891715"/>
                <a:gd name="connsiteY1785" fmla="*/ 3001417 h 6367455"/>
                <a:gd name="connsiteX1786" fmla="*/ 1278683 w 6891715"/>
                <a:gd name="connsiteY1786" fmla="*/ 3023657 h 6367455"/>
                <a:gd name="connsiteX1787" fmla="*/ 1272973 w 6891715"/>
                <a:gd name="connsiteY1787" fmla="*/ 3016667 h 6367455"/>
                <a:gd name="connsiteX1788" fmla="*/ 1246006 w 6891715"/>
                <a:gd name="connsiteY1788" fmla="*/ 3027152 h 6367455"/>
                <a:gd name="connsiteX1789" fmla="*/ 1232366 w 6891715"/>
                <a:gd name="connsiteY1789" fmla="*/ 3043037 h 6367455"/>
                <a:gd name="connsiteX1790" fmla="*/ 1233635 w 6891715"/>
                <a:gd name="connsiteY1790" fmla="*/ 3047167 h 6367455"/>
                <a:gd name="connsiteX1791" fmla="*/ 1246006 w 6891715"/>
                <a:gd name="connsiteY1791" fmla="*/ 3037636 h 6367455"/>
                <a:gd name="connsiteX1792" fmla="*/ 1261870 w 6891715"/>
                <a:gd name="connsiteY1792" fmla="*/ 3031282 h 6367455"/>
                <a:gd name="connsiteX1793" fmla="*/ 1267262 w 6891715"/>
                <a:gd name="connsiteY1793" fmla="*/ 3030964 h 6367455"/>
                <a:gd name="connsiteX1794" fmla="*/ 1261870 w 6891715"/>
                <a:gd name="connsiteY1794" fmla="*/ 3052251 h 6367455"/>
                <a:gd name="connsiteX1795" fmla="*/ 1251719 w 6891715"/>
                <a:gd name="connsiteY1795" fmla="*/ 3057652 h 6367455"/>
                <a:gd name="connsiteX1796" fmla="*/ 1240931 w 6891715"/>
                <a:gd name="connsiteY1796" fmla="*/ 3060193 h 6367455"/>
                <a:gd name="connsiteX1797" fmla="*/ 1234586 w 6891715"/>
                <a:gd name="connsiteY1797" fmla="*/ 3058923 h 6367455"/>
                <a:gd name="connsiteX1798" fmla="*/ 1231415 w 6891715"/>
                <a:gd name="connsiteY1798" fmla="*/ 3062099 h 6367455"/>
                <a:gd name="connsiteX1799" fmla="*/ 1248227 w 6891715"/>
                <a:gd name="connsiteY1799" fmla="*/ 3072584 h 6367455"/>
                <a:gd name="connsiteX1800" fmla="*/ 1255844 w 6891715"/>
                <a:gd name="connsiteY1800" fmla="*/ 3071313 h 6367455"/>
                <a:gd name="connsiteX1801" fmla="*/ 1272656 w 6891715"/>
                <a:gd name="connsiteY1801" fmla="*/ 3057652 h 6367455"/>
                <a:gd name="connsiteX1802" fmla="*/ 1267262 w 6891715"/>
                <a:gd name="connsiteY1802" fmla="*/ 3051297 h 6367455"/>
                <a:gd name="connsiteX1803" fmla="*/ 1289468 w 6891715"/>
                <a:gd name="connsiteY1803" fmla="*/ 3046849 h 6367455"/>
                <a:gd name="connsiteX1804" fmla="*/ 1293592 w 6891715"/>
                <a:gd name="connsiteY1804" fmla="*/ 3042719 h 6367455"/>
                <a:gd name="connsiteX1805" fmla="*/ 1308502 w 6891715"/>
                <a:gd name="connsiteY1805" fmla="*/ 3041448 h 6367455"/>
                <a:gd name="connsiteX1806" fmla="*/ 1318970 w 6891715"/>
                <a:gd name="connsiteY1806" fmla="*/ 3038271 h 6367455"/>
                <a:gd name="connsiteX1807" fmla="*/ 1327217 w 6891715"/>
                <a:gd name="connsiteY1807" fmla="*/ 3031599 h 6367455"/>
                <a:gd name="connsiteX1808" fmla="*/ 1342126 w 6891715"/>
                <a:gd name="connsiteY1808" fmla="*/ 3025245 h 6367455"/>
                <a:gd name="connsiteX1809" fmla="*/ 1358942 w 6891715"/>
                <a:gd name="connsiteY1809" fmla="*/ 3031282 h 6367455"/>
                <a:gd name="connsiteX1810" fmla="*/ 1371634 w 6891715"/>
                <a:gd name="connsiteY1810" fmla="*/ 3035730 h 6367455"/>
                <a:gd name="connsiteX1811" fmla="*/ 1382421 w 6891715"/>
                <a:gd name="connsiteY1811" fmla="*/ 3030011 h 6367455"/>
                <a:gd name="connsiteX1812" fmla="*/ 1401459 w 6891715"/>
                <a:gd name="connsiteY1812" fmla="*/ 3024610 h 6367455"/>
                <a:gd name="connsiteX1813" fmla="*/ 1414150 w 6891715"/>
                <a:gd name="connsiteY1813" fmla="*/ 3030964 h 6367455"/>
                <a:gd name="connsiteX1814" fmla="*/ 1437305 w 6891715"/>
                <a:gd name="connsiteY1814" fmla="*/ 3028423 h 6367455"/>
                <a:gd name="connsiteX1815" fmla="*/ 1461412 w 6891715"/>
                <a:gd name="connsiteY1815" fmla="*/ 3029375 h 6367455"/>
                <a:gd name="connsiteX1816" fmla="*/ 1474101 w 6891715"/>
                <a:gd name="connsiteY1816" fmla="*/ 3033506 h 6367455"/>
                <a:gd name="connsiteX1817" fmla="*/ 1481080 w 6891715"/>
                <a:gd name="connsiteY1817" fmla="*/ 3052568 h 6367455"/>
                <a:gd name="connsiteX1818" fmla="*/ 1479176 w 6891715"/>
                <a:gd name="connsiteY1818" fmla="*/ 3086245 h 6367455"/>
                <a:gd name="connsiteX1819" fmla="*/ 1459192 w 6891715"/>
                <a:gd name="connsiteY1819" fmla="*/ 3112932 h 6367455"/>
                <a:gd name="connsiteX1820" fmla="*/ 1455069 w 6891715"/>
                <a:gd name="connsiteY1820" fmla="*/ 3142162 h 6367455"/>
                <a:gd name="connsiteX1821" fmla="*/ 1440795 w 6891715"/>
                <a:gd name="connsiteY1821" fmla="*/ 3172026 h 6367455"/>
                <a:gd name="connsiteX1822" fmla="*/ 1437940 w 6891715"/>
                <a:gd name="connsiteY1822" fmla="*/ 3193312 h 6367455"/>
                <a:gd name="connsiteX1823" fmla="*/ 1422080 w 6891715"/>
                <a:gd name="connsiteY1823" fmla="*/ 3203797 h 6367455"/>
                <a:gd name="connsiteX1824" fmla="*/ 1420812 w 6891715"/>
                <a:gd name="connsiteY1824" fmla="*/ 3217460 h 6367455"/>
                <a:gd name="connsiteX1825" fmla="*/ 1406535 w 6891715"/>
                <a:gd name="connsiteY1825" fmla="*/ 3226990 h 6367455"/>
                <a:gd name="connsiteX1826" fmla="*/ 1402092 w 6891715"/>
                <a:gd name="connsiteY1826" fmla="*/ 3238747 h 6367455"/>
                <a:gd name="connsiteX1827" fmla="*/ 1394161 w 6891715"/>
                <a:gd name="connsiteY1827" fmla="*/ 3252727 h 6367455"/>
                <a:gd name="connsiteX1828" fmla="*/ 1371634 w 6891715"/>
                <a:gd name="connsiteY1828" fmla="*/ 3245102 h 6367455"/>
                <a:gd name="connsiteX1829" fmla="*/ 1358942 w 6891715"/>
                <a:gd name="connsiteY1829" fmla="*/ 3257175 h 6367455"/>
                <a:gd name="connsiteX1830" fmla="*/ 1361164 w 6891715"/>
                <a:gd name="connsiteY1830" fmla="*/ 3262260 h 6367455"/>
                <a:gd name="connsiteX1831" fmla="*/ 1370682 w 6891715"/>
                <a:gd name="connsiteY1831" fmla="*/ 3255904 h 6367455"/>
                <a:gd name="connsiteX1832" fmla="*/ 1383373 w 6891715"/>
                <a:gd name="connsiteY1832" fmla="*/ 3254634 h 6367455"/>
                <a:gd name="connsiteX1833" fmla="*/ 1391940 w 6891715"/>
                <a:gd name="connsiteY1833" fmla="*/ 3260035 h 6367455"/>
                <a:gd name="connsiteX1834" fmla="*/ 1389718 w 6891715"/>
                <a:gd name="connsiteY1834" fmla="*/ 3266390 h 6367455"/>
                <a:gd name="connsiteX1835" fmla="*/ 1401459 w 6891715"/>
                <a:gd name="connsiteY1835" fmla="*/ 3270203 h 6367455"/>
                <a:gd name="connsiteX1836" fmla="*/ 1404631 w 6891715"/>
                <a:gd name="connsiteY1836" fmla="*/ 3277827 h 6367455"/>
                <a:gd name="connsiteX1837" fmla="*/ 1403679 w 6891715"/>
                <a:gd name="connsiteY1837" fmla="*/ 3283230 h 6367455"/>
                <a:gd name="connsiteX1838" fmla="*/ 1399237 w 6891715"/>
                <a:gd name="connsiteY1838" fmla="*/ 3289581 h 6367455"/>
                <a:gd name="connsiteX1839" fmla="*/ 1385911 w 6891715"/>
                <a:gd name="connsiteY1839" fmla="*/ 3289581 h 6367455"/>
                <a:gd name="connsiteX1840" fmla="*/ 1374172 w 6891715"/>
                <a:gd name="connsiteY1840" fmla="*/ 3288629 h 6367455"/>
                <a:gd name="connsiteX1841" fmla="*/ 1371000 w 6891715"/>
                <a:gd name="connsiteY1841" fmla="*/ 3297844 h 6367455"/>
                <a:gd name="connsiteX1842" fmla="*/ 1363702 w 6891715"/>
                <a:gd name="connsiteY1842" fmla="*/ 3307374 h 6367455"/>
                <a:gd name="connsiteX1843" fmla="*/ 1348790 w 6891715"/>
                <a:gd name="connsiteY1843" fmla="*/ 3314363 h 6367455"/>
                <a:gd name="connsiteX1844" fmla="*/ 1338636 w 6891715"/>
                <a:gd name="connsiteY1844" fmla="*/ 3312140 h 6367455"/>
                <a:gd name="connsiteX1845" fmla="*/ 1312944 w 6891715"/>
                <a:gd name="connsiteY1845" fmla="*/ 3312457 h 6367455"/>
                <a:gd name="connsiteX1846" fmla="*/ 1288834 w 6891715"/>
                <a:gd name="connsiteY1846" fmla="*/ 3314682 h 6367455"/>
                <a:gd name="connsiteX1847" fmla="*/ 1288834 w 6891715"/>
                <a:gd name="connsiteY1847" fmla="*/ 3319766 h 6367455"/>
                <a:gd name="connsiteX1848" fmla="*/ 1303426 w 6891715"/>
                <a:gd name="connsiteY1848" fmla="*/ 3317859 h 6367455"/>
                <a:gd name="connsiteX1849" fmla="*/ 1319287 w 6891715"/>
                <a:gd name="connsiteY1849" fmla="*/ 3319448 h 6367455"/>
                <a:gd name="connsiteX1850" fmla="*/ 1331022 w 6891715"/>
                <a:gd name="connsiteY1850" fmla="*/ 3323896 h 6367455"/>
                <a:gd name="connsiteX1851" fmla="*/ 1346886 w 6891715"/>
                <a:gd name="connsiteY1851" fmla="*/ 3328663 h 6367455"/>
                <a:gd name="connsiteX1852" fmla="*/ 1369412 w 6891715"/>
                <a:gd name="connsiteY1852" fmla="*/ 3330886 h 6367455"/>
                <a:gd name="connsiteX1853" fmla="*/ 1377662 w 6891715"/>
                <a:gd name="connsiteY1853" fmla="*/ 3328663 h 6367455"/>
                <a:gd name="connsiteX1854" fmla="*/ 1392257 w 6891715"/>
                <a:gd name="connsiteY1854" fmla="*/ 3315000 h 6367455"/>
                <a:gd name="connsiteX1855" fmla="*/ 1403996 w 6891715"/>
                <a:gd name="connsiteY1855" fmla="*/ 3315635 h 6367455"/>
                <a:gd name="connsiteX1856" fmla="*/ 1415736 w 6891715"/>
                <a:gd name="connsiteY1856" fmla="*/ 3321989 h 6367455"/>
                <a:gd name="connsiteX1857" fmla="*/ 1426204 w 6891715"/>
                <a:gd name="connsiteY1857" fmla="*/ 3333427 h 6367455"/>
                <a:gd name="connsiteX1858" fmla="*/ 1441112 w 6891715"/>
                <a:gd name="connsiteY1858" fmla="*/ 3338512 h 6367455"/>
                <a:gd name="connsiteX1859" fmla="*/ 1459192 w 6891715"/>
                <a:gd name="connsiteY1859" fmla="*/ 3345818 h 6367455"/>
                <a:gd name="connsiteX1860" fmla="*/ 1482666 w 6891715"/>
                <a:gd name="connsiteY1860" fmla="*/ 3379492 h 6367455"/>
                <a:gd name="connsiteX1861" fmla="*/ 1484252 w 6891715"/>
                <a:gd name="connsiteY1861" fmla="*/ 3380763 h 6367455"/>
                <a:gd name="connsiteX1862" fmla="*/ 1486474 w 6891715"/>
                <a:gd name="connsiteY1862" fmla="*/ 3382034 h 6367455"/>
                <a:gd name="connsiteX1863" fmla="*/ 1492503 w 6891715"/>
                <a:gd name="connsiteY1863" fmla="*/ 3385847 h 6367455"/>
                <a:gd name="connsiteX1864" fmla="*/ 1500748 w 6891715"/>
                <a:gd name="connsiteY1864" fmla="*/ 3389659 h 6367455"/>
                <a:gd name="connsiteX1865" fmla="*/ 1512809 w 6891715"/>
                <a:gd name="connsiteY1865" fmla="*/ 3414758 h 6367455"/>
                <a:gd name="connsiteX1866" fmla="*/ 1502335 w 6891715"/>
                <a:gd name="connsiteY1866" fmla="*/ 3420477 h 6367455"/>
                <a:gd name="connsiteX1867" fmla="*/ 1497895 w 6891715"/>
                <a:gd name="connsiteY1867" fmla="*/ 3429056 h 6367455"/>
                <a:gd name="connsiteX1868" fmla="*/ 1508679 w 6891715"/>
                <a:gd name="connsiteY1868" fmla="*/ 3433821 h 6367455"/>
                <a:gd name="connsiteX1869" fmla="*/ 1515344 w 6891715"/>
                <a:gd name="connsiteY1869" fmla="*/ 3449707 h 6367455"/>
                <a:gd name="connsiteX1870" fmla="*/ 1519468 w 6891715"/>
                <a:gd name="connsiteY1870" fmla="*/ 3486562 h 6367455"/>
                <a:gd name="connsiteX1871" fmla="*/ 1529300 w 6891715"/>
                <a:gd name="connsiteY1871" fmla="*/ 3508484 h 6367455"/>
                <a:gd name="connsiteX1872" fmla="*/ 1526130 w 6891715"/>
                <a:gd name="connsiteY1872" fmla="*/ 3514838 h 6367455"/>
                <a:gd name="connsiteX1873" fmla="*/ 1538820 w 6891715"/>
                <a:gd name="connsiteY1873" fmla="*/ 3520239 h 6367455"/>
                <a:gd name="connsiteX1874" fmla="*/ 1544213 w 6891715"/>
                <a:gd name="connsiteY1874" fmla="*/ 3527229 h 6367455"/>
                <a:gd name="connsiteX1875" fmla="*/ 1553094 w 6891715"/>
                <a:gd name="connsiteY1875" fmla="*/ 3538031 h 6367455"/>
                <a:gd name="connsiteX1876" fmla="*/ 1546752 w 6891715"/>
                <a:gd name="connsiteY1876" fmla="*/ 3549469 h 6367455"/>
                <a:gd name="connsiteX1877" fmla="*/ 1540406 w 6891715"/>
                <a:gd name="connsiteY1877" fmla="*/ 3565672 h 6367455"/>
                <a:gd name="connsiteX1878" fmla="*/ 1546752 w 6891715"/>
                <a:gd name="connsiteY1878" fmla="*/ 3559318 h 6367455"/>
                <a:gd name="connsiteX1879" fmla="*/ 1557220 w 6891715"/>
                <a:gd name="connsiteY1879" fmla="*/ 3557730 h 6367455"/>
                <a:gd name="connsiteX1880" fmla="*/ 1560393 w 6891715"/>
                <a:gd name="connsiteY1880" fmla="*/ 3552328 h 6367455"/>
                <a:gd name="connsiteX1881" fmla="*/ 1569910 w 6891715"/>
                <a:gd name="connsiteY1881" fmla="*/ 3552328 h 6367455"/>
                <a:gd name="connsiteX1882" fmla="*/ 1578475 w 6891715"/>
                <a:gd name="connsiteY1882" fmla="*/ 3560907 h 6367455"/>
                <a:gd name="connsiteX1883" fmla="*/ 1594337 w 6891715"/>
                <a:gd name="connsiteY1883" fmla="*/ 3572344 h 6367455"/>
                <a:gd name="connsiteX1884" fmla="*/ 1618764 w 6891715"/>
                <a:gd name="connsiteY1884" fmla="*/ 3594267 h 6367455"/>
                <a:gd name="connsiteX1885" fmla="*/ 1629867 w 6891715"/>
                <a:gd name="connsiteY1885" fmla="*/ 3618413 h 6367455"/>
                <a:gd name="connsiteX1886" fmla="*/ 1648901 w 6891715"/>
                <a:gd name="connsiteY1886" fmla="*/ 3631121 h 6367455"/>
                <a:gd name="connsiteX1887" fmla="*/ 1640335 w 6891715"/>
                <a:gd name="connsiteY1887" fmla="*/ 3642559 h 6367455"/>
                <a:gd name="connsiteX1888" fmla="*/ 1655563 w 6891715"/>
                <a:gd name="connsiteY1888" fmla="*/ 3681320 h 6367455"/>
                <a:gd name="connsiteX1889" fmla="*/ 1679355 w 6891715"/>
                <a:gd name="connsiteY1889" fmla="*/ 3704196 h 6367455"/>
                <a:gd name="connsiteX1890" fmla="*/ 1685700 w 6891715"/>
                <a:gd name="connsiteY1890" fmla="*/ 3721352 h 6367455"/>
                <a:gd name="connsiteX1891" fmla="*/ 1674914 w 6891715"/>
                <a:gd name="connsiteY1891" fmla="*/ 3709597 h 6367455"/>
                <a:gd name="connsiteX1892" fmla="*/ 1654928 w 6891715"/>
                <a:gd name="connsiteY1892" fmla="*/ 3713092 h 6367455"/>
                <a:gd name="connsiteX1893" fmla="*/ 1649535 w 6891715"/>
                <a:gd name="connsiteY1893" fmla="*/ 3708961 h 6367455"/>
                <a:gd name="connsiteX1894" fmla="*/ 1635894 w 6891715"/>
                <a:gd name="connsiteY1894" fmla="*/ 3708961 h 6367455"/>
                <a:gd name="connsiteX1895" fmla="*/ 1620032 w 6891715"/>
                <a:gd name="connsiteY1895" fmla="*/ 3699748 h 6367455"/>
                <a:gd name="connsiteX1896" fmla="*/ 1602902 w 6891715"/>
                <a:gd name="connsiteY1896" fmla="*/ 3700701 h 6367455"/>
                <a:gd name="connsiteX1897" fmla="*/ 1589261 w 6891715"/>
                <a:gd name="connsiteY1897" fmla="*/ 3700065 h 6367455"/>
                <a:gd name="connsiteX1898" fmla="*/ 1586406 w 6891715"/>
                <a:gd name="connsiteY1898" fmla="*/ 3706420 h 6367455"/>
                <a:gd name="connsiteX1899" fmla="*/ 1599730 w 6891715"/>
                <a:gd name="connsiteY1899" fmla="*/ 3705149 h 6367455"/>
                <a:gd name="connsiteX1900" fmla="*/ 1612419 w 6891715"/>
                <a:gd name="connsiteY1900" fmla="*/ 3705149 h 6367455"/>
                <a:gd name="connsiteX1901" fmla="*/ 1620984 w 6891715"/>
                <a:gd name="connsiteY1901" fmla="*/ 3712456 h 6367455"/>
                <a:gd name="connsiteX1902" fmla="*/ 1633674 w 6891715"/>
                <a:gd name="connsiteY1902" fmla="*/ 3713092 h 6367455"/>
                <a:gd name="connsiteX1903" fmla="*/ 1646363 w 6891715"/>
                <a:gd name="connsiteY1903" fmla="*/ 3712138 h 6367455"/>
                <a:gd name="connsiteX1904" fmla="*/ 1653976 w 6891715"/>
                <a:gd name="connsiteY1904" fmla="*/ 3722623 h 6367455"/>
                <a:gd name="connsiteX1905" fmla="*/ 1668569 w 6891715"/>
                <a:gd name="connsiteY1905" fmla="*/ 3729930 h 6367455"/>
                <a:gd name="connsiteX1906" fmla="*/ 1683796 w 6891715"/>
                <a:gd name="connsiteY1906" fmla="*/ 3745498 h 6367455"/>
                <a:gd name="connsiteX1907" fmla="*/ 1692361 w 6891715"/>
                <a:gd name="connsiteY1907" fmla="*/ 3760113 h 6367455"/>
                <a:gd name="connsiteX1908" fmla="*/ 1694899 w 6891715"/>
                <a:gd name="connsiteY1908" fmla="*/ 3787436 h 6367455"/>
                <a:gd name="connsiteX1909" fmla="*/ 1687286 w 6891715"/>
                <a:gd name="connsiteY1909" fmla="*/ 3799192 h 6367455"/>
                <a:gd name="connsiteX1910" fmla="*/ 1673962 w 6891715"/>
                <a:gd name="connsiteY1910" fmla="*/ 3811900 h 6367455"/>
                <a:gd name="connsiteX1911" fmla="*/ 1665397 w 6891715"/>
                <a:gd name="connsiteY1911" fmla="*/ 3830963 h 6367455"/>
                <a:gd name="connsiteX1912" fmla="*/ 1673962 w 6891715"/>
                <a:gd name="connsiteY1912" fmla="*/ 3841766 h 6367455"/>
                <a:gd name="connsiteX1913" fmla="*/ 1692044 w 6891715"/>
                <a:gd name="connsiteY1913" fmla="*/ 3848755 h 6367455"/>
                <a:gd name="connsiteX1914" fmla="*/ 1697437 w 6891715"/>
                <a:gd name="connsiteY1914" fmla="*/ 3846531 h 6367455"/>
                <a:gd name="connsiteX1915" fmla="*/ 1701561 w 6891715"/>
                <a:gd name="connsiteY1915" fmla="*/ 3831599 h 6367455"/>
                <a:gd name="connsiteX1916" fmla="*/ 1705368 w 6891715"/>
                <a:gd name="connsiteY1916" fmla="*/ 3820161 h 6367455"/>
                <a:gd name="connsiteX1917" fmla="*/ 1720278 w 6891715"/>
                <a:gd name="connsiteY1917" fmla="*/ 3816984 h 6367455"/>
                <a:gd name="connsiteX1918" fmla="*/ 1733918 w 6891715"/>
                <a:gd name="connsiteY1918" fmla="*/ 3814760 h 6367455"/>
                <a:gd name="connsiteX1919" fmla="*/ 1755173 w 6891715"/>
                <a:gd name="connsiteY1919" fmla="*/ 3818572 h 6367455"/>
                <a:gd name="connsiteX1920" fmla="*/ 1800854 w 6891715"/>
                <a:gd name="connsiteY1920" fmla="*/ 3826833 h 6367455"/>
                <a:gd name="connsiteX1921" fmla="*/ 1812592 w 6891715"/>
                <a:gd name="connsiteY1921" fmla="*/ 3845578 h 6367455"/>
                <a:gd name="connsiteX1922" fmla="*/ 1835115 w 6891715"/>
                <a:gd name="connsiteY1922" fmla="*/ 3887516 h 6367455"/>
                <a:gd name="connsiteX1923" fmla="*/ 1831308 w 6891715"/>
                <a:gd name="connsiteY1923" fmla="*/ 3910709 h 6367455"/>
                <a:gd name="connsiteX1924" fmla="*/ 1824964 w 6891715"/>
                <a:gd name="connsiteY1924" fmla="*/ 3936126 h 6367455"/>
                <a:gd name="connsiteX1925" fmla="*/ 1809419 w 6891715"/>
                <a:gd name="connsiteY1925" fmla="*/ 3962814 h 6367455"/>
                <a:gd name="connsiteX1926" fmla="*/ 1796730 w 6891715"/>
                <a:gd name="connsiteY1926" fmla="*/ 3960590 h 6367455"/>
                <a:gd name="connsiteX1927" fmla="*/ 1785310 w 6891715"/>
                <a:gd name="connsiteY1927" fmla="*/ 3966945 h 6367455"/>
                <a:gd name="connsiteX1928" fmla="*/ 1785310 w 6891715"/>
                <a:gd name="connsiteY1928" fmla="*/ 3980606 h 6367455"/>
                <a:gd name="connsiteX1929" fmla="*/ 1791655 w 6891715"/>
                <a:gd name="connsiteY1929" fmla="*/ 3986007 h 6367455"/>
                <a:gd name="connsiteX1930" fmla="*/ 1788482 w 6891715"/>
                <a:gd name="connsiteY1930" fmla="*/ 3996810 h 6367455"/>
                <a:gd name="connsiteX1931" fmla="*/ 1776745 w 6891715"/>
                <a:gd name="connsiteY1931" fmla="*/ 3999987 h 6367455"/>
                <a:gd name="connsiteX1932" fmla="*/ 1765642 w 6891715"/>
                <a:gd name="connsiteY1932" fmla="*/ 3998716 h 6367455"/>
                <a:gd name="connsiteX1933" fmla="*/ 1759297 w 6891715"/>
                <a:gd name="connsiteY1933" fmla="*/ 3994903 h 6367455"/>
                <a:gd name="connsiteX1934" fmla="*/ 1753904 w 6891715"/>
                <a:gd name="connsiteY1934" fmla="*/ 4003482 h 6367455"/>
                <a:gd name="connsiteX1935" fmla="*/ 1741215 w 6891715"/>
                <a:gd name="connsiteY1935" fmla="*/ 4002211 h 6367455"/>
                <a:gd name="connsiteX1936" fmla="*/ 1734870 w 6891715"/>
                <a:gd name="connsiteY1936" fmla="*/ 4005388 h 6367455"/>
                <a:gd name="connsiteX1937" fmla="*/ 1750732 w 6891715"/>
                <a:gd name="connsiteY1937" fmla="*/ 4014602 h 6367455"/>
                <a:gd name="connsiteX1938" fmla="*/ 1749780 w 6891715"/>
                <a:gd name="connsiteY1938" fmla="*/ 4023180 h 6367455"/>
                <a:gd name="connsiteX1939" fmla="*/ 1741532 w 6891715"/>
                <a:gd name="connsiteY1939" fmla="*/ 4031758 h 6367455"/>
                <a:gd name="connsiteX1940" fmla="*/ 1737408 w 6891715"/>
                <a:gd name="connsiteY1940" fmla="*/ 4046691 h 6367455"/>
                <a:gd name="connsiteX1941" fmla="*/ 1728843 w 6891715"/>
                <a:gd name="connsiteY1941" fmla="*/ 4053998 h 6367455"/>
                <a:gd name="connsiteX1942" fmla="*/ 1712981 w 6891715"/>
                <a:gd name="connsiteY1942" fmla="*/ 4047962 h 6367455"/>
                <a:gd name="connsiteX1943" fmla="*/ 1726622 w 6891715"/>
                <a:gd name="connsiteY1943" fmla="*/ 4058128 h 6367455"/>
                <a:gd name="connsiteX1944" fmla="*/ 1714250 w 6891715"/>
                <a:gd name="connsiteY1944" fmla="*/ 4069884 h 6367455"/>
                <a:gd name="connsiteX1945" fmla="*/ 1719643 w 6891715"/>
                <a:gd name="connsiteY1945" fmla="*/ 4075285 h 6367455"/>
                <a:gd name="connsiteX1946" fmla="*/ 1730112 w 6891715"/>
                <a:gd name="connsiteY1946" fmla="*/ 4063530 h 6367455"/>
                <a:gd name="connsiteX1947" fmla="*/ 1740898 w 6891715"/>
                <a:gd name="connsiteY1947" fmla="*/ 4072743 h 6367455"/>
                <a:gd name="connsiteX1948" fmla="*/ 1762152 w 6891715"/>
                <a:gd name="connsiteY1948" fmla="*/ 4075920 h 6367455"/>
                <a:gd name="connsiteX1949" fmla="*/ 1773255 w 6891715"/>
                <a:gd name="connsiteY1949" fmla="*/ 4070519 h 6367455"/>
                <a:gd name="connsiteX1950" fmla="*/ 1794510 w 6891715"/>
                <a:gd name="connsiteY1950" fmla="*/ 4063847 h 6367455"/>
                <a:gd name="connsiteX1951" fmla="*/ 1804027 w 6891715"/>
                <a:gd name="connsiteY1951" fmla="*/ 4065118 h 6367455"/>
                <a:gd name="connsiteX1952" fmla="*/ 1797682 w 6891715"/>
                <a:gd name="connsiteY1952" fmla="*/ 4074650 h 6367455"/>
                <a:gd name="connsiteX1953" fmla="*/ 1801171 w 6891715"/>
                <a:gd name="connsiteY1953" fmla="*/ 4096572 h 6367455"/>
                <a:gd name="connsiteX1954" fmla="*/ 1793875 w 6891715"/>
                <a:gd name="connsiteY1954" fmla="*/ 4105150 h 6367455"/>
                <a:gd name="connsiteX1955" fmla="*/ 1761200 w 6891715"/>
                <a:gd name="connsiteY1955" fmla="*/ 4113728 h 6367455"/>
                <a:gd name="connsiteX1956" fmla="*/ 1756125 w 6891715"/>
                <a:gd name="connsiteY1956" fmla="*/ 4134062 h 6367455"/>
                <a:gd name="connsiteX1957" fmla="*/ 1726622 w 6891715"/>
                <a:gd name="connsiteY1957" fmla="*/ 4139463 h 6367455"/>
                <a:gd name="connsiteX1958" fmla="*/ 1673010 w 6891715"/>
                <a:gd name="connsiteY1958" fmla="*/ 4158844 h 6367455"/>
                <a:gd name="connsiteX1959" fmla="*/ 1660956 w 6891715"/>
                <a:gd name="connsiteY1959" fmla="*/ 4150583 h 6367455"/>
                <a:gd name="connsiteX1960" fmla="*/ 1611468 w 6891715"/>
                <a:gd name="connsiteY1960" fmla="*/ 4149948 h 6367455"/>
                <a:gd name="connsiteX1961" fmla="*/ 1601950 w 6891715"/>
                <a:gd name="connsiteY1961" fmla="*/ 4165833 h 6367455"/>
                <a:gd name="connsiteX1962" fmla="*/ 1583868 w 6891715"/>
                <a:gd name="connsiteY1962" fmla="*/ 4158844 h 6367455"/>
                <a:gd name="connsiteX1963" fmla="*/ 1579744 w 6891715"/>
                <a:gd name="connsiteY1963" fmla="*/ 4148041 h 6367455"/>
                <a:gd name="connsiteX1964" fmla="*/ 1568958 w 6891715"/>
                <a:gd name="connsiteY1964" fmla="*/ 4147088 h 6367455"/>
                <a:gd name="connsiteX1965" fmla="*/ 1564834 w 6891715"/>
                <a:gd name="connsiteY1965" fmla="*/ 4144229 h 6367455"/>
                <a:gd name="connsiteX1966" fmla="*/ 1557220 w 6891715"/>
                <a:gd name="connsiteY1966" fmla="*/ 4153760 h 6367455"/>
                <a:gd name="connsiteX1967" fmla="*/ 1548972 w 6891715"/>
                <a:gd name="connsiteY1967" fmla="*/ 4149630 h 6367455"/>
                <a:gd name="connsiteX1968" fmla="*/ 1535013 w 6891715"/>
                <a:gd name="connsiteY1968" fmla="*/ 4131838 h 6367455"/>
                <a:gd name="connsiteX1969" fmla="*/ 1520103 w 6891715"/>
                <a:gd name="connsiteY1969" fmla="*/ 4131838 h 6367455"/>
                <a:gd name="connsiteX1970" fmla="*/ 1528668 w 6891715"/>
                <a:gd name="connsiteY1970" fmla="*/ 4139463 h 6367455"/>
                <a:gd name="connsiteX1971" fmla="*/ 1532792 w 6891715"/>
                <a:gd name="connsiteY1971" fmla="*/ 4145500 h 6367455"/>
                <a:gd name="connsiteX1972" fmla="*/ 1530254 w 6891715"/>
                <a:gd name="connsiteY1972" fmla="*/ 4151854 h 6367455"/>
                <a:gd name="connsiteX1973" fmla="*/ 1514075 w 6891715"/>
                <a:gd name="connsiteY1973" fmla="*/ 4162656 h 6367455"/>
                <a:gd name="connsiteX1974" fmla="*/ 1509948 w 6891715"/>
                <a:gd name="connsiteY1974" fmla="*/ 4168057 h 6367455"/>
                <a:gd name="connsiteX1975" fmla="*/ 1494090 w 6891715"/>
                <a:gd name="connsiteY1975" fmla="*/ 4165833 h 6367455"/>
                <a:gd name="connsiteX1976" fmla="*/ 1478224 w 6891715"/>
                <a:gd name="connsiteY1976" fmla="*/ 4159479 h 6367455"/>
                <a:gd name="connsiteX1977" fmla="*/ 1472832 w 6891715"/>
                <a:gd name="connsiteY1977" fmla="*/ 4168057 h 6367455"/>
                <a:gd name="connsiteX1978" fmla="*/ 1485838 w 6891715"/>
                <a:gd name="connsiteY1978" fmla="*/ 4176636 h 6367455"/>
                <a:gd name="connsiteX1979" fmla="*/ 1474101 w 6891715"/>
                <a:gd name="connsiteY1979" fmla="*/ 4191250 h 6367455"/>
                <a:gd name="connsiteX1980" fmla="*/ 1469977 w 6891715"/>
                <a:gd name="connsiteY1980" fmla="*/ 4187120 h 6367455"/>
                <a:gd name="connsiteX1981" fmla="*/ 1450946 w 6891715"/>
                <a:gd name="connsiteY1981" fmla="*/ 4184261 h 6367455"/>
                <a:gd name="connsiteX1982" fmla="*/ 1430645 w 6891715"/>
                <a:gd name="connsiteY1982" fmla="*/ 4191886 h 6367455"/>
                <a:gd name="connsiteX1983" fmla="*/ 1416053 w 6891715"/>
                <a:gd name="connsiteY1983" fmla="*/ 4168693 h 6367455"/>
                <a:gd name="connsiteX1984" fmla="*/ 1375758 w 6891715"/>
                <a:gd name="connsiteY1984" fmla="*/ 4165833 h 6367455"/>
                <a:gd name="connsiteX1985" fmla="*/ 1351645 w 6891715"/>
                <a:gd name="connsiteY1985" fmla="*/ 4183943 h 6367455"/>
                <a:gd name="connsiteX1986" fmla="*/ 1339906 w 6891715"/>
                <a:gd name="connsiteY1986" fmla="*/ 4182037 h 6367455"/>
                <a:gd name="connsiteX1987" fmla="*/ 1335781 w 6891715"/>
                <a:gd name="connsiteY1987" fmla="*/ 4172505 h 6367455"/>
                <a:gd name="connsiteX1988" fmla="*/ 1324997 w 6891715"/>
                <a:gd name="connsiteY1988" fmla="*/ 4196969 h 6367455"/>
                <a:gd name="connsiteX1989" fmla="*/ 1326582 w 6891715"/>
                <a:gd name="connsiteY1989" fmla="*/ 4231600 h 6367455"/>
                <a:gd name="connsiteX1990" fmla="*/ 1311992 w 6891715"/>
                <a:gd name="connsiteY1990" fmla="*/ 4234777 h 6367455"/>
                <a:gd name="connsiteX1991" fmla="*/ 1296130 w 6891715"/>
                <a:gd name="connsiteY1991" fmla="*/ 4227787 h 6367455"/>
                <a:gd name="connsiteX1992" fmla="*/ 1271704 w 6891715"/>
                <a:gd name="connsiteY1992" fmla="*/ 4224928 h 6367455"/>
                <a:gd name="connsiteX1993" fmla="*/ 1243152 w 6891715"/>
                <a:gd name="connsiteY1993" fmla="*/ 4215397 h 6367455"/>
                <a:gd name="connsiteX1994" fmla="*/ 1218725 w 6891715"/>
                <a:gd name="connsiteY1994" fmla="*/ 4217938 h 6367455"/>
                <a:gd name="connsiteX1995" fmla="*/ 1211112 w 6891715"/>
                <a:gd name="connsiteY1995" fmla="*/ 4233824 h 6367455"/>
                <a:gd name="connsiteX1996" fmla="*/ 1181926 w 6891715"/>
                <a:gd name="connsiteY1996" fmla="*/ 4251934 h 6367455"/>
                <a:gd name="connsiteX1997" fmla="*/ 1187319 w 6891715"/>
                <a:gd name="connsiteY1997" fmla="*/ 4266866 h 6367455"/>
                <a:gd name="connsiteX1998" fmla="*/ 1184464 w 6891715"/>
                <a:gd name="connsiteY1998" fmla="*/ 4275127 h 6367455"/>
                <a:gd name="connsiteX1999" fmla="*/ 1171774 w 6891715"/>
                <a:gd name="connsiteY1999" fmla="*/ 4270043 h 6367455"/>
                <a:gd name="connsiteX2000" fmla="*/ 1150519 w 6891715"/>
                <a:gd name="connsiteY2000" fmla="*/ 4257653 h 6367455"/>
                <a:gd name="connsiteX2001" fmla="*/ 1135608 w 6891715"/>
                <a:gd name="connsiteY2001" fmla="*/ 4262736 h 6367455"/>
                <a:gd name="connsiteX2002" fmla="*/ 1134657 w 6891715"/>
                <a:gd name="connsiteY2002" fmla="*/ 4274491 h 6367455"/>
                <a:gd name="connsiteX2003" fmla="*/ 1120698 w 6891715"/>
                <a:gd name="connsiteY2003" fmla="*/ 4263371 h 6367455"/>
                <a:gd name="connsiteX2004" fmla="*/ 1125139 w 6891715"/>
                <a:gd name="connsiteY2004" fmla="*/ 4249392 h 6367455"/>
                <a:gd name="connsiteX2005" fmla="*/ 1137512 w 6891715"/>
                <a:gd name="connsiteY2005" fmla="*/ 4250027 h 6367455"/>
                <a:gd name="connsiteX2006" fmla="*/ 1141636 w 6891715"/>
                <a:gd name="connsiteY2006" fmla="*/ 4243038 h 6367455"/>
                <a:gd name="connsiteX2007" fmla="*/ 1175264 w 6891715"/>
                <a:gd name="connsiteY2007" fmla="*/ 4223657 h 6367455"/>
                <a:gd name="connsiteX2008" fmla="*/ 1200326 w 6891715"/>
                <a:gd name="connsiteY2008" fmla="*/ 4180130 h 6367455"/>
                <a:gd name="connsiteX2009" fmla="*/ 1230146 w 6891715"/>
                <a:gd name="connsiteY2009" fmla="*/ 4169328 h 6367455"/>
                <a:gd name="connsiteX2010" fmla="*/ 1238711 w 6891715"/>
                <a:gd name="connsiteY2010" fmla="*/ 4117541 h 6367455"/>
                <a:gd name="connsiteX2011" fmla="*/ 1249498 w 6891715"/>
                <a:gd name="connsiteY2011" fmla="*/ 4116270 h 6367455"/>
                <a:gd name="connsiteX2012" fmla="*/ 1262187 w 6891715"/>
                <a:gd name="connsiteY2012" fmla="*/ 4123895 h 6367455"/>
                <a:gd name="connsiteX2013" fmla="*/ 1279000 w 6891715"/>
                <a:gd name="connsiteY2013" fmla="*/ 4109916 h 6367455"/>
                <a:gd name="connsiteX2014" fmla="*/ 1263138 w 6891715"/>
                <a:gd name="connsiteY2014" fmla="*/ 4114364 h 6367455"/>
                <a:gd name="connsiteX2015" fmla="*/ 1259967 w 6891715"/>
                <a:gd name="connsiteY2015" fmla="*/ 4107692 h 6367455"/>
                <a:gd name="connsiteX2016" fmla="*/ 1264090 w 6891715"/>
                <a:gd name="connsiteY2016" fmla="*/ 4094030 h 6367455"/>
                <a:gd name="connsiteX2017" fmla="*/ 1306282 w 6891715"/>
                <a:gd name="connsiteY2017" fmla="*/ 4087358 h 6367455"/>
                <a:gd name="connsiteX2018" fmla="*/ 1355135 w 6891715"/>
                <a:gd name="connsiteY2018" fmla="*/ 4095301 h 6367455"/>
                <a:gd name="connsiteX2019" fmla="*/ 1376076 w 6891715"/>
                <a:gd name="connsiteY2019" fmla="*/ 4093077 h 6367455"/>
                <a:gd name="connsiteX2020" fmla="*/ 1382421 w 6891715"/>
                <a:gd name="connsiteY2020" fmla="*/ 4064800 h 6367455"/>
                <a:gd name="connsiteX2021" fmla="*/ 1413832 w 6891715"/>
                <a:gd name="connsiteY2021" fmla="*/ 4045102 h 6367455"/>
                <a:gd name="connsiteX2022" fmla="*/ 1418908 w 6891715"/>
                <a:gd name="connsiteY2022" fmla="*/ 4026357 h 6367455"/>
                <a:gd name="connsiteX2023" fmla="*/ 1444918 w 6891715"/>
                <a:gd name="connsiteY2023" fmla="*/ 4000622 h 6367455"/>
                <a:gd name="connsiteX2024" fmla="*/ 1447139 w 6891715"/>
                <a:gd name="connsiteY2024" fmla="*/ 3991409 h 6367455"/>
                <a:gd name="connsiteX2025" fmla="*/ 1438574 w 6891715"/>
                <a:gd name="connsiteY2025" fmla="*/ 4001893 h 6367455"/>
                <a:gd name="connsiteX2026" fmla="*/ 1418908 w 6891715"/>
                <a:gd name="connsiteY2026" fmla="*/ 4017779 h 6367455"/>
                <a:gd name="connsiteX2027" fmla="*/ 1405900 w 6891715"/>
                <a:gd name="connsiteY2027" fmla="*/ 4024451 h 6367455"/>
                <a:gd name="connsiteX2028" fmla="*/ 1392575 w 6891715"/>
                <a:gd name="connsiteY2028" fmla="*/ 4039066 h 6367455"/>
                <a:gd name="connsiteX2029" fmla="*/ 1376711 w 6891715"/>
                <a:gd name="connsiteY2029" fmla="*/ 4041290 h 6367455"/>
                <a:gd name="connsiteX2030" fmla="*/ 1358942 w 6891715"/>
                <a:gd name="connsiteY2030" fmla="*/ 4059717 h 6367455"/>
                <a:gd name="connsiteX2031" fmla="*/ 1334512 w 6891715"/>
                <a:gd name="connsiteY2031" fmla="*/ 4065118 h 6367455"/>
                <a:gd name="connsiteX2032" fmla="*/ 1314530 w 6891715"/>
                <a:gd name="connsiteY2032" fmla="*/ 4043196 h 6367455"/>
                <a:gd name="connsiteX2033" fmla="*/ 1297082 w 6891715"/>
                <a:gd name="connsiteY2033" fmla="*/ 4025404 h 6367455"/>
                <a:gd name="connsiteX2034" fmla="*/ 1281538 w 6891715"/>
                <a:gd name="connsiteY2034" fmla="*/ 4039066 h 6367455"/>
                <a:gd name="connsiteX2035" fmla="*/ 1257112 w 6891715"/>
                <a:gd name="connsiteY2035" fmla="*/ 4038430 h 6367455"/>
                <a:gd name="connsiteX2036" fmla="*/ 1242517 w 6891715"/>
                <a:gd name="connsiteY2036" fmla="*/ 4032076 h 6367455"/>
                <a:gd name="connsiteX2037" fmla="*/ 1272656 w 6891715"/>
                <a:gd name="connsiteY2037" fmla="*/ 4013966 h 6367455"/>
                <a:gd name="connsiteX2038" fmla="*/ 1243152 w 6891715"/>
                <a:gd name="connsiteY2038" fmla="*/ 4013013 h 6367455"/>
                <a:gd name="connsiteX2039" fmla="*/ 1243152 w 6891715"/>
                <a:gd name="connsiteY2039" fmla="*/ 4002846 h 6367455"/>
                <a:gd name="connsiteX2040" fmla="*/ 1227608 w 6891715"/>
                <a:gd name="connsiteY2040" fmla="*/ 4016508 h 6367455"/>
                <a:gd name="connsiteX2041" fmla="*/ 1206353 w 6891715"/>
                <a:gd name="connsiteY2041" fmla="*/ 4023815 h 6367455"/>
                <a:gd name="connsiteX2042" fmla="*/ 1200008 w 6891715"/>
                <a:gd name="connsiteY2042" fmla="*/ 4034618 h 6367455"/>
                <a:gd name="connsiteX2043" fmla="*/ 1184464 w 6891715"/>
                <a:gd name="connsiteY2043" fmla="*/ 4034935 h 6367455"/>
                <a:gd name="connsiteX2044" fmla="*/ 1178754 w 6891715"/>
                <a:gd name="connsiteY2044" fmla="*/ 4020003 h 6367455"/>
                <a:gd name="connsiteX2045" fmla="*/ 1165112 w 6891715"/>
                <a:gd name="connsiteY2045" fmla="*/ 4013649 h 6367455"/>
                <a:gd name="connsiteX2046" fmla="*/ 1165112 w 6891715"/>
                <a:gd name="connsiteY2046" fmla="*/ 4005388 h 6367455"/>
                <a:gd name="connsiteX2047" fmla="*/ 1175580 w 6891715"/>
                <a:gd name="connsiteY2047" fmla="*/ 3994903 h 6367455"/>
                <a:gd name="connsiteX2048" fmla="*/ 1156546 w 6891715"/>
                <a:gd name="connsiteY2048" fmla="*/ 3991726 h 6367455"/>
                <a:gd name="connsiteX2049" fmla="*/ 1155277 w 6891715"/>
                <a:gd name="connsiteY2049" fmla="*/ 3988549 h 6367455"/>
                <a:gd name="connsiteX2050" fmla="*/ 1166064 w 6891715"/>
                <a:gd name="connsiteY2050" fmla="*/ 3989502 h 6367455"/>
                <a:gd name="connsiteX2051" fmla="*/ 1170823 w 6891715"/>
                <a:gd name="connsiteY2051" fmla="*/ 3982195 h 6367455"/>
                <a:gd name="connsiteX2052" fmla="*/ 1182560 w 6891715"/>
                <a:gd name="connsiteY2052" fmla="*/ 3972663 h 6367455"/>
                <a:gd name="connsiteX2053" fmla="*/ 1204767 w 6891715"/>
                <a:gd name="connsiteY2053" fmla="*/ 3971075 h 6367455"/>
                <a:gd name="connsiteX2054" fmla="*/ 1220312 w 6891715"/>
                <a:gd name="connsiteY2054" fmla="*/ 3958366 h 6367455"/>
                <a:gd name="connsiteX2055" fmla="*/ 1239663 w 6891715"/>
                <a:gd name="connsiteY2055" fmla="*/ 3944705 h 6367455"/>
                <a:gd name="connsiteX2056" fmla="*/ 1261553 w 6891715"/>
                <a:gd name="connsiteY2056" fmla="*/ 3933902 h 6367455"/>
                <a:gd name="connsiteX2057" fmla="*/ 1274242 w 6891715"/>
                <a:gd name="connsiteY2057" fmla="*/ 3911662 h 6367455"/>
                <a:gd name="connsiteX2058" fmla="*/ 1288834 w 6891715"/>
                <a:gd name="connsiteY2058" fmla="*/ 3879891 h 6367455"/>
                <a:gd name="connsiteX2059" fmla="*/ 1275828 w 6891715"/>
                <a:gd name="connsiteY2059" fmla="*/ 3878938 h 6367455"/>
                <a:gd name="connsiteX2060" fmla="*/ 1278683 w 6891715"/>
                <a:gd name="connsiteY2060" fmla="*/ 3858922 h 6367455"/>
                <a:gd name="connsiteX2061" fmla="*/ 1269166 w 6891715"/>
                <a:gd name="connsiteY2061" fmla="*/ 3851615 h 6367455"/>
                <a:gd name="connsiteX2062" fmla="*/ 1267262 w 6891715"/>
                <a:gd name="connsiteY2062" fmla="*/ 3837635 h 6367455"/>
                <a:gd name="connsiteX2063" fmla="*/ 1269801 w 6891715"/>
                <a:gd name="connsiteY2063" fmla="*/ 3828104 h 6367455"/>
                <a:gd name="connsiteX2064" fmla="*/ 1259650 w 6891715"/>
                <a:gd name="connsiteY2064" fmla="*/ 3833823 h 6367455"/>
                <a:gd name="connsiteX2065" fmla="*/ 1237441 w 6891715"/>
                <a:gd name="connsiteY2065" fmla="*/ 3837953 h 6367455"/>
                <a:gd name="connsiteX2066" fmla="*/ 1234269 w 6891715"/>
                <a:gd name="connsiteY2066" fmla="*/ 3848755 h 6367455"/>
                <a:gd name="connsiteX2067" fmla="*/ 1227925 w 6891715"/>
                <a:gd name="connsiteY2067" fmla="*/ 3852885 h 6367455"/>
                <a:gd name="connsiteX2068" fmla="*/ 1213967 w 6891715"/>
                <a:gd name="connsiteY2068" fmla="*/ 3846849 h 6367455"/>
                <a:gd name="connsiteX2069" fmla="*/ 1201594 w 6891715"/>
                <a:gd name="connsiteY2069" fmla="*/ 3857651 h 6367455"/>
                <a:gd name="connsiteX2070" fmla="*/ 1196519 w 6891715"/>
                <a:gd name="connsiteY2070" fmla="*/ 3853203 h 6367455"/>
                <a:gd name="connsiteX2071" fmla="*/ 1221580 w 6891715"/>
                <a:gd name="connsiteY2071" fmla="*/ 3825562 h 6367455"/>
                <a:gd name="connsiteX2072" fmla="*/ 1232049 w 6891715"/>
                <a:gd name="connsiteY2072" fmla="*/ 3823656 h 6367455"/>
                <a:gd name="connsiteX2073" fmla="*/ 1243469 w 6891715"/>
                <a:gd name="connsiteY2073" fmla="*/ 3817937 h 6367455"/>
                <a:gd name="connsiteX2074" fmla="*/ 1256160 w 6891715"/>
                <a:gd name="connsiteY2074" fmla="*/ 3805228 h 6367455"/>
                <a:gd name="connsiteX2075" fmla="*/ 1255210 w 6891715"/>
                <a:gd name="connsiteY2075" fmla="*/ 3788707 h 6367455"/>
                <a:gd name="connsiteX2076" fmla="*/ 1266312 w 6891715"/>
                <a:gd name="connsiteY2076" fmla="*/ 3780129 h 6367455"/>
                <a:gd name="connsiteX2077" fmla="*/ 1297082 w 6891715"/>
                <a:gd name="connsiteY2077" fmla="*/ 3762655 h 6367455"/>
                <a:gd name="connsiteX2078" fmla="*/ 1311992 w 6891715"/>
                <a:gd name="connsiteY2078" fmla="*/ 3769009 h 6367455"/>
                <a:gd name="connsiteX2079" fmla="*/ 1329120 w 6891715"/>
                <a:gd name="connsiteY2079" fmla="*/ 3774093 h 6367455"/>
                <a:gd name="connsiteX2080" fmla="*/ 1342444 w 6891715"/>
                <a:gd name="connsiteY2080" fmla="*/ 3764561 h 6367455"/>
                <a:gd name="connsiteX2081" fmla="*/ 1351962 w 6891715"/>
                <a:gd name="connsiteY2081" fmla="*/ 3769645 h 6367455"/>
                <a:gd name="connsiteX2082" fmla="*/ 1376393 w 6891715"/>
                <a:gd name="connsiteY2082" fmla="*/ 3774728 h 6367455"/>
                <a:gd name="connsiteX2083" fmla="*/ 1355135 w 6891715"/>
                <a:gd name="connsiteY2083" fmla="*/ 3762337 h 6367455"/>
                <a:gd name="connsiteX2084" fmla="*/ 1359260 w 6891715"/>
                <a:gd name="connsiteY2084" fmla="*/ 3755030 h 6367455"/>
                <a:gd name="connsiteX2085" fmla="*/ 1373855 w 6891715"/>
                <a:gd name="connsiteY2085" fmla="*/ 3742957 h 6367455"/>
                <a:gd name="connsiteX2086" fmla="*/ 1377345 w 6891715"/>
                <a:gd name="connsiteY2086" fmla="*/ 3759795 h 6367455"/>
                <a:gd name="connsiteX2087" fmla="*/ 1390036 w 6891715"/>
                <a:gd name="connsiteY2087" fmla="*/ 3766150 h 6367455"/>
                <a:gd name="connsiteX2088" fmla="*/ 1398602 w 6891715"/>
                <a:gd name="connsiteY2088" fmla="*/ 3760431 h 6367455"/>
                <a:gd name="connsiteX2089" fmla="*/ 1383691 w 6891715"/>
                <a:gd name="connsiteY2089" fmla="*/ 3752488 h 6367455"/>
                <a:gd name="connsiteX2090" fmla="*/ 1373855 w 6891715"/>
                <a:gd name="connsiteY2090" fmla="*/ 3737873 h 6367455"/>
                <a:gd name="connsiteX2091" fmla="*/ 1371634 w 6891715"/>
                <a:gd name="connsiteY2091" fmla="*/ 3718810 h 6367455"/>
                <a:gd name="connsiteX2092" fmla="*/ 1379883 w 6891715"/>
                <a:gd name="connsiteY2092" fmla="*/ 3698794 h 6367455"/>
                <a:gd name="connsiteX2093" fmla="*/ 1391622 w 6891715"/>
                <a:gd name="connsiteY2093" fmla="*/ 3694346 h 6367455"/>
                <a:gd name="connsiteX2094" fmla="*/ 1377662 w 6891715"/>
                <a:gd name="connsiteY2094" fmla="*/ 3693393 h 6367455"/>
                <a:gd name="connsiteX2095" fmla="*/ 1375758 w 6891715"/>
                <a:gd name="connsiteY2095" fmla="*/ 3673377 h 6367455"/>
                <a:gd name="connsiteX2096" fmla="*/ 1384960 w 6891715"/>
                <a:gd name="connsiteY2096" fmla="*/ 3665117 h 6367455"/>
                <a:gd name="connsiteX2097" fmla="*/ 1394478 w 6891715"/>
                <a:gd name="connsiteY2097" fmla="*/ 3663846 h 6367455"/>
                <a:gd name="connsiteX2098" fmla="*/ 1396382 w 6891715"/>
                <a:gd name="connsiteY2098" fmla="*/ 3656539 h 6367455"/>
                <a:gd name="connsiteX2099" fmla="*/ 1383691 w 6891715"/>
                <a:gd name="connsiteY2099" fmla="*/ 3640653 h 6367455"/>
                <a:gd name="connsiteX2100" fmla="*/ 1380201 w 6891715"/>
                <a:gd name="connsiteY2100" fmla="*/ 3632392 h 6367455"/>
                <a:gd name="connsiteX2101" fmla="*/ 1392891 w 6891715"/>
                <a:gd name="connsiteY2101" fmla="*/ 3621590 h 6367455"/>
                <a:gd name="connsiteX2102" fmla="*/ 1387815 w 6891715"/>
                <a:gd name="connsiteY2102" fmla="*/ 3614283 h 6367455"/>
                <a:gd name="connsiteX2103" fmla="*/ 1382421 w 6891715"/>
                <a:gd name="connsiteY2103" fmla="*/ 3623814 h 6367455"/>
                <a:gd name="connsiteX2104" fmla="*/ 1372902 w 6891715"/>
                <a:gd name="connsiteY2104" fmla="*/ 3629215 h 6367455"/>
                <a:gd name="connsiteX2105" fmla="*/ 1371634 w 6891715"/>
                <a:gd name="connsiteY2105" fmla="*/ 3623814 h 6367455"/>
                <a:gd name="connsiteX2106" fmla="*/ 1364653 w 6891715"/>
                <a:gd name="connsiteY2106" fmla="*/ 3633663 h 6367455"/>
                <a:gd name="connsiteX2107" fmla="*/ 1360529 w 6891715"/>
                <a:gd name="connsiteY2107" fmla="*/ 3640017 h 6367455"/>
                <a:gd name="connsiteX2108" fmla="*/ 1351645 w 6891715"/>
                <a:gd name="connsiteY2108" fmla="*/ 3622861 h 6367455"/>
                <a:gd name="connsiteX2109" fmla="*/ 1353866 w 6891715"/>
                <a:gd name="connsiteY2109" fmla="*/ 3611423 h 6367455"/>
                <a:gd name="connsiteX2110" fmla="*/ 1343079 w 6891715"/>
                <a:gd name="connsiteY2110" fmla="*/ 3620001 h 6367455"/>
                <a:gd name="connsiteX2111" fmla="*/ 1332609 w 6891715"/>
                <a:gd name="connsiteY2111" fmla="*/ 3615871 h 6367455"/>
                <a:gd name="connsiteX2112" fmla="*/ 1326265 w 6891715"/>
                <a:gd name="connsiteY2112" fmla="*/ 3603480 h 6367455"/>
                <a:gd name="connsiteX2113" fmla="*/ 1317384 w 6891715"/>
                <a:gd name="connsiteY2113" fmla="*/ 3570438 h 6367455"/>
                <a:gd name="connsiteX2114" fmla="*/ 1325948 w 6891715"/>
                <a:gd name="connsiteY2114" fmla="*/ 3541208 h 6367455"/>
                <a:gd name="connsiteX2115" fmla="*/ 1334830 w 6891715"/>
                <a:gd name="connsiteY2115" fmla="*/ 3527229 h 6367455"/>
                <a:gd name="connsiteX2116" fmla="*/ 1341492 w 6891715"/>
                <a:gd name="connsiteY2116" fmla="*/ 3513567 h 6367455"/>
                <a:gd name="connsiteX2117" fmla="*/ 1352597 w 6891715"/>
                <a:gd name="connsiteY2117" fmla="*/ 3504989 h 6367455"/>
                <a:gd name="connsiteX2118" fmla="*/ 1372902 w 6891715"/>
                <a:gd name="connsiteY2118" fmla="*/ 3506895 h 6367455"/>
                <a:gd name="connsiteX2119" fmla="*/ 1381152 w 6891715"/>
                <a:gd name="connsiteY2119" fmla="*/ 3499270 h 6367455"/>
                <a:gd name="connsiteX2120" fmla="*/ 1371634 w 6891715"/>
                <a:gd name="connsiteY2120" fmla="*/ 3502447 h 6367455"/>
                <a:gd name="connsiteX2121" fmla="*/ 1363385 w 6891715"/>
                <a:gd name="connsiteY2121" fmla="*/ 3497682 h 6367455"/>
                <a:gd name="connsiteX2122" fmla="*/ 1351645 w 6891715"/>
                <a:gd name="connsiteY2122" fmla="*/ 3495458 h 6367455"/>
                <a:gd name="connsiteX2123" fmla="*/ 1335781 w 6891715"/>
                <a:gd name="connsiteY2123" fmla="*/ 3492281 h 6367455"/>
                <a:gd name="connsiteX2124" fmla="*/ 1330388 w 6891715"/>
                <a:gd name="connsiteY2124" fmla="*/ 3484020 h 6367455"/>
                <a:gd name="connsiteX2125" fmla="*/ 1324045 w 6891715"/>
                <a:gd name="connsiteY2125" fmla="*/ 3498953 h 6367455"/>
                <a:gd name="connsiteX2126" fmla="*/ 1315799 w 6891715"/>
                <a:gd name="connsiteY2126" fmla="*/ 3512932 h 6367455"/>
                <a:gd name="connsiteX2127" fmla="*/ 1295812 w 6891715"/>
                <a:gd name="connsiteY2127" fmla="*/ 3513885 h 6367455"/>
                <a:gd name="connsiteX2128" fmla="*/ 1292640 w 6891715"/>
                <a:gd name="connsiteY2128" fmla="*/ 3508484 h 6367455"/>
                <a:gd name="connsiteX2129" fmla="*/ 1283124 w 6891715"/>
                <a:gd name="connsiteY2129" fmla="*/ 3520239 h 6367455"/>
                <a:gd name="connsiteX2130" fmla="*/ 1262187 w 6891715"/>
                <a:gd name="connsiteY2130" fmla="*/ 3526911 h 6367455"/>
                <a:gd name="connsiteX2131" fmla="*/ 1251719 w 6891715"/>
                <a:gd name="connsiteY2131" fmla="*/ 3515156 h 6367455"/>
                <a:gd name="connsiteX2132" fmla="*/ 1249180 w 6891715"/>
                <a:gd name="connsiteY2132" fmla="*/ 3506895 h 6367455"/>
                <a:gd name="connsiteX2133" fmla="*/ 1243152 w 6891715"/>
                <a:gd name="connsiteY2133" fmla="*/ 3514203 h 6367455"/>
                <a:gd name="connsiteX2134" fmla="*/ 1253623 w 6891715"/>
                <a:gd name="connsiteY2134" fmla="*/ 3533266 h 6367455"/>
                <a:gd name="connsiteX2135" fmla="*/ 1245054 w 6891715"/>
                <a:gd name="connsiteY2135" fmla="*/ 3545021 h 6367455"/>
                <a:gd name="connsiteX2136" fmla="*/ 1230463 w 6891715"/>
                <a:gd name="connsiteY2136" fmla="*/ 3544068 h 6367455"/>
                <a:gd name="connsiteX2137" fmla="*/ 1221898 w 6891715"/>
                <a:gd name="connsiteY2137" fmla="*/ 3539620 h 6367455"/>
                <a:gd name="connsiteX2138" fmla="*/ 1210160 w 6891715"/>
                <a:gd name="connsiteY2138" fmla="*/ 3515474 h 6367455"/>
                <a:gd name="connsiteX2139" fmla="*/ 1191125 w 6891715"/>
                <a:gd name="connsiteY2139" fmla="*/ 3522463 h 6367455"/>
                <a:gd name="connsiteX2140" fmla="*/ 1193663 w 6891715"/>
                <a:gd name="connsiteY2140" fmla="*/ 3538984 h 6367455"/>
                <a:gd name="connsiteX2141" fmla="*/ 1203181 w 6891715"/>
                <a:gd name="connsiteY2141" fmla="*/ 3547563 h 6367455"/>
                <a:gd name="connsiteX2142" fmla="*/ 1203181 w 6891715"/>
                <a:gd name="connsiteY2142" fmla="*/ 3554870 h 6367455"/>
                <a:gd name="connsiteX2143" fmla="*/ 1189222 w 6891715"/>
                <a:gd name="connsiteY2143" fmla="*/ 3547563 h 6367455"/>
                <a:gd name="connsiteX2144" fmla="*/ 1181609 w 6891715"/>
                <a:gd name="connsiteY2144" fmla="*/ 3526594 h 6367455"/>
                <a:gd name="connsiteX2145" fmla="*/ 1165747 w 6891715"/>
                <a:gd name="connsiteY2145" fmla="*/ 3516109 h 6367455"/>
                <a:gd name="connsiteX2146" fmla="*/ 1162574 w 6891715"/>
                <a:gd name="connsiteY2146" fmla="*/ 3505625 h 6367455"/>
                <a:gd name="connsiteX2147" fmla="*/ 1169871 w 6891715"/>
                <a:gd name="connsiteY2147" fmla="*/ 3495140 h 6367455"/>
                <a:gd name="connsiteX2148" fmla="*/ 1177485 w 6891715"/>
                <a:gd name="connsiteY2148" fmla="*/ 3496729 h 6367455"/>
                <a:gd name="connsiteX2149" fmla="*/ 1183830 w 6891715"/>
                <a:gd name="connsiteY2149" fmla="*/ 3510708 h 6367455"/>
                <a:gd name="connsiteX2150" fmla="*/ 1187002 w 6891715"/>
                <a:gd name="connsiteY2150" fmla="*/ 3507531 h 6367455"/>
                <a:gd name="connsiteX2151" fmla="*/ 1180022 w 6891715"/>
                <a:gd name="connsiteY2151" fmla="*/ 3484338 h 6367455"/>
                <a:gd name="connsiteX2152" fmla="*/ 1186367 w 6891715"/>
                <a:gd name="connsiteY2152" fmla="*/ 3466546 h 6367455"/>
                <a:gd name="connsiteX2153" fmla="*/ 1202229 w 6891715"/>
                <a:gd name="connsiteY2153" fmla="*/ 3426196 h 6367455"/>
                <a:gd name="connsiteX2154" fmla="*/ 1207939 w 6891715"/>
                <a:gd name="connsiteY2154" fmla="*/ 3419842 h 6367455"/>
                <a:gd name="connsiteX2155" fmla="*/ 1212381 w 6891715"/>
                <a:gd name="connsiteY2155" fmla="*/ 3402685 h 6367455"/>
                <a:gd name="connsiteX2156" fmla="*/ 1199691 w 6891715"/>
                <a:gd name="connsiteY2156" fmla="*/ 3396649 h 6367455"/>
                <a:gd name="connsiteX2157" fmla="*/ 1198422 w 6891715"/>
                <a:gd name="connsiteY2157" fmla="*/ 3388071 h 6367455"/>
                <a:gd name="connsiteX2158" fmla="*/ 1190809 w 6891715"/>
                <a:gd name="connsiteY2158" fmla="*/ 3370600 h 6367455"/>
                <a:gd name="connsiteX2159" fmla="*/ 1190809 w 6891715"/>
                <a:gd name="connsiteY2159" fmla="*/ 3354714 h 6367455"/>
                <a:gd name="connsiteX2160" fmla="*/ 1203181 w 6891715"/>
                <a:gd name="connsiteY2160" fmla="*/ 3331203 h 6367455"/>
                <a:gd name="connsiteX2161" fmla="*/ 1212698 w 6891715"/>
                <a:gd name="connsiteY2161" fmla="*/ 3335335 h 6367455"/>
                <a:gd name="connsiteX2162" fmla="*/ 1223166 w 6891715"/>
                <a:gd name="connsiteY2162" fmla="*/ 3330249 h 6367455"/>
                <a:gd name="connsiteX2163" fmla="*/ 1224436 w 6891715"/>
                <a:gd name="connsiteY2163" fmla="*/ 3327073 h 6367455"/>
                <a:gd name="connsiteX2164" fmla="*/ 1198739 w 6891715"/>
                <a:gd name="connsiteY2164" fmla="*/ 3324849 h 6367455"/>
                <a:gd name="connsiteX2165" fmla="*/ 1188905 w 6891715"/>
                <a:gd name="connsiteY2165" fmla="*/ 3297525 h 6367455"/>
                <a:gd name="connsiteX2166" fmla="*/ 1189222 w 6891715"/>
                <a:gd name="connsiteY2166" fmla="*/ 3321037 h 6367455"/>
                <a:gd name="connsiteX2167" fmla="*/ 1187319 w 6891715"/>
                <a:gd name="connsiteY2167" fmla="*/ 3331521 h 6367455"/>
                <a:gd name="connsiteX2168" fmla="*/ 1176850 w 6891715"/>
                <a:gd name="connsiteY2168" fmla="*/ 3334699 h 6367455"/>
                <a:gd name="connsiteX2169" fmla="*/ 1170506 w 6891715"/>
                <a:gd name="connsiteY2169" fmla="*/ 3332474 h 6367455"/>
                <a:gd name="connsiteX2170" fmla="*/ 1166381 w 6891715"/>
                <a:gd name="connsiteY2170" fmla="*/ 3340101 h 6367455"/>
                <a:gd name="connsiteX2171" fmla="*/ 1157816 w 6891715"/>
                <a:gd name="connsiteY2171" fmla="*/ 3331521 h 6367455"/>
                <a:gd name="connsiteX2172" fmla="*/ 1157498 w 6891715"/>
                <a:gd name="connsiteY2172" fmla="*/ 3321037 h 6367455"/>
                <a:gd name="connsiteX2173" fmla="*/ 1173995 w 6891715"/>
                <a:gd name="connsiteY2173" fmla="*/ 3287358 h 6367455"/>
                <a:gd name="connsiteX2174" fmla="*/ 1175264 w 6891715"/>
                <a:gd name="connsiteY2174" fmla="*/ 3277827 h 6367455"/>
                <a:gd name="connsiteX2175" fmla="*/ 1148933 w 6891715"/>
                <a:gd name="connsiteY2175" fmla="*/ 3315000 h 6367455"/>
                <a:gd name="connsiteX2176" fmla="*/ 1144808 w 6891715"/>
                <a:gd name="connsiteY2176" fmla="*/ 3311823 h 6367455"/>
                <a:gd name="connsiteX2177" fmla="*/ 1139733 w 6891715"/>
                <a:gd name="connsiteY2177" fmla="*/ 3326755 h 6367455"/>
                <a:gd name="connsiteX2178" fmla="*/ 1147346 w 6891715"/>
                <a:gd name="connsiteY2178" fmla="*/ 3336923 h 6367455"/>
                <a:gd name="connsiteX2179" fmla="*/ 1154643 w 6891715"/>
                <a:gd name="connsiteY2179" fmla="*/ 3346454 h 6367455"/>
                <a:gd name="connsiteX2180" fmla="*/ 1151471 w 6891715"/>
                <a:gd name="connsiteY2180" fmla="*/ 3362341 h 6367455"/>
                <a:gd name="connsiteX2181" fmla="*/ 1143540 w 6891715"/>
                <a:gd name="connsiteY2181" fmla="*/ 3374096 h 6367455"/>
                <a:gd name="connsiteX2182" fmla="*/ 1137512 w 6891715"/>
                <a:gd name="connsiteY2182" fmla="*/ 3404592 h 6367455"/>
                <a:gd name="connsiteX2183" fmla="*/ 1134340 w 6891715"/>
                <a:gd name="connsiteY2183" fmla="*/ 3421430 h 6367455"/>
                <a:gd name="connsiteX2184" fmla="*/ 1128312 w 6891715"/>
                <a:gd name="connsiteY2184" fmla="*/ 3441764 h 6367455"/>
                <a:gd name="connsiteX2185" fmla="*/ 1117526 w 6891715"/>
                <a:gd name="connsiteY2185" fmla="*/ 3446848 h 6367455"/>
                <a:gd name="connsiteX2186" fmla="*/ 1105787 w 6891715"/>
                <a:gd name="connsiteY2186" fmla="*/ 3446848 h 6367455"/>
                <a:gd name="connsiteX2187" fmla="*/ 1101663 w 6891715"/>
                <a:gd name="connsiteY2187" fmla="*/ 3432550 h 6367455"/>
                <a:gd name="connsiteX2188" fmla="*/ 1107691 w 6891715"/>
                <a:gd name="connsiteY2188" fmla="*/ 3416665 h 6367455"/>
                <a:gd name="connsiteX2189" fmla="*/ 1118160 w 6891715"/>
                <a:gd name="connsiteY2189" fmla="*/ 3395378 h 6367455"/>
                <a:gd name="connsiteX2190" fmla="*/ 1128629 w 6891715"/>
                <a:gd name="connsiteY2190" fmla="*/ 3369647 h 6367455"/>
                <a:gd name="connsiteX2191" fmla="*/ 1128629 w 6891715"/>
                <a:gd name="connsiteY2191" fmla="*/ 3362341 h 6367455"/>
                <a:gd name="connsiteX2192" fmla="*/ 1117842 w 6891715"/>
                <a:gd name="connsiteY2192" fmla="*/ 3365834 h 6367455"/>
                <a:gd name="connsiteX2193" fmla="*/ 1115939 w 6891715"/>
                <a:gd name="connsiteY2193" fmla="*/ 3358527 h 6367455"/>
                <a:gd name="connsiteX2194" fmla="*/ 1122919 w 6891715"/>
                <a:gd name="connsiteY2194" fmla="*/ 3348995 h 6367455"/>
                <a:gd name="connsiteX2195" fmla="*/ 1127043 w 6891715"/>
                <a:gd name="connsiteY2195" fmla="*/ 3328663 h 6367455"/>
                <a:gd name="connsiteX2196" fmla="*/ 1117526 w 6891715"/>
                <a:gd name="connsiteY2196" fmla="*/ 3330886 h 6367455"/>
                <a:gd name="connsiteX2197" fmla="*/ 1124505 w 6891715"/>
                <a:gd name="connsiteY2197" fmla="*/ 3315000 h 6367455"/>
                <a:gd name="connsiteX2198" fmla="*/ 1133070 w 6891715"/>
                <a:gd name="connsiteY2198" fmla="*/ 3302291 h 6367455"/>
                <a:gd name="connsiteX2199" fmla="*/ 1138463 w 6891715"/>
                <a:gd name="connsiteY2199" fmla="*/ 3290852 h 6367455"/>
                <a:gd name="connsiteX2200" fmla="*/ 1126409 w 6891715"/>
                <a:gd name="connsiteY2200" fmla="*/ 3277191 h 6367455"/>
                <a:gd name="connsiteX2201" fmla="*/ 1126409 w 6891715"/>
                <a:gd name="connsiteY2201" fmla="*/ 3265435 h 6367455"/>
                <a:gd name="connsiteX2202" fmla="*/ 1142270 w 6891715"/>
                <a:gd name="connsiteY2202" fmla="*/ 3262260 h 6367455"/>
                <a:gd name="connsiteX2203" fmla="*/ 1141319 w 6891715"/>
                <a:gd name="connsiteY2203" fmla="*/ 3252727 h 6367455"/>
                <a:gd name="connsiteX2204" fmla="*/ 1146712 w 6891715"/>
                <a:gd name="connsiteY2204" fmla="*/ 3254634 h 6367455"/>
                <a:gd name="connsiteX2205" fmla="*/ 1145126 w 6891715"/>
                <a:gd name="connsiteY2205" fmla="*/ 3241924 h 6367455"/>
                <a:gd name="connsiteX2206" fmla="*/ 1162257 w 6891715"/>
                <a:gd name="connsiteY2206" fmla="*/ 3228261 h 6367455"/>
                <a:gd name="connsiteX2207" fmla="*/ 1159085 w 6891715"/>
                <a:gd name="connsiteY2207" fmla="*/ 3221908 h 6367455"/>
                <a:gd name="connsiteX2208" fmla="*/ 1162891 w 6891715"/>
                <a:gd name="connsiteY2208" fmla="*/ 3213329 h 6367455"/>
                <a:gd name="connsiteX2209" fmla="*/ 1158450 w 6891715"/>
                <a:gd name="connsiteY2209" fmla="*/ 3202844 h 6367455"/>
                <a:gd name="connsiteX2210" fmla="*/ 1156546 w 6891715"/>
                <a:gd name="connsiteY2210" fmla="*/ 3201890 h 6367455"/>
                <a:gd name="connsiteX2211" fmla="*/ 1145126 w 6891715"/>
                <a:gd name="connsiteY2211" fmla="*/ 3210469 h 6367455"/>
                <a:gd name="connsiteX2212" fmla="*/ 1145126 w 6891715"/>
                <a:gd name="connsiteY2212" fmla="*/ 3224449 h 6367455"/>
                <a:gd name="connsiteX2213" fmla="*/ 1130215 w 6891715"/>
                <a:gd name="connsiteY2213" fmla="*/ 3234934 h 6367455"/>
                <a:gd name="connsiteX2214" fmla="*/ 1125457 w 6891715"/>
                <a:gd name="connsiteY2214" fmla="*/ 3243513 h 6367455"/>
                <a:gd name="connsiteX2215" fmla="*/ 1113719 w 6891715"/>
                <a:gd name="connsiteY2215" fmla="*/ 3242242 h 6367455"/>
                <a:gd name="connsiteX2216" fmla="*/ 1103884 w 6891715"/>
                <a:gd name="connsiteY2216" fmla="*/ 3231121 h 6367455"/>
                <a:gd name="connsiteX2217" fmla="*/ 1091194 w 6891715"/>
                <a:gd name="connsiteY2217" fmla="*/ 3223496 h 6367455"/>
                <a:gd name="connsiteX2218" fmla="*/ 1092463 w 6891715"/>
                <a:gd name="connsiteY2218" fmla="*/ 3210787 h 6367455"/>
                <a:gd name="connsiteX2219" fmla="*/ 1108008 w 6891715"/>
                <a:gd name="connsiteY2219" fmla="*/ 3205703 h 6367455"/>
                <a:gd name="connsiteX2220" fmla="*/ 1091511 w 6891715"/>
                <a:gd name="connsiteY2220" fmla="*/ 3203480 h 6367455"/>
                <a:gd name="connsiteX2221" fmla="*/ 1090877 w 6891715"/>
                <a:gd name="connsiteY2221" fmla="*/ 3209516 h 6367455"/>
                <a:gd name="connsiteX2222" fmla="*/ 1082628 w 6891715"/>
                <a:gd name="connsiteY2222" fmla="*/ 3212375 h 6367455"/>
                <a:gd name="connsiteX2223" fmla="*/ 1066766 w 6891715"/>
                <a:gd name="connsiteY2223" fmla="*/ 3204750 h 6367455"/>
                <a:gd name="connsiteX2224" fmla="*/ 1067718 w 6891715"/>
                <a:gd name="connsiteY2224" fmla="*/ 3197444 h 6367455"/>
                <a:gd name="connsiteX2225" fmla="*/ 1088022 w 6891715"/>
                <a:gd name="connsiteY2225" fmla="*/ 3193312 h 6367455"/>
                <a:gd name="connsiteX2226" fmla="*/ 1098491 w 6891715"/>
                <a:gd name="connsiteY2226" fmla="*/ 3195854 h 6367455"/>
                <a:gd name="connsiteX2227" fmla="*/ 1107057 w 6891715"/>
                <a:gd name="connsiteY2227" fmla="*/ 3194901 h 6367455"/>
                <a:gd name="connsiteX2228" fmla="*/ 1108643 w 6891715"/>
                <a:gd name="connsiteY2228" fmla="*/ 3183146 h 6367455"/>
                <a:gd name="connsiteX2229" fmla="*/ 1099126 w 6891715"/>
                <a:gd name="connsiteY2229" fmla="*/ 3170755 h 6367455"/>
                <a:gd name="connsiteX2230" fmla="*/ 1103249 w 6891715"/>
                <a:gd name="connsiteY2230" fmla="*/ 3157411 h 6367455"/>
                <a:gd name="connsiteX2231" fmla="*/ 1123236 w 6891715"/>
                <a:gd name="connsiteY2231" fmla="*/ 3154870 h 6367455"/>
                <a:gd name="connsiteX2232" fmla="*/ 1104201 w 6891715"/>
                <a:gd name="connsiteY2232" fmla="*/ 3145338 h 6367455"/>
                <a:gd name="connsiteX2233" fmla="*/ 1119112 w 6891715"/>
                <a:gd name="connsiteY2233" fmla="*/ 3135807 h 6367455"/>
                <a:gd name="connsiteX2234" fmla="*/ 1131802 w 6891715"/>
                <a:gd name="connsiteY2234" fmla="*/ 3142162 h 6367455"/>
                <a:gd name="connsiteX2235" fmla="*/ 1116891 w 6891715"/>
                <a:gd name="connsiteY2235" fmla="*/ 3125323 h 6367455"/>
                <a:gd name="connsiteX2236" fmla="*/ 1122919 w 6891715"/>
                <a:gd name="connsiteY2236" fmla="*/ 3116745 h 6367455"/>
                <a:gd name="connsiteX2237" fmla="*/ 1139733 w 6891715"/>
                <a:gd name="connsiteY2237" fmla="*/ 3113568 h 6367455"/>
                <a:gd name="connsiteX2238" fmla="*/ 1141002 w 6891715"/>
                <a:gd name="connsiteY2238" fmla="*/ 3108167 h 6367455"/>
                <a:gd name="connsiteX2239" fmla="*/ 1123870 w 6891715"/>
                <a:gd name="connsiteY2239" fmla="*/ 3102131 h 6367455"/>
                <a:gd name="connsiteX2240" fmla="*/ 1147981 w 6891715"/>
                <a:gd name="connsiteY2240" fmla="*/ 3086881 h 6367455"/>
                <a:gd name="connsiteX2241" fmla="*/ 1126091 w 6891715"/>
                <a:gd name="connsiteY2241" fmla="*/ 3094823 h 6367455"/>
                <a:gd name="connsiteX2242" fmla="*/ 1126091 w 6891715"/>
                <a:gd name="connsiteY2242" fmla="*/ 3086245 h 6367455"/>
                <a:gd name="connsiteX2243" fmla="*/ 1114353 w 6891715"/>
                <a:gd name="connsiteY2243" fmla="*/ 3102131 h 6367455"/>
                <a:gd name="connsiteX2244" fmla="*/ 1100711 w 6891715"/>
                <a:gd name="connsiteY2244" fmla="*/ 3083385 h 6367455"/>
                <a:gd name="connsiteX2245" fmla="*/ 1095953 w 6891715"/>
                <a:gd name="connsiteY2245" fmla="*/ 3062099 h 6367455"/>
                <a:gd name="connsiteX2246" fmla="*/ 1104518 w 6891715"/>
                <a:gd name="connsiteY2246" fmla="*/ 3057969 h 6367455"/>
                <a:gd name="connsiteX2247" fmla="*/ 1122601 w 6891715"/>
                <a:gd name="connsiteY2247" fmla="*/ 3068136 h 6367455"/>
                <a:gd name="connsiteX2248" fmla="*/ 1134340 w 6891715"/>
                <a:gd name="connsiteY2248" fmla="*/ 3067183 h 6367455"/>
                <a:gd name="connsiteX2249" fmla="*/ 1121332 w 6891715"/>
                <a:gd name="connsiteY2249" fmla="*/ 3062099 h 6367455"/>
                <a:gd name="connsiteX2250" fmla="*/ 1101981 w 6891715"/>
                <a:gd name="connsiteY2250" fmla="*/ 3038271 h 6367455"/>
                <a:gd name="connsiteX2251" fmla="*/ 1106422 w 6891715"/>
                <a:gd name="connsiteY2251" fmla="*/ 3031599 h 6367455"/>
                <a:gd name="connsiteX2252" fmla="*/ 1114670 w 6891715"/>
                <a:gd name="connsiteY2252" fmla="*/ 3030329 h 6367455"/>
                <a:gd name="connsiteX2253" fmla="*/ 1100077 w 6891715"/>
                <a:gd name="connsiteY2253" fmla="*/ 3010631 h 6367455"/>
                <a:gd name="connsiteX2254" fmla="*/ 1108960 w 6891715"/>
                <a:gd name="connsiteY2254" fmla="*/ 3001100 h 6367455"/>
                <a:gd name="connsiteX2255" fmla="*/ 1121967 w 6891715"/>
                <a:gd name="connsiteY2255" fmla="*/ 3001100 h 6367455"/>
                <a:gd name="connsiteX2256" fmla="*/ 1145126 w 6891715"/>
                <a:gd name="connsiteY2256" fmla="*/ 3001735 h 6367455"/>
                <a:gd name="connsiteX2257" fmla="*/ 1141002 w 6891715"/>
                <a:gd name="connsiteY2257" fmla="*/ 2996334 h 6367455"/>
                <a:gd name="connsiteX2258" fmla="*/ 1144174 w 6891715"/>
                <a:gd name="connsiteY2258" fmla="*/ 2992204 h 6367455"/>
                <a:gd name="connsiteX2259" fmla="*/ 1156864 w 6891715"/>
                <a:gd name="connsiteY2259" fmla="*/ 3000464 h 6367455"/>
                <a:gd name="connsiteX2260" fmla="*/ 1160988 w 6891715"/>
                <a:gd name="connsiteY2260" fmla="*/ 2996334 h 6367455"/>
                <a:gd name="connsiteX2261" fmla="*/ 1150519 w 6891715"/>
                <a:gd name="connsiteY2261" fmla="*/ 2978543 h 6367455"/>
                <a:gd name="connsiteX2262" fmla="*/ 1136243 w 6891715"/>
                <a:gd name="connsiteY2262" fmla="*/ 2967105 h 6367455"/>
                <a:gd name="connsiteX2263" fmla="*/ 1136243 w 6891715"/>
                <a:gd name="connsiteY2263" fmla="*/ 2960751 h 6367455"/>
                <a:gd name="connsiteX2264" fmla="*/ 1143857 w 6891715"/>
                <a:gd name="connsiteY2264" fmla="*/ 2958526 h 6367455"/>
                <a:gd name="connsiteX2265" fmla="*/ 1153374 w 6891715"/>
                <a:gd name="connsiteY2265" fmla="*/ 2963928 h 6367455"/>
                <a:gd name="connsiteX2266" fmla="*/ 1155277 w 6891715"/>
                <a:gd name="connsiteY2266" fmla="*/ 2958526 h 6367455"/>
                <a:gd name="connsiteX2267" fmla="*/ 1147029 w 6891715"/>
                <a:gd name="connsiteY2267" fmla="*/ 2943593 h 6367455"/>
                <a:gd name="connsiteX2268" fmla="*/ 1156229 w 6891715"/>
                <a:gd name="connsiteY2268" fmla="*/ 2935012 h 6367455"/>
                <a:gd name="connsiteX2269" fmla="*/ 1166699 w 6891715"/>
                <a:gd name="connsiteY2269" fmla="*/ 2928659 h 6367455"/>
                <a:gd name="connsiteX2270" fmla="*/ 1181609 w 6891715"/>
                <a:gd name="connsiteY2270" fmla="*/ 2937873 h 6367455"/>
                <a:gd name="connsiteX2271" fmla="*/ 1181609 w 6891715"/>
                <a:gd name="connsiteY2271" fmla="*/ 2931834 h 6367455"/>
                <a:gd name="connsiteX2272" fmla="*/ 1163526 w 6891715"/>
                <a:gd name="connsiteY2272" fmla="*/ 2922306 h 6367455"/>
                <a:gd name="connsiteX2273" fmla="*/ 1161305 w 6891715"/>
                <a:gd name="connsiteY2273" fmla="*/ 2911186 h 6367455"/>
                <a:gd name="connsiteX2274" fmla="*/ 1162257 w 6891715"/>
                <a:gd name="connsiteY2274" fmla="*/ 2899430 h 6367455"/>
                <a:gd name="connsiteX2275" fmla="*/ 1174947 w 6891715"/>
                <a:gd name="connsiteY2275" fmla="*/ 2882275 h 6367455"/>
                <a:gd name="connsiteX2276" fmla="*/ 1176850 w 6891715"/>
                <a:gd name="connsiteY2276" fmla="*/ 2869567 h 6367455"/>
                <a:gd name="connsiteX2277" fmla="*/ 1181926 w 6891715"/>
                <a:gd name="connsiteY2277" fmla="*/ 2869567 h 6367455"/>
                <a:gd name="connsiteX2278" fmla="*/ 1192395 w 6891715"/>
                <a:gd name="connsiteY2278" fmla="*/ 2865437 h 6367455"/>
                <a:gd name="connsiteX2279" fmla="*/ 1202229 w 6891715"/>
                <a:gd name="connsiteY2279" fmla="*/ 2871474 h 6367455"/>
                <a:gd name="connsiteX2280" fmla="*/ 1213649 w 6891715"/>
                <a:gd name="connsiteY2280" fmla="*/ 2881003 h 6367455"/>
                <a:gd name="connsiteX2281" fmla="*/ 1216822 w 6891715"/>
                <a:gd name="connsiteY2281" fmla="*/ 2874650 h 6367455"/>
                <a:gd name="connsiteX2282" fmla="*/ 1224436 w 6891715"/>
                <a:gd name="connsiteY2282" fmla="*/ 2874650 h 6367455"/>
                <a:gd name="connsiteX2283" fmla="*/ 1233952 w 6891715"/>
                <a:gd name="connsiteY2283" fmla="*/ 2881639 h 6367455"/>
                <a:gd name="connsiteX2284" fmla="*/ 1241249 w 6891715"/>
                <a:gd name="connsiteY2284" fmla="*/ 2885769 h 6367455"/>
                <a:gd name="connsiteX2285" fmla="*/ 1253941 w 6891715"/>
                <a:gd name="connsiteY2285" fmla="*/ 2879415 h 6367455"/>
                <a:gd name="connsiteX2286" fmla="*/ 1279635 w 6891715"/>
                <a:gd name="connsiteY2286" fmla="*/ 2869567 h 6367455"/>
                <a:gd name="connsiteX2287" fmla="*/ 1295496 w 6891715"/>
                <a:gd name="connsiteY2287" fmla="*/ 2879097 h 6367455"/>
                <a:gd name="connsiteX2288" fmla="*/ 1311040 w 6891715"/>
                <a:gd name="connsiteY2288" fmla="*/ 2868614 h 6367455"/>
                <a:gd name="connsiteX2289" fmla="*/ 3854360 w 6891715"/>
                <a:gd name="connsiteY2289" fmla="*/ 2852734 h 6367455"/>
                <a:gd name="connsiteX2290" fmla="*/ 3865180 w 6891715"/>
                <a:gd name="connsiteY2290" fmla="*/ 2862282 h 6367455"/>
                <a:gd name="connsiteX2291" fmla="*/ 3876638 w 6891715"/>
                <a:gd name="connsiteY2291" fmla="*/ 2875649 h 6367455"/>
                <a:gd name="connsiteX2292" fmla="*/ 3876001 w 6891715"/>
                <a:gd name="connsiteY2292" fmla="*/ 2885198 h 6367455"/>
                <a:gd name="connsiteX2293" fmla="*/ 3865499 w 6891715"/>
                <a:gd name="connsiteY2293" fmla="*/ 2882333 h 6367455"/>
                <a:gd name="connsiteX2294" fmla="*/ 3855951 w 6891715"/>
                <a:gd name="connsiteY2294" fmla="*/ 2890927 h 6367455"/>
                <a:gd name="connsiteX2295" fmla="*/ 3847358 w 6891715"/>
                <a:gd name="connsiteY2295" fmla="*/ 2901431 h 6367455"/>
                <a:gd name="connsiteX2296" fmla="*/ 3832718 w 6891715"/>
                <a:gd name="connsiteY2296" fmla="*/ 2908115 h 6367455"/>
                <a:gd name="connsiteX2297" fmla="*/ 3829536 w 6891715"/>
                <a:gd name="connsiteY2297" fmla="*/ 2924031 h 6367455"/>
                <a:gd name="connsiteX2298" fmla="*/ 3797710 w 6891715"/>
                <a:gd name="connsiteY2298" fmla="*/ 2916709 h 6367455"/>
                <a:gd name="connsiteX2299" fmla="*/ 3790390 w 6891715"/>
                <a:gd name="connsiteY2299" fmla="*/ 2923077 h 6367455"/>
                <a:gd name="connsiteX2300" fmla="*/ 3787526 w 6891715"/>
                <a:gd name="connsiteY2300" fmla="*/ 2947269 h 6367455"/>
                <a:gd name="connsiteX2301" fmla="*/ 3764293 w 6891715"/>
                <a:gd name="connsiteY2301" fmla="*/ 2978145 h 6367455"/>
                <a:gd name="connsiteX2302" fmla="*/ 3751562 w 6891715"/>
                <a:gd name="connsiteY2302" fmla="*/ 2960319 h 6367455"/>
                <a:gd name="connsiteX2303" fmla="*/ 3758564 w 6891715"/>
                <a:gd name="connsiteY2303" fmla="*/ 2947588 h 6367455"/>
                <a:gd name="connsiteX2304" fmla="*/ 3777978 w 6891715"/>
                <a:gd name="connsiteY2304" fmla="*/ 2940264 h 6367455"/>
                <a:gd name="connsiteX2305" fmla="*/ 3778933 w 6891715"/>
                <a:gd name="connsiteY2305" fmla="*/ 2933896 h 6367455"/>
                <a:gd name="connsiteX2306" fmla="*/ 3755063 w 6891715"/>
                <a:gd name="connsiteY2306" fmla="*/ 2912890 h 6367455"/>
                <a:gd name="connsiteX2307" fmla="*/ 3743288 w 6891715"/>
                <a:gd name="connsiteY2307" fmla="*/ 2896019 h 6367455"/>
                <a:gd name="connsiteX2308" fmla="*/ 3761428 w 6891715"/>
                <a:gd name="connsiteY2308" fmla="*/ 2894747 h 6367455"/>
                <a:gd name="connsiteX2309" fmla="*/ 3746152 w 6891715"/>
                <a:gd name="connsiteY2309" fmla="*/ 2870875 h 6367455"/>
                <a:gd name="connsiteX2310" fmla="*/ 3751562 w 6891715"/>
                <a:gd name="connsiteY2310" fmla="*/ 2865465 h 6367455"/>
                <a:gd name="connsiteX2311" fmla="*/ 3772886 w 6891715"/>
                <a:gd name="connsiteY2311" fmla="*/ 2879787 h 6367455"/>
                <a:gd name="connsiteX2312" fmla="*/ 3775114 w 6891715"/>
                <a:gd name="connsiteY2312" fmla="*/ 2869284 h 6367455"/>
                <a:gd name="connsiteX2313" fmla="*/ 3789753 w 6891715"/>
                <a:gd name="connsiteY2313" fmla="*/ 2876604 h 6367455"/>
                <a:gd name="connsiteX2314" fmla="*/ 3779251 w 6891715"/>
                <a:gd name="connsiteY2314" fmla="*/ 2869284 h 6367455"/>
                <a:gd name="connsiteX2315" fmla="*/ 3802165 w 6891715"/>
                <a:gd name="connsiteY2315" fmla="*/ 2853370 h 6367455"/>
                <a:gd name="connsiteX2316" fmla="*/ 3818397 w 6891715"/>
                <a:gd name="connsiteY2316" fmla="*/ 2857190 h 6367455"/>
                <a:gd name="connsiteX2317" fmla="*/ 3881509 w 6891715"/>
                <a:gd name="connsiteY2317" fmla="*/ 2838447 h 6367455"/>
                <a:gd name="connsiteX2318" fmla="*/ 3889338 w 6891715"/>
                <a:gd name="connsiteY2318" fmla="*/ 2856748 h 6367455"/>
                <a:gd name="connsiteX2319" fmla="*/ 3879552 w 6891715"/>
                <a:gd name="connsiteY2319" fmla="*/ 2865433 h 6367455"/>
                <a:gd name="connsiteX2320" fmla="*/ 3866503 w 6891715"/>
                <a:gd name="connsiteY2320" fmla="*/ 2857058 h 6367455"/>
                <a:gd name="connsiteX2321" fmla="*/ 3865525 w 6891715"/>
                <a:gd name="connsiteY2321" fmla="*/ 2845582 h 6367455"/>
                <a:gd name="connsiteX2322" fmla="*/ 1378190 w 6891715"/>
                <a:gd name="connsiteY2322" fmla="*/ 2819397 h 6367455"/>
                <a:gd name="connsiteX2323" fmla="*/ 1384271 w 6891715"/>
                <a:gd name="connsiteY2323" fmla="*/ 2826202 h 6367455"/>
                <a:gd name="connsiteX2324" fmla="*/ 1377514 w 6891715"/>
                <a:gd name="connsiteY2324" fmla="*/ 2838446 h 6367455"/>
                <a:gd name="connsiteX2325" fmla="*/ 1370758 w 6891715"/>
                <a:gd name="connsiteY2325" fmla="*/ 2834024 h 6367455"/>
                <a:gd name="connsiteX2326" fmla="*/ 1368393 w 6891715"/>
                <a:gd name="connsiteY2326" fmla="*/ 2823820 h 6367455"/>
                <a:gd name="connsiteX2327" fmla="*/ 1342224 w 6891715"/>
                <a:gd name="connsiteY2327" fmla="*/ 2803518 h 6367455"/>
                <a:gd name="connsiteX2328" fmla="*/ 1357279 w 6891715"/>
                <a:gd name="connsiteY2328" fmla="*/ 2821795 h 6367455"/>
                <a:gd name="connsiteX2329" fmla="*/ 1344734 w 6891715"/>
                <a:gd name="connsiteY2329" fmla="*/ 2828923 h 6367455"/>
                <a:gd name="connsiteX2330" fmla="*/ 1331875 w 6891715"/>
                <a:gd name="connsiteY2330" fmla="*/ 2819010 h 6367455"/>
                <a:gd name="connsiteX2331" fmla="*/ 1331875 w 6891715"/>
                <a:gd name="connsiteY2331" fmla="*/ 2809712 h 6367455"/>
                <a:gd name="connsiteX2332" fmla="*/ 3807906 w 6891715"/>
                <a:gd name="connsiteY2332" fmla="*/ 2778119 h 6367455"/>
                <a:gd name="connsiteX2333" fmla="*/ 3833399 w 6891715"/>
                <a:gd name="connsiteY2333" fmla="*/ 2780025 h 6367455"/>
                <a:gd name="connsiteX2334" fmla="*/ 3843278 w 6891715"/>
                <a:gd name="connsiteY2334" fmla="*/ 2793676 h 6367455"/>
                <a:gd name="connsiteX2335" fmla="*/ 3849651 w 6891715"/>
                <a:gd name="connsiteY2335" fmla="*/ 2810504 h 6367455"/>
                <a:gd name="connsiteX2336" fmla="*/ 3844552 w 6891715"/>
                <a:gd name="connsiteY2336" fmla="*/ 2813998 h 6367455"/>
                <a:gd name="connsiteX2337" fmla="*/ 3839135 w 6891715"/>
                <a:gd name="connsiteY2337" fmla="*/ 2808599 h 6367455"/>
                <a:gd name="connsiteX2338" fmla="*/ 3830531 w 6891715"/>
                <a:gd name="connsiteY2338" fmla="*/ 2814950 h 6367455"/>
                <a:gd name="connsiteX2339" fmla="*/ 3823521 w 6891715"/>
                <a:gd name="connsiteY2339" fmla="*/ 2827653 h 6367455"/>
                <a:gd name="connsiteX2340" fmla="*/ 3817147 w 6891715"/>
                <a:gd name="connsiteY2340" fmla="*/ 2838447 h 6367455"/>
                <a:gd name="connsiteX2341" fmla="*/ 3804401 w 6891715"/>
                <a:gd name="connsiteY2341" fmla="*/ 2838447 h 6367455"/>
                <a:gd name="connsiteX2342" fmla="*/ 3793566 w 6891715"/>
                <a:gd name="connsiteY2342" fmla="*/ 2829241 h 6367455"/>
                <a:gd name="connsiteX2343" fmla="*/ 3795478 w 6891715"/>
                <a:gd name="connsiteY2343" fmla="*/ 2813362 h 6367455"/>
                <a:gd name="connsiteX2344" fmla="*/ 3778908 w 6891715"/>
                <a:gd name="connsiteY2344" fmla="*/ 2810187 h 6367455"/>
                <a:gd name="connsiteX2345" fmla="*/ 3765843 w 6891715"/>
                <a:gd name="connsiteY2345" fmla="*/ 2808281 h 6367455"/>
                <a:gd name="connsiteX2346" fmla="*/ 3762338 w 6891715"/>
                <a:gd name="connsiteY2346" fmla="*/ 2800976 h 6367455"/>
                <a:gd name="connsiteX2347" fmla="*/ 3780501 w 6891715"/>
                <a:gd name="connsiteY2347" fmla="*/ 2795579 h 6367455"/>
                <a:gd name="connsiteX2348" fmla="*/ 3793248 w 6891715"/>
                <a:gd name="connsiteY2348" fmla="*/ 2795262 h 6367455"/>
                <a:gd name="connsiteX2349" fmla="*/ 3802808 w 6891715"/>
                <a:gd name="connsiteY2349" fmla="*/ 2786692 h 6367455"/>
                <a:gd name="connsiteX2350" fmla="*/ 1396971 w 6891715"/>
                <a:gd name="connsiteY2350" fmla="*/ 2773356 h 6367455"/>
                <a:gd name="connsiteX2351" fmla="*/ 1389329 w 6891715"/>
                <a:gd name="connsiteY2351" fmla="*/ 2781295 h 6367455"/>
                <a:gd name="connsiteX2352" fmla="*/ 1382682 w 6891715"/>
                <a:gd name="connsiteY2352" fmla="*/ 2776589 h 6367455"/>
                <a:gd name="connsiteX2353" fmla="*/ 2732096 w 6891715"/>
                <a:gd name="connsiteY2353" fmla="*/ 2773211 h 6367455"/>
                <a:gd name="connsiteX2354" fmla="*/ 2750156 w 6891715"/>
                <a:gd name="connsiteY2354" fmla="*/ 2804578 h 6367455"/>
                <a:gd name="connsiteX2355" fmla="*/ 2750581 w 6891715"/>
                <a:gd name="connsiteY2355" fmla="*/ 2804292 h 6367455"/>
                <a:gd name="connsiteX2356" fmla="*/ 2732780 w 6891715"/>
                <a:gd name="connsiteY2356" fmla="*/ 2773363 h 6367455"/>
                <a:gd name="connsiteX2357" fmla="*/ 3884258 w 6891715"/>
                <a:gd name="connsiteY2357" fmla="*/ 2770182 h 6367455"/>
                <a:gd name="connsiteX2358" fmla="*/ 3886163 w 6891715"/>
                <a:gd name="connsiteY2358" fmla="*/ 2783610 h 6367455"/>
                <a:gd name="connsiteX2359" fmla="*/ 3875685 w 6891715"/>
                <a:gd name="connsiteY2359" fmla="*/ 2782673 h 6367455"/>
                <a:gd name="connsiteX2360" fmla="*/ 3875368 w 6891715"/>
                <a:gd name="connsiteY2360" fmla="*/ 2783610 h 6367455"/>
                <a:gd name="connsiteX2361" fmla="*/ 3874098 w 6891715"/>
                <a:gd name="connsiteY2361" fmla="*/ 2785484 h 6367455"/>
                <a:gd name="connsiteX2362" fmla="*/ 3872510 w 6891715"/>
                <a:gd name="connsiteY2362" fmla="*/ 2787358 h 6367455"/>
                <a:gd name="connsiteX2363" fmla="*/ 3871240 w 6891715"/>
                <a:gd name="connsiteY2363" fmla="*/ 2788607 h 6367455"/>
                <a:gd name="connsiteX2364" fmla="*/ 3870288 w 6891715"/>
                <a:gd name="connsiteY2364" fmla="*/ 2788920 h 6367455"/>
                <a:gd name="connsiteX2365" fmla="*/ 3869653 w 6891715"/>
                <a:gd name="connsiteY2365" fmla="*/ 2789232 h 6367455"/>
                <a:gd name="connsiteX2366" fmla="*/ 3869335 w 6891715"/>
                <a:gd name="connsiteY2366" fmla="*/ 2788920 h 6367455"/>
                <a:gd name="connsiteX2367" fmla="*/ 3868065 w 6891715"/>
                <a:gd name="connsiteY2367" fmla="*/ 2787983 h 6367455"/>
                <a:gd name="connsiteX2368" fmla="*/ 3866795 w 6891715"/>
                <a:gd name="connsiteY2368" fmla="*/ 2786421 h 6367455"/>
                <a:gd name="connsiteX2369" fmla="*/ 3866160 w 6891715"/>
                <a:gd name="connsiteY2369" fmla="*/ 2784860 h 6367455"/>
                <a:gd name="connsiteX2370" fmla="*/ 3864573 w 6891715"/>
                <a:gd name="connsiteY2370" fmla="*/ 2781112 h 6367455"/>
                <a:gd name="connsiteX2371" fmla="*/ 3863938 w 6891715"/>
                <a:gd name="connsiteY2371" fmla="*/ 2779863 h 6367455"/>
                <a:gd name="connsiteX2372" fmla="*/ 3866160 w 6891715"/>
                <a:gd name="connsiteY2372" fmla="*/ 2771431 h 6367455"/>
                <a:gd name="connsiteX2373" fmla="*/ 1338644 w 6891715"/>
                <a:gd name="connsiteY2373" fmla="*/ 2765421 h 6367455"/>
                <a:gd name="connsiteX2374" fmla="*/ 1354715 w 6891715"/>
                <a:gd name="connsiteY2374" fmla="*/ 2768237 h 6367455"/>
                <a:gd name="connsiteX2375" fmla="*/ 1360499 w 6891715"/>
                <a:gd name="connsiteY2375" fmla="*/ 2776688 h 6367455"/>
                <a:gd name="connsiteX2376" fmla="*/ 1357286 w 6891715"/>
                <a:gd name="connsiteY2376" fmla="*/ 2788270 h 6367455"/>
                <a:gd name="connsiteX2377" fmla="*/ 1363714 w 6891715"/>
                <a:gd name="connsiteY2377" fmla="*/ 2796720 h 6367455"/>
                <a:gd name="connsiteX2378" fmla="*/ 1379783 w 6891715"/>
                <a:gd name="connsiteY2378" fmla="*/ 2783575 h 6367455"/>
                <a:gd name="connsiteX2379" fmla="*/ 1389426 w 6891715"/>
                <a:gd name="connsiteY2379" fmla="*/ 2792027 h 6367455"/>
                <a:gd name="connsiteX2380" fmla="*/ 1395855 w 6891715"/>
                <a:gd name="connsiteY2380" fmla="*/ 2797346 h 6367455"/>
                <a:gd name="connsiteX2381" fmla="*/ 1409674 w 6891715"/>
                <a:gd name="connsiteY2381" fmla="*/ 2792965 h 6367455"/>
                <a:gd name="connsiteX2382" fmla="*/ 1404532 w 6891715"/>
                <a:gd name="connsiteY2382" fmla="*/ 2806422 h 6367455"/>
                <a:gd name="connsiteX2383" fmla="*/ 1389426 w 6891715"/>
                <a:gd name="connsiteY2383" fmla="*/ 2809869 h 6367455"/>
                <a:gd name="connsiteX2384" fmla="*/ 1382998 w 6891715"/>
                <a:gd name="connsiteY2384" fmla="*/ 2792027 h 6367455"/>
                <a:gd name="connsiteX2385" fmla="*/ 1357286 w 6891715"/>
                <a:gd name="connsiteY2385" fmla="*/ 2807990 h 6367455"/>
                <a:gd name="connsiteX2386" fmla="*/ 1349572 w 6891715"/>
                <a:gd name="connsiteY2386" fmla="*/ 2801727 h 6367455"/>
                <a:gd name="connsiteX2387" fmla="*/ 1338965 w 6891715"/>
                <a:gd name="connsiteY2387" fmla="*/ 2800786 h 6367455"/>
                <a:gd name="connsiteX2388" fmla="*/ 1330289 w 6891715"/>
                <a:gd name="connsiteY2388" fmla="*/ 2789522 h 6367455"/>
                <a:gd name="connsiteX2389" fmla="*/ 4266528 w 6891715"/>
                <a:gd name="connsiteY2389" fmla="*/ 2764378 h 6367455"/>
                <a:gd name="connsiteX2390" fmla="*/ 4255416 w 6891715"/>
                <a:gd name="connsiteY2390" fmla="*/ 2776749 h 6367455"/>
                <a:gd name="connsiteX2391" fmla="*/ 4246843 w 6891715"/>
                <a:gd name="connsiteY2391" fmla="*/ 2786583 h 6367455"/>
                <a:gd name="connsiteX2392" fmla="*/ 4240493 w 6891715"/>
                <a:gd name="connsiteY2392" fmla="*/ 2794194 h 6367455"/>
                <a:gd name="connsiteX2393" fmla="*/ 4238588 w 6891715"/>
                <a:gd name="connsiteY2393" fmla="*/ 2797365 h 6367455"/>
                <a:gd name="connsiteX2394" fmla="*/ 4237001 w 6891715"/>
                <a:gd name="connsiteY2394" fmla="*/ 2801168 h 6367455"/>
                <a:gd name="connsiteX2395" fmla="*/ 4236048 w 6891715"/>
                <a:gd name="connsiteY2395" fmla="*/ 2805297 h 6367455"/>
                <a:gd name="connsiteX2396" fmla="*/ 4235413 w 6891715"/>
                <a:gd name="connsiteY2396" fmla="*/ 2809735 h 6367455"/>
                <a:gd name="connsiteX2397" fmla="*/ 4234778 w 6891715"/>
                <a:gd name="connsiteY2397" fmla="*/ 2816400 h 6367455"/>
                <a:gd name="connsiteX2398" fmla="*/ 4234461 w 6891715"/>
                <a:gd name="connsiteY2398" fmla="*/ 2819572 h 6367455"/>
                <a:gd name="connsiteX2399" fmla="*/ 4254146 w 6891715"/>
                <a:gd name="connsiteY2399" fmla="*/ 2828459 h 6367455"/>
                <a:gd name="connsiteX2400" fmla="*/ 4251606 w 6891715"/>
                <a:gd name="connsiteY2400" fmla="*/ 2849076 h 6367455"/>
                <a:gd name="connsiteX2401" fmla="*/ 4262401 w 6891715"/>
                <a:gd name="connsiteY2401" fmla="*/ 2891579 h 6367455"/>
                <a:gd name="connsiteX2402" fmla="*/ 4276371 w 6891715"/>
                <a:gd name="connsiteY2402" fmla="*/ 2915372 h 6367455"/>
                <a:gd name="connsiteX2403" fmla="*/ 4285578 w 6891715"/>
                <a:gd name="connsiteY2403" fmla="*/ 2923936 h 6367455"/>
                <a:gd name="connsiteX2404" fmla="*/ 4290658 w 6891715"/>
                <a:gd name="connsiteY2404" fmla="*/ 2940748 h 6367455"/>
                <a:gd name="connsiteX2405" fmla="*/ 4301453 w 6891715"/>
                <a:gd name="connsiteY2405" fmla="*/ 2941065 h 6367455"/>
                <a:gd name="connsiteX2406" fmla="*/ 4301578 w 6891715"/>
                <a:gd name="connsiteY2406" fmla="*/ 2941217 h 6367455"/>
                <a:gd name="connsiteX2407" fmla="*/ 4306221 w 6891715"/>
                <a:gd name="connsiteY2407" fmla="*/ 2941461 h 6367455"/>
                <a:gd name="connsiteX2408" fmla="*/ 4319241 w 6891715"/>
                <a:gd name="connsiteY2408" fmla="*/ 2956380 h 6367455"/>
                <a:gd name="connsiteX2409" fmla="*/ 4323369 w 6891715"/>
                <a:gd name="connsiteY2409" fmla="*/ 2975426 h 6367455"/>
                <a:gd name="connsiteX2410" fmla="*/ 4340199 w 6891715"/>
                <a:gd name="connsiteY2410" fmla="*/ 2977966 h 6367455"/>
                <a:gd name="connsiteX2411" fmla="*/ 4348773 w 6891715"/>
                <a:gd name="connsiteY2411" fmla="*/ 2967807 h 6367455"/>
                <a:gd name="connsiteX2412" fmla="*/ 4348456 w 6891715"/>
                <a:gd name="connsiteY2412" fmla="*/ 2950666 h 6367455"/>
                <a:gd name="connsiteX2413" fmla="*/ 4341787 w 6891715"/>
                <a:gd name="connsiteY2413" fmla="*/ 2924319 h 6367455"/>
                <a:gd name="connsiteX2414" fmla="*/ 4330990 w 6891715"/>
                <a:gd name="connsiteY2414" fmla="*/ 2916701 h 6367455"/>
                <a:gd name="connsiteX2415" fmla="*/ 4315112 w 6891715"/>
                <a:gd name="connsiteY2415" fmla="*/ 2924002 h 6367455"/>
                <a:gd name="connsiteX2416" fmla="*/ 4298282 w 6891715"/>
                <a:gd name="connsiteY2416" fmla="*/ 2924319 h 6367455"/>
                <a:gd name="connsiteX2417" fmla="*/ 4287803 w 6891715"/>
                <a:gd name="connsiteY2417" fmla="*/ 2904956 h 6367455"/>
                <a:gd name="connsiteX2418" fmla="*/ 4291296 w 6891715"/>
                <a:gd name="connsiteY2418" fmla="*/ 2892258 h 6367455"/>
                <a:gd name="connsiteX2419" fmla="*/ 4296059 w 6891715"/>
                <a:gd name="connsiteY2419" fmla="*/ 2881148 h 6367455"/>
                <a:gd name="connsiteX2420" fmla="*/ 4313525 w 6891715"/>
                <a:gd name="connsiteY2420" fmla="*/ 2869719 h 6367455"/>
                <a:gd name="connsiteX2421" fmla="*/ 4312890 w 6891715"/>
                <a:gd name="connsiteY2421" fmla="*/ 2841468 h 6367455"/>
                <a:gd name="connsiteX2422" fmla="*/ 4309396 w 6891715"/>
                <a:gd name="connsiteY2422" fmla="*/ 2811629 h 6367455"/>
                <a:gd name="connsiteX2423" fmla="*/ 4314477 w 6891715"/>
                <a:gd name="connsiteY2423" fmla="*/ 2787822 h 6367455"/>
                <a:gd name="connsiteX2424" fmla="*/ 4313842 w 6891715"/>
                <a:gd name="connsiteY2424" fmla="*/ 2784012 h 6367455"/>
                <a:gd name="connsiteX2425" fmla="*/ 4314747 w 6891715"/>
                <a:gd name="connsiteY2425" fmla="*/ 2782557 h 6367455"/>
                <a:gd name="connsiteX2426" fmla="*/ 4312883 w 6891715"/>
                <a:gd name="connsiteY2426" fmla="*/ 2774845 h 6367455"/>
                <a:gd name="connsiteX2427" fmla="*/ 4295421 w 6891715"/>
                <a:gd name="connsiteY2427" fmla="*/ 2783093 h 6367455"/>
                <a:gd name="connsiteX2428" fmla="*/ 4293833 w 6891715"/>
                <a:gd name="connsiteY2428" fmla="*/ 2772624 h 6367455"/>
                <a:gd name="connsiteX2429" fmla="*/ 1361090 w 6891715"/>
                <a:gd name="connsiteY2429" fmla="*/ 2755895 h 6367455"/>
                <a:gd name="connsiteX2430" fmla="*/ 1374745 w 6891715"/>
                <a:gd name="connsiteY2430" fmla="*/ 2758673 h 6367455"/>
                <a:gd name="connsiteX2431" fmla="*/ 1365217 w 6891715"/>
                <a:gd name="connsiteY2431" fmla="*/ 2767009 h 6367455"/>
                <a:gd name="connsiteX2432" fmla="*/ 1358867 w 6891715"/>
                <a:gd name="connsiteY2432" fmla="*/ 2760834 h 6367455"/>
                <a:gd name="connsiteX2433" fmla="*/ 1409438 w 6891715"/>
                <a:gd name="connsiteY2433" fmla="*/ 2754306 h 6367455"/>
                <a:gd name="connsiteX2434" fmla="*/ 1411262 w 6891715"/>
                <a:gd name="connsiteY2434" fmla="*/ 2765420 h 6367455"/>
                <a:gd name="connsiteX2435" fmla="*/ 1396971 w 6891715"/>
                <a:gd name="connsiteY2435" fmla="*/ 2761379 h 6367455"/>
                <a:gd name="connsiteX2436" fmla="*/ 1423961 w 6891715"/>
                <a:gd name="connsiteY2436" fmla="*/ 2730494 h 6367455"/>
                <a:gd name="connsiteX2437" fmla="*/ 1419616 w 6891715"/>
                <a:gd name="connsiteY2437" fmla="*/ 2737694 h 6367455"/>
                <a:gd name="connsiteX2438" fmla="*/ 1398559 w 6891715"/>
                <a:gd name="connsiteY2438" fmla="*/ 2752719 h 6367455"/>
                <a:gd name="connsiteX2439" fmla="*/ 1399227 w 6891715"/>
                <a:gd name="connsiteY2439" fmla="*/ 2740198 h 6367455"/>
                <a:gd name="connsiteX2440" fmla="*/ 1410592 w 6891715"/>
                <a:gd name="connsiteY2440" fmla="*/ 2730808 h 6367455"/>
                <a:gd name="connsiteX2441" fmla="*/ 1377050 w 6891715"/>
                <a:gd name="connsiteY2441" fmla="*/ 2728907 h 6367455"/>
                <a:gd name="connsiteX2442" fmla="*/ 1374767 w 6891715"/>
                <a:gd name="connsiteY2442" fmla="*/ 2734996 h 6367455"/>
                <a:gd name="connsiteX2443" fmla="*/ 1385859 w 6891715"/>
                <a:gd name="connsiteY2443" fmla="*/ 2743825 h 6367455"/>
                <a:gd name="connsiteX2444" fmla="*/ 1382923 w 6891715"/>
                <a:gd name="connsiteY2444" fmla="*/ 2751131 h 6367455"/>
                <a:gd name="connsiteX2445" fmla="*/ 1372483 w 6891715"/>
                <a:gd name="connsiteY2445" fmla="*/ 2741391 h 6367455"/>
                <a:gd name="connsiteX2446" fmla="*/ 1362043 w 6891715"/>
                <a:gd name="connsiteY2446" fmla="*/ 2739260 h 6367455"/>
                <a:gd name="connsiteX2447" fmla="*/ 1368241 w 6891715"/>
                <a:gd name="connsiteY2447" fmla="*/ 2731039 h 6367455"/>
                <a:gd name="connsiteX2448" fmla="*/ 2164892 w 6891715"/>
                <a:gd name="connsiteY2448" fmla="*/ 2724151 h 6367455"/>
                <a:gd name="connsiteX2449" fmla="*/ 2168495 w 6891715"/>
                <a:gd name="connsiteY2449" fmla="*/ 2736589 h 6367455"/>
                <a:gd name="connsiteX2450" fmla="*/ 2163389 w 6891715"/>
                <a:gd name="connsiteY2450" fmla="*/ 2754314 h 6367455"/>
                <a:gd name="connsiteX2451" fmla="*/ 2157383 w 6891715"/>
                <a:gd name="connsiteY2451" fmla="*/ 2749028 h 6367455"/>
                <a:gd name="connsiteX2452" fmla="*/ 2160986 w 6891715"/>
                <a:gd name="connsiteY2452" fmla="*/ 2729437 h 6367455"/>
                <a:gd name="connsiteX2453" fmla="*/ 4327488 w 6891715"/>
                <a:gd name="connsiteY2453" fmla="*/ 2719966 h 6367455"/>
                <a:gd name="connsiteX2454" fmla="*/ 4324631 w 6891715"/>
                <a:gd name="connsiteY2454" fmla="*/ 2731387 h 6367455"/>
                <a:gd name="connsiteX2455" fmla="*/ 4318281 w 6891715"/>
                <a:gd name="connsiteY2455" fmla="*/ 2738683 h 6367455"/>
                <a:gd name="connsiteX2456" fmla="*/ 4321773 w 6891715"/>
                <a:gd name="connsiteY2456" fmla="*/ 2741538 h 6367455"/>
                <a:gd name="connsiteX2457" fmla="*/ 4328442 w 6891715"/>
                <a:gd name="connsiteY2457" fmla="*/ 2741272 h 6367455"/>
                <a:gd name="connsiteX2458" fmla="*/ 4328450 w 6891715"/>
                <a:gd name="connsiteY2458" fmla="*/ 2741158 h 6367455"/>
                <a:gd name="connsiteX2459" fmla="*/ 4334483 w 6891715"/>
                <a:gd name="connsiteY2459" fmla="*/ 2740523 h 6367455"/>
                <a:gd name="connsiteX2460" fmla="*/ 4337341 w 6891715"/>
                <a:gd name="connsiteY2460" fmla="*/ 2744333 h 6367455"/>
                <a:gd name="connsiteX2461" fmla="*/ 4332578 w 6891715"/>
                <a:gd name="connsiteY2461" fmla="*/ 2758299 h 6367455"/>
                <a:gd name="connsiteX2462" fmla="*/ 4344962 w 6891715"/>
                <a:gd name="connsiteY2462" fmla="*/ 2741476 h 6367455"/>
                <a:gd name="connsiteX2463" fmla="*/ 4339564 w 6891715"/>
                <a:gd name="connsiteY2463" fmla="*/ 2735126 h 6367455"/>
                <a:gd name="connsiteX2464" fmla="*/ 4346233 w 6891715"/>
                <a:gd name="connsiteY2464" fmla="*/ 2732904 h 6367455"/>
                <a:gd name="connsiteX2465" fmla="*/ 4338929 w 6891715"/>
                <a:gd name="connsiteY2465" fmla="*/ 2726874 h 6367455"/>
                <a:gd name="connsiteX2466" fmla="*/ 4330355 w 6891715"/>
                <a:gd name="connsiteY2466" fmla="*/ 2721794 h 6367455"/>
                <a:gd name="connsiteX2467" fmla="*/ 4330404 w 6891715"/>
                <a:gd name="connsiteY2467" fmla="*/ 2721310 h 6367455"/>
                <a:gd name="connsiteX2468" fmla="*/ 3421026 w 6891715"/>
                <a:gd name="connsiteY2468" fmla="*/ 2717795 h 6367455"/>
                <a:gd name="connsiteX2469" fmla="*/ 3419502 w 6891715"/>
                <a:gd name="connsiteY2469" fmla="*/ 2733233 h 6367455"/>
                <a:gd name="connsiteX2470" fmla="*/ 3412190 w 6891715"/>
                <a:gd name="connsiteY2470" fmla="*/ 2746371 h 6367455"/>
                <a:gd name="connsiteX2471" fmla="*/ 3403050 w 6891715"/>
                <a:gd name="connsiteY2471" fmla="*/ 2734218 h 6367455"/>
                <a:gd name="connsiteX2472" fmla="*/ 3396042 w 6891715"/>
                <a:gd name="connsiteY2472" fmla="*/ 2735861 h 6367455"/>
                <a:gd name="connsiteX2473" fmla="*/ 3390863 w 6891715"/>
                <a:gd name="connsiteY2473" fmla="*/ 2722724 h 6367455"/>
                <a:gd name="connsiteX2474" fmla="*/ 3403050 w 6891715"/>
                <a:gd name="connsiteY2474" fmla="*/ 2724693 h 6367455"/>
                <a:gd name="connsiteX2475" fmla="*/ 3342285 w 6891715"/>
                <a:gd name="connsiteY2475" fmla="*/ 2709858 h 6367455"/>
                <a:gd name="connsiteX2476" fmla="*/ 3349588 w 6891715"/>
                <a:gd name="connsiteY2476" fmla="*/ 2718830 h 6367455"/>
                <a:gd name="connsiteX2477" fmla="*/ 3337840 w 6891715"/>
                <a:gd name="connsiteY2477" fmla="*/ 2725733 h 6367455"/>
                <a:gd name="connsiteX2478" fmla="*/ 3327363 w 6891715"/>
                <a:gd name="connsiteY2478" fmla="*/ 2714687 h 6367455"/>
                <a:gd name="connsiteX2479" fmla="*/ 3433725 w 6891715"/>
                <a:gd name="connsiteY2479" fmla="*/ 2679697 h 6367455"/>
                <a:gd name="connsiteX2480" fmla="*/ 3429527 w 6891715"/>
                <a:gd name="connsiteY2480" fmla="*/ 2689174 h 6367455"/>
                <a:gd name="connsiteX2481" fmla="*/ 3426298 w 6891715"/>
                <a:gd name="connsiteY2481" fmla="*/ 2696367 h 6367455"/>
                <a:gd name="connsiteX2482" fmla="*/ 3424361 w 6891715"/>
                <a:gd name="connsiteY2482" fmla="*/ 2701596 h 6367455"/>
                <a:gd name="connsiteX2483" fmla="*/ 3424038 w 6891715"/>
                <a:gd name="connsiteY2483" fmla="*/ 2701922 h 6367455"/>
                <a:gd name="connsiteX2484" fmla="*/ 3423715 w 6891715"/>
                <a:gd name="connsiteY2484" fmla="*/ 2701922 h 6367455"/>
                <a:gd name="connsiteX2485" fmla="*/ 3422101 w 6891715"/>
                <a:gd name="connsiteY2485" fmla="*/ 2701268 h 6367455"/>
                <a:gd name="connsiteX2486" fmla="*/ 3420809 w 6891715"/>
                <a:gd name="connsiteY2486" fmla="*/ 2699306 h 6367455"/>
                <a:gd name="connsiteX2487" fmla="*/ 3418872 w 6891715"/>
                <a:gd name="connsiteY2487" fmla="*/ 2697020 h 6367455"/>
                <a:gd name="connsiteX2488" fmla="*/ 3415643 w 6891715"/>
                <a:gd name="connsiteY2488" fmla="*/ 2692771 h 6367455"/>
                <a:gd name="connsiteX2489" fmla="*/ 3414675 w 6891715"/>
                <a:gd name="connsiteY2489" fmla="*/ 2690483 h 6367455"/>
                <a:gd name="connsiteX2490" fmla="*/ 2171036 w 6891715"/>
                <a:gd name="connsiteY2490" fmla="*/ 2678115 h 6367455"/>
                <a:gd name="connsiteX2491" fmla="*/ 2181830 w 6891715"/>
                <a:gd name="connsiteY2491" fmla="*/ 2678115 h 6367455"/>
                <a:gd name="connsiteX2492" fmla="*/ 2174210 w 6891715"/>
                <a:gd name="connsiteY2492" fmla="*/ 2694674 h 6367455"/>
                <a:gd name="connsiteX2493" fmla="*/ 2185958 w 6891715"/>
                <a:gd name="connsiteY2493" fmla="*/ 2700844 h 6367455"/>
                <a:gd name="connsiteX2494" fmla="*/ 2190720 w 6891715"/>
                <a:gd name="connsiteY2494" fmla="*/ 2708312 h 6367455"/>
                <a:gd name="connsiteX2495" fmla="*/ 2182149 w 6891715"/>
                <a:gd name="connsiteY2495" fmla="*/ 2715780 h 6367455"/>
                <a:gd name="connsiteX2496" fmla="*/ 2188498 w 6891715"/>
                <a:gd name="connsiteY2496" fmla="*/ 2735262 h 6367455"/>
                <a:gd name="connsiteX2497" fmla="*/ 2181194 w 6891715"/>
                <a:gd name="connsiteY2497" fmla="*/ 2732015 h 6367455"/>
                <a:gd name="connsiteX2498" fmla="*/ 2166272 w 6891715"/>
                <a:gd name="connsiteY2498" fmla="*/ 2715130 h 6367455"/>
                <a:gd name="connsiteX2499" fmla="*/ 2163733 w 6891715"/>
                <a:gd name="connsiteY2499" fmla="*/ 2692401 h 6367455"/>
                <a:gd name="connsiteX2500" fmla="*/ 2164568 w 6891715"/>
                <a:gd name="connsiteY2500" fmla="*/ 2619379 h 6367455"/>
                <a:gd name="connsiteX2501" fmla="*/ 2170249 w 6891715"/>
                <a:gd name="connsiteY2501" fmla="*/ 2620019 h 6367455"/>
                <a:gd name="connsiteX2502" fmla="*/ 2179607 w 6891715"/>
                <a:gd name="connsiteY2502" fmla="*/ 2637322 h 6367455"/>
                <a:gd name="connsiteX2503" fmla="*/ 2175263 w 6891715"/>
                <a:gd name="connsiteY2503" fmla="*/ 2654303 h 6367455"/>
                <a:gd name="connsiteX2504" fmla="*/ 2160558 w 6891715"/>
                <a:gd name="connsiteY2504" fmla="*/ 2630913 h 6367455"/>
                <a:gd name="connsiteX2505" fmla="*/ 2201425 w 6891715"/>
                <a:gd name="connsiteY2505" fmla="*/ 2586041 h 6367455"/>
                <a:gd name="connsiteX2506" fmla="*/ 2209771 w 6891715"/>
                <a:gd name="connsiteY2506" fmla="*/ 2586041 h 6367455"/>
                <a:gd name="connsiteX2507" fmla="*/ 2207915 w 6891715"/>
                <a:gd name="connsiteY2507" fmla="*/ 2605552 h 6367455"/>
                <a:gd name="connsiteX2508" fmla="*/ 2181644 w 6891715"/>
                <a:gd name="connsiteY2508" fmla="*/ 2628902 h 6367455"/>
                <a:gd name="connsiteX2509" fmla="*/ 2174844 w 6891715"/>
                <a:gd name="connsiteY2509" fmla="*/ 2611949 h 6367455"/>
                <a:gd name="connsiteX2510" fmla="*/ 2180100 w 6891715"/>
                <a:gd name="connsiteY2510" fmla="*/ 2596276 h 6367455"/>
                <a:gd name="connsiteX2511" fmla="*/ 2148426 w 6891715"/>
                <a:gd name="connsiteY2511" fmla="*/ 2586041 h 6367455"/>
                <a:gd name="connsiteX2512" fmla="*/ 2154587 w 6891715"/>
                <a:gd name="connsiteY2512" fmla="*/ 2587629 h 6367455"/>
                <a:gd name="connsiteX2513" fmla="*/ 2166908 w 6891715"/>
                <a:gd name="connsiteY2513" fmla="*/ 2597153 h 6367455"/>
                <a:gd name="connsiteX2514" fmla="*/ 2158593 w 6891715"/>
                <a:gd name="connsiteY2514" fmla="*/ 2609854 h 6367455"/>
                <a:gd name="connsiteX2515" fmla="*/ 2152430 w 6891715"/>
                <a:gd name="connsiteY2515" fmla="*/ 2613028 h 6367455"/>
                <a:gd name="connsiteX2516" fmla="*/ 2146270 w 6891715"/>
                <a:gd name="connsiteY2516" fmla="*/ 2598423 h 6367455"/>
                <a:gd name="connsiteX2517" fmla="*/ 3682894 w 6891715"/>
                <a:gd name="connsiteY2517" fmla="*/ 2570157 h 6367455"/>
                <a:gd name="connsiteX2518" fmla="*/ 3694076 w 6891715"/>
                <a:gd name="connsiteY2518" fmla="*/ 2582121 h 6367455"/>
                <a:gd name="connsiteX2519" fmla="*/ 3689417 w 6891715"/>
                <a:gd name="connsiteY2519" fmla="*/ 2587620 h 6367455"/>
                <a:gd name="connsiteX2520" fmla="*/ 3679788 w 6891715"/>
                <a:gd name="connsiteY2520" fmla="*/ 2582121 h 6367455"/>
                <a:gd name="connsiteX2521" fmla="*/ 3730905 w 6891715"/>
                <a:gd name="connsiteY2521" fmla="*/ 2559046 h 6367455"/>
                <a:gd name="connsiteX2522" fmla="*/ 3735350 w 6891715"/>
                <a:gd name="connsiteY2522" fmla="*/ 2566983 h 6367455"/>
                <a:gd name="connsiteX2523" fmla="*/ 3733445 w 6891715"/>
                <a:gd name="connsiteY2523" fmla="*/ 2579682 h 6367455"/>
                <a:gd name="connsiteX2524" fmla="*/ 3722650 w 6891715"/>
                <a:gd name="connsiteY2524" fmla="*/ 2562220 h 6367455"/>
                <a:gd name="connsiteX2525" fmla="*/ 3713237 w 6891715"/>
                <a:gd name="connsiteY2525" fmla="*/ 2559046 h 6367455"/>
                <a:gd name="connsiteX2526" fmla="*/ 3716301 w 6891715"/>
                <a:gd name="connsiteY2526" fmla="*/ 2571115 h 6367455"/>
                <a:gd name="connsiteX2527" fmla="*/ 3704965 w 6891715"/>
                <a:gd name="connsiteY2527" fmla="*/ 2582856 h 6367455"/>
                <a:gd name="connsiteX2528" fmla="*/ 3698838 w 6891715"/>
                <a:gd name="connsiteY2528" fmla="*/ 2569810 h 6367455"/>
                <a:gd name="connsiteX2529" fmla="*/ 3699757 w 6891715"/>
                <a:gd name="connsiteY2529" fmla="*/ 2564591 h 6367455"/>
                <a:gd name="connsiteX2530" fmla="*/ 3751833 w 6891715"/>
                <a:gd name="connsiteY2530" fmla="*/ 2544760 h 6367455"/>
                <a:gd name="connsiteX2531" fmla="*/ 3757575 w 6891715"/>
                <a:gd name="connsiteY2531" fmla="*/ 2551108 h 6367455"/>
                <a:gd name="connsiteX2532" fmla="*/ 3756224 w 6891715"/>
                <a:gd name="connsiteY2532" fmla="*/ 2566981 h 6367455"/>
                <a:gd name="connsiteX2533" fmla="*/ 3748793 w 6891715"/>
                <a:gd name="connsiteY2533" fmla="*/ 2573332 h 6367455"/>
                <a:gd name="connsiteX2534" fmla="*/ 3741700 w 6891715"/>
                <a:gd name="connsiteY2534" fmla="*/ 2562855 h 6367455"/>
                <a:gd name="connsiteX2535" fmla="*/ 3826834 w 6891715"/>
                <a:gd name="connsiteY2535" fmla="*/ 2541584 h 6367455"/>
                <a:gd name="connsiteX2536" fmla="*/ 3829013 w 6891715"/>
                <a:gd name="connsiteY2536" fmla="*/ 2550995 h 6367455"/>
                <a:gd name="connsiteX2537" fmla="*/ 3819052 w 6891715"/>
                <a:gd name="connsiteY2537" fmla="*/ 2563541 h 6367455"/>
                <a:gd name="connsiteX2538" fmla="*/ 3813760 w 6891715"/>
                <a:gd name="connsiteY2538" fmla="*/ 2568873 h 6367455"/>
                <a:gd name="connsiteX2539" fmla="*/ 3810648 w 6891715"/>
                <a:gd name="connsiteY2539" fmla="*/ 2582361 h 6367455"/>
                <a:gd name="connsiteX2540" fmla="*/ 3808780 w 6891715"/>
                <a:gd name="connsiteY2540" fmla="*/ 2593970 h 6367455"/>
                <a:gd name="connsiteX2541" fmla="*/ 3795395 w 6891715"/>
                <a:gd name="connsiteY2541" fmla="*/ 2588949 h 6367455"/>
                <a:gd name="connsiteX2542" fmla="*/ 3790103 w 6891715"/>
                <a:gd name="connsiteY2542" fmla="*/ 2582361 h 6367455"/>
                <a:gd name="connsiteX2543" fmla="*/ 3781388 w 6891715"/>
                <a:gd name="connsiteY2543" fmla="*/ 2570128 h 6367455"/>
                <a:gd name="connsiteX2544" fmla="*/ 3787925 w 6891715"/>
                <a:gd name="connsiteY2544" fmla="*/ 2563854 h 6367455"/>
                <a:gd name="connsiteX2545" fmla="*/ 3815939 w 6891715"/>
                <a:gd name="connsiteY2545" fmla="*/ 2550995 h 6367455"/>
                <a:gd name="connsiteX2546" fmla="*/ 2138139 w 6891715"/>
                <a:gd name="connsiteY2546" fmla="*/ 2532068 h 6367455"/>
                <a:gd name="connsiteX2547" fmla="*/ 2144896 w 6891715"/>
                <a:gd name="connsiteY2547" fmla="*/ 2548103 h 6367455"/>
                <a:gd name="connsiteX2548" fmla="*/ 2152621 w 6891715"/>
                <a:gd name="connsiteY2548" fmla="*/ 2563818 h 6367455"/>
                <a:gd name="connsiteX2549" fmla="*/ 2132025 w 6891715"/>
                <a:gd name="connsiteY2549" fmla="*/ 2553556 h 6367455"/>
                <a:gd name="connsiteX2550" fmla="*/ 2128806 w 6891715"/>
                <a:gd name="connsiteY2550" fmla="*/ 2539442 h 6367455"/>
                <a:gd name="connsiteX2551" fmla="*/ 3770127 w 6891715"/>
                <a:gd name="connsiteY2551" fmla="*/ 2525711 h 6367455"/>
                <a:gd name="connsiteX2552" fmla="*/ 3779801 w 6891715"/>
                <a:gd name="connsiteY2552" fmla="*/ 2530439 h 6367455"/>
                <a:gd name="connsiteX2553" fmla="*/ 3779801 w 6891715"/>
                <a:gd name="connsiteY2553" fmla="*/ 2539220 h 6367455"/>
                <a:gd name="connsiteX2554" fmla="*/ 3769482 w 6891715"/>
                <a:gd name="connsiteY2554" fmla="*/ 2541584 h 6367455"/>
                <a:gd name="connsiteX2555" fmla="*/ 3759163 w 6891715"/>
                <a:gd name="connsiteY2555" fmla="*/ 2530439 h 6367455"/>
                <a:gd name="connsiteX2556" fmla="*/ 1526042 w 6891715"/>
                <a:gd name="connsiteY2556" fmla="*/ 2514597 h 6367455"/>
                <a:gd name="connsiteX2557" fmla="*/ 1532424 w 6891715"/>
                <a:gd name="connsiteY2557" fmla="*/ 2520947 h 6367455"/>
                <a:gd name="connsiteX2558" fmla="*/ 1541994 w 6891715"/>
                <a:gd name="connsiteY2558" fmla="*/ 2516503 h 6367455"/>
                <a:gd name="connsiteX2559" fmla="*/ 1549652 w 6891715"/>
                <a:gd name="connsiteY2559" fmla="*/ 2522534 h 6367455"/>
                <a:gd name="connsiteX2560" fmla="*/ 1540399 w 6891715"/>
                <a:gd name="connsiteY2560" fmla="*/ 2528884 h 6367455"/>
                <a:gd name="connsiteX2561" fmla="*/ 1547738 w 6891715"/>
                <a:gd name="connsiteY2561" fmla="*/ 2543806 h 6367455"/>
                <a:gd name="connsiteX2562" fmla="*/ 1540399 w 6891715"/>
                <a:gd name="connsiteY2562" fmla="*/ 2547933 h 6367455"/>
                <a:gd name="connsiteX2563" fmla="*/ 1539123 w 6891715"/>
                <a:gd name="connsiteY2563" fmla="*/ 2555552 h 6367455"/>
                <a:gd name="connsiteX2564" fmla="*/ 1557308 w 6891715"/>
                <a:gd name="connsiteY2564" fmla="*/ 2564759 h 6367455"/>
                <a:gd name="connsiteX2565" fmla="*/ 1554436 w 6891715"/>
                <a:gd name="connsiteY2565" fmla="*/ 2573331 h 6367455"/>
                <a:gd name="connsiteX2566" fmla="*/ 1550289 w 6891715"/>
                <a:gd name="connsiteY2566" fmla="*/ 2567934 h 6367455"/>
                <a:gd name="connsiteX2567" fmla="*/ 1544866 w 6891715"/>
                <a:gd name="connsiteY2567" fmla="*/ 2576505 h 6367455"/>
                <a:gd name="connsiteX2568" fmla="*/ 1544866 w 6891715"/>
                <a:gd name="connsiteY2568" fmla="*/ 2598732 h 6367455"/>
                <a:gd name="connsiteX2569" fmla="*/ 1535614 w 6891715"/>
                <a:gd name="connsiteY2569" fmla="*/ 2612385 h 6367455"/>
                <a:gd name="connsiteX2570" fmla="*/ 1530190 w 6891715"/>
                <a:gd name="connsiteY2570" fmla="*/ 2627309 h 6367455"/>
                <a:gd name="connsiteX2571" fmla="*/ 1518705 w 6891715"/>
                <a:gd name="connsiteY2571" fmla="*/ 2620005 h 6367455"/>
                <a:gd name="connsiteX2572" fmla="*/ 1529870 w 6891715"/>
                <a:gd name="connsiteY2572" fmla="*/ 2595556 h 6367455"/>
                <a:gd name="connsiteX2573" fmla="*/ 1532104 w 6891715"/>
                <a:gd name="connsiteY2573" fmla="*/ 2571426 h 6367455"/>
                <a:gd name="connsiteX2574" fmla="*/ 1531147 w 6891715"/>
                <a:gd name="connsiteY2574" fmla="*/ 2564124 h 6367455"/>
                <a:gd name="connsiteX2575" fmla="*/ 1522534 w 6891715"/>
                <a:gd name="connsiteY2575" fmla="*/ 2562855 h 6367455"/>
                <a:gd name="connsiteX2576" fmla="*/ 1510728 w 6891715"/>
                <a:gd name="connsiteY2576" fmla="*/ 2578728 h 6367455"/>
                <a:gd name="connsiteX2577" fmla="*/ 1490631 w 6891715"/>
                <a:gd name="connsiteY2577" fmla="*/ 2561267 h 6367455"/>
                <a:gd name="connsiteX2578" fmla="*/ 1491587 w 6891715"/>
                <a:gd name="connsiteY2578" fmla="*/ 2550472 h 6367455"/>
                <a:gd name="connsiteX2579" fmla="*/ 1513604 w 6891715"/>
                <a:gd name="connsiteY2579" fmla="*/ 2544123 h 6367455"/>
                <a:gd name="connsiteX2580" fmla="*/ 1519023 w 6891715"/>
                <a:gd name="connsiteY2580" fmla="*/ 2550472 h 6367455"/>
                <a:gd name="connsiteX2581" fmla="*/ 1520938 w 6891715"/>
                <a:gd name="connsiteY2581" fmla="*/ 2544123 h 6367455"/>
                <a:gd name="connsiteX2582" fmla="*/ 1516791 w 6891715"/>
                <a:gd name="connsiteY2582" fmla="*/ 2536822 h 6367455"/>
                <a:gd name="connsiteX2583" fmla="*/ 1520938 w 6891715"/>
                <a:gd name="connsiteY2583" fmla="*/ 2521900 h 6367455"/>
                <a:gd name="connsiteX2584" fmla="*/ 3554357 w 6891715"/>
                <a:gd name="connsiteY2584" fmla="*/ 2513011 h 6367455"/>
                <a:gd name="connsiteX2585" fmla="*/ 3581363 w 6891715"/>
                <a:gd name="connsiteY2585" fmla="*/ 2544986 h 6367455"/>
                <a:gd name="connsiteX2586" fmla="*/ 3565842 w 6891715"/>
                <a:gd name="connsiteY2586" fmla="*/ 2543105 h 6367455"/>
                <a:gd name="connsiteX2587" fmla="*/ 3567084 w 6891715"/>
                <a:gd name="connsiteY2587" fmla="*/ 2558779 h 6367455"/>
                <a:gd name="connsiteX2588" fmla="*/ 3559013 w 6891715"/>
                <a:gd name="connsiteY2588" fmla="*/ 2560659 h 6367455"/>
                <a:gd name="connsiteX2589" fmla="*/ 3559945 w 6891715"/>
                <a:gd name="connsiteY2589" fmla="*/ 2570064 h 6367455"/>
                <a:gd name="connsiteX2590" fmla="*/ 3575465 w 6891715"/>
                <a:gd name="connsiteY2590" fmla="*/ 2578214 h 6367455"/>
                <a:gd name="connsiteX2591" fmla="*/ 3568636 w 6891715"/>
                <a:gd name="connsiteY2591" fmla="*/ 2587620 h 6367455"/>
                <a:gd name="connsiteX2592" fmla="*/ 3559945 w 6891715"/>
                <a:gd name="connsiteY2592" fmla="*/ 2574453 h 6367455"/>
                <a:gd name="connsiteX2593" fmla="*/ 3542562 w 6891715"/>
                <a:gd name="connsiteY2593" fmla="*/ 2576647 h 6367455"/>
                <a:gd name="connsiteX2594" fmla="*/ 3533870 w 6891715"/>
                <a:gd name="connsiteY2594" fmla="*/ 2561286 h 6367455"/>
                <a:gd name="connsiteX2595" fmla="*/ 3525800 w 6891715"/>
                <a:gd name="connsiteY2595" fmla="*/ 2545299 h 6367455"/>
                <a:gd name="connsiteX2596" fmla="*/ 3525800 w 6891715"/>
                <a:gd name="connsiteY2596" fmla="*/ 2535895 h 6367455"/>
                <a:gd name="connsiteX2597" fmla="*/ 3538216 w 6891715"/>
                <a:gd name="connsiteY2597" fmla="*/ 2547493 h 6367455"/>
                <a:gd name="connsiteX2598" fmla="*/ 3542251 w 6891715"/>
                <a:gd name="connsiteY2598" fmla="*/ 2538089 h 6367455"/>
                <a:gd name="connsiteX2599" fmla="*/ 3544114 w 6891715"/>
                <a:gd name="connsiteY2599" fmla="*/ 2526491 h 6367455"/>
                <a:gd name="connsiteX2600" fmla="*/ 3553426 w 6891715"/>
                <a:gd name="connsiteY2600" fmla="*/ 2531820 h 6367455"/>
                <a:gd name="connsiteX2601" fmla="*/ 3555599 w 6891715"/>
                <a:gd name="connsiteY2601" fmla="*/ 2521476 h 6367455"/>
                <a:gd name="connsiteX2602" fmla="*/ 3550322 w 6891715"/>
                <a:gd name="connsiteY2602" fmla="*/ 2514892 h 6367455"/>
                <a:gd name="connsiteX2603" fmla="*/ 3405150 w 6891715"/>
                <a:gd name="connsiteY2603" fmla="*/ 2508248 h 6367455"/>
                <a:gd name="connsiteX2604" fmla="*/ 3421025 w 6891715"/>
                <a:gd name="connsiteY2604" fmla="*/ 2526734 h 6367455"/>
                <a:gd name="connsiteX2605" fmla="*/ 3417850 w 6891715"/>
                <a:gd name="connsiteY2605" fmla="*/ 2532062 h 6367455"/>
                <a:gd name="connsiteX2606" fmla="*/ 3407372 w 6891715"/>
                <a:gd name="connsiteY2606" fmla="*/ 2523916 h 6367455"/>
                <a:gd name="connsiteX2607" fmla="*/ 3729877 w 6891715"/>
                <a:gd name="connsiteY2607" fmla="*/ 2501897 h 6367455"/>
                <a:gd name="connsiteX2608" fmla="*/ 3742150 w 6891715"/>
                <a:gd name="connsiteY2608" fmla="*/ 2505753 h 6367455"/>
                <a:gd name="connsiteX2609" fmla="*/ 3746463 w 6891715"/>
                <a:gd name="connsiteY2609" fmla="*/ 2525336 h 6367455"/>
                <a:gd name="connsiteX2610" fmla="*/ 3731204 w 6891715"/>
                <a:gd name="connsiteY2610" fmla="*/ 2530473 h 6367455"/>
                <a:gd name="connsiteX2611" fmla="*/ 3724569 w 6891715"/>
                <a:gd name="connsiteY2611" fmla="*/ 2524053 h 6367455"/>
                <a:gd name="connsiteX2612" fmla="*/ 3724238 w 6891715"/>
                <a:gd name="connsiteY2612" fmla="*/ 2506394 h 6367455"/>
                <a:gd name="connsiteX2613" fmla="*/ 1524271 w 6891715"/>
                <a:gd name="connsiteY2613" fmla="*/ 2489194 h 6367455"/>
                <a:gd name="connsiteX2614" fmla="*/ 1525556 w 6891715"/>
                <a:gd name="connsiteY2614" fmla="*/ 2509482 h 6367455"/>
                <a:gd name="connsiteX2615" fmla="*/ 1516234 w 6891715"/>
                <a:gd name="connsiteY2615" fmla="*/ 2518173 h 6367455"/>
                <a:gd name="connsiteX2616" fmla="*/ 1508511 w 6891715"/>
                <a:gd name="connsiteY2616" fmla="*/ 2535234 h 6367455"/>
                <a:gd name="connsiteX2617" fmla="*/ 1500155 w 6891715"/>
                <a:gd name="connsiteY2617" fmla="*/ 2531049 h 6367455"/>
                <a:gd name="connsiteX2618" fmla="*/ 1512699 w 6891715"/>
                <a:gd name="connsiteY2618" fmla="*/ 2514954 h 6367455"/>
                <a:gd name="connsiteX2619" fmla="*/ 1506262 w 6891715"/>
                <a:gd name="connsiteY2619" fmla="*/ 2504322 h 6367455"/>
                <a:gd name="connsiteX2620" fmla="*/ 1510444 w 6891715"/>
                <a:gd name="connsiteY2620" fmla="*/ 2490483 h 6367455"/>
                <a:gd name="connsiteX2621" fmla="*/ 1565246 w 6891715"/>
                <a:gd name="connsiteY2621" fmla="*/ 2471735 h 6367455"/>
                <a:gd name="connsiteX2622" fmla="*/ 1558483 w 6891715"/>
                <a:gd name="connsiteY2622" fmla="*/ 2484432 h 6367455"/>
                <a:gd name="connsiteX2623" fmla="*/ 1557308 w 6891715"/>
                <a:gd name="connsiteY2623" fmla="*/ 2473640 h 6367455"/>
                <a:gd name="connsiteX2624" fmla="*/ 2108170 w 6891715"/>
                <a:gd name="connsiteY2624" fmla="*/ 2470155 h 6367455"/>
                <a:gd name="connsiteX2625" fmla="*/ 2128143 w 6891715"/>
                <a:gd name="connsiteY2625" fmla="*/ 2489058 h 6367455"/>
                <a:gd name="connsiteX2626" fmla="*/ 2128807 w 6891715"/>
                <a:gd name="connsiteY2626" fmla="*/ 2505076 h 6367455"/>
                <a:gd name="connsiteX2627" fmla="*/ 2111832 w 6891715"/>
                <a:gd name="connsiteY2627" fmla="*/ 2493538 h 6367455"/>
                <a:gd name="connsiteX2628" fmla="*/ 1542198 w 6891715"/>
                <a:gd name="connsiteY2628" fmla="*/ 2470150 h 6367455"/>
                <a:gd name="connsiteX2629" fmla="*/ 1550929 w 6891715"/>
                <a:gd name="connsiteY2629" fmla="*/ 2477076 h 6367455"/>
                <a:gd name="connsiteX2630" fmla="*/ 1552544 w 6891715"/>
                <a:gd name="connsiteY2630" fmla="*/ 2495974 h 6367455"/>
                <a:gd name="connsiteX2631" fmla="*/ 1548020 w 6891715"/>
                <a:gd name="connsiteY2631" fmla="*/ 2504475 h 6367455"/>
                <a:gd name="connsiteX2632" fmla="*/ 1537345 w 6891715"/>
                <a:gd name="connsiteY2632" fmla="*/ 2509836 h 6367455"/>
                <a:gd name="connsiteX2633" fmla="*/ 1535082 w 6891715"/>
                <a:gd name="connsiteY2633" fmla="*/ 2498175 h 6367455"/>
                <a:gd name="connsiteX2634" fmla="*/ 1538963 w 6891715"/>
                <a:gd name="connsiteY2634" fmla="*/ 2477393 h 6367455"/>
                <a:gd name="connsiteX2635" fmla="*/ 2122457 w 6891715"/>
                <a:gd name="connsiteY2635" fmla="*/ 2457455 h 6367455"/>
                <a:gd name="connsiteX2636" fmla="*/ 2138153 w 6891715"/>
                <a:gd name="connsiteY2636" fmla="*/ 2465247 h 6367455"/>
                <a:gd name="connsiteX2637" fmla="*/ 2142234 w 6891715"/>
                <a:gd name="connsiteY2637" fmla="*/ 2459012 h 6367455"/>
                <a:gd name="connsiteX2638" fmla="*/ 2154791 w 6891715"/>
                <a:gd name="connsiteY2638" fmla="*/ 2472733 h 6367455"/>
                <a:gd name="connsiteX2639" fmla="*/ 2169545 w 6891715"/>
                <a:gd name="connsiteY2639" fmla="*/ 2474291 h 6367455"/>
                <a:gd name="connsiteX2640" fmla="*/ 2178021 w 6891715"/>
                <a:gd name="connsiteY2640" fmla="*/ 2481772 h 6367455"/>
                <a:gd name="connsiteX2641" fmla="*/ 2148512 w 6891715"/>
                <a:gd name="connsiteY2641" fmla="*/ 2492376 h 6367455"/>
                <a:gd name="connsiteX2642" fmla="*/ 2127481 w 6891715"/>
                <a:gd name="connsiteY2642" fmla="*/ 2475850 h 6367455"/>
                <a:gd name="connsiteX2643" fmla="*/ 1550604 w 6891715"/>
                <a:gd name="connsiteY2643" fmla="*/ 2444749 h 6367455"/>
                <a:gd name="connsiteX2644" fmla="*/ 1557308 w 6891715"/>
                <a:gd name="connsiteY2644" fmla="*/ 2453507 h 6367455"/>
                <a:gd name="connsiteX2645" fmla="*/ 1550019 w 6891715"/>
                <a:gd name="connsiteY2645" fmla="*/ 2466975 h 6367455"/>
                <a:gd name="connsiteX2646" fmla="*/ 1543021 w 6891715"/>
                <a:gd name="connsiteY2646" fmla="*/ 2460578 h 6367455"/>
                <a:gd name="connsiteX2647" fmla="*/ 2109853 w 6891715"/>
                <a:gd name="connsiteY2647" fmla="*/ 2386019 h 6367455"/>
                <a:gd name="connsiteX2648" fmla="*/ 2120870 w 6891715"/>
                <a:gd name="connsiteY2648" fmla="*/ 2400025 h 6367455"/>
                <a:gd name="connsiteX2649" fmla="*/ 2108936 w 6891715"/>
                <a:gd name="connsiteY2649" fmla="*/ 2417767 h 6367455"/>
                <a:gd name="connsiteX2650" fmla="*/ 2097918 w 6891715"/>
                <a:gd name="connsiteY2650" fmla="*/ 2409675 h 6367455"/>
                <a:gd name="connsiteX2651" fmla="*/ 2095470 w 6891715"/>
                <a:gd name="connsiteY2651" fmla="*/ 2397535 h 6367455"/>
                <a:gd name="connsiteX2652" fmla="*/ 2105570 w 6891715"/>
                <a:gd name="connsiteY2652" fmla="*/ 2395357 h 6367455"/>
                <a:gd name="connsiteX2653" fmla="*/ 2152737 w 6891715"/>
                <a:gd name="connsiteY2653" fmla="*/ 2320930 h 6367455"/>
                <a:gd name="connsiteX2654" fmla="*/ 2168495 w 6891715"/>
                <a:gd name="connsiteY2654" fmla="*/ 2326823 h 6367455"/>
                <a:gd name="connsiteX2655" fmla="*/ 2162192 w 6891715"/>
                <a:gd name="connsiteY2655" fmla="*/ 2336131 h 6367455"/>
                <a:gd name="connsiteX2656" fmla="*/ 2146118 w 6891715"/>
                <a:gd name="connsiteY2656" fmla="*/ 2334268 h 6367455"/>
                <a:gd name="connsiteX2657" fmla="*/ 2127524 w 6891715"/>
                <a:gd name="connsiteY2657" fmla="*/ 2347918 h 6367455"/>
                <a:gd name="connsiteX2658" fmla="*/ 2125633 w 6891715"/>
                <a:gd name="connsiteY2658" fmla="*/ 2341713 h 6367455"/>
                <a:gd name="connsiteX2659" fmla="*/ 2132312 w 6891715"/>
                <a:gd name="connsiteY2659" fmla="*/ 2239963 h 6367455"/>
                <a:gd name="connsiteX2660" fmla="*/ 2144684 w 6891715"/>
                <a:gd name="connsiteY2660" fmla="*/ 2252345 h 6367455"/>
                <a:gd name="connsiteX2661" fmla="*/ 2123344 w 6891715"/>
                <a:gd name="connsiteY2661" fmla="*/ 2265364 h 6367455"/>
                <a:gd name="connsiteX2662" fmla="*/ 2120870 w 6891715"/>
                <a:gd name="connsiteY2662" fmla="*/ 2251711 h 6367455"/>
                <a:gd name="connsiteX2663" fmla="*/ 2164060 w 6891715"/>
                <a:gd name="connsiteY2663" fmla="*/ 2190748 h 6367455"/>
                <a:gd name="connsiteX2664" fmla="*/ 2173257 w 6891715"/>
                <a:gd name="connsiteY2664" fmla="*/ 2205972 h 6367455"/>
                <a:gd name="connsiteX2665" fmla="*/ 2159135 w 6891715"/>
                <a:gd name="connsiteY2665" fmla="*/ 2212976 h 6367455"/>
                <a:gd name="connsiteX2666" fmla="*/ 2150266 w 6891715"/>
                <a:gd name="connsiteY2666" fmla="*/ 2203839 h 6367455"/>
                <a:gd name="connsiteX2667" fmla="*/ 2144683 w 6891715"/>
                <a:gd name="connsiteY2667" fmla="*/ 2191052 h 6367455"/>
                <a:gd name="connsiteX2668" fmla="*/ 2180785 w 6891715"/>
                <a:gd name="connsiteY2668" fmla="*/ 2185982 h 6367455"/>
                <a:gd name="connsiteX2669" fmla="*/ 2193581 w 6891715"/>
                <a:gd name="connsiteY2669" fmla="*/ 2195133 h 6367455"/>
                <a:gd name="connsiteX2670" fmla="*/ 2196141 w 6891715"/>
                <a:gd name="connsiteY2670" fmla="*/ 2205858 h 6367455"/>
                <a:gd name="connsiteX2671" fmla="*/ 2215976 w 6891715"/>
                <a:gd name="connsiteY2671" fmla="*/ 2190085 h 6367455"/>
                <a:gd name="connsiteX2672" fmla="*/ 2231972 w 6891715"/>
                <a:gd name="connsiteY2672" fmla="*/ 2195762 h 6367455"/>
                <a:gd name="connsiteX2673" fmla="*/ 2235170 w 6891715"/>
                <a:gd name="connsiteY2673" fmla="*/ 2202388 h 6367455"/>
                <a:gd name="connsiteX2674" fmla="*/ 2219175 w 6891715"/>
                <a:gd name="connsiteY2674" fmla="*/ 2206490 h 6367455"/>
                <a:gd name="connsiteX2675" fmla="*/ 2232931 w 6891715"/>
                <a:gd name="connsiteY2675" fmla="*/ 2212798 h 6367455"/>
                <a:gd name="connsiteX2676" fmla="*/ 2230372 w 6891715"/>
                <a:gd name="connsiteY2676" fmla="*/ 2220054 h 6367455"/>
                <a:gd name="connsiteX2677" fmla="*/ 2182064 w 6891715"/>
                <a:gd name="connsiteY2677" fmla="*/ 2224786 h 6367455"/>
                <a:gd name="connsiteX2678" fmla="*/ 2162230 w 6891715"/>
                <a:gd name="connsiteY2678" fmla="*/ 2235198 h 6367455"/>
                <a:gd name="connsiteX2679" fmla="*/ 2151032 w 6891715"/>
                <a:gd name="connsiteY2679" fmla="*/ 2219738 h 6367455"/>
                <a:gd name="connsiteX2680" fmla="*/ 2166069 w 6891715"/>
                <a:gd name="connsiteY2680" fmla="*/ 2217846 h 6367455"/>
                <a:gd name="connsiteX2681" fmla="*/ 2176626 w 6891715"/>
                <a:gd name="connsiteY2681" fmla="*/ 2207119 h 6367455"/>
                <a:gd name="connsiteX2682" fmla="*/ 2186223 w 6891715"/>
                <a:gd name="connsiteY2682" fmla="*/ 2207750 h 6367455"/>
                <a:gd name="connsiteX2683" fmla="*/ 2198341 w 6891715"/>
                <a:gd name="connsiteY2683" fmla="*/ 2157407 h 6367455"/>
                <a:gd name="connsiteX2684" fmla="*/ 2201832 w 6891715"/>
                <a:gd name="connsiteY2684" fmla="*/ 2171006 h 6367455"/>
                <a:gd name="connsiteX2685" fmla="*/ 2185958 w 6891715"/>
                <a:gd name="connsiteY2685" fmla="*/ 2179632 h 6367455"/>
                <a:gd name="connsiteX2686" fmla="*/ 2188815 w 6891715"/>
                <a:gd name="connsiteY2686" fmla="*/ 2160724 h 6367455"/>
                <a:gd name="connsiteX2687" fmla="*/ 5024403 w 6891715"/>
                <a:gd name="connsiteY2687" fmla="*/ 2154231 h 6367455"/>
                <a:gd name="connsiteX2688" fmla="*/ 5025991 w 6891715"/>
                <a:gd name="connsiteY2688" fmla="*/ 2172774 h 6367455"/>
                <a:gd name="connsiteX2689" fmla="*/ 5021228 w 6891715"/>
                <a:gd name="connsiteY2689" fmla="*/ 2190992 h 6367455"/>
                <a:gd name="connsiteX2690" fmla="*/ 5011703 w 6891715"/>
                <a:gd name="connsiteY2690" fmla="*/ 2193919 h 6367455"/>
                <a:gd name="connsiteX2691" fmla="*/ 5006941 w 6891715"/>
                <a:gd name="connsiteY2691" fmla="*/ 2170172 h 6367455"/>
                <a:gd name="connsiteX2692" fmla="*/ 5013608 w 6891715"/>
                <a:gd name="connsiteY2692" fmla="*/ 2158460 h 6367455"/>
                <a:gd name="connsiteX2693" fmla="*/ 2249459 w 6891715"/>
                <a:gd name="connsiteY2693" fmla="*/ 2125656 h 6367455"/>
                <a:gd name="connsiteX2694" fmla="*/ 2249459 w 6891715"/>
                <a:gd name="connsiteY2694" fmla="*/ 2130622 h 6367455"/>
                <a:gd name="connsiteX2695" fmla="*/ 2228670 w 6891715"/>
                <a:gd name="connsiteY2695" fmla="*/ 2146449 h 6367455"/>
                <a:gd name="connsiteX2696" fmla="*/ 2227725 w 6891715"/>
                <a:gd name="connsiteY2696" fmla="*/ 2156692 h 6367455"/>
                <a:gd name="connsiteX2697" fmla="*/ 2218275 w 6891715"/>
                <a:gd name="connsiteY2697" fmla="*/ 2166932 h 6367455"/>
                <a:gd name="connsiteX2698" fmla="*/ 2210715 w 6891715"/>
                <a:gd name="connsiteY2698" fmla="*/ 2153898 h 6367455"/>
                <a:gd name="connsiteX2699" fmla="*/ 2209771 w 6891715"/>
                <a:gd name="connsiteY2699" fmla="*/ 2135277 h 6367455"/>
                <a:gd name="connsiteX2700" fmla="*/ 2222370 w 6891715"/>
                <a:gd name="connsiteY2700" fmla="*/ 2136209 h 6367455"/>
                <a:gd name="connsiteX2701" fmla="*/ 2273905 w 6891715"/>
                <a:gd name="connsiteY2701" fmla="*/ 2119307 h 6367455"/>
                <a:gd name="connsiteX2702" fmla="*/ 2281208 w 6891715"/>
                <a:gd name="connsiteY2702" fmla="*/ 2129645 h 6367455"/>
                <a:gd name="connsiteX2703" fmla="*/ 2263110 w 6891715"/>
                <a:gd name="connsiteY2703" fmla="*/ 2132006 h 6367455"/>
                <a:gd name="connsiteX2704" fmla="*/ 2258983 w 6891715"/>
                <a:gd name="connsiteY2704" fmla="*/ 2121079 h 6367455"/>
                <a:gd name="connsiteX2705" fmla="*/ 2280256 w 6891715"/>
                <a:gd name="connsiteY2705" fmla="*/ 2095494 h 6367455"/>
                <a:gd name="connsiteX2706" fmla="*/ 2287559 w 6891715"/>
                <a:gd name="connsiteY2706" fmla="*/ 2097758 h 6367455"/>
                <a:gd name="connsiteX2707" fmla="*/ 2274858 w 6891715"/>
                <a:gd name="connsiteY2707" fmla="*/ 2112957 h 6367455"/>
                <a:gd name="connsiteX2708" fmla="*/ 2258983 w 6891715"/>
                <a:gd name="connsiteY2708" fmla="*/ 2108752 h 6367455"/>
                <a:gd name="connsiteX2709" fmla="*/ 2261205 w 6891715"/>
                <a:gd name="connsiteY2709" fmla="*/ 2097110 h 6367455"/>
                <a:gd name="connsiteX2710" fmla="*/ 2292002 w 6891715"/>
                <a:gd name="connsiteY2710" fmla="*/ 2065330 h 6367455"/>
                <a:gd name="connsiteX2711" fmla="*/ 2312959 w 6891715"/>
                <a:gd name="connsiteY2711" fmla="*/ 2076808 h 6367455"/>
                <a:gd name="connsiteX2712" fmla="*/ 2302798 w 6891715"/>
                <a:gd name="connsiteY2712" fmla="*/ 2092318 h 6367455"/>
                <a:gd name="connsiteX2713" fmla="*/ 2285972 w 6891715"/>
                <a:gd name="connsiteY2713" fmla="*/ 2083011 h 6367455"/>
                <a:gd name="connsiteX2714" fmla="*/ 3672802 w 6891715"/>
                <a:gd name="connsiteY2714" fmla="*/ 1939932 h 6367455"/>
                <a:gd name="connsiteX2715" fmla="*/ 3695345 w 6891715"/>
                <a:gd name="connsiteY2715" fmla="*/ 1940896 h 6367455"/>
                <a:gd name="connsiteX2716" fmla="*/ 3700425 w 6891715"/>
                <a:gd name="connsiteY2716" fmla="*/ 1952481 h 6367455"/>
                <a:gd name="connsiteX2717" fmla="*/ 3688995 w 6891715"/>
                <a:gd name="connsiteY2717" fmla="*/ 1950871 h 6367455"/>
                <a:gd name="connsiteX2718" fmla="*/ 3692170 w 6891715"/>
                <a:gd name="connsiteY2718" fmla="*/ 1959881 h 6367455"/>
                <a:gd name="connsiteX2719" fmla="*/ 3677247 w 6891715"/>
                <a:gd name="connsiteY2719" fmla="*/ 1963742 h 6367455"/>
                <a:gd name="connsiteX2720" fmla="*/ 3668675 w 6891715"/>
                <a:gd name="connsiteY2720" fmla="*/ 1946366 h 6367455"/>
                <a:gd name="connsiteX2721" fmla="*/ 2423473 w 6891715"/>
                <a:gd name="connsiteY2721" fmla="*/ 1893885 h 6367455"/>
                <a:gd name="connsiteX2722" fmla="*/ 2443134 w 6891715"/>
                <a:gd name="connsiteY2722" fmla="*/ 1915792 h 6367455"/>
                <a:gd name="connsiteX2723" fmla="*/ 2443134 w 6891715"/>
                <a:gd name="connsiteY2723" fmla="*/ 1924364 h 6367455"/>
                <a:gd name="connsiteX2724" fmla="*/ 2432836 w 6891715"/>
                <a:gd name="connsiteY2724" fmla="*/ 1928810 h 6367455"/>
                <a:gd name="connsiteX2725" fmla="*/ 2423473 w 6891715"/>
                <a:gd name="connsiteY2725" fmla="*/ 1914204 h 6367455"/>
                <a:gd name="connsiteX2726" fmla="*/ 2406622 w 6891715"/>
                <a:gd name="connsiteY2726" fmla="*/ 1904997 h 6367455"/>
                <a:gd name="connsiteX2727" fmla="*/ 2424410 w 6891715"/>
                <a:gd name="connsiteY2727" fmla="*/ 1904679 h 6367455"/>
                <a:gd name="connsiteX2728" fmla="*/ 2423473 w 6891715"/>
                <a:gd name="connsiteY2728" fmla="*/ 1893885 h 6367455"/>
                <a:gd name="connsiteX2729" fmla="*/ 2486201 w 6891715"/>
                <a:gd name="connsiteY2729" fmla="*/ 1830386 h 6367455"/>
                <a:gd name="connsiteX2730" fmla="*/ 2497270 w 6891715"/>
                <a:gd name="connsiteY2730" fmla="*/ 1855692 h 6367455"/>
                <a:gd name="connsiteX2731" fmla="*/ 2519408 w 6891715"/>
                <a:gd name="connsiteY2731" fmla="*/ 1854731 h 6367455"/>
                <a:gd name="connsiteX2732" fmla="*/ 2519408 w 6891715"/>
                <a:gd name="connsiteY2732" fmla="*/ 1862100 h 6367455"/>
                <a:gd name="connsiteX2733" fmla="*/ 2538384 w 6891715"/>
                <a:gd name="connsiteY2733" fmla="*/ 1871390 h 6367455"/>
                <a:gd name="connsiteX2734" fmla="*/ 2526683 w 6891715"/>
                <a:gd name="connsiteY2734" fmla="*/ 1872351 h 6367455"/>
                <a:gd name="connsiteX2735" fmla="*/ 2515613 w 6891715"/>
                <a:gd name="connsiteY2735" fmla="*/ 1886447 h 6367455"/>
                <a:gd name="connsiteX2736" fmla="*/ 2494424 w 6891715"/>
                <a:gd name="connsiteY2736" fmla="*/ 1884524 h 6367455"/>
                <a:gd name="connsiteX2737" fmla="*/ 2481773 w 6891715"/>
                <a:gd name="connsiteY2737" fmla="*/ 1899581 h 6367455"/>
                <a:gd name="connsiteX2738" fmla="*/ 2466909 w 6891715"/>
                <a:gd name="connsiteY2738" fmla="*/ 1901823 h 6367455"/>
                <a:gd name="connsiteX2739" fmla="*/ 2457421 w 6891715"/>
                <a:gd name="connsiteY2739" fmla="*/ 1886126 h 6367455"/>
                <a:gd name="connsiteX2740" fmla="*/ 2465643 w 6891715"/>
                <a:gd name="connsiteY2740" fmla="*/ 1873312 h 6367455"/>
                <a:gd name="connsiteX2741" fmla="*/ 2489996 w 6891715"/>
                <a:gd name="connsiteY2741" fmla="*/ 1878117 h 6367455"/>
                <a:gd name="connsiteX2742" fmla="*/ 2480192 w 6891715"/>
                <a:gd name="connsiteY2742" fmla="*/ 1861459 h 6367455"/>
                <a:gd name="connsiteX2743" fmla="*/ 2492842 w 6891715"/>
                <a:gd name="connsiteY2743" fmla="*/ 1857935 h 6367455"/>
                <a:gd name="connsiteX2744" fmla="*/ 2459002 w 6891715"/>
                <a:gd name="connsiteY2744" fmla="*/ 1847363 h 6367455"/>
                <a:gd name="connsiteX2745" fmla="*/ 2482407 w 6891715"/>
                <a:gd name="connsiteY2745" fmla="*/ 1843199 h 6367455"/>
                <a:gd name="connsiteX2746" fmla="*/ 3837960 w 6891715"/>
                <a:gd name="connsiteY2746" fmla="*/ 1809756 h 6367455"/>
                <a:gd name="connsiteX2747" fmla="*/ 3848063 w 6891715"/>
                <a:gd name="connsiteY2747" fmla="*/ 1824547 h 6367455"/>
                <a:gd name="connsiteX2748" fmla="*/ 3840654 w 6891715"/>
                <a:gd name="connsiteY2748" fmla="*/ 1835157 h 6367455"/>
                <a:gd name="connsiteX2749" fmla="*/ 3825838 w 6891715"/>
                <a:gd name="connsiteY2749" fmla="*/ 1826797 h 6367455"/>
                <a:gd name="connsiteX2750" fmla="*/ 4013480 w 6891715"/>
                <a:gd name="connsiteY2750" fmla="*/ 1541468 h 6367455"/>
                <a:gd name="connsiteX2751" fmla="*/ 4030625 w 6891715"/>
                <a:gd name="connsiteY2751" fmla="*/ 1544222 h 6367455"/>
                <a:gd name="connsiteX2752" fmla="*/ 4046500 w 6891715"/>
                <a:gd name="connsiteY2752" fmla="*/ 1546364 h 6367455"/>
                <a:gd name="connsiteX2753" fmla="*/ 4042372 w 6891715"/>
                <a:gd name="connsiteY2753" fmla="*/ 1550343 h 6367455"/>
                <a:gd name="connsiteX2754" fmla="*/ 4030625 w 6891715"/>
                <a:gd name="connsiteY2754" fmla="*/ 1554627 h 6367455"/>
                <a:gd name="connsiteX2755" fmla="*/ 4032847 w 6891715"/>
                <a:gd name="connsiteY2755" fmla="*/ 1564726 h 6367455"/>
                <a:gd name="connsiteX2756" fmla="*/ 4027450 w 6891715"/>
                <a:gd name="connsiteY2756" fmla="*/ 1566868 h 6367455"/>
                <a:gd name="connsiteX2757" fmla="*/ 4018877 w 6891715"/>
                <a:gd name="connsiteY2757" fmla="*/ 1554627 h 6367455"/>
                <a:gd name="connsiteX2758" fmla="*/ 4016655 w 6891715"/>
                <a:gd name="connsiteY2758" fmla="*/ 1563808 h 6367455"/>
                <a:gd name="connsiteX2759" fmla="*/ 4005225 w 6891715"/>
                <a:gd name="connsiteY2759" fmla="*/ 1557687 h 6367455"/>
                <a:gd name="connsiteX2760" fmla="*/ 4005225 w 6891715"/>
                <a:gd name="connsiteY2760" fmla="*/ 1546670 h 6367455"/>
                <a:gd name="connsiteX2761" fmla="*/ 5063053 w 6891715"/>
                <a:gd name="connsiteY2761" fmla="*/ 1519232 h 6367455"/>
                <a:gd name="connsiteX2762" fmla="*/ 5070842 w 6891715"/>
                <a:gd name="connsiteY2762" fmla="*/ 1527746 h 6367455"/>
                <a:gd name="connsiteX2763" fmla="*/ 5067414 w 6891715"/>
                <a:gd name="connsiteY2763" fmla="*/ 1537522 h 6367455"/>
                <a:gd name="connsiteX2764" fmla="*/ 5075204 w 6891715"/>
                <a:gd name="connsiteY2764" fmla="*/ 1546351 h 6367455"/>
                <a:gd name="connsiteX2765" fmla="*/ 5068349 w 6891715"/>
                <a:gd name="connsiteY2765" fmla="*/ 1565270 h 6367455"/>
                <a:gd name="connsiteX2766" fmla="*/ 5062741 w 6891715"/>
                <a:gd name="connsiteY2766" fmla="*/ 1548243 h 6367455"/>
                <a:gd name="connsiteX2767" fmla="*/ 5041866 w 6891715"/>
                <a:gd name="connsiteY2767" fmla="*/ 1538152 h 6367455"/>
                <a:gd name="connsiteX2768" fmla="*/ 5048720 w 6891715"/>
                <a:gd name="connsiteY2768" fmla="*/ 1523332 h 6367455"/>
                <a:gd name="connsiteX2769" fmla="*/ 5056198 w 6891715"/>
                <a:gd name="connsiteY2769" fmla="*/ 1530584 h 6367455"/>
                <a:gd name="connsiteX2770" fmla="*/ 5070441 w 6891715"/>
                <a:gd name="connsiteY2770" fmla="*/ 1517646 h 6367455"/>
                <a:gd name="connsiteX2771" fmla="*/ 5086316 w 6891715"/>
                <a:gd name="connsiteY2771" fmla="*/ 1521333 h 6367455"/>
                <a:gd name="connsiteX2772" fmla="*/ 5074652 w 6891715"/>
                <a:gd name="connsiteY2772" fmla="*/ 1527171 h 6367455"/>
                <a:gd name="connsiteX2773" fmla="*/ 2793654 w 6891715"/>
                <a:gd name="connsiteY2773" fmla="*/ 1403349 h 6367455"/>
                <a:gd name="connsiteX2774" fmla="*/ 2808259 w 6891715"/>
                <a:gd name="connsiteY2774" fmla="*/ 1420428 h 6367455"/>
                <a:gd name="connsiteX2775" fmla="*/ 2796829 w 6891715"/>
                <a:gd name="connsiteY2775" fmla="*/ 1431595 h 6367455"/>
                <a:gd name="connsiteX2776" fmla="*/ 2778096 w 6891715"/>
                <a:gd name="connsiteY2776" fmla="*/ 1431924 h 6367455"/>
                <a:gd name="connsiteX2777" fmla="*/ 2782859 w 6891715"/>
                <a:gd name="connsiteY2777" fmla="*/ 1409918 h 6367455"/>
                <a:gd name="connsiteX2778" fmla="*/ 303818 w 6891715"/>
                <a:gd name="connsiteY2778" fmla="*/ 1397948 h 6367455"/>
                <a:gd name="connsiteX2779" fmla="*/ 310168 w 6891715"/>
                <a:gd name="connsiteY2779" fmla="*/ 1402076 h 6367455"/>
                <a:gd name="connsiteX2780" fmla="*/ 305088 w 6891715"/>
                <a:gd name="connsiteY2780" fmla="*/ 1417633 h 6367455"/>
                <a:gd name="connsiteX2781" fmla="*/ 309215 w 6891715"/>
                <a:gd name="connsiteY2781" fmla="*/ 1431603 h 6367455"/>
                <a:gd name="connsiteX2782" fmla="*/ 316518 w 6891715"/>
                <a:gd name="connsiteY2782" fmla="*/ 1433826 h 6367455"/>
                <a:gd name="connsiteX2783" fmla="*/ 315882 w 6891715"/>
                <a:gd name="connsiteY2783" fmla="*/ 1449383 h 6367455"/>
                <a:gd name="connsiteX2784" fmla="*/ 327630 w 6891715"/>
                <a:gd name="connsiteY2784" fmla="*/ 1448113 h 6367455"/>
                <a:gd name="connsiteX2785" fmla="*/ 329218 w 6891715"/>
                <a:gd name="connsiteY2785" fmla="*/ 1426206 h 6367455"/>
                <a:gd name="connsiteX2786" fmla="*/ 336838 w 6891715"/>
                <a:gd name="connsiteY2786" fmla="*/ 1413506 h 6367455"/>
                <a:gd name="connsiteX2787" fmla="*/ 350490 w 6891715"/>
                <a:gd name="connsiteY2787" fmla="*/ 1432238 h 6367455"/>
                <a:gd name="connsiteX2788" fmla="*/ 349855 w 6891715"/>
                <a:gd name="connsiteY2788" fmla="*/ 1447161 h 6367455"/>
                <a:gd name="connsiteX2789" fmla="*/ 367635 w 6891715"/>
                <a:gd name="connsiteY2789" fmla="*/ 1441446 h 6367455"/>
                <a:gd name="connsiteX2790" fmla="*/ 357158 w 6891715"/>
                <a:gd name="connsiteY2790" fmla="*/ 1456368 h 6367455"/>
                <a:gd name="connsiteX2791" fmla="*/ 368905 w 6891715"/>
                <a:gd name="connsiteY2791" fmla="*/ 1466845 h 6367455"/>
                <a:gd name="connsiteX2792" fmla="*/ 365095 w 6891715"/>
                <a:gd name="connsiteY2792" fmla="*/ 1497326 h 6367455"/>
                <a:gd name="connsiteX2793" fmla="*/ 350173 w 6891715"/>
                <a:gd name="connsiteY2793" fmla="*/ 1511296 h 6367455"/>
                <a:gd name="connsiteX2794" fmla="*/ 365095 w 6891715"/>
                <a:gd name="connsiteY2794" fmla="*/ 1514471 h 6367455"/>
                <a:gd name="connsiteX2795" fmla="*/ 368587 w 6891715"/>
                <a:gd name="connsiteY2795" fmla="*/ 1537331 h 6367455"/>
                <a:gd name="connsiteX2796" fmla="*/ 372397 w 6891715"/>
                <a:gd name="connsiteY2796" fmla="*/ 1525583 h 6367455"/>
                <a:gd name="connsiteX2797" fmla="*/ 385098 w 6891715"/>
                <a:gd name="connsiteY2797" fmla="*/ 1524630 h 6367455"/>
                <a:gd name="connsiteX2798" fmla="*/ 390495 w 6891715"/>
                <a:gd name="connsiteY2798" fmla="*/ 1536378 h 6367455"/>
                <a:gd name="connsiteX2799" fmla="*/ 372715 w 6891715"/>
                <a:gd name="connsiteY2799" fmla="*/ 1545903 h 6367455"/>
                <a:gd name="connsiteX2800" fmla="*/ 383510 w 6891715"/>
                <a:gd name="connsiteY2800" fmla="*/ 1544633 h 6367455"/>
                <a:gd name="connsiteX2801" fmla="*/ 382558 w 6891715"/>
                <a:gd name="connsiteY2801" fmla="*/ 1564635 h 6367455"/>
                <a:gd name="connsiteX2802" fmla="*/ 365413 w 6891715"/>
                <a:gd name="connsiteY2802" fmla="*/ 1565905 h 6367455"/>
                <a:gd name="connsiteX2803" fmla="*/ 352078 w 6891715"/>
                <a:gd name="connsiteY2803" fmla="*/ 1579875 h 6367455"/>
                <a:gd name="connsiteX2804" fmla="*/ 361603 w 6891715"/>
                <a:gd name="connsiteY2804" fmla="*/ 1593210 h 6367455"/>
                <a:gd name="connsiteX2805" fmla="*/ 349220 w 6891715"/>
                <a:gd name="connsiteY2805" fmla="*/ 1608133 h 6367455"/>
                <a:gd name="connsiteX2806" fmla="*/ 347950 w 6891715"/>
                <a:gd name="connsiteY2806" fmla="*/ 1621785 h 6367455"/>
                <a:gd name="connsiteX2807" fmla="*/ 336520 w 6891715"/>
                <a:gd name="connsiteY2807" fmla="*/ 1623055 h 6367455"/>
                <a:gd name="connsiteX2808" fmla="*/ 327313 w 6891715"/>
                <a:gd name="connsiteY2808" fmla="*/ 1634485 h 6367455"/>
                <a:gd name="connsiteX2809" fmla="*/ 318740 w 6891715"/>
                <a:gd name="connsiteY2809" fmla="*/ 1639248 h 6367455"/>
                <a:gd name="connsiteX2810" fmla="*/ 313025 w 6891715"/>
                <a:gd name="connsiteY2810" fmla="*/ 1622103 h 6367455"/>
                <a:gd name="connsiteX2811" fmla="*/ 298103 w 6891715"/>
                <a:gd name="connsiteY2811" fmla="*/ 1602418 h 6367455"/>
                <a:gd name="connsiteX2812" fmla="*/ 291753 w 6891715"/>
                <a:gd name="connsiteY2812" fmla="*/ 1616388 h 6367455"/>
                <a:gd name="connsiteX2813" fmla="*/ 300643 w 6891715"/>
                <a:gd name="connsiteY2813" fmla="*/ 1628770 h 6367455"/>
                <a:gd name="connsiteX2814" fmla="*/ 301913 w 6891715"/>
                <a:gd name="connsiteY2814" fmla="*/ 1637025 h 6367455"/>
                <a:gd name="connsiteX2815" fmla="*/ 286990 w 6891715"/>
                <a:gd name="connsiteY2815" fmla="*/ 1645598 h 6367455"/>
                <a:gd name="connsiteX2816" fmla="*/ 285085 w 6891715"/>
                <a:gd name="connsiteY2816" fmla="*/ 1666870 h 6367455"/>
                <a:gd name="connsiteX2817" fmla="*/ 313343 w 6891715"/>
                <a:gd name="connsiteY2817" fmla="*/ 1651630 h 6367455"/>
                <a:gd name="connsiteX2818" fmla="*/ 317788 w 6891715"/>
                <a:gd name="connsiteY2818" fmla="*/ 1655758 h 6367455"/>
                <a:gd name="connsiteX2819" fmla="*/ 295880 w 6891715"/>
                <a:gd name="connsiteY2819" fmla="*/ 1676078 h 6367455"/>
                <a:gd name="connsiteX2820" fmla="*/ 279053 w 6891715"/>
                <a:gd name="connsiteY2820" fmla="*/ 1708781 h 6367455"/>
                <a:gd name="connsiteX2821" fmla="*/ 255875 w 6891715"/>
                <a:gd name="connsiteY2821" fmla="*/ 1711320 h 6367455"/>
                <a:gd name="connsiteX2822" fmla="*/ 242223 w 6891715"/>
                <a:gd name="connsiteY2822" fmla="*/ 1742753 h 6367455"/>
                <a:gd name="connsiteX2823" fmla="*/ 220950 w 6891715"/>
                <a:gd name="connsiteY2823" fmla="*/ 1748468 h 6367455"/>
                <a:gd name="connsiteX2824" fmla="*/ 217775 w 6891715"/>
                <a:gd name="connsiteY2824" fmla="*/ 1744340 h 6367455"/>
                <a:gd name="connsiteX2825" fmla="*/ 228570 w 6891715"/>
                <a:gd name="connsiteY2825" fmla="*/ 1739896 h 6367455"/>
                <a:gd name="connsiteX2826" fmla="*/ 231745 w 6891715"/>
                <a:gd name="connsiteY2826" fmla="*/ 1730370 h 6367455"/>
                <a:gd name="connsiteX2827" fmla="*/ 224125 w 6891715"/>
                <a:gd name="connsiteY2827" fmla="*/ 1722115 h 6367455"/>
                <a:gd name="connsiteX2828" fmla="*/ 222855 w 6891715"/>
                <a:gd name="connsiteY2828" fmla="*/ 1703383 h 6367455"/>
                <a:gd name="connsiteX2829" fmla="*/ 207933 w 6891715"/>
                <a:gd name="connsiteY2829" fmla="*/ 1701160 h 6367455"/>
                <a:gd name="connsiteX2830" fmla="*/ 204123 w 6891715"/>
                <a:gd name="connsiteY2830" fmla="*/ 1710685 h 6367455"/>
                <a:gd name="connsiteX2831" fmla="*/ 207298 w 6891715"/>
                <a:gd name="connsiteY2831" fmla="*/ 1720210 h 6367455"/>
                <a:gd name="connsiteX2832" fmla="*/ 199995 w 6891715"/>
                <a:gd name="connsiteY2832" fmla="*/ 1729736 h 6367455"/>
                <a:gd name="connsiteX2833" fmla="*/ 175865 w 6891715"/>
                <a:gd name="connsiteY2833" fmla="*/ 1737355 h 6367455"/>
                <a:gd name="connsiteX2834" fmla="*/ 163165 w 6891715"/>
                <a:gd name="connsiteY2834" fmla="*/ 1761486 h 6367455"/>
                <a:gd name="connsiteX2835" fmla="*/ 110778 w 6891715"/>
                <a:gd name="connsiteY2835" fmla="*/ 1815778 h 6367455"/>
                <a:gd name="connsiteX2836" fmla="*/ 87283 w 6891715"/>
                <a:gd name="connsiteY2836" fmla="*/ 1817048 h 6367455"/>
                <a:gd name="connsiteX2837" fmla="*/ 63470 w 6891715"/>
                <a:gd name="connsiteY2837" fmla="*/ 1831018 h 6367455"/>
                <a:gd name="connsiteX2838" fmla="*/ 35848 w 6891715"/>
                <a:gd name="connsiteY2838" fmla="*/ 1825938 h 6367455"/>
                <a:gd name="connsiteX2839" fmla="*/ 40293 w 6891715"/>
                <a:gd name="connsiteY2839" fmla="*/ 1849433 h 6367455"/>
                <a:gd name="connsiteX2840" fmla="*/ 0 w 6891715"/>
                <a:gd name="connsiteY2840" fmla="*/ 1865398 h 6367455"/>
                <a:gd name="connsiteX2841" fmla="*/ 51895 w 6891715"/>
                <a:gd name="connsiteY2841" fmla="*/ 1757672 h 6367455"/>
                <a:gd name="connsiteX2842" fmla="*/ 234199 w 6891715"/>
                <a:gd name="connsiteY2842" fmla="*/ 1457591 h 6367455"/>
                <a:gd name="connsiteX2843" fmla="*/ 269276 w 6891715"/>
                <a:gd name="connsiteY2843" fmla="*/ 1410682 h 6367455"/>
                <a:gd name="connsiteX2844" fmla="*/ 273020 w 6891715"/>
                <a:gd name="connsiteY2844" fmla="*/ 1407473 h 6367455"/>
                <a:gd name="connsiteX2845" fmla="*/ 3781388 w 6891715"/>
                <a:gd name="connsiteY2845" fmla="*/ 1397007 h 6367455"/>
                <a:gd name="connsiteX2846" fmla="*/ 3780753 w 6891715"/>
                <a:gd name="connsiteY2846" fmla="*/ 1419999 h 6367455"/>
                <a:gd name="connsiteX2847" fmla="*/ 3775672 w 6891715"/>
                <a:gd name="connsiteY2847" fmla="*/ 1425582 h 6367455"/>
                <a:gd name="connsiteX2848" fmla="*/ 3770275 w 6891715"/>
                <a:gd name="connsiteY2848" fmla="*/ 1413431 h 6367455"/>
                <a:gd name="connsiteX2849" fmla="*/ 3776308 w 6891715"/>
                <a:gd name="connsiteY2849" fmla="*/ 1403577 h 6367455"/>
                <a:gd name="connsiteX2850" fmla="*/ 2893984 w 6891715"/>
                <a:gd name="connsiteY2850" fmla="*/ 1212850 h 6367455"/>
                <a:gd name="connsiteX2851" fmla="*/ 2912798 w 6891715"/>
                <a:gd name="connsiteY2851" fmla="*/ 1234757 h 6367455"/>
                <a:gd name="connsiteX2852" fmla="*/ 2919384 w 6891715"/>
                <a:gd name="connsiteY2852" fmla="*/ 1260157 h 6367455"/>
                <a:gd name="connsiteX2853" fmla="*/ 2902763 w 6891715"/>
                <a:gd name="connsiteY2853" fmla="*/ 1260475 h 6367455"/>
                <a:gd name="connsiteX2854" fmla="*/ 2904646 w 6891715"/>
                <a:gd name="connsiteY2854" fmla="*/ 1246504 h 6367455"/>
                <a:gd name="connsiteX2855" fmla="*/ 2894924 w 6891715"/>
                <a:gd name="connsiteY2855" fmla="*/ 1231582 h 6367455"/>
                <a:gd name="connsiteX2856" fmla="*/ 2893984 w 6891715"/>
                <a:gd name="connsiteY2856" fmla="*/ 1212850 h 6367455"/>
                <a:gd name="connsiteX2857" fmla="*/ 5710203 w 6891715"/>
                <a:gd name="connsiteY2857" fmla="*/ 1139822 h 6367455"/>
                <a:gd name="connsiteX2858" fmla="*/ 5727666 w 6891715"/>
                <a:gd name="connsiteY2858" fmla="*/ 1152205 h 6367455"/>
                <a:gd name="connsiteX2859" fmla="*/ 5723382 w 6891715"/>
                <a:gd name="connsiteY2859" fmla="*/ 1173160 h 6367455"/>
                <a:gd name="connsiteX2860" fmla="*/ 5711521 w 6891715"/>
                <a:gd name="connsiteY2860" fmla="*/ 1162048 h 6367455"/>
                <a:gd name="connsiteX2861" fmla="*/ 5710203 w 6891715"/>
                <a:gd name="connsiteY2861" fmla="*/ 1139822 h 6367455"/>
                <a:gd name="connsiteX2862" fmla="*/ 3040668 w 6891715"/>
                <a:gd name="connsiteY2862" fmla="*/ 1009652 h 6367455"/>
                <a:gd name="connsiteX2863" fmla="*/ 3052733 w 6891715"/>
                <a:gd name="connsiteY2863" fmla="*/ 1019177 h 6367455"/>
                <a:gd name="connsiteX2864" fmla="*/ 3020983 w 6891715"/>
                <a:gd name="connsiteY2864" fmla="*/ 1028702 h 6367455"/>
                <a:gd name="connsiteX2865" fmla="*/ 3017808 w 6891715"/>
                <a:gd name="connsiteY2865" fmla="*/ 1020765 h 6367455"/>
                <a:gd name="connsiteX2866" fmla="*/ 3072139 w 6891715"/>
                <a:gd name="connsiteY2866" fmla="*/ 911226 h 6367455"/>
                <a:gd name="connsiteX2867" fmla="*/ 3073371 w 6891715"/>
                <a:gd name="connsiteY2867" fmla="*/ 926933 h 6367455"/>
                <a:gd name="connsiteX2868" fmla="*/ 3052733 w 6891715"/>
                <a:gd name="connsiteY2868" fmla="*/ 930276 h 6367455"/>
                <a:gd name="connsiteX2869" fmla="*/ 3107021 w 6891715"/>
                <a:gd name="connsiteY2869" fmla="*/ 901700 h 6367455"/>
                <a:gd name="connsiteX2870" fmla="*/ 3120991 w 6891715"/>
                <a:gd name="connsiteY2870" fmla="*/ 928449 h 6367455"/>
                <a:gd name="connsiteX2871" fmla="*/ 3105116 w 6891715"/>
                <a:gd name="connsiteY2871" fmla="*/ 944563 h 6367455"/>
                <a:gd name="connsiteX2872" fmla="*/ 3098766 w 6891715"/>
                <a:gd name="connsiteY2872" fmla="*/ 934895 h 6367455"/>
                <a:gd name="connsiteX2873" fmla="*/ 3098766 w 6891715"/>
                <a:gd name="connsiteY2873" fmla="*/ 925226 h 6367455"/>
                <a:gd name="connsiteX2874" fmla="*/ 3105751 w 6891715"/>
                <a:gd name="connsiteY2874" fmla="*/ 916525 h 6367455"/>
                <a:gd name="connsiteX2875" fmla="*/ 3099360 w 6891715"/>
                <a:gd name="connsiteY2875" fmla="*/ 876300 h 6367455"/>
                <a:gd name="connsiteX2876" fmla="*/ 3105116 w 6891715"/>
                <a:gd name="connsiteY2876" fmla="*/ 884929 h 6367455"/>
                <a:gd name="connsiteX2877" fmla="*/ 3093284 w 6891715"/>
                <a:gd name="connsiteY2877" fmla="*/ 896433 h 6367455"/>
                <a:gd name="connsiteX2878" fmla="*/ 3091365 w 6891715"/>
                <a:gd name="connsiteY2878" fmla="*/ 914648 h 6367455"/>
                <a:gd name="connsiteX2879" fmla="*/ 3079858 w 6891715"/>
                <a:gd name="connsiteY2879" fmla="*/ 925513 h 6367455"/>
                <a:gd name="connsiteX2880" fmla="*/ 3079538 w 6891715"/>
                <a:gd name="connsiteY2880" fmla="*/ 905061 h 6367455"/>
                <a:gd name="connsiteX2881" fmla="*/ 3060671 w 6891715"/>
                <a:gd name="connsiteY2881" fmla="*/ 906659 h 6367455"/>
                <a:gd name="connsiteX2882" fmla="*/ 3062270 w 6891715"/>
                <a:gd name="connsiteY2882" fmla="*/ 893877 h 6367455"/>
                <a:gd name="connsiteX2883" fmla="*/ 3082736 w 6891715"/>
                <a:gd name="connsiteY2883" fmla="*/ 885248 h 6367455"/>
                <a:gd name="connsiteX2884" fmla="*/ 2895676 w 6891715"/>
                <a:gd name="connsiteY2884" fmla="*/ 835022 h 6367455"/>
                <a:gd name="connsiteX2885" fmla="*/ 2900080 w 6891715"/>
                <a:gd name="connsiteY2885" fmla="*/ 843367 h 6367455"/>
                <a:gd name="connsiteX2886" fmla="*/ 2899450 w 6891715"/>
                <a:gd name="connsiteY2886" fmla="*/ 855243 h 6367455"/>
                <a:gd name="connsiteX2887" fmla="*/ 2906370 w 6891715"/>
                <a:gd name="connsiteY2887" fmla="*/ 852034 h 6367455"/>
                <a:gd name="connsiteX2888" fmla="*/ 2906684 w 6891715"/>
                <a:gd name="connsiteY2888" fmla="*/ 860700 h 6367455"/>
                <a:gd name="connsiteX2889" fmla="*/ 2893160 w 6891715"/>
                <a:gd name="connsiteY2889" fmla="*/ 863910 h 6367455"/>
                <a:gd name="connsiteX2890" fmla="*/ 2884040 w 6891715"/>
                <a:gd name="connsiteY2890" fmla="*/ 886378 h 6367455"/>
                <a:gd name="connsiteX2891" fmla="*/ 2873346 w 6891715"/>
                <a:gd name="connsiteY2891" fmla="*/ 893760 h 6367455"/>
                <a:gd name="connsiteX2892" fmla="*/ 2879321 w 6891715"/>
                <a:gd name="connsiteY2892" fmla="*/ 876748 h 6367455"/>
                <a:gd name="connsiteX2893" fmla="*/ 2877121 w 6891715"/>
                <a:gd name="connsiteY2893" fmla="*/ 857490 h 6367455"/>
                <a:gd name="connsiteX2894" fmla="*/ 2890959 w 6891715"/>
                <a:gd name="connsiteY2894" fmla="*/ 854280 h 6367455"/>
                <a:gd name="connsiteX2895" fmla="*/ 2912575 w 6891715"/>
                <a:gd name="connsiteY2895" fmla="*/ 822322 h 6367455"/>
                <a:gd name="connsiteX2896" fmla="*/ 2923896 w 6891715"/>
                <a:gd name="connsiteY2896" fmla="*/ 829854 h 6367455"/>
                <a:gd name="connsiteX2897" fmla="*/ 2925733 w 6891715"/>
                <a:gd name="connsiteY2897" fmla="*/ 836130 h 6367455"/>
                <a:gd name="connsiteX2898" fmla="*/ 2922673 w 6891715"/>
                <a:gd name="connsiteY2898" fmla="*/ 849310 h 6367455"/>
                <a:gd name="connsiteX2899" fmla="*/ 2912575 w 6891715"/>
                <a:gd name="connsiteY2899" fmla="*/ 848682 h 6367455"/>
                <a:gd name="connsiteX2900" fmla="*/ 2904312 w 6891715"/>
                <a:gd name="connsiteY2900" fmla="*/ 841465 h 6367455"/>
                <a:gd name="connsiteX2901" fmla="*/ 2900333 w 6891715"/>
                <a:gd name="connsiteY2901" fmla="*/ 830795 h 6367455"/>
                <a:gd name="connsiteX2902" fmla="*/ 2915634 w 6891715"/>
                <a:gd name="connsiteY2902" fmla="*/ 832050 h 6367455"/>
                <a:gd name="connsiteX2903" fmla="*/ 3115497 w 6891715"/>
                <a:gd name="connsiteY2903" fmla="*/ 820737 h 6367455"/>
                <a:gd name="connsiteX2904" fmla="*/ 3128970 w 6891715"/>
                <a:gd name="connsiteY2904" fmla="*/ 829700 h 6367455"/>
                <a:gd name="connsiteX2905" fmla="*/ 3132104 w 6891715"/>
                <a:gd name="connsiteY2905" fmla="*/ 840826 h 6367455"/>
                <a:gd name="connsiteX2906" fmla="*/ 3125211 w 6891715"/>
                <a:gd name="connsiteY2906" fmla="*/ 850098 h 6367455"/>
                <a:gd name="connsiteX2907" fmla="*/ 3108291 w 6891715"/>
                <a:gd name="connsiteY2907" fmla="*/ 855662 h 6367455"/>
                <a:gd name="connsiteX2908" fmla="*/ 3112364 w 6891715"/>
                <a:gd name="connsiteY2908" fmla="*/ 841135 h 6367455"/>
                <a:gd name="connsiteX2909" fmla="*/ 2986079 w 6891715"/>
                <a:gd name="connsiteY2909" fmla="*/ 784222 h 6367455"/>
                <a:gd name="connsiteX2910" fmla="*/ 2989234 w 6891715"/>
                <a:gd name="connsiteY2910" fmla="*/ 792794 h 6367455"/>
                <a:gd name="connsiteX2911" fmla="*/ 2950732 w 6891715"/>
                <a:gd name="connsiteY2911" fmla="*/ 835022 h 6367455"/>
                <a:gd name="connsiteX2912" fmla="*/ 2938108 w 6891715"/>
                <a:gd name="connsiteY2912" fmla="*/ 829942 h 6367455"/>
                <a:gd name="connsiteX2913" fmla="*/ 2936846 w 6891715"/>
                <a:gd name="connsiteY2913" fmla="*/ 815337 h 6367455"/>
                <a:gd name="connsiteX2914" fmla="*/ 2944104 w 6891715"/>
                <a:gd name="connsiteY2914" fmla="*/ 803589 h 6367455"/>
                <a:gd name="connsiteX2915" fmla="*/ 2956728 w 6891715"/>
                <a:gd name="connsiteY2915" fmla="*/ 805494 h 6367455"/>
                <a:gd name="connsiteX2916" fmla="*/ 2963040 w 6891715"/>
                <a:gd name="connsiteY2916" fmla="*/ 796922 h 6367455"/>
                <a:gd name="connsiteX2917" fmla="*/ 2969036 w 6891715"/>
                <a:gd name="connsiteY2917" fmla="*/ 784539 h 6367455"/>
                <a:gd name="connsiteX2918" fmla="*/ 3181826 w 6891715"/>
                <a:gd name="connsiteY2918" fmla="*/ 777876 h 6367455"/>
                <a:gd name="connsiteX2919" fmla="*/ 3189253 w 6891715"/>
                <a:gd name="connsiteY2919" fmla="*/ 786862 h 6367455"/>
                <a:gd name="connsiteX2920" fmla="*/ 3181181 w 6891715"/>
                <a:gd name="connsiteY2920" fmla="*/ 793751 h 6367455"/>
                <a:gd name="connsiteX2921" fmla="*/ 3170203 w 6891715"/>
                <a:gd name="connsiteY2921" fmla="*/ 787760 h 6367455"/>
                <a:gd name="connsiteX2922" fmla="*/ 2989234 w 6891715"/>
                <a:gd name="connsiteY2922" fmla="*/ 760410 h 6367455"/>
                <a:gd name="connsiteX2923" fmla="*/ 3000346 w 6891715"/>
                <a:gd name="connsiteY2923" fmla="*/ 771020 h 6367455"/>
                <a:gd name="connsiteX2924" fmla="*/ 2997078 w 6891715"/>
                <a:gd name="connsiteY2924" fmla="*/ 785810 h 6367455"/>
                <a:gd name="connsiteX2925" fmla="*/ 2989559 w 6891715"/>
                <a:gd name="connsiteY2925" fmla="*/ 779380 h 6367455"/>
                <a:gd name="connsiteX2926" fmla="*/ 2989234 w 6891715"/>
                <a:gd name="connsiteY2926" fmla="*/ 760410 h 6367455"/>
                <a:gd name="connsiteX2927" fmla="*/ 3084673 w 6891715"/>
                <a:gd name="connsiteY2927" fmla="*/ 733425 h 6367455"/>
                <a:gd name="connsiteX2928" fmla="*/ 3095591 w 6891715"/>
                <a:gd name="connsiteY2928" fmla="*/ 744629 h 6367455"/>
                <a:gd name="connsiteX2929" fmla="*/ 3089491 w 6891715"/>
                <a:gd name="connsiteY2929" fmla="*/ 761915 h 6367455"/>
                <a:gd name="connsiteX2930" fmla="*/ 3078568 w 6891715"/>
                <a:gd name="connsiteY2930" fmla="*/ 778881 h 6367455"/>
                <a:gd name="connsiteX2931" fmla="*/ 3073427 w 6891715"/>
                <a:gd name="connsiteY2931" fmla="*/ 784323 h 6367455"/>
                <a:gd name="connsiteX2932" fmla="*/ 3061541 w 6891715"/>
                <a:gd name="connsiteY2932" fmla="*/ 788805 h 6367455"/>
                <a:gd name="connsiteX2933" fmla="*/ 3062825 w 6891715"/>
                <a:gd name="connsiteY2933" fmla="*/ 799369 h 6367455"/>
                <a:gd name="connsiteX2934" fmla="*/ 3065074 w 6891715"/>
                <a:gd name="connsiteY2934" fmla="*/ 811213 h 6367455"/>
                <a:gd name="connsiteX2935" fmla="*/ 3056400 w 6891715"/>
                <a:gd name="connsiteY2935" fmla="*/ 808972 h 6367455"/>
                <a:gd name="connsiteX2936" fmla="*/ 3054472 w 6891715"/>
                <a:gd name="connsiteY2936" fmla="*/ 788805 h 6367455"/>
                <a:gd name="connsiteX2937" fmla="*/ 3063789 w 6891715"/>
                <a:gd name="connsiteY2937" fmla="*/ 766077 h 6367455"/>
                <a:gd name="connsiteX2938" fmla="*/ 3045477 w 6891715"/>
                <a:gd name="connsiteY2938" fmla="*/ 773119 h 6367455"/>
                <a:gd name="connsiteX2939" fmla="*/ 3028448 w 6891715"/>
                <a:gd name="connsiteY2939" fmla="*/ 802890 h 6367455"/>
                <a:gd name="connsiteX2940" fmla="*/ 3016882 w 6891715"/>
                <a:gd name="connsiteY2940" fmla="*/ 795527 h 6367455"/>
                <a:gd name="connsiteX2941" fmla="*/ 3014633 w 6891715"/>
                <a:gd name="connsiteY2941" fmla="*/ 784643 h 6367455"/>
                <a:gd name="connsiteX2942" fmla="*/ 3028127 w 6891715"/>
                <a:gd name="connsiteY2942" fmla="*/ 766397 h 6367455"/>
                <a:gd name="connsiteX2943" fmla="*/ 3045477 w 6891715"/>
                <a:gd name="connsiteY2943" fmla="*/ 749431 h 6367455"/>
                <a:gd name="connsiteX2944" fmla="*/ 3065396 w 6891715"/>
                <a:gd name="connsiteY2944" fmla="*/ 743989 h 6367455"/>
                <a:gd name="connsiteX2945" fmla="*/ 3205129 w 6891715"/>
                <a:gd name="connsiteY2945" fmla="*/ 719138 h 6367455"/>
                <a:gd name="connsiteX2946" fmla="*/ 3203253 w 6891715"/>
                <a:gd name="connsiteY2946" fmla="*/ 736387 h 6367455"/>
                <a:gd name="connsiteX2947" fmla="*/ 3189807 w 6891715"/>
                <a:gd name="connsiteY2947" fmla="*/ 739776 h 6367455"/>
                <a:gd name="connsiteX2948" fmla="*/ 3184491 w 6891715"/>
                <a:gd name="connsiteY2948" fmla="*/ 726222 h 6367455"/>
                <a:gd name="connsiteX2949" fmla="*/ 3048002 w 6891715"/>
                <a:gd name="connsiteY2949" fmla="*/ 700087 h 6367455"/>
                <a:gd name="connsiteX2950" fmla="*/ 3055726 w 6891715"/>
                <a:gd name="connsiteY2950" fmla="*/ 703262 h 6367455"/>
                <a:gd name="connsiteX2951" fmla="*/ 3059084 w 6891715"/>
                <a:gd name="connsiteY2951" fmla="*/ 711517 h 6367455"/>
                <a:gd name="connsiteX2952" fmla="*/ 3057069 w 6891715"/>
                <a:gd name="connsiteY2952" fmla="*/ 725170 h 6367455"/>
                <a:gd name="connsiteX2953" fmla="*/ 3044980 w 6891715"/>
                <a:gd name="connsiteY2953" fmla="*/ 725487 h 6367455"/>
                <a:gd name="connsiteX2954" fmla="*/ 3041621 w 6891715"/>
                <a:gd name="connsiteY2954" fmla="*/ 709612 h 6367455"/>
                <a:gd name="connsiteX2955" fmla="*/ 3147591 w 6891715"/>
                <a:gd name="connsiteY2955" fmla="*/ 608011 h 6367455"/>
                <a:gd name="connsiteX2956" fmla="*/ 3157047 w 6891715"/>
                <a:gd name="connsiteY2956" fmla="*/ 609291 h 6367455"/>
                <a:gd name="connsiteX2957" fmla="*/ 3163667 w 6891715"/>
                <a:gd name="connsiteY2957" fmla="*/ 632651 h 6367455"/>
                <a:gd name="connsiteX2958" fmla="*/ 3154210 w 6891715"/>
                <a:gd name="connsiteY2958" fmla="*/ 648332 h 6367455"/>
                <a:gd name="connsiteX2959" fmla="*/ 3165873 w 6891715"/>
                <a:gd name="connsiteY2959" fmla="*/ 659212 h 6367455"/>
                <a:gd name="connsiteX2960" fmla="*/ 3165873 w 6891715"/>
                <a:gd name="connsiteY2960" fmla="*/ 666572 h 6367455"/>
                <a:gd name="connsiteX2961" fmla="*/ 3150428 w 6891715"/>
                <a:gd name="connsiteY2961" fmla="*/ 687053 h 6367455"/>
                <a:gd name="connsiteX2962" fmla="*/ 3152319 w 6891715"/>
                <a:gd name="connsiteY2962" fmla="*/ 699533 h 6367455"/>
                <a:gd name="connsiteX2963" fmla="*/ 3167134 w 6891715"/>
                <a:gd name="connsiteY2963" fmla="*/ 696333 h 6367455"/>
                <a:gd name="connsiteX2964" fmla="*/ 3173439 w 6891715"/>
                <a:gd name="connsiteY2964" fmla="*/ 675853 h 6367455"/>
                <a:gd name="connsiteX2965" fmla="*/ 3178482 w 6891715"/>
                <a:gd name="connsiteY2965" fmla="*/ 657932 h 6367455"/>
                <a:gd name="connsiteX2966" fmla="*/ 3193298 w 6891715"/>
                <a:gd name="connsiteY2966" fmla="*/ 651212 h 6367455"/>
                <a:gd name="connsiteX2967" fmla="*/ 3183211 w 6891715"/>
                <a:gd name="connsiteY2967" fmla="*/ 634571 h 6367455"/>
                <a:gd name="connsiteX2968" fmla="*/ 3192983 w 6891715"/>
                <a:gd name="connsiteY2968" fmla="*/ 621771 h 6367455"/>
                <a:gd name="connsiteX2969" fmla="*/ 3196765 w 6891715"/>
                <a:gd name="connsiteY2969" fmla="*/ 625611 h 6367455"/>
                <a:gd name="connsiteX2970" fmla="*/ 3199602 w 6891715"/>
                <a:gd name="connsiteY2970" fmla="*/ 629131 h 6367455"/>
                <a:gd name="connsiteX2971" fmla="*/ 3200548 w 6891715"/>
                <a:gd name="connsiteY2971" fmla="*/ 631051 h 6367455"/>
                <a:gd name="connsiteX2972" fmla="*/ 3201178 w 6891715"/>
                <a:gd name="connsiteY2972" fmla="*/ 632331 h 6367455"/>
                <a:gd name="connsiteX2973" fmla="*/ 3202124 w 6891715"/>
                <a:gd name="connsiteY2973" fmla="*/ 632971 h 6367455"/>
                <a:gd name="connsiteX2974" fmla="*/ 3203070 w 6891715"/>
                <a:gd name="connsiteY2974" fmla="*/ 633611 h 6367455"/>
                <a:gd name="connsiteX2975" fmla="*/ 3204015 w 6891715"/>
                <a:gd name="connsiteY2975" fmla="*/ 632971 h 6367455"/>
                <a:gd name="connsiteX2976" fmla="*/ 3205592 w 6891715"/>
                <a:gd name="connsiteY2976" fmla="*/ 632651 h 6367455"/>
                <a:gd name="connsiteX2977" fmla="*/ 3207483 w 6891715"/>
                <a:gd name="connsiteY2977" fmla="*/ 631691 h 6367455"/>
                <a:gd name="connsiteX2978" fmla="*/ 3208744 w 6891715"/>
                <a:gd name="connsiteY2978" fmla="*/ 631051 h 6367455"/>
                <a:gd name="connsiteX2979" fmla="*/ 3220092 w 6891715"/>
                <a:gd name="connsiteY2979" fmla="*/ 642572 h 6367455"/>
                <a:gd name="connsiteX2980" fmla="*/ 3225766 w 6891715"/>
                <a:gd name="connsiteY2980" fmla="*/ 654092 h 6367455"/>
                <a:gd name="connsiteX2981" fmla="*/ 3206852 w 6891715"/>
                <a:gd name="connsiteY2981" fmla="*/ 678093 h 6367455"/>
                <a:gd name="connsiteX2982" fmla="*/ 3205276 w 6891715"/>
                <a:gd name="connsiteY2982" fmla="*/ 700173 h 6367455"/>
                <a:gd name="connsiteX2983" fmla="*/ 3185102 w 6891715"/>
                <a:gd name="connsiteY2983" fmla="*/ 698253 h 6367455"/>
                <a:gd name="connsiteX2984" fmla="*/ 3181319 w 6891715"/>
                <a:gd name="connsiteY2984" fmla="*/ 716174 h 6367455"/>
                <a:gd name="connsiteX2985" fmla="*/ 3173754 w 6891715"/>
                <a:gd name="connsiteY2985" fmla="*/ 726734 h 6367455"/>
                <a:gd name="connsiteX2986" fmla="*/ 3184472 w 6891715"/>
                <a:gd name="connsiteY2986" fmla="*/ 743055 h 6367455"/>
                <a:gd name="connsiteX2987" fmla="*/ 3173754 w 6891715"/>
                <a:gd name="connsiteY2987" fmla="*/ 746255 h 6367455"/>
                <a:gd name="connsiteX2988" fmla="*/ 3160199 w 6891715"/>
                <a:gd name="connsiteY2988" fmla="*/ 738895 h 6367455"/>
                <a:gd name="connsiteX2989" fmla="*/ 3157047 w 6891715"/>
                <a:gd name="connsiteY2989" fmla="*/ 722894 h 6367455"/>
                <a:gd name="connsiteX2990" fmla="*/ 3154525 w 6891715"/>
                <a:gd name="connsiteY2990" fmla="*/ 730894 h 6367455"/>
                <a:gd name="connsiteX2991" fmla="*/ 3152949 w 6891715"/>
                <a:gd name="connsiteY2991" fmla="*/ 736974 h 6367455"/>
                <a:gd name="connsiteX2992" fmla="*/ 3152004 w 6891715"/>
                <a:gd name="connsiteY2992" fmla="*/ 739215 h 6367455"/>
                <a:gd name="connsiteX2993" fmla="*/ 3151688 w 6891715"/>
                <a:gd name="connsiteY2993" fmla="*/ 741135 h 6367455"/>
                <a:gd name="connsiteX2994" fmla="*/ 3151373 w 6891715"/>
                <a:gd name="connsiteY2994" fmla="*/ 743375 h 6367455"/>
                <a:gd name="connsiteX2995" fmla="*/ 3149482 w 6891715"/>
                <a:gd name="connsiteY2995" fmla="*/ 746895 h 6367455"/>
                <a:gd name="connsiteX2996" fmla="*/ 3144123 w 6891715"/>
                <a:gd name="connsiteY2996" fmla="*/ 756495 h 6367455"/>
                <a:gd name="connsiteX2997" fmla="*/ 3136243 w 6891715"/>
                <a:gd name="connsiteY2997" fmla="*/ 769935 h 6367455"/>
                <a:gd name="connsiteX2998" fmla="*/ 3126786 w 6891715"/>
                <a:gd name="connsiteY2998" fmla="*/ 760335 h 6367455"/>
                <a:gd name="connsiteX2999" fmla="*/ 3129623 w 6891715"/>
                <a:gd name="connsiteY2999" fmla="*/ 727694 h 6367455"/>
                <a:gd name="connsiteX3000" fmla="*/ 3116384 w 6891715"/>
                <a:gd name="connsiteY3000" fmla="*/ 740495 h 6367455"/>
                <a:gd name="connsiteX3001" fmla="*/ 3105036 w 6891715"/>
                <a:gd name="connsiteY3001" fmla="*/ 768975 h 6367455"/>
                <a:gd name="connsiteX3002" fmla="*/ 3097785 w 6891715"/>
                <a:gd name="connsiteY3002" fmla="*/ 767055 h 6367455"/>
                <a:gd name="connsiteX3003" fmla="*/ 3107873 w 6891715"/>
                <a:gd name="connsiteY3003" fmla="*/ 742415 h 6367455"/>
                <a:gd name="connsiteX3004" fmla="*/ 3096209 w 6891715"/>
                <a:gd name="connsiteY3004" fmla="*/ 740495 h 6367455"/>
                <a:gd name="connsiteX3005" fmla="*/ 3094003 w 6891715"/>
                <a:gd name="connsiteY3005" fmla="*/ 734094 h 6367455"/>
                <a:gd name="connsiteX3006" fmla="*/ 3107557 w 6891715"/>
                <a:gd name="connsiteY3006" fmla="*/ 727694 h 6367455"/>
                <a:gd name="connsiteX3007" fmla="*/ 3099992 w 6891715"/>
                <a:gd name="connsiteY3007" fmla="*/ 717134 h 6367455"/>
                <a:gd name="connsiteX3008" fmla="*/ 3127101 w 6891715"/>
                <a:gd name="connsiteY3008" fmla="*/ 687053 h 6367455"/>
                <a:gd name="connsiteX3009" fmla="*/ 3127101 w 6891715"/>
                <a:gd name="connsiteY3009" fmla="*/ 668172 h 6367455"/>
                <a:gd name="connsiteX3010" fmla="*/ 3135297 w 6891715"/>
                <a:gd name="connsiteY3010" fmla="*/ 656332 h 6367455"/>
                <a:gd name="connsiteX3011" fmla="*/ 3128992 w 6891715"/>
                <a:gd name="connsiteY3011" fmla="*/ 646732 h 6367455"/>
                <a:gd name="connsiteX3012" fmla="*/ 3086809 w 6891715"/>
                <a:gd name="connsiteY3012" fmla="*/ 601662 h 6367455"/>
                <a:gd name="connsiteX3013" fmla="*/ 3100900 w 6891715"/>
                <a:gd name="connsiteY3013" fmla="*/ 618490 h 6367455"/>
                <a:gd name="connsiteX3014" fmla="*/ 3095575 w 6891715"/>
                <a:gd name="connsiteY3014" fmla="*/ 628967 h 6367455"/>
                <a:gd name="connsiteX3015" fmla="*/ 3100274 w 6891715"/>
                <a:gd name="connsiteY3015" fmla="*/ 649287 h 6367455"/>
                <a:gd name="connsiteX3016" fmla="*/ 3095888 w 6891715"/>
                <a:gd name="connsiteY3016" fmla="*/ 658812 h 6367455"/>
                <a:gd name="connsiteX3017" fmla="*/ 3117816 w 6891715"/>
                <a:gd name="connsiteY3017" fmla="*/ 663575 h 6367455"/>
                <a:gd name="connsiteX3018" fmla="*/ 3107478 w 6891715"/>
                <a:gd name="connsiteY3018" fmla="*/ 680720 h 6367455"/>
                <a:gd name="connsiteX3019" fmla="*/ 3092755 w 6891715"/>
                <a:gd name="connsiteY3019" fmla="*/ 682625 h 6367455"/>
                <a:gd name="connsiteX3020" fmla="*/ 3067073 w 6891715"/>
                <a:gd name="connsiteY3020" fmla="*/ 700087 h 6367455"/>
                <a:gd name="connsiteX3021" fmla="*/ 3054544 w 6891715"/>
                <a:gd name="connsiteY3021" fmla="*/ 696912 h 6367455"/>
                <a:gd name="connsiteX3022" fmla="*/ 3082423 w 6891715"/>
                <a:gd name="connsiteY3022" fmla="*/ 661987 h 6367455"/>
                <a:gd name="connsiteX3023" fmla="*/ 3052351 w 6891715"/>
                <a:gd name="connsiteY3023" fmla="*/ 679767 h 6367455"/>
                <a:gd name="connsiteX3024" fmla="*/ 3042953 w 6891715"/>
                <a:gd name="connsiteY3024" fmla="*/ 679132 h 6367455"/>
                <a:gd name="connsiteX3025" fmla="*/ 3029170 w 6891715"/>
                <a:gd name="connsiteY3025" fmla="*/ 697230 h 6367455"/>
                <a:gd name="connsiteX3026" fmla="*/ 3024158 w 6891715"/>
                <a:gd name="connsiteY3026" fmla="*/ 683577 h 6367455"/>
                <a:gd name="connsiteX3027" fmla="*/ 3034495 w 6891715"/>
                <a:gd name="connsiteY3027" fmla="*/ 675957 h 6367455"/>
                <a:gd name="connsiteX3028" fmla="*/ 3031050 w 6891715"/>
                <a:gd name="connsiteY3028" fmla="*/ 662305 h 6367455"/>
                <a:gd name="connsiteX3029" fmla="*/ 3042640 w 6891715"/>
                <a:gd name="connsiteY3029" fmla="*/ 652780 h 6367455"/>
                <a:gd name="connsiteX3030" fmla="*/ 3057363 w 6891715"/>
                <a:gd name="connsiteY3030" fmla="*/ 649605 h 6367455"/>
                <a:gd name="connsiteX3031" fmla="*/ 3071460 w 6891715"/>
                <a:gd name="connsiteY3031" fmla="*/ 629285 h 6367455"/>
                <a:gd name="connsiteX3032" fmla="*/ 3083990 w 6891715"/>
                <a:gd name="connsiteY3032" fmla="*/ 628332 h 6367455"/>
                <a:gd name="connsiteX3033" fmla="*/ 3079917 w 6891715"/>
                <a:gd name="connsiteY3033" fmla="*/ 611187 h 6367455"/>
                <a:gd name="connsiteX3034" fmla="*/ 3198778 w 6891715"/>
                <a:gd name="connsiteY3034" fmla="*/ 596901 h 6367455"/>
                <a:gd name="connsiteX3035" fmla="*/ 3208960 w 6891715"/>
                <a:gd name="connsiteY3035" fmla="*/ 597864 h 6367455"/>
                <a:gd name="connsiteX3036" fmla="*/ 3214215 w 6891715"/>
                <a:gd name="connsiteY3036" fmla="*/ 603322 h 6367455"/>
                <a:gd name="connsiteX3037" fmla="*/ 3219798 w 6891715"/>
                <a:gd name="connsiteY3037" fmla="*/ 601074 h 6367455"/>
                <a:gd name="connsiteX3038" fmla="*/ 3227353 w 6891715"/>
                <a:gd name="connsiteY3038" fmla="*/ 611349 h 6367455"/>
                <a:gd name="connsiteX3039" fmla="*/ 3217828 w 6891715"/>
                <a:gd name="connsiteY3039" fmla="*/ 625476 h 6367455"/>
                <a:gd name="connsiteX3040" fmla="*/ 3201405 w 6891715"/>
                <a:gd name="connsiteY3040" fmla="*/ 609743 h 6367455"/>
                <a:gd name="connsiteX3041" fmla="*/ 3164907 w 6891715"/>
                <a:gd name="connsiteY3041" fmla="*/ 504825 h 6367455"/>
                <a:gd name="connsiteX3042" fmla="*/ 3188311 w 6891715"/>
                <a:gd name="connsiteY3042" fmla="*/ 509905 h 6367455"/>
                <a:gd name="connsiteX3043" fmla="*/ 3190841 w 6891715"/>
                <a:gd name="connsiteY3043" fmla="*/ 523558 h 6367455"/>
                <a:gd name="connsiteX3044" fmla="*/ 3182302 w 6891715"/>
                <a:gd name="connsiteY3044" fmla="*/ 535305 h 6367455"/>
                <a:gd name="connsiteX3045" fmla="*/ 3184516 w 6891715"/>
                <a:gd name="connsiteY3045" fmla="*/ 554355 h 6367455"/>
                <a:gd name="connsiteX3046" fmla="*/ 3172181 w 6891715"/>
                <a:gd name="connsiteY3046" fmla="*/ 566103 h 6367455"/>
                <a:gd name="connsiteX3047" fmla="*/ 3164591 w 6891715"/>
                <a:gd name="connsiteY3047" fmla="*/ 582930 h 6367455"/>
                <a:gd name="connsiteX3048" fmla="*/ 3136444 w 6891715"/>
                <a:gd name="connsiteY3048" fmla="*/ 592455 h 6367455"/>
                <a:gd name="connsiteX3049" fmla="*/ 3124110 w 6891715"/>
                <a:gd name="connsiteY3049" fmla="*/ 622300 h 6367455"/>
                <a:gd name="connsiteX3050" fmla="*/ 3119998 w 6891715"/>
                <a:gd name="connsiteY3050" fmla="*/ 619125 h 6367455"/>
                <a:gd name="connsiteX3051" fmla="*/ 3120631 w 6891715"/>
                <a:gd name="connsiteY3051" fmla="*/ 611823 h 6367455"/>
                <a:gd name="connsiteX3052" fmla="*/ 3109878 w 6891715"/>
                <a:gd name="connsiteY3052" fmla="*/ 602615 h 6367455"/>
                <a:gd name="connsiteX3053" fmla="*/ 3132965 w 6891715"/>
                <a:gd name="connsiteY3053" fmla="*/ 578803 h 6367455"/>
                <a:gd name="connsiteX3054" fmla="*/ 3136127 w 6891715"/>
                <a:gd name="connsiteY3054" fmla="*/ 555943 h 6367455"/>
                <a:gd name="connsiteX3055" fmla="*/ 3151941 w 6891715"/>
                <a:gd name="connsiteY3055" fmla="*/ 553403 h 6367455"/>
                <a:gd name="connsiteX3056" fmla="*/ 3155736 w 6891715"/>
                <a:gd name="connsiteY3056" fmla="*/ 542925 h 6367455"/>
                <a:gd name="connsiteX3057" fmla="*/ 3151624 w 6891715"/>
                <a:gd name="connsiteY3057" fmla="*/ 531495 h 6367455"/>
                <a:gd name="connsiteX3058" fmla="*/ 3157950 w 6891715"/>
                <a:gd name="connsiteY3058" fmla="*/ 523875 h 6367455"/>
                <a:gd name="connsiteX3059" fmla="*/ 4364771 w 6891715"/>
                <a:gd name="connsiteY3059" fmla="*/ 471424 h 6367455"/>
                <a:gd name="connsiteX3060" fmla="*/ 4352063 w 6891715"/>
                <a:gd name="connsiteY3060" fmla="*/ 473328 h 6367455"/>
                <a:gd name="connsiteX3061" fmla="*/ 4349204 w 6891715"/>
                <a:gd name="connsiteY3061" fmla="*/ 492370 h 6367455"/>
                <a:gd name="connsiteX3062" fmla="*/ 4353334 w 6891715"/>
                <a:gd name="connsiteY3062" fmla="*/ 505065 h 6367455"/>
                <a:gd name="connsiteX3063" fmla="*/ 4345709 w 6891715"/>
                <a:gd name="connsiteY3063" fmla="*/ 514269 h 6367455"/>
                <a:gd name="connsiteX3064" fmla="*/ 4338402 w 6891715"/>
                <a:gd name="connsiteY3064" fmla="*/ 505383 h 6367455"/>
                <a:gd name="connsiteX3065" fmla="*/ 4341579 w 6891715"/>
                <a:gd name="connsiteY3065" fmla="*/ 493005 h 6367455"/>
                <a:gd name="connsiteX3066" fmla="*/ 4337131 w 6891715"/>
                <a:gd name="connsiteY3066" fmla="*/ 479358 h 6367455"/>
                <a:gd name="connsiteX3067" fmla="*/ 4322835 w 6891715"/>
                <a:gd name="connsiteY3067" fmla="*/ 489514 h 6367455"/>
                <a:gd name="connsiteX3068" fmla="*/ 4315210 w 6891715"/>
                <a:gd name="connsiteY3068" fmla="*/ 501892 h 6367455"/>
                <a:gd name="connsiteX3069" fmla="*/ 4319976 w 6891715"/>
                <a:gd name="connsiteY3069" fmla="*/ 515538 h 6367455"/>
                <a:gd name="connsiteX3070" fmla="*/ 4326647 w 6891715"/>
                <a:gd name="connsiteY3070" fmla="*/ 515538 h 6367455"/>
                <a:gd name="connsiteX3071" fmla="*/ 4334590 w 6891715"/>
                <a:gd name="connsiteY3071" fmla="*/ 522203 h 6367455"/>
                <a:gd name="connsiteX3072" fmla="*/ 4333319 w 6891715"/>
                <a:gd name="connsiteY3072" fmla="*/ 536167 h 6367455"/>
                <a:gd name="connsiteX3073" fmla="*/ 4321882 w 6891715"/>
                <a:gd name="connsiteY3073" fmla="*/ 530455 h 6367455"/>
                <a:gd name="connsiteX3074" fmla="*/ 4315210 w 6891715"/>
                <a:gd name="connsiteY3074" fmla="*/ 539658 h 6367455"/>
                <a:gd name="connsiteX3075" fmla="*/ 4297419 w 6891715"/>
                <a:gd name="connsiteY3075" fmla="*/ 537119 h 6367455"/>
                <a:gd name="connsiteX3076" fmla="*/ 4292971 w 6891715"/>
                <a:gd name="connsiteY3076" fmla="*/ 550766 h 6367455"/>
                <a:gd name="connsiteX3077" fmla="*/ 4282805 w 6891715"/>
                <a:gd name="connsiteY3077" fmla="*/ 553940 h 6367455"/>
                <a:gd name="connsiteX3078" fmla="*/ 4274862 w 6891715"/>
                <a:gd name="connsiteY3078" fmla="*/ 552353 h 6367455"/>
                <a:gd name="connsiteX3079" fmla="*/ 4260566 w 6891715"/>
                <a:gd name="connsiteY3079" fmla="*/ 563778 h 6367455"/>
                <a:gd name="connsiteX3080" fmla="*/ 4263425 w 6891715"/>
                <a:gd name="connsiteY3080" fmla="*/ 579647 h 6367455"/>
                <a:gd name="connsiteX3081" fmla="*/ 4256754 w 6891715"/>
                <a:gd name="connsiteY3081" fmla="*/ 585677 h 6367455"/>
                <a:gd name="connsiteX3082" fmla="*/ 4246270 w 6891715"/>
                <a:gd name="connsiteY3082" fmla="*/ 586312 h 6367455"/>
                <a:gd name="connsiteX3083" fmla="*/ 4233244 w 6891715"/>
                <a:gd name="connsiteY3083" fmla="*/ 586946 h 6367455"/>
                <a:gd name="connsiteX3084" fmla="*/ 4227843 w 6891715"/>
                <a:gd name="connsiteY3084" fmla="*/ 601863 h 6367455"/>
                <a:gd name="connsiteX3085" fmla="*/ 4232926 w 6891715"/>
                <a:gd name="connsiteY3085" fmla="*/ 608210 h 6367455"/>
                <a:gd name="connsiteX3086" fmla="*/ 4241504 w 6891715"/>
                <a:gd name="connsiteY3086" fmla="*/ 605036 h 6367455"/>
                <a:gd name="connsiteX3087" fmla="*/ 4247858 w 6891715"/>
                <a:gd name="connsiteY3087" fmla="*/ 609797 h 6367455"/>
                <a:gd name="connsiteX3088" fmla="*/ 4239280 w 6891715"/>
                <a:gd name="connsiteY3088" fmla="*/ 612653 h 6367455"/>
                <a:gd name="connsiteX3089" fmla="*/ 4244363 w 6891715"/>
                <a:gd name="connsiteY3089" fmla="*/ 622174 h 6367455"/>
                <a:gd name="connsiteX3090" fmla="*/ 4254530 w 6891715"/>
                <a:gd name="connsiteY3090" fmla="*/ 624396 h 6367455"/>
                <a:gd name="connsiteX3091" fmla="*/ 4259295 w 6891715"/>
                <a:gd name="connsiteY3091" fmla="*/ 613288 h 6367455"/>
                <a:gd name="connsiteX3092" fmla="*/ 4260248 w 6891715"/>
                <a:gd name="connsiteY3092" fmla="*/ 619635 h 6367455"/>
                <a:gd name="connsiteX3093" fmla="*/ 4269462 w 6891715"/>
                <a:gd name="connsiteY3093" fmla="*/ 628204 h 6367455"/>
                <a:gd name="connsiteX3094" fmla="*/ 4263108 w 6891715"/>
                <a:gd name="connsiteY3094" fmla="*/ 631378 h 6367455"/>
                <a:gd name="connsiteX3095" fmla="*/ 4252624 w 6891715"/>
                <a:gd name="connsiteY3095" fmla="*/ 629791 h 6367455"/>
                <a:gd name="connsiteX3096" fmla="*/ 4260566 w 6891715"/>
                <a:gd name="connsiteY3096" fmla="*/ 643755 h 6367455"/>
                <a:gd name="connsiteX3097" fmla="*/ 4275180 w 6891715"/>
                <a:gd name="connsiteY3097" fmla="*/ 653594 h 6367455"/>
                <a:gd name="connsiteX3098" fmla="*/ 4289477 w 6891715"/>
                <a:gd name="connsiteY3098" fmla="*/ 646612 h 6367455"/>
                <a:gd name="connsiteX3099" fmla="*/ 4287570 w 6891715"/>
                <a:gd name="connsiteY3099" fmla="*/ 633599 h 6367455"/>
                <a:gd name="connsiteX3100" fmla="*/ 4297101 w 6891715"/>
                <a:gd name="connsiteY3100" fmla="*/ 628839 h 6367455"/>
                <a:gd name="connsiteX3101" fmla="*/ 4302185 w 6891715"/>
                <a:gd name="connsiteY3101" fmla="*/ 638360 h 6367455"/>
                <a:gd name="connsiteX3102" fmla="*/ 4312669 w 6891715"/>
                <a:gd name="connsiteY3102" fmla="*/ 637725 h 6367455"/>
                <a:gd name="connsiteX3103" fmla="*/ 4312033 w 6891715"/>
                <a:gd name="connsiteY3103" fmla="*/ 628204 h 6367455"/>
                <a:gd name="connsiteX3104" fmla="*/ 4308221 w 6891715"/>
                <a:gd name="connsiteY3104" fmla="*/ 616462 h 6367455"/>
                <a:gd name="connsiteX3105" fmla="*/ 4317752 w 6891715"/>
                <a:gd name="connsiteY3105" fmla="*/ 615827 h 6367455"/>
                <a:gd name="connsiteX3106" fmla="*/ 4332048 w 6891715"/>
                <a:gd name="connsiteY3106" fmla="*/ 624396 h 6367455"/>
                <a:gd name="connsiteX3107" fmla="*/ 4339673 w 6891715"/>
                <a:gd name="connsiteY3107" fmla="*/ 624396 h 6367455"/>
                <a:gd name="connsiteX3108" fmla="*/ 4339547 w 6891715"/>
                <a:gd name="connsiteY3108" fmla="*/ 624461 h 6367455"/>
                <a:gd name="connsiteX3109" fmla="*/ 4339882 w 6891715"/>
                <a:gd name="connsiteY3109" fmla="*/ 624461 h 6367455"/>
                <a:gd name="connsiteX3110" fmla="*/ 4340199 w 6891715"/>
                <a:gd name="connsiteY3110" fmla="*/ 623826 h 6367455"/>
                <a:gd name="connsiteX3111" fmla="*/ 4341172 w 6891715"/>
                <a:gd name="connsiteY3111" fmla="*/ 623340 h 6367455"/>
                <a:gd name="connsiteX3112" fmla="*/ 4347298 w 6891715"/>
                <a:gd name="connsiteY3112" fmla="*/ 612018 h 6367455"/>
                <a:gd name="connsiteX3113" fmla="*/ 4332366 w 6891715"/>
                <a:gd name="connsiteY3113" fmla="*/ 604402 h 6367455"/>
                <a:gd name="connsiteX3114" fmla="*/ 4328236 w 6891715"/>
                <a:gd name="connsiteY3114" fmla="*/ 605354 h 6367455"/>
                <a:gd name="connsiteX3115" fmla="*/ 4317434 w 6891715"/>
                <a:gd name="connsiteY3115" fmla="*/ 588216 h 6367455"/>
                <a:gd name="connsiteX3116" fmla="*/ 4329189 w 6891715"/>
                <a:gd name="connsiteY3116" fmla="*/ 567587 h 6367455"/>
                <a:gd name="connsiteX3117" fmla="*/ 4344121 w 6891715"/>
                <a:gd name="connsiteY3117" fmla="*/ 564731 h 6367455"/>
                <a:gd name="connsiteX3118" fmla="*/ 4350793 w 6891715"/>
                <a:gd name="connsiteY3118" fmla="*/ 555210 h 6367455"/>
                <a:gd name="connsiteX3119" fmla="*/ 4348886 w 6891715"/>
                <a:gd name="connsiteY3119" fmla="*/ 549814 h 6367455"/>
                <a:gd name="connsiteX3120" fmla="*/ 4361912 w 6891715"/>
                <a:gd name="connsiteY3120" fmla="*/ 539976 h 6367455"/>
                <a:gd name="connsiteX3121" fmla="*/ 4359053 w 6891715"/>
                <a:gd name="connsiteY3121" fmla="*/ 525059 h 6367455"/>
                <a:gd name="connsiteX3122" fmla="*/ 4355876 w 6891715"/>
                <a:gd name="connsiteY3122" fmla="*/ 522838 h 6367455"/>
                <a:gd name="connsiteX3123" fmla="*/ 4355240 w 6891715"/>
                <a:gd name="connsiteY3123" fmla="*/ 513634 h 6367455"/>
                <a:gd name="connsiteX3124" fmla="*/ 4380021 w 6891715"/>
                <a:gd name="connsiteY3124" fmla="*/ 502526 h 6367455"/>
                <a:gd name="connsiteX3125" fmla="*/ 4384151 w 6891715"/>
                <a:gd name="connsiteY3125" fmla="*/ 488879 h 6367455"/>
                <a:gd name="connsiteX3126" fmla="*/ 4380339 w 6891715"/>
                <a:gd name="connsiteY3126" fmla="*/ 476185 h 6367455"/>
                <a:gd name="connsiteX3127" fmla="*/ 4369537 w 6891715"/>
                <a:gd name="connsiteY3127" fmla="*/ 489514 h 6367455"/>
                <a:gd name="connsiteX3128" fmla="*/ 4360959 w 6891715"/>
                <a:gd name="connsiteY3128" fmla="*/ 501892 h 6367455"/>
                <a:gd name="connsiteX3129" fmla="*/ 4359053 w 6891715"/>
                <a:gd name="connsiteY3129" fmla="*/ 486023 h 6367455"/>
                <a:gd name="connsiteX3130" fmla="*/ 4366360 w 6891715"/>
                <a:gd name="connsiteY3130" fmla="*/ 478724 h 6367455"/>
                <a:gd name="connsiteX3131" fmla="*/ 3304349 w 6891715"/>
                <a:gd name="connsiteY3131" fmla="*/ 431801 h 6367455"/>
                <a:gd name="connsiteX3132" fmla="*/ 3318916 w 6891715"/>
                <a:gd name="connsiteY3132" fmla="*/ 437795 h 6367455"/>
                <a:gd name="connsiteX3133" fmla="*/ 3327783 w 6891715"/>
                <a:gd name="connsiteY3133" fmla="*/ 453570 h 6367455"/>
                <a:gd name="connsiteX3134" fmla="*/ 3334751 w 6891715"/>
                <a:gd name="connsiteY3134" fmla="*/ 432432 h 6367455"/>
                <a:gd name="connsiteX3135" fmla="*/ 3344568 w 6891715"/>
                <a:gd name="connsiteY3135" fmla="*/ 440950 h 6367455"/>
                <a:gd name="connsiteX3136" fmla="*/ 3340451 w 6891715"/>
                <a:gd name="connsiteY3136" fmla="*/ 462719 h 6367455"/>
                <a:gd name="connsiteX3137" fmla="*/ 3344885 w 6891715"/>
                <a:gd name="connsiteY3137" fmla="*/ 472183 h 6367455"/>
                <a:gd name="connsiteX3138" fmla="*/ 3354069 w 6891715"/>
                <a:gd name="connsiteY3138" fmla="*/ 456409 h 6367455"/>
                <a:gd name="connsiteX3139" fmla="*/ 3367053 w 6891715"/>
                <a:gd name="connsiteY3139" fmla="*/ 470290 h 6367455"/>
                <a:gd name="connsiteX3140" fmla="*/ 3355335 w 6891715"/>
                <a:gd name="connsiteY3140" fmla="*/ 475338 h 6367455"/>
                <a:gd name="connsiteX3141" fmla="*/ 3360719 w 6891715"/>
                <a:gd name="connsiteY3141" fmla="*/ 488904 h 6367455"/>
                <a:gd name="connsiteX3142" fmla="*/ 3347101 w 6891715"/>
                <a:gd name="connsiteY3142" fmla="*/ 510988 h 6367455"/>
                <a:gd name="connsiteX3143" fmla="*/ 3346151 w 6891715"/>
                <a:gd name="connsiteY3143" fmla="*/ 529917 h 6367455"/>
                <a:gd name="connsiteX3144" fmla="*/ 3358185 w 6891715"/>
                <a:gd name="connsiteY3144" fmla="*/ 549477 h 6367455"/>
                <a:gd name="connsiteX3145" fmla="*/ 3320183 w 6891715"/>
                <a:gd name="connsiteY3145" fmla="*/ 551055 h 6367455"/>
                <a:gd name="connsiteX3146" fmla="*/ 3317016 w 6891715"/>
                <a:gd name="connsiteY3146" fmla="*/ 534649 h 6367455"/>
                <a:gd name="connsiteX3147" fmla="*/ 3296748 w 6891715"/>
                <a:gd name="connsiteY3147" fmla="*/ 556733 h 6367455"/>
                <a:gd name="connsiteX3148" fmla="*/ 3274897 w 6891715"/>
                <a:gd name="connsiteY3148" fmla="*/ 555471 h 6367455"/>
                <a:gd name="connsiteX3149" fmla="*/ 3256845 w 6891715"/>
                <a:gd name="connsiteY3149" fmla="*/ 581026 h 6367455"/>
                <a:gd name="connsiteX3150" fmla="*/ 3243228 w 6891715"/>
                <a:gd name="connsiteY3150" fmla="*/ 566513 h 6367455"/>
                <a:gd name="connsiteX3151" fmla="*/ 3249562 w 6891715"/>
                <a:gd name="connsiteY3151" fmla="*/ 556102 h 6367455"/>
                <a:gd name="connsiteX3152" fmla="*/ 3270780 w 6891715"/>
                <a:gd name="connsiteY3152" fmla="*/ 552317 h 6367455"/>
                <a:gd name="connsiteX3153" fmla="*/ 3271413 w 6891715"/>
                <a:gd name="connsiteY3153" fmla="*/ 539066 h 6367455"/>
                <a:gd name="connsiteX3154" fmla="*/ 3255579 w 6891715"/>
                <a:gd name="connsiteY3154" fmla="*/ 533703 h 6367455"/>
                <a:gd name="connsiteX3155" fmla="*/ 3252412 w 6891715"/>
                <a:gd name="connsiteY3155" fmla="*/ 523292 h 6367455"/>
                <a:gd name="connsiteX3156" fmla="*/ 3267296 w 6891715"/>
                <a:gd name="connsiteY3156" fmla="*/ 516036 h 6367455"/>
                <a:gd name="connsiteX3157" fmla="*/ 3250828 w 6891715"/>
                <a:gd name="connsiteY3157" fmla="*/ 500261 h 6367455"/>
                <a:gd name="connsiteX3158" fmla="*/ 3264763 w 6891715"/>
                <a:gd name="connsiteY3158" fmla="*/ 481332 h 6367455"/>
                <a:gd name="connsiteX3159" fmla="*/ 3300548 w 6891715"/>
                <a:gd name="connsiteY3159" fmla="*/ 488588 h 6367455"/>
                <a:gd name="connsiteX3160" fmla="*/ 3308782 w 6891715"/>
                <a:gd name="connsiteY3160" fmla="*/ 480070 h 6367455"/>
                <a:gd name="connsiteX3161" fmla="*/ 3286614 w 6891715"/>
                <a:gd name="connsiteY3161" fmla="*/ 469975 h 6367455"/>
                <a:gd name="connsiteX3162" fmla="*/ 3288831 w 6891715"/>
                <a:gd name="connsiteY3162" fmla="*/ 456093 h 6367455"/>
                <a:gd name="connsiteX3163" fmla="*/ 3310999 w 6891715"/>
                <a:gd name="connsiteY3163" fmla="*/ 462088 h 6367455"/>
                <a:gd name="connsiteX3164" fmla="*/ 3435951 w 6891715"/>
                <a:gd name="connsiteY3164" fmla="*/ 361951 h 6367455"/>
                <a:gd name="connsiteX3165" fmla="*/ 3459129 w 6891715"/>
                <a:gd name="connsiteY3165" fmla="*/ 379352 h 6367455"/>
                <a:gd name="connsiteX3166" fmla="*/ 3458494 w 6891715"/>
                <a:gd name="connsiteY3166" fmla="*/ 393274 h 6367455"/>
                <a:gd name="connsiteX3167" fmla="*/ 3438491 w 6891715"/>
                <a:gd name="connsiteY3167" fmla="*/ 404980 h 6367455"/>
                <a:gd name="connsiteX3168" fmla="*/ 3440714 w 6891715"/>
                <a:gd name="connsiteY3168" fmla="*/ 424913 h 6367455"/>
                <a:gd name="connsiteX3169" fmla="*/ 3394358 w 6891715"/>
                <a:gd name="connsiteY3169" fmla="*/ 452439 h 6367455"/>
                <a:gd name="connsiteX3170" fmla="*/ 3382928 w 6891715"/>
                <a:gd name="connsiteY3170" fmla="*/ 442314 h 6367455"/>
                <a:gd name="connsiteX3171" fmla="*/ 3371816 w 6891715"/>
                <a:gd name="connsiteY3171" fmla="*/ 427444 h 6367455"/>
                <a:gd name="connsiteX3172" fmla="*/ 3393088 w 6891715"/>
                <a:gd name="connsiteY3172" fmla="*/ 427444 h 6367455"/>
                <a:gd name="connsiteX3173" fmla="*/ 3385468 w 6891715"/>
                <a:gd name="connsiteY3173" fmla="*/ 404031 h 6367455"/>
                <a:gd name="connsiteX3174" fmla="*/ 3411821 w 6891715"/>
                <a:gd name="connsiteY3174" fmla="*/ 400867 h 6367455"/>
                <a:gd name="connsiteX3175" fmla="*/ 3418171 w 6891715"/>
                <a:gd name="connsiteY3175" fmla="*/ 384098 h 6367455"/>
                <a:gd name="connsiteX3176" fmla="*/ 3424521 w 6891715"/>
                <a:gd name="connsiteY3176" fmla="*/ 395805 h 6367455"/>
                <a:gd name="connsiteX3177" fmla="*/ 3429919 w 6891715"/>
                <a:gd name="connsiteY3177" fmla="*/ 395488 h 6367455"/>
                <a:gd name="connsiteX3178" fmla="*/ 3424521 w 6891715"/>
                <a:gd name="connsiteY3178" fmla="*/ 373657 h 6367455"/>
                <a:gd name="connsiteX3179" fmla="*/ 3528661 w 6891715"/>
                <a:gd name="connsiteY3179" fmla="*/ 334961 h 6367455"/>
                <a:gd name="connsiteX3180" fmla="*/ 3536916 w 6891715"/>
                <a:gd name="connsiteY3180" fmla="*/ 337252 h 6367455"/>
                <a:gd name="connsiteX3181" fmla="*/ 3529613 w 6891715"/>
                <a:gd name="connsiteY3181" fmla="*/ 364093 h 6367455"/>
                <a:gd name="connsiteX3182" fmla="*/ 3509928 w 6891715"/>
                <a:gd name="connsiteY3182" fmla="*/ 366711 h 6367455"/>
                <a:gd name="connsiteX3183" fmla="*/ 3505166 w 6891715"/>
                <a:gd name="connsiteY3183" fmla="*/ 354600 h 6367455"/>
                <a:gd name="connsiteX3184" fmla="*/ 3523263 w 6891715"/>
                <a:gd name="connsiteY3184" fmla="*/ 347072 h 6367455"/>
                <a:gd name="connsiteX3185" fmla="*/ 4276189 w 6891715"/>
                <a:gd name="connsiteY3185" fmla="*/ 308170 h 6367455"/>
                <a:gd name="connsiteX3186" fmla="*/ 4271925 w 6891715"/>
                <a:gd name="connsiteY3186" fmla="*/ 310848 h 6367455"/>
                <a:gd name="connsiteX3187" fmla="*/ 4272040 w 6891715"/>
                <a:gd name="connsiteY3187" fmla="*/ 311192 h 6367455"/>
                <a:gd name="connsiteX3188" fmla="*/ 3488655 w 6891715"/>
                <a:gd name="connsiteY3188" fmla="*/ 279400 h 6367455"/>
                <a:gd name="connsiteX3189" fmla="*/ 3501355 w 6891715"/>
                <a:gd name="connsiteY3189" fmla="*/ 287882 h 6367455"/>
                <a:gd name="connsiteX3190" fmla="*/ 3495958 w 6891715"/>
                <a:gd name="connsiteY3190" fmla="*/ 298248 h 6367455"/>
                <a:gd name="connsiteX3191" fmla="*/ 3498180 w 6891715"/>
                <a:gd name="connsiteY3191" fmla="*/ 309557 h 6367455"/>
                <a:gd name="connsiteX3192" fmla="*/ 3516278 w 6891715"/>
                <a:gd name="connsiteY3192" fmla="*/ 322123 h 6367455"/>
                <a:gd name="connsiteX3193" fmla="*/ 3497545 w 6891715"/>
                <a:gd name="connsiteY3193" fmla="*/ 345054 h 6367455"/>
                <a:gd name="connsiteX3194" fmla="*/ 3490560 w 6891715"/>
                <a:gd name="connsiteY3194" fmla="*/ 364845 h 6367455"/>
                <a:gd name="connsiteX3195" fmla="*/ 3473415 w 6891715"/>
                <a:gd name="connsiteY3195" fmla="*/ 368300 h 6367455"/>
                <a:gd name="connsiteX3196" fmla="*/ 3448015 w 6891715"/>
                <a:gd name="connsiteY3196" fmla="*/ 342541 h 6367455"/>
                <a:gd name="connsiteX3197" fmla="*/ 3445475 w 6891715"/>
                <a:gd name="connsiteY3197" fmla="*/ 316468 h 6367455"/>
                <a:gd name="connsiteX3198" fmla="*/ 3433728 w 6891715"/>
                <a:gd name="connsiteY3198" fmla="*/ 314269 h 6367455"/>
                <a:gd name="connsiteX3199" fmla="*/ 3433728 w 6891715"/>
                <a:gd name="connsiteY3199" fmla="*/ 302960 h 6367455"/>
                <a:gd name="connsiteX3200" fmla="*/ 3438808 w 6891715"/>
                <a:gd name="connsiteY3200" fmla="*/ 289138 h 6367455"/>
                <a:gd name="connsiteX3201" fmla="*/ 3454683 w 6891715"/>
                <a:gd name="connsiteY3201" fmla="*/ 296678 h 6367455"/>
                <a:gd name="connsiteX3202" fmla="*/ 3479130 w 6891715"/>
                <a:gd name="connsiteY3202" fmla="*/ 296364 h 6367455"/>
                <a:gd name="connsiteX3203" fmla="*/ 3466748 w 6891715"/>
                <a:gd name="connsiteY3203" fmla="*/ 317096 h 6367455"/>
                <a:gd name="connsiteX3204" fmla="*/ 3478495 w 6891715"/>
                <a:gd name="connsiteY3204" fmla="*/ 340028 h 6367455"/>
                <a:gd name="connsiteX3205" fmla="*/ 3478495 w 6891715"/>
                <a:gd name="connsiteY3205" fmla="*/ 328719 h 6367455"/>
                <a:gd name="connsiteX3206" fmla="*/ 3494053 w 6891715"/>
                <a:gd name="connsiteY3206" fmla="*/ 309557 h 6367455"/>
                <a:gd name="connsiteX3207" fmla="*/ 3621053 w 6891715"/>
                <a:gd name="connsiteY3207" fmla="*/ 250824 h 6367455"/>
                <a:gd name="connsiteX3208" fmla="*/ 3633753 w 6891715"/>
                <a:gd name="connsiteY3208" fmla="*/ 259353 h 6367455"/>
                <a:gd name="connsiteX3209" fmla="*/ 3618195 w 6891715"/>
                <a:gd name="connsiteY3209" fmla="*/ 280201 h 6367455"/>
                <a:gd name="connsiteX3210" fmla="*/ 3627720 w 6891715"/>
                <a:gd name="connsiteY3210" fmla="*/ 304208 h 6367455"/>
                <a:gd name="connsiteX3211" fmla="*/ 3615973 w 6891715"/>
                <a:gd name="connsiteY3211" fmla="*/ 312737 h 6367455"/>
                <a:gd name="connsiteX3212" fmla="*/ 3601050 w 6891715"/>
                <a:gd name="connsiteY3212" fmla="*/ 303577 h 6367455"/>
                <a:gd name="connsiteX3213" fmla="*/ 3603273 w 6891715"/>
                <a:gd name="connsiteY3213" fmla="*/ 292837 h 6367455"/>
                <a:gd name="connsiteX3214" fmla="*/ 3595653 w 6891715"/>
                <a:gd name="connsiteY3214" fmla="*/ 274199 h 6367455"/>
                <a:gd name="connsiteX3215" fmla="*/ 3604860 w 6891715"/>
                <a:gd name="connsiteY3215" fmla="*/ 268830 h 6367455"/>
                <a:gd name="connsiteX3216" fmla="*/ 3610258 w 6891715"/>
                <a:gd name="connsiteY3216" fmla="*/ 258405 h 6367455"/>
                <a:gd name="connsiteX3217" fmla="*/ 3463697 w 6891715"/>
                <a:gd name="connsiteY3217" fmla="*/ 247649 h 6367455"/>
                <a:gd name="connsiteX3218" fmla="*/ 3468654 w 6891715"/>
                <a:gd name="connsiteY3218" fmla="*/ 252812 h 6367455"/>
                <a:gd name="connsiteX3219" fmla="*/ 3466904 w 6891715"/>
                <a:gd name="connsiteY3219" fmla="*/ 273140 h 6367455"/>
                <a:gd name="connsiteX3220" fmla="*/ 3463988 w 6891715"/>
                <a:gd name="connsiteY3220" fmla="*/ 287337 h 6367455"/>
                <a:gd name="connsiteX3221" fmla="*/ 3454366 w 6891715"/>
                <a:gd name="connsiteY3221" fmla="*/ 273140 h 6367455"/>
                <a:gd name="connsiteX3222" fmla="*/ 3514243 w 6891715"/>
                <a:gd name="connsiteY3222" fmla="*/ 244475 h 6367455"/>
                <a:gd name="connsiteX3223" fmla="*/ 3523940 w 6891715"/>
                <a:gd name="connsiteY3223" fmla="*/ 256388 h 6367455"/>
                <a:gd name="connsiteX3224" fmla="*/ 3525232 w 6891715"/>
                <a:gd name="connsiteY3224" fmla="*/ 268946 h 6367455"/>
                <a:gd name="connsiteX3225" fmla="*/ 3543655 w 6891715"/>
                <a:gd name="connsiteY3225" fmla="*/ 271200 h 6367455"/>
                <a:gd name="connsiteX3226" fmla="*/ 3546887 w 6891715"/>
                <a:gd name="connsiteY3226" fmla="*/ 284080 h 6367455"/>
                <a:gd name="connsiteX3227" fmla="*/ 3557553 w 6891715"/>
                <a:gd name="connsiteY3227" fmla="*/ 287944 h 6367455"/>
                <a:gd name="connsiteX3228" fmla="*/ 3554644 w 6891715"/>
                <a:gd name="connsiteY3228" fmla="*/ 304044 h 6367455"/>
                <a:gd name="connsiteX3229" fmla="*/ 3540746 w 6891715"/>
                <a:gd name="connsiteY3229" fmla="*/ 312737 h 6367455"/>
                <a:gd name="connsiteX3230" fmla="*/ 3524586 w 6891715"/>
                <a:gd name="connsiteY3230" fmla="*/ 294706 h 6367455"/>
                <a:gd name="connsiteX3231" fmla="*/ 3514890 w 6891715"/>
                <a:gd name="connsiteY3231" fmla="*/ 285046 h 6367455"/>
                <a:gd name="connsiteX3232" fmla="*/ 3517476 w 6891715"/>
                <a:gd name="connsiteY3232" fmla="*/ 269268 h 6367455"/>
                <a:gd name="connsiteX3233" fmla="*/ 3503578 w 6891715"/>
                <a:gd name="connsiteY3233" fmla="*/ 253168 h 6367455"/>
                <a:gd name="connsiteX3234" fmla="*/ 3570253 w 6891715"/>
                <a:gd name="connsiteY3234" fmla="*/ 234949 h 6367455"/>
                <a:gd name="connsiteX3235" fmla="*/ 3579778 w 6891715"/>
                <a:gd name="connsiteY3235" fmla="*/ 251203 h 6367455"/>
                <a:gd name="connsiteX3236" fmla="*/ 3571205 w 6891715"/>
                <a:gd name="connsiteY3236" fmla="*/ 257174 h 6367455"/>
                <a:gd name="connsiteX3237" fmla="*/ 3563903 w 6891715"/>
                <a:gd name="connsiteY3237" fmla="*/ 249213 h 6367455"/>
                <a:gd name="connsiteX3238" fmla="*/ 3564855 w 6891715"/>
                <a:gd name="connsiteY3238" fmla="*/ 239261 h 6367455"/>
                <a:gd name="connsiteX3239" fmla="*/ 3805219 w 6891715"/>
                <a:gd name="connsiteY3239" fmla="*/ 211137 h 6367455"/>
                <a:gd name="connsiteX3240" fmla="*/ 3835518 w 6891715"/>
                <a:gd name="connsiteY3240" fmla="*/ 224790 h 6367455"/>
                <a:gd name="connsiteX3241" fmla="*/ 3846478 w 6891715"/>
                <a:gd name="connsiteY3241" fmla="*/ 244792 h 6367455"/>
                <a:gd name="connsiteX3242" fmla="*/ 3843254 w 6891715"/>
                <a:gd name="connsiteY3242" fmla="*/ 252412 h 6367455"/>
                <a:gd name="connsiteX3243" fmla="*/ 3818435 w 6891715"/>
                <a:gd name="connsiteY3243" fmla="*/ 250190 h 6367455"/>
                <a:gd name="connsiteX3244" fmla="*/ 3782978 w 6891715"/>
                <a:gd name="connsiteY3244" fmla="*/ 229552 h 6367455"/>
                <a:gd name="connsiteX3245" fmla="*/ 3716499 w 6891715"/>
                <a:gd name="connsiteY3245" fmla="*/ 206375 h 6367455"/>
                <a:gd name="connsiteX3246" fmla="*/ 3732178 w 6891715"/>
                <a:gd name="connsiteY3246" fmla="*/ 217487 h 6367455"/>
                <a:gd name="connsiteX3247" fmla="*/ 3721516 w 6891715"/>
                <a:gd name="connsiteY3247" fmla="*/ 233363 h 6367455"/>
                <a:gd name="connsiteX3248" fmla="*/ 3706778 w 6891715"/>
                <a:gd name="connsiteY3248" fmla="*/ 208280 h 6367455"/>
                <a:gd name="connsiteX3249" fmla="*/ 3892555 w 6891715"/>
                <a:gd name="connsiteY3249" fmla="*/ 152400 h 6367455"/>
                <a:gd name="connsiteX3250" fmla="*/ 3891607 w 6891715"/>
                <a:gd name="connsiteY3250" fmla="*/ 170764 h 6367455"/>
                <a:gd name="connsiteX3251" fmla="*/ 3900454 w 6891715"/>
                <a:gd name="connsiteY3251" fmla="*/ 183652 h 6367455"/>
                <a:gd name="connsiteX3252" fmla="*/ 3893187 w 6891715"/>
                <a:gd name="connsiteY3252" fmla="*/ 195573 h 6367455"/>
                <a:gd name="connsiteX3253" fmla="*/ 3880232 w 6891715"/>
                <a:gd name="connsiteY3253" fmla="*/ 211682 h 6367455"/>
                <a:gd name="connsiteX3254" fmla="*/ 3858431 w 6891715"/>
                <a:gd name="connsiteY3254" fmla="*/ 239713 h 6367455"/>
                <a:gd name="connsiteX3255" fmla="*/ 3847056 w 6891715"/>
                <a:gd name="connsiteY3255" fmla="*/ 236491 h 6367455"/>
                <a:gd name="connsiteX3256" fmla="*/ 3847056 w 6891715"/>
                <a:gd name="connsiteY3256" fmla="*/ 209749 h 6367455"/>
                <a:gd name="connsiteX3257" fmla="*/ 3835366 w 6891715"/>
                <a:gd name="connsiteY3257" fmla="*/ 197184 h 6367455"/>
                <a:gd name="connsiteX3258" fmla="*/ 3845477 w 6891715"/>
                <a:gd name="connsiteY3258" fmla="*/ 175597 h 6367455"/>
                <a:gd name="connsiteX3259" fmla="*/ 3859379 w 6891715"/>
                <a:gd name="connsiteY3259" fmla="*/ 186230 h 6367455"/>
                <a:gd name="connsiteX3260" fmla="*/ 3862538 w 6891715"/>
                <a:gd name="connsiteY3260" fmla="*/ 172376 h 6367455"/>
                <a:gd name="connsiteX3261" fmla="*/ 3883076 w 6891715"/>
                <a:gd name="connsiteY3261" fmla="*/ 158199 h 6367455"/>
                <a:gd name="connsiteX3262" fmla="*/ 3911566 w 6891715"/>
                <a:gd name="connsiteY3262" fmla="*/ 117476 h 6367455"/>
                <a:gd name="connsiteX3263" fmla="*/ 3927580 w 6891715"/>
                <a:gd name="connsiteY3263" fmla="*/ 122238 h 6367455"/>
                <a:gd name="connsiteX3264" fmla="*/ 3940141 w 6891715"/>
                <a:gd name="connsiteY3264" fmla="*/ 148591 h 6367455"/>
                <a:gd name="connsiteX3265" fmla="*/ 3932918 w 6891715"/>
                <a:gd name="connsiteY3265" fmla="*/ 162243 h 6367455"/>
                <a:gd name="connsiteX3266" fmla="*/ 3918474 w 6891715"/>
                <a:gd name="connsiteY3266" fmla="*/ 169864 h 6367455"/>
                <a:gd name="connsiteX3267" fmla="*/ 3912822 w 6891715"/>
                <a:gd name="connsiteY3267" fmla="*/ 142558 h 6367455"/>
                <a:gd name="connsiteX3268" fmla="*/ 3911566 w 6891715"/>
                <a:gd name="connsiteY3268" fmla="*/ 117476 h 6367455"/>
                <a:gd name="connsiteX3269" fmla="*/ 3882623 w 6891715"/>
                <a:gd name="connsiteY3269" fmla="*/ 82550 h 6367455"/>
                <a:gd name="connsiteX3270" fmla="*/ 3889341 w 6891715"/>
                <a:gd name="connsiteY3270" fmla="*/ 101343 h 6367455"/>
                <a:gd name="connsiteX3271" fmla="*/ 3872388 w 6891715"/>
                <a:gd name="connsiteY3271" fmla="*/ 111216 h 6367455"/>
                <a:gd name="connsiteX3272" fmla="*/ 3852236 w 6891715"/>
                <a:gd name="connsiteY3272" fmla="*/ 124912 h 6367455"/>
                <a:gd name="connsiteX3273" fmla="*/ 3842640 w 6891715"/>
                <a:gd name="connsiteY3273" fmla="*/ 147527 h 6367455"/>
                <a:gd name="connsiteX3274" fmla="*/ 3811932 w 6891715"/>
                <a:gd name="connsiteY3274" fmla="*/ 167593 h 6367455"/>
                <a:gd name="connsiteX3275" fmla="*/ 3800417 w 6891715"/>
                <a:gd name="connsiteY3275" fmla="*/ 182563 h 6367455"/>
                <a:gd name="connsiteX3276" fmla="*/ 3792740 w 6891715"/>
                <a:gd name="connsiteY3276" fmla="*/ 163771 h 6367455"/>
                <a:gd name="connsiteX3277" fmla="*/ 3782184 w 6891715"/>
                <a:gd name="connsiteY3277" fmla="*/ 174282 h 6367455"/>
                <a:gd name="connsiteX3278" fmla="*/ 3762352 w 6891715"/>
                <a:gd name="connsiteY3278" fmla="*/ 178741 h 6367455"/>
                <a:gd name="connsiteX3279" fmla="*/ 3763951 w 6891715"/>
                <a:gd name="connsiteY3279" fmla="*/ 163771 h 6367455"/>
                <a:gd name="connsiteX3280" fmla="*/ 3760753 w 6891715"/>
                <a:gd name="connsiteY3280" fmla="*/ 144979 h 6367455"/>
                <a:gd name="connsiteX3281" fmla="*/ 3783783 w 6891715"/>
                <a:gd name="connsiteY3281" fmla="*/ 138290 h 6367455"/>
                <a:gd name="connsiteX3282" fmla="*/ 3794659 w 6891715"/>
                <a:gd name="connsiteY3282" fmla="*/ 121409 h 6367455"/>
                <a:gd name="connsiteX3283" fmla="*/ 3808413 w 6891715"/>
                <a:gd name="connsiteY3283" fmla="*/ 128735 h 6367455"/>
                <a:gd name="connsiteX3284" fmla="*/ 3806494 w 6891715"/>
                <a:gd name="connsiteY3284" fmla="*/ 142431 h 6367455"/>
                <a:gd name="connsiteX3285" fmla="*/ 3826646 w 6891715"/>
                <a:gd name="connsiteY3285" fmla="*/ 134468 h 6367455"/>
                <a:gd name="connsiteX3286" fmla="*/ 3823447 w 6891715"/>
                <a:gd name="connsiteY3286" fmla="*/ 118861 h 6367455"/>
                <a:gd name="connsiteX3287" fmla="*/ 3858313 w 6891715"/>
                <a:gd name="connsiteY3287" fmla="*/ 100706 h 6367455"/>
                <a:gd name="connsiteX3288" fmla="*/ 3867909 w 6891715"/>
                <a:gd name="connsiteY3288" fmla="*/ 104846 h 6367455"/>
                <a:gd name="connsiteX3289" fmla="*/ 3873987 w 6891715"/>
                <a:gd name="connsiteY3289" fmla="*/ 88921 h 6367455"/>
                <a:gd name="connsiteX3290" fmla="*/ 3954178 w 6891715"/>
                <a:gd name="connsiteY3290" fmla="*/ 46037 h 6367455"/>
                <a:gd name="connsiteX3291" fmla="*/ 3965541 w 6891715"/>
                <a:gd name="connsiteY3291" fmla="*/ 53654 h 6367455"/>
                <a:gd name="connsiteX3292" fmla="*/ 3964204 w 6891715"/>
                <a:gd name="connsiteY3292" fmla="*/ 74067 h 6367455"/>
                <a:gd name="connsiteX3293" fmla="*/ 3953175 w 6891715"/>
                <a:gd name="connsiteY3293" fmla="*/ 76200 h 6367455"/>
                <a:gd name="connsiteX3294" fmla="*/ 3955514 w 6891715"/>
                <a:gd name="connsiteY3294" fmla="*/ 67974 h 6367455"/>
                <a:gd name="connsiteX3295" fmla="*/ 3946491 w 6891715"/>
                <a:gd name="connsiteY3295" fmla="*/ 64318 h 6367455"/>
                <a:gd name="connsiteX3296" fmla="*/ 4240178 w 6891715"/>
                <a:gd name="connsiteY3296" fmla="*/ 42862 h 6367455"/>
                <a:gd name="connsiteX3297" fmla="*/ 4253469 w 6891715"/>
                <a:gd name="connsiteY3297" fmla="*/ 43488 h 6367455"/>
                <a:gd name="connsiteX3298" fmla="*/ 4254466 w 6891715"/>
                <a:gd name="connsiteY3298" fmla="*/ 63500 h 6367455"/>
                <a:gd name="connsiteX3299" fmla="*/ 4283567 w 6891715"/>
                <a:gd name="connsiteY3299" fmla="*/ 2124 h 6367455"/>
                <a:gd name="connsiteX3300" fmla="*/ 4289750 w 6891715"/>
                <a:gd name="connsiteY3300" fmla="*/ 3880 h 6367455"/>
                <a:gd name="connsiteX3301" fmla="*/ 4307921 w 6891715"/>
                <a:gd name="connsiteY3301" fmla="*/ 26351 h 6367455"/>
                <a:gd name="connsiteX3302" fmla="*/ 4311095 w 6891715"/>
                <a:gd name="connsiteY3302" fmla="*/ 16826 h 6367455"/>
                <a:gd name="connsiteX3303" fmla="*/ 4314150 w 6891715"/>
                <a:gd name="connsiteY3303" fmla="*/ 10809 h 6367455"/>
                <a:gd name="connsiteX3304" fmla="*/ 4334458 w 6891715"/>
                <a:gd name="connsiteY3304" fmla="*/ 16576 h 6367455"/>
                <a:gd name="connsiteX3305" fmla="*/ 4344797 w 6891715"/>
                <a:gd name="connsiteY3305" fmla="*/ 20074 h 6367455"/>
                <a:gd name="connsiteX3306" fmla="*/ 4331090 w 6891715"/>
                <a:gd name="connsiteY3306" fmla="*/ 40956 h 6367455"/>
                <a:gd name="connsiteX3307" fmla="*/ 4363145 w 6891715"/>
                <a:gd name="connsiteY3307" fmla="*/ 29208 h 6367455"/>
                <a:gd name="connsiteX3308" fmla="*/ 4366319 w 6891715"/>
                <a:gd name="connsiteY3308" fmla="*/ 54291 h 6367455"/>
                <a:gd name="connsiteX3309" fmla="*/ 4331407 w 6891715"/>
                <a:gd name="connsiteY3309" fmla="*/ 89533 h 6367455"/>
                <a:gd name="connsiteX3310" fmla="*/ 4304430 w 6891715"/>
                <a:gd name="connsiteY3310" fmla="*/ 84453 h 6367455"/>
                <a:gd name="connsiteX3311" fmla="*/ 4322203 w 6891715"/>
                <a:gd name="connsiteY3311" fmla="*/ 103186 h 6367455"/>
                <a:gd name="connsiteX3312" fmla="*/ 4318077 w 6891715"/>
                <a:gd name="connsiteY3312" fmla="*/ 112711 h 6367455"/>
                <a:gd name="connsiteX3313" fmla="*/ 4296178 w 6891715"/>
                <a:gd name="connsiteY3313" fmla="*/ 128586 h 6367455"/>
                <a:gd name="connsiteX3314" fmla="*/ 4289830 w 6891715"/>
                <a:gd name="connsiteY3314" fmla="*/ 141603 h 6367455"/>
                <a:gd name="connsiteX3315" fmla="*/ 4330772 w 6891715"/>
                <a:gd name="connsiteY3315" fmla="*/ 120331 h 6367455"/>
                <a:gd name="connsiteX3316" fmla="*/ 4344737 w 6891715"/>
                <a:gd name="connsiteY3316" fmla="*/ 116838 h 6367455"/>
                <a:gd name="connsiteX3317" fmla="*/ 4334263 w 6891715"/>
                <a:gd name="connsiteY3317" fmla="*/ 162241 h 6367455"/>
                <a:gd name="connsiteX3318" fmla="*/ 4311412 w 6891715"/>
                <a:gd name="connsiteY3318" fmla="*/ 184466 h 6367455"/>
                <a:gd name="connsiteX3319" fmla="*/ 4315538 w 6891715"/>
                <a:gd name="connsiteY3319" fmla="*/ 192086 h 6367455"/>
                <a:gd name="connsiteX3320" fmla="*/ 4331407 w 6891715"/>
                <a:gd name="connsiteY3320" fmla="*/ 180338 h 6367455"/>
                <a:gd name="connsiteX3321" fmla="*/ 4337755 w 6891715"/>
                <a:gd name="connsiteY3321" fmla="*/ 183196 h 6367455"/>
                <a:gd name="connsiteX3322" fmla="*/ 4336168 w 6891715"/>
                <a:gd name="connsiteY3322" fmla="*/ 219391 h 6367455"/>
                <a:gd name="connsiteX3323" fmla="*/ 4318712 w 6891715"/>
                <a:gd name="connsiteY3323" fmla="*/ 285748 h 6367455"/>
                <a:gd name="connsiteX3324" fmla="*/ 4278405 w 6891715"/>
                <a:gd name="connsiteY3324" fmla="*/ 298766 h 6367455"/>
                <a:gd name="connsiteX3325" fmla="*/ 4304430 w 6891715"/>
                <a:gd name="connsiteY3325" fmla="*/ 295591 h 6367455"/>
                <a:gd name="connsiteX3326" fmla="*/ 4326329 w 6891715"/>
                <a:gd name="connsiteY3326" fmla="*/ 288606 h 6367455"/>
                <a:gd name="connsiteX3327" fmla="*/ 4333946 w 6891715"/>
                <a:gd name="connsiteY3327" fmla="*/ 251458 h 6367455"/>
                <a:gd name="connsiteX3328" fmla="*/ 4359654 w 6891715"/>
                <a:gd name="connsiteY3328" fmla="*/ 182561 h 6367455"/>
                <a:gd name="connsiteX3329" fmla="*/ 4377109 w 6891715"/>
                <a:gd name="connsiteY3329" fmla="*/ 186053 h 6367455"/>
                <a:gd name="connsiteX3330" fmla="*/ 4357749 w 6891715"/>
                <a:gd name="connsiteY3330" fmla="*/ 157796 h 6367455"/>
                <a:gd name="connsiteX3331" fmla="*/ 4379331 w 6891715"/>
                <a:gd name="connsiteY3331" fmla="*/ 98741 h 6367455"/>
                <a:gd name="connsiteX3332" fmla="*/ 4394248 w 6891715"/>
                <a:gd name="connsiteY3332" fmla="*/ 92391 h 6367455"/>
                <a:gd name="connsiteX3333" fmla="*/ 4394883 w 6891715"/>
                <a:gd name="connsiteY3333" fmla="*/ 62546 h 6367455"/>
                <a:gd name="connsiteX3334" fmla="*/ 4419321 w 6891715"/>
                <a:gd name="connsiteY3334" fmla="*/ 81278 h 6367455"/>
                <a:gd name="connsiteX3335" fmla="*/ 4435189 w 6891715"/>
                <a:gd name="connsiteY3335" fmla="*/ 79056 h 6367455"/>
                <a:gd name="connsiteX3336" fmla="*/ 4449154 w 6891715"/>
                <a:gd name="connsiteY3336" fmla="*/ 100011 h 6367455"/>
                <a:gd name="connsiteX3337" fmla="*/ 4437729 w 6891715"/>
                <a:gd name="connsiteY3337" fmla="*/ 117156 h 6367455"/>
                <a:gd name="connsiteX3338" fmla="*/ 4451376 w 6891715"/>
                <a:gd name="connsiteY3338" fmla="*/ 126681 h 6367455"/>
                <a:gd name="connsiteX3339" fmla="*/ 4458675 w 6891715"/>
                <a:gd name="connsiteY3339" fmla="*/ 120013 h 6367455"/>
                <a:gd name="connsiteX3340" fmla="*/ 4482161 w 6891715"/>
                <a:gd name="connsiteY3340" fmla="*/ 111441 h 6367455"/>
                <a:gd name="connsiteX3341" fmla="*/ 4488509 w 6891715"/>
                <a:gd name="connsiteY3341" fmla="*/ 142873 h 6367455"/>
                <a:gd name="connsiteX3342" fmla="*/ 4505647 w 6891715"/>
                <a:gd name="connsiteY3342" fmla="*/ 127951 h 6367455"/>
                <a:gd name="connsiteX3343" fmla="*/ 4506282 w 6891715"/>
                <a:gd name="connsiteY3343" fmla="*/ 111123 h 6367455"/>
                <a:gd name="connsiteX3344" fmla="*/ 4521516 w 6891715"/>
                <a:gd name="connsiteY3344" fmla="*/ 136523 h 6367455"/>
                <a:gd name="connsiteX3345" fmla="*/ 4540559 w 6891715"/>
                <a:gd name="connsiteY3345" fmla="*/ 139381 h 6367455"/>
                <a:gd name="connsiteX3346" fmla="*/ 4539607 w 6891715"/>
                <a:gd name="connsiteY3346" fmla="*/ 149858 h 6367455"/>
                <a:gd name="connsiteX3347" fmla="*/ 4514217 w 6891715"/>
                <a:gd name="connsiteY3347" fmla="*/ 161606 h 6367455"/>
                <a:gd name="connsiteX3348" fmla="*/ 4529133 w 6891715"/>
                <a:gd name="connsiteY3348" fmla="*/ 173353 h 6367455"/>
                <a:gd name="connsiteX3349" fmla="*/ 4551032 w 6891715"/>
                <a:gd name="connsiteY3349" fmla="*/ 160336 h 6367455"/>
                <a:gd name="connsiteX3350" fmla="*/ 4578644 w 6891715"/>
                <a:gd name="connsiteY3350" fmla="*/ 163511 h 6367455"/>
                <a:gd name="connsiteX3351" fmla="*/ 4584357 w 6891715"/>
                <a:gd name="connsiteY3351" fmla="*/ 186371 h 6367455"/>
                <a:gd name="connsiteX3352" fmla="*/ 4600226 w 6891715"/>
                <a:gd name="connsiteY3352" fmla="*/ 183196 h 6367455"/>
                <a:gd name="connsiteX3353" fmla="*/ 4606891 w 6891715"/>
                <a:gd name="connsiteY3353" fmla="*/ 226376 h 6367455"/>
                <a:gd name="connsiteX3354" fmla="*/ 4574201 w 6891715"/>
                <a:gd name="connsiteY3354" fmla="*/ 233678 h 6367455"/>
                <a:gd name="connsiteX3355" fmla="*/ 4536116 w 6891715"/>
                <a:gd name="connsiteY3355" fmla="*/ 270826 h 6367455"/>
                <a:gd name="connsiteX3356" fmla="*/ 4517390 w 6891715"/>
                <a:gd name="connsiteY3356" fmla="*/ 274318 h 6367455"/>
                <a:gd name="connsiteX3357" fmla="*/ 4494222 w 6891715"/>
                <a:gd name="connsiteY3357" fmla="*/ 287336 h 6367455"/>
                <a:gd name="connsiteX3358" fmla="*/ 4451693 w 6891715"/>
                <a:gd name="connsiteY3358" fmla="*/ 276223 h 6367455"/>
                <a:gd name="connsiteX3359" fmla="*/ 4412656 w 6891715"/>
                <a:gd name="connsiteY3359" fmla="*/ 272413 h 6367455"/>
                <a:gd name="connsiteX3360" fmla="*/ 4376475 w 6891715"/>
                <a:gd name="connsiteY3360" fmla="*/ 260031 h 6367455"/>
                <a:gd name="connsiteX3361" fmla="*/ 4383140 w 6891715"/>
                <a:gd name="connsiteY3361" fmla="*/ 276541 h 6367455"/>
                <a:gd name="connsiteX3362" fmla="*/ 4374570 w 6891715"/>
                <a:gd name="connsiteY3362" fmla="*/ 288288 h 6367455"/>
                <a:gd name="connsiteX3363" fmla="*/ 4402182 w 6891715"/>
                <a:gd name="connsiteY3363" fmla="*/ 287336 h 6367455"/>
                <a:gd name="connsiteX3364" fmla="*/ 4435189 w 6891715"/>
                <a:gd name="connsiteY3364" fmla="*/ 298131 h 6367455"/>
                <a:gd name="connsiteX3365" fmla="*/ 4464706 w 6891715"/>
                <a:gd name="connsiteY3365" fmla="*/ 321308 h 6367455"/>
                <a:gd name="connsiteX3366" fmla="*/ 4459945 w 6891715"/>
                <a:gd name="connsiteY3366" fmla="*/ 338135 h 6367455"/>
                <a:gd name="connsiteX3367" fmla="*/ 4498665 w 6891715"/>
                <a:gd name="connsiteY3367" fmla="*/ 340040 h 6367455"/>
                <a:gd name="connsiteX3368" fmla="*/ 4507552 w 6891715"/>
                <a:gd name="connsiteY3368" fmla="*/ 363853 h 6367455"/>
                <a:gd name="connsiteX3369" fmla="*/ 4491048 w 6891715"/>
                <a:gd name="connsiteY3369" fmla="*/ 379728 h 6367455"/>
                <a:gd name="connsiteX3370" fmla="*/ 4511043 w 6891715"/>
                <a:gd name="connsiteY3370" fmla="*/ 395920 h 6367455"/>
                <a:gd name="connsiteX3371" fmla="*/ 4513582 w 6891715"/>
                <a:gd name="connsiteY3371" fmla="*/ 424178 h 6367455"/>
                <a:gd name="connsiteX3372" fmla="*/ 4502474 w 6891715"/>
                <a:gd name="connsiteY3372" fmla="*/ 461325 h 6367455"/>
                <a:gd name="connsiteX3373" fmla="*/ 4444711 w 6891715"/>
                <a:gd name="connsiteY3373" fmla="*/ 494345 h 6367455"/>
                <a:gd name="connsiteX3374" fmla="*/ 4432650 w 6891715"/>
                <a:gd name="connsiteY3374" fmla="*/ 482915 h 6367455"/>
                <a:gd name="connsiteX3375" fmla="*/ 4441220 w 6891715"/>
                <a:gd name="connsiteY3375" fmla="*/ 501648 h 6367455"/>
                <a:gd name="connsiteX3376" fmla="*/ 4435824 w 6891715"/>
                <a:gd name="connsiteY3376" fmla="*/ 513078 h 6367455"/>
                <a:gd name="connsiteX3377" fmla="*/ 4445346 w 6891715"/>
                <a:gd name="connsiteY3377" fmla="*/ 501330 h 6367455"/>
                <a:gd name="connsiteX3378" fmla="*/ 4506917 w 6891715"/>
                <a:gd name="connsiteY3378" fmla="*/ 470533 h 6367455"/>
                <a:gd name="connsiteX3379" fmla="*/ 4524373 w 6891715"/>
                <a:gd name="connsiteY3379" fmla="*/ 436560 h 6367455"/>
                <a:gd name="connsiteX3380" fmla="*/ 4529133 w 6891715"/>
                <a:gd name="connsiteY3380" fmla="*/ 400683 h 6367455"/>
                <a:gd name="connsiteX3381" fmla="*/ 4549445 w 6891715"/>
                <a:gd name="connsiteY3381" fmla="*/ 412113 h 6367455"/>
                <a:gd name="connsiteX3382" fmla="*/ 4552302 w 6891715"/>
                <a:gd name="connsiteY3382" fmla="*/ 390205 h 6367455"/>
                <a:gd name="connsiteX3383" fmla="*/ 4541511 w 6891715"/>
                <a:gd name="connsiteY3383" fmla="*/ 379410 h 6367455"/>
                <a:gd name="connsiteX3384" fmla="*/ 4532942 w 6891715"/>
                <a:gd name="connsiteY3384" fmla="*/ 380680 h 6367455"/>
                <a:gd name="connsiteX3385" fmla="*/ 4534211 w 6891715"/>
                <a:gd name="connsiteY3385" fmla="*/ 355598 h 6367455"/>
                <a:gd name="connsiteX3386" fmla="*/ 4555476 w 6891715"/>
                <a:gd name="connsiteY3386" fmla="*/ 379410 h 6367455"/>
                <a:gd name="connsiteX3387" fmla="*/ 4577692 w 6891715"/>
                <a:gd name="connsiteY3387" fmla="*/ 375918 h 6367455"/>
                <a:gd name="connsiteX3388" fmla="*/ 4584992 w 6891715"/>
                <a:gd name="connsiteY3388" fmla="*/ 388618 h 6367455"/>
                <a:gd name="connsiteX3389" fmla="*/ 4585033 w 6891715"/>
                <a:gd name="connsiteY3389" fmla="*/ 388603 h 6367455"/>
                <a:gd name="connsiteX3390" fmla="*/ 4609485 w 6891715"/>
                <a:gd name="connsiteY3390" fmla="*/ 386381 h 6367455"/>
                <a:gd name="connsiteX3391" fmla="*/ 4641240 w 6891715"/>
                <a:gd name="connsiteY3391" fmla="*/ 393364 h 6367455"/>
                <a:gd name="connsiteX3392" fmla="*/ 4647591 w 6891715"/>
                <a:gd name="connsiteY3392" fmla="*/ 411458 h 6367455"/>
                <a:gd name="connsiteX3393" fmla="*/ 4631078 w 6891715"/>
                <a:gd name="connsiteY3393" fmla="*/ 429235 h 6367455"/>
                <a:gd name="connsiteX3394" fmla="*/ 4635207 w 6891715"/>
                <a:gd name="connsiteY3394" fmla="*/ 434631 h 6367455"/>
                <a:gd name="connsiteX3395" fmla="*/ 4660611 w 6891715"/>
                <a:gd name="connsiteY3395" fmla="*/ 409871 h 6367455"/>
                <a:gd name="connsiteX3396" fmla="*/ 4681570 w 6891715"/>
                <a:gd name="connsiteY3396" fmla="*/ 407649 h 6367455"/>
                <a:gd name="connsiteX3397" fmla="*/ 4669820 w 6891715"/>
                <a:gd name="connsiteY3397" fmla="*/ 397173 h 6367455"/>
                <a:gd name="connsiteX3398" fmla="*/ 4676171 w 6891715"/>
                <a:gd name="connsiteY3398" fmla="*/ 367969 h 6367455"/>
                <a:gd name="connsiteX3399" fmla="*/ 4692049 w 6891715"/>
                <a:gd name="connsiteY3399" fmla="*/ 374000 h 6367455"/>
                <a:gd name="connsiteX3400" fmla="*/ 4702211 w 6891715"/>
                <a:gd name="connsiteY3400" fmla="*/ 354002 h 6367455"/>
                <a:gd name="connsiteX3401" fmla="*/ 4694907 w 6891715"/>
                <a:gd name="connsiteY3401" fmla="*/ 338130 h 6367455"/>
                <a:gd name="connsiteX3402" fmla="*/ 4696495 w 6891715"/>
                <a:gd name="connsiteY3402" fmla="*/ 325432 h 6367455"/>
                <a:gd name="connsiteX3403" fmla="*/ 4741270 w 6891715"/>
                <a:gd name="connsiteY3403" fmla="*/ 344161 h 6367455"/>
                <a:gd name="connsiteX3404" fmla="*/ 4764769 w 6891715"/>
                <a:gd name="connsiteY3404" fmla="*/ 374318 h 6367455"/>
                <a:gd name="connsiteX3405" fmla="*/ 4780646 w 6891715"/>
                <a:gd name="connsiteY3405" fmla="*/ 374318 h 6367455"/>
                <a:gd name="connsiteX3406" fmla="*/ 4789220 w 6891715"/>
                <a:gd name="connsiteY3406" fmla="*/ 387968 h 6367455"/>
                <a:gd name="connsiteX3407" fmla="*/ 4804145 w 6891715"/>
                <a:gd name="connsiteY3407" fmla="*/ 387650 h 6367455"/>
                <a:gd name="connsiteX3408" fmla="*/ 4778106 w 6891715"/>
                <a:gd name="connsiteY3408" fmla="*/ 430187 h 6367455"/>
                <a:gd name="connsiteX3409" fmla="*/ 4739999 w 6891715"/>
                <a:gd name="connsiteY3409" fmla="*/ 424156 h 6367455"/>
                <a:gd name="connsiteX3410" fmla="*/ 4711102 w 6891715"/>
                <a:gd name="connsiteY3410" fmla="*/ 399078 h 6367455"/>
                <a:gd name="connsiteX3411" fmla="*/ 4693319 w 6891715"/>
                <a:gd name="connsiteY3411" fmla="*/ 422251 h 6367455"/>
                <a:gd name="connsiteX3412" fmla="*/ 4699670 w 6891715"/>
                <a:gd name="connsiteY3412" fmla="*/ 444472 h 6367455"/>
                <a:gd name="connsiteX3413" fmla="*/ 4717771 w 6891715"/>
                <a:gd name="connsiteY3413" fmla="*/ 429870 h 6367455"/>
                <a:gd name="connsiteX3414" fmla="*/ 4725392 w 6891715"/>
                <a:gd name="connsiteY3414" fmla="*/ 440028 h 6367455"/>
                <a:gd name="connsiteX3415" fmla="*/ 4739047 w 6891715"/>
                <a:gd name="connsiteY3415" fmla="*/ 444155 h 6367455"/>
                <a:gd name="connsiteX3416" fmla="*/ 4718088 w 6891715"/>
                <a:gd name="connsiteY3416" fmla="*/ 463201 h 6367455"/>
                <a:gd name="connsiteX3417" fmla="*/ 4727615 w 6891715"/>
                <a:gd name="connsiteY3417" fmla="*/ 474629 h 6367455"/>
                <a:gd name="connsiteX3418" fmla="*/ 4751749 w 6891715"/>
                <a:gd name="connsiteY3418" fmla="*/ 458757 h 6367455"/>
                <a:gd name="connsiteX3419" fmla="*/ 4799700 w 6891715"/>
                <a:gd name="connsiteY3419" fmla="*/ 462566 h 6367455"/>
                <a:gd name="connsiteX3420" fmla="*/ 4782869 w 6891715"/>
                <a:gd name="connsiteY3420" fmla="*/ 493358 h 6367455"/>
                <a:gd name="connsiteX3421" fmla="*/ 4787315 w 6891715"/>
                <a:gd name="connsiteY3421" fmla="*/ 502564 h 6367455"/>
                <a:gd name="connsiteX3422" fmla="*/ 4815577 w 6891715"/>
                <a:gd name="connsiteY3422" fmla="*/ 474946 h 6367455"/>
                <a:gd name="connsiteX3423" fmla="*/ 4817800 w 6891715"/>
                <a:gd name="connsiteY3423" fmla="*/ 502564 h 6367455"/>
                <a:gd name="connsiteX3424" fmla="*/ 4839076 w 6891715"/>
                <a:gd name="connsiteY3424" fmla="*/ 525420 h 6367455"/>
                <a:gd name="connsiteX3425" fmla="*/ 4829867 w 6891715"/>
                <a:gd name="connsiteY3425" fmla="*/ 551767 h 6367455"/>
                <a:gd name="connsiteX3426" fmla="*/ 4808591 w 6891715"/>
                <a:gd name="connsiteY3426" fmla="*/ 559386 h 6367455"/>
                <a:gd name="connsiteX3427" fmla="*/ 4796207 w 6891715"/>
                <a:gd name="connsiteY3427" fmla="*/ 572401 h 6367455"/>
                <a:gd name="connsiteX3428" fmla="*/ 4795571 w 6891715"/>
                <a:gd name="connsiteY3428" fmla="*/ 616525 h 6367455"/>
                <a:gd name="connsiteX3429" fmla="*/ 4770485 w 6891715"/>
                <a:gd name="connsiteY3429" fmla="*/ 639698 h 6367455"/>
                <a:gd name="connsiteX3430" fmla="*/ 4779059 w 6891715"/>
                <a:gd name="connsiteY3430" fmla="*/ 656523 h 6367455"/>
                <a:gd name="connsiteX3431" fmla="*/ 4802240 w 6891715"/>
                <a:gd name="connsiteY3431" fmla="*/ 643825 h 6367455"/>
                <a:gd name="connsiteX3432" fmla="*/ 4812402 w 6891715"/>
                <a:gd name="connsiteY3432" fmla="*/ 577162 h 6367455"/>
                <a:gd name="connsiteX3433" fmla="*/ 4848920 w 6891715"/>
                <a:gd name="connsiteY3433" fmla="*/ 563512 h 6367455"/>
                <a:gd name="connsiteX3434" fmla="*/ 4858130 w 6891715"/>
                <a:gd name="connsiteY3434" fmla="*/ 516849 h 6367455"/>
                <a:gd name="connsiteX3435" fmla="*/ 4876230 w 6891715"/>
                <a:gd name="connsiteY3435" fmla="*/ 514627 h 6367455"/>
                <a:gd name="connsiteX3436" fmla="*/ 4887662 w 6891715"/>
                <a:gd name="connsiteY3436" fmla="*/ 506056 h 6367455"/>
                <a:gd name="connsiteX3437" fmla="*/ 4939741 w 6891715"/>
                <a:gd name="connsiteY3437" fmla="*/ 519071 h 6367455"/>
                <a:gd name="connsiteX3438" fmla="*/ 4983246 w 6891715"/>
                <a:gd name="connsiteY3438" fmla="*/ 527324 h 6367455"/>
                <a:gd name="connsiteX3439" fmla="*/ 4993090 w 6891715"/>
                <a:gd name="connsiteY3439" fmla="*/ 547005 h 6367455"/>
                <a:gd name="connsiteX3440" fmla="*/ 5003252 w 6891715"/>
                <a:gd name="connsiteY3440" fmla="*/ 537482 h 6367455"/>
                <a:gd name="connsiteX3441" fmla="*/ 5007697 w 6891715"/>
                <a:gd name="connsiteY3441" fmla="*/ 519706 h 6367455"/>
                <a:gd name="connsiteX3442" fmla="*/ 5044851 w 6891715"/>
                <a:gd name="connsiteY3442" fmla="*/ 530816 h 6367455"/>
                <a:gd name="connsiteX3443" fmla="*/ 5063904 w 6891715"/>
                <a:gd name="connsiteY3443" fmla="*/ 545418 h 6367455"/>
                <a:gd name="connsiteX3444" fmla="*/ 5070256 w 6891715"/>
                <a:gd name="connsiteY3444" fmla="*/ 536847 h 6367455"/>
                <a:gd name="connsiteX3445" fmla="*/ 5077559 w 6891715"/>
                <a:gd name="connsiteY3445" fmla="*/ 557164 h 6367455"/>
                <a:gd name="connsiteX3446" fmla="*/ 5105186 w 6891715"/>
                <a:gd name="connsiteY3446" fmla="*/ 555576 h 6367455"/>
                <a:gd name="connsiteX3447" fmla="*/ 5125510 w 6891715"/>
                <a:gd name="connsiteY3447" fmla="*/ 567957 h 6367455"/>
                <a:gd name="connsiteX3448" fmla="*/ 5144563 w 6891715"/>
                <a:gd name="connsiteY3448" fmla="*/ 587955 h 6367455"/>
                <a:gd name="connsiteX3449" fmla="*/ 5164569 w 6891715"/>
                <a:gd name="connsiteY3449" fmla="*/ 596209 h 6367455"/>
                <a:gd name="connsiteX3450" fmla="*/ 5181082 w 6891715"/>
                <a:gd name="connsiteY3450" fmla="*/ 617160 h 6367455"/>
                <a:gd name="connsiteX3451" fmla="*/ 5206486 w 6891715"/>
                <a:gd name="connsiteY3451" fmla="*/ 626366 h 6367455"/>
                <a:gd name="connsiteX3452" fmla="*/ 5212837 w 6891715"/>
                <a:gd name="connsiteY3452" fmla="*/ 641285 h 6367455"/>
                <a:gd name="connsiteX3453" fmla="*/ 5241417 w 6891715"/>
                <a:gd name="connsiteY3453" fmla="*/ 661602 h 6367455"/>
                <a:gd name="connsiteX3454" fmla="*/ 5311279 w 6891715"/>
                <a:gd name="connsiteY3454" fmla="*/ 734930 h 6367455"/>
                <a:gd name="connsiteX3455" fmla="*/ 5318583 w 6891715"/>
                <a:gd name="connsiteY3455" fmla="*/ 756199 h 6367455"/>
                <a:gd name="connsiteX3456" fmla="*/ 5332555 w 6891715"/>
                <a:gd name="connsiteY3456" fmla="*/ 761278 h 6367455"/>
                <a:gd name="connsiteX3457" fmla="*/ 5346210 w 6891715"/>
                <a:gd name="connsiteY3457" fmla="*/ 775880 h 6367455"/>
                <a:gd name="connsiteX3458" fmla="*/ 5352561 w 6891715"/>
                <a:gd name="connsiteY3458" fmla="*/ 771436 h 6367455"/>
                <a:gd name="connsiteX3459" fmla="*/ 5337636 w 6891715"/>
                <a:gd name="connsiteY3459" fmla="*/ 755881 h 6367455"/>
                <a:gd name="connsiteX3460" fmla="*/ 5337636 w 6891715"/>
                <a:gd name="connsiteY3460" fmla="*/ 740009 h 6367455"/>
                <a:gd name="connsiteX3461" fmla="*/ 5366533 w 6891715"/>
                <a:gd name="connsiteY3461" fmla="*/ 765087 h 6367455"/>
                <a:gd name="connsiteX3462" fmla="*/ 5366533 w 6891715"/>
                <a:gd name="connsiteY3462" fmla="*/ 776832 h 6367455"/>
                <a:gd name="connsiteX3463" fmla="*/ 5379553 w 6891715"/>
                <a:gd name="connsiteY3463" fmla="*/ 795561 h 6367455"/>
                <a:gd name="connsiteX3464" fmla="*/ 5431632 w 6891715"/>
                <a:gd name="connsiteY3464" fmla="*/ 816195 h 6367455"/>
                <a:gd name="connsiteX3465" fmla="*/ 5448462 w 6891715"/>
                <a:gd name="connsiteY3465" fmla="*/ 830797 h 6367455"/>
                <a:gd name="connsiteX3466" fmla="*/ 5444969 w 6891715"/>
                <a:gd name="connsiteY3466" fmla="*/ 806354 h 6367455"/>
                <a:gd name="connsiteX3467" fmla="*/ 5491014 w 6891715"/>
                <a:gd name="connsiteY3467" fmla="*/ 852383 h 6367455"/>
                <a:gd name="connsiteX3468" fmla="*/ 5494190 w 6891715"/>
                <a:gd name="connsiteY3468" fmla="*/ 864129 h 6367455"/>
                <a:gd name="connsiteX3469" fmla="*/ 5506257 w 6891715"/>
                <a:gd name="connsiteY3469" fmla="*/ 873334 h 6367455"/>
                <a:gd name="connsiteX3470" fmla="*/ 5503081 w 6891715"/>
                <a:gd name="connsiteY3470" fmla="*/ 891429 h 6367455"/>
                <a:gd name="connsiteX3471" fmla="*/ 5514513 w 6891715"/>
                <a:gd name="connsiteY3471" fmla="*/ 906031 h 6367455"/>
                <a:gd name="connsiteX3472" fmla="*/ 5526263 w 6891715"/>
                <a:gd name="connsiteY3472" fmla="*/ 892381 h 6367455"/>
                <a:gd name="connsiteX3473" fmla="*/ 5547539 w 6891715"/>
                <a:gd name="connsiteY3473" fmla="*/ 910158 h 6367455"/>
                <a:gd name="connsiteX3474" fmla="*/ 5572943 w 6891715"/>
                <a:gd name="connsiteY3474" fmla="*/ 919363 h 6367455"/>
                <a:gd name="connsiteX3475" fmla="*/ 5563734 w 6891715"/>
                <a:gd name="connsiteY3475" fmla="*/ 963488 h 6367455"/>
                <a:gd name="connsiteX3476" fmla="*/ 5578977 w 6891715"/>
                <a:gd name="connsiteY3476" fmla="*/ 981264 h 6367455"/>
                <a:gd name="connsiteX3477" fmla="*/ 5575166 w 6891715"/>
                <a:gd name="connsiteY3477" fmla="*/ 1032056 h 6367455"/>
                <a:gd name="connsiteX3478" fmla="*/ 5580565 w 6891715"/>
                <a:gd name="connsiteY3478" fmla="*/ 1047610 h 6367455"/>
                <a:gd name="connsiteX3479" fmla="*/ 5598348 w 6891715"/>
                <a:gd name="connsiteY3479" fmla="*/ 1037135 h 6367455"/>
                <a:gd name="connsiteX3480" fmla="*/ 5602158 w 6891715"/>
                <a:gd name="connsiteY3480" fmla="*/ 1068561 h 6367455"/>
                <a:gd name="connsiteX3481" fmla="*/ 5560241 w 6891715"/>
                <a:gd name="connsiteY3481" fmla="*/ 1152366 h 6367455"/>
                <a:gd name="connsiteX3482" fmla="*/ 5498636 w 6891715"/>
                <a:gd name="connsiteY3482" fmla="*/ 1245376 h 6367455"/>
                <a:gd name="connsiteX3483" fmla="*/ 5427186 w 6891715"/>
                <a:gd name="connsiteY3483" fmla="*/ 1279660 h 6367455"/>
                <a:gd name="connsiteX3484" fmla="*/ 5357642 w 6891715"/>
                <a:gd name="connsiteY3484" fmla="*/ 1305690 h 6367455"/>
                <a:gd name="connsiteX3485" fmla="*/ 5268727 w 6891715"/>
                <a:gd name="connsiteY3485" fmla="*/ 1295849 h 6367455"/>
                <a:gd name="connsiteX3486" fmla="*/ 5197277 w 6891715"/>
                <a:gd name="connsiteY3486" fmla="*/ 1259661 h 6367455"/>
                <a:gd name="connsiteX3487" fmla="*/ 5135037 w 6891715"/>
                <a:gd name="connsiteY3487" fmla="*/ 1254900 h 6367455"/>
                <a:gd name="connsiteX3488" fmla="*/ 5093119 w 6891715"/>
                <a:gd name="connsiteY3488" fmla="*/ 1236488 h 6367455"/>
                <a:gd name="connsiteX3489" fmla="*/ 5080735 w 6891715"/>
                <a:gd name="connsiteY3489" fmla="*/ 1242837 h 6367455"/>
                <a:gd name="connsiteX3490" fmla="*/ 5045804 w 6891715"/>
                <a:gd name="connsiteY3490" fmla="*/ 1221886 h 6367455"/>
                <a:gd name="connsiteX3491" fmla="*/ 5036277 w 6891715"/>
                <a:gd name="connsiteY3491" fmla="*/ 1231409 h 6367455"/>
                <a:gd name="connsiteX3492" fmla="*/ 5026433 w 6891715"/>
                <a:gd name="connsiteY3492" fmla="*/ 1206331 h 6367455"/>
                <a:gd name="connsiteX3493" fmla="*/ 5001346 w 6891715"/>
                <a:gd name="connsiteY3493" fmla="*/ 1207918 h 6367455"/>
                <a:gd name="connsiteX3494" fmla="*/ 4972131 w 6891715"/>
                <a:gd name="connsiteY3494" fmla="*/ 1180618 h 6367455"/>
                <a:gd name="connsiteX3495" fmla="*/ 4954666 w 6891715"/>
                <a:gd name="connsiteY3495" fmla="*/ 1206966 h 6367455"/>
                <a:gd name="connsiteX3496" fmla="*/ 4930214 w 6891715"/>
                <a:gd name="connsiteY3496" fmla="*/ 1185063 h 6367455"/>
                <a:gd name="connsiteX3497" fmla="*/ 4939423 w 6891715"/>
                <a:gd name="connsiteY3497" fmla="*/ 1161889 h 6367455"/>
                <a:gd name="connsiteX3498" fmla="*/ 4920053 w 6891715"/>
                <a:gd name="connsiteY3498" fmla="*/ 1156810 h 6367455"/>
                <a:gd name="connsiteX3499" fmla="*/ 4915924 w 6891715"/>
                <a:gd name="connsiteY3499" fmla="*/ 1144113 h 6367455"/>
                <a:gd name="connsiteX3500" fmla="*/ 4900047 w 6891715"/>
                <a:gd name="connsiteY3500" fmla="*/ 1147604 h 6367455"/>
                <a:gd name="connsiteX3501" fmla="*/ 4886074 w 6891715"/>
                <a:gd name="connsiteY3501" fmla="*/ 1166651 h 6367455"/>
                <a:gd name="connsiteX3502" fmla="*/ 4856542 w 6891715"/>
                <a:gd name="connsiteY3502" fmla="*/ 1143795 h 6367455"/>
                <a:gd name="connsiteX3503" fmla="*/ 4852414 w 6891715"/>
                <a:gd name="connsiteY3503" fmla="*/ 1151096 h 6367455"/>
                <a:gd name="connsiteX3504" fmla="*/ 4820341 w 6891715"/>
                <a:gd name="connsiteY3504" fmla="*/ 1139986 h 6367455"/>
                <a:gd name="connsiteX3505" fmla="*/ 4815260 w 6891715"/>
                <a:gd name="connsiteY3505" fmla="*/ 1127288 h 6367455"/>
                <a:gd name="connsiteX3506" fmla="*/ 4794936 w 6891715"/>
                <a:gd name="connsiteY3506" fmla="*/ 1123161 h 6367455"/>
                <a:gd name="connsiteX3507" fmla="*/ 4782869 w 6891715"/>
                <a:gd name="connsiteY3507" fmla="*/ 1074910 h 6367455"/>
                <a:gd name="connsiteX3508" fmla="*/ 4758418 w 6891715"/>
                <a:gd name="connsiteY3508" fmla="*/ 1057134 h 6367455"/>
                <a:gd name="connsiteX3509" fmla="*/ 4710785 w 6891715"/>
                <a:gd name="connsiteY3509" fmla="*/ 1055229 h 6367455"/>
                <a:gd name="connsiteX3510" fmla="*/ 4706339 w 6891715"/>
                <a:gd name="connsiteY3510" fmla="*/ 1060626 h 6367455"/>
                <a:gd name="connsiteX3511" fmla="*/ 4718088 w 6891715"/>
                <a:gd name="connsiteY3511" fmla="*/ 1066022 h 6367455"/>
                <a:gd name="connsiteX3512" fmla="*/ 4736506 w 6891715"/>
                <a:gd name="connsiteY3512" fmla="*/ 1087926 h 6367455"/>
                <a:gd name="connsiteX3513" fmla="*/ 4752067 w 6891715"/>
                <a:gd name="connsiteY3513" fmla="*/ 1083799 h 6367455"/>
                <a:gd name="connsiteX3514" fmla="*/ 4746033 w 6891715"/>
                <a:gd name="connsiteY3514" fmla="*/ 1108877 h 6367455"/>
                <a:gd name="connsiteX3515" fmla="*/ 4759053 w 6891715"/>
                <a:gd name="connsiteY3515" fmla="*/ 1138081 h 6367455"/>
                <a:gd name="connsiteX3516" fmla="*/ 4770802 w 6891715"/>
                <a:gd name="connsiteY3516" fmla="*/ 1142526 h 6367455"/>
                <a:gd name="connsiteX3517" fmla="*/ 4787950 w 6891715"/>
                <a:gd name="connsiteY3517" fmla="*/ 1166334 h 6367455"/>
                <a:gd name="connsiteX3518" fmla="*/ 4812402 w 6891715"/>
                <a:gd name="connsiteY3518" fmla="*/ 1176809 h 6367455"/>
                <a:gd name="connsiteX3519" fmla="*/ 4798747 w 6891715"/>
                <a:gd name="connsiteY3519" fmla="*/ 1188237 h 6367455"/>
                <a:gd name="connsiteX3520" fmla="*/ 4800017 w 6891715"/>
                <a:gd name="connsiteY3520" fmla="*/ 1204427 h 6367455"/>
                <a:gd name="connsiteX3521" fmla="*/ 4820976 w 6891715"/>
                <a:gd name="connsiteY3521" fmla="*/ 1203157 h 6367455"/>
                <a:gd name="connsiteX3522" fmla="*/ 4861305 w 6891715"/>
                <a:gd name="connsiteY3522" fmla="*/ 1231092 h 6367455"/>
                <a:gd name="connsiteX3523" fmla="*/ 4857494 w 6891715"/>
                <a:gd name="connsiteY3523" fmla="*/ 1245059 h 6367455"/>
                <a:gd name="connsiteX3524" fmla="*/ 4829867 w 6891715"/>
                <a:gd name="connsiteY3524" fmla="*/ 1250138 h 6367455"/>
                <a:gd name="connsiteX3525" fmla="*/ 4842569 w 6891715"/>
                <a:gd name="connsiteY3525" fmla="*/ 1262836 h 6367455"/>
                <a:gd name="connsiteX3526" fmla="*/ 4866068 w 6891715"/>
                <a:gd name="connsiteY3526" fmla="*/ 1259344 h 6367455"/>
                <a:gd name="connsiteX3527" fmla="*/ 4900047 w 6891715"/>
                <a:gd name="connsiteY3527" fmla="*/ 1267597 h 6367455"/>
                <a:gd name="connsiteX3528" fmla="*/ 4911796 w 6891715"/>
                <a:gd name="connsiteY3528" fmla="*/ 1281247 h 6367455"/>
                <a:gd name="connsiteX3529" fmla="*/ 4907668 w 6891715"/>
                <a:gd name="connsiteY3529" fmla="*/ 1299976 h 6367455"/>
                <a:gd name="connsiteX3530" fmla="*/ 4925769 w 6891715"/>
                <a:gd name="connsiteY3530" fmla="*/ 1296802 h 6367455"/>
                <a:gd name="connsiteX3531" fmla="*/ 4955619 w 6891715"/>
                <a:gd name="connsiteY3531" fmla="*/ 1312356 h 6367455"/>
                <a:gd name="connsiteX3532" fmla="*/ 4965145 w 6891715"/>
                <a:gd name="connsiteY3532" fmla="*/ 1341878 h 6367455"/>
                <a:gd name="connsiteX3533" fmla="*/ 4974989 w 6891715"/>
                <a:gd name="connsiteY3533" fmla="*/ 1352354 h 6367455"/>
                <a:gd name="connsiteX3534" fmla="*/ 4953078 w 6891715"/>
                <a:gd name="connsiteY3534" fmla="*/ 1385050 h 6367455"/>
                <a:gd name="connsiteX3535" fmla="*/ 4964828 w 6891715"/>
                <a:gd name="connsiteY3535" fmla="*/ 1413620 h 6367455"/>
                <a:gd name="connsiteX3536" fmla="*/ 4955301 w 6891715"/>
                <a:gd name="connsiteY3536" fmla="*/ 1422191 h 6367455"/>
                <a:gd name="connsiteX3537" fmla="*/ 4953396 w 6891715"/>
                <a:gd name="connsiteY3537" fmla="*/ 1459966 h 6367455"/>
                <a:gd name="connsiteX3538" fmla="*/ 4928309 w 6891715"/>
                <a:gd name="connsiteY3538" fmla="*/ 1458061 h 6367455"/>
                <a:gd name="connsiteX3539" fmla="*/ 4919735 w 6891715"/>
                <a:gd name="connsiteY3539" fmla="*/ 1476155 h 6367455"/>
                <a:gd name="connsiteX3540" fmla="*/ 4937836 w 6891715"/>
                <a:gd name="connsiteY3540" fmla="*/ 1485361 h 6367455"/>
                <a:gd name="connsiteX3541" fmla="*/ 4938153 w 6891715"/>
                <a:gd name="connsiteY3541" fmla="*/ 1501233 h 6367455"/>
                <a:gd name="connsiteX3542" fmla="*/ 4949903 w 6891715"/>
                <a:gd name="connsiteY3542" fmla="*/ 1508534 h 6367455"/>
                <a:gd name="connsiteX3543" fmla="*/ 4966415 w 6891715"/>
                <a:gd name="connsiteY3543" fmla="*/ 1581863 h 6367455"/>
                <a:gd name="connsiteX3544" fmla="*/ 4984198 w 6891715"/>
                <a:gd name="connsiteY3544" fmla="*/ 1575514 h 6367455"/>
                <a:gd name="connsiteX3545" fmla="*/ 4987692 w 6891715"/>
                <a:gd name="connsiteY3545" fmla="*/ 1601862 h 6367455"/>
                <a:gd name="connsiteX3546" fmla="*/ 4976260 w 6891715"/>
                <a:gd name="connsiteY3546" fmla="*/ 1619956 h 6367455"/>
                <a:gd name="connsiteX3547" fmla="*/ 4996583 w 6891715"/>
                <a:gd name="connsiteY3547" fmla="*/ 1643764 h 6367455"/>
                <a:gd name="connsiteX3548" fmla="*/ 4983881 w 6891715"/>
                <a:gd name="connsiteY3548" fmla="*/ 1654557 h 6367455"/>
                <a:gd name="connsiteX3549" fmla="*/ 4949267 w 6891715"/>
                <a:gd name="connsiteY3549" fmla="*/ 1672968 h 6367455"/>
                <a:gd name="connsiteX3550" fmla="*/ 4924498 w 6891715"/>
                <a:gd name="connsiteY3550" fmla="*/ 1736139 h 6367455"/>
                <a:gd name="connsiteX3551" fmla="*/ 4927991 w 6891715"/>
                <a:gd name="connsiteY3551" fmla="*/ 1790104 h 6367455"/>
                <a:gd name="connsiteX3552" fmla="*/ 4928309 w 6891715"/>
                <a:gd name="connsiteY3552" fmla="*/ 1829785 h 6367455"/>
                <a:gd name="connsiteX3553" fmla="*/ 4920053 w 6891715"/>
                <a:gd name="connsiteY3553" fmla="*/ 1845973 h 6367455"/>
                <a:gd name="connsiteX3554" fmla="*/ 4939423 w 6891715"/>
                <a:gd name="connsiteY3554" fmla="*/ 1862481 h 6367455"/>
                <a:gd name="connsiteX3555" fmla="*/ 4939106 w 6891715"/>
                <a:gd name="connsiteY3555" fmla="*/ 1842800 h 6367455"/>
                <a:gd name="connsiteX3556" fmla="*/ 4946410 w 6891715"/>
                <a:gd name="connsiteY3556" fmla="*/ 1838354 h 6367455"/>
                <a:gd name="connsiteX3557" fmla="*/ 4965145 w 6891715"/>
                <a:gd name="connsiteY3557" fmla="*/ 1902478 h 6367455"/>
                <a:gd name="connsiteX3558" fmla="*/ 4980070 w 6891715"/>
                <a:gd name="connsiteY3558" fmla="*/ 1903113 h 6367455"/>
                <a:gd name="connsiteX3559" fmla="*/ 4985786 w 6891715"/>
                <a:gd name="connsiteY3559" fmla="*/ 1955808 h 6367455"/>
                <a:gd name="connsiteX3560" fmla="*/ 4994043 w 6891715"/>
                <a:gd name="connsiteY3560" fmla="*/ 1967553 h 6367455"/>
                <a:gd name="connsiteX3561" fmla="*/ 4985151 w 6891715"/>
                <a:gd name="connsiteY3561" fmla="*/ 1984060 h 6367455"/>
                <a:gd name="connsiteX3562" fmla="*/ 4988009 w 6891715"/>
                <a:gd name="connsiteY3562" fmla="*/ 1998028 h 6367455"/>
                <a:gd name="connsiteX3563" fmla="*/ 4976895 w 6891715"/>
                <a:gd name="connsiteY3563" fmla="*/ 1987870 h 6367455"/>
                <a:gd name="connsiteX3564" fmla="*/ 4965780 w 6891715"/>
                <a:gd name="connsiteY3564" fmla="*/ 1999297 h 6367455"/>
                <a:gd name="connsiteX3565" fmla="*/ 4957206 w 6891715"/>
                <a:gd name="connsiteY3565" fmla="*/ 1998028 h 6367455"/>
                <a:gd name="connsiteX3566" fmla="*/ 4946727 w 6891715"/>
                <a:gd name="connsiteY3566" fmla="*/ 1994853 h 6367455"/>
                <a:gd name="connsiteX3567" fmla="*/ 4939423 w 6891715"/>
                <a:gd name="connsiteY3567" fmla="*/ 2005011 h 6367455"/>
                <a:gd name="connsiteX3568" fmla="*/ 4955936 w 6891715"/>
                <a:gd name="connsiteY3568" fmla="*/ 2009455 h 6367455"/>
                <a:gd name="connsiteX3569" fmla="*/ 4958477 w 6891715"/>
                <a:gd name="connsiteY3569" fmla="*/ 2033898 h 6367455"/>
                <a:gd name="connsiteX3570" fmla="*/ 4972131 w 6891715"/>
                <a:gd name="connsiteY3570" fmla="*/ 2042785 h 6367455"/>
                <a:gd name="connsiteX3571" fmla="*/ 4983881 w 6891715"/>
                <a:gd name="connsiteY3571" fmla="*/ 2034851 h 6367455"/>
                <a:gd name="connsiteX3572" fmla="*/ 4997218 w 6891715"/>
                <a:gd name="connsiteY3572" fmla="*/ 2049452 h 6367455"/>
                <a:gd name="connsiteX3573" fmla="*/ 5015319 w 6891715"/>
                <a:gd name="connsiteY3573" fmla="*/ 2044054 h 6367455"/>
                <a:gd name="connsiteX3574" fmla="*/ 5030244 w 6891715"/>
                <a:gd name="connsiteY3574" fmla="*/ 2048499 h 6367455"/>
                <a:gd name="connsiteX3575" fmla="*/ 5025798 w 6891715"/>
                <a:gd name="connsiteY3575" fmla="*/ 2064052 h 6367455"/>
                <a:gd name="connsiteX3576" fmla="*/ 5043581 w 6891715"/>
                <a:gd name="connsiteY3576" fmla="*/ 2102463 h 6367455"/>
                <a:gd name="connsiteX3577" fmla="*/ 5045169 w 6891715"/>
                <a:gd name="connsiteY3577" fmla="*/ 2118018 h 6367455"/>
                <a:gd name="connsiteX3578" fmla="*/ 5040405 w 6891715"/>
                <a:gd name="connsiteY3578" fmla="*/ 2132937 h 6367455"/>
                <a:gd name="connsiteX3579" fmla="*/ 5028974 w 6891715"/>
                <a:gd name="connsiteY3579" fmla="*/ 2133890 h 6367455"/>
                <a:gd name="connsiteX3580" fmla="*/ 5026751 w 6891715"/>
                <a:gd name="connsiteY3580" fmla="*/ 2141191 h 6367455"/>
                <a:gd name="connsiteX3581" fmla="*/ 5018177 w 6891715"/>
                <a:gd name="connsiteY3581" fmla="*/ 2138652 h 6367455"/>
                <a:gd name="connsiteX3582" fmla="*/ 5012143 w 6891715"/>
                <a:gd name="connsiteY3582" fmla="*/ 2125955 h 6367455"/>
                <a:gd name="connsiteX3583" fmla="*/ 5004204 w 6891715"/>
                <a:gd name="connsiteY3583" fmla="*/ 2117065 h 6367455"/>
                <a:gd name="connsiteX3584" fmla="*/ 4996583 w 6891715"/>
                <a:gd name="connsiteY3584" fmla="*/ 2118018 h 6367455"/>
                <a:gd name="connsiteX3585" fmla="*/ 4998488 w 6891715"/>
                <a:gd name="connsiteY3585" fmla="*/ 2132937 h 6367455"/>
                <a:gd name="connsiteX3586" fmla="*/ 5006427 w 6891715"/>
                <a:gd name="connsiteY3586" fmla="*/ 2136113 h 6367455"/>
                <a:gd name="connsiteX3587" fmla="*/ 5004204 w 6891715"/>
                <a:gd name="connsiteY3587" fmla="*/ 2151032 h 6367455"/>
                <a:gd name="connsiteX3588" fmla="*/ 5001981 w 6891715"/>
                <a:gd name="connsiteY3588" fmla="*/ 2160238 h 6367455"/>
                <a:gd name="connsiteX3589" fmla="*/ 5005792 w 6891715"/>
                <a:gd name="connsiteY3589" fmla="*/ 2170080 h 6367455"/>
                <a:gd name="connsiteX3590" fmla="*/ 4995313 w 6891715"/>
                <a:gd name="connsiteY3590" fmla="*/ 2165635 h 6367455"/>
                <a:gd name="connsiteX3591" fmla="*/ 4988009 w 6891715"/>
                <a:gd name="connsiteY3591" fmla="*/ 2158969 h 6367455"/>
                <a:gd name="connsiteX3592" fmla="*/ 4981976 w 6891715"/>
                <a:gd name="connsiteY3592" fmla="*/ 2138652 h 6367455"/>
                <a:gd name="connsiteX3593" fmla="*/ 4976260 w 6891715"/>
                <a:gd name="connsiteY3593" fmla="*/ 2125002 h 6367455"/>
                <a:gd name="connsiteX3594" fmla="*/ 4967051 w 6891715"/>
                <a:gd name="connsiteY3594" fmla="*/ 2115479 h 6367455"/>
                <a:gd name="connsiteX3595" fmla="*/ 4967686 w 6891715"/>
                <a:gd name="connsiteY3595" fmla="*/ 2094209 h 6367455"/>
                <a:gd name="connsiteX3596" fmla="*/ 4958477 w 6891715"/>
                <a:gd name="connsiteY3596" fmla="*/ 2072941 h 6367455"/>
                <a:gd name="connsiteX3597" fmla="*/ 4947362 w 6891715"/>
                <a:gd name="connsiteY3597" fmla="*/ 2050720 h 6367455"/>
                <a:gd name="connsiteX3598" fmla="*/ 4944822 w 6891715"/>
                <a:gd name="connsiteY3598" fmla="*/ 2070402 h 6367455"/>
                <a:gd name="connsiteX3599" fmla="*/ 4943552 w 6891715"/>
                <a:gd name="connsiteY3599" fmla="*/ 2082147 h 6367455"/>
                <a:gd name="connsiteX3600" fmla="*/ 4965145 w 6891715"/>
                <a:gd name="connsiteY3600" fmla="*/ 2104685 h 6367455"/>
                <a:gd name="connsiteX3601" fmla="*/ 4967051 w 6891715"/>
                <a:gd name="connsiteY3601" fmla="*/ 2115479 h 6367455"/>
                <a:gd name="connsiteX3602" fmla="*/ 4967686 w 6891715"/>
                <a:gd name="connsiteY3602" fmla="*/ 2132303 h 6367455"/>
                <a:gd name="connsiteX3603" fmla="*/ 4957206 w 6891715"/>
                <a:gd name="connsiteY3603" fmla="*/ 2125637 h 6367455"/>
                <a:gd name="connsiteX3604" fmla="*/ 4952443 w 6891715"/>
                <a:gd name="connsiteY3604" fmla="*/ 2108495 h 6367455"/>
                <a:gd name="connsiteX3605" fmla="*/ 4940058 w 6891715"/>
                <a:gd name="connsiteY3605" fmla="*/ 2096748 h 6367455"/>
                <a:gd name="connsiteX3606" fmla="*/ 4937518 w 6891715"/>
                <a:gd name="connsiteY3606" fmla="*/ 2110399 h 6367455"/>
                <a:gd name="connsiteX3607" fmla="*/ 4956889 w 6891715"/>
                <a:gd name="connsiteY3607" fmla="*/ 2131033 h 6367455"/>
                <a:gd name="connsiteX3608" fmla="*/ 4965145 w 6891715"/>
                <a:gd name="connsiteY3608" fmla="*/ 2146905 h 6367455"/>
                <a:gd name="connsiteX3609" fmla="*/ 4949267 w 6891715"/>
                <a:gd name="connsiteY3609" fmla="*/ 2143413 h 6367455"/>
                <a:gd name="connsiteX3610" fmla="*/ 4949903 w 6891715"/>
                <a:gd name="connsiteY3610" fmla="*/ 2154842 h 6367455"/>
                <a:gd name="connsiteX3611" fmla="*/ 4963240 w 6891715"/>
                <a:gd name="connsiteY3611" fmla="*/ 2169127 h 6367455"/>
                <a:gd name="connsiteX3612" fmla="*/ 4973402 w 6891715"/>
                <a:gd name="connsiteY3612" fmla="*/ 2196745 h 6367455"/>
                <a:gd name="connsiteX3613" fmla="*/ 4967051 w 6891715"/>
                <a:gd name="connsiteY3613" fmla="*/ 2196428 h 6367455"/>
                <a:gd name="connsiteX3614" fmla="*/ 4953396 w 6891715"/>
                <a:gd name="connsiteY3614" fmla="*/ 2182460 h 6367455"/>
                <a:gd name="connsiteX3615" fmla="*/ 4945457 w 6891715"/>
                <a:gd name="connsiteY3615" fmla="*/ 2181190 h 6367455"/>
                <a:gd name="connsiteX3616" fmla="*/ 4938153 w 6891715"/>
                <a:gd name="connsiteY3616" fmla="*/ 2167222 h 6367455"/>
                <a:gd name="connsiteX3617" fmla="*/ 4928626 w 6891715"/>
                <a:gd name="connsiteY3617" fmla="*/ 2161826 h 6367455"/>
                <a:gd name="connsiteX3618" fmla="*/ 4927356 w 6891715"/>
                <a:gd name="connsiteY3618" fmla="*/ 2180872 h 6367455"/>
                <a:gd name="connsiteX3619" fmla="*/ 4943869 w 6891715"/>
                <a:gd name="connsiteY3619" fmla="*/ 2184364 h 6367455"/>
                <a:gd name="connsiteX3620" fmla="*/ 4950855 w 6891715"/>
                <a:gd name="connsiteY3620" fmla="*/ 2196110 h 6367455"/>
                <a:gd name="connsiteX3621" fmla="*/ 4953713 w 6891715"/>
                <a:gd name="connsiteY3621" fmla="*/ 2212935 h 6367455"/>
                <a:gd name="connsiteX3622" fmla="*/ 4942599 w 6891715"/>
                <a:gd name="connsiteY3622" fmla="*/ 2203094 h 6367455"/>
                <a:gd name="connsiteX3623" fmla="*/ 4937836 w 6891715"/>
                <a:gd name="connsiteY3623" fmla="*/ 2210394 h 6367455"/>
                <a:gd name="connsiteX3624" fmla="*/ 4943234 w 6891715"/>
                <a:gd name="connsiteY3624" fmla="*/ 2216745 h 6367455"/>
                <a:gd name="connsiteX3625" fmla="*/ 4929262 w 6891715"/>
                <a:gd name="connsiteY3625" fmla="*/ 2217696 h 6367455"/>
                <a:gd name="connsiteX3626" fmla="*/ 4928944 w 6891715"/>
                <a:gd name="connsiteY3626" fmla="*/ 2225950 h 6367455"/>
                <a:gd name="connsiteX3627" fmla="*/ 4964510 w 6891715"/>
                <a:gd name="connsiteY3627" fmla="*/ 2254202 h 6367455"/>
                <a:gd name="connsiteX3628" fmla="*/ 5023893 w 6891715"/>
                <a:gd name="connsiteY3628" fmla="*/ 2285313 h 6367455"/>
                <a:gd name="connsiteX3629" fmla="*/ 5039770 w 6891715"/>
                <a:gd name="connsiteY3629" fmla="*/ 2294200 h 6367455"/>
                <a:gd name="connsiteX3630" fmla="*/ 5049297 w 6891715"/>
                <a:gd name="connsiteY3630" fmla="*/ 2332612 h 6367455"/>
                <a:gd name="connsiteX3631" fmla="*/ 5048979 w 6891715"/>
                <a:gd name="connsiteY3631" fmla="*/ 2345945 h 6367455"/>
                <a:gd name="connsiteX3632" fmla="*/ 5039770 w 6891715"/>
                <a:gd name="connsiteY3632" fmla="*/ 2368801 h 6367455"/>
                <a:gd name="connsiteX3633" fmla="*/ 5044851 w 6891715"/>
                <a:gd name="connsiteY3633" fmla="*/ 2386896 h 6367455"/>
                <a:gd name="connsiteX3634" fmla="*/ 5065492 w 6891715"/>
                <a:gd name="connsiteY3634" fmla="*/ 2398325 h 6367455"/>
                <a:gd name="connsiteX3635" fmla="*/ 5096612 w 6891715"/>
                <a:gd name="connsiteY3635" fmla="*/ 2379912 h 6367455"/>
                <a:gd name="connsiteX3636" fmla="*/ 5105822 w 6891715"/>
                <a:gd name="connsiteY3636" fmla="*/ 2353882 h 6367455"/>
                <a:gd name="connsiteX3637" fmla="*/ 5123922 w 6891715"/>
                <a:gd name="connsiteY3637" fmla="*/ 2344994 h 6367455"/>
                <a:gd name="connsiteX3638" fmla="*/ 5134719 w 6891715"/>
                <a:gd name="connsiteY3638" fmla="*/ 2303725 h 6367455"/>
                <a:gd name="connsiteX3639" fmla="*/ 5125510 w 6891715"/>
                <a:gd name="connsiteY3639" fmla="*/ 2289122 h 6367455"/>
                <a:gd name="connsiteX3640" fmla="*/ 5135037 w 6891715"/>
                <a:gd name="connsiteY3640" fmla="*/ 2287218 h 6367455"/>
                <a:gd name="connsiteX3641" fmla="*/ 5136307 w 6891715"/>
                <a:gd name="connsiteY3641" fmla="*/ 2275472 h 6367455"/>
                <a:gd name="connsiteX3642" fmla="*/ 5108362 w 6891715"/>
                <a:gd name="connsiteY3642" fmla="*/ 2253568 h 6367455"/>
                <a:gd name="connsiteX3643" fmla="*/ 5102011 w 6891715"/>
                <a:gd name="connsiteY3643" fmla="*/ 2215792 h 6367455"/>
                <a:gd name="connsiteX3644" fmla="*/ 5089626 w 6891715"/>
                <a:gd name="connsiteY3644" fmla="*/ 2202777 h 6367455"/>
                <a:gd name="connsiteX3645" fmla="*/ 5053743 w 6891715"/>
                <a:gd name="connsiteY3645" fmla="*/ 2169127 h 6367455"/>
                <a:gd name="connsiteX3646" fmla="*/ 5050885 w 6891715"/>
                <a:gd name="connsiteY3646" fmla="*/ 2151985 h 6367455"/>
                <a:gd name="connsiteX3647" fmla="*/ 5054378 w 6891715"/>
                <a:gd name="connsiteY3647" fmla="*/ 2136430 h 6367455"/>
                <a:gd name="connsiteX3648" fmla="*/ 5063269 w 6891715"/>
                <a:gd name="connsiteY3648" fmla="*/ 2119922 h 6367455"/>
                <a:gd name="connsiteX3649" fmla="*/ 5062317 w 6891715"/>
                <a:gd name="connsiteY3649" fmla="*/ 2108177 h 6367455"/>
                <a:gd name="connsiteX3650" fmla="*/ 5053108 w 6891715"/>
                <a:gd name="connsiteY3650" fmla="*/ 2100558 h 6367455"/>
                <a:gd name="connsiteX3651" fmla="*/ 5054378 w 6891715"/>
                <a:gd name="connsiteY3651" fmla="*/ 2089131 h 6367455"/>
                <a:gd name="connsiteX3652" fmla="*/ 5061046 w 6891715"/>
                <a:gd name="connsiteY3652" fmla="*/ 2078655 h 6367455"/>
                <a:gd name="connsiteX3653" fmla="*/ 5058506 w 6891715"/>
                <a:gd name="connsiteY3653" fmla="*/ 2054530 h 6367455"/>
                <a:gd name="connsiteX3654" fmla="*/ 5041993 w 6891715"/>
                <a:gd name="connsiteY3654" fmla="*/ 2037070 h 6367455"/>
                <a:gd name="connsiteX3655" fmla="*/ 5029291 w 6891715"/>
                <a:gd name="connsiteY3655" fmla="*/ 2038023 h 6367455"/>
                <a:gd name="connsiteX3656" fmla="*/ 5023575 w 6891715"/>
                <a:gd name="connsiteY3656" fmla="*/ 2023105 h 6367455"/>
                <a:gd name="connsiteX3657" fmla="*/ 5007697 w 6891715"/>
                <a:gd name="connsiteY3657" fmla="*/ 2018344 h 6367455"/>
                <a:gd name="connsiteX3658" fmla="*/ 4999123 w 6891715"/>
                <a:gd name="connsiteY3658" fmla="*/ 2020248 h 6367455"/>
                <a:gd name="connsiteX3659" fmla="*/ 4983246 w 6891715"/>
                <a:gd name="connsiteY3659" fmla="*/ 2015487 h 6367455"/>
                <a:gd name="connsiteX3660" fmla="*/ 4982611 w 6891715"/>
                <a:gd name="connsiteY3660" fmla="*/ 2008186 h 6367455"/>
                <a:gd name="connsiteX3661" fmla="*/ 4988009 w 6891715"/>
                <a:gd name="connsiteY3661" fmla="*/ 1998028 h 6367455"/>
                <a:gd name="connsiteX3662" fmla="*/ 5000076 w 6891715"/>
                <a:gd name="connsiteY3662" fmla="*/ 1981203 h 6367455"/>
                <a:gd name="connsiteX3663" fmla="*/ 4994043 w 6891715"/>
                <a:gd name="connsiteY3663" fmla="*/ 1967553 h 6367455"/>
                <a:gd name="connsiteX3664" fmla="*/ 5002617 w 6891715"/>
                <a:gd name="connsiteY3664" fmla="*/ 1951682 h 6367455"/>
                <a:gd name="connsiteX3665" fmla="*/ 4999123 w 6891715"/>
                <a:gd name="connsiteY3665" fmla="*/ 1929461 h 6367455"/>
                <a:gd name="connsiteX3666" fmla="*/ 4995630 w 6891715"/>
                <a:gd name="connsiteY3666" fmla="*/ 1894542 h 6367455"/>
                <a:gd name="connsiteX3667" fmla="*/ 5009285 w 6891715"/>
                <a:gd name="connsiteY3667" fmla="*/ 1902161 h 6367455"/>
                <a:gd name="connsiteX3668" fmla="*/ 5047709 w 6891715"/>
                <a:gd name="connsiteY3668" fmla="*/ 1893273 h 6367455"/>
                <a:gd name="connsiteX3669" fmla="*/ 5039135 w 6891715"/>
                <a:gd name="connsiteY3669" fmla="*/ 1881527 h 6367455"/>
                <a:gd name="connsiteX3670" fmla="*/ 5005157 w 6891715"/>
                <a:gd name="connsiteY3670" fmla="*/ 1876766 h 6367455"/>
                <a:gd name="connsiteX3671" fmla="*/ 5002617 w 6891715"/>
                <a:gd name="connsiteY3671" fmla="*/ 1850418 h 6367455"/>
                <a:gd name="connsiteX3672" fmla="*/ 4992137 w 6891715"/>
                <a:gd name="connsiteY3672" fmla="*/ 1848195 h 6367455"/>
                <a:gd name="connsiteX3673" fmla="*/ 4983563 w 6891715"/>
                <a:gd name="connsiteY3673" fmla="*/ 1833911 h 6367455"/>
                <a:gd name="connsiteX3674" fmla="*/ 4946092 w 6891715"/>
                <a:gd name="connsiteY3674" fmla="*/ 1793913 h 6367455"/>
                <a:gd name="connsiteX3675" fmla="*/ 4935295 w 6891715"/>
                <a:gd name="connsiteY3675" fmla="*/ 1787882 h 6367455"/>
                <a:gd name="connsiteX3676" fmla="*/ 4931167 w 6891715"/>
                <a:gd name="connsiteY3676" fmla="*/ 1776771 h 6367455"/>
                <a:gd name="connsiteX3677" fmla="*/ 4927674 w 6891715"/>
                <a:gd name="connsiteY3677" fmla="*/ 1736774 h 6367455"/>
                <a:gd name="connsiteX3678" fmla="*/ 4952125 w 6891715"/>
                <a:gd name="connsiteY3678" fmla="*/ 1676460 h 6367455"/>
                <a:gd name="connsiteX3679" fmla="*/ 4991820 w 6891715"/>
                <a:gd name="connsiteY3679" fmla="*/ 1677730 h 6367455"/>
                <a:gd name="connsiteX3680" fmla="*/ 4996901 w 6891715"/>
                <a:gd name="connsiteY3680" fmla="*/ 1692332 h 6367455"/>
                <a:gd name="connsiteX3681" fmla="*/ 5009603 w 6891715"/>
                <a:gd name="connsiteY3681" fmla="*/ 1701855 h 6367455"/>
                <a:gd name="connsiteX3682" fmla="*/ 5029926 w 6891715"/>
                <a:gd name="connsiteY3682" fmla="*/ 1718680 h 6367455"/>
                <a:gd name="connsiteX3683" fmla="*/ 5046757 w 6891715"/>
                <a:gd name="connsiteY3683" fmla="*/ 1713283 h 6367455"/>
                <a:gd name="connsiteX3684" fmla="*/ 5056283 w 6891715"/>
                <a:gd name="connsiteY3684" fmla="*/ 1697411 h 6367455"/>
                <a:gd name="connsiteX3685" fmla="*/ 5071208 w 6891715"/>
                <a:gd name="connsiteY3685" fmla="*/ 1709791 h 6367455"/>
                <a:gd name="connsiteX3686" fmla="*/ 5083910 w 6891715"/>
                <a:gd name="connsiteY3686" fmla="*/ 1736774 h 6367455"/>
                <a:gd name="connsiteX3687" fmla="*/ 5105504 w 6891715"/>
                <a:gd name="connsiteY3687" fmla="*/ 1744075 h 6367455"/>
                <a:gd name="connsiteX3688" fmla="*/ 5111855 w 6891715"/>
                <a:gd name="connsiteY3688" fmla="*/ 1778041 h 6367455"/>
                <a:gd name="connsiteX3689" fmla="*/ 5136307 w 6891715"/>
                <a:gd name="connsiteY3689" fmla="*/ 1784072 h 6367455"/>
                <a:gd name="connsiteX3690" fmla="*/ 5148056 w 6891715"/>
                <a:gd name="connsiteY3690" fmla="*/ 1794230 h 6367455"/>
                <a:gd name="connsiteX3691" fmla="*/ 5180129 w 6891715"/>
                <a:gd name="connsiteY3691" fmla="*/ 1806611 h 6367455"/>
                <a:gd name="connsiteX3692" fmla="*/ 5208709 w 6891715"/>
                <a:gd name="connsiteY3692" fmla="*/ 1806293 h 6367455"/>
                <a:gd name="connsiteX3693" fmla="*/ 5222364 w 6891715"/>
                <a:gd name="connsiteY3693" fmla="*/ 1819944 h 6367455"/>
                <a:gd name="connsiteX3694" fmla="*/ 5236019 w 6891715"/>
                <a:gd name="connsiteY3694" fmla="*/ 1815817 h 6367455"/>
                <a:gd name="connsiteX3695" fmla="*/ 5246815 w 6891715"/>
                <a:gd name="connsiteY3695" fmla="*/ 1797723 h 6367455"/>
                <a:gd name="connsiteX3696" fmla="*/ 5282381 w 6891715"/>
                <a:gd name="connsiteY3696" fmla="*/ 1793278 h 6367455"/>
                <a:gd name="connsiteX3697" fmla="*/ 5296671 w 6891715"/>
                <a:gd name="connsiteY3697" fmla="*/ 1809785 h 6367455"/>
                <a:gd name="connsiteX3698" fmla="*/ 5313184 w 6891715"/>
                <a:gd name="connsiteY3698" fmla="*/ 1798040 h 6367455"/>
                <a:gd name="connsiteX3699" fmla="*/ 5292226 w 6891715"/>
                <a:gd name="connsiteY3699" fmla="*/ 1784707 h 6367455"/>
                <a:gd name="connsiteX3700" fmla="*/ 5274760 w 6891715"/>
                <a:gd name="connsiteY3700" fmla="*/ 1738361 h 6367455"/>
                <a:gd name="connsiteX3701" fmla="*/ 5283969 w 6891715"/>
                <a:gd name="connsiteY3701" fmla="*/ 1720267 h 6367455"/>
                <a:gd name="connsiteX3702" fmla="*/ 5266821 w 6891715"/>
                <a:gd name="connsiteY3702" fmla="*/ 1700585 h 6367455"/>
                <a:gd name="connsiteX3703" fmla="*/ 5264598 w 6891715"/>
                <a:gd name="connsiteY3703" fmla="*/ 1678682 h 6367455"/>
                <a:gd name="connsiteX3704" fmla="*/ 5249038 w 6891715"/>
                <a:gd name="connsiteY3704" fmla="*/ 1678682 h 6367455"/>
                <a:gd name="connsiteX3705" fmla="*/ 5216013 w 6891715"/>
                <a:gd name="connsiteY3705" fmla="*/ 1694871 h 6367455"/>
                <a:gd name="connsiteX3706" fmla="*/ 5195689 w 6891715"/>
                <a:gd name="connsiteY3706" fmla="*/ 1687253 h 6367455"/>
                <a:gd name="connsiteX3707" fmla="*/ 5162346 w 6891715"/>
                <a:gd name="connsiteY3707" fmla="*/ 1627892 h 6367455"/>
                <a:gd name="connsiteX3708" fmla="*/ 5139482 w 6891715"/>
                <a:gd name="connsiteY3708" fmla="*/ 1617734 h 6367455"/>
                <a:gd name="connsiteX3709" fmla="*/ 5136307 w 6891715"/>
                <a:gd name="connsiteY3709" fmla="*/ 1584085 h 6367455"/>
                <a:gd name="connsiteX3710" fmla="*/ 5167745 w 6891715"/>
                <a:gd name="connsiteY3710" fmla="*/ 1561229 h 6367455"/>
                <a:gd name="connsiteX3711" fmla="*/ 5170920 w 6891715"/>
                <a:gd name="connsiteY3711" fmla="*/ 1527581 h 6367455"/>
                <a:gd name="connsiteX3712" fmla="*/ 5189021 w 6891715"/>
                <a:gd name="connsiteY3712" fmla="*/ 1518057 h 6367455"/>
                <a:gd name="connsiteX3713" fmla="*/ 5249673 w 6891715"/>
                <a:gd name="connsiteY3713" fmla="*/ 1546944 h 6367455"/>
                <a:gd name="connsiteX3714" fmla="*/ 5252214 w 6891715"/>
                <a:gd name="connsiteY3714" fmla="*/ 1563769 h 6367455"/>
                <a:gd name="connsiteX3715" fmla="*/ 5266821 w 6891715"/>
                <a:gd name="connsiteY3715" fmla="*/ 1584402 h 6367455"/>
                <a:gd name="connsiteX3716" fmla="*/ 5281746 w 6891715"/>
                <a:gd name="connsiteY3716" fmla="*/ 1579323 h 6367455"/>
                <a:gd name="connsiteX3717" fmla="*/ 5310326 w 6891715"/>
                <a:gd name="connsiteY3717" fmla="*/ 1590434 h 6367455"/>
                <a:gd name="connsiteX3718" fmla="*/ 5314772 w 6891715"/>
                <a:gd name="connsiteY3718" fmla="*/ 1601227 h 6367455"/>
                <a:gd name="connsiteX3719" fmla="*/ 5280794 w 6891715"/>
                <a:gd name="connsiteY3719" fmla="*/ 1607893 h 6367455"/>
                <a:gd name="connsiteX3720" fmla="*/ 5286510 w 6891715"/>
                <a:gd name="connsiteY3720" fmla="*/ 1619003 h 6367455"/>
                <a:gd name="connsiteX3721" fmla="*/ 5284287 w 6891715"/>
                <a:gd name="connsiteY3721" fmla="*/ 1632971 h 6367455"/>
                <a:gd name="connsiteX3722" fmla="*/ 5296036 w 6891715"/>
                <a:gd name="connsiteY3722" fmla="*/ 1632971 h 6367455"/>
                <a:gd name="connsiteX3723" fmla="*/ 5308421 w 6891715"/>
                <a:gd name="connsiteY3723" fmla="*/ 1613924 h 6367455"/>
                <a:gd name="connsiteX3724" fmla="*/ 5325251 w 6891715"/>
                <a:gd name="connsiteY3724" fmla="*/ 1609163 h 6367455"/>
                <a:gd name="connsiteX3725" fmla="*/ 5326521 w 6891715"/>
                <a:gd name="connsiteY3725" fmla="*/ 1595830 h 6367455"/>
                <a:gd name="connsiteX3726" fmla="*/ 5336048 w 6891715"/>
                <a:gd name="connsiteY3726" fmla="*/ 1605988 h 6367455"/>
                <a:gd name="connsiteX3727" fmla="*/ 5363675 w 6891715"/>
                <a:gd name="connsiteY3727" fmla="*/ 1608845 h 6367455"/>
                <a:gd name="connsiteX3728" fmla="*/ 5398606 w 6891715"/>
                <a:gd name="connsiteY3728" fmla="*/ 1632971 h 6367455"/>
                <a:gd name="connsiteX3729" fmla="*/ 5415437 w 6891715"/>
                <a:gd name="connsiteY3729" fmla="*/ 1632971 h 6367455"/>
                <a:gd name="connsiteX3730" fmla="*/ 5434807 w 6891715"/>
                <a:gd name="connsiteY3730" fmla="*/ 1646303 h 6367455"/>
                <a:gd name="connsiteX3731" fmla="*/ 5449415 w 6891715"/>
                <a:gd name="connsiteY3731" fmla="*/ 1645351 h 6367455"/>
                <a:gd name="connsiteX3732" fmla="*/ 5457036 w 6891715"/>
                <a:gd name="connsiteY3732" fmla="*/ 1630431 h 6367455"/>
                <a:gd name="connsiteX3733" fmla="*/ 5479265 w 6891715"/>
                <a:gd name="connsiteY3733" fmla="*/ 1650112 h 6367455"/>
                <a:gd name="connsiteX3734" fmla="*/ 5532296 w 6891715"/>
                <a:gd name="connsiteY3734" fmla="*/ 1657096 h 6367455"/>
                <a:gd name="connsiteX3735" fmla="*/ 5561829 w 6891715"/>
                <a:gd name="connsiteY3735" fmla="*/ 1686618 h 6367455"/>
                <a:gd name="connsiteX3736" fmla="*/ 5580247 w 6891715"/>
                <a:gd name="connsiteY3736" fmla="*/ 1706299 h 6367455"/>
                <a:gd name="connsiteX3737" fmla="*/ 5605016 w 6891715"/>
                <a:gd name="connsiteY3737" fmla="*/ 1717410 h 6367455"/>
                <a:gd name="connsiteX3738" fmla="*/ 5625975 w 6891715"/>
                <a:gd name="connsiteY3738" fmla="*/ 1744710 h 6367455"/>
                <a:gd name="connsiteX3739" fmla="*/ 5623117 w 6891715"/>
                <a:gd name="connsiteY3739" fmla="*/ 1777089 h 6367455"/>
                <a:gd name="connsiteX3740" fmla="*/ 5640265 w 6891715"/>
                <a:gd name="connsiteY3740" fmla="*/ 1768836 h 6367455"/>
                <a:gd name="connsiteX3741" fmla="*/ 5644075 w 6891715"/>
                <a:gd name="connsiteY3741" fmla="*/ 1753915 h 6367455"/>
                <a:gd name="connsiteX3742" fmla="*/ 5659000 w 6891715"/>
                <a:gd name="connsiteY3742" fmla="*/ 1752963 h 6367455"/>
                <a:gd name="connsiteX3743" fmla="*/ 5658683 w 6891715"/>
                <a:gd name="connsiteY3743" fmla="*/ 1700268 h 6367455"/>
                <a:gd name="connsiteX3744" fmla="*/ 5642805 w 6891715"/>
                <a:gd name="connsiteY3744" fmla="*/ 1692967 h 6367455"/>
                <a:gd name="connsiteX3745" fmla="*/ 5625657 w 6891715"/>
                <a:gd name="connsiteY3745" fmla="*/ 1702490 h 6367455"/>
                <a:gd name="connsiteX3746" fmla="*/ 5612955 w 6891715"/>
                <a:gd name="connsiteY3746" fmla="*/ 1698364 h 6367455"/>
                <a:gd name="connsiteX3747" fmla="*/ 5586598 w 6891715"/>
                <a:gd name="connsiteY3747" fmla="*/ 1681856 h 6367455"/>
                <a:gd name="connsiteX3748" fmla="*/ 5563099 w 6891715"/>
                <a:gd name="connsiteY3748" fmla="*/ 1673603 h 6367455"/>
                <a:gd name="connsiteX3749" fmla="*/ 5536107 w 6891715"/>
                <a:gd name="connsiteY3749" fmla="*/ 1639954 h 6367455"/>
                <a:gd name="connsiteX3750" fmla="*/ 5533884 w 6891715"/>
                <a:gd name="connsiteY3750" fmla="*/ 1614877 h 6367455"/>
                <a:gd name="connsiteX3751" fmla="*/ 5525310 w 6891715"/>
                <a:gd name="connsiteY3751" fmla="*/ 1606306 h 6367455"/>
                <a:gd name="connsiteX3752" fmla="*/ 5520864 w 6891715"/>
                <a:gd name="connsiteY3752" fmla="*/ 1587577 h 6367455"/>
                <a:gd name="connsiteX3753" fmla="*/ 5506892 w 6891715"/>
                <a:gd name="connsiteY3753" fmla="*/ 1553928 h 6367455"/>
                <a:gd name="connsiteX3754" fmla="*/ 5487839 w 6891715"/>
                <a:gd name="connsiteY3754" fmla="*/ 1548849 h 6367455"/>
                <a:gd name="connsiteX3755" fmla="*/ 5479265 w 6891715"/>
                <a:gd name="connsiteY3755" fmla="*/ 1536469 h 6367455"/>
                <a:gd name="connsiteX3756" fmla="*/ 5447510 w 6891715"/>
                <a:gd name="connsiteY3756" fmla="*/ 1422825 h 6367455"/>
                <a:gd name="connsiteX3757" fmla="*/ 5517689 w 6891715"/>
                <a:gd name="connsiteY3757" fmla="*/ 1368543 h 6367455"/>
                <a:gd name="connsiteX3758" fmla="*/ 5523087 w 6891715"/>
                <a:gd name="connsiteY3758" fmla="*/ 1350766 h 6367455"/>
                <a:gd name="connsiteX3759" fmla="*/ 5550397 w 6891715"/>
                <a:gd name="connsiteY3759" fmla="*/ 1326958 h 6367455"/>
                <a:gd name="connsiteX3760" fmla="*/ 5594537 w 6891715"/>
                <a:gd name="connsiteY3760" fmla="*/ 1318070 h 6367455"/>
                <a:gd name="connsiteX3761" fmla="*/ 5668209 w 6891715"/>
                <a:gd name="connsiteY3761" fmla="*/ 1243789 h 6367455"/>
                <a:gd name="connsiteX3762" fmla="*/ 5664081 w 6891715"/>
                <a:gd name="connsiteY3762" fmla="*/ 1233314 h 6367455"/>
                <a:gd name="connsiteX3763" fmla="*/ 5682817 w 6891715"/>
                <a:gd name="connsiteY3763" fmla="*/ 1223790 h 6367455"/>
                <a:gd name="connsiteX3764" fmla="*/ 5685992 w 6891715"/>
                <a:gd name="connsiteY3764" fmla="*/ 1203474 h 6367455"/>
                <a:gd name="connsiteX3765" fmla="*/ 5706633 w 6891715"/>
                <a:gd name="connsiteY3765" fmla="*/ 1206649 h 6367455"/>
                <a:gd name="connsiteX3766" fmla="*/ 5719971 w 6891715"/>
                <a:gd name="connsiteY3766" fmla="*/ 1231726 h 6367455"/>
                <a:gd name="connsiteX3767" fmla="*/ 5752361 w 6891715"/>
                <a:gd name="connsiteY3767" fmla="*/ 1223156 h 6367455"/>
                <a:gd name="connsiteX3768" fmla="*/ 5769827 w 6891715"/>
                <a:gd name="connsiteY3768" fmla="*/ 1239662 h 6367455"/>
                <a:gd name="connsiteX3769" fmla="*/ 5782211 w 6891715"/>
                <a:gd name="connsiteY3769" fmla="*/ 1231092 h 6367455"/>
                <a:gd name="connsiteX3770" fmla="*/ 5791103 w 6891715"/>
                <a:gd name="connsiteY3770" fmla="*/ 1248233 h 6367455"/>
                <a:gd name="connsiteX3771" fmla="*/ 5821906 w 6891715"/>
                <a:gd name="connsiteY3771" fmla="*/ 1271724 h 6367455"/>
                <a:gd name="connsiteX3772" fmla="*/ 5786975 w 6891715"/>
                <a:gd name="connsiteY3772" fmla="*/ 1286961 h 6367455"/>
                <a:gd name="connsiteX3773" fmla="*/ 5791738 w 6891715"/>
                <a:gd name="connsiteY3773" fmla="*/ 1317435 h 6367455"/>
                <a:gd name="connsiteX3774" fmla="*/ 5799994 w 6891715"/>
                <a:gd name="connsiteY3774" fmla="*/ 1301563 h 6367455"/>
                <a:gd name="connsiteX3775" fmla="*/ 5830162 w 6891715"/>
                <a:gd name="connsiteY3775" fmla="*/ 1286644 h 6367455"/>
                <a:gd name="connsiteX3776" fmla="*/ 5851756 w 6891715"/>
                <a:gd name="connsiteY3776" fmla="*/ 1302198 h 6367455"/>
                <a:gd name="connsiteX3777" fmla="*/ 5844452 w 6891715"/>
                <a:gd name="connsiteY3777" fmla="*/ 1320292 h 6367455"/>
                <a:gd name="connsiteX3778" fmla="*/ 5862870 w 6891715"/>
                <a:gd name="connsiteY3778" fmla="*/ 1361242 h 6367455"/>
                <a:gd name="connsiteX3779" fmla="*/ 5894943 w 6891715"/>
                <a:gd name="connsiteY3779" fmla="*/ 1415842 h 6367455"/>
                <a:gd name="connsiteX3780" fmla="*/ 5903517 w 6891715"/>
                <a:gd name="connsiteY3780" fmla="*/ 1406319 h 6367455"/>
                <a:gd name="connsiteX3781" fmla="*/ 5872397 w 6891715"/>
                <a:gd name="connsiteY3781" fmla="*/ 1365051 h 6367455"/>
                <a:gd name="connsiteX3782" fmla="*/ 5876842 w 6891715"/>
                <a:gd name="connsiteY3782" fmla="*/ 1291723 h 6367455"/>
                <a:gd name="connsiteX3783" fmla="*/ 5860965 w 6891715"/>
                <a:gd name="connsiteY3783" fmla="*/ 1271406 h 6367455"/>
                <a:gd name="connsiteX3784" fmla="*/ 5870174 w 6891715"/>
                <a:gd name="connsiteY3784" fmla="*/ 1250455 h 6367455"/>
                <a:gd name="connsiteX3785" fmla="*/ 5882558 w 6891715"/>
                <a:gd name="connsiteY3785" fmla="*/ 1205061 h 6367455"/>
                <a:gd name="connsiteX3786" fmla="*/ 5897166 w 6891715"/>
                <a:gd name="connsiteY3786" fmla="*/ 1192364 h 6367455"/>
                <a:gd name="connsiteX3787" fmla="*/ 5902882 w 6891715"/>
                <a:gd name="connsiteY3787" fmla="*/ 1094274 h 6367455"/>
                <a:gd name="connsiteX3788" fmla="*/ 5870491 w 6891715"/>
                <a:gd name="connsiteY3788" fmla="*/ 1042849 h 6367455"/>
                <a:gd name="connsiteX3789" fmla="*/ 5859059 w 6891715"/>
                <a:gd name="connsiteY3789" fmla="*/ 1052689 h 6367455"/>
                <a:gd name="connsiteX3790" fmla="*/ 5833337 w 6891715"/>
                <a:gd name="connsiteY3790" fmla="*/ 1047610 h 6367455"/>
                <a:gd name="connsiteX3791" fmla="*/ 5835878 w 6891715"/>
                <a:gd name="connsiteY3791" fmla="*/ 979042 h 6367455"/>
                <a:gd name="connsiteX3792" fmla="*/ 5853067 w 6891715"/>
                <a:gd name="connsiteY3792" fmla="*/ 949041 h 6367455"/>
                <a:gd name="connsiteX3793" fmla="*/ 6060620 w 6891715"/>
                <a:gd name="connsiteY3793" fmla="*/ 1177406 h 6367455"/>
                <a:gd name="connsiteX3794" fmla="*/ 6891715 w 6891715"/>
                <a:gd name="connsiteY3794" fmla="*/ 3492496 h 6367455"/>
                <a:gd name="connsiteX3795" fmla="*/ 6728088 w 6891715"/>
                <a:gd name="connsiteY3795" fmla="*/ 4574786 h 6367455"/>
                <a:gd name="connsiteX3796" fmla="*/ 6699847 w 6891715"/>
                <a:gd name="connsiteY3796" fmla="*/ 4651948 h 6367455"/>
                <a:gd name="connsiteX3797" fmla="*/ 6676768 w 6891715"/>
                <a:gd name="connsiteY3797" fmla="*/ 4648009 h 6367455"/>
                <a:gd name="connsiteX3798" fmla="*/ 6661525 w 6891715"/>
                <a:gd name="connsiteY3798" fmla="*/ 4656897 h 6367455"/>
                <a:gd name="connsiteX3799" fmla="*/ 6642472 w 6891715"/>
                <a:gd name="connsiteY3799" fmla="*/ 4667056 h 6367455"/>
                <a:gd name="connsiteX3800" fmla="*/ 6630405 w 6891715"/>
                <a:gd name="connsiteY3800" fmla="*/ 4672135 h 6367455"/>
                <a:gd name="connsiteX3801" fmla="*/ 6623101 w 6891715"/>
                <a:gd name="connsiteY3801" fmla="*/ 4666421 h 6367455"/>
                <a:gd name="connsiteX3802" fmla="*/ 6612622 w 6891715"/>
                <a:gd name="connsiteY3802" fmla="*/ 4665151 h 6367455"/>
                <a:gd name="connsiteX3803" fmla="*/ 6615162 w 6891715"/>
                <a:gd name="connsiteY3803" fmla="*/ 4650548 h 6367455"/>
                <a:gd name="connsiteX3804" fmla="*/ 6607541 w 6891715"/>
                <a:gd name="connsiteY3804" fmla="*/ 4646104 h 6367455"/>
                <a:gd name="connsiteX3805" fmla="*/ 6593251 w 6891715"/>
                <a:gd name="connsiteY3805" fmla="*/ 4644517 h 6367455"/>
                <a:gd name="connsiteX3806" fmla="*/ 6562448 w 6891715"/>
                <a:gd name="connsiteY3806" fmla="*/ 4645787 h 6367455"/>
                <a:gd name="connsiteX3807" fmla="*/ 6541172 w 6891715"/>
                <a:gd name="connsiteY3807" fmla="*/ 4642295 h 6367455"/>
                <a:gd name="connsiteX3808" fmla="*/ 6527200 w 6891715"/>
                <a:gd name="connsiteY3808" fmla="*/ 4650548 h 6367455"/>
                <a:gd name="connsiteX3809" fmla="*/ 6501161 w 6891715"/>
                <a:gd name="connsiteY3809" fmla="*/ 4671818 h 6367455"/>
                <a:gd name="connsiteX3810" fmla="*/ 6482743 w 6891715"/>
                <a:gd name="connsiteY3810" fmla="*/ 4687373 h 6367455"/>
                <a:gd name="connsiteX3811" fmla="*/ 6482425 w 6891715"/>
                <a:gd name="connsiteY3811" fmla="*/ 4699753 h 6367455"/>
                <a:gd name="connsiteX3812" fmla="*/ 6465277 w 6891715"/>
                <a:gd name="connsiteY3812" fmla="*/ 4709912 h 6367455"/>
                <a:gd name="connsiteX3813" fmla="*/ 6458926 w 6891715"/>
                <a:gd name="connsiteY3813" fmla="*/ 4706737 h 6367455"/>
                <a:gd name="connsiteX3814" fmla="*/ 6448447 w 6891715"/>
                <a:gd name="connsiteY3814" fmla="*/ 4706420 h 6367455"/>
                <a:gd name="connsiteX3815" fmla="*/ 6438920 w 6891715"/>
                <a:gd name="connsiteY3815" fmla="*/ 4710229 h 6367455"/>
                <a:gd name="connsiteX3816" fmla="*/ 6430346 w 6891715"/>
                <a:gd name="connsiteY3816" fmla="*/ 4707689 h 6367455"/>
                <a:gd name="connsiteX3817" fmla="*/ 6405895 w 6891715"/>
                <a:gd name="connsiteY3817" fmla="*/ 4713403 h 6367455"/>
                <a:gd name="connsiteX3818" fmla="*/ 6398591 w 6891715"/>
                <a:gd name="connsiteY3818" fmla="*/ 4710229 h 6367455"/>
                <a:gd name="connsiteX3819" fmla="*/ 6382714 w 6891715"/>
                <a:gd name="connsiteY3819" fmla="*/ 4715308 h 6367455"/>
                <a:gd name="connsiteX3820" fmla="*/ 6364296 w 6891715"/>
                <a:gd name="connsiteY3820" fmla="*/ 4728324 h 6367455"/>
                <a:gd name="connsiteX3821" fmla="*/ 6358897 w 6891715"/>
                <a:gd name="connsiteY3821" fmla="*/ 4725149 h 6367455"/>
                <a:gd name="connsiteX3822" fmla="*/ 6348418 w 6891715"/>
                <a:gd name="connsiteY3822" fmla="*/ 4731181 h 6367455"/>
                <a:gd name="connsiteX3823" fmla="*/ 6361755 w 6891715"/>
                <a:gd name="connsiteY3823" fmla="*/ 4741022 h 6367455"/>
                <a:gd name="connsiteX3824" fmla="*/ 6358580 w 6891715"/>
                <a:gd name="connsiteY3824" fmla="*/ 4749275 h 6367455"/>
                <a:gd name="connsiteX3825" fmla="*/ 6347783 w 6891715"/>
                <a:gd name="connsiteY3825" fmla="*/ 4740704 h 6367455"/>
                <a:gd name="connsiteX3826" fmla="*/ 6342702 w 6891715"/>
                <a:gd name="connsiteY3826" fmla="*/ 4740387 h 6367455"/>
                <a:gd name="connsiteX3827" fmla="*/ 6347783 w 6891715"/>
                <a:gd name="connsiteY3827" fmla="*/ 4750863 h 6367455"/>
                <a:gd name="connsiteX3828" fmla="*/ 6348711 w 6891715"/>
                <a:gd name="connsiteY3828" fmla="*/ 4763242 h 6367455"/>
                <a:gd name="connsiteX3829" fmla="*/ 6348727 w 6891715"/>
                <a:gd name="connsiteY3829" fmla="*/ 4763250 h 6367455"/>
                <a:gd name="connsiteX3830" fmla="*/ 6348713 w 6891715"/>
                <a:gd name="connsiteY3830" fmla="*/ 4763266 h 6367455"/>
                <a:gd name="connsiteX3831" fmla="*/ 6348735 w 6891715"/>
                <a:gd name="connsiteY3831" fmla="*/ 4763561 h 6367455"/>
                <a:gd name="connsiteX3832" fmla="*/ 6348545 w 6891715"/>
                <a:gd name="connsiteY3832" fmla="*/ 4763458 h 6367455"/>
                <a:gd name="connsiteX3833" fmla="*/ 6342059 w 6891715"/>
                <a:gd name="connsiteY3833" fmla="*/ 4770869 h 6367455"/>
                <a:gd name="connsiteX3834" fmla="*/ 6330309 w 6891715"/>
                <a:gd name="connsiteY3834" fmla="*/ 4769282 h 6367455"/>
                <a:gd name="connsiteX3835" fmla="*/ 6323958 w 6891715"/>
                <a:gd name="connsiteY3835" fmla="*/ 4777535 h 6367455"/>
                <a:gd name="connsiteX3836" fmla="*/ 6316337 w 6891715"/>
                <a:gd name="connsiteY3836" fmla="*/ 4778488 h 6367455"/>
                <a:gd name="connsiteX3837" fmla="*/ 6317925 w 6891715"/>
                <a:gd name="connsiteY3837" fmla="*/ 4768964 h 6367455"/>
                <a:gd name="connsiteX3838" fmla="*/ 6305858 w 6891715"/>
                <a:gd name="connsiteY3838" fmla="*/ 4774043 h 6367455"/>
                <a:gd name="connsiteX3839" fmla="*/ 6301094 w 6891715"/>
                <a:gd name="connsiteY3839" fmla="*/ 4786424 h 6367455"/>
                <a:gd name="connsiteX3840" fmla="*/ 6296013 w 6891715"/>
                <a:gd name="connsiteY3840" fmla="*/ 4788328 h 6367455"/>
                <a:gd name="connsiteX3841" fmla="*/ 6299189 w 6891715"/>
                <a:gd name="connsiteY3841" fmla="*/ 4797852 h 6367455"/>
                <a:gd name="connsiteX3842" fmla="*/ 6295696 w 6891715"/>
                <a:gd name="connsiteY3842" fmla="*/ 4809597 h 6367455"/>
                <a:gd name="connsiteX3843" fmla="*/ 6283946 w 6891715"/>
                <a:gd name="connsiteY3843" fmla="*/ 4807057 h 6367455"/>
                <a:gd name="connsiteX3844" fmla="*/ 6280771 w 6891715"/>
                <a:gd name="connsiteY3844" fmla="*/ 4811184 h 6367455"/>
                <a:gd name="connsiteX3845" fmla="*/ 6283629 w 6891715"/>
                <a:gd name="connsiteY3845" fmla="*/ 4820707 h 6367455"/>
                <a:gd name="connsiteX3846" fmla="*/ 6276008 w 6891715"/>
                <a:gd name="connsiteY3846" fmla="*/ 4824834 h 6367455"/>
                <a:gd name="connsiteX3847" fmla="*/ 6262353 w 6891715"/>
                <a:gd name="connsiteY3847" fmla="*/ 4822294 h 6367455"/>
                <a:gd name="connsiteX3848" fmla="*/ 6252826 w 6891715"/>
                <a:gd name="connsiteY3848" fmla="*/ 4817850 h 6367455"/>
                <a:gd name="connsiteX3849" fmla="*/ 6238219 w 6891715"/>
                <a:gd name="connsiteY3849" fmla="*/ 4805788 h 6367455"/>
                <a:gd name="connsiteX3850" fmla="*/ 6229645 w 6891715"/>
                <a:gd name="connsiteY3850" fmla="*/ 4806740 h 6367455"/>
                <a:gd name="connsiteX3851" fmla="*/ 6234090 w 6891715"/>
                <a:gd name="connsiteY3851" fmla="*/ 4816263 h 6367455"/>
                <a:gd name="connsiteX3852" fmla="*/ 6241077 w 6891715"/>
                <a:gd name="connsiteY3852" fmla="*/ 4819437 h 6367455"/>
                <a:gd name="connsiteX3853" fmla="*/ 6235678 w 6891715"/>
                <a:gd name="connsiteY3853" fmla="*/ 4830230 h 6367455"/>
                <a:gd name="connsiteX3854" fmla="*/ 6222023 w 6891715"/>
                <a:gd name="connsiteY3854" fmla="*/ 4829913 h 6367455"/>
                <a:gd name="connsiteX3855" fmla="*/ 6214402 w 6891715"/>
                <a:gd name="connsiteY3855" fmla="*/ 4824199 h 6367455"/>
                <a:gd name="connsiteX3856" fmla="*/ 6210274 w 6891715"/>
                <a:gd name="connsiteY3856" fmla="*/ 4832770 h 6367455"/>
                <a:gd name="connsiteX3857" fmla="*/ 6222659 w 6891715"/>
                <a:gd name="connsiteY3857" fmla="*/ 4840389 h 6367455"/>
                <a:gd name="connsiteX3858" fmla="*/ 6215990 w 6891715"/>
                <a:gd name="connsiteY3858" fmla="*/ 4849594 h 6367455"/>
                <a:gd name="connsiteX3859" fmla="*/ 6210591 w 6891715"/>
                <a:gd name="connsiteY3859" fmla="*/ 4852769 h 6367455"/>
                <a:gd name="connsiteX3860" fmla="*/ 6213767 w 6891715"/>
                <a:gd name="connsiteY3860" fmla="*/ 4861340 h 6367455"/>
                <a:gd name="connsiteX3861" fmla="*/ 6204558 w 6891715"/>
                <a:gd name="connsiteY3861" fmla="*/ 4877847 h 6367455"/>
                <a:gd name="connsiteX3862" fmla="*/ 6200747 w 6891715"/>
                <a:gd name="connsiteY3862" fmla="*/ 4872133 h 6367455"/>
                <a:gd name="connsiteX3863" fmla="*/ 6195666 w 6891715"/>
                <a:gd name="connsiteY3863" fmla="*/ 4852134 h 6367455"/>
                <a:gd name="connsiteX3864" fmla="*/ 6187410 w 6891715"/>
                <a:gd name="connsiteY3864" fmla="*/ 4861657 h 6367455"/>
                <a:gd name="connsiteX3865" fmla="*/ 6179154 w 6891715"/>
                <a:gd name="connsiteY3865" fmla="*/ 4880386 h 6367455"/>
                <a:gd name="connsiteX3866" fmla="*/ 6191538 w 6891715"/>
                <a:gd name="connsiteY3866" fmla="*/ 4903877 h 6367455"/>
                <a:gd name="connsiteX3867" fmla="*/ 6190268 w 6891715"/>
                <a:gd name="connsiteY3867" fmla="*/ 4915305 h 6367455"/>
                <a:gd name="connsiteX3868" fmla="*/ 6178201 w 6891715"/>
                <a:gd name="connsiteY3868" fmla="*/ 4924510 h 6367455"/>
                <a:gd name="connsiteX3869" fmla="*/ 6178519 w 6891715"/>
                <a:gd name="connsiteY3869" fmla="*/ 4914035 h 6367455"/>
                <a:gd name="connsiteX3870" fmla="*/ 6176296 w 6891715"/>
                <a:gd name="connsiteY3870" fmla="*/ 4909591 h 6367455"/>
                <a:gd name="connsiteX3871" fmla="*/ 6160418 w 6891715"/>
                <a:gd name="connsiteY3871" fmla="*/ 4917844 h 6367455"/>
                <a:gd name="connsiteX3872" fmla="*/ 6158830 w 6891715"/>
                <a:gd name="connsiteY3872" fmla="*/ 4927050 h 6367455"/>
                <a:gd name="connsiteX3873" fmla="*/ 6158513 w 6891715"/>
                <a:gd name="connsiteY3873" fmla="*/ 4934034 h 6367455"/>
                <a:gd name="connsiteX3874" fmla="*/ 6158513 w 6891715"/>
                <a:gd name="connsiteY3874" fmla="*/ 4936891 h 6367455"/>
                <a:gd name="connsiteX3875" fmla="*/ 6158513 w 6891715"/>
                <a:gd name="connsiteY3875" fmla="*/ 4938795 h 6367455"/>
                <a:gd name="connsiteX3876" fmla="*/ 6161688 w 6891715"/>
                <a:gd name="connsiteY3876" fmla="*/ 4947366 h 6367455"/>
                <a:gd name="connsiteX3877" fmla="*/ 6154067 w 6891715"/>
                <a:gd name="connsiteY3877" fmla="*/ 4956572 h 6367455"/>
                <a:gd name="connsiteX3878" fmla="*/ 6141365 w 6891715"/>
                <a:gd name="connsiteY3878" fmla="*/ 4963556 h 6367455"/>
                <a:gd name="connsiteX3879" fmla="*/ 6135649 w 6891715"/>
                <a:gd name="connsiteY3879" fmla="*/ 4978475 h 6367455"/>
                <a:gd name="connsiteX3880" fmla="*/ 6122312 w 6891715"/>
                <a:gd name="connsiteY3880" fmla="*/ 4993712 h 6367455"/>
                <a:gd name="connsiteX3881" fmla="*/ 6129933 w 6891715"/>
                <a:gd name="connsiteY3881" fmla="*/ 5024187 h 6367455"/>
                <a:gd name="connsiteX3882" fmla="*/ 6136919 w 6891715"/>
                <a:gd name="connsiteY3882" fmla="*/ 5038472 h 6367455"/>
                <a:gd name="connsiteX3883" fmla="*/ 6148668 w 6891715"/>
                <a:gd name="connsiteY3883" fmla="*/ 5036250 h 6367455"/>
                <a:gd name="connsiteX3884" fmla="*/ 6154384 w 6891715"/>
                <a:gd name="connsiteY3884" fmla="*/ 5027044 h 6367455"/>
                <a:gd name="connsiteX3885" fmla="*/ 6170897 w 6891715"/>
                <a:gd name="connsiteY3885" fmla="*/ 5030853 h 6367455"/>
                <a:gd name="connsiteX3886" fmla="*/ 6175661 w 6891715"/>
                <a:gd name="connsiteY3886" fmla="*/ 5059423 h 6367455"/>
                <a:gd name="connsiteX3887" fmla="*/ 6177248 w 6891715"/>
                <a:gd name="connsiteY3887" fmla="*/ 5069898 h 6367455"/>
                <a:gd name="connsiteX3888" fmla="*/ 6190268 w 6891715"/>
                <a:gd name="connsiteY3888" fmla="*/ 5079739 h 6367455"/>
                <a:gd name="connsiteX3889" fmla="*/ 6194396 w 6891715"/>
                <a:gd name="connsiteY3889" fmla="*/ 5079739 h 6367455"/>
                <a:gd name="connsiteX3890" fmla="*/ 6197254 w 6891715"/>
                <a:gd name="connsiteY3890" fmla="*/ 5089262 h 6367455"/>
                <a:gd name="connsiteX3891" fmla="*/ 6190586 w 6891715"/>
                <a:gd name="connsiteY3891" fmla="*/ 5103864 h 6367455"/>
                <a:gd name="connsiteX3892" fmla="*/ 6188680 w 6891715"/>
                <a:gd name="connsiteY3892" fmla="*/ 5128307 h 6367455"/>
                <a:gd name="connsiteX3893" fmla="*/ 6195031 w 6891715"/>
                <a:gd name="connsiteY3893" fmla="*/ 5132434 h 6367455"/>
                <a:gd name="connsiteX3894" fmla="*/ 6206146 w 6891715"/>
                <a:gd name="connsiteY3894" fmla="*/ 5113705 h 6367455"/>
                <a:gd name="connsiteX3895" fmla="*/ 6212814 w 6891715"/>
                <a:gd name="connsiteY3895" fmla="*/ 5101325 h 6367455"/>
                <a:gd name="connsiteX3896" fmla="*/ 6214085 w 6891715"/>
                <a:gd name="connsiteY3896" fmla="*/ 5089897 h 6367455"/>
                <a:gd name="connsiteX3897" fmla="*/ 6218213 w 6891715"/>
                <a:gd name="connsiteY3897" fmla="*/ 5103547 h 6367455"/>
                <a:gd name="connsiteX3898" fmla="*/ 6212179 w 6891715"/>
                <a:gd name="connsiteY3898" fmla="*/ 5126403 h 6367455"/>
                <a:gd name="connsiteX3899" fmla="*/ 6204240 w 6891715"/>
                <a:gd name="connsiteY3899" fmla="*/ 5141957 h 6367455"/>
                <a:gd name="connsiteX3900" fmla="*/ 6206146 w 6891715"/>
                <a:gd name="connsiteY3900" fmla="*/ 5154972 h 6367455"/>
                <a:gd name="connsiteX3901" fmla="*/ 6212814 w 6891715"/>
                <a:gd name="connsiteY3901" fmla="*/ 5145767 h 6367455"/>
                <a:gd name="connsiteX3902" fmla="*/ 6213449 w 6891715"/>
                <a:gd name="connsiteY3902" fmla="*/ 5158464 h 6367455"/>
                <a:gd name="connsiteX3903" fmla="*/ 6203605 w 6891715"/>
                <a:gd name="connsiteY3903" fmla="*/ 5169575 h 6367455"/>
                <a:gd name="connsiteX3904" fmla="*/ 6197889 w 6891715"/>
                <a:gd name="connsiteY3904" fmla="*/ 5184177 h 6367455"/>
                <a:gd name="connsiteX3905" fmla="*/ 6202970 w 6891715"/>
                <a:gd name="connsiteY3905" fmla="*/ 5201319 h 6367455"/>
                <a:gd name="connsiteX3906" fmla="*/ 6235678 w 6891715"/>
                <a:gd name="connsiteY3906" fmla="*/ 5233698 h 6367455"/>
                <a:gd name="connsiteX3907" fmla="*/ 6249333 w 6891715"/>
                <a:gd name="connsiteY3907" fmla="*/ 5251157 h 6367455"/>
                <a:gd name="connsiteX3908" fmla="*/ 6260130 w 6891715"/>
                <a:gd name="connsiteY3908" fmla="*/ 5274330 h 6367455"/>
                <a:gd name="connsiteX3909" fmla="*/ 6275690 w 6891715"/>
                <a:gd name="connsiteY3909" fmla="*/ 5324168 h 6367455"/>
                <a:gd name="connsiteX3910" fmla="*/ 6291250 w 6891715"/>
                <a:gd name="connsiteY3910" fmla="*/ 5336232 h 6367455"/>
                <a:gd name="connsiteX3911" fmla="*/ 6303952 w 6891715"/>
                <a:gd name="connsiteY3911" fmla="*/ 5347977 h 6367455"/>
                <a:gd name="connsiteX3912" fmla="*/ 6297190 w 6891715"/>
                <a:gd name="connsiteY3912" fmla="*/ 5360853 h 6367455"/>
                <a:gd name="connsiteX3913" fmla="*/ 6297448 w 6891715"/>
                <a:gd name="connsiteY3913" fmla="*/ 5360940 h 6367455"/>
                <a:gd name="connsiteX3914" fmla="*/ 6303928 w 6891715"/>
                <a:gd name="connsiteY3914" fmla="*/ 5348597 h 6367455"/>
                <a:gd name="connsiteX3915" fmla="*/ 6326471 w 6891715"/>
                <a:gd name="connsiteY3915" fmla="*/ 5368282 h 6367455"/>
                <a:gd name="connsiteX3916" fmla="*/ 6343298 w 6891715"/>
                <a:gd name="connsiteY3916" fmla="*/ 5377172 h 6367455"/>
                <a:gd name="connsiteX3917" fmla="*/ 6352738 w 6891715"/>
                <a:gd name="connsiteY3917" fmla="*/ 5391437 h 6367455"/>
                <a:gd name="connsiteX3918" fmla="*/ 6270138 w 6891715"/>
                <a:gd name="connsiteY3918" fmla="*/ 5527402 h 6367455"/>
                <a:gd name="connsiteX3919" fmla="*/ 6157685 w 6891715"/>
                <a:gd name="connsiteY3919" fmla="*/ 5677783 h 6367455"/>
                <a:gd name="connsiteX3920" fmla="*/ 6151028 w 6891715"/>
                <a:gd name="connsiteY3920" fmla="*/ 5680333 h 6367455"/>
                <a:gd name="connsiteX3921" fmla="*/ 6151528 w 6891715"/>
                <a:gd name="connsiteY3921" fmla="*/ 5680898 h 6367455"/>
                <a:gd name="connsiteX3922" fmla="*/ 6124790 w 6891715"/>
                <a:gd name="connsiteY3922" fmla="*/ 5702235 h 6367455"/>
                <a:gd name="connsiteX3923" fmla="*/ 6108874 w 6891715"/>
                <a:gd name="connsiteY3923" fmla="*/ 5721342 h 6367455"/>
                <a:gd name="connsiteX3924" fmla="*/ 6108664 w 6891715"/>
                <a:gd name="connsiteY3924" fmla="*/ 5720387 h 6367455"/>
                <a:gd name="connsiteX3925" fmla="*/ 6071278 w 6891715"/>
                <a:gd name="connsiteY3925" fmla="*/ 5721342 h 6367455"/>
                <a:gd name="connsiteX3926" fmla="*/ 6010443 w 6891715"/>
                <a:gd name="connsiteY3926" fmla="*/ 5705105 h 6367455"/>
                <a:gd name="connsiteX3927" fmla="*/ 5965134 w 6891715"/>
                <a:gd name="connsiteY3927" fmla="*/ 5657668 h 6367455"/>
                <a:gd name="connsiteX3928" fmla="*/ 5954821 w 6891715"/>
                <a:gd name="connsiteY3928" fmla="*/ 5617474 h 6367455"/>
                <a:gd name="connsiteX3929" fmla="*/ 5954631 w 6891715"/>
                <a:gd name="connsiteY3929" fmla="*/ 5617583 h 6367455"/>
                <a:gd name="connsiteX3930" fmla="*/ 5954678 w 6891715"/>
                <a:gd name="connsiteY3930" fmla="*/ 5617604 h 6367455"/>
                <a:gd name="connsiteX3931" fmla="*/ 5954550 w 6891715"/>
                <a:gd name="connsiteY3931" fmla="*/ 5617629 h 6367455"/>
                <a:gd name="connsiteX3932" fmla="*/ 5954176 w 6891715"/>
                <a:gd name="connsiteY3932" fmla="*/ 5617843 h 6367455"/>
                <a:gd name="connsiteX3933" fmla="*/ 5953959 w 6891715"/>
                <a:gd name="connsiteY3933" fmla="*/ 5617746 h 6367455"/>
                <a:gd name="connsiteX3934" fmla="*/ 5903234 w 6891715"/>
                <a:gd name="connsiteY3934" fmla="*/ 5627755 h 6367455"/>
                <a:gd name="connsiteX3935" fmla="*/ 5903869 w 6891715"/>
                <a:gd name="connsiteY3935" fmla="*/ 5633783 h 6367455"/>
                <a:gd name="connsiteX3936" fmla="*/ 5906092 w 6891715"/>
                <a:gd name="connsiteY3936" fmla="*/ 5648375 h 6367455"/>
                <a:gd name="connsiteX3937" fmla="*/ 5907044 w 6891715"/>
                <a:gd name="connsiteY3937" fmla="*/ 5656623 h 6367455"/>
                <a:gd name="connsiteX3938" fmla="*/ 5908632 w 6891715"/>
                <a:gd name="connsiteY3938" fmla="*/ 5664871 h 6367455"/>
                <a:gd name="connsiteX3939" fmla="*/ 5910220 w 6891715"/>
                <a:gd name="connsiteY3939" fmla="*/ 5671850 h 6367455"/>
                <a:gd name="connsiteX3940" fmla="*/ 5911808 w 6891715"/>
                <a:gd name="connsiteY3940" fmla="*/ 5677243 h 6367455"/>
                <a:gd name="connsiteX3941" fmla="*/ 5914031 w 6891715"/>
                <a:gd name="connsiteY3941" fmla="*/ 5683270 h 6367455"/>
                <a:gd name="connsiteX3942" fmla="*/ 5916253 w 6891715"/>
                <a:gd name="connsiteY3942" fmla="*/ 5691835 h 6367455"/>
                <a:gd name="connsiteX3943" fmla="*/ 5919111 w 6891715"/>
                <a:gd name="connsiteY3943" fmla="*/ 5701987 h 6367455"/>
                <a:gd name="connsiteX3944" fmla="*/ 5921017 w 6891715"/>
                <a:gd name="connsiteY3944" fmla="*/ 5712772 h 6367455"/>
                <a:gd name="connsiteX3945" fmla="*/ 5923240 w 6891715"/>
                <a:gd name="connsiteY3945" fmla="*/ 5723558 h 6367455"/>
                <a:gd name="connsiteX3946" fmla="*/ 5925145 w 6891715"/>
                <a:gd name="connsiteY3946" fmla="*/ 5733075 h 6367455"/>
                <a:gd name="connsiteX3947" fmla="*/ 5925780 w 6891715"/>
                <a:gd name="connsiteY3947" fmla="*/ 5740371 h 6367455"/>
                <a:gd name="connsiteX3948" fmla="*/ 5925780 w 6891715"/>
                <a:gd name="connsiteY3948" fmla="*/ 5743226 h 6367455"/>
                <a:gd name="connsiteX3949" fmla="*/ 5925463 w 6891715"/>
                <a:gd name="connsiteY3949" fmla="*/ 5745130 h 6367455"/>
                <a:gd name="connsiteX3950" fmla="*/ 5924828 w 6891715"/>
                <a:gd name="connsiteY3950" fmla="*/ 5749888 h 6367455"/>
                <a:gd name="connsiteX3951" fmla="*/ 5923875 w 6891715"/>
                <a:gd name="connsiteY3951" fmla="*/ 5758453 h 6367455"/>
                <a:gd name="connsiteX3952" fmla="*/ 5923240 w 6891715"/>
                <a:gd name="connsiteY3952" fmla="*/ 5769874 h 6367455"/>
                <a:gd name="connsiteX3953" fmla="*/ 5922605 w 6891715"/>
                <a:gd name="connsiteY3953" fmla="*/ 5782563 h 6367455"/>
                <a:gd name="connsiteX3954" fmla="*/ 5922605 w 6891715"/>
                <a:gd name="connsiteY3954" fmla="*/ 5795252 h 6367455"/>
                <a:gd name="connsiteX3955" fmla="*/ 5922287 w 6891715"/>
                <a:gd name="connsiteY3955" fmla="*/ 5806989 h 6367455"/>
                <a:gd name="connsiteX3956" fmla="*/ 5922605 w 6891715"/>
                <a:gd name="connsiteY3956" fmla="*/ 5816189 h 6367455"/>
                <a:gd name="connsiteX3957" fmla="*/ 5922922 w 6891715"/>
                <a:gd name="connsiteY3957" fmla="*/ 5819361 h 6367455"/>
                <a:gd name="connsiteX3958" fmla="*/ 5923240 w 6891715"/>
                <a:gd name="connsiteY3958" fmla="*/ 5821899 h 6367455"/>
                <a:gd name="connsiteX3959" fmla="*/ 5924192 w 6891715"/>
                <a:gd name="connsiteY3959" fmla="*/ 5826975 h 6367455"/>
                <a:gd name="connsiteX3960" fmla="*/ 5925463 w 6891715"/>
                <a:gd name="connsiteY3960" fmla="*/ 5836175 h 6367455"/>
                <a:gd name="connsiteX3961" fmla="*/ 5928321 w 6891715"/>
                <a:gd name="connsiteY3961" fmla="*/ 5859015 h 6367455"/>
                <a:gd name="connsiteX3962" fmla="*/ 5931496 w 6891715"/>
                <a:gd name="connsiteY3962" fmla="*/ 5889786 h 6367455"/>
                <a:gd name="connsiteX3963" fmla="*/ 5891802 w 6891715"/>
                <a:gd name="connsiteY3963" fmla="*/ 5911675 h 6367455"/>
                <a:gd name="connsiteX3964" fmla="*/ 5867985 w 6891715"/>
                <a:gd name="connsiteY3964" fmla="*/ 5892007 h 6367455"/>
                <a:gd name="connsiteX3965" fmla="*/ 5834006 w 6891715"/>
                <a:gd name="connsiteY3965" fmla="*/ 5896131 h 6367455"/>
                <a:gd name="connsiteX3966" fmla="*/ 5807014 w 6891715"/>
                <a:gd name="connsiteY3966" fmla="*/ 5906282 h 6367455"/>
                <a:gd name="connsiteX3967" fmla="*/ 5779387 w 6891715"/>
                <a:gd name="connsiteY3967" fmla="*/ 5900572 h 6367455"/>
                <a:gd name="connsiteX3968" fmla="*/ 5720956 w 6891715"/>
                <a:gd name="connsiteY3968" fmla="*/ 5935467 h 6367455"/>
                <a:gd name="connsiteX3969" fmla="*/ 5698092 w 6891715"/>
                <a:gd name="connsiteY3969" fmla="*/ 5915164 h 6367455"/>
                <a:gd name="connsiteX3970" fmla="*/ 5652047 w 6891715"/>
                <a:gd name="connsiteY3970" fmla="*/ 5929440 h 6367455"/>
                <a:gd name="connsiteX3971" fmla="*/ 5585360 w 6891715"/>
                <a:gd name="connsiteY3971" fmla="*/ 5938322 h 6367455"/>
                <a:gd name="connsiteX3972" fmla="*/ 5474215 w 6891715"/>
                <a:gd name="connsiteY3972" fmla="*/ 5985272 h 6367455"/>
                <a:gd name="connsiteX3973" fmla="*/ 5431027 w 6891715"/>
                <a:gd name="connsiteY3973" fmla="*/ 5995741 h 6367455"/>
                <a:gd name="connsiteX3974" fmla="*/ 5379583 w 6891715"/>
                <a:gd name="connsiteY3974" fmla="*/ 5956721 h 6367455"/>
                <a:gd name="connsiteX3975" fmla="*/ 5337983 w 6891715"/>
                <a:gd name="connsiteY3975" fmla="*/ 5954818 h 6367455"/>
                <a:gd name="connsiteX3976" fmla="*/ 5261452 w 6891715"/>
                <a:gd name="connsiteY3976" fmla="*/ 5985907 h 6367455"/>
                <a:gd name="connsiteX3977" fmla="*/ 5234142 w 6891715"/>
                <a:gd name="connsiteY3977" fmla="*/ 5983369 h 6367455"/>
                <a:gd name="connsiteX3978" fmla="*/ 5210961 w 6891715"/>
                <a:gd name="connsiteY3978" fmla="*/ 5957356 h 6367455"/>
                <a:gd name="connsiteX3979" fmla="*/ 5197623 w 6891715"/>
                <a:gd name="connsiteY3979" fmla="*/ 5967824 h 6367455"/>
                <a:gd name="connsiteX3980" fmla="*/ 5173489 w 6891715"/>
                <a:gd name="connsiteY3980" fmla="*/ 5994154 h 6367455"/>
                <a:gd name="connsiteX3981" fmla="*/ 5174759 w 6891715"/>
                <a:gd name="connsiteY3981" fmla="*/ 6030953 h 6367455"/>
                <a:gd name="connsiteX3982" fmla="*/ 5150625 w 6891715"/>
                <a:gd name="connsiteY3982" fmla="*/ 6049987 h 6367455"/>
                <a:gd name="connsiteX3983" fmla="*/ 5148720 w 6891715"/>
                <a:gd name="connsiteY3983" fmla="*/ 6075682 h 6367455"/>
                <a:gd name="connsiteX3984" fmla="*/ 5130619 w 6891715"/>
                <a:gd name="connsiteY3984" fmla="*/ 6078855 h 6367455"/>
                <a:gd name="connsiteX3985" fmla="*/ 5123633 w 6891715"/>
                <a:gd name="connsiteY3985" fmla="*/ 6088054 h 6367455"/>
                <a:gd name="connsiteX3986" fmla="*/ 5108708 w 6891715"/>
                <a:gd name="connsiteY3986" fmla="*/ 6085834 h 6367455"/>
                <a:gd name="connsiteX3987" fmla="*/ 5112518 w 6891715"/>
                <a:gd name="connsiteY3987" fmla="*/ 6077903 h 6367455"/>
                <a:gd name="connsiteX3988" fmla="*/ 5105214 w 6891715"/>
                <a:gd name="connsiteY3988" fmla="*/ 6066483 h 6367455"/>
                <a:gd name="connsiteX3989" fmla="*/ 5097911 w 6891715"/>
                <a:gd name="connsiteY3989" fmla="*/ 6052842 h 6367455"/>
                <a:gd name="connsiteX3990" fmla="*/ 5104897 w 6891715"/>
                <a:gd name="connsiteY3990" fmla="*/ 6028415 h 6367455"/>
                <a:gd name="connsiteX3991" fmla="*/ 5133159 w 6891715"/>
                <a:gd name="connsiteY3991" fmla="*/ 6005257 h 6367455"/>
                <a:gd name="connsiteX3992" fmla="*/ 5134112 w 6891715"/>
                <a:gd name="connsiteY3992" fmla="*/ 5986224 h 6367455"/>
                <a:gd name="connsiteX3993" fmla="*/ 5116329 w 6891715"/>
                <a:gd name="connsiteY3993" fmla="*/ 5973852 h 6367455"/>
                <a:gd name="connsiteX3994" fmla="*/ 5093782 w 6891715"/>
                <a:gd name="connsiteY3994" fmla="*/ 5989713 h 6367455"/>
                <a:gd name="connsiteX3995" fmla="*/ 5084573 w 6891715"/>
                <a:gd name="connsiteY3995" fmla="*/ 6005575 h 6367455"/>
                <a:gd name="connsiteX3996" fmla="*/ 5073141 w 6891715"/>
                <a:gd name="connsiteY3996" fmla="*/ 6016043 h 6367455"/>
                <a:gd name="connsiteX3997" fmla="*/ 5035987 w 6891715"/>
                <a:gd name="connsiteY3997" fmla="*/ 6013505 h 6367455"/>
                <a:gd name="connsiteX3998" fmla="*/ 5021062 w 6891715"/>
                <a:gd name="connsiteY3998" fmla="*/ 5997644 h 6367455"/>
                <a:gd name="connsiteX3999" fmla="*/ 4988036 w 6891715"/>
                <a:gd name="connsiteY3999" fmla="*/ 5989713 h 6367455"/>
                <a:gd name="connsiteX4000" fmla="*/ 4966125 w 6891715"/>
                <a:gd name="connsiteY4000" fmla="*/ 6007795 h 6367455"/>
                <a:gd name="connsiteX4001" fmla="*/ 4944848 w 6891715"/>
                <a:gd name="connsiteY4001" fmla="*/ 6018264 h 6367455"/>
                <a:gd name="connsiteX4002" fmla="*/ 4934687 w 6891715"/>
                <a:gd name="connsiteY4002" fmla="*/ 6043642 h 6367455"/>
                <a:gd name="connsiteX4003" fmla="*/ 4913410 w 6891715"/>
                <a:gd name="connsiteY4003" fmla="*/ 6049035 h 6367455"/>
                <a:gd name="connsiteX4004" fmla="*/ 4903249 w 6891715"/>
                <a:gd name="connsiteY4004" fmla="*/ 6067117 h 6367455"/>
                <a:gd name="connsiteX4005" fmla="*/ 4857520 w 6891715"/>
                <a:gd name="connsiteY4005" fmla="*/ 6070607 h 6367455"/>
                <a:gd name="connsiteX4006" fmla="*/ 4836562 w 6891715"/>
                <a:gd name="connsiteY4006" fmla="*/ 6068703 h 6367455"/>
                <a:gd name="connsiteX4007" fmla="*/ 4823859 w 6891715"/>
                <a:gd name="connsiteY4007" fmla="*/ 6077268 h 6367455"/>
                <a:gd name="connsiteX4008" fmla="*/ 4801630 w 6891715"/>
                <a:gd name="connsiteY4008" fmla="*/ 6085199 h 6367455"/>
                <a:gd name="connsiteX4009" fmla="*/ 4774003 w 6891715"/>
                <a:gd name="connsiteY4009" fmla="*/ 6068386 h 6367455"/>
                <a:gd name="connsiteX4010" fmla="*/ 4750821 w 6891715"/>
                <a:gd name="connsiteY4010" fmla="*/ 6037932 h 6367455"/>
                <a:gd name="connsiteX4011" fmla="*/ 4727957 w 6891715"/>
                <a:gd name="connsiteY4011" fmla="*/ 6027781 h 6367455"/>
                <a:gd name="connsiteX4012" fmla="*/ 4707951 w 6891715"/>
                <a:gd name="connsiteY4012" fmla="*/ 6010968 h 6367455"/>
                <a:gd name="connsiteX4013" fmla="*/ 4689851 w 6891715"/>
                <a:gd name="connsiteY4013" fmla="*/ 6006844 h 6367455"/>
                <a:gd name="connsiteX4014" fmla="*/ 4665399 w 6891715"/>
                <a:gd name="connsiteY4014" fmla="*/ 5992568 h 6367455"/>
                <a:gd name="connsiteX4015" fmla="*/ 4627292 w 6891715"/>
                <a:gd name="connsiteY4015" fmla="*/ 5989713 h 6367455"/>
                <a:gd name="connsiteX4016" fmla="*/ 4610462 w 6891715"/>
                <a:gd name="connsiteY4016" fmla="*/ 6002402 h 6367455"/>
                <a:gd name="connsiteX4017" fmla="*/ 4606333 w 6891715"/>
                <a:gd name="connsiteY4017" fmla="*/ 6020484 h 6367455"/>
                <a:gd name="connsiteX4018" fmla="*/ 4605698 w 6891715"/>
                <a:gd name="connsiteY4018" fmla="*/ 6034125 h 6367455"/>
                <a:gd name="connsiteX4019" fmla="*/ 4582517 w 6891715"/>
                <a:gd name="connsiteY4019" fmla="*/ 6058552 h 6367455"/>
                <a:gd name="connsiteX4020" fmla="*/ 4568862 w 6891715"/>
                <a:gd name="connsiteY4020" fmla="*/ 6058552 h 6367455"/>
                <a:gd name="connsiteX4021" fmla="*/ 4569497 w 6891715"/>
                <a:gd name="connsiteY4021" fmla="*/ 6051256 h 6367455"/>
                <a:gd name="connsiteX4022" fmla="*/ 4563463 w 6891715"/>
                <a:gd name="connsiteY4022" fmla="*/ 6051256 h 6367455"/>
                <a:gd name="connsiteX4023" fmla="*/ 4557112 w 6891715"/>
                <a:gd name="connsiteY4023" fmla="*/ 6066165 h 6367455"/>
                <a:gd name="connsiteX4024" fmla="*/ 4544410 w 6891715"/>
                <a:gd name="connsiteY4024" fmla="*/ 6071241 h 6367455"/>
                <a:gd name="connsiteX4025" fmla="*/ 4526309 w 6891715"/>
                <a:gd name="connsiteY4025" fmla="*/ 6076951 h 6367455"/>
                <a:gd name="connsiteX4026" fmla="*/ 4501222 w 6891715"/>
                <a:gd name="connsiteY4026" fmla="*/ 6073144 h 6367455"/>
                <a:gd name="connsiteX4027" fmla="*/ 4480581 w 6891715"/>
                <a:gd name="connsiteY4027" fmla="*/ 6058235 h 6367455"/>
                <a:gd name="connsiteX4028" fmla="*/ 4455176 w 6891715"/>
                <a:gd name="connsiteY4028" fmla="*/ 6030319 h 6367455"/>
                <a:gd name="connsiteX4029" fmla="*/ 4452636 w 6891715"/>
                <a:gd name="connsiteY4029" fmla="*/ 6011285 h 6367455"/>
                <a:gd name="connsiteX4030" fmla="*/ 4435805 w 6891715"/>
                <a:gd name="connsiteY4030" fmla="*/ 6006209 h 6367455"/>
                <a:gd name="connsiteX4031" fmla="*/ 4440251 w 6891715"/>
                <a:gd name="connsiteY4031" fmla="*/ 6023974 h 6367455"/>
                <a:gd name="connsiteX4032" fmla="*/ 4422151 w 6891715"/>
                <a:gd name="connsiteY4032" fmla="*/ 6025243 h 6367455"/>
                <a:gd name="connsiteX4033" fmla="*/ 4409448 w 6891715"/>
                <a:gd name="connsiteY4033" fmla="*/ 6012554 h 6367455"/>
                <a:gd name="connsiteX4034" fmla="*/ 4402144 w 6891715"/>
                <a:gd name="connsiteY4034" fmla="*/ 5999230 h 6367455"/>
                <a:gd name="connsiteX4035" fmla="*/ 4394841 w 6891715"/>
                <a:gd name="connsiteY4035" fmla="*/ 6000182 h 6367455"/>
                <a:gd name="connsiteX4036" fmla="*/ 4383091 w 6891715"/>
                <a:gd name="connsiteY4036" fmla="*/ 5992886 h 6367455"/>
                <a:gd name="connsiteX4037" fmla="*/ 4374517 w 6891715"/>
                <a:gd name="connsiteY4037" fmla="*/ 6004623 h 6367455"/>
                <a:gd name="connsiteX4038" fmla="*/ 4377693 w 6891715"/>
                <a:gd name="connsiteY4038" fmla="*/ 6021436 h 6367455"/>
                <a:gd name="connsiteX4039" fmla="*/ 4365308 w 6891715"/>
                <a:gd name="connsiteY4039" fmla="*/ 6035394 h 6367455"/>
                <a:gd name="connsiteX4040" fmla="*/ 4358957 w 6891715"/>
                <a:gd name="connsiteY4040" fmla="*/ 6041739 h 6367455"/>
                <a:gd name="connsiteX4041" fmla="*/ 4352606 w 6891715"/>
                <a:gd name="connsiteY4041" fmla="*/ 6040470 h 6367455"/>
                <a:gd name="connsiteX4042" fmla="*/ 4361180 w 6891715"/>
                <a:gd name="connsiteY4042" fmla="*/ 6029050 h 6367455"/>
                <a:gd name="connsiteX4043" fmla="*/ 4355781 w 6891715"/>
                <a:gd name="connsiteY4043" fmla="*/ 6026829 h 6367455"/>
                <a:gd name="connsiteX4044" fmla="*/ 4347207 w 6891715"/>
                <a:gd name="connsiteY4044" fmla="*/ 6033174 h 6367455"/>
                <a:gd name="connsiteX4045" fmla="*/ 4347207 w 6891715"/>
                <a:gd name="connsiteY4045" fmla="*/ 6019850 h 6367455"/>
                <a:gd name="connsiteX4046" fmla="*/ 4356416 w 6891715"/>
                <a:gd name="connsiteY4046" fmla="*/ 6010016 h 6367455"/>
                <a:gd name="connsiteX4047" fmla="*/ 4353241 w 6891715"/>
                <a:gd name="connsiteY4047" fmla="*/ 6008113 h 6367455"/>
                <a:gd name="connsiteX4048" fmla="*/ 4334187 w 6891715"/>
                <a:gd name="connsiteY4048" fmla="*/ 6009064 h 6367455"/>
                <a:gd name="connsiteX4049" fmla="*/ 4319580 w 6891715"/>
                <a:gd name="connsiteY4049" fmla="*/ 6020802 h 6367455"/>
                <a:gd name="connsiteX4050" fmla="*/ 4303702 w 6891715"/>
                <a:gd name="connsiteY4050" fmla="*/ 6016995 h 6367455"/>
                <a:gd name="connsiteX4051" fmla="*/ 4298304 w 6891715"/>
                <a:gd name="connsiteY4051" fmla="*/ 6022071 h 6367455"/>
                <a:gd name="connsiteX4052" fmla="*/ 4293223 w 6891715"/>
                <a:gd name="connsiteY4052" fmla="*/ 6018898 h 6367455"/>
                <a:gd name="connsiteX4053" fmla="*/ 4293223 w 6891715"/>
                <a:gd name="connsiteY4053" fmla="*/ 6010650 h 6367455"/>
                <a:gd name="connsiteX4054" fmla="*/ 4303384 w 6891715"/>
                <a:gd name="connsiteY4054" fmla="*/ 6002085 h 6367455"/>
                <a:gd name="connsiteX4055" fmla="*/ 4318310 w 6891715"/>
                <a:gd name="connsiteY4055" fmla="*/ 6001134 h 6367455"/>
                <a:gd name="connsiteX4056" fmla="*/ 4331965 w 6891715"/>
                <a:gd name="connsiteY4056" fmla="*/ 6001768 h 6367455"/>
                <a:gd name="connsiteX4057" fmla="*/ 4349113 w 6891715"/>
                <a:gd name="connsiteY4057" fmla="*/ 6003671 h 6367455"/>
                <a:gd name="connsiteX4058" fmla="*/ 4354511 w 6891715"/>
                <a:gd name="connsiteY4058" fmla="*/ 5993203 h 6367455"/>
                <a:gd name="connsiteX4059" fmla="*/ 4349113 w 6891715"/>
                <a:gd name="connsiteY4059" fmla="*/ 5983686 h 6367455"/>
                <a:gd name="connsiteX4060" fmla="*/ 4356099 w 6891715"/>
                <a:gd name="connsiteY4060" fmla="*/ 5978293 h 6367455"/>
                <a:gd name="connsiteX4061" fmla="*/ 4363720 w 6891715"/>
                <a:gd name="connsiteY4061" fmla="*/ 5982734 h 6367455"/>
                <a:gd name="connsiteX4062" fmla="*/ 4371977 w 6891715"/>
                <a:gd name="connsiteY4062" fmla="*/ 5974169 h 6367455"/>
                <a:gd name="connsiteX4063" fmla="*/ 4387854 w 6891715"/>
                <a:gd name="connsiteY4063" fmla="*/ 5968776 h 6367455"/>
                <a:gd name="connsiteX4064" fmla="*/ 4386902 w 6891715"/>
                <a:gd name="connsiteY4064" fmla="*/ 5965604 h 6367455"/>
                <a:gd name="connsiteX4065" fmla="*/ 4356099 w 6891715"/>
                <a:gd name="connsiteY4065" fmla="*/ 5966556 h 6367455"/>
                <a:gd name="connsiteX4066" fmla="*/ 4343397 w 6891715"/>
                <a:gd name="connsiteY4066" fmla="*/ 5965921 h 6367455"/>
                <a:gd name="connsiteX4067" fmla="*/ 4334823 w 6891715"/>
                <a:gd name="connsiteY4067" fmla="*/ 5975438 h 6367455"/>
                <a:gd name="connsiteX4068" fmla="*/ 4331012 w 6891715"/>
                <a:gd name="connsiteY4068" fmla="*/ 5976707 h 6367455"/>
                <a:gd name="connsiteX4069" fmla="*/ 4322438 w 6891715"/>
                <a:gd name="connsiteY4069" fmla="*/ 5976707 h 6367455"/>
                <a:gd name="connsiteX4070" fmla="*/ 4312911 w 6891715"/>
                <a:gd name="connsiteY4070" fmla="*/ 5972266 h 6367455"/>
                <a:gd name="connsiteX4071" fmla="*/ 4303384 w 6891715"/>
                <a:gd name="connsiteY4071" fmla="*/ 5973852 h 6367455"/>
                <a:gd name="connsiteX4072" fmla="*/ 4292905 w 6891715"/>
                <a:gd name="connsiteY4072" fmla="*/ 5986541 h 6367455"/>
                <a:gd name="connsiteX4073" fmla="*/ 4285284 w 6891715"/>
                <a:gd name="connsiteY4073" fmla="*/ 5983369 h 6367455"/>
                <a:gd name="connsiteX4074" fmla="*/ 4281156 w 6891715"/>
                <a:gd name="connsiteY4074" fmla="*/ 5969411 h 6367455"/>
                <a:gd name="connsiteX4075" fmla="*/ 4285919 w 6891715"/>
                <a:gd name="connsiteY4075" fmla="*/ 5958942 h 6367455"/>
                <a:gd name="connsiteX4076" fmla="*/ 4303067 w 6891715"/>
                <a:gd name="connsiteY4076" fmla="*/ 5956721 h 6367455"/>
                <a:gd name="connsiteX4077" fmla="*/ 4308465 w 6891715"/>
                <a:gd name="connsiteY4077" fmla="*/ 5955770 h 6367455"/>
                <a:gd name="connsiteX4078" fmla="*/ 4308465 w 6891715"/>
                <a:gd name="connsiteY4078" fmla="*/ 5947205 h 6367455"/>
                <a:gd name="connsiteX4079" fmla="*/ 4309418 w 6891715"/>
                <a:gd name="connsiteY4079" fmla="*/ 5937688 h 6367455"/>
                <a:gd name="connsiteX4080" fmla="*/ 4298939 w 6891715"/>
                <a:gd name="connsiteY4080" fmla="*/ 5937688 h 6367455"/>
                <a:gd name="connsiteX4081" fmla="*/ 4293540 w 6891715"/>
                <a:gd name="connsiteY4081" fmla="*/ 5939274 h 6367455"/>
                <a:gd name="connsiteX4082" fmla="*/ 4281791 w 6891715"/>
                <a:gd name="connsiteY4082" fmla="*/ 5928488 h 6367455"/>
                <a:gd name="connsiteX4083" fmla="*/ 4280838 w 6891715"/>
                <a:gd name="connsiteY4083" fmla="*/ 5918971 h 6367455"/>
                <a:gd name="connsiteX4084" fmla="*/ 4277345 w 6891715"/>
                <a:gd name="connsiteY4084" fmla="*/ 5909772 h 6367455"/>
                <a:gd name="connsiteX4085" fmla="*/ 4262420 w 6891715"/>
                <a:gd name="connsiteY4085" fmla="*/ 5897082 h 6367455"/>
                <a:gd name="connsiteX4086" fmla="*/ 4267818 w 6891715"/>
                <a:gd name="connsiteY4086" fmla="*/ 5891690 h 6367455"/>
                <a:gd name="connsiteX4087" fmla="*/ 4276075 w 6891715"/>
                <a:gd name="connsiteY4087" fmla="*/ 5896131 h 6367455"/>
                <a:gd name="connsiteX4088" fmla="*/ 4281473 w 6891715"/>
                <a:gd name="connsiteY4088" fmla="*/ 5884393 h 6367455"/>
                <a:gd name="connsiteX4089" fmla="*/ 4277027 w 6891715"/>
                <a:gd name="connsiteY4089" fmla="*/ 5870435 h 6367455"/>
                <a:gd name="connsiteX4090" fmla="*/ 4270359 w 6891715"/>
                <a:gd name="connsiteY4090" fmla="*/ 5863456 h 6367455"/>
                <a:gd name="connsiteX4091" fmla="*/ 4253528 w 6891715"/>
                <a:gd name="connsiteY4091" fmla="*/ 5853939 h 6367455"/>
                <a:gd name="connsiteX4092" fmla="*/ 4236380 w 6891715"/>
                <a:gd name="connsiteY4092" fmla="*/ 5828878 h 6367455"/>
                <a:gd name="connsiteX4093" fmla="*/ 4223678 w 6891715"/>
                <a:gd name="connsiteY4093" fmla="*/ 5829195 h 6367455"/>
                <a:gd name="connsiteX4094" fmla="*/ 4219550 w 6891715"/>
                <a:gd name="connsiteY4094" fmla="*/ 5843788 h 6367455"/>
                <a:gd name="connsiteX4095" fmla="*/ 4212246 w 6891715"/>
                <a:gd name="connsiteY4095" fmla="*/ 5840933 h 6367455"/>
                <a:gd name="connsiteX4096" fmla="*/ 4197321 w 6891715"/>
                <a:gd name="connsiteY4096" fmla="*/ 5826975 h 6367455"/>
                <a:gd name="connsiteX4097" fmla="*/ 4182395 w 6891715"/>
                <a:gd name="connsiteY4097" fmla="*/ 5823168 h 6367455"/>
                <a:gd name="connsiteX4098" fmla="*/ 4187476 w 6891715"/>
                <a:gd name="connsiteY4098" fmla="*/ 5806355 h 6367455"/>
                <a:gd name="connsiteX4099" fmla="*/ 4195733 w 6891715"/>
                <a:gd name="connsiteY4099" fmla="*/ 5808258 h 6367455"/>
                <a:gd name="connsiteX4100" fmla="*/ 4194145 w 6891715"/>
                <a:gd name="connsiteY4100" fmla="*/ 5814603 h 6367455"/>
                <a:gd name="connsiteX4101" fmla="*/ 4199226 w 6891715"/>
                <a:gd name="connsiteY4101" fmla="*/ 5816506 h 6367455"/>
                <a:gd name="connsiteX4102" fmla="*/ 4208435 w 6891715"/>
                <a:gd name="connsiteY4102" fmla="*/ 5805721 h 6367455"/>
                <a:gd name="connsiteX4103" fmla="*/ 4203354 w 6891715"/>
                <a:gd name="connsiteY4103" fmla="*/ 5798742 h 6367455"/>
                <a:gd name="connsiteX4104" fmla="*/ 4194780 w 6891715"/>
                <a:gd name="connsiteY4104" fmla="*/ 5794618 h 6367455"/>
                <a:gd name="connsiteX4105" fmla="*/ 4190652 w 6891715"/>
                <a:gd name="connsiteY4105" fmla="*/ 5777487 h 6367455"/>
                <a:gd name="connsiteX4106" fmla="*/ 4197956 w 6891715"/>
                <a:gd name="connsiteY4106" fmla="*/ 5775584 h 6367455"/>
                <a:gd name="connsiteX4107" fmla="*/ 4209388 w 6891715"/>
                <a:gd name="connsiteY4107" fmla="*/ 5778756 h 6367455"/>
                <a:gd name="connsiteX4108" fmla="*/ 4212881 w 6891715"/>
                <a:gd name="connsiteY4108" fmla="*/ 5790176 h 6367455"/>
                <a:gd name="connsiteX4109" fmla="*/ 4211611 w 6891715"/>
                <a:gd name="connsiteY4109" fmla="*/ 5800645 h 6367455"/>
                <a:gd name="connsiteX4110" fmla="*/ 4216056 w 6891715"/>
                <a:gd name="connsiteY4110" fmla="*/ 5809210 h 6367455"/>
                <a:gd name="connsiteX4111" fmla="*/ 4226536 w 6891715"/>
                <a:gd name="connsiteY4111" fmla="*/ 5812382 h 6367455"/>
                <a:gd name="connsiteX4112" fmla="*/ 4223360 w 6891715"/>
                <a:gd name="connsiteY4112" fmla="*/ 5800645 h 6367455"/>
                <a:gd name="connsiteX4113" fmla="*/ 4225583 w 6891715"/>
                <a:gd name="connsiteY4113" fmla="*/ 5795252 h 6367455"/>
                <a:gd name="connsiteX4114" fmla="*/ 4229711 w 6891715"/>
                <a:gd name="connsiteY4114" fmla="*/ 5798424 h 6367455"/>
                <a:gd name="connsiteX4115" fmla="*/ 4230982 w 6891715"/>
                <a:gd name="connsiteY4115" fmla="*/ 5812382 h 6367455"/>
                <a:gd name="connsiteX4116" fmla="*/ 4242414 w 6891715"/>
                <a:gd name="connsiteY4116" fmla="*/ 5805403 h 6367455"/>
                <a:gd name="connsiteX4117" fmla="*/ 4256386 w 6891715"/>
                <a:gd name="connsiteY4117" fmla="*/ 5807624 h 6367455"/>
                <a:gd name="connsiteX4118" fmla="*/ 4273217 w 6891715"/>
                <a:gd name="connsiteY4118" fmla="*/ 5807624 h 6367455"/>
                <a:gd name="connsiteX4119" fmla="*/ 4266865 w 6891715"/>
                <a:gd name="connsiteY4119" fmla="*/ 5799059 h 6367455"/>
                <a:gd name="connsiteX4120" fmla="*/ 4252258 w 6891715"/>
                <a:gd name="connsiteY4120" fmla="*/ 5798107 h 6367455"/>
                <a:gd name="connsiteX4121" fmla="*/ 4244637 w 6891715"/>
                <a:gd name="connsiteY4121" fmla="*/ 5797473 h 6367455"/>
                <a:gd name="connsiteX4122" fmla="*/ 4238285 w 6891715"/>
                <a:gd name="connsiteY4122" fmla="*/ 5789859 h 6367455"/>
                <a:gd name="connsiteX4123" fmla="*/ 4227488 w 6891715"/>
                <a:gd name="connsiteY4123" fmla="*/ 5772412 h 6367455"/>
                <a:gd name="connsiteX4124" fmla="*/ 4233840 w 6891715"/>
                <a:gd name="connsiteY4124" fmla="*/ 5763846 h 6367455"/>
                <a:gd name="connsiteX4125" fmla="*/ 4241143 w 6891715"/>
                <a:gd name="connsiteY4125" fmla="*/ 5767653 h 6367455"/>
                <a:gd name="connsiteX4126" fmla="*/ 4251623 w 6891715"/>
                <a:gd name="connsiteY4126" fmla="*/ 5754964 h 6367455"/>
                <a:gd name="connsiteX4127" fmla="*/ 4255751 w 6891715"/>
                <a:gd name="connsiteY4127" fmla="*/ 5744495 h 6367455"/>
                <a:gd name="connsiteX4128" fmla="*/ 4252575 w 6891715"/>
                <a:gd name="connsiteY4128" fmla="*/ 5740371 h 6367455"/>
                <a:gd name="connsiteX4129" fmla="*/ 4238603 w 6891715"/>
                <a:gd name="connsiteY4129" fmla="*/ 5746716 h 6367455"/>
                <a:gd name="connsiteX4130" fmla="*/ 4234475 w 6891715"/>
                <a:gd name="connsiteY4130" fmla="*/ 5742592 h 6367455"/>
                <a:gd name="connsiteX4131" fmla="*/ 4233204 w 6891715"/>
                <a:gd name="connsiteY4131" fmla="*/ 5727682 h 6367455"/>
                <a:gd name="connsiteX4132" fmla="*/ 4239873 w 6891715"/>
                <a:gd name="connsiteY4132" fmla="*/ 5720386 h 6367455"/>
                <a:gd name="connsiteX4133" fmla="*/ 4233204 w 6891715"/>
                <a:gd name="connsiteY4133" fmla="*/ 5713407 h 6367455"/>
                <a:gd name="connsiteX4134" fmla="*/ 4222725 w 6891715"/>
                <a:gd name="connsiteY4134" fmla="*/ 5707062 h 6367455"/>
                <a:gd name="connsiteX4135" fmla="*/ 4219232 w 6891715"/>
                <a:gd name="connsiteY4135" fmla="*/ 5699449 h 6367455"/>
                <a:gd name="connsiteX4136" fmla="*/ 4212881 w 6891715"/>
                <a:gd name="connsiteY4136" fmla="*/ 5699449 h 6367455"/>
                <a:gd name="connsiteX4137" fmla="*/ 4212881 w 6891715"/>
                <a:gd name="connsiteY4137" fmla="*/ 5690249 h 6367455"/>
                <a:gd name="connsiteX4138" fmla="*/ 4220185 w 6891715"/>
                <a:gd name="connsiteY4138" fmla="*/ 5690884 h 6367455"/>
                <a:gd name="connsiteX4139" fmla="*/ 4235110 w 6891715"/>
                <a:gd name="connsiteY4139" fmla="*/ 5686760 h 6367455"/>
                <a:gd name="connsiteX4140" fmla="*/ 4235110 w 6891715"/>
                <a:gd name="connsiteY4140" fmla="*/ 5682636 h 6367455"/>
                <a:gd name="connsiteX4141" fmla="*/ 4246859 w 6891715"/>
                <a:gd name="connsiteY4141" fmla="*/ 5681367 h 6367455"/>
                <a:gd name="connsiteX4142" fmla="*/ 4251623 w 6891715"/>
                <a:gd name="connsiteY4142" fmla="*/ 5673119 h 6367455"/>
                <a:gd name="connsiteX4143" fmla="*/ 4248447 w 6891715"/>
                <a:gd name="connsiteY4143" fmla="*/ 5663285 h 6367455"/>
                <a:gd name="connsiteX4144" fmla="*/ 4221455 w 6891715"/>
                <a:gd name="connsiteY4144" fmla="*/ 5672167 h 6367455"/>
                <a:gd name="connsiteX4145" fmla="*/ 4208435 w 6891715"/>
                <a:gd name="connsiteY4145" fmla="*/ 5672167 h 6367455"/>
                <a:gd name="connsiteX4146" fmla="*/ 4193827 w 6891715"/>
                <a:gd name="connsiteY4146" fmla="*/ 5671216 h 6367455"/>
                <a:gd name="connsiteX4147" fmla="*/ 4182078 w 6891715"/>
                <a:gd name="connsiteY4147" fmla="*/ 5684856 h 6367455"/>
                <a:gd name="connsiteX4148" fmla="*/ 4167153 w 6891715"/>
                <a:gd name="connsiteY4148" fmla="*/ 5685491 h 6367455"/>
                <a:gd name="connsiteX4149" fmla="*/ 4168105 w 6891715"/>
                <a:gd name="connsiteY4149" fmla="*/ 5672484 h 6367455"/>
                <a:gd name="connsiteX4150" fmla="*/ 4172551 w 6891715"/>
                <a:gd name="connsiteY4150" fmla="*/ 5665188 h 6367455"/>
                <a:gd name="connsiteX4151" fmla="*/ 4173504 w 6891715"/>
                <a:gd name="connsiteY4151" fmla="*/ 5651547 h 6367455"/>
                <a:gd name="connsiteX4152" fmla="*/ 4169058 w 6891715"/>
                <a:gd name="connsiteY4152" fmla="*/ 5637906 h 6367455"/>
                <a:gd name="connsiteX4153" fmla="*/ 4176362 w 6891715"/>
                <a:gd name="connsiteY4153" fmla="*/ 5618873 h 6367455"/>
                <a:gd name="connsiteX4154" fmla="*/ 4195098 w 6891715"/>
                <a:gd name="connsiteY4154" fmla="*/ 5603011 h 6367455"/>
                <a:gd name="connsiteX4155" fmla="*/ 4196050 w 6891715"/>
                <a:gd name="connsiteY4155" fmla="*/ 5595715 h 6367455"/>
                <a:gd name="connsiteX4156" fmla="*/ 4205260 w 6891715"/>
                <a:gd name="connsiteY4156" fmla="*/ 5583978 h 6367455"/>
                <a:gd name="connsiteX4157" fmla="*/ 4219232 w 6891715"/>
                <a:gd name="connsiteY4157" fmla="*/ 5580805 h 6367455"/>
                <a:gd name="connsiteX4158" fmla="*/ 4230982 w 6891715"/>
                <a:gd name="connsiteY4158" fmla="*/ 5565896 h 6367455"/>
                <a:gd name="connsiteX4159" fmla="*/ 4244637 w 6891715"/>
                <a:gd name="connsiteY4159" fmla="*/ 5563358 h 6367455"/>
                <a:gd name="connsiteX4160" fmla="*/ 4257021 w 6891715"/>
                <a:gd name="connsiteY4160" fmla="*/ 5561454 h 6367455"/>
                <a:gd name="connsiteX4161" fmla="*/ 4264643 w 6891715"/>
                <a:gd name="connsiteY4161" fmla="*/ 5553841 h 6367455"/>
                <a:gd name="connsiteX4162" fmla="*/ 4280520 w 6891715"/>
                <a:gd name="connsiteY4162" fmla="*/ 5557013 h 6367455"/>
                <a:gd name="connsiteX4163" fmla="*/ 4286872 w 6891715"/>
                <a:gd name="connsiteY4163" fmla="*/ 5570337 h 6367455"/>
                <a:gd name="connsiteX4164" fmla="*/ 4295128 w 6891715"/>
                <a:gd name="connsiteY4164" fmla="*/ 5575730 h 6367455"/>
                <a:gd name="connsiteX4165" fmla="*/ 4318627 w 6891715"/>
                <a:gd name="connsiteY4165" fmla="*/ 5575412 h 6367455"/>
                <a:gd name="connsiteX4166" fmla="*/ 4327201 w 6891715"/>
                <a:gd name="connsiteY4166" fmla="*/ 5566847 h 6367455"/>
                <a:gd name="connsiteX4167" fmla="*/ 4310053 w 6891715"/>
                <a:gd name="connsiteY4167" fmla="*/ 5556696 h 6367455"/>
                <a:gd name="connsiteX4168" fmla="*/ 4311323 w 6891715"/>
                <a:gd name="connsiteY4168" fmla="*/ 5550351 h 6367455"/>
                <a:gd name="connsiteX4169" fmla="*/ 4326884 w 6891715"/>
                <a:gd name="connsiteY4169" fmla="*/ 5547813 h 6367455"/>
                <a:gd name="connsiteX4170" fmla="*/ 4345937 w 6891715"/>
                <a:gd name="connsiteY4170" fmla="*/ 5550034 h 6367455"/>
                <a:gd name="connsiteX4171" fmla="*/ 4345302 w 6891715"/>
                <a:gd name="connsiteY4171" fmla="*/ 5558599 h 6367455"/>
                <a:gd name="connsiteX4172" fmla="*/ 4334505 w 6891715"/>
                <a:gd name="connsiteY4172" fmla="*/ 5560503 h 6367455"/>
                <a:gd name="connsiteX4173" fmla="*/ 4358957 w 6891715"/>
                <a:gd name="connsiteY4173" fmla="*/ 5572875 h 6367455"/>
                <a:gd name="connsiteX4174" fmla="*/ 4384361 w 6891715"/>
                <a:gd name="connsiteY4174" fmla="*/ 5570971 h 6367455"/>
                <a:gd name="connsiteX4175" fmla="*/ 4414847 w 6891715"/>
                <a:gd name="connsiteY4175" fmla="*/ 5562089 h 6367455"/>
                <a:gd name="connsiteX4176" fmla="*/ 4437076 w 6891715"/>
                <a:gd name="connsiteY4176" fmla="*/ 5559551 h 6367455"/>
                <a:gd name="connsiteX4177" fmla="*/ 4446602 w 6891715"/>
                <a:gd name="connsiteY4177" fmla="*/ 5562723 h 6367455"/>
                <a:gd name="connsiteX4178" fmla="*/ 4458352 w 6891715"/>
                <a:gd name="connsiteY4178" fmla="*/ 5562723 h 6367455"/>
                <a:gd name="connsiteX4179" fmla="*/ 4458034 w 6891715"/>
                <a:gd name="connsiteY4179" fmla="*/ 5550034 h 6367455"/>
                <a:gd name="connsiteX4180" fmla="*/ 4452636 w 6891715"/>
                <a:gd name="connsiteY4180" fmla="*/ 5546862 h 6367455"/>
                <a:gd name="connsiteX4181" fmla="*/ 4438346 w 6891715"/>
                <a:gd name="connsiteY4181" fmla="*/ 5551303 h 6367455"/>
                <a:gd name="connsiteX4182" fmla="*/ 4430725 w 6891715"/>
                <a:gd name="connsiteY4182" fmla="*/ 5547179 h 6367455"/>
                <a:gd name="connsiteX4183" fmla="*/ 4421198 w 6891715"/>
                <a:gd name="connsiteY4183" fmla="*/ 5540834 h 6367455"/>
                <a:gd name="connsiteX4184" fmla="*/ 4438981 w 6891715"/>
                <a:gd name="connsiteY4184" fmla="*/ 5533221 h 6367455"/>
                <a:gd name="connsiteX4185" fmla="*/ 4442157 w 6891715"/>
                <a:gd name="connsiteY4185" fmla="*/ 5528145 h 6367455"/>
                <a:gd name="connsiteX4186" fmla="*/ 4469784 w 6891715"/>
                <a:gd name="connsiteY4186" fmla="*/ 5528780 h 6367455"/>
                <a:gd name="connsiteX4187" fmla="*/ 4481534 w 6891715"/>
                <a:gd name="connsiteY4187" fmla="*/ 5527828 h 6367455"/>
                <a:gd name="connsiteX4188" fmla="*/ 4484074 w 6891715"/>
                <a:gd name="connsiteY4188" fmla="*/ 5521483 h 6367455"/>
                <a:gd name="connsiteX4189" fmla="*/ 4503445 w 6891715"/>
                <a:gd name="connsiteY4189" fmla="*/ 5522118 h 6367455"/>
                <a:gd name="connsiteX4190" fmla="*/ 4525674 w 6891715"/>
                <a:gd name="connsiteY4190" fmla="*/ 5523070 h 6367455"/>
                <a:gd name="connsiteX4191" fmla="*/ 4518053 w 6891715"/>
                <a:gd name="connsiteY4191" fmla="*/ 5517677 h 6367455"/>
                <a:gd name="connsiteX4192" fmla="*/ 4503445 w 6891715"/>
                <a:gd name="connsiteY4192" fmla="*/ 5516091 h 6367455"/>
                <a:gd name="connsiteX4193" fmla="*/ 4489473 w 6891715"/>
                <a:gd name="connsiteY4193" fmla="*/ 5516091 h 6367455"/>
                <a:gd name="connsiteX4194" fmla="*/ 4484074 w 6891715"/>
                <a:gd name="connsiteY4194" fmla="*/ 5521483 h 6367455"/>
                <a:gd name="connsiteX4195" fmla="*/ 4471372 w 6891715"/>
                <a:gd name="connsiteY4195" fmla="*/ 5518311 h 6367455"/>
                <a:gd name="connsiteX4196" fmla="*/ 4466291 w 6891715"/>
                <a:gd name="connsiteY4196" fmla="*/ 5513236 h 6367455"/>
                <a:gd name="connsiteX4197" fmla="*/ 4467244 w 6891715"/>
                <a:gd name="connsiteY4197" fmla="*/ 5502767 h 6367455"/>
                <a:gd name="connsiteX4198" fmla="*/ 4457717 w 6891715"/>
                <a:gd name="connsiteY4198" fmla="*/ 5498326 h 6367455"/>
                <a:gd name="connsiteX4199" fmla="*/ 4449143 w 6891715"/>
                <a:gd name="connsiteY4199" fmla="*/ 5491030 h 6367455"/>
                <a:gd name="connsiteX4200" fmla="*/ 4451366 w 6891715"/>
                <a:gd name="connsiteY4200" fmla="*/ 5488174 h 6367455"/>
                <a:gd name="connsiteX4201" fmla="*/ 4445967 w 6891715"/>
                <a:gd name="connsiteY4201" fmla="*/ 5484050 h 6367455"/>
                <a:gd name="connsiteX4202" fmla="*/ 4450413 w 6891715"/>
                <a:gd name="connsiteY4202" fmla="*/ 5474216 h 6367455"/>
                <a:gd name="connsiteX4203" fmla="*/ 4454224 w 6891715"/>
                <a:gd name="connsiteY4203" fmla="*/ 5462796 h 6367455"/>
                <a:gd name="connsiteX4204" fmla="*/ 4471054 w 6891715"/>
                <a:gd name="connsiteY4204" fmla="*/ 5460576 h 6367455"/>
                <a:gd name="connsiteX4205" fmla="*/ 4485979 w 6891715"/>
                <a:gd name="connsiteY4205" fmla="*/ 5470727 h 6367455"/>
                <a:gd name="connsiteX4206" fmla="*/ 4497729 w 6891715"/>
                <a:gd name="connsiteY4206" fmla="*/ 5466603 h 6367455"/>
                <a:gd name="connsiteX4207" fmla="*/ 4519005 w 6891715"/>
                <a:gd name="connsiteY4207" fmla="*/ 5472630 h 6367455"/>
                <a:gd name="connsiteX4208" fmla="*/ 4540282 w 6891715"/>
                <a:gd name="connsiteY4208" fmla="*/ 5474216 h 6367455"/>
                <a:gd name="connsiteX4209" fmla="*/ 4576801 w 6891715"/>
                <a:gd name="connsiteY4209" fmla="*/ 5462796 h 6367455"/>
                <a:gd name="connsiteX4210" fmla="*/ 4615225 w 6891715"/>
                <a:gd name="connsiteY4210" fmla="*/ 5473899 h 6367455"/>
                <a:gd name="connsiteX4211" fmla="*/ 4632055 w 6891715"/>
                <a:gd name="connsiteY4211" fmla="*/ 5472630 h 6367455"/>
                <a:gd name="connsiteX4212" fmla="*/ 4660635 w 6891715"/>
                <a:gd name="connsiteY4212" fmla="*/ 5469141 h 6367455"/>
                <a:gd name="connsiteX4213" fmla="*/ 4667939 w 6891715"/>
                <a:gd name="connsiteY4213" fmla="*/ 5447252 h 6367455"/>
                <a:gd name="connsiteX4214" fmla="*/ 4721606 w 6891715"/>
                <a:gd name="connsiteY4214" fmla="*/ 5417115 h 6367455"/>
                <a:gd name="connsiteX4215" fmla="*/ 4777179 w 6891715"/>
                <a:gd name="connsiteY4215" fmla="*/ 5385075 h 6367455"/>
                <a:gd name="connsiteX4216" fmla="*/ 4808934 w 6891715"/>
                <a:gd name="connsiteY4216" fmla="*/ 5377144 h 6367455"/>
                <a:gd name="connsiteX4217" fmla="*/ 4837197 w 6891715"/>
                <a:gd name="connsiteY4217" fmla="*/ 5363504 h 6367455"/>
                <a:gd name="connsiteX4218" fmla="*/ 4847994 w 6891715"/>
                <a:gd name="connsiteY4218" fmla="*/ 5354938 h 6367455"/>
                <a:gd name="connsiteX4219" fmla="*/ 4929288 w 6891715"/>
                <a:gd name="connsiteY4219" fmla="*/ 5357476 h 6367455"/>
                <a:gd name="connsiteX4220" fmla="*/ 4984543 w 6891715"/>
                <a:gd name="connsiteY4220" fmla="*/ 5364138 h 6367455"/>
                <a:gd name="connsiteX4221" fmla="*/ 5002644 w 6891715"/>
                <a:gd name="connsiteY4221" fmla="*/ 5359697 h 6367455"/>
                <a:gd name="connsiteX4222" fmla="*/ 5014076 w 6891715"/>
                <a:gd name="connsiteY4222" fmla="*/ 5347008 h 6367455"/>
                <a:gd name="connsiteX4223" fmla="*/ 5026778 w 6891715"/>
                <a:gd name="connsiteY4223" fmla="*/ 5345104 h 6367455"/>
                <a:gd name="connsiteX4224" fmla="*/ 5042021 w 6891715"/>
                <a:gd name="connsiteY4224" fmla="*/ 5383489 h 6367455"/>
                <a:gd name="connsiteX4225" fmla="*/ 5058851 w 6891715"/>
                <a:gd name="connsiteY4225" fmla="*/ 5387613 h 6367455"/>
                <a:gd name="connsiteX4226" fmla="*/ 5071553 w 6891715"/>
                <a:gd name="connsiteY4226" fmla="*/ 5399033 h 6367455"/>
                <a:gd name="connsiteX4227" fmla="*/ 5089654 w 6891715"/>
                <a:gd name="connsiteY4227" fmla="*/ 5402205 h 6367455"/>
                <a:gd name="connsiteX4228" fmla="*/ 5111883 w 6891715"/>
                <a:gd name="connsiteY4228" fmla="*/ 5391420 h 6367455"/>
                <a:gd name="connsiteX4229" fmla="*/ 5119504 w 6891715"/>
                <a:gd name="connsiteY4229" fmla="*/ 5394592 h 6367455"/>
                <a:gd name="connsiteX4230" fmla="*/ 5129031 w 6891715"/>
                <a:gd name="connsiteY4230" fmla="*/ 5401888 h 6367455"/>
                <a:gd name="connsiteX4231" fmla="*/ 5145227 w 6891715"/>
                <a:gd name="connsiteY4231" fmla="*/ 5438687 h 6367455"/>
                <a:gd name="connsiteX4232" fmla="*/ 5162057 w 6891715"/>
                <a:gd name="connsiteY4232" fmla="*/ 5443445 h 6367455"/>
                <a:gd name="connsiteX4233" fmla="*/ 5170313 w 6891715"/>
                <a:gd name="connsiteY4233" fmla="*/ 5439321 h 6367455"/>
                <a:gd name="connsiteX4234" fmla="*/ 5178570 w 6891715"/>
                <a:gd name="connsiteY4234" fmla="*/ 5438687 h 6367455"/>
                <a:gd name="connsiteX4235" fmla="*/ 5189049 w 6891715"/>
                <a:gd name="connsiteY4235" fmla="*/ 5448204 h 6367455"/>
                <a:gd name="connsiteX4236" fmla="*/ 5199211 w 6891715"/>
                <a:gd name="connsiteY4236" fmla="*/ 5454548 h 6367455"/>
                <a:gd name="connsiteX4237" fmla="*/ 5223345 w 6891715"/>
                <a:gd name="connsiteY4237" fmla="*/ 5460576 h 6367455"/>
                <a:gd name="connsiteX4238" fmla="*/ 5241129 w 6891715"/>
                <a:gd name="connsiteY4238" fmla="*/ 5475168 h 6367455"/>
                <a:gd name="connsiteX4239" fmla="*/ 5251608 w 6891715"/>
                <a:gd name="connsiteY4239" fmla="*/ 5480561 h 6367455"/>
                <a:gd name="connsiteX4240" fmla="*/ 5253831 w 6891715"/>
                <a:gd name="connsiteY4240" fmla="*/ 5470727 h 6367455"/>
                <a:gd name="connsiteX4241" fmla="*/ 5262087 w 6891715"/>
                <a:gd name="connsiteY4241" fmla="*/ 5470727 h 6367455"/>
                <a:gd name="connsiteX4242" fmla="*/ 5290032 w 6891715"/>
                <a:gd name="connsiteY4242" fmla="*/ 5485954 h 6367455"/>
                <a:gd name="connsiteX4243" fmla="*/ 5318930 w 6891715"/>
                <a:gd name="connsiteY4243" fmla="*/ 5495471 h 6367455"/>
                <a:gd name="connsiteX4244" fmla="*/ 5356084 w 6891715"/>
                <a:gd name="connsiteY4244" fmla="*/ 5482464 h 6367455"/>
                <a:gd name="connsiteX4245" fmla="*/ 5421501 w 6891715"/>
                <a:gd name="connsiteY4245" fmla="*/ 5468824 h 6367455"/>
                <a:gd name="connsiteX4246" fmla="*/ 5495174 w 6891715"/>
                <a:gd name="connsiteY4246" fmla="*/ 5479927 h 6367455"/>
                <a:gd name="connsiteX4247" fmla="*/ 5517720 w 6891715"/>
                <a:gd name="connsiteY4247" fmla="*/ 5481830 h 6367455"/>
                <a:gd name="connsiteX4248" fmla="*/ 5564401 w 6891715"/>
                <a:gd name="connsiteY4248" fmla="*/ 5452645 h 6367455"/>
                <a:gd name="connsiteX4249" fmla="*/ 5579961 w 6891715"/>
                <a:gd name="connsiteY4249" fmla="*/ 5450424 h 6367455"/>
                <a:gd name="connsiteX4250" fmla="*/ 5598062 w 6891715"/>
                <a:gd name="connsiteY4250" fmla="*/ 5437735 h 6367455"/>
                <a:gd name="connsiteX4251" fmla="*/ 5650459 w 6891715"/>
                <a:gd name="connsiteY4251" fmla="*/ 5377144 h 6367455"/>
                <a:gd name="connsiteX4252" fmla="*/ 5660621 w 6891715"/>
                <a:gd name="connsiteY4252" fmla="*/ 5382854 h 6367455"/>
                <a:gd name="connsiteX4253" fmla="*/ 5660866 w 6891715"/>
                <a:gd name="connsiteY4253" fmla="*/ 5382796 h 6367455"/>
                <a:gd name="connsiteX4254" fmla="*/ 5650740 w 6891715"/>
                <a:gd name="connsiteY4254" fmla="*/ 5377092 h 6367455"/>
                <a:gd name="connsiteX4255" fmla="*/ 5651375 w 6891715"/>
                <a:gd name="connsiteY4255" fmla="*/ 5348489 h 6367455"/>
                <a:gd name="connsiteX4256" fmla="*/ 5636460 w 6891715"/>
                <a:gd name="connsiteY4256" fmla="*/ 5328467 h 6367455"/>
                <a:gd name="connsiteX4257" fmla="*/ 5629479 w 6891715"/>
                <a:gd name="connsiteY4257" fmla="*/ 5271897 h 6367455"/>
                <a:gd name="connsiteX4258" fmla="*/ 5604092 w 6891715"/>
                <a:gd name="connsiteY4258" fmla="*/ 5243611 h 6367455"/>
                <a:gd name="connsiteX4259" fmla="*/ 5598380 w 6891715"/>
                <a:gd name="connsiteY4259" fmla="*/ 5224543 h 6367455"/>
                <a:gd name="connsiteX4260" fmla="*/ 5585686 w 6891715"/>
                <a:gd name="connsiteY4260" fmla="*/ 5214373 h 6367455"/>
                <a:gd name="connsiteX4261" fmla="*/ 5545384 w 6891715"/>
                <a:gd name="connsiteY4261" fmla="*/ 5211513 h 6367455"/>
                <a:gd name="connsiteX4262" fmla="*/ 5520949 w 6891715"/>
                <a:gd name="connsiteY4262" fmla="*/ 5202296 h 6367455"/>
                <a:gd name="connsiteX4263" fmla="*/ 5511429 w 6891715"/>
                <a:gd name="connsiteY4263" fmla="*/ 5181956 h 6367455"/>
                <a:gd name="connsiteX4264" fmla="*/ 5512381 w 6891715"/>
                <a:gd name="connsiteY4264" fmla="*/ 5175600 h 6367455"/>
                <a:gd name="connsiteX4265" fmla="*/ 5502861 w 6891715"/>
                <a:gd name="connsiteY4265" fmla="*/ 5178142 h 6367455"/>
                <a:gd name="connsiteX4266" fmla="*/ 5482869 w 6891715"/>
                <a:gd name="connsiteY4266" fmla="*/ 5165430 h 6367455"/>
                <a:gd name="connsiteX4267" fmla="*/ 5475253 w 6891715"/>
                <a:gd name="connsiteY4267" fmla="*/ 5146997 h 6367455"/>
                <a:gd name="connsiteX4268" fmla="*/ 5474184 w 6891715"/>
                <a:gd name="connsiteY4268" fmla="*/ 5146401 h 6367455"/>
                <a:gd name="connsiteX4269" fmla="*/ 5451638 w 6891715"/>
                <a:gd name="connsiteY4269" fmla="*/ 5128307 h 6367455"/>
                <a:gd name="connsiteX4270" fmla="*/ 5417342 w 6891715"/>
                <a:gd name="connsiteY4270" fmla="*/ 5083548 h 6367455"/>
                <a:gd name="connsiteX4271" fmla="*/ 5373837 w 6891715"/>
                <a:gd name="connsiteY4271" fmla="*/ 5054026 h 6367455"/>
                <a:gd name="connsiteX4272" fmla="*/ 5345257 w 6891715"/>
                <a:gd name="connsiteY4272" fmla="*/ 5042598 h 6367455"/>
                <a:gd name="connsiteX4273" fmla="*/ 5320806 w 6891715"/>
                <a:gd name="connsiteY4273" fmla="*/ 5037837 h 6367455"/>
                <a:gd name="connsiteX4274" fmla="*/ 5300482 w 6891715"/>
                <a:gd name="connsiteY4274" fmla="*/ 5026409 h 6367455"/>
                <a:gd name="connsiteX4275" fmla="*/ 5300165 w 6891715"/>
                <a:gd name="connsiteY4275" fmla="*/ 5016886 h 6367455"/>
                <a:gd name="connsiteX4276" fmla="*/ 5286510 w 6891715"/>
                <a:gd name="connsiteY4276" fmla="*/ 5008632 h 6367455"/>
                <a:gd name="connsiteX4277" fmla="*/ 5282381 w 6891715"/>
                <a:gd name="connsiteY4277" fmla="*/ 5016886 h 6367455"/>
                <a:gd name="connsiteX4278" fmla="*/ 5270950 w 6891715"/>
                <a:gd name="connsiteY4278" fmla="*/ 5014029 h 6367455"/>
                <a:gd name="connsiteX4279" fmla="*/ 5255072 w 6891715"/>
                <a:gd name="connsiteY4279" fmla="*/ 5010854 h 6367455"/>
                <a:gd name="connsiteX4280" fmla="*/ 5245228 w 6891715"/>
                <a:gd name="connsiteY4280" fmla="*/ 5009267 h 6367455"/>
                <a:gd name="connsiteX4281" fmla="*/ 5229032 w 6891715"/>
                <a:gd name="connsiteY4281" fmla="*/ 4980697 h 6367455"/>
                <a:gd name="connsiteX4282" fmla="*/ 5211885 w 6891715"/>
                <a:gd name="connsiteY4282" fmla="*/ 4944192 h 6367455"/>
                <a:gd name="connsiteX4283" fmla="*/ 5193784 w 6891715"/>
                <a:gd name="connsiteY4283" fmla="*/ 4938795 h 6367455"/>
                <a:gd name="connsiteX4284" fmla="*/ 5176636 w 6891715"/>
                <a:gd name="connsiteY4284" fmla="*/ 4938160 h 6367455"/>
                <a:gd name="connsiteX4285" fmla="*/ 5171555 w 6891715"/>
                <a:gd name="connsiteY4285" fmla="*/ 4925145 h 6367455"/>
                <a:gd name="connsiteX4286" fmla="*/ 5202358 w 6891715"/>
                <a:gd name="connsiteY4286" fmla="*/ 4917844 h 6367455"/>
                <a:gd name="connsiteX4287" fmla="*/ 5199817 w 6891715"/>
                <a:gd name="connsiteY4287" fmla="*/ 4907369 h 6367455"/>
                <a:gd name="connsiteX4288" fmla="*/ 5190291 w 6891715"/>
                <a:gd name="connsiteY4288" fmla="*/ 4906099 h 6367455"/>
                <a:gd name="connsiteX4289" fmla="*/ 5185210 w 6891715"/>
                <a:gd name="connsiteY4289" fmla="*/ 4911495 h 6367455"/>
                <a:gd name="connsiteX4290" fmla="*/ 5188068 w 6891715"/>
                <a:gd name="connsiteY4290" fmla="*/ 4894671 h 6367455"/>
                <a:gd name="connsiteX4291" fmla="*/ 5207121 w 6891715"/>
                <a:gd name="connsiteY4291" fmla="*/ 4898798 h 6367455"/>
                <a:gd name="connsiteX4292" fmla="*/ 5217918 w 6891715"/>
                <a:gd name="connsiteY4292" fmla="*/ 4907051 h 6367455"/>
                <a:gd name="connsiteX4293" fmla="*/ 5216965 w 6891715"/>
                <a:gd name="connsiteY4293" fmla="*/ 4915305 h 6367455"/>
                <a:gd name="connsiteX4294" fmla="*/ 5234748 w 6891715"/>
                <a:gd name="connsiteY4294" fmla="*/ 4917527 h 6367455"/>
                <a:gd name="connsiteX4295" fmla="*/ 5225222 w 6891715"/>
                <a:gd name="connsiteY4295" fmla="*/ 4907051 h 6367455"/>
                <a:gd name="connsiteX4296" fmla="*/ 5243322 w 6891715"/>
                <a:gd name="connsiteY4296" fmla="*/ 4908956 h 6367455"/>
                <a:gd name="connsiteX4297" fmla="*/ 5249673 w 6891715"/>
                <a:gd name="connsiteY4297" fmla="*/ 4901655 h 6367455"/>
                <a:gd name="connsiteX4298" fmla="*/ 5252531 w 6891715"/>
                <a:gd name="connsiteY4298" fmla="*/ 4881338 h 6367455"/>
                <a:gd name="connsiteX4299" fmla="*/ 5262058 w 6891715"/>
                <a:gd name="connsiteY4299" fmla="*/ 4868641 h 6367455"/>
                <a:gd name="connsiteX4300" fmla="*/ 5276983 w 6891715"/>
                <a:gd name="connsiteY4300" fmla="*/ 4862292 h 6367455"/>
                <a:gd name="connsiteX4301" fmla="*/ 5279841 w 6891715"/>
                <a:gd name="connsiteY4301" fmla="*/ 4842293 h 6367455"/>
                <a:gd name="connsiteX4302" fmla="*/ 5300482 w 6891715"/>
                <a:gd name="connsiteY4302" fmla="*/ 4809279 h 6367455"/>
                <a:gd name="connsiteX4303" fmla="*/ 5309056 w 6891715"/>
                <a:gd name="connsiteY4303" fmla="*/ 4810232 h 6367455"/>
                <a:gd name="connsiteX4304" fmla="*/ 5302705 w 6891715"/>
                <a:gd name="connsiteY4304" fmla="*/ 4819755 h 6367455"/>
                <a:gd name="connsiteX4305" fmla="*/ 5305245 w 6891715"/>
                <a:gd name="connsiteY4305" fmla="*/ 4831500 h 6367455"/>
                <a:gd name="connsiteX4306" fmla="*/ 5318900 w 6891715"/>
                <a:gd name="connsiteY4306" fmla="*/ 4840706 h 6367455"/>
                <a:gd name="connsiteX4307" fmla="*/ 5328109 w 6891715"/>
                <a:gd name="connsiteY4307" fmla="*/ 4832135 h 6367455"/>
                <a:gd name="connsiteX4308" fmla="*/ 5327157 w 6891715"/>
                <a:gd name="connsiteY4308" fmla="*/ 4827056 h 6367455"/>
                <a:gd name="connsiteX4309" fmla="*/ 5322711 w 6891715"/>
                <a:gd name="connsiteY4309" fmla="*/ 4821660 h 6367455"/>
                <a:gd name="connsiteX4310" fmla="*/ 5323981 w 6891715"/>
                <a:gd name="connsiteY4310" fmla="*/ 4831183 h 6367455"/>
                <a:gd name="connsiteX4311" fmla="*/ 5316360 w 6891715"/>
                <a:gd name="connsiteY4311" fmla="*/ 4823882 h 6367455"/>
                <a:gd name="connsiteX4312" fmla="*/ 5314454 w 6891715"/>
                <a:gd name="connsiteY4312" fmla="*/ 4815628 h 6367455"/>
                <a:gd name="connsiteX4313" fmla="*/ 5317630 w 6891715"/>
                <a:gd name="connsiteY4313" fmla="*/ 4811501 h 6367455"/>
                <a:gd name="connsiteX4314" fmla="*/ 5327157 w 6891715"/>
                <a:gd name="connsiteY4314" fmla="*/ 4801978 h 6367455"/>
                <a:gd name="connsiteX4315" fmla="*/ 5333508 w 6891715"/>
                <a:gd name="connsiteY4315" fmla="*/ 4801661 h 6367455"/>
                <a:gd name="connsiteX4316" fmla="*/ 5342082 w 6891715"/>
                <a:gd name="connsiteY4316" fmla="*/ 4813089 h 6367455"/>
                <a:gd name="connsiteX4317" fmla="*/ 5351608 w 6891715"/>
                <a:gd name="connsiteY4317" fmla="*/ 4815311 h 6367455"/>
                <a:gd name="connsiteX4318" fmla="*/ 5359547 w 6891715"/>
                <a:gd name="connsiteY4318" fmla="*/ 4808010 h 6367455"/>
                <a:gd name="connsiteX4319" fmla="*/ 5342717 w 6891715"/>
                <a:gd name="connsiteY4319" fmla="*/ 4796264 h 6367455"/>
                <a:gd name="connsiteX4320" fmla="*/ 5340494 w 6891715"/>
                <a:gd name="connsiteY4320" fmla="*/ 4790868 h 6367455"/>
                <a:gd name="connsiteX4321" fmla="*/ 5309691 w 6891715"/>
                <a:gd name="connsiteY4321" fmla="*/ 4767060 h 6367455"/>
                <a:gd name="connsiteX4322" fmla="*/ 5305563 w 6891715"/>
                <a:gd name="connsiteY4322" fmla="*/ 4772456 h 6367455"/>
                <a:gd name="connsiteX4323" fmla="*/ 5292861 w 6891715"/>
                <a:gd name="connsiteY4323" fmla="*/ 4758806 h 6367455"/>
                <a:gd name="connsiteX4324" fmla="*/ 5283969 w 6891715"/>
                <a:gd name="connsiteY4324" fmla="*/ 4741030 h 6367455"/>
                <a:gd name="connsiteX4325" fmla="*/ 5280794 w 6891715"/>
                <a:gd name="connsiteY4325" fmla="*/ 4721983 h 6367455"/>
                <a:gd name="connsiteX4326" fmla="*/ 5298894 w 6891715"/>
                <a:gd name="connsiteY4326" fmla="*/ 4732459 h 6367455"/>
                <a:gd name="connsiteX4327" fmla="*/ 5315725 w 6891715"/>
                <a:gd name="connsiteY4327" fmla="*/ 4725792 h 6367455"/>
                <a:gd name="connsiteX4328" fmla="*/ 5318900 w 6891715"/>
                <a:gd name="connsiteY4328" fmla="*/ 4719444 h 6367455"/>
                <a:gd name="connsiteX4329" fmla="*/ 5328427 w 6891715"/>
                <a:gd name="connsiteY4329" fmla="*/ 4721666 h 6367455"/>
                <a:gd name="connsiteX4330" fmla="*/ 5336048 w 6891715"/>
                <a:gd name="connsiteY4330" fmla="*/ 4728967 h 6367455"/>
                <a:gd name="connsiteX4331" fmla="*/ 5356689 w 6891715"/>
                <a:gd name="connsiteY4331" fmla="*/ 4728649 h 6367455"/>
                <a:gd name="connsiteX4332" fmla="*/ 5356689 w 6891715"/>
                <a:gd name="connsiteY4332" fmla="*/ 4718491 h 6367455"/>
                <a:gd name="connsiteX4333" fmla="*/ 5343987 w 6891715"/>
                <a:gd name="connsiteY4333" fmla="*/ 4709920 h 6367455"/>
                <a:gd name="connsiteX4334" fmla="*/ 5337636 w 6891715"/>
                <a:gd name="connsiteY4334" fmla="*/ 4718491 h 6367455"/>
                <a:gd name="connsiteX4335" fmla="*/ 5331285 w 6891715"/>
                <a:gd name="connsiteY4335" fmla="*/ 4708968 h 6367455"/>
                <a:gd name="connsiteX4336" fmla="*/ 5334460 w 6891715"/>
                <a:gd name="connsiteY4336" fmla="*/ 4700397 h 6367455"/>
                <a:gd name="connsiteX4337" fmla="*/ 5339859 w 6891715"/>
                <a:gd name="connsiteY4337" fmla="*/ 4696270 h 6367455"/>
                <a:gd name="connsiteX4338" fmla="*/ 5363358 w 6891715"/>
                <a:gd name="connsiteY4338" fmla="*/ 4697223 h 6367455"/>
                <a:gd name="connsiteX4339" fmla="*/ 5375742 w 6891715"/>
                <a:gd name="connsiteY4339" fmla="*/ 4686430 h 6367455"/>
                <a:gd name="connsiteX4340" fmla="*/ 5386222 w 6891715"/>
                <a:gd name="connsiteY4340" fmla="*/ 4681986 h 6367455"/>
                <a:gd name="connsiteX4341" fmla="*/ 5430362 w 6891715"/>
                <a:gd name="connsiteY4341" fmla="*/ 4672462 h 6367455"/>
                <a:gd name="connsiteX4342" fmla="*/ 5430362 w 6891715"/>
                <a:gd name="connsiteY4342" fmla="*/ 4663892 h 6367455"/>
                <a:gd name="connsiteX4343" fmla="*/ 5418612 w 6891715"/>
                <a:gd name="connsiteY4343" fmla="*/ 4657543 h 6367455"/>
                <a:gd name="connsiteX4344" fmla="*/ 5420835 w 6891715"/>
                <a:gd name="connsiteY4344" fmla="*/ 4648019 h 6367455"/>
                <a:gd name="connsiteX4345" fmla="*/ 5416707 w 6891715"/>
                <a:gd name="connsiteY4345" fmla="*/ 4641036 h 6367455"/>
                <a:gd name="connsiteX4346" fmla="*/ 5393208 w 6891715"/>
                <a:gd name="connsiteY4346" fmla="*/ 4645163 h 6367455"/>
                <a:gd name="connsiteX4347" fmla="*/ 5379553 w 6891715"/>
                <a:gd name="connsiteY4347" fmla="*/ 4654686 h 6367455"/>
                <a:gd name="connsiteX4348" fmla="*/ 5352243 w 6891715"/>
                <a:gd name="connsiteY4348" fmla="*/ 4657225 h 6367455"/>
                <a:gd name="connsiteX4349" fmla="*/ 5331230 w 6891715"/>
                <a:gd name="connsiteY4349" fmla="*/ 4660361 h 6367455"/>
                <a:gd name="connsiteX4350" fmla="*/ 5331109 w 6891715"/>
                <a:gd name="connsiteY4350" fmla="*/ 4661094 h 6367455"/>
                <a:gd name="connsiteX4351" fmla="*/ 5315234 w 6891715"/>
                <a:gd name="connsiteY4351" fmla="*/ 4676033 h 6367455"/>
                <a:gd name="connsiteX4352" fmla="*/ 5309836 w 6891715"/>
                <a:gd name="connsiteY4352" fmla="*/ 4676351 h 6367455"/>
                <a:gd name="connsiteX4353" fmla="*/ 5314281 w 6891715"/>
                <a:gd name="connsiteY4353" fmla="*/ 4666816 h 6367455"/>
                <a:gd name="connsiteX4354" fmla="*/ 5285389 w 6891715"/>
                <a:gd name="connsiteY4354" fmla="*/ 4662366 h 6367455"/>
                <a:gd name="connsiteX4355" fmla="*/ 5258401 w 6891715"/>
                <a:gd name="connsiteY4355" fmla="*/ 4676669 h 6367455"/>
                <a:gd name="connsiteX4356" fmla="*/ 5249829 w 6891715"/>
                <a:gd name="connsiteY4356" fmla="*/ 4690337 h 6367455"/>
                <a:gd name="connsiteX4357" fmla="*/ 5242844 w 6891715"/>
                <a:gd name="connsiteY4357" fmla="*/ 4694787 h 6367455"/>
                <a:gd name="connsiteX4358" fmla="*/ 5238399 w 6891715"/>
                <a:gd name="connsiteY4358" fmla="*/ 4692562 h 6367455"/>
                <a:gd name="connsiteX4359" fmla="*/ 5206649 w 6891715"/>
                <a:gd name="connsiteY4359" fmla="*/ 4704640 h 6367455"/>
                <a:gd name="connsiteX4360" fmla="*/ 5195219 w 6891715"/>
                <a:gd name="connsiteY4360" fmla="*/ 4725936 h 6367455"/>
                <a:gd name="connsiteX4361" fmla="*/ 5184741 w 6891715"/>
                <a:gd name="connsiteY4361" fmla="*/ 4732293 h 6367455"/>
                <a:gd name="connsiteX4362" fmla="*/ 5178391 w 6891715"/>
                <a:gd name="connsiteY4362" fmla="*/ 4719579 h 6367455"/>
                <a:gd name="connsiteX4363" fmla="*/ 5164421 w 6891715"/>
                <a:gd name="connsiteY4363" fmla="*/ 4717672 h 6367455"/>
                <a:gd name="connsiteX4364" fmla="*/ 5151721 w 6891715"/>
                <a:gd name="connsiteY4364" fmla="*/ 4719897 h 6367455"/>
                <a:gd name="connsiteX4365" fmla="*/ 5147594 w 6891715"/>
                <a:gd name="connsiteY4365" fmla="*/ 4731657 h 6367455"/>
                <a:gd name="connsiteX4366" fmla="*/ 5144736 w 6891715"/>
                <a:gd name="connsiteY4366" fmla="*/ 4744053 h 6367455"/>
                <a:gd name="connsiteX4367" fmla="*/ 5132036 w 6891715"/>
                <a:gd name="connsiteY4367" fmla="*/ 4746596 h 6367455"/>
                <a:gd name="connsiteX4368" fmla="*/ 5132036 w 6891715"/>
                <a:gd name="connsiteY4368" fmla="*/ 4739921 h 6367455"/>
                <a:gd name="connsiteX4369" fmla="*/ 5116161 w 6891715"/>
                <a:gd name="connsiteY4369" fmla="*/ 4732611 h 6367455"/>
                <a:gd name="connsiteX4370" fmla="*/ 5101239 w 6891715"/>
                <a:gd name="connsiteY4370" fmla="*/ 4750728 h 6367455"/>
                <a:gd name="connsiteX4371" fmla="*/ 5080284 w 6891715"/>
                <a:gd name="connsiteY4371" fmla="*/ 4761535 h 6367455"/>
                <a:gd name="connsiteX4372" fmla="*/ 5055836 w 6891715"/>
                <a:gd name="connsiteY4372" fmla="*/ 4769164 h 6367455"/>
                <a:gd name="connsiteX4373" fmla="*/ 5050756 w 6891715"/>
                <a:gd name="connsiteY4373" fmla="*/ 4763124 h 6367455"/>
                <a:gd name="connsiteX4374" fmla="*/ 5045994 w 6891715"/>
                <a:gd name="connsiteY4374" fmla="*/ 4736425 h 6367455"/>
                <a:gd name="connsiteX4375" fmla="*/ 5040914 w 6891715"/>
                <a:gd name="connsiteY4375" fmla="*/ 4745960 h 6367455"/>
                <a:gd name="connsiteX4376" fmla="*/ 5045359 w 6891715"/>
                <a:gd name="connsiteY4376" fmla="*/ 4773296 h 6367455"/>
                <a:gd name="connsiteX4377" fmla="*/ 5051709 w 6891715"/>
                <a:gd name="connsiteY4377" fmla="*/ 4774567 h 6367455"/>
                <a:gd name="connsiteX4378" fmla="*/ 5042501 w 6891715"/>
                <a:gd name="connsiteY4378" fmla="*/ 4780924 h 6367455"/>
                <a:gd name="connsiteX4379" fmla="*/ 5039961 w 6891715"/>
                <a:gd name="connsiteY4379" fmla="*/ 4775838 h 6367455"/>
                <a:gd name="connsiteX4380" fmla="*/ 5039009 w 6891715"/>
                <a:gd name="connsiteY4380" fmla="*/ 4766303 h 6367455"/>
                <a:gd name="connsiteX4381" fmla="*/ 5033611 w 6891715"/>
                <a:gd name="connsiteY4381" fmla="*/ 4758992 h 6367455"/>
                <a:gd name="connsiteX4382" fmla="*/ 5028531 w 6891715"/>
                <a:gd name="connsiteY4382" fmla="*/ 4776792 h 6367455"/>
                <a:gd name="connsiteX4383" fmla="*/ 5032976 w 6891715"/>
                <a:gd name="connsiteY4383" fmla="*/ 4779017 h 6367455"/>
                <a:gd name="connsiteX4384" fmla="*/ 5019006 w 6891715"/>
                <a:gd name="connsiteY4384" fmla="*/ 4792684 h 6367455"/>
                <a:gd name="connsiteX4385" fmla="*/ 5004401 w 6891715"/>
                <a:gd name="connsiteY4385" fmla="*/ 4799359 h 6367455"/>
                <a:gd name="connsiteX4386" fmla="*/ 4999004 w 6891715"/>
                <a:gd name="connsiteY4386" fmla="*/ 4803491 h 6367455"/>
                <a:gd name="connsiteX4387" fmla="*/ 4987574 w 6891715"/>
                <a:gd name="connsiteY4387" fmla="*/ 4805716 h 6367455"/>
                <a:gd name="connsiteX4388" fmla="*/ 4983446 w 6891715"/>
                <a:gd name="connsiteY4388" fmla="*/ 4824787 h 6367455"/>
                <a:gd name="connsiteX4389" fmla="*/ 4974874 w 6891715"/>
                <a:gd name="connsiteY4389" fmla="*/ 4829873 h 6367455"/>
                <a:gd name="connsiteX4390" fmla="*/ 4968524 w 6891715"/>
                <a:gd name="connsiteY4390" fmla="*/ 4826694 h 6367455"/>
                <a:gd name="connsiteX4391" fmla="*/ 4965349 w 6891715"/>
                <a:gd name="connsiteY4391" fmla="*/ 4818748 h 6367455"/>
                <a:gd name="connsiteX4392" fmla="*/ 4974874 w 6891715"/>
                <a:gd name="connsiteY4392" fmla="*/ 4813980 h 6367455"/>
                <a:gd name="connsiteX4393" fmla="*/ 4974874 w 6891715"/>
                <a:gd name="connsiteY4393" fmla="*/ 4810166 h 6367455"/>
                <a:gd name="connsiteX4394" fmla="*/ 4965349 w 6891715"/>
                <a:gd name="connsiteY4394" fmla="*/ 4815570 h 6367455"/>
                <a:gd name="connsiteX4395" fmla="*/ 4952649 w 6891715"/>
                <a:gd name="connsiteY4395" fmla="*/ 4800631 h 6367455"/>
                <a:gd name="connsiteX4396" fmla="*/ 4941854 w 6891715"/>
                <a:gd name="connsiteY4396" fmla="*/ 4801902 h 6367455"/>
                <a:gd name="connsiteX4397" fmla="*/ 4938679 w 6891715"/>
                <a:gd name="connsiteY4397" fmla="*/ 4810166 h 6367455"/>
                <a:gd name="connsiteX4398" fmla="*/ 4930424 w 6891715"/>
                <a:gd name="connsiteY4398" fmla="*/ 4803173 h 6367455"/>
                <a:gd name="connsiteX4399" fmla="*/ 4922804 w 6891715"/>
                <a:gd name="connsiteY4399" fmla="*/ 4814934 h 6367455"/>
                <a:gd name="connsiteX4400" fmla="*/ 4917724 w 6891715"/>
                <a:gd name="connsiteY4400" fmla="*/ 4801902 h 6367455"/>
                <a:gd name="connsiteX4401" fmla="*/ 4910104 w 6891715"/>
                <a:gd name="connsiteY4401" fmla="*/ 4792684 h 6367455"/>
                <a:gd name="connsiteX4402" fmla="*/ 4896451 w 6891715"/>
                <a:gd name="connsiteY4402" fmla="*/ 4784420 h 6367455"/>
                <a:gd name="connsiteX4403" fmla="*/ 4893276 w 6891715"/>
                <a:gd name="connsiteY4403" fmla="*/ 4803491 h 6367455"/>
                <a:gd name="connsiteX4404" fmla="*/ 4900896 w 6891715"/>
                <a:gd name="connsiteY4404" fmla="*/ 4812709 h 6367455"/>
                <a:gd name="connsiteX4405" fmla="*/ 4907246 w 6891715"/>
                <a:gd name="connsiteY4405" fmla="*/ 4819066 h 6367455"/>
                <a:gd name="connsiteX4406" fmla="*/ 4916771 w 6891715"/>
                <a:gd name="connsiteY4406" fmla="*/ 4820020 h 6367455"/>
                <a:gd name="connsiteX4407" fmla="*/ 4929471 w 6891715"/>
                <a:gd name="connsiteY4407" fmla="*/ 4827330 h 6367455"/>
                <a:gd name="connsiteX4408" fmla="*/ 4932646 w 6891715"/>
                <a:gd name="connsiteY4408" fmla="*/ 4840044 h 6367455"/>
                <a:gd name="connsiteX4409" fmla="*/ 4939314 w 6891715"/>
                <a:gd name="connsiteY4409" fmla="*/ 4841951 h 6367455"/>
                <a:gd name="connsiteX4410" fmla="*/ 4937091 w 6891715"/>
                <a:gd name="connsiteY4410" fmla="*/ 4826059 h 6367455"/>
                <a:gd name="connsiteX4411" fmla="*/ 4938679 w 6891715"/>
                <a:gd name="connsiteY4411" fmla="*/ 4819702 h 6367455"/>
                <a:gd name="connsiteX4412" fmla="*/ 4960269 w 6891715"/>
                <a:gd name="connsiteY4412" fmla="*/ 4833051 h 6367455"/>
                <a:gd name="connsiteX4413" fmla="*/ 4969794 w 6891715"/>
                <a:gd name="connsiteY4413" fmla="*/ 4836548 h 6367455"/>
                <a:gd name="connsiteX4414" fmla="*/ 4977414 w 6891715"/>
                <a:gd name="connsiteY4414" fmla="*/ 4841633 h 6367455"/>
                <a:gd name="connsiteX4415" fmla="*/ 4964714 w 6891715"/>
                <a:gd name="connsiteY4415" fmla="*/ 4854347 h 6367455"/>
                <a:gd name="connsiteX4416" fmla="*/ 4963444 w 6891715"/>
                <a:gd name="connsiteY4416" fmla="*/ 4857526 h 6367455"/>
                <a:gd name="connsiteX4417" fmla="*/ 4982811 w 6891715"/>
                <a:gd name="connsiteY4417" fmla="*/ 4855301 h 6367455"/>
                <a:gd name="connsiteX4418" fmla="*/ 4990114 w 6891715"/>
                <a:gd name="connsiteY4418" fmla="*/ 4859433 h 6367455"/>
                <a:gd name="connsiteX4419" fmla="*/ 4983764 w 6891715"/>
                <a:gd name="connsiteY4419" fmla="*/ 4865790 h 6367455"/>
                <a:gd name="connsiteX4420" fmla="*/ 4999639 w 6891715"/>
                <a:gd name="connsiteY4420" fmla="*/ 4865790 h 6367455"/>
                <a:gd name="connsiteX4421" fmla="*/ 5011386 w 6891715"/>
                <a:gd name="connsiteY4421" fmla="*/ 4870876 h 6367455"/>
                <a:gd name="connsiteX4422" fmla="*/ 5021864 w 6891715"/>
                <a:gd name="connsiteY4422" fmla="*/ 4883590 h 6367455"/>
                <a:gd name="connsiteX4423" fmla="*/ 5015831 w 6891715"/>
                <a:gd name="connsiteY4423" fmla="*/ 4909653 h 6367455"/>
                <a:gd name="connsiteX4424" fmla="*/ 5036151 w 6891715"/>
                <a:gd name="connsiteY4424" fmla="*/ 4910607 h 6367455"/>
                <a:gd name="connsiteX4425" fmla="*/ 5076474 w 6891715"/>
                <a:gd name="connsiteY4425" fmla="*/ 4925228 h 6367455"/>
                <a:gd name="connsiteX4426" fmla="*/ 5079649 w 6891715"/>
                <a:gd name="connsiteY4426" fmla="*/ 4917917 h 6367455"/>
                <a:gd name="connsiteX4427" fmla="*/ 5052979 w 6891715"/>
                <a:gd name="connsiteY4427" fmla="*/ 4901071 h 6367455"/>
                <a:gd name="connsiteX4428" fmla="*/ 5031389 w 6891715"/>
                <a:gd name="connsiteY4428" fmla="*/ 4869604 h 6367455"/>
                <a:gd name="connsiteX4429" fmla="*/ 5012974 w 6891715"/>
                <a:gd name="connsiteY4429" fmla="*/ 4834005 h 6367455"/>
                <a:gd name="connsiteX4430" fmla="*/ 5004719 w 6891715"/>
                <a:gd name="connsiteY4430" fmla="*/ 4842269 h 6367455"/>
                <a:gd name="connsiteX4431" fmla="*/ 4999321 w 6891715"/>
                <a:gd name="connsiteY4431" fmla="*/ 4834005 h 6367455"/>
                <a:gd name="connsiteX4432" fmla="*/ 4995194 w 6891715"/>
                <a:gd name="connsiteY4432" fmla="*/ 4819384 h 6367455"/>
                <a:gd name="connsiteX4433" fmla="*/ 5002496 w 6891715"/>
                <a:gd name="connsiteY4433" fmla="*/ 4816205 h 6367455"/>
                <a:gd name="connsiteX4434" fmla="*/ 5001544 w 6891715"/>
                <a:gd name="connsiteY4434" fmla="*/ 4809848 h 6367455"/>
                <a:gd name="connsiteX4435" fmla="*/ 5004719 w 6891715"/>
                <a:gd name="connsiteY4435" fmla="*/ 4807623 h 6367455"/>
                <a:gd name="connsiteX4436" fmla="*/ 5036786 w 6891715"/>
                <a:gd name="connsiteY4436" fmla="*/ 4869604 h 6367455"/>
                <a:gd name="connsiteX4437" fmla="*/ 5057106 w 6891715"/>
                <a:gd name="connsiteY4437" fmla="*/ 4899164 h 6367455"/>
                <a:gd name="connsiteX4438" fmla="*/ 5078696 w 6891715"/>
                <a:gd name="connsiteY4438" fmla="*/ 4909335 h 6367455"/>
                <a:gd name="connsiteX4439" fmla="*/ 5085999 w 6891715"/>
                <a:gd name="connsiteY4439" fmla="*/ 4911560 h 6367455"/>
                <a:gd name="connsiteX4440" fmla="*/ 5094254 w 6891715"/>
                <a:gd name="connsiteY4440" fmla="*/ 4912196 h 6367455"/>
                <a:gd name="connsiteX4441" fmla="*/ 5098381 w 6891715"/>
                <a:gd name="connsiteY4441" fmla="*/ 4905839 h 6367455"/>
                <a:gd name="connsiteX4442" fmla="*/ 5106954 w 6891715"/>
                <a:gd name="connsiteY4442" fmla="*/ 4896304 h 6367455"/>
                <a:gd name="connsiteX4443" fmla="*/ 5116479 w 6891715"/>
                <a:gd name="connsiteY4443" fmla="*/ 4911243 h 6367455"/>
                <a:gd name="connsiteX4444" fmla="*/ 5126004 w 6891715"/>
                <a:gd name="connsiteY4444" fmla="*/ 4904886 h 6367455"/>
                <a:gd name="connsiteX4445" fmla="*/ 5130131 w 6891715"/>
                <a:gd name="connsiteY4445" fmla="*/ 4898211 h 6367455"/>
                <a:gd name="connsiteX4446" fmla="*/ 5148864 w 6891715"/>
                <a:gd name="connsiteY4446" fmla="*/ 4893761 h 6367455"/>
                <a:gd name="connsiteX4447" fmla="*/ 5162834 w 6891715"/>
                <a:gd name="connsiteY4447" fmla="*/ 4895986 h 6367455"/>
                <a:gd name="connsiteX4448" fmla="*/ 5181249 w 6891715"/>
                <a:gd name="connsiteY4448" fmla="*/ 4909335 h 6367455"/>
                <a:gd name="connsiteX4449" fmla="*/ 5175534 w 6891715"/>
                <a:gd name="connsiteY4449" fmla="*/ 4914739 h 6367455"/>
                <a:gd name="connsiteX4450" fmla="*/ 5160929 w 6891715"/>
                <a:gd name="connsiteY4450" fmla="*/ 4912832 h 6367455"/>
                <a:gd name="connsiteX4451" fmla="*/ 5156801 w 6891715"/>
                <a:gd name="connsiteY4451" fmla="*/ 4915057 h 6367455"/>
                <a:gd name="connsiteX4452" fmla="*/ 5156166 w 6891715"/>
                <a:gd name="connsiteY4452" fmla="*/ 4934763 h 6367455"/>
                <a:gd name="connsiteX4453" fmla="*/ 5151721 w 6891715"/>
                <a:gd name="connsiteY4453" fmla="*/ 4947477 h 6367455"/>
                <a:gd name="connsiteX4454" fmla="*/ 5144419 w 6891715"/>
                <a:gd name="connsiteY4454" fmla="*/ 4948749 h 6367455"/>
                <a:gd name="connsiteX4455" fmla="*/ 5131719 w 6891715"/>
                <a:gd name="connsiteY4455" fmla="*/ 4950974 h 6367455"/>
                <a:gd name="connsiteX4456" fmla="*/ 5117114 w 6891715"/>
                <a:gd name="connsiteY4456" fmla="*/ 4960827 h 6367455"/>
                <a:gd name="connsiteX4457" fmla="*/ 5094571 w 6891715"/>
                <a:gd name="connsiteY4457" fmla="*/ 4943028 h 6367455"/>
                <a:gd name="connsiteX4458" fmla="*/ 5071076 w 6891715"/>
                <a:gd name="connsiteY4458" fmla="*/ 4943981 h 6367455"/>
                <a:gd name="connsiteX4459" fmla="*/ 5061869 w 6891715"/>
                <a:gd name="connsiteY4459" fmla="*/ 4955742 h 6367455"/>
                <a:gd name="connsiteX4460" fmla="*/ 5055519 w 6891715"/>
                <a:gd name="connsiteY4460" fmla="*/ 4969409 h 6367455"/>
                <a:gd name="connsiteX4461" fmla="*/ 5033611 w 6891715"/>
                <a:gd name="connsiteY4461" fmla="*/ 4976402 h 6367455"/>
                <a:gd name="connsiteX4462" fmla="*/ 5025039 w 6891715"/>
                <a:gd name="connsiteY4462" fmla="*/ 4986891 h 6367455"/>
                <a:gd name="connsiteX4463" fmla="*/ 5012339 w 6891715"/>
                <a:gd name="connsiteY4463" fmla="*/ 4987845 h 6367455"/>
                <a:gd name="connsiteX4464" fmla="*/ 5002814 w 6891715"/>
                <a:gd name="connsiteY4464" fmla="*/ 4981488 h 6367455"/>
                <a:gd name="connsiteX4465" fmla="*/ 4994241 w 6891715"/>
                <a:gd name="connsiteY4465" fmla="*/ 4986255 h 6367455"/>
                <a:gd name="connsiteX4466" fmla="*/ 4972334 w 6891715"/>
                <a:gd name="connsiteY4466" fmla="*/ 5008505 h 6367455"/>
                <a:gd name="connsiteX4467" fmla="*/ 4941854 w 6891715"/>
                <a:gd name="connsiteY4467" fmla="*/ 5033933 h 6367455"/>
                <a:gd name="connsiteX4468" fmla="*/ 4914866 w 6891715"/>
                <a:gd name="connsiteY4468" fmla="*/ 5053004 h 6367455"/>
                <a:gd name="connsiteX4469" fmla="*/ 4887879 w 6891715"/>
                <a:gd name="connsiteY4469" fmla="*/ 5037429 h 6367455"/>
                <a:gd name="connsiteX4470" fmla="*/ 4861526 w 6891715"/>
                <a:gd name="connsiteY4470" fmla="*/ 5034568 h 6367455"/>
                <a:gd name="connsiteX4471" fmla="*/ 4859304 w 6891715"/>
                <a:gd name="connsiteY4471" fmla="*/ 5027258 h 6367455"/>
                <a:gd name="connsiteX4472" fmla="*/ 4877401 w 6891715"/>
                <a:gd name="connsiteY4472" fmla="*/ 5013590 h 6367455"/>
                <a:gd name="connsiteX4473" fmla="*/ 4873909 w 6891715"/>
                <a:gd name="connsiteY4473" fmla="*/ 4995473 h 6367455"/>
                <a:gd name="connsiteX4474" fmla="*/ 4881211 w 6891715"/>
                <a:gd name="connsiteY4474" fmla="*/ 4992294 h 6367455"/>
                <a:gd name="connsiteX4475" fmla="*/ 4885339 w 6891715"/>
                <a:gd name="connsiteY4475" fmla="*/ 4962734 h 6367455"/>
                <a:gd name="connsiteX4476" fmla="*/ 4870099 w 6891715"/>
                <a:gd name="connsiteY4476" fmla="*/ 4939849 h 6367455"/>
                <a:gd name="connsiteX4477" fmla="*/ 4854224 w 6891715"/>
                <a:gd name="connsiteY4477" fmla="*/ 4945253 h 6367455"/>
                <a:gd name="connsiteX4478" fmla="*/ 4851049 w 6891715"/>
                <a:gd name="connsiteY4478" fmla="*/ 4936671 h 6367455"/>
                <a:gd name="connsiteX4479" fmla="*/ 4831046 w 6891715"/>
                <a:gd name="connsiteY4479" fmla="*/ 4919825 h 6367455"/>
                <a:gd name="connsiteX4480" fmla="*/ 4818029 w 6891715"/>
                <a:gd name="connsiteY4480" fmla="*/ 4918871 h 6367455"/>
                <a:gd name="connsiteX4481" fmla="*/ 4810726 w 6891715"/>
                <a:gd name="connsiteY4481" fmla="*/ 4929678 h 6367455"/>
                <a:gd name="connsiteX4482" fmla="*/ 4797074 w 6891715"/>
                <a:gd name="connsiteY4482" fmla="*/ 4924592 h 6367455"/>
                <a:gd name="connsiteX4483" fmla="*/ 4784056 w 6891715"/>
                <a:gd name="connsiteY4483" fmla="*/ 4917282 h 6367455"/>
                <a:gd name="connsiteX4484" fmla="*/ 4780881 w 6891715"/>
                <a:gd name="connsiteY4484" fmla="*/ 4909018 h 6367455"/>
                <a:gd name="connsiteX4485" fmla="*/ 4787549 w 6891715"/>
                <a:gd name="connsiteY4485" fmla="*/ 4904250 h 6367455"/>
                <a:gd name="connsiteX4486" fmla="*/ 4808186 w 6891715"/>
                <a:gd name="connsiteY4486" fmla="*/ 4888357 h 6367455"/>
                <a:gd name="connsiteX4487" fmla="*/ 4836444 w 6891715"/>
                <a:gd name="connsiteY4487" fmla="*/ 4865154 h 6367455"/>
                <a:gd name="connsiteX4488" fmla="*/ 4839619 w 6891715"/>
                <a:gd name="connsiteY4488" fmla="*/ 4855619 h 6367455"/>
                <a:gd name="connsiteX4489" fmla="*/ 4844064 w 6891715"/>
                <a:gd name="connsiteY4489" fmla="*/ 4862929 h 6367455"/>
                <a:gd name="connsiteX4490" fmla="*/ 4866289 w 6891715"/>
                <a:gd name="connsiteY4490" fmla="*/ 4854030 h 6367455"/>
                <a:gd name="connsiteX4491" fmla="*/ 4894546 w 6891715"/>
                <a:gd name="connsiteY4491" fmla="*/ 4846719 h 6367455"/>
                <a:gd name="connsiteX4492" fmla="*/ 4905341 w 6891715"/>
                <a:gd name="connsiteY4492" fmla="*/ 4849897 h 6367455"/>
                <a:gd name="connsiteX4493" fmla="*/ 4899944 w 6891715"/>
                <a:gd name="connsiteY4493" fmla="*/ 4839091 h 6367455"/>
                <a:gd name="connsiteX4494" fmla="*/ 4909469 w 6891715"/>
                <a:gd name="connsiteY4494" fmla="*/ 4829555 h 6367455"/>
                <a:gd name="connsiteX4495" fmla="*/ 4891371 w 6891715"/>
                <a:gd name="connsiteY4495" fmla="*/ 4835912 h 6367455"/>
                <a:gd name="connsiteX4496" fmla="*/ 4890419 w 6891715"/>
                <a:gd name="connsiteY4496" fmla="*/ 4824469 h 6367455"/>
                <a:gd name="connsiteX4497" fmla="*/ 4885021 w 6891715"/>
                <a:gd name="connsiteY4497" fmla="*/ 4817159 h 6367455"/>
                <a:gd name="connsiteX4498" fmla="*/ 4882481 w 6891715"/>
                <a:gd name="connsiteY4498" fmla="*/ 4795863 h 6367455"/>
                <a:gd name="connsiteX4499" fmla="*/ 4877719 w 6891715"/>
                <a:gd name="connsiteY4499" fmla="*/ 4809848 h 6367455"/>
                <a:gd name="connsiteX4500" fmla="*/ 4870099 w 6891715"/>
                <a:gd name="connsiteY4500" fmla="*/ 4812073 h 6367455"/>
                <a:gd name="connsiteX4501" fmla="*/ 4875496 w 6891715"/>
                <a:gd name="connsiteY4501" fmla="*/ 4825741 h 6367455"/>
                <a:gd name="connsiteX4502" fmla="*/ 4871369 w 6891715"/>
                <a:gd name="connsiteY4502" fmla="*/ 4824787 h 6367455"/>
                <a:gd name="connsiteX4503" fmla="*/ 4861526 w 6891715"/>
                <a:gd name="connsiteY4503" fmla="*/ 4818430 h 6367455"/>
                <a:gd name="connsiteX4504" fmla="*/ 4855176 w 6891715"/>
                <a:gd name="connsiteY4504" fmla="*/ 4819384 h 6367455"/>
                <a:gd name="connsiteX4505" fmla="*/ 4847874 w 6891715"/>
                <a:gd name="connsiteY4505" fmla="*/ 4815570 h 6367455"/>
                <a:gd name="connsiteX4506" fmla="*/ 4846921 w 6891715"/>
                <a:gd name="connsiteY4506" fmla="*/ 4803809 h 6367455"/>
                <a:gd name="connsiteX4507" fmla="*/ 4839301 w 6891715"/>
                <a:gd name="connsiteY4507" fmla="*/ 4809213 h 6367455"/>
                <a:gd name="connsiteX4508" fmla="*/ 4829776 w 6891715"/>
                <a:gd name="connsiteY4508" fmla="*/ 4801584 h 6367455"/>
                <a:gd name="connsiteX4509" fmla="*/ 4826601 w 6891715"/>
                <a:gd name="connsiteY4509" fmla="*/ 4807941 h 6367455"/>
                <a:gd name="connsiteX4510" fmla="*/ 4821204 w 6891715"/>
                <a:gd name="connsiteY4510" fmla="*/ 4809213 h 6367455"/>
                <a:gd name="connsiteX4511" fmla="*/ 4808504 w 6891715"/>
                <a:gd name="connsiteY4511" fmla="*/ 4811755 h 6367455"/>
                <a:gd name="connsiteX4512" fmla="*/ 4795169 w 6891715"/>
                <a:gd name="connsiteY4512" fmla="*/ 4816841 h 6367455"/>
                <a:gd name="connsiteX4513" fmla="*/ 4794216 w 6891715"/>
                <a:gd name="connsiteY4513" fmla="*/ 4824469 h 6367455"/>
                <a:gd name="connsiteX4514" fmla="*/ 4816441 w 6891715"/>
                <a:gd name="connsiteY4514" fmla="*/ 4828284 h 6367455"/>
                <a:gd name="connsiteX4515" fmla="*/ 4808821 w 6891715"/>
                <a:gd name="connsiteY4515" fmla="*/ 4830509 h 6367455"/>
                <a:gd name="connsiteX4516" fmla="*/ 4785644 w 6891715"/>
                <a:gd name="connsiteY4516" fmla="*/ 4826377 h 6367455"/>
                <a:gd name="connsiteX4517" fmla="*/ 4775166 w 6891715"/>
                <a:gd name="connsiteY4517" fmla="*/ 4828602 h 6367455"/>
                <a:gd name="connsiteX4518" fmla="*/ 4701824 w 6891715"/>
                <a:gd name="connsiteY4518" fmla="*/ 4809530 h 6367455"/>
                <a:gd name="connsiteX4519" fmla="*/ 4699601 w 6891715"/>
                <a:gd name="connsiteY4519" fmla="*/ 4797770 h 6367455"/>
                <a:gd name="connsiteX4520" fmla="*/ 4704999 w 6891715"/>
                <a:gd name="connsiteY4520" fmla="*/ 4808259 h 6367455"/>
                <a:gd name="connsiteX4521" fmla="*/ 4765324 w 6891715"/>
                <a:gd name="connsiteY4521" fmla="*/ 4822562 h 6367455"/>
                <a:gd name="connsiteX4522" fmla="*/ 4776119 w 6891715"/>
                <a:gd name="connsiteY4522" fmla="*/ 4823198 h 6367455"/>
                <a:gd name="connsiteX4523" fmla="*/ 4746274 w 6891715"/>
                <a:gd name="connsiteY4523" fmla="*/ 4799677 h 6367455"/>
                <a:gd name="connsiteX4524" fmla="*/ 4729446 w 6891715"/>
                <a:gd name="connsiteY4524" fmla="*/ 4799677 h 6367455"/>
                <a:gd name="connsiteX4525" fmla="*/ 4726271 w 6891715"/>
                <a:gd name="connsiteY4525" fmla="*/ 4807941 h 6367455"/>
                <a:gd name="connsiteX4526" fmla="*/ 4713571 w 6891715"/>
                <a:gd name="connsiteY4526" fmla="*/ 4802856 h 6367455"/>
                <a:gd name="connsiteX4527" fmla="*/ 4712301 w 6891715"/>
                <a:gd name="connsiteY4527" fmla="*/ 4792367 h 6367455"/>
                <a:gd name="connsiteX4528" fmla="*/ 4740559 w 6891715"/>
                <a:gd name="connsiteY4528" fmla="*/ 4785692 h 6367455"/>
                <a:gd name="connsiteX4529" fmla="*/ 4746909 w 6891715"/>
                <a:gd name="connsiteY4529" fmla="*/ 4784738 h 6367455"/>
                <a:gd name="connsiteX4530" fmla="*/ 4737384 w 6891715"/>
                <a:gd name="connsiteY4530" fmla="*/ 4768846 h 6367455"/>
                <a:gd name="connsiteX4531" fmla="*/ 4717381 w 6891715"/>
                <a:gd name="connsiteY4531" fmla="*/ 4764714 h 6367455"/>
                <a:gd name="connsiteX4532" fmla="*/ 4706586 w 6891715"/>
                <a:gd name="connsiteY4532" fmla="*/ 4770117 h 6367455"/>
                <a:gd name="connsiteX4533" fmla="*/ 4689759 w 6891715"/>
                <a:gd name="connsiteY4533" fmla="*/ 4756767 h 6367455"/>
                <a:gd name="connsiteX4534" fmla="*/ 4687536 w 6891715"/>
                <a:gd name="connsiteY4534" fmla="*/ 4752317 h 6367455"/>
                <a:gd name="connsiteX4535" fmla="*/ 4704681 w 6891715"/>
                <a:gd name="connsiteY4535" fmla="*/ 4757721 h 6367455"/>
                <a:gd name="connsiteX4536" fmla="*/ 4709761 w 6891715"/>
                <a:gd name="connsiteY4536" fmla="*/ 4754225 h 6367455"/>
                <a:gd name="connsiteX4537" fmla="*/ 4729129 w 6891715"/>
                <a:gd name="connsiteY4537" fmla="*/ 4759628 h 6367455"/>
                <a:gd name="connsiteX4538" fmla="*/ 4748179 w 6891715"/>
                <a:gd name="connsiteY4538" fmla="*/ 4763442 h 6367455"/>
                <a:gd name="connsiteX4539" fmla="*/ 4764054 w 6891715"/>
                <a:gd name="connsiteY4539" fmla="*/ 4769799 h 6367455"/>
                <a:gd name="connsiteX4540" fmla="*/ 4808821 w 6891715"/>
                <a:gd name="connsiteY4540" fmla="*/ 4724982 h 6367455"/>
                <a:gd name="connsiteX4541" fmla="*/ 4767864 w 6891715"/>
                <a:gd name="connsiteY4541" fmla="*/ 4752953 h 6367455"/>
                <a:gd name="connsiteX4542" fmla="*/ 4745956 w 6891715"/>
                <a:gd name="connsiteY4542" fmla="*/ 4759310 h 6367455"/>
                <a:gd name="connsiteX4543" fmla="*/ 4735161 w 6891715"/>
                <a:gd name="connsiteY4543" fmla="*/ 4747868 h 6367455"/>
                <a:gd name="connsiteX4544" fmla="*/ 4727541 w 6891715"/>
                <a:gd name="connsiteY4544" fmla="*/ 4738332 h 6367455"/>
                <a:gd name="connsiteX4545" fmla="*/ 4725636 w 6891715"/>
                <a:gd name="connsiteY4545" fmla="*/ 4731339 h 6367455"/>
                <a:gd name="connsiteX4546" fmla="*/ 4723414 w 6891715"/>
                <a:gd name="connsiteY4546" fmla="*/ 4717354 h 6367455"/>
                <a:gd name="connsiteX4547" fmla="*/ 4731351 w 6891715"/>
                <a:gd name="connsiteY4547" fmla="*/ 4710043 h 6367455"/>
                <a:gd name="connsiteX4548" fmla="*/ 4726271 w 6891715"/>
                <a:gd name="connsiteY4548" fmla="*/ 4699236 h 6367455"/>
                <a:gd name="connsiteX4549" fmla="*/ 4725001 w 6891715"/>
                <a:gd name="connsiteY4549" fmla="*/ 4688747 h 6367455"/>
                <a:gd name="connsiteX4550" fmla="*/ 4720874 w 6891715"/>
                <a:gd name="connsiteY4550" fmla="*/ 4703686 h 6367455"/>
                <a:gd name="connsiteX4551" fmla="*/ 4725001 w 6891715"/>
                <a:gd name="connsiteY4551" fmla="*/ 4708772 h 6367455"/>
                <a:gd name="connsiteX4552" fmla="*/ 4714841 w 6891715"/>
                <a:gd name="connsiteY4552" fmla="*/ 4717354 h 6367455"/>
                <a:gd name="connsiteX4553" fmla="*/ 4717064 w 6891715"/>
                <a:gd name="connsiteY4553" fmla="*/ 4729114 h 6367455"/>
                <a:gd name="connsiteX4554" fmla="*/ 4722144 w 6891715"/>
                <a:gd name="connsiteY4554" fmla="*/ 4737378 h 6367455"/>
                <a:gd name="connsiteX4555" fmla="*/ 4720239 w 6891715"/>
                <a:gd name="connsiteY4555" fmla="*/ 4744689 h 6367455"/>
                <a:gd name="connsiteX4556" fmla="*/ 4708809 w 6891715"/>
                <a:gd name="connsiteY4556" fmla="*/ 4749139 h 6367455"/>
                <a:gd name="connsiteX4557" fmla="*/ 4701189 w 6891715"/>
                <a:gd name="connsiteY4557" fmla="*/ 4742782 h 6367455"/>
                <a:gd name="connsiteX4558" fmla="*/ 4696109 w 6891715"/>
                <a:gd name="connsiteY4558" fmla="*/ 4747232 h 6367455"/>
                <a:gd name="connsiteX4559" fmla="*/ 4683409 w 6891715"/>
                <a:gd name="connsiteY4559" fmla="*/ 4747232 h 6367455"/>
                <a:gd name="connsiteX4560" fmla="*/ 4695791 w 6891715"/>
                <a:gd name="connsiteY4560" fmla="*/ 4725936 h 6367455"/>
                <a:gd name="connsiteX4561" fmla="*/ 4684044 w 6891715"/>
                <a:gd name="connsiteY4561" fmla="*/ 4726254 h 6367455"/>
                <a:gd name="connsiteX4562" fmla="*/ 4679916 w 6891715"/>
                <a:gd name="connsiteY4562" fmla="*/ 4718943 h 6367455"/>
                <a:gd name="connsiteX4563" fmla="*/ 4682456 w 6891715"/>
                <a:gd name="connsiteY4563" fmla="*/ 4738650 h 6367455"/>
                <a:gd name="connsiteX4564" fmla="*/ 4676106 w 6891715"/>
                <a:gd name="connsiteY4564" fmla="*/ 4744371 h 6367455"/>
                <a:gd name="connsiteX4565" fmla="*/ 4659914 w 6891715"/>
                <a:gd name="connsiteY4565" fmla="*/ 4746596 h 6367455"/>
                <a:gd name="connsiteX4566" fmla="*/ 4649436 w 6891715"/>
                <a:gd name="connsiteY4566" fmla="*/ 4751682 h 6367455"/>
                <a:gd name="connsiteX4567" fmla="*/ 4619591 w 6891715"/>
                <a:gd name="connsiteY4567" fmla="*/ 4753271 h 6367455"/>
                <a:gd name="connsiteX4568" fmla="*/ 4614829 w 6891715"/>
                <a:gd name="connsiteY4568" fmla="*/ 4759628 h 6367455"/>
                <a:gd name="connsiteX4569" fmla="*/ 4618956 w 6891715"/>
                <a:gd name="connsiteY4569" fmla="*/ 4769799 h 6367455"/>
                <a:gd name="connsiteX4570" fmla="*/ 4611654 w 6891715"/>
                <a:gd name="connsiteY4570" fmla="*/ 4781560 h 6367455"/>
                <a:gd name="connsiteX4571" fmla="*/ 4609749 w 6891715"/>
                <a:gd name="connsiteY4571" fmla="*/ 4797452 h 6367455"/>
                <a:gd name="connsiteX4572" fmla="*/ 4597049 w 6891715"/>
                <a:gd name="connsiteY4572" fmla="*/ 4809213 h 6367455"/>
                <a:gd name="connsiteX4573" fmla="*/ 4587524 w 6891715"/>
                <a:gd name="connsiteY4573" fmla="*/ 4820655 h 6367455"/>
                <a:gd name="connsiteX4574" fmla="*/ 4587524 w 6891715"/>
                <a:gd name="connsiteY4574" fmla="*/ 4816523 h 6367455"/>
                <a:gd name="connsiteX4575" fmla="*/ 4592921 w 6891715"/>
                <a:gd name="connsiteY4575" fmla="*/ 4807941 h 6367455"/>
                <a:gd name="connsiteX4576" fmla="*/ 4583396 w 6891715"/>
                <a:gd name="connsiteY4576" fmla="*/ 4805081 h 6367455"/>
                <a:gd name="connsiteX4577" fmla="*/ 4575776 w 6891715"/>
                <a:gd name="connsiteY4577" fmla="*/ 4799995 h 6367455"/>
                <a:gd name="connsiteX4578" fmla="*/ 4572601 w 6891715"/>
                <a:gd name="connsiteY4578" fmla="*/ 4788235 h 6367455"/>
                <a:gd name="connsiteX4579" fmla="*/ 4568474 w 6891715"/>
                <a:gd name="connsiteY4579" fmla="*/ 4796816 h 6367455"/>
                <a:gd name="connsiteX4580" fmla="*/ 4565299 w 6891715"/>
                <a:gd name="connsiteY4580" fmla="*/ 4787599 h 6367455"/>
                <a:gd name="connsiteX4581" fmla="*/ 4556726 w 6891715"/>
                <a:gd name="connsiteY4581" fmla="*/ 4784420 h 6367455"/>
                <a:gd name="connsiteX4582" fmla="*/ 4553551 w 6891715"/>
                <a:gd name="connsiteY4582" fmla="*/ 4798088 h 6367455"/>
                <a:gd name="connsiteX4583" fmla="*/ 4566251 w 6891715"/>
                <a:gd name="connsiteY4583" fmla="*/ 4811755 h 6367455"/>
                <a:gd name="connsiteX4584" fmla="*/ 4574824 w 6891715"/>
                <a:gd name="connsiteY4584" fmla="*/ 4815887 h 6367455"/>
                <a:gd name="connsiteX4585" fmla="*/ 4580539 w 6891715"/>
                <a:gd name="connsiteY4585" fmla="*/ 4820020 h 6367455"/>
                <a:gd name="connsiteX4586" fmla="*/ 4581491 w 6891715"/>
                <a:gd name="connsiteY4586" fmla="*/ 4832416 h 6367455"/>
                <a:gd name="connsiteX4587" fmla="*/ 4576094 w 6891715"/>
                <a:gd name="connsiteY4587" fmla="*/ 4845130 h 6367455"/>
                <a:gd name="connsiteX4588" fmla="*/ 4564664 w 6891715"/>
                <a:gd name="connsiteY4588" fmla="*/ 4848308 h 6367455"/>
                <a:gd name="connsiteX4589" fmla="*/ 4557361 w 6891715"/>
                <a:gd name="connsiteY4589" fmla="*/ 4856890 h 6367455"/>
                <a:gd name="connsiteX4590" fmla="*/ 4552281 w 6891715"/>
                <a:gd name="connsiteY4590" fmla="*/ 4857844 h 6367455"/>
                <a:gd name="connsiteX4591" fmla="*/ 4539264 w 6891715"/>
                <a:gd name="connsiteY4591" fmla="*/ 4858479 h 6367455"/>
                <a:gd name="connsiteX4592" fmla="*/ 4523388 w 6891715"/>
                <a:gd name="connsiteY4592" fmla="*/ 4862611 h 6367455"/>
                <a:gd name="connsiteX4593" fmla="*/ 4531961 w 6891715"/>
                <a:gd name="connsiteY4593" fmla="*/ 4871193 h 6367455"/>
                <a:gd name="connsiteX4594" fmla="*/ 4513228 w 6891715"/>
                <a:gd name="connsiteY4594" fmla="*/ 4882636 h 6367455"/>
                <a:gd name="connsiteX4595" fmla="*/ 4507831 w 6891715"/>
                <a:gd name="connsiteY4595" fmla="*/ 4875325 h 6367455"/>
                <a:gd name="connsiteX4596" fmla="*/ 4504338 w 6891715"/>
                <a:gd name="connsiteY4596" fmla="*/ 4865154 h 6367455"/>
                <a:gd name="connsiteX4597" fmla="*/ 4508466 w 6891715"/>
                <a:gd name="connsiteY4597" fmla="*/ 4859751 h 6367455"/>
                <a:gd name="connsiteX4598" fmla="*/ 4508466 w 6891715"/>
                <a:gd name="connsiteY4598" fmla="*/ 4849262 h 6367455"/>
                <a:gd name="connsiteX4599" fmla="*/ 4502116 w 6891715"/>
                <a:gd name="connsiteY4599" fmla="*/ 4843858 h 6367455"/>
                <a:gd name="connsiteX4600" fmla="*/ 4493861 w 6891715"/>
                <a:gd name="connsiteY4600" fmla="*/ 4868333 h 6367455"/>
                <a:gd name="connsiteX4601" fmla="*/ 4492908 w 6891715"/>
                <a:gd name="connsiteY4601" fmla="*/ 4884861 h 6367455"/>
                <a:gd name="connsiteX4602" fmla="*/ 4503703 w 6891715"/>
                <a:gd name="connsiteY4602" fmla="*/ 4891218 h 6367455"/>
                <a:gd name="connsiteX4603" fmla="*/ 4505926 w 6891715"/>
                <a:gd name="connsiteY4603" fmla="*/ 4905203 h 6367455"/>
                <a:gd name="connsiteX4604" fmla="*/ 4497671 w 6891715"/>
                <a:gd name="connsiteY4604" fmla="*/ 4910289 h 6367455"/>
                <a:gd name="connsiteX4605" fmla="*/ 4499868 w 6891715"/>
                <a:gd name="connsiteY4605" fmla="*/ 4919360 h 6367455"/>
                <a:gd name="connsiteX4606" fmla="*/ 4500840 w 6891715"/>
                <a:gd name="connsiteY4606" fmla="*/ 4920286 h 6367455"/>
                <a:gd name="connsiteX4607" fmla="*/ 4506875 w 6891715"/>
                <a:gd name="connsiteY4607" fmla="*/ 4943464 h 6367455"/>
                <a:gd name="connsiteX4608" fmla="*/ 4505922 w 6891715"/>
                <a:gd name="connsiteY4608" fmla="*/ 4967594 h 6367455"/>
                <a:gd name="connsiteX4609" fmla="*/ 4499570 w 6891715"/>
                <a:gd name="connsiteY4609" fmla="*/ 4964736 h 6367455"/>
                <a:gd name="connsiteX4610" fmla="*/ 4505922 w 6891715"/>
                <a:gd name="connsiteY4610" fmla="*/ 4976166 h 6367455"/>
                <a:gd name="connsiteX4611" fmla="*/ 4504969 w 6891715"/>
                <a:gd name="connsiteY4611" fmla="*/ 4987596 h 6367455"/>
                <a:gd name="connsiteX4612" fmla="*/ 4487183 w 6891715"/>
                <a:gd name="connsiteY4612" fmla="*/ 4995216 h 6367455"/>
                <a:gd name="connsiteX4613" fmla="*/ 4475749 w 6891715"/>
                <a:gd name="connsiteY4613" fmla="*/ 5001884 h 6367455"/>
                <a:gd name="connsiteX4614" fmla="*/ 4460821 w 6891715"/>
                <a:gd name="connsiteY4614" fmla="*/ 5005059 h 6367455"/>
                <a:gd name="connsiteX4615" fmla="*/ 4447164 w 6891715"/>
                <a:gd name="connsiteY4615" fmla="*/ 5022204 h 6367455"/>
                <a:gd name="connsiteX4616" fmla="*/ 4430330 w 6891715"/>
                <a:gd name="connsiteY4616" fmla="*/ 5038079 h 6367455"/>
                <a:gd name="connsiteX4617" fmla="*/ 4433506 w 6891715"/>
                <a:gd name="connsiteY4617" fmla="*/ 5029506 h 6367455"/>
                <a:gd name="connsiteX4618" fmla="*/ 4443988 w 6891715"/>
                <a:gd name="connsiteY4618" fmla="*/ 5017759 h 6367455"/>
                <a:gd name="connsiteX4619" fmla="*/ 4443988 w 6891715"/>
                <a:gd name="connsiteY4619" fmla="*/ 5008234 h 6367455"/>
                <a:gd name="connsiteX4620" fmla="*/ 4454469 w 6891715"/>
                <a:gd name="connsiteY4620" fmla="*/ 5000931 h 6367455"/>
                <a:gd name="connsiteX4621" fmla="*/ 4464950 w 6891715"/>
                <a:gd name="connsiteY4621" fmla="*/ 4992359 h 6367455"/>
                <a:gd name="connsiteX4622" fmla="*/ 4463997 w 6891715"/>
                <a:gd name="connsiteY4622" fmla="*/ 4986961 h 6367455"/>
                <a:gd name="connsiteX4623" fmla="*/ 4449069 w 6891715"/>
                <a:gd name="connsiteY4623" fmla="*/ 4990136 h 6367455"/>
                <a:gd name="connsiteX4624" fmla="*/ 4452245 w 6891715"/>
                <a:gd name="connsiteY4624" fmla="*/ 4980929 h 6367455"/>
                <a:gd name="connsiteX4625" fmla="*/ 4449069 w 6891715"/>
                <a:gd name="connsiteY4625" fmla="*/ 4971404 h 6367455"/>
                <a:gd name="connsiteX4626" fmla="*/ 4439223 w 6891715"/>
                <a:gd name="connsiteY4626" fmla="*/ 4964101 h 6367455"/>
                <a:gd name="connsiteX4627" fmla="*/ 4429060 w 6891715"/>
                <a:gd name="connsiteY4627" fmla="*/ 4968229 h 6367455"/>
                <a:gd name="connsiteX4628" fmla="*/ 4424613 w 6891715"/>
                <a:gd name="connsiteY4628" fmla="*/ 4976801 h 6367455"/>
                <a:gd name="connsiteX4629" fmla="*/ 4411909 w 6891715"/>
                <a:gd name="connsiteY4629" fmla="*/ 4972991 h 6367455"/>
                <a:gd name="connsiteX4630" fmla="*/ 4410956 w 6891715"/>
                <a:gd name="connsiteY4630" fmla="*/ 4981246 h 6367455"/>
                <a:gd name="connsiteX4631" fmla="*/ 4432236 w 6891715"/>
                <a:gd name="connsiteY4631" fmla="*/ 4983151 h 6367455"/>
                <a:gd name="connsiteX4632" fmla="*/ 4435412 w 6891715"/>
                <a:gd name="connsiteY4632" fmla="*/ 4985374 h 6367455"/>
                <a:gd name="connsiteX4633" fmla="*/ 4438588 w 6891715"/>
                <a:gd name="connsiteY4633" fmla="*/ 4991724 h 6367455"/>
                <a:gd name="connsiteX4634" fmla="*/ 4428107 w 6891715"/>
                <a:gd name="connsiteY4634" fmla="*/ 5004424 h 6367455"/>
                <a:gd name="connsiteX4635" fmla="*/ 4426201 w 6891715"/>
                <a:gd name="connsiteY4635" fmla="*/ 5009821 h 6367455"/>
                <a:gd name="connsiteX4636" fmla="*/ 4420802 w 6891715"/>
                <a:gd name="connsiteY4636" fmla="*/ 5011726 h 6367455"/>
                <a:gd name="connsiteX4637" fmla="*/ 4417626 w 6891715"/>
                <a:gd name="connsiteY4637" fmla="*/ 5007599 h 6367455"/>
                <a:gd name="connsiteX4638" fmla="*/ 4413497 w 6891715"/>
                <a:gd name="connsiteY4638" fmla="*/ 5011726 h 6367455"/>
                <a:gd name="connsiteX4639" fmla="*/ 4420802 w 6891715"/>
                <a:gd name="connsiteY4639" fmla="*/ 5021251 h 6367455"/>
                <a:gd name="connsiteX4640" fmla="*/ 4420802 w 6891715"/>
                <a:gd name="connsiteY4640" fmla="*/ 5028554 h 6367455"/>
                <a:gd name="connsiteX4641" fmla="*/ 4410638 w 6891715"/>
                <a:gd name="connsiteY4641" fmla="*/ 5035221 h 6367455"/>
                <a:gd name="connsiteX4642" fmla="*/ 4411591 w 6891715"/>
                <a:gd name="connsiteY4642" fmla="*/ 5046334 h 6367455"/>
                <a:gd name="connsiteX4643" fmla="*/ 4416673 w 6891715"/>
                <a:gd name="connsiteY4643" fmla="*/ 5034904 h 6367455"/>
                <a:gd name="connsiteX4644" fmla="*/ 4430330 w 6891715"/>
                <a:gd name="connsiteY4644" fmla="*/ 5031729 h 6367455"/>
                <a:gd name="connsiteX4645" fmla="*/ 4430330 w 6891715"/>
                <a:gd name="connsiteY4645" fmla="*/ 5038079 h 6367455"/>
                <a:gd name="connsiteX4646" fmla="*/ 4408415 w 6891715"/>
                <a:gd name="connsiteY4646" fmla="*/ 5059351 h 6367455"/>
                <a:gd name="connsiteX4647" fmla="*/ 4409368 w 6891715"/>
                <a:gd name="connsiteY4647" fmla="*/ 5066654 h 6367455"/>
                <a:gd name="connsiteX4648" fmla="*/ 4410956 w 6891715"/>
                <a:gd name="connsiteY4648" fmla="*/ 5082529 h 6367455"/>
                <a:gd name="connsiteX4649" fmla="*/ 4409050 w 6891715"/>
                <a:gd name="connsiteY4649" fmla="*/ 5116184 h 6367455"/>
                <a:gd name="connsiteX4650" fmla="*/ 4416673 w 6891715"/>
                <a:gd name="connsiteY4650" fmla="*/ 5138091 h 6367455"/>
                <a:gd name="connsiteX4651" fmla="*/ 4416388 w 6891715"/>
                <a:gd name="connsiteY4651" fmla="*/ 5137963 h 6367455"/>
                <a:gd name="connsiteX4652" fmla="*/ 4413532 w 6891715"/>
                <a:gd name="connsiteY4652" fmla="*/ 5157060 h 6367455"/>
                <a:gd name="connsiteX4653" fmla="*/ 4399569 w 6891715"/>
                <a:gd name="connsiteY4653" fmla="*/ 5177430 h 6367455"/>
                <a:gd name="connsiteX4654" fmla="*/ 4398617 w 6891715"/>
                <a:gd name="connsiteY4654" fmla="*/ 5183796 h 6367455"/>
                <a:gd name="connsiteX4655" fmla="*/ 4376721 w 6891715"/>
                <a:gd name="connsiteY4655" fmla="*/ 5181886 h 6367455"/>
                <a:gd name="connsiteX4656" fmla="*/ 4365932 w 6891715"/>
                <a:gd name="connsiteY4656" fmla="*/ 5188252 h 6367455"/>
                <a:gd name="connsiteX4657" fmla="*/ 4345306 w 6891715"/>
                <a:gd name="connsiteY4657" fmla="*/ 5219125 h 6367455"/>
                <a:gd name="connsiteX4658" fmla="*/ 4332930 w 6891715"/>
                <a:gd name="connsiteY4658" fmla="*/ 5259229 h 6367455"/>
                <a:gd name="connsiteX4659" fmla="*/ 4330709 w 6891715"/>
                <a:gd name="connsiteY4659" fmla="*/ 5271960 h 6367455"/>
                <a:gd name="connsiteX4660" fmla="*/ 4323093 w 6891715"/>
                <a:gd name="connsiteY4660" fmla="*/ 5274188 h 6367455"/>
                <a:gd name="connsiteX4661" fmla="*/ 4314207 w 6891715"/>
                <a:gd name="connsiteY4661" fmla="*/ 5282782 h 6367455"/>
                <a:gd name="connsiteX4662" fmla="*/ 4314207 w 6891715"/>
                <a:gd name="connsiteY4662" fmla="*/ 5291057 h 6367455"/>
                <a:gd name="connsiteX4663" fmla="*/ 4306591 w 6891715"/>
                <a:gd name="connsiteY4663" fmla="*/ 5287874 h 6367455"/>
                <a:gd name="connsiteX4664" fmla="*/ 4298024 w 6891715"/>
                <a:gd name="connsiteY4664" fmla="*/ 5290102 h 6367455"/>
                <a:gd name="connsiteX4665" fmla="*/ 4297072 w 6891715"/>
                <a:gd name="connsiteY4665" fmla="*/ 5298696 h 6367455"/>
                <a:gd name="connsiteX4666" fmla="*/ 4290725 w 6891715"/>
                <a:gd name="connsiteY4666" fmla="*/ 5302834 h 6367455"/>
                <a:gd name="connsiteX4667" fmla="*/ 4296437 w 6891715"/>
                <a:gd name="connsiteY4667" fmla="*/ 5306016 h 6367455"/>
                <a:gd name="connsiteX4668" fmla="*/ 4304370 w 6891715"/>
                <a:gd name="connsiteY4668" fmla="*/ 5300606 h 6367455"/>
                <a:gd name="connsiteX4669" fmla="*/ 4317381 w 6891715"/>
                <a:gd name="connsiteY4669" fmla="*/ 5301879 h 6367455"/>
                <a:gd name="connsiteX4670" fmla="*/ 4324679 w 6891715"/>
                <a:gd name="connsiteY4670" fmla="*/ 5304743 h 6367455"/>
                <a:gd name="connsiteX4671" fmla="*/ 4327853 w 6891715"/>
                <a:gd name="connsiteY4671" fmla="*/ 5312064 h 6367455"/>
                <a:gd name="connsiteX4672" fmla="*/ 4329122 w 6891715"/>
                <a:gd name="connsiteY4672" fmla="*/ 5321612 h 6367455"/>
                <a:gd name="connsiteX4673" fmla="*/ 4331343 w 6891715"/>
                <a:gd name="connsiteY4673" fmla="*/ 5327023 h 6367455"/>
                <a:gd name="connsiteX4674" fmla="*/ 4343084 w 6891715"/>
                <a:gd name="connsiteY4674" fmla="*/ 5338163 h 6367455"/>
                <a:gd name="connsiteX4675" fmla="*/ 4348479 w 6891715"/>
                <a:gd name="connsiteY4675" fmla="*/ 5349939 h 6367455"/>
                <a:gd name="connsiteX4676" fmla="*/ 4347949 w 6891715"/>
                <a:gd name="connsiteY4676" fmla="*/ 5350022 h 6367455"/>
                <a:gd name="connsiteX4677" fmla="*/ 4354478 w 6891715"/>
                <a:gd name="connsiteY4677" fmla="*/ 5386173 h 6367455"/>
                <a:gd name="connsiteX4678" fmla="*/ 4367495 w 6891715"/>
                <a:gd name="connsiteY4678" fmla="*/ 5416728 h 6367455"/>
                <a:gd name="connsiteX4679" fmla="*/ 4394165 w 6891715"/>
                <a:gd name="connsiteY4679" fmla="*/ 5435506 h 6367455"/>
                <a:gd name="connsiteX4680" fmla="*/ 4426868 w 6891715"/>
                <a:gd name="connsiteY4680" fmla="*/ 5452056 h 6367455"/>
                <a:gd name="connsiteX4681" fmla="*/ 4440838 w 6891715"/>
                <a:gd name="connsiteY4681" fmla="*/ 5454920 h 6367455"/>
                <a:gd name="connsiteX4682" fmla="*/ 4447188 w 6891715"/>
                <a:gd name="connsiteY4682" fmla="*/ 5451738 h 6367455"/>
                <a:gd name="connsiteX4683" fmla="*/ 4452903 w 6891715"/>
                <a:gd name="connsiteY4683" fmla="*/ 5461604 h 6367455"/>
                <a:gd name="connsiteX4684" fmla="*/ 4450680 w 6891715"/>
                <a:gd name="connsiteY4684" fmla="*/ 5467969 h 6367455"/>
                <a:gd name="connsiteX4685" fmla="*/ 4447505 w 6891715"/>
                <a:gd name="connsiteY4685" fmla="*/ 5471470 h 6367455"/>
                <a:gd name="connsiteX4686" fmla="*/ 4449093 w 6891715"/>
                <a:gd name="connsiteY4686" fmla="*/ 5473380 h 6367455"/>
                <a:gd name="connsiteX4687" fmla="*/ 4444330 w 6891715"/>
                <a:gd name="connsiteY4687" fmla="*/ 5483883 h 6367455"/>
                <a:gd name="connsiteX4688" fmla="*/ 4442108 w 6891715"/>
                <a:gd name="connsiteY4688" fmla="*/ 5490248 h 6367455"/>
                <a:gd name="connsiteX4689" fmla="*/ 4426233 w 6891715"/>
                <a:gd name="connsiteY4689" fmla="*/ 5488021 h 6367455"/>
                <a:gd name="connsiteX4690" fmla="*/ 4416708 w 6891715"/>
                <a:gd name="connsiteY4690" fmla="*/ 5487066 h 6367455"/>
                <a:gd name="connsiteX4691" fmla="*/ 4398610 w 6891715"/>
                <a:gd name="connsiteY4691" fmla="*/ 5486111 h 6367455"/>
                <a:gd name="connsiteX4692" fmla="*/ 4374163 w 6891715"/>
                <a:gd name="connsiteY4692" fmla="*/ 5482292 h 6367455"/>
                <a:gd name="connsiteX4693" fmla="*/ 4361463 w 6891715"/>
                <a:gd name="connsiteY4693" fmla="*/ 5481337 h 6367455"/>
                <a:gd name="connsiteX4694" fmla="*/ 4336380 w 6891715"/>
                <a:gd name="connsiteY4694" fmla="*/ 5489612 h 6367455"/>
                <a:gd name="connsiteX4695" fmla="*/ 4311933 w 6891715"/>
                <a:gd name="connsiteY4695" fmla="*/ 5483883 h 6367455"/>
                <a:gd name="connsiteX4696" fmla="*/ 4298280 w 6891715"/>
                <a:gd name="connsiteY4696" fmla="*/ 5488021 h 6367455"/>
                <a:gd name="connsiteX4697" fmla="*/ 4289073 w 6891715"/>
                <a:gd name="connsiteY4697" fmla="*/ 5510300 h 6367455"/>
                <a:gd name="connsiteX4698" fmla="*/ 4278278 w 6891715"/>
                <a:gd name="connsiteY4698" fmla="*/ 5522076 h 6367455"/>
                <a:gd name="connsiteX4699" fmla="*/ 4253195 w 6891715"/>
                <a:gd name="connsiteY4699" fmla="*/ 5536080 h 6367455"/>
                <a:gd name="connsiteX4700" fmla="*/ 4224620 w 6891715"/>
                <a:gd name="connsiteY4700" fmla="*/ 5550084 h 6367455"/>
                <a:gd name="connsiteX4701" fmla="*/ 4209063 w 6891715"/>
                <a:gd name="connsiteY4701" fmla="*/ 5568225 h 6367455"/>
                <a:gd name="connsiteX4702" fmla="*/ 4191283 w 6891715"/>
                <a:gd name="connsiteY4702" fmla="*/ 5582866 h 6367455"/>
                <a:gd name="connsiteX4703" fmla="*/ 4191283 w 6891715"/>
                <a:gd name="connsiteY4703" fmla="*/ 5592732 h 6367455"/>
                <a:gd name="connsiteX4704" fmla="*/ 4172233 w 6891715"/>
                <a:gd name="connsiteY4704" fmla="*/ 5602280 h 6367455"/>
                <a:gd name="connsiteX4705" fmla="*/ 4169058 w 6891715"/>
                <a:gd name="connsiteY4705" fmla="*/ 5601007 h 6367455"/>
                <a:gd name="connsiteX4706" fmla="*/ 4173185 w 6891715"/>
                <a:gd name="connsiteY4706" fmla="*/ 5594642 h 6367455"/>
                <a:gd name="connsiteX4707" fmla="*/ 4175408 w 6891715"/>
                <a:gd name="connsiteY4707" fmla="*/ 5585412 h 6367455"/>
                <a:gd name="connsiteX4708" fmla="*/ 4168105 w 6891715"/>
                <a:gd name="connsiteY4708" fmla="*/ 5578092 h 6367455"/>
                <a:gd name="connsiteX4709" fmla="*/ 4173820 w 6891715"/>
                <a:gd name="connsiteY4709" fmla="*/ 5569498 h 6367455"/>
                <a:gd name="connsiteX4710" fmla="*/ 4185568 w 6891715"/>
                <a:gd name="connsiteY4710" fmla="*/ 5564088 h 6367455"/>
                <a:gd name="connsiteX4711" fmla="*/ 4204618 w 6891715"/>
                <a:gd name="connsiteY4711" fmla="*/ 5551357 h 6367455"/>
                <a:gd name="connsiteX4712" fmla="*/ 4226843 w 6891715"/>
                <a:gd name="connsiteY4712" fmla="*/ 5537353 h 6367455"/>
                <a:gd name="connsiteX4713" fmla="*/ 4235098 w 6891715"/>
                <a:gd name="connsiteY4713" fmla="*/ 5534170 h 6367455"/>
                <a:gd name="connsiteX4714" fmla="*/ 4235098 w 6891715"/>
                <a:gd name="connsiteY4714" fmla="*/ 5524622 h 6367455"/>
                <a:gd name="connsiteX4715" fmla="*/ 4224620 w 6891715"/>
                <a:gd name="connsiteY4715" fmla="*/ 5528123 h 6367455"/>
                <a:gd name="connsiteX4716" fmla="*/ 4202395 w 6891715"/>
                <a:gd name="connsiteY4716" fmla="*/ 5533215 h 6367455"/>
                <a:gd name="connsiteX4717" fmla="*/ 4184615 w 6891715"/>
                <a:gd name="connsiteY4717" fmla="*/ 5544036 h 6367455"/>
                <a:gd name="connsiteX4718" fmla="*/ 4167470 w 6891715"/>
                <a:gd name="connsiteY4718" fmla="*/ 5537989 h 6367455"/>
                <a:gd name="connsiteX4719" fmla="*/ 4163025 w 6891715"/>
                <a:gd name="connsiteY4719" fmla="*/ 5522076 h 6367455"/>
                <a:gd name="connsiteX4720" fmla="*/ 4160928 w 6891715"/>
                <a:gd name="connsiteY4720" fmla="*/ 5513064 h 6367455"/>
                <a:gd name="connsiteX4721" fmla="*/ 4150640 w 6891715"/>
                <a:gd name="connsiteY4721" fmla="*/ 5513376 h 6367455"/>
                <a:gd name="connsiteX4722" fmla="*/ 4135718 w 6891715"/>
                <a:gd name="connsiteY4722" fmla="*/ 5512423 h 6367455"/>
                <a:gd name="connsiteX4723" fmla="*/ 4123970 w 6891715"/>
                <a:gd name="connsiteY4723" fmla="*/ 5504168 h 6367455"/>
                <a:gd name="connsiteX4724" fmla="*/ 4098570 w 6891715"/>
                <a:gd name="connsiteY4724" fmla="*/ 5493373 h 6367455"/>
                <a:gd name="connsiteX4725" fmla="*/ 4080473 w 6891715"/>
                <a:gd name="connsiteY4725" fmla="*/ 5491786 h 6367455"/>
                <a:gd name="connsiteX4726" fmla="*/ 4071900 w 6891715"/>
                <a:gd name="connsiteY4726" fmla="*/ 5495913 h 6367455"/>
                <a:gd name="connsiteX4727" fmla="*/ 4066820 w 6891715"/>
                <a:gd name="connsiteY4727" fmla="*/ 5485436 h 6367455"/>
                <a:gd name="connsiteX4728" fmla="*/ 4073170 w 6891715"/>
                <a:gd name="connsiteY4728" fmla="*/ 5474641 h 6367455"/>
                <a:gd name="connsiteX4729" fmla="*/ 4059200 w 6891715"/>
                <a:gd name="connsiteY4729" fmla="*/ 5477181 h 6367455"/>
                <a:gd name="connsiteX4730" fmla="*/ 4060470 w 6891715"/>
                <a:gd name="connsiteY4730" fmla="*/ 5486706 h 6367455"/>
                <a:gd name="connsiteX4731" fmla="*/ 4055073 w 6891715"/>
                <a:gd name="connsiteY4731" fmla="*/ 5494326 h 6367455"/>
                <a:gd name="connsiteX4732" fmla="*/ 4044913 w 6891715"/>
                <a:gd name="connsiteY4732" fmla="*/ 5497501 h 6367455"/>
                <a:gd name="connsiteX4733" fmla="*/ 4033165 w 6891715"/>
                <a:gd name="connsiteY4733" fmla="*/ 5498453 h 6367455"/>
                <a:gd name="connsiteX4734" fmla="*/ 4027768 w 6891715"/>
                <a:gd name="connsiteY4734" fmla="*/ 5493056 h 6367455"/>
                <a:gd name="connsiteX4735" fmla="*/ 3999193 w 6891715"/>
                <a:gd name="connsiteY4735" fmla="*/ 5494643 h 6367455"/>
                <a:gd name="connsiteX4736" fmla="*/ 3999193 w 6891715"/>
                <a:gd name="connsiteY4736" fmla="*/ 5501946 h 6367455"/>
                <a:gd name="connsiteX4737" fmla="*/ 3989668 w 6891715"/>
                <a:gd name="connsiteY4737" fmla="*/ 5512741 h 6367455"/>
                <a:gd name="connsiteX4738" fmla="*/ 3974110 w 6891715"/>
                <a:gd name="connsiteY4738" fmla="*/ 5516868 h 6367455"/>
                <a:gd name="connsiteX4739" fmla="*/ 3968713 w 6891715"/>
                <a:gd name="connsiteY4739" fmla="*/ 5516868 h 6367455"/>
                <a:gd name="connsiteX4740" fmla="*/ 3951885 w 6891715"/>
                <a:gd name="connsiteY4740" fmla="*/ 5506708 h 6367455"/>
                <a:gd name="connsiteX4741" fmla="*/ 3940138 w 6891715"/>
                <a:gd name="connsiteY4741" fmla="*/ 5520361 h 6367455"/>
                <a:gd name="connsiteX4742" fmla="*/ 3941090 w 6891715"/>
                <a:gd name="connsiteY4742" fmla="*/ 5532108 h 6367455"/>
                <a:gd name="connsiteX4743" fmla="*/ 3953790 w 6891715"/>
                <a:gd name="connsiteY4743" fmla="*/ 5537188 h 6367455"/>
                <a:gd name="connsiteX4744" fmla="*/ 3946805 w 6891715"/>
                <a:gd name="connsiteY4744" fmla="*/ 5544491 h 6367455"/>
                <a:gd name="connsiteX4745" fmla="*/ 3950933 w 6891715"/>
                <a:gd name="connsiteY4745" fmla="*/ 5551793 h 6367455"/>
                <a:gd name="connsiteX4746" fmla="*/ 3963950 w 6891715"/>
                <a:gd name="connsiteY4746" fmla="*/ 5554016 h 6367455"/>
                <a:gd name="connsiteX4747" fmla="*/ 3964903 w 6891715"/>
                <a:gd name="connsiteY4747" fmla="*/ 5545443 h 6367455"/>
                <a:gd name="connsiteX4748" fmla="*/ 3976650 w 6891715"/>
                <a:gd name="connsiteY4748" fmla="*/ 5562271 h 6367455"/>
                <a:gd name="connsiteX4749" fmla="*/ 3991255 w 6891715"/>
                <a:gd name="connsiteY4749" fmla="*/ 5570526 h 6367455"/>
                <a:gd name="connsiteX4750" fmla="*/ 4001098 w 6891715"/>
                <a:gd name="connsiteY4750" fmla="*/ 5579733 h 6367455"/>
                <a:gd name="connsiteX4751" fmla="*/ 3989350 w 6891715"/>
                <a:gd name="connsiteY4751" fmla="*/ 5589258 h 6367455"/>
                <a:gd name="connsiteX4752" fmla="*/ 3971253 w 6891715"/>
                <a:gd name="connsiteY4752" fmla="*/ 5569573 h 6367455"/>
                <a:gd name="connsiteX4753" fmla="*/ 3963950 w 6891715"/>
                <a:gd name="connsiteY4753" fmla="*/ 5569573 h 6367455"/>
                <a:gd name="connsiteX4754" fmla="*/ 3955378 w 6891715"/>
                <a:gd name="connsiteY4754" fmla="*/ 5561318 h 6367455"/>
                <a:gd name="connsiteX4755" fmla="*/ 3934105 w 6891715"/>
                <a:gd name="connsiteY4755" fmla="*/ 5568938 h 6367455"/>
                <a:gd name="connsiteX4756" fmla="*/ 3935375 w 6891715"/>
                <a:gd name="connsiteY4756" fmla="*/ 5582591 h 6367455"/>
                <a:gd name="connsiteX4757" fmla="*/ 3962045 w 6891715"/>
                <a:gd name="connsiteY4757" fmla="*/ 5598148 h 6367455"/>
                <a:gd name="connsiteX4758" fmla="*/ 3962045 w 6891715"/>
                <a:gd name="connsiteY4758" fmla="*/ 5610848 h 6367455"/>
                <a:gd name="connsiteX4759" fmla="*/ 3947123 w 6891715"/>
                <a:gd name="connsiteY4759" fmla="*/ 5613071 h 6367455"/>
                <a:gd name="connsiteX4760" fmla="*/ 3932200 w 6891715"/>
                <a:gd name="connsiteY4760" fmla="*/ 5599736 h 6367455"/>
                <a:gd name="connsiteX4761" fmla="*/ 3931248 w 6891715"/>
                <a:gd name="connsiteY4761" fmla="*/ 5587036 h 6367455"/>
                <a:gd name="connsiteX4762" fmla="*/ 3920770 w 6891715"/>
                <a:gd name="connsiteY4762" fmla="*/ 5580686 h 6367455"/>
                <a:gd name="connsiteX4763" fmla="*/ 3910928 w 6891715"/>
                <a:gd name="connsiteY4763" fmla="*/ 5584813 h 6367455"/>
                <a:gd name="connsiteX4764" fmla="*/ 3907753 w 6891715"/>
                <a:gd name="connsiteY4764" fmla="*/ 5595291 h 6367455"/>
                <a:gd name="connsiteX4765" fmla="*/ 3939185 w 6891715"/>
                <a:gd name="connsiteY4765" fmla="*/ 5620373 h 6367455"/>
                <a:gd name="connsiteX4766" fmla="*/ 3926168 w 6891715"/>
                <a:gd name="connsiteY4766" fmla="*/ 5627041 h 6367455"/>
                <a:gd name="connsiteX4767" fmla="*/ 3911563 w 6891715"/>
                <a:gd name="connsiteY4767" fmla="*/ 5616563 h 6367455"/>
                <a:gd name="connsiteX4768" fmla="*/ 3908388 w 6891715"/>
                <a:gd name="connsiteY4768" fmla="*/ 5621961 h 6367455"/>
                <a:gd name="connsiteX4769" fmla="*/ 3899815 w 6891715"/>
                <a:gd name="connsiteY4769" fmla="*/ 5614658 h 6367455"/>
                <a:gd name="connsiteX4770" fmla="*/ 3903625 w 6891715"/>
                <a:gd name="connsiteY4770" fmla="*/ 5598466 h 6367455"/>
                <a:gd name="connsiteX4771" fmla="*/ 3899498 w 6891715"/>
                <a:gd name="connsiteY4771" fmla="*/ 5587353 h 6367455"/>
                <a:gd name="connsiteX4772" fmla="*/ 3880448 w 6891715"/>
                <a:gd name="connsiteY4772" fmla="*/ 5582908 h 6367455"/>
                <a:gd name="connsiteX4773" fmla="*/ 3876003 w 6891715"/>
                <a:gd name="connsiteY4773" fmla="*/ 5568621 h 6367455"/>
                <a:gd name="connsiteX4774" fmla="*/ 3863303 w 6891715"/>
                <a:gd name="connsiteY4774" fmla="*/ 5570526 h 6367455"/>
                <a:gd name="connsiteX4775" fmla="*/ 3860128 w 6891715"/>
                <a:gd name="connsiteY4775" fmla="*/ 5562271 h 6367455"/>
                <a:gd name="connsiteX4776" fmla="*/ 3856953 w 6891715"/>
                <a:gd name="connsiteY4776" fmla="*/ 5551793 h 6367455"/>
                <a:gd name="connsiteX4777" fmla="*/ 3862033 w 6891715"/>
                <a:gd name="connsiteY4777" fmla="*/ 5543538 h 6367455"/>
                <a:gd name="connsiteX4778" fmla="*/ 3865208 w 6891715"/>
                <a:gd name="connsiteY4778" fmla="*/ 5531791 h 6367455"/>
                <a:gd name="connsiteX4779" fmla="*/ 3849015 w 6891715"/>
                <a:gd name="connsiteY4779" fmla="*/ 5527346 h 6367455"/>
                <a:gd name="connsiteX4780" fmla="*/ 3847110 w 6891715"/>
                <a:gd name="connsiteY4780" fmla="*/ 5539093 h 6367455"/>
                <a:gd name="connsiteX4781" fmla="*/ 3836633 w 6891715"/>
                <a:gd name="connsiteY4781" fmla="*/ 5545443 h 6367455"/>
                <a:gd name="connsiteX4782" fmla="*/ 3827108 w 6891715"/>
                <a:gd name="connsiteY4782" fmla="*/ 5560366 h 6367455"/>
                <a:gd name="connsiteX4783" fmla="*/ 3832505 w 6891715"/>
                <a:gd name="connsiteY4783" fmla="*/ 5577511 h 6367455"/>
                <a:gd name="connsiteX4784" fmla="*/ 3827743 w 6891715"/>
                <a:gd name="connsiteY4784" fmla="*/ 5593068 h 6367455"/>
                <a:gd name="connsiteX4785" fmla="*/ 3834410 w 6891715"/>
                <a:gd name="connsiteY4785" fmla="*/ 5617198 h 6367455"/>
                <a:gd name="connsiteX4786" fmla="*/ 3857588 w 6891715"/>
                <a:gd name="connsiteY4786" fmla="*/ 5639423 h 6367455"/>
                <a:gd name="connsiteX4787" fmla="*/ 3861080 w 6891715"/>
                <a:gd name="connsiteY4787" fmla="*/ 5666411 h 6367455"/>
                <a:gd name="connsiteX4788" fmla="*/ 3875050 w 6891715"/>
                <a:gd name="connsiteY4788" fmla="*/ 5671808 h 6367455"/>
                <a:gd name="connsiteX4789" fmla="*/ 3903625 w 6891715"/>
                <a:gd name="connsiteY4789" fmla="*/ 5700701 h 6367455"/>
                <a:gd name="connsiteX4790" fmla="*/ 3900768 w 6891715"/>
                <a:gd name="connsiteY4790" fmla="*/ 5730546 h 6367455"/>
                <a:gd name="connsiteX4791" fmla="*/ 3881718 w 6891715"/>
                <a:gd name="connsiteY4791" fmla="*/ 5726418 h 6367455"/>
                <a:gd name="connsiteX4792" fmla="*/ 3881718 w 6891715"/>
                <a:gd name="connsiteY4792" fmla="*/ 5719116 h 6367455"/>
                <a:gd name="connsiteX4793" fmla="*/ 3893465 w 6891715"/>
                <a:gd name="connsiteY4793" fmla="*/ 5716893 h 6367455"/>
                <a:gd name="connsiteX4794" fmla="*/ 3884575 w 6891715"/>
                <a:gd name="connsiteY4794" fmla="*/ 5706416 h 6367455"/>
                <a:gd name="connsiteX4795" fmla="*/ 3868700 w 6891715"/>
                <a:gd name="connsiteY4795" fmla="*/ 5688318 h 6367455"/>
                <a:gd name="connsiteX4796" fmla="*/ 3856953 w 6891715"/>
                <a:gd name="connsiteY4796" fmla="*/ 5700383 h 6367455"/>
                <a:gd name="connsiteX4797" fmla="*/ 3862668 w 6891715"/>
                <a:gd name="connsiteY4797" fmla="*/ 5709591 h 6367455"/>
                <a:gd name="connsiteX4798" fmla="*/ 3858223 w 6891715"/>
                <a:gd name="connsiteY4798" fmla="*/ 5714988 h 6367455"/>
                <a:gd name="connsiteX4799" fmla="*/ 3863620 w 6891715"/>
                <a:gd name="connsiteY4799" fmla="*/ 5721338 h 6367455"/>
                <a:gd name="connsiteX4800" fmla="*/ 3877590 w 6891715"/>
                <a:gd name="connsiteY4800" fmla="*/ 5724513 h 6367455"/>
                <a:gd name="connsiteX4801" fmla="*/ 3866795 w 6891715"/>
                <a:gd name="connsiteY4801" fmla="*/ 5742293 h 6367455"/>
                <a:gd name="connsiteX4802" fmla="*/ 3856635 w 6891715"/>
                <a:gd name="connsiteY4802" fmla="*/ 5748008 h 6367455"/>
                <a:gd name="connsiteX4803" fmla="*/ 3842665 w 6891715"/>
                <a:gd name="connsiteY4803" fmla="*/ 5744833 h 6367455"/>
                <a:gd name="connsiteX4804" fmla="*/ 3826790 w 6891715"/>
                <a:gd name="connsiteY4804" fmla="*/ 5741341 h 6367455"/>
                <a:gd name="connsiteX4805" fmla="*/ 3824885 w 6891715"/>
                <a:gd name="connsiteY4805" fmla="*/ 5753088 h 6367455"/>
                <a:gd name="connsiteX4806" fmla="*/ 3843935 w 6891715"/>
                <a:gd name="connsiteY4806" fmla="*/ 5754358 h 6367455"/>
                <a:gd name="connsiteX4807" fmla="*/ 3859810 w 6891715"/>
                <a:gd name="connsiteY4807" fmla="*/ 5761343 h 6367455"/>
                <a:gd name="connsiteX4808" fmla="*/ 3859810 w 6891715"/>
                <a:gd name="connsiteY4808" fmla="*/ 5770868 h 6367455"/>
                <a:gd name="connsiteX4809" fmla="*/ 3873463 w 6891715"/>
                <a:gd name="connsiteY4809" fmla="*/ 5773091 h 6367455"/>
                <a:gd name="connsiteX4810" fmla="*/ 3873463 w 6891715"/>
                <a:gd name="connsiteY4810" fmla="*/ 5765471 h 6367455"/>
                <a:gd name="connsiteX4811" fmla="*/ 3896958 w 6891715"/>
                <a:gd name="connsiteY4811" fmla="*/ 5779123 h 6367455"/>
                <a:gd name="connsiteX4812" fmla="*/ 3902673 w 6891715"/>
                <a:gd name="connsiteY4812" fmla="*/ 5794681 h 6367455"/>
                <a:gd name="connsiteX4813" fmla="*/ 3910928 w 6891715"/>
                <a:gd name="connsiteY4813" fmla="*/ 5801031 h 6367455"/>
                <a:gd name="connsiteX4814" fmla="*/ 3926803 w 6891715"/>
                <a:gd name="connsiteY4814" fmla="*/ 5801983 h 6367455"/>
                <a:gd name="connsiteX4815" fmla="*/ 3934423 w 6891715"/>
                <a:gd name="connsiteY4815" fmla="*/ 5814366 h 6367455"/>
                <a:gd name="connsiteX4816" fmla="*/ 3958870 w 6891715"/>
                <a:gd name="connsiteY4816" fmla="*/ 5825796 h 6367455"/>
                <a:gd name="connsiteX4817" fmla="*/ 3967443 w 6891715"/>
                <a:gd name="connsiteY4817" fmla="*/ 5835321 h 6367455"/>
                <a:gd name="connsiteX4818" fmla="*/ 3962045 w 6891715"/>
                <a:gd name="connsiteY4818" fmla="*/ 5852148 h 6367455"/>
                <a:gd name="connsiteX4819" fmla="*/ 3965538 w 6891715"/>
                <a:gd name="connsiteY4819" fmla="*/ 5857546 h 6367455"/>
                <a:gd name="connsiteX4820" fmla="*/ 3961410 w 6891715"/>
                <a:gd name="connsiteY4820" fmla="*/ 5863896 h 6367455"/>
                <a:gd name="connsiteX4821" fmla="*/ 3971888 w 6891715"/>
                <a:gd name="connsiteY4821" fmla="*/ 5877231 h 6367455"/>
                <a:gd name="connsiteX4822" fmla="*/ 3979508 w 6891715"/>
                <a:gd name="connsiteY4822" fmla="*/ 5891201 h 6367455"/>
                <a:gd name="connsiteX4823" fmla="*/ 3962680 w 6891715"/>
                <a:gd name="connsiteY4823" fmla="*/ 5894376 h 6367455"/>
                <a:gd name="connsiteX4824" fmla="*/ 3953790 w 6891715"/>
                <a:gd name="connsiteY4824" fmla="*/ 5883581 h 6367455"/>
                <a:gd name="connsiteX4825" fmla="*/ 3943313 w 6891715"/>
                <a:gd name="connsiteY4825" fmla="*/ 5883898 h 6367455"/>
                <a:gd name="connsiteX4826" fmla="*/ 3931565 w 6891715"/>
                <a:gd name="connsiteY4826" fmla="*/ 5869293 h 6367455"/>
                <a:gd name="connsiteX4827" fmla="*/ 3922993 w 6891715"/>
                <a:gd name="connsiteY4827" fmla="*/ 5864213 h 6367455"/>
                <a:gd name="connsiteX4828" fmla="*/ 3926168 w 6891715"/>
                <a:gd name="connsiteY4828" fmla="*/ 5853736 h 6367455"/>
                <a:gd name="connsiteX4829" fmla="*/ 3912515 w 6891715"/>
                <a:gd name="connsiteY4829" fmla="*/ 5851513 h 6367455"/>
                <a:gd name="connsiteX4830" fmla="*/ 3896640 w 6891715"/>
                <a:gd name="connsiteY4830" fmla="*/ 5857863 h 6367455"/>
                <a:gd name="connsiteX4831" fmla="*/ 3902038 w 6891715"/>
                <a:gd name="connsiteY4831" fmla="*/ 5864213 h 6367455"/>
                <a:gd name="connsiteX4832" fmla="*/ 3876638 w 6891715"/>
                <a:gd name="connsiteY4832" fmla="*/ 5865801 h 6367455"/>
                <a:gd name="connsiteX4833" fmla="*/ 3869676 w 6891715"/>
                <a:gd name="connsiteY4833" fmla="*/ 5859999 h 6367455"/>
                <a:gd name="connsiteX4834" fmla="*/ 3872889 w 6891715"/>
                <a:gd name="connsiteY4834" fmla="*/ 5872612 h 6367455"/>
                <a:gd name="connsiteX4835" fmla="*/ 3882402 w 6891715"/>
                <a:gd name="connsiteY4835" fmla="*/ 5876432 h 6367455"/>
                <a:gd name="connsiteX4836" fmla="*/ 3876060 w 6891715"/>
                <a:gd name="connsiteY4836" fmla="*/ 5884073 h 6367455"/>
                <a:gd name="connsiteX4837" fmla="*/ 3885572 w 6891715"/>
                <a:gd name="connsiteY4837" fmla="*/ 5885983 h 6367455"/>
                <a:gd name="connsiteX4838" fmla="*/ 3890012 w 6891715"/>
                <a:gd name="connsiteY4838" fmla="*/ 5900946 h 6367455"/>
                <a:gd name="connsiteX4839" fmla="*/ 3899524 w 6891715"/>
                <a:gd name="connsiteY4839" fmla="*/ 5904766 h 6367455"/>
                <a:gd name="connsiteX4840" fmla="*/ 3904597 w 6891715"/>
                <a:gd name="connsiteY4840" fmla="*/ 5906039 h 6367455"/>
                <a:gd name="connsiteX4841" fmla="*/ 3900475 w 6891715"/>
                <a:gd name="connsiteY4841" fmla="*/ 5893623 h 6367455"/>
                <a:gd name="connsiteX4842" fmla="*/ 3905865 w 6891715"/>
                <a:gd name="connsiteY4842" fmla="*/ 5891076 h 6367455"/>
                <a:gd name="connsiteX4843" fmla="*/ 3914109 w 6891715"/>
                <a:gd name="connsiteY4843" fmla="*/ 5897444 h 6367455"/>
                <a:gd name="connsiteX4844" fmla="*/ 3915378 w 6891715"/>
                <a:gd name="connsiteY4844" fmla="*/ 5910178 h 6367455"/>
                <a:gd name="connsiteX4845" fmla="*/ 3919500 w 6891715"/>
                <a:gd name="connsiteY4845" fmla="*/ 5911133 h 6367455"/>
                <a:gd name="connsiteX4846" fmla="*/ 3917914 w 6891715"/>
                <a:gd name="connsiteY4846" fmla="*/ 5917500 h 6367455"/>
                <a:gd name="connsiteX4847" fmla="*/ 3909353 w 6891715"/>
                <a:gd name="connsiteY4847" fmla="*/ 5928325 h 6367455"/>
                <a:gd name="connsiteX4848" fmla="*/ 3900792 w 6891715"/>
                <a:gd name="connsiteY4848" fmla="*/ 5927370 h 6367455"/>
                <a:gd name="connsiteX4849" fmla="*/ 3896670 w 6891715"/>
                <a:gd name="connsiteY4849" fmla="*/ 5934692 h 6367455"/>
                <a:gd name="connsiteX4850" fmla="*/ 3888109 w 6891715"/>
                <a:gd name="connsiteY4850" fmla="*/ 5943288 h 6367455"/>
                <a:gd name="connsiteX4851" fmla="*/ 3885255 w 6891715"/>
                <a:gd name="connsiteY4851" fmla="*/ 5943288 h 6367455"/>
                <a:gd name="connsiteX4852" fmla="*/ 3877646 w 6891715"/>
                <a:gd name="connsiteY4852" fmla="*/ 5931508 h 6367455"/>
                <a:gd name="connsiteX4853" fmla="*/ 3885890 w 6891715"/>
                <a:gd name="connsiteY4853" fmla="*/ 5928325 h 6367455"/>
                <a:gd name="connsiteX4854" fmla="*/ 3869084 w 6891715"/>
                <a:gd name="connsiteY4854" fmla="*/ 5922276 h 6367455"/>
                <a:gd name="connsiteX4855" fmla="*/ 3867816 w 6891715"/>
                <a:gd name="connsiteY4855" fmla="*/ 5915909 h 6367455"/>
                <a:gd name="connsiteX4856" fmla="*/ 3855133 w 6891715"/>
                <a:gd name="connsiteY4856" fmla="*/ 5918137 h 6367455"/>
                <a:gd name="connsiteX4857" fmla="*/ 3854182 w 6891715"/>
                <a:gd name="connsiteY4857" fmla="*/ 5924504 h 6367455"/>
                <a:gd name="connsiteX4858" fmla="*/ 3863060 w 6891715"/>
                <a:gd name="connsiteY4858" fmla="*/ 5935010 h 6367455"/>
                <a:gd name="connsiteX4859" fmla="*/ 3860840 w 6891715"/>
                <a:gd name="connsiteY4859" fmla="*/ 5953794 h 6367455"/>
                <a:gd name="connsiteX4860" fmla="*/ 3870353 w 6891715"/>
                <a:gd name="connsiteY4860" fmla="*/ 5967801 h 6367455"/>
                <a:gd name="connsiteX4861" fmla="*/ 3875109 w 6891715"/>
                <a:gd name="connsiteY4861" fmla="*/ 5982128 h 6367455"/>
                <a:gd name="connsiteX4862" fmla="*/ 3877011 w 6891715"/>
                <a:gd name="connsiteY4862" fmla="*/ 6000274 h 6367455"/>
                <a:gd name="connsiteX4863" fmla="*/ 3872255 w 6891715"/>
                <a:gd name="connsiteY4863" fmla="*/ 6015237 h 6367455"/>
                <a:gd name="connsiteX4864" fmla="*/ 3882719 w 6891715"/>
                <a:gd name="connsiteY4864" fmla="*/ 6024470 h 6367455"/>
                <a:gd name="connsiteX4865" fmla="*/ 3879548 w 6891715"/>
                <a:gd name="connsiteY4865" fmla="*/ 6031792 h 6367455"/>
                <a:gd name="connsiteX4866" fmla="*/ 3895402 w 6891715"/>
                <a:gd name="connsiteY4866" fmla="*/ 6043571 h 6367455"/>
                <a:gd name="connsiteX4867" fmla="*/ 3883987 w 6891715"/>
                <a:gd name="connsiteY4867" fmla="*/ 6049938 h 6367455"/>
                <a:gd name="connsiteX4868" fmla="*/ 3876377 w 6891715"/>
                <a:gd name="connsiteY4868" fmla="*/ 6034975 h 6367455"/>
                <a:gd name="connsiteX4869" fmla="*/ 3869084 w 6891715"/>
                <a:gd name="connsiteY4869" fmla="*/ 6033384 h 6367455"/>
                <a:gd name="connsiteX4870" fmla="*/ 3870987 w 6891715"/>
                <a:gd name="connsiteY4870" fmla="*/ 6043571 h 6367455"/>
                <a:gd name="connsiteX4871" fmla="*/ 3861475 w 6891715"/>
                <a:gd name="connsiteY4871" fmla="*/ 6043890 h 6367455"/>
                <a:gd name="connsiteX4872" fmla="*/ 3862743 w 6891715"/>
                <a:gd name="connsiteY4872" fmla="*/ 6038477 h 6367455"/>
                <a:gd name="connsiteX4873" fmla="*/ 3855133 w 6891715"/>
                <a:gd name="connsiteY4873" fmla="*/ 6021604 h 6367455"/>
                <a:gd name="connsiteX4874" fmla="*/ 3844352 w 6891715"/>
                <a:gd name="connsiteY4874" fmla="*/ 6001866 h 6367455"/>
                <a:gd name="connsiteX4875" fmla="*/ 3829767 w 6891715"/>
                <a:gd name="connsiteY4875" fmla="*/ 6006960 h 6367455"/>
                <a:gd name="connsiteX4876" fmla="*/ 3819303 w 6891715"/>
                <a:gd name="connsiteY4876" fmla="*/ 6033702 h 6367455"/>
                <a:gd name="connsiteX4877" fmla="*/ 3822791 w 6891715"/>
                <a:gd name="connsiteY4877" fmla="*/ 6054714 h 6367455"/>
                <a:gd name="connsiteX4878" fmla="*/ 3818352 w 6891715"/>
                <a:gd name="connsiteY4878" fmla="*/ 6048665 h 6367455"/>
                <a:gd name="connsiteX4879" fmla="*/ 3813279 w 6891715"/>
                <a:gd name="connsiteY4879" fmla="*/ 6051849 h 6367455"/>
                <a:gd name="connsiteX4880" fmla="*/ 3807889 w 6891715"/>
                <a:gd name="connsiteY4880" fmla="*/ 6038796 h 6367455"/>
                <a:gd name="connsiteX4881" fmla="*/ 3800279 w 6891715"/>
                <a:gd name="connsiteY4881" fmla="*/ 5999956 h 6367455"/>
                <a:gd name="connsiteX4882" fmla="*/ 3792669 w 6891715"/>
                <a:gd name="connsiteY4882" fmla="*/ 5995817 h 6367455"/>
                <a:gd name="connsiteX4883" fmla="*/ 3790132 w 6891715"/>
                <a:gd name="connsiteY4883" fmla="*/ 5987540 h 6367455"/>
                <a:gd name="connsiteX4884" fmla="*/ 3779986 w 6891715"/>
                <a:gd name="connsiteY4884" fmla="*/ 5986585 h 6367455"/>
                <a:gd name="connsiteX4885" fmla="*/ 3777449 w 6891715"/>
                <a:gd name="connsiteY4885" fmla="*/ 5971622 h 6367455"/>
                <a:gd name="connsiteX4886" fmla="*/ 3764132 w 6891715"/>
                <a:gd name="connsiteY4886" fmla="*/ 5978944 h 6367455"/>
                <a:gd name="connsiteX4887" fmla="*/ 3758742 w 6891715"/>
                <a:gd name="connsiteY4887" fmla="*/ 6006641 h 6367455"/>
                <a:gd name="connsiteX4888" fmla="*/ 3753351 w 6891715"/>
                <a:gd name="connsiteY4888" fmla="*/ 5998046 h 6367455"/>
                <a:gd name="connsiteX4889" fmla="*/ 3745107 w 6891715"/>
                <a:gd name="connsiteY4889" fmla="*/ 6002503 h 6367455"/>
                <a:gd name="connsiteX4890" fmla="*/ 3734327 w 6891715"/>
                <a:gd name="connsiteY4890" fmla="*/ 5982446 h 6367455"/>
                <a:gd name="connsiteX4891" fmla="*/ 3733058 w 6891715"/>
                <a:gd name="connsiteY4891" fmla="*/ 5960479 h 6367455"/>
                <a:gd name="connsiteX4892" fmla="*/ 3742571 w 6891715"/>
                <a:gd name="connsiteY4892" fmla="*/ 5949973 h 6367455"/>
                <a:gd name="connsiteX4893" fmla="*/ 3737814 w 6891715"/>
                <a:gd name="connsiteY4893" fmla="*/ 5927688 h 6367455"/>
                <a:gd name="connsiteX4894" fmla="*/ 3721961 w 6891715"/>
                <a:gd name="connsiteY4894" fmla="*/ 5903493 h 6367455"/>
                <a:gd name="connsiteX4895" fmla="*/ 3708326 w 6891715"/>
                <a:gd name="connsiteY4895" fmla="*/ 5898080 h 6367455"/>
                <a:gd name="connsiteX4896" fmla="*/ 3701985 w 6891715"/>
                <a:gd name="connsiteY4896" fmla="*/ 5903493 h 6367455"/>
                <a:gd name="connsiteX4897" fmla="*/ 3694375 w 6891715"/>
                <a:gd name="connsiteY4897" fmla="*/ 5879297 h 6367455"/>
                <a:gd name="connsiteX4898" fmla="*/ 3681692 w 6891715"/>
                <a:gd name="connsiteY4898" fmla="*/ 5876432 h 6367455"/>
                <a:gd name="connsiteX4899" fmla="*/ 3681375 w 6891715"/>
                <a:gd name="connsiteY4899" fmla="*/ 5862742 h 6367455"/>
                <a:gd name="connsiteX4900" fmla="*/ 3690887 w 6891715"/>
                <a:gd name="connsiteY4900" fmla="*/ 5862742 h 6367455"/>
                <a:gd name="connsiteX4901" fmla="*/ 3711814 w 6891715"/>
                <a:gd name="connsiteY4901" fmla="*/ 5839820 h 6367455"/>
                <a:gd name="connsiteX4902" fmla="*/ 3709595 w 6891715"/>
                <a:gd name="connsiteY4902" fmla="*/ 5824221 h 6367455"/>
                <a:gd name="connsiteX4903" fmla="*/ 3710863 w 6891715"/>
                <a:gd name="connsiteY4903" fmla="*/ 5820082 h 6367455"/>
                <a:gd name="connsiteX4904" fmla="*/ 3725448 w 6891715"/>
                <a:gd name="connsiteY4904" fmla="*/ 5835682 h 6367455"/>
                <a:gd name="connsiteX4905" fmla="*/ 3740351 w 6891715"/>
                <a:gd name="connsiteY4905" fmla="*/ 5836637 h 6367455"/>
                <a:gd name="connsiteX4906" fmla="*/ 3746693 w 6891715"/>
                <a:gd name="connsiteY4906" fmla="*/ 5826131 h 6367455"/>
                <a:gd name="connsiteX4907" fmla="*/ 3762547 w 6891715"/>
                <a:gd name="connsiteY4907" fmla="*/ 5819764 h 6367455"/>
                <a:gd name="connsiteX4908" fmla="*/ 3788230 w 6891715"/>
                <a:gd name="connsiteY4908" fmla="*/ 5838547 h 6367455"/>
                <a:gd name="connsiteX4909" fmla="*/ 3812328 w 6891715"/>
                <a:gd name="connsiteY4909" fmla="*/ 5846824 h 6367455"/>
                <a:gd name="connsiteX4910" fmla="*/ 3836426 w 6891715"/>
                <a:gd name="connsiteY4910" fmla="*/ 5846506 h 6367455"/>
                <a:gd name="connsiteX4911" fmla="*/ 3849426 w 6891715"/>
                <a:gd name="connsiteY4911" fmla="*/ 5860196 h 6367455"/>
                <a:gd name="connsiteX4912" fmla="*/ 3857036 w 6891715"/>
                <a:gd name="connsiteY4912" fmla="*/ 5860832 h 6367455"/>
                <a:gd name="connsiteX4913" fmla="*/ 3868367 w 6891715"/>
                <a:gd name="connsiteY4913" fmla="*/ 5859082 h 6367455"/>
                <a:gd name="connsiteX4914" fmla="*/ 3859493 w 6891715"/>
                <a:gd name="connsiteY4914" fmla="*/ 5854053 h 6367455"/>
                <a:gd name="connsiteX4915" fmla="*/ 3872193 w 6891715"/>
                <a:gd name="connsiteY4915" fmla="*/ 5847703 h 6367455"/>
                <a:gd name="connsiteX4916" fmla="*/ 3883940 w 6891715"/>
                <a:gd name="connsiteY4916" fmla="*/ 5850878 h 6367455"/>
                <a:gd name="connsiteX4917" fmla="*/ 3893465 w 6891715"/>
                <a:gd name="connsiteY4917" fmla="*/ 5849608 h 6367455"/>
                <a:gd name="connsiteX4918" fmla="*/ 3889020 w 6891715"/>
                <a:gd name="connsiteY4918" fmla="*/ 5840083 h 6367455"/>
                <a:gd name="connsiteX4919" fmla="*/ 3876320 w 6891715"/>
                <a:gd name="connsiteY4919" fmla="*/ 5835003 h 6367455"/>
                <a:gd name="connsiteX4920" fmla="*/ 3868065 w 6891715"/>
                <a:gd name="connsiteY4920" fmla="*/ 5837226 h 6367455"/>
                <a:gd name="connsiteX4921" fmla="*/ 3859493 w 6891715"/>
                <a:gd name="connsiteY4921" fmla="*/ 5833098 h 6367455"/>
                <a:gd name="connsiteX4922" fmla="*/ 3843618 w 6891715"/>
                <a:gd name="connsiteY4922" fmla="*/ 5815318 h 6367455"/>
                <a:gd name="connsiteX4923" fmla="*/ 3845523 w 6891715"/>
                <a:gd name="connsiteY4923" fmla="*/ 5828971 h 6367455"/>
                <a:gd name="connsiteX4924" fmla="*/ 3830918 w 6891715"/>
                <a:gd name="connsiteY4924" fmla="*/ 5828018 h 6367455"/>
                <a:gd name="connsiteX4925" fmla="*/ 3827743 w 6891715"/>
                <a:gd name="connsiteY4925" fmla="*/ 5814366 h 6367455"/>
                <a:gd name="connsiteX4926" fmla="*/ 3823298 w 6891715"/>
                <a:gd name="connsiteY4926" fmla="*/ 5817541 h 6367455"/>
                <a:gd name="connsiteX4927" fmla="*/ 3811550 w 6891715"/>
                <a:gd name="connsiteY4927" fmla="*/ 5810556 h 6367455"/>
                <a:gd name="connsiteX4928" fmla="*/ 3797898 w 6891715"/>
                <a:gd name="connsiteY4928" fmla="*/ 5817858 h 6367455"/>
                <a:gd name="connsiteX4929" fmla="*/ 3787420 w 6891715"/>
                <a:gd name="connsiteY4929" fmla="*/ 5809286 h 6367455"/>
                <a:gd name="connsiteX4930" fmla="*/ 3761703 w 6891715"/>
                <a:gd name="connsiteY4930" fmla="*/ 5813096 h 6367455"/>
                <a:gd name="connsiteX4931" fmla="*/ 3753765 w 6891715"/>
                <a:gd name="connsiteY4931" fmla="*/ 5811826 h 6367455"/>
                <a:gd name="connsiteX4932" fmla="*/ 3747415 w 6891715"/>
                <a:gd name="connsiteY4932" fmla="*/ 5811191 h 6367455"/>
                <a:gd name="connsiteX4933" fmla="*/ 3742653 w 6891715"/>
                <a:gd name="connsiteY4933" fmla="*/ 5810873 h 6367455"/>
                <a:gd name="connsiteX4934" fmla="*/ 3741383 w 6891715"/>
                <a:gd name="connsiteY4934" fmla="*/ 5811191 h 6367455"/>
                <a:gd name="connsiteX4935" fmla="*/ 3739478 w 6891715"/>
                <a:gd name="connsiteY4935" fmla="*/ 5812461 h 6367455"/>
                <a:gd name="connsiteX4936" fmla="*/ 3735985 w 6891715"/>
                <a:gd name="connsiteY4936" fmla="*/ 5815636 h 6367455"/>
                <a:gd name="connsiteX4937" fmla="*/ 3732810 w 6891715"/>
                <a:gd name="connsiteY4937" fmla="*/ 5818811 h 6367455"/>
                <a:gd name="connsiteX4938" fmla="*/ 3731223 w 6891715"/>
                <a:gd name="connsiteY4938" fmla="*/ 5820398 h 6367455"/>
                <a:gd name="connsiteX4939" fmla="*/ 3715348 w 6891715"/>
                <a:gd name="connsiteY4939" fmla="*/ 5816588 h 6367455"/>
                <a:gd name="connsiteX4940" fmla="*/ 3704553 w 6891715"/>
                <a:gd name="connsiteY4940" fmla="*/ 5800713 h 6367455"/>
                <a:gd name="connsiteX4941" fmla="*/ 3697250 w 6891715"/>
                <a:gd name="connsiteY4941" fmla="*/ 5808968 h 6367455"/>
                <a:gd name="connsiteX4942" fmla="*/ 3695345 w 6891715"/>
                <a:gd name="connsiteY4942" fmla="*/ 5816588 h 6367455"/>
                <a:gd name="connsiteX4943" fmla="*/ 3687725 w 6891715"/>
                <a:gd name="connsiteY4943" fmla="*/ 5812461 h 6367455"/>
                <a:gd name="connsiteX4944" fmla="*/ 3684550 w 6891715"/>
                <a:gd name="connsiteY4944" fmla="*/ 5801031 h 6367455"/>
                <a:gd name="connsiteX4945" fmla="*/ 3675978 w 6891715"/>
                <a:gd name="connsiteY4945" fmla="*/ 5789283 h 6367455"/>
                <a:gd name="connsiteX4946" fmla="*/ 3676930 w 6891715"/>
                <a:gd name="connsiteY4946" fmla="*/ 5779123 h 6367455"/>
                <a:gd name="connsiteX4947" fmla="*/ 3668358 w 6891715"/>
                <a:gd name="connsiteY4947" fmla="*/ 5781028 h 6367455"/>
                <a:gd name="connsiteX4948" fmla="*/ 3665183 w 6891715"/>
                <a:gd name="connsiteY4948" fmla="*/ 5764201 h 6367455"/>
                <a:gd name="connsiteX4949" fmla="*/ 3650260 w 6891715"/>
                <a:gd name="connsiteY4949" fmla="*/ 5761343 h 6367455"/>
                <a:gd name="connsiteX4950" fmla="*/ 3646133 w 6891715"/>
                <a:gd name="connsiteY4950" fmla="*/ 5750548 h 6367455"/>
                <a:gd name="connsiteX4951" fmla="*/ 3652165 w 6891715"/>
                <a:gd name="connsiteY4951" fmla="*/ 5740071 h 6367455"/>
                <a:gd name="connsiteX4952" fmla="*/ 3667088 w 6891715"/>
                <a:gd name="connsiteY4952" fmla="*/ 5735943 h 6367455"/>
                <a:gd name="connsiteX4953" fmla="*/ 3675343 w 6891715"/>
                <a:gd name="connsiteY4953" fmla="*/ 5743881 h 6367455"/>
                <a:gd name="connsiteX4954" fmla="*/ 3683915 w 6891715"/>
                <a:gd name="connsiteY4954" fmla="*/ 5747056 h 6367455"/>
                <a:gd name="connsiteX4955" fmla="*/ 3681693 w 6891715"/>
                <a:gd name="connsiteY4955" fmla="*/ 5733403 h 6367455"/>
                <a:gd name="connsiteX4956" fmla="*/ 3676613 w 6891715"/>
                <a:gd name="connsiteY4956" fmla="*/ 5727371 h 6367455"/>
                <a:gd name="connsiteX4957" fmla="*/ 3660738 w 6891715"/>
                <a:gd name="connsiteY4957" fmla="*/ 5728323 h 6367455"/>
                <a:gd name="connsiteX4958" fmla="*/ 3654388 w 6891715"/>
                <a:gd name="connsiteY4958" fmla="*/ 5720068 h 6367455"/>
                <a:gd name="connsiteX4959" fmla="*/ 3648990 w 6891715"/>
                <a:gd name="connsiteY4959" fmla="*/ 5730546 h 6367455"/>
                <a:gd name="connsiteX4960" fmla="*/ 3645815 w 6891715"/>
                <a:gd name="connsiteY4960" fmla="*/ 5739118 h 6367455"/>
                <a:gd name="connsiteX4961" fmla="*/ 3641370 w 6891715"/>
                <a:gd name="connsiteY4961" fmla="*/ 5733721 h 6367455"/>
                <a:gd name="connsiteX4962" fmla="*/ 3639465 w 6891715"/>
                <a:gd name="connsiteY4962" fmla="*/ 5722291 h 6367455"/>
                <a:gd name="connsiteX4963" fmla="*/ 3631845 w 6891715"/>
                <a:gd name="connsiteY4963" fmla="*/ 5709591 h 6367455"/>
                <a:gd name="connsiteX4964" fmla="*/ 3615018 w 6891715"/>
                <a:gd name="connsiteY4964" fmla="*/ 5708956 h 6367455"/>
                <a:gd name="connsiteX4965" fmla="*/ 3602000 w 6891715"/>
                <a:gd name="connsiteY4965" fmla="*/ 5689906 h 6367455"/>
                <a:gd name="connsiteX4966" fmla="*/ 3606128 w 6891715"/>
                <a:gd name="connsiteY4966" fmla="*/ 5683556 h 6367455"/>
                <a:gd name="connsiteX4967" fmla="*/ 3595968 w 6891715"/>
                <a:gd name="connsiteY4967" fmla="*/ 5682286 h 6367455"/>
                <a:gd name="connsiteX4968" fmla="*/ 3595015 w 6891715"/>
                <a:gd name="connsiteY4968" fmla="*/ 5666093 h 6367455"/>
                <a:gd name="connsiteX4969" fmla="*/ 3588665 w 6891715"/>
                <a:gd name="connsiteY4969" fmla="*/ 5656886 h 6367455"/>
                <a:gd name="connsiteX4970" fmla="*/ 3589618 w 6891715"/>
                <a:gd name="connsiteY4970" fmla="*/ 5650536 h 6367455"/>
                <a:gd name="connsiteX4971" fmla="*/ 3582315 w 6891715"/>
                <a:gd name="connsiteY4971" fmla="*/ 5649583 h 6367455"/>
                <a:gd name="connsiteX4972" fmla="*/ 3578188 w 6891715"/>
                <a:gd name="connsiteY4972" fmla="*/ 5641963 h 6367455"/>
                <a:gd name="connsiteX4973" fmla="*/ 3578378 w 6891715"/>
                <a:gd name="connsiteY4973" fmla="*/ 5641929 h 6367455"/>
                <a:gd name="connsiteX4974" fmla="*/ 3574656 w 6891715"/>
                <a:gd name="connsiteY4974" fmla="*/ 5639745 h 6367455"/>
                <a:gd name="connsiteX4975" fmla="*/ 3577496 w 6891715"/>
                <a:gd name="connsiteY4975" fmla="*/ 5632442 h 6367455"/>
                <a:gd name="connsiteX4976" fmla="*/ 3571816 w 6891715"/>
                <a:gd name="connsiteY4976" fmla="*/ 5618155 h 6367455"/>
                <a:gd name="connsiteX4977" fmla="*/ 3557613 w 6891715"/>
                <a:gd name="connsiteY4977" fmla="*/ 5606090 h 6367455"/>
                <a:gd name="connsiteX4978" fmla="*/ 3537414 w 6891715"/>
                <a:gd name="connsiteY4978" fmla="*/ 5597200 h 6367455"/>
                <a:gd name="connsiteX4979" fmla="*/ 3526999 w 6891715"/>
                <a:gd name="connsiteY4979" fmla="*/ 5579420 h 6367455"/>
                <a:gd name="connsiteX4980" fmla="*/ 3525737 w 6891715"/>
                <a:gd name="connsiteY4980" fmla="*/ 5573387 h 6367455"/>
                <a:gd name="connsiteX4981" fmla="*/ 3515006 w 6891715"/>
                <a:gd name="connsiteY4981" fmla="*/ 5557830 h 6367455"/>
                <a:gd name="connsiteX4982" fmla="*/ 3517847 w 6891715"/>
                <a:gd name="connsiteY4982" fmla="*/ 5553067 h 6367455"/>
                <a:gd name="connsiteX4983" fmla="*/ 3527946 w 6891715"/>
                <a:gd name="connsiteY4983" fmla="*/ 5560052 h 6367455"/>
                <a:gd name="connsiteX4984" fmla="*/ 3526684 w 6891715"/>
                <a:gd name="connsiteY4984" fmla="*/ 5550845 h 6367455"/>
                <a:gd name="connsiteX4985" fmla="*/ 3527315 w 6891715"/>
                <a:gd name="connsiteY4985" fmla="*/ 5546717 h 6367455"/>
                <a:gd name="connsiteX4986" fmla="*/ 3520372 w 6891715"/>
                <a:gd name="connsiteY4986" fmla="*/ 5543860 h 6367455"/>
                <a:gd name="connsiteX4987" fmla="*/ 3514691 w 6891715"/>
                <a:gd name="connsiteY4987" fmla="*/ 5534970 h 6367455"/>
                <a:gd name="connsiteX4988" fmla="*/ 3514691 w 6891715"/>
                <a:gd name="connsiteY4988" fmla="*/ 5523540 h 6367455"/>
                <a:gd name="connsiteX4989" fmla="*/ 3522581 w 6891715"/>
                <a:gd name="connsiteY4989" fmla="*/ 5513062 h 6367455"/>
                <a:gd name="connsiteX4990" fmla="*/ 3527946 w 6891715"/>
                <a:gd name="connsiteY4990" fmla="*/ 5504490 h 6367455"/>
                <a:gd name="connsiteX4991" fmla="*/ 3529840 w 6891715"/>
                <a:gd name="connsiteY4991" fmla="*/ 5490202 h 6367455"/>
                <a:gd name="connsiteX4992" fmla="*/ 3531418 w 6891715"/>
                <a:gd name="connsiteY4992" fmla="*/ 5480995 h 6367455"/>
                <a:gd name="connsiteX4993" fmla="*/ 3523843 w 6891715"/>
                <a:gd name="connsiteY4993" fmla="*/ 5473057 h 6367455"/>
                <a:gd name="connsiteX4994" fmla="*/ 3532365 w 6891715"/>
                <a:gd name="connsiteY4994" fmla="*/ 5464485 h 6367455"/>
                <a:gd name="connsiteX4995" fmla="*/ 3526053 w 6891715"/>
                <a:gd name="connsiteY4995" fmla="*/ 5451784 h 6367455"/>
                <a:gd name="connsiteX4996" fmla="*/ 3523212 w 6891715"/>
                <a:gd name="connsiteY4996" fmla="*/ 5445434 h 6367455"/>
                <a:gd name="connsiteX4997" fmla="*/ 3529524 w 6891715"/>
                <a:gd name="connsiteY4997" fmla="*/ 5441307 h 6367455"/>
                <a:gd name="connsiteX4998" fmla="*/ 3524159 w 6891715"/>
                <a:gd name="connsiteY4998" fmla="*/ 5427337 h 6367455"/>
                <a:gd name="connsiteX4999" fmla="*/ 3527946 w 6891715"/>
                <a:gd name="connsiteY4999" fmla="*/ 5420352 h 6367455"/>
                <a:gd name="connsiteX5000" fmla="*/ 3540570 w 6891715"/>
                <a:gd name="connsiteY5000" fmla="*/ 5404794 h 6367455"/>
                <a:gd name="connsiteX5001" fmla="*/ 3535836 w 6891715"/>
                <a:gd name="connsiteY5001" fmla="*/ 5397809 h 6367455"/>
                <a:gd name="connsiteX5002" fmla="*/ 3526053 w 6891715"/>
                <a:gd name="connsiteY5002" fmla="*/ 5394952 h 6367455"/>
                <a:gd name="connsiteX5003" fmla="*/ 3525643 w 6891715"/>
                <a:gd name="connsiteY5003" fmla="*/ 5394317 h 6367455"/>
                <a:gd name="connsiteX5004" fmla="*/ 3516101 w 6891715"/>
                <a:gd name="connsiteY5004" fmla="*/ 5394317 h 6367455"/>
                <a:gd name="connsiteX5005" fmla="*/ 3512284 w 6891715"/>
                <a:gd name="connsiteY5005" fmla="*/ 5386716 h 6367455"/>
                <a:gd name="connsiteX5006" fmla="*/ 3510694 w 6891715"/>
                <a:gd name="connsiteY5006" fmla="*/ 5374048 h 6367455"/>
                <a:gd name="connsiteX5007" fmla="*/ 3492882 w 6891715"/>
                <a:gd name="connsiteY5007" fmla="*/ 5352511 h 6367455"/>
                <a:gd name="connsiteX5008" fmla="*/ 3469663 w 6891715"/>
                <a:gd name="connsiteY5008" fmla="*/ 5340159 h 6367455"/>
                <a:gd name="connsiteX5009" fmla="*/ 3460121 w 6891715"/>
                <a:gd name="connsiteY5009" fmla="*/ 5329707 h 6367455"/>
                <a:gd name="connsiteX5010" fmla="*/ 3445809 w 6891715"/>
                <a:gd name="connsiteY5010" fmla="*/ 5327807 h 6367455"/>
                <a:gd name="connsiteX5011" fmla="*/ 3441674 w 6891715"/>
                <a:gd name="connsiteY5011" fmla="*/ 5318622 h 6367455"/>
                <a:gd name="connsiteX5012" fmla="*/ 3448671 w 6891715"/>
                <a:gd name="connsiteY5012" fmla="*/ 5320839 h 6367455"/>
                <a:gd name="connsiteX5013" fmla="*/ 3454396 w 6891715"/>
                <a:gd name="connsiteY5013" fmla="*/ 5318939 h 6367455"/>
                <a:gd name="connsiteX5014" fmla="*/ 3455032 w 6891715"/>
                <a:gd name="connsiteY5014" fmla="*/ 5310071 h 6367455"/>
                <a:gd name="connsiteX5015" fmla="*/ 3445596 w 6891715"/>
                <a:gd name="connsiteY5015" fmla="*/ 5305079 h 6367455"/>
                <a:gd name="connsiteX5016" fmla="*/ 3448013 w 6891715"/>
                <a:gd name="connsiteY5016" fmla="*/ 5314939 h 6367455"/>
                <a:gd name="connsiteX5017" fmla="*/ 3441636 w 6891715"/>
                <a:gd name="connsiteY5017" fmla="*/ 5312732 h 6367455"/>
                <a:gd name="connsiteX5018" fmla="*/ 3436217 w 6891715"/>
                <a:gd name="connsiteY5018" fmla="*/ 5308949 h 6367455"/>
                <a:gd name="connsiteX5019" fmla="*/ 3431434 w 6891715"/>
                <a:gd name="connsiteY5019" fmla="*/ 5305166 h 6367455"/>
                <a:gd name="connsiteX5020" fmla="*/ 3427927 w 6891715"/>
                <a:gd name="connsiteY5020" fmla="*/ 5302014 h 6367455"/>
                <a:gd name="connsiteX5021" fmla="*/ 3425696 w 6891715"/>
                <a:gd name="connsiteY5021" fmla="*/ 5298861 h 6367455"/>
                <a:gd name="connsiteX5022" fmla="*/ 3423145 w 6891715"/>
                <a:gd name="connsiteY5022" fmla="*/ 5296654 h 6367455"/>
                <a:gd name="connsiteX5023" fmla="*/ 3420913 w 6891715"/>
                <a:gd name="connsiteY5023" fmla="*/ 5295078 h 6367455"/>
                <a:gd name="connsiteX5024" fmla="*/ 3393814 w 6891715"/>
                <a:gd name="connsiteY5024" fmla="*/ 5279000 h 6367455"/>
                <a:gd name="connsiteX5025" fmla="*/ 3380105 w 6891715"/>
                <a:gd name="connsiteY5025" fmla="*/ 5263238 h 6367455"/>
                <a:gd name="connsiteX5026" fmla="*/ 3365758 w 6891715"/>
                <a:gd name="connsiteY5026" fmla="*/ 5256303 h 6367455"/>
                <a:gd name="connsiteX5027" fmla="*/ 3371178 w 6891715"/>
                <a:gd name="connsiteY5027" fmla="*/ 5268913 h 6367455"/>
                <a:gd name="connsiteX5028" fmla="*/ 3355875 w 6891715"/>
                <a:gd name="connsiteY5028" fmla="*/ 5258509 h 6367455"/>
                <a:gd name="connsiteX5029" fmla="*/ 3332601 w 6891715"/>
                <a:gd name="connsiteY5029" fmla="*/ 5247476 h 6367455"/>
                <a:gd name="connsiteX5030" fmla="*/ 3320486 w 6891715"/>
                <a:gd name="connsiteY5030" fmla="*/ 5245269 h 6367455"/>
                <a:gd name="connsiteX5031" fmla="*/ 3301995 w 6891715"/>
                <a:gd name="connsiteY5031" fmla="*/ 5240855 h 6367455"/>
                <a:gd name="connsiteX5032" fmla="*/ 3294025 w 6891715"/>
                <a:gd name="connsiteY5032" fmla="*/ 5229506 h 6367455"/>
                <a:gd name="connsiteX5033" fmla="*/ 3321124 w 6891715"/>
                <a:gd name="connsiteY5033" fmla="*/ 5232974 h 6367455"/>
                <a:gd name="connsiteX5034" fmla="*/ 3333877 w 6891715"/>
                <a:gd name="connsiteY5034" fmla="*/ 5237072 h 6367455"/>
                <a:gd name="connsiteX5035" fmla="*/ 3352368 w 6891715"/>
                <a:gd name="connsiteY5035" fmla="*/ 5241171 h 6367455"/>
                <a:gd name="connsiteX5036" fmla="*/ 3357469 w 6891715"/>
                <a:gd name="connsiteY5036" fmla="*/ 5244954 h 6367455"/>
                <a:gd name="connsiteX5037" fmla="*/ 3355237 w 6891715"/>
                <a:gd name="connsiteY5037" fmla="*/ 5235496 h 6367455"/>
                <a:gd name="connsiteX5038" fmla="*/ 3357761 w 6891715"/>
                <a:gd name="connsiteY5038" fmla="*/ 5233854 h 6367455"/>
                <a:gd name="connsiteX5039" fmla="*/ 3374251 w 6891715"/>
                <a:gd name="connsiteY5039" fmla="*/ 5226890 h 6367455"/>
                <a:gd name="connsiteX5040" fmla="*/ 3376538 w 6891715"/>
                <a:gd name="connsiteY5040" fmla="*/ 5226649 h 6367455"/>
                <a:gd name="connsiteX5041" fmla="*/ 3376390 w 6891715"/>
                <a:gd name="connsiteY5041" fmla="*/ 5225986 h 6367455"/>
                <a:gd name="connsiteX5042" fmla="*/ 3374251 w 6891715"/>
                <a:gd name="connsiteY5042" fmla="*/ 5226890 h 6367455"/>
                <a:gd name="connsiteX5043" fmla="*/ 3367352 w 6891715"/>
                <a:gd name="connsiteY5043" fmla="*/ 5227615 h 6367455"/>
                <a:gd name="connsiteX5044" fmla="*/ 3357761 w 6891715"/>
                <a:gd name="connsiteY5044" fmla="*/ 5233854 h 6367455"/>
                <a:gd name="connsiteX5045" fmla="*/ 3355306 w 6891715"/>
                <a:gd name="connsiteY5045" fmla="*/ 5234891 h 6367455"/>
                <a:gd name="connsiteX5046" fmla="*/ 3346733 w 6891715"/>
                <a:gd name="connsiteY5046" fmla="*/ 5230124 h 6367455"/>
                <a:gd name="connsiteX5047" fmla="*/ 3354671 w 6891715"/>
                <a:gd name="connsiteY5047" fmla="*/ 5222815 h 6367455"/>
                <a:gd name="connsiteX5048" fmla="*/ 3358798 w 6891715"/>
                <a:gd name="connsiteY5048" fmla="*/ 5218366 h 6367455"/>
                <a:gd name="connsiteX5049" fmla="*/ 3358436 w 6891715"/>
                <a:gd name="connsiteY5049" fmla="*/ 5217784 h 6367455"/>
                <a:gd name="connsiteX5050" fmla="*/ 3354315 w 6891715"/>
                <a:gd name="connsiteY5050" fmla="*/ 5222229 h 6367455"/>
                <a:gd name="connsiteX5051" fmla="*/ 3340052 w 6891715"/>
                <a:gd name="connsiteY5051" fmla="*/ 5224452 h 6367455"/>
                <a:gd name="connsiteX5052" fmla="*/ 3327374 w 6891715"/>
                <a:gd name="connsiteY5052" fmla="*/ 5222547 h 6367455"/>
                <a:gd name="connsiteX5053" fmla="*/ 3291558 w 6891715"/>
                <a:gd name="connsiteY5053" fmla="*/ 5197464 h 6367455"/>
                <a:gd name="connsiteX5054" fmla="*/ 3284585 w 6891715"/>
                <a:gd name="connsiteY5054" fmla="*/ 5183177 h 6367455"/>
                <a:gd name="connsiteX5055" fmla="*/ 3262715 w 6891715"/>
                <a:gd name="connsiteY5055" fmla="*/ 5167619 h 6367455"/>
                <a:gd name="connsiteX5056" fmla="*/ 3236724 w 6891715"/>
                <a:gd name="connsiteY5056" fmla="*/ 5163492 h 6367455"/>
                <a:gd name="connsiteX5057" fmla="*/ 3223095 w 6891715"/>
                <a:gd name="connsiteY5057" fmla="*/ 5169842 h 6367455"/>
                <a:gd name="connsiteX5058" fmla="*/ 3197105 w 6891715"/>
                <a:gd name="connsiteY5058" fmla="*/ 5168889 h 6367455"/>
                <a:gd name="connsiteX5059" fmla="*/ 3185694 w 6891715"/>
                <a:gd name="connsiteY5059" fmla="*/ 5151744 h 6367455"/>
                <a:gd name="connsiteX5060" fmla="*/ 3187913 w 6891715"/>
                <a:gd name="connsiteY5060" fmla="*/ 5144442 h 6367455"/>
                <a:gd name="connsiteX5061" fmla="*/ 3160338 w 6891715"/>
                <a:gd name="connsiteY5061" fmla="*/ 5123804 h 6367455"/>
                <a:gd name="connsiteX5062" fmla="*/ 3116598 w 6891715"/>
                <a:gd name="connsiteY5062" fmla="*/ 5068242 h 6367455"/>
                <a:gd name="connsiteX5063" fmla="*/ 3116281 w 6891715"/>
                <a:gd name="connsiteY5063" fmla="*/ 5063797 h 6367455"/>
                <a:gd name="connsiteX5064" fmla="*/ 3125790 w 6891715"/>
                <a:gd name="connsiteY5064" fmla="*/ 5065067 h 6367455"/>
                <a:gd name="connsiteX5065" fmla="*/ 3132129 w 6891715"/>
                <a:gd name="connsiteY5065" fmla="*/ 5063797 h 6367455"/>
                <a:gd name="connsiteX5066" fmla="*/ 3125790 w 6891715"/>
                <a:gd name="connsiteY5066" fmla="*/ 5056494 h 6367455"/>
                <a:gd name="connsiteX5067" fmla="*/ 3125790 w 6891715"/>
                <a:gd name="connsiteY5067" fmla="*/ 5052049 h 6367455"/>
                <a:gd name="connsiteX5068" fmla="*/ 3141637 w 6891715"/>
                <a:gd name="connsiteY5068" fmla="*/ 5060622 h 6367455"/>
                <a:gd name="connsiteX5069" fmla="*/ 3152097 w 6891715"/>
                <a:gd name="connsiteY5069" fmla="*/ 5071099 h 6367455"/>
                <a:gd name="connsiteX5070" fmla="*/ 3154316 w 6891715"/>
                <a:gd name="connsiteY5070" fmla="*/ 5061257 h 6367455"/>
                <a:gd name="connsiteX5071" fmla="*/ 3144807 w 6891715"/>
                <a:gd name="connsiteY5071" fmla="*/ 5059669 h 6367455"/>
                <a:gd name="connsiteX5072" fmla="*/ 3123571 w 6891715"/>
                <a:gd name="connsiteY5072" fmla="*/ 5040937 h 6367455"/>
                <a:gd name="connsiteX5073" fmla="*/ 3111844 w 6891715"/>
                <a:gd name="connsiteY5073" fmla="*/ 5026014 h 6367455"/>
                <a:gd name="connsiteX5074" fmla="*/ 3105187 w 6891715"/>
                <a:gd name="connsiteY5074" fmla="*/ 5012679 h 6367455"/>
                <a:gd name="connsiteX5075" fmla="*/ 3100750 w 6891715"/>
                <a:gd name="connsiteY5075" fmla="*/ 4980612 h 6367455"/>
                <a:gd name="connsiteX5076" fmla="*/ 3093143 w 6891715"/>
                <a:gd name="connsiteY5076" fmla="*/ 4963149 h 6367455"/>
                <a:gd name="connsiteX5077" fmla="*/ 3070005 w 6891715"/>
                <a:gd name="connsiteY5077" fmla="*/ 4933621 h 6367455"/>
                <a:gd name="connsiteX5078" fmla="*/ 3053524 w 6891715"/>
                <a:gd name="connsiteY5078" fmla="*/ 4927589 h 6367455"/>
                <a:gd name="connsiteX5079" fmla="*/ 3045283 w 6891715"/>
                <a:gd name="connsiteY5079" fmla="*/ 4918064 h 6367455"/>
                <a:gd name="connsiteX5080" fmla="*/ 3030703 w 6891715"/>
                <a:gd name="connsiteY5080" fmla="*/ 4921239 h 6367455"/>
                <a:gd name="connsiteX5081" fmla="*/ 3025314 w 6891715"/>
                <a:gd name="connsiteY5081" fmla="*/ 4945686 h 6367455"/>
                <a:gd name="connsiteX5082" fmla="*/ 3027850 w 6891715"/>
                <a:gd name="connsiteY5082" fmla="*/ 4958386 h 6367455"/>
                <a:gd name="connsiteX5083" fmla="*/ 3018341 w 6891715"/>
                <a:gd name="connsiteY5083" fmla="*/ 4971086 h 6367455"/>
                <a:gd name="connsiteX5084" fmla="*/ 3016123 w 6891715"/>
                <a:gd name="connsiteY5084" fmla="*/ 4966006 h 6367455"/>
                <a:gd name="connsiteX5085" fmla="*/ 3012953 w 6891715"/>
                <a:gd name="connsiteY5085" fmla="*/ 4975531 h 6367455"/>
                <a:gd name="connsiteX5086" fmla="*/ 3006931 w 6891715"/>
                <a:gd name="connsiteY5086" fmla="*/ 4990137 h 6367455"/>
                <a:gd name="connsiteX5087" fmla="*/ 3005980 w 6891715"/>
                <a:gd name="connsiteY5087" fmla="*/ 4995217 h 6367455"/>
                <a:gd name="connsiteX5088" fmla="*/ 2992351 w 6891715"/>
                <a:gd name="connsiteY5088" fmla="*/ 4986962 h 6367455"/>
                <a:gd name="connsiteX5089" fmla="*/ 2988547 w 6891715"/>
                <a:gd name="connsiteY5089" fmla="*/ 4967276 h 6367455"/>
                <a:gd name="connsiteX5090" fmla="*/ 2977137 w 6891715"/>
                <a:gd name="connsiteY5090" fmla="*/ 4958704 h 6367455"/>
                <a:gd name="connsiteX5091" fmla="*/ 2971749 w 6891715"/>
                <a:gd name="connsiteY5091" fmla="*/ 4946004 h 6367455"/>
                <a:gd name="connsiteX5092" fmla="*/ 2974601 w 6891715"/>
                <a:gd name="connsiteY5092" fmla="*/ 4927271 h 6367455"/>
                <a:gd name="connsiteX5093" fmla="*/ 2963825 w 6891715"/>
                <a:gd name="connsiteY5093" fmla="*/ 4910444 h 6367455"/>
                <a:gd name="connsiteX5094" fmla="*/ 2963825 w 6891715"/>
                <a:gd name="connsiteY5094" fmla="*/ 4899649 h 6367455"/>
                <a:gd name="connsiteX5095" fmla="*/ 2976186 w 6891715"/>
                <a:gd name="connsiteY5095" fmla="*/ 4893299 h 6367455"/>
                <a:gd name="connsiteX5096" fmla="*/ 2976672 w 6891715"/>
                <a:gd name="connsiteY5096" fmla="*/ 4893377 h 6367455"/>
                <a:gd name="connsiteX5097" fmla="*/ 2981824 w 6891715"/>
                <a:gd name="connsiteY5097" fmla="*/ 4881196 h 6367455"/>
                <a:gd name="connsiteX5098" fmla="*/ 2977710 w 6891715"/>
                <a:gd name="connsiteY5098" fmla="*/ 4874199 h 6367455"/>
                <a:gd name="connsiteX5099" fmla="*/ 2986888 w 6891715"/>
                <a:gd name="connsiteY5099" fmla="*/ 4875471 h 6367455"/>
                <a:gd name="connsiteX5100" fmla="*/ 2990656 w 6891715"/>
                <a:gd name="connsiteY5100" fmla="*/ 4865568 h 6367455"/>
                <a:gd name="connsiteX5101" fmla="*/ 2977241 w 6891715"/>
                <a:gd name="connsiteY5101" fmla="*/ 4873821 h 6367455"/>
                <a:gd name="connsiteX5102" fmla="*/ 2960110 w 6891715"/>
                <a:gd name="connsiteY5102" fmla="*/ 4867464 h 6367455"/>
                <a:gd name="connsiteX5103" fmla="*/ 2943297 w 6891715"/>
                <a:gd name="connsiteY5103" fmla="*/ 4876364 h 6367455"/>
                <a:gd name="connsiteX5104" fmla="*/ 2927436 w 6891715"/>
                <a:gd name="connsiteY5104" fmla="*/ 4870960 h 6367455"/>
                <a:gd name="connsiteX5105" fmla="*/ 2894761 w 6891715"/>
                <a:gd name="connsiteY5105" fmla="*/ 4889077 h 6367455"/>
                <a:gd name="connsiteX5106" fmla="*/ 2863038 w 6891715"/>
                <a:gd name="connsiteY5106" fmla="*/ 4899884 h 6367455"/>
                <a:gd name="connsiteX5107" fmla="*/ 2852887 w 6891715"/>
                <a:gd name="connsiteY5107" fmla="*/ 4901155 h 6367455"/>
                <a:gd name="connsiteX5108" fmla="*/ 2843053 w 6891715"/>
                <a:gd name="connsiteY5108" fmla="*/ 4922132 h 6367455"/>
                <a:gd name="connsiteX5109" fmla="*/ 2844639 w 6891715"/>
                <a:gd name="connsiteY5109" fmla="*/ 4939296 h 6367455"/>
                <a:gd name="connsiteX5110" fmla="*/ 2862721 w 6891715"/>
                <a:gd name="connsiteY5110" fmla="*/ 4962180 h 6367455"/>
                <a:gd name="connsiteX5111" fmla="*/ 2862721 w 6891715"/>
                <a:gd name="connsiteY5111" fmla="*/ 4977118 h 6367455"/>
                <a:gd name="connsiteX5112" fmla="*/ 2850349 w 6891715"/>
                <a:gd name="connsiteY5112" fmla="*/ 4994282 h 6367455"/>
                <a:gd name="connsiteX5113" fmla="*/ 2849397 w 6891715"/>
                <a:gd name="connsiteY5113" fmla="*/ 5023523 h 6367455"/>
                <a:gd name="connsiteX5114" fmla="*/ 2857011 w 6891715"/>
                <a:gd name="connsiteY5114" fmla="*/ 5056260 h 6367455"/>
                <a:gd name="connsiteX5115" fmla="*/ 2892223 w 6891715"/>
                <a:gd name="connsiteY5115" fmla="*/ 5094718 h 6367455"/>
                <a:gd name="connsiteX5116" fmla="*/ 2944566 w 6891715"/>
                <a:gd name="connsiteY5116" fmla="*/ 5138580 h 6367455"/>
                <a:gd name="connsiteX5117" fmla="*/ 2977558 w 6891715"/>
                <a:gd name="connsiteY5117" fmla="*/ 5157332 h 6367455"/>
                <a:gd name="connsiteX5118" fmla="*/ 3003571 w 6891715"/>
                <a:gd name="connsiteY5118" fmla="*/ 5234249 h 6367455"/>
                <a:gd name="connsiteX5119" fmla="*/ 3036880 w 6891715"/>
                <a:gd name="connsiteY5119" fmla="*/ 5295274 h 6367455"/>
                <a:gd name="connsiteX5120" fmla="*/ 3070189 w 6891715"/>
                <a:gd name="connsiteY5120" fmla="*/ 5330554 h 6367455"/>
                <a:gd name="connsiteX5121" fmla="*/ 3108256 w 6891715"/>
                <a:gd name="connsiteY5121" fmla="*/ 5352485 h 6367455"/>
                <a:gd name="connsiteX5122" fmla="*/ 3135855 w 6891715"/>
                <a:gd name="connsiteY5122" fmla="*/ 5374416 h 6367455"/>
                <a:gd name="connsiteX5123" fmla="*/ 3163454 w 6891715"/>
                <a:gd name="connsiteY5123" fmla="*/ 5357252 h 6367455"/>
                <a:gd name="connsiteX5124" fmla="*/ 3164406 w 6891715"/>
                <a:gd name="connsiteY5124" fmla="*/ 5364563 h 6367455"/>
                <a:gd name="connsiteX5125" fmla="*/ 3172019 w 6891715"/>
                <a:gd name="connsiteY5125" fmla="*/ 5366787 h 6367455"/>
                <a:gd name="connsiteX5126" fmla="*/ 3176778 w 6891715"/>
                <a:gd name="connsiteY5126" fmla="*/ 5355981 h 6367455"/>
                <a:gd name="connsiteX5127" fmla="*/ 3188515 w 6891715"/>
                <a:gd name="connsiteY5127" fmla="*/ 5351849 h 6367455"/>
                <a:gd name="connsiteX5128" fmla="*/ 3200252 w 6891715"/>
                <a:gd name="connsiteY5128" fmla="*/ 5351531 h 6367455"/>
                <a:gd name="connsiteX5129" fmla="*/ 3213259 w 6891715"/>
                <a:gd name="connsiteY5129" fmla="*/ 5373780 h 6367455"/>
                <a:gd name="connsiteX5130" fmla="*/ 3204694 w 6891715"/>
                <a:gd name="connsiteY5130" fmla="*/ 5384269 h 6367455"/>
                <a:gd name="connsiteX5131" fmla="*/ 3194225 w 6891715"/>
                <a:gd name="connsiteY5131" fmla="*/ 5398253 h 6367455"/>
                <a:gd name="connsiteX5132" fmla="*/ 3192322 w 6891715"/>
                <a:gd name="connsiteY5132" fmla="*/ 5409696 h 6367455"/>
                <a:gd name="connsiteX5133" fmla="*/ 3203108 w 6891715"/>
                <a:gd name="connsiteY5133" fmla="*/ 5431944 h 6367455"/>
                <a:gd name="connsiteX5134" fmla="*/ 3222141 w 6891715"/>
                <a:gd name="connsiteY5134" fmla="*/ 5436712 h 6367455"/>
                <a:gd name="connsiteX5135" fmla="*/ 3271946 w 6891715"/>
                <a:gd name="connsiteY5135" fmla="*/ 5456418 h 6367455"/>
                <a:gd name="connsiteX5136" fmla="*/ 3322703 w 6891715"/>
                <a:gd name="connsiteY5136" fmla="*/ 5478349 h 6367455"/>
                <a:gd name="connsiteX5137" fmla="*/ 3357281 w 6891715"/>
                <a:gd name="connsiteY5137" fmla="*/ 5513629 h 6367455"/>
                <a:gd name="connsiteX5138" fmla="*/ 3391224 w 6891715"/>
                <a:gd name="connsiteY5138" fmla="*/ 5526024 h 6367455"/>
                <a:gd name="connsiteX5139" fmla="*/ 3404865 w 6891715"/>
                <a:gd name="connsiteY5139" fmla="*/ 5541598 h 6367455"/>
                <a:gd name="connsiteX5140" fmla="*/ 3429609 w 6891715"/>
                <a:gd name="connsiteY5140" fmla="*/ 5562576 h 6367455"/>
                <a:gd name="connsiteX5141" fmla="*/ 3443250 w 6891715"/>
                <a:gd name="connsiteY5141" fmla="*/ 5581646 h 6367455"/>
                <a:gd name="connsiteX5142" fmla="*/ 3435319 w 6891715"/>
                <a:gd name="connsiteY5142" fmla="*/ 5601352 h 6367455"/>
                <a:gd name="connsiteX5143" fmla="*/ 3429926 w 6891715"/>
                <a:gd name="connsiteY5143" fmla="*/ 5619469 h 6367455"/>
                <a:gd name="connsiteX5144" fmla="*/ 3396934 w 6891715"/>
                <a:gd name="connsiteY5144" fmla="*/ 5603894 h 6367455"/>
                <a:gd name="connsiteX5145" fmla="*/ 3382976 w 6891715"/>
                <a:gd name="connsiteY5145" fmla="*/ 5572429 h 6367455"/>
                <a:gd name="connsiteX5146" fmla="*/ 3329999 w 6891715"/>
                <a:gd name="connsiteY5146" fmla="*/ 5563529 h 6367455"/>
                <a:gd name="connsiteX5147" fmla="*/ 3328730 w 6891715"/>
                <a:gd name="connsiteY5147" fmla="*/ 5550816 h 6367455"/>
                <a:gd name="connsiteX5148" fmla="*/ 3336344 w 6891715"/>
                <a:gd name="connsiteY5148" fmla="*/ 5546684 h 6367455"/>
                <a:gd name="connsiteX5149" fmla="*/ 3325558 w 6891715"/>
                <a:gd name="connsiteY5149" fmla="*/ 5541280 h 6367455"/>
                <a:gd name="connsiteX5150" fmla="*/ 3285270 w 6891715"/>
                <a:gd name="connsiteY5150" fmla="*/ 5547955 h 6367455"/>
                <a:gd name="connsiteX5151" fmla="*/ 3262429 w 6891715"/>
                <a:gd name="connsiteY5151" fmla="*/ 5574653 h 6367455"/>
                <a:gd name="connsiteX5152" fmla="*/ 3270043 w 6891715"/>
                <a:gd name="connsiteY5152" fmla="*/ 5591499 h 6367455"/>
                <a:gd name="connsiteX5153" fmla="*/ 3249423 w 6891715"/>
                <a:gd name="connsiteY5153" fmla="*/ 5626779 h 6367455"/>
                <a:gd name="connsiteX5154" fmla="*/ 3268457 w 6891715"/>
                <a:gd name="connsiteY5154" fmla="*/ 5643306 h 6367455"/>
                <a:gd name="connsiteX5155" fmla="*/ 3299228 w 6891715"/>
                <a:gd name="connsiteY5155" fmla="*/ 5662059 h 6367455"/>
                <a:gd name="connsiteX5156" fmla="*/ 3308110 w 6891715"/>
                <a:gd name="connsiteY5156" fmla="*/ 5681765 h 6367455"/>
                <a:gd name="connsiteX5157" fmla="*/ 3314455 w 6891715"/>
                <a:gd name="connsiteY5157" fmla="*/ 5708145 h 6367455"/>
                <a:gd name="connsiteX5158" fmla="*/ 3313820 w 6891715"/>
                <a:gd name="connsiteY5158" fmla="*/ 5724991 h 6367455"/>
                <a:gd name="connsiteX5159" fmla="*/ 3292566 w 6891715"/>
                <a:gd name="connsiteY5159" fmla="*/ 5728487 h 6367455"/>
                <a:gd name="connsiteX5160" fmla="*/ 3262112 w 6891715"/>
                <a:gd name="connsiteY5160" fmla="*/ 5744697 h 6367455"/>
                <a:gd name="connsiteX5161" fmla="*/ 3263064 w 6891715"/>
                <a:gd name="connsiteY5161" fmla="*/ 5768534 h 6367455"/>
                <a:gd name="connsiteX5162" fmla="*/ 3262429 w 6891715"/>
                <a:gd name="connsiteY5162" fmla="*/ 5799365 h 6367455"/>
                <a:gd name="connsiteX5163" fmla="*/ 3221824 w 6891715"/>
                <a:gd name="connsiteY5163" fmla="*/ 5842909 h 6367455"/>
                <a:gd name="connsiteX5164" fmla="*/ 3205963 w 6891715"/>
                <a:gd name="connsiteY5164" fmla="*/ 5867382 h 6367455"/>
                <a:gd name="connsiteX5165" fmla="*/ 3189149 w 6891715"/>
                <a:gd name="connsiteY5165" fmla="*/ 5873739 h 6367455"/>
                <a:gd name="connsiteX5166" fmla="*/ 3175509 w 6891715"/>
                <a:gd name="connsiteY5166" fmla="*/ 5861343 h 6367455"/>
                <a:gd name="connsiteX5167" fmla="*/ 3164406 w 6891715"/>
                <a:gd name="connsiteY5167" fmla="*/ 5830831 h 6367455"/>
                <a:gd name="connsiteX5168" fmla="*/ 3164406 w 6891715"/>
                <a:gd name="connsiteY5168" fmla="*/ 5821296 h 6367455"/>
                <a:gd name="connsiteX5169" fmla="*/ 3185343 w 6891715"/>
                <a:gd name="connsiteY5169" fmla="*/ 5813985 h 6367455"/>
                <a:gd name="connsiteX5170" fmla="*/ 3192639 w 6891715"/>
                <a:gd name="connsiteY5170" fmla="*/ 5799047 h 6367455"/>
                <a:gd name="connsiteX5171" fmla="*/ 3182805 w 6891715"/>
                <a:gd name="connsiteY5171" fmla="*/ 5784109 h 6367455"/>
                <a:gd name="connsiteX5172" fmla="*/ 3187246 w 6891715"/>
                <a:gd name="connsiteY5172" fmla="*/ 5774573 h 6367455"/>
                <a:gd name="connsiteX5173" fmla="*/ 3204059 w 6891715"/>
                <a:gd name="connsiteY5173" fmla="*/ 5767263 h 6367455"/>
                <a:gd name="connsiteX5174" fmla="*/ 3218017 w 6891715"/>
                <a:gd name="connsiteY5174" fmla="*/ 5761860 h 6367455"/>
                <a:gd name="connsiteX5175" fmla="*/ 3220555 w 6891715"/>
                <a:gd name="connsiteY5175" fmla="*/ 5742790 h 6367455"/>
                <a:gd name="connsiteX5176" fmla="*/ 3219603 w 6891715"/>
                <a:gd name="connsiteY5176" fmla="*/ 5728805 h 6367455"/>
                <a:gd name="connsiteX5177" fmla="*/ 3207549 w 6891715"/>
                <a:gd name="connsiteY5177" fmla="*/ 5710052 h 6367455"/>
                <a:gd name="connsiteX5178" fmla="*/ 3188198 w 6891715"/>
                <a:gd name="connsiteY5178" fmla="*/ 5667144 h 6367455"/>
                <a:gd name="connsiteX5179" fmla="*/ 3177095 w 6891715"/>
                <a:gd name="connsiteY5179" fmla="*/ 5628050 h 6367455"/>
                <a:gd name="connsiteX5180" fmla="*/ 3159330 w 6891715"/>
                <a:gd name="connsiteY5180" fmla="*/ 5606119 h 6367455"/>
                <a:gd name="connsiteX5181" fmla="*/ 3131731 w 6891715"/>
                <a:gd name="connsiteY5181" fmla="*/ 5611840 h 6367455"/>
                <a:gd name="connsiteX5182" fmla="*/ 3108256 w 6891715"/>
                <a:gd name="connsiteY5182" fmla="*/ 5600398 h 6367455"/>
                <a:gd name="connsiteX5183" fmla="*/ 3096519 w 6891715"/>
                <a:gd name="connsiteY5183" fmla="*/ 5576243 h 6367455"/>
                <a:gd name="connsiteX5184" fmla="*/ 3097788 w 6891715"/>
                <a:gd name="connsiteY5184" fmla="*/ 5564800 h 6367455"/>
                <a:gd name="connsiteX5185" fmla="*/ 3079388 w 6891715"/>
                <a:gd name="connsiteY5185" fmla="*/ 5534288 h 6367455"/>
                <a:gd name="connsiteX5186" fmla="*/ 3052741 w 6891715"/>
                <a:gd name="connsiteY5186" fmla="*/ 5543823 h 6367455"/>
                <a:gd name="connsiteX5187" fmla="*/ 3044176 w 6891715"/>
                <a:gd name="connsiteY5187" fmla="*/ 5537784 h 6367455"/>
                <a:gd name="connsiteX5188" fmla="*/ 3052741 w 6891715"/>
                <a:gd name="connsiteY5188" fmla="*/ 5519667 h 6367455"/>
                <a:gd name="connsiteX5189" fmla="*/ 3034659 w 6891715"/>
                <a:gd name="connsiteY5189" fmla="*/ 5516489 h 6367455"/>
                <a:gd name="connsiteX5190" fmla="*/ 3010232 w 6891715"/>
                <a:gd name="connsiteY5190" fmla="*/ 5496783 h 6367455"/>
                <a:gd name="connsiteX5191" fmla="*/ 2983585 w 6891715"/>
                <a:gd name="connsiteY5191" fmla="*/ 5462457 h 6367455"/>
                <a:gd name="connsiteX5192" fmla="*/ 2953766 w 6891715"/>
                <a:gd name="connsiteY5192" fmla="*/ 5469767 h 6367455"/>
                <a:gd name="connsiteX5193" fmla="*/ 2933780 w 6891715"/>
                <a:gd name="connsiteY5193" fmla="*/ 5458325 h 6367455"/>
                <a:gd name="connsiteX5194" fmla="*/ 2913478 w 6891715"/>
                <a:gd name="connsiteY5194" fmla="*/ 5460867 h 6367455"/>
                <a:gd name="connsiteX5195" fmla="*/ 2861452 w 6891715"/>
                <a:gd name="connsiteY5195" fmla="*/ 5422409 h 6367455"/>
                <a:gd name="connsiteX5196" fmla="*/ 2823067 w 6891715"/>
                <a:gd name="connsiteY5196" fmla="*/ 5379501 h 6367455"/>
                <a:gd name="connsiteX5197" fmla="*/ 2802765 w 6891715"/>
                <a:gd name="connsiteY5197" fmla="*/ 5362338 h 6367455"/>
                <a:gd name="connsiteX5198" fmla="*/ 2789758 w 6891715"/>
                <a:gd name="connsiteY5198" fmla="*/ 5336275 h 6367455"/>
                <a:gd name="connsiteX5199" fmla="*/ 2765332 w 6891715"/>
                <a:gd name="connsiteY5199" fmla="*/ 5308941 h 6367455"/>
                <a:gd name="connsiteX5200" fmla="*/ 2739953 w 6891715"/>
                <a:gd name="connsiteY5200" fmla="*/ 5313709 h 6367455"/>
                <a:gd name="connsiteX5201" fmla="*/ 2730437 w 6891715"/>
                <a:gd name="connsiteY5201" fmla="*/ 5321972 h 6367455"/>
                <a:gd name="connsiteX5202" fmla="*/ 2725044 w 6891715"/>
                <a:gd name="connsiteY5202" fmla="*/ 5309259 h 6367455"/>
                <a:gd name="connsiteX5203" fmla="*/ 2736781 w 6891715"/>
                <a:gd name="connsiteY5203" fmla="*/ 5299724 h 6367455"/>
                <a:gd name="connsiteX5204" fmla="*/ 2719968 w 6891715"/>
                <a:gd name="connsiteY5204" fmla="*/ 5285103 h 6367455"/>
                <a:gd name="connsiteX5205" fmla="*/ 2702838 w 6891715"/>
                <a:gd name="connsiteY5205" fmla="*/ 5280336 h 6367455"/>
                <a:gd name="connsiteX5206" fmla="*/ 2707913 w 6891715"/>
                <a:gd name="connsiteY5206" fmla="*/ 5265397 h 6367455"/>
                <a:gd name="connsiteX5207" fmla="*/ 2688880 w 6891715"/>
                <a:gd name="connsiteY5207" fmla="*/ 5254909 h 6367455"/>
                <a:gd name="connsiteX5208" fmla="*/ 2675873 w 6891715"/>
                <a:gd name="connsiteY5208" fmla="*/ 5257133 h 6367455"/>
                <a:gd name="connsiteX5209" fmla="*/ 2673970 w 6891715"/>
                <a:gd name="connsiteY5209" fmla="*/ 5252048 h 6367455"/>
                <a:gd name="connsiteX5210" fmla="*/ 2681266 w 6891715"/>
                <a:gd name="connsiteY5210" fmla="*/ 5238063 h 6367455"/>
                <a:gd name="connsiteX5211" fmla="*/ 2675556 w 6891715"/>
                <a:gd name="connsiteY5211" fmla="*/ 5215179 h 6367455"/>
                <a:gd name="connsiteX5212" fmla="*/ 2658426 w 6891715"/>
                <a:gd name="connsiteY5212" fmla="*/ 5162418 h 6367455"/>
                <a:gd name="connsiteX5213" fmla="*/ 2652716 w 6891715"/>
                <a:gd name="connsiteY5213" fmla="*/ 5132859 h 6367455"/>
                <a:gd name="connsiteX5214" fmla="*/ 2649543 w 6891715"/>
                <a:gd name="connsiteY5214" fmla="*/ 5105207 h 6367455"/>
                <a:gd name="connsiteX5215" fmla="*/ 2626068 w 6891715"/>
                <a:gd name="connsiteY5215" fmla="*/ 5097261 h 6367455"/>
                <a:gd name="connsiteX5216" fmla="*/ 2593394 w 6891715"/>
                <a:gd name="connsiteY5216" fmla="*/ 5088997 h 6367455"/>
                <a:gd name="connsiteX5217" fmla="*/ 2560085 w 6891715"/>
                <a:gd name="connsiteY5217" fmla="*/ 5061027 h 6367455"/>
                <a:gd name="connsiteX5218" fmla="*/ 2538830 w 6891715"/>
                <a:gd name="connsiteY5218" fmla="*/ 5057849 h 6367455"/>
                <a:gd name="connsiteX5219" fmla="*/ 2522017 w 6891715"/>
                <a:gd name="connsiteY5219" fmla="*/ 5051810 h 6367455"/>
                <a:gd name="connsiteX5220" fmla="*/ 2489343 w 6891715"/>
                <a:gd name="connsiteY5220" fmla="*/ 5055306 h 6367455"/>
                <a:gd name="connsiteX5221" fmla="*/ 2475702 w 6891715"/>
                <a:gd name="connsiteY5221" fmla="*/ 5070245 h 6367455"/>
                <a:gd name="connsiteX5222" fmla="*/ 2452544 w 6891715"/>
                <a:gd name="connsiteY5222" fmla="*/ 5107432 h 6367455"/>
                <a:gd name="connsiteX5223" fmla="*/ 2438269 w 6891715"/>
                <a:gd name="connsiteY5223" fmla="*/ 5122370 h 6367455"/>
                <a:gd name="connsiteX5224" fmla="*/ 2419235 w 6891715"/>
                <a:gd name="connsiteY5224" fmla="*/ 5126502 h 6367455"/>
                <a:gd name="connsiteX5225" fmla="*/ 2419155 w 6891715"/>
                <a:gd name="connsiteY5225" fmla="*/ 5126339 h 6367455"/>
                <a:gd name="connsiteX5226" fmla="*/ 2414212 w 6891715"/>
                <a:gd name="connsiteY5226" fmla="*/ 5127883 h 6367455"/>
                <a:gd name="connsiteX5227" fmla="*/ 2409765 w 6891715"/>
                <a:gd name="connsiteY5227" fmla="*/ 5122167 h 6367455"/>
                <a:gd name="connsiteX5228" fmla="*/ 2400235 w 6891715"/>
                <a:gd name="connsiteY5228" fmla="*/ 5125343 h 6367455"/>
                <a:gd name="connsiteX5229" fmla="*/ 2400223 w 6891715"/>
                <a:gd name="connsiteY5229" fmla="*/ 5125369 h 6367455"/>
                <a:gd name="connsiteX5230" fmla="*/ 2408524 w 6891715"/>
                <a:gd name="connsiteY5230" fmla="*/ 5122854 h 6367455"/>
                <a:gd name="connsiteX5231" fmla="*/ 2412969 w 6891715"/>
                <a:gd name="connsiteY5231" fmla="*/ 5128049 h 6367455"/>
                <a:gd name="connsiteX5232" fmla="*/ 2397053 w 6891715"/>
                <a:gd name="connsiteY5232" fmla="*/ 5131996 h 6367455"/>
                <a:gd name="connsiteX5233" fmla="*/ 2396741 w 6891715"/>
                <a:gd name="connsiteY5233" fmla="*/ 5132647 h 6367455"/>
                <a:gd name="connsiteX5234" fmla="*/ 2385305 w 6891715"/>
                <a:gd name="connsiteY5234" fmla="*/ 5136458 h 6367455"/>
                <a:gd name="connsiteX5235" fmla="*/ 2383717 w 6891715"/>
                <a:gd name="connsiteY5235" fmla="*/ 5137411 h 6367455"/>
                <a:gd name="connsiteX5236" fmla="*/ 2384034 w 6891715"/>
                <a:gd name="connsiteY5236" fmla="*/ 5136458 h 6367455"/>
                <a:gd name="connsiteX5237" fmla="*/ 2380858 w 6891715"/>
                <a:gd name="connsiteY5237" fmla="*/ 5135823 h 6367455"/>
                <a:gd name="connsiteX5238" fmla="*/ 2379587 w 6891715"/>
                <a:gd name="connsiteY5238" fmla="*/ 5136458 h 6367455"/>
                <a:gd name="connsiteX5239" fmla="*/ 2377999 w 6891715"/>
                <a:gd name="connsiteY5239" fmla="*/ 5136458 h 6367455"/>
                <a:gd name="connsiteX5240" fmla="*/ 2377046 w 6891715"/>
                <a:gd name="connsiteY5240" fmla="*/ 5136776 h 6367455"/>
                <a:gd name="connsiteX5241" fmla="*/ 2375775 w 6891715"/>
                <a:gd name="connsiteY5241" fmla="*/ 5137411 h 6367455"/>
                <a:gd name="connsiteX5242" fmla="*/ 2375140 w 6891715"/>
                <a:gd name="connsiteY5242" fmla="*/ 5138046 h 6367455"/>
                <a:gd name="connsiteX5243" fmla="*/ 2374822 w 6891715"/>
                <a:gd name="connsiteY5243" fmla="*/ 5138999 h 6367455"/>
                <a:gd name="connsiteX5244" fmla="*/ 2374187 w 6891715"/>
                <a:gd name="connsiteY5244" fmla="*/ 5141857 h 6367455"/>
                <a:gd name="connsiteX5245" fmla="*/ 2374504 w 6891715"/>
                <a:gd name="connsiteY5245" fmla="*/ 5141857 h 6367455"/>
                <a:gd name="connsiteX5246" fmla="*/ 2375140 w 6891715"/>
                <a:gd name="connsiteY5246" fmla="*/ 5142175 h 6367455"/>
                <a:gd name="connsiteX5247" fmla="*/ 2377363 w 6891715"/>
                <a:gd name="connsiteY5247" fmla="*/ 5141540 h 6367455"/>
                <a:gd name="connsiteX5248" fmla="*/ 2351950 w 6891715"/>
                <a:gd name="connsiteY5248" fmla="*/ 5159642 h 6367455"/>
                <a:gd name="connsiteX5249" fmla="*/ 2327490 w 6891715"/>
                <a:gd name="connsiteY5249" fmla="*/ 5172345 h 6367455"/>
                <a:gd name="connsiteX5250" fmla="*/ 2305572 w 6891715"/>
                <a:gd name="connsiteY5250" fmla="*/ 5206327 h 6367455"/>
                <a:gd name="connsiteX5251" fmla="*/ 2275076 w 6891715"/>
                <a:gd name="connsiteY5251" fmla="*/ 5219348 h 6367455"/>
                <a:gd name="connsiteX5252" fmla="*/ 2232509 w 6891715"/>
                <a:gd name="connsiteY5252" fmla="*/ 5220936 h 6367455"/>
                <a:gd name="connsiteX5253" fmla="*/ 2188037 w 6891715"/>
                <a:gd name="connsiteY5253" fmla="*/ 5202198 h 6367455"/>
                <a:gd name="connsiteX5254" fmla="*/ 2180413 w 6891715"/>
                <a:gd name="connsiteY5254" fmla="*/ 5189812 h 6367455"/>
                <a:gd name="connsiteX5255" fmla="*/ 2143246 w 6891715"/>
                <a:gd name="connsiteY5255" fmla="*/ 5174251 h 6367455"/>
                <a:gd name="connsiteX5256" fmla="*/ 2120057 w 6891715"/>
                <a:gd name="connsiteY5256" fmla="*/ 5189177 h 6367455"/>
                <a:gd name="connsiteX5257" fmla="*/ 2104174 w 6891715"/>
                <a:gd name="connsiteY5257" fmla="*/ 5175521 h 6367455"/>
                <a:gd name="connsiteX5258" fmla="*/ 2082891 w 6891715"/>
                <a:gd name="connsiteY5258" fmla="*/ 5171710 h 6367455"/>
                <a:gd name="connsiteX5259" fmla="*/ 2058431 w 6891715"/>
                <a:gd name="connsiteY5259" fmla="*/ 5159324 h 6367455"/>
                <a:gd name="connsiteX5260" fmla="*/ 2040324 w 6891715"/>
                <a:gd name="connsiteY5260" fmla="*/ 5164723 h 6367455"/>
                <a:gd name="connsiteX5261" fmla="*/ 2022535 w 6891715"/>
                <a:gd name="connsiteY5261" fmla="*/ 5181555 h 6367455"/>
                <a:gd name="connsiteX5262" fmla="*/ 2004746 w 6891715"/>
                <a:gd name="connsiteY5262" fmla="*/ 5192353 h 6367455"/>
                <a:gd name="connsiteX5263" fmla="*/ 1967897 w 6891715"/>
                <a:gd name="connsiteY5263" fmla="*/ 5205374 h 6367455"/>
                <a:gd name="connsiteX5264" fmla="*/ 1959638 w 6891715"/>
                <a:gd name="connsiteY5264" fmla="*/ 5239356 h 6367455"/>
                <a:gd name="connsiteX5265" fmla="*/ 1951061 w 6891715"/>
                <a:gd name="connsiteY5265" fmla="*/ 5251106 h 6367455"/>
                <a:gd name="connsiteX5266" fmla="*/ 1959638 w 6891715"/>
                <a:gd name="connsiteY5266" fmla="*/ 5255870 h 6367455"/>
                <a:gd name="connsiteX5267" fmla="*/ 1960591 w 6891715"/>
                <a:gd name="connsiteY5267" fmla="*/ 5245390 h 6367455"/>
                <a:gd name="connsiteX5268" fmla="*/ 1963767 w 6891715"/>
                <a:gd name="connsiteY5268" fmla="*/ 5259046 h 6367455"/>
                <a:gd name="connsiteX5269" fmla="*/ 1959955 w 6891715"/>
                <a:gd name="connsiteY5269" fmla="*/ 5274925 h 6367455"/>
                <a:gd name="connsiteX5270" fmla="*/ 1964720 w 6891715"/>
                <a:gd name="connsiteY5270" fmla="*/ 5288899 h 6367455"/>
                <a:gd name="connsiteX5271" fmla="*/ 1963974 w 6891715"/>
                <a:gd name="connsiteY5271" fmla="*/ 5289811 h 6367455"/>
                <a:gd name="connsiteX5272" fmla="*/ 1973866 w 6891715"/>
                <a:gd name="connsiteY5272" fmla="*/ 5295679 h 6367455"/>
                <a:gd name="connsiteX5273" fmla="*/ 1970058 w 6891715"/>
                <a:gd name="connsiteY5273" fmla="*/ 5311533 h 6367455"/>
                <a:gd name="connsiteX5274" fmla="*/ 1985925 w 6891715"/>
                <a:gd name="connsiteY5274" fmla="*/ 5317557 h 6367455"/>
                <a:gd name="connsiteX5275" fmla="*/ 1980530 w 6891715"/>
                <a:gd name="connsiteY5275" fmla="*/ 5325801 h 6367455"/>
                <a:gd name="connsiteX5276" fmla="*/ 1973232 w 6891715"/>
                <a:gd name="connsiteY5276" fmla="*/ 5324216 h 6367455"/>
                <a:gd name="connsiteX5277" fmla="*/ 1965616 w 6891715"/>
                <a:gd name="connsiteY5277" fmla="*/ 5329606 h 6367455"/>
                <a:gd name="connsiteX5278" fmla="*/ 1962760 w 6891715"/>
                <a:gd name="connsiteY5278" fmla="*/ 5341972 h 6367455"/>
                <a:gd name="connsiteX5279" fmla="*/ 1975770 w 6891715"/>
                <a:gd name="connsiteY5279" fmla="*/ 5354655 h 6367455"/>
                <a:gd name="connsiteX5280" fmla="*/ 1971328 w 6891715"/>
                <a:gd name="connsiteY5280" fmla="*/ 5366070 h 6367455"/>
                <a:gd name="connsiteX5281" fmla="*/ 1965298 w 6891715"/>
                <a:gd name="connsiteY5281" fmla="*/ 5380022 h 6367455"/>
                <a:gd name="connsiteX5282" fmla="*/ 1926267 w 6891715"/>
                <a:gd name="connsiteY5282" fmla="*/ 5399046 h 6367455"/>
                <a:gd name="connsiteX5283" fmla="*/ 1896755 w 6891715"/>
                <a:gd name="connsiteY5283" fmla="*/ 5413315 h 6367455"/>
                <a:gd name="connsiteX5284" fmla="*/ 1868513 w 6891715"/>
                <a:gd name="connsiteY5284" fmla="*/ 5449144 h 6367455"/>
                <a:gd name="connsiteX5285" fmla="*/ 1823135 w 6891715"/>
                <a:gd name="connsiteY5285" fmla="*/ 5464364 h 6367455"/>
                <a:gd name="connsiteX5286" fmla="*/ 1755543 w 6891715"/>
                <a:gd name="connsiteY5286" fmla="*/ 5485925 h 6367455"/>
                <a:gd name="connsiteX5287" fmla="*/ 1738090 w 6891715"/>
                <a:gd name="connsiteY5287" fmla="*/ 5508121 h 6367455"/>
                <a:gd name="connsiteX5288" fmla="*/ 1753957 w 6891715"/>
                <a:gd name="connsiteY5288" fmla="*/ 5520487 h 6367455"/>
                <a:gd name="connsiteX5289" fmla="*/ 1746341 w 6891715"/>
                <a:gd name="connsiteY5289" fmla="*/ 5534438 h 6367455"/>
                <a:gd name="connsiteX5290" fmla="*/ 1742215 w 6891715"/>
                <a:gd name="connsiteY5290" fmla="*/ 5529048 h 6367455"/>
                <a:gd name="connsiteX5291" fmla="*/ 1744437 w 6891715"/>
                <a:gd name="connsiteY5291" fmla="*/ 5522706 h 6367455"/>
                <a:gd name="connsiteX5292" fmla="*/ 1726666 w 6891715"/>
                <a:gd name="connsiteY5292" fmla="*/ 5536975 h 6367455"/>
                <a:gd name="connsiteX5293" fmla="*/ 1643844 w 6891715"/>
                <a:gd name="connsiteY5293" fmla="*/ 5654293 h 6367455"/>
                <a:gd name="connsiteX5294" fmla="*/ 1644161 w 6891715"/>
                <a:gd name="connsiteY5294" fmla="*/ 5684733 h 6367455"/>
                <a:gd name="connsiteX5295" fmla="*/ 1633689 w 6891715"/>
                <a:gd name="connsiteY5295" fmla="*/ 5691391 h 6367455"/>
                <a:gd name="connsiteX5296" fmla="*/ 1645748 w 6891715"/>
                <a:gd name="connsiteY5296" fmla="*/ 5699318 h 6367455"/>
                <a:gd name="connsiteX5297" fmla="*/ 1664787 w 6891715"/>
                <a:gd name="connsiteY5297" fmla="*/ 5741490 h 6367455"/>
                <a:gd name="connsiteX5298" fmla="*/ 1679702 w 6891715"/>
                <a:gd name="connsiteY5298" fmla="*/ 5743392 h 6367455"/>
                <a:gd name="connsiteX5299" fmla="*/ 1685413 w 6891715"/>
                <a:gd name="connsiteY5299" fmla="*/ 5754807 h 6367455"/>
                <a:gd name="connsiteX5300" fmla="*/ 1692712 w 6891715"/>
                <a:gd name="connsiteY5300" fmla="*/ 5763368 h 6367455"/>
                <a:gd name="connsiteX5301" fmla="*/ 1677798 w 6891715"/>
                <a:gd name="connsiteY5301" fmla="*/ 5769709 h 6367455"/>
                <a:gd name="connsiteX5302" fmla="*/ 1658124 w 6891715"/>
                <a:gd name="connsiteY5302" fmla="*/ 5794124 h 6367455"/>
                <a:gd name="connsiteX5303" fmla="*/ 1636862 w 6891715"/>
                <a:gd name="connsiteY5303" fmla="*/ 5800783 h 6367455"/>
                <a:gd name="connsiteX5304" fmla="*/ 1631785 w 6891715"/>
                <a:gd name="connsiteY5304" fmla="*/ 5814100 h 6367455"/>
                <a:gd name="connsiteX5305" fmla="*/ 1617188 w 6891715"/>
                <a:gd name="connsiteY5305" fmla="*/ 5833125 h 6367455"/>
                <a:gd name="connsiteX5306" fmla="*/ 1613063 w 6891715"/>
                <a:gd name="connsiteY5306" fmla="*/ 5852467 h 6367455"/>
                <a:gd name="connsiteX5307" fmla="*/ 1596562 w 6891715"/>
                <a:gd name="connsiteY5307" fmla="*/ 5884174 h 6367455"/>
                <a:gd name="connsiteX5308" fmla="*/ 1605130 w 6891715"/>
                <a:gd name="connsiteY5308" fmla="*/ 5897809 h 6367455"/>
                <a:gd name="connsiteX5309" fmla="*/ 1600687 w 6891715"/>
                <a:gd name="connsiteY5309" fmla="*/ 5905101 h 6367455"/>
                <a:gd name="connsiteX5310" fmla="*/ 1584820 w 6891715"/>
                <a:gd name="connsiteY5310" fmla="*/ 5900979 h 6367455"/>
                <a:gd name="connsiteX5311" fmla="*/ 1557530 w 6891715"/>
                <a:gd name="connsiteY5311" fmla="*/ 5907638 h 6367455"/>
                <a:gd name="connsiteX5312" fmla="*/ 1535317 w 6891715"/>
                <a:gd name="connsiteY5312" fmla="*/ 5905736 h 6367455"/>
                <a:gd name="connsiteX5313" fmla="*/ 1530239 w 6891715"/>
                <a:gd name="connsiteY5313" fmla="*/ 5923809 h 6367455"/>
                <a:gd name="connsiteX5314" fmla="*/ 1507072 w 6891715"/>
                <a:gd name="connsiteY5314" fmla="*/ 5931102 h 6367455"/>
                <a:gd name="connsiteX5315" fmla="*/ 1506120 w 6891715"/>
                <a:gd name="connsiteY5315" fmla="*/ 5957736 h 6367455"/>
                <a:gd name="connsiteX5316" fmla="*/ 1494697 w 6891715"/>
                <a:gd name="connsiteY5316" fmla="*/ 5973590 h 6367455"/>
                <a:gd name="connsiteX5317" fmla="*/ 1485495 w 6891715"/>
                <a:gd name="connsiteY5317" fmla="*/ 5998956 h 6367455"/>
                <a:gd name="connsiteX5318" fmla="*/ 1475974 w 6891715"/>
                <a:gd name="connsiteY5318" fmla="*/ 6005298 h 6367455"/>
                <a:gd name="connsiteX5319" fmla="*/ 1453762 w 6891715"/>
                <a:gd name="connsiteY5319" fmla="*/ 5996737 h 6367455"/>
                <a:gd name="connsiteX5320" fmla="*/ 1414731 w 6891715"/>
                <a:gd name="connsiteY5320" fmla="*/ 6016396 h 6367455"/>
                <a:gd name="connsiteX5321" fmla="*/ 1392517 w 6891715"/>
                <a:gd name="connsiteY5321" fmla="*/ 6005932 h 6367455"/>
                <a:gd name="connsiteX5322" fmla="*/ 1351261 w 6891715"/>
                <a:gd name="connsiteY5322" fmla="*/ 6013859 h 6367455"/>
                <a:gd name="connsiteX5323" fmla="*/ 1318258 w 6891715"/>
                <a:gd name="connsiteY5323" fmla="*/ 6008786 h 6367455"/>
                <a:gd name="connsiteX5324" fmla="*/ 1261457 w 6891715"/>
                <a:gd name="connsiteY5324" fmla="*/ 6005932 h 6367455"/>
                <a:gd name="connsiteX5325" fmla="*/ 1248764 w 6891715"/>
                <a:gd name="connsiteY5325" fmla="*/ 6019883 h 6367455"/>
                <a:gd name="connsiteX5326" fmla="*/ 1228772 w 6891715"/>
                <a:gd name="connsiteY5326" fmla="*/ 6032884 h 6367455"/>
                <a:gd name="connsiteX5327" fmla="*/ 1189741 w 6891715"/>
                <a:gd name="connsiteY5327" fmla="*/ 6033835 h 6367455"/>
                <a:gd name="connsiteX5328" fmla="*/ 1159276 w 6891715"/>
                <a:gd name="connsiteY5328" fmla="*/ 6073152 h 6367455"/>
                <a:gd name="connsiteX5329" fmla="*/ 1151026 w 6891715"/>
                <a:gd name="connsiteY5329" fmla="*/ 6091226 h 6367455"/>
                <a:gd name="connsiteX5330" fmla="*/ 1140553 w 6891715"/>
                <a:gd name="connsiteY5330" fmla="*/ 6083933 h 6367455"/>
                <a:gd name="connsiteX5331" fmla="*/ 1124369 w 6891715"/>
                <a:gd name="connsiteY5331" fmla="*/ 6080762 h 6367455"/>
                <a:gd name="connsiteX5332" fmla="*/ 1118023 w 6891715"/>
                <a:gd name="connsiteY5332" fmla="*/ 6075689 h 6367455"/>
                <a:gd name="connsiteX5333" fmla="*/ 1104377 w 6891715"/>
                <a:gd name="connsiteY5333" fmla="*/ 6071567 h 6367455"/>
                <a:gd name="connsiteX5334" fmla="*/ 1095809 w 6891715"/>
                <a:gd name="connsiteY5334" fmla="*/ 6070616 h 6367455"/>
                <a:gd name="connsiteX5335" fmla="*/ 1074230 w 6891715"/>
                <a:gd name="connsiteY5335" fmla="*/ 6036054 h 6367455"/>
                <a:gd name="connsiteX5336" fmla="*/ 1076453 w 6891715"/>
                <a:gd name="connsiteY5336" fmla="*/ 6024640 h 6367455"/>
                <a:gd name="connsiteX5337" fmla="*/ 1067884 w 6891715"/>
                <a:gd name="connsiteY5337" fmla="*/ 6017347 h 6367455"/>
                <a:gd name="connsiteX5338" fmla="*/ 1072961 w 6891715"/>
                <a:gd name="connsiteY5338" fmla="*/ 5991981 h 6367455"/>
                <a:gd name="connsiteX5339" fmla="*/ 1032343 w 6891715"/>
                <a:gd name="connsiteY5339" fmla="*/ 5954565 h 6367455"/>
                <a:gd name="connsiteX5340" fmla="*/ 1005051 w 6891715"/>
                <a:gd name="connsiteY5340" fmla="*/ 5952663 h 6367455"/>
                <a:gd name="connsiteX5341" fmla="*/ 995213 w 6891715"/>
                <a:gd name="connsiteY5341" fmla="*/ 5944102 h 6367455"/>
                <a:gd name="connsiteX5342" fmla="*/ 987921 w 6891715"/>
                <a:gd name="connsiteY5342" fmla="*/ 5953614 h 6367455"/>
                <a:gd name="connsiteX5343" fmla="*/ 984747 w 6891715"/>
                <a:gd name="connsiteY5343" fmla="*/ 5946639 h 6367455"/>
                <a:gd name="connsiteX5344" fmla="*/ 967371 w 6891715"/>
                <a:gd name="connsiteY5344" fmla="*/ 5951909 h 6367455"/>
                <a:gd name="connsiteX5345" fmla="*/ 967494 w 6891715"/>
                <a:gd name="connsiteY5345" fmla="*/ 5953094 h 6367455"/>
                <a:gd name="connsiteX5346" fmla="*/ 945223 w 6891715"/>
                <a:gd name="connsiteY5346" fmla="*/ 5968032 h 6367455"/>
                <a:gd name="connsiteX5347" fmla="*/ 924225 w 6891715"/>
                <a:gd name="connsiteY5347" fmla="*/ 5969303 h 6367455"/>
                <a:gd name="connsiteX5348" fmla="*/ 909272 w 6891715"/>
                <a:gd name="connsiteY5348" fmla="*/ 5963900 h 6367455"/>
                <a:gd name="connsiteX5349" fmla="*/ 887955 w 6891715"/>
                <a:gd name="connsiteY5349" fmla="*/ 5962311 h 6367455"/>
                <a:gd name="connsiteX5350" fmla="*/ 866639 w 6891715"/>
                <a:gd name="connsiteY5350" fmla="*/ 5955955 h 6367455"/>
                <a:gd name="connsiteX5351" fmla="*/ 841188 w 6891715"/>
                <a:gd name="connsiteY5351" fmla="*/ 5968032 h 6367455"/>
                <a:gd name="connsiteX5352" fmla="*/ 822417 w 6891715"/>
                <a:gd name="connsiteY5352" fmla="*/ 5972164 h 6367455"/>
                <a:gd name="connsiteX5353" fmla="*/ 813826 w 6891715"/>
                <a:gd name="connsiteY5353" fmla="*/ 5968986 h 6367455"/>
                <a:gd name="connsiteX5354" fmla="*/ 822099 w 6891715"/>
                <a:gd name="connsiteY5354" fmla="*/ 5960404 h 6367455"/>
                <a:gd name="connsiteX5355" fmla="*/ 832598 w 6891715"/>
                <a:gd name="connsiteY5355" fmla="*/ 5933071 h 6367455"/>
                <a:gd name="connsiteX5356" fmla="*/ 836416 w 6891715"/>
                <a:gd name="connsiteY5356" fmla="*/ 5909870 h 6367455"/>
                <a:gd name="connsiteX5357" fmla="*/ 829735 w 6891715"/>
                <a:gd name="connsiteY5357" fmla="*/ 5863468 h 6367455"/>
                <a:gd name="connsiteX5358" fmla="*/ 838007 w 6891715"/>
                <a:gd name="connsiteY5358" fmla="*/ 5825647 h 6367455"/>
                <a:gd name="connsiteX5359" fmla="*/ 826871 w 6891715"/>
                <a:gd name="connsiteY5359" fmla="*/ 5806260 h 6367455"/>
                <a:gd name="connsiteX5360" fmla="*/ 839598 w 6891715"/>
                <a:gd name="connsiteY5360" fmla="*/ 5797996 h 6367455"/>
                <a:gd name="connsiteX5361" fmla="*/ 847232 w 6891715"/>
                <a:gd name="connsiteY5361" fmla="*/ 5804353 h 6367455"/>
                <a:gd name="connsiteX5362" fmla="*/ 840870 w 6891715"/>
                <a:gd name="connsiteY5362" fmla="*/ 5790369 h 6367455"/>
                <a:gd name="connsiteX5363" fmla="*/ 822735 w 6891715"/>
                <a:gd name="connsiteY5363" fmla="*/ 5790686 h 6367455"/>
                <a:gd name="connsiteX5364" fmla="*/ 806827 w 6891715"/>
                <a:gd name="connsiteY5364" fmla="*/ 5803717 h 6367455"/>
                <a:gd name="connsiteX5365" fmla="*/ 795372 w 6891715"/>
                <a:gd name="connsiteY5365" fmla="*/ 5810074 h 6367455"/>
                <a:gd name="connsiteX5366" fmla="*/ 797281 w 6891715"/>
                <a:gd name="connsiteY5366" fmla="*/ 5786873 h 6367455"/>
                <a:gd name="connsiteX5367" fmla="*/ 790918 w 6891715"/>
                <a:gd name="connsiteY5367" fmla="*/ 5777338 h 6367455"/>
                <a:gd name="connsiteX5368" fmla="*/ 800463 w 6891715"/>
                <a:gd name="connsiteY5368" fmla="*/ 5776384 h 6367455"/>
                <a:gd name="connsiteX5369" fmla="*/ 817326 w 6891715"/>
                <a:gd name="connsiteY5369" fmla="*/ 5773842 h 6367455"/>
                <a:gd name="connsiteX5370" fmla="*/ 826553 w 6891715"/>
                <a:gd name="connsiteY5370" fmla="*/ 5752548 h 6367455"/>
                <a:gd name="connsiteX5371" fmla="*/ 839280 w 6891715"/>
                <a:gd name="connsiteY5371" fmla="*/ 5740788 h 6367455"/>
                <a:gd name="connsiteX5372" fmla="*/ 840234 w 6891715"/>
                <a:gd name="connsiteY5372" fmla="*/ 5734432 h 6367455"/>
                <a:gd name="connsiteX5373" fmla="*/ 820189 w 6891715"/>
                <a:gd name="connsiteY5373" fmla="*/ 5748734 h 6367455"/>
                <a:gd name="connsiteX5374" fmla="*/ 807462 w 6891715"/>
                <a:gd name="connsiteY5374" fmla="*/ 5754137 h 6367455"/>
                <a:gd name="connsiteX5375" fmla="*/ 799190 w 6891715"/>
                <a:gd name="connsiteY5375" fmla="*/ 5764625 h 6367455"/>
                <a:gd name="connsiteX5376" fmla="*/ 801418 w 6891715"/>
                <a:gd name="connsiteY5376" fmla="*/ 5771935 h 6367455"/>
                <a:gd name="connsiteX5377" fmla="*/ 783283 w 6891715"/>
                <a:gd name="connsiteY5377" fmla="*/ 5770028 h 6367455"/>
                <a:gd name="connsiteX5378" fmla="*/ 776921 w 6891715"/>
                <a:gd name="connsiteY5378" fmla="*/ 5773206 h 6367455"/>
                <a:gd name="connsiteX5379" fmla="*/ 768331 w 6891715"/>
                <a:gd name="connsiteY5379" fmla="*/ 5770346 h 6367455"/>
                <a:gd name="connsiteX5380" fmla="*/ 765150 w 6891715"/>
                <a:gd name="connsiteY5380" fmla="*/ 5765896 h 6367455"/>
                <a:gd name="connsiteX5381" fmla="*/ 782010 w 6891715"/>
                <a:gd name="connsiteY5381" fmla="*/ 5735385 h 6367455"/>
                <a:gd name="connsiteX5382" fmla="*/ 781692 w 6891715"/>
                <a:gd name="connsiteY5382" fmla="*/ 5699471 h 6367455"/>
                <a:gd name="connsiteX5383" fmla="*/ 807781 w 6891715"/>
                <a:gd name="connsiteY5383" fmla="*/ 5671820 h 6367455"/>
                <a:gd name="connsiteX5384" fmla="*/ 810008 w 6891715"/>
                <a:gd name="connsiteY5384" fmla="*/ 5656883 h 6367455"/>
                <a:gd name="connsiteX5385" fmla="*/ 820189 w 6891715"/>
                <a:gd name="connsiteY5385" fmla="*/ 5642263 h 6367455"/>
                <a:gd name="connsiteX5386" fmla="*/ 838643 w 6891715"/>
                <a:gd name="connsiteY5386" fmla="*/ 5544691 h 6367455"/>
                <a:gd name="connsiteX5387" fmla="*/ 846597 w 6891715"/>
                <a:gd name="connsiteY5387" fmla="*/ 5489707 h 6367455"/>
                <a:gd name="connsiteX5388" fmla="*/ 828780 w 6891715"/>
                <a:gd name="connsiteY5388" fmla="*/ 5408662 h 6367455"/>
                <a:gd name="connsiteX5389" fmla="*/ 828147 w 6891715"/>
                <a:gd name="connsiteY5389" fmla="*/ 5385266 h 6367455"/>
                <a:gd name="connsiteX5390" fmla="*/ 827984 w 6891715"/>
                <a:gd name="connsiteY5390" fmla="*/ 5385412 h 6367455"/>
                <a:gd name="connsiteX5391" fmla="*/ 827032 w 6891715"/>
                <a:gd name="connsiteY5391" fmla="*/ 5365753 h 6367455"/>
                <a:gd name="connsiteX5392" fmla="*/ 829888 w 6891715"/>
                <a:gd name="connsiteY5392" fmla="*/ 5330240 h 6367455"/>
                <a:gd name="connsiteX5393" fmla="*/ 841630 w 6891715"/>
                <a:gd name="connsiteY5393" fmla="*/ 5324850 h 6367455"/>
                <a:gd name="connsiteX5394" fmla="*/ 831157 w 6891715"/>
                <a:gd name="connsiteY5394" fmla="*/ 5309947 h 6367455"/>
                <a:gd name="connsiteX5395" fmla="*/ 820051 w 6891715"/>
                <a:gd name="connsiteY5395" fmla="*/ 5303923 h 6367455"/>
                <a:gd name="connsiteX5396" fmla="*/ 826397 w 6891715"/>
                <a:gd name="connsiteY5396" fmla="*/ 5284898 h 6367455"/>
                <a:gd name="connsiteX5397" fmla="*/ 807357 w 6891715"/>
                <a:gd name="connsiteY5397" fmla="*/ 5286167 h 6367455"/>
                <a:gd name="connsiteX5398" fmla="*/ 812434 w 6891715"/>
                <a:gd name="connsiteY5398" fmla="*/ 5264288 h 6367455"/>
                <a:gd name="connsiteX5399" fmla="*/ 795615 w 6891715"/>
                <a:gd name="connsiteY5399" fmla="*/ 5265240 h 6367455"/>
                <a:gd name="connsiteX5400" fmla="*/ 796250 w 6891715"/>
                <a:gd name="connsiteY5400" fmla="*/ 5254459 h 6367455"/>
                <a:gd name="connsiteX5401" fmla="*/ 789903 w 6891715"/>
                <a:gd name="connsiteY5401" fmla="*/ 5247166 h 6367455"/>
                <a:gd name="connsiteX5402" fmla="*/ 782604 w 6891715"/>
                <a:gd name="connsiteY5402" fmla="*/ 5251922 h 6367455"/>
                <a:gd name="connsiteX5403" fmla="*/ 783556 w 6891715"/>
                <a:gd name="connsiteY5403" fmla="*/ 5237971 h 6367455"/>
                <a:gd name="connsiteX5404" fmla="*/ 800375 w 6891715"/>
                <a:gd name="connsiteY5404" fmla="*/ 5212605 h 6367455"/>
                <a:gd name="connsiteX5405" fmla="*/ 813069 w 6891715"/>
                <a:gd name="connsiteY5405" fmla="*/ 5212605 h 6367455"/>
                <a:gd name="connsiteX5406" fmla="*/ 815290 w 6891715"/>
                <a:gd name="connsiteY5406" fmla="*/ 5206263 h 6367455"/>
                <a:gd name="connsiteX5407" fmla="*/ 825763 w 6891715"/>
                <a:gd name="connsiteY5407" fmla="*/ 5193580 h 6367455"/>
                <a:gd name="connsiteX5408" fmla="*/ 843851 w 6891715"/>
                <a:gd name="connsiteY5408" fmla="*/ 5199605 h 6367455"/>
                <a:gd name="connsiteX5409" fmla="*/ 862573 w 6891715"/>
                <a:gd name="connsiteY5409" fmla="*/ 5188824 h 6367455"/>
                <a:gd name="connsiteX5410" fmla="*/ 876218 w 6891715"/>
                <a:gd name="connsiteY5410" fmla="*/ 5185653 h 6367455"/>
                <a:gd name="connsiteX5411" fmla="*/ 877488 w 6891715"/>
                <a:gd name="connsiteY5411" fmla="*/ 5192629 h 6367455"/>
                <a:gd name="connsiteX5412" fmla="*/ 891133 w 6891715"/>
                <a:gd name="connsiteY5412" fmla="*/ 5191678 h 6367455"/>
                <a:gd name="connsiteX5413" fmla="*/ 884786 w 6891715"/>
                <a:gd name="connsiteY5413" fmla="*/ 5183117 h 6367455"/>
                <a:gd name="connsiteX5414" fmla="*/ 891133 w 6891715"/>
                <a:gd name="connsiteY5414" fmla="*/ 5176775 h 6367455"/>
                <a:gd name="connsiteX5415" fmla="*/ 881613 w 6891715"/>
                <a:gd name="connsiteY5415" fmla="*/ 5179946 h 6367455"/>
                <a:gd name="connsiteX5416" fmla="*/ 878122 w 6891715"/>
                <a:gd name="connsiteY5416" fmla="*/ 5168848 h 6367455"/>
                <a:gd name="connsiteX5417" fmla="*/ 890816 w 6891715"/>
                <a:gd name="connsiteY5417" fmla="*/ 5159336 h 6367455"/>
                <a:gd name="connsiteX5418" fmla="*/ 910808 w 6891715"/>
                <a:gd name="connsiteY5418" fmla="*/ 5144116 h 6367455"/>
                <a:gd name="connsiteX5419" fmla="*/ 926675 w 6891715"/>
                <a:gd name="connsiteY5419" fmla="*/ 5140945 h 6367455"/>
                <a:gd name="connsiteX5420" fmla="*/ 933974 w 6891715"/>
                <a:gd name="connsiteY5420" fmla="*/ 5145067 h 6367455"/>
                <a:gd name="connsiteX5421" fmla="*/ 936195 w 6891715"/>
                <a:gd name="connsiteY5421" fmla="*/ 5138726 h 6367455"/>
                <a:gd name="connsiteX5422" fmla="*/ 949841 w 6891715"/>
                <a:gd name="connsiteY5422" fmla="*/ 5139677 h 6367455"/>
                <a:gd name="connsiteX5423" fmla="*/ 959361 w 6891715"/>
                <a:gd name="connsiteY5423" fmla="*/ 5151092 h 6367455"/>
                <a:gd name="connsiteX5424" fmla="*/ 989190 w 6891715"/>
                <a:gd name="connsiteY5424" fmla="*/ 5165677 h 6367455"/>
                <a:gd name="connsiteX5425" fmla="*/ 1095809 w 6891715"/>
                <a:gd name="connsiteY5425" fmla="*/ 5163458 h 6367455"/>
                <a:gd name="connsiteX5426" fmla="*/ 1111676 w 6891715"/>
                <a:gd name="connsiteY5426" fmla="*/ 5152994 h 6367455"/>
                <a:gd name="connsiteX5427" fmla="*/ 1121196 w 6891715"/>
                <a:gd name="connsiteY5427" fmla="*/ 5154897 h 6367455"/>
                <a:gd name="connsiteX5428" fmla="*/ 1124369 w 6891715"/>
                <a:gd name="connsiteY5428" fmla="*/ 5158067 h 6367455"/>
                <a:gd name="connsiteX5429" fmla="*/ 1140553 w 6891715"/>
                <a:gd name="connsiteY5429" fmla="*/ 5165360 h 6367455"/>
                <a:gd name="connsiteX5430" fmla="*/ 1168162 w 6891715"/>
                <a:gd name="connsiteY5430" fmla="*/ 5169165 h 6367455"/>
                <a:gd name="connsiteX5431" fmla="*/ 1217983 w 6891715"/>
                <a:gd name="connsiteY5431" fmla="*/ 5179312 h 6367455"/>
                <a:gd name="connsiteX5432" fmla="*/ 1264313 w 6891715"/>
                <a:gd name="connsiteY5432" fmla="*/ 5181214 h 6367455"/>
                <a:gd name="connsiteX5433" fmla="*/ 1293825 w 6891715"/>
                <a:gd name="connsiteY5433" fmla="*/ 5175507 h 6367455"/>
                <a:gd name="connsiteX5434" fmla="*/ 1307788 w 6891715"/>
                <a:gd name="connsiteY5434" fmla="*/ 5178677 h 6367455"/>
                <a:gd name="connsiteX5435" fmla="*/ 1323653 w 6891715"/>
                <a:gd name="connsiteY5435" fmla="*/ 5168848 h 6367455"/>
                <a:gd name="connsiteX5436" fmla="*/ 1329999 w 6891715"/>
                <a:gd name="connsiteY5436" fmla="*/ 5169799 h 6367455"/>
                <a:gd name="connsiteX5437" fmla="*/ 1339519 w 6891715"/>
                <a:gd name="connsiteY5437" fmla="*/ 5182482 h 6367455"/>
                <a:gd name="connsiteX5438" fmla="*/ 1351261 w 6891715"/>
                <a:gd name="connsiteY5438" fmla="*/ 5183117 h 6367455"/>
                <a:gd name="connsiteX5439" fmla="*/ 1367129 w 6891715"/>
                <a:gd name="connsiteY5439" fmla="*/ 5187556 h 6367455"/>
                <a:gd name="connsiteX5440" fmla="*/ 1385853 w 6891715"/>
                <a:gd name="connsiteY5440" fmla="*/ 5184068 h 6367455"/>
                <a:gd name="connsiteX5441" fmla="*/ 1405846 w 6891715"/>
                <a:gd name="connsiteY5441" fmla="*/ 5182799 h 6367455"/>
                <a:gd name="connsiteX5442" fmla="*/ 1422030 w 6891715"/>
                <a:gd name="connsiteY5442" fmla="*/ 5187873 h 6367455"/>
                <a:gd name="connsiteX5443" fmla="*/ 1439800 w 6891715"/>
                <a:gd name="connsiteY5443" fmla="*/ 5194214 h 6367455"/>
                <a:gd name="connsiteX5444" fmla="*/ 1449320 w 6891715"/>
                <a:gd name="connsiteY5444" fmla="*/ 5199288 h 6367455"/>
                <a:gd name="connsiteX5445" fmla="*/ 1476608 w 6891715"/>
                <a:gd name="connsiteY5445" fmla="*/ 5198336 h 6367455"/>
                <a:gd name="connsiteX5446" fmla="*/ 1488033 w 6891715"/>
                <a:gd name="connsiteY5446" fmla="*/ 5187873 h 6367455"/>
                <a:gd name="connsiteX5447" fmla="*/ 1493746 w 6891715"/>
                <a:gd name="connsiteY5447" fmla="*/ 5184702 h 6367455"/>
                <a:gd name="connsiteX5448" fmla="*/ 1492160 w 6891715"/>
                <a:gd name="connsiteY5448" fmla="*/ 5187556 h 6367455"/>
                <a:gd name="connsiteX5449" fmla="*/ 1498188 w 6891715"/>
                <a:gd name="connsiteY5449" fmla="*/ 5189141 h 6367455"/>
                <a:gd name="connsiteX5450" fmla="*/ 1499774 w 6891715"/>
                <a:gd name="connsiteY5450" fmla="*/ 5188190 h 6367455"/>
                <a:gd name="connsiteX5451" fmla="*/ 1505485 w 6891715"/>
                <a:gd name="connsiteY5451" fmla="*/ 5182165 h 6367455"/>
                <a:gd name="connsiteX5452" fmla="*/ 1506437 w 6891715"/>
                <a:gd name="connsiteY5452" fmla="*/ 5185019 h 6367455"/>
                <a:gd name="connsiteX5453" fmla="*/ 1509292 w 6891715"/>
                <a:gd name="connsiteY5453" fmla="*/ 5185336 h 6367455"/>
                <a:gd name="connsiteX5454" fmla="*/ 1509613 w 6891715"/>
                <a:gd name="connsiteY5454" fmla="*/ 5182165 h 6367455"/>
                <a:gd name="connsiteX5455" fmla="*/ 1513104 w 6891715"/>
                <a:gd name="connsiteY5455" fmla="*/ 5183117 h 6367455"/>
                <a:gd name="connsiteX5456" fmla="*/ 1513644 w 6891715"/>
                <a:gd name="connsiteY5456" fmla="*/ 5182190 h 6367455"/>
                <a:gd name="connsiteX5457" fmla="*/ 1521585 w 6891715"/>
                <a:gd name="connsiteY5457" fmla="*/ 5173933 h 6367455"/>
                <a:gd name="connsiteX5458" fmla="*/ 1536516 w 6891715"/>
                <a:gd name="connsiteY5458" fmla="*/ 5137729 h 6367455"/>
                <a:gd name="connsiteX5459" fmla="*/ 1551446 w 6891715"/>
                <a:gd name="connsiteY5459" fmla="*/ 5066590 h 6367455"/>
                <a:gd name="connsiteX5460" fmla="*/ 1559070 w 6891715"/>
                <a:gd name="connsiteY5460" fmla="*/ 5017364 h 6367455"/>
                <a:gd name="connsiteX5461" fmla="*/ 1564788 w 6891715"/>
                <a:gd name="connsiteY5461" fmla="*/ 5032291 h 6367455"/>
                <a:gd name="connsiteX5462" fmla="*/ 1571141 w 6891715"/>
                <a:gd name="connsiteY5462" fmla="*/ 5024351 h 6367455"/>
                <a:gd name="connsiteX5463" fmla="*/ 1567011 w 6891715"/>
                <a:gd name="connsiteY5463" fmla="*/ 5014506 h 6367455"/>
                <a:gd name="connsiteX5464" fmla="*/ 1560022 w 6891715"/>
                <a:gd name="connsiteY5464" fmla="*/ 5012600 h 6367455"/>
                <a:gd name="connsiteX5465" fmla="*/ 1570506 w 6891715"/>
                <a:gd name="connsiteY5465" fmla="*/ 4932569 h 6367455"/>
                <a:gd name="connsiteX5466" fmla="*/ 1570188 w 6891715"/>
                <a:gd name="connsiteY5466" fmla="*/ 4911609 h 6367455"/>
                <a:gd name="connsiteX5467" fmla="*/ 1572094 w 6891715"/>
                <a:gd name="connsiteY5467" fmla="*/ 4904939 h 6367455"/>
                <a:gd name="connsiteX5468" fmla="*/ 1577177 w 6891715"/>
                <a:gd name="connsiteY5468" fmla="*/ 4904939 h 6367455"/>
                <a:gd name="connsiteX5469" fmla="*/ 1579082 w 6891715"/>
                <a:gd name="connsiteY5469" fmla="*/ 4921136 h 6367455"/>
                <a:gd name="connsiteX5470" fmla="*/ 1600683 w 6891715"/>
                <a:gd name="connsiteY5470" fmla="*/ 4948448 h 6367455"/>
                <a:gd name="connsiteX5471" fmla="*/ 1607672 w 6891715"/>
                <a:gd name="connsiteY5471" fmla="*/ 4967186 h 6367455"/>
                <a:gd name="connsiteX5472" fmla="*/ 1616884 w 6891715"/>
                <a:gd name="connsiteY5472" fmla="*/ 4974173 h 6367455"/>
                <a:gd name="connsiteX5473" fmla="*/ 1609895 w 6891715"/>
                <a:gd name="connsiteY5473" fmla="*/ 4964963 h 6367455"/>
                <a:gd name="connsiteX5474" fmla="*/ 1606719 w 6891715"/>
                <a:gd name="connsiteY5474" fmla="*/ 4945908 h 6367455"/>
                <a:gd name="connsiteX5475" fmla="*/ 1598142 w 6891715"/>
                <a:gd name="connsiteY5475" fmla="*/ 4918595 h 6367455"/>
                <a:gd name="connsiteX5476" fmla="*/ 1586706 w 6891715"/>
                <a:gd name="connsiteY5476" fmla="*/ 4902081 h 6367455"/>
                <a:gd name="connsiteX5477" fmla="*/ 1583847 w 6891715"/>
                <a:gd name="connsiteY5477" fmla="*/ 4888425 h 6367455"/>
                <a:gd name="connsiteX5478" fmla="*/ 1561293 w 6891715"/>
                <a:gd name="connsiteY5478" fmla="*/ 4874769 h 6367455"/>
                <a:gd name="connsiteX5479" fmla="*/ 1560340 w 6891715"/>
                <a:gd name="connsiteY5479" fmla="*/ 4864288 h 6367455"/>
                <a:gd name="connsiteX5480" fmla="*/ 1569552 w 6891715"/>
                <a:gd name="connsiteY5480" fmla="*/ 4855714 h 6367455"/>
                <a:gd name="connsiteX5481" fmla="*/ 1574953 w 6891715"/>
                <a:gd name="connsiteY5481" fmla="*/ 4843963 h 6367455"/>
                <a:gd name="connsiteX5482" fmla="*/ 1584483 w 6891715"/>
                <a:gd name="connsiteY5482" fmla="*/ 4838882 h 6367455"/>
                <a:gd name="connsiteX5483" fmla="*/ 1568282 w 6891715"/>
                <a:gd name="connsiteY5483" fmla="*/ 4816651 h 6367455"/>
                <a:gd name="connsiteX5484" fmla="*/ 1556528 w 6891715"/>
                <a:gd name="connsiteY5484" fmla="*/ 4810299 h 6367455"/>
                <a:gd name="connsiteX5485" fmla="*/ 1561929 w 6891715"/>
                <a:gd name="connsiteY5485" fmla="*/ 4800136 h 6367455"/>
                <a:gd name="connsiteX5486" fmla="*/ 1546999 w 6891715"/>
                <a:gd name="connsiteY5486" fmla="*/ 4799184 h 6367455"/>
                <a:gd name="connsiteX5487" fmla="*/ 1503477 w 6891715"/>
                <a:gd name="connsiteY5487" fmla="*/ 4766790 h 6367455"/>
                <a:gd name="connsiteX5488" fmla="*/ 1501253 w 6891715"/>
                <a:gd name="connsiteY5488" fmla="*/ 4758533 h 6367455"/>
                <a:gd name="connsiteX5489" fmla="*/ 1482828 w 6891715"/>
                <a:gd name="connsiteY5489" fmla="*/ 4728998 h 6367455"/>
                <a:gd name="connsiteX5490" fmla="*/ 1470123 w 6891715"/>
                <a:gd name="connsiteY5490" fmla="*/ 4717565 h 6367455"/>
                <a:gd name="connsiteX5491" fmla="*/ 1482512 w 6891715"/>
                <a:gd name="connsiteY5491" fmla="*/ 4692158 h 6367455"/>
                <a:gd name="connsiteX5492" fmla="*/ 1466629 w 6891715"/>
                <a:gd name="connsiteY5492" fmla="*/ 4685806 h 6367455"/>
                <a:gd name="connsiteX5493" fmla="*/ 1479018 w 6891715"/>
                <a:gd name="connsiteY5493" fmla="*/ 4672150 h 6367455"/>
                <a:gd name="connsiteX5494" fmla="*/ 1491724 w 6891715"/>
                <a:gd name="connsiteY5494" fmla="*/ 4676279 h 6367455"/>
                <a:gd name="connsiteX5495" fmla="*/ 1500301 w 6891715"/>
                <a:gd name="connsiteY5495" fmla="*/ 4678502 h 6367455"/>
                <a:gd name="connsiteX5496" fmla="*/ 1494902 w 6891715"/>
                <a:gd name="connsiteY5496" fmla="*/ 4667704 h 6367455"/>
                <a:gd name="connsiteX5497" fmla="*/ 1478064 w 6891715"/>
                <a:gd name="connsiteY5497" fmla="*/ 4658494 h 6367455"/>
                <a:gd name="connsiteX5498" fmla="*/ 1458688 w 6891715"/>
                <a:gd name="connsiteY5498" fmla="*/ 4663893 h 6367455"/>
                <a:gd name="connsiteX5499" fmla="*/ 1434865 w 6891715"/>
                <a:gd name="connsiteY5499" fmla="*/ 4663258 h 6367455"/>
                <a:gd name="connsiteX5500" fmla="*/ 1431053 w 6891715"/>
                <a:gd name="connsiteY5500" fmla="*/ 4648331 h 6367455"/>
                <a:gd name="connsiteX5501" fmla="*/ 1447253 w 6891715"/>
                <a:gd name="connsiteY5501" fmla="*/ 4637851 h 6367455"/>
                <a:gd name="connsiteX5502" fmla="*/ 1430100 w 6891715"/>
                <a:gd name="connsiteY5502" fmla="*/ 4631499 h 6367455"/>
                <a:gd name="connsiteX5503" fmla="*/ 1413264 w 6891715"/>
                <a:gd name="connsiteY5503" fmla="*/ 4620066 h 6367455"/>
                <a:gd name="connsiteX5504" fmla="*/ 1405640 w 6891715"/>
                <a:gd name="connsiteY5504" fmla="*/ 4628641 h 6367455"/>
                <a:gd name="connsiteX5505" fmla="*/ 1402464 w 6891715"/>
                <a:gd name="connsiteY5505" fmla="*/ 4629594 h 6367455"/>
                <a:gd name="connsiteX5506" fmla="*/ 1396110 w 6891715"/>
                <a:gd name="connsiteY5506" fmla="*/ 4616890 h 6367455"/>
                <a:gd name="connsiteX5507" fmla="*/ 1387533 w 6891715"/>
                <a:gd name="connsiteY5507" fmla="*/ 4626735 h 6367455"/>
                <a:gd name="connsiteX5508" fmla="*/ 1376095 w 6891715"/>
                <a:gd name="connsiteY5508" fmla="*/ 4627688 h 6367455"/>
                <a:gd name="connsiteX5509" fmla="*/ 1354811 w 6891715"/>
                <a:gd name="connsiteY5509" fmla="*/ 4600694 h 6367455"/>
                <a:gd name="connsiteX5510" fmla="*/ 1342103 w 6891715"/>
                <a:gd name="connsiteY5510" fmla="*/ 4601646 h 6367455"/>
                <a:gd name="connsiteX5511" fmla="*/ 1327174 w 6891715"/>
                <a:gd name="connsiteY5511" fmla="*/ 4594659 h 6367455"/>
                <a:gd name="connsiteX5512" fmla="*/ 1309068 w 6891715"/>
                <a:gd name="connsiteY5512" fmla="*/ 4591484 h 6367455"/>
                <a:gd name="connsiteX5513" fmla="*/ 1300491 w 6891715"/>
                <a:gd name="connsiteY5513" fmla="*/ 4580051 h 6367455"/>
                <a:gd name="connsiteX5514" fmla="*/ 1287785 w 6891715"/>
                <a:gd name="connsiteY5514" fmla="*/ 4575922 h 6367455"/>
                <a:gd name="connsiteX5515" fmla="*/ 1268726 w 6891715"/>
                <a:gd name="connsiteY5515" fmla="*/ 4589578 h 6367455"/>
                <a:gd name="connsiteX5516" fmla="*/ 1251889 w 6891715"/>
                <a:gd name="connsiteY5516" fmla="*/ 4592119 h 6367455"/>
                <a:gd name="connsiteX5517" fmla="*/ 1247443 w 6891715"/>
                <a:gd name="connsiteY5517" fmla="*/ 4573064 h 6367455"/>
                <a:gd name="connsiteX5518" fmla="*/ 1240136 w 6891715"/>
                <a:gd name="connsiteY5518" fmla="*/ 4568618 h 6367455"/>
                <a:gd name="connsiteX5519" fmla="*/ 1221077 w 6891715"/>
                <a:gd name="connsiteY5519" fmla="*/ 4564807 h 6367455"/>
                <a:gd name="connsiteX5520" fmla="*/ 1217899 w 6891715"/>
                <a:gd name="connsiteY5520" fmla="*/ 4559408 h 6367455"/>
                <a:gd name="connsiteX5521" fmla="*/ 1233465 w 6891715"/>
                <a:gd name="connsiteY5521" fmla="*/ 4552103 h 6367455"/>
                <a:gd name="connsiteX5522" fmla="*/ 1251254 w 6891715"/>
                <a:gd name="connsiteY5522" fmla="*/ 4552103 h 6367455"/>
                <a:gd name="connsiteX5523" fmla="*/ 1257608 w 6891715"/>
                <a:gd name="connsiteY5523" fmla="*/ 4544481 h 6367455"/>
                <a:gd name="connsiteX5524" fmla="*/ 1242994 w 6891715"/>
                <a:gd name="connsiteY5524" fmla="*/ 4534001 h 6367455"/>
                <a:gd name="connsiteX5525" fmla="*/ 1232194 w 6891715"/>
                <a:gd name="connsiteY5525" fmla="*/ 4537177 h 6367455"/>
                <a:gd name="connsiteX5526" fmla="*/ 1225841 w 6891715"/>
                <a:gd name="connsiteY5526" fmla="*/ 4545751 h 6367455"/>
                <a:gd name="connsiteX5527" fmla="*/ 1223618 w 6891715"/>
                <a:gd name="connsiteY5527" fmla="*/ 4521615 h 6367455"/>
                <a:gd name="connsiteX5528" fmla="*/ 1230288 w 6891715"/>
                <a:gd name="connsiteY5528" fmla="*/ 4516534 h 6367455"/>
                <a:gd name="connsiteX5529" fmla="*/ 1236642 w 6891715"/>
                <a:gd name="connsiteY5529" fmla="*/ 4520345 h 6367455"/>
                <a:gd name="connsiteX5530" fmla="*/ 1251254 w 6891715"/>
                <a:gd name="connsiteY5530" fmla="*/ 4524473 h 6367455"/>
                <a:gd name="connsiteX5531" fmla="*/ 1260784 w 6891715"/>
                <a:gd name="connsiteY5531" fmla="*/ 4524473 h 6367455"/>
                <a:gd name="connsiteX5532" fmla="*/ 1246807 w 6891715"/>
                <a:gd name="connsiteY5532" fmla="*/ 4509547 h 6367455"/>
                <a:gd name="connsiteX5533" fmla="*/ 1235053 w 6891715"/>
                <a:gd name="connsiteY5533" fmla="*/ 4512088 h 6367455"/>
                <a:gd name="connsiteX5534" fmla="*/ 1228700 w 6891715"/>
                <a:gd name="connsiteY5534" fmla="*/ 4506689 h 6367455"/>
                <a:gd name="connsiteX5535" fmla="*/ 1219488 w 6891715"/>
                <a:gd name="connsiteY5535" fmla="*/ 4515263 h 6367455"/>
                <a:gd name="connsiteX5536" fmla="*/ 1210911 w 6891715"/>
                <a:gd name="connsiteY5536" fmla="*/ 4511135 h 6367455"/>
                <a:gd name="connsiteX5537" fmla="*/ 1209640 w 6891715"/>
                <a:gd name="connsiteY5537" fmla="*/ 4500972 h 6367455"/>
                <a:gd name="connsiteX5538" fmla="*/ 1215040 w 6891715"/>
                <a:gd name="connsiteY5538" fmla="*/ 4495573 h 6367455"/>
                <a:gd name="connsiteX5539" fmla="*/ 1224570 w 6891715"/>
                <a:gd name="connsiteY5539" fmla="*/ 4486681 h 6367455"/>
                <a:gd name="connsiteX5540" fmla="*/ 1245219 w 6891715"/>
                <a:gd name="connsiteY5540" fmla="*/ 4468578 h 6367455"/>
                <a:gd name="connsiteX5541" fmla="*/ 1268726 w 6891715"/>
                <a:gd name="connsiteY5541" fmla="*/ 4469531 h 6367455"/>
                <a:gd name="connsiteX5542" fmla="*/ 1283656 w 6891715"/>
                <a:gd name="connsiteY5542" fmla="*/ 4465085 h 6367455"/>
                <a:gd name="connsiteX5543" fmla="*/ 1299538 w 6891715"/>
                <a:gd name="connsiteY5543" fmla="*/ 4471437 h 6367455"/>
                <a:gd name="connsiteX5544" fmla="*/ 1299538 w 6891715"/>
                <a:gd name="connsiteY5544" fmla="*/ 4464132 h 6367455"/>
                <a:gd name="connsiteX5545" fmla="*/ 1310974 w 6891715"/>
                <a:gd name="connsiteY5545" fmla="*/ 4460956 h 6367455"/>
                <a:gd name="connsiteX5546" fmla="*/ 1324633 w 6891715"/>
                <a:gd name="connsiteY5546" fmla="*/ 4463815 h 6367455"/>
                <a:gd name="connsiteX5547" fmla="*/ 1327809 w 6891715"/>
                <a:gd name="connsiteY5547" fmla="*/ 4450159 h 6367455"/>
                <a:gd name="connsiteX5548" fmla="*/ 1331938 w 6891715"/>
                <a:gd name="connsiteY5548" fmla="*/ 4442854 h 6367455"/>
                <a:gd name="connsiteX5549" fmla="*/ 1346869 w 6891715"/>
                <a:gd name="connsiteY5549" fmla="*/ 4448888 h 6367455"/>
                <a:gd name="connsiteX5550" fmla="*/ 1379908 w 6891715"/>
                <a:gd name="connsiteY5550" fmla="*/ 4448571 h 6367455"/>
                <a:gd name="connsiteX5551" fmla="*/ 1388485 w 6891715"/>
                <a:gd name="connsiteY5551" fmla="*/ 4460004 h 6367455"/>
                <a:gd name="connsiteX5552" fmla="*/ 1411675 w 6891715"/>
                <a:gd name="connsiteY5552" fmla="*/ 4485093 h 6367455"/>
                <a:gd name="connsiteX5553" fmla="*/ 1430735 w 6891715"/>
                <a:gd name="connsiteY5553" fmla="*/ 4474295 h 6367455"/>
                <a:gd name="connsiteX5554" fmla="*/ 1447570 w 6891715"/>
                <a:gd name="connsiteY5554" fmla="*/ 4466991 h 6367455"/>
                <a:gd name="connsiteX5555" fmla="*/ 1462817 w 6891715"/>
                <a:gd name="connsiteY5555" fmla="*/ 4477471 h 6367455"/>
                <a:gd name="connsiteX5556" fmla="*/ 1481559 w 6891715"/>
                <a:gd name="connsiteY5556" fmla="*/ 4465403 h 6367455"/>
                <a:gd name="connsiteX5557" fmla="*/ 1497442 w 6891715"/>
                <a:gd name="connsiteY5557" fmla="*/ 4462227 h 6367455"/>
                <a:gd name="connsiteX5558" fmla="*/ 1506018 w 6891715"/>
                <a:gd name="connsiteY5558" fmla="*/ 4476836 h 6367455"/>
                <a:gd name="connsiteX5559" fmla="*/ 1522855 w 6891715"/>
                <a:gd name="connsiteY5559" fmla="*/ 4478741 h 6367455"/>
                <a:gd name="connsiteX5560" fmla="*/ 1532386 w 6891715"/>
                <a:gd name="connsiteY5560" fmla="*/ 4480964 h 6367455"/>
                <a:gd name="connsiteX5561" fmla="*/ 1536516 w 6891715"/>
                <a:gd name="connsiteY5561" fmla="*/ 4472389 h 6367455"/>
                <a:gd name="connsiteX5562" fmla="*/ 1529209 w 6891715"/>
                <a:gd name="connsiteY5562" fmla="*/ 4466038 h 6367455"/>
                <a:gd name="connsiteX5563" fmla="*/ 1519361 w 6891715"/>
                <a:gd name="connsiteY5563" fmla="*/ 4448571 h 6367455"/>
                <a:gd name="connsiteX5564" fmla="*/ 1512690 w 6891715"/>
                <a:gd name="connsiteY5564" fmla="*/ 4384101 h 6367455"/>
                <a:gd name="connsiteX5565" fmla="*/ 1511104 w 6891715"/>
                <a:gd name="connsiteY5565" fmla="*/ 4368222 h 6367455"/>
                <a:gd name="connsiteX5566" fmla="*/ 1498395 w 6891715"/>
                <a:gd name="connsiteY5566" fmla="*/ 4357742 h 6367455"/>
                <a:gd name="connsiteX5567" fmla="*/ 1492996 w 6891715"/>
                <a:gd name="connsiteY5567" fmla="*/ 4334875 h 6367455"/>
                <a:gd name="connsiteX5568" fmla="*/ 1478064 w 6891715"/>
                <a:gd name="connsiteY5568" fmla="*/ 4314550 h 6367455"/>
                <a:gd name="connsiteX5569" fmla="*/ 1478064 w 6891715"/>
                <a:gd name="connsiteY5569" fmla="*/ 4307563 h 6367455"/>
                <a:gd name="connsiteX5570" fmla="*/ 1484418 w 6891715"/>
                <a:gd name="connsiteY5570" fmla="*/ 4310422 h 6367455"/>
                <a:gd name="connsiteX5571" fmla="*/ 1497125 w 6891715"/>
                <a:gd name="connsiteY5571" fmla="*/ 4312645 h 6367455"/>
                <a:gd name="connsiteX5572" fmla="*/ 1513961 w 6891715"/>
                <a:gd name="connsiteY5572" fmla="*/ 4325030 h 6367455"/>
                <a:gd name="connsiteX5573" fmla="*/ 1526668 w 6891715"/>
                <a:gd name="connsiteY5573" fmla="*/ 4319631 h 6367455"/>
                <a:gd name="connsiteX5574" fmla="*/ 1545728 w 6891715"/>
                <a:gd name="connsiteY5574" fmla="*/ 4317408 h 6367455"/>
                <a:gd name="connsiteX5575" fmla="*/ 1550175 w 6891715"/>
                <a:gd name="connsiteY5575" fmla="*/ 4328841 h 6367455"/>
                <a:gd name="connsiteX5576" fmla="*/ 1542551 w 6891715"/>
                <a:gd name="connsiteY5576" fmla="*/ 4339322 h 6367455"/>
                <a:gd name="connsiteX5577" fmla="*/ 1555893 w 6891715"/>
                <a:gd name="connsiteY5577" fmla="*/ 4358694 h 6367455"/>
                <a:gd name="connsiteX5578" fmla="*/ 1569552 w 6891715"/>
                <a:gd name="connsiteY5578" fmla="*/ 4364728 h 6367455"/>
                <a:gd name="connsiteX5579" fmla="*/ 1589565 w 6891715"/>
                <a:gd name="connsiteY5579" fmla="*/ 4358377 h 6367455"/>
                <a:gd name="connsiteX5580" fmla="*/ 1610531 w 6891715"/>
                <a:gd name="connsiteY5580" fmla="*/ 4367269 h 6367455"/>
                <a:gd name="connsiteX5581" fmla="*/ 1625460 w 6891715"/>
                <a:gd name="connsiteY5581" fmla="*/ 4369492 h 6367455"/>
                <a:gd name="connsiteX5582" fmla="*/ 1659450 w 6891715"/>
                <a:gd name="connsiteY5582" fmla="*/ 4368222 h 6367455"/>
                <a:gd name="connsiteX5583" fmla="*/ 1677556 w 6891715"/>
                <a:gd name="connsiteY5583" fmla="*/ 4356154 h 6367455"/>
                <a:gd name="connsiteX5584" fmla="*/ 1690898 w 6891715"/>
                <a:gd name="connsiteY5584" fmla="*/ 4346626 h 6367455"/>
                <a:gd name="connsiteX5585" fmla="*/ 1720758 w 6891715"/>
                <a:gd name="connsiteY5585" fmla="*/ 4349484 h 6367455"/>
                <a:gd name="connsiteX5586" fmla="*/ 1694075 w 6891715"/>
                <a:gd name="connsiteY5586" fmla="*/ 4341227 h 6367455"/>
                <a:gd name="connsiteX5587" fmla="*/ 1679463 w 6891715"/>
                <a:gd name="connsiteY5587" fmla="*/ 4339322 h 6367455"/>
                <a:gd name="connsiteX5588" fmla="*/ 1680416 w 6891715"/>
                <a:gd name="connsiteY5588" fmla="*/ 4328841 h 6367455"/>
                <a:gd name="connsiteX5589" fmla="*/ 1688675 w 6891715"/>
                <a:gd name="connsiteY5589" fmla="*/ 4312009 h 6367455"/>
                <a:gd name="connsiteX5590" fmla="*/ 1722347 w 6891715"/>
                <a:gd name="connsiteY5590" fmla="*/ 4291684 h 6367455"/>
                <a:gd name="connsiteX5591" fmla="*/ 1748712 w 6891715"/>
                <a:gd name="connsiteY5591" fmla="*/ 4285015 h 6367455"/>
                <a:gd name="connsiteX5592" fmla="*/ 1771901 w 6891715"/>
                <a:gd name="connsiteY5592" fmla="*/ 4278663 h 6367455"/>
                <a:gd name="connsiteX5593" fmla="*/ 1801444 w 6891715"/>
                <a:gd name="connsiteY5593" fmla="*/ 4257067 h 6367455"/>
                <a:gd name="connsiteX5594" fmla="*/ 1820186 w 6891715"/>
                <a:gd name="connsiteY5594" fmla="*/ 4234836 h 6367455"/>
                <a:gd name="connsiteX5595" fmla="*/ 1828762 w 6891715"/>
                <a:gd name="connsiteY5595" fmla="*/ 4230390 h 6367455"/>
                <a:gd name="connsiteX5596" fmla="*/ 1817962 w 6891715"/>
                <a:gd name="connsiteY5596" fmla="*/ 4222451 h 6367455"/>
                <a:gd name="connsiteX5597" fmla="*/ 1816056 w 6891715"/>
                <a:gd name="connsiteY5597" fmla="*/ 4208477 h 6367455"/>
                <a:gd name="connsiteX5598" fmla="*/ 1820821 w 6891715"/>
                <a:gd name="connsiteY5598" fmla="*/ 4198949 h 6367455"/>
                <a:gd name="connsiteX5599" fmla="*/ 1818280 w 6891715"/>
                <a:gd name="connsiteY5599" fmla="*/ 4157981 h 6367455"/>
                <a:gd name="connsiteX5600" fmla="*/ 1815103 w 6891715"/>
                <a:gd name="connsiteY5600" fmla="*/ 4152582 h 6367455"/>
                <a:gd name="connsiteX5601" fmla="*/ 1832892 w 6891715"/>
                <a:gd name="connsiteY5601" fmla="*/ 4132574 h 6367455"/>
                <a:gd name="connsiteX5602" fmla="*/ 1847822 w 6891715"/>
                <a:gd name="connsiteY5602" fmla="*/ 4124952 h 6367455"/>
                <a:gd name="connsiteX5603" fmla="*/ 1866881 w 6891715"/>
                <a:gd name="connsiteY5603" fmla="*/ 4121459 h 6367455"/>
                <a:gd name="connsiteX5604" fmla="*/ 1901506 w 6891715"/>
                <a:gd name="connsiteY5604" fmla="*/ 4114790 h 6367455"/>
                <a:gd name="connsiteX5605" fmla="*/ 1920566 w 6891715"/>
                <a:gd name="connsiteY5605" fmla="*/ 4111614 h 6367455"/>
                <a:gd name="connsiteX5606" fmla="*/ 1920836 w 6891715"/>
                <a:gd name="connsiteY5606" fmla="*/ 4111854 h 6367455"/>
                <a:gd name="connsiteX5607" fmla="*/ 1949386 w 6891715"/>
                <a:gd name="connsiteY5607" fmla="*/ 4094630 h 6367455"/>
                <a:gd name="connsiteX5608" fmla="*/ 1978517 w 6891715"/>
                <a:gd name="connsiteY5608" fmla="*/ 4070064 h 6367455"/>
                <a:gd name="connsiteX5609" fmla="*/ 1977988 w 6891715"/>
                <a:gd name="connsiteY5609" fmla="*/ 4069704 h 6367455"/>
                <a:gd name="connsiteX5610" fmla="*/ 1995753 w 6891715"/>
                <a:gd name="connsiteY5610" fmla="*/ 4059226 h 6367455"/>
                <a:gd name="connsiteX5611" fmla="*/ 2007174 w 6891715"/>
                <a:gd name="connsiteY5611" fmla="*/ 4057321 h 6367455"/>
                <a:gd name="connsiteX5612" fmla="*/ 2015422 w 6891715"/>
                <a:gd name="connsiteY5612" fmla="*/ 4063036 h 6367455"/>
                <a:gd name="connsiteX5613" fmla="*/ 2018911 w 6891715"/>
                <a:gd name="connsiteY5613" fmla="*/ 4062084 h 6367455"/>
                <a:gd name="connsiteX5614" fmla="*/ 2024622 w 6891715"/>
                <a:gd name="connsiteY5614" fmla="*/ 4061449 h 6367455"/>
                <a:gd name="connsiteX5615" fmla="*/ 2022084 w 6891715"/>
                <a:gd name="connsiteY5615" fmla="*/ 4070339 h 6367455"/>
                <a:gd name="connsiteX5616" fmla="*/ 2031283 w 6891715"/>
                <a:gd name="connsiteY5616" fmla="*/ 4070339 h 6367455"/>
                <a:gd name="connsiteX5617" fmla="*/ 2036676 w 6891715"/>
                <a:gd name="connsiteY5617" fmla="*/ 4065894 h 6367455"/>
                <a:gd name="connsiteX5618" fmla="*/ 2025890 w 6891715"/>
                <a:gd name="connsiteY5618" fmla="*/ 4052876 h 6367455"/>
                <a:gd name="connsiteX5619" fmla="*/ 2022084 w 6891715"/>
                <a:gd name="connsiteY5619" fmla="*/ 4052876 h 6367455"/>
                <a:gd name="connsiteX5620" fmla="*/ 2012567 w 6891715"/>
                <a:gd name="connsiteY5620" fmla="*/ 4055099 h 6367455"/>
                <a:gd name="connsiteX5621" fmla="*/ 2003049 w 6891715"/>
                <a:gd name="connsiteY5621" fmla="*/ 4043351 h 6367455"/>
                <a:gd name="connsiteX5622" fmla="*/ 2004318 w 6891715"/>
                <a:gd name="connsiteY5622" fmla="*/ 4036049 h 6367455"/>
                <a:gd name="connsiteX5623" fmla="*/ 2013518 w 6891715"/>
                <a:gd name="connsiteY5623" fmla="*/ 4031604 h 6367455"/>
                <a:gd name="connsiteX5624" fmla="*/ 2023035 w 6891715"/>
                <a:gd name="connsiteY5624" fmla="*/ 4026206 h 6367455"/>
                <a:gd name="connsiteX5625" fmla="*/ 2023987 w 6891715"/>
                <a:gd name="connsiteY5625" fmla="*/ 4018904 h 6367455"/>
                <a:gd name="connsiteX5626" fmla="*/ 2023035 w 6891715"/>
                <a:gd name="connsiteY5626" fmla="*/ 4009379 h 6367455"/>
                <a:gd name="connsiteX5627" fmla="*/ 2032235 w 6891715"/>
                <a:gd name="connsiteY5627" fmla="*/ 4000806 h 6367455"/>
                <a:gd name="connsiteX5628" fmla="*/ 2048097 w 6891715"/>
                <a:gd name="connsiteY5628" fmla="*/ 3994456 h 6367455"/>
                <a:gd name="connsiteX5629" fmla="*/ 2058566 w 6891715"/>
                <a:gd name="connsiteY5629" fmla="*/ 4003029 h 6367455"/>
                <a:gd name="connsiteX5630" fmla="*/ 2064910 w 6891715"/>
                <a:gd name="connsiteY5630" fmla="*/ 3996679 h 6367455"/>
                <a:gd name="connsiteX5631" fmla="*/ 2067131 w 6891715"/>
                <a:gd name="connsiteY5631" fmla="*/ 3998266 h 6367455"/>
                <a:gd name="connsiteX5632" fmla="*/ 2061421 w 6891715"/>
                <a:gd name="connsiteY5632" fmla="*/ 4005569 h 6367455"/>
                <a:gd name="connsiteX5633" fmla="*/ 2062690 w 6891715"/>
                <a:gd name="connsiteY5633" fmla="*/ 4012554 h 6367455"/>
                <a:gd name="connsiteX5634" fmla="*/ 2060469 w 6891715"/>
                <a:gd name="connsiteY5634" fmla="*/ 4021761 h 6367455"/>
                <a:gd name="connsiteX5635" fmla="*/ 2056028 w 6891715"/>
                <a:gd name="connsiteY5635" fmla="*/ 4024619 h 6367455"/>
                <a:gd name="connsiteX5636" fmla="*/ 2053807 w 6891715"/>
                <a:gd name="connsiteY5636" fmla="*/ 4024619 h 6367455"/>
                <a:gd name="connsiteX5637" fmla="*/ 2046511 w 6891715"/>
                <a:gd name="connsiteY5637" fmla="*/ 4018269 h 6367455"/>
                <a:gd name="connsiteX5638" fmla="*/ 2041752 w 6891715"/>
                <a:gd name="connsiteY5638" fmla="*/ 4003346 h 6367455"/>
                <a:gd name="connsiteX5639" fmla="*/ 2029697 w 6891715"/>
                <a:gd name="connsiteY5639" fmla="*/ 4007474 h 6367455"/>
                <a:gd name="connsiteX5640" fmla="*/ 2026842 w 6891715"/>
                <a:gd name="connsiteY5640" fmla="*/ 4014776 h 6367455"/>
                <a:gd name="connsiteX5641" fmla="*/ 2040166 w 6891715"/>
                <a:gd name="connsiteY5641" fmla="*/ 4024619 h 6367455"/>
                <a:gd name="connsiteX5642" fmla="*/ 2046511 w 6891715"/>
                <a:gd name="connsiteY5642" fmla="*/ 4020491 h 6367455"/>
                <a:gd name="connsiteX5643" fmla="*/ 2041118 w 6891715"/>
                <a:gd name="connsiteY5643" fmla="*/ 4028111 h 6367455"/>
                <a:gd name="connsiteX5644" fmla="*/ 2040483 w 6891715"/>
                <a:gd name="connsiteY5644" fmla="*/ 4035414 h 6367455"/>
                <a:gd name="connsiteX5645" fmla="*/ 2036042 w 6891715"/>
                <a:gd name="connsiteY5645" fmla="*/ 4039859 h 6367455"/>
                <a:gd name="connsiteX5646" fmla="*/ 2037311 w 6891715"/>
                <a:gd name="connsiteY5646" fmla="*/ 4034144 h 6367455"/>
                <a:gd name="connsiteX5647" fmla="*/ 2024939 w 6891715"/>
                <a:gd name="connsiteY5647" fmla="*/ 4027159 h 6367455"/>
                <a:gd name="connsiteX5648" fmla="*/ 2017325 w 6891715"/>
                <a:gd name="connsiteY5648" fmla="*/ 4035414 h 6367455"/>
                <a:gd name="connsiteX5649" fmla="*/ 2033187 w 6891715"/>
                <a:gd name="connsiteY5649" fmla="*/ 4041764 h 6367455"/>
                <a:gd name="connsiteX5650" fmla="*/ 2034139 w 6891715"/>
                <a:gd name="connsiteY5650" fmla="*/ 4049066 h 6367455"/>
                <a:gd name="connsiteX5651" fmla="*/ 2039214 w 6891715"/>
                <a:gd name="connsiteY5651" fmla="*/ 4062084 h 6367455"/>
                <a:gd name="connsiteX5652" fmla="*/ 2042387 w 6891715"/>
                <a:gd name="connsiteY5652" fmla="*/ 4058909 h 6367455"/>
                <a:gd name="connsiteX5653" fmla="*/ 2047780 w 6891715"/>
                <a:gd name="connsiteY5653" fmla="*/ 4059861 h 6367455"/>
                <a:gd name="connsiteX5654" fmla="*/ 2064593 w 6891715"/>
                <a:gd name="connsiteY5654" fmla="*/ 4064941 h 6367455"/>
                <a:gd name="connsiteX5655" fmla="*/ 2067766 w 6891715"/>
                <a:gd name="connsiteY5655" fmla="*/ 4065894 h 6367455"/>
                <a:gd name="connsiteX5656" fmla="*/ 2066497 w 6891715"/>
                <a:gd name="connsiteY5656" fmla="*/ 4055416 h 6367455"/>
                <a:gd name="connsiteX5657" fmla="*/ 2038263 w 6891715"/>
                <a:gd name="connsiteY5657" fmla="*/ 4049384 h 6367455"/>
                <a:gd name="connsiteX5658" fmla="*/ 2042069 w 6891715"/>
                <a:gd name="connsiteY5658" fmla="*/ 4043034 h 6367455"/>
                <a:gd name="connsiteX5659" fmla="*/ 2052538 w 6891715"/>
                <a:gd name="connsiteY5659" fmla="*/ 4043034 h 6367455"/>
                <a:gd name="connsiteX5660" fmla="*/ 2062055 w 6891715"/>
                <a:gd name="connsiteY5660" fmla="*/ 4044939 h 6367455"/>
                <a:gd name="connsiteX5661" fmla="*/ 2063324 w 6891715"/>
                <a:gd name="connsiteY5661" fmla="*/ 4040811 h 6367455"/>
                <a:gd name="connsiteX5662" fmla="*/ 2047462 w 6891715"/>
                <a:gd name="connsiteY5662" fmla="*/ 4038589 h 6367455"/>
                <a:gd name="connsiteX5663" fmla="*/ 2043021 w 6891715"/>
                <a:gd name="connsiteY5663" fmla="*/ 4032239 h 6367455"/>
                <a:gd name="connsiteX5664" fmla="*/ 2050635 w 6891715"/>
                <a:gd name="connsiteY5664" fmla="*/ 4028111 h 6367455"/>
                <a:gd name="connsiteX5665" fmla="*/ 2062055 w 6891715"/>
                <a:gd name="connsiteY5665" fmla="*/ 4031286 h 6367455"/>
                <a:gd name="connsiteX5666" fmla="*/ 2066497 w 6891715"/>
                <a:gd name="connsiteY5666" fmla="*/ 4023984 h 6367455"/>
                <a:gd name="connsiteX5667" fmla="*/ 2076648 w 6891715"/>
                <a:gd name="connsiteY5667" fmla="*/ 4016364 h 6367455"/>
                <a:gd name="connsiteX5668" fmla="*/ 2083945 w 6891715"/>
                <a:gd name="connsiteY5668" fmla="*/ 4016364 h 6367455"/>
                <a:gd name="connsiteX5669" fmla="*/ 2102027 w 6891715"/>
                <a:gd name="connsiteY5669" fmla="*/ 4010649 h 6367455"/>
                <a:gd name="connsiteX5670" fmla="*/ 2114716 w 6891715"/>
                <a:gd name="connsiteY5670" fmla="*/ 4016999 h 6367455"/>
                <a:gd name="connsiteX5671" fmla="*/ 2129627 w 6891715"/>
                <a:gd name="connsiteY5671" fmla="*/ 4011919 h 6367455"/>
                <a:gd name="connsiteX5672" fmla="*/ 2117889 w 6891715"/>
                <a:gd name="connsiteY5672" fmla="*/ 4011919 h 6367455"/>
                <a:gd name="connsiteX5673" fmla="*/ 2126454 w 6891715"/>
                <a:gd name="connsiteY5673" fmla="*/ 4004299 h 6367455"/>
                <a:gd name="connsiteX5674" fmla="*/ 2108372 w 6891715"/>
                <a:gd name="connsiteY5674" fmla="*/ 4009696 h 6367455"/>
                <a:gd name="connsiteX5675" fmla="*/ 2113765 w 6891715"/>
                <a:gd name="connsiteY5675" fmla="*/ 3997949 h 6367455"/>
                <a:gd name="connsiteX5676" fmla="*/ 2103296 w 6891715"/>
                <a:gd name="connsiteY5676" fmla="*/ 4007474 h 6367455"/>
                <a:gd name="connsiteX5677" fmla="*/ 2096951 w 6891715"/>
                <a:gd name="connsiteY5677" fmla="*/ 4010014 h 6367455"/>
                <a:gd name="connsiteX5678" fmla="*/ 2087434 w 6891715"/>
                <a:gd name="connsiteY5678" fmla="*/ 4010014 h 6367455"/>
                <a:gd name="connsiteX5679" fmla="*/ 2076648 w 6891715"/>
                <a:gd name="connsiteY5679" fmla="*/ 4004616 h 6367455"/>
                <a:gd name="connsiteX5680" fmla="*/ 2064910 w 6891715"/>
                <a:gd name="connsiteY5680" fmla="*/ 3996679 h 6367455"/>
                <a:gd name="connsiteX5681" fmla="*/ 2050318 w 6891715"/>
                <a:gd name="connsiteY5681" fmla="*/ 3984931 h 6367455"/>
                <a:gd name="connsiteX5682" fmla="*/ 2061421 w 6891715"/>
                <a:gd name="connsiteY5682" fmla="*/ 3974454 h 6367455"/>
                <a:gd name="connsiteX5683" fmla="*/ 2077600 w 6891715"/>
                <a:gd name="connsiteY5683" fmla="*/ 3987154 h 6367455"/>
                <a:gd name="connsiteX5684" fmla="*/ 2099806 w 6891715"/>
                <a:gd name="connsiteY5684" fmla="*/ 3980486 h 6367455"/>
                <a:gd name="connsiteX5685" fmla="*/ 2076648 w 6891715"/>
                <a:gd name="connsiteY5685" fmla="*/ 3982709 h 6367455"/>
                <a:gd name="connsiteX5686" fmla="*/ 2062690 w 6891715"/>
                <a:gd name="connsiteY5686" fmla="*/ 3969056 h 6367455"/>
                <a:gd name="connsiteX5687" fmla="*/ 2073159 w 6891715"/>
                <a:gd name="connsiteY5687" fmla="*/ 3946831 h 6367455"/>
                <a:gd name="connsiteX5688" fmla="*/ 2103296 w 6891715"/>
                <a:gd name="connsiteY5688" fmla="*/ 3908414 h 6367455"/>
                <a:gd name="connsiteX5689" fmla="*/ 2110275 w 6891715"/>
                <a:gd name="connsiteY5689" fmla="*/ 3875076 h 6367455"/>
                <a:gd name="connsiteX5690" fmla="*/ 2107103 w 6891715"/>
                <a:gd name="connsiteY5690" fmla="*/ 3848406 h 6367455"/>
                <a:gd name="connsiteX5691" fmla="*/ 2114082 w 6891715"/>
                <a:gd name="connsiteY5691" fmla="*/ 3831896 h 6367455"/>
                <a:gd name="connsiteX5692" fmla="*/ 2119475 w 6891715"/>
                <a:gd name="connsiteY5692" fmla="*/ 3819196 h 6367455"/>
                <a:gd name="connsiteX5693" fmla="*/ 2129944 w 6891715"/>
                <a:gd name="connsiteY5693" fmla="*/ 3819196 h 6367455"/>
                <a:gd name="connsiteX5694" fmla="*/ 2131213 w 6891715"/>
                <a:gd name="connsiteY5694" fmla="*/ 3826181 h 6367455"/>
                <a:gd name="connsiteX5695" fmla="*/ 2138509 w 6891715"/>
                <a:gd name="connsiteY5695" fmla="*/ 3828403 h 6367455"/>
                <a:gd name="connsiteX5696" fmla="*/ 2151199 w 6891715"/>
                <a:gd name="connsiteY5696" fmla="*/ 3823958 h 6367455"/>
                <a:gd name="connsiteX5697" fmla="*/ 2153419 w 6891715"/>
                <a:gd name="connsiteY5697" fmla="*/ 3831578 h 6367455"/>
                <a:gd name="connsiteX5698" fmla="*/ 2155640 w 6891715"/>
                <a:gd name="connsiteY5698" fmla="*/ 3837293 h 6367455"/>
                <a:gd name="connsiteX5699" fmla="*/ 2171502 w 6891715"/>
                <a:gd name="connsiteY5699" fmla="*/ 3844913 h 6367455"/>
                <a:gd name="connsiteX5700" fmla="*/ 2166426 w 6891715"/>
                <a:gd name="connsiteY5700" fmla="*/ 3860789 h 6367455"/>
                <a:gd name="connsiteX5701" fmla="*/ 2156909 w 6891715"/>
                <a:gd name="connsiteY5701" fmla="*/ 3861741 h 6367455"/>
                <a:gd name="connsiteX5702" fmla="*/ 2146440 w 6891715"/>
                <a:gd name="connsiteY5702" fmla="*/ 3874441 h 6367455"/>
                <a:gd name="connsiteX5703" fmla="*/ 2156909 w 6891715"/>
                <a:gd name="connsiteY5703" fmla="*/ 3884284 h 6367455"/>
                <a:gd name="connsiteX5704" fmla="*/ 2154688 w 6891715"/>
                <a:gd name="connsiteY5704" fmla="*/ 3892221 h 6367455"/>
                <a:gd name="connsiteX5705" fmla="*/ 2159447 w 6891715"/>
                <a:gd name="connsiteY5705" fmla="*/ 3901746 h 6367455"/>
                <a:gd name="connsiteX5706" fmla="*/ 2178481 w 6891715"/>
                <a:gd name="connsiteY5706" fmla="*/ 3913176 h 6367455"/>
                <a:gd name="connsiteX5707" fmla="*/ 2196563 w 6891715"/>
                <a:gd name="connsiteY5707" fmla="*/ 3910954 h 6367455"/>
                <a:gd name="connsiteX5708" fmla="*/ 2208935 w 6891715"/>
                <a:gd name="connsiteY5708" fmla="*/ 3887776 h 6367455"/>
                <a:gd name="connsiteX5709" fmla="*/ 2194343 w 6891715"/>
                <a:gd name="connsiteY5709" fmla="*/ 3907779 h 6367455"/>
                <a:gd name="connsiteX5710" fmla="*/ 2185777 w 6891715"/>
                <a:gd name="connsiteY5710" fmla="*/ 3910954 h 6367455"/>
                <a:gd name="connsiteX5711" fmla="*/ 2174357 w 6891715"/>
                <a:gd name="connsiteY5711" fmla="*/ 3909366 h 6367455"/>
                <a:gd name="connsiteX5712" fmla="*/ 2168329 w 6891715"/>
                <a:gd name="connsiteY5712" fmla="*/ 3904921 h 6367455"/>
                <a:gd name="connsiteX5713" fmla="*/ 2162302 w 6891715"/>
                <a:gd name="connsiteY5713" fmla="*/ 3892221 h 6367455"/>
                <a:gd name="connsiteX5714" fmla="*/ 2178164 w 6891715"/>
                <a:gd name="connsiteY5714" fmla="*/ 3889046 h 6367455"/>
                <a:gd name="connsiteX5715" fmla="*/ 2184508 w 6891715"/>
                <a:gd name="connsiteY5715" fmla="*/ 3884919 h 6367455"/>
                <a:gd name="connsiteX5716" fmla="*/ 2193074 w 6891715"/>
                <a:gd name="connsiteY5716" fmla="*/ 3879521 h 6367455"/>
                <a:gd name="connsiteX5717" fmla="*/ 2208935 w 6891715"/>
                <a:gd name="connsiteY5717" fmla="*/ 3885871 h 6367455"/>
                <a:gd name="connsiteX5718" fmla="*/ 2205763 w 6891715"/>
                <a:gd name="connsiteY5718" fmla="*/ 3876981 h 6367455"/>
                <a:gd name="connsiteX5719" fmla="*/ 2213694 w 6891715"/>
                <a:gd name="connsiteY5719" fmla="*/ 3872854 h 6367455"/>
                <a:gd name="connsiteX5720" fmla="*/ 2202591 w 6891715"/>
                <a:gd name="connsiteY5720" fmla="*/ 3875394 h 6367455"/>
                <a:gd name="connsiteX5721" fmla="*/ 2194025 w 6891715"/>
                <a:gd name="connsiteY5721" fmla="*/ 3875394 h 6367455"/>
                <a:gd name="connsiteX5722" fmla="*/ 2187681 w 6891715"/>
                <a:gd name="connsiteY5722" fmla="*/ 3869044 h 6367455"/>
                <a:gd name="connsiteX5723" fmla="*/ 2189584 w 6891715"/>
                <a:gd name="connsiteY5723" fmla="*/ 3859519 h 6367455"/>
                <a:gd name="connsiteX5724" fmla="*/ 2196880 w 6891715"/>
                <a:gd name="connsiteY5724" fmla="*/ 3840151 h 6367455"/>
                <a:gd name="connsiteX5725" fmla="*/ 2209570 w 6891715"/>
                <a:gd name="connsiteY5725" fmla="*/ 3839198 h 6367455"/>
                <a:gd name="connsiteX5726" fmla="*/ 2202273 w 6891715"/>
                <a:gd name="connsiteY5726" fmla="*/ 3836023 h 6367455"/>
                <a:gd name="connsiteX5727" fmla="*/ 2181970 w 6891715"/>
                <a:gd name="connsiteY5727" fmla="*/ 3834118 h 6367455"/>
                <a:gd name="connsiteX5728" fmla="*/ 2175626 w 6891715"/>
                <a:gd name="connsiteY5728" fmla="*/ 3829038 h 6367455"/>
                <a:gd name="connsiteX5729" fmla="*/ 2178798 w 6891715"/>
                <a:gd name="connsiteY5729" fmla="*/ 3825863 h 6367455"/>
                <a:gd name="connsiteX5730" fmla="*/ 2182605 w 6891715"/>
                <a:gd name="connsiteY5730" fmla="*/ 3803638 h 6367455"/>
                <a:gd name="connsiteX5731" fmla="*/ 2194977 w 6891715"/>
                <a:gd name="connsiteY5731" fmla="*/ 3774111 h 6367455"/>
                <a:gd name="connsiteX5732" fmla="*/ 2216866 w 6891715"/>
                <a:gd name="connsiteY5732" fmla="*/ 3757918 h 6367455"/>
                <a:gd name="connsiteX5733" fmla="*/ 2247638 w 6891715"/>
                <a:gd name="connsiteY5733" fmla="*/ 3753473 h 6367455"/>
                <a:gd name="connsiteX5734" fmla="*/ 2265721 w 6891715"/>
                <a:gd name="connsiteY5734" fmla="*/ 3754426 h 6367455"/>
                <a:gd name="connsiteX5735" fmla="*/ 2278410 w 6891715"/>
                <a:gd name="connsiteY5735" fmla="*/ 3745853 h 6367455"/>
                <a:gd name="connsiteX5736" fmla="*/ 2300299 w 6891715"/>
                <a:gd name="connsiteY5736" fmla="*/ 3741726 h 6367455"/>
                <a:gd name="connsiteX5737" fmla="*/ 2314258 w 6891715"/>
                <a:gd name="connsiteY5737" fmla="*/ 3744266 h 6367455"/>
                <a:gd name="connsiteX5738" fmla="*/ 2323775 w 6891715"/>
                <a:gd name="connsiteY5738" fmla="*/ 3755061 h 6367455"/>
                <a:gd name="connsiteX5739" fmla="*/ 2335830 w 6891715"/>
                <a:gd name="connsiteY5739" fmla="*/ 3763316 h 6367455"/>
                <a:gd name="connsiteX5740" fmla="*/ 2350422 w 6891715"/>
                <a:gd name="connsiteY5740" fmla="*/ 3764268 h 6367455"/>
                <a:gd name="connsiteX5741" fmla="*/ 2346298 w 6891715"/>
                <a:gd name="connsiteY5741" fmla="*/ 3768396 h 6367455"/>
                <a:gd name="connsiteX5742" fmla="*/ 2350740 w 6891715"/>
                <a:gd name="connsiteY5742" fmla="*/ 3776016 h 6367455"/>
                <a:gd name="connsiteX5743" fmla="*/ 2358988 w 6891715"/>
                <a:gd name="connsiteY5743" fmla="*/ 3777603 h 6367455"/>
                <a:gd name="connsiteX5744" fmla="*/ 2356026 w 6891715"/>
                <a:gd name="connsiteY5744" fmla="*/ 3787144 h 6367455"/>
                <a:gd name="connsiteX5745" fmla="*/ 2357058 w 6891715"/>
                <a:gd name="connsiteY5745" fmla="*/ 3787213 h 6367455"/>
                <a:gd name="connsiteX5746" fmla="*/ 2359897 w 6891715"/>
                <a:gd name="connsiteY5746" fmla="*/ 3778078 h 6367455"/>
                <a:gd name="connsiteX5747" fmla="*/ 2359579 w 6891715"/>
                <a:gd name="connsiteY5747" fmla="*/ 3767923 h 6367455"/>
                <a:gd name="connsiteX5748" fmla="*/ 2364975 w 6891715"/>
                <a:gd name="connsiteY5748" fmla="*/ 3761577 h 6367455"/>
                <a:gd name="connsiteX5749" fmla="*/ 2373544 w 6891715"/>
                <a:gd name="connsiteY5749" fmla="*/ 3762211 h 6367455"/>
                <a:gd name="connsiteX5750" fmla="*/ 2381796 w 6891715"/>
                <a:gd name="connsiteY5750" fmla="*/ 3769510 h 6367455"/>
                <a:gd name="connsiteX5751" fmla="*/ 2390683 w 6891715"/>
                <a:gd name="connsiteY5751" fmla="*/ 3780299 h 6367455"/>
                <a:gd name="connsiteX5752" fmla="*/ 2383066 w 6891715"/>
                <a:gd name="connsiteY5752" fmla="*/ 3765384 h 6367455"/>
                <a:gd name="connsiteX5753" fmla="*/ 2374496 w 6891715"/>
                <a:gd name="connsiteY5753" fmla="*/ 3750787 h 6367455"/>
                <a:gd name="connsiteX5754" fmla="*/ 2361801 w 6891715"/>
                <a:gd name="connsiteY5754" fmla="*/ 3752057 h 6367455"/>
                <a:gd name="connsiteX5755" fmla="*/ 2347836 w 6891715"/>
                <a:gd name="connsiteY5755" fmla="*/ 3753961 h 6367455"/>
                <a:gd name="connsiteX5756" fmla="*/ 2338315 w 6891715"/>
                <a:gd name="connsiteY5756" fmla="*/ 3752374 h 6367455"/>
                <a:gd name="connsiteX5757" fmla="*/ 2337363 w 6891715"/>
                <a:gd name="connsiteY5757" fmla="*/ 3735239 h 6367455"/>
                <a:gd name="connsiteX5758" fmla="*/ 2344662 w 6891715"/>
                <a:gd name="connsiteY5758" fmla="*/ 3727940 h 6367455"/>
                <a:gd name="connsiteX5759" fmla="*/ 2352279 w 6891715"/>
                <a:gd name="connsiteY5759" fmla="*/ 3730161 h 6367455"/>
                <a:gd name="connsiteX5760" fmla="*/ 2349740 w 6891715"/>
                <a:gd name="connsiteY5760" fmla="*/ 3721593 h 6367455"/>
                <a:gd name="connsiteX5761" fmla="*/ 2365610 w 6891715"/>
                <a:gd name="connsiteY5761" fmla="*/ 3702554 h 6367455"/>
                <a:gd name="connsiteX5762" fmla="*/ 2440512 w 6891715"/>
                <a:gd name="connsiteY5762" fmla="*/ 3699698 h 6367455"/>
                <a:gd name="connsiteX5763" fmla="*/ 2436386 w 6891715"/>
                <a:gd name="connsiteY5763" fmla="*/ 3709218 h 6367455"/>
                <a:gd name="connsiteX5764" fmla="*/ 2444321 w 6891715"/>
                <a:gd name="connsiteY5764" fmla="*/ 3743806 h 6367455"/>
                <a:gd name="connsiteX5765" fmla="*/ 2460190 w 6891715"/>
                <a:gd name="connsiteY5765" fmla="*/ 3745710 h 6367455"/>
                <a:gd name="connsiteX5766" fmla="*/ 2466537 w 6891715"/>
                <a:gd name="connsiteY5766" fmla="*/ 3736508 h 6367455"/>
                <a:gd name="connsiteX5767" fmla="*/ 2452572 w 6891715"/>
                <a:gd name="connsiteY5767" fmla="*/ 3724767 h 6367455"/>
                <a:gd name="connsiteX5768" fmla="*/ 2453525 w 6891715"/>
                <a:gd name="connsiteY5768" fmla="*/ 3717468 h 6367455"/>
                <a:gd name="connsiteX5769" fmla="*/ 2470346 w 6891715"/>
                <a:gd name="connsiteY5769" fmla="*/ 3721593 h 6367455"/>
                <a:gd name="connsiteX5770" fmla="*/ 2480185 w 6891715"/>
                <a:gd name="connsiteY5770" fmla="*/ 3738094 h 6367455"/>
                <a:gd name="connsiteX5771" fmla="*/ 2479233 w 6891715"/>
                <a:gd name="connsiteY5771" fmla="*/ 3745710 h 6367455"/>
                <a:gd name="connsiteX5772" fmla="*/ 2487802 w 6891715"/>
                <a:gd name="connsiteY5772" fmla="*/ 3738094 h 6367455"/>
                <a:gd name="connsiteX5773" fmla="*/ 2478915 w 6891715"/>
                <a:gd name="connsiteY5773" fmla="*/ 3729844 h 6367455"/>
                <a:gd name="connsiteX5774" fmla="*/ 2472568 w 6891715"/>
                <a:gd name="connsiteY5774" fmla="*/ 3708900 h 6367455"/>
                <a:gd name="connsiteX5775" fmla="*/ 2476376 w 6891715"/>
                <a:gd name="connsiteY5775" fmla="*/ 3689861 h 6367455"/>
                <a:gd name="connsiteX5776" fmla="*/ 2492245 w 6891715"/>
                <a:gd name="connsiteY5776" fmla="*/ 3674947 h 6367455"/>
                <a:gd name="connsiteX5777" fmla="*/ 2527157 w 6891715"/>
                <a:gd name="connsiteY5777" fmla="*/ 3678754 h 6367455"/>
                <a:gd name="connsiteX5778" fmla="*/ 2553818 w 6891715"/>
                <a:gd name="connsiteY5778" fmla="*/ 3681610 h 6367455"/>
                <a:gd name="connsiteX5779" fmla="*/ 2572861 w 6891715"/>
                <a:gd name="connsiteY5779" fmla="*/ 3699698 h 6367455"/>
                <a:gd name="connsiteX5780" fmla="*/ 2597299 w 6891715"/>
                <a:gd name="connsiteY5780" fmla="*/ 3730161 h 6367455"/>
                <a:gd name="connsiteX5781" fmla="*/ 2620785 w 6891715"/>
                <a:gd name="connsiteY5781" fmla="*/ 3733017 h 6367455"/>
                <a:gd name="connsiteX5782" fmla="*/ 2598251 w 6891715"/>
                <a:gd name="connsiteY5782" fmla="*/ 3722228 h 6367455"/>
                <a:gd name="connsiteX5783" fmla="*/ 2585873 w 6891715"/>
                <a:gd name="connsiteY5783" fmla="*/ 3712391 h 6367455"/>
                <a:gd name="connsiteX5784" fmla="*/ 2585556 w 6891715"/>
                <a:gd name="connsiteY5784" fmla="*/ 3696207 h 6367455"/>
                <a:gd name="connsiteX5785" fmla="*/ 2573495 w 6891715"/>
                <a:gd name="connsiteY5785" fmla="*/ 3681610 h 6367455"/>
                <a:gd name="connsiteX5786" fmla="*/ 2558896 w 6891715"/>
                <a:gd name="connsiteY5786" fmla="*/ 3676216 h 6367455"/>
                <a:gd name="connsiteX5787" fmla="*/ 2536362 w 6891715"/>
                <a:gd name="connsiteY5787" fmla="*/ 3671456 h 6367455"/>
                <a:gd name="connsiteX5788" fmla="*/ 2510971 w 6891715"/>
                <a:gd name="connsiteY5788" fmla="*/ 3660032 h 6367455"/>
                <a:gd name="connsiteX5789" fmla="*/ 2511923 w 6891715"/>
                <a:gd name="connsiteY5789" fmla="*/ 3646387 h 6367455"/>
                <a:gd name="connsiteX5790" fmla="*/ 2514145 w 6891715"/>
                <a:gd name="connsiteY5790" fmla="*/ 3643214 h 6367455"/>
                <a:gd name="connsiteX5791" fmla="*/ 2525888 w 6891715"/>
                <a:gd name="connsiteY5791" fmla="*/ 3649560 h 6367455"/>
                <a:gd name="connsiteX5792" fmla="*/ 2529062 w 6891715"/>
                <a:gd name="connsiteY5792" fmla="*/ 3643214 h 6367455"/>
                <a:gd name="connsiteX5793" fmla="*/ 2531283 w 6891715"/>
                <a:gd name="connsiteY5793" fmla="*/ 3637819 h 6367455"/>
                <a:gd name="connsiteX5794" fmla="*/ 2508749 w 6891715"/>
                <a:gd name="connsiteY5794" fmla="*/ 3625444 h 6367455"/>
                <a:gd name="connsiteX5795" fmla="*/ 2505258 w 6891715"/>
                <a:gd name="connsiteY5795" fmla="*/ 3612751 h 6367455"/>
                <a:gd name="connsiteX5796" fmla="*/ 2520175 w 6891715"/>
                <a:gd name="connsiteY5796" fmla="*/ 3598788 h 6367455"/>
                <a:gd name="connsiteX5797" fmla="*/ 2511606 w 6891715"/>
                <a:gd name="connsiteY5797" fmla="*/ 3590538 h 6367455"/>
                <a:gd name="connsiteX5798" fmla="*/ 2508432 w 6891715"/>
                <a:gd name="connsiteY5798" fmla="*/ 3597836 h 6367455"/>
                <a:gd name="connsiteX5799" fmla="*/ 2497006 w 6891715"/>
                <a:gd name="connsiteY5799" fmla="*/ 3601010 h 6367455"/>
                <a:gd name="connsiteX5800" fmla="*/ 2493832 w 6891715"/>
                <a:gd name="connsiteY5800" fmla="*/ 3589586 h 6367455"/>
                <a:gd name="connsiteX5801" fmla="*/ 2500815 w 6891715"/>
                <a:gd name="connsiteY5801" fmla="*/ 3580066 h 6367455"/>
                <a:gd name="connsiteX5802" fmla="*/ 2511288 w 6891715"/>
                <a:gd name="connsiteY5802" fmla="*/ 3576893 h 6367455"/>
                <a:gd name="connsiteX5803" fmla="*/ 2523031 w 6891715"/>
                <a:gd name="connsiteY5803" fmla="*/ 3577527 h 6367455"/>
                <a:gd name="connsiteX5804" fmla="*/ 2529379 w 6891715"/>
                <a:gd name="connsiteY5804" fmla="*/ 3564834 h 6367455"/>
                <a:gd name="connsiteX5805" fmla="*/ 2518906 w 6891715"/>
                <a:gd name="connsiteY5805" fmla="*/ 3556901 h 6367455"/>
                <a:gd name="connsiteX5806" fmla="*/ 2506845 w 6891715"/>
                <a:gd name="connsiteY5806" fmla="*/ 3545160 h 6367455"/>
                <a:gd name="connsiteX5807" fmla="*/ 2505575 w 6891715"/>
                <a:gd name="connsiteY5807" fmla="*/ 3535958 h 6367455"/>
                <a:gd name="connsiteX5808" fmla="*/ 2500497 w 6891715"/>
                <a:gd name="connsiteY5808" fmla="*/ 3524217 h 6367455"/>
                <a:gd name="connsiteX5809" fmla="*/ 2492880 w 6891715"/>
                <a:gd name="connsiteY5809" fmla="*/ 3516918 h 6367455"/>
                <a:gd name="connsiteX5810" fmla="*/ 2480185 w 6891715"/>
                <a:gd name="connsiteY5810" fmla="*/ 3519457 h 6367455"/>
                <a:gd name="connsiteX5811" fmla="*/ 2466537 w 6891715"/>
                <a:gd name="connsiteY5811" fmla="*/ 3513110 h 6367455"/>
                <a:gd name="connsiteX5812" fmla="*/ 2464316 w 6891715"/>
                <a:gd name="connsiteY5812" fmla="*/ 3524534 h 6367455"/>
                <a:gd name="connsiteX5813" fmla="*/ 2462094 w 6891715"/>
                <a:gd name="connsiteY5813" fmla="*/ 3527707 h 6367455"/>
                <a:gd name="connsiteX5814" fmla="*/ 2458920 w 6891715"/>
                <a:gd name="connsiteY5814" fmla="*/ 3516283 h 6367455"/>
                <a:gd name="connsiteX5815" fmla="*/ 2458920 w 6891715"/>
                <a:gd name="connsiteY5815" fmla="*/ 3499148 h 6367455"/>
                <a:gd name="connsiteX5816" fmla="*/ 2463046 w 6891715"/>
                <a:gd name="connsiteY5816" fmla="*/ 3484551 h 6367455"/>
                <a:gd name="connsiteX5817" fmla="*/ 2469394 w 6891715"/>
                <a:gd name="connsiteY5817" fmla="*/ 3486455 h 6367455"/>
                <a:gd name="connsiteX5818" fmla="*/ 2469394 w 6891715"/>
                <a:gd name="connsiteY5818" fmla="*/ 3493753 h 6367455"/>
                <a:gd name="connsiteX5819" fmla="*/ 2471615 w 6891715"/>
                <a:gd name="connsiteY5819" fmla="*/ 3505494 h 6367455"/>
                <a:gd name="connsiteX5820" fmla="*/ 2482406 w 6891715"/>
                <a:gd name="connsiteY5820" fmla="*/ 3516283 h 6367455"/>
                <a:gd name="connsiteX5821" fmla="*/ 2489706 w 6891715"/>
                <a:gd name="connsiteY5821" fmla="*/ 3512476 h 6367455"/>
                <a:gd name="connsiteX5822" fmla="*/ 2501882 w 6891715"/>
                <a:gd name="connsiteY5822" fmla="*/ 3508519 h 6367455"/>
                <a:gd name="connsiteX5823" fmla="*/ 2502823 w 6891715"/>
                <a:gd name="connsiteY5823" fmla="*/ 3499157 h 6367455"/>
                <a:gd name="connsiteX5824" fmla="*/ 2495167 w 6891715"/>
                <a:gd name="connsiteY5824" fmla="*/ 3475027 h 6367455"/>
                <a:gd name="connsiteX5825" fmla="*/ 2497081 w 6891715"/>
                <a:gd name="connsiteY5825" fmla="*/ 3463279 h 6367455"/>
                <a:gd name="connsiteX5826" fmla="*/ 2493891 w 6891715"/>
                <a:gd name="connsiteY5826" fmla="*/ 3442642 h 6367455"/>
                <a:gd name="connsiteX5827" fmla="*/ 2491339 w 6891715"/>
                <a:gd name="connsiteY5827" fmla="*/ 3419147 h 6367455"/>
                <a:gd name="connsiteX5828" fmla="*/ 2484002 w 6891715"/>
                <a:gd name="connsiteY5828" fmla="*/ 3408034 h 6367455"/>
                <a:gd name="connsiteX5829" fmla="*/ 2470923 w 6891715"/>
                <a:gd name="connsiteY5829" fmla="*/ 3409939 h 6367455"/>
                <a:gd name="connsiteX5830" fmla="*/ 2464543 w 6891715"/>
                <a:gd name="connsiteY5830" fmla="*/ 3399462 h 6367455"/>
                <a:gd name="connsiteX5831" fmla="*/ 2464543 w 6891715"/>
                <a:gd name="connsiteY5831" fmla="*/ 3381682 h 6367455"/>
                <a:gd name="connsiteX5832" fmla="*/ 2453059 w 6891715"/>
                <a:gd name="connsiteY5832" fmla="*/ 3384857 h 6367455"/>
                <a:gd name="connsiteX5833" fmla="*/ 2457206 w 6891715"/>
                <a:gd name="connsiteY5833" fmla="*/ 3396604 h 6367455"/>
                <a:gd name="connsiteX5834" fmla="*/ 2447636 w 6891715"/>
                <a:gd name="connsiteY5834" fmla="*/ 3398827 h 6367455"/>
                <a:gd name="connsiteX5835" fmla="*/ 2433600 w 6891715"/>
                <a:gd name="connsiteY5835" fmla="*/ 3383904 h 6367455"/>
                <a:gd name="connsiteX5836" fmla="*/ 2437109 w 6891715"/>
                <a:gd name="connsiteY5836" fmla="*/ 3371523 h 6367455"/>
                <a:gd name="connsiteX5837" fmla="*/ 2438385 w 6891715"/>
                <a:gd name="connsiteY5837" fmla="*/ 3324850 h 6367455"/>
                <a:gd name="connsiteX5838" fmla="*/ 2441575 w 6891715"/>
                <a:gd name="connsiteY5838" fmla="*/ 3324850 h 6367455"/>
                <a:gd name="connsiteX5839" fmla="*/ 2439661 w 6891715"/>
                <a:gd name="connsiteY5839" fmla="*/ 3347075 h 6367455"/>
                <a:gd name="connsiteX5840" fmla="*/ 2450507 w 6891715"/>
                <a:gd name="connsiteY5840" fmla="*/ 3352472 h 6367455"/>
                <a:gd name="connsiteX5841" fmla="*/ 2456887 w 6891715"/>
                <a:gd name="connsiteY5841" fmla="*/ 3340725 h 6367455"/>
                <a:gd name="connsiteX5842" fmla="*/ 2455292 w 6891715"/>
                <a:gd name="connsiteY5842" fmla="*/ 3322627 h 6367455"/>
                <a:gd name="connsiteX5843" fmla="*/ 2450188 w 6891715"/>
                <a:gd name="connsiteY5843" fmla="*/ 3306117 h 6367455"/>
                <a:gd name="connsiteX5844" fmla="*/ 2440618 w 6891715"/>
                <a:gd name="connsiteY5844" fmla="*/ 3309292 h 6367455"/>
                <a:gd name="connsiteX5845" fmla="*/ 2439023 w 6891715"/>
                <a:gd name="connsiteY5845" fmla="*/ 3261667 h 6367455"/>
                <a:gd name="connsiteX5846" fmla="*/ 2444446 w 6891715"/>
                <a:gd name="connsiteY5846" fmla="*/ 3273097 h 6367455"/>
                <a:gd name="connsiteX5847" fmla="*/ 2445403 w 6891715"/>
                <a:gd name="connsiteY5847" fmla="*/ 3257540 h 6367455"/>
                <a:gd name="connsiteX5848" fmla="*/ 2440937 w 6891715"/>
                <a:gd name="connsiteY5848" fmla="*/ 3252143 h 6367455"/>
                <a:gd name="connsiteX5849" fmla="*/ 2436471 w 6891715"/>
                <a:gd name="connsiteY5849" fmla="*/ 3223884 h 6367455"/>
                <a:gd name="connsiteX5850" fmla="*/ 2445722 w 6891715"/>
                <a:gd name="connsiteY5850" fmla="*/ 3200706 h 6367455"/>
                <a:gd name="connsiteX5851" fmla="*/ 2451145 w 6891715"/>
                <a:gd name="connsiteY5851" fmla="*/ 3205469 h 6367455"/>
                <a:gd name="connsiteX5852" fmla="*/ 2451145 w 6891715"/>
                <a:gd name="connsiteY5852" fmla="*/ 3214042 h 6367455"/>
                <a:gd name="connsiteX5853" fmla="*/ 2462310 w 6891715"/>
                <a:gd name="connsiteY5853" fmla="*/ 3226742 h 6367455"/>
                <a:gd name="connsiteX5854" fmla="*/ 2471880 w 6891715"/>
                <a:gd name="connsiteY5854" fmla="*/ 3225789 h 6367455"/>
                <a:gd name="connsiteX5855" fmla="*/ 2486235 w 6891715"/>
                <a:gd name="connsiteY5855" fmla="*/ 3229599 h 6367455"/>
                <a:gd name="connsiteX5856" fmla="*/ 2495167 w 6891715"/>
                <a:gd name="connsiteY5856" fmla="*/ 3247697 h 6367455"/>
                <a:gd name="connsiteX5857" fmla="*/ 2495805 w 6891715"/>
                <a:gd name="connsiteY5857" fmla="*/ 3230552 h 6367455"/>
                <a:gd name="connsiteX5858" fmla="*/ 2503461 w 6891715"/>
                <a:gd name="connsiteY5858" fmla="*/ 3227377 h 6367455"/>
                <a:gd name="connsiteX5859" fmla="*/ 2498038 w 6891715"/>
                <a:gd name="connsiteY5859" fmla="*/ 3224202 h 6367455"/>
                <a:gd name="connsiteX5860" fmla="*/ 2497081 w 6891715"/>
                <a:gd name="connsiteY5860" fmla="*/ 3209597 h 6367455"/>
                <a:gd name="connsiteX5861" fmla="*/ 2510479 w 6891715"/>
                <a:gd name="connsiteY5861" fmla="*/ 3195626 h 6367455"/>
                <a:gd name="connsiteX5862" fmla="*/ 2524515 w 6891715"/>
                <a:gd name="connsiteY5862" fmla="*/ 3189277 h 6367455"/>
                <a:gd name="connsiteX5863" fmla="*/ 2530895 w 6891715"/>
                <a:gd name="connsiteY5863" fmla="*/ 3199754 h 6367455"/>
                <a:gd name="connsiteX5864" fmla="*/ 2531214 w 6891715"/>
                <a:gd name="connsiteY5864" fmla="*/ 3216582 h 6367455"/>
                <a:gd name="connsiteX5865" fmla="*/ 2549397 w 6891715"/>
                <a:gd name="connsiteY5865" fmla="*/ 3227059 h 6367455"/>
                <a:gd name="connsiteX5866" fmla="*/ 2554182 w 6891715"/>
                <a:gd name="connsiteY5866" fmla="*/ 3207056 h 6367455"/>
                <a:gd name="connsiteX5867" fmla="*/ 2545569 w 6891715"/>
                <a:gd name="connsiteY5867" fmla="*/ 3199436 h 6367455"/>
                <a:gd name="connsiteX5868" fmla="*/ 2539189 w 6891715"/>
                <a:gd name="connsiteY5868" fmla="*/ 3199436 h 6367455"/>
                <a:gd name="connsiteX5869" fmla="*/ 2544612 w 6891715"/>
                <a:gd name="connsiteY5869" fmla="*/ 3188959 h 6367455"/>
                <a:gd name="connsiteX5870" fmla="*/ 2540465 w 6891715"/>
                <a:gd name="connsiteY5870" fmla="*/ 3176577 h 6367455"/>
                <a:gd name="connsiteX5871" fmla="*/ 2545250 w 6891715"/>
                <a:gd name="connsiteY5871" fmla="*/ 3157527 h 6367455"/>
                <a:gd name="connsiteX5872" fmla="*/ 2561200 w 6891715"/>
                <a:gd name="connsiteY5872" fmla="*/ 3153082 h 6367455"/>
                <a:gd name="connsiteX5873" fmla="*/ 2580659 w 6891715"/>
                <a:gd name="connsiteY5873" fmla="*/ 3158162 h 6367455"/>
                <a:gd name="connsiteX5874" fmla="*/ 2591824 w 6891715"/>
                <a:gd name="connsiteY5874" fmla="*/ 3147684 h 6367455"/>
                <a:gd name="connsiteX5875" fmla="*/ 2614474 w 6891715"/>
                <a:gd name="connsiteY5875" fmla="*/ 3143239 h 6367455"/>
                <a:gd name="connsiteX5876" fmla="*/ 2634571 w 6891715"/>
                <a:gd name="connsiteY5876" fmla="*/ 3153399 h 6367455"/>
                <a:gd name="connsiteX5877" fmla="*/ 2636804 w 6891715"/>
                <a:gd name="connsiteY5877" fmla="*/ 3161972 h 6367455"/>
                <a:gd name="connsiteX5878" fmla="*/ 2637123 w 6891715"/>
                <a:gd name="connsiteY5878" fmla="*/ 3186102 h 6367455"/>
                <a:gd name="connsiteX5879" fmla="*/ 2642546 w 6891715"/>
                <a:gd name="connsiteY5879" fmla="*/ 3190229 h 6367455"/>
                <a:gd name="connsiteX5880" fmla="*/ 2643503 w 6891715"/>
                <a:gd name="connsiteY5880" fmla="*/ 3202929 h 6367455"/>
                <a:gd name="connsiteX5881" fmla="*/ 2633295 w 6891715"/>
                <a:gd name="connsiteY5881" fmla="*/ 3206421 h 6367455"/>
                <a:gd name="connsiteX5882" fmla="*/ 2625639 w 6891715"/>
                <a:gd name="connsiteY5882" fmla="*/ 3209597 h 6367455"/>
                <a:gd name="connsiteX5883" fmla="*/ 2625639 w 6891715"/>
                <a:gd name="connsiteY5883" fmla="*/ 3221027 h 6367455"/>
                <a:gd name="connsiteX5884" fmla="*/ 2643822 w 6891715"/>
                <a:gd name="connsiteY5884" fmla="*/ 3208326 h 6367455"/>
                <a:gd name="connsiteX5885" fmla="*/ 2646055 w 6891715"/>
                <a:gd name="connsiteY5885" fmla="*/ 3214359 h 6367455"/>
                <a:gd name="connsiteX5886" fmla="*/ 2637442 w 6891715"/>
                <a:gd name="connsiteY5886" fmla="*/ 3225154 h 6367455"/>
                <a:gd name="connsiteX5887" fmla="*/ 2633614 w 6891715"/>
                <a:gd name="connsiteY5887" fmla="*/ 3228329 h 6367455"/>
                <a:gd name="connsiteX5888" fmla="*/ 2630424 w 6891715"/>
                <a:gd name="connsiteY5888" fmla="*/ 3230870 h 6367455"/>
                <a:gd name="connsiteX5889" fmla="*/ 2627872 w 6891715"/>
                <a:gd name="connsiteY5889" fmla="*/ 3233410 h 6367455"/>
                <a:gd name="connsiteX5890" fmla="*/ 2626277 w 6891715"/>
                <a:gd name="connsiteY5890" fmla="*/ 3236584 h 6367455"/>
                <a:gd name="connsiteX5891" fmla="*/ 2625001 w 6891715"/>
                <a:gd name="connsiteY5891" fmla="*/ 3240712 h 6367455"/>
                <a:gd name="connsiteX5892" fmla="*/ 2624044 w 6891715"/>
                <a:gd name="connsiteY5892" fmla="*/ 3245157 h 6367455"/>
                <a:gd name="connsiteX5893" fmla="*/ 2634571 w 6891715"/>
                <a:gd name="connsiteY5893" fmla="*/ 3241029 h 6367455"/>
                <a:gd name="connsiteX5894" fmla="*/ 2644779 w 6891715"/>
                <a:gd name="connsiteY5894" fmla="*/ 3229282 h 6367455"/>
                <a:gd name="connsiteX5895" fmla="*/ 2660729 w 6891715"/>
                <a:gd name="connsiteY5895" fmla="*/ 3233410 h 6367455"/>
                <a:gd name="connsiteX5896" fmla="*/ 2673808 w 6891715"/>
                <a:gd name="connsiteY5896" fmla="*/ 3229917 h 6367455"/>
                <a:gd name="connsiteX5897" fmla="*/ 2689758 w 6891715"/>
                <a:gd name="connsiteY5897" fmla="*/ 3226742 h 6367455"/>
                <a:gd name="connsiteX5898" fmla="*/ 2703475 w 6891715"/>
                <a:gd name="connsiteY5898" fmla="*/ 3244522 h 6367455"/>
                <a:gd name="connsiteX5899" fmla="*/ 2699647 w 6891715"/>
                <a:gd name="connsiteY5899" fmla="*/ 3276273 h 6367455"/>
                <a:gd name="connsiteX5900" fmla="*/ 2684654 w 6891715"/>
                <a:gd name="connsiteY5900" fmla="*/ 3287068 h 6367455"/>
                <a:gd name="connsiteX5901" fmla="*/ 2683059 w 6891715"/>
                <a:gd name="connsiteY5901" fmla="*/ 3296592 h 6367455"/>
                <a:gd name="connsiteX5902" fmla="*/ 2678593 w 6891715"/>
                <a:gd name="connsiteY5902" fmla="*/ 3295322 h 6367455"/>
                <a:gd name="connsiteX5903" fmla="*/ 2677317 w 6891715"/>
                <a:gd name="connsiteY5903" fmla="*/ 3280400 h 6367455"/>
                <a:gd name="connsiteX5904" fmla="*/ 2665514 w 6891715"/>
                <a:gd name="connsiteY5904" fmla="*/ 3281669 h 6367455"/>
                <a:gd name="connsiteX5905" fmla="*/ 2650840 w 6891715"/>
                <a:gd name="connsiteY5905" fmla="*/ 3297862 h 6367455"/>
                <a:gd name="connsiteX5906" fmla="*/ 2653711 w 6891715"/>
                <a:gd name="connsiteY5906" fmla="*/ 3273415 h 6367455"/>
                <a:gd name="connsiteX5907" fmla="*/ 2643184 w 6891715"/>
                <a:gd name="connsiteY5907" fmla="*/ 3281035 h 6367455"/>
                <a:gd name="connsiteX5908" fmla="*/ 2637123 w 6891715"/>
                <a:gd name="connsiteY5908" fmla="*/ 3292465 h 6367455"/>
                <a:gd name="connsiteX5909" fmla="*/ 2631700 w 6891715"/>
                <a:gd name="connsiteY5909" fmla="*/ 3308340 h 6367455"/>
                <a:gd name="connsiteX5910" fmla="*/ 2642546 w 6891715"/>
                <a:gd name="connsiteY5910" fmla="*/ 3317547 h 6367455"/>
                <a:gd name="connsiteX5911" fmla="*/ 2641589 w 6891715"/>
                <a:gd name="connsiteY5911" fmla="*/ 3329295 h 6367455"/>
                <a:gd name="connsiteX5912" fmla="*/ 2633295 w 6891715"/>
                <a:gd name="connsiteY5912" fmla="*/ 3341995 h 6367455"/>
                <a:gd name="connsiteX5913" fmla="*/ 2611922 w 6891715"/>
                <a:gd name="connsiteY5913" fmla="*/ 3326437 h 6367455"/>
                <a:gd name="connsiteX5914" fmla="*/ 2610646 w 6891715"/>
                <a:gd name="connsiteY5914" fmla="*/ 3332788 h 6367455"/>
                <a:gd name="connsiteX5915" fmla="*/ 2600118 w 6891715"/>
                <a:gd name="connsiteY5915" fmla="*/ 3338185 h 6367455"/>
                <a:gd name="connsiteX5916" fmla="*/ 2613836 w 6891715"/>
                <a:gd name="connsiteY5916" fmla="*/ 3345487 h 6367455"/>
                <a:gd name="connsiteX5917" fmla="*/ 2623406 w 6891715"/>
                <a:gd name="connsiteY5917" fmla="*/ 3351521 h 6367455"/>
                <a:gd name="connsiteX5918" fmla="*/ 2619578 w 6891715"/>
                <a:gd name="connsiteY5918" fmla="*/ 3361362 h 6367455"/>
                <a:gd name="connsiteX5919" fmla="*/ 2601394 w 6891715"/>
                <a:gd name="connsiteY5919" fmla="*/ 3364538 h 6367455"/>
                <a:gd name="connsiteX5920" fmla="*/ 2589910 w 6891715"/>
                <a:gd name="connsiteY5920" fmla="*/ 3350885 h 6367455"/>
                <a:gd name="connsiteX5921" fmla="*/ 2585444 w 6891715"/>
                <a:gd name="connsiteY5921" fmla="*/ 3365808 h 6367455"/>
                <a:gd name="connsiteX5922" fmla="*/ 2574917 w 6891715"/>
                <a:gd name="connsiteY5922" fmla="*/ 3368983 h 6367455"/>
                <a:gd name="connsiteX5923" fmla="*/ 2595014 w 6891715"/>
                <a:gd name="connsiteY5923" fmla="*/ 3377237 h 6367455"/>
                <a:gd name="connsiteX5924" fmla="*/ 2582573 w 6891715"/>
                <a:gd name="connsiteY5924" fmla="*/ 3389937 h 6367455"/>
                <a:gd name="connsiteX5925" fmla="*/ 2569813 w 6891715"/>
                <a:gd name="connsiteY5925" fmla="*/ 3402954 h 6367455"/>
                <a:gd name="connsiteX5926" fmla="*/ 2585763 w 6891715"/>
                <a:gd name="connsiteY5926" fmla="*/ 3402637 h 6367455"/>
                <a:gd name="connsiteX5927" fmla="*/ 2588953 w 6891715"/>
                <a:gd name="connsiteY5927" fmla="*/ 3413114 h 6367455"/>
                <a:gd name="connsiteX5928" fmla="*/ 2577788 w 6891715"/>
                <a:gd name="connsiteY5928" fmla="*/ 3423909 h 6367455"/>
                <a:gd name="connsiteX5929" fmla="*/ 2575874 w 6891715"/>
                <a:gd name="connsiteY5929" fmla="*/ 3453119 h 6367455"/>
                <a:gd name="connsiteX5930" fmla="*/ 2562157 w 6891715"/>
                <a:gd name="connsiteY5930" fmla="*/ 3465819 h 6367455"/>
                <a:gd name="connsiteX5931" fmla="*/ 2563114 w 6891715"/>
                <a:gd name="connsiteY5931" fmla="*/ 3482964 h 6367455"/>
                <a:gd name="connsiteX5932" fmla="*/ 2585444 w 6891715"/>
                <a:gd name="connsiteY5932" fmla="*/ 3482964 h 6367455"/>
                <a:gd name="connsiteX5933" fmla="*/ 2587996 w 6891715"/>
                <a:gd name="connsiteY5933" fmla="*/ 3499474 h 6367455"/>
                <a:gd name="connsiteX5934" fmla="*/ 2580659 w 6891715"/>
                <a:gd name="connsiteY5934" fmla="*/ 3508999 h 6367455"/>
                <a:gd name="connsiteX5935" fmla="*/ 2566623 w 6891715"/>
                <a:gd name="connsiteY5935" fmla="*/ 3502967 h 6367455"/>
                <a:gd name="connsiteX5936" fmla="*/ 2560243 w 6891715"/>
                <a:gd name="connsiteY5936" fmla="*/ 3513762 h 6367455"/>
                <a:gd name="connsiteX5937" fmla="*/ 2567491 w 6891715"/>
                <a:gd name="connsiteY5937" fmla="*/ 3516467 h 6367455"/>
                <a:gd name="connsiteX5938" fmla="*/ 2568100 w 6891715"/>
                <a:gd name="connsiteY5938" fmla="*/ 3516283 h 6367455"/>
                <a:gd name="connsiteX5939" fmla="*/ 2562070 w 6891715"/>
                <a:gd name="connsiteY5939" fmla="*/ 3526755 h 6367455"/>
                <a:gd name="connsiteX5940" fmla="*/ 2582699 w 6891715"/>
                <a:gd name="connsiteY5940" fmla="*/ 3515014 h 6367455"/>
                <a:gd name="connsiteX5941" fmla="*/ 2599838 w 6891715"/>
                <a:gd name="connsiteY5941" fmla="*/ 3521043 h 6367455"/>
                <a:gd name="connsiteX5942" fmla="*/ 2608407 w 6891715"/>
                <a:gd name="connsiteY5942" fmla="*/ 3520091 h 6367455"/>
                <a:gd name="connsiteX5943" fmla="*/ 2614755 w 6891715"/>
                <a:gd name="connsiteY5943" fmla="*/ 3530563 h 6367455"/>
                <a:gd name="connsiteX5944" fmla="*/ 2615707 w 6891715"/>
                <a:gd name="connsiteY5944" fmla="*/ 3540083 h 6367455"/>
                <a:gd name="connsiteX5945" fmla="*/ 2613803 w 6891715"/>
                <a:gd name="connsiteY5945" fmla="*/ 3551507 h 6367455"/>
                <a:gd name="connsiteX5946" fmla="*/ 2601108 w 6891715"/>
                <a:gd name="connsiteY5946" fmla="*/ 3567373 h 6367455"/>
                <a:gd name="connsiteX5947" fmla="*/ 2625546 w 6891715"/>
                <a:gd name="connsiteY5947" fmla="*/ 3572768 h 6367455"/>
                <a:gd name="connsiteX5948" fmla="*/ 2632211 w 6891715"/>
                <a:gd name="connsiteY5948" fmla="*/ 3589268 h 6367455"/>
                <a:gd name="connsiteX5949" fmla="*/ 2641415 w 6891715"/>
                <a:gd name="connsiteY5949" fmla="*/ 3572450 h 6367455"/>
                <a:gd name="connsiteX5950" fmla="*/ 2656332 w 6891715"/>
                <a:gd name="connsiteY5950" fmla="*/ 3581970 h 6367455"/>
                <a:gd name="connsiteX5951" fmla="*/ 2676645 w 6891715"/>
                <a:gd name="connsiteY5951" fmla="*/ 3598471 h 6367455"/>
                <a:gd name="connsiteX5952" fmla="*/ 2687118 w 6891715"/>
                <a:gd name="connsiteY5952" fmla="*/ 3589903 h 6367455"/>
                <a:gd name="connsiteX5953" fmla="*/ 2716952 w 6891715"/>
                <a:gd name="connsiteY5953" fmla="*/ 3583239 h 6367455"/>
                <a:gd name="connsiteX5954" fmla="*/ 2718857 w 6891715"/>
                <a:gd name="connsiteY5954" fmla="*/ 3591807 h 6367455"/>
                <a:gd name="connsiteX5955" fmla="*/ 2705527 w 6891715"/>
                <a:gd name="connsiteY5955" fmla="*/ 3618462 h 6367455"/>
                <a:gd name="connsiteX5956" fmla="*/ 2698227 w 6891715"/>
                <a:gd name="connsiteY5956" fmla="*/ 3624809 h 6367455"/>
                <a:gd name="connsiteX5957" fmla="*/ 2683310 w 6891715"/>
                <a:gd name="connsiteY5957" fmla="*/ 3633059 h 6367455"/>
                <a:gd name="connsiteX5958" fmla="*/ 2687753 w 6891715"/>
                <a:gd name="connsiteY5958" fmla="*/ 3662571 h 6367455"/>
                <a:gd name="connsiteX5959" fmla="*/ 2695370 w 6891715"/>
                <a:gd name="connsiteY5959" fmla="*/ 3664792 h 6367455"/>
                <a:gd name="connsiteX5960" fmla="*/ 2708066 w 6891715"/>
                <a:gd name="connsiteY5960" fmla="*/ 3651782 h 6367455"/>
                <a:gd name="connsiteX5961" fmla="*/ 2732187 w 6891715"/>
                <a:gd name="connsiteY5961" fmla="*/ 3647339 h 6367455"/>
                <a:gd name="connsiteX5962" fmla="*/ 2758530 w 6891715"/>
                <a:gd name="connsiteY5962" fmla="*/ 3660032 h 6367455"/>
                <a:gd name="connsiteX5963" fmla="*/ 2754404 w 6891715"/>
                <a:gd name="connsiteY5963" fmla="*/ 3641945 h 6367455"/>
                <a:gd name="connsiteX5964" fmla="*/ 2768051 w 6891715"/>
                <a:gd name="connsiteY5964" fmla="*/ 3643214 h 6367455"/>
                <a:gd name="connsiteX5965" fmla="*/ 2768686 w 6891715"/>
                <a:gd name="connsiteY5965" fmla="*/ 3631473 h 6367455"/>
                <a:gd name="connsiteX5966" fmla="*/ 2805820 w 6891715"/>
                <a:gd name="connsiteY5966" fmla="*/ 3609895 h 6367455"/>
                <a:gd name="connsiteX5967" fmla="*/ 2817563 w 6891715"/>
                <a:gd name="connsiteY5967" fmla="*/ 3614020 h 6367455"/>
                <a:gd name="connsiteX5968" fmla="*/ 2814389 w 6891715"/>
                <a:gd name="connsiteY5968" fmla="*/ 3622588 h 6367455"/>
                <a:gd name="connsiteX5969" fmla="*/ 2828989 w 6891715"/>
                <a:gd name="connsiteY5969" fmla="*/ 3614020 h 6367455"/>
                <a:gd name="connsiteX5970" fmla="*/ 2832162 w 6891715"/>
                <a:gd name="connsiteY5970" fmla="*/ 3598154 h 6367455"/>
                <a:gd name="connsiteX5971" fmla="*/ 2850888 w 6891715"/>
                <a:gd name="connsiteY5971" fmla="*/ 3576893 h 6367455"/>
                <a:gd name="connsiteX5972" fmla="*/ 2881674 w 6891715"/>
                <a:gd name="connsiteY5972" fmla="*/ 3576575 h 6367455"/>
                <a:gd name="connsiteX5973" fmla="*/ 2881674 w 6891715"/>
                <a:gd name="connsiteY5973" fmla="*/ 3581970 h 6367455"/>
                <a:gd name="connsiteX5974" fmla="*/ 2859457 w 6891715"/>
                <a:gd name="connsiteY5974" fmla="*/ 3581335 h 6367455"/>
                <a:gd name="connsiteX5975" fmla="*/ 2855331 w 6891715"/>
                <a:gd name="connsiteY5975" fmla="*/ 3595615 h 6367455"/>
                <a:gd name="connsiteX5976" fmla="*/ 2845810 w 6891715"/>
                <a:gd name="connsiteY5976" fmla="*/ 3601010 h 6367455"/>
                <a:gd name="connsiteX5977" fmla="*/ 2847079 w 6891715"/>
                <a:gd name="connsiteY5977" fmla="*/ 3608308 h 6367455"/>
                <a:gd name="connsiteX5978" fmla="*/ 2854379 w 6891715"/>
                <a:gd name="connsiteY5978" fmla="*/ 3613703 h 6367455"/>
                <a:gd name="connsiteX5979" fmla="*/ 2871518 w 6891715"/>
                <a:gd name="connsiteY5979" fmla="*/ 3593711 h 6367455"/>
                <a:gd name="connsiteX5980" fmla="*/ 2890243 w 6891715"/>
                <a:gd name="connsiteY5980" fmla="*/ 3590538 h 6367455"/>
                <a:gd name="connsiteX5981" fmla="*/ 2893417 w 6891715"/>
                <a:gd name="connsiteY5981" fmla="*/ 3582922 h 6367455"/>
                <a:gd name="connsiteX5982" fmla="*/ 2899765 w 6891715"/>
                <a:gd name="connsiteY5982" fmla="*/ 3580383 h 6367455"/>
                <a:gd name="connsiteX5983" fmla="*/ 2913412 w 6891715"/>
                <a:gd name="connsiteY5983" fmla="*/ 3595298 h 6367455"/>
                <a:gd name="connsiteX5984" fmla="*/ 2926425 w 6891715"/>
                <a:gd name="connsiteY5984" fmla="*/ 3613068 h 6367455"/>
                <a:gd name="connsiteX5985" fmla="*/ 2931821 w 6891715"/>
                <a:gd name="connsiteY5985" fmla="*/ 3619414 h 6367455"/>
                <a:gd name="connsiteX5986" fmla="*/ 2941342 w 6891715"/>
                <a:gd name="connsiteY5986" fmla="*/ 3618462 h 6367455"/>
                <a:gd name="connsiteX5987" fmla="*/ 2949911 w 6891715"/>
                <a:gd name="connsiteY5987" fmla="*/ 3630838 h 6367455"/>
                <a:gd name="connsiteX5988" fmla="*/ 2953085 w 6891715"/>
                <a:gd name="connsiteY5988" fmla="*/ 3623222 h 6367455"/>
                <a:gd name="connsiteX5989" fmla="*/ 2964828 w 6891715"/>
                <a:gd name="connsiteY5989" fmla="*/ 3624492 h 6367455"/>
                <a:gd name="connsiteX5990" fmla="*/ 2968954 w 6891715"/>
                <a:gd name="connsiteY5990" fmla="*/ 3637185 h 6367455"/>
                <a:gd name="connsiteX5991" fmla="*/ 2976572 w 6891715"/>
                <a:gd name="connsiteY5991" fmla="*/ 3640041 h 6367455"/>
                <a:gd name="connsiteX5992" fmla="*/ 2969907 w 6891715"/>
                <a:gd name="connsiteY5992" fmla="*/ 3643214 h 6367455"/>
                <a:gd name="connsiteX5993" fmla="*/ 2980698 w 6891715"/>
                <a:gd name="connsiteY5993" fmla="*/ 3654638 h 6367455"/>
                <a:gd name="connsiteX5994" fmla="*/ 2976572 w 6891715"/>
                <a:gd name="connsiteY5994" fmla="*/ 3663205 h 6367455"/>
                <a:gd name="connsiteX5995" fmla="*/ 2967368 w 6891715"/>
                <a:gd name="connsiteY5995" fmla="*/ 3668600 h 6367455"/>
                <a:gd name="connsiteX5996" fmla="*/ 2996884 w 6891715"/>
                <a:gd name="connsiteY5996" fmla="*/ 3682880 h 6367455"/>
                <a:gd name="connsiteX5997" fmla="*/ 3010849 w 6891715"/>
                <a:gd name="connsiteY5997" fmla="*/ 3681928 h 6367455"/>
                <a:gd name="connsiteX5998" fmla="*/ 3020370 w 6891715"/>
                <a:gd name="connsiteY5998" fmla="*/ 3682562 h 6367455"/>
                <a:gd name="connsiteX5999" fmla="*/ 3025449 w 6891715"/>
                <a:gd name="connsiteY5999" fmla="*/ 3695255 h 6367455"/>
                <a:gd name="connsiteX6000" fmla="*/ 3034018 w 6891715"/>
                <a:gd name="connsiteY6000" fmla="*/ 3687957 h 6367455"/>
                <a:gd name="connsiteX6001" fmla="*/ 3042587 w 6891715"/>
                <a:gd name="connsiteY6001" fmla="*/ 3696525 h 6367455"/>
                <a:gd name="connsiteX6002" fmla="*/ 3047983 w 6891715"/>
                <a:gd name="connsiteY6002" fmla="*/ 3697477 h 6367455"/>
                <a:gd name="connsiteX6003" fmla="*/ 3048253 w 6891715"/>
                <a:gd name="connsiteY6003" fmla="*/ 3697418 h 6367455"/>
                <a:gd name="connsiteX6004" fmla="*/ 3053010 w 6891715"/>
                <a:gd name="connsiteY6004" fmla="*/ 3686615 h 6367455"/>
                <a:gd name="connsiteX6005" fmla="*/ 3058403 w 6891715"/>
                <a:gd name="connsiteY6005" fmla="*/ 3678990 h 6367455"/>
                <a:gd name="connsiteX6006" fmla="*/ 3051107 w 6891715"/>
                <a:gd name="connsiteY6006" fmla="*/ 3676130 h 6367455"/>
                <a:gd name="connsiteX6007" fmla="*/ 3044446 w 6891715"/>
                <a:gd name="connsiteY6007" fmla="*/ 3662468 h 6367455"/>
                <a:gd name="connsiteX6008" fmla="*/ 3053010 w 6891715"/>
                <a:gd name="connsiteY6008" fmla="*/ 3651665 h 6367455"/>
                <a:gd name="connsiteX6009" fmla="*/ 3065698 w 6891715"/>
                <a:gd name="connsiteY6009" fmla="*/ 3656113 h 6367455"/>
                <a:gd name="connsiteX6010" fmla="*/ 3076165 w 6891715"/>
                <a:gd name="connsiteY6010" fmla="*/ 3645310 h 6367455"/>
                <a:gd name="connsiteX6011" fmla="*/ 3086632 w 6891715"/>
                <a:gd name="connsiteY6011" fmla="*/ 3630695 h 6367455"/>
                <a:gd name="connsiteX6012" fmla="*/ 3141504 w 6891715"/>
                <a:gd name="connsiteY6012" fmla="*/ 3610996 h 6367455"/>
                <a:gd name="connsiteX6013" fmla="*/ 3188765 w 6891715"/>
                <a:gd name="connsiteY6013" fmla="*/ 3602099 h 6367455"/>
                <a:gd name="connsiteX6014" fmla="*/ 3213822 w 6891715"/>
                <a:gd name="connsiteY6014" fmla="*/ 3577316 h 6367455"/>
                <a:gd name="connsiteX6015" fmla="*/ 3238880 w 6891715"/>
                <a:gd name="connsiteY6015" fmla="*/ 3549991 h 6367455"/>
                <a:gd name="connsiteX6016" fmla="*/ 3272818 w 6891715"/>
                <a:gd name="connsiteY6016" fmla="*/ 3544590 h 6367455"/>
                <a:gd name="connsiteX6017" fmla="*/ 3302317 w 6891715"/>
                <a:gd name="connsiteY6017" fmla="*/ 3522031 h 6367455"/>
                <a:gd name="connsiteX6018" fmla="*/ 3339110 w 6891715"/>
                <a:gd name="connsiteY6018" fmla="*/ 3514088 h 6367455"/>
                <a:gd name="connsiteX6019" fmla="*/ 3386687 w 6891715"/>
                <a:gd name="connsiteY6019" fmla="*/ 3502014 h 6367455"/>
                <a:gd name="connsiteX6020" fmla="*/ 3430776 w 6891715"/>
                <a:gd name="connsiteY6020" fmla="*/ 3504873 h 6367455"/>
                <a:gd name="connsiteX6021" fmla="*/ 3456785 w 6891715"/>
                <a:gd name="connsiteY6021" fmla="*/ 3522666 h 6367455"/>
                <a:gd name="connsiteX6022" fmla="*/ 3463129 w 6891715"/>
                <a:gd name="connsiteY6022" fmla="*/ 3542683 h 6367455"/>
                <a:gd name="connsiteX6023" fmla="*/ 3461860 w 6891715"/>
                <a:gd name="connsiteY6023" fmla="*/ 3548085 h 6367455"/>
                <a:gd name="connsiteX6024" fmla="*/ 3456785 w 6891715"/>
                <a:gd name="connsiteY6024" fmla="*/ 3538553 h 6367455"/>
                <a:gd name="connsiteX6025" fmla="*/ 3446001 w 6891715"/>
                <a:gd name="connsiteY6025" fmla="*/ 3522031 h 6367455"/>
                <a:gd name="connsiteX6026" fmla="*/ 3437754 w 6891715"/>
                <a:gd name="connsiteY6026" fmla="*/ 3516629 h 6367455"/>
                <a:gd name="connsiteX6027" fmla="*/ 3427921 w 6891715"/>
                <a:gd name="connsiteY6027" fmla="*/ 3526161 h 6367455"/>
                <a:gd name="connsiteX6028" fmla="*/ 3431093 w 6891715"/>
                <a:gd name="connsiteY6028" fmla="*/ 3542048 h 6367455"/>
                <a:gd name="connsiteX6029" fmla="*/ 3434899 w 6891715"/>
                <a:gd name="connsiteY6029" fmla="*/ 3563971 h 6367455"/>
                <a:gd name="connsiteX6030" fmla="*/ 3458054 w 6891715"/>
                <a:gd name="connsiteY6030" fmla="*/ 3574139 h 6367455"/>
                <a:gd name="connsiteX6031" fmla="*/ 3465666 w 6891715"/>
                <a:gd name="connsiteY6031" fmla="*/ 3582718 h 6367455"/>
                <a:gd name="connsiteX6032" fmla="*/ 3486600 w 6891715"/>
                <a:gd name="connsiteY6032" fmla="*/ 3581447 h 6367455"/>
                <a:gd name="connsiteX6033" fmla="*/ 3509120 w 6891715"/>
                <a:gd name="connsiteY6033" fmla="*/ 3573821 h 6367455"/>
                <a:gd name="connsiteX6034" fmla="*/ 3545596 w 6891715"/>
                <a:gd name="connsiteY6034" fmla="*/ 3546178 h 6367455"/>
                <a:gd name="connsiteX6035" fmla="*/ 3551623 w 6891715"/>
                <a:gd name="connsiteY6035" fmla="*/ 3527115 h 6367455"/>
                <a:gd name="connsiteX6036" fmla="*/ 3556063 w 6891715"/>
                <a:gd name="connsiteY6036" fmla="*/ 3529339 h 6367455"/>
                <a:gd name="connsiteX6037" fmla="*/ 3553843 w 6891715"/>
                <a:gd name="connsiteY6037" fmla="*/ 3545861 h 6367455"/>
                <a:gd name="connsiteX6038" fmla="*/ 3537350 w 6891715"/>
                <a:gd name="connsiteY6038" fmla="*/ 3563018 h 6367455"/>
                <a:gd name="connsiteX6039" fmla="*/ 3512292 w 6891715"/>
                <a:gd name="connsiteY6039" fmla="*/ 3580176 h 6367455"/>
                <a:gd name="connsiteX6040" fmla="*/ 3500556 w 6891715"/>
                <a:gd name="connsiteY6040" fmla="*/ 3581447 h 6367455"/>
                <a:gd name="connsiteX6041" fmla="*/ 3506900 w 6891715"/>
                <a:gd name="connsiteY6041" fmla="*/ 3602099 h 6367455"/>
                <a:gd name="connsiteX6042" fmla="*/ 3515464 w 6891715"/>
                <a:gd name="connsiteY6042" fmla="*/ 3595744 h 6367455"/>
                <a:gd name="connsiteX6043" fmla="*/ 3533226 w 6891715"/>
                <a:gd name="connsiteY6043" fmla="*/ 3583035 h 6367455"/>
                <a:gd name="connsiteX6044" fmla="*/ 3547817 w 6891715"/>
                <a:gd name="connsiteY6044" fmla="*/ 3570008 h 6367455"/>
                <a:gd name="connsiteX6045" fmla="*/ 3548486 w 6891715"/>
                <a:gd name="connsiteY6045" fmla="*/ 3570035 h 6367455"/>
                <a:gd name="connsiteX6046" fmla="*/ 3560714 w 6891715"/>
                <a:gd name="connsiteY6046" fmla="*/ 3555040 h 6367455"/>
                <a:gd name="connsiteX6047" fmla="*/ 3566741 w 6891715"/>
                <a:gd name="connsiteY6047" fmla="*/ 3539165 h 6367455"/>
                <a:gd name="connsiteX6048" fmla="*/ 3585771 w 6891715"/>
                <a:gd name="connsiteY6048" fmla="*/ 3539165 h 6367455"/>
                <a:gd name="connsiteX6049" fmla="*/ 3609241 w 6891715"/>
                <a:gd name="connsiteY6049" fmla="*/ 3538847 h 6367455"/>
                <a:gd name="connsiteX6050" fmla="*/ 3606704 w 6891715"/>
                <a:gd name="connsiteY6050" fmla="*/ 3518845 h 6367455"/>
                <a:gd name="connsiteX6051" fmla="*/ 3596555 w 6891715"/>
                <a:gd name="connsiteY6051" fmla="*/ 3527417 h 6367455"/>
                <a:gd name="connsiteX6052" fmla="*/ 3585771 w 6891715"/>
                <a:gd name="connsiteY6052" fmla="*/ 3521067 h 6367455"/>
                <a:gd name="connsiteX6053" fmla="*/ 3578159 w 6891715"/>
                <a:gd name="connsiteY6053" fmla="*/ 3514717 h 6367455"/>
                <a:gd name="connsiteX6054" fmla="*/ 3562617 w 6891715"/>
                <a:gd name="connsiteY6054" fmla="*/ 3528370 h 6367455"/>
                <a:gd name="connsiteX6055" fmla="*/ 3556274 w 6891715"/>
                <a:gd name="connsiteY6055" fmla="*/ 3522655 h 6367455"/>
                <a:gd name="connsiteX6056" fmla="*/ 3566424 w 6891715"/>
                <a:gd name="connsiteY6056" fmla="*/ 3510907 h 6367455"/>
                <a:gd name="connsiteX6057" fmla="*/ 3567375 w 6891715"/>
                <a:gd name="connsiteY6057" fmla="*/ 3495032 h 6367455"/>
                <a:gd name="connsiteX6058" fmla="*/ 3567375 w 6891715"/>
                <a:gd name="connsiteY6058" fmla="*/ 3487412 h 6367455"/>
                <a:gd name="connsiteX6059" fmla="*/ 3575939 w 6891715"/>
                <a:gd name="connsiteY6059" fmla="*/ 3481062 h 6367455"/>
                <a:gd name="connsiteX6060" fmla="*/ 3586722 w 6891715"/>
                <a:gd name="connsiteY6060" fmla="*/ 3486460 h 6367455"/>
                <a:gd name="connsiteX6061" fmla="*/ 3611779 w 6891715"/>
                <a:gd name="connsiteY6061" fmla="*/ 3480745 h 6367455"/>
                <a:gd name="connsiteX6062" fmla="*/ 3634932 w 6891715"/>
                <a:gd name="connsiteY6062" fmla="*/ 3463917 h 6367455"/>
                <a:gd name="connsiteX6063" fmla="*/ 3654914 w 6891715"/>
                <a:gd name="connsiteY6063" fmla="*/ 3438200 h 6367455"/>
                <a:gd name="connsiteX6064" fmla="*/ 3667283 w 6891715"/>
                <a:gd name="connsiteY6064" fmla="*/ 3406449 h 6367455"/>
                <a:gd name="connsiteX6065" fmla="*/ 3670138 w 6891715"/>
                <a:gd name="connsiteY6065" fmla="*/ 3375969 h 6367455"/>
                <a:gd name="connsiteX6066" fmla="*/ 3668869 w 6891715"/>
                <a:gd name="connsiteY6066" fmla="*/ 3359142 h 6367455"/>
                <a:gd name="connsiteX6067" fmla="*/ 3678384 w 6891715"/>
                <a:gd name="connsiteY6067" fmla="*/ 3375969 h 6367455"/>
                <a:gd name="connsiteX6068" fmla="*/ 3674578 w 6891715"/>
                <a:gd name="connsiteY6068" fmla="*/ 3399147 h 6367455"/>
                <a:gd name="connsiteX6069" fmla="*/ 3669186 w 6891715"/>
                <a:gd name="connsiteY6069" fmla="*/ 3428675 h 6367455"/>
                <a:gd name="connsiteX6070" fmla="*/ 3653645 w 6891715"/>
                <a:gd name="connsiteY6070" fmla="*/ 3454392 h 6367455"/>
                <a:gd name="connsiteX6071" fmla="*/ 3630809 w 6891715"/>
                <a:gd name="connsiteY6071" fmla="*/ 3477570 h 6367455"/>
                <a:gd name="connsiteX6072" fmla="*/ 3645716 w 6891715"/>
                <a:gd name="connsiteY6072" fmla="*/ 3486777 h 6367455"/>
                <a:gd name="connsiteX6073" fmla="*/ 3655231 w 6891715"/>
                <a:gd name="connsiteY6073" fmla="*/ 3484555 h 6367455"/>
                <a:gd name="connsiteX6074" fmla="*/ 3666966 w 6891715"/>
                <a:gd name="connsiteY6074" fmla="*/ 3492810 h 6367455"/>
                <a:gd name="connsiteX6075" fmla="*/ 3674261 w 6891715"/>
                <a:gd name="connsiteY6075" fmla="*/ 3493762 h 6367455"/>
                <a:gd name="connsiteX6076" fmla="*/ 3685996 w 6891715"/>
                <a:gd name="connsiteY6076" fmla="*/ 3483285 h 6367455"/>
                <a:gd name="connsiteX6077" fmla="*/ 3685679 w 6891715"/>
                <a:gd name="connsiteY6077" fmla="*/ 3440105 h 6367455"/>
                <a:gd name="connsiteX6078" fmla="*/ 3704392 w 6891715"/>
                <a:gd name="connsiteY6078" fmla="*/ 3434707 h 6367455"/>
                <a:gd name="connsiteX6079" fmla="*/ 3704870 w 6891715"/>
                <a:gd name="connsiteY6079" fmla="*/ 3434453 h 6367455"/>
                <a:gd name="connsiteX6080" fmla="*/ 3687725 w 6891715"/>
                <a:gd name="connsiteY6080" fmla="*/ 3417674 h 6367455"/>
                <a:gd name="connsiteX6081" fmla="*/ 3695980 w 6891715"/>
                <a:gd name="connsiteY6081" fmla="*/ 3386333 h 6367455"/>
                <a:gd name="connsiteX6082" fmla="*/ 3693757 w 6891715"/>
                <a:gd name="connsiteY6082" fmla="*/ 3363862 h 6367455"/>
                <a:gd name="connsiteX6083" fmla="*/ 3677565 w 6891715"/>
                <a:gd name="connsiteY6083" fmla="*/ 3340116 h 6367455"/>
                <a:gd name="connsiteX6084" fmla="*/ 3675025 w 6891715"/>
                <a:gd name="connsiteY6084" fmla="*/ 3289461 h 6367455"/>
                <a:gd name="connsiteX6085" fmla="*/ 3674090 w 6891715"/>
                <a:gd name="connsiteY6085" fmla="*/ 3289477 h 6367455"/>
                <a:gd name="connsiteX6086" fmla="*/ 3655659 w 6891715"/>
                <a:gd name="connsiteY6086" fmla="*/ 3250015 h 6367455"/>
                <a:gd name="connsiteX6087" fmla="*/ 3654388 w 6891715"/>
                <a:gd name="connsiteY6087" fmla="*/ 3204505 h 6367455"/>
                <a:gd name="connsiteX6088" fmla="*/ 3668688 w 6891715"/>
                <a:gd name="connsiteY6088" fmla="*/ 3170454 h 6367455"/>
                <a:gd name="connsiteX6089" fmla="*/ 3696652 w 6891715"/>
                <a:gd name="connsiteY6089" fmla="*/ 3126857 h 6367455"/>
                <a:gd name="connsiteX6090" fmla="*/ 3697606 w 6891715"/>
                <a:gd name="connsiteY6090" fmla="*/ 3085805 h 6367455"/>
                <a:gd name="connsiteX6091" fmla="*/ 3709046 w 6891715"/>
                <a:gd name="connsiteY6091" fmla="*/ 3063529 h 6367455"/>
                <a:gd name="connsiteX6092" fmla="*/ 3745590 w 6891715"/>
                <a:gd name="connsiteY6092" fmla="*/ 3029479 h 6367455"/>
                <a:gd name="connsiteX6093" fmla="*/ 3771013 w 6891715"/>
                <a:gd name="connsiteY6093" fmla="*/ 3028842 h 6367455"/>
                <a:gd name="connsiteX6094" fmla="*/ 3796753 w 6891715"/>
                <a:gd name="connsiteY6094" fmla="*/ 3017386 h 6367455"/>
                <a:gd name="connsiteX6095" fmla="*/ 3810100 w 6891715"/>
                <a:gd name="connsiteY6095" fmla="*/ 3007203 h 6367455"/>
                <a:gd name="connsiteX6096" fmla="*/ 3815502 w 6891715"/>
                <a:gd name="connsiteY6096" fmla="*/ 3012612 h 6367455"/>
                <a:gd name="connsiteX6097" fmla="*/ 3816773 w 6891715"/>
                <a:gd name="connsiteY6097" fmla="*/ 3032979 h 6367455"/>
                <a:gd name="connsiteX6098" fmla="*/ 3826307 w 6891715"/>
                <a:gd name="connsiteY6098" fmla="*/ 3045390 h 6367455"/>
                <a:gd name="connsiteX6099" fmla="*/ 3859673 w 6891715"/>
                <a:gd name="connsiteY6099" fmla="*/ 3073712 h 6367455"/>
                <a:gd name="connsiteX6100" fmla="*/ 3854271 w 6891715"/>
                <a:gd name="connsiteY6100" fmla="*/ 3098216 h 6367455"/>
                <a:gd name="connsiteX6101" fmla="*/ 3863805 w 6891715"/>
                <a:gd name="connsiteY6101" fmla="*/ 3104262 h 6367455"/>
                <a:gd name="connsiteX6102" fmla="*/ 3860627 w 6891715"/>
                <a:gd name="connsiteY6102" fmla="*/ 3083260 h 6367455"/>
                <a:gd name="connsiteX6103" fmla="*/ 3862851 w 6891715"/>
                <a:gd name="connsiteY6103" fmla="*/ 3077850 h 6367455"/>
                <a:gd name="connsiteX6104" fmla="*/ 3872385 w 6891715"/>
                <a:gd name="connsiteY6104" fmla="*/ 3090261 h 6367455"/>
                <a:gd name="connsiteX6105" fmla="*/ 3874609 w 6891715"/>
                <a:gd name="connsiteY6105" fmla="*/ 3098853 h 6367455"/>
                <a:gd name="connsiteX6106" fmla="*/ 3877787 w 6891715"/>
                <a:gd name="connsiteY6106" fmla="*/ 3109354 h 6367455"/>
                <a:gd name="connsiteX6107" fmla="*/ 3882236 w 6891715"/>
                <a:gd name="connsiteY6107" fmla="*/ 3117628 h 6367455"/>
                <a:gd name="connsiteX6108" fmla="*/ 3891769 w 6891715"/>
                <a:gd name="connsiteY6108" fmla="*/ 3131312 h 6367455"/>
                <a:gd name="connsiteX6109" fmla="*/ 3922594 w 6891715"/>
                <a:gd name="connsiteY6109" fmla="*/ 3142768 h 6367455"/>
                <a:gd name="connsiteX6110" fmla="*/ 3948969 w 6891715"/>
                <a:gd name="connsiteY6110" fmla="*/ 3135131 h 6367455"/>
                <a:gd name="connsiteX6111" fmla="*/ 3957232 w 6891715"/>
                <a:gd name="connsiteY6111" fmla="*/ 3136085 h 6367455"/>
                <a:gd name="connsiteX6112" fmla="*/ 3960410 w 6891715"/>
                <a:gd name="connsiteY6112" fmla="*/ 3122083 h 6367455"/>
                <a:gd name="connsiteX6113" fmla="*/ 3982654 w 6891715"/>
                <a:gd name="connsiteY6113" fmla="*/ 3104262 h 6367455"/>
                <a:gd name="connsiteX6114" fmla="*/ 3985832 w 6891715"/>
                <a:gd name="connsiteY6114" fmla="*/ 3076895 h 6367455"/>
                <a:gd name="connsiteX6115" fmla="*/ 3981383 w 6891715"/>
                <a:gd name="connsiteY6115" fmla="*/ 2976653 h 6367455"/>
                <a:gd name="connsiteX6116" fmla="*/ 3982501 w 6891715"/>
                <a:gd name="connsiteY6116" fmla="*/ 2975985 h 6367455"/>
                <a:gd name="connsiteX6117" fmla="*/ 3991573 w 6891715"/>
                <a:gd name="connsiteY6117" fmla="*/ 2935037 h 6367455"/>
                <a:gd name="connsiteX6118" fmla="*/ 3999828 w 6891715"/>
                <a:gd name="connsiteY6118" fmla="*/ 2921399 h 6367455"/>
                <a:gd name="connsiteX6119" fmla="*/ 4005225 w 6891715"/>
                <a:gd name="connsiteY6119" fmla="*/ 2901414 h 6367455"/>
                <a:gd name="connsiteX6120" fmla="*/ 3997605 w 6891715"/>
                <a:gd name="connsiteY6120" fmla="*/ 2889994 h 6367455"/>
                <a:gd name="connsiteX6121" fmla="*/ 3978555 w 6891715"/>
                <a:gd name="connsiteY6121" fmla="*/ 2901414 h 6367455"/>
                <a:gd name="connsiteX6122" fmla="*/ 3973475 w 6891715"/>
                <a:gd name="connsiteY6122" fmla="*/ 2914104 h 6367455"/>
                <a:gd name="connsiteX6123" fmla="*/ 3963950 w 6891715"/>
                <a:gd name="connsiteY6123" fmla="*/ 2918545 h 6367455"/>
                <a:gd name="connsiteX6124" fmla="*/ 3940455 w 6891715"/>
                <a:gd name="connsiteY6124" fmla="*/ 2894434 h 6367455"/>
                <a:gd name="connsiteX6125" fmla="*/ 3928073 w 6891715"/>
                <a:gd name="connsiteY6125" fmla="*/ 2902364 h 6367455"/>
                <a:gd name="connsiteX6126" fmla="*/ 3921723 w 6891715"/>
                <a:gd name="connsiteY6126" fmla="*/ 2899193 h 6367455"/>
                <a:gd name="connsiteX6127" fmla="*/ 3919500 w 6891715"/>
                <a:gd name="connsiteY6127" fmla="*/ 2896020 h 6367455"/>
                <a:gd name="connsiteX6128" fmla="*/ 3916960 w 6891715"/>
                <a:gd name="connsiteY6128" fmla="*/ 2868741 h 6367455"/>
                <a:gd name="connsiteX6129" fmla="*/ 3900133 w 6891715"/>
                <a:gd name="connsiteY6129" fmla="*/ 2852882 h 6367455"/>
                <a:gd name="connsiteX6130" fmla="*/ 3898545 w 6891715"/>
                <a:gd name="connsiteY6130" fmla="*/ 2845269 h 6367455"/>
                <a:gd name="connsiteX6131" fmla="*/ 3912515 w 6891715"/>
                <a:gd name="connsiteY6131" fmla="*/ 2834801 h 6367455"/>
                <a:gd name="connsiteX6132" fmla="*/ 3932518 w 6891715"/>
                <a:gd name="connsiteY6132" fmla="*/ 2828459 h 6367455"/>
                <a:gd name="connsiteX6133" fmla="*/ 3930295 w 6891715"/>
                <a:gd name="connsiteY6133" fmla="*/ 2824018 h 6367455"/>
                <a:gd name="connsiteX6134" fmla="*/ 3908070 w 6891715"/>
                <a:gd name="connsiteY6134" fmla="*/ 2817036 h 6367455"/>
                <a:gd name="connsiteX6135" fmla="*/ 3901403 w 6891715"/>
                <a:gd name="connsiteY6135" fmla="*/ 2808469 h 6367455"/>
                <a:gd name="connsiteX6136" fmla="*/ 3902355 w 6891715"/>
                <a:gd name="connsiteY6136" fmla="*/ 2786583 h 6367455"/>
                <a:gd name="connsiteX6137" fmla="*/ 3911880 w 6891715"/>
                <a:gd name="connsiteY6137" fmla="*/ 2779921 h 6367455"/>
                <a:gd name="connsiteX6138" fmla="*/ 3895688 w 6891715"/>
                <a:gd name="connsiteY6138" fmla="*/ 2767550 h 6367455"/>
                <a:gd name="connsiteX6139" fmla="*/ 3898863 w 6891715"/>
                <a:gd name="connsiteY6139" fmla="*/ 2748515 h 6367455"/>
                <a:gd name="connsiteX6140" fmla="*/ 3935693 w 6891715"/>
                <a:gd name="connsiteY6140" fmla="*/ 2730435 h 6367455"/>
                <a:gd name="connsiteX6141" fmla="*/ 3953790 w 6891715"/>
                <a:gd name="connsiteY6141" fmla="*/ 2723772 h 6367455"/>
                <a:gd name="connsiteX6142" fmla="*/ 3954425 w 6891715"/>
                <a:gd name="connsiteY6142" fmla="*/ 2708229 h 6367455"/>
                <a:gd name="connsiteX6143" fmla="*/ 3974745 w 6891715"/>
                <a:gd name="connsiteY6143" fmla="*/ 2704740 h 6367455"/>
                <a:gd name="connsiteX6144" fmla="*/ 3988398 w 6891715"/>
                <a:gd name="connsiteY6144" fmla="*/ 2696176 h 6367455"/>
                <a:gd name="connsiteX6145" fmla="*/ 4018878 w 6891715"/>
                <a:gd name="connsiteY6145" fmla="*/ 2695858 h 6367455"/>
                <a:gd name="connsiteX6146" fmla="*/ 4031578 w 6891715"/>
                <a:gd name="connsiteY6146" fmla="*/ 2681900 h 6367455"/>
                <a:gd name="connsiteX6147" fmla="*/ 4043325 w 6891715"/>
                <a:gd name="connsiteY6147" fmla="*/ 2689514 h 6367455"/>
                <a:gd name="connsiteX6148" fmla="*/ 4051898 w 6891715"/>
                <a:gd name="connsiteY6148" fmla="*/ 2686343 h 6367455"/>
                <a:gd name="connsiteX6149" fmla="*/ 4094125 w 6891715"/>
                <a:gd name="connsiteY6149" fmla="*/ 2683804 h 6367455"/>
                <a:gd name="connsiteX6150" fmla="*/ 4084283 w 6891715"/>
                <a:gd name="connsiteY6150" fmla="*/ 2673338 h 6367455"/>
                <a:gd name="connsiteX6151" fmla="*/ 4090633 w 6891715"/>
                <a:gd name="connsiteY6151" fmla="*/ 2665722 h 6367455"/>
                <a:gd name="connsiteX6152" fmla="*/ 4100158 w 6891715"/>
                <a:gd name="connsiteY6152" fmla="*/ 2670164 h 6367455"/>
                <a:gd name="connsiteX6153" fmla="*/ 4106508 w 6891715"/>
                <a:gd name="connsiteY6153" fmla="*/ 2664770 h 6367455"/>
                <a:gd name="connsiteX6154" fmla="*/ 4121431 w 6891715"/>
                <a:gd name="connsiteY6154" fmla="*/ 2670800 h 6367455"/>
                <a:gd name="connsiteX6155" fmla="*/ 4137306 w 6891715"/>
                <a:gd name="connsiteY6155" fmla="*/ 2662232 h 6367455"/>
                <a:gd name="connsiteX6156" fmla="*/ 4172548 w 6891715"/>
                <a:gd name="connsiteY6156" fmla="*/ 2675557 h 6367455"/>
                <a:gd name="connsiteX6157" fmla="*/ 4198583 w 6891715"/>
                <a:gd name="connsiteY6157" fmla="*/ 2678411 h 6367455"/>
                <a:gd name="connsiteX6158" fmla="*/ 4233826 w 6891715"/>
                <a:gd name="connsiteY6158" fmla="*/ 2701568 h 6367455"/>
                <a:gd name="connsiteX6159" fmla="*/ 4281451 w 6891715"/>
                <a:gd name="connsiteY6159" fmla="*/ 2699030 h 6367455"/>
                <a:gd name="connsiteX6160" fmla="*/ 4298278 w 6891715"/>
                <a:gd name="connsiteY6160" fmla="*/ 2706010 h 6367455"/>
                <a:gd name="connsiteX6161" fmla="*/ 4304311 w 6891715"/>
                <a:gd name="connsiteY6161" fmla="*/ 2704740 h 6367455"/>
                <a:gd name="connsiteX6162" fmla="*/ 4319503 w 6891715"/>
                <a:gd name="connsiteY6162" fmla="*/ 2701170 h 6367455"/>
                <a:gd name="connsiteX6163" fmla="*/ 4319241 w 6891715"/>
                <a:gd name="connsiteY6163" fmla="*/ 2700844 h 6367455"/>
                <a:gd name="connsiteX6164" fmla="*/ 4330673 w 6891715"/>
                <a:gd name="connsiteY6164" fmla="*/ 2684654 h 6367455"/>
                <a:gd name="connsiteX6165" fmla="*/ 4340199 w 6891715"/>
                <a:gd name="connsiteY6165" fmla="*/ 2673226 h 6367455"/>
                <a:gd name="connsiteX6166" fmla="*/ 4327179 w 6891715"/>
                <a:gd name="connsiteY6166" fmla="*/ 2643387 h 6367455"/>
                <a:gd name="connsiteX6167" fmla="*/ 4338929 w 6891715"/>
                <a:gd name="connsiteY6167" fmla="*/ 2636086 h 6367455"/>
                <a:gd name="connsiteX6168" fmla="*/ 4358935 w 6891715"/>
                <a:gd name="connsiteY6168" fmla="*/ 2655767 h 6367455"/>
                <a:gd name="connsiteX6169" fmla="*/ 4370684 w 6891715"/>
                <a:gd name="connsiteY6169" fmla="*/ 2637673 h 6367455"/>
                <a:gd name="connsiteX6170" fmla="*/ 4385609 w 6891715"/>
                <a:gd name="connsiteY6170" fmla="*/ 2629102 h 6367455"/>
                <a:gd name="connsiteX6171" fmla="*/ 4403710 w 6891715"/>
                <a:gd name="connsiteY6171" fmla="*/ 2637673 h 6367455"/>
                <a:gd name="connsiteX6172" fmla="*/ 4434830 w 6891715"/>
                <a:gd name="connsiteY6172" fmla="*/ 2595137 h 6367455"/>
                <a:gd name="connsiteX6173" fmla="*/ 4447532 w 6891715"/>
                <a:gd name="connsiteY6173" fmla="*/ 2602438 h 6367455"/>
                <a:gd name="connsiteX6174" fmla="*/ 4488814 w 6891715"/>
                <a:gd name="connsiteY6174" fmla="*/ 2603073 h 6367455"/>
                <a:gd name="connsiteX6175" fmla="*/ 4533589 w 6891715"/>
                <a:gd name="connsiteY6175" fmla="*/ 2606882 h 6367455"/>
                <a:gd name="connsiteX6176" fmla="*/ 4546292 w 6891715"/>
                <a:gd name="connsiteY6176" fmla="*/ 2604978 h 6367455"/>
                <a:gd name="connsiteX6177" fmla="*/ 4545974 w 6891715"/>
                <a:gd name="connsiteY6177" fmla="*/ 2601803 h 6367455"/>
                <a:gd name="connsiteX6178" fmla="*/ 4542799 w 6891715"/>
                <a:gd name="connsiteY6178" fmla="*/ 2596406 h 6367455"/>
                <a:gd name="connsiteX6179" fmla="*/ 4551055 w 6891715"/>
                <a:gd name="connsiteY6179" fmla="*/ 2591010 h 6367455"/>
                <a:gd name="connsiteX6180" fmla="*/ 4552325 w 6891715"/>
                <a:gd name="connsiteY6180" fmla="*/ 2587835 h 6367455"/>
                <a:gd name="connsiteX6181" fmla="*/ 4513901 w 6891715"/>
                <a:gd name="connsiteY6181" fmla="*/ 2580852 h 6367455"/>
                <a:gd name="connsiteX6182" fmla="*/ 4525651 w 6891715"/>
                <a:gd name="connsiteY6182" fmla="*/ 2574503 h 6367455"/>
                <a:gd name="connsiteX6183" fmla="*/ 4517077 w 6891715"/>
                <a:gd name="connsiteY6183" fmla="*/ 2563711 h 6367455"/>
                <a:gd name="connsiteX6184" fmla="*/ 4471666 w 6891715"/>
                <a:gd name="connsiteY6184" fmla="*/ 2553870 h 6367455"/>
                <a:gd name="connsiteX6185" fmla="*/ 4444992 w 6891715"/>
                <a:gd name="connsiteY6185" fmla="*/ 2563393 h 6367455"/>
                <a:gd name="connsiteX6186" fmla="*/ 4436418 w 6891715"/>
                <a:gd name="connsiteY6186" fmla="*/ 2563393 h 6367455"/>
                <a:gd name="connsiteX6187" fmla="*/ 4401487 w 6891715"/>
                <a:gd name="connsiteY6187" fmla="*/ 2524983 h 6367455"/>
                <a:gd name="connsiteX6188" fmla="*/ 4387832 w 6891715"/>
                <a:gd name="connsiteY6188" fmla="*/ 2528158 h 6367455"/>
                <a:gd name="connsiteX6189" fmla="*/ 4373860 w 6891715"/>
                <a:gd name="connsiteY6189" fmla="*/ 2514506 h 6367455"/>
                <a:gd name="connsiteX6190" fmla="*/ 4379893 w 6891715"/>
                <a:gd name="connsiteY6190" fmla="*/ 2501808 h 6367455"/>
                <a:gd name="connsiteX6191" fmla="*/ 4369414 w 6891715"/>
                <a:gd name="connsiteY6191" fmla="*/ 2499904 h 6367455"/>
                <a:gd name="connsiteX6192" fmla="*/ 4375765 w 6891715"/>
                <a:gd name="connsiteY6192" fmla="*/ 2491335 h 6367455"/>
                <a:gd name="connsiteX6193" fmla="*/ 4396724 w 6891715"/>
                <a:gd name="connsiteY6193" fmla="*/ 2507842 h 6367455"/>
                <a:gd name="connsiteX6194" fmla="*/ 4403392 w 6891715"/>
                <a:gd name="connsiteY6194" fmla="*/ 2503713 h 6367455"/>
                <a:gd name="connsiteX6195" fmla="*/ 4391325 w 6891715"/>
                <a:gd name="connsiteY6195" fmla="*/ 2471016 h 6367455"/>
                <a:gd name="connsiteX6196" fmla="*/ 4401805 w 6891715"/>
                <a:gd name="connsiteY6196" fmla="*/ 2451021 h 6367455"/>
                <a:gd name="connsiteX6197" fmla="*/ 4397676 w 6891715"/>
                <a:gd name="connsiteY6197" fmla="*/ 2448164 h 6367455"/>
                <a:gd name="connsiteX6198" fmla="*/ 4380528 w 6891715"/>
                <a:gd name="connsiteY6198" fmla="*/ 2468480 h 6367455"/>
                <a:gd name="connsiteX6199" fmla="*/ 4359570 w 6891715"/>
                <a:gd name="connsiteY6199" fmla="*/ 2472606 h 6367455"/>
                <a:gd name="connsiteX6200" fmla="*/ 4349091 w 6891715"/>
                <a:gd name="connsiteY6200" fmla="*/ 2486252 h 6367455"/>
                <a:gd name="connsiteX6201" fmla="*/ 4327179 w 6891715"/>
                <a:gd name="connsiteY6201" fmla="*/ 2492603 h 6367455"/>
                <a:gd name="connsiteX6202" fmla="*/ 4309714 w 6891715"/>
                <a:gd name="connsiteY6202" fmla="*/ 2479268 h 6367455"/>
                <a:gd name="connsiteX6203" fmla="*/ 4297606 w 6891715"/>
                <a:gd name="connsiteY6203" fmla="*/ 2480204 h 6367455"/>
                <a:gd name="connsiteX6204" fmla="*/ 4286617 w 6891715"/>
                <a:gd name="connsiteY6204" fmla="*/ 2491790 h 6367455"/>
                <a:gd name="connsiteX6205" fmla="*/ 4260884 w 6891715"/>
                <a:gd name="connsiteY6205" fmla="*/ 2493060 h 6367455"/>
                <a:gd name="connsiteX6206" fmla="*/ 4248176 w 6891715"/>
                <a:gd name="connsiteY6206" fmla="*/ 2488934 h 6367455"/>
                <a:gd name="connsiteX6207" fmla="*/ 4217677 w 6891715"/>
                <a:gd name="connsiteY6207" fmla="*/ 2493380 h 6367455"/>
                <a:gd name="connsiteX6208" fmla="*/ 4197662 w 6891715"/>
                <a:gd name="connsiteY6208" fmla="*/ 2505443 h 6367455"/>
                <a:gd name="connsiteX6209" fmla="*/ 4175423 w 6891715"/>
                <a:gd name="connsiteY6209" fmla="*/ 2500996 h 6367455"/>
                <a:gd name="connsiteX6210" fmla="*/ 4168116 w 6891715"/>
                <a:gd name="connsiteY6210" fmla="*/ 2513693 h 6367455"/>
                <a:gd name="connsiteX6211" fmla="*/ 4140793 w 6891715"/>
                <a:gd name="connsiteY6211" fmla="*/ 2519406 h 6367455"/>
                <a:gd name="connsiteX6212" fmla="*/ 4136028 w 6891715"/>
                <a:gd name="connsiteY6212" fmla="*/ 2493060 h 6367455"/>
                <a:gd name="connsiteX6213" fmla="*/ 4129674 w 6891715"/>
                <a:gd name="connsiteY6213" fmla="*/ 2500363 h 6367455"/>
                <a:gd name="connsiteX6214" fmla="*/ 4135393 w 6891715"/>
                <a:gd name="connsiteY6214" fmla="*/ 2520675 h 6367455"/>
                <a:gd name="connsiteX6215" fmla="*/ 4122685 w 6891715"/>
                <a:gd name="connsiteY6215" fmla="*/ 2517183 h 6367455"/>
                <a:gd name="connsiteX6216" fmla="*/ 4110930 w 6891715"/>
                <a:gd name="connsiteY6216" fmla="*/ 2528926 h 6367455"/>
                <a:gd name="connsiteX6217" fmla="*/ 4100446 w 6891715"/>
                <a:gd name="connsiteY6217" fmla="*/ 2519722 h 6367455"/>
                <a:gd name="connsiteX6218" fmla="*/ 4091232 w 6891715"/>
                <a:gd name="connsiteY6218" fmla="*/ 2531465 h 6367455"/>
                <a:gd name="connsiteX6219" fmla="*/ 4071853 w 6891715"/>
                <a:gd name="connsiteY6219" fmla="*/ 2540033 h 6367455"/>
                <a:gd name="connsiteX6220" fmla="*/ 4057556 w 6891715"/>
                <a:gd name="connsiteY6220" fmla="*/ 2554947 h 6367455"/>
                <a:gd name="connsiteX6221" fmla="*/ 4033093 w 6891715"/>
                <a:gd name="connsiteY6221" fmla="*/ 2553995 h 6367455"/>
                <a:gd name="connsiteX6222" fmla="*/ 4005454 w 6891715"/>
                <a:gd name="connsiteY6222" fmla="*/ 2564786 h 6367455"/>
                <a:gd name="connsiteX6223" fmla="*/ 3997193 w 6891715"/>
                <a:gd name="connsiteY6223" fmla="*/ 2587000 h 6367455"/>
                <a:gd name="connsiteX6224" fmla="*/ 3968601 w 6891715"/>
                <a:gd name="connsiteY6224" fmla="*/ 2580018 h 6367455"/>
                <a:gd name="connsiteX6225" fmla="*/ 3940325 w 6891715"/>
                <a:gd name="connsiteY6225" fmla="*/ 2599060 h 6367455"/>
                <a:gd name="connsiteX6226" fmla="*/ 3921263 w 6891715"/>
                <a:gd name="connsiteY6226" fmla="*/ 2586682 h 6367455"/>
                <a:gd name="connsiteX6227" fmla="*/ 3913639 w 6891715"/>
                <a:gd name="connsiteY6227" fmla="*/ 2593030 h 6367455"/>
                <a:gd name="connsiteX6228" fmla="*/ 3908555 w 6891715"/>
                <a:gd name="connsiteY6228" fmla="*/ 2611121 h 6367455"/>
                <a:gd name="connsiteX6229" fmla="*/ 3893624 w 6891715"/>
                <a:gd name="connsiteY6229" fmla="*/ 2604774 h 6367455"/>
                <a:gd name="connsiteX6230" fmla="*/ 3904108 w 6891715"/>
                <a:gd name="connsiteY6230" fmla="*/ 2599378 h 6367455"/>
                <a:gd name="connsiteX6231" fmla="*/ 3907285 w 6891715"/>
                <a:gd name="connsiteY6231" fmla="*/ 2589856 h 6367455"/>
                <a:gd name="connsiteX6232" fmla="*/ 3896801 w 6891715"/>
                <a:gd name="connsiteY6232" fmla="*/ 2579699 h 6367455"/>
                <a:gd name="connsiteX6233" fmla="*/ 3872655 w 6891715"/>
                <a:gd name="connsiteY6233" fmla="*/ 2612391 h 6367455"/>
                <a:gd name="connsiteX6234" fmla="*/ 3866301 w 6891715"/>
                <a:gd name="connsiteY6234" fmla="*/ 2624133 h 6367455"/>
                <a:gd name="connsiteX6235" fmla="*/ 3845016 w 6891715"/>
                <a:gd name="connsiteY6235" fmla="*/ 2624133 h 6367455"/>
                <a:gd name="connsiteX6236" fmla="*/ 3854547 w 6891715"/>
                <a:gd name="connsiteY6236" fmla="*/ 2611439 h 6367455"/>
                <a:gd name="connsiteX6237" fmla="*/ 3867255 w 6891715"/>
                <a:gd name="connsiteY6237" fmla="*/ 2610486 h 6367455"/>
                <a:gd name="connsiteX6238" fmla="*/ 3865984 w 6891715"/>
                <a:gd name="connsiteY6238" fmla="*/ 2600647 h 6367455"/>
                <a:gd name="connsiteX6239" fmla="*/ 3858359 w 6891715"/>
                <a:gd name="connsiteY6239" fmla="*/ 2592712 h 6367455"/>
                <a:gd name="connsiteX6240" fmla="*/ 3845651 w 6891715"/>
                <a:gd name="connsiteY6240" fmla="*/ 2599060 h 6367455"/>
                <a:gd name="connsiteX6241" fmla="*/ 3830084 w 6891715"/>
                <a:gd name="connsiteY6241" fmla="*/ 2598109 h 6367455"/>
                <a:gd name="connsiteX6242" fmla="*/ 3819600 w 6891715"/>
                <a:gd name="connsiteY6242" fmla="*/ 2590809 h 6367455"/>
                <a:gd name="connsiteX6243" fmla="*/ 3814834 w 6891715"/>
                <a:gd name="connsiteY6243" fmla="*/ 2580335 h 6367455"/>
                <a:gd name="connsiteX6244" fmla="*/ 3824365 w 6891715"/>
                <a:gd name="connsiteY6244" fmla="*/ 2563198 h 6367455"/>
                <a:gd name="connsiteX6245" fmla="*/ 3836120 w 6891715"/>
                <a:gd name="connsiteY6245" fmla="*/ 2558122 h 6367455"/>
                <a:gd name="connsiteX6246" fmla="*/ 3845333 w 6891715"/>
                <a:gd name="connsiteY6246" fmla="*/ 2543206 h 6367455"/>
                <a:gd name="connsiteX6247" fmla="*/ 3856135 w 6891715"/>
                <a:gd name="connsiteY6247" fmla="*/ 2529243 h 6367455"/>
                <a:gd name="connsiteX6248" fmla="*/ 3858994 w 6891715"/>
                <a:gd name="connsiteY6248" fmla="*/ 2516550 h 6367455"/>
                <a:gd name="connsiteX6249" fmla="*/ 3840250 w 6891715"/>
                <a:gd name="connsiteY6249" fmla="*/ 2527339 h 6367455"/>
                <a:gd name="connsiteX6250" fmla="*/ 3817694 w 6891715"/>
                <a:gd name="connsiteY6250" fmla="*/ 2538129 h 6367455"/>
                <a:gd name="connsiteX6251" fmla="*/ 3803079 w 6891715"/>
                <a:gd name="connsiteY6251" fmla="*/ 2531782 h 6367455"/>
                <a:gd name="connsiteX6252" fmla="*/ 3806256 w 6891715"/>
                <a:gd name="connsiteY6252" fmla="*/ 2518136 h 6367455"/>
                <a:gd name="connsiteX6253" fmla="*/ 3760508 w 6891715"/>
                <a:gd name="connsiteY6253" fmla="*/ 2501630 h 6367455"/>
                <a:gd name="connsiteX6254" fmla="*/ 3730326 w 6891715"/>
                <a:gd name="connsiteY6254" fmla="*/ 2472435 h 6367455"/>
                <a:gd name="connsiteX6255" fmla="*/ 3696650 w 6891715"/>
                <a:gd name="connsiteY6255" fmla="*/ 2474972 h 6367455"/>
                <a:gd name="connsiteX6256" fmla="*/ 3686802 w 6891715"/>
                <a:gd name="connsiteY6256" fmla="*/ 2461331 h 6367455"/>
                <a:gd name="connsiteX6257" fmla="*/ 3699509 w 6891715"/>
                <a:gd name="connsiteY6257" fmla="*/ 2449589 h 6367455"/>
                <a:gd name="connsiteX6258" fmla="*/ 3689978 w 6891715"/>
                <a:gd name="connsiteY6258" fmla="*/ 2434032 h 6367455"/>
                <a:gd name="connsiteX6259" fmla="*/ 3693791 w 6891715"/>
                <a:gd name="connsiteY6259" fmla="*/ 2412762 h 6367455"/>
                <a:gd name="connsiteX6260" fmla="*/ 3683942 w 6891715"/>
                <a:gd name="connsiteY6260" fmla="*/ 2389600 h 6367455"/>
                <a:gd name="connsiteX6261" fmla="*/ 3698874 w 6891715"/>
                <a:gd name="connsiteY6261" fmla="*/ 2372780 h 6367455"/>
                <a:gd name="connsiteX6262" fmla="*/ 3700780 w 6891715"/>
                <a:gd name="connsiteY6262" fmla="*/ 2332789 h 6367455"/>
                <a:gd name="connsiteX6263" fmla="*/ 3695062 w 6891715"/>
                <a:gd name="connsiteY6263" fmla="*/ 2303276 h 6367455"/>
                <a:gd name="connsiteX6264" fmla="*/ 3708723 w 6891715"/>
                <a:gd name="connsiteY6264" fmla="*/ 2284230 h 6367455"/>
                <a:gd name="connsiteX6265" fmla="*/ 3720478 w 6891715"/>
                <a:gd name="connsiteY6265" fmla="*/ 2299784 h 6367455"/>
                <a:gd name="connsiteX6266" fmla="*/ 3723655 w 6891715"/>
                <a:gd name="connsiteY6266" fmla="*/ 2295656 h 6367455"/>
                <a:gd name="connsiteX6267" fmla="*/ 3702051 w 6891715"/>
                <a:gd name="connsiteY6267" fmla="*/ 2262014 h 6367455"/>
                <a:gd name="connsiteX6268" fmla="*/ 3703957 w 6891715"/>
                <a:gd name="connsiteY6268" fmla="*/ 2226471 h 6367455"/>
                <a:gd name="connsiteX6269" fmla="*/ 3675047 w 6891715"/>
                <a:gd name="connsiteY6269" fmla="*/ 2201079 h 6367455"/>
                <a:gd name="connsiteX6270" fmla="*/ 3674729 w 6891715"/>
                <a:gd name="connsiteY6270" fmla="*/ 2184258 h 6367455"/>
                <a:gd name="connsiteX6271" fmla="*/ 3688390 w 6891715"/>
                <a:gd name="connsiteY6271" fmla="*/ 2153791 h 6367455"/>
                <a:gd name="connsiteX6272" fmla="*/ 3681718 w 6891715"/>
                <a:gd name="connsiteY6272" fmla="*/ 2126176 h 6367455"/>
                <a:gd name="connsiteX6273" fmla="*/ 3675364 w 6891715"/>
                <a:gd name="connsiteY6273" fmla="*/ 2132525 h 6367455"/>
                <a:gd name="connsiteX6274" fmla="*/ 3665833 w 6891715"/>
                <a:gd name="connsiteY6274" fmla="*/ 2128717 h 6367455"/>
                <a:gd name="connsiteX6275" fmla="*/ 3668693 w 6891715"/>
                <a:gd name="connsiteY6275" fmla="*/ 2095708 h 6367455"/>
                <a:gd name="connsiteX6276" fmla="*/ 3661068 w 6891715"/>
                <a:gd name="connsiteY6276" fmla="*/ 2067465 h 6367455"/>
                <a:gd name="connsiteX6277" fmla="*/ 3670281 w 6891715"/>
                <a:gd name="connsiteY6277" fmla="*/ 2027488 h 6367455"/>
                <a:gd name="connsiteX6278" fmla="*/ 3687119 w 6891715"/>
                <a:gd name="connsiteY6278" fmla="*/ 2023045 h 6367455"/>
                <a:gd name="connsiteX6279" fmla="*/ 3701733 w 6891715"/>
                <a:gd name="connsiteY6279" fmla="*/ 1999556 h 6367455"/>
                <a:gd name="connsiteX6280" fmla="*/ 3716665 w 6891715"/>
                <a:gd name="connsiteY6280" fmla="*/ 1992256 h 6367455"/>
                <a:gd name="connsiteX6281" fmla="*/ 3702686 w 6891715"/>
                <a:gd name="connsiteY6281" fmla="*/ 1976706 h 6367455"/>
                <a:gd name="connsiteX6282" fmla="*/ 3709676 w 6891715"/>
                <a:gd name="connsiteY6282" fmla="*/ 1961792 h 6367455"/>
                <a:gd name="connsiteX6283" fmla="*/ 3723655 w 6891715"/>
                <a:gd name="connsiteY6283" fmla="*/ 1952272 h 6367455"/>
                <a:gd name="connsiteX6284" fmla="*/ 3740493 w 6891715"/>
                <a:gd name="connsiteY6284" fmla="*/ 1964647 h 6367455"/>
                <a:gd name="connsiteX6285" fmla="*/ 3732232 w 6891715"/>
                <a:gd name="connsiteY6285" fmla="*/ 1946877 h 6367455"/>
                <a:gd name="connsiteX6286" fmla="*/ 3752248 w 6891715"/>
                <a:gd name="connsiteY6286" fmla="*/ 1956080 h 6367455"/>
                <a:gd name="connsiteX6287" fmla="*/ 3750341 w 6891715"/>
                <a:gd name="connsiteY6287" fmla="*/ 1966869 h 6367455"/>
                <a:gd name="connsiteX6288" fmla="*/ 3767815 w 6891715"/>
                <a:gd name="connsiteY6288" fmla="*/ 1951955 h 6367455"/>
                <a:gd name="connsiteX6289" fmla="*/ 3779570 w 6891715"/>
                <a:gd name="connsiteY6289" fmla="*/ 1938309 h 6367455"/>
                <a:gd name="connsiteX6290" fmla="*/ 3793231 w 6891715"/>
                <a:gd name="connsiteY6290" fmla="*/ 1933549 h 6367455"/>
                <a:gd name="connsiteX6291" fmla="*/ 3783382 w 6891715"/>
                <a:gd name="connsiteY6291" fmla="*/ 1907526 h 6367455"/>
                <a:gd name="connsiteX6292" fmla="*/ 3783382 w 6891715"/>
                <a:gd name="connsiteY6292" fmla="*/ 1889437 h 6367455"/>
                <a:gd name="connsiteX6293" fmla="*/ 3800538 w 6891715"/>
                <a:gd name="connsiteY6293" fmla="*/ 1903083 h 6367455"/>
                <a:gd name="connsiteX6294" fmla="*/ 3800220 w 6891715"/>
                <a:gd name="connsiteY6294" fmla="*/ 1880866 h 6367455"/>
                <a:gd name="connsiteX6295" fmla="*/ 3824365 w 6891715"/>
                <a:gd name="connsiteY6295" fmla="*/ 1856429 h 6367455"/>
                <a:gd name="connsiteX6296" fmla="*/ 3834849 w 6891715"/>
                <a:gd name="connsiteY6296" fmla="*/ 1857380 h 6367455"/>
                <a:gd name="connsiteX6297" fmla="*/ 3844380 w 6891715"/>
                <a:gd name="connsiteY6297" fmla="*/ 1837386 h 6367455"/>
                <a:gd name="connsiteX6298" fmla="*/ 3852958 w 6891715"/>
                <a:gd name="connsiteY6298" fmla="*/ 1834212 h 6367455"/>
                <a:gd name="connsiteX6299" fmla="*/ 3860901 w 6891715"/>
                <a:gd name="connsiteY6299" fmla="*/ 1820246 h 6367455"/>
                <a:gd name="connsiteX6300" fmla="*/ 3871702 w 6891715"/>
                <a:gd name="connsiteY6300" fmla="*/ 1820246 h 6367455"/>
                <a:gd name="connsiteX6301" fmla="*/ 3885999 w 6891715"/>
                <a:gd name="connsiteY6301" fmla="*/ 1799300 h 6367455"/>
                <a:gd name="connsiteX6302" fmla="*/ 3890447 w 6891715"/>
                <a:gd name="connsiteY6302" fmla="*/ 1772641 h 6367455"/>
                <a:gd name="connsiteX6303" fmla="*/ 3900931 w 6891715"/>
                <a:gd name="connsiteY6303" fmla="*/ 1778037 h 6367455"/>
                <a:gd name="connsiteX6304" fmla="*/ 3911097 w 6891715"/>
                <a:gd name="connsiteY6304" fmla="*/ 1757726 h 6367455"/>
                <a:gd name="connsiteX6305" fmla="*/ 3930477 w 6891715"/>
                <a:gd name="connsiteY6305" fmla="*/ 1745031 h 6367455"/>
                <a:gd name="connsiteX6306" fmla="*/ 3934289 w 6891715"/>
                <a:gd name="connsiteY6306" fmla="*/ 1728211 h 6367455"/>
                <a:gd name="connsiteX6307" fmla="*/ 3947950 w 6891715"/>
                <a:gd name="connsiteY6307" fmla="*/ 1720594 h 6367455"/>
                <a:gd name="connsiteX6308" fmla="*/ 3944773 w 6891715"/>
                <a:gd name="connsiteY6308" fmla="*/ 1706947 h 6367455"/>
                <a:gd name="connsiteX6309" fmla="*/ 3964788 w 6891715"/>
                <a:gd name="connsiteY6309" fmla="*/ 1684730 h 6367455"/>
                <a:gd name="connsiteX6310" fmla="*/ 3993699 w 6891715"/>
                <a:gd name="connsiteY6310" fmla="*/ 1633635 h 6367455"/>
                <a:gd name="connsiteX6311" fmla="*/ 4000688 w 6891715"/>
                <a:gd name="connsiteY6311" fmla="*/ 1602214 h 6367455"/>
                <a:gd name="connsiteX6312" fmla="*/ 4016891 w 6891715"/>
                <a:gd name="connsiteY6312" fmla="*/ 1605070 h 6367455"/>
                <a:gd name="connsiteX6313" fmla="*/ 4030552 w 6891715"/>
                <a:gd name="connsiteY6313" fmla="*/ 1589202 h 6367455"/>
                <a:gd name="connsiteX6314" fmla="*/ 4050885 w 6891715"/>
                <a:gd name="connsiteY6314" fmla="*/ 1586029 h 6367455"/>
                <a:gd name="connsiteX6315" fmla="*/ 4057239 w 6891715"/>
                <a:gd name="connsiteY6315" fmla="*/ 1589837 h 6367455"/>
                <a:gd name="connsiteX6316" fmla="*/ 4067723 w 6891715"/>
                <a:gd name="connsiteY6316" fmla="*/ 1608878 h 6367455"/>
                <a:gd name="connsiteX6317" fmla="*/ 4073124 w 6891715"/>
                <a:gd name="connsiteY6317" fmla="*/ 1610149 h 6367455"/>
                <a:gd name="connsiteX6318" fmla="*/ 4070900 w 6891715"/>
                <a:gd name="connsiteY6318" fmla="*/ 1601579 h 6367455"/>
                <a:gd name="connsiteX6319" fmla="*/ 4071535 w 6891715"/>
                <a:gd name="connsiteY6319" fmla="*/ 1580315 h 6367455"/>
                <a:gd name="connsiteX6320" fmla="*/ 4056603 w 6891715"/>
                <a:gd name="connsiteY6320" fmla="*/ 1562543 h 6367455"/>
                <a:gd name="connsiteX6321" fmla="*/ 4055650 w 6891715"/>
                <a:gd name="connsiteY6321" fmla="*/ 1551117 h 6367455"/>
                <a:gd name="connsiteX6322" fmla="*/ 4061051 w 6891715"/>
                <a:gd name="connsiteY6322" fmla="*/ 1549848 h 6367455"/>
                <a:gd name="connsiteX6323" fmla="*/ 4071535 w 6891715"/>
                <a:gd name="connsiteY6323" fmla="*/ 1563813 h 6367455"/>
                <a:gd name="connsiteX6324" fmla="*/ 4083290 w 6891715"/>
                <a:gd name="connsiteY6324" fmla="*/ 1563495 h 6367455"/>
                <a:gd name="connsiteX6325" fmla="*/ 4086149 w 6891715"/>
                <a:gd name="connsiteY6325" fmla="*/ 1553656 h 6367455"/>
                <a:gd name="connsiteX6326" fmla="*/ 4071217 w 6891715"/>
                <a:gd name="connsiteY6326" fmla="*/ 1530806 h 6367455"/>
                <a:gd name="connsiteX6327" fmla="*/ 4070900 w 6891715"/>
                <a:gd name="connsiteY6327" fmla="*/ 1503512 h 6367455"/>
                <a:gd name="connsiteX6328" fmla="*/ 4082655 w 6891715"/>
                <a:gd name="connsiteY6328" fmla="*/ 1489865 h 6367455"/>
                <a:gd name="connsiteX6329" fmla="*/ 4076936 w 6891715"/>
                <a:gd name="connsiteY6329" fmla="*/ 1468601 h 6367455"/>
                <a:gd name="connsiteX6330" fmla="*/ 4048343 w 6891715"/>
                <a:gd name="connsiteY6330" fmla="*/ 1449877 h 6367455"/>
                <a:gd name="connsiteX6331" fmla="*/ 4045801 w 6891715"/>
                <a:gd name="connsiteY6331" fmla="*/ 1420361 h 6367455"/>
                <a:gd name="connsiteX6332" fmla="*/ 4029916 w 6891715"/>
                <a:gd name="connsiteY6332" fmla="*/ 1417505 h 6367455"/>
                <a:gd name="connsiteX6333" fmla="*/ 4012761 w 6891715"/>
                <a:gd name="connsiteY6333" fmla="*/ 1400684 h 6367455"/>
                <a:gd name="connsiteX6334" fmla="*/ 4003865 w 6891715"/>
                <a:gd name="connsiteY6334" fmla="*/ 1361648 h 6367455"/>
                <a:gd name="connsiteX6335" fmla="*/ 3991157 w 6891715"/>
                <a:gd name="connsiteY6335" fmla="*/ 1369582 h 6367455"/>
                <a:gd name="connsiteX6336" fmla="*/ 3980038 w 6891715"/>
                <a:gd name="connsiteY6336" fmla="*/ 1379104 h 6367455"/>
                <a:gd name="connsiteX6337" fmla="*/ 3962882 w 6891715"/>
                <a:gd name="connsiteY6337" fmla="*/ 1368630 h 6367455"/>
                <a:gd name="connsiteX6338" fmla="*/ 3959387 w 6891715"/>
                <a:gd name="connsiteY6338" fmla="*/ 1359427 h 6367455"/>
                <a:gd name="connsiteX6339" fmla="*/ 3959188 w 6891715"/>
                <a:gd name="connsiteY6339" fmla="*/ 1359168 h 6367455"/>
                <a:gd name="connsiteX6340" fmla="*/ 3952201 w 6891715"/>
                <a:gd name="connsiteY6340" fmla="*/ 1362344 h 6367455"/>
                <a:gd name="connsiteX6341" fmla="*/ 3941403 w 6891715"/>
                <a:gd name="connsiteY6341" fmla="*/ 1376002 h 6367455"/>
                <a:gd name="connsiteX6342" fmla="*/ 3915044 w 6891715"/>
                <a:gd name="connsiteY6342" fmla="*/ 1360439 h 6367455"/>
                <a:gd name="connsiteX6343" fmla="*/ 3881063 w 6891715"/>
                <a:gd name="connsiteY6343" fmla="*/ 1366791 h 6367455"/>
                <a:gd name="connsiteX6344" fmla="*/ 3869312 w 6891715"/>
                <a:gd name="connsiteY6344" fmla="*/ 1362979 h 6367455"/>
                <a:gd name="connsiteX6345" fmla="*/ 3854704 w 6891715"/>
                <a:gd name="connsiteY6345" fmla="*/ 1387435 h 6367455"/>
                <a:gd name="connsiteX6346" fmla="*/ 3828344 w 6891715"/>
                <a:gd name="connsiteY6346" fmla="*/ 1376954 h 6367455"/>
                <a:gd name="connsiteX6347" fmla="*/ 3828344 w 6891715"/>
                <a:gd name="connsiteY6347" fmla="*/ 1360121 h 6367455"/>
                <a:gd name="connsiteX6348" fmla="*/ 3818817 w 6891715"/>
                <a:gd name="connsiteY6348" fmla="*/ 1354721 h 6367455"/>
                <a:gd name="connsiteX6349" fmla="*/ 3804843 w 6891715"/>
                <a:gd name="connsiteY6349" fmla="*/ 1381400 h 6367455"/>
                <a:gd name="connsiteX6350" fmla="*/ 3788964 w 6891715"/>
                <a:gd name="connsiteY6350" fmla="*/ 1355040 h 6367455"/>
                <a:gd name="connsiteX6351" fmla="*/ 3780390 w 6891715"/>
                <a:gd name="connsiteY6351" fmla="*/ 1364568 h 6367455"/>
                <a:gd name="connsiteX6352" fmla="*/ 3782930 w 6891715"/>
                <a:gd name="connsiteY6352" fmla="*/ 1385847 h 6367455"/>
                <a:gd name="connsiteX6353" fmla="*/ 3774356 w 6891715"/>
                <a:gd name="connsiteY6353" fmla="*/ 1395375 h 6367455"/>
                <a:gd name="connsiteX6354" fmla="*/ 3763240 w 6891715"/>
                <a:gd name="connsiteY6354" fmla="*/ 1413479 h 6367455"/>
                <a:gd name="connsiteX6355" fmla="*/ 3727036 w 6891715"/>
                <a:gd name="connsiteY6355" fmla="*/ 1400138 h 6367455"/>
                <a:gd name="connsiteX6356" fmla="*/ 3760064 w 6891715"/>
                <a:gd name="connsiteY6356" fmla="*/ 1424912 h 6367455"/>
                <a:gd name="connsiteX6357" fmla="*/ 3753713 w 6891715"/>
                <a:gd name="connsiteY6357" fmla="*/ 1435393 h 6367455"/>
                <a:gd name="connsiteX6358" fmla="*/ 3735611 w 6891715"/>
                <a:gd name="connsiteY6358" fmla="*/ 1437934 h 6367455"/>
                <a:gd name="connsiteX6359" fmla="*/ 3746408 w 6891715"/>
                <a:gd name="connsiteY6359" fmla="*/ 1462072 h 6367455"/>
                <a:gd name="connsiteX6360" fmla="*/ 3731800 w 6891715"/>
                <a:gd name="connsiteY6360" fmla="*/ 1465249 h 6367455"/>
                <a:gd name="connsiteX6361" fmla="*/ 3714650 w 6891715"/>
                <a:gd name="connsiteY6361" fmla="*/ 1451909 h 6367455"/>
                <a:gd name="connsiteX6362" fmla="*/ 3708616 w 6891715"/>
                <a:gd name="connsiteY6362" fmla="*/ 1472871 h 6367455"/>
                <a:gd name="connsiteX6363" fmla="*/ 3682257 w 6891715"/>
                <a:gd name="connsiteY6363" fmla="*/ 1485893 h 6367455"/>
                <a:gd name="connsiteX6364" fmla="*/ 3708934 w 6891715"/>
                <a:gd name="connsiteY6364" fmla="*/ 1518288 h 6367455"/>
                <a:gd name="connsiteX6365" fmla="*/ 3705123 w 6891715"/>
                <a:gd name="connsiteY6365" fmla="*/ 1556084 h 6367455"/>
                <a:gd name="connsiteX6366" fmla="*/ 3694643 w 6891715"/>
                <a:gd name="connsiteY6366" fmla="*/ 1561483 h 6367455"/>
                <a:gd name="connsiteX6367" fmla="*/ 3684798 w 6891715"/>
                <a:gd name="connsiteY6367" fmla="*/ 1576411 h 6367455"/>
                <a:gd name="connsiteX6368" fmla="*/ 3671459 w 6891715"/>
                <a:gd name="connsiteY6368" fmla="*/ 1575775 h 6367455"/>
                <a:gd name="connsiteX6369" fmla="*/ 3657803 w 6891715"/>
                <a:gd name="connsiteY6369" fmla="*/ 1604995 h 6367455"/>
                <a:gd name="connsiteX6370" fmla="*/ 3676223 w 6891715"/>
                <a:gd name="connsiteY6370" fmla="*/ 1623099 h 6367455"/>
                <a:gd name="connsiteX6371" fmla="*/ 3670824 w 6891715"/>
                <a:gd name="connsiteY6371" fmla="*/ 1633580 h 6367455"/>
                <a:gd name="connsiteX6372" fmla="*/ 3659074 w 6891715"/>
                <a:gd name="connsiteY6372" fmla="*/ 1627227 h 6367455"/>
                <a:gd name="connsiteX6373" fmla="*/ 3678446 w 6891715"/>
                <a:gd name="connsiteY6373" fmla="*/ 1657718 h 6367455"/>
                <a:gd name="connsiteX6374" fmla="*/ 3698771 w 6891715"/>
                <a:gd name="connsiteY6374" fmla="*/ 1661529 h 6367455"/>
                <a:gd name="connsiteX6375" fmla="*/ 3700994 w 6891715"/>
                <a:gd name="connsiteY6375" fmla="*/ 1676457 h 6367455"/>
                <a:gd name="connsiteX6376" fmla="*/ 3693372 w 6891715"/>
                <a:gd name="connsiteY6376" fmla="*/ 1683761 h 6367455"/>
                <a:gd name="connsiteX6377" fmla="*/ 3693372 w 6891715"/>
                <a:gd name="connsiteY6377" fmla="*/ 1695513 h 6367455"/>
                <a:gd name="connsiteX6378" fmla="*/ 3710522 w 6891715"/>
                <a:gd name="connsiteY6378" fmla="*/ 1688843 h 6367455"/>
                <a:gd name="connsiteX6379" fmla="*/ 3714650 w 6891715"/>
                <a:gd name="connsiteY6379" fmla="*/ 1694243 h 6367455"/>
                <a:gd name="connsiteX6380" fmla="*/ 3704488 w 6891715"/>
                <a:gd name="connsiteY6380" fmla="*/ 1702501 h 6367455"/>
                <a:gd name="connsiteX6381" fmla="*/ 3694960 w 6891715"/>
                <a:gd name="connsiteY6381" fmla="*/ 1705995 h 6367455"/>
                <a:gd name="connsiteX6382" fmla="*/ 3682257 w 6891715"/>
                <a:gd name="connsiteY6382" fmla="*/ 1708218 h 6367455"/>
                <a:gd name="connsiteX6383" fmla="*/ 3671777 w 6891715"/>
                <a:gd name="connsiteY6383" fmla="*/ 1729497 h 6367455"/>
                <a:gd name="connsiteX6384" fmla="*/ 3652087 w 6891715"/>
                <a:gd name="connsiteY6384" fmla="*/ 1779996 h 6367455"/>
                <a:gd name="connsiteX6385" fmla="*/ 3576820 w 6891715"/>
                <a:gd name="connsiteY6385" fmla="*/ 1860986 h 6367455"/>
                <a:gd name="connsiteX6386" fmla="*/ 3567928 w 6891715"/>
                <a:gd name="connsiteY6386" fmla="*/ 1845105 h 6367455"/>
                <a:gd name="connsiteX6387" fmla="*/ 3546015 w 6891715"/>
                <a:gd name="connsiteY6387" fmla="*/ 1867657 h 6367455"/>
                <a:gd name="connsiteX6388" fmla="*/ 3545062 w 6891715"/>
                <a:gd name="connsiteY6388" fmla="*/ 1887668 h 6367455"/>
                <a:gd name="connsiteX6389" fmla="*/ 3531406 w 6891715"/>
                <a:gd name="connsiteY6389" fmla="*/ 1901641 h 6367455"/>
                <a:gd name="connsiteX6390" fmla="*/ 3510128 w 6891715"/>
                <a:gd name="connsiteY6390" fmla="*/ 1879726 h 6367455"/>
                <a:gd name="connsiteX6391" fmla="*/ 3503776 w 6891715"/>
                <a:gd name="connsiteY6391" fmla="*/ 1895608 h 6367455"/>
                <a:gd name="connsiteX6392" fmla="*/ 3498377 w 6891715"/>
                <a:gd name="connsiteY6392" fmla="*/ 1891162 h 6367455"/>
                <a:gd name="connsiteX6393" fmla="*/ 3488850 w 6891715"/>
                <a:gd name="connsiteY6393" fmla="*/ 1898783 h 6367455"/>
                <a:gd name="connsiteX6394" fmla="*/ 3484086 w 6891715"/>
                <a:gd name="connsiteY6394" fmla="*/ 1927049 h 6367455"/>
                <a:gd name="connsiteX6395" fmla="*/ 3467254 w 6891715"/>
                <a:gd name="connsiteY6395" fmla="*/ 1937846 h 6367455"/>
                <a:gd name="connsiteX6396" fmla="*/ 3438672 w 6891715"/>
                <a:gd name="connsiteY6396" fmla="*/ 1937846 h 6367455"/>
                <a:gd name="connsiteX6397" fmla="*/ 3429462 w 6891715"/>
                <a:gd name="connsiteY6397" fmla="*/ 1971827 h 6367455"/>
                <a:gd name="connsiteX6398" fmla="*/ 3416759 w 6891715"/>
                <a:gd name="connsiteY6398" fmla="*/ 1980402 h 6367455"/>
                <a:gd name="connsiteX6399" fmla="*/ 3401198 w 6891715"/>
                <a:gd name="connsiteY6399" fmla="*/ 2000727 h 6367455"/>
                <a:gd name="connsiteX6400" fmla="*/ 3407549 w 6891715"/>
                <a:gd name="connsiteY6400" fmla="*/ 2019785 h 6367455"/>
                <a:gd name="connsiteX6401" fmla="*/ 3399292 w 6891715"/>
                <a:gd name="connsiteY6401" fmla="*/ 2032491 h 6367455"/>
                <a:gd name="connsiteX6402" fmla="*/ 3382460 w 6891715"/>
                <a:gd name="connsiteY6402" fmla="*/ 2026138 h 6367455"/>
                <a:gd name="connsiteX6403" fmla="*/ 3379284 w 6891715"/>
                <a:gd name="connsiteY6403" fmla="*/ 2046137 h 6367455"/>
                <a:gd name="connsiteX6404" fmla="*/ 3369757 w 6891715"/>
                <a:gd name="connsiteY6404" fmla="*/ 2047409 h 6367455"/>
                <a:gd name="connsiteX6405" fmla="*/ 3368487 w 6891715"/>
                <a:gd name="connsiteY6405" fmla="*/ 2035657 h 6367455"/>
                <a:gd name="connsiteX6406" fmla="*/ 3358959 w 6891715"/>
                <a:gd name="connsiteY6406" fmla="*/ 2035031 h 6367455"/>
                <a:gd name="connsiteX6407" fmla="*/ 3346256 w 6891715"/>
                <a:gd name="connsiteY6407" fmla="*/ 2020103 h 6367455"/>
                <a:gd name="connsiteX6408" fmla="*/ 3350702 w 6891715"/>
                <a:gd name="connsiteY6408" fmla="*/ 2042326 h 6367455"/>
                <a:gd name="connsiteX6409" fmla="*/ 3359277 w 6891715"/>
                <a:gd name="connsiteY6409" fmla="*/ 2063286 h 6367455"/>
                <a:gd name="connsiteX6410" fmla="*/ 3352290 w 6891715"/>
                <a:gd name="connsiteY6410" fmla="*/ 2095679 h 6367455"/>
                <a:gd name="connsiteX6411" fmla="*/ 3334188 w 6891715"/>
                <a:gd name="connsiteY6411" fmla="*/ 2104571 h 6367455"/>
                <a:gd name="connsiteX6412" fmla="*/ 3326248 w 6891715"/>
                <a:gd name="connsiteY6412" fmla="*/ 2118549 h 6367455"/>
                <a:gd name="connsiteX6413" fmla="*/ 3308781 w 6891715"/>
                <a:gd name="connsiteY6413" fmla="*/ 2102349 h 6367455"/>
                <a:gd name="connsiteX6414" fmla="*/ 3299572 w 6891715"/>
                <a:gd name="connsiteY6414" fmla="*/ 2113148 h 6367455"/>
                <a:gd name="connsiteX6415" fmla="*/ 3301795 w 6891715"/>
                <a:gd name="connsiteY6415" fmla="*/ 2136336 h 6367455"/>
                <a:gd name="connsiteX6416" fmla="*/ 3327201 w 6891715"/>
                <a:gd name="connsiteY6416" fmla="*/ 2150945 h 6367455"/>
                <a:gd name="connsiteX6417" fmla="*/ 3326566 w 6891715"/>
                <a:gd name="connsiteY6417" fmla="*/ 2168096 h 6367455"/>
                <a:gd name="connsiteX6418" fmla="*/ 3313863 w 6891715"/>
                <a:gd name="connsiteY6418" fmla="*/ 2182708 h 6367455"/>
                <a:gd name="connsiteX6419" fmla="*/ 3304653 w 6891715"/>
                <a:gd name="connsiteY6419" fmla="*/ 2213199 h 6367455"/>
                <a:gd name="connsiteX6420" fmla="*/ 3297349 w 6891715"/>
                <a:gd name="connsiteY6420" fmla="*/ 2224950 h 6367455"/>
                <a:gd name="connsiteX6421" fmla="*/ 3303700 w 6891715"/>
                <a:gd name="connsiteY6421" fmla="*/ 2239878 h 6367455"/>
                <a:gd name="connsiteX6422" fmla="*/ 3303700 w 6891715"/>
                <a:gd name="connsiteY6422" fmla="*/ 2260838 h 6367455"/>
                <a:gd name="connsiteX6423" fmla="*/ 3315768 w 6891715"/>
                <a:gd name="connsiteY6423" fmla="*/ 2269099 h 6367455"/>
                <a:gd name="connsiteX6424" fmla="*/ 3311640 w 6891715"/>
                <a:gd name="connsiteY6424" fmla="*/ 2280851 h 6367455"/>
                <a:gd name="connsiteX6425" fmla="*/ 3304335 w 6891715"/>
                <a:gd name="connsiteY6425" fmla="*/ 2265921 h 6367455"/>
                <a:gd name="connsiteX6426" fmla="*/ 3280834 w 6891715"/>
                <a:gd name="connsiteY6426" fmla="*/ 2265288 h 6367455"/>
                <a:gd name="connsiteX6427" fmla="*/ 3282105 w 6891715"/>
                <a:gd name="connsiteY6427" fmla="*/ 2321187 h 6367455"/>
                <a:gd name="connsiteX6428" fmla="*/ 3290044 w 6891715"/>
                <a:gd name="connsiteY6428" fmla="*/ 2339928 h 6367455"/>
                <a:gd name="connsiteX6429" fmla="*/ 3280517 w 6891715"/>
                <a:gd name="connsiteY6429" fmla="*/ 2351672 h 6367455"/>
                <a:gd name="connsiteX6430" fmla="*/ 3293538 w 6891715"/>
                <a:gd name="connsiteY6430" fmla="*/ 2394871 h 6367455"/>
                <a:gd name="connsiteX6431" fmla="*/ 3286233 w 6891715"/>
                <a:gd name="connsiteY6431" fmla="*/ 2412969 h 6367455"/>
                <a:gd name="connsiteX6432" fmla="*/ 3305606 w 6891715"/>
                <a:gd name="connsiteY6432" fmla="*/ 2448552 h 6367455"/>
                <a:gd name="connsiteX6433" fmla="*/ 3306876 w 6891715"/>
                <a:gd name="connsiteY6433" fmla="*/ 2458715 h 6367455"/>
                <a:gd name="connsiteX6434" fmla="*/ 3290044 w 6891715"/>
                <a:gd name="connsiteY6434" fmla="*/ 2459350 h 6367455"/>
                <a:gd name="connsiteX6435" fmla="*/ 3285916 w 6891715"/>
                <a:gd name="connsiteY6435" fmla="*/ 2469829 h 6367455"/>
                <a:gd name="connsiteX6436" fmla="*/ 3305923 w 6891715"/>
                <a:gd name="connsiteY6436" fmla="*/ 2474908 h 6367455"/>
                <a:gd name="connsiteX6437" fmla="*/ 3300524 w 6891715"/>
                <a:gd name="connsiteY6437" fmla="*/ 2492694 h 6367455"/>
                <a:gd name="connsiteX6438" fmla="*/ 3306241 w 6891715"/>
                <a:gd name="connsiteY6438" fmla="*/ 2501270 h 6367455"/>
                <a:gd name="connsiteX6439" fmla="*/ 3317674 w 6891715"/>
                <a:gd name="connsiteY6439" fmla="*/ 2484436 h 6367455"/>
                <a:gd name="connsiteX6440" fmla="*/ 3328154 w 6891715"/>
                <a:gd name="connsiteY6440" fmla="*/ 2477450 h 6367455"/>
                <a:gd name="connsiteX6441" fmla="*/ 3340857 w 6891715"/>
                <a:gd name="connsiteY6441" fmla="*/ 2495552 h 6367455"/>
                <a:gd name="connsiteX6442" fmla="*/ 3355783 w 6891715"/>
                <a:gd name="connsiteY6442" fmla="*/ 2490468 h 6367455"/>
                <a:gd name="connsiteX6443" fmla="*/ 3365311 w 6891715"/>
                <a:gd name="connsiteY6443" fmla="*/ 2502854 h 6367455"/>
                <a:gd name="connsiteX6444" fmla="*/ 3383413 w 6891715"/>
                <a:gd name="connsiteY6444" fmla="*/ 2519375 h 6367455"/>
                <a:gd name="connsiteX6445" fmla="*/ 3390082 w 6891715"/>
                <a:gd name="connsiteY6445" fmla="*/ 2533030 h 6367455"/>
                <a:gd name="connsiteX6446" fmla="*/ 3401833 w 6891715"/>
                <a:gd name="connsiteY6446" fmla="*/ 2529855 h 6367455"/>
                <a:gd name="connsiteX6447" fmla="*/ 3408184 w 6891715"/>
                <a:gd name="connsiteY6447" fmla="*/ 2535889 h 6367455"/>
                <a:gd name="connsiteX6448" fmla="*/ 3414536 w 6891715"/>
                <a:gd name="connsiteY6448" fmla="*/ 2547640 h 6367455"/>
                <a:gd name="connsiteX6449" fmla="*/ 3404056 w 6891715"/>
                <a:gd name="connsiteY6449" fmla="*/ 2554944 h 6367455"/>
                <a:gd name="connsiteX6450" fmla="*/ 3411360 w 6891715"/>
                <a:gd name="connsiteY6450" fmla="*/ 2563519 h 6367455"/>
                <a:gd name="connsiteX6451" fmla="*/ 3432638 w 6891715"/>
                <a:gd name="connsiteY6451" fmla="*/ 2574950 h 6367455"/>
                <a:gd name="connsiteX6452" fmla="*/ 3442483 w 6891715"/>
                <a:gd name="connsiteY6452" fmla="*/ 2593690 h 6367455"/>
                <a:gd name="connsiteX6453" fmla="*/ 3448200 w 6891715"/>
                <a:gd name="connsiteY6453" fmla="*/ 2629264 h 6367455"/>
                <a:gd name="connsiteX6454" fmla="*/ 3440895 w 6891715"/>
                <a:gd name="connsiteY6454" fmla="*/ 2640062 h 6367455"/>
                <a:gd name="connsiteX6455" fmla="*/ 3445024 w 6891715"/>
                <a:gd name="connsiteY6455" fmla="*/ 2649591 h 6367455"/>
                <a:gd name="connsiteX6456" fmla="*/ 3433591 w 6891715"/>
                <a:gd name="connsiteY6456" fmla="*/ 2663247 h 6367455"/>
                <a:gd name="connsiteX6457" fmla="*/ 3429462 w 6891715"/>
                <a:gd name="connsiteY6457" fmla="*/ 2674998 h 6367455"/>
                <a:gd name="connsiteX6458" fmla="*/ 3405326 w 6891715"/>
                <a:gd name="connsiteY6458" fmla="*/ 2690880 h 6367455"/>
                <a:gd name="connsiteX6459" fmla="*/ 3380872 w 6891715"/>
                <a:gd name="connsiteY6459" fmla="*/ 2699772 h 6367455"/>
                <a:gd name="connsiteX6460" fmla="*/ 3372615 w 6891715"/>
                <a:gd name="connsiteY6460" fmla="*/ 2697548 h 6367455"/>
                <a:gd name="connsiteX6461" fmla="*/ 3361182 w 6891715"/>
                <a:gd name="connsiteY6461" fmla="*/ 2712475 h 6367455"/>
                <a:gd name="connsiteX6462" fmla="*/ 3352290 w 6891715"/>
                <a:gd name="connsiteY6462" fmla="*/ 2706124 h 6367455"/>
                <a:gd name="connsiteX6463" fmla="*/ 3351972 w 6891715"/>
                <a:gd name="connsiteY6463" fmla="*/ 2658801 h 6367455"/>
                <a:gd name="connsiteX6464" fmla="*/ 3336093 w 6891715"/>
                <a:gd name="connsiteY6464" fmla="*/ 2656896 h 6367455"/>
                <a:gd name="connsiteX6465" fmla="*/ 3317991 w 6891715"/>
                <a:gd name="connsiteY6465" fmla="*/ 2636251 h 6367455"/>
                <a:gd name="connsiteX6466" fmla="*/ 3311640 w 6891715"/>
                <a:gd name="connsiteY6466" fmla="*/ 2649591 h 6367455"/>
                <a:gd name="connsiteX6467" fmla="*/ 3338634 w 6891715"/>
                <a:gd name="connsiteY6467" fmla="*/ 2676905 h 6367455"/>
                <a:gd name="connsiteX6468" fmla="*/ 3342763 w 6891715"/>
                <a:gd name="connsiteY6468" fmla="*/ 2698183 h 6367455"/>
                <a:gd name="connsiteX6469" fmla="*/ 3334506 w 6891715"/>
                <a:gd name="connsiteY6469" fmla="*/ 2708664 h 6367455"/>
                <a:gd name="connsiteX6470" fmla="*/ 3330377 w 6891715"/>
                <a:gd name="connsiteY6470" fmla="*/ 2702315 h 6367455"/>
                <a:gd name="connsiteX6471" fmla="*/ 3303383 w 6891715"/>
                <a:gd name="connsiteY6471" fmla="*/ 2671824 h 6367455"/>
                <a:gd name="connsiteX6472" fmla="*/ 3311322 w 6891715"/>
                <a:gd name="connsiteY6472" fmla="*/ 2696279 h 6367455"/>
                <a:gd name="connsiteX6473" fmla="*/ 3300524 w 6891715"/>
                <a:gd name="connsiteY6473" fmla="*/ 2698501 h 6367455"/>
                <a:gd name="connsiteX6474" fmla="*/ 3272577 w 6891715"/>
                <a:gd name="connsiteY6474" fmla="*/ 2674366 h 6367455"/>
                <a:gd name="connsiteX6475" fmla="*/ 3251934 w 6891715"/>
                <a:gd name="connsiteY6475" fmla="*/ 2684845 h 6367455"/>
                <a:gd name="connsiteX6476" fmla="*/ 3231609 w 6891715"/>
                <a:gd name="connsiteY6476" fmla="*/ 2677858 h 6367455"/>
                <a:gd name="connsiteX6477" fmla="*/ 3228433 w 6891715"/>
                <a:gd name="connsiteY6477" fmla="*/ 2691833 h 6367455"/>
                <a:gd name="connsiteX6478" fmla="*/ 3195405 w 6891715"/>
                <a:gd name="connsiteY6478" fmla="*/ 2684527 h 6367455"/>
                <a:gd name="connsiteX6479" fmla="*/ 3179843 w 6891715"/>
                <a:gd name="connsiteY6479" fmla="*/ 2692150 h 6367455"/>
                <a:gd name="connsiteX6480" fmla="*/ 3196993 w 6891715"/>
                <a:gd name="connsiteY6480" fmla="*/ 2705488 h 6367455"/>
                <a:gd name="connsiteX6481" fmla="*/ 3237008 w 6891715"/>
                <a:gd name="connsiteY6481" fmla="*/ 2701043 h 6367455"/>
                <a:gd name="connsiteX6482" fmla="*/ 3247488 w 6891715"/>
                <a:gd name="connsiteY6482" fmla="*/ 2695643 h 6367455"/>
                <a:gd name="connsiteX6483" fmla="*/ 3257016 w 6891715"/>
                <a:gd name="connsiteY6483" fmla="*/ 2707394 h 6367455"/>
                <a:gd name="connsiteX6484" fmla="*/ 3280517 w 6891715"/>
                <a:gd name="connsiteY6484" fmla="*/ 2717556 h 6367455"/>
                <a:gd name="connsiteX6485" fmla="*/ 3284645 w 6891715"/>
                <a:gd name="connsiteY6485" fmla="*/ 2705806 h 6367455"/>
                <a:gd name="connsiteX6486" fmla="*/ 3293220 w 6891715"/>
                <a:gd name="connsiteY6486" fmla="*/ 2720734 h 6367455"/>
                <a:gd name="connsiteX6487" fmla="*/ 3289409 w 6891715"/>
                <a:gd name="connsiteY6487" fmla="*/ 2735344 h 6367455"/>
                <a:gd name="connsiteX6488" fmla="*/ 3297666 w 6891715"/>
                <a:gd name="connsiteY6488" fmla="*/ 2743602 h 6367455"/>
                <a:gd name="connsiteX6489" fmla="*/ 3308464 w 6891715"/>
                <a:gd name="connsiteY6489" fmla="*/ 2732167 h 6367455"/>
                <a:gd name="connsiteX6490" fmla="*/ 3338952 w 6891715"/>
                <a:gd name="connsiteY6490" fmla="*/ 2737884 h 6367455"/>
                <a:gd name="connsiteX6491" fmla="*/ 3361182 w 6891715"/>
                <a:gd name="connsiteY6491" fmla="*/ 2733755 h 6367455"/>
                <a:gd name="connsiteX6492" fmla="*/ 3380237 w 6891715"/>
                <a:gd name="connsiteY6492" fmla="*/ 2723910 h 6367455"/>
                <a:gd name="connsiteX6493" fmla="*/ 3392940 w 6891715"/>
                <a:gd name="connsiteY6493" fmla="*/ 2732485 h 6367455"/>
                <a:gd name="connsiteX6494" fmla="*/ 3391035 w 6891715"/>
                <a:gd name="connsiteY6494" fmla="*/ 2745190 h 6367455"/>
                <a:gd name="connsiteX6495" fmla="*/ 3398339 w 6891715"/>
                <a:gd name="connsiteY6495" fmla="*/ 2753129 h 6367455"/>
                <a:gd name="connsiteX6496" fmla="*/ 3411360 w 6891715"/>
                <a:gd name="connsiteY6496" fmla="*/ 2767104 h 6367455"/>
                <a:gd name="connsiteX6497" fmla="*/ 3411360 w 6891715"/>
                <a:gd name="connsiteY6497" fmla="*/ 2775043 h 6367455"/>
                <a:gd name="connsiteX6498" fmla="*/ 3405009 w 6891715"/>
                <a:gd name="connsiteY6498" fmla="*/ 2786794 h 6367455"/>
                <a:gd name="connsiteX6499" fmla="*/ 3396434 w 6891715"/>
                <a:gd name="connsiteY6499" fmla="*/ 2782031 h 6367455"/>
                <a:gd name="connsiteX6500" fmla="*/ 3385954 w 6891715"/>
                <a:gd name="connsiteY6500" fmla="*/ 2773455 h 6367455"/>
                <a:gd name="connsiteX6501" fmla="*/ 3390082 w 6891715"/>
                <a:gd name="connsiteY6501" fmla="*/ 2764880 h 6367455"/>
                <a:gd name="connsiteX6502" fmla="*/ 3384366 w 6891715"/>
                <a:gd name="connsiteY6502" fmla="*/ 2753764 h 6367455"/>
                <a:gd name="connsiteX6503" fmla="*/ 3380555 w 6891715"/>
                <a:gd name="connsiteY6503" fmla="*/ 2772502 h 6367455"/>
                <a:gd name="connsiteX6504" fmla="*/ 3370075 w 6891715"/>
                <a:gd name="connsiteY6504" fmla="*/ 2775678 h 6367455"/>
                <a:gd name="connsiteX6505" fmla="*/ 3363088 w 6891715"/>
                <a:gd name="connsiteY6505" fmla="*/ 2799814 h 6367455"/>
                <a:gd name="connsiteX6506" fmla="*/ 3346891 w 6891715"/>
                <a:gd name="connsiteY6506" fmla="*/ 2801402 h 6367455"/>
                <a:gd name="connsiteX6507" fmla="*/ 3344986 w 6891715"/>
                <a:gd name="connsiteY6507" fmla="*/ 2785525 h 6367455"/>
                <a:gd name="connsiteX6508" fmla="*/ 3337046 w 6891715"/>
                <a:gd name="connsiteY6508" fmla="*/ 2777904 h 6367455"/>
                <a:gd name="connsiteX6509" fmla="*/ 3329107 w 6891715"/>
                <a:gd name="connsiteY6509" fmla="*/ 2802355 h 6367455"/>
                <a:gd name="connsiteX6510" fmla="*/ 3309099 w 6891715"/>
                <a:gd name="connsiteY6510" fmla="*/ 2823640 h 6367455"/>
                <a:gd name="connsiteX6511" fmla="*/ 3280517 w 6891715"/>
                <a:gd name="connsiteY6511" fmla="*/ 2828405 h 6367455"/>
                <a:gd name="connsiteX6512" fmla="*/ 3279882 w 6891715"/>
                <a:gd name="connsiteY6512" fmla="*/ 2844917 h 6367455"/>
                <a:gd name="connsiteX6513" fmla="*/ 3262732 w 6891715"/>
                <a:gd name="connsiteY6513" fmla="*/ 2853812 h 6367455"/>
                <a:gd name="connsiteX6514" fmla="*/ 3207473 w 6891715"/>
                <a:gd name="connsiteY6514" fmla="*/ 2844601 h 6367455"/>
                <a:gd name="connsiteX6515" fmla="*/ 3193182 w 6891715"/>
                <a:gd name="connsiteY6515" fmla="*/ 2851905 h 6367455"/>
                <a:gd name="connsiteX6516" fmla="*/ 3204615 w 6891715"/>
                <a:gd name="connsiteY6516" fmla="*/ 2865880 h 6367455"/>
                <a:gd name="connsiteX6517" fmla="*/ 3250029 w 6891715"/>
                <a:gd name="connsiteY6517" fmla="*/ 2864292 h 6367455"/>
                <a:gd name="connsiteX6518" fmla="*/ 3257968 w 6891715"/>
                <a:gd name="connsiteY6518" fmla="*/ 2884298 h 6367455"/>
                <a:gd name="connsiteX6519" fmla="*/ 3247171 w 6891715"/>
                <a:gd name="connsiteY6519" fmla="*/ 2891602 h 6367455"/>
                <a:gd name="connsiteX6520" fmla="*/ 3222717 w 6891715"/>
                <a:gd name="connsiteY6520" fmla="*/ 2881440 h 6367455"/>
                <a:gd name="connsiteX6521" fmla="*/ 3221764 w 6891715"/>
                <a:gd name="connsiteY6521" fmla="*/ 2888744 h 6367455"/>
                <a:gd name="connsiteX6522" fmla="*/ 3210014 w 6891715"/>
                <a:gd name="connsiteY6522" fmla="*/ 2894461 h 6367455"/>
                <a:gd name="connsiteX6523" fmla="*/ 3195087 w 6891715"/>
                <a:gd name="connsiteY6523" fmla="*/ 2897319 h 6367455"/>
                <a:gd name="connsiteX6524" fmla="*/ 3184607 w 6891715"/>
                <a:gd name="connsiteY6524" fmla="*/ 2891602 h 6367455"/>
                <a:gd name="connsiteX6525" fmla="*/ 3176032 w 6891715"/>
                <a:gd name="connsiteY6525" fmla="*/ 2895731 h 6367455"/>
                <a:gd name="connsiteX6526" fmla="*/ 3178891 w 6891715"/>
                <a:gd name="connsiteY6526" fmla="*/ 2903354 h 6367455"/>
                <a:gd name="connsiteX6527" fmla="*/ 3189053 w 6891715"/>
                <a:gd name="connsiteY6527" fmla="*/ 2912884 h 6367455"/>
                <a:gd name="connsiteX6528" fmla="*/ 3200169 w 6891715"/>
                <a:gd name="connsiteY6528" fmla="*/ 2910024 h 6367455"/>
                <a:gd name="connsiteX6529" fmla="*/ 3207155 w 6891715"/>
                <a:gd name="connsiteY6529" fmla="*/ 2911295 h 6367455"/>
                <a:gd name="connsiteX6530" fmla="*/ 3213507 w 6891715"/>
                <a:gd name="connsiteY6530" fmla="*/ 2921142 h 6367455"/>
                <a:gd name="connsiteX6531" fmla="*/ 3219541 w 6891715"/>
                <a:gd name="connsiteY6531" fmla="*/ 2924316 h 6367455"/>
                <a:gd name="connsiteX6532" fmla="*/ 3223034 w 6891715"/>
                <a:gd name="connsiteY6532" fmla="*/ 2920189 h 6367455"/>
                <a:gd name="connsiteX6533" fmla="*/ 3219859 w 6891715"/>
                <a:gd name="connsiteY6533" fmla="*/ 2909707 h 6367455"/>
                <a:gd name="connsiteX6534" fmla="*/ 3216048 w 6891715"/>
                <a:gd name="connsiteY6534" fmla="*/ 2903038 h 6367455"/>
                <a:gd name="connsiteX6535" fmla="*/ 3221447 w 6891715"/>
                <a:gd name="connsiteY6535" fmla="*/ 2895731 h 6367455"/>
                <a:gd name="connsiteX6536" fmla="*/ 3221764 w 6891715"/>
                <a:gd name="connsiteY6536" fmla="*/ 2888744 h 6367455"/>
                <a:gd name="connsiteX6537" fmla="*/ 3253840 w 6891715"/>
                <a:gd name="connsiteY6537" fmla="*/ 2909707 h 6367455"/>
                <a:gd name="connsiteX6538" fmla="*/ 3257016 w 6891715"/>
                <a:gd name="connsiteY6538" fmla="*/ 2929395 h 6367455"/>
                <a:gd name="connsiteX6539" fmla="*/ 3243360 w 6891715"/>
                <a:gd name="connsiteY6539" fmla="*/ 2931935 h 6367455"/>
                <a:gd name="connsiteX6540" fmla="*/ 3250982 w 6891715"/>
                <a:gd name="connsiteY6540" fmla="*/ 2947504 h 6367455"/>
                <a:gd name="connsiteX6541" fmla="*/ 3239549 w 6891715"/>
                <a:gd name="connsiteY6541" fmla="*/ 2962430 h 6367455"/>
                <a:gd name="connsiteX6542" fmla="*/ 3252252 w 6891715"/>
                <a:gd name="connsiteY6542" fmla="*/ 2975770 h 6367455"/>
                <a:gd name="connsiteX6543" fmla="*/ 3240819 w 6891715"/>
                <a:gd name="connsiteY6543" fmla="*/ 2987839 h 6367455"/>
                <a:gd name="connsiteX6544" fmla="*/ 3227163 w 6891715"/>
                <a:gd name="connsiteY6544" fmla="*/ 2976087 h 6367455"/>
                <a:gd name="connsiteX6545" fmla="*/ 3220811 w 6891715"/>
                <a:gd name="connsiteY6545" fmla="*/ 2995144 h 6367455"/>
                <a:gd name="connsiteX6546" fmla="*/ 3241772 w 6891715"/>
                <a:gd name="connsiteY6546" fmla="*/ 3009753 h 6367455"/>
                <a:gd name="connsiteX6547" fmla="*/ 3246536 w 6891715"/>
                <a:gd name="connsiteY6547" fmla="*/ 3023727 h 6367455"/>
                <a:gd name="connsiteX6548" fmla="*/ 3232562 w 6891715"/>
                <a:gd name="connsiteY6548" fmla="*/ 3038337 h 6367455"/>
                <a:gd name="connsiteX6549" fmla="*/ 3243360 w 6891715"/>
                <a:gd name="connsiteY6549" fmla="*/ 3047547 h 6367455"/>
                <a:gd name="connsiteX6550" fmla="*/ 3242725 w 6891715"/>
                <a:gd name="connsiteY6550" fmla="*/ 3067873 h 6367455"/>
                <a:gd name="connsiteX6551" fmla="*/ 3223352 w 6891715"/>
                <a:gd name="connsiteY6551" fmla="*/ 3086930 h 6367455"/>
                <a:gd name="connsiteX6552" fmla="*/ 3222717 w 6891715"/>
                <a:gd name="connsiteY6552" fmla="*/ 3101857 h 6367455"/>
                <a:gd name="connsiteX6553" fmla="*/ 3229069 w 6891715"/>
                <a:gd name="connsiteY6553" fmla="*/ 3125994 h 6367455"/>
                <a:gd name="connsiteX6554" fmla="*/ 3217953 w 6891715"/>
                <a:gd name="connsiteY6554" fmla="*/ 3149179 h 6367455"/>
                <a:gd name="connsiteX6555" fmla="*/ 3218271 w 6891715"/>
                <a:gd name="connsiteY6555" fmla="*/ 3179668 h 6367455"/>
                <a:gd name="connsiteX6556" fmla="*/ 3203662 w 6891715"/>
                <a:gd name="connsiteY6556" fmla="*/ 3231756 h 6367455"/>
                <a:gd name="connsiteX6557" fmla="*/ 3173492 w 6891715"/>
                <a:gd name="connsiteY6557" fmla="*/ 3297185 h 6367455"/>
                <a:gd name="connsiteX6558" fmla="*/ 3148085 w 6891715"/>
                <a:gd name="connsiteY6558" fmla="*/ 3285752 h 6367455"/>
                <a:gd name="connsiteX6559" fmla="*/ 3114422 w 6891715"/>
                <a:gd name="connsiteY6559" fmla="*/ 3290515 h 6367455"/>
                <a:gd name="connsiteX6560" fmla="*/ 3104577 w 6891715"/>
                <a:gd name="connsiteY6560" fmla="*/ 3278763 h 6367455"/>
                <a:gd name="connsiteX6561" fmla="*/ 3065832 w 6891715"/>
                <a:gd name="connsiteY6561" fmla="*/ 3286386 h 6367455"/>
                <a:gd name="connsiteX6562" fmla="*/ 3055352 w 6891715"/>
                <a:gd name="connsiteY6562" fmla="*/ 3310842 h 6367455"/>
                <a:gd name="connsiteX6563" fmla="*/ 3036297 w 6891715"/>
                <a:gd name="connsiteY6563" fmla="*/ 3305761 h 6367455"/>
                <a:gd name="connsiteX6564" fmla="*/ 3032168 w 6891715"/>
                <a:gd name="connsiteY6564" fmla="*/ 3332122 h 6367455"/>
                <a:gd name="connsiteX6565" fmla="*/ 3008985 w 6891715"/>
                <a:gd name="connsiteY6565" fmla="*/ 3359754 h 6367455"/>
                <a:gd name="connsiteX6566" fmla="*/ 3025499 w 6891715"/>
                <a:gd name="connsiteY6566" fmla="*/ 3391193 h 6367455"/>
                <a:gd name="connsiteX6567" fmla="*/ 3022641 w 6891715"/>
                <a:gd name="connsiteY6567" fmla="*/ 3416601 h 6367455"/>
                <a:gd name="connsiteX6568" fmla="*/ 3009620 w 6891715"/>
                <a:gd name="connsiteY6568" fmla="*/ 3418824 h 6367455"/>
                <a:gd name="connsiteX6569" fmla="*/ 2977862 w 6891715"/>
                <a:gd name="connsiteY6569" fmla="*/ 3411837 h 6367455"/>
                <a:gd name="connsiteX6570" fmla="*/ 2930542 w 6891715"/>
                <a:gd name="connsiteY6570" fmla="*/ 3432164 h 6367455"/>
                <a:gd name="connsiteX6571" fmla="*/ 2918792 w 6891715"/>
                <a:gd name="connsiteY6571" fmla="*/ 3423906 h 6367455"/>
                <a:gd name="connsiteX6572" fmla="*/ 2882588 w 6891715"/>
                <a:gd name="connsiteY6572" fmla="*/ 3426447 h 6367455"/>
                <a:gd name="connsiteX6573" fmla="*/ 2883858 w 6891715"/>
                <a:gd name="connsiteY6573" fmla="*/ 3408344 h 6367455"/>
                <a:gd name="connsiteX6574" fmla="*/ 2899419 w 6891715"/>
                <a:gd name="connsiteY6574" fmla="*/ 3403897 h 6367455"/>
                <a:gd name="connsiteX6575" fmla="*/ 2893068 w 6891715"/>
                <a:gd name="connsiteY6575" fmla="*/ 3392463 h 6367455"/>
                <a:gd name="connsiteX6576" fmla="*/ 2903230 w 6891715"/>
                <a:gd name="connsiteY6576" fmla="*/ 3368330 h 6367455"/>
                <a:gd name="connsiteX6577" fmla="*/ 2852100 w 6891715"/>
                <a:gd name="connsiteY6577" fmla="*/ 3293691 h 6367455"/>
                <a:gd name="connsiteX6578" fmla="*/ 2857181 w 6891715"/>
                <a:gd name="connsiteY6578" fmla="*/ 3281306 h 6367455"/>
                <a:gd name="connsiteX6579" fmla="*/ 2867979 w 6891715"/>
                <a:gd name="connsiteY6579" fmla="*/ 3290515 h 6367455"/>
                <a:gd name="connsiteX6580" fmla="*/ 2875283 w 6891715"/>
                <a:gd name="connsiteY6580" fmla="*/ 3289244 h 6367455"/>
                <a:gd name="connsiteX6581" fmla="*/ 2882270 w 6891715"/>
                <a:gd name="connsiteY6581" fmla="*/ 3276541 h 6367455"/>
                <a:gd name="connsiteX6582" fmla="*/ 2867661 w 6891715"/>
                <a:gd name="connsiteY6582" fmla="*/ 3252402 h 6367455"/>
                <a:gd name="connsiteX6583" fmla="*/ 2867661 w 6891715"/>
                <a:gd name="connsiteY6583" fmla="*/ 3241921 h 6367455"/>
                <a:gd name="connsiteX6584" fmla="*/ 2890527 w 6891715"/>
                <a:gd name="connsiteY6584" fmla="*/ 3243826 h 6367455"/>
                <a:gd name="connsiteX6585" fmla="*/ 2892750 w 6891715"/>
                <a:gd name="connsiteY6585" fmla="*/ 3222863 h 6367455"/>
                <a:gd name="connsiteX6586" fmla="*/ 2821930 w 6891715"/>
                <a:gd name="connsiteY6586" fmla="*/ 3147590 h 6367455"/>
                <a:gd name="connsiteX6587" fmla="*/ 2812084 w 6891715"/>
                <a:gd name="connsiteY6587" fmla="*/ 3089788 h 6367455"/>
                <a:gd name="connsiteX6588" fmla="*/ 2795888 w 6891715"/>
                <a:gd name="connsiteY6588" fmla="*/ 3080260 h 6367455"/>
                <a:gd name="connsiteX6589" fmla="*/ 2787313 w 6891715"/>
                <a:gd name="connsiteY6589" fmla="*/ 3042465 h 6367455"/>
                <a:gd name="connsiteX6590" fmla="*/ 2772387 w 6891715"/>
                <a:gd name="connsiteY6590" fmla="*/ 3022457 h 6367455"/>
                <a:gd name="connsiteX6591" fmla="*/ 2790171 w 6891715"/>
                <a:gd name="connsiteY6591" fmla="*/ 3018328 h 6367455"/>
                <a:gd name="connsiteX6592" fmla="*/ 2793347 w 6891715"/>
                <a:gd name="connsiteY6592" fmla="*/ 3008801 h 6367455"/>
                <a:gd name="connsiteX6593" fmla="*/ 2779374 w 6891715"/>
                <a:gd name="connsiteY6593" fmla="*/ 2996097 h 6367455"/>
                <a:gd name="connsiteX6594" fmla="*/ 2775245 w 6891715"/>
                <a:gd name="connsiteY6594" fmla="*/ 2979263 h 6367455"/>
                <a:gd name="connsiteX6595" fmla="*/ 2779056 w 6891715"/>
                <a:gd name="connsiteY6595" fmla="*/ 2969736 h 6367455"/>
                <a:gd name="connsiteX6596" fmla="*/ 2779056 w 6891715"/>
                <a:gd name="connsiteY6596" fmla="*/ 2956077 h 6367455"/>
                <a:gd name="connsiteX6597" fmla="*/ 2768576 w 6891715"/>
                <a:gd name="connsiteY6597" fmla="*/ 2951632 h 6367455"/>
                <a:gd name="connsiteX6598" fmla="*/ 2756825 w 6891715"/>
                <a:gd name="connsiteY6598" fmla="*/ 2957348 h 6367455"/>
                <a:gd name="connsiteX6599" fmla="*/ 2739676 w 6891715"/>
                <a:gd name="connsiteY6599" fmla="*/ 2952267 h 6367455"/>
                <a:gd name="connsiteX6600" fmla="*/ 2741899 w 6891715"/>
                <a:gd name="connsiteY6600" fmla="*/ 2941467 h 6367455"/>
                <a:gd name="connsiteX6601" fmla="*/ 2779691 w 6891715"/>
                <a:gd name="connsiteY6601" fmla="*/ 2919236 h 6367455"/>
                <a:gd name="connsiteX6602" fmla="*/ 2763812 w 6891715"/>
                <a:gd name="connsiteY6602" fmla="*/ 2902720 h 6367455"/>
                <a:gd name="connsiteX6603" fmla="*/ 2759684 w 6891715"/>
                <a:gd name="connsiteY6603" fmla="*/ 2902720 h 6367455"/>
                <a:gd name="connsiteX6604" fmla="*/ 2756190 w 6891715"/>
                <a:gd name="connsiteY6604" fmla="*/ 2903038 h 6367455"/>
                <a:gd name="connsiteX6605" fmla="*/ 2753332 w 6891715"/>
                <a:gd name="connsiteY6605" fmla="*/ 2903672 h 6367455"/>
                <a:gd name="connsiteX6606" fmla="*/ 2752379 w 6891715"/>
                <a:gd name="connsiteY6606" fmla="*/ 2903989 h 6367455"/>
                <a:gd name="connsiteX6607" fmla="*/ 2752062 w 6891715"/>
                <a:gd name="connsiteY6607" fmla="*/ 2904623 h 6367455"/>
                <a:gd name="connsiteX6608" fmla="*/ 2751426 w 6891715"/>
                <a:gd name="connsiteY6608" fmla="*/ 2906529 h 6367455"/>
                <a:gd name="connsiteX6609" fmla="*/ 2751109 w 6891715"/>
                <a:gd name="connsiteY6609" fmla="*/ 2909072 h 6367455"/>
                <a:gd name="connsiteX6610" fmla="*/ 2751109 w 6891715"/>
                <a:gd name="connsiteY6610" fmla="*/ 2911930 h 6367455"/>
                <a:gd name="connsiteX6611" fmla="*/ 2751109 w 6891715"/>
                <a:gd name="connsiteY6611" fmla="*/ 2917011 h 6367455"/>
                <a:gd name="connsiteX6612" fmla="*/ 2751109 w 6891715"/>
                <a:gd name="connsiteY6612" fmla="*/ 2919236 h 6367455"/>
                <a:gd name="connsiteX6613" fmla="*/ 2745710 w 6891715"/>
                <a:gd name="connsiteY6613" fmla="*/ 2915423 h 6367455"/>
                <a:gd name="connsiteX6614" fmla="*/ 2746980 w 6891715"/>
                <a:gd name="connsiteY6614" fmla="*/ 2898272 h 6367455"/>
                <a:gd name="connsiteX6615" fmla="*/ 2733642 w 6891715"/>
                <a:gd name="connsiteY6615" fmla="*/ 2887156 h 6367455"/>
                <a:gd name="connsiteX6616" fmla="*/ 2729513 w 6891715"/>
                <a:gd name="connsiteY6616" fmla="*/ 2872231 h 6367455"/>
                <a:gd name="connsiteX6617" fmla="*/ 2720621 w 6891715"/>
                <a:gd name="connsiteY6617" fmla="*/ 2826815 h 6367455"/>
                <a:gd name="connsiteX6618" fmla="*/ 2717763 w 6891715"/>
                <a:gd name="connsiteY6618" fmla="*/ 2769962 h 6367455"/>
                <a:gd name="connsiteX6619" fmla="*/ 2718432 w 6891715"/>
                <a:gd name="connsiteY6619" fmla="*/ 2770111 h 6367455"/>
                <a:gd name="connsiteX6620" fmla="*/ 2705803 w 6891715"/>
                <a:gd name="connsiteY6620" fmla="*/ 2755583 h 6367455"/>
                <a:gd name="connsiteX6621" fmla="*/ 2681365 w 6891715"/>
                <a:gd name="connsiteY6621" fmla="*/ 2751773 h 6367455"/>
                <a:gd name="connsiteX6622" fmla="*/ 2680413 w 6891715"/>
                <a:gd name="connsiteY6622" fmla="*/ 2744153 h 6367455"/>
                <a:gd name="connsiteX6623" fmla="*/ 2666449 w 6891715"/>
                <a:gd name="connsiteY6623" fmla="*/ 2735898 h 6367455"/>
                <a:gd name="connsiteX6624" fmla="*/ 2677874 w 6891715"/>
                <a:gd name="connsiteY6624" fmla="*/ 2696847 h 6367455"/>
                <a:gd name="connsiteX6625" fmla="*/ 2668353 w 6891715"/>
                <a:gd name="connsiteY6625" fmla="*/ 2675893 h 6367455"/>
                <a:gd name="connsiteX6626" fmla="*/ 2668988 w 6891715"/>
                <a:gd name="connsiteY6626" fmla="*/ 2646365 h 6367455"/>
                <a:gd name="connsiteX6627" fmla="*/ 2675335 w 6891715"/>
                <a:gd name="connsiteY6627" fmla="*/ 2662240 h 6367455"/>
                <a:gd name="connsiteX6628" fmla="*/ 2678509 w 6891715"/>
                <a:gd name="connsiteY6628" fmla="*/ 2640968 h 6367455"/>
                <a:gd name="connsiteX6629" fmla="*/ 2676288 w 6891715"/>
                <a:gd name="connsiteY6629" fmla="*/ 2617791 h 6367455"/>
                <a:gd name="connsiteX6630" fmla="*/ 2655976 w 6891715"/>
                <a:gd name="connsiteY6630" fmla="*/ 2621282 h 6367455"/>
                <a:gd name="connsiteX6631" fmla="*/ 2646771 w 6891715"/>
                <a:gd name="connsiteY6631" fmla="*/ 2635889 h 6367455"/>
                <a:gd name="connsiteX6632" fmla="*/ 2659784 w 6891715"/>
                <a:gd name="connsiteY6632" fmla="*/ 2674939 h 6367455"/>
                <a:gd name="connsiteX6633" fmla="*/ 2657879 w 6891715"/>
                <a:gd name="connsiteY6633" fmla="*/ 2686687 h 6367455"/>
                <a:gd name="connsiteX6634" fmla="*/ 2649310 w 6891715"/>
                <a:gd name="connsiteY6634" fmla="*/ 2693036 h 6367455"/>
                <a:gd name="connsiteX6635" fmla="*/ 2646136 w 6891715"/>
                <a:gd name="connsiteY6635" fmla="*/ 2672717 h 6367455"/>
                <a:gd name="connsiteX6636" fmla="*/ 2642962 w 6891715"/>
                <a:gd name="connsiteY6636" fmla="*/ 2665414 h 6367455"/>
                <a:gd name="connsiteX6637" fmla="*/ 2643597 w 6891715"/>
                <a:gd name="connsiteY6637" fmla="*/ 2657159 h 6367455"/>
                <a:gd name="connsiteX6638" fmla="*/ 2631854 w 6891715"/>
                <a:gd name="connsiteY6638" fmla="*/ 2658430 h 6367455"/>
                <a:gd name="connsiteX6639" fmla="*/ 2637567 w 6891715"/>
                <a:gd name="connsiteY6639" fmla="*/ 2679067 h 6367455"/>
                <a:gd name="connsiteX6640" fmla="*/ 2632489 w 6891715"/>
                <a:gd name="connsiteY6640" fmla="*/ 2705737 h 6367455"/>
                <a:gd name="connsiteX6641" fmla="*/ 2650579 w 6891715"/>
                <a:gd name="connsiteY6641" fmla="*/ 2720341 h 6367455"/>
                <a:gd name="connsiteX6642" fmla="*/ 2647722 w 6891715"/>
                <a:gd name="connsiteY6642" fmla="*/ 2746693 h 6367455"/>
                <a:gd name="connsiteX6643" fmla="*/ 2636298 w 6891715"/>
                <a:gd name="connsiteY6643" fmla="*/ 2747963 h 6367455"/>
                <a:gd name="connsiteX6644" fmla="*/ 2633124 w 6891715"/>
                <a:gd name="connsiteY6644" fmla="*/ 2773998 h 6367455"/>
                <a:gd name="connsiteX6645" fmla="*/ 2623920 w 6891715"/>
                <a:gd name="connsiteY6645" fmla="*/ 2784475 h 6367455"/>
                <a:gd name="connsiteX6646" fmla="*/ 2600434 w 6891715"/>
                <a:gd name="connsiteY6646" fmla="*/ 2781934 h 6367455"/>
                <a:gd name="connsiteX6647" fmla="*/ 2586787 w 6891715"/>
                <a:gd name="connsiteY6647" fmla="*/ 2789236 h 6367455"/>
                <a:gd name="connsiteX6648" fmla="*/ 2571870 w 6891715"/>
                <a:gd name="connsiteY6648" fmla="*/ 2774633 h 6367455"/>
                <a:gd name="connsiteX6649" fmla="*/ 2577583 w 6891715"/>
                <a:gd name="connsiteY6649" fmla="*/ 2799714 h 6367455"/>
                <a:gd name="connsiteX6650" fmla="*/ 2549970 w 6891715"/>
                <a:gd name="connsiteY6650" fmla="*/ 2818130 h 6367455"/>
                <a:gd name="connsiteX6651" fmla="*/ 2544893 w 6891715"/>
                <a:gd name="connsiteY6651" fmla="*/ 2839084 h 6367455"/>
                <a:gd name="connsiteX6652" fmla="*/ 2529023 w 6891715"/>
                <a:gd name="connsiteY6652" fmla="*/ 2837179 h 6367455"/>
                <a:gd name="connsiteX6653" fmla="*/ 2524898 w 6891715"/>
                <a:gd name="connsiteY6653" fmla="*/ 2843846 h 6367455"/>
                <a:gd name="connsiteX6654" fmla="*/ 2536322 w 6891715"/>
                <a:gd name="connsiteY6654" fmla="*/ 2852736 h 6367455"/>
                <a:gd name="connsiteX6655" fmla="*/ 2528389 w 6891715"/>
                <a:gd name="connsiteY6655" fmla="*/ 2862578 h 6367455"/>
                <a:gd name="connsiteX6656" fmla="*/ 2517598 w 6891715"/>
                <a:gd name="connsiteY6656" fmla="*/ 2864483 h 6367455"/>
                <a:gd name="connsiteX6657" fmla="*/ 2509981 w 6891715"/>
                <a:gd name="connsiteY6657" fmla="*/ 2866389 h 6367455"/>
                <a:gd name="connsiteX6658" fmla="*/ 2506807 w 6891715"/>
                <a:gd name="connsiteY6658" fmla="*/ 2867023 h 6367455"/>
                <a:gd name="connsiteX6659" fmla="*/ 2504903 w 6891715"/>
                <a:gd name="connsiteY6659" fmla="*/ 2867975 h 6367455"/>
                <a:gd name="connsiteX6660" fmla="*/ 2504268 w 6891715"/>
                <a:gd name="connsiteY6660" fmla="*/ 2868928 h 6367455"/>
                <a:gd name="connsiteX6661" fmla="*/ 2503952 w 6891715"/>
                <a:gd name="connsiteY6661" fmla="*/ 2869563 h 6367455"/>
                <a:gd name="connsiteX6662" fmla="*/ 2502999 w 6891715"/>
                <a:gd name="connsiteY6662" fmla="*/ 2872103 h 6367455"/>
                <a:gd name="connsiteX6663" fmla="*/ 2501730 w 6891715"/>
                <a:gd name="connsiteY6663" fmla="*/ 2875277 h 6367455"/>
                <a:gd name="connsiteX6664" fmla="*/ 2500777 w 6891715"/>
                <a:gd name="connsiteY6664" fmla="*/ 2879088 h 6367455"/>
                <a:gd name="connsiteX6665" fmla="*/ 2499190 w 6891715"/>
                <a:gd name="connsiteY6665" fmla="*/ 2885437 h 6367455"/>
                <a:gd name="connsiteX6666" fmla="*/ 2498873 w 6891715"/>
                <a:gd name="connsiteY6666" fmla="*/ 2888295 h 6367455"/>
                <a:gd name="connsiteX6667" fmla="*/ 2479196 w 6891715"/>
                <a:gd name="connsiteY6667" fmla="*/ 2919092 h 6367455"/>
                <a:gd name="connsiteX6668" fmla="*/ 2452536 w 6891715"/>
                <a:gd name="connsiteY6668" fmla="*/ 2925442 h 6367455"/>
                <a:gd name="connsiteX6669" fmla="*/ 2434445 w 6891715"/>
                <a:gd name="connsiteY6669" fmla="*/ 2941316 h 6367455"/>
                <a:gd name="connsiteX6670" fmla="*/ 2412546 w 6891715"/>
                <a:gd name="connsiteY6670" fmla="*/ 2943856 h 6367455"/>
                <a:gd name="connsiteX6671" fmla="*/ 2406199 w 6891715"/>
                <a:gd name="connsiteY6671" fmla="*/ 2961954 h 6367455"/>
                <a:gd name="connsiteX6672" fmla="*/ 2358910 w 6891715"/>
                <a:gd name="connsiteY6672" fmla="*/ 2965446 h 6367455"/>
                <a:gd name="connsiteX6673" fmla="*/ 2325902 w 6891715"/>
                <a:gd name="connsiteY6673" fmla="*/ 2956239 h 6367455"/>
                <a:gd name="connsiteX6674" fmla="*/ 2291942 w 6891715"/>
                <a:gd name="connsiteY6674" fmla="*/ 2950206 h 6367455"/>
                <a:gd name="connsiteX6675" fmla="*/ 2297020 w 6891715"/>
                <a:gd name="connsiteY6675" fmla="*/ 2924807 h 6367455"/>
                <a:gd name="connsiteX6676" fmla="*/ 2267822 w 6891715"/>
                <a:gd name="connsiteY6676" fmla="*/ 2929252 h 6367455"/>
                <a:gd name="connsiteX6677" fmla="*/ 2226879 w 6891715"/>
                <a:gd name="connsiteY6677" fmla="*/ 2886389 h 6367455"/>
                <a:gd name="connsiteX6678" fmla="*/ 2197364 w 6891715"/>
                <a:gd name="connsiteY6678" fmla="*/ 2883216 h 6367455"/>
                <a:gd name="connsiteX6679" fmla="*/ 2191016 w 6891715"/>
                <a:gd name="connsiteY6679" fmla="*/ 2862578 h 6367455"/>
                <a:gd name="connsiteX6680" fmla="*/ 2178955 w 6891715"/>
                <a:gd name="connsiteY6680" fmla="*/ 2853371 h 6367455"/>
                <a:gd name="connsiteX6681" fmla="*/ 2188477 w 6891715"/>
                <a:gd name="connsiteY6681" fmla="*/ 2836226 h 6367455"/>
                <a:gd name="connsiteX6682" fmla="*/ 2197681 w 6891715"/>
                <a:gd name="connsiteY6682" fmla="*/ 2806700 h 6367455"/>
                <a:gd name="connsiteX6683" fmla="*/ 2216723 w 6891715"/>
                <a:gd name="connsiteY6683" fmla="*/ 2820034 h 6367455"/>
                <a:gd name="connsiteX6684" fmla="*/ 2224022 w 6891715"/>
                <a:gd name="connsiteY6684" fmla="*/ 2809240 h 6367455"/>
                <a:gd name="connsiteX6685" fmla="*/ 2253857 w 6891715"/>
                <a:gd name="connsiteY6685" fmla="*/ 2822891 h 6367455"/>
                <a:gd name="connsiteX6686" fmla="*/ 2244334 w 6891715"/>
                <a:gd name="connsiteY6686" fmla="*/ 2811462 h 6367455"/>
                <a:gd name="connsiteX6687" fmla="*/ 2243066 w 6891715"/>
                <a:gd name="connsiteY6687" fmla="*/ 2799714 h 6367455"/>
                <a:gd name="connsiteX6688" fmla="*/ 2283373 w 6891715"/>
                <a:gd name="connsiteY6688" fmla="*/ 2782569 h 6367455"/>
                <a:gd name="connsiteX6689" fmla="*/ 2235450 w 6891715"/>
                <a:gd name="connsiteY6689" fmla="*/ 2793365 h 6367455"/>
                <a:gd name="connsiteX6690" fmla="*/ 2224976 w 6891715"/>
                <a:gd name="connsiteY6690" fmla="*/ 2773679 h 6367455"/>
                <a:gd name="connsiteX6691" fmla="*/ 2235132 w 6891715"/>
                <a:gd name="connsiteY6691" fmla="*/ 2752408 h 6367455"/>
                <a:gd name="connsiteX6692" fmla="*/ 2251001 w 6891715"/>
                <a:gd name="connsiteY6692" fmla="*/ 2748280 h 6367455"/>
                <a:gd name="connsiteX6693" fmla="*/ 2258618 w 6891715"/>
                <a:gd name="connsiteY6693" fmla="*/ 2737486 h 6367455"/>
                <a:gd name="connsiteX6694" fmla="*/ 2242432 w 6891715"/>
                <a:gd name="connsiteY6694" fmla="*/ 2730184 h 6367455"/>
                <a:gd name="connsiteX6695" fmla="*/ 2245287 w 6891715"/>
                <a:gd name="connsiteY6695" fmla="*/ 2720658 h 6367455"/>
                <a:gd name="connsiteX6696" fmla="*/ 2261156 w 6891715"/>
                <a:gd name="connsiteY6696" fmla="*/ 2707958 h 6367455"/>
                <a:gd name="connsiteX6697" fmla="*/ 2261156 w 6891715"/>
                <a:gd name="connsiteY6697" fmla="*/ 2703514 h 6367455"/>
                <a:gd name="connsiteX6698" fmla="*/ 2245287 w 6891715"/>
                <a:gd name="connsiteY6698" fmla="*/ 2694307 h 6367455"/>
                <a:gd name="connsiteX6699" fmla="*/ 2232909 w 6891715"/>
                <a:gd name="connsiteY6699" fmla="*/ 2720024 h 6367455"/>
                <a:gd name="connsiteX6700" fmla="*/ 2214502 w 6891715"/>
                <a:gd name="connsiteY6700" fmla="*/ 2707641 h 6367455"/>
                <a:gd name="connsiteX6701" fmla="*/ 2211646 w 6891715"/>
                <a:gd name="connsiteY6701" fmla="*/ 2733675 h 6367455"/>
                <a:gd name="connsiteX6702" fmla="*/ 2197998 w 6891715"/>
                <a:gd name="connsiteY6702" fmla="*/ 2725421 h 6367455"/>
                <a:gd name="connsiteX6703" fmla="*/ 2197046 w 6891715"/>
                <a:gd name="connsiteY6703" fmla="*/ 2711768 h 6367455"/>
                <a:gd name="connsiteX6704" fmla="*/ 2191333 w 6891715"/>
                <a:gd name="connsiteY6704" fmla="*/ 2703196 h 6367455"/>
                <a:gd name="connsiteX6705" fmla="*/ 2204980 w 6891715"/>
                <a:gd name="connsiteY6705" fmla="*/ 2676845 h 6367455"/>
                <a:gd name="connsiteX6706" fmla="*/ 2223072 w 6891715"/>
                <a:gd name="connsiteY6706" fmla="*/ 2685099 h 6367455"/>
                <a:gd name="connsiteX6707" fmla="*/ 2224976 w 6891715"/>
                <a:gd name="connsiteY6707" fmla="*/ 2659700 h 6367455"/>
                <a:gd name="connsiteX6708" fmla="*/ 2227833 w 6891715"/>
                <a:gd name="connsiteY6708" fmla="*/ 2657478 h 6367455"/>
                <a:gd name="connsiteX6709" fmla="*/ 2233862 w 6891715"/>
                <a:gd name="connsiteY6709" fmla="*/ 2652715 h 6367455"/>
                <a:gd name="connsiteX6710" fmla="*/ 2237035 w 6891715"/>
                <a:gd name="connsiteY6710" fmla="*/ 2649540 h 6367455"/>
                <a:gd name="connsiteX6711" fmla="*/ 2239257 w 6891715"/>
                <a:gd name="connsiteY6711" fmla="*/ 2646683 h 6367455"/>
                <a:gd name="connsiteX6712" fmla="*/ 2241161 w 6891715"/>
                <a:gd name="connsiteY6712" fmla="*/ 2644460 h 6367455"/>
                <a:gd name="connsiteX6713" fmla="*/ 2241479 w 6891715"/>
                <a:gd name="connsiteY6713" fmla="*/ 2643508 h 6367455"/>
                <a:gd name="connsiteX6714" fmla="*/ 2241479 w 6891715"/>
                <a:gd name="connsiteY6714" fmla="*/ 2642873 h 6367455"/>
                <a:gd name="connsiteX6715" fmla="*/ 2241479 w 6891715"/>
                <a:gd name="connsiteY6715" fmla="*/ 2642555 h 6367455"/>
                <a:gd name="connsiteX6716" fmla="*/ 2241798 w 6891715"/>
                <a:gd name="connsiteY6716" fmla="*/ 2642555 h 6367455"/>
                <a:gd name="connsiteX6717" fmla="*/ 2243702 w 6891715"/>
                <a:gd name="connsiteY6717" fmla="*/ 2642873 h 6367455"/>
                <a:gd name="connsiteX6718" fmla="*/ 2248461 w 6891715"/>
                <a:gd name="connsiteY6718" fmla="*/ 2646048 h 6367455"/>
                <a:gd name="connsiteX6719" fmla="*/ 2256713 w 6891715"/>
                <a:gd name="connsiteY6719" fmla="*/ 2651127 h 6367455"/>
                <a:gd name="connsiteX6720" fmla="*/ 2264966 w 6891715"/>
                <a:gd name="connsiteY6720" fmla="*/ 2632078 h 6367455"/>
                <a:gd name="connsiteX6721" fmla="*/ 2259571 w 6891715"/>
                <a:gd name="connsiteY6721" fmla="*/ 2626999 h 6367455"/>
                <a:gd name="connsiteX6722" fmla="*/ 2242432 w 6891715"/>
                <a:gd name="connsiteY6722" fmla="*/ 2639698 h 6367455"/>
                <a:gd name="connsiteX6723" fmla="*/ 2232909 w 6891715"/>
                <a:gd name="connsiteY6723" fmla="*/ 2632395 h 6367455"/>
                <a:gd name="connsiteX6724" fmla="*/ 2216406 w 6891715"/>
                <a:gd name="connsiteY6724" fmla="*/ 2645095 h 6367455"/>
                <a:gd name="connsiteX6725" fmla="*/ 2211646 w 6891715"/>
                <a:gd name="connsiteY6725" fmla="*/ 2633665 h 6367455"/>
                <a:gd name="connsiteX6726" fmla="*/ 2225609 w 6891715"/>
                <a:gd name="connsiteY6726" fmla="*/ 2614615 h 6367455"/>
                <a:gd name="connsiteX6727" fmla="*/ 2237035 w 6891715"/>
                <a:gd name="connsiteY6727" fmla="*/ 2592073 h 6367455"/>
                <a:gd name="connsiteX6728" fmla="*/ 2260205 w 6891715"/>
                <a:gd name="connsiteY6728" fmla="*/ 2583819 h 6367455"/>
                <a:gd name="connsiteX6729" fmla="*/ 2263060 w 6891715"/>
                <a:gd name="connsiteY6729" fmla="*/ 2568896 h 6367455"/>
                <a:gd name="connsiteX6730" fmla="*/ 2245287 w 6891715"/>
                <a:gd name="connsiteY6730" fmla="*/ 2569214 h 6367455"/>
                <a:gd name="connsiteX6731" fmla="*/ 2264013 w 6891715"/>
                <a:gd name="connsiteY6731" fmla="*/ 2548576 h 6367455"/>
                <a:gd name="connsiteX6732" fmla="*/ 2274486 w 6891715"/>
                <a:gd name="connsiteY6732" fmla="*/ 2524764 h 6367455"/>
                <a:gd name="connsiteX6733" fmla="*/ 2276390 w 6891715"/>
                <a:gd name="connsiteY6733" fmla="*/ 2521589 h 6367455"/>
                <a:gd name="connsiteX6734" fmla="*/ 2288133 w 6891715"/>
                <a:gd name="connsiteY6734" fmla="*/ 2517779 h 6367455"/>
                <a:gd name="connsiteX6735" fmla="*/ 2285278 w 6891715"/>
                <a:gd name="connsiteY6735" fmla="*/ 2560324 h 6367455"/>
                <a:gd name="connsiteX6736" fmla="*/ 2292893 w 6891715"/>
                <a:gd name="connsiteY6736" fmla="*/ 2570485 h 6367455"/>
                <a:gd name="connsiteX6737" fmla="*/ 2297656 w 6891715"/>
                <a:gd name="connsiteY6737" fmla="*/ 2512700 h 6367455"/>
                <a:gd name="connsiteX6738" fmla="*/ 2328123 w 6891715"/>
                <a:gd name="connsiteY6738" fmla="*/ 2498726 h 6367455"/>
                <a:gd name="connsiteX6739" fmla="*/ 2315429 w 6891715"/>
                <a:gd name="connsiteY6739" fmla="*/ 2494594 h 6367455"/>
                <a:gd name="connsiteX6740" fmla="*/ 2290038 w 6891715"/>
                <a:gd name="connsiteY6740" fmla="*/ 2503489 h 6367455"/>
                <a:gd name="connsiteX6741" fmla="*/ 2293212 w 6891715"/>
                <a:gd name="connsiteY6741" fmla="*/ 2487610 h 6367455"/>
                <a:gd name="connsiteX6742" fmla="*/ 2278612 w 6891715"/>
                <a:gd name="connsiteY6742" fmla="*/ 2503489 h 6367455"/>
                <a:gd name="connsiteX6743" fmla="*/ 2250048 w 6891715"/>
                <a:gd name="connsiteY6743" fmla="*/ 2517144 h 6367455"/>
                <a:gd name="connsiteX6744" fmla="*/ 2241798 w 6891715"/>
                <a:gd name="connsiteY6744" fmla="*/ 2546990 h 6367455"/>
                <a:gd name="connsiteX6745" fmla="*/ 2213550 w 6891715"/>
                <a:gd name="connsiteY6745" fmla="*/ 2566039 h 6367455"/>
                <a:gd name="connsiteX6746" fmla="*/ 2206249 w 6891715"/>
                <a:gd name="connsiteY6746" fmla="*/ 2575564 h 6367455"/>
                <a:gd name="connsiteX6747" fmla="*/ 2183715 w 6891715"/>
                <a:gd name="connsiteY6747" fmla="*/ 2563182 h 6367455"/>
                <a:gd name="connsiteX6748" fmla="*/ 2169117 w 6891715"/>
                <a:gd name="connsiteY6748" fmla="*/ 2573658 h 6367455"/>
                <a:gd name="connsiteX6749" fmla="*/ 2149756 w 6891715"/>
                <a:gd name="connsiteY6749" fmla="*/ 2544449 h 6367455"/>
                <a:gd name="connsiteX6750" fmla="*/ 2149439 w 6891715"/>
                <a:gd name="connsiteY6750" fmla="*/ 2535242 h 6367455"/>
                <a:gd name="connsiteX6751" fmla="*/ 2166578 w 6891715"/>
                <a:gd name="connsiteY6751" fmla="*/ 2537146 h 6367455"/>
                <a:gd name="connsiteX6752" fmla="*/ 2168800 w 6891715"/>
                <a:gd name="connsiteY6752" fmla="*/ 2516191 h 6367455"/>
                <a:gd name="connsiteX6753" fmla="*/ 2183399 w 6891715"/>
                <a:gd name="connsiteY6753" fmla="*/ 2530480 h 6367455"/>
                <a:gd name="connsiteX6754" fmla="*/ 2216088 w 6891715"/>
                <a:gd name="connsiteY6754" fmla="*/ 2509202 h 6367455"/>
                <a:gd name="connsiteX6755" fmla="*/ 2187842 w 6891715"/>
                <a:gd name="connsiteY6755" fmla="*/ 2511428 h 6367455"/>
                <a:gd name="connsiteX6756" fmla="*/ 2178955 w 6891715"/>
                <a:gd name="connsiteY6756" fmla="*/ 2506347 h 6367455"/>
                <a:gd name="connsiteX6757" fmla="*/ 2176734 w 6891715"/>
                <a:gd name="connsiteY6757" fmla="*/ 2489517 h 6367455"/>
                <a:gd name="connsiteX6758" fmla="*/ 2203076 w 6891715"/>
                <a:gd name="connsiteY6758" fmla="*/ 2475554 h 6367455"/>
                <a:gd name="connsiteX6759" fmla="*/ 2181178 w 6891715"/>
                <a:gd name="connsiteY6759" fmla="*/ 2477773 h 6367455"/>
                <a:gd name="connsiteX6760" fmla="*/ 2181813 w 6891715"/>
                <a:gd name="connsiteY6760" fmla="*/ 2465073 h 6367455"/>
                <a:gd name="connsiteX6761" fmla="*/ 2169117 w 6891715"/>
                <a:gd name="connsiteY6761" fmla="*/ 2453962 h 6367455"/>
                <a:gd name="connsiteX6762" fmla="*/ 2180543 w 6891715"/>
                <a:gd name="connsiteY6762" fmla="*/ 2439040 h 6367455"/>
                <a:gd name="connsiteX6763" fmla="*/ 2172290 w 6891715"/>
                <a:gd name="connsiteY6763" fmla="*/ 2438087 h 6367455"/>
                <a:gd name="connsiteX6764" fmla="*/ 2159594 w 6891715"/>
                <a:gd name="connsiteY6764" fmla="*/ 2444438 h 6367455"/>
                <a:gd name="connsiteX6765" fmla="*/ 2141505 w 6891715"/>
                <a:gd name="connsiteY6765" fmla="*/ 2433007 h 6367455"/>
                <a:gd name="connsiteX6766" fmla="*/ 2149756 w 6891715"/>
                <a:gd name="connsiteY6766" fmla="*/ 2422530 h 6367455"/>
                <a:gd name="connsiteX6767" fmla="*/ 2138331 w 6891715"/>
                <a:gd name="connsiteY6767" fmla="*/ 2421258 h 6367455"/>
                <a:gd name="connsiteX6768" fmla="*/ 2143091 w 6891715"/>
                <a:gd name="connsiteY6768" fmla="*/ 2403163 h 6367455"/>
                <a:gd name="connsiteX6769" fmla="*/ 2158959 w 6891715"/>
                <a:gd name="connsiteY6769" fmla="*/ 2402208 h 6367455"/>
                <a:gd name="connsiteX6770" fmla="*/ 2184669 w 6891715"/>
                <a:gd name="connsiteY6770" fmla="*/ 2408243 h 6367455"/>
                <a:gd name="connsiteX6771" fmla="*/ 2209741 w 6891715"/>
                <a:gd name="connsiteY6771" fmla="*/ 2392366 h 6367455"/>
                <a:gd name="connsiteX6772" fmla="*/ 2253223 w 6891715"/>
                <a:gd name="connsiteY6772" fmla="*/ 2401575 h 6367455"/>
                <a:gd name="connsiteX6773" fmla="*/ 2274486 w 6891715"/>
                <a:gd name="connsiteY6773" fmla="*/ 2389510 h 6367455"/>
                <a:gd name="connsiteX6774" fmla="*/ 2317968 w 6891715"/>
                <a:gd name="connsiteY6774" fmla="*/ 2416815 h 6367455"/>
                <a:gd name="connsiteX6775" fmla="*/ 2312891 w 6891715"/>
                <a:gd name="connsiteY6775" fmla="*/ 2438722 h 6367455"/>
                <a:gd name="connsiteX6776" fmla="*/ 2328441 w 6891715"/>
                <a:gd name="connsiteY6776" fmla="*/ 2426022 h 6367455"/>
                <a:gd name="connsiteX6777" fmla="*/ 2341136 w 6891715"/>
                <a:gd name="connsiteY6777" fmla="*/ 2440627 h 6367455"/>
                <a:gd name="connsiteX6778" fmla="*/ 2347484 w 6891715"/>
                <a:gd name="connsiteY6778" fmla="*/ 2426022 h 6367455"/>
                <a:gd name="connsiteX6779" fmla="*/ 2329710 w 6891715"/>
                <a:gd name="connsiteY6779" fmla="*/ 2412053 h 6367455"/>
                <a:gd name="connsiteX6780" fmla="*/ 2325902 w 6891715"/>
                <a:gd name="connsiteY6780" fmla="*/ 2398716 h 6367455"/>
                <a:gd name="connsiteX6781" fmla="*/ 2386204 w 6891715"/>
                <a:gd name="connsiteY6781" fmla="*/ 2376172 h 6367455"/>
                <a:gd name="connsiteX6782" fmla="*/ 2384935 w 6891715"/>
                <a:gd name="connsiteY6782" fmla="*/ 2359030 h 6367455"/>
                <a:gd name="connsiteX6783" fmla="*/ 2353197 w 6891715"/>
                <a:gd name="connsiteY6783" fmla="*/ 2371094 h 6367455"/>
                <a:gd name="connsiteX6784" fmla="*/ 2361765 w 6891715"/>
                <a:gd name="connsiteY6784" fmla="*/ 2356172 h 6367455"/>
                <a:gd name="connsiteX6785" fmla="*/ 2361448 w 6891715"/>
                <a:gd name="connsiteY6785" fmla="*/ 2331725 h 6367455"/>
                <a:gd name="connsiteX6786" fmla="*/ 2383348 w 6891715"/>
                <a:gd name="connsiteY6786" fmla="*/ 2299021 h 6367455"/>
                <a:gd name="connsiteX6787" fmla="*/ 2345898 w 6891715"/>
                <a:gd name="connsiteY6787" fmla="*/ 2332040 h 6367455"/>
                <a:gd name="connsiteX6788" fmla="*/ 2345898 w 6891715"/>
                <a:gd name="connsiteY6788" fmla="*/ 2368872 h 6367455"/>
                <a:gd name="connsiteX6789" fmla="*/ 2330346 w 6891715"/>
                <a:gd name="connsiteY6789" fmla="*/ 2378397 h 6367455"/>
                <a:gd name="connsiteX6790" fmla="*/ 2320824 w 6891715"/>
                <a:gd name="connsiteY6790" fmla="*/ 2367285 h 6367455"/>
                <a:gd name="connsiteX6791" fmla="*/ 2313208 w 6891715"/>
                <a:gd name="connsiteY6791" fmla="*/ 2374587 h 6367455"/>
                <a:gd name="connsiteX6792" fmla="*/ 2271948 w 6891715"/>
                <a:gd name="connsiteY6792" fmla="*/ 2374904 h 6367455"/>
                <a:gd name="connsiteX6793" fmla="*/ 2271948 w 6891715"/>
                <a:gd name="connsiteY6793" fmla="*/ 2363157 h 6367455"/>
                <a:gd name="connsiteX6794" fmla="*/ 2287500 w 6891715"/>
                <a:gd name="connsiteY6794" fmla="*/ 2339979 h 6367455"/>
                <a:gd name="connsiteX6795" fmla="*/ 2263378 w 6891715"/>
                <a:gd name="connsiteY6795" fmla="*/ 2359030 h 6367455"/>
                <a:gd name="connsiteX6796" fmla="*/ 2263378 w 6891715"/>
                <a:gd name="connsiteY6796" fmla="*/ 2376172 h 6367455"/>
                <a:gd name="connsiteX6797" fmla="*/ 2245605 w 6891715"/>
                <a:gd name="connsiteY6797" fmla="*/ 2379350 h 6367455"/>
                <a:gd name="connsiteX6798" fmla="*/ 2210694 w 6891715"/>
                <a:gd name="connsiteY6798" fmla="*/ 2377443 h 6367455"/>
                <a:gd name="connsiteX6799" fmla="*/ 2176100 w 6891715"/>
                <a:gd name="connsiteY6799" fmla="*/ 2399987 h 6367455"/>
                <a:gd name="connsiteX6800" fmla="*/ 2153882 w 6891715"/>
                <a:gd name="connsiteY6800" fmla="*/ 2391732 h 6367455"/>
                <a:gd name="connsiteX6801" fmla="*/ 2145948 w 6891715"/>
                <a:gd name="connsiteY6801" fmla="*/ 2379350 h 6367455"/>
                <a:gd name="connsiteX6802" fmla="*/ 2160864 w 6891715"/>
                <a:gd name="connsiteY6802" fmla="*/ 2371729 h 6367455"/>
                <a:gd name="connsiteX6803" fmla="*/ 2136427 w 6891715"/>
                <a:gd name="connsiteY6803" fmla="*/ 2362204 h 6367455"/>
                <a:gd name="connsiteX6804" fmla="*/ 2178639 w 6891715"/>
                <a:gd name="connsiteY6804" fmla="*/ 2342201 h 6367455"/>
                <a:gd name="connsiteX6805" fmla="*/ 2167847 w 6891715"/>
                <a:gd name="connsiteY6805" fmla="*/ 2339979 h 6367455"/>
                <a:gd name="connsiteX6806" fmla="*/ 2173243 w 6891715"/>
                <a:gd name="connsiteY6806" fmla="*/ 2326326 h 6367455"/>
                <a:gd name="connsiteX6807" fmla="*/ 2188160 w 6891715"/>
                <a:gd name="connsiteY6807" fmla="*/ 2322834 h 6367455"/>
                <a:gd name="connsiteX6808" fmla="*/ 2158008 w 6891715"/>
                <a:gd name="connsiteY6808" fmla="*/ 2303150 h 6367455"/>
                <a:gd name="connsiteX6809" fmla="*/ 2166578 w 6891715"/>
                <a:gd name="connsiteY6809" fmla="*/ 2294574 h 6367455"/>
                <a:gd name="connsiteX6810" fmla="*/ 2133571 w 6891715"/>
                <a:gd name="connsiteY6810" fmla="*/ 2274889 h 6367455"/>
                <a:gd name="connsiteX6811" fmla="*/ 2157057 w 6891715"/>
                <a:gd name="connsiteY6811" fmla="*/ 2271715 h 6367455"/>
                <a:gd name="connsiteX6812" fmla="*/ 2154518 w 6891715"/>
                <a:gd name="connsiteY6812" fmla="*/ 2256790 h 6367455"/>
                <a:gd name="connsiteX6813" fmla="*/ 2160864 w 6891715"/>
                <a:gd name="connsiteY6813" fmla="*/ 2256790 h 6367455"/>
                <a:gd name="connsiteX6814" fmla="*/ 2173560 w 6891715"/>
                <a:gd name="connsiteY6814" fmla="*/ 2244090 h 6367455"/>
                <a:gd name="connsiteX6815" fmla="*/ 2187525 w 6891715"/>
                <a:gd name="connsiteY6815" fmla="*/ 2258697 h 6367455"/>
                <a:gd name="connsiteX6816" fmla="*/ 2200219 w 6891715"/>
                <a:gd name="connsiteY6816" fmla="*/ 2265998 h 6367455"/>
                <a:gd name="connsiteX6817" fmla="*/ 2203395 w 6891715"/>
                <a:gd name="connsiteY6817" fmla="*/ 2253298 h 6367455"/>
                <a:gd name="connsiteX6818" fmla="*/ 2226246 w 6891715"/>
                <a:gd name="connsiteY6818" fmla="*/ 2245361 h 6367455"/>
                <a:gd name="connsiteX6819" fmla="*/ 2252906 w 6891715"/>
                <a:gd name="connsiteY6819" fmla="*/ 2258377 h 6367455"/>
                <a:gd name="connsiteX6820" fmla="*/ 2266552 w 6891715"/>
                <a:gd name="connsiteY6820" fmla="*/ 2244090 h 6367455"/>
                <a:gd name="connsiteX6821" fmla="*/ 2266552 w 6891715"/>
                <a:gd name="connsiteY6821" fmla="*/ 2235835 h 6367455"/>
                <a:gd name="connsiteX6822" fmla="*/ 2213550 w 6891715"/>
                <a:gd name="connsiteY6822" fmla="*/ 2243773 h 6367455"/>
                <a:gd name="connsiteX6823" fmla="*/ 2197681 w 6891715"/>
                <a:gd name="connsiteY6823" fmla="*/ 2239644 h 6367455"/>
                <a:gd name="connsiteX6824" fmla="*/ 2204029 w 6891715"/>
                <a:gd name="connsiteY6824" fmla="*/ 2231072 h 6367455"/>
                <a:gd name="connsiteX6825" fmla="*/ 2233862 w 6891715"/>
                <a:gd name="connsiteY6825" fmla="*/ 2227898 h 6367455"/>
                <a:gd name="connsiteX6826" fmla="*/ 2254492 w 6891715"/>
                <a:gd name="connsiteY6826" fmla="*/ 2222181 h 6367455"/>
                <a:gd name="connsiteX6827" fmla="*/ 2236401 w 6891715"/>
                <a:gd name="connsiteY6827" fmla="*/ 2212020 h 6367455"/>
                <a:gd name="connsiteX6828" fmla="*/ 2249414 w 6891715"/>
                <a:gd name="connsiteY6828" fmla="*/ 2203448 h 6367455"/>
                <a:gd name="connsiteX6829" fmla="*/ 2244970 w 6891715"/>
                <a:gd name="connsiteY6829" fmla="*/ 2194876 h 6367455"/>
                <a:gd name="connsiteX6830" fmla="*/ 2230053 w 6891715"/>
                <a:gd name="connsiteY6830" fmla="*/ 2187889 h 6367455"/>
                <a:gd name="connsiteX6831" fmla="*/ 2238304 w 6891715"/>
                <a:gd name="connsiteY6831" fmla="*/ 2165664 h 6367455"/>
                <a:gd name="connsiteX6832" fmla="*/ 2261791 w 6891715"/>
                <a:gd name="connsiteY6832" fmla="*/ 2150423 h 6367455"/>
                <a:gd name="connsiteX6833" fmla="*/ 2278612 w 6891715"/>
                <a:gd name="connsiteY6833" fmla="*/ 2184079 h 6367455"/>
                <a:gd name="connsiteX6834" fmla="*/ 2285912 w 6891715"/>
                <a:gd name="connsiteY6834" fmla="*/ 2178682 h 6367455"/>
                <a:gd name="connsiteX6835" fmla="*/ 2279565 w 6891715"/>
                <a:gd name="connsiteY6835" fmla="*/ 2166298 h 6367455"/>
                <a:gd name="connsiteX6836" fmla="*/ 2281469 w 6891715"/>
                <a:gd name="connsiteY6836" fmla="*/ 2138677 h 6367455"/>
                <a:gd name="connsiteX6837" fmla="*/ 2300512 w 6891715"/>
                <a:gd name="connsiteY6837" fmla="*/ 2135500 h 6367455"/>
                <a:gd name="connsiteX6838" fmla="*/ 2314476 w 6891715"/>
                <a:gd name="connsiteY6838" fmla="*/ 2151058 h 6367455"/>
                <a:gd name="connsiteX6839" fmla="*/ 2307177 w 6891715"/>
                <a:gd name="connsiteY6839" fmla="*/ 2195194 h 6367455"/>
                <a:gd name="connsiteX6840" fmla="*/ 2318920 w 6891715"/>
                <a:gd name="connsiteY6840" fmla="*/ 2195194 h 6367455"/>
                <a:gd name="connsiteX6841" fmla="*/ 2329076 w 6891715"/>
                <a:gd name="connsiteY6841" fmla="*/ 2158361 h 6367455"/>
                <a:gd name="connsiteX6842" fmla="*/ 2356688 w 6891715"/>
                <a:gd name="connsiteY6842" fmla="*/ 2158044 h 6367455"/>
                <a:gd name="connsiteX6843" fmla="*/ 2361131 w 6891715"/>
                <a:gd name="connsiteY6843" fmla="*/ 2146612 h 6367455"/>
                <a:gd name="connsiteX6844" fmla="*/ 2321776 w 6891715"/>
                <a:gd name="connsiteY6844" fmla="*/ 2142486 h 6367455"/>
                <a:gd name="connsiteX6845" fmla="*/ 2319237 w 6891715"/>
                <a:gd name="connsiteY6845" fmla="*/ 2125021 h 6367455"/>
                <a:gd name="connsiteX6846" fmla="*/ 2297020 w 6891715"/>
                <a:gd name="connsiteY6846" fmla="*/ 2113274 h 6367455"/>
                <a:gd name="connsiteX6847" fmla="*/ 2285594 w 6891715"/>
                <a:gd name="connsiteY6847" fmla="*/ 2125021 h 6367455"/>
                <a:gd name="connsiteX6848" fmla="*/ 2278294 w 6891715"/>
                <a:gd name="connsiteY6848" fmla="*/ 2118988 h 6367455"/>
                <a:gd name="connsiteX6849" fmla="*/ 2283373 w 6891715"/>
                <a:gd name="connsiteY6849" fmla="*/ 2109465 h 6367455"/>
                <a:gd name="connsiteX6850" fmla="*/ 2297973 w 6891715"/>
                <a:gd name="connsiteY6850" fmla="*/ 2100891 h 6367455"/>
                <a:gd name="connsiteX6851" fmla="*/ 2310667 w 6891715"/>
                <a:gd name="connsiteY6851" fmla="*/ 2099304 h 6367455"/>
                <a:gd name="connsiteX6852" fmla="*/ 2326855 w 6891715"/>
                <a:gd name="connsiteY6852" fmla="*/ 2092953 h 6367455"/>
                <a:gd name="connsiteX6853" fmla="*/ 2344627 w 6891715"/>
                <a:gd name="connsiteY6853" fmla="*/ 2103432 h 6367455"/>
                <a:gd name="connsiteX6854" fmla="*/ 2352880 w 6891715"/>
                <a:gd name="connsiteY6854" fmla="*/ 2098033 h 6367455"/>
                <a:gd name="connsiteX6855" fmla="*/ 2373509 w 6891715"/>
                <a:gd name="connsiteY6855" fmla="*/ 2117719 h 6367455"/>
                <a:gd name="connsiteX6856" fmla="*/ 2388426 w 6891715"/>
                <a:gd name="connsiteY6856" fmla="*/ 2113591 h 6367455"/>
                <a:gd name="connsiteX6857" fmla="*/ 2390965 w 6891715"/>
                <a:gd name="connsiteY6857" fmla="*/ 2100891 h 6367455"/>
                <a:gd name="connsiteX6858" fmla="*/ 2364623 w 6891715"/>
                <a:gd name="connsiteY6858" fmla="*/ 2097082 h 6367455"/>
                <a:gd name="connsiteX6859" fmla="*/ 2364623 w 6891715"/>
                <a:gd name="connsiteY6859" fmla="*/ 2087237 h 6367455"/>
                <a:gd name="connsiteX6860" fmla="*/ 2392868 w 6891715"/>
                <a:gd name="connsiteY6860" fmla="*/ 2073585 h 6367455"/>
                <a:gd name="connsiteX6861" fmla="*/ 2361131 w 6891715"/>
                <a:gd name="connsiteY6861" fmla="*/ 2063426 h 6367455"/>
                <a:gd name="connsiteX6862" fmla="*/ 2344309 w 6891715"/>
                <a:gd name="connsiteY6862" fmla="*/ 2067553 h 6367455"/>
                <a:gd name="connsiteX6863" fmla="*/ 2321141 w 6891715"/>
                <a:gd name="connsiteY6863" fmla="*/ 2069141 h 6367455"/>
                <a:gd name="connsiteX6864" fmla="*/ 2338915 w 6891715"/>
                <a:gd name="connsiteY6864" fmla="*/ 2050726 h 6367455"/>
                <a:gd name="connsiteX6865" fmla="*/ 2320824 w 6891715"/>
                <a:gd name="connsiteY6865" fmla="*/ 2045646 h 6367455"/>
                <a:gd name="connsiteX6866" fmla="*/ 2318602 w 6891715"/>
                <a:gd name="connsiteY6866" fmla="*/ 2029776 h 6367455"/>
                <a:gd name="connsiteX6867" fmla="*/ 2346849 w 6891715"/>
                <a:gd name="connsiteY6867" fmla="*/ 2010726 h 6367455"/>
                <a:gd name="connsiteX6868" fmla="*/ 2363987 w 6891715"/>
                <a:gd name="connsiteY6868" fmla="*/ 2025013 h 6367455"/>
                <a:gd name="connsiteX6869" fmla="*/ 2377953 w 6891715"/>
                <a:gd name="connsiteY6869" fmla="*/ 2033586 h 6367455"/>
                <a:gd name="connsiteX6870" fmla="*/ 2390330 w 6891715"/>
                <a:gd name="connsiteY6870" fmla="*/ 2019933 h 6367455"/>
                <a:gd name="connsiteX6871" fmla="*/ 2395725 w 6891715"/>
                <a:gd name="connsiteY6871" fmla="*/ 2026918 h 6367455"/>
                <a:gd name="connsiteX6872" fmla="*/ 2422068 w 6891715"/>
                <a:gd name="connsiteY6872" fmla="*/ 2016441 h 6367455"/>
                <a:gd name="connsiteX6873" fmla="*/ 2401756 w 6891715"/>
                <a:gd name="connsiteY6873" fmla="*/ 1998661 h 6367455"/>
                <a:gd name="connsiteX6874" fmla="*/ 2384935 w 6891715"/>
                <a:gd name="connsiteY6874" fmla="*/ 2011360 h 6367455"/>
                <a:gd name="connsiteX6875" fmla="*/ 2370336 w 6891715"/>
                <a:gd name="connsiteY6875" fmla="*/ 2004376 h 6367455"/>
                <a:gd name="connsiteX6876" fmla="*/ 2373191 w 6891715"/>
                <a:gd name="connsiteY6876" fmla="*/ 1984056 h 6367455"/>
                <a:gd name="connsiteX6877" fmla="*/ 2394138 w 6891715"/>
                <a:gd name="connsiteY6877" fmla="*/ 1977706 h 6367455"/>
                <a:gd name="connsiteX6878" fmla="*/ 2409055 w 6891715"/>
                <a:gd name="connsiteY6878" fmla="*/ 1966911 h 6367455"/>
                <a:gd name="connsiteX6879" fmla="*/ 2423655 w 6891715"/>
                <a:gd name="connsiteY6879" fmla="*/ 1967864 h 6367455"/>
                <a:gd name="connsiteX6880" fmla="*/ 2424608 w 6891715"/>
                <a:gd name="connsiteY6880" fmla="*/ 1955164 h 6367455"/>
                <a:gd name="connsiteX6881" fmla="*/ 2438570 w 6891715"/>
                <a:gd name="connsiteY6881" fmla="*/ 1958338 h 6367455"/>
                <a:gd name="connsiteX6882" fmla="*/ 2445870 w 6891715"/>
                <a:gd name="connsiteY6882" fmla="*/ 1965324 h 6367455"/>
                <a:gd name="connsiteX6883" fmla="*/ 2460787 w 6891715"/>
                <a:gd name="connsiteY6883" fmla="*/ 1944051 h 6367455"/>
                <a:gd name="connsiteX6884" fmla="*/ 2480465 w 6891715"/>
                <a:gd name="connsiteY6884" fmla="*/ 1914841 h 6367455"/>
                <a:gd name="connsiteX6885" fmla="*/ 2502364 w 6891715"/>
                <a:gd name="connsiteY6885" fmla="*/ 1913254 h 6367455"/>
                <a:gd name="connsiteX6886" fmla="*/ 2520455 w 6891715"/>
                <a:gd name="connsiteY6886" fmla="*/ 1906904 h 6367455"/>
                <a:gd name="connsiteX6887" fmla="*/ 2529341 w 6891715"/>
                <a:gd name="connsiteY6887" fmla="*/ 1928811 h 6367455"/>
                <a:gd name="connsiteX6888" fmla="*/ 2553461 w 6891715"/>
                <a:gd name="connsiteY6888" fmla="*/ 1919286 h 6367455"/>
                <a:gd name="connsiteX6889" fmla="*/ 2543941 w 6891715"/>
                <a:gd name="connsiteY6889" fmla="*/ 1902459 h 6367455"/>
                <a:gd name="connsiteX6890" fmla="*/ 2538228 w 6891715"/>
                <a:gd name="connsiteY6890" fmla="*/ 1886901 h 6367455"/>
                <a:gd name="connsiteX6891" fmla="*/ 2585518 w 6891715"/>
                <a:gd name="connsiteY6891" fmla="*/ 1865312 h 6367455"/>
                <a:gd name="connsiteX6892" fmla="*/ 2609319 w 6891715"/>
                <a:gd name="connsiteY6892" fmla="*/ 1891347 h 6367455"/>
                <a:gd name="connsiteX6893" fmla="*/ 2603925 w 6891715"/>
                <a:gd name="connsiteY6893" fmla="*/ 1913254 h 6367455"/>
                <a:gd name="connsiteX6894" fmla="*/ 2607415 w 6891715"/>
                <a:gd name="connsiteY6894" fmla="*/ 1925954 h 6367455"/>
                <a:gd name="connsiteX6895" fmla="*/ 2630902 w 6891715"/>
                <a:gd name="connsiteY6895" fmla="*/ 1923731 h 6367455"/>
                <a:gd name="connsiteX6896" fmla="*/ 2619793 w 6891715"/>
                <a:gd name="connsiteY6896" fmla="*/ 1910079 h 6367455"/>
                <a:gd name="connsiteX6897" fmla="*/ 2626141 w 6891715"/>
                <a:gd name="connsiteY6897" fmla="*/ 1900554 h 6367455"/>
                <a:gd name="connsiteX6898" fmla="*/ 2665497 w 6891715"/>
                <a:gd name="connsiteY6898" fmla="*/ 1901189 h 6367455"/>
                <a:gd name="connsiteX6899" fmla="*/ 2678826 w 6891715"/>
                <a:gd name="connsiteY6899" fmla="*/ 1889759 h 6367455"/>
                <a:gd name="connsiteX6900" fmla="*/ 2665179 w 6891715"/>
                <a:gd name="connsiteY6900" fmla="*/ 1871979 h 6367455"/>
                <a:gd name="connsiteX6901" fmla="*/ 2684856 w 6891715"/>
                <a:gd name="connsiteY6901" fmla="*/ 1851658 h 6367455"/>
                <a:gd name="connsiteX6902" fmla="*/ 2739762 w 6891715"/>
                <a:gd name="connsiteY6902" fmla="*/ 1824989 h 6367455"/>
                <a:gd name="connsiteX6903" fmla="*/ 2727702 w 6891715"/>
                <a:gd name="connsiteY6903" fmla="*/ 1843086 h 6367455"/>
                <a:gd name="connsiteX6904" fmla="*/ 2755314 w 6891715"/>
                <a:gd name="connsiteY6904" fmla="*/ 1832928 h 6367455"/>
                <a:gd name="connsiteX6905" fmla="*/ 2757853 w 6891715"/>
                <a:gd name="connsiteY6905" fmla="*/ 1817369 h 6367455"/>
                <a:gd name="connsiteX6906" fmla="*/ 2733732 w 6891715"/>
                <a:gd name="connsiteY6906" fmla="*/ 1816734 h 6367455"/>
                <a:gd name="connsiteX6907" fmla="*/ 2743254 w 6891715"/>
                <a:gd name="connsiteY6907" fmla="*/ 1805304 h 6367455"/>
                <a:gd name="connsiteX6908" fmla="*/ 2743571 w 6891715"/>
                <a:gd name="connsiteY6908" fmla="*/ 1795779 h 6367455"/>
                <a:gd name="connsiteX6909" fmla="*/ 2735636 w 6891715"/>
                <a:gd name="connsiteY6909" fmla="*/ 1791334 h 6367455"/>
                <a:gd name="connsiteX6910" fmla="*/ 2750553 w 6891715"/>
                <a:gd name="connsiteY6910" fmla="*/ 1786571 h 6367455"/>
                <a:gd name="connsiteX6911" fmla="*/ 2749283 w 6891715"/>
                <a:gd name="connsiteY6911" fmla="*/ 1782443 h 6367455"/>
                <a:gd name="connsiteX6912" fmla="*/ 2732463 w 6891715"/>
                <a:gd name="connsiteY6912" fmla="*/ 1785936 h 6367455"/>
                <a:gd name="connsiteX6913" fmla="*/ 2723576 w 6891715"/>
                <a:gd name="connsiteY6913" fmla="*/ 1801494 h 6367455"/>
                <a:gd name="connsiteX6914" fmla="*/ 2655341 w 6891715"/>
                <a:gd name="connsiteY6914" fmla="*/ 1817686 h 6367455"/>
                <a:gd name="connsiteX6915" fmla="*/ 2652167 w 6891715"/>
                <a:gd name="connsiteY6915" fmla="*/ 1822131 h 6367455"/>
                <a:gd name="connsiteX6916" fmla="*/ 2724211 w 6891715"/>
                <a:gd name="connsiteY6916" fmla="*/ 1806891 h 6367455"/>
                <a:gd name="connsiteX6917" fmla="*/ 2726114 w 6891715"/>
                <a:gd name="connsiteY6917" fmla="*/ 1817369 h 6367455"/>
                <a:gd name="connsiteX6918" fmla="*/ 2673431 w 6891715"/>
                <a:gd name="connsiteY6918" fmla="*/ 1835784 h 6367455"/>
                <a:gd name="connsiteX6919" fmla="*/ 2648041 w 6891715"/>
                <a:gd name="connsiteY6919" fmla="*/ 1871979 h 6367455"/>
                <a:gd name="connsiteX6920" fmla="*/ 2615668 w 6891715"/>
                <a:gd name="connsiteY6920" fmla="*/ 1886267 h 6367455"/>
                <a:gd name="connsiteX6921" fmla="*/ 2597261 w 6891715"/>
                <a:gd name="connsiteY6921" fmla="*/ 1856739 h 6367455"/>
                <a:gd name="connsiteX6922" fmla="*/ 2607415 w 6891715"/>
                <a:gd name="connsiteY6922" fmla="*/ 1833245 h 6367455"/>
                <a:gd name="connsiteX6923" fmla="*/ 2587739 w 6891715"/>
                <a:gd name="connsiteY6923" fmla="*/ 1846261 h 6367455"/>
                <a:gd name="connsiteX6924" fmla="*/ 2578217 w 6891715"/>
                <a:gd name="connsiteY6924" fmla="*/ 1843086 h 6367455"/>
                <a:gd name="connsiteX6925" fmla="*/ 2577900 w 6891715"/>
                <a:gd name="connsiteY6925" fmla="*/ 1811336 h 6367455"/>
                <a:gd name="connsiteX6926" fmla="*/ 2599165 w 6891715"/>
                <a:gd name="connsiteY6926" fmla="*/ 1807209 h 6367455"/>
                <a:gd name="connsiteX6927" fmla="*/ 2622967 w 6891715"/>
                <a:gd name="connsiteY6927" fmla="*/ 1785619 h 6367455"/>
                <a:gd name="connsiteX6928" fmla="*/ 2598530 w 6891715"/>
                <a:gd name="connsiteY6928" fmla="*/ 1780538 h 6367455"/>
                <a:gd name="connsiteX6929" fmla="*/ 2596625 w 6891715"/>
                <a:gd name="connsiteY6929" fmla="*/ 1767839 h 6367455"/>
                <a:gd name="connsiteX6930" fmla="*/ 2627094 w 6891715"/>
                <a:gd name="connsiteY6930" fmla="*/ 1760536 h 6367455"/>
                <a:gd name="connsiteX6931" fmla="*/ 2619476 w 6891715"/>
                <a:gd name="connsiteY6931" fmla="*/ 1751963 h 6367455"/>
                <a:gd name="connsiteX6932" fmla="*/ 2625823 w 6891715"/>
                <a:gd name="connsiteY6932" fmla="*/ 1733866 h 6367455"/>
                <a:gd name="connsiteX6933" fmla="*/ 2644550 w 6891715"/>
                <a:gd name="connsiteY6933" fmla="*/ 1726564 h 6367455"/>
                <a:gd name="connsiteX6934" fmla="*/ 2656927 w 6891715"/>
                <a:gd name="connsiteY6934" fmla="*/ 1685606 h 6367455"/>
                <a:gd name="connsiteX6935" fmla="*/ 2672796 w 6891715"/>
                <a:gd name="connsiteY6935" fmla="*/ 1686241 h 6367455"/>
                <a:gd name="connsiteX6936" fmla="*/ 2677239 w 6891715"/>
                <a:gd name="connsiteY6936" fmla="*/ 1672588 h 6367455"/>
                <a:gd name="connsiteX6937" fmla="*/ 2695013 w 6891715"/>
                <a:gd name="connsiteY6937" fmla="*/ 1652269 h 6367455"/>
                <a:gd name="connsiteX6938" fmla="*/ 2703264 w 6891715"/>
                <a:gd name="connsiteY6938" fmla="*/ 1658619 h 6367455"/>
                <a:gd name="connsiteX6939" fmla="*/ 2721355 w 6891715"/>
                <a:gd name="connsiteY6939" fmla="*/ 1676398 h 6367455"/>
                <a:gd name="connsiteX6940" fmla="*/ 2735320 w 6891715"/>
                <a:gd name="connsiteY6940" fmla="*/ 1675128 h 6367455"/>
                <a:gd name="connsiteX6941" fmla="*/ 2719133 w 6891715"/>
                <a:gd name="connsiteY6941" fmla="*/ 1659253 h 6367455"/>
                <a:gd name="connsiteX6942" fmla="*/ 2721355 w 6891715"/>
                <a:gd name="connsiteY6942" fmla="*/ 1651316 h 6367455"/>
                <a:gd name="connsiteX6943" fmla="*/ 2745793 w 6891715"/>
                <a:gd name="connsiteY6943" fmla="*/ 1659253 h 6367455"/>
                <a:gd name="connsiteX6944" fmla="*/ 2749918 w 6891715"/>
                <a:gd name="connsiteY6944" fmla="*/ 1656079 h 6367455"/>
                <a:gd name="connsiteX6945" fmla="*/ 2743254 w 6891715"/>
                <a:gd name="connsiteY6945" fmla="*/ 1642426 h 6367455"/>
                <a:gd name="connsiteX6946" fmla="*/ 2741349 w 6891715"/>
                <a:gd name="connsiteY6946" fmla="*/ 1624646 h 6367455"/>
                <a:gd name="connsiteX6947" fmla="*/ 2750870 w 6891715"/>
                <a:gd name="connsiteY6947" fmla="*/ 1620201 h 6367455"/>
                <a:gd name="connsiteX6948" fmla="*/ 2771499 w 6891715"/>
                <a:gd name="connsiteY6948" fmla="*/ 1600833 h 6367455"/>
                <a:gd name="connsiteX6949" fmla="*/ 2763248 w 6891715"/>
                <a:gd name="connsiteY6949" fmla="*/ 1591944 h 6367455"/>
                <a:gd name="connsiteX6950" fmla="*/ 2742936 w 6891715"/>
                <a:gd name="connsiteY6950" fmla="*/ 1608771 h 6367455"/>
                <a:gd name="connsiteX6951" fmla="*/ 2733732 w 6891715"/>
                <a:gd name="connsiteY6951" fmla="*/ 1609723 h 6367455"/>
                <a:gd name="connsiteX6952" fmla="*/ 2730241 w 6891715"/>
                <a:gd name="connsiteY6952" fmla="*/ 1603374 h 6367455"/>
                <a:gd name="connsiteX6953" fmla="*/ 2741983 w 6891715"/>
                <a:gd name="connsiteY6953" fmla="*/ 1579561 h 6367455"/>
                <a:gd name="connsiteX6954" fmla="*/ 2752459 w 6891715"/>
                <a:gd name="connsiteY6954" fmla="*/ 1580196 h 6367455"/>
                <a:gd name="connsiteX6955" fmla="*/ 2769278 w 6891715"/>
                <a:gd name="connsiteY6955" fmla="*/ 1572576 h 6367455"/>
                <a:gd name="connsiteX6956" fmla="*/ 2766105 w 6891715"/>
                <a:gd name="connsiteY6956" fmla="*/ 1549399 h 6367455"/>
                <a:gd name="connsiteX6957" fmla="*/ 2779435 w 6891715"/>
                <a:gd name="connsiteY6957" fmla="*/ 1533524 h 6367455"/>
                <a:gd name="connsiteX6958" fmla="*/ 2799430 w 6891715"/>
                <a:gd name="connsiteY6958" fmla="*/ 1528127 h 6367455"/>
                <a:gd name="connsiteX6959" fmla="*/ 2804825 w 6891715"/>
                <a:gd name="connsiteY6959" fmla="*/ 1517649 h 6367455"/>
                <a:gd name="connsiteX6960" fmla="*/ 2813077 w 6891715"/>
                <a:gd name="connsiteY6960" fmla="*/ 1509077 h 6367455"/>
                <a:gd name="connsiteX6961" fmla="*/ 2818790 w 6891715"/>
                <a:gd name="connsiteY6961" fmla="*/ 1531937 h 6367455"/>
                <a:gd name="connsiteX6962" fmla="*/ 2830215 w 6891715"/>
                <a:gd name="connsiteY6962" fmla="*/ 1541461 h 6367455"/>
                <a:gd name="connsiteX6963" fmla="*/ 2842592 w 6891715"/>
                <a:gd name="connsiteY6963" fmla="*/ 1520189 h 6367455"/>
                <a:gd name="connsiteX6964" fmla="*/ 2837515 w 6891715"/>
                <a:gd name="connsiteY6964" fmla="*/ 1515109 h 6367455"/>
                <a:gd name="connsiteX6965" fmla="*/ 2855288 w 6891715"/>
                <a:gd name="connsiteY6965" fmla="*/ 1505584 h 6367455"/>
                <a:gd name="connsiteX6966" fmla="*/ 2863540 w 6891715"/>
                <a:gd name="connsiteY6966" fmla="*/ 1493836 h 6367455"/>
                <a:gd name="connsiteX6967" fmla="*/ 2859414 w 6891715"/>
                <a:gd name="connsiteY6967" fmla="*/ 1486534 h 6367455"/>
                <a:gd name="connsiteX6968" fmla="*/ 2845767 w 6891715"/>
                <a:gd name="connsiteY6968" fmla="*/ 1504314 h 6367455"/>
                <a:gd name="connsiteX6969" fmla="*/ 2832120 w 6891715"/>
                <a:gd name="connsiteY6969" fmla="*/ 1513204 h 6367455"/>
                <a:gd name="connsiteX6970" fmla="*/ 2828945 w 6891715"/>
                <a:gd name="connsiteY6970" fmla="*/ 1481137 h 6367455"/>
                <a:gd name="connsiteX6971" fmla="*/ 2828628 w 6891715"/>
                <a:gd name="connsiteY6971" fmla="*/ 1479232 h 6367455"/>
                <a:gd name="connsiteX6972" fmla="*/ 2825772 w 6891715"/>
                <a:gd name="connsiteY6972" fmla="*/ 1481137 h 6367455"/>
                <a:gd name="connsiteX6973" fmla="*/ 2819425 w 6891715"/>
                <a:gd name="connsiteY6973" fmla="*/ 1484629 h 6367455"/>
                <a:gd name="connsiteX6974" fmla="*/ 2806729 w 6891715"/>
                <a:gd name="connsiteY6974" fmla="*/ 1509077 h 6367455"/>
                <a:gd name="connsiteX6975" fmla="*/ 2794987 w 6891715"/>
                <a:gd name="connsiteY6975" fmla="*/ 1503996 h 6367455"/>
                <a:gd name="connsiteX6976" fmla="*/ 2801335 w 6891715"/>
                <a:gd name="connsiteY6976" fmla="*/ 1488122 h 6367455"/>
                <a:gd name="connsiteX6977" fmla="*/ 2807047 w 6891715"/>
                <a:gd name="connsiteY6977" fmla="*/ 1481137 h 6367455"/>
                <a:gd name="connsiteX6978" fmla="*/ 2815933 w 6891715"/>
                <a:gd name="connsiteY6978" fmla="*/ 1470024 h 6367455"/>
                <a:gd name="connsiteX6979" fmla="*/ 2827359 w 6891715"/>
                <a:gd name="connsiteY6979" fmla="*/ 1465897 h 6367455"/>
                <a:gd name="connsiteX6980" fmla="*/ 2821012 w 6891715"/>
                <a:gd name="connsiteY6980" fmla="*/ 1454149 h 6367455"/>
                <a:gd name="connsiteX6981" fmla="*/ 2825137 w 6891715"/>
                <a:gd name="connsiteY6981" fmla="*/ 1438274 h 6367455"/>
                <a:gd name="connsiteX6982" fmla="*/ 2832436 w 6891715"/>
                <a:gd name="connsiteY6982" fmla="*/ 1441449 h 6367455"/>
                <a:gd name="connsiteX6983" fmla="*/ 2833706 w 6891715"/>
                <a:gd name="connsiteY6983" fmla="*/ 1461134 h 6367455"/>
                <a:gd name="connsiteX6984" fmla="*/ 2840371 w 6891715"/>
                <a:gd name="connsiteY6984" fmla="*/ 1467484 h 6367455"/>
                <a:gd name="connsiteX6985" fmla="*/ 2859414 w 6891715"/>
                <a:gd name="connsiteY6985" fmla="*/ 1481137 h 6367455"/>
                <a:gd name="connsiteX6986" fmla="*/ 2862588 w 6891715"/>
                <a:gd name="connsiteY6986" fmla="*/ 1483042 h 6367455"/>
                <a:gd name="connsiteX6987" fmla="*/ 2862271 w 6891715"/>
                <a:gd name="connsiteY6987" fmla="*/ 1481137 h 6367455"/>
                <a:gd name="connsiteX6988" fmla="*/ 2860366 w 6891715"/>
                <a:gd name="connsiteY6988" fmla="*/ 1474152 h 6367455"/>
                <a:gd name="connsiteX6989" fmla="*/ 2854653 w 6891715"/>
                <a:gd name="connsiteY6989" fmla="*/ 1441132 h 6367455"/>
                <a:gd name="connsiteX6990" fmla="*/ 2836563 w 6891715"/>
                <a:gd name="connsiteY6990" fmla="*/ 1430972 h 6367455"/>
                <a:gd name="connsiteX6991" fmla="*/ 2833072 w 6891715"/>
                <a:gd name="connsiteY6991" fmla="*/ 1410017 h 6367455"/>
                <a:gd name="connsiteX6992" fmla="*/ 2847036 w 6891715"/>
                <a:gd name="connsiteY6992" fmla="*/ 1405255 h 6367455"/>
                <a:gd name="connsiteX6993" fmla="*/ 2852749 w 6891715"/>
                <a:gd name="connsiteY6993" fmla="*/ 1426527 h 6367455"/>
                <a:gd name="connsiteX6994" fmla="*/ 2864174 w 6891715"/>
                <a:gd name="connsiteY6994" fmla="*/ 1423987 h 6367455"/>
                <a:gd name="connsiteX6995" fmla="*/ 2868300 w 6891715"/>
                <a:gd name="connsiteY6995" fmla="*/ 1403350 h 6367455"/>
                <a:gd name="connsiteX6996" fmla="*/ 2848941 w 6891715"/>
                <a:gd name="connsiteY6996" fmla="*/ 1392554 h 6367455"/>
                <a:gd name="connsiteX6997" fmla="*/ 2854970 w 6891715"/>
                <a:gd name="connsiteY6997" fmla="*/ 1378267 h 6367455"/>
                <a:gd name="connsiteX6998" fmla="*/ 2874013 w 6891715"/>
                <a:gd name="connsiteY6998" fmla="*/ 1375727 h 6367455"/>
                <a:gd name="connsiteX6999" fmla="*/ 2865761 w 6891715"/>
                <a:gd name="connsiteY6999" fmla="*/ 1360170 h 6367455"/>
                <a:gd name="connsiteX7000" fmla="*/ 2872744 w 6891715"/>
                <a:gd name="connsiteY7000" fmla="*/ 1346200 h 6367455"/>
                <a:gd name="connsiteX7001" fmla="*/ 2899721 w 6891715"/>
                <a:gd name="connsiteY7001" fmla="*/ 1361757 h 6367455"/>
                <a:gd name="connsiteX7002" fmla="*/ 2904482 w 6891715"/>
                <a:gd name="connsiteY7002" fmla="*/ 1355407 h 6367455"/>
                <a:gd name="connsiteX7003" fmla="*/ 2886390 w 6891715"/>
                <a:gd name="connsiteY7003" fmla="*/ 1337945 h 6367455"/>
                <a:gd name="connsiteX7004" fmla="*/ 2887660 w 6891715"/>
                <a:gd name="connsiteY7004" fmla="*/ 1321752 h 6367455"/>
                <a:gd name="connsiteX7005" fmla="*/ 2864174 w 6891715"/>
                <a:gd name="connsiteY7005" fmla="*/ 1337945 h 6367455"/>
                <a:gd name="connsiteX7006" fmla="*/ 2844496 w 6891715"/>
                <a:gd name="connsiteY7006" fmla="*/ 1366519 h 6367455"/>
                <a:gd name="connsiteX7007" fmla="*/ 2834976 w 6891715"/>
                <a:gd name="connsiteY7007" fmla="*/ 1356360 h 6367455"/>
                <a:gd name="connsiteX7008" fmla="*/ 2854970 w 6891715"/>
                <a:gd name="connsiteY7008" fmla="*/ 1345247 h 6367455"/>
                <a:gd name="connsiteX7009" fmla="*/ 2850527 w 6891715"/>
                <a:gd name="connsiteY7009" fmla="*/ 1331912 h 6367455"/>
                <a:gd name="connsiteX7010" fmla="*/ 2827041 w 6891715"/>
                <a:gd name="connsiteY7010" fmla="*/ 1327467 h 6367455"/>
                <a:gd name="connsiteX7011" fmla="*/ 2834659 w 6891715"/>
                <a:gd name="connsiteY7011" fmla="*/ 1308735 h 6367455"/>
                <a:gd name="connsiteX7012" fmla="*/ 2850527 w 6891715"/>
                <a:gd name="connsiteY7012" fmla="*/ 1323340 h 6367455"/>
                <a:gd name="connsiteX7013" fmla="*/ 2888296 w 6891715"/>
                <a:gd name="connsiteY7013" fmla="*/ 1308100 h 6367455"/>
                <a:gd name="connsiteX7014" fmla="*/ 2890518 w 6891715"/>
                <a:gd name="connsiteY7014" fmla="*/ 1278890 h 6367455"/>
                <a:gd name="connsiteX7015" fmla="*/ 2898768 w 6891715"/>
                <a:gd name="connsiteY7015" fmla="*/ 1278255 h 6367455"/>
                <a:gd name="connsiteX7016" fmla="*/ 2925112 w 6891715"/>
                <a:gd name="connsiteY7016" fmla="*/ 1271905 h 6367455"/>
                <a:gd name="connsiteX7017" fmla="*/ 2936854 w 6891715"/>
                <a:gd name="connsiteY7017" fmla="*/ 1286510 h 6367455"/>
                <a:gd name="connsiteX7018" fmla="*/ 2945741 w 6891715"/>
                <a:gd name="connsiteY7018" fmla="*/ 1306830 h 6367455"/>
                <a:gd name="connsiteX7019" fmla="*/ 2953675 w 6891715"/>
                <a:gd name="connsiteY7019" fmla="*/ 1290637 h 6367455"/>
                <a:gd name="connsiteX7020" fmla="*/ 2975891 w 6891715"/>
                <a:gd name="connsiteY7020" fmla="*/ 1279843 h 6367455"/>
                <a:gd name="connsiteX7021" fmla="*/ 2984143 w 6891715"/>
                <a:gd name="connsiteY7021" fmla="*/ 1264285 h 6367455"/>
                <a:gd name="connsiteX7022" fmla="*/ 2954945 w 6891715"/>
                <a:gd name="connsiteY7022" fmla="*/ 1267460 h 6367455"/>
                <a:gd name="connsiteX7023" fmla="*/ 2946376 w 6891715"/>
                <a:gd name="connsiteY7023" fmla="*/ 1276033 h 6367455"/>
                <a:gd name="connsiteX7024" fmla="*/ 2925746 w 6891715"/>
                <a:gd name="connsiteY7024" fmla="*/ 1242377 h 6367455"/>
                <a:gd name="connsiteX7025" fmla="*/ 2918447 w 6891715"/>
                <a:gd name="connsiteY7025" fmla="*/ 1238250 h 6367455"/>
                <a:gd name="connsiteX7026" fmla="*/ 2920351 w 6891715"/>
                <a:gd name="connsiteY7026" fmla="*/ 1219200 h 6367455"/>
                <a:gd name="connsiteX7027" fmla="*/ 2935267 w 6891715"/>
                <a:gd name="connsiteY7027" fmla="*/ 1221423 h 6367455"/>
                <a:gd name="connsiteX7028" fmla="*/ 2941297 w 6891715"/>
                <a:gd name="connsiteY7028" fmla="*/ 1202373 h 6367455"/>
                <a:gd name="connsiteX7029" fmla="*/ 2907338 w 6891715"/>
                <a:gd name="connsiteY7029" fmla="*/ 1198563 h 6367455"/>
                <a:gd name="connsiteX7030" fmla="*/ 2908607 w 6891715"/>
                <a:gd name="connsiteY7030" fmla="*/ 1184593 h 6367455"/>
                <a:gd name="connsiteX7031" fmla="*/ 2939394 w 6891715"/>
                <a:gd name="connsiteY7031" fmla="*/ 1183323 h 6367455"/>
                <a:gd name="connsiteX7032" fmla="*/ 2919081 w 6891715"/>
                <a:gd name="connsiteY7032" fmla="*/ 1175068 h 6367455"/>
                <a:gd name="connsiteX7033" fmla="*/ 2926063 w 6891715"/>
                <a:gd name="connsiteY7033" fmla="*/ 1166495 h 6367455"/>
                <a:gd name="connsiteX7034" fmla="*/ 2943202 w 6891715"/>
                <a:gd name="connsiteY7034" fmla="*/ 1173798 h 6367455"/>
                <a:gd name="connsiteX7035" fmla="*/ 2948280 w 6891715"/>
                <a:gd name="connsiteY7035" fmla="*/ 1164273 h 6367455"/>
                <a:gd name="connsiteX7036" fmla="*/ 2940980 w 6891715"/>
                <a:gd name="connsiteY7036" fmla="*/ 1155065 h 6367455"/>
                <a:gd name="connsiteX7037" fmla="*/ 2943202 w 6891715"/>
                <a:gd name="connsiteY7037" fmla="*/ 1143318 h 6367455"/>
                <a:gd name="connsiteX7038" fmla="*/ 2968273 w 6891715"/>
                <a:gd name="connsiteY7038" fmla="*/ 1139825 h 6367455"/>
                <a:gd name="connsiteX7039" fmla="*/ 2953358 w 6891715"/>
                <a:gd name="connsiteY7039" fmla="*/ 1131570 h 6367455"/>
                <a:gd name="connsiteX7040" fmla="*/ 2942884 w 6891715"/>
                <a:gd name="connsiteY7040" fmla="*/ 1119187 h 6367455"/>
                <a:gd name="connsiteX7041" fmla="*/ 2946058 w 6891715"/>
                <a:gd name="connsiteY7041" fmla="*/ 1109662 h 6367455"/>
                <a:gd name="connsiteX7042" fmla="*/ 2965102 w 6891715"/>
                <a:gd name="connsiteY7042" fmla="*/ 1113473 h 6367455"/>
                <a:gd name="connsiteX7043" fmla="*/ 2969862 w 6891715"/>
                <a:gd name="connsiteY7043" fmla="*/ 1100772 h 6367455"/>
                <a:gd name="connsiteX7044" fmla="*/ 2984778 w 6891715"/>
                <a:gd name="connsiteY7044" fmla="*/ 1106170 h 6367455"/>
                <a:gd name="connsiteX7045" fmla="*/ 2996522 w 6891715"/>
                <a:gd name="connsiteY7045" fmla="*/ 1093470 h 6367455"/>
                <a:gd name="connsiteX7046" fmla="*/ 3010169 w 6891715"/>
                <a:gd name="connsiteY7046" fmla="*/ 1094105 h 6367455"/>
                <a:gd name="connsiteX7047" fmla="*/ 3014294 w 6891715"/>
                <a:gd name="connsiteY7047" fmla="*/ 1066800 h 6367455"/>
                <a:gd name="connsiteX7048" fmla="*/ 3027942 w 6891715"/>
                <a:gd name="connsiteY7048" fmla="*/ 1062355 h 6367455"/>
                <a:gd name="connsiteX7049" fmla="*/ 3034289 w 6891715"/>
                <a:gd name="connsiteY7049" fmla="*/ 1054735 h 6367455"/>
                <a:gd name="connsiteX7050" fmla="*/ 3062536 w 6891715"/>
                <a:gd name="connsiteY7050" fmla="*/ 1052830 h 6367455"/>
                <a:gd name="connsiteX7051" fmla="*/ 3082848 w 6891715"/>
                <a:gd name="connsiteY7051" fmla="*/ 1044892 h 6367455"/>
                <a:gd name="connsiteX7052" fmla="*/ 3104107 w 6891715"/>
                <a:gd name="connsiteY7052" fmla="*/ 1064577 h 6367455"/>
                <a:gd name="connsiteX7053" fmla="*/ 3119976 w 6891715"/>
                <a:gd name="connsiteY7053" fmla="*/ 1045527 h 6367455"/>
                <a:gd name="connsiteX7054" fmla="*/ 3102520 w 6891715"/>
                <a:gd name="connsiteY7054" fmla="*/ 1029017 h 6367455"/>
                <a:gd name="connsiteX7055" fmla="*/ 3083799 w 6891715"/>
                <a:gd name="connsiteY7055" fmla="*/ 1030287 h 6367455"/>
                <a:gd name="connsiteX7056" fmla="*/ 3074913 w 6891715"/>
                <a:gd name="connsiteY7056" fmla="*/ 1017587 h 6367455"/>
                <a:gd name="connsiteX7057" fmla="*/ 3058410 w 6891715"/>
                <a:gd name="connsiteY7057" fmla="*/ 1028382 h 6367455"/>
                <a:gd name="connsiteX7058" fmla="*/ 3052697 w 6891715"/>
                <a:gd name="connsiteY7058" fmla="*/ 1010602 h 6367455"/>
                <a:gd name="connsiteX7059" fmla="*/ 3043175 w 6891715"/>
                <a:gd name="connsiteY7059" fmla="*/ 1005204 h 6367455"/>
                <a:gd name="connsiteX7060" fmla="*/ 3049206 w 6891715"/>
                <a:gd name="connsiteY7060" fmla="*/ 973770 h 6367455"/>
                <a:gd name="connsiteX7061" fmla="*/ 3072057 w 6891715"/>
                <a:gd name="connsiteY7061" fmla="*/ 948370 h 6367455"/>
                <a:gd name="connsiteX7062" fmla="*/ 3079991 w 6891715"/>
                <a:gd name="connsiteY7062" fmla="*/ 969325 h 6367455"/>
                <a:gd name="connsiteX7063" fmla="*/ 3093634 w 6891715"/>
                <a:gd name="connsiteY7063" fmla="*/ 972500 h 6367455"/>
                <a:gd name="connsiteX7064" fmla="*/ 3099029 w 6891715"/>
                <a:gd name="connsiteY7064" fmla="*/ 980437 h 6367455"/>
                <a:gd name="connsiteX7065" fmla="*/ 3110772 w 6891715"/>
                <a:gd name="connsiteY7065" fmla="*/ 974087 h 6367455"/>
                <a:gd name="connsiteX7066" fmla="*/ 3125689 w 6891715"/>
                <a:gd name="connsiteY7066" fmla="*/ 985517 h 6367455"/>
                <a:gd name="connsiteX7067" fmla="*/ 3140605 w 6891715"/>
                <a:gd name="connsiteY7067" fmla="*/ 979167 h 6367455"/>
                <a:gd name="connsiteX7068" fmla="*/ 3133623 w 6891715"/>
                <a:gd name="connsiteY7068" fmla="*/ 967737 h 6367455"/>
                <a:gd name="connsiteX7069" fmla="*/ 3150762 w 6891715"/>
                <a:gd name="connsiteY7069" fmla="*/ 948687 h 6367455"/>
                <a:gd name="connsiteX7070" fmla="*/ 3128545 w 6891715"/>
                <a:gd name="connsiteY7070" fmla="*/ 959165 h 6367455"/>
                <a:gd name="connsiteX7071" fmla="*/ 3107598 w 6891715"/>
                <a:gd name="connsiteY7071" fmla="*/ 961387 h 6367455"/>
                <a:gd name="connsiteX7072" fmla="*/ 3100933 w 6891715"/>
                <a:gd name="connsiteY7072" fmla="*/ 952180 h 6367455"/>
                <a:gd name="connsiteX7073" fmla="*/ 3120928 w 6891715"/>
                <a:gd name="connsiteY7073" fmla="*/ 940432 h 6367455"/>
                <a:gd name="connsiteX7074" fmla="*/ 3136480 w 6891715"/>
                <a:gd name="connsiteY7074" fmla="*/ 921065 h 6367455"/>
                <a:gd name="connsiteX7075" fmla="*/ 3125054 w 6891715"/>
                <a:gd name="connsiteY7075" fmla="*/ 914080 h 6367455"/>
                <a:gd name="connsiteX7076" fmla="*/ 3137749 w 6891715"/>
                <a:gd name="connsiteY7076" fmla="*/ 903285 h 6367455"/>
                <a:gd name="connsiteX7077" fmla="*/ 3126006 w 6891715"/>
                <a:gd name="connsiteY7077" fmla="*/ 895982 h 6367455"/>
                <a:gd name="connsiteX7078" fmla="*/ 3117437 w 6891715"/>
                <a:gd name="connsiteY7078" fmla="*/ 886775 h 6367455"/>
                <a:gd name="connsiteX7079" fmla="*/ 3130767 w 6891715"/>
                <a:gd name="connsiteY7079" fmla="*/ 865502 h 6367455"/>
                <a:gd name="connsiteX7080" fmla="*/ 3139971 w 6891715"/>
                <a:gd name="connsiteY7080" fmla="*/ 846453 h 6367455"/>
                <a:gd name="connsiteX7081" fmla="*/ 3158061 w 6891715"/>
                <a:gd name="connsiteY7081" fmla="*/ 839150 h 6367455"/>
                <a:gd name="connsiteX7082" fmla="*/ 3169487 w 6891715"/>
                <a:gd name="connsiteY7082" fmla="*/ 806130 h 6367455"/>
                <a:gd name="connsiteX7083" fmla="*/ 3179008 w 6891715"/>
                <a:gd name="connsiteY7083" fmla="*/ 806130 h 6367455"/>
                <a:gd name="connsiteX7084" fmla="*/ 3174882 w 6891715"/>
                <a:gd name="connsiteY7084" fmla="*/ 816607 h 6367455"/>
                <a:gd name="connsiteX7085" fmla="*/ 3180278 w 6891715"/>
                <a:gd name="connsiteY7085" fmla="*/ 839785 h 6367455"/>
                <a:gd name="connsiteX7086" fmla="*/ 3190116 w 6891715"/>
                <a:gd name="connsiteY7086" fmla="*/ 854390 h 6367455"/>
                <a:gd name="connsiteX7087" fmla="*/ 3192021 w 6891715"/>
                <a:gd name="connsiteY7087" fmla="*/ 868995 h 6367455"/>
                <a:gd name="connsiteX7088" fmla="*/ 3200590 w 6891715"/>
                <a:gd name="connsiteY7088" fmla="*/ 852167 h 6367455"/>
                <a:gd name="connsiteX7089" fmla="*/ 3218680 w 6891715"/>
                <a:gd name="connsiteY7089" fmla="*/ 858518 h 6367455"/>
                <a:gd name="connsiteX7090" fmla="*/ 3225028 w 6891715"/>
                <a:gd name="connsiteY7090" fmla="*/ 849945 h 6367455"/>
                <a:gd name="connsiteX7091" fmla="*/ 3219315 w 6891715"/>
                <a:gd name="connsiteY7091" fmla="*/ 840420 h 6367455"/>
                <a:gd name="connsiteX7092" fmla="*/ 3191069 w 6891715"/>
                <a:gd name="connsiteY7092" fmla="*/ 848357 h 6367455"/>
                <a:gd name="connsiteX7093" fmla="*/ 3195194 w 6891715"/>
                <a:gd name="connsiteY7093" fmla="*/ 835340 h 6367455"/>
                <a:gd name="connsiteX7094" fmla="*/ 3209794 w 6891715"/>
                <a:gd name="connsiteY7094" fmla="*/ 835023 h 6367455"/>
                <a:gd name="connsiteX7095" fmla="*/ 3217094 w 6891715"/>
                <a:gd name="connsiteY7095" fmla="*/ 827720 h 6367455"/>
                <a:gd name="connsiteX7096" fmla="*/ 3204398 w 6891715"/>
                <a:gd name="connsiteY7096" fmla="*/ 809940 h 6367455"/>
                <a:gd name="connsiteX7097" fmla="*/ 3218046 w 6891715"/>
                <a:gd name="connsiteY7097" fmla="*/ 803590 h 6367455"/>
                <a:gd name="connsiteX7098" fmla="*/ 3208207 w 6891715"/>
                <a:gd name="connsiteY7098" fmla="*/ 786762 h 6367455"/>
                <a:gd name="connsiteX7099" fmla="*/ 3190434 w 6891715"/>
                <a:gd name="connsiteY7099" fmla="*/ 777555 h 6367455"/>
                <a:gd name="connsiteX7100" fmla="*/ 3204716 w 6891715"/>
                <a:gd name="connsiteY7100" fmla="*/ 760410 h 6367455"/>
                <a:gd name="connsiteX7101" fmla="*/ 3237723 w 6891715"/>
                <a:gd name="connsiteY7101" fmla="*/ 746440 h 6367455"/>
                <a:gd name="connsiteX7102" fmla="*/ 3256766 w 6891715"/>
                <a:gd name="connsiteY7102" fmla="*/ 757870 h 6367455"/>
                <a:gd name="connsiteX7103" fmla="*/ 3273904 w 6891715"/>
                <a:gd name="connsiteY7103" fmla="*/ 744853 h 6367455"/>
                <a:gd name="connsiteX7104" fmla="*/ 3287551 w 6891715"/>
                <a:gd name="connsiteY7104" fmla="*/ 776285 h 6367455"/>
                <a:gd name="connsiteX7105" fmla="*/ 3305642 w 6891715"/>
                <a:gd name="connsiteY7105" fmla="*/ 776285 h 6367455"/>
                <a:gd name="connsiteX7106" fmla="*/ 3294851 w 6891715"/>
                <a:gd name="connsiteY7106" fmla="*/ 757553 h 6367455"/>
                <a:gd name="connsiteX7107" fmla="*/ 3315798 w 6891715"/>
                <a:gd name="connsiteY7107" fmla="*/ 744535 h 6367455"/>
                <a:gd name="connsiteX7108" fmla="*/ 3326589 w 6891715"/>
                <a:gd name="connsiteY7108" fmla="*/ 729613 h 6367455"/>
                <a:gd name="connsiteX7109" fmla="*/ 3312624 w 6891715"/>
                <a:gd name="connsiteY7109" fmla="*/ 723580 h 6367455"/>
                <a:gd name="connsiteX7110" fmla="*/ 3320876 w 6891715"/>
                <a:gd name="connsiteY7110" fmla="*/ 705800 h 6367455"/>
                <a:gd name="connsiteX7111" fmla="*/ 3310085 w 6891715"/>
                <a:gd name="connsiteY7111" fmla="*/ 703578 h 6367455"/>
                <a:gd name="connsiteX7112" fmla="*/ 3281839 w 6891715"/>
                <a:gd name="connsiteY7112" fmla="*/ 732470 h 6367455"/>
                <a:gd name="connsiteX7113" fmla="*/ 3269143 w 6891715"/>
                <a:gd name="connsiteY7113" fmla="*/ 728343 h 6367455"/>
                <a:gd name="connsiteX7114" fmla="*/ 3263748 w 6891715"/>
                <a:gd name="connsiteY7114" fmla="*/ 710245 h 6367455"/>
                <a:gd name="connsiteX7115" fmla="*/ 3249149 w 6891715"/>
                <a:gd name="connsiteY7115" fmla="*/ 709610 h 6367455"/>
                <a:gd name="connsiteX7116" fmla="*/ 3244705 w 6891715"/>
                <a:gd name="connsiteY7116" fmla="*/ 728660 h 6367455"/>
                <a:gd name="connsiteX7117" fmla="*/ 3220267 w 6891715"/>
                <a:gd name="connsiteY7117" fmla="*/ 720088 h 6367455"/>
                <a:gd name="connsiteX7118" fmla="*/ 3219315 w 6891715"/>
                <a:gd name="connsiteY7118" fmla="*/ 706753 h 6367455"/>
                <a:gd name="connsiteX7119" fmla="*/ 3252005 w 6891715"/>
                <a:gd name="connsiteY7119" fmla="*/ 666430 h 6367455"/>
                <a:gd name="connsiteX7120" fmla="*/ 3262161 w 6891715"/>
                <a:gd name="connsiteY7120" fmla="*/ 634680 h 6367455"/>
                <a:gd name="connsiteX7121" fmla="*/ 3284060 w 6891715"/>
                <a:gd name="connsiteY7121" fmla="*/ 628330 h 6367455"/>
                <a:gd name="connsiteX7122" fmla="*/ 3281839 w 6891715"/>
                <a:gd name="connsiteY7122" fmla="*/ 615313 h 6367455"/>
                <a:gd name="connsiteX7123" fmla="*/ 3314529 w 6891715"/>
                <a:gd name="connsiteY7123" fmla="*/ 598168 h 6367455"/>
                <a:gd name="connsiteX7124" fmla="*/ 3322780 w 6891715"/>
                <a:gd name="connsiteY7124" fmla="*/ 579435 h 6367455"/>
                <a:gd name="connsiteX7125" fmla="*/ 3375782 w 6891715"/>
                <a:gd name="connsiteY7125" fmla="*/ 550225 h 6367455"/>
                <a:gd name="connsiteX7126" fmla="*/ 3368800 w 6891715"/>
                <a:gd name="connsiteY7126" fmla="*/ 538795 h 6367455"/>
                <a:gd name="connsiteX7127" fmla="*/ 3365626 w 6891715"/>
                <a:gd name="connsiteY7127" fmla="*/ 509268 h 6367455"/>
                <a:gd name="connsiteX7128" fmla="*/ 3383082 w 6891715"/>
                <a:gd name="connsiteY7128" fmla="*/ 459420 h 6367455"/>
                <a:gd name="connsiteX7129" fmla="*/ 3397999 w 6891715"/>
                <a:gd name="connsiteY7129" fmla="*/ 475295 h 6367455"/>
                <a:gd name="connsiteX7130" fmla="*/ 3382447 w 6891715"/>
                <a:gd name="connsiteY7130" fmla="*/ 500695 h 6367455"/>
                <a:gd name="connsiteX7131" fmla="*/ 3392921 w 6891715"/>
                <a:gd name="connsiteY7131" fmla="*/ 506728 h 6367455"/>
                <a:gd name="connsiteX7132" fmla="*/ 3396095 w 6891715"/>
                <a:gd name="connsiteY7132" fmla="*/ 496250 h 6367455"/>
                <a:gd name="connsiteX7133" fmla="*/ 3407838 w 6891715"/>
                <a:gd name="connsiteY7133" fmla="*/ 499425 h 6367455"/>
                <a:gd name="connsiteX7134" fmla="*/ 3415137 w 6891715"/>
                <a:gd name="connsiteY7134" fmla="*/ 518158 h 6367455"/>
                <a:gd name="connsiteX7135" fmla="*/ 3420533 w 6891715"/>
                <a:gd name="connsiteY7135" fmla="*/ 500378 h 6367455"/>
                <a:gd name="connsiteX7136" fmla="*/ 3437671 w 6891715"/>
                <a:gd name="connsiteY7136" fmla="*/ 512760 h 6367455"/>
                <a:gd name="connsiteX7137" fmla="*/ 3449097 w 6891715"/>
                <a:gd name="connsiteY7137" fmla="*/ 499108 h 6367455"/>
                <a:gd name="connsiteX7138" fmla="*/ 3423389 w 6891715"/>
                <a:gd name="connsiteY7138" fmla="*/ 483550 h 6367455"/>
                <a:gd name="connsiteX7139" fmla="*/ 3422437 w 6891715"/>
                <a:gd name="connsiteY7139" fmla="*/ 465453 h 6367455"/>
                <a:gd name="connsiteX7140" fmla="*/ 3417042 w 6891715"/>
                <a:gd name="connsiteY7140" fmla="*/ 452118 h 6367455"/>
                <a:gd name="connsiteX7141" fmla="*/ 3442114 w 6891715"/>
                <a:gd name="connsiteY7141" fmla="*/ 451800 h 6367455"/>
                <a:gd name="connsiteX7142" fmla="*/ 3461792 w 6891715"/>
                <a:gd name="connsiteY7142" fmla="*/ 498155 h 6367455"/>
                <a:gd name="connsiteX7143" fmla="*/ 3488452 w 6891715"/>
                <a:gd name="connsiteY7143" fmla="*/ 508315 h 6367455"/>
                <a:gd name="connsiteX7144" fmla="*/ 3491625 w 6891715"/>
                <a:gd name="connsiteY7144" fmla="*/ 528000 h 6367455"/>
                <a:gd name="connsiteX7145" fmla="*/ 3516063 w 6891715"/>
                <a:gd name="connsiteY7145" fmla="*/ 538478 h 6367455"/>
                <a:gd name="connsiteX7146" fmla="*/ 3518285 w 6891715"/>
                <a:gd name="connsiteY7146" fmla="*/ 524825 h 6367455"/>
                <a:gd name="connsiteX7147" fmla="*/ 3488134 w 6891715"/>
                <a:gd name="connsiteY7147" fmla="*/ 483868 h 6367455"/>
                <a:gd name="connsiteX7148" fmla="*/ 3477343 w 6891715"/>
                <a:gd name="connsiteY7148" fmla="*/ 482915 h 6367455"/>
                <a:gd name="connsiteX7149" fmla="*/ 3464648 w 6891715"/>
                <a:gd name="connsiteY7149" fmla="*/ 467358 h 6367455"/>
                <a:gd name="connsiteX7150" fmla="*/ 3469726 w 6891715"/>
                <a:gd name="connsiteY7150" fmla="*/ 443863 h 6367455"/>
                <a:gd name="connsiteX7151" fmla="*/ 3455762 w 6891715"/>
                <a:gd name="connsiteY7151" fmla="*/ 430528 h 6367455"/>
                <a:gd name="connsiteX7152" fmla="*/ 3478930 w 6891715"/>
                <a:gd name="connsiteY7152" fmla="*/ 391158 h 6367455"/>
                <a:gd name="connsiteX7153" fmla="*/ 3499877 w 6891715"/>
                <a:gd name="connsiteY7153" fmla="*/ 392110 h 6367455"/>
                <a:gd name="connsiteX7154" fmla="*/ 3504955 w 6891715"/>
                <a:gd name="connsiteY7154" fmla="*/ 382586 h 6367455"/>
                <a:gd name="connsiteX7155" fmla="*/ 3519872 w 6891715"/>
                <a:gd name="connsiteY7155" fmla="*/ 382268 h 6367455"/>
                <a:gd name="connsiteX7156" fmla="*/ 3513842 w 6891715"/>
                <a:gd name="connsiteY7156" fmla="*/ 401318 h 6367455"/>
                <a:gd name="connsiteX7157" fmla="*/ 3521459 w 6891715"/>
                <a:gd name="connsiteY7157" fmla="*/ 416240 h 6367455"/>
                <a:gd name="connsiteX7158" fmla="*/ 3521776 w 6891715"/>
                <a:gd name="connsiteY7158" fmla="*/ 474978 h 6367455"/>
                <a:gd name="connsiteX7159" fmla="*/ 3539232 w 6891715"/>
                <a:gd name="connsiteY7159" fmla="*/ 441323 h 6367455"/>
                <a:gd name="connsiteX7160" fmla="*/ 3545262 w 6891715"/>
                <a:gd name="connsiteY7160" fmla="*/ 385443 h 6367455"/>
                <a:gd name="connsiteX7161" fmla="*/ 3559862 w 6891715"/>
                <a:gd name="connsiteY7161" fmla="*/ 374013 h 6367455"/>
                <a:gd name="connsiteX7162" fmla="*/ 3560814 w 6891715"/>
                <a:gd name="connsiteY7162" fmla="*/ 355915 h 6367455"/>
                <a:gd name="connsiteX7163" fmla="*/ 3577000 w 6891715"/>
                <a:gd name="connsiteY7163" fmla="*/ 346390 h 6367455"/>
                <a:gd name="connsiteX7164" fmla="*/ 3584934 w 6891715"/>
                <a:gd name="connsiteY7164" fmla="*/ 337818 h 6367455"/>
                <a:gd name="connsiteX7165" fmla="*/ 3583347 w 6891715"/>
                <a:gd name="connsiteY7165" fmla="*/ 378775 h 6367455"/>
                <a:gd name="connsiteX7166" fmla="*/ 3572874 w 6891715"/>
                <a:gd name="connsiteY7166" fmla="*/ 405445 h 6367455"/>
                <a:gd name="connsiteX7167" fmla="*/ 3584934 w 6891715"/>
                <a:gd name="connsiteY7167" fmla="*/ 431480 h 6367455"/>
                <a:gd name="connsiteX7168" fmla="*/ 3584934 w 6891715"/>
                <a:gd name="connsiteY7168" fmla="*/ 456563 h 6367455"/>
                <a:gd name="connsiteX7169" fmla="*/ 3565574 w 6891715"/>
                <a:gd name="connsiteY7169" fmla="*/ 494980 h 6367455"/>
                <a:gd name="connsiteX7170" fmla="*/ 3565574 w 6891715"/>
                <a:gd name="connsiteY7170" fmla="*/ 505458 h 6367455"/>
                <a:gd name="connsiteX7171" fmla="*/ 3590647 w 6891715"/>
                <a:gd name="connsiteY7171" fmla="*/ 478788 h 6367455"/>
                <a:gd name="connsiteX7172" fmla="*/ 3597629 w 6891715"/>
                <a:gd name="connsiteY7172" fmla="*/ 443863 h 6367455"/>
                <a:gd name="connsiteX7173" fmla="*/ 3607151 w 6891715"/>
                <a:gd name="connsiteY7173" fmla="*/ 440688 h 6367455"/>
                <a:gd name="connsiteX7174" fmla="*/ 3619846 w 6891715"/>
                <a:gd name="connsiteY7174" fmla="*/ 457198 h 6367455"/>
                <a:gd name="connsiteX7175" fmla="*/ 3627463 w 6891715"/>
                <a:gd name="connsiteY7175" fmla="*/ 443545 h 6367455"/>
                <a:gd name="connsiteX7176" fmla="*/ 3610007 w 6891715"/>
                <a:gd name="connsiteY7176" fmla="*/ 428940 h 6367455"/>
                <a:gd name="connsiteX7177" fmla="*/ 3605881 w 6891715"/>
                <a:gd name="connsiteY7177" fmla="*/ 393380 h 6367455"/>
                <a:gd name="connsiteX7178" fmla="*/ 3626828 w 6891715"/>
                <a:gd name="connsiteY7178" fmla="*/ 379410 h 6367455"/>
                <a:gd name="connsiteX7179" fmla="*/ 3629685 w 6891715"/>
                <a:gd name="connsiteY7179" fmla="*/ 350835 h 6367455"/>
                <a:gd name="connsiteX7180" fmla="*/ 3642380 w 6891715"/>
                <a:gd name="connsiteY7180" fmla="*/ 337183 h 6367455"/>
                <a:gd name="connsiteX7181" fmla="*/ 3652853 w 6891715"/>
                <a:gd name="connsiteY7181" fmla="*/ 342263 h 6367455"/>
                <a:gd name="connsiteX7182" fmla="*/ 3641428 w 6891715"/>
                <a:gd name="connsiteY7182" fmla="*/ 366710 h 6367455"/>
                <a:gd name="connsiteX7183" fmla="*/ 3662692 w 6891715"/>
                <a:gd name="connsiteY7183" fmla="*/ 378140 h 6367455"/>
                <a:gd name="connsiteX7184" fmla="*/ 3668722 w 6891715"/>
                <a:gd name="connsiteY7184" fmla="*/ 349565 h 6367455"/>
                <a:gd name="connsiteX7185" fmla="*/ 3689986 w 6891715"/>
                <a:gd name="connsiteY7185" fmla="*/ 351471 h 6367455"/>
                <a:gd name="connsiteX7186" fmla="*/ 3669357 w 6891715"/>
                <a:gd name="connsiteY7186" fmla="*/ 331785 h 6367455"/>
                <a:gd name="connsiteX7187" fmla="*/ 3676974 w 6891715"/>
                <a:gd name="connsiteY7187" fmla="*/ 316863 h 6367455"/>
                <a:gd name="connsiteX7188" fmla="*/ 3692843 w 6891715"/>
                <a:gd name="connsiteY7188" fmla="*/ 327023 h 6367455"/>
                <a:gd name="connsiteX7189" fmla="*/ 3703951 w 6891715"/>
                <a:gd name="connsiteY7189" fmla="*/ 353375 h 6367455"/>
                <a:gd name="connsiteX7190" fmla="*/ 3718550 w 6891715"/>
                <a:gd name="connsiteY7190" fmla="*/ 355598 h 6367455"/>
                <a:gd name="connsiteX7191" fmla="*/ 3728072 w 6891715"/>
                <a:gd name="connsiteY7191" fmla="*/ 377505 h 6367455"/>
                <a:gd name="connsiteX7192" fmla="*/ 3747432 w 6891715"/>
                <a:gd name="connsiteY7192" fmla="*/ 396238 h 6367455"/>
                <a:gd name="connsiteX7193" fmla="*/ 3742671 w 6891715"/>
                <a:gd name="connsiteY7193" fmla="*/ 347660 h 6367455"/>
                <a:gd name="connsiteX7194" fmla="*/ 3755366 w 6891715"/>
                <a:gd name="connsiteY7194" fmla="*/ 329563 h 6367455"/>
                <a:gd name="connsiteX7195" fmla="*/ 3741402 w 6891715"/>
                <a:gd name="connsiteY7195" fmla="*/ 310831 h 6367455"/>
                <a:gd name="connsiteX7196" fmla="*/ 3754097 w 6891715"/>
                <a:gd name="connsiteY7196" fmla="*/ 299083 h 6367455"/>
                <a:gd name="connsiteX7197" fmla="*/ 3732832 w 6891715"/>
                <a:gd name="connsiteY7197" fmla="*/ 284796 h 6367455"/>
                <a:gd name="connsiteX7198" fmla="*/ 3722042 w 6891715"/>
                <a:gd name="connsiteY7198" fmla="*/ 307020 h 6367455"/>
                <a:gd name="connsiteX7199" fmla="*/ 3702047 w 6891715"/>
                <a:gd name="connsiteY7199" fmla="*/ 286066 h 6367455"/>
                <a:gd name="connsiteX7200" fmla="*/ 3702682 w 6891715"/>
                <a:gd name="connsiteY7200" fmla="*/ 262888 h 6367455"/>
                <a:gd name="connsiteX7201" fmla="*/ 3679830 w 6891715"/>
                <a:gd name="connsiteY7201" fmla="*/ 270191 h 6367455"/>
                <a:gd name="connsiteX7202" fmla="*/ 3669992 w 6891715"/>
                <a:gd name="connsiteY7202" fmla="*/ 254633 h 6367455"/>
                <a:gd name="connsiteX7203" fmla="*/ 3686813 w 6891715"/>
                <a:gd name="connsiteY7203" fmla="*/ 249236 h 6367455"/>
                <a:gd name="connsiteX7204" fmla="*/ 3699508 w 6891715"/>
                <a:gd name="connsiteY7204" fmla="*/ 257491 h 6367455"/>
                <a:gd name="connsiteX7205" fmla="*/ 3701729 w 6891715"/>
                <a:gd name="connsiteY7205" fmla="*/ 235583 h 6367455"/>
                <a:gd name="connsiteX7206" fmla="*/ 3716646 w 6891715"/>
                <a:gd name="connsiteY7206" fmla="*/ 253363 h 6367455"/>
                <a:gd name="connsiteX7207" fmla="*/ 3718550 w 6891715"/>
                <a:gd name="connsiteY7207" fmla="*/ 269238 h 6367455"/>
                <a:gd name="connsiteX7208" fmla="*/ 3734419 w 6891715"/>
                <a:gd name="connsiteY7208" fmla="*/ 275271 h 6367455"/>
                <a:gd name="connsiteX7209" fmla="*/ 3730293 w 6891715"/>
                <a:gd name="connsiteY7209" fmla="*/ 265746 h 6367455"/>
                <a:gd name="connsiteX7210" fmla="*/ 3744893 w 6891715"/>
                <a:gd name="connsiteY7210" fmla="*/ 235266 h 6367455"/>
                <a:gd name="connsiteX7211" fmla="*/ 3771235 w 6891715"/>
                <a:gd name="connsiteY7211" fmla="*/ 242251 h 6367455"/>
                <a:gd name="connsiteX7212" fmla="*/ 3769648 w 6891715"/>
                <a:gd name="connsiteY7212" fmla="*/ 285431 h 6367455"/>
                <a:gd name="connsiteX7213" fmla="*/ 3794086 w 6891715"/>
                <a:gd name="connsiteY7213" fmla="*/ 289241 h 6367455"/>
                <a:gd name="connsiteX7214" fmla="*/ 3783295 w 6891715"/>
                <a:gd name="connsiteY7214" fmla="*/ 269556 h 6367455"/>
                <a:gd name="connsiteX7215" fmla="*/ 3790913 w 6891715"/>
                <a:gd name="connsiteY7215" fmla="*/ 260031 h 6367455"/>
                <a:gd name="connsiteX7216" fmla="*/ 3798212 w 6891715"/>
                <a:gd name="connsiteY7216" fmla="*/ 266381 h 6367455"/>
                <a:gd name="connsiteX7217" fmla="*/ 3841376 w 6891715"/>
                <a:gd name="connsiteY7217" fmla="*/ 274001 h 6367455"/>
                <a:gd name="connsiteX7218" fmla="*/ 3828998 w 6891715"/>
                <a:gd name="connsiteY7218" fmla="*/ 295273 h 6367455"/>
                <a:gd name="connsiteX7219" fmla="*/ 3855658 w 6891715"/>
                <a:gd name="connsiteY7219" fmla="*/ 294321 h 6367455"/>
                <a:gd name="connsiteX7220" fmla="*/ 3838837 w 6891715"/>
                <a:gd name="connsiteY7220" fmla="*/ 314323 h 6367455"/>
                <a:gd name="connsiteX7221" fmla="*/ 3855975 w 6891715"/>
                <a:gd name="connsiteY7221" fmla="*/ 341628 h 6367455"/>
                <a:gd name="connsiteX7222" fmla="*/ 3871844 w 6891715"/>
                <a:gd name="connsiteY7222" fmla="*/ 335913 h 6367455"/>
                <a:gd name="connsiteX7223" fmla="*/ 3865179 w 6891715"/>
                <a:gd name="connsiteY7223" fmla="*/ 301306 h 6367455"/>
                <a:gd name="connsiteX7224" fmla="*/ 3879461 w 6891715"/>
                <a:gd name="connsiteY7224" fmla="*/ 284478 h 6367455"/>
                <a:gd name="connsiteX7225" fmla="*/ 3862640 w 6891715"/>
                <a:gd name="connsiteY7225" fmla="*/ 279398 h 6367455"/>
                <a:gd name="connsiteX7226" fmla="*/ 3866766 w 6891715"/>
                <a:gd name="connsiteY7226" fmla="*/ 252728 h 6367455"/>
                <a:gd name="connsiteX7227" fmla="*/ 3885809 w 6891715"/>
                <a:gd name="connsiteY7227" fmla="*/ 256856 h 6367455"/>
                <a:gd name="connsiteX7228" fmla="*/ 3891839 w 6891715"/>
                <a:gd name="connsiteY7228" fmla="*/ 239076 h 6367455"/>
                <a:gd name="connsiteX7229" fmla="*/ 3894060 w 6891715"/>
                <a:gd name="connsiteY7229" fmla="*/ 225423 h 6367455"/>
                <a:gd name="connsiteX7230" fmla="*/ 3904534 w 6891715"/>
                <a:gd name="connsiteY7230" fmla="*/ 220978 h 6367455"/>
                <a:gd name="connsiteX7231" fmla="*/ 3929289 w 6891715"/>
                <a:gd name="connsiteY7231" fmla="*/ 187006 h 6367455"/>
                <a:gd name="connsiteX7232" fmla="*/ 3943254 w 6891715"/>
                <a:gd name="connsiteY7232" fmla="*/ 185736 h 6367455"/>
                <a:gd name="connsiteX7233" fmla="*/ 3965470 w 6891715"/>
                <a:gd name="connsiteY7233" fmla="*/ 200658 h 6367455"/>
                <a:gd name="connsiteX7234" fmla="*/ 3976261 w 6891715"/>
                <a:gd name="connsiteY7234" fmla="*/ 187641 h 6367455"/>
                <a:gd name="connsiteX7235" fmla="*/ 3960075 w 6891715"/>
                <a:gd name="connsiteY7235" fmla="*/ 171766 h 6367455"/>
                <a:gd name="connsiteX7236" fmla="*/ 3972453 w 6891715"/>
                <a:gd name="connsiteY7236" fmla="*/ 131761 h 6367455"/>
                <a:gd name="connsiteX7237" fmla="*/ 3994986 w 6891715"/>
                <a:gd name="connsiteY7237" fmla="*/ 144143 h 6367455"/>
                <a:gd name="connsiteX7238" fmla="*/ 3999747 w 6891715"/>
                <a:gd name="connsiteY7238" fmla="*/ 129538 h 6367455"/>
                <a:gd name="connsiteX7239" fmla="*/ 3988004 w 6891715"/>
                <a:gd name="connsiteY7239" fmla="*/ 110806 h 6367455"/>
                <a:gd name="connsiteX7240" fmla="*/ 3959440 w 6891715"/>
                <a:gd name="connsiteY7240" fmla="*/ 105726 h 6367455"/>
                <a:gd name="connsiteX7241" fmla="*/ 3959440 w 6891715"/>
                <a:gd name="connsiteY7241" fmla="*/ 84453 h 6367455"/>
                <a:gd name="connsiteX7242" fmla="*/ 3967692 w 6891715"/>
                <a:gd name="connsiteY7242" fmla="*/ 78103 h 6367455"/>
                <a:gd name="connsiteX7243" fmla="*/ 3995621 w 6891715"/>
                <a:gd name="connsiteY7243" fmla="*/ 102233 h 6367455"/>
                <a:gd name="connsiteX7244" fmla="*/ 4004825 w 6891715"/>
                <a:gd name="connsiteY7244" fmla="*/ 96836 h 6367455"/>
                <a:gd name="connsiteX7245" fmla="*/ 3998478 w 6891715"/>
                <a:gd name="connsiteY7245" fmla="*/ 80008 h 6367455"/>
                <a:gd name="connsiteX7246" fmla="*/ 4002286 w 6891715"/>
                <a:gd name="connsiteY7246" fmla="*/ 45083 h 6367455"/>
                <a:gd name="connsiteX7247" fmla="*/ 4010855 w 6891715"/>
                <a:gd name="connsiteY7247" fmla="*/ 49211 h 6367455"/>
                <a:gd name="connsiteX7248" fmla="*/ 4021646 w 6891715"/>
                <a:gd name="connsiteY7248" fmla="*/ 71436 h 6367455"/>
                <a:gd name="connsiteX7249" fmla="*/ 4027676 w 6891715"/>
                <a:gd name="connsiteY7249" fmla="*/ 42861 h 6367455"/>
                <a:gd name="connsiteX7250" fmla="*/ 4035293 w 6891715"/>
                <a:gd name="connsiteY7250" fmla="*/ 40638 h 6367455"/>
                <a:gd name="connsiteX7251" fmla="*/ 4041641 w 6891715"/>
                <a:gd name="connsiteY7251" fmla="*/ 66673 h 6367455"/>
                <a:gd name="connsiteX7252" fmla="*/ 4054336 w 6891715"/>
                <a:gd name="connsiteY7252" fmla="*/ 69848 h 6367455"/>
                <a:gd name="connsiteX7253" fmla="*/ 4064175 w 6891715"/>
                <a:gd name="connsiteY7253" fmla="*/ 95248 h 6367455"/>
                <a:gd name="connsiteX7254" fmla="*/ 4079726 w 6891715"/>
                <a:gd name="connsiteY7254" fmla="*/ 78103 h 6367455"/>
                <a:gd name="connsiteX7255" fmla="*/ 4104164 w 6891715"/>
                <a:gd name="connsiteY7255" fmla="*/ 67626 h 6367455"/>
                <a:gd name="connsiteX7256" fmla="*/ 4108290 w 6891715"/>
                <a:gd name="connsiteY7256" fmla="*/ 85088 h 6367455"/>
                <a:gd name="connsiteX7257" fmla="*/ 4059097 w 6891715"/>
                <a:gd name="connsiteY7257" fmla="*/ 155256 h 6367455"/>
                <a:gd name="connsiteX7258" fmla="*/ 4042276 w 6891715"/>
                <a:gd name="connsiteY7258" fmla="*/ 238758 h 6367455"/>
                <a:gd name="connsiteX7259" fmla="*/ 4027676 w 6891715"/>
                <a:gd name="connsiteY7259" fmla="*/ 261936 h 6367455"/>
                <a:gd name="connsiteX7260" fmla="*/ 4034024 w 6891715"/>
                <a:gd name="connsiteY7260" fmla="*/ 290510 h 6367455"/>
                <a:gd name="connsiteX7261" fmla="*/ 4046719 w 6891715"/>
                <a:gd name="connsiteY7261" fmla="*/ 293685 h 6367455"/>
                <a:gd name="connsiteX7262" fmla="*/ 4057510 w 6891715"/>
                <a:gd name="connsiteY7262" fmla="*/ 275588 h 6367455"/>
                <a:gd name="connsiteX7263" fmla="*/ 4081631 w 6891715"/>
                <a:gd name="connsiteY7263" fmla="*/ 245743 h 6367455"/>
                <a:gd name="connsiteX7264" fmla="*/ 4063540 w 6891715"/>
                <a:gd name="connsiteY7264" fmla="*/ 247013 h 6367455"/>
                <a:gd name="connsiteX7265" fmla="*/ 4064175 w 6891715"/>
                <a:gd name="connsiteY7265" fmla="*/ 232091 h 6367455"/>
                <a:gd name="connsiteX7266" fmla="*/ 4126063 w 6891715"/>
                <a:gd name="connsiteY7266" fmla="*/ 154621 h 6367455"/>
                <a:gd name="connsiteX7267" fmla="*/ 4140663 w 6891715"/>
                <a:gd name="connsiteY7267" fmla="*/ 113663 h 6367455"/>
                <a:gd name="connsiteX7268" fmla="*/ 4166688 w 6891715"/>
                <a:gd name="connsiteY7268" fmla="*/ 90168 h 6367455"/>
                <a:gd name="connsiteX7269" fmla="*/ 4171766 w 6891715"/>
                <a:gd name="connsiteY7269" fmla="*/ 66673 h 6367455"/>
                <a:gd name="connsiteX7270" fmla="*/ 4189856 w 6891715"/>
                <a:gd name="connsiteY7270" fmla="*/ 50798 h 6367455"/>
                <a:gd name="connsiteX7271" fmla="*/ 4187635 w 6891715"/>
                <a:gd name="connsiteY7271" fmla="*/ 75881 h 6367455"/>
                <a:gd name="connsiteX7272" fmla="*/ 4197473 w 6891715"/>
                <a:gd name="connsiteY7272" fmla="*/ 93026 h 6367455"/>
                <a:gd name="connsiteX7273" fmla="*/ 4195252 w 6891715"/>
                <a:gd name="connsiteY7273" fmla="*/ 106678 h 6367455"/>
                <a:gd name="connsiteX7274" fmla="*/ 4179383 w 6891715"/>
                <a:gd name="connsiteY7274" fmla="*/ 116203 h 6367455"/>
                <a:gd name="connsiteX7275" fmla="*/ 4170179 w 6891715"/>
                <a:gd name="connsiteY7275" fmla="*/ 139381 h 6367455"/>
                <a:gd name="connsiteX7276" fmla="*/ 4197791 w 6891715"/>
                <a:gd name="connsiteY7276" fmla="*/ 131761 h 6367455"/>
                <a:gd name="connsiteX7277" fmla="*/ 4185731 w 6891715"/>
                <a:gd name="connsiteY7277" fmla="*/ 200658 h 6367455"/>
                <a:gd name="connsiteX7278" fmla="*/ 4200330 w 6891715"/>
                <a:gd name="connsiteY7278" fmla="*/ 201293 h 6367455"/>
                <a:gd name="connsiteX7279" fmla="*/ 4222546 w 6891715"/>
                <a:gd name="connsiteY7279" fmla="*/ 187323 h 6367455"/>
                <a:gd name="connsiteX7280" fmla="*/ 4238098 w 6891715"/>
                <a:gd name="connsiteY7280" fmla="*/ 143191 h 6367455"/>
                <a:gd name="connsiteX7281" fmla="*/ 4246667 w 6891715"/>
                <a:gd name="connsiteY7281" fmla="*/ 155573 h 6367455"/>
                <a:gd name="connsiteX7282" fmla="*/ 4250476 w 6891715"/>
                <a:gd name="connsiteY7282" fmla="*/ 141921 h 6367455"/>
                <a:gd name="connsiteX7283" fmla="*/ 4236828 w 6891715"/>
                <a:gd name="connsiteY7283" fmla="*/ 126363 h 6367455"/>
                <a:gd name="connsiteX7284" fmla="*/ 4240954 w 6891715"/>
                <a:gd name="connsiteY7284" fmla="*/ 106043 h 6367455"/>
                <a:gd name="connsiteX7285" fmla="*/ 4258727 w 6891715"/>
                <a:gd name="connsiteY7285" fmla="*/ 101916 h 6367455"/>
                <a:gd name="connsiteX7286" fmla="*/ 4264123 w 6891715"/>
                <a:gd name="connsiteY7286" fmla="*/ 93343 h 6367455"/>
                <a:gd name="connsiteX7287" fmla="*/ 4277770 w 6891715"/>
                <a:gd name="connsiteY7287" fmla="*/ 74293 h 6367455"/>
                <a:gd name="connsiteX7288" fmla="*/ 4268884 w 6891715"/>
                <a:gd name="connsiteY7288" fmla="*/ 63498 h 6367455"/>
                <a:gd name="connsiteX7289" fmla="*/ 4274279 w 6891715"/>
                <a:gd name="connsiteY7289" fmla="*/ 39686 h 6367455"/>
                <a:gd name="connsiteX7290" fmla="*/ 4286657 w 6891715"/>
                <a:gd name="connsiteY7290" fmla="*/ 33336 h 6367455"/>
                <a:gd name="connsiteX7291" fmla="*/ 4277135 w 6891715"/>
                <a:gd name="connsiteY7291" fmla="*/ 19366 h 6367455"/>
                <a:gd name="connsiteX7292" fmla="*/ 4105211 w 6891715"/>
                <a:gd name="connsiteY7292" fmla="*/ 0 h 6367455"/>
                <a:gd name="connsiteX7293" fmla="*/ 4132404 w 6891715"/>
                <a:gd name="connsiteY7293" fmla="*/ 29210 h 6367455"/>
                <a:gd name="connsiteX7294" fmla="*/ 4151279 w 6891715"/>
                <a:gd name="connsiteY7294" fmla="*/ 20320 h 6367455"/>
                <a:gd name="connsiteX7295" fmla="*/ 4142001 w 6891715"/>
                <a:gd name="connsiteY7295" fmla="*/ 37465 h 6367455"/>
                <a:gd name="connsiteX7296" fmla="*/ 4118327 w 6891715"/>
                <a:gd name="connsiteY7296" fmla="*/ 43180 h 6367455"/>
                <a:gd name="connsiteX7297" fmla="*/ 4092734 w 6891715"/>
                <a:gd name="connsiteY7297" fmla="*/ 44133 h 6367455"/>
                <a:gd name="connsiteX7298" fmla="*/ 4070660 w 6891715"/>
                <a:gd name="connsiteY7298" fmla="*/ 57150 h 6367455"/>
                <a:gd name="connsiteX7299" fmla="*/ 4067141 w 6891715"/>
                <a:gd name="connsiteY7299" fmla="*/ 41275 h 6367455"/>
                <a:gd name="connsiteX7300" fmla="*/ 4088575 w 6891715"/>
                <a:gd name="connsiteY7300" fmla="*/ 39370 h 6367455"/>
                <a:gd name="connsiteX7301" fmla="*/ 4087295 w 6891715"/>
                <a:gd name="connsiteY7301" fmla="*/ 29528 h 6367455"/>
                <a:gd name="connsiteX7302" fmla="*/ 4068100 w 6891715"/>
                <a:gd name="connsiteY7302" fmla="*/ 26353 h 6367455"/>
                <a:gd name="connsiteX7303" fmla="*/ 4072259 w 6891715"/>
                <a:gd name="connsiteY7303" fmla="*/ 12065 h 6367455"/>
                <a:gd name="connsiteX7304" fmla="*/ 4098812 w 6891715"/>
                <a:gd name="connsiteY7304" fmla="*/ 10478 h 6367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</a:cxnLst>
              <a:rect l="l" t="t" r="r" b="b"/>
              <a:pathLst>
                <a:path w="6891715" h="6367455">
                  <a:moveTo>
                    <a:pt x="2683163" y="6337292"/>
                  </a:moveTo>
                  <a:lnTo>
                    <a:pt x="2693958" y="6353978"/>
                  </a:lnTo>
                  <a:lnTo>
                    <a:pt x="2680624" y="6366813"/>
                  </a:lnTo>
                  <a:lnTo>
                    <a:pt x="2668876" y="6367455"/>
                  </a:lnTo>
                  <a:lnTo>
                    <a:pt x="2665383" y="6352695"/>
                  </a:lnTo>
                  <a:close/>
                  <a:moveTo>
                    <a:pt x="2700308" y="6256329"/>
                  </a:moveTo>
                  <a:lnTo>
                    <a:pt x="2695228" y="6265854"/>
                  </a:lnTo>
                  <a:lnTo>
                    <a:pt x="2687608" y="6263949"/>
                  </a:lnTo>
                  <a:lnTo>
                    <a:pt x="2690784" y="6256647"/>
                  </a:lnTo>
                  <a:close/>
                  <a:moveTo>
                    <a:pt x="2722533" y="6238867"/>
                  </a:moveTo>
                  <a:lnTo>
                    <a:pt x="2720891" y="6254742"/>
                  </a:lnTo>
                  <a:lnTo>
                    <a:pt x="2713008" y="6251567"/>
                  </a:lnTo>
                  <a:lnTo>
                    <a:pt x="2714322" y="6242360"/>
                  </a:lnTo>
                  <a:close/>
                  <a:moveTo>
                    <a:pt x="4255139" y="6154726"/>
                  </a:moveTo>
                  <a:lnTo>
                    <a:pt x="4256051" y="6161076"/>
                  </a:lnTo>
                  <a:lnTo>
                    <a:pt x="4243891" y="6173776"/>
                  </a:lnTo>
                  <a:lnTo>
                    <a:pt x="4241763" y="6166474"/>
                  </a:lnTo>
                  <a:lnTo>
                    <a:pt x="4245715" y="6156949"/>
                  </a:lnTo>
                  <a:lnTo>
                    <a:pt x="4249971" y="6160124"/>
                  </a:lnTo>
                  <a:close/>
                  <a:moveTo>
                    <a:pt x="3939210" y="6130914"/>
                  </a:moveTo>
                  <a:lnTo>
                    <a:pt x="3946521" y="6130914"/>
                  </a:lnTo>
                  <a:lnTo>
                    <a:pt x="3948746" y="6144521"/>
                  </a:lnTo>
                  <a:lnTo>
                    <a:pt x="3956057" y="6150849"/>
                  </a:lnTo>
                  <a:lnTo>
                    <a:pt x="3965594" y="6141356"/>
                  </a:lnTo>
                  <a:lnTo>
                    <a:pt x="3975130" y="6138192"/>
                  </a:lnTo>
                  <a:lnTo>
                    <a:pt x="3984666" y="6141989"/>
                  </a:lnTo>
                  <a:lnTo>
                    <a:pt x="3987845" y="6149267"/>
                  </a:lnTo>
                  <a:lnTo>
                    <a:pt x="3978309" y="6154646"/>
                  </a:lnTo>
                  <a:lnTo>
                    <a:pt x="3978309" y="6160026"/>
                  </a:lnTo>
                  <a:lnTo>
                    <a:pt x="3992295" y="6161924"/>
                  </a:lnTo>
                  <a:lnTo>
                    <a:pt x="3996427" y="6160975"/>
                  </a:lnTo>
                  <a:lnTo>
                    <a:pt x="4004056" y="6173316"/>
                  </a:lnTo>
                  <a:lnTo>
                    <a:pt x="4011367" y="6170151"/>
                  </a:lnTo>
                  <a:lnTo>
                    <a:pt x="4028214" y="6170151"/>
                  </a:lnTo>
                  <a:lnTo>
                    <a:pt x="4038069" y="6164772"/>
                  </a:lnTo>
                  <a:lnTo>
                    <a:pt x="4054916" y="6162557"/>
                  </a:lnTo>
                  <a:lnTo>
                    <a:pt x="4060320" y="6158127"/>
                  </a:lnTo>
                  <a:lnTo>
                    <a:pt x="4068584" y="6161291"/>
                  </a:lnTo>
                  <a:lnTo>
                    <a:pt x="4073988" y="6169835"/>
                  </a:lnTo>
                  <a:lnTo>
                    <a:pt x="4082571" y="6170468"/>
                  </a:lnTo>
                  <a:lnTo>
                    <a:pt x="4100371" y="6165089"/>
                  </a:lnTo>
                  <a:lnTo>
                    <a:pt x="4109908" y="6170468"/>
                  </a:lnTo>
                  <a:lnTo>
                    <a:pt x="4119444" y="6170151"/>
                  </a:lnTo>
                  <a:lnTo>
                    <a:pt x="4128980" y="6163823"/>
                  </a:lnTo>
                  <a:lnTo>
                    <a:pt x="4137563" y="6166038"/>
                  </a:lnTo>
                  <a:lnTo>
                    <a:pt x="4135337" y="6172366"/>
                  </a:lnTo>
                  <a:lnTo>
                    <a:pt x="4137563" y="6180594"/>
                  </a:lnTo>
                  <a:lnTo>
                    <a:pt x="4142013" y="6188821"/>
                  </a:lnTo>
                  <a:lnTo>
                    <a:pt x="4149324" y="6191985"/>
                  </a:lnTo>
                  <a:lnTo>
                    <a:pt x="4156635" y="6184707"/>
                  </a:lnTo>
                  <a:lnTo>
                    <a:pt x="4163946" y="6181543"/>
                  </a:lnTo>
                  <a:lnTo>
                    <a:pt x="4175707" y="6184707"/>
                  </a:lnTo>
                  <a:lnTo>
                    <a:pt x="4179840" y="6177113"/>
                  </a:lnTo>
                  <a:lnTo>
                    <a:pt x="4181111" y="6169835"/>
                  </a:lnTo>
                  <a:lnTo>
                    <a:pt x="4185243" y="6167620"/>
                  </a:lnTo>
                  <a:lnTo>
                    <a:pt x="4184290" y="6176164"/>
                  </a:lnTo>
                  <a:lnTo>
                    <a:pt x="4189376" y="6184391"/>
                  </a:lnTo>
                  <a:lnTo>
                    <a:pt x="4188422" y="6188504"/>
                  </a:lnTo>
                  <a:lnTo>
                    <a:pt x="4186197" y="6195782"/>
                  </a:lnTo>
                  <a:lnTo>
                    <a:pt x="4179204" y="6206541"/>
                  </a:lnTo>
                  <a:lnTo>
                    <a:pt x="4170621" y="6210654"/>
                  </a:lnTo>
                  <a:lnTo>
                    <a:pt x="4164264" y="6205908"/>
                  </a:lnTo>
                  <a:lnTo>
                    <a:pt x="4152820" y="6212237"/>
                  </a:lnTo>
                  <a:lnTo>
                    <a:pt x="4144238" y="6213186"/>
                  </a:lnTo>
                  <a:lnTo>
                    <a:pt x="4128344" y="6207807"/>
                  </a:lnTo>
                  <a:lnTo>
                    <a:pt x="4114358" y="6212553"/>
                  </a:lnTo>
                  <a:lnTo>
                    <a:pt x="4103232" y="6208123"/>
                  </a:lnTo>
                  <a:lnTo>
                    <a:pt x="4085114" y="6208756"/>
                  </a:lnTo>
                  <a:lnTo>
                    <a:pt x="4074306" y="6218249"/>
                  </a:lnTo>
                  <a:lnTo>
                    <a:pt x="4066995" y="6221413"/>
                  </a:lnTo>
                  <a:lnTo>
                    <a:pt x="4051101" y="6221413"/>
                  </a:lnTo>
                  <a:lnTo>
                    <a:pt x="4045697" y="6224577"/>
                  </a:lnTo>
                  <a:lnTo>
                    <a:pt x="4041565" y="6222362"/>
                  </a:lnTo>
                  <a:lnTo>
                    <a:pt x="4045697" y="6211920"/>
                  </a:lnTo>
                  <a:lnTo>
                    <a:pt x="4037115" y="6202744"/>
                  </a:lnTo>
                  <a:lnTo>
                    <a:pt x="4024400" y="6194200"/>
                  </a:lnTo>
                  <a:lnTo>
                    <a:pt x="4014864" y="6197681"/>
                  </a:lnTo>
                  <a:lnTo>
                    <a:pt x="4003103" y="6194516"/>
                  </a:lnTo>
                  <a:lnTo>
                    <a:pt x="3992613" y="6191352"/>
                  </a:lnTo>
                  <a:lnTo>
                    <a:pt x="3979898" y="6192618"/>
                  </a:lnTo>
                  <a:lnTo>
                    <a:pt x="3970362" y="6184391"/>
                  </a:lnTo>
                  <a:lnTo>
                    <a:pt x="3954468" y="6179961"/>
                  </a:lnTo>
                  <a:lnTo>
                    <a:pt x="3944614" y="6184707"/>
                  </a:lnTo>
                  <a:lnTo>
                    <a:pt x="3933171" y="6188821"/>
                  </a:lnTo>
                  <a:lnTo>
                    <a:pt x="3925542" y="6178379"/>
                  </a:lnTo>
                  <a:lnTo>
                    <a:pt x="3923634" y="6167620"/>
                  </a:lnTo>
                  <a:lnTo>
                    <a:pt x="3924588" y="6157494"/>
                  </a:lnTo>
                  <a:lnTo>
                    <a:pt x="3919184" y="6148951"/>
                  </a:lnTo>
                  <a:lnTo>
                    <a:pt x="3919820" y="6142622"/>
                  </a:lnTo>
                  <a:lnTo>
                    <a:pt x="3917913" y="6136294"/>
                  </a:lnTo>
                  <a:lnTo>
                    <a:pt x="3925224" y="6139458"/>
                  </a:lnTo>
                  <a:lnTo>
                    <a:pt x="3932853" y="6150216"/>
                  </a:lnTo>
                  <a:lnTo>
                    <a:pt x="3938257" y="6154014"/>
                  </a:lnTo>
                  <a:lnTo>
                    <a:pt x="3943343" y="6148634"/>
                  </a:lnTo>
                  <a:lnTo>
                    <a:pt x="3934760" y="6140407"/>
                  </a:lnTo>
                  <a:close/>
                  <a:moveTo>
                    <a:pt x="4979304" y="6116626"/>
                  </a:moveTo>
                  <a:lnTo>
                    <a:pt x="4987888" y="6116626"/>
                  </a:lnTo>
                  <a:lnTo>
                    <a:pt x="4983755" y="6126107"/>
                  </a:lnTo>
                  <a:lnTo>
                    <a:pt x="4969765" y="6130216"/>
                  </a:lnTo>
                  <a:lnTo>
                    <a:pt x="4970719" y="6138748"/>
                  </a:lnTo>
                  <a:lnTo>
                    <a:pt x="4955140" y="6149177"/>
                  </a:lnTo>
                  <a:lnTo>
                    <a:pt x="4944648" y="6155498"/>
                  </a:lnTo>
                  <a:lnTo>
                    <a:pt x="4934155" y="6168139"/>
                  </a:lnTo>
                  <a:lnTo>
                    <a:pt x="4919530" y="6180148"/>
                  </a:lnTo>
                  <a:lnTo>
                    <a:pt x="4919848" y="6181412"/>
                  </a:lnTo>
                  <a:lnTo>
                    <a:pt x="4922709" y="6190577"/>
                  </a:lnTo>
                  <a:lnTo>
                    <a:pt x="4925889" y="6194370"/>
                  </a:lnTo>
                  <a:lnTo>
                    <a:pt x="4932248" y="6201954"/>
                  </a:lnTo>
                  <a:lnTo>
                    <a:pt x="4934473" y="6211435"/>
                  </a:lnTo>
                  <a:lnTo>
                    <a:pt x="4927161" y="6212699"/>
                  </a:lnTo>
                  <a:lnTo>
                    <a:pt x="4924935" y="6206379"/>
                  </a:lnTo>
                  <a:lnTo>
                    <a:pt x="4916351" y="6206379"/>
                  </a:lnTo>
                  <a:lnTo>
                    <a:pt x="4909356" y="6208275"/>
                  </a:lnTo>
                  <a:lnTo>
                    <a:pt x="4902997" y="6214596"/>
                  </a:lnTo>
                  <a:lnTo>
                    <a:pt x="4892187" y="6226289"/>
                  </a:lnTo>
                  <a:lnTo>
                    <a:pt x="4871202" y="6238298"/>
                  </a:lnTo>
                  <a:lnTo>
                    <a:pt x="4851172" y="6240510"/>
                  </a:lnTo>
                  <a:lnTo>
                    <a:pt x="4835274" y="6238614"/>
                  </a:lnTo>
                  <a:lnTo>
                    <a:pt x="4826690" y="6246199"/>
                  </a:lnTo>
                  <a:lnTo>
                    <a:pt x="4828916" y="6253151"/>
                  </a:lnTo>
                  <a:lnTo>
                    <a:pt x="4821285" y="6251255"/>
                  </a:lnTo>
                  <a:lnTo>
                    <a:pt x="4806341" y="6248095"/>
                  </a:lnTo>
                  <a:lnTo>
                    <a:pt x="4781224" y="6246515"/>
                  </a:lnTo>
                  <a:lnTo>
                    <a:pt x="4776773" y="6237982"/>
                  </a:lnTo>
                  <a:lnTo>
                    <a:pt x="4773593" y="6228501"/>
                  </a:lnTo>
                  <a:lnTo>
                    <a:pt x="4764055" y="6220284"/>
                  </a:lnTo>
                  <a:lnTo>
                    <a:pt x="4762783" y="6209855"/>
                  </a:lnTo>
                  <a:lnTo>
                    <a:pt x="4760875" y="6201322"/>
                  </a:lnTo>
                  <a:lnTo>
                    <a:pt x="4772321" y="6203535"/>
                  </a:lnTo>
                  <a:lnTo>
                    <a:pt x="4778998" y="6206695"/>
                  </a:lnTo>
                  <a:lnTo>
                    <a:pt x="4789172" y="6189629"/>
                  </a:lnTo>
                  <a:lnTo>
                    <a:pt x="4796803" y="6186469"/>
                  </a:lnTo>
                  <a:lnTo>
                    <a:pt x="4806023" y="6182993"/>
                  </a:lnTo>
                  <a:lnTo>
                    <a:pt x="4826372" y="6185205"/>
                  </a:lnTo>
                  <a:lnTo>
                    <a:pt x="4827008" y="6177620"/>
                  </a:lnTo>
                  <a:lnTo>
                    <a:pt x="4827008" y="6175724"/>
                  </a:lnTo>
                  <a:lnTo>
                    <a:pt x="4826054" y="6164031"/>
                  </a:lnTo>
                  <a:lnTo>
                    <a:pt x="4837500" y="6164979"/>
                  </a:lnTo>
                  <a:lnTo>
                    <a:pt x="4845131" y="6171299"/>
                  </a:lnTo>
                  <a:lnTo>
                    <a:pt x="4864207" y="6173196"/>
                  </a:lnTo>
                  <a:lnTo>
                    <a:pt x="4882330" y="6165927"/>
                  </a:lnTo>
                  <a:lnTo>
                    <a:pt x="4914761" y="6154866"/>
                  </a:lnTo>
                  <a:lnTo>
                    <a:pt x="4939243" y="6145385"/>
                  </a:lnTo>
                  <a:lnTo>
                    <a:pt x="4957048" y="6130532"/>
                  </a:lnTo>
                  <a:lnTo>
                    <a:pt x="4970719" y="6126107"/>
                  </a:lnTo>
                  <a:close/>
                  <a:moveTo>
                    <a:pt x="4269809" y="6099164"/>
                  </a:moveTo>
                  <a:lnTo>
                    <a:pt x="4278081" y="6107690"/>
                  </a:lnTo>
                  <a:lnTo>
                    <a:pt x="4273179" y="6110848"/>
                  </a:lnTo>
                  <a:lnTo>
                    <a:pt x="4273179" y="6119059"/>
                  </a:lnTo>
                  <a:lnTo>
                    <a:pt x="4271341" y="6131691"/>
                  </a:lnTo>
                  <a:lnTo>
                    <a:pt x="4281451" y="6138955"/>
                  </a:lnTo>
                  <a:lnTo>
                    <a:pt x="4275630" y="6154744"/>
                  </a:lnTo>
                  <a:lnTo>
                    <a:pt x="4266439" y="6157902"/>
                  </a:lnTo>
                  <a:lnTo>
                    <a:pt x="4265520" y="6154744"/>
                  </a:lnTo>
                  <a:lnTo>
                    <a:pt x="4271341" y="6143376"/>
                  </a:lnTo>
                  <a:lnTo>
                    <a:pt x="4263988" y="6135797"/>
                  </a:lnTo>
                  <a:lnTo>
                    <a:pt x="4265213" y="6129481"/>
                  </a:lnTo>
                  <a:lnTo>
                    <a:pt x="4267051" y="6122533"/>
                  </a:lnTo>
                  <a:lnTo>
                    <a:pt x="4267051" y="6114954"/>
                  </a:lnTo>
                  <a:lnTo>
                    <a:pt x="4271953" y="6107690"/>
                  </a:lnTo>
                  <a:close/>
                  <a:moveTo>
                    <a:pt x="3049239" y="6092814"/>
                  </a:moveTo>
                  <a:lnTo>
                    <a:pt x="3061023" y="6092814"/>
                  </a:lnTo>
                  <a:lnTo>
                    <a:pt x="3070188" y="6099703"/>
                  </a:lnTo>
                  <a:lnTo>
                    <a:pt x="3064623" y="6107790"/>
                  </a:lnTo>
                  <a:lnTo>
                    <a:pt x="3052513" y="6108689"/>
                  </a:lnTo>
                  <a:lnTo>
                    <a:pt x="3048257" y="6107790"/>
                  </a:lnTo>
                  <a:lnTo>
                    <a:pt x="3038438" y="6097007"/>
                  </a:lnTo>
                  <a:close/>
                  <a:moveTo>
                    <a:pt x="3038243" y="6081701"/>
                  </a:moveTo>
                  <a:lnTo>
                    <a:pt x="3041613" y="6088628"/>
                  </a:lnTo>
                  <a:lnTo>
                    <a:pt x="3032422" y="6094401"/>
                  </a:lnTo>
                  <a:lnTo>
                    <a:pt x="3024150" y="6082855"/>
                  </a:lnTo>
                  <a:close/>
                  <a:moveTo>
                    <a:pt x="3863987" y="6053126"/>
                  </a:moveTo>
                  <a:lnTo>
                    <a:pt x="3875919" y="6056271"/>
                  </a:lnTo>
                  <a:lnTo>
                    <a:pt x="3881401" y="6066964"/>
                  </a:lnTo>
                  <a:lnTo>
                    <a:pt x="3875919" y="6067908"/>
                  </a:lnTo>
                  <a:lnTo>
                    <a:pt x="3880111" y="6079230"/>
                  </a:lnTo>
                  <a:lnTo>
                    <a:pt x="3876886" y="6086464"/>
                  </a:lnTo>
                  <a:lnTo>
                    <a:pt x="3865277" y="6084891"/>
                  </a:lnTo>
                  <a:lnTo>
                    <a:pt x="3860763" y="6066021"/>
                  </a:lnTo>
                  <a:close/>
                  <a:moveTo>
                    <a:pt x="4100970" y="6043601"/>
                  </a:moveTo>
                  <a:lnTo>
                    <a:pt x="4111588" y="6057374"/>
                  </a:lnTo>
                  <a:lnTo>
                    <a:pt x="4101282" y="6065826"/>
                  </a:lnTo>
                  <a:lnTo>
                    <a:pt x="4103156" y="6054244"/>
                  </a:lnTo>
                  <a:lnTo>
                    <a:pt x="4098784" y="6049861"/>
                  </a:lnTo>
                  <a:lnTo>
                    <a:pt x="4092850" y="6051113"/>
                  </a:lnTo>
                  <a:lnTo>
                    <a:pt x="4092538" y="6046105"/>
                  </a:lnTo>
                  <a:close/>
                  <a:moveTo>
                    <a:pt x="4379876" y="6040426"/>
                  </a:moveTo>
                  <a:lnTo>
                    <a:pt x="4379876" y="6051117"/>
                  </a:lnTo>
                  <a:lnTo>
                    <a:pt x="4366858" y="6060550"/>
                  </a:lnTo>
                  <a:lnTo>
                    <a:pt x="4364318" y="6075014"/>
                  </a:lnTo>
                  <a:lnTo>
                    <a:pt x="4352888" y="6098282"/>
                  </a:lnTo>
                  <a:lnTo>
                    <a:pt x="4333838" y="6105514"/>
                  </a:lnTo>
                  <a:lnTo>
                    <a:pt x="4335425" y="6088849"/>
                  </a:lnTo>
                  <a:lnTo>
                    <a:pt x="4324313" y="6089163"/>
                  </a:lnTo>
                  <a:lnTo>
                    <a:pt x="4328123" y="6083818"/>
                  </a:lnTo>
                  <a:lnTo>
                    <a:pt x="4333520" y="6070297"/>
                  </a:lnTo>
                  <a:lnTo>
                    <a:pt x="4345903" y="6053318"/>
                  </a:lnTo>
                  <a:lnTo>
                    <a:pt x="4360508" y="6048287"/>
                  </a:lnTo>
                  <a:close/>
                  <a:moveTo>
                    <a:pt x="4333108" y="6021376"/>
                  </a:moveTo>
                  <a:lnTo>
                    <a:pt x="4337013" y="6023281"/>
                  </a:lnTo>
                  <a:lnTo>
                    <a:pt x="4334610" y="6030266"/>
                  </a:lnTo>
                  <a:lnTo>
                    <a:pt x="4325900" y="6030901"/>
                  </a:lnTo>
                  <a:close/>
                  <a:moveTo>
                    <a:pt x="4191713" y="6019789"/>
                  </a:moveTo>
                  <a:lnTo>
                    <a:pt x="4195726" y="6021376"/>
                  </a:lnTo>
                  <a:lnTo>
                    <a:pt x="4187700" y="6034077"/>
                  </a:lnTo>
                  <a:lnTo>
                    <a:pt x="4184613" y="6029314"/>
                  </a:lnTo>
                  <a:close/>
                  <a:moveTo>
                    <a:pt x="3752636" y="6002326"/>
                  </a:moveTo>
                  <a:lnTo>
                    <a:pt x="3754400" y="6015026"/>
                  </a:lnTo>
                  <a:lnTo>
                    <a:pt x="3748050" y="6006165"/>
                  </a:lnTo>
                  <a:close/>
                  <a:moveTo>
                    <a:pt x="4012798" y="5995976"/>
                  </a:moveTo>
                  <a:lnTo>
                    <a:pt x="4024276" y="6005183"/>
                  </a:lnTo>
                  <a:lnTo>
                    <a:pt x="4014970" y="6022011"/>
                  </a:lnTo>
                  <a:lnTo>
                    <a:pt x="4008145" y="6026139"/>
                  </a:lnTo>
                  <a:lnTo>
                    <a:pt x="4001941" y="6024234"/>
                  </a:lnTo>
                  <a:lnTo>
                    <a:pt x="3997288" y="6018201"/>
                  </a:lnTo>
                  <a:lnTo>
                    <a:pt x="4005663" y="6015661"/>
                  </a:lnTo>
                  <a:lnTo>
                    <a:pt x="3998218" y="6010581"/>
                  </a:lnTo>
                  <a:lnTo>
                    <a:pt x="4001320" y="6007406"/>
                  </a:lnTo>
                  <a:lnTo>
                    <a:pt x="4011867" y="6008358"/>
                  </a:lnTo>
                  <a:lnTo>
                    <a:pt x="4015900" y="6008358"/>
                  </a:lnTo>
                  <a:lnTo>
                    <a:pt x="4011867" y="6001056"/>
                  </a:lnTo>
                  <a:close/>
                  <a:moveTo>
                    <a:pt x="4097132" y="5994389"/>
                  </a:moveTo>
                  <a:lnTo>
                    <a:pt x="4100476" y="6005330"/>
                  </a:lnTo>
                  <a:lnTo>
                    <a:pt x="4097740" y="6018202"/>
                  </a:lnTo>
                  <a:lnTo>
                    <a:pt x="4086188" y="6005652"/>
                  </a:lnTo>
                  <a:lnTo>
                    <a:pt x="4086188" y="5997929"/>
                  </a:lnTo>
                  <a:close/>
                  <a:moveTo>
                    <a:pt x="4278593" y="5988039"/>
                  </a:moveTo>
                  <a:lnTo>
                    <a:pt x="4284943" y="5988039"/>
                  </a:lnTo>
                  <a:lnTo>
                    <a:pt x="4292563" y="5991214"/>
                  </a:lnTo>
                  <a:lnTo>
                    <a:pt x="4286213" y="5994389"/>
                  </a:lnTo>
                  <a:lnTo>
                    <a:pt x="4282085" y="5999786"/>
                  </a:lnTo>
                  <a:lnTo>
                    <a:pt x="4270655" y="5997564"/>
                  </a:lnTo>
                  <a:lnTo>
                    <a:pt x="4256685" y="6003914"/>
                  </a:lnTo>
                  <a:lnTo>
                    <a:pt x="4258908" y="6019789"/>
                  </a:lnTo>
                  <a:lnTo>
                    <a:pt x="4251288" y="6013439"/>
                  </a:lnTo>
                  <a:lnTo>
                    <a:pt x="4253510" y="6000739"/>
                  </a:lnTo>
                  <a:lnTo>
                    <a:pt x="4262718" y="5989309"/>
                  </a:lnTo>
                  <a:close/>
                  <a:moveTo>
                    <a:pt x="4044769" y="5988039"/>
                  </a:moveTo>
                  <a:lnTo>
                    <a:pt x="4050157" y="5994389"/>
                  </a:lnTo>
                  <a:lnTo>
                    <a:pt x="4052851" y="6001691"/>
                  </a:lnTo>
                  <a:lnTo>
                    <a:pt x="4042748" y="6007089"/>
                  </a:lnTo>
                  <a:lnTo>
                    <a:pt x="4041738" y="6002009"/>
                  </a:lnTo>
                  <a:close/>
                  <a:moveTo>
                    <a:pt x="2784354" y="5988039"/>
                  </a:moveTo>
                  <a:lnTo>
                    <a:pt x="2798725" y="5999034"/>
                  </a:lnTo>
                  <a:lnTo>
                    <a:pt x="2788699" y="6005502"/>
                  </a:lnTo>
                  <a:lnTo>
                    <a:pt x="2779675" y="5992566"/>
                  </a:lnTo>
                  <a:close/>
                  <a:moveTo>
                    <a:pt x="4162388" y="5973751"/>
                  </a:moveTo>
                  <a:lnTo>
                    <a:pt x="4157943" y="5978006"/>
                  </a:lnTo>
                  <a:lnTo>
                    <a:pt x="4156038" y="5991099"/>
                  </a:lnTo>
                  <a:lnTo>
                    <a:pt x="4147783" y="6000918"/>
                  </a:lnTo>
                  <a:lnTo>
                    <a:pt x="4133813" y="6005501"/>
                  </a:lnTo>
                  <a:lnTo>
                    <a:pt x="4136035" y="5994372"/>
                  </a:lnTo>
                  <a:lnTo>
                    <a:pt x="4150640" y="5986844"/>
                  </a:lnTo>
                  <a:cubicBezTo>
                    <a:pt x="4150958" y="5982807"/>
                    <a:pt x="4151275" y="5978770"/>
                    <a:pt x="4151593" y="5974733"/>
                  </a:cubicBezTo>
                  <a:close/>
                  <a:moveTo>
                    <a:pt x="4248322" y="5964226"/>
                  </a:moveTo>
                  <a:lnTo>
                    <a:pt x="4257308" y="5967568"/>
                  </a:lnTo>
                  <a:lnTo>
                    <a:pt x="4262400" y="5977594"/>
                  </a:lnTo>
                  <a:lnTo>
                    <a:pt x="4250419" y="5983276"/>
                  </a:lnTo>
                  <a:lnTo>
                    <a:pt x="4248322" y="5979934"/>
                  </a:lnTo>
                  <a:lnTo>
                    <a:pt x="4252515" y="5971913"/>
                  </a:lnTo>
                  <a:lnTo>
                    <a:pt x="4246525" y="5970910"/>
                  </a:lnTo>
                  <a:close/>
                  <a:moveTo>
                    <a:pt x="4031293" y="5961051"/>
                  </a:moveTo>
                  <a:lnTo>
                    <a:pt x="4036975" y="5972352"/>
                  </a:lnTo>
                  <a:lnTo>
                    <a:pt x="4031293" y="5980101"/>
                  </a:lnTo>
                  <a:lnTo>
                    <a:pt x="4020264" y="5978163"/>
                  </a:lnTo>
                  <a:lnTo>
                    <a:pt x="4017925" y="5969446"/>
                  </a:lnTo>
                  <a:lnTo>
                    <a:pt x="4020264" y="5964280"/>
                  </a:lnTo>
                  <a:close/>
                  <a:moveTo>
                    <a:pt x="4088954" y="5956289"/>
                  </a:moveTo>
                  <a:lnTo>
                    <a:pt x="4090951" y="5968530"/>
                  </a:lnTo>
                  <a:lnTo>
                    <a:pt x="4086956" y="5976792"/>
                  </a:lnTo>
                  <a:lnTo>
                    <a:pt x="4079300" y="5981689"/>
                  </a:lnTo>
                  <a:lnTo>
                    <a:pt x="4070313" y="5972814"/>
                  </a:lnTo>
                  <a:lnTo>
                    <a:pt x="4074307" y="5961797"/>
                  </a:lnTo>
                  <a:close/>
                  <a:moveTo>
                    <a:pt x="4116516" y="5949939"/>
                  </a:moveTo>
                  <a:lnTo>
                    <a:pt x="4121773" y="5953928"/>
                  </a:lnTo>
                  <a:cubicBezTo>
                    <a:pt x="4122082" y="5958939"/>
                    <a:pt x="4122392" y="5963951"/>
                    <a:pt x="4122701" y="5968962"/>
                  </a:cubicBezTo>
                  <a:lnTo>
                    <a:pt x="4112804" y="5983383"/>
                  </a:lnTo>
                  <a:lnTo>
                    <a:pt x="4107547" y="5986452"/>
                  </a:lnTo>
                  <a:lnTo>
                    <a:pt x="4098888" y="5969269"/>
                  </a:lnTo>
                  <a:lnTo>
                    <a:pt x="4104145" y="5953928"/>
                  </a:lnTo>
                  <a:close/>
                  <a:moveTo>
                    <a:pt x="3879813" y="5943589"/>
                  </a:moveTo>
                  <a:lnTo>
                    <a:pt x="3887751" y="5947117"/>
                  </a:lnTo>
                  <a:lnTo>
                    <a:pt x="3881136" y="5953114"/>
                  </a:lnTo>
                  <a:close/>
                  <a:moveTo>
                    <a:pt x="4230772" y="5937239"/>
                  </a:moveTo>
                  <a:lnTo>
                    <a:pt x="4237000" y="5943884"/>
                  </a:lnTo>
                  <a:lnTo>
                    <a:pt x="4235901" y="5950530"/>
                  </a:lnTo>
                  <a:lnTo>
                    <a:pt x="4228574" y="5951527"/>
                  </a:lnTo>
                  <a:lnTo>
                    <a:pt x="4227475" y="5946210"/>
                  </a:lnTo>
                  <a:close/>
                  <a:moveTo>
                    <a:pt x="4015702" y="5929301"/>
                  </a:moveTo>
                  <a:lnTo>
                    <a:pt x="4021100" y="5932476"/>
                  </a:lnTo>
                  <a:cubicBezTo>
                    <a:pt x="4020782" y="5935651"/>
                    <a:pt x="4020465" y="5938826"/>
                    <a:pt x="4020147" y="5942001"/>
                  </a:cubicBezTo>
                  <a:lnTo>
                    <a:pt x="4015067" y="5948351"/>
                  </a:lnTo>
                  <a:lnTo>
                    <a:pt x="4011575" y="5945176"/>
                  </a:lnTo>
                  <a:lnTo>
                    <a:pt x="4011575" y="5932476"/>
                  </a:lnTo>
                  <a:close/>
                  <a:moveTo>
                    <a:pt x="3920838" y="5926126"/>
                  </a:moveTo>
                  <a:lnTo>
                    <a:pt x="3922676" y="5931232"/>
                  </a:lnTo>
                  <a:lnTo>
                    <a:pt x="3912566" y="5937239"/>
                  </a:lnTo>
                  <a:lnTo>
                    <a:pt x="3905213" y="5935437"/>
                  </a:lnTo>
                  <a:lnTo>
                    <a:pt x="3909502" y="5932433"/>
                  </a:lnTo>
                  <a:close/>
                  <a:moveTo>
                    <a:pt x="4101110" y="5921364"/>
                  </a:moveTo>
                  <a:lnTo>
                    <a:pt x="4111588" y="5922290"/>
                  </a:lnTo>
                  <a:lnTo>
                    <a:pt x="4111588" y="5927229"/>
                  </a:lnTo>
                  <a:lnTo>
                    <a:pt x="4102063" y="5932477"/>
                  </a:lnTo>
                  <a:lnTo>
                    <a:pt x="4092538" y="5930625"/>
                  </a:lnTo>
                  <a:close/>
                  <a:moveTo>
                    <a:pt x="4052850" y="5919776"/>
                  </a:moveTo>
                  <a:lnTo>
                    <a:pt x="4063963" y="5927797"/>
                  </a:lnTo>
                  <a:lnTo>
                    <a:pt x="4054952" y="5938826"/>
                  </a:lnTo>
                  <a:lnTo>
                    <a:pt x="4052850" y="5932142"/>
                  </a:lnTo>
                  <a:close/>
                  <a:moveTo>
                    <a:pt x="4071020" y="5907076"/>
                  </a:moveTo>
                  <a:lnTo>
                    <a:pt x="4081640" y="5907076"/>
                  </a:lnTo>
                  <a:lnTo>
                    <a:pt x="4089363" y="5911287"/>
                  </a:lnTo>
                  <a:lnTo>
                    <a:pt x="4088397" y="5919711"/>
                  </a:lnTo>
                  <a:lnTo>
                    <a:pt x="4079709" y="5922951"/>
                  </a:lnTo>
                  <a:lnTo>
                    <a:pt x="4065550" y="5910316"/>
                  </a:lnTo>
                  <a:close/>
                  <a:moveTo>
                    <a:pt x="4007267" y="5895964"/>
                  </a:moveTo>
                  <a:lnTo>
                    <a:pt x="4014411" y="5903050"/>
                  </a:lnTo>
                  <a:cubicBezTo>
                    <a:pt x="4014524" y="5905519"/>
                    <a:pt x="4014638" y="5907989"/>
                    <a:pt x="4014751" y="5910458"/>
                  </a:cubicBezTo>
                  <a:lnTo>
                    <a:pt x="4005566" y="5918189"/>
                  </a:lnTo>
                  <a:lnTo>
                    <a:pt x="4005566" y="5907559"/>
                  </a:lnTo>
                  <a:lnTo>
                    <a:pt x="4000463" y="5900151"/>
                  </a:lnTo>
                  <a:close/>
                  <a:moveTo>
                    <a:pt x="4201841" y="5892789"/>
                  </a:moveTo>
                  <a:lnTo>
                    <a:pt x="4210013" y="5899073"/>
                  </a:lnTo>
                  <a:lnTo>
                    <a:pt x="4198900" y="5900727"/>
                  </a:lnTo>
                  <a:close/>
                  <a:moveTo>
                    <a:pt x="4190963" y="5889614"/>
                  </a:moveTo>
                  <a:lnTo>
                    <a:pt x="4183660" y="5905999"/>
                  </a:lnTo>
                  <a:lnTo>
                    <a:pt x="4173818" y="5905999"/>
                  </a:lnTo>
                  <a:lnTo>
                    <a:pt x="4159213" y="5916602"/>
                  </a:lnTo>
                  <a:lnTo>
                    <a:pt x="4163340" y="5901823"/>
                  </a:lnTo>
                  <a:lnTo>
                    <a:pt x="4173818" y="5899574"/>
                  </a:lnTo>
                  <a:close/>
                  <a:moveTo>
                    <a:pt x="3983882" y="5889614"/>
                  </a:moveTo>
                  <a:lnTo>
                    <a:pt x="3990938" y="5892617"/>
                  </a:lnTo>
                  <a:lnTo>
                    <a:pt x="3980707" y="5900727"/>
                  </a:lnTo>
                  <a:lnTo>
                    <a:pt x="3978238" y="5897723"/>
                  </a:lnTo>
                  <a:close/>
                  <a:moveTo>
                    <a:pt x="4234460" y="5870564"/>
                  </a:moveTo>
                  <a:lnTo>
                    <a:pt x="4239858" y="5870564"/>
                  </a:lnTo>
                  <a:lnTo>
                    <a:pt x="4244938" y="5873567"/>
                  </a:lnTo>
                  <a:lnTo>
                    <a:pt x="4253510" y="5873567"/>
                  </a:lnTo>
                  <a:lnTo>
                    <a:pt x="4254463" y="5881676"/>
                  </a:lnTo>
                  <a:lnTo>
                    <a:pt x="4238588" y="5880775"/>
                  </a:lnTo>
                  <a:lnTo>
                    <a:pt x="4239858" y="5888584"/>
                  </a:lnTo>
                  <a:lnTo>
                    <a:pt x="4232238" y="5892789"/>
                  </a:lnTo>
                  <a:lnTo>
                    <a:pt x="4225888" y="5886782"/>
                  </a:lnTo>
                  <a:lnTo>
                    <a:pt x="4213188" y="5887082"/>
                  </a:lnTo>
                  <a:lnTo>
                    <a:pt x="4218585" y="5875069"/>
                  </a:lnTo>
                  <a:close/>
                  <a:moveTo>
                    <a:pt x="3641967" y="5862626"/>
                  </a:moveTo>
                  <a:lnTo>
                    <a:pt x="3650372" y="5864489"/>
                  </a:lnTo>
                  <a:lnTo>
                    <a:pt x="3649127" y="5869770"/>
                  </a:lnTo>
                  <a:lnTo>
                    <a:pt x="3663757" y="5872565"/>
                  </a:lnTo>
                  <a:lnTo>
                    <a:pt x="3671850" y="5887784"/>
                  </a:lnTo>
                  <a:lnTo>
                    <a:pt x="3659399" y="5883746"/>
                  </a:lnTo>
                  <a:lnTo>
                    <a:pt x="3656597" y="5891201"/>
                  </a:lnTo>
                  <a:lnTo>
                    <a:pt x="3647570" y="5884989"/>
                  </a:lnTo>
                  <a:lnTo>
                    <a:pt x="3640100" y="5873497"/>
                  </a:lnTo>
                  <a:close/>
                  <a:moveTo>
                    <a:pt x="4038979" y="5856276"/>
                  </a:moveTo>
                  <a:lnTo>
                    <a:pt x="4043930" y="5866368"/>
                  </a:lnTo>
                  <a:lnTo>
                    <a:pt x="4048262" y="5865422"/>
                  </a:lnTo>
                  <a:lnTo>
                    <a:pt x="4057545" y="5871730"/>
                  </a:lnTo>
                  <a:lnTo>
                    <a:pt x="4057545" y="5878038"/>
                  </a:lnTo>
                  <a:lnTo>
                    <a:pt x="4063734" y="5884346"/>
                  </a:lnTo>
                  <a:lnTo>
                    <a:pt x="4064972" y="5897593"/>
                  </a:lnTo>
                  <a:lnTo>
                    <a:pt x="4067138" y="5902955"/>
                  </a:lnTo>
                  <a:lnTo>
                    <a:pt x="4060949" y="5903901"/>
                  </a:lnTo>
                  <a:lnTo>
                    <a:pt x="4049500" y="5894754"/>
                  </a:lnTo>
                  <a:lnTo>
                    <a:pt x="4049500" y="5884346"/>
                  </a:lnTo>
                  <a:lnTo>
                    <a:pt x="4038051" y="5879931"/>
                  </a:lnTo>
                  <a:lnTo>
                    <a:pt x="4030625" y="5872046"/>
                  </a:lnTo>
                  <a:lnTo>
                    <a:pt x="4033719" y="5860376"/>
                  </a:lnTo>
                  <a:close/>
                  <a:moveTo>
                    <a:pt x="3149881" y="5826114"/>
                  </a:moveTo>
                  <a:lnTo>
                    <a:pt x="3157501" y="5826114"/>
                  </a:lnTo>
                  <a:lnTo>
                    <a:pt x="3153373" y="5832443"/>
                  </a:lnTo>
                  <a:lnTo>
                    <a:pt x="3156548" y="5844152"/>
                  </a:lnTo>
                  <a:lnTo>
                    <a:pt x="3139721" y="5873583"/>
                  </a:lnTo>
                  <a:lnTo>
                    <a:pt x="3130831" y="5891938"/>
                  </a:lnTo>
                  <a:lnTo>
                    <a:pt x="3124798" y="5905229"/>
                  </a:lnTo>
                  <a:lnTo>
                    <a:pt x="3122893" y="5909976"/>
                  </a:lnTo>
                  <a:lnTo>
                    <a:pt x="3121941" y="5912508"/>
                  </a:lnTo>
                  <a:lnTo>
                    <a:pt x="3123528" y="5936876"/>
                  </a:lnTo>
                  <a:lnTo>
                    <a:pt x="3137181" y="5954597"/>
                  </a:lnTo>
                  <a:lnTo>
                    <a:pt x="3133371" y="5977699"/>
                  </a:lnTo>
                  <a:lnTo>
                    <a:pt x="3117813" y="5997953"/>
                  </a:lnTo>
                  <a:lnTo>
                    <a:pt x="3124163" y="6015358"/>
                  </a:lnTo>
                  <a:lnTo>
                    <a:pt x="3115591" y="6019789"/>
                  </a:lnTo>
                  <a:lnTo>
                    <a:pt x="3102891" y="6012510"/>
                  </a:lnTo>
                  <a:lnTo>
                    <a:pt x="3079713" y="6004282"/>
                  </a:lnTo>
                  <a:lnTo>
                    <a:pt x="3056218" y="5995105"/>
                  </a:lnTo>
                  <a:lnTo>
                    <a:pt x="3026691" y="5965990"/>
                  </a:lnTo>
                  <a:lnTo>
                    <a:pt x="2989543" y="5965357"/>
                  </a:lnTo>
                  <a:lnTo>
                    <a:pt x="2947633" y="5933078"/>
                  </a:lnTo>
                  <a:lnTo>
                    <a:pt x="2912708" y="5916622"/>
                  </a:lnTo>
                  <a:lnTo>
                    <a:pt x="2905088" y="5909343"/>
                  </a:lnTo>
                  <a:lnTo>
                    <a:pt x="2869210" y="5903331"/>
                  </a:lnTo>
                  <a:lnTo>
                    <a:pt x="2860638" y="5874216"/>
                  </a:lnTo>
                  <a:lnTo>
                    <a:pt x="2873973" y="5853962"/>
                  </a:lnTo>
                  <a:lnTo>
                    <a:pt x="2885720" y="5848583"/>
                  </a:lnTo>
                  <a:cubicBezTo>
                    <a:pt x="2885614" y="5845102"/>
                    <a:pt x="2885509" y="5841620"/>
                    <a:pt x="2885403" y="5838139"/>
                  </a:cubicBezTo>
                  <a:lnTo>
                    <a:pt x="2894928" y="5839722"/>
                  </a:lnTo>
                  <a:lnTo>
                    <a:pt x="2898420" y="5846367"/>
                  </a:lnTo>
                  <a:lnTo>
                    <a:pt x="2907945" y="5857760"/>
                  </a:lnTo>
                  <a:lnTo>
                    <a:pt x="2917470" y="5854595"/>
                  </a:lnTo>
                  <a:lnTo>
                    <a:pt x="2933028" y="5839722"/>
                  </a:lnTo>
                  <a:lnTo>
                    <a:pt x="2946046" y="5847000"/>
                  </a:lnTo>
                  <a:lnTo>
                    <a:pt x="2958746" y="5847950"/>
                  </a:lnTo>
                  <a:lnTo>
                    <a:pt x="2968271" y="5862507"/>
                  </a:lnTo>
                  <a:lnTo>
                    <a:pt x="2990496" y="5860292"/>
                  </a:lnTo>
                  <a:lnTo>
                    <a:pt x="3014943" y="5851431"/>
                  </a:lnTo>
                  <a:lnTo>
                    <a:pt x="3037168" y="5857444"/>
                  </a:lnTo>
                  <a:lnTo>
                    <a:pt x="3064473" y="5851114"/>
                  </a:lnTo>
                  <a:lnTo>
                    <a:pt x="3086698" y="5839405"/>
                  </a:lnTo>
                  <a:lnTo>
                    <a:pt x="3113368" y="5842253"/>
                  </a:lnTo>
                  <a:lnTo>
                    <a:pt x="3123528" y="5834975"/>
                  </a:lnTo>
                  <a:lnTo>
                    <a:pt x="3141626" y="5833392"/>
                  </a:lnTo>
                  <a:close/>
                  <a:moveTo>
                    <a:pt x="3635338" y="5800714"/>
                  </a:moveTo>
                  <a:lnTo>
                    <a:pt x="3644716" y="5802964"/>
                  </a:lnTo>
                  <a:lnTo>
                    <a:pt x="3643422" y="5813575"/>
                  </a:lnTo>
                  <a:lnTo>
                    <a:pt x="3652801" y="5819040"/>
                  </a:lnTo>
                  <a:lnTo>
                    <a:pt x="3652477" y="5826114"/>
                  </a:lnTo>
                  <a:lnTo>
                    <a:pt x="3643422" y="5820648"/>
                  </a:lnTo>
                  <a:lnTo>
                    <a:pt x="3636308" y="5816468"/>
                  </a:lnTo>
                  <a:cubicBezTo>
                    <a:pt x="3635985" y="5811217"/>
                    <a:pt x="3635661" y="5805965"/>
                    <a:pt x="3635338" y="5800714"/>
                  </a:cubicBezTo>
                  <a:close/>
                  <a:moveTo>
                    <a:pt x="3630817" y="5799126"/>
                  </a:moveTo>
                  <a:lnTo>
                    <a:pt x="3632059" y="5810705"/>
                  </a:lnTo>
                  <a:cubicBezTo>
                    <a:pt x="3632163" y="5813600"/>
                    <a:pt x="3632266" y="5816495"/>
                    <a:pt x="3632370" y="5819390"/>
                  </a:cubicBezTo>
                  <a:lnTo>
                    <a:pt x="3635787" y="5830004"/>
                  </a:lnTo>
                  <a:lnTo>
                    <a:pt x="3639514" y="5825180"/>
                  </a:lnTo>
                  <a:lnTo>
                    <a:pt x="3655976" y="5833221"/>
                  </a:lnTo>
                  <a:lnTo>
                    <a:pt x="3655355" y="5847052"/>
                  </a:lnTo>
                  <a:lnTo>
                    <a:pt x="3644794" y="5844801"/>
                  </a:lnTo>
                  <a:lnTo>
                    <a:pt x="3642309" y="5848339"/>
                  </a:lnTo>
                  <a:lnTo>
                    <a:pt x="3630506" y="5843514"/>
                  </a:lnTo>
                  <a:lnTo>
                    <a:pt x="3629575" y="5835794"/>
                  </a:lnTo>
                  <a:lnTo>
                    <a:pt x="3624294" y="5825823"/>
                  </a:lnTo>
                  <a:lnTo>
                    <a:pt x="3622741" y="5836438"/>
                  </a:lnTo>
                  <a:lnTo>
                    <a:pt x="3613113" y="5827110"/>
                  </a:lnTo>
                  <a:lnTo>
                    <a:pt x="3616840" y="5811349"/>
                  </a:lnTo>
                  <a:lnTo>
                    <a:pt x="3624294" y="5817782"/>
                  </a:lnTo>
                  <a:close/>
                  <a:moveTo>
                    <a:pt x="3095553" y="5791189"/>
                  </a:moveTo>
                  <a:lnTo>
                    <a:pt x="3106700" y="5794813"/>
                  </a:lnTo>
                  <a:lnTo>
                    <a:pt x="3099944" y="5808652"/>
                  </a:lnTo>
                  <a:lnTo>
                    <a:pt x="3090825" y="5795472"/>
                  </a:lnTo>
                  <a:close/>
                  <a:moveTo>
                    <a:pt x="4154133" y="5781664"/>
                  </a:moveTo>
                  <a:lnTo>
                    <a:pt x="4166833" y="5782604"/>
                  </a:lnTo>
                  <a:lnTo>
                    <a:pt x="4171913" y="5800150"/>
                  </a:lnTo>
                  <a:lnTo>
                    <a:pt x="4173501" y="5810489"/>
                  </a:lnTo>
                  <a:lnTo>
                    <a:pt x="4166198" y="5815816"/>
                  </a:lnTo>
                  <a:lnTo>
                    <a:pt x="4161753" y="5829289"/>
                  </a:lnTo>
                  <a:lnTo>
                    <a:pt x="4149053" y="5818009"/>
                  </a:lnTo>
                  <a:lnTo>
                    <a:pt x="4157625" y="5803596"/>
                  </a:lnTo>
                  <a:lnTo>
                    <a:pt x="4143338" y="5794197"/>
                  </a:lnTo>
                  <a:lnTo>
                    <a:pt x="4144608" y="5783544"/>
                  </a:lnTo>
                  <a:close/>
                  <a:moveTo>
                    <a:pt x="3652252" y="5780076"/>
                  </a:moveTo>
                  <a:lnTo>
                    <a:pt x="3658821" y="5780076"/>
                  </a:lnTo>
                  <a:lnTo>
                    <a:pt x="3654223" y="5787061"/>
                  </a:lnTo>
                  <a:lnTo>
                    <a:pt x="3659150" y="5794364"/>
                  </a:lnTo>
                  <a:lnTo>
                    <a:pt x="3649625" y="5789919"/>
                  </a:lnTo>
                  <a:close/>
                  <a:moveTo>
                    <a:pt x="1810406" y="5757851"/>
                  </a:moveTo>
                  <a:lnTo>
                    <a:pt x="1816824" y="5766824"/>
                  </a:lnTo>
                  <a:lnTo>
                    <a:pt x="1832868" y="5767422"/>
                  </a:lnTo>
                  <a:lnTo>
                    <a:pt x="1835114" y="5778489"/>
                  </a:lnTo>
                  <a:lnTo>
                    <a:pt x="1829659" y="5772507"/>
                  </a:lnTo>
                  <a:lnTo>
                    <a:pt x="1816824" y="5771909"/>
                  </a:lnTo>
                  <a:lnTo>
                    <a:pt x="1809444" y="5775797"/>
                  </a:lnTo>
                  <a:lnTo>
                    <a:pt x="1804951" y="5768918"/>
                  </a:lnTo>
                  <a:close/>
                  <a:moveTo>
                    <a:pt x="3645223" y="5754676"/>
                  </a:moveTo>
                  <a:lnTo>
                    <a:pt x="3645223" y="5762230"/>
                  </a:lnTo>
                  <a:lnTo>
                    <a:pt x="3648038" y="5769470"/>
                  </a:lnTo>
                  <a:lnTo>
                    <a:pt x="3646162" y="5785838"/>
                  </a:lnTo>
                  <a:lnTo>
                    <a:pt x="3640533" y="5785838"/>
                  </a:lnTo>
                  <a:lnTo>
                    <a:pt x="3639595" y="5781746"/>
                  </a:lnTo>
                  <a:lnTo>
                    <a:pt x="3630839" y="5791189"/>
                  </a:lnTo>
                  <a:lnTo>
                    <a:pt x="3627400" y="5788356"/>
                  </a:lnTo>
                  <a:cubicBezTo>
                    <a:pt x="3627608" y="5785523"/>
                    <a:pt x="3627817" y="5782690"/>
                    <a:pt x="3628025" y="5779857"/>
                  </a:cubicBezTo>
                  <a:lnTo>
                    <a:pt x="3632716" y="5772303"/>
                  </a:lnTo>
                  <a:lnTo>
                    <a:pt x="3633966" y="5761601"/>
                  </a:lnTo>
                  <a:close/>
                  <a:moveTo>
                    <a:pt x="4003575" y="5735626"/>
                  </a:moveTo>
                  <a:lnTo>
                    <a:pt x="4014159" y="5735626"/>
                  </a:lnTo>
                  <a:lnTo>
                    <a:pt x="4019139" y="5746117"/>
                  </a:lnTo>
                  <a:lnTo>
                    <a:pt x="4029723" y="5752674"/>
                  </a:lnTo>
                  <a:lnTo>
                    <a:pt x="4032213" y="5759232"/>
                  </a:lnTo>
                  <a:lnTo>
                    <a:pt x="4021629" y="5765789"/>
                  </a:lnTo>
                  <a:lnTo>
                    <a:pt x="4014470" y="5761527"/>
                  </a:lnTo>
                  <a:lnTo>
                    <a:pt x="4017583" y="5753986"/>
                  </a:lnTo>
                  <a:lnTo>
                    <a:pt x="4002953" y="5749724"/>
                  </a:lnTo>
                  <a:lnTo>
                    <a:pt x="4000463" y="5742183"/>
                  </a:lnTo>
                  <a:close/>
                  <a:moveTo>
                    <a:pt x="3888209" y="5732451"/>
                  </a:moveTo>
                  <a:lnTo>
                    <a:pt x="3904177" y="5735657"/>
                  </a:lnTo>
                  <a:lnTo>
                    <a:pt x="3915036" y="5750404"/>
                  </a:lnTo>
                  <a:lnTo>
                    <a:pt x="3923658" y="5764189"/>
                  </a:lnTo>
                  <a:lnTo>
                    <a:pt x="3940904" y="5769319"/>
                  </a:lnTo>
                  <a:lnTo>
                    <a:pt x="3947291" y="5776692"/>
                  </a:lnTo>
                  <a:lnTo>
                    <a:pt x="3975714" y="5776372"/>
                  </a:lnTo>
                  <a:lnTo>
                    <a:pt x="3978269" y="5781822"/>
                  </a:lnTo>
                  <a:lnTo>
                    <a:pt x="3978269" y="5793684"/>
                  </a:lnTo>
                  <a:lnTo>
                    <a:pt x="3983698" y="5799454"/>
                  </a:lnTo>
                  <a:lnTo>
                    <a:pt x="3981463" y="5809393"/>
                  </a:lnTo>
                  <a:lnTo>
                    <a:pt x="3986892" y="5816766"/>
                  </a:lnTo>
                  <a:lnTo>
                    <a:pt x="3999986" y="5826063"/>
                  </a:lnTo>
                  <a:lnTo>
                    <a:pt x="4010205" y="5829269"/>
                  </a:lnTo>
                  <a:lnTo>
                    <a:pt x="4027451" y="5832475"/>
                  </a:lnTo>
                  <a:lnTo>
                    <a:pt x="4026812" y="5854596"/>
                  </a:lnTo>
                  <a:lnTo>
                    <a:pt x="4015954" y="5864214"/>
                  </a:lnTo>
                  <a:lnTo>
                    <a:pt x="4000944" y="5860367"/>
                  </a:lnTo>
                  <a:lnTo>
                    <a:pt x="3993598" y="5852672"/>
                  </a:lnTo>
                  <a:lnTo>
                    <a:pt x="3991363" y="5839849"/>
                  </a:lnTo>
                  <a:lnTo>
                    <a:pt x="3975395" y="5831834"/>
                  </a:lnTo>
                  <a:cubicBezTo>
                    <a:pt x="3975714" y="5828201"/>
                    <a:pt x="3976034" y="5824567"/>
                    <a:pt x="3976353" y="5820934"/>
                  </a:cubicBezTo>
                  <a:lnTo>
                    <a:pt x="3963259" y="5812919"/>
                  </a:lnTo>
                  <a:lnTo>
                    <a:pt x="3959107" y="5804263"/>
                  </a:lnTo>
                  <a:lnTo>
                    <a:pt x="3927171" y="5801378"/>
                  </a:lnTo>
                  <a:lnTo>
                    <a:pt x="3922700" y="5794004"/>
                  </a:lnTo>
                  <a:cubicBezTo>
                    <a:pt x="3923019" y="5790050"/>
                    <a:pt x="3923339" y="5786096"/>
                    <a:pt x="3923658" y="5782142"/>
                  </a:cubicBezTo>
                  <a:lnTo>
                    <a:pt x="3914077" y="5772845"/>
                  </a:lnTo>
                  <a:lnTo>
                    <a:pt x="3881183" y="5751686"/>
                  </a:lnTo>
                  <a:lnTo>
                    <a:pt x="3881183" y="5747519"/>
                  </a:lnTo>
                  <a:lnTo>
                    <a:pt x="3876712" y="5749442"/>
                  </a:lnTo>
                  <a:lnTo>
                    <a:pt x="3863938" y="5752648"/>
                  </a:lnTo>
                  <a:lnTo>
                    <a:pt x="3873199" y="5742068"/>
                  </a:lnTo>
                  <a:lnTo>
                    <a:pt x="3880864" y="5741107"/>
                  </a:lnTo>
                  <a:close/>
                  <a:moveTo>
                    <a:pt x="1831939" y="5713401"/>
                  </a:moveTo>
                  <a:cubicBezTo>
                    <a:pt x="1831617" y="5716218"/>
                    <a:pt x="1831294" y="5719034"/>
                    <a:pt x="1830972" y="5721851"/>
                  </a:cubicBezTo>
                  <a:lnTo>
                    <a:pt x="1812925" y="5752401"/>
                  </a:lnTo>
                  <a:lnTo>
                    <a:pt x="1808736" y="5754676"/>
                  </a:lnTo>
                  <a:lnTo>
                    <a:pt x="1805191" y="5748176"/>
                  </a:lnTo>
                  <a:lnTo>
                    <a:pt x="1794877" y="5751751"/>
                  </a:lnTo>
                  <a:lnTo>
                    <a:pt x="1789076" y="5743951"/>
                  </a:lnTo>
                  <a:lnTo>
                    <a:pt x="1796489" y="5727701"/>
                  </a:lnTo>
                  <a:lnTo>
                    <a:pt x="1813892" y="5714701"/>
                  </a:lnTo>
                  <a:close/>
                  <a:moveTo>
                    <a:pt x="3909022" y="5707051"/>
                  </a:moveTo>
                  <a:lnTo>
                    <a:pt x="3919500" y="5708956"/>
                  </a:lnTo>
                  <a:lnTo>
                    <a:pt x="3906800" y="5716576"/>
                  </a:lnTo>
                  <a:close/>
                  <a:moveTo>
                    <a:pt x="3933152" y="5702289"/>
                  </a:moveTo>
                  <a:lnTo>
                    <a:pt x="3938550" y="5710397"/>
                  </a:lnTo>
                  <a:lnTo>
                    <a:pt x="3943947" y="5710397"/>
                  </a:lnTo>
                  <a:lnTo>
                    <a:pt x="3944900" y="5717569"/>
                  </a:lnTo>
                  <a:lnTo>
                    <a:pt x="3936327" y="5719752"/>
                  </a:lnTo>
                  <a:lnTo>
                    <a:pt x="3929025" y="5713515"/>
                  </a:lnTo>
                  <a:lnTo>
                    <a:pt x="3925850" y="5706343"/>
                  </a:lnTo>
                  <a:close/>
                  <a:moveTo>
                    <a:pt x="3950898" y="5691176"/>
                  </a:moveTo>
                  <a:lnTo>
                    <a:pt x="3954426" y="5700557"/>
                  </a:lnTo>
                  <a:lnTo>
                    <a:pt x="3948252" y="5711814"/>
                  </a:lnTo>
                  <a:lnTo>
                    <a:pt x="3946488" y="5707749"/>
                  </a:lnTo>
                  <a:lnTo>
                    <a:pt x="3949428" y="5700557"/>
                  </a:lnTo>
                  <a:close/>
                  <a:moveTo>
                    <a:pt x="4188559" y="5689589"/>
                  </a:moveTo>
                  <a:lnTo>
                    <a:pt x="4200260" y="5693688"/>
                  </a:lnTo>
                  <a:lnTo>
                    <a:pt x="4201525" y="5703148"/>
                  </a:lnTo>
                  <a:lnTo>
                    <a:pt x="4222713" y="5713554"/>
                  </a:lnTo>
                  <a:lnTo>
                    <a:pt x="4207850" y="5720806"/>
                  </a:lnTo>
                  <a:lnTo>
                    <a:pt x="4198363" y="5712608"/>
                  </a:lnTo>
                  <a:lnTo>
                    <a:pt x="4203739" y="5728059"/>
                  </a:lnTo>
                  <a:lnTo>
                    <a:pt x="4197414" y="5735627"/>
                  </a:lnTo>
                  <a:lnTo>
                    <a:pt x="4179705" y="5734996"/>
                  </a:lnTo>
                  <a:lnTo>
                    <a:pt x="4168953" y="5725221"/>
                  </a:lnTo>
                  <a:lnTo>
                    <a:pt x="4186662" y="5713869"/>
                  </a:lnTo>
                  <a:lnTo>
                    <a:pt x="4173064" y="5710716"/>
                  </a:lnTo>
                  <a:lnTo>
                    <a:pt x="4164525" y="5723329"/>
                  </a:lnTo>
                  <a:lnTo>
                    <a:pt x="4144603" y="5715130"/>
                  </a:lnTo>
                  <a:lnTo>
                    <a:pt x="4143338" y="5702517"/>
                  </a:lnTo>
                  <a:lnTo>
                    <a:pt x="4165790" y="5703463"/>
                  </a:lnTo>
                  <a:lnTo>
                    <a:pt x="4167688" y="5696211"/>
                  </a:lnTo>
                  <a:lnTo>
                    <a:pt x="4181602" y="5695895"/>
                  </a:lnTo>
                  <a:close/>
                  <a:moveTo>
                    <a:pt x="3560407" y="5638789"/>
                  </a:moveTo>
                  <a:lnTo>
                    <a:pt x="3566757" y="5641629"/>
                  </a:lnTo>
                  <a:lnTo>
                    <a:pt x="3572790" y="5648572"/>
                  </a:lnTo>
                  <a:lnTo>
                    <a:pt x="3560725" y="5652675"/>
                  </a:lnTo>
                  <a:lnTo>
                    <a:pt x="3562312" y="5664667"/>
                  </a:lnTo>
                  <a:lnTo>
                    <a:pt x="3572155" y="5670663"/>
                  </a:lnTo>
                  <a:cubicBezTo>
                    <a:pt x="3571943" y="5673714"/>
                    <a:pt x="3571732" y="5676764"/>
                    <a:pt x="3571520" y="5679815"/>
                  </a:cubicBezTo>
                  <a:lnTo>
                    <a:pt x="3582950" y="5680447"/>
                  </a:lnTo>
                  <a:lnTo>
                    <a:pt x="3581680" y="5691177"/>
                  </a:lnTo>
                  <a:lnTo>
                    <a:pt x="3563265" y="5680447"/>
                  </a:lnTo>
                  <a:lnTo>
                    <a:pt x="3561677" y="5668770"/>
                  </a:lnTo>
                  <a:lnTo>
                    <a:pt x="3541675" y="5647310"/>
                  </a:lnTo>
                  <a:lnTo>
                    <a:pt x="3543262" y="5640367"/>
                  </a:lnTo>
                  <a:lnTo>
                    <a:pt x="3558185" y="5642891"/>
                  </a:lnTo>
                  <a:close/>
                  <a:moveTo>
                    <a:pt x="1988465" y="5605451"/>
                  </a:moveTo>
                  <a:lnTo>
                    <a:pt x="1990687" y="5609261"/>
                  </a:lnTo>
                  <a:lnTo>
                    <a:pt x="1976082" y="5621326"/>
                  </a:lnTo>
                  <a:lnTo>
                    <a:pt x="1975130" y="5626406"/>
                  </a:lnTo>
                  <a:lnTo>
                    <a:pt x="1985607" y="5621008"/>
                  </a:lnTo>
                  <a:lnTo>
                    <a:pt x="1979257" y="5631486"/>
                  </a:lnTo>
                  <a:lnTo>
                    <a:pt x="1981480" y="5638153"/>
                  </a:lnTo>
                  <a:lnTo>
                    <a:pt x="1998307" y="5636883"/>
                  </a:lnTo>
                  <a:lnTo>
                    <a:pt x="2005927" y="5638788"/>
                  </a:lnTo>
                  <a:lnTo>
                    <a:pt x="2008150" y="5651488"/>
                  </a:lnTo>
                  <a:lnTo>
                    <a:pt x="1999895" y="5666411"/>
                  </a:lnTo>
                  <a:lnTo>
                    <a:pt x="1993545" y="5677841"/>
                  </a:lnTo>
                  <a:lnTo>
                    <a:pt x="1987195" y="5690859"/>
                  </a:lnTo>
                  <a:lnTo>
                    <a:pt x="1965287" y="5699114"/>
                  </a:lnTo>
                  <a:lnTo>
                    <a:pt x="1965287" y="5694986"/>
                  </a:lnTo>
                  <a:lnTo>
                    <a:pt x="1954492" y="5688954"/>
                  </a:lnTo>
                  <a:lnTo>
                    <a:pt x="1937665" y="5683556"/>
                  </a:lnTo>
                  <a:cubicBezTo>
                    <a:pt x="1937877" y="5678370"/>
                    <a:pt x="1938088" y="5673185"/>
                    <a:pt x="1938300" y="5667999"/>
                  </a:cubicBezTo>
                  <a:lnTo>
                    <a:pt x="1928775" y="5660696"/>
                  </a:lnTo>
                  <a:lnTo>
                    <a:pt x="1912900" y="5662601"/>
                  </a:lnTo>
                  <a:cubicBezTo>
                    <a:pt x="1912688" y="5667258"/>
                    <a:pt x="1912477" y="5671914"/>
                    <a:pt x="1912265" y="5676571"/>
                  </a:cubicBezTo>
                  <a:lnTo>
                    <a:pt x="1902740" y="5674349"/>
                  </a:lnTo>
                  <a:lnTo>
                    <a:pt x="1900200" y="5650536"/>
                  </a:lnTo>
                  <a:lnTo>
                    <a:pt x="1917027" y="5641963"/>
                  </a:lnTo>
                  <a:lnTo>
                    <a:pt x="1937982" y="5626723"/>
                  </a:lnTo>
                  <a:lnTo>
                    <a:pt x="1952905" y="5619103"/>
                  </a:lnTo>
                  <a:close/>
                  <a:moveTo>
                    <a:pt x="4089680" y="5599101"/>
                  </a:moveTo>
                  <a:lnTo>
                    <a:pt x="4100475" y="5606038"/>
                  </a:lnTo>
                  <a:lnTo>
                    <a:pt x="4089045" y="5624958"/>
                  </a:lnTo>
                  <a:lnTo>
                    <a:pt x="4092220" y="5642931"/>
                  </a:lnTo>
                  <a:lnTo>
                    <a:pt x="4079520" y="5637571"/>
                  </a:lnTo>
                  <a:lnTo>
                    <a:pt x="4081742" y="5630318"/>
                  </a:lnTo>
                  <a:lnTo>
                    <a:pt x="4076345" y="5630318"/>
                  </a:lnTo>
                  <a:lnTo>
                    <a:pt x="4069042" y="5645139"/>
                  </a:lnTo>
                  <a:lnTo>
                    <a:pt x="4060470" y="5631580"/>
                  </a:lnTo>
                  <a:lnTo>
                    <a:pt x="4056025" y="5615813"/>
                  </a:lnTo>
                  <a:lnTo>
                    <a:pt x="4073805" y="5615813"/>
                  </a:lnTo>
                  <a:lnTo>
                    <a:pt x="4084600" y="5619597"/>
                  </a:lnTo>
                  <a:close/>
                  <a:moveTo>
                    <a:pt x="2070698" y="5599101"/>
                  </a:moveTo>
                  <a:lnTo>
                    <a:pt x="2091018" y="5613433"/>
                  </a:lnTo>
                  <a:lnTo>
                    <a:pt x="2092288" y="5624649"/>
                  </a:lnTo>
                  <a:lnTo>
                    <a:pt x="2079588" y="5632439"/>
                  </a:lnTo>
                  <a:lnTo>
                    <a:pt x="2067840" y="5622780"/>
                  </a:lnTo>
                  <a:lnTo>
                    <a:pt x="2041488" y="5624338"/>
                  </a:lnTo>
                  <a:lnTo>
                    <a:pt x="2040218" y="5614056"/>
                  </a:lnTo>
                  <a:lnTo>
                    <a:pt x="2033868" y="5614056"/>
                  </a:lnTo>
                  <a:lnTo>
                    <a:pt x="2031963" y="5604397"/>
                  </a:lnTo>
                  <a:close/>
                  <a:moveTo>
                    <a:pt x="4138765" y="5576879"/>
                  </a:moveTo>
                  <a:lnTo>
                    <a:pt x="4144990" y="5580100"/>
                  </a:lnTo>
                  <a:lnTo>
                    <a:pt x="4148103" y="5590408"/>
                  </a:lnTo>
                  <a:lnTo>
                    <a:pt x="4140943" y="5599104"/>
                  </a:lnTo>
                  <a:lnTo>
                    <a:pt x="4116353" y="5598138"/>
                  </a:lnTo>
                  <a:lnTo>
                    <a:pt x="4121956" y="5588475"/>
                  </a:lnTo>
                  <a:close/>
                  <a:moveTo>
                    <a:pt x="4302091" y="5553067"/>
                  </a:moveTo>
                  <a:lnTo>
                    <a:pt x="4302091" y="5561005"/>
                  </a:lnTo>
                  <a:lnTo>
                    <a:pt x="4297328" y="5558934"/>
                  </a:lnTo>
                  <a:close/>
                  <a:moveTo>
                    <a:pt x="4108553" y="5551476"/>
                  </a:moveTo>
                  <a:lnTo>
                    <a:pt x="4122700" y="5555898"/>
                  </a:lnTo>
                  <a:lnTo>
                    <a:pt x="4121735" y="5565764"/>
                  </a:lnTo>
                  <a:lnTo>
                    <a:pt x="4108874" y="5563723"/>
                  </a:lnTo>
                  <a:lnTo>
                    <a:pt x="4097300" y="5562702"/>
                  </a:lnTo>
                  <a:lnTo>
                    <a:pt x="4099229" y="5556919"/>
                  </a:lnTo>
                  <a:close/>
                  <a:moveTo>
                    <a:pt x="4289391" y="5540367"/>
                  </a:moveTo>
                  <a:lnTo>
                    <a:pt x="4308441" y="5541002"/>
                  </a:lnTo>
                  <a:lnTo>
                    <a:pt x="4301337" y="5548305"/>
                  </a:lnTo>
                  <a:lnTo>
                    <a:pt x="4292620" y="5551480"/>
                  </a:lnTo>
                  <a:lnTo>
                    <a:pt x="4289391" y="5548305"/>
                  </a:lnTo>
                  <a:close/>
                  <a:moveTo>
                    <a:pt x="4022925" y="5514964"/>
                  </a:moveTo>
                  <a:lnTo>
                    <a:pt x="4031881" y="5519920"/>
                  </a:lnTo>
                  <a:cubicBezTo>
                    <a:pt x="4031992" y="5524360"/>
                    <a:pt x="4032102" y="5528799"/>
                    <a:pt x="4032213" y="5533239"/>
                  </a:cubicBezTo>
                  <a:lnTo>
                    <a:pt x="4022261" y="5540364"/>
                  </a:lnTo>
                  <a:lnTo>
                    <a:pt x="4009988" y="5532310"/>
                  </a:lnTo>
                  <a:lnTo>
                    <a:pt x="4011315" y="5525186"/>
                  </a:lnTo>
                  <a:close/>
                  <a:moveTo>
                    <a:pt x="2542105" y="5470514"/>
                  </a:moveTo>
                  <a:lnTo>
                    <a:pt x="2547481" y="5470514"/>
                  </a:lnTo>
                  <a:lnTo>
                    <a:pt x="2566456" y="5478769"/>
                  </a:lnTo>
                  <a:lnTo>
                    <a:pt x="2578157" y="5478769"/>
                  </a:lnTo>
                  <a:lnTo>
                    <a:pt x="2586696" y="5503851"/>
                  </a:lnTo>
                  <a:cubicBezTo>
                    <a:pt x="2586380" y="5509460"/>
                    <a:pt x="2586063" y="5515070"/>
                    <a:pt x="2585747" y="5520679"/>
                  </a:cubicBezTo>
                  <a:lnTo>
                    <a:pt x="2601876" y="5547031"/>
                  </a:lnTo>
                  <a:cubicBezTo>
                    <a:pt x="2601560" y="5556450"/>
                    <a:pt x="2601243" y="5565870"/>
                    <a:pt x="2600927" y="5575289"/>
                  </a:cubicBezTo>
                  <a:lnTo>
                    <a:pt x="2590491" y="5584814"/>
                  </a:lnTo>
                  <a:lnTo>
                    <a:pt x="2586696" y="5599736"/>
                  </a:lnTo>
                  <a:lnTo>
                    <a:pt x="2600295" y="5611484"/>
                  </a:lnTo>
                  <a:lnTo>
                    <a:pt x="2592388" y="5641646"/>
                  </a:lnTo>
                  <a:lnTo>
                    <a:pt x="2584166" y="5676889"/>
                  </a:lnTo>
                  <a:cubicBezTo>
                    <a:pt x="2584271" y="5688425"/>
                    <a:pt x="2584377" y="5699960"/>
                    <a:pt x="2584482" y="5711496"/>
                  </a:cubicBezTo>
                  <a:lnTo>
                    <a:pt x="2570884" y="5732769"/>
                  </a:lnTo>
                  <a:lnTo>
                    <a:pt x="2561080" y="5721974"/>
                  </a:lnTo>
                  <a:lnTo>
                    <a:pt x="2550644" y="5711814"/>
                  </a:lnTo>
                  <a:lnTo>
                    <a:pt x="2532934" y="5723561"/>
                  </a:lnTo>
                  <a:cubicBezTo>
                    <a:pt x="2532618" y="5730229"/>
                    <a:pt x="2532301" y="5736896"/>
                    <a:pt x="2531985" y="5743564"/>
                  </a:cubicBezTo>
                  <a:lnTo>
                    <a:pt x="2523446" y="5752136"/>
                  </a:lnTo>
                  <a:lnTo>
                    <a:pt x="2510796" y="5753089"/>
                  </a:lnTo>
                  <a:lnTo>
                    <a:pt x="2496249" y="5756264"/>
                  </a:lnTo>
                  <a:lnTo>
                    <a:pt x="2484864" y="5748326"/>
                  </a:lnTo>
                  <a:lnTo>
                    <a:pt x="2476325" y="5751501"/>
                  </a:lnTo>
                  <a:lnTo>
                    <a:pt x="2472846" y="5740706"/>
                  </a:lnTo>
                  <a:lnTo>
                    <a:pt x="2481385" y="5740706"/>
                  </a:lnTo>
                  <a:lnTo>
                    <a:pt x="2474744" y="5735626"/>
                  </a:lnTo>
                  <a:cubicBezTo>
                    <a:pt x="2474428" y="5727265"/>
                    <a:pt x="2474111" y="5718905"/>
                    <a:pt x="2473795" y="5710544"/>
                  </a:cubicBezTo>
                  <a:lnTo>
                    <a:pt x="2460829" y="5693716"/>
                  </a:lnTo>
                  <a:lnTo>
                    <a:pt x="2477274" y="5644821"/>
                  </a:lnTo>
                  <a:lnTo>
                    <a:pt x="2481701" y="5631169"/>
                  </a:lnTo>
                  <a:lnTo>
                    <a:pt x="2467470" y="5619739"/>
                  </a:lnTo>
                  <a:lnTo>
                    <a:pt x="2476009" y="5598466"/>
                  </a:lnTo>
                  <a:lnTo>
                    <a:pt x="2469684" y="5588941"/>
                  </a:lnTo>
                  <a:lnTo>
                    <a:pt x="2475693" y="5575606"/>
                  </a:lnTo>
                  <a:lnTo>
                    <a:pt x="2466205" y="5557509"/>
                  </a:lnTo>
                  <a:lnTo>
                    <a:pt x="2450393" y="5547349"/>
                  </a:lnTo>
                  <a:lnTo>
                    <a:pt x="2445965" y="5556874"/>
                  </a:lnTo>
                  <a:lnTo>
                    <a:pt x="2441538" y="5535601"/>
                  </a:lnTo>
                  <a:lnTo>
                    <a:pt x="2447863" y="5521949"/>
                  </a:lnTo>
                  <a:lnTo>
                    <a:pt x="2442170" y="5497819"/>
                  </a:lnTo>
                  <a:lnTo>
                    <a:pt x="2450709" y="5492421"/>
                  </a:lnTo>
                  <a:lnTo>
                    <a:pt x="2454820" y="5477499"/>
                  </a:lnTo>
                  <a:lnTo>
                    <a:pt x="2461145" y="5482896"/>
                  </a:lnTo>
                  <a:lnTo>
                    <a:pt x="2451658" y="5497819"/>
                  </a:lnTo>
                  <a:lnTo>
                    <a:pt x="2459248" y="5509249"/>
                  </a:lnTo>
                  <a:lnTo>
                    <a:pt x="2476325" y="5517504"/>
                  </a:lnTo>
                  <a:lnTo>
                    <a:pt x="2496249" y="5519409"/>
                  </a:lnTo>
                  <a:lnTo>
                    <a:pt x="2503523" y="5503534"/>
                  </a:lnTo>
                  <a:lnTo>
                    <a:pt x="2524711" y="5490834"/>
                  </a:lnTo>
                  <a:lnTo>
                    <a:pt x="2537994" y="5481309"/>
                  </a:lnTo>
                  <a:close/>
                  <a:moveTo>
                    <a:pt x="3282913" y="5260964"/>
                  </a:moveTo>
                  <a:lnTo>
                    <a:pt x="3294026" y="5262084"/>
                  </a:lnTo>
                  <a:lnTo>
                    <a:pt x="3287964" y="5265727"/>
                  </a:lnTo>
                  <a:close/>
                  <a:moveTo>
                    <a:pt x="3328248" y="5257789"/>
                  </a:moveTo>
                  <a:lnTo>
                    <a:pt x="3340739" y="5264892"/>
                  </a:lnTo>
                  <a:lnTo>
                    <a:pt x="3362288" y="5271027"/>
                  </a:lnTo>
                  <a:lnTo>
                    <a:pt x="3361039" y="5276839"/>
                  </a:lnTo>
                  <a:lnTo>
                    <a:pt x="3336680" y="5270704"/>
                  </a:lnTo>
                  <a:lnTo>
                    <a:pt x="3324188" y="5259726"/>
                  </a:lnTo>
                  <a:close/>
                  <a:moveTo>
                    <a:pt x="2671407" y="5257789"/>
                  </a:moveTo>
                  <a:lnTo>
                    <a:pt x="2674900" y="5266657"/>
                  </a:lnTo>
                  <a:lnTo>
                    <a:pt x="2673947" y="5273226"/>
                  </a:lnTo>
                  <a:lnTo>
                    <a:pt x="2667597" y="5275197"/>
                  </a:lnTo>
                  <a:lnTo>
                    <a:pt x="2671725" y="5284722"/>
                  </a:lnTo>
                  <a:lnTo>
                    <a:pt x="2664422" y="5286364"/>
                  </a:lnTo>
                  <a:lnTo>
                    <a:pt x="2659977" y="5276510"/>
                  </a:lnTo>
                  <a:lnTo>
                    <a:pt x="2643150" y="5278481"/>
                  </a:lnTo>
                  <a:lnTo>
                    <a:pt x="2636800" y="5268956"/>
                  </a:lnTo>
                  <a:lnTo>
                    <a:pt x="2659977" y="5266657"/>
                  </a:lnTo>
                  <a:close/>
                  <a:moveTo>
                    <a:pt x="3264815" y="5237151"/>
                  </a:moveTo>
                  <a:lnTo>
                    <a:pt x="3282277" y="5247144"/>
                  </a:lnTo>
                  <a:lnTo>
                    <a:pt x="3295930" y="5244334"/>
                  </a:lnTo>
                  <a:lnTo>
                    <a:pt x="3316250" y="5251204"/>
                  </a:lnTo>
                  <a:lnTo>
                    <a:pt x="3295930" y="5249955"/>
                  </a:lnTo>
                  <a:lnTo>
                    <a:pt x="3283865" y="5256201"/>
                  </a:lnTo>
                  <a:lnTo>
                    <a:pt x="3252750" y="5239337"/>
                  </a:lnTo>
                  <a:close/>
                  <a:moveTo>
                    <a:pt x="2572585" y="5232389"/>
                  </a:moveTo>
                  <a:cubicBezTo>
                    <a:pt x="2573224" y="5246022"/>
                    <a:pt x="2573864" y="5259654"/>
                    <a:pt x="2574503" y="5273287"/>
                  </a:cubicBezTo>
                  <a:lnTo>
                    <a:pt x="2571306" y="5288188"/>
                  </a:lnTo>
                  <a:lnTo>
                    <a:pt x="2584413" y="5315453"/>
                  </a:lnTo>
                  <a:lnTo>
                    <a:pt x="2581536" y="5359522"/>
                  </a:lnTo>
                  <a:lnTo>
                    <a:pt x="2570028" y="5388373"/>
                  </a:lnTo>
                  <a:lnTo>
                    <a:pt x="2566831" y="5402957"/>
                  </a:lnTo>
                  <a:lnTo>
                    <a:pt x="2557561" y="5426101"/>
                  </a:lnTo>
                  <a:lnTo>
                    <a:pt x="2549249" y="5445123"/>
                  </a:lnTo>
                  <a:lnTo>
                    <a:pt x="2547971" y="5451464"/>
                  </a:lnTo>
                  <a:lnTo>
                    <a:pt x="2539659" y="5446391"/>
                  </a:lnTo>
                  <a:lnTo>
                    <a:pt x="2531987" y="5444489"/>
                  </a:lnTo>
                  <a:lnTo>
                    <a:pt x="2531028" y="5439099"/>
                  </a:lnTo>
                  <a:lnTo>
                    <a:pt x="2521438" y="5434978"/>
                  </a:lnTo>
                  <a:lnTo>
                    <a:pt x="2510569" y="5426735"/>
                  </a:lnTo>
                  <a:lnTo>
                    <a:pt x="2518241" y="5408663"/>
                  </a:lnTo>
                  <a:lnTo>
                    <a:pt x="2511209" y="5405493"/>
                  </a:lnTo>
                  <a:lnTo>
                    <a:pt x="2499701" y="5400103"/>
                  </a:lnTo>
                  <a:lnTo>
                    <a:pt x="2503856" y="5393762"/>
                  </a:lnTo>
                  <a:lnTo>
                    <a:pt x="2504815" y="5384568"/>
                  </a:lnTo>
                  <a:lnTo>
                    <a:pt x="2501619" y="5381398"/>
                  </a:lnTo>
                  <a:lnTo>
                    <a:pt x="2501619" y="5366814"/>
                  </a:lnTo>
                  <a:lnTo>
                    <a:pt x="2497143" y="5356035"/>
                  </a:lnTo>
                  <a:lnTo>
                    <a:pt x="2490750" y="5342719"/>
                  </a:lnTo>
                  <a:cubicBezTo>
                    <a:pt x="2491070" y="5338492"/>
                    <a:pt x="2491389" y="5334264"/>
                    <a:pt x="2491709" y="5330037"/>
                  </a:cubicBezTo>
                  <a:lnTo>
                    <a:pt x="2501299" y="5327818"/>
                  </a:lnTo>
                  <a:cubicBezTo>
                    <a:pt x="2500873" y="5320420"/>
                    <a:pt x="2500446" y="5313023"/>
                    <a:pt x="2500020" y="5305625"/>
                  </a:cubicBezTo>
                  <a:lnTo>
                    <a:pt x="2520159" y="5294846"/>
                  </a:lnTo>
                  <a:lnTo>
                    <a:pt x="2524315" y="5283432"/>
                  </a:lnTo>
                  <a:lnTo>
                    <a:pt x="2538061" y="5272653"/>
                  </a:lnTo>
                  <a:lnTo>
                    <a:pt x="2550848" y="5278994"/>
                  </a:lnTo>
                  <a:lnTo>
                    <a:pt x="2558520" y="5271702"/>
                  </a:lnTo>
                  <a:lnTo>
                    <a:pt x="2554684" y="5255850"/>
                  </a:lnTo>
                  <a:lnTo>
                    <a:pt x="2562356" y="5235559"/>
                  </a:lnTo>
                  <a:close/>
                  <a:moveTo>
                    <a:pt x="3216274" y="5219689"/>
                  </a:moveTo>
                  <a:lnTo>
                    <a:pt x="3221000" y="5221547"/>
                  </a:lnTo>
                  <a:lnTo>
                    <a:pt x="3210958" y="5232389"/>
                  </a:lnTo>
                  <a:lnTo>
                    <a:pt x="3210367" y="5228052"/>
                  </a:lnTo>
                  <a:lnTo>
                    <a:pt x="3208300" y="5222477"/>
                  </a:lnTo>
                  <a:close/>
                  <a:moveTo>
                    <a:pt x="3236875" y="5199051"/>
                  </a:moveTo>
                  <a:lnTo>
                    <a:pt x="3266104" y="5206144"/>
                  </a:lnTo>
                  <a:lnTo>
                    <a:pt x="3297200" y="5210197"/>
                  </a:lnTo>
                  <a:lnTo>
                    <a:pt x="3297200" y="5214926"/>
                  </a:lnTo>
                  <a:lnTo>
                    <a:pt x="3266726" y="5213912"/>
                  </a:lnTo>
                  <a:lnTo>
                    <a:pt x="3239673" y="5206819"/>
                  </a:lnTo>
                  <a:close/>
                  <a:moveTo>
                    <a:pt x="3261468" y="5180001"/>
                  </a:moveTo>
                  <a:lnTo>
                    <a:pt x="3278151" y="5188077"/>
                  </a:lnTo>
                  <a:lnTo>
                    <a:pt x="3274688" y="5194289"/>
                  </a:lnTo>
                  <a:lnTo>
                    <a:pt x="3257376" y="5193046"/>
                  </a:lnTo>
                  <a:lnTo>
                    <a:pt x="3245415" y="5189630"/>
                  </a:lnTo>
                  <a:lnTo>
                    <a:pt x="3241953" y="5184970"/>
                  </a:lnTo>
                  <a:lnTo>
                    <a:pt x="3241638" y="5180311"/>
                  </a:lnTo>
                  <a:close/>
                  <a:moveTo>
                    <a:pt x="3220023" y="5175239"/>
                  </a:moveTo>
                  <a:lnTo>
                    <a:pt x="3235288" y="5184764"/>
                  </a:lnTo>
                  <a:lnTo>
                    <a:pt x="3225824" y="5183535"/>
                  </a:lnTo>
                  <a:lnTo>
                    <a:pt x="3211475" y="5175546"/>
                  </a:lnTo>
                  <a:close/>
                  <a:moveTo>
                    <a:pt x="2421121" y="5104145"/>
                  </a:moveTo>
                  <a:lnTo>
                    <a:pt x="2412624" y="5112639"/>
                  </a:lnTo>
                  <a:cubicBezTo>
                    <a:pt x="2412640" y="5112672"/>
                    <a:pt x="2412656" y="5112704"/>
                    <a:pt x="2412672" y="5112737"/>
                  </a:cubicBezTo>
                  <a:lnTo>
                    <a:pt x="2421138" y="5104253"/>
                  </a:lnTo>
                  <a:cubicBezTo>
                    <a:pt x="2421132" y="5104217"/>
                    <a:pt x="2421127" y="5104181"/>
                    <a:pt x="2421121" y="5104145"/>
                  </a:cubicBezTo>
                  <a:close/>
                  <a:moveTo>
                    <a:pt x="3071775" y="5056176"/>
                  </a:moveTo>
                  <a:lnTo>
                    <a:pt x="3095705" y="5079407"/>
                  </a:lnTo>
                  <a:lnTo>
                    <a:pt x="3109875" y="5094276"/>
                  </a:lnTo>
                  <a:lnTo>
                    <a:pt x="3092242" y="5084364"/>
                  </a:lnTo>
                  <a:lnTo>
                    <a:pt x="3080277" y="5069805"/>
                  </a:lnTo>
                  <a:close/>
                  <a:moveTo>
                    <a:pt x="3087650" y="5051414"/>
                  </a:moveTo>
                  <a:lnTo>
                    <a:pt x="3115887" y="5070981"/>
                  </a:lnTo>
                  <a:lnTo>
                    <a:pt x="3117813" y="5079989"/>
                  </a:lnTo>
                  <a:close/>
                  <a:moveTo>
                    <a:pt x="3100350" y="5049826"/>
                  </a:moveTo>
                  <a:lnTo>
                    <a:pt x="3114638" y="5056224"/>
                  </a:lnTo>
                  <a:lnTo>
                    <a:pt x="3110215" y="5060939"/>
                  </a:lnTo>
                  <a:close/>
                  <a:moveTo>
                    <a:pt x="3085812" y="5013314"/>
                  </a:moveTo>
                  <a:lnTo>
                    <a:pt x="3107082" y="5026331"/>
                  </a:lnTo>
                  <a:lnTo>
                    <a:pt x="3109016" y="5031411"/>
                  </a:lnTo>
                  <a:lnTo>
                    <a:pt x="3102570" y="5029824"/>
                  </a:lnTo>
                  <a:lnTo>
                    <a:pt x="3115461" y="5041254"/>
                  </a:lnTo>
                  <a:lnTo>
                    <a:pt x="3124163" y="5047921"/>
                  </a:lnTo>
                  <a:lnTo>
                    <a:pt x="3122874" y="5051414"/>
                  </a:lnTo>
                  <a:lnTo>
                    <a:pt x="3104182" y="5037126"/>
                  </a:lnTo>
                  <a:lnTo>
                    <a:pt x="3105471" y="5045381"/>
                  </a:lnTo>
                  <a:lnTo>
                    <a:pt x="3093224" y="5033316"/>
                  </a:lnTo>
                  <a:lnTo>
                    <a:pt x="3084523" y="5021886"/>
                  </a:lnTo>
                  <a:lnTo>
                    <a:pt x="3081300" y="5013949"/>
                  </a:lnTo>
                  <a:close/>
                  <a:moveTo>
                    <a:pt x="3043982" y="5011726"/>
                  </a:moveTo>
                  <a:lnTo>
                    <a:pt x="3058460" y="5028318"/>
                  </a:lnTo>
                  <a:cubicBezTo>
                    <a:pt x="3058665" y="5032005"/>
                    <a:pt x="3058871" y="5035692"/>
                    <a:pt x="3059076" y="5039379"/>
                  </a:cubicBezTo>
                  <a:lnTo>
                    <a:pt x="3055071" y="5040301"/>
                  </a:lnTo>
                  <a:lnTo>
                    <a:pt x="3052299" y="5032927"/>
                  </a:lnTo>
                  <a:lnTo>
                    <a:pt x="3046139" y="5030161"/>
                  </a:lnTo>
                  <a:lnTo>
                    <a:pt x="3039978" y="5022173"/>
                  </a:lnTo>
                  <a:lnTo>
                    <a:pt x="3038438" y="5013877"/>
                  </a:lnTo>
                  <a:close/>
                  <a:moveTo>
                    <a:pt x="3081196" y="4995851"/>
                  </a:moveTo>
                  <a:lnTo>
                    <a:pt x="3089628" y="5007599"/>
                  </a:lnTo>
                  <a:lnTo>
                    <a:pt x="3094000" y="5013314"/>
                  </a:lnTo>
                  <a:lnTo>
                    <a:pt x="3077761" y="5004106"/>
                  </a:lnTo>
                  <a:lnTo>
                    <a:pt x="3074950" y="4998708"/>
                  </a:lnTo>
                  <a:close/>
                  <a:moveTo>
                    <a:pt x="6495127" y="4986728"/>
                  </a:moveTo>
                  <a:lnTo>
                    <a:pt x="6506559" y="4995299"/>
                  </a:lnTo>
                  <a:lnTo>
                    <a:pt x="6517991" y="4992442"/>
                  </a:lnTo>
                  <a:lnTo>
                    <a:pt x="6525612" y="4997204"/>
                  </a:lnTo>
                  <a:lnTo>
                    <a:pt x="6540537" y="4999426"/>
                  </a:lnTo>
                  <a:lnTo>
                    <a:pt x="6557050" y="5002918"/>
                  </a:lnTo>
                  <a:lnTo>
                    <a:pt x="6561450" y="5001033"/>
                  </a:lnTo>
                  <a:lnTo>
                    <a:pt x="6527292" y="5071939"/>
                  </a:lnTo>
                  <a:lnTo>
                    <a:pt x="6524977" y="5069582"/>
                  </a:lnTo>
                  <a:lnTo>
                    <a:pt x="6514815" y="5041964"/>
                  </a:lnTo>
                  <a:lnTo>
                    <a:pt x="6504336" y="5039424"/>
                  </a:lnTo>
                  <a:lnTo>
                    <a:pt x="6495762" y="5044821"/>
                  </a:lnTo>
                  <a:lnTo>
                    <a:pt x="6487506" y="5041329"/>
                  </a:lnTo>
                  <a:cubicBezTo>
                    <a:pt x="6487188" y="5037731"/>
                    <a:pt x="6486871" y="5034134"/>
                    <a:pt x="6486553" y="5030536"/>
                  </a:cubicBezTo>
                  <a:lnTo>
                    <a:pt x="6470993" y="5017520"/>
                  </a:lnTo>
                  <a:lnTo>
                    <a:pt x="6473534" y="4998791"/>
                  </a:lnTo>
                  <a:lnTo>
                    <a:pt x="6484648" y="4994981"/>
                  </a:lnTo>
                  <a:close/>
                  <a:moveTo>
                    <a:pt x="3034945" y="4948226"/>
                  </a:moveTo>
                  <a:lnTo>
                    <a:pt x="3042883" y="4949174"/>
                  </a:lnTo>
                  <a:lnTo>
                    <a:pt x="3044153" y="4962446"/>
                  </a:lnTo>
                  <a:lnTo>
                    <a:pt x="3048915" y="4968133"/>
                  </a:lnTo>
                  <a:lnTo>
                    <a:pt x="3055265" y="4979509"/>
                  </a:lnTo>
                  <a:lnTo>
                    <a:pt x="3060663" y="5014901"/>
                  </a:lnTo>
                  <a:lnTo>
                    <a:pt x="3054313" y="5014269"/>
                  </a:lnTo>
                  <a:lnTo>
                    <a:pt x="3049868" y="5008581"/>
                  </a:lnTo>
                  <a:lnTo>
                    <a:pt x="3040342" y="4999101"/>
                  </a:lnTo>
                  <a:lnTo>
                    <a:pt x="3036850" y="4987725"/>
                  </a:lnTo>
                  <a:lnTo>
                    <a:pt x="3039072" y="4981405"/>
                  </a:lnTo>
                  <a:lnTo>
                    <a:pt x="3044788" y="4985829"/>
                  </a:lnTo>
                  <a:lnTo>
                    <a:pt x="3046058" y="4981405"/>
                  </a:lnTo>
                  <a:lnTo>
                    <a:pt x="3046058" y="4972241"/>
                  </a:lnTo>
                  <a:lnTo>
                    <a:pt x="3033675" y="4958022"/>
                  </a:lnTo>
                  <a:close/>
                  <a:moveTo>
                    <a:pt x="3060662" y="4941876"/>
                  </a:moveTo>
                  <a:lnTo>
                    <a:pt x="3066377" y="4941876"/>
                  </a:lnTo>
                  <a:lnTo>
                    <a:pt x="3081300" y="4964101"/>
                  </a:lnTo>
                  <a:lnTo>
                    <a:pt x="3086062" y="4968228"/>
                  </a:lnTo>
                  <a:lnTo>
                    <a:pt x="3081935" y="4974578"/>
                  </a:lnTo>
                  <a:lnTo>
                    <a:pt x="3089872" y="4983786"/>
                  </a:lnTo>
                  <a:lnTo>
                    <a:pt x="3097175" y="4999026"/>
                  </a:lnTo>
                  <a:lnTo>
                    <a:pt x="3094317" y="4994263"/>
                  </a:lnTo>
                  <a:lnTo>
                    <a:pt x="3087967" y="4991406"/>
                  </a:lnTo>
                  <a:lnTo>
                    <a:pt x="3075902" y="4984738"/>
                  </a:lnTo>
                  <a:lnTo>
                    <a:pt x="3072092" y="4972673"/>
                  </a:lnTo>
                  <a:lnTo>
                    <a:pt x="3068917" y="4972038"/>
                  </a:lnTo>
                  <a:lnTo>
                    <a:pt x="3054312" y="4962196"/>
                  </a:lnTo>
                  <a:lnTo>
                    <a:pt x="3052725" y="4951083"/>
                  </a:lnTo>
                  <a:lnTo>
                    <a:pt x="3060662" y="4950448"/>
                  </a:lnTo>
                  <a:close/>
                  <a:moveTo>
                    <a:pt x="6600872" y="4906095"/>
                  </a:moveTo>
                  <a:lnTo>
                    <a:pt x="6598649" y="4911492"/>
                  </a:lnTo>
                  <a:lnTo>
                    <a:pt x="6602058" y="4916735"/>
                  </a:lnTo>
                  <a:lnTo>
                    <a:pt x="6570401" y="4982451"/>
                  </a:lnTo>
                  <a:lnTo>
                    <a:pt x="6569434" y="4982283"/>
                  </a:lnTo>
                  <a:lnTo>
                    <a:pt x="6564036" y="4977839"/>
                  </a:lnTo>
                  <a:lnTo>
                    <a:pt x="6564354" y="4967363"/>
                  </a:lnTo>
                  <a:lnTo>
                    <a:pt x="6569752" y="4961332"/>
                  </a:lnTo>
                  <a:lnTo>
                    <a:pt x="6573563" y="4943237"/>
                  </a:lnTo>
                  <a:lnTo>
                    <a:pt x="6567212" y="4935936"/>
                  </a:lnTo>
                  <a:lnTo>
                    <a:pt x="6568799" y="4924190"/>
                  </a:lnTo>
                  <a:lnTo>
                    <a:pt x="6582772" y="4909905"/>
                  </a:lnTo>
                  <a:close/>
                  <a:moveTo>
                    <a:pt x="4951102" y="4806942"/>
                  </a:moveTo>
                  <a:lnTo>
                    <a:pt x="4954554" y="4813479"/>
                  </a:lnTo>
                  <a:lnTo>
                    <a:pt x="4953518" y="4818055"/>
                  </a:lnTo>
                  <a:lnTo>
                    <a:pt x="4946616" y="4810210"/>
                  </a:lnTo>
                  <a:close/>
                  <a:moveTo>
                    <a:pt x="5054566" y="4779954"/>
                  </a:moveTo>
                  <a:lnTo>
                    <a:pt x="5046311" y="4792539"/>
                  </a:lnTo>
                  <a:lnTo>
                    <a:pt x="5039961" y="4814879"/>
                  </a:lnTo>
                  <a:lnTo>
                    <a:pt x="5029166" y="4805125"/>
                  </a:lnTo>
                  <a:lnTo>
                    <a:pt x="5032341" y="4797888"/>
                  </a:lnTo>
                  <a:lnTo>
                    <a:pt x="5048533" y="4785303"/>
                  </a:lnTo>
                  <a:close/>
                  <a:moveTo>
                    <a:pt x="4546749" y="4760722"/>
                  </a:moveTo>
                  <a:lnTo>
                    <a:pt x="4546260" y="4761212"/>
                  </a:lnTo>
                  <a:lnTo>
                    <a:pt x="4546884" y="4760899"/>
                  </a:lnTo>
                  <a:close/>
                  <a:moveTo>
                    <a:pt x="5140291" y="4749792"/>
                  </a:moveTo>
                  <a:lnTo>
                    <a:pt x="5127591" y="4759317"/>
                  </a:lnTo>
                  <a:lnTo>
                    <a:pt x="5130477" y="4751021"/>
                  </a:lnTo>
                  <a:close/>
                  <a:moveTo>
                    <a:pt x="6342270" y="4710093"/>
                  </a:moveTo>
                  <a:lnTo>
                    <a:pt x="6339836" y="4714047"/>
                  </a:lnTo>
                  <a:lnTo>
                    <a:pt x="6301729" y="4718809"/>
                  </a:lnTo>
                  <a:cubicBezTo>
                    <a:pt x="6301306" y="4724946"/>
                    <a:pt x="6300882" y="4731083"/>
                    <a:pt x="6300459" y="4737220"/>
                  </a:cubicBezTo>
                  <a:cubicBezTo>
                    <a:pt x="6300469" y="4737225"/>
                    <a:pt x="6300478" y="4737230"/>
                    <a:pt x="6300488" y="4737235"/>
                  </a:cubicBezTo>
                  <a:cubicBezTo>
                    <a:pt x="6300905" y="4731196"/>
                    <a:pt x="6301321" y="4725157"/>
                    <a:pt x="6301738" y="4719118"/>
                  </a:cubicBezTo>
                  <a:lnTo>
                    <a:pt x="6339844" y="4714356"/>
                  </a:lnTo>
                  <a:lnTo>
                    <a:pt x="6342384" y="4710229"/>
                  </a:lnTo>
                  <a:close/>
                  <a:moveTo>
                    <a:pt x="1472534" y="4375142"/>
                  </a:moveTo>
                  <a:lnTo>
                    <a:pt x="1482060" y="4376139"/>
                  </a:lnTo>
                  <a:lnTo>
                    <a:pt x="1487457" y="4385110"/>
                  </a:lnTo>
                  <a:lnTo>
                    <a:pt x="1484282" y="4388433"/>
                  </a:lnTo>
                  <a:lnTo>
                    <a:pt x="1476662" y="4385110"/>
                  </a:lnTo>
                  <a:lnTo>
                    <a:pt x="1467137" y="4389430"/>
                  </a:lnTo>
                  <a:lnTo>
                    <a:pt x="1465232" y="4381787"/>
                  </a:lnTo>
                  <a:close/>
                  <a:moveTo>
                    <a:pt x="1435070" y="4357679"/>
                  </a:moveTo>
                  <a:lnTo>
                    <a:pt x="1446184" y="4359584"/>
                  </a:lnTo>
                  <a:lnTo>
                    <a:pt x="1443096" y="4363711"/>
                  </a:lnTo>
                  <a:lnTo>
                    <a:pt x="1435996" y="4364029"/>
                  </a:lnTo>
                  <a:close/>
                  <a:moveTo>
                    <a:pt x="1538093" y="4154476"/>
                  </a:moveTo>
                  <a:lnTo>
                    <a:pt x="1543523" y="4158725"/>
                  </a:lnTo>
                  <a:lnTo>
                    <a:pt x="1561405" y="4162647"/>
                  </a:lnTo>
                  <a:lnTo>
                    <a:pt x="1566834" y="4170491"/>
                  </a:lnTo>
                  <a:lnTo>
                    <a:pt x="1564918" y="4178008"/>
                  </a:lnTo>
                  <a:lnTo>
                    <a:pt x="1557251" y="4185526"/>
                  </a:lnTo>
                  <a:lnTo>
                    <a:pt x="1549910" y="4187814"/>
                  </a:lnTo>
                  <a:lnTo>
                    <a:pt x="1525320" y="4175067"/>
                  </a:lnTo>
                  <a:lnTo>
                    <a:pt x="1511272" y="4175067"/>
                  </a:lnTo>
                  <a:lnTo>
                    <a:pt x="1515740" y="4171798"/>
                  </a:lnTo>
                  <a:close/>
                  <a:moveTo>
                    <a:pt x="2133803" y="3771889"/>
                  </a:moveTo>
                  <a:lnTo>
                    <a:pt x="2135150" y="3783636"/>
                  </a:lnTo>
                  <a:lnTo>
                    <a:pt x="2131782" y="3794114"/>
                  </a:lnTo>
                  <a:lnTo>
                    <a:pt x="2129762" y="3813164"/>
                  </a:lnTo>
                  <a:lnTo>
                    <a:pt x="2112925" y="3813164"/>
                  </a:lnTo>
                  <a:lnTo>
                    <a:pt x="2114609" y="3788081"/>
                  </a:lnTo>
                  <a:lnTo>
                    <a:pt x="2124711" y="3775381"/>
                  </a:lnTo>
                  <a:close/>
                  <a:moveTo>
                    <a:pt x="2166583" y="3746489"/>
                  </a:moveTo>
                  <a:lnTo>
                    <a:pt x="2171663" y="3748735"/>
                  </a:lnTo>
                  <a:lnTo>
                    <a:pt x="2153883" y="3759324"/>
                  </a:lnTo>
                  <a:lnTo>
                    <a:pt x="2146263" y="3767988"/>
                  </a:lnTo>
                  <a:lnTo>
                    <a:pt x="2140230" y="3776652"/>
                  </a:lnTo>
                  <a:lnTo>
                    <a:pt x="2136738" y="3766705"/>
                  </a:lnTo>
                  <a:lnTo>
                    <a:pt x="2146263" y="3757078"/>
                  </a:lnTo>
                  <a:close/>
                  <a:moveTo>
                    <a:pt x="1246315" y="3744901"/>
                  </a:moveTo>
                  <a:lnTo>
                    <a:pt x="1253753" y="3753473"/>
                  </a:lnTo>
                  <a:lnTo>
                    <a:pt x="1263448" y="3760458"/>
                  </a:lnTo>
                  <a:lnTo>
                    <a:pt x="1273144" y="3759506"/>
                  </a:lnTo>
                  <a:lnTo>
                    <a:pt x="1263448" y="3772206"/>
                  </a:lnTo>
                  <a:lnTo>
                    <a:pt x="1258277" y="3783953"/>
                  </a:lnTo>
                  <a:lnTo>
                    <a:pt x="1250844" y="3789351"/>
                  </a:lnTo>
                  <a:lnTo>
                    <a:pt x="1222724" y="3780143"/>
                  </a:lnTo>
                  <a:lnTo>
                    <a:pt x="1219167" y="3767443"/>
                  </a:lnTo>
                  <a:lnTo>
                    <a:pt x="1225632" y="3765221"/>
                  </a:lnTo>
                  <a:lnTo>
                    <a:pt x="1222400" y="3762046"/>
                  </a:lnTo>
                  <a:lnTo>
                    <a:pt x="1220461" y="3748393"/>
                  </a:lnTo>
                  <a:close/>
                  <a:moveTo>
                    <a:pt x="2215160" y="3730614"/>
                  </a:moveTo>
                  <a:lnTo>
                    <a:pt x="2216113" y="3734660"/>
                  </a:lnTo>
                  <a:lnTo>
                    <a:pt x="2207540" y="3735594"/>
                  </a:lnTo>
                  <a:lnTo>
                    <a:pt x="2194840" y="3739952"/>
                  </a:lnTo>
                  <a:lnTo>
                    <a:pt x="2188490" y="3744933"/>
                  </a:lnTo>
                  <a:lnTo>
                    <a:pt x="2178330" y="3746489"/>
                  </a:lnTo>
                  <a:lnTo>
                    <a:pt x="2171663" y="3739330"/>
                  </a:lnTo>
                  <a:lnTo>
                    <a:pt x="2200238" y="3732482"/>
                  </a:lnTo>
                  <a:close/>
                  <a:moveTo>
                    <a:pt x="2265326" y="3727439"/>
                  </a:moveTo>
                  <a:lnTo>
                    <a:pt x="2248622" y="3736964"/>
                  </a:lnTo>
                  <a:lnTo>
                    <a:pt x="2235070" y="3735232"/>
                  </a:lnTo>
                  <a:lnTo>
                    <a:pt x="2222463" y="3736387"/>
                  </a:lnTo>
                  <a:lnTo>
                    <a:pt x="2227821" y="3730614"/>
                  </a:lnTo>
                  <a:lnTo>
                    <a:pt x="2243579" y="3730325"/>
                  </a:lnTo>
                  <a:lnTo>
                    <a:pt x="2256816" y="3729171"/>
                  </a:lnTo>
                  <a:close/>
                  <a:moveTo>
                    <a:pt x="2293901" y="3721089"/>
                  </a:moveTo>
                  <a:lnTo>
                    <a:pt x="2284247" y="3726436"/>
                  </a:lnTo>
                  <a:lnTo>
                    <a:pt x="2270088" y="3733789"/>
                  </a:lnTo>
                  <a:lnTo>
                    <a:pt x="2275558" y="3723763"/>
                  </a:lnTo>
                  <a:close/>
                  <a:moveTo>
                    <a:pt x="2314928" y="3706801"/>
                  </a:moveTo>
                  <a:lnTo>
                    <a:pt x="2327813" y="3706801"/>
                  </a:lnTo>
                  <a:lnTo>
                    <a:pt x="2332000" y="3711192"/>
                  </a:lnTo>
                  <a:lnTo>
                    <a:pt x="2322337" y="3713556"/>
                  </a:lnTo>
                  <a:lnTo>
                    <a:pt x="2315251" y="3722676"/>
                  </a:lnTo>
                  <a:lnTo>
                    <a:pt x="2309775" y="3715921"/>
                  </a:lnTo>
                  <a:close/>
                  <a:moveTo>
                    <a:pt x="2362163" y="3689339"/>
                  </a:moveTo>
                  <a:lnTo>
                    <a:pt x="2358194" y="3694310"/>
                  </a:lnTo>
                  <a:lnTo>
                    <a:pt x="2338350" y="3700452"/>
                  </a:lnTo>
                  <a:lnTo>
                    <a:pt x="2351579" y="3693433"/>
                  </a:lnTo>
                  <a:close/>
                  <a:moveTo>
                    <a:pt x="2392325" y="3682989"/>
                  </a:moveTo>
                  <a:lnTo>
                    <a:pt x="2388983" y="3687752"/>
                  </a:lnTo>
                  <a:lnTo>
                    <a:pt x="2373275" y="3685187"/>
                  </a:lnTo>
                  <a:close/>
                  <a:moveTo>
                    <a:pt x="2415017" y="3681401"/>
                  </a:moveTo>
                  <a:lnTo>
                    <a:pt x="2422488" y="3682866"/>
                  </a:lnTo>
                  <a:lnTo>
                    <a:pt x="2406613" y="3684576"/>
                  </a:lnTo>
                  <a:close/>
                  <a:moveTo>
                    <a:pt x="2985194" y="3619489"/>
                  </a:moveTo>
                  <a:lnTo>
                    <a:pt x="3001933" y="3643179"/>
                  </a:lnTo>
                  <a:lnTo>
                    <a:pt x="3012555" y="3653563"/>
                  </a:lnTo>
                  <a:lnTo>
                    <a:pt x="3031868" y="3655835"/>
                  </a:lnTo>
                  <a:lnTo>
                    <a:pt x="3043778" y="3654212"/>
                  </a:lnTo>
                  <a:lnTo>
                    <a:pt x="3041525" y="3658756"/>
                  </a:lnTo>
                  <a:lnTo>
                    <a:pt x="3047963" y="3678227"/>
                  </a:lnTo>
                  <a:lnTo>
                    <a:pt x="3036375" y="3670438"/>
                  </a:lnTo>
                  <a:lnTo>
                    <a:pt x="3022212" y="3667518"/>
                  </a:lnTo>
                  <a:lnTo>
                    <a:pt x="3011589" y="3675306"/>
                  </a:lnTo>
                  <a:lnTo>
                    <a:pt x="3000645" y="3667518"/>
                  </a:lnTo>
                  <a:lnTo>
                    <a:pt x="3000001" y="3667193"/>
                  </a:lnTo>
                  <a:lnTo>
                    <a:pt x="2997426" y="3665895"/>
                  </a:lnTo>
                  <a:lnTo>
                    <a:pt x="2995495" y="3663624"/>
                  </a:lnTo>
                  <a:lnTo>
                    <a:pt x="2994529" y="3662650"/>
                  </a:lnTo>
                  <a:cubicBezTo>
                    <a:pt x="2994422" y="3662109"/>
                    <a:pt x="2994314" y="3661568"/>
                    <a:pt x="2994207" y="3661027"/>
                  </a:cubicBezTo>
                  <a:lnTo>
                    <a:pt x="2995173" y="3651292"/>
                  </a:lnTo>
                  <a:cubicBezTo>
                    <a:pt x="2995280" y="3648912"/>
                    <a:pt x="2995388" y="3646532"/>
                    <a:pt x="2995495" y="3644152"/>
                  </a:cubicBezTo>
                  <a:lnTo>
                    <a:pt x="2987770" y="3639934"/>
                  </a:lnTo>
                  <a:lnTo>
                    <a:pt x="2978113" y="3632145"/>
                  </a:lnTo>
                  <a:close/>
                  <a:moveTo>
                    <a:pt x="720699" y="3606789"/>
                  </a:moveTo>
                  <a:lnTo>
                    <a:pt x="731812" y="3609057"/>
                  </a:lnTo>
                  <a:lnTo>
                    <a:pt x="730831" y="3622664"/>
                  </a:lnTo>
                  <a:lnTo>
                    <a:pt x="721027" y="3617480"/>
                  </a:lnTo>
                  <a:cubicBezTo>
                    <a:pt x="720918" y="3613916"/>
                    <a:pt x="720808" y="3610353"/>
                    <a:pt x="720699" y="3606789"/>
                  </a:cubicBezTo>
                  <a:close/>
                  <a:moveTo>
                    <a:pt x="1246157" y="3590917"/>
                  </a:moveTo>
                  <a:lnTo>
                    <a:pt x="1252507" y="3593139"/>
                  </a:lnTo>
                  <a:lnTo>
                    <a:pt x="1244887" y="3604569"/>
                  </a:lnTo>
                  <a:lnTo>
                    <a:pt x="1247109" y="3615999"/>
                  </a:lnTo>
                  <a:lnTo>
                    <a:pt x="1242030" y="3631874"/>
                  </a:lnTo>
                  <a:lnTo>
                    <a:pt x="1231552" y="3641399"/>
                  </a:lnTo>
                  <a:lnTo>
                    <a:pt x="1216630" y="3640764"/>
                  </a:lnTo>
                  <a:lnTo>
                    <a:pt x="1208057" y="3644892"/>
                  </a:lnTo>
                  <a:lnTo>
                    <a:pt x="1208057" y="3636637"/>
                  </a:lnTo>
                  <a:lnTo>
                    <a:pt x="1218852" y="3627112"/>
                  </a:lnTo>
                  <a:lnTo>
                    <a:pt x="1229012" y="3599489"/>
                  </a:lnTo>
                  <a:close/>
                  <a:moveTo>
                    <a:pt x="2722963" y="3559164"/>
                  </a:moveTo>
                  <a:lnTo>
                    <a:pt x="2736813" y="3571070"/>
                  </a:lnTo>
                  <a:lnTo>
                    <a:pt x="2734558" y="3579759"/>
                  </a:lnTo>
                  <a:lnTo>
                    <a:pt x="2724251" y="3582977"/>
                  </a:lnTo>
                  <a:lnTo>
                    <a:pt x="2714588" y="3577506"/>
                  </a:lnTo>
                  <a:cubicBezTo>
                    <a:pt x="2714803" y="3571928"/>
                    <a:pt x="2715017" y="3566351"/>
                    <a:pt x="2715232" y="3560773"/>
                  </a:cubicBezTo>
                  <a:close/>
                  <a:moveTo>
                    <a:pt x="2492338" y="3549639"/>
                  </a:moveTo>
                  <a:lnTo>
                    <a:pt x="2485435" y="3560752"/>
                  </a:lnTo>
                  <a:lnTo>
                    <a:pt x="2484400" y="3551741"/>
                  </a:lnTo>
                  <a:close/>
                  <a:moveTo>
                    <a:pt x="2463763" y="3543289"/>
                  </a:moveTo>
                  <a:lnTo>
                    <a:pt x="2473288" y="3549484"/>
                  </a:lnTo>
                  <a:lnTo>
                    <a:pt x="2469760" y="3555989"/>
                  </a:lnTo>
                  <a:close/>
                  <a:moveTo>
                    <a:pt x="2922455" y="3533764"/>
                  </a:moveTo>
                  <a:lnTo>
                    <a:pt x="2937199" y="3536647"/>
                  </a:lnTo>
                  <a:lnTo>
                    <a:pt x="2937199" y="3548500"/>
                  </a:lnTo>
                  <a:lnTo>
                    <a:pt x="2943473" y="3553946"/>
                  </a:lnTo>
                  <a:lnTo>
                    <a:pt x="2956021" y="3552665"/>
                  </a:lnTo>
                  <a:lnTo>
                    <a:pt x="2961354" y="3560033"/>
                  </a:lnTo>
                  <a:lnTo>
                    <a:pt x="2959158" y="3566440"/>
                  </a:lnTo>
                  <a:lnTo>
                    <a:pt x="2953825" y="3573808"/>
                  </a:lnTo>
                  <a:lnTo>
                    <a:pt x="2960099" y="3577011"/>
                  </a:lnTo>
                  <a:lnTo>
                    <a:pt x="2967001" y="3589825"/>
                  </a:lnTo>
                  <a:lnTo>
                    <a:pt x="2960727" y="3595271"/>
                  </a:lnTo>
                  <a:lnTo>
                    <a:pt x="2952257" y="3591106"/>
                  </a:lnTo>
                  <a:lnTo>
                    <a:pt x="2943787" y="3589825"/>
                  </a:lnTo>
                  <a:lnTo>
                    <a:pt x="2939709" y="3595591"/>
                  </a:lnTo>
                  <a:lnTo>
                    <a:pt x="2936572" y="3600397"/>
                  </a:lnTo>
                  <a:lnTo>
                    <a:pt x="2933435" y="3603920"/>
                  </a:lnTo>
                  <a:lnTo>
                    <a:pt x="2932180" y="3604882"/>
                  </a:lnTo>
                  <a:lnTo>
                    <a:pt x="2931239" y="3605202"/>
                  </a:lnTo>
                  <a:lnTo>
                    <a:pt x="2930612" y="3605202"/>
                  </a:lnTo>
                  <a:lnTo>
                    <a:pt x="2929357" y="3605202"/>
                  </a:lnTo>
                  <a:lnTo>
                    <a:pt x="2928416" y="3604561"/>
                  </a:lnTo>
                  <a:lnTo>
                    <a:pt x="2928102" y="3603920"/>
                  </a:lnTo>
                  <a:lnTo>
                    <a:pt x="2914613" y="3592388"/>
                  </a:lnTo>
                  <a:lnTo>
                    <a:pt x="2918691" y="3582777"/>
                  </a:lnTo>
                  <a:lnTo>
                    <a:pt x="2924024" y="3576370"/>
                  </a:lnTo>
                  <a:lnTo>
                    <a:pt x="2919318" y="3566760"/>
                  </a:lnTo>
                  <a:lnTo>
                    <a:pt x="2925592" y="3562595"/>
                  </a:lnTo>
                  <a:lnTo>
                    <a:pt x="2936258" y="3572206"/>
                  </a:lnTo>
                  <a:lnTo>
                    <a:pt x="2945669" y="3569002"/>
                  </a:lnTo>
                  <a:lnTo>
                    <a:pt x="2946610" y="3561314"/>
                  </a:lnTo>
                  <a:lnTo>
                    <a:pt x="2931866" y="3551703"/>
                  </a:lnTo>
                  <a:lnTo>
                    <a:pt x="2918377" y="3550102"/>
                  </a:lnTo>
                  <a:lnTo>
                    <a:pt x="2917122" y="3541452"/>
                  </a:lnTo>
                  <a:close/>
                  <a:moveTo>
                    <a:pt x="2474421" y="3527414"/>
                  </a:moveTo>
                  <a:lnTo>
                    <a:pt x="2483607" y="3527414"/>
                  </a:lnTo>
                  <a:lnTo>
                    <a:pt x="2485988" y="3538409"/>
                  </a:lnTo>
                  <a:lnTo>
                    <a:pt x="2479524" y="3544877"/>
                  </a:lnTo>
                  <a:lnTo>
                    <a:pt x="2471700" y="3536145"/>
                  </a:lnTo>
                  <a:close/>
                  <a:moveTo>
                    <a:pt x="2643150" y="3494076"/>
                  </a:moveTo>
                  <a:lnTo>
                    <a:pt x="2665375" y="3502206"/>
                  </a:lnTo>
                  <a:lnTo>
                    <a:pt x="2662200" y="3514714"/>
                  </a:lnTo>
                  <a:lnTo>
                    <a:pt x="2649500" y="3510649"/>
                  </a:lnTo>
                  <a:close/>
                  <a:moveTo>
                    <a:pt x="2724430" y="3492489"/>
                  </a:moveTo>
                  <a:lnTo>
                    <a:pt x="2735543" y="3498204"/>
                  </a:lnTo>
                  <a:lnTo>
                    <a:pt x="2744115" y="3502331"/>
                  </a:lnTo>
                  <a:lnTo>
                    <a:pt x="2748878" y="3504871"/>
                  </a:lnTo>
                  <a:lnTo>
                    <a:pt x="2751100" y="3505189"/>
                  </a:lnTo>
                  <a:lnTo>
                    <a:pt x="2753958" y="3505189"/>
                  </a:lnTo>
                  <a:lnTo>
                    <a:pt x="2761260" y="3505189"/>
                  </a:lnTo>
                  <a:lnTo>
                    <a:pt x="2768880" y="3505506"/>
                  </a:lnTo>
                  <a:lnTo>
                    <a:pt x="2771738" y="3505824"/>
                  </a:lnTo>
                  <a:lnTo>
                    <a:pt x="2773325" y="3506776"/>
                  </a:lnTo>
                  <a:lnTo>
                    <a:pt x="2774595" y="3508046"/>
                  </a:lnTo>
                  <a:lnTo>
                    <a:pt x="2775548" y="3510269"/>
                  </a:lnTo>
                  <a:lnTo>
                    <a:pt x="2776183" y="3512809"/>
                  </a:lnTo>
                  <a:lnTo>
                    <a:pt x="2776818" y="3515349"/>
                  </a:lnTo>
                  <a:lnTo>
                    <a:pt x="2777770" y="3520429"/>
                  </a:lnTo>
                  <a:lnTo>
                    <a:pt x="2778088" y="3522651"/>
                  </a:lnTo>
                  <a:lnTo>
                    <a:pt x="2784438" y="3536939"/>
                  </a:lnTo>
                  <a:lnTo>
                    <a:pt x="2762213" y="3536304"/>
                  </a:lnTo>
                  <a:lnTo>
                    <a:pt x="2744115" y="3536304"/>
                  </a:lnTo>
                  <a:lnTo>
                    <a:pt x="2737765" y="3529319"/>
                  </a:lnTo>
                  <a:lnTo>
                    <a:pt x="2713317" y="3520746"/>
                  </a:lnTo>
                  <a:lnTo>
                    <a:pt x="2713317" y="3513761"/>
                  </a:lnTo>
                  <a:lnTo>
                    <a:pt x="2728240" y="3512174"/>
                  </a:lnTo>
                  <a:lnTo>
                    <a:pt x="2713317" y="3502014"/>
                  </a:lnTo>
                  <a:cubicBezTo>
                    <a:pt x="2713211" y="3499897"/>
                    <a:pt x="2713106" y="3497781"/>
                    <a:pt x="2713000" y="3495664"/>
                  </a:cubicBezTo>
                  <a:close/>
                  <a:moveTo>
                    <a:pt x="2782388" y="3486139"/>
                  </a:moveTo>
                  <a:lnTo>
                    <a:pt x="2791163" y="3498169"/>
                  </a:lnTo>
                  <a:lnTo>
                    <a:pt x="2801888" y="3491666"/>
                  </a:lnTo>
                  <a:lnTo>
                    <a:pt x="2816188" y="3506623"/>
                  </a:lnTo>
                  <a:lnTo>
                    <a:pt x="2806113" y="3520605"/>
                  </a:lnTo>
                  <a:lnTo>
                    <a:pt x="2798963" y="3530359"/>
                  </a:lnTo>
                  <a:lnTo>
                    <a:pt x="2791488" y="3540114"/>
                  </a:lnTo>
                  <a:lnTo>
                    <a:pt x="2784663" y="3519955"/>
                  </a:lnTo>
                  <a:lnTo>
                    <a:pt x="2787913" y="3512151"/>
                  </a:lnTo>
                  <a:lnTo>
                    <a:pt x="2774913" y="3487765"/>
                  </a:lnTo>
                  <a:close/>
                  <a:moveTo>
                    <a:pt x="2829351" y="3475026"/>
                  </a:moveTo>
                  <a:lnTo>
                    <a:pt x="2856571" y="3483401"/>
                  </a:lnTo>
                  <a:lnTo>
                    <a:pt x="2860638" y="3490226"/>
                  </a:lnTo>
                  <a:lnTo>
                    <a:pt x="2848123" y="3488675"/>
                  </a:lnTo>
                  <a:lnTo>
                    <a:pt x="2837798" y="3492708"/>
                  </a:lnTo>
                  <a:lnTo>
                    <a:pt x="2828725" y="3502014"/>
                  </a:lnTo>
                  <a:lnTo>
                    <a:pt x="2817775" y="3492708"/>
                  </a:lnTo>
                  <a:lnTo>
                    <a:pt x="2834670" y="3485573"/>
                  </a:lnTo>
                  <a:close/>
                  <a:moveTo>
                    <a:pt x="2682838" y="3473439"/>
                  </a:moveTo>
                  <a:lnTo>
                    <a:pt x="2673630" y="3492489"/>
                  </a:lnTo>
                  <a:lnTo>
                    <a:pt x="2670138" y="3482964"/>
                  </a:lnTo>
                  <a:close/>
                  <a:moveTo>
                    <a:pt x="2591080" y="3467089"/>
                  </a:moveTo>
                  <a:lnTo>
                    <a:pt x="2613622" y="3486353"/>
                  </a:lnTo>
                  <a:cubicBezTo>
                    <a:pt x="2613940" y="3489509"/>
                    <a:pt x="2614257" y="3492666"/>
                    <a:pt x="2614575" y="3495822"/>
                  </a:cubicBezTo>
                  <a:lnTo>
                    <a:pt x="2607590" y="3513127"/>
                  </a:lnTo>
                  <a:lnTo>
                    <a:pt x="2592667" y="3501699"/>
                  </a:lnTo>
                  <a:cubicBezTo>
                    <a:pt x="2592879" y="3499522"/>
                    <a:pt x="2593090" y="3497346"/>
                    <a:pt x="2593302" y="3495169"/>
                  </a:cubicBezTo>
                  <a:lnTo>
                    <a:pt x="2589175" y="3480802"/>
                  </a:lnTo>
                  <a:lnTo>
                    <a:pt x="2594255" y="3479823"/>
                  </a:lnTo>
                  <a:close/>
                  <a:moveTo>
                    <a:pt x="2706015" y="3457564"/>
                  </a:moveTo>
                  <a:cubicBezTo>
                    <a:pt x="2706227" y="3462094"/>
                    <a:pt x="2706438" y="3466623"/>
                    <a:pt x="2706650" y="3471153"/>
                  </a:cubicBezTo>
                  <a:lnTo>
                    <a:pt x="2699030" y="3490747"/>
                  </a:lnTo>
                  <a:lnTo>
                    <a:pt x="2687917" y="3516346"/>
                  </a:lnTo>
                  <a:lnTo>
                    <a:pt x="2680297" y="3525827"/>
                  </a:lnTo>
                  <a:lnTo>
                    <a:pt x="2678075" y="3512237"/>
                  </a:lnTo>
                  <a:lnTo>
                    <a:pt x="2680297" y="3496436"/>
                  </a:lnTo>
                  <a:lnTo>
                    <a:pt x="2688552" y="3480634"/>
                  </a:lnTo>
                  <a:close/>
                  <a:moveTo>
                    <a:pt x="2475289" y="3449626"/>
                  </a:moveTo>
                  <a:lnTo>
                    <a:pt x="2478050" y="3458932"/>
                  </a:lnTo>
                  <a:lnTo>
                    <a:pt x="2477222" y="3468238"/>
                  </a:lnTo>
                  <a:lnTo>
                    <a:pt x="2471700" y="3476614"/>
                  </a:lnTo>
                  <a:lnTo>
                    <a:pt x="2471700" y="3466377"/>
                  </a:lnTo>
                  <a:close/>
                  <a:moveTo>
                    <a:pt x="967714" y="3435339"/>
                  </a:moveTo>
                  <a:lnTo>
                    <a:pt x="989940" y="3455054"/>
                  </a:lnTo>
                  <a:lnTo>
                    <a:pt x="985812" y="3462368"/>
                  </a:lnTo>
                  <a:lnTo>
                    <a:pt x="968032" y="3473180"/>
                  </a:lnTo>
                  <a:lnTo>
                    <a:pt x="962634" y="3489079"/>
                  </a:lnTo>
                  <a:lnTo>
                    <a:pt x="967080" y="3491305"/>
                  </a:lnTo>
                  <a:lnTo>
                    <a:pt x="958824" y="3496075"/>
                  </a:lnTo>
                  <a:cubicBezTo>
                    <a:pt x="959036" y="3502011"/>
                    <a:pt x="959247" y="3507947"/>
                    <a:pt x="959459" y="3513883"/>
                  </a:cubicBezTo>
                  <a:lnTo>
                    <a:pt x="958921" y="3514329"/>
                  </a:lnTo>
                  <a:lnTo>
                    <a:pt x="960134" y="3514827"/>
                  </a:lnTo>
                  <a:cubicBezTo>
                    <a:pt x="960095" y="3508757"/>
                    <a:pt x="960057" y="3502686"/>
                    <a:pt x="960018" y="3496616"/>
                  </a:cubicBezTo>
                  <a:lnTo>
                    <a:pt x="968262" y="3491854"/>
                  </a:lnTo>
                  <a:lnTo>
                    <a:pt x="983166" y="3482329"/>
                  </a:lnTo>
                  <a:lnTo>
                    <a:pt x="991410" y="3468359"/>
                  </a:lnTo>
                  <a:lnTo>
                    <a:pt x="995838" y="3472804"/>
                  </a:lnTo>
                  <a:lnTo>
                    <a:pt x="1009154" y="3465819"/>
                  </a:lnTo>
                  <a:lnTo>
                    <a:pt x="1019621" y="3457564"/>
                  </a:lnTo>
                  <a:lnTo>
                    <a:pt x="1064328" y="3458199"/>
                  </a:lnTo>
                  <a:lnTo>
                    <a:pt x="1077011" y="3466771"/>
                  </a:lnTo>
                  <a:lnTo>
                    <a:pt x="1089060" y="3499156"/>
                  </a:lnTo>
                  <a:lnTo>
                    <a:pt x="1101744" y="3523287"/>
                  </a:lnTo>
                  <a:lnTo>
                    <a:pt x="1111257" y="3532494"/>
                  </a:lnTo>
                  <a:lnTo>
                    <a:pt x="1110306" y="3537892"/>
                  </a:lnTo>
                  <a:lnTo>
                    <a:pt x="1099842" y="3546147"/>
                  </a:lnTo>
                  <a:lnTo>
                    <a:pt x="1088427" y="3560434"/>
                  </a:lnTo>
                  <a:lnTo>
                    <a:pt x="1092549" y="3570594"/>
                  </a:lnTo>
                  <a:lnTo>
                    <a:pt x="1097939" y="3561069"/>
                  </a:lnTo>
                  <a:lnTo>
                    <a:pt x="1113794" y="3549322"/>
                  </a:lnTo>
                  <a:lnTo>
                    <a:pt x="1125526" y="3549322"/>
                  </a:lnTo>
                  <a:lnTo>
                    <a:pt x="1138210" y="3559799"/>
                  </a:lnTo>
                  <a:lnTo>
                    <a:pt x="1135990" y="3569324"/>
                  </a:lnTo>
                  <a:lnTo>
                    <a:pt x="1141381" y="3587422"/>
                  </a:lnTo>
                  <a:lnTo>
                    <a:pt x="1135356" y="3594724"/>
                  </a:lnTo>
                  <a:lnTo>
                    <a:pt x="1125843" y="3590597"/>
                  </a:lnTo>
                  <a:lnTo>
                    <a:pt x="1123306" y="3571229"/>
                  </a:lnTo>
                  <a:lnTo>
                    <a:pt x="1117916" y="3574404"/>
                  </a:lnTo>
                  <a:lnTo>
                    <a:pt x="1120453" y="3597899"/>
                  </a:lnTo>
                  <a:lnTo>
                    <a:pt x="1129014" y="3601074"/>
                  </a:lnTo>
                  <a:lnTo>
                    <a:pt x="1126794" y="3611234"/>
                  </a:lnTo>
                  <a:lnTo>
                    <a:pt x="1120453" y="3622029"/>
                  </a:lnTo>
                  <a:lnTo>
                    <a:pt x="1102696" y="3624569"/>
                  </a:lnTo>
                  <a:lnTo>
                    <a:pt x="1099525" y="3629649"/>
                  </a:lnTo>
                  <a:lnTo>
                    <a:pt x="1099525" y="3643619"/>
                  </a:lnTo>
                  <a:lnTo>
                    <a:pt x="1098252" y="3643570"/>
                  </a:lnTo>
                  <a:lnTo>
                    <a:pt x="1091214" y="3650619"/>
                  </a:lnTo>
                  <a:lnTo>
                    <a:pt x="1084229" y="3656978"/>
                  </a:lnTo>
                  <a:lnTo>
                    <a:pt x="1075656" y="3662384"/>
                  </a:lnTo>
                  <a:lnTo>
                    <a:pt x="1075339" y="3663020"/>
                  </a:lnTo>
                  <a:lnTo>
                    <a:pt x="1075022" y="3663338"/>
                  </a:lnTo>
                  <a:lnTo>
                    <a:pt x="1074069" y="3663974"/>
                  </a:lnTo>
                  <a:lnTo>
                    <a:pt x="1073116" y="3664928"/>
                  </a:lnTo>
                  <a:lnTo>
                    <a:pt x="1071846" y="3664928"/>
                  </a:lnTo>
                  <a:lnTo>
                    <a:pt x="1069624" y="3664928"/>
                  </a:lnTo>
                  <a:lnTo>
                    <a:pt x="1067084" y="3664610"/>
                  </a:lnTo>
                  <a:lnTo>
                    <a:pt x="1062322" y="3663020"/>
                  </a:lnTo>
                  <a:lnTo>
                    <a:pt x="1058829" y="3661748"/>
                  </a:lnTo>
                  <a:lnTo>
                    <a:pt x="1056608" y="3660158"/>
                  </a:lnTo>
                  <a:lnTo>
                    <a:pt x="1053430" y="3671924"/>
                  </a:lnTo>
                  <a:lnTo>
                    <a:pt x="1058829" y="3705631"/>
                  </a:lnTo>
                  <a:lnTo>
                    <a:pt x="1075339" y="3726618"/>
                  </a:lnTo>
                  <a:lnTo>
                    <a:pt x="1065813" y="3745698"/>
                  </a:lnTo>
                  <a:lnTo>
                    <a:pt x="1071211" y="3771137"/>
                  </a:lnTo>
                  <a:lnTo>
                    <a:pt x="1085499" y="3832191"/>
                  </a:lnTo>
                  <a:lnTo>
                    <a:pt x="1076291" y="3856359"/>
                  </a:lnTo>
                  <a:lnTo>
                    <a:pt x="1058512" y="3904057"/>
                  </a:lnTo>
                  <a:lnTo>
                    <a:pt x="1054703" y="3919957"/>
                  </a:lnTo>
                  <a:lnTo>
                    <a:pt x="1045176" y="3919957"/>
                  </a:lnTo>
                  <a:lnTo>
                    <a:pt x="1047398" y="3927271"/>
                  </a:lnTo>
                  <a:lnTo>
                    <a:pt x="1061051" y="3946032"/>
                  </a:lnTo>
                  <a:lnTo>
                    <a:pt x="1047398" y="3948576"/>
                  </a:lnTo>
                  <a:lnTo>
                    <a:pt x="1026443" y="3943170"/>
                  </a:lnTo>
                  <a:lnTo>
                    <a:pt x="1005171" y="3951120"/>
                  </a:lnTo>
                  <a:lnTo>
                    <a:pt x="1001043" y="3935220"/>
                  </a:lnTo>
                  <a:lnTo>
                    <a:pt x="993433" y="3940308"/>
                  </a:lnTo>
                  <a:lnTo>
                    <a:pt x="987082" y="3954300"/>
                  </a:lnTo>
                  <a:lnTo>
                    <a:pt x="955649" y="3964157"/>
                  </a:lnTo>
                  <a:lnTo>
                    <a:pt x="934376" y="3975923"/>
                  </a:lnTo>
                  <a:lnTo>
                    <a:pt x="925169" y="3988643"/>
                  </a:lnTo>
                  <a:lnTo>
                    <a:pt x="913738" y="3985463"/>
                  </a:lnTo>
                  <a:lnTo>
                    <a:pt x="907071" y="3998182"/>
                  </a:lnTo>
                  <a:lnTo>
                    <a:pt x="893418" y="4000726"/>
                  </a:lnTo>
                  <a:lnTo>
                    <a:pt x="882940" y="4010266"/>
                  </a:lnTo>
                  <a:lnTo>
                    <a:pt x="873098" y="4001680"/>
                  </a:lnTo>
                  <a:lnTo>
                    <a:pt x="877543" y="3986735"/>
                  </a:lnTo>
                  <a:lnTo>
                    <a:pt x="869922" y="3993095"/>
                  </a:lnTo>
                  <a:lnTo>
                    <a:pt x="862620" y="3992459"/>
                  </a:lnTo>
                  <a:lnTo>
                    <a:pt x="859762" y="4004224"/>
                  </a:lnTo>
                  <a:lnTo>
                    <a:pt x="865795" y="4004860"/>
                  </a:lnTo>
                  <a:lnTo>
                    <a:pt x="864208" y="4013446"/>
                  </a:lnTo>
                  <a:lnTo>
                    <a:pt x="867382" y="4022986"/>
                  </a:lnTo>
                  <a:lnTo>
                    <a:pt x="849285" y="4022032"/>
                  </a:lnTo>
                  <a:lnTo>
                    <a:pt x="843888" y="4031571"/>
                  </a:lnTo>
                  <a:lnTo>
                    <a:pt x="832140" y="4031889"/>
                  </a:lnTo>
                  <a:lnTo>
                    <a:pt x="825155" y="4042383"/>
                  </a:lnTo>
                  <a:lnTo>
                    <a:pt x="813407" y="4045563"/>
                  </a:lnTo>
                  <a:lnTo>
                    <a:pt x="799754" y="4050015"/>
                  </a:lnTo>
                  <a:lnTo>
                    <a:pt x="769909" y="4045881"/>
                  </a:lnTo>
                  <a:lnTo>
                    <a:pt x="762607" y="4042701"/>
                  </a:lnTo>
                  <a:lnTo>
                    <a:pt x="756575" y="4048107"/>
                  </a:lnTo>
                  <a:lnTo>
                    <a:pt x="737526" y="4052877"/>
                  </a:lnTo>
                  <a:lnTo>
                    <a:pt x="737526" y="4045245"/>
                  </a:lnTo>
                  <a:lnTo>
                    <a:pt x="725779" y="4042065"/>
                  </a:lnTo>
                  <a:lnTo>
                    <a:pt x="735938" y="4033479"/>
                  </a:lnTo>
                  <a:lnTo>
                    <a:pt x="743558" y="4033479"/>
                  </a:lnTo>
                  <a:lnTo>
                    <a:pt x="764512" y="4022986"/>
                  </a:lnTo>
                  <a:lnTo>
                    <a:pt x="750860" y="4020760"/>
                  </a:lnTo>
                  <a:lnTo>
                    <a:pt x="758162" y="4013446"/>
                  </a:lnTo>
                  <a:lnTo>
                    <a:pt x="735938" y="4019806"/>
                  </a:lnTo>
                  <a:lnTo>
                    <a:pt x="724191" y="4021396"/>
                  </a:lnTo>
                  <a:lnTo>
                    <a:pt x="714667" y="4031889"/>
                  </a:lnTo>
                  <a:lnTo>
                    <a:pt x="704507" y="4040475"/>
                  </a:lnTo>
                  <a:lnTo>
                    <a:pt x="691809" y="4039203"/>
                  </a:lnTo>
                  <a:lnTo>
                    <a:pt x="707683" y="4032843"/>
                  </a:lnTo>
                  <a:lnTo>
                    <a:pt x="716889" y="4012810"/>
                  </a:lnTo>
                  <a:lnTo>
                    <a:pt x="739113" y="4005178"/>
                  </a:lnTo>
                  <a:lnTo>
                    <a:pt x="744193" y="4001044"/>
                  </a:lnTo>
                  <a:lnTo>
                    <a:pt x="733399" y="3994685"/>
                  </a:lnTo>
                  <a:lnTo>
                    <a:pt x="710540" y="4005178"/>
                  </a:lnTo>
                  <a:lnTo>
                    <a:pt x="703238" y="4010584"/>
                  </a:lnTo>
                  <a:lnTo>
                    <a:pt x="693396" y="3999136"/>
                  </a:lnTo>
                  <a:lnTo>
                    <a:pt x="673394" y="4000408"/>
                  </a:lnTo>
                  <a:lnTo>
                    <a:pt x="686093" y="3986417"/>
                  </a:lnTo>
                  <a:lnTo>
                    <a:pt x="703873" y="3973697"/>
                  </a:lnTo>
                  <a:lnTo>
                    <a:pt x="712444" y="3970517"/>
                  </a:lnTo>
                  <a:lnTo>
                    <a:pt x="728319" y="3965111"/>
                  </a:lnTo>
                  <a:lnTo>
                    <a:pt x="726097" y="3960978"/>
                  </a:lnTo>
                  <a:lnTo>
                    <a:pt x="713397" y="3960978"/>
                  </a:lnTo>
                  <a:lnTo>
                    <a:pt x="697523" y="3959388"/>
                  </a:lnTo>
                  <a:lnTo>
                    <a:pt x="671807" y="3958116"/>
                  </a:lnTo>
                  <a:lnTo>
                    <a:pt x="666727" y="3950166"/>
                  </a:lnTo>
                  <a:lnTo>
                    <a:pt x="671489" y="3936174"/>
                  </a:lnTo>
                  <a:lnTo>
                    <a:pt x="679109" y="3935220"/>
                  </a:lnTo>
                  <a:lnTo>
                    <a:pt x="702286" y="3929496"/>
                  </a:lnTo>
                  <a:lnTo>
                    <a:pt x="695936" y="3944442"/>
                  </a:lnTo>
                  <a:lnTo>
                    <a:pt x="708635" y="3933630"/>
                  </a:lnTo>
                  <a:lnTo>
                    <a:pt x="714032" y="3941898"/>
                  </a:lnTo>
                  <a:lnTo>
                    <a:pt x="723556" y="3945078"/>
                  </a:lnTo>
                  <a:lnTo>
                    <a:pt x="744828" y="3944124"/>
                  </a:lnTo>
                  <a:lnTo>
                    <a:pt x="729906" y="3937764"/>
                  </a:lnTo>
                  <a:lnTo>
                    <a:pt x="721335" y="3924091"/>
                  </a:lnTo>
                  <a:lnTo>
                    <a:pt x="735938" y="3917413"/>
                  </a:lnTo>
                  <a:lnTo>
                    <a:pt x="738161" y="3899605"/>
                  </a:lnTo>
                  <a:lnTo>
                    <a:pt x="748638" y="3896425"/>
                  </a:lnTo>
                  <a:lnTo>
                    <a:pt x="772766" y="3895153"/>
                  </a:lnTo>
                  <a:lnTo>
                    <a:pt x="801341" y="3884024"/>
                  </a:lnTo>
                  <a:lnTo>
                    <a:pt x="818487" y="3880844"/>
                  </a:lnTo>
                  <a:lnTo>
                    <a:pt x="842936" y="3884978"/>
                  </a:lnTo>
                  <a:lnTo>
                    <a:pt x="838491" y="3879890"/>
                  </a:lnTo>
                  <a:lnTo>
                    <a:pt x="818487" y="3875756"/>
                  </a:lnTo>
                  <a:lnTo>
                    <a:pt x="806739" y="3872576"/>
                  </a:lnTo>
                  <a:lnTo>
                    <a:pt x="809597" y="3861128"/>
                  </a:lnTo>
                  <a:lnTo>
                    <a:pt x="815947" y="3846183"/>
                  </a:lnTo>
                  <a:lnTo>
                    <a:pt x="805469" y="3851589"/>
                  </a:lnTo>
                  <a:lnTo>
                    <a:pt x="790863" y="3871622"/>
                  </a:lnTo>
                  <a:lnTo>
                    <a:pt x="780068" y="3876074"/>
                  </a:lnTo>
                  <a:lnTo>
                    <a:pt x="761019" y="3880526"/>
                  </a:lnTo>
                  <a:lnTo>
                    <a:pt x="753717" y="3881798"/>
                  </a:lnTo>
                  <a:lnTo>
                    <a:pt x="755940" y="3886568"/>
                  </a:lnTo>
                  <a:lnTo>
                    <a:pt x="738161" y="3886886"/>
                  </a:lnTo>
                  <a:lnTo>
                    <a:pt x="719112" y="3895471"/>
                  </a:lnTo>
                  <a:lnTo>
                    <a:pt x="715937" y="3888476"/>
                  </a:lnTo>
                  <a:lnTo>
                    <a:pt x="752765" y="3870032"/>
                  </a:lnTo>
                  <a:lnTo>
                    <a:pt x="760702" y="3848727"/>
                  </a:lnTo>
                  <a:lnTo>
                    <a:pt x="776576" y="3837915"/>
                  </a:lnTo>
                  <a:lnTo>
                    <a:pt x="774672" y="3832827"/>
                  </a:lnTo>
                  <a:lnTo>
                    <a:pt x="762925" y="3833781"/>
                  </a:lnTo>
                  <a:lnTo>
                    <a:pt x="774037" y="3807706"/>
                  </a:lnTo>
                  <a:lnTo>
                    <a:pt x="792133" y="3795622"/>
                  </a:lnTo>
                  <a:lnTo>
                    <a:pt x="816582" y="3799756"/>
                  </a:lnTo>
                  <a:lnTo>
                    <a:pt x="808962" y="3783857"/>
                  </a:lnTo>
                  <a:lnTo>
                    <a:pt x="810867" y="3772091"/>
                  </a:lnTo>
                  <a:lnTo>
                    <a:pt x="796261" y="3781949"/>
                  </a:lnTo>
                  <a:lnTo>
                    <a:pt x="754035" y="3782585"/>
                  </a:lnTo>
                  <a:lnTo>
                    <a:pt x="746733" y="3776225"/>
                  </a:lnTo>
                  <a:cubicBezTo>
                    <a:pt x="746521" y="3770819"/>
                    <a:pt x="746310" y="3765413"/>
                    <a:pt x="746098" y="3760007"/>
                  </a:cubicBezTo>
                  <a:lnTo>
                    <a:pt x="733716" y="3772727"/>
                  </a:lnTo>
                  <a:lnTo>
                    <a:pt x="725462" y="3773363"/>
                  </a:lnTo>
                  <a:lnTo>
                    <a:pt x="722922" y="3762551"/>
                  </a:lnTo>
                  <a:lnTo>
                    <a:pt x="708317" y="3761597"/>
                  </a:lnTo>
                  <a:lnTo>
                    <a:pt x="703873" y="3755238"/>
                  </a:lnTo>
                  <a:lnTo>
                    <a:pt x="689903" y="3743790"/>
                  </a:lnTo>
                  <a:lnTo>
                    <a:pt x="702603" y="3727890"/>
                  </a:lnTo>
                  <a:lnTo>
                    <a:pt x="717207" y="3722484"/>
                  </a:lnTo>
                  <a:lnTo>
                    <a:pt x="723556" y="3704359"/>
                  </a:lnTo>
                  <a:lnTo>
                    <a:pt x="752130" y="3696727"/>
                  </a:lnTo>
                  <a:lnTo>
                    <a:pt x="745463" y="3691639"/>
                  </a:lnTo>
                  <a:cubicBezTo>
                    <a:pt x="745146" y="3688459"/>
                    <a:pt x="744828" y="3685280"/>
                    <a:pt x="744511" y="3682100"/>
                  </a:cubicBezTo>
                  <a:lnTo>
                    <a:pt x="727366" y="3684326"/>
                  </a:lnTo>
                  <a:lnTo>
                    <a:pt x="719429" y="3690685"/>
                  </a:lnTo>
                  <a:lnTo>
                    <a:pt x="711492" y="3679238"/>
                  </a:lnTo>
                  <a:lnTo>
                    <a:pt x="713137" y="3667467"/>
                  </a:lnTo>
                  <a:lnTo>
                    <a:pt x="709077" y="3678226"/>
                  </a:lnTo>
                  <a:lnTo>
                    <a:pt x="687363" y="3666796"/>
                  </a:lnTo>
                  <a:lnTo>
                    <a:pt x="708146" y="3662351"/>
                  </a:lnTo>
                  <a:lnTo>
                    <a:pt x="713618" y="3664031"/>
                  </a:lnTo>
                  <a:cubicBezTo>
                    <a:pt x="713650" y="3663800"/>
                    <a:pt x="713683" y="3663569"/>
                    <a:pt x="713715" y="3663338"/>
                  </a:cubicBezTo>
                  <a:lnTo>
                    <a:pt x="731811" y="3667790"/>
                  </a:lnTo>
                  <a:lnTo>
                    <a:pt x="728637" y="3656978"/>
                  </a:lnTo>
                  <a:lnTo>
                    <a:pt x="717842" y="3653798"/>
                  </a:lnTo>
                  <a:lnTo>
                    <a:pt x="713397" y="3637263"/>
                  </a:lnTo>
                  <a:lnTo>
                    <a:pt x="731493" y="3629313"/>
                  </a:lnTo>
                  <a:lnTo>
                    <a:pt x="734351" y="3608644"/>
                  </a:lnTo>
                  <a:lnTo>
                    <a:pt x="756575" y="3612460"/>
                  </a:lnTo>
                  <a:lnTo>
                    <a:pt x="769274" y="3610234"/>
                  </a:lnTo>
                  <a:lnTo>
                    <a:pt x="781974" y="3619456"/>
                  </a:lnTo>
                  <a:lnTo>
                    <a:pt x="783244" y="3628995"/>
                  </a:lnTo>
                  <a:lnTo>
                    <a:pt x="797214" y="3634401"/>
                  </a:lnTo>
                  <a:lnTo>
                    <a:pt x="792451" y="3621681"/>
                  </a:lnTo>
                  <a:lnTo>
                    <a:pt x="805469" y="3610870"/>
                  </a:lnTo>
                  <a:lnTo>
                    <a:pt x="823250" y="3618184"/>
                  </a:lnTo>
                  <a:lnTo>
                    <a:pt x="839443" y="3627723"/>
                  </a:lnTo>
                  <a:lnTo>
                    <a:pt x="845792" y="3628359"/>
                  </a:lnTo>
                  <a:lnTo>
                    <a:pt x="846428" y="3609598"/>
                  </a:lnTo>
                  <a:lnTo>
                    <a:pt x="837855" y="3592426"/>
                  </a:lnTo>
                  <a:lnTo>
                    <a:pt x="850555" y="3578753"/>
                  </a:lnTo>
                  <a:lnTo>
                    <a:pt x="867382" y="3578753"/>
                  </a:lnTo>
                  <a:lnTo>
                    <a:pt x="877860" y="3557447"/>
                  </a:lnTo>
                  <a:lnTo>
                    <a:pt x="861985" y="3554267"/>
                  </a:lnTo>
                  <a:lnTo>
                    <a:pt x="841666" y="3559991"/>
                  </a:lnTo>
                  <a:lnTo>
                    <a:pt x="823567" y="3549180"/>
                  </a:lnTo>
                  <a:lnTo>
                    <a:pt x="830235" y="3539004"/>
                  </a:lnTo>
                  <a:lnTo>
                    <a:pt x="840396" y="3528192"/>
                  </a:lnTo>
                  <a:lnTo>
                    <a:pt x="862620" y="3519606"/>
                  </a:lnTo>
                  <a:lnTo>
                    <a:pt x="858492" y="3510067"/>
                  </a:lnTo>
                  <a:lnTo>
                    <a:pt x="855318" y="3497665"/>
                  </a:lnTo>
                  <a:lnTo>
                    <a:pt x="870875" y="3480494"/>
                  </a:lnTo>
                  <a:lnTo>
                    <a:pt x="886750" y="3474770"/>
                  </a:lnTo>
                  <a:lnTo>
                    <a:pt x="892783" y="3461096"/>
                  </a:lnTo>
                  <a:lnTo>
                    <a:pt x="911833" y="3464276"/>
                  </a:lnTo>
                  <a:lnTo>
                    <a:pt x="908658" y="3456962"/>
                  </a:lnTo>
                  <a:lnTo>
                    <a:pt x="924533" y="3451556"/>
                  </a:lnTo>
                  <a:lnTo>
                    <a:pt x="941679" y="3470318"/>
                  </a:lnTo>
                  <a:lnTo>
                    <a:pt x="931201" y="3495757"/>
                  </a:lnTo>
                  <a:lnTo>
                    <a:pt x="943901" y="3496393"/>
                  </a:lnTo>
                  <a:lnTo>
                    <a:pt x="952157" y="3479858"/>
                  </a:lnTo>
                  <a:lnTo>
                    <a:pt x="948029" y="3453464"/>
                  </a:lnTo>
                  <a:lnTo>
                    <a:pt x="961364" y="3453464"/>
                  </a:lnTo>
                  <a:close/>
                  <a:moveTo>
                    <a:pt x="3068524" y="3432164"/>
                  </a:moveTo>
                  <a:lnTo>
                    <a:pt x="3099111" y="3458846"/>
                  </a:lnTo>
                  <a:lnTo>
                    <a:pt x="3103526" y="3464378"/>
                  </a:lnTo>
                  <a:lnTo>
                    <a:pt x="3097535" y="3484552"/>
                  </a:lnTo>
                  <a:lnTo>
                    <a:pt x="3057488" y="3462425"/>
                  </a:lnTo>
                  <a:lnTo>
                    <a:pt x="3059065" y="3441926"/>
                  </a:lnTo>
                  <a:close/>
                  <a:moveTo>
                    <a:pt x="2463763" y="3408351"/>
                  </a:moveTo>
                  <a:lnTo>
                    <a:pt x="2474876" y="3421051"/>
                  </a:lnTo>
                  <a:lnTo>
                    <a:pt x="2466303" y="3420165"/>
                  </a:lnTo>
                  <a:lnTo>
                    <a:pt x="2454238" y="3410123"/>
                  </a:lnTo>
                  <a:close/>
                  <a:moveTo>
                    <a:pt x="2674737" y="3390889"/>
                  </a:moveTo>
                  <a:lnTo>
                    <a:pt x="2681250" y="3409169"/>
                  </a:lnTo>
                  <a:lnTo>
                    <a:pt x="2674086" y="3422639"/>
                  </a:lnTo>
                  <a:lnTo>
                    <a:pt x="2668550" y="3409169"/>
                  </a:lnTo>
                  <a:lnTo>
                    <a:pt x="2669201" y="3392172"/>
                  </a:lnTo>
                  <a:close/>
                  <a:moveTo>
                    <a:pt x="2629274" y="3381364"/>
                  </a:moveTo>
                  <a:lnTo>
                    <a:pt x="2653567" y="3390766"/>
                  </a:lnTo>
                  <a:lnTo>
                    <a:pt x="2656722" y="3399854"/>
                  </a:lnTo>
                  <a:lnTo>
                    <a:pt x="2660193" y="3406122"/>
                  </a:lnTo>
                  <a:lnTo>
                    <a:pt x="2664610" y="3411449"/>
                  </a:lnTo>
                  <a:lnTo>
                    <a:pt x="2668711" y="3422732"/>
                  </a:lnTo>
                  <a:lnTo>
                    <a:pt x="2689849" y="3430880"/>
                  </a:lnTo>
                  <a:lnTo>
                    <a:pt x="2693951" y="3446236"/>
                  </a:lnTo>
                  <a:lnTo>
                    <a:pt x="2687956" y="3460025"/>
                  </a:lnTo>
                  <a:lnTo>
                    <a:pt x="2677545" y="3468173"/>
                  </a:lnTo>
                  <a:lnTo>
                    <a:pt x="2660508" y="3478202"/>
                  </a:lnTo>
                  <a:lnTo>
                    <a:pt x="2640001" y="3476008"/>
                  </a:lnTo>
                  <a:lnTo>
                    <a:pt x="2627065" y="3461592"/>
                  </a:lnTo>
                  <a:lnTo>
                    <a:pt x="2634322" y="3455324"/>
                  </a:lnTo>
                  <a:lnTo>
                    <a:pt x="2622648" y="3453131"/>
                  </a:lnTo>
                  <a:lnTo>
                    <a:pt x="2620440" y="3436834"/>
                  </a:lnTo>
                  <a:lnTo>
                    <a:pt x="2603718" y="3425239"/>
                  </a:lnTo>
                  <a:lnTo>
                    <a:pt x="2593938" y="3412076"/>
                  </a:lnTo>
                  <a:lnTo>
                    <a:pt x="2595831" y="3394213"/>
                  </a:lnTo>
                  <a:lnTo>
                    <a:pt x="2608766" y="3400481"/>
                  </a:lnTo>
                  <a:lnTo>
                    <a:pt x="2620124" y="3397033"/>
                  </a:lnTo>
                  <a:close/>
                  <a:moveTo>
                    <a:pt x="1157482" y="3378189"/>
                  </a:moveTo>
                  <a:lnTo>
                    <a:pt x="1165647" y="3378189"/>
                  </a:lnTo>
                  <a:lnTo>
                    <a:pt x="1168671" y="3387857"/>
                  </a:lnTo>
                  <a:lnTo>
                    <a:pt x="1174719" y="3404938"/>
                  </a:lnTo>
                  <a:lnTo>
                    <a:pt x="1171090" y="3417829"/>
                  </a:lnTo>
                  <a:lnTo>
                    <a:pt x="1165949" y="3421052"/>
                  </a:lnTo>
                  <a:lnTo>
                    <a:pt x="1153854" y="3413639"/>
                  </a:lnTo>
                  <a:lnTo>
                    <a:pt x="1149318" y="3400748"/>
                  </a:lnTo>
                  <a:lnTo>
                    <a:pt x="1151435" y="3387857"/>
                  </a:lnTo>
                  <a:close/>
                  <a:moveTo>
                    <a:pt x="1072072" y="3340094"/>
                  </a:moveTo>
                  <a:lnTo>
                    <a:pt x="1080383" y="3351711"/>
                  </a:lnTo>
                  <a:lnTo>
                    <a:pt x="1080383" y="3364272"/>
                  </a:lnTo>
                  <a:lnTo>
                    <a:pt x="1085817" y="3378398"/>
                  </a:lnTo>
                  <a:lnTo>
                    <a:pt x="1073351" y="3387819"/>
                  </a:lnTo>
                  <a:lnTo>
                    <a:pt x="1067917" y="3397239"/>
                  </a:lnTo>
                  <a:lnTo>
                    <a:pt x="1057373" y="3394727"/>
                  </a:lnTo>
                  <a:lnTo>
                    <a:pt x="1055132" y="3384992"/>
                  </a:lnTo>
                  <a:lnTo>
                    <a:pt x="1061206" y="3368354"/>
                  </a:lnTo>
                  <a:lnTo>
                    <a:pt x="1051616" y="3368354"/>
                  </a:lnTo>
                  <a:lnTo>
                    <a:pt x="1043305" y="3377770"/>
                  </a:lnTo>
                  <a:lnTo>
                    <a:pt x="1039151" y="3384050"/>
                  </a:lnTo>
                  <a:lnTo>
                    <a:pt x="1038191" y="3371807"/>
                  </a:lnTo>
                  <a:lnTo>
                    <a:pt x="1047461" y="3350769"/>
                  </a:lnTo>
                  <a:lnTo>
                    <a:pt x="1055772" y="3356735"/>
                  </a:lnTo>
                  <a:lnTo>
                    <a:pt x="1062484" y="3348571"/>
                  </a:lnTo>
                  <a:close/>
                  <a:moveTo>
                    <a:pt x="2665169" y="3319452"/>
                  </a:moveTo>
                  <a:lnTo>
                    <a:pt x="2676488" y="3339638"/>
                  </a:lnTo>
                  <a:lnTo>
                    <a:pt x="2670990" y="3354377"/>
                  </a:lnTo>
                  <a:lnTo>
                    <a:pt x="2659025" y="3347008"/>
                  </a:lnTo>
                  <a:lnTo>
                    <a:pt x="2670990" y="3338356"/>
                  </a:lnTo>
                  <a:close/>
                  <a:moveTo>
                    <a:pt x="1084228" y="3309929"/>
                  </a:moveTo>
                  <a:lnTo>
                    <a:pt x="1082061" y="3317834"/>
                  </a:lnTo>
                  <a:lnTo>
                    <a:pt x="1071529" y="3324217"/>
                  </a:lnTo>
                  <a:lnTo>
                    <a:pt x="1074936" y="3316010"/>
                  </a:lnTo>
                  <a:close/>
                  <a:moveTo>
                    <a:pt x="1113472" y="3303579"/>
                  </a:moveTo>
                  <a:lnTo>
                    <a:pt x="1114392" y="3311286"/>
                  </a:lnTo>
                  <a:lnTo>
                    <a:pt x="1103653" y="3330557"/>
                  </a:lnTo>
                  <a:lnTo>
                    <a:pt x="1101505" y="3345010"/>
                  </a:lnTo>
                  <a:lnTo>
                    <a:pt x="1089538" y="3359143"/>
                  </a:lnTo>
                  <a:lnTo>
                    <a:pt x="1082481" y="3355288"/>
                  </a:lnTo>
                  <a:lnTo>
                    <a:pt x="1083095" y="3352398"/>
                  </a:lnTo>
                  <a:lnTo>
                    <a:pt x="1077879" y="3344048"/>
                  </a:lnTo>
                  <a:lnTo>
                    <a:pt x="1094448" y="3331521"/>
                  </a:lnTo>
                  <a:lnTo>
                    <a:pt x="1089232" y="3330557"/>
                  </a:lnTo>
                  <a:lnTo>
                    <a:pt x="1102425" y="3314499"/>
                  </a:lnTo>
                  <a:close/>
                  <a:moveTo>
                    <a:pt x="2832915" y="3290876"/>
                  </a:moveTo>
                  <a:lnTo>
                    <a:pt x="2848659" y="3298814"/>
                  </a:lnTo>
                  <a:lnTo>
                    <a:pt x="2852437" y="3323262"/>
                  </a:lnTo>
                  <a:lnTo>
                    <a:pt x="2858735" y="3340090"/>
                  </a:lnTo>
                  <a:lnTo>
                    <a:pt x="2859050" y="3355965"/>
                  </a:lnTo>
                  <a:lnTo>
                    <a:pt x="2825673" y="3386761"/>
                  </a:lnTo>
                  <a:lnTo>
                    <a:pt x="2826618" y="3404859"/>
                  </a:lnTo>
                  <a:lnTo>
                    <a:pt x="2846770" y="3426766"/>
                  </a:lnTo>
                  <a:lnTo>
                    <a:pt x="2831341" y="3449944"/>
                  </a:lnTo>
                  <a:lnTo>
                    <a:pt x="2814337" y="3447721"/>
                  </a:lnTo>
                  <a:lnTo>
                    <a:pt x="2814652" y="3457564"/>
                  </a:lnTo>
                  <a:lnTo>
                    <a:pt x="2807095" y="3449944"/>
                  </a:lnTo>
                  <a:lnTo>
                    <a:pt x="2805206" y="3460739"/>
                  </a:lnTo>
                  <a:lnTo>
                    <a:pt x="2820005" y="3480741"/>
                  </a:lnTo>
                  <a:lnTo>
                    <a:pt x="2804261" y="3482964"/>
                  </a:lnTo>
                  <a:lnTo>
                    <a:pt x="2793871" y="3473439"/>
                  </a:lnTo>
                  <a:lnTo>
                    <a:pt x="2782220" y="3471534"/>
                  </a:lnTo>
                  <a:lnTo>
                    <a:pt x="2775923" y="3459786"/>
                  </a:lnTo>
                  <a:lnTo>
                    <a:pt x="2790722" y="3456611"/>
                  </a:lnTo>
                  <a:lnTo>
                    <a:pt x="2777497" y="3440736"/>
                  </a:lnTo>
                  <a:lnTo>
                    <a:pt x="2776237" y="3442641"/>
                  </a:lnTo>
                  <a:lnTo>
                    <a:pt x="2772774" y="3445816"/>
                  </a:lnTo>
                  <a:lnTo>
                    <a:pt x="2770570" y="3447086"/>
                  </a:lnTo>
                  <a:lnTo>
                    <a:pt x="2768366" y="3448674"/>
                  </a:lnTo>
                  <a:lnTo>
                    <a:pt x="2766791" y="3449309"/>
                  </a:lnTo>
                  <a:lnTo>
                    <a:pt x="2766161" y="3449626"/>
                  </a:lnTo>
                  <a:lnTo>
                    <a:pt x="2765217" y="3449626"/>
                  </a:lnTo>
                  <a:lnTo>
                    <a:pt x="2761438" y="3447721"/>
                  </a:lnTo>
                  <a:lnTo>
                    <a:pt x="2756400" y="3445499"/>
                  </a:lnTo>
                  <a:lnTo>
                    <a:pt x="2750733" y="3442324"/>
                  </a:lnTo>
                  <a:lnTo>
                    <a:pt x="2739082" y="3445499"/>
                  </a:lnTo>
                  <a:lnTo>
                    <a:pt x="2730580" y="3434069"/>
                  </a:lnTo>
                  <a:lnTo>
                    <a:pt x="2726172" y="3419146"/>
                  </a:lnTo>
                  <a:lnTo>
                    <a:pt x="2732470" y="3410574"/>
                  </a:lnTo>
                  <a:lnTo>
                    <a:pt x="2721764" y="3395016"/>
                  </a:lnTo>
                  <a:lnTo>
                    <a:pt x="2728691" y="3382316"/>
                  </a:lnTo>
                  <a:lnTo>
                    <a:pt x="2706650" y="3359457"/>
                  </a:lnTo>
                  <a:lnTo>
                    <a:pt x="2712003" y="3352155"/>
                  </a:lnTo>
                  <a:lnTo>
                    <a:pt x="2742546" y="3359140"/>
                  </a:lnTo>
                  <a:lnTo>
                    <a:pt x="2751677" y="3348344"/>
                  </a:lnTo>
                  <a:lnTo>
                    <a:pt x="2760179" y="3334692"/>
                  </a:lnTo>
                  <a:lnTo>
                    <a:pt x="2739082" y="3323262"/>
                  </a:lnTo>
                  <a:lnTo>
                    <a:pt x="2739082" y="3315959"/>
                  </a:lnTo>
                  <a:lnTo>
                    <a:pt x="2755771" y="3325166"/>
                  </a:lnTo>
                  <a:lnTo>
                    <a:pt x="2785054" y="3317547"/>
                  </a:lnTo>
                  <a:lnTo>
                    <a:pt x="2767421" y="3335644"/>
                  </a:lnTo>
                  <a:lnTo>
                    <a:pt x="2773718" y="3341677"/>
                  </a:lnTo>
                  <a:lnTo>
                    <a:pt x="2771514" y="3351202"/>
                  </a:lnTo>
                  <a:lnTo>
                    <a:pt x="2790722" y="3363903"/>
                  </a:lnTo>
                  <a:lnTo>
                    <a:pt x="2795760" y="3341677"/>
                  </a:lnTo>
                  <a:lnTo>
                    <a:pt x="2802057" y="3337549"/>
                  </a:lnTo>
                  <a:lnTo>
                    <a:pt x="2811504" y="3346757"/>
                  </a:lnTo>
                  <a:lnTo>
                    <a:pt x="2811189" y="3334374"/>
                  </a:lnTo>
                  <a:lnTo>
                    <a:pt x="2803002" y="3321674"/>
                  </a:lnTo>
                  <a:close/>
                  <a:moveTo>
                    <a:pt x="1020731" y="3233728"/>
                  </a:moveTo>
                  <a:lnTo>
                    <a:pt x="1016076" y="3241030"/>
                  </a:lnTo>
                  <a:lnTo>
                    <a:pt x="1012090" y="3246428"/>
                  </a:lnTo>
                  <a:lnTo>
                    <a:pt x="1006440" y="3243253"/>
                  </a:lnTo>
                  <a:lnTo>
                    <a:pt x="1012755" y="3234680"/>
                  </a:lnTo>
                  <a:close/>
                  <a:moveTo>
                    <a:pt x="1074260" y="3214677"/>
                  </a:moveTo>
                  <a:lnTo>
                    <a:pt x="1089658" y="3239024"/>
                  </a:lnTo>
                  <a:lnTo>
                    <a:pt x="1106981" y="3246073"/>
                  </a:lnTo>
                  <a:lnTo>
                    <a:pt x="1103774" y="3257926"/>
                  </a:lnTo>
                  <a:lnTo>
                    <a:pt x="1117568" y="3267537"/>
                  </a:lnTo>
                  <a:lnTo>
                    <a:pt x="1101849" y="3281632"/>
                  </a:lnTo>
                  <a:lnTo>
                    <a:pt x="1099603" y="3275225"/>
                  </a:lnTo>
                  <a:lnTo>
                    <a:pt x="1084526" y="3280350"/>
                  </a:lnTo>
                  <a:lnTo>
                    <a:pt x="1077147" y="3285797"/>
                  </a:lnTo>
                  <a:lnTo>
                    <a:pt x="1063353" y="3286117"/>
                  </a:lnTo>
                  <a:lnTo>
                    <a:pt x="1055655" y="3277467"/>
                  </a:lnTo>
                  <a:lnTo>
                    <a:pt x="1067523" y="3266897"/>
                  </a:lnTo>
                  <a:lnTo>
                    <a:pt x="1082601" y="3267856"/>
                  </a:lnTo>
                  <a:lnTo>
                    <a:pt x="1082280" y="3262730"/>
                  </a:lnTo>
                  <a:lnTo>
                    <a:pt x="1070732" y="3261449"/>
                  </a:lnTo>
                  <a:lnTo>
                    <a:pt x="1073618" y="3254081"/>
                  </a:lnTo>
                  <a:lnTo>
                    <a:pt x="1082280" y="3253121"/>
                  </a:lnTo>
                  <a:lnTo>
                    <a:pt x="1087412" y="3242227"/>
                  </a:lnTo>
                  <a:lnTo>
                    <a:pt x="1073618" y="3243190"/>
                  </a:lnTo>
                  <a:lnTo>
                    <a:pt x="1059505" y="3236141"/>
                  </a:lnTo>
                  <a:lnTo>
                    <a:pt x="1056296" y="3224288"/>
                  </a:lnTo>
                  <a:lnTo>
                    <a:pt x="1068165" y="3226530"/>
                  </a:lnTo>
                  <a:lnTo>
                    <a:pt x="1064636" y="3217881"/>
                  </a:lnTo>
                  <a:close/>
                  <a:moveTo>
                    <a:pt x="1036556" y="3211501"/>
                  </a:moveTo>
                  <a:lnTo>
                    <a:pt x="1042954" y="3212454"/>
                  </a:lnTo>
                  <a:lnTo>
                    <a:pt x="1032178" y="3225472"/>
                  </a:lnTo>
                  <a:lnTo>
                    <a:pt x="1020731" y="3227377"/>
                  </a:lnTo>
                  <a:lnTo>
                    <a:pt x="1025442" y="3219122"/>
                  </a:lnTo>
                  <a:close/>
                  <a:moveTo>
                    <a:pt x="1065497" y="3170226"/>
                  </a:moveTo>
                  <a:lnTo>
                    <a:pt x="1066766" y="3176576"/>
                  </a:lnTo>
                  <a:lnTo>
                    <a:pt x="1060416" y="3174354"/>
                  </a:lnTo>
                  <a:close/>
                  <a:moveTo>
                    <a:pt x="2496621" y="3159114"/>
                  </a:moveTo>
                  <a:lnTo>
                    <a:pt x="2512976" y="3161291"/>
                  </a:lnTo>
                  <a:lnTo>
                    <a:pt x="2507000" y="3179948"/>
                  </a:lnTo>
                  <a:lnTo>
                    <a:pt x="2488130" y="3189277"/>
                  </a:lnTo>
                  <a:lnTo>
                    <a:pt x="2479638" y="3174662"/>
                  </a:lnTo>
                  <a:lnTo>
                    <a:pt x="2481839" y="3166888"/>
                  </a:lnTo>
                  <a:lnTo>
                    <a:pt x="2494420" y="3169687"/>
                  </a:lnTo>
                  <a:close/>
                  <a:moveTo>
                    <a:pt x="949493" y="3151177"/>
                  </a:moveTo>
                  <a:lnTo>
                    <a:pt x="957238" y="3156257"/>
                  </a:lnTo>
                  <a:lnTo>
                    <a:pt x="946125" y="3170226"/>
                  </a:lnTo>
                  <a:close/>
                  <a:moveTo>
                    <a:pt x="1053951" y="3149590"/>
                  </a:moveTo>
                  <a:lnTo>
                    <a:pt x="1060416" y="3156763"/>
                  </a:lnTo>
                  <a:lnTo>
                    <a:pt x="1060416" y="3162999"/>
                  </a:lnTo>
                  <a:lnTo>
                    <a:pt x="1052656" y="3167053"/>
                  </a:lnTo>
                  <a:lnTo>
                    <a:pt x="1043924" y="3161127"/>
                  </a:lnTo>
                  <a:lnTo>
                    <a:pt x="1042953" y="3151773"/>
                  </a:lnTo>
                  <a:close/>
                  <a:moveTo>
                    <a:pt x="957696" y="3089266"/>
                  </a:moveTo>
                  <a:lnTo>
                    <a:pt x="969937" y="3097932"/>
                  </a:lnTo>
                  <a:lnTo>
                    <a:pt x="966877" y="3107561"/>
                  </a:lnTo>
                  <a:lnTo>
                    <a:pt x="958002" y="3112696"/>
                  </a:lnTo>
                  <a:lnTo>
                    <a:pt x="965041" y="3133881"/>
                  </a:lnTo>
                  <a:lnTo>
                    <a:pt x="960144" y="3148003"/>
                  </a:lnTo>
                  <a:lnTo>
                    <a:pt x="950657" y="3139337"/>
                  </a:lnTo>
                  <a:lnTo>
                    <a:pt x="946679" y="3129066"/>
                  </a:lnTo>
                  <a:lnTo>
                    <a:pt x="944536" y="3110771"/>
                  </a:lnTo>
                  <a:lnTo>
                    <a:pt x="945148" y="3090550"/>
                  </a:lnTo>
                  <a:close/>
                  <a:moveTo>
                    <a:pt x="2717252" y="3084501"/>
                  </a:moveTo>
                  <a:lnTo>
                    <a:pt x="2722526" y="3100947"/>
                  </a:lnTo>
                  <a:lnTo>
                    <a:pt x="2711048" y="3096433"/>
                  </a:lnTo>
                  <a:lnTo>
                    <a:pt x="2700501" y="3105139"/>
                  </a:lnTo>
                  <a:lnTo>
                    <a:pt x="2695538" y="3099658"/>
                  </a:lnTo>
                  <a:lnTo>
                    <a:pt x="2702673" y="3089016"/>
                  </a:lnTo>
                  <a:close/>
                  <a:moveTo>
                    <a:pt x="1081056" y="3082917"/>
                  </a:moveTo>
                  <a:lnTo>
                    <a:pt x="1085552" y="3084822"/>
                  </a:lnTo>
                  <a:lnTo>
                    <a:pt x="1087404" y="3093394"/>
                  </a:lnTo>
                  <a:lnTo>
                    <a:pt x="1083700" y="3105141"/>
                  </a:lnTo>
                  <a:lnTo>
                    <a:pt x="1081056" y="3095617"/>
                  </a:lnTo>
                  <a:close/>
                  <a:moveTo>
                    <a:pt x="3278151" y="3081329"/>
                  </a:moveTo>
                  <a:lnTo>
                    <a:pt x="3281326" y="3085759"/>
                  </a:lnTo>
                  <a:lnTo>
                    <a:pt x="3275928" y="3099048"/>
                  </a:lnTo>
                  <a:lnTo>
                    <a:pt x="3272118" y="3137019"/>
                  </a:lnTo>
                  <a:lnTo>
                    <a:pt x="3272436" y="3161067"/>
                  </a:lnTo>
                  <a:lnTo>
                    <a:pt x="3256561" y="3174673"/>
                  </a:lnTo>
                  <a:lnTo>
                    <a:pt x="3251481" y="3207581"/>
                  </a:lnTo>
                  <a:lnTo>
                    <a:pt x="3245448" y="3235745"/>
                  </a:lnTo>
                  <a:lnTo>
                    <a:pt x="3232113" y="3264226"/>
                  </a:lnTo>
                  <a:lnTo>
                    <a:pt x="3220365" y="3268655"/>
                  </a:lnTo>
                  <a:cubicBezTo>
                    <a:pt x="3220048" y="3264119"/>
                    <a:pt x="3219730" y="3259584"/>
                    <a:pt x="3219413" y="3255048"/>
                  </a:cubicBezTo>
                  <a:lnTo>
                    <a:pt x="3232430" y="3179419"/>
                  </a:lnTo>
                  <a:lnTo>
                    <a:pt x="3249258" y="3154106"/>
                  </a:lnTo>
                  <a:lnTo>
                    <a:pt x="3259418" y="3133854"/>
                  </a:lnTo>
                  <a:lnTo>
                    <a:pt x="3265768" y="3118034"/>
                  </a:lnTo>
                  <a:lnTo>
                    <a:pt x="3264498" y="3103479"/>
                  </a:lnTo>
                  <a:close/>
                  <a:moveTo>
                    <a:pt x="963890" y="3071804"/>
                  </a:moveTo>
                  <a:lnTo>
                    <a:pt x="974701" y="3076971"/>
                  </a:lnTo>
                  <a:lnTo>
                    <a:pt x="969132" y="3086091"/>
                  </a:lnTo>
                  <a:lnTo>
                    <a:pt x="961597" y="3083963"/>
                  </a:lnTo>
                  <a:lnTo>
                    <a:pt x="954063" y="3080315"/>
                  </a:lnTo>
                  <a:lnTo>
                    <a:pt x="955045" y="3073020"/>
                  </a:lnTo>
                  <a:close/>
                  <a:moveTo>
                    <a:pt x="960350" y="3040054"/>
                  </a:moveTo>
                  <a:lnTo>
                    <a:pt x="976288" y="3041016"/>
                  </a:lnTo>
                  <a:lnTo>
                    <a:pt x="974100" y="3051920"/>
                  </a:lnTo>
                  <a:lnTo>
                    <a:pt x="968788" y="3050637"/>
                  </a:lnTo>
                  <a:lnTo>
                    <a:pt x="970975" y="3059296"/>
                  </a:lnTo>
                  <a:lnTo>
                    <a:pt x="974100" y="3058975"/>
                  </a:lnTo>
                  <a:cubicBezTo>
                    <a:pt x="974413" y="3063251"/>
                    <a:pt x="974725" y="3067528"/>
                    <a:pt x="975038" y="3071804"/>
                  </a:cubicBezTo>
                  <a:lnTo>
                    <a:pt x="960350" y="3064748"/>
                  </a:lnTo>
                  <a:cubicBezTo>
                    <a:pt x="960037" y="3061862"/>
                    <a:pt x="959725" y="3058975"/>
                    <a:pt x="959412" y="3056089"/>
                  </a:cubicBezTo>
                  <a:lnTo>
                    <a:pt x="941600" y="3052882"/>
                  </a:lnTo>
                  <a:lnTo>
                    <a:pt x="936599" y="3043582"/>
                  </a:lnTo>
                  <a:close/>
                  <a:moveTo>
                    <a:pt x="1047716" y="3033705"/>
                  </a:moveTo>
                  <a:lnTo>
                    <a:pt x="1067084" y="3048347"/>
                  </a:lnTo>
                  <a:lnTo>
                    <a:pt x="1069307" y="3077949"/>
                  </a:lnTo>
                  <a:lnTo>
                    <a:pt x="1066132" y="3087498"/>
                  </a:lnTo>
                  <a:lnTo>
                    <a:pt x="1076926" y="3092590"/>
                  </a:lnTo>
                  <a:lnTo>
                    <a:pt x="1079466" y="3109460"/>
                  </a:lnTo>
                  <a:lnTo>
                    <a:pt x="1084229" y="3109460"/>
                  </a:lnTo>
                  <a:lnTo>
                    <a:pt x="1082642" y="3121874"/>
                  </a:lnTo>
                  <a:lnTo>
                    <a:pt x="1108678" y="3115508"/>
                  </a:lnTo>
                  <a:lnTo>
                    <a:pt x="1111218" y="3125057"/>
                  </a:lnTo>
                  <a:lnTo>
                    <a:pt x="1097247" y="3135879"/>
                  </a:lnTo>
                  <a:lnTo>
                    <a:pt x="1089310" y="3154022"/>
                  </a:lnTo>
                  <a:lnTo>
                    <a:pt x="1080737" y="3159115"/>
                  </a:lnTo>
                  <a:lnTo>
                    <a:pt x="1079784" y="3152749"/>
                  </a:lnTo>
                  <a:lnTo>
                    <a:pt x="1081372" y="3135879"/>
                  </a:lnTo>
                  <a:lnTo>
                    <a:pt x="1066766" y="3136198"/>
                  </a:lnTo>
                  <a:lnTo>
                    <a:pt x="1059148" y="3139381"/>
                  </a:lnTo>
                  <a:lnTo>
                    <a:pt x="1055971" y="3132060"/>
                  </a:lnTo>
                  <a:lnTo>
                    <a:pt x="1045494" y="3119009"/>
                  </a:lnTo>
                  <a:lnTo>
                    <a:pt x="1046446" y="3112006"/>
                  </a:lnTo>
                  <a:lnTo>
                    <a:pt x="1044224" y="3098320"/>
                  </a:lnTo>
                  <a:lnTo>
                    <a:pt x="1032158" y="3089726"/>
                  </a:lnTo>
                  <a:cubicBezTo>
                    <a:pt x="1032370" y="3093970"/>
                    <a:pt x="1032581" y="3098213"/>
                    <a:pt x="1032793" y="3102457"/>
                  </a:cubicBezTo>
                  <a:lnTo>
                    <a:pt x="1019777" y="3099275"/>
                  </a:lnTo>
                  <a:lnTo>
                    <a:pt x="1012474" y="3087816"/>
                  </a:lnTo>
                  <a:lnTo>
                    <a:pt x="1008027" y="3077312"/>
                  </a:lnTo>
                  <a:lnTo>
                    <a:pt x="1015331" y="3068718"/>
                  </a:lnTo>
                  <a:lnTo>
                    <a:pt x="1023904" y="3075084"/>
                  </a:lnTo>
                  <a:lnTo>
                    <a:pt x="1028031" y="3071901"/>
                  </a:lnTo>
                  <a:lnTo>
                    <a:pt x="1023904" y="3055031"/>
                  </a:lnTo>
                  <a:lnTo>
                    <a:pt x="1025491" y="3045482"/>
                  </a:lnTo>
                  <a:lnTo>
                    <a:pt x="1032158" y="3060123"/>
                  </a:lnTo>
                  <a:lnTo>
                    <a:pt x="1049304" y="3065217"/>
                  </a:lnTo>
                  <a:lnTo>
                    <a:pt x="1039462" y="3043254"/>
                  </a:lnTo>
                  <a:close/>
                  <a:moveTo>
                    <a:pt x="2663477" y="3014652"/>
                  </a:moveTo>
                  <a:lnTo>
                    <a:pt x="2668550" y="3015608"/>
                  </a:lnTo>
                  <a:lnTo>
                    <a:pt x="2660624" y="3025162"/>
                  </a:lnTo>
                  <a:lnTo>
                    <a:pt x="2651113" y="3049369"/>
                  </a:lnTo>
                  <a:lnTo>
                    <a:pt x="2659673" y="3062110"/>
                  </a:lnTo>
                  <a:lnTo>
                    <a:pt x="2667282" y="3079946"/>
                  </a:lnTo>
                  <a:lnTo>
                    <a:pt x="2665379" y="3098101"/>
                  </a:lnTo>
                  <a:lnTo>
                    <a:pt x="2651747" y="3118168"/>
                  </a:lnTo>
                  <a:lnTo>
                    <a:pt x="2641284" y="3138552"/>
                  </a:lnTo>
                  <a:lnTo>
                    <a:pt x="2639382" y="3148107"/>
                  </a:lnTo>
                  <a:lnTo>
                    <a:pt x="2633992" y="3144922"/>
                  </a:lnTo>
                  <a:lnTo>
                    <a:pt x="2624481" y="3135367"/>
                  </a:lnTo>
                  <a:lnTo>
                    <a:pt x="2607361" y="3133456"/>
                  </a:lnTo>
                  <a:lnTo>
                    <a:pt x="2591509" y="3129315"/>
                  </a:lnTo>
                  <a:lnTo>
                    <a:pt x="2583266" y="3137596"/>
                  </a:lnTo>
                  <a:lnTo>
                    <a:pt x="2569316" y="3133775"/>
                  </a:lnTo>
                  <a:lnTo>
                    <a:pt x="2548392" y="3148744"/>
                  </a:lnTo>
                  <a:lnTo>
                    <a:pt x="2533808" y="3141738"/>
                  </a:lnTo>
                  <a:lnTo>
                    <a:pt x="2530003" y="3127723"/>
                  </a:lnTo>
                  <a:lnTo>
                    <a:pt x="2504006" y="3142693"/>
                  </a:lnTo>
                  <a:lnTo>
                    <a:pt x="2496714" y="3155433"/>
                  </a:lnTo>
                  <a:lnTo>
                    <a:pt x="2471351" y="3164352"/>
                  </a:lnTo>
                  <a:lnTo>
                    <a:pt x="2468180" y="3181551"/>
                  </a:lnTo>
                  <a:lnTo>
                    <a:pt x="2479277" y="3189514"/>
                  </a:lnTo>
                  <a:lnTo>
                    <a:pt x="2479277" y="3193973"/>
                  </a:lnTo>
                  <a:lnTo>
                    <a:pt x="2485617" y="3200343"/>
                  </a:lnTo>
                  <a:lnTo>
                    <a:pt x="2484666" y="3214677"/>
                  </a:lnTo>
                  <a:lnTo>
                    <a:pt x="2473887" y="3211809"/>
                  </a:lnTo>
                  <a:lnTo>
                    <a:pt x="2477057" y="3200343"/>
                  </a:lnTo>
                  <a:lnTo>
                    <a:pt x="2468814" y="3205439"/>
                  </a:lnTo>
                  <a:lnTo>
                    <a:pt x="2458986" y="3192062"/>
                  </a:lnTo>
                  <a:lnTo>
                    <a:pt x="2449475" y="3187921"/>
                  </a:lnTo>
                  <a:lnTo>
                    <a:pt x="2452328" y="3178047"/>
                  </a:lnTo>
                  <a:lnTo>
                    <a:pt x="2456767" y="3149381"/>
                  </a:lnTo>
                  <a:lnTo>
                    <a:pt x="2481813" y="3128041"/>
                  </a:lnTo>
                  <a:lnTo>
                    <a:pt x="2509396" y="3122945"/>
                  </a:lnTo>
                  <a:lnTo>
                    <a:pt x="2521760" y="3114345"/>
                  </a:lnTo>
                  <a:lnTo>
                    <a:pt x="2562024" y="3109568"/>
                  </a:lnTo>
                  <a:lnTo>
                    <a:pt x="2582632" y="3077717"/>
                  </a:lnTo>
                  <a:lnTo>
                    <a:pt x="2602605" y="3055421"/>
                  </a:lnTo>
                  <a:lnTo>
                    <a:pt x="2615287" y="3047459"/>
                  </a:lnTo>
                  <a:lnTo>
                    <a:pt x="2630188" y="3047459"/>
                  </a:lnTo>
                  <a:lnTo>
                    <a:pt x="2642553" y="3036947"/>
                  </a:lnTo>
                  <a:close/>
                  <a:moveTo>
                    <a:pt x="3448413" y="2979732"/>
                  </a:moveTo>
                  <a:lnTo>
                    <a:pt x="3453791" y="2990488"/>
                  </a:lnTo>
                  <a:lnTo>
                    <a:pt x="3465498" y="2979732"/>
                  </a:lnTo>
                  <a:lnTo>
                    <a:pt x="3471826" y="2991437"/>
                  </a:lnTo>
                  <a:lnTo>
                    <a:pt x="3467396" y="3010102"/>
                  </a:lnTo>
                  <a:lnTo>
                    <a:pt x="3453159" y="3013582"/>
                  </a:lnTo>
                  <a:lnTo>
                    <a:pt x="3450311" y="3061035"/>
                  </a:lnTo>
                  <a:lnTo>
                    <a:pt x="3458537" y="3074321"/>
                  </a:lnTo>
                  <a:lnTo>
                    <a:pt x="3441769" y="3080016"/>
                  </a:lnTo>
                  <a:cubicBezTo>
                    <a:pt x="3441874" y="3085816"/>
                    <a:pt x="3441980" y="3091615"/>
                    <a:pt x="3442085" y="3097415"/>
                  </a:cubicBezTo>
                  <a:lnTo>
                    <a:pt x="3430378" y="3099630"/>
                  </a:lnTo>
                  <a:lnTo>
                    <a:pt x="3407598" y="3133480"/>
                  </a:lnTo>
                  <a:cubicBezTo>
                    <a:pt x="3407914" y="3138752"/>
                    <a:pt x="3408231" y="3144024"/>
                    <a:pt x="3408547" y="3149296"/>
                  </a:cubicBezTo>
                  <a:lnTo>
                    <a:pt x="3381338" y="3155940"/>
                  </a:lnTo>
                  <a:lnTo>
                    <a:pt x="3399056" y="3131898"/>
                  </a:lnTo>
                  <a:lnTo>
                    <a:pt x="3405384" y="3121142"/>
                  </a:lnTo>
                  <a:lnTo>
                    <a:pt x="3388615" y="3129683"/>
                  </a:lnTo>
                  <a:lnTo>
                    <a:pt x="3390197" y="3106272"/>
                  </a:lnTo>
                  <a:lnTo>
                    <a:pt x="3384818" y="3092037"/>
                  </a:lnTo>
                  <a:lnTo>
                    <a:pt x="3394626" y="3078118"/>
                  </a:lnTo>
                  <a:lnTo>
                    <a:pt x="3384502" y="3050912"/>
                  </a:lnTo>
                  <a:lnTo>
                    <a:pt x="3412977" y="3012000"/>
                  </a:lnTo>
                  <a:lnTo>
                    <a:pt x="3414559" y="2994917"/>
                  </a:lnTo>
                  <a:lnTo>
                    <a:pt x="3442085" y="2991437"/>
                  </a:lnTo>
                  <a:close/>
                  <a:moveTo>
                    <a:pt x="3493415" y="2962270"/>
                  </a:moveTo>
                  <a:lnTo>
                    <a:pt x="3495638" y="2975755"/>
                  </a:lnTo>
                  <a:lnTo>
                    <a:pt x="3483890" y="2974150"/>
                  </a:lnTo>
                  <a:lnTo>
                    <a:pt x="3475318" y="2990845"/>
                  </a:lnTo>
                  <a:lnTo>
                    <a:pt x="3473413" y="2976076"/>
                  </a:lnTo>
                  <a:close/>
                  <a:moveTo>
                    <a:pt x="2769847" y="2960682"/>
                  </a:moveTo>
                  <a:lnTo>
                    <a:pt x="2770150" y="2978807"/>
                  </a:lnTo>
                  <a:lnTo>
                    <a:pt x="2761986" y="2994019"/>
                  </a:lnTo>
                  <a:lnTo>
                    <a:pt x="2751100" y="2971363"/>
                  </a:lnTo>
                  <a:lnTo>
                    <a:pt x="2754728" y="2961977"/>
                  </a:lnTo>
                  <a:close/>
                  <a:moveTo>
                    <a:pt x="1053114" y="2895591"/>
                  </a:moveTo>
                  <a:lnTo>
                    <a:pt x="1060733" y="2896547"/>
                  </a:lnTo>
                  <a:lnTo>
                    <a:pt x="1066448" y="2921057"/>
                  </a:lnTo>
                  <a:lnTo>
                    <a:pt x="1051527" y="2933787"/>
                  </a:lnTo>
                  <a:lnTo>
                    <a:pt x="1053749" y="2941110"/>
                  </a:lnTo>
                  <a:lnTo>
                    <a:pt x="1068353" y="2926149"/>
                  </a:lnTo>
                  <a:lnTo>
                    <a:pt x="1071528" y="2931239"/>
                  </a:lnTo>
                  <a:lnTo>
                    <a:pt x="1063274" y="2946204"/>
                  </a:lnTo>
                  <a:lnTo>
                    <a:pt x="1051844" y="2947478"/>
                  </a:lnTo>
                  <a:lnTo>
                    <a:pt x="1042318" y="2957981"/>
                  </a:lnTo>
                  <a:lnTo>
                    <a:pt x="1030571" y="2965621"/>
                  </a:lnTo>
                  <a:lnTo>
                    <a:pt x="1041365" y="2967849"/>
                  </a:lnTo>
                  <a:lnTo>
                    <a:pt x="1043271" y="2977080"/>
                  </a:lnTo>
                  <a:lnTo>
                    <a:pt x="1040413" y="2983446"/>
                  </a:lnTo>
                  <a:lnTo>
                    <a:pt x="1028983" y="2991722"/>
                  </a:lnTo>
                  <a:lnTo>
                    <a:pt x="1020413" y="2991085"/>
                  </a:lnTo>
                  <a:lnTo>
                    <a:pt x="1010885" y="2990130"/>
                  </a:lnTo>
                  <a:lnTo>
                    <a:pt x="1009614" y="2997451"/>
                  </a:lnTo>
                  <a:lnTo>
                    <a:pt x="1004853" y="3013366"/>
                  </a:lnTo>
                  <a:lnTo>
                    <a:pt x="987717" y="3021006"/>
                  </a:lnTo>
                  <a:lnTo>
                    <a:pt x="976287" y="3013366"/>
                  </a:lnTo>
                  <a:lnTo>
                    <a:pt x="986765" y="3006045"/>
                  </a:lnTo>
                  <a:lnTo>
                    <a:pt x="995010" y="2991085"/>
                  </a:lnTo>
                  <a:lnTo>
                    <a:pt x="986447" y="2987266"/>
                  </a:lnTo>
                  <a:lnTo>
                    <a:pt x="983272" y="2980900"/>
                  </a:lnTo>
                  <a:lnTo>
                    <a:pt x="991845" y="2974534"/>
                  </a:lnTo>
                  <a:lnTo>
                    <a:pt x="980097" y="2974534"/>
                  </a:lnTo>
                  <a:lnTo>
                    <a:pt x="976605" y="2955434"/>
                  </a:lnTo>
                  <a:lnTo>
                    <a:pt x="989305" y="2938244"/>
                  </a:lnTo>
                  <a:lnTo>
                    <a:pt x="995645" y="2945568"/>
                  </a:lnTo>
                  <a:lnTo>
                    <a:pt x="996597" y="2940473"/>
                  </a:lnTo>
                  <a:lnTo>
                    <a:pt x="1009297" y="2942384"/>
                  </a:lnTo>
                  <a:lnTo>
                    <a:pt x="1012473" y="2950025"/>
                  </a:lnTo>
                  <a:lnTo>
                    <a:pt x="1012473" y="2939200"/>
                  </a:lnTo>
                  <a:lnTo>
                    <a:pt x="1014377" y="2930921"/>
                  </a:lnTo>
                  <a:lnTo>
                    <a:pt x="1042000" y="2909597"/>
                  </a:lnTo>
                  <a:lnTo>
                    <a:pt x="1051209" y="2904186"/>
                  </a:lnTo>
                  <a:close/>
                  <a:moveTo>
                    <a:pt x="1350059" y="2857495"/>
                  </a:moveTo>
                  <a:lnTo>
                    <a:pt x="1357674" y="2864802"/>
                  </a:lnTo>
                  <a:lnTo>
                    <a:pt x="1355452" y="2876239"/>
                  </a:lnTo>
                  <a:lnTo>
                    <a:pt x="1359577" y="2883863"/>
                  </a:lnTo>
                  <a:lnTo>
                    <a:pt x="1370365" y="2885769"/>
                  </a:lnTo>
                  <a:lnTo>
                    <a:pt x="1361164" y="2908962"/>
                  </a:lnTo>
                  <a:lnTo>
                    <a:pt x="1339906" y="2921989"/>
                  </a:lnTo>
                  <a:lnTo>
                    <a:pt x="1307551" y="2950584"/>
                  </a:lnTo>
                  <a:lnTo>
                    <a:pt x="1298350" y="2965517"/>
                  </a:lnTo>
                  <a:lnTo>
                    <a:pt x="1284393" y="2971871"/>
                  </a:lnTo>
                  <a:lnTo>
                    <a:pt x="1283441" y="2979495"/>
                  </a:lnTo>
                  <a:lnTo>
                    <a:pt x="1266628" y="2996334"/>
                  </a:lnTo>
                  <a:lnTo>
                    <a:pt x="1259332" y="2995381"/>
                  </a:lnTo>
                  <a:lnTo>
                    <a:pt x="1243469" y="2999829"/>
                  </a:lnTo>
                  <a:lnTo>
                    <a:pt x="1258381" y="3002688"/>
                  </a:lnTo>
                  <a:lnTo>
                    <a:pt x="1261553" y="3008089"/>
                  </a:lnTo>
                  <a:lnTo>
                    <a:pt x="1290103" y="2999193"/>
                  </a:lnTo>
                  <a:lnTo>
                    <a:pt x="1295496" y="3001417"/>
                  </a:lnTo>
                  <a:lnTo>
                    <a:pt x="1278683" y="3023657"/>
                  </a:lnTo>
                  <a:lnTo>
                    <a:pt x="1272973" y="3016667"/>
                  </a:lnTo>
                  <a:lnTo>
                    <a:pt x="1246006" y="3027152"/>
                  </a:lnTo>
                  <a:lnTo>
                    <a:pt x="1232366" y="3043037"/>
                  </a:lnTo>
                  <a:lnTo>
                    <a:pt x="1233635" y="3047167"/>
                  </a:lnTo>
                  <a:lnTo>
                    <a:pt x="1246006" y="3037636"/>
                  </a:lnTo>
                  <a:lnTo>
                    <a:pt x="1261870" y="3031282"/>
                  </a:lnTo>
                  <a:lnTo>
                    <a:pt x="1267262" y="3030964"/>
                  </a:lnTo>
                  <a:lnTo>
                    <a:pt x="1261870" y="3052251"/>
                  </a:lnTo>
                  <a:lnTo>
                    <a:pt x="1251719" y="3057652"/>
                  </a:lnTo>
                  <a:lnTo>
                    <a:pt x="1240931" y="3060193"/>
                  </a:lnTo>
                  <a:lnTo>
                    <a:pt x="1234586" y="3058923"/>
                  </a:lnTo>
                  <a:lnTo>
                    <a:pt x="1231415" y="3062099"/>
                  </a:lnTo>
                  <a:lnTo>
                    <a:pt x="1248227" y="3072584"/>
                  </a:lnTo>
                  <a:lnTo>
                    <a:pt x="1255844" y="3071313"/>
                  </a:lnTo>
                  <a:lnTo>
                    <a:pt x="1272656" y="3057652"/>
                  </a:lnTo>
                  <a:lnTo>
                    <a:pt x="1267262" y="3051297"/>
                  </a:lnTo>
                  <a:lnTo>
                    <a:pt x="1289468" y="3046849"/>
                  </a:lnTo>
                  <a:lnTo>
                    <a:pt x="1293592" y="3042719"/>
                  </a:lnTo>
                  <a:lnTo>
                    <a:pt x="1308502" y="3041448"/>
                  </a:lnTo>
                  <a:lnTo>
                    <a:pt x="1318970" y="3038271"/>
                  </a:lnTo>
                  <a:lnTo>
                    <a:pt x="1327217" y="3031599"/>
                  </a:lnTo>
                  <a:lnTo>
                    <a:pt x="1342126" y="3025245"/>
                  </a:lnTo>
                  <a:lnTo>
                    <a:pt x="1358942" y="3031282"/>
                  </a:lnTo>
                  <a:lnTo>
                    <a:pt x="1371634" y="3035730"/>
                  </a:lnTo>
                  <a:lnTo>
                    <a:pt x="1382421" y="3030011"/>
                  </a:lnTo>
                  <a:lnTo>
                    <a:pt x="1401459" y="3024610"/>
                  </a:lnTo>
                  <a:lnTo>
                    <a:pt x="1414150" y="3030964"/>
                  </a:lnTo>
                  <a:lnTo>
                    <a:pt x="1437305" y="3028423"/>
                  </a:lnTo>
                  <a:lnTo>
                    <a:pt x="1461412" y="3029375"/>
                  </a:lnTo>
                  <a:lnTo>
                    <a:pt x="1474101" y="3033506"/>
                  </a:lnTo>
                  <a:lnTo>
                    <a:pt x="1481080" y="3052568"/>
                  </a:lnTo>
                  <a:lnTo>
                    <a:pt x="1479176" y="3086245"/>
                  </a:lnTo>
                  <a:lnTo>
                    <a:pt x="1459192" y="3112932"/>
                  </a:lnTo>
                  <a:lnTo>
                    <a:pt x="1455069" y="3142162"/>
                  </a:lnTo>
                  <a:lnTo>
                    <a:pt x="1440795" y="3172026"/>
                  </a:lnTo>
                  <a:lnTo>
                    <a:pt x="1437940" y="3193312"/>
                  </a:lnTo>
                  <a:lnTo>
                    <a:pt x="1422080" y="3203797"/>
                  </a:lnTo>
                  <a:lnTo>
                    <a:pt x="1420812" y="3217460"/>
                  </a:lnTo>
                  <a:lnTo>
                    <a:pt x="1406535" y="3226990"/>
                  </a:lnTo>
                  <a:lnTo>
                    <a:pt x="1402092" y="3238747"/>
                  </a:lnTo>
                  <a:lnTo>
                    <a:pt x="1394161" y="3252727"/>
                  </a:lnTo>
                  <a:lnTo>
                    <a:pt x="1371634" y="3245102"/>
                  </a:lnTo>
                  <a:lnTo>
                    <a:pt x="1358942" y="3257175"/>
                  </a:lnTo>
                  <a:lnTo>
                    <a:pt x="1361164" y="3262260"/>
                  </a:lnTo>
                  <a:lnTo>
                    <a:pt x="1370682" y="3255904"/>
                  </a:lnTo>
                  <a:lnTo>
                    <a:pt x="1383373" y="3254634"/>
                  </a:lnTo>
                  <a:lnTo>
                    <a:pt x="1391940" y="3260035"/>
                  </a:lnTo>
                  <a:lnTo>
                    <a:pt x="1389718" y="3266390"/>
                  </a:lnTo>
                  <a:lnTo>
                    <a:pt x="1401459" y="3270203"/>
                  </a:lnTo>
                  <a:lnTo>
                    <a:pt x="1404631" y="3277827"/>
                  </a:lnTo>
                  <a:lnTo>
                    <a:pt x="1403679" y="3283230"/>
                  </a:lnTo>
                  <a:lnTo>
                    <a:pt x="1399237" y="3289581"/>
                  </a:lnTo>
                  <a:lnTo>
                    <a:pt x="1385911" y="3289581"/>
                  </a:lnTo>
                  <a:lnTo>
                    <a:pt x="1374172" y="3288629"/>
                  </a:lnTo>
                  <a:lnTo>
                    <a:pt x="1371000" y="3297844"/>
                  </a:lnTo>
                  <a:lnTo>
                    <a:pt x="1363702" y="3307374"/>
                  </a:lnTo>
                  <a:lnTo>
                    <a:pt x="1348790" y="3314363"/>
                  </a:lnTo>
                  <a:lnTo>
                    <a:pt x="1338636" y="3312140"/>
                  </a:lnTo>
                  <a:lnTo>
                    <a:pt x="1312944" y="3312457"/>
                  </a:lnTo>
                  <a:lnTo>
                    <a:pt x="1288834" y="3314682"/>
                  </a:lnTo>
                  <a:lnTo>
                    <a:pt x="1288834" y="3319766"/>
                  </a:lnTo>
                  <a:lnTo>
                    <a:pt x="1303426" y="3317859"/>
                  </a:lnTo>
                  <a:lnTo>
                    <a:pt x="1319287" y="3319448"/>
                  </a:lnTo>
                  <a:lnTo>
                    <a:pt x="1331022" y="3323896"/>
                  </a:lnTo>
                  <a:lnTo>
                    <a:pt x="1346886" y="3328663"/>
                  </a:lnTo>
                  <a:lnTo>
                    <a:pt x="1369412" y="3330886"/>
                  </a:lnTo>
                  <a:lnTo>
                    <a:pt x="1377662" y="3328663"/>
                  </a:lnTo>
                  <a:lnTo>
                    <a:pt x="1392257" y="3315000"/>
                  </a:lnTo>
                  <a:lnTo>
                    <a:pt x="1403996" y="3315635"/>
                  </a:lnTo>
                  <a:lnTo>
                    <a:pt x="1415736" y="3321989"/>
                  </a:lnTo>
                  <a:lnTo>
                    <a:pt x="1426204" y="3333427"/>
                  </a:lnTo>
                  <a:lnTo>
                    <a:pt x="1441112" y="3338512"/>
                  </a:lnTo>
                  <a:lnTo>
                    <a:pt x="1459192" y="3345818"/>
                  </a:lnTo>
                  <a:lnTo>
                    <a:pt x="1482666" y="3379492"/>
                  </a:lnTo>
                  <a:lnTo>
                    <a:pt x="1484252" y="3380763"/>
                  </a:lnTo>
                  <a:lnTo>
                    <a:pt x="1486474" y="3382034"/>
                  </a:lnTo>
                  <a:lnTo>
                    <a:pt x="1492503" y="3385847"/>
                  </a:lnTo>
                  <a:lnTo>
                    <a:pt x="1500748" y="3389659"/>
                  </a:lnTo>
                  <a:lnTo>
                    <a:pt x="1512809" y="3414758"/>
                  </a:lnTo>
                  <a:lnTo>
                    <a:pt x="1502335" y="3420477"/>
                  </a:lnTo>
                  <a:lnTo>
                    <a:pt x="1497895" y="3429056"/>
                  </a:lnTo>
                  <a:lnTo>
                    <a:pt x="1508679" y="3433821"/>
                  </a:lnTo>
                  <a:lnTo>
                    <a:pt x="1515344" y="3449707"/>
                  </a:lnTo>
                  <a:lnTo>
                    <a:pt x="1519468" y="3486562"/>
                  </a:lnTo>
                  <a:lnTo>
                    <a:pt x="1529300" y="3508484"/>
                  </a:lnTo>
                  <a:lnTo>
                    <a:pt x="1526130" y="3514838"/>
                  </a:lnTo>
                  <a:lnTo>
                    <a:pt x="1538820" y="3520239"/>
                  </a:lnTo>
                  <a:lnTo>
                    <a:pt x="1544213" y="3527229"/>
                  </a:lnTo>
                  <a:lnTo>
                    <a:pt x="1553094" y="3538031"/>
                  </a:lnTo>
                  <a:lnTo>
                    <a:pt x="1546752" y="3549469"/>
                  </a:lnTo>
                  <a:lnTo>
                    <a:pt x="1540406" y="3565672"/>
                  </a:lnTo>
                  <a:lnTo>
                    <a:pt x="1546752" y="3559318"/>
                  </a:lnTo>
                  <a:lnTo>
                    <a:pt x="1557220" y="3557730"/>
                  </a:lnTo>
                  <a:lnTo>
                    <a:pt x="1560393" y="3552328"/>
                  </a:lnTo>
                  <a:lnTo>
                    <a:pt x="1569910" y="3552328"/>
                  </a:lnTo>
                  <a:lnTo>
                    <a:pt x="1578475" y="3560907"/>
                  </a:lnTo>
                  <a:lnTo>
                    <a:pt x="1594337" y="3572344"/>
                  </a:lnTo>
                  <a:lnTo>
                    <a:pt x="1618764" y="3594267"/>
                  </a:lnTo>
                  <a:lnTo>
                    <a:pt x="1629867" y="3618413"/>
                  </a:lnTo>
                  <a:lnTo>
                    <a:pt x="1648901" y="3631121"/>
                  </a:lnTo>
                  <a:lnTo>
                    <a:pt x="1640335" y="3642559"/>
                  </a:lnTo>
                  <a:lnTo>
                    <a:pt x="1655563" y="3681320"/>
                  </a:lnTo>
                  <a:lnTo>
                    <a:pt x="1679355" y="3704196"/>
                  </a:lnTo>
                  <a:lnTo>
                    <a:pt x="1685700" y="3721352"/>
                  </a:lnTo>
                  <a:lnTo>
                    <a:pt x="1674914" y="3709597"/>
                  </a:lnTo>
                  <a:lnTo>
                    <a:pt x="1654928" y="3713092"/>
                  </a:lnTo>
                  <a:lnTo>
                    <a:pt x="1649535" y="3708961"/>
                  </a:lnTo>
                  <a:lnTo>
                    <a:pt x="1635894" y="3708961"/>
                  </a:lnTo>
                  <a:lnTo>
                    <a:pt x="1620032" y="3699748"/>
                  </a:lnTo>
                  <a:lnTo>
                    <a:pt x="1602902" y="3700701"/>
                  </a:lnTo>
                  <a:lnTo>
                    <a:pt x="1589261" y="3700065"/>
                  </a:lnTo>
                  <a:lnTo>
                    <a:pt x="1586406" y="3706420"/>
                  </a:lnTo>
                  <a:lnTo>
                    <a:pt x="1599730" y="3705149"/>
                  </a:lnTo>
                  <a:lnTo>
                    <a:pt x="1612419" y="3705149"/>
                  </a:lnTo>
                  <a:lnTo>
                    <a:pt x="1620984" y="3712456"/>
                  </a:lnTo>
                  <a:lnTo>
                    <a:pt x="1633674" y="3713092"/>
                  </a:lnTo>
                  <a:lnTo>
                    <a:pt x="1646363" y="3712138"/>
                  </a:lnTo>
                  <a:lnTo>
                    <a:pt x="1653976" y="3722623"/>
                  </a:lnTo>
                  <a:lnTo>
                    <a:pt x="1668569" y="3729930"/>
                  </a:lnTo>
                  <a:lnTo>
                    <a:pt x="1683796" y="3745498"/>
                  </a:lnTo>
                  <a:lnTo>
                    <a:pt x="1692361" y="3760113"/>
                  </a:lnTo>
                  <a:lnTo>
                    <a:pt x="1694899" y="3787436"/>
                  </a:lnTo>
                  <a:lnTo>
                    <a:pt x="1687286" y="3799192"/>
                  </a:lnTo>
                  <a:lnTo>
                    <a:pt x="1673962" y="3811900"/>
                  </a:lnTo>
                  <a:lnTo>
                    <a:pt x="1665397" y="3830963"/>
                  </a:lnTo>
                  <a:lnTo>
                    <a:pt x="1673962" y="3841766"/>
                  </a:lnTo>
                  <a:lnTo>
                    <a:pt x="1692044" y="3848755"/>
                  </a:lnTo>
                  <a:lnTo>
                    <a:pt x="1697437" y="3846531"/>
                  </a:lnTo>
                  <a:lnTo>
                    <a:pt x="1701561" y="3831599"/>
                  </a:lnTo>
                  <a:lnTo>
                    <a:pt x="1705368" y="3820161"/>
                  </a:lnTo>
                  <a:lnTo>
                    <a:pt x="1720278" y="3816984"/>
                  </a:lnTo>
                  <a:lnTo>
                    <a:pt x="1733918" y="3814760"/>
                  </a:lnTo>
                  <a:lnTo>
                    <a:pt x="1755173" y="3818572"/>
                  </a:lnTo>
                  <a:lnTo>
                    <a:pt x="1800854" y="3826833"/>
                  </a:lnTo>
                  <a:lnTo>
                    <a:pt x="1812592" y="3845578"/>
                  </a:lnTo>
                  <a:lnTo>
                    <a:pt x="1835115" y="3887516"/>
                  </a:lnTo>
                  <a:lnTo>
                    <a:pt x="1831308" y="3910709"/>
                  </a:lnTo>
                  <a:lnTo>
                    <a:pt x="1824964" y="3936126"/>
                  </a:lnTo>
                  <a:lnTo>
                    <a:pt x="1809419" y="3962814"/>
                  </a:lnTo>
                  <a:lnTo>
                    <a:pt x="1796730" y="3960590"/>
                  </a:lnTo>
                  <a:lnTo>
                    <a:pt x="1785310" y="3966945"/>
                  </a:lnTo>
                  <a:lnTo>
                    <a:pt x="1785310" y="3980606"/>
                  </a:lnTo>
                  <a:lnTo>
                    <a:pt x="1791655" y="3986007"/>
                  </a:lnTo>
                  <a:lnTo>
                    <a:pt x="1788482" y="3996810"/>
                  </a:lnTo>
                  <a:lnTo>
                    <a:pt x="1776745" y="3999987"/>
                  </a:lnTo>
                  <a:lnTo>
                    <a:pt x="1765642" y="3998716"/>
                  </a:lnTo>
                  <a:lnTo>
                    <a:pt x="1759297" y="3994903"/>
                  </a:lnTo>
                  <a:lnTo>
                    <a:pt x="1753904" y="4003482"/>
                  </a:lnTo>
                  <a:lnTo>
                    <a:pt x="1741215" y="4002211"/>
                  </a:lnTo>
                  <a:lnTo>
                    <a:pt x="1734870" y="4005388"/>
                  </a:lnTo>
                  <a:lnTo>
                    <a:pt x="1750732" y="4014602"/>
                  </a:lnTo>
                  <a:lnTo>
                    <a:pt x="1749780" y="4023180"/>
                  </a:lnTo>
                  <a:lnTo>
                    <a:pt x="1741532" y="4031758"/>
                  </a:lnTo>
                  <a:lnTo>
                    <a:pt x="1737408" y="4046691"/>
                  </a:lnTo>
                  <a:lnTo>
                    <a:pt x="1728843" y="4053998"/>
                  </a:lnTo>
                  <a:lnTo>
                    <a:pt x="1712981" y="4047962"/>
                  </a:lnTo>
                  <a:lnTo>
                    <a:pt x="1726622" y="4058128"/>
                  </a:lnTo>
                  <a:lnTo>
                    <a:pt x="1714250" y="4069884"/>
                  </a:lnTo>
                  <a:lnTo>
                    <a:pt x="1719643" y="4075285"/>
                  </a:lnTo>
                  <a:lnTo>
                    <a:pt x="1730112" y="4063530"/>
                  </a:lnTo>
                  <a:lnTo>
                    <a:pt x="1740898" y="4072743"/>
                  </a:lnTo>
                  <a:lnTo>
                    <a:pt x="1762152" y="4075920"/>
                  </a:lnTo>
                  <a:lnTo>
                    <a:pt x="1773255" y="4070519"/>
                  </a:lnTo>
                  <a:lnTo>
                    <a:pt x="1794510" y="4063847"/>
                  </a:lnTo>
                  <a:lnTo>
                    <a:pt x="1804027" y="4065118"/>
                  </a:lnTo>
                  <a:lnTo>
                    <a:pt x="1797682" y="4074650"/>
                  </a:lnTo>
                  <a:lnTo>
                    <a:pt x="1801171" y="4096572"/>
                  </a:lnTo>
                  <a:lnTo>
                    <a:pt x="1793875" y="4105150"/>
                  </a:lnTo>
                  <a:lnTo>
                    <a:pt x="1761200" y="4113728"/>
                  </a:lnTo>
                  <a:lnTo>
                    <a:pt x="1756125" y="4134062"/>
                  </a:lnTo>
                  <a:lnTo>
                    <a:pt x="1726622" y="4139463"/>
                  </a:lnTo>
                  <a:lnTo>
                    <a:pt x="1673010" y="4158844"/>
                  </a:lnTo>
                  <a:lnTo>
                    <a:pt x="1660956" y="4150583"/>
                  </a:lnTo>
                  <a:lnTo>
                    <a:pt x="1611468" y="4149948"/>
                  </a:lnTo>
                  <a:lnTo>
                    <a:pt x="1601950" y="4165833"/>
                  </a:lnTo>
                  <a:lnTo>
                    <a:pt x="1583868" y="4158844"/>
                  </a:lnTo>
                  <a:lnTo>
                    <a:pt x="1579744" y="4148041"/>
                  </a:lnTo>
                  <a:lnTo>
                    <a:pt x="1568958" y="4147088"/>
                  </a:lnTo>
                  <a:lnTo>
                    <a:pt x="1564834" y="4144229"/>
                  </a:lnTo>
                  <a:lnTo>
                    <a:pt x="1557220" y="4153760"/>
                  </a:lnTo>
                  <a:lnTo>
                    <a:pt x="1548972" y="4149630"/>
                  </a:lnTo>
                  <a:lnTo>
                    <a:pt x="1535013" y="4131838"/>
                  </a:lnTo>
                  <a:lnTo>
                    <a:pt x="1520103" y="4131838"/>
                  </a:lnTo>
                  <a:lnTo>
                    <a:pt x="1528668" y="4139463"/>
                  </a:lnTo>
                  <a:lnTo>
                    <a:pt x="1532792" y="4145500"/>
                  </a:lnTo>
                  <a:lnTo>
                    <a:pt x="1530254" y="4151854"/>
                  </a:lnTo>
                  <a:lnTo>
                    <a:pt x="1514075" y="4162656"/>
                  </a:lnTo>
                  <a:lnTo>
                    <a:pt x="1509948" y="4168057"/>
                  </a:lnTo>
                  <a:lnTo>
                    <a:pt x="1494090" y="4165833"/>
                  </a:lnTo>
                  <a:lnTo>
                    <a:pt x="1478224" y="4159479"/>
                  </a:lnTo>
                  <a:lnTo>
                    <a:pt x="1472832" y="4168057"/>
                  </a:lnTo>
                  <a:lnTo>
                    <a:pt x="1485838" y="4176636"/>
                  </a:lnTo>
                  <a:lnTo>
                    <a:pt x="1474101" y="4191250"/>
                  </a:lnTo>
                  <a:lnTo>
                    <a:pt x="1469977" y="4187120"/>
                  </a:lnTo>
                  <a:lnTo>
                    <a:pt x="1450946" y="4184261"/>
                  </a:lnTo>
                  <a:lnTo>
                    <a:pt x="1430645" y="4191886"/>
                  </a:lnTo>
                  <a:lnTo>
                    <a:pt x="1416053" y="4168693"/>
                  </a:lnTo>
                  <a:lnTo>
                    <a:pt x="1375758" y="4165833"/>
                  </a:lnTo>
                  <a:lnTo>
                    <a:pt x="1351645" y="4183943"/>
                  </a:lnTo>
                  <a:lnTo>
                    <a:pt x="1339906" y="4182037"/>
                  </a:lnTo>
                  <a:lnTo>
                    <a:pt x="1335781" y="4172505"/>
                  </a:lnTo>
                  <a:lnTo>
                    <a:pt x="1324997" y="4196969"/>
                  </a:lnTo>
                  <a:cubicBezTo>
                    <a:pt x="1325525" y="4208513"/>
                    <a:pt x="1326054" y="4220056"/>
                    <a:pt x="1326582" y="4231600"/>
                  </a:cubicBezTo>
                  <a:lnTo>
                    <a:pt x="1311992" y="4234777"/>
                  </a:lnTo>
                  <a:lnTo>
                    <a:pt x="1296130" y="4227787"/>
                  </a:lnTo>
                  <a:lnTo>
                    <a:pt x="1271704" y="4224928"/>
                  </a:lnTo>
                  <a:lnTo>
                    <a:pt x="1243152" y="4215397"/>
                  </a:lnTo>
                  <a:lnTo>
                    <a:pt x="1218725" y="4217938"/>
                  </a:lnTo>
                  <a:lnTo>
                    <a:pt x="1211112" y="4233824"/>
                  </a:lnTo>
                  <a:lnTo>
                    <a:pt x="1181926" y="4251934"/>
                  </a:lnTo>
                  <a:lnTo>
                    <a:pt x="1187319" y="4266866"/>
                  </a:lnTo>
                  <a:lnTo>
                    <a:pt x="1184464" y="4275127"/>
                  </a:lnTo>
                  <a:lnTo>
                    <a:pt x="1171774" y="4270043"/>
                  </a:lnTo>
                  <a:lnTo>
                    <a:pt x="1150519" y="4257653"/>
                  </a:lnTo>
                  <a:lnTo>
                    <a:pt x="1135608" y="4262736"/>
                  </a:lnTo>
                  <a:lnTo>
                    <a:pt x="1134657" y="4274491"/>
                  </a:lnTo>
                  <a:lnTo>
                    <a:pt x="1120698" y="4263371"/>
                  </a:lnTo>
                  <a:lnTo>
                    <a:pt x="1125139" y="4249392"/>
                  </a:lnTo>
                  <a:lnTo>
                    <a:pt x="1137512" y="4250027"/>
                  </a:lnTo>
                  <a:lnTo>
                    <a:pt x="1141636" y="4243038"/>
                  </a:lnTo>
                  <a:lnTo>
                    <a:pt x="1175264" y="4223657"/>
                  </a:lnTo>
                  <a:lnTo>
                    <a:pt x="1200326" y="4180130"/>
                  </a:lnTo>
                  <a:lnTo>
                    <a:pt x="1230146" y="4169328"/>
                  </a:lnTo>
                  <a:lnTo>
                    <a:pt x="1238711" y="4117541"/>
                  </a:lnTo>
                  <a:lnTo>
                    <a:pt x="1249498" y="4116270"/>
                  </a:lnTo>
                  <a:lnTo>
                    <a:pt x="1262187" y="4123895"/>
                  </a:lnTo>
                  <a:lnTo>
                    <a:pt x="1279000" y="4109916"/>
                  </a:lnTo>
                  <a:lnTo>
                    <a:pt x="1263138" y="4114364"/>
                  </a:lnTo>
                  <a:lnTo>
                    <a:pt x="1259967" y="4107692"/>
                  </a:lnTo>
                  <a:lnTo>
                    <a:pt x="1264090" y="4094030"/>
                  </a:lnTo>
                  <a:lnTo>
                    <a:pt x="1306282" y="4087358"/>
                  </a:lnTo>
                  <a:lnTo>
                    <a:pt x="1355135" y="4095301"/>
                  </a:lnTo>
                  <a:lnTo>
                    <a:pt x="1376076" y="4093077"/>
                  </a:lnTo>
                  <a:lnTo>
                    <a:pt x="1382421" y="4064800"/>
                  </a:lnTo>
                  <a:lnTo>
                    <a:pt x="1413832" y="4045102"/>
                  </a:lnTo>
                  <a:lnTo>
                    <a:pt x="1418908" y="4026357"/>
                  </a:lnTo>
                  <a:lnTo>
                    <a:pt x="1444918" y="4000622"/>
                  </a:lnTo>
                  <a:lnTo>
                    <a:pt x="1447139" y="3991409"/>
                  </a:lnTo>
                  <a:lnTo>
                    <a:pt x="1438574" y="4001893"/>
                  </a:lnTo>
                  <a:lnTo>
                    <a:pt x="1418908" y="4017779"/>
                  </a:lnTo>
                  <a:lnTo>
                    <a:pt x="1405900" y="4024451"/>
                  </a:lnTo>
                  <a:lnTo>
                    <a:pt x="1392575" y="4039066"/>
                  </a:lnTo>
                  <a:lnTo>
                    <a:pt x="1376711" y="4041290"/>
                  </a:lnTo>
                  <a:lnTo>
                    <a:pt x="1358942" y="4059717"/>
                  </a:lnTo>
                  <a:lnTo>
                    <a:pt x="1334512" y="4065118"/>
                  </a:lnTo>
                  <a:lnTo>
                    <a:pt x="1314530" y="4043196"/>
                  </a:lnTo>
                  <a:lnTo>
                    <a:pt x="1297082" y="4025404"/>
                  </a:lnTo>
                  <a:lnTo>
                    <a:pt x="1281538" y="4039066"/>
                  </a:lnTo>
                  <a:lnTo>
                    <a:pt x="1257112" y="4038430"/>
                  </a:lnTo>
                  <a:lnTo>
                    <a:pt x="1242517" y="4032076"/>
                  </a:lnTo>
                  <a:lnTo>
                    <a:pt x="1272656" y="4013966"/>
                  </a:lnTo>
                  <a:lnTo>
                    <a:pt x="1243152" y="4013013"/>
                  </a:lnTo>
                  <a:lnTo>
                    <a:pt x="1243152" y="4002846"/>
                  </a:lnTo>
                  <a:lnTo>
                    <a:pt x="1227608" y="4016508"/>
                  </a:lnTo>
                  <a:lnTo>
                    <a:pt x="1206353" y="4023815"/>
                  </a:lnTo>
                  <a:lnTo>
                    <a:pt x="1200008" y="4034618"/>
                  </a:lnTo>
                  <a:lnTo>
                    <a:pt x="1184464" y="4034935"/>
                  </a:lnTo>
                  <a:lnTo>
                    <a:pt x="1178754" y="4020003"/>
                  </a:lnTo>
                  <a:lnTo>
                    <a:pt x="1165112" y="4013649"/>
                  </a:lnTo>
                  <a:lnTo>
                    <a:pt x="1165112" y="4005388"/>
                  </a:lnTo>
                  <a:lnTo>
                    <a:pt x="1175580" y="3994903"/>
                  </a:lnTo>
                  <a:lnTo>
                    <a:pt x="1156546" y="3991726"/>
                  </a:lnTo>
                  <a:lnTo>
                    <a:pt x="1155277" y="3988549"/>
                  </a:lnTo>
                  <a:lnTo>
                    <a:pt x="1166064" y="3989502"/>
                  </a:lnTo>
                  <a:lnTo>
                    <a:pt x="1170823" y="3982195"/>
                  </a:lnTo>
                  <a:lnTo>
                    <a:pt x="1182560" y="3972663"/>
                  </a:lnTo>
                  <a:lnTo>
                    <a:pt x="1204767" y="3971075"/>
                  </a:lnTo>
                  <a:lnTo>
                    <a:pt x="1220312" y="3958366"/>
                  </a:lnTo>
                  <a:lnTo>
                    <a:pt x="1239663" y="3944705"/>
                  </a:lnTo>
                  <a:lnTo>
                    <a:pt x="1261553" y="3933902"/>
                  </a:lnTo>
                  <a:lnTo>
                    <a:pt x="1274242" y="3911662"/>
                  </a:lnTo>
                  <a:lnTo>
                    <a:pt x="1288834" y="3879891"/>
                  </a:lnTo>
                  <a:lnTo>
                    <a:pt x="1275828" y="3878938"/>
                  </a:lnTo>
                  <a:lnTo>
                    <a:pt x="1278683" y="3858922"/>
                  </a:lnTo>
                  <a:lnTo>
                    <a:pt x="1269166" y="3851615"/>
                  </a:lnTo>
                  <a:lnTo>
                    <a:pt x="1267262" y="3837635"/>
                  </a:lnTo>
                  <a:lnTo>
                    <a:pt x="1269801" y="3828104"/>
                  </a:lnTo>
                  <a:lnTo>
                    <a:pt x="1259650" y="3833823"/>
                  </a:lnTo>
                  <a:lnTo>
                    <a:pt x="1237441" y="3837953"/>
                  </a:lnTo>
                  <a:lnTo>
                    <a:pt x="1234269" y="3848755"/>
                  </a:lnTo>
                  <a:lnTo>
                    <a:pt x="1227925" y="3852885"/>
                  </a:lnTo>
                  <a:lnTo>
                    <a:pt x="1213967" y="3846849"/>
                  </a:lnTo>
                  <a:lnTo>
                    <a:pt x="1201594" y="3857651"/>
                  </a:lnTo>
                  <a:lnTo>
                    <a:pt x="1196519" y="3853203"/>
                  </a:lnTo>
                  <a:lnTo>
                    <a:pt x="1221580" y="3825562"/>
                  </a:lnTo>
                  <a:lnTo>
                    <a:pt x="1232049" y="3823656"/>
                  </a:lnTo>
                  <a:lnTo>
                    <a:pt x="1243469" y="3817937"/>
                  </a:lnTo>
                  <a:lnTo>
                    <a:pt x="1256160" y="3805228"/>
                  </a:lnTo>
                  <a:cubicBezTo>
                    <a:pt x="1255843" y="3799721"/>
                    <a:pt x="1255527" y="3794214"/>
                    <a:pt x="1255210" y="3788707"/>
                  </a:cubicBezTo>
                  <a:lnTo>
                    <a:pt x="1266312" y="3780129"/>
                  </a:lnTo>
                  <a:lnTo>
                    <a:pt x="1297082" y="3762655"/>
                  </a:lnTo>
                  <a:lnTo>
                    <a:pt x="1311992" y="3769009"/>
                  </a:lnTo>
                  <a:lnTo>
                    <a:pt x="1329120" y="3774093"/>
                  </a:lnTo>
                  <a:lnTo>
                    <a:pt x="1342444" y="3764561"/>
                  </a:lnTo>
                  <a:lnTo>
                    <a:pt x="1351962" y="3769645"/>
                  </a:lnTo>
                  <a:lnTo>
                    <a:pt x="1376393" y="3774728"/>
                  </a:lnTo>
                  <a:lnTo>
                    <a:pt x="1355135" y="3762337"/>
                  </a:lnTo>
                  <a:lnTo>
                    <a:pt x="1359260" y="3755030"/>
                  </a:lnTo>
                  <a:lnTo>
                    <a:pt x="1373855" y="3742957"/>
                  </a:lnTo>
                  <a:lnTo>
                    <a:pt x="1377345" y="3759795"/>
                  </a:lnTo>
                  <a:lnTo>
                    <a:pt x="1390036" y="3766150"/>
                  </a:lnTo>
                  <a:lnTo>
                    <a:pt x="1398602" y="3760431"/>
                  </a:lnTo>
                  <a:lnTo>
                    <a:pt x="1383691" y="3752488"/>
                  </a:lnTo>
                  <a:lnTo>
                    <a:pt x="1373855" y="3737873"/>
                  </a:lnTo>
                  <a:lnTo>
                    <a:pt x="1371634" y="3718810"/>
                  </a:lnTo>
                  <a:lnTo>
                    <a:pt x="1379883" y="3698794"/>
                  </a:lnTo>
                  <a:lnTo>
                    <a:pt x="1391622" y="3694346"/>
                  </a:lnTo>
                  <a:lnTo>
                    <a:pt x="1377662" y="3693393"/>
                  </a:lnTo>
                  <a:lnTo>
                    <a:pt x="1375758" y="3673377"/>
                  </a:lnTo>
                  <a:lnTo>
                    <a:pt x="1384960" y="3665117"/>
                  </a:lnTo>
                  <a:lnTo>
                    <a:pt x="1394478" y="3663846"/>
                  </a:lnTo>
                  <a:lnTo>
                    <a:pt x="1396382" y="3656539"/>
                  </a:lnTo>
                  <a:lnTo>
                    <a:pt x="1383691" y="3640653"/>
                  </a:lnTo>
                  <a:lnTo>
                    <a:pt x="1380201" y="3632392"/>
                  </a:lnTo>
                  <a:lnTo>
                    <a:pt x="1392891" y="3621590"/>
                  </a:lnTo>
                  <a:lnTo>
                    <a:pt x="1387815" y="3614283"/>
                  </a:lnTo>
                  <a:lnTo>
                    <a:pt x="1382421" y="3623814"/>
                  </a:lnTo>
                  <a:lnTo>
                    <a:pt x="1372902" y="3629215"/>
                  </a:lnTo>
                  <a:lnTo>
                    <a:pt x="1371634" y="3623814"/>
                  </a:lnTo>
                  <a:lnTo>
                    <a:pt x="1364653" y="3633663"/>
                  </a:lnTo>
                  <a:lnTo>
                    <a:pt x="1360529" y="3640017"/>
                  </a:lnTo>
                  <a:lnTo>
                    <a:pt x="1351645" y="3622861"/>
                  </a:lnTo>
                  <a:lnTo>
                    <a:pt x="1353866" y="3611423"/>
                  </a:lnTo>
                  <a:lnTo>
                    <a:pt x="1343079" y="3620001"/>
                  </a:lnTo>
                  <a:lnTo>
                    <a:pt x="1332609" y="3615871"/>
                  </a:lnTo>
                  <a:lnTo>
                    <a:pt x="1326265" y="3603480"/>
                  </a:lnTo>
                  <a:lnTo>
                    <a:pt x="1317384" y="3570438"/>
                  </a:lnTo>
                  <a:lnTo>
                    <a:pt x="1325948" y="3541208"/>
                  </a:lnTo>
                  <a:lnTo>
                    <a:pt x="1334830" y="3527229"/>
                  </a:lnTo>
                  <a:lnTo>
                    <a:pt x="1341492" y="3513567"/>
                  </a:lnTo>
                  <a:lnTo>
                    <a:pt x="1352597" y="3504989"/>
                  </a:lnTo>
                  <a:lnTo>
                    <a:pt x="1372902" y="3506895"/>
                  </a:lnTo>
                  <a:lnTo>
                    <a:pt x="1381152" y="3499270"/>
                  </a:lnTo>
                  <a:lnTo>
                    <a:pt x="1371634" y="3502447"/>
                  </a:lnTo>
                  <a:lnTo>
                    <a:pt x="1363385" y="3497682"/>
                  </a:lnTo>
                  <a:lnTo>
                    <a:pt x="1351645" y="3495458"/>
                  </a:lnTo>
                  <a:lnTo>
                    <a:pt x="1335781" y="3492281"/>
                  </a:lnTo>
                  <a:lnTo>
                    <a:pt x="1330388" y="3484020"/>
                  </a:lnTo>
                  <a:lnTo>
                    <a:pt x="1324045" y="3498953"/>
                  </a:lnTo>
                  <a:lnTo>
                    <a:pt x="1315799" y="3512932"/>
                  </a:lnTo>
                  <a:lnTo>
                    <a:pt x="1295812" y="3513885"/>
                  </a:lnTo>
                  <a:lnTo>
                    <a:pt x="1292640" y="3508484"/>
                  </a:lnTo>
                  <a:lnTo>
                    <a:pt x="1283124" y="3520239"/>
                  </a:lnTo>
                  <a:lnTo>
                    <a:pt x="1262187" y="3526911"/>
                  </a:lnTo>
                  <a:lnTo>
                    <a:pt x="1251719" y="3515156"/>
                  </a:lnTo>
                  <a:lnTo>
                    <a:pt x="1249180" y="3506895"/>
                  </a:lnTo>
                  <a:lnTo>
                    <a:pt x="1243152" y="3514203"/>
                  </a:lnTo>
                  <a:lnTo>
                    <a:pt x="1253623" y="3533266"/>
                  </a:lnTo>
                  <a:lnTo>
                    <a:pt x="1245054" y="3545021"/>
                  </a:lnTo>
                  <a:lnTo>
                    <a:pt x="1230463" y="3544068"/>
                  </a:lnTo>
                  <a:lnTo>
                    <a:pt x="1221898" y="3539620"/>
                  </a:lnTo>
                  <a:lnTo>
                    <a:pt x="1210160" y="3515474"/>
                  </a:lnTo>
                  <a:lnTo>
                    <a:pt x="1191125" y="3522463"/>
                  </a:lnTo>
                  <a:lnTo>
                    <a:pt x="1193663" y="3538984"/>
                  </a:lnTo>
                  <a:lnTo>
                    <a:pt x="1203181" y="3547563"/>
                  </a:lnTo>
                  <a:lnTo>
                    <a:pt x="1203181" y="3554870"/>
                  </a:lnTo>
                  <a:lnTo>
                    <a:pt x="1189222" y="3547563"/>
                  </a:lnTo>
                  <a:lnTo>
                    <a:pt x="1181609" y="3526594"/>
                  </a:lnTo>
                  <a:lnTo>
                    <a:pt x="1165747" y="3516109"/>
                  </a:lnTo>
                  <a:lnTo>
                    <a:pt x="1162574" y="3505625"/>
                  </a:lnTo>
                  <a:lnTo>
                    <a:pt x="1169871" y="3495140"/>
                  </a:lnTo>
                  <a:lnTo>
                    <a:pt x="1177485" y="3496729"/>
                  </a:lnTo>
                  <a:lnTo>
                    <a:pt x="1183830" y="3510708"/>
                  </a:lnTo>
                  <a:lnTo>
                    <a:pt x="1187002" y="3507531"/>
                  </a:lnTo>
                  <a:lnTo>
                    <a:pt x="1180022" y="3484338"/>
                  </a:lnTo>
                  <a:lnTo>
                    <a:pt x="1186367" y="3466546"/>
                  </a:lnTo>
                  <a:lnTo>
                    <a:pt x="1202229" y="3426196"/>
                  </a:lnTo>
                  <a:lnTo>
                    <a:pt x="1207939" y="3419842"/>
                  </a:lnTo>
                  <a:lnTo>
                    <a:pt x="1212381" y="3402685"/>
                  </a:lnTo>
                  <a:lnTo>
                    <a:pt x="1199691" y="3396649"/>
                  </a:lnTo>
                  <a:lnTo>
                    <a:pt x="1198422" y="3388071"/>
                  </a:lnTo>
                  <a:lnTo>
                    <a:pt x="1190809" y="3370600"/>
                  </a:lnTo>
                  <a:lnTo>
                    <a:pt x="1190809" y="3354714"/>
                  </a:lnTo>
                  <a:lnTo>
                    <a:pt x="1203181" y="3331203"/>
                  </a:lnTo>
                  <a:lnTo>
                    <a:pt x="1212698" y="3335335"/>
                  </a:lnTo>
                  <a:lnTo>
                    <a:pt x="1223166" y="3330249"/>
                  </a:lnTo>
                  <a:lnTo>
                    <a:pt x="1224436" y="3327073"/>
                  </a:lnTo>
                  <a:lnTo>
                    <a:pt x="1198739" y="3324849"/>
                  </a:lnTo>
                  <a:lnTo>
                    <a:pt x="1188905" y="3297525"/>
                  </a:lnTo>
                  <a:cubicBezTo>
                    <a:pt x="1189011" y="3305362"/>
                    <a:pt x="1189116" y="3313200"/>
                    <a:pt x="1189222" y="3321037"/>
                  </a:cubicBezTo>
                  <a:lnTo>
                    <a:pt x="1187319" y="3331521"/>
                  </a:lnTo>
                  <a:lnTo>
                    <a:pt x="1176850" y="3334699"/>
                  </a:lnTo>
                  <a:lnTo>
                    <a:pt x="1170506" y="3332474"/>
                  </a:lnTo>
                  <a:lnTo>
                    <a:pt x="1166381" y="3340101"/>
                  </a:lnTo>
                  <a:lnTo>
                    <a:pt x="1157816" y="3331521"/>
                  </a:lnTo>
                  <a:lnTo>
                    <a:pt x="1157498" y="3321037"/>
                  </a:lnTo>
                  <a:lnTo>
                    <a:pt x="1173995" y="3287358"/>
                  </a:lnTo>
                  <a:lnTo>
                    <a:pt x="1175264" y="3277827"/>
                  </a:lnTo>
                  <a:lnTo>
                    <a:pt x="1148933" y="3315000"/>
                  </a:lnTo>
                  <a:lnTo>
                    <a:pt x="1144808" y="3311823"/>
                  </a:lnTo>
                  <a:lnTo>
                    <a:pt x="1139733" y="3326755"/>
                  </a:lnTo>
                  <a:lnTo>
                    <a:pt x="1147346" y="3336923"/>
                  </a:lnTo>
                  <a:lnTo>
                    <a:pt x="1154643" y="3346454"/>
                  </a:lnTo>
                  <a:lnTo>
                    <a:pt x="1151471" y="3362341"/>
                  </a:lnTo>
                  <a:lnTo>
                    <a:pt x="1143540" y="3374096"/>
                  </a:lnTo>
                  <a:lnTo>
                    <a:pt x="1137512" y="3404592"/>
                  </a:lnTo>
                  <a:lnTo>
                    <a:pt x="1134340" y="3421430"/>
                  </a:lnTo>
                  <a:lnTo>
                    <a:pt x="1128312" y="3441764"/>
                  </a:lnTo>
                  <a:lnTo>
                    <a:pt x="1117526" y="3446848"/>
                  </a:lnTo>
                  <a:lnTo>
                    <a:pt x="1105787" y="3446848"/>
                  </a:lnTo>
                  <a:lnTo>
                    <a:pt x="1101663" y="3432550"/>
                  </a:lnTo>
                  <a:lnTo>
                    <a:pt x="1107691" y="3416665"/>
                  </a:lnTo>
                  <a:lnTo>
                    <a:pt x="1118160" y="3395378"/>
                  </a:lnTo>
                  <a:lnTo>
                    <a:pt x="1128629" y="3369647"/>
                  </a:lnTo>
                  <a:lnTo>
                    <a:pt x="1128629" y="3362341"/>
                  </a:lnTo>
                  <a:lnTo>
                    <a:pt x="1117842" y="3365834"/>
                  </a:lnTo>
                  <a:lnTo>
                    <a:pt x="1115939" y="3358527"/>
                  </a:lnTo>
                  <a:lnTo>
                    <a:pt x="1122919" y="3348995"/>
                  </a:lnTo>
                  <a:lnTo>
                    <a:pt x="1127043" y="3328663"/>
                  </a:lnTo>
                  <a:lnTo>
                    <a:pt x="1117526" y="3330886"/>
                  </a:lnTo>
                  <a:lnTo>
                    <a:pt x="1124505" y="3315000"/>
                  </a:lnTo>
                  <a:lnTo>
                    <a:pt x="1133070" y="3302291"/>
                  </a:lnTo>
                  <a:lnTo>
                    <a:pt x="1138463" y="3290852"/>
                  </a:lnTo>
                  <a:lnTo>
                    <a:pt x="1126409" y="3277191"/>
                  </a:lnTo>
                  <a:lnTo>
                    <a:pt x="1126409" y="3265435"/>
                  </a:lnTo>
                  <a:lnTo>
                    <a:pt x="1142270" y="3262260"/>
                  </a:lnTo>
                  <a:lnTo>
                    <a:pt x="1141319" y="3252727"/>
                  </a:lnTo>
                  <a:lnTo>
                    <a:pt x="1146712" y="3254634"/>
                  </a:lnTo>
                  <a:lnTo>
                    <a:pt x="1145126" y="3241924"/>
                  </a:lnTo>
                  <a:lnTo>
                    <a:pt x="1162257" y="3228261"/>
                  </a:lnTo>
                  <a:lnTo>
                    <a:pt x="1159085" y="3221908"/>
                  </a:lnTo>
                  <a:lnTo>
                    <a:pt x="1162891" y="3213329"/>
                  </a:lnTo>
                  <a:lnTo>
                    <a:pt x="1158450" y="3202844"/>
                  </a:lnTo>
                  <a:lnTo>
                    <a:pt x="1156546" y="3201890"/>
                  </a:lnTo>
                  <a:lnTo>
                    <a:pt x="1145126" y="3210469"/>
                  </a:lnTo>
                  <a:lnTo>
                    <a:pt x="1145126" y="3224449"/>
                  </a:lnTo>
                  <a:lnTo>
                    <a:pt x="1130215" y="3234934"/>
                  </a:lnTo>
                  <a:lnTo>
                    <a:pt x="1125457" y="3243513"/>
                  </a:lnTo>
                  <a:lnTo>
                    <a:pt x="1113719" y="3242242"/>
                  </a:lnTo>
                  <a:lnTo>
                    <a:pt x="1103884" y="3231121"/>
                  </a:lnTo>
                  <a:lnTo>
                    <a:pt x="1091194" y="3223496"/>
                  </a:lnTo>
                  <a:lnTo>
                    <a:pt x="1092463" y="3210787"/>
                  </a:lnTo>
                  <a:lnTo>
                    <a:pt x="1108008" y="3205703"/>
                  </a:lnTo>
                  <a:lnTo>
                    <a:pt x="1091511" y="3203480"/>
                  </a:lnTo>
                  <a:cubicBezTo>
                    <a:pt x="1091300" y="3205492"/>
                    <a:pt x="1091088" y="3207504"/>
                    <a:pt x="1090877" y="3209516"/>
                  </a:cubicBezTo>
                  <a:lnTo>
                    <a:pt x="1082628" y="3212375"/>
                  </a:lnTo>
                  <a:lnTo>
                    <a:pt x="1066766" y="3204750"/>
                  </a:lnTo>
                  <a:lnTo>
                    <a:pt x="1067718" y="3197444"/>
                  </a:lnTo>
                  <a:lnTo>
                    <a:pt x="1088022" y="3193312"/>
                  </a:lnTo>
                  <a:lnTo>
                    <a:pt x="1098491" y="3195854"/>
                  </a:lnTo>
                  <a:lnTo>
                    <a:pt x="1107057" y="3194901"/>
                  </a:lnTo>
                  <a:lnTo>
                    <a:pt x="1108643" y="3183146"/>
                  </a:lnTo>
                  <a:lnTo>
                    <a:pt x="1099126" y="3170755"/>
                  </a:lnTo>
                  <a:lnTo>
                    <a:pt x="1103249" y="3157411"/>
                  </a:lnTo>
                  <a:lnTo>
                    <a:pt x="1123236" y="3154870"/>
                  </a:lnTo>
                  <a:lnTo>
                    <a:pt x="1104201" y="3145338"/>
                  </a:lnTo>
                  <a:lnTo>
                    <a:pt x="1119112" y="3135807"/>
                  </a:lnTo>
                  <a:lnTo>
                    <a:pt x="1131802" y="3142162"/>
                  </a:lnTo>
                  <a:lnTo>
                    <a:pt x="1116891" y="3125323"/>
                  </a:lnTo>
                  <a:lnTo>
                    <a:pt x="1122919" y="3116745"/>
                  </a:lnTo>
                  <a:lnTo>
                    <a:pt x="1139733" y="3113568"/>
                  </a:lnTo>
                  <a:lnTo>
                    <a:pt x="1141002" y="3108167"/>
                  </a:lnTo>
                  <a:lnTo>
                    <a:pt x="1123870" y="3102131"/>
                  </a:lnTo>
                  <a:lnTo>
                    <a:pt x="1147981" y="3086881"/>
                  </a:lnTo>
                  <a:lnTo>
                    <a:pt x="1126091" y="3094823"/>
                  </a:lnTo>
                  <a:lnTo>
                    <a:pt x="1126091" y="3086245"/>
                  </a:lnTo>
                  <a:lnTo>
                    <a:pt x="1114353" y="3102131"/>
                  </a:lnTo>
                  <a:lnTo>
                    <a:pt x="1100711" y="3083385"/>
                  </a:lnTo>
                  <a:lnTo>
                    <a:pt x="1095953" y="3062099"/>
                  </a:lnTo>
                  <a:lnTo>
                    <a:pt x="1104518" y="3057969"/>
                  </a:lnTo>
                  <a:lnTo>
                    <a:pt x="1122601" y="3068136"/>
                  </a:lnTo>
                  <a:lnTo>
                    <a:pt x="1134340" y="3067183"/>
                  </a:lnTo>
                  <a:lnTo>
                    <a:pt x="1121332" y="3062099"/>
                  </a:lnTo>
                  <a:lnTo>
                    <a:pt x="1101981" y="3038271"/>
                  </a:lnTo>
                  <a:lnTo>
                    <a:pt x="1106422" y="3031599"/>
                  </a:lnTo>
                  <a:lnTo>
                    <a:pt x="1114670" y="3030329"/>
                  </a:lnTo>
                  <a:lnTo>
                    <a:pt x="1100077" y="3010631"/>
                  </a:lnTo>
                  <a:lnTo>
                    <a:pt x="1108960" y="3001100"/>
                  </a:lnTo>
                  <a:lnTo>
                    <a:pt x="1121967" y="3001100"/>
                  </a:lnTo>
                  <a:lnTo>
                    <a:pt x="1145126" y="3001735"/>
                  </a:lnTo>
                  <a:lnTo>
                    <a:pt x="1141002" y="2996334"/>
                  </a:lnTo>
                  <a:lnTo>
                    <a:pt x="1144174" y="2992204"/>
                  </a:lnTo>
                  <a:lnTo>
                    <a:pt x="1156864" y="3000464"/>
                  </a:lnTo>
                  <a:lnTo>
                    <a:pt x="1160988" y="2996334"/>
                  </a:lnTo>
                  <a:lnTo>
                    <a:pt x="1150519" y="2978543"/>
                  </a:lnTo>
                  <a:lnTo>
                    <a:pt x="1136243" y="2967105"/>
                  </a:lnTo>
                  <a:lnTo>
                    <a:pt x="1136243" y="2960751"/>
                  </a:lnTo>
                  <a:lnTo>
                    <a:pt x="1143857" y="2958526"/>
                  </a:lnTo>
                  <a:lnTo>
                    <a:pt x="1153374" y="2963928"/>
                  </a:lnTo>
                  <a:lnTo>
                    <a:pt x="1155277" y="2958526"/>
                  </a:lnTo>
                  <a:lnTo>
                    <a:pt x="1147029" y="2943593"/>
                  </a:lnTo>
                  <a:lnTo>
                    <a:pt x="1156229" y="2935012"/>
                  </a:lnTo>
                  <a:lnTo>
                    <a:pt x="1166699" y="2928659"/>
                  </a:lnTo>
                  <a:lnTo>
                    <a:pt x="1181609" y="2937873"/>
                  </a:lnTo>
                  <a:lnTo>
                    <a:pt x="1181609" y="2931834"/>
                  </a:lnTo>
                  <a:lnTo>
                    <a:pt x="1163526" y="2922306"/>
                  </a:lnTo>
                  <a:lnTo>
                    <a:pt x="1161305" y="2911186"/>
                  </a:lnTo>
                  <a:cubicBezTo>
                    <a:pt x="1161622" y="2907267"/>
                    <a:pt x="1161940" y="2903349"/>
                    <a:pt x="1162257" y="2899430"/>
                  </a:cubicBezTo>
                  <a:lnTo>
                    <a:pt x="1174947" y="2882275"/>
                  </a:lnTo>
                  <a:lnTo>
                    <a:pt x="1176850" y="2869567"/>
                  </a:lnTo>
                  <a:lnTo>
                    <a:pt x="1181926" y="2869567"/>
                  </a:lnTo>
                  <a:lnTo>
                    <a:pt x="1192395" y="2865437"/>
                  </a:lnTo>
                  <a:lnTo>
                    <a:pt x="1202229" y="2871474"/>
                  </a:lnTo>
                  <a:lnTo>
                    <a:pt x="1213649" y="2881003"/>
                  </a:lnTo>
                  <a:lnTo>
                    <a:pt x="1216822" y="2874650"/>
                  </a:lnTo>
                  <a:lnTo>
                    <a:pt x="1224436" y="2874650"/>
                  </a:lnTo>
                  <a:lnTo>
                    <a:pt x="1233952" y="2881639"/>
                  </a:lnTo>
                  <a:lnTo>
                    <a:pt x="1241249" y="2885769"/>
                  </a:lnTo>
                  <a:lnTo>
                    <a:pt x="1253941" y="2879415"/>
                  </a:lnTo>
                  <a:lnTo>
                    <a:pt x="1279635" y="2869567"/>
                  </a:lnTo>
                  <a:lnTo>
                    <a:pt x="1295496" y="2879097"/>
                  </a:lnTo>
                  <a:lnTo>
                    <a:pt x="1311040" y="2868614"/>
                  </a:lnTo>
                  <a:close/>
                  <a:moveTo>
                    <a:pt x="3854360" y="2852734"/>
                  </a:moveTo>
                  <a:lnTo>
                    <a:pt x="3865180" y="2862282"/>
                  </a:lnTo>
                  <a:lnTo>
                    <a:pt x="3876638" y="2875649"/>
                  </a:lnTo>
                  <a:cubicBezTo>
                    <a:pt x="3876426" y="2878832"/>
                    <a:pt x="3876213" y="2882015"/>
                    <a:pt x="3876001" y="2885198"/>
                  </a:cubicBezTo>
                  <a:lnTo>
                    <a:pt x="3865499" y="2882333"/>
                  </a:lnTo>
                  <a:lnTo>
                    <a:pt x="3855951" y="2890927"/>
                  </a:lnTo>
                  <a:lnTo>
                    <a:pt x="3847358" y="2901431"/>
                  </a:lnTo>
                  <a:lnTo>
                    <a:pt x="3832718" y="2908115"/>
                  </a:lnTo>
                  <a:lnTo>
                    <a:pt x="3829536" y="2924031"/>
                  </a:lnTo>
                  <a:lnTo>
                    <a:pt x="3797710" y="2916709"/>
                  </a:lnTo>
                  <a:lnTo>
                    <a:pt x="3790390" y="2923077"/>
                  </a:lnTo>
                  <a:lnTo>
                    <a:pt x="3787526" y="2947269"/>
                  </a:lnTo>
                  <a:lnTo>
                    <a:pt x="3764293" y="2978145"/>
                  </a:lnTo>
                  <a:lnTo>
                    <a:pt x="3751562" y="2960319"/>
                  </a:lnTo>
                  <a:lnTo>
                    <a:pt x="3758564" y="2947588"/>
                  </a:lnTo>
                  <a:lnTo>
                    <a:pt x="3777978" y="2940264"/>
                  </a:lnTo>
                  <a:lnTo>
                    <a:pt x="3778933" y="2933896"/>
                  </a:lnTo>
                  <a:lnTo>
                    <a:pt x="3755063" y="2912890"/>
                  </a:lnTo>
                  <a:lnTo>
                    <a:pt x="3743288" y="2896019"/>
                  </a:lnTo>
                  <a:lnTo>
                    <a:pt x="3761428" y="2894747"/>
                  </a:lnTo>
                  <a:lnTo>
                    <a:pt x="3746152" y="2870875"/>
                  </a:lnTo>
                  <a:lnTo>
                    <a:pt x="3751562" y="2865465"/>
                  </a:lnTo>
                  <a:lnTo>
                    <a:pt x="3772886" y="2879787"/>
                  </a:lnTo>
                  <a:lnTo>
                    <a:pt x="3775114" y="2869284"/>
                  </a:lnTo>
                  <a:lnTo>
                    <a:pt x="3789753" y="2876604"/>
                  </a:lnTo>
                  <a:lnTo>
                    <a:pt x="3779251" y="2869284"/>
                  </a:lnTo>
                  <a:lnTo>
                    <a:pt x="3802165" y="2853370"/>
                  </a:lnTo>
                  <a:lnTo>
                    <a:pt x="3818397" y="2857190"/>
                  </a:lnTo>
                  <a:close/>
                  <a:moveTo>
                    <a:pt x="3881509" y="2838447"/>
                  </a:moveTo>
                  <a:lnTo>
                    <a:pt x="3889338" y="2856748"/>
                  </a:lnTo>
                  <a:lnTo>
                    <a:pt x="3879552" y="2865433"/>
                  </a:lnTo>
                  <a:lnTo>
                    <a:pt x="3866503" y="2857058"/>
                  </a:lnTo>
                  <a:lnTo>
                    <a:pt x="3865525" y="2845582"/>
                  </a:lnTo>
                  <a:close/>
                  <a:moveTo>
                    <a:pt x="1378190" y="2819397"/>
                  </a:moveTo>
                  <a:lnTo>
                    <a:pt x="1384271" y="2826202"/>
                  </a:lnTo>
                  <a:lnTo>
                    <a:pt x="1377514" y="2838446"/>
                  </a:lnTo>
                  <a:lnTo>
                    <a:pt x="1370758" y="2834024"/>
                  </a:lnTo>
                  <a:lnTo>
                    <a:pt x="1368393" y="2823820"/>
                  </a:lnTo>
                  <a:close/>
                  <a:moveTo>
                    <a:pt x="1342224" y="2803518"/>
                  </a:moveTo>
                  <a:lnTo>
                    <a:pt x="1357279" y="2821795"/>
                  </a:lnTo>
                  <a:lnTo>
                    <a:pt x="1344734" y="2828923"/>
                  </a:lnTo>
                  <a:lnTo>
                    <a:pt x="1331875" y="2819010"/>
                  </a:lnTo>
                  <a:lnTo>
                    <a:pt x="1331875" y="2809712"/>
                  </a:lnTo>
                  <a:close/>
                  <a:moveTo>
                    <a:pt x="3807906" y="2778119"/>
                  </a:moveTo>
                  <a:lnTo>
                    <a:pt x="3833399" y="2780025"/>
                  </a:lnTo>
                  <a:lnTo>
                    <a:pt x="3843278" y="2793676"/>
                  </a:lnTo>
                  <a:lnTo>
                    <a:pt x="3849651" y="2810504"/>
                  </a:lnTo>
                  <a:lnTo>
                    <a:pt x="3844552" y="2813998"/>
                  </a:lnTo>
                  <a:lnTo>
                    <a:pt x="3839135" y="2808599"/>
                  </a:lnTo>
                  <a:lnTo>
                    <a:pt x="3830531" y="2814950"/>
                  </a:lnTo>
                  <a:lnTo>
                    <a:pt x="3823521" y="2827653"/>
                  </a:lnTo>
                  <a:lnTo>
                    <a:pt x="3817147" y="2838447"/>
                  </a:lnTo>
                  <a:lnTo>
                    <a:pt x="3804401" y="2838447"/>
                  </a:lnTo>
                  <a:lnTo>
                    <a:pt x="3793566" y="2829241"/>
                  </a:lnTo>
                  <a:lnTo>
                    <a:pt x="3795478" y="2813362"/>
                  </a:lnTo>
                  <a:lnTo>
                    <a:pt x="3778908" y="2810187"/>
                  </a:lnTo>
                  <a:lnTo>
                    <a:pt x="3765843" y="2808281"/>
                  </a:lnTo>
                  <a:lnTo>
                    <a:pt x="3762338" y="2800976"/>
                  </a:lnTo>
                  <a:lnTo>
                    <a:pt x="3780501" y="2795579"/>
                  </a:lnTo>
                  <a:lnTo>
                    <a:pt x="3793248" y="2795262"/>
                  </a:lnTo>
                  <a:lnTo>
                    <a:pt x="3802808" y="2786692"/>
                  </a:lnTo>
                  <a:close/>
                  <a:moveTo>
                    <a:pt x="1396971" y="2773356"/>
                  </a:moveTo>
                  <a:lnTo>
                    <a:pt x="1389329" y="2781295"/>
                  </a:lnTo>
                  <a:lnTo>
                    <a:pt x="1382682" y="2776589"/>
                  </a:lnTo>
                  <a:close/>
                  <a:moveTo>
                    <a:pt x="2732096" y="2773211"/>
                  </a:moveTo>
                  <a:lnTo>
                    <a:pt x="2750156" y="2804578"/>
                  </a:lnTo>
                  <a:lnTo>
                    <a:pt x="2750581" y="2804292"/>
                  </a:lnTo>
                  <a:lnTo>
                    <a:pt x="2732780" y="2773363"/>
                  </a:lnTo>
                  <a:close/>
                  <a:moveTo>
                    <a:pt x="3884258" y="2770182"/>
                  </a:moveTo>
                  <a:lnTo>
                    <a:pt x="3886163" y="2783610"/>
                  </a:lnTo>
                  <a:lnTo>
                    <a:pt x="3875685" y="2782673"/>
                  </a:lnTo>
                  <a:cubicBezTo>
                    <a:pt x="3875579" y="2782985"/>
                    <a:pt x="3875474" y="2783298"/>
                    <a:pt x="3875368" y="2783610"/>
                  </a:cubicBezTo>
                  <a:lnTo>
                    <a:pt x="3874098" y="2785484"/>
                  </a:lnTo>
                  <a:lnTo>
                    <a:pt x="3872510" y="2787358"/>
                  </a:lnTo>
                  <a:lnTo>
                    <a:pt x="3871240" y="2788607"/>
                  </a:lnTo>
                  <a:lnTo>
                    <a:pt x="3870288" y="2788920"/>
                  </a:lnTo>
                  <a:lnTo>
                    <a:pt x="3869653" y="2789232"/>
                  </a:lnTo>
                  <a:lnTo>
                    <a:pt x="3869335" y="2788920"/>
                  </a:lnTo>
                  <a:lnTo>
                    <a:pt x="3868065" y="2787983"/>
                  </a:lnTo>
                  <a:lnTo>
                    <a:pt x="3866795" y="2786421"/>
                  </a:lnTo>
                  <a:lnTo>
                    <a:pt x="3866160" y="2784860"/>
                  </a:lnTo>
                  <a:lnTo>
                    <a:pt x="3864573" y="2781112"/>
                  </a:lnTo>
                  <a:lnTo>
                    <a:pt x="3863938" y="2779863"/>
                  </a:lnTo>
                  <a:lnTo>
                    <a:pt x="3866160" y="2771431"/>
                  </a:lnTo>
                  <a:close/>
                  <a:moveTo>
                    <a:pt x="1338644" y="2765421"/>
                  </a:moveTo>
                  <a:lnTo>
                    <a:pt x="1354715" y="2768237"/>
                  </a:lnTo>
                  <a:lnTo>
                    <a:pt x="1360499" y="2776688"/>
                  </a:lnTo>
                  <a:lnTo>
                    <a:pt x="1357286" y="2788270"/>
                  </a:lnTo>
                  <a:lnTo>
                    <a:pt x="1363714" y="2796720"/>
                  </a:lnTo>
                  <a:lnTo>
                    <a:pt x="1379783" y="2783575"/>
                  </a:lnTo>
                  <a:lnTo>
                    <a:pt x="1389426" y="2792027"/>
                  </a:lnTo>
                  <a:lnTo>
                    <a:pt x="1395855" y="2797346"/>
                  </a:lnTo>
                  <a:lnTo>
                    <a:pt x="1409674" y="2792965"/>
                  </a:lnTo>
                  <a:lnTo>
                    <a:pt x="1404532" y="2806422"/>
                  </a:lnTo>
                  <a:lnTo>
                    <a:pt x="1389426" y="2809869"/>
                  </a:lnTo>
                  <a:lnTo>
                    <a:pt x="1382998" y="2792027"/>
                  </a:lnTo>
                  <a:lnTo>
                    <a:pt x="1357286" y="2807990"/>
                  </a:lnTo>
                  <a:lnTo>
                    <a:pt x="1349572" y="2801727"/>
                  </a:lnTo>
                  <a:lnTo>
                    <a:pt x="1338965" y="2800786"/>
                  </a:lnTo>
                  <a:lnTo>
                    <a:pt x="1330289" y="2789522"/>
                  </a:lnTo>
                  <a:close/>
                  <a:moveTo>
                    <a:pt x="4266528" y="2764378"/>
                  </a:moveTo>
                  <a:lnTo>
                    <a:pt x="4255416" y="2776749"/>
                  </a:lnTo>
                  <a:lnTo>
                    <a:pt x="4246843" y="2786583"/>
                  </a:lnTo>
                  <a:lnTo>
                    <a:pt x="4240493" y="2794194"/>
                  </a:lnTo>
                  <a:lnTo>
                    <a:pt x="4238588" y="2797365"/>
                  </a:lnTo>
                  <a:lnTo>
                    <a:pt x="4237001" y="2801168"/>
                  </a:lnTo>
                  <a:lnTo>
                    <a:pt x="4236048" y="2805297"/>
                  </a:lnTo>
                  <a:cubicBezTo>
                    <a:pt x="4235836" y="2806776"/>
                    <a:pt x="4235625" y="2808256"/>
                    <a:pt x="4235413" y="2809735"/>
                  </a:cubicBezTo>
                  <a:cubicBezTo>
                    <a:pt x="4235201" y="2811957"/>
                    <a:pt x="4234990" y="2814178"/>
                    <a:pt x="4234778" y="2816400"/>
                  </a:cubicBezTo>
                  <a:cubicBezTo>
                    <a:pt x="4234672" y="2817457"/>
                    <a:pt x="4234567" y="2818515"/>
                    <a:pt x="4234461" y="2819572"/>
                  </a:cubicBezTo>
                  <a:lnTo>
                    <a:pt x="4254146" y="2828459"/>
                  </a:lnTo>
                  <a:lnTo>
                    <a:pt x="4251606" y="2849076"/>
                  </a:lnTo>
                  <a:lnTo>
                    <a:pt x="4262401" y="2891579"/>
                  </a:lnTo>
                  <a:lnTo>
                    <a:pt x="4276371" y="2915372"/>
                  </a:lnTo>
                  <a:lnTo>
                    <a:pt x="4285578" y="2923936"/>
                  </a:lnTo>
                  <a:lnTo>
                    <a:pt x="4290658" y="2940748"/>
                  </a:lnTo>
                  <a:lnTo>
                    <a:pt x="4301453" y="2941065"/>
                  </a:lnTo>
                  <a:lnTo>
                    <a:pt x="4301578" y="2941217"/>
                  </a:lnTo>
                  <a:lnTo>
                    <a:pt x="4306221" y="2941461"/>
                  </a:lnTo>
                  <a:lnTo>
                    <a:pt x="4319241" y="2956380"/>
                  </a:lnTo>
                  <a:lnTo>
                    <a:pt x="4323369" y="2975426"/>
                  </a:lnTo>
                  <a:lnTo>
                    <a:pt x="4340199" y="2977966"/>
                  </a:lnTo>
                  <a:lnTo>
                    <a:pt x="4348773" y="2967807"/>
                  </a:lnTo>
                  <a:cubicBezTo>
                    <a:pt x="4348667" y="2962093"/>
                    <a:pt x="4348562" y="2956380"/>
                    <a:pt x="4348456" y="2950666"/>
                  </a:cubicBezTo>
                  <a:lnTo>
                    <a:pt x="4341787" y="2924319"/>
                  </a:lnTo>
                  <a:lnTo>
                    <a:pt x="4330990" y="2916701"/>
                  </a:lnTo>
                  <a:lnTo>
                    <a:pt x="4315112" y="2924002"/>
                  </a:lnTo>
                  <a:lnTo>
                    <a:pt x="4298282" y="2924319"/>
                  </a:lnTo>
                  <a:lnTo>
                    <a:pt x="4287803" y="2904956"/>
                  </a:lnTo>
                  <a:lnTo>
                    <a:pt x="4291296" y="2892258"/>
                  </a:lnTo>
                  <a:lnTo>
                    <a:pt x="4296059" y="2881148"/>
                  </a:lnTo>
                  <a:lnTo>
                    <a:pt x="4313525" y="2869719"/>
                  </a:lnTo>
                  <a:cubicBezTo>
                    <a:pt x="4313313" y="2860302"/>
                    <a:pt x="4313102" y="2850885"/>
                    <a:pt x="4312890" y="2841468"/>
                  </a:cubicBezTo>
                  <a:lnTo>
                    <a:pt x="4309396" y="2811629"/>
                  </a:lnTo>
                  <a:lnTo>
                    <a:pt x="4314477" y="2787822"/>
                  </a:lnTo>
                  <a:lnTo>
                    <a:pt x="4313842" y="2784012"/>
                  </a:lnTo>
                  <a:lnTo>
                    <a:pt x="4314747" y="2782557"/>
                  </a:lnTo>
                  <a:lnTo>
                    <a:pt x="4312883" y="2774845"/>
                  </a:lnTo>
                  <a:lnTo>
                    <a:pt x="4295421" y="2783093"/>
                  </a:lnTo>
                  <a:lnTo>
                    <a:pt x="4293833" y="2772624"/>
                  </a:lnTo>
                  <a:close/>
                  <a:moveTo>
                    <a:pt x="1361090" y="2755895"/>
                  </a:moveTo>
                  <a:lnTo>
                    <a:pt x="1374745" y="2758673"/>
                  </a:lnTo>
                  <a:lnTo>
                    <a:pt x="1365217" y="2767009"/>
                  </a:lnTo>
                  <a:lnTo>
                    <a:pt x="1358867" y="2760834"/>
                  </a:lnTo>
                  <a:close/>
                  <a:moveTo>
                    <a:pt x="1409438" y="2754306"/>
                  </a:moveTo>
                  <a:lnTo>
                    <a:pt x="1411262" y="2765420"/>
                  </a:lnTo>
                  <a:lnTo>
                    <a:pt x="1396971" y="2761379"/>
                  </a:lnTo>
                  <a:close/>
                  <a:moveTo>
                    <a:pt x="1423961" y="2730494"/>
                  </a:moveTo>
                  <a:lnTo>
                    <a:pt x="1419616" y="2737694"/>
                  </a:lnTo>
                  <a:lnTo>
                    <a:pt x="1398559" y="2752719"/>
                  </a:lnTo>
                  <a:cubicBezTo>
                    <a:pt x="1398782" y="2748545"/>
                    <a:pt x="1399004" y="2744372"/>
                    <a:pt x="1399227" y="2740198"/>
                  </a:cubicBezTo>
                  <a:lnTo>
                    <a:pt x="1410592" y="2730808"/>
                  </a:lnTo>
                  <a:close/>
                  <a:moveTo>
                    <a:pt x="1377050" y="2728907"/>
                  </a:moveTo>
                  <a:lnTo>
                    <a:pt x="1374767" y="2734996"/>
                  </a:lnTo>
                  <a:lnTo>
                    <a:pt x="1385859" y="2743825"/>
                  </a:lnTo>
                  <a:lnTo>
                    <a:pt x="1382923" y="2751131"/>
                  </a:lnTo>
                  <a:lnTo>
                    <a:pt x="1372483" y="2741391"/>
                  </a:lnTo>
                  <a:lnTo>
                    <a:pt x="1362043" y="2739260"/>
                  </a:lnTo>
                  <a:lnTo>
                    <a:pt x="1368241" y="2731039"/>
                  </a:lnTo>
                  <a:close/>
                  <a:moveTo>
                    <a:pt x="2164892" y="2724151"/>
                  </a:moveTo>
                  <a:lnTo>
                    <a:pt x="2168495" y="2736589"/>
                  </a:lnTo>
                  <a:lnTo>
                    <a:pt x="2163389" y="2754314"/>
                  </a:lnTo>
                  <a:lnTo>
                    <a:pt x="2157383" y="2749028"/>
                  </a:lnTo>
                  <a:lnTo>
                    <a:pt x="2160986" y="2729437"/>
                  </a:lnTo>
                  <a:close/>
                  <a:moveTo>
                    <a:pt x="4327488" y="2719966"/>
                  </a:moveTo>
                  <a:lnTo>
                    <a:pt x="4324631" y="2731387"/>
                  </a:lnTo>
                  <a:lnTo>
                    <a:pt x="4318281" y="2738683"/>
                  </a:lnTo>
                  <a:lnTo>
                    <a:pt x="4321773" y="2741538"/>
                  </a:lnTo>
                  <a:lnTo>
                    <a:pt x="4328442" y="2741272"/>
                  </a:lnTo>
                  <a:cubicBezTo>
                    <a:pt x="4328445" y="2741234"/>
                    <a:pt x="4328447" y="2741196"/>
                    <a:pt x="4328450" y="2741158"/>
                  </a:cubicBezTo>
                  <a:lnTo>
                    <a:pt x="4334483" y="2740523"/>
                  </a:lnTo>
                  <a:lnTo>
                    <a:pt x="4337341" y="2744333"/>
                  </a:lnTo>
                  <a:lnTo>
                    <a:pt x="4332578" y="2758299"/>
                  </a:lnTo>
                  <a:lnTo>
                    <a:pt x="4344962" y="2741476"/>
                  </a:lnTo>
                  <a:lnTo>
                    <a:pt x="4339564" y="2735126"/>
                  </a:lnTo>
                  <a:lnTo>
                    <a:pt x="4346233" y="2732904"/>
                  </a:lnTo>
                  <a:lnTo>
                    <a:pt x="4338929" y="2726874"/>
                  </a:lnTo>
                  <a:lnTo>
                    <a:pt x="4330355" y="2721794"/>
                  </a:lnTo>
                  <a:cubicBezTo>
                    <a:pt x="4330371" y="2721633"/>
                    <a:pt x="4330388" y="2721471"/>
                    <a:pt x="4330404" y="2721310"/>
                  </a:cubicBezTo>
                  <a:close/>
                  <a:moveTo>
                    <a:pt x="3421026" y="2717795"/>
                  </a:moveTo>
                  <a:lnTo>
                    <a:pt x="3419502" y="2733233"/>
                  </a:lnTo>
                  <a:lnTo>
                    <a:pt x="3412190" y="2746371"/>
                  </a:lnTo>
                  <a:lnTo>
                    <a:pt x="3403050" y="2734218"/>
                  </a:lnTo>
                  <a:lnTo>
                    <a:pt x="3396042" y="2735861"/>
                  </a:lnTo>
                  <a:lnTo>
                    <a:pt x="3390863" y="2722724"/>
                  </a:lnTo>
                  <a:lnTo>
                    <a:pt x="3403050" y="2724693"/>
                  </a:lnTo>
                  <a:close/>
                  <a:moveTo>
                    <a:pt x="3342285" y="2709858"/>
                  </a:moveTo>
                  <a:lnTo>
                    <a:pt x="3349588" y="2718830"/>
                  </a:lnTo>
                  <a:lnTo>
                    <a:pt x="3337840" y="2725733"/>
                  </a:lnTo>
                  <a:lnTo>
                    <a:pt x="3327363" y="2714687"/>
                  </a:lnTo>
                  <a:close/>
                  <a:moveTo>
                    <a:pt x="3433725" y="2679697"/>
                  </a:moveTo>
                  <a:lnTo>
                    <a:pt x="3429527" y="2689174"/>
                  </a:lnTo>
                  <a:lnTo>
                    <a:pt x="3426298" y="2696367"/>
                  </a:lnTo>
                  <a:lnTo>
                    <a:pt x="3424361" y="2701596"/>
                  </a:lnTo>
                  <a:lnTo>
                    <a:pt x="3424038" y="2701922"/>
                  </a:lnTo>
                  <a:lnTo>
                    <a:pt x="3423715" y="2701922"/>
                  </a:lnTo>
                  <a:lnTo>
                    <a:pt x="3422101" y="2701268"/>
                  </a:lnTo>
                  <a:lnTo>
                    <a:pt x="3420809" y="2699306"/>
                  </a:lnTo>
                  <a:lnTo>
                    <a:pt x="3418872" y="2697020"/>
                  </a:lnTo>
                  <a:lnTo>
                    <a:pt x="3415643" y="2692771"/>
                  </a:lnTo>
                  <a:lnTo>
                    <a:pt x="3414675" y="2690483"/>
                  </a:lnTo>
                  <a:close/>
                  <a:moveTo>
                    <a:pt x="2171036" y="2678115"/>
                  </a:moveTo>
                  <a:lnTo>
                    <a:pt x="2181830" y="2678115"/>
                  </a:lnTo>
                  <a:lnTo>
                    <a:pt x="2174210" y="2694674"/>
                  </a:lnTo>
                  <a:lnTo>
                    <a:pt x="2185958" y="2700844"/>
                  </a:lnTo>
                  <a:lnTo>
                    <a:pt x="2190720" y="2708312"/>
                  </a:lnTo>
                  <a:lnTo>
                    <a:pt x="2182149" y="2715780"/>
                  </a:lnTo>
                  <a:lnTo>
                    <a:pt x="2188498" y="2735262"/>
                  </a:lnTo>
                  <a:lnTo>
                    <a:pt x="2181194" y="2732015"/>
                  </a:lnTo>
                  <a:lnTo>
                    <a:pt x="2166272" y="2715130"/>
                  </a:lnTo>
                  <a:lnTo>
                    <a:pt x="2163733" y="2692401"/>
                  </a:lnTo>
                  <a:close/>
                  <a:moveTo>
                    <a:pt x="2164568" y="2619379"/>
                  </a:moveTo>
                  <a:lnTo>
                    <a:pt x="2170249" y="2620019"/>
                  </a:lnTo>
                  <a:lnTo>
                    <a:pt x="2179607" y="2637322"/>
                  </a:lnTo>
                  <a:lnTo>
                    <a:pt x="2175263" y="2654303"/>
                  </a:lnTo>
                  <a:lnTo>
                    <a:pt x="2160558" y="2630913"/>
                  </a:lnTo>
                  <a:close/>
                  <a:moveTo>
                    <a:pt x="2201425" y="2586041"/>
                  </a:moveTo>
                  <a:lnTo>
                    <a:pt x="2209771" y="2586041"/>
                  </a:lnTo>
                  <a:lnTo>
                    <a:pt x="2207915" y="2605552"/>
                  </a:lnTo>
                  <a:lnTo>
                    <a:pt x="2181644" y="2628902"/>
                  </a:lnTo>
                  <a:lnTo>
                    <a:pt x="2174844" y="2611949"/>
                  </a:lnTo>
                  <a:lnTo>
                    <a:pt x="2180100" y="2596276"/>
                  </a:lnTo>
                  <a:close/>
                  <a:moveTo>
                    <a:pt x="2148426" y="2586041"/>
                  </a:moveTo>
                  <a:lnTo>
                    <a:pt x="2154587" y="2587629"/>
                  </a:lnTo>
                  <a:lnTo>
                    <a:pt x="2166908" y="2597153"/>
                  </a:lnTo>
                  <a:lnTo>
                    <a:pt x="2158593" y="2609854"/>
                  </a:lnTo>
                  <a:lnTo>
                    <a:pt x="2152430" y="2613028"/>
                  </a:lnTo>
                  <a:lnTo>
                    <a:pt x="2146270" y="2598423"/>
                  </a:lnTo>
                  <a:close/>
                  <a:moveTo>
                    <a:pt x="3682894" y="2570157"/>
                  </a:moveTo>
                  <a:lnTo>
                    <a:pt x="3694076" y="2582121"/>
                  </a:lnTo>
                  <a:lnTo>
                    <a:pt x="3689417" y="2587620"/>
                  </a:lnTo>
                  <a:lnTo>
                    <a:pt x="3679788" y="2582121"/>
                  </a:lnTo>
                  <a:close/>
                  <a:moveTo>
                    <a:pt x="3730905" y="2559046"/>
                  </a:moveTo>
                  <a:lnTo>
                    <a:pt x="3735350" y="2566983"/>
                  </a:lnTo>
                  <a:lnTo>
                    <a:pt x="3733445" y="2579682"/>
                  </a:lnTo>
                  <a:lnTo>
                    <a:pt x="3722650" y="2562220"/>
                  </a:lnTo>
                  <a:close/>
                  <a:moveTo>
                    <a:pt x="3713237" y="2559046"/>
                  </a:moveTo>
                  <a:lnTo>
                    <a:pt x="3716301" y="2571115"/>
                  </a:lnTo>
                  <a:lnTo>
                    <a:pt x="3704965" y="2582856"/>
                  </a:lnTo>
                  <a:lnTo>
                    <a:pt x="3698838" y="2569810"/>
                  </a:lnTo>
                  <a:lnTo>
                    <a:pt x="3699757" y="2564591"/>
                  </a:lnTo>
                  <a:close/>
                  <a:moveTo>
                    <a:pt x="3751833" y="2544760"/>
                  </a:moveTo>
                  <a:lnTo>
                    <a:pt x="3757575" y="2551108"/>
                  </a:lnTo>
                  <a:lnTo>
                    <a:pt x="3756224" y="2566981"/>
                  </a:lnTo>
                  <a:lnTo>
                    <a:pt x="3748793" y="2573332"/>
                  </a:lnTo>
                  <a:lnTo>
                    <a:pt x="3741700" y="2562855"/>
                  </a:lnTo>
                  <a:close/>
                  <a:moveTo>
                    <a:pt x="3826834" y="2541584"/>
                  </a:moveTo>
                  <a:lnTo>
                    <a:pt x="3829013" y="2550995"/>
                  </a:lnTo>
                  <a:lnTo>
                    <a:pt x="3819052" y="2563541"/>
                  </a:lnTo>
                  <a:lnTo>
                    <a:pt x="3813760" y="2568873"/>
                  </a:lnTo>
                  <a:lnTo>
                    <a:pt x="3810648" y="2582361"/>
                  </a:lnTo>
                  <a:lnTo>
                    <a:pt x="3808780" y="2593970"/>
                  </a:lnTo>
                  <a:lnTo>
                    <a:pt x="3795395" y="2588949"/>
                  </a:lnTo>
                  <a:lnTo>
                    <a:pt x="3790103" y="2582361"/>
                  </a:lnTo>
                  <a:lnTo>
                    <a:pt x="3781388" y="2570128"/>
                  </a:lnTo>
                  <a:lnTo>
                    <a:pt x="3787925" y="2563854"/>
                  </a:lnTo>
                  <a:lnTo>
                    <a:pt x="3815939" y="2550995"/>
                  </a:lnTo>
                  <a:close/>
                  <a:moveTo>
                    <a:pt x="2138139" y="2532068"/>
                  </a:moveTo>
                  <a:lnTo>
                    <a:pt x="2144896" y="2548103"/>
                  </a:lnTo>
                  <a:lnTo>
                    <a:pt x="2152621" y="2563818"/>
                  </a:lnTo>
                  <a:lnTo>
                    <a:pt x="2132025" y="2553556"/>
                  </a:lnTo>
                  <a:lnTo>
                    <a:pt x="2128806" y="2539442"/>
                  </a:lnTo>
                  <a:close/>
                  <a:moveTo>
                    <a:pt x="3770127" y="2525711"/>
                  </a:moveTo>
                  <a:lnTo>
                    <a:pt x="3779801" y="2530439"/>
                  </a:lnTo>
                  <a:lnTo>
                    <a:pt x="3779801" y="2539220"/>
                  </a:lnTo>
                  <a:lnTo>
                    <a:pt x="3769482" y="2541584"/>
                  </a:lnTo>
                  <a:lnTo>
                    <a:pt x="3759163" y="2530439"/>
                  </a:lnTo>
                  <a:close/>
                  <a:moveTo>
                    <a:pt x="1526042" y="2514597"/>
                  </a:moveTo>
                  <a:lnTo>
                    <a:pt x="1532424" y="2520947"/>
                  </a:lnTo>
                  <a:lnTo>
                    <a:pt x="1541994" y="2516503"/>
                  </a:lnTo>
                  <a:lnTo>
                    <a:pt x="1549652" y="2522534"/>
                  </a:lnTo>
                  <a:lnTo>
                    <a:pt x="1540399" y="2528884"/>
                  </a:lnTo>
                  <a:lnTo>
                    <a:pt x="1547738" y="2543806"/>
                  </a:lnTo>
                  <a:lnTo>
                    <a:pt x="1540399" y="2547933"/>
                  </a:lnTo>
                  <a:lnTo>
                    <a:pt x="1539123" y="2555552"/>
                  </a:lnTo>
                  <a:lnTo>
                    <a:pt x="1557308" y="2564759"/>
                  </a:lnTo>
                  <a:lnTo>
                    <a:pt x="1554436" y="2573331"/>
                  </a:lnTo>
                  <a:lnTo>
                    <a:pt x="1550289" y="2567934"/>
                  </a:lnTo>
                  <a:lnTo>
                    <a:pt x="1544866" y="2576505"/>
                  </a:lnTo>
                  <a:lnTo>
                    <a:pt x="1544866" y="2598732"/>
                  </a:lnTo>
                  <a:lnTo>
                    <a:pt x="1535614" y="2612385"/>
                  </a:lnTo>
                  <a:lnTo>
                    <a:pt x="1530190" y="2627309"/>
                  </a:lnTo>
                  <a:lnTo>
                    <a:pt x="1518705" y="2620005"/>
                  </a:lnTo>
                  <a:lnTo>
                    <a:pt x="1529870" y="2595556"/>
                  </a:lnTo>
                  <a:lnTo>
                    <a:pt x="1532104" y="2571426"/>
                  </a:lnTo>
                  <a:lnTo>
                    <a:pt x="1531147" y="2564124"/>
                  </a:lnTo>
                  <a:lnTo>
                    <a:pt x="1522534" y="2562855"/>
                  </a:lnTo>
                  <a:lnTo>
                    <a:pt x="1510728" y="2578728"/>
                  </a:lnTo>
                  <a:lnTo>
                    <a:pt x="1490631" y="2561267"/>
                  </a:lnTo>
                  <a:cubicBezTo>
                    <a:pt x="1490950" y="2557669"/>
                    <a:pt x="1491268" y="2554070"/>
                    <a:pt x="1491587" y="2550472"/>
                  </a:cubicBezTo>
                  <a:lnTo>
                    <a:pt x="1513604" y="2544123"/>
                  </a:lnTo>
                  <a:lnTo>
                    <a:pt x="1519023" y="2550472"/>
                  </a:lnTo>
                  <a:lnTo>
                    <a:pt x="1520938" y="2544123"/>
                  </a:lnTo>
                  <a:lnTo>
                    <a:pt x="1516791" y="2536822"/>
                  </a:lnTo>
                  <a:lnTo>
                    <a:pt x="1520938" y="2521900"/>
                  </a:lnTo>
                  <a:close/>
                  <a:moveTo>
                    <a:pt x="3554357" y="2513011"/>
                  </a:moveTo>
                  <a:lnTo>
                    <a:pt x="3581363" y="2544986"/>
                  </a:lnTo>
                  <a:lnTo>
                    <a:pt x="3565842" y="2543105"/>
                  </a:lnTo>
                  <a:lnTo>
                    <a:pt x="3567084" y="2558779"/>
                  </a:lnTo>
                  <a:lnTo>
                    <a:pt x="3559013" y="2560659"/>
                  </a:lnTo>
                  <a:cubicBezTo>
                    <a:pt x="3559324" y="2563794"/>
                    <a:pt x="3559634" y="2566929"/>
                    <a:pt x="3559945" y="2570064"/>
                  </a:cubicBezTo>
                  <a:lnTo>
                    <a:pt x="3575465" y="2578214"/>
                  </a:lnTo>
                  <a:lnTo>
                    <a:pt x="3568636" y="2587620"/>
                  </a:lnTo>
                  <a:lnTo>
                    <a:pt x="3559945" y="2574453"/>
                  </a:lnTo>
                  <a:lnTo>
                    <a:pt x="3542562" y="2576647"/>
                  </a:lnTo>
                  <a:lnTo>
                    <a:pt x="3533870" y="2561286"/>
                  </a:lnTo>
                  <a:lnTo>
                    <a:pt x="3525800" y="2545299"/>
                  </a:lnTo>
                  <a:lnTo>
                    <a:pt x="3525800" y="2535895"/>
                  </a:lnTo>
                  <a:lnTo>
                    <a:pt x="3538216" y="2547493"/>
                  </a:lnTo>
                  <a:lnTo>
                    <a:pt x="3542251" y="2538089"/>
                  </a:lnTo>
                  <a:lnTo>
                    <a:pt x="3544114" y="2526491"/>
                  </a:lnTo>
                  <a:lnTo>
                    <a:pt x="3553426" y="2531820"/>
                  </a:lnTo>
                  <a:lnTo>
                    <a:pt x="3555599" y="2521476"/>
                  </a:lnTo>
                  <a:lnTo>
                    <a:pt x="3550322" y="2514892"/>
                  </a:lnTo>
                  <a:close/>
                  <a:moveTo>
                    <a:pt x="3405150" y="2508248"/>
                  </a:moveTo>
                  <a:lnTo>
                    <a:pt x="3421025" y="2526734"/>
                  </a:lnTo>
                  <a:lnTo>
                    <a:pt x="3417850" y="2532062"/>
                  </a:lnTo>
                  <a:lnTo>
                    <a:pt x="3407372" y="2523916"/>
                  </a:lnTo>
                  <a:close/>
                  <a:moveTo>
                    <a:pt x="3729877" y="2501897"/>
                  </a:moveTo>
                  <a:lnTo>
                    <a:pt x="3742150" y="2505753"/>
                  </a:lnTo>
                  <a:lnTo>
                    <a:pt x="3746463" y="2525336"/>
                  </a:lnTo>
                  <a:lnTo>
                    <a:pt x="3731204" y="2530473"/>
                  </a:lnTo>
                  <a:lnTo>
                    <a:pt x="3724569" y="2524053"/>
                  </a:lnTo>
                  <a:cubicBezTo>
                    <a:pt x="3724459" y="2518167"/>
                    <a:pt x="3724348" y="2512280"/>
                    <a:pt x="3724238" y="2506394"/>
                  </a:cubicBezTo>
                  <a:close/>
                  <a:moveTo>
                    <a:pt x="1524271" y="2489194"/>
                  </a:moveTo>
                  <a:cubicBezTo>
                    <a:pt x="1524699" y="2495957"/>
                    <a:pt x="1525128" y="2502719"/>
                    <a:pt x="1525556" y="2509482"/>
                  </a:cubicBezTo>
                  <a:lnTo>
                    <a:pt x="1516234" y="2518173"/>
                  </a:lnTo>
                  <a:lnTo>
                    <a:pt x="1508511" y="2535234"/>
                  </a:lnTo>
                  <a:lnTo>
                    <a:pt x="1500155" y="2531049"/>
                  </a:lnTo>
                  <a:lnTo>
                    <a:pt x="1512699" y="2514954"/>
                  </a:lnTo>
                  <a:lnTo>
                    <a:pt x="1506262" y="2504322"/>
                  </a:lnTo>
                  <a:lnTo>
                    <a:pt x="1510444" y="2490483"/>
                  </a:lnTo>
                  <a:close/>
                  <a:moveTo>
                    <a:pt x="1565246" y="2471735"/>
                  </a:moveTo>
                  <a:lnTo>
                    <a:pt x="1558483" y="2484432"/>
                  </a:lnTo>
                  <a:lnTo>
                    <a:pt x="1557308" y="2473640"/>
                  </a:lnTo>
                  <a:close/>
                  <a:moveTo>
                    <a:pt x="2108170" y="2470155"/>
                  </a:moveTo>
                  <a:lnTo>
                    <a:pt x="2128143" y="2489058"/>
                  </a:lnTo>
                  <a:cubicBezTo>
                    <a:pt x="2128364" y="2494397"/>
                    <a:pt x="2128586" y="2499737"/>
                    <a:pt x="2128807" y="2505076"/>
                  </a:cubicBezTo>
                  <a:lnTo>
                    <a:pt x="2111832" y="2493538"/>
                  </a:lnTo>
                  <a:close/>
                  <a:moveTo>
                    <a:pt x="1542198" y="2470150"/>
                  </a:moveTo>
                  <a:lnTo>
                    <a:pt x="1550929" y="2477076"/>
                  </a:lnTo>
                  <a:lnTo>
                    <a:pt x="1552544" y="2495974"/>
                  </a:lnTo>
                  <a:lnTo>
                    <a:pt x="1548020" y="2504475"/>
                  </a:lnTo>
                  <a:lnTo>
                    <a:pt x="1537345" y="2509836"/>
                  </a:lnTo>
                  <a:lnTo>
                    <a:pt x="1535082" y="2498175"/>
                  </a:lnTo>
                  <a:lnTo>
                    <a:pt x="1538963" y="2477393"/>
                  </a:lnTo>
                  <a:close/>
                  <a:moveTo>
                    <a:pt x="2122457" y="2457455"/>
                  </a:moveTo>
                  <a:lnTo>
                    <a:pt x="2138153" y="2465247"/>
                  </a:lnTo>
                  <a:lnTo>
                    <a:pt x="2142234" y="2459012"/>
                  </a:lnTo>
                  <a:lnTo>
                    <a:pt x="2154791" y="2472733"/>
                  </a:lnTo>
                  <a:lnTo>
                    <a:pt x="2169545" y="2474291"/>
                  </a:lnTo>
                  <a:lnTo>
                    <a:pt x="2178021" y="2481772"/>
                  </a:lnTo>
                  <a:lnTo>
                    <a:pt x="2148512" y="2492376"/>
                  </a:lnTo>
                  <a:lnTo>
                    <a:pt x="2127481" y="2475850"/>
                  </a:lnTo>
                  <a:close/>
                  <a:moveTo>
                    <a:pt x="1550604" y="2444749"/>
                  </a:moveTo>
                  <a:lnTo>
                    <a:pt x="1557308" y="2453507"/>
                  </a:lnTo>
                  <a:lnTo>
                    <a:pt x="1550019" y="2466975"/>
                  </a:lnTo>
                  <a:lnTo>
                    <a:pt x="1543021" y="2460578"/>
                  </a:lnTo>
                  <a:close/>
                  <a:moveTo>
                    <a:pt x="2109853" y="2386019"/>
                  </a:moveTo>
                  <a:lnTo>
                    <a:pt x="2120870" y="2400025"/>
                  </a:lnTo>
                  <a:lnTo>
                    <a:pt x="2108936" y="2417767"/>
                  </a:lnTo>
                  <a:lnTo>
                    <a:pt x="2097918" y="2409675"/>
                  </a:lnTo>
                  <a:lnTo>
                    <a:pt x="2095470" y="2397535"/>
                  </a:lnTo>
                  <a:lnTo>
                    <a:pt x="2105570" y="2395357"/>
                  </a:lnTo>
                  <a:close/>
                  <a:moveTo>
                    <a:pt x="2152737" y="2320930"/>
                  </a:moveTo>
                  <a:lnTo>
                    <a:pt x="2168495" y="2326823"/>
                  </a:lnTo>
                  <a:lnTo>
                    <a:pt x="2162192" y="2336131"/>
                  </a:lnTo>
                  <a:lnTo>
                    <a:pt x="2146118" y="2334268"/>
                  </a:lnTo>
                  <a:lnTo>
                    <a:pt x="2127524" y="2347918"/>
                  </a:lnTo>
                  <a:lnTo>
                    <a:pt x="2125633" y="2341713"/>
                  </a:lnTo>
                  <a:close/>
                  <a:moveTo>
                    <a:pt x="2132312" y="2239963"/>
                  </a:moveTo>
                  <a:lnTo>
                    <a:pt x="2144684" y="2252345"/>
                  </a:lnTo>
                  <a:lnTo>
                    <a:pt x="2123344" y="2265364"/>
                  </a:lnTo>
                  <a:lnTo>
                    <a:pt x="2120870" y="2251711"/>
                  </a:lnTo>
                  <a:close/>
                  <a:moveTo>
                    <a:pt x="2164060" y="2190748"/>
                  </a:moveTo>
                  <a:lnTo>
                    <a:pt x="2173257" y="2205972"/>
                  </a:lnTo>
                  <a:lnTo>
                    <a:pt x="2159135" y="2212976"/>
                  </a:lnTo>
                  <a:lnTo>
                    <a:pt x="2150266" y="2203839"/>
                  </a:lnTo>
                  <a:lnTo>
                    <a:pt x="2144683" y="2191052"/>
                  </a:lnTo>
                  <a:close/>
                  <a:moveTo>
                    <a:pt x="2180785" y="2185982"/>
                  </a:moveTo>
                  <a:lnTo>
                    <a:pt x="2193581" y="2195133"/>
                  </a:lnTo>
                  <a:lnTo>
                    <a:pt x="2196141" y="2205858"/>
                  </a:lnTo>
                  <a:lnTo>
                    <a:pt x="2215976" y="2190085"/>
                  </a:lnTo>
                  <a:lnTo>
                    <a:pt x="2231972" y="2195762"/>
                  </a:lnTo>
                  <a:lnTo>
                    <a:pt x="2235170" y="2202388"/>
                  </a:lnTo>
                  <a:lnTo>
                    <a:pt x="2219175" y="2206490"/>
                  </a:lnTo>
                  <a:lnTo>
                    <a:pt x="2232931" y="2212798"/>
                  </a:lnTo>
                  <a:lnTo>
                    <a:pt x="2230372" y="2220054"/>
                  </a:lnTo>
                  <a:lnTo>
                    <a:pt x="2182064" y="2224786"/>
                  </a:lnTo>
                  <a:lnTo>
                    <a:pt x="2162230" y="2235198"/>
                  </a:lnTo>
                  <a:lnTo>
                    <a:pt x="2151032" y="2219738"/>
                  </a:lnTo>
                  <a:lnTo>
                    <a:pt x="2166069" y="2217846"/>
                  </a:lnTo>
                  <a:lnTo>
                    <a:pt x="2176626" y="2207119"/>
                  </a:lnTo>
                  <a:lnTo>
                    <a:pt x="2186223" y="2207750"/>
                  </a:lnTo>
                  <a:close/>
                  <a:moveTo>
                    <a:pt x="2198341" y="2157407"/>
                  </a:moveTo>
                  <a:lnTo>
                    <a:pt x="2201832" y="2171006"/>
                  </a:lnTo>
                  <a:lnTo>
                    <a:pt x="2185958" y="2179632"/>
                  </a:lnTo>
                  <a:lnTo>
                    <a:pt x="2188815" y="2160724"/>
                  </a:lnTo>
                  <a:close/>
                  <a:moveTo>
                    <a:pt x="5024403" y="2154231"/>
                  </a:moveTo>
                  <a:lnTo>
                    <a:pt x="5025991" y="2172774"/>
                  </a:lnTo>
                  <a:lnTo>
                    <a:pt x="5021228" y="2190992"/>
                  </a:lnTo>
                  <a:lnTo>
                    <a:pt x="5011703" y="2193919"/>
                  </a:lnTo>
                  <a:lnTo>
                    <a:pt x="5006941" y="2170172"/>
                  </a:lnTo>
                  <a:lnTo>
                    <a:pt x="5013608" y="2158460"/>
                  </a:lnTo>
                  <a:close/>
                  <a:moveTo>
                    <a:pt x="2249459" y="2125656"/>
                  </a:moveTo>
                  <a:lnTo>
                    <a:pt x="2249459" y="2130622"/>
                  </a:lnTo>
                  <a:lnTo>
                    <a:pt x="2228670" y="2146449"/>
                  </a:lnTo>
                  <a:lnTo>
                    <a:pt x="2227725" y="2156692"/>
                  </a:lnTo>
                  <a:lnTo>
                    <a:pt x="2218275" y="2166932"/>
                  </a:lnTo>
                  <a:lnTo>
                    <a:pt x="2210715" y="2153898"/>
                  </a:lnTo>
                  <a:cubicBezTo>
                    <a:pt x="2210400" y="2147691"/>
                    <a:pt x="2210086" y="2141484"/>
                    <a:pt x="2209771" y="2135277"/>
                  </a:cubicBezTo>
                  <a:lnTo>
                    <a:pt x="2222370" y="2136209"/>
                  </a:lnTo>
                  <a:close/>
                  <a:moveTo>
                    <a:pt x="2273905" y="2119307"/>
                  </a:moveTo>
                  <a:lnTo>
                    <a:pt x="2281208" y="2129645"/>
                  </a:lnTo>
                  <a:lnTo>
                    <a:pt x="2263110" y="2132006"/>
                  </a:lnTo>
                  <a:lnTo>
                    <a:pt x="2258983" y="2121079"/>
                  </a:lnTo>
                  <a:close/>
                  <a:moveTo>
                    <a:pt x="2280256" y="2095494"/>
                  </a:moveTo>
                  <a:lnTo>
                    <a:pt x="2287559" y="2097758"/>
                  </a:lnTo>
                  <a:lnTo>
                    <a:pt x="2274858" y="2112957"/>
                  </a:lnTo>
                  <a:lnTo>
                    <a:pt x="2258983" y="2108752"/>
                  </a:lnTo>
                  <a:lnTo>
                    <a:pt x="2261205" y="2097110"/>
                  </a:lnTo>
                  <a:close/>
                  <a:moveTo>
                    <a:pt x="2292002" y="2065330"/>
                  </a:moveTo>
                  <a:lnTo>
                    <a:pt x="2312959" y="2076808"/>
                  </a:lnTo>
                  <a:lnTo>
                    <a:pt x="2302798" y="2092318"/>
                  </a:lnTo>
                  <a:lnTo>
                    <a:pt x="2285972" y="2083011"/>
                  </a:lnTo>
                  <a:close/>
                  <a:moveTo>
                    <a:pt x="3672802" y="1939932"/>
                  </a:moveTo>
                  <a:lnTo>
                    <a:pt x="3695345" y="1940896"/>
                  </a:lnTo>
                  <a:lnTo>
                    <a:pt x="3700425" y="1952481"/>
                  </a:lnTo>
                  <a:lnTo>
                    <a:pt x="3688995" y="1950871"/>
                  </a:lnTo>
                  <a:lnTo>
                    <a:pt x="3692170" y="1959881"/>
                  </a:lnTo>
                  <a:lnTo>
                    <a:pt x="3677247" y="1963742"/>
                  </a:lnTo>
                  <a:lnTo>
                    <a:pt x="3668675" y="1946366"/>
                  </a:lnTo>
                  <a:close/>
                  <a:moveTo>
                    <a:pt x="2423473" y="1893885"/>
                  </a:moveTo>
                  <a:lnTo>
                    <a:pt x="2443134" y="1915792"/>
                  </a:lnTo>
                  <a:lnTo>
                    <a:pt x="2443134" y="1924364"/>
                  </a:lnTo>
                  <a:lnTo>
                    <a:pt x="2432836" y="1928810"/>
                  </a:lnTo>
                  <a:lnTo>
                    <a:pt x="2423473" y="1914204"/>
                  </a:lnTo>
                  <a:lnTo>
                    <a:pt x="2406622" y="1904997"/>
                  </a:lnTo>
                  <a:lnTo>
                    <a:pt x="2424410" y="1904679"/>
                  </a:lnTo>
                  <a:cubicBezTo>
                    <a:pt x="2424098" y="1901081"/>
                    <a:pt x="2423785" y="1897483"/>
                    <a:pt x="2423473" y="1893885"/>
                  </a:cubicBezTo>
                  <a:close/>
                  <a:moveTo>
                    <a:pt x="2486201" y="1830386"/>
                  </a:moveTo>
                  <a:lnTo>
                    <a:pt x="2497270" y="1855692"/>
                  </a:lnTo>
                  <a:lnTo>
                    <a:pt x="2519408" y="1854731"/>
                  </a:lnTo>
                  <a:lnTo>
                    <a:pt x="2519408" y="1862100"/>
                  </a:lnTo>
                  <a:lnTo>
                    <a:pt x="2538384" y="1871390"/>
                  </a:lnTo>
                  <a:lnTo>
                    <a:pt x="2526683" y="1872351"/>
                  </a:lnTo>
                  <a:lnTo>
                    <a:pt x="2515613" y="1886447"/>
                  </a:lnTo>
                  <a:lnTo>
                    <a:pt x="2494424" y="1884524"/>
                  </a:lnTo>
                  <a:lnTo>
                    <a:pt x="2481773" y="1899581"/>
                  </a:lnTo>
                  <a:lnTo>
                    <a:pt x="2466909" y="1901823"/>
                  </a:lnTo>
                  <a:lnTo>
                    <a:pt x="2457421" y="1886126"/>
                  </a:lnTo>
                  <a:lnTo>
                    <a:pt x="2465643" y="1873312"/>
                  </a:lnTo>
                  <a:lnTo>
                    <a:pt x="2489996" y="1878117"/>
                  </a:lnTo>
                  <a:lnTo>
                    <a:pt x="2480192" y="1861459"/>
                  </a:lnTo>
                  <a:lnTo>
                    <a:pt x="2492842" y="1857935"/>
                  </a:lnTo>
                  <a:lnTo>
                    <a:pt x="2459002" y="1847363"/>
                  </a:lnTo>
                  <a:lnTo>
                    <a:pt x="2482407" y="1843199"/>
                  </a:lnTo>
                  <a:close/>
                  <a:moveTo>
                    <a:pt x="3837960" y="1809756"/>
                  </a:moveTo>
                  <a:lnTo>
                    <a:pt x="3848063" y="1824547"/>
                  </a:lnTo>
                  <a:lnTo>
                    <a:pt x="3840654" y="1835157"/>
                  </a:lnTo>
                  <a:lnTo>
                    <a:pt x="3825838" y="1826797"/>
                  </a:lnTo>
                  <a:close/>
                  <a:moveTo>
                    <a:pt x="4013480" y="1541468"/>
                  </a:moveTo>
                  <a:lnTo>
                    <a:pt x="4030625" y="1544222"/>
                  </a:lnTo>
                  <a:lnTo>
                    <a:pt x="4046500" y="1546364"/>
                  </a:lnTo>
                  <a:lnTo>
                    <a:pt x="4042372" y="1550343"/>
                  </a:lnTo>
                  <a:lnTo>
                    <a:pt x="4030625" y="1554627"/>
                  </a:lnTo>
                  <a:lnTo>
                    <a:pt x="4032847" y="1564726"/>
                  </a:lnTo>
                  <a:lnTo>
                    <a:pt x="4027450" y="1566868"/>
                  </a:lnTo>
                  <a:lnTo>
                    <a:pt x="4018877" y="1554627"/>
                  </a:lnTo>
                  <a:lnTo>
                    <a:pt x="4016655" y="1563808"/>
                  </a:lnTo>
                  <a:lnTo>
                    <a:pt x="4005225" y="1557687"/>
                  </a:lnTo>
                  <a:lnTo>
                    <a:pt x="4005225" y="1546670"/>
                  </a:lnTo>
                  <a:close/>
                  <a:moveTo>
                    <a:pt x="5063053" y="1519232"/>
                  </a:moveTo>
                  <a:lnTo>
                    <a:pt x="5070842" y="1527746"/>
                  </a:lnTo>
                  <a:lnTo>
                    <a:pt x="5067414" y="1537522"/>
                  </a:lnTo>
                  <a:lnTo>
                    <a:pt x="5075204" y="1546351"/>
                  </a:lnTo>
                  <a:lnTo>
                    <a:pt x="5068349" y="1565270"/>
                  </a:lnTo>
                  <a:lnTo>
                    <a:pt x="5062741" y="1548243"/>
                  </a:lnTo>
                  <a:lnTo>
                    <a:pt x="5041866" y="1538152"/>
                  </a:lnTo>
                  <a:lnTo>
                    <a:pt x="5048720" y="1523332"/>
                  </a:lnTo>
                  <a:lnTo>
                    <a:pt x="5056198" y="1530584"/>
                  </a:lnTo>
                  <a:close/>
                  <a:moveTo>
                    <a:pt x="5070441" y="1517646"/>
                  </a:moveTo>
                  <a:lnTo>
                    <a:pt x="5086316" y="1521333"/>
                  </a:lnTo>
                  <a:lnTo>
                    <a:pt x="5074652" y="1527171"/>
                  </a:lnTo>
                  <a:close/>
                  <a:moveTo>
                    <a:pt x="2793654" y="1403349"/>
                  </a:moveTo>
                  <a:lnTo>
                    <a:pt x="2808259" y="1420428"/>
                  </a:lnTo>
                  <a:lnTo>
                    <a:pt x="2796829" y="1431595"/>
                  </a:lnTo>
                  <a:lnTo>
                    <a:pt x="2778096" y="1431924"/>
                  </a:lnTo>
                  <a:lnTo>
                    <a:pt x="2782859" y="1409918"/>
                  </a:lnTo>
                  <a:close/>
                  <a:moveTo>
                    <a:pt x="303818" y="1397948"/>
                  </a:moveTo>
                  <a:lnTo>
                    <a:pt x="310168" y="1402076"/>
                  </a:lnTo>
                  <a:lnTo>
                    <a:pt x="305088" y="1417633"/>
                  </a:lnTo>
                  <a:lnTo>
                    <a:pt x="309215" y="1431603"/>
                  </a:lnTo>
                  <a:lnTo>
                    <a:pt x="316518" y="1433826"/>
                  </a:lnTo>
                  <a:lnTo>
                    <a:pt x="315882" y="1449383"/>
                  </a:lnTo>
                  <a:lnTo>
                    <a:pt x="327630" y="1448113"/>
                  </a:lnTo>
                  <a:lnTo>
                    <a:pt x="329218" y="1426206"/>
                  </a:lnTo>
                  <a:lnTo>
                    <a:pt x="336838" y="1413506"/>
                  </a:lnTo>
                  <a:lnTo>
                    <a:pt x="350490" y="1432238"/>
                  </a:lnTo>
                  <a:cubicBezTo>
                    <a:pt x="350278" y="1437212"/>
                    <a:pt x="350067" y="1442187"/>
                    <a:pt x="349855" y="1447161"/>
                  </a:cubicBezTo>
                  <a:lnTo>
                    <a:pt x="367635" y="1441446"/>
                  </a:lnTo>
                  <a:lnTo>
                    <a:pt x="357158" y="1456368"/>
                  </a:lnTo>
                  <a:lnTo>
                    <a:pt x="368905" y="1466845"/>
                  </a:lnTo>
                  <a:lnTo>
                    <a:pt x="365095" y="1497326"/>
                  </a:lnTo>
                  <a:lnTo>
                    <a:pt x="350173" y="1511296"/>
                  </a:lnTo>
                  <a:lnTo>
                    <a:pt x="365095" y="1514471"/>
                  </a:lnTo>
                  <a:lnTo>
                    <a:pt x="368587" y="1537331"/>
                  </a:lnTo>
                  <a:lnTo>
                    <a:pt x="372397" y="1525583"/>
                  </a:lnTo>
                  <a:lnTo>
                    <a:pt x="385098" y="1524630"/>
                  </a:lnTo>
                  <a:lnTo>
                    <a:pt x="390495" y="1536378"/>
                  </a:lnTo>
                  <a:lnTo>
                    <a:pt x="372715" y="1545903"/>
                  </a:lnTo>
                  <a:lnTo>
                    <a:pt x="383510" y="1544633"/>
                  </a:lnTo>
                  <a:cubicBezTo>
                    <a:pt x="383193" y="1551300"/>
                    <a:pt x="382875" y="1557968"/>
                    <a:pt x="382558" y="1564635"/>
                  </a:cubicBezTo>
                  <a:lnTo>
                    <a:pt x="365413" y="1565905"/>
                  </a:lnTo>
                  <a:lnTo>
                    <a:pt x="352078" y="1579875"/>
                  </a:lnTo>
                  <a:lnTo>
                    <a:pt x="361603" y="1593210"/>
                  </a:lnTo>
                  <a:lnTo>
                    <a:pt x="349220" y="1608133"/>
                  </a:lnTo>
                  <a:lnTo>
                    <a:pt x="347950" y="1621785"/>
                  </a:lnTo>
                  <a:lnTo>
                    <a:pt x="336520" y="1623055"/>
                  </a:lnTo>
                  <a:lnTo>
                    <a:pt x="327313" y="1634485"/>
                  </a:lnTo>
                  <a:lnTo>
                    <a:pt x="318740" y="1639248"/>
                  </a:lnTo>
                  <a:lnTo>
                    <a:pt x="313025" y="1622103"/>
                  </a:lnTo>
                  <a:lnTo>
                    <a:pt x="298103" y="1602418"/>
                  </a:lnTo>
                  <a:lnTo>
                    <a:pt x="291753" y="1616388"/>
                  </a:lnTo>
                  <a:lnTo>
                    <a:pt x="300643" y="1628770"/>
                  </a:lnTo>
                  <a:lnTo>
                    <a:pt x="301913" y="1637025"/>
                  </a:lnTo>
                  <a:lnTo>
                    <a:pt x="286990" y="1645598"/>
                  </a:lnTo>
                  <a:lnTo>
                    <a:pt x="285085" y="1666870"/>
                  </a:lnTo>
                  <a:lnTo>
                    <a:pt x="313343" y="1651630"/>
                  </a:lnTo>
                  <a:lnTo>
                    <a:pt x="317788" y="1655758"/>
                  </a:lnTo>
                  <a:lnTo>
                    <a:pt x="295880" y="1676078"/>
                  </a:lnTo>
                  <a:lnTo>
                    <a:pt x="279053" y="1708781"/>
                  </a:lnTo>
                  <a:lnTo>
                    <a:pt x="255875" y="1711320"/>
                  </a:lnTo>
                  <a:lnTo>
                    <a:pt x="242223" y="1742753"/>
                  </a:lnTo>
                  <a:lnTo>
                    <a:pt x="220950" y="1748468"/>
                  </a:lnTo>
                  <a:lnTo>
                    <a:pt x="217775" y="1744340"/>
                  </a:lnTo>
                  <a:lnTo>
                    <a:pt x="228570" y="1739896"/>
                  </a:lnTo>
                  <a:lnTo>
                    <a:pt x="231745" y="1730370"/>
                  </a:lnTo>
                  <a:lnTo>
                    <a:pt x="224125" y="1722115"/>
                  </a:lnTo>
                  <a:cubicBezTo>
                    <a:pt x="223702" y="1715871"/>
                    <a:pt x="223278" y="1709627"/>
                    <a:pt x="222855" y="1703383"/>
                  </a:cubicBezTo>
                  <a:lnTo>
                    <a:pt x="207933" y="1701160"/>
                  </a:lnTo>
                  <a:lnTo>
                    <a:pt x="204123" y="1710685"/>
                  </a:lnTo>
                  <a:lnTo>
                    <a:pt x="207298" y="1720210"/>
                  </a:lnTo>
                  <a:lnTo>
                    <a:pt x="199995" y="1729736"/>
                  </a:lnTo>
                  <a:lnTo>
                    <a:pt x="175865" y="1737355"/>
                  </a:lnTo>
                  <a:lnTo>
                    <a:pt x="163165" y="1761486"/>
                  </a:lnTo>
                  <a:lnTo>
                    <a:pt x="110778" y="1815778"/>
                  </a:lnTo>
                  <a:lnTo>
                    <a:pt x="87283" y="1817048"/>
                  </a:lnTo>
                  <a:lnTo>
                    <a:pt x="63470" y="1831018"/>
                  </a:lnTo>
                  <a:lnTo>
                    <a:pt x="35848" y="1825938"/>
                  </a:lnTo>
                  <a:lnTo>
                    <a:pt x="40293" y="1849433"/>
                  </a:lnTo>
                  <a:lnTo>
                    <a:pt x="0" y="1865398"/>
                  </a:lnTo>
                  <a:lnTo>
                    <a:pt x="51895" y="1757672"/>
                  </a:lnTo>
                  <a:cubicBezTo>
                    <a:pt x="107924" y="1654532"/>
                    <a:pt x="168793" y="1554404"/>
                    <a:pt x="234199" y="1457591"/>
                  </a:cubicBezTo>
                  <a:lnTo>
                    <a:pt x="269276" y="1410682"/>
                  </a:lnTo>
                  <a:lnTo>
                    <a:pt x="273020" y="1407473"/>
                  </a:lnTo>
                  <a:close/>
                  <a:moveTo>
                    <a:pt x="3781388" y="1397007"/>
                  </a:moveTo>
                  <a:cubicBezTo>
                    <a:pt x="3781176" y="1404671"/>
                    <a:pt x="3780965" y="1412335"/>
                    <a:pt x="3780753" y="1419999"/>
                  </a:cubicBezTo>
                  <a:lnTo>
                    <a:pt x="3775672" y="1425582"/>
                  </a:lnTo>
                  <a:lnTo>
                    <a:pt x="3770275" y="1413431"/>
                  </a:lnTo>
                  <a:lnTo>
                    <a:pt x="3776308" y="1403577"/>
                  </a:lnTo>
                  <a:close/>
                  <a:moveTo>
                    <a:pt x="2893984" y="1212850"/>
                  </a:moveTo>
                  <a:lnTo>
                    <a:pt x="2912798" y="1234757"/>
                  </a:lnTo>
                  <a:lnTo>
                    <a:pt x="2919384" y="1260157"/>
                  </a:lnTo>
                  <a:lnTo>
                    <a:pt x="2902763" y="1260475"/>
                  </a:lnTo>
                  <a:lnTo>
                    <a:pt x="2904646" y="1246504"/>
                  </a:lnTo>
                  <a:lnTo>
                    <a:pt x="2894924" y="1231582"/>
                  </a:lnTo>
                  <a:cubicBezTo>
                    <a:pt x="2894611" y="1225338"/>
                    <a:pt x="2894297" y="1219094"/>
                    <a:pt x="2893984" y="1212850"/>
                  </a:cubicBezTo>
                  <a:close/>
                  <a:moveTo>
                    <a:pt x="5710203" y="1139822"/>
                  </a:moveTo>
                  <a:lnTo>
                    <a:pt x="5727666" y="1152205"/>
                  </a:lnTo>
                  <a:lnTo>
                    <a:pt x="5723382" y="1173160"/>
                  </a:lnTo>
                  <a:lnTo>
                    <a:pt x="5711521" y="1162048"/>
                  </a:lnTo>
                  <a:cubicBezTo>
                    <a:pt x="5711082" y="1154639"/>
                    <a:pt x="5710642" y="1147231"/>
                    <a:pt x="5710203" y="1139822"/>
                  </a:cubicBezTo>
                  <a:close/>
                  <a:moveTo>
                    <a:pt x="3040668" y="1009652"/>
                  </a:moveTo>
                  <a:lnTo>
                    <a:pt x="3052733" y="1019177"/>
                  </a:lnTo>
                  <a:lnTo>
                    <a:pt x="3020983" y="1028702"/>
                  </a:lnTo>
                  <a:lnTo>
                    <a:pt x="3017808" y="1020765"/>
                  </a:lnTo>
                  <a:close/>
                  <a:moveTo>
                    <a:pt x="3072139" y="911226"/>
                  </a:moveTo>
                  <a:lnTo>
                    <a:pt x="3073371" y="926933"/>
                  </a:lnTo>
                  <a:lnTo>
                    <a:pt x="3052733" y="930276"/>
                  </a:lnTo>
                  <a:close/>
                  <a:moveTo>
                    <a:pt x="3107021" y="901700"/>
                  </a:moveTo>
                  <a:lnTo>
                    <a:pt x="3120991" y="928449"/>
                  </a:lnTo>
                  <a:lnTo>
                    <a:pt x="3105116" y="944563"/>
                  </a:lnTo>
                  <a:lnTo>
                    <a:pt x="3098766" y="934895"/>
                  </a:lnTo>
                  <a:lnTo>
                    <a:pt x="3098766" y="925226"/>
                  </a:lnTo>
                  <a:lnTo>
                    <a:pt x="3105751" y="916525"/>
                  </a:lnTo>
                  <a:close/>
                  <a:moveTo>
                    <a:pt x="3099360" y="876300"/>
                  </a:moveTo>
                  <a:lnTo>
                    <a:pt x="3105116" y="884929"/>
                  </a:lnTo>
                  <a:lnTo>
                    <a:pt x="3093284" y="896433"/>
                  </a:lnTo>
                  <a:lnTo>
                    <a:pt x="3091365" y="914648"/>
                  </a:lnTo>
                  <a:lnTo>
                    <a:pt x="3079858" y="925513"/>
                  </a:lnTo>
                  <a:cubicBezTo>
                    <a:pt x="3079751" y="918696"/>
                    <a:pt x="3079645" y="911878"/>
                    <a:pt x="3079538" y="905061"/>
                  </a:cubicBezTo>
                  <a:lnTo>
                    <a:pt x="3060671" y="906659"/>
                  </a:lnTo>
                  <a:lnTo>
                    <a:pt x="3062270" y="893877"/>
                  </a:lnTo>
                  <a:lnTo>
                    <a:pt x="3082736" y="885248"/>
                  </a:lnTo>
                  <a:close/>
                  <a:moveTo>
                    <a:pt x="2895676" y="835022"/>
                  </a:moveTo>
                  <a:lnTo>
                    <a:pt x="2900080" y="843367"/>
                  </a:lnTo>
                  <a:lnTo>
                    <a:pt x="2899450" y="855243"/>
                  </a:lnTo>
                  <a:lnTo>
                    <a:pt x="2906370" y="852034"/>
                  </a:lnTo>
                  <a:cubicBezTo>
                    <a:pt x="2906475" y="854923"/>
                    <a:pt x="2906579" y="857811"/>
                    <a:pt x="2906684" y="860700"/>
                  </a:cubicBezTo>
                  <a:lnTo>
                    <a:pt x="2893160" y="863910"/>
                  </a:lnTo>
                  <a:lnTo>
                    <a:pt x="2884040" y="886378"/>
                  </a:lnTo>
                  <a:lnTo>
                    <a:pt x="2873346" y="893760"/>
                  </a:lnTo>
                  <a:lnTo>
                    <a:pt x="2879321" y="876748"/>
                  </a:lnTo>
                  <a:lnTo>
                    <a:pt x="2877121" y="857490"/>
                  </a:lnTo>
                  <a:lnTo>
                    <a:pt x="2890959" y="854280"/>
                  </a:lnTo>
                  <a:close/>
                  <a:moveTo>
                    <a:pt x="2912575" y="822322"/>
                  </a:moveTo>
                  <a:lnTo>
                    <a:pt x="2923896" y="829854"/>
                  </a:lnTo>
                  <a:lnTo>
                    <a:pt x="2925733" y="836130"/>
                  </a:lnTo>
                  <a:lnTo>
                    <a:pt x="2922673" y="849310"/>
                  </a:lnTo>
                  <a:lnTo>
                    <a:pt x="2912575" y="848682"/>
                  </a:lnTo>
                  <a:lnTo>
                    <a:pt x="2904312" y="841465"/>
                  </a:lnTo>
                  <a:lnTo>
                    <a:pt x="2900333" y="830795"/>
                  </a:lnTo>
                  <a:lnTo>
                    <a:pt x="2915634" y="832050"/>
                  </a:lnTo>
                  <a:close/>
                  <a:moveTo>
                    <a:pt x="3115497" y="820737"/>
                  </a:moveTo>
                  <a:lnTo>
                    <a:pt x="3128970" y="829700"/>
                  </a:lnTo>
                  <a:lnTo>
                    <a:pt x="3132104" y="840826"/>
                  </a:lnTo>
                  <a:lnTo>
                    <a:pt x="3125211" y="850098"/>
                  </a:lnTo>
                  <a:lnTo>
                    <a:pt x="3108291" y="855662"/>
                  </a:lnTo>
                  <a:lnTo>
                    <a:pt x="3112364" y="841135"/>
                  </a:lnTo>
                  <a:close/>
                  <a:moveTo>
                    <a:pt x="2986079" y="784222"/>
                  </a:moveTo>
                  <a:lnTo>
                    <a:pt x="2989234" y="792794"/>
                  </a:lnTo>
                  <a:lnTo>
                    <a:pt x="2950732" y="835022"/>
                  </a:lnTo>
                  <a:lnTo>
                    <a:pt x="2938108" y="829942"/>
                  </a:lnTo>
                  <a:lnTo>
                    <a:pt x="2936846" y="815337"/>
                  </a:lnTo>
                  <a:lnTo>
                    <a:pt x="2944104" y="803589"/>
                  </a:lnTo>
                  <a:lnTo>
                    <a:pt x="2956728" y="805494"/>
                  </a:lnTo>
                  <a:lnTo>
                    <a:pt x="2963040" y="796922"/>
                  </a:lnTo>
                  <a:lnTo>
                    <a:pt x="2969036" y="784539"/>
                  </a:lnTo>
                  <a:close/>
                  <a:moveTo>
                    <a:pt x="3181826" y="777876"/>
                  </a:moveTo>
                  <a:lnTo>
                    <a:pt x="3189253" y="786862"/>
                  </a:lnTo>
                  <a:lnTo>
                    <a:pt x="3181181" y="793751"/>
                  </a:lnTo>
                  <a:lnTo>
                    <a:pt x="3170203" y="787760"/>
                  </a:lnTo>
                  <a:close/>
                  <a:moveTo>
                    <a:pt x="2989234" y="760410"/>
                  </a:moveTo>
                  <a:lnTo>
                    <a:pt x="3000346" y="771020"/>
                  </a:lnTo>
                  <a:lnTo>
                    <a:pt x="2997078" y="785810"/>
                  </a:lnTo>
                  <a:lnTo>
                    <a:pt x="2989559" y="779380"/>
                  </a:lnTo>
                  <a:cubicBezTo>
                    <a:pt x="2989451" y="773057"/>
                    <a:pt x="2989342" y="766733"/>
                    <a:pt x="2989234" y="760410"/>
                  </a:cubicBezTo>
                  <a:close/>
                  <a:moveTo>
                    <a:pt x="3084673" y="733425"/>
                  </a:moveTo>
                  <a:lnTo>
                    <a:pt x="3095591" y="744629"/>
                  </a:lnTo>
                  <a:lnTo>
                    <a:pt x="3089491" y="761915"/>
                  </a:lnTo>
                  <a:lnTo>
                    <a:pt x="3078568" y="778881"/>
                  </a:lnTo>
                  <a:lnTo>
                    <a:pt x="3073427" y="784323"/>
                  </a:lnTo>
                  <a:lnTo>
                    <a:pt x="3061541" y="788805"/>
                  </a:lnTo>
                  <a:lnTo>
                    <a:pt x="3062825" y="799369"/>
                  </a:lnTo>
                  <a:lnTo>
                    <a:pt x="3065074" y="811213"/>
                  </a:lnTo>
                  <a:lnTo>
                    <a:pt x="3056400" y="808972"/>
                  </a:lnTo>
                  <a:lnTo>
                    <a:pt x="3054472" y="788805"/>
                  </a:lnTo>
                  <a:lnTo>
                    <a:pt x="3063789" y="766077"/>
                  </a:lnTo>
                  <a:lnTo>
                    <a:pt x="3045477" y="773119"/>
                  </a:lnTo>
                  <a:lnTo>
                    <a:pt x="3028448" y="802890"/>
                  </a:lnTo>
                  <a:lnTo>
                    <a:pt x="3016882" y="795527"/>
                  </a:lnTo>
                  <a:lnTo>
                    <a:pt x="3014633" y="784643"/>
                  </a:lnTo>
                  <a:lnTo>
                    <a:pt x="3028127" y="766397"/>
                  </a:lnTo>
                  <a:lnTo>
                    <a:pt x="3045477" y="749431"/>
                  </a:lnTo>
                  <a:lnTo>
                    <a:pt x="3065396" y="743989"/>
                  </a:lnTo>
                  <a:close/>
                  <a:moveTo>
                    <a:pt x="3205129" y="719138"/>
                  </a:moveTo>
                  <a:lnTo>
                    <a:pt x="3203253" y="736387"/>
                  </a:lnTo>
                  <a:lnTo>
                    <a:pt x="3189807" y="739776"/>
                  </a:lnTo>
                  <a:lnTo>
                    <a:pt x="3184491" y="726222"/>
                  </a:lnTo>
                  <a:close/>
                  <a:moveTo>
                    <a:pt x="3048002" y="700087"/>
                  </a:moveTo>
                  <a:lnTo>
                    <a:pt x="3055726" y="703262"/>
                  </a:lnTo>
                  <a:lnTo>
                    <a:pt x="3059084" y="711517"/>
                  </a:lnTo>
                  <a:lnTo>
                    <a:pt x="3057069" y="725170"/>
                  </a:lnTo>
                  <a:lnTo>
                    <a:pt x="3044980" y="725487"/>
                  </a:lnTo>
                  <a:lnTo>
                    <a:pt x="3041621" y="709612"/>
                  </a:lnTo>
                  <a:close/>
                  <a:moveTo>
                    <a:pt x="3147591" y="608011"/>
                  </a:moveTo>
                  <a:lnTo>
                    <a:pt x="3157047" y="609291"/>
                  </a:lnTo>
                  <a:lnTo>
                    <a:pt x="3163667" y="632651"/>
                  </a:lnTo>
                  <a:lnTo>
                    <a:pt x="3154210" y="648332"/>
                  </a:lnTo>
                  <a:lnTo>
                    <a:pt x="3165873" y="659212"/>
                  </a:lnTo>
                  <a:lnTo>
                    <a:pt x="3165873" y="666572"/>
                  </a:lnTo>
                  <a:lnTo>
                    <a:pt x="3150428" y="687053"/>
                  </a:lnTo>
                  <a:lnTo>
                    <a:pt x="3152319" y="699533"/>
                  </a:lnTo>
                  <a:lnTo>
                    <a:pt x="3167134" y="696333"/>
                  </a:lnTo>
                  <a:lnTo>
                    <a:pt x="3173439" y="675853"/>
                  </a:lnTo>
                  <a:lnTo>
                    <a:pt x="3178482" y="657932"/>
                  </a:lnTo>
                  <a:lnTo>
                    <a:pt x="3193298" y="651212"/>
                  </a:lnTo>
                  <a:lnTo>
                    <a:pt x="3183211" y="634571"/>
                  </a:lnTo>
                  <a:lnTo>
                    <a:pt x="3192983" y="621771"/>
                  </a:lnTo>
                  <a:lnTo>
                    <a:pt x="3196765" y="625611"/>
                  </a:lnTo>
                  <a:lnTo>
                    <a:pt x="3199602" y="629131"/>
                  </a:lnTo>
                  <a:lnTo>
                    <a:pt x="3200548" y="631051"/>
                  </a:lnTo>
                  <a:lnTo>
                    <a:pt x="3201178" y="632331"/>
                  </a:lnTo>
                  <a:lnTo>
                    <a:pt x="3202124" y="632971"/>
                  </a:lnTo>
                  <a:lnTo>
                    <a:pt x="3203070" y="633611"/>
                  </a:lnTo>
                  <a:lnTo>
                    <a:pt x="3204015" y="632971"/>
                  </a:lnTo>
                  <a:lnTo>
                    <a:pt x="3205592" y="632651"/>
                  </a:lnTo>
                  <a:lnTo>
                    <a:pt x="3207483" y="631691"/>
                  </a:lnTo>
                  <a:lnTo>
                    <a:pt x="3208744" y="631051"/>
                  </a:lnTo>
                  <a:lnTo>
                    <a:pt x="3220092" y="642572"/>
                  </a:lnTo>
                  <a:lnTo>
                    <a:pt x="3225766" y="654092"/>
                  </a:lnTo>
                  <a:lnTo>
                    <a:pt x="3206852" y="678093"/>
                  </a:lnTo>
                  <a:lnTo>
                    <a:pt x="3205276" y="700173"/>
                  </a:lnTo>
                  <a:lnTo>
                    <a:pt x="3185102" y="698253"/>
                  </a:lnTo>
                  <a:lnTo>
                    <a:pt x="3181319" y="716174"/>
                  </a:lnTo>
                  <a:lnTo>
                    <a:pt x="3173754" y="726734"/>
                  </a:lnTo>
                  <a:lnTo>
                    <a:pt x="3184472" y="743055"/>
                  </a:lnTo>
                  <a:lnTo>
                    <a:pt x="3173754" y="746255"/>
                  </a:lnTo>
                  <a:lnTo>
                    <a:pt x="3160199" y="738895"/>
                  </a:lnTo>
                  <a:lnTo>
                    <a:pt x="3157047" y="722894"/>
                  </a:lnTo>
                  <a:lnTo>
                    <a:pt x="3154525" y="730894"/>
                  </a:lnTo>
                  <a:lnTo>
                    <a:pt x="3152949" y="736974"/>
                  </a:lnTo>
                  <a:lnTo>
                    <a:pt x="3152004" y="739215"/>
                  </a:lnTo>
                  <a:cubicBezTo>
                    <a:pt x="3151899" y="739855"/>
                    <a:pt x="3151793" y="740495"/>
                    <a:pt x="3151688" y="741135"/>
                  </a:cubicBezTo>
                  <a:lnTo>
                    <a:pt x="3151373" y="743375"/>
                  </a:lnTo>
                  <a:lnTo>
                    <a:pt x="3149482" y="746895"/>
                  </a:lnTo>
                  <a:lnTo>
                    <a:pt x="3144123" y="756495"/>
                  </a:lnTo>
                  <a:lnTo>
                    <a:pt x="3136243" y="769935"/>
                  </a:lnTo>
                  <a:lnTo>
                    <a:pt x="3126786" y="760335"/>
                  </a:lnTo>
                  <a:lnTo>
                    <a:pt x="3129623" y="727694"/>
                  </a:lnTo>
                  <a:lnTo>
                    <a:pt x="3116384" y="740495"/>
                  </a:lnTo>
                  <a:lnTo>
                    <a:pt x="3105036" y="768975"/>
                  </a:lnTo>
                  <a:lnTo>
                    <a:pt x="3097785" y="767055"/>
                  </a:lnTo>
                  <a:lnTo>
                    <a:pt x="3107873" y="742415"/>
                  </a:lnTo>
                  <a:lnTo>
                    <a:pt x="3096209" y="740495"/>
                  </a:lnTo>
                  <a:lnTo>
                    <a:pt x="3094003" y="734094"/>
                  </a:lnTo>
                  <a:lnTo>
                    <a:pt x="3107557" y="727694"/>
                  </a:lnTo>
                  <a:lnTo>
                    <a:pt x="3099992" y="717134"/>
                  </a:lnTo>
                  <a:lnTo>
                    <a:pt x="3127101" y="687053"/>
                  </a:lnTo>
                  <a:lnTo>
                    <a:pt x="3127101" y="668172"/>
                  </a:lnTo>
                  <a:lnTo>
                    <a:pt x="3135297" y="656332"/>
                  </a:lnTo>
                  <a:lnTo>
                    <a:pt x="3128992" y="646732"/>
                  </a:lnTo>
                  <a:close/>
                  <a:moveTo>
                    <a:pt x="3086809" y="601662"/>
                  </a:moveTo>
                  <a:lnTo>
                    <a:pt x="3100900" y="618490"/>
                  </a:lnTo>
                  <a:lnTo>
                    <a:pt x="3095575" y="628967"/>
                  </a:lnTo>
                  <a:lnTo>
                    <a:pt x="3100274" y="649287"/>
                  </a:lnTo>
                  <a:lnTo>
                    <a:pt x="3095888" y="658812"/>
                  </a:lnTo>
                  <a:lnTo>
                    <a:pt x="3117816" y="663575"/>
                  </a:lnTo>
                  <a:lnTo>
                    <a:pt x="3107478" y="680720"/>
                  </a:lnTo>
                  <a:lnTo>
                    <a:pt x="3092755" y="682625"/>
                  </a:lnTo>
                  <a:lnTo>
                    <a:pt x="3067073" y="700087"/>
                  </a:lnTo>
                  <a:lnTo>
                    <a:pt x="3054544" y="696912"/>
                  </a:lnTo>
                  <a:lnTo>
                    <a:pt x="3082423" y="661987"/>
                  </a:lnTo>
                  <a:lnTo>
                    <a:pt x="3052351" y="679767"/>
                  </a:lnTo>
                  <a:lnTo>
                    <a:pt x="3042953" y="679132"/>
                  </a:lnTo>
                  <a:lnTo>
                    <a:pt x="3029170" y="697230"/>
                  </a:lnTo>
                  <a:lnTo>
                    <a:pt x="3024158" y="683577"/>
                  </a:lnTo>
                  <a:lnTo>
                    <a:pt x="3034495" y="675957"/>
                  </a:lnTo>
                  <a:lnTo>
                    <a:pt x="3031050" y="662305"/>
                  </a:lnTo>
                  <a:lnTo>
                    <a:pt x="3042640" y="652780"/>
                  </a:lnTo>
                  <a:lnTo>
                    <a:pt x="3057363" y="649605"/>
                  </a:lnTo>
                  <a:lnTo>
                    <a:pt x="3071460" y="629285"/>
                  </a:lnTo>
                  <a:lnTo>
                    <a:pt x="3083990" y="628332"/>
                  </a:lnTo>
                  <a:lnTo>
                    <a:pt x="3079917" y="611187"/>
                  </a:lnTo>
                  <a:close/>
                  <a:moveTo>
                    <a:pt x="3198778" y="596901"/>
                  </a:moveTo>
                  <a:lnTo>
                    <a:pt x="3208960" y="597864"/>
                  </a:lnTo>
                  <a:lnTo>
                    <a:pt x="3214215" y="603322"/>
                  </a:lnTo>
                  <a:lnTo>
                    <a:pt x="3219798" y="601074"/>
                  </a:lnTo>
                  <a:lnTo>
                    <a:pt x="3227353" y="611349"/>
                  </a:lnTo>
                  <a:lnTo>
                    <a:pt x="3217828" y="625476"/>
                  </a:lnTo>
                  <a:lnTo>
                    <a:pt x="3201405" y="609743"/>
                  </a:lnTo>
                  <a:close/>
                  <a:moveTo>
                    <a:pt x="3164907" y="504825"/>
                  </a:moveTo>
                  <a:lnTo>
                    <a:pt x="3188311" y="509905"/>
                  </a:lnTo>
                  <a:lnTo>
                    <a:pt x="3190841" y="523558"/>
                  </a:lnTo>
                  <a:lnTo>
                    <a:pt x="3182302" y="535305"/>
                  </a:lnTo>
                  <a:lnTo>
                    <a:pt x="3184516" y="554355"/>
                  </a:lnTo>
                  <a:lnTo>
                    <a:pt x="3172181" y="566103"/>
                  </a:lnTo>
                  <a:lnTo>
                    <a:pt x="3164591" y="582930"/>
                  </a:lnTo>
                  <a:lnTo>
                    <a:pt x="3136444" y="592455"/>
                  </a:lnTo>
                  <a:lnTo>
                    <a:pt x="3124110" y="622300"/>
                  </a:lnTo>
                  <a:lnTo>
                    <a:pt x="3119998" y="619125"/>
                  </a:lnTo>
                  <a:lnTo>
                    <a:pt x="3120631" y="611823"/>
                  </a:lnTo>
                  <a:lnTo>
                    <a:pt x="3109878" y="602615"/>
                  </a:lnTo>
                  <a:lnTo>
                    <a:pt x="3132965" y="578803"/>
                  </a:lnTo>
                  <a:lnTo>
                    <a:pt x="3136127" y="555943"/>
                  </a:lnTo>
                  <a:lnTo>
                    <a:pt x="3151941" y="553403"/>
                  </a:lnTo>
                  <a:lnTo>
                    <a:pt x="3155736" y="542925"/>
                  </a:lnTo>
                  <a:lnTo>
                    <a:pt x="3151624" y="531495"/>
                  </a:lnTo>
                  <a:lnTo>
                    <a:pt x="3157950" y="523875"/>
                  </a:lnTo>
                  <a:close/>
                  <a:moveTo>
                    <a:pt x="4364771" y="471424"/>
                  </a:moveTo>
                  <a:lnTo>
                    <a:pt x="4352063" y="473328"/>
                  </a:lnTo>
                  <a:lnTo>
                    <a:pt x="4349204" y="492370"/>
                  </a:lnTo>
                  <a:lnTo>
                    <a:pt x="4353334" y="505065"/>
                  </a:lnTo>
                  <a:lnTo>
                    <a:pt x="4345709" y="514269"/>
                  </a:lnTo>
                  <a:lnTo>
                    <a:pt x="4338402" y="505383"/>
                  </a:lnTo>
                  <a:lnTo>
                    <a:pt x="4341579" y="493005"/>
                  </a:lnTo>
                  <a:lnTo>
                    <a:pt x="4337131" y="479358"/>
                  </a:lnTo>
                  <a:lnTo>
                    <a:pt x="4322835" y="489514"/>
                  </a:lnTo>
                  <a:lnTo>
                    <a:pt x="4315210" y="501892"/>
                  </a:lnTo>
                  <a:lnTo>
                    <a:pt x="4319976" y="515538"/>
                  </a:lnTo>
                  <a:lnTo>
                    <a:pt x="4326647" y="515538"/>
                  </a:lnTo>
                  <a:lnTo>
                    <a:pt x="4334590" y="522203"/>
                  </a:lnTo>
                  <a:lnTo>
                    <a:pt x="4333319" y="536167"/>
                  </a:lnTo>
                  <a:lnTo>
                    <a:pt x="4321882" y="530455"/>
                  </a:lnTo>
                  <a:lnTo>
                    <a:pt x="4315210" y="539658"/>
                  </a:lnTo>
                  <a:lnTo>
                    <a:pt x="4297419" y="537119"/>
                  </a:lnTo>
                  <a:lnTo>
                    <a:pt x="4292971" y="550766"/>
                  </a:lnTo>
                  <a:lnTo>
                    <a:pt x="4282805" y="553940"/>
                  </a:lnTo>
                  <a:lnTo>
                    <a:pt x="4274862" y="552353"/>
                  </a:lnTo>
                  <a:lnTo>
                    <a:pt x="4260566" y="563778"/>
                  </a:lnTo>
                  <a:lnTo>
                    <a:pt x="4263425" y="579647"/>
                  </a:lnTo>
                  <a:lnTo>
                    <a:pt x="4256754" y="585677"/>
                  </a:lnTo>
                  <a:lnTo>
                    <a:pt x="4246270" y="586312"/>
                  </a:lnTo>
                  <a:lnTo>
                    <a:pt x="4233244" y="586946"/>
                  </a:lnTo>
                  <a:lnTo>
                    <a:pt x="4227843" y="601863"/>
                  </a:lnTo>
                  <a:lnTo>
                    <a:pt x="4232926" y="608210"/>
                  </a:lnTo>
                  <a:lnTo>
                    <a:pt x="4241504" y="605036"/>
                  </a:lnTo>
                  <a:lnTo>
                    <a:pt x="4247858" y="609797"/>
                  </a:lnTo>
                  <a:lnTo>
                    <a:pt x="4239280" y="612653"/>
                  </a:lnTo>
                  <a:lnTo>
                    <a:pt x="4244363" y="622174"/>
                  </a:lnTo>
                  <a:lnTo>
                    <a:pt x="4254530" y="624396"/>
                  </a:lnTo>
                  <a:lnTo>
                    <a:pt x="4259295" y="613288"/>
                  </a:lnTo>
                  <a:lnTo>
                    <a:pt x="4260248" y="619635"/>
                  </a:lnTo>
                  <a:lnTo>
                    <a:pt x="4269462" y="628204"/>
                  </a:lnTo>
                  <a:lnTo>
                    <a:pt x="4263108" y="631378"/>
                  </a:lnTo>
                  <a:lnTo>
                    <a:pt x="4252624" y="629791"/>
                  </a:lnTo>
                  <a:lnTo>
                    <a:pt x="4260566" y="643755"/>
                  </a:lnTo>
                  <a:lnTo>
                    <a:pt x="4275180" y="653594"/>
                  </a:lnTo>
                  <a:lnTo>
                    <a:pt x="4289477" y="646612"/>
                  </a:lnTo>
                  <a:lnTo>
                    <a:pt x="4287570" y="633599"/>
                  </a:lnTo>
                  <a:lnTo>
                    <a:pt x="4297101" y="628839"/>
                  </a:lnTo>
                  <a:lnTo>
                    <a:pt x="4302185" y="638360"/>
                  </a:lnTo>
                  <a:lnTo>
                    <a:pt x="4312669" y="637725"/>
                  </a:lnTo>
                  <a:lnTo>
                    <a:pt x="4312033" y="628204"/>
                  </a:lnTo>
                  <a:lnTo>
                    <a:pt x="4308221" y="616462"/>
                  </a:lnTo>
                  <a:lnTo>
                    <a:pt x="4317752" y="615827"/>
                  </a:lnTo>
                  <a:lnTo>
                    <a:pt x="4332048" y="624396"/>
                  </a:lnTo>
                  <a:lnTo>
                    <a:pt x="4339673" y="624396"/>
                  </a:lnTo>
                  <a:lnTo>
                    <a:pt x="4339547" y="624461"/>
                  </a:lnTo>
                  <a:lnTo>
                    <a:pt x="4339882" y="624461"/>
                  </a:lnTo>
                  <a:lnTo>
                    <a:pt x="4340199" y="623826"/>
                  </a:lnTo>
                  <a:lnTo>
                    <a:pt x="4341172" y="623340"/>
                  </a:lnTo>
                  <a:lnTo>
                    <a:pt x="4347298" y="612018"/>
                  </a:lnTo>
                  <a:lnTo>
                    <a:pt x="4332366" y="604402"/>
                  </a:lnTo>
                  <a:lnTo>
                    <a:pt x="4328236" y="605354"/>
                  </a:lnTo>
                  <a:lnTo>
                    <a:pt x="4317434" y="588216"/>
                  </a:lnTo>
                  <a:lnTo>
                    <a:pt x="4329189" y="567587"/>
                  </a:lnTo>
                  <a:lnTo>
                    <a:pt x="4344121" y="564731"/>
                  </a:lnTo>
                  <a:lnTo>
                    <a:pt x="4350793" y="555210"/>
                  </a:lnTo>
                  <a:lnTo>
                    <a:pt x="4348886" y="549814"/>
                  </a:lnTo>
                  <a:lnTo>
                    <a:pt x="4361912" y="539976"/>
                  </a:lnTo>
                  <a:lnTo>
                    <a:pt x="4359053" y="525059"/>
                  </a:lnTo>
                  <a:lnTo>
                    <a:pt x="4355876" y="522838"/>
                  </a:lnTo>
                  <a:lnTo>
                    <a:pt x="4355240" y="513634"/>
                  </a:lnTo>
                  <a:lnTo>
                    <a:pt x="4380021" y="502526"/>
                  </a:lnTo>
                  <a:lnTo>
                    <a:pt x="4384151" y="488879"/>
                  </a:lnTo>
                  <a:lnTo>
                    <a:pt x="4380339" y="476185"/>
                  </a:lnTo>
                  <a:lnTo>
                    <a:pt x="4369537" y="489514"/>
                  </a:lnTo>
                  <a:lnTo>
                    <a:pt x="4360959" y="501892"/>
                  </a:lnTo>
                  <a:lnTo>
                    <a:pt x="4359053" y="486023"/>
                  </a:lnTo>
                  <a:lnTo>
                    <a:pt x="4366360" y="478724"/>
                  </a:lnTo>
                  <a:close/>
                  <a:moveTo>
                    <a:pt x="3304349" y="431801"/>
                  </a:moveTo>
                  <a:lnTo>
                    <a:pt x="3318916" y="437795"/>
                  </a:lnTo>
                  <a:lnTo>
                    <a:pt x="3327783" y="453570"/>
                  </a:lnTo>
                  <a:lnTo>
                    <a:pt x="3334751" y="432432"/>
                  </a:lnTo>
                  <a:lnTo>
                    <a:pt x="3344568" y="440950"/>
                  </a:lnTo>
                  <a:lnTo>
                    <a:pt x="3340451" y="462719"/>
                  </a:lnTo>
                  <a:lnTo>
                    <a:pt x="3344885" y="472183"/>
                  </a:lnTo>
                  <a:lnTo>
                    <a:pt x="3354069" y="456409"/>
                  </a:lnTo>
                  <a:lnTo>
                    <a:pt x="3367053" y="470290"/>
                  </a:lnTo>
                  <a:lnTo>
                    <a:pt x="3355335" y="475338"/>
                  </a:lnTo>
                  <a:lnTo>
                    <a:pt x="3360719" y="488904"/>
                  </a:lnTo>
                  <a:lnTo>
                    <a:pt x="3347101" y="510988"/>
                  </a:lnTo>
                  <a:cubicBezTo>
                    <a:pt x="3346784" y="517298"/>
                    <a:pt x="3346468" y="523607"/>
                    <a:pt x="3346151" y="529917"/>
                  </a:cubicBezTo>
                  <a:lnTo>
                    <a:pt x="3358185" y="549477"/>
                  </a:lnTo>
                  <a:lnTo>
                    <a:pt x="3320183" y="551055"/>
                  </a:lnTo>
                  <a:lnTo>
                    <a:pt x="3317016" y="534649"/>
                  </a:lnTo>
                  <a:lnTo>
                    <a:pt x="3296748" y="556733"/>
                  </a:lnTo>
                  <a:lnTo>
                    <a:pt x="3274897" y="555471"/>
                  </a:lnTo>
                  <a:lnTo>
                    <a:pt x="3256845" y="581026"/>
                  </a:lnTo>
                  <a:lnTo>
                    <a:pt x="3243228" y="566513"/>
                  </a:lnTo>
                  <a:lnTo>
                    <a:pt x="3249562" y="556102"/>
                  </a:lnTo>
                  <a:lnTo>
                    <a:pt x="3270780" y="552317"/>
                  </a:lnTo>
                  <a:lnTo>
                    <a:pt x="3271413" y="539066"/>
                  </a:lnTo>
                  <a:lnTo>
                    <a:pt x="3255579" y="533703"/>
                  </a:lnTo>
                  <a:lnTo>
                    <a:pt x="3252412" y="523292"/>
                  </a:lnTo>
                  <a:lnTo>
                    <a:pt x="3267296" y="516036"/>
                  </a:lnTo>
                  <a:lnTo>
                    <a:pt x="3250828" y="500261"/>
                  </a:lnTo>
                  <a:lnTo>
                    <a:pt x="3264763" y="481332"/>
                  </a:lnTo>
                  <a:lnTo>
                    <a:pt x="3300548" y="488588"/>
                  </a:lnTo>
                  <a:lnTo>
                    <a:pt x="3308782" y="480070"/>
                  </a:lnTo>
                  <a:lnTo>
                    <a:pt x="3286614" y="469975"/>
                  </a:lnTo>
                  <a:lnTo>
                    <a:pt x="3288831" y="456093"/>
                  </a:lnTo>
                  <a:lnTo>
                    <a:pt x="3310999" y="462088"/>
                  </a:lnTo>
                  <a:close/>
                  <a:moveTo>
                    <a:pt x="3435951" y="361951"/>
                  </a:moveTo>
                  <a:lnTo>
                    <a:pt x="3459129" y="379352"/>
                  </a:lnTo>
                  <a:cubicBezTo>
                    <a:pt x="3458917" y="383993"/>
                    <a:pt x="3458706" y="388633"/>
                    <a:pt x="3458494" y="393274"/>
                  </a:cubicBezTo>
                  <a:lnTo>
                    <a:pt x="3438491" y="404980"/>
                  </a:lnTo>
                  <a:lnTo>
                    <a:pt x="3440714" y="424913"/>
                  </a:lnTo>
                  <a:lnTo>
                    <a:pt x="3394358" y="452439"/>
                  </a:lnTo>
                  <a:lnTo>
                    <a:pt x="3382928" y="442314"/>
                  </a:lnTo>
                  <a:lnTo>
                    <a:pt x="3371816" y="427444"/>
                  </a:lnTo>
                  <a:lnTo>
                    <a:pt x="3393088" y="427444"/>
                  </a:lnTo>
                  <a:lnTo>
                    <a:pt x="3385468" y="404031"/>
                  </a:lnTo>
                  <a:lnTo>
                    <a:pt x="3411821" y="400867"/>
                  </a:lnTo>
                  <a:lnTo>
                    <a:pt x="3418171" y="384098"/>
                  </a:lnTo>
                  <a:lnTo>
                    <a:pt x="3424521" y="395805"/>
                  </a:lnTo>
                  <a:lnTo>
                    <a:pt x="3429919" y="395488"/>
                  </a:lnTo>
                  <a:lnTo>
                    <a:pt x="3424521" y="373657"/>
                  </a:lnTo>
                  <a:close/>
                  <a:moveTo>
                    <a:pt x="3528661" y="334961"/>
                  </a:moveTo>
                  <a:lnTo>
                    <a:pt x="3536916" y="337252"/>
                  </a:lnTo>
                  <a:lnTo>
                    <a:pt x="3529613" y="364093"/>
                  </a:lnTo>
                  <a:lnTo>
                    <a:pt x="3509928" y="366711"/>
                  </a:lnTo>
                  <a:lnTo>
                    <a:pt x="3505166" y="354600"/>
                  </a:lnTo>
                  <a:lnTo>
                    <a:pt x="3523263" y="347072"/>
                  </a:lnTo>
                  <a:close/>
                  <a:moveTo>
                    <a:pt x="4276189" y="308170"/>
                  </a:moveTo>
                  <a:lnTo>
                    <a:pt x="4271925" y="310848"/>
                  </a:lnTo>
                  <a:cubicBezTo>
                    <a:pt x="4271963" y="310963"/>
                    <a:pt x="4272002" y="311077"/>
                    <a:pt x="4272040" y="311192"/>
                  </a:cubicBezTo>
                  <a:close/>
                  <a:moveTo>
                    <a:pt x="3488655" y="279400"/>
                  </a:moveTo>
                  <a:lnTo>
                    <a:pt x="3501355" y="287882"/>
                  </a:lnTo>
                  <a:lnTo>
                    <a:pt x="3495958" y="298248"/>
                  </a:lnTo>
                  <a:lnTo>
                    <a:pt x="3498180" y="309557"/>
                  </a:lnTo>
                  <a:lnTo>
                    <a:pt x="3516278" y="322123"/>
                  </a:lnTo>
                  <a:lnTo>
                    <a:pt x="3497545" y="345054"/>
                  </a:lnTo>
                  <a:lnTo>
                    <a:pt x="3490560" y="364845"/>
                  </a:lnTo>
                  <a:lnTo>
                    <a:pt x="3473415" y="368300"/>
                  </a:lnTo>
                  <a:lnTo>
                    <a:pt x="3448015" y="342541"/>
                  </a:lnTo>
                  <a:lnTo>
                    <a:pt x="3445475" y="316468"/>
                  </a:lnTo>
                  <a:lnTo>
                    <a:pt x="3433728" y="314269"/>
                  </a:lnTo>
                  <a:lnTo>
                    <a:pt x="3433728" y="302960"/>
                  </a:lnTo>
                  <a:lnTo>
                    <a:pt x="3438808" y="289138"/>
                  </a:lnTo>
                  <a:lnTo>
                    <a:pt x="3454683" y="296678"/>
                  </a:lnTo>
                  <a:lnTo>
                    <a:pt x="3479130" y="296364"/>
                  </a:lnTo>
                  <a:lnTo>
                    <a:pt x="3466748" y="317096"/>
                  </a:lnTo>
                  <a:lnTo>
                    <a:pt x="3478495" y="340028"/>
                  </a:lnTo>
                  <a:lnTo>
                    <a:pt x="3478495" y="328719"/>
                  </a:lnTo>
                  <a:lnTo>
                    <a:pt x="3494053" y="309557"/>
                  </a:lnTo>
                  <a:close/>
                  <a:moveTo>
                    <a:pt x="3621053" y="250824"/>
                  </a:moveTo>
                  <a:lnTo>
                    <a:pt x="3633753" y="259353"/>
                  </a:lnTo>
                  <a:lnTo>
                    <a:pt x="3618195" y="280201"/>
                  </a:lnTo>
                  <a:lnTo>
                    <a:pt x="3627720" y="304208"/>
                  </a:lnTo>
                  <a:lnTo>
                    <a:pt x="3615973" y="312737"/>
                  </a:lnTo>
                  <a:lnTo>
                    <a:pt x="3601050" y="303577"/>
                  </a:lnTo>
                  <a:lnTo>
                    <a:pt x="3603273" y="292837"/>
                  </a:lnTo>
                  <a:lnTo>
                    <a:pt x="3595653" y="274199"/>
                  </a:lnTo>
                  <a:lnTo>
                    <a:pt x="3604860" y="268830"/>
                  </a:lnTo>
                  <a:lnTo>
                    <a:pt x="3610258" y="258405"/>
                  </a:lnTo>
                  <a:close/>
                  <a:moveTo>
                    <a:pt x="3463697" y="247649"/>
                  </a:moveTo>
                  <a:lnTo>
                    <a:pt x="3468654" y="252812"/>
                  </a:lnTo>
                  <a:lnTo>
                    <a:pt x="3466904" y="273140"/>
                  </a:lnTo>
                  <a:lnTo>
                    <a:pt x="3463988" y="287337"/>
                  </a:lnTo>
                  <a:lnTo>
                    <a:pt x="3454366" y="273140"/>
                  </a:lnTo>
                  <a:close/>
                  <a:moveTo>
                    <a:pt x="3514243" y="244475"/>
                  </a:moveTo>
                  <a:lnTo>
                    <a:pt x="3523940" y="256388"/>
                  </a:lnTo>
                  <a:lnTo>
                    <a:pt x="3525232" y="268946"/>
                  </a:lnTo>
                  <a:lnTo>
                    <a:pt x="3543655" y="271200"/>
                  </a:lnTo>
                  <a:lnTo>
                    <a:pt x="3546887" y="284080"/>
                  </a:lnTo>
                  <a:lnTo>
                    <a:pt x="3557553" y="287944"/>
                  </a:lnTo>
                  <a:lnTo>
                    <a:pt x="3554644" y="304044"/>
                  </a:lnTo>
                  <a:lnTo>
                    <a:pt x="3540746" y="312737"/>
                  </a:lnTo>
                  <a:lnTo>
                    <a:pt x="3524586" y="294706"/>
                  </a:lnTo>
                  <a:lnTo>
                    <a:pt x="3514890" y="285046"/>
                  </a:lnTo>
                  <a:lnTo>
                    <a:pt x="3517476" y="269268"/>
                  </a:lnTo>
                  <a:lnTo>
                    <a:pt x="3503578" y="253168"/>
                  </a:lnTo>
                  <a:close/>
                  <a:moveTo>
                    <a:pt x="3570253" y="234949"/>
                  </a:moveTo>
                  <a:lnTo>
                    <a:pt x="3579778" y="251203"/>
                  </a:lnTo>
                  <a:lnTo>
                    <a:pt x="3571205" y="257174"/>
                  </a:lnTo>
                  <a:lnTo>
                    <a:pt x="3563903" y="249213"/>
                  </a:lnTo>
                  <a:lnTo>
                    <a:pt x="3564855" y="239261"/>
                  </a:lnTo>
                  <a:close/>
                  <a:moveTo>
                    <a:pt x="3805219" y="211137"/>
                  </a:moveTo>
                  <a:lnTo>
                    <a:pt x="3835518" y="224790"/>
                  </a:lnTo>
                  <a:lnTo>
                    <a:pt x="3846478" y="244792"/>
                  </a:lnTo>
                  <a:lnTo>
                    <a:pt x="3843254" y="252412"/>
                  </a:lnTo>
                  <a:lnTo>
                    <a:pt x="3818435" y="250190"/>
                  </a:lnTo>
                  <a:lnTo>
                    <a:pt x="3782978" y="229552"/>
                  </a:lnTo>
                  <a:close/>
                  <a:moveTo>
                    <a:pt x="3716499" y="206375"/>
                  </a:moveTo>
                  <a:lnTo>
                    <a:pt x="3732178" y="217487"/>
                  </a:lnTo>
                  <a:lnTo>
                    <a:pt x="3721516" y="233363"/>
                  </a:lnTo>
                  <a:lnTo>
                    <a:pt x="3706778" y="208280"/>
                  </a:lnTo>
                  <a:close/>
                  <a:moveTo>
                    <a:pt x="3892555" y="152400"/>
                  </a:moveTo>
                  <a:lnTo>
                    <a:pt x="3891607" y="170764"/>
                  </a:lnTo>
                  <a:lnTo>
                    <a:pt x="3900454" y="183652"/>
                  </a:lnTo>
                  <a:lnTo>
                    <a:pt x="3893187" y="195573"/>
                  </a:lnTo>
                  <a:lnTo>
                    <a:pt x="3880232" y="211682"/>
                  </a:lnTo>
                  <a:lnTo>
                    <a:pt x="3858431" y="239713"/>
                  </a:lnTo>
                  <a:lnTo>
                    <a:pt x="3847056" y="236491"/>
                  </a:lnTo>
                  <a:lnTo>
                    <a:pt x="3847056" y="209749"/>
                  </a:lnTo>
                  <a:lnTo>
                    <a:pt x="3835366" y="197184"/>
                  </a:lnTo>
                  <a:lnTo>
                    <a:pt x="3845477" y="175597"/>
                  </a:lnTo>
                  <a:lnTo>
                    <a:pt x="3859379" y="186230"/>
                  </a:lnTo>
                  <a:lnTo>
                    <a:pt x="3862538" y="172376"/>
                  </a:lnTo>
                  <a:lnTo>
                    <a:pt x="3883076" y="158199"/>
                  </a:lnTo>
                  <a:close/>
                  <a:moveTo>
                    <a:pt x="3911566" y="117476"/>
                  </a:moveTo>
                  <a:lnTo>
                    <a:pt x="3927580" y="122238"/>
                  </a:lnTo>
                  <a:lnTo>
                    <a:pt x="3940141" y="148591"/>
                  </a:lnTo>
                  <a:lnTo>
                    <a:pt x="3932918" y="162243"/>
                  </a:lnTo>
                  <a:lnTo>
                    <a:pt x="3918474" y="169864"/>
                  </a:lnTo>
                  <a:lnTo>
                    <a:pt x="3912822" y="142558"/>
                  </a:lnTo>
                  <a:cubicBezTo>
                    <a:pt x="3912403" y="134197"/>
                    <a:pt x="3911985" y="125837"/>
                    <a:pt x="3911566" y="117476"/>
                  </a:cubicBezTo>
                  <a:close/>
                  <a:moveTo>
                    <a:pt x="3882623" y="82550"/>
                  </a:moveTo>
                  <a:lnTo>
                    <a:pt x="3889341" y="101343"/>
                  </a:lnTo>
                  <a:lnTo>
                    <a:pt x="3872388" y="111216"/>
                  </a:lnTo>
                  <a:lnTo>
                    <a:pt x="3852236" y="124912"/>
                  </a:lnTo>
                  <a:lnTo>
                    <a:pt x="3842640" y="147527"/>
                  </a:lnTo>
                  <a:lnTo>
                    <a:pt x="3811932" y="167593"/>
                  </a:lnTo>
                  <a:lnTo>
                    <a:pt x="3800417" y="182563"/>
                  </a:lnTo>
                  <a:lnTo>
                    <a:pt x="3792740" y="163771"/>
                  </a:lnTo>
                  <a:lnTo>
                    <a:pt x="3782184" y="174282"/>
                  </a:lnTo>
                  <a:lnTo>
                    <a:pt x="3762352" y="178741"/>
                  </a:lnTo>
                  <a:lnTo>
                    <a:pt x="3763951" y="163771"/>
                  </a:lnTo>
                  <a:lnTo>
                    <a:pt x="3760753" y="144979"/>
                  </a:lnTo>
                  <a:lnTo>
                    <a:pt x="3783783" y="138290"/>
                  </a:lnTo>
                  <a:lnTo>
                    <a:pt x="3794659" y="121409"/>
                  </a:lnTo>
                  <a:lnTo>
                    <a:pt x="3808413" y="128735"/>
                  </a:lnTo>
                  <a:lnTo>
                    <a:pt x="3806494" y="142431"/>
                  </a:lnTo>
                  <a:lnTo>
                    <a:pt x="3826646" y="134468"/>
                  </a:lnTo>
                  <a:lnTo>
                    <a:pt x="3823447" y="118861"/>
                  </a:lnTo>
                  <a:lnTo>
                    <a:pt x="3858313" y="100706"/>
                  </a:lnTo>
                  <a:lnTo>
                    <a:pt x="3867909" y="104846"/>
                  </a:lnTo>
                  <a:lnTo>
                    <a:pt x="3873987" y="88921"/>
                  </a:lnTo>
                  <a:close/>
                  <a:moveTo>
                    <a:pt x="3954178" y="46037"/>
                  </a:moveTo>
                  <a:lnTo>
                    <a:pt x="3965541" y="53654"/>
                  </a:lnTo>
                  <a:cubicBezTo>
                    <a:pt x="3965095" y="60458"/>
                    <a:pt x="3964650" y="67263"/>
                    <a:pt x="3964204" y="74067"/>
                  </a:cubicBezTo>
                  <a:lnTo>
                    <a:pt x="3953175" y="76200"/>
                  </a:lnTo>
                  <a:lnTo>
                    <a:pt x="3955514" y="67974"/>
                  </a:lnTo>
                  <a:lnTo>
                    <a:pt x="3946491" y="64318"/>
                  </a:lnTo>
                  <a:close/>
                  <a:moveTo>
                    <a:pt x="4240178" y="42862"/>
                  </a:moveTo>
                  <a:lnTo>
                    <a:pt x="4253469" y="43488"/>
                  </a:lnTo>
                  <a:cubicBezTo>
                    <a:pt x="4253801" y="50159"/>
                    <a:pt x="4254134" y="56829"/>
                    <a:pt x="4254466" y="63500"/>
                  </a:cubicBezTo>
                  <a:close/>
                  <a:moveTo>
                    <a:pt x="4283567" y="2124"/>
                  </a:moveTo>
                  <a:lnTo>
                    <a:pt x="4289750" y="3880"/>
                  </a:lnTo>
                  <a:lnTo>
                    <a:pt x="4307921" y="26351"/>
                  </a:lnTo>
                  <a:lnTo>
                    <a:pt x="4311095" y="16826"/>
                  </a:lnTo>
                  <a:lnTo>
                    <a:pt x="4314150" y="10809"/>
                  </a:lnTo>
                  <a:lnTo>
                    <a:pt x="4334458" y="16576"/>
                  </a:lnTo>
                  <a:lnTo>
                    <a:pt x="4344797" y="20074"/>
                  </a:lnTo>
                  <a:lnTo>
                    <a:pt x="4331090" y="40956"/>
                  </a:lnTo>
                  <a:lnTo>
                    <a:pt x="4363145" y="29208"/>
                  </a:lnTo>
                  <a:lnTo>
                    <a:pt x="4366319" y="54291"/>
                  </a:lnTo>
                  <a:lnTo>
                    <a:pt x="4331407" y="89533"/>
                  </a:lnTo>
                  <a:lnTo>
                    <a:pt x="4304430" y="84453"/>
                  </a:lnTo>
                  <a:lnTo>
                    <a:pt x="4322203" y="103186"/>
                  </a:lnTo>
                  <a:lnTo>
                    <a:pt x="4318077" y="112711"/>
                  </a:lnTo>
                  <a:lnTo>
                    <a:pt x="4296178" y="128586"/>
                  </a:lnTo>
                  <a:lnTo>
                    <a:pt x="4289830" y="141603"/>
                  </a:lnTo>
                  <a:lnTo>
                    <a:pt x="4330772" y="120331"/>
                  </a:lnTo>
                  <a:lnTo>
                    <a:pt x="4344737" y="116838"/>
                  </a:lnTo>
                  <a:lnTo>
                    <a:pt x="4334263" y="162241"/>
                  </a:lnTo>
                  <a:lnTo>
                    <a:pt x="4311412" y="184466"/>
                  </a:lnTo>
                  <a:lnTo>
                    <a:pt x="4315538" y="192086"/>
                  </a:lnTo>
                  <a:lnTo>
                    <a:pt x="4331407" y="180338"/>
                  </a:lnTo>
                  <a:lnTo>
                    <a:pt x="4337755" y="183196"/>
                  </a:lnTo>
                  <a:lnTo>
                    <a:pt x="4336168" y="219391"/>
                  </a:lnTo>
                  <a:lnTo>
                    <a:pt x="4318712" y="285748"/>
                  </a:lnTo>
                  <a:lnTo>
                    <a:pt x="4278405" y="298766"/>
                  </a:lnTo>
                  <a:lnTo>
                    <a:pt x="4304430" y="295591"/>
                  </a:lnTo>
                  <a:lnTo>
                    <a:pt x="4326329" y="288606"/>
                  </a:lnTo>
                  <a:lnTo>
                    <a:pt x="4333946" y="251458"/>
                  </a:lnTo>
                  <a:lnTo>
                    <a:pt x="4359654" y="182561"/>
                  </a:lnTo>
                  <a:lnTo>
                    <a:pt x="4377109" y="186053"/>
                  </a:lnTo>
                  <a:lnTo>
                    <a:pt x="4357749" y="157796"/>
                  </a:lnTo>
                  <a:lnTo>
                    <a:pt x="4379331" y="98741"/>
                  </a:lnTo>
                  <a:lnTo>
                    <a:pt x="4394248" y="92391"/>
                  </a:lnTo>
                  <a:cubicBezTo>
                    <a:pt x="4394460" y="82443"/>
                    <a:pt x="4394671" y="72494"/>
                    <a:pt x="4394883" y="62546"/>
                  </a:cubicBezTo>
                  <a:lnTo>
                    <a:pt x="4419321" y="81278"/>
                  </a:lnTo>
                  <a:lnTo>
                    <a:pt x="4435189" y="79056"/>
                  </a:lnTo>
                  <a:lnTo>
                    <a:pt x="4449154" y="100011"/>
                  </a:lnTo>
                  <a:lnTo>
                    <a:pt x="4437729" y="117156"/>
                  </a:lnTo>
                  <a:lnTo>
                    <a:pt x="4451376" y="126681"/>
                  </a:lnTo>
                  <a:lnTo>
                    <a:pt x="4458675" y="120013"/>
                  </a:lnTo>
                  <a:lnTo>
                    <a:pt x="4482161" y="111441"/>
                  </a:lnTo>
                  <a:lnTo>
                    <a:pt x="4488509" y="142873"/>
                  </a:lnTo>
                  <a:lnTo>
                    <a:pt x="4505647" y="127951"/>
                  </a:lnTo>
                  <a:cubicBezTo>
                    <a:pt x="4505859" y="122342"/>
                    <a:pt x="4506070" y="116732"/>
                    <a:pt x="4506282" y="111123"/>
                  </a:cubicBezTo>
                  <a:lnTo>
                    <a:pt x="4521516" y="136523"/>
                  </a:lnTo>
                  <a:lnTo>
                    <a:pt x="4540559" y="139381"/>
                  </a:lnTo>
                  <a:cubicBezTo>
                    <a:pt x="4540242" y="142873"/>
                    <a:pt x="4539924" y="146366"/>
                    <a:pt x="4539607" y="149858"/>
                  </a:cubicBezTo>
                  <a:lnTo>
                    <a:pt x="4514217" y="161606"/>
                  </a:lnTo>
                  <a:lnTo>
                    <a:pt x="4529133" y="173353"/>
                  </a:lnTo>
                  <a:lnTo>
                    <a:pt x="4551032" y="160336"/>
                  </a:lnTo>
                  <a:lnTo>
                    <a:pt x="4578644" y="163511"/>
                  </a:lnTo>
                  <a:lnTo>
                    <a:pt x="4584357" y="186371"/>
                  </a:lnTo>
                  <a:lnTo>
                    <a:pt x="4600226" y="183196"/>
                  </a:lnTo>
                  <a:lnTo>
                    <a:pt x="4606891" y="226376"/>
                  </a:lnTo>
                  <a:lnTo>
                    <a:pt x="4574201" y="233678"/>
                  </a:lnTo>
                  <a:lnTo>
                    <a:pt x="4536116" y="270826"/>
                  </a:lnTo>
                  <a:lnTo>
                    <a:pt x="4517390" y="274318"/>
                  </a:lnTo>
                  <a:lnTo>
                    <a:pt x="4494222" y="287336"/>
                  </a:lnTo>
                  <a:lnTo>
                    <a:pt x="4451693" y="276223"/>
                  </a:lnTo>
                  <a:lnTo>
                    <a:pt x="4412656" y="272413"/>
                  </a:lnTo>
                  <a:lnTo>
                    <a:pt x="4376475" y="260031"/>
                  </a:lnTo>
                  <a:lnTo>
                    <a:pt x="4383140" y="276541"/>
                  </a:lnTo>
                  <a:lnTo>
                    <a:pt x="4374570" y="288288"/>
                  </a:lnTo>
                  <a:lnTo>
                    <a:pt x="4402182" y="287336"/>
                  </a:lnTo>
                  <a:lnTo>
                    <a:pt x="4435189" y="298131"/>
                  </a:lnTo>
                  <a:lnTo>
                    <a:pt x="4464706" y="321308"/>
                  </a:lnTo>
                  <a:lnTo>
                    <a:pt x="4459945" y="338135"/>
                  </a:lnTo>
                  <a:lnTo>
                    <a:pt x="4498665" y="340040"/>
                  </a:lnTo>
                  <a:lnTo>
                    <a:pt x="4507552" y="363853"/>
                  </a:lnTo>
                  <a:lnTo>
                    <a:pt x="4491048" y="379728"/>
                  </a:lnTo>
                  <a:lnTo>
                    <a:pt x="4511043" y="395920"/>
                  </a:lnTo>
                  <a:lnTo>
                    <a:pt x="4513582" y="424178"/>
                  </a:lnTo>
                  <a:lnTo>
                    <a:pt x="4502474" y="461325"/>
                  </a:lnTo>
                  <a:lnTo>
                    <a:pt x="4444711" y="494345"/>
                  </a:lnTo>
                  <a:lnTo>
                    <a:pt x="4432650" y="482915"/>
                  </a:lnTo>
                  <a:lnTo>
                    <a:pt x="4441220" y="501648"/>
                  </a:lnTo>
                  <a:lnTo>
                    <a:pt x="4435824" y="513078"/>
                  </a:lnTo>
                  <a:lnTo>
                    <a:pt x="4445346" y="501330"/>
                  </a:lnTo>
                  <a:lnTo>
                    <a:pt x="4506917" y="470533"/>
                  </a:lnTo>
                  <a:lnTo>
                    <a:pt x="4524373" y="436560"/>
                  </a:lnTo>
                  <a:lnTo>
                    <a:pt x="4529133" y="400683"/>
                  </a:lnTo>
                  <a:lnTo>
                    <a:pt x="4549445" y="412113"/>
                  </a:lnTo>
                  <a:lnTo>
                    <a:pt x="4552302" y="390205"/>
                  </a:lnTo>
                  <a:lnTo>
                    <a:pt x="4541511" y="379410"/>
                  </a:lnTo>
                  <a:lnTo>
                    <a:pt x="4532942" y="380680"/>
                  </a:lnTo>
                  <a:lnTo>
                    <a:pt x="4534211" y="355598"/>
                  </a:lnTo>
                  <a:lnTo>
                    <a:pt x="4555476" y="379410"/>
                  </a:lnTo>
                  <a:lnTo>
                    <a:pt x="4577692" y="375918"/>
                  </a:lnTo>
                  <a:lnTo>
                    <a:pt x="4584992" y="388618"/>
                  </a:lnTo>
                  <a:cubicBezTo>
                    <a:pt x="4586215" y="390732"/>
                    <a:pt x="4580951" y="388976"/>
                    <a:pt x="4585033" y="388603"/>
                  </a:cubicBezTo>
                  <a:lnTo>
                    <a:pt x="4609485" y="386381"/>
                  </a:lnTo>
                  <a:lnTo>
                    <a:pt x="4641240" y="393364"/>
                  </a:lnTo>
                  <a:lnTo>
                    <a:pt x="4647591" y="411458"/>
                  </a:lnTo>
                  <a:lnTo>
                    <a:pt x="4631078" y="429235"/>
                  </a:lnTo>
                  <a:lnTo>
                    <a:pt x="4635207" y="434631"/>
                  </a:lnTo>
                  <a:lnTo>
                    <a:pt x="4660611" y="409871"/>
                  </a:lnTo>
                  <a:lnTo>
                    <a:pt x="4681570" y="407649"/>
                  </a:lnTo>
                  <a:lnTo>
                    <a:pt x="4669820" y="397173"/>
                  </a:lnTo>
                  <a:lnTo>
                    <a:pt x="4676171" y="367969"/>
                  </a:lnTo>
                  <a:lnTo>
                    <a:pt x="4692049" y="374000"/>
                  </a:lnTo>
                  <a:lnTo>
                    <a:pt x="4702211" y="354002"/>
                  </a:lnTo>
                  <a:lnTo>
                    <a:pt x="4694907" y="338130"/>
                  </a:lnTo>
                  <a:lnTo>
                    <a:pt x="4696495" y="325432"/>
                  </a:lnTo>
                  <a:lnTo>
                    <a:pt x="4741270" y="344161"/>
                  </a:lnTo>
                  <a:lnTo>
                    <a:pt x="4764769" y="374318"/>
                  </a:lnTo>
                  <a:lnTo>
                    <a:pt x="4780646" y="374318"/>
                  </a:lnTo>
                  <a:lnTo>
                    <a:pt x="4789220" y="387968"/>
                  </a:lnTo>
                  <a:lnTo>
                    <a:pt x="4804145" y="387650"/>
                  </a:lnTo>
                  <a:lnTo>
                    <a:pt x="4778106" y="430187"/>
                  </a:lnTo>
                  <a:lnTo>
                    <a:pt x="4739999" y="424156"/>
                  </a:lnTo>
                  <a:lnTo>
                    <a:pt x="4711102" y="399078"/>
                  </a:lnTo>
                  <a:lnTo>
                    <a:pt x="4693319" y="422251"/>
                  </a:lnTo>
                  <a:lnTo>
                    <a:pt x="4699670" y="444472"/>
                  </a:lnTo>
                  <a:lnTo>
                    <a:pt x="4717771" y="429870"/>
                  </a:lnTo>
                  <a:lnTo>
                    <a:pt x="4725392" y="440028"/>
                  </a:lnTo>
                  <a:lnTo>
                    <a:pt x="4739047" y="444155"/>
                  </a:lnTo>
                  <a:lnTo>
                    <a:pt x="4718088" y="463201"/>
                  </a:lnTo>
                  <a:lnTo>
                    <a:pt x="4727615" y="474629"/>
                  </a:lnTo>
                  <a:lnTo>
                    <a:pt x="4751749" y="458757"/>
                  </a:lnTo>
                  <a:lnTo>
                    <a:pt x="4799700" y="462566"/>
                  </a:lnTo>
                  <a:lnTo>
                    <a:pt x="4782869" y="493358"/>
                  </a:lnTo>
                  <a:lnTo>
                    <a:pt x="4787315" y="502564"/>
                  </a:lnTo>
                  <a:lnTo>
                    <a:pt x="4815577" y="474946"/>
                  </a:lnTo>
                  <a:lnTo>
                    <a:pt x="4817800" y="502564"/>
                  </a:lnTo>
                  <a:lnTo>
                    <a:pt x="4839076" y="525420"/>
                  </a:lnTo>
                  <a:lnTo>
                    <a:pt x="4829867" y="551767"/>
                  </a:lnTo>
                  <a:lnTo>
                    <a:pt x="4808591" y="559386"/>
                  </a:lnTo>
                  <a:lnTo>
                    <a:pt x="4796207" y="572401"/>
                  </a:lnTo>
                  <a:lnTo>
                    <a:pt x="4795571" y="616525"/>
                  </a:lnTo>
                  <a:lnTo>
                    <a:pt x="4770485" y="639698"/>
                  </a:lnTo>
                  <a:lnTo>
                    <a:pt x="4779059" y="656523"/>
                  </a:lnTo>
                  <a:lnTo>
                    <a:pt x="4802240" y="643825"/>
                  </a:lnTo>
                  <a:lnTo>
                    <a:pt x="4812402" y="577162"/>
                  </a:lnTo>
                  <a:lnTo>
                    <a:pt x="4848920" y="563512"/>
                  </a:lnTo>
                  <a:lnTo>
                    <a:pt x="4858130" y="516849"/>
                  </a:lnTo>
                  <a:lnTo>
                    <a:pt x="4876230" y="514627"/>
                  </a:lnTo>
                  <a:lnTo>
                    <a:pt x="4887662" y="506056"/>
                  </a:lnTo>
                  <a:lnTo>
                    <a:pt x="4939741" y="519071"/>
                  </a:lnTo>
                  <a:lnTo>
                    <a:pt x="4983246" y="527324"/>
                  </a:lnTo>
                  <a:lnTo>
                    <a:pt x="4993090" y="547005"/>
                  </a:lnTo>
                  <a:lnTo>
                    <a:pt x="5003252" y="537482"/>
                  </a:lnTo>
                  <a:lnTo>
                    <a:pt x="5007697" y="519706"/>
                  </a:lnTo>
                  <a:lnTo>
                    <a:pt x="5044851" y="530816"/>
                  </a:lnTo>
                  <a:lnTo>
                    <a:pt x="5063904" y="545418"/>
                  </a:lnTo>
                  <a:lnTo>
                    <a:pt x="5070256" y="536847"/>
                  </a:lnTo>
                  <a:lnTo>
                    <a:pt x="5077559" y="557164"/>
                  </a:lnTo>
                  <a:lnTo>
                    <a:pt x="5105186" y="555576"/>
                  </a:lnTo>
                  <a:lnTo>
                    <a:pt x="5125510" y="567957"/>
                  </a:lnTo>
                  <a:lnTo>
                    <a:pt x="5144563" y="587955"/>
                  </a:lnTo>
                  <a:lnTo>
                    <a:pt x="5164569" y="596209"/>
                  </a:lnTo>
                  <a:lnTo>
                    <a:pt x="5181082" y="617160"/>
                  </a:lnTo>
                  <a:lnTo>
                    <a:pt x="5206486" y="626366"/>
                  </a:lnTo>
                  <a:lnTo>
                    <a:pt x="5212837" y="641285"/>
                  </a:lnTo>
                  <a:lnTo>
                    <a:pt x="5241417" y="661602"/>
                  </a:lnTo>
                  <a:lnTo>
                    <a:pt x="5311279" y="734930"/>
                  </a:lnTo>
                  <a:lnTo>
                    <a:pt x="5318583" y="756199"/>
                  </a:lnTo>
                  <a:lnTo>
                    <a:pt x="5332555" y="761278"/>
                  </a:lnTo>
                  <a:lnTo>
                    <a:pt x="5346210" y="775880"/>
                  </a:lnTo>
                  <a:lnTo>
                    <a:pt x="5352561" y="771436"/>
                  </a:lnTo>
                  <a:lnTo>
                    <a:pt x="5337636" y="755881"/>
                  </a:lnTo>
                  <a:lnTo>
                    <a:pt x="5337636" y="740009"/>
                  </a:lnTo>
                  <a:lnTo>
                    <a:pt x="5366533" y="765087"/>
                  </a:lnTo>
                  <a:lnTo>
                    <a:pt x="5366533" y="776832"/>
                  </a:lnTo>
                  <a:lnTo>
                    <a:pt x="5379553" y="795561"/>
                  </a:lnTo>
                  <a:lnTo>
                    <a:pt x="5431632" y="816195"/>
                  </a:lnTo>
                  <a:lnTo>
                    <a:pt x="5448462" y="830797"/>
                  </a:lnTo>
                  <a:lnTo>
                    <a:pt x="5444969" y="806354"/>
                  </a:lnTo>
                  <a:lnTo>
                    <a:pt x="5491014" y="852383"/>
                  </a:lnTo>
                  <a:lnTo>
                    <a:pt x="5494190" y="864129"/>
                  </a:lnTo>
                  <a:lnTo>
                    <a:pt x="5506257" y="873334"/>
                  </a:lnTo>
                  <a:lnTo>
                    <a:pt x="5503081" y="891429"/>
                  </a:lnTo>
                  <a:lnTo>
                    <a:pt x="5514513" y="906031"/>
                  </a:lnTo>
                  <a:lnTo>
                    <a:pt x="5526263" y="892381"/>
                  </a:lnTo>
                  <a:lnTo>
                    <a:pt x="5547539" y="910158"/>
                  </a:lnTo>
                  <a:lnTo>
                    <a:pt x="5572943" y="919363"/>
                  </a:lnTo>
                  <a:lnTo>
                    <a:pt x="5563734" y="963488"/>
                  </a:lnTo>
                  <a:lnTo>
                    <a:pt x="5578977" y="981264"/>
                  </a:lnTo>
                  <a:lnTo>
                    <a:pt x="5575166" y="1032056"/>
                  </a:lnTo>
                  <a:lnTo>
                    <a:pt x="5580565" y="1047610"/>
                  </a:lnTo>
                  <a:lnTo>
                    <a:pt x="5598348" y="1037135"/>
                  </a:lnTo>
                  <a:lnTo>
                    <a:pt x="5602158" y="1068561"/>
                  </a:lnTo>
                  <a:lnTo>
                    <a:pt x="5560241" y="1152366"/>
                  </a:lnTo>
                  <a:lnTo>
                    <a:pt x="5498636" y="1245376"/>
                  </a:lnTo>
                  <a:lnTo>
                    <a:pt x="5427186" y="1279660"/>
                  </a:lnTo>
                  <a:lnTo>
                    <a:pt x="5357642" y="1305690"/>
                  </a:lnTo>
                  <a:lnTo>
                    <a:pt x="5268727" y="1295849"/>
                  </a:lnTo>
                  <a:lnTo>
                    <a:pt x="5197277" y="1259661"/>
                  </a:lnTo>
                  <a:lnTo>
                    <a:pt x="5135037" y="1254900"/>
                  </a:lnTo>
                  <a:lnTo>
                    <a:pt x="5093119" y="1236488"/>
                  </a:lnTo>
                  <a:lnTo>
                    <a:pt x="5080735" y="1242837"/>
                  </a:lnTo>
                  <a:lnTo>
                    <a:pt x="5045804" y="1221886"/>
                  </a:lnTo>
                  <a:lnTo>
                    <a:pt x="5036277" y="1231409"/>
                  </a:lnTo>
                  <a:lnTo>
                    <a:pt x="5026433" y="1206331"/>
                  </a:lnTo>
                  <a:lnTo>
                    <a:pt x="5001346" y="1207918"/>
                  </a:lnTo>
                  <a:lnTo>
                    <a:pt x="4972131" y="1180618"/>
                  </a:lnTo>
                  <a:lnTo>
                    <a:pt x="4954666" y="1206966"/>
                  </a:lnTo>
                  <a:lnTo>
                    <a:pt x="4930214" y="1185063"/>
                  </a:lnTo>
                  <a:lnTo>
                    <a:pt x="4939423" y="1161889"/>
                  </a:lnTo>
                  <a:lnTo>
                    <a:pt x="4920053" y="1156810"/>
                  </a:lnTo>
                  <a:lnTo>
                    <a:pt x="4915924" y="1144113"/>
                  </a:lnTo>
                  <a:lnTo>
                    <a:pt x="4900047" y="1147604"/>
                  </a:lnTo>
                  <a:lnTo>
                    <a:pt x="4886074" y="1166651"/>
                  </a:lnTo>
                  <a:lnTo>
                    <a:pt x="4856542" y="1143795"/>
                  </a:lnTo>
                  <a:lnTo>
                    <a:pt x="4852414" y="1151096"/>
                  </a:lnTo>
                  <a:lnTo>
                    <a:pt x="4820341" y="1139986"/>
                  </a:lnTo>
                  <a:lnTo>
                    <a:pt x="4815260" y="1127288"/>
                  </a:lnTo>
                  <a:lnTo>
                    <a:pt x="4794936" y="1123161"/>
                  </a:lnTo>
                  <a:lnTo>
                    <a:pt x="4782869" y="1074910"/>
                  </a:lnTo>
                  <a:lnTo>
                    <a:pt x="4758418" y="1057134"/>
                  </a:lnTo>
                  <a:lnTo>
                    <a:pt x="4710785" y="1055229"/>
                  </a:lnTo>
                  <a:lnTo>
                    <a:pt x="4706339" y="1060626"/>
                  </a:lnTo>
                  <a:lnTo>
                    <a:pt x="4718088" y="1066022"/>
                  </a:lnTo>
                  <a:lnTo>
                    <a:pt x="4736506" y="1087926"/>
                  </a:lnTo>
                  <a:lnTo>
                    <a:pt x="4752067" y="1083799"/>
                  </a:lnTo>
                  <a:lnTo>
                    <a:pt x="4746033" y="1108877"/>
                  </a:lnTo>
                  <a:lnTo>
                    <a:pt x="4759053" y="1138081"/>
                  </a:lnTo>
                  <a:lnTo>
                    <a:pt x="4770802" y="1142526"/>
                  </a:lnTo>
                  <a:lnTo>
                    <a:pt x="4787950" y="1166334"/>
                  </a:lnTo>
                  <a:lnTo>
                    <a:pt x="4812402" y="1176809"/>
                  </a:lnTo>
                  <a:lnTo>
                    <a:pt x="4798747" y="1188237"/>
                  </a:lnTo>
                  <a:cubicBezTo>
                    <a:pt x="4799170" y="1193634"/>
                    <a:pt x="4799594" y="1199030"/>
                    <a:pt x="4800017" y="1204427"/>
                  </a:cubicBezTo>
                  <a:lnTo>
                    <a:pt x="4820976" y="1203157"/>
                  </a:lnTo>
                  <a:lnTo>
                    <a:pt x="4861305" y="1231092"/>
                  </a:lnTo>
                  <a:lnTo>
                    <a:pt x="4857494" y="1245059"/>
                  </a:lnTo>
                  <a:lnTo>
                    <a:pt x="4829867" y="1250138"/>
                  </a:lnTo>
                  <a:lnTo>
                    <a:pt x="4842569" y="1262836"/>
                  </a:lnTo>
                  <a:lnTo>
                    <a:pt x="4866068" y="1259344"/>
                  </a:lnTo>
                  <a:lnTo>
                    <a:pt x="4900047" y="1267597"/>
                  </a:lnTo>
                  <a:lnTo>
                    <a:pt x="4911796" y="1281247"/>
                  </a:lnTo>
                  <a:lnTo>
                    <a:pt x="4907668" y="1299976"/>
                  </a:lnTo>
                  <a:lnTo>
                    <a:pt x="4925769" y="1296802"/>
                  </a:lnTo>
                  <a:lnTo>
                    <a:pt x="4955619" y="1312356"/>
                  </a:lnTo>
                  <a:lnTo>
                    <a:pt x="4965145" y="1341878"/>
                  </a:lnTo>
                  <a:lnTo>
                    <a:pt x="4974989" y="1352354"/>
                  </a:lnTo>
                  <a:lnTo>
                    <a:pt x="4953078" y="1385050"/>
                  </a:lnTo>
                  <a:lnTo>
                    <a:pt x="4964828" y="1413620"/>
                  </a:lnTo>
                  <a:lnTo>
                    <a:pt x="4955301" y="1422191"/>
                  </a:lnTo>
                  <a:lnTo>
                    <a:pt x="4953396" y="1459966"/>
                  </a:lnTo>
                  <a:lnTo>
                    <a:pt x="4928309" y="1458061"/>
                  </a:lnTo>
                  <a:lnTo>
                    <a:pt x="4919735" y="1476155"/>
                  </a:lnTo>
                  <a:lnTo>
                    <a:pt x="4937836" y="1485361"/>
                  </a:lnTo>
                  <a:cubicBezTo>
                    <a:pt x="4937942" y="1490652"/>
                    <a:pt x="4938047" y="1495942"/>
                    <a:pt x="4938153" y="1501233"/>
                  </a:cubicBezTo>
                  <a:lnTo>
                    <a:pt x="4949903" y="1508534"/>
                  </a:lnTo>
                  <a:lnTo>
                    <a:pt x="4966415" y="1581863"/>
                  </a:lnTo>
                  <a:lnTo>
                    <a:pt x="4984198" y="1575514"/>
                  </a:lnTo>
                  <a:lnTo>
                    <a:pt x="4987692" y="1601862"/>
                  </a:lnTo>
                  <a:lnTo>
                    <a:pt x="4976260" y="1619956"/>
                  </a:lnTo>
                  <a:lnTo>
                    <a:pt x="4996583" y="1643764"/>
                  </a:lnTo>
                  <a:lnTo>
                    <a:pt x="4983881" y="1654557"/>
                  </a:lnTo>
                  <a:lnTo>
                    <a:pt x="4949267" y="1672968"/>
                  </a:lnTo>
                  <a:lnTo>
                    <a:pt x="4924498" y="1736139"/>
                  </a:lnTo>
                  <a:lnTo>
                    <a:pt x="4927991" y="1790104"/>
                  </a:lnTo>
                  <a:lnTo>
                    <a:pt x="4928309" y="1829785"/>
                  </a:lnTo>
                  <a:lnTo>
                    <a:pt x="4920053" y="1845973"/>
                  </a:lnTo>
                  <a:lnTo>
                    <a:pt x="4939423" y="1862481"/>
                  </a:lnTo>
                  <a:cubicBezTo>
                    <a:pt x="4939317" y="1855921"/>
                    <a:pt x="4939212" y="1849360"/>
                    <a:pt x="4939106" y="1842800"/>
                  </a:cubicBezTo>
                  <a:lnTo>
                    <a:pt x="4946410" y="1838354"/>
                  </a:lnTo>
                  <a:lnTo>
                    <a:pt x="4965145" y="1902478"/>
                  </a:lnTo>
                  <a:lnTo>
                    <a:pt x="4980070" y="1903113"/>
                  </a:lnTo>
                  <a:lnTo>
                    <a:pt x="4985786" y="1955808"/>
                  </a:lnTo>
                  <a:lnTo>
                    <a:pt x="4994043" y="1967553"/>
                  </a:lnTo>
                  <a:lnTo>
                    <a:pt x="4985151" y="1984060"/>
                  </a:lnTo>
                  <a:lnTo>
                    <a:pt x="4988009" y="1998028"/>
                  </a:lnTo>
                  <a:lnTo>
                    <a:pt x="4976895" y="1987870"/>
                  </a:lnTo>
                  <a:lnTo>
                    <a:pt x="4965780" y="1999297"/>
                  </a:lnTo>
                  <a:lnTo>
                    <a:pt x="4957206" y="1998028"/>
                  </a:lnTo>
                  <a:lnTo>
                    <a:pt x="4946727" y="1994853"/>
                  </a:lnTo>
                  <a:lnTo>
                    <a:pt x="4939423" y="2005011"/>
                  </a:lnTo>
                  <a:lnTo>
                    <a:pt x="4955936" y="2009455"/>
                  </a:lnTo>
                  <a:lnTo>
                    <a:pt x="4958477" y="2033898"/>
                  </a:lnTo>
                  <a:lnTo>
                    <a:pt x="4972131" y="2042785"/>
                  </a:lnTo>
                  <a:lnTo>
                    <a:pt x="4983881" y="2034851"/>
                  </a:lnTo>
                  <a:lnTo>
                    <a:pt x="4997218" y="2049452"/>
                  </a:lnTo>
                  <a:lnTo>
                    <a:pt x="5015319" y="2044054"/>
                  </a:lnTo>
                  <a:lnTo>
                    <a:pt x="5030244" y="2048499"/>
                  </a:lnTo>
                  <a:lnTo>
                    <a:pt x="5025798" y="2064052"/>
                  </a:lnTo>
                  <a:lnTo>
                    <a:pt x="5043581" y="2102463"/>
                  </a:lnTo>
                  <a:lnTo>
                    <a:pt x="5045169" y="2118018"/>
                  </a:lnTo>
                  <a:lnTo>
                    <a:pt x="5040405" y="2132937"/>
                  </a:lnTo>
                  <a:lnTo>
                    <a:pt x="5028974" y="2133890"/>
                  </a:lnTo>
                  <a:lnTo>
                    <a:pt x="5026751" y="2141191"/>
                  </a:lnTo>
                  <a:lnTo>
                    <a:pt x="5018177" y="2138652"/>
                  </a:lnTo>
                  <a:lnTo>
                    <a:pt x="5012143" y="2125955"/>
                  </a:lnTo>
                  <a:lnTo>
                    <a:pt x="5004204" y="2117065"/>
                  </a:lnTo>
                  <a:lnTo>
                    <a:pt x="4996583" y="2118018"/>
                  </a:lnTo>
                  <a:lnTo>
                    <a:pt x="4998488" y="2132937"/>
                  </a:lnTo>
                  <a:lnTo>
                    <a:pt x="5006427" y="2136113"/>
                  </a:lnTo>
                  <a:lnTo>
                    <a:pt x="5004204" y="2151032"/>
                  </a:lnTo>
                  <a:lnTo>
                    <a:pt x="5001981" y="2160238"/>
                  </a:lnTo>
                  <a:lnTo>
                    <a:pt x="5005792" y="2170080"/>
                  </a:lnTo>
                  <a:lnTo>
                    <a:pt x="4995313" y="2165635"/>
                  </a:lnTo>
                  <a:lnTo>
                    <a:pt x="4988009" y="2158969"/>
                  </a:lnTo>
                  <a:lnTo>
                    <a:pt x="4981976" y="2138652"/>
                  </a:lnTo>
                  <a:lnTo>
                    <a:pt x="4976260" y="2125002"/>
                  </a:lnTo>
                  <a:lnTo>
                    <a:pt x="4967051" y="2115479"/>
                  </a:lnTo>
                  <a:cubicBezTo>
                    <a:pt x="4967263" y="2108389"/>
                    <a:pt x="4967474" y="2101299"/>
                    <a:pt x="4967686" y="2094209"/>
                  </a:cubicBezTo>
                  <a:lnTo>
                    <a:pt x="4958477" y="2072941"/>
                  </a:lnTo>
                  <a:lnTo>
                    <a:pt x="4947362" y="2050720"/>
                  </a:lnTo>
                  <a:lnTo>
                    <a:pt x="4944822" y="2070402"/>
                  </a:lnTo>
                  <a:lnTo>
                    <a:pt x="4943552" y="2082147"/>
                  </a:lnTo>
                  <a:lnTo>
                    <a:pt x="4965145" y="2104685"/>
                  </a:lnTo>
                  <a:lnTo>
                    <a:pt x="4967051" y="2115479"/>
                  </a:lnTo>
                  <a:cubicBezTo>
                    <a:pt x="4967263" y="2121087"/>
                    <a:pt x="4967474" y="2126695"/>
                    <a:pt x="4967686" y="2132303"/>
                  </a:cubicBezTo>
                  <a:lnTo>
                    <a:pt x="4957206" y="2125637"/>
                  </a:lnTo>
                  <a:lnTo>
                    <a:pt x="4952443" y="2108495"/>
                  </a:lnTo>
                  <a:lnTo>
                    <a:pt x="4940058" y="2096748"/>
                  </a:lnTo>
                  <a:lnTo>
                    <a:pt x="4937518" y="2110399"/>
                  </a:lnTo>
                  <a:lnTo>
                    <a:pt x="4956889" y="2131033"/>
                  </a:lnTo>
                  <a:lnTo>
                    <a:pt x="4965145" y="2146905"/>
                  </a:lnTo>
                  <a:lnTo>
                    <a:pt x="4949267" y="2143413"/>
                  </a:lnTo>
                  <a:lnTo>
                    <a:pt x="4949903" y="2154842"/>
                  </a:lnTo>
                  <a:lnTo>
                    <a:pt x="4963240" y="2169127"/>
                  </a:lnTo>
                  <a:lnTo>
                    <a:pt x="4973402" y="2196745"/>
                  </a:lnTo>
                  <a:lnTo>
                    <a:pt x="4967051" y="2196428"/>
                  </a:lnTo>
                  <a:lnTo>
                    <a:pt x="4953396" y="2182460"/>
                  </a:lnTo>
                  <a:lnTo>
                    <a:pt x="4945457" y="2181190"/>
                  </a:lnTo>
                  <a:lnTo>
                    <a:pt x="4938153" y="2167222"/>
                  </a:lnTo>
                  <a:lnTo>
                    <a:pt x="4928626" y="2161826"/>
                  </a:lnTo>
                  <a:cubicBezTo>
                    <a:pt x="4928203" y="2168175"/>
                    <a:pt x="4927779" y="2174523"/>
                    <a:pt x="4927356" y="2180872"/>
                  </a:cubicBezTo>
                  <a:lnTo>
                    <a:pt x="4943869" y="2184364"/>
                  </a:lnTo>
                  <a:lnTo>
                    <a:pt x="4950855" y="2196110"/>
                  </a:lnTo>
                  <a:lnTo>
                    <a:pt x="4953713" y="2212935"/>
                  </a:lnTo>
                  <a:lnTo>
                    <a:pt x="4942599" y="2203094"/>
                  </a:lnTo>
                  <a:lnTo>
                    <a:pt x="4937836" y="2210394"/>
                  </a:lnTo>
                  <a:lnTo>
                    <a:pt x="4943234" y="2216745"/>
                  </a:lnTo>
                  <a:lnTo>
                    <a:pt x="4929262" y="2217696"/>
                  </a:lnTo>
                  <a:lnTo>
                    <a:pt x="4928944" y="2225950"/>
                  </a:lnTo>
                  <a:lnTo>
                    <a:pt x="4964510" y="2254202"/>
                  </a:lnTo>
                  <a:lnTo>
                    <a:pt x="5023893" y="2285313"/>
                  </a:lnTo>
                  <a:lnTo>
                    <a:pt x="5039770" y="2294200"/>
                  </a:lnTo>
                  <a:lnTo>
                    <a:pt x="5049297" y="2332612"/>
                  </a:lnTo>
                  <a:lnTo>
                    <a:pt x="5048979" y="2345945"/>
                  </a:lnTo>
                  <a:lnTo>
                    <a:pt x="5039770" y="2368801"/>
                  </a:lnTo>
                  <a:lnTo>
                    <a:pt x="5044851" y="2386896"/>
                  </a:lnTo>
                  <a:lnTo>
                    <a:pt x="5065492" y="2398325"/>
                  </a:lnTo>
                  <a:lnTo>
                    <a:pt x="5096612" y="2379912"/>
                  </a:lnTo>
                  <a:lnTo>
                    <a:pt x="5105822" y="2353882"/>
                  </a:lnTo>
                  <a:lnTo>
                    <a:pt x="5123922" y="2344994"/>
                  </a:lnTo>
                  <a:lnTo>
                    <a:pt x="5134719" y="2303725"/>
                  </a:lnTo>
                  <a:lnTo>
                    <a:pt x="5125510" y="2289122"/>
                  </a:lnTo>
                  <a:lnTo>
                    <a:pt x="5135037" y="2287218"/>
                  </a:lnTo>
                  <a:lnTo>
                    <a:pt x="5136307" y="2275472"/>
                  </a:lnTo>
                  <a:lnTo>
                    <a:pt x="5108362" y="2253568"/>
                  </a:lnTo>
                  <a:lnTo>
                    <a:pt x="5102011" y="2215792"/>
                  </a:lnTo>
                  <a:lnTo>
                    <a:pt x="5089626" y="2202777"/>
                  </a:lnTo>
                  <a:lnTo>
                    <a:pt x="5053743" y="2169127"/>
                  </a:lnTo>
                  <a:lnTo>
                    <a:pt x="5050885" y="2151985"/>
                  </a:lnTo>
                  <a:lnTo>
                    <a:pt x="5054378" y="2136430"/>
                  </a:lnTo>
                  <a:lnTo>
                    <a:pt x="5063269" y="2119922"/>
                  </a:lnTo>
                  <a:cubicBezTo>
                    <a:pt x="5062952" y="2116007"/>
                    <a:pt x="5062634" y="2112092"/>
                    <a:pt x="5062317" y="2108177"/>
                  </a:cubicBezTo>
                  <a:lnTo>
                    <a:pt x="5053108" y="2100558"/>
                  </a:lnTo>
                  <a:lnTo>
                    <a:pt x="5054378" y="2089131"/>
                  </a:lnTo>
                  <a:lnTo>
                    <a:pt x="5061046" y="2078655"/>
                  </a:lnTo>
                  <a:lnTo>
                    <a:pt x="5058506" y="2054530"/>
                  </a:lnTo>
                  <a:lnTo>
                    <a:pt x="5041993" y="2037070"/>
                  </a:lnTo>
                  <a:lnTo>
                    <a:pt x="5029291" y="2038023"/>
                  </a:lnTo>
                  <a:lnTo>
                    <a:pt x="5023575" y="2023105"/>
                  </a:lnTo>
                  <a:lnTo>
                    <a:pt x="5007697" y="2018344"/>
                  </a:lnTo>
                  <a:lnTo>
                    <a:pt x="4999123" y="2020248"/>
                  </a:lnTo>
                  <a:lnTo>
                    <a:pt x="4983246" y="2015487"/>
                  </a:lnTo>
                  <a:cubicBezTo>
                    <a:pt x="4983034" y="2013053"/>
                    <a:pt x="4982823" y="2010620"/>
                    <a:pt x="4982611" y="2008186"/>
                  </a:cubicBezTo>
                  <a:lnTo>
                    <a:pt x="4988009" y="1998028"/>
                  </a:lnTo>
                  <a:lnTo>
                    <a:pt x="5000076" y="1981203"/>
                  </a:lnTo>
                  <a:lnTo>
                    <a:pt x="4994043" y="1967553"/>
                  </a:lnTo>
                  <a:lnTo>
                    <a:pt x="5002617" y="1951682"/>
                  </a:lnTo>
                  <a:lnTo>
                    <a:pt x="4999123" y="1929461"/>
                  </a:lnTo>
                  <a:lnTo>
                    <a:pt x="4995630" y="1894542"/>
                  </a:lnTo>
                  <a:lnTo>
                    <a:pt x="5009285" y="1902161"/>
                  </a:lnTo>
                  <a:lnTo>
                    <a:pt x="5047709" y="1893273"/>
                  </a:lnTo>
                  <a:lnTo>
                    <a:pt x="5039135" y="1881527"/>
                  </a:lnTo>
                  <a:lnTo>
                    <a:pt x="5005157" y="1876766"/>
                  </a:lnTo>
                  <a:lnTo>
                    <a:pt x="5002617" y="1850418"/>
                  </a:lnTo>
                  <a:lnTo>
                    <a:pt x="4992137" y="1848195"/>
                  </a:lnTo>
                  <a:lnTo>
                    <a:pt x="4983563" y="1833911"/>
                  </a:lnTo>
                  <a:lnTo>
                    <a:pt x="4946092" y="1793913"/>
                  </a:lnTo>
                  <a:lnTo>
                    <a:pt x="4935295" y="1787882"/>
                  </a:lnTo>
                  <a:lnTo>
                    <a:pt x="4931167" y="1776771"/>
                  </a:lnTo>
                  <a:lnTo>
                    <a:pt x="4927674" y="1736774"/>
                  </a:lnTo>
                  <a:lnTo>
                    <a:pt x="4952125" y="1676460"/>
                  </a:lnTo>
                  <a:lnTo>
                    <a:pt x="4991820" y="1677730"/>
                  </a:lnTo>
                  <a:lnTo>
                    <a:pt x="4996901" y="1692332"/>
                  </a:lnTo>
                  <a:lnTo>
                    <a:pt x="5009603" y="1701855"/>
                  </a:lnTo>
                  <a:lnTo>
                    <a:pt x="5029926" y="1718680"/>
                  </a:lnTo>
                  <a:lnTo>
                    <a:pt x="5046757" y="1713283"/>
                  </a:lnTo>
                  <a:lnTo>
                    <a:pt x="5056283" y="1697411"/>
                  </a:lnTo>
                  <a:lnTo>
                    <a:pt x="5071208" y="1709791"/>
                  </a:lnTo>
                  <a:lnTo>
                    <a:pt x="5083910" y="1736774"/>
                  </a:lnTo>
                  <a:lnTo>
                    <a:pt x="5105504" y="1744075"/>
                  </a:lnTo>
                  <a:lnTo>
                    <a:pt x="5111855" y="1778041"/>
                  </a:lnTo>
                  <a:lnTo>
                    <a:pt x="5136307" y="1784072"/>
                  </a:lnTo>
                  <a:lnTo>
                    <a:pt x="5148056" y="1794230"/>
                  </a:lnTo>
                  <a:lnTo>
                    <a:pt x="5180129" y="1806611"/>
                  </a:lnTo>
                  <a:lnTo>
                    <a:pt x="5208709" y="1806293"/>
                  </a:lnTo>
                  <a:lnTo>
                    <a:pt x="5222364" y="1819944"/>
                  </a:lnTo>
                  <a:lnTo>
                    <a:pt x="5236019" y="1815817"/>
                  </a:lnTo>
                  <a:lnTo>
                    <a:pt x="5246815" y="1797723"/>
                  </a:lnTo>
                  <a:lnTo>
                    <a:pt x="5282381" y="1793278"/>
                  </a:lnTo>
                  <a:lnTo>
                    <a:pt x="5296671" y="1809785"/>
                  </a:lnTo>
                  <a:lnTo>
                    <a:pt x="5313184" y="1798040"/>
                  </a:lnTo>
                  <a:lnTo>
                    <a:pt x="5292226" y="1784707"/>
                  </a:lnTo>
                  <a:lnTo>
                    <a:pt x="5274760" y="1738361"/>
                  </a:lnTo>
                  <a:lnTo>
                    <a:pt x="5283969" y="1720267"/>
                  </a:lnTo>
                  <a:lnTo>
                    <a:pt x="5266821" y="1700585"/>
                  </a:lnTo>
                  <a:lnTo>
                    <a:pt x="5264598" y="1678682"/>
                  </a:lnTo>
                  <a:lnTo>
                    <a:pt x="5249038" y="1678682"/>
                  </a:lnTo>
                  <a:lnTo>
                    <a:pt x="5216013" y="1694871"/>
                  </a:lnTo>
                  <a:lnTo>
                    <a:pt x="5195689" y="1687253"/>
                  </a:lnTo>
                  <a:lnTo>
                    <a:pt x="5162346" y="1627892"/>
                  </a:lnTo>
                  <a:lnTo>
                    <a:pt x="5139482" y="1617734"/>
                  </a:lnTo>
                  <a:lnTo>
                    <a:pt x="5136307" y="1584085"/>
                  </a:lnTo>
                  <a:lnTo>
                    <a:pt x="5167745" y="1561229"/>
                  </a:lnTo>
                  <a:lnTo>
                    <a:pt x="5170920" y="1527581"/>
                  </a:lnTo>
                  <a:lnTo>
                    <a:pt x="5189021" y="1518057"/>
                  </a:lnTo>
                  <a:lnTo>
                    <a:pt x="5249673" y="1546944"/>
                  </a:lnTo>
                  <a:lnTo>
                    <a:pt x="5252214" y="1563769"/>
                  </a:lnTo>
                  <a:lnTo>
                    <a:pt x="5266821" y="1584402"/>
                  </a:lnTo>
                  <a:lnTo>
                    <a:pt x="5281746" y="1579323"/>
                  </a:lnTo>
                  <a:lnTo>
                    <a:pt x="5310326" y="1590434"/>
                  </a:lnTo>
                  <a:lnTo>
                    <a:pt x="5314772" y="1601227"/>
                  </a:lnTo>
                  <a:lnTo>
                    <a:pt x="5280794" y="1607893"/>
                  </a:lnTo>
                  <a:lnTo>
                    <a:pt x="5286510" y="1619003"/>
                  </a:lnTo>
                  <a:lnTo>
                    <a:pt x="5284287" y="1632971"/>
                  </a:lnTo>
                  <a:lnTo>
                    <a:pt x="5296036" y="1632971"/>
                  </a:lnTo>
                  <a:lnTo>
                    <a:pt x="5308421" y="1613924"/>
                  </a:lnTo>
                  <a:lnTo>
                    <a:pt x="5325251" y="1609163"/>
                  </a:lnTo>
                  <a:lnTo>
                    <a:pt x="5326521" y="1595830"/>
                  </a:lnTo>
                  <a:lnTo>
                    <a:pt x="5336048" y="1605988"/>
                  </a:lnTo>
                  <a:lnTo>
                    <a:pt x="5363675" y="1608845"/>
                  </a:lnTo>
                  <a:lnTo>
                    <a:pt x="5398606" y="1632971"/>
                  </a:lnTo>
                  <a:lnTo>
                    <a:pt x="5415437" y="1632971"/>
                  </a:lnTo>
                  <a:lnTo>
                    <a:pt x="5434807" y="1646303"/>
                  </a:lnTo>
                  <a:lnTo>
                    <a:pt x="5449415" y="1645351"/>
                  </a:lnTo>
                  <a:lnTo>
                    <a:pt x="5457036" y="1630431"/>
                  </a:lnTo>
                  <a:lnTo>
                    <a:pt x="5479265" y="1650112"/>
                  </a:lnTo>
                  <a:lnTo>
                    <a:pt x="5532296" y="1657096"/>
                  </a:lnTo>
                  <a:lnTo>
                    <a:pt x="5561829" y="1686618"/>
                  </a:lnTo>
                  <a:lnTo>
                    <a:pt x="5580247" y="1706299"/>
                  </a:lnTo>
                  <a:lnTo>
                    <a:pt x="5605016" y="1717410"/>
                  </a:lnTo>
                  <a:lnTo>
                    <a:pt x="5625975" y="1744710"/>
                  </a:lnTo>
                  <a:lnTo>
                    <a:pt x="5623117" y="1777089"/>
                  </a:lnTo>
                  <a:lnTo>
                    <a:pt x="5640265" y="1768836"/>
                  </a:lnTo>
                  <a:lnTo>
                    <a:pt x="5644075" y="1753915"/>
                  </a:lnTo>
                  <a:lnTo>
                    <a:pt x="5659000" y="1752963"/>
                  </a:lnTo>
                  <a:cubicBezTo>
                    <a:pt x="5658894" y="1735398"/>
                    <a:pt x="5658789" y="1717833"/>
                    <a:pt x="5658683" y="1700268"/>
                  </a:cubicBezTo>
                  <a:lnTo>
                    <a:pt x="5642805" y="1692967"/>
                  </a:lnTo>
                  <a:lnTo>
                    <a:pt x="5625657" y="1702490"/>
                  </a:lnTo>
                  <a:lnTo>
                    <a:pt x="5612955" y="1698364"/>
                  </a:lnTo>
                  <a:lnTo>
                    <a:pt x="5586598" y="1681856"/>
                  </a:lnTo>
                  <a:lnTo>
                    <a:pt x="5563099" y="1673603"/>
                  </a:lnTo>
                  <a:lnTo>
                    <a:pt x="5536107" y="1639954"/>
                  </a:lnTo>
                  <a:lnTo>
                    <a:pt x="5533884" y="1614877"/>
                  </a:lnTo>
                  <a:lnTo>
                    <a:pt x="5525310" y="1606306"/>
                  </a:lnTo>
                  <a:lnTo>
                    <a:pt x="5520864" y="1587577"/>
                  </a:lnTo>
                  <a:lnTo>
                    <a:pt x="5506892" y="1553928"/>
                  </a:lnTo>
                  <a:lnTo>
                    <a:pt x="5487839" y="1548849"/>
                  </a:lnTo>
                  <a:lnTo>
                    <a:pt x="5479265" y="1536469"/>
                  </a:lnTo>
                  <a:lnTo>
                    <a:pt x="5447510" y="1422825"/>
                  </a:lnTo>
                  <a:lnTo>
                    <a:pt x="5517689" y="1368543"/>
                  </a:lnTo>
                  <a:lnTo>
                    <a:pt x="5523087" y="1350766"/>
                  </a:lnTo>
                  <a:lnTo>
                    <a:pt x="5550397" y="1326958"/>
                  </a:lnTo>
                  <a:lnTo>
                    <a:pt x="5594537" y="1318070"/>
                  </a:lnTo>
                  <a:lnTo>
                    <a:pt x="5668209" y="1243789"/>
                  </a:lnTo>
                  <a:lnTo>
                    <a:pt x="5664081" y="1233314"/>
                  </a:lnTo>
                  <a:lnTo>
                    <a:pt x="5682817" y="1223790"/>
                  </a:lnTo>
                  <a:lnTo>
                    <a:pt x="5685992" y="1203474"/>
                  </a:lnTo>
                  <a:lnTo>
                    <a:pt x="5706633" y="1206649"/>
                  </a:lnTo>
                  <a:lnTo>
                    <a:pt x="5719971" y="1231726"/>
                  </a:lnTo>
                  <a:lnTo>
                    <a:pt x="5752361" y="1223156"/>
                  </a:lnTo>
                  <a:lnTo>
                    <a:pt x="5769827" y="1239662"/>
                  </a:lnTo>
                  <a:lnTo>
                    <a:pt x="5782211" y="1231092"/>
                  </a:lnTo>
                  <a:lnTo>
                    <a:pt x="5791103" y="1248233"/>
                  </a:lnTo>
                  <a:lnTo>
                    <a:pt x="5821906" y="1271724"/>
                  </a:lnTo>
                  <a:lnTo>
                    <a:pt x="5786975" y="1286961"/>
                  </a:lnTo>
                  <a:lnTo>
                    <a:pt x="5791738" y="1317435"/>
                  </a:lnTo>
                  <a:lnTo>
                    <a:pt x="5799994" y="1301563"/>
                  </a:lnTo>
                  <a:lnTo>
                    <a:pt x="5830162" y="1286644"/>
                  </a:lnTo>
                  <a:lnTo>
                    <a:pt x="5851756" y="1302198"/>
                  </a:lnTo>
                  <a:lnTo>
                    <a:pt x="5844452" y="1320292"/>
                  </a:lnTo>
                  <a:lnTo>
                    <a:pt x="5862870" y="1361242"/>
                  </a:lnTo>
                  <a:lnTo>
                    <a:pt x="5894943" y="1415842"/>
                  </a:lnTo>
                  <a:lnTo>
                    <a:pt x="5903517" y="1406319"/>
                  </a:lnTo>
                  <a:lnTo>
                    <a:pt x="5872397" y="1365051"/>
                  </a:lnTo>
                  <a:lnTo>
                    <a:pt x="5876842" y="1291723"/>
                  </a:lnTo>
                  <a:lnTo>
                    <a:pt x="5860965" y="1271406"/>
                  </a:lnTo>
                  <a:lnTo>
                    <a:pt x="5870174" y="1250455"/>
                  </a:lnTo>
                  <a:lnTo>
                    <a:pt x="5882558" y="1205061"/>
                  </a:lnTo>
                  <a:lnTo>
                    <a:pt x="5897166" y="1192364"/>
                  </a:lnTo>
                  <a:lnTo>
                    <a:pt x="5902882" y="1094274"/>
                  </a:lnTo>
                  <a:lnTo>
                    <a:pt x="5870491" y="1042849"/>
                  </a:lnTo>
                  <a:lnTo>
                    <a:pt x="5859059" y="1052689"/>
                  </a:lnTo>
                  <a:lnTo>
                    <a:pt x="5833337" y="1047610"/>
                  </a:lnTo>
                  <a:lnTo>
                    <a:pt x="5835878" y="979042"/>
                  </a:lnTo>
                  <a:lnTo>
                    <a:pt x="5853067" y="949041"/>
                  </a:lnTo>
                  <a:lnTo>
                    <a:pt x="6060620" y="1177406"/>
                  </a:lnTo>
                  <a:cubicBezTo>
                    <a:pt x="6579822" y="1806535"/>
                    <a:pt x="6891715" y="2613092"/>
                    <a:pt x="6891715" y="3492496"/>
                  </a:cubicBezTo>
                  <a:cubicBezTo>
                    <a:pt x="6891715" y="3869384"/>
                    <a:pt x="6834429" y="4232891"/>
                    <a:pt x="6728088" y="4574786"/>
                  </a:cubicBezTo>
                  <a:lnTo>
                    <a:pt x="6699847" y="4651948"/>
                  </a:lnTo>
                  <a:lnTo>
                    <a:pt x="6676768" y="4648009"/>
                  </a:lnTo>
                  <a:lnTo>
                    <a:pt x="6661525" y="4656897"/>
                  </a:lnTo>
                  <a:lnTo>
                    <a:pt x="6642472" y="4667056"/>
                  </a:lnTo>
                  <a:lnTo>
                    <a:pt x="6630405" y="4672135"/>
                  </a:lnTo>
                  <a:lnTo>
                    <a:pt x="6623101" y="4666421"/>
                  </a:lnTo>
                  <a:lnTo>
                    <a:pt x="6612622" y="4665151"/>
                  </a:lnTo>
                  <a:lnTo>
                    <a:pt x="6615162" y="4650548"/>
                  </a:lnTo>
                  <a:lnTo>
                    <a:pt x="6607541" y="4646104"/>
                  </a:lnTo>
                  <a:lnTo>
                    <a:pt x="6593251" y="4644517"/>
                  </a:lnTo>
                  <a:lnTo>
                    <a:pt x="6562448" y="4645787"/>
                  </a:lnTo>
                  <a:lnTo>
                    <a:pt x="6541172" y="4642295"/>
                  </a:lnTo>
                  <a:lnTo>
                    <a:pt x="6527200" y="4650548"/>
                  </a:lnTo>
                  <a:lnTo>
                    <a:pt x="6501161" y="4671818"/>
                  </a:lnTo>
                  <a:lnTo>
                    <a:pt x="6482743" y="4687373"/>
                  </a:lnTo>
                  <a:lnTo>
                    <a:pt x="6482425" y="4699753"/>
                  </a:lnTo>
                  <a:lnTo>
                    <a:pt x="6465277" y="4709912"/>
                  </a:lnTo>
                  <a:lnTo>
                    <a:pt x="6458926" y="4706737"/>
                  </a:lnTo>
                  <a:lnTo>
                    <a:pt x="6448447" y="4706420"/>
                  </a:lnTo>
                  <a:lnTo>
                    <a:pt x="6438920" y="4710229"/>
                  </a:lnTo>
                  <a:lnTo>
                    <a:pt x="6430346" y="4707689"/>
                  </a:lnTo>
                  <a:lnTo>
                    <a:pt x="6405895" y="4713403"/>
                  </a:lnTo>
                  <a:lnTo>
                    <a:pt x="6398591" y="4710229"/>
                  </a:lnTo>
                  <a:lnTo>
                    <a:pt x="6382714" y="4715308"/>
                  </a:lnTo>
                  <a:lnTo>
                    <a:pt x="6364296" y="4728324"/>
                  </a:lnTo>
                  <a:lnTo>
                    <a:pt x="6358897" y="4725149"/>
                  </a:lnTo>
                  <a:lnTo>
                    <a:pt x="6348418" y="4731181"/>
                  </a:lnTo>
                  <a:lnTo>
                    <a:pt x="6361755" y="4741022"/>
                  </a:lnTo>
                  <a:lnTo>
                    <a:pt x="6358580" y="4749275"/>
                  </a:lnTo>
                  <a:lnTo>
                    <a:pt x="6347783" y="4740704"/>
                  </a:lnTo>
                  <a:lnTo>
                    <a:pt x="6342702" y="4740387"/>
                  </a:lnTo>
                  <a:lnTo>
                    <a:pt x="6347783" y="4750863"/>
                  </a:lnTo>
                  <a:cubicBezTo>
                    <a:pt x="6348092" y="4754989"/>
                    <a:pt x="6348402" y="4759116"/>
                    <a:pt x="6348711" y="4763242"/>
                  </a:cubicBezTo>
                  <a:cubicBezTo>
                    <a:pt x="6348716" y="4763245"/>
                    <a:pt x="6348722" y="4763247"/>
                    <a:pt x="6348727" y="4763250"/>
                  </a:cubicBezTo>
                  <a:cubicBezTo>
                    <a:pt x="6348722" y="4763255"/>
                    <a:pt x="6348718" y="4763261"/>
                    <a:pt x="6348713" y="4763266"/>
                  </a:cubicBezTo>
                  <a:cubicBezTo>
                    <a:pt x="6348720" y="4763364"/>
                    <a:pt x="6348728" y="4763463"/>
                    <a:pt x="6348735" y="4763561"/>
                  </a:cubicBezTo>
                  <a:lnTo>
                    <a:pt x="6348545" y="4763458"/>
                  </a:lnTo>
                  <a:lnTo>
                    <a:pt x="6342059" y="4770869"/>
                  </a:lnTo>
                  <a:lnTo>
                    <a:pt x="6330309" y="4769282"/>
                  </a:lnTo>
                  <a:lnTo>
                    <a:pt x="6323958" y="4777535"/>
                  </a:lnTo>
                  <a:lnTo>
                    <a:pt x="6316337" y="4778488"/>
                  </a:lnTo>
                  <a:lnTo>
                    <a:pt x="6317925" y="4768964"/>
                  </a:lnTo>
                  <a:lnTo>
                    <a:pt x="6305858" y="4774043"/>
                  </a:lnTo>
                  <a:lnTo>
                    <a:pt x="6301094" y="4786424"/>
                  </a:lnTo>
                  <a:lnTo>
                    <a:pt x="6296013" y="4788328"/>
                  </a:lnTo>
                  <a:lnTo>
                    <a:pt x="6299189" y="4797852"/>
                  </a:lnTo>
                  <a:lnTo>
                    <a:pt x="6295696" y="4809597"/>
                  </a:lnTo>
                  <a:lnTo>
                    <a:pt x="6283946" y="4807057"/>
                  </a:lnTo>
                  <a:lnTo>
                    <a:pt x="6280771" y="4811184"/>
                  </a:lnTo>
                  <a:lnTo>
                    <a:pt x="6283629" y="4820707"/>
                  </a:lnTo>
                  <a:lnTo>
                    <a:pt x="6276008" y="4824834"/>
                  </a:lnTo>
                  <a:lnTo>
                    <a:pt x="6262353" y="4822294"/>
                  </a:lnTo>
                  <a:lnTo>
                    <a:pt x="6252826" y="4817850"/>
                  </a:lnTo>
                  <a:lnTo>
                    <a:pt x="6238219" y="4805788"/>
                  </a:lnTo>
                  <a:lnTo>
                    <a:pt x="6229645" y="4806740"/>
                  </a:lnTo>
                  <a:lnTo>
                    <a:pt x="6234090" y="4816263"/>
                  </a:lnTo>
                  <a:lnTo>
                    <a:pt x="6241077" y="4819437"/>
                  </a:lnTo>
                  <a:lnTo>
                    <a:pt x="6235678" y="4830230"/>
                  </a:lnTo>
                  <a:lnTo>
                    <a:pt x="6222023" y="4829913"/>
                  </a:lnTo>
                  <a:lnTo>
                    <a:pt x="6214402" y="4824199"/>
                  </a:lnTo>
                  <a:lnTo>
                    <a:pt x="6210274" y="4832770"/>
                  </a:lnTo>
                  <a:lnTo>
                    <a:pt x="6222659" y="4840389"/>
                  </a:lnTo>
                  <a:lnTo>
                    <a:pt x="6215990" y="4849594"/>
                  </a:lnTo>
                  <a:lnTo>
                    <a:pt x="6210591" y="4852769"/>
                  </a:lnTo>
                  <a:lnTo>
                    <a:pt x="6213767" y="4861340"/>
                  </a:lnTo>
                  <a:lnTo>
                    <a:pt x="6204558" y="4877847"/>
                  </a:lnTo>
                  <a:lnTo>
                    <a:pt x="6200747" y="4872133"/>
                  </a:lnTo>
                  <a:lnTo>
                    <a:pt x="6195666" y="4852134"/>
                  </a:lnTo>
                  <a:lnTo>
                    <a:pt x="6187410" y="4861657"/>
                  </a:lnTo>
                  <a:lnTo>
                    <a:pt x="6179154" y="4880386"/>
                  </a:lnTo>
                  <a:lnTo>
                    <a:pt x="6191538" y="4903877"/>
                  </a:lnTo>
                  <a:lnTo>
                    <a:pt x="6190268" y="4915305"/>
                  </a:lnTo>
                  <a:lnTo>
                    <a:pt x="6178201" y="4924510"/>
                  </a:lnTo>
                  <a:lnTo>
                    <a:pt x="6178519" y="4914035"/>
                  </a:lnTo>
                  <a:lnTo>
                    <a:pt x="6176296" y="4909591"/>
                  </a:lnTo>
                  <a:lnTo>
                    <a:pt x="6160418" y="4917844"/>
                  </a:lnTo>
                  <a:lnTo>
                    <a:pt x="6158830" y="4927050"/>
                  </a:lnTo>
                  <a:cubicBezTo>
                    <a:pt x="6158724" y="4929378"/>
                    <a:pt x="6158619" y="4931706"/>
                    <a:pt x="6158513" y="4934034"/>
                  </a:cubicBezTo>
                  <a:lnTo>
                    <a:pt x="6158513" y="4936891"/>
                  </a:lnTo>
                  <a:lnTo>
                    <a:pt x="6158513" y="4938795"/>
                  </a:lnTo>
                  <a:lnTo>
                    <a:pt x="6161688" y="4947366"/>
                  </a:lnTo>
                  <a:lnTo>
                    <a:pt x="6154067" y="4956572"/>
                  </a:lnTo>
                  <a:lnTo>
                    <a:pt x="6141365" y="4963556"/>
                  </a:lnTo>
                  <a:lnTo>
                    <a:pt x="6135649" y="4978475"/>
                  </a:lnTo>
                  <a:lnTo>
                    <a:pt x="6122312" y="4993712"/>
                  </a:lnTo>
                  <a:lnTo>
                    <a:pt x="6129933" y="5024187"/>
                  </a:lnTo>
                  <a:lnTo>
                    <a:pt x="6136919" y="5038472"/>
                  </a:lnTo>
                  <a:lnTo>
                    <a:pt x="6148668" y="5036250"/>
                  </a:lnTo>
                  <a:lnTo>
                    <a:pt x="6154384" y="5027044"/>
                  </a:lnTo>
                  <a:lnTo>
                    <a:pt x="6170897" y="5030853"/>
                  </a:lnTo>
                  <a:lnTo>
                    <a:pt x="6175661" y="5059423"/>
                  </a:lnTo>
                  <a:lnTo>
                    <a:pt x="6177248" y="5069898"/>
                  </a:lnTo>
                  <a:lnTo>
                    <a:pt x="6190268" y="5079739"/>
                  </a:lnTo>
                  <a:lnTo>
                    <a:pt x="6194396" y="5079739"/>
                  </a:lnTo>
                  <a:lnTo>
                    <a:pt x="6197254" y="5089262"/>
                  </a:lnTo>
                  <a:lnTo>
                    <a:pt x="6190586" y="5103864"/>
                  </a:lnTo>
                  <a:lnTo>
                    <a:pt x="6188680" y="5128307"/>
                  </a:lnTo>
                  <a:lnTo>
                    <a:pt x="6195031" y="5132434"/>
                  </a:lnTo>
                  <a:lnTo>
                    <a:pt x="6206146" y="5113705"/>
                  </a:lnTo>
                  <a:lnTo>
                    <a:pt x="6212814" y="5101325"/>
                  </a:lnTo>
                  <a:lnTo>
                    <a:pt x="6214085" y="5089897"/>
                  </a:lnTo>
                  <a:lnTo>
                    <a:pt x="6218213" y="5103547"/>
                  </a:lnTo>
                  <a:lnTo>
                    <a:pt x="6212179" y="5126403"/>
                  </a:lnTo>
                  <a:lnTo>
                    <a:pt x="6204240" y="5141957"/>
                  </a:lnTo>
                  <a:lnTo>
                    <a:pt x="6206146" y="5154972"/>
                  </a:lnTo>
                  <a:lnTo>
                    <a:pt x="6212814" y="5145767"/>
                  </a:lnTo>
                  <a:cubicBezTo>
                    <a:pt x="6213026" y="5149999"/>
                    <a:pt x="6213237" y="5154232"/>
                    <a:pt x="6213449" y="5158464"/>
                  </a:cubicBezTo>
                  <a:lnTo>
                    <a:pt x="6203605" y="5169575"/>
                  </a:lnTo>
                  <a:lnTo>
                    <a:pt x="6197889" y="5184177"/>
                  </a:lnTo>
                  <a:lnTo>
                    <a:pt x="6202970" y="5201319"/>
                  </a:lnTo>
                  <a:lnTo>
                    <a:pt x="6235678" y="5233698"/>
                  </a:lnTo>
                  <a:lnTo>
                    <a:pt x="6249333" y="5251157"/>
                  </a:lnTo>
                  <a:lnTo>
                    <a:pt x="6260130" y="5274330"/>
                  </a:lnTo>
                  <a:lnTo>
                    <a:pt x="6275690" y="5324168"/>
                  </a:lnTo>
                  <a:lnTo>
                    <a:pt x="6291250" y="5336232"/>
                  </a:lnTo>
                  <a:lnTo>
                    <a:pt x="6303952" y="5347977"/>
                  </a:lnTo>
                  <a:lnTo>
                    <a:pt x="6297190" y="5360853"/>
                  </a:lnTo>
                  <a:lnTo>
                    <a:pt x="6297448" y="5360940"/>
                  </a:lnTo>
                  <a:lnTo>
                    <a:pt x="6303928" y="5348597"/>
                  </a:lnTo>
                  <a:lnTo>
                    <a:pt x="6326471" y="5368282"/>
                  </a:lnTo>
                  <a:lnTo>
                    <a:pt x="6343298" y="5377172"/>
                  </a:lnTo>
                  <a:lnTo>
                    <a:pt x="6352738" y="5391437"/>
                  </a:lnTo>
                  <a:lnTo>
                    <a:pt x="6270138" y="5527402"/>
                  </a:lnTo>
                  <a:lnTo>
                    <a:pt x="6157685" y="5677783"/>
                  </a:lnTo>
                  <a:lnTo>
                    <a:pt x="6151028" y="5680333"/>
                  </a:lnTo>
                  <a:lnTo>
                    <a:pt x="6151528" y="5680898"/>
                  </a:lnTo>
                  <a:lnTo>
                    <a:pt x="6124790" y="5702235"/>
                  </a:lnTo>
                  <a:lnTo>
                    <a:pt x="6108874" y="5721342"/>
                  </a:lnTo>
                  <a:lnTo>
                    <a:pt x="6108664" y="5720387"/>
                  </a:lnTo>
                  <a:lnTo>
                    <a:pt x="6071278" y="5721342"/>
                  </a:lnTo>
                  <a:lnTo>
                    <a:pt x="6010443" y="5705105"/>
                  </a:lnTo>
                  <a:lnTo>
                    <a:pt x="5965134" y="5657668"/>
                  </a:lnTo>
                  <a:lnTo>
                    <a:pt x="5954821" y="5617474"/>
                  </a:lnTo>
                  <a:lnTo>
                    <a:pt x="5954631" y="5617583"/>
                  </a:lnTo>
                  <a:lnTo>
                    <a:pt x="5954678" y="5617604"/>
                  </a:lnTo>
                  <a:lnTo>
                    <a:pt x="5954550" y="5617629"/>
                  </a:lnTo>
                  <a:lnTo>
                    <a:pt x="5954176" y="5617843"/>
                  </a:lnTo>
                  <a:lnTo>
                    <a:pt x="5953959" y="5617746"/>
                  </a:lnTo>
                  <a:lnTo>
                    <a:pt x="5903234" y="5627755"/>
                  </a:lnTo>
                  <a:cubicBezTo>
                    <a:pt x="5903446" y="5629764"/>
                    <a:pt x="5903657" y="5631774"/>
                    <a:pt x="5903869" y="5633783"/>
                  </a:cubicBezTo>
                  <a:lnTo>
                    <a:pt x="5906092" y="5648375"/>
                  </a:lnTo>
                  <a:lnTo>
                    <a:pt x="5907044" y="5656623"/>
                  </a:lnTo>
                  <a:lnTo>
                    <a:pt x="5908632" y="5664871"/>
                  </a:lnTo>
                  <a:lnTo>
                    <a:pt x="5910220" y="5671850"/>
                  </a:lnTo>
                  <a:lnTo>
                    <a:pt x="5911808" y="5677243"/>
                  </a:lnTo>
                  <a:lnTo>
                    <a:pt x="5914031" y="5683270"/>
                  </a:lnTo>
                  <a:lnTo>
                    <a:pt x="5916253" y="5691835"/>
                  </a:lnTo>
                  <a:lnTo>
                    <a:pt x="5919111" y="5701987"/>
                  </a:lnTo>
                  <a:lnTo>
                    <a:pt x="5921017" y="5712772"/>
                  </a:lnTo>
                  <a:lnTo>
                    <a:pt x="5923240" y="5723558"/>
                  </a:lnTo>
                  <a:lnTo>
                    <a:pt x="5925145" y="5733075"/>
                  </a:lnTo>
                  <a:cubicBezTo>
                    <a:pt x="5925357" y="5735507"/>
                    <a:pt x="5925568" y="5737939"/>
                    <a:pt x="5925780" y="5740371"/>
                  </a:cubicBezTo>
                  <a:lnTo>
                    <a:pt x="5925780" y="5743226"/>
                  </a:lnTo>
                  <a:cubicBezTo>
                    <a:pt x="5925674" y="5743861"/>
                    <a:pt x="5925569" y="5744495"/>
                    <a:pt x="5925463" y="5745130"/>
                  </a:cubicBezTo>
                  <a:cubicBezTo>
                    <a:pt x="5925251" y="5746716"/>
                    <a:pt x="5925040" y="5748302"/>
                    <a:pt x="5924828" y="5749888"/>
                  </a:cubicBezTo>
                  <a:lnTo>
                    <a:pt x="5923875" y="5758453"/>
                  </a:lnTo>
                  <a:cubicBezTo>
                    <a:pt x="5923663" y="5762260"/>
                    <a:pt x="5923452" y="5766067"/>
                    <a:pt x="5923240" y="5769874"/>
                  </a:cubicBezTo>
                  <a:cubicBezTo>
                    <a:pt x="5923028" y="5774104"/>
                    <a:pt x="5922817" y="5778333"/>
                    <a:pt x="5922605" y="5782563"/>
                  </a:cubicBezTo>
                  <a:lnTo>
                    <a:pt x="5922605" y="5795252"/>
                  </a:lnTo>
                  <a:lnTo>
                    <a:pt x="5922287" y="5806989"/>
                  </a:lnTo>
                  <a:lnTo>
                    <a:pt x="5922605" y="5816189"/>
                  </a:lnTo>
                  <a:cubicBezTo>
                    <a:pt x="5922711" y="5817246"/>
                    <a:pt x="5922816" y="5818304"/>
                    <a:pt x="5922922" y="5819361"/>
                  </a:cubicBezTo>
                  <a:lnTo>
                    <a:pt x="5923240" y="5821899"/>
                  </a:lnTo>
                  <a:lnTo>
                    <a:pt x="5924192" y="5826975"/>
                  </a:lnTo>
                  <a:lnTo>
                    <a:pt x="5925463" y="5836175"/>
                  </a:lnTo>
                  <a:lnTo>
                    <a:pt x="5928321" y="5859015"/>
                  </a:lnTo>
                  <a:lnTo>
                    <a:pt x="5931496" y="5889786"/>
                  </a:lnTo>
                  <a:lnTo>
                    <a:pt x="5891802" y="5911675"/>
                  </a:lnTo>
                  <a:lnTo>
                    <a:pt x="5867985" y="5892007"/>
                  </a:lnTo>
                  <a:lnTo>
                    <a:pt x="5834006" y="5896131"/>
                  </a:lnTo>
                  <a:lnTo>
                    <a:pt x="5807014" y="5906282"/>
                  </a:lnTo>
                  <a:lnTo>
                    <a:pt x="5779387" y="5900572"/>
                  </a:lnTo>
                  <a:lnTo>
                    <a:pt x="5720956" y="5935467"/>
                  </a:lnTo>
                  <a:lnTo>
                    <a:pt x="5698092" y="5915164"/>
                  </a:lnTo>
                  <a:lnTo>
                    <a:pt x="5652047" y="5929440"/>
                  </a:lnTo>
                  <a:lnTo>
                    <a:pt x="5585360" y="5938322"/>
                  </a:lnTo>
                  <a:lnTo>
                    <a:pt x="5474215" y="5985272"/>
                  </a:lnTo>
                  <a:lnTo>
                    <a:pt x="5431027" y="5995741"/>
                  </a:lnTo>
                  <a:lnTo>
                    <a:pt x="5379583" y="5956721"/>
                  </a:lnTo>
                  <a:lnTo>
                    <a:pt x="5337983" y="5954818"/>
                  </a:lnTo>
                  <a:lnTo>
                    <a:pt x="5261452" y="5985907"/>
                  </a:lnTo>
                  <a:lnTo>
                    <a:pt x="5234142" y="5983369"/>
                  </a:lnTo>
                  <a:lnTo>
                    <a:pt x="5210961" y="5957356"/>
                  </a:lnTo>
                  <a:lnTo>
                    <a:pt x="5197623" y="5967824"/>
                  </a:lnTo>
                  <a:lnTo>
                    <a:pt x="5173489" y="5994154"/>
                  </a:lnTo>
                  <a:cubicBezTo>
                    <a:pt x="5173912" y="6006420"/>
                    <a:pt x="5174336" y="6018687"/>
                    <a:pt x="5174759" y="6030953"/>
                  </a:cubicBezTo>
                  <a:lnTo>
                    <a:pt x="5150625" y="6049987"/>
                  </a:lnTo>
                  <a:lnTo>
                    <a:pt x="5148720" y="6075682"/>
                  </a:lnTo>
                  <a:lnTo>
                    <a:pt x="5130619" y="6078855"/>
                  </a:lnTo>
                  <a:lnTo>
                    <a:pt x="5123633" y="6088054"/>
                  </a:lnTo>
                  <a:lnTo>
                    <a:pt x="5108708" y="6085834"/>
                  </a:lnTo>
                  <a:lnTo>
                    <a:pt x="5112518" y="6077903"/>
                  </a:lnTo>
                  <a:lnTo>
                    <a:pt x="5105214" y="6066483"/>
                  </a:lnTo>
                  <a:lnTo>
                    <a:pt x="5097911" y="6052842"/>
                  </a:lnTo>
                  <a:lnTo>
                    <a:pt x="5104897" y="6028415"/>
                  </a:lnTo>
                  <a:lnTo>
                    <a:pt x="5133159" y="6005257"/>
                  </a:lnTo>
                  <a:cubicBezTo>
                    <a:pt x="5133477" y="5998913"/>
                    <a:pt x="5133794" y="5992568"/>
                    <a:pt x="5134112" y="5986224"/>
                  </a:cubicBezTo>
                  <a:lnTo>
                    <a:pt x="5116329" y="5973852"/>
                  </a:lnTo>
                  <a:lnTo>
                    <a:pt x="5093782" y="5989713"/>
                  </a:lnTo>
                  <a:lnTo>
                    <a:pt x="5084573" y="6005575"/>
                  </a:lnTo>
                  <a:lnTo>
                    <a:pt x="5073141" y="6016043"/>
                  </a:lnTo>
                  <a:lnTo>
                    <a:pt x="5035987" y="6013505"/>
                  </a:lnTo>
                  <a:lnTo>
                    <a:pt x="5021062" y="5997644"/>
                  </a:lnTo>
                  <a:lnTo>
                    <a:pt x="4988036" y="5989713"/>
                  </a:lnTo>
                  <a:lnTo>
                    <a:pt x="4966125" y="6007795"/>
                  </a:lnTo>
                  <a:lnTo>
                    <a:pt x="4944848" y="6018264"/>
                  </a:lnTo>
                  <a:lnTo>
                    <a:pt x="4934687" y="6043642"/>
                  </a:lnTo>
                  <a:lnTo>
                    <a:pt x="4913410" y="6049035"/>
                  </a:lnTo>
                  <a:lnTo>
                    <a:pt x="4903249" y="6067117"/>
                  </a:lnTo>
                  <a:lnTo>
                    <a:pt x="4857520" y="6070607"/>
                  </a:lnTo>
                  <a:lnTo>
                    <a:pt x="4836562" y="6068703"/>
                  </a:lnTo>
                  <a:lnTo>
                    <a:pt x="4823859" y="6077268"/>
                  </a:lnTo>
                  <a:lnTo>
                    <a:pt x="4801630" y="6085199"/>
                  </a:lnTo>
                  <a:lnTo>
                    <a:pt x="4774003" y="6068386"/>
                  </a:lnTo>
                  <a:lnTo>
                    <a:pt x="4750821" y="6037932"/>
                  </a:lnTo>
                  <a:lnTo>
                    <a:pt x="4727957" y="6027781"/>
                  </a:lnTo>
                  <a:lnTo>
                    <a:pt x="4707951" y="6010968"/>
                  </a:lnTo>
                  <a:lnTo>
                    <a:pt x="4689851" y="6006844"/>
                  </a:lnTo>
                  <a:lnTo>
                    <a:pt x="4665399" y="5992568"/>
                  </a:lnTo>
                  <a:lnTo>
                    <a:pt x="4627292" y="5989713"/>
                  </a:lnTo>
                  <a:lnTo>
                    <a:pt x="4610462" y="6002402"/>
                  </a:lnTo>
                  <a:lnTo>
                    <a:pt x="4606333" y="6020484"/>
                  </a:lnTo>
                  <a:cubicBezTo>
                    <a:pt x="4606121" y="6025031"/>
                    <a:pt x="4605910" y="6029578"/>
                    <a:pt x="4605698" y="6034125"/>
                  </a:cubicBezTo>
                  <a:lnTo>
                    <a:pt x="4582517" y="6058552"/>
                  </a:lnTo>
                  <a:lnTo>
                    <a:pt x="4568862" y="6058552"/>
                  </a:lnTo>
                  <a:cubicBezTo>
                    <a:pt x="4569074" y="6056120"/>
                    <a:pt x="4569285" y="6053688"/>
                    <a:pt x="4569497" y="6051256"/>
                  </a:cubicBezTo>
                  <a:lnTo>
                    <a:pt x="4563463" y="6051256"/>
                  </a:lnTo>
                  <a:lnTo>
                    <a:pt x="4557112" y="6066165"/>
                  </a:lnTo>
                  <a:lnTo>
                    <a:pt x="4544410" y="6071241"/>
                  </a:lnTo>
                  <a:lnTo>
                    <a:pt x="4526309" y="6076951"/>
                  </a:lnTo>
                  <a:lnTo>
                    <a:pt x="4501222" y="6073144"/>
                  </a:lnTo>
                  <a:lnTo>
                    <a:pt x="4480581" y="6058235"/>
                  </a:lnTo>
                  <a:lnTo>
                    <a:pt x="4455176" y="6030319"/>
                  </a:lnTo>
                  <a:lnTo>
                    <a:pt x="4452636" y="6011285"/>
                  </a:lnTo>
                  <a:lnTo>
                    <a:pt x="4435805" y="6006209"/>
                  </a:lnTo>
                  <a:lnTo>
                    <a:pt x="4440251" y="6023974"/>
                  </a:lnTo>
                  <a:lnTo>
                    <a:pt x="4422151" y="6025243"/>
                  </a:lnTo>
                  <a:lnTo>
                    <a:pt x="4409448" y="6012554"/>
                  </a:lnTo>
                  <a:lnTo>
                    <a:pt x="4402144" y="5999230"/>
                  </a:lnTo>
                  <a:lnTo>
                    <a:pt x="4394841" y="6000182"/>
                  </a:lnTo>
                  <a:lnTo>
                    <a:pt x="4383091" y="5992886"/>
                  </a:lnTo>
                  <a:lnTo>
                    <a:pt x="4374517" y="6004623"/>
                  </a:lnTo>
                  <a:lnTo>
                    <a:pt x="4377693" y="6021436"/>
                  </a:lnTo>
                  <a:lnTo>
                    <a:pt x="4365308" y="6035394"/>
                  </a:lnTo>
                  <a:lnTo>
                    <a:pt x="4358957" y="6041739"/>
                  </a:lnTo>
                  <a:lnTo>
                    <a:pt x="4352606" y="6040470"/>
                  </a:lnTo>
                  <a:lnTo>
                    <a:pt x="4361180" y="6029050"/>
                  </a:lnTo>
                  <a:lnTo>
                    <a:pt x="4355781" y="6026829"/>
                  </a:lnTo>
                  <a:lnTo>
                    <a:pt x="4347207" y="6033174"/>
                  </a:lnTo>
                  <a:lnTo>
                    <a:pt x="4347207" y="6019850"/>
                  </a:lnTo>
                  <a:lnTo>
                    <a:pt x="4356416" y="6010016"/>
                  </a:lnTo>
                  <a:lnTo>
                    <a:pt x="4353241" y="6008113"/>
                  </a:lnTo>
                  <a:lnTo>
                    <a:pt x="4334187" y="6009064"/>
                  </a:lnTo>
                  <a:lnTo>
                    <a:pt x="4319580" y="6020802"/>
                  </a:lnTo>
                  <a:lnTo>
                    <a:pt x="4303702" y="6016995"/>
                  </a:lnTo>
                  <a:lnTo>
                    <a:pt x="4298304" y="6022071"/>
                  </a:lnTo>
                  <a:lnTo>
                    <a:pt x="4293223" y="6018898"/>
                  </a:lnTo>
                  <a:lnTo>
                    <a:pt x="4293223" y="6010650"/>
                  </a:lnTo>
                  <a:lnTo>
                    <a:pt x="4303384" y="6002085"/>
                  </a:lnTo>
                  <a:lnTo>
                    <a:pt x="4318310" y="6001134"/>
                  </a:lnTo>
                  <a:lnTo>
                    <a:pt x="4331965" y="6001768"/>
                  </a:lnTo>
                  <a:lnTo>
                    <a:pt x="4349113" y="6003671"/>
                  </a:lnTo>
                  <a:lnTo>
                    <a:pt x="4354511" y="5993203"/>
                  </a:lnTo>
                  <a:lnTo>
                    <a:pt x="4349113" y="5983686"/>
                  </a:lnTo>
                  <a:lnTo>
                    <a:pt x="4356099" y="5978293"/>
                  </a:lnTo>
                  <a:lnTo>
                    <a:pt x="4363720" y="5982734"/>
                  </a:lnTo>
                  <a:lnTo>
                    <a:pt x="4371977" y="5974169"/>
                  </a:lnTo>
                  <a:lnTo>
                    <a:pt x="4387854" y="5968776"/>
                  </a:lnTo>
                  <a:lnTo>
                    <a:pt x="4386902" y="5965604"/>
                  </a:lnTo>
                  <a:lnTo>
                    <a:pt x="4356099" y="5966556"/>
                  </a:lnTo>
                  <a:lnTo>
                    <a:pt x="4343397" y="5965921"/>
                  </a:lnTo>
                  <a:lnTo>
                    <a:pt x="4334823" y="5975438"/>
                  </a:lnTo>
                  <a:lnTo>
                    <a:pt x="4331012" y="5976707"/>
                  </a:lnTo>
                  <a:lnTo>
                    <a:pt x="4322438" y="5976707"/>
                  </a:lnTo>
                  <a:lnTo>
                    <a:pt x="4312911" y="5972266"/>
                  </a:lnTo>
                  <a:lnTo>
                    <a:pt x="4303384" y="5973852"/>
                  </a:lnTo>
                  <a:lnTo>
                    <a:pt x="4292905" y="5986541"/>
                  </a:lnTo>
                  <a:lnTo>
                    <a:pt x="4285284" y="5983369"/>
                  </a:lnTo>
                  <a:lnTo>
                    <a:pt x="4281156" y="5969411"/>
                  </a:lnTo>
                  <a:lnTo>
                    <a:pt x="4285919" y="5958942"/>
                  </a:lnTo>
                  <a:lnTo>
                    <a:pt x="4303067" y="5956721"/>
                  </a:lnTo>
                  <a:lnTo>
                    <a:pt x="4308465" y="5955770"/>
                  </a:lnTo>
                  <a:lnTo>
                    <a:pt x="4308465" y="5947205"/>
                  </a:lnTo>
                  <a:cubicBezTo>
                    <a:pt x="4308783" y="5944033"/>
                    <a:pt x="4309100" y="5940860"/>
                    <a:pt x="4309418" y="5937688"/>
                  </a:cubicBezTo>
                  <a:lnTo>
                    <a:pt x="4298939" y="5937688"/>
                  </a:lnTo>
                  <a:lnTo>
                    <a:pt x="4293540" y="5939274"/>
                  </a:lnTo>
                  <a:lnTo>
                    <a:pt x="4281791" y="5928488"/>
                  </a:lnTo>
                  <a:cubicBezTo>
                    <a:pt x="4281473" y="5925316"/>
                    <a:pt x="4281156" y="5922143"/>
                    <a:pt x="4280838" y="5918971"/>
                  </a:cubicBezTo>
                  <a:lnTo>
                    <a:pt x="4277345" y="5909772"/>
                  </a:lnTo>
                  <a:lnTo>
                    <a:pt x="4262420" y="5897082"/>
                  </a:lnTo>
                  <a:lnTo>
                    <a:pt x="4267818" y="5891690"/>
                  </a:lnTo>
                  <a:lnTo>
                    <a:pt x="4276075" y="5896131"/>
                  </a:lnTo>
                  <a:lnTo>
                    <a:pt x="4281473" y="5884393"/>
                  </a:lnTo>
                  <a:lnTo>
                    <a:pt x="4277027" y="5870435"/>
                  </a:lnTo>
                  <a:lnTo>
                    <a:pt x="4270359" y="5863456"/>
                  </a:lnTo>
                  <a:lnTo>
                    <a:pt x="4253528" y="5853939"/>
                  </a:lnTo>
                  <a:lnTo>
                    <a:pt x="4236380" y="5828878"/>
                  </a:lnTo>
                  <a:lnTo>
                    <a:pt x="4223678" y="5829195"/>
                  </a:lnTo>
                  <a:lnTo>
                    <a:pt x="4219550" y="5843788"/>
                  </a:lnTo>
                  <a:lnTo>
                    <a:pt x="4212246" y="5840933"/>
                  </a:lnTo>
                  <a:lnTo>
                    <a:pt x="4197321" y="5826975"/>
                  </a:lnTo>
                  <a:lnTo>
                    <a:pt x="4182395" y="5823168"/>
                  </a:lnTo>
                  <a:lnTo>
                    <a:pt x="4187476" y="5806355"/>
                  </a:lnTo>
                  <a:lnTo>
                    <a:pt x="4195733" y="5808258"/>
                  </a:lnTo>
                  <a:lnTo>
                    <a:pt x="4194145" y="5814603"/>
                  </a:lnTo>
                  <a:lnTo>
                    <a:pt x="4199226" y="5816506"/>
                  </a:lnTo>
                  <a:lnTo>
                    <a:pt x="4208435" y="5805721"/>
                  </a:lnTo>
                  <a:lnTo>
                    <a:pt x="4203354" y="5798742"/>
                  </a:lnTo>
                  <a:lnTo>
                    <a:pt x="4194780" y="5794618"/>
                  </a:lnTo>
                  <a:lnTo>
                    <a:pt x="4190652" y="5777487"/>
                  </a:lnTo>
                  <a:lnTo>
                    <a:pt x="4197956" y="5775584"/>
                  </a:lnTo>
                  <a:lnTo>
                    <a:pt x="4209388" y="5778756"/>
                  </a:lnTo>
                  <a:lnTo>
                    <a:pt x="4212881" y="5790176"/>
                  </a:lnTo>
                  <a:lnTo>
                    <a:pt x="4211611" y="5800645"/>
                  </a:lnTo>
                  <a:lnTo>
                    <a:pt x="4216056" y="5809210"/>
                  </a:lnTo>
                  <a:lnTo>
                    <a:pt x="4226536" y="5812382"/>
                  </a:lnTo>
                  <a:lnTo>
                    <a:pt x="4223360" y="5800645"/>
                  </a:lnTo>
                  <a:lnTo>
                    <a:pt x="4225583" y="5795252"/>
                  </a:lnTo>
                  <a:lnTo>
                    <a:pt x="4229711" y="5798424"/>
                  </a:lnTo>
                  <a:lnTo>
                    <a:pt x="4230982" y="5812382"/>
                  </a:lnTo>
                  <a:lnTo>
                    <a:pt x="4242414" y="5805403"/>
                  </a:lnTo>
                  <a:lnTo>
                    <a:pt x="4256386" y="5807624"/>
                  </a:lnTo>
                  <a:lnTo>
                    <a:pt x="4273217" y="5807624"/>
                  </a:lnTo>
                  <a:lnTo>
                    <a:pt x="4266865" y="5799059"/>
                  </a:lnTo>
                  <a:lnTo>
                    <a:pt x="4252258" y="5798107"/>
                  </a:lnTo>
                  <a:lnTo>
                    <a:pt x="4244637" y="5797473"/>
                  </a:lnTo>
                  <a:lnTo>
                    <a:pt x="4238285" y="5789859"/>
                  </a:lnTo>
                  <a:lnTo>
                    <a:pt x="4227488" y="5772412"/>
                  </a:lnTo>
                  <a:lnTo>
                    <a:pt x="4233840" y="5763846"/>
                  </a:lnTo>
                  <a:lnTo>
                    <a:pt x="4241143" y="5767653"/>
                  </a:lnTo>
                  <a:lnTo>
                    <a:pt x="4251623" y="5754964"/>
                  </a:lnTo>
                  <a:lnTo>
                    <a:pt x="4255751" y="5744495"/>
                  </a:lnTo>
                  <a:lnTo>
                    <a:pt x="4252575" y="5740371"/>
                  </a:lnTo>
                  <a:lnTo>
                    <a:pt x="4238603" y="5746716"/>
                  </a:lnTo>
                  <a:lnTo>
                    <a:pt x="4234475" y="5742592"/>
                  </a:lnTo>
                  <a:lnTo>
                    <a:pt x="4233204" y="5727682"/>
                  </a:lnTo>
                  <a:lnTo>
                    <a:pt x="4239873" y="5720386"/>
                  </a:lnTo>
                  <a:lnTo>
                    <a:pt x="4233204" y="5713407"/>
                  </a:lnTo>
                  <a:lnTo>
                    <a:pt x="4222725" y="5707062"/>
                  </a:lnTo>
                  <a:lnTo>
                    <a:pt x="4219232" y="5699449"/>
                  </a:lnTo>
                  <a:lnTo>
                    <a:pt x="4212881" y="5699449"/>
                  </a:lnTo>
                  <a:lnTo>
                    <a:pt x="4212881" y="5690249"/>
                  </a:lnTo>
                  <a:lnTo>
                    <a:pt x="4220185" y="5690884"/>
                  </a:lnTo>
                  <a:lnTo>
                    <a:pt x="4235110" y="5686760"/>
                  </a:lnTo>
                  <a:lnTo>
                    <a:pt x="4235110" y="5682636"/>
                  </a:lnTo>
                  <a:lnTo>
                    <a:pt x="4246859" y="5681367"/>
                  </a:lnTo>
                  <a:lnTo>
                    <a:pt x="4251623" y="5673119"/>
                  </a:lnTo>
                  <a:lnTo>
                    <a:pt x="4248447" y="5663285"/>
                  </a:lnTo>
                  <a:lnTo>
                    <a:pt x="4221455" y="5672167"/>
                  </a:lnTo>
                  <a:lnTo>
                    <a:pt x="4208435" y="5672167"/>
                  </a:lnTo>
                  <a:lnTo>
                    <a:pt x="4193827" y="5671216"/>
                  </a:lnTo>
                  <a:lnTo>
                    <a:pt x="4182078" y="5684856"/>
                  </a:lnTo>
                  <a:lnTo>
                    <a:pt x="4167153" y="5685491"/>
                  </a:lnTo>
                  <a:cubicBezTo>
                    <a:pt x="4167470" y="5681155"/>
                    <a:pt x="4167788" y="5676820"/>
                    <a:pt x="4168105" y="5672484"/>
                  </a:cubicBezTo>
                  <a:lnTo>
                    <a:pt x="4172551" y="5665188"/>
                  </a:lnTo>
                  <a:cubicBezTo>
                    <a:pt x="4172869" y="5660641"/>
                    <a:pt x="4173186" y="5656094"/>
                    <a:pt x="4173504" y="5651547"/>
                  </a:cubicBezTo>
                  <a:lnTo>
                    <a:pt x="4169058" y="5637906"/>
                  </a:lnTo>
                  <a:lnTo>
                    <a:pt x="4176362" y="5618873"/>
                  </a:lnTo>
                  <a:lnTo>
                    <a:pt x="4195098" y="5603011"/>
                  </a:lnTo>
                  <a:lnTo>
                    <a:pt x="4196050" y="5595715"/>
                  </a:lnTo>
                  <a:lnTo>
                    <a:pt x="4205260" y="5583978"/>
                  </a:lnTo>
                  <a:lnTo>
                    <a:pt x="4219232" y="5580805"/>
                  </a:lnTo>
                  <a:lnTo>
                    <a:pt x="4230982" y="5565896"/>
                  </a:lnTo>
                  <a:lnTo>
                    <a:pt x="4244637" y="5563358"/>
                  </a:lnTo>
                  <a:lnTo>
                    <a:pt x="4257021" y="5561454"/>
                  </a:lnTo>
                  <a:lnTo>
                    <a:pt x="4264643" y="5553841"/>
                  </a:lnTo>
                  <a:lnTo>
                    <a:pt x="4280520" y="5557013"/>
                  </a:lnTo>
                  <a:lnTo>
                    <a:pt x="4286872" y="5570337"/>
                  </a:lnTo>
                  <a:lnTo>
                    <a:pt x="4295128" y="5575730"/>
                  </a:lnTo>
                  <a:lnTo>
                    <a:pt x="4318627" y="5575412"/>
                  </a:lnTo>
                  <a:lnTo>
                    <a:pt x="4327201" y="5566847"/>
                  </a:lnTo>
                  <a:lnTo>
                    <a:pt x="4310053" y="5556696"/>
                  </a:lnTo>
                  <a:lnTo>
                    <a:pt x="4311323" y="5550351"/>
                  </a:lnTo>
                  <a:lnTo>
                    <a:pt x="4326884" y="5547813"/>
                  </a:lnTo>
                  <a:lnTo>
                    <a:pt x="4345937" y="5550034"/>
                  </a:lnTo>
                  <a:cubicBezTo>
                    <a:pt x="4345725" y="5552889"/>
                    <a:pt x="4345514" y="5555744"/>
                    <a:pt x="4345302" y="5558599"/>
                  </a:cubicBezTo>
                  <a:lnTo>
                    <a:pt x="4334505" y="5560503"/>
                  </a:lnTo>
                  <a:lnTo>
                    <a:pt x="4358957" y="5572875"/>
                  </a:lnTo>
                  <a:lnTo>
                    <a:pt x="4384361" y="5570971"/>
                  </a:lnTo>
                  <a:lnTo>
                    <a:pt x="4414847" y="5562089"/>
                  </a:lnTo>
                  <a:lnTo>
                    <a:pt x="4437076" y="5559551"/>
                  </a:lnTo>
                  <a:lnTo>
                    <a:pt x="4446602" y="5562723"/>
                  </a:lnTo>
                  <a:lnTo>
                    <a:pt x="4458352" y="5562723"/>
                  </a:lnTo>
                  <a:lnTo>
                    <a:pt x="4458034" y="5550034"/>
                  </a:lnTo>
                  <a:lnTo>
                    <a:pt x="4452636" y="5546862"/>
                  </a:lnTo>
                  <a:lnTo>
                    <a:pt x="4438346" y="5551303"/>
                  </a:lnTo>
                  <a:lnTo>
                    <a:pt x="4430725" y="5547179"/>
                  </a:lnTo>
                  <a:lnTo>
                    <a:pt x="4421198" y="5540834"/>
                  </a:lnTo>
                  <a:lnTo>
                    <a:pt x="4438981" y="5533221"/>
                  </a:lnTo>
                  <a:lnTo>
                    <a:pt x="4442157" y="5528145"/>
                  </a:lnTo>
                  <a:lnTo>
                    <a:pt x="4469784" y="5528780"/>
                  </a:lnTo>
                  <a:lnTo>
                    <a:pt x="4481534" y="5527828"/>
                  </a:lnTo>
                  <a:lnTo>
                    <a:pt x="4484074" y="5521483"/>
                  </a:lnTo>
                  <a:lnTo>
                    <a:pt x="4503445" y="5522118"/>
                  </a:lnTo>
                  <a:lnTo>
                    <a:pt x="4525674" y="5523070"/>
                  </a:lnTo>
                  <a:lnTo>
                    <a:pt x="4518053" y="5517677"/>
                  </a:lnTo>
                  <a:lnTo>
                    <a:pt x="4503445" y="5516091"/>
                  </a:lnTo>
                  <a:lnTo>
                    <a:pt x="4489473" y="5516091"/>
                  </a:lnTo>
                  <a:lnTo>
                    <a:pt x="4484074" y="5521483"/>
                  </a:lnTo>
                  <a:lnTo>
                    <a:pt x="4471372" y="5518311"/>
                  </a:lnTo>
                  <a:lnTo>
                    <a:pt x="4466291" y="5513236"/>
                  </a:lnTo>
                  <a:cubicBezTo>
                    <a:pt x="4466609" y="5509746"/>
                    <a:pt x="4466926" y="5506257"/>
                    <a:pt x="4467244" y="5502767"/>
                  </a:cubicBezTo>
                  <a:lnTo>
                    <a:pt x="4457717" y="5498326"/>
                  </a:lnTo>
                  <a:lnTo>
                    <a:pt x="4449143" y="5491030"/>
                  </a:lnTo>
                  <a:lnTo>
                    <a:pt x="4451366" y="5488174"/>
                  </a:lnTo>
                  <a:lnTo>
                    <a:pt x="4445967" y="5484050"/>
                  </a:lnTo>
                  <a:lnTo>
                    <a:pt x="4450413" y="5474216"/>
                  </a:lnTo>
                  <a:lnTo>
                    <a:pt x="4454224" y="5462796"/>
                  </a:lnTo>
                  <a:lnTo>
                    <a:pt x="4471054" y="5460576"/>
                  </a:lnTo>
                  <a:lnTo>
                    <a:pt x="4485979" y="5470727"/>
                  </a:lnTo>
                  <a:lnTo>
                    <a:pt x="4497729" y="5466603"/>
                  </a:lnTo>
                  <a:lnTo>
                    <a:pt x="4519005" y="5472630"/>
                  </a:lnTo>
                  <a:lnTo>
                    <a:pt x="4540282" y="5474216"/>
                  </a:lnTo>
                  <a:lnTo>
                    <a:pt x="4576801" y="5462796"/>
                  </a:lnTo>
                  <a:lnTo>
                    <a:pt x="4615225" y="5473899"/>
                  </a:lnTo>
                  <a:lnTo>
                    <a:pt x="4632055" y="5472630"/>
                  </a:lnTo>
                  <a:lnTo>
                    <a:pt x="4660635" y="5469141"/>
                  </a:lnTo>
                  <a:lnTo>
                    <a:pt x="4667939" y="5447252"/>
                  </a:lnTo>
                  <a:lnTo>
                    <a:pt x="4721606" y="5417115"/>
                  </a:lnTo>
                  <a:lnTo>
                    <a:pt x="4777179" y="5385075"/>
                  </a:lnTo>
                  <a:lnTo>
                    <a:pt x="4808934" y="5377144"/>
                  </a:lnTo>
                  <a:lnTo>
                    <a:pt x="4837197" y="5363504"/>
                  </a:lnTo>
                  <a:lnTo>
                    <a:pt x="4847994" y="5354938"/>
                  </a:lnTo>
                  <a:lnTo>
                    <a:pt x="4929288" y="5357476"/>
                  </a:lnTo>
                  <a:lnTo>
                    <a:pt x="4984543" y="5364138"/>
                  </a:lnTo>
                  <a:lnTo>
                    <a:pt x="5002644" y="5359697"/>
                  </a:lnTo>
                  <a:lnTo>
                    <a:pt x="5014076" y="5347008"/>
                  </a:lnTo>
                  <a:lnTo>
                    <a:pt x="5026778" y="5345104"/>
                  </a:lnTo>
                  <a:lnTo>
                    <a:pt x="5042021" y="5383489"/>
                  </a:lnTo>
                  <a:lnTo>
                    <a:pt x="5058851" y="5387613"/>
                  </a:lnTo>
                  <a:lnTo>
                    <a:pt x="5071553" y="5399033"/>
                  </a:lnTo>
                  <a:lnTo>
                    <a:pt x="5089654" y="5402205"/>
                  </a:lnTo>
                  <a:lnTo>
                    <a:pt x="5111883" y="5391420"/>
                  </a:lnTo>
                  <a:lnTo>
                    <a:pt x="5119504" y="5394592"/>
                  </a:lnTo>
                  <a:lnTo>
                    <a:pt x="5129031" y="5401888"/>
                  </a:lnTo>
                  <a:lnTo>
                    <a:pt x="5145227" y="5438687"/>
                  </a:lnTo>
                  <a:lnTo>
                    <a:pt x="5162057" y="5443445"/>
                  </a:lnTo>
                  <a:lnTo>
                    <a:pt x="5170313" y="5439321"/>
                  </a:lnTo>
                  <a:lnTo>
                    <a:pt x="5178570" y="5438687"/>
                  </a:lnTo>
                  <a:lnTo>
                    <a:pt x="5189049" y="5448204"/>
                  </a:lnTo>
                  <a:lnTo>
                    <a:pt x="5199211" y="5454548"/>
                  </a:lnTo>
                  <a:lnTo>
                    <a:pt x="5223345" y="5460576"/>
                  </a:lnTo>
                  <a:lnTo>
                    <a:pt x="5241129" y="5475168"/>
                  </a:lnTo>
                  <a:lnTo>
                    <a:pt x="5251608" y="5480561"/>
                  </a:lnTo>
                  <a:lnTo>
                    <a:pt x="5253831" y="5470727"/>
                  </a:lnTo>
                  <a:lnTo>
                    <a:pt x="5262087" y="5470727"/>
                  </a:lnTo>
                  <a:lnTo>
                    <a:pt x="5290032" y="5485954"/>
                  </a:lnTo>
                  <a:lnTo>
                    <a:pt x="5318930" y="5495471"/>
                  </a:lnTo>
                  <a:lnTo>
                    <a:pt x="5356084" y="5482464"/>
                  </a:lnTo>
                  <a:lnTo>
                    <a:pt x="5421501" y="5468824"/>
                  </a:lnTo>
                  <a:lnTo>
                    <a:pt x="5495174" y="5479927"/>
                  </a:lnTo>
                  <a:lnTo>
                    <a:pt x="5517720" y="5481830"/>
                  </a:lnTo>
                  <a:lnTo>
                    <a:pt x="5564401" y="5452645"/>
                  </a:lnTo>
                  <a:lnTo>
                    <a:pt x="5579961" y="5450424"/>
                  </a:lnTo>
                  <a:lnTo>
                    <a:pt x="5598062" y="5437735"/>
                  </a:lnTo>
                  <a:lnTo>
                    <a:pt x="5650459" y="5377144"/>
                  </a:lnTo>
                  <a:lnTo>
                    <a:pt x="5660621" y="5382854"/>
                  </a:lnTo>
                  <a:lnTo>
                    <a:pt x="5660866" y="5382796"/>
                  </a:lnTo>
                  <a:lnTo>
                    <a:pt x="5650740" y="5377092"/>
                  </a:lnTo>
                  <a:cubicBezTo>
                    <a:pt x="5650952" y="5367558"/>
                    <a:pt x="5651163" y="5358023"/>
                    <a:pt x="5651375" y="5348489"/>
                  </a:cubicBezTo>
                  <a:lnTo>
                    <a:pt x="5636460" y="5328467"/>
                  </a:lnTo>
                  <a:lnTo>
                    <a:pt x="5629479" y="5271897"/>
                  </a:lnTo>
                  <a:lnTo>
                    <a:pt x="5604092" y="5243611"/>
                  </a:lnTo>
                  <a:lnTo>
                    <a:pt x="5598380" y="5224543"/>
                  </a:lnTo>
                  <a:lnTo>
                    <a:pt x="5585686" y="5214373"/>
                  </a:lnTo>
                  <a:lnTo>
                    <a:pt x="5545384" y="5211513"/>
                  </a:lnTo>
                  <a:lnTo>
                    <a:pt x="5520949" y="5202296"/>
                  </a:lnTo>
                  <a:lnTo>
                    <a:pt x="5511429" y="5181956"/>
                  </a:lnTo>
                  <a:lnTo>
                    <a:pt x="5512381" y="5175600"/>
                  </a:lnTo>
                  <a:lnTo>
                    <a:pt x="5502861" y="5178142"/>
                  </a:lnTo>
                  <a:lnTo>
                    <a:pt x="5482869" y="5165430"/>
                  </a:lnTo>
                  <a:lnTo>
                    <a:pt x="5475253" y="5146997"/>
                  </a:lnTo>
                  <a:lnTo>
                    <a:pt x="5474184" y="5146401"/>
                  </a:lnTo>
                  <a:lnTo>
                    <a:pt x="5451638" y="5128307"/>
                  </a:lnTo>
                  <a:lnTo>
                    <a:pt x="5417342" y="5083548"/>
                  </a:lnTo>
                  <a:lnTo>
                    <a:pt x="5373837" y="5054026"/>
                  </a:lnTo>
                  <a:lnTo>
                    <a:pt x="5345257" y="5042598"/>
                  </a:lnTo>
                  <a:lnTo>
                    <a:pt x="5320806" y="5037837"/>
                  </a:lnTo>
                  <a:lnTo>
                    <a:pt x="5300482" y="5026409"/>
                  </a:lnTo>
                  <a:cubicBezTo>
                    <a:pt x="5300376" y="5023235"/>
                    <a:pt x="5300271" y="5020060"/>
                    <a:pt x="5300165" y="5016886"/>
                  </a:cubicBezTo>
                  <a:lnTo>
                    <a:pt x="5286510" y="5008632"/>
                  </a:lnTo>
                  <a:lnTo>
                    <a:pt x="5282381" y="5016886"/>
                  </a:lnTo>
                  <a:lnTo>
                    <a:pt x="5270950" y="5014029"/>
                  </a:lnTo>
                  <a:lnTo>
                    <a:pt x="5255072" y="5010854"/>
                  </a:lnTo>
                  <a:lnTo>
                    <a:pt x="5245228" y="5009267"/>
                  </a:lnTo>
                  <a:lnTo>
                    <a:pt x="5229032" y="4980697"/>
                  </a:lnTo>
                  <a:lnTo>
                    <a:pt x="5211885" y="4944192"/>
                  </a:lnTo>
                  <a:lnTo>
                    <a:pt x="5193784" y="4938795"/>
                  </a:lnTo>
                  <a:lnTo>
                    <a:pt x="5176636" y="4938160"/>
                  </a:lnTo>
                  <a:lnTo>
                    <a:pt x="5171555" y="4925145"/>
                  </a:lnTo>
                  <a:lnTo>
                    <a:pt x="5202358" y="4917844"/>
                  </a:lnTo>
                  <a:lnTo>
                    <a:pt x="5199817" y="4907369"/>
                  </a:lnTo>
                  <a:lnTo>
                    <a:pt x="5190291" y="4906099"/>
                  </a:lnTo>
                  <a:lnTo>
                    <a:pt x="5185210" y="4911495"/>
                  </a:lnTo>
                  <a:lnTo>
                    <a:pt x="5188068" y="4894671"/>
                  </a:lnTo>
                  <a:lnTo>
                    <a:pt x="5207121" y="4898798"/>
                  </a:lnTo>
                  <a:lnTo>
                    <a:pt x="5217918" y="4907051"/>
                  </a:lnTo>
                  <a:cubicBezTo>
                    <a:pt x="5217600" y="4909802"/>
                    <a:pt x="5217283" y="4912554"/>
                    <a:pt x="5216965" y="4915305"/>
                  </a:cubicBezTo>
                  <a:lnTo>
                    <a:pt x="5234748" y="4917527"/>
                  </a:lnTo>
                  <a:lnTo>
                    <a:pt x="5225222" y="4907051"/>
                  </a:lnTo>
                  <a:lnTo>
                    <a:pt x="5243322" y="4908956"/>
                  </a:lnTo>
                  <a:lnTo>
                    <a:pt x="5249673" y="4901655"/>
                  </a:lnTo>
                  <a:lnTo>
                    <a:pt x="5252531" y="4881338"/>
                  </a:lnTo>
                  <a:lnTo>
                    <a:pt x="5262058" y="4868641"/>
                  </a:lnTo>
                  <a:lnTo>
                    <a:pt x="5276983" y="4862292"/>
                  </a:lnTo>
                  <a:lnTo>
                    <a:pt x="5279841" y="4842293"/>
                  </a:lnTo>
                  <a:lnTo>
                    <a:pt x="5300482" y="4809279"/>
                  </a:lnTo>
                  <a:lnTo>
                    <a:pt x="5309056" y="4810232"/>
                  </a:lnTo>
                  <a:lnTo>
                    <a:pt x="5302705" y="4819755"/>
                  </a:lnTo>
                  <a:lnTo>
                    <a:pt x="5305245" y="4831500"/>
                  </a:lnTo>
                  <a:lnTo>
                    <a:pt x="5318900" y="4840706"/>
                  </a:lnTo>
                  <a:lnTo>
                    <a:pt x="5328109" y="4832135"/>
                  </a:lnTo>
                  <a:lnTo>
                    <a:pt x="5327157" y="4827056"/>
                  </a:lnTo>
                  <a:lnTo>
                    <a:pt x="5322711" y="4821660"/>
                  </a:lnTo>
                  <a:lnTo>
                    <a:pt x="5323981" y="4831183"/>
                  </a:lnTo>
                  <a:lnTo>
                    <a:pt x="5316360" y="4823882"/>
                  </a:lnTo>
                  <a:lnTo>
                    <a:pt x="5314454" y="4815628"/>
                  </a:lnTo>
                  <a:lnTo>
                    <a:pt x="5317630" y="4811501"/>
                  </a:lnTo>
                  <a:lnTo>
                    <a:pt x="5327157" y="4801978"/>
                  </a:lnTo>
                  <a:lnTo>
                    <a:pt x="5333508" y="4801661"/>
                  </a:lnTo>
                  <a:lnTo>
                    <a:pt x="5342082" y="4813089"/>
                  </a:lnTo>
                  <a:lnTo>
                    <a:pt x="5351608" y="4815311"/>
                  </a:lnTo>
                  <a:lnTo>
                    <a:pt x="5359547" y="4808010"/>
                  </a:lnTo>
                  <a:lnTo>
                    <a:pt x="5342717" y="4796264"/>
                  </a:lnTo>
                  <a:lnTo>
                    <a:pt x="5340494" y="4790868"/>
                  </a:lnTo>
                  <a:lnTo>
                    <a:pt x="5309691" y="4767060"/>
                  </a:lnTo>
                  <a:lnTo>
                    <a:pt x="5305563" y="4772456"/>
                  </a:lnTo>
                  <a:lnTo>
                    <a:pt x="5292861" y="4758806"/>
                  </a:lnTo>
                  <a:lnTo>
                    <a:pt x="5283969" y="4741030"/>
                  </a:lnTo>
                  <a:lnTo>
                    <a:pt x="5280794" y="4721983"/>
                  </a:lnTo>
                  <a:lnTo>
                    <a:pt x="5298894" y="4732459"/>
                  </a:lnTo>
                  <a:lnTo>
                    <a:pt x="5315725" y="4725792"/>
                  </a:lnTo>
                  <a:lnTo>
                    <a:pt x="5318900" y="4719444"/>
                  </a:lnTo>
                  <a:lnTo>
                    <a:pt x="5328427" y="4721666"/>
                  </a:lnTo>
                  <a:lnTo>
                    <a:pt x="5336048" y="4728967"/>
                  </a:lnTo>
                  <a:lnTo>
                    <a:pt x="5356689" y="4728649"/>
                  </a:lnTo>
                  <a:lnTo>
                    <a:pt x="5356689" y="4718491"/>
                  </a:lnTo>
                  <a:lnTo>
                    <a:pt x="5343987" y="4709920"/>
                  </a:lnTo>
                  <a:lnTo>
                    <a:pt x="5337636" y="4718491"/>
                  </a:lnTo>
                  <a:lnTo>
                    <a:pt x="5331285" y="4708968"/>
                  </a:lnTo>
                  <a:lnTo>
                    <a:pt x="5334460" y="4700397"/>
                  </a:lnTo>
                  <a:lnTo>
                    <a:pt x="5339859" y="4696270"/>
                  </a:lnTo>
                  <a:lnTo>
                    <a:pt x="5363358" y="4697223"/>
                  </a:lnTo>
                  <a:lnTo>
                    <a:pt x="5375742" y="4686430"/>
                  </a:lnTo>
                  <a:lnTo>
                    <a:pt x="5386222" y="4681986"/>
                  </a:lnTo>
                  <a:lnTo>
                    <a:pt x="5430362" y="4672462"/>
                  </a:lnTo>
                  <a:lnTo>
                    <a:pt x="5430362" y="4663892"/>
                  </a:lnTo>
                  <a:lnTo>
                    <a:pt x="5418612" y="4657543"/>
                  </a:lnTo>
                  <a:lnTo>
                    <a:pt x="5420835" y="4648019"/>
                  </a:lnTo>
                  <a:lnTo>
                    <a:pt x="5416707" y="4641036"/>
                  </a:lnTo>
                  <a:lnTo>
                    <a:pt x="5393208" y="4645163"/>
                  </a:lnTo>
                  <a:lnTo>
                    <a:pt x="5379553" y="4654686"/>
                  </a:lnTo>
                  <a:lnTo>
                    <a:pt x="5352243" y="4657225"/>
                  </a:lnTo>
                  <a:lnTo>
                    <a:pt x="5331230" y="4660361"/>
                  </a:lnTo>
                  <a:cubicBezTo>
                    <a:pt x="5331190" y="4660605"/>
                    <a:pt x="5331149" y="4660850"/>
                    <a:pt x="5331109" y="4661094"/>
                  </a:cubicBezTo>
                  <a:lnTo>
                    <a:pt x="5315234" y="4676033"/>
                  </a:lnTo>
                  <a:lnTo>
                    <a:pt x="5309836" y="4676351"/>
                  </a:lnTo>
                  <a:lnTo>
                    <a:pt x="5314281" y="4666816"/>
                  </a:lnTo>
                  <a:lnTo>
                    <a:pt x="5285389" y="4662366"/>
                  </a:lnTo>
                  <a:lnTo>
                    <a:pt x="5258401" y="4676669"/>
                  </a:lnTo>
                  <a:lnTo>
                    <a:pt x="5249829" y="4690337"/>
                  </a:lnTo>
                  <a:lnTo>
                    <a:pt x="5242844" y="4694787"/>
                  </a:lnTo>
                  <a:lnTo>
                    <a:pt x="5238399" y="4692562"/>
                  </a:lnTo>
                  <a:lnTo>
                    <a:pt x="5206649" y="4704640"/>
                  </a:lnTo>
                  <a:lnTo>
                    <a:pt x="5195219" y="4725936"/>
                  </a:lnTo>
                  <a:lnTo>
                    <a:pt x="5184741" y="4732293"/>
                  </a:lnTo>
                  <a:lnTo>
                    <a:pt x="5178391" y="4719579"/>
                  </a:lnTo>
                  <a:lnTo>
                    <a:pt x="5164421" y="4717672"/>
                  </a:lnTo>
                  <a:lnTo>
                    <a:pt x="5151721" y="4719897"/>
                  </a:lnTo>
                  <a:lnTo>
                    <a:pt x="5147594" y="4731657"/>
                  </a:lnTo>
                  <a:lnTo>
                    <a:pt x="5144736" y="4744053"/>
                  </a:lnTo>
                  <a:lnTo>
                    <a:pt x="5132036" y="4746596"/>
                  </a:lnTo>
                  <a:lnTo>
                    <a:pt x="5132036" y="4739921"/>
                  </a:lnTo>
                  <a:lnTo>
                    <a:pt x="5116161" y="4732611"/>
                  </a:lnTo>
                  <a:lnTo>
                    <a:pt x="5101239" y="4750728"/>
                  </a:lnTo>
                  <a:lnTo>
                    <a:pt x="5080284" y="4761535"/>
                  </a:lnTo>
                  <a:lnTo>
                    <a:pt x="5055836" y="4769164"/>
                  </a:lnTo>
                  <a:lnTo>
                    <a:pt x="5050756" y="4763124"/>
                  </a:lnTo>
                  <a:lnTo>
                    <a:pt x="5045994" y="4736425"/>
                  </a:lnTo>
                  <a:lnTo>
                    <a:pt x="5040914" y="4745960"/>
                  </a:lnTo>
                  <a:lnTo>
                    <a:pt x="5045359" y="4773296"/>
                  </a:lnTo>
                  <a:lnTo>
                    <a:pt x="5051709" y="4774567"/>
                  </a:lnTo>
                  <a:lnTo>
                    <a:pt x="5042501" y="4780924"/>
                  </a:lnTo>
                  <a:lnTo>
                    <a:pt x="5039961" y="4775838"/>
                  </a:lnTo>
                  <a:lnTo>
                    <a:pt x="5039009" y="4766303"/>
                  </a:lnTo>
                  <a:lnTo>
                    <a:pt x="5033611" y="4758992"/>
                  </a:lnTo>
                  <a:lnTo>
                    <a:pt x="5028531" y="4776792"/>
                  </a:lnTo>
                  <a:lnTo>
                    <a:pt x="5032976" y="4779017"/>
                  </a:lnTo>
                  <a:lnTo>
                    <a:pt x="5019006" y="4792684"/>
                  </a:lnTo>
                  <a:lnTo>
                    <a:pt x="5004401" y="4799359"/>
                  </a:lnTo>
                  <a:lnTo>
                    <a:pt x="4999004" y="4803491"/>
                  </a:lnTo>
                  <a:lnTo>
                    <a:pt x="4987574" y="4805716"/>
                  </a:lnTo>
                  <a:lnTo>
                    <a:pt x="4983446" y="4824787"/>
                  </a:lnTo>
                  <a:lnTo>
                    <a:pt x="4974874" y="4829873"/>
                  </a:lnTo>
                  <a:lnTo>
                    <a:pt x="4968524" y="4826694"/>
                  </a:lnTo>
                  <a:lnTo>
                    <a:pt x="4965349" y="4818748"/>
                  </a:lnTo>
                  <a:lnTo>
                    <a:pt x="4974874" y="4813980"/>
                  </a:lnTo>
                  <a:lnTo>
                    <a:pt x="4974874" y="4810166"/>
                  </a:lnTo>
                  <a:lnTo>
                    <a:pt x="4965349" y="4815570"/>
                  </a:lnTo>
                  <a:lnTo>
                    <a:pt x="4952649" y="4800631"/>
                  </a:lnTo>
                  <a:lnTo>
                    <a:pt x="4941854" y="4801902"/>
                  </a:lnTo>
                  <a:lnTo>
                    <a:pt x="4938679" y="4810166"/>
                  </a:lnTo>
                  <a:lnTo>
                    <a:pt x="4930424" y="4803173"/>
                  </a:lnTo>
                  <a:lnTo>
                    <a:pt x="4922804" y="4814934"/>
                  </a:lnTo>
                  <a:lnTo>
                    <a:pt x="4917724" y="4801902"/>
                  </a:lnTo>
                  <a:lnTo>
                    <a:pt x="4910104" y="4792684"/>
                  </a:lnTo>
                  <a:lnTo>
                    <a:pt x="4896451" y="4784420"/>
                  </a:lnTo>
                  <a:lnTo>
                    <a:pt x="4893276" y="4803491"/>
                  </a:lnTo>
                  <a:lnTo>
                    <a:pt x="4900896" y="4812709"/>
                  </a:lnTo>
                  <a:lnTo>
                    <a:pt x="4907246" y="4819066"/>
                  </a:lnTo>
                  <a:lnTo>
                    <a:pt x="4916771" y="4820020"/>
                  </a:lnTo>
                  <a:lnTo>
                    <a:pt x="4929471" y="4827330"/>
                  </a:lnTo>
                  <a:lnTo>
                    <a:pt x="4932646" y="4840044"/>
                  </a:lnTo>
                  <a:lnTo>
                    <a:pt x="4939314" y="4841951"/>
                  </a:lnTo>
                  <a:lnTo>
                    <a:pt x="4937091" y="4826059"/>
                  </a:lnTo>
                  <a:lnTo>
                    <a:pt x="4938679" y="4819702"/>
                  </a:lnTo>
                  <a:lnTo>
                    <a:pt x="4960269" y="4833051"/>
                  </a:lnTo>
                  <a:lnTo>
                    <a:pt x="4969794" y="4836548"/>
                  </a:lnTo>
                  <a:lnTo>
                    <a:pt x="4977414" y="4841633"/>
                  </a:lnTo>
                  <a:lnTo>
                    <a:pt x="4964714" y="4854347"/>
                  </a:lnTo>
                  <a:lnTo>
                    <a:pt x="4963444" y="4857526"/>
                  </a:lnTo>
                  <a:lnTo>
                    <a:pt x="4982811" y="4855301"/>
                  </a:lnTo>
                  <a:lnTo>
                    <a:pt x="4990114" y="4859433"/>
                  </a:lnTo>
                  <a:lnTo>
                    <a:pt x="4983764" y="4865790"/>
                  </a:lnTo>
                  <a:lnTo>
                    <a:pt x="4999639" y="4865790"/>
                  </a:lnTo>
                  <a:lnTo>
                    <a:pt x="5011386" y="4870876"/>
                  </a:lnTo>
                  <a:lnTo>
                    <a:pt x="5021864" y="4883590"/>
                  </a:lnTo>
                  <a:lnTo>
                    <a:pt x="5015831" y="4909653"/>
                  </a:lnTo>
                  <a:lnTo>
                    <a:pt x="5036151" y="4910607"/>
                  </a:lnTo>
                  <a:lnTo>
                    <a:pt x="5076474" y="4925228"/>
                  </a:lnTo>
                  <a:lnTo>
                    <a:pt x="5079649" y="4917917"/>
                  </a:lnTo>
                  <a:lnTo>
                    <a:pt x="5052979" y="4901071"/>
                  </a:lnTo>
                  <a:lnTo>
                    <a:pt x="5031389" y="4869604"/>
                  </a:lnTo>
                  <a:lnTo>
                    <a:pt x="5012974" y="4834005"/>
                  </a:lnTo>
                  <a:lnTo>
                    <a:pt x="5004719" y="4842269"/>
                  </a:lnTo>
                  <a:lnTo>
                    <a:pt x="4999321" y="4834005"/>
                  </a:lnTo>
                  <a:lnTo>
                    <a:pt x="4995194" y="4819384"/>
                  </a:lnTo>
                  <a:lnTo>
                    <a:pt x="5002496" y="4816205"/>
                  </a:lnTo>
                  <a:lnTo>
                    <a:pt x="5001544" y="4809848"/>
                  </a:lnTo>
                  <a:lnTo>
                    <a:pt x="5004719" y="4807623"/>
                  </a:lnTo>
                  <a:lnTo>
                    <a:pt x="5036786" y="4869604"/>
                  </a:lnTo>
                  <a:lnTo>
                    <a:pt x="5057106" y="4899164"/>
                  </a:lnTo>
                  <a:lnTo>
                    <a:pt x="5078696" y="4909335"/>
                  </a:lnTo>
                  <a:lnTo>
                    <a:pt x="5085999" y="4911560"/>
                  </a:lnTo>
                  <a:lnTo>
                    <a:pt x="5094254" y="4912196"/>
                  </a:lnTo>
                  <a:lnTo>
                    <a:pt x="5098381" y="4905839"/>
                  </a:lnTo>
                  <a:lnTo>
                    <a:pt x="5106954" y="4896304"/>
                  </a:lnTo>
                  <a:lnTo>
                    <a:pt x="5116479" y="4911243"/>
                  </a:lnTo>
                  <a:lnTo>
                    <a:pt x="5126004" y="4904886"/>
                  </a:lnTo>
                  <a:lnTo>
                    <a:pt x="5130131" y="4898211"/>
                  </a:lnTo>
                  <a:lnTo>
                    <a:pt x="5148864" y="4893761"/>
                  </a:lnTo>
                  <a:lnTo>
                    <a:pt x="5162834" y="4895986"/>
                  </a:lnTo>
                  <a:lnTo>
                    <a:pt x="5181249" y="4909335"/>
                  </a:lnTo>
                  <a:lnTo>
                    <a:pt x="5175534" y="4914739"/>
                  </a:lnTo>
                  <a:lnTo>
                    <a:pt x="5160929" y="4912832"/>
                  </a:lnTo>
                  <a:lnTo>
                    <a:pt x="5156801" y="4915057"/>
                  </a:lnTo>
                  <a:cubicBezTo>
                    <a:pt x="5156589" y="4921626"/>
                    <a:pt x="5156378" y="4928194"/>
                    <a:pt x="5156166" y="4934763"/>
                  </a:cubicBezTo>
                  <a:lnTo>
                    <a:pt x="5151721" y="4947477"/>
                  </a:lnTo>
                  <a:lnTo>
                    <a:pt x="5144419" y="4948749"/>
                  </a:lnTo>
                  <a:lnTo>
                    <a:pt x="5131719" y="4950974"/>
                  </a:lnTo>
                  <a:lnTo>
                    <a:pt x="5117114" y="4960827"/>
                  </a:lnTo>
                  <a:lnTo>
                    <a:pt x="5094571" y="4943028"/>
                  </a:lnTo>
                  <a:lnTo>
                    <a:pt x="5071076" y="4943981"/>
                  </a:lnTo>
                  <a:lnTo>
                    <a:pt x="5061869" y="4955742"/>
                  </a:lnTo>
                  <a:lnTo>
                    <a:pt x="5055519" y="4969409"/>
                  </a:lnTo>
                  <a:lnTo>
                    <a:pt x="5033611" y="4976402"/>
                  </a:lnTo>
                  <a:lnTo>
                    <a:pt x="5025039" y="4986891"/>
                  </a:lnTo>
                  <a:lnTo>
                    <a:pt x="5012339" y="4987845"/>
                  </a:lnTo>
                  <a:lnTo>
                    <a:pt x="5002814" y="4981488"/>
                  </a:lnTo>
                  <a:lnTo>
                    <a:pt x="4994241" y="4986255"/>
                  </a:lnTo>
                  <a:lnTo>
                    <a:pt x="4972334" y="5008505"/>
                  </a:lnTo>
                  <a:lnTo>
                    <a:pt x="4941854" y="5033933"/>
                  </a:lnTo>
                  <a:lnTo>
                    <a:pt x="4914866" y="5053004"/>
                  </a:lnTo>
                  <a:lnTo>
                    <a:pt x="4887879" y="5037429"/>
                  </a:lnTo>
                  <a:lnTo>
                    <a:pt x="4861526" y="5034568"/>
                  </a:lnTo>
                  <a:lnTo>
                    <a:pt x="4859304" y="5027258"/>
                  </a:lnTo>
                  <a:lnTo>
                    <a:pt x="4877401" y="5013590"/>
                  </a:lnTo>
                  <a:lnTo>
                    <a:pt x="4873909" y="4995473"/>
                  </a:lnTo>
                  <a:lnTo>
                    <a:pt x="4881211" y="4992294"/>
                  </a:lnTo>
                  <a:lnTo>
                    <a:pt x="4885339" y="4962734"/>
                  </a:lnTo>
                  <a:lnTo>
                    <a:pt x="4870099" y="4939849"/>
                  </a:lnTo>
                  <a:lnTo>
                    <a:pt x="4854224" y="4945253"/>
                  </a:lnTo>
                  <a:lnTo>
                    <a:pt x="4851049" y="4936671"/>
                  </a:lnTo>
                  <a:lnTo>
                    <a:pt x="4831046" y="4919825"/>
                  </a:lnTo>
                  <a:lnTo>
                    <a:pt x="4818029" y="4918871"/>
                  </a:lnTo>
                  <a:lnTo>
                    <a:pt x="4810726" y="4929678"/>
                  </a:lnTo>
                  <a:lnTo>
                    <a:pt x="4797074" y="4924592"/>
                  </a:lnTo>
                  <a:lnTo>
                    <a:pt x="4784056" y="4917282"/>
                  </a:lnTo>
                  <a:lnTo>
                    <a:pt x="4780881" y="4909018"/>
                  </a:lnTo>
                  <a:lnTo>
                    <a:pt x="4787549" y="4904250"/>
                  </a:lnTo>
                  <a:lnTo>
                    <a:pt x="4808186" y="4888357"/>
                  </a:lnTo>
                  <a:lnTo>
                    <a:pt x="4836444" y="4865154"/>
                  </a:lnTo>
                  <a:lnTo>
                    <a:pt x="4839619" y="4855619"/>
                  </a:lnTo>
                  <a:lnTo>
                    <a:pt x="4844064" y="4862929"/>
                  </a:lnTo>
                  <a:lnTo>
                    <a:pt x="4866289" y="4854030"/>
                  </a:lnTo>
                  <a:lnTo>
                    <a:pt x="4894546" y="4846719"/>
                  </a:lnTo>
                  <a:lnTo>
                    <a:pt x="4905341" y="4849897"/>
                  </a:lnTo>
                  <a:lnTo>
                    <a:pt x="4899944" y="4839091"/>
                  </a:lnTo>
                  <a:lnTo>
                    <a:pt x="4909469" y="4829555"/>
                  </a:lnTo>
                  <a:lnTo>
                    <a:pt x="4891371" y="4835912"/>
                  </a:lnTo>
                  <a:cubicBezTo>
                    <a:pt x="4891054" y="4832098"/>
                    <a:pt x="4890736" y="4828283"/>
                    <a:pt x="4890419" y="4824469"/>
                  </a:cubicBezTo>
                  <a:lnTo>
                    <a:pt x="4885021" y="4817159"/>
                  </a:lnTo>
                  <a:lnTo>
                    <a:pt x="4882481" y="4795863"/>
                  </a:lnTo>
                  <a:lnTo>
                    <a:pt x="4877719" y="4809848"/>
                  </a:lnTo>
                  <a:lnTo>
                    <a:pt x="4870099" y="4812073"/>
                  </a:lnTo>
                  <a:lnTo>
                    <a:pt x="4875496" y="4825741"/>
                  </a:lnTo>
                  <a:lnTo>
                    <a:pt x="4871369" y="4824787"/>
                  </a:lnTo>
                  <a:lnTo>
                    <a:pt x="4861526" y="4818430"/>
                  </a:lnTo>
                  <a:lnTo>
                    <a:pt x="4855176" y="4819384"/>
                  </a:lnTo>
                  <a:lnTo>
                    <a:pt x="4847874" y="4815570"/>
                  </a:lnTo>
                  <a:cubicBezTo>
                    <a:pt x="4847556" y="4811650"/>
                    <a:pt x="4847239" y="4807729"/>
                    <a:pt x="4846921" y="4803809"/>
                  </a:cubicBezTo>
                  <a:lnTo>
                    <a:pt x="4839301" y="4809213"/>
                  </a:lnTo>
                  <a:lnTo>
                    <a:pt x="4829776" y="4801584"/>
                  </a:lnTo>
                  <a:lnTo>
                    <a:pt x="4826601" y="4807941"/>
                  </a:lnTo>
                  <a:lnTo>
                    <a:pt x="4821204" y="4809213"/>
                  </a:lnTo>
                  <a:lnTo>
                    <a:pt x="4808504" y="4811755"/>
                  </a:lnTo>
                  <a:lnTo>
                    <a:pt x="4795169" y="4816841"/>
                  </a:lnTo>
                  <a:lnTo>
                    <a:pt x="4794216" y="4824469"/>
                  </a:lnTo>
                  <a:lnTo>
                    <a:pt x="4816441" y="4828284"/>
                  </a:lnTo>
                  <a:lnTo>
                    <a:pt x="4808821" y="4830509"/>
                  </a:lnTo>
                  <a:lnTo>
                    <a:pt x="4785644" y="4826377"/>
                  </a:lnTo>
                  <a:lnTo>
                    <a:pt x="4775166" y="4828602"/>
                  </a:lnTo>
                  <a:lnTo>
                    <a:pt x="4701824" y="4809530"/>
                  </a:lnTo>
                  <a:lnTo>
                    <a:pt x="4699601" y="4797770"/>
                  </a:lnTo>
                  <a:lnTo>
                    <a:pt x="4704999" y="4808259"/>
                  </a:lnTo>
                  <a:lnTo>
                    <a:pt x="4765324" y="4822562"/>
                  </a:lnTo>
                  <a:lnTo>
                    <a:pt x="4776119" y="4823198"/>
                  </a:lnTo>
                  <a:lnTo>
                    <a:pt x="4746274" y="4799677"/>
                  </a:lnTo>
                  <a:lnTo>
                    <a:pt x="4729446" y="4799677"/>
                  </a:lnTo>
                  <a:lnTo>
                    <a:pt x="4726271" y="4807941"/>
                  </a:lnTo>
                  <a:lnTo>
                    <a:pt x="4713571" y="4802856"/>
                  </a:lnTo>
                  <a:lnTo>
                    <a:pt x="4712301" y="4792367"/>
                  </a:lnTo>
                  <a:lnTo>
                    <a:pt x="4740559" y="4785692"/>
                  </a:lnTo>
                  <a:lnTo>
                    <a:pt x="4746909" y="4784738"/>
                  </a:lnTo>
                  <a:lnTo>
                    <a:pt x="4737384" y="4768846"/>
                  </a:lnTo>
                  <a:lnTo>
                    <a:pt x="4717381" y="4764714"/>
                  </a:lnTo>
                  <a:lnTo>
                    <a:pt x="4706586" y="4770117"/>
                  </a:lnTo>
                  <a:lnTo>
                    <a:pt x="4689759" y="4756767"/>
                  </a:lnTo>
                  <a:lnTo>
                    <a:pt x="4687536" y="4752317"/>
                  </a:lnTo>
                  <a:lnTo>
                    <a:pt x="4704681" y="4757721"/>
                  </a:lnTo>
                  <a:lnTo>
                    <a:pt x="4709761" y="4754225"/>
                  </a:lnTo>
                  <a:lnTo>
                    <a:pt x="4729129" y="4759628"/>
                  </a:lnTo>
                  <a:lnTo>
                    <a:pt x="4748179" y="4763442"/>
                  </a:lnTo>
                  <a:lnTo>
                    <a:pt x="4764054" y="4769799"/>
                  </a:lnTo>
                  <a:lnTo>
                    <a:pt x="4808821" y="4724982"/>
                  </a:lnTo>
                  <a:lnTo>
                    <a:pt x="4767864" y="4752953"/>
                  </a:lnTo>
                  <a:lnTo>
                    <a:pt x="4745956" y="4759310"/>
                  </a:lnTo>
                  <a:lnTo>
                    <a:pt x="4735161" y="4747868"/>
                  </a:lnTo>
                  <a:lnTo>
                    <a:pt x="4727541" y="4738332"/>
                  </a:lnTo>
                  <a:lnTo>
                    <a:pt x="4725636" y="4731339"/>
                  </a:lnTo>
                  <a:lnTo>
                    <a:pt x="4723414" y="4717354"/>
                  </a:lnTo>
                  <a:lnTo>
                    <a:pt x="4731351" y="4710043"/>
                  </a:lnTo>
                  <a:lnTo>
                    <a:pt x="4726271" y="4699236"/>
                  </a:lnTo>
                  <a:lnTo>
                    <a:pt x="4725001" y="4688747"/>
                  </a:lnTo>
                  <a:lnTo>
                    <a:pt x="4720874" y="4703686"/>
                  </a:lnTo>
                  <a:lnTo>
                    <a:pt x="4725001" y="4708772"/>
                  </a:lnTo>
                  <a:lnTo>
                    <a:pt x="4714841" y="4717354"/>
                  </a:lnTo>
                  <a:lnTo>
                    <a:pt x="4717064" y="4729114"/>
                  </a:lnTo>
                  <a:lnTo>
                    <a:pt x="4722144" y="4737378"/>
                  </a:lnTo>
                  <a:lnTo>
                    <a:pt x="4720239" y="4744689"/>
                  </a:lnTo>
                  <a:lnTo>
                    <a:pt x="4708809" y="4749139"/>
                  </a:lnTo>
                  <a:lnTo>
                    <a:pt x="4701189" y="4742782"/>
                  </a:lnTo>
                  <a:lnTo>
                    <a:pt x="4696109" y="4747232"/>
                  </a:lnTo>
                  <a:lnTo>
                    <a:pt x="4683409" y="4747232"/>
                  </a:lnTo>
                  <a:lnTo>
                    <a:pt x="4695791" y="4725936"/>
                  </a:lnTo>
                  <a:lnTo>
                    <a:pt x="4684044" y="4726254"/>
                  </a:lnTo>
                  <a:lnTo>
                    <a:pt x="4679916" y="4718943"/>
                  </a:lnTo>
                  <a:lnTo>
                    <a:pt x="4682456" y="4738650"/>
                  </a:lnTo>
                  <a:lnTo>
                    <a:pt x="4676106" y="4744371"/>
                  </a:lnTo>
                  <a:lnTo>
                    <a:pt x="4659914" y="4746596"/>
                  </a:lnTo>
                  <a:lnTo>
                    <a:pt x="4649436" y="4751682"/>
                  </a:lnTo>
                  <a:lnTo>
                    <a:pt x="4619591" y="4753271"/>
                  </a:lnTo>
                  <a:lnTo>
                    <a:pt x="4614829" y="4759628"/>
                  </a:lnTo>
                  <a:lnTo>
                    <a:pt x="4618956" y="4769799"/>
                  </a:lnTo>
                  <a:lnTo>
                    <a:pt x="4611654" y="4781560"/>
                  </a:lnTo>
                  <a:lnTo>
                    <a:pt x="4609749" y="4797452"/>
                  </a:lnTo>
                  <a:lnTo>
                    <a:pt x="4597049" y="4809213"/>
                  </a:lnTo>
                  <a:lnTo>
                    <a:pt x="4587524" y="4820655"/>
                  </a:lnTo>
                  <a:lnTo>
                    <a:pt x="4587524" y="4816523"/>
                  </a:lnTo>
                  <a:lnTo>
                    <a:pt x="4592921" y="4807941"/>
                  </a:lnTo>
                  <a:lnTo>
                    <a:pt x="4583396" y="4805081"/>
                  </a:lnTo>
                  <a:lnTo>
                    <a:pt x="4575776" y="4799995"/>
                  </a:lnTo>
                  <a:lnTo>
                    <a:pt x="4572601" y="4788235"/>
                  </a:lnTo>
                  <a:lnTo>
                    <a:pt x="4568474" y="4796816"/>
                  </a:lnTo>
                  <a:lnTo>
                    <a:pt x="4565299" y="4787599"/>
                  </a:lnTo>
                  <a:lnTo>
                    <a:pt x="4556726" y="4784420"/>
                  </a:lnTo>
                  <a:lnTo>
                    <a:pt x="4553551" y="4798088"/>
                  </a:lnTo>
                  <a:lnTo>
                    <a:pt x="4566251" y="4811755"/>
                  </a:lnTo>
                  <a:lnTo>
                    <a:pt x="4574824" y="4815887"/>
                  </a:lnTo>
                  <a:lnTo>
                    <a:pt x="4580539" y="4820020"/>
                  </a:lnTo>
                  <a:cubicBezTo>
                    <a:pt x="4580856" y="4824152"/>
                    <a:pt x="4581174" y="4828284"/>
                    <a:pt x="4581491" y="4832416"/>
                  </a:cubicBezTo>
                  <a:lnTo>
                    <a:pt x="4576094" y="4845130"/>
                  </a:lnTo>
                  <a:lnTo>
                    <a:pt x="4564664" y="4848308"/>
                  </a:lnTo>
                  <a:lnTo>
                    <a:pt x="4557361" y="4856890"/>
                  </a:lnTo>
                  <a:lnTo>
                    <a:pt x="4552281" y="4857844"/>
                  </a:lnTo>
                  <a:lnTo>
                    <a:pt x="4539264" y="4858479"/>
                  </a:lnTo>
                  <a:lnTo>
                    <a:pt x="4523388" y="4862611"/>
                  </a:lnTo>
                  <a:lnTo>
                    <a:pt x="4531961" y="4871193"/>
                  </a:lnTo>
                  <a:lnTo>
                    <a:pt x="4513228" y="4882636"/>
                  </a:lnTo>
                  <a:lnTo>
                    <a:pt x="4507831" y="4875325"/>
                  </a:lnTo>
                  <a:lnTo>
                    <a:pt x="4504338" y="4865154"/>
                  </a:lnTo>
                  <a:lnTo>
                    <a:pt x="4508466" y="4859751"/>
                  </a:lnTo>
                  <a:lnTo>
                    <a:pt x="4508466" y="4849262"/>
                  </a:lnTo>
                  <a:lnTo>
                    <a:pt x="4502116" y="4843858"/>
                  </a:lnTo>
                  <a:lnTo>
                    <a:pt x="4493861" y="4868333"/>
                  </a:lnTo>
                  <a:cubicBezTo>
                    <a:pt x="4493543" y="4873842"/>
                    <a:pt x="4493226" y="4879352"/>
                    <a:pt x="4492908" y="4884861"/>
                  </a:cubicBezTo>
                  <a:lnTo>
                    <a:pt x="4503703" y="4891218"/>
                  </a:lnTo>
                  <a:lnTo>
                    <a:pt x="4505926" y="4905203"/>
                  </a:lnTo>
                  <a:lnTo>
                    <a:pt x="4497671" y="4910289"/>
                  </a:lnTo>
                  <a:lnTo>
                    <a:pt x="4499868" y="4919360"/>
                  </a:lnTo>
                  <a:lnTo>
                    <a:pt x="4500840" y="4920286"/>
                  </a:lnTo>
                  <a:lnTo>
                    <a:pt x="4506875" y="4943464"/>
                  </a:lnTo>
                  <a:cubicBezTo>
                    <a:pt x="4506557" y="4951507"/>
                    <a:pt x="4506240" y="4959551"/>
                    <a:pt x="4505922" y="4967594"/>
                  </a:cubicBezTo>
                  <a:lnTo>
                    <a:pt x="4499570" y="4964736"/>
                  </a:lnTo>
                  <a:lnTo>
                    <a:pt x="4505922" y="4976166"/>
                  </a:lnTo>
                  <a:cubicBezTo>
                    <a:pt x="4505604" y="4979976"/>
                    <a:pt x="4505287" y="4983786"/>
                    <a:pt x="4504969" y="4987596"/>
                  </a:cubicBezTo>
                  <a:lnTo>
                    <a:pt x="4487183" y="4995216"/>
                  </a:lnTo>
                  <a:lnTo>
                    <a:pt x="4475749" y="5001884"/>
                  </a:lnTo>
                  <a:lnTo>
                    <a:pt x="4460821" y="5005059"/>
                  </a:lnTo>
                  <a:lnTo>
                    <a:pt x="4447164" y="5022204"/>
                  </a:lnTo>
                  <a:lnTo>
                    <a:pt x="4430330" y="5038079"/>
                  </a:lnTo>
                  <a:lnTo>
                    <a:pt x="4433506" y="5029506"/>
                  </a:lnTo>
                  <a:lnTo>
                    <a:pt x="4443988" y="5017759"/>
                  </a:lnTo>
                  <a:lnTo>
                    <a:pt x="4443988" y="5008234"/>
                  </a:lnTo>
                  <a:lnTo>
                    <a:pt x="4454469" y="5000931"/>
                  </a:lnTo>
                  <a:lnTo>
                    <a:pt x="4464950" y="4992359"/>
                  </a:lnTo>
                  <a:lnTo>
                    <a:pt x="4463997" y="4986961"/>
                  </a:lnTo>
                  <a:lnTo>
                    <a:pt x="4449069" y="4990136"/>
                  </a:lnTo>
                  <a:lnTo>
                    <a:pt x="4452245" y="4980929"/>
                  </a:lnTo>
                  <a:lnTo>
                    <a:pt x="4449069" y="4971404"/>
                  </a:lnTo>
                  <a:lnTo>
                    <a:pt x="4439223" y="4964101"/>
                  </a:lnTo>
                  <a:lnTo>
                    <a:pt x="4429060" y="4968229"/>
                  </a:lnTo>
                  <a:lnTo>
                    <a:pt x="4424613" y="4976801"/>
                  </a:lnTo>
                  <a:lnTo>
                    <a:pt x="4411909" y="4972991"/>
                  </a:lnTo>
                  <a:lnTo>
                    <a:pt x="4410956" y="4981246"/>
                  </a:lnTo>
                  <a:lnTo>
                    <a:pt x="4432236" y="4983151"/>
                  </a:lnTo>
                  <a:lnTo>
                    <a:pt x="4435412" y="4985374"/>
                  </a:lnTo>
                  <a:lnTo>
                    <a:pt x="4438588" y="4991724"/>
                  </a:lnTo>
                  <a:lnTo>
                    <a:pt x="4428107" y="5004424"/>
                  </a:lnTo>
                  <a:lnTo>
                    <a:pt x="4426201" y="5009821"/>
                  </a:lnTo>
                  <a:lnTo>
                    <a:pt x="4420802" y="5011726"/>
                  </a:lnTo>
                  <a:lnTo>
                    <a:pt x="4417626" y="5007599"/>
                  </a:lnTo>
                  <a:lnTo>
                    <a:pt x="4413497" y="5011726"/>
                  </a:lnTo>
                  <a:lnTo>
                    <a:pt x="4420802" y="5021251"/>
                  </a:lnTo>
                  <a:lnTo>
                    <a:pt x="4420802" y="5028554"/>
                  </a:lnTo>
                  <a:lnTo>
                    <a:pt x="4410638" y="5035221"/>
                  </a:lnTo>
                  <a:cubicBezTo>
                    <a:pt x="4410956" y="5038925"/>
                    <a:pt x="4411273" y="5042630"/>
                    <a:pt x="4411591" y="5046334"/>
                  </a:cubicBezTo>
                  <a:lnTo>
                    <a:pt x="4416673" y="5034904"/>
                  </a:lnTo>
                  <a:lnTo>
                    <a:pt x="4430330" y="5031729"/>
                  </a:lnTo>
                  <a:lnTo>
                    <a:pt x="4430330" y="5038079"/>
                  </a:lnTo>
                  <a:lnTo>
                    <a:pt x="4408415" y="5059351"/>
                  </a:lnTo>
                  <a:lnTo>
                    <a:pt x="4409368" y="5066654"/>
                  </a:lnTo>
                  <a:lnTo>
                    <a:pt x="4410956" y="5082529"/>
                  </a:lnTo>
                  <a:lnTo>
                    <a:pt x="4409050" y="5116184"/>
                  </a:lnTo>
                  <a:lnTo>
                    <a:pt x="4416673" y="5138091"/>
                  </a:lnTo>
                  <a:lnTo>
                    <a:pt x="4416388" y="5137963"/>
                  </a:lnTo>
                  <a:lnTo>
                    <a:pt x="4413532" y="5157060"/>
                  </a:lnTo>
                  <a:lnTo>
                    <a:pt x="4399569" y="5177430"/>
                  </a:lnTo>
                  <a:lnTo>
                    <a:pt x="4398617" y="5183796"/>
                  </a:lnTo>
                  <a:lnTo>
                    <a:pt x="4376721" y="5181886"/>
                  </a:lnTo>
                  <a:lnTo>
                    <a:pt x="4365932" y="5188252"/>
                  </a:lnTo>
                  <a:lnTo>
                    <a:pt x="4345306" y="5219125"/>
                  </a:lnTo>
                  <a:lnTo>
                    <a:pt x="4332930" y="5259229"/>
                  </a:lnTo>
                  <a:lnTo>
                    <a:pt x="4330709" y="5271960"/>
                  </a:lnTo>
                  <a:lnTo>
                    <a:pt x="4323093" y="5274188"/>
                  </a:lnTo>
                  <a:lnTo>
                    <a:pt x="4314207" y="5282782"/>
                  </a:lnTo>
                  <a:lnTo>
                    <a:pt x="4314207" y="5291057"/>
                  </a:lnTo>
                  <a:lnTo>
                    <a:pt x="4306591" y="5287874"/>
                  </a:lnTo>
                  <a:lnTo>
                    <a:pt x="4298024" y="5290102"/>
                  </a:lnTo>
                  <a:cubicBezTo>
                    <a:pt x="4297707" y="5292967"/>
                    <a:pt x="4297389" y="5295831"/>
                    <a:pt x="4297072" y="5298696"/>
                  </a:cubicBezTo>
                  <a:lnTo>
                    <a:pt x="4290725" y="5302834"/>
                  </a:lnTo>
                  <a:lnTo>
                    <a:pt x="4296437" y="5306016"/>
                  </a:lnTo>
                  <a:lnTo>
                    <a:pt x="4304370" y="5300606"/>
                  </a:lnTo>
                  <a:lnTo>
                    <a:pt x="4317381" y="5301879"/>
                  </a:lnTo>
                  <a:lnTo>
                    <a:pt x="4324679" y="5304743"/>
                  </a:lnTo>
                  <a:lnTo>
                    <a:pt x="4327853" y="5312064"/>
                  </a:lnTo>
                  <a:lnTo>
                    <a:pt x="4329122" y="5321612"/>
                  </a:lnTo>
                  <a:lnTo>
                    <a:pt x="4331343" y="5327023"/>
                  </a:lnTo>
                  <a:lnTo>
                    <a:pt x="4343084" y="5338163"/>
                  </a:lnTo>
                  <a:lnTo>
                    <a:pt x="4348479" y="5349939"/>
                  </a:lnTo>
                  <a:lnTo>
                    <a:pt x="4347949" y="5350022"/>
                  </a:lnTo>
                  <a:lnTo>
                    <a:pt x="4354478" y="5386173"/>
                  </a:lnTo>
                  <a:lnTo>
                    <a:pt x="4367495" y="5416728"/>
                  </a:lnTo>
                  <a:lnTo>
                    <a:pt x="4394165" y="5435506"/>
                  </a:lnTo>
                  <a:lnTo>
                    <a:pt x="4426868" y="5452056"/>
                  </a:lnTo>
                  <a:lnTo>
                    <a:pt x="4440838" y="5454920"/>
                  </a:lnTo>
                  <a:lnTo>
                    <a:pt x="4447188" y="5451738"/>
                  </a:lnTo>
                  <a:lnTo>
                    <a:pt x="4452903" y="5461604"/>
                  </a:lnTo>
                  <a:lnTo>
                    <a:pt x="4450680" y="5467969"/>
                  </a:lnTo>
                  <a:lnTo>
                    <a:pt x="4447505" y="5471470"/>
                  </a:lnTo>
                  <a:lnTo>
                    <a:pt x="4449093" y="5473380"/>
                  </a:lnTo>
                  <a:lnTo>
                    <a:pt x="4444330" y="5483883"/>
                  </a:lnTo>
                  <a:lnTo>
                    <a:pt x="4442108" y="5490248"/>
                  </a:lnTo>
                  <a:lnTo>
                    <a:pt x="4426233" y="5488021"/>
                  </a:lnTo>
                  <a:lnTo>
                    <a:pt x="4416708" y="5487066"/>
                  </a:lnTo>
                  <a:lnTo>
                    <a:pt x="4398610" y="5486111"/>
                  </a:lnTo>
                  <a:lnTo>
                    <a:pt x="4374163" y="5482292"/>
                  </a:lnTo>
                  <a:lnTo>
                    <a:pt x="4361463" y="5481337"/>
                  </a:lnTo>
                  <a:lnTo>
                    <a:pt x="4336380" y="5489612"/>
                  </a:lnTo>
                  <a:lnTo>
                    <a:pt x="4311933" y="5483883"/>
                  </a:lnTo>
                  <a:lnTo>
                    <a:pt x="4298280" y="5488021"/>
                  </a:lnTo>
                  <a:lnTo>
                    <a:pt x="4289073" y="5510300"/>
                  </a:lnTo>
                  <a:lnTo>
                    <a:pt x="4278278" y="5522076"/>
                  </a:lnTo>
                  <a:lnTo>
                    <a:pt x="4253195" y="5536080"/>
                  </a:lnTo>
                  <a:lnTo>
                    <a:pt x="4224620" y="5550084"/>
                  </a:lnTo>
                  <a:lnTo>
                    <a:pt x="4209063" y="5568225"/>
                  </a:lnTo>
                  <a:lnTo>
                    <a:pt x="4191283" y="5582866"/>
                  </a:lnTo>
                  <a:lnTo>
                    <a:pt x="4191283" y="5592732"/>
                  </a:lnTo>
                  <a:lnTo>
                    <a:pt x="4172233" y="5602280"/>
                  </a:lnTo>
                  <a:lnTo>
                    <a:pt x="4169058" y="5601007"/>
                  </a:lnTo>
                  <a:lnTo>
                    <a:pt x="4173185" y="5594642"/>
                  </a:lnTo>
                  <a:lnTo>
                    <a:pt x="4175408" y="5585412"/>
                  </a:lnTo>
                  <a:lnTo>
                    <a:pt x="4168105" y="5578092"/>
                  </a:lnTo>
                  <a:lnTo>
                    <a:pt x="4173820" y="5569498"/>
                  </a:lnTo>
                  <a:lnTo>
                    <a:pt x="4185568" y="5564088"/>
                  </a:lnTo>
                  <a:lnTo>
                    <a:pt x="4204618" y="5551357"/>
                  </a:lnTo>
                  <a:lnTo>
                    <a:pt x="4226843" y="5537353"/>
                  </a:lnTo>
                  <a:lnTo>
                    <a:pt x="4235098" y="5534170"/>
                  </a:lnTo>
                  <a:lnTo>
                    <a:pt x="4235098" y="5524622"/>
                  </a:lnTo>
                  <a:lnTo>
                    <a:pt x="4224620" y="5528123"/>
                  </a:lnTo>
                  <a:lnTo>
                    <a:pt x="4202395" y="5533215"/>
                  </a:lnTo>
                  <a:lnTo>
                    <a:pt x="4184615" y="5544036"/>
                  </a:lnTo>
                  <a:lnTo>
                    <a:pt x="4167470" y="5537989"/>
                  </a:lnTo>
                  <a:lnTo>
                    <a:pt x="4163025" y="5522076"/>
                  </a:lnTo>
                  <a:lnTo>
                    <a:pt x="4160928" y="5513064"/>
                  </a:lnTo>
                  <a:lnTo>
                    <a:pt x="4150640" y="5513376"/>
                  </a:lnTo>
                  <a:lnTo>
                    <a:pt x="4135718" y="5512423"/>
                  </a:lnTo>
                  <a:lnTo>
                    <a:pt x="4123970" y="5504168"/>
                  </a:lnTo>
                  <a:lnTo>
                    <a:pt x="4098570" y="5493373"/>
                  </a:lnTo>
                  <a:lnTo>
                    <a:pt x="4080473" y="5491786"/>
                  </a:lnTo>
                  <a:lnTo>
                    <a:pt x="4071900" y="5495913"/>
                  </a:lnTo>
                  <a:lnTo>
                    <a:pt x="4066820" y="5485436"/>
                  </a:lnTo>
                  <a:lnTo>
                    <a:pt x="4073170" y="5474641"/>
                  </a:lnTo>
                  <a:lnTo>
                    <a:pt x="4059200" y="5477181"/>
                  </a:lnTo>
                  <a:lnTo>
                    <a:pt x="4060470" y="5486706"/>
                  </a:lnTo>
                  <a:lnTo>
                    <a:pt x="4055073" y="5494326"/>
                  </a:lnTo>
                  <a:lnTo>
                    <a:pt x="4044913" y="5497501"/>
                  </a:lnTo>
                  <a:lnTo>
                    <a:pt x="4033165" y="5498453"/>
                  </a:lnTo>
                  <a:lnTo>
                    <a:pt x="4027768" y="5493056"/>
                  </a:lnTo>
                  <a:lnTo>
                    <a:pt x="3999193" y="5494643"/>
                  </a:lnTo>
                  <a:lnTo>
                    <a:pt x="3999193" y="5501946"/>
                  </a:lnTo>
                  <a:lnTo>
                    <a:pt x="3989668" y="5512741"/>
                  </a:lnTo>
                  <a:lnTo>
                    <a:pt x="3974110" y="5516868"/>
                  </a:lnTo>
                  <a:lnTo>
                    <a:pt x="3968713" y="5516868"/>
                  </a:lnTo>
                  <a:lnTo>
                    <a:pt x="3951885" y="5506708"/>
                  </a:lnTo>
                  <a:lnTo>
                    <a:pt x="3940138" y="5520361"/>
                  </a:lnTo>
                  <a:cubicBezTo>
                    <a:pt x="3940455" y="5524277"/>
                    <a:pt x="3940773" y="5528192"/>
                    <a:pt x="3941090" y="5532108"/>
                  </a:cubicBezTo>
                  <a:lnTo>
                    <a:pt x="3953790" y="5537188"/>
                  </a:lnTo>
                  <a:lnTo>
                    <a:pt x="3946805" y="5544491"/>
                  </a:lnTo>
                  <a:lnTo>
                    <a:pt x="3950933" y="5551793"/>
                  </a:lnTo>
                  <a:lnTo>
                    <a:pt x="3963950" y="5554016"/>
                  </a:lnTo>
                  <a:lnTo>
                    <a:pt x="3964903" y="5545443"/>
                  </a:lnTo>
                  <a:lnTo>
                    <a:pt x="3976650" y="5562271"/>
                  </a:lnTo>
                  <a:lnTo>
                    <a:pt x="3991255" y="5570526"/>
                  </a:lnTo>
                  <a:lnTo>
                    <a:pt x="4001098" y="5579733"/>
                  </a:lnTo>
                  <a:lnTo>
                    <a:pt x="3989350" y="5589258"/>
                  </a:lnTo>
                  <a:lnTo>
                    <a:pt x="3971253" y="5569573"/>
                  </a:lnTo>
                  <a:lnTo>
                    <a:pt x="3963950" y="5569573"/>
                  </a:lnTo>
                  <a:lnTo>
                    <a:pt x="3955378" y="5561318"/>
                  </a:lnTo>
                  <a:lnTo>
                    <a:pt x="3934105" y="5568938"/>
                  </a:lnTo>
                  <a:lnTo>
                    <a:pt x="3935375" y="5582591"/>
                  </a:lnTo>
                  <a:lnTo>
                    <a:pt x="3962045" y="5598148"/>
                  </a:lnTo>
                  <a:lnTo>
                    <a:pt x="3962045" y="5610848"/>
                  </a:lnTo>
                  <a:lnTo>
                    <a:pt x="3947123" y="5613071"/>
                  </a:lnTo>
                  <a:lnTo>
                    <a:pt x="3932200" y="5599736"/>
                  </a:lnTo>
                  <a:cubicBezTo>
                    <a:pt x="3931883" y="5595503"/>
                    <a:pt x="3931565" y="5591269"/>
                    <a:pt x="3931248" y="5587036"/>
                  </a:cubicBezTo>
                  <a:lnTo>
                    <a:pt x="3920770" y="5580686"/>
                  </a:lnTo>
                  <a:lnTo>
                    <a:pt x="3910928" y="5584813"/>
                  </a:lnTo>
                  <a:lnTo>
                    <a:pt x="3907753" y="5595291"/>
                  </a:lnTo>
                  <a:lnTo>
                    <a:pt x="3939185" y="5620373"/>
                  </a:lnTo>
                  <a:lnTo>
                    <a:pt x="3926168" y="5627041"/>
                  </a:lnTo>
                  <a:lnTo>
                    <a:pt x="3911563" y="5616563"/>
                  </a:lnTo>
                  <a:lnTo>
                    <a:pt x="3908388" y="5621961"/>
                  </a:lnTo>
                  <a:lnTo>
                    <a:pt x="3899815" y="5614658"/>
                  </a:lnTo>
                  <a:lnTo>
                    <a:pt x="3903625" y="5598466"/>
                  </a:lnTo>
                  <a:lnTo>
                    <a:pt x="3899498" y="5587353"/>
                  </a:lnTo>
                  <a:lnTo>
                    <a:pt x="3880448" y="5582908"/>
                  </a:lnTo>
                  <a:lnTo>
                    <a:pt x="3876003" y="5568621"/>
                  </a:lnTo>
                  <a:lnTo>
                    <a:pt x="3863303" y="5570526"/>
                  </a:lnTo>
                  <a:lnTo>
                    <a:pt x="3860128" y="5562271"/>
                  </a:lnTo>
                  <a:lnTo>
                    <a:pt x="3856953" y="5551793"/>
                  </a:lnTo>
                  <a:lnTo>
                    <a:pt x="3862033" y="5543538"/>
                  </a:lnTo>
                  <a:lnTo>
                    <a:pt x="3865208" y="5531791"/>
                  </a:lnTo>
                  <a:lnTo>
                    <a:pt x="3849015" y="5527346"/>
                  </a:lnTo>
                  <a:lnTo>
                    <a:pt x="3847110" y="5539093"/>
                  </a:lnTo>
                  <a:lnTo>
                    <a:pt x="3836633" y="5545443"/>
                  </a:lnTo>
                  <a:lnTo>
                    <a:pt x="3827108" y="5560366"/>
                  </a:lnTo>
                  <a:lnTo>
                    <a:pt x="3832505" y="5577511"/>
                  </a:lnTo>
                  <a:lnTo>
                    <a:pt x="3827743" y="5593068"/>
                  </a:lnTo>
                  <a:lnTo>
                    <a:pt x="3834410" y="5617198"/>
                  </a:lnTo>
                  <a:lnTo>
                    <a:pt x="3857588" y="5639423"/>
                  </a:lnTo>
                  <a:lnTo>
                    <a:pt x="3861080" y="5666411"/>
                  </a:lnTo>
                  <a:lnTo>
                    <a:pt x="3875050" y="5671808"/>
                  </a:lnTo>
                  <a:lnTo>
                    <a:pt x="3903625" y="5700701"/>
                  </a:lnTo>
                  <a:lnTo>
                    <a:pt x="3900768" y="5730546"/>
                  </a:lnTo>
                  <a:lnTo>
                    <a:pt x="3881718" y="5726418"/>
                  </a:lnTo>
                  <a:lnTo>
                    <a:pt x="3881718" y="5719116"/>
                  </a:lnTo>
                  <a:lnTo>
                    <a:pt x="3893465" y="5716893"/>
                  </a:lnTo>
                  <a:lnTo>
                    <a:pt x="3884575" y="5706416"/>
                  </a:lnTo>
                  <a:lnTo>
                    <a:pt x="3868700" y="5688318"/>
                  </a:lnTo>
                  <a:lnTo>
                    <a:pt x="3856953" y="5700383"/>
                  </a:lnTo>
                  <a:lnTo>
                    <a:pt x="3862668" y="5709591"/>
                  </a:lnTo>
                  <a:lnTo>
                    <a:pt x="3858223" y="5714988"/>
                  </a:lnTo>
                  <a:lnTo>
                    <a:pt x="3863620" y="5721338"/>
                  </a:lnTo>
                  <a:lnTo>
                    <a:pt x="3877590" y="5724513"/>
                  </a:lnTo>
                  <a:lnTo>
                    <a:pt x="3866795" y="5742293"/>
                  </a:lnTo>
                  <a:lnTo>
                    <a:pt x="3856635" y="5748008"/>
                  </a:lnTo>
                  <a:lnTo>
                    <a:pt x="3842665" y="5744833"/>
                  </a:lnTo>
                  <a:lnTo>
                    <a:pt x="3826790" y="5741341"/>
                  </a:lnTo>
                  <a:lnTo>
                    <a:pt x="3824885" y="5753088"/>
                  </a:lnTo>
                  <a:lnTo>
                    <a:pt x="3843935" y="5754358"/>
                  </a:lnTo>
                  <a:lnTo>
                    <a:pt x="3859810" y="5761343"/>
                  </a:lnTo>
                  <a:lnTo>
                    <a:pt x="3859810" y="5770868"/>
                  </a:lnTo>
                  <a:lnTo>
                    <a:pt x="3873463" y="5773091"/>
                  </a:lnTo>
                  <a:lnTo>
                    <a:pt x="3873463" y="5765471"/>
                  </a:lnTo>
                  <a:lnTo>
                    <a:pt x="3896958" y="5779123"/>
                  </a:lnTo>
                  <a:lnTo>
                    <a:pt x="3902673" y="5794681"/>
                  </a:lnTo>
                  <a:lnTo>
                    <a:pt x="3910928" y="5801031"/>
                  </a:lnTo>
                  <a:lnTo>
                    <a:pt x="3926803" y="5801983"/>
                  </a:lnTo>
                  <a:lnTo>
                    <a:pt x="3934423" y="5814366"/>
                  </a:lnTo>
                  <a:lnTo>
                    <a:pt x="3958870" y="5825796"/>
                  </a:lnTo>
                  <a:lnTo>
                    <a:pt x="3967443" y="5835321"/>
                  </a:lnTo>
                  <a:lnTo>
                    <a:pt x="3962045" y="5852148"/>
                  </a:lnTo>
                  <a:lnTo>
                    <a:pt x="3965538" y="5857546"/>
                  </a:lnTo>
                  <a:lnTo>
                    <a:pt x="3961410" y="5863896"/>
                  </a:lnTo>
                  <a:lnTo>
                    <a:pt x="3971888" y="5877231"/>
                  </a:lnTo>
                  <a:lnTo>
                    <a:pt x="3979508" y="5891201"/>
                  </a:lnTo>
                  <a:lnTo>
                    <a:pt x="3962680" y="5894376"/>
                  </a:lnTo>
                  <a:lnTo>
                    <a:pt x="3953790" y="5883581"/>
                  </a:lnTo>
                  <a:lnTo>
                    <a:pt x="3943313" y="5883898"/>
                  </a:lnTo>
                  <a:lnTo>
                    <a:pt x="3931565" y="5869293"/>
                  </a:lnTo>
                  <a:lnTo>
                    <a:pt x="3922993" y="5864213"/>
                  </a:lnTo>
                  <a:lnTo>
                    <a:pt x="3926168" y="5853736"/>
                  </a:lnTo>
                  <a:lnTo>
                    <a:pt x="3912515" y="5851513"/>
                  </a:lnTo>
                  <a:lnTo>
                    <a:pt x="3896640" y="5857863"/>
                  </a:lnTo>
                  <a:lnTo>
                    <a:pt x="3902038" y="5864213"/>
                  </a:lnTo>
                  <a:lnTo>
                    <a:pt x="3876638" y="5865801"/>
                  </a:lnTo>
                  <a:lnTo>
                    <a:pt x="3869676" y="5859999"/>
                  </a:lnTo>
                  <a:lnTo>
                    <a:pt x="3872889" y="5872612"/>
                  </a:lnTo>
                  <a:lnTo>
                    <a:pt x="3882402" y="5876432"/>
                  </a:lnTo>
                  <a:lnTo>
                    <a:pt x="3876060" y="5884073"/>
                  </a:lnTo>
                  <a:lnTo>
                    <a:pt x="3885572" y="5885983"/>
                  </a:lnTo>
                  <a:lnTo>
                    <a:pt x="3890012" y="5900946"/>
                  </a:lnTo>
                  <a:lnTo>
                    <a:pt x="3899524" y="5904766"/>
                  </a:lnTo>
                  <a:lnTo>
                    <a:pt x="3904597" y="5906039"/>
                  </a:lnTo>
                  <a:lnTo>
                    <a:pt x="3900475" y="5893623"/>
                  </a:lnTo>
                  <a:lnTo>
                    <a:pt x="3905865" y="5891076"/>
                  </a:lnTo>
                  <a:lnTo>
                    <a:pt x="3914109" y="5897444"/>
                  </a:lnTo>
                  <a:lnTo>
                    <a:pt x="3915378" y="5910178"/>
                  </a:lnTo>
                  <a:lnTo>
                    <a:pt x="3919500" y="5911133"/>
                  </a:lnTo>
                  <a:lnTo>
                    <a:pt x="3917914" y="5917500"/>
                  </a:lnTo>
                  <a:lnTo>
                    <a:pt x="3909353" y="5928325"/>
                  </a:lnTo>
                  <a:lnTo>
                    <a:pt x="3900792" y="5927370"/>
                  </a:lnTo>
                  <a:lnTo>
                    <a:pt x="3896670" y="5934692"/>
                  </a:lnTo>
                  <a:lnTo>
                    <a:pt x="3888109" y="5943288"/>
                  </a:lnTo>
                  <a:lnTo>
                    <a:pt x="3885255" y="5943288"/>
                  </a:lnTo>
                  <a:lnTo>
                    <a:pt x="3877646" y="5931508"/>
                  </a:lnTo>
                  <a:lnTo>
                    <a:pt x="3885890" y="5928325"/>
                  </a:lnTo>
                  <a:lnTo>
                    <a:pt x="3869084" y="5922276"/>
                  </a:lnTo>
                  <a:lnTo>
                    <a:pt x="3867816" y="5915909"/>
                  </a:lnTo>
                  <a:lnTo>
                    <a:pt x="3855133" y="5918137"/>
                  </a:lnTo>
                  <a:lnTo>
                    <a:pt x="3854182" y="5924504"/>
                  </a:lnTo>
                  <a:lnTo>
                    <a:pt x="3863060" y="5935010"/>
                  </a:lnTo>
                  <a:lnTo>
                    <a:pt x="3860840" y="5953794"/>
                  </a:lnTo>
                  <a:lnTo>
                    <a:pt x="3870353" y="5967801"/>
                  </a:lnTo>
                  <a:lnTo>
                    <a:pt x="3875109" y="5982128"/>
                  </a:lnTo>
                  <a:lnTo>
                    <a:pt x="3877011" y="6000274"/>
                  </a:lnTo>
                  <a:lnTo>
                    <a:pt x="3872255" y="6015237"/>
                  </a:lnTo>
                  <a:lnTo>
                    <a:pt x="3882719" y="6024470"/>
                  </a:lnTo>
                  <a:lnTo>
                    <a:pt x="3879548" y="6031792"/>
                  </a:lnTo>
                  <a:lnTo>
                    <a:pt x="3895402" y="6043571"/>
                  </a:lnTo>
                  <a:lnTo>
                    <a:pt x="3883987" y="6049938"/>
                  </a:lnTo>
                  <a:lnTo>
                    <a:pt x="3876377" y="6034975"/>
                  </a:lnTo>
                  <a:lnTo>
                    <a:pt x="3869084" y="6033384"/>
                  </a:lnTo>
                  <a:lnTo>
                    <a:pt x="3870987" y="6043571"/>
                  </a:lnTo>
                  <a:lnTo>
                    <a:pt x="3861475" y="6043890"/>
                  </a:lnTo>
                  <a:lnTo>
                    <a:pt x="3862743" y="6038477"/>
                  </a:lnTo>
                  <a:lnTo>
                    <a:pt x="3855133" y="6021604"/>
                  </a:lnTo>
                  <a:lnTo>
                    <a:pt x="3844352" y="6001866"/>
                  </a:lnTo>
                  <a:lnTo>
                    <a:pt x="3829767" y="6006960"/>
                  </a:lnTo>
                  <a:lnTo>
                    <a:pt x="3819303" y="6033702"/>
                  </a:lnTo>
                  <a:lnTo>
                    <a:pt x="3822791" y="6054714"/>
                  </a:lnTo>
                  <a:lnTo>
                    <a:pt x="3818352" y="6048665"/>
                  </a:lnTo>
                  <a:lnTo>
                    <a:pt x="3813279" y="6051849"/>
                  </a:lnTo>
                  <a:lnTo>
                    <a:pt x="3807889" y="6038796"/>
                  </a:lnTo>
                  <a:lnTo>
                    <a:pt x="3800279" y="5999956"/>
                  </a:lnTo>
                  <a:lnTo>
                    <a:pt x="3792669" y="5995817"/>
                  </a:lnTo>
                  <a:lnTo>
                    <a:pt x="3790132" y="5987540"/>
                  </a:lnTo>
                  <a:lnTo>
                    <a:pt x="3779986" y="5986585"/>
                  </a:lnTo>
                  <a:lnTo>
                    <a:pt x="3777449" y="5971622"/>
                  </a:lnTo>
                  <a:lnTo>
                    <a:pt x="3764132" y="5978944"/>
                  </a:lnTo>
                  <a:lnTo>
                    <a:pt x="3758742" y="6006641"/>
                  </a:lnTo>
                  <a:lnTo>
                    <a:pt x="3753351" y="5998046"/>
                  </a:lnTo>
                  <a:lnTo>
                    <a:pt x="3745107" y="6002503"/>
                  </a:lnTo>
                  <a:lnTo>
                    <a:pt x="3734327" y="5982446"/>
                  </a:lnTo>
                  <a:lnTo>
                    <a:pt x="3733058" y="5960479"/>
                  </a:lnTo>
                  <a:lnTo>
                    <a:pt x="3742571" y="5949973"/>
                  </a:lnTo>
                  <a:lnTo>
                    <a:pt x="3737814" y="5927688"/>
                  </a:lnTo>
                  <a:lnTo>
                    <a:pt x="3721961" y="5903493"/>
                  </a:lnTo>
                  <a:lnTo>
                    <a:pt x="3708326" y="5898080"/>
                  </a:lnTo>
                  <a:lnTo>
                    <a:pt x="3701985" y="5903493"/>
                  </a:lnTo>
                  <a:lnTo>
                    <a:pt x="3694375" y="5879297"/>
                  </a:lnTo>
                  <a:lnTo>
                    <a:pt x="3681692" y="5876432"/>
                  </a:lnTo>
                  <a:cubicBezTo>
                    <a:pt x="3681586" y="5871869"/>
                    <a:pt x="3681481" y="5867305"/>
                    <a:pt x="3681375" y="5862742"/>
                  </a:cubicBezTo>
                  <a:lnTo>
                    <a:pt x="3690887" y="5862742"/>
                  </a:lnTo>
                  <a:lnTo>
                    <a:pt x="3711814" y="5839820"/>
                  </a:lnTo>
                  <a:lnTo>
                    <a:pt x="3709595" y="5824221"/>
                  </a:lnTo>
                  <a:lnTo>
                    <a:pt x="3710863" y="5820082"/>
                  </a:lnTo>
                  <a:lnTo>
                    <a:pt x="3725448" y="5835682"/>
                  </a:lnTo>
                  <a:lnTo>
                    <a:pt x="3740351" y="5836637"/>
                  </a:lnTo>
                  <a:lnTo>
                    <a:pt x="3746693" y="5826131"/>
                  </a:lnTo>
                  <a:lnTo>
                    <a:pt x="3762547" y="5819764"/>
                  </a:lnTo>
                  <a:lnTo>
                    <a:pt x="3788230" y="5838547"/>
                  </a:lnTo>
                  <a:lnTo>
                    <a:pt x="3812328" y="5846824"/>
                  </a:lnTo>
                  <a:lnTo>
                    <a:pt x="3836426" y="5846506"/>
                  </a:lnTo>
                  <a:lnTo>
                    <a:pt x="3849426" y="5860196"/>
                  </a:lnTo>
                  <a:lnTo>
                    <a:pt x="3857036" y="5860832"/>
                  </a:lnTo>
                  <a:lnTo>
                    <a:pt x="3868367" y="5859082"/>
                  </a:lnTo>
                  <a:lnTo>
                    <a:pt x="3859493" y="5854053"/>
                  </a:lnTo>
                  <a:lnTo>
                    <a:pt x="3872193" y="5847703"/>
                  </a:lnTo>
                  <a:lnTo>
                    <a:pt x="3883940" y="5850878"/>
                  </a:lnTo>
                  <a:lnTo>
                    <a:pt x="3893465" y="5849608"/>
                  </a:lnTo>
                  <a:lnTo>
                    <a:pt x="3889020" y="5840083"/>
                  </a:lnTo>
                  <a:lnTo>
                    <a:pt x="3876320" y="5835003"/>
                  </a:lnTo>
                  <a:lnTo>
                    <a:pt x="3868065" y="5837226"/>
                  </a:lnTo>
                  <a:lnTo>
                    <a:pt x="3859493" y="5833098"/>
                  </a:lnTo>
                  <a:lnTo>
                    <a:pt x="3843618" y="5815318"/>
                  </a:lnTo>
                  <a:lnTo>
                    <a:pt x="3845523" y="5828971"/>
                  </a:lnTo>
                  <a:lnTo>
                    <a:pt x="3830918" y="5828018"/>
                  </a:lnTo>
                  <a:lnTo>
                    <a:pt x="3827743" y="5814366"/>
                  </a:lnTo>
                  <a:lnTo>
                    <a:pt x="3823298" y="5817541"/>
                  </a:lnTo>
                  <a:lnTo>
                    <a:pt x="3811550" y="5810556"/>
                  </a:lnTo>
                  <a:lnTo>
                    <a:pt x="3797898" y="5817858"/>
                  </a:lnTo>
                  <a:lnTo>
                    <a:pt x="3787420" y="5809286"/>
                  </a:lnTo>
                  <a:lnTo>
                    <a:pt x="3761703" y="5813096"/>
                  </a:lnTo>
                  <a:lnTo>
                    <a:pt x="3753765" y="5811826"/>
                  </a:lnTo>
                  <a:lnTo>
                    <a:pt x="3747415" y="5811191"/>
                  </a:lnTo>
                  <a:lnTo>
                    <a:pt x="3742653" y="5810873"/>
                  </a:lnTo>
                  <a:lnTo>
                    <a:pt x="3741383" y="5811191"/>
                  </a:lnTo>
                  <a:lnTo>
                    <a:pt x="3739478" y="5812461"/>
                  </a:lnTo>
                  <a:lnTo>
                    <a:pt x="3735985" y="5815636"/>
                  </a:lnTo>
                  <a:lnTo>
                    <a:pt x="3732810" y="5818811"/>
                  </a:lnTo>
                  <a:lnTo>
                    <a:pt x="3731223" y="5820398"/>
                  </a:lnTo>
                  <a:lnTo>
                    <a:pt x="3715348" y="5816588"/>
                  </a:lnTo>
                  <a:lnTo>
                    <a:pt x="3704553" y="5800713"/>
                  </a:lnTo>
                  <a:lnTo>
                    <a:pt x="3697250" y="5808968"/>
                  </a:lnTo>
                  <a:lnTo>
                    <a:pt x="3695345" y="5816588"/>
                  </a:lnTo>
                  <a:lnTo>
                    <a:pt x="3687725" y="5812461"/>
                  </a:lnTo>
                  <a:lnTo>
                    <a:pt x="3684550" y="5801031"/>
                  </a:lnTo>
                  <a:lnTo>
                    <a:pt x="3675978" y="5789283"/>
                  </a:lnTo>
                  <a:cubicBezTo>
                    <a:pt x="3676295" y="5785896"/>
                    <a:pt x="3676613" y="5782510"/>
                    <a:pt x="3676930" y="5779123"/>
                  </a:cubicBezTo>
                  <a:lnTo>
                    <a:pt x="3668358" y="5781028"/>
                  </a:lnTo>
                  <a:lnTo>
                    <a:pt x="3665183" y="5764201"/>
                  </a:lnTo>
                  <a:lnTo>
                    <a:pt x="3650260" y="5761343"/>
                  </a:lnTo>
                  <a:lnTo>
                    <a:pt x="3646133" y="5750548"/>
                  </a:lnTo>
                  <a:lnTo>
                    <a:pt x="3652165" y="5740071"/>
                  </a:lnTo>
                  <a:lnTo>
                    <a:pt x="3667088" y="5735943"/>
                  </a:lnTo>
                  <a:lnTo>
                    <a:pt x="3675343" y="5743881"/>
                  </a:lnTo>
                  <a:lnTo>
                    <a:pt x="3683915" y="5747056"/>
                  </a:lnTo>
                  <a:lnTo>
                    <a:pt x="3681693" y="5733403"/>
                  </a:lnTo>
                  <a:lnTo>
                    <a:pt x="3676613" y="5727371"/>
                  </a:lnTo>
                  <a:lnTo>
                    <a:pt x="3660738" y="5728323"/>
                  </a:lnTo>
                  <a:lnTo>
                    <a:pt x="3654388" y="5720068"/>
                  </a:lnTo>
                  <a:lnTo>
                    <a:pt x="3648990" y="5730546"/>
                  </a:lnTo>
                  <a:lnTo>
                    <a:pt x="3645815" y="5739118"/>
                  </a:lnTo>
                  <a:lnTo>
                    <a:pt x="3641370" y="5733721"/>
                  </a:lnTo>
                  <a:lnTo>
                    <a:pt x="3639465" y="5722291"/>
                  </a:lnTo>
                  <a:lnTo>
                    <a:pt x="3631845" y="5709591"/>
                  </a:lnTo>
                  <a:lnTo>
                    <a:pt x="3615018" y="5708956"/>
                  </a:lnTo>
                  <a:lnTo>
                    <a:pt x="3602000" y="5689906"/>
                  </a:lnTo>
                  <a:lnTo>
                    <a:pt x="3606128" y="5683556"/>
                  </a:lnTo>
                  <a:lnTo>
                    <a:pt x="3595968" y="5682286"/>
                  </a:lnTo>
                  <a:cubicBezTo>
                    <a:pt x="3595650" y="5676888"/>
                    <a:pt x="3595333" y="5671491"/>
                    <a:pt x="3595015" y="5666093"/>
                  </a:cubicBezTo>
                  <a:lnTo>
                    <a:pt x="3588665" y="5656886"/>
                  </a:lnTo>
                  <a:lnTo>
                    <a:pt x="3589618" y="5650536"/>
                  </a:lnTo>
                  <a:lnTo>
                    <a:pt x="3582315" y="5649583"/>
                  </a:lnTo>
                  <a:lnTo>
                    <a:pt x="3578188" y="5641963"/>
                  </a:lnTo>
                  <a:lnTo>
                    <a:pt x="3578378" y="5641929"/>
                  </a:lnTo>
                  <a:lnTo>
                    <a:pt x="3574656" y="5639745"/>
                  </a:lnTo>
                  <a:lnTo>
                    <a:pt x="3577496" y="5632442"/>
                  </a:lnTo>
                  <a:lnTo>
                    <a:pt x="3571816" y="5618155"/>
                  </a:lnTo>
                  <a:lnTo>
                    <a:pt x="3557613" y="5606090"/>
                  </a:lnTo>
                  <a:lnTo>
                    <a:pt x="3537414" y="5597200"/>
                  </a:lnTo>
                  <a:lnTo>
                    <a:pt x="3526999" y="5579420"/>
                  </a:lnTo>
                  <a:lnTo>
                    <a:pt x="3525737" y="5573387"/>
                  </a:lnTo>
                  <a:lnTo>
                    <a:pt x="3515006" y="5557830"/>
                  </a:lnTo>
                  <a:lnTo>
                    <a:pt x="3517847" y="5553067"/>
                  </a:lnTo>
                  <a:lnTo>
                    <a:pt x="3527946" y="5560052"/>
                  </a:lnTo>
                  <a:lnTo>
                    <a:pt x="3526684" y="5550845"/>
                  </a:lnTo>
                  <a:cubicBezTo>
                    <a:pt x="3526894" y="5549469"/>
                    <a:pt x="3527105" y="5548093"/>
                    <a:pt x="3527315" y="5546717"/>
                  </a:cubicBezTo>
                  <a:lnTo>
                    <a:pt x="3520372" y="5543860"/>
                  </a:lnTo>
                  <a:lnTo>
                    <a:pt x="3514691" y="5534970"/>
                  </a:lnTo>
                  <a:lnTo>
                    <a:pt x="3514691" y="5523540"/>
                  </a:lnTo>
                  <a:lnTo>
                    <a:pt x="3522581" y="5513062"/>
                  </a:lnTo>
                  <a:lnTo>
                    <a:pt x="3527946" y="5504490"/>
                  </a:lnTo>
                  <a:lnTo>
                    <a:pt x="3529840" y="5490202"/>
                  </a:lnTo>
                  <a:lnTo>
                    <a:pt x="3531418" y="5480995"/>
                  </a:lnTo>
                  <a:lnTo>
                    <a:pt x="3523843" y="5473057"/>
                  </a:lnTo>
                  <a:lnTo>
                    <a:pt x="3532365" y="5464485"/>
                  </a:lnTo>
                  <a:lnTo>
                    <a:pt x="3526053" y="5451784"/>
                  </a:lnTo>
                  <a:lnTo>
                    <a:pt x="3523212" y="5445434"/>
                  </a:lnTo>
                  <a:lnTo>
                    <a:pt x="3529524" y="5441307"/>
                  </a:lnTo>
                  <a:lnTo>
                    <a:pt x="3524159" y="5427337"/>
                  </a:lnTo>
                  <a:lnTo>
                    <a:pt x="3527946" y="5420352"/>
                  </a:lnTo>
                  <a:lnTo>
                    <a:pt x="3540570" y="5404794"/>
                  </a:lnTo>
                  <a:lnTo>
                    <a:pt x="3535836" y="5397809"/>
                  </a:lnTo>
                  <a:lnTo>
                    <a:pt x="3526053" y="5394952"/>
                  </a:lnTo>
                  <a:lnTo>
                    <a:pt x="3525643" y="5394317"/>
                  </a:lnTo>
                  <a:lnTo>
                    <a:pt x="3516101" y="5394317"/>
                  </a:lnTo>
                  <a:lnTo>
                    <a:pt x="3512284" y="5386716"/>
                  </a:lnTo>
                  <a:lnTo>
                    <a:pt x="3510694" y="5374048"/>
                  </a:lnTo>
                  <a:lnTo>
                    <a:pt x="3492882" y="5352511"/>
                  </a:lnTo>
                  <a:lnTo>
                    <a:pt x="3469663" y="5340159"/>
                  </a:lnTo>
                  <a:lnTo>
                    <a:pt x="3460121" y="5329707"/>
                  </a:lnTo>
                  <a:lnTo>
                    <a:pt x="3445809" y="5327807"/>
                  </a:lnTo>
                  <a:lnTo>
                    <a:pt x="3441674" y="5318622"/>
                  </a:lnTo>
                  <a:lnTo>
                    <a:pt x="3448671" y="5320839"/>
                  </a:lnTo>
                  <a:lnTo>
                    <a:pt x="3454396" y="5318939"/>
                  </a:lnTo>
                  <a:lnTo>
                    <a:pt x="3455032" y="5310071"/>
                  </a:lnTo>
                  <a:lnTo>
                    <a:pt x="3445596" y="5305079"/>
                  </a:lnTo>
                  <a:lnTo>
                    <a:pt x="3448013" y="5314939"/>
                  </a:lnTo>
                  <a:lnTo>
                    <a:pt x="3441636" y="5312732"/>
                  </a:lnTo>
                  <a:lnTo>
                    <a:pt x="3436217" y="5308949"/>
                  </a:lnTo>
                  <a:lnTo>
                    <a:pt x="3431434" y="5305166"/>
                  </a:lnTo>
                  <a:lnTo>
                    <a:pt x="3427927" y="5302014"/>
                  </a:lnTo>
                  <a:lnTo>
                    <a:pt x="3425696" y="5298861"/>
                  </a:lnTo>
                  <a:lnTo>
                    <a:pt x="3423145" y="5296654"/>
                  </a:lnTo>
                  <a:lnTo>
                    <a:pt x="3420913" y="5295078"/>
                  </a:lnTo>
                  <a:lnTo>
                    <a:pt x="3393814" y="5279000"/>
                  </a:lnTo>
                  <a:lnTo>
                    <a:pt x="3380105" y="5263238"/>
                  </a:lnTo>
                  <a:lnTo>
                    <a:pt x="3365758" y="5256303"/>
                  </a:lnTo>
                  <a:lnTo>
                    <a:pt x="3371178" y="5268913"/>
                  </a:lnTo>
                  <a:lnTo>
                    <a:pt x="3355875" y="5258509"/>
                  </a:lnTo>
                  <a:lnTo>
                    <a:pt x="3332601" y="5247476"/>
                  </a:lnTo>
                  <a:lnTo>
                    <a:pt x="3320486" y="5245269"/>
                  </a:lnTo>
                  <a:lnTo>
                    <a:pt x="3301995" y="5240855"/>
                  </a:lnTo>
                  <a:lnTo>
                    <a:pt x="3294025" y="5229506"/>
                  </a:lnTo>
                  <a:lnTo>
                    <a:pt x="3321124" y="5232974"/>
                  </a:lnTo>
                  <a:lnTo>
                    <a:pt x="3333877" y="5237072"/>
                  </a:lnTo>
                  <a:lnTo>
                    <a:pt x="3352368" y="5241171"/>
                  </a:lnTo>
                  <a:lnTo>
                    <a:pt x="3357469" y="5244954"/>
                  </a:lnTo>
                  <a:lnTo>
                    <a:pt x="3355237" y="5235496"/>
                  </a:lnTo>
                  <a:lnTo>
                    <a:pt x="3357761" y="5233854"/>
                  </a:lnTo>
                  <a:lnTo>
                    <a:pt x="3374251" y="5226890"/>
                  </a:lnTo>
                  <a:lnTo>
                    <a:pt x="3376538" y="5226649"/>
                  </a:lnTo>
                  <a:cubicBezTo>
                    <a:pt x="3376489" y="5226428"/>
                    <a:pt x="3376439" y="5226207"/>
                    <a:pt x="3376390" y="5225986"/>
                  </a:cubicBezTo>
                  <a:lnTo>
                    <a:pt x="3374251" y="5226890"/>
                  </a:lnTo>
                  <a:lnTo>
                    <a:pt x="3367352" y="5227615"/>
                  </a:lnTo>
                  <a:lnTo>
                    <a:pt x="3357761" y="5233854"/>
                  </a:lnTo>
                  <a:lnTo>
                    <a:pt x="3355306" y="5234891"/>
                  </a:lnTo>
                  <a:lnTo>
                    <a:pt x="3346733" y="5230124"/>
                  </a:lnTo>
                  <a:lnTo>
                    <a:pt x="3354671" y="5222815"/>
                  </a:lnTo>
                  <a:lnTo>
                    <a:pt x="3358798" y="5218366"/>
                  </a:lnTo>
                  <a:cubicBezTo>
                    <a:pt x="3359425" y="5217528"/>
                    <a:pt x="3359183" y="5217140"/>
                    <a:pt x="3358436" y="5217784"/>
                  </a:cubicBezTo>
                  <a:lnTo>
                    <a:pt x="3354315" y="5222229"/>
                  </a:lnTo>
                  <a:lnTo>
                    <a:pt x="3340052" y="5224452"/>
                  </a:lnTo>
                  <a:lnTo>
                    <a:pt x="3327374" y="5222547"/>
                  </a:lnTo>
                  <a:lnTo>
                    <a:pt x="3291558" y="5197464"/>
                  </a:lnTo>
                  <a:lnTo>
                    <a:pt x="3284585" y="5183177"/>
                  </a:lnTo>
                  <a:lnTo>
                    <a:pt x="3262715" y="5167619"/>
                  </a:lnTo>
                  <a:lnTo>
                    <a:pt x="3236724" y="5163492"/>
                  </a:lnTo>
                  <a:lnTo>
                    <a:pt x="3223095" y="5169842"/>
                  </a:lnTo>
                  <a:lnTo>
                    <a:pt x="3197105" y="5168889"/>
                  </a:lnTo>
                  <a:lnTo>
                    <a:pt x="3185694" y="5151744"/>
                  </a:lnTo>
                  <a:lnTo>
                    <a:pt x="3187913" y="5144442"/>
                  </a:lnTo>
                  <a:lnTo>
                    <a:pt x="3160338" y="5123804"/>
                  </a:lnTo>
                  <a:lnTo>
                    <a:pt x="3116598" y="5068242"/>
                  </a:lnTo>
                  <a:cubicBezTo>
                    <a:pt x="3116492" y="5066760"/>
                    <a:pt x="3116387" y="5065279"/>
                    <a:pt x="3116281" y="5063797"/>
                  </a:cubicBezTo>
                  <a:lnTo>
                    <a:pt x="3125790" y="5065067"/>
                  </a:lnTo>
                  <a:lnTo>
                    <a:pt x="3132129" y="5063797"/>
                  </a:lnTo>
                  <a:lnTo>
                    <a:pt x="3125790" y="5056494"/>
                  </a:lnTo>
                  <a:lnTo>
                    <a:pt x="3125790" y="5052049"/>
                  </a:lnTo>
                  <a:lnTo>
                    <a:pt x="3141637" y="5060622"/>
                  </a:lnTo>
                  <a:lnTo>
                    <a:pt x="3152097" y="5071099"/>
                  </a:lnTo>
                  <a:lnTo>
                    <a:pt x="3154316" y="5061257"/>
                  </a:lnTo>
                  <a:lnTo>
                    <a:pt x="3144807" y="5059669"/>
                  </a:lnTo>
                  <a:lnTo>
                    <a:pt x="3123571" y="5040937"/>
                  </a:lnTo>
                  <a:lnTo>
                    <a:pt x="3111844" y="5026014"/>
                  </a:lnTo>
                  <a:lnTo>
                    <a:pt x="3105187" y="5012679"/>
                  </a:lnTo>
                  <a:lnTo>
                    <a:pt x="3100750" y="4980612"/>
                  </a:lnTo>
                  <a:lnTo>
                    <a:pt x="3093143" y="4963149"/>
                  </a:lnTo>
                  <a:lnTo>
                    <a:pt x="3070005" y="4933621"/>
                  </a:lnTo>
                  <a:lnTo>
                    <a:pt x="3053524" y="4927589"/>
                  </a:lnTo>
                  <a:lnTo>
                    <a:pt x="3045283" y="4918064"/>
                  </a:lnTo>
                  <a:lnTo>
                    <a:pt x="3030703" y="4921239"/>
                  </a:lnTo>
                  <a:lnTo>
                    <a:pt x="3025314" y="4945686"/>
                  </a:lnTo>
                  <a:lnTo>
                    <a:pt x="3027850" y="4958386"/>
                  </a:lnTo>
                  <a:lnTo>
                    <a:pt x="3018341" y="4971086"/>
                  </a:lnTo>
                  <a:lnTo>
                    <a:pt x="3016123" y="4966006"/>
                  </a:lnTo>
                  <a:lnTo>
                    <a:pt x="3012953" y="4975531"/>
                  </a:lnTo>
                  <a:lnTo>
                    <a:pt x="3006931" y="4990137"/>
                  </a:lnTo>
                  <a:lnTo>
                    <a:pt x="3005980" y="4995217"/>
                  </a:lnTo>
                  <a:lnTo>
                    <a:pt x="2992351" y="4986962"/>
                  </a:lnTo>
                  <a:lnTo>
                    <a:pt x="2988547" y="4967276"/>
                  </a:lnTo>
                  <a:lnTo>
                    <a:pt x="2977137" y="4958704"/>
                  </a:lnTo>
                  <a:lnTo>
                    <a:pt x="2971749" y="4946004"/>
                  </a:lnTo>
                  <a:lnTo>
                    <a:pt x="2974601" y="4927271"/>
                  </a:lnTo>
                  <a:lnTo>
                    <a:pt x="2963825" y="4910444"/>
                  </a:lnTo>
                  <a:lnTo>
                    <a:pt x="2963825" y="4899649"/>
                  </a:lnTo>
                  <a:lnTo>
                    <a:pt x="2976186" y="4893299"/>
                  </a:lnTo>
                  <a:lnTo>
                    <a:pt x="2976672" y="4893377"/>
                  </a:lnTo>
                  <a:lnTo>
                    <a:pt x="2981824" y="4881196"/>
                  </a:lnTo>
                  <a:lnTo>
                    <a:pt x="2977710" y="4874199"/>
                  </a:lnTo>
                  <a:lnTo>
                    <a:pt x="2986888" y="4875471"/>
                  </a:lnTo>
                  <a:lnTo>
                    <a:pt x="2990656" y="4865568"/>
                  </a:lnTo>
                  <a:lnTo>
                    <a:pt x="2977241" y="4873821"/>
                  </a:lnTo>
                  <a:lnTo>
                    <a:pt x="2960110" y="4867464"/>
                  </a:lnTo>
                  <a:lnTo>
                    <a:pt x="2943297" y="4876364"/>
                  </a:lnTo>
                  <a:lnTo>
                    <a:pt x="2927436" y="4870960"/>
                  </a:lnTo>
                  <a:lnTo>
                    <a:pt x="2894761" y="4889077"/>
                  </a:lnTo>
                  <a:lnTo>
                    <a:pt x="2863038" y="4899884"/>
                  </a:lnTo>
                  <a:lnTo>
                    <a:pt x="2852887" y="4901155"/>
                  </a:lnTo>
                  <a:lnTo>
                    <a:pt x="2843053" y="4922132"/>
                  </a:lnTo>
                  <a:lnTo>
                    <a:pt x="2844639" y="4939296"/>
                  </a:lnTo>
                  <a:lnTo>
                    <a:pt x="2862721" y="4962180"/>
                  </a:lnTo>
                  <a:lnTo>
                    <a:pt x="2862721" y="4977118"/>
                  </a:lnTo>
                  <a:lnTo>
                    <a:pt x="2850349" y="4994282"/>
                  </a:lnTo>
                  <a:cubicBezTo>
                    <a:pt x="2850032" y="5004029"/>
                    <a:pt x="2849714" y="5013776"/>
                    <a:pt x="2849397" y="5023523"/>
                  </a:cubicBezTo>
                  <a:lnTo>
                    <a:pt x="2857011" y="5056260"/>
                  </a:lnTo>
                  <a:lnTo>
                    <a:pt x="2892223" y="5094718"/>
                  </a:lnTo>
                  <a:lnTo>
                    <a:pt x="2944566" y="5138580"/>
                  </a:lnTo>
                  <a:lnTo>
                    <a:pt x="2977558" y="5157332"/>
                  </a:lnTo>
                  <a:lnTo>
                    <a:pt x="3003571" y="5234249"/>
                  </a:lnTo>
                  <a:lnTo>
                    <a:pt x="3036880" y="5295274"/>
                  </a:lnTo>
                  <a:lnTo>
                    <a:pt x="3070189" y="5330554"/>
                  </a:lnTo>
                  <a:lnTo>
                    <a:pt x="3108256" y="5352485"/>
                  </a:lnTo>
                  <a:lnTo>
                    <a:pt x="3135855" y="5374416"/>
                  </a:lnTo>
                  <a:lnTo>
                    <a:pt x="3163454" y="5357252"/>
                  </a:lnTo>
                  <a:lnTo>
                    <a:pt x="3164406" y="5364563"/>
                  </a:lnTo>
                  <a:lnTo>
                    <a:pt x="3172019" y="5366787"/>
                  </a:lnTo>
                  <a:lnTo>
                    <a:pt x="3176778" y="5355981"/>
                  </a:lnTo>
                  <a:lnTo>
                    <a:pt x="3188515" y="5351849"/>
                  </a:lnTo>
                  <a:lnTo>
                    <a:pt x="3200252" y="5351531"/>
                  </a:lnTo>
                  <a:lnTo>
                    <a:pt x="3213259" y="5373780"/>
                  </a:lnTo>
                  <a:lnTo>
                    <a:pt x="3204694" y="5384269"/>
                  </a:lnTo>
                  <a:lnTo>
                    <a:pt x="3194225" y="5398253"/>
                  </a:lnTo>
                  <a:lnTo>
                    <a:pt x="3192322" y="5409696"/>
                  </a:lnTo>
                  <a:lnTo>
                    <a:pt x="3203108" y="5431944"/>
                  </a:lnTo>
                  <a:lnTo>
                    <a:pt x="3222141" y="5436712"/>
                  </a:lnTo>
                  <a:lnTo>
                    <a:pt x="3271946" y="5456418"/>
                  </a:lnTo>
                  <a:lnTo>
                    <a:pt x="3322703" y="5478349"/>
                  </a:lnTo>
                  <a:lnTo>
                    <a:pt x="3357281" y="5513629"/>
                  </a:lnTo>
                  <a:lnTo>
                    <a:pt x="3391224" y="5526024"/>
                  </a:lnTo>
                  <a:lnTo>
                    <a:pt x="3404865" y="5541598"/>
                  </a:lnTo>
                  <a:lnTo>
                    <a:pt x="3429609" y="5562576"/>
                  </a:lnTo>
                  <a:lnTo>
                    <a:pt x="3443250" y="5581646"/>
                  </a:lnTo>
                  <a:lnTo>
                    <a:pt x="3435319" y="5601352"/>
                  </a:lnTo>
                  <a:lnTo>
                    <a:pt x="3429926" y="5619469"/>
                  </a:lnTo>
                  <a:lnTo>
                    <a:pt x="3396934" y="5603894"/>
                  </a:lnTo>
                  <a:lnTo>
                    <a:pt x="3382976" y="5572429"/>
                  </a:lnTo>
                  <a:lnTo>
                    <a:pt x="3329999" y="5563529"/>
                  </a:lnTo>
                  <a:lnTo>
                    <a:pt x="3328730" y="5550816"/>
                  </a:lnTo>
                  <a:lnTo>
                    <a:pt x="3336344" y="5546684"/>
                  </a:lnTo>
                  <a:lnTo>
                    <a:pt x="3325558" y="5541280"/>
                  </a:lnTo>
                  <a:lnTo>
                    <a:pt x="3285270" y="5547955"/>
                  </a:lnTo>
                  <a:lnTo>
                    <a:pt x="3262429" y="5574653"/>
                  </a:lnTo>
                  <a:lnTo>
                    <a:pt x="3270043" y="5591499"/>
                  </a:lnTo>
                  <a:lnTo>
                    <a:pt x="3249423" y="5626779"/>
                  </a:lnTo>
                  <a:lnTo>
                    <a:pt x="3268457" y="5643306"/>
                  </a:lnTo>
                  <a:lnTo>
                    <a:pt x="3299228" y="5662059"/>
                  </a:lnTo>
                  <a:lnTo>
                    <a:pt x="3308110" y="5681765"/>
                  </a:lnTo>
                  <a:lnTo>
                    <a:pt x="3314455" y="5708145"/>
                  </a:lnTo>
                  <a:cubicBezTo>
                    <a:pt x="3314243" y="5713760"/>
                    <a:pt x="3314032" y="5719376"/>
                    <a:pt x="3313820" y="5724991"/>
                  </a:cubicBezTo>
                  <a:lnTo>
                    <a:pt x="3292566" y="5728487"/>
                  </a:lnTo>
                  <a:lnTo>
                    <a:pt x="3262112" y="5744697"/>
                  </a:lnTo>
                  <a:cubicBezTo>
                    <a:pt x="3262429" y="5752643"/>
                    <a:pt x="3262747" y="5760588"/>
                    <a:pt x="3263064" y="5768534"/>
                  </a:cubicBezTo>
                  <a:cubicBezTo>
                    <a:pt x="3262852" y="5778811"/>
                    <a:pt x="3262641" y="5789088"/>
                    <a:pt x="3262429" y="5799365"/>
                  </a:cubicBezTo>
                  <a:lnTo>
                    <a:pt x="3221824" y="5842909"/>
                  </a:lnTo>
                  <a:lnTo>
                    <a:pt x="3205963" y="5867382"/>
                  </a:lnTo>
                  <a:lnTo>
                    <a:pt x="3189149" y="5873739"/>
                  </a:lnTo>
                  <a:lnTo>
                    <a:pt x="3175509" y="5861343"/>
                  </a:lnTo>
                  <a:lnTo>
                    <a:pt x="3164406" y="5830831"/>
                  </a:lnTo>
                  <a:lnTo>
                    <a:pt x="3164406" y="5821296"/>
                  </a:lnTo>
                  <a:lnTo>
                    <a:pt x="3185343" y="5813985"/>
                  </a:lnTo>
                  <a:lnTo>
                    <a:pt x="3192639" y="5799047"/>
                  </a:lnTo>
                  <a:lnTo>
                    <a:pt x="3182805" y="5784109"/>
                  </a:lnTo>
                  <a:lnTo>
                    <a:pt x="3187246" y="5774573"/>
                  </a:lnTo>
                  <a:lnTo>
                    <a:pt x="3204059" y="5767263"/>
                  </a:lnTo>
                  <a:lnTo>
                    <a:pt x="3218017" y="5761860"/>
                  </a:lnTo>
                  <a:lnTo>
                    <a:pt x="3220555" y="5742790"/>
                  </a:lnTo>
                  <a:cubicBezTo>
                    <a:pt x="3220238" y="5738128"/>
                    <a:pt x="3219920" y="5733467"/>
                    <a:pt x="3219603" y="5728805"/>
                  </a:cubicBezTo>
                  <a:lnTo>
                    <a:pt x="3207549" y="5710052"/>
                  </a:lnTo>
                  <a:lnTo>
                    <a:pt x="3188198" y="5667144"/>
                  </a:lnTo>
                  <a:lnTo>
                    <a:pt x="3177095" y="5628050"/>
                  </a:lnTo>
                  <a:lnTo>
                    <a:pt x="3159330" y="5606119"/>
                  </a:lnTo>
                  <a:lnTo>
                    <a:pt x="3131731" y="5611840"/>
                  </a:lnTo>
                  <a:lnTo>
                    <a:pt x="3108256" y="5600398"/>
                  </a:lnTo>
                  <a:lnTo>
                    <a:pt x="3096519" y="5576243"/>
                  </a:lnTo>
                  <a:lnTo>
                    <a:pt x="3097788" y="5564800"/>
                  </a:lnTo>
                  <a:lnTo>
                    <a:pt x="3079388" y="5534288"/>
                  </a:lnTo>
                  <a:lnTo>
                    <a:pt x="3052741" y="5543823"/>
                  </a:lnTo>
                  <a:lnTo>
                    <a:pt x="3044176" y="5537784"/>
                  </a:lnTo>
                  <a:lnTo>
                    <a:pt x="3052741" y="5519667"/>
                  </a:lnTo>
                  <a:lnTo>
                    <a:pt x="3034659" y="5516489"/>
                  </a:lnTo>
                  <a:lnTo>
                    <a:pt x="3010232" y="5496783"/>
                  </a:lnTo>
                  <a:lnTo>
                    <a:pt x="2983585" y="5462457"/>
                  </a:lnTo>
                  <a:lnTo>
                    <a:pt x="2953766" y="5469767"/>
                  </a:lnTo>
                  <a:lnTo>
                    <a:pt x="2933780" y="5458325"/>
                  </a:lnTo>
                  <a:lnTo>
                    <a:pt x="2913478" y="5460867"/>
                  </a:lnTo>
                  <a:lnTo>
                    <a:pt x="2861452" y="5422409"/>
                  </a:lnTo>
                  <a:lnTo>
                    <a:pt x="2823067" y="5379501"/>
                  </a:lnTo>
                  <a:lnTo>
                    <a:pt x="2802765" y="5362338"/>
                  </a:lnTo>
                  <a:lnTo>
                    <a:pt x="2789758" y="5336275"/>
                  </a:lnTo>
                  <a:lnTo>
                    <a:pt x="2765332" y="5308941"/>
                  </a:lnTo>
                  <a:lnTo>
                    <a:pt x="2739953" y="5313709"/>
                  </a:lnTo>
                  <a:lnTo>
                    <a:pt x="2730437" y="5321972"/>
                  </a:lnTo>
                  <a:lnTo>
                    <a:pt x="2725044" y="5309259"/>
                  </a:lnTo>
                  <a:lnTo>
                    <a:pt x="2736781" y="5299724"/>
                  </a:lnTo>
                  <a:lnTo>
                    <a:pt x="2719968" y="5285103"/>
                  </a:lnTo>
                  <a:lnTo>
                    <a:pt x="2702838" y="5280336"/>
                  </a:lnTo>
                  <a:lnTo>
                    <a:pt x="2707913" y="5265397"/>
                  </a:lnTo>
                  <a:lnTo>
                    <a:pt x="2688880" y="5254909"/>
                  </a:lnTo>
                  <a:lnTo>
                    <a:pt x="2675873" y="5257133"/>
                  </a:lnTo>
                  <a:lnTo>
                    <a:pt x="2673970" y="5252048"/>
                  </a:lnTo>
                  <a:lnTo>
                    <a:pt x="2681266" y="5238063"/>
                  </a:lnTo>
                  <a:lnTo>
                    <a:pt x="2675556" y="5215179"/>
                  </a:lnTo>
                  <a:lnTo>
                    <a:pt x="2658426" y="5162418"/>
                  </a:lnTo>
                  <a:lnTo>
                    <a:pt x="2652716" y="5132859"/>
                  </a:lnTo>
                  <a:lnTo>
                    <a:pt x="2649543" y="5105207"/>
                  </a:lnTo>
                  <a:lnTo>
                    <a:pt x="2626068" y="5097261"/>
                  </a:lnTo>
                  <a:lnTo>
                    <a:pt x="2593394" y="5088997"/>
                  </a:lnTo>
                  <a:lnTo>
                    <a:pt x="2560085" y="5061027"/>
                  </a:lnTo>
                  <a:lnTo>
                    <a:pt x="2538830" y="5057849"/>
                  </a:lnTo>
                  <a:lnTo>
                    <a:pt x="2522017" y="5051810"/>
                  </a:lnTo>
                  <a:lnTo>
                    <a:pt x="2489343" y="5055306"/>
                  </a:lnTo>
                  <a:lnTo>
                    <a:pt x="2475702" y="5070245"/>
                  </a:lnTo>
                  <a:lnTo>
                    <a:pt x="2452544" y="5107432"/>
                  </a:lnTo>
                  <a:lnTo>
                    <a:pt x="2438269" y="5122370"/>
                  </a:lnTo>
                  <a:lnTo>
                    <a:pt x="2419235" y="5126502"/>
                  </a:lnTo>
                  <a:cubicBezTo>
                    <a:pt x="2419208" y="5126448"/>
                    <a:pt x="2419182" y="5126393"/>
                    <a:pt x="2419155" y="5126339"/>
                  </a:cubicBezTo>
                  <a:lnTo>
                    <a:pt x="2414212" y="5127883"/>
                  </a:lnTo>
                  <a:lnTo>
                    <a:pt x="2409765" y="5122167"/>
                  </a:lnTo>
                  <a:lnTo>
                    <a:pt x="2400235" y="5125343"/>
                  </a:lnTo>
                  <a:cubicBezTo>
                    <a:pt x="2400231" y="5125352"/>
                    <a:pt x="2400227" y="5125360"/>
                    <a:pt x="2400223" y="5125369"/>
                  </a:cubicBezTo>
                  <a:lnTo>
                    <a:pt x="2408524" y="5122854"/>
                  </a:lnTo>
                  <a:lnTo>
                    <a:pt x="2412969" y="5128049"/>
                  </a:lnTo>
                  <a:lnTo>
                    <a:pt x="2397053" y="5131996"/>
                  </a:lnTo>
                  <a:lnTo>
                    <a:pt x="2396741" y="5132647"/>
                  </a:lnTo>
                  <a:lnTo>
                    <a:pt x="2385305" y="5136458"/>
                  </a:lnTo>
                  <a:lnTo>
                    <a:pt x="2383717" y="5137411"/>
                  </a:lnTo>
                  <a:lnTo>
                    <a:pt x="2384034" y="5136458"/>
                  </a:lnTo>
                  <a:lnTo>
                    <a:pt x="2380858" y="5135823"/>
                  </a:lnTo>
                  <a:lnTo>
                    <a:pt x="2379587" y="5136458"/>
                  </a:lnTo>
                  <a:lnTo>
                    <a:pt x="2377999" y="5136458"/>
                  </a:lnTo>
                  <a:lnTo>
                    <a:pt x="2377046" y="5136776"/>
                  </a:lnTo>
                  <a:lnTo>
                    <a:pt x="2375775" y="5137411"/>
                  </a:lnTo>
                  <a:lnTo>
                    <a:pt x="2375140" y="5138046"/>
                  </a:lnTo>
                  <a:lnTo>
                    <a:pt x="2374822" y="5138999"/>
                  </a:lnTo>
                  <a:lnTo>
                    <a:pt x="2374187" y="5141857"/>
                  </a:lnTo>
                  <a:lnTo>
                    <a:pt x="2374504" y="5141857"/>
                  </a:lnTo>
                  <a:lnTo>
                    <a:pt x="2375140" y="5142175"/>
                  </a:lnTo>
                  <a:lnTo>
                    <a:pt x="2377363" y="5141540"/>
                  </a:lnTo>
                  <a:lnTo>
                    <a:pt x="2351950" y="5159642"/>
                  </a:lnTo>
                  <a:lnTo>
                    <a:pt x="2327490" y="5172345"/>
                  </a:lnTo>
                  <a:lnTo>
                    <a:pt x="2305572" y="5206327"/>
                  </a:lnTo>
                  <a:lnTo>
                    <a:pt x="2275076" y="5219348"/>
                  </a:lnTo>
                  <a:lnTo>
                    <a:pt x="2232509" y="5220936"/>
                  </a:lnTo>
                  <a:lnTo>
                    <a:pt x="2188037" y="5202198"/>
                  </a:lnTo>
                  <a:lnTo>
                    <a:pt x="2180413" y="5189812"/>
                  </a:lnTo>
                  <a:lnTo>
                    <a:pt x="2143246" y="5174251"/>
                  </a:lnTo>
                  <a:lnTo>
                    <a:pt x="2120057" y="5189177"/>
                  </a:lnTo>
                  <a:lnTo>
                    <a:pt x="2104174" y="5175521"/>
                  </a:lnTo>
                  <a:lnTo>
                    <a:pt x="2082891" y="5171710"/>
                  </a:lnTo>
                  <a:lnTo>
                    <a:pt x="2058431" y="5159324"/>
                  </a:lnTo>
                  <a:lnTo>
                    <a:pt x="2040324" y="5164723"/>
                  </a:lnTo>
                  <a:lnTo>
                    <a:pt x="2022535" y="5181555"/>
                  </a:lnTo>
                  <a:lnTo>
                    <a:pt x="2004746" y="5192353"/>
                  </a:lnTo>
                  <a:lnTo>
                    <a:pt x="1967897" y="5205374"/>
                  </a:lnTo>
                  <a:lnTo>
                    <a:pt x="1959638" y="5239356"/>
                  </a:lnTo>
                  <a:lnTo>
                    <a:pt x="1951061" y="5251106"/>
                  </a:lnTo>
                  <a:lnTo>
                    <a:pt x="1959638" y="5255870"/>
                  </a:lnTo>
                  <a:cubicBezTo>
                    <a:pt x="1959956" y="5252377"/>
                    <a:pt x="1960273" y="5248883"/>
                    <a:pt x="1960591" y="5245390"/>
                  </a:cubicBezTo>
                  <a:lnTo>
                    <a:pt x="1963767" y="5259046"/>
                  </a:lnTo>
                  <a:lnTo>
                    <a:pt x="1959955" y="5274925"/>
                  </a:lnTo>
                  <a:lnTo>
                    <a:pt x="1964720" y="5288899"/>
                  </a:lnTo>
                  <a:lnTo>
                    <a:pt x="1963974" y="5289811"/>
                  </a:lnTo>
                  <a:lnTo>
                    <a:pt x="1973866" y="5295679"/>
                  </a:lnTo>
                  <a:lnTo>
                    <a:pt x="1970058" y="5311533"/>
                  </a:lnTo>
                  <a:lnTo>
                    <a:pt x="1985925" y="5317557"/>
                  </a:lnTo>
                  <a:lnTo>
                    <a:pt x="1980530" y="5325801"/>
                  </a:lnTo>
                  <a:lnTo>
                    <a:pt x="1973232" y="5324216"/>
                  </a:lnTo>
                  <a:lnTo>
                    <a:pt x="1965616" y="5329606"/>
                  </a:lnTo>
                  <a:lnTo>
                    <a:pt x="1962760" y="5341972"/>
                  </a:lnTo>
                  <a:lnTo>
                    <a:pt x="1975770" y="5354655"/>
                  </a:lnTo>
                  <a:lnTo>
                    <a:pt x="1971328" y="5366070"/>
                  </a:lnTo>
                  <a:lnTo>
                    <a:pt x="1965298" y="5380022"/>
                  </a:lnTo>
                  <a:lnTo>
                    <a:pt x="1926267" y="5399046"/>
                  </a:lnTo>
                  <a:lnTo>
                    <a:pt x="1896755" y="5413315"/>
                  </a:lnTo>
                  <a:lnTo>
                    <a:pt x="1868513" y="5449144"/>
                  </a:lnTo>
                  <a:lnTo>
                    <a:pt x="1823135" y="5464364"/>
                  </a:lnTo>
                  <a:lnTo>
                    <a:pt x="1755543" y="5485925"/>
                  </a:lnTo>
                  <a:lnTo>
                    <a:pt x="1738090" y="5508121"/>
                  </a:lnTo>
                  <a:lnTo>
                    <a:pt x="1753957" y="5520487"/>
                  </a:lnTo>
                  <a:lnTo>
                    <a:pt x="1746341" y="5534438"/>
                  </a:lnTo>
                  <a:lnTo>
                    <a:pt x="1742215" y="5529048"/>
                  </a:lnTo>
                  <a:lnTo>
                    <a:pt x="1744437" y="5522706"/>
                  </a:lnTo>
                  <a:lnTo>
                    <a:pt x="1726666" y="5536975"/>
                  </a:lnTo>
                  <a:lnTo>
                    <a:pt x="1643844" y="5654293"/>
                  </a:lnTo>
                  <a:cubicBezTo>
                    <a:pt x="1643950" y="5664440"/>
                    <a:pt x="1644055" y="5674586"/>
                    <a:pt x="1644161" y="5684733"/>
                  </a:cubicBezTo>
                  <a:lnTo>
                    <a:pt x="1633689" y="5691391"/>
                  </a:lnTo>
                  <a:lnTo>
                    <a:pt x="1645748" y="5699318"/>
                  </a:lnTo>
                  <a:lnTo>
                    <a:pt x="1664787" y="5741490"/>
                  </a:lnTo>
                  <a:lnTo>
                    <a:pt x="1679702" y="5743392"/>
                  </a:lnTo>
                  <a:lnTo>
                    <a:pt x="1685413" y="5754807"/>
                  </a:lnTo>
                  <a:lnTo>
                    <a:pt x="1692712" y="5763368"/>
                  </a:lnTo>
                  <a:lnTo>
                    <a:pt x="1677798" y="5769709"/>
                  </a:lnTo>
                  <a:lnTo>
                    <a:pt x="1658124" y="5794124"/>
                  </a:lnTo>
                  <a:lnTo>
                    <a:pt x="1636862" y="5800783"/>
                  </a:lnTo>
                  <a:lnTo>
                    <a:pt x="1631785" y="5814100"/>
                  </a:lnTo>
                  <a:lnTo>
                    <a:pt x="1617188" y="5833125"/>
                  </a:lnTo>
                  <a:lnTo>
                    <a:pt x="1613063" y="5852467"/>
                  </a:lnTo>
                  <a:lnTo>
                    <a:pt x="1596562" y="5884174"/>
                  </a:lnTo>
                  <a:lnTo>
                    <a:pt x="1605130" y="5897809"/>
                  </a:lnTo>
                  <a:lnTo>
                    <a:pt x="1600687" y="5905101"/>
                  </a:lnTo>
                  <a:lnTo>
                    <a:pt x="1584820" y="5900979"/>
                  </a:lnTo>
                  <a:lnTo>
                    <a:pt x="1557530" y="5907638"/>
                  </a:lnTo>
                  <a:lnTo>
                    <a:pt x="1535317" y="5905736"/>
                  </a:lnTo>
                  <a:lnTo>
                    <a:pt x="1530239" y="5923809"/>
                  </a:lnTo>
                  <a:lnTo>
                    <a:pt x="1507072" y="5931102"/>
                  </a:lnTo>
                  <a:cubicBezTo>
                    <a:pt x="1506755" y="5939980"/>
                    <a:pt x="1506437" y="5948858"/>
                    <a:pt x="1506120" y="5957736"/>
                  </a:cubicBezTo>
                  <a:lnTo>
                    <a:pt x="1494697" y="5973590"/>
                  </a:lnTo>
                  <a:lnTo>
                    <a:pt x="1485495" y="5998956"/>
                  </a:lnTo>
                  <a:lnTo>
                    <a:pt x="1475974" y="6005298"/>
                  </a:lnTo>
                  <a:lnTo>
                    <a:pt x="1453762" y="5996737"/>
                  </a:lnTo>
                  <a:lnTo>
                    <a:pt x="1414731" y="6016396"/>
                  </a:lnTo>
                  <a:lnTo>
                    <a:pt x="1392517" y="6005932"/>
                  </a:lnTo>
                  <a:lnTo>
                    <a:pt x="1351261" y="6013859"/>
                  </a:lnTo>
                  <a:lnTo>
                    <a:pt x="1318258" y="6008786"/>
                  </a:lnTo>
                  <a:lnTo>
                    <a:pt x="1261457" y="6005932"/>
                  </a:lnTo>
                  <a:lnTo>
                    <a:pt x="1248764" y="6019883"/>
                  </a:lnTo>
                  <a:lnTo>
                    <a:pt x="1228772" y="6032884"/>
                  </a:lnTo>
                  <a:lnTo>
                    <a:pt x="1189741" y="6033835"/>
                  </a:lnTo>
                  <a:lnTo>
                    <a:pt x="1159276" y="6073152"/>
                  </a:lnTo>
                  <a:lnTo>
                    <a:pt x="1151026" y="6091226"/>
                  </a:lnTo>
                  <a:lnTo>
                    <a:pt x="1140553" y="6083933"/>
                  </a:lnTo>
                  <a:lnTo>
                    <a:pt x="1124369" y="6080762"/>
                  </a:lnTo>
                  <a:lnTo>
                    <a:pt x="1118023" y="6075689"/>
                  </a:lnTo>
                  <a:lnTo>
                    <a:pt x="1104377" y="6071567"/>
                  </a:lnTo>
                  <a:lnTo>
                    <a:pt x="1095809" y="6070616"/>
                  </a:lnTo>
                  <a:lnTo>
                    <a:pt x="1074230" y="6036054"/>
                  </a:lnTo>
                  <a:lnTo>
                    <a:pt x="1076453" y="6024640"/>
                  </a:lnTo>
                  <a:lnTo>
                    <a:pt x="1067884" y="6017347"/>
                  </a:lnTo>
                  <a:lnTo>
                    <a:pt x="1072961" y="5991981"/>
                  </a:lnTo>
                  <a:lnTo>
                    <a:pt x="1032343" y="5954565"/>
                  </a:lnTo>
                  <a:lnTo>
                    <a:pt x="1005051" y="5952663"/>
                  </a:lnTo>
                  <a:lnTo>
                    <a:pt x="995213" y="5944102"/>
                  </a:lnTo>
                  <a:lnTo>
                    <a:pt x="987921" y="5953614"/>
                  </a:lnTo>
                  <a:lnTo>
                    <a:pt x="984747" y="5946639"/>
                  </a:lnTo>
                  <a:lnTo>
                    <a:pt x="967371" y="5951909"/>
                  </a:lnTo>
                  <a:lnTo>
                    <a:pt x="967494" y="5953094"/>
                  </a:lnTo>
                  <a:lnTo>
                    <a:pt x="945223" y="5968032"/>
                  </a:lnTo>
                  <a:lnTo>
                    <a:pt x="924225" y="5969303"/>
                  </a:lnTo>
                  <a:lnTo>
                    <a:pt x="909272" y="5963900"/>
                  </a:lnTo>
                  <a:lnTo>
                    <a:pt x="887955" y="5962311"/>
                  </a:lnTo>
                  <a:lnTo>
                    <a:pt x="866639" y="5955955"/>
                  </a:lnTo>
                  <a:lnTo>
                    <a:pt x="841188" y="5968032"/>
                  </a:lnTo>
                  <a:lnTo>
                    <a:pt x="822417" y="5972164"/>
                  </a:lnTo>
                  <a:lnTo>
                    <a:pt x="813826" y="5968986"/>
                  </a:lnTo>
                  <a:lnTo>
                    <a:pt x="822099" y="5960404"/>
                  </a:lnTo>
                  <a:lnTo>
                    <a:pt x="832598" y="5933071"/>
                  </a:lnTo>
                  <a:lnTo>
                    <a:pt x="836416" y="5909870"/>
                  </a:lnTo>
                  <a:lnTo>
                    <a:pt x="829735" y="5863468"/>
                  </a:lnTo>
                  <a:lnTo>
                    <a:pt x="838007" y="5825647"/>
                  </a:lnTo>
                  <a:lnTo>
                    <a:pt x="826871" y="5806260"/>
                  </a:lnTo>
                  <a:lnTo>
                    <a:pt x="839598" y="5797996"/>
                  </a:lnTo>
                  <a:lnTo>
                    <a:pt x="847232" y="5804353"/>
                  </a:lnTo>
                  <a:lnTo>
                    <a:pt x="840870" y="5790369"/>
                  </a:lnTo>
                  <a:lnTo>
                    <a:pt x="822735" y="5790686"/>
                  </a:lnTo>
                  <a:lnTo>
                    <a:pt x="806827" y="5803717"/>
                  </a:lnTo>
                  <a:lnTo>
                    <a:pt x="795372" y="5810074"/>
                  </a:lnTo>
                  <a:lnTo>
                    <a:pt x="797281" y="5786873"/>
                  </a:lnTo>
                  <a:lnTo>
                    <a:pt x="790918" y="5777338"/>
                  </a:lnTo>
                  <a:lnTo>
                    <a:pt x="800463" y="5776384"/>
                  </a:lnTo>
                  <a:lnTo>
                    <a:pt x="817326" y="5773842"/>
                  </a:lnTo>
                  <a:lnTo>
                    <a:pt x="826553" y="5752548"/>
                  </a:lnTo>
                  <a:lnTo>
                    <a:pt x="839280" y="5740788"/>
                  </a:lnTo>
                  <a:lnTo>
                    <a:pt x="840234" y="5734432"/>
                  </a:lnTo>
                  <a:lnTo>
                    <a:pt x="820189" y="5748734"/>
                  </a:lnTo>
                  <a:lnTo>
                    <a:pt x="807462" y="5754137"/>
                  </a:lnTo>
                  <a:lnTo>
                    <a:pt x="799190" y="5764625"/>
                  </a:lnTo>
                  <a:lnTo>
                    <a:pt x="801418" y="5771935"/>
                  </a:lnTo>
                  <a:lnTo>
                    <a:pt x="783283" y="5770028"/>
                  </a:lnTo>
                  <a:lnTo>
                    <a:pt x="776921" y="5773206"/>
                  </a:lnTo>
                  <a:lnTo>
                    <a:pt x="768331" y="5770346"/>
                  </a:lnTo>
                  <a:lnTo>
                    <a:pt x="765150" y="5765896"/>
                  </a:lnTo>
                  <a:lnTo>
                    <a:pt x="782010" y="5735385"/>
                  </a:lnTo>
                  <a:lnTo>
                    <a:pt x="781692" y="5699471"/>
                  </a:lnTo>
                  <a:lnTo>
                    <a:pt x="807781" y="5671820"/>
                  </a:lnTo>
                  <a:lnTo>
                    <a:pt x="810008" y="5656883"/>
                  </a:lnTo>
                  <a:lnTo>
                    <a:pt x="820189" y="5642263"/>
                  </a:lnTo>
                  <a:lnTo>
                    <a:pt x="838643" y="5544691"/>
                  </a:lnTo>
                  <a:lnTo>
                    <a:pt x="846597" y="5489707"/>
                  </a:lnTo>
                  <a:lnTo>
                    <a:pt x="828780" y="5408662"/>
                  </a:lnTo>
                  <a:lnTo>
                    <a:pt x="828147" y="5385266"/>
                  </a:lnTo>
                  <a:cubicBezTo>
                    <a:pt x="828093" y="5385315"/>
                    <a:pt x="828038" y="5385363"/>
                    <a:pt x="827984" y="5385412"/>
                  </a:cubicBezTo>
                  <a:cubicBezTo>
                    <a:pt x="827667" y="5378859"/>
                    <a:pt x="827349" y="5372306"/>
                    <a:pt x="827032" y="5365753"/>
                  </a:cubicBezTo>
                  <a:lnTo>
                    <a:pt x="829888" y="5330240"/>
                  </a:lnTo>
                  <a:lnTo>
                    <a:pt x="841630" y="5324850"/>
                  </a:lnTo>
                  <a:lnTo>
                    <a:pt x="831157" y="5309947"/>
                  </a:lnTo>
                  <a:lnTo>
                    <a:pt x="820051" y="5303923"/>
                  </a:lnTo>
                  <a:lnTo>
                    <a:pt x="826397" y="5284898"/>
                  </a:lnTo>
                  <a:lnTo>
                    <a:pt x="807357" y="5286167"/>
                  </a:lnTo>
                  <a:lnTo>
                    <a:pt x="812434" y="5264288"/>
                  </a:lnTo>
                  <a:lnTo>
                    <a:pt x="795615" y="5265240"/>
                  </a:lnTo>
                  <a:cubicBezTo>
                    <a:pt x="795827" y="5261646"/>
                    <a:pt x="796038" y="5258053"/>
                    <a:pt x="796250" y="5254459"/>
                  </a:cubicBezTo>
                  <a:lnTo>
                    <a:pt x="789903" y="5247166"/>
                  </a:lnTo>
                  <a:lnTo>
                    <a:pt x="782604" y="5251922"/>
                  </a:lnTo>
                  <a:cubicBezTo>
                    <a:pt x="782921" y="5247272"/>
                    <a:pt x="783239" y="5242621"/>
                    <a:pt x="783556" y="5237971"/>
                  </a:cubicBezTo>
                  <a:lnTo>
                    <a:pt x="800375" y="5212605"/>
                  </a:lnTo>
                  <a:lnTo>
                    <a:pt x="813069" y="5212605"/>
                  </a:lnTo>
                  <a:lnTo>
                    <a:pt x="815290" y="5206263"/>
                  </a:lnTo>
                  <a:lnTo>
                    <a:pt x="825763" y="5193580"/>
                  </a:lnTo>
                  <a:lnTo>
                    <a:pt x="843851" y="5199605"/>
                  </a:lnTo>
                  <a:lnTo>
                    <a:pt x="862573" y="5188824"/>
                  </a:lnTo>
                  <a:lnTo>
                    <a:pt x="876218" y="5185653"/>
                  </a:lnTo>
                  <a:lnTo>
                    <a:pt x="877488" y="5192629"/>
                  </a:lnTo>
                  <a:lnTo>
                    <a:pt x="891133" y="5191678"/>
                  </a:lnTo>
                  <a:lnTo>
                    <a:pt x="884786" y="5183117"/>
                  </a:lnTo>
                  <a:lnTo>
                    <a:pt x="891133" y="5176775"/>
                  </a:lnTo>
                  <a:lnTo>
                    <a:pt x="881613" y="5179946"/>
                  </a:lnTo>
                  <a:lnTo>
                    <a:pt x="878122" y="5168848"/>
                  </a:lnTo>
                  <a:lnTo>
                    <a:pt x="890816" y="5159336"/>
                  </a:lnTo>
                  <a:lnTo>
                    <a:pt x="910808" y="5144116"/>
                  </a:lnTo>
                  <a:lnTo>
                    <a:pt x="926675" y="5140945"/>
                  </a:lnTo>
                  <a:lnTo>
                    <a:pt x="933974" y="5145067"/>
                  </a:lnTo>
                  <a:lnTo>
                    <a:pt x="936195" y="5138726"/>
                  </a:lnTo>
                  <a:lnTo>
                    <a:pt x="949841" y="5139677"/>
                  </a:lnTo>
                  <a:lnTo>
                    <a:pt x="959361" y="5151092"/>
                  </a:lnTo>
                  <a:lnTo>
                    <a:pt x="989190" y="5165677"/>
                  </a:lnTo>
                  <a:lnTo>
                    <a:pt x="1095809" y="5163458"/>
                  </a:lnTo>
                  <a:lnTo>
                    <a:pt x="1111676" y="5152994"/>
                  </a:lnTo>
                  <a:lnTo>
                    <a:pt x="1121196" y="5154897"/>
                  </a:lnTo>
                  <a:lnTo>
                    <a:pt x="1124369" y="5158067"/>
                  </a:lnTo>
                  <a:lnTo>
                    <a:pt x="1140553" y="5165360"/>
                  </a:lnTo>
                  <a:lnTo>
                    <a:pt x="1168162" y="5169165"/>
                  </a:lnTo>
                  <a:lnTo>
                    <a:pt x="1217983" y="5179312"/>
                  </a:lnTo>
                  <a:lnTo>
                    <a:pt x="1264313" y="5181214"/>
                  </a:lnTo>
                  <a:lnTo>
                    <a:pt x="1293825" y="5175507"/>
                  </a:lnTo>
                  <a:lnTo>
                    <a:pt x="1307788" y="5178677"/>
                  </a:lnTo>
                  <a:lnTo>
                    <a:pt x="1323653" y="5168848"/>
                  </a:lnTo>
                  <a:lnTo>
                    <a:pt x="1329999" y="5169799"/>
                  </a:lnTo>
                  <a:lnTo>
                    <a:pt x="1339519" y="5182482"/>
                  </a:lnTo>
                  <a:lnTo>
                    <a:pt x="1351261" y="5183117"/>
                  </a:lnTo>
                  <a:lnTo>
                    <a:pt x="1367129" y="5187556"/>
                  </a:lnTo>
                  <a:lnTo>
                    <a:pt x="1385853" y="5184068"/>
                  </a:lnTo>
                  <a:lnTo>
                    <a:pt x="1405846" y="5182799"/>
                  </a:lnTo>
                  <a:lnTo>
                    <a:pt x="1422030" y="5187873"/>
                  </a:lnTo>
                  <a:lnTo>
                    <a:pt x="1439800" y="5194214"/>
                  </a:lnTo>
                  <a:lnTo>
                    <a:pt x="1449320" y="5199288"/>
                  </a:lnTo>
                  <a:lnTo>
                    <a:pt x="1476608" y="5198336"/>
                  </a:lnTo>
                  <a:lnTo>
                    <a:pt x="1488033" y="5187873"/>
                  </a:lnTo>
                  <a:lnTo>
                    <a:pt x="1493746" y="5184702"/>
                  </a:lnTo>
                  <a:lnTo>
                    <a:pt x="1492160" y="5187556"/>
                  </a:lnTo>
                  <a:lnTo>
                    <a:pt x="1498188" y="5189141"/>
                  </a:lnTo>
                  <a:lnTo>
                    <a:pt x="1499774" y="5188190"/>
                  </a:lnTo>
                  <a:lnTo>
                    <a:pt x="1505485" y="5182165"/>
                  </a:lnTo>
                  <a:lnTo>
                    <a:pt x="1506437" y="5185019"/>
                  </a:lnTo>
                  <a:lnTo>
                    <a:pt x="1509292" y="5185336"/>
                  </a:lnTo>
                  <a:lnTo>
                    <a:pt x="1509613" y="5182165"/>
                  </a:lnTo>
                  <a:lnTo>
                    <a:pt x="1513104" y="5183117"/>
                  </a:lnTo>
                  <a:lnTo>
                    <a:pt x="1513644" y="5182190"/>
                  </a:lnTo>
                  <a:lnTo>
                    <a:pt x="1521585" y="5173933"/>
                  </a:lnTo>
                  <a:lnTo>
                    <a:pt x="1536516" y="5137729"/>
                  </a:lnTo>
                  <a:lnTo>
                    <a:pt x="1551446" y="5066590"/>
                  </a:lnTo>
                  <a:lnTo>
                    <a:pt x="1559070" y="5017364"/>
                  </a:lnTo>
                  <a:lnTo>
                    <a:pt x="1564788" y="5032291"/>
                  </a:lnTo>
                  <a:lnTo>
                    <a:pt x="1571141" y="5024351"/>
                  </a:lnTo>
                  <a:lnTo>
                    <a:pt x="1567011" y="5014506"/>
                  </a:lnTo>
                  <a:lnTo>
                    <a:pt x="1560022" y="5012600"/>
                  </a:lnTo>
                  <a:lnTo>
                    <a:pt x="1570506" y="4932569"/>
                  </a:lnTo>
                  <a:lnTo>
                    <a:pt x="1570188" y="4911609"/>
                  </a:lnTo>
                  <a:lnTo>
                    <a:pt x="1572094" y="4904939"/>
                  </a:lnTo>
                  <a:lnTo>
                    <a:pt x="1577177" y="4904939"/>
                  </a:lnTo>
                  <a:lnTo>
                    <a:pt x="1579082" y="4921136"/>
                  </a:lnTo>
                  <a:lnTo>
                    <a:pt x="1600683" y="4948448"/>
                  </a:lnTo>
                  <a:lnTo>
                    <a:pt x="1607672" y="4967186"/>
                  </a:lnTo>
                  <a:lnTo>
                    <a:pt x="1616884" y="4974173"/>
                  </a:lnTo>
                  <a:lnTo>
                    <a:pt x="1609895" y="4964963"/>
                  </a:lnTo>
                  <a:lnTo>
                    <a:pt x="1606719" y="4945908"/>
                  </a:lnTo>
                  <a:lnTo>
                    <a:pt x="1598142" y="4918595"/>
                  </a:lnTo>
                  <a:lnTo>
                    <a:pt x="1586706" y="4902081"/>
                  </a:lnTo>
                  <a:lnTo>
                    <a:pt x="1583847" y="4888425"/>
                  </a:lnTo>
                  <a:lnTo>
                    <a:pt x="1561293" y="4874769"/>
                  </a:lnTo>
                  <a:cubicBezTo>
                    <a:pt x="1560975" y="4871275"/>
                    <a:pt x="1560658" y="4867782"/>
                    <a:pt x="1560340" y="4864288"/>
                  </a:cubicBezTo>
                  <a:lnTo>
                    <a:pt x="1569552" y="4855714"/>
                  </a:lnTo>
                  <a:lnTo>
                    <a:pt x="1574953" y="4843963"/>
                  </a:lnTo>
                  <a:lnTo>
                    <a:pt x="1584483" y="4838882"/>
                  </a:lnTo>
                  <a:lnTo>
                    <a:pt x="1568282" y="4816651"/>
                  </a:lnTo>
                  <a:lnTo>
                    <a:pt x="1556528" y="4810299"/>
                  </a:lnTo>
                  <a:lnTo>
                    <a:pt x="1561929" y="4800136"/>
                  </a:lnTo>
                  <a:lnTo>
                    <a:pt x="1546999" y="4799184"/>
                  </a:lnTo>
                  <a:lnTo>
                    <a:pt x="1503477" y="4766790"/>
                  </a:lnTo>
                  <a:lnTo>
                    <a:pt x="1501253" y="4758533"/>
                  </a:lnTo>
                  <a:lnTo>
                    <a:pt x="1482828" y="4728998"/>
                  </a:lnTo>
                  <a:lnTo>
                    <a:pt x="1470123" y="4717565"/>
                  </a:lnTo>
                  <a:lnTo>
                    <a:pt x="1482512" y="4692158"/>
                  </a:lnTo>
                  <a:lnTo>
                    <a:pt x="1466629" y="4685806"/>
                  </a:lnTo>
                  <a:lnTo>
                    <a:pt x="1479018" y="4672150"/>
                  </a:lnTo>
                  <a:lnTo>
                    <a:pt x="1491724" y="4676279"/>
                  </a:lnTo>
                  <a:lnTo>
                    <a:pt x="1500301" y="4678502"/>
                  </a:lnTo>
                  <a:lnTo>
                    <a:pt x="1494902" y="4667704"/>
                  </a:lnTo>
                  <a:lnTo>
                    <a:pt x="1478064" y="4658494"/>
                  </a:lnTo>
                  <a:lnTo>
                    <a:pt x="1458688" y="4663893"/>
                  </a:lnTo>
                  <a:lnTo>
                    <a:pt x="1434865" y="4663258"/>
                  </a:lnTo>
                  <a:lnTo>
                    <a:pt x="1431053" y="4648331"/>
                  </a:lnTo>
                  <a:lnTo>
                    <a:pt x="1447253" y="4637851"/>
                  </a:lnTo>
                  <a:lnTo>
                    <a:pt x="1430100" y="4631499"/>
                  </a:lnTo>
                  <a:lnTo>
                    <a:pt x="1413264" y="4620066"/>
                  </a:lnTo>
                  <a:lnTo>
                    <a:pt x="1405640" y="4628641"/>
                  </a:lnTo>
                  <a:lnTo>
                    <a:pt x="1402464" y="4629594"/>
                  </a:lnTo>
                  <a:lnTo>
                    <a:pt x="1396110" y="4616890"/>
                  </a:lnTo>
                  <a:lnTo>
                    <a:pt x="1387533" y="4626735"/>
                  </a:lnTo>
                  <a:lnTo>
                    <a:pt x="1376095" y="4627688"/>
                  </a:lnTo>
                  <a:lnTo>
                    <a:pt x="1354811" y="4600694"/>
                  </a:lnTo>
                  <a:lnTo>
                    <a:pt x="1342103" y="4601646"/>
                  </a:lnTo>
                  <a:lnTo>
                    <a:pt x="1327174" y="4594659"/>
                  </a:lnTo>
                  <a:lnTo>
                    <a:pt x="1309068" y="4591484"/>
                  </a:lnTo>
                  <a:lnTo>
                    <a:pt x="1300491" y="4580051"/>
                  </a:lnTo>
                  <a:lnTo>
                    <a:pt x="1287785" y="4575922"/>
                  </a:lnTo>
                  <a:lnTo>
                    <a:pt x="1268726" y="4589578"/>
                  </a:lnTo>
                  <a:lnTo>
                    <a:pt x="1251889" y="4592119"/>
                  </a:lnTo>
                  <a:lnTo>
                    <a:pt x="1247443" y="4573064"/>
                  </a:lnTo>
                  <a:lnTo>
                    <a:pt x="1240136" y="4568618"/>
                  </a:lnTo>
                  <a:lnTo>
                    <a:pt x="1221077" y="4564807"/>
                  </a:lnTo>
                  <a:lnTo>
                    <a:pt x="1217899" y="4559408"/>
                  </a:lnTo>
                  <a:lnTo>
                    <a:pt x="1233465" y="4552103"/>
                  </a:lnTo>
                  <a:lnTo>
                    <a:pt x="1251254" y="4552103"/>
                  </a:lnTo>
                  <a:lnTo>
                    <a:pt x="1257608" y="4544481"/>
                  </a:lnTo>
                  <a:lnTo>
                    <a:pt x="1242994" y="4534001"/>
                  </a:lnTo>
                  <a:lnTo>
                    <a:pt x="1232194" y="4537177"/>
                  </a:lnTo>
                  <a:lnTo>
                    <a:pt x="1225841" y="4545751"/>
                  </a:lnTo>
                  <a:lnTo>
                    <a:pt x="1223618" y="4521615"/>
                  </a:lnTo>
                  <a:lnTo>
                    <a:pt x="1230288" y="4516534"/>
                  </a:lnTo>
                  <a:lnTo>
                    <a:pt x="1236642" y="4520345"/>
                  </a:lnTo>
                  <a:lnTo>
                    <a:pt x="1251254" y="4524473"/>
                  </a:lnTo>
                  <a:lnTo>
                    <a:pt x="1260784" y="4524473"/>
                  </a:lnTo>
                  <a:lnTo>
                    <a:pt x="1246807" y="4509547"/>
                  </a:lnTo>
                  <a:lnTo>
                    <a:pt x="1235053" y="4512088"/>
                  </a:lnTo>
                  <a:lnTo>
                    <a:pt x="1228700" y="4506689"/>
                  </a:lnTo>
                  <a:lnTo>
                    <a:pt x="1219488" y="4515263"/>
                  </a:lnTo>
                  <a:lnTo>
                    <a:pt x="1210911" y="4511135"/>
                  </a:lnTo>
                  <a:lnTo>
                    <a:pt x="1209640" y="4500972"/>
                  </a:lnTo>
                  <a:lnTo>
                    <a:pt x="1215040" y="4495573"/>
                  </a:lnTo>
                  <a:lnTo>
                    <a:pt x="1224570" y="4486681"/>
                  </a:lnTo>
                  <a:lnTo>
                    <a:pt x="1245219" y="4468578"/>
                  </a:lnTo>
                  <a:lnTo>
                    <a:pt x="1268726" y="4469531"/>
                  </a:lnTo>
                  <a:lnTo>
                    <a:pt x="1283656" y="4465085"/>
                  </a:lnTo>
                  <a:lnTo>
                    <a:pt x="1299538" y="4471437"/>
                  </a:lnTo>
                  <a:lnTo>
                    <a:pt x="1299538" y="4464132"/>
                  </a:lnTo>
                  <a:lnTo>
                    <a:pt x="1310974" y="4460956"/>
                  </a:lnTo>
                  <a:lnTo>
                    <a:pt x="1324633" y="4463815"/>
                  </a:lnTo>
                  <a:lnTo>
                    <a:pt x="1327809" y="4450159"/>
                  </a:lnTo>
                  <a:lnTo>
                    <a:pt x="1331938" y="4442854"/>
                  </a:lnTo>
                  <a:lnTo>
                    <a:pt x="1346869" y="4448888"/>
                  </a:lnTo>
                  <a:lnTo>
                    <a:pt x="1379908" y="4448571"/>
                  </a:lnTo>
                  <a:lnTo>
                    <a:pt x="1388485" y="4460004"/>
                  </a:lnTo>
                  <a:lnTo>
                    <a:pt x="1411675" y="4485093"/>
                  </a:lnTo>
                  <a:lnTo>
                    <a:pt x="1430735" y="4474295"/>
                  </a:lnTo>
                  <a:lnTo>
                    <a:pt x="1447570" y="4466991"/>
                  </a:lnTo>
                  <a:lnTo>
                    <a:pt x="1462817" y="4477471"/>
                  </a:lnTo>
                  <a:lnTo>
                    <a:pt x="1481559" y="4465403"/>
                  </a:lnTo>
                  <a:lnTo>
                    <a:pt x="1497442" y="4462227"/>
                  </a:lnTo>
                  <a:lnTo>
                    <a:pt x="1506018" y="4476836"/>
                  </a:lnTo>
                  <a:lnTo>
                    <a:pt x="1522855" y="4478741"/>
                  </a:lnTo>
                  <a:lnTo>
                    <a:pt x="1532386" y="4480964"/>
                  </a:lnTo>
                  <a:lnTo>
                    <a:pt x="1536516" y="4472389"/>
                  </a:lnTo>
                  <a:lnTo>
                    <a:pt x="1529209" y="4466038"/>
                  </a:lnTo>
                  <a:lnTo>
                    <a:pt x="1519361" y="4448571"/>
                  </a:lnTo>
                  <a:lnTo>
                    <a:pt x="1512690" y="4384101"/>
                  </a:lnTo>
                  <a:lnTo>
                    <a:pt x="1511104" y="4368222"/>
                  </a:lnTo>
                  <a:lnTo>
                    <a:pt x="1498395" y="4357742"/>
                  </a:lnTo>
                  <a:lnTo>
                    <a:pt x="1492996" y="4334875"/>
                  </a:lnTo>
                  <a:lnTo>
                    <a:pt x="1478064" y="4314550"/>
                  </a:lnTo>
                  <a:lnTo>
                    <a:pt x="1478064" y="4307563"/>
                  </a:lnTo>
                  <a:lnTo>
                    <a:pt x="1484418" y="4310422"/>
                  </a:lnTo>
                  <a:lnTo>
                    <a:pt x="1497125" y="4312645"/>
                  </a:lnTo>
                  <a:lnTo>
                    <a:pt x="1513961" y="4325030"/>
                  </a:lnTo>
                  <a:lnTo>
                    <a:pt x="1526668" y="4319631"/>
                  </a:lnTo>
                  <a:lnTo>
                    <a:pt x="1545728" y="4317408"/>
                  </a:lnTo>
                  <a:lnTo>
                    <a:pt x="1550175" y="4328841"/>
                  </a:lnTo>
                  <a:lnTo>
                    <a:pt x="1542551" y="4339322"/>
                  </a:lnTo>
                  <a:lnTo>
                    <a:pt x="1555893" y="4358694"/>
                  </a:lnTo>
                  <a:lnTo>
                    <a:pt x="1569552" y="4364728"/>
                  </a:lnTo>
                  <a:lnTo>
                    <a:pt x="1589565" y="4358377"/>
                  </a:lnTo>
                  <a:lnTo>
                    <a:pt x="1610531" y="4367269"/>
                  </a:lnTo>
                  <a:lnTo>
                    <a:pt x="1625460" y="4369492"/>
                  </a:lnTo>
                  <a:lnTo>
                    <a:pt x="1659450" y="4368222"/>
                  </a:lnTo>
                  <a:lnTo>
                    <a:pt x="1677556" y="4356154"/>
                  </a:lnTo>
                  <a:lnTo>
                    <a:pt x="1690898" y="4346626"/>
                  </a:lnTo>
                  <a:lnTo>
                    <a:pt x="1720758" y="4349484"/>
                  </a:lnTo>
                  <a:lnTo>
                    <a:pt x="1694075" y="4341227"/>
                  </a:lnTo>
                  <a:lnTo>
                    <a:pt x="1679463" y="4339322"/>
                  </a:lnTo>
                  <a:cubicBezTo>
                    <a:pt x="1679781" y="4335828"/>
                    <a:pt x="1680098" y="4332335"/>
                    <a:pt x="1680416" y="4328841"/>
                  </a:cubicBezTo>
                  <a:lnTo>
                    <a:pt x="1688675" y="4312009"/>
                  </a:lnTo>
                  <a:lnTo>
                    <a:pt x="1722347" y="4291684"/>
                  </a:lnTo>
                  <a:lnTo>
                    <a:pt x="1748712" y="4285015"/>
                  </a:lnTo>
                  <a:lnTo>
                    <a:pt x="1771901" y="4278663"/>
                  </a:lnTo>
                  <a:lnTo>
                    <a:pt x="1801444" y="4257067"/>
                  </a:lnTo>
                  <a:lnTo>
                    <a:pt x="1820186" y="4234836"/>
                  </a:lnTo>
                  <a:lnTo>
                    <a:pt x="1828762" y="4230390"/>
                  </a:lnTo>
                  <a:lnTo>
                    <a:pt x="1817962" y="4222451"/>
                  </a:lnTo>
                  <a:lnTo>
                    <a:pt x="1816056" y="4208477"/>
                  </a:lnTo>
                  <a:lnTo>
                    <a:pt x="1820821" y="4198949"/>
                  </a:lnTo>
                  <a:lnTo>
                    <a:pt x="1818280" y="4157981"/>
                  </a:lnTo>
                  <a:lnTo>
                    <a:pt x="1815103" y="4152582"/>
                  </a:lnTo>
                  <a:lnTo>
                    <a:pt x="1832892" y="4132574"/>
                  </a:lnTo>
                  <a:lnTo>
                    <a:pt x="1847822" y="4124952"/>
                  </a:lnTo>
                  <a:lnTo>
                    <a:pt x="1866881" y="4121459"/>
                  </a:lnTo>
                  <a:lnTo>
                    <a:pt x="1901506" y="4114790"/>
                  </a:lnTo>
                  <a:lnTo>
                    <a:pt x="1920566" y="4111614"/>
                  </a:lnTo>
                  <a:lnTo>
                    <a:pt x="1920836" y="4111854"/>
                  </a:lnTo>
                  <a:lnTo>
                    <a:pt x="1949386" y="4094630"/>
                  </a:lnTo>
                  <a:lnTo>
                    <a:pt x="1978517" y="4070064"/>
                  </a:lnTo>
                  <a:lnTo>
                    <a:pt x="1977988" y="4069704"/>
                  </a:lnTo>
                  <a:lnTo>
                    <a:pt x="1995753" y="4059226"/>
                  </a:lnTo>
                  <a:lnTo>
                    <a:pt x="2007174" y="4057321"/>
                  </a:lnTo>
                  <a:lnTo>
                    <a:pt x="2015422" y="4063036"/>
                  </a:lnTo>
                  <a:lnTo>
                    <a:pt x="2018911" y="4062084"/>
                  </a:lnTo>
                  <a:lnTo>
                    <a:pt x="2024622" y="4061449"/>
                  </a:lnTo>
                  <a:lnTo>
                    <a:pt x="2022084" y="4070339"/>
                  </a:lnTo>
                  <a:lnTo>
                    <a:pt x="2031283" y="4070339"/>
                  </a:lnTo>
                  <a:lnTo>
                    <a:pt x="2036676" y="4065894"/>
                  </a:lnTo>
                  <a:lnTo>
                    <a:pt x="2025890" y="4052876"/>
                  </a:lnTo>
                  <a:lnTo>
                    <a:pt x="2022084" y="4052876"/>
                  </a:lnTo>
                  <a:lnTo>
                    <a:pt x="2012567" y="4055099"/>
                  </a:lnTo>
                  <a:lnTo>
                    <a:pt x="2003049" y="4043351"/>
                  </a:lnTo>
                  <a:lnTo>
                    <a:pt x="2004318" y="4036049"/>
                  </a:lnTo>
                  <a:lnTo>
                    <a:pt x="2013518" y="4031604"/>
                  </a:lnTo>
                  <a:lnTo>
                    <a:pt x="2023035" y="4026206"/>
                  </a:lnTo>
                  <a:lnTo>
                    <a:pt x="2023987" y="4018904"/>
                  </a:lnTo>
                  <a:cubicBezTo>
                    <a:pt x="2023670" y="4015729"/>
                    <a:pt x="2023352" y="4012554"/>
                    <a:pt x="2023035" y="4009379"/>
                  </a:cubicBezTo>
                  <a:lnTo>
                    <a:pt x="2032235" y="4000806"/>
                  </a:lnTo>
                  <a:lnTo>
                    <a:pt x="2048097" y="3994456"/>
                  </a:lnTo>
                  <a:lnTo>
                    <a:pt x="2058566" y="4003029"/>
                  </a:lnTo>
                  <a:lnTo>
                    <a:pt x="2064910" y="3996679"/>
                  </a:lnTo>
                  <a:lnTo>
                    <a:pt x="2067131" y="3998266"/>
                  </a:lnTo>
                  <a:lnTo>
                    <a:pt x="2061421" y="4005569"/>
                  </a:lnTo>
                  <a:lnTo>
                    <a:pt x="2062690" y="4012554"/>
                  </a:lnTo>
                  <a:lnTo>
                    <a:pt x="2060469" y="4021761"/>
                  </a:lnTo>
                  <a:lnTo>
                    <a:pt x="2056028" y="4024619"/>
                  </a:lnTo>
                  <a:lnTo>
                    <a:pt x="2053807" y="4024619"/>
                  </a:lnTo>
                  <a:lnTo>
                    <a:pt x="2046511" y="4018269"/>
                  </a:lnTo>
                  <a:lnTo>
                    <a:pt x="2041752" y="4003346"/>
                  </a:lnTo>
                  <a:lnTo>
                    <a:pt x="2029697" y="4007474"/>
                  </a:lnTo>
                  <a:lnTo>
                    <a:pt x="2026842" y="4014776"/>
                  </a:lnTo>
                  <a:lnTo>
                    <a:pt x="2040166" y="4024619"/>
                  </a:lnTo>
                  <a:lnTo>
                    <a:pt x="2046511" y="4020491"/>
                  </a:lnTo>
                  <a:lnTo>
                    <a:pt x="2041118" y="4028111"/>
                  </a:lnTo>
                  <a:cubicBezTo>
                    <a:pt x="2040906" y="4030545"/>
                    <a:pt x="2040695" y="4032980"/>
                    <a:pt x="2040483" y="4035414"/>
                  </a:cubicBezTo>
                  <a:lnTo>
                    <a:pt x="2036042" y="4039859"/>
                  </a:lnTo>
                  <a:lnTo>
                    <a:pt x="2037311" y="4034144"/>
                  </a:lnTo>
                  <a:lnTo>
                    <a:pt x="2024939" y="4027159"/>
                  </a:lnTo>
                  <a:lnTo>
                    <a:pt x="2017325" y="4035414"/>
                  </a:lnTo>
                  <a:lnTo>
                    <a:pt x="2033187" y="4041764"/>
                  </a:lnTo>
                  <a:lnTo>
                    <a:pt x="2034139" y="4049066"/>
                  </a:lnTo>
                  <a:lnTo>
                    <a:pt x="2039214" y="4062084"/>
                  </a:lnTo>
                  <a:lnTo>
                    <a:pt x="2042387" y="4058909"/>
                  </a:lnTo>
                  <a:lnTo>
                    <a:pt x="2047780" y="4059861"/>
                  </a:lnTo>
                  <a:lnTo>
                    <a:pt x="2064593" y="4064941"/>
                  </a:lnTo>
                  <a:lnTo>
                    <a:pt x="2067766" y="4065894"/>
                  </a:lnTo>
                  <a:lnTo>
                    <a:pt x="2066497" y="4055416"/>
                  </a:lnTo>
                  <a:lnTo>
                    <a:pt x="2038263" y="4049384"/>
                  </a:lnTo>
                  <a:lnTo>
                    <a:pt x="2042069" y="4043034"/>
                  </a:lnTo>
                  <a:lnTo>
                    <a:pt x="2052538" y="4043034"/>
                  </a:lnTo>
                  <a:lnTo>
                    <a:pt x="2062055" y="4044939"/>
                  </a:lnTo>
                  <a:lnTo>
                    <a:pt x="2063324" y="4040811"/>
                  </a:lnTo>
                  <a:lnTo>
                    <a:pt x="2047462" y="4038589"/>
                  </a:lnTo>
                  <a:lnTo>
                    <a:pt x="2043021" y="4032239"/>
                  </a:lnTo>
                  <a:lnTo>
                    <a:pt x="2050635" y="4028111"/>
                  </a:lnTo>
                  <a:lnTo>
                    <a:pt x="2062055" y="4031286"/>
                  </a:lnTo>
                  <a:lnTo>
                    <a:pt x="2066497" y="4023984"/>
                  </a:lnTo>
                  <a:lnTo>
                    <a:pt x="2076648" y="4016364"/>
                  </a:lnTo>
                  <a:lnTo>
                    <a:pt x="2083945" y="4016364"/>
                  </a:lnTo>
                  <a:lnTo>
                    <a:pt x="2102027" y="4010649"/>
                  </a:lnTo>
                  <a:lnTo>
                    <a:pt x="2114716" y="4016999"/>
                  </a:lnTo>
                  <a:lnTo>
                    <a:pt x="2129627" y="4011919"/>
                  </a:lnTo>
                  <a:lnTo>
                    <a:pt x="2117889" y="4011919"/>
                  </a:lnTo>
                  <a:lnTo>
                    <a:pt x="2126454" y="4004299"/>
                  </a:lnTo>
                  <a:lnTo>
                    <a:pt x="2108372" y="4009696"/>
                  </a:lnTo>
                  <a:lnTo>
                    <a:pt x="2113765" y="3997949"/>
                  </a:lnTo>
                  <a:lnTo>
                    <a:pt x="2103296" y="4007474"/>
                  </a:lnTo>
                  <a:lnTo>
                    <a:pt x="2096951" y="4010014"/>
                  </a:lnTo>
                  <a:lnTo>
                    <a:pt x="2087434" y="4010014"/>
                  </a:lnTo>
                  <a:lnTo>
                    <a:pt x="2076648" y="4004616"/>
                  </a:lnTo>
                  <a:lnTo>
                    <a:pt x="2064910" y="3996679"/>
                  </a:lnTo>
                  <a:lnTo>
                    <a:pt x="2050318" y="3984931"/>
                  </a:lnTo>
                  <a:lnTo>
                    <a:pt x="2061421" y="3974454"/>
                  </a:lnTo>
                  <a:lnTo>
                    <a:pt x="2077600" y="3987154"/>
                  </a:lnTo>
                  <a:lnTo>
                    <a:pt x="2099806" y="3980486"/>
                  </a:lnTo>
                  <a:lnTo>
                    <a:pt x="2076648" y="3982709"/>
                  </a:lnTo>
                  <a:lnTo>
                    <a:pt x="2062690" y="3969056"/>
                  </a:lnTo>
                  <a:lnTo>
                    <a:pt x="2073159" y="3946831"/>
                  </a:lnTo>
                  <a:lnTo>
                    <a:pt x="2103296" y="3908414"/>
                  </a:lnTo>
                  <a:lnTo>
                    <a:pt x="2110275" y="3875076"/>
                  </a:lnTo>
                  <a:lnTo>
                    <a:pt x="2107103" y="3848406"/>
                  </a:lnTo>
                  <a:lnTo>
                    <a:pt x="2114082" y="3831896"/>
                  </a:lnTo>
                  <a:lnTo>
                    <a:pt x="2119475" y="3819196"/>
                  </a:lnTo>
                  <a:lnTo>
                    <a:pt x="2129944" y="3819196"/>
                  </a:lnTo>
                  <a:lnTo>
                    <a:pt x="2131213" y="3826181"/>
                  </a:lnTo>
                  <a:lnTo>
                    <a:pt x="2138509" y="3828403"/>
                  </a:lnTo>
                  <a:lnTo>
                    <a:pt x="2151199" y="3823958"/>
                  </a:lnTo>
                  <a:lnTo>
                    <a:pt x="2153419" y="3831578"/>
                  </a:lnTo>
                  <a:lnTo>
                    <a:pt x="2155640" y="3837293"/>
                  </a:lnTo>
                  <a:lnTo>
                    <a:pt x="2171502" y="3844913"/>
                  </a:lnTo>
                  <a:lnTo>
                    <a:pt x="2166426" y="3860789"/>
                  </a:lnTo>
                  <a:lnTo>
                    <a:pt x="2156909" y="3861741"/>
                  </a:lnTo>
                  <a:lnTo>
                    <a:pt x="2146440" y="3874441"/>
                  </a:lnTo>
                  <a:lnTo>
                    <a:pt x="2156909" y="3884284"/>
                  </a:lnTo>
                  <a:lnTo>
                    <a:pt x="2154688" y="3892221"/>
                  </a:lnTo>
                  <a:lnTo>
                    <a:pt x="2159447" y="3901746"/>
                  </a:lnTo>
                  <a:lnTo>
                    <a:pt x="2178481" y="3913176"/>
                  </a:lnTo>
                  <a:lnTo>
                    <a:pt x="2196563" y="3910954"/>
                  </a:lnTo>
                  <a:lnTo>
                    <a:pt x="2208935" y="3887776"/>
                  </a:lnTo>
                  <a:lnTo>
                    <a:pt x="2194343" y="3907779"/>
                  </a:lnTo>
                  <a:lnTo>
                    <a:pt x="2185777" y="3910954"/>
                  </a:lnTo>
                  <a:lnTo>
                    <a:pt x="2174357" y="3909366"/>
                  </a:lnTo>
                  <a:lnTo>
                    <a:pt x="2168329" y="3904921"/>
                  </a:lnTo>
                  <a:lnTo>
                    <a:pt x="2162302" y="3892221"/>
                  </a:lnTo>
                  <a:lnTo>
                    <a:pt x="2178164" y="3889046"/>
                  </a:lnTo>
                  <a:lnTo>
                    <a:pt x="2184508" y="3884919"/>
                  </a:lnTo>
                  <a:lnTo>
                    <a:pt x="2193074" y="3879521"/>
                  </a:lnTo>
                  <a:lnTo>
                    <a:pt x="2208935" y="3885871"/>
                  </a:lnTo>
                  <a:lnTo>
                    <a:pt x="2205763" y="3876981"/>
                  </a:lnTo>
                  <a:lnTo>
                    <a:pt x="2213694" y="3872854"/>
                  </a:lnTo>
                  <a:lnTo>
                    <a:pt x="2202591" y="3875394"/>
                  </a:lnTo>
                  <a:lnTo>
                    <a:pt x="2194025" y="3875394"/>
                  </a:lnTo>
                  <a:lnTo>
                    <a:pt x="2187681" y="3869044"/>
                  </a:lnTo>
                  <a:lnTo>
                    <a:pt x="2189584" y="3859519"/>
                  </a:lnTo>
                  <a:lnTo>
                    <a:pt x="2196880" y="3840151"/>
                  </a:lnTo>
                  <a:lnTo>
                    <a:pt x="2209570" y="3839198"/>
                  </a:lnTo>
                  <a:lnTo>
                    <a:pt x="2202273" y="3836023"/>
                  </a:lnTo>
                  <a:lnTo>
                    <a:pt x="2181970" y="3834118"/>
                  </a:lnTo>
                  <a:lnTo>
                    <a:pt x="2175626" y="3829038"/>
                  </a:lnTo>
                  <a:lnTo>
                    <a:pt x="2178798" y="3825863"/>
                  </a:lnTo>
                  <a:lnTo>
                    <a:pt x="2182605" y="3803638"/>
                  </a:lnTo>
                  <a:lnTo>
                    <a:pt x="2194977" y="3774111"/>
                  </a:lnTo>
                  <a:lnTo>
                    <a:pt x="2216866" y="3757918"/>
                  </a:lnTo>
                  <a:lnTo>
                    <a:pt x="2247638" y="3753473"/>
                  </a:lnTo>
                  <a:lnTo>
                    <a:pt x="2265721" y="3754426"/>
                  </a:lnTo>
                  <a:lnTo>
                    <a:pt x="2278410" y="3745853"/>
                  </a:lnTo>
                  <a:lnTo>
                    <a:pt x="2300299" y="3741726"/>
                  </a:lnTo>
                  <a:lnTo>
                    <a:pt x="2314258" y="3744266"/>
                  </a:lnTo>
                  <a:lnTo>
                    <a:pt x="2323775" y="3755061"/>
                  </a:lnTo>
                  <a:lnTo>
                    <a:pt x="2335830" y="3763316"/>
                  </a:lnTo>
                  <a:lnTo>
                    <a:pt x="2350422" y="3764268"/>
                  </a:lnTo>
                  <a:lnTo>
                    <a:pt x="2346298" y="3768396"/>
                  </a:lnTo>
                  <a:lnTo>
                    <a:pt x="2350740" y="3776016"/>
                  </a:lnTo>
                  <a:lnTo>
                    <a:pt x="2358988" y="3777603"/>
                  </a:lnTo>
                  <a:lnTo>
                    <a:pt x="2356026" y="3787144"/>
                  </a:lnTo>
                  <a:lnTo>
                    <a:pt x="2357058" y="3787213"/>
                  </a:lnTo>
                  <a:lnTo>
                    <a:pt x="2359897" y="3778078"/>
                  </a:lnTo>
                  <a:lnTo>
                    <a:pt x="2359579" y="3767923"/>
                  </a:lnTo>
                  <a:lnTo>
                    <a:pt x="2364975" y="3761577"/>
                  </a:lnTo>
                  <a:lnTo>
                    <a:pt x="2373544" y="3762211"/>
                  </a:lnTo>
                  <a:lnTo>
                    <a:pt x="2381796" y="3769510"/>
                  </a:lnTo>
                  <a:lnTo>
                    <a:pt x="2390683" y="3780299"/>
                  </a:lnTo>
                  <a:lnTo>
                    <a:pt x="2383066" y="3765384"/>
                  </a:lnTo>
                  <a:lnTo>
                    <a:pt x="2374496" y="3750787"/>
                  </a:lnTo>
                  <a:lnTo>
                    <a:pt x="2361801" y="3752057"/>
                  </a:lnTo>
                  <a:lnTo>
                    <a:pt x="2347836" y="3753961"/>
                  </a:lnTo>
                  <a:lnTo>
                    <a:pt x="2338315" y="3752374"/>
                  </a:lnTo>
                  <a:cubicBezTo>
                    <a:pt x="2337998" y="3746662"/>
                    <a:pt x="2337680" y="3740951"/>
                    <a:pt x="2337363" y="3735239"/>
                  </a:cubicBezTo>
                  <a:lnTo>
                    <a:pt x="2344662" y="3727940"/>
                  </a:lnTo>
                  <a:lnTo>
                    <a:pt x="2352279" y="3730161"/>
                  </a:lnTo>
                  <a:lnTo>
                    <a:pt x="2349740" y="3721593"/>
                  </a:lnTo>
                  <a:lnTo>
                    <a:pt x="2365610" y="3702554"/>
                  </a:lnTo>
                  <a:lnTo>
                    <a:pt x="2440512" y="3699698"/>
                  </a:lnTo>
                  <a:lnTo>
                    <a:pt x="2436386" y="3709218"/>
                  </a:lnTo>
                  <a:lnTo>
                    <a:pt x="2444321" y="3743806"/>
                  </a:lnTo>
                  <a:lnTo>
                    <a:pt x="2460190" y="3745710"/>
                  </a:lnTo>
                  <a:lnTo>
                    <a:pt x="2466537" y="3736508"/>
                  </a:lnTo>
                  <a:lnTo>
                    <a:pt x="2452572" y="3724767"/>
                  </a:lnTo>
                  <a:lnTo>
                    <a:pt x="2453525" y="3717468"/>
                  </a:lnTo>
                  <a:lnTo>
                    <a:pt x="2470346" y="3721593"/>
                  </a:lnTo>
                  <a:lnTo>
                    <a:pt x="2480185" y="3738094"/>
                  </a:lnTo>
                  <a:lnTo>
                    <a:pt x="2479233" y="3745710"/>
                  </a:lnTo>
                  <a:lnTo>
                    <a:pt x="2487802" y="3738094"/>
                  </a:lnTo>
                  <a:lnTo>
                    <a:pt x="2478915" y="3729844"/>
                  </a:lnTo>
                  <a:lnTo>
                    <a:pt x="2472568" y="3708900"/>
                  </a:lnTo>
                  <a:lnTo>
                    <a:pt x="2476376" y="3689861"/>
                  </a:lnTo>
                  <a:lnTo>
                    <a:pt x="2492245" y="3674947"/>
                  </a:lnTo>
                  <a:lnTo>
                    <a:pt x="2527157" y="3678754"/>
                  </a:lnTo>
                  <a:lnTo>
                    <a:pt x="2553818" y="3681610"/>
                  </a:lnTo>
                  <a:lnTo>
                    <a:pt x="2572861" y="3699698"/>
                  </a:lnTo>
                  <a:lnTo>
                    <a:pt x="2597299" y="3730161"/>
                  </a:lnTo>
                  <a:lnTo>
                    <a:pt x="2620785" y="3733017"/>
                  </a:lnTo>
                  <a:lnTo>
                    <a:pt x="2598251" y="3722228"/>
                  </a:lnTo>
                  <a:lnTo>
                    <a:pt x="2585873" y="3712391"/>
                  </a:lnTo>
                  <a:cubicBezTo>
                    <a:pt x="2585767" y="3706996"/>
                    <a:pt x="2585662" y="3701602"/>
                    <a:pt x="2585556" y="3696207"/>
                  </a:cubicBezTo>
                  <a:lnTo>
                    <a:pt x="2573495" y="3681610"/>
                  </a:lnTo>
                  <a:lnTo>
                    <a:pt x="2558896" y="3676216"/>
                  </a:lnTo>
                  <a:lnTo>
                    <a:pt x="2536362" y="3671456"/>
                  </a:lnTo>
                  <a:lnTo>
                    <a:pt x="2510971" y="3660032"/>
                  </a:lnTo>
                  <a:cubicBezTo>
                    <a:pt x="2511288" y="3655484"/>
                    <a:pt x="2511606" y="3650935"/>
                    <a:pt x="2511923" y="3646387"/>
                  </a:cubicBezTo>
                  <a:lnTo>
                    <a:pt x="2514145" y="3643214"/>
                  </a:lnTo>
                  <a:lnTo>
                    <a:pt x="2525888" y="3649560"/>
                  </a:lnTo>
                  <a:lnTo>
                    <a:pt x="2529062" y="3643214"/>
                  </a:lnTo>
                  <a:lnTo>
                    <a:pt x="2531283" y="3637819"/>
                  </a:lnTo>
                  <a:lnTo>
                    <a:pt x="2508749" y="3625444"/>
                  </a:lnTo>
                  <a:lnTo>
                    <a:pt x="2505258" y="3612751"/>
                  </a:lnTo>
                  <a:lnTo>
                    <a:pt x="2520175" y="3598788"/>
                  </a:lnTo>
                  <a:lnTo>
                    <a:pt x="2511606" y="3590538"/>
                  </a:lnTo>
                  <a:lnTo>
                    <a:pt x="2508432" y="3597836"/>
                  </a:lnTo>
                  <a:lnTo>
                    <a:pt x="2497006" y="3601010"/>
                  </a:lnTo>
                  <a:lnTo>
                    <a:pt x="2493832" y="3589586"/>
                  </a:lnTo>
                  <a:lnTo>
                    <a:pt x="2500815" y="3580066"/>
                  </a:lnTo>
                  <a:lnTo>
                    <a:pt x="2511288" y="3576893"/>
                  </a:lnTo>
                  <a:lnTo>
                    <a:pt x="2523031" y="3577527"/>
                  </a:lnTo>
                  <a:lnTo>
                    <a:pt x="2529379" y="3564834"/>
                  </a:lnTo>
                  <a:lnTo>
                    <a:pt x="2518906" y="3556901"/>
                  </a:lnTo>
                  <a:lnTo>
                    <a:pt x="2506845" y="3545160"/>
                  </a:lnTo>
                  <a:lnTo>
                    <a:pt x="2505575" y="3535958"/>
                  </a:lnTo>
                  <a:lnTo>
                    <a:pt x="2500497" y="3524217"/>
                  </a:lnTo>
                  <a:lnTo>
                    <a:pt x="2492880" y="3516918"/>
                  </a:lnTo>
                  <a:lnTo>
                    <a:pt x="2480185" y="3519457"/>
                  </a:lnTo>
                  <a:lnTo>
                    <a:pt x="2466537" y="3513110"/>
                  </a:lnTo>
                  <a:lnTo>
                    <a:pt x="2464316" y="3524534"/>
                  </a:lnTo>
                  <a:lnTo>
                    <a:pt x="2462094" y="3527707"/>
                  </a:lnTo>
                  <a:lnTo>
                    <a:pt x="2458920" y="3516283"/>
                  </a:lnTo>
                  <a:lnTo>
                    <a:pt x="2458920" y="3499148"/>
                  </a:lnTo>
                  <a:lnTo>
                    <a:pt x="2463046" y="3484551"/>
                  </a:lnTo>
                  <a:lnTo>
                    <a:pt x="2469394" y="3486455"/>
                  </a:lnTo>
                  <a:lnTo>
                    <a:pt x="2469394" y="3493753"/>
                  </a:lnTo>
                  <a:lnTo>
                    <a:pt x="2471615" y="3505494"/>
                  </a:lnTo>
                  <a:lnTo>
                    <a:pt x="2482406" y="3516283"/>
                  </a:lnTo>
                  <a:lnTo>
                    <a:pt x="2489706" y="3512476"/>
                  </a:lnTo>
                  <a:lnTo>
                    <a:pt x="2501882" y="3508519"/>
                  </a:lnTo>
                  <a:lnTo>
                    <a:pt x="2502823" y="3499157"/>
                  </a:lnTo>
                  <a:lnTo>
                    <a:pt x="2495167" y="3475027"/>
                  </a:lnTo>
                  <a:lnTo>
                    <a:pt x="2497081" y="3463279"/>
                  </a:lnTo>
                  <a:lnTo>
                    <a:pt x="2493891" y="3442642"/>
                  </a:lnTo>
                  <a:lnTo>
                    <a:pt x="2491339" y="3419147"/>
                  </a:lnTo>
                  <a:lnTo>
                    <a:pt x="2484002" y="3408034"/>
                  </a:lnTo>
                  <a:lnTo>
                    <a:pt x="2470923" y="3409939"/>
                  </a:lnTo>
                  <a:lnTo>
                    <a:pt x="2464543" y="3399462"/>
                  </a:lnTo>
                  <a:lnTo>
                    <a:pt x="2464543" y="3381682"/>
                  </a:lnTo>
                  <a:lnTo>
                    <a:pt x="2453059" y="3384857"/>
                  </a:lnTo>
                  <a:lnTo>
                    <a:pt x="2457206" y="3396604"/>
                  </a:lnTo>
                  <a:lnTo>
                    <a:pt x="2447636" y="3398827"/>
                  </a:lnTo>
                  <a:lnTo>
                    <a:pt x="2433600" y="3383904"/>
                  </a:lnTo>
                  <a:lnTo>
                    <a:pt x="2437109" y="3371523"/>
                  </a:lnTo>
                  <a:cubicBezTo>
                    <a:pt x="2437534" y="3355965"/>
                    <a:pt x="2437960" y="3340408"/>
                    <a:pt x="2438385" y="3324850"/>
                  </a:cubicBezTo>
                  <a:lnTo>
                    <a:pt x="2441575" y="3324850"/>
                  </a:lnTo>
                  <a:lnTo>
                    <a:pt x="2439661" y="3347075"/>
                  </a:lnTo>
                  <a:lnTo>
                    <a:pt x="2450507" y="3352472"/>
                  </a:lnTo>
                  <a:lnTo>
                    <a:pt x="2456887" y="3340725"/>
                  </a:lnTo>
                  <a:lnTo>
                    <a:pt x="2455292" y="3322627"/>
                  </a:lnTo>
                  <a:lnTo>
                    <a:pt x="2450188" y="3306117"/>
                  </a:lnTo>
                  <a:lnTo>
                    <a:pt x="2440618" y="3309292"/>
                  </a:lnTo>
                  <a:cubicBezTo>
                    <a:pt x="2440086" y="3293417"/>
                    <a:pt x="2439555" y="3277542"/>
                    <a:pt x="2439023" y="3261667"/>
                  </a:cubicBezTo>
                  <a:lnTo>
                    <a:pt x="2444446" y="3273097"/>
                  </a:lnTo>
                  <a:lnTo>
                    <a:pt x="2445403" y="3257540"/>
                  </a:lnTo>
                  <a:lnTo>
                    <a:pt x="2440937" y="3252143"/>
                  </a:lnTo>
                  <a:lnTo>
                    <a:pt x="2436471" y="3223884"/>
                  </a:lnTo>
                  <a:lnTo>
                    <a:pt x="2445722" y="3200706"/>
                  </a:lnTo>
                  <a:lnTo>
                    <a:pt x="2451145" y="3205469"/>
                  </a:lnTo>
                  <a:lnTo>
                    <a:pt x="2451145" y="3214042"/>
                  </a:lnTo>
                  <a:lnTo>
                    <a:pt x="2462310" y="3226742"/>
                  </a:lnTo>
                  <a:lnTo>
                    <a:pt x="2471880" y="3225789"/>
                  </a:lnTo>
                  <a:lnTo>
                    <a:pt x="2486235" y="3229599"/>
                  </a:lnTo>
                  <a:lnTo>
                    <a:pt x="2495167" y="3247697"/>
                  </a:lnTo>
                  <a:cubicBezTo>
                    <a:pt x="2495380" y="3241982"/>
                    <a:pt x="2495592" y="3236267"/>
                    <a:pt x="2495805" y="3230552"/>
                  </a:cubicBezTo>
                  <a:lnTo>
                    <a:pt x="2503461" y="3227377"/>
                  </a:lnTo>
                  <a:lnTo>
                    <a:pt x="2498038" y="3224202"/>
                  </a:lnTo>
                  <a:lnTo>
                    <a:pt x="2497081" y="3209597"/>
                  </a:lnTo>
                  <a:lnTo>
                    <a:pt x="2510479" y="3195626"/>
                  </a:lnTo>
                  <a:lnTo>
                    <a:pt x="2524515" y="3189277"/>
                  </a:lnTo>
                  <a:lnTo>
                    <a:pt x="2530895" y="3199754"/>
                  </a:lnTo>
                  <a:cubicBezTo>
                    <a:pt x="2531001" y="3205363"/>
                    <a:pt x="2531108" y="3210973"/>
                    <a:pt x="2531214" y="3216582"/>
                  </a:cubicBezTo>
                  <a:lnTo>
                    <a:pt x="2549397" y="3227059"/>
                  </a:lnTo>
                  <a:lnTo>
                    <a:pt x="2554182" y="3207056"/>
                  </a:lnTo>
                  <a:lnTo>
                    <a:pt x="2545569" y="3199436"/>
                  </a:lnTo>
                  <a:lnTo>
                    <a:pt x="2539189" y="3199436"/>
                  </a:lnTo>
                  <a:lnTo>
                    <a:pt x="2544612" y="3188959"/>
                  </a:lnTo>
                  <a:lnTo>
                    <a:pt x="2540465" y="3176577"/>
                  </a:lnTo>
                  <a:lnTo>
                    <a:pt x="2545250" y="3157527"/>
                  </a:lnTo>
                  <a:lnTo>
                    <a:pt x="2561200" y="3153082"/>
                  </a:lnTo>
                  <a:lnTo>
                    <a:pt x="2580659" y="3158162"/>
                  </a:lnTo>
                  <a:lnTo>
                    <a:pt x="2591824" y="3147684"/>
                  </a:lnTo>
                  <a:lnTo>
                    <a:pt x="2614474" y="3143239"/>
                  </a:lnTo>
                  <a:lnTo>
                    <a:pt x="2634571" y="3153399"/>
                  </a:lnTo>
                  <a:lnTo>
                    <a:pt x="2636804" y="3161972"/>
                  </a:lnTo>
                  <a:cubicBezTo>
                    <a:pt x="2636910" y="3170015"/>
                    <a:pt x="2637017" y="3178059"/>
                    <a:pt x="2637123" y="3186102"/>
                  </a:cubicBezTo>
                  <a:lnTo>
                    <a:pt x="2642546" y="3190229"/>
                  </a:lnTo>
                  <a:lnTo>
                    <a:pt x="2643503" y="3202929"/>
                  </a:lnTo>
                  <a:lnTo>
                    <a:pt x="2633295" y="3206421"/>
                  </a:lnTo>
                  <a:lnTo>
                    <a:pt x="2625639" y="3209597"/>
                  </a:lnTo>
                  <a:lnTo>
                    <a:pt x="2625639" y="3221027"/>
                  </a:lnTo>
                  <a:lnTo>
                    <a:pt x="2643822" y="3208326"/>
                  </a:lnTo>
                  <a:lnTo>
                    <a:pt x="2646055" y="3214359"/>
                  </a:lnTo>
                  <a:lnTo>
                    <a:pt x="2637442" y="3225154"/>
                  </a:lnTo>
                  <a:lnTo>
                    <a:pt x="2633614" y="3228329"/>
                  </a:lnTo>
                  <a:lnTo>
                    <a:pt x="2630424" y="3230870"/>
                  </a:lnTo>
                  <a:lnTo>
                    <a:pt x="2627872" y="3233410"/>
                  </a:lnTo>
                  <a:lnTo>
                    <a:pt x="2626277" y="3236584"/>
                  </a:lnTo>
                  <a:lnTo>
                    <a:pt x="2625001" y="3240712"/>
                  </a:lnTo>
                  <a:lnTo>
                    <a:pt x="2624044" y="3245157"/>
                  </a:lnTo>
                  <a:lnTo>
                    <a:pt x="2634571" y="3241029"/>
                  </a:lnTo>
                  <a:lnTo>
                    <a:pt x="2644779" y="3229282"/>
                  </a:lnTo>
                  <a:lnTo>
                    <a:pt x="2660729" y="3233410"/>
                  </a:lnTo>
                  <a:lnTo>
                    <a:pt x="2673808" y="3229917"/>
                  </a:lnTo>
                  <a:lnTo>
                    <a:pt x="2689758" y="3226742"/>
                  </a:lnTo>
                  <a:lnTo>
                    <a:pt x="2703475" y="3244522"/>
                  </a:lnTo>
                  <a:lnTo>
                    <a:pt x="2699647" y="3276273"/>
                  </a:lnTo>
                  <a:lnTo>
                    <a:pt x="2684654" y="3287068"/>
                  </a:lnTo>
                  <a:lnTo>
                    <a:pt x="2683059" y="3296592"/>
                  </a:lnTo>
                  <a:lnTo>
                    <a:pt x="2678593" y="3295322"/>
                  </a:lnTo>
                  <a:lnTo>
                    <a:pt x="2677317" y="3280400"/>
                  </a:lnTo>
                  <a:lnTo>
                    <a:pt x="2665514" y="3281669"/>
                  </a:lnTo>
                  <a:lnTo>
                    <a:pt x="2650840" y="3297862"/>
                  </a:lnTo>
                  <a:lnTo>
                    <a:pt x="2653711" y="3273415"/>
                  </a:lnTo>
                  <a:lnTo>
                    <a:pt x="2643184" y="3281035"/>
                  </a:lnTo>
                  <a:lnTo>
                    <a:pt x="2637123" y="3292465"/>
                  </a:lnTo>
                  <a:lnTo>
                    <a:pt x="2631700" y="3308340"/>
                  </a:lnTo>
                  <a:lnTo>
                    <a:pt x="2642546" y="3317547"/>
                  </a:lnTo>
                  <a:lnTo>
                    <a:pt x="2641589" y="3329295"/>
                  </a:lnTo>
                  <a:lnTo>
                    <a:pt x="2633295" y="3341995"/>
                  </a:lnTo>
                  <a:lnTo>
                    <a:pt x="2611922" y="3326437"/>
                  </a:lnTo>
                  <a:lnTo>
                    <a:pt x="2610646" y="3332788"/>
                  </a:lnTo>
                  <a:lnTo>
                    <a:pt x="2600118" y="3338185"/>
                  </a:lnTo>
                  <a:lnTo>
                    <a:pt x="2613836" y="3345487"/>
                  </a:lnTo>
                  <a:lnTo>
                    <a:pt x="2623406" y="3351521"/>
                  </a:lnTo>
                  <a:lnTo>
                    <a:pt x="2619578" y="3361362"/>
                  </a:lnTo>
                  <a:lnTo>
                    <a:pt x="2601394" y="3364538"/>
                  </a:lnTo>
                  <a:lnTo>
                    <a:pt x="2589910" y="3350885"/>
                  </a:lnTo>
                  <a:lnTo>
                    <a:pt x="2585444" y="3365808"/>
                  </a:lnTo>
                  <a:lnTo>
                    <a:pt x="2574917" y="3368983"/>
                  </a:lnTo>
                  <a:lnTo>
                    <a:pt x="2595014" y="3377237"/>
                  </a:lnTo>
                  <a:lnTo>
                    <a:pt x="2582573" y="3389937"/>
                  </a:lnTo>
                  <a:lnTo>
                    <a:pt x="2569813" y="3402954"/>
                  </a:lnTo>
                  <a:lnTo>
                    <a:pt x="2585763" y="3402637"/>
                  </a:lnTo>
                  <a:lnTo>
                    <a:pt x="2588953" y="3413114"/>
                  </a:lnTo>
                  <a:lnTo>
                    <a:pt x="2577788" y="3423909"/>
                  </a:lnTo>
                  <a:lnTo>
                    <a:pt x="2575874" y="3453119"/>
                  </a:lnTo>
                  <a:lnTo>
                    <a:pt x="2562157" y="3465819"/>
                  </a:lnTo>
                  <a:lnTo>
                    <a:pt x="2563114" y="3482964"/>
                  </a:lnTo>
                  <a:lnTo>
                    <a:pt x="2585444" y="3482964"/>
                  </a:lnTo>
                  <a:lnTo>
                    <a:pt x="2587996" y="3499474"/>
                  </a:lnTo>
                  <a:lnTo>
                    <a:pt x="2580659" y="3508999"/>
                  </a:lnTo>
                  <a:lnTo>
                    <a:pt x="2566623" y="3502967"/>
                  </a:lnTo>
                  <a:lnTo>
                    <a:pt x="2560243" y="3513762"/>
                  </a:lnTo>
                  <a:lnTo>
                    <a:pt x="2567491" y="3516467"/>
                  </a:lnTo>
                  <a:lnTo>
                    <a:pt x="2568100" y="3516283"/>
                  </a:lnTo>
                  <a:lnTo>
                    <a:pt x="2562070" y="3526755"/>
                  </a:lnTo>
                  <a:lnTo>
                    <a:pt x="2582699" y="3515014"/>
                  </a:lnTo>
                  <a:lnTo>
                    <a:pt x="2599838" y="3521043"/>
                  </a:lnTo>
                  <a:lnTo>
                    <a:pt x="2608407" y="3520091"/>
                  </a:lnTo>
                  <a:lnTo>
                    <a:pt x="2614755" y="3530563"/>
                  </a:lnTo>
                  <a:lnTo>
                    <a:pt x="2615707" y="3540083"/>
                  </a:lnTo>
                  <a:lnTo>
                    <a:pt x="2613803" y="3551507"/>
                  </a:lnTo>
                  <a:lnTo>
                    <a:pt x="2601108" y="3567373"/>
                  </a:lnTo>
                  <a:lnTo>
                    <a:pt x="2625546" y="3572768"/>
                  </a:lnTo>
                  <a:lnTo>
                    <a:pt x="2632211" y="3589268"/>
                  </a:lnTo>
                  <a:lnTo>
                    <a:pt x="2641415" y="3572450"/>
                  </a:lnTo>
                  <a:lnTo>
                    <a:pt x="2656332" y="3581970"/>
                  </a:lnTo>
                  <a:lnTo>
                    <a:pt x="2676645" y="3598471"/>
                  </a:lnTo>
                  <a:lnTo>
                    <a:pt x="2687118" y="3589903"/>
                  </a:lnTo>
                  <a:lnTo>
                    <a:pt x="2716952" y="3583239"/>
                  </a:lnTo>
                  <a:lnTo>
                    <a:pt x="2718857" y="3591807"/>
                  </a:lnTo>
                  <a:lnTo>
                    <a:pt x="2705527" y="3618462"/>
                  </a:lnTo>
                  <a:lnTo>
                    <a:pt x="2698227" y="3624809"/>
                  </a:lnTo>
                  <a:lnTo>
                    <a:pt x="2683310" y="3633059"/>
                  </a:lnTo>
                  <a:lnTo>
                    <a:pt x="2687753" y="3662571"/>
                  </a:lnTo>
                  <a:lnTo>
                    <a:pt x="2695370" y="3664792"/>
                  </a:lnTo>
                  <a:lnTo>
                    <a:pt x="2708066" y="3651782"/>
                  </a:lnTo>
                  <a:lnTo>
                    <a:pt x="2732187" y="3647339"/>
                  </a:lnTo>
                  <a:lnTo>
                    <a:pt x="2758530" y="3660032"/>
                  </a:lnTo>
                  <a:lnTo>
                    <a:pt x="2754404" y="3641945"/>
                  </a:lnTo>
                  <a:lnTo>
                    <a:pt x="2768051" y="3643214"/>
                  </a:lnTo>
                  <a:cubicBezTo>
                    <a:pt x="2768263" y="3639300"/>
                    <a:pt x="2768474" y="3635387"/>
                    <a:pt x="2768686" y="3631473"/>
                  </a:cubicBezTo>
                  <a:lnTo>
                    <a:pt x="2805820" y="3609895"/>
                  </a:lnTo>
                  <a:lnTo>
                    <a:pt x="2817563" y="3614020"/>
                  </a:lnTo>
                  <a:lnTo>
                    <a:pt x="2814389" y="3622588"/>
                  </a:lnTo>
                  <a:lnTo>
                    <a:pt x="2828989" y="3614020"/>
                  </a:lnTo>
                  <a:lnTo>
                    <a:pt x="2832162" y="3598154"/>
                  </a:lnTo>
                  <a:lnTo>
                    <a:pt x="2850888" y="3576893"/>
                  </a:lnTo>
                  <a:lnTo>
                    <a:pt x="2881674" y="3576575"/>
                  </a:lnTo>
                  <a:lnTo>
                    <a:pt x="2881674" y="3581970"/>
                  </a:lnTo>
                  <a:lnTo>
                    <a:pt x="2859457" y="3581335"/>
                  </a:lnTo>
                  <a:lnTo>
                    <a:pt x="2855331" y="3595615"/>
                  </a:lnTo>
                  <a:lnTo>
                    <a:pt x="2845810" y="3601010"/>
                  </a:lnTo>
                  <a:lnTo>
                    <a:pt x="2847079" y="3608308"/>
                  </a:lnTo>
                  <a:lnTo>
                    <a:pt x="2854379" y="3613703"/>
                  </a:lnTo>
                  <a:lnTo>
                    <a:pt x="2871518" y="3593711"/>
                  </a:lnTo>
                  <a:lnTo>
                    <a:pt x="2890243" y="3590538"/>
                  </a:lnTo>
                  <a:lnTo>
                    <a:pt x="2893417" y="3582922"/>
                  </a:lnTo>
                  <a:lnTo>
                    <a:pt x="2899765" y="3580383"/>
                  </a:lnTo>
                  <a:lnTo>
                    <a:pt x="2913412" y="3595298"/>
                  </a:lnTo>
                  <a:lnTo>
                    <a:pt x="2926425" y="3613068"/>
                  </a:lnTo>
                  <a:lnTo>
                    <a:pt x="2931821" y="3619414"/>
                  </a:lnTo>
                  <a:lnTo>
                    <a:pt x="2941342" y="3618462"/>
                  </a:lnTo>
                  <a:lnTo>
                    <a:pt x="2949911" y="3630838"/>
                  </a:lnTo>
                  <a:lnTo>
                    <a:pt x="2953085" y="3623222"/>
                  </a:lnTo>
                  <a:lnTo>
                    <a:pt x="2964828" y="3624492"/>
                  </a:lnTo>
                  <a:lnTo>
                    <a:pt x="2968954" y="3637185"/>
                  </a:lnTo>
                  <a:lnTo>
                    <a:pt x="2976572" y="3640041"/>
                  </a:lnTo>
                  <a:lnTo>
                    <a:pt x="2969907" y="3643214"/>
                  </a:lnTo>
                  <a:lnTo>
                    <a:pt x="2980698" y="3654638"/>
                  </a:lnTo>
                  <a:lnTo>
                    <a:pt x="2976572" y="3663205"/>
                  </a:lnTo>
                  <a:lnTo>
                    <a:pt x="2967368" y="3668600"/>
                  </a:lnTo>
                  <a:lnTo>
                    <a:pt x="2996884" y="3682880"/>
                  </a:lnTo>
                  <a:lnTo>
                    <a:pt x="3010849" y="3681928"/>
                  </a:lnTo>
                  <a:lnTo>
                    <a:pt x="3020370" y="3682562"/>
                  </a:lnTo>
                  <a:lnTo>
                    <a:pt x="3025449" y="3695255"/>
                  </a:lnTo>
                  <a:lnTo>
                    <a:pt x="3034018" y="3687957"/>
                  </a:lnTo>
                  <a:lnTo>
                    <a:pt x="3042587" y="3696525"/>
                  </a:lnTo>
                  <a:lnTo>
                    <a:pt x="3047983" y="3697477"/>
                  </a:lnTo>
                  <a:cubicBezTo>
                    <a:pt x="3048927" y="3697626"/>
                    <a:pt x="3047415" y="3699228"/>
                    <a:pt x="3048253" y="3697418"/>
                  </a:cubicBezTo>
                  <a:lnTo>
                    <a:pt x="3053010" y="3686615"/>
                  </a:lnTo>
                  <a:lnTo>
                    <a:pt x="3058403" y="3678990"/>
                  </a:lnTo>
                  <a:lnTo>
                    <a:pt x="3051107" y="3676130"/>
                  </a:lnTo>
                  <a:lnTo>
                    <a:pt x="3044446" y="3662468"/>
                  </a:lnTo>
                  <a:lnTo>
                    <a:pt x="3053010" y="3651665"/>
                  </a:lnTo>
                  <a:lnTo>
                    <a:pt x="3065698" y="3656113"/>
                  </a:lnTo>
                  <a:lnTo>
                    <a:pt x="3076165" y="3645310"/>
                  </a:lnTo>
                  <a:lnTo>
                    <a:pt x="3086632" y="3630695"/>
                  </a:lnTo>
                  <a:lnTo>
                    <a:pt x="3141504" y="3610996"/>
                  </a:lnTo>
                  <a:lnTo>
                    <a:pt x="3188765" y="3602099"/>
                  </a:lnTo>
                  <a:lnTo>
                    <a:pt x="3213822" y="3577316"/>
                  </a:lnTo>
                  <a:lnTo>
                    <a:pt x="3238880" y="3549991"/>
                  </a:lnTo>
                  <a:lnTo>
                    <a:pt x="3272818" y="3544590"/>
                  </a:lnTo>
                  <a:lnTo>
                    <a:pt x="3302317" y="3522031"/>
                  </a:lnTo>
                  <a:lnTo>
                    <a:pt x="3339110" y="3514088"/>
                  </a:lnTo>
                  <a:lnTo>
                    <a:pt x="3386687" y="3502014"/>
                  </a:lnTo>
                  <a:lnTo>
                    <a:pt x="3430776" y="3504873"/>
                  </a:lnTo>
                  <a:lnTo>
                    <a:pt x="3456785" y="3522666"/>
                  </a:lnTo>
                  <a:lnTo>
                    <a:pt x="3463129" y="3542683"/>
                  </a:lnTo>
                  <a:lnTo>
                    <a:pt x="3461860" y="3548085"/>
                  </a:lnTo>
                  <a:lnTo>
                    <a:pt x="3456785" y="3538553"/>
                  </a:lnTo>
                  <a:lnTo>
                    <a:pt x="3446001" y="3522031"/>
                  </a:lnTo>
                  <a:lnTo>
                    <a:pt x="3437754" y="3516629"/>
                  </a:lnTo>
                  <a:lnTo>
                    <a:pt x="3427921" y="3526161"/>
                  </a:lnTo>
                  <a:lnTo>
                    <a:pt x="3431093" y="3542048"/>
                  </a:lnTo>
                  <a:lnTo>
                    <a:pt x="3434899" y="3563971"/>
                  </a:lnTo>
                  <a:lnTo>
                    <a:pt x="3458054" y="3574139"/>
                  </a:lnTo>
                  <a:lnTo>
                    <a:pt x="3465666" y="3582718"/>
                  </a:lnTo>
                  <a:lnTo>
                    <a:pt x="3486600" y="3581447"/>
                  </a:lnTo>
                  <a:lnTo>
                    <a:pt x="3509120" y="3573821"/>
                  </a:lnTo>
                  <a:lnTo>
                    <a:pt x="3545596" y="3546178"/>
                  </a:lnTo>
                  <a:lnTo>
                    <a:pt x="3551623" y="3527115"/>
                  </a:lnTo>
                  <a:lnTo>
                    <a:pt x="3556063" y="3529339"/>
                  </a:lnTo>
                  <a:lnTo>
                    <a:pt x="3553843" y="3545861"/>
                  </a:lnTo>
                  <a:lnTo>
                    <a:pt x="3537350" y="3563018"/>
                  </a:lnTo>
                  <a:lnTo>
                    <a:pt x="3512292" y="3580176"/>
                  </a:lnTo>
                  <a:lnTo>
                    <a:pt x="3500556" y="3581447"/>
                  </a:lnTo>
                  <a:lnTo>
                    <a:pt x="3506900" y="3602099"/>
                  </a:lnTo>
                  <a:lnTo>
                    <a:pt x="3515464" y="3595744"/>
                  </a:lnTo>
                  <a:lnTo>
                    <a:pt x="3533226" y="3583035"/>
                  </a:lnTo>
                  <a:lnTo>
                    <a:pt x="3547817" y="3570008"/>
                  </a:lnTo>
                  <a:lnTo>
                    <a:pt x="3548486" y="3570035"/>
                  </a:lnTo>
                  <a:lnTo>
                    <a:pt x="3560714" y="3555040"/>
                  </a:lnTo>
                  <a:lnTo>
                    <a:pt x="3566741" y="3539165"/>
                  </a:lnTo>
                  <a:lnTo>
                    <a:pt x="3585771" y="3539165"/>
                  </a:lnTo>
                  <a:lnTo>
                    <a:pt x="3609241" y="3538847"/>
                  </a:lnTo>
                  <a:lnTo>
                    <a:pt x="3606704" y="3518845"/>
                  </a:lnTo>
                  <a:lnTo>
                    <a:pt x="3596555" y="3527417"/>
                  </a:lnTo>
                  <a:lnTo>
                    <a:pt x="3585771" y="3521067"/>
                  </a:lnTo>
                  <a:lnTo>
                    <a:pt x="3578159" y="3514717"/>
                  </a:lnTo>
                  <a:lnTo>
                    <a:pt x="3562617" y="3528370"/>
                  </a:lnTo>
                  <a:lnTo>
                    <a:pt x="3556274" y="3522655"/>
                  </a:lnTo>
                  <a:lnTo>
                    <a:pt x="3566424" y="3510907"/>
                  </a:lnTo>
                  <a:lnTo>
                    <a:pt x="3567375" y="3495032"/>
                  </a:lnTo>
                  <a:lnTo>
                    <a:pt x="3567375" y="3487412"/>
                  </a:lnTo>
                  <a:lnTo>
                    <a:pt x="3575939" y="3481062"/>
                  </a:lnTo>
                  <a:lnTo>
                    <a:pt x="3586722" y="3486460"/>
                  </a:lnTo>
                  <a:lnTo>
                    <a:pt x="3611779" y="3480745"/>
                  </a:lnTo>
                  <a:lnTo>
                    <a:pt x="3634932" y="3463917"/>
                  </a:lnTo>
                  <a:lnTo>
                    <a:pt x="3654914" y="3438200"/>
                  </a:lnTo>
                  <a:lnTo>
                    <a:pt x="3667283" y="3406449"/>
                  </a:lnTo>
                  <a:lnTo>
                    <a:pt x="3670138" y="3375969"/>
                  </a:lnTo>
                  <a:lnTo>
                    <a:pt x="3668869" y="3359142"/>
                  </a:lnTo>
                  <a:lnTo>
                    <a:pt x="3678384" y="3375969"/>
                  </a:lnTo>
                  <a:lnTo>
                    <a:pt x="3674578" y="3399147"/>
                  </a:lnTo>
                  <a:lnTo>
                    <a:pt x="3669186" y="3428675"/>
                  </a:lnTo>
                  <a:lnTo>
                    <a:pt x="3653645" y="3454392"/>
                  </a:lnTo>
                  <a:lnTo>
                    <a:pt x="3630809" y="3477570"/>
                  </a:lnTo>
                  <a:lnTo>
                    <a:pt x="3645716" y="3486777"/>
                  </a:lnTo>
                  <a:lnTo>
                    <a:pt x="3655231" y="3484555"/>
                  </a:lnTo>
                  <a:lnTo>
                    <a:pt x="3666966" y="3492810"/>
                  </a:lnTo>
                  <a:lnTo>
                    <a:pt x="3674261" y="3493762"/>
                  </a:lnTo>
                  <a:lnTo>
                    <a:pt x="3685996" y="3483285"/>
                  </a:lnTo>
                  <a:cubicBezTo>
                    <a:pt x="3685890" y="3468892"/>
                    <a:pt x="3685785" y="3454498"/>
                    <a:pt x="3685679" y="3440105"/>
                  </a:cubicBezTo>
                  <a:lnTo>
                    <a:pt x="3704392" y="3434707"/>
                  </a:lnTo>
                  <a:lnTo>
                    <a:pt x="3704870" y="3434453"/>
                  </a:lnTo>
                  <a:lnTo>
                    <a:pt x="3687725" y="3417674"/>
                  </a:lnTo>
                  <a:lnTo>
                    <a:pt x="3695980" y="3386333"/>
                  </a:lnTo>
                  <a:lnTo>
                    <a:pt x="3693757" y="3363862"/>
                  </a:lnTo>
                  <a:lnTo>
                    <a:pt x="3677565" y="3340116"/>
                  </a:lnTo>
                  <a:lnTo>
                    <a:pt x="3675025" y="3289461"/>
                  </a:lnTo>
                  <a:lnTo>
                    <a:pt x="3674090" y="3289477"/>
                  </a:lnTo>
                  <a:lnTo>
                    <a:pt x="3655659" y="3250015"/>
                  </a:lnTo>
                  <a:cubicBezTo>
                    <a:pt x="3655235" y="3234845"/>
                    <a:pt x="3654812" y="3219675"/>
                    <a:pt x="3654388" y="3204505"/>
                  </a:cubicBezTo>
                  <a:lnTo>
                    <a:pt x="3668688" y="3170454"/>
                  </a:lnTo>
                  <a:lnTo>
                    <a:pt x="3696652" y="3126857"/>
                  </a:lnTo>
                  <a:lnTo>
                    <a:pt x="3697606" y="3085805"/>
                  </a:lnTo>
                  <a:lnTo>
                    <a:pt x="3709046" y="3063529"/>
                  </a:lnTo>
                  <a:lnTo>
                    <a:pt x="3745590" y="3029479"/>
                  </a:lnTo>
                  <a:lnTo>
                    <a:pt x="3771013" y="3028842"/>
                  </a:lnTo>
                  <a:lnTo>
                    <a:pt x="3796753" y="3017386"/>
                  </a:lnTo>
                  <a:lnTo>
                    <a:pt x="3810100" y="3007203"/>
                  </a:lnTo>
                  <a:lnTo>
                    <a:pt x="3815502" y="3012612"/>
                  </a:lnTo>
                  <a:cubicBezTo>
                    <a:pt x="3815926" y="3019401"/>
                    <a:pt x="3816349" y="3026190"/>
                    <a:pt x="3816773" y="3032979"/>
                  </a:cubicBezTo>
                  <a:lnTo>
                    <a:pt x="3826307" y="3045390"/>
                  </a:lnTo>
                  <a:lnTo>
                    <a:pt x="3859673" y="3073712"/>
                  </a:lnTo>
                  <a:lnTo>
                    <a:pt x="3854271" y="3098216"/>
                  </a:lnTo>
                  <a:lnTo>
                    <a:pt x="3863805" y="3104262"/>
                  </a:lnTo>
                  <a:lnTo>
                    <a:pt x="3860627" y="3083260"/>
                  </a:lnTo>
                  <a:lnTo>
                    <a:pt x="3862851" y="3077850"/>
                  </a:lnTo>
                  <a:lnTo>
                    <a:pt x="3872385" y="3090261"/>
                  </a:lnTo>
                  <a:lnTo>
                    <a:pt x="3874609" y="3098853"/>
                  </a:lnTo>
                  <a:lnTo>
                    <a:pt x="3877787" y="3109354"/>
                  </a:lnTo>
                  <a:lnTo>
                    <a:pt x="3882236" y="3117628"/>
                  </a:lnTo>
                  <a:lnTo>
                    <a:pt x="3891769" y="3131312"/>
                  </a:lnTo>
                  <a:lnTo>
                    <a:pt x="3922594" y="3142768"/>
                  </a:lnTo>
                  <a:lnTo>
                    <a:pt x="3948969" y="3135131"/>
                  </a:lnTo>
                  <a:lnTo>
                    <a:pt x="3957232" y="3136085"/>
                  </a:lnTo>
                  <a:lnTo>
                    <a:pt x="3960410" y="3122083"/>
                  </a:lnTo>
                  <a:lnTo>
                    <a:pt x="3982654" y="3104262"/>
                  </a:lnTo>
                  <a:lnTo>
                    <a:pt x="3985832" y="3076895"/>
                  </a:lnTo>
                  <a:lnTo>
                    <a:pt x="3981383" y="2976653"/>
                  </a:lnTo>
                  <a:lnTo>
                    <a:pt x="3982501" y="2975985"/>
                  </a:lnTo>
                  <a:lnTo>
                    <a:pt x="3991573" y="2935037"/>
                  </a:lnTo>
                  <a:lnTo>
                    <a:pt x="3999828" y="2921399"/>
                  </a:lnTo>
                  <a:lnTo>
                    <a:pt x="4005225" y="2901414"/>
                  </a:lnTo>
                  <a:lnTo>
                    <a:pt x="3997605" y="2889994"/>
                  </a:lnTo>
                  <a:lnTo>
                    <a:pt x="3978555" y="2901414"/>
                  </a:lnTo>
                  <a:lnTo>
                    <a:pt x="3973475" y="2914104"/>
                  </a:lnTo>
                  <a:lnTo>
                    <a:pt x="3963950" y="2918545"/>
                  </a:lnTo>
                  <a:lnTo>
                    <a:pt x="3940455" y="2894434"/>
                  </a:lnTo>
                  <a:lnTo>
                    <a:pt x="3928073" y="2902364"/>
                  </a:lnTo>
                  <a:lnTo>
                    <a:pt x="3921723" y="2899193"/>
                  </a:lnTo>
                  <a:lnTo>
                    <a:pt x="3919500" y="2896020"/>
                  </a:lnTo>
                  <a:lnTo>
                    <a:pt x="3916960" y="2868741"/>
                  </a:lnTo>
                  <a:lnTo>
                    <a:pt x="3900133" y="2852882"/>
                  </a:lnTo>
                  <a:lnTo>
                    <a:pt x="3898545" y="2845269"/>
                  </a:lnTo>
                  <a:lnTo>
                    <a:pt x="3912515" y="2834801"/>
                  </a:lnTo>
                  <a:lnTo>
                    <a:pt x="3932518" y="2828459"/>
                  </a:lnTo>
                  <a:lnTo>
                    <a:pt x="3930295" y="2824018"/>
                  </a:lnTo>
                  <a:lnTo>
                    <a:pt x="3908070" y="2817036"/>
                  </a:lnTo>
                  <a:lnTo>
                    <a:pt x="3901403" y="2808469"/>
                  </a:lnTo>
                  <a:cubicBezTo>
                    <a:pt x="3901720" y="2801174"/>
                    <a:pt x="3902038" y="2793878"/>
                    <a:pt x="3902355" y="2786583"/>
                  </a:cubicBezTo>
                  <a:lnTo>
                    <a:pt x="3911880" y="2779921"/>
                  </a:lnTo>
                  <a:lnTo>
                    <a:pt x="3895688" y="2767550"/>
                  </a:lnTo>
                  <a:lnTo>
                    <a:pt x="3898863" y="2748515"/>
                  </a:lnTo>
                  <a:lnTo>
                    <a:pt x="3935693" y="2730435"/>
                  </a:lnTo>
                  <a:lnTo>
                    <a:pt x="3953790" y="2723772"/>
                  </a:lnTo>
                  <a:cubicBezTo>
                    <a:pt x="3954002" y="2718591"/>
                    <a:pt x="3954213" y="2713410"/>
                    <a:pt x="3954425" y="2708229"/>
                  </a:cubicBezTo>
                  <a:lnTo>
                    <a:pt x="3974745" y="2704740"/>
                  </a:lnTo>
                  <a:lnTo>
                    <a:pt x="3988398" y="2696176"/>
                  </a:lnTo>
                  <a:lnTo>
                    <a:pt x="4018878" y="2695858"/>
                  </a:lnTo>
                  <a:lnTo>
                    <a:pt x="4031578" y="2681900"/>
                  </a:lnTo>
                  <a:lnTo>
                    <a:pt x="4043325" y="2689514"/>
                  </a:lnTo>
                  <a:lnTo>
                    <a:pt x="4051898" y="2686343"/>
                  </a:lnTo>
                  <a:lnTo>
                    <a:pt x="4094125" y="2683804"/>
                  </a:lnTo>
                  <a:lnTo>
                    <a:pt x="4084283" y="2673338"/>
                  </a:lnTo>
                  <a:lnTo>
                    <a:pt x="4090633" y="2665722"/>
                  </a:lnTo>
                  <a:lnTo>
                    <a:pt x="4100158" y="2670164"/>
                  </a:lnTo>
                  <a:lnTo>
                    <a:pt x="4106508" y="2664770"/>
                  </a:lnTo>
                  <a:lnTo>
                    <a:pt x="4121431" y="2670800"/>
                  </a:lnTo>
                  <a:lnTo>
                    <a:pt x="4137306" y="2662232"/>
                  </a:lnTo>
                  <a:lnTo>
                    <a:pt x="4172548" y="2675557"/>
                  </a:lnTo>
                  <a:lnTo>
                    <a:pt x="4198583" y="2678411"/>
                  </a:lnTo>
                  <a:lnTo>
                    <a:pt x="4233826" y="2701568"/>
                  </a:lnTo>
                  <a:lnTo>
                    <a:pt x="4281451" y="2699030"/>
                  </a:lnTo>
                  <a:lnTo>
                    <a:pt x="4298278" y="2706010"/>
                  </a:lnTo>
                  <a:lnTo>
                    <a:pt x="4304311" y="2704740"/>
                  </a:lnTo>
                  <a:lnTo>
                    <a:pt x="4319503" y="2701170"/>
                  </a:lnTo>
                  <a:lnTo>
                    <a:pt x="4319241" y="2700844"/>
                  </a:lnTo>
                  <a:lnTo>
                    <a:pt x="4330673" y="2684654"/>
                  </a:lnTo>
                  <a:lnTo>
                    <a:pt x="4340199" y="2673226"/>
                  </a:lnTo>
                  <a:lnTo>
                    <a:pt x="4327179" y="2643387"/>
                  </a:lnTo>
                  <a:lnTo>
                    <a:pt x="4338929" y="2636086"/>
                  </a:lnTo>
                  <a:lnTo>
                    <a:pt x="4358935" y="2655767"/>
                  </a:lnTo>
                  <a:lnTo>
                    <a:pt x="4370684" y="2637673"/>
                  </a:lnTo>
                  <a:lnTo>
                    <a:pt x="4385609" y="2629102"/>
                  </a:lnTo>
                  <a:lnTo>
                    <a:pt x="4403710" y="2637673"/>
                  </a:lnTo>
                  <a:lnTo>
                    <a:pt x="4434830" y="2595137"/>
                  </a:lnTo>
                  <a:lnTo>
                    <a:pt x="4447532" y="2602438"/>
                  </a:lnTo>
                  <a:lnTo>
                    <a:pt x="4488814" y="2603073"/>
                  </a:lnTo>
                  <a:lnTo>
                    <a:pt x="4533589" y="2606882"/>
                  </a:lnTo>
                  <a:lnTo>
                    <a:pt x="4546292" y="2604978"/>
                  </a:lnTo>
                  <a:lnTo>
                    <a:pt x="4545974" y="2601803"/>
                  </a:lnTo>
                  <a:lnTo>
                    <a:pt x="4542799" y="2596406"/>
                  </a:lnTo>
                  <a:lnTo>
                    <a:pt x="4551055" y="2591010"/>
                  </a:lnTo>
                  <a:lnTo>
                    <a:pt x="4552325" y="2587835"/>
                  </a:lnTo>
                  <a:lnTo>
                    <a:pt x="4513901" y="2580852"/>
                  </a:lnTo>
                  <a:lnTo>
                    <a:pt x="4525651" y="2574503"/>
                  </a:lnTo>
                  <a:lnTo>
                    <a:pt x="4517077" y="2563711"/>
                  </a:lnTo>
                  <a:lnTo>
                    <a:pt x="4471666" y="2553870"/>
                  </a:lnTo>
                  <a:lnTo>
                    <a:pt x="4444992" y="2563393"/>
                  </a:lnTo>
                  <a:lnTo>
                    <a:pt x="4436418" y="2563393"/>
                  </a:lnTo>
                  <a:lnTo>
                    <a:pt x="4401487" y="2524983"/>
                  </a:lnTo>
                  <a:lnTo>
                    <a:pt x="4387832" y="2528158"/>
                  </a:lnTo>
                  <a:lnTo>
                    <a:pt x="4373860" y="2514506"/>
                  </a:lnTo>
                  <a:lnTo>
                    <a:pt x="4379893" y="2501808"/>
                  </a:lnTo>
                  <a:lnTo>
                    <a:pt x="4369414" y="2499904"/>
                  </a:lnTo>
                  <a:lnTo>
                    <a:pt x="4375765" y="2491335"/>
                  </a:lnTo>
                  <a:lnTo>
                    <a:pt x="4396724" y="2507842"/>
                  </a:lnTo>
                  <a:lnTo>
                    <a:pt x="4403392" y="2503713"/>
                  </a:lnTo>
                  <a:lnTo>
                    <a:pt x="4391325" y="2471016"/>
                  </a:lnTo>
                  <a:lnTo>
                    <a:pt x="4401805" y="2451021"/>
                  </a:lnTo>
                  <a:lnTo>
                    <a:pt x="4397676" y="2448164"/>
                  </a:lnTo>
                  <a:lnTo>
                    <a:pt x="4380528" y="2468480"/>
                  </a:lnTo>
                  <a:lnTo>
                    <a:pt x="4359570" y="2472606"/>
                  </a:lnTo>
                  <a:lnTo>
                    <a:pt x="4349091" y="2486252"/>
                  </a:lnTo>
                  <a:lnTo>
                    <a:pt x="4327179" y="2492603"/>
                  </a:lnTo>
                  <a:lnTo>
                    <a:pt x="4309714" y="2479268"/>
                  </a:lnTo>
                  <a:lnTo>
                    <a:pt x="4297606" y="2480204"/>
                  </a:lnTo>
                  <a:lnTo>
                    <a:pt x="4286617" y="2491790"/>
                  </a:lnTo>
                  <a:lnTo>
                    <a:pt x="4260884" y="2493060"/>
                  </a:lnTo>
                  <a:lnTo>
                    <a:pt x="4248176" y="2488934"/>
                  </a:lnTo>
                  <a:lnTo>
                    <a:pt x="4217677" y="2493380"/>
                  </a:lnTo>
                  <a:lnTo>
                    <a:pt x="4197662" y="2505443"/>
                  </a:lnTo>
                  <a:lnTo>
                    <a:pt x="4175423" y="2500996"/>
                  </a:lnTo>
                  <a:lnTo>
                    <a:pt x="4168116" y="2513693"/>
                  </a:lnTo>
                  <a:lnTo>
                    <a:pt x="4140793" y="2519406"/>
                  </a:lnTo>
                  <a:lnTo>
                    <a:pt x="4136028" y="2493060"/>
                  </a:lnTo>
                  <a:lnTo>
                    <a:pt x="4129674" y="2500363"/>
                  </a:lnTo>
                  <a:lnTo>
                    <a:pt x="4135393" y="2520675"/>
                  </a:lnTo>
                  <a:lnTo>
                    <a:pt x="4122685" y="2517183"/>
                  </a:lnTo>
                  <a:lnTo>
                    <a:pt x="4110930" y="2528926"/>
                  </a:lnTo>
                  <a:lnTo>
                    <a:pt x="4100446" y="2519722"/>
                  </a:lnTo>
                  <a:lnTo>
                    <a:pt x="4091232" y="2531465"/>
                  </a:lnTo>
                  <a:lnTo>
                    <a:pt x="4071853" y="2540033"/>
                  </a:lnTo>
                  <a:lnTo>
                    <a:pt x="4057556" y="2554947"/>
                  </a:lnTo>
                  <a:lnTo>
                    <a:pt x="4033093" y="2553995"/>
                  </a:lnTo>
                  <a:lnTo>
                    <a:pt x="4005454" y="2564786"/>
                  </a:lnTo>
                  <a:lnTo>
                    <a:pt x="3997193" y="2587000"/>
                  </a:lnTo>
                  <a:lnTo>
                    <a:pt x="3968601" y="2580018"/>
                  </a:lnTo>
                  <a:lnTo>
                    <a:pt x="3940325" y="2599060"/>
                  </a:lnTo>
                  <a:lnTo>
                    <a:pt x="3921263" y="2586682"/>
                  </a:lnTo>
                  <a:lnTo>
                    <a:pt x="3913639" y="2593030"/>
                  </a:lnTo>
                  <a:lnTo>
                    <a:pt x="3908555" y="2611121"/>
                  </a:lnTo>
                  <a:lnTo>
                    <a:pt x="3893624" y="2604774"/>
                  </a:lnTo>
                  <a:lnTo>
                    <a:pt x="3904108" y="2599378"/>
                  </a:lnTo>
                  <a:lnTo>
                    <a:pt x="3907285" y="2589856"/>
                  </a:lnTo>
                  <a:lnTo>
                    <a:pt x="3896801" y="2579699"/>
                  </a:lnTo>
                  <a:lnTo>
                    <a:pt x="3872655" y="2612391"/>
                  </a:lnTo>
                  <a:lnTo>
                    <a:pt x="3866301" y="2624133"/>
                  </a:lnTo>
                  <a:lnTo>
                    <a:pt x="3845016" y="2624133"/>
                  </a:lnTo>
                  <a:lnTo>
                    <a:pt x="3854547" y="2611439"/>
                  </a:lnTo>
                  <a:lnTo>
                    <a:pt x="3867255" y="2610486"/>
                  </a:lnTo>
                  <a:lnTo>
                    <a:pt x="3865984" y="2600647"/>
                  </a:lnTo>
                  <a:lnTo>
                    <a:pt x="3858359" y="2592712"/>
                  </a:lnTo>
                  <a:lnTo>
                    <a:pt x="3845651" y="2599060"/>
                  </a:lnTo>
                  <a:lnTo>
                    <a:pt x="3830084" y="2598109"/>
                  </a:lnTo>
                  <a:lnTo>
                    <a:pt x="3819600" y="2590809"/>
                  </a:lnTo>
                  <a:lnTo>
                    <a:pt x="3814834" y="2580335"/>
                  </a:lnTo>
                  <a:lnTo>
                    <a:pt x="3824365" y="2563198"/>
                  </a:lnTo>
                  <a:lnTo>
                    <a:pt x="3836120" y="2558122"/>
                  </a:lnTo>
                  <a:lnTo>
                    <a:pt x="3845333" y="2543206"/>
                  </a:lnTo>
                  <a:lnTo>
                    <a:pt x="3856135" y="2529243"/>
                  </a:lnTo>
                  <a:lnTo>
                    <a:pt x="3858994" y="2516550"/>
                  </a:lnTo>
                  <a:lnTo>
                    <a:pt x="3840250" y="2527339"/>
                  </a:lnTo>
                  <a:lnTo>
                    <a:pt x="3817694" y="2538129"/>
                  </a:lnTo>
                  <a:lnTo>
                    <a:pt x="3803079" y="2531782"/>
                  </a:lnTo>
                  <a:lnTo>
                    <a:pt x="3806256" y="2518136"/>
                  </a:lnTo>
                  <a:lnTo>
                    <a:pt x="3760508" y="2501630"/>
                  </a:lnTo>
                  <a:lnTo>
                    <a:pt x="3730326" y="2472435"/>
                  </a:lnTo>
                  <a:lnTo>
                    <a:pt x="3696650" y="2474972"/>
                  </a:lnTo>
                  <a:lnTo>
                    <a:pt x="3686802" y="2461331"/>
                  </a:lnTo>
                  <a:lnTo>
                    <a:pt x="3699509" y="2449589"/>
                  </a:lnTo>
                  <a:lnTo>
                    <a:pt x="3689978" y="2434032"/>
                  </a:lnTo>
                  <a:lnTo>
                    <a:pt x="3693791" y="2412762"/>
                  </a:lnTo>
                  <a:lnTo>
                    <a:pt x="3683942" y="2389600"/>
                  </a:lnTo>
                  <a:lnTo>
                    <a:pt x="3698874" y="2372780"/>
                  </a:lnTo>
                  <a:cubicBezTo>
                    <a:pt x="3699509" y="2359450"/>
                    <a:pt x="3700145" y="2346119"/>
                    <a:pt x="3700780" y="2332789"/>
                  </a:cubicBezTo>
                  <a:lnTo>
                    <a:pt x="3695062" y="2303276"/>
                  </a:lnTo>
                  <a:lnTo>
                    <a:pt x="3708723" y="2284230"/>
                  </a:lnTo>
                  <a:lnTo>
                    <a:pt x="3720478" y="2299784"/>
                  </a:lnTo>
                  <a:lnTo>
                    <a:pt x="3723655" y="2295656"/>
                  </a:lnTo>
                  <a:lnTo>
                    <a:pt x="3702051" y="2262014"/>
                  </a:lnTo>
                  <a:cubicBezTo>
                    <a:pt x="3702686" y="2250166"/>
                    <a:pt x="3703322" y="2238319"/>
                    <a:pt x="3703957" y="2226471"/>
                  </a:cubicBezTo>
                  <a:lnTo>
                    <a:pt x="3675047" y="2201079"/>
                  </a:lnTo>
                  <a:lnTo>
                    <a:pt x="3674729" y="2184258"/>
                  </a:lnTo>
                  <a:lnTo>
                    <a:pt x="3688390" y="2153791"/>
                  </a:lnTo>
                  <a:lnTo>
                    <a:pt x="3681718" y="2126176"/>
                  </a:lnTo>
                  <a:lnTo>
                    <a:pt x="3675364" y="2132525"/>
                  </a:lnTo>
                  <a:lnTo>
                    <a:pt x="3665833" y="2128717"/>
                  </a:lnTo>
                  <a:lnTo>
                    <a:pt x="3668693" y="2095708"/>
                  </a:lnTo>
                  <a:lnTo>
                    <a:pt x="3661068" y="2067465"/>
                  </a:lnTo>
                  <a:lnTo>
                    <a:pt x="3670281" y="2027488"/>
                  </a:lnTo>
                  <a:lnTo>
                    <a:pt x="3687119" y="2023045"/>
                  </a:lnTo>
                  <a:lnTo>
                    <a:pt x="3701733" y="1999556"/>
                  </a:lnTo>
                  <a:lnTo>
                    <a:pt x="3716665" y="1992256"/>
                  </a:lnTo>
                  <a:lnTo>
                    <a:pt x="3702686" y="1976706"/>
                  </a:lnTo>
                  <a:lnTo>
                    <a:pt x="3709676" y="1961792"/>
                  </a:lnTo>
                  <a:lnTo>
                    <a:pt x="3723655" y="1952272"/>
                  </a:lnTo>
                  <a:lnTo>
                    <a:pt x="3740493" y="1964647"/>
                  </a:lnTo>
                  <a:lnTo>
                    <a:pt x="3732232" y="1946877"/>
                  </a:lnTo>
                  <a:lnTo>
                    <a:pt x="3752248" y="1956080"/>
                  </a:lnTo>
                  <a:lnTo>
                    <a:pt x="3750341" y="1966869"/>
                  </a:lnTo>
                  <a:lnTo>
                    <a:pt x="3767815" y="1951955"/>
                  </a:lnTo>
                  <a:lnTo>
                    <a:pt x="3779570" y="1938309"/>
                  </a:lnTo>
                  <a:lnTo>
                    <a:pt x="3793231" y="1933549"/>
                  </a:lnTo>
                  <a:lnTo>
                    <a:pt x="3783382" y="1907526"/>
                  </a:lnTo>
                  <a:lnTo>
                    <a:pt x="3783382" y="1889437"/>
                  </a:lnTo>
                  <a:lnTo>
                    <a:pt x="3800538" y="1903083"/>
                  </a:lnTo>
                  <a:lnTo>
                    <a:pt x="3800220" y="1880866"/>
                  </a:lnTo>
                  <a:lnTo>
                    <a:pt x="3824365" y="1856429"/>
                  </a:lnTo>
                  <a:lnTo>
                    <a:pt x="3834849" y="1857380"/>
                  </a:lnTo>
                  <a:lnTo>
                    <a:pt x="3844380" y="1837386"/>
                  </a:lnTo>
                  <a:lnTo>
                    <a:pt x="3852958" y="1834212"/>
                  </a:lnTo>
                  <a:lnTo>
                    <a:pt x="3860901" y="1820246"/>
                  </a:lnTo>
                  <a:lnTo>
                    <a:pt x="3871702" y="1820246"/>
                  </a:lnTo>
                  <a:lnTo>
                    <a:pt x="3885999" y="1799300"/>
                  </a:lnTo>
                  <a:lnTo>
                    <a:pt x="3890447" y="1772641"/>
                  </a:lnTo>
                  <a:lnTo>
                    <a:pt x="3900931" y="1778037"/>
                  </a:lnTo>
                  <a:lnTo>
                    <a:pt x="3911097" y="1757726"/>
                  </a:lnTo>
                  <a:lnTo>
                    <a:pt x="3930477" y="1745031"/>
                  </a:lnTo>
                  <a:lnTo>
                    <a:pt x="3934289" y="1728211"/>
                  </a:lnTo>
                  <a:lnTo>
                    <a:pt x="3947950" y="1720594"/>
                  </a:lnTo>
                  <a:lnTo>
                    <a:pt x="3944773" y="1706947"/>
                  </a:lnTo>
                  <a:lnTo>
                    <a:pt x="3964788" y="1684730"/>
                  </a:lnTo>
                  <a:lnTo>
                    <a:pt x="3993699" y="1633635"/>
                  </a:lnTo>
                  <a:lnTo>
                    <a:pt x="4000688" y="1602214"/>
                  </a:lnTo>
                  <a:lnTo>
                    <a:pt x="4016891" y="1605070"/>
                  </a:lnTo>
                  <a:lnTo>
                    <a:pt x="4030552" y="1589202"/>
                  </a:lnTo>
                  <a:lnTo>
                    <a:pt x="4050885" y="1586029"/>
                  </a:lnTo>
                  <a:lnTo>
                    <a:pt x="4057239" y="1589837"/>
                  </a:lnTo>
                  <a:lnTo>
                    <a:pt x="4067723" y="1608878"/>
                  </a:lnTo>
                  <a:lnTo>
                    <a:pt x="4073124" y="1610149"/>
                  </a:lnTo>
                  <a:lnTo>
                    <a:pt x="4070900" y="1601579"/>
                  </a:lnTo>
                  <a:cubicBezTo>
                    <a:pt x="4071112" y="1594491"/>
                    <a:pt x="4071323" y="1587403"/>
                    <a:pt x="4071535" y="1580315"/>
                  </a:cubicBezTo>
                  <a:lnTo>
                    <a:pt x="4056603" y="1562543"/>
                  </a:lnTo>
                  <a:cubicBezTo>
                    <a:pt x="4056285" y="1558734"/>
                    <a:pt x="4055968" y="1554926"/>
                    <a:pt x="4055650" y="1551117"/>
                  </a:cubicBezTo>
                  <a:lnTo>
                    <a:pt x="4061051" y="1549848"/>
                  </a:lnTo>
                  <a:lnTo>
                    <a:pt x="4071535" y="1563813"/>
                  </a:lnTo>
                  <a:lnTo>
                    <a:pt x="4083290" y="1563495"/>
                  </a:lnTo>
                  <a:lnTo>
                    <a:pt x="4086149" y="1553656"/>
                  </a:lnTo>
                  <a:lnTo>
                    <a:pt x="4071217" y="1530806"/>
                  </a:lnTo>
                  <a:cubicBezTo>
                    <a:pt x="4071111" y="1521708"/>
                    <a:pt x="4071006" y="1512610"/>
                    <a:pt x="4070900" y="1503512"/>
                  </a:cubicBezTo>
                  <a:lnTo>
                    <a:pt x="4082655" y="1489865"/>
                  </a:lnTo>
                  <a:lnTo>
                    <a:pt x="4076936" y="1468601"/>
                  </a:lnTo>
                  <a:lnTo>
                    <a:pt x="4048343" y="1449877"/>
                  </a:lnTo>
                  <a:lnTo>
                    <a:pt x="4045801" y="1420361"/>
                  </a:lnTo>
                  <a:lnTo>
                    <a:pt x="4029916" y="1417505"/>
                  </a:lnTo>
                  <a:lnTo>
                    <a:pt x="4012761" y="1400684"/>
                  </a:lnTo>
                  <a:lnTo>
                    <a:pt x="4003865" y="1361648"/>
                  </a:lnTo>
                  <a:lnTo>
                    <a:pt x="3991157" y="1369582"/>
                  </a:lnTo>
                  <a:lnTo>
                    <a:pt x="3980038" y="1379104"/>
                  </a:lnTo>
                  <a:lnTo>
                    <a:pt x="3962882" y="1368630"/>
                  </a:lnTo>
                  <a:lnTo>
                    <a:pt x="3959387" y="1359427"/>
                  </a:lnTo>
                  <a:lnTo>
                    <a:pt x="3959188" y="1359168"/>
                  </a:lnTo>
                  <a:lnTo>
                    <a:pt x="3952201" y="1362344"/>
                  </a:lnTo>
                  <a:lnTo>
                    <a:pt x="3941403" y="1376002"/>
                  </a:lnTo>
                  <a:lnTo>
                    <a:pt x="3915044" y="1360439"/>
                  </a:lnTo>
                  <a:lnTo>
                    <a:pt x="3881063" y="1366791"/>
                  </a:lnTo>
                  <a:lnTo>
                    <a:pt x="3869312" y="1362979"/>
                  </a:lnTo>
                  <a:lnTo>
                    <a:pt x="3854704" y="1387435"/>
                  </a:lnTo>
                  <a:lnTo>
                    <a:pt x="3828344" y="1376954"/>
                  </a:lnTo>
                  <a:lnTo>
                    <a:pt x="3828344" y="1360121"/>
                  </a:lnTo>
                  <a:lnTo>
                    <a:pt x="3818817" y="1354721"/>
                  </a:lnTo>
                  <a:lnTo>
                    <a:pt x="3804843" y="1381400"/>
                  </a:lnTo>
                  <a:lnTo>
                    <a:pt x="3788964" y="1355040"/>
                  </a:lnTo>
                  <a:lnTo>
                    <a:pt x="3780390" y="1364568"/>
                  </a:lnTo>
                  <a:lnTo>
                    <a:pt x="3782930" y="1385847"/>
                  </a:lnTo>
                  <a:lnTo>
                    <a:pt x="3774356" y="1395375"/>
                  </a:lnTo>
                  <a:lnTo>
                    <a:pt x="3763240" y="1413479"/>
                  </a:lnTo>
                  <a:lnTo>
                    <a:pt x="3727036" y="1400138"/>
                  </a:lnTo>
                  <a:lnTo>
                    <a:pt x="3760064" y="1424912"/>
                  </a:lnTo>
                  <a:lnTo>
                    <a:pt x="3753713" y="1435393"/>
                  </a:lnTo>
                  <a:lnTo>
                    <a:pt x="3735611" y="1437934"/>
                  </a:lnTo>
                  <a:lnTo>
                    <a:pt x="3746408" y="1462072"/>
                  </a:lnTo>
                  <a:lnTo>
                    <a:pt x="3731800" y="1465249"/>
                  </a:lnTo>
                  <a:lnTo>
                    <a:pt x="3714650" y="1451909"/>
                  </a:lnTo>
                  <a:lnTo>
                    <a:pt x="3708616" y="1472871"/>
                  </a:lnTo>
                  <a:lnTo>
                    <a:pt x="3682257" y="1485893"/>
                  </a:lnTo>
                  <a:lnTo>
                    <a:pt x="3708934" y="1518288"/>
                  </a:lnTo>
                  <a:lnTo>
                    <a:pt x="3705123" y="1556084"/>
                  </a:lnTo>
                  <a:lnTo>
                    <a:pt x="3694643" y="1561483"/>
                  </a:lnTo>
                  <a:lnTo>
                    <a:pt x="3684798" y="1576411"/>
                  </a:lnTo>
                  <a:lnTo>
                    <a:pt x="3671459" y="1575775"/>
                  </a:lnTo>
                  <a:lnTo>
                    <a:pt x="3657803" y="1604995"/>
                  </a:lnTo>
                  <a:lnTo>
                    <a:pt x="3676223" y="1623099"/>
                  </a:lnTo>
                  <a:lnTo>
                    <a:pt x="3670824" y="1633580"/>
                  </a:lnTo>
                  <a:lnTo>
                    <a:pt x="3659074" y="1627227"/>
                  </a:lnTo>
                  <a:lnTo>
                    <a:pt x="3678446" y="1657718"/>
                  </a:lnTo>
                  <a:lnTo>
                    <a:pt x="3698771" y="1661529"/>
                  </a:lnTo>
                  <a:lnTo>
                    <a:pt x="3700994" y="1676457"/>
                  </a:lnTo>
                  <a:lnTo>
                    <a:pt x="3693372" y="1683761"/>
                  </a:lnTo>
                  <a:lnTo>
                    <a:pt x="3693372" y="1695513"/>
                  </a:lnTo>
                  <a:lnTo>
                    <a:pt x="3710522" y="1688843"/>
                  </a:lnTo>
                  <a:lnTo>
                    <a:pt x="3714650" y="1694243"/>
                  </a:lnTo>
                  <a:lnTo>
                    <a:pt x="3704488" y="1702501"/>
                  </a:lnTo>
                  <a:lnTo>
                    <a:pt x="3694960" y="1705995"/>
                  </a:lnTo>
                  <a:lnTo>
                    <a:pt x="3682257" y="1708218"/>
                  </a:lnTo>
                  <a:lnTo>
                    <a:pt x="3671777" y="1729497"/>
                  </a:lnTo>
                  <a:lnTo>
                    <a:pt x="3652087" y="1779996"/>
                  </a:lnTo>
                  <a:lnTo>
                    <a:pt x="3576820" y="1860986"/>
                  </a:lnTo>
                  <a:lnTo>
                    <a:pt x="3567928" y="1845105"/>
                  </a:lnTo>
                  <a:lnTo>
                    <a:pt x="3546015" y="1867657"/>
                  </a:lnTo>
                  <a:cubicBezTo>
                    <a:pt x="3545697" y="1874327"/>
                    <a:pt x="3545380" y="1880998"/>
                    <a:pt x="3545062" y="1887668"/>
                  </a:cubicBezTo>
                  <a:lnTo>
                    <a:pt x="3531406" y="1901641"/>
                  </a:lnTo>
                  <a:lnTo>
                    <a:pt x="3510128" y="1879726"/>
                  </a:lnTo>
                  <a:lnTo>
                    <a:pt x="3503776" y="1895608"/>
                  </a:lnTo>
                  <a:lnTo>
                    <a:pt x="3498377" y="1891162"/>
                  </a:lnTo>
                  <a:lnTo>
                    <a:pt x="3488850" y="1898783"/>
                  </a:lnTo>
                  <a:lnTo>
                    <a:pt x="3484086" y="1927049"/>
                  </a:lnTo>
                  <a:lnTo>
                    <a:pt x="3467254" y="1937846"/>
                  </a:lnTo>
                  <a:lnTo>
                    <a:pt x="3438672" y="1937846"/>
                  </a:lnTo>
                  <a:lnTo>
                    <a:pt x="3429462" y="1971827"/>
                  </a:lnTo>
                  <a:lnTo>
                    <a:pt x="3416759" y="1980402"/>
                  </a:lnTo>
                  <a:lnTo>
                    <a:pt x="3401198" y="2000727"/>
                  </a:lnTo>
                  <a:lnTo>
                    <a:pt x="3407549" y="2019785"/>
                  </a:lnTo>
                  <a:lnTo>
                    <a:pt x="3399292" y="2032491"/>
                  </a:lnTo>
                  <a:lnTo>
                    <a:pt x="3382460" y="2026138"/>
                  </a:lnTo>
                  <a:lnTo>
                    <a:pt x="3379284" y="2046137"/>
                  </a:lnTo>
                  <a:lnTo>
                    <a:pt x="3369757" y="2047409"/>
                  </a:lnTo>
                  <a:lnTo>
                    <a:pt x="3368487" y="2035657"/>
                  </a:lnTo>
                  <a:lnTo>
                    <a:pt x="3358959" y="2035031"/>
                  </a:lnTo>
                  <a:lnTo>
                    <a:pt x="3346256" y="2020103"/>
                  </a:lnTo>
                  <a:lnTo>
                    <a:pt x="3350702" y="2042326"/>
                  </a:lnTo>
                  <a:lnTo>
                    <a:pt x="3359277" y="2063286"/>
                  </a:lnTo>
                  <a:lnTo>
                    <a:pt x="3352290" y="2095679"/>
                  </a:lnTo>
                  <a:lnTo>
                    <a:pt x="3334188" y="2104571"/>
                  </a:lnTo>
                  <a:lnTo>
                    <a:pt x="3326248" y="2118549"/>
                  </a:lnTo>
                  <a:lnTo>
                    <a:pt x="3308781" y="2102349"/>
                  </a:lnTo>
                  <a:lnTo>
                    <a:pt x="3299572" y="2113148"/>
                  </a:lnTo>
                  <a:lnTo>
                    <a:pt x="3301795" y="2136336"/>
                  </a:lnTo>
                  <a:lnTo>
                    <a:pt x="3327201" y="2150945"/>
                  </a:lnTo>
                  <a:cubicBezTo>
                    <a:pt x="3326989" y="2156662"/>
                    <a:pt x="3326778" y="2162379"/>
                    <a:pt x="3326566" y="2168096"/>
                  </a:cubicBezTo>
                  <a:lnTo>
                    <a:pt x="3313863" y="2182708"/>
                  </a:lnTo>
                  <a:lnTo>
                    <a:pt x="3304653" y="2213199"/>
                  </a:lnTo>
                  <a:lnTo>
                    <a:pt x="3297349" y="2224950"/>
                  </a:lnTo>
                  <a:lnTo>
                    <a:pt x="3303700" y="2239878"/>
                  </a:lnTo>
                  <a:lnTo>
                    <a:pt x="3303700" y="2260838"/>
                  </a:lnTo>
                  <a:lnTo>
                    <a:pt x="3315768" y="2269099"/>
                  </a:lnTo>
                  <a:lnTo>
                    <a:pt x="3311640" y="2280851"/>
                  </a:lnTo>
                  <a:lnTo>
                    <a:pt x="3304335" y="2265921"/>
                  </a:lnTo>
                  <a:lnTo>
                    <a:pt x="3280834" y="2265288"/>
                  </a:lnTo>
                  <a:cubicBezTo>
                    <a:pt x="3281258" y="2283921"/>
                    <a:pt x="3281681" y="2302554"/>
                    <a:pt x="3282105" y="2321187"/>
                  </a:cubicBezTo>
                  <a:lnTo>
                    <a:pt x="3290044" y="2339928"/>
                  </a:lnTo>
                  <a:lnTo>
                    <a:pt x="3280517" y="2351672"/>
                  </a:lnTo>
                  <a:lnTo>
                    <a:pt x="3293538" y="2394871"/>
                  </a:lnTo>
                  <a:lnTo>
                    <a:pt x="3286233" y="2412969"/>
                  </a:lnTo>
                  <a:lnTo>
                    <a:pt x="3305606" y="2448552"/>
                  </a:lnTo>
                  <a:lnTo>
                    <a:pt x="3306876" y="2458715"/>
                  </a:lnTo>
                  <a:lnTo>
                    <a:pt x="3290044" y="2459350"/>
                  </a:lnTo>
                  <a:lnTo>
                    <a:pt x="3285916" y="2469829"/>
                  </a:lnTo>
                  <a:lnTo>
                    <a:pt x="3305923" y="2474908"/>
                  </a:lnTo>
                  <a:lnTo>
                    <a:pt x="3300524" y="2492694"/>
                  </a:lnTo>
                  <a:lnTo>
                    <a:pt x="3306241" y="2501270"/>
                  </a:lnTo>
                  <a:lnTo>
                    <a:pt x="3317674" y="2484436"/>
                  </a:lnTo>
                  <a:lnTo>
                    <a:pt x="3328154" y="2477450"/>
                  </a:lnTo>
                  <a:lnTo>
                    <a:pt x="3340857" y="2495552"/>
                  </a:lnTo>
                  <a:lnTo>
                    <a:pt x="3355783" y="2490468"/>
                  </a:lnTo>
                  <a:lnTo>
                    <a:pt x="3365311" y="2502854"/>
                  </a:lnTo>
                  <a:lnTo>
                    <a:pt x="3383413" y="2519375"/>
                  </a:lnTo>
                  <a:lnTo>
                    <a:pt x="3390082" y="2533030"/>
                  </a:lnTo>
                  <a:lnTo>
                    <a:pt x="3401833" y="2529855"/>
                  </a:lnTo>
                  <a:lnTo>
                    <a:pt x="3408184" y="2535889"/>
                  </a:lnTo>
                  <a:lnTo>
                    <a:pt x="3414536" y="2547640"/>
                  </a:lnTo>
                  <a:lnTo>
                    <a:pt x="3404056" y="2554944"/>
                  </a:lnTo>
                  <a:lnTo>
                    <a:pt x="3411360" y="2563519"/>
                  </a:lnTo>
                  <a:lnTo>
                    <a:pt x="3432638" y="2574950"/>
                  </a:lnTo>
                  <a:lnTo>
                    <a:pt x="3442483" y="2593690"/>
                  </a:lnTo>
                  <a:lnTo>
                    <a:pt x="3448200" y="2629264"/>
                  </a:lnTo>
                  <a:lnTo>
                    <a:pt x="3440895" y="2640062"/>
                  </a:lnTo>
                  <a:lnTo>
                    <a:pt x="3445024" y="2649591"/>
                  </a:lnTo>
                  <a:lnTo>
                    <a:pt x="3433591" y="2663247"/>
                  </a:lnTo>
                  <a:lnTo>
                    <a:pt x="3429462" y="2674998"/>
                  </a:lnTo>
                  <a:lnTo>
                    <a:pt x="3405326" y="2690880"/>
                  </a:lnTo>
                  <a:lnTo>
                    <a:pt x="3380872" y="2699772"/>
                  </a:lnTo>
                  <a:lnTo>
                    <a:pt x="3372615" y="2697548"/>
                  </a:lnTo>
                  <a:lnTo>
                    <a:pt x="3361182" y="2712475"/>
                  </a:lnTo>
                  <a:lnTo>
                    <a:pt x="3352290" y="2706124"/>
                  </a:lnTo>
                  <a:lnTo>
                    <a:pt x="3351972" y="2658801"/>
                  </a:lnTo>
                  <a:lnTo>
                    <a:pt x="3336093" y="2656896"/>
                  </a:lnTo>
                  <a:lnTo>
                    <a:pt x="3317991" y="2636251"/>
                  </a:lnTo>
                  <a:lnTo>
                    <a:pt x="3311640" y="2649591"/>
                  </a:lnTo>
                  <a:lnTo>
                    <a:pt x="3338634" y="2676905"/>
                  </a:lnTo>
                  <a:lnTo>
                    <a:pt x="3342763" y="2698183"/>
                  </a:lnTo>
                  <a:lnTo>
                    <a:pt x="3334506" y="2708664"/>
                  </a:lnTo>
                  <a:lnTo>
                    <a:pt x="3330377" y="2702315"/>
                  </a:lnTo>
                  <a:lnTo>
                    <a:pt x="3303383" y="2671824"/>
                  </a:lnTo>
                  <a:lnTo>
                    <a:pt x="3311322" y="2696279"/>
                  </a:lnTo>
                  <a:lnTo>
                    <a:pt x="3300524" y="2698501"/>
                  </a:lnTo>
                  <a:lnTo>
                    <a:pt x="3272577" y="2674366"/>
                  </a:lnTo>
                  <a:lnTo>
                    <a:pt x="3251934" y="2684845"/>
                  </a:lnTo>
                  <a:lnTo>
                    <a:pt x="3231609" y="2677858"/>
                  </a:lnTo>
                  <a:lnTo>
                    <a:pt x="3228433" y="2691833"/>
                  </a:lnTo>
                  <a:lnTo>
                    <a:pt x="3195405" y="2684527"/>
                  </a:lnTo>
                  <a:lnTo>
                    <a:pt x="3179843" y="2692150"/>
                  </a:lnTo>
                  <a:lnTo>
                    <a:pt x="3196993" y="2705488"/>
                  </a:lnTo>
                  <a:lnTo>
                    <a:pt x="3237008" y="2701043"/>
                  </a:lnTo>
                  <a:lnTo>
                    <a:pt x="3247488" y="2695643"/>
                  </a:lnTo>
                  <a:lnTo>
                    <a:pt x="3257016" y="2707394"/>
                  </a:lnTo>
                  <a:lnTo>
                    <a:pt x="3280517" y="2717556"/>
                  </a:lnTo>
                  <a:lnTo>
                    <a:pt x="3284645" y="2705806"/>
                  </a:lnTo>
                  <a:lnTo>
                    <a:pt x="3293220" y="2720734"/>
                  </a:lnTo>
                  <a:lnTo>
                    <a:pt x="3289409" y="2735344"/>
                  </a:lnTo>
                  <a:lnTo>
                    <a:pt x="3297666" y="2743602"/>
                  </a:lnTo>
                  <a:lnTo>
                    <a:pt x="3308464" y="2732167"/>
                  </a:lnTo>
                  <a:lnTo>
                    <a:pt x="3338952" y="2737884"/>
                  </a:lnTo>
                  <a:lnTo>
                    <a:pt x="3361182" y="2733755"/>
                  </a:lnTo>
                  <a:lnTo>
                    <a:pt x="3380237" y="2723910"/>
                  </a:lnTo>
                  <a:lnTo>
                    <a:pt x="3392940" y="2732485"/>
                  </a:lnTo>
                  <a:lnTo>
                    <a:pt x="3391035" y="2745190"/>
                  </a:lnTo>
                  <a:lnTo>
                    <a:pt x="3398339" y="2753129"/>
                  </a:lnTo>
                  <a:lnTo>
                    <a:pt x="3411360" y="2767104"/>
                  </a:lnTo>
                  <a:lnTo>
                    <a:pt x="3411360" y="2775043"/>
                  </a:lnTo>
                  <a:lnTo>
                    <a:pt x="3405009" y="2786794"/>
                  </a:lnTo>
                  <a:lnTo>
                    <a:pt x="3396434" y="2782031"/>
                  </a:lnTo>
                  <a:lnTo>
                    <a:pt x="3385954" y="2773455"/>
                  </a:lnTo>
                  <a:lnTo>
                    <a:pt x="3390082" y="2764880"/>
                  </a:lnTo>
                  <a:lnTo>
                    <a:pt x="3384366" y="2753764"/>
                  </a:lnTo>
                  <a:lnTo>
                    <a:pt x="3380555" y="2772502"/>
                  </a:lnTo>
                  <a:lnTo>
                    <a:pt x="3370075" y="2775678"/>
                  </a:lnTo>
                  <a:lnTo>
                    <a:pt x="3363088" y="2799814"/>
                  </a:lnTo>
                  <a:lnTo>
                    <a:pt x="3346891" y="2801402"/>
                  </a:lnTo>
                  <a:lnTo>
                    <a:pt x="3344986" y="2785525"/>
                  </a:lnTo>
                  <a:lnTo>
                    <a:pt x="3337046" y="2777904"/>
                  </a:lnTo>
                  <a:lnTo>
                    <a:pt x="3329107" y="2802355"/>
                  </a:lnTo>
                  <a:lnTo>
                    <a:pt x="3309099" y="2823640"/>
                  </a:lnTo>
                  <a:lnTo>
                    <a:pt x="3280517" y="2828405"/>
                  </a:lnTo>
                  <a:cubicBezTo>
                    <a:pt x="3280305" y="2833909"/>
                    <a:pt x="3280094" y="2839413"/>
                    <a:pt x="3279882" y="2844917"/>
                  </a:cubicBezTo>
                  <a:lnTo>
                    <a:pt x="3262732" y="2853812"/>
                  </a:lnTo>
                  <a:lnTo>
                    <a:pt x="3207473" y="2844601"/>
                  </a:lnTo>
                  <a:lnTo>
                    <a:pt x="3193182" y="2851905"/>
                  </a:lnTo>
                  <a:lnTo>
                    <a:pt x="3204615" y="2865880"/>
                  </a:lnTo>
                  <a:lnTo>
                    <a:pt x="3250029" y="2864292"/>
                  </a:lnTo>
                  <a:lnTo>
                    <a:pt x="3257968" y="2884298"/>
                  </a:lnTo>
                  <a:lnTo>
                    <a:pt x="3247171" y="2891602"/>
                  </a:lnTo>
                  <a:lnTo>
                    <a:pt x="3222717" y="2881440"/>
                  </a:lnTo>
                  <a:lnTo>
                    <a:pt x="3221764" y="2888744"/>
                  </a:lnTo>
                  <a:lnTo>
                    <a:pt x="3210014" y="2894461"/>
                  </a:lnTo>
                  <a:lnTo>
                    <a:pt x="3195087" y="2897319"/>
                  </a:lnTo>
                  <a:lnTo>
                    <a:pt x="3184607" y="2891602"/>
                  </a:lnTo>
                  <a:lnTo>
                    <a:pt x="3176032" y="2895731"/>
                  </a:lnTo>
                  <a:lnTo>
                    <a:pt x="3178891" y="2903354"/>
                  </a:lnTo>
                  <a:lnTo>
                    <a:pt x="3189053" y="2912884"/>
                  </a:lnTo>
                  <a:lnTo>
                    <a:pt x="3200169" y="2910024"/>
                  </a:lnTo>
                  <a:lnTo>
                    <a:pt x="3207155" y="2911295"/>
                  </a:lnTo>
                  <a:lnTo>
                    <a:pt x="3213507" y="2921142"/>
                  </a:lnTo>
                  <a:lnTo>
                    <a:pt x="3219541" y="2924316"/>
                  </a:lnTo>
                  <a:lnTo>
                    <a:pt x="3223034" y="2920189"/>
                  </a:lnTo>
                  <a:lnTo>
                    <a:pt x="3219859" y="2909707"/>
                  </a:lnTo>
                  <a:lnTo>
                    <a:pt x="3216048" y="2903038"/>
                  </a:lnTo>
                  <a:lnTo>
                    <a:pt x="3221447" y="2895731"/>
                  </a:lnTo>
                  <a:cubicBezTo>
                    <a:pt x="3221553" y="2893402"/>
                    <a:pt x="3221658" y="2891073"/>
                    <a:pt x="3221764" y="2888744"/>
                  </a:cubicBezTo>
                  <a:lnTo>
                    <a:pt x="3253840" y="2909707"/>
                  </a:lnTo>
                  <a:lnTo>
                    <a:pt x="3257016" y="2929395"/>
                  </a:lnTo>
                  <a:lnTo>
                    <a:pt x="3243360" y="2931935"/>
                  </a:lnTo>
                  <a:lnTo>
                    <a:pt x="3250982" y="2947504"/>
                  </a:lnTo>
                  <a:lnTo>
                    <a:pt x="3239549" y="2962430"/>
                  </a:lnTo>
                  <a:lnTo>
                    <a:pt x="3252252" y="2975770"/>
                  </a:lnTo>
                  <a:lnTo>
                    <a:pt x="3240819" y="2987839"/>
                  </a:lnTo>
                  <a:lnTo>
                    <a:pt x="3227163" y="2976087"/>
                  </a:lnTo>
                  <a:lnTo>
                    <a:pt x="3220811" y="2995144"/>
                  </a:lnTo>
                  <a:lnTo>
                    <a:pt x="3241772" y="3009753"/>
                  </a:lnTo>
                  <a:lnTo>
                    <a:pt x="3246536" y="3023727"/>
                  </a:lnTo>
                  <a:lnTo>
                    <a:pt x="3232562" y="3038337"/>
                  </a:lnTo>
                  <a:lnTo>
                    <a:pt x="3243360" y="3047547"/>
                  </a:lnTo>
                  <a:cubicBezTo>
                    <a:pt x="3243148" y="3054322"/>
                    <a:pt x="3242937" y="3061098"/>
                    <a:pt x="3242725" y="3067873"/>
                  </a:cubicBezTo>
                  <a:lnTo>
                    <a:pt x="3223352" y="3086930"/>
                  </a:lnTo>
                  <a:cubicBezTo>
                    <a:pt x="3223140" y="3091906"/>
                    <a:pt x="3222929" y="3096881"/>
                    <a:pt x="3222717" y="3101857"/>
                  </a:cubicBezTo>
                  <a:lnTo>
                    <a:pt x="3229069" y="3125994"/>
                  </a:lnTo>
                  <a:lnTo>
                    <a:pt x="3217953" y="3149179"/>
                  </a:lnTo>
                  <a:lnTo>
                    <a:pt x="3218271" y="3179668"/>
                  </a:lnTo>
                  <a:lnTo>
                    <a:pt x="3203662" y="3231756"/>
                  </a:lnTo>
                  <a:lnTo>
                    <a:pt x="3173492" y="3297185"/>
                  </a:lnTo>
                  <a:lnTo>
                    <a:pt x="3148085" y="3285752"/>
                  </a:lnTo>
                  <a:lnTo>
                    <a:pt x="3114422" y="3290515"/>
                  </a:lnTo>
                  <a:lnTo>
                    <a:pt x="3104577" y="3278763"/>
                  </a:lnTo>
                  <a:lnTo>
                    <a:pt x="3065832" y="3286386"/>
                  </a:lnTo>
                  <a:lnTo>
                    <a:pt x="3055352" y="3310842"/>
                  </a:lnTo>
                  <a:lnTo>
                    <a:pt x="3036297" y="3305761"/>
                  </a:lnTo>
                  <a:lnTo>
                    <a:pt x="3032168" y="3332122"/>
                  </a:lnTo>
                  <a:lnTo>
                    <a:pt x="3008985" y="3359754"/>
                  </a:lnTo>
                  <a:lnTo>
                    <a:pt x="3025499" y="3391193"/>
                  </a:lnTo>
                  <a:lnTo>
                    <a:pt x="3022641" y="3416601"/>
                  </a:lnTo>
                  <a:lnTo>
                    <a:pt x="3009620" y="3418824"/>
                  </a:lnTo>
                  <a:lnTo>
                    <a:pt x="2977862" y="3411837"/>
                  </a:lnTo>
                  <a:lnTo>
                    <a:pt x="2930542" y="3432164"/>
                  </a:lnTo>
                  <a:lnTo>
                    <a:pt x="2918792" y="3423906"/>
                  </a:lnTo>
                  <a:lnTo>
                    <a:pt x="2882588" y="3426447"/>
                  </a:lnTo>
                  <a:cubicBezTo>
                    <a:pt x="2883011" y="3420413"/>
                    <a:pt x="2883435" y="3414378"/>
                    <a:pt x="2883858" y="3408344"/>
                  </a:cubicBezTo>
                  <a:lnTo>
                    <a:pt x="2899419" y="3403897"/>
                  </a:lnTo>
                  <a:lnTo>
                    <a:pt x="2893068" y="3392463"/>
                  </a:lnTo>
                  <a:lnTo>
                    <a:pt x="2903230" y="3368330"/>
                  </a:lnTo>
                  <a:lnTo>
                    <a:pt x="2852100" y="3293691"/>
                  </a:lnTo>
                  <a:lnTo>
                    <a:pt x="2857181" y="3281306"/>
                  </a:lnTo>
                  <a:lnTo>
                    <a:pt x="2867979" y="3290515"/>
                  </a:lnTo>
                  <a:lnTo>
                    <a:pt x="2875283" y="3289244"/>
                  </a:lnTo>
                  <a:lnTo>
                    <a:pt x="2882270" y="3276541"/>
                  </a:lnTo>
                  <a:lnTo>
                    <a:pt x="2867661" y="3252402"/>
                  </a:lnTo>
                  <a:lnTo>
                    <a:pt x="2867661" y="3241921"/>
                  </a:lnTo>
                  <a:lnTo>
                    <a:pt x="2890527" y="3243826"/>
                  </a:lnTo>
                  <a:lnTo>
                    <a:pt x="2892750" y="3222863"/>
                  </a:lnTo>
                  <a:lnTo>
                    <a:pt x="2821930" y="3147590"/>
                  </a:lnTo>
                  <a:lnTo>
                    <a:pt x="2812084" y="3089788"/>
                  </a:lnTo>
                  <a:lnTo>
                    <a:pt x="2795888" y="3080260"/>
                  </a:lnTo>
                  <a:lnTo>
                    <a:pt x="2787313" y="3042465"/>
                  </a:lnTo>
                  <a:lnTo>
                    <a:pt x="2772387" y="3022457"/>
                  </a:lnTo>
                  <a:lnTo>
                    <a:pt x="2790171" y="3018328"/>
                  </a:lnTo>
                  <a:lnTo>
                    <a:pt x="2793347" y="3008801"/>
                  </a:lnTo>
                  <a:lnTo>
                    <a:pt x="2779374" y="2996097"/>
                  </a:lnTo>
                  <a:lnTo>
                    <a:pt x="2775245" y="2979263"/>
                  </a:lnTo>
                  <a:lnTo>
                    <a:pt x="2779056" y="2969736"/>
                  </a:lnTo>
                  <a:lnTo>
                    <a:pt x="2779056" y="2956077"/>
                  </a:lnTo>
                  <a:lnTo>
                    <a:pt x="2768576" y="2951632"/>
                  </a:lnTo>
                  <a:lnTo>
                    <a:pt x="2756825" y="2957348"/>
                  </a:lnTo>
                  <a:lnTo>
                    <a:pt x="2739676" y="2952267"/>
                  </a:lnTo>
                  <a:lnTo>
                    <a:pt x="2741899" y="2941467"/>
                  </a:lnTo>
                  <a:lnTo>
                    <a:pt x="2779691" y="2919236"/>
                  </a:lnTo>
                  <a:lnTo>
                    <a:pt x="2763812" y="2902720"/>
                  </a:lnTo>
                  <a:lnTo>
                    <a:pt x="2759684" y="2902720"/>
                  </a:lnTo>
                  <a:lnTo>
                    <a:pt x="2756190" y="2903038"/>
                  </a:lnTo>
                  <a:lnTo>
                    <a:pt x="2753332" y="2903672"/>
                  </a:lnTo>
                  <a:lnTo>
                    <a:pt x="2752379" y="2903989"/>
                  </a:lnTo>
                  <a:lnTo>
                    <a:pt x="2752062" y="2904623"/>
                  </a:lnTo>
                  <a:lnTo>
                    <a:pt x="2751426" y="2906529"/>
                  </a:lnTo>
                  <a:cubicBezTo>
                    <a:pt x="2751320" y="2907377"/>
                    <a:pt x="2751215" y="2908224"/>
                    <a:pt x="2751109" y="2909072"/>
                  </a:cubicBezTo>
                  <a:lnTo>
                    <a:pt x="2751109" y="2911930"/>
                  </a:lnTo>
                  <a:lnTo>
                    <a:pt x="2751109" y="2917011"/>
                  </a:lnTo>
                  <a:lnTo>
                    <a:pt x="2751109" y="2919236"/>
                  </a:lnTo>
                  <a:lnTo>
                    <a:pt x="2745710" y="2915423"/>
                  </a:lnTo>
                  <a:cubicBezTo>
                    <a:pt x="2746133" y="2909706"/>
                    <a:pt x="2746557" y="2903989"/>
                    <a:pt x="2746980" y="2898272"/>
                  </a:cubicBezTo>
                  <a:lnTo>
                    <a:pt x="2733642" y="2887156"/>
                  </a:lnTo>
                  <a:lnTo>
                    <a:pt x="2729513" y="2872231"/>
                  </a:lnTo>
                  <a:lnTo>
                    <a:pt x="2720621" y="2826815"/>
                  </a:lnTo>
                  <a:lnTo>
                    <a:pt x="2717763" y="2769962"/>
                  </a:lnTo>
                  <a:lnTo>
                    <a:pt x="2718432" y="2770111"/>
                  </a:lnTo>
                  <a:lnTo>
                    <a:pt x="2705803" y="2755583"/>
                  </a:lnTo>
                  <a:lnTo>
                    <a:pt x="2681365" y="2751773"/>
                  </a:lnTo>
                  <a:lnTo>
                    <a:pt x="2680413" y="2744153"/>
                  </a:lnTo>
                  <a:lnTo>
                    <a:pt x="2666449" y="2735898"/>
                  </a:lnTo>
                  <a:lnTo>
                    <a:pt x="2677874" y="2696847"/>
                  </a:lnTo>
                  <a:lnTo>
                    <a:pt x="2668353" y="2675893"/>
                  </a:lnTo>
                  <a:cubicBezTo>
                    <a:pt x="2668565" y="2666050"/>
                    <a:pt x="2668776" y="2656208"/>
                    <a:pt x="2668988" y="2646365"/>
                  </a:cubicBezTo>
                  <a:lnTo>
                    <a:pt x="2675335" y="2662240"/>
                  </a:lnTo>
                  <a:lnTo>
                    <a:pt x="2678509" y="2640968"/>
                  </a:lnTo>
                  <a:lnTo>
                    <a:pt x="2676288" y="2617791"/>
                  </a:lnTo>
                  <a:lnTo>
                    <a:pt x="2655976" y="2621282"/>
                  </a:lnTo>
                  <a:lnTo>
                    <a:pt x="2646771" y="2635889"/>
                  </a:lnTo>
                  <a:lnTo>
                    <a:pt x="2659784" y="2674939"/>
                  </a:lnTo>
                  <a:lnTo>
                    <a:pt x="2657879" y="2686687"/>
                  </a:lnTo>
                  <a:lnTo>
                    <a:pt x="2649310" y="2693036"/>
                  </a:lnTo>
                  <a:lnTo>
                    <a:pt x="2646136" y="2672717"/>
                  </a:lnTo>
                  <a:lnTo>
                    <a:pt x="2642962" y="2665414"/>
                  </a:lnTo>
                  <a:cubicBezTo>
                    <a:pt x="2643174" y="2662662"/>
                    <a:pt x="2643385" y="2659911"/>
                    <a:pt x="2643597" y="2657159"/>
                  </a:cubicBezTo>
                  <a:lnTo>
                    <a:pt x="2631854" y="2658430"/>
                  </a:lnTo>
                  <a:lnTo>
                    <a:pt x="2637567" y="2679067"/>
                  </a:lnTo>
                  <a:lnTo>
                    <a:pt x="2632489" y="2705737"/>
                  </a:lnTo>
                  <a:lnTo>
                    <a:pt x="2650579" y="2720341"/>
                  </a:lnTo>
                  <a:lnTo>
                    <a:pt x="2647722" y="2746693"/>
                  </a:lnTo>
                  <a:lnTo>
                    <a:pt x="2636298" y="2747963"/>
                  </a:lnTo>
                  <a:lnTo>
                    <a:pt x="2633124" y="2773998"/>
                  </a:lnTo>
                  <a:lnTo>
                    <a:pt x="2623920" y="2784475"/>
                  </a:lnTo>
                  <a:lnTo>
                    <a:pt x="2600434" y="2781934"/>
                  </a:lnTo>
                  <a:lnTo>
                    <a:pt x="2586787" y="2789236"/>
                  </a:lnTo>
                  <a:lnTo>
                    <a:pt x="2571870" y="2774633"/>
                  </a:lnTo>
                  <a:lnTo>
                    <a:pt x="2577583" y="2799714"/>
                  </a:lnTo>
                  <a:lnTo>
                    <a:pt x="2549970" y="2818130"/>
                  </a:lnTo>
                  <a:lnTo>
                    <a:pt x="2544893" y="2839084"/>
                  </a:lnTo>
                  <a:lnTo>
                    <a:pt x="2529023" y="2837179"/>
                  </a:lnTo>
                  <a:lnTo>
                    <a:pt x="2524898" y="2843846"/>
                  </a:lnTo>
                  <a:lnTo>
                    <a:pt x="2536322" y="2852736"/>
                  </a:lnTo>
                  <a:lnTo>
                    <a:pt x="2528389" y="2862578"/>
                  </a:lnTo>
                  <a:lnTo>
                    <a:pt x="2517598" y="2864483"/>
                  </a:lnTo>
                  <a:lnTo>
                    <a:pt x="2509981" y="2866389"/>
                  </a:lnTo>
                  <a:lnTo>
                    <a:pt x="2506807" y="2867023"/>
                  </a:lnTo>
                  <a:lnTo>
                    <a:pt x="2504903" y="2867975"/>
                  </a:lnTo>
                  <a:lnTo>
                    <a:pt x="2504268" y="2868928"/>
                  </a:lnTo>
                  <a:lnTo>
                    <a:pt x="2503952" y="2869563"/>
                  </a:lnTo>
                  <a:lnTo>
                    <a:pt x="2502999" y="2872103"/>
                  </a:lnTo>
                  <a:lnTo>
                    <a:pt x="2501730" y="2875277"/>
                  </a:lnTo>
                  <a:lnTo>
                    <a:pt x="2500777" y="2879088"/>
                  </a:lnTo>
                  <a:lnTo>
                    <a:pt x="2499190" y="2885437"/>
                  </a:lnTo>
                  <a:cubicBezTo>
                    <a:pt x="2499084" y="2886390"/>
                    <a:pt x="2498979" y="2887342"/>
                    <a:pt x="2498873" y="2888295"/>
                  </a:cubicBezTo>
                  <a:lnTo>
                    <a:pt x="2479196" y="2919092"/>
                  </a:lnTo>
                  <a:lnTo>
                    <a:pt x="2452536" y="2925442"/>
                  </a:lnTo>
                  <a:lnTo>
                    <a:pt x="2434445" y="2941316"/>
                  </a:lnTo>
                  <a:lnTo>
                    <a:pt x="2412546" y="2943856"/>
                  </a:lnTo>
                  <a:lnTo>
                    <a:pt x="2406199" y="2961954"/>
                  </a:lnTo>
                  <a:lnTo>
                    <a:pt x="2358910" y="2965446"/>
                  </a:lnTo>
                  <a:lnTo>
                    <a:pt x="2325902" y="2956239"/>
                  </a:lnTo>
                  <a:lnTo>
                    <a:pt x="2291942" y="2950206"/>
                  </a:lnTo>
                  <a:lnTo>
                    <a:pt x="2297020" y="2924807"/>
                  </a:lnTo>
                  <a:lnTo>
                    <a:pt x="2267822" y="2929252"/>
                  </a:lnTo>
                  <a:lnTo>
                    <a:pt x="2226879" y="2886389"/>
                  </a:lnTo>
                  <a:lnTo>
                    <a:pt x="2197364" y="2883216"/>
                  </a:lnTo>
                  <a:lnTo>
                    <a:pt x="2191016" y="2862578"/>
                  </a:lnTo>
                  <a:lnTo>
                    <a:pt x="2178955" y="2853371"/>
                  </a:lnTo>
                  <a:lnTo>
                    <a:pt x="2188477" y="2836226"/>
                  </a:lnTo>
                  <a:lnTo>
                    <a:pt x="2197681" y="2806700"/>
                  </a:lnTo>
                  <a:lnTo>
                    <a:pt x="2216723" y="2820034"/>
                  </a:lnTo>
                  <a:lnTo>
                    <a:pt x="2224022" y="2809240"/>
                  </a:lnTo>
                  <a:lnTo>
                    <a:pt x="2253857" y="2822891"/>
                  </a:lnTo>
                  <a:lnTo>
                    <a:pt x="2244334" y="2811462"/>
                  </a:lnTo>
                  <a:lnTo>
                    <a:pt x="2243066" y="2799714"/>
                  </a:lnTo>
                  <a:lnTo>
                    <a:pt x="2283373" y="2782569"/>
                  </a:lnTo>
                  <a:lnTo>
                    <a:pt x="2235450" y="2793365"/>
                  </a:lnTo>
                  <a:lnTo>
                    <a:pt x="2224976" y="2773679"/>
                  </a:lnTo>
                  <a:lnTo>
                    <a:pt x="2235132" y="2752408"/>
                  </a:lnTo>
                  <a:lnTo>
                    <a:pt x="2251001" y="2748280"/>
                  </a:lnTo>
                  <a:lnTo>
                    <a:pt x="2258618" y="2737486"/>
                  </a:lnTo>
                  <a:lnTo>
                    <a:pt x="2242432" y="2730184"/>
                  </a:lnTo>
                  <a:lnTo>
                    <a:pt x="2245287" y="2720658"/>
                  </a:lnTo>
                  <a:lnTo>
                    <a:pt x="2261156" y="2707958"/>
                  </a:lnTo>
                  <a:lnTo>
                    <a:pt x="2261156" y="2703514"/>
                  </a:lnTo>
                  <a:lnTo>
                    <a:pt x="2245287" y="2694307"/>
                  </a:lnTo>
                  <a:lnTo>
                    <a:pt x="2232909" y="2720024"/>
                  </a:lnTo>
                  <a:lnTo>
                    <a:pt x="2214502" y="2707641"/>
                  </a:lnTo>
                  <a:lnTo>
                    <a:pt x="2211646" y="2733675"/>
                  </a:lnTo>
                  <a:lnTo>
                    <a:pt x="2197998" y="2725421"/>
                  </a:lnTo>
                  <a:cubicBezTo>
                    <a:pt x="2197681" y="2720870"/>
                    <a:pt x="2197363" y="2716319"/>
                    <a:pt x="2197046" y="2711768"/>
                  </a:cubicBezTo>
                  <a:lnTo>
                    <a:pt x="2191333" y="2703196"/>
                  </a:lnTo>
                  <a:lnTo>
                    <a:pt x="2204980" y="2676845"/>
                  </a:lnTo>
                  <a:lnTo>
                    <a:pt x="2223072" y="2685099"/>
                  </a:lnTo>
                  <a:lnTo>
                    <a:pt x="2224976" y="2659700"/>
                  </a:lnTo>
                  <a:lnTo>
                    <a:pt x="2227833" y="2657478"/>
                  </a:lnTo>
                  <a:lnTo>
                    <a:pt x="2233862" y="2652715"/>
                  </a:lnTo>
                  <a:lnTo>
                    <a:pt x="2237035" y="2649540"/>
                  </a:lnTo>
                  <a:lnTo>
                    <a:pt x="2239257" y="2646683"/>
                  </a:lnTo>
                  <a:lnTo>
                    <a:pt x="2241161" y="2644460"/>
                  </a:lnTo>
                  <a:lnTo>
                    <a:pt x="2241479" y="2643508"/>
                  </a:lnTo>
                  <a:lnTo>
                    <a:pt x="2241479" y="2642873"/>
                  </a:lnTo>
                  <a:lnTo>
                    <a:pt x="2241479" y="2642555"/>
                  </a:lnTo>
                  <a:lnTo>
                    <a:pt x="2241798" y="2642555"/>
                  </a:lnTo>
                  <a:lnTo>
                    <a:pt x="2243702" y="2642873"/>
                  </a:lnTo>
                  <a:lnTo>
                    <a:pt x="2248461" y="2646048"/>
                  </a:lnTo>
                  <a:lnTo>
                    <a:pt x="2256713" y="2651127"/>
                  </a:lnTo>
                  <a:lnTo>
                    <a:pt x="2264966" y="2632078"/>
                  </a:lnTo>
                  <a:lnTo>
                    <a:pt x="2259571" y="2626999"/>
                  </a:lnTo>
                  <a:lnTo>
                    <a:pt x="2242432" y="2639698"/>
                  </a:lnTo>
                  <a:lnTo>
                    <a:pt x="2232909" y="2632395"/>
                  </a:lnTo>
                  <a:lnTo>
                    <a:pt x="2216406" y="2645095"/>
                  </a:lnTo>
                  <a:lnTo>
                    <a:pt x="2211646" y="2633665"/>
                  </a:lnTo>
                  <a:lnTo>
                    <a:pt x="2225609" y="2614615"/>
                  </a:lnTo>
                  <a:lnTo>
                    <a:pt x="2237035" y="2592073"/>
                  </a:lnTo>
                  <a:lnTo>
                    <a:pt x="2260205" y="2583819"/>
                  </a:lnTo>
                  <a:lnTo>
                    <a:pt x="2263060" y="2568896"/>
                  </a:lnTo>
                  <a:lnTo>
                    <a:pt x="2245287" y="2569214"/>
                  </a:lnTo>
                  <a:lnTo>
                    <a:pt x="2264013" y="2548576"/>
                  </a:lnTo>
                  <a:lnTo>
                    <a:pt x="2274486" y="2524764"/>
                  </a:lnTo>
                  <a:lnTo>
                    <a:pt x="2276390" y="2521589"/>
                  </a:lnTo>
                  <a:lnTo>
                    <a:pt x="2288133" y="2517779"/>
                  </a:lnTo>
                  <a:lnTo>
                    <a:pt x="2285278" y="2560324"/>
                  </a:lnTo>
                  <a:lnTo>
                    <a:pt x="2292893" y="2570485"/>
                  </a:lnTo>
                  <a:lnTo>
                    <a:pt x="2297656" y="2512700"/>
                  </a:lnTo>
                  <a:lnTo>
                    <a:pt x="2328123" y="2498726"/>
                  </a:lnTo>
                  <a:lnTo>
                    <a:pt x="2315429" y="2494594"/>
                  </a:lnTo>
                  <a:lnTo>
                    <a:pt x="2290038" y="2503489"/>
                  </a:lnTo>
                  <a:lnTo>
                    <a:pt x="2293212" y="2487610"/>
                  </a:lnTo>
                  <a:lnTo>
                    <a:pt x="2278612" y="2503489"/>
                  </a:lnTo>
                  <a:lnTo>
                    <a:pt x="2250048" y="2517144"/>
                  </a:lnTo>
                  <a:lnTo>
                    <a:pt x="2241798" y="2546990"/>
                  </a:lnTo>
                  <a:lnTo>
                    <a:pt x="2213550" y="2566039"/>
                  </a:lnTo>
                  <a:lnTo>
                    <a:pt x="2206249" y="2575564"/>
                  </a:lnTo>
                  <a:lnTo>
                    <a:pt x="2183715" y="2563182"/>
                  </a:lnTo>
                  <a:lnTo>
                    <a:pt x="2169117" y="2573658"/>
                  </a:lnTo>
                  <a:lnTo>
                    <a:pt x="2149756" y="2544449"/>
                  </a:lnTo>
                  <a:cubicBezTo>
                    <a:pt x="2149650" y="2541380"/>
                    <a:pt x="2149545" y="2538311"/>
                    <a:pt x="2149439" y="2535242"/>
                  </a:cubicBezTo>
                  <a:lnTo>
                    <a:pt x="2166578" y="2537146"/>
                  </a:lnTo>
                  <a:lnTo>
                    <a:pt x="2168800" y="2516191"/>
                  </a:lnTo>
                  <a:lnTo>
                    <a:pt x="2183399" y="2530480"/>
                  </a:lnTo>
                  <a:lnTo>
                    <a:pt x="2216088" y="2509202"/>
                  </a:lnTo>
                  <a:lnTo>
                    <a:pt x="2187842" y="2511428"/>
                  </a:lnTo>
                  <a:lnTo>
                    <a:pt x="2178955" y="2506347"/>
                  </a:lnTo>
                  <a:lnTo>
                    <a:pt x="2176734" y="2489517"/>
                  </a:lnTo>
                  <a:lnTo>
                    <a:pt x="2203076" y="2475554"/>
                  </a:lnTo>
                  <a:lnTo>
                    <a:pt x="2181178" y="2477773"/>
                  </a:lnTo>
                  <a:cubicBezTo>
                    <a:pt x="2181390" y="2473540"/>
                    <a:pt x="2181601" y="2469306"/>
                    <a:pt x="2181813" y="2465073"/>
                  </a:cubicBezTo>
                  <a:lnTo>
                    <a:pt x="2169117" y="2453962"/>
                  </a:lnTo>
                  <a:lnTo>
                    <a:pt x="2180543" y="2439040"/>
                  </a:lnTo>
                  <a:lnTo>
                    <a:pt x="2172290" y="2438087"/>
                  </a:lnTo>
                  <a:lnTo>
                    <a:pt x="2159594" y="2444438"/>
                  </a:lnTo>
                  <a:lnTo>
                    <a:pt x="2141505" y="2433007"/>
                  </a:lnTo>
                  <a:lnTo>
                    <a:pt x="2149756" y="2422530"/>
                  </a:lnTo>
                  <a:lnTo>
                    <a:pt x="2138331" y="2421258"/>
                  </a:lnTo>
                  <a:lnTo>
                    <a:pt x="2143091" y="2403163"/>
                  </a:lnTo>
                  <a:lnTo>
                    <a:pt x="2158959" y="2402208"/>
                  </a:lnTo>
                  <a:lnTo>
                    <a:pt x="2184669" y="2408243"/>
                  </a:lnTo>
                  <a:lnTo>
                    <a:pt x="2209741" y="2392366"/>
                  </a:lnTo>
                  <a:lnTo>
                    <a:pt x="2253223" y="2401575"/>
                  </a:lnTo>
                  <a:lnTo>
                    <a:pt x="2274486" y="2389510"/>
                  </a:lnTo>
                  <a:lnTo>
                    <a:pt x="2317968" y="2416815"/>
                  </a:lnTo>
                  <a:lnTo>
                    <a:pt x="2312891" y="2438722"/>
                  </a:lnTo>
                  <a:lnTo>
                    <a:pt x="2328441" y="2426022"/>
                  </a:lnTo>
                  <a:lnTo>
                    <a:pt x="2341136" y="2440627"/>
                  </a:lnTo>
                  <a:lnTo>
                    <a:pt x="2347484" y="2426022"/>
                  </a:lnTo>
                  <a:lnTo>
                    <a:pt x="2329710" y="2412053"/>
                  </a:lnTo>
                  <a:lnTo>
                    <a:pt x="2325902" y="2398716"/>
                  </a:lnTo>
                  <a:lnTo>
                    <a:pt x="2386204" y="2376172"/>
                  </a:lnTo>
                  <a:lnTo>
                    <a:pt x="2384935" y="2359030"/>
                  </a:lnTo>
                  <a:lnTo>
                    <a:pt x="2353197" y="2371094"/>
                  </a:lnTo>
                  <a:lnTo>
                    <a:pt x="2361765" y="2356172"/>
                  </a:lnTo>
                  <a:cubicBezTo>
                    <a:pt x="2361659" y="2348023"/>
                    <a:pt x="2361554" y="2339874"/>
                    <a:pt x="2361448" y="2331725"/>
                  </a:cubicBezTo>
                  <a:lnTo>
                    <a:pt x="2383348" y="2299021"/>
                  </a:lnTo>
                  <a:lnTo>
                    <a:pt x="2345898" y="2332040"/>
                  </a:lnTo>
                  <a:lnTo>
                    <a:pt x="2345898" y="2368872"/>
                  </a:lnTo>
                  <a:lnTo>
                    <a:pt x="2330346" y="2378397"/>
                  </a:lnTo>
                  <a:lnTo>
                    <a:pt x="2320824" y="2367285"/>
                  </a:lnTo>
                  <a:lnTo>
                    <a:pt x="2313208" y="2374587"/>
                  </a:lnTo>
                  <a:lnTo>
                    <a:pt x="2271948" y="2374904"/>
                  </a:lnTo>
                  <a:lnTo>
                    <a:pt x="2271948" y="2363157"/>
                  </a:lnTo>
                  <a:lnTo>
                    <a:pt x="2287500" y="2339979"/>
                  </a:lnTo>
                  <a:lnTo>
                    <a:pt x="2263378" y="2359030"/>
                  </a:lnTo>
                  <a:lnTo>
                    <a:pt x="2263378" y="2376172"/>
                  </a:lnTo>
                  <a:lnTo>
                    <a:pt x="2245605" y="2379350"/>
                  </a:lnTo>
                  <a:lnTo>
                    <a:pt x="2210694" y="2377443"/>
                  </a:lnTo>
                  <a:lnTo>
                    <a:pt x="2176100" y="2399987"/>
                  </a:lnTo>
                  <a:lnTo>
                    <a:pt x="2153882" y="2391732"/>
                  </a:lnTo>
                  <a:lnTo>
                    <a:pt x="2145948" y="2379350"/>
                  </a:lnTo>
                  <a:lnTo>
                    <a:pt x="2160864" y="2371729"/>
                  </a:lnTo>
                  <a:lnTo>
                    <a:pt x="2136427" y="2362204"/>
                  </a:lnTo>
                  <a:lnTo>
                    <a:pt x="2178639" y="2342201"/>
                  </a:lnTo>
                  <a:lnTo>
                    <a:pt x="2167847" y="2339979"/>
                  </a:lnTo>
                  <a:lnTo>
                    <a:pt x="2173243" y="2326326"/>
                  </a:lnTo>
                  <a:lnTo>
                    <a:pt x="2188160" y="2322834"/>
                  </a:lnTo>
                  <a:lnTo>
                    <a:pt x="2158008" y="2303150"/>
                  </a:lnTo>
                  <a:lnTo>
                    <a:pt x="2166578" y="2294574"/>
                  </a:lnTo>
                  <a:lnTo>
                    <a:pt x="2133571" y="2274889"/>
                  </a:lnTo>
                  <a:lnTo>
                    <a:pt x="2157057" y="2271715"/>
                  </a:lnTo>
                  <a:lnTo>
                    <a:pt x="2154518" y="2256790"/>
                  </a:lnTo>
                  <a:lnTo>
                    <a:pt x="2160864" y="2256790"/>
                  </a:lnTo>
                  <a:lnTo>
                    <a:pt x="2173560" y="2244090"/>
                  </a:lnTo>
                  <a:lnTo>
                    <a:pt x="2187525" y="2258697"/>
                  </a:lnTo>
                  <a:lnTo>
                    <a:pt x="2200219" y="2265998"/>
                  </a:lnTo>
                  <a:lnTo>
                    <a:pt x="2203395" y="2253298"/>
                  </a:lnTo>
                  <a:lnTo>
                    <a:pt x="2226246" y="2245361"/>
                  </a:lnTo>
                  <a:lnTo>
                    <a:pt x="2252906" y="2258377"/>
                  </a:lnTo>
                  <a:lnTo>
                    <a:pt x="2266552" y="2244090"/>
                  </a:lnTo>
                  <a:lnTo>
                    <a:pt x="2266552" y="2235835"/>
                  </a:lnTo>
                  <a:lnTo>
                    <a:pt x="2213550" y="2243773"/>
                  </a:lnTo>
                  <a:lnTo>
                    <a:pt x="2197681" y="2239644"/>
                  </a:lnTo>
                  <a:lnTo>
                    <a:pt x="2204029" y="2231072"/>
                  </a:lnTo>
                  <a:lnTo>
                    <a:pt x="2233862" y="2227898"/>
                  </a:lnTo>
                  <a:lnTo>
                    <a:pt x="2254492" y="2222181"/>
                  </a:lnTo>
                  <a:lnTo>
                    <a:pt x="2236401" y="2212020"/>
                  </a:lnTo>
                  <a:lnTo>
                    <a:pt x="2249414" y="2203448"/>
                  </a:lnTo>
                  <a:lnTo>
                    <a:pt x="2244970" y="2194876"/>
                  </a:lnTo>
                  <a:lnTo>
                    <a:pt x="2230053" y="2187889"/>
                  </a:lnTo>
                  <a:lnTo>
                    <a:pt x="2238304" y="2165664"/>
                  </a:lnTo>
                  <a:lnTo>
                    <a:pt x="2261791" y="2150423"/>
                  </a:lnTo>
                  <a:lnTo>
                    <a:pt x="2278612" y="2184079"/>
                  </a:lnTo>
                  <a:lnTo>
                    <a:pt x="2285912" y="2178682"/>
                  </a:lnTo>
                  <a:lnTo>
                    <a:pt x="2279565" y="2166298"/>
                  </a:lnTo>
                  <a:lnTo>
                    <a:pt x="2281469" y="2138677"/>
                  </a:lnTo>
                  <a:lnTo>
                    <a:pt x="2300512" y="2135500"/>
                  </a:lnTo>
                  <a:lnTo>
                    <a:pt x="2314476" y="2151058"/>
                  </a:lnTo>
                  <a:lnTo>
                    <a:pt x="2307177" y="2195194"/>
                  </a:lnTo>
                  <a:lnTo>
                    <a:pt x="2318920" y="2195194"/>
                  </a:lnTo>
                  <a:lnTo>
                    <a:pt x="2329076" y="2158361"/>
                  </a:lnTo>
                  <a:lnTo>
                    <a:pt x="2356688" y="2158044"/>
                  </a:lnTo>
                  <a:lnTo>
                    <a:pt x="2361131" y="2146612"/>
                  </a:lnTo>
                  <a:lnTo>
                    <a:pt x="2321776" y="2142486"/>
                  </a:lnTo>
                  <a:lnTo>
                    <a:pt x="2319237" y="2125021"/>
                  </a:lnTo>
                  <a:lnTo>
                    <a:pt x="2297020" y="2113274"/>
                  </a:lnTo>
                  <a:lnTo>
                    <a:pt x="2285594" y="2125021"/>
                  </a:lnTo>
                  <a:lnTo>
                    <a:pt x="2278294" y="2118988"/>
                  </a:lnTo>
                  <a:lnTo>
                    <a:pt x="2283373" y="2109465"/>
                  </a:lnTo>
                  <a:lnTo>
                    <a:pt x="2297973" y="2100891"/>
                  </a:lnTo>
                  <a:lnTo>
                    <a:pt x="2310667" y="2099304"/>
                  </a:lnTo>
                  <a:lnTo>
                    <a:pt x="2326855" y="2092953"/>
                  </a:lnTo>
                  <a:lnTo>
                    <a:pt x="2344627" y="2103432"/>
                  </a:lnTo>
                  <a:lnTo>
                    <a:pt x="2352880" y="2098033"/>
                  </a:lnTo>
                  <a:lnTo>
                    <a:pt x="2373509" y="2117719"/>
                  </a:lnTo>
                  <a:lnTo>
                    <a:pt x="2388426" y="2113591"/>
                  </a:lnTo>
                  <a:lnTo>
                    <a:pt x="2390965" y="2100891"/>
                  </a:lnTo>
                  <a:lnTo>
                    <a:pt x="2364623" y="2097082"/>
                  </a:lnTo>
                  <a:lnTo>
                    <a:pt x="2364623" y="2087237"/>
                  </a:lnTo>
                  <a:lnTo>
                    <a:pt x="2392868" y="2073585"/>
                  </a:lnTo>
                  <a:lnTo>
                    <a:pt x="2361131" y="2063426"/>
                  </a:lnTo>
                  <a:lnTo>
                    <a:pt x="2344309" y="2067553"/>
                  </a:lnTo>
                  <a:lnTo>
                    <a:pt x="2321141" y="2069141"/>
                  </a:lnTo>
                  <a:lnTo>
                    <a:pt x="2338915" y="2050726"/>
                  </a:lnTo>
                  <a:lnTo>
                    <a:pt x="2320824" y="2045646"/>
                  </a:lnTo>
                  <a:lnTo>
                    <a:pt x="2318602" y="2029776"/>
                  </a:lnTo>
                  <a:lnTo>
                    <a:pt x="2346849" y="2010726"/>
                  </a:lnTo>
                  <a:lnTo>
                    <a:pt x="2363987" y="2025013"/>
                  </a:lnTo>
                  <a:lnTo>
                    <a:pt x="2377953" y="2033586"/>
                  </a:lnTo>
                  <a:lnTo>
                    <a:pt x="2390330" y="2019933"/>
                  </a:lnTo>
                  <a:lnTo>
                    <a:pt x="2395725" y="2026918"/>
                  </a:lnTo>
                  <a:lnTo>
                    <a:pt x="2422068" y="2016441"/>
                  </a:lnTo>
                  <a:lnTo>
                    <a:pt x="2401756" y="1998661"/>
                  </a:lnTo>
                  <a:lnTo>
                    <a:pt x="2384935" y="2011360"/>
                  </a:lnTo>
                  <a:lnTo>
                    <a:pt x="2370336" y="2004376"/>
                  </a:lnTo>
                  <a:lnTo>
                    <a:pt x="2373191" y="1984056"/>
                  </a:lnTo>
                  <a:lnTo>
                    <a:pt x="2394138" y="1977706"/>
                  </a:lnTo>
                  <a:lnTo>
                    <a:pt x="2409055" y="1966911"/>
                  </a:lnTo>
                  <a:lnTo>
                    <a:pt x="2423655" y="1967864"/>
                  </a:lnTo>
                  <a:cubicBezTo>
                    <a:pt x="2423973" y="1963631"/>
                    <a:pt x="2424290" y="1959397"/>
                    <a:pt x="2424608" y="1955164"/>
                  </a:cubicBezTo>
                  <a:lnTo>
                    <a:pt x="2438570" y="1958338"/>
                  </a:lnTo>
                  <a:lnTo>
                    <a:pt x="2445870" y="1965324"/>
                  </a:lnTo>
                  <a:lnTo>
                    <a:pt x="2460787" y="1944051"/>
                  </a:lnTo>
                  <a:lnTo>
                    <a:pt x="2480465" y="1914841"/>
                  </a:lnTo>
                  <a:lnTo>
                    <a:pt x="2502364" y="1913254"/>
                  </a:lnTo>
                  <a:lnTo>
                    <a:pt x="2520455" y="1906904"/>
                  </a:lnTo>
                  <a:lnTo>
                    <a:pt x="2529341" y="1928811"/>
                  </a:lnTo>
                  <a:lnTo>
                    <a:pt x="2553461" y="1919286"/>
                  </a:lnTo>
                  <a:lnTo>
                    <a:pt x="2543941" y="1902459"/>
                  </a:lnTo>
                  <a:lnTo>
                    <a:pt x="2538228" y="1886901"/>
                  </a:lnTo>
                  <a:lnTo>
                    <a:pt x="2585518" y="1865312"/>
                  </a:lnTo>
                  <a:lnTo>
                    <a:pt x="2609319" y="1891347"/>
                  </a:lnTo>
                  <a:lnTo>
                    <a:pt x="2603925" y="1913254"/>
                  </a:lnTo>
                  <a:lnTo>
                    <a:pt x="2607415" y="1925954"/>
                  </a:lnTo>
                  <a:lnTo>
                    <a:pt x="2630902" y="1923731"/>
                  </a:lnTo>
                  <a:lnTo>
                    <a:pt x="2619793" y="1910079"/>
                  </a:lnTo>
                  <a:lnTo>
                    <a:pt x="2626141" y="1900554"/>
                  </a:lnTo>
                  <a:lnTo>
                    <a:pt x="2665497" y="1901189"/>
                  </a:lnTo>
                  <a:lnTo>
                    <a:pt x="2678826" y="1889759"/>
                  </a:lnTo>
                  <a:lnTo>
                    <a:pt x="2665179" y="1871979"/>
                  </a:lnTo>
                  <a:lnTo>
                    <a:pt x="2684856" y="1851658"/>
                  </a:lnTo>
                  <a:lnTo>
                    <a:pt x="2739762" y="1824989"/>
                  </a:lnTo>
                  <a:lnTo>
                    <a:pt x="2727702" y="1843086"/>
                  </a:lnTo>
                  <a:lnTo>
                    <a:pt x="2755314" y="1832928"/>
                  </a:lnTo>
                  <a:lnTo>
                    <a:pt x="2757853" y="1817369"/>
                  </a:lnTo>
                  <a:lnTo>
                    <a:pt x="2733732" y="1816734"/>
                  </a:lnTo>
                  <a:lnTo>
                    <a:pt x="2743254" y="1805304"/>
                  </a:lnTo>
                  <a:cubicBezTo>
                    <a:pt x="2743360" y="1802129"/>
                    <a:pt x="2743465" y="1798954"/>
                    <a:pt x="2743571" y="1795779"/>
                  </a:cubicBezTo>
                  <a:lnTo>
                    <a:pt x="2735636" y="1791334"/>
                  </a:lnTo>
                  <a:lnTo>
                    <a:pt x="2750553" y="1786571"/>
                  </a:lnTo>
                  <a:lnTo>
                    <a:pt x="2749283" y="1782443"/>
                  </a:lnTo>
                  <a:lnTo>
                    <a:pt x="2732463" y="1785936"/>
                  </a:lnTo>
                  <a:lnTo>
                    <a:pt x="2723576" y="1801494"/>
                  </a:lnTo>
                  <a:lnTo>
                    <a:pt x="2655341" y="1817686"/>
                  </a:lnTo>
                  <a:lnTo>
                    <a:pt x="2652167" y="1822131"/>
                  </a:lnTo>
                  <a:lnTo>
                    <a:pt x="2724211" y="1806891"/>
                  </a:lnTo>
                  <a:lnTo>
                    <a:pt x="2726114" y="1817369"/>
                  </a:lnTo>
                  <a:lnTo>
                    <a:pt x="2673431" y="1835784"/>
                  </a:lnTo>
                  <a:lnTo>
                    <a:pt x="2648041" y="1871979"/>
                  </a:lnTo>
                  <a:lnTo>
                    <a:pt x="2615668" y="1886267"/>
                  </a:lnTo>
                  <a:lnTo>
                    <a:pt x="2597261" y="1856739"/>
                  </a:lnTo>
                  <a:lnTo>
                    <a:pt x="2607415" y="1833245"/>
                  </a:lnTo>
                  <a:lnTo>
                    <a:pt x="2587739" y="1846261"/>
                  </a:lnTo>
                  <a:lnTo>
                    <a:pt x="2578217" y="1843086"/>
                  </a:lnTo>
                  <a:cubicBezTo>
                    <a:pt x="2578111" y="1832503"/>
                    <a:pt x="2578006" y="1821919"/>
                    <a:pt x="2577900" y="1811336"/>
                  </a:cubicBezTo>
                  <a:lnTo>
                    <a:pt x="2599165" y="1807209"/>
                  </a:lnTo>
                  <a:lnTo>
                    <a:pt x="2622967" y="1785619"/>
                  </a:lnTo>
                  <a:lnTo>
                    <a:pt x="2598530" y="1780538"/>
                  </a:lnTo>
                  <a:lnTo>
                    <a:pt x="2596625" y="1767839"/>
                  </a:lnTo>
                  <a:lnTo>
                    <a:pt x="2627094" y="1760536"/>
                  </a:lnTo>
                  <a:lnTo>
                    <a:pt x="2619476" y="1751963"/>
                  </a:lnTo>
                  <a:lnTo>
                    <a:pt x="2625823" y="1733866"/>
                  </a:lnTo>
                  <a:lnTo>
                    <a:pt x="2644550" y="1726564"/>
                  </a:lnTo>
                  <a:lnTo>
                    <a:pt x="2656927" y="1685606"/>
                  </a:lnTo>
                  <a:lnTo>
                    <a:pt x="2672796" y="1686241"/>
                  </a:lnTo>
                  <a:lnTo>
                    <a:pt x="2677239" y="1672588"/>
                  </a:lnTo>
                  <a:lnTo>
                    <a:pt x="2695013" y="1652269"/>
                  </a:lnTo>
                  <a:lnTo>
                    <a:pt x="2703264" y="1658619"/>
                  </a:lnTo>
                  <a:lnTo>
                    <a:pt x="2721355" y="1676398"/>
                  </a:lnTo>
                  <a:lnTo>
                    <a:pt x="2735320" y="1675128"/>
                  </a:lnTo>
                  <a:lnTo>
                    <a:pt x="2719133" y="1659253"/>
                  </a:lnTo>
                  <a:lnTo>
                    <a:pt x="2721355" y="1651316"/>
                  </a:lnTo>
                  <a:lnTo>
                    <a:pt x="2745793" y="1659253"/>
                  </a:lnTo>
                  <a:lnTo>
                    <a:pt x="2749918" y="1656079"/>
                  </a:lnTo>
                  <a:lnTo>
                    <a:pt x="2743254" y="1642426"/>
                  </a:lnTo>
                  <a:lnTo>
                    <a:pt x="2741349" y="1624646"/>
                  </a:lnTo>
                  <a:lnTo>
                    <a:pt x="2750870" y="1620201"/>
                  </a:lnTo>
                  <a:lnTo>
                    <a:pt x="2771499" y="1600833"/>
                  </a:lnTo>
                  <a:lnTo>
                    <a:pt x="2763248" y="1591944"/>
                  </a:lnTo>
                  <a:lnTo>
                    <a:pt x="2742936" y="1608771"/>
                  </a:lnTo>
                  <a:lnTo>
                    <a:pt x="2733732" y="1609723"/>
                  </a:lnTo>
                  <a:lnTo>
                    <a:pt x="2730241" y="1603374"/>
                  </a:lnTo>
                  <a:lnTo>
                    <a:pt x="2741983" y="1579561"/>
                  </a:lnTo>
                  <a:lnTo>
                    <a:pt x="2752459" y="1580196"/>
                  </a:lnTo>
                  <a:lnTo>
                    <a:pt x="2769278" y="1572576"/>
                  </a:lnTo>
                  <a:lnTo>
                    <a:pt x="2766105" y="1549399"/>
                  </a:lnTo>
                  <a:lnTo>
                    <a:pt x="2779435" y="1533524"/>
                  </a:lnTo>
                  <a:lnTo>
                    <a:pt x="2799430" y="1528127"/>
                  </a:lnTo>
                  <a:lnTo>
                    <a:pt x="2804825" y="1517649"/>
                  </a:lnTo>
                  <a:lnTo>
                    <a:pt x="2813077" y="1509077"/>
                  </a:lnTo>
                  <a:lnTo>
                    <a:pt x="2818790" y="1531937"/>
                  </a:lnTo>
                  <a:lnTo>
                    <a:pt x="2830215" y="1541461"/>
                  </a:lnTo>
                  <a:lnTo>
                    <a:pt x="2842592" y="1520189"/>
                  </a:lnTo>
                  <a:lnTo>
                    <a:pt x="2837515" y="1515109"/>
                  </a:lnTo>
                  <a:lnTo>
                    <a:pt x="2855288" y="1505584"/>
                  </a:lnTo>
                  <a:lnTo>
                    <a:pt x="2863540" y="1493836"/>
                  </a:lnTo>
                  <a:lnTo>
                    <a:pt x="2859414" y="1486534"/>
                  </a:lnTo>
                  <a:lnTo>
                    <a:pt x="2845767" y="1504314"/>
                  </a:lnTo>
                  <a:lnTo>
                    <a:pt x="2832120" y="1513204"/>
                  </a:lnTo>
                  <a:lnTo>
                    <a:pt x="2828945" y="1481137"/>
                  </a:lnTo>
                  <a:cubicBezTo>
                    <a:pt x="2828839" y="1480502"/>
                    <a:pt x="2828734" y="1479867"/>
                    <a:pt x="2828628" y="1479232"/>
                  </a:cubicBezTo>
                  <a:lnTo>
                    <a:pt x="2825772" y="1481137"/>
                  </a:lnTo>
                  <a:lnTo>
                    <a:pt x="2819425" y="1484629"/>
                  </a:lnTo>
                  <a:lnTo>
                    <a:pt x="2806729" y="1509077"/>
                  </a:lnTo>
                  <a:lnTo>
                    <a:pt x="2794987" y="1503996"/>
                  </a:lnTo>
                  <a:lnTo>
                    <a:pt x="2801335" y="1488122"/>
                  </a:lnTo>
                  <a:lnTo>
                    <a:pt x="2807047" y="1481137"/>
                  </a:lnTo>
                  <a:lnTo>
                    <a:pt x="2815933" y="1470024"/>
                  </a:lnTo>
                  <a:lnTo>
                    <a:pt x="2827359" y="1465897"/>
                  </a:lnTo>
                  <a:lnTo>
                    <a:pt x="2821012" y="1454149"/>
                  </a:lnTo>
                  <a:lnTo>
                    <a:pt x="2825137" y="1438274"/>
                  </a:lnTo>
                  <a:lnTo>
                    <a:pt x="2832436" y="1441449"/>
                  </a:lnTo>
                  <a:cubicBezTo>
                    <a:pt x="2832859" y="1448011"/>
                    <a:pt x="2833283" y="1454572"/>
                    <a:pt x="2833706" y="1461134"/>
                  </a:cubicBezTo>
                  <a:lnTo>
                    <a:pt x="2840371" y="1467484"/>
                  </a:lnTo>
                  <a:lnTo>
                    <a:pt x="2859414" y="1481137"/>
                  </a:lnTo>
                  <a:lnTo>
                    <a:pt x="2862588" y="1483042"/>
                  </a:lnTo>
                  <a:cubicBezTo>
                    <a:pt x="2862482" y="1482407"/>
                    <a:pt x="2862377" y="1481772"/>
                    <a:pt x="2862271" y="1481137"/>
                  </a:cubicBezTo>
                  <a:lnTo>
                    <a:pt x="2860366" y="1474152"/>
                  </a:lnTo>
                  <a:lnTo>
                    <a:pt x="2854653" y="1441132"/>
                  </a:lnTo>
                  <a:lnTo>
                    <a:pt x="2836563" y="1430972"/>
                  </a:lnTo>
                  <a:lnTo>
                    <a:pt x="2833072" y="1410017"/>
                  </a:lnTo>
                  <a:lnTo>
                    <a:pt x="2847036" y="1405255"/>
                  </a:lnTo>
                  <a:lnTo>
                    <a:pt x="2852749" y="1426527"/>
                  </a:lnTo>
                  <a:lnTo>
                    <a:pt x="2864174" y="1423987"/>
                  </a:lnTo>
                  <a:lnTo>
                    <a:pt x="2868300" y="1403350"/>
                  </a:lnTo>
                  <a:lnTo>
                    <a:pt x="2848941" y="1392554"/>
                  </a:lnTo>
                  <a:lnTo>
                    <a:pt x="2854970" y="1378267"/>
                  </a:lnTo>
                  <a:lnTo>
                    <a:pt x="2874013" y="1375727"/>
                  </a:lnTo>
                  <a:lnTo>
                    <a:pt x="2865761" y="1360170"/>
                  </a:lnTo>
                  <a:lnTo>
                    <a:pt x="2872744" y="1346200"/>
                  </a:lnTo>
                  <a:lnTo>
                    <a:pt x="2899721" y="1361757"/>
                  </a:lnTo>
                  <a:lnTo>
                    <a:pt x="2904482" y="1355407"/>
                  </a:lnTo>
                  <a:lnTo>
                    <a:pt x="2886390" y="1337945"/>
                  </a:lnTo>
                  <a:cubicBezTo>
                    <a:pt x="2886813" y="1332547"/>
                    <a:pt x="2887237" y="1327150"/>
                    <a:pt x="2887660" y="1321752"/>
                  </a:cubicBezTo>
                  <a:lnTo>
                    <a:pt x="2864174" y="1337945"/>
                  </a:lnTo>
                  <a:lnTo>
                    <a:pt x="2844496" y="1366519"/>
                  </a:lnTo>
                  <a:lnTo>
                    <a:pt x="2834976" y="1356360"/>
                  </a:lnTo>
                  <a:lnTo>
                    <a:pt x="2854970" y="1345247"/>
                  </a:lnTo>
                  <a:lnTo>
                    <a:pt x="2850527" y="1331912"/>
                  </a:lnTo>
                  <a:lnTo>
                    <a:pt x="2827041" y="1327467"/>
                  </a:lnTo>
                  <a:lnTo>
                    <a:pt x="2834659" y="1308735"/>
                  </a:lnTo>
                  <a:lnTo>
                    <a:pt x="2850527" y="1323340"/>
                  </a:lnTo>
                  <a:lnTo>
                    <a:pt x="2888296" y="1308100"/>
                  </a:lnTo>
                  <a:lnTo>
                    <a:pt x="2890518" y="1278890"/>
                  </a:lnTo>
                  <a:lnTo>
                    <a:pt x="2898768" y="1278255"/>
                  </a:lnTo>
                  <a:lnTo>
                    <a:pt x="2925112" y="1271905"/>
                  </a:lnTo>
                  <a:lnTo>
                    <a:pt x="2936854" y="1286510"/>
                  </a:lnTo>
                  <a:lnTo>
                    <a:pt x="2945741" y="1306830"/>
                  </a:lnTo>
                  <a:lnTo>
                    <a:pt x="2953675" y="1290637"/>
                  </a:lnTo>
                  <a:lnTo>
                    <a:pt x="2975891" y="1279843"/>
                  </a:lnTo>
                  <a:lnTo>
                    <a:pt x="2984143" y="1264285"/>
                  </a:lnTo>
                  <a:lnTo>
                    <a:pt x="2954945" y="1267460"/>
                  </a:lnTo>
                  <a:lnTo>
                    <a:pt x="2946376" y="1276033"/>
                  </a:lnTo>
                  <a:lnTo>
                    <a:pt x="2925746" y="1242377"/>
                  </a:lnTo>
                  <a:lnTo>
                    <a:pt x="2918447" y="1238250"/>
                  </a:lnTo>
                  <a:lnTo>
                    <a:pt x="2920351" y="1219200"/>
                  </a:lnTo>
                  <a:lnTo>
                    <a:pt x="2935267" y="1221423"/>
                  </a:lnTo>
                  <a:lnTo>
                    <a:pt x="2941297" y="1202373"/>
                  </a:lnTo>
                  <a:lnTo>
                    <a:pt x="2907338" y="1198563"/>
                  </a:lnTo>
                  <a:lnTo>
                    <a:pt x="2908607" y="1184593"/>
                  </a:lnTo>
                  <a:lnTo>
                    <a:pt x="2939394" y="1183323"/>
                  </a:lnTo>
                  <a:lnTo>
                    <a:pt x="2919081" y="1175068"/>
                  </a:lnTo>
                  <a:lnTo>
                    <a:pt x="2926063" y="1166495"/>
                  </a:lnTo>
                  <a:lnTo>
                    <a:pt x="2943202" y="1173798"/>
                  </a:lnTo>
                  <a:lnTo>
                    <a:pt x="2948280" y="1164273"/>
                  </a:lnTo>
                  <a:lnTo>
                    <a:pt x="2940980" y="1155065"/>
                  </a:lnTo>
                  <a:lnTo>
                    <a:pt x="2943202" y="1143318"/>
                  </a:lnTo>
                  <a:lnTo>
                    <a:pt x="2968273" y="1139825"/>
                  </a:lnTo>
                  <a:lnTo>
                    <a:pt x="2953358" y="1131570"/>
                  </a:lnTo>
                  <a:lnTo>
                    <a:pt x="2942884" y="1119187"/>
                  </a:lnTo>
                  <a:lnTo>
                    <a:pt x="2946058" y="1109662"/>
                  </a:lnTo>
                  <a:lnTo>
                    <a:pt x="2965102" y="1113473"/>
                  </a:lnTo>
                  <a:lnTo>
                    <a:pt x="2969862" y="1100772"/>
                  </a:lnTo>
                  <a:lnTo>
                    <a:pt x="2984778" y="1106170"/>
                  </a:lnTo>
                  <a:lnTo>
                    <a:pt x="2996522" y="1093470"/>
                  </a:lnTo>
                  <a:lnTo>
                    <a:pt x="3010169" y="1094105"/>
                  </a:lnTo>
                  <a:lnTo>
                    <a:pt x="3014294" y="1066800"/>
                  </a:lnTo>
                  <a:lnTo>
                    <a:pt x="3027942" y="1062355"/>
                  </a:lnTo>
                  <a:lnTo>
                    <a:pt x="3034289" y="1054735"/>
                  </a:lnTo>
                  <a:lnTo>
                    <a:pt x="3062536" y="1052830"/>
                  </a:lnTo>
                  <a:lnTo>
                    <a:pt x="3082848" y="1044892"/>
                  </a:lnTo>
                  <a:lnTo>
                    <a:pt x="3104107" y="1064577"/>
                  </a:lnTo>
                  <a:lnTo>
                    <a:pt x="3119976" y="1045527"/>
                  </a:lnTo>
                  <a:lnTo>
                    <a:pt x="3102520" y="1029017"/>
                  </a:lnTo>
                  <a:lnTo>
                    <a:pt x="3083799" y="1030287"/>
                  </a:lnTo>
                  <a:lnTo>
                    <a:pt x="3074913" y="1017587"/>
                  </a:lnTo>
                  <a:lnTo>
                    <a:pt x="3058410" y="1028382"/>
                  </a:lnTo>
                  <a:lnTo>
                    <a:pt x="3052697" y="1010602"/>
                  </a:lnTo>
                  <a:lnTo>
                    <a:pt x="3043175" y="1005204"/>
                  </a:lnTo>
                  <a:lnTo>
                    <a:pt x="3049206" y="973770"/>
                  </a:lnTo>
                  <a:lnTo>
                    <a:pt x="3072057" y="948370"/>
                  </a:lnTo>
                  <a:lnTo>
                    <a:pt x="3079991" y="969325"/>
                  </a:lnTo>
                  <a:lnTo>
                    <a:pt x="3093634" y="972500"/>
                  </a:lnTo>
                  <a:lnTo>
                    <a:pt x="3099029" y="980437"/>
                  </a:lnTo>
                  <a:lnTo>
                    <a:pt x="3110772" y="974087"/>
                  </a:lnTo>
                  <a:lnTo>
                    <a:pt x="3125689" y="985517"/>
                  </a:lnTo>
                  <a:lnTo>
                    <a:pt x="3140605" y="979167"/>
                  </a:lnTo>
                  <a:lnTo>
                    <a:pt x="3133623" y="967737"/>
                  </a:lnTo>
                  <a:lnTo>
                    <a:pt x="3150762" y="948687"/>
                  </a:lnTo>
                  <a:lnTo>
                    <a:pt x="3128545" y="959165"/>
                  </a:lnTo>
                  <a:lnTo>
                    <a:pt x="3107598" y="961387"/>
                  </a:lnTo>
                  <a:lnTo>
                    <a:pt x="3100933" y="952180"/>
                  </a:lnTo>
                  <a:lnTo>
                    <a:pt x="3120928" y="940432"/>
                  </a:lnTo>
                  <a:lnTo>
                    <a:pt x="3136480" y="921065"/>
                  </a:lnTo>
                  <a:lnTo>
                    <a:pt x="3125054" y="914080"/>
                  </a:lnTo>
                  <a:lnTo>
                    <a:pt x="3137749" y="903285"/>
                  </a:lnTo>
                  <a:lnTo>
                    <a:pt x="3126006" y="895982"/>
                  </a:lnTo>
                  <a:lnTo>
                    <a:pt x="3117437" y="886775"/>
                  </a:lnTo>
                  <a:lnTo>
                    <a:pt x="3130767" y="865502"/>
                  </a:lnTo>
                  <a:lnTo>
                    <a:pt x="3139971" y="846453"/>
                  </a:lnTo>
                  <a:lnTo>
                    <a:pt x="3158061" y="839150"/>
                  </a:lnTo>
                  <a:lnTo>
                    <a:pt x="3169487" y="806130"/>
                  </a:lnTo>
                  <a:lnTo>
                    <a:pt x="3179008" y="806130"/>
                  </a:lnTo>
                  <a:lnTo>
                    <a:pt x="3174882" y="816607"/>
                  </a:lnTo>
                  <a:lnTo>
                    <a:pt x="3180278" y="839785"/>
                  </a:lnTo>
                  <a:lnTo>
                    <a:pt x="3190116" y="854390"/>
                  </a:lnTo>
                  <a:lnTo>
                    <a:pt x="3192021" y="868995"/>
                  </a:lnTo>
                  <a:lnTo>
                    <a:pt x="3200590" y="852167"/>
                  </a:lnTo>
                  <a:lnTo>
                    <a:pt x="3218680" y="858518"/>
                  </a:lnTo>
                  <a:lnTo>
                    <a:pt x="3225028" y="849945"/>
                  </a:lnTo>
                  <a:lnTo>
                    <a:pt x="3219315" y="840420"/>
                  </a:lnTo>
                  <a:lnTo>
                    <a:pt x="3191069" y="848357"/>
                  </a:lnTo>
                  <a:lnTo>
                    <a:pt x="3195194" y="835340"/>
                  </a:lnTo>
                  <a:lnTo>
                    <a:pt x="3209794" y="835023"/>
                  </a:lnTo>
                  <a:lnTo>
                    <a:pt x="3217094" y="827720"/>
                  </a:lnTo>
                  <a:lnTo>
                    <a:pt x="3204398" y="809940"/>
                  </a:lnTo>
                  <a:lnTo>
                    <a:pt x="3218046" y="803590"/>
                  </a:lnTo>
                  <a:lnTo>
                    <a:pt x="3208207" y="786762"/>
                  </a:lnTo>
                  <a:lnTo>
                    <a:pt x="3190434" y="777555"/>
                  </a:lnTo>
                  <a:lnTo>
                    <a:pt x="3204716" y="760410"/>
                  </a:lnTo>
                  <a:lnTo>
                    <a:pt x="3237723" y="746440"/>
                  </a:lnTo>
                  <a:lnTo>
                    <a:pt x="3256766" y="757870"/>
                  </a:lnTo>
                  <a:lnTo>
                    <a:pt x="3273904" y="744853"/>
                  </a:lnTo>
                  <a:lnTo>
                    <a:pt x="3287551" y="776285"/>
                  </a:lnTo>
                  <a:lnTo>
                    <a:pt x="3305642" y="776285"/>
                  </a:lnTo>
                  <a:lnTo>
                    <a:pt x="3294851" y="757553"/>
                  </a:lnTo>
                  <a:lnTo>
                    <a:pt x="3315798" y="744535"/>
                  </a:lnTo>
                  <a:lnTo>
                    <a:pt x="3326589" y="729613"/>
                  </a:lnTo>
                  <a:lnTo>
                    <a:pt x="3312624" y="723580"/>
                  </a:lnTo>
                  <a:lnTo>
                    <a:pt x="3320876" y="705800"/>
                  </a:lnTo>
                  <a:lnTo>
                    <a:pt x="3310085" y="703578"/>
                  </a:lnTo>
                  <a:lnTo>
                    <a:pt x="3281839" y="732470"/>
                  </a:lnTo>
                  <a:lnTo>
                    <a:pt x="3269143" y="728343"/>
                  </a:lnTo>
                  <a:lnTo>
                    <a:pt x="3263748" y="710245"/>
                  </a:lnTo>
                  <a:lnTo>
                    <a:pt x="3249149" y="709610"/>
                  </a:lnTo>
                  <a:lnTo>
                    <a:pt x="3244705" y="728660"/>
                  </a:lnTo>
                  <a:lnTo>
                    <a:pt x="3220267" y="720088"/>
                  </a:lnTo>
                  <a:cubicBezTo>
                    <a:pt x="3219950" y="715643"/>
                    <a:pt x="3219632" y="711198"/>
                    <a:pt x="3219315" y="706753"/>
                  </a:cubicBezTo>
                  <a:lnTo>
                    <a:pt x="3252005" y="666430"/>
                  </a:lnTo>
                  <a:lnTo>
                    <a:pt x="3262161" y="634680"/>
                  </a:lnTo>
                  <a:lnTo>
                    <a:pt x="3284060" y="628330"/>
                  </a:lnTo>
                  <a:lnTo>
                    <a:pt x="3281839" y="615313"/>
                  </a:lnTo>
                  <a:lnTo>
                    <a:pt x="3314529" y="598168"/>
                  </a:lnTo>
                  <a:lnTo>
                    <a:pt x="3322780" y="579435"/>
                  </a:lnTo>
                  <a:lnTo>
                    <a:pt x="3375782" y="550225"/>
                  </a:lnTo>
                  <a:lnTo>
                    <a:pt x="3368800" y="538795"/>
                  </a:lnTo>
                  <a:lnTo>
                    <a:pt x="3365626" y="509268"/>
                  </a:lnTo>
                  <a:lnTo>
                    <a:pt x="3383082" y="459420"/>
                  </a:lnTo>
                  <a:lnTo>
                    <a:pt x="3397999" y="475295"/>
                  </a:lnTo>
                  <a:lnTo>
                    <a:pt x="3382447" y="500695"/>
                  </a:lnTo>
                  <a:lnTo>
                    <a:pt x="3392921" y="506728"/>
                  </a:lnTo>
                  <a:lnTo>
                    <a:pt x="3396095" y="496250"/>
                  </a:lnTo>
                  <a:lnTo>
                    <a:pt x="3407838" y="499425"/>
                  </a:lnTo>
                  <a:lnTo>
                    <a:pt x="3415137" y="518158"/>
                  </a:lnTo>
                  <a:lnTo>
                    <a:pt x="3420533" y="500378"/>
                  </a:lnTo>
                  <a:lnTo>
                    <a:pt x="3437671" y="512760"/>
                  </a:lnTo>
                  <a:lnTo>
                    <a:pt x="3449097" y="499108"/>
                  </a:lnTo>
                  <a:lnTo>
                    <a:pt x="3423389" y="483550"/>
                  </a:lnTo>
                  <a:cubicBezTo>
                    <a:pt x="3423072" y="477518"/>
                    <a:pt x="3422754" y="471485"/>
                    <a:pt x="3422437" y="465453"/>
                  </a:cubicBezTo>
                  <a:lnTo>
                    <a:pt x="3417042" y="452118"/>
                  </a:lnTo>
                  <a:lnTo>
                    <a:pt x="3442114" y="451800"/>
                  </a:lnTo>
                  <a:lnTo>
                    <a:pt x="3461792" y="498155"/>
                  </a:lnTo>
                  <a:lnTo>
                    <a:pt x="3488452" y="508315"/>
                  </a:lnTo>
                  <a:lnTo>
                    <a:pt x="3491625" y="528000"/>
                  </a:lnTo>
                  <a:lnTo>
                    <a:pt x="3516063" y="538478"/>
                  </a:lnTo>
                  <a:lnTo>
                    <a:pt x="3518285" y="524825"/>
                  </a:lnTo>
                  <a:lnTo>
                    <a:pt x="3488134" y="483868"/>
                  </a:lnTo>
                  <a:lnTo>
                    <a:pt x="3477343" y="482915"/>
                  </a:lnTo>
                  <a:lnTo>
                    <a:pt x="3464648" y="467358"/>
                  </a:lnTo>
                  <a:lnTo>
                    <a:pt x="3469726" y="443863"/>
                  </a:lnTo>
                  <a:lnTo>
                    <a:pt x="3455762" y="430528"/>
                  </a:lnTo>
                  <a:lnTo>
                    <a:pt x="3478930" y="391158"/>
                  </a:lnTo>
                  <a:lnTo>
                    <a:pt x="3499877" y="392110"/>
                  </a:lnTo>
                  <a:lnTo>
                    <a:pt x="3504955" y="382586"/>
                  </a:lnTo>
                  <a:lnTo>
                    <a:pt x="3519872" y="382268"/>
                  </a:lnTo>
                  <a:lnTo>
                    <a:pt x="3513842" y="401318"/>
                  </a:lnTo>
                  <a:lnTo>
                    <a:pt x="3521459" y="416240"/>
                  </a:lnTo>
                  <a:cubicBezTo>
                    <a:pt x="3521565" y="435819"/>
                    <a:pt x="3521670" y="455399"/>
                    <a:pt x="3521776" y="474978"/>
                  </a:cubicBezTo>
                  <a:lnTo>
                    <a:pt x="3539232" y="441323"/>
                  </a:lnTo>
                  <a:lnTo>
                    <a:pt x="3545262" y="385443"/>
                  </a:lnTo>
                  <a:lnTo>
                    <a:pt x="3559862" y="374013"/>
                  </a:lnTo>
                  <a:cubicBezTo>
                    <a:pt x="3560179" y="367980"/>
                    <a:pt x="3560497" y="361948"/>
                    <a:pt x="3560814" y="355915"/>
                  </a:cubicBezTo>
                  <a:lnTo>
                    <a:pt x="3577000" y="346390"/>
                  </a:lnTo>
                  <a:lnTo>
                    <a:pt x="3584934" y="337818"/>
                  </a:lnTo>
                  <a:lnTo>
                    <a:pt x="3583347" y="378775"/>
                  </a:lnTo>
                  <a:lnTo>
                    <a:pt x="3572874" y="405445"/>
                  </a:lnTo>
                  <a:lnTo>
                    <a:pt x="3584934" y="431480"/>
                  </a:lnTo>
                  <a:lnTo>
                    <a:pt x="3584934" y="456563"/>
                  </a:lnTo>
                  <a:lnTo>
                    <a:pt x="3565574" y="494980"/>
                  </a:lnTo>
                  <a:lnTo>
                    <a:pt x="3565574" y="505458"/>
                  </a:lnTo>
                  <a:lnTo>
                    <a:pt x="3590647" y="478788"/>
                  </a:lnTo>
                  <a:lnTo>
                    <a:pt x="3597629" y="443863"/>
                  </a:lnTo>
                  <a:lnTo>
                    <a:pt x="3607151" y="440688"/>
                  </a:lnTo>
                  <a:lnTo>
                    <a:pt x="3619846" y="457198"/>
                  </a:lnTo>
                  <a:lnTo>
                    <a:pt x="3627463" y="443545"/>
                  </a:lnTo>
                  <a:lnTo>
                    <a:pt x="3610007" y="428940"/>
                  </a:lnTo>
                  <a:lnTo>
                    <a:pt x="3605881" y="393380"/>
                  </a:lnTo>
                  <a:lnTo>
                    <a:pt x="3626828" y="379410"/>
                  </a:lnTo>
                  <a:lnTo>
                    <a:pt x="3629685" y="350835"/>
                  </a:lnTo>
                  <a:lnTo>
                    <a:pt x="3642380" y="337183"/>
                  </a:lnTo>
                  <a:lnTo>
                    <a:pt x="3652853" y="342263"/>
                  </a:lnTo>
                  <a:lnTo>
                    <a:pt x="3641428" y="366710"/>
                  </a:lnTo>
                  <a:lnTo>
                    <a:pt x="3662692" y="378140"/>
                  </a:lnTo>
                  <a:lnTo>
                    <a:pt x="3668722" y="349565"/>
                  </a:lnTo>
                  <a:lnTo>
                    <a:pt x="3689986" y="351471"/>
                  </a:lnTo>
                  <a:lnTo>
                    <a:pt x="3669357" y="331785"/>
                  </a:lnTo>
                  <a:lnTo>
                    <a:pt x="3676974" y="316863"/>
                  </a:lnTo>
                  <a:lnTo>
                    <a:pt x="3692843" y="327023"/>
                  </a:lnTo>
                  <a:lnTo>
                    <a:pt x="3703951" y="353375"/>
                  </a:lnTo>
                  <a:lnTo>
                    <a:pt x="3718550" y="355598"/>
                  </a:lnTo>
                  <a:lnTo>
                    <a:pt x="3728072" y="377505"/>
                  </a:lnTo>
                  <a:lnTo>
                    <a:pt x="3747432" y="396238"/>
                  </a:lnTo>
                  <a:lnTo>
                    <a:pt x="3742671" y="347660"/>
                  </a:lnTo>
                  <a:lnTo>
                    <a:pt x="3755366" y="329563"/>
                  </a:lnTo>
                  <a:lnTo>
                    <a:pt x="3741402" y="310831"/>
                  </a:lnTo>
                  <a:lnTo>
                    <a:pt x="3754097" y="299083"/>
                  </a:lnTo>
                  <a:lnTo>
                    <a:pt x="3732832" y="284796"/>
                  </a:lnTo>
                  <a:lnTo>
                    <a:pt x="3722042" y="307020"/>
                  </a:lnTo>
                  <a:lnTo>
                    <a:pt x="3702047" y="286066"/>
                  </a:lnTo>
                  <a:cubicBezTo>
                    <a:pt x="3702259" y="278340"/>
                    <a:pt x="3702470" y="270614"/>
                    <a:pt x="3702682" y="262888"/>
                  </a:cubicBezTo>
                  <a:lnTo>
                    <a:pt x="3679830" y="270191"/>
                  </a:lnTo>
                  <a:lnTo>
                    <a:pt x="3669992" y="254633"/>
                  </a:lnTo>
                  <a:lnTo>
                    <a:pt x="3686813" y="249236"/>
                  </a:lnTo>
                  <a:lnTo>
                    <a:pt x="3699508" y="257491"/>
                  </a:lnTo>
                  <a:lnTo>
                    <a:pt x="3701729" y="235583"/>
                  </a:lnTo>
                  <a:lnTo>
                    <a:pt x="3716646" y="253363"/>
                  </a:lnTo>
                  <a:lnTo>
                    <a:pt x="3718550" y="269238"/>
                  </a:lnTo>
                  <a:lnTo>
                    <a:pt x="3734419" y="275271"/>
                  </a:lnTo>
                  <a:lnTo>
                    <a:pt x="3730293" y="265746"/>
                  </a:lnTo>
                  <a:lnTo>
                    <a:pt x="3744893" y="235266"/>
                  </a:lnTo>
                  <a:lnTo>
                    <a:pt x="3771235" y="242251"/>
                  </a:lnTo>
                  <a:lnTo>
                    <a:pt x="3769648" y="285431"/>
                  </a:lnTo>
                  <a:lnTo>
                    <a:pt x="3794086" y="289241"/>
                  </a:lnTo>
                  <a:lnTo>
                    <a:pt x="3783295" y="269556"/>
                  </a:lnTo>
                  <a:lnTo>
                    <a:pt x="3790913" y="260031"/>
                  </a:lnTo>
                  <a:lnTo>
                    <a:pt x="3798212" y="266381"/>
                  </a:lnTo>
                  <a:lnTo>
                    <a:pt x="3841376" y="274001"/>
                  </a:lnTo>
                  <a:lnTo>
                    <a:pt x="3828998" y="295273"/>
                  </a:lnTo>
                  <a:lnTo>
                    <a:pt x="3855658" y="294321"/>
                  </a:lnTo>
                  <a:lnTo>
                    <a:pt x="3838837" y="314323"/>
                  </a:lnTo>
                  <a:lnTo>
                    <a:pt x="3855975" y="341628"/>
                  </a:lnTo>
                  <a:lnTo>
                    <a:pt x="3871844" y="335913"/>
                  </a:lnTo>
                  <a:lnTo>
                    <a:pt x="3865179" y="301306"/>
                  </a:lnTo>
                  <a:lnTo>
                    <a:pt x="3879461" y="284478"/>
                  </a:lnTo>
                  <a:lnTo>
                    <a:pt x="3862640" y="279398"/>
                  </a:lnTo>
                  <a:lnTo>
                    <a:pt x="3866766" y="252728"/>
                  </a:lnTo>
                  <a:lnTo>
                    <a:pt x="3885809" y="256856"/>
                  </a:lnTo>
                  <a:lnTo>
                    <a:pt x="3891839" y="239076"/>
                  </a:lnTo>
                  <a:lnTo>
                    <a:pt x="3894060" y="225423"/>
                  </a:lnTo>
                  <a:lnTo>
                    <a:pt x="3904534" y="220978"/>
                  </a:lnTo>
                  <a:lnTo>
                    <a:pt x="3929289" y="187006"/>
                  </a:lnTo>
                  <a:lnTo>
                    <a:pt x="3943254" y="185736"/>
                  </a:lnTo>
                  <a:lnTo>
                    <a:pt x="3965470" y="200658"/>
                  </a:lnTo>
                  <a:lnTo>
                    <a:pt x="3976261" y="187641"/>
                  </a:lnTo>
                  <a:lnTo>
                    <a:pt x="3960075" y="171766"/>
                  </a:lnTo>
                  <a:lnTo>
                    <a:pt x="3972453" y="131761"/>
                  </a:lnTo>
                  <a:lnTo>
                    <a:pt x="3994986" y="144143"/>
                  </a:lnTo>
                  <a:lnTo>
                    <a:pt x="3999747" y="129538"/>
                  </a:lnTo>
                  <a:lnTo>
                    <a:pt x="3988004" y="110806"/>
                  </a:lnTo>
                  <a:lnTo>
                    <a:pt x="3959440" y="105726"/>
                  </a:lnTo>
                  <a:lnTo>
                    <a:pt x="3959440" y="84453"/>
                  </a:lnTo>
                  <a:lnTo>
                    <a:pt x="3967692" y="78103"/>
                  </a:lnTo>
                  <a:lnTo>
                    <a:pt x="3995621" y="102233"/>
                  </a:lnTo>
                  <a:lnTo>
                    <a:pt x="4004825" y="96836"/>
                  </a:lnTo>
                  <a:lnTo>
                    <a:pt x="3998478" y="80008"/>
                  </a:lnTo>
                  <a:lnTo>
                    <a:pt x="4002286" y="45083"/>
                  </a:lnTo>
                  <a:lnTo>
                    <a:pt x="4010855" y="49211"/>
                  </a:lnTo>
                  <a:lnTo>
                    <a:pt x="4021646" y="71436"/>
                  </a:lnTo>
                  <a:lnTo>
                    <a:pt x="4027676" y="42861"/>
                  </a:lnTo>
                  <a:lnTo>
                    <a:pt x="4035293" y="40638"/>
                  </a:lnTo>
                  <a:lnTo>
                    <a:pt x="4041641" y="66673"/>
                  </a:lnTo>
                  <a:lnTo>
                    <a:pt x="4054336" y="69848"/>
                  </a:lnTo>
                  <a:lnTo>
                    <a:pt x="4064175" y="95248"/>
                  </a:lnTo>
                  <a:lnTo>
                    <a:pt x="4079726" y="78103"/>
                  </a:lnTo>
                  <a:lnTo>
                    <a:pt x="4104164" y="67626"/>
                  </a:lnTo>
                  <a:lnTo>
                    <a:pt x="4108290" y="85088"/>
                  </a:lnTo>
                  <a:lnTo>
                    <a:pt x="4059097" y="155256"/>
                  </a:lnTo>
                  <a:lnTo>
                    <a:pt x="4042276" y="238758"/>
                  </a:lnTo>
                  <a:lnTo>
                    <a:pt x="4027676" y="261936"/>
                  </a:lnTo>
                  <a:lnTo>
                    <a:pt x="4034024" y="290510"/>
                  </a:lnTo>
                  <a:lnTo>
                    <a:pt x="4046719" y="293685"/>
                  </a:lnTo>
                  <a:lnTo>
                    <a:pt x="4057510" y="275588"/>
                  </a:lnTo>
                  <a:lnTo>
                    <a:pt x="4081631" y="245743"/>
                  </a:lnTo>
                  <a:lnTo>
                    <a:pt x="4063540" y="247013"/>
                  </a:lnTo>
                  <a:cubicBezTo>
                    <a:pt x="4063752" y="242039"/>
                    <a:pt x="4063963" y="237065"/>
                    <a:pt x="4064175" y="232091"/>
                  </a:cubicBezTo>
                  <a:lnTo>
                    <a:pt x="4126063" y="154621"/>
                  </a:lnTo>
                  <a:lnTo>
                    <a:pt x="4140663" y="113663"/>
                  </a:lnTo>
                  <a:lnTo>
                    <a:pt x="4166688" y="90168"/>
                  </a:lnTo>
                  <a:lnTo>
                    <a:pt x="4171766" y="66673"/>
                  </a:lnTo>
                  <a:lnTo>
                    <a:pt x="4189856" y="50798"/>
                  </a:lnTo>
                  <a:lnTo>
                    <a:pt x="4187635" y="75881"/>
                  </a:lnTo>
                  <a:lnTo>
                    <a:pt x="4197473" y="93026"/>
                  </a:lnTo>
                  <a:lnTo>
                    <a:pt x="4195252" y="106678"/>
                  </a:lnTo>
                  <a:lnTo>
                    <a:pt x="4179383" y="116203"/>
                  </a:lnTo>
                  <a:lnTo>
                    <a:pt x="4170179" y="139381"/>
                  </a:lnTo>
                  <a:lnTo>
                    <a:pt x="4197791" y="131761"/>
                  </a:lnTo>
                  <a:lnTo>
                    <a:pt x="4185731" y="200658"/>
                  </a:lnTo>
                  <a:lnTo>
                    <a:pt x="4200330" y="201293"/>
                  </a:lnTo>
                  <a:lnTo>
                    <a:pt x="4222546" y="187323"/>
                  </a:lnTo>
                  <a:lnTo>
                    <a:pt x="4238098" y="143191"/>
                  </a:lnTo>
                  <a:lnTo>
                    <a:pt x="4246667" y="155573"/>
                  </a:lnTo>
                  <a:lnTo>
                    <a:pt x="4250476" y="141921"/>
                  </a:lnTo>
                  <a:lnTo>
                    <a:pt x="4236828" y="126363"/>
                  </a:lnTo>
                  <a:lnTo>
                    <a:pt x="4240954" y="106043"/>
                  </a:lnTo>
                  <a:lnTo>
                    <a:pt x="4258727" y="101916"/>
                  </a:lnTo>
                  <a:lnTo>
                    <a:pt x="4264123" y="93343"/>
                  </a:lnTo>
                  <a:lnTo>
                    <a:pt x="4277770" y="74293"/>
                  </a:lnTo>
                  <a:lnTo>
                    <a:pt x="4268884" y="63498"/>
                  </a:lnTo>
                  <a:lnTo>
                    <a:pt x="4274279" y="39686"/>
                  </a:lnTo>
                  <a:lnTo>
                    <a:pt x="4286657" y="33336"/>
                  </a:lnTo>
                  <a:lnTo>
                    <a:pt x="4277135" y="19366"/>
                  </a:lnTo>
                  <a:close/>
                  <a:moveTo>
                    <a:pt x="4105211" y="0"/>
                  </a:moveTo>
                  <a:lnTo>
                    <a:pt x="4132404" y="29210"/>
                  </a:lnTo>
                  <a:lnTo>
                    <a:pt x="4151279" y="20320"/>
                  </a:lnTo>
                  <a:lnTo>
                    <a:pt x="4142001" y="37465"/>
                  </a:lnTo>
                  <a:lnTo>
                    <a:pt x="4118327" y="43180"/>
                  </a:lnTo>
                  <a:lnTo>
                    <a:pt x="4092734" y="44133"/>
                  </a:lnTo>
                  <a:lnTo>
                    <a:pt x="4070660" y="57150"/>
                  </a:lnTo>
                  <a:lnTo>
                    <a:pt x="4067141" y="41275"/>
                  </a:lnTo>
                  <a:lnTo>
                    <a:pt x="4088575" y="39370"/>
                  </a:lnTo>
                  <a:lnTo>
                    <a:pt x="4087295" y="29528"/>
                  </a:lnTo>
                  <a:lnTo>
                    <a:pt x="4068100" y="26353"/>
                  </a:lnTo>
                  <a:lnTo>
                    <a:pt x="4072259" y="12065"/>
                  </a:lnTo>
                  <a:lnTo>
                    <a:pt x="4098812" y="10478"/>
                  </a:lnTo>
                  <a:close/>
                </a:path>
              </a:pathLst>
            </a:custGeom>
            <a:solidFill>
              <a:srgbClr val="D2D2D4"/>
            </a:solidFill>
            <a:ln w="19050"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24" name="Oval 23"/>
            <p:cNvSpPr/>
            <p:nvPr/>
          </p:nvSpPr>
          <p:spPr>
            <a:xfrm>
              <a:off x="733869" y="-85134"/>
              <a:ext cx="7279094" cy="7279094"/>
            </a:xfrm>
            <a:prstGeom prst="ellipse">
              <a:avLst/>
            </a:prstGeom>
            <a:noFill/>
            <a:ln w="285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5" name="Group 24"/>
            <p:cNvGrpSpPr/>
            <p:nvPr/>
          </p:nvGrpSpPr>
          <p:grpSpPr>
            <a:xfrm>
              <a:off x="3099245" y="3783013"/>
              <a:ext cx="381000" cy="428625"/>
              <a:chOff x="3081338" y="3783013"/>
              <a:chExt cx="381000" cy="428625"/>
            </a:xfrm>
            <a:solidFill>
              <a:srgbClr val="9FD55B"/>
            </a:solidFill>
          </p:grpSpPr>
          <p:sp>
            <p:nvSpPr>
              <p:cNvPr id="26" name="Freeform 282"/>
              <p:cNvSpPr>
                <a:spLocks/>
              </p:cNvSpPr>
              <p:nvPr/>
            </p:nvSpPr>
            <p:spPr bwMode="auto">
              <a:xfrm>
                <a:off x="3216275" y="3833813"/>
                <a:ext cx="22225" cy="41275"/>
              </a:xfrm>
              <a:custGeom>
                <a:avLst/>
                <a:gdLst>
                  <a:gd name="T0" fmla="*/ 50 w 66"/>
                  <a:gd name="T1" fmla="*/ 130 h 130"/>
                  <a:gd name="T2" fmla="*/ 0 w 66"/>
                  <a:gd name="T3" fmla="*/ 130 h 130"/>
                  <a:gd name="T4" fmla="*/ 5 w 66"/>
                  <a:gd name="T5" fmla="*/ 51 h 130"/>
                  <a:gd name="T6" fmla="*/ 35 w 66"/>
                  <a:gd name="T7" fmla="*/ 11 h 130"/>
                  <a:gd name="T8" fmla="*/ 62 w 66"/>
                  <a:gd name="T9" fmla="*/ 0 h 130"/>
                  <a:gd name="T10" fmla="*/ 66 w 66"/>
                  <a:gd name="T11" fmla="*/ 37 h 130"/>
                  <a:gd name="T12" fmla="*/ 56 w 66"/>
                  <a:gd name="T13" fmla="*/ 70 h 130"/>
                  <a:gd name="T14" fmla="*/ 50 w 66"/>
                  <a:gd name="T15" fmla="*/ 130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6" h="130">
                    <a:moveTo>
                      <a:pt x="50" y="130"/>
                    </a:moveTo>
                    <a:lnTo>
                      <a:pt x="0" y="130"/>
                    </a:lnTo>
                    <a:lnTo>
                      <a:pt x="5" y="51"/>
                    </a:lnTo>
                    <a:lnTo>
                      <a:pt x="35" y="11"/>
                    </a:lnTo>
                    <a:lnTo>
                      <a:pt x="62" y="0"/>
                    </a:lnTo>
                    <a:lnTo>
                      <a:pt x="66" y="37"/>
                    </a:lnTo>
                    <a:lnTo>
                      <a:pt x="56" y="70"/>
                    </a:lnTo>
                    <a:lnTo>
                      <a:pt x="50" y="13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" name="Freeform 283"/>
              <p:cNvSpPr>
                <a:spLocks/>
              </p:cNvSpPr>
              <p:nvPr/>
            </p:nvSpPr>
            <p:spPr bwMode="auto">
              <a:xfrm>
                <a:off x="3240088" y="3808413"/>
                <a:ext cx="34925" cy="30163"/>
              </a:xfrm>
              <a:custGeom>
                <a:avLst/>
                <a:gdLst>
                  <a:gd name="T0" fmla="*/ 30 w 110"/>
                  <a:gd name="T1" fmla="*/ 67 h 94"/>
                  <a:gd name="T2" fmla="*/ 54 w 110"/>
                  <a:gd name="T3" fmla="*/ 40 h 94"/>
                  <a:gd name="T4" fmla="*/ 110 w 110"/>
                  <a:gd name="T5" fmla="*/ 7 h 94"/>
                  <a:gd name="T6" fmla="*/ 94 w 110"/>
                  <a:gd name="T7" fmla="*/ 0 h 94"/>
                  <a:gd name="T8" fmla="*/ 30 w 110"/>
                  <a:gd name="T9" fmla="*/ 33 h 94"/>
                  <a:gd name="T10" fmla="*/ 0 w 110"/>
                  <a:gd name="T11" fmla="*/ 63 h 94"/>
                  <a:gd name="T12" fmla="*/ 11 w 110"/>
                  <a:gd name="T13" fmla="*/ 94 h 94"/>
                  <a:gd name="T14" fmla="*/ 30 w 110"/>
                  <a:gd name="T15" fmla="*/ 67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0" h="94">
                    <a:moveTo>
                      <a:pt x="30" y="67"/>
                    </a:moveTo>
                    <a:lnTo>
                      <a:pt x="54" y="40"/>
                    </a:lnTo>
                    <a:lnTo>
                      <a:pt x="110" y="7"/>
                    </a:lnTo>
                    <a:lnTo>
                      <a:pt x="94" y="0"/>
                    </a:lnTo>
                    <a:lnTo>
                      <a:pt x="30" y="33"/>
                    </a:lnTo>
                    <a:lnTo>
                      <a:pt x="0" y="63"/>
                    </a:lnTo>
                    <a:lnTo>
                      <a:pt x="11" y="94"/>
                    </a:lnTo>
                    <a:lnTo>
                      <a:pt x="30" y="67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" name="Freeform 284"/>
              <p:cNvSpPr>
                <a:spLocks/>
              </p:cNvSpPr>
              <p:nvPr/>
            </p:nvSpPr>
            <p:spPr bwMode="auto">
              <a:xfrm>
                <a:off x="3275013" y="3792538"/>
                <a:ext cx="44450" cy="15875"/>
              </a:xfrm>
              <a:custGeom>
                <a:avLst/>
                <a:gdLst>
                  <a:gd name="T0" fmla="*/ 53 w 140"/>
                  <a:gd name="T1" fmla="*/ 46 h 51"/>
                  <a:gd name="T2" fmla="*/ 73 w 140"/>
                  <a:gd name="T3" fmla="*/ 30 h 51"/>
                  <a:gd name="T4" fmla="*/ 113 w 140"/>
                  <a:gd name="T5" fmla="*/ 16 h 51"/>
                  <a:gd name="T6" fmla="*/ 140 w 140"/>
                  <a:gd name="T7" fmla="*/ 13 h 51"/>
                  <a:gd name="T8" fmla="*/ 137 w 140"/>
                  <a:gd name="T9" fmla="*/ 0 h 51"/>
                  <a:gd name="T10" fmla="*/ 90 w 140"/>
                  <a:gd name="T11" fmla="*/ 6 h 51"/>
                  <a:gd name="T12" fmla="*/ 0 w 140"/>
                  <a:gd name="T13" fmla="*/ 28 h 51"/>
                  <a:gd name="T14" fmla="*/ 21 w 140"/>
                  <a:gd name="T15" fmla="*/ 51 h 51"/>
                  <a:gd name="T16" fmla="*/ 53 w 140"/>
                  <a:gd name="T17" fmla="*/ 46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0" h="51">
                    <a:moveTo>
                      <a:pt x="53" y="46"/>
                    </a:moveTo>
                    <a:lnTo>
                      <a:pt x="73" y="30"/>
                    </a:lnTo>
                    <a:lnTo>
                      <a:pt x="113" y="16"/>
                    </a:lnTo>
                    <a:lnTo>
                      <a:pt x="140" y="13"/>
                    </a:lnTo>
                    <a:lnTo>
                      <a:pt x="137" y="0"/>
                    </a:lnTo>
                    <a:lnTo>
                      <a:pt x="90" y="6"/>
                    </a:lnTo>
                    <a:lnTo>
                      <a:pt x="0" y="28"/>
                    </a:lnTo>
                    <a:lnTo>
                      <a:pt x="21" y="51"/>
                    </a:lnTo>
                    <a:lnTo>
                      <a:pt x="53" y="46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" name="Freeform 285"/>
              <p:cNvSpPr>
                <a:spLocks/>
              </p:cNvSpPr>
              <p:nvPr/>
            </p:nvSpPr>
            <p:spPr bwMode="auto">
              <a:xfrm>
                <a:off x="3325813" y="3789363"/>
                <a:ext cx="42863" cy="9525"/>
              </a:xfrm>
              <a:custGeom>
                <a:avLst/>
                <a:gdLst>
                  <a:gd name="T0" fmla="*/ 83 w 136"/>
                  <a:gd name="T1" fmla="*/ 33 h 33"/>
                  <a:gd name="T2" fmla="*/ 136 w 136"/>
                  <a:gd name="T3" fmla="*/ 0 h 33"/>
                  <a:gd name="T4" fmla="*/ 109 w 136"/>
                  <a:gd name="T5" fmla="*/ 6 h 33"/>
                  <a:gd name="T6" fmla="*/ 67 w 136"/>
                  <a:gd name="T7" fmla="*/ 10 h 33"/>
                  <a:gd name="T8" fmla="*/ 17 w 136"/>
                  <a:gd name="T9" fmla="*/ 11 h 33"/>
                  <a:gd name="T10" fmla="*/ 0 w 136"/>
                  <a:gd name="T11" fmla="*/ 31 h 33"/>
                  <a:gd name="T12" fmla="*/ 40 w 136"/>
                  <a:gd name="T13" fmla="*/ 27 h 33"/>
                  <a:gd name="T14" fmla="*/ 83 w 136"/>
                  <a:gd name="T15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6" h="33">
                    <a:moveTo>
                      <a:pt x="83" y="33"/>
                    </a:moveTo>
                    <a:lnTo>
                      <a:pt x="136" y="0"/>
                    </a:lnTo>
                    <a:lnTo>
                      <a:pt x="109" y="6"/>
                    </a:lnTo>
                    <a:lnTo>
                      <a:pt x="67" y="10"/>
                    </a:lnTo>
                    <a:lnTo>
                      <a:pt x="17" y="11"/>
                    </a:lnTo>
                    <a:lnTo>
                      <a:pt x="0" y="31"/>
                    </a:lnTo>
                    <a:lnTo>
                      <a:pt x="40" y="27"/>
                    </a:lnTo>
                    <a:lnTo>
                      <a:pt x="83" y="33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" name="Freeform 286"/>
              <p:cNvSpPr>
                <a:spLocks/>
              </p:cNvSpPr>
              <p:nvPr/>
            </p:nvSpPr>
            <p:spPr bwMode="auto">
              <a:xfrm>
                <a:off x="3373438" y="3783013"/>
                <a:ext cx="23813" cy="12700"/>
              </a:xfrm>
              <a:custGeom>
                <a:avLst/>
                <a:gdLst>
                  <a:gd name="T0" fmla="*/ 74 w 74"/>
                  <a:gd name="T1" fmla="*/ 0 h 38"/>
                  <a:gd name="T2" fmla="*/ 17 w 74"/>
                  <a:gd name="T3" fmla="*/ 8 h 38"/>
                  <a:gd name="T4" fmla="*/ 0 w 74"/>
                  <a:gd name="T5" fmla="*/ 38 h 38"/>
                  <a:gd name="T6" fmla="*/ 44 w 74"/>
                  <a:gd name="T7" fmla="*/ 16 h 38"/>
                  <a:gd name="T8" fmla="*/ 74 w 74"/>
                  <a:gd name="T9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4" h="38">
                    <a:moveTo>
                      <a:pt x="74" y="0"/>
                    </a:moveTo>
                    <a:lnTo>
                      <a:pt x="17" y="8"/>
                    </a:lnTo>
                    <a:lnTo>
                      <a:pt x="0" y="38"/>
                    </a:lnTo>
                    <a:lnTo>
                      <a:pt x="44" y="16"/>
                    </a:lnTo>
                    <a:lnTo>
                      <a:pt x="74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" name="Freeform 287"/>
              <p:cNvSpPr>
                <a:spLocks/>
              </p:cNvSpPr>
              <p:nvPr/>
            </p:nvSpPr>
            <p:spPr bwMode="auto">
              <a:xfrm>
                <a:off x="3081338" y="3803650"/>
                <a:ext cx="381000" cy="407988"/>
              </a:xfrm>
              <a:custGeom>
                <a:avLst/>
                <a:gdLst>
                  <a:gd name="T0" fmla="*/ 1175 w 1201"/>
                  <a:gd name="T1" fmla="*/ 108 h 1285"/>
                  <a:gd name="T2" fmla="*/ 1128 w 1201"/>
                  <a:gd name="T3" fmla="*/ 68 h 1285"/>
                  <a:gd name="T4" fmla="*/ 1016 w 1201"/>
                  <a:gd name="T5" fmla="*/ 0 h 1285"/>
                  <a:gd name="T6" fmla="*/ 850 w 1201"/>
                  <a:gd name="T7" fmla="*/ 37 h 1285"/>
                  <a:gd name="T8" fmla="*/ 645 w 1201"/>
                  <a:gd name="T9" fmla="*/ 195 h 1285"/>
                  <a:gd name="T10" fmla="*/ 643 w 1201"/>
                  <a:gd name="T11" fmla="*/ 291 h 1285"/>
                  <a:gd name="T12" fmla="*/ 690 w 1201"/>
                  <a:gd name="T13" fmla="*/ 310 h 1285"/>
                  <a:gd name="T14" fmla="*/ 681 w 1201"/>
                  <a:gd name="T15" fmla="*/ 421 h 1285"/>
                  <a:gd name="T16" fmla="*/ 718 w 1201"/>
                  <a:gd name="T17" fmla="*/ 426 h 1285"/>
                  <a:gd name="T18" fmla="*/ 651 w 1201"/>
                  <a:gd name="T19" fmla="*/ 451 h 1285"/>
                  <a:gd name="T20" fmla="*/ 600 w 1201"/>
                  <a:gd name="T21" fmla="*/ 514 h 1285"/>
                  <a:gd name="T22" fmla="*/ 682 w 1201"/>
                  <a:gd name="T23" fmla="*/ 523 h 1285"/>
                  <a:gd name="T24" fmla="*/ 632 w 1201"/>
                  <a:gd name="T25" fmla="*/ 540 h 1285"/>
                  <a:gd name="T26" fmla="*/ 564 w 1201"/>
                  <a:gd name="T27" fmla="*/ 449 h 1285"/>
                  <a:gd name="T28" fmla="*/ 594 w 1201"/>
                  <a:gd name="T29" fmla="*/ 375 h 1285"/>
                  <a:gd name="T30" fmla="*/ 553 w 1201"/>
                  <a:gd name="T31" fmla="*/ 283 h 1285"/>
                  <a:gd name="T32" fmla="*/ 483 w 1201"/>
                  <a:gd name="T33" fmla="*/ 266 h 1285"/>
                  <a:gd name="T34" fmla="*/ 429 w 1201"/>
                  <a:gd name="T35" fmla="*/ 284 h 1285"/>
                  <a:gd name="T36" fmla="*/ 395 w 1201"/>
                  <a:gd name="T37" fmla="*/ 525 h 1285"/>
                  <a:gd name="T38" fmla="*/ 311 w 1201"/>
                  <a:gd name="T39" fmla="*/ 759 h 1285"/>
                  <a:gd name="T40" fmla="*/ 263 w 1201"/>
                  <a:gd name="T41" fmla="*/ 733 h 1285"/>
                  <a:gd name="T42" fmla="*/ 311 w 1201"/>
                  <a:gd name="T43" fmla="*/ 828 h 1285"/>
                  <a:gd name="T44" fmla="*/ 395 w 1201"/>
                  <a:gd name="T45" fmla="*/ 837 h 1285"/>
                  <a:gd name="T46" fmla="*/ 468 w 1201"/>
                  <a:gd name="T47" fmla="*/ 827 h 1285"/>
                  <a:gd name="T48" fmla="*/ 431 w 1201"/>
                  <a:gd name="T49" fmla="*/ 867 h 1285"/>
                  <a:gd name="T50" fmla="*/ 311 w 1201"/>
                  <a:gd name="T51" fmla="*/ 865 h 1285"/>
                  <a:gd name="T52" fmla="*/ 229 w 1201"/>
                  <a:gd name="T53" fmla="*/ 902 h 1285"/>
                  <a:gd name="T54" fmla="*/ 269 w 1201"/>
                  <a:gd name="T55" fmla="*/ 942 h 1285"/>
                  <a:gd name="T56" fmla="*/ 202 w 1201"/>
                  <a:gd name="T57" fmla="*/ 949 h 1285"/>
                  <a:gd name="T58" fmla="*/ 283 w 1201"/>
                  <a:gd name="T59" fmla="*/ 1021 h 1285"/>
                  <a:gd name="T60" fmla="*/ 203 w 1201"/>
                  <a:gd name="T61" fmla="*/ 999 h 1285"/>
                  <a:gd name="T62" fmla="*/ 174 w 1201"/>
                  <a:gd name="T63" fmla="*/ 945 h 1285"/>
                  <a:gd name="T64" fmla="*/ 187 w 1201"/>
                  <a:gd name="T65" fmla="*/ 921 h 1285"/>
                  <a:gd name="T66" fmla="*/ 199 w 1201"/>
                  <a:gd name="T67" fmla="*/ 902 h 1285"/>
                  <a:gd name="T68" fmla="*/ 154 w 1201"/>
                  <a:gd name="T69" fmla="*/ 860 h 1285"/>
                  <a:gd name="T70" fmla="*/ 216 w 1201"/>
                  <a:gd name="T71" fmla="*/ 871 h 1285"/>
                  <a:gd name="T72" fmla="*/ 260 w 1201"/>
                  <a:gd name="T73" fmla="*/ 882 h 1285"/>
                  <a:gd name="T74" fmla="*/ 281 w 1201"/>
                  <a:gd name="T75" fmla="*/ 808 h 1285"/>
                  <a:gd name="T76" fmla="*/ 221 w 1201"/>
                  <a:gd name="T77" fmla="*/ 796 h 1285"/>
                  <a:gd name="T78" fmla="*/ 145 w 1201"/>
                  <a:gd name="T79" fmla="*/ 873 h 1285"/>
                  <a:gd name="T80" fmla="*/ 83 w 1201"/>
                  <a:gd name="T81" fmla="*/ 927 h 1285"/>
                  <a:gd name="T82" fmla="*/ 139 w 1201"/>
                  <a:gd name="T83" fmla="*/ 980 h 1285"/>
                  <a:gd name="T84" fmla="*/ 168 w 1201"/>
                  <a:gd name="T85" fmla="*/ 1035 h 1285"/>
                  <a:gd name="T86" fmla="*/ 129 w 1201"/>
                  <a:gd name="T87" fmla="*/ 1009 h 1285"/>
                  <a:gd name="T88" fmla="*/ 56 w 1201"/>
                  <a:gd name="T89" fmla="*/ 1000 h 1285"/>
                  <a:gd name="T90" fmla="*/ 224 w 1201"/>
                  <a:gd name="T91" fmla="*/ 1125 h 1285"/>
                  <a:gd name="T92" fmla="*/ 556 w 1201"/>
                  <a:gd name="T93" fmla="*/ 1006 h 1285"/>
                  <a:gd name="T94" fmla="*/ 750 w 1201"/>
                  <a:gd name="T95" fmla="*/ 1047 h 1285"/>
                  <a:gd name="T96" fmla="*/ 691 w 1201"/>
                  <a:gd name="T97" fmla="*/ 1207 h 1285"/>
                  <a:gd name="T98" fmla="*/ 865 w 1201"/>
                  <a:gd name="T99" fmla="*/ 1272 h 1285"/>
                  <a:gd name="T100" fmla="*/ 896 w 1201"/>
                  <a:gd name="T101" fmla="*/ 1019 h 1285"/>
                  <a:gd name="T102" fmla="*/ 993 w 1201"/>
                  <a:gd name="T103" fmla="*/ 719 h 1285"/>
                  <a:gd name="T104" fmla="*/ 1108 w 1201"/>
                  <a:gd name="T105" fmla="*/ 463 h 1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201" h="1285">
                    <a:moveTo>
                      <a:pt x="1146" y="290"/>
                    </a:moveTo>
                    <a:lnTo>
                      <a:pt x="1201" y="113"/>
                    </a:lnTo>
                    <a:lnTo>
                      <a:pt x="1175" y="108"/>
                    </a:lnTo>
                    <a:lnTo>
                      <a:pt x="1161" y="84"/>
                    </a:lnTo>
                    <a:lnTo>
                      <a:pt x="1174" y="71"/>
                    </a:lnTo>
                    <a:lnTo>
                      <a:pt x="1128" y="68"/>
                    </a:lnTo>
                    <a:lnTo>
                      <a:pt x="1090" y="42"/>
                    </a:lnTo>
                    <a:lnTo>
                      <a:pt x="1060" y="8"/>
                    </a:lnTo>
                    <a:lnTo>
                      <a:pt x="1016" y="0"/>
                    </a:lnTo>
                    <a:lnTo>
                      <a:pt x="947" y="13"/>
                    </a:lnTo>
                    <a:lnTo>
                      <a:pt x="907" y="40"/>
                    </a:lnTo>
                    <a:lnTo>
                      <a:pt x="850" y="37"/>
                    </a:lnTo>
                    <a:lnTo>
                      <a:pt x="753" y="51"/>
                    </a:lnTo>
                    <a:lnTo>
                      <a:pt x="684" y="102"/>
                    </a:lnTo>
                    <a:lnTo>
                      <a:pt x="645" y="195"/>
                    </a:lnTo>
                    <a:lnTo>
                      <a:pt x="633" y="265"/>
                    </a:lnTo>
                    <a:lnTo>
                      <a:pt x="623" y="275"/>
                    </a:lnTo>
                    <a:lnTo>
                      <a:pt x="643" y="291"/>
                    </a:lnTo>
                    <a:lnTo>
                      <a:pt x="707" y="297"/>
                    </a:lnTo>
                    <a:lnTo>
                      <a:pt x="730" y="307"/>
                    </a:lnTo>
                    <a:lnTo>
                      <a:pt x="690" y="310"/>
                    </a:lnTo>
                    <a:lnTo>
                      <a:pt x="667" y="371"/>
                    </a:lnTo>
                    <a:lnTo>
                      <a:pt x="661" y="401"/>
                    </a:lnTo>
                    <a:lnTo>
                      <a:pt x="681" y="421"/>
                    </a:lnTo>
                    <a:lnTo>
                      <a:pt x="708" y="421"/>
                    </a:lnTo>
                    <a:lnTo>
                      <a:pt x="743" y="413"/>
                    </a:lnTo>
                    <a:lnTo>
                      <a:pt x="718" y="426"/>
                    </a:lnTo>
                    <a:lnTo>
                      <a:pt x="728" y="454"/>
                    </a:lnTo>
                    <a:lnTo>
                      <a:pt x="678" y="434"/>
                    </a:lnTo>
                    <a:lnTo>
                      <a:pt x="651" y="451"/>
                    </a:lnTo>
                    <a:lnTo>
                      <a:pt x="631" y="464"/>
                    </a:lnTo>
                    <a:lnTo>
                      <a:pt x="581" y="474"/>
                    </a:lnTo>
                    <a:lnTo>
                      <a:pt x="600" y="514"/>
                    </a:lnTo>
                    <a:lnTo>
                      <a:pt x="619" y="528"/>
                    </a:lnTo>
                    <a:lnTo>
                      <a:pt x="655" y="533"/>
                    </a:lnTo>
                    <a:lnTo>
                      <a:pt x="682" y="523"/>
                    </a:lnTo>
                    <a:lnTo>
                      <a:pt x="728" y="460"/>
                    </a:lnTo>
                    <a:lnTo>
                      <a:pt x="689" y="533"/>
                    </a:lnTo>
                    <a:lnTo>
                      <a:pt x="632" y="540"/>
                    </a:lnTo>
                    <a:lnTo>
                      <a:pt x="572" y="504"/>
                    </a:lnTo>
                    <a:lnTo>
                      <a:pt x="557" y="474"/>
                    </a:lnTo>
                    <a:lnTo>
                      <a:pt x="564" y="449"/>
                    </a:lnTo>
                    <a:lnTo>
                      <a:pt x="531" y="418"/>
                    </a:lnTo>
                    <a:lnTo>
                      <a:pt x="564" y="378"/>
                    </a:lnTo>
                    <a:lnTo>
                      <a:pt x="594" y="375"/>
                    </a:lnTo>
                    <a:lnTo>
                      <a:pt x="610" y="325"/>
                    </a:lnTo>
                    <a:lnTo>
                      <a:pt x="560" y="301"/>
                    </a:lnTo>
                    <a:lnTo>
                      <a:pt x="553" y="283"/>
                    </a:lnTo>
                    <a:lnTo>
                      <a:pt x="546" y="259"/>
                    </a:lnTo>
                    <a:lnTo>
                      <a:pt x="506" y="273"/>
                    </a:lnTo>
                    <a:lnTo>
                      <a:pt x="483" y="266"/>
                    </a:lnTo>
                    <a:lnTo>
                      <a:pt x="479" y="244"/>
                    </a:lnTo>
                    <a:lnTo>
                      <a:pt x="446" y="244"/>
                    </a:lnTo>
                    <a:lnTo>
                      <a:pt x="429" y="284"/>
                    </a:lnTo>
                    <a:lnTo>
                      <a:pt x="407" y="336"/>
                    </a:lnTo>
                    <a:lnTo>
                      <a:pt x="417" y="420"/>
                    </a:lnTo>
                    <a:lnTo>
                      <a:pt x="395" y="525"/>
                    </a:lnTo>
                    <a:lnTo>
                      <a:pt x="300" y="646"/>
                    </a:lnTo>
                    <a:lnTo>
                      <a:pt x="267" y="716"/>
                    </a:lnTo>
                    <a:lnTo>
                      <a:pt x="311" y="759"/>
                    </a:lnTo>
                    <a:lnTo>
                      <a:pt x="384" y="752"/>
                    </a:lnTo>
                    <a:lnTo>
                      <a:pt x="314" y="773"/>
                    </a:lnTo>
                    <a:lnTo>
                      <a:pt x="263" y="733"/>
                    </a:lnTo>
                    <a:lnTo>
                      <a:pt x="228" y="766"/>
                    </a:lnTo>
                    <a:lnTo>
                      <a:pt x="274" y="803"/>
                    </a:lnTo>
                    <a:lnTo>
                      <a:pt x="311" y="828"/>
                    </a:lnTo>
                    <a:lnTo>
                      <a:pt x="345" y="845"/>
                    </a:lnTo>
                    <a:lnTo>
                      <a:pt x="375" y="845"/>
                    </a:lnTo>
                    <a:lnTo>
                      <a:pt x="395" y="837"/>
                    </a:lnTo>
                    <a:lnTo>
                      <a:pt x="428" y="807"/>
                    </a:lnTo>
                    <a:lnTo>
                      <a:pt x="411" y="844"/>
                    </a:lnTo>
                    <a:lnTo>
                      <a:pt x="468" y="827"/>
                    </a:lnTo>
                    <a:lnTo>
                      <a:pt x="441" y="851"/>
                    </a:lnTo>
                    <a:lnTo>
                      <a:pt x="478" y="851"/>
                    </a:lnTo>
                    <a:lnTo>
                      <a:pt x="431" y="867"/>
                    </a:lnTo>
                    <a:lnTo>
                      <a:pt x="391" y="847"/>
                    </a:lnTo>
                    <a:lnTo>
                      <a:pt x="334" y="865"/>
                    </a:lnTo>
                    <a:lnTo>
                      <a:pt x="311" y="865"/>
                    </a:lnTo>
                    <a:lnTo>
                      <a:pt x="279" y="889"/>
                    </a:lnTo>
                    <a:lnTo>
                      <a:pt x="265" y="912"/>
                    </a:lnTo>
                    <a:lnTo>
                      <a:pt x="229" y="902"/>
                    </a:lnTo>
                    <a:lnTo>
                      <a:pt x="205" y="915"/>
                    </a:lnTo>
                    <a:lnTo>
                      <a:pt x="219" y="935"/>
                    </a:lnTo>
                    <a:lnTo>
                      <a:pt x="269" y="942"/>
                    </a:lnTo>
                    <a:lnTo>
                      <a:pt x="265" y="955"/>
                    </a:lnTo>
                    <a:lnTo>
                      <a:pt x="235" y="949"/>
                    </a:lnTo>
                    <a:lnTo>
                      <a:pt x="202" y="949"/>
                    </a:lnTo>
                    <a:lnTo>
                      <a:pt x="190" y="969"/>
                    </a:lnTo>
                    <a:lnTo>
                      <a:pt x="279" y="988"/>
                    </a:lnTo>
                    <a:lnTo>
                      <a:pt x="283" y="1021"/>
                    </a:lnTo>
                    <a:lnTo>
                      <a:pt x="273" y="1018"/>
                    </a:lnTo>
                    <a:lnTo>
                      <a:pt x="220" y="1002"/>
                    </a:lnTo>
                    <a:lnTo>
                      <a:pt x="203" y="999"/>
                    </a:lnTo>
                    <a:lnTo>
                      <a:pt x="193" y="1009"/>
                    </a:lnTo>
                    <a:lnTo>
                      <a:pt x="177" y="968"/>
                    </a:lnTo>
                    <a:lnTo>
                      <a:pt x="174" y="945"/>
                    </a:lnTo>
                    <a:lnTo>
                      <a:pt x="124" y="925"/>
                    </a:lnTo>
                    <a:lnTo>
                      <a:pt x="148" y="899"/>
                    </a:lnTo>
                    <a:lnTo>
                      <a:pt x="187" y="921"/>
                    </a:lnTo>
                    <a:lnTo>
                      <a:pt x="183" y="939"/>
                    </a:lnTo>
                    <a:lnTo>
                      <a:pt x="197" y="925"/>
                    </a:lnTo>
                    <a:lnTo>
                      <a:pt x="199" y="902"/>
                    </a:lnTo>
                    <a:lnTo>
                      <a:pt x="216" y="878"/>
                    </a:lnTo>
                    <a:lnTo>
                      <a:pt x="196" y="891"/>
                    </a:lnTo>
                    <a:lnTo>
                      <a:pt x="154" y="860"/>
                    </a:lnTo>
                    <a:lnTo>
                      <a:pt x="163" y="837"/>
                    </a:lnTo>
                    <a:lnTo>
                      <a:pt x="201" y="824"/>
                    </a:lnTo>
                    <a:lnTo>
                      <a:pt x="216" y="871"/>
                    </a:lnTo>
                    <a:lnTo>
                      <a:pt x="239" y="891"/>
                    </a:lnTo>
                    <a:lnTo>
                      <a:pt x="246" y="891"/>
                    </a:lnTo>
                    <a:lnTo>
                      <a:pt x="260" y="882"/>
                    </a:lnTo>
                    <a:lnTo>
                      <a:pt x="267" y="853"/>
                    </a:lnTo>
                    <a:lnTo>
                      <a:pt x="263" y="831"/>
                    </a:lnTo>
                    <a:lnTo>
                      <a:pt x="281" y="808"/>
                    </a:lnTo>
                    <a:lnTo>
                      <a:pt x="274" y="803"/>
                    </a:lnTo>
                    <a:lnTo>
                      <a:pt x="254" y="823"/>
                    </a:lnTo>
                    <a:lnTo>
                      <a:pt x="221" y="796"/>
                    </a:lnTo>
                    <a:lnTo>
                      <a:pt x="171" y="816"/>
                    </a:lnTo>
                    <a:lnTo>
                      <a:pt x="142" y="843"/>
                    </a:lnTo>
                    <a:lnTo>
                      <a:pt x="145" y="873"/>
                    </a:lnTo>
                    <a:lnTo>
                      <a:pt x="142" y="896"/>
                    </a:lnTo>
                    <a:lnTo>
                      <a:pt x="112" y="913"/>
                    </a:lnTo>
                    <a:lnTo>
                      <a:pt x="83" y="927"/>
                    </a:lnTo>
                    <a:lnTo>
                      <a:pt x="79" y="950"/>
                    </a:lnTo>
                    <a:lnTo>
                      <a:pt x="109" y="987"/>
                    </a:lnTo>
                    <a:lnTo>
                      <a:pt x="139" y="980"/>
                    </a:lnTo>
                    <a:lnTo>
                      <a:pt x="151" y="980"/>
                    </a:lnTo>
                    <a:lnTo>
                      <a:pt x="185" y="1021"/>
                    </a:lnTo>
                    <a:lnTo>
                      <a:pt x="168" y="1035"/>
                    </a:lnTo>
                    <a:lnTo>
                      <a:pt x="139" y="1035"/>
                    </a:lnTo>
                    <a:lnTo>
                      <a:pt x="147" y="1007"/>
                    </a:lnTo>
                    <a:lnTo>
                      <a:pt x="129" y="1009"/>
                    </a:lnTo>
                    <a:lnTo>
                      <a:pt x="118" y="1012"/>
                    </a:lnTo>
                    <a:lnTo>
                      <a:pt x="92" y="994"/>
                    </a:lnTo>
                    <a:lnTo>
                      <a:pt x="56" y="1000"/>
                    </a:lnTo>
                    <a:lnTo>
                      <a:pt x="0" y="1033"/>
                    </a:lnTo>
                    <a:lnTo>
                      <a:pt x="137" y="1126"/>
                    </a:lnTo>
                    <a:lnTo>
                      <a:pt x="224" y="1125"/>
                    </a:lnTo>
                    <a:lnTo>
                      <a:pt x="327" y="1074"/>
                    </a:lnTo>
                    <a:lnTo>
                      <a:pt x="406" y="1000"/>
                    </a:lnTo>
                    <a:lnTo>
                      <a:pt x="556" y="1006"/>
                    </a:lnTo>
                    <a:lnTo>
                      <a:pt x="613" y="1038"/>
                    </a:lnTo>
                    <a:lnTo>
                      <a:pt x="703" y="1035"/>
                    </a:lnTo>
                    <a:lnTo>
                      <a:pt x="750" y="1047"/>
                    </a:lnTo>
                    <a:lnTo>
                      <a:pt x="777" y="1104"/>
                    </a:lnTo>
                    <a:lnTo>
                      <a:pt x="748" y="1160"/>
                    </a:lnTo>
                    <a:lnTo>
                      <a:pt x="691" y="1207"/>
                    </a:lnTo>
                    <a:lnTo>
                      <a:pt x="719" y="1266"/>
                    </a:lnTo>
                    <a:lnTo>
                      <a:pt x="779" y="1285"/>
                    </a:lnTo>
                    <a:lnTo>
                      <a:pt x="865" y="1272"/>
                    </a:lnTo>
                    <a:lnTo>
                      <a:pt x="828" y="1222"/>
                    </a:lnTo>
                    <a:lnTo>
                      <a:pt x="840" y="1126"/>
                    </a:lnTo>
                    <a:lnTo>
                      <a:pt x="896" y="1019"/>
                    </a:lnTo>
                    <a:lnTo>
                      <a:pt x="851" y="903"/>
                    </a:lnTo>
                    <a:lnTo>
                      <a:pt x="850" y="774"/>
                    </a:lnTo>
                    <a:lnTo>
                      <a:pt x="993" y="719"/>
                    </a:lnTo>
                    <a:lnTo>
                      <a:pt x="1079" y="639"/>
                    </a:lnTo>
                    <a:lnTo>
                      <a:pt x="1139" y="549"/>
                    </a:lnTo>
                    <a:lnTo>
                      <a:pt x="1108" y="463"/>
                    </a:lnTo>
                    <a:lnTo>
                      <a:pt x="1153" y="420"/>
                    </a:lnTo>
                    <a:lnTo>
                      <a:pt x="1146" y="290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32" name="Group 31"/>
          <p:cNvGrpSpPr/>
          <p:nvPr/>
        </p:nvGrpSpPr>
        <p:grpSpPr>
          <a:xfrm>
            <a:off x="1751134" y="5753353"/>
            <a:ext cx="1510026" cy="336307"/>
            <a:chOff x="227134" y="5683432"/>
            <a:chExt cx="1510026" cy="336307"/>
          </a:xfrm>
        </p:grpSpPr>
        <p:sp>
          <p:nvSpPr>
            <p:cNvPr id="33" name="Oval 32"/>
            <p:cNvSpPr/>
            <p:nvPr/>
          </p:nvSpPr>
          <p:spPr>
            <a:xfrm>
              <a:off x="227134" y="5683432"/>
              <a:ext cx="336307" cy="336307"/>
            </a:xfrm>
            <a:prstGeom prst="ellipse">
              <a:avLst/>
            </a:prstGeom>
            <a:blipFill>
              <a:blip r:embed="rId4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" name="Rectangle 33"/>
            <p:cNvSpPr/>
            <p:nvPr/>
          </p:nvSpPr>
          <p:spPr>
            <a:xfrm>
              <a:off x="563441" y="5720779"/>
              <a:ext cx="1173719" cy="261610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lang="en-US" sz="1100" i="1" dirty="0">
                  <a:solidFill>
                    <a:schemeClr val="accent1"/>
                  </a:solidFill>
                </a:rPr>
                <a:t>EU member state</a:t>
              </a:r>
              <a:endParaRPr lang="en-US" sz="1100" i="1" dirty="0">
                <a:solidFill>
                  <a:schemeClr val="accent1"/>
                </a:solidFill>
              </a:endParaRPr>
            </a:p>
          </p:txBody>
        </p:sp>
      </p:grp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72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5295706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 smtClean="0"/>
              <a:t>Norway</a:t>
            </a:r>
            <a:endParaRPr lang="en-US" dirty="0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Editable Pins for Maps</a:t>
            </a:r>
            <a:endParaRPr lang="en-US" dirty="0"/>
          </a:p>
        </p:txBody>
      </p:sp>
      <p:grpSp>
        <p:nvGrpSpPr>
          <p:cNvPr id="35" name="Group 34"/>
          <p:cNvGrpSpPr/>
          <p:nvPr/>
        </p:nvGrpSpPr>
        <p:grpSpPr>
          <a:xfrm>
            <a:off x="2628801" y="1628801"/>
            <a:ext cx="1316895" cy="2235991"/>
            <a:chOff x="4381388" y="1557338"/>
            <a:chExt cx="1676624" cy="2846784"/>
          </a:xfrm>
        </p:grpSpPr>
        <p:sp>
          <p:nvSpPr>
            <p:cNvPr id="56" name="Freeform 5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Oval 5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Oval 5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Freeform 5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4033721" y="1628801"/>
            <a:ext cx="1316895" cy="2235991"/>
            <a:chOff x="4381388" y="1557338"/>
            <a:chExt cx="1676624" cy="2846784"/>
          </a:xfrm>
        </p:grpSpPr>
        <p:sp>
          <p:nvSpPr>
            <p:cNvPr id="52" name="Freeform 5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Oval 5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Oval 5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Freeform 5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5438641" y="1628801"/>
            <a:ext cx="1316895" cy="2235991"/>
            <a:chOff x="4381388" y="1557338"/>
            <a:chExt cx="1676624" cy="2846784"/>
          </a:xfrm>
        </p:grpSpPr>
        <p:sp>
          <p:nvSpPr>
            <p:cNvPr id="48" name="Freeform 4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Oval 4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Oval 4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Freeform 5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6843561" y="1628801"/>
            <a:ext cx="1316895" cy="2235991"/>
            <a:chOff x="4381388" y="1557338"/>
            <a:chExt cx="1676624" cy="2846784"/>
          </a:xfrm>
        </p:grpSpPr>
        <p:sp>
          <p:nvSpPr>
            <p:cNvPr id="44" name="Freeform 4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Oval 4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Oval 4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Freeform 4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8248482" y="1628801"/>
            <a:ext cx="1316895" cy="2235991"/>
            <a:chOff x="4381388" y="1557338"/>
            <a:chExt cx="1676624" cy="2846784"/>
          </a:xfrm>
        </p:grpSpPr>
        <p:sp>
          <p:nvSpPr>
            <p:cNvPr id="40" name="Freeform 3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Oval 4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Oval 4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Freeform 4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6" name="Group 65"/>
          <p:cNvGrpSpPr/>
          <p:nvPr/>
        </p:nvGrpSpPr>
        <p:grpSpPr>
          <a:xfrm>
            <a:off x="2628800" y="3999733"/>
            <a:ext cx="1987436" cy="2281887"/>
            <a:chOff x="4381388" y="1557338"/>
            <a:chExt cx="2528210" cy="2902781"/>
          </a:xfrm>
        </p:grpSpPr>
        <p:pic>
          <p:nvPicPr>
            <p:cNvPr id="67" name="Picture 66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68" name="Freeform 6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rgbClr val="3F4855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69" name="Oval 6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0" name="Oval 6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1" name="Freeform 7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90" name="Group 89"/>
          <p:cNvGrpSpPr/>
          <p:nvPr/>
        </p:nvGrpSpPr>
        <p:grpSpPr>
          <a:xfrm>
            <a:off x="4032209" y="3999733"/>
            <a:ext cx="1987436" cy="2281887"/>
            <a:chOff x="4381388" y="1557338"/>
            <a:chExt cx="2528210" cy="2902781"/>
          </a:xfrm>
        </p:grpSpPr>
        <p:pic>
          <p:nvPicPr>
            <p:cNvPr id="91" name="Picture 90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92" name="Freeform 9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3" name="Oval 9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4" name="Oval 9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5" name="Freeform 9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5435618" y="3999733"/>
            <a:ext cx="1987436" cy="2281887"/>
            <a:chOff x="4381388" y="1557338"/>
            <a:chExt cx="2528210" cy="2902781"/>
          </a:xfrm>
        </p:grpSpPr>
        <p:pic>
          <p:nvPicPr>
            <p:cNvPr id="85" name="Picture 84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6" name="Freeform 8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7" name="Oval 8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8" name="Oval 8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9" name="Freeform 8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8" name="Group 77"/>
          <p:cNvGrpSpPr/>
          <p:nvPr/>
        </p:nvGrpSpPr>
        <p:grpSpPr>
          <a:xfrm>
            <a:off x="6839027" y="3999733"/>
            <a:ext cx="1987436" cy="2281887"/>
            <a:chOff x="4381388" y="1557338"/>
            <a:chExt cx="2528210" cy="2902781"/>
          </a:xfrm>
        </p:grpSpPr>
        <p:pic>
          <p:nvPicPr>
            <p:cNvPr id="79" name="Picture 78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0" name="Freeform 7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1" name="Oval 8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2" name="Oval 8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3" name="Freeform 8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8242434" y="3999733"/>
            <a:ext cx="1987436" cy="2281887"/>
            <a:chOff x="4381388" y="1557338"/>
            <a:chExt cx="2528210" cy="2902781"/>
          </a:xfrm>
        </p:grpSpPr>
        <p:pic>
          <p:nvPicPr>
            <p:cNvPr id="73" name="Picture 72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74" name="Freeform 7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5" name="Oval 7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6" name="Oval 7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7" name="Freeform 7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sp>
        <p:nvSpPr>
          <p:cNvPr id="60" name="TextBox 59"/>
          <p:cNvSpPr txBox="1"/>
          <p:nvPr/>
        </p:nvSpPr>
        <p:spPr>
          <a:xfrm>
            <a:off x="1539465" y="3893286"/>
            <a:ext cx="110117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With shadow:</a:t>
            </a:r>
            <a:endParaRPr lang="en-US" dirty="0"/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73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3869358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ubtitle 4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Your Subtitle Here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Norway</a:t>
            </a:r>
          </a:p>
        </p:txBody>
      </p:sp>
      <p:sp>
        <p:nvSpPr>
          <p:cNvPr id="716" name="TextBox 715"/>
          <p:cNvSpPr txBox="1"/>
          <p:nvPr/>
        </p:nvSpPr>
        <p:spPr>
          <a:xfrm>
            <a:off x="6657106" y="1436822"/>
            <a:ext cx="368042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fr-FR"/>
            </a:defPPr>
          </a:lstStyle>
          <a:p>
            <a:r>
              <a:rPr lang="en-US" sz="28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Lorem Ipsum</a:t>
            </a:r>
          </a:p>
        </p:txBody>
      </p:sp>
      <p:sp>
        <p:nvSpPr>
          <p:cNvPr id="11" name="Rectangle 10"/>
          <p:cNvSpPr/>
          <p:nvPr/>
        </p:nvSpPr>
        <p:spPr>
          <a:xfrm>
            <a:off x="6657106" y="2060849"/>
            <a:ext cx="3680420" cy="36933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lorem ipsum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fui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tristique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tortor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turpis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dui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nunciti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eros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mauris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donec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odio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itsup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sodales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magna dolor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Id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evedin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venenatis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lacus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magnis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Felis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arcu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in tempus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praesent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est. 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enim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risunit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quisque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vitae, dolor magna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phasellus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Vestibulum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est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vinee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platea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tempor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dis.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Curabitur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interdum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placerat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luctus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ut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a,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orci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nam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mattis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loremi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tincidunt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aptent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malesuada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6722988" y="2102125"/>
            <a:ext cx="833628" cy="833628"/>
            <a:chOff x="5198988" y="2102125"/>
            <a:chExt cx="833628" cy="833628"/>
          </a:xfrm>
        </p:grpSpPr>
        <p:sp>
          <p:nvSpPr>
            <p:cNvPr id="13" name="Oval 12"/>
            <p:cNvSpPr/>
            <p:nvPr/>
          </p:nvSpPr>
          <p:spPr>
            <a:xfrm>
              <a:off x="5198988" y="2102125"/>
              <a:ext cx="833628" cy="833628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Freeform 9"/>
            <p:cNvSpPr/>
            <p:nvPr/>
          </p:nvSpPr>
          <p:spPr>
            <a:xfrm>
              <a:off x="5615793" y="2102125"/>
              <a:ext cx="416823" cy="833628"/>
            </a:xfrm>
            <a:custGeom>
              <a:avLst/>
              <a:gdLst>
                <a:gd name="connsiteX0" fmla="*/ 9 w 416823"/>
                <a:gd name="connsiteY0" fmla="*/ 0 h 833628"/>
                <a:gd name="connsiteX1" fmla="*/ 416823 w 416823"/>
                <a:gd name="connsiteY1" fmla="*/ 416814 h 833628"/>
                <a:gd name="connsiteX2" fmla="*/ 9 w 416823"/>
                <a:gd name="connsiteY2" fmla="*/ 833628 h 833628"/>
                <a:gd name="connsiteX3" fmla="*/ 0 w 416823"/>
                <a:gd name="connsiteY3" fmla="*/ 833627 h 833628"/>
                <a:gd name="connsiteX4" fmla="*/ 0 w 416823"/>
                <a:gd name="connsiteY4" fmla="*/ 1 h 833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6823" h="833628">
                  <a:moveTo>
                    <a:pt x="9" y="0"/>
                  </a:moveTo>
                  <a:cubicBezTo>
                    <a:pt x="230209" y="0"/>
                    <a:pt x="416823" y="186614"/>
                    <a:pt x="416823" y="416814"/>
                  </a:cubicBezTo>
                  <a:cubicBezTo>
                    <a:pt x="416823" y="647014"/>
                    <a:pt x="230209" y="833628"/>
                    <a:pt x="9" y="833628"/>
                  </a:cubicBezTo>
                  <a:lnTo>
                    <a:pt x="0" y="83362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tx1">
                <a:alpha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72" name="Group 71"/>
          <p:cNvGrpSpPr>
            <a:grpSpLocks noChangeAspect="1"/>
          </p:cNvGrpSpPr>
          <p:nvPr/>
        </p:nvGrpSpPr>
        <p:grpSpPr>
          <a:xfrm>
            <a:off x="1711854" y="1231952"/>
            <a:ext cx="4389120" cy="4389120"/>
            <a:chOff x="733869" y="-85134"/>
            <a:chExt cx="7279094" cy="7279094"/>
          </a:xfrm>
        </p:grpSpPr>
        <p:sp>
          <p:nvSpPr>
            <p:cNvPr id="73" name="Freeform 72"/>
            <p:cNvSpPr/>
            <p:nvPr/>
          </p:nvSpPr>
          <p:spPr>
            <a:xfrm>
              <a:off x="1121248" y="61918"/>
              <a:ext cx="6891715" cy="6367455"/>
            </a:xfrm>
            <a:custGeom>
              <a:avLst/>
              <a:gdLst>
                <a:gd name="connsiteX0" fmla="*/ 2683163 w 6891715"/>
                <a:gd name="connsiteY0" fmla="*/ 6337292 h 6367455"/>
                <a:gd name="connsiteX1" fmla="*/ 2693958 w 6891715"/>
                <a:gd name="connsiteY1" fmla="*/ 6353978 h 6367455"/>
                <a:gd name="connsiteX2" fmla="*/ 2680624 w 6891715"/>
                <a:gd name="connsiteY2" fmla="*/ 6366813 h 6367455"/>
                <a:gd name="connsiteX3" fmla="*/ 2668876 w 6891715"/>
                <a:gd name="connsiteY3" fmla="*/ 6367455 h 6367455"/>
                <a:gd name="connsiteX4" fmla="*/ 2665383 w 6891715"/>
                <a:gd name="connsiteY4" fmla="*/ 6352695 h 6367455"/>
                <a:gd name="connsiteX5" fmla="*/ 2700308 w 6891715"/>
                <a:gd name="connsiteY5" fmla="*/ 6256329 h 6367455"/>
                <a:gd name="connsiteX6" fmla="*/ 2695228 w 6891715"/>
                <a:gd name="connsiteY6" fmla="*/ 6265854 h 6367455"/>
                <a:gd name="connsiteX7" fmla="*/ 2687608 w 6891715"/>
                <a:gd name="connsiteY7" fmla="*/ 6263949 h 6367455"/>
                <a:gd name="connsiteX8" fmla="*/ 2690784 w 6891715"/>
                <a:gd name="connsiteY8" fmla="*/ 6256647 h 6367455"/>
                <a:gd name="connsiteX9" fmla="*/ 2722533 w 6891715"/>
                <a:gd name="connsiteY9" fmla="*/ 6238867 h 6367455"/>
                <a:gd name="connsiteX10" fmla="*/ 2720891 w 6891715"/>
                <a:gd name="connsiteY10" fmla="*/ 6254742 h 6367455"/>
                <a:gd name="connsiteX11" fmla="*/ 2713008 w 6891715"/>
                <a:gd name="connsiteY11" fmla="*/ 6251567 h 6367455"/>
                <a:gd name="connsiteX12" fmla="*/ 2714322 w 6891715"/>
                <a:gd name="connsiteY12" fmla="*/ 6242360 h 6367455"/>
                <a:gd name="connsiteX13" fmla="*/ 4255139 w 6891715"/>
                <a:gd name="connsiteY13" fmla="*/ 6154726 h 6367455"/>
                <a:gd name="connsiteX14" fmla="*/ 4256051 w 6891715"/>
                <a:gd name="connsiteY14" fmla="*/ 6161076 h 6367455"/>
                <a:gd name="connsiteX15" fmla="*/ 4243891 w 6891715"/>
                <a:gd name="connsiteY15" fmla="*/ 6173776 h 6367455"/>
                <a:gd name="connsiteX16" fmla="*/ 4241763 w 6891715"/>
                <a:gd name="connsiteY16" fmla="*/ 6166474 h 6367455"/>
                <a:gd name="connsiteX17" fmla="*/ 4245715 w 6891715"/>
                <a:gd name="connsiteY17" fmla="*/ 6156949 h 6367455"/>
                <a:gd name="connsiteX18" fmla="*/ 4249971 w 6891715"/>
                <a:gd name="connsiteY18" fmla="*/ 6160124 h 6367455"/>
                <a:gd name="connsiteX19" fmla="*/ 3939210 w 6891715"/>
                <a:gd name="connsiteY19" fmla="*/ 6130914 h 6367455"/>
                <a:gd name="connsiteX20" fmla="*/ 3946521 w 6891715"/>
                <a:gd name="connsiteY20" fmla="*/ 6130914 h 6367455"/>
                <a:gd name="connsiteX21" fmla="*/ 3948746 w 6891715"/>
                <a:gd name="connsiteY21" fmla="*/ 6144521 h 6367455"/>
                <a:gd name="connsiteX22" fmla="*/ 3956057 w 6891715"/>
                <a:gd name="connsiteY22" fmla="*/ 6150849 h 6367455"/>
                <a:gd name="connsiteX23" fmla="*/ 3965594 w 6891715"/>
                <a:gd name="connsiteY23" fmla="*/ 6141356 h 6367455"/>
                <a:gd name="connsiteX24" fmla="*/ 3975130 w 6891715"/>
                <a:gd name="connsiteY24" fmla="*/ 6138192 h 6367455"/>
                <a:gd name="connsiteX25" fmla="*/ 3984666 w 6891715"/>
                <a:gd name="connsiteY25" fmla="*/ 6141989 h 6367455"/>
                <a:gd name="connsiteX26" fmla="*/ 3987845 w 6891715"/>
                <a:gd name="connsiteY26" fmla="*/ 6149267 h 6367455"/>
                <a:gd name="connsiteX27" fmla="*/ 3978309 w 6891715"/>
                <a:gd name="connsiteY27" fmla="*/ 6154646 h 6367455"/>
                <a:gd name="connsiteX28" fmla="*/ 3978309 w 6891715"/>
                <a:gd name="connsiteY28" fmla="*/ 6160026 h 6367455"/>
                <a:gd name="connsiteX29" fmla="*/ 3992295 w 6891715"/>
                <a:gd name="connsiteY29" fmla="*/ 6161924 h 6367455"/>
                <a:gd name="connsiteX30" fmla="*/ 3996427 w 6891715"/>
                <a:gd name="connsiteY30" fmla="*/ 6160975 h 6367455"/>
                <a:gd name="connsiteX31" fmla="*/ 4004056 w 6891715"/>
                <a:gd name="connsiteY31" fmla="*/ 6173316 h 6367455"/>
                <a:gd name="connsiteX32" fmla="*/ 4011367 w 6891715"/>
                <a:gd name="connsiteY32" fmla="*/ 6170151 h 6367455"/>
                <a:gd name="connsiteX33" fmla="*/ 4028214 w 6891715"/>
                <a:gd name="connsiteY33" fmla="*/ 6170151 h 6367455"/>
                <a:gd name="connsiteX34" fmla="*/ 4038069 w 6891715"/>
                <a:gd name="connsiteY34" fmla="*/ 6164772 h 6367455"/>
                <a:gd name="connsiteX35" fmla="*/ 4054916 w 6891715"/>
                <a:gd name="connsiteY35" fmla="*/ 6162557 h 6367455"/>
                <a:gd name="connsiteX36" fmla="*/ 4060320 w 6891715"/>
                <a:gd name="connsiteY36" fmla="*/ 6158127 h 6367455"/>
                <a:gd name="connsiteX37" fmla="*/ 4068584 w 6891715"/>
                <a:gd name="connsiteY37" fmla="*/ 6161291 h 6367455"/>
                <a:gd name="connsiteX38" fmla="*/ 4073988 w 6891715"/>
                <a:gd name="connsiteY38" fmla="*/ 6169835 h 6367455"/>
                <a:gd name="connsiteX39" fmla="*/ 4082571 w 6891715"/>
                <a:gd name="connsiteY39" fmla="*/ 6170468 h 6367455"/>
                <a:gd name="connsiteX40" fmla="*/ 4100371 w 6891715"/>
                <a:gd name="connsiteY40" fmla="*/ 6165089 h 6367455"/>
                <a:gd name="connsiteX41" fmla="*/ 4109908 w 6891715"/>
                <a:gd name="connsiteY41" fmla="*/ 6170468 h 6367455"/>
                <a:gd name="connsiteX42" fmla="*/ 4119444 w 6891715"/>
                <a:gd name="connsiteY42" fmla="*/ 6170151 h 6367455"/>
                <a:gd name="connsiteX43" fmla="*/ 4128980 w 6891715"/>
                <a:gd name="connsiteY43" fmla="*/ 6163823 h 6367455"/>
                <a:gd name="connsiteX44" fmla="*/ 4137563 w 6891715"/>
                <a:gd name="connsiteY44" fmla="*/ 6166038 h 6367455"/>
                <a:gd name="connsiteX45" fmla="*/ 4135337 w 6891715"/>
                <a:gd name="connsiteY45" fmla="*/ 6172366 h 6367455"/>
                <a:gd name="connsiteX46" fmla="*/ 4137563 w 6891715"/>
                <a:gd name="connsiteY46" fmla="*/ 6180594 h 6367455"/>
                <a:gd name="connsiteX47" fmla="*/ 4142013 w 6891715"/>
                <a:gd name="connsiteY47" fmla="*/ 6188821 h 6367455"/>
                <a:gd name="connsiteX48" fmla="*/ 4149324 w 6891715"/>
                <a:gd name="connsiteY48" fmla="*/ 6191985 h 6367455"/>
                <a:gd name="connsiteX49" fmla="*/ 4156635 w 6891715"/>
                <a:gd name="connsiteY49" fmla="*/ 6184707 h 6367455"/>
                <a:gd name="connsiteX50" fmla="*/ 4163946 w 6891715"/>
                <a:gd name="connsiteY50" fmla="*/ 6181543 h 6367455"/>
                <a:gd name="connsiteX51" fmla="*/ 4175707 w 6891715"/>
                <a:gd name="connsiteY51" fmla="*/ 6184707 h 6367455"/>
                <a:gd name="connsiteX52" fmla="*/ 4179840 w 6891715"/>
                <a:gd name="connsiteY52" fmla="*/ 6177113 h 6367455"/>
                <a:gd name="connsiteX53" fmla="*/ 4181111 w 6891715"/>
                <a:gd name="connsiteY53" fmla="*/ 6169835 h 6367455"/>
                <a:gd name="connsiteX54" fmla="*/ 4185243 w 6891715"/>
                <a:gd name="connsiteY54" fmla="*/ 6167620 h 6367455"/>
                <a:gd name="connsiteX55" fmla="*/ 4184290 w 6891715"/>
                <a:gd name="connsiteY55" fmla="*/ 6176164 h 6367455"/>
                <a:gd name="connsiteX56" fmla="*/ 4189376 w 6891715"/>
                <a:gd name="connsiteY56" fmla="*/ 6184391 h 6367455"/>
                <a:gd name="connsiteX57" fmla="*/ 4188422 w 6891715"/>
                <a:gd name="connsiteY57" fmla="*/ 6188504 h 6367455"/>
                <a:gd name="connsiteX58" fmla="*/ 4186197 w 6891715"/>
                <a:gd name="connsiteY58" fmla="*/ 6195782 h 6367455"/>
                <a:gd name="connsiteX59" fmla="*/ 4179204 w 6891715"/>
                <a:gd name="connsiteY59" fmla="*/ 6206541 h 6367455"/>
                <a:gd name="connsiteX60" fmla="*/ 4170621 w 6891715"/>
                <a:gd name="connsiteY60" fmla="*/ 6210654 h 6367455"/>
                <a:gd name="connsiteX61" fmla="*/ 4164264 w 6891715"/>
                <a:gd name="connsiteY61" fmla="*/ 6205908 h 6367455"/>
                <a:gd name="connsiteX62" fmla="*/ 4152820 w 6891715"/>
                <a:gd name="connsiteY62" fmla="*/ 6212237 h 6367455"/>
                <a:gd name="connsiteX63" fmla="*/ 4144238 w 6891715"/>
                <a:gd name="connsiteY63" fmla="*/ 6213186 h 6367455"/>
                <a:gd name="connsiteX64" fmla="*/ 4128344 w 6891715"/>
                <a:gd name="connsiteY64" fmla="*/ 6207807 h 6367455"/>
                <a:gd name="connsiteX65" fmla="*/ 4114358 w 6891715"/>
                <a:gd name="connsiteY65" fmla="*/ 6212553 h 6367455"/>
                <a:gd name="connsiteX66" fmla="*/ 4103232 w 6891715"/>
                <a:gd name="connsiteY66" fmla="*/ 6208123 h 6367455"/>
                <a:gd name="connsiteX67" fmla="*/ 4085114 w 6891715"/>
                <a:gd name="connsiteY67" fmla="*/ 6208756 h 6367455"/>
                <a:gd name="connsiteX68" fmla="*/ 4074306 w 6891715"/>
                <a:gd name="connsiteY68" fmla="*/ 6218249 h 6367455"/>
                <a:gd name="connsiteX69" fmla="*/ 4066995 w 6891715"/>
                <a:gd name="connsiteY69" fmla="*/ 6221413 h 6367455"/>
                <a:gd name="connsiteX70" fmla="*/ 4051101 w 6891715"/>
                <a:gd name="connsiteY70" fmla="*/ 6221413 h 6367455"/>
                <a:gd name="connsiteX71" fmla="*/ 4045697 w 6891715"/>
                <a:gd name="connsiteY71" fmla="*/ 6224577 h 6367455"/>
                <a:gd name="connsiteX72" fmla="*/ 4041565 w 6891715"/>
                <a:gd name="connsiteY72" fmla="*/ 6222362 h 6367455"/>
                <a:gd name="connsiteX73" fmla="*/ 4045697 w 6891715"/>
                <a:gd name="connsiteY73" fmla="*/ 6211920 h 6367455"/>
                <a:gd name="connsiteX74" fmla="*/ 4037115 w 6891715"/>
                <a:gd name="connsiteY74" fmla="*/ 6202744 h 6367455"/>
                <a:gd name="connsiteX75" fmla="*/ 4024400 w 6891715"/>
                <a:gd name="connsiteY75" fmla="*/ 6194200 h 6367455"/>
                <a:gd name="connsiteX76" fmla="*/ 4014864 w 6891715"/>
                <a:gd name="connsiteY76" fmla="*/ 6197681 h 6367455"/>
                <a:gd name="connsiteX77" fmla="*/ 4003103 w 6891715"/>
                <a:gd name="connsiteY77" fmla="*/ 6194516 h 6367455"/>
                <a:gd name="connsiteX78" fmla="*/ 3992613 w 6891715"/>
                <a:gd name="connsiteY78" fmla="*/ 6191352 h 6367455"/>
                <a:gd name="connsiteX79" fmla="*/ 3979898 w 6891715"/>
                <a:gd name="connsiteY79" fmla="*/ 6192618 h 6367455"/>
                <a:gd name="connsiteX80" fmla="*/ 3970362 w 6891715"/>
                <a:gd name="connsiteY80" fmla="*/ 6184391 h 6367455"/>
                <a:gd name="connsiteX81" fmla="*/ 3954468 w 6891715"/>
                <a:gd name="connsiteY81" fmla="*/ 6179961 h 6367455"/>
                <a:gd name="connsiteX82" fmla="*/ 3944614 w 6891715"/>
                <a:gd name="connsiteY82" fmla="*/ 6184707 h 6367455"/>
                <a:gd name="connsiteX83" fmla="*/ 3933171 w 6891715"/>
                <a:gd name="connsiteY83" fmla="*/ 6188821 h 6367455"/>
                <a:gd name="connsiteX84" fmla="*/ 3925542 w 6891715"/>
                <a:gd name="connsiteY84" fmla="*/ 6178379 h 6367455"/>
                <a:gd name="connsiteX85" fmla="*/ 3923634 w 6891715"/>
                <a:gd name="connsiteY85" fmla="*/ 6167620 h 6367455"/>
                <a:gd name="connsiteX86" fmla="*/ 3924588 w 6891715"/>
                <a:gd name="connsiteY86" fmla="*/ 6157494 h 6367455"/>
                <a:gd name="connsiteX87" fmla="*/ 3919184 w 6891715"/>
                <a:gd name="connsiteY87" fmla="*/ 6148951 h 6367455"/>
                <a:gd name="connsiteX88" fmla="*/ 3919820 w 6891715"/>
                <a:gd name="connsiteY88" fmla="*/ 6142622 h 6367455"/>
                <a:gd name="connsiteX89" fmla="*/ 3917913 w 6891715"/>
                <a:gd name="connsiteY89" fmla="*/ 6136294 h 6367455"/>
                <a:gd name="connsiteX90" fmla="*/ 3925224 w 6891715"/>
                <a:gd name="connsiteY90" fmla="*/ 6139458 h 6367455"/>
                <a:gd name="connsiteX91" fmla="*/ 3932853 w 6891715"/>
                <a:gd name="connsiteY91" fmla="*/ 6150216 h 6367455"/>
                <a:gd name="connsiteX92" fmla="*/ 3938257 w 6891715"/>
                <a:gd name="connsiteY92" fmla="*/ 6154014 h 6367455"/>
                <a:gd name="connsiteX93" fmla="*/ 3943343 w 6891715"/>
                <a:gd name="connsiteY93" fmla="*/ 6148634 h 6367455"/>
                <a:gd name="connsiteX94" fmla="*/ 3934760 w 6891715"/>
                <a:gd name="connsiteY94" fmla="*/ 6140407 h 6367455"/>
                <a:gd name="connsiteX95" fmla="*/ 4979304 w 6891715"/>
                <a:gd name="connsiteY95" fmla="*/ 6116626 h 6367455"/>
                <a:gd name="connsiteX96" fmla="*/ 4987888 w 6891715"/>
                <a:gd name="connsiteY96" fmla="*/ 6116626 h 6367455"/>
                <a:gd name="connsiteX97" fmla="*/ 4983755 w 6891715"/>
                <a:gd name="connsiteY97" fmla="*/ 6126107 h 6367455"/>
                <a:gd name="connsiteX98" fmla="*/ 4969765 w 6891715"/>
                <a:gd name="connsiteY98" fmla="*/ 6130216 h 6367455"/>
                <a:gd name="connsiteX99" fmla="*/ 4970719 w 6891715"/>
                <a:gd name="connsiteY99" fmla="*/ 6138748 h 6367455"/>
                <a:gd name="connsiteX100" fmla="*/ 4955140 w 6891715"/>
                <a:gd name="connsiteY100" fmla="*/ 6149177 h 6367455"/>
                <a:gd name="connsiteX101" fmla="*/ 4944648 w 6891715"/>
                <a:gd name="connsiteY101" fmla="*/ 6155498 h 6367455"/>
                <a:gd name="connsiteX102" fmla="*/ 4934155 w 6891715"/>
                <a:gd name="connsiteY102" fmla="*/ 6168139 h 6367455"/>
                <a:gd name="connsiteX103" fmla="*/ 4919530 w 6891715"/>
                <a:gd name="connsiteY103" fmla="*/ 6180148 h 6367455"/>
                <a:gd name="connsiteX104" fmla="*/ 4919848 w 6891715"/>
                <a:gd name="connsiteY104" fmla="*/ 6181412 h 6367455"/>
                <a:gd name="connsiteX105" fmla="*/ 4922709 w 6891715"/>
                <a:gd name="connsiteY105" fmla="*/ 6190577 h 6367455"/>
                <a:gd name="connsiteX106" fmla="*/ 4925889 w 6891715"/>
                <a:gd name="connsiteY106" fmla="*/ 6194370 h 6367455"/>
                <a:gd name="connsiteX107" fmla="*/ 4932248 w 6891715"/>
                <a:gd name="connsiteY107" fmla="*/ 6201954 h 6367455"/>
                <a:gd name="connsiteX108" fmla="*/ 4934473 w 6891715"/>
                <a:gd name="connsiteY108" fmla="*/ 6211435 h 6367455"/>
                <a:gd name="connsiteX109" fmla="*/ 4927161 w 6891715"/>
                <a:gd name="connsiteY109" fmla="*/ 6212699 h 6367455"/>
                <a:gd name="connsiteX110" fmla="*/ 4924935 w 6891715"/>
                <a:gd name="connsiteY110" fmla="*/ 6206379 h 6367455"/>
                <a:gd name="connsiteX111" fmla="*/ 4916351 w 6891715"/>
                <a:gd name="connsiteY111" fmla="*/ 6206379 h 6367455"/>
                <a:gd name="connsiteX112" fmla="*/ 4909356 w 6891715"/>
                <a:gd name="connsiteY112" fmla="*/ 6208275 h 6367455"/>
                <a:gd name="connsiteX113" fmla="*/ 4902997 w 6891715"/>
                <a:gd name="connsiteY113" fmla="*/ 6214596 h 6367455"/>
                <a:gd name="connsiteX114" fmla="*/ 4892187 w 6891715"/>
                <a:gd name="connsiteY114" fmla="*/ 6226289 h 6367455"/>
                <a:gd name="connsiteX115" fmla="*/ 4871202 w 6891715"/>
                <a:gd name="connsiteY115" fmla="*/ 6238298 h 6367455"/>
                <a:gd name="connsiteX116" fmla="*/ 4851172 w 6891715"/>
                <a:gd name="connsiteY116" fmla="*/ 6240510 h 6367455"/>
                <a:gd name="connsiteX117" fmla="*/ 4835274 w 6891715"/>
                <a:gd name="connsiteY117" fmla="*/ 6238614 h 6367455"/>
                <a:gd name="connsiteX118" fmla="*/ 4826690 w 6891715"/>
                <a:gd name="connsiteY118" fmla="*/ 6246199 h 6367455"/>
                <a:gd name="connsiteX119" fmla="*/ 4828916 w 6891715"/>
                <a:gd name="connsiteY119" fmla="*/ 6253151 h 6367455"/>
                <a:gd name="connsiteX120" fmla="*/ 4821285 w 6891715"/>
                <a:gd name="connsiteY120" fmla="*/ 6251255 h 6367455"/>
                <a:gd name="connsiteX121" fmla="*/ 4806341 w 6891715"/>
                <a:gd name="connsiteY121" fmla="*/ 6248095 h 6367455"/>
                <a:gd name="connsiteX122" fmla="*/ 4781224 w 6891715"/>
                <a:gd name="connsiteY122" fmla="*/ 6246515 h 6367455"/>
                <a:gd name="connsiteX123" fmla="*/ 4776773 w 6891715"/>
                <a:gd name="connsiteY123" fmla="*/ 6237982 h 6367455"/>
                <a:gd name="connsiteX124" fmla="*/ 4773593 w 6891715"/>
                <a:gd name="connsiteY124" fmla="*/ 6228501 h 6367455"/>
                <a:gd name="connsiteX125" fmla="*/ 4764055 w 6891715"/>
                <a:gd name="connsiteY125" fmla="*/ 6220284 h 6367455"/>
                <a:gd name="connsiteX126" fmla="*/ 4762783 w 6891715"/>
                <a:gd name="connsiteY126" fmla="*/ 6209855 h 6367455"/>
                <a:gd name="connsiteX127" fmla="*/ 4760875 w 6891715"/>
                <a:gd name="connsiteY127" fmla="*/ 6201322 h 6367455"/>
                <a:gd name="connsiteX128" fmla="*/ 4772321 w 6891715"/>
                <a:gd name="connsiteY128" fmla="*/ 6203535 h 6367455"/>
                <a:gd name="connsiteX129" fmla="*/ 4778998 w 6891715"/>
                <a:gd name="connsiteY129" fmla="*/ 6206695 h 6367455"/>
                <a:gd name="connsiteX130" fmla="*/ 4789172 w 6891715"/>
                <a:gd name="connsiteY130" fmla="*/ 6189629 h 6367455"/>
                <a:gd name="connsiteX131" fmla="*/ 4796803 w 6891715"/>
                <a:gd name="connsiteY131" fmla="*/ 6186469 h 6367455"/>
                <a:gd name="connsiteX132" fmla="*/ 4806023 w 6891715"/>
                <a:gd name="connsiteY132" fmla="*/ 6182993 h 6367455"/>
                <a:gd name="connsiteX133" fmla="*/ 4826372 w 6891715"/>
                <a:gd name="connsiteY133" fmla="*/ 6185205 h 6367455"/>
                <a:gd name="connsiteX134" fmla="*/ 4827008 w 6891715"/>
                <a:gd name="connsiteY134" fmla="*/ 6177620 h 6367455"/>
                <a:gd name="connsiteX135" fmla="*/ 4827008 w 6891715"/>
                <a:gd name="connsiteY135" fmla="*/ 6175724 h 6367455"/>
                <a:gd name="connsiteX136" fmla="*/ 4826054 w 6891715"/>
                <a:gd name="connsiteY136" fmla="*/ 6164031 h 6367455"/>
                <a:gd name="connsiteX137" fmla="*/ 4837500 w 6891715"/>
                <a:gd name="connsiteY137" fmla="*/ 6164979 h 6367455"/>
                <a:gd name="connsiteX138" fmla="*/ 4845131 w 6891715"/>
                <a:gd name="connsiteY138" fmla="*/ 6171299 h 6367455"/>
                <a:gd name="connsiteX139" fmla="*/ 4864207 w 6891715"/>
                <a:gd name="connsiteY139" fmla="*/ 6173196 h 6367455"/>
                <a:gd name="connsiteX140" fmla="*/ 4882330 w 6891715"/>
                <a:gd name="connsiteY140" fmla="*/ 6165927 h 6367455"/>
                <a:gd name="connsiteX141" fmla="*/ 4914761 w 6891715"/>
                <a:gd name="connsiteY141" fmla="*/ 6154866 h 6367455"/>
                <a:gd name="connsiteX142" fmla="*/ 4939243 w 6891715"/>
                <a:gd name="connsiteY142" fmla="*/ 6145385 h 6367455"/>
                <a:gd name="connsiteX143" fmla="*/ 4957048 w 6891715"/>
                <a:gd name="connsiteY143" fmla="*/ 6130532 h 6367455"/>
                <a:gd name="connsiteX144" fmla="*/ 4970719 w 6891715"/>
                <a:gd name="connsiteY144" fmla="*/ 6126107 h 6367455"/>
                <a:gd name="connsiteX145" fmla="*/ 4269809 w 6891715"/>
                <a:gd name="connsiteY145" fmla="*/ 6099164 h 6367455"/>
                <a:gd name="connsiteX146" fmla="*/ 4278081 w 6891715"/>
                <a:gd name="connsiteY146" fmla="*/ 6107690 h 6367455"/>
                <a:gd name="connsiteX147" fmla="*/ 4273179 w 6891715"/>
                <a:gd name="connsiteY147" fmla="*/ 6110848 h 6367455"/>
                <a:gd name="connsiteX148" fmla="*/ 4273179 w 6891715"/>
                <a:gd name="connsiteY148" fmla="*/ 6119059 h 6367455"/>
                <a:gd name="connsiteX149" fmla="*/ 4271341 w 6891715"/>
                <a:gd name="connsiteY149" fmla="*/ 6131691 h 6367455"/>
                <a:gd name="connsiteX150" fmla="*/ 4281451 w 6891715"/>
                <a:gd name="connsiteY150" fmla="*/ 6138955 h 6367455"/>
                <a:gd name="connsiteX151" fmla="*/ 4275630 w 6891715"/>
                <a:gd name="connsiteY151" fmla="*/ 6154744 h 6367455"/>
                <a:gd name="connsiteX152" fmla="*/ 4266439 w 6891715"/>
                <a:gd name="connsiteY152" fmla="*/ 6157902 h 6367455"/>
                <a:gd name="connsiteX153" fmla="*/ 4265520 w 6891715"/>
                <a:gd name="connsiteY153" fmla="*/ 6154744 h 6367455"/>
                <a:gd name="connsiteX154" fmla="*/ 4271341 w 6891715"/>
                <a:gd name="connsiteY154" fmla="*/ 6143376 h 6367455"/>
                <a:gd name="connsiteX155" fmla="*/ 4263988 w 6891715"/>
                <a:gd name="connsiteY155" fmla="*/ 6135797 h 6367455"/>
                <a:gd name="connsiteX156" fmla="*/ 4265213 w 6891715"/>
                <a:gd name="connsiteY156" fmla="*/ 6129481 h 6367455"/>
                <a:gd name="connsiteX157" fmla="*/ 4267051 w 6891715"/>
                <a:gd name="connsiteY157" fmla="*/ 6122533 h 6367455"/>
                <a:gd name="connsiteX158" fmla="*/ 4267051 w 6891715"/>
                <a:gd name="connsiteY158" fmla="*/ 6114954 h 6367455"/>
                <a:gd name="connsiteX159" fmla="*/ 4271953 w 6891715"/>
                <a:gd name="connsiteY159" fmla="*/ 6107690 h 6367455"/>
                <a:gd name="connsiteX160" fmla="*/ 3049239 w 6891715"/>
                <a:gd name="connsiteY160" fmla="*/ 6092814 h 6367455"/>
                <a:gd name="connsiteX161" fmla="*/ 3061023 w 6891715"/>
                <a:gd name="connsiteY161" fmla="*/ 6092814 h 6367455"/>
                <a:gd name="connsiteX162" fmla="*/ 3070188 w 6891715"/>
                <a:gd name="connsiteY162" fmla="*/ 6099703 h 6367455"/>
                <a:gd name="connsiteX163" fmla="*/ 3064623 w 6891715"/>
                <a:gd name="connsiteY163" fmla="*/ 6107790 h 6367455"/>
                <a:gd name="connsiteX164" fmla="*/ 3052513 w 6891715"/>
                <a:gd name="connsiteY164" fmla="*/ 6108689 h 6367455"/>
                <a:gd name="connsiteX165" fmla="*/ 3048257 w 6891715"/>
                <a:gd name="connsiteY165" fmla="*/ 6107790 h 6367455"/>
                <a:gd name="connsiteX166" fmla="*/ 3038438 w 6891715"/>
                <a:gd name="connsiteY166" fmla="*/ 6097007 h 6367455"/>
                <a:gd name="connsiteX167" fmla="*/ 3038243 w 6891715"/>
                <a:gd name="connsiteY167" fmla="*/ 6081701 h 6367455"/>
                <a:gd name="connsiteX168" fmla="*/ 3041613 w 6891715"/>
                <a:gd name="connsiteY168" fmla="*/ 6088628 h 6367455"/>
                <a:gd name="connsiteX169" fmla="*/ 3032422 w 6891715"/>
                <a:gd name="connsiteY169" fmla="*/ 6094401 h 6367455"/>
                <a:gd name="connsiteX170" fmla="*/ 3024150 w 6891715"/>
                <a:gd name="connsiteY170" fmla="*/ 6082855 h 6367455"/>
                <a:gd name="connsiteX171" fmla="*/ 3863987 w 6891715"/>
                <a:gd name="connsiteY171" fmla="*/ 6053126 h 6367455"/>
                <a:gd name="connsiteX172" fmla="*/ 3875919 w 6891715"/>
                <a:gd name="connsiteY172" fmla="*/ 6056271 h 6367455"/>
                <a:gd name="connsiteX173" fmla="*/ 3881401 w 6891715"/>
                <a:gd name="connsiteY173" fmla="*/ 6066964 h 6367455"/>
                <a:gd name="connsiteX174" fmla="*/ 3875919 w 6891715"/>
                <a:gd name="connsiteY174" fmla="*/ 6067908 h 6367455"/>
                <a:gd name="connsiteX175" fmla="*/ 3880111 w 6891715"/>
                <a:gd name="connsiteY175" fmla="*/ 6079230 h 6367455"/>
                <a:gd name="connsiteX176" fmla="*/ 3876886 w 6891715"/>
                <a:gd name="connsiteY176" fmla="*/ 6086464 h 6367455"/>
                <a:gd name="connsiteX177" fmla="*/ 3865277 w 6891715"/>
                <a:gd name="connsiteY177" fmla="*/ 6084891 h 6367455"/>
                <a:gd name="connsiteX178" fmla="*/ 3860763 w 6891715"/>
                <a:gd name="connsiteY178" fmla="*/ 6066021 h 6367455"/>
                <a:gd name="connsiteX179" fmla="*/ 4100970 w 6891715"/>
                <a:gd name="connsiteY179" fmla="*/ 6043601 h 6367455"/>
                <a:gd name="connsiteX180" fmla="*/ 4111588 w 6891715"/>
                <a:gd name="connsiteY180" fmla="*/ 6057374 h 6367455"/>
                <a:gd name="connsiteX181" fmla="*/ 4101282 w 6891715"/>
                <a:gd name="connsiteY181" fmla="*/ 6065826 h 6367455"/>
                <a:gd name="connsiteX182" fmla="*/ 4103156 w 6891715"/>
                <a:gd name="connsiteY182" fmla="*/ 6054244 h 6367455"/>
                <a:gd name="connsiteX183" fmla="*/ 4098784 w 6891715"/>
                <a:gd name="connsiteY183" fmla="*/ 6049861 h 6367455"/>
                <a:gd name="connsiteX184" fmla="*/ 4092850 w 6891715"/>
                <a:gd name="connsiteY184" fmla="*/ 6051113 h 6367455"/>
                <a:gd name="connsiteX185" fmla="*/ 4092538 w 6891715"/>
                <a:gd name="connsiteY185" fmla="*/ 6046105 h 6367455"/>
                <a:gd name="connsiteX186" fmla="*/ 4379876 w 6891715"/>
                <a:gd name="connsiteY186" fmla="*/ 6040426 h 6367455"/>
                <a:gd name="connsiteX187" fmla="*/ 4379876 w 6891715"/>
                <a:gd name="connsiteY187" fmla="*/ 6051117 h 6367455"/>
                <a:gd name="connsiteX188" fmla="*/ 4366858 w 6891715"/>
                <a:gd name="connsiteY188" fmla="*/ 6060550 h 6367455"/>
                <a:gd name="connsiteX189" fmla="*/ 4364318 w 6891715"/>
                <a:gd name="connsiteY189" fmla="*/ 6075014 h 6367455"/>
                <a:gd name="connsiteX190" fmla="*/ 4352888 w 6891715"/>
                <a:gd name="connsiteY190" fmla="*/ 6098282 h 6367455"/>
                <a:gd name="connsiteX191" fmla="*/ 4333838 w 6891715"/>
                <a:gd name="connsiteY191" fmla="*/ 6105514 h 6367455"/>
                <a:gd name="connsiteX192" fmla="*/ 4335425 w 6891715"/>
                <a:gd name="connsiteY192" fmla="*/ 6088849 h 6367455"/>
                <a:gd name="connsiteX193" fmla="*/ 4324313 w 6891715"/>
                <a:gd name="connsiteY193" fmla="*/ 6089163 h 6367455"/>
                <a:gd name="connsiteX194" fmla="*/ 4328123 w 6891715"/>
                <a:gd name="connsiteY194" fmla="*/ 6083818 h 6367455"/>
                <a:gd name="connsiteX195" fmla="*/ 4333520 w 6891715"/>
                <a:gd name="connsiteY195" fmla="*/ 6070297 h 6367455"/>
                <a:gd name="connsiteX196" fmla="*/ 4345903 w 6891715"/>
                <a:gd name="connsiteY196" fmla="*/ 6053318 h 6367455"/>
                <a:gd name="connsiteX197" fmla="*/ 4360508 w 6891715"/>
                <a:gd name="connsiteY197" fmla="*/ 6048287 h 6367455"/>
                <a:gd name="connsiteX198" fmla="*/ 4333108 w 6891715"/>
                <a:gd name="connsiteY198" fmla="*/ 6021376 h 6367455"/>
                <a:gd name="connsiteX199" fmla="*/ 4337013 w 6891715"/>
                <a:gd name="connsiteY199" fmla="*/ 6023281 h 6367455"/>
                <a:gd name="connsiteX200" fmla="*/ 4334610 w 6891715"/>
                <a:gd name="connsiteY200" fmla="*/ 6030266 h 6367455"/>
                <a:gd name="connsiteX201" fmla="*/ 4325900 w 6891715"/>
                <a:gd name="connsiteY201" fmla="*/ 6030901 h 6367455"/>
                <a:gd name="connsiteX202" fmla="*/ 4191713 w 6891715"/>
                <a:gd name="connsiteY202" fmla="*/ 6019789 h 6367455"/>
                <a:gd name="connsiteX203" fmla="*/ 4195726 w 6891715"/>
                <a:gd name="connsiteY203" fmla="*/ 6021376 h 6367455"/>
                <a:gd name="connsiteX204" fmla="*/ 4187700 w 6891715"/>
                <a:gd name="connsiteY204" fmla="*/ 6034077 h 6367455"/>
                <a:gd name="connsiteX205" fmla="*/ 4184613 w 6891715"/>
                <a:gd name="connsiteY205" fmla="*/ 6029314 h 6367455"/>
                <a:gd name="connsiteX206" fmla="*/ 3752636 w 6891715"/>
                <a:gd name="connsiteY206" fmla="*/ 6002326 h 6367455"/>
                <a:gd name="connsiteX207" fmla="*/ 3754400 w 6891715"/>
                <a:gd name="connsiteY207" fmla="*/ 6015026 h 6367455"/>
                <a:gd name="connsiteX208" fmla="*/ 3748050 w 6891715"/>
                <a:gd name="connsiteY208" fmla="*/ 6006165 h 6367455"/>
                <a:gd name="connsiteX209" fmla="*/ 4012798 w 6891715"/>
                <a:gd name="connsiteY209" fmla="*/ 5995976 h 6367455"/>
                <a:gd name="connsiteX210" fmla="*/ 4024276 w 6891715"/>
                <a:gd name="connsiteY210" fmla="*/ 6005183 h 6367455"/>
                <a:gd name="connsiteX211" fmla="*/ 4014970 w 6891715"/>
                <a:gd name="connsiteY211" fmla="*/ 6022011 h 6367455"/>
                <a:gd name="connsiteX212" fmla="*/ 4008145 w 6891715"/>
                <a:gd name="connsiteY212" fmla="*/ 6026139 h 6367455"/>
                <a:gd name="connsiteX213" fmla="*/ 4001941 w 6891715"/>
                <a:gd name="connsiteY213" fmla="*/ 6024234 h 6367455"/>
                <a:gd name="connsiteX214" fmla="*/ 3997288 w 6891715"/>
                <a:gd name="connsiteY214" fmla="*/ 6018201 h 6367455"/>
                <a:gd name="connsiteX215" fmla="*/ 4005663 w 6891715"/>
                <a:gd name="connsiteY215" fmla="*/ 6015661 h 6367455"/>
                <a:gd name="connsiteX216" fmla="*/ 3998218 w 6891715"/>
                <a:gd name="connsiteY216" fmla="*/ 6010581 h 6367455"/>
                <a:gd name="connsiteX217" fmla="*/ 4001320 w 6891715"/>
                <a:gd name="connsiteY217" fmla="*/ 6007406 h 6367455"/>
                <a:gd name="connsiteX218" fmla="*/ 4011867 w 6891715"/>
                <a:gd name="connsiteY218" fmla="*/ 6008358 h 6367455"/>
                <a:gd name="connsiteX219" fmla="*/ 4015900 w 6891715"/>
                <a:gd name="connsiteY219" fmla="*/ 6008358 h 6367455"/>
                <a:gd name="connsiteX220" fmla="*/ 4011867 w 6891715"/>
                <a:gd name="connsiteY220" fmla="*/ 6001056 h 6367455"/>
                <a:gd name="connsiteX221" fmla="*/ 4097132 w 6891715"/>
                <a:gd name="connsiteY221" fmla="*/ 5994389 h 6367455"/>
                <a:gd name="connsiteX222" fmla="*/ 4100476 w 6891715"/>
                <a:gd name="connsiteY222" fmla="*/ 6005330 h 6367455"/>
                <a:gd name="connsiteX223" fmla="*/ 4097740 w 6891715"/>
                <a:gd name="connsiteY223" fmla="*/ 6018202 h 6367455"/>
                <a:gd name="connsiteX224" fmla="*/ 4086188 w 6891715"/>
                <a:gd name="connsiteY224" fmla="*/ 6005652 h 6367455"/>
                <a:gd name="connsiteX225" fmla="*/ 4086188 w 6891715"/>
                <a:gd name="connsiteY225" fmla="*/ 5997929 h 6367455"/>
                <a:gd name="connsiteX226" fmla="*/ 4278593 w 6891715"/>
                <a:gd name="connsiteY226" fmla="*/ 5988039 h 6367455"/>
                <a:gd name="connsiteX227" fmla="*/ 4284943 w 6891715"/>
                <a:gd name="connsiteY227" fmla="*/ 5988039 h 6367455"/>
                <a:gd name="connsiteX228" fmla="*/ 4292563 w 6891715"/>
                <a:gd name="connsiteY228" fmla="*/ 5991214 h 6367455"/>
                <a:gd name="connsiteX229" fmla="*/ 4286213 w 6891715"/>
                <a:gd name="connsiteY229" fmla="*/ 5994389 h 6367455"/>
                <a:gd name="connsiteX230" fmla="*/ 4282085 w 6891715"/>
                <a:gd name="connsiteY230" fmla="*/ 5999786 h 6367455"/>
                <a:gd name="connsiteX231" fmla="*/ 4270655 w 6891715"/>
                <a:gd name="connsiteY231" fmla="*/ 5997564 h 6367455"/>
                <a:gd name="connsiteX232" fmla="*/ 4256685 w 6891715"/>
                <a:gd name="connsiteY232" fmla="*/ 6003914 h 6367455"/>
                <a:gd name="connsiteX233" fmla="*/ 4258908 w 6891715"/>
                <a:gd name="connsiteY233" fmla="*/ 6019789 h 6367455"/>
                <a:gd name="connsiteX234" fmla="*/ 4251288 w 6891715"/>
                <a:gd name="connsiteY234" fmla="*/ 6013439 h 6367455"/>
                <a:gd name="connsiteX235" fmla="*/ 4253510 w 6891715"/>
                <a:gd name="connsiteY235" fmla="*/ 6000739 h 6367455"/>
                <a:gd name="connsiteX236" fmla="*/ 4262718 w 6891715"/>
                <a:gd name="connsiteY236" fmla="*/ 5989309 h 6367455"/>
                <a:gd name="connsiteX237" fmla="*/ 4044769 w 6891715"/>
                <a:gd name="connsiteY237" fmla="*/ 5988039 h 6367455"/>
                <a:gd name="connsiteX238" fmla="*/ 4050157 w 6891715"/>
                <a:gd name="connsiteY238" fmla="*/ 5994389 h 6367455"/>
                <a:gd name="connsiteX239" fmla="*/ 4052851 w 6891715"/>
                <a:gd name="connsiteY239" fmla="*/ 6001691 h 6367455"/>
                <a:gd name="connsiteX240" fmla="*/ 4042748 w 6891715"/>
                <a:gd name="connsiteY240" fmla="*/ 6007089 h 6367455"/>
                <a:gd name="connsiteX241" fmla="*/ 4041738 w 6891715"/>
                <a:gd name="connsiteY241" fmla="*/ 6002009 h 6367455"/>
                <a:gd name="connsiteX242" fmla="*/ 2784354 w 6891715"/>
                <a:gd name="connsiteY242" fmla="*/ 5988039 h 6367455"/>
                <a:gd name="connsiteX243" fmla="*/ 2798725 w 6891715"/>
                <a:gd name="connsiteY243" fmla="*/ 5999034 h 6367455"/>
                <a:gd name="connsiteX244" fmla="*/ 2788699 w 6891715"/>
                <a:gd name="connsiteY244" fmla="*/ 6005502 h 6367455"/>
                <a:gd name="connsiteX245" fmla="*/ 2779675 w 6891715"/>
                <a:gd name="connsiteY245" fmla="*/ 5992566 h 6367455"/>
                <a:gd name="connsiteX246" fmla="*/ 4162388 w 6891715"/>
                <a:gd name="connsiteY246" fmla="*/ 5973751 h 6367455"/>
                <a:gd name="connsiteX247" fmla="*/ 4157943 w 6891715"/>
                <a:gd name="connsiteY247" fmla="*/ 5978006 h 6367455"/>
                <a:gd name="connsiteX248" fmla="*/ 4156038 w 6891715"/>
                <a:gd name="connsiteY248" fmla="*/ 5991099 h 6367455"/>
                <a:gd name="connsiteX249" fmla="*/ 4147783 w 6891715"/>
                <a:gd name="connsiteY249" fmla="*/ 6000918 h 6367455"/>
                <a:gd name="connsiteX250" fmla="*/ 4133813 w 6891715"/>
                <a:gd name="connsiteY250" fmla="*/ 6005501 h 6367455"/>
                <a:gd name="connsiteX251" fmla="*/ 4136035 w 6891715"/>
                <a:gd name="connsiteY251" fmla="*/ 5994372 h 6367455"/>
                <a:gd name="connsiteX252" fmla="*/ 4150640 w 6891715"/>
                <a:gd name="connsiteY252" fmla="*/ 5986844 h 6367455"/>
                <a:gd name="connsiteX253" fmla="*/ 4151593 w 6891715"/>
                <a:gd name="connsiteY253" fmla="*/ 5974733 h 6367455"/>
                <a:gd name="connsiteX254" fmla="*/ 4248322 w 6891715"/>
                <a:gd name="connsiteY254" fmla="*/ 5964226 h 6367455"/>
                <a:gd name="connsiteX255" fmla="*/ 4257308 w 6891715"/>
                <a:gd name="connsiteY255" fmla="*/ 5967568 h 6367455"/>
                <a:gd name="connsiteX256" fmla="*/ 4262400 w 6891715"/>
                <a:gd name="connsiteY256" fmla="*/ 5977594 h 6367455"/>
                <a:gd name="connsiteX257" fmla="*/ 4250419 w 6891715"/>
                <a:gd name="connsiteY257" fmla="*/ 5983276 h 6367455"/>
                <a:gd name="connsiteX258" fmla="*/ 4248322 w 6891715"/>
                <a:gd name="connsiteY258" fmla="*/ 5979934 h 6367455"/>
                <a:gd name="connsiteX259" fmla="*/ 4252515 w 6891715"/>
                <a:gd name="connsiteY259" fmla="*/ 5971913 h 6367455"/>
                <a:gd name="connsiteX260" fmla="*/ 4246525 w 6891715"/>
                <a:gd name="connsiteY260" fmla="*/ 5970910 h 6367455"/>
                <a:gd name="connsiteX261" fmla="*/ 4031293 w 6891715"/>
                <a:gd name="connsiteY261" fmla="*/ 5961051 h 6367455"/>
                <a:gd name="connsiteX262" fmla="*/ 4036975 w 6891715"/>
                <a:gd name="connsiteY262" fmla="*/ 5972352 h 6367455"/>
                <a:gd name="connsiteX263" fmla="*/ 4031293 w 6891715"/>
                <a:gd name="connsiteY263" fmla="*/ 5980101 h 6367455"/>
                <a:gd name="connsiteX264" fmla="*/ 4020264 w 6891715"/>
                <a:gd name="connsiteY264" fmla="*/ 5978163 h 6367455"/>
                <a:gd name="connsiteX265" fmla="*/ 4017925 w 6891715"/>
                <a:gd name="connsiteY265" fmla="*/ 5969446 h 6367455"/>
                <a:gd name="connsiteX266" fmla="*/ 4020264 w 6891715"/>
                <a:gd name="connsiteY266" fmla="*/ 5964280 h 6367455"/>
                <a:gd name="connsiteX267" fmla="*/ 4088954 w 6891715"/>
                <a:gd name="connsiteY267" fmla="*/ 5956289 h 6367455"/>
                <a:gd name="connsiteX268" fmla="*/ 4090951 w 6891715"/>
                <a:gd name="connsiteY268" fmla="*/ 5968530 h 6367455"/>
                <a:gd name="connsiteX269" fmla="*/ 4086956 w 6891715"/>
                <a:gd name="connsiteY269" fmla="*/ 5976792 h 6367455"/>
                <a:gd name="connsiteX270" fmla="*/ 4079300 w 6891715"/>
                <a:gd name="connsiteY270" fmla="*/ 5981689 h 6367455"/>
                <a:gd name="connsiteX271" fmla="*/ 4070313 w 6891715"/>
                <a:gd name="connsiteY271" fmla="*/ 5972814 h 6367455"/>
                <a:gd name="connsiteX272" fmla="*/ 4074307 w 6891715"/>
                <a:gd name="connsiteY272" fmla="*/ 5961797 h 6367455"/>
                <a:gd name="connsiteX273" fmla="*/ 4116516 w 6891715"/>
                <a:gd name="connsiteY273" fmla="*/ 5949939 h 6367455"/>
                <a:gd name="connsiteX274" fmla="*/ 4121773 w 6891715"/>
                <a:gd name="connsiteY274" fmla="*/ 5953928 h 6367455"/>
                <a:gd name="connsiteX275" fmla="*/ 4122701 w 6891715"/>
                <a:gd name="connsiteY275" fmla="*/ 5968962 h 6367455"/>
                <a:gd name="connsiteX276" fmla="*/ 4112804 w 6891715"/>
                <a:gd name="connsiteY276" fmla="*/ 5983383 h 6367455"/>
                <a:gd name="connsiteX277" fmla="*/ 4107547 w 6891715"/>
                <a:gd name="connsiteY277" fmla="*/ 5986452 h 6367455"/>
                <a:gd name="connsiteX278" fmla="*/ 4098888 w 6891715"/>
                <a:gd name="connsiteY278" fmla="*/ 5969269 h 6367455"/>
                <a:gd name="connsiteX279" fmla="*/ 4104145 w 6891715"/>
                <a:gd name="connsiteY279" fmla="*/ 5953928 h 6367455"/>
                <a:gd name="connsiteX280" fmla="*/ 3879813 w 6891715"/>
                <a:gd name="connsiteY280" fmla="*/ 5943589 h 6367455"/>
                <a:gd name="connsiteX281" fmla="*/ 3887751 w 6891715"/>
                <a:gd name="connsiteY281" fmla="*/ 5947117 h 6367455"/>
                <a:gd name="connsiteX282" fmla="*/ 3881136 w 6891715"/>
                <a:gd name="connsiteY282" fmla="*/ 5953114 h 6367455"/>
                <a:gd name="connsiteX283" fmla="*/ 4230772 w 6891715"/>
                <a:gd name="connsiteY283" fmla="*/ 5937239 h 6367455"/>
                <a:gd name="connsiteX284" fmla="*/ 4237000 w 6891715"/>
                <a:gd name="connsiteY284" fmla="*/ 5943884 h 6367455"/>
                <a:gd name="connsiteX285" fmla="*/ 4235901 w 6891715"/>
                <a:gd name="connsiteY285" fmla="*/ 5950530 h 6367455"/>
                <a:gd name="connsiteX286" fmla="*/ 4228574 w 6891715"/>
                <a:gd name="connsiteY286" fmla="*/ 5951527 h 6367455"/>
                <a:gd name="connsiteX287" fmla="*/ 4227475 w 6891715"/>
                <a:gd name="connsiteY287" fmla="*/ 5946210 h 6367455"/>
                <a:gd name="connsiteX288" fmla="*/ 4015702 w 6891715"/>
                <a:gd name="connsiteY288" fmla="*/ 5929301 h 6367455"/>
                <a:gd name="connsiteX289" fmla="*/ 4021100 w 6891715"/>
                <a:gd name="connsiteY289" fmla="*/ 5932476 h 6367455"/>
                <a:gd name="connsiteX290" fmla="*/ 4020147 w 6891715"/>
                <a:gd name="connsiteY290" fmla="*/ 5942001 h 6367455"/>
                <a:gd name="connsiteX291" fmla="*/ 4015067 w 6891715"/>
                <a:gd name="connsiteY291" fmla="*/ 5948351 h 6367455"/>
                <a:gd name="connsiteX292" fmla="*/ 4011575 w 6891715"/>
                <a:gd name="connsiteY292" fmla="*/ 5945176 h 6367455"/>
                <a:gd name="connsiteX293" fmla="*/ 4011575 w 6891715"/>
                <a:gd name="connsiteY293" fmla="*/ 5932476 h 6367455"/>
                <a:gd name="connsiteX294" fmla="*/ 3920838 w 6891715"/>
                <a:gd name="connsiteY294" fmla="*/ 5926126 h 6367455"/>
                <a:gd name="connsiteX295" fmla="*/ 3922676 w 6891715"/>
                <a:gd name="connsiteY295" fmla="*/ 5931232 h 6367455"/>
                <a:gd name="connsiteX296" fmla="*/ 3912566 w 6891715"/>
                <a:gd name="connsiteY296" fmla="*/ 5937239 h 6367455"/>
                <a:gd name="connsiteX297" fmla="*/ 3905213 w 6891715"/>
                <a:gd name="connsiteY297" fmla="*/ 5935437 h 6367455"/>
                <a:gd name="connsiteX298" fmla="*/ 3909502 w 6891715"/>
                <a:gd name="connsiteY298" fmla="*/ 5932433 h 6367455"/>
                <a:gd name="connsiteX299" fmla="*/ 4101110 w 6891715"/>
                <a:gd name="connsiteY299" fmla="*/ 5921364 h 6367455"/>
                <a:gd name="connsiteX300" fmla="*/ 4111588 w 6891715"/>
                <a:gd name="connsiteY300" fmla="*/ 5922290 h 6367455"/>
                <a:gd name="connsiteX301" fmla="*/ 4111588 w 6891715"/>
                <a:gd name="connsiteY301" fmla="*/ 5927229 h 6367455"/>
                <a:gd name="connsiteX302" fmla="*/ 4102063 w 6891715"/>
                <a:gd name="connsiteY302" fmla="*/ 5932477 h 6367455"/>
                <a:gd name="connsiteX303" fmla="*/ 4092538 w 6891715"/>
                <a:gd name="connsiteY303" fmla="*/ 5930625 h 6367455"/>
                <a:gd name="connsiteX304" fmla="*/ 4052850 w 6891715"/>
                <a:gd name="connsiteY304" fmla="*/ 5919776 h 6367455"/>
                <a:gd name="connsiteX305" fmla="*/ 4063963 w 6891715"/>
                <a:gd name="connsiteY305" fmla="*/ 5927797 h 6367455"/>
                <a:gd name="connsiteX306" fmla="*/ 4054952 w 6891715"/>
                <a:gd name="connsiteY306" fmla="*/ 5938826 h 6367455"/>
                <a:gd name="connsiteX307" fmla="*/ 4052850 w 6891715"/>
                <a:gd name="connsiteY307" fmla="*/ 5932142 h 6367455"/>
                <a:gd name="connsiteX308" fmla="*/ 4071020 w 6891715"/>
                <a:gd name="connsiteY308" fmla="*/ 5907076 h 6367455"/>
                <a:gd name="connsiteX309" fmla="*/ 4081640 w 6891715"/>
                <a:gd name="connsiteY309" fmla="*/ 5907076 h 6367455"/>
                <a:gd name="connsiteX310" fmla="*/ 4089363 w 6891715"/>
                <a:gd name="connsiteY310" fmla="*/ 5911287 h 6367455"/>
                <a:gd name="connsiteX311" fmla="*/ 4088397 w 6891715"/>
                <a:gd name="connsiteY311" fmla="*/ 5919711 h 6367455"/>
                <a:gd name="connsiteX312" fmla="*/ 4079709 w 6891715"/>
                <a:gd name="connsiteY312" fmla="*/ 5922951 h 6367455"/>
                <a:gd name="connsiteX313" fmla="*/ 4065550 w 6891715"/>
                <a:gd name="connsiteY313" fmla="*/ 5910316 h 6367455"/>
                <a:gd name="connsiteX314" fmla="*/ 4007267 w 6891715"/>
                <a:gd name="connsiteY314" fmla="*/ 5895964 h 6367455"/>
                <a:gd name="connsiteX315" fmla="*/ 4014411 w 6891715"/>
                <a:gd name="connsiteY315" fmla="*/ 5903050 h 6367455"/>
                <a:gd name="connsiteX316" fmla="*/ 4014751 w 6891715"/>
                <a:gd name="connsiteY316" fmla="*/ 5910458 h 6367455"/>
                <a:gd name="connsiteX317" fmla="*/ 4005566 w 6891715"/>
                <a:gd name="connsiteY317" fmla="*/ 5918189 h 6367455"/>
                <a:gd name="connsiteX318" fmla="*/ 4005566 w 6891715"/>
                <a:gd name="connsiteY318" fmla="*/ 5907559 h 6367455"/>
                <a:gd name="connsiteX319" fmla="*/ 4000463 w 6891715"/>
                <a:gd name="connsiteY319" fmla="*/ 5900151 h 6367455"/>
                <a:gd name="connsiteX320" fmla="*/ 4201841 w 6891715"/>
                <a:gd name="connsiteY320" fmla="*/ 5892789 h 6367455"/>
                <a:gd name="connsiteX321" fmla="*/ 4210013 w 6891715"/>
                <a:gd name="connsiteY321" fmla="*/ 5899073 h 6367455"/>
                <a:gd name="connsiteX322" fmla="*/ 4198900 w 6891715"/>
                <a:gd name="connsiteY322" fmla="*/ 5900727 h 6367455"/>
                <a:gd name="connsiteX323" fmla="*/ 4190963 w 6891715"/>
                <a:gd name="connsiteY323" fmla="*/ 5889614 h 6367455"/>
                <a:gd name="connsiteX324" fmla="*/ 4183660 w 6891715"/>
                <a:gd name="connsiteY324" fmla="*/ 5905999 h 6367455"/>
                <a:gd name="connsiteX325" fmla="*/ 4173818 w 6891715"/>
                <a:gd name="connsiteY325" fmla="*/ 5905999 h 6367455"/>
                <a:gd name="connsiteX326" fmla="*/ 4159213 w 6891715"/>
                <a:gd name="connsiteY326" fmla="*/ 5916602 h 6367455"/>
                <a:gd name="connsiteX327" fmla="*/ 4163340 w 6891715"/>
                <a:gd name="connsiteY327" fmla="*/ 5901823 h 6367455"/>
                <a:gd name="connsiteX328" fmla="*/ 4173818 w 6891715"/>
                <a:gd name="connsiteY328" fmla="*/ 5899574 h 6367455"/>
                <a:gd name="connsiteX329" fmla="*/ 3983882 w 6891715"/>
                <a:gd name="connsiteY329" fmla="*/ 5889614 h 6367455"/>
                <a:gd name="connsiteX330" fmla="*/ 3990938 w 6891715"/>
                <a:gd name="connsiteY330" fmla="*/ 5892617 h 6367455"/>
                <a:gd name="connsiteX331" fmla="*/ 3980707 w 6891715"/>
                <a:gd name="connsiteY331" fmla="*/ 5900727 h 6367455"/>
                <a:gd name="connsiteX332" fmla="*/ 3978238 w 6891715"/>
                <a:gd name="connsiteY332" fmla="*/ 5897723 h 6367455"/>
                <a:gd name="connsiteX333" fmla="*/ 4234460 w 6891715"/>
                <a:gd name="connsiteY333" fmla="*/ 5870564 h 6367455"/>
                <a:gd name="connsiteX334" fmla="*/ 4239858 w 6891715"/>
                <a:gd name="connsiteY334" fmla="*/ 5870564 h 6367455"/>
                <a:gd name="connsiteX335" fmla="*/ 4244938 w 6891715"/>
                <a:gd name="connsiteY335" fmla="*/ 5873567 h 6367455"/>
                <a:gd name="connsiteX336" fmla="*/ 4253510 w 6891715"/>
                <a:gd name="connsiteY336" fmla="*/ 5873567 h 6367455"/>
                <a:gd name="connsiteX337" fmla="*/ 4254463 w 6891715"/>
                <a:gd name="connsiteY337" fmla="*/ 5881676 h 6367455"/>
                <a:gd name="connsiteX338" fmla="*/ 4238588 w 6891715"/>
                <a:gd name="connsiteY338" fmla="*/ 5880775 h 6367455"/>
                <a:gd name="connsiteX339" fmla="*/ 4239858 w 6891715"/>
                <a:gd name="connsiteY339" fmla="*/ 5888584 h 6367455"/>
                <a:gd name="connsiteX340" fmla="*/ 4232238 w 6891715"/>
                <a:gd name="connsiteY340" fmla="*/ 5892789 h 6367455"/>
                <a:gd name="connsiteX341" fmla="*/ 4225888 w 6891715"/>
                <a:gd name="connsiteY341" fmla="*/ 5886782 h 6367455"/>
                <a:gd name="connsiteX342" fmla="*/ 4213188 w 6891715"/>
                <a:gd name="connsiteY342" fmla="*/ 5887082 h 6367455"/>
                <a:gd name="connsiteX343" fmla="*/ 4218585 w 6891715"/>
                <a:gd name="connsiteY343" fmla="*/ 5875069 h 6367455"/>
                <a:gd name="connsiteX344" fmla="*/ 3641967 w 6891715"/>
                <a:gd name="connsiteY344" fmla="*/ 5862626 h 6367455"/>
                <a:gd name="connsiteX345" fmla="*/ 3650372 w 6891715"/>
                <a:gd name="connsiteY345" fmla="*/ 5864489 h 6367455"/>
                <a:gd name="connsiteX346" fmla="*/ 3649127 w 6891715"/>
                <a:gd name="connsiteY346" fmla="*/ 5869770 h 6367455"/>
                <a:gd name="connsiteX347" fmla="*/ 3663757 w 6891715"/>
                <a:gd name="connsiteY347" fmla="*/ 5872565 h 6367455"/>
                <a:gd name="connsiteX348" fmla="*/ 3671850 w 6891715"/>
                <a:gd name="connsiteY348" fmla="*/ 5887784 h 6367455"/>
                <a:gd name="connsiteX349" fmla="*/ 3659399 w 6891715"/>
                <a:gd name="connsiteY349" fmla="*/ 5883746 h 6367455"/>
                <a:gd name="connsiteX350" fmla="*/ 3656597 w 6891715"/>
                <a:gd name="connsiteY350" fmla="*/ 5891201 h 6367455"/>
                <a:gd name="connsiteX351" fmla="*/ 3647570 w 6891715"/>
                <a:gd name="connsiteY351" fmla="*/ 5884989 h 6367455"/>
                <a:gd name="connsiteX352" fmla="*/ 3640100 w 6891715"/>
                <a:gd name="connsiteY352" fmla="*/ 5873497 h 6367455"/>
                <a:gd name="connsiteX353" fmla="*/ 4038979 w 6891715"/>
                <a:gd name="connsiteY353" fmla="*/ 5856276 h 6367455"/>
                <a:gd name="connsiteX354" fmla="*/ 4043930 w 6891715"/>
                <a:gd name="connsiteY354" fmla="*/ 5866368 h 6367455"/>
                <a:gd name="connsiteX355" fmla="*/ 4048262 w 6891715"/>
                <a:gd name="connsiteY355" fmla="*/ 5865422 h 6367455"/>
                <a:gd name="connsiteX356" fmla="*/ 4057545 w 6891715"/>
                <a:gd name="connsiteY356" fmla="*/ 5871730 h 6367455"/>
                <a:gd name="connsiteX357" fmla="*/ 4057545 w 6891715"/>
                <a:gd name="connsiteY357" fmla="*/ 5878038 h 6367455"/>
                <a:gd name="connsiteX358" fmla="*/ 4063734 w 6891715"/>
                <a:gd name="connsiteY358" fmla="*/ 5884346 h 6367455"/>
                <a:gd name="connsiteX359" fmla="*/ 4064972 w 6891715"/>
                <a:gd name="connsiteY359" fmla="*/ 5897593 h 6367455"/>
                <a:gd name="connsiteX360" fmla="*/ 4067138 w 6891715"/>
                <a:gd name="connsiteY360" fmla="*/ 5902955 h 6367455"/>
                <a:gd name="connsiteX361" fmla="*/ 4060949 w 6891715"/>
                <a:gd name="connsiteY361" fmla="*/ 5903901 h 6367455"/>
                <a:gd name="connsiteX362" fmla="*/ 4049500 w 6891715"/>
                <a:gd name="connsiteY362" fmla="*/ 5894754 h 6367455"/>
                <a:gd name="connsiteX363" fmla="*/ 4049500 w 6891715"/>
                <a:gd name="connsiteY363" fmla="*/ 5884346 h 6367455"/>
                <a:gd name="connsiteX364" fmla="*/ 4038051 w 6891715"/>
                <a:gd name="connsiteY364" fmla="*/ 5879931 h 6367455"/>
                <a:gd name="connsiteX365" fmla="*/ 4030625 w 6891715"/>
                <a:gd name="connsiteY365" fmla="*/ 5872046 h 6367455"/>
                <a:gd name="connsiteX366" fmla="*/ 4033719 w 6891715"/>
                <a:gd name="connsiteY366" fmla="*/ 5860376 h 6367455"/>
                <a:gd name="connsiteX367" fmla="*/ 3149881 w 6891715"/>
                <a:gd name="connsiteY367" fmla="*/ 5826114 h 6367455"/>
                <a:gd name="connsiteX368" fmla="*/ 3157501 w 6891715"/>
                <a:gd name="connsiteY368" fmla="*/ 5826114 h 6367455"/>
                <a:gd name="connsiteX369" fmla="*/ 3153373 w 6891715"/>
                <a:gd name="connsiteY369" fmla="*/ 5832443 h 6367455"/>
                <a:gd name="connsiteX370" fmla="*/ 3156548 w 6891715"/>
                <a:gd name="connsiteY370" fmla="*/ 5844152 h 6367455"/>
                <a:gd name="connsiteX371" fmla="*/ 3139721 w 6891715"/>
                <a:gd name="connsiteY371" fmla="*/ 5873583 h 6367455"/>
                <a:gd name="connsiteX372" fmla="*/ 3130831 w 6891715"/>
                <a:gd name="connsiteY372" fmla="*/ 5891938 h 6367455"/>
                <a:gd name="connsiteX373" fmla="*/ 3124798 w 6891715"/>
                <a:gd name="connsiteY373" fmla="*/ 5905229 h 6367455"/>
                <a:gd name="connsiteX374" fmla="*/ 3122893 w 6891715"/>
                <a:gd name="connsiteY374" fmla="*/ 5909976 h 6367455"/>
                <a:gd name="connsiteX375" fmla="*/ 3121941 w 6891715"/>
                <a:gd name="connsiteY375" fmla="*/ 5912508 h 6367455"/>
                <a:gd name="connsiteX376" fmla="*/ 3123528 w 6891715"/>
                <a:gd name="connsiteY376" fmla="*/ 5936876 h 6367455"/>
                <a:gd name="connsiteX377" fmla="*/ 3137181 w 6891715"/>
                <a:gd name="connsiteY377" fmla="*/ 5954597 h 6367455"/>
                <a:gd name="connsiteX378" fmla="*/ 3133371 w 6891715"/>
                <a:gd name="connsiteY378" fmla="*/ 5977699 h 6367455"/>
                <a:gd name="connsiteX379" fmla="*/ 3117813 w 6891715"/>
                <a:gd name="connsiteY379" fmla="*/ 5997953 h 6367455"/>
                <a:gd name="connsiteX380" fmla="*/ 3124163 w 6891715"/>
                <a:gd name="connsiteY380" fmla="*/ 6015358 h 6367455"/>
                <a:gd name="connsiteX381" fmla="*/ 3115591 w 6891715"/>
                <a:gd name="connsiteY381" fmla="*/ 6019789 h 6367455"/>
                <a:gd name="connsiteX382" fmla="*/ 3102891 w 6891715"/>
                <a:gd name="connsiteY382" fmla="*/ 6012510 h 6367455"/>
                <a:gd name="connsiteX383" fmla="*/ 3079713 w 6891715"/>
                <a:gd name="connsiteY383" fmla="*/ 6004282 h 6367455"/>
                <a:gd name="connsiteX384" fmla="*/ 3056218 w 6891715"/>
                <a:gd name="connsiteY384" fmla="*/ 5995105 h 6367455"/>
                <a:gd name="connsiteX385" fmla="*/ 3026691 w 6891715"/>
                <a:gd name="connsiteY385" fmla="*/ 5965990 h 6367455"/>
                <a:gd name="connsiteX386" fmla="*/ 2989543 w 6891715"/>
                <a:gd name="connsiteY386" fmla="*/ 5965357 h 6367455"/>
                <a:gd name="connsiteX387" fmla="*/ 2947633 w 6891715"/>
                <a:gd name="connsiteY387" fmla="*/ 5933078 h 6367455"/>
                <a:gd name="connsiteX388" fmla="*/ 2912708 w 6891715"/>
                <a:gd name="connsiteY388" fmla="*/ 5916622 h 6367455"/>
                <a:gd name="connsiteX389" fmla="*/ 2905088 w 6891715"/>
                <a:gd name="connsiteY389" fmla="*/ 5909343 h 6367455"/>
                <a:gd name="connsiteX390" fmla="*/ 2869210 w 6891715"/>
                <a:gd name="connsiteY390" fmla="*/ 5903331 h 6367455"/>
                <a:gd name="connsiteX391" fmla="*/ 2860638 w 6891715"/>
                <a:gd name="connsiteY391" fmla="*/ 5874216 h 6367455"/>
                <a:gd name="connsiteX392" fmla="*/ 2873973 w 6891715"/>
                <a:gd name="connsiteY392" fmla="*/ 5853962 h 6367455"/>
                <a:gd name="connsiteX393" fmla="*/ 2885720 w 6891715"/>
                <a:gd name="connsiteY393" fmla="*/ 5848583 h 6367455"/>
                <a:gd name="connsiteX394" fmla="*/ 2885403 w 6891715"/>
                <a:gd name="connsiteY394" fmla="*/ 5838139 h 6367455"/>
                <a:gd name="connsiteX395" fmla="*/ 2894928 w 6891715"/>
                <a:gd name="connsiteY395" fmla="*/ 5839722 h 6367455"/>
                <a:gd name="connsiteX396" fmla="*/ 2898420 w 6891715"/>
                <a:gd name="connsiteY396" fmla="*/ 5846367 h 6367455"/>
                <a:gd name="connsiteX397" fmla="*/ 2907945 w 6891715"/>
                <a:gd name="connsiteY397" fmla="*/ 5857760 h 6367455"/>
                <a:gd name="connsiteX398" fmla="*/ 2917470 w 6891715"/>
                <a:gd name="connsiteY398" fmla="*/ 5854595 h 6367455"/>
                <a:gd name="connsiteX399" fmla="*/ 2933028 w 6891715"/>
                <a:gd name="connsiteY399" fmla="*/ 5839722 h 6367455"/>
                <a:gd name="connsiteX400" fmla="*/ 2946046 w 6891715"/>
                <a:gd name="connsiteY400" fmla="*/ 5847000 h 6367455"/>
                <a:gd name="connsiteX401" fmla="*/ 2958746 w 6891715"/>
                <a:gd name="connsiteY401" fmla="*/ 5847950 h 6367455"/>
                <a:gd name="connsiteX402" fmla="*/ 2968271 w 6891715"/>
                <a:gd name="connsiteY402" fmla="*/ 5862507 h 6367455"/>
                <a:gd name="connsiteX403" fmla="*/ 2990496 w 6891715"/>
                <a:gd name="connsiteY403" fmla="*/ 5860292 h 6367455"/>
                <a:gd name="connsiteX404" fmla="*/ 3014943 w 6891715"/>
                <a:gd name="connsiteY404" fmla="*/ 5851431 h 6367455"/>
                <a:gd name="connsiteX405" fmla="*/ 3037168 w 6891715"/>
                <a:gd name="connsiteY405" fmla="*/ 5857444 h 6367455"/>
                <a:gd name="connsiteX406" fmla="*/ 3064473 w 6891715"/>
                <a:gd name="connsiteY406" fmla="*/ 5851114 h 6367455"/>
                <a:gd name="connsiteX407" fmla="*/ 3086698 w 6891715"/>
                <a:gd name="connsiteY407" fmla="*/ 5839405 h 6367455"/>
                <a:gd name="connsiteX408" fmla="*/ 3113368 w 6891715"/>
                <a:gd name="connsiteY408" fmla="*/ 5842253 h 6367455"/>
                <a:gd name="connsiteX409" fmla="*/ 3123528 w 6891715"/>
                <a:gd name="connsiteY409" fmla="*/ 5834975 h 6367455"/>
                <a:gd name="connsiteX410" fmla="*/ 3141626 w 6891715"/>
                <a:gd name="connsiteY410" fmla="*/ 5833392 h 6367455"/>
                <a:gd name="connsiteX411" fmla="*/ 3635338 w 6891715"/>
                <a:gd name="connsiteY411" fmla="*/ 5800714 h 6367455"/>
                <a:gd name="connsiteX412" fmla="*/ 3644716 w 6891715"/>
                <a:gd name="connsiteY412" fmla="*/ 5802964 h 6367455"/>
                <a:gd name="connsiteX413" fmla="*/ 3643422 w 6891715"/>
                <a:gd name="connsiteY413" fmla="*/ 5813575 h 6367455"/>
                <a:gd name="connsiteX414" fmla="*/ 3652801 w 6891715"/>
                <a:gd name="connsiteY414" fmla="*/ 5819040 h 6367455"/>
                <a:gd name="connsiteX415" fmla="*/ 3652477 w 6891715"/>
                <a:gd name="connsiteY415" fmla="*/ 5826114 h 6367455"/>
                <a:gd name="connsiteX416" fmla="*/ 3643422 w 6891715"/>
                <a:gd name="connsiteY416" fmla="*/ 5820648 h 6367455"/>
                <a:gd name="connsiteX417" fmla="*/ 3636308 w 6891715"/>
                <a:gd name="connsiteY417" fmla="*/ 5816468 h 6367455"/>
                <a:gd name="connsiteX418" fmla="*/ 3635338 w 6891715"/>
                <a:gd name="connsiteY418" fmla="*/ 5800714 h 6367455"/>
                <a:gd name="connsiteX419" fmla="*/ 3630817 w 6891715"/>
                <a:gd name="connsiteY419" fmla="*/ 5799126 h 6367455"/>
                <a:gd name="connsiteX420" fmla="*/ 3632059 w 6891715"/>
                <a:gd name="connsiteY420" fmla="*/ 5810705 h 6367455"/>
                <a:gd name="connsiteX421" fmla="*/ 3632370 w 6891715"/>
                <a:gd name="connsiteY421" fmla="*/ 5819390 h 6367455"/>
                <a:gd name="connsiteX422" fmla="*/ 3635787 w 6891715"/>
                <a:gd name="connsiteY422" fmla="*/ 5830004 h 6367455"/>
                <a:gd name="connsiteX423" fmla="*/ 3639514 w 6891715"/>
                <a:gd name="connsiteY423" fmla="*/ 5825180 h 6367455"/>
                <a:gd name="connsiteX424" fmla="*/ 3655976 w 6891715"/>
                <a:gd name="connsiteY424" fmla="*/ 5833221 h 6367455"/>
                <a:gd name="connsiteX425" fmla="*/ 3655355 w 6891715"/>
                <a:gd name="connsiteY425" fmla="*/ 5847052 h 6367455"/>
                <a:gd name="connsiteX426" fmla="*/ 3644794 w 6891715"/>
                <a:gd name="connsiteY426" fmla="*/ 5844801 h 6367455"/>
                <a:gd name="connsiteX427" fmla="*/ 3642309 w 6891715"/>
                <a:gd name="connsiteY427" fmla="*/ 5848339 h 6367455"/>
                <a:gd name="connsiteX428" fmla="*/ 3630506 w 6891715"/>
                <a:gd name="connsiteY428" fmla="*/ 5843514 h 6367455"/>
                <a:gd name="connsiteX429" fmla="*/ 3629575 w 6891715"/>
                <a:gd name="connsiteY429" fmla="*/ 5835794 h 6367455"/>
                <a:gd name="connsiteX430" fmla="*/ 3624294 w 6891715"/>
                <a:gd name="connsiteY430" fmla="*/ 5825823 h 6367455"/>
                <a:gd name="connsiteX431" fmla="*/ 3622741 w 6891715"/>
                <a:gd name="connsiteY431" fmla="*/ 5836438 h 6367455"/>
                <a:gd name="connsiteX432" fmla="*/ 3613113 w 6891715"/>
                <a:gd name="connsiteY432" fmla="*/ 5827110 h 6367455"/>
                <a:gd name="connsiteX433" fmla="*/ 3616840 w 6891715"/>
                <a:gd name="connsiteY433" fmla="*/ 5811349 h 6367455"/>
                <a:gd name="connsiteX434" fmla="*/ 3624294 w 6891715"/>
                <a:gd name="connsiteY434" fmla="*/ 5817782 h 6367455"/>
                <a:gd name="connsiteX435" fmla="*/ 3095553 w 6891715"/>
                <a:gd name="connsiteY435" fmla="*/ 5791189 h 6367455"/>
                <a:gd name="connsiteX436" fmla="*/ 3106700 w 6891715"/>
                <a:gd name="connsiteY436" fmla="*/ 5794813 h 6367455"/>
                <a:gd name="connsiteX437" fmla="*/ 3099944 w 6891715"/>
                <a:gd name="connsiteY437" fmla="*/ 5808652 h 6367455"/>
                <a:gd name="connsiteX438" fmla="*/ 3090825 w 6891715"/>
                <a:gd name="connsiteY438" fmla="*/ 5795472 h 6367455"/>
                <a:gd name="connsiteX439" fmla="*/ 4154133 w 6891715"/>
                <a:gd name="connsiteY439" fmla="*/ 5781664 h 6367455"/>
                <a:gd name="connsiteX440" fmla="*/ 4166833 w 6891715"/>
                <a:gd name="connsiteY440" fmla="*/ 5782604 h 6367455"/>
                <a:gd name="connsiteX441" fmla="*/ 4171913 w 6891715"/>
                <a:gd name="connsiteY441" fmla="*/ 5800150 h 6367455"/>
                <a:gd name="connsiteX442" fmla="*/ 4173501 w 6891715"/>
                <a:gd name="connsiteY442" fmla="*/ 5810489 h 6367455"/>
                <a:gd name="connsiteX443" fmla="*/ 4166198 w 6891715"/>
                <a:gd name="connsiteY443" fmla="*/ 5815816 h 6367455"/>
                <a:gd name="connsiteX444" fmla="*/ 4161753 w 6891715"/>
                <a:gd name="connsiteY444" fmla="*/ 5829289 h 6367455"/>
                <a:gd name="connsiteX445" fmla="*/ 4149053 w 6891715"/>
                <a:gd name="connsiteY445" fmla="*/ 5818009 h 6367455"/>
                <a:gd name="connsiteX446" fmla="*/ 4157625 w 6891715"/>
                <a:gd name="connsiteY446" fmla="*/ 5803596 h 6367455"/>
                <a:gd name="connsiteX447" fmla="*/ 4143338 w 6891715"/>
                <a:gd name="connsiteY447" fmla="*/ 5794197 h 6367455"/>
                <a:gd name="connsiteX448" fmla="*/ 4144608 w 6891715"/>
                <a:gd name="connsiteY448" fmla="*/ 5783544 h 6367455"/>
                <a:gd name="connsiteX449" fmla="*/ 3652252 w 6891715"/>
                <a:gd name="connsiteY449" fmla="*/ 5780076 h 6367455"/>
                <a:gd name="connsiteX450" fmla="*/ 3658821 w 6891715"/>
                <a:gd name="connsiteY450" fmla="*/ 5780076 h 6367455"/>
                <a:gd name="connsiteX451" fmla="*/ 3654223 w 6891715"/>
                <a:gd name="connsiteY451" fmla="*/ 5787061 h 6367455"/>
                <a:gd name="connsiteX452" fmla="*/ 3659150 w 6891715"/>
                <a:gd name="connsiteY452" fmla="*/ 5794364 h 6367455"/>
                <a:gd name="connsiteX453" fmla="*/ 3649625 w 6891715"/>
                <a:gd name="connsiteY453" fmla="*/ 5789919 h 6367455"/>
                <a:gd name="connsiteX454" fmla="*/ 1810406 w 6891715"/>
                <a:gd name="connsiteY454" fmla="*/ 5757851 h 6367455"/>
                <a:gd name="connsiteX455" fmla="*/ 1816824 w 6891715"/>
                <a:gd name="connsiteY455" fmla="*/ 5766824 h 6367455"/>
                <a:gd name="connsiteX456" fmla="*/ 1832868 w 6891715"/>
                <a:gd name="connsiteY456" fmla="*/ 5767422 h 6367455"/>
                <a:gd name="connsiteX457" fmla="*/ 1835114 w 6891715"/>
                <a:gd name="connsiteY457" fmla="*/ 5778489 h 6367455"/>
                <a:gd name="connsiteX458" fmla="*/ 1829659 w 6891715"/>
                <a:gd name="connsiteY458" fmla="*/ 5772507 h 6367455"/>
                <a:gd name="connsiteX459" fmla="*/ 1816824 w 6891715"/>
                <a:gd name="connsiteY459" fmla="*/ 5771909 h 6367455"/>
                <a:gd name="connsiteX460" fmla="*/ 1809444 w 6891715"/>
                <a:gd name="connsiteY460" fmla="*/ 5775797 h 6367455"/>
                <a:gd name="connsiteX461" fmla="*/ 1804951 w 6891715"/>
                <a:gd name="connsiteY461" fmla="*/ 5768918 h 6367455"/>
                <a:gd name="connsiteX462" fmla="*/ 3645223 w 6891715"/>
                <a:gd name="connsiteY462" fmla="*/ 5754676 h 6367455"/>
                <a:gd name="connsiteX463" fmla="*/ 3645223 w 6891715"/>
                <a:gd name="connsiteY463" fmla="*/ 5762230 h 6367455"/>
                <a:gd name="connsiteX464" fmla="*/ 3648038 w 6891715"/>
                <a:gd name="connsiteY464" fmla="*/ 5769470 h 6367455"/>
                <a:gd name="connsiteX465" fmla="*/ 3646162 w 6891715"/>
                <a:gd name="connsiteY465" fmla="*/ 5785838 h 6367455"/>
                <a:gd name="connsiteX466" fmla="*/ 3640533 w 6891715"/>
                <a:gd name="connsiteY466" fmla="*/ 5785838 h 6367455"/>
                <a:gd name="connsiteX467" fmla="*/ 3639595 w 6891715"/>
                <a:gd name="connsiteY467" fmla="*/ 5781746 h 6367455"/>
                <a:gd name="connsiteX468" fmla="*/ 3630839 w 6891715"/>
                <a:gd name="connsiteY468" fmla="*/ 5791189 h 6367455"/>
                <a:gd name="connsiteX469" fmla="*/ 3627400 w 6891715"/>
                <a:gd name="connsiteY469" fmla="*/ 5788356 h 6367455"/>
                <a:gd name="connsiteX470" fmla="*/ 3628025 w 6891715"/>
                <a:gd name="connsiteY470" fmla="*/ 5779857 h 6367455"/>
                <a:gd name="connsiteX471" fmla="*/ 3632716 w 6891715"/>
                <a:gd name="connsiteY471" fmla="*/ 5772303 h 6367455"/>
                <a:gd name="connsiteX472" fmla="*/ 3633966 w 6891715"/>
                <a:gd name="connsiteY472" fmla="*/ 5761601 h 6367455"/>
                <a:gd name="connsiteX473" fmla="*/ 4003575 w 6891715"/>
                <a:gd name="connsiteY473" fmla="*/ 5735626 h 6367455"/>
                <a:gd name="connsiteX474" fmla="*/ 4014159 w 6891715"/>
                <a:gd name="connsiteY474" fmla="*/ 5735626 h 6367455"/>
                <a:gd name="connsiteX475" fmla="*/ 4019139 w 6891715"/>
                <a:gd name="connsiteY475" fmla="*/ 5746117 h 6367455"/>
                <a:gd name="connsiteX476" fmla="*/ 4029723 w 6891715"/>
                <a:gd name="connsiteY476" fmla="*/ 5752674 h 6367455"/>
                <a:gd name="connsiteX477" fmla="*/ 4032213 w 6891715"/>
                <a:gd name="connsiteY477" fmla="*/ 5759232 h 6367455"/>
                <a:gd name="connsiteX478" fmla="*/ 4021629 w 6891715"/>
                <a:gd name="connsiteY478" fmla="*/ 5765789 h 6367455"/>
                <a:gd name="connsiteX479" fmla="*/ 4014470 w 6891715"/>
                <a:gd name="connsiteY479" fmla="*/ 5761527 h 6367455"/>
                <a:gd name="connsiteX480" fmla="*/ 4017583 w 6891715"/>
                <a:gd name="connsiteY480" fmla="*/ 5753986 h 6367455"/>
                <a:gd name="connsiteX481" fmla="*/ 4002953 w 6891715"/>
                <a:gd name="connsiteY481" fmla="*/ 5749724 h 6367455"/>
                <a:gd name="connsiteX482" fmla="*/ 4000463 w 6891715"/>
                <a:gd name="connsiteY482" fmla="*/ 5742183 h 6367455"/>
                <a:gd name="connsiteX483" fmla="*/ 3888209 w 6891715"/>
                <a:gd name="connsiteY483" fmla="*/ 5732451 h 6367455"/>
                <a:gd name="connsiteX484" fmla="*/ 3904177 w 6891715"/>
                <a:gd name="connsiteY484" fmla="*/ 5735657 h 6367455"/>
                <a:gd name="connsiteX485" fmla="*/ 3915036 w 6891715"/>
                <a:gd name="connsiteY485" fmla="*/ 5750404 h 6367455"/>
                <a:gd name="connsiteX486" fmla="*/ 3923658 w 6891715"/>
                <a:gd name="connsiteY486" fmla="*/ 5764189 h 6367455"/>
                <a:gd name="connsiteX487" fmla="*/ 3940904 w 6891715"/>
                <a:gd name="connsiteY487" fmla="*/ 5769319 h 6367455"/>
                <a:gd name="connsiteX488" fmla="*/ 3947291 w 6891715"/>
                <a:gd name="connsiteY488" fmla="*/ 5776692 h 6367455"/>
                <a:gd name="connsiteX489" fmla="*/ 3975714 w 6891715"/>
                <a:gd name="connsiteY489" fmla="*/ 5776372 h 6367455"/>
                <a:gd name="connsiteX490" fmla="*/ 3978269 w 6891715"/>
                <a:gd name="connsiteY490" fmla="*/ 5781822 h 6367455"/>
                <a:gd name="connsiteX491" fmla="*/ 3978269 w 6891715"/>
                <a:gd name="connsiteY491" fmla="*/ 5793684 h 6367455"/>
                <a:gd name="connsiteX492" fmla="*/ 3983698 w 6891715"/>
                <a:gd name="connsiteY492" fmla="*/ 5799454 h 6367455"/>
                <a:gd name="connsiteX493" fmla="*/ 3981463 w 6891715"/>
                <a:gd name="connsiteY493" fmla="*/ 5809393 h 6367455"/>
                <a:gd name="connsiteX494" fmla="*/ 3986892 w 6891715"/>
                <a:gd name="connsiteY494" fmla="*/ 5816766 h 6367455"/>
                <a:gd name="connsiteX495" fmla="*/ 3999986 w 6891715"/>
                <a:gd name="connsiteY495" fmla="*/ 5826063 h 6367455"/>
                <a:gd name="connsiteX496" fmla="*/ 4010205 w 6891715"/>
                <a:gd name="connsiteY496" fmla="*/ 5829269 h 6367455"/>
                <a:gd name="connsiteX497" fmla="*/ 4027451 w 6891715"/>
                <a:gd name="connsiteY497" fmla="*/ 5832475 h 6367455"/>
                <a:gd name="connsiteX498" fmla="*/ 4026812 w 6891715"/>
                <a:gd name="connsiteY498" fmla="*/ 5854596 h 6367455"/>
                <a:gd name="connsiteX499" fmla="*/ 4015954 w 6891715"/>
                <a:gd name="connsiteY499" fmla="*/ 5864214 h 6367455"/>
                <a:gd name="connsiteX500" fmla="*/ 4000944 w 6891715"/>
                <a:gd name="connsiteY500" fmla="*/ 5860367 h 6367455"/>
                <a:gd name="connsiteX501" fmla="*/ 3993598 w 6891715"/>
                <a:gd name="connsiteY501" fmla="*/ 5852672 h 6367455"/>
                <a:gd name="connsiteX502" fmla="*/ 3991363 w 6891715"/>
                <a:gd name="connsiteY502" fmla="*/ 5839849 h 6367455"/>
                <a:gd name="connsiteX503" fmla="*/ 3975395 w 6891715"/>
                <a:gd name="connsiteY503" fmla="*/ 5831834 h 6367455"/>
                <a:gd name="connsiteX504" fmla="*/ 3976353 w 6891715"/>
                <a:gd name="connsiteY504" fmla="*/ 5820934 h 6367455"/>
                <a:gd name="connsiteX505" fmla="*/ 3963259 w 6891715"/>
                <a:gd name="connsiteY505" fmla="*/ 5812919 h 6367455"/>
                <a:gd name="connsiteX506" fmla="*/ 3959107 w 6891715"/>
                <a:gd name="connsiteY506" fmla="*/ 5804263 h 6367455"/>
                <a:gd name="connsiteX507" fmla="*/ 3927171 w 6891715"/>
                <a:gd name="connsiteY507" fmla="*/ 5801378 h 6367455"/>
                <a:gd name="connsiteX508" fmla="*/ 3922700 w 6891715"/>
                <a:gd name="connsiteY508" fmla="*/ 5794004 h 6367455"/>
                <a:gd name="connsiteX509" fmla="*/ 3923658 w 6891715"/>
                <a:gd name="connsiteY509" fmla="*/ 5782142 h 6367455"/>
                <a:gd name="connsiteX510" fmla="*/ 3914077 w 6891715"/>
                <a:gd name="connsiteY510" fmla="*/ 5772845 h 6367455"/>
                <a:gd name="connsiteX511" fmla="*/ 3881183 w 6891715"/>
                <a:gd name="connsiteY511" fmla="*/ 5751686 h 6367455"/>
                <a:gd name="connsiteX512" fmla="*/ 3881183 w 6891715"/>
                <a:gd name="connsiteY512" fmla="*/ 5747519 h 6367455"/>
                <a:gd name="connsiteX513" fmla="*/ 3876712 w 6891715"/>
                <a:gd name="connsiteY513" fmla="*/ 5749442 h 6367455"/>
                <a:gd name="connsiteX514" fmla="*/ 3863938 w 6891715"/>
                <a:gd name="connsiteY514" fmla="*/ 5752648 h 6367455"/>
                <a:gd name="connsiteX515" fmla="*/ 3873199 w 6891715"/>
                <a:gd name="connsiteY515" fmla="*/ 5742068 h 6367455"/>
                <a:gd name="connsiteX516" fmla="*/ 3880864 w 6891715"/>
                <a:gd name="connsiteY516" fmla="*/ 5741107 h 6367455"/>
                <a:gd name="connsiteX517" fmla="*/ 1831939 w 6891715"/>
                <a:gd name="connsiteY517" fmla="*/ 5713401 h 6367455"/>
                <a:gd name="connsiteX518" fmla="*/ 1830972 w 6891715"/>
                <a:gd name="connsiteY518" fmla="*/ 5721851 h 6367455"/>
                <a:gd name="connsiteX519" fmla="*/ 1812925 w 6891715"/>
                <a:gd name="connsiteY519" fmla="*/ 5752401 h 6367455"/>
                <a:gd name="connsiteX520" fmla="*/ 1808736 w 6891715"/>
                <a:gd name="connsiteY520" fmla="*/ 5754676 h 6367455"/>
                <a:gd name="connsiteX521" fmla="*/ 1805191 w 6891715"/>
                <a:gd name="connsiteY521" fmla="*/ 5748176 h 6367455"/>
                <a:gd name="connsiteX522" fmla="*/ 1794877 w 6891715"/>
                <a:gd name="connsiteY522" fmla="*/ 5751751 h 6367455"/>
                <a:gd name="connsiteX523" fmla="*/ 1789076 w 6891715"/>
                <a:gd name="connsiteY523" fmla="*/ 5743951 h 6367455"/>
                <a:gd name="connsiteX524" fmla="*/ 1796489 w 6891715"/>
                <a:gd name="connsiteY524" fmla="*/ 5727701 h 6367455"/>
                <a:gd name="connsiteX525" fmla="*/ 1813892 w 6891715"/>
                <a:gd name="connsiteY525" fmla="*/ 5714701 h 6367455"/>
                <a:gd name="connsiteX526" fmla="*/ 3909022 w 6891715"/>
                <a:gd name="connsiteY526" fmla="*/ 5707051 h 6367455"/>
                <a:gd name="connsiteX527" fmla="*/ 3919500 w 6891715"/>
                <a:gd name="connsiteY527" fmla="*/ 5708956 h 6367455"/>
                <a:gd name="connsiteX528" fmla="*/ 3906800 w 6891715"/>
                <a:gd name="connsiteY528" fmla="*/ 5716576 h 6367455"/>
                <a:gd name="connsiteX529" fmla="*/ 3933152 w 6891715"/>
                <a:gd name="connsiteY529" fmla="*/ 5702289 h 6367455"/>
                <a:gd name="connsiteX530" fmla="*/ 3938550 w 6891715"/>
                <a:gd name="connsiteY530" fmla="*/ 5710397 h 6367455"/>
                <a:gd name="connsiteX531" fmla="*/ 3943947 w 6891715"/>
                <a:gd name="connsiteY531" fmla="*/ 5710397 h 6367455"/>
                <a:gd name="connsiteX532" fmla="*/ 3944900 w 6891715"/>
                <a:gd name="connsiteY532" fmla="*/ 5717569 h 6367455"/>
                <a:gd name="connsiteX533" fmla="*/ 3936327 w 6891715"/>
                <a:gd name="connsiteY533" fmla="*/ 5719752 h 6367455"/>
                <a:gd name="connsiteX534" fmla="*/ 3929025 w 6891715"/>
                <a:gd name="connsiteY534" fmla="*/ 5713515 h 6367455"/>
                <a:gd name="connsiteX535" fmla="*/ 3925850 w 6891715"/>
                <a:gd name="connsiteY535" fmla="*/ 5706343 h 6367455"/>
                <a:gd name="connsiteX536" fmla="*/ 3950898 w 6891715"/>
                <a:gd name="connsiteY536" fmla="*/ 5691176 h 6367455"/>
                <a:gd name="connsiteX537" fmla="*/ 3954426 w 6891715"/>
                <a:gd name="connsiteY537" fmla="*/ 5700557 h 6367455"/>
                <a:gd name="connsiteX538" fmla="*/ 3948252 w 6891715"/>
                <a:gd name="connsiteY538" fmla="*/ 5711814 h 6367455"/>
                <a:gd name="connsiteX539" fmla="*/ 3946488 w 6891715"/>
                <a:gd name="connsiteY539" fmla="*/ 5707749 h 6367455"/>
                <a:gd name="connsiteX540" fmla="*/ 3949428 w 6891715"/>
                <a:gd name="connsiteY540" fmla="*/ 5700557 h 6367455"/>
                <a:gd name="connsiteX541" fmla="*/ 4188559 w 6891715"/>
                <a:gd name="connsiteY541" fmla="*/ 5689589 h 6367455"/>
                <a:gd name="connsiteX542" fmla="*/ 4200260 w 6891715"/>
                <a:gd name="connsiteY542" fmla="*/ 5693688 h 6367455"/>
                <a:gd name="connsiteX543" fmla="*/ 4201525 w 6891715"/>
                <a:gd name="connsiteY543" fmla="*/ 5703148 h 6367455"/>
                <a:gd name="connsiteX544" fmla="*/ 4222713 w 6891715"/>
                <a:gd name="connsiteY544" fmla="*/ 5713554 h 6367455"/>
                <a:gd name="connsiteX545" fmla="*/ 4207850 w 6891715"/>
                <a:gd name="connsiteY545" fmla="*/ 5720806 h 6367455"/>
                <a:gd name="connsiteX546" fmla="*/ 4198363 w 6891715"/>
                <a:gd name="connsiteY546" fmla="*/ 5712608 h 6367455"/>
                <a:gd name="connsiteX547" fmla="*/ 4203739 w 6891715"/>
                <a:gd name="connsiteY547" fmla="*/ 5728059 h 6367455"/>
                <a:gd name="connsiteX548" fmla="*/ 4197414 w 6891715"/>
                <a:gd name="connsiteY548" fmla="*/ 5735627 h 6367455"/>
                <a:gd name="connsiteX549" fmla="*/ 4179705 w 6891715"/>
                <a:gd name="connsiteY549" fmla="*/ 5734996 h 6367455"/>
                <a:gd name="connsiteX550" fmla="*/ 4168953 w 6891715"/>
                <a:gd name="connsiteY550" fmla="*/ 5725221 h 6367455"/>
                <a:gd name="connsiteX551" fmla="*/ 4186662 w 6891715"/>
                <a:gd name="connsiteY551" fmla="*/ 5713869 h 6367455"/>
                <a:gd name="connsiteX552" fmla="*/ 4173064 w 6891715"/>
                <a:gd name="connsiteY552" fmla="*/ 5710716 h 6367455"/>
                <a:gd name="connsiteX553" fmla="*/ 4164525 w 6891715"/>
                <a:gd name="connsiteY553" fmla="*/ 5723329 h 6367455"/>
                <a:gd name="connsiteX554" fmla="*/ 4144603 w 6891715"/>
                <a:gd name="connsiteY554" fmla="*/ 5715130 h 6367455"/>
                <a:gd name="connsiteX555" fmla="*/ 4143338 w 6891715"/>
                <a:gd name="connsiteY555" fmla="*/ 5702517 h 6367455"/>
                <a:gd name="connsiteX556" fmla="*/ 4165790 w 6891715"/>
                <a:gd name="connsiteY556" fmla="*/ 5703463 h 6367455"/>
                <a:gd name="connsiteX557" fmla="*/ 4167688 w 6891715"/>
                <a:gd name="connsiteY557" fmla="*/ 5696211 h 6367455"/>
                <a:gd name="connsiteX558" fmla="*/ 4181602 w 6891715"/>
                <a:gd name="connsiteY558" fmla="*/ 5695895 h 6367455"/>
                <a:gd name="connsiteX559" fmla="*/ 3560407 w 6891715"/>
                <a:gd name="connsiteY559" fmla="*/ 5638789 h 6367455"/>
                <a:gd name="connsiteX560" fmla="*/ 3566757 w 6891715"/>
                <a:gd name="connsiteY560" fmla="*/ 5641629 h 6367455"/>
                <a:gd name="connsiteX561" fmla="*/ 3572790 w 6891715"/>
                <a:gd name="connsiteY561" fmla="*/ 5648572 h 6367455"/>
                <a:gd name="connsiteX562" fmla="*/ 3560725 w 6891715"/>
                <a:gd name="connsiteY562" fmla="*/ 5652675 h 6367455"/>
                <a:gd name="connsiteX563" fmla="*/ 3562312 w 6891715"/>
                <a:gd name="connsiteY563" fmla="*/ 5664667 h 6367455"/>
                <a:gd name="connsiteX564" fmla="*/ 3572155 w 6891715"/>
                <a:gd name="connsiteY564" fmla="*/ 5670663 h 6367455"/>
                <a:gd name="connsiteX565" fmla="*/ 3571520 w 6891715"/>
                <a:gd name="connsiteY565" fmla="*/ 5679815 h 6367455"/>
                <a:gd name="connsiteX566" fmla="*/ 3582950 w 6891715"/>
                <a:gd name="connsiteY566" fmla="*/ 5680447 h 6367455"/>
                <a:gd name="connsiteX567" fmla="*/ 3581680 w 6891715"/>
                <a:gd name="connsiteY567" fmla="*/ 5691177 h 6367455"/>
                <a:gd name="connsiteX568" fmla="*/ 3563265 w 6891715"/>
                <a:gd name="connsiteY568" fmla="*/ 5680447 h 6367455"/>
                <a:gd name="connsiteX569" fmla="*/ 3561677 w 6891715"/>
                <a:gd name="connsiteY569" fmla="*/ 5668770 h 6367455"/>
                <a:gd name="connsiteX570" fmla="*/ 3541675 w 6891715"/>
                <a:gd name="connsiteY570" fmla="*/ 5647310 h 6367455"/>
                <a:gd name="connsiteX571" fmla="*/ 3543262 w 6891715"/>
                <a:gd name="connsiteY571" fmla="*/ 5640367 h 6367455"/>
                <a:gd name="connsiteX572" fmla="*/ 3558185 w 6891715"/>
                <a:gd name="connsiteY572" fmla="*/ 5642891 h 6367455"/>
                <a:gd name="connsiteX573" fmla="*/ 1988465 w 6891715"/>
                <a:gd name="connsiteY573" fmla="*/ 5605451 h 6367455"/>
                <a:gd name="connsiteX574" fmla="*/ 1990687 w 6891715"/>
                <a:gd name="connsiteY574" fmla="*/ 5609261 h 6367455"/>
                <a:gd name="connsiteX575" fmla="*/ 1976082 w 6891715"/>
                <a:gd name="connsiteY575" fmla="*/ 5621326 h 6367455"/>
                <a:gd name="connsiteX576" fmla="*/ 1975130 w 6891715"/>
                <a:gd name="connsiteY576" fmla="*/ 5626406 h 6367455"/>
                <a:gd name="connsiteX577" fmla="*/ 1985607 w 6891715"/>
                <a:gd name="connsiteY577" fmla="*/ 5621008 h 6367455"/>
                <a:gd name="connsiteX578" fmla="*/ 1979257 w 6891715"/>
                <a:gd name="connsiteY578" fmla="*/ 5631486 h 6367455"/>
                <a:gd name="connsiteX579" fmla="*/ 1981480 w 6891715"/>
                <a:gd name="connsiteY579" fmla="*/ 5638153 h 6367455"/>
                <a:gd name="connsiteX580" fmla="*/ 1998307 w 6891715"/>
                <a:gd name="connsiteY580" fmla="*/ 5636883 h 6367455"/>
                <a:gd name="connsiteX581" fmla="*/ 2005927 w 6891715"/>
                <a:gd name="connsiteY581" fmla="*/ 5638788 h 6367455"/>
                <a:gd name="connsiteX582" fmla="*/ 2008150 w 6891715"/>
                <a:gd name="connsiteY582" fmla="*/ 5651488 h 6367455"/>
                <a:gd name="connsiteX583" fmla="*/ 1999895 w 6891715"/>
                <a:gd name="connsiteY583" fmla="*/ 5666411 h 6367455"/>
                <a:gd name="connsiteX584" fmla="*/ 1993545 w 6891715"/>
                <a:gd name="connsiteY584" fmla="*/ 5677841 h 6367455"/>
                <a:gd name="connsiteX585" fmla="*/ 1987195 w 6891715"/>
                <a:gd name="connsiteY585" fmla="*/ 5690859 h 6367455"/>
                <a:gd name="connsiteX586" fmla="*/ 1965287 w 6891715"/>
                <a:gd name="connsiteY586" fmla="*/ 5699114 h 6367455"/>
                <a:gd name="connsiteX587" fmla="*/ 1965287 w 6891715"/>
                <a:gd name="connsiteY587" fmla="*/ 5694986 h 6367455"/>
                <a:gd name="connsiteX588" fmla="*/ 1954492 w 6891715"/>
                <a:gd name="connsiteY588" fmla="*/ 5688954 h 6367455"/>
                <a:gd name="connsiteX589" fmla="*/ 1937665 w 6891715"/>
                <a:gd name="connsiteY589" fmla="*/ 5683556 h 6367455"/>
                <a:gd name="connsiteX590" fmla="*/ 1938300 w 6891715"/>
                <a:gd name="connsiteY590" fmla="*/ 5667999 h 6367455"/>
                <a:gd name="connsiteX591" fmla="*/ 1928775 w 6891715"/>
                <a:gd name="connsiteY591" fmla="*/ 5660696 h 6367455"/>
                <a:gd name="connsiteX592" fmla="*/ 1912900 w 6891715"/>
                <a:gd name="connsiteY592" fmla="*/ 5662601 h 6367455"/>
                <a:gd name="connsiteX593" fmla="*/ 1912265 w 6891715"/>
                <a:gd name="connsiteY593" fmla="*/ 5676571 h 6367455"/>
                <a:gd name="connsiteX594" fmla="*/ 1902740 w 6891715"/>
                <a:gd name="connsiteY594" fmla="*/ 5674349 h 6367455"/>
                <a:gd name="connsiteX595" fmla="*/ 1900200 w 6891715"/>
                <a:gd name="connsiteY595" fmla="*/ 5650536 h 6367455"/>
                <a:gd name="connsiteX596" fmla="*/ 1917027 w 6891715"/>
                <a:gd name="connsiteY596" fmla="*/ 5641963 h 6367455"/>
                <a:gd name="connsiteX597" fmla="*/ 1937982 w 6891715"/>
                <a:gd name="connsiteY597" fmla="*/ 5626723 h 6367455"/>
                <a:gd name="connsiteX598" fmla="*/ 1952905 w 6891715"/>
                <a:gd name="connsiteY598" fmla="*/ 5619103 h 6367455"/>
                <a:gd name="connsiteX599" fmla="*/ 4089680 w 6891715"/>
                <a:gd name="connsiteY599" fmla="*/ 5599101 h 6367455"/>
                <a:gd name="connsiteX600" fmla="*/ 4100475 w 6891715"/>
                <a:gd name="connsiteY600" fmla="*/ 5606038 h 6367455"/>
                <a:gd name="connsiteX601" fmla="*/ 4089045 w 6891715"/>
                <a:gd name="connsiteY601" fmla="*/ 5624958 h 6367455"/>
                <a:gd name="connsiteX602" fmla="*/ 4092220 w 6891715"/>
                <a:gd name="connsiteY602" fmla="*/ 5642931 h 6367455"/>
                <a:gd name="connsiteX603" fmla="*/ 4079520 w 6891715"/>
                <a:gd name="connsiteY603" fmla="*/ 5637571 h 6367455"/>
                <a:gd name="connsiteX604" fmla="*/ 4081742 w 6891715"/>
                <a:gd name="connsiteY604" fmla="*/ 5630318 h 6367455"/>
                <a:gd name="connsiteX605" fmla="*/ 4076345 w 6891715"/>
                <a:gd name="connsiteY605" fmla="*/ 5630318 h 6367455"/>
                <a:gd name="connsiteX606" fmla="*/ 4069042 w 6891715"/>
                <a:gd name="connsiteY606" fmla="*/ 5645139 h 6367455"/>
                <a:gd name="connsiteX607" fmla="*/ 4060470 w 6891715"/>
                <a:gd name="connsiteY607" fmla="*/ 5631580 h 6367455"/>
                <a:gd name="connsiteX608" fmla="*/ 4056025 w 6891715"/>
                <a:gd name="connsiteY608" fmla="*/ 5615813 h 6367455"/>
                <a:gd name="connsiteX609" fmla="*/ 4073805 w 6891715"/>
                <a:gd name="connsiteY609" fmla="*/ 5615813 h 6367455"/>
                <a:gd name="connsiteX610" fmla="*/ 4084600 w 6891715"/>
                <a:gd name="connsiteY610" fmla="*/ 5619597 h 6367455"/>
                <a:gd name="connsiteX611" fmla="*/ 2070698 w 6891715"/>
                <a:gd name="connsiteY611" fmla="*/ 5599101 h 6367455"/>
                <a:gd name="connsiteX612" fmla="*/ 2091018 w 6891715"/>
                <a:gd name="connsiteY612" fmla="*/ 5613433 h 6367455"/>
                <a:gd name="connsiteX613" fmla="*/ 2092288 w 6891715"/>
                <a:gd name="connsiteY613" fmla="*/ 5624649 h 6367455"/>
                <a:gd name="connsiteX614" fmla="*/ 2079588 w 6891715"/>
                <a:gd name="connsiteY614" fmla="*/ 5632439 h 6367455"/>
                <a:gd name="connsiteX615" fmla="*/ 2067840 w 6891715"/>
                <a:gd name="connsiteY615" fmla="*/ 5622780 h 6367455"/>
                <a:gd name="connsiteX616" fmla="*/ 2041488 w 6891715"/>
                <a:gd name="connsiteY616" fmla="*/ 5624338 h 6367455"/>
                <a:gd name="connsiteX617" fmla="*/ 2040218 w 6891715"/>
                <a:gd name="connsiteY617" fmla="*/ 5614056 h 6367455"/>
                <a:gd name="connsiteX618" fmla="*/ 2033868 w 6891715"/>
                <a:gd name="connsiteY618" fmla="*/ 5614056 h 6367455"/>
                <a:gd name="connsiteX619" fmla="*/ 2031963 w 6891715"/>
                <a:gd name="connsiteY619" fmla="*/ 5604397 h 6367455"/>
                <a:gd name="connsiteX620" fmla="*/ 4138765 w 6891715"/>
                <a:gd name="connsiteY620" fmla="*/ 5576879 h 6367455"/>
                <a:gd name="connsiteX621" fmla="*/ 4144990 w 6891715"/>
                <a:gd name="connsiteY621" fmla="*/ 5580100 h 6367455"/>
                <a:gd name="connsiteX622" fmla="*/ 4148103 w 6891715"/>
                <a:gd name="connsiteY622" fmla="*/ 5590408 h 6367455"/>
                <a:gd name="connsiteX623" fmla="*/ 4140943 w 6891715"/>
                <a:gd name="connsiteY623" fmla="*/ 5599104 h 6367455"/>
                <a:gd name="connsiteX624" fmla="*/ 4116353 w 6891715"/>
                <a:gd name="connsiteY624" fmla="*/ 5598138 h 6367455"/>
                <a:gd name="connsiteX625" fmla="*/ 4121956 w 6891715"/>
                <a:gd name="connsiteY625" fmla="*/ 5588475 h 6367455"/>
                <a:gd name="connsiteX626" fmla="*/ 4302091 w 6891715"/>
                <a:gd name="connsiteY626" fmla="*/ 5553067 h 6367455"/>
                <a:gd name="connsiteX627" fmla="*/ 4302091 w 6891715"/>
                <a:gd name="connsiteY627" fmla="*/ 5561005 h 6367455"/>
                <a:gd name="connsiteX628" fmla="*/ 4297328 w 6891715"/>
                <a:gd name="connsiteY628" fmla="*/ 5558934 h 6367455"/>
                <a:gd name="connsiteX629" fmla="*/ 4108553 w 6891715"/>
                <a:gd name="connsiteY629" fmla="*/ 5551476 h 6367455"/>
                <a:gd name="connsiteX630" fmla="*/ 4122700 w 6891715"/>
                <a:gd name="connsiteY630" fmla="*/ 5555898 h 6367455"/>
                <a:gd name="connsiteX631" fmla="*/ 4121735 w 6891715"/>
                <a:gd name="connsiteY631" fmla="*/ 5565764 h 6367455"/>
                <a:gd name="connsiteX632" fmla="*/ 4108874 w 6891715"/>
                <a:gd name="connsiteY632" fmla="*/ 5563723 h 6367455"/>
                <a:gd name="connsiteX633" fmla="*/ 4097300 w 6891715"/>
                <a:gd name="connsiteY633" fmla="*/ 5562702 h 6367455"/>
                <a:gd name="connsiteX634" fmla="*/ 4099229 w 6891715"/>
                <a:gd name="connsiteY634" fmla="*/ 5556919 h 6367455"/>
                <a:gd name="connsiteX635" fmla="*/ 4289391 w 6891715"/>
                <a:gd name="connsiteY635" fmla="*/ 5540367 h 6367455"/>
                <a:gd name="connsiteX636" fmla="*/ 4308441 w 6891715"/>
                <a:gd name="connsiteY636" fmla="*/ 5541002 h 6367455"/>
                <a:gd name="connsiteX637" fmla="*/ 4301337 w 6891715"/>
                <a:gd name="connsiteY637" fmla="*/ 5548305 h 6367455"/>
                <a:gd name="connsiteX638" fmla="*/ 4292620 w 6891715"/>
                <a:gd name="connsiteY638" fmla="*/ 5551480 h 6367455"/>
                <a:gd name="connsiteX639" fmla="*/ 4289391 w 6891715"/>
                <a:gd name="connsiteY639" fmla="*/ 5548305 h 6367455"/>
                <a:gd name="connsiteX640" fmla="*/ 4022925 w 6891715"/>
                <a:gd name="connsiteY640" fmla="*/ 5514964 h 6367455"/>
                <a:gd name="connsiteX641" fmla="*/ 4031881 w 6891715"/>
                <a:gd name="connsiteY641" fmla="*/ 5519920 h 6367455"/>
                <a:gd name="connsiteX642" fmla="*/ 4032213 w 6891715"/>
                <a:gd name="connsiteY642" fmla="*/ 5533239 h 6367455"/>
                <a:gd name="connsiteX643" fmla="*/ 4022261 w 6891715"/>
                <a:gd name="connsiteY643" fmla="*/ 5540364 h 6367455"/>
                <a:gd name="connsiteX644" fmla="*/ 4009988 w 6891715"/>
                <a:gd name="connsiteY644" fmla="*/ 5532310 h 6367455"/>
                <a:gd name="connsiteX645" fmla="*/ 4011315 w 6891715"/>
                <a:gd name="connsiteY645" fmla="*/ 5525186 h 6367455"/>
                <a:gd name="connsiteX646" fmla="*/ 2542105 w 6891715"/>
                <a:gd name="connsiteY646" fmla="*/ 5470514 h 6367455"/>
                <a:gd name="connsiteX647" fmla="*/ 2547481 w 6891715"/>
                <a:gd name="connsiteY647" fmla="*/ 5470514 h 6367455"/>
                <a:gd name="connsiteX648" fmla="*/ 2566456 w 6891715"/>
                <a:gd name="connsiteY648" fmla="*/ 5478769 h 6367455"/>
                <a:gd name="connsiteX649" fmla="*/ 2578157 w 6891715"/>
                <a:gd name="connsiteY649" fmla="*/ 5478769 h 6367455"/>
                <a:gd name="connsiteX650" fmla="*/ 2586696 w 6891715"/>
                <a:gd name="connsiteY650" fmla="*/ 5503851 h 6367455"/>
                <a:gd name="connsiteX651" fmla="*/ 2585747 w 6891715"/>
                <a:gd name="connsiteY651" fmla="*/ 5520679 h 6367455"/>
                <a:gd name="connsiteX652" fmla="*/ 2601876 w 6891715"/>
                <a:gd name="connsiteY652" fmla="*/ 5547031 h 6367455"/>
                <a:gd name="connsiteX653" fmla="*/ 2600927 w 6891715"/>
                <a:gd name="connsiteY653" fmla="*/ 5575289 h 6367455"/>
                <a:gd name="connsiteX654" fmla="*/ 2590491 w 6891715"/>
                <a:gd name="connsiteY654" fmla="*/ 5584814 h 6367455"/>
                <a:gd name="connsiteX655" fmla="*/ 2586696 w 6891715"/>
                <a:gd name="connsiteY655" fmla="*/ 5599736 h 6367455"/>
                <a:gd name="connsiteX656" fmla="*/ 2600295 w 6891715"/>
                <a:gd name="connsiteY656" fmla="*/ 5611484 h 6367455"/>
                <a:gd name="connsiteX657" fmla="*/ 2592388 w 6891715"/>
                <a:gd name="connsiteY657" fmla="*/ 5641646 h 6367455"/>
                <a:gd name="connsiteX658" fmla="*/ 2584166 w 6891715"/>
                <a:gd name="connsiteY658" fmla="*/ 5676889 h 6367455"/>
                <a:gd name="connsiteX659" fmla="*/ 2584482 w 6891715"/>
                <a:gd name="connsiteY659" fmla="*/ 5711496 h 6367455"/>
                <a:gd name="connsiteX660" fmla="*/ 2570884 w 6891715"/>
                <a:gd name="connsiteY660" fmla="*/ 5732769 h 6367455"/>
                <a:gd name="connsiteX661" fmla="*/ 2561080 w 6891715"/>
                <a:gd name="connsiteY661" fmla="*/ 5721974 h 6367455"/>
                <a:gd name="connsiteX662" fmla="*/ 2550644 w 6891715"/>
                <a:gd name="connsiteY662" fmla="*/ 5711814 h 6367455"/>
                <a:gd name="connsiteX663" fmla="*/ 2532934 w 6891715"/>
                <a:gd name="connsiteY663" fmla="*/ 5723561 h 6367455"/>
                <a:gd name="connsiteX664" fmla="*/ 2531985 w 6891715"/>
                <a:gd name="connsiteY664" fmla="*/ 5743564 h 6367455"/>
                <a:gd name="connsiteX665" fmla="*/ 2523446 w 6891715"/>
                <a:gd name="connsiteY665" fmla="*/ 5752136 h 6367455"/>
                <a:gd name="connsiteX666" fmla="*/ 2510796 w 6891715"/>
                <a:gd name="connsiteY666" fmla="*/ 5753089 h 6367455"/>
                <a:gd name="connsiteX667" fmla="*/ 2496249 w 6891715"/>
                <a:gd name="connsiteY667" fmla="*/ 5756264 h 6367455"/>
                <a:gd name="connsiteX668" fmla="*/ 2484864 w 6891715"/>
                <a:gd name="connsiteY668" fmla="*/ 5748326 h 6367455"/>
                <a:gd name="connsiteX669" fmla="*/ 2476325 w 6891715"/>
                <a:gd name="connsiteY669" fmla="*/ 5751501 h 6367455"/>
                <a:gd name="connsiteX670" fmla="*/ 2472846 w 6891715"/>
                <a:gd name="connsiteY670" fmla="*/ 5740706 h 6367455"/>
                <a:gd name="connsiteX671" fmla="*/ 2481385 w 6891715"/>
                <a:gd name="connsiteY671" fmla="*/ 5740706 h 6367455"/>
                <a:gd name="connsiteX672" fmla="*/ 2474744 w 6891715"/>
                <a:gd name="connsiteY672" fmla="*/ 5735626 h 6367455"/>
                <a:gd name="connsiteX673" fmla="*/ 2473795 w 6891715"/>
                <a:gd name="connsiteY673" fmla="*/ 5710544 h 6367455"/>
                <a:gd name="connsiteX674" fmla="*/ 2460829 w 6891715"/>
                <a:gd name="connsiteY674" fmla="*/ 5693716 h 6367455"/>
                <a:gd name="connsiteX675" fmla="*/ 2477274 w 6891715"/>
                <a:gd name="connsiteY675" fmla="*/ 5644821 h 6367455"/>
                <a:gd name="connsiteX676" fmla="*/ 2481701 w 6891715"/>
                <a:gd name="connsiteY676" fmla="*/ 5631169 h 6367455"/>
                <a:gd name="connsiteX677" fmla="*/ 2467470 w 6891715"/>
                <a:gd name="connsiteY677" fmla="*/ 5619739 h 6367455"/>
                <a:gd name="connsiteX678" fmla="*/ 2476009 w 6891715"/>
                <a:gd name="connsiteY678" fmla="*/ 5598466 h 6367455"/>
                <a:gd name="connsiteX679" fmla="*/ 2469684 w 6891715"/>
                <a:gd name="connsiteY679" fmla="*/ 5588941 h 6367455"/>
                <a:gd name="connsiteX680" fmla="*/ 2475693 w 6891715"/>
                <a:gd name="connsiteY680" fmla="*/ 5575606 h 6367455"/>
                <a:gd name="connsiteX681" fmla="*/ 2466205 w 6891715"/>
                <a:gd name="connsiteY681" fmla="*/ 5557509 h 6367455"/>
                <a:gd name="connsiteX682" fmla="*/ 2450393 w 6891715"/>
                <a:gd name="connsiteY682" fmla="*/ 5547349 h 6367455"/>
                <a:gd name="connsiteX683" fmla="*/ 2445965 w 6891715"/>
                <a:gd name="connsiteY683" fmla="*/ 5556874 h 6367455"/>
                <a:gd name="connsiteX684" fmla="*/ 2441538 w 6891715"/>
                <a:gd name="connsiteY684" fmla="*/ 5535601 h 6367455"/>
                <a:gd name="connsiteX685" fmla="*/ 2447863 w 6891715"/>
                <a:gd name="connsiteY685" fmla="*/ 5521949 h 6367455"/>
                <a:gd name="connsiteX686" fmla="*/ 2442170 w 6891715"/>
                <a:gd name="connsiteY686" fmla="*/ 5497819 h 6367455"/>
                <a:gd name="connsiteX687" fmla="*/ 2450709 w 6891715"/>
                <a:gd name="connsiteY687" fmla="*/ 5492421 h 6367455"/>
                <a:gd name="connsiteX688" fmla="*/ 2454820 w 6891715"/>
                <a:gd name="connsiteY688" fmla="*/ 5477499 h 6367455"/>
                <a:gd name="connsiteX689" fmla="*/ 2461145 w 6891715"/>
                <a:gd name="connsiteY689" fmla="*/ 5482896 h 6367455"/>
                <a:gd name="connsiteX690" fmla="*/ 2451658 w 6891715"/>
                <a:gd name="connsiteY690" fmla="*/ 5497819 h 6367455"/>
                <a:gd name="connsiteX691" fmla="*/ 2459248 w 6891715"/>
                <a:gd name="connsiteY691" fmla="*/ 5509249 h 6367455"/>
                <a:gd name="connsiteX692" fmla="*/ 2476325 w 6891715"/>
                <a:gd name="connsiteY692" fmla="*/ 5517504 h 6367455"/>
                <a:gd name="connsiteX693" fmla="*/ 2496249 w 6891715"/>
                <a:gd name="connsiteY693" fmla="*/ 5519409 h 6367455"/>
                <a:gd name="connsiteX694" fmla="*/ 2503523 w 6891715"/>
                <a:gd name="connsiteY694" fmla="*/ 5503534 h 6367455"/>
                <a:gd name="connsiteX695" fmla="*/ 2524711 w 6891715"/>
                <a:gd name="connsiteY695" fmla="*/ 5490834 h 6367455"/>
                <a:gd name="connsiteX696" fmla="*/ 2537994 w 6891715"/>
                <a:gd name="connsiteY696" fmla="*/ 5481309 h 6367455"/>
                <a:gd name="connsiteX697" fmla="*/ 3282913 w 6891715"/>
                <a:gd name="connsiteY697" fmla="*/ 5260964 h 6367455"/>
                <a:gd name="connsiteX698" fmla="*/ 3294026 w 6891715"/>
                <a:gd name="connsiteY698" fmla="*/ 5262084 h 6367455"/>
                <a:gd name="connsiteX699" fmla="*/ 3287964 w 6891715"/>
                <a:gd name="connsiteY699" fmla="*/ 5265727 h 6367455"/>
                <a:gd name="connsiteX700" fmla="*/ 3328248 w 6891715"/>
                <a:gd name="connsiteY700" fmla="*/ 5257789 h 6367455"/>
                <a:gd name="connsiteX701" fmla="*/ 3340739 w 6891715"/>
                <a:gd name="connsiteY701" fmla="*/ 5264892 h 6367455"/>
                <a:gd name="connsiteX702" fmla="*/ 3362288 w 6891715"/>
                <a:gd name="connsiteY702" fmla="*/ 5271027 h 6367455"/>
                <a:gd name="connsiteX703" fmla="*/ 3361039 w 6891715"/>
                <a:gd name="connsiteY703" fmla="*/ 5276839 h 6367455"/>
                <a:gd name="connsiteX704" fmla="*/ 3336680 w 6891715"/>
                <a:gd name="connsiteY704" fmla="*/ 5270704 h 6367455"/>
                <a:gd name="connsiteX705" fmla="*/ 3324188 w 6891715"/>
                <a:gd name="connsiteY705" fmla="*/ 5259726 h 6367455"/>
                <a:gd name="connsiteX706" fmla="*/ 2671407 w 6891715"/>
                <a:gd name="connsiteY706" fmla="*/ 5257789 h 6367455"/>
                <a:gd name="connsiteX707" fmla="*/ 2674900 w 6891715"/>
                <a:gd name="connsiteY707" fmla="*/ 5266657 h 6367455"/>
                <a:gd name="connsiteX708" fmla="*/ 2673947 w 6891715"/>
                <a:gd name="connsiteY708" fmla="*/ 5273226 h 6367455"/>
                <a:gd name="connsiteX709" fmla="*/ 2667597 w 6891715"/>
                <a:gd name="connsiteY709" fmla="*/ 5275197 h 6367455"/>
                <a:gd name="connsiteX710" fmla="*/ 2671725 w 6891715"/>
                <a:gd name="connsiteY710" fmla="*/ 5284722 h 6367455"/>
                <a:gd name="connsiteX711" fmla="*/ 2664422 w 6891715"/>
                <a:gd name="connsiteY711" fmla="*/ 5286364 h 6367455"/>
                <a:gd name="connsiteX712" fmla="*/ 2659977 w 6891715"/>
                <a:gd name="connsiteY712" fmla="*/ 5276510 h 6367455"/>
                <a:gd name="connsiteX713" fmla="*/ 2643150 w 6891715"/>
                <a:gd name="connsiteY713" fmla="*/ 5278481 h 6367455"/>
                <a:gd name="connsiteX714" fmla="*/ 2636800 w 6891715"/>
                <a:gd name="connsiteY714" fmla="*/ 5268956 h 6367455"/>
                <a:gd name="connsiteX715" fmla="*/ 2659977 w 6891715"/>
                <a:gd name="connsiteY715" fmla="*/ 5266657 h 6367455"/>
                <a:gd name="connsiteX716" fmla="*/ 3264815 w 6891715"/>
                <a:gd name="connsiteY716" fmla="*/ 5237151 h 6367455"/>
                <a:gd name="connsiteX717" fmla="*/ 3282277 w 6891715"/>
                <a:gd name="connsiteY717" fmla="*/ 5247144 h 6367455"/>
                <a:gd name="connsiteX718" fmla="*/ 3295930 w 6891715"/>
                <a:gd name="connsiteY718" fmla="*/ 5244334 h 6367455"/>
                <a:gd name="connsiteX719" fmla="*/ 3316250 w 6891715"/>
                <a:gd name="connsiteY719" fmla="*/ 5251204 h 6367455"/>
                <a:gd name="connsiteX720" fmla="*/ 3295930 w 6891715"/>
                <a:gd name="connsiteY720" fmla="*/ 5249955 h 6367455"/>
                <a:gd name="connsiteX721" fmla="*/ 3283865 w 6891715"/>
                <a:gd name="connsiteY721" fmla="*/ 5256201 h 6367455"/>
                <a:gd name="connsiteX722" fmla="*/ 3252750 w 6891715"/>
                <a:gd name="connsiteY722" fmla="*/ 5239337 h 6367455"/>
                <a:gd name="connsiteX723" fmla="*/ 2572585 w 6891715"/>
                <a:gd name="connsiteY723" fmla="*/ 5232389 h 6367455"/>
                <a:gd name="connsiteX724" fmla="*/ 2574503 w 6891715"/>
                <a:gd name="connsiteY724" fmla="*/ 5273287 h 6367455"/>
                <a:gd name="connsiteX725" fmla="*/ 2571306 w 6891715"/>
                <a:gd name="connsiteY725" fmla="*/ 5288188 h 6367455"/>
                <a:gd name="connsiteX726" fmla="*/ 2584413 w 6891715"/>
                <a:gd name="connsiteY726" fmla="*/ 5315453 h 6367455"/>
                <a:gd name="connsiteX727" fmla="*/ 2581536 w 6891715"/>
                <a:gd name="connsiteY727" fmla="*/ 5359522 h 6367455"/>
                <a:gd name="connsiteX728" fmla="*/ 2570028 w 6891715"/>
                <a:gd name="connsiteY728" fmla="*/ 5388373 h 6367455"/>
                <a:gd name="connsiteX729" fmla="*/ 2566831 w 6891715"/>
                <a:gd name="connsiteY729" fmla="*/ 5402957 h 6367455"/>
                <a:gd name="connsiteX730" fmla="*/ 2557561 w 6891715"/>
                <a:gd name="connsiteY730" fmla="*/ 5426101 h 6367455"/>
                <a:gd name="connsiteX731" fmla="*/ 2549249 w 6891715"/>
                <a:gd name="connsiteY731" fmla="*/ 5445123 h 6367455"/>
                <a:gd name="connsiteX732" fmla="*/ 2547971 w 6891715"/>
                <a:gd name="connsiteY732" fmla="*/ 5451464 h 6367455"/>
                <a:gd name="connsiteX733" fmla="*/ 2539659 w 6891715"/>
                <a:gd name="connsiteY733" fmla="*/ 5446391 h 6367455"/>
                <a:gd name="connsiteX734" fmla="*/ 2531987 w 6891715"/>
                <a:gd name="connsiteY734" fmla="*/ 5444489 h 6367455"/>
                <a:gd name="connsiteX735" fmla="*/ 2531028 w 6891715"/>
                <a:gd name="connsiteY735" fmla="*/ 5439099 h 6367455"/>
                <a:gd name="connsiteX736" fmla="*/ 2521438 w 6891715"/>
                <a:gd name="connsiteY736" fmla="*/ 5434978 h 6367455"/>
                <a:gd name="connsiteX737" fmla="*/ 2510569 w 6891715"/>
                <a:gd name="connsiteY737" fmla="*/ 5426735 h 6367455"/>
                <a:gd name="connsiteX738" fmla="*/ 2518241 w 6891715"/>
                <a:gd name="connsiteY738" fmla="*/ 5408663 h 6367455"/>
                <a:gd name="connsiteX739" fmla="*/ 2511209 w 6891715"/>
                <a:gd name="connsiteY739" fmla="*/ 5405493 h 6367455"/>
                <a:gd name="connsiteX740" fmla="*/ 2499701 w 6891715"/>
                <a:gd name="connsiteY740" fmla="*/ 5400103 h 6367455"/>
                <a:gd name="connsiteX741" fmla="*/ 2503856 w 6891715"/>
                <a:gd name="connsiteY741" fmla="*/ 5393762 h 6367455"/>
                <a:gd name="connsiteX742" fmla="*/ 2504815 w 6891715"/>
                <a:gd name="connsiteY742" fmla="*/ 5384568 h 6367455"/>
                <a:gd name="connsiteX743" fmla="*/ 2501619 w 6891715"/>
                <a:gd name="connsiteY743" fmla="*/ 5381398 h 6367455"/>
                <a:gd name="connsiteX744" fmla="*/ 2501619 w 6891715"/>
                <a:gd name="connsiteY744" fmla="*/ 5366814 h 6367455"/>
                <a:gd name="connsiteX745" fmla="*/ 2497143 w 6891715"/>
                <a:gd name="connsiteY745" fmla="*/ 5356035 h 6367455"/>
                <a:gd name="connsiteX746" fmla="*/ 2490750 w 6891715"/>
                <a:gd name="connsiteY746" fmla="*/ 5342719 h 6367455"/>
                <a:gd name="connsiteX747" fmla="*/ 2491709 w 6891715"/>
                <a:gd name="connsiteY747" fmla="*/ 5330037 h 6367455"/>
                <a:gd name="connsiteX748" fmla="*/ 2501299 w 6891715"/>
                <a:gd name="connsiteY748" fmla="*/ 5327818 h 6367455"/>
                <a:gd name="connsiteX749" fmla="*/ 2500020 w 6891715"/>
                <a:gd name="connsiteY749" fmla="*/ 5305625 h 6367455"/>
                <a:gd name="connsiteX750" fmla="*/ 2520159 w 6891715"/>
                <a:gd name="connsiteY750" fmla="*/ 5294846 h 6367455"/>
                <a:gd name="connsiteX751" fmla="*/ 2524315 w 6891715"/>
                <a:gd name="connsiteY751" fmla="*/ 5283432 h 6367455"/>
                <a:gd name="connsiteX752" fmla="*/ 2538061 w 6891715"/>
                <a:gd name="connsiteY752" fmla="*/ 5272653 h 6367455"/>
                <a:gd name="connsiteX753" fmla="*/ 2550848 w 6891715"/>
                <a:gd name="connsiteY753" fmla="*/ 5278994 h 6367455"/>
                <a:gd name="connsiteX754" fmla="*/ 2558520 w 6891715"/>
                <a:gd name="connsiteY754" fmla="*/ 5271702 h 6367455"/>
                <a:gd name="connsiteX755" fmla="*/ 2554684 w 6891715"/>
                <a:gd name="connsiteY755" fmla="*/ 5255850 h 6367455"/>
                <a:gd name="connsiteX756" fmla="*/ 2562356 w 6891715"/>
                <a:gd name="connsiteY756" fmla="*/ 5235559 h 6367455"/>
                <a:gd name="connsiteX757" fmla="*/ 3216274 w 6891715"/>
                <a:gd name="connsiteY757" fmla="*/ 5219689 h 6367455"/>
                <a:gd name="connsiteX758" fmla="*/ 3221000 w 6891715"/>
                <a:gd name="connsiteY758" fmla="*/ 5221547 h 6367455"/>
                <a:gd name="connsiteX759" fmla="*/ 3210958 w 6891715"/>
                <a:gd name="connsiteY759" fmla="*/ 5232389 h 6367455"/>
                <a:gd name="connsiteX760" fmla="*/ 3210367 w 6891715"/>
                <a:gd name="connsiteY760" fmla="*/ 5228052 h 6367455"/>
                <a:gd name="connsiteX761" fmla="*/ 3208300 w 6891715"/>
                <a:gd name="connsiteY761" fmla="*/ 5222477 h 6367455"/>
                <a:gd name="connsiteX762" fmla="*/ 3236875 w 6891715"/>
                <a:gd name="connsiteY762" fmla="*/ 5199051 h 6367455"/>
                <a:gd name="connsiteX763" fmla="*/ 3266104 w 6891715"/>
                <a:gd name="connsiteY763" fmla="*/ 5206144 h 6367455"/>
                <a:gd name="connsiteX764" fmla="*/ 3297200 w 6891715"/>
                <a:gd name="connsiteY764" fmla="*/ 5210197 h 6367455"/>
                <a:gd name="connsiteX765" fmla="*/ 3297200 w 6891715"/>
                <a:gd name="connsiteY765" fmla="*/ 5214926 h 6367455"/>
                <a:gd name="connsiteX766" fmla="*/ 3266726 w 6891715"/>
                <a:gd name="connsiteY766" fmla="*/ 5213912 h 6367455"/>
                <a:gd name="connsiteX767" fmla="*/ 3239673 w 6891715"/>
                <a:gd name="connsiteY767" fmla="*/ 5206819 h 6367455"/>
                <a:gd name="connsiteX768" fmla="*/ 3261468 w 6891715"/>
                <a:gd name="connsiteY768" fmla="*/ 5180001 h 6367455"/>
                <a:gd name="connsiteX769" fmla="*/ 3278151 w 6891715"/>
                <a:gd name="connsiteY769" fmla="*/ 5188077 h 6367455"/>
                <a:gd name="connsiteX770" fmla="*/ 3274688 w 6891715"/>
                <a:gd name="connsiteY770" fmla="*/ 5194289 h 6367455"/>
                <a:gd name="connsiteX771" fmla="*/ 3257376 w 6891715"/>
                <a:gd name="connsiteY771" fmla="*/ 5193046 h 6367455"/>
                <a:gd name="connsiteX772" fmla="*/ 3245415 w 6891715"/>
                <a:gd name="connsiteY772" fmla="*/ 5189630 h 6367455"/>
                <a:gd name="connsiteX773" fmla="*/ 3241953 w 6891715"/>
                <a:gd name="connsiteY773" fmla="*/ 5184970 h 6367455"/>
                <a:gd name="connsiteX774" fmla="*/ 3241638 w 6891715"/>
                <a:gd name="connsiteY774" fmla="*/ 5180311 h 6367455"/>
                <a:gd name="connsiteX775" fmla="*/ 3220023 w 6891715"/>
                <a:gd name="connsiteY775" fmla="*/ 5175239 h 6367455"/>
                <a:gd name="connsiteX776" fmla="*/ 3235288 w 6891715"/>
                <a:gd name="connsiteY776" fmla="*/ 5184764 h 6367455"/>
                <a:gd name="connsiteX777" fmla="*/ 3225824 w 6891715"/>
                <a:gd name="connsiteY777" fmla="*/ 5183535 h 6367455"/>
                <a:gd name="connsiteX778" fmla="*/ 3211475 w 6891715"/>
                <a:gd name="connsiteY778" fmla="*/ 5175546 h 6367455"/>
                <a:gd name="connsiteX779" fmla="*/ 2421121 w 6891715"/>
                <a:gd name="connsiteY779" fmla="*/ 5104145 h 6367455"/>
                <a:gd name="connsiteX780" fmla="*/ 2412624 w 6891715"/>
                <a:gd name="connsiteY780" fmla="*/ 5112639 h 6367455"/>
                <a:gd name="connsiteX781" fmla="*/ 2412672 w 6891715"/>
                <a:gd name="connsiteY781" fmla="*/ 5112737 h 6367455"/>
                <a:gd name="connsiteX782" fmla="*/ 2421138 w 6891715"/>
                <a:gd name="connsiteY782" fmla="*/ 5104253 h 6367455"/>
                <a:gd name="connsiteX783" fmla="*/ 2421121 w 6891715"/>
                <a:gd name="connsiteY783" fmla="*/ 5104145 h 6367455"/>
                <a:gd name="connsiteX784" fmla="*/ 3071775 w 6891715"/>
                <a:gd name="connsiteY784" fmla="*/ 5056176 h 6367455"/>
                <a:gd name="connsiteX785" fmla="*/ 3095705 w 6891715"/>
                <a:gd name="connsiteY785" fmla="*/ 5079407 h 6367455"/>
                <a:gd name="connsiteX786" fmla="*/ 3109875 w 6891715"/>
                <a:gd name="connsiteY786" fmla="*/ 5094276 h 6367455"/>
                <a:gd name="connsiteX787" fmla="*/ 3092242 w 6891715"/>
                <a:gd name="connsiteY787" fmla="*/ 5084364 h 6367455"/>
                <a:gd name="connsiteX788" fmla="*/ 3080277 w 6891715"/>
                <a:gd name="connsiteY788" fmla="*/ 5069805 h 6367455"/>
                <a:gd name="connsiteX789" fmla="*/ 3087650 w 6891715"/>
                <a:gd name="connsiteY789" fmla="*/ 5051414 h 6367455"/>
                <a:gd name="connsiteX790" fmla="*/ 3115887 w 6891715"/>
                <a:gd name="connsiteY790" fmla="*/ 5070981 h 6367455"/>
                <a:gd name="connsiteX791" fmla="*/ 3117813 w 6891715"/>
                <a:gd name="connsiteY791" fmla="*/ 5079989 h 6367455"/>
                <a:gd name="connsiteX792" fmla="*/ 3100350 w 6891715"/>
                <a:gd name="connsiteY792" fmla="*/ 5049826 h 6367455"/>
                <a:gd name="connsiteX793" fmla="*/ 3114638 w 6891715"/>
                <a:gd name="connsiteY793" fmla="*/ 5056224 h 6367455"/>
                <a:gd name="connsiteX794" fmla="*/ 3110215 w 6891715"/>
                <a:gd name="connsiteY794" fmla="*/ 5060939 h 6367455"/>
                <a:gd name="connsiteX795" fmla="*/ 3085812 w 6891715"/>
                <a:gd name="connsiteY795" fmla="*/ 5013314 h 6367455"/>
                <a:gd name="connsiteX796" fmla="*/ 3107082 w 6891715"/>
                <a:gd name="connsiteY796" fmla="*/ 5026331 h 6367455"/>
                <a:gd name="connsiteX797" fmla="*/ 3109016 w 6891715"/>
                <a:gd name="connsiteY797" fmla="*/ 5031411 h 6367455"/>
                <a:gd name="connsiteX798" fmla="*/ 3102570 w 6891715"/>
                <a:gd name="connsiteY798" fmla="*/ 5029824 h 6367455"/>
                <a:gd name="connsiteX799" fmla="*/ 3115461 w 6891715"/>
                <a:gd name="connsiteY799" fmla="*/ 5041254 h 6367455"/>
                <a:gd name="connsiteX800" fmla="*/ 3124163 w 6891715"/>
                <a:gd name="connsiteY800" fmla="*/ 5047921 h 6367455"/>
                <a:gd name="connsiteX801" fmla="*/ 3122874 w 6891715"/>
                <a:gd name="connsiteY801" fmla="*/ 5051414 h 6367455"/>
                <a:gd name="connsiteX802" fmla="*/ 3104182 w 6891715"/>
                <a:gd name="connsiteY802" fmla="*/ 5037126 h 6367455"/>
                <a:gd name="connsiteX803" fmla="*/ 3105471 w 6891715"/>
                <a:gd name="connsiteY803" fmla="*/ 5045381 h 6367455"/>
                <a:gd name="connsiteX804" fmla="*/ 3093224 w 6891715"/>
                <a:gd name="connsiteY804" fmla="*/ 5033316 h 6367455"/>
                <a:gd name="connsiteX805" fmla="*/ 3084523 w 6891715"/>
                <a:gd name="connsiteY805" fmla="*/ 5021886 h 6367455"/>
                <a:gd name="connsiteX806" fmla="*/ 3081300 w 6891715"/>
                <a:gd name="connsiteY806" fmla="*/ 5013949 h 6367455"/>
                <a:gd name="connsiteX807" fmla="*/ 3043982 w 6891715"/>
                <a:gd name="connsiteY807" fmla="*/ 5011726 h 6367455"/>
                <a:gd name="connsiteX808" fmla="*/ 3058460 w 6891715"/>
                <a:gd name="connsiteY808" fmla="*/ 5028318 h 6367455"/>
                <a:gd name="connsiteX809" fmla="*/ 3059076 w 6891715"/>
                <a:gd name="connsiteY809" fmla="*/ 5039379 h 6367455"/>
                <a:gd name="connsiteX810" fmla="*/ 3055071 w 6891715"/>
                <a:gd name="connsiteY810" fmla="*/ 5040301 h 6367455"/>
                <a:gd name="connsiteX811" fmla="*/ 3052299 w 6891715"/>
                <a:gd name="connsiteY811" fmla="*/ 5032927 h 6367455"/>
                <a:gd name="connsiteX812" fmla="*/ 3046139 w 6891715"/>
                <a:gd name="connsiteY812" fmla="*/ 5030161 h 6367455"/>
                <a:gd name="connsiteX813" fmla="*/ 3039978 w 6891715"/>
                <a:gd name="connsiteY813" fmla="*/ 5022173 h 6367455"/>
                <a:gd name="connsiteX814" fmla="*/ 3038438 w 6891715"/>
                <a:gd name="connsiteY814" fmla="*/ 5013877 h 6367455"/>
                <a:gd name="connsiteX815" fmla="*/ 3081196 w 6891715"/>
                <a:gd name="connsiteY815" fmla="*/ 4995851 h 6367455"/>
                <a:gd name="connsiteX816" fmla="*/ 3089628 w 6891715"/>
                <a:gd name="connsiteY816" fmla="*/ 5007599 h 6367455"/>
                <a:gd name="connsiteX817" fmla="*/ 3094000 w 6891715"/>
                <a:gd name="connsiteY817" fmla="*/ 5013314 h 6367455"/>
                <a:gd name="connsiteX818" fmla="*/ 3077761 w 6891715"/>
                <a:gd name="connsiteY818" fmla="*/ 5004106 h 6367455"/>
                <a:gd name="connsiteX819" fmla="*/ 3074950 w 6891715"/>
                <a:gd name="connsiteY819" fmla="*/ 4998708 h 6367455"/>
                <a:gd name="connsiteX820" fmla="*/ 6495127 w 6891715"/>
                <a:gd name="connsiteY820" fmla="*/ 4986728 h 6367455"/>
                <a:gd name="connsiteX821" fmla="*/ 6506559 w 6891715"/>
                <a:gd name="connsiteY821" fmla="*/ 4995299 h 6367455"/>
                <a:gd name="connsiteX822" fmla="*/ 6517991 w 6891715"/>
                <a:gd name="connsiteY822" fmla="*/ 4992442 h 6367455"/>
                <a:gd name="connsiteX823" fmla="*/ 6525612 w 6891715"/>
                <a:gd name="connsiteY823" fmla="*/ 4997204 h 6367455"/>
                <a:gd name="connsiteX824" fmla="*/ 6540537 w 6891715"/>
                <a:gd name="connsiteY824" fmla="*/ 4999426 h 6367455"/>
                <a:gd name="connsiteX825" fmla="*/ 6557050 w 6891715"/>
                <a:gd name="connsiteY825" fmla="*/ 5002918 h 6367455"/>
                <a:gd name="connsiteX826" fmla="*/ 6561450 w 6891715"/>
                <a:gd name="connsiteY826" fmla="*/ 5001033 h 6367455"/>
                <a:gd name="connsiteX827" fmla="*/ 6527292 w 6891715"/>
                <a:gd name="connsiteY827" fmla="*/ 5071939 h 6367455"/>
                <a:gd name="connsiteX828" fmla="*/ 6524977 w 6891715"/>
                <a:gd name="connsiteY828" fmla="*/ 5069582 h 6367455"/>
                <a:gd name="connsiteX829" fmla="*/ 6514815 w 6891715"/>
                <a:gd name="connsiteY829" fmla="*/ 5041964 h 6367455"/>
                <a:gd name="connsiteX830" fmla="*/ 6504336 w 6891715"/>
                <a:gd name="connsiteY830" fmla="*/ 5039424 h 6367455"/>
                <a:gd name="connsiteX831" fmla="*/ 6495762 w 6891715"/>
                <a:gd name="connsiteY831" fmla="*/ 5044821 h 6367455"/>
                <a:gd name="connsiteX832" fmla="*/ 6487506 w 6891715"/>
                <a:gd name="connsiteY832" fmla="*/ 5041329 h 6367455"/>
                <a:gd name="connsiteX833" fmla="*/ 6486553 w 6891715"/>
                <a:gd name="connsiteY833" fmla="*/ 5030536 h 6367455"/>
                <a:gd name="connsiteX834" fmla="*/ 6470993 w 6891715"/>
                <a:gd name="connsiteY834" fmla="*/ 5017520 h 6367455"/>
                <a:gd name="connsiteX835" fmla="*/ 6473534 w 6891715"/>
                <a:gd name="connsiteY835" fmla="*/ 4998791 h 6367455"/>
                <a:gd name="connsiteX836" fmla="*/ 6484648 w 6891715"/>
                <a:gd name="connsiteY836" fmla="*/ 4994981 h 6367455"/>
                <a:gd name="connsiteX837" fmla="*/ 3034945 w 6891715"/>
                <a:gd name="connsiteY837" fmla="*/ 4948226 h 6367455"/>
                <a:gd name="connsiteX838" fmla="*/ 3042883 w 6891715"/>
                <a:gd name="connsiteY838" fmla="*/ 4949174 h 6367455"/>
                <a:gd name="connsiteX839" fmla="*/ 3044153 w 6891715"/>
                <a:gd name="connsiteY839" fmla="*/ 4962446 h 6367455"/>
                <a:gd name="connsiteX840" fmla="*/ 3048915 w 6891715"/>
                <a:gd name="connsiteY840" fmla="*/ 4968133 h 6367455"/>
                <a:gd name="connsiteX841" fmla="*/ 3055265 w 6891715"/>
                <a:gd name="connsiteY841" fmla="*/ 4979509 h 6367455"/>
                <a:gd name="connsiteX842" fmla="*/ 3060663 w 6891715"/>
                <a:gd name="connsiteY842" fmla="*/ 5014901 h 6367455"/>
                <a:gd name="connsiteX843" fmla="*/ 3054313 w 6891715"/>
                <a:gd name="connsiteY843" fmla="*/ 5014269 h 6367455"/>
                <a:gd name="connsiteX844" fmla="*/ 3049868 w 6891715"/>
                <a:gd name="connsiteY844" fmla="*/ 5008581 h 6367455"/>
                <a:gd name="connsiteX845" fmla="*/ 3040342 w 6891715"/>
                <a:gd name="connsiteY845" fmla="*/ 4999101 h 6367455"/>
                <a:gd name="connsiteX846" fmla="*/ 3036850 w 6891715"/>
                <a:gd name="connsiteY846" fmla="*/ 4987725 h 6367455"/>
                <a:gd name="connsiteX847" fmla="*/ 3039072 w 6891715"/>
                <a:gd name="connsiteY847" fmla="*/ 4981405 h 6367455"/>
                <a:gd name="connsiteX848" fmla="*/ 3044788 w 6891715"/>
                <a:gd name="connsiteY848" fmla="*/ 4985829 h 6367455"/>
                <a:gd name="connsiteX849" fmla="*/ 3046058 w 6891715"/>
                <a:gd name="connsiteY849" fmla="*/ 4981405 h 6367455"/>
                <a:gd name="connsiteX850" fmla="*/ 3046058 w 6891715"/>
                <a:gd name="connsiteY850" fmla="*/ 4972241 h 6367455"/>
                <a:gd name="connsiteX851" fmla="*/ 3033675 w 6891715"/>
                <a:gd name="connsiteY851" fmla="*/ 4958022 h 6367455"/>
                <a:gd name="connsiteX852" fmla="*/ 3060662 w 6891715"/>
                <a:gd name="connsiteY852" fmla="*/ 4941876 h 6367455"/>
                <a:gd name="connsiteX853" fmla="*/ 3066377 w 6891715"/>
                <a:gd name="connsiteY853" fmla="*/ 4941876 h 6367455"/>
                <a:gd name="connsiteX854" fmla="*/ 3081300 w 6891715"/>
                <a:gd name="connsiteY854" fmla="*/ 4964101 h 6367455"/>
                <a:gd name="connsiteX855" fmla="*/ 3086062 w 6891715"/>
                <a:gd name="connsiteY855" fmla="*/ 4968228 h 6367455"/>
                <a:gd name="connsiteX856" fmla="*/ 3081935 w 6891715"/>
                <a:gd name="connsiteY856" fmla="*/ 4974578 h 6367455"/>
                <a:gd name="connsiteX857" fmla="*/ 3089872 w 6891715"/>
                <a:gd name="connsiteY857" fmla="*/ 4983786 h 6367455"/>
                <a:gd name="connsiteX858" fmla="*/ 3097175 w 6891715"/>
                <a:gd name="connsiteY858" fmla="*/ 4999026 h 6367455"/>
                <a:gd name="connsiteX859" fmla="*/ 3094317 w 6891715"/>
                <a:gd name="connsiteY859" fmla="*/ 4994263 h 6367455"/>
                <a:gd name="connsiteX860" fmla="*/ 3087967 w 6891715"/>
                <a:gd name="connsiteY860" fmla="*/ 4991406 h 6367455"/>
                <a:gd name="connsiteX861" fmla="*/ 3075902 w 6891715"/>
                <a:gd name="connsiteY861" fmla="*/ 4984738 h 6367455"/>
                <a:gd name="connsiteX862" fmla="*/ 3072092 w 6891715"/>
                <a:gd name="connsiteY862" fmla="*/ 4972673 h 6367455"/>
                <a:gd name="connsiteX863" fmla="*/ 3068917 w 6891715"/>
                <a:gd name="connsiteY863" fmla="*/ 4972038 h 6367455"/>
                <a:gd name="connsiteX864" fmla="*/ 3054312 w 6891715"/>
                <a:gd name="connsiteY864" fmla="*/ 4962196 h 6367455"/>
                <a:gd name="connsiteX865" fmla="*/ 3052725 w 6891715"/>
                <a:gd name="connsiteY865" fmla="*/ 4951083 h 6367455"/>
                <a:gd name="connsiteX866" fmla="*/ 3060662 w 6891715"/>
                <a:gd name="connsiteY866" fmla="*/ 4950448 h 6367455"/>
                <a:gd name="connsiteX867" fmla="*/ 6600872 w 6891715"/>
                <a:gd name="connsiteY867" fmla="*/ 4906095 h 6367455"/>
                <a:gd name="connsiteX868" fmla="*/ 6598649 w 6891715"/>
                <a:gd name="connsiteY868" fmla="*/ 4911492 h 6367455"/>
                <a:gd name="connsiteX869" fmla="*/ 6602058 w 6891715"/>
                <a:gd name="connsiteY869" fmla="*/ 4916735 h 6367455"/>
                <a:gd name="connsiteX870" fmla="*/ 6570401 w 6891715"/>
                <a:gd name="connsiteY870" fmla="*/ 4982451 h 6367455"/>
                <a:gd name="connsiteX871" fmla="*/ 6569434 w 6891715"/>
                <a:gd name="connsiteY871" fmla="*/ 4982283 h 6367455"/>
                <a:gd name="connsiteX872" fmla="*/ 6564036 w 6891715"/>
                <a:gd name="connsiteY872" fmla="*/ 4977839 h 6367455"/>
                <a:gd name="connsiteX873" fmla="*/ 6564354 w 6891715"/>
                <a:gd name="connsiteY873" fmla="*/ 4967363 h 6367455"/>
                <a:gd name="connsiteX874" fmla="*/ 6569752 w 6891715"/>
                <a:gd name="connsiteY874" fmla="*/ 4961332 h 6367455"/>
                <a:gd name="connsiteX875" fmla="*/ 6573563 w 6891715"/>
                <a:gd name="connsiteY875" fmla="*/ 4943237 h 6367455"/>
                <a:gd name="connsiteX876" fmla="*/ 6567212 w 6891715"/>
                <a:gd name="connsiteY876" fmla="*/ 4935936 h 6367455"/>
                <a:gd name="connsiteX877" fmla="*/ 6568799 w 6891715"/>
                <a:gd name="connsiteY877" fmla="*/ 4924190 h 6367455"/>
                <a:gd name="connsiteX878" fmla="*/ 6582772 w 6891715"/>
                <a:gd name="connsiteY878" fmla="*/ 4909905 h 6367455"/>
                <a:gd name="connsiteX879" fmla="*/ 4951102 w 6891715"/>
                <a:gd name="connsiteY879" fmla="*/ 4806942 h 6367455"/>
                <a:gd name="connsiteX880" fmla="*/ 4954554 w 6891715"/>
                <a:gd name="connsiteY880" fmla="*/ 4813479 h 6367455"/>
                <a:gd name="connsiteX881" fmla="*/ 4953518 w 6891715"/>
                <a:gd name="connsiteY881" fmla="*/ 4818055 h 6367455"/>
                <a:gd name="connsiteX882" fmla="*/ 4946616 w 6891715"/>
                <a:gd name="connsiteY882" fmla="*/ 4810210 h 6367455"/>
                <a:gd name="connsiteX883" fmla="*/ 5054566 w 6891715"/>
                <a:gd name="connsiteY883" fmla="*/ 4779954 h 6367455"/>
                <a:gd name="connsiteX884" fmla="*/ 5046311 w 6891715"/>
                <a:gd name="connsiteY884" fmla="*/ 4792539 h 6367455"/>
                <a:gd name="connsiteX885" fmla="*/ 5039961 w 6891715"/>
                <a:gd name="connsiteY885" fmla="*/ 4814879 h 6367455"/>
                <a:gd name="connsiteX886" fmla="*/ 5029166 w 6891715"/>
                <a:gd name="connsiteY886" fmla="*/ 4805125 h 6367455"/>
                <a:gd name="connsiteX887" fmla="*/ 5032341 w 6891715"/>
                <a:gd name="connsiteY887" fmla="*/ 4797888 h 6367455"/>
                <a:gd name="connsiteX888" fmla="*/ 5048533 w 6891715"/>
                <a:gd name="connsiteY888" fmla="*/ 4785303 h 6367455"/>
                <a:gd name="connsiteX889" fmla="*/ 4546749 w 6891715"/>
                <a:gd name="connsiteY889" fmla="*/ 4760722 h 6367455"/>
                <a:gd name="connsiteX890" fmla="*/ 4546260 w 6891715"/>
                <a:gd name="connsiteY890" fmla="*/ 4761212 h 6367455"/>
                <a:gd name="connsiteX891" fmla="*/ 4546884 w 6891715"/>
                <a:gd name="connsiteY891" fmla="*/ 4760899 h 6367455"/>
                <a:gd name="connsiteX892" fmla="*/ 5140291 w 6891715"/>
                <a:gd name="connsiteY892" fmla="*/ 4749792 h 6367455"/>
                <a:gd name="connsiteX893" fmla="*/ 5127591 w 6891715"/>
                <a:gd name="connsiteY893" fmla="*/ 4759317 h 6367455"/>
                <a:gd name="connsiteX894" fmla="*/ 5130477 w 6891715"/>
                <a:gd name="connsiteY894" fmla="*/ 4751021 h 6367455"/>
                <a:gd name="connsiteX895" fmla="*/ 6342270 w 6891715"/>
                <a:gd name="connsiteY895" fmla="*/ 4710093 h 6367455"/>
                <a:gd name="connsiteX896" fmla="*/ 6339836 w 6891715"/>
                <a:gd name="connsiteY896" fmla="*/ 4714047 h 6367455"/>
                <a:gd name="connsiteX897" fmla="*/ 6301729 w 6891715"/>
                <a:gd name="connsiteY897" fmla="*/ 4718809 h 6367455"/>
                <a:gd name="connsiteX898" fmla="*/ 6300459 w 6891715"/>
                <a:gd name="connsiteY898" fmla="*/ 4737220 h 6367455"/>
                <a:gd name="connsiteX899" fmla="*/ 6300488 w 6891715"/>
                <a:gd name="connsiteY899" fmla="*/ 4737235 h 6367455"/>
                <a:gd name="connsiteX900" fmla="*/ 6301738 w 6891715"/>
                <a:gd name="connsiteY900" fmla="*/ 4719118 h 6367455"/>
                <a:gd name="connsiteX901" fmla="*/ 6339844 w 6891715"/>
                <a:gd name="connsiteY901" fmla="*/ 4714356 h 6367455"/>
                <a:gd name="connsiteX902" fmla="*/ 6342384 w 6891715"/>
                <a:gd name="connsiteY902" fmla="*/ 4710229 h 6367455"/>
                <a:gd name="connsiteX903" fmla="*/ 1472534 w 6891715"/>
                <a:gd name="connsiteY903" fmla="*/ 4375142 h 6367455"/>
                <a:gd name="connsiteX904" fmla="*/ 1482060 w 6891715"/>
                <a:gd name="connsiteY904" fmla="*/ 4376139 h 6367455"/>
                <a:gd name="connsiteX905" fmla="*/ 1487457 w 6891715"/>
                <a:gd name="connsiteY905" fmla="*/ 4385110 h 6367455"/>
                <a:gd name="connsiteX906" fmla="*/ 1484282 w 6891715"/>
                <a:gd name="connsiteY906" fmla="*/ 4388433 h 6367455"/>
                <a:gd name="connsiteX907" fmla="*/ 1476662 w 6891715"/>
                <a:gd name="connsiteY907" fmla="*/ 4385110 h 6367455"/>
                <a:gd name="connsiteX908" fmla="*/ 1467137 w 6891715"/>
                <a:gd name="connsiteY908" fmla="*/ 4389430 h 6367455"/>
                <a:gd name="connsiteX909" fmla="*/ 1465232 w 6891715"/>
                <a:gd name="connsiteY909" fmla="*/ 4381787 h 6367455"/>
                <a:gd name="connsiteX910" fmla="*/ 1435070 w 6891715"/>
                <a:gd name="connsiteY910" fmla="*/ 4357679 h 6367455"/>
                <a:gd name="connsiteX911" fmla="*/ 1446184 w 6891715"/>
                <a:gd name="connsiteY911" fmla="*/ 4359584 h 6367455"/>
                <a:gd name="connsiteX912" fmla="*/ 1443096 w 6891715"/>
                <a:gd name="connsiteY912" fmla="*/ 4363711 h 6367455"/>
                <a:gd name="connsiteX913" fmla="*/ 1435996 w 6891715"/>
                <a:gd name="connsiteY913" fmla="*/ 4364029 h 6367455"/>
                <a:gd name="connsiteX914" fmla="*/ 1538093 w 6891715"/>
                <a:gd name="connsiteY914" fmla="*/ 4154476 h 6367455"/>
                <a:gd name="connsiteX915" fmla="*/ 1543523 w 6891715"/>
                <a:gd name="connsiteY915" fmla="*/ 4158725 h 6367455"/>
                <a:gd name="connsiteX916" fmla="*/ 1561405 w 6891715"/>
                <a:gd name="connsiteY916" fmla="*/ 4162647 h 6367455"/>
                <a:gd name="connsiteX917" fmla="*/ 1566834 w 6891715"/>
                <a:gd name="connsiteY917" fmla="*/ 4170491 h 6367455"/>
                <a:gd name="connsiteX918" fmla="*/ 1564918 w 6891715"/>
                <a:gd name="connsiteY918" fmla="*/ 4178008 h 6367455"/>
                <a:gd name="connsiteX919" fmla="*/ 1557251 w 6891715"/>
                <a:gd name="connsiteY919" fmla="*/ 4185526 h 6367455"/>
                <a:gd name="connsiteX920" fmla="*/ 1549910 w 6891715"/>
                <a:gd name="connsiteY920" fmla="*/ 4187814 h 6367455"/>
                <a:gd name="connsiteX921" fmla="*/ 1525320 w 6891715"/>
                <a:gd name="connsiteY921" fmla="*/ 4175067 h 6367455"/>
                <a:gd name="connsiteX922" fmla="*/ 1511272 w 6891715"/>
                <a:gd name="connsiteY922" fmla="*/ 4175067 h 6367455"/>
                <a:gd name="connsiteX923" fmla="*/ 1515740 w 6891715"/>
                <a:gd name="connsiteY923" fmla="*/ 4171798 h 6367455"/>
                <a:gd name="connsiteX924" fmla="*/ 2133803 w 6891715"/>
                <a:gd name="connsiteY924" fmla="*/ 3771889 h 6367455"/>
                <a:gd name="connsiteX925" fmla="*/ 2135150 w 6891715"/>
                <a:gd name="connsiteY925" fmla="*/ 3783636 h 6367455"/>
                <a:gd name="connsiteX926" fmla="*/ 2131782 w 6891715"/>
                <a:gd name="connsiteY926" fmla="*/ 3794114 h 6367455"/>
                <a:gd name="connsiteX927" fmla="*/ 2129762 w 6891715"/>
                <a:gd name="connsiteY927" fmla="*/ 3813164 h 6367455"/>
                <a:gd name="connsiteX928" fmla="*/ 2112925 w 6891715"/>
                <a:gd name="connsiteY928" fmla="*/ 3813164 h 6367455"/>
                <a:gd name="connsiteX929" fmla="*/ 2114609 w 6891715"/>
                <a:gd name="connsiteY929" fmla="*/ 3788081 h 6367455"/>
                <a:gd name="connsiteX930" fmla="*/ 2124711 w 6891715"/>
                <a:gd name="connsiteY930" fmla="*/ 3775381 h 6367455"/>
                <a:gd name="connsiteX931" fmla="*/ 2166583 w 6891715"/>
                <a:gd name="connsiteY931" fmla="*/ 3746489 h 6367455"/>
                <a:gd name="connsiteX932" fmla="*/ 2171663 w 6891715"/>
                <a:gd name="connsiteY932" fmla="*/ 3748735 h 6367455"/>
                <a:gd name="connsiteX933" fmla="*/ 2153883 w 6891715"/>
                <a:gd name="connsiteY933" fmla="*/ 3759324 h 6367455"/>
                <a:gd name="connsiteX934" fmla="*/ 2146263 w 6891715"/>
                <a:gd name="connsiteY934" fmla="*/ 3767988 h 6367455"/>
                <a:gd name="connsiteX935" fmla="*/ 2140230 w 6891715"/>
                <a:gd name="connsiteY935" fmla="*/ 3776652 h 6367455"/>
                <a:gd name="connsiteX936" fmla="*/ 2136738 w 6891715"/>
                <a:gd name="connsiteY936" fmla="*/ 3766705 h 6367455"/>
                <a:gd name="connsiteX937" fmla="*/ 2146263 w 6891715"/>
                <a:gd name="connsiteY937" fmla="*/ 3757078 h 6367455"/>
                <a:gd name="connsiteX938" fmla="*/ 1246315 w 6891715"/>
                <a:gd name="connsiteY938" fmla="*/ 3744901 h 6367455"/>
                <a:gd name="connsiteX939" fmla="*/ 1253753 w 6891715"/>
                <a:gd name="connsiteY939" fmla="*/ 3753473 h 6367455"/>
                <a:gd name="connsiteX940" fmla="*/ 1263448 w 6891715"/>
                <a:gd name="connsiteY940" fmla="*/ 3760458 h 6367455"/>
                <a:gd name="connsiteX941" fmla="*/ 1273144 w 6891715"/>
                <a:gd name="connsiteY941" fmla="*/ 3759506 h 6367455"/>
                <a:gd name="connsiteX942" fmla="*/ 1263448 w 6891715"/>
                <a:gd name="connsiteY942" fmla="*/ 3772206 h 6367455"/>
                <a:gd name="connsiteX943" fmla="*/ 1258277 w 6891715"/>
                <a:gd name="connsiteY943" fmla="*/ 3783953 h 6367455"/>
                <a:gd name="connsiteX944" fmla="*/ 1250844 w 6891715"/>
                <a:gd name="connsiteY944" fmla="*/ 3789351 h 6367455"/>
                <a:gd name="connsiteX945" fmla="*/ 1222724 w 6891715"/>
                <a:gd name="connsiteY945" fmla="*/ 3780143 h 6367455"/>
                <a:gd name="connsiteX946" fmla="*/ 1219167 w 6891715"/>
                <a:gd name="connsiteY946" fmla="*/ 3767443 h 6367455"/>
                <a:gd name="connsiteX947" fmla="*/ 1225632 w 6891715"/>
                <a:gd name="connsiteY947" fmla="*/ 3765221 h 6367455"/>
                <a:gd name="connsiteX948" fmla="*/ 1222400 w 6891715"/>
                <a:gd name="connsiteY948" fmla="*/ 3762046 h 6367455"/>
                <a:gd name="connsiteX949" fmla="*/ 1220461 w 6891715"/>
                <a:gd name="connsiteY949" fmla="*/ 3748393 h 6367455"/>
                <a:gd name="connsiteX950" fmla="*/ 2215160 w 6891715"/>
                <a:gd name="connsiteY950" fmla="*/ 3730614 h 6367455"/>
                <a:gd name="connsiteX951" fmla="*/ 2216113 w 6891715"/>
                <a:gd name="connsiteY951" fmla="*/ 3734660 h 6367455"/>
                <a:gd name="connsiteX952" fmla="*/ 2207540 w 6891715"/>
                <a:gd name="connsiteY952" fmla="*/ 3735594 h 6367455"/>
                <a:gd name="connsiteX953" fmla="*/ 2194840 w 6891715"/>
                <a:gd name="connsiteY953" fmla="*/ 3739952 h 6367455"/>
                <a:gd name="connsiteX954" fmla="*/ 2188490 w 6891715"/>
                <a:gd name="connsiteY954" fmla="*/ 3744933 h 6367455"/>
                <a:gd name="connsiteX955" fmla="*/ 2178330 w 6891715"/>
                <a:gd name="connsiteY955" fmla="*/ 3746489 h 6367455"/>
                <a:gd name="connsiteX956" fmla="*/ 2171663 w 6891715"/>
                <a:gd name="connsiteY956" fmla="*/ 3739330 h 6367455"/>
                <a:gd name="connsiteX957" fmla="*/ 2200238 w 6891715"/>
                <a:gd name="connsiteY957" fmla="*/ 3732482 h 6367455"/>
                <a:gd name="connsiteX958" fmla="*/ 2265326 w 6891715"/>
                <a:gd name="connsiteY958" fmla="*/ 3727439 h 6367455"/>
                <a:gd name="connsiteX959" fmla="*/ 2248622 w 6891715"/>
                <a:gd name="connsiteY959" fmla="*/ 3736964 h 6367455"/>
                <a:gd name="connsiteX960" fmla="*/ 2235070 w 6891715"/>
                <a:gd name="connsiteY960" fmla="*/ 3735232 h 6367455"/>
                <a:gd name="connsiteX961" fmla="*/ 2222463 w 6891715"/>
                <a:gd name="connsiteY961" fmla="*/ 3736387 h 6367455"/>
                <a:gd name="connsiteX962" fmla="*/ 2227821 w 6891715"/>
                <a:gd name="connsiteY962" fmla="*/ 3730614 h 6367455"/>
                <a:gd name="connsiteX963" fmla="*/ 2243579 w 6891715"/>
                <a:gd name="connsiteY963" fmla="*/ 3730325 h 6367455"/>
                <a:gd name="connsiteX964" fmla="*/ 2256816 w 6891715"/>
                <a:gd name="connsiteY964" fmla="*/ 3729171 h 6367455"/>
                <a:gd name="connsiteX965" fmla="*/ 2293901 w 6891715"/>
                <a:gd name="connsiteY965" fmla="*/ 3721089 h 6367455"/>
                <a:gd name="connsiteX966" fmla="*/ 2284247 w 6891715"/>
                <a:gd name="connsiteY966" fmla="*/ 3726436 h 6367455"/>
                <a:gd name="connsiteX967" fmla="*/ 2270088 w 6891715"/>
                <a:gd name="connsiteY967" fmla="*/ 3733789 h 6367455"/>
                <a:gd name="connsiteX968" fmla="*/ 2275558 w 6891715"/>
                <a:gd name="connsiteY968" fmla="*/ 3723763 h 6367455"/>
                <a:gd name="connsiteX969" fmla="*/ 2314928 w 6891715"/>
                <a:gd name="connsiteY969" fmla="*/ 3706801 h 6367455"/>
                <a:gd name="connsiteX970" fmla="*/ 2327813 w 6891715"/>
                <a:gd name="connsiteY970" fmla="*/ 3706801 h 6367455"/>
                <a:gd name="connsiteX971" fmla="*/ 2332000 w 6891715"/>
                <a:gd name="connsiteY971" fmla="*/ 3711192 h 6367455"/>
                <a:gd name="connsiteX972" fmla="*/ 2322337 w 6891715"/>
                <a:gd name="connsiteY972" fmla="*/ 3713556 h 6367455"/>
                <a:gd name="connsiteX973" fmla="*/ 2315251 w 6891715"/>
                <a:gd name="connsiteY973" fmla="*/ 3722676 h 6367455"/>
                <a:gd name="connsiteX974" fmla="*/ 2309775 w 6891715"/>
                <a:gd name="connsiteY974" fmla="*/ 3715921 h 6367455"/>
                <a:gd name="connsiteX975" fmla="*/ 2362163 w 6891715"/>
                <a:gd name="connsiteY975" fmla="*/ 3689339 h 6367455"/>
                <a:gd name="connsiteX976" fmla="*/ 2358194 w 6891715"/>
                <a:gd name="connsiteY976" fmla="*/ 3694310 h 6367455"/>
                <a:gd name="connsiteX977" fmla="*/ 2338350 w 6891715"/>
                <a:gd name="connsiteY977" fmla="*/ 3700452 h 6367455"/>
                <a:gd name="connsiteX978" fmla="*/ 2351579 w 6891715"/>
                <a:gd name="connsiteY978" fmla="*/ 3693433 h 6367455"/>
                <a:gd name="connsiteX979" fmla="*/ 2392325 w 6891715"/>
                <a:gd name="connsiteY979" fmla="*/ 3682989 h 6367455"/>
                <a:gd name="connsiteX980" fmla="*/ 2388983 w 6891715"/>
                <a:gd name="connsiteY980" fmla="*/ 3687752 h 6367455"/>
                <a:gd name="connsiteX981" fmla="*/ 2373275 w 6891715"/>
                <a:gd name="connsiteY981" fmla="*/ 3685187 h 6367455"/>
                <a:gd name="connsiteX982" fmla="*/ 2415017 w 6891715"/>
                <a:gd name="connsiteY982" fmla="*/ 3681401 h 6367455"/>
                <a:gd name="connsiteX983" fmla="*/ 2422488 w 6891715"/>
                <a:gd name="connsiteY983" fmla="*/ 3682866 h 6367455"/>
                <a:gd name="connsiteX984" fmla="*/ 2406613 w 6891715"/>
                <a:gd name="connsiteY984" fmla="*/ 3684576 h 6367455"/>
                <a:gd name="connsiteX985" fmla="*/ 2985194 w 6891715"/>
                <a:gd name="connsiteY985" fmla="*/ 3619489 h 6367455"/>
                <a:gd name="connsiteX986" fmla="*/ 3001933 w 6891715"/>
                <a:gd name="connsiteY986" fmla="*/ 3643179 h 6367455"/>
                <a:gd name="connsiteX987" fmla="*/ 3012555 w 6891715"/>
                <a:gd name="connsiteY987" fmla="*/ 3653563 h 6367455"/>
                <a:gd name="connsiteX988" fmla="*/ 3031868 w 6891715"/>
                <a:gd name="connsiteY988" fmla="*/ 3655835 h 6367455"/>
                <a:gd name="connsiteX989" fmla="*/ 3043778 w 6891715"/>
                <a:gd name="connsiteY989" fmla="*/ 3654212 h 6367455"/>
                <a:gd name="connsiteX990" fmla="*/ 3041525 w 6891715"/>
                <a:gd name="connsiteY990" fmla="*/ 3658756 h 6367455"/>
                <a:gd name="connsiteX991" fmla="*/ 3047963 w 6891715"/>
                <a:gd name="connsiteY991" fmla="*/ 3678227 h 6367455"/>
                <a:gd name="connsiteX992" fmla="*/ 3036375 w 6891715"/>
                <a:gd name="connsiteY992" fmla="*/ 3670438 h 6367455"/>
                <a:gd name="connsiteX993" fmla="*/ 3022212 w 6891715"/>
                <a:gd name="connsiteY993" fmla="*/ 3667518 h 6367455"/>
                <a:gd name="connsiteX994" fmla="*/ 3011589 w 6891715"/>
                <a:gd name="connsiteY994" fmla="*/ 3675306 h 6367455"/>
                <a:gd name="connsiteX995" fmla="*/ 3000645 w 6891715"/>
                <a:gd name="connsiteY995" fmla="*/ 3667518 h 6367455"/>
                <a:gd name="connsiteX996" fmla="*/ 3000001 w 6891715"/>
                <a:gd name="connsiteY996" fmla="*/ 3667193 h 6367455"/>
                <a:gd name="connsiteX997" fmla="*/ 2997426 w 6891715"/>
                <a:gd name="connsiteY997" fmla="*/ 3665895 h 6367455"/>
                <a:gd name="connsiteX998" fmla="*/ 2995495 w 6891715"/>
                <a:gd name="connsiteY998" fmla="*/ 3663624 h 6367455"/>
                <a:gd name="connsiteX999" fmla="*/ 2994529 w 6891715"/>
                <a:gd name="connsiteY999" fmla="*/ 3662650 h 6367455"/>
                <a:gd name="connsiteX1000" fmla="*/ 2994207 w 6891715"/>
                <a:gd name="connsiteY1000" fmla="*/ 3661027 h 6367455"/>
                <a:gd name="connsiteX1001" fmla="*/ 2995173 w 6891715"/>
                <a:gd name="connsiteY1001" fmla="*/ 3651292 h 6367455"/>
                <a:gd name="connsiteX1002" fmla="*/ 2995495 w 6891715"/>
                <a:gd name="connsiteY1002" fmla="*/ 3644152 h 6367455"/>
                <a:gd name="connsiteX1003" fmla="*/ 2987770 w 6891715"/>
                <a:gd name="connsiteY1003" fmla="*/ 3639934 h 6367455"/>
                <a:gd name="connsiteX1004" fmla="*/ 2978113 w 6891715"/>
                <a:gd name="connsiteY1004" fmla="*/ 3632145 h 6367455"/>
                <a:gd name="connsiteX1005" fmla="*/ 720699 w 6891715"/>
                <a:gd name="connsiteY1005" fmla="*/ 3606789 h 6367455"/>
                <a:gd name="connsiteX1006" fmla="*/ 731812 w 6891715"/>
                <a:gd name="connsiteY1006" fmla="*/ 3609057 h 6367455"/>
                <a:gd name="connsiteX1007" fmla="*/ 730831 w 6891715"/>
                <a:gd name="connsiteY1007" fmla="*/ 3622664 h 6367455"/>
                <a:gd name="connsiteX1008" fmla="*/ 721027 w 6891715"/>
                <a:gd name="connsiteY1008" fmla="*/ 3617480 h 6367455"/>
                <a:gd name="connsiteX1009" fmla="*/ 720699 w 6891715"/>
                <a:gd name="connsiteY1009" fmla="*/ 3606789 h 6367455"/>
                <a:gd name="connsiteX1010" fmla="*/ 1246157 w 6891715"/>
                <a:gd name="connsiteY1010" fmla="*/ 3590917 h 6367455"/>
                <a:gd name="connsiteX1011" fmla="*/ 1252507 w 6891715"/>
                <a:gd name="connsiteY1011" fmla="*/ 3593139 h 6367455"/>
                <a:gd name="connsiteX1012" fmla="*/ 1244887 w 6891715"/>
                <a:gd name="connsiteY1012" fmla="*/ 3604569 h 6367455"/>
                <a:gd name="connsiteX1013" fmla="*/ 1247109 w 6891715"/>
                <a:gd name="connsiteY1013" fmla="*/ 3615999 h 6367455"/>
                <a:gd name="connsiteX1014" fmla="*/ 1242030 w 6891715"/>
                <a:gd name="connsiteY1014" fmla="*/ 3631874 h 6367455"/>
                <a:gd name="connsiteX1015" fmla="*/ 1231552 w 6891715"/>
                <a:gd name="connsiteY1015" fmla="*/ 3641399 h 6367455"/>
                <a:gd name="connsiteX1016" fmla="*/ 1216630 w 6891715"/>
                <a:gd name="connsiteY1016" fmla="*/ 3640764 h 6367455"/>
                <a:gd name="connsiteX1017" fmla="*/ 1208057 w 6891715"/>
                <a:gd name="connsiteY1017" fmla="*/ 3644892 h 6367455"/>
                <a:gd name="connsiteX1018" fmla="*/ 1208057 w 6891715"/>
                <a:gd name="connsiteY1018" fmla="*/ 3636637 h 6367455"/>
                <a:gd name="connsiteX1019" fmla="*/ 1218852 w 6891715"/>
                <a:gd name="connsiteY1019" fmla="*/ 3627112 h 6367455"/>
                <a:gd name="connsiteX1020" fmla="*/ 1229012 w 6891715"/>
                <a:gd name="connsiteY1020" fmla="*/ 3599489 h 6367455"/>
                <a:gd name="connsiteX1021" fmla="*/ 2722963 w 6891715"/>
                <a:gd name="connsiteY1021" fmla="*/ 3559164 h 6367455"/>
                <a:gd name="connsiteX1022" fmla="*/ 2736813 w 6891715"/>
                <a:gd name="connsiteY1022" fmla="*/ 3571070 h 6367455"/>
                <a:gd name="connsiteX1023" fmla="*/ 2734558 w 6891715"/>
                <a:gd name="connsiteY1023" fmla="*/ 3579759 h 6367455"/>
                <a:gd name="connsiteX1024" fmla="*/ 2724251 w 6891715"/>
                <a:gd name="connsiteY1024" fmla="*/ 3582977 h 6367455"/>
                <a:gd name="connsiteX1025" fmla="*/ 2714588 w 6891715"/>
                <a:gd name="connsiteY1025" fmla="*/ 3577506 h 6367455"/>
                <a:gd name="connsiteX1026" fmla="*/ 2715232 w 6891715"/>
                <a:gd name="connsiteY1026" fmla="*/ 3560773 h 6367455"/>
                <a:gd name="connsiteX1027" fmla="*/ 2492338 w 6891715"/>
                <a:gd name="connsiteY1027" fmla="*/ 3549639 h 6367455"/>
                <a:gd name="connsiteX1028" fmla="*/ 2485435 w 6891715"/>
                <a:gd name="connsiteY1028" fmla="*/ 3560752 h 6367455"/>
                <a:gd name="connsiteX1029" fmla="*/ 2484400 w 6891715"/>
                <a:gd name="connsiteY1029" fmla="*/ 3551741 h 6367455"/>
                <a:gd name="connsiteX1030" fmla="*/ 2463763 w 6891715"/>
                <a:gd name="connsiteY1030" fmla="*/ 3543289 h 6367455"/>
                <a:gd name="connsiteX1031" fmla="*/ 2473288 w 6891715"/>
                <a:gd name="connsiteY1031" fmla="*/ 3549484 h 6367455"/>
                <a:gd name="connsiteX1032" fmla="*/ 2469760 w 6891715"/>
                <a:gd name="connsiteY1032" fmla="*/ 3555989 h 6367455"/>
                <a:gd name="connsiteX1033" fmla="*/ 2922455 w 6891715"/>
                <a:gd name="connsiteY1033" fmla="*/ 3533764 h 6367455"/>
                <a:gd name="connsiteX1034" fmla="*/ 2937199 w 6891715"/>
                <a:gd name="connsiteY1034" fmla="*/ 3536647 h 6367455"/>
                <a:gd name="connsiteX1035" fmla="*/ 2937199 w 6891715"/>
                <a:gd name="connsiteY1035" fmla="*/ 3548500 h 6367455"/>
                <a:gd name="connsiteX1036" fmla="*/ 2943473 w 6891715"/>
                <a:gd name="connsiteY1036" fmla="*/ 3553946 h 6367455"/>
                <a:gd name="connsiteX1037" fmla="*/ 2956021 w 6891715"/>
                <a:gd name="connsiteY1037" fmla="*/ 3552665 h 6367455"/>
                <a:gd name="connsiteX1038" fmla="*/ 2961354 w 6891715"/>
                <a:gd name="connsiteY1038" fmla="*/ 3560033 h 6367455"/>
                <a:gd name="connsiteX1039" fmla="*/ 2959158 w 6891715"/>
                <a:gd name="connsiteY1039" fmla="*/ 3566440 h 6367455"/>
                <a:gd name="connsiteX1040" fmla="*/ 2953825 w 6891715"/>
                <a:gd name="connsiteY1040" fmla="*/ 3573808 h 6367455"/>
                <a:gd name="connsiteX1041" fmla="*/ 2960099 w 6891715"/>
                <a:gd name="connsiteY1041" fmla="*/ 3577011 h 6367455"/>
                <a:gd name="connsiteX1042" fmla="*/ 2967001 w 6891715"/>
                <a:gd name="connsiteY1042" fmla="*/ 3589825 h 6367455"/>
                <a:gd name="connsiteX1043" fmla="*/ 2960727 w 6891715"/>
                <a:gd name="connsiteY1043" fmla="*/ 3595271 h 6367455"/>
                <a:gd name="connsiteX1044" fmla="*/ 2952257 w 6891715"/>
                <a:gd name="connsiteY1044" fmla="*/ 3591106 h 6367455"/>
                <a:gd name="connsiteX1045" fmla="*/ 2943787 w 6891715"/>
                <a:gd name="connsiteY1045" fmla="*/ 3589825 h 6367455"/>
                <a:gd name="connsiteX1046" fmla="*/ 2939709 w 6891715"/>
                <a:gd name="connsiteY1046" fmla="*/ 3595591 h 6367455"/>
                <a:gd name="connsiteX1047" fmla="*/ 2936572 w 6891715"/>
                <a:gd name="connsiteY1047" fmla="*/ 3600397 h 6367455"/>
                <a:gd name="connsiteX1048" fmla="*/ 2933435 w 6891715"/>
                <a:gd name="connsiteY1048" fmla="*/ 3603920 h 6367455"/>
                <a:gd name="connsiteX1049" fmla="*/ 2932180 w 6891715"/>
                <a:gd name="connsiteY1049" fmla="*/ 3604882 h 6367455"/>
                <a:gd name="connsiteX1050" fmla="*/ 2931239 w 6891715"/>
                <a:gd name="connsiteY1050" fmla="*/ 3605202 h 6367455"/>
                <a:gd name="connsiteX1051" fmla="*/ 2930612 w 6891715"/>
                <a:gd name="connsiteY1051" fmla="*/ 3605202 h 6367455"/>
                <a:gd name="connsiteX1052" fmla="*/ 2929357 w 6891715"/>
                <a:gd name="connsiteY1052" fmla="*/ 3605202 h 6367455"/>
                <a:gd name="connsiteX1053" fmla="*/ 2928416 w 6891715"/>
                <a:gd name="connsiteY1053" fmla="*/ 3604561 h 6367455"/>
                <a:gd name="connsiteX1054" fmla="*/ 2928102 w 6891715"/>
                <a:gd name="connsiteY1054" fmla="*/ 3603920 h 6367455"/>
                <a:gd name="connsiteX1055" fmla="*/ 2914613 w 6891715"/>
                <a:gd name="connsiteY1055" fmla="*/ 3592388 h 6367455"/>
                <a:gd name="connsiteX1056" fmla="*/ 2918691 w 6891715"/>
                <a:gd name="connsiteY1056" fmla="*/ 3582777 h 6367455"/>
                <a:gd name="connsiteX1057" fmla="*/ 2924024 w 6891715"/>
                <a:gd name="connsiteY1057" fmla="*/ 3576370 h 6367455"/>
                <a:gd name="connsiteX1058" fmla="*/ 2919318 w 6891715"/>
                <a:gd name="connsiteY1058" fmla="*/ 3566760 h 6367455"/>
                <a:gd name="connsiteX1059" fmla="*/ 2925592 w 6891715"/>
                <a:gd name="connsiteY1059" fmla="*/ 3562595 h 6367455"/>
                <a:gd name="connsiteX1060" fmla="*/ 2936258 w 6891715"/>
                <a:gd name="connsiteY1060" fmla="*/ 3572206 h 6367455"/>
                <a:gd name="connsiteX1061" fmla="*/ 2945669 w 6891715"/>
                <a:gd name="connsiteY1061" fmla="*/ 3569002 h 6367455"/>
                <a:gd name="connsiteX1062" fmla="*/ 2946610 w 6891715"/>
                <a:gd name="connsiteY1062" fmla="*/ 3561314 h 6367455"/>
                <a:gd name="connsiteX1063" fmla="*/ 2931866 w 6891715"/>
                <a:gd name="connsiteY1063" fmla="*/ 3551703 h 6367455"/>
                <a:gd name="connsiteX1064" fmla="*/ 2918377 w 6891715"/>
                <a:gd name="connsiteY1064" fmla="*/ 3550102 h 6367455"/>
                <a:gd name="connsiteX1065" fmla="*/ 2917122 w 6891715"/>
                <a:gd name="connsiteY1065" fmla="*/ 3541452 h 6367455"/>
                <a:gd name="connsiteX1066" fmla="*/ 2474421 w 6891715"/>
                <a:gd name="connsiteY1066" fmla="*/ 3527414 h 6367455"/>
                <a:gd name="connsiteX1067" fmla="*/ 2483607 w 6891715"/>
                <a:gd name="connsiteY1067" fmla="*/ 3527414 h 6367455"/>
                <a:gd name="connsiteX1068" fmla="*/ 2485988 w 6891715"/>
                <a:gd name="connsiteY1068" fmla="*/ 3538409 h 6367455"/>
                <a:gd name="connsiteX1069" fmla="*/ 2479524 w 6891715"/>
                <a:gd name="connsiteY1069" fmla="*/ 3544877 h 6367455"/>
                <a:gd name="connsiteX1070" fmla="*/ 2471700 w 6891715"/>
                <a:gd name="connsiteY1070" fmla="*/ 3536145 h 6367455"/>
                <a:gd name="connsiteX1071" fmla="*/ 2643150 w 6891715"/>
                <a:gd name="connsiteY1071" fmla="*/ 3494076 h 6367455"/>
                <a:gd name="connsiteX1072" fmla="*/ 2665375 w 6891715"/>
                <a:gd name="connsiteY1072" fmla="*/ 3502206 h 6367455"/>
                <a:gd name="connsiteX1073" fmla="*/ 2662200 w 6891715"/>
                <a:gd name="connsiteY1073" fmla="*/ 3514714 h 6367455"/>
                <a:gd name="connsiteX1074" fmla="*/ 2649500 w 6891715"/>
                <a:gd name="connsiteY1074" fmla="*/ 3510649 h 6367455"/>
                <a:gd name="connsiteX1075" fmla="*/ 2724430 w 6891715"/>
                <a:gd name="connsiteY1075" fmla="*/ 3492489 h 6367455"/>
                <a:gd name="connsiteX1076" fmla="*/ 2735543 w 6891715"/>
                <a:gd name="connsiteY1076" fmla="*/ 3498204 h 6367455"/>
                <a:gd name="connsiteX1077" fmla="*/ 2744115 w 6891715"/>
                <a:gd name="connsiteY1077" fmla="*/ 3502331 h 6367455"/>
                <a:gd name="connsiteX1078" fmla="*/ 2748878 w 6891715"/>
                <a:gd name="connsiteY1078" fmla="*/ 3504871 h 6367455"/>
                <a:gd name="connsiteX1079" fmla="*/ 2751100 w 6891715"/>
                <a:gd name="connsiteY1079" fmla="*/ 3505189 h 6367455"/>
                <a:gd name="connsiteX1080" fmla="*/ 2753958 w 6891715"/>
                <a:gd name="connsiteY1080" fmla="*/ 3505189 h 6367455"/>
                <a:gd name="connsiteX1081" fmla="*/ 2761260 w 6891715"/>
                <a:gd name="connsiteY1081" fmla="*/ 3505189 h 6367455"/>
                <a:gd name="connsiteX1082" fmla="*/ 2768880 w 6891715"/>
                <a:gd name="connsiteY1082" fmla="*/ 3505506 h 6367455"/>
                <a:gd name="connsiteX1083" fmla="*/ 2771738 w 6891715"/>
                <a:gd name="connsiteY1083" fmla="*/ 3505824 h 6367455"/>
                <a:gd name="connsiteX1084" fmla="*/ 2773325 w 6891715"/>
                <a:gd name="connsiteY1084" fmla="*/ 3506776 h 6367455"/>
                <a:gd name="connsiteX1085" fmla="*/ 2774595 w 6891715"/>
                <a:gd name="connsiteY1085" fmla="*/ 3508046 h 6367455"/>
                <a:gd name="connsiteX1086" fmla="*/ 2775548 w 6891715"/>
                <a:gd name="connsiteY1086" fmla="*/ 3510269 h 6367455"/>
                <a:gd name="connsiteX1087" fmla="*/ 2776183 w 6891715"/>
                <a:gd name="connsiteY1087" fmla="*/ 3512809 h 6367455"/>
                <a:gd name="connsiteX1088" fmla="*/ 2776818 w 6891715"/>
                <a:gd name="connsiteY1088" fmla="*/ 3515349 h 6367455"/>
                <a:gd name="connsiteX1089" fmla="*/ 2777770 w 6891715"/>
                <a:gd name="connsiteY1089" fmla="*/ 3520429 h 6367455"/>
                <a:gd name="connsiteX1090" fmla="*/ 2778088 w 6891715"/>
                <a:gd name="connsiteY1090" fmla="*/ 3522651 h 6367455"/>
                <a:gd name="connsiteX1091" fmla="*/ 2784438 w 6891715"/>
                <a:gd name="connsiteY1091" fmla="*/ 3536939 h 6367455"/>
                <a:gd name="connsiteX1092" fmla="*/ 2762213 w 6891715"/>
                <a:gd name="connsiteY1092" fmla="*/ 3536304 h 6367455"/>
                <a:gd name="connsiteX1093" fmla="*/ 2744115 w 6891715"/>
                <a:gd name="connsiteY1093" fmla="*/ 3536304 h 6367455"/>
                <a:gd name="connsiteX1094" fmla="*/ 2737765 w 6891715"/>
                <a:gd name="connsiteY1094" fmla="*/ 3529319 h 6367455"/>
                <a:gd name="connsiteX1095" fmla="*/ 2713317 w 6891715"/>
                <a:gd name="connsiteY1095" fmla="*/ 3520746 h 6367455"/>
                <a:gd name="connsiteX1096" fmla="*/ 2713317 w 6891715"/>
                <a:gd name="connsiteY1096" fmla="*/ 3513761 h 6367455"/>
                <a:gd name="connsiteX1097" fmla="*/ 2728240 w 6891715"/>
                <a:gd name="connsiteY1097" fmla="*/ 3512174 h 6367455"/>
                <a:gd name="connsiteX1098" fmla="*/ 2713317 w 6891715"/>
                <a:gd name="connsiteY1098" fmla="*/ 3502014 h 6367455"/>
                <a:gd name="connsiteX1099" fmla="*/ 2713000 w 6891715"/>
                <a:gd name="connsiteY1099" fmla="*/ 3495664 h 6367455"/>
                <a:gd name="connsiteX1100" fmla="*/ 2782388 w 6891715"/>
                <a:gd name="connsiteY1100" fmla="*/ 3486139 h 6367455"/>
                <a:gd name="connsiteX1101" fmla="*/ 2791163 w 6891715"/>
                <a:gd name="connsiteY1101" fmla="*/ 3498169 h 6367455"/>
                <a:gd name="connsiteX1102" fmla="*/ 2801888 w 6891715"/>
                <a:gd name="connsiteY1102" fmla="*/ 3491666 h 6367455"/>
                <a:gd name="connsiteX1103" fmla="*/ 2816188 w 6891715"/>
                <a:gd name="connsiteY1103" fmla="*/ 3506623 h 6367455"/>
                <a:gd name="connsiteX1104" fmla="*/ 2806113 w 6891715"/>
                <a:gd name="connsiteY1104" fmla="*/ 3520605 h 6367455"/>
                <a:gd name="connsiteX1105" fmla="*/ 2798963 w 6891715"/>
                <a:gd name="connsiteY1105" fmla="*/ 3530359 h 6367455"/>
                <a:gd name="connsiteX1106" fmla="*/ 2791488 w 6891715"/>
                <a:gd name="connsiteY1106" fmla="*/ 3540114 h 6367455"/>
                <a:gd name="connsiteX1107" fmla="*/ 2784663 w 6891715"/>
                <a:gd name="connsiteY1107" fmla="*/ 3519955 h 6367455"/>
                <a:gd name="connsiteX1108" fmla="*/ 2787913 w 6891715"/>
                <a:gd name="connsiteY1108" fmla="*/ 3512151 h 6367455"/>
                <a:gd name="connsiteX1109" fmla="*/ 2774913 w 6891715"/>
                <a:gd name="connsiteY1109" fmla="*/ 3487765 h 6367455"/>
                <a:gd name="connsiteX1110" fmla="*/ 2829351 w 6891715"/>
                <a:gd name="connsiteY1110" fmla="*/ 3475026 h 6367455"/>
                <a:gd name="connsiteX1111" fmla="*/ 2856571 w 6891715"/>
                <a:gd name="connsiteY1111" fmla="*/ 3483401 h 6367455"/>
                <a:gd name="connsiteX1112" fmla="*/ 2860638 w 6891715"/>
                <a:gd name="connsiteY1112" fmla="*/ 3490226 h 6367455"/>
                <a:gd name="connsiteX1113" fmla="*/ 2848123 w 6891715"/>
                <a:gd name="connsiteY1113" fmla="*/ 3488675 h 6367455"/>
                <a:gd name="connsiteX1114" fmla="*/ 2837798 w 6891715"/>
                <a:gd name="connsiteY1114" fmla="*/ 3492708 h 6367455"/>
                <a:gd name="connsiteX1115" fmla="*/ 2828725 w 6891715"/>
                <a:gd name="connsiteY1115" fmla="*/ 3502014 h 6367455"/>
                <a:gd name="connsiteX1116" fmla="*/ 2817775 w 6891715"/>
                <a:gd name="connsiteY1116" fmla="*/ 3492708 h 6367455"/>
                <a:gd name="connsiteX1117" fmla="*/ 2834670 w 6891715"/>
                <a:gd name="connsiteY1117" fmla="*/ 3485573 h 6367455"/>
                <a:gd name="connsiteX1118" fmla="*/ 2682838 w 6891715"/>
                <a:gd name="connsiteY1118" fmla="*/ 3473439 h 6367455"/>
                <a:gd name="connsiteX1119" fmla="*/ 2673630 w 6891715"/>
                <a:gd name="connsiteY1119" fmla="*/ 3492489 h 6367455"/>
                <a:gd name="connsiteX1120" fmla="*/ 2670138 w 6891715"/>
                <a:gd name="connsiteY1120" fmla="*/ 3482964 h 6367455"/>
                <a:gd name="connsiteX1121" fmla="*/ 2591080 w 6891715"/>
                <a:gd name="connsiteY1121" fmla="*/ 3467089 h 6367455"/>
                <a:gd name="connsiteX1122" fmla="*/ 2613622 w 6891715"/>
                <a:gd name="connsiteY1122" fmla="*/ 3486353 h 6367455"/>
                <a:gd name="connsiteX1123" fmla="*/ 2614575 w 6891715"/>
                <a:gd name="connsiteY1123" fmla="*/ 3495822 h 6367455"/>
                <a:gd name="connsiteX1124" fmla="*/ 2607590 w 6891715"/>
                <a:gd name="connsiteY1124" fmla="*/ 3513127 h 6367455"/>
                <a:gd name="connsiteX1125" fmla="*/ 2592667 w 6891715"/>
                <a:gd name="connsiteY1125" fmla="*/ 3501699 h 6367455"/>
                <a:gd name="connsiteX1126" fmla="*/ 2593302 w 6891715"/>
                <a:gd name="connsiteY1126" fmla="*/ 3495169 h 6367455"/>
                <a:gd name="connsiteX1127" fmla="*/ 2589175 w 6891715"/>
                <a:gd name="connsiteY1127" fmla="*/ 3480802 h 6367455"/>
                <a:gd name="connsiteX1128" fmla="*/ 2594255 w 6891715"/>
                <a:gd name="connsiteY1128" fmla="*/ 3479823 h 6367455"/>
                <a:gd name="connsiteX1129" fmla="*/ 2706015 w 6891715"/>
                <a:gd name="connsiteY1129" fmla="*/ 3457564 h 6367455"/>
                <a:gd name="connsiteX1130" fmla="*/ 2706650 w 6891715"/>
                <a:gd name="connsiteY1130" fmla="*/ 3471153 h 6367455"/>
                <a:gd name="connsiteX1131" fmla="*/ 2699030 w 6891715"/>
                <a:gd name="connsiteY1131" fmla="*/ 3490747 h 6367455"/>
                <a:gd name="connsiteX1132" fmla="*/ 2687917 w 6891715"/>
                <a:gd name="connsiteY1132" fmla="*/ 3516346 h 6367455"/>
                <a:gd name="connsiteX1133" fmla="*/ 2680297 w 6891715"/>
                <a:gd name="connsiteY1133" fmla="*/ 3525827 h 6367455"/>
                <a:gd name="connsiteX1134" fmla="*/ 2678075 w 6891715"/>
                <a:gd name="connsiteY1134" fmla="*/ 3512237 h 6367455"/>
                <a:gd name="connsiteX1135" fmla="*/ 2680297 w 6891715"/>
                <a:gd name="connsiteY1135" fmla="*/ 3496436 h 6367455"/>
                <a:gd name="connsiteX1136" fmla="*/ 2688552 w 6891715"/>
                <a:gd name="connsiteY1136" fmla="*/ 3480634 h 6367455"/>
                <a:gd name="connsiteX1137" fmla="*/ 2475289 w 6891715"/>
                <a:gd name="connsiteY1137" fmla="*/ 3449626 h 6367455"/>
                <a:gd name="connsiteX1138" fmla="*/ 2478050 w 6891715"/>
                <a:gd name="connsiteY1138" fmla="*/ 3458932 h 6367455"/>
                <a:gd name="connsiteX1139" fmla="*/ 2477222 w 6891715"/>
                <a:gd name="connsiteY1139" fmla="*/ 3468238 h 6367455"/>
                <a:gd name="connsiteX1140" fmla="*/ 2471700 w 6891715"/>
                <a:gd name="connsiteY1140" fmla="*/ 3476614 h 6367455"/>
                <a:gd name="connsiteX1141" fmla="*/ 2471700 w 6891715"/>
                <a:gd name="connsiteY1141" fmla="*/ 3466377 h 6367455"/>
                <a:gd name="connsiteX1142" fmla="*/ 967714 w 6891715"/>
                <a:gd name="connsiteY1142" fmla="*/ 3435339 h 6367455"/>
                <a:gd name="connsiteX1143" fmla="*/ 989940 w 6891715"/>
                <a:gd name="connsiteY1143" fmla="*/ 3455054 h 6367455"/>
                <a:gd name="connsiteX1144" fmla="*/ 985812 w 6891715"/>
                <a:gd name="connsiteY1144" fmla="*/ 3462368 h 6367455"/>
                <a:gd name="connsiteX1145" fmla="*/ 968032 w 6891715"/>
                <a:gd name="connsiteY1145" fmla="*/ 3473180 h 6367455"/>
                <a:gd name="connsiteX1146" fmla="*/ 962634 w 6891715"/>
                <a:gd name="connsiteY1146" fmla="*/ 3489079 h 6367455"/>
                <a:gd name="connsiteX1147" fmla="*/ 967080 w 6891715"/>
                <a:gd name="connsiteY1147" fmla="*/ 3491305 h 6367455"/>
                <a:gd name="connsiteX1148" fmla="*/ 958824 w 6891715"/>
                <a:gd name="connsiteY1148" fmla="*/ 3496075 h 6367455"/>
                <a:gd name="connsiteX1149" fmla="*/ 959459 w 6891715"/>
                <a:gd name="connsiteY1149" fmla="*/ 3513883 h 6367455"/>
                <a:gd name="connsiteX1150" fmla="*/ 958921 w 6891715"/>
                <a:gd name="connsiteY1150" fmla="*/ 3514329 h 6367455"/>
                <a:gd name="connsiteX1151" fmla="*/ 960134 w 6891715"/>
                <a:gd name="connsiteY1151" fmla="*/ 3514827 h 6367455"/>
                <a:gd name="connsiteX1152" fmla="*/ 960018 w 6891715"/>
                <a:gd name="connsiteY1152" fmla="*/ 3496616 h 6367455"/>
                <a:gd name="connsiteX1153" fmla="*/ 968262 w 6891715"/>
                <a:gd name="connsiteY1153" fmla="*/ 3491854 h 6367455"/>
                <a:gd name="connsiteX1154" fmla="*/ 983166 w 6891715"/>
                <a:gd name="connsiteY1154" fmla="*/ 3482329 h 6367455"/>
                <a:gd name="connsiteX1155" fmla="*/ 991410 w 6891715"/>
                <a:gd name="connsiteY1155" fmla="*/ 3468359 h 6367455"/>
                <a:gd name="connsiteX1156" fmla="*/ 995838 w 6891715"/>
                <a:gd name="connsiteY1156" fmla="*/ 3472804 h 6367455"/>
                <a:gd name="connsiteX1157" fmla="*/ 1009154 w 6891715"/>
                <a:gd name="connsiteY1157" fmla="*/ 3465819 h 6367455"/>
                <a:gd name="connsiteX1158" fmla="*/ 1019621 w 6891715"/>
                <a:gd name="connsiteY1158" fmla="*/ 3457564 h 6367455"/>
                <a:gd name="connsiteX1159" fmla="*/ 1064328 w 6891715"/>
                <a:gd name="connsiteY1159" fmla="*/ 3458199 h 6367455"/>
                <a:gd name="connsiteX1160" fmla="*/ 1077011 w 6891715"/>
                <a:gd name="connsiteY1160" fmla="*/ 3466771 h 6367455"/>
                <a:gd name="connsiteX1161" fmla="*/ 1089060 w 6891715"/>
                <a:gd name="connsiteY1161" fmla="*/ 3499156 h 6367455"/>
                <a:gd name="connsiteX1162" fmla="*/ 1101744 w 6891715"/>
                <a:gd name="connsiteY1162" fmla="*/ 3523287 h 6367455"/>
                <a:gd name="connsiteX1163" fmla="*/ 1111257 w 6891715"/>
                <a:gd name="connsiteY1163" fmla="*/ 3532494 h 6367455"/>
                <a:gd name="connsiteX1164" fmla="*/ 1110306 w 6891715"/>
                <a:gd name="connsiteY1164" fmla="*/ 3537892 h 6367455"/>
                <a:gd name="connsiteX1165" fmla="*/ 1099842 w 6891715"/>
                <a:gd name="connsiteY1165" fmla="*/ 3546147 h 6367455"/>
                <a:gd name="connsiteX1166" fmla="*/ 1088427 w 6891715"/>
                <a:gd name="connsiteY1166" fmla="*/ 3560434 h 6367455"/>
                <a:gd name="connsiteX1167" fmla="*/ 1092549 w 6891715"/>
                <a:gd name="connsiteY1167" fmla="*/ 3570594 h 6367455"/>
                <a:gd name="connsiteX1168" fmla="*/ 1097939 w 6891715"/>
                <a:gd name="connsiteY1168" fmla="*/ 3561069 h 6367455"/>
                <a:gd name="connsiteX1169" fmla="*/ 1113794 w 6891715"/>
                <a:gd name="connsiteY1169" fmla="*/ 3549322 h 6367455"/>
                <a:gd name="connsiteX1170" fmla="*/ 1125526 w 6891715"/>
                <a:gd name="connsiteY1170" fmla="*/ 3549322 h 6367455"/>
                <a:gd name="connsiteX1171" fmla="*/ 1138210 w 6891715"/>
                <a:gd name="connsiteY1171" fmla="*/ 3559799 h 6367455"/>
                <a:gd name="connsiteX1172" fmla="*/ 1135990 w 6891715"/>
                <a:gd name="connsiteY1172" fmla="*/ 3569324 h 6367455"/>
                <a:gd name="connsiteX1173" fmla="*/ 1141381 w 6891715"/>
                <a:gd name="connsiteY1173" fmla="*/ 3587422 h 6367455"/>
                <a:gd name="connsiteX1174" fmla="*/ 1135356 w 6891715"/>
                <a:gd name="connsiteY1174" fmla="*/ 3594724 h 6367455"/>
                <a:gd name="connsiteX1175" fmla="*/ 1125843 w 6891715"/>
                <a:gd name="connsiteY1175" fmla="*/ 3590597 h 6367455"/>
                <a:gd name="connsiteX1176" fmla="*/ 1123306 w 6891715"/>
                <a:gd name="connsiteY1176" fmla="*/ 3571229 h 6367455"/>
                <a:gd name="connsiteX1177" fmla="*/ 1117916 w 6891715"/>
                <a:gd name="connsiteY1177" fmla="*/ 3574404 h 6367455"/>
                <a:gd name="connsiteX1178" fmla="*/ 1120453 w 6891715"/>
                <a:gd name="connsiteY1178" fmla="*/ 3597899 h 6367455"/>
                <a:gd name="connsiteX1179" fmla="*/ 1129014 w 6891715"/>
                <a:gd name="connsiteY1179" fmla="*/ 3601074 h 6367455"/>
                <a:gd name="connsiteX1180" fmla="*/ 1126794 w 6891715"/>
                <a:gd name="connsiteY1180" fmla="*/ 3611234 h 6367455"/>
                <a:gd name="connsiteX1181" fmla="*/ 1120453 w 6891715"/>
                <a:gd name="connsiteY1181" fmla="*/ 3622029 h 6367455"/>
                <a:gd name="connsiteX1182" fmla="*/ 1102696 w 6891715"/>
                <a:gd name="connsiteY1182" fmla="*/ 3624569 h 6367455"/>
                <a:gd name="connsiteX1183" fmla="*/ 1099525 w 6891715"/>
                <a:gd name="connsiteY1183" fmla="*/ 3629649 h 6367455"/>
                <a:gd name="connsiteX1184" fmla="*/ 1099525 w 6891715"/>
                <a:gd name="connsiteY1184" fmla="*/ 3643619 h 6367455"/>
                <a:gd name="connsiteX1185" fmla="*/ 1098252 w 6891715"/>
                <a:gd name="connsiteY1185" fmla="*/ 3643570 h 6367455"/>
                <a:gd name="connsiteX1186" fmla="*/ 1091214 w 6891715"/>
                <a:gd name="connsiteY1186" fmla="*/ 3650619 h 6367455"/>
                <a:gd name="connsiteX1187" fmla="*/ 1084229 w 6891715"/>
                <a:gd name="connsiteY1187" fmla="*/ 3656978 h 6367455"/>
                <a:gd name="connsiteX1188" fmla="*/ 1075656 w 6891715"/>
                <a:gd name="connsiteY1188" fmla="*/ 3662384 h 6367455"/>
                <a:gd name="connsiteX1189" fmla="*/ 1075339 w 6891715"/>
                <a:gd name="connsiteY1189" fmla="*/ 3663020 h 6367455"/>
                <a:gd name="connsiteX1190" fmla="*/ 1075022 w 6891715"/>
                <a:gd name="connsiteY1190" fmla="*/ 3663338 h 6367455"/>
                <a:gd name="connsiteX1191" fmla="*/ 1074069 w 6891715"/>
                <a:gd name="connsiteY1191" fmla="*/ 3663974 h 6367455"/>
                <a:gd name="connsiteX1192" fmla="*/ 1073116 w 6891715"/>
                <a:gd name="connsiteY1192" fmla="*/ 3664928 h 6367455"/>
                <a:gd name="connsiteX1193" fmla="*/ 1071846 w 6891715"/>
                <a:gd name="connsiteY1193" fmla="*/ 3664928 h 6367455"/>
                <a:gd name="connsiteX1194" fmla="*/ 1069624 w 6891715"/>
                <a:gd name="connsiteY1194" fmla="*/ 3664928 h 6367455"/>
                <a:gd name="connsiteX1195" fmla="*/ 1067084 w 6891715"/>
                <a:gd name="connsiteY1195" fmla="*/ 3664610 h 6367455"/>
                <a:gd name="connsiteX1196" fmla="*/ 1062322 w 6891715"/>
                <a:gd name="connsiteY1196" fmla="*/ 3663020 h 6367455"/>
                <a:gd name="connsiteX1197" fmla="*/ 1058829 w 6891715"/>
                <a:gd name="connsiteY1197" fmla="*/ 3661748 h 6367455"/>
                <a:gd name="connsiteX1198" fmla="*/ 1056608 w 6891715"/>
                <a:gd name="connsiteY1198" fmla="*/ 3660158 h 6367455"/>
                <a:gd name="connsiteX1199" fmla="*/ 1053430 w 6891715"/>
                <a:gd name="connsiteY1199" fmla="*/ 3671924 h 6367455"/>
                <a:gd name="connsiteX1200" fmla="*/ 1058829 w 6891715"/>
                <a:gd name="connsiteY1200" fmla="*/ 3705631 h 6367455"/>
                <a:gd name="connsiteX1201" fmla="*/ 1075339 w 6891715"/>
                <a:gd name="connsiteY1201" fmla="*/ 3726618 h 6367455"/>
                <a:gd name="connsiteX1202" fmla="*/ 1065813 w 6891715"/>
                <a:gd name="connsiteY1202" fmla="*/ 3745698 h 6367455"/>
                <a:gd name="connsiteX1203" fmla="*/ 1071211 w 6891715"/>
                <a:gd name="connsiteY1203" fmla="*/ 3771137 h 6367455"/>
                <a:gd name="connsiteX1204" fmla="*/ 1085499 w 6891715"/>
                <a:gd name="connsiteY1204" fmla="*/ 3832191 h 6367455"/>
                <a:gd name="connsiteX1205" fmla="*/ 1076291 w 6891715"/>
                <a:gd name="connsiteY1205" fmla="*/ 3856359 h 6367455"/>
                <a:gd name="connsiteX1206" fmla="*/ 1058512 w 6891715"/>
                <a:gd name="connsiteY1206" fmla="*/ 3904057 h 6367455"/>
                <a:gd name="connsiteX1207" fmla="*/ 1054703 w 6891715"/>
                <a:gd name="connsiteY1207" fmla="*/ 3919957 h 6367455"/>
                <a:gd name="connsiteX1208" fmla="*/ 1045176 w 6891715"/>
                <a:gd name="connsiteY1208" fmla="*/ 3919957 h 6367455"/>
                <a:gd name="connsiteX1209" fmla="*/ 1047398 w 6891715"/>
                <a:gd name="connsiteY1209" fmla="*/ 3927271 h 6367455"/>
                <a:gd name="connsiteX1210" fmla="*/ 1061051 w 6891715"/>
                <a:gd name="connsiteY1210" fmla="*/ 3946032 h 6367455"/>
                <a:gd name="connsiteX1211" fmla="*/ 1047398 w 6891715"/>
                <a:gd name="connsiteY1211" fmla="*/ 3948576 h 6367455"/>
                <a:gd name="connsiteX1212" fmla="*/ 1026443 w 6891715"/>
                <a:gd name="connsiteY1212" fmla="*/ 3943170 h 6367455"/>
                <a:gd name="connsiteX1213" fmla="*/ 1005171 w 6891715"/>
                <a:gd name="connsiteY1213" fmla="*/ 3951120 h 6367455"/>
                <a:gd name="connsiteX1214" fmla="*/ 1001043 w 6891715"/>
                <a:gd name="connsiteY1214" fmla="*/ 3935220 h 6367455"/>
                <a:gd name="connsiteX1215" fmla="*/ 993433 w 6891715"/>
                <a:gd name="connsiteY1215" fmla="*/ 3940308 h 6367455"/>
                <a:gd name="connsiteX1216" fmla="*/ 987082 w 6891715"/>
                <a:gd name="connsiteY1216" fmla="*/ 3954300 h 6367455"/>
                <a:gd name="connsiteX1217" fmla="*/ 955649 w 6891715"/>
                <a:gd name="connsiteY1217" fmla="*/ 3964157 h 6367455"/>
                <a:gd name="connsiteX1218" fmla="*/ 934376 w 6891715"/>
                <a:gd name="connsiteY1218" fmla="*/ 3975923 h 6367455"/>
                <a:gd name="connsiteX1219" fmla="*/ 925169 w 6891715"/>
                <a:gd name="connsiteY1219" fmla="*/ 3988643 h 6367455"/>
                <a:gd name="connsiteX1220" fmla="*/ 913738 w 6891715"/>
                <a:gd name="connsiteY1220" fmla="*/ 3985463 h 6367455"/>
                <a:gd name="connsiteX1221" fmla="*/ 907071 w 6891715"/>
                <a:gd name="connsiteY1221" fmla="*/ 3998182 h 6367455"/>
                <a:gd name="connsiteX1222" fmla="*/ 893418 w 6891715"/>
                <a:gd name="connsiteY1222" fmla="*/ 4000726 h 6367455"/>
                <a:gd name="connsiteX1223" fmla="*/ 882940 w 6891715"/>
                <a:gd name="connsiteY1223" fmla="*/ 4010266 h 6367455"/>
                <a:gd name="connsiteX1224" fmla="*/ 873098 w 6891715"/>
                <a:gd name="connsiteY1224" fmla="*/ 4001680 h 6367455"/>
                <a:gd name="connsiteX1225" fmla="*/ 877543 w 6891715"/>
                <a:gd name="connsiteY1225" fmla="*/ 3986735 h 6367455"/>
                <a:gd name="connsiteX1226" fmla="*/ 869922 w 6891715"/>
                <a:gd name="connsiteY1226" fmla="*/ 3993095 h 6367455"/>
                <a:gd name="connsiteX1227" fmla="*/ 862620 w 6891715"/>
                <a:gd name="connsiteY1227" fmla="*/ 3992459 h 6367455"/>
                <a:gd name="connsiteX1228" fmla="*/ 859762 w 6891715"/>
                <a:gd name="connsiteY1228" fmla="*/ 4004224 h 6367455"/>
                <a:gd name="connsiteX1229" fmla="*/ 865795 w 6891715"/>
                <a:gd name="connsiteY1229" fmla="*/ 4004860 h 6367455"/>
                <a:gd name="connsiteX1230" fmla="*/ 864208 w 6891715"/>
                <a:gd name="connsiteY1230" fmla="*/ 4013446 h 6367455"/>
                <a:gd name="connsiteX1231" fmla="*/ 867382 w 6891715"/>
                <a:gd name="connsiteY1231" fmla="*/ 4022986 h 6367455"/>
                <a:gd name="connsiteX1232" fmla="*/ 849285 w 6891715"/>
                <a:gd name="connsiteY1232" fmla="*/ 4022032 h 6367455"/>
                <a:gd name="connsiteX1233" fmla="*/ 843888 w 6891715"/>
                <a:gd name="connsiteY1233" fmla="*/ 4031571 h 6367455"/>
                <a:gd name="connsiteX1234" fmla="*/ 832140 w 6891715"/>
                <a:gd name="connsiteY1234" fmla="*/ 4031889 h 6367455"/>
                <a:gd name="connsiteX1235" fmla="*/ 825155 w 6891715"/>
                <a:gd name="connsiteY1235" fmla="*/ 4042383 h 6367455"/>
                <a:gd name="connsiteX1236" fmla="*/ 813407 w 6891715"/>
                <a:gd name="connsiteY1236" fmla="*/ 4045563 h 6367455"/>
                <a:gd name="connsiteX1237" fmla="*/ 799754 w 6891715"/>
                <a:gd name="connsiteY1237" fmla="*/ 4050015 h 6367455"/>
                <a:gd name="connsiteX1238" fmla="*/ 769909 w 6891715"/>
                <a:gd name="connsiteY1238" fmla="*/ 4045881 h 6367455"/>
                <a:gd name="connsiteX1239" fmla="*/ 762607 w 6891715"/>
                <a:gd name="connsiteY1239" fmla="*/ 4042701 h 6367455"/>
                <a:gd name="connsiteX1240" fmla="*/ 756575 w 6891715"/>
                <a:gd name="connsiteY1240" fmla="*/ 4048107 h 6367455"/>
                <a:gd name="connsiteX1241" fmla="*/ 737526 w 6891715"/>
                <a:gd name="connsiteY1241" fmla="*/ 4052877 h 6367455"/>
                <a:gd name="connsiteX1242" fmla="*/ 737526 w 6891715"/>
                <a:gd name="connsiteY1242" fmla="*/ 4045245 h 6367455"/>
                <a:gd name="connsiteX1243" fmla="*/ 725779 w 6891715"/>
                <a:gd name="connsiteY1243" fmla="*/ 4042065 h 6367455"/>
                <a:gd name="connsiteX1244" fmla="*/ 735938 w 6891715"/>
                <a:gd name="connsiteY1244" fmla="*/ 4033479 h 6367455"/>
                <a:gd name="connsiteX1245" fmla="*/ 743558 w 6891715"/>
                <a:gd name="connsiteY1245" fmla="*/ 4033479 h 6367455"/>
                <a:gd name="connsiteX1246" fmla="*/ 764512 w 6891715"/>
                <a:gd name="connsiteY1246" fmla="*/ 4022986 h 6367455"/>
                <a:gd name="connsiteX1247" fmla="*/ 750860 w 6891715"/>
                <a:gd name="connsiteY1247" fmla="*/ 4020760 h 6367455"/>
                <a:gd name="connsiteX1248" fmla="*/ 758162 w 6891715"/>
                <a:gd name="connsiteY1248" fmla="*/ 4013446 h 6367455"/>
                <a:gd name="connsiteX1249" fmla="*/ 735938 w 6891715"/>
                <a:gd name="connsiteY1249" fmla="*/ 4019806 h 6367455"/>
                <a:gd name="connsiteX1250" fmla="*/ 724191 w 6891715"/>
                <a:gd name="connsiteY1250" fmla="*/ 4021396 h 6367455"/>
                <a:gd name="connsiteX1251" fmla="*/ 714667 w 6891715"/>
                <a:gd name="connsiteY1251" fmla="*/ 4031889 h 6367455"/>
                <a:gd name="connsiteX1252" fmla="*/ 704507 w 6891715"/>
                <a:gd name="connsiteY1252" fmla="*/ 4040475 h 6367455"/>
                <a:gd name="connsiteX1253" fmla="*/ 691809 w 6891715"/>
                <a:gd name="connsiteY1253" fmla="*/ 4039203 h 6367455"/>
                <a:gd name="connsiteX1254" fmla="*/ 707683 w 6891715"/>
                <a:gd name="connsiteY1254" fmla="*/ 4032843 h 6367455"/>
                <a:gd name="connsiteX1255" fmla="*/ 716889 w 6891715"/>
                <a:gd name="connsiteY1255" fmla="*/ 4012810 h 6367455"/>
                <a:gd name="connsiteX1256" fmla="*/ 739113 w 6891715"/>
                <a:gd name="connsiteY1256" fmla="*/ 4005178 h 6367455"/>
                <a:gd name="connsiteX1257" fmla="*/ 744193 w 6891715"/>
                <a:gd name="connsiteY1257" fmla="*/ 4001044 h 6367455"/>
                <a:gd name="connsiteX1258" fmla="*/ 733399 w 6891715"/>
                <a:gd name="connsiteY1258" fmla="*/ 3994685 h 6367455"/>
                <a:gd name="connsiteX1259" fmla="*/ 710540 w 6891715"/>
                <a:gd name="connsiteY1259" fmla="*/ 4005178 h 6367455"/>
                <a:gd name="connsiteX1260" fmla="*/ 703238 w 6891715"/>
                <a:gd name="connsiteY1260" fmla="*/ 4010584 h 6367455"/>
                <a:gd name="connsiteX1261" fmla="*/ 693396 w 6891715"/>
                <a:gd name="connsiteY1261" fmla="*/ 3999136 h 6367455"/>
                <a:gd name="connsiteX1262" fmla="*/ 673394 w 6891715"/>
                <a:gd name="connsiteY1262" fmla="*/ 4000408 h 6367455"/>
                <a:gd name="connsiteX1263" fmla="*/ 686093 w 6891715"/>
                <a:gd name="connsiteY1263" fmla="*/ 3986417 h 6367455"/>
                <a:gd name="connsiteX1264" fmla="*/ 703873 w 6891715"/>
                <a:gd name="connsiteY1264" fmla="*/ 3973697 h 6367455"/>
                <a:gd name="connsiteX1265" fmla="*/ 712444 w 6891715"/>
                <a:gd name="connsiteY1265" fmla="*/ 3970517 h 6367455"/>
                <a:gd name="connsiteX1266" fmla="*/ 728319 w 6891715"/>
                <a:gd name="connsiteY1266" fmla="*/ 3965111 h 6367455"/>
                <a:gd name="connsiteX1267" fmla="*/ 726097 w 6891715"/>
                <a:gd name="connsiteY1267" fmla="*/ 3960978 h 6367455"/>
                <a:gd name="connsiteX1268" fmla="*/ 713397 w 6891715"/>
                <a:gd name="connsiteY1268" fmla="*/ 3960978 h 6367455"/>
                <a:gd name="connsiteX1269" fmla="*/ 697523 w 6891715"/>
                <a:gd name="connsiteY1269" fmla="*/ 3959388 h 6367455"/>
                <a:gd name="connsiteX1270" fmla="*/ 671807 w 6891715"/>
                <a:gd name="connsiteY1270" fmla="*/ 3958116 h 6367455"/>
                <a:gd name="connsiteX1271" fmla="*/ 666727 w 6891715"/>
                <a:gd name="connsiteY1271" fmla="*/ 3950166 h 6367455"/>
                <a:gd name="connsiteX1272" fmla="*/ 671489 w 6891715"/>
                <a:gd name="connsiteY1272" fmla="*/ 3936174 h 6367455"/>
                <a:gd name="connsiteX1273" fmla="*/ 679109 w 6891715"/>
                <a:gd name="connsiteY1273" fmla="*/ 3935220 h 6367455"/>
                <a:gd name="connsiteX1274" fmla="*/ 702286 w 6891715"/>
                <a:gd name="connsiteY1274" fmla="*/ 3929496 h 6367455"/>
                <a:gd name="connsiteX1275" fmla="*/ 695936 w 6891715"/>
                <a:gd name="connsiteY1275" fmla="*/ 3944442 h 6367455"/>
                <a:gd name="connsiteX1276" fmla="*/ 708635 w 6891715"/>
                <a:gd name="connsiteY1276" fmla="*/ 3933630 h 6367455"/>
                <a:gd name="connsiteX1277" fmla="*/ 714032 w 6891715"/>
                <a:gd name="connsiteY1277" fmla="*/ 3941898 h 6367455"/>
                <a:gd name="connsiteX1278" fmla="*/ 723556 w 6891715"/>
                <a:gd name="connsiteY1278" fmla="*/ 3945078 h 6367455"/>
                <a:gd name="connsiteX1279" fmla="*/ 744828 w 6891715"/>
                <a:gd name="connsiteY1279" fmla="*/ 3944124 h 6367455"/>
                <a:gd name="connsiteX1280" fmla="*/ 729906 w 6891715"/>
                <a:gd name="connsiteY1280" fmla="*/ 3937764 h 6367455"/>
                <a:gd name="connsiteX1281" fmla="*/ 721335 w 6891715"/>
                <a:gd name="connsiteY1281" fmla="*/ 3924091 h 6367455"/>
                <a:gd name="connsiteX1282" fmla="*/ 735938 w 6891715"/>
                <a:gd name="connsiteY1282" fmla="*/ 3917413 h 6367455"/>
                <a:gd name="connsiteX1283" fmla="*/ 738161 w 6891715"/>
                <a:gd name="connsiteY1283" fmla="*/ 3899605 h 6367455"/>
                <a:gd name="connsiteX1284" fmla="*/ 748638 w 6891715"/>
                <a:gd name="connsiteY1284" fmla="*/ 3896425 h 6367455"/>
                <a:gd name="connsiteX1285" fmla="*/ 772766 w 6891715"/>
                <a:gd name="connsiteY1285" fmla="*/ 3895153 h 6367455"/>
                <a:gd name="connsiteX1286" fmla="*/ 801341 w 6891715"/>
                <a:gd name="connsiteY1286" fmla="*/ 3884024 h 6367455"/>
                <a:gd name="connsiteX1287" fmla="*/ 818487 w 6891715"/>
                <a:gd name="connsiteY1287" fmla="*/ 3880844 h 6367455"/>
                <a:gd name="connsiteX1288" fmla="*/ 842936 w 6891715"/>
                <a:gd name="connsiteY1288" fmla="*/ 3884978 h 6367455"/>
                <a:gd name="connsiteX1289" fmla="*/ 838491 w 6891715"/>
                <a:gd name="connsiteY1289" fmla="*/ 3879890 h 6367455"/>
                <a:gd name="connsiteX1290" fmla="*/ 818487 w 6891715"/>
                <a:gd name="connsiteY1290" fmla="*/ 3875756 h 6367455"/>
                <a:gd name="connsiteX1291" fmla="*/ 806739 w 6891715"/>
                <a:gd name="connsiteY1291" fmla="*/ 3872576 h 6367455"/>
                <a:gd name="connsiteX1292" fmla="*/ 809597 w 6891715"/>
                <a:gd name="connsiteY1292" fmla="*/ 3861128 h 6367455"/>
                <a:gd name="connsiteX1293" fmla="*/ 815947 w 6891715"/>
                <a:gd name="connsiteY1293" fmla="*/ 3846183 h 6367455"/>
                <a:gd name="connsiteX1294" fmla="*/ 805469 w 6891715"/>
                <a:gd name="connsiteY1294" fmla="*/ 3851589 h 6367455"/>
                <a:gd name="connsiteX1295" fmla="*/ 790863 w 6891715"/>
                <a:gd name="connsiteY1295" fmla="*/ 3871622 h 6367455"/>
                <a:gd name="connsiteX1296" fmla="*/ 780068 w 6891715"/>
                <a:gd name="connsiteY1296" fmla="*/ 3876074 h 6367455"/>
                <a:gd name="connsiteX1297" fmla="*/ 761019 w 6891715"/>
                <a:gd name="connsiteY1297" fmla="*/ 3880526 h 6367455"/>
                <a:gd name="connsiteX1298" fmla="*/ 753717 w 6891715"/>
                <a:gd name="connsiteY1298" fmla="*/ 3881798 h 6367455"/>
                <a:gd name="connsiteX1299" fmla="*/ 755940 w 6891715"/>
                <a:gd name="connsiteY1299" fmla="*/ 3886568 h 6367455"/>
                <a:gd name="connsiteX1300" fmla="*/ 738161 w 6891715"/>
                <a:gd name="connsiteY1300" fmla="*/ 3886886 h 6367455"/>
                <a:gd name="connsiteX1301" fmla="*/ 719112 w 6891715"/>
                <a:gd name="connsiteY1301" fmla="*/ 3895471 h 6367455"/>
                <a:gd name="connsiteX1302" fmla="*/ 715937 w 6891715"/>
                <a:gd name="connsiteY1302" fmla="*/ 3888476 h 6367455"/>
                <a:gd name="connsiteX1303" fmla="*/ 752765 w 6891715"/>
                <a:gd name="connsiteY1303" fmla="*/ 3870032 h 6367455"/>
                <a:gd name="connsiteX1304" fmla="*/ 760702 w 6891715"/>
                <a:gd name="connsiteY1304" fmla="*/ 3848727 h 6367455"/>
                <a:gd name="connsiteX1305" fmla="*/ 776576 w 6891715"/>
                <a:gd name="connsiteY1305" fmla="*/ 3837915 h 6367455"/>
                <a:gd name="connsiteX1306" fmla="*/ 774672 w 6891715"/>
                <a:gd name="connsiteY1306" fmla="*/ 3832827 h 6367455"/>
                <a:gd name="connsiteX1307" fmla="*/ 762925 w 6891715"/>
                <a:gd name="connsiteY1307" fmla="*/ 3833781 h 6367455"/>
                <a:gd name="connsiteX1308" fmla="*/ 774037 w 6891715"/>
                <a:gd name="connsiteY1308" fmla="*/ 3807706 h 6367455"/>
                <a:gd name="connsiteX1309" fmla="*/ 792133 w 6891715"/>
                <a:gd name="connsiteY1309" fmla="*/ 3795622 h 6367455"/>
                <a:gd name="connsiteX1310" fmla="*/ 816582 w 6891715"/>
                <a:gd name="connsiteY1310" fmla="*/ 3799756 h 6367455"/>
                <a:gd name="connsiteX1311" fmla="*/ 808962 w 6891715"/>
                <a:gd name="connsiteY1311" fmla="*/ 3783857 h 6367455"/>
                <a:gd name="connsiteX1312" fmla="*/ 810867 w 6891715"/>
                <a:gd name="connsiteY1312" fmla="*/ 3772091 h 6367455"/>
                <a:gd name="connsiteX1313" fmla="*/ 796261 w 6891715"/>
                <a:gd name="connsiteY1313" fmla="*/ 3781949 h 6367455"/>
                <a:gd name="connsiteX1314" fmla="*/ 754035 w 6891715"/>
                <a:gd name="connsiteY1314" fmla="*/ 3782585 h 6367455"/>
                <a:gd name="connsiteX1315" fmla="*/ 746733 w 6891715"/>
                <a:gd name="connsiteY1315" fmla="*/ 3776225 h 6367455"/>
                <a:gd name="connsiteX1316" fmla="*/ 746098 w 6891715"/>
                <a:gd name="connsiteY1316" fmla="*/ 3760007 h 6367455"/>
                <a:gd name="connsiteX1317" fmla="*/ 733716 w 6891715"/>
                <a:gd name="connsiteY1317" fmla="*/ 3772727 h 6367455"/>
                <a:gd name="connsiteX1318" fmla="*/ 725462 w 6891715"/>
                <a:gd name="connsiteY1318" fmla="*/ 3773363 h 6367455"/>
                <a:gd name="connsiteX1319" fmla="*/ 722922 w 6891715"/>
                <a:gd name="connsiteY1319" fmla="*/ 3762551 h 6367455"/>
                <a:gd name="connsiteX1320" fmla="*/ 708317 w 6891715"/>
                <a:gd name="connsiteY1320" fmla="*/ 3761597 h 6367455"/>
                <a:gd name="connsiteX1321" fmla="*/ 703873 w 6891715"/>
                <a:gd name="connsiteY1321" fmla="*/ 3755238 h 6367455"/>
                <a:gd name="connsiteX1322" fmla="*/ 689903 w 6891715"/>
                <a:gd name="connsiteY1322" fmla="*/ 3743790 h 6367455"/>
                <a:gd name="connsiteX1323" fmla="*/ 702603 w 6891715"/>
                <a:gd name="connsiteY1323" fmla="*/ 3727890 h 6367455"/>
                <a:gd name="connsiteX1324" fmla="*/ 717207 w 6891715"/>
                <a:gd name="connsiteY1324" fmla="*/ 3722484 h 6367455"/>
                <a:gd name="connsiteX1325" fmla="*/ 723556 w 6891715"/>
                <a:gd name="connsiteY1325" fmla="*/ 3704359 h 6367455"/>
                <a:gd name="connsiteX1326" fmla="*/ 752130 w 6891715"/>
                <a:gd name="connsiteY1326" fmla="*/ 3696727 h 6367455"/>
                <a:gd name="connsiteX1327" fmla="*/ 745463 w 6891715"/>
                <a:gd name="connsiteY1327" fmla="*/ 3691639 h 6367455"/>
                <a:gd name="connsiteX1328" fmla="*/ 744511 w 6891715"/>
                <a:gd name="connsiteY1328" fmla="*/ 3682100 h 6367455"/>
                <a:gd name="connsiteX1329" fmla="*/ 727366 w 6891715"/>
                <a:gd name="connsiteY1329" fmla="*/ 3684326 h 6367455"/>
                <a:gd name="connsiteX1330" fmla="*/ 719429 w 6891715"/>
                <a:gd name="connsiteY1330" fmla="*/ 3690685 h 6367455"/>
                <a:gd name="connsiteX1331" fmla="*/ 711492 w 6891715"/>
                <a:gd name="connsiteY1331" fmla="*/ 3679238 h 6367455"/>
                <a:gd name="connsiteX1332" fmla="*/ 713137 w 6891715"/>
                <a:gd name="connsiteY1332" fmla="*/ 3667467 h 6367455"/>
                <a:gd name="connsiteX1333" fmla="*/ 709077 w 6891715"/>
                <a:gd name="connsiteY1333" fmla="*/ 3678226 h 6367455"/>
                <a:gd name="connsiteX1334" fmla="*/ 687363 w 6891715"/>
                <a:gd name="connsiteY1334" fmla="*/ 3666796 h 6367455"/>
                <a:gd name="connsiteX1335" fmla="*/ 708146 w 6891715"/>
                <a:gd name="connsiteY1335" fmla="*/ 3662351 h 6367455"/>
                <a:gd name="connsiteX1336" fmla="*/ 713618 w 6891715"/>
                <a:gd name="connsiteY1336" fmla="*/ 3664031 h 6367455"/>
                <a:gd name="connsiteX1337" fmla="*/ 713715 w 6891715"/>
                <a:gd name="connsiteY1337" fmla="*/ 3663338 h 6367455"/>
                <a:gd name="connsiteX1338" fmla="*/ 731811 w 6891715"/>
                <a:gd name="connsiteY1338" fmla="*/ 3667790 h 6367455"/>
                <a:gd name="connsiteX1339" fmla="*/ 728637 w 6891715"/>
                <a:gd name="connsiteY1339" fmla="*/ 3656978 h 6367455"/>
                <a:gd name="connsiteX1340" fmla="*/ 717842 w 6891715"/>
                <a:gd name="connsiteY1340" fmla="*/ 3653798 h 6367455"/>
                <a:gd name="connsiteX1341" fmla="*/ 713397 w 6891715"/>
                <a:gd name="connsiteY1341" fmla="*/ 3637263 h 6367455"/>
                <a:gd name="connsiteX1342" fmla="*/ 731493 w 6891715"/>
                <a:gd name="connsiteY1342" fmla="*/ 3629313 h 6367455"/>
                <a:gd name="connsiteX1343" fmla="*/ 734351 w 6891715"/>
                <a:gd name="connsiteY1343" fmla="*/ 3608644 h 6367455"/>
                <a:gd name="connsiteX1344" fmla="*/ 756575 w 6891715"/>
                <a:gd name="connsiteY1344" fmla="*/ 3612460 h 6367455"/>
                <a:gd name="connsiteX1345" fmla="*/ 769274 w 6891715"/>
                <a:gd name="connsiteY1345" fmla="*/ 3610234 h 6367455"/>
                <a:gd name="connsiteX1346" fmla="*/ 781974 w 6891715"/>
                <a:gd name="connsiteY1346" fmla="*/ 3619456 h 6367455"/>
                <a:gd name="connsiteX1347" fmla="*/ 783244 w 6891715"/>
                <a:gd name="connsiteY1347" fmla="*/ 3628995 h 6367455"/>
                <a:gd name="connsiteX1348" fmla="*/ 797214 w 6891715"/>
                <a:gd name="connsiteY1348" fmla="*/ 3634401 h 6367455"/>
                <a:gd name="connsiteX1349" fmla="*/ 792451 w 6891715"/>
                <a:gd name="connsiteY1349" fmla="*/ 3621681 h 6367455"/>
                <a:gd name="connsiteX1350" fmla="*/ 805469 w 6891715"/>
                <a:gd name="connsiteY1350" fmla="*/ 3610870 h 6367455"/>
                <a:gd name="connsiteX1351" fmla="*/ 823250 w 6891715"/>
                <a:gd name="connsiteY1351" fmla="*/ 3618184 h 6367455"/>
                <a:gd name="connsiteX1352" fmla="*/ 839443 w 6891715"/>
                <a:gd name="connsiteY1352" fmla="*/ 3627723 h 6367455"/>
                <a:gd name="connsiteX1353" fmla="*/ 845792 w 6891715"/>
                <a:gd name="connsiteY1353" fmla="*/ 3628359 h 6367455"/>
                <a:gd name="connsiteX1354" fmla="*/ 846428 w 6891715"/>
                <a:gd name="connsiteY1354" fmla="*/ 3609598 h 6367455"/>
                <a:gd name="connsiteX1355" fmla="*/ 837855 w 6891715"/>
                <a:gd name="connsiteY1355" fmla="*/ 3592426 h 6367455"/>
                <a:gd name="connsiteX1356" fmla="*/ 850555 w 6891715"/>
                <a:gd name="connsiteY1356" fmla="*/ 3578753 h 6367455"/>
                <a:gd name="connsiteX1357" fmla="*/ 867382 w 6891715"/>
                <a:gd name="connsiteY1357" fmla="*/ 3578753 h 6367455"/>
                <a:gd name="connsiteX1358" fmla="*/ 877860 w 6891715"/>
                <a:gd name="connsiteY1358" fmla="*/ 3557447 h 6367455"/>
                <a:gd name="connsiteX1359" fmla="*/ 861985 w 6891715"/>
                <a:gd name="connsiteY1359" fmla="*/ 3554267 h 6367455"/>
                <a:gd name="connsiteX1360" fmla="*/ 841666 w 6891715"/>
                <a:gd name="connsiteY1360" fmla="*/ 3559991 h 6367455"/>
                <a:gd name="connsiteX1361" fmla="*/ 823567 w 6891715"/>
                <a:gd name="connsiteY1361" fmla="*/ 3549180 h 6367455"/>
                <a:gd name="connsiteX1362" fmla="*/ 830235 w 6891715"/>
                <a:gd name="connsiteY1362" fmla="*/ 3539004 h 6367455"/>
                <a:gd name="connsiteX1363" fmla="*/ 840396 w 6891715"/>
                <a:gd name="connsiteY1363" fmla="*/ 3528192 h 6367455"/>
                <a:gd name="connsiteX1364" fmla="*/ 862620 w 6891715"/>
                <a:gd name="connsiteY1364" fmla="*/ 3519606 h 6367455"/>
                <a:gd name="connsiteX1365" fmla="*/ 858492 w 6891715"/>
                <a:gd name="connsiteY1365" fmla="*/ 3510067 h 6367455"/>
                <a:gd name="connsiteX1366" fmla="*/ 855318 w 6891715"/>
                <a:gd name="connsiteY1366" fmla="*/ 3497665 h 6367455"/>
                <a:gd name="connsiteX1367" fmla="*/ 870875 w 6891715"/>
                <a:gd name="connsiteY1367" fmla="*/ 3480494 h 6367455"/>
                <a:gd name="connsiteX1368" fmla="*/ 886750 w 6891715"/>
                <a:gd name="connsiteY1368" fmla="*/ 3474770 h 6367455"/>
                <a:gd name="connsiteX1369" fmla="*/ 892783 w 6891715"/>
                <a:gd name="connsiteY1369" fmla="*/ 3461096 h 6367455"/>
                <a:gd name="connsiteX1370" fmla="*/ 911833 w 6891715"/>
                <a:gd name="connsiteY1370" fmla="*/ 3464276 h 6367455"/>
                <a:gd name="connsiteX1371" fmla="*/ 908658 w 6891715"/>
                <a:gd name="connsiteY1371" fmla="*/ 3456962 h 6367455"/>
                <a:gd name="connsiteX1372" fmla="*/ 924533 w 6891715"/>
                <a:gd name="connsiteY1372" fmla="*/ 3451556 h 6367455"/>
                <a:gd name="connsiteX1373" fmla="*/ 941679 w 6891715"/>
                <a:gd name="connsiteY1373" fmla="*/ 3470318 h 6367455"/>
                <a:gd name="connsiteX1374" fmla="*/ 931201 w 6891715"/>
                <a:gd name="connsiteY1374" fmla="*/ 3495757 h 6367455"/>
                <a:gd name="connsiteX1375" fmla="*/ 943901 w 6891715"/>
                <a:gd name="connsiteY1375" fmla="*/ 3496393 h 6367455"/>
                <a:gd name="connsiteX1376" fmla="*/ 952157 w 6891715"/>
                <a:gd name="connsiteY1376" fmla="*/ 3479858 h 6367455"/>
                <a:gd name="connsiteX1377" fmla="*/ 948029 w 6891715"/>
                <a:gd name="connsiteY1377" fmla="*/ 3453464 h 6367455"/>
                <a:gd name="connsiteX1378" fmla="*/ 961364 w 6891715"/>
                <a:gd name="connsiteY1378" fmla="*/ 3453464 h 6367455"/>
                <a:gd name="connsiteX1379" fmla="*/ 3068524 w 6891715"/>
                <a:gd name="connsiteY1379" fmla="*/ 3432164 h 6367455"/>
                <a:gd name="connsiteX1380" fmla="*/ 3099111 w 6891715"/>
                <a:gd name="connsiteY1380" fmla="*/ 3458846 h 6367455"/>
                <a:gd name="connsiteX1381" fmla="*/ 3103526 w 6891715"/>
                <a:gd name="connsiteY1381" fmla="*/ 3464378 h 6367455"/>
                <a:gd name="connsiteX1382" fmla="*/ 3097535 w 6891715"/>
                <a:gd name="connsiteY1382" fmla="*/ 3484552 h 6367455"/>
                <a:gd name="connsiteX1383" fmla="*/ 3057488 w 6891715"/>
                <a:gd name="connsiteY1383" fmla="*/ 3462425 h 6367455"/>
                <a:gd name="connsiteX1384" fmla="*/ 3059065 w 6891715"/>
                <a:gd name="connsiteY1384" fmla="*/ 3441926 h 6367455"/>
                <a:gd name="connsiteX1385" fmla="*/ 2463763 w 6891715"/>
                <a:gd name="connsiteY1385" fmla="*/ 3408351 h 6367455"/>
                <a:gd name="connsiteX1386" fmla="*/ 2474876 w 6891715"/>
                <a:gd name="connsiteY1386" fmla="*/ 3421051 h 6367455"/>
                <a:gd name="connsiteX1387" fmla="*/ 2466303 w 6891715"/>
                <a:gd name="connsiteY1387" fmla="*/ 3420165 h 6367455"/>
                <a:gd name="connsiteX1388" fmla="*/ 2454238 w 6891715"/>
                <a:gd name="connsiteY1388" fmla="*/ 3410123 h 6367455"/>
                <a:gd name="connsiteX1389" fmla="*/ 2674737 w 6891715"/>
                <a:gd name="connsiteY1389" fmla="*/ 3390889 h 6367455"/>
                <a:gd name="connsiteX1390" fmla="*/ 2681250 w 6891715"/>
                <a:gd name="connsiteY1390" fmla="*/ 3409169 h 6367455"/>
                <a:gd name="connsiteX1391" fmla="*/ 2674086 w 6891715"/>
                <a:gd name="connsiteY1391" fmla="*/ 3422639 h 6367455"/>
                <a:gd name="connsiteX1392" fmla="*/ 2668550 w 6891715"/>
                <a:gd name="connsiteY1392" fmla="*/ 3409169 h 6367455"/>
                <a:gd name="connsiteX1393" fmla="*/ 2669201 w 6891715"/>
                <a:gd name="connsiteY1393" fmla="*/ 3392172 h 6367455"/>
                <a:gd name="connsiteX1394" fmla="*/ 2629274 w 6891715"/>
                <a:gd name="connsiteY1394" fmla="*/ 3381364 h 6367455"/>
                <a:gd name="connsiteX1395" fmla="*/ 2653567 w 6891715"/>
                <a:gd name="connsiteY1395" fmla="*/ 3390766 h 6367455"/>
                <a:gd name="connsiteX1396" fmla="*/ 2656722 w 6891715"/>
                <a:gd name="connsiteY1396" fmla="*/ 3399854 h 6367455"/>
                <a:gd name="connsiteX1397" fmla="*/ 2660193 w 6891715"/>
                <a:gd name="connsiteY1397" fmla="*/ 3406122 h 6367455"/>
                <a:gd name="connsiteX1398" fmla="*/ 2664610 w 6891715"/>
                <a:gd name="connsiteY1398" fmla="*/ 3411449 h 6367455"/>
                <a:gd name="connsiteX1399" fmla="*/ 2668711 w 6891715"/>
                <a:gd name="connsiteY1399" fmla="*/ 3422732 h 6367455"/>
                <a:gd name="connsiteX1400" fmla="*/ 2689849 w 6891715"/>
                <a:gd name="connsiteY1400" fmla="*/ 3430880 h 6367455"/>
                <a:gd name="connsiteX1401" fmla="*/ 2693951 w 6891715"/>
                <a:gd name="connsiteY1401" fmla="*/ 3446236 h 6367455"/>
                <a:gd name="connsiteX1402" fmla="*/ 2687956 w 6891715"/>
                <a:gd name="connsiteY1402" fmla="*/ 3460025 h 6367455"/>
                <a:gd name="connsiteX1403" fmla="*/ 2677545 w 6891715"/>
                <a:gd name="connsiteY1403" fmla="*/ 3468173 h 6367455"/>
                <a:gd name="connsiteX1404" fmla="*/ 2660508 w 6891715"/>
                <a:gd name="connsiteY1404" fmla="*/ 3478202 h 6367455"/>
                <a:gd name="connsiteX1405" fmla="*/ 2640001 w 6891715"/>
                <a:gd name="connsiteY1405" fmla="*/ 3476008 h 6367455"/>
                <a:gd name="connsiteX1406" fmla="*/ 2627065 w 6891715"/>
                <a:gd name="connsiteY1406" fmla="*/ 3461592 h 6367455"/>
                <a:gd name="connsiteX1407" fmla="*/ 2634322 w 6891715"/>
                <a:gd name="connsiteY1407" fmla="*/ 3455324 h 6367455"/>
                <a:gd name="connsiteX1408" fmla="*/ 2622648 w 6891715"/>
                <a:gd name="connsiteY1408" fmla="*/ 3453131 h 6367455"/>
                <a:gd name="connsiteX1409" fmla="*/ 2620440 w 6891715"/>
                <a:gd name="connsiteY1409" fmla="*/ 3436834 h 6367455"/>
                <a:gd name="connsiteX1410" fmla="*/ 2603718 w 6891715"/>
                <a:gd name="connsiteY1410" fmla="*/ 3425239 h 6367455"/>
                <a:gd name="connsiteX1411" fmla="*/ 2593938 w 6891715"/>
                <a:gd name="connsiteY1411" fmla="*/ 3412076 h 6367455"/>
                <a:gd name="connsiteX1412" fmla="*/ 2595831 w 6891715"/>
                <a:gd name="connsiteY1412" fmla="*/ 3394213 h 6367455"/>
                <a:gd name="connsiteX1413" fmla="*/ 2608766 w 6891715"/>
                <a:gd name="connsiteY1413" fmla="*/ 3400481 h 6367455"/>
                <a:gd name="connsiteX1414" fmla="*/ 2620124 w 6891715"/>
                <a:gd name="connsiteY1414" fmla="*/ 3397033 h 6367455"/>
                <a:gd name="connsiteX1415" fmla="*/ 1157482 w 6891715"/>
                <a:gd name="connsiteY1415" fmla="*/ 3378189 h 6367455"/>
                <a:gd name="connsiteX1416" fmla="*/ 1165647 w 6891715"/>
                <a:gd name="connsiteY1416" fmla="*/ 3378189 h 6367455"/>
                <a:gd name="connsiteX1417" fmla="*/ 1168671 w 6891715"/>
                <a:gd name="connsiteY1417" fmla="*/ 3387857 h 6367455"/>
                <a:gd name="connsiteX1418" fmla="*/ 1174719 w 6891715"/>
                <a:gd name="connsiteY1418" fmla="*/ 3404938 h 6367455"/>
                <a:gd name="connsiteX1419" fmla="*/ 1171090 w 6891715"/>
                <a:gd name="connsiteY1419" fmla="*/ 3417829 h 6367455"/>
                <a:gd name="connsiteX1420" fmla="*/ 1165949 w 6891715"/>
                <a:gd name="connsiteY1420" fmla="*/ 3421052 h 6367455"/>
                <a:gd name="connsiteX1421" fmla="*/ 1153854 w 6891715"/>
                <a:gd name="connsiteY1421" fmla="*/ 3413639 h 6367455"/>
                <a:gd name="connsiteX1422" fmla="*/ 1149318 w 6891715"/>
                <a:gd name="connsiteY1422" fmla="*/ 3400748 h 6367455"/>
                <a:gd name="connsiteX1423" fmla="*/ 1151435 w 6891715"/>
                <a:gd name="connsiteY1423" fmla="*/ 3387857 h 6367455"/>
                <a:gd name="connsiteX1424" fmla="*/ 1072072 w 6891715"/>
                <a:gd name="connsiteY1424" fmla="*/ 3340094 h 6367455"/>
                <a:gd name="connsiteX1425" fmla="*/ 1080383 w 6891715"/>
                <a:gd name="connsiteY1425" fmla="*/ 3351711 h 6367455"/>
                <a:gd name="connsiteX1426" fmla="*/ 1080383 w 6891715"/>
                <a:gd name="connsiteY1426" fmla="*/ 3364272 h 6367455"/>
                <a:gd name="connsiteX1427" fmla="*/ 1085817 w 6891715"/>
                <a:gd name="connsiteY1427" fmla="*/ 3378398 h 6367455"/>
                <a:gd name="connsiteX1428" fmla="*/ 1073351 w 6891715"/>
                <a:gd name="connsiteY1428" fmla="*/ 3387819 h 6367455"/>
                <a:gd name="connsiteX1429" fmla="*/ 1067917 w 6891715"/>
                <a:gd name="connsiteY1429" fmla="*/ 3397239 h 6367455"/>
                <a:gd name="connsiteX1430" fmla="*/ 1057373 w 6891715"/>
                <a:gd name="connsiteY1430" fmla="*/ 3394727 h 6367455"/>
                <a:gd name="connsiteX1431" fmla="*/ 1055132 w 6891715"/>
                <a:gd name="connsiteY1431" fmla="*/ 3384992 h 6367455"/>
                <a:gd name="connsiteX1432" fmla="*/ 1061206 w 6891715"/>
                <a:gd name="connsiteY1432" fmla="*/ 3368354 h 6367455"/>
                <a:gd name="connsiteX1433" fmla="*/ 1051616 w 6891715"/>
                <a:gd name="connsiteY1433" fmla="*/ 3368354 h 6367455"/>
                <a:gd name="connsiteX1434" fmla="*/ 1043305 w 6891715"/>
                <a:gd name="connsiteY1434" fmla="*/ 3377770 h 6367455"/>
                <a:gd name="connsiteX1435" fmla="*/ 1039151 w 6891715"/>
                <a:gd name="connsiteY1435" fmla="*/ 3384050 h 6367455"/>
                <a:gd name="connsiteX1436" fmla="*/ 1038191 w 6891715"/>
                <a:gd name="connsiteY1436" fmla="*/ 3371807 h 6367455"/>
                <a:gd name="connsiteX1437" fmla="*/ 1047461 w 6891715"/>
                <a:gd name="connsiteY1437" fmla="*/ 3350769 h 6367455"/>
                <a:gd name="connsiteX1438" fmla="*/ 1055772 w 6891715"/>
                <a:gd name="connsiteY1438" fmla="*/ 3356735 h 6367455"/>
                <a:gd name="connsiteX1439" fmla="*/ 1062484 w 6891715"/>
                <a:gd name="connsiteY1439" fmla="*/ 3348571 h 6367455"/>
                <a:gd name="connsiteX1440" fmla="*/ 2665169 w 6891715"/>
                <a:gd name="connsiteY1440" fmla="*/ 3319452 h 6367455"/>
                <a:gd name="connsiteX1441" fmla="*/ 2676488 w 6891715"/>
                <a:gd name="connsiteY1441" fmla="*/ 3339638 h 6367455"/>
                <a:gd name="connsiteX1442" fmla="*/ 2670990 w 6891715"/>
                <a:gd name="connsiteY1442" fmla="*/ 3354377 h 6367455"/>
                <a:gd name="connsiteX1443" fmla="*/ 2659025 w 6891715"/>
                <a:gd name="connsiteY1443" fmla="*/ 3347008 h 6367455"/>
                <a:gd name="connsiteX1444" fmla="*/ 2670990 w 6891715"/>
                <a:gd name="connsiteY1444" fmla="*/ 3338356 h 6367455"/>
                <a:gd name="connsiteX1445" fmla="*/ 1084228 w 6891715"/>
                <a:gd name="connsiteY1445" fmla="*/ 3309929 h 6367455"/>
                <a:gd name="connsiteX1446" fmla="*/ 1082061 w 6891715"/>
                <a:gd name="connsiteY1446" fmla="*/ 3317834 h 6367455"/>
                <a:gd name="connsiteX1447" fmla="*/ 1071529 w 6891715"/>
                <a:gd name="connsiteY1447" fmla="*/ 3324217 h 6367455"/>
                <a:gd name="connsiteX1448" fmla="*/ 1074936 w 6891715"/>
                <a:gd name="connsiteY1448" fmla="*/ 3316010 h 6367455"/>
                <a:gd name="connsiteX1449" fmla="*/ 1113472 w 6891715"/>
                <a:gd name="connsiteY1449" fmla="*/ 3303579 h 6367455"/>
                <a:gd name="connsiteX1450" fmla="*/ 1114392 w 6891715"/>
                <a:gd name="connsiteY1450" fmla="*/ 3311286 h 6367455"/>
                <a:gd name="connsiteX1451" fmla="*/ 1103653 w 6891715"/>
                <a:gd name="connsiteY1451" fmla="*/ 3330557 h 6367455"/>
                <a:gd name="connsiteX1452" fmla="*/ 1101505 w 6891715"/>
                <a:gd name="connsiteY1452" fmla="*/ 3345010 h 6367455"/>
                <a:gd name="connsiteX1453" fmla="*/ 1089538 w 6891715"/>
                <a:gd name="connsiteY1453" fmla="*/ 3359143 h 6367455"/>
                <a:gd name="connsiteX1454" fmla="*/ 1082481 w 6891715"/>
                <a:gd name="connsiteY1454" fmla="*/ 3355288 h 6367455"/>
                <a:gd name="connsiteX1455" fmla="*/ 1083095 w 6891715"/>
                <a:gd name="connsiteY1455" fmla="*/ 3352398 h 6367455"/>
                <a:gd name="connsiteX1456" fmla="*/ 1077879 w 6891715"/>
                <a:gd name="connsiteY1456" fmla="*/ 3344048 h 6367455"/>
                <a:gd name="connsiteX1457" fmla="*/ 1094448 w 6891715"/>
                <a:gd name="connsiteY1457" fmla="*/ 3331521 h 6367455"/>
                <a:gd name="connsiteX1458" fmla="*/ 1089232 w 6891715"/>
                <a:gd name="connsiteY1458" fmla="*/ 3330557 h 6367455"/>
                <a:gd name="connsiteX1459" fmla="*/ 1102425 w 6891715"/>
                <a:gd name="connsiteY1459" fmla="*/ 3314499 h 6367455"/>
                <a:gd name="connsiteX1460" fmla="*/ 2832915 w 6891715"/>
                <a:gd name="connsiteY1460" fmla="*/ 3290876 h 6367455"/>
                <a:gd name="connsiteX1461" fmla="*/ 2848659 w 6891715"/>
                <a:gd name="connsiteY1461" fmla="*/ 3298814 h 6367455"/>
                <a:gd name="connsiteX1462" fmla="*/ 2852437 w 6891715"/>
                <a:gd name="connsiteY1462" fmla="*/ 3323262 h 6367455"/>
                <a:gd name="connsiteX1463" fmla="*/ 2858735 w 6891715"/>
                <a:gd name="connsiteY1463" fmla="*/ 3340090 h 6367455"/>
                <a:gd name="connsiteX1464" fmla="*/ 2859050 w 6891715"/>
                <a:gd name="connsiteY1464" fmla="*/ 3355965 h 6367455"/>
                <a:gd name="connsiteX1465" fmla="*/ 2825673 w 6891715"/>
                <a:gd name="connsiteY1465" fmla="*/ 3386761 h 6367455"/>
                <a:gd name="connsiteX1466" fmla="*/ 2826618 w 6891715"/>
                <a:gd name="connsiteY1466" fmla="*/ 3404859 h 6367455"/>
                <a:gd name="connsiteX1467" fmla="*/ 2846770 w 6891715"/>
                <a:gd name="connsiteY1467" fmla="*/ 3426766 h 6367455"/>
                <a:gd name="connsiteX1468" fmla="*/ 2831341 w 6891715"/>
                <a:gd name="connsiteY1468" fmla="*/ 3449944 h 6367455"/>
                <a:gd name="connsiteX1469" fmla="*/ 2814337 w 6891715"/>
                <a:gd name="connsiteY1469" fmla="*/ 3447721 h 6367455"/>
                <a:gd name="connsiteX1470" fmla="*/ 2814652 w 6891715"/>
                <a:gd name="connsiteY1470" fmla="*/ 3457564 h 6367455"/>
                <a:gd name="connsiteX1471" fmla="*/ 2807095 w 6891715"/>
                <a:gd name="connsiteY1471" fmla="*/ 3449944 h 6367455"/>
                <a:gd name="connsiteX1472" fmla="*/ 2805206 w 6891715"/>
                <a:gd name="connsiteY1472" fmla="*/ 3460739 h 6367455"/>
                <a:gd name="connsiteX1473" fmla="*/ 2820005 w 6891715"/>
                <a:gd name="connsiteY1473" fmla="*/ 3480741 h 6367455"/>
                <a:gd name="connsiteX1474" fmla="*/ 2804261 w 6891715"/>
                <a:gd name="connsiteY1474" fmla="*/ 3482964 h 6367455"/>
                <a:gd name="connsiteX1475" fmla="*/ 2793871 w 6891715"/>
                <a:gd name="connsiteY1475" fmla="*/ 3473439 h 6367455"/>
                <a:gd name="connsiteX1476" fmla="*/ 2782220 w 6891715"/>
                <a:gd name="connsiteY1476" fmla="*/ 3471534 h 6367455"/>
                <a:gd name="connsiteX1477" fmla="*/ 2775923 w 6891715"/>
                <a:gd name="connsiteY1477" fmla="*/ 3459786 h 6367455"/>
                <a:gd name="connsiteX1478" fmla="*/ 2790722 w 6891715"/>
                <a:gd name="connsiteY1478" fmla="*/ 3456611 h 6367455"/>
                <a:gd name="connsiteX1479" fmla="*/ 2777497 w 6891715"/>
                <a:gd name="connsiteY1479" fmla="*/ 3440736 h 6367455"/>
                <a:gd name="connsiteX1480" fmla="*/ 2776237 w 6891715"/>
                <a:gd name="connsiteY1480" fmla="*/ 3442641 h 6367455"/>
                <a:gd name="connsiteX1481" fmla="*/ 2772774 w 6891715"/>
                <a:gd name="connsiteY1481" fmla="*/ 3445816 h 6367455"/>
                <a:gd name="connsiteX1482" fmla="*/ 2770570 w 6891715"/>
                <a:gd name="connsiteY1482" fmla="*/ 3447086 h 6367455"/>
                <a:gd name="connsiteX1483" fmla="*/ 2768366 w 6891715"/>
                <a:gd name="connsiteY1483" fmla="*/ 3448674 h 6367455"/>
                <a:gd name="connsiteX1484" fmla="*/ 2766791 w 6891715"/>
                <a:gd name="connsiteY1484" fmla="*/ 3449309 h 6367455"/>
                <a:gd name="connsiteX1485" fmla="*/ 2766161 w 6891715"/>
                <a:gd name="connsiteY1485" fmla="*/ 3449626 h 6367455"/>
                <a:gd name="connsiteX1486" fmla="*/ 2765217 w 6891715"/>
                <a:gd name="connsiteY1486" fmla="*/ 3449626 h 6367455"/>
                <a:gd name="connsiteX1487" fmla="*/ 2761438 w 6891715"/>
                <a:gd name="connsiteY1487" fmla="*/ 3447721 h 6367455"/>
                <a:gd name="connsiteX1488" fmla="*/ 2756400 w 6891715"/>
                <a:gd name="connsiteY1488" fmla="*/ 3445499 h 6367455"/>
                <a:gd name="connsiteX1489" fmla="*/ 2750733 w 6891715"/>
                <a:gd name="connsiteY1489" fmla="*/ 3442324 h 6367455"/>
                <a:gd name="connsiteX1490" fmla="*/ 2739082 w 6891715"/>
                <a:gd name="connsiteY1490" fmla="*/ 3445499 h 6367455"/>
                <a:gd name="connsiteX1491" fmla="*/ 2730580 w 6891715"/>
                <a:gd name="connsiteY1491" fmla="*/ 3434069 h 6367455"/>
                <a:gd name="connsiteX1492" fmla="*/ 2726172 w 6891715"/>
                <a:gd name="connsiteY1492" fmla="*/ 3419146 h 6367455"/>
                <a:gd name="connsiteX1493" fmla="*/ 2732470 w 6891715"/>
                <a:gd name="connsiteY1493" fmla="*/ 3410574 h 6367455"/>
                <a:gd name="connsiteX1494" fmla="*/ 2721764 w 6891715"/>
                <a:gd name="connsiteY1494" fmla="*/ 3395016 h 6367455"/>
                <a:gd name="connsiteX1495" fmla="*/ 2728691 w 6891715"/>
                <a:gd name="connsiteY1495" fmla="*/ 3382316 h 6367455"/>
                <a:gd name="connsiteX1496" fmla="*/ 2706650 w 6891715"/>
                <a:gd name="connsiteY1496" fmla="*/ 3359457 h 6367455"/>
                <a:gd name="connsiteX1497" fmla="*/ 2712003 w 6891715"/>
                <a:gd name="connsiteY1497" fmla="*/ 3352155 h 6367455"/>
                <a:gd name="connsiteX1498" fmla="*/ 2742546 w 6891715"/>
                <a:gd name="connsiteY1498" fmla="*/ 3359140 h 6367455"/>
                <a:gd name="connsiteX1499" fmla="*/ 2751677 w 6891715"/>
                <a:gd name="connsiteY1499" fmla="*/ 3348344 h 6367455"/>
                <a:gd name="connsiteX1500" fmla="*/ 2760179 w 6891715"/>
                <a:gd name="connsiteY1500" fmla="*/ 3334692 h 6367455"/>
                <a:gd name="connsiteX1501" fmla="*/ 2739082 w 6891715"/>
                <a:gd name="connsiteY1501" fmla="*/ 3323262 h 6367455"/>
                <a:gd name="connsiteX1502" fmla="*/ 2739082 w 6891715"/>
                <a:gd name="connsiteY1502" fmla="*/ 3315959 h 6367455"/>
                <a:gd name="connsiteX1503" fmla="*/ 2755771 w 6891715"/>
                <a:gd name="connsiteY1503" fmla="*/ 3325166 h 6367455"/>
                <a:gd name="connsiteX1504" fmla="*/ 2785054 w 6891715"/>
                <a:gd name="connsiteY1504" fmla="*/ 3317547 h 6367455"/>
                <a:gd name="connsiteX1505" fmla="*/ 2767421 w 6891715"/>
                <a:gd name="connsiteY1505" fmla="*/ 3335644 h 6367455"/>
                <a:gd name="connsiteX1506" fmla="*/ 2773718 w 6891715"/>
                <a:gd name="connsiteY1506" fmla="*/ 3341677 h 6367455"/>
                <a:gd name="connsiteX1507" fmla="*/ 2771514 w 6891715"/>
                <a:gd name="connsiteY1507" fmla="*/ 3351202 h 6367455"/>
                <a:gd name="connsiteX1508" fmla="*/ 2790722 w 6891715"/>
                <a:gd name="connsiteY1508" fmla="*/ 3363903 h 6367455"/>
                <a:gd name="connsiteX1509" fmla="*/ 2795760 w 6891715"/>
                <a:gd name="connsiteY1509" fmla="*/ 3341677 h 6367455"/>
                <a:gd name="connsiteX1510" fmla="*/ 2802057 w 6891715"/>
                <a:gd name="connsiteY1510" fmla="*/ 3337549 h 6367455"/>
                <a:gd name="connsiteX1511" fmla="*/ 2811504 w 6891715"/>
                <a:gd name="connsiteY1511" fmla="*/ 3346757 h 6367455"/>
                <a:gd name="connsiteX1512" fmla="*/ 2811189 w 6891715"/>
                <a:gd name="connsiteY1512" fmla="*/ 3334374 h 6367455"/>
                <a:gd name="connsiteX1513" fmla="*/ 2803002 w 6891715"/>
                <a:gd name="connsiteY1513" fmla="*/ 3321674 h 6367455"/>
                <a:gd name="connsiteX1514" fmla="*/ 1020731 w 6891715"/>
                <a:gd name="connsiteY1514" fmla="*/ 3233728 h 6367455"/>
                <a:gd name="connsiteX1515" fmla="*/ 1016076 w 6891715"/>
                <a:gd name="connsiteY1515" fmla="*/ 3241030 h 6367455"/>
                <a:gd name="connsiteX1516" fmla="*/ 1012090 w 6891715"/>
                <a:gd name="connsiteY1516" fmla="*/ 3246428 h 6367455"/>
                <a:gd name="connsiteX1517" fmla="*/ 1006440 w 6891715"/>
                <a:gd name="connsiteY1517" fmla="*/ 3243253 h 6367455"/>
                <a:gd name="connsiteX1518" fmla="*/ 1012755 w 6891715"/>
                <a:gd name="connsiteY1518" fmla="*/ 3234680 h 6367455"/>
                <a:gd name="connsiteX1519" fmla="*/ 1074260 w 6891715"/>
                <a:gd name="connsiteY1519" fmla="*/ 3214677 h 6367455"/>
                <a:gd name="connsiteX1520" fmla="*/ 1089658 w 6891715"/>
                <a:gd name="connsiteY1520" fmla="*/ 3239024 h 6367455"/>
                <a:gd name="connsiteX1521" fmla="*/ 1106981 w 6891715"/>
                <a:gd name="connsiteY1521" fmla="*/ 3246073 h 6367455"/>
                <a:gd name="connsiteX1522" fmla="*/ 1103774 w 6891715"/>
                <a:gd name="connsiteY1522" fmla="*/ 3257926 h 6367455"/>
                <a:gd name="connsiteX1523" fmla="*/ 1117568 w 6891715"/>
                <a:gd name="connsiteY1523" fmla="*/ 3267537 h 6367455"/>
                <a:gd name="connsiteX1524" fmla="*/ 1101849 w 6891715"/>
                <a:gd name="connsiteY1524" fmla="*/ 3281632 h 6367455"/>
                <a:gd name="connsiteX1525" fmla="*/ 1099603 w 6891715"/>
                <a:gd name="connsiteY1525" fmla="*/ 3275225 h 6367455"/>
                <a:gd name="connsiteX1526" fmla="*/ 1084526 w 6891715"/>
                <a:gd name="connsiteY1526" fmla="*/ 3280350 h 6367455"/>
                <a:gd name="connsiteX1527" fmla="*/ 1077147 w 6891715"/>
                <a:gd name="connsiteY1527" fmla="*/ 3285797 h 6367455"/>
                <a:gd name="connsiteX1528" fmla="*/ 1063353 w 6891715"/>
                <a:gd name="connsiteY1528" fmla="*/ 3286117 h 6367455"/>
                <a:gd name="connsiteX1529" fmla="*/ 1055655 w 6891715"/>
                <a:gd name="connsiteY1529" fmla="*/ 3277467 h 6367455"/>
                <a:gd name="connsiteX1530" fmla="*/ 1067523 w 6891715"/>
                <a:gd name="connsiteY1530" fmla="*/ 3266897 h 6367455"/>
                <a:gd name="connsiteX1531" fmla="*/ 1082601 w 6891715"/>
                <a:gd name="connsiteY1531" fmla="*/ 3267856 h 6367455"/>
                <a:gd name="connsiteX1532" fmla="*/ 1082280 w 6891715"/>
                <a:gd name="connsiteY1532" fmla="*/ 3262730 h 6367455"/>
                <a:gd name="connsiteX1533" fmla="*/ 1070732 w 6891715"/>
                <a:gd name="connsiteY1533" fmla="*/ 3261449 h 6367455"/>
                <a:gd name="connsiteX1534" fmla="*/ 1073618 w 6891715"/>
                <a:gd name="connsiteY1534" fmla="*/ 3254081 h 6367455"/>
                <a:gd name="connsiteX1535" fmla="*/ 1082280 w 6891715"/>
                <a:gd name="connsiteY1535" fmla="*/ 3253121 h 6367455"/>
                <a:gd name="connsiteX1536" fmla="*/ 1087412 w 6891715"/>
                <a:gd name="connsiteY1536" fmla="*/ 3242227 h 6367455"/>
                <a:gd name="connsiteX1537" fmla="*/ 1073618 w 6891715"/>
                <a:gd name="connsiteY1537" fmla="*/ 3243190 h 6367455"/>
                <a:gd name="connsiteX1538" fmla="*/ 1059505 w 6891715"/>
                <a:gd name="connsiteY1538" fmla="*/ 3236141 h 6367455"/>
                <a:gd name="connsiteX1539" fmla="*/ 1056296 w 6891715"/>
                <a:gd name="connsiteY1539" fmla="*/ 3224288 h 6367455"/>
                <a:gd name="connsiteX1540" fmla="*/ 1068165 w 6891715"/>
                <a:gd name="connsiteY1540" fmla="*/ 3226530 h 6367455"/>
                <a:gd name="connsiteX1541" fmla="*/ 1064636 w 6891715"/>
                <a:gd name="connsiteY1541" fmla="*/ 3217881 h 6367455"/>
                <a:gd name="connsiteX1542" fmla="*/ 1036556 w 6891715"/>
                <a:gd name="connsiteY1542" fmla="*/ 3211501 h 6367455"/>
                <a:gd name="connsiteX1543" fmla="*/ 1042954 w 6891715"/>
                <a:gd name="connsiteY1543" fmla="*/ 3212454 h 6367455"/>
                <a:gd name="connsiteX1544" fmla="*/ 1032178 w 6891715"/>
                <a:gd name="connsiteY1544" fmla="*/ 3225472 h 6367455"/>
                <a:gd name="connsiteX1545" fmla="*/ 1020731 w 6891715"/>
                <a:gd name="connsiteY1545" fmla="*/ 3227377 h 6367455"/>
                <a:gd name="connsiteX1546" fmla="*/ 1025442 w 6891715"/>
                <a:gd name="connsiteY1546" fmla="*/ 3219122 h 6367455"/>
                <a:gd name="connsiteX1547" fmla="*/ 1065497 w 6891715"/>
                <a:gd name="connsiteY1547" fmla="*/ 3170226 h 6367455"/>
                <a:gd name="connsiteX1548" fmla="*/ 1066766 w 6891715"/>
                <a:gd name="connsiteY1548" fmla="*/ 3176576 h 6367455"/>
                <a:gd name="connsiteX1549" fmla="*/ 1060416 w 6891715"/>
                <a:gd name="connsiteY1549" fmla="*/ 3174354 h 6367455"/>
                <a:gd name="connsiteX1550" fmla="*/ 2496621 w 6891715"/>
                <a:gd name="connsiteY1550" fmla="*/ 3159114 h 6367455"/>
                <a:gd name="connsiteX1551" fmla="*/ 2512976 w 6891715"/>
                <a:gd name="connsiteY1551" fmla="*/ 3161291 h 6367455"/>
                <a:gd name="connsiteX1552" fmla="*/ 2507000 w 6891715"/>
                <a:gd name="connsiteY1552" fmla="*/ 3179948 h 6367455"/>
                <a:gd name="connsiteX1553" fmla="*/ 2488130 w 6891715"/>
                <a:gd name="connsiteY1553" fmla="*/ 3189277 h 6367455"/>
                <a:gd name="connsiteX1554" fmla="*/ 2479638 w 6891715"/>
                <a:gd name="connsiteY1554" fmla="*/ 3174662 h 6367455"/>
                <a:gd name="connsiteX1555" fmla="*/ 2481839 w 6891715"/>
                <a:gd name="connsiteY1555" fmla="*/ 3166888 h 6367455"/>
                <a:gd name="connsiteX1556" fmla="*/ 2494420 w 6891715"/>
                <a:gd name="connsiteY1556" fmla="*/ 3169687 h 6367455"/>
                <a:gd name="connsiteX1557" fmla="*/ 949493 w 6891715"/>
                <a:gd name="connsiteY1557" fmla="*/ 3151177 h 6367455"/>
                <a:gd name="connsiteX1558" fmla="*/ 957238 w 6891715"/>
                <a:gd name="connsiteY1558" fmla="*/ 3156257 h 6367455"/>
                <a:gd name="connsiteX1559" fmla="*/ 946125 w 6891715"/>
                <a:gd name="connsiteY1559" fmla="*/ 3170226 h 6367455"/>
                <a:gd name="connsiteX1560" fmla="*/ 1053951 w 6891715"/>
                <a:gd name="connsiteY1560" fmla="*/ 3149590 h 6367455"/>
                <a:gd name="connsiteX1561" fmla="*/ 1060416 w 6891715"/>
                <a:gd name="connsiteY1561" fmla="*/ 3156763 h 6367455"/>
                <a:gd name="connsiteX1562" fmla="*/ 1060416 w 6891715"/>
                <a:gd name="connsiteY1562" fmla="*/ 3162999 h 6367455"/>
                <a:gd name="connsiteX1563" fmla="*/ 1052656 w 6891715"/>
                <a:gd name="connsiteY1563" fmla="*/ 3167053 h 6367455"/>
                <a:gd name="connsiteX1564" fmla="*/ 1043924 w 6891715"/>
                <a:gd name="connsiteY1564" fmla="*/ 3161127 h 6367455"/>
                <a:gd name="connsiteX1565" fmla="*/ 1042953 w 6891715"/>
                <a:gd name="connsiteY1565" fmla="*/ 3151773 h 6367455"/>
                <a:gd name="connsiteX1566" fmla="*/ 957696 w 6891715"/>
                <a:gd name="connsiteY1566" fmla="*/ 3089266 h 6367455"/>
                <a:gd name="connsiteX1567" fmla="*/ 969937 w 6891715"/>
                <a:gd name="connsiteY1567" fmla="*/ 3097932 h 6367455"/>
                <a:gd name="connsiteX1568" fmla="*/ 966877 w 6891715"/>
                <a:gd name="connsiteY1568" fmla="*/ 3107561 h 6367455"/>
                <a:gd name="connsiteX1569" fmla="*/ 958002 w 6891715"/>
                <a:gd name="connsiteY1569" fmla="*/ 3112696 h 6367455"/>
                <a:gd name="connsiteX1570" fmla="*/ 965041 w 6891715"/>
                <a:gd name="connsiteY1570" fmla="*/ 3133881 h 6367455"/>
                <a:gd name="connsiteX1571" fmla="*/ 960144 w 6891715"/>
                <a:gd name="connsiteY1571" fmla="*/ 3148003 h 6367455"/>
                <a:gd name="connsiteX1572" fmla="*/ 950657 w 6891715"/>
                <a:gd name="connsiteY1572" fmla="*/ 3139337 h 6367455"/>
                <a:gd name="connsiteX1573" fmla="*/ 946679 w 6891715"/>
                <a:gd name="connsiteY1573" fmla="*/ 3129066 h 6367455"/>
                <a:gd name="connsiteX1574" fmla="*/ 944536 w 6891715"/>
                <a:gd name="connsiteY1574" fmla="*/ 3110771 h 6367455"/>
                <a:gd name="connsiteX1575" fmla="*/ 945148 w 6891715"/>
                <a:gd name="connsiteY1575" fmla="*/ 3090550 h 6367455"/>
                <a:gd name="connsiteX1576" fmla="*/ 2717252 w 6891715"/>
                <a:gd name="connsiteY1576" fmla="*/ 3084501 h 6367455"/>
                <a:gd name="connsiteX1577" fmla="*/ 2722526 w 6891715"/>
                <a:gd name="connsiteY1577" fmla="*/ 3100947 h 6367455"/>
                <a:gd name="connsiteX1578" fmla="*/ 2711048 w 6891715"/>
                <a:gd name="connsiteY1578" fmla="*/ 3096433 h 6367455"/>
                <a:gd name="connsiteX1579" fmla="*/ 2700501 w 6891715"/>
                <a:gd name="connsiteY1579" fmla="*/ 3105139 h 6367455"/>
                <a:gd name="connsiteX1580" fmla="*/ 2695538 w 6891715"/>
                <a:gd name="connsiteY1580" fmla="*/ 3099658 h 6367455"/>
                <a:gd name="connsiteX1581" fmla="*/ 2702673 w 6891715"/>
                <a:gd name="connsiteY1581" fmla="*/ 3089016 h 6367455"/>
                <a:gd name="connsiteX1582" fmla="*/ 1081056 w 6891715"/>
                <a:gd name="connsiteY1582" fmla="*/ 3082917 h 6367455"/>
                <a:gd name="connsiteX1583" fmla="*/ 1085552 w 6891715"/>
                <a:gd name="connsiteY1583" fmla="*/ 3084822 h 6367455"/>
                <a:gd name="connsiteX1584" fmla="*/ 1087404 w 6891715"/>
                <a:gd name="connsiteY1584" fmla="*/ 3093394 h 6367455"/>
                <a:gd name="connsiteX1585" fmla="*/ 1083700 w 6891715"/>
                <a:gd name="connsiteY1585" fmla="*/ 3105141 h 6367455"/>
                <a:gd name="connsiteX1586" fmla="*/ 1081056 w 6891715"/>
                <a:gd name="connsiteY1586" fmla="*/ 3095617 h 6367455"/>
                <a:gd name="connsiteX1587" fmla="*/ 3278151 w 6891715"/>
                <a:gd name="connsiteY1587" fmla="*/ 3081329 h 6367455"/>
                <a:gd name="connsiteX1588" fmla="*/ 3281326 w 6891715"/>
                <a:gd name="connsiteY1588" fmla="*/ 3085759 h 6367455"/>
                <a:gd name="connsiteX1589" fmla="*/ 3275928 w 6891715"/>
                <a:gd name="connsiteY1589" fmla="*/ 3099048 h 6367455"/>
                <a:gd name="connsiteX1590" fmla="*/ 3272118 w 6891715"/>
                <a:gd name="connsiteY1590" fmla="*/ 3137019 h 6367455"/>
                <a:gd name="connsiteX1591" fmla="*/ 3272436 w 6891715"/>
                <a:gd name="connsiteY1591" fmla="*/ 3161067 h 6367455"/>
                <a:gd name="connsiteX1592" fmla="*/ 3256561 w 6891715"/>
                <a:gd name="connsiteY1592" fmla="*/ 3174673 h 6367455"/>
                <a:gd name="connsiteX1593" fmla="*/ 3251481 w 6891715"/>
                <a:gd name="connsiteY1593" fmla="*/ 3207581 h 6367455"/>
                <a:gd name="connsiteX1594" fmla="*/ 3245448 w 6891715"/>
                <a:gd name="connsiteY1594" fmla="*/ 3235745 h 6367455"/>
                <a:gd name="connsiteX1595" fmla="*/ 3232113 w 6891715"/>
                <a:gd name="connsiteY1595" fmla="*/ 3264226 h 6367455"/>
                <a:gd name="connsiteX1596" fmla="*/ 3220365 w 6891715"/>
                <a:gd name="connsiteY1596" fmla="*/ 3268655 h 6367455"/>
                <a:gd name="connsiteX1597" fmla="*/ 3219413 w 6891715"/>
                <a:gd name="connsiteY1597" fmla="*/ 3255048 h 6367455"/>
                <a:gd name="connsiteX1598" fmla="*/ 3232430 w 6891715"/>
                <a:gd name="connsiteY1598" fmla="*/ 3179419 h 6367455"/>
                <a:gd name="connsiteX1599" fmla="*/ 3249258 w 6891715"/>
                <a:gd name="connsiteY1599" fmla="*/ 3154106 h 6367455"/>
                <a:gd name="connsiteX1600" fmla="*/ 3259418 w 6891715"/>
                <a:gd name="connsiteY1600" fmla="*/ 3133854 h 6367455"/>
                <a:gd name="connsiteX1601" fmla="*/ 3265768 w 6891715"/>
                <a:gd name="connsiteY1601" fmla="*/ 3118034 h 6367455"/>
                <a:gd name="connsiteX1602" fmla="*/ 3264498 w 6891715"/>
                <a:gd name="connsiteY1602" fmla="*/ 3103479 h 6367455"/>
                <a:gd name="connsiteX1603" fmla="*/ 963890 w 6891715"/>
                <a:gd name="connsiteY1603" fmla="*/ 3071804 h 6367455"/>
                <a:gd name="connsiteX1604" fmla="*/ 974701 w 6891715"/>
                <a:gd name="connsiteY1604" fmla="*/ 3076971 h 6367455"/>
                <a:gd name="connsiteX1605" fmla="*/ 969132 w 6891715"/>
                <a:gd name="connsiteY1605" fmla="*/ 3086091 h 6367455"/>
                <a:gd name="connsiteX1606" fmla="*/ 961597 w 6891715"/>
                <a:gd name="connsiteY1606" fmla="*/ 3083963 h 6367455"/>
                <a:gd name="connsiteX1607" fmla="*/ 954063 w 6891715"/>
                <a:gd name="connsiteY1607" fmla="*/ 3080315 h 6367455"/>
                <a:gd name="connsiteX1608" fmla="*/ 955045 w 6891715"/>
                <a:gd name="connsiteY1608" fmla="*/ 3073020 h 6367455"/>
                <a:gd name="connsiteX1609" fmla="*/ 960350 w 6891715"/>
                <a:gd name="connsiteY1609" fmla="*/ 3040054 h 6367455"/>
                <a:gd name="connsiteX1610" fmla="*/ 976288 w 6891715"/>
                <a:gd name="connsiteY1610" fmla="*/ 3041016 h 6367455"/>
                <a:gd name="connsiteX1611" fmla="*/ 974100 w 6891715"/>
                <a:gd name="connsiteY1611" fmla="*/ 3051920 h 6367455"/>
                <a:gd name="connsiteX1612" fmla="*/ 968788 w 6891715"/>
                <a:gd name="connsiteY1612" fmla="*/ 3050637 h 6367455"/>
                <a:gd name="connsiteX1613" fmla="*/ 970975 w 6891715"/>
                <a:gd name="connsiteY1613" fmla="*/ 3059296 h 6367455"/>
                <a:gd name="connsiteX1614" fmla="*/ 974100 w 6891715"/>
                <a:gd name="connsiteY1614" fmla="*/ 3058975 h 6367455"/>
                <a:gd name="connsiteX1615" fmla="*/ 975038 w 6891715"/>
                <a:gd name="connsiteY1615" fmla="*/ 3071804 h 6367455"/>
                <a:gd name="connsiteX1616" fmla="*/ 960350 w 6891715"/>
                <a:gd name="connsiteY1616" fmla="*/ 3064748 h 6367455"/>
                <a:gd name="connsiteX1617" fmla="*/ 959412 w 6891715"/>
                <a:gd name="connsiteY1617" fmla="*/ 3056089 h 6367455"/>
                <a:gd name="connsiteX1618" fmla="*/ 941600 w 6891715"/>
                <a:gd name="connsiteY1618" fmla="*/ 3052882 h 6367455"/>
                <a:gd name="connsiteX1619" fmla="*/ 936599 w 6891715"/>
                <a:gd name="connsiteY1619" fmla="*/ 3043582 h 6367455"/>
                <a:gd name="connsiteX1620" fmla="*/ 1047716 w 6891715"/>
                <a:gd name="connsiteY1620" fmla="*/ 3033705 h 6367455"/>
                <a:gd name="connsiteX1621" fmla="*/ 1067084 w 6891715"/>
                <a:gd name="connsiteY1621" fmla="*/ 3048347 h 6367455"/>
                <a:gd name="connsiteX1622" fmla="*/ 1069307 w 6891715"/>
                <a:gd name="connsiteY1622" fmla="*/ 3077949 h 6367455"/>
                <a:gd name="connsiteX1623" fmla="*/ 1066132 w 6891715"/>
                <a:gd name="connsiteY1623" fmla="*/ 3087498 h 6367455"/>
                <a:gd name="connsiteX1624" fmla="*/ 1076926 w 6891715"/>
                <a:gd name="connsiteY1624" fmla="*/ 3092590 h 6367455"/>
                <a:gd name="connsiteX1625" fmla="*/ 1079466 w 6891715"/>
                <a:gd name="connsiteY1625" fmla="*/ 3109460 h 6367455"/>
                <a:gd name="connsiteX1626" fmla="*/ 1084229 w 6891715"/>
                <a:gd name="connsiteY1626" fmla="*/ 3109460 h 6367455"/>
                <a:gd name="connsiteX1627" fmla="*/ 1082642 w 6891715"/>
                <a:gd name="connsiteY1627" fmla="*/ 3121874 h 6367455"/>
                <a:gd name="connsiteX1628" fmla="*/ 1108678 w 6891715"/>
                <a:gd name="connsiteY1628" fmla="*/ 3115508 h 6367455"/>
                <a:gd name="connsiteX1629" fmla="*/ 1111218 w 6891715"/>
                <a:gd name="connsiteY1629" fmla="*/ 3125057 h 6367455"/>
                <a:gd name="connsiteX1630" fmla="*/ 1097247 w 6891715"/>
                <a:gd name="connsiteY1630" fmla="*/ 3135879 h 6367455"/>
                <a:gd name="connsiteX1631" fmla="*/ 1089310 w 6891715"/>
                <a:gd name="connsiteY1631" fmla="*/ 3154022 h 6367455"/>
                <a:gd name="connsiteX1632" fmla="*/ 1080737 w 6891715"/>
                <a:gd name="connsiteY1632" fmla="*/ 3159115 h 6367455"/>
                <a:gd name="connsiteX1633" fmla="*/ 1079784 w 6891715"/>
                <a:gd name="connsiteY1633" fmla="*/ 3152749 h 6367455"/>
                <a:gd name="connsiteX1634" fmla="*/ 1081372 w 6891715"/>
                <a:gd name="connsiteY1634" fmla="*/ 3135879 h 6367455"/>
                <a:gd name="connsiteX1635" fmla="*/ 1066766 w 6891715"/>
                <a:gd name="connsiteY1635" fmla="*/ 3136198 h 6367455"/>
                <a:gd name="connsiteX1636" fmla="*/ 1059148 w 6891715"/>
                <a:gd name="connsiteY1636" fmla="*/ 3139381 h 6367455"/>
                <a:gd name="connsiteX1637" fmla="*/ 1055971 w 6891715"/>
                <a:gd name="connsiteY1637" fmla="*/ 3132060 h 6367455"/>
                <a:gd name="connsiteX1638" fmla="*/ 1045494 w 6891715"/>
                <a:gd name="connsiteY1638" fmla="*/ 3119009 h 6367455"/>
                <a:gd name="connsiteX1639" fmla="*/ 1046446 w 6891715"/>
                <a:gd name="connsiteY1639" fmla="*/ 3112006 h 6367455"/>
                <a:gd name="connsiteX1640" fmla="*/ 1044224 w 6891715"/>
                <a:gd name="connsiteY1640" fmla="*/ 3098320 h 6367455"/>
                <a:gd name="connsiteX1641" fmla="*/ 1032158 w 6891715"/>
                <a:gd name="connsiteY1641" fmla="*/ 3089726 h 6367455"/>
                <a:gd name="connsiteX1642" fmla="*/ 1032793 w 6891715"/>
                <a:gd name="connsiteY1642" fmla="*/ 3102457 h 6367455"/>
                <a:gd name="connsiteX1643" fmla="*/ 1019777 w 6891715"/>
                <a:gd name="connsiteY1643" fmla="*/ 3099275 h 6367455"/>
                <a:gd name="connsiteX1644" fmla="*/ 1012474 w 6891715"/>
                <a:gd name="connsiteY1644" fmla="*/ 3087816 h 6367455"/>
                <a:gd name="connsiteX1645" fmla="*/ 1008027 w 6891715"/>
                <a:gd name="connsiteY1645" fmla="*/ 3077312 h 6367455"/>
                <a:gd name="connsiteX1646" fmla="*/ 1015331 w 6891715"/>
                <a:gd name="connsiteY1646" fmla="*/ 3068718 h 6367455"/>
                <a:gd name="connsiteX1647" fmla="*/ 1023904 w 6891715"/>
                <a:gd name="connsiteY1647" fmla="*/ 3075084 h 6367455"/>
                <a:gd name="connsiteX1648" fmla="*/ 1028031 w 6891715"/>
                <a:gd name="connsiteY1648" fmla="*/ 3071901 h 6367455"/>
                <a:gd name="connsiteX1649" fmla="*/ 1023904 w 6891715"/>
                <a:gd name="connsiteY1649" fmla="*/ 3055031 h 6367455"/>
                <a:gd name="connsiteX1650" fmla="*/ 1025491 w 6891715"/>
                <a:gd name="connsiteY1650" fmla="*/ 3045482 h 6367455"/>
                <a:gd name="connsiteX1651" fmla="*/ 1032158 w 6891715"/>
                <a:gd name="connsiteY1651" fmla="*/ 3060123 h 6367455"/>
                <a:gd name="connsiteX1652" fmla="*/ 1049304 w 6891715"/>
                <a:gd name="connsiteY1652" fmla="*/ 3065217 h 6367455"/>
                <a:gd name="connsiteX1653" fmla="*/ 1039462 w 6891715"/>
                <a:gd name="connsiteY1653" fmla="*/ 3043254 h 6367455"/>
                <a:gd name="connsiteX1654" fmla="*/ 2663477 w 6891715"/>
                <a:gd name="connsiteY1654" fmla="*/ 3014652 h 6367455"/>
                <a:gd name="connsiteX1655" fmla="*/ 2668550 w 6891715"/>
                <a:gd name="connsiteY1655" fmla="*/ 3015608 h 6367455"/>
                <a:gd name="connsiteX1656" fmla="*/ 2660624 w 6891715"/>
                <a:gd name="connsiteY1656" fmla="*/ 3025162 h 6367455"/>
                <a:gd name="connsiteX1657" fmla="*/ 2651113 w 6891715"/>
                <a:gd name="connsiteY1657" fmla="*/ 3049369 h 6367455"/>
                <a:gd name="connsiteX1658" fmla="*/ 2659673 w 6891715"/>
                <a:gd name="connsiteY1658" fmla="*/ 3062110 h 6367455"/>
                <a:gd name="connsiteX1659" fmla="*/ 2667282 w 6891715"/>
                <a:gd name="connsiteY1659" fmla="*/ 3079946 h 6367455"/>
                <a:gd name="connsiteX1660" fmla="*/ 2665379 w 6891715"/>
                <a:gd name="connsiteY1660" fmla="*/ 3098101 h 6367455"/>
                <a:gd name="connsiteX1661" fmla="*/ 2651747 w 6891715"/>
                <a:gd name="connsiteY1661" fmla="*/ 3118168 h 6367455"/>
                <a:gd name="connsiteX1662" fmla="*/ 2641284 w 6891715"/>
                <a:gd name="connsiteY1662" fmla="*/ 3138552 h 6367455"/>
                <a:gd name="connsiteX1663" fmla="*/ 2639382 w 6891715"/>
                <a:gd name="connsiteY1663" fmla="*/ 3148107 h 6367455"/>
                <a:gd name="connsiteX1664" fmla="*/ 2633992 w 6891715"/>
                <a:gd name="connsiteY1664" fmla="*/ 3144922 h 6367455"/>
                <a:gd name="connsiteX1665" fmla="*/ 2624481 w 6891715"/>
                <a:gd name="connsiteY1665" fmla="*/ 3135367 h 6367455"/>
                <a:gd name="connsiteX1666" fmla="*/ 2607361 w 6891715"/>
                <a:gd name="connsiteY1666" fmla="*/ 3133456 h 6367455"/>
                <a:gd name="connsiteX1667" fmla="*/ 2591509 w 6891715"/>
                <a:gd name="connsiteY1667" fmla="*/ 3129315 h 6367455"/>
                <a:gd name="connsiteX1668" fmla="*/ 2583266 w 6891715"/>
                <a:gd name="connsiteY1668" fmla="*/ 3137596 h 6367455"/>
                <a:gd name="connsiteX1669" fmla="*/ 2569316 w 6891715"/>
                <a:gd name="connsiteY1669" fmla="*/ 3133775 h 6367455"/>
                <a:gd name="connsiteX1670" fmla="*/ 2548392 w 6891715"/>
                <a:gd name="connsiteY1670" fmla="*/ 3148744 h 6367455"/>
                <a:gd name="connsiteX1671" fmla="*/ 2533808 w 6891715"/>
                <a:gd name="connsiteY1671" fmla="*/ 3141738 h 6367455"/>
                <a:gd name="connsiteX1672" fmla="*/ 2530003 w 6891715"/>
                <a:gd name="connsiteY1672" fmla="*/ 3127723 h 6367455"/>
                <a:gd name="connsiteX1673" fmla="*/ 2504006 w 6891715"/>
                <a:gd name="connsiteY1673" fmla="*/ 3142693 h 6367455"/>
                <a:gd name="connsiteX1674" fmla="*/ 2496714 w 6891715"/>
                <a:gd name="connsiteY1674" fmla="*/ 3155433 h 6367455"/>
                <a:gd name="connsiteX1675" fmla="*/ 2471351 w 6891715"/>
                <a:gd name="connsiteY1675" fmla="*/ 3164352 h 6367455"/>
                <a:gd name="connsiteX1676" fmla="*/ 2468180 w 6891715"/>
                <a:gd name="connsiteY1676" fmla="*/ 3181551 h 6367455"/>
                <a:gd name="connsiteX1677" fmla="*/ 2479277 w 6891715"/>
                <a:gd name="connsiteY1677" fmla="*/ 3189514 h 6367455"/>
                <a:gd name="connsiteX1678" fmla="*/ 2479277 w 6891715"/>
                <a:gd name="connsiteY1678" fmla="*/ 3193973 h 6367455"/>
                <a:gd name="connsiteX1679" fmla="*/ 2485617 w 6891715"/>
                <a:gd name="connsiteY1679" fmla="*/ 3200343 h 6367455"/>
                <a:gd name="connsiteX1680" fmla="*/ 2484666 w 6891715"/>
                <a:gd name="connsiteY1680" fmla="*/ 3214677 h 6367455"/>
                <a:gd name="connsiteX1681" fmla="*/ 2473887 w 6891715"/>
                <a:gd name="connsiteY1681" fmla="*/ 3211809 h 6367455"/>
                <a:gd name="connsiteX1682" fmla="*/ 2477057 w 6891715"/>
                <a:gd name="connsiteY1682" fmla="*/ 3200343 h 6367455"/>
                <a:gd name="connsiteX1683" fmla="*/ 2468814 w 6891715"/>
                <a:gd name="connsiteY1683" fmla="*/ 3205439 h 6367455"/>
                <a:gd name="connsiteX1684" fmla="*/ 2458986 w 6891715"/>
                <a:gd name="connsiteY1684" fmla="*/ 3192062 h 6367455"/>
                <a:gd name="connsiteX1685" fmla="*/ 2449475 w 6891715"/>
                <a:gd name="connsiteY1685" fmla="*/ 3187921 h 6367455"/>
                <a:gd name="connsiteX1686" fmla="*/ 2452328 w 6891715"/>
                <a:gd name="connsiteY1686" fmla="*/ 3178047 h 6367455"/>
                <a:gd name="connsiteX1687" fmla="*/ 2456767 w 6891715"/>
                <a:gd name="connsiteY1687" fmla="*/ 3149381 h 6367455"/>
                <a:gd name="connsiteX1688" fmla="*/ 2481813 w 6891715"/>
                <a:gd name="connsiteY1688" fmla="*/ 3128041 h 6367455"/>
                <a:gd name="connsiteX1689" fmla="*/ 2509396 w 6891715"/>
                <a:gd name="connsiteY1689" fmla="*/ 3122945 h 6367455"/>
                <a:gd name="connsiteX1690" fmla="*/ 2521760 w 6891715"/>
                <a:gd name="connsiteY1690" fmla="*/ 3114345 h 6367455"/>
                <a:gd name="connsiteX1691" fmla="*/ 2562024 w 6891715"/>
                <a:gd name="connsiteY1691" fmla="*/ 3109568 h 6367455"/>
                <a:gd name="connsiteX1692" fmla="*/ 2582632 w 6891715"/>
                <a:gd name="connsiteY1692" fmla="*/ 3077717 h 6367455"/>
                <a:gd name="connsiteX1693" fmla="*/ 2602605 w 6891715"/>
                <a:gd name="connsiteY1693" fmla="*/ 3055421 h 6367455"/>
                <a:gd name="connsiteX1694" fmla="*/ 2615287 w 6891715"/>
                <a:gd name="connsiteY1694" fmla="*/ 3047459 h 6367455"/>
                <a:gd name="connsiteX1695" fmla="*/ 2630188 w 6891715"/>
                <a:gd name="connsiteY1695" fmla="*/ 3047459 h 6367455"/>
                <a:gd name="connsiteX1696" fmla="*/ 2642553 w 6891715"/>
                <a:gd name="connsiteY1696" fmla="*/ 3036947 h 6367455"/>
                <a:gd name="connsiteX1697" fmla="*/ 3448413 w 6891715"/>
                <a:gd name="connsiteY1697" fmla="*/ 2979732 h 6367455"/>
                <a:gd name="connsiteX1698" fmla="*/ 3453791 w 6891715"/>
                <a:gd name="connsiteY1698" fmla="*/ 2990488 h 6367455"/>
                <a:gd name="connsiteX1699" fmla="*/ 3465498 w 6891715"/>
                <a:gd name="connsiteY1699" fmla="*/ 2979732 h 6367455"/>
                <a:gd name="connsiteX1700" fmla="*/ 3471826 w 6891715"/>
                <a:gd name="connsiteY1700" fmla="*/ 2991437 h 6367455"/>
                <a:gd name="connsiteX1701" fmla="*/ 3467396 w 6891715"/>
                <a:gd name="connsiteY1701" fmla="*/ 3010102 h 6367455"/>
                <a:gd name="connsiteX1702" fmla="*/ 3453159 w 6891715"/>
                <a:gd name="connsiteY1702" fmla="*/ 3013582 h 6367455"/>
                <a:gd name="connsiteX1703" fmla="*/ 3450311 w 6891715"/>
                <a:gd name="connsiteY1703" fmla="*/ 3061035 h 6367455"/>
                <a:gd name="connsiteX1704" fmla="*/ 3458537 w 6891715"/>
                <a:gd name="connsiteY1704" fmla="*/ 3074321 h 6367455"/>
                <a:gd name="connsiteX1705" fmla="*/ 3441769 w 6891715"/>
                <a:gd name="connsiteY1705" fmla="*/ 3080016 h 6367455"/>
                <a:gd name="connsiteX1706" fmla="*/ 3442085 w 6891715"/>
                <a:gd name="connsiteY1706" fmla="*/ 3097415 h 6367455"/>
                <a:gd name="connsiteX1707" fmla="*/ 3430378 w 6891715"/>
                <a:gd name="connsiteY1707" fmla="*/ 3099630 h 6367455"/>
                <a:gd name="connsiteX1708" fmla="*/ 3407598 w 6891715"/>
                <a:gd name="connsiteY1708" fmla="*/ 3133480 h 6367455"/>
                <a:gd name="connsiteX1709" fmla="*/ 3408547 w 6891715"/>
                <a:gd name="connsiteY1709" fmla="*/ 3149296 h 6367455"/>
                <a:gd name="connsiteX1710" fmla="*/ 3381338 w 6891715"/>
                <a:gd name="connsiteY1710" fmla="*/ 3155940 h 6367455"/>
                <a:gd name="connsiteX1711" fmla="*/ 3399056 w 6891715"/>
                <a:gd name="connsiteY1711" fmla="*/ 3131898 h 6367455"/>
                <a:gd name="connsiteX1712" fmla="*/ 3405384 w 6891715"/>
                <a:gd name="connsiteY1712" fmla="*/ 3121142 h 6367455"/>
                <a:gd name="connsiteX1713" fmla="*/ 3388615 w 6891715"/>
                <a:gd name="connsiteY1713" fmla="*/ 3129683 h 6367455"/>
                <a:gd name="connsiteX1714" fmla="*/ 3390197 w 6891715"/>
                <a:gd name="connsiteY1714" fmla="*/ 3106272 h 6367455"/>
                <a:gd name="connsiteX1715" fmla="*/ 3384818 w 6891715"/>
                <a:gd name="connsiteY1715" fmla="*/ 3092037 h 6367455"/>
                <a:gd name="connsiteX1716" fmla="*/ 3394626 w 6891715"/>
                <a:gd name="connsiteY1716" fmla="*/ 3078118 h 6367455"/>
                <a:gd name="connsiteX1717" fmla="*/ 3384502 w 6891715"/>
                <a:gd name="connsiteY1717" fmla="*/ 3050912 h 6367455"/>
                <a:gd name="connsiteX1718" fmla="*/ 3412977 w 6891715"/>
                <a:gd name="connsiteY1718" fmla="*/ 3012000 h 6367455"/>
                <a:gd name="connsiteX1719" fmla="*/ 3414559 w 6891715"/>
                <a:gd name="connsiteY1719" fmla="*/ 2994917 h 6367455"/>
                <a:gd name="connsiteX1720" fmla="*/ 3442085 w 6891715"/>
                <a:gd name="connsiteY1720" fmla="*/ 2991437 h 6367455"/>
                <a:gd name="connsiteX1721" fmla="*/ 3493415 w 6891715"/>
                <a:gd name="connsiteY1721" fmla="*/ 2962270 h 6367455"/>
                <a:gd name="connsiteX1722" fmla="*/ 3495638 w 6891715"/>
                <a:gd name="connsiteY1722" fmla="*/ 2975755 h 6367455"/>
                <a:gd name="connsiteX1723" fmla="*/ 3483890 w 6891715"/>
                <a:gd name="connsiteY1723" fmla="*/ 2974150 h 6367455"/>
                <a:gd name="connsiteX1724" fmla="*/ 3475318 w 6891715"/>
                <a:gd name="connsiteY1724" fmla="*/ 2990845 h 6367455"/>
                <a:gd name="connsiteX1725" fmla="*/ 3473413 w 6891715"/>
                <a:gd name="connsiteY1725" fmla="*/ 2976076 h 6367455"/>
                <a:gd name="connsiteX1726" fmla="*/ 2769847 w 6891715"/>
                <a:gd name="connsiteY1726" fmla="*/ 2960682 h 6367455"/>
                <a:gd name="connsiteX1727" fmla="*/ 2770150 w 6891715"/>
                <a:gd name="connsiteY1727" fmla="*/ 2978807 h 6367455"/>
                <a:gd name="connsiteX1728" fmla="*/ 2761986 w 6891715"/>
                <a:gd name="connsiteY1728" fmla="*/ 2994019 h 6367455"/>
                <a:gd name="connsiteX1729" fmla="*/ 2751100 w 6891715"/>
                <a:gd name="connsiteY1729" fmla="*/ 2971363 h 6367455"/>
                <a:gd name="connsiteX1730" fmla="*/ 2754728 w 6891715"/>
                <a:gd name="connsiteY1730" fmla="*/ 2961977 h 6367455"/>
                <a:gd name="connsiteX1731" fmla="*/ 1053114 w 6891715"/>
                <a:gd name="connsiteY1731" fmla="*/ 2895591 h 6367455"/>
                <a:gd name="connsiteX1732" fmla="*/ 1060733 w 6891715"/>
                <a:gd name="connsiteY1732" fmla="*/ 2896547 h 6367455"/>
                <a:gd name="connsiteX1733" fmla="*/ 1066448 w 6891715"/>
                <a:gd name="connsiteY1733" fmla="*/ 2921057 h 6367455"/>
                <a:gd name="connsiteX1734" fmla="*/ 1051527 w 6891715"/>
                <a:gd name="connsiteY1734" fmla="*/ 2933787 h 6367455"/>
                <a:gd name="connsiteX1735" fmla="*/ 1053749 w 6891715"/>
                <a:gd name="connsiteY1735" fmla="*/ 2941110 h 6367455"/>
                <a:gd name="connsiteX1736" fmla="*/ 1068353 w 6891715"/>
                <a:gd name="connsiteY1736" fmla="*/ 2926149 h 6367455"/>
                <a:gd name="connsiteX1737" fmla="*/ 1071528 w 6891715"/>
                <a:gd name="connsiteY1737" fmla="*/ 2931239 h 6367455"/>
                <a:gd name="connsiteX1738" fmla="*/ 1063274 w 6891715"/>
                <a:gd name="connsiteY1738" fmla="*/ 2946204 h 6367455"/>
                <a:gd name="connsiteX1739" fmla="*/ 1051844 w 6891715"/>
                <a:gd name="connsiteY1739" fmla="*/ 2947478 h 6367455"/>
                <a:gd name="connsiteX1740" fmla="*/ 1042318 w 6891715"/>
                <a:gd name="connsiteY1740" fmla="*/ 2957981 h 6367455"/>
                <a:gd name="connsiteX1741" fmla="*/ 1030571 w 6891715"/>
                <a:gd name="connsiteY1741" fmla="*/ 2965621 h 6367455"/>
                <a:gd name="connsiteX1742" fmla="*/ 1041365 w 6891715"/>
                <a:gd name="connsiteY1742" fmla="*/ 2967849 h 6367455"/>
                <a:gd name="connsiteX1743" fmla="*/ 1043271 w 6891715"/>
                <a:gd name="connsiteY1743" fmla="*/ 2977080 h 6367455"/>
                <a:gd name="connsiteX1744" fmla="*/ 1040413 w 6891715"/>
                <a:gd name="connsiteY1744" fmla="*/ 2983446 h 6367455"/>
                <a:gd name="connsiteX1745" fmla="*/ 1028983 w 6891715"/>
                <a:gd name="connsiteY1745" fmla="*/ 2991722 h 6367455"/>
                <a:gd name="connsiteX1746" fmla="*/ 1020413 w 6891715"/>
                <a:gd name="connsiteY1746" fmla="*/ 2991085 h 6367455"/>
                <a:gd name="connsiteX1747" fmla="*/ 1010885 w 6891715"/>
                <a:gd name="connsiteY1747" fmla="*/ 2990130 h 6367455"/>
                <a:gd name="connsiteX1748" fmla="*/ 1009614 w 6891715"/>
                <a:gd name="connsiteY1748" fmla="*/ 2997451 h 6367455"/>
                <a:gd name="connsiteX1749" fmla="*/ 1004853 w 6891715"/>
                <a:gd name="connsiteY1749" fmla="*/ 3013366 h 6367455"/>
                <a:gd name="connsiteX1750" fmla="*/ 987717 w 6891715"/>
                <a:gd name="connsiteY1750" fmla="*/ 3021006 h 6367455"/>
                <a:gd name="connsiteX1751" fmla="*/ 976287 w 6891715"/>
                <a:gd name="connsiteY1751" fmla="*/ 3013366 h 6367455"/>
                <a:gd name="connsiteX1752" fmla="*/ 986765 w 6891715"/>
                <a:gd name="connsiteY1752" fmla="*/ 3006045 h 6367455"/>
                <a:gd name="connsiteX1753" fmla="*/ 995010 w 6891715"/>
                <a:gd name="connsiteY1753" fmla="*/ 2991085 h 6367455"/>
                <a:gd name="connsiteX1754" fmla="*/ 986447 w 6891715"/>
                <a:gd name="connsiteY1754" fmla="*/ 2987266 h 6367455"/>
                <a:gd name="connsiteX1755" fmla="*/ 983272 w 6891715"/>
                <a:gd name="connsiteY1755" fmla="*/ 2980900 h 6367455"/>
                <a:gd name="connsiteX1756" fmla="*/ 991845 w 6891715"/>
                <a:gd name="connsiteY1756" fmla="*/ 2974534 h 6367455"/>
                <a:gd name="connsiteX1757" fmla="*/ 980097 w 6891715"/>
                <a:gd name="connsiteY1757" fmla="*/ 2974534 h 6367455"/>
                <a:gd name="connsiteX1758" fmla="*/ 976605 w 6891715"/>
                <a:gd name="connsiteY1758" fmla="*/ 2955434 h 6367455"/>
                <a:gd name="connsiteX1759" fmla="*/ 989305 w 6891715"/>
                <a:gd name="connsiteY1759" fmla="*/ 2938244 h 6367455"/>
                <a:gd name="connsiteX1760" fmla="*/ 995645 w 6891715"/>
                <a:gd name="connsiteY1760" fmla="*/ 2945568 h 6367455"/>
                <a:gd name="connsiteX1761" fmla="*/ 996597 w 6891715"/>
                <a:gd name="connsiteY1761" fmla="*/ 2940473 h 6367455"/>
                <a:gd name="connsiteX1762" fmla="*/ 1009297 w 6891715"/>
                <a:gd name="connsiteY1762" fmla="*/ 2942384 h 6367455"/>
                <a:gd name="connsiteX1763" fmla="*/ 1012473 w 6891715"/>
                <a:gd name="connsiteY1763" fmla="*/ 2950025 h 6367455"/>
                <a:gd name="connsiteX1764" fmla="*/ 1012473 w 6891715"/>
                <a:gd name="connsiteY1764" fmla="*/ 2939200 h 6367455"/>
                <a:gd name="connsiteX1765" fmla="*/ 1014377 w 6891715"/>
                <a:gd name="connsiteY1765" fmla="*/ 2930921 h 6367455"/>
                <a:gd name="connsiteX1766" fmla="*/ 1042000 w 6891715"/>
                <a:gd name="connsiteY1766" fmla="*/ 2909597 h 6367455"/>
                <a:gd name="connsiteX1767" fmla="*/ 1051209 w 6891715"/>
                <a:gd name="connsiteY1767" fmla="*/ 2904186 h 6367455"/>
                <a:gd name="connsiteX1768" fmla="*/ 1350059 w 6891715"/>
                <a:gd name="connsiteY1768" fmla="*/ 2857495 h 6367455"/>
                <a:gd name="connsiteX1769" fmla="*/ 1357674 w 6891715"/>
                <a:gd name="connsiteY1769" fmla="*/ 2864802 h 6367455"/>
                <a:gd name="connsiteX1770" fmla="*/ 1355452 w 6891715"/>
                <a:gd name="connsiteY1770" fmla="*/ 2876239 h 6367455"/>
                <a:gd name="connsiteX1771" fmla="*/ 1359577 w 6891715"/>
                <a:gd name="connsiteY1771" fmla="*/ 2883863 h 6367455"/>
                <a:gd name="connsiteX1772" fmla="*/ 1370365 w 6891715"/>
                <a:gd name="connsiteY1772" fmla="*/ 2885769 h 6367455"/>
                <a:gd name="connsiteX1773" fmla="*/ 1361164 w 6891715"/>
                <a:gd name="connsiteY1773" fmla="*/ 2908962 h 6367455"/>
                <a:gd name="connsiteX1774" fmla="*/ 1339906 w 6891715"/>
                <a:gd name="connsiteY1774" fmla="*/ 2921989 h 6367455"/>
                <a:gd name="connsiteX1775" fmla="*/ 1307551 w 6891715"/>
                <a:gd name="connsiteY1775" fmla="*/ 2950584 h 6367455"/>
                <a:gd name="connsiteX1776" fmla="*/ 1298350 w 6891715"/>
                <a:gd name="connsiteY1776" fmla="*/ 2965517 h 6367455"/>
                <a:gd name="connsiteX1777" fmla="*/ 1284393 w 6891715"/>
                <a:gd name="connsiteY1777" fmla="*/ 2971871 h 6367455"/>
                <a:gd name="connsiteX1778" fmla="*/ 1283441 w 6891715"/>
                <a:gd name="connsiteY1778" fmla="*/ 2979495 h 6367455"/>
                <a:gd name="connsiteX1779" fmla="*/ 1266628 w 6891715"/>
                <a:gd name="connsiteY1779" fmla="*/ 2996334 h 6367455"/>
                <a:gd name="connsiteX1780" fmla="*/ 1259332 w 6891715"/>
                <a:gd name="connsiteY1780" fmla="*/ 2995381 h 6367455"/>
                <a:gd name="connsiteX1781" fmla="*/ 1243469 w 6891715"/>
                <a:gd name="connsiteY1781" fmla="*/ 2999829 h 6367455"/>
                <a:gd name="connsiteX1782" fmla="*/ 1258381 w 6891715"/>
                <a:gd name="connsiteY1782" fmla="*/ 3002688 h 6367455"/>
                <a:gd name="connsiteX1783" fmla="*/ 1261553 w 6891715"/>
                <a:gd name="connsiteY1783" fmla="*/ 3008089 h 6367455"/>
                <a:gd name="connsiteX1784" fmla="*/ 1290103 w 6891715"/>
                <a:gd name="connsiteY1784" fmla="*/ 2999193 h 6367455"/>
                <a:gd name="connsiteX1785" fmla="*/ 1295496 w 6891715"/>
                <a:gd name="connsiteY1785" fmla="*/ 3001417 h 6367455"/>
                <a:gd name="connsiteX1786" fmla="*/ 1278683 w 6891715"/>
                <a:gd name="connsiteY1786" fmla="*/ 3023657 h 6367455"/>
                <a:gd name="connsiteX1787" fmla="*/ 1272973 w 6891715"/>
                <a:gd name="connsiteY1787" fmla="*/ 3016667 h 6367455"/>
                <a:gd name="connsiteX1788" fmla="*/ 1246006 w 6891715"/>
                <a:gd name="connsiteY1788" fmla="*/ 3027152 h 6367455"/>
                <a:gd name="connsiteX1789" fmla="*/ 1232366 w 6891715"/>
                <a:gd name="connsiteY1789" fmla="*/ 3043037 h 6367455"/>
                <a:gd name="connsiteX1790" fmla="*/ 1233635 w 6891715"/>
                <a:gd name="connsiteY1790" fmla="*/ 3047167 h 6367455"/>
                <a:gd name="connsiteX1791" fmla="*/ 1246006 w 6891715"/>
                <a:gd name="connsiteY1791" fmla="*/ 3037636 h 6367455"/>
                <a:gd name="connsiteX1792" fmla="*/ 1261870 w 6891715"/>
                <a:gd name="connsiteY1792" fmla="*/ 3031282 h 6367455"/>
                <a:gd name="connsiteX1793" fmla="*/ 1267262 w 6891715"/>
                <a:gd name="connsiteY1793" fmla="*/ 3030964 h 6367455"/>
                <a:gd name="connsiteX1794" fmla="*/ 1261870 w 6891715"/>
                <a:gd name="connsiteY1794" fmla="*/ 3052251 h 6367455"/>
                <a:gd name="connsiteX1795" fmla="*/ 1251719 w 6891715"/>
                <a:gd name="connsiteY1795" fmla="*/ 3057652 h 6367455"/>
                <a:gd name="connsiteX1796" fmla="*/ 1240931 w 6891715"/>
                <a:gd name="connsiteY1796" fmla="*/ 3060193 h 6367455"/>
                <a:gd name="connsiteX1797" fmla="*/ 1234586 w 6891715"/>
                <a:gd name="connsiteY1797" fmla="*/ 3058923 h 6367455"/>
                <a:gd name="connsiteX1798" fmla="*/ 1231415 w 6891715"/>
                <a:gd name="connsiteY1798" fmla="*/ 3062099 h 6367455"/>
                <a:gd name="connsiteX1799" fmla="*/ 1248227 w 6891715"/>
                <a:gd name="connsiteY1799" fmla="*/ 3072584 h 6367455"/>
                <a:gd name="connsiteX1800" fmla="*/ 1255844 w 6891715"/>
                <a:gd name="connsiteY1800" fmla="*/ 3071313 h 6367455"/>
                <a:gd name="connsiteX1801" fmla="*/ 1272656 w 6891715"/>
                <a:gd name="connsiteY1801" fmla="*/ 3057652 h 6367455"/>
                <a:gd name="connsiteX1802" fmla="*/ 1267262 w 6891715"/>
                <a:gd name="connsiteY1802" fmla="*/ 3051297 h 6367455"/>
                <a:gd name="connsiteX1803" fmla="*/ 1289468 w 6891715"/>
                <a:gd name="connsiteY1803" fmla="*/ 3046849 h 6367455"/>
                <a:gd name="connsiteX1804" fmla="*/ 1293592 w 6891715"/>
                <a:gd name="connsiteY1804" fmla="*/ 3042719 h 6367455"/>
                <a:gd name="connsiteX1805" fmla="*/ 1308502 w 6891715"/>
                <a:gd name="connsiteY1805" fmla="*/ 3041448 h 6367455"/>
                <a:gd name="connsiteX1806" fmla="*/ 1318970 w 6891715"/>
                <a:gd name="connsiteY1806" fmla="*/ 3038271 h 6367455"/>
                <a:gd name="connsiteX1807" fmla="*/ 1327217 w 6891715"/>
                <a:gd name="connsiteY1807" fmla="*/ 3031599 h 6367455"/>
                <a:gd name="connsiteX1808" fmla="*/ 1342126 w 6891715"/>
                <a:gd name="connsiteY1808" fmla="*/ 3025245 h 6367455"/>
                <a:gd name="connsiteX1809" fmla="*/ 1358942 w 6891715"/>
                <a:gd name="connsiteY1809" fmla="*/ 3031282 h 6367455"/>
                <a:gd name="connsiteX1810" fmla="*/ 1371634 w 6891715"/>
                <a:gd name="connsiteY1810" fmla="*/ 3035730 h 6367455"/>
                <a:gd name="connsiteX1811" fmla="*/ 1382421 w 6891715"/>
                <a:gd name="connsiteY1811" fmla="*/ 3030011 h 6367455"/>
                <a:gd name="connsiteX1812" fmla="*/ 1401459 w 6891715"/>
                <a:gd name="connsiteY1812" fmla="*/ 3024610 h 6367455"/>
                <a:gd name="connsiteX1813" fmla="*/ 1414150 w 6891715"/>
                <a:gd name="connsiteY1813" fmla="*/ 3030964 h 6367455"/>
                <a:gd name="connsiteX1814" fmla="*/ 1437305 w 6891715"/>
                <a:gd name="connsiteY1814" fmla="*/ 3028423 h 6367455"/>
                <a:gd name="connsiteX1815" fmla="*/ 1461412 w 6891715"/>
                <a:gd name="connsiteY1815" fmla="*/ 3029375 h 6367455"/>
                <a:gd name="connsiteX1816" fmla="*/ 1474101 w 6891715"/>
                <a:gd name="connsiteY1816" fmla="*/ 3033506 h 6367455"/>
                <a:gd name="connsiteX1817" fmla="*/ 1481080 w 6891715"/>
                <a:gd name="connsiteY1817" fmla="*/ 3052568 h 6367455"/>
                <a:gd name="connsiteX1818" fmla="*/ 1479176 w 6891715"/>
                <a:gd name="connsiteY1818" fmla="*/ 3086245 h 6367455"/>
                <a:gd name="connsiteX1819" fmla="*/ 1459192 w 6891715"/>
                <a:gd name="connsiteY1819" fmla="*/ 3112932 h 6367455"/>
                <a:gd name="connsiteX1820" fmla="*/ 1455069 w 6891715"/>
                <a:gd name="connsiteY1820" fmla="*/ 3142162 h 6367455"/>
                <a:gd name="connsiteX1821" fmla="*/ 1440795 w 6891715"/>
                <a:gd name="connsiteY1821" fmla="*/ 3172026 h 6367455"/>
                <a:gd name="connsiteX1822" fmla="*/ 1437940 w 6891715"/>
                <a:gd name="connsiteY1822" fmla="*/ 3193312 h 6367455"/>
                <a:gd name="connsiteX1823" fmla="*/ 1422080 w 6891715"/>
                <a:gd name="connsiteY1823" fmla="*/ 3203797 h 6367455"/>
                <a:gd name="connsiteX1824" fmla="*/ 1420812 w 6891715"/>
                <a:gd name="connsiteY1824" fmla="*/ 3217460 h 6367455"/>
                <a:gd name="connsiteX1825" fmla="*/ 1406535 w 6891715"/>
                <a:gd name="connsiteY1825" fmla="*/ 3226990 h 6367455"/>
                <a:gd name="connsiteX1826" fmla="*/ 1402092 w 6891715"/>
                <a:gd name="connsiteY1826" fmla="*/ 3238747 h 6367455"/>
                <a:gd name="connsiteX1827" fmla="*/ 1394161 w 6891715"/>
                <a:gd name="connsiteY1827" fmla="*/ 3252727 h 6367455"/>
                <a:gd name="connsiteX1828" fmla="*/ 1371634 w 6891715"/>
                <a:gd name="connsiteY1828" fmla="*/ 3245102 h 6367455"/>
                <a:gd name="connsiteX1829" fmla="*/ 1358942 w 6891715"/>
                <a:gd name="connsiteY1829" fmla="*/ 3257175 h 6367455"/>
                <a:gd name="connsiteX1830" fmla="*/ 1361164 w 6891715"/>
                <a:gd name="connsiteY1830" fmla="*/ 3262260 h 6367455"/>
                <a:gd name="connsiteX1831" fmla="*/ 1370682 w 6891715"/>
                <a:gd name="connsiteY1831" fmla="*/ 3255904 h 6367455"/>
                <a:gd name="connsiteX1832" fmla="*/ 1383373 w 6891715"/>
                <a:gd name="connsiteY1832" fmla="*/ 3254634 h 6367455"/>
                <a:gd name="connsiteX1833" fmla="*/ 1391940 w 6891715"/>
                <a:gd name="connsiteY1833" fmla="*/ 3260035 h 6367455"/>
                <a:gd name="connsiteX1834" fmla="*/ 1389718 w 6891715"/>
                <a:gd name="connsiteY1834" fmla="*/ 3266390 h 6367455"/>
                <a:gd name="connsiteX1835" fmla="*/ 1401459 w 6891715"/>
                <a:gd name="connsiteY1835" fmla="*/ 3270203 h 6367455"/>
                <a:gd name="connsiteX1836" fmla="*/ 1404631 w 6891715"/>
                <a:gd name="connsiteY1836" fmla="*/ 3277827 h 6367455"/>
                <a:gd name="connsiteX1837" fmla="*/ 1403679 w 6891715"/>
                <a:gd name="connsiteY1837" fmla="*/ 3283230 h 6367455"/>
                <a:gd name="connsiteX1838" fmla="*/ 1399237 w 6891715"/>
                <a:gd name="connsiteY1838" fmla="*/ 3289581 h 6367455"/>
                <a:gd name="connsiteX1839" fmla="*/ 1385911 w 6891715"/>
                <a:gd name="connsiteY1839" fmla="*/ 3289581 h 6367455"/>
                <a:gd name="connsiteX1840" fmla="*/ 1374172 w 6891715"/>
                <a:gd name="connsiteY1840" fmla="*/ 3288629 h 6367455"/>
                <a:gd name="connsiteX1841" fmla="*/ 1371000 w 6891715"/>
                <a:gd name="connsiteY1841" fmla="*/ 3297844 h 6367455"/>
                <a:gd name="connsiteX1842" fmla="*/ 1363702 w 6891715"/>
                <a:gd name="connsiteY1842" fmla="*/ 3307374 h 6367455"/>
                <a:gd name="connsiteX1843" fmla="*/ 1348790 w 6891715"/>
                <a:gd name="connsiteY1843" fmla="*/ 3314363 h 6367455"/>
                <a:gd name="connsiteX1844" fmla="*/ 1338636 w 6891715"/>
                <a:gd name="connsiteY1844" fmla="*/ 3312140 h 6367455"/>
                <a:gd name="connsiteX1845" fmla="*/ 1312944 w 6891715"/>
                <a:gd name="connsiteY1845" fmla="*/ 3312457 h 6367455"/>
                <a:gd name="connsiteX1846" fmla="*/ 1288834 w 6891715"/>
                <a:gd name="connsiteY1846" fmla="*/ 3314682 h 6367455"/>
                <a:gd name="connsiteX1847" fmla="*/ 1288834 w 6891715"/>
                <a:gd name="connsiteY1847" fmla="*/ 3319766 h 6367455"/>
                <a:gd name="connsiteX1848" fmla="*/ 1303426 w 6891715"/>
                <a:gd name="connsiteY1848" fmla="*/ 3317859 h 6367455"/>
                <a:gd name="connsiteX1849" fmla="*/ 1319287 w 6891715"/>
                <a:gd name="connsiteY1849" fmla="*/ 3319448 h 6367455"/>
                <a:gd name="connsiteX1850" fmla="*/ 1331022 w 6891715"/>
                <a:gd name="connsiteY1850" fmla="*/ 3323896 h 6367455"/>
                <a:gd name="connsiteX1851" fmla="*/ 1346886 w 6891715"/>
                <a:gd name="connsiteY1851" fmla="*/ 3328663 h 6367455"/>
                <a:gd name="connsiteX1852" fmla="*/ 1369412 w 6891715"/>
                <a:gd name="connsiteY1852" fmla="*/ 3330886 h 6367455"/>
                <a:gd name="connsiteX1853" fmla="*/ 1377662 w 6891715"/>
                <a:gd name="connsiteY1853" fmla="*/ 3328663 h 6367455"/>
                <a:gd name="connsiteX1854" fmla="*/ 1392257 w 6891715"/>
                <a:gd name="connsiteY1854" fmla="*/ 3315000 h 6367455"/>
                <a:gd name="connsiteX1855" fmla="*/ 1403996 w 6891715"/>
                <a:gd name="connsiteY1855" fmla="*/ 3315635 h 6367455"/>
                <a:gd name="connsiteX1856" fmla="*/ 1415736 w 6891715"/>
                <a:gd name="connsiteY1856" fmla="*/ 3321989 h 6367455"/>
                <a:gd name="connsiteX1857" fmla="*/ 1426204 w 6891715"/>
                <a:gd name="connsiteY1857" fmla="*/ 3333427 h 6367455"/>
                <a:gd name="connsiteX1858" fmla="*/ 1441112 w 6891715"/>
                <a:gd name="connsiteY1858" fmla="*/ 3338512 h 6367455"/>
                <a:gd name="connsiteX1859" fmla="*/ 1459192 w 6891715"/>
                <a:gd name="connsiteY1859" fmla="*/ 3345818 h 6367455"/>
                <a:gd name="connsiteX1860" fmla="*/ 1482666 w 6891715"/>
                <a:gd name="connsiteY1860" fmla="*/ 3379492 h 6367455"/>
                <a:gd name="connsiteX1861" fmla="*/ 1484252 w 6891715"/>
                <a:gd name="connsiteY1861" fmla="*/ 3380763 h 6367455"/>
                <a:gd name="connsiteX1862" fmla="*/ 1486474 w 6891715"/>
                <a:gd name="connsiteY1862" fmla="*/ 3382034 h 6367455"/>
                <a:gd name="connsiteX1863" fmla="*/ 1492503 w 6891715"/>
                <a:gd name="connsiteY1863" fmla="*/ 3385847 h 6367455"/>
                <a:gd name="connsiteX1864" fmla="*/ 1500748 w 6891715"/>
                <a:gd name="connsiteY1864" fmla="*/ 3389659 h 6367455"/>
                <a:gd name="connsiteX1865" fmla="*/ 1512809 w 6891715"/>
                <a:gd name="connsiteY1865" fmla="*/ 3414758 h 6367455"/>
                <a:gd name="connsiteX1866" fmla="*/ 1502335 w 6891715"/>
                <a:gd name="connsiteY1866" fmla="*/ 3420477 h 6367455"/>
                <a:gd name="connsiteX1867" fmla="*/ 1497895 w 6891715"/>
                <a:gd name="connsiteY1867" fmla="*/ 3429056 h 6367455"/>
                <a:gd name="connsiteX1868" fmla="*/ 1508679 w 6891715"/>
                <a:gd name="connsiteY1868" fmla="*/ 3433821 h 6367455"/>
                <a:gd name="connsiteX1869" fmla="*/ 1515344 w 6891715"/>
                <a:gd name="connsiteY1869" fmla="*/ 3449707 h 6367455"/>
                <a:gd name="connsiteX1870" fmla="*/ 1519468 w 6891715"/>
                <a:gd name="connsiteY1870" fmla="*/ 3486562 h 6367455"/>
                <a:gd name="connsiteX1871" fmla="*/ 1529300 w 6891715"/>
                <a:gd name="connsiteY1871" fmla="*/ 3508484 h 6367455"/>
                <a:gd name="connsiteX1872" fmla="*/ 1526130 w 6891715"/>
                <a:gd name="connsiteY1872" fmla="*/ 3514838 h 6367455"/>
                <a:gd name="connsiteX1873" fmla="*/ 1538820 w 6891715"/>
                <a:gd name="connsiteY1873" fmla="*/ 3520239 h 6367455"/>
                <a:gd name="connsiteX1874" fmla="*/ 1544213 w 6891715"/>
                <a:gd name="connsiteY1874" fmla="*/ 3527229 h 6367455"/>
                <a:gd name="connsiteX1875" fmla="*/ 1553094 w 6891715"/>
                <a:gd name="connsiteY1875" fmla="*/ 3538031 h 6367455"/>
                <a:gd name="connsiteX1876" fmla="*/ 1546752 w 6891715"/>
                <a:gd name="connsiteY1876" fmla="*/ 3549469 h 6367455"/>
                <a:gd name="connsiteX1877" fmla="*/ 1540406 w 6891715"/>
                <a:gd name="connsiteY1877" fmla="*/ 3565672 h 6367455"/>
                <a:gd name="connsiteX1878" fmla="*/ 1546752 w 6891715"/>
                <a:gd name="connsiteY1878" fmla="*/ 3559318 h 6367455"/>
                <a:gd name="connsiteX1879" fmla="*/ 1557220 w 6891715"/>
                <a:gd name="connsiteY1879" fmla="*/ 3557730 h 6367455"/>
                <a:gd name="connsiteX1880" fmla="*/ 1560393 w 6891715"/>
                <a:gd name="connsiteY1880" fmla="*/ 3552328 h 6367455"/>
                <a:gd name="connsiteX1881" fmla="*/ 1569910 w 6891715"/>
                <a:gd name="connsiteY1881" fmla="*/ 3552328 h 6367455"/>
                <a:gd name="connsiteX1882" fmla="*/ 1578475 w 6891715"/>
                <a:gd name="connsiteY1882" fmla="*/ 3560907 h 6367455"/>
                <a:gd name="connsiteX1883" fmla="*/ 1594337 w 6891715"/>
                <a:gd name="connsiteY1883" fmla="*/ 3572344 h 6367455"/>
                <a:gd name="connsiteX1884" fmla="*/ 1618764 w 6891715"/>
                <a:gd name="connsiteY1884" fmla="*/ 3594267 h 6367455"/>
                <a:gd name="connsiteX1885" fmla="*/ 1629867 w 6891715"/>
                <a:gd name="connsiteY1885" fmla="*/ 3618413 h 6367455"/>
                <a:gd name="connsiteX1886" fmla="*/ 1648901 w 6891715"/>
                <a:gd name="connsiteY1886" fmla="*/ 3631121 h 6367455"/>
                <a:gd name="connsiteX1887" fmla="*/ 1640335 w 6891715"/>
                <a:gd name="connsiteY1887" fmla="*/ 3642559 h 6367455"/>
                <a:gd name="connsiteX1888" fmla="*/ 1655563 w 6891715"/>
                <a:gd name="connsiteY1888" fmla="*/ 3681320 h 6367455"/>
                <a:gd name="connsiteX1889" fmla="*/ 1679355 w 6891715"/>
                <a:gd name="connsiteY1889" fmla="*/ 3704196 h 6367455"/>
                <a:gd name="connsiteX1890" fmla="*/ 1685700 w 6891715"/>
                <a:gd name="connsiteY1890" fmla="*/ 3721352 h 6367455"/>
                <a:gd name="connsiteX1891" fmla="*/ 1674914 w 6891715"/>
                <a:gd name="connsiteY1891" fmla="*/ 3709597 h 6367455"/>
                <a:gd name="connsiteX1892" fmla="*/ 1654928 w 6891715"/>
                <a:gd name="connsiteY1892" fmla="*/ 3713092 h 6367455"/>
                <a:gd name="connsiteX1893" fmla="*/ 1649535 w 6891715"/>
                <a:gd name="connsiteY1893" fmla="*/ 3708961 h 6367455"/>
                <a:gd name="connsiteX1894" fmla="*/ 1635894 w 6891715"/>
                <a:gd name="connsiteY1894" fmla="*/ 3708961 h 6367455"/>
                <a:gd name="connsiteX1895" fmla="*/ 1620032 w 6891715"/>
                <a:gd name="connsiteY1895" fmla="*/ 3699748 h 6367455"/>
                <a:gd name="connsiteX1896" fmla="*/ 1602902 w 6891715"/>
                <a:gd name="connsiteY1896" fmla="*/ 3700701 h 6367455"/>
                <a:gd name="connsiteX1897" fmla="*/ 1589261 w 6891715"/>
                <a:gd name="connsiteY1897" fmla="*/ 3700065 h 6367455"/>
                <a:gd name="connsiteX1898" fmla="*/ 1586406 w 6891715"/>
                <a:gd name="connsiteY1898" fmla="*/ 3706420 h 6367455"/>
                <a:gd name="connsiteX1899" fmla="*/ 1599730 w 6891715"/>
                <a:gd name="connsiteY1899" fmla="*/ 3705149 h 6367455"/>
                <a:gd name="connsiteX1900" fmla="*/ 1612419 w 6891715"/>
                <a:gd name="connsiteY1900" fmla="*/ 3705149 h 6367455"/>
                <a:gd name="connsiteX1901" fmla="*/ 1620984 w 6891715"/>
                <a:gd name="connsiteY1901" fmla="*/ 3712456 h 6367455"/>
                <a:gd name="connsiteX1902" fmla="*/ 1633674 w 6891715"/>
                <a:gd name="connsiteY1902" fmla="*/ 3713092 h 6367455"/>
                <a:gd name="connsiteX1903" fmla="*/ 1646363 w 6891715"/>
                <a:gd name="connsiteY1903" fmla="*/ 3712138 h 6367455"/>
                <a:gd name="connsiteX1904" fmla="*/ 1653976 w 6891715"/>
                <a:gd name="connsiteY1904" fmla="*/ 3722623 h 6367455"/>
                <a:gd name="connsiteX1905" fmla="*/ 1668569 w 6891715"/>
                <a:gd name="connsiteY1905" fmla="*/ 3729930 h 6367455"/>
                <a:gd name="connsiteX1906" fmla="*/ 1683796 w 6891715"/>
                <a:gd name="connsiteY1906" fmla="*/ 3745498 h 6367455"/>
                <a:gd name="connsiteX1907" fmla="*/ 1692361 w 6891715"/>
                <a:gd name="connsiteY1907" fmla="*/ 3760113 h 6367455"/>
                <a:gd name="connsiteX1908" fmla="*/ 1694899 w 6891715"/>
                <a:gd name="connsiteY1908" fmla="*/ 3787436 h 6367455"/>
                <a:gd name="connsiteX1909" fmla="*/ 1687286 w 6891715"/>
                <a:gd name="connsiteY1909" fmla="*/ 3799192 h 6367455"/>
                <a:gd name="connsiteX1910" fmla="*/ 1673962 w 6891715"/>
                <a:gd name="connsiteY1910" fmla="*/ 3811900 h 6367455"/>
                <a:gd name="connsiteX1911" fmla="*/ 1665397 w 6891715"/>
                <a:gd name="connsiteY1911" fmla="*/ 3830963 h 6367455"/>
                <a:gd name="connsiteX1912" fmla="*/ 1673962 w 6891715"/>
                <a:gd name="connsiteY1912" fmla="*/ 3841766 h 6367455"/>
                <a:gd name="connsiteX1913" fmla="*/ 1692044 w 6891715"/>
                <a:gd name="connsiteY1913" fmla="*/ 3848755 h 6367455"/>
                <a:gd name="connsiteX1914" fmla="*/ 1697437 w 6891715"/>
                <a:gd name="connsiteY1914" fmla="*/ 3846531 h 6367455"/>
                <a:gd name="connsiteX1915" fmla="*/ 1701561 w 6891715"/>
                <a:gd name="connsiteY1915" fmla="*/ 3831599 h 6367455"/>
                <a:gd name="connsiteX1916" fmla="*/ 1705368 w 6891715"/>
                <a:gd name="connsiteY1916" fmla="*/ 3820161 h 6367455"/>
                <a:gd name="connsiteX1917" fmla="*/ 1720278 w 6891715"/>
                <a:gd name="connsiteY1917" fmla="*/ 3816984 h 6367455"/>
                <a:gd name="connsiteX1918" fmla="*/ 1733918 w 6891715"/>
                <a:gd name="connsiteY1918" fmla="*/ 3814760 h 6367455"/>
                <a:gd name="connsiteX1919" fmla="*/ 1755173 w 6891715"/>
                <a:gd name="connsiteY1919" fmla="*/ 3818572 h 6367455"/>
                <a:gd name="connsiteX1920" fmla="*/ 1800854 w 6891715"/>
                <a:gd name="connsiteY1920" fmla="*/ 3826833 h 6367455"/>
                <a:gd name="connsiteX1921" fmla="*/ 1812592 w 6891715"/>
                <a:gd name="connsiteY1921" fmla="*/ 3845578 h 6367455"/>
                <a:gd name="connsiteX1922" fmla="*/ 1835115 w 6891715"/>
                <a:gd name="connsiteY1922" fmla="*/ 3887516 h 6367455"/>
                <a:gd name="connsiteX1923" fmla="*/ 1831308 w 6891715"/>
                <a:gd name="connsiteY1923" fmla="*/ 3910709 h 6367455"/>
                <a:gd name="connsiteX1924" fmla="*/ 1824964 w 6891715"/>
                <a:gd name="connsiteY1924" fmla="*/ 3936126 h 6367455"/>
                <a:gd name="connsiteX1925" fmla="*/ 1809419 w 6891715"/>
                <a:gd name="connsiteY1925" fmla="*/ 3962814 h 6367455"/>
                <a:gd name="connsiteX1926" fmla="*/ 1796730 w 6891715"/>
                <a:gd name="connsiteY1926" fmla="*/ 3960590 h 6367455"/>
                <a:gd name="connsiteX1927" fmla="*/ 1785310 w 6891715"/>
                <a:gd name="connsiteY1927" fmla="*/ 3966945 h 6367455"/>
                <a:gd name="connsiteX1928" fmla="*/ 1785310 w 6891715"/>
                <a:gd name="connsiteY1928" fmla="*/ 3980606 h 6367455"/>
                <a:gd name="connsiteX1929" fmla="*/ 1791655 w 6891715"/>
                <a:gd name="connsiteY1929" fmla="*/ 3986007 h 6367455"/>
                <a:gd name="connsiteX1930" fmla="*/ 1788482 w 6891715"/>
                <a:gd name="connsiteY1930" fmla="*/ 3996810 h 6367455"/>
                <a:gd name="connsiteX1931" fmla="*/ 1776745 w 6891715"/>
                <a:gd name="connsiteY1931" fmla="*/ 3999987 h 6367455"/>
                <a:gd name="connsiteX1932" fmla="*/ 1765642 w 6891715"/>
                <a:gd name="connsiteY1932" fmla="*/ 3998716 h 6367455"/>
                <a:gd name="connsiteX1933" fmla="*/ 1759297 w 6891715"/>
                <a:gd name="connsiteY1933" fmla="*/ 3994903 h 6367455"/>
                <a:gd name="connsiteX1934" fmla="*/ 1753904 w 6891715"/>
                <a:gd name="connsiteY1934" fmla="*/ 4003482 h 6367455"/>
                <a:gd name="connsiteX1935" fmla="*/ 1741215 w 6891715"/>
                <a:gd name="connsiteY1935" fmla="*/ 4002211 h 6367455"/>
                <a:gd name="connsiteX1936" fmla="*/ 1734870 w 6891715"/>
                <a:gd name="connsiteY1936" fmla="*/ 4005388 h 6367455"/>
                <a:gd name="connsiteX1937" fmla="*/ 1750732 w 6891715"/>
                <a:gd name="connsiteY1937" fmla="*/ 4014602 h 6367455"/>
                <a:gd name="connsiteX1938" fmla="*/ 1749780 w 6891715"/>
                <a:gd name="connsiteY1938" fmla="*/ 4023180 h 6367455"/>
                <a:gd name="connsiteX1939" fmla="*/ 1741532 w 6891715"/>
                <a:gd name="connsiteY1939" fmla="*/ 4031758 h 6367455"/>
                <a:gd name="connsiteX1940" fmla="*/ 1737408 w 6891715"/>
                <a:gd name="connsiteY1940" fmla="*/ 4046691 h 6367455"/>
                <a:gd name="connsiteX1941" fmla="*/ 1728843 w 6891715"/>
                <a:gd name="connsiteY1941" fmla="*/ 4053998 h 6367455"/>
                <a:gd name="connsiteX1942" fmla="*/ 1712981 w 6891715"/>
                <a:gd name="connsiteY1942" fmla="*/ 4047962 h 6367455"/>
                <a:gd name="connsiteX1943" fmla="*/ 1726622 w 6891715"/>
                <a:gd name="connsiteY1943" fmla="*/ 4058128 h 6367455"/>
                <a:gd name="connsiteX1944" fmla="*/ 1714250 w 6891715"/>
                <a:gd name="connsiteY1944" fmla="*/ 4069884 h 6367455"/>
                <a:gd name="connsiteX1945" fmla="*/ 1719643 w 6891715"/>
                <a:gd name="connsiteY1945" fmla="*/ 4075285 h 6367455"/>
                <a:gd name="connsiteX1946" fmla="*/ 1730112 w 6891715"/>
                <a:gd name="connsiteY1946" fmla="*/ 4063530 h 6367455"/>
                <a:gd name="connsiteX1947" fmla="*/ 1740898 w 6891715"/>
                <a:gd name="connsiteY1947" fmla="*/ 4072743 h 6367455"/>
                <a:gd name="connsiteX1948" fmla="*/ 1762152 w 6891715"/>
                <a:gd name="connsiteY1948" fmla="*/ 4075920 h 6367455"/>
                <a:gd name="connsiteX1949" fmla="*/ 1773255 w 6891715"/>
                <a:gd name="connsiteY1949" fmla="*/ 4070519 h 6367455"/>
                <a:gd name="connsiteX1950" fmla="*/ 1794510 w 6891715"/>
                <a:gd name="connsiteY1950" fmla="*/ 4063847 h 6367455"/>
                <a:gd name="connsiteX1951" fmla="*/ 1804027 w 6891715"/>
                <a:gd name="connsiteY1951" fmla="*/ 4065118 h 6367455"/>
                <a:gd name="connsiteX1952" fmla="*/ 1797682 w 6891715"/>
                <a:gd name="connsiteY1952" fmla="*/ 4074650 h 6367455"/>
                <a:gd name="connsiteX1953" fmla="*/ 1801171 w 6891715"/>
                <a:gd name="connsiteY1953" fmla="*/ 4096572 h 6367455"/>
                <a:gd name="connsiteX1954" fmla="*/ 1793875 w 6891715"/>
                <a:gd name="connsiteY1954" fmla="*/ 4105150 h 6367455"/>
                <a:gd name="connsiteX1955" fmla="*/ 1761200 w 6891715"/>
                <a:gd name="connsiteY1955" fmla="*/ 4113728 h 6367455"/>
                <a:gd name="connsiteX1956" fmla="*/ 1756125 w 6891715"/>
                <a:gd name="connsiteY1956" fmla="*/ 4134062 h 6367455"/>
                <a:gd name="connsiteX1957" fmla="*/ 1726622 w 6891715"/>
                <a:gd name="connsiteY1957" fmla="*/ 4139463 h 6367455"/>
                <a:gd name="connsiteX1958" fmla="*/ 1673010 w 6891715"/>
                <a:gd name="connsiteY1958" fmla="*/ 4158844 h 6367455"/>
                <a:gd name="connsiteX1959" fmla="*/ 1660956 w 6891715"/>
                <a:gd name="connsiteY1959" fmla="*/ 4150583 h 6367455"/>
                <a:gd name="connsiteX1960" fmla="*/ 1611468 w 6891715"/>
                <a:gd name="connsiteY1960" fmla="*/ 4149948 h 6367455"/>
                <a:gd name="connsiteX1961" fmla="*/ 1601950 w 6891715"/>
                <a:gd name="connsiteY1961" fmla="*/ 4165833 h 6367455"/>
                <a:gd name="connsiteX1962" fmla="*/ 1583868 w 6891715"/>
                <a:gd name="connsiteY1962" fmla="*/ 4158844 h 6367455"/>
                <a:gd name="connsiteX1963" fmla="*/ 1579744 w 6891715"/>
                <a:gd name="connsiteY1963" fmla="*/ 4148041 h 6367455"/>
                <a:gd name="connsiteX1964" fmla="*/ 1568958 w 6891715"/>
                <a:gd name="connsiteY1964" fmla="*/ 4147088 h 6367455"/>
                <a:gd name="connsiteX1965" fmla="*/ 1564834 w 6891715"/>
                <a:gd name="connsiteY1965" fmla="*/ 4144229 h 6367455"/>
                <a:gd name="connsiteX1966" fmla="*/ 1557220 w 6891715"/>
                <a:gd name="connsiteY1966" fmla="*/ 4153760 h 6367455"/>
                <a:gd name="connsiteX1967" fmla="*/ 1548972 w 6891715"/>
                <a:gd name="connsiteY1967" fmla="*/ 4149630 h 6367455"/>
                <a:gd name="connsiteX1968" fmla="*/ 1535013 w 6891715"/>
                <a:gd name="connsiteY1968" fmla="*/ 4131838 h 6367455"/>
                <a:gd name="connsiteX1969" fmla="*/ 1520103 w 6891715"/>
                <a:gd name="connsiteY1969" fmla="*/ 4131838 h 6367455"/>
                <a:gd name="connsiteX1970" fmla="*/ 1528668 w 6891715"/>
                <a:gd name="connsiteY1970" fmla="*/ 4139463 h 6367455"/>
                <a:gd name="connsiteX1971" fmla="*/ 1532792 w 6891715"/>
                <a:gd name="connsiteY1971" fmla="*/ 4145500 h 6367455"/>
                <a:gd name="connsiteX1972" fmla="*/ 1530254 w 6891715"/>
                <a:gd name="connsiteY1972" fmla="*/ 4151854 h 6367455"/>
                <a:gd name="connsiteX1973" fmla="*/ 1514075 w 6891715"/>
                <a:gd name="connsiteY1973" fmla="*/ 4162656 h 6367455"/>
                <a:gd name="connsiteX1974" fmla="*/ 1509948 w 6891715"/>
                <a:gd name="connsiteY1974" fmla="*/ 4168057 h 6367455"/>
                <a:gd name="connsiteX1975" fmla="*/ 1494090 w 6891715"/>
                <a:gd name="connsiteY1975" fmla="*/ 4165833 h 6367455"/>
                <a:gd name="connsiteX1976" fmla="*/ 1478224 w 6891715"/>
                <a:gd name="connsiteY1976" fmla="*/ 4159479 h 6367455"/>
                <a:gd name="connsiteX1977" fmla="*/ 1472832 w 6891715"/>
                <a:gd name="connsiteY1977" fmla="*/ 4168057 h 6367455"/>
                <a:gd name="connsiteX1978" fmla="*/ 1485838 w 6891715"/>
                <a:gd name="connsiteY1978" fmla="*/ 4176636 h 6367455"/>
                <a:gd name="connsiteX1979" fmla="*/ 1474101 w 6891715"/>
                <a:gd name="connsiteY1979" fmla="*/ 4191250 h 6367455"/>
                <a:gd name="connsiteX1980" fmla="*/ 1469977 w 6891715"/>
                <a:gd name="connsiteY1980" fmla="*/ 4187120 h 6367455"/>
                <a:gd name="connsiteX1981" fmla="*/ 1450946 w 6891715"/>
                <a:gd name="connsiteY1981" fmla="*/ 4184261 h 6367455"/>
                <a:gd name="connsiteX1982" fmla="*/ 1430645 w 6891715"/>
                <a:gd name="connsiteY1982" fmla="*/ 4191886 h 6367455"/>
                <a:gd name="connsiteX1983" fmla="*/ 1416053 w 6891715"/>
                <a:gd name="connsiteY1983" fmla="*/ 4168693 h 6367455"/>
                <a:gd name="connsiteX1984" fmla="*/ 1375758 w 6891715"/>
                <a:gd name="connsiteY1984" fmla="*/ 4165833 h 6367455"/>
                <a:gd name="connsiteX1985" fmla="*/ 1351645 w 6891715"/>
                <a:gd name="connsiteY1985" fmla="*/ 4183943 h 6367455"/>
                <a:gd name="connsiteX1986" fmla="*/ 1339906 w 6891715"/>
                <a:gd name="connsiteY1986" fmla="*/ 4182037 h 6367455"/>
                <a:gd name="connsiteX1987" fmla="*/ 1335781 w 6891715"/>
                <a:gd name="connsiteY1987" fmla="*/ 4172505 h 6367455"/>
                <a:gd name="connsiteX1988" fmla="*/ 1324997 w 6891715"/>
                <a:gd name="connsiteY1988" fmla="*/ 4196969 h 6367455"/>
                <a:gd name="connsiteX1989" fmla="*/ 1326582 w 6891715"/>
                <a:gd name="connsiteY1989" fmla="*/ 4231600 h 6367455"/>
                <a:gd name="connsiteX1990" fmla="*/ 1311992 w 6891715"/>
                <a:gd name="connsiteY1990" fmla="*/ 4234777 h 6367455"/>
                <a:gd name="connsiteX1991" fmla="*/ 1296130 w 6891715"/>
                <a:gd name="connsiteY1991" fmla="*/ 4227787 h 6367455"/>
                <a:gd name="connsiteX1992" fmla="*/ 1271704 w 6891715"/>
                <a:gd name="connsiteY1992" fmla="*/ 4224928 h 6367455"/>
                <a:gd name="connsiteX1993" fmla="*/ 1243152 w 6891715"/>
                <a:gd name="connsiteY1993" fmla="*/ 4215397 h 6367455"/>
                <a:gd name="connsiteX1994" fmla="*/ 1218725 w 6891715"/>
                <a:gd name="connsiteY1994" fmla="*/ 4217938 h 6367455"/>
                <a:gd name="connsiteX1995" fmla="*/ 1211112 w 6891715"/>
                <a:gd name="connsiteY1995" fmla="*/ 4233824 h 6367455"/>
                <a:gd name="connsiteX1996" fmla="*/ 1181926 w 6891715"/>
                <a:gd name="connsiteY1996" fmla="*/ 4251934 h 6367455"/>
                <a:gd name="connsiteX1997" fmla="*/ 1187319 w 6891715"/>
                <a:gd name="connsiteY1997" fmla="*/ 4266866 h 6367455"/>
                <a:gd name="connsiteX1998" fmla="*/ 1184464 w 6891715"/>
                <a:gd name="connsiteY1998" fmla="*/ 4275127 h 6367455"/>
                <a:gd name="connsiteX1999" fmla="*/ 1171774 w 6891715"/>
                <a:gd name="connsiteY1999" fmla="*/ 4270043 h 6367455"/>
                <a:gd name="connsiteX2000" fmla="*/ 1150519 w 6891715"/>
                <a:gd name="connsiteY2000" fmla="*/ 4257653 h 6367455"/>
                <a:gd name="connsiteX2001" fmla="*/ 1135608 w 6891715"/>
                <a:gd name="connsiteY2001" fmla="*/ 4262736 h 6367455"/>
                <a:gd name="connsiteX2002" fmla="*/ 1134657 w 6891715"/>
                <a:gd name="connsiteY2002" fmla="*/ 4274491 h 6367455"/>
                <a:gd name="connsiteX2003" fmla="*/ 1120698 w 6891715"/>
                <a:gd name="connsiteY2003" fmla="*/ 4263371 h 6367455"/>
                <a:gd name="connsiteX2004" fmla="*/ 1125139 w 6891715"/>
                <a:gd name="connsiteY2004" fmla="*/ 4249392 h 6367455"/>
                <a:gd name="connsiteX2005" fmla="*/ 1137512 w 6891715"/>
                <a:gd name="connsiteY2005" fmla="*/ 4250027 h 6367455"/>
                <a:gd name="connsiteX2006" fmla="*/ 1141636 w 6891715"/>
                <a:gd name="connsiteY2006" fmla="*/ 4243038 h 6367455"/>
                <a:gd name="connsiteX2007" fmla="*/ 1175264 w 6891715"/>
                <a:gd name="connsiteY2007" fmla="*/ 4223657 h 6367455"/>
                <a:gd name="connsiteX2008" fmla="*/ 1200326 w 6891715"/>
                <a:gd name="connsiteY2008" fmla="*/ 4180130 h 6367455"/>
                <a:gd name="connsiteX2009" fmla="*/ 1230146 w 6891715"/>
                <a:gd name="connsiteY2009" fmla="*/ 4169328 h 6367455"/>
                <a:gd name="connsiteX2010" fmla="*/ 1238711 w 6891715"/>
                <a:gd name="connsiteY2010" fmla="*/ 4117541 h 6367455"/>
                <a:gd name="connsiteX2011" fmla="*/ 1249498 w 6891715"/>
                <a:gd name="connsiteY2011" fmla="*/ 4116270 h 6367455"/>
                <a:gd name="connsiteX2012" fmla="*/ 1262187 w 6891715"/>
                <a:gd name="connsiteY2012" fmla="*/ 4123895 h 6367455"/>
                <a:gd name="connsiteX2013" fmla="*/ 1279000 w 6891715"/>
                <a:gd name="connsiteY2013" fmla="*/ 4109916 h 6367455"/>
                <a:gd name="connsiteX2014" fmla="*/ 1263138 w 6891715"/>
                <a:gd name="connsiteY2014" fmla="*/ 4114364 h 6367455"/>
                <a:gd name="connsiteX2015" fmla="*/ 1259967 w 6891715"/>
                <a:gd name="connsiteY2015" fmla="*/ 4107692 h 6367455"/>
                <a:gd name="connsiteX2016" fmla="*/ 1264090 w 6891715"/>
                <a:gd name="connsiteY2016" fmla="*/ 4094030 h 6367455"/>
                <a:gd name="connsiteX2017" fmla="*/ 1306282 w 6891715"/>
                <a:gd name="connsiteY2017" fmla="*/ 4087358 h 6367455"/>
                <a:gd name="connsiteX2018" fmla="*/ 1355135 w 6891715"/>
                <a:gd name="connsiteY2018" fmla="*/ 4095301 h 6367455"/>
                <a:gd name="connsiteX2019" fmla="*/ 1376076 w 6891715"/>
                <a:gd name="connsiteY2019" fmla="*/ 4093077 h 6367455"/>
                <a:gd name="connsiteX2020" fmla="*/ 1382421 w 6891715"/>
                <a:gd name="connsiteY2020" fmla="*/ 4064800 h 6367455"/>
                <a:gd name="connsiteX2021" fmla="*/ 1413832 w 6891715"/>
                <a:gd name="connsiteY2021" fmla="*/ 4045102 h 6367455"/>
                <a:gd name="connsiteX2022" fmla="*/ 1418908 w 6891715"/>
                <a:gd name="connsiteY2022" fmla="*/ 4026357 h 6367455"/>
                <a:gd name="connsiteX2023" fmla="*/ 1444918 w 6891715"/>
                <a:gd name="connsiteY2023" fmla="*/ 4000622 h 6367455"/>
                <a:gd name="connsiteX2024" fmla="*/ 1447139 w 6891715"/>
                <a:gd name="connsiteY2024" fmla="*/ 3991409 h 6367455"/>
                <a:gd name="connsiteX2025" fmla="*/ 1438574 w 6891715"/>
                <a:gd name="connsiteY2025" fmla="*/ 4001893 h 6367455"/>
                <a:gd name="connsiteX2026" fmla="*/ 1418908 w 6891715"/>
                <a:gd name="connsiteY2026" fmla="*/ 4017779 h 6367455"/>
                <a:gd name="connsiteX2027" fmla="*/ 1405900 w 6891715"/>
                <a:gd name="connsiteY2027" fmla="*/ 4024451 h 6367455"/>
                <a:gd name="connsiteX2028" fmla="*/ 1392575 w 6891715"/>
                <a:gd name="connsiteY2028" fmla="*/ 4039066 h 6367455"/>
                <a:gd name="connsiteX2029" fmla="*/ 1376711 w 6891715"/>
                <a:gd name="connsiteY2029" fmla="*/ 4041290 h 6367455"/>
                <a:gd name="connsiteX2030" fmla="*/ 1358942 w 6891715"/>
                <a:gd name="connsiteY2030" fmla="*/ 4059717 h 6367455"/>
                <a:gd name="connsiteX2031" fmla="*/ 1334512 w 6891715"/>
                <a:gd name="connsiteY2031" fmla="*/ 4065118 h 6367455"/>
                <a:gd name="connsiteX2032" fmla="*/ 1314530 w 6891715"/>
                <a:gd name="connsiteY2032" fmla="*/ 4043196 h 6367455"/>
                <a:gd name="connsiteX2033" fmla="*/ 1297082 w 6891715"/>
                <a:gd name="connsiteY2033" fmla="*/ 4025404 h 6367455"/>
                <a:gd name="connsiteX2034" fmla="*/ 1281538 w 6891715"/>
                <a:gd name="connsiteY2034" fmla="*/ 4039066 h 6367455"/>
                <a:gd name="connsiteX2035" fmla="*/ 1257112 w 6891715"/>
                <a:gd name="connsiteY2035" fmla="*/ 4038430 h 6367455"/>
                <a:gd name="connsiteX2036" fmla="*/ 1242517 w 6891715"/>
                <a:gd name="connsiteY2036" fmla="*/ 4032076 h 6367455"/>
                <a:gd name="connsiteX2037" fmla="*/ 1272656 w 6891715"/>
                <a:gd name="connsiteY2037" fmla="*/ 4013966 h 6367455"/>
                <a:gd name="connsiteX2038" fmla="*/ 1243152 w 6891715"/>
                <a:gd name="connsiteY2038" fmla="*/ 4013013 h 6367455"/>
                <a:gd name="connsiteX2039" fmla="*/ 1243152 w 6891715"/>
                <a:gd name="connsiteY2039" fmla="*/ 4002846 h 6367455"/>
                <a:gd name="connsiteX2040" fmla="*/ 1227608 w 6891715"/>
                <a:gd name="connsiteY2040" fmla="*/ 4016508 h 6367455"/>
                <a:gd name="connsiteX2041" fmla="*/ 1206353 w 6891715"/>
                <a:gd name="connsiteY2041" fmla="*/ 4023815 h 6367455"/>
                <a:gd name="connsiteX2042" fmla="*/ 1200008 w 6891715"/>
                <a:gd name="connsiteY2042" fmla="*/ 4034618 h 6367455"/>
                <a:gd name="connsiteX2043" fmla="*/ 1184464 w 6891715"/>
                <a:gd name="connsiteY2043" fmla="*/ 4034935 h 6367455"/>
                <a:gd name="connsiteX2044" fmla="*/ 1178754 w 6891715"/>
                <a:gd name="connsiteY2044" fmla="*/ 4020003 h 6367455"/>
                <a:gd name="connsiteX2045" fmla="*/ 1165112 w 6891715"/>
                <a:gd name="connsiteY2045" fmla="*/ 4013649 h 6367455"/>
                <a:gd name="connsiteX2046" fmla="*/ 1165112 w 6891715"/>
                <a:gd name="connsiteY2046" fmla="*/ 4005388 h 6367455"/>
                <a:gd name="connsiteX2047" fmla="*/ 1175580 w 6891715"/>
                <a:gd name="connsiteY2047" fmla="*/ 3994903 h 6367455"/>
                <a:gd name="connsiteX2048" fmla="*/ 1156546 w 6891715"/>
                <a:gd name="connsiteY2048" fmla="*/ 3991726 h 6367455"/>
                <a:gd name="connsiteX2049" fmla="*/ 1155277 w 6891715"/>
                <a:gd name="connsiteY2049" fmla="*/ 3988549 h 6367455"/>
                <a:gd name="connsiteX2050" fmla="*/ 1166064 w 6891715"/>
                <a:gd name="connsiteY2050" fmla="*/ 3989502 h 6367455"/>
                <a:gd name="connsiteX2051" fmla="*/ 1170823 w 6891715"/>
                <a:gd name="connsiteY2051" fmla="*/ 3982195 h 6367455"/>
                <a:gd name="connsiteX2052" fmla="*/ 1182560 w 6891715"/>
                <a:gd name="connsiteY2052" fmla="*/ 3972663 h 6367455"/>
                <a:gd name="connsiteX2053" fmla="*/ 1204767 w 6891715"/>
                <a:gd name="connsiteY2053" fmla="*/ 3971075 h 6367455"/>
                <a:gd name="connsiteX2054" fmla="*/ 1220312 w 6891715"/>
                <a:gd name="connsiteY2054" fmla="*/ 3958366 h 6367455"/>
                <a:gd name="connsiteX2055" fmla="*/ 1239663 w 6891715"/>
                <a:gd name="connsiteY2055" fmla="*/ 3944705 h 6367455"/>
                <a:gd name="connsiteX2056" fmla="*/ 1261553 w 6891715"/>
                <a:gd name="connsiteY2056" fmla="*/ 3933902 h 6367455"/>
                <a:gd name="connsiteX2057" fmla="*/ 1274242 w 6891715"/>
                <a:gd name="connsiteY2057" fmla="*/ 3911662 h 6367455"/>
                <a:gd name="connsiteX2058" fmla="*/ 1288834 w 6891715"/>
                <a:gd name="connsiteY2058" fmla="*/ 3879891 h 6367455"/>
                <a:gd name="connsiteX2059" fmla="*/ 1275828 w 6891715"/>
                <a:gd name="connsiteY2059" fmla="*/ 3878938 h 6367455"/>
                <a:gd name="connsiteX2060" fmla="*/ 1278683 w 6891715"/>
                <a:gd name="connsiteY2060" fmla="*/ 3858922 h 6367455"/>
                <a:gd name="connsiteX2061" fmla="*/ 1269166 w 6891715"/>
                <a:gd name="connsiteY2061" fmla="*/ 3851615 h 6367455"/>
                <a:gd name="connsiteX2062" fmla="*/ 1267262 w 6891715"/>
                <a:gd name="connsiteY2062" fmla="*/ 3837635 h 6367455"/>
                <a:gd name="connsiteX2063" fmla="*/ 1269801 w 6891715"/>
                <a:gd name="connsiteY2063" fmla="*/ 3828104 h 6367455"/>
                <a:gd name="connsiteX2064" fmla="*/ 1259650 w 6891715"/>
                <a:gd name="connsiteY2064" fmla="*/ 3833823 h 6367455"/>
                <a:gd name="connsiteX2065" fmla="*/ 1237441 w 6891715"/>
                <a:gd name="connsiteY2065" fmla="*/ 3837953 h 6367455"/>
                <a:gd name="connsiteX2066" fmla="*/ 1234269 w 6891715"/>
                <a:gd name="connsiteY2066" fmla="*/ 3848755 h 6367455"/>
                <a:gd name="connsiteX2067" fmla="*/ 1227925 w 6891715"/>
                <a:gd name="connsiteY2067" fmla="*/ 3852885 h 6367455"/>
                <a:gd name="connsiteX2068" fmla="*/ 1213967 w 6891715"/>
                <a:gd name="connsiteY2068" fmla="*/ 3846849 h 6367455"/>
                <a:gd name="connsiteX2069" fmla="*/ 1201594 w 6891715"/>
                <a:gd name="connsiteY2069" fmla="*/ 3857651 h 6367455"/>
                <a:gd name="connsiteX2070" fmla="*/ 1196519 w 6891715"/>
                <a:gd name="connsiteY2070" fmla="*/ 3853203 h 6367455"/>
                <a:gd name="connsiteX2071" fmla="*/ 1221580 w 6891715"/>
                <a:gd name="connsiteY2071" fmla="*/ 3825562 h 6367455"/>
                <a:gd name="connsiteX2072" fmla="*/ 1232049 w 6891715"/>
                <a:gd name="connsiteY2072" fmla="*/ 3823656 h 6367455"/>
                <a:gd name="connsiteX2073" fmla="*/ 1243469 w 6891715"/>
                <a:gd name="connsiteY2073" fmla="*/ 3817937 h 6367455"/>
                <a:gd name="connsiteX2074" fmla="*/ 1256160 w 6891715"/>
                <a:gd name="connsiteY2074" fmla="*/ 3805228 h 6367455"/>
                <a:gd name="connsiteX2075" fmla="*/ 1255210 w 6891715"/>
                <a:gd name="connsiteY2075" fmla="*/ 3788707 h 6367455"/>
                <a:gd name="connsiteX2076" fmla="*/ 1266312 w 6891715"/>
                <a:gd name="connsiteY2076" fmla="*/ 3780129 h 6367455"/>
                <a:gd name="connsiteX2077" fmla="*/ 1297082 w 6891715"/>
                <a:gd name="connsiteY2077" fmla="*/ 3762655 h 6367455"/>
                <a:gd name="connsiteX2078" fmla="*/ 1311992 w 6891715"/>
                <a:gd name="connsiteY2078" fmla="*/ 3769009 h 6367455"/>
                <a:gd name="connsiteX2079" fmla="*/ 1329120 w 6891715"/>
                <a:gd name="connsiteY2079" fmla="*/ 3774093 h 6367455"/>
                <a:gd name="connsiteX2080" fmla="*/ 1342444 w 6891715"/>
                <a:gd name="connsiteY2080" fmla="*/ 3764561 h 6367455"/>
                <a:gd name="connsiteX2081" fmla="*/ 1351962 w 6891715"/>
                <a:gd name="connsiteY2081" fmla="*/ 3769645 h 6367455"/>
                <a:gd name="connsiteX2082" fmla="*/ 1376393 w 6891715"/>
                <a:gd name="connsiteY2082" fmla="*/ 3774728 h 6367455"/>
                <a:gd name="connsiteX2083" fmla="*/ 1355135 w 6891715"/>
                <a:gd name="connsiteY2083" fmla="*/ 3762337 h 6367455"/>
                <a:gd name="connsiteX2084" fmla="*/ 1359260 w 6891715"/>
                <a:gd name="connsiteY2084" fmla="*/ 3755030 h 6367455"/>
                <a:gd name="connsiteX2085" fmla="*/ 1373855 w 6891715"/>
                <a:gd name="connsiteY2085" fmla="*/ 3742957 h 6367455"/>
                <a:gd name="connsiteX2086" fmla="*/ 1377345 w 6891715"/>
                <a:gd name="connsiteY2086" fmla="*/ 3759795 h 6367455"/>
                <a:gd name="connsiteX2087" fmla="*/ 1390036 w 6891715"/>
                <a:gd name="connsiteY2087" fmla="*/ 3766150 h 6367455"/>
                <a:gd name="connsiteX2088" fmla="*/ 1398602 w 6891715"/>
                <a:gd name="connsiteY2088" fmla="*/ 3760431 h 6367455"/>
                <a:gd name="connsiteX2089" fmla="*/ 1383691 w 6891715"/>
                <a:gd name="connsiteY2089" fmla="*/ 3752488 h 6367455"/>
                <a:gd name="connsiteX2090" fmla="*/ 1373855 w 6891715"/>
                <a:gd name="connsiteY2090" fmla="*/ 3737873 h 6367455"/>
                <a:gd name="connsiteX2091" fmla="*/ 1371634 w 6891715"/>
                <a:gd name="connsiteY2091" fmla="*/ 3718810 h 6367455"/>
                <a:gd name="connsiteX2092" fmla="*/ 1379883 w 6891715"/>
                <a:gd name="connsiteY2092" fmla="*/ 3698794 h 6367455"/>
                <a:gd name="connsiteX2093" fmla="*/ 1391622 w 6891715"/>
                <a:gd name="connsiteY2093" fmla="*/ 3694346 h 6367455"/>
                <a:gd name="connsiteX2094" fmla="*/ 1377662 w 6891715"/>
                <a:gd name="connsiteY2094" fmla="*/ 3693393 h 6367455"/>
                <a:gd name="connsiteX2095" fmla="*/ 1375758 w 6891715"/>
                <a:gd name="connsiteY2095" fmla="*/ 3673377 h 6367455"/>
                <a:gd name="connsiteX2096" fmla="*/ 1384960 w 6891715"/>
                <a:gd name="connsiteY2096" fmla="*/ 3665117 h 6367455"/>
                <a:gd name="connsiteX2097" fmla="*/ 1394478 w 6891715"/>
                <a:gd name="connsiteY2097" fmla="*/ 3663846 h 6367455"/>
                <a:gd name="connsiteX2098" fmla="*/ 1396382 w 6891715"/>
                <a:gd name="connsiteY2098" fmla="*/ 3656539 h 6367455"/>
                <a:gd name="connsiteX2099" fmla="*/ 1383691 w 6891715"/>
                <a:gd name="connsiteY2099" fmla="*/ 3640653 h 6367455"/>
                <a:gd name="connsiteX2100" fmla="*/ 1380201 w 6891715"/>
                <a:gd name="connsiteY2100" fmla="*/ 3632392 h 6367455"/>
                <a:gd name="connsiteX2101" fmla="*/ 1392891 w 6891715"/>
                <a:gd name="connsiteY2101" fmla="*/ 3621590 h 6367455"/>
                <a:gd name="connsiteX2102" fmla="*/ 1387815 w 6891715"/>
                <a:gd name="connsiteY2102" fmla="*/ 3614283 h 6367455"/>
                <a:gd name="connsiteX2103" fmla="*/ 1382421 w 6891715"/>
                <a:gd name="connsiteY2103" fmla="*/ 3623814 h 6367455"/>
                <a:gd name="connsiteX2104" fmla="*/ 1372902 w 6891715"/>
                <a:gd name="connsiteY2104" fmla="*/ 3629215 h 6367455"/>
                <a:gd name="connsiteX2105" fmla="*/ 1371634 w 6891715"/>
                <a:gd name="connsiteY2105" fmla="*/ 3623814 h 6367455"/>
                <a:gd name="connsiteX2106" fmla="*/ 1364653 w 6891715"/>
                <a:gd name="connsiteY2106" fmla="*/ 3633663 h 6367455"/>
                <a:gd name="connsiteX2107" fmla="*/ 1360529 w 6891715"/>
                <a:gd name="connsiteY2107" fmla="*/ 3640017 h 6367455"/>
                <a:gd name="connsiteX2108" fmla="*/ 1351645 w 6891715"/>
                <a:gd name="connsiteY2108" fmla="*/ 3622861 h 6367455"/>
                <a:gd name="connsiteX2109" fmla="*/ 1353866 w 6891715"/>
                <a:gd name="connsiteY2109" fmla="*/ 3611423 h 6367455"/>
                <a:gd name="connsiteX2110" fmla="*/ 1343079 w 6891715"/>
                <a:gd name="connsiteY2110" fmla="*/ 3620001 h 6367455"/>
                <a:gd name="connsiteX2111" fmla="*/ 1332609 w 6891715"/>
                <a:gd name="connsiteY2111" fmla="*/ 3615871 h 6367455"/>
                <a:gd name="connsiteX2112" fmla="*/ 1326265 w 6891715"/>
                <a:gd name="connsiteY2112" fmla="*/ 3603480 h 6367455"/>
                <a:gd name="connsiteX2113" fmla="*/ 1317384 w 6891715"/>
                <a:gd name="connsiteY2113" fmla="*/ 3570438 h 6367455"/>
                <a:gd name="connsiteX2114" fmla="*/ 1325948 w 6891715"/>
                <a:gd name="connsiteY2114" fmla="*/ 3541208 h 6367455"/>
                <a:gd name="connsiteX2115" fmla="*/ 1334830 w 6891715"/>
                <a:gd name="connsiteY2115" fmla="*/ 3527229 h 6367455"/>
                <a:gd name="connsiteX2116" fmla="*/ 1341492 w 6891715"/>
                <a:gd name="connsiteY2116" fmla="*/ 3513567 h 6367455"/>
                <a:gd name="connsiteX2117" fmla="*/ 1352597 w 6891715"/>
                <a:gd name="connsiteY2117" fmla="*/ 3504989 h 6367455"/>
                <a:gd name="connsiteX2118" fmla="*/ 1372902 w 6891715"/>
                <a:gd name="connsiteY2118" fmla="*/ 3506895 h 6367455"/>
                <a:gd name="connsiteX2119" fmla="*/ 1381152 w 6891715"/>
                <a:gd name="connsiteY2119" fmla="*/ 3499270 h 6367455"/>
                <a:gd name="connsiteX2120" fmla="*/ 1371634 w 6891715"/>
                <a:gd name="connsiteY2120" fmla="*/ 3502447 h 6367455"/>
                <a:gd name="connsiteX2121" fmla="*/ 1363385 w 6891715"/>
                <a:gd name="connsiteY2121" fmla="*/ 3497682 h 6367455"/>
                <a:gd name="connsiteX2122" fmla="*/ 1351645 w 6891715"/>
                <a:gd name="connsiteY2122" fmla="*/ 3495458 h 6367455"/>
                <a:gd name="connsiteX2123" fmla="*/ 1335781 w 6891715"/>
                <a:gd name="connsiteY2123" fmla="*/ 3492281 h 6367455"/>
                <a:gd name="connsiteX2124" fmla="*/ 1330388 w 6891715"/>
                <a:gd name="connsiteY2124" fmla="*/ 3484020 h 6367455"/>
                <a:gd name="connsiteX2125" fmla="*/ 1324045 w 6891715"/>
                <a:gd name="connsiteY2125" fmla="*/ 3498953 h 6367455"/>
                <a:gd name="connsiteX2126" fmla="*/ 1315799 w 6891715"/>
                <a:gd name="connsiteY2126" fmla="*/ 3512932 h 6367455"/>
                <a:gd name="connsiteX2127" fmla="*/ 1295812 w 6891715"/>
                <a:gd name="connsiteY2127" fmla="*/ 3513885 h 6367455"/>
                <a:gd name="connsiteX2128" fmla="*/ 1292640 w 6891715"/>
                <a:gd name="connsiteY2128" fmla="*/ 3508484 h 6367455"/>
                <a:gd name="connsiteX2129" fmla="*/ 1283124 w 6891715"/>
                <a:gd name="connsiteY2129" fmla="*/ 3520239 h 6367455"/>
                <a:gd name="connsiteX2130" fmla="*/ 1262187 w 6891715"/>
                <a:gd name="connsiteY2130" fmla="*/ 3526911 h 6367455"/>
                <a:gd name="connsiteX2131" fmla="*/ 1251719 w 6891715"/>
                <a:gd name="connsiteY2131" fmla="*/ 3515156 h 6367455"/>
                <a:gd name="connsiteX2132" fmla="*/ 1249180 w 6891715"/>
                <a:gd name="connsiteY2132" fmla="*/ 3506895 h 6367455"/>
                <a:gd name="connsiteX2133" fmla="*/ 1243152 w 6891715"/>
                <a:gd name="connsiteY2133" fmla="*/ 3514203 h 6367455"/>
                <a:gd name="connsiteX2134" fmla="*/ 1253623 w 6891715"/>
                <a:gd name="connsiteY2134" fmla="*/ 3533266 h 6367455"/>
                <a:gd name="connsiteX2135" fmla="*/ 1245054 w 6891715"/>
                <a:gd name="connsiteY2135" fmla="*/ 3545021 h 6367455"/>
                <a:gd name="connsiteX2136" fmla="*/ 1230463 w 6891715"/>
                <a:gd name="connsiteY2136" fmla="*/ 3544068 h 6367455"/>
                <a:gd name="connsiteX2137" fmla="*/ 1221898 w 6891715"/>
                <a:gd name="connsiteY2137" fmla="*/ 3539620 h 6367455"/>
                <a:gd name="connsiteX2138" fmla="*/ 1210160 w 6891715"/>
                <a:gd name="connsiteY2138" fmla="*/ 3515474 h 6367455"/>
                <a:gd name="connsiteX2139" fmla="*/ 1191125 w 6891715"/>
                <a:gd name="connsiteY2139" fmla="*/ 3522463 h 6367455"/>
                <a:gd name="connsiteX2140" fmla="*/ 1193663 w 6891715"/>
                <a:gd name="connsiteY2140" fmla="*/ 3538984 h 6367455"/>
                <a:gd name="connsiteX2141" fmla="*/ 1203181 w 6891715"/>
                <a:gd name="connsiteY2141" fmla="*/ 3547563 h 6367455"/>
                <a:gd name="connsiteX2142" fmla="*/ 1203181 w 6891715"/>
                <a:gd name="connsiteY2142" fmla="*/ 3554870 h 6367455"/>
                <a:gd name="connsiteX2143" fmla="*/ 1189222 w 6891715"/>
                <a:gd name="connsiteY2143" fmla="*/ 3547563 h 6367455"/>
                <a:gd name="connsiteX2144" fmla="*/ 1181609 w 6891715"/>
                <a:gd name="connsiteY2144" fmla="*/ 3526594 h 6367455"/>
                <a:gd name="connsiteX2145" fmla="*/ 1165747 w 6891715"/>
                <a:gd name="connsiteY2145" fmla="*/ 3516109 h 6367455"/>
                <a:gd name="connsiteX2146" fmla="*/ 1162574 w 6891715"/>
                <a:gd name="connsiteY2146" fmla="*/ 3505625 h 6367455"/>
                <a:gd name="connsiteX2147" fmla="*/ 1169871 w 6891715"/>
                <a:gd name="connsiteY2147" fmla="*/ 3495140 h 6367455"/>
                <a:gd name="connsiteX2148" fmla="*/ 1177485 w 6891715"/>
                <a:gd name="connsiteY2148" fmla="*/ 3496729 h 6367455"/>
                <a:gd name="connsiteX2149" fmla="*/ 1183830 w 6891715"/>
                <a:gd name="connsiteY2149" fmla="*/ 3510708 h 6367455"/>
                <a:gd name="connsiteX2150" fmla="*/ 1187002 w 6891715"/>
                <a:gd name="connsiteY2150" fmla="*/ 3507531 h 6367455"/>
                <a:gd name="connsiteX2151" fmla="*/ 1180022 w 6891715"/>
                <a:gd name="connsiteY2151" fmla="*/ 3484338 h 6367455"/>
                <a:gd name="connsiteX2152" fmla="*/ 1186367 w 6891715"/>
                <a:gd name="connsiteY2152" fmla="*/ 3466546 h 6367455"/>
                <a:gd name="connsiteX2153" fmla="*/ 1202229 w 6891715"/>
                <a:gd name="connsiteY2153" fmla="*/ 3426196 h 6367455"/>
                <a:gd name="connsiteX2154" fmla="*/ 1207939 w 6891715"/>
                <a:gd name="connsiteY2154" fmla="*/ 3419842 h 6367455"/>
                <a:gd name="connsiteX2155" fmla="*/ 1212381 w 6891715"/>
                <a:gd name="connsiteY2155" fmla="*/ 3402685 h 6367455"/>
                <a:gd name="connsiteX2156" fmla="*/ 1199691 w 6891715"/>
                <a:gd name="connsiteY2156" fmla="*/ 3396649 h 6367455"/>
                <a:gd name="connsiteX2157" fmla="*/ 1198422 w 6891715"/>
                <a:gd name="connsiteY2157" fmla="*/ 3388071 h 6367455"/>
                <a:gd name="connsiteX2158" fmla="*/ 1190809 w 6891715"/>
                <a:gd name="connsiteY2158" fmla="*/ 3370600 h 6367455"/>
                <a:gd name="connsiteX2159" fmla="*/ 1190809 w 6891715"/>
                <a:gd name="connsiteY2159" fmla="*/ 3354714 h 6367455"/>
                <a:gd name="connsiteX2160" fmla="*/ 1203181 w 6891715"/>
                <a:gd name="connsiteY2160" fmla="*/ 3331203 h 6367455"/>
                <a:gd name="connsiteX2161" fmla="*/ 1212698 w 6891715"/>
                <a:gd name="connsiteY2161" fmla="*/ 3335335 h 6367455"/>
                <a:gd name="connsiteX2162" fmla="*/ 1223166 w 6891715"/>
                <a:gd name="connsiteY2162" fmla="*/ 3330249 h 6367455"/>
                <a:gd name="connsiteX2163" fmla="*/ 1224436 w 6891715"/>
                <a:gd name="connsiteY2163" fmla="*/ 3327073 h 6367455"/>
                <a:gd name="connsiteX2164" fmla="*/ 1198739 w 6891715"/>
                <a:gd name="connsiteY2164" fmla="*/ 3324849 h 6367455"/>
                <a:gd name="connsiteX2165" fmla="*/ 1188905 w 6891715"/>
                <a:gd name="connsiteY2165" fmla="*/ 3297525 h 6367455"/>
                <a:gd name="connsiteX2166" fmla="*/ 1189222 w 6891715"/>
                <a:gd name="connsiteY2166" fmla="*/ 3321037 h 6367455"/>
                <a:gd name="connsiteX2167" fmla="*/ 1187319 w 6891715"/>
                <a:gd name="connsiteY2167" fmla="*/ 3331521 h 6367455"/>
                <a:gd name="connsiteX2168" fmla="*/ 1176850 w 6891715"/>
                <a:gd name="connsiteY2168" fmla="*/ 3334699 h 6367455"/>
                <a:gd name="connsiteX2169" fmla="*/ 1170506 w 6891715"/>
                <a:gd name="connsiteY2169" fmla="*/ 3332474 h 6367455"/>
                <a:gd name="connsiteX2170" fmla="*/ 1166381 w 6891715"/>
                <a:gd name="connsiteY2170" fmla="*/ 3340101 h 6367455"/>
                <a:gd name="connsiteX2171" fmla="*/ 1157816 w 6891715"/>
                <a:gd name="connsiteY2171" fmla="*/ 3331521 h 6367455"/>
                <a:gd name="connsiteX2172" fmla="*/ 1157498 w 6891715"/>
                <a:gd name="connsiteY2172" fmla="*/ 3321037 h 6367455"/>
                <a:gd name="connsiteX2173" fmla="*/ 1173995 w 6891715"/>
                <a:gd name="connsiteY2173" fmla="*/ 3287358 h 6367455"/>
                <a:gd name="connsiteX2174" fmla="*/ 1175264 w 6891715"/>
                <a:gd name="connsiteY2174" fmla="*/ 3277827 h 6367455"/>
                <a:gd name="connsiteX2175" fmla="*/ 1148933 w 6891715"/>
                <a:gd name="connsiteY2175" fmla="*/ 3315000 h 6367455"/>
                <a:gd name="connsiteX2176" fmla="*/ 1144808 w 6891715"/>
                <a:gd name="connsiteY2176" fmla="*/ 3311823 h 6367455"/>
                <a:gd name="connsiteX2177" fmla="*/ 1139733 w 6891715"/>
                <a:gd name="connsiteY2177" fmla="*/ 3326755 h 6367455"/>
                <a:gd name="connsiteX2178" fmla="*/ 1147346 w 6891715"/>
                <a:gd name="connsiteY2178" fmla="*/ 3336923 h 6367455"/>
                <a:gd name="connsiteX2179" fmla="*/ 1154643 w 6891715"/>
                <a:gd name="connsiteY2179" fmla="*/ 3346454 h 6367455"/>
                <a:gd name="connsiteX2180" fmla="*/ 1151471 w 6891715"/>
                <a:gd name="connsiteY2180" fmla="*/ 3362341 h 6367455"/>
                <a:gd name="connsiteX2181" fmla="*/ 1143540 w 6891715"/>
                <a:gd name="connsiteY2181" fmla="*/ 3374096 h 6367455"/>
                <a:gd name="connsiteX2182" fmla="*/ 1137512 w 6891715"/>
                <a:gd name="connsiteY2182" fmla="*/ 3404592 h 6367455"/>
                <a:gd name="connsiteX2183" fmla="*/ 1134340 w 6891715"/>
                <a:gd name="connsiteY2183" fmla="*/ 3421430 h 6367455"/>
                <a:gd name="connsiteX2184" fmla="*/ 1128312 w 6891715"/>
                <a:gd name="connsiteY2184" fmla="*/ 3441764 h 6367455"/>
                <a:gd name="connsiteX2185" fmla="*/ 1117526 w 6891715"/>
                <a:gd name="connsiteY2185" fmla="*/ 3446848 h 6367455"/>
                <a:gd name="connsiteX2186" fmla="*/ 1105787 w 6891715"/>
                <a:gd name="connsiteY2186" fmla="*/ 3446848 h 6367455"/>
                <a:gd name="connsiteX2187" fmla="*/ 1101663 w 6891715"/>
                <a:gd name="connsiteY2187" fmla="*/ 3432550 h 6367455"/>
                <a:gd name="connsiteX2188" fmla="*/ 1107691 w 6891715"/>
                <a:gd name="connsiteY2188" fmla="*/ 3416665 h 6367455"/>
                <a:gd name="connsiteX2189" fmla="*/ 1118160 w 6891715"/>
                <a:gd name="connsiteY2189" fmla="*/ 3395378 h 6367455"/>
                <a:gd name="connsiteX2190" fmla="*/ 1128629 w 6891715"/>
                <a:gd name="connsiteY2190" fmla="*/ 3369647 h 6367455"/>
                <a:gd name="connsiteX2191" fmla="*/ 1128629 w 6891715"/>
                <a:gd name="connsiteY2191" fmla="*/ 3362341 h 6367455"/>
                <a:gd name="connsiteX2192" fmla="*/ 1117842 w 6891715"/>
                <a:gd name="connsiteY2192" fmla="*/ 3365834 h 6367455"/>
                <a:gd name="connsiteX2193" fmla="*/ 1115939 w 6891715"/>
                <a:gd name="connsiteY2193" fmla="*/ 3358527 h 6367455"/>
                <a:gd name="connsiteX2194" fmla="*/ 1122919 w 6891715"/>
                <a:gd name="connsiteY2194" fmla="*/ 3348995 h 6367455"/>
                <a:gd name="connsiteX2195" fmla="*/ 1127043 w 6891715"/>
                <a:gd name="connsiteY2195" fmla="*/ 3328663 h 6367455"/>
                <a:gd name="connsiteX2196" fmla="*/ 1117526 w 6891715"/>
                <a:gd name="connsiteY2196" fmla="*/ 3330886 h 6367455"/>
                <a:gd name="connsiteX2197" fmla="*/ 1124505 w 6891715"/>
                <a:gd name="connsiteY2197" fmla="*/ 3315000 h 6367455"/>
                <a:gd name="connsiteX2198" fmla="*/ 1133070 w 6891715"/>
                <a:gd name="connsiteY2198" fmla="*/ 3302291 h 6367455"/>
                <a:gd name="connsiteX2199" fmla="*/ 1138463 w 6891715"/>
                <a:gd name="connsiteY2199" fmla="*/ 3290852 h 6367455"/>
                <a:gd name="connsiteX2200" fmla="*/ 1126409 w 6891715"/>
                <a:gd name="connsiteY2200" fmla="*/ 3277191 h 6367455"/>
                <a:gd name="connsiteX2201" fmla="*/ 1126409 w 6891715"/>
                <a:gd name="connsiteY2201" fmla="*/ 3265435 h 6367455"/>
                <a:gd name="connsiteX2202" fmla="*/ 1142270 w 6891715"/>
                <a:gd name="connsiteY2202" fmla="*/ 3262260 h 6367455"/>
                <a:gd name="connsiteX2203" fmla="*/ 1141319 w 6891715"/>
                <a:gd name="connsiteY2203" fmla="*/ 3252727 h 6367455"/>
                <a:gd name="connsiteX2204" fmla="*/ 1146712 w 6891715"/>
                <a:gd name="connsiteY2204" fmla="*/ 3254634 h 6367455"/>
                <a:gd name="connsiteX2205" fmla="*/ 1145126 w 6891715"/>
                <a:gd name="connsiteY2205" fmla="*/ 3241924 h 6367455"/>
                <a:gd name="connsiteX2206" fmla="*/ 1162257 w 6891715"/>
                <a:gd name="connsiteY2206" fmla="*/ 3228261 h 6367455"/>
                <a:gd name="connsiteX2207" fmla="*/ 1159085 w 6891715"/>
                <a:gd name="connsiteY2207" fmla="*/ 3221908 h 6367455"/>
                <a:gd name="connsiteX2208" fmla="*/ 1162891 w 6891715"/>
                <a:gd name="connsiteY2208" fmla="*/ 3213329 h 6367455"/>
                <a:gd name="connsiteX2209" fmla="*/ 1158450 w 6891715"/>
                <a:gd name="connsiteY2209" fmla="*/ 3202844 h 6367455"/>
                <a:gd name="connsiteX2210" fmla="*/ 1156546 w 6891715"/>
                <a:gd name="connsiteY2210" fmla="*/ 3201890 h 6367455"/>
                <a:gd name="connsiteX2211" fmla="*/ 1145126 w 6891715"/>
                <a:gd name="connsiteY2211" fmla="*/ 3210469 h 6367455"/>
                <a:gd name="connsiteX2212" fmla="*/ 1145126 w 6891715"/>
                <a:gd name="connsiteY2212" fmla="*/ 3224449 h 6367455"/>
                <a:gd name="connsiteX2213" fmla="*/ 1130215 w 6891715"/>
                <a:gd name="connsiteY2213" fmla="*/ 3234934 h 6367455"/>
                <a:gd name="connsiteX2214" fmla="*/ 1125457 w 6891715"/>
                <a:gd name="connsiteY2214" fmla="*/ 3243513 h 6367455"/>
                <a:gd name="connsiteX2215" fmla="*/ 1113719 w 6891715"/>
                <a:gd name="connsiteY2215" fmla="*/ 3242242 h 6367455"/>
                <a:gd name="connsiteX2216" fmla="*/ 1103884 w 6891715"/>
                <a:gd name="connsiteY2216" fmla="*/ 3231121 h 6367455"/>
                <a:gd name="connsiteX2217" fmla="*/ 1091194 w 6891715"/>
                <a:gd name="connsiteY2217" fmla="*/ 3223496 h 6367455"/>
                <a:gd name="connsiteX2218" fmla="*/ 1092463 w 6891715"/>
                <a:gd name="connsiteY2218" fmla="*/ 3210787 h 6367455"/>
                <a:gd name="connsiteX2219" fmla="*/ 1108008 w 6891715"/>
                <a:gd name="connsiteY2219" fmla="*/ 3205703 h 6367455"/>
                <a:gd name="connsiteX2220" fmla="*/ 1091511 w 6891715"/>
                <a:gd name="connsiteY2220" fmla="*/ 3203480 h 6367455"/>
                <a:gd name="connsiteX2221" fmla="*/ 1090877 w 6891715"/>
                <a:gd name="connsiteY2221" fmla="*/ 3209516 h 6367455"/>
                <a:gd name="connsiteX2222" fmla="*/ 1082628 w 6891715"/>
                <a:gd name="connsiteY2222" fmla="*/ 3212375 h 6367455"/>
                <a:gd name="connsiteX2223" fmla="*/ 1066766 w 6891715"/>
                <a:gd name="connsiteY2223" fmla="*/ 3204750 h 6367455"/>
                <a:gd name="connsiteX2224" fmla="*/ 1067718 w 6891715"/>
                <a:gd name="connsiteY2224" fmla="*/ 3197444 h 6367455"/>
                <a:gd name="connsiteX2225" fmla="*/ 1088022 w 6891715"/>
                <a:gd name="connsiteY2225" fmla="*/ 3193312 h 6367455"/>
                <a:gd name="connsiteX2226" fmla="*/ 1098491 w 6891715"/>
                <a:gd name="connsiteY2226" fmla="*/ 3195854 h 6367455"/>
                <a:gd name="connsiteX2227" fmla="*/ 1107057 w 6891715"/>
                <a:gd name="connsiteY2227" fmla="*/ 3194901 h 6367455"/>
                <a:gd name="connsiteX2228" fmla="*/ 1108643 w 6891715"/>
                <a:gd name="connsiteY2228" fmla="*/ 3183146 h 6367455"/>
                <a:gd name="connsiteX2229" fmla="*/ 1099126 w 6891715"/>
                <a:gd name="connsiteY2229" fmla="*/ 3170755 h 6367455"/>
                <a:gd name="connsiteX2230" fmla="*/ 1103249 w 6891715"/>
                <a:gd name="connsiteY2230" fmla="*/ 3157411 h 6367455"/>
                <a:gd name="connsiteX2231" fmla="*/ 1123236 w 6891715"/>
                <a:gd name="connsiteY2231" fmla="*/ 3154870 h 6367455"/>
                <a:gd name="connsiteX2232" fmla="*/ 1104201 w 6891715"/>
                <a:gd name="connsiteY2232" fmla="*/ 3145338 h 6367455"/>
                <a:gd name="connsiteX2233" fmla="*/ 1119112 w 6891715"/>
                <a:gd name="connsiteY2233" fmla="*/ 3135807 h 6367455"/>
                <a:gd name="connsiteX2234" fmla="*/ 1131802 w 6891715"/>
                <a:gd name="connsiteY2234" fmla="*/ 3142162 h 6367455"/>
                <a:gd name="connsiteX2235" fmla="*/ 1116891 w 6891715"/>
                <a:gd name="connsiteY2235" fmla="*/ 3125323 h 6367455"/>
                <a:gd name="connsiteX2236" fmla="*/ 1122919 w 6891715"/>
                <a:gd name="connsiteY2236" fmla="*/ 3116745 h 6367455"/>
                <a:gd name="connsiteX2237" fmla="*/ 1139733 w 6891715"/>
                <a:gd name="connsiteY2237" fmla="*/ 3113568 h 6367455"/>
                <a:gd name="connsiteX2238" fmla="*/ 1141002 w 6891715"/>
                <a:gd name="connsiteY2238" fmla="*/ 3108167 h 6367455"/>
                <a:gd name="connsiteX2239" fmla="*/ 1123870 w 6891715"/>
                <a:gd name="connsiteY2239" fmla="*/ 3102131 h 6367455"/>
                <a:gd name="connsiteX2240" fmla="*/ 1147981 w 6891715"/>
                <a:gd name="connsiteY2240" fmla="*/ 3086881 h 6367455"/>
                <a:gd name="connsiteX2241" fmla="*/ 1126091 w 6891715"/>
                <a:gd name="connsiteY2241" fmla="*/ 3094823 h 6367455"/>
                <a:gd name="connsiteX2242" fmla="*/ 1126091 w 6891715"/>
                <a:gd name="connsiteY2242" fmla="*/ 3086245 h 6367455"/>
                <a:gd name="connsiteX2243" fmla="*/ 1114353 w 6891715"/>
                <a:gd name="connsiteY2243" fmla="*/ 3102131 h 6367455"/>
                <a:gd name="connsiteX2244" fmla="*/ 1100711 w 6891715"/>
                <a:gd name="connsiteY2244" fmla="*/ 3083385 h 6367455"/>
                <a:gd name="connsiteX2245" fmla="*/ 1095953 w 6891715"/>
                <a:gd name="connsiteY2245" fmla="*/ 3062099 h 6367455"/>
                <a:gd name="connsiteX2246" fmla="*/ 1104518 w 6891715"/>
                <a:gd name="connsiteY2246" fmla="*/ 3057969 h 6367455"/>
                <a:gd name="connsiteX2247" fmla="*/ 1122601 w 6891715"/>
                <a:gd name="connsiteY2247" fmla="*/ 3068136 h 6367455"/>
                <a:gd name="connsiteX2248" fmla="*/ 1134340 w 6891715"/>
                <a:gd name="connsiteY2248" fmla="*/ 3067183 h 6367455"/>
                <a:gd name="connsiteX2249" fmla="*/ 1121332 w 6891715"/>
                <a:gd name="connsiteY2249" fmla="*/ 3062099 h 6367455"/>
                <a:gd name="connsiteX2250" fmla="*/ 1101981 w 6891715"/>
                <a:gd name="connsiteY2250" fmla="*/ 3038271 h 6367455"/>
                <a:gd name="connsiteX2251" fmla="*/ 1106422 w 6891715"/>
                <a:gd name="connsiteY2251" fmla="*/ 3031599 h 6367455"/>
                <a:gd name="connsiteX2252" fmla="*/ 1114670 w 6891715"/>
                <a:gd name="connsiteY2252" fmla="*/ 3030329 h 6367455"/>
                <a:gd name="connsiteX2253" fmla="*/ 1100077 w 6891715"/>
                <a:gd name="connsiteY2253" fmla="*/ 3010631 h 6367455"/>
                <a:gd name="connsiteX2254" fmla="*/ 1108960 w 6891715"/>
                <a:gd name="connsiteY2254" fmla="*/ 3001100 h 6367455"/>
                <a:gd name="connsiteX2255" fmla="*/ 1121967 w 6891715"/>
                <a:gd name="connsiteY2255" fmla="*/ 3001100 h 6367455"/>
                <a:gd name="connsiteX2256" fmla="*/ 1145126 w 6891715"/>
                <a:gd name="connsiteY2256" fmla="*/ 3001735 h 6367455"/>
                <a:gd name="connsiteX2257" fmla="*/ 1141002 w 6891715"/>
                <a:gd name="connsiteY2257" fmla="*/ 2996334 h 6367455"/>
                <a:gd name="connsiteX2258" fmla="*/ 1144174 w 6891715"/>
                <a:gd name="connsiteY2258" fmla="*/ 2992204 h 6367455"/>
                <a:gd name="connsiteX2259" fmla="*/ 1156864 w 6891715"/>
                <a:gd name="connsiteY2259" fmla="*/ 3000464 h 6367455"/>
                <a:gd name="connsiteX2260" fmla="*/ 1160988 w 6891715"/>
                <a:gd name="connsiteY2260" fmla="*/ 2996334 h 6367455"/>
                <a:gd name="connsiteX2261" fmla="*/ 1150519 w 6891715"/>
                <a:gd name="connsiteY2261" fmla="*/ 2978543 h 6367455"/>
                <a:gd name="connsiteX2262" fmla="*/ 1136243 w 6891715"/>
                <a:gd name="connsiteY2262" fmla="*/ 2967105 h 6367455"/>
                <a:gd name="connsiteX2263" fmla="*/ 1136243 w 6891715"/>
                <a:gd name="connsiteY2263" fmla="*/ 2960751 h 6367455"/>
                <a:gd name="connsiteX2264" fmla="*/ 1143857 w 6891715"/>
                <a:gd name="connsiteY2264" fmla="*/ 2958526 h 6367455"/>
                <a:gd name="connsiteX2265" fmla="*/ 1153374 w 6891715"/>
                <a:gd name="connsiteY2265" fmla="*/ 2963928 h 6367455"/>
                <a:gd name="connsiteX2266" fmla="*/ 1155277 w 6891715"/>
                <a:gd name="connsiteY2266" fmla="*/ 2958526 h 6367455"/>
                <a:gd name="connsiteX2267" fmla="*/ 1147029 w 6891715"/>
                <a:gd name="connsiteY2267" fmla="*/ 2943593 h 6367455"/>
                <a:gd name="connsiteX2268" fmla="*/ 1156229 w 6891715"/>
                <a:gd name="connsiteY2268" fmla="*/ 2935012 h 6367455"/>
                <a:gd name="connsiteX2269" fmla="*/ 1166699 w 6891715"/>
                <a:gd name="connsiteY2269" fmla="*/ 2928659 h 6367455"/>
                <a:gd name="connsiteX2270" fmla="*/ 1181609 w 6891715"/>
                <a:gd name="connsiteY2270" fmla="*/ 2937873 h 6367455"/>
                <a:gd name="connsiteX2271" fmla="*/ 1181609 w 6891715"/>
                <a:gd name="connsiteY2271" fmla="*/ 2931834 h 6367455"/>
                <a:gd name="connsiteX2272" fmla="*/ 1163526 w 6891715"/>
                <a:gd name="connsiteY2272" fmla="*/ 2922306 h 6367455"/>
                <a:gd name="connsiteX2273" fmla="*/ 1161305 w 6891715"/>
                <a:gd name="connsiteY2273" fmla="*/ 2911186 h 6367455"/>
                <a:gd name="connsiteX2274" fmla="*/ 1162257 w 6891715"/>
                <a:gd name="connsiteY2274" fmla="*/ 2899430 h 6367455"/>
                <a:gd name="connsiteX2275" fmla="*/ 1174947 w 6891715"/>
                <a:gd name="connsiteY2275" fmla="*/ 2882275 h 6367455"/>
                <a:gd name="connsiteX2276" fmla="*/ 1176850 w 6891715"/>
                <a:gd name="connsiteY2276" fmla="*/ 2869567 h 6367455"/>
                <a:gd name="connsiteX2277" fmla="*/ 1181926 w 6891715"/>
                <a:gd name="connsiteY2277" fmla="*/ 2869567 h 6367455"/>
                <a:gd name="connsiteX2278" fmla="*/ 1192395 w 6891715"/>
                <a:gd name="connsiteY2278" fmla="*/ 2865437 h 6367455"/>
                <a:gd name="connsiteX2279" fmla="*/ 1202229 w 6891715"/>
                <a:gd name="connsiteY2279" fmla="*/ 2871474 h 6367455"/>
                <a:gd name="connsiteX2280" fmla="*/ 1213649 w 6891715"/>
                <a:gd name="connsiteY2280" fmla="*/ 2881003 h 6367455"/>
                <a:gd name="connsiteX2281" fmla="*/ 1216822 w 6891715"/>
                <a:gd name="connsiteY2281" fmla="*/ 2874650 h 6367455"/>
                <a:gd name="connsiteX2282" fmla="*/ 1224436 w 6891715"/>
                <a:gd name="connsiteY2282" fmla="*/ 2874650 h 6367455"/>
                <a:gd name="connsiteX2283" fmla="*/ 1233952 w 6891715"/>
                <a:gd name="connsiteY2283" fmla="*/ 2881639 h 6367455"/>
                <a:gd name="connsiteX2284" fmla="*/ 1241249 w 6891715"/>
                <a:gd name="connsiteY2284" fmla="*/ 2885769 h 6367455"/>
                <a:gd name="connsiteX2285" fmla="*/ 1253941 w 6891715"/>
                <a:gd name="connsiteY2285" fmla="*/ 2879415 h 6367455"/>
                <a:gd name="connsiteX2286" fmla="*/ 1279635 w 6891715"/>
                <a:gd name="connsiteY2286" fmla="*/ 2869567 h 6367455"/>
                <a:gd name="connsiteX2287" fmla="*/ 1295496 w 6891715"/>
                <a:gd name="connsiteY2287" fmla="*/ 2879097 h 6367455"/>
                <a:gd name="connsiteX2288" fmla="*/ 1311040 w 6891715"/>
                <a:gd name="connsiteY2288" fmla="*/ 2868614 h 6367455"/>
                <a:gd name="connsiteX2289" fmla="*/ 3854360 w 6891715"/>
                <a:gd name="connsiteY2289" fmla="*/ 2852734 h 6367455"/>
                <a:gd name="connsiteX2290" fmla="*/ 3865180 w 6891715"/>
                <a:gd name="connsiteY2290" fmla="*/ 2862282 h 6367455"/>
                <a:gd name="connsiteX2291" fmla="*/ 3876638 w 6891715"/>
                <a:gd name="connsiteY2291" fmla="*/ 2875649 h 6367455"/>
                <a:gd name="connsiteX2292" fmla="*/ 3876001 w 6891715"/>
                <a:gd name="connsiteY2292" fmla="*/ 2885198 h 6367455"/>
                <a:gd name="connsiteX2293" fmla="*/ 3865499 w 6891715"/>
                <a:gd name="connsiteY2293" fmla="*/ 2882333 h 6367455"/>
                <a:gd name="connsiteX2294" fmla="*/ 3855951 w 6891715"/>
                <a:gd name="connsiteY2294" fmla="*/ 2890927 h 6367455"/>
                <a:gd name="connsiteX2295" fmla="*/ 3847358 w 6891715"/>
                <a:gd name="connsiteY2295" fmla="*/ 2901431 h 6367455"/>
                <a:gd name="connsiteX2296" fmla="*/ 3832718 w 6891715"/>
                <a:gd name="connsiteY2296" fmla="*/ 2908115 h 6367455"/>
                <a:gd name="connsiteX2297" fmla="*/ 3829536 w 6891715"/>
                <a:gd name="connsiteY2297" fmla="*/ 2924031 h 6367455"/>
                <a:gd name="connsiteX2298" fmla="*/ 3797710 w 6891715"/>
                <a:gd name="connsiteY2298" fmla="*/ 2916709 h 6367455"/>
                <a:gd name="connsiteX2299" fmla="*/ 3790390 w 6891715"/>
                <a:gd name="connsiteY2299" fmla="*/ 2923077 h 6367455"/>
                <a:gd name="connsiteX2300" fmla="*/ 3787526 w 6891715"/>
                <a:gd name="connsiteY2300" fmla="*/ 2947269 h 6367455"/>
                <a:gd name="connsiteX2301" fmla="*/ 3764293 w 6891715"/>
                <a:gd name="connsiteY2301" fmla="*/ 2978145 h 6367455"/>
                <a:gd name="connsiteX2302" fmla="*/ 3751562 w 6891715"/>
                <a:gd name="connsiteY2302" fmla="*/ 2960319 h 6367455"/>
                <a:gd name="connsiteX2303" fmla="*/ 3758564 w 6891715"/>
                <a:gd name="connsiteY2303" fmla="*/ 2947588 h 6367455"/>
                <a:gd name="connsiteX2304" fmla="*/ 3777978 w 6891715"/>
                <a:gd name="connsiteY2304" fmla="*/ 2940264 h 6367455"/>
                <a:gd name="connsiteX2305" fmla="*/ 3778933 w 6891715"/>
                <a:gd name="connsiteY2305" fmla="*/ 2933896 h 6367455"/>
                <a:gd name="connsiteX2306" fmla="*/ 3755063 w 6891715"/>
                <a:gd name="connsiteY2306" fmla="*/ 2912890 h 6367455"/>
                <a:gd name="connsiteX2307" fmla="*/ 3743288 w 6891715"/>
                <a:gd name="connsiteY2307" fmla="*/ 2896019 h 6367455"/>
                <a:gd name="connsiteX2308" fmla="*/ 3761428 w 6891715"/>
                <a:gd name="connsiteY2308" fmla="*/ 2894747 h 6367455"/>
                <a:gd name="connsiteX2309" fmla="*/ 3746152 w 6891715"/>
                <a:gd name="connsiteY2309" fmla="*/ 2870875 h 6367455"/>
                <a:gd name="connsiteX2310" fmla="*/ 3751562 w 6891715"/>
                <a:gd name="connsiteY2310" fmla="*/ 2865465 h 6367455"/>
                <a:gd name="connsiteX2311" fmla="*/ 3772886 w 6891715"/>
                <a:gd name="connsiteY2311" fmla="*/ 2879787 h 6367455"/>
                <a:gd name="connsiteX2312" fmla="*/ 3775114 w 6891715"/>
                <a:gd name="connsiteY2312" fmla="*/ 2869284 h 6367455"/>
                <a:gd name="connsiteX2313" fmla="*/ 3789753 w 6891715"/>
                <a:gd name="connsiteY2313" fmla="*/ 2876604 h 6367455"/>
                <a:gd name="connsiteX2314" fmla="*/ 3779251 w 6891715"/>
                <a:gd name="connsiteY2314" fmla="*/ 2869284 h 6367455"/>
                <a:gd name="connsiteX2315" fmla="*/ 3802165 w 6891715"/>
                <a:gd name="connsiteY2315" fmla="*/ 2853370 h 6367455"/>
                <a:gd name="connsiteX2316" fmla="*/ 3818397 w 6891715"/>
                <a:gd name="connsiteY2316" fmla="*/ 2857190 h 6367455"/>
                <a:gd name="connsiteX2317" fmla="*/ 3881509 w 6891715"/>
                <a:gd name="connsiteY2317" fmla="*/ 2838447 h 6367455"/>
                <a:gd name="connsiteX2318" fmla="*/ 3889338 w 6891715"/>
                <a:gd name="connsiteY2318" fmla="*/ 2856748 h 6367455"/>
                <a:gd name="connsiteX2319" fmla="*/ 3879552 w 6891715"/>
                <a:gd name="connsiteY2319" fmla="*/ 2865433 h 6367455"/>
                <a:gd name="connsiteX2320" fmla="*/ 3866503 w 6891715"/>
                <a:gd name="connsiteY2320" fmla="*/ 2857058 h 6367455"/>
                <a:gd name="connsiteX2321" fmla="*/ 3865525 w 6891715"/>
                <a:gd name="connsiteY2321" fmla="*/ 2845582 h 6367455"/>
                <a:gd name="connsiteX2322" fmla="*/ 1378190 w 6891715"/>
                <a:gd name="connsiteY2322" fmla="*/ 2819397 h 6367455"/>
                <a:gd name="connsiteX2323" fmla="*/ 1384271 w 6891715"/>
                <a:gd name="connsiteY2323" fmla="*/ 2826202 h 6367455"/>
                <a:gd name="connsiteX2324" fmla="*/ 1377514 w 6891715"/>
                <a:gd name="connsiteY2324" fmla="*/ 2838446 h 6367455"/>
                <a:gd name="connsiteX2325" fmla="*/ 1370758 w 6891715"/>
                <a:gd name="connsiteY2325" fmla="*/ 2834024 h 6367455"/>
                <a:gd name="connsiteX2326" fmla="*/ 1368393 w 6891715"/>
                <a:gd name="connsiteY2326" fmla="*/ 2823820 h 6367455"/>
                <a:gd name="connsiteX2327" fmla="*/ 1342224 w 6891715"/>
                <a:gd name="connsiteY2327" fmla="*/ 2803518 h 6367455"/>
                <a:gd name="connsiteX2328" fmla="*/ 1357279 w 6891715"/>
                <a:gd name="connsiteY2328" fmla="*/ 2821795 h 6367455"/>
                <a:gd name="connsiteX2329" fmla="*/ 1344734 w 6891715"/>
                <a:gd name="connsiteY2329" fmla="*/ 2828923 h 6367455"/>
                <a:gd name="connsiteX2330" fmla="*/ 1331875 w 6891715"/>
                <a:gd name="connsiteY2330" fmla="*/ 2819010 h 6367455"/>
                <a:gd name="connsiteX2331" fmla="*/ 1331875 w 6891715"/>
                <a:gd name="connsiteY2331" fmla="*/ 2809712 h 6367455"/>
                <a:gd name="connsiteX2332" fmla="*/ 3807906 w 6891715"/>
                <a:gd name="connsiteY2332" fmla="*/ 2778119 h 6367455"/>
                <a:gd name="connsiteX2333" fmla="*/ 3833399 w 6891715"/>
                <a:gd name="connsiteY2333" fmla="*/ 2780025 h 6367455"/>
                <a:gd name="connsiteX2334" fmla="*/ 3843278 w 6891715"/>
                <a:gd name="connsiteY2334" fmla="*/ 2793676 h 6367455"/>
                <a:gd name="connsiteX2335" fmla="*/ 3849651 w 6891715"/>
                <a:gd name="connsiteY2335" fmla="*/ 2810504 h 6367455"/>
                <a:gd name="connsiteX2336" fmla="*/ 3844552 w 6891715"/>
                <a:gd name="connsiteY2336" fmla="*/ 2813998 h 6367455"/>
                <a:gd name="connsiteX2337" fmla="*/ 3839135 w 6891715"/>
                <a:gd name="connsiteY2337" fmla="*/ 2808599 h 6367455"/>
                <a:gd name="connsiteX2338" fmla="*/ 3830531 w 6891715"/>
                <a:gd name="connsiteY2338" fmla="*/ 2814950 h 6367455"/>
                <a:gd name="connsiteX2339" fmla="*/ 3823521 w 6891715"/>
                <a:gd name="connsiteY2339" fmla="*/ 2827653 h 6367455"/>
                <a:gd name="connsiteX2340" fmla="*/ 3817147 w 6891715"/>
                <a:gd name="connsiteY2340" fmla="*/ 2838447 h 6367455"/>
                <a:gd name="connsiteX2341" fmla="*/ 3804401 w 6891715"/>
                <a:gd name="connsiteY2341" fmla="*/ 2838447 h 6367455"/>
                <a:gd name="connsiteX2342" fmla="*/ 3793566 w 6891715"/>
                <a:gd name="connsiteY2342" fmla="*/ 2829241 h 6367455"/>
                <a:gd name="connsiteX2343" fmla="*/ 3795478 w 6891715"/>
                <a:gd name="connsiteY2343" fmla="*/ 2813362 h 6367455"/>
                <a:gd name="connsiteX2344" fmla="*/ 3778908 w 6891715"/>
                <a:gd name="connsiteY2344" fmla="*/ 2810187 h 6367455"/>
                <a:gd name="connsiteX2345" fmla="*/ 3765843 w 6891715"/>
                <a:gd name="connsiteY2345" fmla="*/ 2808281 h 6367455"/>
                <a:gd name="connsiteX2346" fmla="*/ 3762338 w 6891715"/>
                <a:gd name="connsiteY2346" fmla="*/ 2800976 h 6367455"/>
                <a:gd name="connsiteX2347" fmla="*/ 3780501 w 6891715"/>
                <a:gd name="connsiteY2347" fmla="*/ 2795579 h 6367455"/>
                <a:gd name="connsiteX2348" fmla="*/ 3793248 w 6891715"/>
                <a:gd name="connsiteY2348" fmla="*/ 2795262 h 6367455"/>
                <a:gd name="connsiteX2349" fmla="*/ 3802808 w 6891715"/>
                <a:gd name="connsiteY2349" fmla="*/ 2786692 h 6367455"/>
                <a:gd name="connsiteX2350" fmla="*/ 1396971 w 6891715"/>
                <a:gd name="connsiteY2350" fmla="*/ 2773356 h 6367455"/>
                <a:gd name="connsiteX2351" fmla="*/ 1389329 w 6891715"/>
                <a:gd name="connsiteY2351" fmla="*/ 2781295 h 6367455"/>
                <a:gd name="connsiteX2352" fmla="*/ 1382682 w 6891715"/>
                <a:gd name="connsiteY2352" fmla="*/ 2776589 h 6367455"/>
                <a:gd name="connsiteX2353" fmla="*/ 2732096 w 6891715"/>
                <a:gd name="connsiteY2353" fmla="*/ 2773211 h 6367455"/>
                <a:gd name="connsiteX2354" fmla="*/ 2750156 w 6891715"/>
                <a:gd name="connsiteY2354" fmla="*/ 2804578 h 6367455"/>
                <a:gd name="connsiteX2355" fmla="*/ 2750581 w 6891715"/>
                <a:gd name="connsiteY2355" fmla="*/ 2804292 h 6367455"/>
                <a:gd name="connsiteX2356" fmla="*/ 2732780 w 6891715"/>
                <a:gd name="connsiteY2356" fmla="*/ 2773363 h 6367455"/>
                <a:gd name="connsiteX2357" fmla="*/ 3884258 w 6891715"/>
                <a:gd name="connsiteY2357" fmla="*/ 2770182 h 6367455"/>
                <a:gd name="connsiteX2358" fmla="*/ 3886163 w 6891715"/>
                <a:gd name="connsiteY2358" fmla="*/ 2783610 h 6367455"/>
                <a:gd name="connsiteX2359" fmla="*/ 3875685 w 6891715"/>
                <a:gd name="connsiteY2359" fmla="*/ 2782673 h 6367455"/>
                <a:gd name="connsiteX2360" fmla="*/ 3875368 w 6891715"/>
                <a:gd name="connsiteY2360" fmla="*/ 2783610 h 6367455"/>
                <a:gd name="connsiteX2361" fmla="*/ 3874098 w 6891715"/>
                <a:gd name="connsiteY2361" fmla="*/ 2785484 h 6367455"/>
                <a:gd name="connsiteX2362" fmla="*/ 3872510 w 6891715"/>
                <a:gd name="connsiteY2362" fmla="*/ 2787358 h 6367455"/>
                <a:gd name="connsiteX2363" fmla="*/ 3871240 w 6891715"/>
                <a:gd name="connsiteY2363" fmla="*/ 2788607 h 6367455"/>
                <a:gd name="connsiteX2364" fmla="*/ 3870288 w 6891715"/>
                <a:gd name="connsiteY2364" fmla="*/ 2788920 h 6367455"/>
                <a:gd name="connsiteX2365" fmla="*/ 3869653 w 6891715"/>
                <a:gd name="connsiteY2365" fmla="*/ 2789232 h 6367455"/>
                <a:gd name="connsiteX2366" fmla="*/ 3869335 w 6891715"/>
                <a:gd name="connsiteY2366" fmla="*/ 2788920 h 6367455"/>
                <a:gd name="connsiteX2367" fmla="*/ 3868065 w 6891715"/>
                <a:gd name="connsiteY2367" fmla="*/ 2787983 h 6367455"/>
                <a:gd name="connsiteX2368" fmla="*/ 3866795 w 6891715"/>
                <a:gd name="connsiteY2368" fmla="*/ 2786421 h 6367455"/>
                <a:gd name="connsiteX2369" fmla="*/ 3866160 w 6891715"/>
                <a:gd name="connsiteY2369" fmla="*/ 2784860 h 6367455"/>
                <a:gd name="connsiteX2370" fmla="*/ 3864573 w 6891715"/>
                <a:gd name="connsiteY2370" fmla="*/ 2781112 h 6367455"/>
                <a:gd name="connsiteX2371" fmla="*/ 3863938 w 6891715"/>
                <a:gd name="connsiteY2371" fmla="*/ 2779863 h 6367455"/>
                <a:gd name="connsiteX2372" fmla="*/ 3866160 w 6891715"/>
                <a:gd name="connsiteY2372" fmla="*/ 2771431 h 6367455"/>
                <a:gd name="connsiteX2373" fmla="*/ 1338644 w 6891715"/>
                <a:gd name="connsiteY2373" fmla="*/ 2765421 h 6367455"/>
                <a:gd name="connsiteX2374" fmla="*/ 1354715 w 6891715"/>
                <a:gd name="connsiteY2374" fmla="*/ 2768237 h 6367455"/>
                <a:gd name="connsiteX2375" fmla="*/ 1360499 w 6891715"/>
                <a:gd name="connsiteY2375" fmla="*/ 2776688 h 6367455"/>
                <a:gd name="connsiteX2376" fmla="*/ 1357286 w 6891715"/>
                <a:gd name="connsiteY2376" fmla="*/ 2788270 h 6367455"/>
                <a:gd name="connsiteX2377" fmla="*/ 1363714 w 6891715"/>
                <a:gd name="connsiteY2377" fmla="*/ 2796720 h 6367455"/>
                <a:gd name="connsiteX2378" fmla="*/ 1379783 w 6891715"/>
                <a:gd name="connsiteY2378" fmla="*/ 2783575 h 6367455"/>
                <a:gd name="connsiteX2379" fmla="*/ 1389426 w 6891715"/>
                <a:gd name="connsiteY2379" fmla="*/ 2792027 h 6367455"/>
                <a:gd name="connsiteX2380" fmla="*/ 1395855 w 6891715"/>
                <a:gd name="connsiteY2380" fmla="*/ 2797346 h 6367455"/>
                <a:gd name="connsiteX2381" fmla="*/ 1409674 w 6891715"/>
                <a:gd name="connsiteY2381" fmla="*/ 2792965 h 6367455"/>
                <a:gd name="connsiteX2382" fmla="*/ 1404532 w 6891715"/>
                <a:gd name="connsiteY2382" fmla="*/ 2806422 h 6367455"/>
                <a:gd name="connsiteX2383" fmla="*/ 1389426 w 6891715"/>
                <a:gd name="connsiteY2383" fmla="*/ 2809869 h 6367455"/>
                <a:gd name="connsiteX2384" fmla="*/ 1382998 w 6891715"/>
                <a:gd name="connsiteY2384" fmla="*/ 2792027 h 6367455"/>
                <a:gd name="connsiteX2385" fmla="*/ 1357286 w 6891715"/>
                <a:gd name="connsiteY2385" fmla="*/ 2807990 h 6367455"/>
                <a:gd name="connsiteX2386" fmla="*/ 1349572 w 6891715"/>
                <a:gd name="connsiteY2386" fmla="*/ 2801727 h 6367455"/>
                <a:gd name="connsiteX2387" fmla="*/ 1338965 w 6891715"/>
                <a:gd name="connsiteY2387" fmla="*/ 2800786 h 6367455"/>
                <a:gd name="connsiteX2388" fmla="*/ 1330289 w 6891715"/>
                <a:gd name="connsiteY2388" fmla="*/ 2789522 h 6367455"/>
                <a:gd name="connsiteX2389" fmla="*/ 4266528 w 6891715"/>
                <a:gd name="connsiteY2389" fmla="*/ 2764378 h 6367455"/>
                <a:gd name="connsiteX2390" fmla="*/ 4255416 w 6891715"/>
                <a:gd name="connsiteY2390" fmla="*/ 2776749 h 6367455"/>
                <a:gd name="connsiteX2391" fmla="*/ 4246843 w 6891715"/>
                <a:gd name="connsiteY2391" fmla="*/ 2786583 h 6367455"/>
                <a:gd name="connsiteX2392" fmla="*/ 4240493 w 6891715"/>
                <a:gd name="connsiteY2392" fmla="*/ 2794194 h 6367455"/>
                <a:gd name="connsiteX2393" fmla="*/ 4238588 w 6891715"/>
                <a:gd name="connsiteY2393" fmla="*/ 2797365 h 6367455"/>
                <a:gd name="connsiteX2394" fmla="*/ 4237001 w 6891715"/>
                <a:gd name="connsiteY2394" fmla="*/ 2801168 h 6367455"/>
                <a:gd name="connsiteX2395" fmla="*/ 4236048 w 6891715"/>
                <a:gd name="connsiteY2395" fmla="*/ 2805297 h 6367455"/>
                <a:gd name="connsiteX2396" fmla="*/ 4235413 w 6891715"/>
                <a:gd name="connsiteY2396" fmla="*/ 2809735 h 6367455"/>
                <a:gd name="connsiteX2397" fmla="*/ 4234778 w 6891715"/>
                <a:gd name="connsiteY2397" fmla="*/ 2816400 h 6367455"/>
                <a:gd name="connsiteX2398" fmla="*/ 4234461 w 6891715"/>
                <a:gd name="connsiteY2398" fmla="*/ 2819572 h 6367455"/>
                <a:gd name="connsiteX2399" fmla="*/ 4254146 w 6891715"/>
                <a:gd name="connsiteY2399" fmla="*/ 2828459 h 6367455"/>
                <a:gd name="connsiteX2400" fmla="*/ 4251606 w 6891715"/>
                <a:gd name="connsiteY2400" fmla="*/ 2849076 h 6367455"/>
                <a:gd name="connsiteX2401" fmla="*/ 4262401 w 6891715"/>
                <a:gd name="connsiteY2401" fmla="*/ 2891579 h 6367455"/>
                <a:gd name="connsiteX2402" fmla="*/ 4276371 w 6891715"/>
                <a:gd name="connsiteY2402" fmla="*/ 2915372 h 6367455"/>
                <a:gd name="connsiteX2403" fmla="*/ 4285578 w 6891715"/>
                <a:gd name="connsiteY2403" fmla="*/ 2923936 h 6367455"/>
                <a:gd name="connsiteX2404" fmla="*/ 4290658 w 6891715"/>
                <a:gd name="connsiteY2404" fmla="*/ 2940748 h 6367455"/>
                <a:gd name="connsiteX2405" fmla="*/ 4301453 w 6891715"/>
                <a:gd name="connsiteY2405" fmla="*/ 2941065 h 6367455"/>
                <a:gd name="connsiteX2406" fmla="*/ 4301578 w 6891715"/>
                <a:gd name="connsiteY2406" fmla="*/ 2941217 h 6367455"/>
                <a:gd name="connsiteX2407" fmla="*/ 4306221 w 6891715"/>
                <a:gd name="connsiteY2407" fmla="*/ 2941461 h 6367455"/>
                <a:gd name="connsiteX2408" fmla="*/ 4319241 w 6891715"/>
                <a:gd name="connsiteY2408" fmla="*/ 2956380 h 6367455"/>
                <a:gd name="connsiteX2409" fmla="*/ 4323369 w 6891715"/>
                <a:gd name="connsiteY2409" fmla="*/ 2975426 h 6367455"/>
                <a:gd name="connsiteX2410" fmla="*/ 4340199 w 6891715"/>
                <a:gd name="connsiteY2410" fmla="*/ 2977966 h 6367455"/>
                <a:gd name="connsiteX2411" fmla="*/ 4348773 w 6891715"/>
                <a:gd name="connsiteY2411" fmla="*/ 2967807 h 6367455"/>
                <a:gd name="connsiteX2412" fmla="*/ 4348456 w 6891715"/>
                <a:gd name="connsiteY2412" fmla="*/ 2950666 h 6367455"/>
                <a:gd name="connsiteX2413" fmla="*/ 4341787 w 6891715"/>
                <a:gd name="connsiteY2413" fmla="*/ 2924319 h 6367455"/>
                <a:gd name="connsiteX2414" fmla="*/ 4330990 w 6891715"/>
                <a:gd name="connsiteY2414" fmla="*/ 2916701 h 6367455"/>
                <a:gd name="connsiteX2415" fmla="*/ 4315112 w 6891715"/>
                <a:gd name="connsiteY2415" fmla="*/ 2924002 h 6367455"/>
                <a:gd name="connsiteX2416" fmla="*/ 4298282 w 6891715"/>
                <a:gd name="connsiteY2416" fmla="*/ 2924319 h 6367455"/>
                <a:gd name="connsiteX2417" fmla="*/ 4287803 w 6891715"/>
                <a:gd name="connsiteY2417" fmla="*/ 2904956 h 6367455"/>
                <a:gd name="connsiteX2418" fmla="*/ 4291296 w 6891715"/>
                <a:gd name="connsiteY2418" fmla="*/ 2892258 h 6367455"/>
                <a:gd name="connsiteX2419" fmla="*/ 4296059 w 6891715"/>
                <a:gd name="connsiteY2419" fmla="*/ 2881148 h 6367455"/>
                <a:gd name="connsiteX2420" fmla="*/ 4313525 w 6891715"/>
                <a:gd name="connsiteY2420" fmla="*/ 2869719 h 6367455"/>
                <a:gd name="connsiteX2421" fmla="*/ 4312890 w 6891715"/>
                <a:gd name="connsiteY2421" fmla="*/ 2841468 h 6367455"/>
                <a:gd name="connsiteX2422" fmla="*/ 4309396 w 6891715"/>
                <a:gd name="connsiteY2422" fmla="*/ 2811629 h 6367455"/>
                <a:gd name="connsiteX2423" fmla="*/ 4314477 w 6891715"/>
                <a:gd name="connsiteY2423" fmla="*/ 2787822 h 6367455"/>
                <a:gd name="connsiteX2424" fmla="*/ 4313842 w 6891715"/>
                <a:gd name="connsiteY2424" fmla="*/ 2784012 h 6367455"/>
                <a:gd name="connsiteX2425" fmla="*/ 4314747 w 6891715"/>
                <a:gd name="connsiteY2425" fmla="*/ 2782557 h 6367455"/>
                <a:gd name="connsiteX2426" fmla="*/ 4312883 w 6891715"/>
                <a:gd name="connsiteY2426" fmla="*/ 2774845 h 6367455"/>
                <a:gd name="connsiteX2427" fmla="*/ 4295421 w 6891715"/>
                <a:gd name="connsiteY2427" fmla="*/ 2783093 h 6367455"/>
                <a:gd name="connsiteX2428" fmla="*/ 4293833 w 6891715"/>
                <a:gd name="connsiteY2428" fmla="*/ 2772624 h 6367455"/>
                <a:gd name="connsiteX2429" fmla="*/ 1361090 w 6891715"/>
                <a:gd name="connsiteY2429" fmla="*/ 2755895 h 6367455"/>
                <a:gd name="connsiteX2430" fmla="*/ 1374745 w 6891715"/>
                <a:gd name="connsiteY2430" fmla="*/ 2758673 h 6367455"/>
                <a:gd name="connsiteX2431" fmla="*/ 1365217 w 6891715"/>
                <a:gd name="connsiteY2431" fmla="*/ 2767009 h 6367455"/>
                <a:gd name="connsiteX2432" fmla="*/ 1358867 w 6891715"/>
                <a:gd name="connsiteY2432" fmla="*/ 2760834 h 6367455"/>
                <a:gd name="connsiteX2433" fmla="*/ 1409438 w 6891715"/>
                <a:gd name="connsiteY2433" fmla="*/ 2754306 h 6367455"/>
                <a:gd name="connsiteX2434" fmla="*/ 1411262 w 6891715"/>
                <a:gd name="connsiteY2434" fmla="*/ 2765420 h 6367455"/>
                <a:gd name="connsiteX2435" fmla="*/ 1396971 w 6891715"/>
                <a:gd name="connsiteY2435" fmla="*/ 2761379 h 6367455"/>
                <a:gd name="connsiteX2436" fmla="*/ 1423961 w 6891715"/>
                <a:gd name="connsiteY2436" fmla="*/ 2730494 h 6367455"/>
                <a:gd name="connsiteX2437" fmla="*/ 1419616 w 6891715"/>
                <a:gd name="connsiteY2437" fmla="*/ 2737694 h 6367455"/>
                <a:gd name="connsiteX2438" fmla="*/ 1398559 w 6891715"/>
                <a:gd name="connsiteY2438" fmla="*/ 2752719 h 6367455"/>
                <a:gd name="connsiteX2439" fmla="*/ 1399227 w 6891715"/>
                <a:gd name="connsiteY2439" fmla="*/ 2740198 h 6367455"/>
                <a:gd name="connsiteX2440" fmla="*/ 1410592 w 6891715"/>
                <a:gd name="connsiteY2440" fmla="*/ 2730808 h 6367455"/>
                <a:gd name="connsiteX2441" fmla="*/ 1377050 w 6891715"/>
                <a:gd name="connsiteY2441" fmla="*/ 2728907 h 6367455"/>
                <a:gd name="connsiteX2442" fmla="*/ 1374767 w 6891715"/>
                <a:gd name="connsiteY2442" fmla="*/ 2734996 h 6367455"/>
                <a:gd name="connsiteX2443" fmla="*/ 1385859 w 6891715"/>
                <a:gd name="connsiteY2443" fmla="*/ 2743825 h 6367455"/>
                <a:gd name="connsiteX2444" fmla="*/ 1382923 w 6891715"/>
                <a:gd name="connsiteY2444" fmla="*/ 2751131 h 6367455"/>
                <a:gd name="connsiteX2445" fmla="*/ 1372483 w 6891715"/>
                <a:gd name="connsiteY2445" fmla="*/ 2741391 h 6367455"/>
                <a:gd name="connsiteX2446" fmla="*/ 1362043 w 6891715"/>
                <a:gd name="connsiteY2446" fmla="*/ 2739260 h 6367455"/>
                <a:gd name="connsiteX2447" fmla="*/ 1368241 w 6891715"/>
                <a:gd name="connsiteY2447" fmla="*/ 2731039 h 6367455"/>
                <a:gd name="connsiteX2448" fmla="*/ 2164892 w 6891715"/>
                <a:gd name="connsiteY2448" fmla="*/ 2724151 h 6367455"/>
                <a:gd name="connsiteX2449" fmla="*/ 2168495 w 6891715"/>
                <a:gd name="connsiteY2449" fmla="*/ 2736589 h 6367455"/>
                <a:gd name="connsiteX2450" fmla="*/ 2163389 w 6891715"/>
                <a:gd name="connsiteY2450" fmla="*/ 2754314 h 6367455"/>
                <a:gd name="connsiteX2451" fmla="*/ 2157383 w 6891715"/>
                <a:gd name="connsiteY2451" fmla="*/ 2749028 h 6367455"/>
                <a:gd name="connsiteX2452" fmla="*/ 2160986 w 6891715"/>
                <a:gd name="connsiteY2452" fmla="*/ 2729437 h 6367455"/>
                <a:gd name="connsiteX2453" fmla="*/ 4327488 w 6891715"/>
                <a:gd name="connsiteY2453" fmla="*/ 2719966 h 6367455"/>
                <a:gd name="connsiteX2454" fmla="*/ 4324631 w 6891715"/>
                <a:gd name="connsiteY2454" fmla="*/ 2731387 h 6367455"/>
                <a:gd name="connsiteX2455" fmla="*/ 4318281 w 6891715"/>
                <a:gd name="connsiteY2455" fmla="*/ 2738683 h 6367455"/>
                <a:gd name="connsiteX2456" fmla="*/ 4321773 w 6891715"/>
                <a:gd name="connsiteY2456" fmla="*/ 2741538 h 6367455"/>
                <a:gd name="connsiteX2457" fmla="*/ 4328442 w 6891715"/>
                <a:gd name="connsiteY2457" fmla="*/ 2741272 h 6367455"/>
                <a:gd name="connsiteX2458" fmla="*/ 4328450 w 6891715"/>
                <a:gd name="connsiteY2458" fmla="*/ 2741158 h 6367455"/>
                <a:gd name="connsiteX2459" fmla="*/ 4334483 w 6891715"/>
                <a:gd name="connsiteY2459" fmla="*/ 2740523 h 6367455"/>
                <a:gd name="connsiteX2460" fmla="*/ 4337341 w 6891715"/>
                <a:gd name="connsiteY2460" fmla="*/ 2744333 h 6367455"/>
                <a:gd name="connsiteX2461" fmla="*/ 4332578 w 6891715"/>
                <a:gd name="connsiteY2461" fmla="*/ 2758299 h 6367455"/>
                <a:gd name="connsiteX2462" fmla="*/ 4344962 w 6891715"/>
                <a:gd name="connsiteY2462" fmla="*/ 2741476 h 6367455"/>
                <a:gd name="connsiteX2463" fmla="*/ 4339564 w 6891715"/>
                <a:gd name="connsiteY2463" fmla="*/ 2735126 h 6367455"/>
                <a:gd name="connsiteX2464" fmla="*/ 4346233 w 6891715"/>
                <a:gd name="connsiteY2464" fmla="*/ 2732904 h 6367455"/>
                <a:gd name="connsiteX2465" fmla="*/ 4338929 w 6891715"/>
                <a:gd name="connsiteY2465" fmla="*/ 2726874 h 6367455"/>
                <a:gd name="connsiteX2466" fmla="*/ 4330355 w 6891715"/>
                <a:gd name="connsiteY2466" fmla="*/ 2721794 h 6367455"/>
                <a:gd name="connsiteX2467" fmla="*/ 4330404 w 6891715"/>
                <a:gd name="connsiteY2467" fmla="*/ 2721310 h 6367455"/>
                <a:gd name="connsiteX2468" fmla="*/ 3421026 w 6891715"/>
                <a:gd name="connsiteY2468" fmla="*/ 2717795 h 6367455"/>
                <a:gd name="connsiteX2469" fmla="*/ 3419502 w 6891715"/>
                <a:gd name="connsiteY2469" fmla="*/ 2733233 h 6367455"/>
                <a:gd name="connsiteX2470" fmla="*/ 3412190 w 6891715"/>
                <a:gd name="connsiteY2470" fmla="*/ 2746371 h 6367455"/>
                <a:gd name="connsiteX2471" fmla="*/ 3403050 w 6891715"/>
                <a:gd name="connsiteY2471" fmla="*/ 2734218 h 6367455"/>
                <a:gd name="connsiteX2472" fmla="*/ 3396042 w 6891715"/>
                <a:gd name="connsiteY2472" fmla="*/ 2735861 h 6367455"/>
                <a:gd name="connsiteX2473" fmla="*/ 3390863 w 6891715"/>
                <a:gd name="connsiteY2473" fmla="*/ 2722724 h 6367455"/>
                <a:gd name="connsiteX2474" fmla="*/ 3403050 w 6891715"/>
                <a:gd name="connsiteY2474" fmla="*/ 2724693 h 6367455"/>
                <a:gd name="connsiteX2475" fmla="*/ 3342285 w 6891715"/>
                <a:gd name="connsiteY2475" fmla="*/ 2709858 h 6367455"/>
                <a:gd name="connsiteX2476" fmla="*/ 3349588 w 6891715"/>
                <a:gd name="connsiteY2476" fmla="*/ 2718830 h 6367455"/>
                <a:gd name="connsiteX2477" fmla="*/ 3337840 w 6891715"/>
                <a:gd name="connsiteY2477" fmla="*/ 2725733 h 6367455"/>
                <a:gd name="connsiteX2478" fmla="*/ 3327363 w 6891715"/>
                <a:gd name="connsiteY2478" fmla="*/ 2714687 h 6367455"/>
                <a:gd name="connsiteX2479" fmla="*/ 3433725 w 6891715"/>
                <a:gd name="connsiteY2479" fmla="*/ 2679697 h 6367455"/>
                <a:gd name="connsiteX2480" fmla="*/ 3429527 w 6891715"/>
                <a:gd name="connsiteY2480" fmla="*/ 2689174 h 6367455"/>
                <a:gd name="connsiteX2481" fmla="*/ 3426298 w 6891715"/>
                <a:gd name="connsiteY2481" fmla="*/ 2696367 h 6367455"/>
                <a:gd name="connsiteX2482" fmla="*/ 3424361 w 6891715"/>
                <a:gd name="connsiteY2482" fmla="*/ 2701596 h 6367455"/>
                <a:gd name="connsiteX2483" fmla="*/ 3424038 w 6891715"/>
                <a:gd name="connsiteY2483" fmla="*/ 2701922 h 6367455"/>
                <a:gd name="connsiteX2484" fmla="*/ 3423715 w 6891715"/>
                <a:gd name="connsiteY2484" fmla="*/ 2701922 h 6367455"/>
                <a:gd name="connsiteX2485" fmla="*/ 3422101 w 6891715"/>
                <a:gd name="connsiteY2485" fmla="*/ 2701268 h 6367455"/>
                <a:gd name="connsiteX2486" fmla="*/ 3420809 w 6891715"/>
                <a:gd name="connsiteY2486" fmla="*/ 2699306 h 6367455"/>
                <a:gd name="connsiteX2487" fmla="*/ 3418872 w 6891715"/>
                <a:gd name="connsiteY2487" fmla="*/ 2697020 h 6367455"/>
                <a:gd name="connsiteX2488" fmla="*/ 3415643 w 6891715"/>
                <a:gd name="connsiteY2488" fmla="*/ 2692771 h 6367455"/>
                <a:gd name="connsiteX2489" fmla="*/ 3414675 w 6891715"/>
                <a:gd name="connsiteY2489" fmla="*/ 2690483 h 6367455"/>
                <a:gd name="connsiteX2490" fmla="*/ 2171036 w 6891715"/>
                <a:gd name="connsiteY2490" fmla="*/ 2678115 h 6367455"/>
                <a:gd name="connsiteX2491" fmla="*/ 2181830 w 6891715"/>
                <a:gd name="connsiteY2491" fmla="*/ 2678115 h 6367455"/>
                <a:gd name="connsiteX2492" fmla="*/ 2174210 w 6891715"/>
                <a:gd name="connsiteY2492" fmla="*/ 2694674 h 6367455"/>
                <a:gd name="connsiteX2493" fmla="*/ 2185958 w 6891715"/>
                <a:gd name="connsiteY2493" fmla="*/ 2700844 h 6367455"/>
                <a:gd name="connsiteX2494" fmla="*/ 2190720 w 6891715"/>
                <a:gd name="connsiteY2494" fmla="*/ 2708312 h 6367455"/>
                <a:gd name="connsiteX2495" fmla="*/ 2182149 w 6891715"/>
                <a:gd name="connsiteY2495" fmla="*/ 2715780 h 6367455"/>
                <a:gd name="connsiteX2496" fmla="*/ 2188498 w 6891715"/>
                <a:gd name="connsiteY2496" fmla="*/ 2735262 h 6367455"/>
                <a:gd name="connsiteX2497" fmla="*/ 2181194 w 6891715"/>
                <a:gd name="connsiteY2497" fmla="*/ 2732015 h 6367455"/>
                <a:gd name="connsiteX2498" fmla="*/ 2166272 w 6891715"/>
                <a:gd name="connsiteY2498" fmla="*/ 2715130 h 6367455"/>
                <a:gd name="connsiteX2499" fmla="*/ 2163733 w 6891715"/>
                <a:gd name="connsiteY2499" fmla="*/ 2692401 h 6367455"/>
                <a:gd name="connsiteX2500" fmla="*/ 2164568 w 6891715"/>
                <a:gd name="connsiteY2500" fmla="*/ 2619379 h 6367455"/>
                <a:gd name="connsiteX2501" fmla="*/ 2170249 w 6891715"/>
                <a:gd name="connsiteY2501" fmla="*/ 2620019 h 6367455"/>
                <a:gd name="connsiteX2502" fmla="*/ 2179607 w 6891715"/>
                <a:gd name="connsiteY2502" fmla="*/ 2637322 h 6367455"/>
                <a:gd name="connsiteX2503" fmla="*/ 2175263 w 6891715"/>
                <a:gd name="connsiteY2503" fmla="*/ 2654303 h 6367455"/>
                <a:gd name="connsiteX2504" fmla="*/ 2160558 w 6891715"/>
                <a:gd name="connsiteY2504" fmla="*/ 2630913 h 6367455"/>
                <a:gd name="connsiteX2505" fmla="*/ 2201425 w 6891715"/>
                <a:gd name="connsiteY2505" fmla="*/ 2586041 h 6367455"/>
                <a:gd name="connsiteX2506" fmla="*/ 2209771 w 6891715"/>
                <a:gd name="connsiteY2506" fmla="*/ 2586041 h 6367455"/>
                <a:gd name="connsiteX2507" fmla="*/ 2207915 w 6891715"/>
                <a:gd name="connsiteY2507" fmla="*/ 2605552 h 6367455"/>
                <a:gd name="connsiteX2508" fmla="*/ 2181644 w 6891715"/>
                <a:gd name="connsiteY2508" fmla="*/ 2628902 h 6367455"/>
                <a:gd name="connsiteX2509" fmla="*/ 2174844 w 6891715"/>
                <a:gd name="connsiteY2509" fmla="*/ 2611949 h 6367455"/>
                <a:gd name="connsiteX2510" fmla="*/ 2180100 w 6891715"/>
                <a:gd name="connsiteY2510" fmla="*/ 2596276 h 6367455"/>
                <a:gd name="connsiteX2511" fmla="*/ 2148426 w 6891715"/>
                <a:gd name="connsiteY2511" fmla="*/ 2586041 h 6367455"/>
                <a:gd name="connsiteX2512" fmla="*/ 2154587 w 6891715"/>
                <a:gd name="connsiteY2512" fmla="*/ 2587629 h 6367455"/>
                <a:gd name="connsiteX2513" fmla="*/ 2166908 w 6891715"/>
                <a:gd name="connsiteY2513" fmla="*/ 2597153 h 6367455"/>
                <a:gd name="connsiteX2514" fmla="*/ 2158593 w 6891715"/>
                <a:gd name="connsiteY2514" fmla="*/ 2609854 h 6367455"/>
                <a:gd name="connsiteX2515" fmla="*/ 2152430 w 6891715"/>
                <a:gd name="connsiteY2515" fmla="*/ 2613028 h 6367455"/>
                <a:gd name="connsiteX2516" fmla="*/ 2146270 w 6891715"/>
                <a:gd name="connsiteY2516" fmla="*/ 2598423 h 6367455"/>
                <a:gd name="connsiteX2517" fmla="*/ 3682894 w 6891715"/>
                <a:gd name="connsiteY2517" fmla="*/ 2570157 h 6367455"/>
                <a:gd name="connsiteX2518" fmla="*/ 3694076 w 6891715"/>
                <a:gd name="connsiteY2518" fmla="*/ 2582121 h 6367455"/>
                <a:gd name="connsiteX2519" fmla="*/ 3689417 w 6891715"/>
                <a:gd name="connsiteY2519" fmla="*/ 2587620 h 6367455"/>
                <a:gd name="connsiteX2520" fmla="*/ 3679788 w 6891715"/>
                <a:gd name="connsiteY2520" fmla="*/ 2582121 h 6367455"/>
                <a:gd name="connsiteX2521" fmla="*/ 3730905 w 6891715"/>
                <a:gd name="connsiteY2521" fmla="*/ 2559046 h 6367455"/>
                <a:gd name="connsiteX2522" fmla="*/ 3735350 w 6891715"/>
                <a:gd name="connsiteY2522" fmla="*/ 2566983 h 6367455"/>
                <a:gd name="connsiteX2523" fmla="*/ 3733445 w 6891715"/>
                <a:gd name="connsiteY2523" fmla="*/ 2579682 h 6367455"/>
                <a:gd name="connsiteX2524" fmla="*/ 3722650 w 6891715"/>
                <a:gd name="connsiteY2524" fmla="*/ 2562220 h 6367455"/>
                <a:gd name="connsiteX2525" fmla="*/ 3713237 w 6891715"/>
                <a:gd name="connsiteY2525" fmla="*/ 2559046 h 6367455"/>
                <a:gd name="connsiteX2526" fmla="*/ 3716301 w 6891715"/>
                <a:gd name="connsiteY2526" fmla="*/ 2571115 h 6367455"/>
                <a:gd name="connsiteX2527" fmla="*/ 3704965 w 6891715"/>
                <a:gd name="connsiteY2527" fmla="*/ 2582856 h 6367455"/>
                <a:gd name="connsiteX2528" fmla="*/ 3698838 w 6891715"/>
                <a:gd name="connsiteY2528" fmla="*/ 2569810 h 6367455"/>
                <a:gd name="connsiteX2529" fmla="*/ 3699757 w 6891715"/>
                <a:gd name="connsiteY2529" fmla="*/ 2564591 h 6367455"/>
                <a:gd name="connsiteX2530" fmla="*/ 3751833 w 6891715"/>
                <a:gd name="connsiteY2530" fmla="*/ 2544760 h 6367455"/>
                <a:gd name="connsiteX2531" fmla="*/ 3757575 w 6891715"/>
                <a:gd name="connsiteY2531" fmla="*/ 2551108 h 6367455"/>
                <a:gd name="connsiteX2532" fmla="*/ 3756224 w 6891715"/>
                <a:gd name="connsiteY2532" fmla="*/ 2566981 h 6367455"/>
                <a:gd name="connsiteX2533" fmla="*/ 3748793 w 6891715"/>
                <a:gd name="connsiteY2533" fmla="*/ 2573332 h 6367455"/>
                <a:gd name="connsiteX2534" fmla="*/ 3741700 w 6891715"/>
                <a:gd name="connsiteY2534" fmla="*/ 2562855 h 6367455"/>
                <a:gd name="connsiteX2535" fmla="*/ 3826834 w 6891715"/>
                <a:gd name="connsiteY2535" fmla="*/ 2541584 h 6367455"/>
                <a:gd name="connsiteX2536" fmla="*/ 3829013 w 6891715"/>
                <a:gd name="connsiteY2536" fmla="*/ 2550995 h 6367455"/>
                <a:gd name="connsiteX2537" fmla="*/ 3819052 w 6891715"/>
                <a:gd name="connsiteY2537" fmla="*/ 2563541 h 6367455"/>
                <a:gd name="connsiteX2538" fmla="*/ 3813760 w 6891715"/>
                <a:gd name="connsiteY2538" fmla="*/ 2568873 h 6367455"/>
                <a:gd name="connsiteX2539" fmla="*/ 3810648 w 6891715"/>
                <a:gd name="connsiteY2539" fmla="*/ 2582361 h 6367455"/>
                <a:gd name="connsiteX2540" fmla="*/ 3808780 w 6891715"/>
                <a:gd name="connsiteY2540" fmla="*/ 2593970 h 6367455"/>
                <a:gd name="connsiteX2541" fmla="*/ 3795395 w 6891715"/>
                <a:gd name="connsiteY2541" fmla="*/ 2588949 h 6367455"/>
                <a:gd name="connsiteX2542" fmla="*/ 3790103 w 6891715"/>
                <a:gd name="connsiteY2542" fmla="*/ 2582361 h 6367455"/>
                <a:gd name="connsiteX2543" fmla="*/ 3781388 w 6891715"/>
                <a:gd name="connsiteY2543" fmla="*/ 2570128 h 6367455"/>
                <a:gd name="connsiteX2544" fmla="*/ 3787925 w 6891715"/>
                <a:gd name="connsiteY2544" fmla="*/ 2563854 h 6367455"/>
                <a:gd name="connsiteX2545" fmla="*/ 3815939 w 6891715"/>
                <a:gd name="connsiteY2545" fmla="*/ 2550995 h 6367455"/>
                <a:gd name="connsiteX2546" fmla="*/ 2138139 w 6891715"/>
                <a:gd name="connsiteY2546" fmla="*/ 2532068 h 6367455"/>
                <a:gd name="connsiteX2547" fmla="*/ 2144896 w 6891715"/>
                <a:gd name="connsiteY2547" fmla="*/ 2548103 h 6367455"/>
                <a:gd name="connsiteX2548" fmla="*/ 2152621 w 6891715"/>
                <a:gd name="connsiteY2548" fmla="*/ 2563818 h 6367455"/>
                <a:gd name="connsiteX2549" fmla="*/ 2132025 w 6891715"/>
                <a:gd name="connsiteY2549" fmla="*/ 2553556 h 6367455"/>
                <a:gd name="connsiteX2550" fmla="*/ 2128806 w 6891715"/>
                <a:gd name="connsiteY2550" fmla="*/ 2539442 h 6367455"/>
                <a:gd name="connsiteX2551" fmla="*/ 3770127 w 6891715"/>
                <a:gd name="connsiteY2551" fmla="*/ 2525711 h 6367455"/>
                <a:gd name="connsiteX2552" fmla="*/ 3779801 w 6891715"/>
                <a:gd name="connsiteY2552" fmla="*/ 2530439 h 6367455"/>
                <a:gd name="connsiteX2553" fmla="*/ 3779801 w 6891715"/>
                <a:gd name="connsiteY2553" fmla="*/ 2539220 h 6367455"/>
                <a:gd name="connsiteX2554" fmla="*/ 3769482 w 6891715"/>
                <a:gd name="connsiteY2554" fmla="*/ 2541584 h 6367455"/>
                <a:gd name="connsiteX2555" fmla="*/ 3759163 w 6891715"/>
                <a:gd name="connsiteY2555" fmla="*/ 2530439 h 6367455"/>
                <a:gd name="connsiteX2556" fmla="*/ 1526042 w 6891715"/>
                <a:gd name="connsiteY2556" fmla="*/ 2514597 h 6367455"/>
                <a:gd name="connsiteX2557" fmla="*/ 1532424 w 6891715"/>
                <a:gd name="connsiteY2557" fmla="*/ 2520947 h 6367455"/>
                <a:gd name="connsiteX2558" fmla="*/ 1541994 w 6891715"/>
                <a:gd name="connsiteY2558" fmla="*/ 2516503 h 6367455"/>
                <a:gd name="connsiteX2559" fmla="*/ 1549652 w 6891715"/>
                <a:gd name="connsiteY2559" fmla="*/ 2522534 h 6367455"/>
                <a:gd name="connsiteX2560" fmla="*/ 1540399 w 6891715"/>
                <a:gd name="connsiteY2560" fmla="*/ 2528884 h 6367455"/>
                <a:gd name="connsiteX2561" fmla="*/ 1547738 w 6891715"/>
                <a:gd name="connsiteY2561" fmla="*/ 2543806 h 6367455"/>
                <a:gd name="connsiteX2562" fmla="*/ 1540399 w 6891715"/>
                <a:gd name="connsiteY2562" fmla="*/ 2547933 h 6367455"/>
                <a:gd name="connsiteX2563" fmla="*/ 1539123 w 6891715"/>
                <a:gd name="connsiteY2563" fmla="*/ 2555552 h 6367455"/>
                <a:gd name="connsiteX2564" fmla="*/ 1557308 w 6891715"/>
                <a:gd name="connsiteY2564" fmla="*/ 2564759 h 6367455"/>
                <a:gd name="connsiteX2565" fmla="*/ 1554436 w 6891715"/>
                <a:gd name="connsiteY2565" fmla="*/ 2573331 h 6367455"/>
                <a:gd name="connsiteX2566" fmla="*/ 1550289 w 6891715"/>
                <a:gd name="connsiteY2566" fmla="*/ 2567934 h 6367455"/>
                <a:gd name="connsiteX2567" fmla="*/ 1544866 w 6891715"/>
                <a:gd name="connsiteY2567" fmla="*/ 2576505 h 6367455"/>
                <a:gd name="connsiteX2568" fmla="*/ 1544866 w 6891715"/>
                <a:gd name="connsiteY2568" fmla="*/ 2598732 h 6367455"/>
                <a:gd name="connsiteX2569" fmla="*/ 1535614 w 6891715"/>
                <a:gd name="connsiteY2569" fmla="*/ 2612385 h 6367455"/>
                <a:gd name="connsiteX2570" fmla="*/ 1530190 w 6891715"/>
                <a:gd name="connsiteY2570" fmla="*/ 2627309 h 6367455"/>
                <a:gd name="connsiteX2571" fmla="*/ 1518705 w 6891715"/>
                <a:gd name="connsiteY2571" fmla="*/ 2620005 h 6367455"/>
                <a:gd name="connsiteX2572" fmla="*/ 1529870 w 6891715"/>
                <a:gd name="connsiteY2572" fmla="*/ 2595556 h 6367455"/>
                <a:gd name="connsiteX2573" fmla="*/ 1532104 w 6891715"/>
                <a:gd name="connsiteY2573" fmla="*/ 2571426 h 6367455"/>
                <a:gd name="connsiteX2574" fmla="*/ 1531147 w 6891715"/>
                <a:gd name="connsiteY2574" fmla="*/ 2564124 h 6367455"/>
                <a:gd name="connsiteX2575" fmla="*/ 1522534 w 6891715"/>
                <a:gd name="connsiteY2575" fmla="*/ 2562855 h 6367455"/>
                <a:gd name="connsiteX2576" fmla="*/ 1510728 w 6891715"/>
                <a:gd name="connsiteY2576" fmla="*/ 2578728 h 6367455"/>
                <a:gd name="connsiteX2577" fmla="*/ 1490631 w 6891715"/>
                <a:gd name="connsiteY2577" fmla="*/ 2561267 h 6367455"/>
                <a:gd name="connsiteX2578" fmla="*/ 1491587 w 6891715"/>
                <a:gd name="connsiteY2578" fmla="*/ 2550472 h 6367455"/>
                <a:gd name="connsiteX2579" fmla="*/ 1513604 w 6891715"/>
                <a:gd name="connsiteY2579" fmla="*/ 2544123 h 6367455"/>
                <a:gd name="connsiteX2580" fmla="*/ 1519023 w 6891715"/>
                <a:gd name="connsiteY2580" fmla="*/ 2550472 h 6367455"/>
                <a:gd name="connsiteX2581" fmla="*/ 1520938 w 6891715"/>
                <a:gd name="connsiteY2581" fmla="*/ 2544123 h 6367455"/>
                <a:gd name="connsiteX2582" fmla="*/ 1516791 w 6891715"/>
                <a:gd name="connsiteY2582" fmla="*/ 2536822 h 6367455"/>
                <a:gd name="connsiteX2583" fmla="*/ 1520938 w 6891715"/>
                <a:gd name="connsiteY2583" fmla="*/ 2521900 h 6367455"/>
                <a:gd name="connsiteX2584" fmla="*/ 3554357 w 6891715"/>
                <a:gd name="connsiteY2584" fmla="*/ 2513011 h 6367455"/>
                <a:gd name="connsiteX2585" fmla="*/ 3581363 w 6891715"/>
                <a:gd name="connsiteY2585" fmla="*/ 2544986 h 6367455"/>
                <a:gd name="connsiteX2586" fmla="*/ 3565842 w 6891715"/>
                <a:gd name="connsiteY2586" fmla="*/ 2543105 h 6367455"/>
                <a:gd name="connsiteX2587" fmla="*/ 3567084 w 6891715"/>
                <a:gd name="connsiteY2587" fmla="*/ 2558779 h 6367455"/>
                <a:gd name="connsiteX2588" fmla="*/ 3559013 w 6891715"/>
                <a:gd name="connsiteY2588" fmla="*/ 2560659 h 6367455"/>
                <a:gd name="connsiteX2589" fmla="*/ 3559945 w 6891715"/>
                <a:gd name="connsiteY2589" fmla="*/ 2570064 h 6367455"/>
                <a:gd name="connsiteX2590" fmla="*/ 3575465 w 6891715"/>
                <a:gd name="connsiteY2590" fmla="*/ 2578214 h 6367455"/>
                <a:gd name="connsiteX2591" fmla="*/ 3568636 w 6891715"/>
                <a:gd name="connsiteY2591" fmla="*/ 2587620 h 6367455"/>
                <a:gd name="connsiteX2592" fmla="*/ 3559945 w 6891715"/>
                <a:gd name="connsiteY2592" fmla="*/ 2574453 h 6367455"/>
                <a:gd name="connsiteX2593" fmla="*/ 3542562 w 6891715"/>
                <a:gd name="connsiteY2593" fmla="*/ 2576647 h 6367455"/>
                <a:gd name="connsiteX2594" fmla="*/ 3533870 w 6891715"/>
                <a:gd name="connsiteY2594" fmla="*/ 2561286 h 6367455"/>
                <a:gd name="connsiteX2595" fmla="*/ 3525800 w 6891715"/>
                <a:gd name="connsiteY2595" fmla="*/ 2545299 h 6367455"/>
                <a:gd name="connsiteX2596" fmla="*/ 3525800 w 6891715"/>
                <a:gd name="connsiteY2596" fmla="*/ 2535895 h 6367455"/>
                <a:gd name="connsiteX2597" fmla="*/ 3538216 w 6891715"/>
                <a:gd name="connsiteY2597" fmla="*/ 2547493 h 6367455"/>
                <a:gd name="connsiteX2598" fmla="*/ 3542251 w 6891715"/>
                <a:gd name="connsiteY2598" fmla="*/ 2538089 h 6367455"/>
                <a:gd name="connsiteX2599" fmla="*/ 3544114 w 6891715"/>
                <a:gd name="connsiteY2599" fmla="*/ 2526491 h 6367455"/>
                <a:gd name="connsiteX2600" fmla="*/ 3553426 w 6891715"/>
                <a:gd name="connsiteY2600" fmla="*/ 2531820 h 6367455"/>
                <a:gd name="connsiteX2601" fmla="*/ 3555599 w 6891715"/>
                <a:gd name="connsiteY2601" fmla="*/ 2521476 h 6367455"/>
                <a:gd name="connsiteX2602" fmla="*/ 3550322 w 6891715"/>
                <a:gd name="connsiteY2602" fmla="*/ 2514892 h 6367455"/>
                <a:gd name="connsiteX2603" fmla="*/ 3405150 w 6891715"/>
                <a:gd name="connsiteY2603" fmla="*/ 2508248 h 6367455"/>
                <a:gd name="connsiteX2604" fmla="*/ 3421025 w 6891715"/>
                <a:gd name="connsiteY2604" fmla="*/ 2526734 h 6367455"/>
                <a:gd name="connsiteX2605" fmla="*/ 3417850 w 6891715"/>
                <a:gd name="connsiteY2605" fmla="*/ 2532062 h 6367455"/>
                <a:gd name="connsiteX2606" fmla="*/ 3407372 w 6891715"/>
                <a:gd name="connsiteY2606" fmla="*/ 2523916 h 6367455"/>
                <a:gd name="connsiteX2607" fmla="*/ 3729877 w 6891715"/>
                <a:gd name="connsiteY2607" fmla="*/ 2501897 h 6367455"/>
                <a:gd name="connsiteX2608" fmla="*/ 3742150 w 6891715"/>
                <a:gd name="connsiteY2608" fmla="*/ 2505753 h 6367455"/>
                <a:gd name="connsiteX2609" fmla="*/ 3746463 w 6891715"/>
                <a:gd name="connsiteY2609" fmla="*/ 2525336 h 6367455"/>
                <a:gd name="connsiteX2610" fmla="*/ 3731204 w 6891715"/>
                <a:gd name="connsiteY2610" fmla="*/ 2530473 h 6367455"/>
                <a:gd name="connsiteX2611" fmla="*/ 3724569 w 6891715"/>
                <a:gd name="connsiteY2611" fmla="*/ 2524053 h 6367455"/>
                <a:gd name="connsiteX2612" fmla="*/ 3724238 w 6891715"/>
                <a:gd name="connsiteY2612" fmla="*/ 2506394 h 6367455"/>
                <a:gd name="connsiteX2613" fmla="*/ 1524271 w 6891715"/>
                <a:gd name="connsiteY2613" fmla="*/ 2489194 h 6367455"/>
                <a:gd name="connsiteX2614" fmla="*/ 1525556 w 6891715"/>
                <a:gd name="connsiteY2614" fmla="*/ 2509482 h 6367455"/>
                <a:gd name="connsiteX2615" fmla="*/ 1516234 w 6891715"/>
                <a:gd name="connsiteY2615" fmla="*/ 2518173 h 6367455"/>
                <a:gd name="connsiteX2616" fmla="*/ 1508511 w 6891715"/>
                <a:gd name="connsiteY2616" fmla="*/ 2535234 h 6367455"/>
                <a:gd name="connsiteX2617" fmla="*/ 1500155 w 6891715"/>
                <a:gd name="connsiteY2617" fmla="*/ 2531049 h 6367455"/>
                <a:gd name="connsiteX2618" fmla="*/ 1512699 w 6891715"/>
                <a:gd name="connsiteY2618" fmla="*/ 2514954 h 6367455"/>
                <a:gd name="connsiteX2619" fmla="*/ 1506262 w 6891715"/>
                <a:gd name="connsiteY2619" fmla="*/ 2504322 h 6367455"/>
                <a:gd name="connsiteX2620" fmla="*/ 1510444 w 6891715"/>
                <a:gd name="connsiteY2620" fmla="*/ 2490483 h 6367455"/>
                <a:gd name="connsiteX2621" fmla="*/ 1565246 w 6891715"/>
                <a:gd name="connsiteY2621" fmla="*/ 2471735 h 6367455"/>
                <a:gd name="connsiteX2622" fmla="*/ 1558483 w 6891715"/>
                <a:gd name="connsiteY2622" fmla="*/ 2484432 h 6367455"/>
                <a:gd name="connsiteX2623" fmla="*/ 1557308 w 6891715"/>
                <a:gd name="connsiteY2623" fmla="*/ 2473640 h 6367455"/>
                <a:gd name="connsiteX2624" fmla="*/ 2108170 w 6891715"/>
                <a:gd name="connsiteY2624" fmla="*/ 2470155 h 6367455"/>
                <a:gd name="connsiteX2625" fmla="*/ 2128143 w 6891715"/>
                <a:gd name="connsiteY2625" fmla="*/ 2489058 h 6367455"/>
                <a:gd name="connsiteX2626" fmla="*/ 2128807 w 6891715"/>
                <a:gd name="connsiteY2626" fmla="*/ 2505076 h 6367455"/>
                <a:gd name="connsiteX2627" fmla="*/ 2111832 w 6891715"/>
                <a:gd name="connsiteY2627" fmla="*/ 2493538 h 6367455"/>
                <a:gd name="connsiteX2628" fmla="*/ 1542198 w 6891715"/>
                <a:gd name="connsiteY2628" fmla="*/ 2470150 h 6367455"/>
                <a:gd name="connsiteX2629" fmla="*/ 1550929 w 6891715"/>
                <a:gd name="connsiteY2629" fmla="*/ 2477076 h 6367455"/>
                <a:gd name="connsiteX2630" fmla="*/ 1552544 w 6891715"/>
                <a:gd name="connsiteY2630" fmla="*/ 2495974 h 6367455"/>
                <a:gd name="connsiteX2631" fmla="*/ 1548020 w 6891715"/>
                <a:gd name="connsiteY2631" fmla="*/ 2504475 h 6367455"/>
                <a:gd name="connsiteX2632" fmla="*/ 1537345 w 6891715"/>
                <a:gd name="connsiteY2632" fmla="*/ 2509836 h 6367455"/>
                <a:gd name="connsiteX2633" fmla="*/ 1535082 w 6891715"/>
                <a:gd name="connsiteY2633" fmla="*/ 2498175 h 6367455"/>
                <a:gd name="connsiteX2634" fmla="*/ 1538963 w 6891715"/>
                <a:gd name="connsiteY2634" fmla="*/ 2477393 h 6367455"/>
                <a:gd name="connsiteX2635" fmla="*/ 2122457 w 6891715"/>
                <a:gd name="connsiteY2635" fmla="*/ 2457455 h 6367455"/>
                <a:gd name="connsiteX2636" fmla="*/ 2138153 w 6891715"/>
                <a:gd name="connsiteY2636" fmla="*/ 2465247 h 6367455"/>
                <a:gd name="connsiteX2637" fmla="*/ 2142234 w 6891715"/>
                <a:gd name="connsiteY2637" fmla="*/ 2459012 h 6367455"/>
                <a:gd name="connsiteX2638" fmla="*/ 2154791 w 6891715"/>
                <a:gd name="connsiteY2638" fmla="*/ 2472733 h 6367455"/>
                <a:gd name="connsiteX2639" fmla="*/ 2169545 w 6891715"/>
                <a:gd name="connsiteY2639" fmla="*/ 2474291 h 6367455"/>
                <a:gd name="connsiteX2640" fmla="*/ 2178021 w 6891715"/>
                <a:gd name="connsiteY2640" fmla="*/ 2481772 h 6367455"/>
                <a:gd name="connsiteX2641" fmla="*/ 2148512 w 6891715"/>
                <a:gd name="connsiteY2641" fmla="*/ 2492376 h 6367455"/>
                <a:gd name="connsiteX2642" fmla="*/ 2127481 w 6891715"/>
                <a:gd name="connsiteY2642" fmla="*/ 2475850 h 6367455"/>
                <a:gd name="connsiteX2643" fmla="*/ 1550604 w 6891715"/>
                <a:gd name="connsiteY2643" fmla="*/ 2444749 h 6367455"/>
                <a:gd name="connsiteX2644" fmla="*/ 1557308 w 6891715"/>
                <a:gd name="connsiteY2644" fmla="*/ 2453507 h 6367455"/>
                <a:gd name="connsiteX2645" fmla="*/ 1550019 w 6891715"/>
                <a:gd name="connsiteY2645" fmla="*/ 2466975 h 6367455"/>
                <a:gd name="connsiteX2646" fmla="*/ 1543021 w 6891715"/>
                <a:gd name="connsiteY2646" fmla="*/ 2460578 h 6367455"/>
                <a:gd name="connsiteX2647" fmla="*/ 2109853 w 6891715"/>
                <a:gd name="connsiteY2647" fmla="*/ 2386019 h 6367455"/>
                <a:gd name="connsiteX2648" fmla="*/ 2120870 w 6891715"/>
                <a:gd name="connsiteY2648" fmla="*/ 2400025 h 6367455"/>
                <a:gd name="connsiteX2649" fmla="*/ 2108936 w 6891715"/>
                <a:gd name="connsiteY2649" fmla="*/ 2417767 h 6367455"/>
                <a:gd name="connsiteX2650" fmla="*/ 2097918 w 6891715"/>
                <a:gd name="connsiteY2650" fmla="*/ 2409675 h 6367455"/>
                <a:gd name="connsiteX2651" fmla="*/ 2095470 w 6891715"/>
                <a:gd name="connsiteY2651" fmla="*/ 2397535 h 6367455"/>
                <a:gd name="connsiteX2652" fmla="*/ 2105570 w 6891715"/>
                <a:gd name="connsiteY2652" fmla="*/ 2395357 h 6367455"/>
                <a:gd name="connsiteX2653" fmla="*/ 2152737 w 6891715"/>
                <a:gd name="connsiteY2653" fmla="*/ 2320930 h 6367455"/>
                <a:gd name="connsiteX2654" fmla="*/ 2168495 w 6891715"/>
                <a:gd name="connsiteY2654" fmla="*/ 2326823 h 6367455"/>
                <a:gd name="connsiteX2655" fmla="*/ 2162192 w 6891715"/>
                <a:gd name="connsiteY2655" fmla="*/ 2336131 h 6367455"/>
                <a:gd name="connsiteX2656" fmla="*/ 2146118 w 6891715"/>
                <a:gd name="connsiteY2656" fmla="*/ 2334268 h 6367455"/>
                <a:gd name="connsiteX2657" fmla="*/ 2127524 w 6891715"/>
                <a:gd name="connsiteY2657" fmla="*/ 2347918 h 6367455"/>
                <a:gd name="connsiteX2658" fmla="*/ 2125633 w 6891715"/>
                <a:gd name="connsiteY2658" fmla="*/ 2341713 h 6367455"/>
                <a:gd name="connsiteX2659" fmla="*/ 2132312 w 6891715"/>
                <a:gd name="connsiteY2659" fmla="*/ 2239963 h 6367455"/>
                <a:gd name="connsiteX2660" fmla="*/ 2144684 w 6891715"/>
                <a:gd name="connsiteY2660" fmla="*/ 2252345 h 6367455"/>
                <a:gd name="connsiteX2661" fmla="*/ 2123344 w 6891715"/>
                <a:gd name="connsiteY2661" fmla="*/ 2265364 h 6367455"/>
                <a:gd name="connsiteX2662" fmla="*/ 2120870 w 6891715"/>
                <a:gd name="connsiteY2662" fmla="*/ 2251711 h 6367455"/>
                <a:gd name="connsiteX2663" fmla="*/ 2164060 w 6891715"/>
                <a:gd name="connsiteY2663" fmla="*/ 2190748 h 6367455"/>
                <a:gd name="connsiteX2664" fmla="*/ 2173257 w 6891715"/>
                <a:gd name="connsiteY2664" fmla="*/ 2205972 h 6367455"/>
                <a:gd name="connsiteX2665" fmla="*/ 2159135 w 6891715"/>
                <a:gd name="connsiteY2665" fmla="*/ 2212976 h 6367455"/>
                <a:gd name="connsiteX2666" fmla="*/ 2150266 w 6891715"/>
                <a:gd name="connsiteY2666" fmla="*/ 2203839 h 6367455"/>
                <a:gd name="connsiteX2667" fmla="*/ 2144683 w 6891715"/>
                <a:gd name="connsiteY2667" fmla="*/ 2191052 h 6367455"/>
                <a:gd name="connsiteX2668" fmla="*/ 2180785 w 6891715"/>
                <a:gd name="connsiteY2668" fmla="*/ 2185982 h 6367455"/>
                <a:gd name="connsiteX2669" fmla="*/ 2193581 w 6891715"/>
                <a:gd name="connsiteY2669" fmla="*/ 2195133 h 6367455"/>
                <a:gd name="connsiteX2670" fmla="*/ 2196141 w 6891715"/>
                <a:gd name="connsiteY2670" fmla="*/ 2205858 h 6367455"/>
                <a:gd name="connsiteX2671" fmla="*/ 2215976 w 6891715"/>
                <a:gd name="connsiteY2671" fmla="*/ 2190085 h 6367455"/>
                <a:gd name="connsiteX2672" fmla="*/ 2231972 w 6891715"/>
                <a:gd name="connsiteY2672" fmla="*/ 2195762 h 6367455"/>
                <a:gd name="connsiteX2673" fmla="*/ 2235170 w 6891715"/>
                <a:gd name="connsiteY2673" fmla="*/ 2202388 h 6367455"/>
                <a:gd name="connsiteX2674" fmla="*/ 2219175 w 6891715"/>
                <a:gd name="connsiteY2674" fmla="*/ 2206490 h 6367455"/>
                <a:gd name="connsiteX2675" fmla="*/ 2232931 w 6891715"/>
                <a:gd name="connsiteY2675" fmla="*/ 2212798 h 6367455"/>
                <a:gd name="connsiteX2676" fmla="*/ 2230372 w 6891715"/>
                <a:gd name="connsiteY2676" fmla="*/ 2220054 h 6367455"/>
                <a:gd name="connsiteX2677" fmla="*/ 2182064 w 6891715"/>
                <a:gd name="connsiteY2677" fmla="*/ 2224786 h 6367455"/>
                <a:gd name="connsiteX2678" fmla="*/ 2162230 w 6891715"/>
                <a:gd name="connsiteY2678" fmla="*/ 2235198 h 6367455"/>
                <a:gd name="connsiteX2679" fmla="*/ 2151032 w 6891715"/>
                <a:gd name="connsiteY2679" fmla="*/ 2219738 h 6367455"/>
                <a:gd name="connsiteX2680" fmla="*/ 2166069 w 6891715"/>
                <a:gd name="connsiteY2680" fmla="*/ 2217846 h 6367455"/>
                <a:gd name="connsiteX2681" fmla="*/ 2176626 w 6891715"/>
                <a:gd name="connsiteY2681" fmla="*/ 2207119 h 6367455"/>
                <a:gd name="connsiteX2682" fmla="*/ 2186223 w 6891715"/>
                <a:gd name="connsiteY2682" fmla="*/ 2207750 h 6367455"/>
                <a:gd name="connsiteX2683" fmla="*/ 2198341 w 6891715"/>
                <a:gd name="connsiteY2683" fmla="*/ 2157407 h 6367455"/>
                <a:gd name="connsiteX2684" fmla="*/ 2201832 w 6891715"/>
                <a:gd name="connsiteY2684" fmla="*/ 2171006 h 6367455"/>
                <a:gd name="connsiteX2685" fmla="*/ 2185958 w 6891715"/>
                <a:gd name="connsiteY2685" fmla="*/ 2179632 h 6367455"/>
                <a:gd name="connsiteX2686" fmla="*/ 2188815 w 6891715"/>
                <a:gd name="connsiteY2686" fmla="*/ 2160724 h 6367455"/>
                <a:gd name="connsiteX2687" fmla="*/ 5024403 w 6891715"/>
                <a:gd name="connsiteY2687" fmla="*/ 2154231 h 6367455"/>
                <a:gd name="connsiteX2688" fmla="*/ 5025991 w 6891715"/>
                <a:gd name="connsiteY2688" fmla="*/ 2172774 h 6367455"/>
                <a:gd name="connsiteX2689" fmla="*/ 5021228 w 6891715"/>
                <a:gd name="connsiteY2689" fmla="*/ 2190992 h 6367455"/>
                <a:gd name="connsiteX2690" fmla="*/ 5011703 w 6891715"/>
                <a:gd name="connsiteY2690" fmla="*/ 2193919 h 6367455"/>
                <a:gd name="connsiteX2691" fmla="*/ 5006941 w 6891715"/>
                <a:gd name="connsiteY2691" fmla="*/ 2170172 h 6367455"/>
                <a:gd name="connsiteX2692" fmla="*/ 5013608 w 6891715"/>
                <a:gd name="connsiteY2692" fmla="*/ 2158460 h 6367455"/>
                <a:gd name="connsiteX2693" fmla="*/ 2249459 w 6891715"/>
                <a:gd name="connsiteY2693" fmla="*/ 2125656 h 6367455"/>
                <a:gd name="connsiteX2694" fmla="*/ 2249459 w 6891715"/>
                <a:gd name="connsiteY2694" fmla="*/ 2130622 h 6367455"/>
                <a:gd name="connsiteX2695" fmla="*/ 2228670 w 6891715"/>
                <a:gd name="connsiteY2695" fmla="*/ 2146449 h 6367455"/>
                <a:gd name="connsiteX2696" fmla="*/ 2227725 w 6891715"/>
                <a:gd name="connsiteY2696" fmla="*/ 2156692 h 6367455"/>
                <a:gd name="connsiteX2697" fmla="*/ 2218275 w 6891715"/>
                <a:gd name="connsiteY2697" fmla="*/ 2166932 h 6367455"/>
                <a:gd name="connsiteX2698" fmla="*/ 2210715 w 6891715"/>
                <a:gd name="connsiteY2698" fmla="*/ 2153898 h 6367455"/>
                <a:gd name="connsiteX2699" fmla="*/ 2209771 w 6891715"/>
                <a:gd name="connsiteY2699" fmla="*/ 2135277 h 6367455"/>
                <a:gd name="connsiteX2700" fmla="*/ 2222370 w 6891715"/>
                <a:gd name="connsiteY2700" fmla="*/ 2136209 h 6367455"/>
                <a:gd name="connsiteX2701" fmla="*/ 2273905 w 6891715"/>
                <a:gd name="connsiteY2701" fmla="*/ 2119307 h 6367455"/>
                <a:gd name="connsiteX2702" fmla="*/ 2281208 w 6891715"/>
                <a:gd name="connsiteY2702" fmla="*/ 2129645 h 6367455"/>
                <a:gd name="connsiteX2703" fmla="*/ 2263110 w 6891715"/>
                <a:gd name="connsiteY2703" fmla="*/ 2132006 h 6367455"/>
                <a:gd name="connsiteX2704" fmla="*/ 2258983 w 6891715"/>
                <a:gd name="connsiteY2704" fmla="*/ 2121079 h 6367455"/>
                <a:gd name="connsiteX2705" fmla="*/ 2280256 w 6891715"/>
                <a:gd name="connsiteY2705" fmla="*/ 2095494 h 6367455"/>
                <a:gd name="connsiteX2706" fmla="*/ 2287559 w 6891715"/>
                <a:gd name="connsiteY2706" fmla="*/ 2097758 h 6367455"/>
                <a:gd name="connsiteX2707" fmla="*/ 2274858 w 6891715"/>
                <a:gd name="connsiteY2707" fmla="*/ 2112957 h 6367455"/>
                <a:gd name="connsiteX2708" fmla="*/ 2258983 w 6891715"/>
                <a:gd name="connsiteY2708" fmla="*/ 2108752 h 6367455"/>
                <a:gd name="connsiteX2709" fmla="*/ 2261205 w 6891715"/>
                <a:gd name="connsiteY2709" fmla="*/ 2097110 h 6367455"/>
                <a:gd name="connsiteX2710" fmla="*/ 2292002 w 6891715"/>
                <a:gd name="connsiteY2710" fmla="*/ 2065330 h 6367455"/>
                <a:gd name="connsiteX2711" fmla="*/ 2312959 w 6891715"/>
                <a:gd name="connsiteY2711" fmla="*/ 2076808 h 6367455"/>
                <a:gd name="connsiteX2712" fmla="*/ 2302798 w 6891715"/>
                <a:gd name="connsiteY2712" fmla="*/ 2092318 h 6367455"/>
                <a:gd name="connsiteX2713" fmla="*/ 2285972 w 6891715"/>
                <a:gd name="connsiteY2713" fmla="*/ 2083011 h 6367455"/>
                <a:gd name="connsiteX2714" fmla="*/ 3672802 w 6891715"/>
                <a:gd name="connsiteY2714" fmla="*/ 1939932 h 6367455"/>
                <a:gd name="connsiteX2715" fmla="*/ 3695345 w 6891715"/>
                <a:gd name="connsiteY2715" fmla="*/ 1940896 h 6367455"/>
                <a:gd name="connsiteX2716" fmla="*/ 3700425 w 6891715"/>
                <a:gd name="connsiteY2716" fmla="*/ 1952481 h 6367455"/>
                <a:gd name="connsiteX2717" fmla="*/ 3688995 w 6891715"/>
                <a:gd name="connsiteY2717" fmla="*/ 1950871 h 6367455"/>
                <a:gd name="connsiteX2718" fmla="*/ 3692170 w 6891715"/>
                <a:gd name="connsiteY2718" fmla="*/ 1959881 h 6367455"/>
                <a:gd name="connsiteX2719" fmla="*/ 3677247 w 6891715"/>
                <a:gd name="connsiteY2719" fmla="*/ 1963742 h 6367455"/>
                <a:gd name="connsiteX2720" fmla="*/ 3668675 w 6891715"/>
                <a:gd name="connsiteY2720" fmla="*/ 1946366 h 6367455"/>
                <a:gd name="connsiteX2721" fmla="*/ 2423473 w 6891715"/>
                <a:gd name="connsiteY2721" fmla="*/ 1893885 h 6367455"/>
                <a:gd name="connsiteX2722" fmla="*/ 2443134 w 6891715"/>
                <a:gd name="connsiteY2722" fmla="*/ 1915792 h 6367455"/>
                <a:gd name="connsiteX2723" fmla="*/ 2443134 w 6891715"/>
                <a:gd name="connsiteY2723" fmla="*/ 1924364 h 6367455"/>
                <a:gd name="connsiteX2724" fmla="*/ 2432836 w 6891715"/>
                <a:gd name="connsiteY2724" fmla="*/ 1928810 h 6367455"/>
                <a:gd name="connsiteX2725" fmla="*/ 2423473 w 6891715"/>
                <a:gd name="connsiteY2725" fmla="*/ 1914204 h 6367455"/>
                <a:gd name="connsiteX2726" fmla="*/ 2406622 w 6891715"/>
                <a:gd name="connsiteY2726" fmla="*/ 1904997 h 6367455"/>
                <a:gd name="connsiteX2727" fmla="*/ 2424410 w 6891715"/>
                <a:gd name="connsiteY2727" fmla="*/ 1904679 h 6367455"/>
                <a:gd name="connsiteX2728" fmla="*/ 2423473 w 6891715"/>
                <a:gd name="connsiteY2728" fmla="*/ 1893885 h 6367455"/>
                <a:gd name="connsiteX2729" fmla="*/ 2486201 w 6891715"/>
                <a:gd name="connsiteY2729" fmla="*/ 1830386 h 6367455"/>
                <a:gd name="connsiteX2730" fmla="*/ 2497270 w 6891715"/>
                <a:gd name="connsiteY2730" fmla="*/ 1855692 h 6367455"/>
                <a:gd name="connsiteX2731" fmla="*/ 2519408 w 6891715"/>
                <a:gd name="connsiteY2731" fmla="*/ 1854731 h 6367455"/>
                <a:gd name="connsiteX2732" fmla="*/ 2519408 w 6891715"/>
                <a:gd name="connsiteY2732" fmla="*/ 1862100 h 6367455"/>
                <a:gd name="connsiteX2733" fmla="*/ 2538384 w 6891715"/>
                <a:gd name="connsiteY2733" fmla="*/ 1871390 h 6367455"/>
                <a:gd name="connsiteX2734" fmla="*/ 2526683 w 6891715"/>
                <a:gd name="connsiteY2734" fmla="*/ 1872351 h 6367455"/>
                <a:gd name="connsiteX2735" fmla="*/ 2515613 w 6891715"/>
                <a:gd name="connsiteY2735" fmla="*/ 1886447 h 6367455"/>
                <a:gd name="connsiteX2736" fmla="*/ 2494424 w 6891715"/>
                <a:gd name="connsiteY2736" fmla="*/ 1884524 h 6367455"/>
                <a:gd name="connsiteX2737" fmla="*/ 2481773 w 6891715"/>
                <a:gd name="connsiteY2737" fmla="*/ 1899581 h 6367455"/>
                <a:gd name="connsiteX2738" fmla="*/ 2466909 w 6891715"/>
                <a:gd name="connsiteY2738" fmla="*/ 1901823 h 6367455"/>
                <a:gd name="connsiteX2739" fmla="*/ 2457421 w 6891715"/>
                <a:gd name="connsiteY2739" fmla="*/ 1886126 h 6367455"/>
                <a:gd name="connsiteX2740" fmla="*/ 2465643 w 6891715"/>
                <a:gd name="connsiteY2740" fmla="*/ 1873312 h 6367455"/>
                <a:gd name="connsiteX2741" fmla="*/ 2489996 w 6891715"/>
                <a:gd name="connsiteY2741" fmla="*/ 1878117 h 6367455"/>
                <a:gd name="connsiteX2742" fmla="*/ 2480192 w 6891715"/>
                <a:gd name="connsiteY2742" fmla="*/ 1861459 h 6367455"/>
                <a:gd name="connsiteX2743" fmla="*/ 2492842 w 6891715"/>
                <a:gd name="connsiteY2743" fmla="*/ 1857935 h 6367455"/>
                <a:gd name="connsiteX2744" fmla="*/ 2459002 w 6891715"/>
                <a:gd name="connsiteY2744" fmla="*/ 1847363 h 6367455"/>
                <a:gd name="connsiteX2745" fmla="*/ 2482407 w 6891715"/>
                <a:gd name="connsiteY2745" fmla="*/ 1843199 h 6367455"/>
                <a:gd name="connsiteX2746" fmla="*/ 3837960 w 6891715"/>
                <a:gd name="connsiteY2746" fmla="*/ 1809756 h 6367455"/>
                <a:gd name="connsiteX2747" fmla="*/ 3848063 w 6891715"/>
                <a:gd name="connsiteY2747" fmla="*/ 1824547 h 6367455"/>
                <a:gd name="connsiteX2748" fmla="*/ 3840654 w 6891715"/>
                <a:gd name="connsiteY2748" fmla="*/ 1835157 h 6367455"/>
                <a:gd name="connsiteX2749" fmla="*/ 3825838 w 6891715"/>
                <a:gd name="connsiteY2749" fmla="*/ 1826797 h 6367455"/>
                <a:gd name="connsiteX2750" fmla="*/ 4013480 w 6891715"/>
                <a:gd name="connsiteY2750" fmla="*/ 1541468 h 6367455"/>
                <a:gd name="connsiteX2751" fmla="*/ 4030625 w 6891715"/>
                <a:gd name="connsiteY2751" fmla="*/ 1544222 h 6367455"/>
                <a:gd name="connsiteX2752" fmla="*/ 4046500 w 6891715"/>
                <a:gd name="connsiteY2752" fmla="*/ 1546364 h 6367455"/>
                <a:gd name="connsiteX2753" fmla="*/ 4042372 w 6891715"/>
                <a:gd name="connsiteY2753" fmla="*/ 1550343 h 6367455"/>
                <a:gd name="connsiteX2754" fmla="*/ 4030625 w 6891715"/>
                <a:gd name="connsiteY2754" fmla="*/ 1554627 h 6367455"/>
                <a:gd name="connsiteX2755" fmla="*/ 4032847 w 6891715"/>
                <a:gd name="connsiteY2755" fmla="*/ 1564726 h 6367455"/>
                <a:gd name="connsiteX2756" fmla="*/ 4027450 w 6891715"/>
                <a:gd name="connsiteY2756" fmla="*/ 1566868 h 6367455"/>
                <a:gd name="connsiteX2757" fmla="*/ 4018877 w 6891715"/>
                <a:gd name="connsiteY2757" fmla="*/ 1554627 h 6367455"/>
                <a:gd name="connsiteX2758" fmla="*/ 4016655 w 6891715"/>
                <a:gd name="connsiteY2758" fmla="*/ 1563808 h 6367455"/>
                <a:gd name="connsiteX2759" fmla="*/ 4005225 w 6891715"/>
                <a:gd name="connsiteY2759" fmla="*/ 1557687 h 6367455"/>
                <a:gd name="connsiteX2760" fmla="*/ 4005225 w 6891715"/>
                <a:gd name="connsiteY2760" fmla="*/ 1546670 h 6367455"/>
                <a:gd name="connsiteX2761" fmla="*/ 5063053 w 6891715"/>
                <a:gd name="connsiteY2761" fmla="*/ 1519232 h 6367455"/>
                <a:gd name="connsiteX2762" fmla="*/ 5070842 w 6891715"/>
                <a:gd name="connsiteY2762" fmla="*/ 1527746 h 6367455"/>
                <a:gd name="connsiteX2763" fmla="*/ 5067414 w 6891715"/>
                <a:gd name="connsiteY2763" fmla="*/ 1537522 h 6367455"/>
                <a:gd name="connsiteX2764" fmla="*/ 5075204 w 6891715"/>
                <a:gd name="connsiteY2764" fmla="*/ 1546351 h 6367455"/>
                <a:gd name="connsiteX2765" fmla="*/ 5068349 w 6891715"/>
                <a:gd name="connsiteY2765" fmla="*/ 1565270 h 6367455"/>
                <a:gd name="connsiteX2766" fmla="*/ 5062741 w 6891715"/>
                <a:gd name="connsiteY2766" fmla="*/ 1548243 h 6367455"/>
                <a:gd name="connsiteX2767" fmla="*/ 5041866 w 6891715"/>
                <a:gd name="connsiteY2767" fmla="*/ 1538152 h 6367455"/>
                <a:gd name="connsiteX2768" fmla="*/ 5048720 w 6891715"/>
                <a:gd name="connsiteY2768" fmla="*/ 1523332 h 6367455"/>
                <a:gd name="connsiteX2769" fmla="*/ 5056198 w 6891715"/>
                <a:gd name="connsiteY2769" fmla="*/ 1530584 h 6367455"/>
                <a:gd name="connsiteX2770" fmla="*/ 5070441 w 6891715"/>
                <a:gd name="connsiteY2770" fmla="*/ 1517646 h 6367455"/>
                <a:gd name="connsiteX2771" fmla="*/ 5086316 w 6891715"/>
                <a:gd name="connsiteY2771" fmla="*/ 1521333 h 6367455"/>
                <a:gd name="connsiteX2772" fmla="*/ 5074652 w 6891715"/>
                <a:gd name="connsiteY2772" fmla="*/ 1527171 h 6367455"/>
                <a:gd name="connsiteX2773" fmla="*/ 2793654 w 6891715"/>
                <a:gd name="connsiteY2773" fmla="*/ 1403349 h 6367455"/>
                <a:gd name="connsiteX2774" fmla="*/ 2808259 w 6891715"/>
                <a:gd name="connsiteY2774" fmla="*/ 1420428 h 6367455"/>
                <a:gd name="connsiteX2775" fmla="*/ 2796829 w 6891715"/>
                <a:gd name="connsiteY2775" fmla="*/ 1431595 h 6367455"/>
                <a:gd name="connsiteX2776" fmla="*/ 2778096 w 6891715"/>
                <a:gd name="connsiteY2776" fmla="*/ 1431924 h 6367455"/>
                <a:gd name="connsiteX2777" fmla="*/ 2782859 w 6891715"/>
                <a:gd name="connsiteY2777" fmla="*/ 1409918 h 6367455"/>
                <a:gd name="connsiteX2778" fmla="*/ 303818 w 6891715"/>
                <a:gd name="connsiteY2778" fmla="*/ 1397948 h 6367455"/>
                <a:gd name="connsiteX2779" fmla="*/ 310168 w 6891715"/>
                <a:gd name="connsiteY2779" fmla="*/ 1402076 h 6367455"/>
                <a:gd name="connsiteX2780" fmla="*/ 305088 w 6891715"/>
                <a:gd name="connsiteY2780" fmla="*/ 1417633 h 6367455"/>
                <a:gd name="connsiteX2781" fmla="*/ 309215 w 6891715"/>
                <a:gd name="connsiteY2781" fmla="*/ 1431603 h 6367455"/>
                <a:gd name="connsiteX2782" fmla="*/ 316518 w 6891715"/>
                <a:gd name="connsiteY2782" fmla="*/ 1433826 h 6367455"/>
                <a:gd name="connsiteX2783" fmla="*/ 315882 w 6891715"/>
                <a:gd name="connsiteY2783" fmla="*/ 1449383 h 6367455"/>
                <a:gd name="connsiteX2784" fmla="*/ 327630 w 6891715"/>
                <a:gd name="connsiteY2784" fmla="*/ 1448113 h 6367455"/>
                <a:gd name="connsiteX2785" fmla="*/ 329218 w 6891715"/>
                <a:gd name="connsiteY2785" fmla="*/ 1426206 h 6367455"/>
                <a:gd name="connsiteX2786" fmla="*/ 336838 w 6891715"/>
                <a:gd name="connsiteY2786" fmla="*/ 1413506 h 6367455"/>
                <a:gd name="connsiteX2787" fmla="*/ 350490 w 6891715"/>
                <a:gd name="connsiteY2787" fmla="*/ 1432238 h 6367455"/>
                <a:gd name="connsiteX2788" fmla="*/ 349855 w 6891715"/>
                <a:gd name="connsiteY2788" fmla="*/ 1447161 h 6367455"/>
                <a:gd name="connsiteX2789" fmla="*/ 367635 w 6891715"/>
                <a:gd name="connsiteY2789" fmla="*/ 1441446 h 6367455"/>
                <a:gd name="connsiteX2790" fmla="*/ 357158 w 6891715"/>
                <a:gd name="connsiteY2790" fmla="*/ 1456368 h 6367455"/>
                <a:gd name="connsiteX2791" fmla="*/ 368905 w 6891715"/>
                <a:gd name="connsiteY2791" fmla="*/ 1466845 h 6367455"/>
                <a:gd name="connsiteX2792" fmla="*/ 365095 w 6891715"/>
                <a:gd name="connsiteY2792" fmla="*/ 1497326 h 6367455"/>
                <a:gd name="connsiteX2793" fmla="*/ 350173 w 6891715"/>
                <a:gd name="connsiteY2793" fmla="*/ 1511296 h 6367455"/>
                <a:gd name="connsiteX2794" fmla="*/ 365095 w 6891715"/>
                <a:gd name="connsiteY2794" fmla="*/ 1514471 h 6367455"/>
                <a:gd name="connsiteX2795" fmla="*/ 368587 w 6891715"/>
                <a:gd name="connsiteY2795" fmla="*/ 1537331 h 6367455"/>
                <a:gd name="connsiteX2796" fmla="*/ 372397 w 6891715"/>
                <a:gd name="connsiteY2796" fmla="*/ 1525583 h 6367455"/>
                <a:gd name="connsiteX2797" fmla="*/ 385098 w 6891715"/>
                <a:gd name="connsiteY2797" fmla="*/ 1524630 h 6367455"/>
                <a:gd name="connsiteX2798" fmla="*/ 390495 w 6891715"/>
                <a:gd name="connsiteY2798" fmla="*/ 1536378 h 6367455"/>
                <a:gd name="connsiteX2799" fmla="*/ 372715 w 6891715"/>
                <a:gd name="connsiteY2799" fmla="*/ 1545903 h 6367455"/>
                <a:gd name="connsiteX2800" fmla="*/ 383510 w 6891715"/>
                <a:gd name="connsiteY2800" fmla="*/ 1544633 h 6367455"/>
                <a:gd name="connsiteX2801" fmla="*/ 382558 w 6891715"/>
                <a:gd name="connsiteY2801" fmla="*/ 1564635 h 6367455"/>
                <a:gd name="connsiteX2802" fmla="*/ 365413 w 6891715"/>
                <a:gd name="connsiteY2802" fmla="*/ 1565905 h 6367455"/>
                <a:gd name="connsiteX2803" fmla="*/ 352078 w 6891715"/>
                <a:gd name="connsiteY2803" fmla="*/ 1579875 h 6367455"/>
                <a:gd name="connsiteX2804" fmla="*/ 361603 w 6891715"/>
                <a:gd name="connsiteY2804" fmla="*/ 1593210 h 6367455"/>
                <a:gd name="connsiteX2805" fmla="*/ 349220 w 6891715"/>
                <a:gd name="connsiteY2805" fmla="*/ 1608133 h 6367455"/>
                <a:gd name="connsiteX2806" fmla="*/ 347950 w 6891715"/>
                <a:gd name="connsiteY2806" fmla="*/ 1621785 h 6367455"/>
                <a:gd name="connsiteX2807" fmla="*/ 336520 w 6891715"/>
                <a:gd name="connsiteY2807" fmla="*/ 1623055 h 6367455"/>
                <a:gd name="connsiteX2808" fmla="*/ 327313 w 6891715"/>
                <a:gd name="connsiteY2808" fmla="*/ 1634485 h 6367455"/>
                <a:gd name="connsiteX2809" fmla="*/ 318740 w 6891715"/>
                <a:gd name="connsiteY2809" fmla="*/ 1639248 h 6367455"/>
                <a:gd name="connsiteX2810" fmla="*/ 313025 w 6891715"/>
                <a:gd name="connsiteY2810" fmla="*/ 1622103 h 6367455"/>
                <a:gd name="connsiteX2811" fmla="*/ 298103 w 6891715"/>
                <a:gd name="connsiteY2811" fmla="*/ 1602418 h 6367455"/>
                <a:gd name="connsiteX2812" fmla="*/ 291753 w 6891715"/>
                <a:gd name="connsiteY2812" fmla="*/ 1616388 h 6367455"/>
                <a:gd name="connsiteX2813" fmla="*/ 300643 w 6891715"/>
                <a:gd name="connsiteY2813" fmla="*/ 1628770 h 6367455"/>
                <a:gd name="connsiteX2814" fmla="*/ 301913 w 6891715"/>
                <a:gd name="connsiteY2814" fmla="*/ 1637025 h 6367455"/>
                <a:gd name="connsiteX2815" fmla="*/ 286990 w 6891715"/>
                <a:gd name="connsiteY2815" fmla="*/ 1645598 h 6367455"/>
                <a:gd name="connsiteX2816" fmla="*/ 285085 w 6891715"/>
                <a:gd name="connsiteY2816" fmla="*/ 1666870 h 6367455"/>
                <a:gd name="connsiteX2817" fmla="*/ 313343 w 6891715"/>
                <a:gd name="connsiteY2817" fmla="*/ 1651630 h 6367455"/>
                <a:gd name="connsiteX2818" fmla="*/ 317788 w 6891715"/>
                <a:gd name="connsiteY2818" fmla="*/ 1655758 h 6367455"/>
                <a:gd name="connsiteX2819" fmla="*/ 295880 w 6891715"/>
                <a:gd name="connsiteY2819" fmla="*/ 1676078 h 6367455"/>
                <a:gd name="connsiteX2820" fmla="*/ 279053 w 6891715"/>
                <a:gd name="connsiteY2820" fmla="*/ 1708781 h 6367455"/>
                <a:gd name="connsiteX2821" fmla="*/ 255875 w 6891715"/>
                <a:gd name="connsiteY2821" fmla="*/ 1711320 h 6367455"/>
                <a:gd name="connsiteX2822" fmla="*/ 242223 w 6891715"/>
                <a:gd name="connsiteY2822" fmla="*/ 1742753 h 6367455"/>
                <a:gd name="connsiteX2823" fmla="*/ 220950 w 6891715"/>
                <a:gd name="connsiteY2823" fmla="*/ 1748468 h 6367455"/>
                <a:gd name="connsiteX2824" fmla="*/ 217775 w 6891715"/>
                <a:gd name="connsiteY2824" fmla="*/ 1744340 h 6367455"/>
                <a:gd name="connsiteX2825" fmla="*/ 228570 w 6891715"/>
                <a:gd name="connsiteY2825" fmla="*/ 1739896 h 6367455"/>
                <a:gd name="connsiteX2826" fmla="*/ 231745 w 6891715"/>
                <a:gd name="connsiteY2826" fmla="*/ 1730370 h 6367455"/>
                <a:gd name="connsiteX2827" fmla="*/ 224125 w 6891715"/>
                <a:gd name="connsiteY2827" fmla="*/ 1722115 h 6367455"/>
                <a:gd name="connsiteX2828" fmla="*/ 222855 w 6891715"/>
                <a:gd name="connsiteY2828" fmla="*/ 1703383 h 6367455"/>
                <a:gd name="connsiteX2829" fmla="*/ 207933 w 6891715"/>
                <a:gd name="connsiteY2829" fmla="*/ 1701160 h 6367455"/>
                <a:gd name="connsiteX2830" fmla="*/ 204123 w 6891715"/>
                <a:gd name="connsiteY2830" fmla="*/ 1710685 h 6367455"/>
                <a:gd name="connsiteX2831" fmla="*/ 207298 w 6891715"/>
                <a:gd name="connsiteY2831" fmla="*/ 1720210 h 6367455"/>
                <a:gd name="connsiteX2832" fmla="*/ 199995 w 6891715"/>
                <a:gd name="connsiteY2832" fmla="*/ 1729736 h 6367455"/>
                <a:gd name="connsiteX2833" fmla="*/ 175865 w 6891715"/>
                <a:gd name="connsiteY2833" fmla="*/ 1737355 h 6367455"/>
                <a:gd name="connsiteX2834" fmla="*/ 163165 w 6891715"/>
                <a:gd name="connsiteY2834" fmla="*/ 1761486 h 6367455"/>
                <a:gd name="connsiteX2835" fmla="*/ 110778 w 6891715"/>
                <a:gd name="connsiteY2835" fmla="*/ 1815778 h 6367455"/>
                <a:gd name="connsiteX2836" fmla="*/ 87283 w 6891715"/>
                <a:gd name="connsiteY2836" fmla="*/ 1817048 h 6367455"/>
                <a:gd name="connsiteX2837" fmla="*/ 63470 w 6891715"/>
                <a:gd name="connsiteY2837" fmla="*/ 1831018 h 6367455"/>
                <a:gd name="connsiteX2838" fmla="*/ 35848 w 6891715"/>
                <a:gd name="connsiteY2838" fmla="*/ 1825938 h 6367455"/>
                <a:gd name="connsiteX2839" fmla="*/ 40293 w 6891715"/>
                <a:gd name="connsiteY2839" fmla="*/ 1849433 h 6367455"/>
                <a:gd name="connsiteX2840" fmla="*/ 0 w 6891715"/>
                <a:gd name="connsiteY2840" fmla="*/ 1865398 h 6367455"/>
                <a:gd name="connsiteX2841" fmla="*/ 51895 w 6891715"/>
                <a:gd name="connsiteY2841" fmla="*/ 1757672 h 6367455"/>
                <a:gd name="connsiteX2842" fmla="*/ 234199 w 6891715"/>
                <a:gd name="connsiteY2842" fmla="*/ 1457591 h 6367455"/>
                <a:gd name="connsiteX2843" fmla="*/ 269276 w 6891715"/>
                <a:gd name="connsiteY2843" fmla="*/ 1410682 h 6367455"/>
                <a:gd name="connsiteX2844" fmla="*/ 273020 w 6891715"/>
                <a:gd name="connsiteY2844" fmla="*/ 1407473 h 6367455"/>
                <a:gd name="connsiteX2845" fmla="*/ 3781388 w 6891715"/>
                <a:gd name="connsiteY2845" fmla="*/ 1397007 h 6367455"/>
                <a:gd name="connsiteX2846" fmla="*/ 3780753 w 6891715"/>
                <a:gd name="connsiteY2846" fmla="*/ 1419999 h 6367455"/>
                <a:gd name="connsiteX2847" fmla="*/ 3775672 w 6891715"/>
                <a:gd name="connsiteY2847" fmla="*/ 1425582 h 6367455"/>
                <a:gd name="connsiteX2848" fmla="*/ 3770275 w 6891715"/>
                <a:gd name="connsiteY2848" fmla="*/ 1413431 h 6367455"/>
                <a:gd name="connsiteX2849" fmla="*/ 3776308 w 6891715"/>
                <a:gd name="connsiteY2849" fmla="*/ 1403577 h 6367455"/>
                <a:gd name="connsiteX2850" fmla="*/ 2893984 w 6891715"/>
                <a:gd name="connsiteY2850" fmla="*/ 1212850 h 6367455"/>
                <a:gd name="connsiteX2851" fmla="*/ 2912798 w 6891715"/>
                <a:gd name="connsiteY2851" fmla="*/ 1234757 h 6367455"/>
                <a:gd name="connsiteX2852" fmla="*/ 2919384 w 6891715"/>
                <a:gd name="connsiteY2852" fmla="*/ 1260157 h 6367455"/>
                <a:gd name="connsiteX2853" fmla="*/ 2902763 w 6891715"/>
                <a:gd name="connsiteY2853" fmla="*/ 1260475 h 6367455"/>
                <a:gd name="connsiteX2854" fmla="*/ 2904646 w 6891715"/>
                <a:gd name="connsiteY2854" fmla="*/ 1246504 h 6367455"/>
                <a:gd name="connsiteX2855" fmla="*/ 2894924 w 6891715"/>
                <a:gd name="connsiteY2855" fmla="*/ 1231582 h 6367455"/>
                <a:gd name="connsiteX2856" fmla="*/ 2893984 w 6891715"/>
                <a:gd name="connsiteY2856" fmla="*/ 1212850 h 6367455"/>
                <a:gd name="connsiteX2857" fmla="*/ 5710203 w 6891715"/>
                <a:gd name="connsiteY2857" fmla="*/ 1139822 h 6367455"/>
                <a:gd name="connsiteX2858" fmla="*/ 5727666 w 6891715"/>
                <a:gd name="connsiteY2858" fmla="*/ 1152205 h 6367455"/>
                <a:gd name="connsiteX2859" fmla="*/ 5723382 w 6891715"/>
                <a:gd name="connsiteY2859" fmla="*/ 1173160 h 6367455"/>
                <a:gd name="connsiteX2860" fmla="*/ 5711521 w 6891715"/>
                <a:gd name="connsiteY2860" fmla="*/ 1162048 h 6367455"/>
                <a:gd name="connsiteX2861" fmla="*/ 5710203 w 6891715"/>
                <a:gd name="connsiteY2861" fmla="*/ 1139822 h 6367455"/>
                <a:gd name="connsiteX2862" fmla="*/ 3040668 w 6891715"/>
                <a:gd name="connsiteY2862" fmla="*/ 1009652 h 6367455"/>
                <a:gd name="connsiteX2863" fmla="*/ 3052733 w 6891715"/>
                <a:gd name="connsiteY2863" fmla="*/ 1019177 h 6367455"/>
                <a:gd name="connsiteX2864" fmla="*/ 3020983 w 6891715"/>
                <a:gd name="connsiteY2864" fmla="*/ 1028702 h 6367455"/>
                <a:gd name="connsiteX2865" fmla="*/ 3017808 w 6891715"/>
                <a:gd name="connsiteY2865" fmla="*/ 1020765 h 6367455"/>
                <a:gd name="connsiteX2866" fmla="*/ 3072139 w 6891715"/>
                <a:gd name="connsiteY2866" fmla="*/ 911226 h 6367455"/>
                <a:gd name="connsiteX2867" fmla="*/ 3073371 w 6891715"/>
                <a:gd name="connsiteY2867" fmla="*/ 926933 h 6367455"/>
                <a:gd name="connsiteX2868" fmla="*/ 3052733 w 6891715"/>
                <a:gd name="connsiteY2868" fmla="*/ 930276 h 6367455"/>
                <a:gd name="connsiteX2869" fmla="*/ 3107021 w 6891715"/>
                <a:gd name="connsiteY2869" fmla="*/ 901700 h 6367455"/>
                <a:gd name="connsiteX2870" fmla="*/ 3120991 w 6891715"/>
                <a:gd name="connsiteY2870" fmla="*/ 928449 h 6367455"/>
                <a:gd name="connsiteX2871" fmla="*/ 3105116 w 6891715"/>
                <a:gd name="connsiteY2871" fmla="*/ 944563 h 6367455"/>
                <a:gd name="connsiteX2872" fmla="*/ 3098766 w 6891715"/>
                <a:gd name="connsiteY2872" fmla="*/ 934895 h 6367455"/>
                <a:gd name="connsiteX2873" fmla="*/ 3098766 w 6891715"/>
                <a:gd name="connsiteY2873" fmla="*/ 925226 h 6367455"/>
                <a:gd name="connsiteX2874" fmla="*/ 3105751 w 6891715"/>
                <a:gd name="connsiteY2874" fmla="*/ 916525 h 6367455"/>
                <a:gd name="connsiteX2875" fmla="*/ 3099360 w 6891715"/>
                <a:gd name="connsiteY2875" fmla="*/ 876300 h 6367455"/>
                <a:gd name="connsiteX2876" fmla="*/ 3105116 w 6891715"/>
                <a:gd name="connsiteY2876" fmla="*/ 884929 h 6367455"/>
                <a:gd name="connsiteX2877" fmla="*/ 3093284 w 6891715"/>
                <a:gd name="connsiteY2877" fmla="*/ 896433 h 6367455"/>
                <a:gd name="connsiteX2878" fmla="*/ 3091365 w 6891715"/>
                <a:gd name="connsiteY2878" fmla="*/ 914648 h 6367455"/>
                <a:gd name="connsiteX2879" fmla="*/ 3079858 w 6891715"/>
                <a:gd name="connsiteY2879" fmla="*/ 925513 h 6367455"/>
                <a:gd name="connsiteX2880" fmla="*/ 3079538 w 6891715"/>
                <a:gd name="connsiteY2880" fmla="*/ 905061 h 6367455"/>
                <a:gd name="connsiteX2881" fmla="*/ 3060671 w 6891715"/>
                <a:gd name="connsiteY2881" fmla="*/ 906659 h 6367455"/>
                <a:gd name="connsiteX2882" fmla="*/ 3062270 w 6891715"/>
                <a:gd name="connsiteY2882" fmla="*/ 893877 h 6367455"/>
                <a:gd name="connsiteX2883" fmla="*/ 3082736 w 6891715"/>
                <a:gd name="connsiteY2883" fmla="*/ 885248 h 6367455"/>
                <a:gd name="connsiteX2884" fmla="*/ 2895676 w 6891715"/>
                <a:gd name="connsiteY2884" fmla="*/ 835022 h 6367455"/>
                <a:gd name="connsiteX2885" fmla="*/ 2900080 w 6891715"/>
                <a:gd name="connsiteY2885" fmla="*/ 843367 h 6367455"/>
                <a:gd name="connsiteX2886" fmla="*/ 2899450 w 6891715"/>
                <a:gd name="connsiteY2886" fmla="*/ 855243 h 6367455"/>
                <a:gd name="connsiteX2887" fmla="*/ 2906370 w 6891715"/>
                <a:gd name="connsiteY2887" fmla="*/ 852034 h 6367455"/>
                <a:gd name="connsiteX2888" fmla="*/ 2906684 w 6891715"/>
                <a:gd name="connsiteY2888" fmla="*/ 860700 h 6367455"/>
                <a:gd name="connsiteX2889" fmla="*/ 2893160 w 6891715"/>
                <a:gd name="connsiteY2889" fmla="*/ 863910 h 6367455"/>
                <a:gd name="connsiteX2890" fmla="*/ 2884040 w 6891715"/>
                <a:gd name="connsiteY2890" fmla="*/ 886378 h 6367455"/>
                <a:gd name="connsiteX2891" fmla="*/ 2873346 w 6891715"/>
                <a:gd name="connsiteY2891" fmla="*/ 893760 h 6367455"/>
                <a:gd name="connsiteX2892" fmla="*/ 2879321 w 6891715"/>
                <a:gd name="connsiteY2892" fmla="*/ 876748 h 6367455"/>
                <a:gd name="connsiteX2893" fmla="*/ 2877121 w 6891715"/>
                <a:gd name="connsiteY2893" fmla="*/ 857490 h 6367455"/>
                <a:gd name="connsiteX2894" fmla="*/ 2890959 w 6891715"/>
                <a:gd name="connsiteY2894" fmla="*/ 854280 h 6367455"/>
                <a:gd name="connsiteX2895" fmla="*/ 2912575 w 6891715"/>
                <a:gd name="connsiteY2895" fmla="*/ 822322 h 6367455"/>
                <a:gd name="connsiteX2896" fmla="*/ 2923896 w 6891715"/>
                <a:gd name="connsiteY2896" fmla="*/ 829854 h 6367455"/>
                <a:gd name="connsiteX2897" fmla="*/ 2925733 w 6891715"/>
                <a:gd name="connsiteY2897" fmla="*/ 836130 h 6367455"/>
                <a:gd name="connsiteX2898" fmla="*/ 2922673 w 6891715"/>
                <a:gd name="connsiteY2898" fmla="*/ 849310 h 6367455"/>
                <a:gd name="connsiteX2899" fmla="*/ 2912575 w 6891715"/>
                <a:gd name="connsiteY2899" fmla="*/ 848682 h 6367455"/>
                <a:gd name="connsiteX2900" fmla="*/ 2904312 w 6891715"/>
                <a:gd name="connsiteY2900" fmla="*/ 841465 h 6367455"/>
                <a:gd name="connsiteX2901" fmla="*/ 2900333 w 6891715"/>
                <a:gd name="connsiteY2901" fmla="*/ 830795 h 6367455"/>
                <a:gd name="connsiteX2902" fmla="*/ 2915634 w 6891715"/>
                <a:gd name="connsiteY2902" fmla="*/ 832050 h 6367455"/>
                <a:gd name="connsiteX2903" fmla="*/ 3115497 w 6891715"/>
                <a:gd name="connsiteY2903" fmla="*/ 820737 h 6367455"/>
                <a:gd name="connsiteX2904" fmla="*/ 3128970 w 6891715"/>
                <a:gd name="connsiteY2904" fmla="*/ 829700 h 6367455"/>
                <a:gd name="connsiteX2905" fmla="*/ 3132104 w 6891715"/>
                <a:gd name="connsiteY2905" fmla="*/ 840826 h 6367455"/>
                <a:gd name="connsiteX2906" fmla="*/ 3125211 w 6891715"/>
                <a:gd name="connsiteY2906" fmla="*/ 850098 h 6367455"/>
                <a:gd name="connsiteX2907" fmla="*/ 3108291 w 6891715"/>
                <a:gd name="connsiteY2907" fmla="*/ 855662 h 6367455"/>
                <a:gd name="connsiteX2908" fmla="*/ 3112364 w 6891715"/>
                <a:gd name="connsiteY2908" fmla="*/ 841135 h 6367455"/>
                <a:gd name="connsiteX2909" fmla="*/ 2986079 w 6891715"/>
                <a:gd name="connsiteY2909" fmla="*/ 784222 h 6367455"/>
                <a:gd name="connsiteX2910" fmla="*/ 2989234 w 6891715"/>
                <a:gd name="connsiteY2910" fmla="*/ 792794 h 6367455"/>
                <a:gd name="connsiteX2911" fmla="*/ 2950732 w 6891715"/>
                <a:gd name="connsiteY2911" fmla="*/ 835022 h 6367455"/>
                <a:gd name="connsiteX2912" fmla="*/ 2938108 w 6891715"/>
                <a:gd name="connsiteY2912" fmla="*/ 829942 h 6367455"/>
                <a:gd name="connsiteX2913" fmla="*/ 2936846 w 6891715"/>
                <a:gd name="connsiteY2913" fmla="*/ 815337 h 6367455"/>
                <a:gd name="connsiteX2914" fmla="*/ 2944104 w 6891715"/>
                <a:gd name="connsiteY2914" fmla="*/ 803589 h 6367455"/>
                <a:gd name="connsiteX2915" fmla="*/ 2956728 w 6891715"/>
                <a:gd name="connsiteY2915" fmla="*/ 805494 h 6367455"/>
                <a:gd name="connsiteX2916" fmla="*/ 2963040 w 6891715"/>
                <a:gd name="connsiteY2916" fmla="*/ 796922 h 6367455"/>
                <a:gd name="connsiteX2917" fmla="*/ 2969036 w 6891715"/>
                <a:gd name="connsiteY2917" fmla="*/ 784539 h 6367455"/>
                <a:gd name="connsiteX2918" fmla="*/ 3181826 w 6891715"/>
                <a:gd name="connsiteY2918" fmla="*/ 777876 h 6367455"/>
                <a:gd name="connsiteX2919" fmla="*/ 3189253 w 6891715"/>
                <a:gd name="connsiteY2919" fmla="*/ 786862 h 6367455"/>
                <a:gd name="connsiteX2920" fmla="*/ 3181181 w 6891715"/>
                <a:gd name="connsiteY2920" fmla="*/ 793751 h 6367455"/>
                <a:gd name="connsiteX2921" fmla="*/ 3170203 w 6891715"/>
                <a:gd name="connsiteY2921" fmla="*/ 787760 h 6367455"/>
                <a:gd name="connsiteX2922" fmla="*/ 2989234 w 6891715"/>
                <a:gd name="connsiteY2922" fmla="*/ 760410 h 6367455"/>
                <a:gd name="connsiteX2923" fmla="*/ 3000346 w 6891715"/>
                <a:gd name="connsiteY2923" fmla="*/ 771020 h 6367455"/>
                <a:gd name="connsiteX2924" fmla="*/ 2997078 w 6891715"/>
                <a:gd name="connsiteY2924" fmla="*/ 785810 h 6367455"/>
                <a:gd name="connsiteX2925" fmla="*/ 2989559 w 6891715"/>
                <a:gd name="connsiteY2925" fmla="*/ 779380 h 6367455"/>
                <a:gd name="connsiteX2926" fmla="*/ 2989234 w 6891715"/>
                <a:gd name="connsiteY2926" fmla="*/ 760410 h 6367455"/>
                <a:gd name="connsiteX2927" fmla="*/ 3084673 w 6891715"/>
                <a:gd name="connsiteY2927" fmla="*/ 733425 h 6367455"/>
                <a:gd name="connsiteX2928" fmla="*/ 3095591 w 6891715"/>
                <a:gd name="connsiteY2928" fmla="*/ 744629 h 6367455"/>
                <a:gd name="connsiteX2929" fmla="*/ 3089491 w 6891715"/>
                <a:gd name="connsiteY2929" fmla="*/ 761915 h 6367455"/>
                <a:gd name="connsiteX2930" fmla="*/ 3078568 w 6891715"/>
                <a:gd name="connsiteY2930" fmla="*/ 778881 h 6367455"/>
                <a:gd name="connsiteX2931" fmla="*/ 3073427 w 6891715"/>
                <a:gd name="connsiteY2931" fmla="*/ 784323 h 6367455"/>
                <a:gd name="connsiteX2932" fmla="*/ 3061541 w 6891715"/>
                <a:gd name="connsiteY2932" fmla="*/ 788805 h 6367455"/>
                <a:gd name="connsiteX2933" fmla="*/ 3062825 w 6891715"/>
                <a:gd name="connsiteY2933" fmla="*/ 799369 h 6367455"/>
                <a:gd name="connsiteX2934" fmla="*/ 3065074 w 6891715"/>
                <a:gd name="connsiteY2934" fmla="*/ 811213 h 6367455"/>
                <a:gd name="connsiteX2935" fmla="*/ 3056400 w 6891715"/>
                <a:gd name="connsiteY2935" fmla="*/ 808972 h 6367455"/>
                <a:gd name="connsiteX2936" fmla="*/ 3054472 w 6891715"/>
                <a:gd name="connsiteY2936" fmla="*/ 788805 h 6367455"/>
                <a:gd name="connsiteX2937" fmla="*/ 3063789 w 6891715"/>
                <a:gd name="connsiteY2937" fmla="*/ 766077 h 6367455"/>
                <a:gd name="connsiteX2938" fmla="*/ 3045477 w 6891715"/>
                <a:gd name="connsiteY2938" fmla="*/ 773119 h 6367455"/>
                <a:gd name="connsiteX2939" fmla="*/ 3028448 w 6891715"/>
                <a:gd name="connsiteY2939" fmla="*/ 802890 h 6367455"/>
                <a:gd name="connsiteX2940" fmla="*/ 3016882 w 6891715"/>
                <a:gd name="connsiteY2940" fmla="*/ 795527 h 6367455"/>
                <a:gd name="connsiteX2941" fmla="*/ 3014633 w 6891715"/>
                <a:gd name="connsiteY2941" fmla="*/ 784643 h 6367455"/>
                <a:gd name="connsiteX2942" fmla="*/ 3028127 w 6891715"/>
                <a:gd name="connsiteY2942" fmla="*/ 766397 h 6367455"/>
                <a:gd name="connsiteX2943" fmla="*/ 3045477 w 6891715"/>
                <a:gd name="connsiteY2943" fmla="*/ 749431 h 6367455"/>
                <a:gd name="connsiteX2944" fmla="*/ 3065396 w 6891715"/>
                <a:gd name="connsiteY2944" fmla="*/ 743989 h 6367455"/>
                <a:gd name="connsiteX2945" fmla="*/ 3205129 w 6891715"/>
                <a:gd name="connsiteY2945" fmla="*/ 719138 h 6367455"/>
                <a:gd name="connsiteX2946" fmla="*/ 3203253 w 6891715"/>
                <a:gd name="connsiteY2946" fmla="*/ 736387 h 6367455"/>
                <a:gd name="connsiteX2947" fmla="*/ 3189807 w 6891715"/>
                <a:gd name="connsiteY2947" fmla="*/ 739776 h 6367455"/>
                <a:gd name="connsiteX2948" fmla="*/ 3184491 w 6891715"/>
                <a:gd name="connsiteY2948" fmla="*/ 726222 h 6367455"/>
                <a:gd name="connsiteX2949" fmla="*/ 3048002 w 6891715"/>
                <a:gd name="connsiteY2949" fmla="*/ 700087 h 6367455"/>
                <a:gd name="connsiteX2950" fmla="*/ 3055726 w 6891715"/>
                <a:gd name="connsiteY2950" fmla="*/ 703262 h 6367455"/>
                <a:gd name="connsiteX2951" fmla="*/ 3059084 w 6891715"/>
                <a:gd name="connsiteY2951" fmla="*/ 711517 h 6367455"/>
                <a:gd name="connsiteX2952" fmla="*/ 3057069 w 6891715"/>
                <a:gd name="connsiteY2952" fmla="*/ 725170 h 6367455"/>
                <a:gd name="connsiteX2953" fmla="*/ 3044980 w 6891715"/>
                <a:gd name="connsiteY2953" fmla="*/ 725487 h 6367455"/>
                <a:gd name="connsiteX2954" fmla="*/ 3041621 w 6891715"/>
                <a:gd name="connsiteY2954" fmla="*/ 709612 h 6367455"/>
                <a:gd name="connsiteX2955" fmla="*/ 3147591 w 6891715"/>
                <a:gd name="connsiteY2955" fmla="*/ 608011 h 6367455"/>
                <a:gd name="connsiteX2956" fmla="*/ 3157047 w 6891715"/>
                <a:gd name="connsiteY2956" fmla="*/ 609291 h 6367455"/>
                <a:gd name="connsiteX2957" fmla="*/ 3163667 w 6891715"/>
                <a:gd name="connsiteY2957" fmla="*/ 632651 h 6367455"/>
                <a:gd name="connsiteX2958" fmla="*/ 3154210 w 6891715"/>
                <a:gd name="connsiteY2958" fmla="*/ 648332 h 6367455"/>
                <a:gd name="connsiteX2959" fmla="*/ 3165873 w 6891715"/>
                <a:gd name="connsiteY2959" fmla="*/ 659212 h 6367455"/>
                <a:gd name="connsiteX2960" fmla="*/ 3165873 w 6891715"/>
                <a:gd name="connsiteY2960" fmla="*/ 666572 h 6367455"/>
                <a:gd name="connsiteX2961" fmla="*/ 3150428 w 6891715"/>
                <a:gd name="connsiteY2961" fmla="*/ 687053 h 6367455"/>
                <a:gd name="connsiteX2962" fmla="*/ 3152319 w 6891715"/>
                <a:gd name="connsiteY2962" fmla="*/ 699533 h 6367455"/>
                <a:gd name="connsiteX2963" fmla="*/ 3167134 w 6891715"/>
                <a:gd name="connsiteY2963" fmla="*/ 696333 h 6367455"/>
                <a:gd name="connsiteX2964" fmla="*/ 3173439 w 6891715"/>
                <a:gd name="connsiteY2964" fmla="*/ 675853 h 6367455"/>
                <a:gd name="connsiteX2965" fmla="*/ 3178482 w 6891715"/>
                <a:gd name="connsiteY2965" fmla="*/ 657932 h 6367455"/>
                <a:gd name="connsiteX2966" fmla="*/ 3193298 w 6891715"/>
                <a:gd name="connsiteY2966" fmla="*/ 651212 h 6367455"/>
                <a:gd name="connsiteX2967" fmla="*/ 3183211 w 6891715"/>
                <a:gd name="connsiteY2967" fmla="*/ 634571 h 6367455"/>
                <a:gd name="connsiteX2968" fmla="*/ 3192983 w 6891715"/>
                <a:gd name="connsiteY2968" fmla="*/ 621771 h 6367455"/>
                <a:gd name="connsiteX2969" fmla="*/ 3196765 w 6891715"/>
                <a:gd name="connsiteY2969" fmla="*/ 625611 h 6367455"/>
                <a:gd name="connsiteX2970" fmla="*/ 3199602 w 6891715"/>
                <a:gd name="connsiteY2970" fmla="*/ 629131 h 6367455"/>
                <a:gd name="connsiteX2971" fmla="*/ 3200548 w 6891715"/>
                <a:gd name="connsiteY2971" fmla="*/ 631051 h 6367455"/>
                <a:gd name="connsiteX2972" fmla="*/ 3201178 w 6891715"/>
                <a:gd name="connsiteY2972" fmla="*/ 632331 h 6367455"/>
                <a:gd name="connsiteX2973" fmla="*/ 3202124 w 6891715"/>
                <a:gd name="connsiteY2973" fmla="*/ 632971 h 6367455"/>
                <a:gd name="connsiteX2974" fmla="*/ 3203070 w 6891715"/>
                <a:gd name="connsiteY2974" fmla="*/ 633611 h 6367455"/>
                <a:gd name="connsiteX2975" fmla="*/ 3204015 w 6891715"/>
                <a:gd name="connsiteY2975" fmla="*/ 632971 h 6367455"/>
                <a:gd name="connsiteX2976" fmla="*/ 3205592 w 6891715"/>
                <a:gd name="connsiteY2976" fmla="*/ 632651 h 6367455"/>
                <a:gd name="connsiteX2977" fmla="*/ 3207483 w 6891715"/>
                <a:gd name="connsiteY2977" fmla="*/ 631691 h 6367455"/>
                <a:gd name="connsiteX2978" fmla="*/ 3208744 w 6891715"/>
                <a:gd name="connsiteY2978" fmla="*/ 631051 h 6367455"/>
                <a:gd name="connsiteX2979" fmla="*/ 3220092 w 6891715"/>
                <a:gd name="connsiteY2979" fmla="*/ 642572 h 6367455"/>
                <a:gd name="connsiteX2980" fmla="*/ 3225766 w 6891715"/>
                <a:gd name="connsiteY2980" fmla="*/ 654092 h 6367455"/>
                <a:gd name="connsiteX2981" fmla="*/ 3206852 w 6891715"/>
                <a:gd name="connsiteY2981" fmla="*/ 678093 h 6367455"/>
                <a:gd name="connsiteX2982" fmla="*/ 3205276 w 6891715"/>
                <a:gd name="connsiteY2982" fmla="*/ 700173 h 6367455"/>
                <a:gd name="connsiteX2983" fmla="*/ 3185102 w 6891715"/>
                <a:gd name="connsiteY2983" fmla="*/ 698253 h 6367455"/>
                <a:gd name="connsiteX2984" fmla="*/ 3181319 w 6891715"/>
                <a:gd name="connsiteY2984" fmla="*/ 716174 h 6367455"/>
                <a:gd name="connsiteX2985" fmla="*/ 3173754 w 6891715"/>
                <a:gd name="connsiteY2985" fmla="*/ 726734 h 6367455"/>
                <a:gd name="connsiteX2986" fmla="*/ 3184472 w 6891715"/>
                <a:gd name="connsiteY2986" fmla="*/ 743055 h 6367455"/>
                <a:gd name="connsiteX2987" fmla="*/ 3173754 w 6891715"/>
                <a:gd name="connsiteY2987" fmla="*/ 746255 h 6367455"/>
                <a:gd name="connsiteX2988" fmla="*/ 3160199 w 6891715"/>
                <a:gd name="connsiteY2988" fmla="*/ 738895 h 6367455"/>
                <a:gd name="connsiteX2989" fmla="*/ 3157047 w 6891715"/>
                <a:gd name="connsiteY2989" fmla="*/ 722894 h 6367455"/>
                <a:gd name="connsiteX2990" fmla="*/ 3154525 w 6891715"/>
                <a:gd name="connsiteY2990" fmla="*/ 730894 h 6367455"/>
                <a:gd name="connsiteX2991" fmla="*/ 3152949 w 6891715"/>
                <a:gd name="connsiteY2991" fmla="*/ 736974 h 6367455"/>
                <a:gd name="connsiteX2992" fmla="*/ 3152004 w 6891715"/>
                <a:gd name="connsiteY2992" fmla="*/ 739215 h 6367455"/>
                <a:gd name="connsiteX2993" fmla="*/ 3151688 w 6891715"/>
                <a:gd name="connsiteY2993" fmla="*/ 741135 h 6367455"/>
                <a:gd name="connsiteX2994" fmla="*/ 3151373 w 6891715"/>
                <a:gd name="connsiteY2994" fmla="*/ 743375 h 6367455"/>
                <a:gd name="connsiteX2995" fmla="*/ 3149482 w 6891715"/>
                <a:gd name="connsiteY2995" fmla="*/ 746895 h 6367455"/>
                <a:gd name="connsiteX2996" fmla="*/ 3144123 w 6891715"/>
                <a:gd name="connsiteY2996" fmla="*/ 756495 h 6367455"/>
                <a:gd name="connsiteX2997" fmla="*/ 3136243 w 6891715"/>
                <a:gd name="connsiteY2997" fmla="*/ 769935 h 6367455"/>
                <a:gd name="connsiteX2998" fmla="*/ 3126786 w 6891715"/>
                <a:gd name="connsiteY2998" fmla="*/ 760335 h 6367455"/>
                <a:gd name="connsiteX2999" fmla="*/ 3129623 w 6891715"/>
                <a:gd name="connsiteY2999" fmla="*/ 727694 h 6367455"/>
                <a:gd name="connsiteX3000" fmla="*/ 3116384 w 6891715"/>
                <a:gd name="connsiteY3000" fmla="*/ 740495 h 6367455"/>
                <a:gd name="connsiteX3001" fmla="*/ 3105036 w 6891715"/>
                <a:gd name="connsiteY3001" fmla="*/ 768975 h 6367455"/>
                <a:gd name="connsiteX3002" fmla="*/ 3097785 w 6891715"/>
                <a:gd name="connsiteY3002" fmla="*/ 767055 h 6367455"/>
                <a:gd name="connsiteX3003" fmla="*/ 3107873 w 6891715"/>
                <a:gd name="connsiteY3003" fmla="*/ 742415 h 6367455"/>
                <a:gd name="connsiteX3004" fmla="*/ 3096209 w 6891715"/>
                <a:gd name="connsiteY3004" fmla="*/ 740495 h 6367455"/>
                <a:gd name="connsiteX3005" fmla="*/ 3094003 w 6891715"/>
                <a:gd name="connsiteY3005" fmla="*/ 734094 h 6367455"/>
                <a:gd name="connsiteX3006" fmla="*/ 3107557 w 6891715"/>
                <a:gd name="connsiteY3006" fmla="*/ 727694 h 6367455"/>
                <a:gd name="connsiteX3007" fmla="*/ 3099992 w 6891715"/>
                <a:gd name="connsiteY3007" fmla="*/ 717134 h 6367455"/>
                <a:gd name="connsiteX3008" fmla="*/ 3127101 w 6891715"/>
                <a:gd name="connsiteY3008" fmla="*/ 687053 h 6367455"/>
                <a:gd name="connsiteX3009" fmla="*/ 3127101 w 6891715"/>
                <a:gd name="connsiteY3009" fmla="*/ 668172 h 6367455"/>
                <a:gd name="connsiteX3010" fmla="*/ 3135297 w 6891715"/>
                <a:gd name="connsiteY3010" fmla="*/ 656332 h 6367455"/>
                <a:gd name="connsiteX3011" fmla="*/ 3128992 w 6891715"/>
                <a:gd name="connsiteY3011" fmla="*/ 646732 h 6367455"/>
                <a:gd name="connsiteX3012" fmla="*/ 3086809 w 6891715"/>
                <a:gd name="connsiteY3012" fmla="*/ 601662 h 6367455"/>
                <a:gd name="connsiteX3013" fmla="*/ 3100900 w 6891715"/>
                <a:gd name="connsiteY3013" fmla="*/ 618490 h 6367455"/>
                <a:gd name="connsiteX3014" fmla="*/ 3095575 w 6891715"/>
                <a:gd name="connsiteY3014" fmla="*/ 628967 h 6367455"/>
                <a:gd name="connsiteX3015" fmla="*/ 3100274 w 6891715"/>
                <a:gd name="connsiteY3015" fmla="*/ 649287 h 6367455"/>
                <a:gd name="connsiteX3016" fmla="*/ 3095888 w 6891715"/>
                <a:gd name="connsiteY3016" fmla="*/ 658812 h 6367455"/>
                <a:gd name="connsiteX3017" fmla="*/ 3117816 w 6891715"/>
                <a:gd name="connsiteY3017" fmla="*/ 663575 h 6367455"/>
                <a:gd name="connsiteX3018" fmla="*/ 3107478 w 6891715"/>
                <a:gd name="connsiteY3018" fmla="*/ 680720 h 6367455"/>
                <a:gd name="connsiteX3019" fmla="*/ 3092755 w 6891715"/>
                <a:gd name="connsiteY3019" fmla="*/ 682625 h 6367455"/>
                <a:gd name="connsiteX3020" fmla="*/ 3067073 w 6891715"/>
                <a:gd name="connsiteY3020" fmla="*/ 700087 h 6367455"/>
                <a:gd name="connsiteX3021" fmla="*/ 3054544 w 6891715"/>
                <a:gd name="connsiteY3021" fmla="*/ 696912 h 6367455"/>
                <a:gd name="connsiteX3022" fmla="*/ 3082423 w 6891715"/>
                <a:gd name="connsiteY3022" fmla="*/ 661987 h 6367455"/>
                <a:gd name="connsiteX3023" fmla="*/ 3052351 w 6891715"/>
                <a:gd name="connsiteY3023" fmla="*/ 679767 h 6367455"/>
                <a:gd name="connsiteX3024" fmla="*/ 3042953 w 6891715"/>
                <a:gd name="connsiteY3024" fmla="*/ 679132 h 6367455"/>
                <a:gd name="connsiteX3025" fmla="*/ 3029170 w 6891715"/>
                <a:gd name="connsiteY3025" fmla="*/ 697230 h 6367455"/>
                <a:gd name="connsiteX3026" fmla="*/ 3024158 w 6891715"/>
                <a:gd name="connsiteY3026" fmla="*/ 683577 h 6367455"/>
                <a:gd name="connsiteX3027" fmla="*/ 3034495 w 6891715"/>
                <a:gd name="connsiteY3027" fmla="*/ 675957 h 6367455"/>
                <a:gd name="connsiteX3028" fmla="*/ 3031050 w 6891715"/>
                <a:gd name="connsiteY3028" fmla="*/ 662305 h 6367455"/>
                <a:gd name="connsiteX3029" fmla="*/ 3042640 w 6891715"/>
                <a:gd name="connsiteY3029" fmla="*/ 652780 h 6367455"/>
                <a:gd name="connsiteX3030" fmla="*/ 3057363 w 6891715"/>
                <a:gd name="connsiteY3030" fmla="*/ 649605 h 6367455"/>
                <a:gd name="connsiteX3031" fmla="*/ 3071460 w 6891715"/>
                <a:gd name="connsiteY3031" fmla="*/ 629285 h 6367455"/>
                <a:gd name="connsiteX3032" fmla="*/ 3083990 w 6891715"/>
                <a:gd name="connsiteY3032" fmla="*/ 628332 h 6367455"/>
                <a:gd name="connsiteX3033" fmla="*/ 3079917 w 6891715"/>
                <a:gd name="connsiteY3033" fmla="*/ 611187 h 6367455"/>
                <a:gd name="connsiteX3034" fmla="*/ 3198778 w 6891715"/>
                <a:gd name="connsiteY3034" fmla="*/ 596901 h 6367455"/>
                <a:gd name="connsiteX3035" fmla="*/ 3208960 w 6891715"/>
                <a:gd name="connsiteY3035" fmla="*/ 597864 h 6367455"/>
                <a:gd name="connsiteX3036" fmla="*/ 3214215 w 6891715"/>
                <a:gd name="connsiteY3036" fmla="*/ 603322 h 6367455"/>
                <a:gd name="connsiteX3037" fmla="*/ 3219798 w 6891715"/>
                <a:gd name="connsiteY3037" fmla="*/ 601074 h 6367455"/>
                <a:gd name="connsiteX3038" fmla="*/ 3227353 w 6891715"/>
                <a:gd name="connsiteY3038" fmla="*/ 611349 h 6367455"/>
                <a:gd name="connsiteX3039" fmla="*/ 3217828 w 6891715"/>
                <a:gd name="connsiteY3039" fmla="*/ 625476 h 6367455"/>
                <a:gd name="connsiteX3040" fmla="*/ 3201405 w 6891715"/>
                <a:gd name="connsiteY3040" fmla="*/ 609743 h 6367455"/>
                <a:gd name="connsiteX3041" fmla="*/ 3164907 w 6891715"/>
                <a:gd name="connsiteY3041" fmla="*/ 504825 h 6367455"/>
                <a:gd name="connsiteX3042" fmla="*/ 3188311 w 6891715"/>
                <a:gd name="connsiteY3042" fmla="*/ 509905 h 6367455"/>
                <a:gd name="connsiteX3043" fmla="*/ 3190841 w 6891715"/>
                <a:gd name="connsiteY3043" fmla="*/ 523558 h 6367455"/>
                <a:gd name="connsiteX3044" fmla="*/ 3182302 w 6891715"/>
                <a:gd name="connsiteY3044" fmla="*/ 535305 h 6367455"/>
                <a:gd name="connsiteX3045" fmla="*/ 3184516 w 6891715"/>
                <a:gd name="connsiteY3045" fmla="*/ 554355 h 6367455"/>
                <a:gd name="connsiteX3046" fmla="*/ 3172181 w 6891715"/>
                <a:gd name="connsiteY3046" fmla="*/ 566103 h 6367455"/>
                <a:gd name="connsiteX3047" fmla="*/ 3164591 w 6891715"/>
                <a:gd name="connsiteY3047" fmla="*/ 582930 h 6367455"/>
                <a:gd name="connsiteX3048" fmla="*/ 3136444 w 6891715"/>
                <a:gd name="connsiteY3048" fmla="*/ 592455 h 6367455"/>
                <a:gd name="connsiteX3049" fmla="*/ 3124110 w 6891715"/>
                <a:gd name="connsiteY3049" fmla="*/ 622300 h 6367455"/>
                <a:gd name="connsiteX3050" fmla="*/ 3119998 w 6891715"/>
                <a:gd name="connsiteY3050" fmla="*/ 619125 h 6367455"/>
                <a:gd name="connsiteX3051" fmla="*/ 3120631 w 6891715"/>
                <a:gd name="connsiteY3051" fmla="*/ 611823 h 6367455"/>
                <a:gd name="connsiteX3052" fmla="*/ 3109878 w 6891715"/>
                <a:gd name="connsiteY3052" fmla="*/ 602615 h 6367455"/>
                <a:gd name="connsiteX3053" fmla="*/ 3132965 w 6891715"/>
                <a:gd name="connsiteY3053" fmla="*/ 578803 h 6367455"/>
                <a:gd name="connsiteX3054" fmla="*/ 3136127 w 6891715"/>
                <a:gd name="connsiteY3054" fmla="*/ 555943 h 6367455"/>
                <a:gd name="connsiteX3055" fmla="*/ 3151941 w 6891715"/>
                <a:gd name="connsiteY3055" fmla="*/ 553403 h 6367455"/>
                <a:gd name="connsiteX3056" fmla="*/ 3155736 w 6891715"/>
                <a:gd name="connsiteY3056" fmla="*/ 542925 h 6367455"/>
                <a:gd name="connsiteX3057" fmla="*/ 3151624 w 6891715"/>
                <a:gd name="connsiteY3057" fmla="*/ 531495 h 6367455"/>
                <a:gd name="connsiteX3058" fmla="*/ 3157950 w 6891715"/>
                <a:gd name="connsiteY3058" fmla="*/ 523875 h 6367455"/>
                <a:gd name="connsiteX3059" fmla="*/ 4364771 w 6891715"/>
                <a:gd name="connsiteY3059" fmla="*/ 471424 h 6367455"/>
                <a:gd name="connsiteX3060" fmla="*/ 4352063 w 6891715"/>
                <a:gd name="connsiteY3060" fmla="*/ 473328 h 6367455"/>
                <a:gd name="connsiteX3061" fmla="*/ 4349204 w 6891715"/>
                <a:gd name="connsiteY3061" fmla="*/ 492370 h 6367455"/>
                <a:gd name="connsiteX3062" fmla="*/ 4353334 w 6891715"/>
                <a:gd name="connsiteY3062" fmla="*/ 505065 h 6367455"/>
                <a:gd name="connsiteX3063" fmla="*/ 4345709 w 6891715"/>
                <a:gd name="connsiteY3063" fmla="*/ 514269 h 6367455"/>
                <a:gd name="connsiteX3064" fmla="*/ 4338402 w 6891715"/>
                <a:gd name="connsiteY3064" fmla="*/ 505383 h 6367455"/>
                <a:gd name="connsiteX3065" fmla="*/ 4341579 w 6891715"/>
                <a:gd name="connsiteY3065" fmla="*/ 493005 h 6367455"/>
                <a:gd name="connsiteX3066" fmla="*/ 4337131 w 6891715"/>
                <a:gd name="connsiteY3066" fmla="*/ 479358 h 6367455"/>
                <a:gd name="connsiteX3067" fmla="*/ 4322835 w 6891715"/>
                <a:gd name="connsiteY3067" fmla="*/ 489514 h 6367455"/>
                <a:gd name="connsiteX3068" fmla="*/ 4315210 w 6891715"/>
                <a:gd name="connsiteY3068" fmla="*/ 501892 h 6367455"/>
                <a:gd name="connsiteX3069" fmla="*/ 4319976 w 6891715"/>
                <a:gd name="connsiteY3069" fmla="*/ 515538 h 6367455"/>
                <a:gd name="connsiteX3070" fmla="*/ 4326647 w 6891715"/>
                <a:gd name="connsiteY3070" fmla="*/ 515538 h 6367455"/>
                <a:gd name="connsiteX3071" fmla="*/ 4334590 w 6891715"/>
                <a:gd name="connsiteY3071" fmla="*/ 522203 h 6367455"/>
                <a:gd name="connsiteX3072" fmla="*/ 4333319 w 6891715"/>
                <a:gd name="connsiteY3072" fmla="*/ 536167 h 6367455"/>
                <a:gd name="connsiteX3073" fmla="*/ 4321882 w 6891715"/>
                <a:gd name="connsiteY3073" fmla="*/ 530455 h 6367455"/>
                <a:gd name="connsiteX3074" fmla="*/ 4315210 w 6891715"/>
                <a:gd name="connsiteY3074" fmla="*/ 539658 h 6367455"/>
                <a:gd name="connsiteX3075" fmla="*/ 4297419 w 6891715"/>
                <a:gd name="connsiteY3075" fmla="*/ 537119 h 6367455"/>
                <a:gd name="connsiteX3076" fmla="*/ 4292971 w 6891715"/>
                <a:gd name="connsiteY3076" fmla="*/ 550766 h 6367455"/>
                <a:gd name="connsiteX3077" fmla="*/ 4282805 w 6891715"/>
                <a:gd name="connsiteY3077" fmla="*/ 553940 h 6367455"/>
                <a:gd name="connsiteX3078" fmla="*/ 4274862 w 6891715"/>
                <a:gd name="connsiteY3078" fmla="*/ 552353 h 6367455"/>
                <a:gd name="connsiteX3079" fmla="*/ 4260566 w 6891715"/>
                <a:gd name="connsiteY3079" fmla="*/ 563778 h 6367455"/>
                <a:gd name="connsiteX3080" fmla="*/ 4263425 w 6891715"/>
                <a:gd name="connsiteY3080" fmla="*/ 579647 h 6367455"/>
                <a:gd name="connsiteX3081" fmla="*/ 4256754 w 6891715"/>
                <a:gd name="connsiteY3081" fmla="*/ 585677 h 6367455"/>
                <a:gd name="connsiteX3082" fmla="*/ 4246270 w 6891715"/>
                <a:gd name="connsiteY3082" fmla="*/ 586312 h 6367455"/>
                <a:gd name="connsiteX3083" fmla="*/ 4233244 w 6891715"/>
                <a:gd name="connsiteY3083" fmla="*/ 586946 h 6367455"/>
                <a:gd name="connsiteX3084" fmla="*/ 4227843 w 6891715"/>
                <a:gd name="connsiteY3084" fmla="*/ 601863 h 6367455"/>
                <a:gd name="connsiteX3085" fmla="*/ 4232926 w 6891715"/>
                <a:gd name="connsiteY3085" fmla="*/ 608210 h 6367455"/>
                <a:gd name="connsiteX3086" fmla="*/ 4241504 w 6891715"/>
                <a:gd name="connsiteY3086" fmla="*/ 605036 h 6367455"/>
                <a:gd name="connsiteX3087" fmla="*/ 4247858 w 6891715"/>
                <a:gd name="connsiteY3087" fmla="*/ 609797 h 6367455"/>
                <a:gd name="connsiteX3088" fmla="*/ 4239280 w 6891715"/>
                <a:gd name="connsiteY3088" fmla="*/ 612653 h 6367455"/>
                <a:gd name="connsiteX3089" fmla="*/ 4244363 w 6891715"/>
                <a:gd name="connsiteY3089" fmla="*/ 622174 h 6367455"/>
                <a:gd name="connsiteX3090" fmla="*/ 4254530 w 6891715"/>
                <a:gd name="connsiteY3090" fmla="*/ 624396 h 6367455"/>
                <a:gd name="connsiteX3091" fmla="*/ 4259295 w 6891715"/>
                <a:gd name="connsiteY3091" fmla="*/ 613288 h 6367455"/>
                <a:gd name="connsiteX3092" fmla="*/ 4260248 w 6891715"/>
                <a:gd name="connsiteY3092" fmla="*/ 619635 h 6367455"/>
                <a:gd name="connsiteX3093" fmla="*/ 4269462 w 6891715"/>
                <a:gd name="connsiteY3093" fmla="*/ 628204 h 6367455"/>
                <a:gd name="connsiteX3094" fmla="*/ 4263108 w 6891715"/>
                <a:gd name="connsiteY3094" fmla="*/ 631378 h 6367455"/>
                <a:gd name="connsiteX3095" fmla="*/ 4252624 w 6891715"/>
                <a:gd name="connsiteY3095" fmla="*/ 629791 h 6367455"/>
                <a:gd name="connsiteX3096" fmla="*/ 4260566 w 6891715"/>
                <a:gd name="connsiteY3096" fmla="*/ 643755 h 6367455"/>
                <a:gd name="connsiteX3097" fmla="*/ 4275180 w 6891715"/>
                <a:gd name="connsiteY3097" fmla="*/ 653594 h 6367455"/>
                <a:gd name="connsiteX3098" fmla="*/ 4289477 w 6891715"/>
                <a:gd name="connsiteY3098" fmla="*/ 646612 h 6367455"/>
                <a:gd name="connsiteX3099" fmla="*/ 4287570 w 6891715"/>
                <a:gd name="connsiteY3099" fmla="*/ 633599 h 6367455"/>
                <a:gd name="connsiteX3100" fmla="*/ 4297101 w 6891715"/>
                <a:gd name="connsiteY3100" fmla="*/ 628839 h 6367455"/>
                <a:gd name="connsiteX3101" fmla="*/ 4302185 w 6891715"/>
                <a:gd name="connsiteY3101" fmla="*/ 638360 h 6367455"/>
                <a:gd name="connsiteX3102" fmla="*/ 4312669 w 6891715"/>
                <a:gd name="connsiteY3102" fmla="*/ 637725 h 6367455"/>
                <a:gd name="connsiteX3103" fmla="*/ 4312033 w 6891715"/>
                <a:gd name="connsiteY3103" fmla="*/ 628204 h 6367455"/>
                <a:gd name="connsiteX3104" fmla="*/ 4308221 w 6891715"/>
                <a:gd name="connsiteY3104" fmla="*/ 616462 h 6367455"/>
                <a:gd name="connsiteX3105" fmla="*/ 4317752 w 6891715"/>
                <a:gd name="connsiteY3105" fmla="*/ 615827 h 6367455"/>
                <a:gd name="connsiteX3106" fmla="*/ 4332048 w 6891715"/>
                <a:gd name="connsiteY3106" fmla="*/ 624396 h 6367455"/>
                <a:gd name="connsiteX3107" fmla="*/ 4339673 w 6891715"/>
                <a:gd name="connsiteY3107" fmla="*/ 624396 h 6367455"/>
                <a:gd name="connsiteX3108" fmla="*/ 4339547 w 6891715"/>
                <a:gd name="connsiteY3108" fmla="*/ 624461 h 6367455"/>
                <a:gd name="connsiteX3109" fmla="*/ 4339882 w 6891715"/>
                <a:gd name="connsiteY3109" fmla="*/ 624461 h 6367455"/>
                <a:gd name="connsiteX3110" fmla="*/ 4340199 w 6891715"/>
                <a:gd name="connsiteY3110" fmla="*/ 623826 h 6367455"/>
                <a:gd name="connsiteX3111" fmla="*/ 4341172 w 6891715"/>
                <a:gd name="connsiteY3111" fmla="*/ 623340 h 6367455"/>
                <a:gd name="connsiteX3112" fmla="*/ 4347298 w 6891715"/>
                <a:gd name="connsiteY3112" fmla="*/ 612018 h 6367455"/>
                <a:gd name="connsiteX3113" fmla="*/ 4332366 w 6891715"/>
                <a:gd name="connsiteY3113" fmla="*/ 604402 h 6367455"/>
                <a:gd name="connsiteX3114" fmla="*/ 4328236 w 6891715"/>
                <a:gd name="connsiteY3114" fmla="*/ 605354 h 6367455"/>
                <a:gd name="connsiteX3115" fmla="*/ 4317434 w 6891715"/>
                <a:gd name="connsiteY3115" fmla="*/ 588216 h 6367455"/>
                <a:gd name="connsiteX3116" fmla="*/ 4329189 w 6891715"/>
                <a:gd name="connsiteY3116" fmla="*/ 567587 h 6367455"/>
                <a:gd name="connsiteX3117" fmla="*/ 4344121 w 6891715"/>
                <a:gd name="connsiteY3117" fmla="*/ 564731 h 6367455"/>
                <a:gd name="connsiteX3118" fmla="*/ 4350793 w 6891715"/>
                <a:gd name="connsiteY3118" fmla="*/ 555210 h 6367455"/>
                <a:gd name="connsiteX3119" fmla="*/ 4348886 w 6891715"/>
                <a:gd name="connsiteY3119" fmla="*/ 549814 h 6367455"/>
                <a:gd name="connsiteX3120" fmla="*/ 4361912 w 6891715"/>
                <a:gd name="connsiteY3120" fmla="*/ 539976 h 6367455"/>
                <a:gd name="connsiteX3121" fmla="*/ 4359053 w 6891715"/>
                <a:gd name="connsiteY3121" fmla="*/ 525059 h 6367455"/>
                <a:gd name="connsiteX3122" fmla="*/ 4355876 w 6891715"/>
                <a:gd name="connsiteY3122" fmla="*/ 522838 h 6367455"/>
                <a:gd name="connsiteX3123" fmla="*/ 4355240 w 6891715"/>
                <a:gd name="connsiteY3123" fmla="*/ 513634 h 6367455"/>
                <a:gd name="connsiteX3124" fmla="*/ 4380021 w 6891715"/>
                <a:gd name="connsiteY3124" fmla="*/ 502526 h 6367455"/>
                <a:gd name="connsiteX3125" fmla="*/ 4384151 w 6891715"/>
                <a:gd name="connsiteY3125" fmla="*/ 488879 h 6367455"/>
                <a:gd name="connsiteX3126" fmla="*/ 4380339 w 6891715"/>
                <a:gd name="connsiteY3126" fmla="*/ 476185 h 6367455"/>
                <a:gd name="connsiteX3127" fmla="*/ 4369537 w 6891715"/>
                <a:gd name="connsiteY3127" fmla="*/ 489514 h 6367455"/>
                <a:gd name="connsiteX3128" fmla="*/ 4360959 w 6891715"/>
                <a:gd name="connsiteY3128" fmla="*/ 501892 h 6367455"/>
                <a:gd name="connsiteX3129" fmla="*/ 4359053 w 6891715"/>
                <a:gd name="connsiteY3129" fmla="*/ 486023 h 6367455"/>
                <a:gd name="connsiteX3130" fmla="*/ 4366360 w 6891715"/>
                <a:gd name="connsiteY3130" fmla="*/ 478724 h 6367455"/>
                <a:gd name="connsiteX3131" fmla="*/ 3304349 w 6891715"/>
                <a:gd name="connsiteY3131" fmla="*/ 431801 h 6367455"/>
                <a:gd name="connsiteX3132" fmla="*/ 3318916 w 6891715"/>
                <a:gd name="connsiteY3132" fmla="*/ 437795 h 6367455"/>
                <a:gd name="connsiteX3133" fmla="*/ 3327783 w 6891715"/>
                <a:gd name="connsiteY3133" fmla="*/ 453570 h 6367455"/>
                <a:gd name="connsiteX3134" fmla="*/ 3334751 w 6891715"/>
                <a:gd name="connsiteY3134" fmla="*/ 432432 h 6367455"/>
                <a:gd name="connsiteX3135" fmla="*/ 3344568 w 6891715"/>
                <a:gd name="connsiteY3135" fmla="*/ 440950 h 6367455"/>
                <a:gd name="connsiteX3136" fmla="*/ 3340451 w 6891715"/>
                <a:gd name="connsiteY3136" fmla="*/ 462719 h 6367455"/>
                <a:gd name="connsiteX3137" fmla="*/ 3344885 w 6891715"/>
                <a:gd name="connsiteY3137" fmla="*/ 472183 h 6367455"/>
                <a:gd name="connsiteX3138" fmla="*/ 3354069 w 6891715"/>
                <a:gd name="connsiteY3138" fmla="*/ 456409 h 6367455"/>
                <a:gd name="connsiteX3139" fmla="*/ 3367053 w 6891715"/>
                <a:gd name="connsiteY3139" fmla="*/ 470290 h 6367455"/>
                <a:gd name="connsiteX3140" fmla="*/ 3355335 w 6891715"/>
                <a:gd name="connsiteY3140" fmla="*/ 475338 h 6367455"/>
                <a:gd name="connsiteX3141" fmla="*/ 3360719 w 6891715"/>
                <a:gd name="connsiteY3141" fmla="*/ 488904 h 6367455"/>
                <a:gd name="connsiteX3142" fmla="*/ 3347101 w 6891715"/>
                <a:gd name="connsiteY3142" fmla="*/ 510988 h 6367455"/>
                <a:gd name="connsiteX3143" fmla="*/ 3346151 w 6891715"/>
                <a:gd name="connsiteY3143" fmla="*/ 529917 h 6367455"/>
                <a:gd name="connsiteX3144" fmla="*/ 3358185 w 6891715"/>
                <a:gd name="connsiteY3144" fmla="*/ 549477 h 6367455"/>
                <a:gd name="connsiteX3145" fmla="*/ 3320183 w 6891715"/>
                <a:gd name="connsiteY3145" fmla="*/ 551055 h 6367455"/>
                <a:gd name="connsiteX3146" fmla="*/ 3317016 w 6891715"/>
                <a:gd name="connsiteY3146" fmla="*/ 534649 h 6367455"/>
                <a:gd name="connsiteX3147" fmla="*/ 3296748 w 6891715"/>
                <a:gd name="connsiteY3147" fmla="*/ 556733 h 6367455"/>
                <a:gd name="connsiteX3148" fmla="*/ 3274897 w 6891715"/>
                <a:gd name="connsiteY3148" fmla="*/ 555471 h 6367455"/>
                <a:gd name="connsiteX3149" fmla="*/ 3256845 w 6891715"/>
                <a:gd name="connsiteY3149" fmla="*/ 581026 h 6367455"/>
                <a:gd name="connsiteX3150" fmla="*/ 3243228 w 6891715"/>
                <a:gd name="connsiteY3150" fmla="*/ 566513 h 6367455"/>
                <a:gd name="connsiteX3151" fmla="*/ 3249562 w 6891715"/>
                <a:gd name="connsiteY3151" fmla="*/ 556102 h 6367455"/>
                <a:gd name="connsiteX3152" fmla="*/ 3270780 w 6891715"/>
                <a:gd name="connsiteY3152" fmla="*/ 552317 h 6367455"/>
                <a:gd name="connsiteX3153" fmla="*/ 3271413 w 6891715"/>
                <a:gd name="connsiteY3153" fmla="*/ 539066 h 6367455"/>
                <a:gd name="connsiteX3154" fmla="*/ 3255579 w 6891715"/>
                <a:gd name="connsiteY3154" fmla="*/ 533703 h 6367455"/>
                <a:gd name="connsiteX3155" fmla="*/ 3252412 w 6891715"/>
                <a:gd name="connsiteY3155" fmla="*/ 523292 h 6367455"/>
                <a:gd name="connsiteX3156" fmla="*/ 3267296 w 6891715"/>
                <a:gd name="connsiteY3156" fmla="*/ 516036 h 6367455"/>
                <a:gd name="connsiteX3157" fmla="*/ 3250828 w 6891715"/>
                <a:gd name="connsiteY3157" fmla="*/ 500261 h 6367455"/>
                <a:gd name="connsiteX3158" fmla="*/ 3264763 w 6891715"/>
                <a:gd name="connsiteY3158" fmla="*/ 481332 h 6367455"/>
                <a:gd name="connsiteX3159" fmla="*/ 3300548 w 6891715"/>
                <a:gd name="connsiteY3159" fmla="*/ 488588 h 6367455"/>
                <a:gd name="connsiteX3160" fmla="*/ 3308782 w 6891715"/>
                <a:gd name="connsiteY3160" fmla="*/ 480070 h 6367455"/>
                <a:gd name="connsiteX3161" fmla="*/ 3286614 w 6891715"/>
                <a:gd name="connsiteY3161" fmla="*/ 469975 h 6367455"/>
                <a:gd name="connsiteX3162" fmla="*/ 3288831 w 6891715"/>
                <a:gd name="connsiteY3162" fmla="*/ 456093 h 6367455"/>
                <a:gd name="connsiteX3163" fmla="*/ 3310999 w 6891715"/>
                <a:gd name="connsiteY3163" fmla="*/ 462088 h 6367455"/>
                <a:gd name="connsiteX3164" fmla="*/ 3435951 w 6891715"/>
                <a:gd name="connsiteY3164" fmla="*/ 361951 h 6367455"/>
                <a:gd name="connsiteX3165" fmla="*/ 3459129 w 6891715"/>
                <a:gd name="connsiteY3165" fmla="*/ 379352 h 6367455"/>
                <a:gd name="connsiteX3166" fmla="*/ 3458494 w 6891715"/>
                <a:gd name="connsiteY3166" fmla="*/ 393274 h 6367455"/>
                <a:gd name="connsiteX3167" fmla="*/ 3438491 w 6891715"/>
                <a:gd name="connsiteY3167" fmla="*/ 404980 h 6367455"/>
                <a:gd name="connsiteX3168" fmla="*/ 3440714 w 6891715"/>
                <a:gd name="connsiteY3168" fmla="*/ 424913 h 6367455"/>
                <a:gd name="connsiteX3169" fmla="*/ 3394358 w 6891715"/>
                <a:gd name="connsiteY3169" fmla="*/ 452439 h 6367455"/>
                <a:gd name="connsiteX3170" fmla="*/ 3382928 w 6891715"/>
                <a:gd name="connsiteY3170" fmla="*/ 442314 h 6367455"/>
                <a:gd name="connsiteX3171" fmla="*/ 3371816 w 6891715"/>
                <a:gd name="connsiteY3171" fmla="*/ 427444 h 6367455"/>
                <a:gd name="connsiteX3172" fmla="*/ 3393088 w 6891715"/>
                <a:gd name="connsiteY3172" fmla="*/ 427444 h 6367455"/>
                <a:gd name="connsiteX3173" fmla="*/ 3385468 w 6891715"/>
                <a:gd name="connsiteY3173" fmla="*/ 404031 h 6367455"/>
                <a:gd name="connsiteX3174" fmla="*/ 3411821 w 6891715"/>
                <a:gd name="connsiteY3174" fmla="*/ 400867 h 6367455"/>
                <a:gd name="connsiteX3175" fmla="*/ 3418171 w 6891715"/>
                <a:gd name="connsiteY3175" fmla="*/ 384098 h 6367455"/>
                <a:gd name="connsiteX3176" fmla="*/ 3424521 w 6891715"/>
                <a:gd name="connsiteY3176" fmla="*/ 395805 h 6367455"/>
                <a:gd name="connsiteX3177" fmla="*/ 3429919 w 6891715"/>
                <a:gd name="connsiteY3177" fmla="*/ 395488 h 6367455"/>
                <a:gd name="connsiteX3178" fmla="*/ 3424521 w 6891715"/>
                <a:gd name="connsiteY3178" fmla="*/ 373657 h 6367455"/>
                <a:gd name="connsiteX3179" fmla="*/ 3528661 w 6891715"/>
                <a:gd name="connsiteY3179" fmla="*/ 334961 h 6367455"/>
                <a:gd name="connsiteX3180" fmla="*/ 3536916 w 6891715"/>
                <a:gd name="connsiteY3180" fmla="*/ 337252 h 6367455"/>
                <a:gd name="connsiteX3181" fmla="*/ 3529613 w 6891715"/>
                <a:gd name="connsiteY3181" fmla="*/ 364093 h 6367455"/>
                <a:gd name="connsiteX3182" fmla="*/ 3509928 w 6891715"/>
                <a:gd name="connsiteY3182" fmla="*/ 366711 h 6367455"/>
                <a:gd name="connsiteX3183" fmla="*/ 3505166 w 6891715"/>
                <a:gd name="connsiteY3183" fmla="*/ 354600 h 6367455"/>
                <a:gd name="connsiteX3184" fmla="*/ 3523263 w 6891715"/>
                <a:gd name="connsiteY3184" fmla="*/ 347072 h 6367455"/>
                <a:gd name="connsiteX3185" fmla="*/ 4276189 w 6891715"/>
                <a:gd name="connsiteY3185" fmla="*/ 308170 h 6367455"/>
                <a:gd name="connsiteX3186" fmla="*/ 4271925 w 6891715"/>
                <a:gd name="connsiteY3186" fmla="*/ 310848 h 6367455"/>
                <a:gd name="connsiteX3187" fmla="*/ 4272040 w 6891715"/>
                <a:gd name="connsiteY3187" fmla="*/ 311192 h 6367455"/>
                <a:gd name="connsiteX3188" fmla="*/ 3488655 w 6891715"/>
                <a:gd name="connsiteY3188" fmla="*/ 279400 h 6367455"/>
                <a:gd name="connsiteX3189" fmla="*/ 3501355 w 6891715"/>
                <a:gd name="connsiteY3189" fmla="*/ 287882 h 6367455"/>
                <a:gd name="connsiteX3190" fmla="*/ 3495958 w 6891715"/>
                <a:gd name="connsiteY3190" fmla="*/ 298248 h 6367455"/>
                <a:gd name="connsiteX3191" fmla="*/ 3498180 w 6891715"/>
                <a:gd name="connsiteY3191" fmla="*/ 309557 h 6367455"/>
                <a:gd name="connsiteX3192" fmla="*/ 3516278 w 6891715"/>
                <a:gd name="connsiteY3192" fmla="*/ 322123 h 6367455"/>
                <a:gd name="connsiteX3193" fmla="*/ 3497545 w 6891715"/>
                <a:gd name="connsiteY3193" fmla="*/ 345054 h 6367455"/>
                <a:gd name="connsiteX3194" fmla="*/ 3490560 w 6891715"/>
                <a:gd name="connsiteY3194" fmla="*/ 364845 h 6367455"/>
                <a:gd name="connsiteX3195" fmla="*/ 3473415 w 6891715"/>
                <a:gd name="connsiteY3195" fmla="*/ 368300 h 6367455"/>
                <a:gd name="connsiteX3196" fmla="*/ 3448015 w 6891715"/>
                <a:gd name="connsiteY3196" fmla="*/ 342541 h 6367455"/>
                <a:gd name="connsiteX3197" fmla="*/ 3445475 w 6891715"/>
                <a:gd name="connsiteY3197" fmla="*/ 316468 h 6367455"/>
                <a:gd name="connsiteX3198" fmla="*/ 3433728 w 6891715"/>
                <a:gd name="connsiteY3198" fmla="*/ 314269 h 6367455"/>
                <a:gd name="connsiteX3199" fmla="*/ 3433728 w 6891715"/>
                <a:gd name="connsiteY3199" fmla="*/ 302960 h 6367455"/>
                <a:gd name="connsiteX3200" fmla="*/ 3438808 w 6891715"/>
                <a:gd name="connsiteY3200" fmla="*/ 289138 h 6367455"/>
                <a:gd name="connsiteX3201" fmla="*/ 3454683 w 6891715"/>
                <a:gd name="connsiteY3201" fmla="*/ 296678 h 6367455"/>
                <a:gd name="connsiteX3202" fmla="*/ 3479130 w 6891715"/>
                <a:gd name="connsiteY3202" fmla="*/ 296364 h 6367455"/>
                <a:gd name="connsiteX3203" fmla="*/ 3466748 w 6891715"/>
                <a:gd name="connsiteY3203" fmla="*/ 317096 h 6367455"/>
                <a:gd name="connsiteX3204" fmla="*/ 3478495 w 6891715"/>
                <a:gd name="connsiteY3204" fmla="*/ 340028 h 6367455"/>
                <a:gd name="connsiteX3205" fmla="*/ 3478495 w 6891715"/>
                <a:gd name="connsiteY3205" fmla="*/ 328719 h 6367455"/>
                <a:gd name="connsiteX3206" fmla="*/ 3494053 w 6891715"/>
                <a:gd name="connsiteY3206" fmla="*/ 309557 h 6367455"/>
                <a:gd name="connsiteX3207" fmla="*/ 3621053 w 6891715"/>
                <a:gd name="connsiteY3207" fmla="*/ 250824 h 6367455"/>
                <a:gd name="connsiteX3208" fmla="*/ 3633753 w 6891715"/>
                <a:gd name="connsiteY3208" fmla="*/ 259353 h 6367455"/>
                <a:gd name="connsiteX3209" fmla="*/ 3618195 w 6891715"/>
                <a:gd name="connsiteY3209" fmla="*/ 280201 h 6367455"/>
                <a:gd name="connsiteX3210" fmla="*/ 3627720 w 6891715"/>
                <a:gd name="connsiteY3210" fmla="*/ 304208 h 6367455"/>
                <a:gd name="connsiteX3211" fmla="*/ 3615973 w 6891715"/>
                <a:gd name="connsiteY3211" fmla="*/ 312737 h 6367455"/>
                <a:gd name="connsiteX3212" fmla="*/ 3601050 w 6891715"/>
                <a:gd name="connsiteY3212" fmla="*/ 303577 h 6367455"/>
                <a:gd name="connsiteX3213" fmla="*/ 3603273 w 6891715"/>
                <a:gd name="connsiteY3213" fmla="*/ 292837 h 6367455"/>
                <a:gd name="connsiteX3214" fmla="*/ 3595653 w 6891715"/>
                <a:gd name="connsiteY3214" fmla="*/ 274199 h 6367455"/>
                <a:gd name="connsiteX3215" fmla="*/ 3604860 w 6891715"/>
                <a:gd name="connsiteY3215" fmla="*/ 268830 h 6367455"/>
                <a:gd name="connsiteX3216" fmla="*/ 3610258 w 6891715"/>
                <a:gd name="connsiteY3216" fmla="*/ 258405 h 6367455"/>
                <a:gd name="connsiteX3217" fmla="*/ 3463697 w 6891715"/>
                <a:gd name="connsiteY3217" fmla="*/ 247649 h 6367455"/>
                <a:gd name="connsiteX3218" fmla="*/ 3468654 w 6891715"/>
                <a:gd name="connsiteY3218" fmla="*/ 252812 h 6367455"/>
                <a:gd name="connsiteX3219" fmla="*/ 3466904 w 6891715"/>
                <a:gd name="connsiteY3219" fmla="*/ 273140 h 6367455"/>
                <a:gd name="connsiteX3220" fmla="*/ 3463988 w 6891715"/>
                <a:gd name="connsiteY3220" fmla="*/ 287337 h 6367455"/>
                <a:gd name="connsiteX3221" fmla="*/ 3454366 w 6891715"/>
                <a:gd name="connsiteY3221" fmla="*/ 273140 h 6367455"/>
                <a:gd name="connsiteX3222" fmla="*/ 3514243 w 6891715"/>
                <a:gd name="connsiteY3222" fmla="*/ 244475 h 6367455"/>
                <a:gd name="connsiteX3223" fmla="*/ 3523940 w 6891715"/>
                <a:gd name="connsiteY3223" fmla="*/ 256388 h 6367455"/>
                <a:gd name="connsiteX3224" fmla="*/ 3525232 w 6891715"/>
                <a:gd name="connsiteY3224" fmla="*/ 268946 h 6367455"/>
                <a:gd name="connsiteX3225" fmla="*/ 3543655 w 6891715"/>
                <a:gd name="connsiteY3225" fmla="*/ 271200 h 6367455"/>
                <a:gd name="connsiteX3226" fmla="*/ 3546887 w 6891715"/>
                <a:gd name="connsiteY3226" fmla="*/ 284080 h 6367455"/>
                <a:gd name="connsiteX3227" fmla="*/ 3557553 w 6891715"/>
                <a:gd name="connsiteY3227" fmla="*/ 287944 h 6367455"/>
                <a:gd name="connsiteX3228" fmla="*/ 3554644 w 6891715"/>
                <a:gd name="connsiteY3228" fmla="*/ 304044 h 6367455"/>
                <a:gd name="connsiteX3229" fmla="*/ 3540746 w 6891715"/>
                <a:gd name="connsiteY3229" fmla="*/ 312737 h 6367455"/>
                <a:gd name="connsiteX3230" fmla="*/ 3524586 w 6891715"/>
                <a:gd name="connsiteY3230" fmla="*/ 294706 h 6367455"/>
                <a:gd name="connsiteX3231" fmla="*/ 3514890 w 6891715"/>
                <a:gd name="connsiteY3231" fmla="*/ 285046 h 6367455"/>
                <a:gd name="connsiteX3232" fmla="*/ 3517476 w 6891715"/>
                <a:gd name="connsiteY3232" fmla="*/ 269268 h 6367455"/>
                <a:gd name="connsiteX3233" fmla="*/ 3503578 w 6891715"/>
                <a:gd name="connsiteY3233" fmla="*/ 253168 h 6367455"/>
                <a:gd name="connsiteX3234" fmla="*/ 3570253 w 6891715"/>
                <a:gd name="connsiteY3234" fmla="*/ 234949 h 6367455"/>
                <a:gd name="connsiteX3235" fmla="*/ 3579778 w 6891715"/>
                <a:gd name="connsiteY3235" fmla="*/ 251203 h 6367455"/>
                <a:gd name="connsiteX3236" fmla="*/ 3571205 w 6891715"/>
                <a:gd name="connsiteY3236" fmla="*/ 257174 h 6367455"/>
                <a:gd name="connsiteX3237" fmla="*/ 3563903 w 6891715"/>
                <a:gd name="connsiteY3237" fmla="*/ 249213 h 6367455"/>
                <a:gd name="connsiteX3238" fmla="*/ 3564855 w 6891715"/>
                <a:gd name="connsiteY3238" fmla="*/ 239261 h 6367455"/>
                <a:gd name="connsiteX3239" fmla="*/ 3805219 w 6891715"/>
                <a:gd name="connsiteY3239" fmla="*/ 211137 h 6367455"/>
                <a:gd name="connsiteX3240" fmla="*/ 3835518 w 6891715"/>
                <a:gd name="connsiteY3240" fmla="*/ 224790 h 6367455"/>
                <a:gd name="connsiteX3241" fmla="*/ 3846478 w 6891715"/>
                <a:gd name="connsiteY3241" fmla="*/ 244792 h 6367455"/>
                <a:gd name="connsiteX3242" fmla="*/ 3843254 w 6891715"/>
                <a:gd name="connsiteY3242" fmla="*/ 252412 h 6367455"/>
                <a:gd name="connsiteX3243" fmla="*/ 3818435 w 6891715"/>
                <a:gd name="connsiteY3243" fmla="*/ 250190 h 6367455"/>
                <a:gd name="connsiteX3244" fmla="*/ 3782978 w 6891715"/>
                <a:gd name="connsiteY3244" fmla="*/ 229552 h 6367455"/>
                <a:gd name="connsiteX3245" fmla="*/ 3716499 w 6891715"/>
                <a:gd name="connsiteY3245" fmla="*/ 206375 h 6367455"/>
                <a:gd name="connsiteX3246" fmla="*/ 3732178 w 6891715"/>
                <a:gd name="connsiteY3246" fmla="*/ 217487 h 6367455"/>
                <a:gd name="connsiteX3247" fmla="*/ 3721516 w 6891715"/>
                <a:gd name="connsiteY3247" fmla="*/ 233363 h 6367455"/>
                <a:gd name="connsiteX3248" fmla="*/ 3706778 w 6891715"/>
                <a:gd name="connsiteY3248" fmla="*/ 208280 h 6367455"/>
                <a:gd name="connsiteX3249" fmla="*/ 3892555 w 6891715"/>
                <a:gd name="connsiteY3249" fmla="*/ 152400 h 6367455"/>
                <a:gd name="connsiteX3250" fmla="*/ 3891607 w 6891715"/>
                <a:gd name="connsiteY3250" fmla="*/ 170764 h 6367455"/>
                <a:gd name="connsiteX3251" fmla="*/ 3900454 w 6891715"/>
                <a:gd name="connsiteY3251" fmla="*/ 183652 h 6367455"/>
                <a:gd name="connsiteX3252" fmla="*/ 3893187 w 6891715"/>
                <a:gd name="connsiteY3252" fmla="*/ 195573 h 6367455"/>
                <a:gd name="connsiteX3253" fmla="*/ 3880232 w 6891715"/>
                <a:gd name="connsiteY3253" fmla="*/ 211682 h 6367455"/>
                <a:gd name="connsiteX3254" fmla="*/ 3858431 w 6891715"/>
                <a:gd name="connsiteY3254" fmla="*/ 239713 h 6367455"/>
                <a:gd name="connsiteX3255" fmla="*/ 3847056 w 6891715"/>
                <a:gd name="connsiteY3255" fmla="*/ 236491 h 6367455"/>
                <a:gd name="connsiteX3256" fmla="*/ 3847056 w 6891715"/>
                <a:gd name="connsiteY3256" fmla="*/ 209749 h 6367455"/>
                <a:gd name="connsiteX3257" fmla="*/ 3835366 w 6891715"/>
                <a:gd name="connsiteY3257" fmla="*/ 197184 h 6367455"/>
                <a:gd name="connsiteX3258" fmla="*/ 3845477 w 6891715"/>
                <a:gd name="connsiteY3258" fmla="*/ 175597 h 6367455"/>
                <a:gd name="connsiteX3259" fmla="*/ 3859379 w 6891715"/>
                <a:gd name="connsiteY3259" fmla="*/ 186230 h 6367455"/>
                <a:gd name="connsiteX3260" fmla="*/ 3862538 w 6891715"/>
                <a:gd name="connsiteY3260" fmla="*/ 172376 h 6367455"/>
                <a:gd name="connsiteX3261" fmla="*/ 3883076 w 6891715"/>
                <a:gd name="connsiteY3261" fmla="*/ 158199 h 6367455"/>
                <a:gd name="connsiteX3262" fmla="*/ 3911566 w 6891715"/>
                <a:gd name="connsiteY3262" fmla="*/ 117476 h 6367455"/>
                <a:gd name="connsiteX3263" fmla="*/ 3927580 w 6891715"/>
                <a:gd name="connsiteY3263" fmla="*/ 122238 h 6367455"/>
                <a:gd name="connsiteX3264" fmla="*/ 3940141 w 6891715"/>
                <a:gd name="connsiteY3264" fmla="*/ 148591 h 6367455"/>
                <a:gd name="connsiteX3265" fmla="*/ 3932918 w 6891715"/>
                <a:gd name="connsiteY3265" fmla="*/ 162243 h 6367455"/>
                <a:gd name="connsiteX3266" fmla="*/ 3918474 w 6891715"/>
                <a:gd name="connsiteY3266" fmla="*/ 169864 h 6367455"/>
                <a:gd name="connsiteX3267" fmla="*/ 3912822 w 6891715"/>
                <a:gd name="connsiteY3267" fmla="*/ 142558 h 6367455"/>
                <a:gd name="connsiteX3268" fmla="*/ 3911566 w 6891715"/>
                <a:gd name="connsiteY3268" fmla="*/ 117476 h 6367455"/>
                <a:gd name="connsiteX3269" fmla="*/ 3882623 w 6891715"/>
                <a:gd name="connsiteY3269" fmla="*/ 82550 h 6367455"/>
                <a:gd name="connsiteX3270" fmla="*/ 3889341 w 6891715"/>
                <a:gd name="connsiteY3270" fmla="*/ 101343 h 6367455"/>
                <a:gd name="connsiteX3271" fmla="*/ 3872388 w 6891715"/>
                <a:gd name="connsiteY3271" fmla="*/ 111216 h 6367455"/>
                <a:gd name="connsiteX3272" fmla="*/ 3852236 w 6891715"/>
                <a:gd name="connsiteY3272" fmla="*/ 124912 h 6367455"/>
                <a:gd name="connsiteX3273" fmla="*/ 3842640 w 6891715"/>
                <a:gd name="connsiteY3273" fmla="*/ 147527 h 6367455"/>
                <a:gd name="connsiteX3274" fmla="*/ 3811932 w 6891715"/>
                <a:gd name="connsiteY3274" fmla="*/ 167593 h 6367455"/>
                <a:gd name="connsiteX3275" fmla="*/ 3800417 w 6891715"/>
                <a:gd name="connsiteY3275" fmla="*/ 182563 h 6367455"/>
                <a:gd name="connsiteX3276" fmla="*/ 3792740 w 6891715"/>
                <a:gd name="connsiteY3276" fmla="*/ 163771 h 6367455"/>
                <a:gd name="connsiteX3277" fmla="*/ 3782184 w 6891715"/>
                <a:gd name="connsiteY3277" fmla="*/ 174282 h 6367455"/>
                <a:gd name="connsiteX3278" fmla="*/ 3762352 w 6891715"/>
                <a:gd name="connsiteY3278" fmla="*/ 178741 h 6367455"/>
                <a:gd name="connsiteX3279" fmla="*/ 3763951 w 6891715"/>
                <a:gd name="connsiteY3279" fmla="*/ 163771 h 6367455"/>
                <a:gd name="connsiteX3280" fmla="*/ 3760753 w 6891715"/>
                <a:gd name="connsiteY3280" fmla="*/ 144979 h 6367455"/>
                <a:gd name="connsiteX3281" fmla="*/ 3783783 w 6891715"/>
                <a:gd name="connsiteY3281" fmla="*/ 138290 h 6367455"/>
                <a:gd name="connsiteX3282" fmla="*/ 3794659 w 6891715"/>
                <a:gd name="connsiteY3282" fmla="*/ 121409 h 6367455"/>
                <a:gd name="connsiteX3283" fmla="*/ 3808413 w 6891715"/>
                <a:gd name="connsiteY3283" fmla="*/ 128735 h 6367455"/>
                <a:gd name="connsiteX3284" fmla="*/ 3806494 w 6891715"/>
                <a:gd name="connsiteY3284" fmla="*/ 142431 h 6367455"/>
                <a:gd name="connsiteX3285" fmla="*/ 3826646 w 6891715"/>
                <a:gd name="connsiteY3285" fmla="*/ 134468 h 6367455"/>
                <a:gd name="connsiteX3286" fmla="*/ 3823447 w 6891715"/>
                <a:gd name="connsiteY3286" fmla="*/ 118861 h 6367455"/>
                <a:gd name="connsiteX3287" fmla="*/ 3858313 w 6891715"/>
                <a:gd name="connsiteY3287" fmla="*/ 100706 h 6367455"/>
                <a:gd name="connsiteX3288" fmla="*/ 3867909 w 6891715"/>
                <a:gd name="connsiteY3288" fmla="*/ 104846 h 6367455"/>
                <a:gd name="connsiteX3289" fmla="*/ 3873987 w 6891715"/>
                <a:gd name="connsiteY3289" fmla="*/ 88921 h 6367455"/>
                <a:gd name="connsiteX3290" fmla="*/ 3954178 w 6891715"/>
                <a:gd name="connsiteY3290" fmla="*/ 46037 h 6367455"/>
                <a:gd name="connsiteX3291" fmla="*/ 3965541 w 6891715"/>
                <a:gd name="connsiteY3291" fmla="*/ 53654 h 6367455"/>
                <a:gd name="connsiteX3292" fmla="*/ 3964204 w 6891715"/>
                <a:gd name="connsiteY3292" fmla="*/ 74067 h 6367455"/>
                <a:gd name="connsiteX3293" fmla="*/ 3953175 w 6891715"/>
                <a:gd name="connsiteY3293" fmla="*/ 76200 h 6367455"/>
                <a:gd name="connsiteX3294" fmla="*/ 3955514 w 6891715"/>
                <a:gd name="connsiteY3294" fmla="*/ 67974 h 6367455"/>
                <a:gd name="connsiteX3295" fmla="*/ 3946491 w 6891715"/>
                <a:gd name="connsiteY3295" fmla="*/ 64318 h 6367455"/>
                <a:gd name="connsiteX3296" fmla="*/ 4240178 w 6891715"/>
                <a:gd name="connsiteY3296" fmla="*/ 42862 h 6367455"/>
                <a:gd name="connsiteX3297" fmla="*/ 4253469 w 6891715"/>
                <a:gd name="connsiteY3297" fmla="*/ 43488 h 6367455"/>
                <a:gd name="connsiteX3298" fmla="*/ 4254466 w 6891715"/>
                <a:gd name="connsiteY3298" fmla="*/ 63500 h 6367455"/>
                <a:gd name="connsiteX3299" fmla="*/ 4283567 w 6891715"/>
                <a:gd name="connsiteY3299" fmla="*/ 2124 h 6367455"/>
                <a:gd name="connsiteX3300" fmla="*/ 4289750 w 6891715"/>
                <a:gd name="connsiteY3300" fmla="*/ 3880 h 6367455"/>
                <a:gd name="connsiteX3301" fmla="*/ 4307921 w 6891715"/>
                <a:gd name="connsiteY3301" fmla="*/ 26351 h 6367455"/>
                <a:gd name="connsiteX3302" fmla="*/ 4311095 w 6891715"/>
                <a:gd name="connsiteY3302" fmla="*/ 16826 h 6367455"/>
                <a:gd name="connsiteX3303" fmla="*/ 4314150 w 6891715"/>
                <a:gd name="connsiteY3303" fmla="*/ 10809 h 6367455"/>
                <a:gd name="connsiteX3304" fmla="*/ 4334458 w 6891715"/>
                <a:gd name="connsiteY3304" fmla="*/ 16576 h 6367455"/>
                <a:gd name="connsiteX3305" fmla="*/ 4344797 w 6891715"/>
                <a:gd name="connsiteY3305" fmla="*/ 20074 h 6367455"/>
                <a:gd name="connsiteX3306" fmla="*/ 4331090 w 6891715"/>
                <a:gd name="connsiteY3306" fmla="*/ 40956 h 6367455"/>
                <a:gd name="connsiteX3307" fmla="*/ 4363145 w 6891715"/>
                <a:gd name="connsiteY3307" fmla="*/ 29208 h 6367455"/>
                <a:gd name="connsiteX3308" fmla="*/ 4366319 w 6891715"/>
                <a:gd name="connsiteY3308" fmla="*/ 54291 h 6367455"/>
                <a:gd name="connsiteX3309" fmla="*/ 4331407 w 6891715"/>
                <a:gd name="connsiteY3309" fmla="*/ 89533 h 6367455"/>
                <a:gd name="connsiteX3310" fmla="*/ 4304430 w 6891715"/>
                <a:gd name="connsiteY3310" fmla="*/ 84453 h 6367455"/>
                <a:gd name="connsiteX3311" fmla="*/ 4322203 w 6891715"/>
                <a:gd name="connsiteY3311" fmla="*/ 103186 h 6367455"/>
                <a:gd name="connsiteX3312" fmla="*/ 4318077 w 6891715"/>
                <a:gd name="connsiteY3312" fmla="*/ 112711 h 6367455"/>
                <a:gd name="connsiteX3313" fmla="*/ 4296178 w 6891715"/>
                <a:gd name="connsiteY3313" fmla="*/ 128586 h 6367455"/>
                <a:gd name="connsiteX3314" fmla="*/ 4289830 w 6891715"/>
                <a:gd name="connsiteY3314" fmla="*/ 141603 h 6367455"/>
                <a:gd name="connsiteX3315" fmla="*/ 4330772 w 6891715"/>
                <a:gd name="connsiteY3315" fmla="*/ 120331 h 6367455"/>
                <a:gd name="connsiteX3316" fmla="*/ 4344737 w 6891715"/>
                <a:gd name="connsiteY3316" fmla="*/ 116838 h 6367455"/>
                <a:gd name="connsiteX3317" fmla="*/ 4334263 w 6891715"/>
                <a:gd name="connsiteY3317" fmla="*/ 162241 h 6367455"/>
                <a:gd name="connsiteX3318" fmla="*/ 4311412 w 6891715"/>
                <a:gd name="connsiteY3318" fmla="*/ 184466 h 6367455"/>
                <a:gd name="connsiteX3319" fmla="*/ 4315538 w 6891715"/>
                <a:gd name="connsiteY3319" fmla="*/ 192086 h 6367455"/>
                <a:gd name="connsiteX3320" fmla="*/ 4331407 w 6891715"/>
                <a:gd name="connsiteY3320" fmla="*/ 180338 h 6367455"/>
                <a:gd name="connsiteX3321" fmla="*/ 4337755 w 6891715"/>
                <a:gd name="connsiteY3321" fmla="*/ 183196 h 6367455"/>
                <a:gd name="connsiteX3322" fmla="*/ 4336168 w 6891715"/>
                <a:gd name="connsiteY3322" fmla="*/ 219391 h 6367455"/>
                <a:gd name="connsiteX3323" fmla="*/ 4318712 w 6891715"/>
                <a:gd name="connsiteY3323" fmla="*/ 285748 h 6367455"/>
                <a:gd name="connsiteX3324" fmla="*/ 4278405 w 6891715"/>
                <a:gd name="connsiteY3324" fmla="*/ 298766 h 6367455"/>
                <a:gd name="connsiteX3325" fmla="*/ 4304430 w 6891715"/>
                <a:gd name="connsiteY3325" fmla="*/ 295591 h 6367455"/>
                <a:gd name="connsiteX3326" fmla="*/ 4326329 w 6891715"/>
                <a:gd name="connsiteY3326" fmla="*/ 288606 h 6367455"/>
                <a:gd name="connsiteX3327" fmla="*/ 4333946 w 6891715"/>
                <a:gd name="connsiteY3327" fmla="*/ 251458 h 6367455"/>
                <a:gd name="connsiteX3328" fmla="*/ 4359654 w 6891715"/>
                <a:gd name="connsiteY3328" fmla="*/ 182561 h 6367455"/>
                <a:gd name="connsiteX3329" fmla="*/ 4377109 w 6891715"/>
                <a:gd name="connsiteY3329" fmla="*/ 186053 h 6367455"/>
                <a:gd name="connsiteX3330" fmla="*/ 4357749 w 6891715"/>
                <a:gd name="connsiteY3330" fmla="*/ 157796 h 6367455"/>
                <a:gd name="connsiteX3331" fmla="*/ 4379331 w 6891715"/>
                <a:gd name="connsiteY3331" fmla="*/ 98741 h 6367455"/>
                <a:gd name="connsiteX3332" fmla="*/ 4394248 w 6891715"/>
                <a:gd name="connsiteY3332" fmla="*/ 92391 h 6367455"/>
                <a:gd name="connsiteX3333" fmla="*/ 4394883 w 6891715"/>
                <a:gd name="connsiteY3333" fmla="*/ 62546 h 6367455"/>
                <a:gd name="connsiteX3334" fmla="*/ 4419321 w 6891715"/>
                <a:gd name="connsiteY3334" fmla="*/ 81278 h 6367455"/>
                <a:gd name="connsiteX3335" fmla="*/ 4435189 w 6891715"/>
                <a:gd name="connsiteY3335" fmla="*/ 79056 h 6367455"/>
                <a:gd name="connsiteX3336" fmla="*/ 4449154 w 6891715"/>
                <a:gd name="connsiteY3336" fmla="*/ 100011 h 6367455"/>
                <a:gd name="connsiteX3337" fmla="*/ 4437729 w 6891715"/>
                <a:gd name="connsiteY3337" fmla="*/ 117156 h 6367455"/>
                <a:gd name="connsiteX3338" fmla="*/ 4451376 w 6891715"/>
                <a:gd name="connsiteY3338" fmla="*/ 126681 h 6367455"/>
                <a:gd name="connsiteX3339" fmla="*/ 4458675 w 6891715"/>
                <a:gd name="connsiteY3339" fmla="*/ 120013 h 6367455"/>
                <a:gd name="connsiteX3340" fmla="*/ 4482161 w 6891715"/>
                <a:gd name="connsiteY3340" fmla="*/ 111441 h 6367455"/>
                <a:gd name="connsiteX3341" fmla="*/ 4488509 w 6891715"/>
                <a:gd name="connsiteY3341" fmla="*/ 142873 h 6367455"/>
                <a:gd name="connsiteX3342" fmla="*/ 4505647 w 6891715"/>
                <a:gd name="connsiteY3342" fmla="*/ 127951 h 6367455"/>
                <a:gd name="connsiteX3343" fmla="*/ 4506282 w 6891715"/>
                <a:gd name="connsiteY3343" fmla="*/ 111123 h 6367455"/>
                <a:gd name="connsiteX3344" fmla="*/ 4521516 w 6891715"/>
                <a:gd name="connsiteY3344" fmla="*/ 136523 h 6367455"/>
                <a:gd name="connsiteX3345" fmla="*/ 4540559 w 6891715"/>
                <a:gd name="connsiteY3345" fmla="*/ 139381 h 6367455"/>
                <a:gd name="connsiteX3346" fmla="*/ 4539607 w 6891715"/>
                <a:gd name="connsiteY3346" fmla="*/ 149858 h 6367455"/>
                <a:gd name="connsiteX3347" fmla="*/ 4514217 w 6891715"/>
                <a:gd name="connsiteY3347" fmla="*/ 161606 h 6367455"/>
                <a:gd name="connsiteX3348" fmla="*/ 4529133 w 6891715"/>
                <a:gd name="connsiteY3348" fmla="*/ 173353 h 6367455"/>
                <a:gd name="connsiteX3349" fmla="*/ 4551032 w 6891715"/>
                <a:gd name="connsiteY3349" fmla="*/ 160336 h 6367455"/>
                <a:gd name="connsiteX3350" fmla="*/ 4578644 w 6891715"/>
                <a:gd name="connsiteY3350" fmla="*/ 163511 h 6367455"/>
                <a:gd name="connsiteX3351" fmla="*/ 4584357 w 6891715"/>
                <a:gd name="connsiteY3351" fmla="*/ 186371 h 6367455"/>
                <a:gd name="connsiteX3352" fmla="*/ 4600226 w 6891715"/>
                <a:gd name="connsiteY3352" fmla="*/ 183196 h 6367455"/>
                <a:gd name="connsiteX3353" fmla="*/ 4606891 w 6891715"/>
                <a:gd name="connsiteY3353" fmla="*/ 226376 h 6367455"/>
                <a:gd name="connsiteX3354" fmla="*/ 4574201 w 6891715"/>
                <a:gd name="connsiteY3354" fmla="*/ 233678 h 6367455"/>
                <a:gd name="connsiteX3355" fmla="*/ 4536116 w 6891715"/>
                <a:gd name="connsiteY3355" fmla="*/ 270826 h 6367455"/>
                <a:gd name="connsiteX3356" fmla="*/ 4517390 w 6891715"/>
                <a:gd name="connsiteY3356" fmla="*/ 274318 h 6367455"/>
                <a:gd name="connsiteX3357" fmla="*/ 4494222 w 6891715"/>
                <a:gd name="connsiteY3357" fmla="*/ 287336 h 6367455"/>
                <a:gd name="connsiteX3358" fmla="*/ 4451693 w 6891715"/>
                <a:gd name="connsiteY3358" fmla="*/ 276223 h 6367455"/>
                <a:gd name="connsiteX3359" fmla="*/ 4412656 w 6891715"/>
                <a:gd name="connsiteY3359" fmla="*/ 272413 h 6367455"/>
                <a:gd name="connsiteX3360" fmla="*/ 4376475 w 6891715"/>
                <a:gd name="connsiteY3360" fmla="*/ 260031 h 6367455"/>
                <a:gd name="connsiteX3361" fmla="*/ 4383140 w 6891715"/>
                <a:gd name="connsiteY3361" fmla="*/ 276541 h 6367455"/>
                <a:gd name="connsiteX3362" fmla="*/ 4374570 w 6891715"/>
                <a:gd name="connsiteY3362" fmla="*/ 288288 h 6367455"/>
                <a:gd name="connsiteX3363" fmla="*/ 4402182 w 6891715"/>
                <a:gd name="connsiteY3363" fmla="*/ 287336 h 6367455"/>
                <a:gd name="connsiteX3364" fmla="*/ 4435189 w 6891715"/>
                <a:gd name="connsiteY3364" fmla="*/ 298131 h 6367455"/>
                <a:gd name="connsiteX3365" fmla="*/ 4464706 w 6891715"/>
                <a:gd name="connsiteY3365" fmla="*/ 321308 h 6367455"/>
                <a:gd name="connsiteX3366" fmla="*/ 4459945 w 6891715"/>
                <a:gd name="connsiteY3366" fmla="*/ 338135 h 6367455"/>
                <a:gd name="connsiteX3367" fmla="*/ 4498665 w 6891715"/>
                <a:gd name="connsiteY3367" fmla="*/ 340040 h 6367455"/>
                <a:gd name="connsiteX3368" fmla="*/ 4507552 w 6891715"/>
                <a:gd name="connsiteY3368" fmla="*/ 363853 h 6367455"/>
                <a:gd name="connsiteX3369" fmla="*/ 4491048 w 6891715"/>
                <a:gd name="connsiteY3369" fmla="*/ 379728 h 6367455"/>
                <a:gd name="connsiteX3370" fmla="*/ 4511043 w 6891715"/>
                <a:gd name="connsiteY3370" fmla="*/ 395920 h 6367455"/>
                <a:gd name="connsiteX3371" fmla="*/ 4513582 w 6891715"/>
                <a:gd name="connsiteY3371" fmla="*/ 424178 h 6367455"/>
                <a:gd name="connsiteX3372" fmla="*/ 4502474 w 6891715"/>
                <a:gd name="connsiteY3372" fmla="*/ 461325 h 6367455"/>
                <a:gd name="connsiteX3373" fmla="*/ 4444711 w 6891715"/>
                <a:gd name="connsiteY3373" fmla="*/ 494345 h 6367455"/>
                <a:gd name="connsiteX3374" fmla="*/ 4432650 w 6891715"/>
                <a:gd name="connsiteY3374" fmla="*/ 482915 h 6367455"/>
                <a:gd name="connsiteX3375" fmla="*/ 4441220 w 6891715"/>
                <a:gd name="connsiteY3375" fmla="*/ 501648 h 6367455"/>
                <a:gd name="connsiteX3376" fmla="*/ 4435824 w 6891715"/>
                <a:gd name="connsiteY3376" fmla="*/ 513078 h 6367455"/>
                <a:gd name="connsiteX3377" fmla="*/ 4445346 w 6891715"/>
                <a:gd name="connsiteY3377" fmla="*/ 501330 h 6367455"/>
                <a:gd name="connsiteX3378" fmla="*/ 4506917 w 6891715"/>
                <a:gd name="connsiteY3378" fmla="*/ 470533 h 6367455"/>
                <a:gd name="connsiteX3379" fmla="*/ 4524373 w 6891715"/>
                <a:gd name="connsiteY3379" fmla="*/ 436560 h 6367455"/>
                <a:gd name="connsiteX3380" fmla="*/ 4529133 w 6891715"/>
                <a:gd name="connsiteY3380" fmla="*/ 400683 h 6367455"/>
                <a:gd name="connsiteX3381" fmla="*/ 4549445 w 6891715"/>
                <a:gd name="connsiteY3381" fmla="*/ 412113 h 6367455"/>
                <a:gd name="connsiteX3382" fmla="*/ 4552302 w 6891715"/>
                <a:gd name="connsiteY3382" fmla="*/ 390205 h 6367455"/>
                <a:gd name="connsiteX3383" fmla="*/ 4541511 w 6891715"/>
                <a:gd name="connsiteY3383" fmla="*/ 379410 h 6367455"/>
                <a:gd name="connsiteX3384" fmla="*/ 4532942 w 6891715"/>
                <a:gd name="connsiteY3384" fmla="*/ 380680 h 6367455"/>
                <a:gd name="connsiteX3385" fmla="*/ 4534211 w 6891715"/>
                <a:gd name="connsiteY3385" fmla="*/ 355598 h 6367455"/>
                <a:gd name="connsiteX3386" fmla="*/ 4555476 w 6891715"/>
                <a:gd name="connsiteY3386" fmla="*/ 379410 h 6367455"/>
                <a:gd name="connsiteX3387" fmla="*/ 4577692 w 6891715"/>
                <a:gd name="connsiteY3387" fmla="*/ 375918 h 6367455"/>
                <a:gd name="connsiteX3388" fmla="*/ 4584992 w 6891715"/>
                <a:gd name="connsiteY3388" fmla="*/ 388618 h 6367455"/>
                <a:gd name="connsiteX3389" fmla="*/ 4585033 w 6891715"/>
                <a:gd name="connsiteY3389" fmla="*/ 388603 h 6367455"/>
                <a:gd name="connsiteX3390" fmla="*/ 4609485 w 6891715"/>
                <a:gd name="connsiteY3390" fmla="*/ 386381 h 6367455"/>
                <a:gd name="connsiteX3391" fmla="*/ 4641240 w 6891715"/>
                <a:gd name="connsiteY3391" fmla="*/ 393364 h 6367455"/>
                <a:gd name="connsiteX3392" fmla="*/ 4647591 w 6891715"/>
                <a:gd name="connsiteY3392" fmla="*/ 411458 h 6367455"/>
                <a:gd name="connsiteX3393" fmla="*/ 4631078 w 6891715"/>
                <a:gd name="connsiteY3393" fmla="*/ 429235 h 6367455"/>
                <a:gd name="connsiteX3394" fmla="*/ 4635207 w 6891715"/>
                <a:gd name="connsiteY3394" fmla="*/ 434631 h 6367455"/>
                <a:gd name="connsiteX3395" fmla="*/ 4660611 w 6891715"/>
                <a:gd name="connsiteY3395" fmla="*/ 409871 h 6367455"/>
                <a:gd name="connsiteX3396" fmla="*/ 4681570 w 6891715"/>
                <a:gd name="connsiteY3396" fmla="*/ 407649 h 6367455"/>
                <a:gd name="connsiteX3397" fmla="*/ 4669820 w 6891715"/>
                <a:gd name="connsiteY3397" fmla="*/ 397173 h 6367455"/>
                <a:gd name="connsiteX3398" fmla="*/ 4676171 w 6891715"/>
                <a:gd name="connsiteY3398" fmla="*/ 367969 h 6367455"/>
                <a:gd name="connsiteX3399" fmla="*/ 4692049 w 6891715"/>
                <a:gd name="connsiteY3399" fmla="*/ 374000 h 6367455"/>
                <a:gd name="connsiteX3400" fmla="*/ 4702211 w 6891715"/>
                <a:gd name="connsiteY3400" fmla="*/ 354002 h 6367455"/>
                <a:gd name="connsiteX3401" fmla="*/ 4694907 w 6891715"/>
                <a:gd name="connsiteY3401" fmla="*/ 338130 h 6367455"/>
                <a:gd name="connsiteX3402" fmla="*/ 4696495 w 6891715"/>
                <a:gd name="connsiteY3402" fmla="*/ 325432 h 6367455"/>
                <a:gd name="connsiteX3403" fmla="*/ 4741270 w 6891715"/>
                <a:gd name="connsiteY3403" fmla="*/ 344161 h 6367455"/>
                <a:gd name="connsiteX3404" fmla="*/ 4764769 w 6891715"/>
                <a:gd name="connsiteY3404" fmla="*/ 374318 h 6367455"/>
                <a:gd name="connsiteX3405" fmla="*/ 4780646 w 6891715"/>
                <a:gd name="connsiteY3405" fmla="*/ 374318 h 6367455"/>
                <a:gd name="connsiteX3406" fmla="*/ 4789220 w 6891715"/>
                <a:gd name="connsiteY3406" fmla="*/ 387968 h 6367455"/>
                <a:gd name="connsiteX3407" fmla="*/ 4804145 w 6891715"/>
                <a:gd name="connsiteY3407" fmla="*/ 387650 h 6367455"/>
                <a:gd name="connsiteX3408" fmla="*/ 4778106 w 6891715"/>
                <a:gd name="connsiteY3408" fmla="*/ 430187 h 6367455"/>
                <a:gd name="connsiteX3409" fmla="*/ 4739999 w 6891715"/>
                <a:gd name="connsiteY3409" fmla="*/ 424156 h 6367455"/>
                <a:gd name="connsiteX3410" fmla="*/ 4711102 w 6891715"/>
                <a:gd name="connsiteY3410" fmla="*/ 399078 h 6367455"/>
                <a:gd name="connsiteX3411" fmla="*/ 4693319 w 6891715"/>
                <a:gd name="connsiteY3411" fmla="*/ 422251 h 6367455"/>
                <a:gd name="connsiteX3412" fmla="*/ 4699670 w 6891715"/>
                <a:gd name="connsiteY3412" fmla="*/ 444472 h 6367455"/>
                <a:gd name="connsiteX3413" fmla="*/ 4717771 w 6891715"/>
                <a:gd name="connsiteY3413" fmla="*/ 429870 h 6367455"/>
                <a:gd name="connsiteX3414" fmla="*/ 4725392 w 6891715"/>
                <a:gd name="connsiteY3414" fmla="*/ 440028 h 6367455"/>
                <a:gd name="connsiteX3415" fmla="*/ 4739047 w 6891715"/>
                <a:gd name="connsiteY3415" fmla="*/ 444155 h 6367455"/>
                <a:gd name="connsiteX3416" fmla="*/ 4718088 w 6891715"/>
                <a:gd name="connsiteY3416" fmla="*/ 463201 h 6367455"/>
                <a:gd name="connsiteX3417" fmla="*/ 4727615 w 6891715"/>
                <a:gd name="connsiteY3417" fmla="*/ 474629 h 6367455"/>
                <a:gd name="connsiteX3418" fmla="*/ 4751749 w 6891715"/>
                <a:gd name="connsiteY3418" fmla="*/ 458757 h 6367455"/>
                <a:gd name="connsiteX3419" fmla="*/ 4799700 w 6891715"/>
                <a:gd name="connsiteY3419" fmla="*/ 462566 h 6367455"/>
                <a:gd name="connsiteX3420" fmla="*/ 4782869 w 6891715"/>
                <a:gd name="connsiteY3420" fmla="*/ 493358 h 6367455"/>
                <a:gd name="connsiteX3421" fmla="*/ 4787315 w 6891715"/>
                <a:gd name="connsiteY3421" fmla="*/ 502564 h 6367455"/>
                <a:gd name="connsiteX3422" fmla="*/ 4815577 w 6891715"/>
                <a:gd name="connsiteY3422" fmla="*/ 474946 h 6367455"/>
                <a:gd name="connsiteX3423" fmla="*/ 4817800 w 6891715"/>
                <a:gd name="connsiteY3423" fmla="*/ 502564 h 6367455"/>
                <a:gd name="connsiteX3424" fmla="*/ 4839076 w 6891715"/>
                <a:gd name="connsiteY3424" fmla="*/ 525420 h 6367455"/>
                <a:gd name="connsiteX3425" fmla="*/ 4829867 w 6891715"/>
                <a:gd name="connsiteY3425" fmla="*/ 551767 h 6367455"/>
                <a:gd name="connsiteX3426" fmla="*/ 4808591 w 6891715"/>
                <a:gd name="connsiteY3426" fmla="*/ 559386 h 6367455"/>
                <a:gd name="connsiteX3427" fmla="*/ 4796207 w 6891715"/>
                <a:gd name="connsiteY3427" fmla="*/ 572401 h 6367455"/>
                <a:gd name="connsiteX3428" fmla="*/ 4795571 w 6891715"/>
                <a:gd name="connsiteY3428" fmla="*/ 616525 h 6367455"/>
                <a:gd name="connsiteX3429" fmla="*/ 4770485 w 6891715"/>
                <a:gd name="connsiteY3429" fmla="*/ 639698 h 6367455"/>
                <a:gd name="connsiteX3430" fmla="*/ 4779059 w 6891715"/>
                <a:gd name="connsiteY3430" fmla="*/ 656523 h 6367455"/>
                <a:gd name="connsiteX3431" fmla="*/ 4802240 w 6891715"/>
                <a:gd name="connsiteY3431" fmla="*/ 643825 h 6367455"/>
                <a:gd name="connsiteX3432" fmla="*/ 4812402 w 6891715"/>
                <a:gd name="connsiteY3432" fmla="*/ 577162 h 6367455"/>
                <a:gd name="connsiteX3433" fmla="*/ 4848920 w 6891715"/>
                <a:gd name="connsiteY3433" fmla="*/ 563512 h 6367455"/>
                <a:gd name="connsiteX3434" fmla="*/ 4858130 w 6891715"/>
                <a:gd name="connsiteY3434" fmla="*/ 516849 h 6367455"/>
                <a:gd name="connsiteX3435" fmla="*/ 4876230 w 6891715"/>
                <a:gd name="connsiteY3435" fmla="*/ 514627 h 6367455"/>
                <a:gd name="connsiteX3436" fmla="*/ 4887662 w 6891715"/>
                <a:gd name="connsiteY3436" fmla="*/ 506056 h 6367455"/>
                <a:gd name="connsiteX3437" fmla="*/ 4939741 w 6891715"/>
                <a:gd name="connsiteY3437" fmla="*/ 519071 h 6367455"/>
                <a:gd name="connsiteX3438" fmla="*/ 4983246 w 6891715"/>
                <a:gd name="connsiteY3438" fmla="*/ 527324 h 6367455"/>
                <a:gd name="connsiteX3439" fmla="*/ 4993090 w 6891715"/>
                <a:gd name="connsiteY3439" fmla="*/ 547005 h 6367455"/>
                <a:gd name="connsiteX3440" fmla="*/ 5003252 w 6891715"/>
                <a:gd name="connsiteY3440" fmla="*/ 537482 h 6367455"/>
                <a:gd name="connsiteX3441" fmla="*/ 5007697 w 6891715"/>
                <a:gd name="connsiteY3441" fmla="*/ 519706 h 6367455"/>
                <a:gd name="connsiteX3442" fmla="*/ 5044851 w 6891715"/>
                <a:gd name="connsiteY3442" fmla="*/ 530816 h 6367455"/>
                <a:gd name="connsiteX3443" fmla="*/ 5063904 w 6891715"/>
                <a:gd name="connsiteY3443" fmla="*/ 545418 h 6367455"/>
                <a:gd name="connsiteX3444" fmla="*/ 5070256 w 6891715"/>
                <a:gd name="connsiteY3444" fmla="*/ 536847 h 6367455"/>
                <a:gd name="connsiteX3445" fmla="*/ 5077559 w 6891715"/>
                <a:gd name="connsiteY3445" fmla="*/ 557164 h 6367455"/>
                <a:gd name="connsiteX3446" fmla="*/ 5105186 w 6891715"/>
                <a:gd name="connsiteY3446" fmla="*/ 555576 h 6367455"/>
                <a:gd name="connsiteX3447" fmla="*/ 5125510 w 6891715"/>
                <a:gd name="connsiteY3447" fmla="*/ 567957 h 6367455"/>
                <a:gd name="connsiteX3448" fmla="*/ 5144563 w 6891715"/>
                <a:gd name="connsiteY3448" fmla="*/ 587955 h 6367455"/>
                <a:gd name="connsiteX3449" fmla="*/ 5164569 w 6891715"/>
                <a:gd name="connsiteY3449" fmla="*/ 596209 h 6367455"/>
                <a:gd name="connsiteX3450" fmla="*/ 5181082 w 6891715"/>
                <a:gd name="connsiteY3450" fmla="*/ 617160 h 6367455"/>
                <a:gd name="connsiteX3451" fmla="*/ 5206486 w 6891715"/>
                <a:gd name="connsiteY3451" fmla="*/ 626366 h 6367455"/>
                <a:gd name="connsiteX3452" fmla="*/ 5212837 w 6891715"/>
                <a:gd name="connsiteY3452" fmla="*/ 641285 h 6367455"/>
                <a:gd name="connsiteX3453" fmla="*/ 5241417 w 6891715"/>
                <a:gd name="connsiteY3453" fmla="*/ 661602 h 6367455"/>
                <a:gd name="connsiteX3454" fmla="*/ 5311279 w 6891715"/>
                <a:gd name="connsiteY3454" fmla="*/ 734930 h 6367455"/>
                <a:gd name="connsiteX3455" fmla="*/ 5318583 w 6891715"/>
                <a:gd name="connsiteY3455" fmla="*/ 756199 h 6367455"/>
                <a:gd name="connsiteX3456" fmla="*/ 5332555 w 6891715"/>
                <a:gd name="connsiteY3456" fmla="*/ 761278 h 6367455"/>
                <a:gd name="connsiteX3457" fmla="*/ 5346210 w 6891715"/>
                <a:gd name="connsiteY3457" fmla="*/ 775880 h 6367455"/>
                <a:gd name="connsiteX3458" fmla="*/ 5352561 w 6891715"/>
                <a:gd name="connsiteY3458" fmla="*/ 771436 h 6367455"/>
                <a:gd name="connsiteX3459" fmla="*/ 5337636 w 6891715"/>
                <a:gd name="connsiteY3459" fmla="*/ 755881 h 6367455"/>
                <a:gd name="connsiteX3460" fmla="*/ 5337636 w 6891715"/>
                <a:gd name="connsiteY3460" fmla="*/ 740009 h 6367455"/>
                <a:gd name="connsiteX3461" fmla="*/ 5366533 w 6891715"/>
                <a:gd name="connsiteY3461" fmla="*/ 765087 h 6367455"/>
                <a:gd name="connsiteX3462" fmla="*/ 5366533 w 6891715"/>
                <a:gd name="connsiteY3462" fmla="*/ 776832 h 6367455"/>
                <a:gd name="connsiteX3463" fmla="*/ 5379553 w 6891715"/>
                <a:gd name="connsiteY3463" fmla="*/ 795561 h 6367455"/>
                <a:gd name="connsiteX3464" fmla="*/ 5431632 w 6891715"/>
                <a:gd name="connsiteY3464" fmla="*/ 816195 h 6367455"/>
                <a:gd name="connsiteX3465" fmla="*/ 5448462 w 6891715"/>
                <a:gd name="connsiteY3465" fmla="*/ 830797 h 6367455"/>
                <a:gd name="connsiteX3466" fmla="*/ 5444969 w 6891715"/>
                <a:gd name="connsiteY3466" fmla="*/ 806354 h 6367455"/>
                <a:gd name="connsiteX3467" fmla="*/ 5491014 w 6891715"/>
                <a:gd name="connsiteY3467" fmla="*/ 852383 h 6367455"/>
                <a:gd name="connsiteX3468" fmla="*/ 5494190 w 6891715"/>
                <a:gd name="connsiteY3468" fmla="*/ 864129 h 6367455"/>
                <a:gd name="connsiteX3469" fmla="*/ 5506257 w 6891715"/>
                <a:gd name="connsiteY3469" fmla="*/ 873334 h 6367455"/>
                <a:gd name="connsiteX3470" fmla="*/ 5503081 w 6891715"/>
                <a:gd name="connsiteY3470" fmla="*/ 891429 h 6367455"/>
                <a:gd name="connsiteX3471" fmla="*/ 5514513 w 6891715"/>
                <a:gd name="connsiteY3471" fmla="*/ 906031 h 6367455"/>
                <a:gd name="connsiteX3472" fmla="*/ 5526263 w 6891715"/>
                <a:gd name="connsiteY3472" fmla="*/ 892381 h 6367455"/>
                <a:gd name="connsiteX3473" fmla="*/ 5547539 w 6891715"/>
                <a:gd name="connsiteY3473" fmla="*/ 910158 h 6367455"/>
                <a:gd name="connsiteX3474" fmla="*/ 5572943 w 6891715"/>
                <a:gd name="connsiteY3474" fmla="*/ 919363 h 6367455"/>
                <a:gd name="connsiteX3475" fmla="*/ 5563734 w 6891715"/>
                <a:gd name="connsiteY3475" fmla="*/ 963488 h 6367455"/>
                <a:gd name="connsiteX3476" fmla="*/ 5578977 w 6891715"/>
                <a:gd name="connsiteY3476" fmla="*/ 981264 h 6367455"/>
                <a:gd name="connsiteX3477" fmla="*/ 5575166 w 6891715"/>
                <a:gd name="connsiteY3477" fmla="*/ 1032056 h 6367455"/>
                <a:gd name="connsiteX3478" fmla="*/ 5580565 w 6891715"/>
                <a:gd name="connsiteY3478" fmla="*/ 1047610 h 6367455"/>
                <a:gd name="connsiteX3479" fmla="*/ 5598348 w 6891715"/>
                <a:gd name="connsiteY3479" fmla="*/ 1037135 h 6367455"/>
                <a:gd name="connsiteX3480" fmla="*/ 5602158 w 6891715"/>
                <a:gd name="connsiteY3480" fmla="*/ 1068561 h 6367455"/>
                <a:gd name="connsiteX3481" fmla="*/ 5560241 w 6891715"/>
                <a:gd name="connsiteY3481" fmla="*/ 1152366 h 6367455"/>
                <a:gd name="connsiteX3482" fmla="*/ 5498636 w 6891715"/>
                <a:gd name="connsiteY3482" fmla="*/ 1245376 h 6367455"/>
                <a:gd name="connsiteX3483" fmla="*/ 5427186 w 6891715"/>
                <a:gd name="connsiteY3483" fmla="*/ 1279660 h 6367455"/>
                <a:gd name="connsiteX3484" fmla="*/ 5357642 w 6891715"/>
                <a:gd name="connsiteY3484" fmla="*/ 1305690 h 6367455"/>
                <a:gd name="connsiteX3485" fmla="*/ 5268727 w 6891715"/>
                <a:gd name="connsiteY3485" fmla="*/ 1295849 h 6367455"/>
                <a:gd name="connsiteX3486" fmla="*/ 5197277 w 6891715"/>
                <a:gd name="connsiteY3486" fmla="*/ 1259661 h 6367455"/>
                <a:gd name="connsiteX3487" fmla="*/ 5135037 w 6891715"/>
                <a:gd name="connsiteY3487" fmla="*/ 1254900 h 6367455"/>
                <a:gd name="connsiteX3488" fmla="*/ 5093119 w 6891715"/>
                <a:gd name="connsiteY3488" fmla="*/ 1236488 h 6367455"/>
                <a:gd name="connsiteX3489" fmla="*/ 5080735 w 6891715"/>
                <a:gd name="connsiteY3489" fmla="*/ 1242837 h 6367455"/>
                <a:gd name="connsiteX3490" fmla="*/ 5045804 w 6891715"/>
                <a:gd name="connsiteY3490" fmla="*/ 1221886 h 6367455"/>
                <a:gd name="connsiteX3491" fmla="*/ 5036277 w 6891715"/>
                <a:gd name="connsiteY3491" fmla="*/ 1231409 h 6367455"/>
                <a:gd name="connsiteX3492" fmla="*/ 5026433 w 6891715"/>
                <a:gd name="connsiteY3492" fmla="*/ 1206331 h 6367455"/>
                <a:gd name="connsiteX3493" fmla="*/ 5001346 w 6891715"/>
                <a:gd name="connsiteY3493" fmla="*/ 1207918 h 6367455"/>
                <a:gd name="connsiteX3494" fmla="*/ 4972131 w 6891715"/>
                <a:gd name="connsiteY3494" fmla="*/ 1180618 h 6367455"/>
                <a:gd name="connsiteX3495" fmla="*/ 4954666 w 6891715"/>
                <a:gd name="connsiteY3495" fmla="*/ 1206966 h 6367455"/>
                <a:gd name="connsiteX3496" fmla="*/ 4930214 w 6891715"/>
                <a:gd name="connsiteY3496" fmla="*/ 1185063 h 6367455"/>
                <a:gd name="connsiteX3497" fmla="*/ 4939423 w 6891715"/>
                <a:gd name="connsiteY3497" fmla="*/ 1161889 h 6367455"/>
                <a:gd name="connsiteX3498" fmla="*/ 4920053 w 6891715"/>
                <a:gd name="connsiteY3498" fmla="*/ 1156810 h 6367455"/>
                <a:gd name="connsiteX3499" fmla="*/ 4915924 w 6891715"/>
                <a:gd name="connsiteY3499" fmla="*/ 1144113 h 6367455"/>
                <a:gd name="connsiteX3500" fmla="*/ 4900047 w 6891715"/>
                <a:gd name="connsiteY3500" fmla="*/ 1147604 h 6367455"/>
                <a:gd name="connsiteX3501" fmla="*/ 4886074 w 6891715"/>
                <a:gd name="connsiteY3501" fmla="*/ 1166651 h 6367455"/>
                <a:gd name="connsiteX3502" fmla="*/ 4856542 w 6891715"/>
                <a:gd name="connsiteY3502" fmla="*/ 1143795 h 6367455"/>
                <a:gd name="connsiteX3503" fmla="*/ 4852414 w 6891715"/>
                <a:gd name="connsiteY3503" fmla="*/ 1151096 h 6367455"/>
                <a:gd name="connsiteX3504" fmla="*/ 4820341 w 6891715"/>
                <a:gd name="connsiteY3504" fmla="*/ 1139986 h 6367455"/>
                <a:gd name="connsiteX3505" fmla="*/ 4815260 w 6891715"/>
                <a:gd name="connsiteY3505" fmla="*/ 1127288 h 6367455"/>
                <a:gd name="connsiteX3506" fmla="*/ 4794936 w 6891715"/>
                <a:gd name="connsiteY3506" fmla="*/ 1123161 h 6367455"/>
                <a:gd name="connsiteX3507" fmla="*/ 4782869 w 6891715"/>
                <a:gd name="connsiteY3507" fmla="*/ 1074910 h 6367455"/>
                <a:gd name="connsiteX3508" fmla="*/ 4758418 w 6891715"/>
                <a:gd name="connsiteY3508" fmla="*/ 1057134 h 6367455"/>
                <a:gd name="connsiteX3509" fmla="*/ 4710785 w 6891715"/>
                <a:gd name="connsiteY3509" fmla="*/ 1055229 h 6367455"/>
                <a:gd name="connsiteX3510" fmla="*/ 4706339 w 6891715"/>
                <a:gd name="connsiteY3510" fmla="*/ 1060626 h 6367455"/>
                <a:gd name="connsiteX3511" fmla="*/ 4718088 w 6891715"/>
                <a:gd name="connsiteY3511" fmla="*/ 1066022 h 6367455"/>
                <a:gd name="connsiteX3512" fmla="*/ 4736506 w 6891715"/>
                <a:gd name="connsiteY3512" fmla="*/ 1087926 h 6367455"/>
                <a:gd name="connsiteX3513" fmla="*/ 4752067 w 6891715"/>
                <a:gd name="connsiteY3513" fmla="*/ 1083799 h 6367455"/>
                <a:gd name="connsiteX3514" fmla="*/ 4746033 w 6891715"/>
                <a:gd name="connsiteY3514" fmla="*/ 1108877 h 6367455"/>
                <a:gd name="connsiteX3515" fmla="*/ 4759053 w 6891715"/>
                <a:gd name="connsiteY3515" fmla="*/ 1138081 h 6367455"/>
                <a:gd name="connsiteX3516" fmla="*/ 4770802 w 6891715"/>
                <a:gd name="connsiteY3516" fmla="*/ 1142526 h 6367455"/>
                <a:gd name="connsiteX3517" fmla="*/ 4787950 w 6891715"/>
                <a:gd name="connsiteY3517" fmla="*/ 1166334 h 6367455"/>
                <a:gd name="connsiteX3518" fmla="*/ 4812402 w 6891715"/>
                <a:gd name="connsiteY3518" fmla="*/ 1176809 h 6367455"/>
                <a:gd name="connsiteX3519" fmla="*/ 4798747 w 6891715"/>
                <a:gd name="connsiteY3519" fmla="*/ 1188237 h 6367455"/>
                <a:gd name="connsiteX3520" fmla="*/ 4800017 w 6891715"/>
                <a:gd name="connsiteY3520" fmla="*/ 1204427 h 6367455"/>
                <a:gd name="connsiteX3521" fmla="*/ 4820976 w 6891715"/>
                <a:gd name="connsiteY3521" fmla="*/ 1203157 h 6367455"/>
                <a:gd name="connsiteX3522" fmla="*/ 4861305 w 6891715"/>
                <a:gd name="connsiteY3522" fmla="*/ 1231092 h 6367455"/>
                <a:gd name="connsiteX3523" fmla="*/ 4857494 w 6891715"/>
                <a:gd name="connsiteY3523" fmla="*/ 1245059 h 6367455"/>
                <a:gd name="connsiteX3524" fmla="*/ 4829867 w 6891715"/>
                <a:gd name="connsiteY3524" fmla="*/ 1250138 h 6367455"/>
                <a:gd name="connsiteX3525" fmla="*/ 4842569 w 6891715"/>
                <a:gd name="connsiteY3525" fmla="*/ 1262836 h 6367455"/>
                <a:gd name="connsiteX3526" fmla="*/ 4866068 w 6891715"/>
                <a:gd name="connsiteY3526" fmla="*/ 1259344 h 6367455"/>
                <a:gd name="connsiteX3527" fmla="*/ 4900047 w 6891715"/>
                <a:gd name="connsiteY3527" fmla="*/ 1267597 h 6367455"/>
                <a:gd name="connsiteX3528" fmla="*/ 4911796 w 6891715"/>
                <a:gd name="connsiteY3528" fmla="*/ 1281247 h 6367455"/>
                <a:gd name="connsiteX3529" fmla="*/ 4907668 w 6891715"/>
                <a:gd name="connsiteY3529" fmla="*/ 1299976 h 6367455"/>
                <a:gd name="connsiteX3530" fmla="*/ 4925769 w 6891715"/>
                <a:gd name="connsiteY3530" fmla="*/ 1296802 h 6367455"/>
                <a:gd name="connsiteX3531" fmla="*/ 4955619 w 6891715"/>
                <a:gd name="connsiteY3531" fmla="*/ 1312356 h 6367455"/>
                <a:gd name="connsiteX3532" fmla="*/ 4965145 w 6891715"/>
                <a:gd name="connsiteY3532" fmla="*/ 1341878 h 6367455"/>
                <a:gd name="connsiteX3533" fmla="*/ 4974989 w 6891715"/>
                <a:gd name="connsiteY3533" fmla="*/ 1352354 h 6367455"/>
                <a:gd name="connsiteX3534" fmla="*/ 4953078 w 6891715"/>
                <a:gd name="connsiteY3534" fmla="*/ 1385050 h 6367455"/>
                <a:gd name="connsiteX3535" fmla="*/ 4964828 w 6891715"/>
                <a:gd name="connsiteY3535" fmla="*/ 1413620 h 6367455"/>
                <a:gd name="connsiteX3536" fmla="*/ 4955301 w 6891715"/>
                <a:gd name="connsiteY3536" fmla="*/ 1422191 h 6367455"/>
                <a:gd name="connsiteX3537" fmla="*/ 4953396 w 6891715"/>
                <a:gd name="connsiteY3537" fmla="*/ 1459966 h 6367455"/>
                <a:gd name="connsiteX3538" fmla="*/ 4928309 w 6891715"/>
                <a:gd name="connsiteY3538" fmla="*/ 1458061 h 6367455"/>
                <a:gd name="connsiteX3539" fmla="*/ 4919735 w 6891715"/>
                <a:gd name="connsiteY3539" fmla="*/ 1476155 h 6367455"/>
                <a:gd name="connsiteX3540" fmla="*/ 4937836 w 6891715"/>
                <a:gd name="connsiteY3540" fmla="*/ 1485361 h 6367455"/>
                <a:gd name="connsiteX3541" fmla="*/ 4938153 w 6891715"/>
                <a:gd name="connsiteY3541" fmla="*/ 1501233 h 6367455"/>
                <a:gd name="connsiteX3542" fmla="*/ 4949903 w 6891715"/>
                <a:gd name="connsiteY3542" fmla="*/ 1508534 h 6367455"/>
                <a:gd name="connsiteX3543" fmla="*/ 4966415 w 6891715"/>
                <a:gd name="connsiteY3543" fmla="*/ 1581863 h 6367455"/>
                <a:gd name="connsiteX3544" fmla="*/ 4984198 w 6891715"/>
                <a:gd name="connsiteY3544" fmla="*/ 1575514 h 6367455"/>
                <a:gd name="connsiteX3545" fmla="*/ 4987692 w 6891715"/>
                <a:gd name="connsiteY3545" fmla="*/ 1601862 h 6367455"/>
                <a:gd name="connsiteX3546" fmla="*/ 4976260 w 6891715"/>
                <a:gd name="connsiteY3546" fmla="*/ 1619956 h 6367455"/>
                <a:gd name="connsiteX3547" fmla="*/ 4996583 w 6891715"/>
                <a:gd name="connsiteY3547" fmla="*/ 1643764 h 6367455"/>
                <a:gd name="connsiteX3548" fmla="*/ 4983881 w 6891715"/>
                <a:gd name="connsiteY3548" fmla="*/ 1654557 h 6367455"/>
                <a:gd name="connsiteX3549" fmla="*/ 4949267 w 6891715"/>
                <a:gd name="connsiteY3549" fmla="*/ 1672968 h 6367455"/>
                <a:gd name="connsiteX3550" fmla="*/ 4924498 w 6891715"/>
                <a:gd name="connsiteY3550" fmla="*/ 1736139 h 6367455"/>
                <a:gd name="connsiteX3551" fmla="*/ 4927991 w 6891715"/>
                <a:gd name="connsiteY3551" fmla="*/ 1790104 h 6367455"/>
                <a:gd name="connsiteX3552" fmla="*/ 4928309 w 6891715"/>
                <a:gd name="connsiteY3552" fmla="*/ 1829785 h 6367455"/>
                <a:gd name="connsiteX3553" fmla="*/ 4920053 w 6891715"/>
                <a:gd name="connsiteY3553" fmla="*/ 1845973 h 6367455"/>
                <a:gd name="connsiteX3554" fmla="*/ 4939423 w 6891715"/>
                <a:gd name="connsiteY3554" fmla="*/ 1862481 h 6367455"/>
                <a:gd name="connsiteX3555" fmla="*/ 4939106 w 6891715"/>
                <a:gd name="connsiteY3555" fmla="*/ 1842800 h 6367455"/>
                <a:gd name="connsiteX3556" fmla="*/ 4946410 w 6891715"/>
                <a:gd name="connsiteY3556" fmla="*/ 1838354 h 6367455"/>
                <a:gd name="connsiteX3557" fmla="*/ 4965145 w 6891715"/>
                <a:gd name="connsiteY3557" fmla="*/ 1902478 h 6367455"/>
                <a:gd name="connsiteX3558" fmla="*/ 4980070 w 6891715"/>
                <a:gd name="connsiteY3558" fmla="*/ 1903113 h 6367455"/>
                <a:gd name="connsiteX3559" fmla="*/ 4985786 w 6891715"/>
                <a:gd name="connsiteY3559" fmla="*/ 1955808 h 6367455"/>
                <a:gd name="connsiteX3560" fmla="*/ 4994043 w 6891715"/>
                <a:gd name="connsiteY3560" fmla="*/ 1967553 h 6367455"/>
                <a:gd name="connsiteX3561" fmla="*/ 4985151 w 6891715"/>
                <a:gd name="connsiteY3561" fmla="*/ 1984060 h 6367455"/>
                <a:gd name="connsiteX3562" fmla="*/ 4988009 w 6891715"/>
                <a:gd name="connsiteY3562" fmla="*/ 1998028 h 6367455"/>
                <a:gd name="connsiteX3563" fmla="*/ 4976895 w 6891715"/>
                <a:gd name="connsiteY3563" fmla="*/ 1987870 h 6367455"/>
                <a:gd name="connsiteX3564" fmla="*/ 4965780 w 6891715"/>
                <a:gd name="connsiteY3564" fmla="*/ 1999297 h 6367455"/>
                <a:gd name="connsiteX3565" fmla="*/ 4957206 w 6891715"/>
                <a:gd name="connsiteY3565" fmla="*/ 1998028 h 6367455"/>
                <a:gd name="connsiteX3566" fmla="*/ 4946727 w 6891715"/>
                <a:gd name="connsiteY3566" fmla="*/ 1994853 h 6367455"/>
                <a:gd name="connsiteX3567" fmla="*/ 4939423 w 6891715"/>
                <a:gd name="connsiteY3567" fmla="*/ 2005011 h 6367455"/>
                <a:gd name="connsiteX3568" fmla="*/ 4955936 w 6891715"/>
                <a:gd name="connsiteY3568" fmla="*/ 2009455 h 6367455"/>
                <a:gd name="connsiteX3569" fmla="*/ 4958477 w 6891715"/>
                <a:gd name="connsiteY3569" fmla="*/ 2033898 h 6367455"/>
                <a:gd name="connsiteX3570" fmla="*/ 4972131 w 6891715"/>
                <a:gd name="connsiteY3570" fmla="*/ 2042785 h 6367455"/>
                <a:gd name="connsiteX3571" fmla="*/ 4983881 w 6891715"/>
                <a:gd name="connsiteY3571" fmla="*/ 2034851 h 6367455"/>
                <a:gd name="connsiteX3572" fmla="*/ 4997218 w 6891715"/>
                <a:gd name="connsiteY3572" fmla="*/ 2049452 h 6367455"/>
                <a:gd name="connsiteX3573" fmla="*/ 5015319 w 6891715"/>
                <a:gd name="connsiteY3573" fmla="*/ 2044054 h 6367455"/>
                <a:gd name="connsiteX3574" fmla="*/ 5030244 w 6891715"/>
                <a:gd name="connsiteY3574" fmla="*/ 2048499 h 6367455"/>
                <a:gd name="connsiteX3575" fmla="*/ 5025798 w 6891715"/>
                <a:gd name="connsiteY3575" fmla="*/ 2064052 h 6367455"/>
                <a:gd name="connsiteX3576" fmla="*/ 5043581 w 6891715"/>
                <a:gd name="connsiteY3576" fmla="*/ 2102463 h 6367455"/>
                <a:gd name="connsiteX3577" fmla="*/ 5045169 w 6891715"/>
                <a:gd name="connsiteY3577" fmla="*/ 2118018 h 6367455"/>
                <a:gd name="connsiteX3578" fmla="*/ 5040405 w 6891715"/>
                <a:gd name="connsiteY3578" fmla="*/ 2132937 h 6367455"/>
                <a:gd name="connsiteX3579" fmla="*/ 5028974 w 6891715"/>
                <a:gd name="connsiteY3579" fmla="*/ 2133890 h 6367455"/>
                <a:gd name="connsiteX3580" fmla="*/ 5026751 w 6891715"/>
                <a:gd name="connsiteY3580" fmla="*/ 2141191 h 6367455"/>
                <a:gd name="connsiteX3581" fmla="*/ 5018177 w 6891715"/>
                <a:gd name="connsiteY3581" fmla="*/ 2138652 h 6367455"/>
                <a:gd name="connsiteX3582" fmla="*/ 5012143 w 6891715"/>
                <a:gd name="connsiteY3582" fmla="*/ 2125955 h 6367455"/>
                <a:gd name="connsiteX3583" fmla="*/ 5004204 w 6891715"/>
                <a:gd name="connsiteY3583" fmla="*/ 2117065 h 6367455"/>
                <a:gd name="connsiteX3584" fmla="*/ 4996583 w 6891715"/>
                <a:gd name="connsiteY3584" fmla="*/ 2118018 h 6367455"/>
                <a:gd name="connsiteX3585" fmla="*/ 4998488 w 6891715"/>
                <a:gd name="connsiteY3585" fmla="*/ 2132937 h 6367455"/>
                <a:gd name="connsiteX3586" fmla="*/ 5006427 w 6891715"/>
                <a:gd name="connsiteY3586" fmla="*/ 2136113 h 6367455"/>
                <a:gd name="connsiteX3587" fmla="*/ 5004204 w 6891715"/>
                <a:gd name="connsiteY3587" fmla="*/ 2151032 h 6367455"/>
                <a:gd name="connsiteX3588" fmla="*/ 5001981 w 6891715"/>
                <a:gd name="connsiteY3588" fmla="*/ 2160238 h 6367455"/>
                <a:gd name="connsiteX3589" fmla="*/ 5005792 w 6891715"/>
                <a:gd name="connsiteY3589" fmla="*/ 2170080 h 6367455"/>
                <a:gd name="connsiteX3590" fmla="*/ 4995313 w 6891715"/>
                <a:gd name="connsiteY3590" fmla="*/ 2165635 h 6367455"/>
                <a:gd name="connsiteX3591" fmla="*/ 4988009 w 6891715"/>
                <a:gd name="connsiteY3591" fmla="*/ 2158969 h 6367455"/>
                <a:gd name="connsiteX3592" fmla="*/ 4981976 w 6891715"/>
                <a:gd name="connsiteY3592" fmla="*/ 2138652 h 6367455"/>
                <a:gd name="connsiteX3593" fmla="*/ 4976260 w 6891715"/>
                <a:gd name="connsiteY3593" fmla="*/ 2125002 h 6367455"/>
                <a:gd name="connsiteX3594" fmla="*/ 4967051 w 6891715"/>
                <a:gd name="connsiteY3594" fmla="*/ 2115479 h 6367455"/>
                <a:gd name="connsiteX3595" fmla="*/ 4967686 w 6891715"/>
                <a:gd name="connsiteY3595" fmla="*/ 2094209 h 6367455"/>
                <a:gd name="connsiteX3596" fmla="*/ 4958477 w 6891715"/>
                <a:gd name="connsiteY3596" fmla="*/ 2072941 h 6367455"/>
                <a:gd name="connsiteX3597" fmla="*/ 4947362 w 6891715"/>
                <a:gd name="connsiteY3597" fmla="*/ 2050720 h 6367455"/>
                <a:gd name="connsiteX3598" fmla="*/ 4944822 w 6891715"/>
                <a:gd name="connsiteY3598" fmla="*/ 2070402 h 6367455"/>
                <a:gd name="connsiteX3599" fmla="*/ 4943552 w 6891715"/>
                <a:gd name="connsiteY3599" fmla="*/ 2082147 h 6367455"/>
                <a:gd name="connsiteX3600" fmla="*/ 4965145 w 6891715"/>
                <a:gd name="connsiteY3600" fmla="*/ 2104685 h 6367455"/>
                <a:gd name="connsiteX3601" fmla="*/ 4967051 w 6891715"/>
                <a:gd name="connsiteY3601" fmla="*/ 2115479 h 6367455"/>
                <a:gd name="connsiteX3602" fmla="*/ 4967686 w 6891715"/>
                <a:gd name="connsiteY3602" fmla="*/ 2132303 h 6367455"/>
                <a:gd name="connsiteX3603" fmla="*/ 4957206 w 6891715"/>
                <a:gd name="connsiteY3603" fmla="*/ 2125637 h 6367455"/>
                <a:gd name="connsiteX3604" fmla="*/ 4952443 w 6891715"/>
                <a:gd name="connsiteY3604" fmla="*/ 2108495 h 6367455"/>
                <a:gd name="connsiteX3605" fmla="*/ 4940058 w 6891715"/>
                <a:gd name="connsiteY3605" fmla="*/ 2096748 h 6367455"/>
                <a:gd name="connsiteX3606" fmla="*/ 4937518 w 6891715"/>
                <a:gd name="connsiteY3606" fmla="*/ 2110399 h 6367455"/>
                <a:gd name="connsiteX3607" fmla="*/ 4956889 w 6891715"/>
                <a:gd name="connsiteY3607" fmla="*/ 2131033 h 6367455"/>
                <a:gd name="connsiteX3608" fmla="*/ 4965145 w 6891715"/>
                <a:gd name="connsiteY3608" fmla="*/ 2146905 h 6367455"/>
                <a:gd name="connsiteX3609" fmla="*/ 4949267 w 6891715"/>
                <a:gd name="connsiteY3609" fmla="*/ 2143413 h 6367455"/>
                <a:gd name="connsiteX3610" fmla="*/ 4949903 w 6891715"/>
                <a:gd name="connsiteY3610" fmla="*/ 2154842 h 6367455"/>
                <a:gd name="connsiteX3611" fmla="*/ 4963240 w 6891715"/>
                <a:gd name="connsiteY3611" fmla="*/ 2169127 h 6367455"/>
                <a:gd name="connsiteX3612" fmla="*/ 4973402 w 6891715"/>
                <a:gd name="connsiteY3612" fmla="*/ 2196745 h 6367455"/>
                <a:gd name="connsiteX3613" fmla="*/ 4967051 w 6891715"/>
                <a:gd name="connsiteY3613" fmla="*/ 2196428 h 6367455"/>
                <a:gd name="connsiteX3614" fmla="*/ 4953396 w 6891715"/>
                <a:gd name="connsiteY3614" fmla="*/ 2182460 h 6367455"/>
                <a:gd name="connsiteX3615" fmla="*/ 4945457 w 6891715"/>
                <a:gd name="connsiteY3615" fmla="*/ 2181190 h 6367455"/>
                <a:gd name="connsiteX3616" fmla="*/ 4938153 w 6891715"/>
                <a:gd name="connsiteY3616" fmla="*/ 2167222 h 6367455"/>
                <a:gd name="connsiteX3617" fmla="*/ 4928626 w 6891715"/>
                <a:gd name="connsiteY3617" fmla="*/ 2161826 h 6367455"/>
                <a:gd name="connsiteX3618" fmla="*/ 4927356 w 6891715"/>
                <a:gd name="connsiteY3618" fmla="*/ 2180872 h 6367455"/>
                <a:gd name="connsiteX3619" fmla="*/ 4943869 w 6891715"/>
                <a:gd name="connsiteY3619" fmla="*/ 2184364 h 6367455"/>
                <a:gd name="connsiteX3620" fmla="*/ 4950855 w 6891715"/>
                <a:gd name="connsiteY3620" fmla="*/ 2196110 h 6367455"/>
                <a:gd name="connsiteX3621" fmla="*/ 4953713 w 6891715"/>
                <a:gd name="connsiteY3621" fmla="*/ 2212935 h 6367455"/>
                <a:gd name="connsiteX3622" fmla="*/ 4942599 w 6891715"/>
                <a:gd name="connsiteY3622" fmla="*/ 2203094 h 6367455"/>
                <a:gd name="connsiteX3623" fmla="*/ 4937836 w 6891715"/>
                <a:gd name="connsiteY3623" fmla="*/ 2210394 h 6367455"/>
                <a:gd name="connsiteX3624" fmla="*/ 4943234 w 6891715"/>
                <a:gd name="connsiteY3624" fmla="*/ 2216745 h 6367455"/>
                <a:gd name="connsiteX3625" fmla="*/ 4929262 w 6891715"/>
                <a:gd name="connsiteY3625" fmla="*/ 2217696 h 6367455"/>
                <a:gd name="connsiteX3626" fmla="*/ 4928944 w 6891715"/>
                <a:gd name="connsiteY3626" fmla="*/ 2225950 h 6367455"/>
                <a:gd name="connsiteX3627" fmla="*/ 4964510 w 6891715"/>
                <a:gd name="connsiteY3627" fmla="*/ 2254202 h 6367455"/>
                <a:gd name="connsiteX3628" fmla="*/ 5023893 w 6891715"/>
                <a:gd name="connsiteY3628" fmla="*/ 2285313 h 6367455"/>
                <a:gd name="connsiteX3629" fmla="*/ 5039770 w 6891715"/>
                <a:gd name="connsiteY3629" fmla="*/ 2294200 h 6367455"/>
                <a:gd name="connsiteX3630" fmla="*/ 5049297 w 6891715"/>
                <a:gd name="connsiteY3630" fmla="*/ 2332612 h 6367455"/>
                <a:gd name="connsiteX3631" fmla="*/ 5048979 w 6891715"/>
                <a:gd name="connsiteY3631" fmla="*/ 2345945 h 6367455"/>
                <a:gd name="connsiteX3632" fmla="*/ 5039770 w 6891715"/>
                <a:gd name="connsiteY3632" fmla="*/ 2368801 h 6367455"/>
                <a:gd name="connsiteX3633" fmla="*/ 5044851 w 6891715"/>
                <a:gd name="connsiteY3633" fmla="*/ 2386896 h 6367455"/>
                <a:gd name="connsiteX3634" fmla="*/ 5065492 w 6891715"/>
                <a:gd name="connsiteY3634" fmla="*/ 2398325 h 6367455"/>
                <a:gd name="connsiteX3635" fmla="*/ 5096612 w 6891715"/>
                <a:gd name="connsiteY3635" fmla="*/ 2379912 h 6367455"/>
                <a:gd name="connsiteX3636" fmla="*/ 5105822 w 6891715"/>
                <a:gd name="connsiteY3636" fmla="*/ 2353882 h 6367455"/>
                <a:gd name="connsiteX3637" fmla="*/ 5123922 w 6891715"/>
                <a:gd name="connsiteY3637" fmla="*/ 2344994 h 6367455"/>
                <a:gd name="connsiteX3638" fmla="*/ 5134719 w 6891715"/>
                <a:gd name="connsiteY3638" fmla="*/ 2303725 h 6367455"/>
                <a:gd name="connsiteX3639" fmla="*/ 5125510 w 6891715"/>
                <a:gd name="connsiteY3639" fmla="*/ 2289122 h 6367455"/>
                <a:gd name="connsiteX3640" fmla="*/ 5135037 w 6891715"/>
                <a:gd name="connsiteY3640" fmla="*/ 2287218 h 6367455"/>
                <a:gd name="connsiteX3641" fmla="*/ 5136307 w 6891715"/>
                <a:gd name="connsiteY3641" fmla="*/ 2275472 h 6367455"/>
                <a:gd name="connsiteX3642" fmla="*/ 5108362 w 6891715"/>
                <a:gd name="connsiteY3642" fmla="*/ 2253568 h 6367455"/>
                <a:gd name="connsiteX3643" fmla="*/ 5102011 w 6891715"/>
                <a:gd name="connsiteY3643" fmla="*/ 2215792 h 6367455"/>
                <a:gd name="connsiteX3644" fmla="*/ 5089626 w 6891715"/>
                <a:gd name="connsiteY3644" fmla="*/ 2202777 h 6367455"/>
                <a:gd name="connsiteX3645" fmla="*/ 5053743 w 6891715"/>
                <a:gd name="connsiteY3645" fmla="*/ 2169127 h 6367455"/>
                <a:gd name="connsiteX3646" fmla="*/ 5050885 w 6891715"/>
                <a:gd name="connsiteY3646" fmla="*/ 2151985 h 6367455"/>
                <a:gd name="connsiteX3647" fmla="*/ 5054378 w 6891715"/>
                <a:gd name="connsiteY3647" fmla="*/ 2136430 h 6367455"/>
                <a:gd name="connsiteX3648" fmla="*/ 5063269 w 6891715"/>
                <a:gd name="connsiteY3648" fmla="*/ 2119922 h 6367455"/>
                <a:gd name="connsiteX3649" fmla="*/ 5062317 w 6891715"/>
                <a:gd name="connsiteY3649" fmla="*/ 2108177 h 6367455"/>
                <a:gd name="connsiteX3650" fmla="*/ 5053108 w 6891715"/>
                <a:gd name="connsiteY3650" fmla="*/ 2100558 h 6367455"/>
                <a:gd name="connsiteX3651" fmla="*/ 5054378 w 6891715"/>
                <a:gd name="connsiteY3651" fmla="*/ 2089131 h 6367455"/>
                <a:gd name="connsiteX3652" fmla="*/ 5061046 w 6891715"/>
                <a:gd name="connsiteY3652" fmla="*/ 2078655 h 6367455"/>
                <a:gd name="connsiteX3653" fmla="*/ 5058506 w 6891715"/>
                <a:gd name="connsiteY3653" fmla="*/ 2054530 h 6367455"/>
                <a:gd name="connsiteX3654" fmla="*/ 5041993 w 6891715"/>
                <a:gd name="connsiteY3654" fmla="*/ 2037070 h 6367455"/>
                <a:gd name="connsiteX3655" fmla="*/ 5029291 w 6891715"/>
                <a:gd name="connsiteY3655" fmla="*/ 2038023 h 6367455"/>
                <a:gd name="connsiteX3656" fmla="*/ 5023575 w 6891715"/>
                <a:gd name="connsiteY3656" fmla="*/ 2023105 h 6367455"/>
                <a:gd name="connsiteX3657" fmla="*/ 5007697 w 6891715"/>
                <a:gd name="connsiteY3657" fmla="*/ 2018344 h 6367455"/>
                <a:gd name="connsiteX3658" fmla="*/ 4999123 w 6891715"/>
                <a:gd name="connsiteY3658" fmla="*/ 2020248 h 6367455"/>
                <a:gd name="connsiteX3659" fmla="*/ 4983246 w 6891715"/>
                <a:gd name="connsiteY3659" fmla="*/ 2015487 h 6367455"/>
                <a:gd name="connsiteX3660" fmla="*/ 4982611 w 6891715"/>
                <a:gd name="connsiteY3660" fmla="*/ 2008186 h 6367455"/>
                <a:gd name="connsiteX3661" fmla="*/ 4988009 w 6891715"/>
                <a:gd name="connsiteY3661" fmla="*/ 1998028 h 6367455"/>
                <a:gd name="connsiteX3662" fmla="*/ 5000076 w 6891715"/>
                <a:gd name="connsiteY3662" fmla="*/ 1981203 h 6367455"/>
                <a:gd name="connsiteX3663" fmla="*/ 4994043 w 6891715"/>
                <a:gd name="connsiteY3663" fmla="*/ 1967553 h 6367455"/>
                <a:gd name="connsiteX3664" fmla="*/ 5002617 w 6891715"/>
                <a:gd name="connsiteY3664" fmla="*/ 1951682 h 6367455"/>
                <a:gd name="connsiteX3665" fmla="*/ 4999123 w 6891715"/>
                <a:gd name="connsiteY3665" fmla="*/ 1929461 h 6367455"/>
                <a:gd name="connsiteX3666" fmla="*/ 4995630 w 6891715"/>
                <a:gd name="connsiteY3666" fmla="*/ 1894542 h 6367455"/>
                <a:gd name="connsiteX3667" fmla="*/ 5009285 w 6891715"/>
                <a:gd name="connsiteY3667" fmla="*/ 1902161 h 6367455"/>
                <a:gd name="connsiteX3668" fmla="*/ 5047709 w 6891715"/>
                <a:gd name="connsiteY3668" fmla="*/ 1893273 h 6367455"/>
                <a:gd name="connsiteX3669" fmla="*/ 5039135 w 6891715"/>
                <a:gd name="connsiteY3669" fmla="*/ 1881527 h 6367455"/>
                <a:gd name="connsiteX3670" fmla="*/ 5005157 w 6891715"/>
                <a:gd name="connsiteY3670" fmla="*/ 1876766 h 6367455"/>
                <a:gd name="connsiteX3671" fmla="*/ 5002617 w 6891715"/>
                <a:gd name="connsiteY3671" fmla="*/ 1850418 h 6367455"/>
                <a:gd name="connsiteX3672" fmla="*/ 4992137 w 6891715"/>
                <a:gd name="connsiteY3672" fmla="*/ 1848195 h 6367455"/>
                <a:gd name="connsiteX3673" fmla="*/ 4983563 w 6891715"/>
                <a:gd name="connsiteY3673" fmla="*/ 1833911 h 6367455"/>
                <a:gd name="connsiteX3674" fmla="*/ 4946092 w 6891715"/>
                <a:gd name="connsiteY3674" fmla="*/ 1793913 h 6367455"/>
                <a:gd name="connsiteX3675" fmla="*/ 4935295 w 6891715"/>
                <a:gd name="connsiteY3675" fmla="*/ 1787882 h 6367455"/>
                <a:gd name="connsiteX3676" fmla="*/ 4931167 w 6891715"/>
                <a:gd name="connsiteY3676" fmla="*/ 1776771 h 6367455"/>
                <a:gd name="connsiteX3677" fmla="*/ 4927674 w 6891715"/>
                <a:gd name="connsiteY3677" fmla="*/ 1736774 h 6367455"/>
                <a:gd name="connsiteX3678" fmla="*/ 4952125 w 6891715"/>
                <a:gd name="connsiteY3678" fmla="*/ 1676460 h 6367455"/>
                <a:gd name="connsiteX3679" fmla="*/ 4991820 w 6891715"/>
                <a:gd name="connsiteY3679" fmla="*/ 1677730 h 6367455"/>
                <a:gd name="connsiteX3680" fmla="*/ 4996901 w 6891715"/>
                <a:gd name="connsiteY3680" fmla="*/ 1692332 h 6367455"/>
                <a:gd name="connsiteX3681" fmla="*/ 5009603 w 6891715"/>
                <a:gd name="connsiteY3681" fmla="*/ 1701855 h 6367455"/>
                <a:gd name="connsiteX3682" fmla="*/ 5029926 w 6891715"/>
                <a:gd name="connsiteY3682" fmla="*/ 1718680 h 6367455"/>
                <a:gd name="connsiteX3683" fmla="*/ 5046757 w 6891715"/>
                <a:gd name="connsiteY3683" fmla="*/ 1713283 h 6367455"/>
                <a:gd name="connsiteX3684" fmla="*/ 5056283 w 6891715"/>
                <a:gd name="connsiteY3684" fmla="*/ 1697411 h 6367455"/>
                <a:gd name="connsiteX3685" fmla="*/ 5071208 w 6891715"/>
                <a:gd name="connsiteY3685" fmla="*/ 1709791 h 6367455"/>
                <a:gd name="connsiteX3686" fmla="*/ 5083910 w 6891715"/>
                <a:gd name="connsiteY3686" fmla="*/ 1736774 h 6367455"/>
                <a:gd name="connsiteX3687" fmla="*/ 5105504 w 6891715"/>
                <a:gd name="connsiteY3687" fmla="*/ 1744075 h 6367455"/>
                <a:gd name="connsiteX3688" fmla="*/ 5111855 w 6891715"/>
                <a:gd name="connsiteY3688" fmla="*/ 1778041 h 6367455"/>
                <a:gd name="connsiteX3689" fmla="*/ 5136307 w 6891715"/>
                <a:gd name="connsiteY3689" fmla="*/ 1784072 h 6367455"/>
                <a:gd name="connsiteX3690" fmla="*/ 5148056 w 6891715"/>
                <a:gd name="connsiteY3690" fmla="*/ 1794230 h 6367455"/>
                <a:gd name="connsiteX3691" fmla="*/ 5180129 w 6891715"/>
                <a:gd name="connsiteY3691" fmla="*/ 1806611 h 6367455"/>
                <a:gd name="connsiteX3692" fmla="*/ 5208709 w 6891715"/>
                <a:gd name="connsiteY3692" fmla="*/ 1806293 h 6367455"/>
                <a:gd name="connsiteX3693" fmla="*/ 5222364 w 6891715"/>
                <a:gd name="connsiteY3693" fmla="*/ 1819944 h 6367455"/>
                <a:gd name="connsiteX3694" fmla="*/ 5236019 w 6891715"/>
                <a:gd name="connsiteY3694" fmla="*/ 1815817 h 6367455"/>
                <a:gd name="connsiteX3695" fmla="*/ 5246815 w 6891715"/>
                <a:gd name="connsiteY3695" fmla="*/ 1797723 h 6367455"/>
                <a:gd name="connsiteX3696" fmla="*/ 5282381 w 6891715"/>
                <a:gd name="connsiteY3696" fmla="*/ 1793278 h 6367455"/>
                <a:gd name="connsiteX3697" fmla="*/ 5296671 w 6891715"/>
                <a:gd name="connsiteY3697" fmla="*/ 1809785 h 6367455"/>
                <a:gd name="connsiteX3698" fmla="*/ 5313184 w 6891715"/>
                <a:gd name="connsiteY3698" fmla="*/ 1798040 h 6367455"/>
                <a:gd name="connsiteX3699" fmla="*/ 5292226 w 6891715"/>
                <a:gd name="connsiteY3699" fmla="*/ 1784707 h 6367455"/>
                <a:gd name="connsiteX3700" fmla="*/ 5274760 w 6891715"/>
                <a:gd name="connsiteY3700" fmla="*/ 1738361 h 6367455"/>
                <a:gd name="connsiteX3701" fmla="*/ 5283969 w 6891715"/>
                <a:gd name="connsiteY3701" fmla="*/ 1720267 h 6367455"/>
                <a:gd name="connsiteX3702" fmla="*/ 5266821 w 6891715"/>
                <a:gd name="connsiteY3702" fmla="*/ 1700585 h 6367455"/>
                <a:gd name="connsiteX3703" fmla="*/ 5264598 w 6891715"/>
                <a:gd name="connsiteY3703" fmla="*/ 1678682 h 6367455"/>
                <a:gd name="connsiteX3704" fmla="*/ 5249038 w 6891715"/>
                <a:gd name="connsiteY3704" fmla="*/ 1678682 h 6367455"/>
                <a:gd name="connsiteX3705" fmla="*/ 5216013 w 6891715"/>
                <a:gd name="connsiteY3705" fmla="*/ 1694871 h 6367455"/>
                <a:gd name="connsiteX3706" fmla="*/ 5195689 w 6891715"/>
                <a:gd name="connsiteY3706" fmla="*/ 1687253 h 6367455"/>
                <a:gd name="connsiteX3707" fmla="*/ 5162346 w 6891715"/>
                <a:gd name="connsiteY3707" fmla="*/ 1627892 h 6367455"/>
                <a:gd name="connsiteX3708" fmla="*/ 5139482 w 6891715"/>
                <a:gd name="connsiteY3708" fmla="*/ 1617734 h 6367455"/>
                <a:gd name="connsiteX3709" fmla="*/ 5136307 w 6891715"/>
                <a:gd name="connsiteY3709" fmla="*/ 1584085 h 6367455"/>
                <a:gd name="connsiteX3710" fmla="*/ 5167745 w 6891715"/>
                <a:gd name="connsiteY3710" fmla="*/ 1561229 h 6367455"/>
                <a:gd name="connsiteX3711" fmla="*/ 5170920 w 6891715"/>
                <a:gd name="connsiteY3711" fmla="*/ 1527581 h 6367455"/>
                <a:gd name="connsiteX3712" fmla="*/ 5189021 w 6891715"/>
                <a:gd name="connsiteY3712" fmla="*/ 1518057 h 6367455"/>
                <a:gd name="connsiteX3713" fmla="*/ 5249673 w 6891715"/>
                <a:gd name="connsiteY3713" fmla="*/ 1546944 h 6367455"/>
                <a:gd name="connsiteX3714" fmla="*/ 5252214 w 6891715"/>
                <a:gd name="connsiteY3714" fmla="*/ 1563769 h 6367455"/>
                <a:gd name="connsiteX3715" fmla="*/ 5266821 w 6891715"/>
                <a:gd name="connsiteY3715" fmla="*/ 1584402 h 6367455"/>
                <a:gd name="connsiteX3716" fmla="*/ 5281746 w 6891715"/>
                <a:gd name="connsiteY3716" fmla="*/ 1579323 h 6367455"/>
                <a:gd name="connsiteX3717" fmla="*/ 5310326 w 6891715"/>
                <a:gd name="connsiteY3717" fmla="*/ 1590434 h 6367455"/>
                <a:gd name="connsiteX3718" fmla="*/ 5314772 w 6891715"/>
                <a:gd name="connsiteY3718" fmla="*/ 1601227 h 6367455"/>
                <a:gd name="connsiteX3719" fmla="*/ 5280794 w 6891715"/>
                <a:gd name="connsiteY3719" fmla="*/ 1607893 h 6367455"/>
                <a:gd name="connsiteX3720" fmla="*/ 5286510 w 6891715"/>
                <a:gd name="connsiteY3720" fmla="*/ 1619003 h 6367455"/>
                <a:gd name="connsiteX3721" fmla="*/ 5284287 w 6891715"/>
                <a:gd name="connsiteY3721" fmla="*/ 1632971 h 6367455"/>
                <a:gd name="connsiteX3722" fmla="*/ 5296036 w 6891715"/>
                <a:gd name="connsiteY3722" fmla="*/ 1632971 h 6367455"/>
                <a:gd name="connsiteX3723" fmla="*/ 5308421 w 6891715"/>
                <a:gd name="connsiteY3723" fmla="*/ 1613924 h 6367455"/>
                <a:gd name="connsiteX3724" fmla="*/ 5325251 w 6891715"/>
                <a:gd name="connsiteY3724" fmla="*/ 1609163 h 6367455"/>
                <a:gd name="connsiteX3725" fmla="*/ 5326521 w 6891715"/>
                <a:gd name="connsiteY3725" fmla="*/ 1595830 h 6367455"/>
                <a:gd name="connsiteX3726" fmla="*/ 5336048 w 6891715"/>
                <a:gd name="connsiteY3726" fmla="*/ 1605988 h 6367455"/>
                <a:gd name="connsiteX3727" fmla="*/ 5363675 w 6891715"/>
                <a:gd name="connsiteY3727" fmla="*/ 1608845 h 6367455"/>
                <a:gd name="connsiteX3728" fmla="*/ 5398606 w 6891715"/>
                <a:gd name="connsiteY3728" fmla="*/ 1632971 h 6367455"/>
                <a:gd name="connsiteX3729" fmla="*/ 5415437 w 6891715"/>
                <a:gd name="connsiteY3729" fmla="*/ 1632971 h 6367455"/>
                <a:gd name="connsiteX3730" fmla="*/ 5434807 w 6891715"/>
                <a:gd name="connsiteY3730" fmla="*/ 1646303 h 6367455"/>
                <a:gd name="connsiteX3731" fmla="*/ 5449415 w 6891715"/>
                <a:gd name="connsiteY3731" fmla="*/ 1645351 h 6367455"/>
                <a:gd name="connsiteX3732" fmla="*/ 5457036 w 6891715"/>
                <a:gd name="connsiteY3732" fmla="*/ 1630431 h 6367455"/>
                <a:gd name="connsiteX3733" fmla="*/ 5479265 w 6891715"/>
                <a:gd name="connsiteY3733" fmla="*/ 1650112 h 6367455"/>
                <a:gd name="connsiteX3734" fmla="*/ 5532296 w 6891715"/>
                <a:gd name="connsiteY3734" fmla="*/ 1657096 h 6367455"/>
                <a:gd name="connsiteX3735" fmla="*/ 5561829 w 6891715"/>
                <a:gd name="connsiteY3735" fmla="*/ 1686618 h 6367455"/>
                <a:gd name="connsiteX3736" fmla="*/ 5580247 w 6891715"/>
                <a:gd name="connsiteY3736" fmla="*/ 1706299 h 6367455"/>
                <a:gd name="connsiteX3737" fmla="*/ 5605016 w 6891715"/>
                <a:gd name="connsiteY3737" fmla="*/ 1717410 h 6367455"/>
                <a:gd name="connsiteX3738" fmla="*/ 5625975 w 6891715"/>
                <a:gd name="connsiteY3738" fmla="*/ 1744710 h 6367455"/>
                <a:gd name="connsiteX3739" fmla="*/ 5623117 w 6891715"/>
                <a:gd name="connsiteY3739" fmla="*/ 1777089 h 6367455"/>
                <a:gd name="connsiteX3740" fmla="*/ 5640265 w 6891715"/>
                <a:gd name="connsiteY3740" fmla="*/ 1768836 h 6367455"/>
                <a:gd name="connsiteX3741" fmla="*/ 5644075 w 6891715"/>
                <a:gd name="connsiteY3741" fmla="*/ 1753915 h 6367455"/>
                <a:gd name="connsiteX3742" fmla="*/ 5659000 w 6891715"/>
                <a:gd name="connsiteY3742" fmla="*/ 1752963 h 6367455"/>
                <a:gd name="connsiteX3743" fmla="*/ 5658683 w 6891715"/>
                <a:gd name="connsiteY3743" fmla="*/ 1700268 h 6367455"/>
                <a:gd name="connsiteX3744" fmla="*/ 5642805 w 6891715"/>
                <a:gd name="connsiteY3744" fmla="*/ 1692967 h 6367455"/>
                <a:gd name="connsiteX3745" fmla="*/ 5625657 w 6891715"/>
                <a:gd name="connsiteY3745" fmla="*/ 1702490 h 6367455"/>
                <a:gd name="connsiteX3746" fmla="*/ 5612955 w 6891715"/>
                <a:gd name="connsiteY3746" fmla="*/ 1698364 h 6367455"/>
                <a:gd name="connsiteX3747" fmla="*/ 5586598 w 6891715"/>
                <a:gd name="connsiteY3747" fmla="*/ 1681856 h 6367455"/>
                <a:gd name="connsiteX3748" fmla="*/ 5563099 w 6891715"/>
                <a:gd name="connsiteY3748" fmla="*/ 1673603 h 6367455"/>
                <a:gd name="connsiteX3749" fmla="*/ 5536107 w 6891715"/>
                <a:gd name="connsiteY3749" fmla="*/ 1639954 h 6367455"/>
                <a:gd name="connsiteX3750" fmla="*/ 5533884 w 6891715"/>
                <a:gd name="connsiteY3750" fmla="*/ 1614877 h 6367455"/>
                <a:gd name="connsiteX3751" fmla="*/ 5525310 w 6891715"/>
                <a:gd name="connsiteY3751" fmla="*/ 1606306 h 6367455"/>
                <a:gd name="connsiteX3752" fmla="*/ 5520864 w 6891715"/>
                <a:gd name="connsiteY3752" fmla="*/ 1587577 h 6367455"/>
                <a:gd name="connsiteX3753" fmla="*/ 5506892 w 6891715"/>
                <a:gd name="connsiteY3753" fmla="*/ 1553928 h 6367455"/>
                <a:gd name="connsiteX3754" fmla="*/ 5487839 w 6891715"/>
                <a:gd name="connsiteY3754" fmla="*/ 1548849 h 6367455"/>
                <a:gd name="connsiteX3755" fmla="*/ 5479265 w 6891715"/>
                <a:gd name="connsiteY3755" fmla="*/ 1536469 h 6367455"/>
                <a:gd name="connsiteX3756" fmla="*/ 5447510 w 6891715"/>
                <a:gd name="connsiteY3756" fmla="*/ 1422825 h 6367455"/>
                <a:gd name="connsiteX3757" fmla="*/ 5517689 w 6891715"/>
                <a:gd name="connsiteY3757" fmla="*/ 1368543 h 6367455"/>
                <a:gd name="connsiteX3758" fmla="*/ 5523087 w 6891715"/>
                <a:gd name="connsiteY3758" fmla="*/ 1350766 h 6367455"/>
                <a:gd name="connsiteX3759" fmla="*/ 5550397 w 6891715"/>
                <a:gd name="connsiteY3759" fmla="*/ 1326958 h 6367455"/>
                <a:gd name="connsiteX3760" fmla="*/ 5594537 w 6891715"/>
                <a:gd name="connsiteY3760" fmla="*/ 1318070 h 6367455"/>
                <a:gd name="connsiteX3761" fmla="*/ 5668209 w 6891715"/>
                <a:gd name="connsiteY3761" fmla="*/ 1243789 h 6367455"/>
                <a:gd name="connsiteX3762" fmla="*/ 5664081 w 6891715"/>
                <a:gd name="connsiteY3762" fmla="*/ 1233314 h 6367455"/>
                <a:gd name="connsiteX3763" fmla="*/ 5682817 w 6891715"/>
                <a:gd name="connsiteY3763" fmla="*/ 1223790 h 6367455"/>
                <a:gd name="connsiteX3764" fmla="*/ 5685992 w 6891715"/>
                <a:gd name="connsiteY3764" fmla="*/ 1203474 h 6367455"/>
                <a:gd name="connsiteX3765" fmla="*/ 5706633 w 6891715"/>
                <a:gd name="connsiteY3765" fmla="*/ 1206649 h 6367455"/>
                <a:gd name="connsiteX3766" fmla="*/ 5719971 w 6891715"/>
                <a:gd name="connsiteY3766" fmla="*/ 1231726 h 6367455"/>
                <a:gd name="connsiteX3767" fmla="*/ 5752361 w 6891715"/>
                <a:gd name="connsiteY3767" fmla="*/ 1223156 h 6367455"/>
                <a:gd name="connsiteX3768" fmla="*/ 5769827 w 6891715"/>
                <a:gd name="connsiteY3768" fmla="*/ 1239662 h 6367455"/>
                <a:gd name="connsiteX3769" fmla="*/ 5782211 w 6891715"/>
                <a:gd name="connsiteY3769" fmla="*/ 1231092 h 6367455"/>
                <a:gd name="connsiteX3770" fmla="*/ 5791103 w 6891715"/>
                <a:gd name="connsiteY3770" fmla="*/ 1248233 h 6367455"/>
                <a:gd name="connsiteX3771" fmla="*/ 5821906 w 6891715"/>
                <a:gd name="connsiteY3771" fmla="*/ 1271724 h 6367455"/>
                <a:gd name="connsiteX3772" fmla="*/ 5786975 w 6891715"/>
                <a:gd name="connsiteY3772" fmla="*/ 1286961 h 6367455"/>
                <a:gd name="connsiteX3773" fmla="*/ 5791738 w 6891715"/>
                <a:gd name="connsiteY3773" fmla="*/ 1317435 h 6367455"/>
                <a:gd name="connsiteX3774" fmla="*/ 5799994 w 6891715"/>
                <a:gd name="connsiteY3774" fmla="*/ 1301563 h 6367455"/>
                <a:gd name="connsiteX3775" fmla="*/ 5830162 w 6891715"/>
                <a:gd name="connsiteY3775" fmla="*/ 1286644 h 6367455"/>
                <a:gd name="connsiteX3776" fmla="*/ 5851756 w 6891715"/>
                <a:gd name="connsiteY3776" fmla="*/ 1302198 h 6367455"/>
                <a:gd name="connsiteX3777" fmla="*/ 5844452 w 6891715"/>
                <a:gd name="connsiteY3777" fmla="*/ 1320292 h 6367455"/>
                <a:gd name="connsiteX3778" fmla="*/ 5862870 w 6891715"/>
                <a:gd name="connsiteY3778" fmla="*/ 1361242 h 6367455"/>
                <a:gd name="connsiteX3779" fmla="*/ 5894943 w 6891715"/>
                <a:gd name="connsiteY3779" fmla="*/ 1415842 h 6367455"/>
                <a:gd name="connsiteX3780" fmla="*/ 5903517 w 6891715"/>
                <a:gd name="connsiteY3780" fmla="*/ 1406319 h 6367455"/>
                <a:gd name="connsiteX3781" fmla="*/ 5872397 w 6891715"/>
                <a:gd name="connsiteY3781" fmla="*/ 1365051 h 6367455"/>
                <a:gd name="connsiteX3782" fmla="*/ 5876842 w 6891715"/>
                <a:gd name="connsiteY3782" fmla="*/ 1291723 h 6367455"/>
                <a:gd name="connsiteX3783" fmla="*/ 5860965 w 6891715"/>
                <a:gd name="connsiteY3783" fmla="*/ 1271406 h 6367455"/>
                <a:gd name="connsiteX3784" fmla="*/ 5870174 w 6891715"/>
                <a:gd name="connsiteY3784" fmla="*/ 1250455 h 6367455"/>
                <a:gd name="connsiteX3785" fmla="*/ 5882558 w 6891715"/>
                <a:gd name="connsiteY3785" fmla="*/ 1205061 h 6367455"/>
                <a:gd name="connsiteX3786" fmla="*/ 5897166 w 6891715"/>
                <a:gd name="connsiteY3786" fmla="*/ 1192364 h 6367455"/>
                <a:gd name="connsiteX3787" fmla="*/ 5902882 w 6891715"/>
                <a:gd name="connsiteY3787" fmla="*/ 1094274 h 6367455"/>
                <a:gd name="connsiteX3788" fmla="*/ 5870491 w 6891715"/>
                <a:gd name="connsiteY3788" fmla="*/ 1042849 h 6367455"/>
                <a:gd name="connsiteX3789" fmla="*/ 5859059 w 6891715"/>
                <a:gd name="connsiteY3789" fmla="*/ 1052689 h 6367455"/>
                <a:gd name="connsiteX3790" fmla="*/ 5833337 w 6891715"/>
                <a:gd name="connsiteY3790" fmla="*/ 1047610 h 6367455"/>
                <a:gd name="connsiteX3791" fmla="*/ 5835878 w 6891715"/>
                <a:gd name="connsiteY3791" fmla="*/ 979042 h 6367455"/>
                <a:gd name="connsiteX3792" fmla="*/ 5853067 w 6891715"/>
                <a:gd name="connsiteY3792" fmla="*/ 949041 h 6367455"/>
                <a:gd name="connsiteX3793" fmla="*/ 6060620 w 6891715"/>
                <a:gd name="connsiteY3793" fmla="*/ 1177406 h 6367455"/>
                <a:gd name="connsiteX3794" fmla="*/ 6891715 w 6891715"/>
                <a:gd name="connsiteY3794" fmla="*/ 3492496 h 6367455"/>
                <a:gd name="connsiteX3795" fmla="*/ 6728088 w 6891715"/>
                <a:gd name="connsiteY3795" fmla="*/ 4574786 h 6367455"/>
                <a:gd name="connsiteX3796" fmla="*/ 6699847 w 6891715"/>
                <a:gd name="connsiteY3796" fmla="*/ 4651948 h 6367455"/>
                <a:gd name="connsiteX3797" fmla="*/ 6676768 w 6891715"/>
                <a:gd name="connsiteY3797" fmla="*/ 4648009 h 6367455"/>
                <a:gd name="connsiteX3798" fmla="*/ 6661525 w 6891715"/>
                <a:gd name="connsiteY3798" fmla="*/ 4656897 h 6367455"/>
                <a:gd name="connsiteX3799" fmla="*/ 6642472 w 6891715"/>
                <a:gd name="connsiteY3799" fmla="*/ 4667056 h 6367455"/>
                <a:gd name="connsiteX3800" fmla="*/ 6630405 w 6891715"/>
                <a:gd name="connsiteY3800" fmla="*/ 4672135 h 6367455"/>
                <a:gd name="connsiteX3801" fmla="*/ 6623101 w 6891715"/>
                <a:gd name="connsiteY3801" fmla="*/ 4666421 h 6367455"/>
                <a:gd name="connsiteX3802" fmla="*/ 6612622 w 6891715"/>
                <a:gd name="connsiteY3802" fmla="*/ 4665151 h 6367455"/>
                <a:gd name="connsiteX3803" fmla="*/ 6615162 w 6891715"/>
                <a:gd name="connsiteY3803" fmla="*/ 4650548 h 6367455"/>
                <a:gd name="connsiteX3804" fmla="*/ 6607541 w 6891715"/>
                <a:gd name="connsiteY3804" fmla="*/ 4646104 h 6367455"/>
                <a:gd name="connsiteX3805" fmla="*/ 6593251 w 6891715"/>
                <a:gd name="connsiteY3805" fmla="*/ 4644517 h 6367455"/>
                <a:gd name="connsiteX3806" fmla="*/ 6562448 w 6891715"/>
                <a:gd name="connsiteY3806" fmla="*/ 4645787 h 6367455"/>
                <a:gd name="connsiteX3807" fmla="*/ 6541172 w 6891715"/>
                <a:gd name="connsiteY3807" fmla="*/ 4642295 h 6367455"/>
                <a:gd name="connsiteX3808" fmla="*/ 6527200 w 6891715"/>
                <a:gd name="connsiteY3808" fmla="*/ 4650548 h 6367455"/>
                <a:gd name="connsiteX3809" fmla="*/ 6501161 w 6891715"/>
                <a:gd name="connsiteY3809" fmla="*/ 4671818 h 6367455"/>
                <a:gd name="connsiteX3810" fmla="*/ 6482743 w 6891715"/>
                <a:gd name="connsiteY3810" fmla="*/ 4687373 h 6367455"/>
                <a:gd name="connsiteX3811" fmla="*/ 6482425 w 6891715"/>
                <a:gd name="connsiteY3811" fmla="*/ 4699753 h 6367455"/>
                <a:gd name="connsiteX3812" fmla="*/ 6465277 w 6891715"/>
                <a:gd name="connsiteY3812" fmla="*/ 4709912 h 6367455"/>
                <a:gd name="connsiteX3813" fmla="*/ 6458926 w 6891715"/>
                <a:gd name="connsiteY3813" fmla="*/ 4706737 h 6367455"/>
                <a:gd name="connsiteX3814" fmla="*/ 6448447 w 6891715"/>
                <a:gd name="connsiteY3814" fmla="*/ 4706420 h 6367455"/>
                <a:gd name="connsiteX3815" fmla="*/ 6438920 w 6891715"/>
                <a:gd name="connsiteY3815" fmla="*/ 4710229 h 6367455"/>
                <a:gd name="connsiteX3816" fmla="*/ 6430346 w 6891715"/>
                <a:gd name="connsiteY3816" fmla="*/ 4707689 h 6367455"/>
                <a:gd name="connsiteX3817" fmla="*/ 6405895 w 6891715"/>
                <a:gd name="connsiteY3817" fmla="*/ 4713403 h 6367455"/>
                <a:gd name="connsiteX3818" fmla="*/ 6398591 w 6891715"/>
                <a:gd name="connsiteY3818" fmla="*/ 4710229 h 6367455"/>
                <a:gd name="connsiteX3819" fmla="*/ 6382714 w 6891715"/>
                <a:gd name="connsiteY3819" fmla="*/ 4715308 h 6367455"/>
                <a:gd name="connsiteX3820" fmla="*/ 6364296 w 6891715"/>
                <a:gd name="connsiteY3820" fmla="*/ 4728324 h 6367455"/>
                <a:gd name="connsiteX3821" fmla="*/ 6358897 w 6891715"/>
                <a:gd name="connsiteY3821" fmla="*/ 4725149 h 6367455"/>
                <a:gd name="connsiteX3822" fmla="*/ 6348418 w 6891715"/>
                <a:gd name="connsiteY3822" fmla="*/ 4731181 h 6367455"/>
                <a:gd name="connsiteX3823" fmla="*/ 6361755 w 6891715"/>
                <a:gd name="connsiteY3823" fmla="*/ 4741022 h 6367455"/>
                <a:gd name="connsiteX3824" fmla="*/ 6358580 w 6891715"/>
                <a:gd name="connsiteY3824" fmla="*/ 4749275 h 6367455"/>
                <a:gd name="connsiteX3825" fmla="*/ 6347783 w 6891715"/>
                <a:gd name="connsiteY3825" fmla="*/ 4740704 h 6367455"/>
                <a:gd name="connsiteX3826" fmla="*/ 6342702 w 6891715"/>
                <a:gd name="connsiteY3826" fmla="*/ 4740387 h 6367455"/>
                <a:gd name="connsiteX3827" fmla="*/ 6347783 w 6891715"/>
                <a:gd name="connsiteY3827" fmla="*/ 4750863 h 6367455"/>
                <a:gd name="connsiteX3828" fmla="*/ 6348711 w 6891715"/>
                <a:gd name="connsiteY3828" fmla="*/ 4763242 h 6367455"/>
                <a:gd name="connsiteX3829" fmla="*/ 6348727 w 6891715"/>
                <a:gd name="connsiteY3829" fmla="*/ 4763250 h 6367455"/>
                <a:gd name="connsiteX3830" fmla="*/ 6348713 w 6891715"/>
                <a:gd name="connsiteY3830" fmla="*/ 4763266 h 6367455"/>
                <a:gd name="connsiteX3831" fmla="*/ 6348735 w 6891715"/>
                <a:gd name="connsiteY3831" fmla="*/ 4763561 h 6367455"/>
                <a:gd name="connsiteX3832" fmla="*/ 6348545 w 6891715"/>
                <a:gd name="connsiteY3832" fmla="*/ 4763458 h 6367455"/>
                <a:gd name="connsiteX3833" fmla="*/ 6342059 w 6891715"/>
                <a:gd name="connsiteY3833" fmla="*/ 4770869 h 6367455"/>
                <a:gd name="connsiteX3834" fmla="*/ 6330309 w 6891715"/>
                <a:gd name="connsiteY3834" fmla="*/ 4769282 h 6367455"/>
                <a:gd name="connsiteX3835" fmla="*/ 6323958 w 6891715"/>
                <a:gd name="connsiteY3835" fmla="*/ 4777535 h 6367455"/>
                <a:gd name="connsiteX3836" fmla="*/ 6316337 w 6891715"/>
                <a:gd name="connsiteY3836" fmla="*/ 4778488 h 6367455"/>
                <a:gd name="connsiteX3837" fmla="*/ 6317925 w 6891715"/>
                <a:gd name="connsiteY3837" fmla="*/ 4768964 h 6367455"/>
                <a:gd name="connsiteX3838" fmla="*/ 6305858 w 6891715"/>
                <a:gd name="connsiteY3838" fmla="*/ 4774043 h 6367455"/>
                <a:gd name="connsiteX3839" fmla="*/ 6301094 w 6891715"/>
                <a:gd name="connsiteY3839" fmla="*/ 4786424 h 6367455"/>
                <a:gd name="connsiteX3840" fmla="*/ 6296013 w 6891715"/>
                <a:gd name="connsiteY3840" fmla="*/ 4788328 h 6367455"/>
                <a:gd name="connsiteX3841" fmla="*/ 6299189 w 6891715"/>
                <a:gd name="connsiteY3841" fmla="*/ 4797852 h 6367455"/>
                <a:gd name="connsiteX3842" fmla="*/ 6295696 w 6891715"/>
                <a:gd name="connsiteY3842" fmla="*/ 4809597 h 6367455"/>
                <a:gd name="connsiteX3843" fmla="*/ 6283946 w 6891715"/>
                <a:gd name="connsiteY3843" fmla="*/ 4807057 h 6367455"/>
                <a:gd name="connsiteX3844" fmla="*/ 6280771 w 6891715"/>
                <a:gd name="connsiteY3844" fmla="*/ 4811184 h 6367455"/>
                <a:gd name="connsiteX3845" fmla="*/ 6283629 w 6891715"/>
                <a:gd name="connsiteY3845" fmla="*/ 4820707 h 6367455"/>
                <a:gd name="connsiteX3846" fmla="*/ 6276008 w 6891715"/>
                <a:gd name="connsiteY3846" fmla="*/ 4824834 h 6367455"/>
                <a:gd name="connsiteX3847" fmla="*/ 6262353 w 6891715"/>
                <a:gd name="connsiteY3847" fmla="*/ 4822294 h 6367455"/>
                <a:gd name="connsiteX3848" fmla="*/ 6252826 w 6891715"/>
                <a:gd name="connsiteY3848" fmla="*/ 4817850 h 6367455"/>
                <a:gd name="connsiteX3849" fmla="*/ 6238219 w 6891715"/>
                <a:gd name="connsiteY3849" fmla="*/ 4805788 h 6367455"/>
                <a:gd name="connsiteX3850" fmla="*/ 6229645 w 6891715"/>
                <a:gd name="connsiteY3850" fmla="*/ 4806740 h 6367455"/>
                <a:gd name="connsiteX3851" fmla="*/ 6234090 w 6891715"/>
                <a:gd name="connsiteY3851" fmla="*/ 4816263 h 6367455"/>
                <a:gd name="connsiteX3852" fmla="*/ 6241077 w 6891715"/>
                <a:gd name="connsiteY3852" fmla="*/ 4819437 h 6367455"/>
                <a:gd name="connsiteX3853" fmla="*/ 6235678 w 6891715"/>
                <a:gd name="connsiteY3853" fmla="*/ 4830230 h 6367455"/>
                <a:gd name="connsiteX3854" fmla="*/ 6222023 w 6891715"/>
                <a:gd name="connsiteY3854" fmla="*/ 4829913 h 6367455"/>
                <a:gd name="connsiteX3855" fmla="*/ 6214402 w 6891715"/>
                <a:gd name="connsiteY3855" fmla="*/ 4824199 h 6367455"/>
                <a:gd name="connsiteX3856" fmla="*/ 6210274 w 6891715"/>
                <a:gd name="connsiteY3856" fmla="*/ 4832770 h 6367455"/>
                <a:gd name="connsiteX3857" fmla="*/ 6222659 w 6891715"/>
                <a:gd name="connsiteY3857" fmla="*/ 4840389 h 6367455"/>
                <a:gd name="connsiteX3858" fmla="*/ 6215990 w 6891715"/>
                <a:gd name="connsiteY3858" fmla="*/ 4849594 h 6367455"/>
                <a:gd name="connsiteX3859" fmla="*/ 6210591 w 6891715"/>
                <a:gd name="connsiteY3859" fmla="*/ 4852769 h 6367455"/>
                <a:gd name="connsiteX3860" fmla="*/ 6213767 w 6891715"/>
                <a:gd name="connsiteY3860" fmla="*/ 4861340 h 6367455"/>
                <a:gd name="connsiteX3861" fmla="*/ 6204558 w 6891715"/>
                <a:gd name="connsiteY3861" fmla="*/ 4877847 h 6367455"/>
                <a:gd name="connsiteX3862" fmla="*/ 6200747 w 6891715"/>
                <a:gd name="connsiteY3862" fmla="*/ 4872133 h 6367455"/>
                <a:gd name="connsiteX3863" fmla="*/ 6195666 w 6891715"/>
                <a:gd name="connsiteY3863" fmla="*/ 4852134 h 6367455"/>
                <a:gd name="connsiteX3864" fmla="*/ 6187410 w 6891715"/>
                <a:gd name="connsiteY3864" fmla="*/ 4861657 h 6367455"/>
                <a:gd name="connsiteX3865" fmla="*/ 6179154 w 6891715"/>
                <a:gd name="connsiteY3865" fmla="*/ 4880386 h 6367455"/>
                <a:gd name="connsiteX3866" fmla="*/ 6191538 w 6891715"/>
                <a:gd name="connsiteY3866" fmla="*/ 4903877 h 6367455"/>
                <a:gd name="connsiteX3867" fmla="*/ 6190268 w 6891715"/>
                <a:gd name="connsiteY3867" fmla="*/ 4915305 h 6367455"/>
                <a:gd name="connsiteX3868" fmla="*/ 6178201 w 6891715"/>
                <a:gd name="connsiteY3868" fmla="*/ 4924510 h 6367455"/>
                <a:gd name="connsiteX3869" fmla="*/ 6178519 w 6891715"/>
                <a:gd name="connsiteY3869" fmla="*/ 4914035 h 6367455"/>
                <a:gd name="connsiteX3870" fmla="*/ 6176296 w 6891715"/>
                <a:gd name="connsiteY3870" fmla="*/ 4909591 h 6367455"/>
                <a:gd name="connsiteX3871" fmla="*/ 6160418 w 6891715"/>
                <a:gd name="connsiteY3871" fmla="*/ 4917844 h 6367455"/>
                <a:gd name="connsiteX3872" fmla="*/ 6158830 w 6891715"/>
                <a:gd name="connsiteY3872" fmla="*/ 4927050 h 6367455"/>
                <a:gd name="connsiteX3873" fmla="*/ 6158513 w 6891715"/>
                <a:gd name="connsiteY3873" fmla="*/ 4934034 h 6367455"/>
                <a:gd name="connsiteX3874" fmla="*/ 6158513 w 6891715"/>
                <a:gd name="connsiteY3874" fmla="*/ 4936891 h 6367455"/>
                <a:gd name="connsiteX3875" fmla="*/ 6158513 w 6891715"/>
                <a:gd name="connsiteY3875" fmla="*/ 4938795 h 6367455"/>
                <a:gd name="connsiteX3876" fmla="*/ 6161688 w 6891715"/>
                <a:gd name="connsiteY3876" fmla="*/ 4947366 h 6367455"/>
                <a:gd name="connsiteX3877" fmla="*/ 6154067 w 6891715"/>
                <a:gd name="connsiteY3877" fmla="*/ 4956572 h 6367455"/>
                <a:gd name="connsiteX3878" fmla="*/ 6141365 w 6891715"/>
                <a:gd name="connsiteY3878" fmla="*/ 4963556 h 6367455"/>
                <a:gd name="connsiteX3879" fmla="*/ 6135649 w 6891715"/>
                <a:gd name="connsiteY3879" fmla="*/ 4978475 h 6367455"/>
                <a:gd name="connsiteX3880" fmla="*/ 6122312 w 6891715"/>
                <a:gd name="connsiteY3880" fmla="*/ 4993712 h 6367455"/>
                <a:gd name="connsiteX3881" fmla="*/ 6129933 w 6891715"/>
                <a:gd name="connsiteY3881" fmla="*/ 5024187 h 6367455"/>
                <a:gd name="connsiteX3882" fmla="*/ 6136919 w 6891715"/>
                <a:gd name="connsiteY3882" fmla="*/ 5038472 h 6367455"/>
                <a:gd name="connsiteX3883" fmla="*/ 6148668 w 6891715"/>
                <a:gd name="connsiteY3883" fmla="*/ 5036250 h 6367455"/>
                <a:gd name="connsiteX3884" fmla="*/ 6154384 w 6891715"/>
                <a:gd name="connsiteY3884" fmla="*/ 5027044 h 6367455"/>
                <a:gd name="connsiteX3885" fmla="*/ 6170897 w 6891715"/>
                <a:gd name="connsiteY3885" fmla="*/ 5030853 h 6367455"/>
                <a:gd name="connsiteX3886" fmla="*/ 6175661 w 6891715"/>
                <a:gd name="connsiteY3886" fmla="*/ 5059423 h 6367455"/>
                <a:gd name="connsiteX3887" fmla="*/ 6177248 w 6891715"/>
                <a:gd name="connsiteY3887" fmla="*/ 5069898 h 6367455"/>
                <a:gd name="connsiteX3888" fmla="*/ 6190268 w 6891715"/>
                <a:gd name="connsiteY3888" fmla="*/ 5079739 h 6367455"/>
                <a:gd name="connsiteX3889" fmla="*/ 6194396 w 6891715"/>
                <a:gd name="connsiteY3889" fmla="*/ 5079739 h 6367455"/>
                <a:gd name="connsiteX3890" fmla="*/ 6197254 w 6891715"/>
                <a:gd name="connsiteY3890" fmla="*/ 5089262 h 6367455"/>
                <a:gd name="connsiteX3891" fmla="*/ 6190586 w 6891715"/>
                <a:gd name="connsiteY3891" fmla="*/ 5103864 h 6367455"/>
                <a:gd name="connsiteX3892" fmla="*/ 6188680 w 6891715"/>
                <a:gd name="connsiteY3892" fmla="*/ 5128307 h 6367455"/>
                <a:gd name="connsiteX3893" fmla="*/ 6195031 w 6891715"/>
                <a:gd name="connsiteY3893" fmla="*/ 5132434 h 6367455"/>
                <a:gd name="connsiteX3894" fmla="*/ 6206146 w 6891715"/>
                <a:gd name="connsiteY3894" fmla="*/ 5113705 h 6367455"/>
                <a:gd name="connsiteX3895" fmla="*/ 6212814 w 6891715"/>
                <a:gd name="connsiteY3895" fmla="*/ 5101325 h 6367455"/>
                <a:gd name="connsiteX3896" fmla="*/ 6214085 w 6891715"/>
                <a:gd name="connsiteY3896" fmla="*/ 5089897 h 6367455"/>
                <a:gd name="connsiteX3897" fmla="*/ 6218213 w 6891715"/>
                <a:gd name="connsiteY3897" fmla="*/ 5103547 h 6367455"/>
                <a:gd name="connsiteX3898" fmla="*/ 6212179 w 6891715"/>
                <a:gd name="connsiteY3898" fmla="*/ 5126403 h 6367455"/>
                <a:gd name="connsiteX3899" fmla="*/ 6204240 w 6891715"/>
                <a:gd name="connsiteY3899" fmla="*/ 5141957 h 6367455"/>
                <a:gd name="connsiteX3900" fmla="*/ 6206146 w 6891715"/>
                <a:gd name="connsiteY3900" fmla="*/ 5154972 h 6367455"/>
                <a:gd name="connsiteX3901" fmla="*/ 6212814 w 6891715"/>
                <a:gd name="connsiteY3901" fmla="*/ 5145767 h 6367455"/>
                <a:gd name="connsiteX3902" fmla="*/ 6213449 w 6891715"/>
                <a:gd name="connsiteY3902" fmla="*/ 5158464 h 6367455"/>
                <a:gd name="connsiteX3903" fmla="*/ 6203605 w 6891715"/>
                <a:gd name="connsiteY3903" fmla="*/ 5169575 h 6367455"/>
                <a:gd name="connsiteX3904" fmla="*/ 6197889 w 6891715"/>
                <a:gd name="connsiteY3904" fmla="*/ 5184177 h 6367455"/>
                <a:gd name="connsiteX3905" fmla="*/ 6202970 w 6891715"/>
                <a:gd name="connsiteY3905" fmla="*/ 5201319 h 6367455"/>
                <a:gd name="connsiteX3906" fmla="*/ 6235678 w 6891715"/>
                <a:gd name="connsiteY3906" fmla="*/ 5233698 h 6367455"/>
                <a:gd name="connsiteX3907" fmla="*/ 6249333 w 6891715"/>
                <a:gd name="connsiteY3907" fmla="*/ 5251157 h 6367455"/>
                <a:gd name="connsiteX3908" fmla="*/ 6260130 w 6891715"/>
                <a:gd name="connsiteY3908" fmla="*/ 5274330 h 6367455"/>
                <a:gd name="connsiteX3909" fmla="*/ 6275690 w 6891715"/>
                <a:gd name="connsiteY3909" fmla="*/ 5324168 h 6367455"/>
                <a:gd name="connsiteX3910" fmla="*/ 6291250 w 6891715"/>
                <a:gd name="connsiteY3910" fmla="*/ 5336232 h 6367455"/>
                <a:gd name="connsiteX3911" fmla="*/ 6303952 w 6891715"/>
                <a:gd name="connsiteY3911" fmla="*/ 5347977 h 6367455"/>
                <a:gd name="connsiteX3912" fmla="*/ 6297190 w 6891715"/>
                <a:gd name="connsiteY3912" fmla="*/ 5360853 h 6367455"/>
                <a:gd name="connsiteX3913" fmla="*/ 6297448 w 6891715"/>
                <a:gd name="connsiteY3913" fmla="*/ 5360940 h 6367455"/>
                <a:gd name="connsiteX3914" fmla="*/ 6303928 w 6891715"/>
                <a:gd name="connsiteY3914" fmla="*/ 5348597 h 6367455"/>
                <a:gd name="connsiteX3915" fmla="*/ 6326471 w 6891715"/>
                <a:gd name="connsiteY3915" fmla="*/ 5368282 h 6367455"/>
                <a:gd name="connsiteX3916" fmla="*/ 6343298 w 6891715"/>
                <a:gd name="connsiteY3916" fmla="*/ 5377172 h 6367455"/>
                <a:gd name="connsiteX3917" fmla="*/ 6352738 w 6891715"/>
                <a:gd name="connsiteY3917" fmla="*/ 5391437 h 6367455"/>
                <a:gd name="connsiteX3918" fmla="*/ 6270138 w 6891715"/>
                <a:gd name="connsiteY3918" fmla="*/ 5527402 h 6367455"/>
                <a:gd name="connsiteX3919" fmla="*/ 6157685 w 6891715"/>
                <a:gd name="connsiteY3919" fmla="*/ 5677783 h 6367455"/>
                <a:gd name="connsiteX3920" fmla="*/ 6151028 w 6891715"/>
                <a:gd name="connsiteY3920" fmla="*/ 5680333 h 6367455"/>
                <a:gd name="connsiteX3921" fmla="*/ 6151528 w 6891715"/>
                <a:gd name="connsiteY3921" fmla="*/ 5680898 h 6367455"/>
                <a:gd name="connsiteX3922" fmla="*/ 6124790 w 6891715"/>
                <a:gd name="connsiteY3922" fmla="*/ 5702235 h 6367455"/>
                <a:gd name="connsiteX3923" fmla="*/ 6108874 w 6891715"/>
                <a:gd name="connsiteY3923" fmla="*/ 5721342 h 6367455"/>
                <a:gd name="connsiteX3924" fmla="*/ 6108664 w 6891715"/>
                <a:gd name="connsiteY3924" fmla="*/ 5720387 h 6367455"/>
                <a:gd name="connsiteX3925" fmla="*/ 6071278 w 6891715"/>
                <a:gd name="connsiteY3925" fmla="*/ 5721342 h 6367455"/>
                <a:gd name="connsiteX3926" fmla="*/ 6010443 w 6891715"/>
                <a:gd name="connsiteY3926" fmla="*/ 5705105 h 6367455"/>
                <a:gd name="connsiteX3927" fmla="*/ 5965134 w 6891715"/>
                <a:gd name="connsiteY3927" fmla="*/ 5657668 h 6367455"/>
                <a:gd name="connsiteX3928" fmla="*/ 5954821 w 6891715"/>
                <a:gd name="connsiteY3928" fmla="*/ 5617474 h 6367455"/>
                <a:gd name="connsiteX3929" fmla="*/ 5954631 w 6891715"/>
                <a:gd name="connsiteY3929" fmla="*/ 5617583 h 6367455"/>
                <a:gd name="connsiteX3930" fmla="*/ 5954678 w 6891715"/>
                <a:gd name="connsiteY3930" fmla="*/ 5617604 h 6367455"/>
                <a:gd name="connsiteX3931" fmla="*/ 5954550 w 6891715"/>
                <a:gd name="connsiteY3931" fmla="*/ 5617629 h 6367455"/>
                <a:gd name="connsiteX3932" fmla="*/ 5954176 w 6891715"/>
                <a:gd name="connsiteY3932" fmla="*/ 5617843 h 6367455"/>
                <a:gd name="connsiteX3933" fmla="*/ 5953959 w 6891715"/>
                <a:gd name="connsiteY3933" fmla="*/ 5617746 h 6367455"/>
                <a:gd name="connsiteX3934" fmla="*/ 5903234 w 6891715"/>
                <a:gd name="connsiteY3934" fmla="*/ 5627755 h 6367455"/>
                <a:gd name="connsiteX3935" fmla="*/ 5903869 w 6891715"/>
                <a:gd name="connsiteY3935" fmla="*/ 5633783 h 6367455"/>
                <a:gd name="connsiteX3936" fmla="*/ 5906092 w 6891715"/>
                <a:gd name="connsiteY3936" fmla="*/ 5648375 h 6367455"/>
                <a:gd name="connsiteX3937" fmla="*/ 5907044 w 6891715"/>
                <a:gd name="connsiteY3937" fmla="*/ 5656623 h 6367455"/>
                <a:gd name="connsiteX3938" fmla="*/ 5908632 w 6891715"/>
                <a:gd name="connsiteY3938" fmla="*/ 5664871 h 6367455"/>
                <a:gd name="connsiteX3939" fmla="*/ 5910220 w 6891715"/>
                <a:gd name="connsiteY3939" fmla="*/ 5671850 h 6367455"/>
                <a:gd name="connsiteX3940" fmla="*/ 5911808 w 6891715"/>
                <a:gd name="connsiteY3940" fmla="*/ 5677243 h 6367455"/>
                <a:gd name="connsiteX3941" fmla="*/ 5914031 w 6891715"/>
                <a:gd name="connsiteY3941" fmla="*/ 5683270 h 6367455"/>
                <a:gd name="connsiteX3942" fmla="*/ 5916253 w 6891715"/>
                <a:gd name="connsiteY3942" fmla="*/ 5691835 h 6367455"/>
                <a:gd name="connsiteX3943" fmla="*/ 5919111 w 6891715"/>
                <a:gd name="connsiteY3943" fmla="*/ 5701987 h 6367455"/>
                <a:gd name="connsiteX3944" fmla="*/ 5921017 w 6891715"/>
                <a:gd name="connsiteY3944" fmla="*/ 5712772 h 6367455"/>
                <a:gd name="connsiteX3945" fmla="*/ 5923240 w 6891715"/>
                <a:gd name="connsiteY3945" fmla="*/ 5723558 h 6367455"/>
                <a:gd name="connsiteX3946" fmla="*/ 5925145 w 6891715"/>
                <a:gd name="connsiteY3946" fmla="*/ 5733075 h 6367455"/>
                <a:gd name="connsiteX3947" fmla="*/ 5925780 w 6891715"/>
                <a:gd name="connsiteY3947" fmla="*/ 5740371 h 6367455"/>
                <a:gd name="connsiteX3948" fmla="*/ 5925780 w 6891715"/>
                <a:gd name="connsiteY3948" fmla="*/ 5743226 h 6367455"/>
                <a:gd name="connsiteX3949" fmla="*/ 5925463 w 6891715"/>
                <a:gd name="connsiteY3949" fmla="*/ 5745130 h 6367455"/>
                <a:gd name="connsiteX3950" fmla="*/ 5924828 w 6891715"/>
                <a:gd name="connsiteY3950" fmla="*/ 5749888 h 6367455"/>
                <a:gd name="connsiteX3951" fmla="*/ 5923875 w 6891715"/>
                <a:gd name="connsiteY3951" fmla="*/ 5758453 h 6367455"/>
                <a:gd name="connsiteX3952" fmla="*/ 5923240 w 6891715"/>
                <a:gd name="connsiteY3952" fmla="*/ 5769874 h 6367455"/>
                <a:gd name="connsiteX3953" fmla="*/ 5922605 w 6891715"/>
                <a:gd name="connsiteY3953" fmla="*/ 5782563 h 6367455"/>
                <a:gd name="connsiteX3954" fmla="*/ 5922605 w 6891715"/>
                <a:gd name="connsiteY3954" fmla="*/ 5795252 h 6367455"/>
                <a:gd name="connsiteX3955" fmla="*/ 5922287 w 6891715"/>
                <a:gd name="connsiteY3955" fmla="*/ 5806989 h 6367455"/>
                <a:gd name="connsiteX3956" fmla="*/ 5922605 w 6891715"/>
                <a:gd name="connsiteY3956" fmla="*/ 5816189 h 6367455"/>
                <a:gd name="connsiteX3957" fmla="*/ 5922922 w 6891715"/>
                <a:gd name="connsiteY3957" fmla="*/ 5819361 h 6367455"/>
                <a:gd name="connsiteX3958" fmla="*/ 5923240 w 6891715"/>
                <a:gd name="connsiteY3958" fmla="*/ 5821899 h 6367455"/>
                <a:gd name="connsiteX3959" fmla="*/ 5924192 w 6891715"/>
                <a:gd name="connsiteY3959" fmla="*/ 5826975 h 6367455"/>
                <a:gd name="connsiteX3960" fmla="*/ 5925463 w 6891715"/>
                <a:gd name="connsiteY3960" fmla="*/ 5836175 h 6367455"/>
                <a:gd name="connsiteX3961" fmla="*/ 5928321 w 6891715"/>
                <a:gd name="connsiteY3961" fmla="*/ 5859015 h 6367455"/>
                <a:gd name="connsiteX3962" fmla="*/ 5931496 w 6891715"/>
                <a:gd name="connsiteY3962" fmla="*/ 5889786 h 6367455"/>
                <a:gd name="connsiteX3963" fmla="*/ 5891802 w 6891715"/>
                <a:gd name="connsiteY3963" fmla="*/ 5911675 h 6367455"/>
                <a:gd name="connsiteX3964" fmla="*/ 5867985 w 6891715"/>
                <a:gd name="connsiteY3964" fmla="*/ 5892007 h 6367455"/>
                <a:gd name="connsiteX3965" fmla="*/ 5834006 w 6891715"/>
                <a:gd name="connsiteY3965" fmla="*/ 5896131 h 6367455"/>
                <a:gd name="connsiteX3966" fmla="*/ 5807014 w 6891715"/>
                <a:gd name="connsiteY3966" fmla="*/ 5906282 h 6367455"/>
                <a:gd name="connsiteX3967" fmla="*/ 5779387 w 6891715"/>
                <a:gd name="connsiteY3967" fmla="*/ 5900572 h 6367455"/>
                <a:gd name="connsiteX3968" fmla="*/ 5720956 w 6891715"/>
                <a:gd name="connsiteY3968" fmla="*/ 5935467 h 6367455"/>
                <a:gd name="connsiteX3969" fmla="*/ 5698092 w 6891715"/>
                <a:gd name="connsiteY3969" fmla="*/ 5915164 h 6367455"/>
                <a:gd name="connsiteX3970" fmla="*/ 5652047 w 6891715"/>
                <a:gd name="connsiteY3970" fmla="*/ 5929440 h 6367455"/>
                <a:gd name="connsiteX3971" fmla="*/ 5585360 w 6891715"/>
                <a:gd name="connsiteY3971" fmla="*/ 5938322 h 6367455"/>
                <a:gd name="connsiteX3972" fmla="*/ 5474215 w 6891715"/>
                <a:gd name="connsiteY3972" fmla="*/ 5985272 h 6367455"/>
                <a:gd name="connsiteX3973" fmla="*/ 5431027 w 6891715"/>
                <a:gd name="connsiteY3973" fmla="*/ 5995741 h 6367455"/>
                <a:gd name="connsiteX3974" fmla="*/ 5379583 w 6891715"/>
                <a:gd name="connsiteY3974" fmla="*/ 5956721 h 6367455"/>
                <a:gd name="connsiteX3975" fmla="*/ 5337983 w 6891715"/>
                <a:gd name="connsiteY3975" fmla="*/ 5954818 h 6367455"/>
                <a:gd name="connsiteX3976" fmla="*/ 5261452 w 6891715"/>
                <a:gd name="connsiteY3976" fmla="*/ 5985907 h 6367455"/>
                <a:gd name="connsiteX3977" fmla="*/ 5234142 w 6891715"/>
                <a:gd name="connsiteY3977" fmla="*/ 5983369 h 6367455"/>
                <a:gd name="connsiteX3978" fmla="*/ 5210961 w 6891715"/>
                <a:gd name="connsiteY3978" fmla="*/ 5957356 h 6367455"/>
                <a:gd name="connsiteX3979" fmla="*/ 5197623 w 6891715"/>
                <a:gd name="connsiteY3979" fmla="*/ 5967824 h 6367455"/>
                <a:gd name="connsiteX3980" fmla="*/ 5173489 w 6891715"/>
                <a:gd name="connsiteY3980" fmla="*/ 5994154 h 6367455"/>
                <a:gd name="connsiteX3981" fmla="*/ 5174759 w 6891715"/>
                <a:gd name="connsiteY3981" fmla="*/ 6030953 h 6367455"/>
                <a:gd name="connsiteX3982" fmla="*/ 5150625 w 6891715"/>
                <a:gd name="connsiteY3982" fmla="*/ 6049987 h 6367455"/>
                <a:gd name="connsiteX3983" fmla="*/ 5148720 w 6891715"/>
                <a:gd name="connsiteY3983" fmla="*/ 6075682 h 6367455"/>
                <a:gd name="connsiteX3984" fmla="*/ 5130619 w 6891715"/>
                <a:gd name="connsiteY3984" fmla="*/ 6078855 h 6367455"/>
                <a:gd name="connsiteX3985" fmla="*/ 5123633 w 6891715"/>
                <a:gd name="connsiteY3985" fmla="*/ 6088054 h 6367455"/>
                <a:gd name="connsiteX3986" fmla="*/ 5108708 w 6891715"/>
                <a:gd name="connsiteY3986" fmla="*/ 6085834 h 6367455"/>
                <a:gd name="connsiteX3987" fmla="*/ 5112518 w 6891715"/>
                <a:gd name="connsiteY3987" fmla="*/ 6077903 h 6367455"/>
                <a:gd name="connsiteX3988" fmla="*/ 5105214 w 6891715"/>
                <a:gd name="connsiteY3988" fmla="*/ 6066483 h 6367455"/>
                <a:gd name="connsiteX3989" fmla="*/ 5097911 w 6891715"/>
                <a:gd name="connsiteY3989" fmla="*/ 6052842 h 6367455"/>
                <a:gd name="connsiteX3990" fmla="*/ 5104897 w 6891715"/>
                <a:gd name="connsiteY3990" fmla="*/ 6028415 h 6367455"/>
                <a:gd name="connsiteX3991" fmla="*/ 5133159 w 6891715"/>
                <a:gd name="connsiteY3991" fmla="*/ 6005257 h 6367455"/>
                <a:gd name="connsiteX3992" fmla="*/ 5134112 w 6891715"/>
                <a:gd name="connsiteY3992" fmla="*/ 5986224 h 6367455"/>
                <a:gd name="connsiteX3993" fmla="*/ 5116329 w 6891715"/>
                <a:gd name="connsiteY3993" fmla="*/ 5973852 h 6367455"/>
                <a:gd name="connsiteX3994" fmla="*/ 5093782 w 6891715"/>
                <a:gd name="connsiteY3994" fmla="*/ 5989713 h 6367455"/>
                <a:gd name="connsiteX3995" fmla="*/ 5084573 w 6891715"/>
                <a:gd name="connsiteY3995" fmla="*/ 6005575 h 6367455"/>
                <a:gd name="connsiteX3996" fmla="*/ 5073141 w 6891715"/>
                <a:gd name="connsiteY3996" fmla="*/ 6016043 h 6367455"/>
                <a:gd name="connsiteX3997" fmla="*/ 5035987 w 6891715"/>
                <a:gd name="connsiteY3997" fmla="*/ 6013505 h 6367455"/>
                <a:gd name="connsiteX3998" fmla="*/ 5021062 w 6891715"/>
                <a:gd name="connsiteY3998" fmla="*/ 5997644 h 6367455"/>
                <a:gd name="connsiteX3999" fmla="*/ 4988036 w 6891715"/>
                <a:gd name="connsiteY3999" fmla="*/ 5989713 h 6367455"/>
                <a:gd name="connsiteX4000" fmla="*/ 4966125 w 6891715"/>
                <a:gd name="connsiteY4000" fmla="*/ 6007795 h 6367455"/>
                <a:gd name="connsiteX4001" fmla="*/ 4944848 w 6891715"/>
                <a:gd name="connsiteY4001" fmla="*/ 6018264 h 6367455"/>
                <a:gd name="connsiteX4002" fmla="*/ 4934687 w 6891715"/>
                <a:gd name="connsiteY4002" fmla="*/ 6043642 h 6367455"/>
                <a:gd name="connsiteX4003" fmla="*/ 4913410 w 6891715"/>
                <a:gd name="connsiteY4003" fmla="*/ 6049035 h 6367455"/>
                <a:gd name="connsiteX4004" fmla="*/ 4903249 w 6891715"/>
                <a:gd name="connsiteY4004" fmla="*/ 6067117 h 6367455"/>
                <a:gd name="connsiteX4005" fmla="*/ 4857520 w 6891715"/>
                <a:gd name="connsiteY4005" fmla="*/ 6070607 h 6367455"/>
                <a:gd name="connsiteX4006" fmla="*/ 4836562 w 6891715"/>
                <a:gd name="connsiteY4006" fmla="*/ 6068703 h 6367455"/>
                <a:gd name="connsiteX4007" fmla="*/ 4823859 w 6891715"/>
                <a:gd name="connsiteY4007" fmla="*/ 6077268 h 6367455"/>
                <a:gd name="connsiteX4008" fmla="*/ 4801630 w 6891715"/>
                <a:gd name="connsiteY4008" fmla="*/ 6085199 h 6367455"/>
                <a:gd name="connsiteX4009" fmla="*/ 4774003 w 6891715"/>
                <a:gd name="connsiteY4009" fmla="*/ 6068386 h 6367455"/>
                <a:gd name="connsiteX4010" fmla="*/ 4750821 w 6891715"/>
                <a:gd name="connsiteY4010" fmla="*/ 6037932 h 6367455"/>
                <a:gd name="connsiteX4011" fmla="*/ 4727957 w 6891715"/>
                <a:gd name="connsiteY4011" fmla="*/ 6027781 h 6367455"/>
                <a:gd name="connsiteX4012" fmla="*/ 4707951 w 6891715"/>
                <a:gd name="connsiteY4012" fmla="*/ 6010968 h 6367455"/>
                <a:gd name="connsiteX4013" fmla="*/ 4689851 w 6891715"/>
                <a:gd name="connsiteY4013" fmla="*/ 6006844 h 6367455"/>
                <a:gd name="connsiteX4014" fmla="*/ 4665399 w 6891715"/>
                <a:gd name="connsiteY4014" fmla="*/ 5992568 h 6367455"/>
                <a:gd name="connsiteX4015" fmla="*/ 4627292 w 6891715"/>
                <a:gd name="connsiteY4015" fmla="*/ 5989713 h 6367455"/>
                <a:gd name="connsiteX4016" fmla="*/ 4610462 w 6891715"/>
                <a:gd name="connsiteY4016" fmla="*/ 6002402 h 6367455"/>
                <a:gd name="connsiteX4017" fmla="*/ 4606333 w 6891715"/>
                <a:gd name="connsiteY4017" fmla="*/ 6020484 h 6367455"/>
                <a:gd name="connsiteX4018" fmla="*/ 4605698 w 6891715"/>
                <a:gd name="connsiteY4018" fmla="*/ 6034125 h 6367455"/>
                <a:gd name="connsiteX4019" fmla="*/ 4582517 w 6891715"/>
                <a:gd name="connsiteY4019" fmla="*/ 6058552 h 6367455"/>
                <a:gd name="connsiteX4020" fmla="*/ 4568862 w 6891715"/>
                <a:gd name="connsiteY4020" fmla="*/ 6058552 h 6367455"/>
                <a:gd name="connsiteX4021" fmla="*/ 4569497 w 6891715"/>
                <a:gd name="connsiteY4021" fmla="*/ 6051256 h 6367455"/>
                <a:gd name="connsiteX4022" fmla="*/ 4563463 w 6891715"/>
                <a:gd name="connsiteY4022" fmla="*/ 6051256 h 6367455"/>
                <a:gd name="connsiteX4023" fmla="*/ 4557112 w 6891715"/>
                <a:gd name="connsiteY4023" fmla="*/ 6066165 h 6367455"/>
                <a:gd name="connsiteX4024" fmla="*/ 4544410 w 6891715"/>
                <a:gd name="connsiteY4024" fmla="*/ 6071241 h 6367455"/>
                <a:gd name="connsiteX4025" fmla="*/ 4526309 w 6891715"/>
                <a:gd name="connsiteY4025" fmla="*/ 6076951 h 6367455"/>
                <a:gd name="connsiteX4026" fmla="*/ 4501222 w 6891715"/>
                <a:gd name="connsiteY4026" fmla="*/ 6073144 h 6367455"/>
                <a:gd name="connsiteX4027" fmla="*/ 4480581 w 6891715"/>
                <a:gd name="connsiteY4027" fmla="*/ 6058235 h 6367455"/>
                <a:gd name="connsiteX4028" fmla="*/ 4455176 w 6891715"/>
                <a:gd name="connsiteY4028" fmla="*/ 6030319 h 6367455"/>
                <a:gd name="connsiteX4029" fmla="*/ 4452636 w 6891715"/>
                <a:gd name="connsiteY4029" fmla="*/ 6011285 h 6367455"/>
                <a:gd name="connsiteX4030" fmla="*/ 4435805 w 6891715"/>
                <a:gd name="connsiteY4030" fmla="*/ 6006209 h 6367455"/>
                <a:gd name="connsiteX4031" fmla="*/ 4440251 w 6891715"/>
                <a:gd name="connsiteY4031" fmla="*/ 6023974 h 6367455"/>
                <a:gd name="connsiteX4032" fmla="*/ 4422151 w 6891715"/>
                <a:gd name="connsiteY4032" fmla="*/ 6025243 h 6367455"/>
                <a:gd name="connsiteX4033" fmla="*/ 4409448 w 6891715"/>
                <a:gd name="connsiteY4033" fmla="*/ 6012554 h 6367455"/>
                <a:gd name="connsiteX4034" fmla="*/ 4402144 w 6891715"/>
                <a:gd name="connsiteY4034" fmla="*/ 5999230 h 6367455"/>
                <a:gd name="connsiteX4035" fmla="*/ 4394841 w 6891715"/>
                <a:gd name="connsiteY4035" fmla="*/ 6000182 h 6367455"/>
                <a:gd name="connsiteX4036" fmla="*/ 4383091 w 6891715"/>
                <a:gd name="connsiteY4036" fmla="*/ 5992886 h 6367455"/>
                <a:gd name="connsiteX4037" fmla="*/ 4374517 w 6891715"/>
                <a:gd name="connsiteY4037" fmla="*/ 6004623 h 6367455"/>
                <a:gd name="connsiteX4038" fmla="*/ 4377693 w 6891715"/>
                <a:gd name="connsiteY4038" fmla="*/ 6021436 h 6367455"/>
                <a:gd name="connsiteX4039" fmla="*/ 4365308 w 6891715"/>
                <a:gd name="connsiteY4039" fmla="*/ 6035394 h 6367455"/>
                <a:gd name="connsiteX4040" fmla="*/ 4358957 w 6891715"/>
                <a:gd name="connsiteY4040" fmla="*/ 6041739 h 6367455"/>
                <a:gd name="connsiteX4041" fmla="*/ 4352606 w 6891715"/>
                <a:gd name="connsiteY4041" fmla="*/ 6040470 h 6367455"/>
                <a:gd name="connsiteX4042" fmla="*/ 4361180 w 6891715"/>
                <a:gd name="connsiteY4042" fmla="*/ 6029050 h 6367455"/>
                <a:gd name="connsiteX4043" fmla="*/ 4355781 w 6891715"/>
                <a:gd name="connsiteY4043" fmla="*/ 6026829 h 6367455"/>
                <a:gd name="connsiteX4044" fmla="*/ 4347207 w 6891715"/>
                <a:gd name="connsiteY4044" fmla="*/ 6033174 h 6367455"/>
                <a:gd name="connsiteX4045" fmla="*/ 4347207 w 6891715"/>
                <a:gd name="connsiteY4045" fmla="*/ 6019850 h 6367455"/>
                <a:gd name="connsiteX4046" fmla="*/ 4356416 w 6891715"/>
                <a:gd name="connsiteY4046" fmla="*/ 6010016 h 6367455"/>
                <a:gd name="connsiteX4047" fmla="*/ 4353241 w 6891715"/>
                <a:gd name="connsiteY4047" fmla="*/ 6008113 h 6367455"/>
                <a:gd name="connsiteX4048" fmla="*/ 4334187 w 6891715"/>
                <a:gd name="connsiteY4048" fmla="*/ 6009064 h 6367455"/>
                <a:gd name="connsiteX4049" fmla="*/ 4319580 w 6891715"/>
                <a:gd name="connsiteY4049" fmla="*/ 6020802 h 6367455"/>
                <a:gd name="connsiteX4050" fmla="*/ 4303702 w 6891715"/>
                <a:gd name="connsiteY4050" fmla="*/ 6016995 h 6367455"/>
                <a:gd name="connsiteX4051" fmla="*/ 4298304 w 6891715"/>
                <a:gd name="connsiteY4051" fmla="*/ 6022071 h 6367455"/>
                <a:gd name="connsiteX4052" fmla="*/ 4293223 w 6891715"/>
                <a:gd name="connsiteY4052" fmla="*/ 6018898 h 6367455"/>
                <a:gd name="connsiteX4053" fmla="*/ 4293223 w 6891715"/>
                <a:gd name="connsiteY4053" fmla="*/ 6010650 h 6367455"/>
                <a:gd name="connsiteX4054" fmla="*/ 4303384 w 6891715"/>
                <a:gd name="connsiteY4054" fmla="*/ 6002085 h 6367455"/>
                <a:gd name="connsiteX4055" fmla="*/ 4318310 w 6891715"/>
                <a:gd name="connsiteY4055" fmla="*/ 6001134 h 6367455"/>
                <a:gd name="connsiteX4056" fmla="*/ 4331965 w 6891715"/>
                <a:gd name="connsiteY4056" fmla="*/ 6001768 h 6367455"/>
                <a:gd name="connsiteX4057" fmla="*/ 4349113 w 6891715"/>
                <a:gd name="connsiteY4057" fmla="*/ 6003671 h 6367455"/>
                <a:gd name="connsiteX4058" fmla="*/ 4354511 w 6891715"/>
                <a:gd name="connsiteY4058" fmla="*/ 5993203 h 6367455"/>
                <a:gd name="connsiteX4059" fmla="*/ 4349113 w 6891715"/>
                <a:gd name="connsiteY4059" fmla="*/ 5983686 h 6367455"/>
                <a:gd name="connsiteX4060" fmla="*/ 4356099 w 6891715"/>
                <a:gd name="connsiteY4060" fmla="*/ 5978293 h 6367455"/>
                <a:gd name="connsiteX4061" fmla="*/ 4363720 w 6891715"/>
                <a:gd name="connsiteY4061" fmla="*/ 5982734 h 6367455"/>
                <a:gd name="connsiteX4062" fmla="*/ 4371977 w 6891715"/>
                <a:gd name="connsiteY4062" fmla="*/ 5974169 h 6367455"/>
                <a:gd name="connsiteX4063" fmla="*/ 4387854 w 6891715"/>
                <a:gd name="connsiteY4063" fmla="*/ 5968776 h 6367455"/>
                <a:gd name="connsiteX4064" fmla="*/ 4386902 w 6891715"/>
                <a:gd name="connsiteY4064" fmla="*/ 5965604 h 6367455"/>
                <a:gd name="connsiteX4065" fmla="*/ 4356099 w 6891715"/>
                <a:gd name="connsiteY4065" fmla="*/ 5966556 h 6367455"/>
                <a:gd name="connsiteX4066" fmla="*/ 4343397 w 6891715"/>
                <a:gd name="connsiteY4066" fmla="*/ 5965921 h 6367455"/>
                <a:gd name="connsiteX4067" fmla="*/ 4334823 w 6891715"/>
                <a:gd name="connsiteY4067" fmla="*/ 5975438 h 6367455"/>
                <a:gd name="connsiteX4068" fmla="*/ 4331012 w 6891715"/>
                <a:gd name="connsiteY4068" fmla="*/ 5976707 h 6367455"/>
                <a:gd name="connsiteX4069" fmla="*/ 4322438 w 6891715"/>
                <a:gd name="connsiteY4069" fmla="*/ 5976707 h 6367455"/>
                <a:gd name="connsiteX4070" fmla="*/ 4312911 w 6891715"/>
                <a:gd name="connsiteY4070" fmla="*/ 5972266 h 6367455"/>
                <a:gd name="connsiteX4071" fmla="*/ 4303384 w 6891715"/>
                <a:gd name="connsiteY4071" fmla="*/ 5973852 h 6367455"/>
                <a:gd name="connsiteX4072" fmla="*/ 4292905 w 6891715"/>
                <a:gd name="connsiteY4072" fmla="*/ 5986541 h 6367455"/>
                <a:gd name="connsiteX4073" fmla="*/ 4285284 w 6891715"/>
                <a:gd name="connsiteY4073" fmla="*/ 5983369 h 6367455"/>
                <a:gd name="connsiteX4074" fmla="*/ 4281156 w 6891715"/>
                <a:gd name="connsiteY4074" fmla="*/ 5969411 h 6367455"/>
                <a:gd name="connsiteX4075" fmla="*/ 4285919 w 6891715"/>
                <a:gd name="connsiteY4075" fmla="*/ 5958942 h 6367455"/>
                <a:gd name="connsiteX4076" fmla="*/ 4303067 w 6891715"/>
                <a:gd name="connsiteY4076" fmla="*/ 5956721 h 6367455"/>
                <a:gd name="connsiteX4077" fmla="*/ 4308465 w 6891715"/>
                <a:gd name="connsiteY4077" fmla="*/ 5955770 h 6367455"/>
                <a:gd name="connsiteX4078" fmla="*/ 4308465 w 6891715"/>
                <a:gd name="connsiteY4078" fmla="*/ 5947205 h 6367455"/>
                <a:gd name="connsiteX4079" fmla="*/ 4309418 w 6891715"/>
                <a:gd name="connsiteY4079" fmla="*/ 5937688 h 6367455"/>
                <a:gd name="connsiteX4080" fmla="*/ 4298939 w 6891715"/>
                <a:gd name="connsiteY4080" fmla="*/ 5937688 h 6367455"/>
                <a:gd name="connsiteX4081" fmla="*/ 4293540 w 6891715"/>
                <a:gd name="connsiteY4081" fmla="*/ 5939274 h 6367455"/>
                <a:gd name="connsiteX4082" fmla="*/ 4281791 w 6891715"/>
                <a:gd name="connsiteY4082" fmla="*/ 5928488 h 6367455"/>
                <a:gd name="connsiteX4083" fmla="*/ 4280838 w 6891715"/>
                <a:gd name="connsiteY4083" fmla="*/ 5918971 h 6367455"/>
                <a:gd name="connsiteX4084" fmla="*/ 4277345 w 6891715"/>
                <a:gd name="connsiteY4084" fmla="*/ 5909772 h 6367455"/>
                <a:gd name="connsiteX4085" fmla="*/ 4262420 w 6891715"/>
                <a:gd name="connsiteY4085" fmla="*/ 5897082 h 6367455"/>
                <a:gd name="connsiteX4086" fmla="*/ 4267818 w 6891715"/>
                <a:gd name="connsiteY4086" fmla="*/ 5891690 h 6367455"/>
                <a:gd name="connsiteX4087" fmla="*/ 4276075 w 6891715"/>
                <a:gd name="connsiteY4087" fmla="*/ 5896131 h 6367455"/>
                <a:gd name="connsiteX4088" fmla="*/ 4281473 w 6891715"/>
                <a:gd name="connsiteY4088" fmla="*/ 5884393 h 6367455"/>
                <a:gd name="connsiteX4089" fmla="*/ 4277027 w 6891715"/>
                <a:gd name="connsiteY4089" fmla="*/ 5870435 h 6367455"/>
                <a:gd name="connsiteX4090" fmla="*/ 4270359 w 6891715"/>
                <a:gd name="connsiteY4090" fmla="*/ 5863456 h 6367455"/>
                <a:gd name="connsiteX4091" fmla="*/ 4253528 w 6891715"/>
                <a:gd name="connsiteY4091" fmla="*/ 5853939 h 6367455"/>
                <a:gd name="connsiteX4092" fmla="*/ 4236380 w 6891715"/>
                <a:gd name="connsiteY4092" fmla="*/ 5828878 h 6367455"/>
                <a:gd name="connsiteX4093" fmla="*/ 4223678 w 6891715"/>
                <a:gd name="connsiteY4093" fmla="*/ 5829195 h 6367455"/>
                <a:gd name="connsiteX4094" fmla="*/ 4219550 w 6891715"/>
                <a:gd name="connsiteY4094" fmla="*/ 5843788 h 6367455"/>
                <a:gd name="connsiteX4095" fmla="*/ 4212246 w 6891715"/>
                <a:gd name="connsiteY4095" fmla="*/ 5840933 h 6367455"/>
                <a:gd name="connsiteX4096" fmla="*/ 4197321 w 6891715"/>
                <a:gd name="connsiteY4096" fmla="*/ 5826975 h 6367455"/>
                <a:gd name="connsiteX4097" fmla="*/ 4182395 w 6891715"/>
                <a:gd name="connsiteY4097" fmla="*/ 5823168 h 6367455"/>
                <a:gd name="connsiteX4098" fmla="*/ 4187476 w 6891715"/>
                <a:gd name="connsiteY4098" fmla="*/ 5806355 h 6367455"/>
                <a:gd name="connsiteX4099" fmla="*/ 4195733 w 6891715"/>
                <a:gd name="connsiteY4099" fmla="*/ 5808258 h 6367455"/>
                <a:gd name="connsiteX4100" fmla="*/ 4194145 w 6891715"/>
                <a:gd name="connsiteY4100" fmla="*/ 5814603 h 6367455"/>
                <a:gd name="connsiteX4101" fmla="*/ 4199226 w 6891715"/>
                <a:gd name="connsiteY4101" fmla="*/ 5816506 h 6367455"/>
                <a:gd name="connsiteX4102" fmla="*/ 4208435 w 6891715"/>
                <a:gd name="connsiteY4102" fmla="*/ 5805721 h 6367455"/>
                <a:gd name="connsiteX4103" fmla="*/ 4203354 w 6891715"/>
                <a:gd name="connsiteY4103" fmla="*/ 5798742 h 6367455"/>
                <a:gd name="connsiteX4104" fmla="*/ 4194780 w 6891715"/>
                <a:gd name="connsiteY4104" fmla="*/ 5794618 h 6367455"/>
                <a:gd name="connsiteX4105" fmla="*/ 4190652 w 6891715"/>
                <a:gd name="connsiteY4105" fmla="*/ 5777487 h 6367455"/>
                <a:gd name="connsiteX4106" fmla="*/ 4197956 w 6891715"/>
                <a:gd name="connsiteY4106" fmla="*/ 5775584 h 6367455"/>
                <a:gd name="connsiteX4107" fmla="*/ 4209388 w 6891715"/>
                <a:gd name="connsiteY4107" fmla="*/ 5778756 h 6367455"/>
                <a:gd name="connsiteX4108" fmla="*/ 4212881 w 6891715"/>
                <a:gd name="connsiteY4108" fmla="*/ 5790176 h 6367455"/>
                <a:gd name="connsiteX4109" fmla="*/ 4211611 w 6891715"/>
                <a:gd name="connsiteY4109" fmla="*/ 5800645 h 6367455"/>
                <a:gd name="connsiteX4110" fmla="*/ 4216056 w 6891715"/>
                <a:gd name="connsiteY4110" fmla="*/ 5809210 h 6367455"/>
                <a:gd name="connsiteX4111" fmla="*/ 4226536 w 6891715"/>
                <a:gd name="connsiteY4111" fmla="*/ 5812382 h 6367455"/>
                <a:gd name="connsiteX4112" fmla="*/ 4223360 w 6891715"/>
                <a:gd name="connsiteY4112" fmla="*/ 5800645 h 6367455"/>
                <a:gd name="connsiteX4113" fmla="*/ 4225583 w 6891715"/>
                <a:gd name="connsiteY4113" fmla="*/ 5795252 h 6367455"/>
                <a:gd name="connsiteX4114" fmla="*/ 4229711 w 6891715"/>
                <a:gd name="connsiteY4114" fmla="*/ 5798424 h 6367455"/>
                <a:gd name="connsiteX4115" fmla="*/ 4230982 w 6891715"/>
                <a:gd name="connsiteY4115" fmla="*/ 5812382 h 6367455"/>
                <a:gd name="connsiteX4116" fmla="*/ 4242414 w 6891715"/>
                <a:gd name="connsiteY4116" fmla="*/ 5805403 h 6367455"/>
                <a:gd name="connsiteX4117" fmla="*/ 4256386 w 6891715"/>
                <a:gd name="connsiteY4117" fmla="*/ 5807624 h 6367455"/>
                <a:gd name="connsiteX4118" fmla="*/ 4273217 w 6891715"/>
                <a:gd name="connsiteY4118" fmla="*/ 5807624 h 6367455"/>
                <a:gd name="connsiteX4119" fmla="*/ 4266865 w 6891715"/>
                <a:gd name="connsiteY4119" fmla="*/ 5799059 h 6367455"/>
                <a:gd name="connsiteX4120" fmla="*/ 4252258 w 6891715"/>
                <a:gd name="connsiteY4120" fmla="*/ 5798107 h 6367455"/>
                <a:gd name="connsiteX4121" fmla="*/ 4244637 w 6891715"/>
                <a:gd name="connsiteY4121" fmla="*/ 5797473 h 6367455"/>
                <a:gd name="connsiteX4122" fmla="*/ 4238285 w 6891715"/>
                <a:gd name="connsiteY4122" fmla="*/ 5789859 h 6367455"/>
                <a:gd name="connsiteX4123" fmla="*/ 4227488 w 6891715"/>
                <a:gd name="connsiteY4123" fmla="*/ 5772412 h 6367455"/>
                <a:gd name="connsiteX4124" fmla="*/ 4233840 w 6891715"/>
                <a:gd name="connsiteY4124" fmla="*/ 5763846 h 6367455"/>
                <a:gd name="connsiteX4125" fmla="*/ 4241143 w 6891715"/>
                <a:gd name="connsiteY4125" fmla="*/ 5767653 h 6367455"/>
                <a:gd name="connsiteX4126" fmla="*/ 4251623 w 6891715"/>
                <a:gd name="connsiteY4126" fmla="*/ 5754964 h 6367455"/>
                <a:gd name="connsiteX4127" fmla="*/ 4255751 w 6891715"/>
                <a:gd name="connsiteY4127" fmla="*/ 5744495 h 6367455"/>
                <a:gd name="connsiteX4128" fmla="*/ 4252575 w 6891715"/>
                <a:gd name="connsiteY4128" fmla="*/ 5740371 h 6367455"/>
                <a:gd name="connsiteX4129" fmla="*/ 4238603 w 6891715"/>
                <a:gd name="connsiteY4129" fmla="*/ 5746716 h 6367455"/>
                <a:gd name="connsiteX4130" fmla="*/ 4234475 w 6891715"/>
                <a:gd name="connsiteY4130" fmla="*/ 5742592 h 6367455"/>
                <a:gd name="connsiteX4131" fmla="*/ 4233204 w 6891715"/>
                <a:gd name="connsiteY4131" fmla="*/ 5727682 h 6367455"/>
                <a:gd name="connsiteX4132" fmla="*/ 4239873 w 6891715"/>
                <a:gd name="connsiteY4132" fmla="*/ 5720386 h 6367455"/>
                <a:gd name="connsiteX4133" fmla="*/ 4233204 w 6891715"/>
                <a:gd name="connsiteY4133" fmla="*/ 5713407 h 6367455"/>
                <a:gd name="connsiteX4134" fmla="*/ 4222725 w 6891715"/>
                <a:gd name="connsiteY4134" fmla="*/ 5707062 h 6367455"/>
                <a:gd name="connsiteX4135" fmla="*/ 4219232 w 6891715"/>
                <a:gd name="connsiteY4135" fmla="*/ 5699449 h 6367455"/>
                <a:gd name="connsiteX4136" fmla="*/ 4212881 w 6891715"/>
                <a:gd name="connsiteY4136" fmla="*/ 5699449 h 6367455"/>
                <a:gd name="connsiteX4137" fmla="*/ 4212881 w 6891715"/>
                <a:gd name="connsiteY4137" fmla="*/ 5690249 h 6367455"/>
                <a:gd name="connsiteX4138" fmla="*/ 4220185 w 6891715"/>
                <a:gd name="connsiteY4138" fmla="*/ 5690884 h 6367455"/>
                <a:gd name="connsiteX4139" fmla="*/ 4235110 w 6891715"/>
                <a:gd name="connsiteY4139" fmla="*/ 5686760 h 6367455"/>
                <a:gd name="connsiteX4140" fmla="*/ 4235110 w 6891715"/>
                <a:gd name="connsiteY4140" fmla="*/ 5682636 h 6367455"/>
                <a:gd name="connsiteX4141" fmla="*/ 4246859 w 6891715"/>
                <a:gd name="connsiteY4141" fmla="*/ 5681367 h 6367455"/>
                <a:gd name="connsiteX4142" fmla="*/ 4251623 w 6891715"/>
                <a:gd name="connsiteY4142" fmla="*/ 5673119 h 6367455"/>
                <a:gd name="connsiteX4143" fmla="*/ 4248447 w 6891715"/>
                <a:gd name="connsiteY4143" fmla="*/ 5663285 h 6367455"/>
                <a:gd name="connsiteX4144" fmla="*/ 4221455 w 6891715"/>
                <a:gd name="connsiteY4144" fmla="*/ 5672167 h 6367455"/>
                <a:gd name="connsiteX4145" fmla="*/ 4208435 w 6891715"/>
                <a:gd name="connsiteY4145" fmla="*/ 5672167 h 6367455"/>
                <a:gd name="connsiteX4146" fmla="*/ 4193827 w 6891715"/>
                <a:gd name="connsiteY4146" fmla="*/ 5671216 h 6367455"/>
                <a:gd name="connsiteX4147" fmla="*/ 4182078 w 6891715"/>
                <a:gd name="connsiteY4147" fmla="*/ 5684856 h 6367455"/>
                <a:gd name="connsiteX4148" fmla="*/ 4167153 w 6891715"/>
                <a:gd name="connsiteY4148" fmla="*/ 5685491 h 6367455"/>
                <a:gd name="connsiteX4149" fmla="*/ 4168105 w 6891715"/>
                <a:gd name="connsiteY4149" fmla="*/ 5672484 h 6367455"/>
                <a:gd name="connsiteX4150" fmla="*/ 4172551 w 6891715"/>
                <a:gd name="connsiteY4150" fmla="*/ 5665188 h 6367455"/>
                <a:gd name="connsiteX4151" fmla="*/ 4173504 w 6891715"/>
                <a:gd name="connsiteY4151" fmla="*/ 5651547 h 6367455"/>
                <a:gd name="connsiteX4152" fmla="*/ 4169058 w 6891715"/>
                <a:gd name="connsiteY4152" fmla="*/ 5637906 h 6367455"/>
                <a:gd name="connsiteX4153" fmla="*/ 4176362 w 6891715"/>
                <a:gd name="connsiteY4153" fmla="*/ 5618873 h 6367455"/>
                <a:gd name="connsiteX4154" fmla="*/ 4195098 w 6891715"/>
                <a:gd name="connsiteY4154" fmla="*/ 5603011 h 6367455"/>
                <a:gd name="connsiteX4155" fmla="*/ 4196050 w 6891715"/>
                <a:gd name="connsiteY4155" fmla="*/ 5595715 h 6367455"/>
                <a:gd name="connsiteX4156" fmla="*/ 4205260 w 6891715"/>
                <a:gd name="connsiteY4156" fmla="*/ 5583978 h 6367455"/>
                <a:gd name="connsiteX4157" fmla="*/ 4219232 w 6891715"/>
                <a:gd name="connsiteY4157" fmla="*/ 5580805 h 6367455"/>
                <a:gd name="connsiteX4158" fmla="*/ 4230982 w 6891715"/>
                <a:gd name="connsiteY4158" fmla="*/ 5565896 h 6367455"/>
                <a:gd name="connsiteX4159" fmla="*/ 4244637 w 6891715"/>
                <a:gd name="connsiteY4159" fmla="*/ 5563358 h 6367455"/>
                <a:gd name="connsiteX4160" fmla="*/ 4257021 w 6891715"/>
                <a:gd name="connsiteY4160" fmla="*/ 5561454 h 6367455"/>
                <a:gd name="connsiteX4161" fmla="*/ 4264643 w 6891715"/>
                <a:gd name="connsiteY4161" fmla="*/ 5553841 h 6367455"/>
                <a:gd name="connsiteX4162" fmla="*/ 4280520 w 6891715"/>
                <a:gd name="connsiteY4162" fmla="*/ 5557013 h 6367455"/>
                <a:gd name="connsiteX4163" fmla="*/ 4286872 w 6891715"/>
                <a:gd name="connsiteY4163" fmla="*/ 5570337 h 6367455"/>
                <a:gd name="connsiteX4164" fmla="*/ 4295128 w 6891715"/>
                <a:gd name="connsiteY4164" fmla="*/ 5575730 h 6367455"/>
                <a:gd name="connsiteX4165" fmla="*/ 4318627 w 6891715"/>
                <a:gd name="connsiteY4165" fmla="*/ 5575412 h 6367455"/>
                <a:gd name="connsiteX4166" fmla="*/ 4327201 w 6891715"/>
                <a:gd name="connsiteY4166" fmla="*/ 5566847 h 6367455"/>
                <a:gd name="connsiteX4167" fmla="*/ 4310053 w 6891715"/>
                <a:gd name="connsiteY4167" fmla="*/ 5556696 h 6367455"/>
                <a:gd name="connsiteX4168" fmla="*/ 4311323 w 6891715"/>
                <a:gd name="connsiteY4168" fmla="*/ 5550351 h 6367455"/>
                <a:gd name="connsiteX4169" fmla="*/ 4326884 w 6891715"/>
                <a:gd name="connsiteY4169" fmla="*/ 5547813 h 6367455"/>
                <a:gd name="connsiteX4170" fmla="*/ 4345937 w 6891715"/>
                <a:gd name="connsiteY4170" fmla="*/ 5550034 h 6367455"/>
                <a:gd name="connsiteX4171" fmla="*/ 4345302 w 6891715"/>
                <a:gd name="connsiteY4171" fmla="*/ 5558599 h 6367455"/>
                <a:gd name="connsiteX4172" fmla="*/ 4334505 w 6891715"/>
                <a:gd name="connsiteY4172" fmla="*/ 5560503 h 6367455"/>
                <a:gd name="connsiteX4173" fmla="*/ 4358957 w 6891715"/>
                <a:gd name="connsiteY4173" fmla="*/ 5572875 h 6367455"/>
                <a:gd name="connsiteX4174" fmla="*/ 4384361 w 6891715"/>
                <a:gd name="connsiteY4174" fmla="*/ 5570971 h 6367455"/>
                <a:gd name="connsiteX4175" fmla="*/ 4414847 w 6891715"/>
                <a:gd name="connsiteY4175" fmla="*/ 5562089 h 6367455"/>
                <a:gd name="connsiteX4176" fmla="*/ 4437076 w 6891715"/>
                <a:gd name="connsiteY4176" fmla="*/ 5559551 h 6367455"/>
                <a:gd name="connsiteX4177" fmla="*/ 4446602 w 6891715"/>
                <a:gd name="connsiteY4177" fmla="*/ 5562723 h 6367455"/>
                <a:gd name="connsiteX4178" fmla="*/ 4458352 w 6891715"/>
                <a:gd name="connsiteY4178" fmla="*/ 5562723 h 6367455"/>
                <a:gd name="connsiteX4179" fmla="*/ 4458034 w 6891715"/>
                <a:gd name="connsiteY4179" fmla="*/ 5550034 h 6367455"/>
                <a:gd name="connsiteX4180" fmla="*/ 4452636 w 6891715"/>
                <a:gd name="connsiteY4180" fmla="*/ 5546862 h 6367455"/>
                <a:gd name="connsiteX4181" fmla="*/ 4438346 w 6891715"/>
                <a:gd name="connsiteY4181" fmla="*/ 5551303 h 6367455"/>
                <a:gd name="connsiteX4182" fmla="*/ 4430725 w 6891715"/>
                <a:gd name="connsiteY4182" fmla="*/ 5547179 h 6367455"/>
                <a:gd name="connsiteX4183" fmla="*/ 4421198 w 6891715"/>
                <a:gd name="connsiteY4183" fmla="*/ 5540834 h 6367455"/>
                <a:gd name="connsiteX4184" fmla="*/ 4438981 w 6891715"/>
                <a:gd name="connsiteY4184" fmla="*/ 5533221 h 6367455"/>
                <a:gd name="connsiteX4185" fmla="*/ 4442157 w 6891715"/>
                <a:gd name="connsiteY4185" fmla="*/ 5528145 h 6367455"/>
                <a:gd name="connsiteX4186" fmla="*/ 4469784 w 6891715"/>
                <a:gd name="connsiteY4186" fmla="*/ 5528780 h 6367455"/>
                <a:gd name="connsiteX4187" fmla="*/ 4481534 w 6891715"/>
                <a:gd name="connsiteY4187" fmla="*/ 5527828 h 6367455"/>
                <a:gd name="connsiteX4188" fmla="*/ 4484074 w 6891715"/>
                <a:gd name="connsiteY4188" fmla="*/ 5521483 h 6367455"/>
                <a:gd name="connsiteX4189" fmla="*/ 4503445 w 6891715"/>
                <a:gd name="connsiteY4189" fmla="*/ 5522118 h 6367455"/>
                <a:gd name="connsiteX4190" fmla="*/ 4525674 w 6891715"/>
                <a:gd name="connsiteY4190" fmla="*/ 5523070 h 6367455"/>
                <a:gd name="connsiteX4191" fmla="*/ 4518053 w 6891715"/>
                <a:gd name="connsiteY4191" fmla="*/ 5517677 h 6367455"/>
                <a:gd name="connsiteX4192" fmla="*/ 4503445 w 6891715"/>
                <a:gd name="connsiteY4192" fmla="*/ 5516091 h 6367455"/>
                <a:gd name="connsiteX4193" fmla="*/ 4489473 w 6891715"/>
                <a:gd name="connsiteY4193" fmla="*/ 5516091 h 6367455"/>
                <a:gd name="connsiteX4194" fmla="*/ 4484074 w 6891715"/>
                <a:gd name="connsiteY4194" fmla="*/ 5521483 h 6367455"/>
                <a:gd name="connsiteX4195" fmla="*/ 4471372 w 6891715"/>
                <a:gd name="connsiteY4195" fmla="*/ 5518311 h 6367455"/>
                <a:gd name="connsiteX4196" fmla="*/ 4466291 w 6891715"/>
                <a:gd name="connsiteY4196" fmla="*/ 5513236 h 6367455"/>
                <a:gd name="connsiteX4197" fmla="*/ 4467244 w 6891715"/>
                <a:gd name="connsiteY4197" fmla="*/ 5502767 h 6367455"/>
                <a:gd name="connsiteX4198" fmla="*/ 4457717 w 6891715"/>
                <a:gd name="connsiteY4198" fmla="*/ 5498326 h 6367455"/>
                <a:gd name="connsiteX4199" fmla="*/ 4449143 w 6891715"/>
                <a:gd name="connsiteY4199" fmla="*/ 5491030 h 6367455"/>
                <a:gd name="connsiteX4200" fmla="*/ 4451366 w 6891715"/>
                <a:gd name="connsiteY4200" fmla="*/ 5488174 h 6367455"/>
                <a:gd name="connsiteX4201" fmla="*/ 4445967 w 6891715"/>
                <a:gd name="connsiteY4201" fmla="*/ 5484050 h 6367455"/>
                <a:gd name="connsiteX4202" fmla="*/ 4450413 w 6891715"/>
                <a:gd name="connsiteY4202" fmla="*/ 5474216 h 6367455"/>
                <a:gd name="connsiteX4203" fmla="*/ 4454224 w 6891715"/>
                <a:gd name="connsiteY4203" fmla="*/ 5462796 h 6367455"/>
                <a:gd name="connsiteX4204" fmla="*/ 4471054 w 6891715"/>
                <a:gd name="connsiteY4204" fmla="*/ 5460576 h 6367455"/>
                <a:gd name="connsiteX4205" fmla="*/ 4485979 w 6891715"/>
                <a:gd name="connsiteY4205" fmla="*/ 5470727 h 6367455"/>
                <a:gd name="connsiteX4206" fmla="*/ 4497729 w 6891715"/>
                <a:gd name="connsiteY4206" fmla="*/ 5466603 h 6367455"/>
                <a:gd name="connsiteX4207" fmla="*/ 4519005 w 6891715"/>
                <a:gd name="connsiteY4207" fmla="*/ 5472630 h 6367455"/>
                <a:gd name="connsiteX4208" fmla="*/ 4540282 w 6891715"/>
                <a:gd name="connsiteY4208" fmla="*/ 5474216 h 6367455"/>
                <a:gd name="connsiteX4209" fmla="*/ 4576801 w 6891715"/>
                <a:gd name="connsiteY4209" fmla="*/ 5462796 h 6367455"/>
                <a:gd name="connsiteX4210" fmla="*/ 4615225 w 6891715"/>
                <a:gd name="connsiteY4210" fmla="*/ 5473899 h 6367455"/>
                <a:gd name="connsiteX4211" fmla="*/ 4632055 w 6891715"/>
                <a:gd name="connsiteY4211" fmla="*/ 5472630 h 6367455"/>
                <a:gd name="connsiteX4212" fmla="*/ 4660635 w 6891715"/>
                <a:gd name="connsiteY4212" fmla="*/ 5469141 h 6367455"/>
                <a:gd name="connsiteX4213" fmla="*/ 4667939 w 6891715"/>
                <a:gd name="connsiteY4213" fmla="*/ 5447252 h 6367455"/>
                <a:gd name="connsiteX4214" fmla="*/ 4721606 w 6891715"/>
                <a:gd name="connsiteY4214" fmla="*/ 5417115 h 6367455"/>
                <a:gd name="connsiteX4215" fmla="*/ 4777179 w 6891715"/>
                <a:gd name="connsiteY4215" fmla="*/ 5385075 h 6367455"/>
                <a:gd name="connsiteX4216" fmla="*/ 4808934 w 6891715"/>
                <a:gd name="connsiteY4216" fmla="*/ 5377144 h 6367455"/>
                <a:gd name="connsiteX4217" fmla="*/ 4837197 w 6891715"/>
                <a:gd name="connsiteY4217" fmla="*/ 5363504 h 6367455"/>
                <a:gd name="connsiteX4218" fmla="*/ 4847994 w 6891715"/>
                <a:gd name="connsiteY4218" fmla="*/ 5354938 h 6367455"/>
                <a:gd name="connsiteX4219" fmla="*/ 4929288 w 6891715"/>
                <a:gd name="connsiteY4219" fmla="*/ 5357476 h 6367455"/>
                <a:gd name="connsiteX4220" fmla="*/ 4984543 w 6891715"/>
                <a:gd name="connsiteY4220" fmla="*/ 5364138 h 6367455"/>
                <a:gd name="connsiteX4221" fmla="*/ 5002644 w 6891715"/>
                <a:gd name="connsiteY4221" fmla="*/ 5359697 h 6367455"/>
                <a:gd name="connsiteX4222" fmla="*/ 5014076 w 6891715"/>
                <a:gd name="connsiteY4222" fmla="*/ 5347008 h 6367455"/>
                <a:gd name="connsiteX4223" fmla="*/ 5026778 w 6891715"/>
                <a:gd name="connsiteY4223" fmla="*/ 5345104 h 6367455"/>
                <a:gd name="connsiteX4224" fmla="*/ 5042021 w 6891715"/>
                <a:gd name="connsiteY4224" fmla="*/ 5383489 h 6367455"/>
                <a:gd name="connsiteX4225" fmla="*/ 5058851 w 6891715"/>
                <a:gd name="connsiteY4225" fmla="*/ 5387613 h 6367455"/>
                <a:gd name="connsiteX4226" fmla="*/ 5071553 w 6891715"/>
                <a:gd name="connsiteY4226" fmla="*/ 5399033 h 6367455"/>
                <a:gd name="connsiteX4227" fmla="*/ 5089654 w 6891715"/>
                <a:gd name="connsiteY4227" fmla="*/ 5402205 h 6367455"/>
                <a:gd name="connsiteX4228" fmla="*/ 5111883 w 6891715"/>
                <a:gd name="connsiteY4228" fmla="*/ 5391420 h 6367455"/>
                <a:gd name="connsiteX4229" fmla="*/ 5119504 w 6891715"/>
                <a:gd name="connsiteY4229" fmla="*/ 5394592 h 6367455"/>
                <a:gd name="connsiteX4230" fmla="*/ 5129031 w 6891715"/>
                <a:gd name="connsiteY4230" fmla="*/ 5401888 h 6367455"/>
                <a:gd name="connsiteX4231" fmla="*/ 5145227 w 6891715"/>
                <a:gd name="connsiteY4231" fmla="*/ 5438687 h 6367455"/>
                <a:gd name="connsiteX4232" fmla="*/ 5162057 w 6891715"/>
                <a:gd name="connsiteY4232" fmla="*/ 5443445 h 6367455"/>
                <a:gd name="connsiteX4233" fmla="*/ 5170313 w 6891715"/>
                <a:gd name="connsiteY4233" fmla="*/ 5439321 h 6367455"/>
                <a:gd name="connsiteX4234" fmla="*/ 5178570 w 6891715"/>
                <a:gd name="connsiteY4234" fmla="*/ 5438687 h 6367455"/>
                <a:gd name="connsiteX4235" fmla="*/ 5189049 w 6891715"/>
                <a:gd name="connsiteY4235" fmla="*/ 5448204 h 6367455"/>
                <a:gd name="connsiteX4236" fmla="*/ 5199211 w 6891715"/>
                <a:gd name="connsiteY4236" fmla="*/ 5454548 h 6367455"/>
                <a:gd name="connsiteX4237" fmla="*/ 5223345 w 6891715"/>
                <a:gd name="connsiteY4237" fmla="*/ 5460576 h 6367455"/>
                <a:gd name="connsiteX4238" fmla="*/ 5241129 w 6891715"/>
                <a:gd name="connsiteY4238" fmla="*/ 5475168 h 6367455"/>
                <a:gd name="connsiteX4239" fmla="*/ 5251608 w 6891715"/>
                <a:gd name="connsiteY4239" fmla="*/ 5480561 h 6367455"/>
                <a:gd name="connsiteX4240" fmla="*/ 5253831 w 6891715"/>
                <a:gd name="connsiteY4240" fmla="*/ 5470727 h 6367455"/>
                <a:gd name="connsiteX4241" fmla="*/ 5262087 w 6891715"/>
                <a:gd name="connsiteY4241" fmla="*/ 5470727 h 6367455"/>
                <a:gd name="connsiteX4242" fmla="*/ 5290032 w 6891715"/>
                <a:gd name="connsiteY4242" fmla="*/ 5485954 h 6367455"/>
                <a:gd name="connsiteX4243" fmla="*/ 5318930 w 6891715"/>
                <a:gd name="connsiteY4243" fmla="*/ 5495471 h 6367455"/>
                <a:gd name="connsiteX4244" fmla="*/ 5356084 w 6891715"/>
                <a:gd name="connsiteY4244" fmla="*/ 5482464 h 6367455"/>
                <a:gd name="connsiteX4245" fmla="*/ 5421501 w 6891715"/>
                <a:gd name="connsiteY4245" fmla="*/ 5468824 h 6367455"/>
                <a:gd name="connsiteX4246" fmla="*/ 5495174 w 6891715"/>
                <a:gd name="connsiteY4246" fmla="*/ 5479927 h 6367455"/>
                <a:gd name="connsiteX4247" fmla="*/ 5517720 w 6891715"/>
                <a:gd name="connsiteY4247" fmla="*/ 5481830 h 6367455"/>
                <a:gd name="connsiteX4248" fmla="*/ 5564401 w 6891715"/>
                <a:gd name="connsiteY4248" fmla="*/ 5452645 h 6367455"/>
                <a:gd name="connsiteX4249" fmla="*/ 5579961 w 6891715"/>
                <a:gd name="connsiteY4249" fmla="*/ 5450424 h 6367455"/>
                <a:gd name="connsiteX4250" fmla="*/ 5598062 w 6891715"/>
                <a:gd name="connsiteY4250" fmla="*/ 5437735 h 6367455"/>
                <a:gd name="connsiteX4251" fmla="*/ 5650459 w 6891715"/>
                <a:gd name="connsiteY4251" fmla="*/ 5377144 h 6367455"/>
                <a:gd name="connsiteX4252" fmla="*/ 5660621 w 6891715"/>
                <a:gd name="connsiteY4252" fmla="*/ 5382854 h 6367455"/>
                <a:gd name="connsiteX4253" fmla="*/ 5660866 w 6891715"/>
                <a:gd name="connsiteY4253" fmla="*/ 5382796 h 6367455"/>
                <a:gd name="connsiteX4254" fmla="*/ 5650740 w 6891715"/>
                <a:gd name="connsiteY4254" fmla="*/ 5377092 h 6367455"/>
                <a:gd name="connsiteX4255" fmla="*/ 5651375 w 6891715"/>
                <a:gd name="connsiteY4255" fmla="*/ 5348489 h 6367455"/>
                <a:gd name="connsiteX4256" fmla="*/ 5636460 w 6891715"/>
                <a:gd name="connsiteY4256" fmla="*/ 5328467 h 6367455"/>
                <a:gd name="connsiteX4257" fmla="*/ 5629479 w 6891715"/>
                <a:gd name="connsiteY4257" fmla="*/ 5271897 h 6367455"/>
                <a:gd name="connsiteX4258" fmla="*/ 5604092 w 6891715"/>
                <a:gd name="connsiteY4258" fmla="*/ 5243611 h 6367455"/>
                <a:gd name="connsiteX4259" fmla="*/ 5598380 w 6891715"/>
                <a:gd name="connsiteY4259" fmla="*/ 5224543 h 6367455"/>
                <a:gd name="connsiteX4260" fmla="*/ 5585686 w 6891715"/>
                <a:gd name="connsiteY4260" fmla="*/ 5214373 h 6367455"/>
                <a:gd name="connsiteX4261" fmla="*/ 5545384 w 6891715"/>
                <a:gd name="connsiteY4261" fmla="*/ 5211513 h 6367455"/>
                <a:gd name="connsiteX4262" fmla="*/ 5520949 w 6891715"/>
                <a:gd name="connsiteY4262" fmla="*/ 5202296 h 6367455"/>
                <a:gd name="connsiteX4263" fmla="*/ 5511429 w 6891715"/>
                <a:gd name="connsiteY4263" fmla="*/ 5181956 h 6367455"/>
                <a:gd name="connsiteX4264" fmla="*/ 5512381 w 6891715"/>
                <a:gd name="connsiteY4264" fmla="*/ 5175600 h 6367455"/>
                <a:gd name="connsiteX4265" fmla="*/ 5502861 w 6891715"/>
                <a:gd name="connsiteY4265" fmla="*/ 5178142 h 6367455"/>
                <a:gd name="connsiteX4266" fmla="*/ 5482869 w 6891715"/>
                <a:gd name="connsiteY4266" fmla="*/ 5165430 h 6367455"/>
                <a:gd name="connsiteX4267" fmla="*/ 5475253 w 6891715"/>
                <a:gd name="connsiteY4267" fmla="*/ 5146997 h 6367455"/>
                <a:gd name="connsiteX4268" fmla="*/ 5474184 w 6891715"/>
                <a:gd name="connsiteY4268" fmla="*/ 5146401 h 6367455"/>
                <a:gd name="connsiteX4269" fmla="*/ 5451638 w 6891715"/>
                <a:gd name="connsiteY4269" fmla="*/ 5128307 h 6367455"/>
                <a:gd name="connsiteX4270" fmla="*/ 5417342 w 6891715"/>
                <a:gd name="connsiteY4270" fmla="*/ 5083548 h 6367455"/>
                <a:gd name="connsiteX4271" fmla="*/ 5373837 w 6891715"/>
                <a:gd name="connsiteY4271" fmla="*/ 5054026 h 6367455"/>
                <a:gd name="connsiteX4272" fmla="*/ 5345257 w 6891715"/>
                <a:gd name="connsiteY4272" fmla="*/ 5042598 h 6367455"/>
                <a:gd name="connsiteX4273" fmla="*/ 5320806 w 6891715"/>
                <a:gd name="connsiteY4273" fmla="*/ 5037837 h 6367455"/>
                <a:gd name="connsiteX4274" fmla="*/ 5300482 w 6891715"/>
                <a:gd name="connsiteY4274" fmla="*/ 5026409 h 6367455"/>
                <a:gd name="connsiteX4275" fmla="*/ 5300165 w 6891715"/>
                <a:gd name="connsiteY4275" fmla="*/ 5016886 h 6367455"/>
                <a:gd name="connsiteX4276" fmla="*/ 5286510 w 6891715"/>
                <a:gd name="connsiteY4276" fmla="*/ 5008632 h 6367455"/>
                <a:gd name="connsiteX4277" fmla="*/ 5282381 w 6891715"/>
                <a:gd name="connsiteY4277" fmla="*/ 5016886 h 6367455"/>
                <a:gd name="connsiteX4278" fmla="*/ 5270950 w 6891715"/>
                <a:gd name="connsiteY4278" fmla="*/ 5014029 h 6367455"/>
                <a:gd name="connsiteX4279" fmla="*/ 5255072 w 6891715"/>
                <a:gd name="connsiteY4279" fmla="*/ 5010854 h 6367455"/>
                <a:gd name="connsiteX4280" fmla="*/ 5245228 w 6891715"/>
                <a:gd name="connsiteY4280" fmla="*/ 5009267 h 6367455"/>
                <a:gd name="connsiteX4281" fmla="*/ 5229032 w 6891715"/>
                <a:gd name="connsiteY4281" fmla="*/ 4980697 h 6367455"/>
                <a:gd name="connsiteX4282" fmla="*/ 5211885 w 6891715"/>
                <a:gd name="connsiteY4282" fmla="*/ 4944192 h 6367455"/>
                <a:gd name="connsiteX4283" fmla="*/ 5193784 w 6891715"/>
                <a:gd name="connsiteY4283" fmla="*/ 4938795 h 6367455"/>
                <a:gd name="connsiteX4284" fmla="*/ 5176636 w 6891715"/>
                <a:gd name="connsiteY4284" fmla="*/ 4938160 h 6367455"/>
                <a:gd name="connsiteX4285" fmla="*/ 5171555 w 6891715"/>
                <a:gd name="connsiteY4285" fmla="*/ 4925145 h 6367455"/>
                <a:gd name="connsiteX4286" fmla="*/ 5202358 w 6891715"/>
                <a:gd name="connsiteY4286" fmla="*/ 4917844 h 6367455"/>
                <a:gd name="connsiteX4287" fmla="*/ 5199817 w 6891715"/>
                <a:gd name="connsiteY4287" fmla="*/ 4907369 h 6367455"/>
                <a:gd name="connsiteX4288" fmla="*/ 5190291 w 6891715"/>
                <a:gd name="connsiteY4288" fmla="*/ 4906099 h 6367455"/>
                <a:gd name="connsiteX4289" fmla="*/ 5185210 w 6891715"/>
                <a:gd name="connsiteY4289" fmla="*/ 4911495 h 6367455"/>
                <a:gd name="connsiteX4290" fmla="*/ 5188068 w 6891715"/>
                <a:gd name="connsiteY4290" fmla="*/ 4894671 h 6367455"/>
                <a:gd name="connsiteX4291" fmla="*/ 5207121 w 6891715"/>
                <a:gd name="connsiteY4291" fmla="*/ 4898798 h 6367455"/>
                <a:gd name="connsiteX4292" fmla="*/ 5217918 w 6891715"/>
                <a:gd name="connsiteY4292" fmla="*/ 4907051 h 6367455"/>
                <a:gd name="connsiteX4293" fmla="*/ 5216965 w 6891715"/>
                <a:gd name="connsiteY4293" fmla="*/ 4915305 h 6367455"/>
                <a:gd name="connsiteX4294" fmla="*/ 5234748 w 6891715"/>
                <a:gd name="connsiteY4294" fmla="*/ 4917527 h 6367455"/>
                <a:gd name="connsiteX4295" fmla="*/ 5225222 w 6891715"/>
                <a:gd name="connsiteY4295" fmla="*/ 4907051 h 6367455"/>
                <a:gd name="connsiteX4296" fmla="*/ 5243322 w 6891715"/>
                <a:gd name="connsiteY4296" fmla="*/ 4908956 h 6367455"/>
                <a:gd name="connsiteX4297" fmla="*/ 5249673 w 6891715"/>
                <a:gd name="connsiteY4297" fmla="*/ 4901655 h 6367455"/>
                <a:gd name="connsiteX4298" fmla="*/ 5252531 w 6891715"/>
                <a:gd name="connsiteY4298" fmla="*/ 4881338 h 6367455"/>
                <a:gd name="connsiteX4299" fmla="*/ 5262058 w 6891715"/>
                <a:gd name="connsiteY4299" fmla="*/ 4868641 h 6367455"/>
                <a:gd name="connsiteX4300" fmla="*/ 5276983 w 6891715"/>
                <a:gd name="connsiteY4300" fmla="*/ 4862292 h 6367455"/>
                <a:gd name="connsiteX4301" fmla="*/ 5279841 w 6891715"/>
                <a:gd name="connsiteY4301" fmla="*/ 4842293 h 6367455"/>
                <a:gd name="connsiteX4302" fmla="*/ 5300482 w 6891715"/>
                <a:gd name="connsiteY4302" fmla="*/ 4809279 h 6367455"/>
                <a:gd name="connsiteX4303" fmla="*/ 5309056 w 6891715"/>
                <a:gd name="connsiteY4303" fmla="*/ 4810232 h 6367455"/>
                <a:gd name="connsiteX4304" fmla="*/ 5302705 w 6891715"/>
                <a:gd name="connsiteY4304" fmla="*/ 4819755 h 6367455"/>
                <a:gd name="connsiteX4305" fmla="*/ 5305245 w 6891715"/>
                <a:gd name="connsiteY4305" fmla="*/ 4831500 h 6367455"/>
                <a:gd name="connsiteX4306" fmla="*/ 5318900 w 6891715"/>
                <a:gd name="connsiteY4306" fmla="*/ 4840706 h 6367455"/>
                <a:gd name="connsiteX4307" fmla="*/ 5328109 w 6891715"/>
                <a:gd name="connsiteY4307" fmla="*/ 4832135 h 6367455"/>
                <a:gd name="connsiteX4308" fmla="*/ 5327157 w 6891715"/>
                <a:gd name="connsiteY4308" fmla="*/ 4827056 h 6367455"/>
                <a:gd name="connsiteX4309" fmla="*/ 5322711 w 6891715"/>
                <a:gd name="connsiteY4309" fmla="*/ 4821660 h 6367455"/>
                <a:gd name="connsiteX4310" fmla="*/ 5323981 w 6891715"/>
                <a:gd name="connsiteY4310" fmla="*/ 4831183 h 6367455"/>
                <a:gd name="connsiteX4311" fmla="*/ 5316360 w 6891715"/>
                <a:gd name="connsiteY4311" fmla="*/ 4823882 h 6367455"/>
                <a:gd name="connsiteX4312" fmla="*/ 5314454 w 6891715"/>
                <a:gd name="connsiteY4312" fmla="*/ 4815628 h 6367455"/>
                <a:gd name="connsiteX4313" fmla="*/ 5317630 w 6891715"/>
                <a:gd name="connsiteY4313" fmla="*/ 4811501 h 6367455"/>
                <a:gd name="connsiteX4314" fmla="*/ 5327157 w 6891715"/>
                <a:gd name="connsiteY4314" fmla="*/ 4801978 h 6367455"/>
                <a:gd name="connsiteX4315" fmla="*/ 5333508 w 6891715"/>
                <a:gd name="connsiteY4315" fmla="*/ 4801661 h 6367455"/>
                <a:gd name="connsiteX4316" fmla="*/ 5342082 w 6891715"/>
                <a:gd name="connsiteY4316" fmla="*/ 4813089 h 6367455"/>
                <a:gd name="connsiteX4317" fmla="*/ 5351608 w 6891715"/>
                <a:gd name="connsiteY4317" fmla="*/ 4815311 h 6367455"/>
                <a:gd name="connsiteX4318" fmla="*/ 5359547 w 6891715"/>
                <a:gd name="connsiteY4318" fmla="*/ 4808010 h 6367455"/>
                <a:gd name="connsiteX4319" fmla="*/ 5342717 w 6891715"/>
                <a:gd name="connsiteY4319" fmla="*/ 4796264 h 6367455"/>
                <a:gd name="connsiteX4320" fmla="*/ 5340494 w 6891715"/>
                <a:gd name="connsiteY4320" fmla="*/ 4790868 h 6367455"/>
                <a:gd name="connsiteX4321" fmla="*/ 5309691 w 6891715"/>
                <a:gd name="connsiteY4321" fmla="*/ 4767060 h 6367455"/>
                <a:gd name="connsiteX4322" fmla="*/ 5305563 w 6891715"/>
                <a:gd name="connsiteY4322" fmla="*/ 4772456 h 6367455"/>
                <a:gd name="connsiteX4323" fmla="*/ 5292861 w 6891715"/>
                <a:gd name="connsiteY4323" fmla="*/ 4758806 h 6367455"/>
                <a:gd name="connsiteX4324" fmla="*/ 5283969 w 6891715"/>
                <a:gd name="connsiteY4324" fmla="*/ 4741030 h 6367455"/>
                <a:gd name="connsiteX4325" fmla="*/ 5280794 w 6891715"/>
                <a:gd name="connsiteY4325" fmla="*/ 4721983 h 6367455"/>
                <a:gd name="connsiteX4326" fmla="*/ 5298894 w 6891715"/>
                <a:gd name="connsiteY4326" fmla="*/ 4732459 h 6367455"/>
                <a:gd name="connsiteX4327" fmla="*/ 5315725 w 6891715"/>
                <a:gd name="connsiteY4327" fmla="*/ 4725792 h 6367455"/>
                <a:gd name="connsiteX4328" fmla="*/ 5318900 w 6891715"/>
                <a:gd name="connsiteY4328" fmla="*/ 4719444 h 6367455"/>
                <a:gd name="connsiteX4329" fmla="*/ 5328427 w 6891715"/>
                <a:gd name="connsiteY4329" fmla="*/ 4721666 h 6367455"/>
                <a:gd name="connsiteX4330" fmla="*/ 5336048 w 6891715"/>
                <a:gd name="connsiteY4330" fmla="*/ 4728967 h 6367455"/>
                <a:gd name="connsiteX4331" fmla="*/ 5356689 w 6891715"/>
                <a:gd name="connsiteY4331" fmla="*/ 4728649 h 6367455"/>
                <a:gd name="connsiteX4332" fmla="*/ 5356689 w 6891715"/>
                <a:gd name="connsiteY4332" fmla="*/ 4718491 h 6367455"/>
                <a:gd name="connsiteX4333" fmla="*/ 5343987 w 6891715"/>
                <a:gd name="connsiteY4333" fmla="*/ 4709920 h 6367455"/>
                <a:gd name="connsiteX4334" fmla="*/ 5337636 w 6891715"/>
                <a:gd name="connsiteY4334" fmla="*/ 4718491 h 6367455"/>
                <a:gd name="connsiteX4335" fmla="*/ 5331285 w 6891715"/>
                <a:gd name="connsiteY4335" fmla="*/ 4708968 h 6367455"/>
                <a:gd name="connsiteX4336" fmla="*/ 5334460 w 6891715"/>
                <a:gd name="connsiteY4336" fmla="*/ 4700397 h 6367455"/>
                <a:gd name="connsiteX4337" fmla="*/ 5339859 w 6891715"/>
                <a:gd name="connsiteY4337" fmla="*/ 4696270 h 6367455"/>
                <a:gd name="connsiteX4338" fmla="*/ 5363358 w 6891715"/>
                <a:gd name="connsiteY4338" fmla="*/ 4697223 h 6367455"/>
                <a:gd name="connsiteX4339" fmla="*/ 5375742 w 6891715"/>
                <a:gd name="connsiteY4339" fmla="*/ 4686430 h 6367455"/>
                <a:gd name="connsiteX4340" fmla="*/ 5386222 w 6891715"/>
                <a:gd name="connsiteY4340" fmla="*/ 4681986 h 6367455"/>
                <a:gd name="connsiteX4341" fmla="*/ 5430362 w 6891715"/>
                <a:gd name="connsiteY4341" fmla="*/ 4672462 h 6367455"/>
                <a:gd name="connsiteX4342" fmla="*/ 5430362 w 6891715"/>
                <a:gd name="connsiteY4342" fmla="*/ 4663892 h 6367455"/>
                <a:gd name="connsiteX4343" fmla="*/ 5418612 w 6891715"/>
                <a:gd name="connsiteY4343" fmla="*/ 4657543 h 6367455"/>
                <a:gd name="connsiteX4344" fmla="*/ 5420835 w 6891715"/>
                <a:gd name="connsiteY4344" fmla="*/ 4648019 h 6367455"/>
                <a:gd name="connsiteX4345" fmla="*/ 5416707 w 6891715"/>
                <a:gd name="connsiteY4345" fmla="*/ 4641036 h 6367455"/>
                <a:gd name="connsiteX4346" fmla="*/ 5393208 w 6891715"/>
                <a:gd name="connsiteY4346" fmla="*/ 4645163 h 6367455"/>
                <a:gd name="connsiteX4347" fmla="*/ 5379553 w 6891715"/>
                <a:gd name="connsiteY4347" fmla="*/ 4654686 h 6367455"/>
                <a:gd name="connsiteX4348" fmla="*/ 5352243 w 6891715"/>
                <a:gd name="connsiteY4348" fmla="*/ 4657225 h 6367455"/>
                <a:gd name="connsiteX4349" fmla="*/ 5331230 w 6891715"/>
                <a:gd name="connsiteY4349" fmla="*/ 4660361 h 6367455"/>
                <a:gd name="connsiteX4350" fmla="*/ 5331109 w 6891715"/>
                <a:gd name="connsiteY4350" fmla="*/ 4661094 h 6367455"/>
                <a:gd name="connsiteX4351" fmla="*/ 5315234 w 6891715"/>
                <a:gd name="connsiteY4351" fmla="*/ 4676033 h 6367455"/>
                <a:gd name="connsiteX4352" fmla="*/ 5309836 w 6891715"/>
                <a:gd name="connsiteY4352" fmla="*/ 4676351 h 6367455"/>
                <a:gd name="connsiteX4353" fmla="*/ 5314281 w 6891715"/>
                <a:gd name="connsiteY4353" fmla="*/ 4666816 h 6367455"/>
                <a:gd name="connsiteX4354" fmla="*/ 5285389 w 6891715"/>
                <a:gd name="connsiteY4354" fmla="*/ 4662366 h 6367455"/>
                <a:gd name="connsiteX4355" fmla="*/ 5258401 w 6891715"/>
                <a:gd name="connsiteY4355" fmla="*/ 4676669 h 6367455"/>
                <a:gd name="connsiteX4356" fmla="*/ 5249829 w 6891715"/>
                <a:gd name="connsiteY4356" fmla="*/ 4690337 h 6367455"/>
                <a:gd name="connsiteX4357" fmla="*/ 5242844 w 6891715"/>
                <a:gd name="connsiteY4357" fmla="*/ 4694787 h 6367455"/>
                <a:gd name="connsiteX4358" fmla="*/ 5238399 w 6891715"/>
                <a:gd name="connsiteY4358" fmla="*/ 4692562 h 6367455"/>
                <a:gd name="connsiteX4359" fmla="*/ 5206649 w 6891715"/>
                <a:gd name="connsiteY4359" fmla="*/ 4704640 h 6367455"/>
                <a:gd name="connsiteX4360" fmla="*/ 5195219 w 6891715"/>
                <a:gd name="connsiteY4360" fmla="*/ 4725936 h 6367455"/>
                <a:gd name="connsiteX4361" fmla="*/ 5184741 w 6891715"/>
                <a:gd name="connsiteY4361" fmla="*/ 4732293 h 6367455"/>
                <a:gd name="connsiteX4362" fmla="*/ 5178391 w 6891715"/>
                <a:gd name="connsiteY4362" fmla="*/ 4719579 h 6367455"/>
                <a:gd name="connsiteX4363" fmla="*/ 5164421 w 6891715"/>
                <a:gd name="connsiteY4363" fmla="*/ 4717672 h 6367455"/>
                <a:gd name="connsiteX4364" fmla="*/ 5151721 w 6891715"/>
                <a:gd name="connsiteY4364" fmla="*/ 4719897 h 6367455"/>
                <a:gd name="connsiteX4365" fmla="*/ 5147594 w 6891715"/>
                <a:gd name="connsiteY4365" fmla="*/ 4731657 h 6367455"/>
                <a:gd name="connsiteX4366" fmla="*/ 5144736 w 6891715"/>
                <a:gd name="connsiteY4366" fmla="*/ 4744053 h 6367455"/>
                <a:gd name="connsiteX4367" fmla="*/ 5132036 w 6891715"/>
                <a:gd name="connsiteY4367" fmla="*/ 4746596 h 6367455"/>
                <a:gd name="connsiteX4368" fmla="*/ 5132036 w 6891715"/>
                <a:gd name="connsiteY4368" fmla="*/ 4739921 h 6367455"/>
                <a:gd name="connsiteX4369" fmla="*/ 5116161 w 6891715"/>
                <a:gd name="connsiteY4369" fmla="*/ 4732611 h 6367455"/>
                <a:gd name="connsiteX4370" fmla="*/ 5101239 w 6891715"/>
                <a:gd name="connsiteY4370" fmla="*/ 4750728 h 6367455"/>
                <a:gd name="connsiteX4371" fmla="*/ 5080284 w 6891715"/>
                <a:gd name="connsiteY4371" fmla="*/ 4761535 h 6367455"/>
                <a:gd name="connsiteX4372" fmla="*/ 5055836 w 6891715"/>
                <a:gd name="connsiteY4372" fmla="*/ 4769164 h 6367455"/>
                <a:gd name="connsiteX4373" fmla="*/ 5050756 w 6891715"/>
                <a:gd name="connsiteY4373" fmla="*/ 4763124 h 6367455"/>
                <a:gd name="connsiteX4374" fmla="*/ 5045994 w 6891715"/>
                <a:gd name="connsiteY4374" fmla="*/ 4736425 h 6367455"/>
                <a:gd name="connsiteX4375" fmla="*/ 5040914 w 6891715"/>
                <a:gd name="connsiteY4375" fmla="*/ 4745960 h 6367455"/>
                <a:gd name="connsiteX4376" fmla="*/ 5045359 w 6891715"/>
                <a:gd name="connsiteY4376" fmla="*/ 4773296 h 6367455"/>
                <a:gd name="connsiteX4377" fmla="*/ 5051709 w 6891715"/>
                <a:gd name="connsiteY4377" fmla="*/ 4774567 h 6367455"/>
                <a:gd name="connsiteX4378" fmla="*/ 5042501 w 6891715"/>
                <a:gd name="connsiteY4378" fmla="*/ 4780924 h 6367455"/>
                <a:gd name="connsiteX4379" fmla="*/ 5039961 w 6891715"/>
                <a:gd name="connsiteY4379" fmla="*/ 4775838 h 6367455"/>
                <a:gd name="connsiteX4380" fmla="*/ 5039009 w 6891715"/>
                <a:gd name="connsiteY4380" fmla="*/ 4766303 h 6367455"/>
                <a:gd name="connsiteX4381" fmla="*/ 5033611 w 6891715"/>
                <a:gd name="connsiteY4381" fmla="*/ 4758992 h 6367455"/>
                <a:gd name="connsiteX4382" fmla="*/ 5028531 w 6891715"/>
                <a:gd name="connsiteY4382" fmla="*/ 4776792 h 6367455"/>
                <a:gd name="connsiteX4383" fmla="*/ 5032976 w 6891715"/>
                <a:gd name="connsiteY4383" fmla="*/ 4779017 h 6367455"/>
                <a:gd name="connsiteX4384" fmla="*/ 5019006 w 6891715"/>
                <a:gd name="connsiteY4384" fmla="*/ 4792684 h 6367455"/>
                <a:gd name="connsiteX4385" fmla="*/ 5004401 w 6891715"/>
                <a:gd name="connsiteY4385" fmla="*/ 4799359 h 6367455"/>
                <a:gd name="connsiteX4386" fmla="*/ 4999004 w 6891715"/>
                <a:gd name="connsiteY4386" fmla="*/ 4803491 h 6367455"/>
                <a:gd name="connsiteX4387" fmla="*/ 4987574 w 6891715"/>
                <a:gd name="connsiteY4387" fmla="*/ 4805716 h 6367455"/>
                <a:gd name="connsiteX4388" fmla="*/ 4983446 w 6891715"/>
                <a:gd name="connsiteY4388" fmla="*/ 4824787 h 6367455"/>
                <a:gd name="connsiteX4389" fmla="*/ 4974874 w 6891715"/>
                <a:gd name="connsiteY4389" fmla="*/ 4829873 h 6367455"/>
                <a:gd name="connsiteX4390" fmla="*/ 4968524 w 6891715"/>
                <a:gd name="connsiteY4390" fmla="*/ 4826694 h 6367455"/>
                <a:gd name="connsiteX4391" fmla="*/ 4965349 w 6891715"/>
                <a:gd name="connsiteY4391" fmla="*/ 4818748 h 6367455"/>
                <a:gd name="connsiteX4392" fmla="*/ 4974874 w 6891715"/>
                <a:gd name="connsiteY4392" fmla="*/ 4813980 h 6367455"/>
                <a:gd name="connsiteX4393" fmla="*/ 4974874 w 6891715"/>
                <a:gd name="connsiteY4393" fmla="*/ 4810166 h 6367455"/>
                <a:gd name="connsiteX4394" fmla="*/ 4965349 w 6891715"/>
                <a:gd name="connsiteY4394" fmla="*/ 4815570 h 6367455"/>
                <a:gd name="connsiteX4395" fmla="*/ 4952649 w 6891715"/>
                <a:gd name="connsiteY4395" fmla="*/ 4800631 h 6367455"/>
                <a:gd name="connsiteX4396" fmla="*/ 4941854 w 6891715"/>
                <a:gd name="connsiteY4396" fmla="*/ 4801902 h 6367455"/>
                <a:gd name="connsiteX4397" fmla="*/ 4938679 w 6891715"/>
                <a:gd name="connsiteY4397" fmla="*/ 4810166 h 6367455"/>
                <a:gd name="connsiteX4398" fmla="*/ 4930424 w 6891715"/>
                <a:gd name="connsiteY4398" fmla="*/ 4803173 h 6367455"/>
                <a:gd name="connsiteX4399" fmla="*/ 4922804 w 6891715"/>
                <a:gd name="connsiteY4399" fmla="*/ 4814934 h 6367455"/>
                <a:gd name="connsiteX4400" fmla="*/ 4917724 w 6891715"/>
                <a:gd name="connsiteY4400" fmla="*/ 4801902 h 6367455"/>
                <a:gd name="connsiteX4401" fmla="*/ 4910104 w 6891715"/>
                <a:gd name="connsiteY4401" fmla="*/ 4792684 h 6367455"/>
                <a:gd name="connsiteX4402" fmla="*/ 4896451 w 6891715"/>
                <a:gd name="connsiteY4402" fmla="*/ 4784420 h 6367455"/>
                <a:gd name="connsiteX4403" fmla="*/ 4893276 w 6891715"/>
                <a:gd name="connsiteY4403" fmla="*/ 4803491 h 6367455"/>
                <a:gd name="connsiteX4404" fmla="*/ 4900896 w 6891715"/>
                <a:gd name="connsiteY4404" fmla="*/ 4812709 h 6367455"/>
                <a:gd name="connsiteX4405" fmla="*/ 4907246 w 6891715"/>
                <a:gd name="connsiteY4405" fmla="*/ 4819066 h 6367455"/>
                <a:gd name="connsiteX4406" fmla="*/ 4916771 w 6891715"/>
                <a:gd name="connsiteY4406" fmla="*/ 4820020 h 6367455"/>
                <a:gd name="connsiteX4407" fmla="*/ 4929471 w 6891715"/>
                <a:gd name="connsiteY4407" fmla="*/ 4827330 h 6367455"/>
                <a:gd name="connsiteX4408" fmla="*/ 4932646 w 6891715"/>
                <a:gd name="connsiteY4408" fmla="*/ 4840044 h 6367455"/>
                <a:gd name="connsiteX4409" fmla="*/ 4939314 w 6891715"/>
                <a:gd name="connsiteY4409" fmla="*/ 4841951 h 6367455"/>
                <a:gd name="connsiteX4410" fmla="*/ 4937091 w 6891715"/>
                <a:gd name="connsiteY4410" fmla="*/ 4826059 h 6367455"/>
                <a:gd name="connsiteX4411" fmla="*/ 4938679 w 6891715"/>
                <a:gd name="connsiteY4411" fmla="*/ 4819702 h 6367455"/>
                <a:gd name="connsiteX4412" fmla="*/ 4960269 w 6891715"/>
                <a:gd name="connsiteY4412" fmla="*/ 4833051 h 6367455"/>
                <a:gd name="connsiteX4413" fmla="*/ 4969794 w 6891715"/>
                <a:gd name="connsiteY4413" fmla="*/ 4836548 h 6367455"/>
                <a:gd name="connsiteX4414" fmla="*/ 4977414 w 6891715"/>
                <a:gd name="connsiteY4414" fmla="*/ 4841633 h 6367455"/>
                <a:gd name="connsiteX4415" fmla="*/ 4964714 w 6891715"/>
                <a:gd name="connsiteY4415" fmla="*/ 4854347 h 6367455"/>
                <a:gd name="connsiteX4416" fmla="*/ 4963444 w 6891715"/>
                <a:gd name="connsiteY4416" fmla="*/ 4857526 h 6367455"/>
                <a:gd name="connsiteX4417" fmla="*/ 4982811 w 6891715"/>
                <a:gd name="connsiteY4417" fmla="*/ 4855301 h 6367455"/>
                <a:gd name="connsiteX4418" fmla="*/ 4990114 w 6891715"/>
                <a:gd name="connsiteY4418" fmla="*/ 4859433 h 6367455"/>
                <a:gd name="connsiteX4419" fmla="*/ 4983764 w 6891715"/>
                <a:gd name="connsiteY4419" fmla="*/ 4865790 h 6367455"/>
                <a:gd name="connsiteX4420" fmla="*/ 4999639 w 6891715"/>
                <a:gd name="connsiteY4420" fmla="*/ 4865790 h 6367455"/>
                <a:gd name="connsiteX4421" fmla="*/ 5011386 w 6891715"/>
                <a:gd name="connsiteY4421" fmla="*/ 4870876 h 6367455"/>
                <a:gd name="connsiteX4422" fmla="*/ 5021864 w 6891715"/>
                <a:gd name="connsiteY4422" fmla="*/ 4883590 h 6367455"/>
                <a:gd name="connsiteX4423" fmla="*/ 5015831 w 6891715"/>
                <a:gd name="connsiteY4423" fmla="*/ 4909653 h 6367455"/>
                <a:gd name="connsiteX4424" fmla="*/ 5036151 w 6891715"/>
                <a:gd name="connsiteY4424" fmla="*/ 4910607 h 6367455"/>
                <a:gd name="connsiteX4425" fmla="*/ 5076474 w 6891715"/>
                <a:gd name="connsiteY4425" fmla="*/ 4925228 h 6367455"/>
                <a:gd name="connsiteX4426" fmla="*/ 5079649 w 6891715"/>
                <a:gd name="connsiteY4426" fmla="*/ 4917917 h 6367455"/>
                <a:gd name="connsiteX4427" fmla="*/ 5052979 w 6891715"/>
                <a:gd name="connsiteY4427" fmla="*/ 4901071 h 6367455"/>
                <a:gd name="connsiteX4428" fmla="*/ 5031389 w 6891715"/>
                <a:gd name="connsiteY4428" fmla="*/ 4869604 h 6367455"/>
                <a:gd name="connsiteX4429" fmla="*/ 5012974 w 6891715"/>
                <a:gd name="connsiteY4429" fmla="*/ 4834005 h 6367455"/>
                <a:gd name="connsiteX4430" fmla="*/ 5004719 w 6891715"/>
                <a:gd name="connsiteY4430" fmla="*/ 4842269 h 6367455"/>
                <a:gd name="connsiteX4431" fmla="*/ 4999321 w 6891715"/>
                <a:gd name="connsiteY4431" fmla="*/ 4834005 h 6367455"/>
                <a:gd name="connsiteX4432" fmla="*/ 4995194 w 6891715"/>
                <a:gd name="connsiteY4432" fmla="*/ 4819384 h 6367455"/>
                <a:gd name="connsiteX4433" fmla="*/ 5002496 w 6891715"/>
                <a:gd name="connsiteY4433" fmla="*/ 4816205 h 6367455"/>
                <a:gd name="connsiteX4434" fmla="*/ 5001544 w 6891715"/>
                <a:gd name="connsiteY4434" fmla="*/ 4809848 h 6367455"/>
                <a:gd name="connsiteX4435" fmla="*/ 5004719 w 6891715"/>
                <a:gd name="connsiteY4435" fmla="*/ 4807623 h 6367455"/>
                <a:gd name="connsiteX4436" fmla="*/ 5036786 w 6891715"/>
                <a:gd name="connsiteY4436" fmla="*/ 4869604 h 6367455"/>
                <a:gd name="connsiteX4437" fmla="*/ 5057106 w 6891715"/>
                <a:gd name="connsiteY4437" fmla="*/ 4899164 h 6367455"/>
                <a:gd name="connsiteX4438" fmla="*/ 5078696 w 6891715"/>
                <a:gd name="connsiteY4438" fmla="*/ 4909335 h 6367455"/>
                <a:gd name="connsiteX4439" fmla="*/ 5085999 w 6891715"/>
                <a:gd name="connsiteY4439" fmla="*/ 4911560 h 6367455"/>
                <a:gd name="connsiteX4440" fmla="*/ 5094254 w 6891715"/>
                <a:gd name="connsiteY4440" fmla="*/ 4912196 h 6367455"/>
                <a:gd name="connsiteX4441" fmla="*/ 5098381 w 6891715"/>
                <a:gd name="connsiteY4441" fmla="*/ 4905839 h 6367455"/>
                <a:gd name="connsiteX4442" fmla="*/ 5106954 w 6891715"/>
                <a:gd name="connsiteY4442" fmla="*/ 4896304 h 6367455"/>
                <a:gd name="connsiteX4443" fmla="*/ 5116479 w 6891715"/>
                <a:gd name="connsiteY4443" fmla="*/ 4911243 h 6367455"/>
                <a:gd name="connsiteX4444" fmla="*/ 5126004 w 6891715"/>
                <a:gd name="connsiteY4444" fmla="*/ 4904886 h 6367455"/>
                <a:gd name="connsiteX4445" fmla="*/ 5130131 w 6891715"/>
                <a:gd name="connsiteY4445" fmla="*/ 4898211 h 6367455"/>
                <a:gd name="connsiteX4446" fmla="*/ 5148864 w 6891715"/>
                <a:gd name="connsiteY4446" fmla="*/ 4893761 h 6367455"/>
                <a:gd name="connsiteX4447" fmla="*/ 5162834 w 6891715"/>
                <a:gd name="connsiteY4447" fmla="*/ 4895986 h 6367455"/>
                <a:gd name="connsiteX4448" fmla="*/ 5181249 w 6891715"/>
                <a:gd name="connsiteY4448" fmla="*/ 4909335 h 6367455"/>
                <a:gd name="connsiteX4449" fmla="*/ 5175534 w 6891715"/>
                <a:gd name="connsiteY4449" fmla="*/ 4914739 h 6367455"/>
                <a:gd name="connsiteX4450" fmla="*/ 5160929 w 6891715"/>
                <a:gd name="connsiteY4450" fmla="*/ 4912832 h 6367455"/>
                <a:gd name="connsiteX4451" fmla="*/ 5156801 w 6891715"/>
                <a:gd name="connsiteY4451" fmla="*/ 4915057 h 6367455"/>
                <a:gd name="connsiteX4452" fmla="*/ 5156166 w 6891715"/>
                <a:gd name="connsiteY4452" fmla="*/ 4934763 h 6367455"/>
                <a:gd name="connsiteX4453" fmla="*/ 5151721 w 6891715"/>
                <a:gd name="connsiteY4453" fmla="*/ 4947477 h 6367455"/>
                <a:gd name="connsiteX4454" fmla="*/ 5144419 w 6891715"/>
                <a:gd name="connsiteY4454" fmla="*/ 4948749 h 6367455"/>
                <a:gd name="connsiteX4455" fmla="*/ 5131719 w 6891715"/>
                <a:gd name="connsiteY4455" fmla="*/ 4950974 h 6367455"/>
                <a:gd name="connsiteX4456" fmla="*/ 5117114 w 6891715"/>
                <a:gd name="connsiteY4456" fmla="*/ 4960827 h 6367455"/>
                <a:gd name="connsiteX4457" fmla="*/ 5094571 w 6891715"/>
                <a:gd name="connsiteY4457" fmla="*/ 4943028 h 6367455"/>
                <a:gd name="connsiteX4458" fmla="*/ 5071076 w 6891715"/>
                <a:gd name="connsiteY4458" fmla="*/ 4943981 h 6367455"/>
                <a:gd name="connsiteX4459" fmla="*/ 5061869 w 6891715"/>
                <a:gd name="connsiteY4459" fmla="*/ 4955742 h 6367455"/>
                <a:gd name="connsiteX4460" fmla="*/ 5055519 w 6891715"/>
                <a:gd name="connsiteY4460" fmla="*/ 4969409 h 6367455"/>
                <a:gd name="connsiteX4461" fmla="*/ 5033611 w 6891715"/>
                <a:gd name="connsiteY4461" fmla="*/ 4976402 h 6367455"/>
                <a:gd name="connsiteX4462" fmla="*/ 5025039 w 6891715"/>
                <a:gd name="connsiteY4462" fmla="*/ 4986891 h 6367455"/>
                <a:gd name="connsiteX4463" fmla="*/ 5012339 w 6891715"/>
                <a:gd name="connsiteY4463" fmla="*/ 4987845 h 6367455"/>
                <a:gd name="connsiteX4464" fmla="*/ 5002814 w 6891715"/>
                <a:gd name="connsiteY4464" fmla="*/ 4981488 h 6367455"/>
                <a:gd name="connsiteX4465" fmla="*/ 4994241 w 6891715"/>
                <a:gd name="connsiteY4465" fmla="*/ 4986255 h 6367455"/>
                <a:gd name="connsiteX4466" fmla="*/ 4972334 w 6891715"/>
                <a:gd name="connsiteY4466" fmla="*/ 5008505 h 6367455"/>
                <a:gd name="connsiteX4467" fmla="*/ 4941854 w 6891715"/>
                <a:gd name="connsiteY4467" fmla="*/ 5033933 h 6367455"/>
                <a:gd name="connsiteX4468" fmla="*/ 4914866 w 6891715"/>
                <a:gd name="connsiteY4468" fmla="*/ 5053004 h 6367455"/>
                <a:gd name="connsiteX4469" fmla="*/ 4887879 w 6891715"/>
                <a:gd name="connsiteY4469" fmla="*/ 5037429 h 6367455"/>
                <a:gd name="connsiteX4470" fmla="*/ 4861526 w 6891715"/>
                <a:gd name="connsiteY4470" fmla="*/ 5034568 h 6367455"/>
                <a:gd name="connsiteX4471" fmla="*/ 4859304 w 6891715"/>
                <a:gd name="connsiteY4471" fmla="*/ 5027258 h 6367455"/>
                <a:gd name="connsiteX4472" fmla="*/ 4877401 w 6891715"/>
                <a:gd name="connsiteY4472" fmla="*/ 5013590 h 6367455"/>
                <a:gd name="connsiteX4473" fmla="*/ 4873909 w 6891715"/>
                <a:gd name="connsiteY4473" fmla="*/ 4995473 h 6367455"/>
                <a:gd name="connsiteX4474" fmla="*/ 4881211 w 6891715"/>
                <a:gd name="connsiteY4474" fmla="*/ 4992294 h 6367455"/>
                <a:gd name="connsiteX4475" fmla="*/ 4885339 w 6891715"/>
                <a:gd name="connsiteY4475" fmla="*/ 4962734 h 6367455"/>
                <a:gd name="connsiteX4476" fmla="*/ 4870099 w 6891715"/>
                <a:gd name="connsiteY4476" fmla="*/ 4939849 h 6367455"/>
                <a:gd name="connsiteX4477" fmla="*/ 4854224 w 6891715"/>
                <a:gd name="connsiteY4477" fmla="*/ 4945253 h 6367455"/>
                <a:gd name="connsiteX4478" fmla="*/ 4851049 w 6891715"/>
                <a:gd name="connsiteY4478" fmla="*/ 4936671 h 6367455"/>
                <a:gd name="connsiteX4479" fmla="*/ 4831046 w 6891715"/>
                <a:gd name="connsiteY4479" fmla="*/ 4919825 h 6367455"/>
                <a:gd name="connsiteX4480" fmla="*/ 4818029 w 6891715"/>
                <a:gd name="connsiteY4480" fmla="*/ 4918871 h 6367455"/>
                <a:gd name="connsiteX4481" fmla="*/ 4810726 w 6891715"/>
                <a:gd name="connsiteY4481" fmla="*/ 4929678 h 6367455"/>
                <a:gd name="connsiteX4482" fmla="*/ 4797074 w 6891715"/>
                <a:gd name="connsiteY4482" fmla="*/ 4924592 h 6367455"/>
                <a:gd name="connsiteX4483" fmla="*/ 4784056 w 6891715"/>
                <a:gd name="connsiteY4483" fmla="*/ 4917282 h 6367455"/>
                <a:gd name="connsiteX4484" fmla="*/ 4780881 w 6891715"/>
                <a:gd name="connsiteY4484" fmla="*/ 4909018 h 6367455"/>
                <a:gd name="connsiteX4485" fmla="*/ 4787549 w 6891715"/>
                <a:gd name="connsiteY4485" fmla="*/ 4904250 h 6367455"/>
                <a:gd name="connsiteX4486" fmla="*/ 4808186 w 6891715"/>
                <a:gd name="connsiteY4486" fmla="*/ 4888357 h 6367455"/>
                <a:gd name="connsiteX4487" fmla="*/ 4836444 w 6891715"/>
                <a:gd name="connsiteY4487" fmla="*/ 4865154 h 6367455"/>
                <a:gd name="connsiteX4488" fmla="*/ 4839619 w 6891715"/>
                <a:gd name="connsiteY4488" fmla="*/ 4855619 h 6367455"/>
                <a:gd name="connsiteX4489" fmla="*/ 4844064 w 6891715"/>
                <a:gd name="connsiteY4489" fmla="*/ 4862929 h 6367455"/>
                <a:gd name="connsiteX4490" fmla="*/ 4866289 w 6891715"/>
                <a:gd name="connsiteY4490" fmla="*/ 4854030 h 6367455"/>
                <a:gd name="connsiteX4491" fmla="*/ 4894546 w 6891715"/>
                <a:gd name="connsiteY4491" fmla="*/ 4846719 h 6367455"/>
                <a:gd name="connsiteX4492" fmla="*/ 4905341 w 6891715"/>
                <a:gd name="connsiteY4492" fmla="*/ 4849897 h 6367455"/>
                <a:gd name="connsiteX4493" fmla="*/ 4899944 w 6891715"/>
                <a:gd name="connsiteY4493" fmla="*/ 4839091 h 6367455"/>
                <a:gd name="connsiteX4494" fmla="*/ 4909469 w 6891715"/>
                <a:gd name="connsiteY4494" fmla="*/ 4829555 h 6367455"/>
                <a:gd name="connsiteX4495" fmla="*/ 4891371 w 6891715"/>
                <a:gd name="connsiteY4495" fmla="*/ 4835912 h 6367455"/>
                <a:gd name="connsiteX4496" fmla="*/ 4890419 w 6891715"/>
                <a:gd name="connsiteY4496" fmla="*/ 4824469 h 6367455"/>
                <a:gd name="connsiteX4497" fmla="*/ 4885021 w 6891715"/>
                <a:gd name="connsiteY4497" fmla="*/ 4817159 h 6367455"/>
                <a:gd name="connsiteX4498" fmla="*/ 4882481 w 6891715"/>
                <a:gd name="connsiteY4498" fmla="*/ 4795863 h 6367455"/>
                <a:gd name="connsiteX4499" fmla="*/ 4877719 w 6891715"/>
                <a:gd name="connsiteY4499" fmla="*/ 4809848 h 6367455"/>
                <a:gd name="connsiteX4500" fmla="*/ 4870099 w 6891715"/>
                <a:gd name="connsiteY4500" fmla="*/ 4812073 h 6367455"/>
                <a:gd name="connsiteX4501" fmla="*/ 4875496 w 6891715"/>
                <a:gd name="connsiteY4501" fmla="*/ 4825741 h 6367455"/>
                <a:gd name="connsiteX4502" fmla="*/ 4871369 w 6891715"/>
                <a:gd name="connsiteY4502" fmla="*/ 4824787 h 6367455"/>
                <a:gd name="connsiteX4503" fmla="*/ 4861526 w 6891715"/>
                <a:gd name="connsiteY4503" fmla="*/ 4818430 h 6367455"/>
                <a:gd name="connsiteX4504" fmla="*/ 4855176 w 6891715"/>
                <a:gd name="connsiteY4504" fmla="*/ 4819384 h 6367455"/>
                <a:gd name="connsiteX4505" fmla="*/ 4847874 w 6891715"/>
                <a:gd name="connsiteY4505" fmla="*/ 4815570 h 6367455"/>
                <a:gd name="connsiteX4506" fmla="*/ 4846921 w 6891715"/>
                <a:gd name="connsiteY4506" fmla="*/ 4803809 h 6367455"/>
                <a:gd name="connsiteX4507" fmla="*/ 4839301 w 6891715"/>
                <a:gd name="connsiteY4507" fmla="*/ 4809213 h 6367455"/>
                <a:gd name="connsiteX4508" fmla="*/ 4829776 w 6891715"/>
                <a:gd name="connsiteY4508" fmla="*/ 4801584 h 6367455"/>
                <a:gd name="connsiteX4509" fmla="*/ 4826601 w 6891715"/>
                <a:gd name="connsiteY4509" fmla="*/ 4807941 h 6367455"/>
                <a:gd name="connsiteX4510" fmla="*/ 4821204 w 6891715"/>
                <a:gd name="connsiteY4510" fmla="*/ 4809213 h 6367455"/>
                <a:gd name="connsiteX4511" fmla="*/ 4808504 w 6891715"/>
                <a:gd name="connsiteY4511" fmla="*/ 4811755 h 6367455"/>
                <a:gd name="connsiteX4512" fmla="*/ 4795169 w 6891715"/>
                <a:gd name="connsiteY4512" fmla="*/ 4816841 h 6367455"/>
                <a:gd name="connsiteX4513" fmla="*/ 4794216 w 6891715"/>
                <a:gd name="connsiteY4513" fmla="*/ 4824469 h 6367455"/>
                <a:gd name="connsiteX4514" fmla="*/ 4816441 w 6891715"/>
                <a:gd name="connsiteY4514" fmla="*/ 4828284 h 6367455"/>
                <a:gd name="connsiteX4515" fmla="*/ 4808821 w 6891715"/>
                <a:gd name="connsiteY4515" fmla="*/ 4830509 h 6367455"/>
                <a:gd name="connsiteX4516" fmla="*/ 4785644 w 6891715"/>
                <a:gd name="connsiteY4516" fmla="*/ 4826377 h 6367455"/>
                <a:gd name="connsiteX4517" fmla="*/ 4775166 w 6891715"/>
                <a:gd name="connsiteY4517" fmla="*/ 4828602 h 6367455"/>
                <a:gd name="connsiteX4518" fmla="*/ 4701824 w 6891715"/>
                <a:gd name="connsiteY4518" fmla="*/ 4809530 h 6367455"/>
                <a:gd name="connsiteX4519" fmla="*/ 4699601 w 6891715"/>
                <a:gd name="connsiteY4519" fmla="*/ 4797770 h 6367455"/>
                <a:gd name="connsiteX4520" fmla="*/ 4704999 w 6891715"/>
                <a:gd name="connsiteY4520" fmla="*/ 4808259 h 6367455"/>
                <a:gd name="connsiteX4521" fmla="*/ 4765324 w 6891715"/>
                <a:gd name="connsiteY4521" fmla="*/ 4822562 h 6367455"/>
                <a:gd name="connsiteX4522" fmla="*/ 4776119 w 6891715"/>
                <a:gd name="connsiteY4522" fmla="*/ 4823198 h 6367455"/>
                <a:gd name="connsiteX4523" fmla="*/ 4746274 w 6891715"/>
                <a:gd name="connsiteY4523" fmla="*/ 4799677 h 6367455"/>
                <a:gd name="connsiteX4524" fmla="*/ 4729446 w 6891715"/>
                <a:gd name="connsiteY4524" fmla="*/ 4799677 h 6367455"/>
                <a:gd name="connsiteX4525" fmla="*/ 4726271 w 6891715"/>
                <a:gd name="connsiteY4525" fmla="*/ 4807941 h 6367455"/>
                <a:gd name="connsiteX4526" fmla="*/ 4713571 w 6891715"/>
                <a:gd name="connsiteY4526" fmla="*/ 4802856 h 6367455"/>
                <a:gd name="connsiteX4527" fmla="*/ 4712301 w 6891715"/>
                <a:gd name="connsiteY4527" fmla="*/ 4792367 h 6367455"/>
                <a:gd name="connsiteX4528" fmla="*/ 4740559 w 6891715"/>
                <a:gd name="connsiteY4528" fmla="*/ 4785692 h 6367455"/>
                <a:gd name="connsiteX4529" fmla="*/ 4746909 w 6891715"/>
                <a:gd name="connsiteY4529" fmla="*/ 4784738 h 6367455"/>
                <a:gd name="connsiteX4530" fmla="*/ 4737384 w 6891715"/>
                <a:gd name="connsiteY4530" fmla="*/ 4768846 h 6367455"/>
                <a:gd name="connsiteX4531" fmla="*/ 4717381 w 6891715"/>
                <a:gd name="connsiteY4531" fmla="*/ 4764714 h 6367455"/>
                <a:gd name="connsiteX4532" fmla="*/ 4706586 w 6891715"/>
                <a:gd name="connsiteY4532" fmla="*/ 4770117 h 6367455"/>
                <a:gd name="connsiteX4533" fmla="*/ 4689759 w 6891715"/>
                <a:gd name="connsiteY4533" fmla="*/ 4756767 h 6367455"/>
                <a:gd name="connsiteX4534" fmla="*/ 4687536 w 6891715"/>
                <a:gd name="connsiteY4534" fmla="*/ 4752317 h 6367455"/>
                <a:gd name="connsiteX4535" fmla="*/ 4704681 w 6891715"/>
                <a:gd name="connsiteY4535" fmla="*/ 4757721 h 6367455"/>
                <a:gd name="connsiteX4536" fmla="*/ 4709761 w 6891715"/>
                <a:gd name="connsiteY4536" fmla="*/ 4754225 h 6367455"/>
                <a:gd name="connsiteX4537" fmla="*/ 4729129 w 6891715"/>
                <a:gd name="connsiteY4537" fmla="*/ 4759628 h 6367455"/>
                <a:gd name="connsiteX4538" fmla="*/ 4748179 w 6891715"/>
                <a:gd name="connsiteY4538" fmla="*/ 4763442 h 6367455"/>
                <a:gd name="connsiteX4539" fmla="*/ 4764054 w 6891715"/>
                <a:gd name="connsiteY4539" fmla="*/ 4769799 h 6367455"/>
                <a:gd name="connsiteX4540" fmla="*/ 4808821 w 6891715"/>
                <a:gd name="connsiteY4540" fmla="*/ 4724982 h 6367455"/>
                <a:gd name="connsiteX4541" fmla="*/ 4767864 w 6891715"/>
                <a:gd name="connsiteY4541" fmla="*/ 4752953 h 6367455"/>
                <a:gd name="connsiteX4542" fmla="*/ 4745956 w 6891715"/>
                <a:gd name="connsiteY4542" fmla="*/ 4759310 h 6367455"/>
                <a:gd name="connsiteX4543" fmla="*/ 4735161 w 6891715"/>
                <a:gd name="connsiteY4543" fmla="*/ 4747868 h 6367455"/>
                <a:gd name="connsiteX4544" fmla="*/ 4727541 w 6891715"/>
                <a:gd name="connsiteY4544" fmla="*/ 4738332 h 6367455"/>
                <a:gd name="connsiteX4545" fmla="*/ 4725636 w 6891715"/>
                <a:gd name="connsiteY4545" fmla="*/ 4731339 h 6367455"/>
                <a:gd name="connsiteX4546" fmla="*/ 4723414 w 6891715"/>
                <a:gd name="connsiteY4546" fmla="*/ 4717354 h 6367455"/>
                <a:gd name="connsiteX4547" fmla="*/ 4731351 w 6891715"/>
                <a:gd name="connsiteY4547" fmla="*/ 4710043 h 6367455"/>
                <a:gd name="connsiteX4548" fmla="*/ 4726271 w 6891715"/>
                <a:gd name="connsiteY4548" fmla="*/ 4699236 h 6367455"/>
                <a:gd name="connsiteX4549" fmla="*/ 4725001 w 6891715"/>
                <a:gd name="connsiteY4549" fmla="*/ 4688747 h 6367455"/>
                <a:gd name="connsiteX4550" fmla="*/ 4720874 w 6891715"/>
                <a:gd name="connsiteY4550" fmla="*/ 4703686 h 6367455"/>
                <a:gd name="connsiteX4551" fmla="*/ 4725001 w 6891715"/>
                <a:gd name="connsiteY4551" fmla="*/ 4708772 h 6367455"/>
                <a:gd name="connsiteX4552" fmla="*/ 4714841 w 6891715"/>
                <a:gd name="connsiteY4552" fmla="*/ 4717354 h 6367455"/>
                <a:gd name="connsiteX4553" fmla="*/ 4717064 w 6891715"/>
                <a:gd name="connsiteY4553" fmla="*/ 4729114 h 6367455"/>
                <a:gd name="connsiteX4554" fmla="*/ 4722144 w 6891715"/>
                <a:gd name="connsiteY4554" fmla="*/ 4737378 h 6367455"/>
                <a:gd name="connsiteX4555" fmla="*/ 4720239 w 6891715"/>
                <a:gd name="connsiteY4555" fmla="*/ 4744689 h 6367455"/>
                <a:gd name="connsiteX4556" fmla="*/ 4708809 w 6891715"/>
                <a:gd name="connsiteY4556" fmla="*/ 4749139 h 6367455"/>
                <a:gd name="connsiteX4557" fmla="*/ 4701189 w 6891715"/>
                <a:gd name="connsiteY4557" fmla="*/ 4742782 h 6367455"/>
                <a:gd name="connsiteX4558" fmla="*/ 4696109 w 6891715"/>
                <a:gd name="connsiteY4558" fmla="*/ 4747232 h 6367455"/>
                <a:gd name="connsiteX4559" fmla="*/ 4683409 w 6891715"/>
                <a:gd name="connsiteY4559" fmla="*/ 4747232 h 6367455"/>
                <a:gd name="connsiteX4560" fmla="*/ 4695791 w 6891715"/>
                <a:gd name="connsiteY4560" fmla="*/ 4725936 h 6367455"/>
                <a:gd name="connsiteX4561" fmla="*/ 4684044 w 6891715"/>
                <a:gd name="connsiteY4561" fmla="*/ 4726254 h 6367455"/>
                <a:gd name="connsiteX4562" fmla="*/ 4679916 w 6891715"/>
                <a:gd name="connsiteY4562" fmla="*/ 4718943 h 6367455"/>
                <a:gd name="connsiteX4563" fmla="*/ 4682456 w 6891715"/>
                <a:gd name="connsiteY4563" fmla="*/ 4738650 h 6367455"/>
                <a:gd name="connsiteX4564" fmla="*/ 4676106 w 6891715"/>
                <a:gd name="connsiteY4564" fmla="*/ 4744371 h 6367455"/>
                <a:gd name="connsiteX4565" fmla="*/ 4659914 w 6891715"/>
                <a:gd name="connsiteY4565" fmla="*/ 4746596 h 6367455"/>
                <a:gd name="connsiteX4566" fmla="*/ 4649436 w 6891715"/>
                <a:gd name="connsiteY4566" fmla="*/ 4751682 h 6367455"/>
                <a:gd name="connsiteX4567" fmla="*/ 4619591 w 6891715"/>
                <a:gd name="connsiteY4567" fmla="*/ 4753271 h 6367455"/>
                <a:gd name="connsiteX4568" fmla="*/ 4614829 w 6891715"/>
                <a:gd name="connsiteY4568" fmla="*/ 4759628 h 6367455"/>
                <a:gd name="connsiteX4569" fmla="*/ 4618956 w 6891715"/>
                <a:gd name="connsiteY4569" fmla="*/ 4769799 h 6367455"/>
                <a:gd name="connsiteX4570" fmla="*/ 4611654 w 6891715"/>
                <a:gd name="connsiteY4570" fmla="*/ 4781560 h 6367455"/>
                <a:gd name="connsiteX4571" fmla="*/ 4609749 w 6891715"/>
                <a:gd name="connsiteY4571" fmla="*/ 4797452 h 6367455"/>
                <a:gd name="connsiteX4572" fmla="*/ 4597049 w 6891715"/>
                <a:gd name="connsiteY4572" fmla="*/ 4809213 h 6367455"/>
                <a:gd name="connsiteX4573" fmla="*/ 4587524 w 6891715"/>
                <a:gd name="connsiteY4573" fmla="*/ 4820655 h 6367455"/>
                <a:gd name="connsiteX4574" fmla="*/ 4587524 w 6891715"/>
                <a:gd name="connsiteY4574" fmla="*/ 4816523 h 6367455"/>
                <a:gd name="connsiteX4575" fmla="*/ 4592921 w 6891715"/>
                <a:gd name="connsiteY4575" fmla="*/ 4807941 h 6367455"/>
                <a:gd name="connsiteX4576" fmla="*/ 4583396 w 6891715"/>
                <a:gd name="connsiteY4576" fmla="*/ 4805081 h 6367455"/>
                <a:gd name="connsiteX4577" fmla="*/ 4575776 w 6891715"/>
                <a:gd name="connsiteY4577" fmla="*/ 4799995 h 6367455"/>
                <a:gd name="connsiteX4578" fmla="*/ 4572601 w 6891715"/>
                <a:gd name="connsiteY4578" fmla="*/ 4788235 h 6367455"/>
                <a:gd name="connsiteX4579" fmla="*/ 4568474 w 6891715"/>
                <a:gd name="connsiteY4579" fmla="*/ 4796816 h 6367455"/>
                <a:gd name="connsiteX4580" fmla="*/ 4565299 w 6891715"/>
                <a:gd name="connsiteY4580" fmla="*/ 4787599 h 6367455"/>
                <a:gd name="connsiteX4581" fmla="*/ 4556726 w 6891715"/>
                <a:gd name="connsiteY4581" fmla="*/ 4784420 h 6367455"/>
                <a:gd name="connsiteX4582" fmla="*/ 4553551 w 6891715"/>
                <a:gd name="connsiteY4582" fmla="*/ 4798088 h 6367455"/>
                <a:gd name="connsiteX4583" fmla="*/ 4566251 w 6891715"/>
                <a:gd name="connsiteY4583" fmla="*/ 4811755 h 6367455"/>
                <a:gd name="connsiteX4584" fmla="*/ 4574824 w 6891715"/>
                <a:gd name="connsiteY4584" fmla="*/ 4815887 h 6367455"/>
                <a:gd name="connsiteX4585" fmla="*/ 4580539 w 6891715"/>
                <a:gd name="connsiteY4585" fmla="*/ 4820020 h 6367455"/>
                <a:gd name="connsiteX4586" fmla="*/ 4581491 w 6891715"/>
                <a:gd name="connsiteY4586" fmla="*/ 4832416 h 6367455"/>
                <a:gd name="connsiteX4587" fmla="*/ 4576094 w 6891715"/>
                <a:gd name="connsiteY4587" fmla="*/ 4845130 h 6367455"/>
                <a:gd name="connsiteX4588" fmla="*/ 4564664 w 6891715"/>
                <a:gd name="connsiteY4588" fmla="*/ 4848308 h 6367455"/>
                <a:gd name="connsiteX4589" fmla="*/ 4557361 w 6891715"/>
                <a:gd name="connsiteY4589" fmla="*/ 4856890 h 6367455"/>
                <a:gd name="connsiteX4590" fmla="*/ 4552281 w 6891715"/>
                <a:gd name="connsiteY4590" fmla="*/ 4857844 h 6367455"/>
                <a:gd name="connsiteX4591" fmla="*/ 4539264 w 6891715"/>
                <a:gd name="connsiteY4591" fmla="*/ 4858479 h 6367455"/>
                <a:gd name="connsiteX4592" fmla="*/ 4523388 w 6891715"/>
                <a:gd name="connsiteY4592" fmla="*/ 4862611 h 6367455"/>
                <a:gd name="connsiteX4593" fmla="*/ 4531961 w 6891715"/>
                <a:gd name="connsiteY4593" fmla="*/ 4871193 h 6367455"/>
                <a:gd name="connsiteX4594" fmla="*/ 4513228 w 6891715"/>
                <a:gd name="connsiteY4594" fmla="*/ 4882636 h 6367455"/>
                <a:gd name="connsiteX4595" fmla="*/ 4507831 w 6891715"/>
                <a:gd name="connsiteY4595" fmla="*/ 4875325 h 6367455"/>
                <a:gd name="connsiteX4596" fmla="*/ 4504338 w 6891715"/>
                <a:gd name="connsiteY4596" fmla="*/ 4865154 h 6367455"/>
                <a:gd name="connsiteX4597" fmla="*/ 4508466 w 6891715"/>
                <a:gd name="connsiteY4597" fmla="*/ 4859751 h 6367455"/>
                <a:gd name="connsiteX4598" fmla="*/ 4508466 w 6891715"/>
                <a:gd name="connsiteY4598" fmla="*/ 4849262 h 6367455"/>
                <a:gd name="connsiteX4599" fmla="*/ 4502116 w 6891715"/>
                <a:gd name="connsiteY4599" fmla="*/ 4843858 h 6367455"/>
                <a:gd name="connsiteX4600" fmla="*/ 4493861 w 6891715"/>
                <a:gd name="connsiteY4600" fmla="*/ 4868333 h 6367455"/>
                <a:gd name="connsiteX4601" fmla="*/ 4492908 w 6891715"/>
                <a:gd name="connsiteY4601" fmla="*/ 4884861 h 6367455"/>
                <a:gd name="connsiteX4602" fmla="*/ 4503703 w 6891715"/>
                <a:gd name="connsiteY4602" fmla="*/ 4891218 h 6367455"/>
                <a:gd name="connsiteX4603" fmla="*/ 4505926 w 6891715"/>
                <a:gd name="connsiteY4603" fmla="*/ 4905203 h 6367455"/>
                <a:gd name="connsiteX4604" fmla="*/ 4497671 w 6891715"/>
                <a:gd name="connsiteY4604" fmla="*/ 4910289 h 6367455"/>
                <a:gd name="connsiteX4605" fmla="*/ 4499868 w 6891715"/>
                <a:gd name="connsiteY4605" fmla="*/ 4919360 h 6367455"/>
                <a:gd name="connsiteX4606" fmla="*/ 4500840 w 6891715"/>
                <a:gd name="connsiteY4606" fmla="*/ 4920286 h 6367455"/>
                <a:gd name="connsiteX4607" fmla="*/ 4506875 w 6891715"/>
                <a:gd name="connsiteY4607" fmla="*/ 4943464 h 6367455"/>
                <a:gd name="connsiteX4608" fmla="*/ 4505922 w 6891715"/>
                <a:gd name="connsiteY4608" fmla="*/ 4967594 h 6367455"/>
                <a:gd name="connsiteX4609" fmla="*/ 4499570 w 6891715"/>
                <a:gd name="connsiteY4609" fmla="*/ 4964736 h 6367455"/>
                <a:gd name="connsiteX4610" fmla="*/ 4505922 w 6891715"/>
                <a:gd name="connsiteY4610" fmla="*/ 4976166 h 6367455"/>
                <a:gd name="connsiteX4611" fmla="*/ 4504969 w 6891715"/>
                <a:gd name="connsiteY4611" fmla="*/ 4987596 h 6367455"/>
                <a:gd name="connsiteX4612" fmla="*/ 4487183 w 6891715"/>
                <a:gd name="connsiteY4612" fmla="*/ 4995216 h 6367455"/>
                <a:gd name="connsiteX4613" fmla="*/ 4475749 w 6891715"/>
                <a:gd name="connsiteY4613" fmla="*/ 5001884 h 6367455"/>
                <a:gd name="connsiteX4614" fmla="*/ 4460821 w 6891715"/>
                <a:gd name="connsiteY4614" fmla="*/ 5005059 h 6367455"/>
                <a:gd name="connsiteX4615" fmla="*/ 4447164 w 6891715"/>
                <a:gd name="connsiteY4615" fmla="*/ 5022204 h 6367455"/>
                <a:gd name="connsiteX4616" fmla="*/ 4430330 w 6891715"/>
                <a:gd name="connsiteY4616" fmla="*/ 5038079 h 6367455"/>
                <a:gd name="connsiteX4617" fmla="*/ 4433506 w 6891715"/>
                <a:gd name="connsiteY4617" fmla="*/ 5029506 h 6367455"/>
                <a:gd name="connsiteX4618" fmla="*/ 4443988 w 6891715"/>
                <a:gd name="connsiteY4618" fmla="*/ 5017759 h 6367455"/>
                <a:gd name="connsiteX4619" fmla="*/ 4443988 w 6891715"/>
                <a:gd name="connsiteY4619" fmla="*/ 5008234 h 6367455"/>
                <a:gd name="connsiteX4620" fmla="*/ 4454469 w 6891715"/>
                <a:gd name="connsiteY4620" fmla="*/ 5000931 h 6367455"/>
                <a:gd name="connsiteX4621" fmla="*/ 4464950 w 6891715"/>
                <a:gd name="connsiteY4621" fmla="*/ 4992359 h 6367455"/>
                <a:gd name="connsiteX4622" fmla="*/ 4463997 w 6891715"/>
                <a:gd name="connsiteY4622" fmla="*/ 4986961 h 6367455"/>
                <a:gd name="connsiteX4623" fmla="*/ 4449069 w 6891715"/>
                <a:gd name="connsiteY4623" fmla="*/ 4990136 h 6367455"/>
                <a:gd name="connsiteX4624" fmla="*/ 4452245 w 6891715"/>
                <a:gd name="connsiteY4624" fmla="*/ 4980929 h 6367455"/>
                <a:gd name="connsiteX4625" fmla="*/ 4449069 w 6891715"/>
                <a:gd name="connsiteY4625" fmla="*/ 4971404 h 6367455"/>
                <a:gd name="connsiteX4626" fmla="*/ 4439223 w 6891715"/>
                <a:gd name="connsiteY4626" fmla="*/ 4964101 h 6367455"/>
                <a:gd name="connsiteX4627" fmla="*/ 4429060 w 6891715"/>
                <a:gd name="connsiteY4627" fmla="*/ 4968229 h 6367455"/>
                <a:gd name="connsiteX4628" fmla="*/ 4424613 w 6891715"/>
                <a:gd name="connsiteY4628" fmla="*/ 4976801 h 6367455"/>
                <a:gd name="connsiteX4629" fmla="*/ 4411909 w 6891715"/>
                <a:gd name="connsiteY4629" fmla="*/ 4972991 h 6367455"/>
                <a:gd name="connsiteX4630" fmla="*/ 4410956 w 6891715"/>
                <a:gd name="connsiteY4630" fmla="*/ 4981246 h 6367455"/>
                <a:gd name="connsiteX4631" fmla="*/ 4432236 w 6891715"/>
                <a:gd name="connsiteY4631" fmla="*/ 4983151 h 6367455"/>
                <a:gd name="connsiteX4632" fmla="*/ 4435412 w 6891715"/>
                <a:gd name="connsiteY4632" fmla="*/ 4985374 h 6367455"/>
                <a:gd name="connsiteX4633" fmla="*/ 4438588 w 6891715"/>
                <a:gd name="connsiteY4633" fmla="*/ 4991724 h 6367455"/>
                <a:gd name="connsiteX4634" fmla="*/ 4428107 w 6891715"/>
                <a:gd name="connsiteY4634" fmla="*/ 5004424 h 6367455"/>
                <a:gd name="connsiteX4635" fmla="*/ 4426201 w 6891715"/>
                <a:gd name="connsiteY4635" fmla="*/ 5009821 h 6367455"/>
                <a:gd name="connsiteX4636" fmla="*/ 4420802 w 6891715"/>
                <a:gd name="connsiteY4636" fmla="*/ 5011726 h 6367455"/>
                <a:gd name="connsiteX4637" fmla="*/ 4417626 w 6891715"/>
                <a:gd name="connsiteY4637" fmla="*/ 5007599 h 6367455"/>
                <a:gd name="connsiteX4638" fmla="*/ 4413497 w 6891715"/>
                <a:gd name="connsiteY4638" fmla="*/ 5011726 h 6367455"/>
                <a:gd name="connsiteX4639" fmla="*/ 4420802 w 6891715"/>
                <a:gd name="connsiteY4639" fmla="*/ 5021251 h 6367455"/>
                <a:gd name="connsiteX4640" fmla="*/ 4420802 w 6891715"/>
                <a:gd name="connsiteY4640" fmla="*/ 5028554 h 6367455"/>
                <a:gd name="connsiteX4641" fmla="*/ 4410638 w 6891715"/>
                <a:gd name="connsiteY4641" fmla="*/ 5035221 h 6367455"/>
                <a:gd name="connsiteX4642" fmla="*/ 4411591 w 6891715"/>
                <a:gd name="connsiteY4642" fmla="*/ 5046334 h 6367455"/>
                <a:gd name="connsiteX4643" fmla="*/ 4416673 w 6891715"/>
                <a:gd name="connsiteY4643" fmla="*/ 5034904 h 6367455"/>
                <a:gd name="connsiteX4644" fmla="*/ 4430330 w 6891715"/>
                <a:gd name="connsiteY4644" fmla="*/ 5031729 h 6367455"/>
                <a:gd name="connsiteX4645" fmla="*/ 4430330 w 6891715"/>
                <a:gd name="connsiteY4645" fmla="*/ 5038079 h 6367455"/>
                <a:gd name="connsiteX4646" fmla="*/ 4408415 w 6891715"/>
                <a:gd name="connsiteY4646" fmla="*/ 5059351 h 6367455"/>
                <a:gd name="connsiteX4647" fmla="*/ 4409368 w 6891715"/>
                <a:gd name="connsiteY4647" fmla="*/ 5066654 h 6367455"/>
                <a:gd name="connsiteX4648" fmla="*/ 4410956 w 6891715"/>
                <a:gd name="connsiteY4648" fmla="*/ 5082529 h 6367455"/>
                <a:gd name="connsiteX4649" fmla="*/ 4409050 w 6891715"/>
                <a:gd name="connsiteY4649" fmla="*/ 5116184 h 6367455"/>
                <a:gd name="connsiteX4650" fmla="*/ 4416673 w 6891715"/>
                <a:gd name="connsiteY4650" fmla="*/ 5138091 h 6367455"/>
                <a:gd name="connsiteX4651" fmla="*/ 4416388 w 6891715"/>
                <a:gd name="connsiteY4651" fmla="*/ 5137963 h 6367455"/>
                <a:gd name="connsiteX4652" fmla="*/ 4413532 w 6891715"/>
                <a:gd name="connsiteY4652" fmla="*/ 5157060 h 6367455"/>
                <a:gd name="connsiteX4653" fmla="*/ 4399569 w 6891715"/>
                <a:gd name="connsiteY4653" fmla="*/ 5177430 h 6367455"/>
                <a:gd name="connsiteX4654" fmla="*/ 4398617 w 6891715"/>
                <a:gd name="connsiteY4654" fmla="*/ 5183796 h 6367455"/>
                <a:gd name="connsiteX4655" fmla="*/ 4376721 w 6891715"/>
                <a:gd name="connsiteY4655" fmla="*/ 5181886 h 6367455"/>
                <a:gd name="connsiteX4656" fmla="*/ 4365932 w 6891715"/>
                <a:gd name="connsiteY4656" fmla="*/ 5188252 h 6367455"/>
                <a:gd name="connsiteX4657" fmla="*/ 4345306 w 6891715"/>
                <a:gd name="connsiteY4657" fmla="*/ 5219125 h 6367455"/>
                <a:gd name="connsiteX4658" fmla="*/ 4332930 w 6891715"/>
                <a:gd name="connsiteY4658" fmla="*/ 5259229 h 6367455"/>
                <a:gd name="connsiteX4659" fmla="*/ 4330709 w 6891715"/>
                <a:gd name="connsiteY4659" fmla="*/ 5271960 h 6367455"/>
                <a:gd name="connsiteX4660" fmla="*/ 4323093 w 6891715"/>
                <a:gd name="connsiteY4660" fmla="*/ 5274188 h 6367455"/>
                <a:gd name="connsiteX4661" fmla="*/ 4314207 w 6891715"/>
                <a:gd name="connsiteY4661" fmla="*/ 5282782 h 6367455"/>
                <a:gd name="connsiteX4662" fmla="*/ 4314207 w 6891715"/>
                <a:gd name="connsiteY4662" fmla="*/ 5291057 h 6367455"/>
                <a:gd name="connsiteX4663" fmla="*/ 4306591 w 6891715"/>
                <a:gd name="connsiteY4663" fmla="*/ 5287874 h 6367455"/>
                <a:gd name="connsiteX4664" fmla="*/ 4298024 w 6891715"/>
                <a:gd name="connsiteY4664" fmla="*/ 5290102 h 6367455"/>
                <a:gd name="connsiteX4665" fmla="*/ 4297072 w 6891715"/>
                <a:gd name="connsiteY4665" fmla="*/ 5298696 h 6367455"/>
                <a:gd name="connsiteX4666" fmla="*/ 4290725 w 6891715"/>
                <a:gd name="connsiteY4666" fmla="*/ 5302834 h 6367455"/>
                <a:gd name="connsiteX4667" fmla="*/ 4296437 w 6891715"/>
                <a:gd name="connsiteY4667" fmla="*/ 5306016 h 6367455"/>
                <a:gd name="connsiteX4668" fmla="*/ 4304370 w 6891715"/>
                <a:gd name="connsiteY4668" fmla="*/ 5300606 h 6367455"/>
                <a:gd name="connsiteX4669" fmla="*/ 4317381 w 6891715"/>
                <a:gd name="connsiteY4669" fmla="*/ 5301879 h 6367455"/>
                <a:gd name="connsiteX4670" fmla="*/ 4324679 w 6891715"/>
                <a:gd name="connsiteY4670" fmla="*/ 5304743 h 6367455"/>
                <a:gd name="connsiteX4671" fmla="*/ 4327853 w 6891715"/>
                <a:gd name="connsiteY4671" fmla="*/ 5312064 h 6367455"/>
                <a:gd name="connsiteX4672" fmla="*/ 4329122 w 6891715"/>
                <a:gd name="connsiteY4672" fmla="*/ 5321612 h 6367455"/>
                <a:gd name="connsiteX4673" fmla="*/ 4331343 w 6891715"/>
                <a:gd name="connsiteY4673" fmla="*/ 5327023 h 6367455"/>
                <a:gd name="connsiteX4674" fmla="*/ 4343084 w 6891715"/>
                <a:gd name="connsiteY4674" fmla="*/ 5338163 h 6367455"/>
                <a:gd name="connsiteX4675" fmla="*/ 4348479 w 6891715"/>
                <a:gd name="connsiteY4675" fmla="*/ 5349939 h 6367455"/>
                <a:gd name="connsiteX4676" fmla="*/ 4347949 w 6891715"/>
                <a:gd name="connsiteY4676" fmla="*/ 5350022 h 6367455"/>
                <a:gd name="connsiteX4677" fmla="*/ 4354478 w 6891715"/>
                <a:gd name="connsiteY4677" fmla="*/ 5386173 h 6367455"/>
                <a:gd name="connsiteX4678" fmla="*/ 4367495 w 6891715"/>
                <a:gd name="connsiteY4678" fmla="*/ 5416728 h 6367455"/>
                <a:gd name="connsiteX4679" fmla="*/ 4394165 w 6891715"/>
                <a:gd name="connsiteY4679" fmla="*/ 5435506 h 6367455"/>
                <a:gd name="connsiteX4680" fmla="*/ 4426868 w 6891715"/>
                <a:gd name="connsiteY4680" fmla="*/ 5452056 h 6367455"/>
                <a:gd name="connsiteX4681" fmla="*/ 4440838 w 6891715"/>
                <a:gd name="connsiteY4681" fmla="*/ 5454920 h 6367455"/>
                <a:gd name="connsiteX4682" fmla="*/ 4447188 w 6891715"/>
                <a:gd name="connsiteY4682" fmla="*/ 5451738 h 6367455"/>
                <a:gd name="connsiteX4683" fmla="*/ 4452903 w 6891715"/>
                <a:gd name="connsiteY4683" fmla="*/ 5461604 h 6367455"/>
                <a:gd name="connsiteX4684" fmla="*/ 4450680 w 6891715"/>
                <a:gd name="connsiteY4684" fmla="*/ 5467969 h 6367455"/>
                <a:gd name="connsiteX4685" fmla="*/ 4447505 w 6891715"/>
                <a:gd name="connsiteY4685" fmla="*/ 5471470 h 6367455"/>
                <a:gd name="connsiteX4686" fmla="*/ 4449093 w 6891715"/>
                <a:gd name="connsiteY4686" fmla="*/ 5473380 h 6367455"/>
                <a:gd name="connsiteX4687" fmla="*/ 4444330 w 6891715"/>
                <a:gd name="connsiteY4687" fmla="*/ 5483883 h 6367455"/>
                <a:gd name="connsiteX4688" fmla="*/ 4442108 w 6891715"/>
                <a:gd name="connsiteY4688" fmla="*/ 5490248 h 6367455"/>
                <a:gd name="connsiteX4689" fmla="*/ 4426233 w 6891715"/>
                <a:gd name="connsiteY4689" fmla="*/ 5488021 h 6367455"/>
                <a:gd name="connsiteX4690" fmla="*/ 4416708 w 6891715"/>
                <a:gd name="connsiteY4690" fmla="*/ 5487066 h 6367455"/>
                <a:gd name="connsiteX4691" fmla="*/ 4398610 w 6891715"/>
                <a:gd name="connsiteY4691" fmla="*/ 5486111 h 6367455"/>
                <a:gd name="connsiteX4692" fmla="*/ 4374163 w 6891715"/>
                <a:gd name="connsiteY4692" fmla="*/ 5482292 h 6367455"/>
                <a:gd name="connsiteX4693" fmla="*/ 4361463 w 6891715"/>
                <a:gd name="connsiteY4693" fmla="*/ 5481337 h 6367455"/>
                <a:gd name="connsiteX4694" fmla="*/ 4336380 w 6891715"/>
                <a:gd name="connsiteY4694" fmla="*/ 5489612 h 6367455"/>
                <a:gd name="connsiteX4695" fmla="*/ 4311933 w 6891715"/>
                <a:gd name="connsiteY4695" fmla="*/ 5483883 h 6367455"/>
                <a:gd name="connsiteX4696" fmla="*/ 4298280 w 6891715"/>
                <a:gd name="connsiteY4696" fmla="*/ 5488021 h 6367455"/>
                <a:gd name="connsiteX4697" fmla="*/ 4289073 w 6891715"/>
                <a:gd name="connsiteY4697" fmla="*/ 5510300 h 6367455"/>
                <a:gd name="connsiteX4698" fmla="*/ 4278278 w 6891715"/>
                <a:gd name="connsiteY4698" fmla="*/ 5522076 h 6367455"/>
                <a:gd name="connsiteX4699" fmla="*/ 4253195 w 6891715"/>
                <a:gd name="connsiteY4699" fmla="*/ 5536080 h 6367455"/>
                <a:gd name="connsiteX4700" fmla="*/ 4224620 w 6891715"/>
                <a:gd name="connsiteY4700" fmla="*/ 5550084 h 6367455"/>
                <a:gd name="connsiteX4701" fmla="*/ 4209063 w 6891715"/>
                <a:gd name="connsiteY4701" fmla="*/ 5568225 h 6367455"/>
                <a:gd name="connsiteX4702" fmla="*/ 4191283 w 6891715"/>
                <a:gd name="connsiteY4702" fmla="*/ 5582866 h 6367455"/>
                <a:gd name="connsiteX4703" fmla="*/ 4191283 w 6891715"/>
                <a:gd name="connsiteY4703" fmla="*/ 5592732 h 6367455"/>
                <a:gd name="connsiteX4704" fmla="*/ 4172233 w 6891715"/>
                <a:gd name="connsiteY4704" fmla="*/ 5602280 h 6367455"/>
                <a:gd name="connsiteX4705" fmla="*/ 4169058 w 6891715"/>
                <a:gd name="connsiteY4705" fmla="*/ 5601007 h 6367455"/>
                <a:gd name="connsiteX4706" fmla="*/ 4173185 w 6891715"/>
                <a:gd name="connsiteY4706" fmla="*/ 5594642 h 6367455"/>
                <a:gd name="connsiteX4707" fmla="*/ 4175408 w 6891715"/>
                <a:gd name="connsiteY4707" fmla="*/ 5585412 h 6367455"/>
                <a:gd name="connsiteX4708" fmla="*/ 4168105 w 6891715"/>
                <a:gd name="connsiteY4708" fmla="*/ 5578092 h 6367455"/>
                <a:gd name="connsiteX4709" fmla="*/ 4173820 w 6891715"/>
                <a:gd name="connsiteY4709" fmla="*/ 5569498 h 6367455"/>
                <a:gd name="connsiteX4710" fmla="*/ 4185568 w 6891715"/>
                <a:gd name="connsiteY4710" fmla="*/ 5564088 h 6367455"/>
                <a:gd name="connsiteX4711" fmla="*/ 4204618 w 6891715"/>
                <a:gd name="connsiteY4711" fmla="*/ 5551357 h 6367455"/>
                <a:gd name="connsiteX4712" fmla="*/ 4226843 w 6891715"/>
                <a:gd name="connsiteY4712" fmla="*/ 5537353 h 6367455"/>
                <a:gd name="connsiteX4713" fmla="*/ 4235098 w 6891715"/>
                <a:gd name="connsiteY4713" fmla="*/ 5534170 h 6367455"/>
                <a:gd name="connsiteX4714" fmla="*/ 4235098 w 6891715"/>
                <a:gd name="connsiteY4714" fmla="*/ 5524622 h 6367455"/>
                <a:gd name="connsiteX4715" fmla="*/ 4224620 w 6891715"/>
                <a:gd name="connsiteY4715" fmla="*/ 5528123 h 6367455"/>
                <a:gd name="connsiteX4716" fmla="*/ 4202395 w 6891715"/>
                <a:gd name="connsiteY4716" fmla="*/ 5533215 h 6367455"/>
                <a:gd name="connsiteX4717" fmla="*/ 4184615 w 6891715"/>
                <a:gd name="connsiteY4717" fmla="*/ 5544036 h 6367455"/>
                <a:gd name="connsiteX4718" fmla="*/ 4167470 w 6891715"/>
                <a:gd name="connsiteY4718" fmla="*/ 5537989 h 6367455"/>
                <a:gd name="connsiteX4719" fmla="*/ 4163025 w 6891715"/>
                <a:gd name="connsiteY4719" fmla="*/ 5522076 h 6367455"/>
                <a:gd name="connsiteX4720" fmla="*/ 4160928 w 6891715"/>
                <a:gd name="connsiteY4720" fmla="*/ 5513064 h 6367455"/>
                <a:gd name="connsiteX4721" fmla="*/ 4150640 w 6891715"/>
                <a:gd name="connsiteY4721" fmla="*/ 5513376 h 6367455"/>
                <a:gd name="connsiteX4722" fmla="*/ 4135718 w 6891715"/>
                <a:gd name="connsiteY4722" fmla="*/ 5512423 h 6367455"/>
                <a:gd name="connsiteX4723" fmla="*/ 4123970 w 6891715"/>
                <a:gd name="connsiteY4723" fmla="*/ 5504168 h 6367455"/>
                <a:gd name="connsiteX4724" fmla="*/ 4098570 w 6891715"/>
                <a:gd name="connsiteY4724" fmla="*/ 5493373 h 6367455"/>
                <a:gd name="connsiteX4725" fmla="*/ 4080473 w 6891715"/>
                <a:gd name="connsiteY4725" fmla="*/ 5491786 h 6367455"/>
                <a:gd name="connsiteX4726" fmla="*/ 4071900 w 6891715"/>
                <a:gd name="connsiteY4726" fmla="*/ 5495913 h 6367455"/>
                <a:gd name="connsiteX4727" fmla="*/ 4066820 w 6891715"/>
                <a:gd name="connsiteY4727" fmla="*/ 5485436 h 6367455"/>
                <a:gd name="connsiteX4728" fmla="*/ 4073170 w 6891715"/>
                <a:gd name="connsiteY4728" fmla="*/ 5474641 h 6367455"/>
                <a:gd name="connsiteX4729" fmla="*/ 4059200 w 6891715"/>
                <a:gd name="connsiteY4729" fmla="*/ 5477181 h 6367455"/>
                <a:gd name="connsiteX4730" fmla="*/ 4060470 w 6891715"/>
                <a:gd name="connsiteY4730" fmla="*/ 5486706 h 6367455"/>
                <a:gd name="connsiteX4731" fmla="*/ 4055073 w 6891715"/>
                <a:gd name="connsiteY4731" fmla="*/ 5494326 h 6367455"/>
                <a:gd name="connsiteX4732" fmla="*/ 4044913 w 6891715"/>
                <a:gd name="connsiteY4732" fmla="*/ 5497501 h 6367455"/>
                <a:gd name="connsiteX4733" fmla="*/ 4033165 w 6891715"/>
                <a:gd name="connsiteY4733" fmla="*/ 5498453 h 6367455"/>
                <a:gd name="connsiteX4734" fmla="*/ 4027768 w 6891715"/>
                <a:gd name="connsiteY4734" fmla="*/ 5493056 h 6367455"/>
                <a:gd name="connsiteX4735" fmla="*/ 3999193 w 6891715"/>
                <a:gd name="connsiteY4735" fmla="*/ 5494643 h 6367455"/>
                <a:gd name="connsiteX4736" fmla="*/ 3999193 w 6891715"/>
                <a:gd name="connsiteY4736" fmla="*/ 5501946 h 6367455"/>
                <a:gd name="connsiteX4737" fmla="*/ 3989668 w 6891715"/>
                <a:gd name="connsiteY4737" fmla="*/ 5512741 h 6367455"/>
                <a:gd name="connsiteX4738" fmla="*/ 3974110 w 6891715"/>
                <a:gd name="connsiteY4738" fmla="*/ 5516868 h 6367455"/>
                <a:gd name="connsiteX4739" fmla="*/ 3968713 w 6891715"/>
                <a:gd name="connsiteY4739" fmla="*/ 5516868 h 6367455"/>
                <a:gd name="connsiteX4740" fmla="*/ 3951885 w 6891715"/>
                <a:gd name="connsiteY4740" fmla="*/ 5506708 h 6367455"/>
                <a:gd name="connsiteX4741" fmla="*/ 3940138 w 6891715"/>
                <a:gd name="connsiteY4741" fmla="*/ 5520361 h 6367455"/>
                <a:gd name="connsiteX4742" fmla="*/ 3941090 w 6891715"/>
                <a:gd name="connsiteY4742" fmla="*/ 5532108 h 6367455"/>
                <a:gd name="connsiteX4743" fmla="*/ 3953790 w 6891715"/>
                <a:gd name="connsiteY4743" fmla="*/ 5537188 h 6367455"/>
                <a:gd name="connsiteX4744" fmla="*/ 3946805 w 6891715"/>
                <a:gd name="connsiteY4744" fmla="*/ 5544491 h 6367455"/>
                <a:gd name="connsiteX4745" fmla="*/ 3950933 w 6891715"/>
                <a:gd name="connsiteY4745" fmla="*/ 5551793 h 6367455"/>
                <a:gd name="connsiteX4746" fmla="*/ 3963950 w 6891715"/>
                <a:gd name="connsiteY4746" fmla="*/ 5554016 h 6367455"/>
                <a:gd name="connsiteX4747" fmla="*/ 3964903 w 6891715"/>
                <a:gd name="connsiteY4747" fmla="*/ 5545443 h 6367455"/>
                <a:gd name="connsiteX4748" fmla="*/ 3976650 w 6891715"/>
                <a:gd name="connsiteY4748" fmla="*/ 5562271 h 6367455"/>
                <a:gd name="connsiteX4749" fmla="*/ 3991255 w 6891715"/>
                <a:gd name="connsiteY4749" fmla="*/ 5570526 h 6367455"/>
                <a:gd name="connsiteX4750" fmla="*/ 4001098 w 6891715"/>
                <a:gd name="connsiteY4750" fmla="*/ 5579733 h 6367455"/>
                <a:gd name="connsiteX4751" fmla="*/ 3989350 w 6891715"/>
                <a:gd name="connsiteY4751" fmla="*/ 5589258 h 6367455"/>
                <a:gd name="connsiteX4752" fmla="*/ 3971253 w 6891715"/>
                <a:gd name="connsiteY4752" fmla="*/ 5569573 h 6367455"/>
                <a:gd name="connsiteX4753" fmla="*/ 3963950 w 6891715"/>
                <a:gd name="connsiteY4753" fmla="*/ 5569573 h 6367455"/>
                <a:gd name="connsiteX4754" fmla="*/ 3955378 w 6891715"/>
                <a:gd name="connsiteY4754" fmla="*/ 5561318 h 6367455"/>
                <a:gd name="connsiteX4755" fmla="*/ 3934105 w 6891715"/>
                <a:gd name="connsiteY4755" fmla="*/ 5568938 h 6367455"/>
                <a:gd name="connsiteX4756" fmla="*/ 3935375 w 6891715"/>
                <a:gd name="connsiteY4756" fmla="*/ 5582591 h 6367455"/>
                <a:gd name="connsiteX4757" fmla="*/ 3962045 w 6891715"/>
                <a:gd name="connsiteY4757" fmla="*/ 5598148 h 6367455"/>
                <a:gd name="connsiteX4758" fmla="*/ 3962045 w 6891715"/>
                <a:gd name="connsiteY4758" fmla="*/ 5610848 h 6367455"/>
                <a:gd name="connsiteX4759" fmla="*/ 3947123 w 6891715"/>
                <a:gd name="connsiteY4759" fmla="*/ 5613071 h 6367455"/>
                <a:gd name="connsiteX4760" fmla="*/ 3932200 w 6891715"/>
                <a:gd name="connsiteY4760" fmla="*/ 5599736 h 6367455"/>
                <a:gd name="connsiteX4761" fmla="*/ 3931248 w 6891715"/>
                <a:gd name="connsiteY4761" fmla="*/ 5587036 h 6367455"/>
                <a:gd name="connsiteX4762" fmla="*/ 3920770 w 6891715"/>
                <a:gd name="connsiteY4762" fmla="*/ 5580686 h 6367455"/>
                <a:gd name="connsiteX4763" fmla="*/ 3910928 w 6891715"/>
                <a:gd name="connsiteY4763" fmla="*/ 5584813 h 6367455"/>
                <a:gd name="connsiteX4764" fmla="*/ 3907753 w 6891715"/>
                <a:gd name="connsiteY4764" fmla="*/ 5595291 h 6367455"/>
                <a:gd name="connsiteX4765" fmla="*/ 3939185 w 6891715"/>
                <a:gd name="connsiteY4765" fmla="*/ 5620373 h 6367455"/>
                <a:gd name="connsiteX4766" fmla="*/ 3926168 w 6891715"/>
                <a:gd name="connsiteY4766" fmla="*/ 5627041 h 6367455"/>
                <a:gd name="connsiteX4767" fmla="*/ 3911563 w 6891715"/>
                <a:gd name="connsiteY4767" fmla="*/ 5616563 h 6367455"/>
                <a:gd name="connsiteX4768" fmla="*/ 3908388 w 6891715"/>
                <a:gd name="connsiteY4768" fmla="*/ 5621961 h 6367455"/>
                <a:gd name="connsiteX4769" fmla="*/ 3899815 w 6891715"/>
                <a:gd name="connsiteY4769" fmla="*/ 5614658 h 6367455"/>
                <a:gd name="connsiteX4770" fmla="*/ 3903625 w 6891715"/>
                <a:gd name="connsiteY4770" fmla="*/ 5598466 h 6367455"/>
                <a:gd name="connsiteX4771" fmla="*/ 3899498 w 6891715"/>
                <a:gd name="connsiteY4771" fmla="*/ 5587353 h 6367455"/>
                <a:gd name="connsiteX4772" fmla="*/ 3880448 w 6891715"/>
                <a:gd name="connsiteY4772" fmla="*/ 5582908 h 6367455"/>
                <a:gd name="connsiteX4773" fmla="*/ 3876003 w 6891715"/>
                <a:gd name="connsiteY4773" fmla="*/ 5568621 h 6367455"/>
                <a:gd name="connsiteX4774" fmla="*/ 3863303 w 6891715"/>
                <a:gd name="connsiteY4774" fmla="*/ 5570526 h 6367455"/>
                <a:gd name="connsiteX4775" fmla="*/ 3860128 w 6891715"/>
                <a:gd name="connsiteY4775" fmla="*/ 5562271 h 6367455"/>
                <a:gd name="connsiteX4776" fmla="*/ 3856953 w 6891715"/>
                <a:gd name="connsiteY4776" fmla="*/ 5551793 h 6367455"/>
                <a:gd name="connsiteX4777" fmla="*/ 3862033 w 6891715"/>
                <a:gd name="connsiteY4777" fmla="*/ 5543538 h 6367455"/>
                <a:gd name="connsiteX4778" fmla="*/ 3865208 w 6891715"/>
                <a:gd name="connsiteY4778" fmla="*/ 5531791 h 6367455"/>
                <a:gd name="connsiteX4779" fmla="*/ 3849015 w 6891715"/>
                <a:gd name="connsiteY4779" fmla="*/ 5527346 h 6367455"/>
                <a:gd name="connsiteX4780" fmla="*/ 3847110 w 6891715"/>
                <a:gd name="connsiteY4780" fmla="*/ 5539093 h 6367455"/>
                <a:gd name="connsiteX4781" fmla="*/ 3836633 w 6891715"/>
                <a:gd name="connsiteY4781" fmla="*/ 5545443 h 6367455"/>
                <a:gd name="connsiteX4782" fmla="*/ 3827108 w 6891715"/>
                <a:gd name="connsiteY4782" fmla="*/ 5560366 h 6367455"/>
                <a:gd name="connsiteX4783" fmla="*/ 3832505 w 6891715"/>
                <a:gd name="connsiteY4783" fmla="*/ 5577511 h 6367455"/>
                <a:gd name="connsiteX4784" fmla="*/ 3827743 w 6891715"/>
                <a:gd name="connsiteY4784" fmla="*/ 5593068 h 6367455"/>
                <a:gd name="connsiteX4785" fmla="*/ 3834410 w 6891715"/>
                <a:gd name="connsiteY4785" fmla="*/ 5617198 h 6367455"/>
                <a:gd name="connsiteX4786" fmla="*/ 3857588 w 6891715"/>
                <a:gd name="connsiteY4786" fmla="*/ 5639423 h 6367455"/>
                <a:gd name="connsiteX4787" fmla="*/ 3861080 w 6891715"/>
                <a:gd name="connsiteY4787" fmla="*/ 5666411 h 6367455"/>
                <a:gd name="connsiteX4788" fmla="*/ 3875050 w 6891715"/>
                <a:gd name="connsiteY4788" fmla="*/ 5671808 h 6367455"/>
                <a:gd name="connsiteX4789" fmla="*/ 3903625 w 6891715"/>
                <a:gd name="connsiteY4789" fmla="*/ 5700701 h 6367455"/>
                <a:gd name="connsiteX4790" fmla="*/ 3900768 w 6891715"/>
                <a:gd name="connsiteY4790" fmla="*/ 5730546 h 6367455"/>
                <a:gd name="connsiteX4791" fmla="*/ 3881718 w 6891715"/>
                <a:gd name="connsiteY4791" fmla="*/ 5726418 h 6367455"/>
                <a:gd name="connsiteX4792" fmla="*/ 3881718 w 6891715"/>
                <a:gd name="connsiteY4792" fmla="*/ 5719116 h 6367455"/>
                <a:gd name="connsiteX4793" fmla="*/ 3893465 w 6891715"/>
                <a:gd name="connsiteY4793" fmla="*/ 5716893 h 6367455"/>
                <a:gd name="connsiteX4794" fmla="*/ 3884575 w 6891715"/>
                <a:gd name="connsiteY4794" fmla="*/ 5706416 h 6367455"/>
                <a:gd name="connsiteX4795" fmla="*/ 3868700 w 6891715"/>
                <a:gd name="connsiteY4795" fmla="*/ 5688318 h 6367455"/>
                <a:gd name="connsiteX4796" fmla="*/ 3856953 w 6891715"/>
                <a:gd name="connsiteY4796" fmla="*/ 5700383 h 6367455"/>
                <a:gd name="connsiteX4797" fmla="*/ 3862668 w 6891715"/>
                <a:gd name="connsiteY4797" fmla="*/ 5709591 h 6367455"/>
                <a:gd name="connsiteX4798" fmla="*/ 3858223 w 6891715"/>
                <a:gd name="connsiteY4798" fmla="*/ 5714988 h 6367455"/>
                <a:gd name="connsiteX4799" fmla="*/ 3863620 w 6891715"/>
                <a:gd name="connsiteY4799" fmla="*/ 5721338 h 6367455"/>
                <a:gd name="connsiteX4800" fmla="*/ 3877590 w 6891715"/>
                <a:gd name="connsiteY4800" fmla="*/ 5724513 h 6367455"/>
                <a:gd name="connsiteX4801" fmla="*/ 3866795 w 6891715"/>
                <a:gd name="connsiteY4801" fmla="*/ 5742293 h 6367455"/>
                <a:gd name="connsiteX4802" fmla="*/ 3856635 w 6891715"/>
                <a:gd name="connsiteY4802" fmla="*/ 5748008 h 6367455"/>
                <a:gd name="connsiteX4803" fmla="*/ 3842665 w 6891715"/>
                <a:gd name="connsiteY4803" fmla="*/ 5744833 h 6367455"/>
                <a:gd name="connsiteX4804" fmla="*/ 3826790 w 6891715"/>
                <a:gd name="connsiteY4804" fmla="*/ 5741341 h 6367455"/>
                <a:gd name="connsiteX4805" fmla="*/ 3824885 w 6891715"/>
                <a:gd name="connsiteY4805" fmla="*/ 5753088 h 6367455"/>
                <a:gd name="connsiteX4806" fmla="*/ 3843935 w 6891715"/>
                <a:gd name="connsiteY4806" fmla="*/ 5754358 h 6367455"/>
                <a:gd name="connsiteX4807" fmla="*/ 3859810 w 6891715"/>
                <a:gd name="connsiteY4807" fmla="*/ 5761343 h 6367455"/>
                <a:gd name="connsiteX4808" fmla="*/ 3859810 w 6891715"/>
                <a:gd name="connsiteY4808" fmla="*/ 5770868 h 6367455"/>
                <a:gd name="connsiteX4809" fmla="*/ 3873463 w 6891715"/>
                <a:gd name="connsiteY4809" fmla="*/ 5773091 h 6367455"/>
                <a:gd name="connsiteX4810" fmla="*/ 3873463 w 6891715"/>
                <a:gd name="connsiteY4810" fmla="*/ 5765471 h 6367455"/>
                <a:gd name="connsiteX4811" fmla="*/ 3896958 w 6891715"/>
                <a:gd name="connsiteY4811" fmla="*/ 5779123 h 6367455"/>
                <a:gd name="connsiteX4812" fmla="*/ 3902673 w 6891715"/>
                <a:gd name="connsiteY4812" fmla="*/ 5794681 h 6367455"/>
                <a:gd name="connsiteX4813" fmla="*/ 3910928 w 6891715"/>
                <a:gd name="connsiteY4813" fmla="*/ 5801031 h 6367455"/>
                <a:gd name="connsiteX4814" fmla="*/ 3926803 w 6891715"/>
                <a:gd name="connsiteY4814" fmla="*/ 5801983 h 6367455"/>
                <a:gd name="connsiteX4815" fmla="*/ 3934423 w 6891715"/>
                <a:gd name="connsiteY4815" fmla="*/ 5814366 h 6367455"/>
                <a:gd name="connsiteX4816" fmla="*/ 3958870 w 6891715"/>
                <a:gd name="connsiteY4816" fmla="*/ 5825796 h 6367455"/>
                <a:gd name="connsiteX4817" fmla="*/ 3967443 w 6891715"/>
                <a:gd name="connsiteY4817" fmla="*/ 5835321 h 6367455"/>
                <a:gd name="connsiteX4818" fmla="*/ 3962045 w 6891715"/>
                <a:gd name="connsiteY4818" fmla="*/ 5852148 h 6367455"/>
                <a:gd name="connsiteX4819" fmla="*/ 3965538 w 6891715"/>
                <a:gd name="connsiteY4819" fmla="*/ 5857546 h 6367455"/>
                <a:gd name="connsiteX4820" fmla="*/ 3961410 w 6891715"/>
                <a:gd name="connsiteY4820" fmla="*/ 5863896 h 6367455"/>
                <a:gd name="connsiteX4821" fmla="*/ 3971888 w 6891715"/>
                <a:gd name="connsiteY4821" fmla="*/ 5877231 h 6367455"/>
                <a:gd name="connsiteX4822" fmla="*/ 3979508 w 6891715"/>
                <a:gd name="connsiteY4822" fmla="*/ 5891201 h 6367455"/>
                <a:gd name="connsiteX4823" fmla="*/ 3962680 w 6891715"/>
                <a:gd name="connsiteY4823" fmla="*/ 5894376 h 6367455"/>
                <a:gd name="connsiteX4824" fmla="*/ 3953790 w 6891715"/>
                <a:gd name="connsiteY4824" fmla="*/ 5883581 h 6367455"/>
                <a:gd name="connsiteX4825" fmla="*/ 3943313 w 6891715"/>
                <a:gd name="connsiteY4825" fmla="*/ 5883898 h 6367455"/>
                <a:gd name="connsiteX4826" fmla="*/ 3931565 w 6891715"/>
                <a:gd name="connsiteY4826" fmla="*/ 5869293 h 6367455"/>
                <a:gd name="connsiteX4827" fmla="*/ 3922993 w 6891715"/>
                <a:gd name="connsiteY4827" fmla="*/ 5864213 h 6367455"/>
                <a:gd name="connsiteX4828" fmla="*/ 3926168 w 6891715"/>
                <a:gd name="connsiteY4828" fmla="*/ 5853736 h 6367455"/>
                <a:gd name="connsiteX4829" fmla="*/ 3912515 w 6891715"/>
                <a:gd name="connsiteY4829" fmla="*/ 5851513 h 6367455"/>
                <a:gd name="connsiteX4830" fmla="*/ 3896640 w 6891715"/>
                <a:gd name="connsiteY4830" fmla="*/ 5857863 h 6367455"/>
                <a:gd name="connsiteX4831" fmla="*/ 3902038 w 6891715"/>
                <a:gd name="connsiteY4831" fmla="*/ 5864213 h 6367455"/>
                <a:gd name="connsiteX4832" fmla="*/ 3876638 w 6891715"/>
                <a:gd name="connsiteY4832" fmla="*/ 5865801 h 6367455"/>
                <a:gd name="connsiteX4833" fmla="*/ 3869676 w 6891715"/>
                <a:gd name="connsiteY4833" fmla="*/ 5859999 h 6367455"/>
                <a:gd name="connsiteX4834" fmla="*/ 3872889 w 6891715"/>
                <a:gd name="connsiteY4834" fmla="*/ 5872612 h 6367455"/>
                <a:gd name="connsiteX4835" fmla="*/ 3882402 w 6891715"/>
                <a:gd name="connsiteY4835" fmla="*/ 5876432 h 6367455"/>
                <a:gd name="connsiteX4836" fmla="*/ 3876060 w 6891715"/>
                <a:gd name="connsiteY4836" fmla="*/ 5884073 h 6367455"/>
                <a:gd name="connsiteX4837" fmla="*/ 3885572 w 6891715"/>
                <a:gd name="connsiteY4837" fmla="*/ 5885983 h 6367455"/>
                <a:gd name="connsiteX4838" fmla="*/ 3890012 w 6891715"/>
                <a:gd name="connsiteY4838" fmla="*/ 5900946 h 6367455"/>
                <a:gd name="connsiteX4839" fmla="*/ 3899524 w 6891715"/>
                <a:gd name="connsiteY4839" fmla="*/ 5904766 h 6367455"/>
                <a:gd name="connsiteX4840" fmla="*/ 3904597 w 6891715"/>
                <a:gd name="connsiteY4840" fmla="*/ 5906039 h 6367455"/>
                <a:gd name="connsiteX4841" fmla="*/ 3900475 w 6891715"/>
                <a:gd name="connsiteY4841" fmla="*/ 5893623 h 6367455"/>
                <a:gd name="connsiteX4842" fmla="*/ 3905865 w 6891715"/>
                <a:gd name="connsiteY4842" fmla="*/ 5891076 h 6367455"/>
                <a:gd name="connsiteX4843" fmla="*/ 3914109 w 6891715"/>
                <a:gd name="connsiteY4843" fmla="*/ 5897444 h 6367455"/>
                <a:gd name="connsiteX4844" fmla="*/ 3915378 w 6891715"/>
                <a:gd name="connsiteY4844" fmla="*/ 5910178 h 6367455"/>
                <a:gd name="connsiteX4845" fmla="*/ 3919500 w 6891715"/>
                <a:gd name="connsiteY4845" fmla="*/ 5911133 h 6367455"/>
                <a:gd name="connsiteX4846" fmla="*/ 3917914 w 6891715"/>
                <a:gd name="connsiteY4846" fmla="*/ 5917500 h 6367455"/>
                <a:gd name="connsiteX4847" fmla="*/ 3909353 w 6891715"/>
                <a:gd name="connsiteY4847" fmla="*/ 5928325 h 6367455"/>
                <a:gd name="connsiteX4848" fmla="*/ 3900792 w 6891715"/>
                <a:gd name="connsiteY4848" fmla="*/ 5927370 h 6367455"/>
                <a:gd name="connsiteX4849" fmla="*/ 3896670 w 6891715"/>
                <a:gd name="connsiteY4849" fmla="*/ 5934692 h 6367455"/>
                <a:gd name="connsiteX4850" fmla="*/ 3888109 w 6891715"/>
                <a:gd name="connsiteY4850" fmla="*/ 5943288 h 6367455"/>
                <a:gd name="connsiteX4851" fmla="*/ 3885255 w 6891715"/>
                <a:gd name="connsiteY4851" fmla="*/ 5943288 h 6367455"/>
                <a:gd name="connsiteX4852" fmla="*/ 3877646 w 6891715"/>
                <a:gd name="connsiteY4852" fmla="*/ 5931508 h 6367455"/>
                <a:gd name="connsiteX4853" fmla="*/ 3885890 w 6891715"/>
                <a:gd name="connsiteY4853" fmla="*/ 5928325 h 6367455"/>
                <a:gd name="connsiteX4854" fmla="*/ 3869084 w 6891715"/>
                <a:gd name="connsiteY4854" fmla="*/ 5922276 h 6367455"/>
                <a:gd name="connsiteX4855" fmla="*/ 3867816 w 6891715"/>
                <a:gd name="connsiteY4855" fmla="*/ 5915909 h 6367455"/>
                <a:gd name="connsiteX4856" fmla="*/ 3855133 w 6891715"/>
                <a:gd name="connsiteY4856" fmla="*/ 5918137 h 6367455"/>
                <a:gd name="connsiteX4857" fmla="*/ 3854182 w 6891715"/>
                <a:gd name="connsiteY4857" fmla="*/ 5924504 h 6367455"/>
                <a:gd name="connsiteX4858" fmla="*/ 3863060 w 6891715"/>
                <a:gd name="connsiteY4858" fmla="*/ 5935010 h 6367455"/>
                <a:gd name="connsiteX4859" fmla="*/ 3860840 w 6891715"/>
                <a:gd name="connsiteY4859" fmla="*/ 5953794 h 6367455"/>
                <a:gd name="connsiteX4860" fmla="*/ 3870353 w 6891715"/>
                <a:gd name="connsiteY4860" fmla="*/ 5967801 h 6367455"/>
                <a:gd name="connsiteX4861" fmla="*/ 3875109 w 6891715"/>
                <a:gd name="connsiteY4861" fmla="*/ 5982128 h 6367455"/>
                <a:gd name="connsiteX4862" fmla="*/ 3877011 w 6891715"/>
                <a:gd name="connsiteY4862" fmla="*/ 6000274 h 6367455"/>
                <a:gd name="connsiteX4863" fmla="*/ 3872255 w 6891715"/>
                <a:gd name="connsiteY4863" fmla="*/ 6015237 h 6367455"/>
                <a:gd name="connsiteX4864" fmla="*/ 3882719 w 6891715"/>
                <a:gd name="connsiteY4864" fmla="*/ 6024470 h 6367455"/>
                <a:gd name="connsiteX4865" fmla="*/ 3879548 w 6891715"/>
                <a:gd name="connsiteY4865" fmla="*/ 6031792 h 6367455"/>
                <a:gd name="connsiteX4866" fmla="*/ 3895402 w 6891715"/>
                <a:gd name="connsiteY4866" fmla="*/ 6043571 h 6367455"/>
                <a:gd name="connsiteX4867" fmla="*/ 3883987 w 6891715"/>
                <a:gd name="connsiteY4867" fmla="*/ 6049938 h 6367455"/>
                <a:gd name="connsiteX4868" fmla="*/ 3876377 w 6891715"/>
                <a:gd name="connsiteY4868" fmla="*/ 6034975 h 6367455"/>
                <a:gd name="connsiteX4869" fmla="*/ 3869084 w 6891715"/>
                <a:gd name="connsiteY4869" fmla="*/ 6033384 h 6367455"/>
                <a:gd name="connsiteX4870" fmla="*/ 3870987 w 6891715"/>
                <a:gd name="connsiteY4870" fmla="*/ 6043571 h 6367455"/>
                <a:gd name="connsiteX4871" fmla="*/ 3861475 w 6891715"/>
                <a:gd name="connsiteY4871" fmla="*/ 6043890 h 6367455"/>
                <a:gd name="connsiteX4872" fmla="*/ 3862743 w 6891715"/>
                <a:gd name="connsiteY4872" fmla="*/ 6038477 h 6367455"/>
                <a:gd name="connsiteX4873" fmla="*/ 3855133 w 6891715"/>
                <a:gd name="connsiteY4873" fmla="*/ 6021604 h 6367455"/>
                <a:gd name="connsiteX4874" fmla="*/ 3844352 w 6891715"/>
                <a:gd name="connsiteY4874" fmla="*/ 6001866 h 6367455"/>
                <a:gd name="connsiteX4875" fmla="*/ 3829767 w 6891715"/>
                <a:gd name="connsiteY4875" fmla="*/ 6006960 h 6367455"/>
                <a:gd name="connsiteX4876" fmla="*/ 3819303 w 6891715"/>
                <a:gd name="connsiteY4876" fmla="*/ 6033702 h 6367455"/>
                <a:gd name="connsiteX4877" fmla="*/ 3822791 w 6891715"/>
                <a:gd name="connsiteY4877" fmla="*/ 6054714 h 6367455"/>
                <a:gd name="connsiteX4878" fmla="*/ 3818352 w 6891715"/>
                <a:gd name="connsiteY4878" fmla="*/ 6048665 h 6367455"/>
                <a:gd name="connsiteX4879" fmla="*/ 3813279 w 6891715"/>
                <a:gd name="connsiteY4879" fmla="*/ 6051849 h 6367455"/>
                <a:gd name="connsiteX4880" fmla="*/ 3807889 w 6891715"/>
                <a:gd name="connsiteY4880" fmla="*/ 6038796 h 6367455"/>
                <a:gd name="connsiteX4881" fmla="*/ 3800279 w 6891715"/>
                <a:gd name="connsiteY4881" fmla="*/ 5999956 h 6367455"/>
                <a:gd name="connsiteX4882" fmla="*/ 3792669 w 6891715"/>
                <a:gd name="connsiteY4882" fmla="*/ 5995817 h 6367455"/>
                <a:gd name="connsiteX4883" fmla="*/ 3790132 w 6891715"/>
                <a:gd name="connsiteY4883" fmla="*/ 5987540 h 6367455"/>
                <a:gd name="connsiteX4884" fmla="*/ 3779986 w 6891715"/>
                <a:gd name="connsiteY4884" fmla="*/ 5986585 h 6367455"/>
                <a:gd name="connsiteX4885" fmla="*/ 3777449 w 6891715"/>
                <a:gd name="connsiteY4885" fmla="*/ 5971622 h 6367455"/>
                <a:gd name="connsiteX4886" fmla="*/ 3764132 w 6891715"/>
                <a:gd name="connsiteY4886" fmla="*/ 5978944 h 6367455"/>
                <a:gd name="connsiteX4887" fmla="*/ 3758742 w 6891715"/>
                <a:gd name="connsiteY4887" fmla="*/ 6006641 h 6367455"/>
                <a:gd name="connsiteX4888" fmla="*/ 3753351 w 6891715"/>
                <a:gd name="connsiteY4888" fmla="*/ 5998046 h 6367455"/>
                <a:gd name="connsiteX4889" fmla="*/ 3745107 w 6891715"/>
                <a:gd name="connsiteY4889" fmla="*/ 6002503 h 6367455"/>
                <a:gd name="connsiteX4890" fmla="*/ 3734327 w 6891715"/>
                <a:gd name="connsiteY4890" fmla="*/ 5982446 h 6367455"/>
                <a:gd name="connsiteX4891" fmla="*/ 3733058 w 6891715"/>
                <a:gd name="connsiteY4891" fmla="*/ 5960479 h 6367455"/>
                <a:gd name="connsiteX4892" fmla="*/ 3742571 w 6891715"/>
                <a:gd name="connsiteY4892" fmla="*/ 5949973 h 6367455"/>
                <a:gd name="connsiteX4893" fmla="*/ 3737814 w 6891715"/>
                <a:gd name="connsiteY4893" fmla="*/ 5927688 h 6367455"/>
                <a:gd name="connsiteX4894" fmla="*/ 3721961 w 6891715"/>
                <a:gd name="connsiteY4894" fmla="*/ 5903493 h 6367455"/>
                <a:gd name="connsiteX4895" fmla="*/ 3708326 w 6891715"/>
                <a:gd name="connsiteY4895" fmla="*/ 5898080 h 6367455"/>
                <a:gd name="connsiteX4896" fmla="*/ 3701985 w 6891715"/>
                <a:gd name="connsiteY4896" fmla="*/ 5903493 h 6367455"/>
                <a:gd name="connsiteX4897" fmla="*/ 3694375 w 6891715"/>
                <a:gd name="connsiteY4897" fmla="*/ 5879297 h 6367455"/>
                <a:gd name="connsiteX4898" fmla="*/ 3681692 w 6891715"/>
                <a:gd name="connsiteY4898" fmla="*/ 5876432 h 6367455"/>
                <a:gd name="connsiteX4899" fmla="*/ 3681375 w 6891715"/>
                <a:gd name="connsiteY4899" fmla="*/ 5862742 h 6367455"/>
                <a:gd name="connsiteX4900" fmla="*/ 3690887 w 6891715"/>
                <a:gd name="connsiteY4900" fmla="*/ 5862742 h 6367455"/>
                <a:gd name="connsiteX4901" fmla="*/ 3711814 w 6891715"/>
                <a:gd name="connsiteY4901" fmla="*/ 5839820 h 6367455"/>
                <a:gd name="connsiteX4902" fmla="*/ 3709595 w 6891715"/>
                <a:gd name="connsiteY4902" fmla="*/ 5824221 h 6367455"/>
                <a:gd name="connsiteX4903" fmla="*/ 3710863 w 6891715"/>
                <a:gd name="connsiteY4903" fmla="*/ 5820082 h 6367455"/>
                <a:gd name="connsiteX4904" fmla="*/ 3725448 w 6891715"/>
                <a:gd name="connsiteY4904" fmla="*/ 5835682 h 6367455"/>
                <a:gd name="connsiteX4905" fmla="*/ 3740351 w 6891715"/>
                <a:gd name="connsiteY4905" fmla="*/ 5836637 h 6367455"/>
                <a:gd name="connsiteX4906" fmla="*/ 3746693 w 6891715"/>
                <a:gd name="connsiteY4906" fmla="*/ 5826131 h 6367455"/>
                <a:gd name="connsiteX4907" fmla="*/ 3762547 w 6891715"/>
                <a:gd name="connsiteY4907" fmla="*/ 5819764 h 6367455"/>
                <a:gd name="connsiteX4908" fmla="*/ 3788230 w 6891715"/>
                <a:gd name="connsiteY4908" fmla="*/ 5838547 h 6367455"/>
                <a:gd name="connsiteX4909" fmla="*/ 3812328 w 6891715"/>
                <a:gd name="connsiteY4909" fmla="*/ 5846824 h 6367455"/>
                <a:gd name="connsiteX4910" fmla="*/ 3836426 w 6891715"/>
                <a:gd name="connsiteY4910" fmla="*/ 5846506 h 6367455"/>
                <a:gd name="connsiteX4911" fmla="*/ 3849426 w 6891715"/>
                <a:gd name="connsiteY4911" fmla="*/ 5860196 h 6367455"/>
                <a:gd name="connsiteX4912" fmla="*/ 3857036 w 6891715"/>
                <a:gd name="connsiteY4912" fmla="*/ 5860832 h 6367455"/>
                <a:gd name="connsiteX4913" fmla="*/ 3868367 w 6891715"/>
                <a:gd name="connsiteY4913" fmla="*/ 5859082 h 6367455"/>
                <a:gd name="connsiteX4914" fmla="*/ 3859493 w 6891715"/>
                <a:gd name="connsiteY4914" fmla="*/ 5854053 h 6367455"/>
                <a:gd name="connsiteX4915" fmla="*/ 3872193 w 6891715"/>
                <a:gd name="connsiteY4915" fmla="*/ 5847703 h 6367455"/>
                <a:gd name="connsiteX4916" fmla="*/ 3883940 w 6891715"/>
                <a:gd name="connsiteY4916" fmla="*/ 5850878 h 6367455"/>
                <a:gd name="connsiteX4917" fmla="*/ 3893465 w 6891715"/>
                <a:gd name="connsiteY4917" fmla="*/ 5849608 h 6367455"/>
                <a:gd name="connsiteX4918" fmla="*/ 3889020 w 6891715"/>
                <a:gd name="connsiteY4918" fmla="*/ 5840083 h 6367455"/>
                <a:gd name="connsiteX4919" fmla="*/ 3876320 w 6891715"/>
                <a:gd name="connsiteY4919" fmla="*/ 5835003 h 6367455"/>
                <a:gd name="connsiteX4920" fmla="*/ 3868065 w 6891715"/>
                <a:gd name="connsiteY4920" fmla="*/ 5837226 h 6367455"/>
                <a:gd name="connsiteX4921" fmla="*/ 3859493 w 6891715"/>
                <a:gd name="connsiteY4921" fmla="*/ 5833098 h 6367455"/>
                <a:gd name="connsiteX4922" fmla="*/ 3843618 w 6891715"/>
                <a:gd name="connsiteY4922" fmla="*/ 5815318 h 6367455"/>
                <a:gd name="connsiteX4923" fmla="*/ 3845523 w 6891715"/>
                <a:gd name="connsiteY4923" fmla="*/ 5828971 h 6367455"/>
                <a:gd name="connsiteX4924" fmla="*/ 3830918 w 6891715"/>
                <a:gd name="connsiteY4924" fmla="*/ 5828018 h 6367455"/>
                <a:gd name="connsiteX4925" fmla="*/ 3827743 w 6891715"/>
                <a:gd name="connsiteY4925" fmla="*/ 5814366 h 6367455"/>
                <a:gd name="connsiteX4926" fmla="*/ 3823298 w 6891715"/>
                <a:gd name="connsiteY4926" fmla="*/ 5817541 h 6367455"/>
                <a:gd name="connsiteX4927" fmla="*/ 3811550 w 6891715"/>
                <a:gd name="connsiteY4927" fmla="*/ 5810556 h 6367455"/>
                <a:gd name="connsiteX4928" fmla="*/ 3797898 w 6891715"/>
                <a:gd name="connsiteY4928" fmla="*/ 5817858 h 6367455"/>
                <a:gd name="connsiteX4929" fmla="*/ 3787420 w 6891715"/>
                <a:gd name="connsiteY4929" fmla="*/ 5809286 h 6367455"/>
                <a:gd name="connsiteX4930" fmla="*/ 3761703 w 6891715"/>
                <a:gd name="connsiteY4930" fmla="*/ 5813096 h 6367455"/>
                <a:gd name="connsiteX4931" fmla="*/ 3753765 w 6891715"/>
                <a:gd name="connsiteY4931" fmla="*/ 5811826 h 6367455"/>
                <a:gd name="connsiteX4932" fmla="*/ 3747415 w 6891715"/>
                <a:gd name="connsiteY4932" fmla="*/ 5811191 h 6367455"/>
                <a:gd name="connsiteX4933" fmla="*/ 3742653 w 6891715"/>
                <a:gd name="connsiteY4933" fmla="*/ 5810873 h 6367455"/>
                <a:gd name="connsiteX4934" fmla="*/ 3741383 w 6891715"/>
                <a:gd name="connsiteY4934" fmla="*/ 5811191 h 6367455"/>
                <a:gd name="connsiteX4935" fmla="*/ 3739478 w 6891715"/>
                <a:gd name="connsiteY4935" fmla="*/ 5812461 h 6367455"/>
                <a:gd name="connsiteX4936" fmla="*/ 3735985 w 6891715"/>
                <a:gd name="connsiteY4936" fmla="*/ 5815636 h 6367455"/>
                <a:gd name="connsiteX4937" fmla="*/ 3732810 w 6891715"/>
                <a:gd name="connsiteY4937" fmla="*/ 5818811 h 6367455"/>
                <a:gd name="connsiteX4938" fmla="*/ 3731223 w 6891715"/>
                <a:gd name="connsiteY4938" fmla="*/ 5820398 h 6367455"/>
                <a:gd name="connsiteX4939" fmla="*/ 3715348 w 6891715"/>
                <a:gd name="connsiteY4939" fmla="*/ 5816588 h 6367455"/>
                <a:gd name="connsiteX4940" fmla="*/ 3704553 w 6891715"/>
                <a:gd name="connsiteY4940" fmla="*/ 5800713 h 6367455"/>
                <a:gd name="connsiteX4941" fmla="*/ 3697250 w 6891715"/>
                <a:gd name="connsiteY4941" fmla="*/ 5808968 h 6367455"/>
                <a:gd name="connsiteX4942" fmla="*/ 3695345 w 6891715"/>
                <a:gd name="connsiteY4942" fmla="*/ 5816588 h 6367455"/>
                <a:gd name="connsiteX4943" fmla="*/ 3687725 w 6891715"/>
                <a:gd name="connsiteY4943" fmla="*/ 5812461 h 6367455"/>
                <a:gd name="connsiteX4944" fmla="*/ 3684550 w 6891715"/>
                <a:gd name="connsiteY4944" fmla="*/ 5801031 h 6367455"/>
                <a:gd name="connsiteX4945" fmla="*/ 3675978 w 6891715"/>
                <a:gd name="connsiteY4945" fmla="*/ 5789283 h 6367455"/>
                <a:gd name="connsiteX4946" fmla="*/ 3676930 w 6891715"/>
                <a:gd name="connsiteY4946" fmla="*/ 5779123 h 6367455"/>
                <a:gd name="connsiteX4947" fmla="*/ 3668358 w 6891715"/>
                <a:gd name="connsiteY4947" fmla="*/ 5781028 h 6367455"/>
                <a:gd name="connsiteX4948" fmla="*/ 3665183 w 6891715"/>
                <a:gd name="connsiteY4948" fmla="*/ 5764201 h 6367455"/>
                <a:gd name="connsiteX4949" fmla="*/ 3650260 w 6891715"/>
                <a:gd name="connsiteY4949" fmla="*/ 5761343 h 6367455"/>
                <a:gd name="connsiteX4950" fmla="*/ 3646133 w 6891715"/>
                <a:gd name="connsiteY4950" fmla="*/ 5750548 h 6367455"/>
                <a:gd name="connsiteX4951" fmla="*/ 3652165 w 6891715"/>
                <a:gd name="connsiteY4951" fmla="*/ 5740071 h 6367455"/>
                <a:gd name="connsiteX4952" fmla="*/ 3667088 w 6891715"/>
                <a:gd name="connsiteY4952" fmla="*/ 5735943 h 6367455"/>
                <a:gd name="connsiteX4953" fmla="*/ 3675343 w 6891715"/>
                <a:gd name="connsiteY4953" fmla="*/ 5743881 h 6367455"/>
                <a:gd name="connsiteX4954" fmla="*/ 3683915 w 6891715"/>
                <a:gd name="connsiteY4954" fmla="*/ 5747056 h 6367455"/>
                <a:gd name="connsiteX4955" fmla="*/ 3681693 w 6891715"/>
                <a:gd name="connsiteY4955" fmla="*/ 5733403 h 6367455"/>
                <a:gd name="connsiteX4956" fmla="*/ 3676613 w 6891715"/>
                <a:gd name="connsiteY4956" fmla="*/ 5727371 h 6367455"/>
                <a:gd name="connsiteX4957" fmla="*/ 3660738 w 6891715"/>
                <a:gd name="connsiteY4957" fmla="*/ 5728323 h 6367455"/>
                <a:gd name="connsiteX4958" fmla="*/ 3654388 w 6891715"/>
                <a:gd name="connsiteY4958" fmla="*/ 5720068 h 6367455"/>
                <a:gd name="connsiteX4959" fmla="*/ 3648990 w 6891715"/>
                <a:gd name="connsiteY4959" fmla="*/ 5730546 h 6367455"/>
                <a:gd name="connsiteX4960" fmla="*/ 3645815 w 6891715"/>
                <a:gd name="connsiteY4960" fmla="*/ 5739118 h 6367455"/>
                <a:gd name="connsiteX4961" fmla="*/ 3641370 w 6891715"/>
                <a:gd name="connsiteY4961" fmla="*/ 5733721 h 6367455"/>
                <a:gd name="connsiteX4962" fmla="*/ 3639465 w 6891715"/>
                <a:gd name="connsiteY4962" fmla="*/ 5722291 h 6367455"/>
                <a:gd name="connsiteX4963" fmla="*/ 3631845 w 6891715"/>
                <a:gd name="connsiteY4963" fmla="*/ 5709591 h 6367455"/>
                <a:gd name="connsiteX4964" fmla="*/ 3615018 w 6891715"/>
                <a:gd name="connsiteY4964" fmla="*/ 5708956 h 6367455"/>
                <a:gd name="connsiteX4965" fmla="*/ 3602000 w 6891715"/>
                <a:gd name="connsiteY4965" fmla="*/ 5689906 h 6367455"/>
                <a:gd name="connsiteX4966" fmla="*/ 3606128 w 6891715"/>
                <a:gd name="connsiteY4966" fmla="*/ 5683556 h 6367455"/>
                <a:gd name="connsiteX4967" fmla="*/ 3595968 w 6891715"/>
                <a:gd name="connsiteY4967" fmla="*/ 5682286 h 6367455"/>
                <a:gd name="connsiteX4968" fmla="*/ 3595015 w 6891715"/>
                <a:gd name="connsiteY4968" fmla="*/ 5666093 h 6367455"/>
                <a:gd name="connsiteX4969" fmla="*/ 3588665 w 6891715"/>
                <a:gd name="connsiteY4969" fmla="*/ 5656886 h 6367455"/>
                <a:gd name="connsiteX4970" fmla="*/ 3589618 w 6891715"/>
                <a:gd name="connsiteY4970" fmla="*/ 5650536 h 6367455"/>
                <a:gd name="connsiteX4971" fmla="*/ 3582315 w 6891715"/>
                <a:gd name="connsiteY4971" fmla="*/ 5649583 h 6367455"/>
                <a:gd name="connsiteX4972" fmla="*/ 3578188 w 6891715"/>
                <a:gd name="connsiteY4972" fmla="*/ 5641963 h 6367455"/>
                <a:gd name="connsiteX4973" fmla="*/ 3578378 w 6891715"/>
                <a:gd name="connsiteY4973" fmla="*/ 5641929 h 6367455"/>
                <a:gd name="connsiteX4974" fmla="*/ 3574656 w 6891715"/>
                <a:gd name="connsiteY4974" fmla="*/ 5639745 h 6367455"/>
                <a:gd name="connsiteX4975" fmla="*/ 3577496 w 6891715"/>
                <a:gd name="connsiteY4975" fmla="*/ 5632442 h 6367455"/>
                <a:gd name="connsiteX4976" fmla="*/ 3571816 w 6891715"/>
                <a:gd name="connsiteY4976" fmla="*/ 5618155 h 6367455"/>
                <a:gd name="connsiteX4977" fmla="*/ 3557613 w 6891715"/>
                <a:gd name="connsiteY4977" fmla="*/ 5606090 h 6367455"/>
                <a:gd name="connsiteX4978" fmla="*/ 3537414 w 6891715"/>
                <a:gd name="connsiteY4978" fmla="*/ 5597200 h 6367455"/>
                <a:gd name="connsiteX4979" fmla="*/ 3526999 w 6891715"/>
                <a:gd name="connsiteY4979" fmla="*/ 5579420 h 6367455"/>
                <a:gd name="connsiteX4980" fmla="*/ 3525737 w 6891715"/>
                <a:gd name="connsiteY4980" fmla="*/ 5573387 h 6367455"/>
                <a:gd name="connsiteX4981" fmla="*/ 3515006 w 6891715"/>
                <a:gd name="connsiteY4981" fmla="*/ 5557830 h 6367455"/>
                <a:gd name="connsiteX4982" fmla="*/ 3517847 w 6891715"/>
                <a:gd name="connsiteY4982" fmla="*/ 5553067 h 6367455"/>
                <a:gd name="connsiteX4983" fmla="*/ 3527946 w 6891715"/>
                <a:gd name="connsiteY4983" fmla="*/ 5560052 h 6367455"/>
                <a:gd name="connsiteX4984" fmla="*/ 3526684 w 6891715"/>
                <a:gd name="connsiteY4984" fmla="*/ 5550845 h 6367455"/>
                <a:gd name="connsiteX4985" fmla="*/ 3527315 w 6891715"/>
                <a:gd name="connsiteY4985" fmla="*/ 5546717 h 6367455"/>
                <a:gd name="connsiteX4986" fmla="*/ 3520372 w 6891715"/>
                <a:gd name="connsiteY4986" fmla="*/ 5543860 h 6367455"/>
                <a:gd name="connsiteX4987" fmla="*/ 3514691 w 6891715"/>
                <a:gd name="connsiteY4987" fmla="*/ 5534970 h 6367455"/>
                <a:gd name="connsiteX4988" fmla="*/ 3514691 w 6891715"/>
                <a:gd name="connsiteY4988" fmla="*/ 5523540 h 6367455"/>
                <a:gd name="connsiteX4989" fmla="*/ 3522581 w 6891715"/>
                <a:gd name="connsiteY4989" fmla="*/ 5513062 h 6367455"/>
                <a:gd name="connsiteX4990" fmla="*/ 3527946 w 6891715"/>
                <a:gd name="connsiteY4990" fmla="*/ 5504490 h 6367455"/>
                <a:gd name="connsiteX4991" fmla="*/ 3529840 w 6891715"/>
                <a:gd name="connsiteY4991" fmla="*/ 5490202 h 6367455"/>
                <a:gd name="connsiteX4992" fmla="*/ 3531418 w 6891715"/>
                <a:gd name="connsiteY4992" fmla="*/ 5480995 h 6367455"/>
                <a:gd name="connsiteX4993" fmla="*/ 3523843 w 6891715"/>
                <a:gd name="connsiteY4993" fmla="*/ 5473057 h 6367455"/>
                <a:gd name="connsiteX4994" fmla="*/ 3532365 w 6891715"/>
                <a:gd name="connsiteY4994" fmla="*/ 5464485 h 6367455"/>
                <a:gd name="connsiteX4995" fmla="*/ 3526053 w 6891715"/>
                <a:gd name="connsiteY4995" fmla="*/ 5451784 h 6367455"/>
                <a:gd name="connsiteX4996" fmla="*/ 3523212 w 6891715"/>
                <a:gd name="connsiteY4996" fmla="*/ 5445434 h 6367455"/>
                <a:gd name="connsiteX4997" fmla="*/ 3529524 w 6891715"/>
                <a:gd name="connsiteY4997" fmla="*/ 5441307 h 6367455"/>
                <a:gd name="connsiteX4998" fmla="*/ 3524159 w 6891715"/>
                <a:gd name="connsiteY4998" fmla="*/ 5427337 h 6367455"/>
                <a:gd name="connsiteX4999" fmla="*/ 3527946 w 6891715"/>
                <a:gd name="connsiteY4999" fmla="*/ 5420352 h 6367455"/>
                <a:gd name="connsiteX5000" fmla="*/ 3540570 w 6891715"/>
                <a:gd name="connsiteY5000" fmla="*/ 5404794 h 6367455"/>
                <a:gd name="connsiteX5001" fmla="*/ 3535836 w 6891715"/>
                <a:gd name="connsiteY5001" fmla="*/ 5397809 h 6367455"/>
                <a:gd name="connsiteX5002" fmla="*/ 3526053 w 6891715"/>
                <a:gd name="connsiteY5002" fmla="*/ 5394952 h 6367455"/>
                <a:gd name="connsiteX5003" fmla="*/ 3525643 w 6891715"/>
                <a:gd name="connsiteY5003" fmla="*/ 5394317 h 6367455"/>
                <a:gd name="connsiteX5004" fmla="*/ 3516101 w 6891715"/>
                <a:gd name="connsiteY5004" fmla="*/ 5394317 h 6367455"/>
                <a:gd name="connsiteX5005" fmla="*/ 3512284 w 6891715"/>
                <a:gd name="connsiteY5005" fmla="*/ 5386716 h 6367455"/>
                <a:gd name="connsiteX5006" fmla="*/ 3510694 w 6891715"/>
                <a:gd name="connsiteY5006" fmla="*/ 5374048 h 6367455"/>
                <a:gd name="connsiteX5007" fmla="*/ 3492882 w 6891715"/>
                <a:gd name="connsiteY5007" fmla="*/ 5352511 h 6367455"/>
                <a:gd name="connsiteX5008" fmla="*/ 3469663 w 6891715"/>
                <a:gd name="connsiteY5008" fmla="*/ 5340159 h 6367455"/>
                <a:gd name="connsiteX5009" fmla="*/ 3460121 w 6891715"/>
                <a:gd name="connsiteY5009" fmla="*/ 5329707 h 6367455"/>
                <a:gd name="connsiteX5010" fmla="*/ 3445809 w 6891715"/>
                <a:gd name="connsiteY5010" fmla="*/ 5327807 h 6367455"/>
                <a:gd name="connsiteX5011" fmla="*/ 3441674 w 6891715"/>
                <a:gd name="connsiteY5011" fmla="*/ 5318622 h 6367455"/>
                <a:gd name="connsiteX5012" fmla="*/ 3448671 w 6891715"/>
                <a:gd name="connsiteY5012" fmla="*/ 5320839 h 6367455"/>
                <a:gd name="connsiteX5013" fmla="*/ 3454396 w 6891715"/>
                <a:gd name="connsiteY5013" fmla="*/ 5318939 h 6367455"/>
                <a:gd name="connsiteX5014" fmla="*/ 3455032 w 6891715"/>
                <a:gd name="connsiteY5014" fmla="*/ 5310071 h 6367455"/>
                <a:gd name="connsiteX5015" fmla="*/ 3445596 w 6891715"/>
                <a:gd name="connsiteY5015" fmla="*/ 5305079 h 6367455"/>
                <a:gd name="connsiteX5016" fmla="*/ 3448013 w 6891715"/>
                <a:gd name="connsiteY5016" fmla="*/ 5314939 h 6367455"/>
                <a:gd name="connsiteX5017" fmla="*/ 3441636 w 6891715"/>
                <a:gd name="connsiteY5017" fmla="*/ 5312732 h 6367455"/>
                <a:gd name="connsiteX5018" fmla="*/ 3436217 w 6891715"/>
                <a:gd name="connsiteY5018" fmla="*/ 5308949 h 6367455"/>
                <a:gd name="connsiteX5019" fmla="*/ 3431434 w 6891715"/>
                <a:gd name="connsiteY5019" fmla="*/ 5305166 h 6367455"/>
                <a:gd name="connsiteX5020" fmla="*/ 3427927 w 6891715"/>
                <a:gd name="connsiteY5020" fmla="*/ 5302014 h 6367455"/>
                <a:gd name="connsiteX5021" fmla="*/ 3425696 w 6891715"/>
                <a:gd name="connsiteY5021" fmla="*/ 5298861 h 6367455"/>
                <a:gd name="connsiteX5022" fmla="*/ 3423145 w 6891715"/>
                <a:gd name="connsiteY5022" fmla="*/ 5296654 h 6367455"/>
                <a:gd name="connsiteX5023" fmla="*/ 3420913 w 6891715"/>
                <a:gd name="connsiteY5023" fmla="*/ 5295078 h 6367455"/>
                <a:gd name="connsiteX5024" fmla="*/ 3393814 w 6891715"/>
                <a:gd name="connsiteY5024" fmla="*/ 5279000 h 6367455"/>
                <a:gd name="connsiteX5025" fmla="*/ 3380105 w 6891715"/>
                <a:gd name="connsiteY5025" fmla="*/ 5263238 h 6367455"/>
                <a:gd name="connsiteX5026" fmla="*/ 3365758 w 6891715"/>
                <a:gd name="connsiteY5026" fmla="*/ 5256303 h 6367455"/>
                <a:gd name="connsiteX5027" fmla="*/ 3371178 w 6891715"/>
                <a:gd name="connsiteY5027" fmla="*/ 5268913 h 6367455"/>
                <a:gd name="connsiteX5028" fmla="*/ 3355875 w 6891715"/>
                <a:gd name="connsiteY5028" fmla="*/ 5258509 h 6367455"/>
                <a:gd name="connsiteX5029" fmla="*/ 3332601 w 6891715"/>
                <a:gd name="connsiteY5029" fmla="*/ 5247476 h 6367455"/>
                <a:gd name="connsiteX5030" fmla="*/ 3320486 w 6891715"/>
                <a:gd name="connsiteY5030" fmla="*/ 5245269 h 6367455"/>
                <a:gd name="connsiteX5031" fmla="*/ 3301995 w 6891715"/>
                <a:gd name="connsiteY5031" fmla="*/ 5240855 h 6367455"/>
                <a:gd name="connsiteX5032" fmla="*/ 3294025 w 6891715"/>
                <a:gd name="connsiteY5032" fmla="*/ 5229506 h 6367455"/>
                <a:gd name="connsiteX5033" fmla="*/ 3321124 w 6891715"/>
                <a:gd name="connsiteY5033" fmla="*/ 5232974 h 6367455"/>
                <a:gd name="connsiteX5034" fmla="*/ 3333877 w 6891715"/>
                <a:gd name="connsiteY5034" fmla="*/ 5237072 h 6367455"/>
                <a:gd name="connsiteX5035" fmla="*/ 3352368 w 6891715"/>
                <a:gd name="connsiteY5035" fmla="*/ 5241171 h 6367455"/>
                <a:gd name="connsiteX5036" fmla="*/ 3357469 w 6891715"/>
                <a:gd name="connsiteY5036" fmla="*/ 5244954 h 6367455"/>
                <a:gd name="connsiteX5037" fmla="*/ 3355237 w 6891715"/>
                <a:gd name="connsiteY5037" fmla="*/ 5235496 h 6367455"/>
                <a:gd name="connsiteX5038" fmla="*/ 3357761 w 6891715"/>
                <a:gd name="connsiteY5038" fmla="*/ 5233854 h 6367455"/>
                <a:gd name="connsiteX5039" fmla="*/ 3374251 w 6891715"/>
                <a:gd name="connsiteY5039" fmla="*/ 5226890 h 6367455"/>
                <a:gd name="connsiteX5040" fmla="*/ 3376538 w 6891715"/>
                <a:gd name="connsiteY5040" fmla="*/ 5226649 h 6367455"/>
                <a:gd name="connsiteX5041" fmla="*/ 3376390 w 6891715"/>
                <a:gd name="connsiteY5041" fmla="*/ 5225986 h 6367455"/>
                <a:gd name="connsiteX5042" fmla="*/ 3374251 w 6891715"/>
                <a:gd name="connsiteY5042" fmla="*/ 5226890 h 6367455"/>
                <a:gd name="connsiteX5043" fmla="*/ 3367352 w 6891715"/>
                <a:gd name="connsiteY5043" fmla="*/ 5227615 h 6367455"/>
                <a:gd name="connsiteX5044" fmla="*/ 3357761 w 6891715"/>
                <a:gd name="connsiteY5044" fmla="*/ 5233854 h 6367455"/>
                <a:gd name="connsiteX5045" fmla="*/ 3355306 w 6891715"/>
                <a:gd name="connsiteY5045" fmla="*/ 5234891 h 6367455"/>
                <a:gd name="connsiteX5046" fmla="*/ 3346733 w 6891715"/>
                <a:gd name="connsiteY5046" fmla="*/ 5230124 h 6367455"/>
                <a:gd name="connsiteX5047" fmla="*/ 3354671 w 6891715"/>
                <a:gd name="connsiteY5047" fmla="*/ 5222815 h 6367455"/>
                <a:gd name="connsiteX5048" fmla="*/ 3358798 w 6891715"/>
                <a:gd name="connsiteY5048" fmla="*/ 5218366 h 6367455"/>
                <a:gd name="connsiteX5049" fmla="*/ 3358436 w 6891715"/>
                <a:gd name="connsiteY5049" fmla="*/ 5217784 h 6367455"/>
                <a:gd name="connsiteX5050" fmla="*/ 3354315 w 6891715"/>
                <a:gd name="connsiteY5050" fmla="*/ 5222229 h 6367455"/>
                <a:gd name="connsiteX5051" fmla="*/ 3340052 w 6891715"/>
                <a:gd name="connsiteY5051" fmla="*/ 5224452 h 6367455"/>
                <a:gd name="connsiteX5052" fmla="*/ 3327374 w 6891715"/>
                <a:gd name="connsiteY5052" fmla="*/ 5222547 h 6367455"/>
                <a:gd name="connsiteX5053" fmla="*/ 3291558 w 6891715"/>
                <a:gd name="connsiteY5053" fmla="*/ 5197464 h 6367455"/>
                <a:gd name="connsiteX5054" fmla="*/ 3284585 w 6891715"/>
                <a:gd name="connsiteY5054" fmla="*/ 5183177 h 6367455"/>
                <a:gd name="connsiteX5055" fmla="*/ 3262715 w 6891715"/>
                <a:gd name="connsiteY5055" fmla="*/ 5167619 h 6367455"/>
                <a:gd name="connsiteX5056" fmla="*/ 3236724 w 6891715"/>
                <a:gd name="connsiteY5056" fmla="*/ 5163492 h 6367455"/>
                <a:gd name="connsiteX5057" fmla="*/ 3223095 w 6891715"/>
                <a:gd name="connsiteY5057" fmla="*/ 5169842 h 6367455"/>
                <a:gd name="connsiteX5058" fmla="*/ 3197105 w 6891715"/>
                <a:gd name="connsiteY5058" fmla="*/ 5168889 h 6367455"/>
                <a:gd name="connsiteX5059" fmla="*/ 3185694 w 6891715"/>
                <a:gd name="connsiteY5059" fmla="*/ 5151744 h 6367455"/>
                <a:gd name="connsiteX5060" fmla="*/ 3187913 w 6891715"/>
                <a:gd name="connsiteY5060" fmla="*/ 5144442 h 6367455"/>
                <a:gd name="connsiteX5061" fmla="*/ 3160338 w 6891715"/>
                <a:gd name="connsiteY5061" fmla="*/ 5123804 h 6367455"/>
                <a:gd name="connsiteX5062" fmla="*/ 3116598 w 6891715"/>
                <a:gd name="connsiteY5062" fmla="*/ 5068242 h 6367455"/>
                <a:gd name="connsiteX5063" fmla="*/ 3116281 w 6891715"/>
                <a:gd name="connsiteY5063" fmla="*/ 5063797 h 6367455"/>
                <a:gd name="connsiteX5064" fmla="*/ 3125790 w 6891715"/>
                <a:gd name="connsiteY5064" fmla="*/ 5065067 h 6367455"/>
                <a:gd name="connsiteX5065" fmla="*/ 3132129 w 6891715"/>
                <a:gd name="connsiteY5065" fmla="*/ 5063797 h 6367455"/>
                <a:gd name="connsiteX5066" fmla="*/ 3125790 w 6891715"/>
                <a:gd name="connsiteY5066" fmla="*/ 5056494 h 6367455"/>
                <a:gd name="connsiteX5067" fmla="*/ 3125790 w 6891715"/>
                <a:gd name="connsiteY5067" fmla="*/ 5052049 h 6367455"/>
                <a:gd name="connsiteX5068" fmla="*/ 3141637 w 6891715"/>
                <a:gd name="connsiteY5068" fmla="*/ 5060622 h 6367455"/>
                <a:gd name="connsiteX5069" fmla="*/ 3152097 w 6891715"/>
                <a:gd name="connsiteY5069" fmla="*/ 5071099 h 6367455"/>
                <a:gd name="connsiteX5070" fmla="*/ 3154316 w 6891715"/>
                <a:gd name="connsiteY5070" fmla="*/ 5061257 h 6367455"/>
                <a:gd name="connsiteX5071" fmla="*/ 3144807 w 6891715"/>
                <a:gd name="connsiteY5071" fmla="*/ 5059669 h 6367455"/>
                <a:gd name="connsiteX5072" fmla="*/ 3123571 w 6891715"/>
                <a:gd name="connsiteY5072" fmla="*/ 5040937 h 6367455"/>
                <a:gd name="connsiteX5073" fmla="*/ 3111844 w 6891715"/>
                <a:gd name="connsiteY5073" fmla="*/ 5026014 h 6367455"/>
                <a:gd name="connsiteX5074" fmla="*/ 3105187 w 6891715"/>
                <a:gd name="connsiteY5074" fmla="*/ 5012679 h 6367455"/>
                <a:gd name="connsiteX5075" fmla="*/ 3100750 w 6891715"/>
                <a:gd name="connsiteY5075" fmla="*/ 4980612 h 6367455"/>
                <a:gd name="connsiteX5076" fmla="*/ 3093143 w 6891715"/>
                <a:gd name="connsiteY5076" fmla="*/ 4963149 h 6367455"/>
                <a:gd name="connsiteX5077" fmla="*/ 3070005 w 6891715"/>
                <a:gd name="connsiteY5077" fmla="*/ 4933621 h 6367455"/>
                <a:gd name="connsiteX5078" fmla="*/ 3053524 w 6891715"/>
                <a:gd name="connsiteY5078" fmla="*/ 4927589 h 6367455"/>
                <a:gd name="connsiteX5079" fmla="*/ 3045283 w 6891715"/>
                <a:gd name="connsiteY5079" fmla="*/ 4918064 h 6367455"/>
                <a:gd name="connsiteX5080" fmla="*/ 3030703 w 6891715"/>
                <a:gd name="connsiteY5080" fmla="*/ 4921239 h 6367455"/>
                <a:gd name="connsiteX5081" fmla="*/ 3025314 w 6891715"/>
                <a:gd name="connsiteY5081" fmla="*/ 4945686 h 6367455"/>
                <a:gd name="connsiteX5082" fmla="*/ 3027850 w 6891715"/>
                <a:gd name="connsiteY5082" fmla="*/ 4958386 h 6367455"/>
                <a:gd name="connsiteX5083" fmla="*/ 3018341 w 6891715"/>
                <a:gd name="connsiteY5083" fmla="*/ 4971086 h 6367455"/>
                <a:gd name="connsiteX5084" fmla="*/ 3016123 w 6891715"/>
                <a:gd name="connsiteY5084" fmla="*/ 4966006 h 6367455"/>
                <a:gd name="connsiteX5085" fmla="*/ 3012953 w 6891715"/>
                <a:gd name="connsiteY5085" fmla="*/ 4975531 h 6367455"/>
                <a:gd name="connsiteX5086" fmla="*/ 3006931 w 6891715"/>
                <a:gd name="connsiteY5086" fmla="*/ 4990137 h 6367455"/>
                <a:gd name="connsiteX5087" fmla="*/ 3005980 w 6891715"/>
                <a:gd name="connsiteY5087" fmla="*/ 4995217 h 6367455"/>
                <a:gd name="connsiteX5088" fmla="*/ 2992351 w 6891715"/>
                <a:gd name="connsiteY5088" fmla="*/ 4986962 h 6367455"/>
                <a:gd name="connsiteX5089" fmla="*/ 2988547 w 6891715"/>
                <a:gd name="connsiteY5089" fmla="*/ 4967276 h 6367455"/>
                <a:gd name="connsiteX5090" fmla="*/ 2977137 w 6891715"/>
                <a:gd name="connsiteY5090" fmla="*/ 4958704 h 6367455"/>
                <a:gd name="connsiteX5091" fmla="*/ 2971749 w 6891715"/>
                <a:gd name="connsiteY5091" fmla="*/ 4946004 h 6367455"/>
                <a:gd name="connsiteX5092" fmla="*/ 2974601 w 6891715"/>
                <a:gd name="connsiteY5092" fmla="*/ 4927271 h 6367455"/>
                <a:gd name="connsiteX5093" fmla="*/ 2963825 w 6891715"/>
                <a:gd name="connsiteY5093" fmla="*/ 4910444 h 6367455"/>
                <a:gd name="connsiteX5094" fmla="*/ 2963825 w 6891715"/>
                <a:gd name="connsiteY5094" fmla="*/ 4899649 h 6367455"/>
                <a:gd name="connsiteX5095" fmla="*/ 2976186 w 6891715"/>
                <a:gd name="connsiteY5095" fmla="*/ 4893299 h 6367455"/>
                <a:gd name="connsiteX5096" fmla="*/ 2976672 w 6891715"/>
                <a:gd name="connsiteY5096" fmla="*/ 4893377 h 6367455"/>
                <a:gd name="connsiteX5097" fmla="*/ 2981824 w 6891715"/>
                <a:gd name="connsiteY5097" fmla="*/ 4881196 h 6367455"/>
                <a:gd name="connsiteX5098" fmla="*/ 2977710 w 6891715"/>
                <a:gd name="connsiteY5098" fmla="*/ 4874199 h 6367455"/>
                <a:gd name="connsiteX5099" fmla="*/ 2986888 w 6891715"/>
                <a:gd name="connsiteY5099" fmla="*/ 4875471 h 6367455"/>
                <a:gd name="connsiteX5100" fmla="*/ 2990656 w 6891715"/>
                <a:gd name="connsiteY5100" fmla="*/ 4865568 h 6367455"/>
                <a:gd name="connsiteX5101" fmla="*/ 2977241 w 6891715"/>
                <a:gd name="connsiteY5101" fmla="*/ 4873821 h 6367455"/>
                <a:gd name="connsiteX5102" fmla="*/ 2960110 w 6891715"/>
                <a:gd name="connsiteY5102" fmla="*/ 4867464 h 6367455"/>
                <a:gd name="connsiteX5103" fmla="*/ 2943297 w 6891715"/>
                <a:gd name="connsiteY5103" fmla="*/ 4876364 h 6367455"/>
                <a:gd name="connsiteX5104" fmla="*/ 2927436 w 6891715"/>
                <a:gd name="connsiteY5104" fmla="*/ 4870960 h 6367455"/>
                <a:gd name="connsiteX5105" fmla="*/ 2894761 w 6891715"/>
                <a:gd name="connsiteY5105" fmla="*/ 4889077 h 6367455"/>
                <a:gd name="connsiteX5106" fmla="*/ 2863038 w 6891715"/>
                <a:gd name="connsiteY5106" fmla="*/ 4899884 h 6367455"/>
                <a:gd name="connsiteX5107" fmla="*/ 2852887 w 6891715"/>
                <a:gd name="connsiteY5107" fmla="*/ 4901155 h 6367455"/>
                <a:gd name="connsiteX5108" fmla="*/ 2843053 w 6891715"/>
                <a:gd name="connsiteY5108" fmla="*/ 4922132 h 6367455"/>
                <a:gd name="connsiteX5109" fmla="*/ 2844639 w 6891715"/>
                <a:gd name="connsiteY5109" fmla="*/ 4939296 h 6367455"/>
                <a:gd name="connsiteX5110" fmla="*/ 2862721 w 6891715"/>
                <a:gd name="connsiteY5110" fmla="*/ 4962180 h 6367455"/>
                <a:gd name="connsiteX5111" fmla="*/ 2862721 w 6891715"/>
                <a:gd name="connsiteY5111" fmla="*/ 4977118 h 6367455"/>
                <a:gd name="connsiteX5112" fmla="*/ 2850349 w 6891715"/>
                <a:gd name="connsiteY5112" fmla="*/ 4994282 h 6367455"/>
                <a:gd name="connsiteX5113" fmla="*/ 2849397 w 6891715"/>
                <a:gd name="connsiteY5113" fmla="*/ 5023523 h 6367455"/>
                <a:gd name="connsiteX5114" fmla="*/ 2857011 w 6891715"/>
                <a:gd name="connsiteY5114" fmla="*/ 5056260 h 6367455"/>
                <a:gd name="connsiteX5115" fmla="*/ 2892223 w 6891715"/>
                <a:gd name="connsiteY5115" fmla="*/ 5094718 h 6367455"/>
                <a:gd name="connsiteX5116" fmla="*/ 2944566 w 6891715"/>
                <a:gd name="connsiteY5116" fmla="*/ 5138580 h 6367455"/>
                <a:gd name="connsiteX5117" fmla="*/ 2977558 w 6891715"/>
                <a:gd name="connsiteY5117" fmla="*/ 5157332 h 6367455"/>
                <a:gd name="connsiteX5118" fmla="*/ 3003571 w 6891715"/>
                <a:gd name="connsiteY5118" fmla="*/ 5234249 h 6367455"/>
                <a:gd name="connsiteX5119" fmla="*/ 3036880 w 6891715"/>
                <a:gd name="connsiteY5119" fmla="*/ 5295274 h 6367455"/>
                <a:gd name="connsiteX5120" fmla="*/ 3070189 w 6891715"/>
                <a:gd name="connsiteY5120" fmla="*/ 5330554 h 6367455"/>
                <a:gd name="connsiteX5121" fmla="*/ 3108256 w 6891715"/>
                <a:gd name="connsiteY5121" fmla="*/ 5352485 h 6367455"/>
                <a:gd name="connsiteX5122" fmla="*/ 3135855 w 6891715"/>
                <a:gd name="connsiteY5122" fmla="*/ 5374416 h 6367455"/>
                <a:gd name="connsiteX5123" fmla="*/ 3163454 w 6891715"/>
                <a:gd name="connsiteY5123" fmla="*/ 5357252 h 6367455"/>
                <a:gd name="connsiteX5124" fmla="*/ 3164406 w 6891715"/>
                <a:gd name="connsiteY5124" fmla="*/ 5364563 h 6367455"/>
                <a:gd name="connsiteX5125" fmla="*/ 3172019 w 6891715"/>
                <a:gd name="connsiteY5125" fmla="*/ 5366787 h 6367455"/>
                <a:gd name="connsiteX5126" fmla="*/ 3176778 w 6891715"/>
                <a:gd name="connsiteY5126" fmla="*/ 5355981 h 6367455"/>
                <a:gd name="connsiteX5127" fmla="*/ 3188515 w 6891715"/>
                <a:gd name="connsiteY5127" fmla="*/ 5351849 h 6367455"/>
                <a:gd name="connsiteX5128" fmla="*/ 3200252 w 6891715"/>
                <a:gd name="connsiteY5128" fmla="*/ 5351531 h 6367455"/>
                <a:gd name="connsiteX5129" fmla="*/ 3213259 w 6891715"/>
                <a:gd name="connsiteY5129" fmla="*/ 5373780 h 6367455"/>
                <a:gd name="connsiteX5130" fmla="*/ 3204694 w 6891715"/>
                <a:gd name="connsiteY5130" fmla="*/ 5384269 h 6367455"/>
                <a:gd name="connsiteX5131" fmla="*/ 3194225 w 6891715"/>
                <a:gd name="connsiteY5131" fmla="*/ 5398253 h 6367455"/>
                <a:gd name="connsiteX5132" fmla="*/ 3192322 w 6891715"/>
                <a:gd name="connsiteY5132" fmla="*/ 5409696 h 6367455"/>
                <a:gd name="connsiteX5133" fmla="*/ 3203108 w 6891715"/>
                <a:gd name="connsiteY5133" fmla="*/ 5431944 h 6367455"/>
                <a:gd name="connsiteX5134" fmla="*/ 3222141 w 6891715"/>
                <a:gd name="connsiteY5134" fmla="*/ 5436712 h 6367455"/>
                <a:gd name="connsiteX5135" fmla="*/ 3271946 w 6891715"/>
                <a:gd name="connsiteY5135" fmla="*/ 5456418 h 6367455"/>
                <a:gd name="connsiteX5136" fmla="*/ 3322703 w 6891715"/>
                <a:gd name="connsiteY5136" fmla="*/ 5478349 h 6367455"/>
                <a:gd name="connsiteX5137" fmla="*/ 3357281 w 6891715"/>
                <a:gd name="connsiteY5137" fmla="*/ 5513629 h 6367455"/>
                <a:gd name="connsiteX5138" fmla="*/ 3391224 w 6891715"/>
                <a:gd name="connsiteY5138" fmla="*/ 5526024 h 6367455"/>
                <a:gd name="connsiteX5139" fmla="*/ 3404865 w 6891715"/>
                <a:gd name="connsiteY5139" fmla="*/ 5541598 h 6367455"/>
                <a:gd name="connsiteX5140" fmla="*/ 3429609 w 6891715"/>
                <a:gd name="connsiteY5140" fmla="*/ 5562576 h 6367455"/>
                <a:gd name="connsiteX5141" fmla="*/ 3443250 w 6891715"/>
                <a:gd name="connsiteY5141" fmla="*/ 5581646 h 6367455"/>
                <a:gd name="connsiteX5142" fmla="*/ 3435319 w 6891715"/>
                <a:gd name="connsiteY5142" fmla="*/ 5601352 h 6367455"/>
                <a:gd name="connsiteX5143" fmla="*/ 3429926 w 6891715"/>
                <a:gd name="connsiteY5143" fmla="*/ 5619469 h 6367455"/>
                <a:gd name="connsiteX5144" fmla="*/ 3396934 w 6891715"/>
                <a:gd name="connsiteY5144" fmla="*/ 5603894 h 6367455"/>
                <a:gd name="connsiteX5145" fmla="*/ 3382976 w 6891715"/>
                <a:gd name="connsiteY5145" fmla="*/ 5572429 h 6367455"/>
                <a:gd name="connsiteX5146" fmla="*/ 3329999 w 6891715"/>
                <a:gd name="connsiteY5146" fmla="*/ 5563529 h 6367455"/>
                <a:gd name="connsiteX5147" fmla="*/ 3328730 w 6891715"/>
                <a:gd name="connsiteY5147" fmla="*/ 5550816 h 6367455"/>
                <a:gd name="connsiteX5148" fmla="*/ 3336344 w 6891715"/>
                <a:gd name="connsiteY5148" fmla="*/ 5546684 h 6367455"/>
                <a:gd name="connsiteX5149" fmla="*/ 3325558 w 6891715"/>
                <a:gd name="connsiteY5149" fmla="*/ 5541280 h 6367455"/>
                <a:gd name="connsiteX5150" fmla="*/ 3285270 w 6891715"/>
                <a:gd name="connsiteY5150" fmla="*/ 5547955 h 6367455"/>
                <a:gd name="connsiteX5151" fmla="*/ 3262429 w 6891715"/>
                <a:gd name="connsiteY5151" fmla="*/ 5574653 h 6367455"/>
                <a:gd name="connsiteX5152" fmla="*/ 3270043 w 6891715"/>
                <a:gd name="connsiteY5152" fmla="*/ 5591499 h 6367455"/>
                <a:gd name="connsiteX5153" fmla="*/ 3249423 w 6891715"/>
                <a:gd name="connsiteY5153" fmla="*/ 5626779 h 6367455"/>
                <a:gd name="connsiteX5154" fmla="*/ 3268457 w 6891715"/>
                <a:gd name="connsiteY5154" fmla="*/ 5643306 h 6367455"/>
                <a:gd name="connsiteX5155" fmla="*/ 3299228 w 6891715"/>
                <a:gd name="connsiteY5155" fmla="*/ 5662059 h 6367455"/>
                <a:gd name="connsiteX5156" fmla="*/ 3308110 w 6891715"/>
                <a:gd name="connsiteY5156" fmla="*/ 5681765 h 6367455"/>
                <a:gd name="connsiteX5157" fmla="*/ 3314455 w 6891715"/>
                <a:gd name="connsiteY5157" fmla="*/ 5708145 h 6367455"/>
                <a:gd name="connsiteX5158" fmla="*/ 3313820 w 6891715"/>
                <a:gd name="connsiteY5158" fmla="*/ 5724991 h 6367455"/>
                <a:gd name="connsiteX5159" fmla="*/ 3292566 w 6891715"/>
                <a:gd name="connsiteY5159" fmla="*/ 5728487 h 6367455"/>
                <a:gd name="connsiteX5160" fmla="*/ 3262112 w 6891715"/>
                <a:gd name="connsiteY5160" fmla="*/ 5744697 h 6367455"/>
                <a:gd name="connsiteX5161" fmla="*/ 3263064 w 6891715"/>
                <a:gd name="connsiteY5161" fmla="*/ 5768534 h 6367455"/>
                <a:gd name="connsiteX5162" fmla="*/ 3262429 w 6891715"/>
                <a:gd name="connsiteY5162" fmla="*/ 5799365 h 6367455"/>
                <a:gd name="connsiteX5163" fmla="*/ 3221824 w 6891715"/>
                <a:gd name="connsiteY5163" fmla="*/ 5842909 h 6367455"/>
                <a:gd name="connsiteX5164" fmla="*/ 3205963 w 6891715"/>
                <a:gd name="connsiteY5164" fmla="*/ 5867382 h 6367455"/>
                <a:gd name="connsiteX5165" fmla="*/ 3189149 w 6891715"/>
                <a:gd name="connsiteY5165" fmla="*/ 5873739 h 6367455"/>
                <a:gd name="connsiteX5166" fmla="*/ 3175509 w 6891715"/>
                <a:gd name="connsiteY5166" fmla="*/ 5861343 h 6367455"/>
                <a:gd name="connsiteX5167" fmla="*/ 3164406 w 6891715"/>
                <a:gd name="connsiteY5167" fmla="*/ 5830831 h 6367455"/>
                <a:gd name="connsiteX5168" fmla="*/ 3164406 w 6891715"/>
                <a:gd name="connsiteY5168" fmla="*/ 5821296 h 6367455"/>
                <a:gd name="connsiteX5169" fmla="*/ 3185343 w 6891715"/>
                <a:gd name="connsiteY5169" fmla="*/ 5813985 h 6367455"/>
                <a:gd name="connsiteX5170" fmla="*/ 3192639 w 6891715"/>
                <a:gd name="connsiteY5170" fmla="*/ 5799047 h 6367455"/>
                <a:gd name="connsiteX5171" fmla="*/ 3182805 w 6891715"/>
                <a:gd name="connsiteY5171" fmla="*/ 5784109 h 6367455"/>
                <a:gd name="connsiteX5172" fmla="*/ 3187246 w 6891715"/>
                <a:gd name="connsiteY5172" fmla="*/ 5774573 h 6367455"/>
                <a:gd name="connsiteX5173" fmla="*/ 3204059 w 6891715"/>
                <a:gd name="connsiteY5173" fmla="*/ 5767263 h 6367455"/>
                <a:gd name="connsiteX5174" fmla="*/ 3218017 w 6891715"/>
                <a:gd name="connsiteY5174" fmla="*/ 5761860 h 6367455"/>
                <a:gd name="connsiteX5175" fmla="*/ 3220555 w 6891715"/>
                <a:gd name="connsiteY5175" fmla="*/ 5742790 h 6367455"/>
                <a:gd name="connsiteX5176" fmla="*/ 3219603 w 6891715"/>
                <a:gd name="connsiteY5176" fmla="*/ 5728805 h 6367455"/>
                <a:gd name="connsiteX5177" fmla="*/ 3207549 w 6891715"/>
                <a:gd name="connsiteY5177" fmla="*/ 5710052 h 6367455"/>
                <a:gd name="connsiteX5178" fmla="*/ 3188198 w 6891715"/>
                <a:gd name="connsiteY5178" fmla="*/ 5667144 h 6367455"/>
                <a:gd name="connsiteX5179" fmla="*/ 3177095 w 6891715"/>
                <a:gd name="connsiteY5179" fmla="*/ 5628050 h 6367455"/>
                <a:gd name="connsiteX5180" fmla="*/ 3159330 w 6891715"/>
                <a:gd name="connsiteY5180" fmla="*/ 5606119 h 6367455"/>
                <a:gd name="connsiteX5181" fmla="*/ 3131731 w 6891715"/>
                <a:gd name="connsiteY5181" fmla="*/ 5611840 h 6367455"/>
                <a:gd name="connsiteX5182" fmla="*/ 3108256 w 6891715"/>
                <a:gd name="connsiteY5182" fmla="*/ 5600398 h 6367455"/>
                <a:gd name="connsiteX5183" fmla="*/ 3096519 w 6891715"/>
                <a:gd name="connsiteY5183" fmla="*/ 5576243 h 6367455"/>
                <a:gd name="connsiteX5184" fmla="*/ 3097788 w 6891715"/>
                <a:gd name="connsiteY5184" fmla="*/ 5564800 h 6367455"/>
                <a:gd name="connsiteX5185" fmla="*/ 3079388 w 6891715"/>
                <a:gd name="connsiteY5185" fmla="*/ 5534288 h 6367455"/>
                <a:gd name="connsiteX5186" fmla="*/ 3052741 w 6891715"/>
                <a:gd name="connsiteY5186" fmla="*/ 5543823 h 6367455"/>
                <a:gd name="connsiteX5187" fmla="*/ 3044176 w 6891715"/>
                <a:gd name="connsiteY5187" fmla="*/ 5537784 h 6367455"/>
                <a:gd name="connsiteX5188" fmla="*/ 3052741 w 6891715"/>
                <a:gd name="connsiteY5188" fmla="*/ 5519667 h 6367455"/>
                <a:gd name="connsiteX5189" fmla="*/ 3034659 w 6891715"/>
                <a:gd name="connsiteY5189" fmla="*/ 5516489 h 6367455"/>
                <a:gd name="connsiteX5190" fmla="*/ 3010232 w 6891715"/>
                <a:gd name="connsiteY5190" fmla="*/ 5496783 h 6367455"/>
                <a:gd name="connsiteX5191" fmla="*/ 2983585 w 6891715"/>
                <a:gd name="connsiteY5191" fmla="*/ 5462457 h 6367455"/>
                <a:gd name="connsiteX5192" fmla="*/ 2953766 w 6891715"/>
                <a:gd name="connsiteY5192" fmla="*/ 5469767 h 6367455"/>
                <a:gd name="connsiteX5193" fmla="*/ 2933780 w 6891715"/>
                <a:gd name="connsiteY5193" fmla="*/ 5458325 h 6367455"/>
                <a:gd name="connsiteX5194" fmla="*/ 2913478 w 6891715"/>
                <a:gd name="connsiteY5194" fmla="*/ 5460867 h 6367455"/>
                <a:gd name="connsiteX5195" fmla="*/ 2861452 w 6891715"/>
                <a:gd name="connsiteY5195" fmla="*/ 5422409 h 6367455"/>
                <a:gd name="connsiteX5196" fmla="*/ 2823067 w 6891715"/>
                <a:gd name="connsiteY5196" fmla="*/ 5379501 h 6367455"/>
                <a:gd name="connsiteX5197" fmla="*/ 2802765 w 6891715"/>
                <a:gd name="connsiteY5197" fmla="*/ 5362338 h 6367455"/>
                <a:gd name="connsiteX5198" fmla="*/ 2789758 w 6891715"/>
                <a:gd name="connsiteY5198" fmla="*/ 5336275 h 6367455"/>
                <a:gd name="connsiteX5199" fmla="*/ 2765332 w 6891715"/>
                <a:gd name="connsiteY5199" fmla="*/ 5308941 h 6367455"/>
                <a:gd name="connsiteX5200" fmla="*/ 2739953 w 6891715"/>
                <a:gd name="connsiteY5200" fmla="*/ 5313709 h 6367455"/>
                <a:gd name="connsiteX5201" fmla="*/ 2730437 w 6891715"/>
                <a:gd name="connsiteY5201" fmla="*/ 5321972 h 6367455"/>
                <a:gd name="connsiteX5202" fmla="*/ 2725044 w 6891715"/>
                <a:gd name="connsiteY5202" fmla="*/ 5309259 h 6367455"/>
                <a:gd name="connsiteX5203" fmla="*/ 2736781 w 6891715"/>
                <a:gd name="connsiteY5203" fmla="*/ 5299724 h 6367455"/>
                <a:gd name="connsiteX5204" fmla="*/ 2719968 w 6891715"/>
                <a:gd name="connsiteY5204" fmla="*/ 5285103 h 6367455"/>
                <a:gd name="connsiteX5205" fmla="*/ 2702838 w 6891715"/>
                <a:gd name="connsiteY5205" fmla="*/ 5280336 h 6367455"/>
                <a:gd name="connsiteX5206" fmla="*/ 2707913 w 6891715"/>
                <a:gd name="connsiteY5206" fmla="*/ 5265397 h 6367455"/>
                <a:gd name="connsiteX5207" fmla="*/ 2688880 w 6891715"/>
                <a:gd name="connsiteY5207" fmla="*/ 5254909 h 6367455"/>
                <a:gd name="connsiteX5208" fmla="*/ 2675873 w 6891715"/>
                <a:gd name="connsiteY5208" fmla="*/ 5257133 h 6367455"/>
                <a:gd name="connsiteX5209" fmla="*/ 2673970 w 6891715"/>
                <a:gd name="connsiteY5209" fmla="*/ 5252048 h 6367455"/>
                <a:gd name="connsiteX5210" fmla="*/ 2681266 w 6891715"/>
                <a:gd name="connsiteY5210" fmla="*/ 5238063 h 6367455"/>
                <a:gd name="connsiteX5211" fmla="*/ 2675556 w 6891715"/>
                <a:gd name="connsiteY5211" fmla="*/ 5215179 h 6367455"/>
                <a:gd name="connsiteX5212" fmla="*/ 2658426 w 6891715"/>
                <a:gd name="connsiteY5212" fmla="*/ 5162418 h 6367455"/>
                <a:gd name="connsiteX5213" fmla="*/ 2652716 w 6891715"/>
                <a:gd name="connsiteY5213" fmla="*/ 5132859 h 6367455"/>
                <a:gd name="connsiteX5214" fmla="*/ 2649543 w 6891715"/>
                <a:gd name="connsiteY5214" fmla="*/ 5105207 h 6367455"/>
                <a:gd name="connsiteX5215" fmla="*/ 2626068 w 6891715"/>
                <a:gd name="connsiteY5215" fmla="*/ 5097261 h 6367455"/>
                <a:gd name="connsiteX5216" fmla="*/ 2593394 w 6891715"/>
                <a:gd name="connsiteY5216" fmla="*/ 5088997 h 6367455"/>
                <a:gd name="connsiteX5217" fmla="*/ 2560085 w 6891715"/>
                <a:gd name="connsiteY5217" fmla="*/ 5061027 h 6367455"/>
                <a:gd name="connsiteX5218" fmla="*/ 2538830 w 6891715"/>
                <a:gd name="connsiteY5218" fmla="*/ 5057849 h 6367455"/>
                <a:gd name="connsiteX5219" fmla="*/ 2522017 w 6891715"/>
                <a:gd name="connsiteY5219" fmla="*/ 5051810 h 6367455"/>
                <a:gd name="connsiteX5220" fmla="*/ 2489343 w 6891715"/>
                <a:gd name="connsiteY5220" fmla="*/ 5055306 h 6367455"/>
                <a:gd name="connsiteX5221" fmla="*/ 2475702 w 6891715"/>
                <a:gd name="connsiteY5221" fmla="*/ 5070245 h 6367455"/>
                <a:gd name="connsiteX5222" fmla="*/ 2452544 w 6891715"/>
                <a:gd name="connsiteY5222" fmla="*/ 5107432 h 6367455"/>
                <a:gd name="connsiteX5223" fmla="*/ 2438269 w 6891715"/>
                <a:gd name="connsiteY5223" fmla="*/ 5122370 h 6367455"/>
                <a:gd name="connsiteX5224" fmla="*/ 2419235 w 6891715"/>
                <a:gd name="connsiteY5224" fmla="*/ 5126502 h 6367455"/>
                <a:gd name="connsiteX5225" fmla="*/ 2419155 w 6891715"/>
                <a:gd name="connsiteY5225" fmla="*/ 5126339 h 6367455"/>
                <a:gd name="connsiteX5226" fmla="*/ 2414212 w 6891715"/>
                <a:gd name="connsiteY5226" fmla="*/ 5127883 h 6367455"/>
                <a:gd name="connsiteX5227" fmla="*/ 2409765 w 6891715"/>
                <a:gd name="connsiteY5227" fmla="*/ 5122167 h 6367455"/>
                <a:gd name="connsiteX5228" fmla="*/ 2400235 w 6891715"/>
                <a:gd name="connsiteY5228" fmla="*/ 5125343 h 6367455"/>
                <a:gd name="connsiteX5229" fmla="*/ 2400223 w 6891715"/>
                <a:gd name="connsiteY5229" fmla="*/ 5125369 h 6367455"/>
                <a:gd name="connsiteX5230" fmla="*/ 2408524 w 6891715"/>
                <a:gd name="connsiteY5230" fmla="*/ 5122854 h 6367455"/>
                <a:gd name="connsiteX5231" fmla="*/ 2412969 w 6891715"/>
                <a:gd name="connsiteY5231" fmla="*/ 5128049 h 6367455"/>
                <a:gd name="connsiteX5232" fmla="*/ 2397053 w 6891715"/>
                <a:gd name="connsiteY5232" fmla="*/ 5131996 h 6367455"/>
                <a:gd name="connsiteX5233" fmla="*/ 2396741 w 6891715"/>
                <a:gd name="connsiteY5233" fmla="*/ 5132647 h 6367455"/>
                <a:gd name="connsiteX5234" fmla="*/ 2385305 w 6891715"/>
                <a:gd name="connsiteY5234" fmla="*/ 5136458 h 6367455"/>
                <a:gd name="connsiteX5235" fmla="*/ 2383717 w 6891715"/>
                <a:gd name="connsiteY5235" fmla="*/ 5137411 h 6367455"/>
                <a:gd name="connsiteX5236" fmla="*/ 2384034 w 6891715"/>
                <a:gd name="connsiteY5236" fmla="*/ 5136458 h 6367455"/>
                <a:gd name="connsiteX5237" fmla="*/ 2380858 w 6891715"/>
                <a:gd name="connsiteY5237" fmla="*/ 5135823 h 6367455"/>
                <a:gd name="connsiteX5238" fmla="*/ 2379587 w 6891715"/>
                <a:gd name="connsiteY5238" fmla="*/ 5136458 h 6367455"/>
                <a:gd name="connsiteX5239" fmla="*/ 2377999 w 6891715"/>
                <a:gd name="connsiteY5239" fmla="*/ 5136458 h 6367455"/>
                <a:gd name="connsiteX5240" fmla="*/ 2377046 w 6891715"/>
                <a:gd name="connsiteY5240" fmla="*/ 5136776 h 6367455"/>
                <a:gd name="connsiteX5241" fmla="*/ 2375775 w 6891715"/>
                <a:gd name="connsiteY5241" fmla="*/ 5137411 h 6367455"/>
                <a:gd name="connsiteX5242" fmla="*/ 2375140 w 6891715"/>
                <a:gd name="connsiteY5242" fmla="*/ 5138046 h 6367455"/>
                <a:gd name="connsiteX5243" fmla="*/ 2374822 w 6891715"/>
                <a:gd name="connsiteY5243" fmla="*/ 5138999 h 6367455"/>
                <a:gd name="connsiteX5244" fmla="*/ 2374187 w 6891715"/>
                <a:gd name="connsiteY5244" fmla="*/ 5141857 h 6367455"/>
                <a:gd name="connsiteX5245" fmla="*/ 2374504 w 6891715"/>
                <a:gd name="connsiteY5245" fmla="*/ 5141857 h 6367455"/>
                <a:gd name="connsiteX5246" fmla="*/ 2375140 w 6891715"/>
                <a:gd name="connsiteY5246" fmla="*/ 5142175 h 6367455"/>
                <a:gd name="connsiteX5247" fmla="*/ 2377363 w 6891715"/>
                <a:gd name="connsiteY5247" fmla="*/ 5141540 h 6367455"/>
                <a:gd name="connsiteX5248" fmla="*/ 2351950 w 6891715"/>
                <a:gd name="connsiteY5248" fmla="*/ 5159642 h 6367455"/>
                <a:gd name="connsiteX5249" fmla="*/ 2327490 w 6891715"/>
                <a:gd name="connsiteY5249" fmla="*/ 5172345 h 6367455"/>
                <a:gd name="connsiteX5250" fmla="*/ 2305572 w 6891715"/>
                <a:gd name="connsiteY5250" fmla="*/ 5206327 h 6367455"/>
                <a:gd name="connsiteX5251" fmla="*/ 2275076 w 6891715"/>
                <a:gd name="connsiteY5251" fmla="*/ 5219348 h 6367455"/>
                <a:gd name="connsiteX5252" fmla="*/ 2232509 w 6891715"/>
                <a:gd name="connsiteY5252" fmla="*/ 5220936 h 6367455"/>
                <a:gd name="connsiteX5253" fmla="*/ 2188037 w 6891715"/>
                <a:gd name="connsiteY5253" fmla="*/ 5202198 h 6367455"/>
                <a:gd name="connsiteX5254" fmla="*/ 2180413 w 6891715"/>
                <a:gd name="connsiteY5254" fmla="*/ 5189812 h 6367455"/>
                <a:gd name="connsiteX5255" fmla="*/ 2143246 w 6891715"/>
                <a:gd name="connsiteY5255" fmla="*/ 5174251 h 6367455"/>
                <a:gd name="connsiteX5256" fmla="*/ 2120057 w 6891715"/>
                <a:gd name="connsiteY5256" fmla="*/ 5189177 h 6367455"/>
                <a:gd name="connsiteX5257" fmla="*/ 2104174 w 6891715"/>
                <a:gd name="connsiteY5257" fmla="*/ 5175521 h 6367455"/>
                <a:gd name="connsiteX5258" fmla="*/ 2082891 w 6891715"/>
                <a:gd name="connsiteY5258" fmla="*/ 5171710 h 6367455"/>
                <a:gd name="connsiteX5259" fmla="*/ 2058431 w 6891715"/>
                <a:gd name="connsiteY5259" fmla="*/ 5159324 h 6367455"/>
                <a:gd name="connsiteX5260" fmla="*/ 2040324 w 6891715"/>
                <a:gd name="connsiteY5260" fmla="*/ 5164723 h 6367455"/>
                <a:gd name="connsiteX5261" fmla="*/ 2022535 w 6891715"/>
                <a:gd name="connsiteY5261" fmla="*/ 5181555 h 6367455"/>
                <a:gd name="connsiteX5262" fmla="*/ 2004746 w 6891715"/>
                <a:gd name="connsiteY5262" fmla="*/ 5192353 h 6367455"/>
                <a:gd name="connsiteX5263" fmla="*/ 1967897 w 6891715"/>
                <a:gd name="connsiteY5263" fmla="*/ 5205374 h 6367455"/>
                <a:gd name="connsiteX5264" fmla="*/ 1959638 w 6891715"/>
                <a:gd name="connsiteY5264" fmla="*/ 5239356 h 6367455"/>
                <a:gd name="connsiteX5265" fmla="*/ 1951061 w 6891715"/>
                <a:gd name="connsiteY5265" fmla="*/ 5251106 h 6367455"/>
                <a:gd name="connsiteX5266" fmla="*/ 1959638 w 6891715"/>
                <a:gd name="connsiteY5266" fmla="*/ 5255870 h 6367455"/>
                <a:gd name="connsiteX5267" fmla="*/ 1960591 w 6891715"/>
                <a:gd name="connsiteY5267" fmla="*/ 5245390 h 6367455"/>
                <a:gd name="connsiteX5268" fmla="*/ 1963767 w 6891715"/>
                <a:gd name="connsiteY5268" fmla="*/ 5259046 h 6367455"/>
                <a:gd name="connsiteX5269" fmla="*/ 1959955 w 6891715"/>
                <a:gd name="connsiteY5269" fmla="*/ 5274925 h 6367455"/>
                <a:gd name="connsiteX5270" fmla="*/ 1964720 w 6891715"/>
                <a:gd name="connsiteY5270" fmla="*/ 5288899 h 6367455"/>
                <a:gd name="connsiteX5271" fmla="*/ 1963974 w 6891715"/>
                <a:gd name="connsiteY5271" fmla="*/ 5289811 h 6367455"/>
                <a:gd name="connsiteX5272" fmla="*/ 1973866 w 6891715"/>
                <a:gd name="connsiteY5272" fmla="*/ 5295679 h 6367455"/>
                <a:gd name="connsiteX5273" fmla="*/ 1970058 w 6891715"/>
                <a:gd name="connsiteY5273" fmla="*/ 5311533 h 6367455"/>
                <a:gd name="connsiteX5274" fmla="*/ 1985925 w 6891715"/>
                <a:gd name="connsiteY5274" fmla="*/ 5317557 h 6367455"/>
                <a:gd name="connsiteX5275" fmla="*/ 1980530 w 6891715"/>
                <a:gd name="connsiteY5275" fmla="*/ 5325801 h 6367455"/>
                <a:gd name="connsiteX5276" fmla="*/ 1973232 w 6891715"/>
                <a:gd name="connsiteY5276" fmla="*/ 5324216 h 6367455"/>
                <a:gd name="connsiteX5277" fmla="*/ 1965616 w 6891715"/>
                <a:gd name="connsiteY5277" fmla="*/ 5329606 h 6367455"/>
                <a:gd name="connsiteX5278" fmla="*/ 1962760 w 6891715"/>
                <a:gd name="connsiteY5278" fmla="*/ 5341972 h 6367455"/>
                <a:gd name="connsiteX5279" fmla="*/ 1975770 w 6891715"/>
                <a:gd name="connsiteY5279" fmla="*/ 5354655 h 6367455"/>
                <a:gd name="connsiteX5280" fmla="*/ 1971328 w 6891715"/>
                <a:gd name="connsiteY5280" fmla="*/ 5366070 h 6367455"/>
                <a:gd name="connsiteX5281" fmla="*/ 1965298 w 6891715"/>
                <a:gd name="connsiteY5281" fmla="*/ 5380022 h 6367455"/>
                <a:gd name="connsiteX5282" fmla="*/ 1926267 w 6891715"/>
                <a:gd name="connsiteY5282" fmla="*/ 5399046 h 6367455"/>
                <a:gd name="connsiteX5283" fmla="*/ 1896755 w 6891715"/>
                <a:gd name="connsiteY5283" fmla="*/ 5413315 h 6367455"/>
                <a:gd name="connsiteX5284" fmla="*/ 1868513 w 6891715"/>
                <a:gd name="connsiteY5284" fmla="*/ 5449144 h 6367455"/>
                <a:gd name="connsiteX5285" fmla="*/ 1823135 w 6891715"/>
                <a:gd name="connsiteY5285" fmla="*/ 5464364 h 6367455"/>
                <a:gd name="connsiteX5286" fmla="*/ 1755543 w 6891715"/>
                <a:gd name="connsiteY5286" fmla="*/ 5485925 h 6367455"/>
                <a:gd name="connsiteX5287" fmla="*/ 1738090 w 6891715"/>
                <a:gd name="connsiteY5287" fmla="*/ 5508121 h 6367455"/>
                <a:gd name="connsiteX5288" fmla="*/ 1753957 w 6891715"/>
                <a:gd name="connsiteY5288" fmla="*/ 5520487 h 6367455"/>
                <a:gd name="connsiteX5289" fmla="*/ 1746341 w 6891715"/>
                <a:gd name="connsiteY5289" fmla="*/ 5534438 h 6367455"/>
                <a:gd name="connsiteX5290" fmla="*/ 1742215 w 6891715"/>
                <a:gd name="connsiteY5290" fmla="*/ 5529048 h 6367455"/>
                <a:gd name="connsiteX5291" fmla="*/ 1744437 w 6891715"/>
                <a:gd name="connsiteY5291" fmla="*/ 5522706 h 6367455"/>
                <a:gd name="connsiteX5292" fmla="*/ 1726666 w 6891715"/>
                <a:gd name="connsiteY5292" fmla="*/ 5536975 h 6367455"/>
                <a:gd name="connsiteX5293" fmla="*/ 1643844 w 6891715"/>
                <a:gd name="connsiteY5293" fmla="*/ 5654293 h 6367455"/>
                <a:gd name="connsiteX5294" fmla="*/ 1644161 w 6891715"/>
                <a:gd name="connsiteY5294" fmla="*/ 5684733 h 6367455"/>
                <a:gd name="connsiteX5295" fmla="*/ 1633689 w 6891715"/>
                <a:gd name="connsiteY5295" fmla="*/ 5691391 h 6367455"/>
                <a:gd name="connsiteX5296" fmla="*/ 1645748 w 6891715"/>
                <a:gd name="connsiteY5296" fmla="*/ 5699318 h 6367455"/>
                <a:gd name="connsiteX5297" fmla="*/ 1664787 w 6891715"/>
                <a:gd name="connsiteY5297" fmla="*/ 5741490 h 6367455"/>
                <a:gd name="connsiteX5298" fmla="*/ 1679702 w 6891715"/>
                <a:gd name="connsiteY5298" fmla="*/ 5743392 h 6367455"/>
                <a:gd name="connsiteX5299" fmla="*/ 1685413 w 6891715"/>
                <a:gd name="connsiteY5299" fmla="*/ 5754807 h 6367455"/>
                <a:gd name="connsiteX5300" fmla="*/ 1692712 w 6891715"/>
                <a:gd name="connsiteY5300" fmla="*/ 5763368 h 6367455"/>
                <a:gd name="connsiteX5301" fmla="*/ 1677798 w 6891715"/>
                <a:gd name="connsiteY5301" fmla="*/ 5769709 h 6367455"/>
                <a:gd name="connsiteX5302" fmla="*/ 1658124 w 6891715"/>
                <a:gd name="connsiteY5302" fmla="*/ 5794124 h 6367455"/>
                <a:gd name="connsiteX5303" fmla="*/ 1636862 w 6891715"/>
                <a:gd name="connsiteY5303" fmla="*/ 5800783 h 6367455"/>
                <a:gd name="connsiteX5304" fmla="*/ 1631785 w 6891715"/>
                <a:gd name="connsiteY5304" fmla="*/ 5814100 h 6367455"/>
                <a:gd name="connsiteX5305" fmla="*/ 1617188 w 6891715"/>
                <a:gd name="connsiteY5305" fmla="*/ 5833125 h 6367455"/>
                <a:gd name="connsiteX5306" fmla="*/ 1613063 w 6891715"/>
                <a:gd name="connsiteY5306" fmla="*/ 5852467 h 6367455"/>
                <a:gd name="connsiteX5307" fmla="*/ 1596562 w 6891715"/>
                <a:gd name="connsiteY5307" fmla="*/ 5884174 h 6367455"/>
                <a:gd name="connsiteX5308" fmla="*/ 1605130 w 6891715"/>
                <a:gd name="connsiteY5308" fmla="*/ 5897809 h 6367455"/>
                <a:gd name="connsiteX5309" fmla="*/ 1600687 w 6891715"/>
                <a:gd name="connsiteY5309" fmla="*/ 5905101 h 6367455"/>
                <a:gd name="connsiteX5310" fmla="*/ 1584820 w 6891715"/>
                <a:gd name="connsiteY5310" fmla="*/ 5900979 h 6367455"/>
                <a:gd name="connsiteX5311" fmla="*/ 1557530 w 6891715"/>
                <a:gd name="connsiteY5311" fmla="*/ 5907638 h 6367455"/>
                <a:gd name="connsiteX5312" fmla="*/ 1535317 w 6891715"/>
                <a:gd name="connsiteY5312" fmla="*/ 5905736 h 6367455"/>
                <a:gd name="connsiteX5313" fmla="*/ 1530239 w 6891715"/>
                <a:gd name="connsiteY5313" fmla="*/ 5923809 h 6367455"/>
                <a:gd name="connsiteX5314" fmla="*/ 1507072 w 6891715"/>
                <a:gd name="connsiteY5314" fmla="*/ 5931102 h 6367455"/>
                <a:gd name="connsiteX5315" fmla="*/ 1506120 w 6891715"/>
                <a:gd name="connsiteY5315" fmla="*/ 5957736 h 6367455"/>
                <a:gd name="connsiteX5316" fmla="*/ 1494697 w 6891715"/>
                <a:gd name="connsiteY5316" fmla="*/ 5973590 h 6367455"/>
                <a:gd name="connsiteX5317" fmla="*/ 1485495 w 6891715"/>
                <a:gd name="connsiteY5317" fmla="*/ 5998956 h 6367455"/>
                <a:gd name="connsiteX5318" fmla="*/ 1475974 w 6891715"/>
                <a:gd name="connsiteY5318" fmla="*/ 6005298 h 6367455"/>
                <a:gd name="connsiteX5319" fmla="*/ 1453762 w 6891715"/>
                <a:gd name="connsiteY5319" fmla="*/ 5996737 h 6367455"/>
                <a:gd name="connsiteX5320" fmla="*/ 1414731 w 6891715"/>
                <a:gd name="connsiteY5320" fmla="*/ 6016396 h 6367455"/>
                <a:gd name="connsiteX5321" fmla="*/ 1392517 w 6891715"/>
                <a:gd name="connsiteY5321" fmla="*/ 6005932 h 6367455"/>
                <a:gd name="connsiteX5322" fmla="*/ 1351261 w 6891715"/>
                <a:gd name="connsiteY5322" fmla="*/ 6013859 h 6367455"/>
                <a:gd name="connsiteX5323" fmla="*/ 1318258 w 6891715"/>
                <a:gd name="connsiteY5323" fmla="*/ 6008786 h 6367455"/>
                <a:gd name="connsiteX5324" fmla="*/ 1261457 w 6891715"/>
                <a:gd name="connsiteY5324" fmla="*/ 6005932 h 6367455"/>
                <a:gd name="connsiteX5325" fmla="*/ 1248764 w 6891715"/>
                <a:gd name="connsiteY5325" fmla="*/ 6019883 h 6367455"/>
                <a:gd name="connsiteX5326" fmla="*/ 1228772 w 6891715"/>
                <a:gd name="connsiteY5326" fmla="*/ 6032884 h 6367455"/>
                <a:gd name="connsiteX5327" fmla="*/ 1189741 w 6891715"/>
                <a:gd name="connsiteY5327" fmla="*/ 6033835 h 6367455"/>
                <a:gd name="connsiteX5328" fmla="*/ 1159276 w 6891715"/>
                <a:gd name="connsiteY5328" fmla="*/ 6073152 h 6367455"/>
                <a:gd name="connsiteX5329" fmla="*/ 1151026 w 6891715"/>
                <a:gd name="connsiteY5329" fmla="*/ 6091226 h 6367455"/>
                <a:gd name="connsiteX5330" fmla="*/ 1140553 w 6891715"/>
                <a:gd name="connsiteY5330" fmla="*/ 6083933 h 6367455"/>
                <a:gd name="connsiteX5331" fmla="*/ 1124369 w 6891715"/>
                <a:gd name="connsiteY5331" fmla="*/ 6080762 h 6367455"/>
                <a:gd name="connsiteX5332" fmla="*/ 1118023 w 6891715"/>
                <a:gd name="connsiteY5332" fmla="*/ 6075689 h 6367455"/>
                <a:gd name="connsiteX5333" fmla="*/ 1104377 w 6891715"/>
                <a:gd name="connsiteY5333" fmla="*/ 6071567 h 6367455"/>
                <a:gd name="connsiteX5334" fmla="*/ 1095809 w 6891715"/>
                <a:gd name="connsiteY5334" fmla="*/ 6070616 h 6367455"/>
                <a:gd name="connsiteX5335" fmla="*/ 1074230 w 6891715"/>
                <a:gd name="connsiteY5335" fmla="*/ 6036054 h 6367455"/>
                <a:gd name="connsiteX5336" fmla="*/ 1076453 w 6891715"/>
                <a:gd name="connsiteY5336" fmla="*/ 6024640 h 6367455"/>
                <a:gd name="connsiteX5337" fmla="*/ 1067884 w 6891715"/>
                <a:gd name="connsiteY5337" fmla="*/ 6017347 h 6367455"/>
                <a:gd name="connsiteX5338" fmla="*/ 1072961 w 6891715"/>
                <a:gd name="connsiteY5338" fmla="*/ 5991981 h 6367455"/>
                <a:gd name="connsiteX5339" fmla="*/ 1032343 w 6891715"/>
                <a:gd name="connsiteY5339" fmla="*/ 5954565 h 6367455"/>
                <a:gd name="connsiteX5340" fmla="*/ 1005051 w 6891715"/>
                <a:gd name="connsiteY5340" fmla="*/ 5952663 h 6367455"/>
                <a:gd name="connsiteX5341" fmla="*/ 995213 w 6891715"/>
                <a:gd name="connsiteY5341" fmla="*/ 5944102 h 6367455"/>
                <a:gd name="connsiteX5342" fmla="*/ 987921 w 6891715"/>
                <a:gd name="connsiteY5342" fmla="*/ 5953614 h 6367455"/>
                <a:gd name="connsiteX5343" fmla="*/ 984747 w 6891715"/>
                <a:gd name="connsiteY5343" fmla="*/ 5946639 h 6367455"/>
                <a:gd name="connsiteX5344" fmla="*/ 967371 w 6891715"/>
                <a:gd name="connsiteY5344" fmla="*/ 5951909 h 6367455"/>
                <a:gd name="connsiteX5345" fmla="*/ 967494 w 6891715"/>
                <a:gd name="connsiteY5345" fmla="*/ 5953094 h 6367455"/>
                <a:gd name="connsiteX5346" fmla="*/ 945223 w 6891715"/>
                <a:gd name="connsiteY5346" fmla="*/ 5968032 h 6367455"/>
                <a:gd name="connsiteX5347" fmla="*/ 924225 w 6891715"/>
                <a:gd name="connsiteY5347" fmla="*/ 5969303 h 6367455"/>
                <a:gd name="connsiteX5348" fmla="*/ 909272 w 6891715"/>
                <a:gd name="connsiteY5348" fmla="*/ 5963900 h 6367455"/>
                <a:gd name="connsiteX5349" fmla="*/ 887955 w 6891715"/>
                <a:gd name="connsiteY5349" fmla="*/ 5962311 h 6367455"/>
                <a:gd name="connsiteX5350" fmla="*/ 866639 w 6891715"/>
                <a:gd name="connsiteY5350" fmla="*/ 5955955 h 6367455"/>
                <a:gd name="connsiteX5351" fmla="*/ 841188 w 6891715"/>
                <a:gd name="connsiteY5351" fmla="*/ 5968032 h 6367455"/>
                <a:gd name="connsiteX5352" fmla="*/ 822417 w 6891715"/>
                <a:gd name="connsiteY5352" fmla="*/ 5972164 h 6367455"/>
                <a:gd name="connsiteX5353" fmla="*/ 813826 w 6891715"/>
                <a:gd name="connsiteY5353" fmla="*/ 5968986 h 6367455"/>
                <a:gd name="connsiteX5354" fmla="*/ 822099 w 6891715"/>
                <a:gd name="connsiteY5354" fmla="*/ 5960404 h 6367455"/>
                <a:gd name="connsiteX5355" fmla="*/ 832598 w 6891715"/>
                <a:gd name="connsiteY5355" fmla="*/ 5933071 h 6367455"/>
                <a:gd name="connsiteX5356" fmla="*/ 836416 w 6891715"/>
                <a:gd name="connsiteY5356" fmla="*/ 5909870 h 6367455"/>
                <a:gd name="connsiteX5357" fmla="*/ 829735 w 6891715"/>
                <a:gd name="connsiteY5357" fmla="*/ 5863468 h 6367455"/>
                <a:gd name="connsiteX5358" fmla="*/ 838007 w 6891715"/>
                <a:gd name="connsiteY5358" fmla="*/ 5825647 h 6367455"/>
                <a:gd name="connsiteX5359" fmla="*/ 826871 w 6891715"/>
                <a:gd name="connsiteY5359" fmla="*/ 5806260 h 6367455"/>
                <a:gd name="connsiteX5360" fmla="*/ 839598 w 6891715"/>
                <a:gd name="connsiteY5360" fmla="*/ 5797996 h 6367455"/>
                <a:gd name="connsiteX5361" fmla="*/ 847232 w 6891715"/>
                <a:gd name="connsiteY5361" fmla="*/ 5804353 h 6367455"/>
                <a:gd name="connsiteX5362" fmla="*/ 840870 w 6891715"/>
                <a:gd name="connsiteY5362" fmla="*/ 5790369 h 6367455"/>
                <a:gd name="connsiteX5363" fmla="*/ 822735 w 6891715"/>
                <a:gd name="connsiteY5363" fmla="*/ 5790686 h 6367455"/>
                <a:gd name="connsiteX5364" fmla="*/ 806827 w 6891715"/>
                <a:gd name="connsiteY5364" fmla="*/ 5803717 h 6367455"/>
                <a:gd name="connsiteX5365" fmla="*/ 795372 w 6891715"/>
                <a:gd name="connsiteY5365" fmla="*/ 5810074 h 6367455"/>
                <a:gd name="connsiteX5366" fmla="*/ 797281 w 6891715"/>
                <a:gd name="connsiteY5366" fmla="*/ 5786873 h 6367455"/>
                <a:gd name="connsiteX5367" fmla="*/ 790918 w 6891715"/>
                <a:gd name="connsiteY5367" fmla="*/ 5777338 h 6367455"/>
                <a:gd name="connsiteX5368" fmla="*/ 800463 w 6891715"/>
                <a:gd name="connsiteY5368" fmla="*/ 5776384 h 6367455"/>
                <a:gd name="connsiteX5369" fmla="*/ 817326 w 6891715"/>
                <a:gd name="connsiteY5369" fmla="*/ 5773842 h 6367455"/>
                <a:gd name="connsiteX5370" fmla="*/ 826553 w 6891715"/>
                <a:gd name="connsiteY5370" fmla="*/ 5752548 h 6367455"/>
                <a:gd name="connsiteX5371" fmla="*/ 839280 w 6891715"/>
                <a:gd name="connsiteY5371" fmla="*/ 5740788 h 6367455"/>
                <a:gd name="connsiteX5372" fmla="*/ 840234 w 6891715"/>
                <a:gd name="connsiteY5372" fmla="*/ 5734432 h 6367455"/>
                <a:gd name="connsiteX5373" fmla="*/ 820189 w 6891715"/>
                <a:gd name="connsiteY5373" fmla="*/ 5748734 h 6367455"/>
                <a:gd name="connsiteX5374" fmla="*/ 807462 w 6891715"/>
                <a:gd name="connsiteY5374" fmla="*/ 5754137 h 6367455"/>
                <a:gd name="connsiteX5375" fmla="*/ 799190 w 6891715"/>
                <a:gd name="connsiteY5375" fmla="*/ 5764625 h 6367455"/>
                <a:gd name="connsiteX5376" fmla="*/ 801418 w 6891715"/>
                <a:gd name="connsiteY5376" fmla="*/ 5771935 h 6367455"/>
                <a:gd name="connsiteX5377" fmla="*/ 783283 w 6891715"/>
                <a:gd name="connsiteY5377" fmla="*/ 5770028 h 6367455"/>
                <a:gd name="connsiteX5378" fmla="*/ 776921 w 6891715"/>
                <a:gd name="connsiteY5378" fmla="*/ 5773206 h 6367455"/>
                <a:gd name="connsiteX5379" fmla="*/ 768331 w 6891715"/>
                <a:gd name="connsiteY5379" fmla="*/ 5770346 h 6367455"/>
                <a:gd name="connsiteX5380" fmla="*/ 765150 w 6891715"/>
                <a:gd name="connsiteY5380" fmla="*/ 5765896 h 6367455"/>
                <a:gd name="connsiteX5381" fmla="*/ 782010 w 6891715"/>
                <a:gd name="connsiteY5381" fmla="*/ 5735385 h 6367455"/>
                <a:gd name="connsiteX5382" fmla="*/ 781692 w 6891715"/>
                <a:gd name="connsiteY5382" fmla="*/ 5699471 h 6367455"/>
                <a:gd name="connsiteX5383" fmla="*/ 807781 w 6891715"/>
                <a:gd name="connsiteY5383" fmla="*/ 5671820 h 6367455"/>
                <a:gd name="connsiteX5384" fmla="*/ 810008 w 6891715"/>
                <a:gd name="connsiteY5384" fmla="*/ 5656883 h 6367455"/>
                <a:gd name="connsiteX5385" fmla="*/ 820189 w 6891715"/>
                <a:gd name="connsiteY5385" fmla="*/ 5642263 h 6367455"/>
                <a:gd name="connsiteX5386" fmla="*/ 838643 w 6891715"/>
                <a:gd name="connsiteY5386" fmla="*/ 5544691 h 6367455"/>
                <a:gd name="connsiteX5387" fmla="*/ 846597 w 6891715"/>
                <a:gd name="connsiteY5387" fmla="*/ 5489707 h 6367455"/>
                <a:gd name="connsiteX5388" fmla="*/ 828780 w 6891715"/>
                <a:gd name="connsiteY5388" fmla="*/ 5408662 h 6367455"/>
                <a:gd name="connsiteX5389" fmla="*/ 828147 w 6891715"/>
                <a:gd name="connsiteY5389" fmla="*/ 5385266 h 6367455"/>
                <a:gd name="connsiteX5390" fmla="*/ 827984 w 6891715"/>
                <a:gd name="connsiteY5390" fmla="*/ 5385412 h 6367455"/>
                <a:gd name="connsiteX5391" fmla="*/ 827032 w 6891715"/>
                <a:gd name="connsiteY5391" fmla="*/ 5365753 h 6367455"/>
                <a:gd name="connsiteX5392" fmla="*/ 829888 w 6891715"/>
                <a:gd name="connsiteY5392" fmla="*/ 5330240 h 6367455"/>
                <a:gd name="connsiteX5393" fmla="*/ 841630 w 6891715"/>
                <a:gd name="connsiteY5393" fmla="*/ 5324850 h 6367455"/>
                <a:gd name="connsiteX5394" fmla="*/ 831157 w 6891715"/>
                <a:gd name="connsiteY5394" fmla="*/ 5309947 h 6367455"/>
                <a:gd name="connsiteX5395" fmla="*/ 820051 w 6891715"/>
                <a:gd name="connsiteY5395" fmla="*/ 5303923 h 6367455"/>
                <a:gd name="connsiteX5396" fmla="*/ 826397 w 6891715"/>
                <a:gd name="connsiteY5396" fmla="*/ 5284898 h 6367455"/>
                <a:gd name="connsiteX5397" fmla="*/ 807357 w 6891715"/>
                <a:gd name="connsiteY5397" fmla="*/ 5286167 h 6367455"/>
                <a:gd name="connsiteX5398" fmla="*/ 812434 w 6891715"/>
                <a:gd name="connsiteY5398" fmla="*/ 5264288 h 6367455"/>
                <a:gd name="connsiteX5399" fmla="*/ 795615 w 6891715"/>
                <a:gd name="connsiteY5399" fmla="*/ 5265240 h 6367455"/>
                <a:gd name="connsiteX5400" fmla="*/ 796250 w 6891715"/>
                <a:gd name="connsiteY5400" fmla="*/ 5254459 h 6367455"/>
                <a:gd name="connsiteX5401" fmla="*/ 789903 w 6891715"/>
                <a:gd name="connsiteY5401" fmla="*/ 5247166 h 6367455"/>
                <a:gd name="connsiteX5402" fmla="*/ 782604 w 6891715"/>
                <a:gd name="connsiteY5402" fmla="*/ 5251922 h 6367455"/>
                <a:gd name="connsiteX5403" fmla="*/ 783556 w 6891715"/>
                <a:gd name="connsiteY5403" fmla="*/ 5237971 h 6367455"/>
                <a:gd name="connsiteX5404" fmla="*/ 800375 w 6891715"/>
                <a:gd name="connsiteY5404" fmla="*/ 5212605 h 6367455"/>
                <a:gd name="connsiteX5405" fmla="*/ 813069 w 6891715"/>
                <a:gd name="connsiteY5405" fmla="*/ 5212605 h 6367455"/>
                <a:gd name="connsiteX5406" fmla="*/ 815290 w 6891715"/>
                <a:gd name="connsiteY5406" fmla="*/ 5206263 h 6367455"/>
                <a:gd name="connsiteX5407" fmla="*/ 825763 w 6891715"/>
                <a:gd name="connsiteY5407" fmla="*/ 5193580 h 6367455"/>
                <a:gd name="connsiteX5408" fmla="*/ 843851 w 6891715"/>
                <a:gd name="connsiteY5408" fmla="*/ 5199605 h 6367455"/>
                <a:gd name="connsiteX5409" fmla="*/ 862573 w 6891715"/>
                <a:gd name="connsiteY5409" fmla="*/ 5188824 h 6367455"/>
                <a:gd name="connsiteX5410" fmla="*/ 876218 w 6891715"/>
                <a:gd name="connsiteY5410" fmla="*/ 5185653 h 6367455"/>
                <a:gd name="connsiteX5411" fmla="*/ 877488 w 6891715"/>
                <a:gd name="connsiteY5411" fmla="*/ 5192629 h 6367455"/>
                <a:gd name="connsiteX5412" fmla="*/ 891133 w 6891715"/>
                <a:gd name="connsiteY5412" fmla="*/ 5191678 h 6367455"/>
                <a:gd name="connsiteX5413" fmla="*/ 884786 w 6891715"/>
                <a:gd name="connsiteY5413" fmla="*/ 5183117 h 6367455"/>
                <a:gd name="connsiteX5414" fmla="*/ 891133 w 6891715"/>
                <a:gd name="connsiteY5414" fmla="*/ 5176775 h 6367455"/>
                <a:gd name="connsiteX5415" fmla="*/ 881613 w 6891715"/>
                <a:gd name="connsiteY5415" fmla="*/ 5179946 h 6367455"/>
                <a:gd name="connsiteX5416" fmla="*/ 878122 w 6891715"/>
                <a:gd name="connsiteY5416" fmla="*/ 5168848 h 6367455"/>
                <a:gd name="connsiteX5417" fmla="*/ 890816 w 6891715"/>
                <a:gd name="connsiteY5417" fmla="*/ 5159336 h 6367455"/>
                <a:gd name="connsiteX5418" fmla="*/ 910808 w 6891715"/>
                <a:gd name="connsiteY5418" fmla="*/ 5144116 h 6367455"/>
                <a:gd name="connsiteX5419" fmla="*/ 926675 w 6891715"/>
                <a:gd name="connsiteY5419" fmla="*/ 5140945 h 6367455"/>
                <a:gd name="connsiteX5420" fmla="*/ 933974 w 6891715"/>
                <a:gd name="connsiteY5420" fmla="*/ 5145067 h 6367455"/>
                <a:gd name="connsiteX5421" fmla="*/ 936195 w 6891715"/>
                <a:gd name="connsiteY5421" fmla="*/ 5138726 h 6367455"/>
                <a:gd name="connsiteX5422" fmla="*/ 949841 w 6891715"/>
                <a:gd name="connsiteY5422" fmla="*/ 5139677 h 6367455"/>
                <a:gd name="connsiteX5423" fmla="*/ 959361 w 6891715"/>
                <a:gd name="connsiteY5423" fmla="*/ 5151092 h 6367455"/>
                <a:gd name="connsiteX5424" fmla="*/ 989190 w 6891715"/>
                <a:gd name="connsiteY5424" fmla="*/ 5165677 h 6367455"/>
                <a:gd name="connsiteX5425" fmla="*/ 1095809 w 6891715"/>
                <a:gd name="connsiteY5425" fmla="*/ 5163458 h 6367455"/>
                <a:gd name="connsiteX5426" fmla="*/ 1111676 w 6891715"/>
                <a:gd name="connsiteY5426" fmla="*/ 5152994 h 6367455"/>
                <a:gd name="connsiteX5427" fmla="*/ 1121196 w 6891715"/>
                <a:gd name="connsiteY5427" fmla="*/ 5154897 h 6367455"/>
                <a:gd name="connsiteX5428" fmla="*/ 1124369 w 6891715"/>
                <a:gd name="connsiteY5428" fmla="*/ 5158067 h 6367455"/>
                <a:gd name="connsiteX5429" fmla="*/ 1140553 w 6891715"/>
                <a:gd name="connsiteY5429" fmla="*/ 5165360 h 6367455"/>
                <a:gd name="connsiteX5430" fmla="*/ 1168162 w 6891715"/>
                <a:gd name="connsiteY5430" fmla="*/ 5169165 h 6367455"/>
                <a:gd name="connsiteX5431" fmla="*/ 1217983 w 6891715"/>
                <a:gd name="connsiteY5431" fmla="*/ 5179312 h 6367455"/>
                <a:gd name="connsiteX5432" fmla="*/ 1264313 w 6891715"/>
                <a:gd name="connsiteY5432" fmla="*/ 5181214 h 6367455"/>
                <a:gd name="connsiteX5433" fmla="*/ 1293825 w 6891715"/>
                <a:gd name="connsiteY5433" fmla="*/ 5175507 h 6367455"/>
                <a:gd name="connsiteX5434" fmla="*/ 1307788 w 6891715"/>
                <a:gd name="connsiteY5434" fmla="*/ 5178677 h 6367455"/>
                <a:gd name="connsiteX5435" fmla="*/ 1323653 w 6891715"/>
                <a:gd name="connsiteY5435" fmla="*/ 5168848 h 6367455"/>
                <a:gd name="connsiteX5436" fmla="*/ 1329999 w 6891715"/>
                <a:gd name="connsiteY5436" fmla="*/ 5169799 h 6367455"/>
                <a:gd name="connsiteX5437" fmla="*/ 1339519 w 6891715"/>
                <a:gd name="connsiteY5437" fmla="*/ 5182482 h 6367455"/>
                <a:gd name="connsiteX5438" fmla="*/ 1351261 w 6891715"/>
                <a:gd name="connsiteY5438" fmla="*/ 5183117 h 6367455"/>
                <a:gd name="connsiteX5439" fmla="*/ 1367129 w 6891715"/>
                <a:gd name="connsiteY5439" fmla="*/ 5187556 h 6367455"/>
                <a:gd name="connsiteX5440" fmla="*/ 1385853 w 6891715"/>
                <a:gd name="connsiteY5440" fmla="*/ 5184068 h 6367455"/>
                <a:gd name="connsiteX5441" fmla="*/ 1405846 w 6891715"/>
                <a:gd name="connsiteY5441" fmla="*/ 5182799 h 6367455"/>
                <a:gd name="connsiteX5442" fmla="*/ 1422030 w 6891715"/>
                <a:gd name="connsiteY5442" fmla="*/ 5187873 h 6367455"/>
                <a:gd name="connsiteX5443" fmla="*/ 1439800 w 6891715"/>
                <a:gd name="connsiteY5443" fmla="*/ 5194214 h 6367455"/>
                <a:gd name="connsiteX5444" fmla="*/ 1449320 w 6891715"/>
                <a:gd name="connsiteY5444" fmla="*/ 5199288 h 6367455"/>
                <a:gd name="connsiteX5445" fmla="*/ 1476608 w 6891715"/>
                <a:gd name="connsiteY5445" fmla="*/ 5198336 h 6367455"/>
                <a:gd name="connsiteX5446" fmla="*/ 1488033 w 6891715"/>
                <a:gd name="connsiteY5446" fmla="*/ 5187873 h 6367455"/>
                <a:gd name="connsiteX5447" fmla="*/ 1493746 w 6891715"/>
                <a:gd name="connsiteY5447" fmla="*/ 5184702 h 6367455"/>
                <a:gd name="connsiteX5448" fmla="*/ 1492160 w 6891715"/>
                <a:gd name="connsiteY5448" fmla="*/ 5187556 h 6367455"/>
                <a:gd name="connsiteX5449" fmla="*/ 1498188 w 6891715"/>
                <a:gd name="connsiteY5449" fmla="*/ 5189141 h 6367455"/>
                <a:gd name="connsiteX5450" fmla="*/ 1499774 w 6891715"/>
                <a:gd name="connsiteY5450" fmla="*/ 5188190 h 6367455"/>
                <a:gd name="connsiteX5451" fmla="*/ 1505485 w 6891715"/>
                <a:gd name="connsiteY5451" fmla="*/ 5182165 h 6367455"/>
                <a:gd name="connsiteX5452" fmla="*/ 1506437 w 6891715"/>
                <a:gd name="connsiteY5452" fmla="*/ 5185019 h 6367455"/>
                <a:gd name="connsiteX5453" fmla="*/ 1509292 w 6891715"/>
                <a:gd name="connsiteY5453" fmla="*/ 5185336 h 6367455"/>
                <a:gd name="connsiteX5454" fmla="*/ 1509613 w 6891715"/>
                <a:gd name="connsiteY5454" fmla="*/ 5182165 h 6367455"/>
                <a:gd name="connsiteX5455" fmla="*/ 1513104 w 6891715"/>
                <a:gd name="connsiteY5455" fmla="*/ 5183117 h 6367455"/>
                <a:gd name="connsiteX5456" fmla="*/ 1513644 w 6891715"/>
                <a:gd name="connsiteY5456" fmla="*/ 5182190 h 6367455"/>
                <a:gd name="connsiteX5457" fmla="*/ 1521585 w 6891715"/>
                <a:gd name="connsiteY5457" fmla="*/ 5173933 h 6367455"/>
                <a:gd name="connsiteX5458" fmla="*/ 1536516 w 6891715"/>
                <a:gd name="connsiteY5458" fmla="*/ 5137729 h 6367455"/>
                <a:gd name="connsiteX5459" fmla="*/ 1551446 w 6891715"/>
                <a:gd name="connsiteY5459" fmla="*/ 5066590 h 6367455"/>
                <a:gd name="connsiteX5460" fmla="*/ 1559070 w 6891715"/>
                <a:gd name="connsiteY5460" fmla="*/ 5017364 h 6367455"/>
                <a:gd name="connsiteX5461" fmla="*/ 1564788 w 6891715"/>
                <a:gd name="connsiteY5461" fmla="*/ 5032291 h 6367455"/>
                <a:gd name="connsiteX5462" fmla="*/ 1571141 w 6891715"/>
                <a:gd name="connsiteY5462" fmla="*/ 5024351 h 6367455"/>
                <a:gd name="connsiteX5463" fmla="*/ 1567011 w 6891715"/>
                <a:gd name="connsiteY5463" fmla="*/ 5014506 h 6367455"/>
                <a:gd name="connsiteX5464" fmla="*/ 1560022 w 6891715"/>
                <a:gd name="connsiteY5464" fmla="*/ 5012600 h 6367455"/>
                <a:gd name="connsiteX5465" fmla="*/ 1570506 w 6891715"/>
                <a:gd name="connsiteY5465" fmla="*/ 4932569 h 6367455"/>
                <a:gd name="connsiteX5466" fmla="*/ 1570188 w 6891715"/>
                <a:gd name="connsiteY5466" fmla="*/ 4911609 h 6367455"/>
                <a:gd name="connsiteX5467" fmla="*/ 1572094 w 6891715"/>
                <a:gd name="connsiteY5467" fmla="*/ 4904939 h 6367455"/>
                <a:gd name="connsiteX5468" fmla="*/ 1577177 w 6891715"/>
                <a:gd name="connsiteY5468" fmla="*/ 4904939 h 6367455"/>
                <a:gd name="connsiteX5469" fmla="*/ 1579082 w 6891715"/>
                <a:gd name="connsiteY5469" fmla="*/ 4921136 h 6367455"/>
                <a:gd name="connsiteX5470" fmla="*/ 1600683 w 6891715"/>
                <a:gd name="connsiteY5470" fmla="*/ 4948448 h 6367455"/>
                <a:gd name="connsiteX5471" fmla="*/ 1607672 w 6891715"/>
                <a:gd name="connsiteY5471" fmla="*/ 4967186 h 6367455"/>
                <a:gd name="connsiteX5472" fmla="*/ 1616884 w 6891715"/>
                <a:gd name="connsiteY5472" fmla="*/ 4974173 h 6367455"/>
                <a:gd name="connsiteX5473" fmla="*/ 1609895 w 6891715"/>
                <a:gd name="connsiteY5473" fmla="*/ 4964963 h 6367455"/>
                <a:gd name="connsiteX5474" fmla="*/ 1606719 w 6891715"/>
                <a:gd name="connsiteY5474" fmla="*/ 4945908 h 6367455"/>
                <a:gd name="connsiteX5475" fmla="*/ 1598142 w 6891715"/>
                <a:gd name="connsiteY5475" fmla="*/ 4918595 h 6367455"/>
                <a:gd name="connsiteX5476" fmla="*/ 1586706 w 6891715"/>
                <a:gd name="connsiteY5476" fmla="*/ 4902081 h 6367455"/>
                <a:gd name="connsiteX5477" fmla="*/ 1583847 w 6891715"/>
                <a:gd name="connsiteY5477" fmla="*/ 4888425 h 6367455"/>
                <a:gd name="connsiteX5478" fmla="*/ 1561293 w 6891715"/>
                <a:gd name="connsiteY5478" fmla="*/ 4874769 h 6367455"/>
                <a:gd name="connsiteX5479" fmla="*/ 1560340 w 6891715"/>
                <a:gd name="connsiteY5479" fmla="*/ 4864288 h 6367455"/>
                <a:gd name="connsiteX5480" fmla="*/ 1569552 w 6891715"/>
                <a:gd name="connsiteY5480" fmla="*/ 4855714 h 6367455"/>
                <a:gd name="connsiteX5481" fmla="*/ 1574953 w 6891715"/>
                <a:gd name="connsiteY5481" fmla="*/ 4843963 h 6367455"/>
                <a:gd name="connsiteX5482" fmla="*/ 1584483 w 6891715"/>
                <a:gd name="connsiteY5482" fmla="*/ 4838882 h 6367455"/>
                <a:gd name="connsiteX5483" fmla="*/ 1568282 w 6891715"/>
                <a:gd name="connsiteY5483" fmla="*/ 4816651 h 6367455"/>
                <a:gd name="connsiteX5484" fmla="*/ 1556528 w 6891715"/>
                <a:gd name="connsiteY5484" fmla="*/ 4810299 h 6367455"/>
                <a:gd name="connsiteX5485" fmla="*/ 1561929 w 6891715"/>
                <a:gd name="connsiteY5485" fmla="*/ 4800136 h 6367455"/>
                <a:gd name="connsiteX5486" fmla="*/ 1546999 w 6891715"/>
                <a:gd name="connsiteY5486" fmla="*/ 4799184 h 6367455"/>
                <a:gd name="connsiteX5487" fmla="*/ 1503477 w 6891715"/>
                <a:gd name="connsiteY5487" fmla="*/ 4766790 h 6367455"/>
                <a:gd name="connsiteX5488" fmla="*/ 1501253 w 6891715"/>
                <a:gd name="connsiteY5488" fmla="*/ 4758533 h 6367455"/>
                <a:gd name="connsiteX5489" fmla="*/ 1482828 w 6891715"/>
                <a:gd name="connsiteY5489" fmla="*/ 4728998 h 6367455"/>
                <a:gd name="connsiteX5490" fmla="*/ 1470123 w 6891715"/>
                <a:gd name="connsiteY5490" fmla="*/ 4717565 h 6367455"/>
                <a:gd name="connsiteX5491" fmla="*/ 1482512 w 6891715"/>
                <a:gd name="connsiteY5491" fmla="*/ 4692158 h 6367455"/>
                <a:gd name="connsiteX5492" fmla="*/ 1466629 w 6891715"/>
                <a:gd name="connsiteY5492" fmla="*/ 4685806 h 6367455"/>
                <a:gd name="connsiteX5493" fmla="*/ 1479018 w 6891715"/>
                <a:gd name="connsiteY5493" fmla="*/ 4672150 h 6367455"/>
                <a:gd name="connsiteX5494" fmla="*/ 1491724 w 6891715"/>
                <a:gd name="connsiteY5494" fmla="*/ 4676279 h 6367455"/>
                <a:gd name="connsiteX5495" fmla="*/ 1500301 w 6891715"/>
                <a:gd name="connsiteY5495" fmla="*/ 4678502 h 6367455"/>
                <a:gd name="connsiteX5496" fmla="*/ 1494902 w 6891715"/>
                <a:gd name="connsiteY5496" fmla="*/ 4667704 h 6367455"/>
                <a:gd name="connsiteX5497" fmla="*/ 1478064 w 6891715"/>
                <a:gd name="connsiteY5497" fmla="*/ 4658494 h 6367455"/>
                <a:gd name="connsiteX5498" fmla="*/ 1458688 w 6891715"/>
                <a:gd name="connsiteY5498" fmla="*/ 4663893 h 6367455"/>
                <a:gd name="connsiteX5499" fmla="*/ 1434865 w 6891715"/>
                <a:gd name="connsiteY5499" fmla="*/ 4663258 h 6367455"/>
                <a:gd name="connsiteX5500" fmla="*/ 1431053 w 6891715"/>
                <a:gd name="connsiteY5500" fmla="*/ 4648331 h 6367455"/>
                <a:gd name="connsiteX5501" fmla="*/ 1447253 w 6891715"/>
                <a:gd name="connsiteY5501" fmla="*/ 4637851 h 6367455"/>
                <a:gd name="connsiteX5502" fmla="*/ 1430100 w 6891715"/>
                <a:gd name="connsiteY5502" fmla="*/ 4631499 h 6367455"/>
                <a:gd name="connsiteX5503" fmla="*/ 1413264 w 6891715"/>
                <a:gd name="connsiteY5503" fmla="*/ 4620066 h 6367455"/>
                <a:gd name="connsiteX5504" fmla="*/ 1405640 w 6891715"/>
                <a:gd name="connsiteY5504" fmla="*/ 4628641 h 6367455"/>
                <a:gd name="connsiteX5505" fmla="*/ 1402464 w 6891715"/>
                <a:gd name="connsiteY5505" fmla="*/ 4629594 h 6367455"/>
                <a:gd name="connsiteX5506" fmla="*/ 1396110 w 6891715"/>
                <a:gd name="connsiteY5506" fmla="*/ 4616890 h 6367455"/>
                <a:gd name="connsiteX5507" fmla="*/ 1387533 w 6891715"/>
                <a:gd name="connsiteY5507" fmla="*/ 4626735 h 6367455"/>
                <a:gd name="connsiteX5508" fmla="*/ 1376095 w 6891715"/>
                <a:gd name="connsiteY5508" fmla="*/ 4627688 h 6367455"/>
                <a:gd name="connsiteX5509" fmla="*/ 1354811 w 6891715"/>
                <a:gd name="connsiteY5509" fmla="*/ 4600694 h 6367455"/>
                <a:gd name="connsiteX5510" fmla="*/ 1342103 w 6891715"/>
                <a:gd name="connsiteY5510" fmla="*/ 4601646 h 6367455"/>
                <a:gd name="connsiteX5511" fmla="*/ 1327174 w 6891715"/>
                <a:gd name="connsiteY5511" fmla="*/ 4594659 h 6367455"/>
                <a:gd name="connsiteX5512" fmla="*/ 1309068 w 6891715"/>
                <a:gd name="connsiteY5512" fmla="*/ 4591484 h 6367455"/>
                <a:gd name="connsiteX5513" fmla="*/ 1300491 w 6891715"/>
                <a:gd name="connsiteY5513" fmla="*/ 4580051 h 6367455"/>
                <a:gd name="connsiteX5514" fmla="*/ 1287785 w 6891715"/>
                <a:gd name="connsiteY5514" fmla="*/ 4575922 h 6367455"/>
                <a:gd name="connsiteX5515" fmla="*/ 1268726 w 6891715"/>
                <a:gd name="connsiteY5515" fmla="*/ 4589578 h 6367455"/>
                <a:gd name="connsiteX5516" fmla="*/ 1251889 w 6891715"/>
                <a:gd name="connsiteY5516" fmla="*/ 4592119 h 6367455"/>
                <a:gd name="connsiteX5517" fmla="*/ 1247443 w 6891715"/>
                <a:gd name="connsiteY5517" fmla="*/ 4573064 h 6367455"/>
                <a:gd name="connsiteX5518" fmla="*/ 1240136 w 6891715"/>
                <a:gd name="connsiteY5518" fmla="*/ 4568618 h 6367455"/>
                <a:gd name="connsiteX5519" fmla="*/ 1221077 w 6891715"/>
                <a:gd name="connsiteY5519" fmla="*/ 4564807 h 6367455"/>
                <a:gd name="connsiteX5520" fmla="*/ 1217899 w 6891715"/>
                <a:gd name="connsiteY5520" fmla="*/ 4559408 h 6367455"/>
                <a:gd name="connsiteX5521" fmla="*/ 1233465 w 6891715"/>
                <a:gd name="connsiteY5521" fmla="*/ 4552103 h 6367455"/>
                <a:gd name="connsiteX5522" fmla="*/ 1251254 w 6891715"/>
                <a:gd name="connsiteY5522" fmla="*/ 4552103 h 6367455"/>
                <a:gd name="connsiteX5523" fmla="*/ 1257608 w 6891715"/>
                <a:gd name="connsiteY5523" fmla="*/ 4544481 h 6367455"/>
                <a:gd name="connsiteX5524" fmla="*/ 1242994 w 6891715"/>
                <a:gd name="connsiteY5524" fmla="*/ 4534001 h 6367455"/>
                <a:gd name="connsiteX5525" fmla="*/ 1232194 w 6891715"/>
                <a:gd name="connsiteY5525" fmla="*/ 4537177 h 6367455"/>
                <a:gd name="connsiteX5526" fmla="*/ 1225841 w 6891715"/>
                <a:gd name="connsiteY5526" fmla="*/ 4545751 h 6367455"/>
                <a:gd name="connsiteX5527" fmla="*/ 1223618 w 6891715"/>
                <a:gd name="connsiteY5527" fmla="*/ 4521615 h 6367455"/>
                <a:gd name="connsiteX5528" fmla="*/ 1230288 w 6891715"/>
                <a:gd name="connsiteY5528" fmla="*/ 4516534 h 6367455"/>
                <a:gd name="connsiteX5529" fmla="*/ 1236642 w 6891715"/>
                <a:gd name="connsiteY5529" fmla="*/ 4520345 h 6367455"/>
                <a:gd name="connsiteX5530" fmla="*/ 1251254 w 6891715"/>
                <a:gd name="connsiteY5530" fmla="*/ 4524473 h 6367455"/>
                <a:gd name="connsiteX5531" fmla="*/ 1260784 w 6891715"/>
                <a:gd name="connsiteY5531" fmla="*/ 4524473 h 6367455"/>
                <a:gd name="connsiteX5532" fmla="*/ 1246807 w 6891715"/>
                <a:gd name="connsiteY5532" fmla="*/ 4509547 h 6367455"/>
                <a:gd name="connsiteX5533" fmla="*/ 1235053 w 6891715"/>
                <a:gd name="connsiteY5533" fmla="*/ 4512088 h 6367455"/>
                <a:gd name="connsiteX5534" fmla="*/ 1228700 w 6891715"/>
                <a:gd name="connsiteY5534" fmla="*/ 4506689 h 6367455"/>
                <a:gd name="connsiteX5535" fmla="*/ 1219488 w 6891715"/>
                <a:gd name="connsiteY5535" fmla="*/ 4515263 h 6367455"/>
                <a:gd name="connsiteX5536" fmla="*/ 1210911 w 6891715"/>
                <a:gd name="connsiteY5536" fmla="*/ 4511135 h 6367455"/>
                <a:gd name="connsiteX5537" fmla="*/ 1209640 w 6891715"/>
                <a:gd name="connsiteY5537" fmla="*/ 4500972 h 6367455"/>
                <a:gd name="connsiteX5538" fmla="*/ 1215040 w 6891715"/>
                <a:gd name="connsiteY5538" fmla="*/ 4495573 h 6367455"/>
                <a:gd name="connsiteX5539" fmla="*/ 1224570 w 6891715"/>
                <a:gd name="connsiteY5539" fmla="*/ 4486681 h 6367455"/>
                <a:gd name="connsiteX5540" fmla="*/ 1245219 w 6891715"/>
                <a:gd name="connsiteY5540" fmla="*/ 4468578 h 6367455"/>
                <a:gd name="connsiteX5541" fmla="*/ 1268726 w 6891715"/>
                <a:gd name="connsiteY5541" fmla="*/ 4469531 h 6367455"/>
                <a:gd name="connsiteX5542" fmla="*/ 1283656 w 6891715"/>
                <a:gd name="connsiteY5542" fmla="*/ 4465085 h 6367455"/>
                <a:gd name="connsiteX5543" fmla="*/ 1299538 w 6891715"/>
                <a:gd name="connsiteY5543" fmla="*/ 4471437 h 6367455"/>
                <a:gd name="connsiteX5544" fmla="*/ 1299538 w 6891715"/>
                <a:gd name="connsiteY5544" fmla="*/ 4464132 h 6367455"/>
                <a:gd name="connsiteX5545" fmla="*/ 1310974 w 6891715"/>
                <a:gd name="connsiteY5545" fmla="*/ 4460956 h 6367455"/>
                <a:gd name="connsiteX5546" fmla="*/ 1324633 w 6891715"/>
                <a:gd name="connsiteY5546" fmla="*/ 4463815 h 6367455"/>
                <a:gd name="connsiteX5547" fmla="*/ 1327809 w 6891715"/>
                <a:gd name="connsiteY5547" fmla="*/ 4450159 h 6367455"/>
                <a:gd name="connsiteX5548" fmla="*/ 1331938 w 6891715"/>
                <a:gd name="connsiteY5548" fmla="*/ 4442854 h 6367455"/>
                <a:gd name="connsiteX5549" fmla="*/ 1346869 w 6891715"/>
                <a:gd name="connsiteY5549" fmla="*/ 4448888 h 6367455"/>
                <a:gd name="connsiteX5550" fmla="*/ 1379908 w 6891715"/>
                <a:gd name="connsiteY5550" fmla="*/ 4448571 h 6367455"/>
                <a:gd name="connsiteX5551" fmla="*/ 1388485 w 6891715"/>
                <a:gd name="connsiteY5551" fmla="*/ 4460004 h 6367455"/>
                <a:gd name="connsiteX5552" fmla="*/ 1411675 w 6891715"/>
                <a:gd name="connsiteY5552" fmla="*/ 4485093 h 6367455"/>
                <a:gd name="connsiteX5553" fmla="*/ 1430735 w 6891715"/>
                <a:gd name="connsiteY5553" fmla="*/ 4474295 h 6367455"/>
                <a:gd name="connsiteX5554" fmla="*/ 1447570 w 6891715"/>
                <a:gd name="connsiteY5554" fmla="*/ 4466991 h 6367455"/>
                <a:gd name="connsiteX5555" fmla="*/ 1462817 w 6891715"/>
                <a:gd name="connsiteY5555" fmla="*/ 4477471 h 6367455"/>
                <a:gd name="connsiteX5556" fmla="*/ 1481559 w 6891715"/>
                <a:gd name="connsiteY5556" fmla="*/ 4465403 h 6367455"/>
                <a:gd name="connsiteX5557" fmla="*/ 1497442 w 6891715"/>
                <a:gd name="connsiteY5557" fmla="*/ 4462227 h 6367455"/>
                <a:gd name="connsiteX5558" fmla="*/ 1506018 w 6891715"/>
                <a:gd name="connsiteY5558" fmla="*/ 4476836 h 6367455"/>
                <a:gd name="connsiteX5559" fmla="*/ 1522855 w 6891715"/>
                <a:gd name="connsiteY5559" fmla="*/ 4478741 h 6367455"/>
                <a:gd name="connsiteX5560" fmla="*/ 1532386 w 6891715"/>
                <a:gd name="connsiteY5560" fmla="*/ 4480964 h 6367455"/>
                <a:gd name="connsiteX5561" fmla="*/ 1536516 w 6891715"/>
                <a:gd name="connsiteY5561" fmla="*/ 4472389 h 6367455"/>
                <a:gd name="connsiteX5562" fmla="*/ 1529209 w 6891715"/>
                <a:gd name="connsiteY5562" fmla="*/ 4466038 h 6367455"/>
                <a:gd name="connsiteX5563" fmla="*/ 1519361 w 6891715"/>
                <a:gd name="connsiteY5563" fmla="*/ 4448571 h 6367455"/>
                <a:gd name="connsiteX5564" fmla="*/ 1512690 w 6891715"/>
                <a:gd name="connsiteY5564" fmla="*/ 4384101 h 6367455"/>
                <a:gd name="connsiteX5565" fmla="*/ 1511104 w 6891715"/>
                <a:gd name="connsiteY5565" fmla="*/ 4368222 h 6367455"/>
                <a:gd name="connsiteX5566" fmla="*/ 1498395 w 6891715"/>
                <a:gd name="connsiteY5566" fmla="*/ 4357742 h 6367455"/>
                <a:gd name="connsiteX5567" fmla="*/ 1492996 w 6891715"/>
                <a:gd name="connsiteY5567" fmla="*/ 4334875 h 6367455"/>
                <a:gd name="connsiteX5568" fmla="*/ 1478064 w 6891715"/>
                <a:gd name="connsiteY5568" fmla="*/ 4314550 h 6367455"/>
                <a:gd name="connsiteX5569" fmla="*/ 1478064 w 6891715"/>
                <a:gd name="connsiteY5569" fmla="*/ 4307563 h 6367455"/>
                <a:gd name="connsiteX5570" fmla="*/ 1484418 w 6891715"/>
                <a:gd name="connsiteY5570" fmla="*/ 4310422 h 6367455"/>
                <a:gd name="connsiteX5571" fmla="*/ 1497125 w 6891715"/>
                <a:gd name="connsiteY5571" fmla="*/ 4312645 h 6367455"/>
                <a:gd name="connsiteX5572" fmla="*/ 1513961 w 6891715"/>
                <a:gd name="connsiteY5572" fmla="*/ 4325030 h 6367455"/>
                <a:gd name="connsiteX5573" fmla="*/ 1526668 w 6891715"/>
                <a:gd name="connsiteY5573" fmla="*/ 4319631 h 6367455"/>
                <a:gd name="connsiteX5574" fmla="*/ 1545728 w 6891715"/>
                <a:gd name="connsiteY5574" fmla="*/ 4317408 h 6367455"/>
                <a:gd name="connsiteX5575" fmla="*/ 1550175 w 6891715"/>
                <a:gd name="connsiteY5575" fmla="*/ 4328841 h 6367455"/>
                <a:gd name="connsiteX5576" fmla="*/ 1542551 w 6891715"/>
                <a:gd name="connsiteY5576" fmla="*/ 4339322 h 6367455"/>
                <a:gd name="connsiteX5577" fmla="*/ 1555893 w 6891715"/>
                <a:gd name="connsiteY5577" fmla="*/ 4358694 h 6367455"/>
                <a:gd name="connsiteX5578" fmla="*/ 1569552 w 6891715"/>
                <a:gd name="connsiteY5578" fmla="*/ 4364728 h 6367455"/>
                <a:gd name="connsiteX5579" fmla="*/ 1589565 w 6891715"/>
                <a:gd name="connsiteY5579" fmla="*/ 4358377 h 6367455"/>
                <a:gd name="connsiteX5580" fmla="*/ 1610531 w 6891715"/>
                <a:gd name="connsiteY5580" fmla="*/ 4367269 h 6367455"/>
                <a:gd name="connsiteX5581" fmla="*/ 1625460 w 6891715"/>
                <a:gd name="connsiteY5581" fmla="*/ 4369492 h 6367455"/>
                <a:gd name="connsiteX5582" fmla="*/ 1659450 w 6891715"/>
                <a:gd name="connsiteY5582" fmla="*/ 4368222 h 6367455"/>
                <a:gd name="connsiteX5583" fmla="*/ 1677556 w 6891715"/>
                <a:gd name="connsiteY5583" fmla="*/ 4356154 h 6367455"/>
                <a:gd name="connsiteX5584" fmla="*/ 1690898 w 6891715"/>
                <a:gd name="connsiteY5584" fmla="*/ 4346626 h 6367455"/>
                <a:gd name="connsiteX5585" fmla="*/ 1720758 w 6891715"/>
                <a:gd name="connsiteY5585" fmla="*/ 4349484 h 6367455"/>
                <a:gd name="connsiteX5586" fmla="*/ 1694075 w 6891715"/>
                <a:gd name="connsiteY5586" fmla="*/ 4341227 h 6367455"/>
                <a:gd name="connsiteX5587" fmla="*/ 1679463 w 6891715"/>
                <a:gd name="connsiteY5587" fmla="*/ 4339322 h 6367455"/>
                <a:gd name="connsiteX5588" fmla="*/ 1680416 w 6891715"/>
                <a:gd name="connsiteY5588" fmla="*/ 4328841 h 6367455"/>
                <a:gd name="connsiteX5589" fmla="*/ 1688675 w 6891715"/>
                <a:gd name="connsiteY5589" fmla="*/ 4312009 h 6367455"/>
                <a:gd name="connsiteX5590" fmla="*/ 1722347 w 6891715"/>
                <a:gd name="connsiteY5590" fmla="*/ 4291684 h 6367455"/>
                <a:gd name="connsiteX5591" fmla="*/ 1748712 w 6891715"/>
                <a:gd name="connsiteY5591" fmla="*/ 4285015 h 6367455"/>
                <a:gd name="connsiteX5592" fmla="*/ 1771901 w 6891715"/>
                <a:gd name="connsiteY5592" fmla="*/ 4278663 h 6367455"/>
                <a:gd name="connsiteX5593" fmla="*/ 1801444 w 6891715"/>
                <a:gd name="connsiteY5593" fmla="*/ 4257067 h 6367455"/>
                <a:gd name="connsiteX5594" fmla="*/ 1820186 w 6891715"/>
                <a:gd name="connsiteY5594" fmla="*/ 4234836 h 6367455"/>
                <a:gd name="connsiteX5595" fmla="*/ 1828762 w 6891715"/>
                <a:gd name="connsiteY5595" fmla="*/ 4230390 h 6367455"/>
                <a:gd name="connsiteX5596" fmla="*/ 1817962 w 6891715"/>
                <a:gd name="connsiteY5596" fmla="*/ 4222451 h 6367455"/>
                <a:gd name="connsiteX5597" fmla="*/ 1816056 w 6891715"/>
                <a:gd name="connsiteY5597" fmla="*/ 4208477 h 6367455"/>
                <a:gd name="connsiteX5598" fmla="*/ 1820821 w 6891715"/>
                <a:gd name="connsiteY5598" fmla="*/ 4198949 h 6367455"/>
                <a:gd name="connsiteX5599" fmla="*/ 1818280 w 6891715"/>
                <a:gd name="connsiteY5599" fmla="*/ 4157981 h 6367455"/>
                <a:gd name="connsiteX5600" fmla="*/ 1815103 w 6891715"/>
                <a:gd name="connsiteY5600" fmla="*/ 4152582 h 6367455"/>
                <a:gd name="connsiteX5601" fmla="*/ 1832892 w 6891715"/>
                <a:gd name="connsiteY5601" fmla="*/ 4132574 h 6367455"/>
                <a:gd name="connsiteX5602" fmla="*/ 1847822 w 6891715"/>
                <a:gd name="connsiteY5602" fmla="*/ 4124952 h 6367455"/>
                <a:gd name="connsiteX5603" fmla="*/ 1866881 w 6891715"/>
                <a:gd name="connsiteY5603" fmla="*/ 4121459 h 6367455"/>
                <a:gd name="connsiteX5604" fmla="*/ 1901506 w 6891715"/>
                <a:gd name="connsiteY5604" fmla="*/ 4114790 h 6367455"/>
                <a:gd name="connsiteX5605" fmla="*/ 1920566 w 6891715"/>
                <a:gd name="connsiteY5605" fmla="*/ 4111614 h 6367455"/>
                <a:gd name="connsiteX5606" fmla="*/ 1920836 w 6891715"/>
                <a:gd name="connsiteY5606" fmla="*/ 4111854 h 6367455"/>
                <a:gd name="connsiteX5607" fmla="*/ 1949386 w 6891715"/>
                <a:gd name="connsiteY5607" fmla="*/ 4094630 h 6367455"/>
                <a:gd name="connsiteX5608" fmla="*/ 1978517 w 6891715"/>
                <a:gd name="connsiteY5608" fmla="*/ 4070064 h 6367455"/>
                <a:gd name="connsiteX5609" fmla="*/ 1977988 w 6891715"/>
                <a:gd name="connsiteY5609" fmla="*/ 4069704 h 6367455"/>
                <a:gd name="connsiteX5610" fmla="*/ 1995753 w 6891715"/>
                <a:gd name="connsiteY5610" fmla="*/ 4059226 h 6367455"/>
                <a:gd name="connsiteX5611" fmla="*/ 2007174 w 6891715"/>
                <a:gd name="connsiteY5611" fmla="*/ 4057321 h 6367455"/>
                <a:gd name="connsiteX5612" fmla="*/ 2015422 w 6891715"/>
                <a:gd name="connsiteY5612" fmla="*/ 4063036 h 6367455"/>
                <a:gd name="connsiteX5613" fmla="*/ 2018911 w 6891715"/>
                <a:gd name="connsiteY5613" fmla="*/ 4062084 h 6367455"/>
                <a:gd name="connsiteX5614" fmla="*/ 2024622 w 6891715"/>
                <a:gd name="connsiteY5614" fmla="*/ 4061449 h 6367455"/>
                <a:gd name="connsiteX5615" fmla="*/ 2022084 w 6891715"/>
                <a:gd name="connsiteY5615" fmla="*/ 4070339 h 6367455"/>
                <a:gd name="connsiteX5616" fmla="*/ 2031283 w 6891715"/>
                <a:gd name="connsiteY5616" fmla="*/ 4070339 h 6367455"/>
                <a:gd name="connsiteX5617" fmla="*/ 2036676 w 6891715"/>
                <a:gd name="connsiteY5617" fmla="*/ 4065894 h 6367455"/>
                <a:gd name="connsiteX5618" fmla="*/ 2025890 w 6891715"/>
                <a:gd name="connsiteY5618" fmla="*/ 4052876 h 6367455"/>
                <a:gd name="connsiteX5619" fmla="*/ 2022084 w 6891715"/>
                <a:gd name="connsiteY5619" fmla="*/ 4052876 h 6367455"/>
                <a:gd name="connsiteX5620" fmla="*/ 2012567 w 6891715"/>
                <a:gd name="connsiteY5620" fmla="*/ 4055099 h 6367455"/>
                <a:gd name="connsiteX5621" fmla="*/ 2003049 w 6891715"/>
                <a:gd name="connsiteY5621" fmla="*/ 4043351 h 6367455"/>
                <a:gd name="connsiteX5622" fmla="*/ 2004318 w 6891715"/>
                <a:gd name="connsiteY5622" fmla="*/ 4036049 h 6367455"/>
                <a:gd name="connsiteX5623" fmla="*/ 2013518 w 6891715"/>
                <a:gd name="connsiteY5623" fmla="*/ 4031604 h 6367455"/>
                <a:gd name="connsiteX5624" fmla="*/ 2023035 w 6891715"/>
                <a:gd name="connsiteY5624" fmla="*/ 4026206 h 6367455"/>
                <a:gd name="connsiteX5625" fmla="*/ 2023987 w 6891715"/>
                <a:gd name="connsiteY5625" fmla="*/ 4018904 h 6367455"/>
                <a:gd name="connsiteX5626" fmla="*/ 2023035 w 6891715"/>
                <a:gd name="connsiteY5626" fmla="*/ 4009379 h 6367455"/>
                <a:gd name="connsiteX5627" fmla="*/ 2032235 w 6891715"/>
                <a:gd name="connsiteY5627" fmla="*/ 4000806 h 6367455"/>
                <a:gd name="connsiteX5628" fmla="*/ 2048097 w 6891715"/>
                <a:gd name="connsiteY5628" fmla="*/ 3994456 h 6367455"/>
                <a:gd name="connsiteX5629" fmla="*/ 2058566 w 6891715"/>
                <a:gd name="connsiteY5629" fmla="*/ 4003029 h 6367455"/>
                <a:gd name="connsiteX5630" fmla="*/ 2064910 w 6891715"/>
                <a:gd name="connsiteY5630" fmla="*/ 3996679 h 6367455"/>
                <a:gd name="connsiteX5631" fmla="*/ 2067131 w 6891715"/>
                <a:gd name="connsiteY5631" fmla="*/ 3998266 h 6367455"/>
                <a:gd name="connsiteX5632" fmla="*/ 2061421 w 6891715"/>
                <a:gd name="connsiteY5632" fmla="*/ 4005569 h 6367455"/>
                <a:gd name="connsiteX5633" fmla="*/ 2062690 w 6891715"/>
                <a:gd name="connsiteY5633" fmla="*/ 4012554 h 6367455"/>
                <a:gd name="connsiteX5634" fmla="*/ 2060469 w 6891715"/>
                <a:gd name="connsiteY5634" fmla="*/ 4021761 h 6367455"/>
                <a:gd name="connsiteX5635" fmla="*/ 2056028 w 6891715"/>
                <a:gd name="connsiteY5635" fmla="*/ 4024619 h 6367455"/>
                <a:gd name="connsiteX5636" fmla="*/ 2053807 w 6891715"/>
                <a:gd name="connsiteY5636" fmla="*/ 4024619 h 6367455"/>
                <a:gd name="connsiteX5637" fmla="*/ 2046511 w 6891715"/>
                <a:gd name="connsiteY5637" fmla="*/ 4018269 h 6367455"/>
                <a:gd name="connsiteX5638" fmla="*/ 2041752 w 6891715"/>
                <a:gd name="connsiteY5638" fmla="*/ 4003346 h 6367455"/>
                <a:gd name="connsiteX5639" fmla="*/ 2029697 w 6891715"/>
                <a:gd name="connsiteY5639" fmla="*/ 4007474 h 6367455"/>
                <a:gd name="connsiteX5640" fmla="*/ 2026842 w 6891715"/>
                <a:gd name="connsiteY5640" fmla="*/ 4014776 h 6367455"/>
                <a:gd name="connsiteX5641" fmla="*/ 2040166 w 6891715"/>
                <a:gd name="connsiteY5641" fmla="*/ 4024619 h 6367455"/>
                <a:gd name="connsiteX5642" fmla="*/ 2046511 w 6891715"/>
                <a:gd name="connsiteY5642" fmla="*/ 4020491 h 6367455"/>
                <a:gd name="connsiteX5643" fmla="*/ 2041118 w 6891715"/>
                <a:gd name="connsiteY5643" fmla="*/ 4028111 h 6367455"/>
                <a:gd name="connsiteX5644" fmla="*/ 2040483 w 6891715"/>
                <a:gd name="connsiteY5644" fmla="*/ 4035414 h 6367455"/>
                <a:gd name="connsiteX5645" fmla="*/ 2036042 w 6891715"/>
                <a:gd name="connsiteY5645" fmla="*/ 4039859 h 6367455"/>
                <a:gd name="connsiteX5646" fmla="*/ 2037311 w 6891715"/>
                <a:gd name="connsiteY5646" fmla="*/ 4034144 h 6367455"/>
                <a:gd name="connsiteX5647" fmla="*/ 2024939 w 6891715"/>
                <a:gd name="connsiteY5647" fmla="*/ 4027159 h 6367455"/>
                <a:gd name="connsiteX5648" fmla="*/ 2017325 w 6891715"/>
                <a:gd name="connsiteY5648" fmla="*/ 4035414 h 6367455"/>
                <a:gd name="connsiteX5649" fmla="*/ 2033187 w 6891715"/>
                <a:gd name="connsiteY5649" fmla="*/ 4041764 h 6367455"/>
                <a:gd name="connsiteX5650" fmla="*/ 2034139 w 6891715"/>
                <a:gd name="connsiteY5650" fmla="*/ 4049066 h 6367455"/>
                <a:gd name="connsiteX5651" fmla="*/ 2039214 w 6891715"/>
                <a:gd name="connsiteY5651" fmla="*/ 4062084 h 6367455"/>
                <a:gd name="connsiteX5652" fmla="*/ 2042387 w 6891715"/>
                <a:gd name="connsiteY5652" fmla="*/ 4058909 h 6367455"/>
                <a:gd name="connsiteX5653" fmla="*/ 2047780 w 6891715"/>
                <a:gd name="connsiteY5653" fmla="*/ 4059861 h 6367455"/>
                <a:gd name="connsiteX5654" fmla="*/ 2064593 w 6891715"/>
                <a:gd name="connsiteY5654" fmla="*/ 4064941 h 6367455"/>
                <a:gd name="connsiteX5655" fmla="*/ 2067766 w 6891715"/>
                <a:gd name="connsiteY5655" fmla="*/ 4065894 h 6367455"/>
                <a:gd name="connsiteX5656" fmla="*/ 2066497 w 6891715"/>
                <a:gd name="connsiteY5656" fmla="*/ 4055416 h 6367455"/>
                <a:gd name="connsiteX5657" fmla="*/ 2038263 w 6891715"/>
                <a:gd name="connsiteY5657" fmla="*/ 4049384 h 6367455"/>
                <a:gd name="connsiteX5658" fmla="*/ 2042069 w 6891715"/>
                <a:gd name="connsiteY5658" fmla="*/ 4043034 h 6367455"/>
                <a:gd name="connsiteX5659" fmla="*/ 2052538 w 6891715"/>
                <a:gd name="connsiteY5659" fmla="*/ 4043034 h 6367455"/>
                <a:gd name="connsiteX5660" fmla="*/ 2062055 w 6891715"/>
                <a:gd name="connsiteY5660" fmla="*/ 4044939 h 6367455"/>
                <a:gd name="connsiteX5661" fmla="*/ 2063324 w 6891715"/>
                <a:gd name="connsiteY5661" fmla="*/ 4040811 h 6367455"/>
                <a:gd name="connsiteX5662" fmla="*/ 2047462 w 6891715"/>
                <a:gd name="connsiteY5662" fmla="*/ 4038589 h 6367455"/>
                <a:gd name="connsiteX5663" fmla="*/ 2043021 w 6891715"/>
                <a:gd name="connsiteY5663" fmla="*/ 4032239 h 6367455"/>
                <a:gd name="connsiteX5664" fmla="*/ 2050635 w 6891715"/>
                <a:gd name="connsiteY5664" fmla="*/ 4028111 h 6367455"/>
                <a:gd name="connsiteX5665" fmla="*/ 2062055 w 6891715"/>
                <a:gd name="connsiteY5665" fmla="*/ 4031286 h 6367455"/>
                <a:gd name="connsiteX5666" fmla="*/ 2066497 w 6891715"/>
                <a:gd name="connsiteY5666" fmla="*/ 4023984 h 6367455"/>
                <a:gd name="connsiteX5667" fmla="*/ 2076648 w 6891715"/>
                <a:gd name="connsiteY5667" fmla="*/ 4016364 h 6367455"/>
                <a:gd name="connsiteX5668" fmla="*/ 2083945 w 6891715"/>
                <a:gd name="connsiteY5668" fmla="*/ 4016364 h 6367455"/>
                <a:gd name="connsiteX5669" fmla="*/ 2102027 w 6891715"/>
                <a:gd name="connsiteY5669" fmla="*/ 4010649 h 6367455"/>
                <a:gd name="connsiteX5670" fmla="*/ 2114716 w 6891715"/>
                <a:gd name="connsiteY5670" fmla="*/ 4016999 h 6367455"/>
                <a:gd name="connsiteX5671" fmla="*/ 2129627 w 6891715"/>
                <a:gd name="connsiteY5671" fmla="*/ 4011919 h 6367455"/>
                <a:gd name="connsiteX5672" fmla="*/ 2117889 w 6891715"/>
                <a:gd name="connsiteY5672" fmla="*/ 4011919 h 6367455"/>
                <a:gd name="connsiteX5673" fmla="*/ 2126454 w 6891715"/>
                <a:gd name="connsiteY5673" fmla="*/ 4004299 h 6367455"/>
                <a:gd name="connsiteX5674" fmla="*/ 2108372 w 6891715"/>
                <a:gd name="connsiteY5674" fmla="*/ 4009696 h 6367455"/>
                <a:gd name="connsiteX5675" fmla="*/ 2113765 w 6891715"/>
                <a:gd name="connsiteY5675" fmla="*/ 3997949 h 6367455"/>
                <a:gd name="connsiteX5676" fmla="*/ 2103296 w 6891715"/>
                <a:gd name="connsiteY5676" fmla="*/ 4007474 h 6367455"/>
                <a:gd name="connsiteX5677" fmla="*/ 2096951 w 6891715"/>
                <a:gd name="connsiteY5677" fmla="*/ 4010014 h 6367455"/>
                <a:gd name="connsiteX5678" fmla="*/ 2087434 w 6891715"/>
                <a:gd name="connsiteY5678" fmla="*/ 4010014 h 6367455"/>
                <a:gd name="connsiteX5679" fmla="*/ 2076648 w 6891715"/>
                <a:gd name="connsiteY5679" fmla="*/ 4004616 h 6367455"/>
                <a:gd name="connsiteX5680" fmla="*/ 2064910 w 6891715"/>
                <a:gd name="connsiteY5680" fmla="*/ 3996679 h 6367455"/>
                <a:gd name="connsiteX5681" fmla="*/ 2050318 w 6891715"/>
                <a:gd name="connsiteY5681" fmla="*/ 3984931 h 6367455"/>
                <a:gd name="connsiteX5682" fmla="*/ 2061421 w 6891715"/>
                <a:gd name="connsiteY5682" fmla="*/ 3974454 h 6367455"/>
                <a:gd name="connsiteX5683" fmla="*/ 2077600 w 6891715"/>
                <a:gd name="connsiteY5683" fmla="*/ 3987154 h 6367455"/>
                <a:gd name="connsiteX5684" fmla="*/ 2099806 w 6891715"/>
                <a:gd name="connsiteY5684" fmla="*/ 3980486 h 6367455"/>
                <a:gd name="connsiteX5685" fmla="*/ 2076648 w 6891715"/>
                <a:gd name="connsiteY5685" fmla="*/ 3982709 h 6367455"/>
                <a:gd name="connsiteX5686" fmla="*/ 2062690 w 6891715"/>
                <a:gd name="connsiteY5686" fmla="*/ 3969056 h 6367455"/>
                <a:gd name="connsiteX5687" fmla="*/ 2073159 w 6891715"/>
                <a:gd name="connsiteY5687" fmla="*/ 3946831 h 6367455"/>
                <a:gd name="connsiteX5688" fmla="*/ 2103296 w 6891715"/>
                <a:gd name="connsiteY5688" fmla="*/ 3908414 h 6367455"/>
                <a:gd name="connsiteX5689" fmla="*/ 2110275 w 6891715"/>
                <a:gd name="connsiteY5689" fmla="*/ 3875076 h 6367455"/>
                <a:gd name="connsiteX5690" fmla="*/ 2107103 w 6891715"/>
                <a:gd name="connsiteY5690" fmla="*/ 3848406 h 6367455"/>
                <a:gd name="connsiteX5691" fmla="*/ 2114082 w 6891715"/>
                <a:gd name="connsiteY5691" fmla="*/ 3831896 h 6367455"/>
                <a:gd name="connsiteX5692" fmla="*/ 2119475 w 6891715"/>
                <a:gd name="connsiteY5692" fmla="*/ 3819196 h 6367455"/>
                <a:gd name="connsiteX5693" fmla="*/ 2129944 w 6891715"/>
                <a:gd name="connsiteY5693" fmla="*/ 3819196 h 6367455"/>
                <a:gd name="connsiteX5694" fmla="*/ 2131213 w 6891715"/>
                <a:gd name="connsiteY5694" fmla="*/ 3826181 h 6367455"/>
                <a:gd name="connsiteX5695" fmla="*/ 2138509 w 6891715"/>
                <a:gd name="connsiteY5695" fmla="*/ 3828403 h 6367455"/>
                <a:gd name="connsiteX5696" fmla="*/ 2151199 w 6891715"/>
                <a:gd name="connsiteY5696" fmla="*/ 3823958 h 6367455"/>
                <a:gd name="connsiteX5697" fmla="*/ 2153419 w 6891715"/>
                <a:gd name="connsiteY5697" fmla="*/ 3831578 h 6367455"/>
                <a:gd name="connsiteX5698" fmla="*/ 2155640 w 6891715"/>
                <a:gd name="connsiteY5698" fmla="*/ 3837293 h 6367455"/>
                <a:gd name="connsiteX5699" fmla="*/ 2171502 w 6891715"/>
                <a:gd name="connsiteY5699" fmla="*/ 3844913 h 6367455"/>
                <a:gd name="connsiteX5700" fmla="*/ 2166426 w 6891715"/>
                <a:gd name="connsiteY5700" fmla="*/ 3860789 h 6367455"/>
                <a:gd name="connsiteX5701" fmla="*/ 2156909 w 6891715"/>
                <a:gd name="connsiteY5701" fmla="*/ 3861741 h 6367455"/>
                <a:gd name="connsiteX5702" fmla="*/ 2146440 w 6891715"/>
                <a:gd name="connsiteY5702" fmla="*/ 3874441 h 6367455"/>
                <a:gd name="connsiteX5703" fmla="*/ 2156909 w 6891715"/>
                <a:gd name="connsiteY5703" fmla="*/ 3884284 h 6367455"/>
                <a:gd name="connsiteX5704" fmla="*/ 2154688 w 6891715"/>
                <a:gd name="connsiteY5704" fmla="*/ 3892221 h 6367455"/>
                <a:gd name="connsiteX5705" fmla="*/ 2159447 w 6891715"/>
                <a:gd name="connsiteY5705" fmla="*/ 3901746 h 6367455"/>
                <a:gd name="connsiteX5706" fmla="*/ 2178481 w 6891715"/>
                <a:gd name="connsiteY5706" fmla="*/ 3913176 h 6367455"/>
                <a:gd name="connsiteX5707" fmla="*/ 2196563 w 6891715"/>
                <a:gd name="connsiteY5707" fmla="*/ 3910954 h 6367455"/>
                <a:gd name="connsiteX5708" fmla="*/ 2208935 w 6891715"/>
                <a:gd name="connsiteY5708" fmla="*/ 3887776 h 6367455"/>
                <a:gd name="connsiteX5709" fmla="*/ 2194343 w 6891715"/>
                <a:gd name="connsiteY5709" fmla="*/ 3907779 h 6367455"/>
                <a:gd name="connsiteX5710" fmla="*/ 2185777 w 6891715"/>
                <a:gd name="connsiteY5710" fmla="*/ 3910954 h 6367455"/>
                <a:gd name="connsiteX5711" fmla="*/ 2174357 w 6891715"/>
                <a:gd name="connsiteY5711" fmla="*/ 3909366 h 6367455"/>
                <a:gd name="connsiteX5712" fmla="*/ 2168329 w 6891715"/>
                <a:gd name="connsiteY5712" fmla="*/ 3904921 h 6367455"/>
                <a:gd name="connsiteX5713" fmla="*/ 2162302 w 6891715"/>
                <a:gd name="connsiteY5713" fmla="*/ 3892221 h 6367455"/>
                <a:gd name="connsiteX5714" fmla="*/ 2178164 w 6891715"/>
                <a:gd name="connsiteY5714" fmla="*/ 3889046 h 6367455"/>
                <a:gd name="connsiteX5715" fmla="*/ 2184508 w 6891715"/>
                <a:gd name="connsiteY5715" fmla="*/ 3884919 h 6367455"/>
                <a:gd name="connsiteX5716" fmla="*/ 2193074 w 6891715"/>
                <a:gd name="connsiteY5716" fmla="*/ 3879521 h 6367455"/>
                <a:gd name="connsiteX5717" fmla="*/ 2208935 w 6891715"/>
                <a:gd name="connsiteY5717" fmla="*/ 3885871 h 6367455"/>
                <a:gd name="connsiteX5718" fmla="*/ 2205763 w 6891715"/>
                <a:gd name="connsiteY5718" fmla="*/ 3876981 h 6367455"/>
                <a:gd name="connsiteX5719" fmla="*/ 2213694 w 6891715"/>
                <a:gd name="connsiteY5719" fmla="*/ 3872854 h 6367455"/>
                <a:gd name="connsiteX5720" fmla="*/ 2202591 w 6891715"/>
                <a:gd name="connsiteY5720" fmla="*/ 3875394 h 6367455"/>
                <a:gd name="connsiteX5721" fmla="*/ 2194025 w 6891715"/>
                <a:gd name="connsiteY5721" fmla="*/ 3875394 h 6367455"/>
                <a:gd name="connsiteX5722" fmla="*/ 2187681 w 6891715"/>
                <a:gd name="connsiteY5722" fmla="*/ 3869044 h 6367455"/>
                <a:gd name="connsiteX5723" fmla="*/ 2189584 w 6891715"/>
                <a:gd name="connsiteY5723" fmla="*/ 3859519 h 6367455"/>
                <a:gd name="connsiteX5724" fmla="*/ 2196880 w 6891715"/>
                <a:gd name="connsiteY5724" fmla="*/ 3840151 h 6367455"/>
                <a:gd name="connsiteX5725" fmla="*/ 2209570 w 6891715"/>
                <a:gd name="connsiteY5725" fmla="*/ 3839198 h 6367455"/>
                <a:gd name="connsiteX5726" fmla="*/ 2202273 w 6891715"/>
                <a:gd name="connsiteY5726" fmla="*/ 3836023 h 6367455"/>
                <a:gd name="connsiteX5727" fmla="*/ 2181970 w 6891715"/>
                <a:gd name="connsiteY5727" fmla="*/ 3834118 h 6367455"/>
                <a:gd name="connsiteX5728" fmla="*/ 2175626 w 6891715"/>
                <a:gd name="connsiteY5728" fmla="*/ 3829038 h 6367455"/>
                <a:gd name="connsiteX5729" fmla="*/ 2178798 w 6891715"/>
                <a:gd name="connsiteY5729" fmla="*/ 3825863 h 6367455"/>
                <a:gd name="connsiteX5730" fmla="*/ 2182605 w 6891715"/>
                <a:gd name="connsiteY5730" fmla="*/ 3803638 h 6367455"/>
                <a:gd name="connsiteX5731" fmla="*/ 2194977 w 6891715"/>
                <a:gd name="connsiteY5731" fmla="*/ 3774111 h 6367455"/>
                <a:gd name="connsiteX5732" fmla="*/ 2216866 w 6891715"/>
                <a:gd name="connsiteY5732" fmla="*/ 3757918 h 6367455"/>
                <a:gd name="connsiteX5733" fmla="*/ 2247638 w 6891715"/>
                <a:gd name="connsiteY5733" fmla="*/ 3753473 h 6367455"/>
                <a:gd name="connsiteX5734" fmla="*/ 2265721 w 6891715"/>
                <a:gd name="connsiteY5734" fmla="*/ 3754426 h 6367455"/>
                <a:gd name="connsiteX5735" fmla="*/ 2278410 w 6891715"/>
                <a:gd name="connsiteY5735" fmla="*/ 3745853 h 6367455"/>
                <a:gd name="connsiteX5736" fmla="*/ 2300299 w 6891715"/>
                <a:gd name="connsiteY5736" fmla="*/ 3741726 h 6367455"/>
                <a:gd name="connsiteX5737" fmla="*/ 2314258 w 6891715"/>
                <a:gd name="connsiteY5737" fmla="*/ 3744266 h 6367455"/>
                <a:gd name="connsiteX5738" fmla="*/ 2323775 w 6891715"/>
                <a:gd name="connsiteY5738" fmla="*/ 3755061 h 6367455"/>
                <a:gd name="connsiteX5739" fmla="*/ 2335830 w 6891715"/>
                <a:gd name="connsiteY5739" fmla="*/ 3763316 h 6367455"/>
                <a:gd name="connsiteX5740" fmla="*/ 2350422 w 6891715"/>
                <a:gd name="connsiteY5740" fmla="*/ 3764268 h 6367455"/>
                <a:gd name="connsiteX5741" fmla="*/ 2346298 w 6891715"/>
                <a:gd name="connsiteY5741" fmla="*/ 3768396 h 6367455"/>
                <a:gd name="connsiteX5742" fmla="*/ 2350740 w 6891715"/>
                <a:gd name="connsiteY5742" fmla="*/ 3776016 h 6367455"/>
                <a:gd name="connsiteX5743" fmla="*/ 2358988 w 6891715"/>
                <a:gd name="connsiteY5743" fmla="*/ 3777603 h 6367455"/>
                <a:gd name="connsiteX5744" fmla="*/ 2356026 w 6891715"/>
                <a:gd name="connsiteY5744" fmla="*/ 3787144 h 6367455"/>
                <a:gd name="connsiteX5745" fmla="*/ 2357058 w 6891715"/>
                <a:gd name="connsiteY5745" fmla="*/ 3787213 h 6367455"/>
                <a:gd name="connsiteX5746" fmla="*/ 2359897 w 6891715"/>
                <a:gd name="connsiteY5746" fmla="*/ 3778078 h 6367455"/>
                <a:gd name="connsiteX5747" fmla="*/ 2359579 w 6891715"/>
                <a:gd name="connsiteY5747" fmla="*/ 3767923 h 6367455"/>
                <a:gd name="connsiteX5748" fmla="*/ 2364975 w 6891715"/>
                <a:gd name="connsiteY5748" fmla="*/ 3761577 h 6367455"/>
                <a:gd name="connsiteX5749" fmla="*/ 2373544 w 6891715"/>
                <a:gd name="connsiteY5749" fmla="*/ 3762211 h 6367455"/>
                <a:gd name="connsiteX5750" fmla="*/ 2381796 w 6891715"/>
                <a:gd name="connsiteY5750" fmla="*/ 3769510 h 6367455"/>
                <a:gd name="connsiteX5751" fmla="*/ 2390683 w 6891715"/>
                <a:gd name="connsiteY5751" fmla="*/ 3780299 h 6367455"/>
                <a:gd name="connsiteX5752" fmla="*/ 2383066 w 6891715"/>
                <a:gd name="connsiteY5752" fmla="*/ 3765384 h 6367455"/>
                <a:gd name="connsiteX5753" fmla="*/ 2374496 w 6891715"/>
                <a:gd name="connsiteY5753" fmla="*/ 3750787 h 6367455"/>
                <a:gd name="connsiteX5754" fmla="*/ 2361801 w 6891715"/>
                <a:gd name="connsiteY5754" fmla="*/ 3752057 h 6367455"/>
                <a:gd name="connsiteX5755" fmla="*/ 2347836 w 6891715"/>
                <a:gd name="connsiteY5755" fmla="*/ 3753961 h 6367455"/>
                <a:gd name="connsiteX5756" fmla="*/ 2338315 w 6891715"/>
                <a:gd name="connsiteY5756" fmla="*/ 3752374 h 6367455"/>
                <a:gd name="connsiteX5757" fmla="*/ 2337363 w 6891715"/>
                <a:gd name="connsiteY5757" fmla="*/ 3735239 h 6367455"/>
                <a:gd name="connsiteX5758" fmla="*/ 2344662 w 6891715"/>
                <a:gd name="connsiteY5758" fmla="*/ 3727940 h 6367455"/>
                <a:gd name="connsiteX5759" fmla="*/ 2352279 w 6891715"/>
                <a:gd name="connsiteY5759" fmla="*/ 3730161 h 6367455"/>
                <a:gd name="connsiteX5760" fmla="*/ 2349740 w 6891715"/>
                <a:gd name="connsiteY5760" fmla="*/ 3721593 h 6367455"/>
                <a:gd name="connsiteX5761" fmla="*/ 2365610 w 6891715"/>
                <a:gd name="connsiteY5761" fmla="*/ 3702554 h 6367455"/>
                <a:gd name="connsiteX5762" fmla="*/ 2440512 w 6891715"/>
                <a:gd name="connsiteY5762" fmla="*/ 3699698 h 6367455"/>
                <a:gd name="connsiteX5763" fmla="*/ 2436386 w 6891715"/>
                <a:gd name="connsiteY5763" fmla="*/ 3709218 h 6367455"/>
                <a:gd name="connsiteX5764" fmla="*/ 2444321 w 6891715"/>
                <a:gd name="connsiteY5764" fmla="*/ 3743806 h 6367455"/>
                <a:gd name="connsiteX5765" fmla="*/ 2460190 w 6891715"/>
                <a:gd name="connsiteY5765" fmla="*/ 3745710 h 6367455"/>
                <a:gd name="connsiteX5766" fmla="*/ 2466537 w 6891715"/>
                <a:gd name="connsiteY5766" fmla="*/ 3736508 h 6367455"/>
                <a:gd name="connsiteX5767" fmla="*/ 2452572 w 6891715"/>
                <a:gd name="connsiteY5767" fmla="*/ 3724767 h 6367455"/>
                <a:gd name="connsiteX5768" fmla="*/ 2453525 w 6891715"/>
                <a:gd name="connsiteY5768" fmla="*/ 3717468 h 6367455"/>
                <a:gd name="connsiteX5769" fmla="*/ 2470346 w 6891715"/>
                <a:gd name="connsiteY5769" fmla="*/ 3721593 h 6367455"/>
                <a:gd name="connsiteX5770" fmla="*/ 2480185 w 6891715"/>
                <a:gd name="connsiteY5770" fmla="*/ 3738094 h 6367455"/>
                <a:gd name="connsiteX5771" fmla="*/ 2479233 w 6891715"/>
                <a:gd name="connsiteY5771" fmla="*/ 3745710 h 6367455"/>
                <a:gd name="connsiteX5772" fmla="*/ 2487802 w 6891715"/>
                <a:gd name="connsiteY5772" fmla="*/ 3738094 h 6367455"/>
                <a:gd name="connsiteX5773" fmla="*/ 2478915 w 6891715"/>
                <a:gd name="connsiteY5773" fmla="*/ 3729844 h 6367455"/>
                <a:gd name="connsiteX5774" fmla="*/ 2472568 w 6891715"/>
                <a:gd name="connsiteY5774" fmla="*/ 3708900 h 6367455"/>
                <a:gd name="connsiteX5775" fmla="*/ 2476376 w 6891715"/>
                <a:gd name="connsiteY5775" fmla="*/ 3689861 h 6367455"/>
                <a:gd name="connsiteX5776" fmla="*/ 2492245 w 6891715"/>
                <a:gd name="connsiteY5776" fmla="*/ 3674947 h 6367455"/>
                <a:gd name="connsiteX5777" fmla="*/ 2527157 w 6891715"/>
                <a:gd name="connsiteY5777" fmla="*/ 3678754 h 6367455"/>
                <a:gd name="connsiteX5778" fmla="*/ 2553818 w 6891715"/>
                <a:gd name="connsiteY5778" fmla="*/ 3681610 h 6367455"/>
                <a:gd name="connsiteX5779" fmla="*/ 2572861 w 6891715"/>
                <a:gd name="connsiteY5779" fmla="*/ 3699698 h 6367455"/>
                <a:gd name="connsiteX5780" fmla="*/ 2597299 w 6891715"/>
                <a:gd name="connsiteY5780" fmla="*/ 3730161 h 6367455"/>
                <a:gd name="connsiteX5781" fmla="*/ 2620785 w 6891715"/>
                <a:gd name="connsiteY5781" fmla="*/ 3733017 h 6367455"/>
                <a:gd name="connsiteX5782" fmla="*/ 2598251 w 6891715"/>
                <a:gd name="connsiteY5782" fmla="*/ 3722228 h 6367455"/>
                <a:gd name="connsiteX5783" fmla="*/ 2585873 w 6891715"/>
                <a:gd name="connsiteY5783" fmla="*/ 3712391 h 6367455"/>
                <a:gd name="connsiteX5784" fmla="*/ 2585556 w 6891715"/>
                <a:gd name="connsiteY5784" fmla="*/ 3696207 h 6367455"/>
                <a:gd name="connsiteX5785" fmla="*/ 2573495 w 6891715"/>
                <a:gd name="connsiteY5785" fmla="*/ 3681610 h 6367455"/>
                <a:gd name="connsiteX5786" fmla="*/ 2558896 w 6891715"/>
                <a:gd name="connsiteY5786" fmla="*/ 3676216 h 6367455"/>
                <a:gd name="connsiteX5787" fmla="*/ 2536362 w 6891715"/>
                <a:gd name="connsiteY5787" fmla="*/ 3671456 h 6367455"/>
                <a:gd name="connsiteX5788" fmla="*/ 2510971 w 6891715"/>
                <a:gd name="connsiteY5788" fmla="*/ 3660032 h 6367455"/>
                <a:gd name="connsiteX5789" fmla="*/ 2511923 w 6891715"/>
                <a:gd name="connsiteY5789" fmla="*/ 3646387 h 6367455"/>
                <a:gd name="connsiteX5790" fmla="*/ 2514145 w 6891715"/>
                <a:gd name="connsiteY5790" fmla="*/ 3643214 h 6367455"/>
                <a:gd name="connsiteX5791" fmla="*/ 2525888 w 6891715"/>
                <a:gd name="connsiteY5791" fmla="*/ 3649560 h 6367455"/>
                <a:gd name="connsiteX5792" fmla="*/ 2529062 w 6891715"/>
                <a:gd name="connsiteY5792" fmla="*/ 3643214 h 6367455"/>
                <a:gd name="connsiteX5793" fmla="*/ 2531283 w 6891715"/>
                <a:gd name="connsiteY5793" fmla="*/ 3637819 h 6367455"/>
                <a:gd name="connsiteX5794" fmla="*/ 2508749 w 6891715"/>
                <a:gd name="connsiteY5794" fmla="*/ 3625444 h 6367455"/>
                <a:gd name="connsiteX5795" fmla="*/ 2505258 w 6891715"/>
                <a:gd name="connsiteY5795" fmla="*/ 3612751 h 6367455"/>
                <a:gd name="connsiteX5796" fmla="*/ 2520175 w 6891715"/>
                <a:gd name="connsiteY5796" fmla="*/ 3598788 h 6367455"/>
                <a:gd name="connsiteX5797" fmla="*/ 2511606 w 6891715"/>
                <a:gd name="connsiteY5797" fmla="*/ 3590538 h 6367455"/>
                <a:gd name="connsiteX5798" fmla="*/ 2508432 w 6891715"/>
                <a:gd name="connsiteY5798" fmla="*/ 3597836 h 6367455"/>
                <a:gd name="connsiteX5799" fmla="*/ 2497006 w 6891715"/>
                <a:gd name="connsiteY5799" fmla="*/ 3601010 h 6367455"/>
                <a:gd name="connsiteX5800" fmla="*/ 2493832 w 6891715"/>
                <a:gd name="connsiteY5800" fmla="*/ 3589586 h 6367455"/>
                <a:gd name="connsiteX5801" fmla="*/ 2500815 w 6891715"/>
                <a:gd name="connsiteY5801" fmla="*/ 3580066 h 6367455"/>
                <a:gd name="connsiteX5802" fmla="*/ 2511288 w 6891715"/>
                <a:gd name="connsiteY5802" fmla="*/ 3576893 h 6367455"/>
                <a:gd name="connsiteX5803" fmla="*/ 2523031 w 6891715"/>
                <a:gd name="connsiteY5803" fmla="*/ 3577527 h 6367455"/>
                <a:gd name="connsiteX5804" fmla="*/ 2529379 w 6891715"/>
                <a:gd name="connsiteY5804" fmla="*/ 3564834 h 6367455"/>
                <a:gd name="connsiteX5805" fmla="*/ 2518906 w 6891715"/>
                <a:gd name="connsiteY5805" fmla="*/ 3556901 h 6367455"/>
                <a:gd name="connsiteX5806" fmla="*/ 2506845 w 6891715"/>
                <a:gd name="connsiteY5806" fmla="*/ 3545160 h 6367455"/>
                <a:gd name="connsiteX5807" fmla="*/ 2505575 w 6891715"/>
                <a:gd name="connsiteY5807" fmla="*/ 3535958 h 6367455"/>
                <a:gd name="connsiteX5808" fmla="*/ 2500497 w 6891715"/>
                <a:gd name="connsiteY5808" fmla="*/ 3524217 h 6367455"/>
                <a:gd name="connsiteX5809" fmla="*/ 2492880 w 6891715"/>
                <a:gd name="connsiteY5809" fmla="*/ 3516918 h 6367455"/>
                <a:gd name="connsiteX5810" fmla="*/ 2480185 w 6891715"/>
                <a:gd name="connsiteY5810" fmla="*/ 3519457 h 6367455"/>
                <a:gd name="connsiteX5811" fmla="*/ 2466537 w 6891715"/>
                <a:gd name="connsiteY5811" fmla="*/ 3513110 h 6367455"/>
                <a:gd name="connsiteX5812" fmla="*/ 2464316 w 6891715"/>
                <a:gd name="connsiteY5812" fmla="*/ 3524534 h 6367455"/>
                <a:gd name="connsiteX5813" fmla="*/ 2462094 w 6891715"/>
                <a:gd name="connsiteY5813" fmla="*/ 3527707 h 6367455"/>
                <a:gd name="connsiteX5814" fmla="*/ 2458920 w 6891715"/>
                <a:gd name="connsiteY5814" fmla="*/ 3516283 h 6367455"/>
                <a:gd name="connsiteX5815" fmla="*/ 2458920 w 6891715"/>
                <a:gd name="connsiteY5815" fmla="*/ 3499148 h 6367455"/>
                <a:gd name="connsiteX5816" fmla="*/ 2463046 w 6891715"/>
                <a:gd name="connsiteY5816" fmla="*/ 3484551 h 6367455"/>
                <a:gd name="connsiteX5817" fmla="*/ 2469394 w 6891715"/>
                <a:gd name="connsiteY5817" fmla="*/ 3486455 h 6367455"/>
                <a:gd name="connsiteX5818" fmla="*/ 2469394 w 6891715"/>
                <a:gd name="connsiteY5818" fmla="*/ 3493753 h 6367455"/>
                <a:gd name="connsiteX5819" fmla="*/ 2471615 w 6891715"/>
                <a:gd name="connsiteY5819" fmla="*/ 3505494 h 6367455"/>
                <a:gd name="connsiteX5820" fmla="*/ 2482406 w 6891715"/>
                <a:gd name="connsiteY5820" fmla="*/ 3516283 h 6367455"/>
                <a:gd name="connsiteX5821" fmla="*/ 2489706 w 6891715"/>
                <a:gd name="connsiteY5821" fmla="*/ 3512476 h 6367455"/>
                <a:gd name="connsiteX5822" fmla="*/ 2501882 w 6891715"/>
                <a:gd name="connsiteY5822" fmla="*/ 3508519 h 6367455"/>
                <a:gd name="connsiteX5823" fmla="*/ 2502823 w 6891715"/>
                <a:gd name="connsiteY5823" fmla="*/ 3499157 h 6367455"/>
                <a:gd name="connsiteX5824" fmla="*/ 2495167 w 6891715"/>
                <a:gd name="connsiteY5824" fmla="*/ 3475027 h 6367455"/>
                <a:gd name="connsiteX5825" fmla="*/ 2497081 w 6891715"/>
                <a:gd name="connsiteY5825" fmla="*/ 3463279 h 6367455"/>
                <a:gd name="connsiteX5826" fmla="*/ 2493891 w 6891715"/>
                <a:gd name="connsiteY5826" fmla="*/ 3442642 h 6367455"/>
                <a:gd name="connsiteX5827" fmla="*/ 2491339 w 6891715"/>
                <a:gd name="connsiteY5827" fmla="*/ 3419147 h 6367455"/>
                <a:gd name="connsiteX5828" fmla="*/ 2484002 w 6891715"/>
                <a:gd name="connsiteY5828" fmla="*/ 3408034 h 6367455"/>
                <a:gd name="connsiteX5829" fmla="*/ 2470923 w 6891715"/>
                <a:gd name="connsiteY5829" fmla="*/ 3409939 h 6367455"/>
                <a:gd name="connsiteX5830" fmla="*/ 2464543 w 6891715"/>
                <a:gd name="connsiteY5830" fmla="*/ 3399462 h 6367455"/>
                <a:gd name="connsiteX5831" fmla="*/ 2464543 w 6891715"/>
                <a:gd name="connsiteY5831" fmla="*/ 3381682 h 6367455"/>
                <a:gd name="connsiteX5832" fmla="*/ 2453059 w 6891715"/>
                <a:gd name="connsiteY5832" fmla="*/ 3384857 h 6367455"/>
                <a:gd name="connsiteX5833" fmla="*/ 2457206 w 6891715"/>
                <a:gd name="connsiteY5833" fmla="*/ 3396604 h 6367455"/>
                <a:gd name="connsiteX5834" fmla="*/ 2447636 w 6891715"/>
                <a:gd name="connsiteY5834" fmla="*/ 3398827 h 6367455"/>
                <a:gd name="connsiteX5835" fmla="*/ 2433600 w 6891715"/>
                <a:gd name="connsiteY5835" fmla="*/ 3383904 h 6367455"/>
                <a:gd name="connsiteX5836" fmla="*/ 2437109 w 6891715"/>
                <a:gd name="connsiteY5836" fmla="*/ 3371523 h 6367455"/>
                <a:gd name="connsiteX5837" fmla="*/ 2438385 w 6891715"/>
                <a:gd name="connsiteY5837" fmla="*/ 3324850 h 6367455"/>
                <a:gd name="connsiteX5838" fmla="*/ 2441575 w 6891715"/>
                <a:gd name="connsiteY5838" fmla="*/ 3324850 h 6367455"/>
                <a:gd name="connsiteX5839" fmla="*/ 2439661 w 6891715"/>
                <a:gd name="connsiteY5839" fmla="*/ 3347075 h 6367455"/>
                <a:gd name="connsiteX5840" fmla="*/ 2450507 w 6891715"/>
                <a:gd name="connsiteY5840" fmla="*/ 3352472 h 6367455"/>
                <a:gd name="connsiteX5841" fmla="*/ 2456887 w 6891715"/>
                <a:gd name="connsiteY5841" fmla="*/ 3340725 h 6367455"/>
                <a:gd name="connsiteX5842" fmla="*/ 2455292 w 6891715"/>
                <a:gd name="connsiteY5842" fmla="*/ 3322627 h 6367455"/>
                <a:gd name="connsiteX5843" fmla="*/ 2450188 w 6891715"/>
                <a:gd name="connsiteY5843" fmla="*/ 3306117 h 6367455"/>
                <a:gd name="connsiteX5844" fmla="*/ 2440618 w 6891715"/>
                <a:gd name="connsiteY5844" fmla="*/ 3309292 h 6367455"/>
                <a:gd name="connsiteX5845" fmla="*/ 2439023 w 6891715"/>
                <a:gd name="connsiteY5845" fmla="*/ 3261667 h 6367455"/>
                <a:gd name="connsiteX5846" fmla="*/ 2444446 w 6891715"/>
                <a:gd name="connsiteY5846" fmla="*/ 3273097 h 6367455"/>
                <a:gd name="connsiteX5847" fmla="*/ 2445403 w 6891715"/>
                <a:gd name="connsiteY5847" fmla="*/ 3257540 h 6367455"/>
                <a:gd name="connsiteX5848" fmla="*/ 2440937 w 6891715"/>
                <a:gd name="connsiteY5848" fmla="*/ 3252143 h 6367455"/>
                <a:gd name="connsiteX5849" fmla="*/ 2436471 w 6891715"/>
                <a:gd name="connsiteY5849" fmla="*/ 3223884 h 6367455"/>
                <a:gd name="connsiteX5850" fmla="*/ 2445722 w 6891715"/>
                <a:gd name="connsiteY5850" fmla="*/ 3200706 h 6367455"/>
                <a:gd name="connsiteX5851" fmla="*/ 2451145 w 6891715"/>
                <a:gd name="connsiteY5851" fmla="*/ 3205469 h 6367455"/>
                <a:gd name="connsiteX5852" fmla="*/ 2451145 w 6891715"/>
                <a:gd name="connsiteY5852" fmla="*/ 3214042 h 6367455"/>
                <a:gd name="connsiteX5853" fmla="*/ 2462310 w 6891715"/>
                <a:gd name="connsiteY5853" fmla="*/ 3226742 h 6367455"/>
                <a:gd name="connsiteX5854" fmla="*/ 2471880 w 6891715"/>
                <a:gd name="connsiteY5854" fmla="*/ 3225789 h 6367455"/>
                <a:gd name="connsiteX5855" fmla="*/ 2486235 w 6891715"/>
                <a:gd name="connsiteY5855" fmla="*/ 3229599 h 6367455"/>
                <a:gd name="connsiteX5856" fmla="*/ 2495167 w 6891715"/>
                <a:gd name="connsiteY5856" fmla="*/ 3247697 h 6367455"/>
                <a:gd name="connsiteX5857" fmla="*/ 2495805 w 6891715"/>
                <a:gd name="connsiteY5857" fmla="*/ 3230552 h 6367455"/>
                <a:gd name="connsiteX5858" fmla="*/ 2503461 w 6891715"/>
                <a:gd name="connsiteY5858" fmla="*/ 3227377 h 6367455"/>
                <a:gd name="connsiteX5859" fmla="*/ 2498038 w 6891715"/>
                <a:gd name="connsiteY5859" fmla="*/ 3224202 h 6367455"/>
                <a:gd name="connsiteX5860" fmla="*/ 2497081 w 6891715"/>
                <a:gd name="connsiteY5860" fmla="*/ 3209597 h 6367455"/>
                <a:gd name="connsiteX5861" fmla="*/ 2510479 w 6891715"/>
                <a:gd name="connsiteY5861" fmla="*/ 3195626 h 6367455"/>
                <a:gd name="connsiteX5862" fmla="*/ 2524515 w 6891715"/>
                <a:gd name="connsiteY5862" fmla="*/ 3189277 h 6367455"/>
                <a:gd name="connsiteX5863" fmla="*/ 2530895 w 6891715"/>
                <a:gd name="connsiteY5863" fmla="*/ 3199754 h 6367455"/>
                <a:gd name="connsiteX5864" fmla="*/ 2531214 w 6891715"/>
                <a:gd name="connsiteY5864" fmla="*/ 3216582 h 6367455"/>
                <a:gd name="connsiteX5865" fmla="*/ 2549397 w 6891715"/>
                <a:gd name="connsiteY5865" fmla="*/ 3227059 h 6367455"/>
                <a:gd name="connsiteX5866" fmla="*/ 2554182 w 6891715"/>
                <a:gd name="connsiteY5866" fmla="*/ 3207056 h 6367455"/>
                <a:gd name="connsiteX5867" fmla="*/ 2545569 w 6891715"/>
                <a:gd name="connsiteY5867" fmla="*/ 3199436 h 6367455"/>
                <a:gd name="connsiteX5868" fmla="*/ 2539189 w 6891715"/>
                <a:gd name="connsiteY5868" fmla="*/ 3199436 h 6367455"/>
                <a:gd name="connsiteX5869" fmla="*/ 2544612 w 6891715"/>
                <a:gd name="connsiteY5869" fmla="*/ 3188959 h 6367455"/>
                <a:gd name="connsiteX5870" fmla="*/ 2540465 w 6891715"/>
                <a:gd name="connsiteY5870" fmla="*/ 3176577 h 6367455"/>
                <a:gd name="connsiteX5871" fmla="*/ 2545250 w 6891715"/>
                <a:gd name="connsiteY5871" fmla="*/ 3157527 h 6367455"/>
                <a:gd name="connsiteX5872" fmla="*/ 2561200 w 6891715"/>
                <a:gd name="connsiteY5872" fmla="*/ 3153082 h 6367455"/>
                <a:gd name="connsiteX5873" fmla="*/ 2580659 w 6891715"/>
                <a:gd name="connsiteY5873" fmla="*/ 3158162 h 6367455"/>
                <a:gd name="connsiteX5874" fmla="*/ 2591824 w 6891715"/>
                <a:gd name="connsiteY5874" fmla="*/ 3147684 h 6367455"/>
                <a:gd name="connsiteX5875" fmla="*/ 2614474 w 6891715"/>
                <a:gd name="connsiteY5875" fmla="*/ 3143239 h 6367455"/>
                <a:gd name="connsiteX5876" fmla="*/ 2634571 w 6891715"/>
                <a:gd name="connsiteY5876" fmla="*/ 3153399 h 6367455"/>
                <a:gd name="connsiteX5877" fmla="*/ 2636804 w 6891715"/>
                <a:gd name="connsiteY5877" fmla="*/ 3161972 h 6367455"/>
                <a:gd name="connsiteX5878" fmla="*/ 2637123 w 6891715"/>
                <a:gd name="connsiteY5878" fmla="*/ 3186102 h 6367455"/>
                <a:gd name="connsiteX5879" fmla="*/ 2642546 w 6891715"/>
                <a:gd name="connsiteY5879" fmla="*/ 3190229 h 6367455"/>
                <a:gd name="connsiteX5880" fmla="*/ 2643503 w 6891715"/>
                <a:gd name="connsiteY5880" fmla="*/ 3202929 h 6367455"/>
                <a:gd name="connsiteX5881" fmla="*/ 2633295 w 6891715"/>
                <a:gd name="connsiteY5881" fmla="*/ 3206421 h 6367455"/>
                <a:gd name="connsiteX5882" fmla="*/ 2625639 w 6891715"/>
                <a:gd name="connsiteY5882" fmla="*/ 3209597 h 6367455"/>
                <a:gd name="connsiteX5883" fmla="*/ 2625639 w 6891715"/>
                <a:gd name="connsiteY5883" fmla="*/ 3221027 h 6367455"/>
                <a:gd name="connsiteX5884" fmla="*/ 2643822 w 6891715"/>
                <a:gd name="connsiteY5884" fmla="*/ 3208326 h 6367455"/>
                <a:gd name="connsiteX5885" fmla="*/ 2646055 w 6891715"/>
                <a:gd name="connsiteY5885" fmla="*/ 3214359 h 6367455"/>
                <a:gd name="connsiteX5886" fmla="*/ 2637442 w 6891715"/>
                <a:gd name="connsiteY5886" fmla="*/ 3225154 h 6367455"/>
                <a:gd name="connsiteX5887" fmla="*/ 2633614 w 6891715"/>
                <a:gd name="connsiteY5887" fmla="*/ 3228329 h 6367455"/>
                <a:gd name="connsiteX5888" fmla="*/ 2630424 w 6891715"/>
                <a:gd name="connsiteY5888" fmla="*/ 3230870 h 6367455"/>
                <a:gd name="connsiteX5889" fmla="*/ 2627872 w 6891715"/>
                <a:gd name="connsiteY5889" fmla="*/ 3233410 h 6367455"/>
                <a:gd name="connsiteX5890" fmla="*/ 2626277 w 6891715"/>
                <a:gd name="connsiteY5890" fmla="*/ 3236584 h 6367455"/>
                <a:gd name="connsiteX5891" fmla="*/ 2625001 w 6891715"/>
                <a:gd name="connsiteY5891" fmla="*/ 3240712 h 6367455"/>
                <a:gd name="connsiteX5892" fmla="*/ 2624044 w 6891715"/>
                <a:gd name="connsiteY5892" fmla="*/ 3245157 h 6367455"/>
                <a:gd name="connsiteX5893" fmla="*/ 2634571 w 6891715"/>
                <a:gd name="connsiteY5893" fmla="*/ 3241029 h 6367455"/>
                <a:gd name="connsiteX5894" fmla="*/ 2644779 w 6891715"/>
                <a:gd name="connsiteY5894" fmla="*/ 3229282 h 6367455"/>
                <a:gd name="connsiteX5895" fmla="*/ 2660729 w 6891715"/>
                <a:gd name="connsiteY5895" fmla="*/ 3233410 h 6367455"/>
                <a:gd name="connsiteX5896" fmla="*/ 2673808 w 6891715"/>
                <a:gd name="connsiteY5896" fmla="*/ 3229917 h 6367455"/>
                <a:gd name="connsiteX5897" fmla="*/ 2689758 w 6891715"/>
                <a:gd name="connsiteY5897" fmla="*/ 3226742 h 6367455"/>
                <a:gd name="connsiteX5898" fmla="*/ 2703475 w 6891715"/>
                <a:gd name="connsiteY5898" fmla="*/ 3244522 h 6367455"/>
                <a:gd name="connsiteX5899" fmla="*/ 2699647 w 6891715"/>
                <a:gd name="connsiteY5899" fmla="*/ 3276273 h 6367455"/>
                <a:gd name="connsiteX5900" fmla="*/ 2684654 w 6891715"/>
                <a:gd name="connsiteY5900" fmla="*/ 3287068 h 6367455"/>
                <a:gd name="connsiteX5901" fmla="*/ 2683059 w 6891715"/>
                <a:gd name="connsiteY5901" fmla="*/ 3296592 h 6367455"/>
                <a:gd name="connsiteX5902" fmla="*/ 2678593 w 6891715"/>
                <a:gd name="connsiteY5902" fmla="*/ 3295322 h 6367455"/>
                <a:gd name="connsiteX5903" fmla="*/ 2677317 w 6891715"/>
                <a:gd name="connsiteY5903" fmla="*/ 3280400 h 6367455"/>
                <a:gd name="connsiteX5904" fmla="*/ 2665514 w 6891715"/>
                <a:gd name="connsiteY5904" fmla="*/ 3281669 h 6367455"/>
                <a:gd name="connsiteX5905" fmla="*/ 2650840 w 6891715"/>
                <a:gd name="connsiteY5905" fmla="*/ 3297862 h 6367455"/>
                <a:gd name="connsiteX5906" fmla="*/ 2653711 w 6891715"/>
                <a:gd name="connsiteY5906" fmla="*/ 3273415 h 6367455"/>
                <a:gd name="connsiteX5907" fmla="*/ 2643184 w 6891715"/>
                <a:gd name="connsiteY5907" fmla="*/ 3281035 h 6367455"/>
                <a:gd name="connsiteX5908" fmla="*/ 2637123 w 6891715"/>
                <a:gd name="connsiteY5908" fmla="*/ 3292465 h 6367455"/>
                <a:gd name="connsiteX5909" fmla="*/ 2631700 w 6891715"/>
                <a:gd name="connsiteY5909" fmla="*/ 3308340 h 6367455"/>
                <a:gd name="connsiteX5910" fmla="*/ 2642546 w 6891715"/>
                <a:gd name="connsiteY5910" fmla="*/ 3317547 h 6367455"/>
                <a:gd name="connsiteX5911" fmla="*/ 2641589 w 6891715"/>
                <a:gd name="connsiteY5911" fmla="*/ 3329295 h 6367455"/>
                <a:gd name="connsiteX5912" fmla="*/ 2633295 w 6891715"/>
                <a:gd name="connsiteY5912" fmla="*/ 3341995 h 6367455"/>
                <a:gd name="connsiteX5913" fmla="*/ 2611922 w 6891715"/>
                <a:gd name="connsiteY5913" fmla="*/ 3326437 h 6367455"/>
                <a:gd name="connsiteX5914" fmla="*/ 2610646 w 6891715"/>
                <a:gd name="connsiteY5914" fmla="*/ 3332788 h 6367455"/>
                <a:gd name="connsiteX5915" fmla="*/ 2600118 w 6891715"/>
                <a:gd name="connsiteY5915" fmla="*/ 3338185 h 6367455"/>
                <a:gd name="connsiteX5916" fmla="*/ 2613836 w 6891715"/>
                <a:gd name="connsiteY5916" fmla="*/ 3345487 h 6367455"/>
                <a:gd name="connsiteX5917" fmla="*/ 2623406 w 6891715"/>
                <a:gd name="connsiteY5917" fmla="*/ 3351521 h 6367455"/>
                <a:gd name="connsiteX5918" fmla="*/ 2619578 w 6891715"/>
                <a:gd name="connsiteY5918" fmla="*/ 3361362 h 6367455"/>
                <a:gd name="connsiteX5919" fmla="*/ 2601394 w 6891715"/>
                <a:gd name="connsiteY5919" fmla="*/ 3364538 h 6367455"/>
                <a:gd name="connsiteX5920" fmla="*/ 2589910 w 6891715"/>
                <a:gd name="connsiteY5920" fmla="*/ 3350885 h 6367455"/>
                <a:gd name="connsiteX5921" fmla="*/ 2585444 w 6891715"/>
                <a:gd name="connsiteY5921" fmla="*/ 3365808 h 6367455"/>
                <a:gd name="connsiteX5922" fmla="*/ 2574917 w 6891715"/>
                <a:gd name="connsiteY5922" fmla="*/ 3368983 h 6367455"/>
                <a:gd name="connsiteX5923" fmla="*/ 2595014 w 6891715"/>
                <a:gd name="connsiteY5923" fmla="*/ 3377237 h 6367455"/>
                <a:gd name="connsiteX5924" fmla="*/ 2582573 w 6891715"/>
                <a:gd name="connsiteY5924" fmla="*/ 3389937 h 6367455"/>
                <a:gd name="connsiteX5925" fmla="*/ 2569813 w 6891715"/>
                <a:gd name="connsiteY5925" fmla="*/ 3402954 h 6367455"/>
                <a:gd name="connsiteX5926" fmla="*/ 2585763 w 6891715"/>
                <a:gd name="connsiteY5926" fmla="*/ 3402637 h 6367455"/>
                <a:gd name="connsiteX5927" fmla="*/ 2588953 w 6891715"/>
                <a:gd name="connsiteY5927" fmla="*/ 3413114 h 6367455"/>
                <a:gd name="connsiteX5928" fmla="*/ 2577788 w 6891715"/>
                <a:gd name="connsiteY5928" fmla="*/ 3423909 h 6367455"/>
                <a:gd name="connsiteX5929" fmla="*/ 2575874 w 6891715"/>
                <a:gd name="connsiteY5929" fmla="*/ 3453119 h 6367455"/>
                <a:gd name="connsiteX5930" fmla="*/ 2562157 w 6891715"/>
                <a:gd name="connsiteY5930" fmla="*/ 3465819 h 6367455"/>
                <a:gd name="connsiteX5931" fmla="*/ 2563114 w 6891715"/>
                <a:gd name="connsiteY5931" fmla="*/ 3482964 h 6367455"/>
                <a:gd name="connsiteX5932" fmla="*/ 2585444 w 6891715"/>
                <a:gd name="connsiteY5932" fmla="*/ 3482964 h 6367455"/>
                <a:gd name="connsiteX5933" fmla="*/ 2587996 w 6891715"/>
                <a:gd name="connsiteY5933" fmla="*/ 3499474 h 6367455"/>
                <a:gd name="connsiteX5934" fmla="*/ 2580659 w 6891715"/>
                <a:gd name="connsiteY5934" fmla="*/ 3508999 h 6367455"/>
                <a:gd name="connsiteX5935" fmla="*/ 2566623 w 6891715"/>
                <a:gd name="connsiteY5935" fmla="*/ 3502967 h 6367455"/>
                <a:gd name="connsiteX5936" fmla="*/ 2560243 w 6891715"/>
                <a:gd name="connsiteY5936" fmla="*/ 3513762 h 6367455"/>
                <a:gd name="connsiteX5937" fmla="*/ 2567491 w 6891715"/>
                <a:gd name="connsiteY5937" fmla="*/ 3516467 h 6367455"/>
                <a:gd name="connsiteX5938" fmla="*/ 2568100 w 6891715"/>
                <a:gd name="connsiteY5938" fmla="*/ 3516283 h 6367455"/>
                <a:gd name="connsiteX5939" fmla="*/ 2562070 w 6891715"/>
                <a:gd name="connsiteY5939" fmla="*/ 3526755 h 6367455"/>
                <a:gd name="connsiteX5940" fmla="*/ 2582699 w 6891715"/>
                <a:gd name="connsiteY5940" fmla="*/ 3515014 h 6367455"/>
                <a:gd name="connsiteX5941" fmla="*/ 2599838 w 6891715"/>
                <a:gd name="connsiteY5941" fmla="*/ 3521043 h 6367455"/>
                <a:gd name="connsiteX5942" fmla="*/ 2608407 w 6891715"/>
                <a:gd name="connsiteY5942" fmla="*/ 3520091 h 6367455"/>
                <a:gd name="connsiteX5943" fmla="*/ 2614755 w 6891715"/>
                <a:gd name="connsiteY5943" fmla="*/ 3530563 h 6367455"/>
                <a:gd name="connsiteX5944" fmla="*/ 2615707 w 6891715"/>
                <a:gd name="connsiteY5944" fmla="*/ 3540083 h 6367455"/>
                <a:gd name="connsiteX5945" fmla="*/ 2613803 w 6891715"/>
                <a:gd name="connsiteY5945" fmla="*/ 3551507 h 6367455"/>
                <a:gd name="connsiteX5946" fmla="*/ 2601108 w 6891715"/>
                <a:gd name="connsiteY5946" fmla="*/ 3567373 h 6367455"/>
                <a:gd name="connsiteX5947" fmla="*/ 2625546 w 6891715"/>
                <a:gd name="connsiteY5947" fmla="*/ 3572768 h 6367455"/>
                <a:gd name="connsiteX5948" fmla="*/ 2632211 w 6891715"/>
                <a:gd name="connsiteY5948" fmla="*/ 3589268 h 6367455"/>
                <a:gd name="connsiteX5949" fmla="*/ 2641415 w 6891715"/>
                <a:gd name="connsiteY5949" fmla="*/ 3572450 h 6367455"/>
                <a:gd name="connsiteX5950" fmla="*/ 2656332 w 6891715"/>
                <a:gd name="connsiteY5950" fmla="*/ 3581970 h 6367455"/>
                <a:gd name="connsiteX5951" fmla="*/ 2676645 w 6891715"/>
                <a:gd name="connsiteY5951" fmla="*/ 3598471 h 6367455"/>
                <a:gd name="connsiteX5952" fmla="*/ 2687118 w 6891715"/>
                <a:gd name="connsiteY5952" fmla="*/ 3589903 h 6367455"/>
                <a:gd name="connsiteX5953" fmla="*/ 2716952 w 6891715"/>
                <a:gd name="connsiteY5953" fmla="*/ 3583239 h 6367455"/>
                <a:gd name="connsiteX5954" fmla="*/ 2718857 w 6891715"/>
                <a:gd name="connsiteY5954" fmla="*/ 3591807 h 6367455"/>
                <a:gd name="connsiteX5955" fmla="*/ 2705527 w 6891715"/>
                <a:gd name="connsiteY5955" fmla="*/ 3618462 h 6367455"/>
                <a:gd name="connsiteX5956" fmla="*/ 2698227 w 6891715"/>
                <a:gd name="connsiteY5956" fmla="*/ 3624809 h 6367455"/>
                <a:gd name="connsiteX5957" fmla="*/ 2683310 w 6891715"/>
                <a:gd name="connsiteY5957" fmla="*/ 3633059 h 6367455"/>
                <a:gd name="connsiteX5958" fmla="*/ 2687753 w 6891715"/>
                <a:gd name="connsiteY5958" fmla="*/ 3662571 h 6367455"/>
                <a:gd name="connsiteX5959" fmla="*/ 2695370 w 6891715"/>
                <a:gd name="connsiteY5959" fmla="*/ 3664792 h 6367455"/>
                <a:gd name="connsiteX5960" fmla="*/ 2708066 w 6891715"/>
                <a:gd name="connsiteY5960" fmla="*/ 3651782 h 6367455"/>
                <a:gd name="connsiteX5961" fmla="*/ 2732187 w 6891715"/>
                <a:gd name="connsiteY5961" fmla="*/ 3647339 h 6367455"/>
                <a:gd name="connsiteX5962" fmla="*/ 2758530 w 6891715"/>
                <a:gd name="connsiteY5962" fmla="*/ 3660032 h 6367455"/>
                <a:gd name="connsiteX5963" fmla="*/ 2754404 w 6891715"/>
                <a:gd name="connsiteY5963" fmla="*/ 3641945 h 6367455"/>
                <a:gd name="connsiteX5964" fmla="*/ 2768051 w 6891715"/>
                <a:gd name="connsiteY5964" fmla="*/ 3643214 h 6367455"/>
                <a:gd name="connsiteX5965" fmla="*/ 2768686 w 6891715"/>
                <a:gd name="connsiteY5965" fmla="*/ 3631473 h 6367455"/>
                <a:gd name="connsiteX5966" fmla="*/ 2805820 w 6891715"/>
                <a:gd name="connsiteY5966" fmla="*/ 3609895 h 6367455"/>
                <a:gd name="connsiteX5967" fmla="*/ 2817563 w 6891715"/>
                <a:gd name="connsiteY5967" fmla="*/ 3614020 h 6367455"/>
                <a:gd name="connsiteX5968" fmla="*/ 2814389 w 6891715"/>
                <a:gd name="connsiteY5968" fmla="*/ 3622588 h 6367455"/>
                <a:gd name="connsiteX5969" fmla="*/ 2828989 w 6891715"/>
                <a:gd name="connsiteY5969" fmla="*/ 3614020 h 6367455"/>
                <a:gd name="connsiteX5970" fmla="*/ 2832162 w 6891715"/>
                <a:gd name="connsiteY5970" fmla="*/ 3598154 h 6367455"/>
                <a:gd name="connsiteX5971" fmla="*/ 2850888 w 6891715"/>
                <a:gd name="connsiteY5971" fmla="*/ 3576893 h 6367455"/>
                <a:gd name="connsiteX5972" fmla="*/ 2881674 w 6891715"/>
                <a:gd name="connsiteY5972" fmla="*/ 3576575 h 6367455"/>
                <a:gd name="connsiteX5973" fmla="*/ 2881674 w 6891715"/>
                <a:gd name="connsiteY5973" fmla="*/ 3581970 h 6367455"/>
                <a:gd name="connsiteX5974" fmla="*/ 2859457 w 6891715"/>
                <a:gd name="connsiteY5974" fmla="*/ 3581335 h 6367455"/>
                <a:gd name="connsiteX5975" fmla="*/ 2855331 w 6891715"/>
                <a:gd name="connsiteY5975" fmla="*/ 3595615 h 6367455"/>
                <a:gd name="connsiteX5976" fmla="*/ 2845810 w 6891715"/>
                <a:gd name="connsiteY5976" fmla="*/ 3601010 h 6367455"/>
                <a:gd name="connsiteX5977" fmla="*/ 2847079 w 6891715"/>
                <a:gd name="connsiteY5977" fmla="*/ 3608308 h 6367455"/>
                <a:gd name="connsiteX5978" fmla="*/ 2854379 w 6891715"/>
                <a:gd name="connsiteY5978" fmla="*/ 3613703 h 6367455"/>
                <a:gd name="connsiteX5979" fmla="*/ 2871518 w 6891715"/>
                <a:gd name="connsiteY5979" fmla="*/ 3593711 h 6367455"/>
                <a:gd name="connsiteX5980" fmla="*/ 2890243 w 6891715"/>
                <a:gd name="connsiteY5980" fmla="*/ 3590538 h 6367455"/>
                <a:gd name="connsiteX5981" fmla="*/ 2893417 w 6891715"/>
                <a:gd name="connsiteY5981" fmla="*/ 3582922 h 6367455"/>
                <a:gd name="connsiteX5982" fmla="*/ 2899765 w 6891715"/>
                <a:gd name="connsiteY5982" fmla="*/ 3580383 h 6367455"/>
                <a:gd name="connsiteX5983" fmla="*/ 2913412 w 6891715"/>
                <a:gd name="connsiteY5983" fmla="*/ 3595298 h 6367455"/>
                <a:gd name="connsiteX5984" fmla="*/ 2926425 w 6891715"/>
                <a:gd name="connsiteY5984" fmla="*/ 3613068 h 6367455"/>
                <a:gd name="connsiteX5985" fmla="*/ 2931821 w 6891715"/>
                <a:gd name="connsiteY5985" fmla="*/ 3619414 h 6367455"/>
                <a:gd name="connsiteX5986" fmla="*/ 2941342 w 6891715"/>
                <a:gd name="connsiteY5986" fmla="*/ 3618462 h 6367455"/>
                <a:gd name="connsiteX5987" fmla="*/ 2949911 w 6891715"/>
                <a:gd name="connsiteY5987" fmla="*/ 3630838 h 6367455"/>
                <a:gd name="connsiteX5988" fmla="*/ 2953085 w 6891715"/>
                <a:gd name="connsiteY5988" fmla="*/ 3623222 h 6367455"/>
                <a:gd name="connsiteX5989" fmla="*/ 2964828 w 6891715"/>
                <a:gd name="connsiteY5989" fmla="*/ 3624492 h 6367455"/>
                <a:gd name="connsiteX5990" fmla="*/ 2968954 w 6891715"/>
                <a:gd name="connsiteY5990" fmla="*/ 3637185 h 6367455"/>
                <a:gd name="connsiteX5991" fmla="*/ 2976572 w 6891715"/>
                <a:gd name="connsiteY5991" fmla="*/ 3640041 h 6367455"/>
                <a:gd name="connsiteX5992" fmla="*/ 2969907 w 6891715"/>
                <a:gd name="connsiteY5992" fmla="*/ 3643214 h 6367455"/>
                <a:gd name="connsiteX5993" fmla="*/ 2980698 w 6891715"/>
                <a:gd name="connsiteY5993" fmla="*/ 3654638 h 6367455"/>
                <a:gd name="connsiteX5994" fmla="*/ 2976572 w 6891715"/>
                <a:gd name="connsiteY5994" fmla="*/ 3663205 h 6367455"/>
                <a:gd name="connsiteX5995" fmla="*/ 2967368 w 6891715"/>
                <a:gd name="connsiteY5995" fmla="*/ 3668600 h 6367455"/>
                <a:gd name="connsiteX5996" fmla="*/ 2996884 w 6891715"/>
                <a:gd name="connsiteY5996" fmla="*/ 3682880 h 6367455"/>
                <a:gd name="connsiteX5997" fmla="*/ 3010849 w 6891715"/>
                <a:gd name="connsiteY5997" fmla="*/ 3681928 h 6367455"/>
                <a:gd name="connsiteX5998" fmla="*/ 3020370 w 6891715"/>
                <a:gd name="connsiteY5998" fmla="*/ 3682562 h 6367455"/>
                <a:gd name="connsiteX5999" fmla="*/ 3025449 w 6891715"/>
                <a:gd name="connsiteY5999" fmla="*/ 3695255 h 6367455"/>
                <a:gd name="connsiteX6000" fmla="*/ 3034018 w 6891715"/>
                <a:gd name="connsiteY6000" fmla="*/ 3687957 h 6367455"/>
                <a:gd name="connsiteX6001" fmla="*/ 3042587 w 6891715"/>
                <a:gd name="connsiteY6001" fmla="*/ 3696525 h 6367455"/>
                <a:gd name="connsiteX6002" fmla="*/ 3047983 w 6891715"/>
                <a:gd name="connsiteY6002" fmla="*/ 3697477 h 6367455"/>
                <a:gd name="connsiteX6003" fmla="*/ 3048253 w 6891715"/>
                <a:gd name="connsiteY6003" fmla="*/ 3697418 h 6367455"/>
                <a:gd name="connsiteX6004" fmla="*/ 3053010 w 6891715"/>
                <a:gd name="connsiteY6004" fmla="*/ 3686615 h 6367455"/>
                <a:gd name="connsiteX6005" fmla="*/ 3058403 w 6891715"/>
                <a:gd name="connsiteY6005" fmla="*/ 3678990 h 6367455"/>
                <a:gd name="connsiteX6006" fmla="*/ 3051107 w 6891715"/>
                <a:gd name="connsiteY6006" fmla="*/ 3676130 h 6367455"/>
                <a:gd name="connsiteX6007" fmla="*/ 3044446 w 6891715"/>
                <a:gd name="connsiteY6007" fmla="*/ 3662468 h 6367455"/>
                <a:gd name="connsiteX6008" fmla="*/ 3053010 w 6891715"/>
                <a:gd name="connsiteY6008" fmla="*/ 3651665 h 6367455"/>
                <a:gd name="connsiteX6009" fmla="*/ 3065698 w 6891715"/>
                <a:gd name="connsiteY6009" fmla="*/ 3656113 h 6367455"/>
                <a:gd name="connsiteX6010" fmla="*/ 3076165 w 6891715"/>
                <a:gd name="connsiteY6010" fmla="*/ 3645310 h 6367455"/>
                <a:gd name="connsiteX6011" fmla="*/ 3086632 w 6891715"/>
                <a:gd name="connsiteY6011" fmla="*/ 3630695 h 6367455"/>
                <a:gd name="connsiteX6012" fmla="*/ 3141504 w 6891715"/>
                <a:gd name="connsiteY6012" fmla="*/ 3610996 h 6367455"/>
                <a:gd name="connsiteX6013" fmla="*/ 3188765 w 6891715"/>
                <a:gd name="connsiteY6013" fmla="*/ 3602099 h 6367455"/>
                <a:gd name="connsiteX6014" fmla="*/ 3213822 w 6891715"/>
                <a:gd name="connsiteY6014" fmla="*/ 3577316 h 6367455"/>
                <a:gd name="connsiteX6015" fmla="*/ 3238880 w 6891715"/>
                <a:gd name="connsiteY6015" fmla="*/ 3549991 h 6367455"/>
                <a:gd name="connsiteX6016" fmla="*/ 3272818 w 6891715"/>
                <a:gd name="connsiteY6016" fmla="*/ 3544590 h 6367455"/>
                <a:gd name="connsiteX6017" fmla="*/ 3302317 w 6891715"/>
                <a:gd name="connsiteY6017" fmla="*/ 3522031 h 6367455"/>
                <a:gd name="connsiteX6018" fmla="*/ 3339110 w 6891715"/>
                <a:gd name="connsiteY6018" fmla="*/ 3514088 h 6367455"/>
                <a:gd name="connsiteX6019" fmla="*/ 3386687 w 6891715"/>
                <a:gd name="connsiteY6019" fmla="*/ 3502014 h 6367455"/>
                <a:gd name="connsiteX6020" fmla="*/ 3430776 w 6891715"/>
                <a:gd name="connsiteY6020" fmla="*/ 3504873 h 6367455"/>
                <a:gd name="connsiteX6021" fmla="*/ 3456785 w 6891715"/>
                <a:gd name="connsiteY6021" fmla="*/ 3522666 h 6367455"/>
                <a:gd name="connsiteX6022" fmla="*/ 3463129 w 6891715"/>
                <a:gd name="connsiteY6022" fmla="*/ 3542683 h 6367455"/>
                <a:gd name="connsiteX6023" fmla="*/ 3461860 w 6891715"/>
                <a:gd name="connsiteY6023" fmla="*/ 3548085 h 6367455"/>
                <a:gd name="connsiteX6024" fmla="*/ 3456785 w 6891715"/>
                <a:gd name="connsiteY6024" fmla="*/ 3538553 h 6367455"/>
                <a:gd name="connsiteX6025" fmla="*/ 3446001 w 6891715"/>
                <a:gd name="connsiteY6025" fmla="*/ 3522031 h 6367455"/>
                <a:gd name="connsiteX6026" fmla="*/ 3437754 w 6891715"/>
                <a:gd name="connsiteY6026" fmla="*/ 3516629 h 6367455"/>
                <a:gd name="connsiteX6027" fmla="*/ 3427921 w 6891715"/>
                <a:gd name="connsiteY6027" fmla="*/ 3526161 h 6367455"/>
                <a:gd name="connsiteX6028" fmla="*/ 3431093 w 6891715"/>
                <a:gd name="connsiteY6028" fmla="*/ 3542048 h 6367455"/>
                <a:gd name="connsiteX6029" fmla="*/ 3434899 w 6891715"/>
                <a:gd name="connsiteY6029" fmla="*/ 3563971 h 6367455"/>
                <a:gd name="connsiteX6030" fmla="*/ 3458054 w 6891715"/>
                <a:gd name="connsiteY6030" fmla="*/ 3574139 h 6367455"/>
                <a:gd name="connsiteX6031" fmla="*/ 3465666 w 6891715"/>
                <a:gd name="connsiteY6031" fmla="*/ 3582718 h 6367455"/>
                <a:gd name="connsiteX6032" fmla="*/ 3486600 w 6891715"/>
                <a:gd name="connsiteY6032" fmla="*/ 3581447 h 6367455"/>
                <a:gd name="connsiteX6033" fmla="*/ 3509120 w 6891715"/>
                <a:gd name="connsiteY6033" fmla="*/ 3573821 h 6367455"/>
                <a:gd name="connsiteX6034" fmla="*/ 3545596 w 6891715"/>
                <a:gd name="connsiteY6034" fmla="*/ 3546178 h 6367455"/>
                <a:gd name="connsiteX6035" fmla="*/ 3551623 w 6891715"/>
                <a:gd name="connsiteY6035" fmla="*/ 3527115 h 6367455"/>
                <a:gd name="connsiteX6036" fmla="*/ 3556063 w 6891715"/>
                <a:gd name="connsiteY6036" fmla="*/ 3529339 h 6367455"/>
                <a:gd name="connsiteX6037" fmla="*/ 3553843 w 6891715"/>
                <a:gd name="connsiteY6037" fmla="*/ 3545861 h 6367455"/>
                <a:gd name="connsiteX6038" fmla="*/ 3537350 w 6891715"/>
                <a:gd name="connsiteY6038" fmla="*/ 3563018 h 6367455"/>
                <a:gd name="connsiteX6039" fmla="*/ 3512292 w 6891715"/>
                <a:gd name="connsiteY6039" fmla="*/ 3580176 h 6367455"/>
                <a:gd name="connsiteX6040" fmla="*/ 3500556 w 6891715"/>
                <a:gd name="connsiteY6040" fmla="*/ 3581447 h 6367455"/>
                <a:gd name="connsiteX6041" fmla="*/ 3506900 w 6891715"/>
                <a:gd name="connsiteY6041" fmla="*/ 3602099 h 6367455"/>
                <a:gd name="connsiteX6042" fmla="*/ 3515464 w 6891715"/>
                <a:gd name="connsiteY6042" fmla="*/ 3595744 h 6367455"/>
                <a:gd name="connsiteX6043" fmla="*/ 3533226 w 6891715"/>
                <a:gd name="connsiteY6043" fmla="*/ 3583035 h 6367455"/>
                <a:gd name="connsiteX6044" fmla="*/ 3547817 w 6891715"/>
                <a:gd name="connsiteY6044" fmla="*/ 3570008 h 6367455"/>
                <a:gd name="connsiteX6045" fmla="*/ 3548486 w 6891715"/>
                <a:gd name="connsiteY6045" fmla="*/ 3570035 h 6367455"/>
                <a:gd name="connsiteX6046" fmla="*/ 3560714 w 6891715"/>
                <a:gd name="connsiteY6046" fmla="*/ 3555040 h 6367455"/>
                <a:gd name="connsiteX6047" fmla="*/ 3566741 w 6891715"/>
                <a:gd name="connsiteY6047" fmla="*/ 3539165 h 6367455"/>
                <a:gd name="connsiteX6048" fmla="*/ 3585771 w 6891715"/>
                <a:gd name="connsiteY6048" fmla="*/ 3539165 h 6367455"/>
                <a:gd name="connsiteX6049" fmla="*/ 3609241 w 6891715"/>
                <a:gd name="connsiteY6049" fmla="*/ 3538847 h 6367455"/>
                <a:gd name="connsiteX6050" fmla="*/ 3606704 w 6891715"/>
                <a:gd name="connsiteY6050" fmla="*/ 3518845 h 6367455"/>
                <a:gd name="connsiteX6051" fmla="*/ 3596555 w 6891715"/>
                <a:gd name="connsiteY6051" fmla="*/ 3527417 h 6367455"/>
                <a:gd name="connsiteX6052" fmla="*/ 3585771 w 6891715"/>
                <a:gd name="connsiteY6052" fmla="*/ 3521067 h 6367455"/>
                <a:gd name="connsiteX6053" fmla="*/ 3578159 w 6891715"/>
                <a:gd name="connsiteY6053" fmla="*/ 3514717 h 6367455"/>
                <a:gd name="connsiteX6054" fmla="*/ 3562617 w 6891715"/>
                <a:gd name="connsiteY6054" fmla="*/ 3528370 h 6367455"/>
                <a:gd name="connsiteX6055" fmla="*/ 3556274 w 6891715"/>
                <a:gd name="connsiteY6055" fmla="*/ 3522655 h 6367455"/>
                <a:gd name="connsiteX6056" fmla="*/ 3566424 w 6891715"/>
                <a:gd name="connsiteY6056" fmla="*/ 3510907 h 6367455"/>
                <a:gd name="connsiteX6057" fmla="*/ 3567375 w 6891715"/>
                <a:gd name="connsiteY6057" fmla="*/ 3495032 h 6367455"/>
                <a:gd name="connsiteX6058" fmla="*/ 3567375 w 6891715"/>
                <a:gd name="connsiteY6058" fmla="*/ 3487412 h 6367455"/>
                <a:gd name="connsiteX6059" fmla="*/ 3575939 w 6891715"/>
                <a:gd name="connsiteY6059" fmla="*/ 3481062 h 6367455"/>
                <a:gd name="connsiteX6060" fmla="*/ 3586722 w 6891715"/>
                <a:gd name="connsiteY6060" fmla="*/ 3486460 h 6367455"/>
                <a:gd name="connsiteX6061" fmla="*/ 3611779 w 6891715"/>
                <a:gd name="connsiteY6061" fmla="*/ 3480745 h 6367455"/>
                <a:gd name="connsiteX6062" fmla="*/ 3634932 w 6891715"/>
                <a:gd name="connsiteY6062" fmla="*/ 3463917 h 6367455"/>
                <a:gd name="connsiteX6063" fmla="*/ 3654914 w 6891715"/>
                <a:gd name="connsiteY6063" fmla="*/ 3438200 h 6367455"/>
                <a:gd name="connsiteX6064" fmla="*/ 3667283 w 6891715"/>
                <a:gd name="connsiteY6064" fmla="*/ 3406449 h 6367455"/>
                <a:gd name="connsiteX6065" fmla="*/ 3670138 w 6891715"/>
                <a:gd name="connsiteY6065" fmla="*/ 3375969 h 6367455"/>
                <a:gd name="connsiteX6066" fmla="*/ 3668869 w 6891715"/>
                <a:gd name="connsiteY6066" fmla="*/ 3359142 h 6367455"/>
                <a:gd name="connsiteX6067" fmla="*/ 3678384 w 6891715"/>
                <a:gd name="connsiteY6067" fmla="*/ 3375969 h 6367455"/>
                <a:gd name="connsiteX6068" fmla="*/ 3674578 w 6891715"/>
                <a:gd name="connsiteY6068" fmla="*/ 3399147 h 6367455"/>
                <a:gd name="connsiteX6069" fmla="*/ 3669186 w 6891715"/>
                <a:gd name="connsiteY6069" fmla="*/ 3428675 h 6367455"/>
                <a:gd name="connsiteX6070" fmla="*/ 3653645 w 6891715"/>
                <a:gd name="connsiteY6070" fmla="*/ 3454392 h 6367455"/>
                <a:gd name="connsiteX6071" fmla="*/ 3630809 w 6891715"/>
                <a:gd name="connsiteY6071" fmla="*/ 3477570 h 6367455"/>
                <a:gd name="connsiteX6072" fmla="*/ 3645716 w 6891715"/>
                <a:gd name="connsiteY6072" fmla="*/ 3486777 h 6367455"/>
                <a:gd name="connsiteX6073" fmla="*/ 3655231 w 6891715"/>
                <a:gd name="connsiteY6073" fmla="*/ 3484555 h 6367455"/>
                <a:gd name="connsiteX6074" fmla="*/ 3666966 w 6891715"/>
                <a:gd name="connsiteY6074" fmla="*/ 3492810 h 6367455"/>
                <a:gd name="connsiteX6075" fmla="*/ 3674261 w 6891715"/>
                <a:gd name="connsiteY6075" fmla="*/ 3493762 h 6367455"/>
                <a:gd name="connsiteX6076" fmla="*/ 3685996 w 6891715"/>
                <a:gd name="connsiteY6076" fmla="*/ 3483285 h 6367455"/>
                <a:gd name="connsiteX6077" fmla="*/ 3685679 w 6891715"/>
                <a:gd name="connsiteY6077" fmla="*/ 3440105 h 6367455"/>
                <a:gd name="connsiteX6078" fmla="*/ 3704392 w 6891715"/>
                <a:gd name="connsiteY6078" fmla="*/ 3434707 h 6367455"/>
                <a:gd name="connsiteX6079" fmla="*/ 3704870 w 6891715"/>
                <a:gd name="connsiteY6079" fmla="*/ 3434453 h 6367455"/>
                <a:gd name="connsiteX6080" fmla="*/ 3687725 w 6891715"/>
                <a:gd name="connsiteY6080" fmla="*/ 3417674 h 6367455"/>
                <a:gd name="connsiteX6081" fmla="*/ 3695980 w 6891715"/>
                <a:gd name="connsiteY6081" fmla="*/ 3386333 h 6367455"/>
                <a:gd name="connsiteX6082" fmla="*/ 3693757 w 6891715"/>
                <a:gd name="connsiteY6082" fmla="*/ 3363862 h 6367455"/>
                <a:gd name="connsiteX6083" fmla="*/ 3677565 w 6891715"/>
                <a:gd name="connsiteY6083" fmla="*/ 3340116 h 6367455"/>
                <a:gd name="connsiteX6084" fmla="*/ 3675025 w 6891715"/>
                <a:gd name="connsiteY6084" fmla="*/ 3289461 h 6367455"/>
                <a:gd name="connsiteX6085" fmla="*/ 3674090 w 6891715"/>
                <a:gd name="connsiteY6085" fmla="*/ 3289477 h 6367455"/>
                <a:gd name="connsiteX6086" fmla="*/ 3655659 w 6891715"/>
                <a:gd name="connsiteY6086" fmla="*/ 3250015 h 6367455"/>
                <a:gd name="connsiteX6087" fmla="*/ 3654388 w 6891715"/>
                <a:gd name="connsiteY6087" fmla="*/ 3204505 h 6367455"/>
                <a:gd name="connsiteX6088" fmla="*/ 3668688 w 6891715"/>
                <a:gd name="connsiteY6088" fmla="*/ 3170454 h 6367455"/>
                <a:gd name="connsiteX6089" fmla="*/ 3696652 w 6891715"/>
                <a:gd name="connsiteY6089" fmla="*/ 3126857 h 6367455"/>
                <a:gd name="connsiteX6090" fmla="*/ 3697606 w 6891715"/>
                <a:gd name="connsiteY6090" fmla="*/ 3085805 h 6367455"/>
                <a:gd name="connsiteX6091" fmla="*/ 3709046 w 6891715"/>
                <a:gd name="connsiteY6091" fmla="*/ 3063529 h 6367455"/>
                <a:gd name="connsiteX6092" fmla="*/ 3745590 w 6891715"/>
                <a:gd name="connsiteY6092" fmla="*/ 3029479 h 6367455"/>
                <a:gd name="connsiteX6093" fmla="*/ 3771013 w 6891715"/>
                <a:gd name="connsiteY6093" fmla="*/ 3028842 h 6367455"/>
                <a:gd name="connsiteX6094" fmla="*/ 3796753 w 6891715"/>
                <a:gd name="connsiteY6094" fmla="*/ 3017386 h 6367455"/>
                <a:gd name="connsiteX6095" fmla="*/ 3810100 w 6891715"/>
                <a:gd name="connsiteY6095" fmla="*/ 3007203 h 6367455"/>
                <a:gd name="connsiteX6096" fmla="*/ 3815502 w 6891715"/>
                <a:gd name="connsiteY6096" fmla="*/ 3012612 h 6367455"/>
                <a:gd name="connsiteX6097" fmla="*/ 3816773 w 6891715"/>
                <a:gd name="connsiteY6097" fmla="*/ 3032979 h 6367455"/>
                <a:gd name="connsiteX6098" fmla="*/ 3826307 w 6891715"/>
                <a:gd name="connsiteY6098" fmla="*/ 3045390 h 6367455"/>
                <a:gd name="connsiteX6099" fmla="*/ 3859673 w 6891715"/>
                <a:gd name="connsiteY6099" fmla="*/ 3073712 h 6367455"/>
                <a:gd name="connsiteX6100" fmla="*/ 3854271 w 6891715"/>
                <a:gd name="connsiteY6100" fmla="*/ 3098216 h 6367455"/>
                <a:gd name="connsiteX6101" fmla="*/ 3863805 w 6891715"/>
                <a:gd name="connsiteY6101" fmla="*/ 3104262 h 6367455"/>
                <a:gd name="connsiteX6102" fmla="*/ 3860627 w 6891715"/>
                <a:gd name="connsiteY6102" fmla="*/ 3083260 h 6367455"/>
                <a:gd name="connsiteX6103" fmla="*/ 3862851 w 6891715"/>
                <a:gd name="connsiteY6103" fmla="*/ 3077850 h 6367455"/>
                <a:gd name="connsiteX6104" fmla="*/ 3872385 w 6891715"/>
                <a:gd name="connsiteY6104" fmla="*/ 3090261 h 6367455"/>
                <a:gd name="connsiteX6105" fmla="*/ 3874609 w 6891715"/>
                <a:gd name="connsiteY6105" fmla="*/ 3098853 h 6367455"/>
                <a:gd name="connsiteX6106" fmla="*/ 3877787 w 6891715"/>
                <a:gd name="connsiteY6106" fmla="*/ 3109354 h 6367455"/>
                <a:gd name="connsiteX6107" fmla="*/ 3882236 w 6891715"/>
                <a:gd name="connsiteY6107" fmla="*/ 3117628 h 6367455"/>
                <a:gd name="connsiteX6108" fmla="*/ 3891769 w 6891715"/>
                <a:gd name="connsiteY6108" fmla="*/ 3131312 h 6367455"/>
                <a:gd name="connsiteX6109" fmla="*/ 3922594 w 6891715"/>
                <a:gd name="connsiteY6109" fmla="*/ 3142768 h 6367455"/>
                <a:gd name="connsiteX6110" fmla="*/ 3948969 w 6891715"/>
                <a:gd name="connsiteY6110" fmla="*/ 3135131 h 6367455"/>
                <a:gd name="connsiteX6111" fmla="*/ 3957232 w 6891715"/>
                <a:gd name="connsiteY6111" fmla="*/ 3136085 h 6367455"/>
                <a:gd name="connsiteX6112" fmla="*/ 3960410 w 6891715"/>
                <a:gd name="connsiteY6112" fmla="*/ 3122083 h 6367455"/>
                <a:gd name="connsiteX6113" fmla="*/ 3982654 w 6891715"/>
                <a:gd name="connsiteY6113" fmla="*/ 3104262 h 6367455"/>
                <a:gd name="connsiteX6114" fmla="*/ 3985832 w 6891715"/>
                <a:gd name="connsiteY6114" fmla="*/ 3076895 h 6367455"/>
                <a:gd name="connsiteX6115" fmla="*/ 3981383 w 6891715"/>
                <a:gd name="connsiteY6115" fmla="*/ 2976653 h 6367455"/>
                <a:gd name="connsiteX6116" fmla="*/ 3982501 w 6891715"/>
                <a:gd name="connsiteY6116" fmla="*/ 2975985 h 6367455"/>
                <a:gd name="connsiteX6117" fmla="*/ 3991573 w 6891715"/>
                <a:gd name="connsiteY6117" fmla="*/ 2935037 h 6367455"/>
                <a:gd name="connsiteX6118" fmla="*/ 3999828 w 6891715"/>
                <a:gd name="connsiteY6118" fmla="*/ 2921399 h 6367455"/>
                <a:gd name="connsiteX6119" fmla="*/ 4005225 w 6891715"/>
                <a:gd name="connsiteY6119" fmla="*/ 2901414 h 6367455"/>
                <a:gd name="connsiteX6120" fmla="*/ 3997605 w 6891715"/>
                <a:gd name="connsiteY6120" fmla="*/ 2889994 h 6367455"/>
                <a:gd name="connsiteX6121" fmla="*/ 3978555 w 6891715"/>
                <a:gd name="connsiteY6121" fmla="*/ 2901414 h 6367455"/>
                <a:gd name="connsiteX6122" fmla="*/ 3973475 w 6891715"/>
                <a:gd name="connsiteY6122" fmla="*/ 2914104 h 6367455"/>
                <a:gd name="connsiteX6123" fmla="*/ 3963950 w 6891715"/>
                <a:gd name="connsiteY6123" fmla="*/ 2918545 h 6367455"/>
                <a:gd name="connsiteX6124" fmla="*/ 3940455 w 6891715"/>
                <a:gd name="connsiteY6124" fmla="*/ 2894434 h 6367455"/>
                <a:gd name="connsiteX6125" fmla="*/ 3928073 w 6891715"/>
                <a:gd name="connsiteY6125" fmla="*/ 2902364 h 6367455"/>
                <a:gd name="connsiteX6126" fmla="*/ 3921723 w 6891715"/>
                <a:gd name="connsiteY6126" fmla="*/ 2899193 h 6367455"/>
                <a:gd name="connsiteX6127" fmla="*/ 3919500 w 6891715"/>
                <a:gd name="connsiteY6127" fmla="*/ 2896020 h 6367455"/>
                <a:gd name="connsiteX6128" fmla="*/ 3916960 w 6891715"/>
                <a:gd name="connsiteY6128" fmla="*/ 2868741 h 6367455"/>
                <a:gd name="connsiteX6129" fmla="*/ 3900133 w 6891715"/>
                <a:gd name="connsiteY6129" fmla="*/ 2852882 h 6367455"/>
                <a:gd name="connsiteX6130" fmla="*/ 3898545 w 6891715"/>
                <a:gd name="connsiteY6130" fmla="*/ 2845269 h 6367455"/>
                <a:gd name="connsiteX6131" fmla="*/ 3912515 w 6891715"/>
                <a:gd name="connsiteY6131" fmla="*/ 2834801 h 6367455"/>
                <a:gd name="connsiteX6132" fmla="*/ 3932518 w 6891715"/>
                <a:gd name="connsiteY6132" fmla="*/ 2828459 h 6367455"/>
                <a:gd name="connsiteX6133" fmla="*/ 3930295 w 6891715"/>
                <a:gd name="connsiteY6133" fmla="*/ 2824018 h 6367455"/>
                <a:gd name="connsiteX6134" fmla="*/ 3908070 w 6891715"/>
                <a:gd name="connsiteY6134" fmla="*/ 2817036 h 6367455"/>
                <a:gd name="connsiteX6135" fmla="*/ 3901403 w 6891715"/>
                <a:gd name="connsiteY6135" fmla="*/ 2808469 h 6367455"/>
                <a:gd name="connsiteX6136" fmla="*/ 3902355 w 6891715"/>
                <a:gd name="connsiteY6136" fmla="*/ 2786583 h 6367455"/>
                <a:gd name="connsiteX6137" fmla="*/ 3911880 w 6891715"/>
                <a:gd name="connsiteY6137" fmla="*/ 2779921 h 6367455"/>
                <a:gd name="connsiteX6138" fmla="*/ 3895688 w 6891715"/>
                <a:gd name="connsiteY6138" fmla="*/ 2767550 h 6367455"/>
                <a:gd name="connsiteX6139" fmla="*/ 3898863 w 6891715"/>
                <a:gd name="connsiteY6139" fmla="*/ 2748515 h 6367455"/>
                <a:gd name="connsiteX6140" fmla="*/ 3935693 w 6891715"/>
                <a:gd name="connsiteY6140" fmla="*/ 2730435 h 6367455"/>
                <a:gd name="connsiteX6141" fmla="*/ 3953790 w 6891715"/>
                <a:gd name="connsiteY6141" fmla="*/ 2723772 h 6367455"/>
                <a:gd name="connsiteX6142" fmla="*/ 3954425 w 6891715"/>
                <a:gd name="connsiteY6142" fmla="*/ 2708229 h 6367455"/>
                <a:gd name="connsiteX6143" fmla="*/ 3974745 w 6891715"/>
                <a:gd name="connsiteY6143" fmla="*/ 2704740 h 6367455"/>
                <a:gd name="connsiteX6144" fmla="*/ 3988398 w 6891715"/>
                <a:gd name="connsiteY6144" fmla="*/ 2696176 h 6367455"/>
                <a:gd name="connsiteX6145" fmla="*/ 4018878 w 6891715"/>
                <a:gd name="connsiteY6145" fmla="*/ 2695858 h 6367455"/>
                <a:gd name="connsiteX6146" fmla="*/ 4031578 w 6891715"/>
                <a:gd name="connsiteY6146" fmla="*/ 2681900 h 6367455"/>
                <a:gd name="connsiteX6147" fmla="*/ 4043325 w 6891715"/>
                <a:gd name="connsiteY6147" fmla="*/ 2689514 h 6367455"/>
                <a:gd name="connsiteX6148" fmla="*/ 4051898 w 6891715"/>
                <a:gd name="connsiteY6148" fmla="*/ 2686343 h 6367455"/>
                <a:gd name="connsiteX6149" fmla="*/ 4094125 w 6891715"/>
                <a:gd name="connsiteY6149" fmla="*/ 2683804 h 6367455"/>
                <a:gd name="connsiteX6150" fmla="*/ 4084283 w 6891715"/>
                <a:gd name="connsiteY6150" fmla="*/ 2673338 h 6367455"/>
                <a:gd name="connsiteX6151" fmla="*/ 4090633 w 6891715"/>
                <a:gd name="connsiteY6151" fmla="*/ 2665722 h 6367455"/>
                <a:gd name="connsiteX6152" fmla="*/ 4100158 w 6891715"/>
                <a:gd name="connsiteY6152" fmla="*/ 2670164 h 6367455"/>
                <a:gd name="connsiteX6153" fmla="*/ 4106508 w 6891715"/>
                <a:gd name="connsiteY6153" fmla="*/ 2664770 h 6367455"/>
                <a:gd name="connsiteX6154" fmla="*/ 4121431 w 6891715"/>
                <a:gd name="connsiteY6154" fmla="*/ 2670800 h 6367455"/>
                <a:gd name="connsiteX6155" fmla="*/ 4137306 w 6891715"/>
                <a:gd name="connsiteY6155" fmla="*/ 2662232 h 6367455"/>
                <a:gd name="connsiteX6156" fmla="*/ 4172548 w 6891715"/>
                <a:gd name="connsiteY6156" fmla="*/ 2675557 h 6367455"/>
                <a:gd name="connsiteX6157" fmla="*/ 4198583 w 6891715"/>
                <a:gd name="connsiteY6157" fmla="*/ 2678411 h 6367455"/>
                <a:gd name="connsiteX6158" fmla="*/ 4233826 w 6891715"/>
                <a:gd name="connsiteY6158" fmla="*/ 2701568 h 6367455"/>
                <a:gd name="connsiteX6159" fmla="*/ 4281451 w 6891715"/>
                <a:gd name="connsiteY6159" fmla="*/ 2699030 h 6367455"/>
                <a:gd name="connsiteX6160" fmla="*/ 4298278 w 6891715"/>
                <a:gd name="connsiteY6160" fmla="*/ 2706010 h 6367455"/>
                <a:gd name="connsiteX6161" fmla="*/ 4304311 w 6891715"/>
                <a:gd name="connsiteY6161" fmla="*/ 2704740 h 6367455"/>
                <a:gd name="connsiteX6162" fmla="*/ 4319503 w 6891715"/>
                <a:gd name="connsiteY6162" fmla="*/ 2701170 h 6367455"/>
                <a:gd name="connsiteX6163" fmla="*/ 4319241 w 6891715"/>
                <a:gd name="connsiteY6163" fmla="*/ 2700844 h 6367455"/>
                <a:gd name="connsiteX6164" fmla="*/ 4330673 w 6891715"/>
                <a:gd name="connsiteY6164" fmla="*/ 2684654 h 6367455"/>
                <a:gd name="connsiteX6165" fmla="*/ 4340199 w 6891715"/>
                <a:gd name="connsiteY6165" fmla="*/ 2673226 h 6367455"/>
                <a:gd name="connsiteX6166" fmla="*/ 4327179 w 6891715"/>
                <a:gd name="connsiteY6166" fmla="*/ 2643387 h 6367455"/>
                <a:gd name="connsiteX6167" fmla="*/ 4338929 w 6891715"/>
                <a:gd name="connsiteY6167" fmla="*/ 2636086 h 6367455"/>
                <a:gd name="connsiteX6168" fmla="*/ 4358935 w 6891715"/>
                <a:gd name="connsiteY6168" fmla="*/ 2655767 h 6367455"/>
                <a:gd name="connsiteX6169" fmla="*/ 4370684 w 6891715"/>
                <a:gd name="connsiteY6169" fmla="*/ 2637673 h 6367455"/>
                <a:gd name="connsiteX6170" fmla="*/ 4385609 w 6891715"/>
                <a:gd name="connsiteY6170" fmla="*/ 2629102 h 6367455"/>
                <a:gd name="connsiteX6171" fmla="*/ 4403710 w 6891715"/>
                <a:gd name="connsiteY6171" fmla="*/ 2637673 h 6367455"/>
                <a:gd name="connsiteX6172" fmla="*/ 4434830 w 6891715"/>
                <a:gd name="connsiteY6172" fmla="*/ 2595137 h 6367455"/>
                <a:gd name="connsiteX6173" fmla="*/ 4447532 w 6891715"/>
                <a:gd name="connsiteY6173" fmla="*/ 2602438 h 6367455"/>
                <a:gd name="connsiteX6174" fmla="*/ 4488814 w 6891715"/>
                <a:gd name="connsiteY6174" fmla="*/ 2603073 h 6367455"/>
                <a:gd name="connsiteX6175" fmla="*/ 4533589 w 6891715"/>
                <a:gd name="connsiteY6175" fmla="*/ 2606882 h 6367455"/>
                <a:gd name="connsiteX6176" fmla="*/ 4546292 w 6891715"/>
                <a:gd name="connsiteY6176" fmla="*/ 2604978 h 6367455"/>
                <a:gd name="connsiteX6177" fmla="*/ 4545974 w 6891715"/>
                <a:gd name="connsiteY6177" fmla="*/ 2601803 h 6367455"/>
                <a:gd name="connsiteX6178" fmla="*/ 4542799 w 6891715"/>
                <a:gd name="connsiteY6178" fmla="*/ 2596406 h 6367455"/>
                <a:gd name="connsiteX6179" fmla="*/ 4551055 w 6891715"/>
                <a:gd name="connsiteY6179" fmla="*/ 2591010 h 6367455"/>
                <a:gd name="connsiteX6180" fmla="*/ 4552325 w 6891715"/>
                <a:gd name="connsiteY6180" fmla="*/ 2587835 h 6367455"/>
                <a:gd name="connsiteX6181" fmla="*/ 4513901 w 6891715"/>
                <a:gd name="connsiteY6181" fmla="*/ 2580852 h 6367455"/>
                <a:gd name="connsiteX6182" fmla="*/ 4525651 w 6891715"/>
                <a:gd name="connsiteY6182" fmla="*/ 2574503 h 6367455"/>
                <a:gd name="connsiteX6183" fmla="*/ 4517077 w 6891715"/>
                <a:gd name="connsiteY6183" fmla="*/ 2563711 h 6367455"/>
                <a:gd name="connsiteX6184" fmla="*/ 4471666 w 6891715"/>
                <a:gd name="connsiteY6184" fmla="*/ 2553870 h 6367455"/>
                <a:gd name="connsiteX6185" fmla="*/ 4444992 w 6891715"/>
                <a:gd name="connsiteY6185" fmla="*/ 2563393 h 6367455"/>
                <a:gd name="connsiteX6186" fmla="*/ 4436418 w 6891715"/>
                <a:gd name="connsiteY6186" fmla="*/ 2563393 h 6367455"/>
                <a:gd name="connsiteX6187" fmla="*/ 4401487 w 6891715"/>
                <a:gd name="connsiteY6187" fmla="*/ 2524983 h 6367455"/>
                <a:gd name="connsiteX6188" fmla="*/ 4387832 w 6891715"/>
                <a:gd name="connsiteY6188" fmla="*/ 2528158 h 6367455"/>
                <a:gd name="connsiteX6189" fmla="*/ 4373860 w 6891715"/>
                <a:gd name="connsiteY6189" fmla="*/ 2514506 h 6367455"/>
                <a:gd name="connsiteX6190" fmla="*/ 4379893 w 6891715"/>
                <a:gd name="connsiteY6190" fmla="*/ 2501808 h 6367455"/>
                <a:gd name="connsiteX6191" fmla="*/ 4369414 w 6891715"/>
                <a:gd name="connsiteY6191" fmla="*/ 2499904 h 6367455"/>
                <a:gd name="connsiteX6192" fmla="*/ 4375765 w 6891715"/>
                <a:gd name="connsiteY6192" fmla="*/ 2491335 h 6367455"/>
                <a:gd name="connsiteX6193" fmla="*/ 4396724 w 6891715"/>
                <a:gd name="connsiteY6193" fmla="*/ 2507842 h 6367455"/>
                <a:gd name="connsiteX6194" fmla="*/ 4403392 w 6891715"/>
                <a:gd name="connsiteY6194" fmla="*/ 2503713 h 6367455"/>
                <a:gd name="connsiteX6195" fmla="*/ 4391325 w 6891715"/>
                <a:gd name="connsiteY6195" fmla="*/ 2471016 h 6367455"/>
                <a:gd name="connsiteX6196" fmla="*/ 4401805 w 6891715"/>
                <a:gd name="connsiteY6196" fmla="*/ 2451021 h 6367455"/>
                <a:gd name="connsiteX6197" fmla="*/ 4397676 w 6891715"/>
                <a:gd name="connsiteY6197" fmla="*/ 2448164 h 6367455"/>
                <a:gd name="connsiteX6198" fmla="*/ 4380528 w 6891715"/>
                <a:gd name="connsiteY6198" fmla="*/ 2468480 h 6367455"/>
                <a:gd name="connsiteX6199" fmla="*/ 4359570 w 6891715"/>
                <a:gd name="connsiteY6199" fmla="*/ 2472606 h 6367455"/>
                <a:gd name="connsiteX6200" fmla="*/ 4349091 w 6891715"/>
                <a:gd name="connsiteY6200" fmla="*/ 2486252 h 6367455"/>
                <a:gd name="connsiteX6201" fmla="*/ 4327179 w 6891715"/>
                <a:gd name="connsiteY6201" fmla="*/ 2492603 h 6367455"/>
                <a:gd name="connsiteX6202" fmla="*/ 4309714 w 6891715"/>
                <a:gd name="connsiteY6202" fmla="*/ 2479268 h 6367455"/>
                <a:gd name="connsiteX6203" fmla="*/ 4297606 w 6891715"/>
                <a:gd name="connsiteY6203" fmla="*/ 2480204 h 6367455"/>
                <a:gd name="connsiteX6204" fmla="*/ 4286617 w 6891715"/>
                <a:gd name="connsiteY6204" fmla="*/ 2491790 h 6367455"/>
                <a:gd name="connsiteX6205" fmla="*/ 4260884 w 6891715"/>
                <a:gd name="connsiteY6205" fmla="*/ 2493060 h 6367455"/>
                <a:gd name="connsiteX6206" fmla="*/ 4248176 w 6891715"/>
                <a:gd name="connsiteY6206" fmla="*/ 2488934 h 6367455"/>
                <a:gd name="connsiteX6207" fmla="*/ 4217677 w 6891715"/>
                <a:gd name="connsiteY6207" fmla="*/ 2493380 h 6367455"/>
                <a:gd name="connsiteX6208" fmla="*/ 4197662 w 6891715"/>
                <a:gd name="connsiteY6208" fmla="*/ 2505443 h 6367455"/>
                <a:gd name="connsiteX6209" fmla="*/ 4175423 w 6891715"/>
                <a:gd name="connsiteY6209" fmla="*/ 2500996 h 6367455"/>
                <a:gd name="connsiteX6210" fmla="*/ 4168116 w 6891715"/>
                <a:gd name="connsiteY6210" fmla="*/ 2513693 h 6367455"/>
                <a:gd name="connsiteX6211" fmla="*/ 4140793 w 6891715"/>
                <a:gd name="connsiteY6211" fmla="*/ 2519406 h 6367455"/>
                <a:gd name="connsiteX6212" fmla="*/ 4136028 w 6891715"/>
                <a:gd name="connsiteY6212" fmla="*/ 2493060 h 6367455"/>
                <a:gd name="connsiteX6213" fmla="*/ 4129674 w 6891715"/>
                <a:gd name="connsiteY6213" fmla="*/ 2500363 h 6367455"/>
                <a:gd name="connsiteX6214" fmla="*/ 4135393 w 6891715"/>
                <a:gd name="connsiteY6214" fmla="*/ 2520675 h 6367455"/>
                <a:gd name="connsiteX6215" fmla="*/ 4122685 w 6891715"/>
                <a:gd name="connsiteY6215" fmla="*/ 2517183 h 6367455"/>
                <a:gd name="connsiteX6216" fmla="*/ 4110930 w 6891715"/>
                <a:gd name="connsiteY6216" fmla="*/ 2528926 h 6367455"/>
                <a:gd name="connsiteX6217" fmla="*/ 4100446 w 6891715"/>
                <a:gd name="connsiteY6217" fmla="*/ 2519722 h 6367455"/>
                <a:gd name="connsiteX6218" fmla="*/ 4091232 w 6891715"/>
                <a:gd name="connsiteY6218" fmla="*/ 2531465 h 6367455"/>
                <a:gd name="connsiteX6219" fmla="*/ 4071853 w 6891715"/>
                <a:gd name="connsiteY6219" fmla="*/ 2540033 h 6367455"/>
                <a:gd name="connsiteX6220" fmla="*/ 4057556 w 6891715"/>
                <a:gd name="connsiteY6220" fmla="*/ 2554947 h 6367455"/>
                <a:gd name="connsiteX6221" fmla="*/ 4033093 w 6891715"/>
                <a:gd name="connsiteY6221" fmla="*/ 2553995 h 6367455"/>
                <a:gd name="connsiteX6222" fmla="*/ 4005454 w 6891715"/>
                <a:gd name="connsiteY6222" fmla="*/ 2564786 h 6367455"/>
                <a:gd name="connsiteX6223" fmla="*/ 3997193 w 6891715"/>
                <a:gd name="connsiteY6223" fmla="*/ 2587000 h 6367455"/>
                <a:gd name="connsiteX6224" fmla="*/ 3968601 w 6891715"/>
                <a:gd name="connsiteY6224" fmla="*/ 2580018 h 6367455"/>
                <a:gd name="connsiteX6225" fmla="*/ 3940325 w 6891715"/>
                <a:gd name="connsiteY6225" fmla="*/ 2599060 h 6367455"/>
                <a:gd name="connsiteX6226" fmla="*/ 3921263 w 6891715"/>
                <a:gd name="connsiteY6226" fmla="*/ 2586682 h 6367455"/>
                <a:gd name="connsiteX6227" fmla="*/ 3913639 w 6891715"/>
                <a:gd name="connsiteY6227" fmla="*/ 2593030 h 6367455"/>
                <a:gd name="connsiteX6228" fmla="*/ 3908555 w 6891715"/>
                <a:gd name="connsiteY6228" fmla="*/ 2611121 h 6367455"/>
                <a:gd name="connsiteX6229" fmla="*/ 3893624 w 6891715"/>
                <a:gd name="connsiteY6229" fmla="*/ 2604774 h 6367455"/>
                <a:gd name="connsiteX6230" fmla="*/ 3904108 w 6891715"/>
                <a:gd name="connsiteY6230" fmla="*/ 2599378 h 6367455"/>
                <a:gd name="connsiteX6231" fmla="*/ 3907285 w 6891715"/>
                <a:gd name="connsiteY6231" fmla="*/ 2589856 h 6367455"/>
                <a:gd name="connsiteX6232" fmla="*/ 3896801 w 6891715"/>
                <a:gd name="connsiteY6232" fmla="*/ 2579699 h 6367455"/>
                <a:gd name="connsiteX6233" fmla="*/ 3872655 w 6891715"/>
                <a:gd name="connsiteY6233" fmla="*/ 2612391 h 6367455"/>
                <a:gd name="connsiteX6234" fmla="*/ 3866301 w 6891715"/>
                <a:gd name="connsiteY6234" fmla="*/ 2624133 h 6367455"/>
                <a:gd name="connsiteX6235" fmla="*/ 3845016 w 6891715"/>
                <a:gd name="connsiteY6235" fmla="*/ 2624133 h 6367455"/>
                <a:gd name="connsiteX6236" fmla="*/ 3854547 w 6891715"/>
                <a:gd name="connsiteY6236" fmla="*/ 2611439 h 6367455"/>
                <a:gd name="connsiteX6237" fmla="*/ 3867255 w 6891715"/>
                <a:gd name="connsiteY6237" fmla="*/ 2610486 h 6367455"/>
                <a:gd name="connsiteX6238" fmla="*/ 3865984 w 6891715"/>
                <a:gd name="connsiteY6238" fmla="*/ 2600647 h 6367455"/>
                <a:gd name="connsiteX6239" fmla="*/ 3858359 w 6891715"/>
                <a:gd name="connsiteY6239" fmla="*/ 2592712 h 6367455"/>
                <a:gd name="connsiteX6240" fmla="*/ 3845651 w 6891715"/>
                <a:gd name="connsiteY6240" fmla="*/ 2599060 h 6367455"/>
                <a:gd name="connsiteX6241" fmla="*/ 3830084 w 6891715"/>
                <a:gd name="connsiteY6241" fmla="*/ 2598109 h 6367455"/>
                <a:gd name="connsiteX6242" fmla="*/ 3819600 w 6891715"/>
                <a:gd name="connsiteY6242" fmla="*/ 2590809 h 6367455"/>
                <a:gd name="connsiteX6243" fmla="*/ 3814834 w 6891715"/>
                <a:gd name="connsiteY6243" fmla="*/ 2580335 h 6367455"/>
                <a:gd name="connsiteX6244" fmla="*/ 3824365 w 6891715"/>
                <a:gd name="connsiteY6244" fmla="*/ 2563198 h 6367455"/>
                <a:gd name="connsiteX6245" fmla="*/ 3836120 w 6891715"/>
                <a:gd name="connsiteY6245" fmla="*/ 2558122 h 6367455"/>
                <a:gd name="connsiteX6246" fmla="*/ 3845333 w 6891715"/>
                <a:gd name="connsiteY6246" fmla="*/ 2543206 h 6367455"/>
                <a:gd name="connsiteX6247" fmla="*/ 3856135 w 6891715"/>
                <a:gd name="connsiteY6247" fmla="*/ 2529243 h 6367455"/>
                <a:gd name="connsiteX6248" fmla="*/ 3858994 w 6891715"/>
                <a:gd name="connsiteY6248" fmla="*/ 2516550 h 6367455"/>
                <a:gd name="connsiteX6249" fmla="*/ 3840250 w 6891715"/>
                <a:gd name="connsiteY6249" fmla="*/ 2527339 h 6367455"/>
                <a:gd name="connsiteX6250" fmla="*/ 3817694 w 6891715"/>
                <a:gd name="connsiteY6250" fmla="*/ 2538129 h 6367455"/>
                <a:gd name="connsiteX6251" fmla="*/ 3803079 w 6891715"/>
                <a:gd name="connsiteY6251" fmla="*/ 2531782 h 6367455"/>
                <a:gd name="connsiteX6252" fmla="*/ 3806256 w 6891715"/>
                <a:gd name="connsiteY6252" fmla="*/ 2518136 h 6367455"/>
                <a:gd name="connsiteX6253" fmla="*/ 3760508 w 6891715"/>
                <a:gd name="connsiteY6253" fmla="*/ 2501630 h 6367455"/>
                <a:gd name="connsiteX6254" fmla="*/ 3730326 w 6891715"/>
                <a:gd name="connsiteY6254" fmla="*/ 2472435 h 6367455"/>
                <a:gd name="connsiteX6255" fmla="*/ 3696650 w 6891715"/>
                <a:gd name="connsiteY6255" fmla="*/ 2474972 h 6367455"/>
                <a:gd name="connsiteX6256" fmla="*/ 3686802 w 6891715"/>
                <a:gd name="connsiteY6256" fmla="*/ 2461331 h 6367455"/>
                <a:gd name="connsiteX6257" fmla="*/ 3699509 w 6891715"/>
                <a:gd name="connsiteY6257" fmla="*/ 2449589 h 6367455"/>
                <a:gd name="connsiteX6258" fmla="*/ 3689978 w 6891715"/>
                <a:gd name="connsiteY6258" fmla="*/ 2434032 h 6367455"/>
                <a:gd name="connsiteX6259" fmla="*/ 3693791 w 6891715"/>
                <a:gd name="connsiteY6259" fmla="*/ 2412762 h 6367455"/>
                <a:gd name="connsiteX6260" fmla="*/ 3683942 w 6891715"/>
                <a:gd name="connsiteY6260" fmla="*/ 2389600 h 6367455"/>
                <a:gd name="connsiteX6261" fmla="*/ 3698874 w 6891715"/>
                <a:gd name="connsiteY6261" fmla="*/ 2372780 h 6367455"/>
                <a:gd name="connsiteX6262" fmla="*/ 3700780 w 6891715"/>
                <a:gd name="connsiteY6262" fmla="*/ 2332789 h 6367455"/>
                <a:gd name="connsiteX6263" fmla="*/ 3695062 w 6891715"/>
                <a:gd name="connsiteY6263" fmla="*/ 2303276 h 6367455"/>
                <a:gd name="connsiteX6264" fmla="*/ 3708723 w 6891715"/>
                <a:gd name="connsiteY6264" fmla="*/ 2284230 h 6367455"/>
                <a:gd name="connsiteX6265" fmla="*/ 3720478 w 6891715"/>
                <a:gd name="connsiteY6265" fmla="*/ 2299784 h 6367455"/>
                <a:gd name="connsiteX6266" fmla="*/ 3723655 w 6891715"/>
                <a:gd name="connsiteY6266" fmla="*/ 2295656 h 6367455"/>
                <a:gd name="connsiteX6267" fmla="*/ 3702051 w 6891715"/>
                <a:gd name="connsiteY6267" fmla="*/ 2262014 h 6367455"/>
                <a:gd name="connsiteX6268" fmla="*/ 3703957 w 6891715"/>
                <a:gd name="connsiteY6268" fmla="*/ 2226471 h 6367455"/>
                <a:gd name="connsiteX6269" fmla="*/ 3675047 w 6891715"/>
                <a:gd name="connsiteY6269" fmla="*/ 2201079 h 6367455"/>
                <a:gd name="connsiteX6270" fmla="*/ 3674729 w 6891715"/>
                <a:gd name="connsiteY6270" fmla="*/ 2184258 h 6367455"/>
                <a:gd name="connsiteX6271" fmla="*/ 3688390 w 6891715"/>
                <a:gd name="connsiteY6271" fmla="*/ 2153791 h 6367455"/>
                <a:gd name="connsiteX6272" fmla="*/ 3681718 w 6891715"/>
                <a:gd name="connsiteY6272" fmla="*/ 2126176 h 6367455"/>
                <a:gd name="connsiteX6273" fmla="*/ 3675364 w 6891715"/>
                <a:gd name="connsiteY6273" fmla="*/ 2132525 h 6367455"/>
                <a:gd name="connsiteX6274" fmla="*/ 3665833 w 6891715"/>
                <a:gd name="connsiteY6274" fmla="*/ 2128717 h 6367455"/>
                <a:gd name="connsiteX6275" fmla="*/ 3668693 w 6891715"/>
                <a:gd name="connsiteY6275" fmla="*/ 2095708 h 6367455"/>
                <a:gd name="connsiteX6276" fmla="*/ 3661068 w 6891715"/>
                <a:gd name="connsiteY6276" fmla="*/ 2067465 h 6367455"/>
                <a:gd name="connsiteX6277" fmla="*/ 3670281 w 6891715"/>
                <a:gd name="connsiteY6277" fmla="*/ 2027488 h 6367455"/>
                <a:gd name="connsiteX6278" fmla="*/ 3687119 w 6891715"/>
                <a:gd name="connsiteY6278" fmla="*/ 2023045 h 6367455"/>
                <a:gd name="connsiteX6279" fmla="*/ 3701733 w 6891715"/>
                <a:gd name="connsiteY6279" fmla="*/ 1999556 h 6367455"/>
                <a:gd name="connsiteX6280" fmla="*/ 3716665 w 6891715"/>
                <a:gd name="connsiteY6280" fmla="*/ 1992256 h 6367455"/>
                <a:gd name="connsiteX6281" fmla="*/ 3702686 w 6891715"/>
                <a:gd name="connsiteY6281" fmla="*/ 1976706 h 6367455"/>
                <a:gd name="connsiteX6282" fmla="*/ 3709676 w 6891715"/>
                <a:gd name="connsiteY6282" fmla="*/ 1961792 h 6367455"/>
                <a:gd name="connsiteX6283" fmla="*/ 3723655 w 6891715"/>
                <a:gd name="connsiteY6283" fmla="*/ 1952272 h 6367455"/>
                <a:gd name="connsiteX6284" fmla="*/ 3740493 w 6891715"/>
                <a:gd name="connsiteY6284" fmla="*/ 1964647 h 6367455"/>
                <a:gd name="connsiteX6285" fmla="*/ 3732232 w 6891715"/>
                <a:gd name="connsiteY6285" fmla="*/ 1946877 h 6367455"/>
                <a:gd name="connsiteX6286" fmla="*/ 3752248 w 6891715"/>
                <a:gd name="connsiteY6286" fmla="*/ 1956080 h 6367455"/>
                <a:gd name="connsiteX6287" fmla="*/ 3750341 w 6891715"/>
                <a:gd name="connsiteY6287" fmla="*/ 1966869 h 6367455"/>
                <a:gd name="connsiteX6288" fmla="*/ 3767815 w 6891715"/>
                <a:gd name="connsiteY6288" fmla="*/ 1951955 h 6367455"/>
                <a:gd name="connsiteX6289" fmla="*/ 3779570 w 6891715"/>
                <a:gd name="connsiteY6289" fmla="*/ 1938309 h 6367455"/>
                <a:gd name="connsiteX6290" fmla="*/ 3793231 w 6891715"/>
                <a:gd name="connsiteY6290" fmla="*/ 1933549 h 6367455"/>
                <a:gd name="connsiteX6291" fmla="*/ 3783382 w 6891715"/>
                <a:gd name="connsiteY6291" fmla="*/ 1907526 h 6367455"/>
                <a:gd name="connsiteX6292" fmla="*/ 3783382 w 6891715"/>
                <a:gd name="connsiteY6292" fmla="*/ 1889437 h 6367455"/>
                <a:gd name="connsiteX6293" fmla="*/ 3800538 w 6891715"/>
                <a:gd name="connsiteY6293" fmla="*/ 1903083 h 6367455"/>
                <a:gd name="connsiteX6294" fmla="*/ 3800220 w 6891715"/>
                <a:gd name="connsiteY6294" fmla="*/ 1880866 h 6367455"/>
                <a:gd name="connsiteX6295" fmla="*/ 3824365 w 6891715"/>
                <a:gd name="connsiteY6295" fmla="*/ 1856429 h 6367455"/>
                <a:gd name="connsiteX6296" fmla="*/ 3834849 w 6891715"/>
                <a:gd name="connsiteY6296" fmla="*/ 1857380 h 6367455"/>
                <a:gd name="connsiteX6297" fmla="*/ 3844380 w 6891715"/>
                <a:gd name="connsiteY6297" fmla="*/ 1837386 h 6367455"/>
                <a:gd name="connsiteX6298" fmla="*/ 3852958 w 6891715"/>
                <a:gd name="connsiteY6298" fmla="*/ 1834212 h 6367455"/>
                <a:gd name="connsiteX6299" fmla="*/ 3860901 w 6891715"/>
                <a:gd name="connsiteY6299" fmla="*/ 1820246 h 6367455"/>
                <a:gd name="connsiteX6300" fmla="*/ 3871702 w 6891715"/>
                <a:gd name="connsiteY6300" fmla="*/ 1820246 h 6367455"/>
                <a:gd name="connsiteX6301" fmla="*/ 3885999 w 6891715"/>
                <a:gd name="connsiteY6301" fmla="*/ 1799300 h 6367455"/>
                <a:gd name="connsiteX6302" fmla="*/ 3890447 w 6891715"/>
                <a:gd name="connsiteY6302" fmla="*/ 1772641 h 6367455"/>
                <a:gd name="connsiteX6303" fmla="*/ 3900931 w 6891715"/>
                <a:gd name="connsiteY6303" fmla="*/ 1778037 h 6367455"/>
                <a:gd name="connsiteX6304" fmla="*/ 3911097 w 6891715"/>
                <a:gd name="connsiteY6304" fmla="*/ 1757726 h 6367455"/>
                <a:gd name="connsiteX6305" fmla="*/ 3930477 w 6891715"/>
                <a:gd name="connsiteY6305" fmla="*/ 1745031 h 6367455"/>
                <a:gd name="connsiteX6306" fmla="*/ 3934289 w 6891715"/>
                <a:gd name="connsiteY6306" fmla="*/ 1728211 h 6367455"/>
                <a:gd name="connsiteX6307" fmla="*/ 3947950 w 6891715"/>
                <a:gd name="connsiteY6307" fmla="*/ 1720594 h 6367455"/>
                <a:gd name="connsiteX6308" fmla="*/ 3944773 w 6891715"/>
                <a:gd name="connsiteY6308" fmla="*/ 1706947 h 6367455"/>
                <a:gd name="connsiteX6309" fmla="*/ 3964788 w 6891715"/>
                <a:gd name="connsiteY6309" fmla="*/ 1684730 h 6367455"/>
                <a:gd name="connsiteX6310" fmla="*/ 3993699 w 6891715"/>
                <a:gd name="connsiteY6310" fmla="*/ 1633635 h 6367455"/>
                <a:gd name="connsiteX6311" fmla="*/ 4000688 w 6891715"/>
                <a:gd name="connsiteY6311" fmla="*/ 1602214 h 6367455"/>
                <a:gd name="connsiteX6312" fmla="*/ 4016891 w 6891715"/>
                <a:gd name="connsiteY6312" fmla="*/ 1605070 h 6367455"/>
                <a:gd name="connsiteX6313" fmla="*/ 4030552 w 6891715"/>
                <a:gd name="connsiteY6313" fmla="*/ 1589202 h 6367455"/>
                <a:gd name="connsiteX6314" fmla="*/ 4050885 w 6891715"/>
                <a:gd name="connsiteY6314" fmla="*/ 1586029 h 6367455"/>
                <a:gd name="connsiteX6315" fmla="*/ 4057239 w 6891715"/>
                <a:gd name="connsiteY6315" fmla="*/ 1589837 h 6367455"/>
                <a:gd name="connsiteX6316" fmla="*/ 4067723 w 6891715"/>
                <a:gd name="connsiteY6316" fmla="*/ 1608878 h 6367455"/>
                <a:gd name="connsiteX6317" fmla="*/ 4073124 w 6891715"/>
                <a:gd name="connsiteY6317" fmla="*/ 1610149 h 6367455"/>
                <a:gd name="connsiteX6318" fmla="*/ 4070900 w 6891715"/>
                <a:gd name="connsiteY6318" fmla="*/ 1601579 h 6367455"/>
                <a:gd name="connsiteX6319" fmla="*/ 4071535 w 6891715"/>
                <a:gd name="connsiteY6319" fmla="*/ 1580315 h 6367455"/>
                <a:gd name="connsiteX6320" fmla="*/ 4056603 w 6891715"/>
                <a:gd name="connsiteY6320" fmla="*/ 1562543 h 6367455"/>
                <a:gd name="connsiteX6321" fmla="*/ 4055650 w 6891715"/>
                <a:gd name="connsiteY6321" fmla="*/ 1551117 h 6367455"/>
                <a:gd name="connsiteX6322" fmla="*/ 4061051 w 6891715"/>
                <a:gd name="connsiteY6322" fmla="*/ 1549848 h 6367455"/>
                <a:gd name="connsiteX6323" fmla="*/ 4071535 w 6891715"/>
                <a:gd name="connsiteY6323" fmla="*/ 1563813 h 6367455"/>
                <a:gd name="connsiteX6324" fmla="*/ 4083290 w 6891715"/>
                <a:gd name="connsiteY6324" fmla="*/ 1563495 h 6367455"/>
                <a:gd name="connsiteX6325" fmla="*/ 4086149 w 6891715"/>
                <a:gd name="connsiteY6325" fmla="*/ 1553656 h 6367455"/>
                <a:gd name="connsiteX6326" fmla="*/ 4071217 w 6891715"/>
                <a:gd name="connsiteY6326" fmla="*/ 1530806 h 6367455"/>
                <a:gd name="connsiteX6327" fmla="*/ 4070900 w 6891715"/>
                <a:gd name="connsiteY6327" fmla="*/ 1503512 h 6367455"/>
                <a:gd name="connsiteX6328" fmla="*/ 4082655 w 6891715"/>
                <a:gd name="connsiteY6328" fmla="*/ 1489865 h 6367455"/>
                <a:gd name="connsiteX6329" fmla="*/ 4076936 w 6891715"/>
                <a:gd name="connsiteY6329" fmla="*/ 1468601 h 6367455"/>
                <a:gd name="connsiteX6330" fmla="*/ 4048343 w 6891715"/>
                <a:gd name="connsiteY6330" fmla="*/ 1449877 h 6367455"/>
                <a:gd name="connsiteX6331" fmla="*/ 4045801 w 6891715"/>
                <a:gd name="connsiteY6331" fmla="*/ 1420361 h 6367455"/>
                <a:gd name="connsiteX6332" fmla="*/ 4029916 w 6891715"/>
                <a:gd name="connsiteY6332" fmla="*/ 1417505 h 6367455"/>
                <a:gd name="connsiteX6333" fmla="*/ 4012761 w 6891715"/>
                <a:gd name="connsiteY6333" fmla="*/ 1400684 h 6367455"/>
                <a:gd name="connsiteX6334" fmla="*/ 4003865 w 6891715"/>
                <a:gd name="connsiteY6334" fmla="*/ 1361648 h 6367455"/>
                <a:gd name="connsiteX6335" fmla="*/ 3991157 w 6891715"/>
                <a:gd name="connsiteY6335" fmla="*/ 1369582 h 6367455"/>
                <a:gd name="connsiteX6336" fmla="*/ 3980038 w 6891715"/>
                <a:gd name="connsiteY6336" fmla="*/ 1379104 h 6367455"/>
                <a:gd name="connsiteX6337" fmla="*/ 3962882 w 6891715"/>
                <a:gd name="connsiteY6337" fmla="*/ 1368630 h 6367455"/>
                <a:gd name="connsiteX6338" fmla="*/ 3959387 w 6891715"/>
                <a:gd name="connsiteY6338" fmla="*/ 1359427 h 6367455"/>
                <a:gd name="connsiteX6339" fmla="*/ 3959188 w 6891715"/>
                <a:gd name="connsiteY6339" fmla="*/ 1359168 h 6367455"/>
                <a:gd name="connsiteX6340" fmla="*/ 3952201 w 6891715"/>
                <a:gd name="connsiteY6340" fmla="*/ 1362344 h 6367455"/>
                <a:gd name="connsiteX6341" fmla="*/ 3941403 w 6891715"/>
                <a:gd name="connsiteY6341" fmla="*/ 1376002 h 6367455"/>
                <a:gd name="connsiteX6342" fmla="*/ 3915044 w 6891715"/>
                <a:gd name="connsiteY6342" fmla="*/ 1360439 h 6367455"/>
                <a:gd name="connsiteX6343" fmla="*/ 3881063 w 6891715"/>
                <a:gd name="connsiteY6343" fmla="*/ 1366791 h 6367455"/>
                <a:gd name="connsiteX6344" fmla="*/ 3869312 w 6891715"/>
                <a:gd name="connsiteY6344" fmla="*/ 1362979 h 6367455"/>
                <a:gd name="connsiteX6345" fmla="*/ 3854704 w 6891715"/>
                <a:gd name="connsiteY6345" fmla="*/ 1387435 h 6367455"/>
                <a:gd name="connsiteX6346" fmla="*/ 3828344 w 6891715"/>
                <a:gd name="connsiteY6346" fmla="*/ 1376954 h 6367455"/>
                <a:gd name="connsiteX6347" fmla="*/ 3828344 w 6891715"/>
                <a:gd name="connsiteY6347" fmla="*/ 1360121 h 6367455"/>
                <a:gd name="connsiteX6348" fmla="*/ 3818817 w 6891715"/>
                <a:gd name="connsiteY6348" fmla="*/ 1354721 h 6367455"/>
                <a:gd name="connsiteX6349" fmla="*/ 3804843 w 6891715"/>
                <a:gd name="connsiteY6349" fmla="*/ 1381400 h 6367455"/>
                <a:gd name="connsiteX6350" fmla="*/ 3788964 w 6891715"/>
                <a:gd name="connsiteY6350" fmla="*/ 1355040 h 6367455"/>
                <a:gd name="connsiteX6351" fmla="*/ 3780390 w 6891715"/>
                <a:gd name="connsiteY6351" fmla="*/ 1364568 h 6367455"/>
                <a:gd name="connsiteX6352" fmla="*/ 3782930 w 6891715"/>
                <a:gd name="connsiteY6352" fmla="*/ 1385847 h 6367455"/>
                <a:gd name="connsiteX6353" fmla="*/ 3774356 w 6891715"/>
                <a:gd name="connsiteY6353" fmla="*/ 1395375 h 6367455"/>
                <a:gd name="connsiteX6354" fmla="*/ 3763240 w 6891715"/>
                <a:gd name="connsiteY6354" fmla="*/ 1413479 h 6367455"/>
                <a:gd name="connsiteX6355" fmla="*/ 3727036 w 6891715"/>
                <a:gd name="connsiteY6355" fmla="*/ 1400138 h 6367455"/>
                <a:gd name="connsiteX6356" fmla="*/ 3760064 w 6891715"/>
                <a:gd name="connsiteY6356" fmla="*/ 1424912 h 6367455"/>
                <a:gd name="connsiteX6357" fmla="*/ 3753713 w 6891715"/>
                <a:gd name="connsiteY6357" fmla="*/ 1435393 h 6367455"/>
                <a:gd name="connsiteX6358" fmla="*/ 3735611 w 6891715"/>
                <a:gd name="connsiteY6358" fmla="*/ 1437934 h 6367455"/>
                <a:gd name="connsiteX6359" fmla="*/ 3746408 w 6891715"/>
                <a:gd name="connsiteY6359" fmla="*/ 1462072 h 6367455"/>
                <a:gd name="connsiteX6360" fmla="*/ 3731800 w 6891715"/>
                <a:gd name="connsiteY6360" fmla="*/ 1465249 h 6367455"/>
                <a:gd name="connsiteX6361" fmla="*/ 3714650 w 6891715"/>
                <a:gd name="connsiteY6361" fmla="*/ 1451909 h 6367455"/>
                <a:gd name="connsiteX6362" fmla="*/ 3708616 w 6891715"/>
                <a:gd name="connsiteY6362" fmla="*/ 1472871 h 6367455"/>
                <a:gd name="connsiteX6363" fmla="*/ 3682257 w 6891715"/>
                <a:gd name="connsiteY6363" fmla="*/ 1485893 h 6367455"/>
                <a:gd name="connsiteX6364" fmla="*/ 3708934 w 6891715"/>
                <a:gd name="connsiteY6364" fmla="*/ 1518288 h 6367455"/>
                <a:gd name="connsiteX6365" fmla="*/ 3705123 w 6891715"/>
                <a:gd name="connsiteY6365" fmla="*/ 1556084 h 6367455"/>
                <a:gd name="connsiteX6366" fmla="*/ 3694643 w 6891715"/>
                <a:gd name="connsiteY6366" fmla="*/ 1561483 h 6367455"/>
                <a:gd name="connsiteX6367" fmla="*/ 3684798 w 6891715"/>
                <a:gd name="connsiteY6367" fmla="*/ 1576411 h 6367455"/>
                <a:gd name="connsiteX6368" fmla="*/ 3671459 w 6891715"/>
                <a:gd name="connsiteY6368" fmla="*/ 1575775 h 6367455"/>
                <a:gd name="connsiteX6369" fmla="*/ 3657803 w 6891715"/>
                <a:gd name="connsiteY6369" fmla="*/ 1604995 h 6367455"/>
                <a:gd name="connsiteX6370" fmla="*/ 3676223 w 6891715"/>
                <a:gd name="connsiteY6370" fmla="*/ 1623099 h 6367455"/>
                <a:gd name="connsiteX6371" fmla="*/ 3670824 w 6891715"/>
                <a:gd name="connsiteY6371" fmla="*/ 1633580 h 6367455"/>
                <a:gd name="connsiteX6372" fmla="*/ 3659074 w 6891715"/>
                <a:gd name="connsiteY6372" fmla="*/ 1627227 h 6367455"/>
                <a:gd name="connsiteX6373" fmla="*/ 3678446 w 6891715"/>
                <a:gd name="connsiteY6373" fmla="*/ 1657718 h 6367455"/>
                <a:gd name="connsiteX6374" fmla="*/ 3698771 w 6891715"/>
                <a:gd name="connsiteY6374" fmla="*/ 1661529 h 6367455"/>
                <a:gd name="connsiteX6375" fmla="*/ 3700994 w 6891715"/>
                <a:gd name="connsiteY6375" fmla="*/ 1676457 h 6367455"/>
                <a:gd name="connsiteX6376" fmla="*/ 3693372 w 6891715"/>
                <a:gd name="connsiteY6376" fmla="*/ 1683761 h 6367455"/>
                <a:gd name="connsiteX6377" fmla="*/ 3693372 w 6891715"/>
                <a:gd name="connsiteY6377" fmla="*/ 1695513 h 6367455"/>
                <a:gd name="connsiteX6378" fmla="*/ 3710522 w 6891715"/>
                <a:gd name="connsiteY6378" fmla="*/ 1688843 h 6367455"/>
                <a:gd name="connsiteX6379" fmla="*/ 3714650 w 6891715"/>
                <a:gd name="connsiteY6379" fmla="*/ 1694243 h 6367455"/>
                <a:gd name="connsiteX6380" fmla="*/ 3704488 w 6891715"/>
                <a:gd name="connsiteY6380" fmla="*/ 1702501 h 6367455"/>
                <a:gd name="connsiteX6381" fmla="*/ 3694960 w 6891715"/>
                <a:gd name="connsiteY6381" fmla="*/ 1705995 h 6367455"/>
                <a:gd name="connsiteX6382" fmla="*/ 3682257 w 6891715"/>
                <a:gd name="connsiteY6382" fmla="*/ 1708218 h 6367455"/>
                <a:gd name="connsiteX6383" fmla="*/ 3671777 w 6891715"/>
                <a:gd name="connsiteY6383" fmla="*/ 1729497 h 6367455"/>
                <a:gd name="connsiteX6384" fmla="*/ 3652087 w 6891715"/>
                <a:gd name="connsiteY6384" fmla="*/ 1779996 h 6367455"/>
                <a:gd name="connsiteX6385" fmla="*/ 3576820 w 6891715"/>
                <a:gd name="connsiteY6385" fmla="*/ 1860986 h 6367455"/>
                <a:gd name="connsiteX6386" fmla="*/ 3567928 w 6891715"/>
                <a:gd name="connsiteY6386" fmla="*/ 1845105 h 6367455"/>
                <a:gd name="connsiteX6387" fmla="*/ 3546015 w 6891715"/>
                <a:gd name="connsiteY6387" fmla="*/ 1867657 h 6367455"/>
                <a:gd name="connsiteX6388" fmla="*/ 3545062 w 6891715"/>
                <a:gd name="connsiteY6388" fmla="*/ 1887668 h 6367455"/>
                <a:gd name="connsiteX6389" fmla="*/ 3531406 w 6891715"/>
                <a:gd name="connsiteY6389" fmla="*/ 1901641 h 6367455"/>
                <a:gd name="connsiteX6390" fmla="*/ 3510128 w 6891715"/>
                <a:gd name="connsiteY6390" fmla="*/ 1879726 h 6367455"/>
                <a:gd name="connsiteX6391" fmla="*/ 3503776 w 6891715"/>
                <a:gd name="connsiteY6391" fmla="*/ 1895608 h 6367455"/>
                <a:gd name="connsiteX6392" fmla="*/ 3498377 w 6891715"/>
                <a:gd name="connsiteY6392" fmla="*/ 1891162 h 6367455"/>
                <a:gd name="connsiteX6393" fmla="*/ 3488850 w 6891715"/>
                <a:gd name="connsiteY6393" fmla="*/ 1898783 h 6367455"/>
                <a:gd name="connsiteX6394" fmla="*/ 3484086 w 6891715"/>
                <a:gd name="connsiteY6394" fmla="*/ 1927049 h 6367455"/>
                <a:gd name="connsiteX6395" fmla="*/ 3467254 w 6891715"/>
                <a:gd name="connsiteY6395" fmla="*/ 1937846 h 6367455"/>
                <a:gd name="connsiteX6396" fmla="*/ 3438672 w 6891715"/>
                <a:gd name="connsiteY6396" fmla="*/ 1937846 h 6367455"/>
                <a:gd name="connsiteX6397" fmla="*/ 3429462 w 6891715"/>
                <a:gd name="connsiteY6397" fmla="*/ 1971827 h 6367455"/>
                <a:gd name="connsiteX6398" fmla="*/ 3416759 w 6891715"/>
                <a:gd name="connsiteY6398" fmla="*/ 1980402 h 6367455"/>
                <a:gd name="connsiteX6399" fmla="*/ 3401198 w 6891715"/>
                <a:gd name="connsiteY6399" fmla="*/ 2000727 h 6367455"/>
                <a:gd name="connsiteX6400" fmla="*/ 3407549 w 6891715"/>
                <a:gd name="connsiteY6400" fmla="*/ 2019785 h 6367455"/>
                <a:gd name="connsiteX6401" fmla="*/ 3399292 w 6891715"/>
                <a:gd name="connsiteY6401" fmla="*/ 2032491 h 6367455"/>
                <a:gd name="connsiteX6402" fmla="*/ 3382460 w 6891715"/>
                <a:gd name="connsiteY6402" fmla="*/ 2026138 h 6367455"/>
                <a:gd name="connsiteX6403" fmla="*/ 3379284 w 6891715"/>
                <a:gd name="connsiteY6403" fmla="*/ 2046137 h 6367455"/>
                <a:gd name="connsiteX6404" fmla="*/ 3369757 w 6891715"/>
                <a:gd name="connsiteY6404" fmla="*/ 2047409 h 6367455"/>
                <a:gd name="connsiteX6405" fmla="*/ 3368487 w 6891715"/>
                <a:gd name="connsiteY6405" fmla="*/ 2035657 h 6367455"/>
                <a:gd name="connsiteX6406" fmla="*/ 3358959 w 6891715"/>
                <a:gd name="connsiteY6406" fmla="*/ 2035031 h 6367455"/>
                <a:gd name="connsiteX6407" fmla="*/ 3346256 w 6891715"/>
                <a:gd name="connsiteY6407" fmla="*/ 2020103 h 6367455"/>
                <a:gd name="connsiteX6408" fmla="*/ 3350702 w 6891715"/>
                <a:gd name="connsiteY6408" fmla="*/ 2042326 h 6367455"/>
                <a:gd name="connsiteX6409" fmla="*/ 3359277 w 6891715"/>
                <a:gd name="connsiteY6409" fmla="*/ 2063286 h 6367455"/>
                <a:gd name="connsiteX6410" fmla="*/ 3352290 w 6891715"/>
                <a:gd name="connsiteY6410" fmla="*/ 2095679 h 6367455"/>
                <a:gd name="connsiteX6411" fmla="*/ 3334188 w 6891715"/>
                <a:gd name="connsiteY6411" fmla="*/ 2104571 h 6367455"/>
                <a:gd name="connsiteX6412" fmla="*/ 3326248 w 6891715"/>
                <a:gd name="connsiteY6412" fmla="*/ 2118549 h 6367455"/>
                <a:gd name="connsiteX6413" fmla="*/ 3308781 w 6891715"/>
                <a:gd name="connsiteY6413" fmla="*/ 2102349 h 6367455"/>
                <a:gd name="connsiteX6414" fmla="*/ 3299572 w 6891715"/>
                <a:gd name="connsiteY6414" fmla="*/ 2113148 h 6367455"/>
                <a:gd name="connsiteX6415" fmla="*/ 3301795 w 6891715"/>
                <a:gd name="connsiteY6415" fmla="*/ 2136336 h 6367455"/>
                <a:gd name="connsiteX6416" fmla="*/ 3327201 w 6891715"/>
                <a:gd name="connsiteY6416" fmla="*/ 2150945 h 6367455"/>
                <a:gd name="connsiteX6417" fmla="*/ 3326566 w 6891715"/>
                <a:gd name="connsiteY6417" fmla="*/ 2168096 h 6367455"/>
                <a:gd name="connsiteX6418" fmla="*/ 3313863 w 6891715"/>
                <a:gd name="connsiteY6418" fmla="*/ 2182708 h 6367455"/>
                <a:gd name="connsiteX6419" fmla="*/ 3304653 w 6891715"/>
                <a:gd name="connsiteY6419" fmla="*/ 2213199 h 6367455"/>
                <a:gd name="connsiteX6420" fmla="*/ 3297349 w 6891715"/>
                <a:gd name="connsiteY6420" fmla="*/ 2224950 h 6367455"/>
                <a:gd name="connsiteX6421" fmla="*/ 3303700 w 6891715"/>
                <a:gd name="connsiteY6421" fmla="*/ 2239878 h 6367455"/>
                <a:gd name="connsiteX6422" fmla="*/ 3303700 w 6891715"/>
                <a:gd name="connsiteY6422" fmla="*/ 2260838 h 6367455"/>
                <a:gd name="connsiteX6423" fmla="*/ 3315768 w 6891715"/>
                <a:gd name="connsiteY6423" fmla="*/ 2269099 h 6367455"/>
                <a:gd name="connsiteX6424" fmla="*/ 3311640 w 6891715"/>
                <a:gd name="connsiteY6424" fmla="*/ 2280851 h 6367455"/>
                <a:gd name="connsiteX6425" fmla="*/ 3304335 w 6891715"/>
                <a:gd name="connsiteY6425" fmla="*/ 2265921 h 6367455"/>
                <a:gd name="connsiteX6426" fmla="*/ 3280834 w 6891715"/>
                <a:gd name="connsiteY6426" fmla="*/ 2265288 h 6367455"/>
                <a:gd name="connsiteX6427" fmla="*/ 3282105 w 6891715"/>
                <a:gd name="connsiteY6427" fmla="*/ 2321187 h 6367455"/>
                <a:gd name="connsiteX6428" fmla="*/ 3290044 w 6891715"/>
                <a:gd name="connsiteY6428" fmla="*/ 2339928 h 6367455"/>
                <a:gd name="connsiteX6429" fmla="*/ 3280517 w 6891715"/>
                <a:gd name="connsiteY6429" fmla="*/ 2351672 h 6367455"/>
                <a:gd name="connsiteX6430" fmla="*/ 3293538 w 6891715"/>
                <a:gd name="connsiteY6430" fmla="*/ 2394871 h 6367455"/>
                <a:gd name="connsiteX6431" fmla="*/ 3286233 w 6891715"/>
                <a:gd name="connsiteY6431" fmla="*/ 2412969 h 6367455"/>
                <a:gd name="connsiteX6432" fmla="*/ 3305606 w 6891715"/>
                <a:gd name="connsiteY6432" fmla="*/ 2448552 h 6367455"/>
                <a:gd name="connsiteX6433" fmla="*/ 3306876 w 6891715"/>
                <a:gd name="connsiteY6433" fmla="*/ 2458715 h 6367455"/>
                <a:gd name="connsiteX6434" fmla="*/ 3290044 w 6891715"/>
                <a:gd name="connsiteY6434" fmla="*/ 2459350 h 6367455"/>
                <a:gd name="connsiteX6435" fmla="*/ 3285916 w 6891715"/>
                <a:gd name="connsiteY6435" fmla="*/ 2469829 h 6367455"/>
                <a:gd name="connsiteX6436" fmla="*/ 3305923 w 6891715"/>
                <a:gd name="connsiteY6436" fmla="*/ 2474908 h 6367455"/>
                <a:gd name="connsiteX6437" fmla="*/ 3300524 w 6891715"/>
                <a:gd name="connsiteY6437" fmla="*/ 2492694 h 6367455"/>
                <a:gd name="connsiteX6438" fmla="*/ 3306241 w 6891715"/>
                <a:gd name="connsiteY6438" fmla="*/ 2501270 h 6367455"/>
                <a:gd name="connsiteX6439" fmla="*/ 3317674 w 6891715"/>
                <a:gd name="connsiteY6439" fmla="*/ 2484436 h 6367455"/>
                <a:gd name="connsiteX6440" fmla="*/ 3328154 w 6891715"/>
                <a:gd name="connsiteY6440" fmla="*/ 2477450 h 6367455"/>
                <a:gd name="connsiteX6441" fmla="*/ 3340857 w 6891715"/>
                <a:gd name="connsiteY6441" fmla="*/ 2495552 h 6367455"/>
                <a:gd name="connsiteX6442" fmla="*/ 3355783 w 6891715"/>
                <a:gd name="connsiteY6442" fmla="*/ 2490468 h 6367455"/>
                <a:gd name="connsiteX6443" fmla="*/ 3365311 w 6891715"/>
                <a:gd name="connsiteY6443" fmla="*/ 2502854 h 6367455"/>
                <a:gd name="connsiteX6444" fmla="*/ 3383413 w 6891715"/>
                <a:gd name="connsiteY6444" fmla="*/ 2519375 h 6367455"/>
                <a:gd name="connsiteX6445" fmla="*/ 3390082 w 6891715"/>
                <a:gd name="connsiteY6445" fmla="*/ 2533030 h 6367455"/>
                <a:gd name="connsiteX6446" fmla="*/ 3401833 w 6891715"/>
                <a:gd name="connsiteY6446" fmla="*/ 2529855 h 6367455"/>
                <a:gd name="connsiteX6447" fmla="*/ 3408184 w 6891715"/>
                <a:gd name="connsiteY6447" fmla="*/ 2535889 h 6367455"/>
                <a:gd name="connsiteX6448" fmla="*/ 3414536 w 6891715"/>
                <a:gd name="connsiteY6448" fmla="*/ 2547640 h 6367455"/>
                <a:gd name="connsiteX6449" fmla="*/ 3404056 w 6891715"/>
                <a:gd name="connsiteY6449" fmla="*/ 2554944 h 6367455"/>
                <a:gd name="connsiteX6450" fmla="*/ 3411360 w 6891715"/>
                <a:gd name="connsiteY6450" fmla="*/ 2563519 h 6367455"/>
                <a:gd name="connsiteX6451" fmla="*/ 3432638 w 6891715"/>
                <a:gd name="connsiteY6451" fmla="*/ 2574950 h 6367455"/>
                <a:gd name="connsiteX6452" fmla="*/ 3442483 w 6891715"/>
                <a:gd name="connsiteY6452" fmla="*/ 2593690 h 6367455"/>
                <a:gd name="connsiteX6453" fmla="*/ 3448200 w 6891715"/>
                <a:gd name="connsiteY6453" fmla="*/ 2629264 h 6367455"/>
                <a:gd name="connsiteX6454" fmla="*/ 3440895 w 6891715"/>
                <a:gd name="connsiteY6454" fmla="*/ 2640062 h 6367455"/>
                <a:gd name="connsiteX6455" fmla="*/ 3445024 w 6891715"/>
                <a:gd name="connsiteY6455" fmla="*/ 2649591 h 6367455"/>
                <a:gd name="connsiteX6456" fmla="*/ 3433591 w 6891715"/>
                <a:gd name="connsiteY6456" fmla="*/ 2663247 h 6367455"/>
                <a:gd name="connsiteX6457" fmla="*/ 3429462 w 6891715"/>
                <a:gd name="connsiteY6457" fmla="*/ 2674998 h 6367455"/>
                <a:gd name="connsiteX6458" fmla="*/ 3405326 w 6891715"/>
                <a:gd name="connsiteY6458" fmla="*/ 2690880 h 6367455"/>
                <a:gd name="connsiteX6459" fmla="*/ 3380872 w 6891715"/>
                <a:gd name="connsiteY6459" fmla="*/ 2699772 h 6367455"/>
                <a:gd name="connsiteX6460" fmla="*/ 3372615 w 6891715"/>
                <a:gd name="connsiteY6460" fmla="*/ 2697548 h 6367455"/>
                <a:gd name="connsiteX6461" fmla="*/ 3361182 w 6891715"/>
                <a:gd name="connsiteY6461" fmla="*/ 2712475 h 6367455"/>
                <a:gd name="connsiteX6462" fmla="*/ 3352290 w 6891715"/>
                <a:gd name="connsiteY6462" fmla="*/ 2706124 h 6367455"/>
                <a:gd name="connsiteX6463" fmla="*/ 3351972 w 6891715"/>
                <a:gd name="connsiteY6463" fmla="*/ 2658801 h 6367455"/>
                <a:gd name="connsiteX6464" fmla="*/ 3336093 w 6891715"/>
                <a:gd name="connsiteY6464" fmla="*/ 2656896 h 6367455"/>
                <a:gd name="connsiteX6465" fmla="*/ 3317991 w 6891715"/>
                <a:gd name="connsiteY6465" fmla="*/ 2636251 h 6367455"/>
                <a:gd name="connsiteX6466" fmla="*/ 3311640 w 6891715"/>
                <a:gd name="connsiteY6466" fmla="*/ 2649591 h 6367455"/>
                <a:gd name="connsiteX6467" fmla="*/ 3338634 w 6891715"/>
                <a:gd name="connsiteY6467" fmla="*/ 2676905 h 6367455"/>
                <a:gd name="connsiteX6468" fmla="*/ 3342763 w 6891715"/>
                <a:gd name="connsiteY6468" fmla="*/ 2698183 h 6367455"/>
                <a:gd name="connsiteX6469" fmla="*/ 3334506 w 6891715"/>
                <a:gd name="connsiteY6469" fmla="*/ 2708664 h 6367455"/>
                <a:gd name="connsiteX6470" fmla="*/ 3330377 w 6891715"/>
                <a:gd name="connsiteY6470" fmla="*/ 2702315 h 6367455"/>
                <a:gd name="connsiteX6471" fmla="*/ 3303383 w 6891715"/>
                <a:gd name="connsiteY6471" fmla="*/ 2671824 h 6367455"/>
                <a:gd name="connsiteX6472" fmla="*/ 3311322 w 6891715"/>
                <a:gd name="connsiteY6472" fmla="*/ 2696279 h 6367455"/>
                <a:gd name="connsiteX6473" fmla="*/ 3300524 w 6891715"/>
                <a:gd name="connsiteY6473" fmla="*/ 2698501 h 6367455"/>
                <a:gd name="connsiteX6474" fmla="*/ 3272577 w 6891715"/>
                <a:gd name="connsiteY6474" fmla="*/ 2674366 h 6367455"/>
                <a:gd name="connsiteX6475" fmla="*/ 3251934 w 6891715"/>
                <a:gd name="connsiteY6475" fmla="*/ 2684845 h 6367455"/>
                <a:gd name="connsiteX6476" fmla="*/ 3231609 w 6891715"/>
                <a:gd name="connsiteY6476" fmla="*/ 2677858 h 6367455"/>
                <a:gd name="connsiteX6477" fmla="*/ 3228433 w 6891715"/>
                <a:gd name="connsiteY6477" fmla="*/ 2691833 h 6367455"/>
                <a:gd name="connsiteX6478" fmla="*/ 3195405 w 6891715"/>
                <a:gd name="connsiteY6478" fmla="*/ 2684527 h 6367455"/>
                <a:gd name="connsiteX6479" fmla="*/ 3179843 w 6891715"/>
                <a:gd name="connsiteY6479" fmla="*/ 2692150 h 6367455"/>
                <a:gd name="connsiteX6480" fmla="*/ 3196993 w 6891715"/>
                <a:gd name="connsiteY6480" fmla="*/ 2705488 h 6367455"/>
                <a:gd name="connsiteX6481" fmla="*/ 3237008 w 6891715"/>
                <a:gd name="connsiteY6481" fmla="*/ 2701043 h 6367455"/>
                <a:gd name="connsiteX6482" fmla="*/ 3247488 w 6891715"/>
                <a:gd name="connsiteY6482" fmla="*/ 2695643 h 6367455"/>
                <a:gd name="connsiteX6483" fmla="*/ 3257016 w 6891715"/>
                <a:gd name="connsiteY6483" fmla="*/ 2707394 h 6367455"/>
                <a:gd name="connsiteX6484" fmla="*/ 3280517 w 6891715"/>
                <a:gd name="connsiteY6484" fmla="*/ 2717556 h 6367455"/>
                <a:gd name="connsiteX6485" fmla="*/ 3284645 w 6891715"/>
                <a:gd name="connsiteY6485" fmla="*/ 2705806 h 6367455"/>
                <a:gd name="connsiteX6486" fmla="*/ 3293220 w 6891715"/>
                <a:gd name="connsiteY6486" fmla="*/ 2720734 h 6367455"/>
                <a:gd name="connsiteX6487" fmla="*/ 3289409 w 6891715"/>
                <a:gd name="connsiteY6487" fmla="*/ 2735344 h 6367455"/>
                <a:gd name="connsiteX6488" fmla="*/ 3297666 w 6891715"/>
                <a:gd name="connsiteY6488" fmla="*/ 2743602 h 6367455"/>
                <a:gd name="connsiteX6489" fmla="*/ 3308464 w 6891715"/>
                <a:gd name="connsiteY6489" fmla="*/ 2732167 h 6367455"/>
                <a:gd name="connsiteX6490" fmla="*/ 3338952 w 6891715"/>
                <a:gd name="connsiteY6490" fmla="*/ 2737884 h 6367455"/>
                <a:gd name="connsiteX6491" fmla="*/ 3361182 w 6891715"/>
                <a:gd name="connsiteY6491" fmla="*/ 2733755 h 6367455"/>
                <a:gd name="connsiteX6492" fmla="*/ 3380237 w 6891715"/>
                <a:gd name="connsiteY6492" fmla="*/ 2723910 h 6367455"/>
                <a:gd name="connsiteX6493" fmla="*/ 3392940 w 6891715"/>
                <a:gd name="connsiteY6493" fmla="*/ 2732485 h 6367455"/>
                <a:gd name="connsiteX6494" fmla="*/ 3391035 w 6891715"/>
                <a:gd name="connsiteY6494" fmla="*/ 2745190 h 6367455"/>
                <a:gd name="connsiteX6495" fmla="*/ 3398339 w 6891715"/>
                <a:gd name="connsiteY6495" fmla="*/ 2753129 h 6367455"/>
                <a:gd name="connsiteX6496" fmla="*/ 3411360 w 6891715"/>
                <a:gd name="connsiteY6496" fmla="*/ 2767104 h 6367455"/>
                <a:gd name="connsiteX6497" fmla="*/ 3411360 w 6891715"/>
                <a:gd name="connsiteY6497" fmla="*/ 2775043 h 6367455"/>
                <a:gd name="connsiteX6498" fmla="*/ 3405009 w 6891715"/>
                <a:gd name="connsiteY6498" fmla="*/ 2786794 h 6367455"/>
                <a:gd name="connsiteX6499" fmla="*/ 3396434 w 6891715"/>
                <a:gd name="connsiteY6499" fmla="*/ 2782031 h 6367455"/>
                <a:gd name="connsiteX6500" fmla="*/ 3385954 w 6891715"/>
                <a:gd name="connsiteY6500" fmla="*/ 2773455 h 6367455"/>
                <a:gd name="connsiteX6501" fmla="*/ 3390082 w 6891715"/>
                <a:gd name="connsiteY6501" fmla="*/ 2764880 h 6367455"/>
                <a:gd name="connsiteX6502" fmla="*/ 3384366 w 6891715"/>
                <a:gd name="connsiteY6502" fmla="*/ 2753764 h 6367455"/>
                <a:gd name="connsiteX6503" fmla="*/ 3380555 w 6891715"/>
                <a:gd name="connsiteY6503" fmla="*/ 2772502 h 6367455"/>
                <a:gd name="connsiteX6504" fmla="*/ 3370075 w 6891715"/>
                <a:gd name="connsiteY6504" fmla="*/ 2775678 h 6367455"/>
                <a:gd name="connsiteX6505" fmla="*/ 3363088 w 6891715"/>
                <a:gd name="connsiteY6505" fmla="*/ 2799814 h 6367455"/>
                <a:gd name="connsiteX6506" fmla="*/ 3346891 w 6891715"/>
                <a:gd name="connsiteY6506" fmla="*/ 2801402 h 6367455"/>
                <a:gd name="connsiteX6507" fmla="*/ 3344986 w 6891715"/>
                <a:gd name="connsiteY6507" fmla="*/ 2785525 h 6367455"/>
                <a:gd name="connsiteX6508" fmla="*/ 3337046 w 6891715"/>
                <a:gd name="connsiteY6508" fmla="*/ 2777904 h 6367455"/>
                <a:gd name="connsiteX6509" fmla="*/ 3329107 w 6891715"/>
                <a:gd name="connsiteY6509" fmla="*/ 2802355 h 6367455"/>
                <a:gd name="connsiteX6510" fmla="*/ 3309099 w 6891715"/>
                <a:gd name="connsiteY6510" fmla="*/ 2823640 h 6367455"/>
                <a:gd name="connsiteX6511" fmla="*/ 3280517 w 6891715"/>
                <a:gd name="connsiteY6511" fmla="*/ 2828405 h 6367455"/>
                <a:gd name="connsiteX6512" fmla="*/ 3279882 w 6891715"/>
                <a:gd name="connsiteY6512" fmla="*/ 2844917 h 6367455"/>
                <a:gd name="connsiteX6513" fmla="*/ 3262732 w 6891715"/>
                <a:gd name="connsiteY6513" fmla="*/ 2853812 h 6367455"/>
                <a:gd name="connsiteX6514" fmla="*/ 3207473 w 6891715"/>
                <a:gd name="connsiteY6514" fmla="*/ 2844601 h 6367455"/>
                <a:gd name="connsiteX6515" fmla="*/ 3193182 w 6891715"/>
                <a:gd name="connsiteY6515" fmla="*/ 2851905 h 6367455"/>
                <a:gd name="connsiteX6516" fmla="*/ 3204615 w 6891715"/>
                <a:gd name="connsiteY6516" fmla="*/ 2865880 h 6367455"/>
                <a:gd name="connsiteX6517" fmla="*/ 3250029 w 6891715"/>
                <a:gd name="connsiteY6517" fmla="*/ 2864292 h 6367455"/>
                <a:gd name="connsiteX6518" fmla="*/ 3257968 w 6891715"/>
                <a:gd name="connsiteY6518" fmla="*/ 2884298 h 6367455"/>
                <a:gd name="connsiteX6519" fmla="*/ 3247171 w 6891715"/>
                <a:gd name="connsiteY6519" fmla="*/ 2891602 h 6367455"/>
                <a:gd name="connsiteX6520" fmla="*/ 3222717 w 6891715"/>
                <a:gd name="connsiteY6520" fmla="*/ 2881440 h 6367455"/>
                <a:gd name="connsiteX6521" fmla="*/ 3221764 w 6891715"/>
                <a:gd name="connsiteY6521" fmla="*/ 2888744 h 6367455"/>
                <a:gd name="connsiteX6522" fmla="*/ 3210014 w 6891715"/>
                <a:gd name="connsiteY6522" fmla="*/ 2894461 h 6367455"/>
                <a:gd name="connsiteX6523" fmla="*/ 3195087 w 6891715"/>
                <a:gd name="connsiteY6523" fmla="*/ 2897319 h 6367455"/>
                <a:gd name="connsiteX6524" fmla="*/ 3184607 w 6891715"/>
                <a:gd name="connsiteY6524" fmla="*/ 2891602 h 6367455"/>
                <a:gd name="connsiteX6525" fmla="*/ 3176032 w 6891715"/>
                <a:gd name="connsiteY6525" fmla="*/ 2895731 h 6367455"/>
                <a:gd name="connsiteX6526" fmla="*/ 3178891 w 6891715"/>
                <a:gd name="connsiteY6526" fmla="*/ 2903354 h 6367455"/>
                <a:gd name="connsiteX6527" fmla="*/ 3189053 w 6891715"/>
                <a:gd name="connsiteY6527" fmla="*/ 2912884 h 6367455"/>
                <a:gd name="connsiteX6528" fmla="*/ 3200169 w 6891715"/>
                <a:gd name="connsiteY6528" fmla="*/ 2910024 h 6367455"/>
                <a:gd name="connsiteX6529" fmla="*/ 3207155 w 6891715"/>
                <a:gd name="connsiteY6529" fmla="*/ 2911295 h 6367455"/>
                <a:gd name="connsiteX6530" fmla="*/ 3213507 w 6891715"/>
                <a:gd name="connsiteY6530" fmla="*/ 2921142 h 6367455"/>
                <a:gd name="connsiteX6531" fmla="*/ 3219541 w 6891715"/>
                <a:gd name="connsiteY6531" fmla="*/ 2924316 h 6367455"/>
                <a:gd name="connsiteX6532" fmla="*/ 3223034 w 6891715"/>
                <a:gd name="connsiteY6532" fmla="*/ 2920189 h 6367455"/>
                <a:gd name="connsiteX6533" fmla="*/ 3219859 w 6891715"/>
                <a:gd name="connsiteY6533" fmla="*/ 2909707 h 6367455"/>
                <a:gd name="connsiteX6534" fmla="*/ 3216048 w 6891715"/>
                <a:gd name="connsiteY6534" fmla="*/ 2903038 h 6367455"/>
                <a:gd name="connsiteX6535" fmla="*/ 3221447 w 6891715"/>
                <a:gd name="connsiteY6535" fmla="*/ 2895731 h 6367455"/>
                <a:gd name="connsiteX6536" fmla="*/ 3221764 w 6891715"/>
                <a:gd name="connsiteY6536" fmla="*/ 2888744 h 6367455"/>
                <a:gd name="connsiteX6537" fmla="*/ 3253840 w 6891715"/>
                <a:gd name="connsiteY6537" fmla="*/ 2909707 h 6367455"/>
                <a:gd name="connsiteX6538" fmla="*/ 3257016 w 6891715"/>
                <a:gd name="connsiteY6538" fmla="*/ 2929395 h 6367455"/>
                <a:gd name="connsiteX6539" fmla="*/ 3243360 w 6891715"/>
                <a:gd name="connsiteY6539" fmla="*/ 2931935 h 6367455"/>
                <a:gd name="connsiteX6540" fmla="*/ 3250982 w 6891715"/>
                <a:gd name="connsiteY6540" fmla="*/ 2947504 h 6367455"/>
                <a:gd name="connsiteX6541" fmla="*/ 3239549 w 6891715"/>
                <a:gd name="connsiteY6541" fmla="*/ 2962430 h 6367455"/>
                <a:gd name="connsiteX6542" fmla="*/ 3252252 w 6891715"/>
                <a:gd name="connsiteY6542" fmla="*/ 2975770 h 6367455"/>
                <a:gd name="connsiteX6543" fmla="*/ 3240819 w 6891715"/>
                <a:gd name="connsiteY6543" fmla="*/ 2987839 h 6367455"/>
                <a:gd name="connsiteX6544" fmla="*/ 3227163 w 6891715"/>
                <a:gd name="connsiteY6544" fmla="*/ 2976087 h 6367455"/>
                <a:gd name="connsiteX6545" fmla="*/ 3220811 w 6891715"/>
                <a:gd name="connsiteY6545" fmla="*/ 2995144 h 6367455"/>
                <a:gd name="connsiteX6546" fmla="*/ 3241772 w 6891715"/>
                <a:gd name="connsiteY6546" fmla="*/ 3009753 h 6367455"/>
                <a:gd name="connsiteX6547" fmla="*/ 3246536 w 6891715"/>
                <a:gd name="connsiteY6547" fmla="*/ 3023727 h 6367455"/>
                <a:gd name="connsiteX6548" fmla="*/ 3232562 w 6891715"/>
                <a:gd name="connsiteY6548" fmla="*/ 3038337 h 6367455"/>
                <a:gd name="connsiteX6549" fmla="*/ 3243360 w 6891715"/>
                <a:gd name="connsiteY6549" fmla="*/ 3047547 h 6367455"/>
                <a:gd name="connsiteX6550" fmla="*/ 3242725 w 6891715"/>
                <a:gd name="connsiteY6550" fmla="*/ 3067873 h 6367455"/>
                <a:gd name="connsiteX6551" fmla="*/ 3223352 w 6891715"/>
                <a:gd name="connsiteY6551" fmla="*/ 3086930 h 6367455"/>
                <a:gd name="connsiteX6552" fmla="*/ 3222717 w 6891715"/>
                <a:gd name="connsiteY6552" fmla="*/ 3101857 h 6367455"/>
                <a:gd name="connsiteX6553" fmla="*/ 3229069 w 6891715"/>
                <a:gd name="connsiteY6553" fmla="*/ 3125994 h 6367455"/>
                <a:gd name="connsiteX6554" fmla="*/ 3217953 w 6891715"/>
                <a:gd name="connsiteY6554" fmla="*/ 3149179 h 6367455"/>
                <a:gd name="connsiteX6555" fmla="*/ 3218271 w 6891715"/>
                <a:gd name="connsiteY6555" fmla="*/ 3179668 h 6367455"/>
                <a:gd name="connsiteX6556" fmla="*/ 3203662 w 6891715"/>
                <a:gd name="connsiteY6556" fmla="*/ 3231756 h 6367455"/>
                <a:gd name="connsiteX6557" fmla="*/ 3173492 w 6891715"/>
                <a:gd name="connsiteY6557" fmla="*/ 3297185 h 6367455"/>
                <a:gd name="connsiteX6558" fmla="*/ 3148085 w 6891715"/>
                <a:gd name="connsiteY6558" fmla="*/ 3285752 h 6367455"/>
                <a:gd name="connsiteX6559" fmla="*/ 3114422 w 6891715"/>
                <a:gd name="connsiteY6559" fmla="*/ 3290515 h 6367455"/>
                <a:gd name="connsiteX6560" fmla="*/ 3104577 w 6891715"/>
                <a:gd name="connsiteY6560" fmla="*/ 3278763 h 6367455"/>
                <a:gd name="connsiteX6561" fmla="*/ 3065832 w 6891715"/>
                <a:gd name="connsiteY6561" fmla="*/ 3286386 h 6367455"/>
                <a:gd name="connsiteX6562" fmla="*/ 3055352 w 6891715"/>
                <a:gd name="connsiteY6562" fmla="*/ 3310842 h 6367455"/>
                <a:gd name="connsiteX6563" fmla="*/ 3036297 w 6891715"/>
                <a:gd name="connsiteY6563" fmla="*/ 3305761 h 6367455"/>
                <a:gd name="connsiteX6564" fmla="*/ 3032168 w 6891715"/>
                <a:gd name="connsiteY6564" fmla="*/ 3332122 h 6367455"/>
                <a:gd name="connsiteX6565" fmla="*/ 3008985 w 6891715"/>
                <a:gd name="connsiteY6565" fmla="*/ 3359754 h 6367455"/>
                <a:gd name="connsiteX6566" fmla="*/ 3025499 w 6891715"/>
                <a:gd name="connsiteY6566" fmla="*/ 3391193 h 6367455"/>
                <a:gd name="connsiteX6567" fmla="*/ 3022641 w 6891715"/>
                <a:gd name="connsiteY6567" fmla="*/ 3416601 h 6367455"/>
                <a:gd name="connsiteX6568" fmla="*/ 3009620 w 6891715"/>
                <a:gd name="connsiteY6568" fmla="*/ 3418824 h 6367455"/>
                <a:gd name="connsiteX6569" fmla="*/ 2977862 w 6891715"/>
                <a:gd name="connsiteY6569" fmla="*/ 3411837 h 6367455"/>
                <a:gd name="connsiteX6570" fmla="*/ 2930542 w 6891715"/>
                <a:gd name="connsiteY6570" fmla="*/ 3432164 h 6367455"/>
                <a:gd name="connsiteX6571" fmla="*/ 2918792 w 6891715"/>
                <a:gd name="connsiteY6571" fmla="*/ 3423906 h 6367455"/>
                <a:gd name="connsiteX6572" fmla="*/ 2882588 w 6891715"/>
                <a:gd name="connsiteY6572" fmla="*/ 3426447 h 6367455"/>
                <a:gd name="connsiteX6573" fmla="*/ 2883858 w 6891715"/>
                <a:gd name="connsiteY6573" fmla="*/ 3408344 h 6367455"/>
                <a:gd name="connsiteX6574" fmla="*/ 2899419 w 6891715"/>
                <a:gd name="connsiteY6574" fmla="*/ 3403897 h 6367455"/>
                <a:gd name="connsiteX6575" fmla="*/ 2893068 w 6891715"/>
                <a:gd name="connsiteY6575" fmla="*/ 3392463 h 6367455"/>
                <a:gd name="connsiteX6576" fmla="*/ 2903230 w 6891715"/>
                <a:gd name="connsiteY6576" fmla="*/ 3368330 h 6367455"/>
                <a:gd name="connsiteX6577" fmla="*/ 2852100 w 6891715"/>
                <a:gd name="connsiteY6577" fmla="*/ 3293691 h 6367455"/>
                <a:gd name="connsiteX6578" fmla="*/ 2857181 w 6891715"/>
                <a:gd name="connsiteY6578" fmla="*/ 3281306 h 6367455"/>
                <a:gd name="connsiteX6579" fmla="*/ 2867979 w 6891715"/>
                <a:gd name="connsiteY6579" fmla="*/ 3290515 h 6367455"/>
                <a:gd name="connsiteX6580" fmla="*/ 2875283 w 6891715"/>
                <a:gd name="connsiteY6580" fmla="*/ 3289244 h 6367455"/>
                <a:gd name="connsiteX6581" fmla="*/ 2882270 w 6891715"/>
                <a:gd name="connsiteY6581" fmla="*/ 3276541 h 6367455"/>
                <a:gd name="connsiteX6582" fmla="*/ 2867661 w 6891715"/>
                <a:gd name="connsiteY6582" fmla="*/ 3252402 h 6367455"/>
                <a:gd name="connsiteX6583" fmla="*/ 2867661 w 6891715"/>
                <a:gd name="connsiteY6583" fmla="*/ 3241921 h 6367455"/>
                <a:gd name="connsiteX6584" fmla="*/ 2890527 w 6891715"/>
                <a:gd name="connsiteY6584" fmla="*/ 3243826 h 6367455"/>
                <a:gd name="connsiteX6585" fmla="*/ 2892750 w 6891715"/>
                <a:gd name="connsiteY6585" fmla="*/ 3222863 h 6367455"/>
                <a:gd name="connsiteX6586" fmla="*/ 2821930 w 6891715"/>
                <a:gd name="connsiteY6586" fmla="*/ 3147590 h 6367455"/>
                <a:gd name="connsiteX6587" fmla="*/ 2812084 w 6891715"/>
                <a:gd name="connsiteY6587" fmla="*/ 3089788 h 6367455"/>
                <a:gd name="connsiteX6588" fmla="*/ 2795888 w 6891715"/>
                <a:gd name="connsiteY6588" fmla="*/ 3080260 h 6367455"/>
                <a:gd name="connsiteX6589" fmla="*/ 2787313 w 6891715"/>
                <a:gd name="connsiteY6589" fmla="*/ 3042465 h 6367455"/>
                <a:gd name="connsiteX6590" fmla="*/ 2772387 w 6891715"/>
                <a:gd name="connsiteY6590" fmla="*/ 3022457 h 6367455"/>
                <a:gd name="connsiteX6591" fmla="*/ 2790171 w 6891715"/>
                <a:gd name="connsiteY6591" fmla="*/ 3018328 h 6367455"/>
                <a:gd name="connsiteX6592" fmla="*/ 2793347 w 6891715"/>
                <a:gd name="connsiteY6592" fmla="*/ 3008801 h 6367455"/>
                <a:gd name="connsiteX6593" fmla="*/ 2779374 w 6891715"/>
                <a:gd name="connsiteY6593" fmla="*/ 2996097 h 6367455"/>
                <a:gd name="connsiteX6594" fmla="*/ 2775245 w 6891715"/>
                <a:gd name="connsiteY6594" fmla="*/ 2979263 h 6367455"/>
                <a:gd name="connsiteX6595" fmla="*/ 2779056 w 6891715"/>
                <a:gd name="connsiteY6595" fmla="*/ 2969736 h 6367455"/>
                <a:gd name="connsiteX6596" fmla="*/ 2779056 w 6891715"/>
                <a:gd name="connsiteY6596" fmla="*/ 2956077 h 6367455"/>
                <a:gd name="connsiteX6597" fmla="*/ 2768576 w 6891715"/>
                <a:gd name="connsiteY6597" fmla="*/ 2951632 h 6367455"/>
                <a:gd name="connsiteX6598" fmla="*/ 2756825 w 6891715"/>
                <a:gd name="connsiteY6598" fmla="*/ 2957348 h 6367455"/>
                <a:gd name="connsiteX6599" fmla="*/ 2739676 w 6891715"/>
                <a:gd name="connsiteY6599" fmla="*/ 2952267 h 6367455"/>
                <a:gd name="connsiteX6600" fmla="*/ 2741899 w 6891715"/>
                <a:gd name="connsiteY6600" fmla="*/ 2941467 h 6367455"/>
                <a:gd name="connsiteX6601" fmla="*/ 2779691 w 6891715"/>
                <a:gd name="connsiteY6601" fmla="*/ 2919236 h 6367455"/>
                <a:gd name="connsiteX6602" fmla="*/ 2763812 w 6891715"/>
                <a:gd name="connsiteY6602" fmla="*/ 2902720 h 6367455"/>
                <a:gd name="connsiteX6603" fmla="*/ 2759684 w 6891715"/>
                <a:gd name="connsiteY6603" fmla="*/ 2902720 h 6367455"/>
                <a:gd name="connsiteX6604" fmla="*/ 2756190 w 6891715"/>
                <a:gd name="connsiteY6604" fmla="*/ 2903038 h 6367455"/>
                <a:gd name="connsiteX6605" fmla="*/ 2753332 w 6891715"/>
                <a:gd name="connsiteY6605" fmla="*/ 2903672 h 6367455"/>
                <a:gd name="connsiteX6606" fmla="*/ 2752379 w 6891715"/>
                <a:gd name="connsiteY6606" fmla="*/ 2903989 h 6367455"/>
                <a:gd name="connsiteX6607" fmla="*/ 2752062 w 6891715"/>
                <a:gd name="connsiteY6607" fmla="*/ 2904623 h 6367455"/>
                <a:gd name="connsiteX6608" fmla="*/ 2751426 w 6891715"/>
                <a:gd name="connsiteY6608" fmla="*/ 2906529 h 6367455"/>
                <a:gd name="connsiteX6609" fmla="*/ 2751109 w 6891715"/>
                <a:gd name="connsiteY6609" fmla="*/ 2909072 h 6367455"/>
                <a:gd name="connsiteX6610" fmla="*/ 2751109 w 6891715"/>
                <a:gd name="connsiteY6610" fmla="*/ 2911930 h 6367455"/>
                <a:gd name="connsiteX6611" fmla="*/ 2751109 w 6891715"/>
                <a:gd name="connsiteY6611" fmla="*/ 2917011 h 6367455"/>
                <a:gd name="connsiteX6612" fmla="*/ 2751109 w 6891715"/>
                <a:gd name="connsiteY6612" fmla="*/ 2919236 h 6367455"/>
                <a:gd name="connsiteX6613" fmla="*/ 2745710 w 6891715"/>
                <a:gd name="connsiteY6613" fmla="*/ 2915423 h 6367455"/>
                <a:gd name="connsiteX6614" fmla="*/ 2746980 w 6891715"/>
                <a:gd name="connsiteY6614" fmla="*/ 2898272 h 6367455"/>
                <a:gd name="connsiteX6615" fmla="*/ 2733642 w 6891715"/>
                <a:gd name="connsiteY6615" fmla="*/ 2887156 h 6367455"/>
                <a:gd name="connsiteX6616" fmla="*/ 2729513 w 6891715"/>
                <a:gd name="connsiteY6616" fmla="*/ 2872231 h 6367455"/>
                <a:gd name="connsiteX6617" fmla="*/ 2720621 w 6891715"/>
                <a:gd name="connsiteY6617" fmla="*/ 2826815 h 6367455"/>
                <a:gd name="connsiteX6618" fmla="*/ 2717763 w 6891715"/>
                <a:gd name="connsiteY6618" fmla="*/ 2769962 h 6367455"/>
                <a:gd name="connsiteX6619" fmla="*/ 2718432 w 6891715"/>
                <a:gd name="connsiteY6619" fmla="*/ 2770111 h 6367455"/>
                <a:gd name="connsiteX6620" fmla="*/ 2705803 w 6891715"/>
                <a:gd name="connsiteY6620" fmla="*/ 2755583 h 6367455"/>
                <a:gd name="connsiteX6621" fmla="*/ 2681365 w 6891715"/>
                <a:gd name="connsiteY6621" fmla="*/ 2751773 h 6367455"/>
                <a:gd name="connsiteX6622" fmla="*/ 2680413 w 6891715"/>
                <a:gd name="connsiteY6622" fmla="*/ 2744153 h 6367455"/>
                <a:gd name="connsiteX6623" fmla="*/ 2666449 w 6891715"/>
                <a:gd name="connsiteY6623" fmla="*/ 2735898 h 6367455"/>
                <a:gd name="connsiteX6624" fmla="*/ 2677874 w 6891715"/>
                <a:gd name="connsiteY6624" fmla="*/ 2696847 h 6367455"/>
                <a:gd name="connsiteX6625" fmla="*/ 2668353 w 6891715"/>
                <a:gd name="connsiteY6625" fmla="*/ 2675893 h 6367455"/>
                <a:gd name="connsiteX6626" fmla="*/ 2668988 w 6891715"/>
                <a:gd name="connsiteY6626" fmla="*/ 2646365 h 6367455"/>
                <a:gd name="connsiteX6627" fmla="*/ 2675335 w 6891715"/>
                <a:gd name="connsiteY6627" fmla="*/ 2662240 h 6367455"/>
                <a:gd name="connsiteX6628" fmla="*/ 2678509 w 6891715"/>
                <a:gd name="connsiteY6628" fmla="*/ 2640968 h 6367455"/>
                <a:gd name="connsiteX6629" fmla="*/ 2676288 w 6891715"/>
                <a:gd name="connsiteY6629" fmla="*/ 2617791 h 6367455"/>
                <a:gd name="connsiteX6630" fmla="*/ 2655976 w 6891715"/>
                <a:gd name="connsiteY6630" fmla="*/ 2621282 h 6367455"/>
                <a:gd name="connsiteX6631" fmla="*/ 2646771 w 6891715"/>
                <a:gd name="connsiteY6631" fmla="*/ 2635889 h 6367455"/>
                <a:gd name="connsiteX6632" fmla="*/ 2659784 w 6891715"/>
                <a:gd name="connsiteY6632" fmla="*/ 2674939 h 6367455"/>
                <a:gd name="connsiteX6633" fmla="*/ 2657879 w 6891715"/>
                <a:gd name="connsiteY6633" fmla="*/ 2686687 h 6367455"/>
                <a:gd name="connsiteX6634" fmla="*/ 2649310 w 6891715"/>
                <a:gd name="connsiteY6634" fmla="*/ 2693036 h 6367455"/>
                <a:gd name="connsiteX6635" fmla="*/ 2646136 w 6891715"/>
                <a:gd name="connsiteY6635" fmla="*/ 2672717 h 6367455"/>
                <a:gd name="connsiteX6636" fmla="*/ 2642962 w 6891715"/>
                <a:gd name="connsiteY6636" fmla="*/ 2665414 h 6367455"/>
                <a:gd name="connsiteX6637" fmla="*/ 2643597 w 6891715"/>
                <a:gd name="connsiteY6637" fmla="*/ 2657159 h 6367455"/>
                <a:gd name="connsiteX6638" fmla="*/ 2631854 w 6891715"/>
                <a:gd name="connsiteY6638" fmla="*/ 2658430 h 6367455"/>
                <a:gd name="connsiteX6639" fmla="*/ 2637567 w 6891715"/>
                <a:gd name="connsiteY6639" fmla="*/ 2679067 h 6367455"/>
                <a:gd name="connsiteX6640" fmla="*/ 2632489 w 6891715"/>
                <a:gd name="connsiteY6640" fmla="*/ 2705737 h 6367455"/>
                <a:gd name="connsiteX6641" fmla="*/ 2650579 w 6891715"/>
                <a:gd name="connsiteY6641" fmla="*/ 2720341 h 6367455"/>
                <a:gd name="connsiteX6642" fmla="*/ 2647722 w 6891715"/>
                <a:gd name="connsiteY6642" fmla="*/ 2746693 h 6367455"/>
                <a:gd name="connsiteX6643" fmla="*/ 2636298 w 6891715"/>
                <a:gd name="connsiteY6643" fmla="*/ 2747963 h 6367455"/>
                <a:gd name="connsiteX6644" fmla="*/ 2633124 w 6891715"/>
                <a:gd name="connsiteY6644" fmla="*/ 2773998 h 6367455"/>
                <a:gd name="connsiteX6645" fmla="*/ 2623920 w 6891715"/>
                <a:gd name="connsiteY6645" fmla="*/ 2784475 h 6367455"/>
                <a:gd name="connsiteX6646" fmla="*/ 2600434 w 6891715"/>
                <a:gd name="connsiteY6646" fmla="*/ 2781934 h 6367455"/>
                <a:gd name="connsiteX6647" fmla="*/ 2586787 w 6891715"/>
                <a:gd name="connsiteY6647" fmla="*/ 2789236 h 6367455"/>
                <a:gd name="connsiteX6648" fmla="*/ 2571870 w 6891715"/>
                <a:gd name="connsiteY6648" fmla="*/ 2774633 h 6367455"/>
                <a:gd name="connsiteX6649" fmla="*/ 2577583 w 6891715"/>
                <a:gd name="connsiteY6649" fmla="*/ 2799714 h 6367455"/>
                <a:gd name="connsiteX6650" fmla="*/ 2549970 w 6891715"/>
                <a:gd name="connsiteY6650" fmla="*/ 2818130 h 6367455"/>
                <a:gd name="connsiteX6651" fmla="*/ 2544893 w 6891715"/>
                <a:gd name="connsiteY6651" fmla="*/ 2839084 h 6367455"/>
                <a:gd name="connsiteX6652" fmla="*/ 2529023 w 6891715"/>
                <a:gd name="connsiteY6652" fmla="*/ 2837179 h 6367455"/>
                <a:gd name="connsiteX6653" fmla="*/ 2524898 w 6891715"/>
                <a:gd name="connsiteY6653" fmla="*/ 2843846 h 6367455"/>
                <a:gd name="connsiteX6654" fmla="*/ 2536322 w 6891715"/>
                <a:gd name="connsiteY6654" fmla="*/ 2852736 h 6367455"/>
                <a:gd name="connsiteX6655" fmla="*/ 2528389 w 6891715"/>
                <a:gd name="connsiteY6655" fmla="*/ 2862578 h 6367455"/>
                <a:gd name="connsiteX6656" fmla="*/ 2517598 w 6891715"/>
                <a:gd name="connsiteY6656" fmla="*/ 2864483 h 6367455"/>
                <a:gd name="connsiteX6657" fmla="*/ 2509981 w 6891715"/>
                <a:gd name="connsiteY6657" fmla="*/ 2866389 h 6367455"/>
                <a:gd name="connsiteX6658" fmla="*/ 2506807 w 6891715"/>
                <a:gd name="connsiteY6658" fmla="*/ 2867023 h 6367455"/>
                <a:gd name="connsiteX6659" fmla="*/ 2504903 w 6891715"/>
                <a:gd name="connsiteY6659" fmla="*/ 2867975 h 6367455"/>
                <a:gd name="connsiteX6660" fmla="*/ 2504268 w 6891715"/>
                <a:gd name="connsiteY6660" fmla="*/ 2868928 h 6367455"/>
                <a:gd name="connsiteX6661" fmla="*/ 2503952 w 6891715"/>
                <a:gd name="connsiteY6661" fmla="*/ 2869563 h 6367455"/>
                <a:gd name="connsiteX6662" fmla="*/ 2502999 w 6891715"/>
                <a:gd name="connsiteY6662" fmla="*/ 2872103 h 6367455"/>
                <a:gd name="connsiteX6663" fmla="*/ 2501730 w 6891715"/>
                <a:gd name="connsiteY6663" fmla="*/ 2875277 h 6367455"/>
                <a:gd name="connsiteX6664" fmla="*/ 2500777 w 6891715"/>
                <a:gd name="connsiteY6664" fmla="*/ 2879088 h 6367455"/>
                <a:gd name="connsiteX6665" fmla="*/ 2499190 w 6891715"/>
                <a:gd name="connsiteY6665" fmla="*/ 2885437 h 6367455"/>
                <a:gd name="connsiteX6666" fmla="*/ 2498873 w 6891715"/>
                <a:gd name="connsiteY6666" fmla="*/ 2888295 h 6367455"/>
                <a:gd name="connsiteX6667" fmla="*/ 2479196 w 6891715"/>
                <a:gd name="connsiteY6667" fmla="*/ 2919092 h 6367455"/>
                <a:gd name="connsiteX6668" fmla="*/ 2452536 w 6891715"/>
                <a:gd name="connsiteY6668" fmla="*/ 2925442 h 6367455"/>
                <a:gd name="connsiteX6669" fmla="*/ 2434445 w 6891715"/>
                <a:gd name="connsiteY6669" fmla="*/ 2941316 h 6367455"/>
                <a:gd name="connsiteX6670" fmla="*/ 2412546 w 6891715"/>
                <a:gd name="connsiteY6670" fmla="*/ 2943856 h 6367455"/>
                <a:gd name="connsiteX6671" fmla="*/ 2406199 w 6891715"/>
                <a:gd name="connsiteY6671" fmla="*/ 2961954 h 6367455"/>
                <a:gd name="connsiteX6672" fmla="*/ 2358910 w 6891715"/>
                <a:gd name="connsiteY6672" fmla="*/ 2965446 h 6367455"/>
                <a:gd name="connsiteX6673" fmla="*/ 2325902 w 6891715"/>
                <a:gd name="connsiteY6673" fmla="*/ 2956239 h 6367455"/>
                <a:gd name="connsiteX6674" fmla="*/ 2291942 w 6891715"/>
                <a:gd name="connsiteY6674" fmla="*/ 2950206 h 6367455"/>
                <a:gd name="connsiteX6675" fmla="*/ 2297020 w 6891715"/>
                <a:gd name="connsiteY6675" fmla="*/ 2924807 h 6367455"/>
                <a:gd name="connsiteX6676" fmla="*/ 2267822 w 6891715"/>
                <a:gd name="connsiteY6676" fmla="*/ 2929252 h 6367455"/>
                <a:gd name="connsiteX6677" fmla="*/ 2226879 w 6891715"/>
                <a:gd name="connsiteY6677" fmla="*/ 2886389 h 6367455"/>
                <a:gd name="connsiteX6678" fmla="*/ 2197364 w 6891715"/>
                <a:gd name="connsiteY6678" fmla="*/ 2883216 h 6367455"/>
                <a:gd name="connsiteX6679" fmla="*/ 2191016 w 6891715"/>
                <a:gd name="connsiteY6679" fmla="*/ 2862578 h 6367455"/>
                <a:gd name="connsiteX6680" fmla="*/ 2178955 w 6891715"/>
                <a:gd name="connsiteY6680" fmla="*/ 2853371 h 6367455"/>
                <a:gd name="connsiteX6681" fmla="*/ 2188477 w 6891715"/>
                <a:gd name="connsiteY6681" fmla="*/ 2836226 h 6367455"/>
                <a:gd name="connsiteX6682" fmla="*/ 2197681 w 6891715"/>
                <a:gd name="connsiteY6682" fmla="*/ 2806700 h 6367455"/>
                <a:gd name="connsiteX6683" fmla="*/ 2216723 w 6891715"/>
                <a:gd name="connsiteY6683" fmla="*/ 2820034 h 6367455"/>
                <a:gd name="connsiteX6684" fmla="*/ 2224022 w 6891715"/>
                <a:gd name="connsiteY6684" fmla="*/ 2809240 h 6367455"/>
                <a:gd name="connsiteX6685" fmla="*/ 2253857 w 6891715"/>
                <a:gd name="connsiteY6685" fmla="*/ 2822891 h 6367455"/>
                <a:gd name="connsiteX6686" fmla="*/ 2244334 w 6891715"/>
                <a:gd name="connsiteY6686" fmla="*/ 2811462 h 6367455"/>
                <a:gd name="connsiteX6687" fmla="*/ 2243066 w 6891715"/>
                <a:gd name="connsiteY6687" fmla="*/ 2799714 h 6367455"/>
                <a:gd name="connsiteX6688" fmla="*/ 2283373 w 6891715"/>
                <a:gd name="connsiteY6688" fmla="*/ 2782569 h 6367455"/>
                <a:gd name="connsiteX6689" fmla="*/ 2235450 w 6891715"/>
                <a:gd name="connsiteY6689" fmla="*/ 2793365 h 6367455"/>
                <a:gd name="connsiteX6690" fmla="*/ 2224976 w 6891715"/>
                <a:gd name="connsiteY6690" fmla="*/ 2773679 h 6367455"/>
                <a:gd name="connsiteX6691" fmla="*/ 2235132 w 6891715"/>
                <a:gd name="connsiteY6691" fmla="*/ 2752408 h 6367455"/>
                <a:gd name="connsiteX6692" fmla="*/ 2251001 w 6891715"/>
                <a:gd name="connsiteY6692" fmla="*/ 2748280 h 6367455"/>
                <a:gd name="connsiteX6693" fmla="*/ 2258618 w 6891715"/>
                <a:gd name="connsiteY6693" fmla="*/ 2737486 h 6367455"/>
                <a:gd name="connsiteX6694" fmla="*/ 2242432 w 6891715"/>
                <a:gd name="connsiteY6694" fmla="*/ 2730184 h 6367455"/>
                <a:gd name="connsiteX6695" fmla="*/ 2245287 w 6891715"/>
                <a:gd name="connsiteY6695" fmla="*/ 2720658 h 6367455"/>
                <a:gd name="connsiteX6696" fmla="*/ 2261156 w 6891715"/>
                <a:gd name="connsiteY6696" fmla="*/ 2707958 h 6367455"/>
                <a:gd name="connsiteX6697" fmla="*/ 2261156 w 6891715"/>
                <a:gd name="connsiteY6697" fmla="*/ 2703514 h 6367455"/>
                <a:gd name="connsiteX6698" fmla="*/ 2245287 w 6891715"/>
                <a:gd name="connsiteY6698" fmla="*/ 2694307 h 6367455"/>
                <a:gd name="connsiteX6699" fmla="*/ 2232909 w 6891715"/>
                <a:gd name="connsiteY6699" fmla="*/ 2720024 h 6367455"/>
                <a:gd name="connsiteX6700" fmla="*/ 2214502 w 6891715"/>
                <a:gd name="connsiteY6700" fmla="*/ 2707641 h 6367455"/>
                <a:gd name="connsiteX6701" fmla="*/ 2211646 w 6891715"/>
                <a:gd name="connsiteY6701" fmla="*/ 2733675 h 6367455"/>
                <a:gd name="connsiteX6702" fmla="*/ 2197998 w 6891715"/>
                <a:gd name="connsiteY6702" fmla="*/ 2725421 h 6367455"/>
                <a:gd name="connsiteX6703" fmla="*/ 2197046 w 6891715"/>
                <a:gd name="connsiteY6703" fmla="*/ 2711768 h 6367455"/>
                <a:gd name="connsiteX6704" fmla="*/ 2191333 w 6891715"/>
                <a:gd name="connsiteY6704" fmla="*/ 2703196 h 6367455"/>
                <a:gd name="connsiteX6705" fmla="*/ 2204980 w 6891715"/>
                <a:gd name="connsiteY6705" fmla="*/ 2676845 h 6367455"/>
                <a:gd name="connsiteX6706" fmla="*/ 2223072 w 6891715"/>
                <a:gd name="connsiteY6706" fmla="*/ 2685099 h 6367455"/>
                <a:gd name="connsiteX6707" fmla="*/ 2224976 w 6891715"/>
                <a:gd name="connsiteY6707" fmla="*/ 2659700 h 6367455"/>
                <a:gd name="connsiteX6708" fmla="*/ 2227833 w 6891715"/>
                <a:gd name="connsiteY6708" fmla="*/ 2657478 h 6367455"/>
                <a:gd name="connsiteX6709" fmla="*/ 2233862 w 6891715"/>
                <a:gd name="connsiteY6709" fmla="*/ 2652715 h 6367455"/>
                <a:gd name="connsiteX6710" fmla="*/ 2237035 w 6891715"/>
                <a:gd name="connsiteY6710" fmla="*/ 2649540 h 6367455"/>
                <a:gd name="connsiteX6711" fmla="*/ 2239257 w 6891715"/>
                <a:gd name="connsiteY6711" fmla="*/ 2646683 h 6367455"/>
                <a:gd name="connsiteX6712" fmla="*/ 2241161 w 6891715"/>
                <a:gd name="connsiteY6712" fmla="*/ 2644460 h 6367455"/>
                <a:gd name="connsiteX6713" fmla="*/ 2241479 w 6891715"/>
                <a:gd name="connsiteY6713" fmla="*/ 2643508 h 6367455"/>
                <a:gd name="connsiteX6714" fmla="*/ 2241479 w 6891715"/>
                <a:gd name="connsiteY6714" fmla="*/ 2642873 h 6367455"/>
                <a:gd name="connsiteX6715" fmla="*/ 2241479 w 6891715"/>
                <a:gd name="connsiteY6715" fmla="*/ 2642555 h 6367455"/>
                <a:gd name="connsiteX6716" fmla="*/ 2241798 w 6891715"/>
                <a:gd name="connsiteY6716" fmla="*/ 2642555 h 6367455"/>
                <a:gd name="connsiteX6717" fmla="*/ 2243702 w 6891715"/>
                <a:gd name="connsiteY6717" fmla="*/ 2642873 h 6367455"/>
                <a:gd name="connsiteX6718" fmla="*/ 2248461 w 6891715"/>
                <a:gd name="connsiteY6718" fmla="*/ 2646048 h 6367455"/>
                <a:gd name="connsiteX6719" fmla="*/ 2256713 w 6891715"/>
                <a:gd name="connsiteY6719" fmla="*/ 2651127 h 6367455"/>
                <a:gd name="connsiteX6720" fmla="*/ 2264966 w 6891715"/>
                <a:gd name="connsiteY6720" fmla="*/ 2632078 h 6367455"/>
                <a:gd name="connsiteX6721" fmla="*/ 2259571 w 6891715"/>
                <a:gd name="connsiteY6721" fmla="*/ 2626999 h 6367455"/>
                <a:gd name="connsiteX6722" fmla="*/ 2242432 w 6891715"/>
                <a:gd name="connsiteY6722" fmla="*/ 2639698 h 6367455"/>
                <a:gd name="connsiteX6723" fmla="*/ 2232909 w 6891715"/>
                <a:gd name="connsiteY6723" fmla="*/ 2632395 h 6367455"/>
                <a:gd name="connsiteX6724" fmla="*/ 2216406 w 6891715"/>
                <a:gd name="connsiteY6724" fmla="*/ 2645095 h 6367455"/>
                <a:gd name="connsiteX6725" fmla="*/ 2211646 w 6891715"/>
                <a:gd name="connsiteY6725" fmla="*/ 2633665 h 6367455"/>
                <a:gd name="connsiteX6726" fmla="*/ 2225609 w 6891715"/>
                <a:gd name="connsiteY6726" fmla="*/ 2614615 h 6367455"/>
                <a:gd name="connsiteX6727" fmla="*/ 2237035 w 6891715"/>
                <a:gd name="connsiteY6727" fmla="*/ 2592073 h 6367455"/>
                <a:gd name="connsiteX6728" fmla="*/ 2260205 w 6891715"/>
                <a:gd name="connsiteY6728" fmla="*/ 2583819 h 6367455"/>
                <a:gd name="connsiteX6729" fmla="*/ 2263060 w 6891715"/>
                <a:gd name="connsiteY6729" fmla="*/ 2568896 h 6367455"/>
                <a:gd name="connsiteX6730" fmla="*/ 2245287 w 6891715"/>
                <a:gd name="connsiteY6730" fmla="*/ 2569214 h 6367455"/>
                <a:gd name="connsiteX6731" fmla="*/ 2264013 w 6891715"/>
                <a:gd name="connsiteY6731" fmla="*/ 2548576 h 6367455"/>
                <a:gd name="connsiteX6732" fmla="*/ 2274486 w 6891715"/>
                <a:gd name="connsiteY6732" fmla="*/ 2524764 h 6367455"/>
                <a:gd name="connsiteX6733" fmla="*/ 2276390 w 6891715"/>
                <a:gd name="connsiteY6733" fmla="*/ 2521589 h 6367455"/>
                <a:gd name="connsiteX6734" fmla="*/ 2288133 w 6891715"/>
                <a:gd name="connsiteY6734" fmla="*/ 2517779 h 6367455"/>
                <a:gd name="connsiteX6735" fmla="*/ 2285278 w 6891715"/>
                <a:gd name="connsiteY6735" fmla="*/ 2560324 h 6367455"/>
                <a:gd name="connsiteX6736" fmla="*/ 2292893 w 6891715"/>
                <a:gd name="connsiteY6736" fmla="*/ 2570485 h 6367455"/>
                <a:gd name="connsiteX6737" fmla="*/ 2297656 w 6891715"/>
                <a:gd name="connsiteY6737" fmla="*/ 2512700 h 6367455"/>
                <a:gd name="connsiteX6738" fmla="*/ 2328123 w 6891715"/>
                <a:gd name="connsiteY6738" fmla="*/ 2498726 h 6367455"/>
                <a:gd name="connsiteX6739" fmla="*/ 2315429 w 6891715"/>
                <a:gd name="connsiteY6739" fmla="*/ 2494594 h 6367455"/>
                <a:gd name="connsiteX6740" fmla="*/ 2290038 w 6891715"/>
                <a:gd name="connsiteY6740" fmla="*/ 2503489 h 6367455"/>
                <a:gd name="connsiteX6741" fmla="*/ 2293212 w 6891715"/>
                <a:gd name="connsiteY6741" fmla="*/ 2487610 h 6367455"/>
                <a:gd name="connsiteX6742" fmla="*/ 2278612 w 6891715"/>
                <a:gd name="connsiteY6742" fmla="*/ 2503489 h 6367455"/>
                <a:gd name="connsiteX6743" fmla="*/ 2250048 w 6891715"/>
                <a:gd name="connsiteY6743" fmla="*/ 2517144 h 6367455"/>
                <a:gd name="connsiteX6744" fmla="*/ 2241798 w 6891715"/>
                <a:gd name="connsiteY6744" fmla="*/ 2546990 h 6367455"/>
                <a:gd name="connsiteX6745" fmla="*/ 2213550 w 6891715"/>
                <a:gd name="connsiteY6745" fmla="*/ 2566039 h 6367455"/>
                <a:gd name="connsiteX6746" fmla="*/ 2206249 w 6891715"/>
                <a:gd name="connsiteY6746" fmla="*/ 2575564 h 6367455"/>
                <a:gd name="connsiteX6747" fmla="*/ 2183715 w 6891715"/>
                <a:gd name="connsiteY6747" fmla="*/ 2563182 h 6367455"/>
                <a:gd name="connsiteX6748" fmla="*/ 2169117 w 6891715"/>
                <a:gd name="connsiteY6748" fmla="*/ 2573658 h 6367455"/>
                <a:gd name="connsiteX6749" fmla="*/ 2149756 w 6891715"/>
                <a:gd name="connsiteY6749" fmla="*/ 2544449 h 6367455"/>
                <a:gd name="connsiteX6750" fmla="*/ 2149439 w 6891715"/>
                <a:gd name="connsiteY6750" fmla="*/ 2535242 h 6367455"/>
                <a:gd name="connsiteX6751" fmla="*/ 2166578 w 6891715"/>
                <a:gd name="connsiteY6751" fmla="*/ 2537146 h 6367455"/>
                <a:gd name="connsiteX6752" fmla="*/ 2168800 w 6891715"/>
                <a:gd name="connsiteY6752" fmla="*/ 2516191 h 6367455"/>
                <a:gd name="connsiteX6753" fmla="*/ 2183399 w 6891715"/>
                <a:gd name="connsiteY6753" fmla="*/ 2530480 h 6367455"/>
                <a:gd name="connsiteX6754" fmla="*/ 2216088 w 6891715"/>
                <a:gd name="connsiteY6754" fmla="*/ 2509202 h 6367455"/>
                <a:gd name="connsiteX6755" fmla="*/ 2187842 w 6891715"/>
                <a:gd name="connsiteY6755" fmla="*/ 2511428 h 6367455"/>
                <a:gd name="connsiteX6756" fmla="*/ 2178955 w 6891715"/>
                <a:gd name="connsiteY6756" fmla="*/ 2506347 h 6367455"/>
                <a:gd name="connsiteX6757" fmla="*/ 2176734 w 6891715"/>
                <a:gd name="connsiteY6757" fmla="*/ 2489517 h 6367455"/>
                <a:gd name="connsiteX6758" fmla="*/ 2203076 w 6891715"/>
                <a:gd name="connsiteY6758" fmla="*/ 2475554 h 6367455"/>
                <a:gd name="connsiteX6759" fmla="*/ 2181178 w 6891715"/>
                <a:gd name="connsiteY6759" fmla="*/ 2477773 h 6367455"/>
                <a:gd name="connsiteX6760" fmla="*/ 2181813 w 6891715"/>
                <a:gd name="connsiteY6760" fmla="*/ 2465073 h 6367455"/>
                <a:gd name="connsiteX6761" fmla="*/ 2169117 w 6891715"/>
                <a:gd name="connsiteY6761" fmla="*/ 2453962 h 6367455"/>
                <a:gd name="connsiteX6762" fmla="*/ 2180543 w 6891715"/>
                <a:gd name="connsiteY6762" fmla="*/ 2439040 h 6367455"/>
                <a:gd name="connsiteX6763" fmla="*/ 2172290 w 6891715"/>
                <a:gd name="connsiteY6763" fmla="*/ 2438087 h 6367455"/>
                <a:gd name="connsiteX6764" fmla="*/ 2159594 w 6891715"/>
                <a:gd name="connsiteY6764" fmla="*/ 2444438 h 6367455"/>
                <a:gd name="connsiteX6765" fmla="*/ 2141505 w 6891715"/>
                <a:gd name="connsiteY6765" fmla="*/ 2433007 h 6367455"/>
                <a:gd name="connsiteX6766" fmla="*/ 2149756 w 6891715"/>
                <a:gd name="connsiteY6766" fmla="*/ 2422530 h 6367455"/>
                <a:gd name="connsiteX6767" fmla="*/ 2138331 w 6891715"/>
                <a:gd name="connsiteY6767" fmla="*/ 2421258 h 6367455"/>
                <a:gd name="connsiteX6768" fmla="*/ 2143091 w 6891715"/>
                <a:gd name="connsiteY6768" fmla="*/ 2403163 h 6367455"/>
                <a:gd name="connsiteX6769" fmla="*/ 2158959 w 6891715"/>
                <a:gd name="connsiteY6769" fmla="*/ 2402208 h 6367455"/>
                <a:gd name="connsiteX6770" fmla="*/ 2184669 w 6891715"/>
                <a:gd name="connsiteY6770" fmla="*/ 2408243 h 6367455"/>
                <a:gd name="connsiteX6771" fmla="*/ 2209741 w 6891715"/>
                <a:gd name="connsiteY6771" fmla="*/ 2392366 h 6367455"/>
                <a:gd name="connsiteX6772" fmla="*/ 2253223 w 6891715"/>
                <a:gd name="connsiteY6772" fmla="*/ 2401575 h 6367455"/>
                <a:gd name="connsiteX6773" fmla="*/ 2274486 w 6891715"/>
                <a:gd name="connsiteY6773" fmla="*/ 2389510 h 6367455"/>
                <a:gd name="connsiteX6774" fmla="*/ 2317968 w 6891715"/>
                <a:gd name="connsiteY6774" fmla="*/ 2416815 h 6367455"/>
                <a:gd name="connsiteX6775" fmla="*/ 2312891 w 6891715"/>
                <a:gd name="connsiteY6775" fmla="*/ 2438722 h 6367455"/>
                <a:gd name="connsiteX6776" fmla="*/ 2328441 w 6891715"/>
                <a:gd name="connsiteY6776" fmla="*/ 2426022 h 6367455"/>
                <a:gd name="connsiteX6777" fmla="*/ 2341136 w 6891715"/>
                <a:gd name="connsiteY6777" fmla="*/ 2440627 h 6367455"/>
                <a:gd name="connsiteX6778" fmla="*/ 2347484 w 6891715"/>
                <a:gd name="connsiteY6778" fmla="*/ 2426022 h 6367455"/>
                <a:gd name="connsiteX6779" fmla="*/ 2329710 w 6891715"/>
                <a:gd name="connsiteY6779" fmla="*/ 2412053 h 6367455"/>
                <a:gd name="connsiteX6780" fmla="*/ 2325902 w 6891715"/>
                <a:gd name="connsiteY6780" fmla="*/ 2398716 h 6367455"/>
                <a:gd name="connsiteX6781" fmla="*/ 2386204 w 6891715"/>
                <a:gd name="connsiteY6781" fmla="*/ 2376172 h 6367455"/>
                <a:gd name="connsiteX6782" fmla="*/ 2384935 w 6891715"/>
                <a:gd name="connsiteY6782" fmla="*/ 2359030 h 6367455"/>
                <a:gd name="connsiteX6783" fmla="*/ 2353197 w 6891715"/>
                <a:gd name="connsiteY6783" fmla="*/ 2371094 h 6367455"/>
                <a:gd name="connsiteX6784" fmla="*/ 2361765 w 6891715"/>
                <a:gd name="connsiteY6784" fmla="*/ 2356172 h 6367455"/>
                <a:gd name="connsiteX6785" fmla="*/ 2361448 w 6891715"/>
                <a:gd name="connsiteY6785" fmla="*/ 2331725 h 6367455"/>
                <a:gd name="connsiteX6786" fmla="*/ 2383348 w 6891715"/>
                <a:gd name="connsiteY6786" fmla="*/ 2299021 h 6367455"/>
                <a:gd name="connsiteX6787" fmla="*/ 2345898 w 6891715"/>
                <a:gd name="connsiteY6787" fmla="*/ 2332040 h 6367455"/>
                <a:gd name="connsiteX6788" fmla="*/ 2345898 w 6891715"/>
                <a:gd name="connsiteY6788" fmla="*/ 2368872 h 6367455"/>
                <a:gd name="connsiteX6789" fmla="*/ 2330346 w 6891715"/>
                <a:gd name="connsiteY6789" fmla="*/ 2378397 h 6367455"/>
                <a:gd name="connsiteX6790" fmla="*/ 2320824 w 6891715"/>
                <a:gd name="connsiteY6790" fmla="*/ 2367285 h 6367455"/>
                <a:gd name="connsiteX6791" fmla="*/ 2313208 w 6891715"/>
                <a:gd name="connsiteY6791" fmla="*/ 2374587 h 6367455"/>
                <a:gd name="connsiteX6792" fmla="*/ 2271948 w 6891715"/>
                <a:gd name="connsiteY6792" fmla="*/ 2374904 h 6367455"/>
                <a:gd name="connsiteX6793" fmla="*/ 2271948 w 6891715"/>
                <a:gd name="connsiteY6793" fmla="*/ 2363157 h 6367455"/>
                <a:gd name="connsiteX6794" fmla="*/ 2287500 w 6891715"/>
                <a:gd name="connsiteY6794" fmla="*/ 2339979 h 6367455"/>
                <a:gd name="connsiteX6795" fmla="*/ 2263378 w 6891715"/>
                <a:gd name="connsiteY6795" fmla="*/ 2359030 h 6367455"/>
                <a:gd name="connsiteX6796" fmla="*/ 2263378 w 6891715"/>
                <a:gd name="connsiteY6796" fmla="*/ 2376172 h 6367455"/>
                <a:gd name="connsiteX6797" fmla="*/ 2245605 w 6891715"/>
                <a:gd name="connsiteY6797" fmla="*/ 2379350 h 6367455"/>
                <a:gd name="connsiteX6798" fmla="*/ 2210694 w 6891715"/>
                <a:gd name="connsiteY6798" fmla="*/ 2377443 h 6367455"/>
                <a:gd name="connsiteX6799" fmla="*/ 2176100 w 6891715"/>
                <a:gd name="connsiteY6799" fmla="*/ 2399987 h 6367455"/>
                <a:gd name="connsiteX6800" fmla="*/ 2153882 w 6891715"/>
                <a:gd name="connsiteY6800" fmla="*/ 2391732 h 6367455"/>
                <a:gd name="connsiteX6801" fmla="*/ 2145948 w 6891715"/>
                <a:gd name="connsiteY6801" fmla="*/ 2379350 h 6367455"/>
                <a:gd name="connsiteX6802" fmla="*/ 2160864 w 6891715"/>
                <a:gd name="connsiteY6802" fmla="*/ 2371729 h 6367455"/>
                <a:gd name="connsiteX6803" fmla="*/ 2136427 w 6891715"/>
                <a:gd name="connsiteY6803" fmla="*/ 2362204 h 6367455"/>
                <a:gd name="connsiteX6804" fmla="*/ 2178639 w 6891715"/>
                <a:gd name="connsiteY6804" fmla="*/ 2342201 h 6367455"/>
                <a:gd name="connsiteX6805" fmla="*/ 2167847 w 6891715"/>
                <a:gd name="connsiteY6805" fmla="*/ 2339979 h 6367455"/>
                <a:gd name="connsiteX6806" fmla="*/ 2173243 w 6891715"/>
                <a:gd name="connsiteY6806" fmla="*/ 2326326 h 6367455"/>
                <a:gd name="connsiteX6807" fmla="*/ 2188160 w 6891715"/>
                <a:gd name="connsiteY6807" fmla="*/ 2322834 h 6367455"/>
                <a:gd name="connsiteX6808" fmla="*/ 2158008 w 6891715"/>
                <a:gd name="connsiteY6808" fmla="*/ 2303150 h 6367455"/>
                <a:gd name="connsiteX6809" fmla="*/ 2166578 w 6891715"/>
                <a:gd name="connsiteY6809" fmla="*/ 2294574 h 6367455"/>
                <a:gd name="connsiteX6810" fmla="*/ 2133571 w 6891715"/>
                <a:gd name="connsiteY6810" fmla="*/ 2274889 h 6367455"/>
                <a:gd name="connsiteX6811" fmla="*/ 2157057 w 6891715"/>
                <a:gd name="connsiteY6811" fmla="*/ 2271715 h 6367455"/>
                <a:gd name="connsiteX6812" fmla="*/ 2154518 w 6891715"/>
                <a:gd name="connsiteY6812" fmla="*/ 2256790 h 6367455"/>
                <a:gd name="connsiteX6813" fmla="*/ 2160864 w 6891715"/>
                <a:gd name="connsiteY6813" fmla="*/ 2256790 h 6367455"/>
                <a:gd name="connsiteX6814" fmla="*/ 2173560 w 6891715"/>
                <a:gd name="connsiteY6814" fmla="*/ 2244090 h 6367455"/>
                <a:gd name="connsiteX6815" fmla="*/ 2187525 w 6891715"/>
                <a:gd name="connsiteY6815" fmla="*/ 2258697 h 6367455"/>
                <a:gd name="connsiteX6816" fmla="*/ 2200219 w 6891715"/>
                <a:gd name="connsiteY6816" fmla="*/ 2265998 h 6367455"/>
                <a:gd name="connsiteX6817" fmla="*/ 2203395 w 6891715"/>
                <a:gd name="connsiteY6817" fmla="*/ 2253298 h 6367455"/>
                <a:gd name="connsiteX6818" fmla="*/ 2226246 w 6891715"/>
                <a:gd name="connsiteY6818" fmla="*/ 2245361 h 6367455"/>
                <a:gd name="connsiteX6819" fmla="*/ 2252906 w 6891715"/>
                <a:gd name="connsiteY6819" fmla="*/ 2258377 h 6367455"/>
                <a:gd name="connsiteX6820" fmla="*/ 2266552 w 6891715"/>
                <a:gd name="connsiteY6820" fmla="*/ 2244090 h 6367455"/>
                <a:gd name="connsiteX6821" fmla="*/ 2266552 w 6891715"/>
                <a:gd name="connsiteY6821" fmla="*/ 2235835 h 6367455"/>
                <a:gd name="connsiteX6822" fmla="*/ 2213550 w 6891715"/>
                <a:gd name="connsiteY6822" fmla="*/ 2243773 h 6367455"/>
                <a:gd name="connsiteX6823" fmla="*/ 2197681 w 6891715"/>
                <a:gd name="connsiteY6823" fmla="*/ 2239644 h 6367455"/>
                <a:gd name="connsiteX6824" fmla="*/ 2204029 w 6891715"/>
                <a:gd name="connsiteY6824" fmla="*/ 2231072 h 6367455"/>
                <a:gd name="connsiteX6825" fmla="*/ 2233862 w 6891715"/>
                <a:gd name="connsiteY6825" fmla="*/ 2227898 h 6367455"/>
                <a:gd name="connsiteX6826" fmla="*/ 2254492 w 6891715"/>
                <a:gd name="connsiteY6826" fmla="*/ 2222181 h 6367455"/>
                <a:gd name="connsiteX6827" fmla="*/ 2236401 w 6891715"/>
                <a:gd name="connsiteY6827" fmla="*/ 2212020 h 6367455"/>
                <a:gd name="connsiteX6828" fmla="*/ 2249414 w 6891715"/>
                <a:gd name="connsiteY6828" fmla="*/ 2203448 h 6367455"/>
                <a:gd name="connsiteX6829" fmla="*/ 2244970 w 6891715"/>
                <a:gd name="connsiteY6829" fmla="*/ 2194876 h 6367455"/>
                <a:gd name="connsiteX6830" fmla="*/ 2230053 w 6891715"/>
                <a:gd name="connsiteY6830" fmla="*/ 2187889 h 6367455"/>
                <a:gd name="connsiteX6831" fmla="*/ 2238304 w 6891715"/>
                <a:gd name="connsiteY6831" fmla="*/ 2165664 h 6367455"/>
                <a:gd name="connsiteX6832" fmla="*/ 2261791 w 6891715"/>
                <a:gd name="connsiteY6832" fmla="*/ 2150423 h 6367455"/>
                <a:gd name="connsiteX6833" fmla="*/ 2278612 w 6891715"/>
                <a:gd name="connsiteY6833" fmla="*/ 2184079 h 6367455"/>
                <a:gd name="connsiteX6834" fmla="*/ 2285912 w 6891715"/>
                <a:gd name="connsiteY6834" fmla="*/ 2178682 h 6367455"/>
                <a:gd name="connsiteX6835" fmla="*/ 2279565 w 6891715"/>
                <a:gd name="connsiteY6835" fmla="*/ 2166298 h 6367455"/>
                <a:gd name="connsiteX6836" fmla="*/ 2281469 w 6891715"/>
                <a:gd name="connsiteY6836" fmla="*/ 2138677 h 6367455"/>
                <a:gd name="connsiteX6837" fmla="*/ 2300512 w 6891715"/>
                <a:gd name="connsiteY6837" fmla="*/ 2135500 h 6367455"/>
                <a:gd name="connsiteX6838" fmla="*/ 2314476 w 6891715"/>
                <a:gd name="connsiteY6838" fmla="*/ 2151058 h 6367455"/>
                <a:gd name="connsiteX6839" fmla="*/ 2307177 w 6891715"/>
                <a:gd name="connsiteY6839" fmla="*/ 2195194 h 6367455"/>
                <a:gd name="connsiteX6840" fmla="*/ 2318920 w 6891715"/>
                <a:gd name="connsiteY6840" fmla="*/ 2195194 h 6367455"/>
                <a:gd name="connsiteX6841" fmla="*/ 2329076 w 6891715"/>
                <a:gd name="connsiteY6841" fmla="*/ 2158361 h 6367455"/>
                <a:gd name="connsiteX6842" fmla="*/ 2356688 w 6891715"/>
                <a:gd name="connsiteY6842" fmla="*/ 2158044 h 6367455"/>
                <a:gd name="connsiteX6843" fmla="*/ 2361131 w 6891715"/>
                <a:gd name="connsiteY6843" fmla="*/ 2146612 h 6367455"/>
                <a:gd name="connsiteX6844" fmla="*/ 2321776 w 6891715"/>
                <a:gd name="connsiteY6844" fmla="*/ 2142486 h 6367455"/>
                <a:gd name="connsiteX6845" fmla="*/ 2319237 w 6891715"/>
                <a:gd name="connsiteY6845" fmla="*/ 2125021 h 6367455"/>
                <a:gd name="connsiteX6846" fmla="*/ 2297020 w 6891715"/>
                <a:gd name="connsiteY6846" fmla="*/ 2113274 h 6367455"/>
                <a:gd name="connsiteX6847" fmla="*/ 2285594 w 6891715"/>
                <a:gd name="connsiteY6847" fmla="*/ 2125021 h 6367455"/>
                <a:gd name="connsiteX6848" fmla="*/ 2278294 w 6891715"/>
                <a:gd name="connsiteY6848" fmla="*/ 2118988 h 6367455"/>
                <a:gd name="connsiteX6849" fmla="*/ 2283373 w 6891715"/>
                <a:gd name="connsiteY6849" fmla="*/ 2109465 h 6367455"/>
                <a:gd name="connsiteX6850" fmla="*/ 2297973 w 6891715"/>
                <a:gd name="connsiteY6850" fmla="*/ 2100891 h 6367455"/>
                <a:gd name="connsiteX6851" fmla="*/ 2310667 w 6891715"/>
                <a:gd name="connsiteY6851" fmla="*/ 2099304 h 6367455"/>
                <a:gd name="connsiteX6852" fmla="*/ 2326855 w 6891715"/>
                <a:gd name="connsiteY6852" fmla="*/ 2092953 h 6367455"/>
                <a:gd name="connsiteX6853" fmla="*/ 2344627 w 6891715"/>
                <a:gd name="connsiteY6853" fmla="*/ 2103432 h 6367455"/>
                <a:gd name="connsiteX6854" fmla="*/ 2352880 w 6891715"/>
                <a:gd name="connsiteY6854" fmla="*/ 2098033 h 6367455"/>
                <a:gd name="connsiteX6855" fmla="*/ 2373509 w 6891715"/>
                <a:gd name="connsiteY6855" fmla="*/ 2117719 h 6367455"/>
                <a:gd name="connsiteX6856" fmla="*/ 2388426 w 6891715"/>
                <a:gd name="connsiteY6856" fmla="*/ 2113591 h 6367455"/>
                <a:gd name="connsiteX6857" fmla="*/ 2390965 w 6891715"/>
                <a:gd name="connsiteY6857" fmla="*/ 2100891 h 6367455"/>
                <a:gd name="connsiteX6858" fmla="*/ 2364623 w 6891715"/>
                <a:gd name="connsiteY6858" fmla="*/ 2097082 h 6367455"/>
                <a:gd name="connsiteX6859" fmla="*/ 2364623 w 6891715"/>
                <a:gd name="connsiteY6859" fmla="*/ 2087237 h 6367455"/>
                <a:gd name="connsiteX6860" fmla="*/ 2392868 w 6891715"/>
                <a:gd name="connsiteY6860" fmla="*/ 2073585 h 6367455"/>
                <a:gd name="connsiteX6861" fmla="*/ 2361131 w 6891715"/>
                <a:gd name="connsiteY6861" fmla="*/ 2063426 h 6367455"/>
                <a:gd name="connsiteX6862" fmla="*/ 2344309 w 6891715"/>
                <a:gd name="connsiteY6862" fmla="*/ 2067553 h 6367455"/>
                <a:gd name="connsiteX6863" fmla="*/ 2321141 w 6891715"/>
                <a:gd name="connsiteY6863" fmla="*/ 2069141 h 6367455"/>
                <a:gd name="connsiteX6864" fmla="*/ 2338915 w 6891715"/>
                <a:gd name="connsiteY6864" fmla="*/ 2050726 h 6367455"/>
                <a:gd name="connsiteX6865" fmla="*/ 2320824 w 6891715"/>
                <a:gd name="connsiteY6865" fmla="*/ 2045646 h 6367455"/>
                <a:gd name="connsiteX6866" fmla="*/ 2318602 w 6891715"/>
                <a:gd name="connsiteY6866" fmla="*/ 2029776 h 6367455"/>
                <a:gd name="connsiteX6867" fmla="*/ 2346849 w 6891715"/>
                <a:gd name="connsiteY6867" fmla="*/ 2010726 h 6367455"/>
                <a:gd name="connsiteX6868" fmla="*/ 2363987 w 6891715"/>
                <a:gd name="connsiteY6868" fmla="*/ 2025013 h 6367455"/>
                <a:gd name="connsiteX6869" fmla="*/ 2377953 w 6891715"/>
                <a:gd name="connsiteY6869" fmla="*/ 2033586 h 6367455"/>
                <a:gd name="connsiteX6870" fmla="*/ 2390330 w 6891715"/>
                <a:gd name="connsiteY6870" fmla="*/ 2019933 h 6367455"/>
                <a:gd name="connsiteX6871" fmla="*/ 2395725 w 6891715"/>
                <a:gd name="connsiteY6871" fmla="*/ 2026918 h 6367455"/>
                <a:gd name="connsiteX6872" fmla="*/ 2422068 w 6891715"/>
                <a:gd name="connsiteY6872" fmla="*/ 2016441 h 6367455"/>
                <a:gd name="connsiteX6873" fmla="*/ 2401756 w 6891715"/>
                <a:gd name="connsiteY6873" fmla="*/ 1998661 h 6367455"/>
                <a:gd name="connsiteX6874" fmla="*/ 2384935 w 6891715"/>
                <a:gd name="connsiteY6874" fmla="*/ 2011360 h 6367455"/>
                <a:gd name="connsiteX6875" fmla="*/ 2370336 w 6891715"/>
                <a:gd name="connsiteY6875" fmla="*/ 2004376 h 6367455"/>
                <a:gd name="connsiteX6876" fmla="*/ 2373191 w 6891715"/>
                <a:gd name="connsiteY6876" fmla="*/ 1984056 h 6367455"/>
                <a:gd name="connsiteX6877" fmla="*/ 2394138 w 6891715"/>
                <a:gd name="connsiteY6877" fmla="*/ 1977706 h 6367455"/>
                <a:gd name="connsiteX6878" fmla="*/ 2409055 w 6891715"/>
                <a:gd name="connsiteY6878" fmla="*/ 1966911 h 6367455"/>
                <a:gd name="connsiteX6879" fmla="*/ 2423655 w 6891715"/>
                <a:gd name="connsiteY6879" fmla="*/ 1967864 h 6367455"/>
                <a:gd name="connsiteX6880" fmla="*/ 2424608 w 6891715"/>
                <a:gd name="connsiteY6880" fmla="*/ 1955164 h 6367455"/>
                <a:gd name="connsiteX6881" fmla="*/ 2438570 w 6891715"/>
                <a:gd name="connsiteY6881" fmla="*/ 1958338 h 6367455"/>
                <a:gd name="connsiteX6882" fmla="*/ 2445870 w 6891715"/>
                <a:gd name="connsiteY6882" fmla="*/ 1965324 h 6367455"/>
                <a:gd name="connsiteX6883" fmla="*/ 2460787 w 6891715"/>
                <a:gd name="connsiteY6883" fmla="*/ 1944051 h 6367455"/>
                <a:gd name="connsiteX6884" fmla="*/ 2480465 w 6891715"/>
                <a:gd name="connsiteY6884" fmla="*/ 1914841 h 6367455"/>
                <a:gd name="connsiteX6885" fmla="*/ 2502364 w 6891715"/>
                <a:gd name="connsiteY6885" fmla="*/ 1913254 h 6367455"/>
                <a:gd name="connsiteX6886" fmla="*/ 2520455 w 6891715"/>
                <a:gd name="connsiteY6886" fmla="*/ 1906904 h 6367455"/>
                <a:gd name="connsiteX6887" fmla="*/ 2529341 w 6891715"/>
                <a:gd name="connsiteY6887" fmla="*/ 1928811 h 6367455"/>
                <a:gd name="connsiteX6888" fmla="*/ 2553461 w 6891715"/>
                <a:gd name="connsiteY6888" fmla="*/ 1919286 h 6367455"/>
                <a:gd name="connsiteX6889" fmla="*/ 2543941 w 6891715"/>
                <a:gd name="connsiteY6889" fmla="*/ 1902459 h 6367455"/>
                <a:gd name="connsiteX6890" fmla="*/ 2538228 w 6891715"/>
                <a:gd name="connsiteY6890" fmla="*/ 1886901 h 6367455"/>
                <a:gd name="connsiteX6891" fmla="*/ 2585518 w 6891715"/>
                <a:gd name="connsiteY6891" fmla="*/ 1865312 h 6367455"/>
                <a:gd name="connsiteX6892" fmla="*/ 2609319 w 6891715"/>
                <a:gd name="connsiteY6892" fmla="*/ 1891347 h 6367455"/>
                <a:gd name="connsiteX6893" fmla="*/ 2603925 w 6891715"/>
                <a:gd name="connsiteY6893" fmla="*/ 1913254 h 6367455"/>
                <a:gd name="connsiteX6894" fmla="*/ 2607415 w 6891715"/>
                <a:gd name="connsiteY6894" fmla="*/ 1925954 h 6367455"/>
                <a:gd name="connsiteX6895" fmla="*/ 2630902 w 6891715"/>
                <a:gd name="connsiteY6895" fmla="*/ 1923731 h 6367455"/>
                <a:gd name="connsiteX6896" fmla="*/ 2619793 w 6891715"/>
                <a:gd name="connsiteY6896" fmla="*/ 1910079 h 6367455"/>
                <a:gd name="connsiteX6897" fmla="*/ 2626141 w 6891715"/>
                <a:gd name="connsiteY6897" fmla="*/ 1900554 h 6367455"/>
                <a:gd name="connsiteX6898" fmla="*/ 2665497 w 6891715"/>
                <a:gd name="connsiteY6898" fmla="*/ 1901189 h 6367455"/>
                <a:gd name="connsiteX6899" fmla="*/ 2678826 w 6891715"/>
                <a:gd name="connsiteY6899" fmla="*/ 1889759 h 6367455"/>
                <a:gd name="connsiteX6900" fmla="*/ 2665179 w 6891715"/>
                <a:gd name="connsiteY6900" fmla="*/ 1871979 h 6367455"/>
                <a:gd name="connsiteX6901" fmla="*/ 2684856 w 6891715"/>
                <a:gd name="connsiteY6901" fmla="*/ 1851658 h 6367455"/>
                <a:gd name="connsiteX6902" fmla="*/ 2739762 w 6891715"/>
                <a:gd name="connsiteY6902" fmla="*/ 1824989 h 6367455"/>
                <a:gd name="connsiteX6903" fmla="*/ 2727702 w 6891715"/>
                <a:gd name="connsiteY6903" fmla="*/ 1843086 h 6367455"/>
                <a:gd name="connsiteX6904" fmla="*/ 2755314 w 6891715"/>
                <a:gd name="connsiteY6904" fmla="*/ 1832928 h 6367455"/>
                <a:gd name="connsiteX6905" fmla="*/ 2757853 w 6891715"/>
                <a:gd name="connsiteY6905" fmla="*/ 1817369 h 6367455"/>
                <a:gd name="connsiteX6906" fmla="*/ 2733732 w 6891715"/>
                <a:gd name="connsiteY6906" fmla="*/ 1816734 h 6367455"/>
                <a:gd name="connsiteX6907" fmla="*/ 2743254 w 6891715"/>
                <a:gd name="connsiteY6907" fmla="*/ 1805304 h 6367455"/>
                <a:gd name="connsiteX6908" fmla="*/ 2743571 w 6891715"/>
                <a:gd name="connsiteY6908" fmla="*/ 1795779 h 6367455"/>
                <a:gd name="connsiteX6909" fmla="*/ 2735636 w 6891715"/>
                <a:gd name="connsiteY6909" fmla="*/ 1791334 h 6367455"/>
                <a:gd name="connsiteX6910" fmla="*/ 2750553 w 6891715"/>
                <a:gd name="connsiteY6910" fmla="*/ 1786571 h 6367455"/>
                <a:gd name="connsiteX6911" fmla="*/ 2749283 w 6891715"/>
                <a:gd name="connsiteY6911" fmla="*/ 1782443 h 6367455"/>
                <a:gd name="connsiteX6912" fmla="*/ 2732463 w 6891715"/>
                <a:gd name="connsiteY6912" fmla="*/ 1785936 h 6367455"/>
                <a:gd name="connsiteX6913" fmla="*/ 2723576 w 6891715"/>
                <a:gd name="connsiteY6913" fmla="*/ 1801494 h 6367455"/>
                <a:gd name="connsiteX6914" fmla="*/ 2655341 w 6891715"/>
                <a:gd name="connsiteY6914" fmla="*/ 1817686 h 6367455"/>
                <a:gd name="connsiteX6915" fmla="*/ 2652167 w 6891715"/>
                <a:gd name="connsiteY6915" fmla="*/ 1822131 h 6367455"/>
                <a:gd name="connsiteX6916" fmla="*/ 2724211 w 6891715"/>
                <a:gd name="connsiteY6916" fmla="*/ 1806891 h 6367455"/>
                <a:gd name="connsiteX6917" fmla="*/ 2726114 w 6891715"/>
                <a:gd name="connsiteY6917" fmla="*/ 1817369 h 6367455"/>
                <a:gd name="connsiteX6918" fmla="*/ 2673431 w 6891715"/>
                <a:gd name="connsiteY6918" fmla="*/ 1835784 h 6367455"/>
                <a:gd name="connsiteX6919" fmla="*/ 2648041 w 6891715"/>
                <a:gd name="connsiteY6919" fmla="*/ 1871979 h 6367455"/>
                <a:gd name="connsiteX6920" fmla="*/ 2615668 w 6891715"/>
                <a:gd name="connsiteY6920" fmla="*/ 1886267 h 6367455"/>
                <a:gd name="connsiteX6921" fmla="*/ 2597261 w 6891715"/>
                <a:gd name="connsiteY6921" fmla="*/ 1856739 h 6367455"/>
                <a:gd name="connsiteX6922" fmla="*/ 2607415 w 6891715"/>
                <a:gd name="connsiteY6922" fmla="*/ 1833245 h 6367455"/>
                <a:gd name="connsiteX6923" fmla="*/ 2587739 w 6891715"/>
                <a:gd name="connsiteY6923" fmla="*/ 1846261 h 6367455"/>
                <a:gd name="connsiteX6924" fmla="*/ 2578217 w 6891715"/>
                <a:gd name="connsiteY6924" fmla="*/ 1843086 h 6367455"/>
                <a:gd name="connsiteX6925" fmla="*/ 2577900 w 6891715"/>
                <a:gd name="connsiteY6925" fmla="*/ 1811336 h 6367455"/>
                <a:gd name="connsiteX6926" fmla="*/ 2599165 w 6891715"/>
                <a:gd name="connsiteY6926" fmla="*/ 1807209 h 6367455"/>
                <a:gd name="connsiteX6927" fmla="*/ 2622967 w 6891715"/>
                <a:gd name="connsiteY6927" fmla="*/ 1785619 h 6367455"/>
                <a:gd name="connsiteX6928" fmla="*/ 2598530 w 6891715"/>
                <a:gd name="connsiteY6928" fmla="*/ 1780538 h 6367455"/>
                <a:gd name="connsiteX6929" fmla="*/ 2596625 w 6891715"/>
                <a:gd name="connsiteY6929" fmla="*/ 1767839 h 6367455"/>
                <a:gd name="connsiteX6930" fmla="*/ 2627094 w 6891715"/>
                <a:gd name="connsiteY6930" fmla="*/ 1760536 h 6367455"/>
                <a:gd name="connsiteX6931" fmla="*/ 2619476 w 6891715"/>
                <a:gd name="connsiteY6931" fmla="*/ 1751963 h 6367455"/>
                <a:gd name="connsiteX6932" fmla="*/ 2625823 w 6891715"/>
                <a:gd name="connsiteY6932" fmla="*/ 1733866 h 6367455"/>
                <a:gd name="connsiteX6933" fmla="*/ 2644550 w 6891715"/>
                <a:gd name="connsiteY6933" fmla="*/ 1726564 h 6367455"/>
                <a:gd name="connsiteX6934" fmla="*/ 2656927 w 6891715"/>
                <a:gd name="connsiteY6934" fmla="*/ 1685606 h 6367455"/>
                <a:gd name="connsiteX6935" fmla="*/ 2672796 w 6891715"/>
                <a:gd name="connsiteY6935" fmla="*/ 1686241 h 6367455"/>
                <a:gd name="connsiteX6936" fmla="*/ 2677239 w 6891715"/>
                <a:gd name="connsiteY6936" fmla="*/ 1672588 h 6367455"/>
                <a:gd name="connsiteX6937" fmla="*/ 2695013 w 6891715"/>
                <a:gd name="connsiteY6937" fmla="*/ 1652269 h 6367455"/>
                <a:gd name="connsiteX6938" fmla="*/ 2703264 w 6891715"/>
                <a:gd name="connsiteY6938" fmla="*/ 1658619 h 6367455"/>
                <a:gd name="connsiteX6939" fmla="*/ 2721355 w 6891715"/>
                <a:gd name="connsiteY6939" fmla="*/ 1676398 h 6367455"/>
                <a:gd name="connsiteX6940" fmla="*/ 2735320 w 6891715"/>
                <a:gd name="connsiteY6940" fmla="*/ 1675128 h 6367455"/>
                <a:gd name="connsiteX6941" fmla="*/ 2719133 w 6891715"/>
                <a:gd name="connsiteY6941" fmla="*/ 1659253 h 6367455"/>
                <a:gd name="connsiteX6942" fmla="*/ 2721355 w 6891715"/>
                <a:gd name="connsiteY6942" fmla="*/ 1651316 h 6367455"/>
                <a:gd name="connsiteX6943" fmla="*/ 2745793 w 6891715"/>
                <a:gd name="connsiteY6943" fmla="*/ 1659253 h 6367455"/>
                <a:gd name="connsiteX6944" fmla="*/ 2749918 w 6891715"/>
                <a:gd name="connsiteY6944" fmla="*/ 1656079 h 6367455"/>
                <a:gd name="connsiteX6945" fmla="*/ 2743254 w 6891715"/>
                <a:gd name="connsiteY6945" fmla="*/ 1642426 h 6367455"/>
                <a:gd name="connsiteX6946" fmla="*/ 2741349 w 6891715"/>
                <a:gd name="connsiteY6946" fmla="*/ 1624646 h 6367455"/>
                <a:gd name="connsiteX6947" fmla="*/ 2750870 w 6891715"/>
                <a:gd name="connsiteY6947" fmla="*/ 1620201 h 6367455"/>
                <a:gd name="connsiteX6948" fmla="*/ 2771499 w 6891715"/>
                <a:gd name="connsiteY6948" fmla="*/ 1600833 h 6367455"/>
                <a:gd name="connsiteX6949" fmla="*/ 2763248 w 6891715"/>
                <a:gd name="connsiteY6949" fmla="*/ 1591944 h 6367455"/>
                <a:gd name="connsiteX6950" fmla="*/ 2742936 w 6891715"/>
                <a:gd name="connsiteY6950" fmla="*/ 1608771 h 6367455"/>
                <a:gd name="connsiteX6951" fmla="*/ 2733732 w 6891715"/>
                <a:gd name="connsiteY6951" fmla="*/ 1609723 h 6367455"/>
                <a:gd name="connsiteX6952" fmla="*/ 2730241 w 6891715"/>
                <a:gd name="connsiteY6952" fmla="*/ 1603374 h 6367455"/>
                <a:gd name="connsiteX6953" fmla="*/ 2741983 w 6891715"/>
                <a:gd name="connsiteY6953" fmla="*/ 1579561 h 6367455"/>
                <a:gd name="connsiteX6954" fmla="*/ 2752459 w 6891715"/>
                <a:gd name="connsiteY6954" fmla="*/ 1580196 h 6367455"/>
                <a:gd name="connsiteX6955" fmla="*/ 2769278 w 6891715"/>
                <a:gd name="connsiteY6955" fmla="*/ 1572576 h 6367455"/>
                <a:gd name="connsiteX6956" fmla="*/ 2766105 w 6891715"/>
                <a:gd name="connsiteY6956" fmla="*/ 1549399 h 6367455"/>
                <a:gd name="connsiteX6957" fmla="*/ 2779435 w 6891715"/>
                <a:gd name="connsiteY6957" fmla="*/ 1533524 h 6367455"/>
                <a:gd name="connsiteX6958" fmla="*/ 2799430 w 6891715"/>
                <a:gd name="connsiteY6958" fmla="*/ 1528127 h 6367455"/>
                <a:gd name="connsiteX6959" fmla="*/ 2804825 w 6891715"/>
                <a:gd name="connsiteY6959" fmla="*/ 1517649 h 6367455"/>
                <a:gd name="connsiteX6960" fmla="*/ 2813077 w 6891715"/>
                <a:gd name="connsiteY6960" fmla="*/ 1509077 h 6367455"/>
                <a:gd name="connsiteX6961" fmla="*/ 2818790 w 6891715"/>
                <a:gd name="connsiteY6961" fmla="*/ 1531937 h 6367455"/>
                <a:gd name="connsiteX6962" fmla="*/ 2830215 w 6891715"/>
                <a:gd name="connsiteY6962" fmla="*/ 1541461 h 6367455"/>
                <a:gd name="connsiteX6963" fmla="*/ 2842592 w 6891715"/>
                <a:gd name="connsiteY6963" fmla="*/ 1520189 h 6367455"/>
                <a:gd name="connsiteX6964" fmla="*/ 2837515 w 6891715"/>
                <a:gd name="connsiteY6964" fmla="*/ 1515109 h 6367455"/>
                <a:gd name="connsiteX6965" fmla="*/ 2855288 w 6891715"/>
                <a:gd name="connsiteY6965" fmla="*/ 1505584 h 6367455"/>
                <a:gd name="connsiteX6966" fmla="*/ 2863540 w 6891715"/>
                <a:gd name="connsiteY6966" fmla="*/ 1493836 h 6367455"/>
                <a:gd name="connsiteX6967" fmla="*/ 2859414 w 6891715"/>
                <a:gd name="connsiteY6967" fmla="*/ 1486534 h 6367455"/>
                <a:gd name="connsiteX6968" fmla="*/ 2845767 w 6891715"/>
                <a:gd name="connsiteY6968" fmla="*/ 1504314 h 6367455"/>
                <a:gd name="connsiteX6969" fmla="*/ 2832120 w 6891715"/>
                <a:gd name="connsiteY6969" fmla="*/ 1513204 h 6367455"/>
                <a:gd name="connsiteX6970" fmla="*/ 2828945 w 6891715"/>
                <a:gd name="connsiteY6970" fmla="*/ 1481137 h 6367455"/>
                <a:gd name="connsiteX6971" fmla="*/ 2828628 w 6891715"/>
                <a:gd name="connsiteY6971" fmla="*/ 1479232 h 6367455"/>
                <a:gd name="connsiteX6972" fmla="*/ 2825772 w 6891715"/>
                <a:gd name="connsiteY6972" fmla="*/ 1481137 h 6367455"/>
                <a:gd name="connsiteX6973" fmla="*/ 2819425 w 6891715"/>
                <a:gd name="connsiteY6973" fmla="*/ 1484629 h 6367455"/>
                <a:gd name="connsiteX6974" fmla="*/ 2806729 w 6891715"/>
                <a:gd name="connsiteY6974" fmla="*/ 1509077 h 6367455"/>
                <a:gd name="connsiteX6975" fmla="*/ 2794987 w 6891715"/>
                <a:gd name="connsiteY6975" fmla="*/ 1503996 h 6367455"/>
                <a:gd name="connsiteX6976" fmla="*/ 2801335 w 6891715"/>
                <a:gd name="connsiteY6976" fmla="*/ 1488122 h 6367455"/>
                <a:gd name="connsiteX6977" fmla="*/ 2807047 w 6891715"/>
                <a:gd name="connsiteY6977" fmla="*/ 1481137 h 6367455"/>
                <a:gd name="connsiteX6978" fmla="*/ 2815933 w 6891715"/>
                <a:gd name="connsiteY6978" fmla="*/ 1470024 h 6367455"/>
                <a:gd name="connsiteX6979" fmla="*/ 2827359 w 6891715"/>
                <a:gd name="connsiteY6979" fmla="*/ 1465897 h 6367455"/>
                <a:gd name="connsiteX6980" fmla="*/ 2821012 w 6891715"/>
                <a:gd name="connsiteY6980" fmla="*/ 1454149 h 6367455"/>
                <a:gd name="connsiteX6981" fmla="*/ 2825137 w 6891715"/>
                <a:gd name="connsiteY6981" fmla="*/ 1438274 h 6367455"/>
                <a:gd name="connsiteX6982" fmla="*/ 2832436 w 6891715"/>
                <a:gd name="connsiteY6982" fmla="*/ 1441449 h 6367455"/>
                <a:gd name="connsiteX6983" fmla="*/ 2833706 w 6891715"/>
                <a:gd name="connsiteY6983" fmla="*/ 1461134 h 6367455"/>
                <a:gd name="connsiteX6984" fmla="*/ 2840371 w 6891715"/>
                <a:gd name="connsiteY6984" fmla="*/ 1467484 h 6367455"/>
                <a:gd name="connsiteX6985" fmla="*/ 2859414 w 6891715"/>
                <a:gd name="connsiteY6985" fmla="*/ 1481137 h 6367455"/>
                <a:gd name="connsiteX6986" fmla="*/ 2862588 w 6891715"/>
                <a:gd name="connsiteY6986" fmla="*/ 1483042 h 6367455"/>
                <a:gd name="connsiteX6987" fmla="*/ 2862271 w 6891715"/>
                <a:gd name="connsiteY6987" fmla="*/ 1481137 h 6367455"/>
                <a:gd name="connsiteX6988" fmla="*/ 2860366 w 6891715"/>
                <a:gd name="connsiteY6988" fmla="*/ 1474152 h 6367455"/>
                <a:gd name="connsiteX6989" fmla="*/ 2854653 w 6891715"/>
                <a:gd name="connsiteY6989" fmla="*/ 1441132 h 6367455"/>
                <a:gd name="connsiteX6990" fmla="*/ 2836563 w 6891715"/>
                <a:gd name="connsiteY6990" fmla="*/ 1430972 h 6367455"/>
                <a:gd name="connsiteX6991" fmla="*/ 2833072 w 6891715"/>
                <a:gd name="connsiteY6991" fmla="*/ 1410017 h 6367455"/>
                <a:gd name="connsiteX6992" fmla="*/ 2847036 w 6891715"/>
                <a:gd name="connsiteY6992" fmla="*/ 1405255 h 6367455"/>
                <a:gd name="connsiteX6993" fmla="*/ 2852749 w 6891715"/>
                <a:gd name="connsiteY6993" fmla="*/ 1426527 h 6367455"/>
                <a:gd name="connsiteX6994" fmla="*/ 2864174 w 6891715"/>
                <a:gd name="connsiteY6994" fmla="*/ 1423987 h 6367455"/>
                <a:gd name="connsiteX6995" fmla="*/ 2868300 w 6891715"/>
                <a:gd name="connsiteY6995" fmla="*/ 1403350 h 6367455"/>
                <a:gd name="connsiteX6996" fmla="*/ 2848941 w 6891715"/>
                <a:gd name="connsiteY6996" fmla="*/ 1392554 h 6367455"/>
                <a:gd name="connsiteX6997" fmla="*/ 2854970 w 6891715"/>
                <a:gd name="connsiteY6997" fmla="*/ 1378267 h 6367455"/>
                <a:gd name="connsiteX6998" fmla="*/ 2874013 w 6891715"/>
                <a:gd name="connsiteY6998" fmla="*/ 1375727 h 6367455"/>
                <a:gd name="connsiteX6999" fmla="*/ 2865761 w 6891715"/>
                <a:gd name="connsiteY6999" fmla="*/ 1360170 h 6367455"/>
                <a:gd name="connsiteX7000" fmla="*/ 2872744 w 6891715"/>
                <a:gd name="connsiteY7000" fmla="*/ 1346200 h 6367455"/>
                <a:gd name="connsiteX7001" fmla="*/ 2899721 w 6891715"/>
                <a:gd name="connsiteY7001" fmla="*/ 1361757 h 6367455"/>
                <a:gd name="connsiteX7002" fmla="*/ 2904482 w 6891715"/>
                <a:gd name="connsiteY7002" fmla="*/ 1355407 h 6367455"/>
                <a:gd name="connsiteX7003" fmla="*/ 2886390 w 6891715"/>
                <a:gd name="connsiteY7003" fmla="*/ 1337945 h 6367455"/>
                <a:gd name="connsiteX7004" fmla="*/ 2887660 w 6891715"/>
                <a:gd name="connsiteY7004" fmla="*/ 1321752 h 6367455"/>
                <a:gd name="connsiteX7005" fmla="*/ 2864174 w 6891715"/>
                <a:gd name="connsiteY7005" fmla="*/ 1337945 h 6367455"/>
                <a:gd name="connsiteX7006" fmla="*/ 2844496 w 6891715"/>
                <a:gd name="connsiteY7006" fmla="*/ 1366519 h 6367455"/>
                <a:gd name="connsiteX7007" fmla="*/ 2834976 w 6891715"/>
                <a:gd name="connsiteY7007" fmla="*/ 1356360 h 6367455"/>
                <a:gd name="connsiteX7008" fmla="*/ 2854970 w 6891715"/>
                <a:gd name="connsiteY7008" fmla="*/ 1345247 h 6367455"/>
                <a:gd name="connsiteX7009" fmla="*/ 2850527 w 6891715"/>
                <a:gd name="connsiteY7009" fmla="*/ 1331912 h 6367455"/>
                <a:gd name="connsiteX7010" fmla="*/ 2827041 w 6891715"/>
                <a:gd name="connsiteY7010" fmla="*/ 1327467 h 6367455"/>
                <a:gd name="connsiteX7011" fmla="*/ 2834659 w 6891715"/>
                <a:gd name="connsiteY7011" fmla="*/ 1308735 h 6367455"/>
                <a:gd name="connsiteX7012" fmla="*/ 2850527 w 6891715"/>
                <a:gd name="connsiteY7012" fmla="*/ 1323340 h 6367455"/>
                <a:gd name="connsiteX7013" fmla="*/ 2888296 w 6891715"/>
                <a:gd name="connsiteY7013" fmla="*/ 1308100 h 6367455"/>
                <a:gd name="connsiteX7014" fmla="*/ 2890518 w 6891715"/>
                <a:gd name="connsiteY7014" fmla="*/ 1278890 h 6367455"/>
                <a:gd name="connsiteX7015" fmla="*/ 2898768 w 6891715"/>
                <a:gd name="connsiteY7015" fmla="*/ 1278255 h 6367455"/>
                <a:gd name="connsiteX7016" fmla="*/ 2925112 w 6891715"/>
                <a:gd name="connsiteY7016" fmla="*/ 1271905 h 6367455"/>
                <a:gd name="connsiteX7017" fmla="*/ 2936854 w 6891715"/>
                <a:gd name="connsiteY7017" fmla="*/ 1286510 h 6367455"/>
                <a:gd name="connsiteX7018" fmla="*/ 2945741 w 6891715"/>
                <a:gd name="connsiteY7018" fmla="*/ 1306830 h 6367455"/>
                <a:gd name="connsiteX7019" fmla="*/ 2953675 w 6891715"/>
                <a:gd name="connsiteY7019" fmla="*/ 1290637 h 6367455"/>
                <a:gd name="connsiteX7020" fmla="*/ 2975891 w 6891715"/>
                <a:gd name="connsiteY7020" fmla="*/ 1279843 h 6367455"/>
                <a:gd name="connsiteX7021" fmla="*/ 2984143 w 6891715"/>
                <a:gd name="connsiteY7021" fmla="*/ 1264285 h 6367455"/>
                <a:gd name="connsiteX7022" fmla="*/ 2954945 w 6891715"/>
                <a:gd name="connsiteY7022" fmla="*/ 1267460 h 6367455"/>
                <a:gd name="connsiteX7023" fmla="*/ 2946376 w 6891715"/>
                <a:gd name="connsiteY7023" fmla="*/ 1276033 h 6367455"/>
                <a:gd name="connsiteX7024" fmla="*/ 2925746 w 6891715"/>
                <a:gd name="connsiteY7024" fmla="*/ 1242377 h 6367455"/>
                <a:gd name="connsiteX7025" fmla="*/ 2918447 w 6891715"/>
                <a:gd name="connsiteY7025" fmla="*/ 1238250 h 6367455"/>
                <a:gd name="connsiteX7026" fmla="*/ 2920351 w 6891715"/>
                <a:gd name="connsiteY7026" fmla="*/ 1219200 h 6367455"/>
                <a:gd name="connsiteX7027" fmla="*/ 2935267 w 6891715"/>
                <a:gd name="connsiteY7027" fmla="*/ 1221423 h 6367455"/>
                <a:gd name="connsiteX7028" fmla="*/ 2941297 w 6891715"/>
                <a:gd name="connsiteY7028" fmla="*/ 1202373 h 6367455"/>
                <a:gd name="connsiteX7029" fmla="*/ 2907338 w 6891715"/>
                <a:gd name="connsiteY7029" fmla="*/ 1198563 h 6367455"/>
                <a:gd name="connsiteX7030" fmla="*/ 2908607 w 6891715"/>
                <a:gd name="connsiteY7030" fmla="*/ 1184593 h 6367455"/>
                <a:gd name="connsiteX7031" fmla="*/ 2939394 w 6891715"/>
                <a:gd name="connsiteY7031" fmla="*/ 1183323 h 6367455"/>
                <a:gd name="connsiteX7032" fmla="*/ 2919081 w 6891715"/>
                <a:gd name="connsiteY7032" fmla="*/ 1175068 h 6367455"/>
                <a:gd name="connsiteX7033" fmla="*/ 2926063 w 6891715"/>
                <a:gd name="connsiteY7033" fmla="*/ 1166495 h 6367455"/>
                <a:gd name="connsiteX7034" fmla="*/ 2943202 w 6891715"/>
                <a:gd name="connsiteY7034" fmla="*/ 1173798 h 6367455"/>
                <a:gd name="connsiteX7035" fmla="*/ 2948280 w 6891715"/>
                <a:gd name="connsiteY7035" fmla="*/ 1164273 h 6367455"/>
                <a:gd name="connsiteX7036" fmla="*/ 2940980 w 6891715"/>
                <a:gd name="connsiteY7036" fmla="*/ 1155065 h 6367455"/>
                <a:gd name="connsiteX7037" fmla="*/ 2943202 w 6891715"/>
                <a:gd name="connsiteY7037" fmla="*/ 1143318 h 6367455"/>
                <a:gd name="connsiteX7038" fmla="*/ 2968273 w 6891715"/>
                <a:gd name="connsiteY7038" fmla="*/ 1139825 h 6367455"/>
                <a:gd name="connsiteX7039" fmla="*/ 2953358 w 6891715"/>
                <a:gd name="connsiteY7039" fmla="*/ 1131570 h 6367455"/>
                <a:gd name="connsiteX7040" fmla="*/ 2942884 w 6891715"/>
                <a:gd name="connsiteY7040" fmla="*/ 1119187 h 6367455"/>
                <a:gd name="connsiteX7041" fmla="*/ 2946058 w 6891715"/>
                <a:gd name="connsiteY7041" fmla="*/ 1109662 h 6367455"/>
                <a:gd name="connsiteX7042" fmla="*/ 2965102 w 6891715"/>
                <a:gd name="connsiteY7042" fmla="*/ 1113473 h 6367455"/>
                <a:gd name="connsiteX7043" fmla="*/ 2969862 w 6891715"/>
                <a:gd name="connsiteY7043" fmla="*/ 1100772 h 6367455"/>
                <a:gd name="connsiteX7044" fmla="*/ 2984778 w 6891715"/>
                <a:gd name="connsiteY7044" fmla="*/ 1106170 h 6367455"/>
                <a:gd name="connsiteX7045" fmla="*/ 2996522 w 6891715"/>
                <a:gd name="connsiteY7045" fmla="*/ 1093470 h 6367455"/>
                <a:gd name="connsiteX7046" fmla="*/ 3010169 w 6891715"/>
                <a:gd name="connsiteY7046" fmla="*/ 1094105 h 6367455"/>
                <a:gd name="connsiteX7047" fmla="*/ 3014294 w 6891715"/>
                <a:gd name="connsiteY7047" fmla="*/ 1066800 h 6367455"/>
                <a:gd name="connsiteX7048" fmla="*/ 3027942 w 6891715"/>
                <a:gd name="connsiteY7048" fmla="*/ 1062355 h 6367455"/>
                <a:gd name="connsiteX7049" fmla="*/ 3034289 w 6891715"/>
                <a:gd name="connsiteY7049" fmla="*/ 1054735 h 6367455"/>
                <a:gd name="connsiteX7050" fmla="*/ 3062536 w 6891715"/>
                <a:gd name="connsiteY7050" fmla="*/ 1052830 h 6367455"/>
                <a:gd name="connsiteX7051" fmla="*/ 3082848 w 6891715"/>
                <a:gd name="connsiteY7051" fmla="*/ 1044892 h 6367455"/>
                <a:gd name="connsiteX7052" fmla="*/ 3104107 w 6891715"/>
                <a:gd name="connsiteY7052" fmla="*/ 1064577 h 6367455"/>
                <a:gd name="connsiteX7053" fmla="*/ 3119976 w 6891715"/>
                <a:gd name="connsiteY7053" fmla="*/ 1045527 h 6367455"/>
                <a:gd name="connsiteX7054" fmla="*/ 3102520 w 6891715"/>
                <a:gd name="connsiteY7054" fmla="*/ 1029017 h 6367455"/>
                <a:gd name="connsiteX7055" fmla="*/ 3083799 w 6891715"/>
                <a:gd name="connsiteY7055" fmla="*/ 1030287 h 6367455"/>
                <a:gd name="connsiteX7056" fmla="*/ 3074913 w 6891715"/>
                <a:gd name="connsiteY7056" fmla="*/ 1017587 h 6367455"/>
                <a:gd name="connsiteX7057" fmla="*/ 3058410 w 6891715"/>
                <a:gd name="connsiteY7057" fmla="*/ 1028382 h 6367455"/>
                <a:gd name="connsiteX7058" fmla="*/ 3052697 w 6891715"/>
                <a:gd name="connsiteY7058" fmla="*/ 1010602 h 6367455"/>
                <a:gd name="connsiteX7059" fmla="*/ 3043175 w 6891715"/>
                <a:gd name="connsiteY7059" fmla="*/ 1005204 h 6367455"/>
                <a:gd name="connsiteX7060" fmla="*/ 3049206 w 6891715"/>
                <a:gd name="connsiteY7060" fmla="*/ 973770 h 6367455"/>
                <a:gd name="connsiteX7061" fmla="*/ 3072057 w 6891715"/>
                <a:gd name="connsiteY7061" fmla="*/ 948370 h 6367455"/>
                <a:gd name="connsiteX7062" fmla="*/ 3079991 w 6891715"/>
                <a:gd name="connsiteY7062" fmla="*/ 969325 h 6367455"/>
                <a:gd name="connsiteX7063" fmla="*/ 3093634 w 6891715"/>
                <a:gd name="connsiteY7063" fmla="*/ 972500 h 6367455"/>
                <a:gd name="connsiteX7064" fmla="*/ 3099029 w 6891715"/>
                <a:gd name="connsiteY7064" fmla="*/ 980437 h 6367455"/>
                <a:gd name="connsiteX7065" fmla="*/ 3110772 w 6891715"/>
                <a:gd name="connsiteY7065" fmla="*/ 974087 h 6367455"/>
                <a:gd name="connsiteX7066" fmla="*/ 3125689 w 6891715"/>
                <a:gd name="connsiteY7066" fmla="*/ 985517 h 6367455"/>
                <a:gd name="connsiteX7067" fmla="*/ 3140605 w 6891715"/>
                <a:gd name="connsiteY7067" fmla="*/ 979167 h 6367455"/>
                <a:gd name="connsiteX7068" fmla="*/ 3133623 w 6891715"/>
                <a:gd name="connsiteY7068" fmla="*/ 967737 h 6367455"/>
                <a:gd name="connsiteX7069" fmla="*/ 3150762 w 6891715"/>
                <a:gd name="connsiteY7069" fmla="*/ 948687 h 6367455"/>
                <a:gd name="connsiteX7070" fmla="*/ 3128545 w 6891715"/>
                <a:gd name="connsiteY7070" fmla="*/ 959165 h 6367455"/>
                <a:gd name="connsiteX7071" fmla="*/ 3107598 w 6891715"/>
                <a:gd name="connsiteY7071" fmla="*/ 961387 h 6367455"/>
                <a:gd name="connsiteX7072" fmla="*/ 3100933 w 6891715"/>
                <a:gd name="connsiteY7072" fmla="*/ 952180 h 6367455"/>
                <a:gd name="connsiteX7073" fmla="*/ 3120928 w 6891715"/>
                <a:gd name="connsiteY7073" fmla="*/ 940432 h 6367455"/>
                <a:gd name="connsiteX7074" fmla="*/ 3136480 w 6891715"/>
                <a:gd name="connsiteY7074" fmla="*/ 921065 h 6367455"/>
                <a:gd name="connsiteX7075" fmla="*/ 3125054 w 6891715"/>
                <a:gd name="connsiteY7075" fmla="*/ 914080 h 6367455"/>
                <a:gd name="connsiteX7076" fmla="*/ 3137749 w 6891715"/>
                <a:gd name="connsiteY7076" fmla="*/ 903285 h 6367455"/>
                <a:gd name="connsiteX7077" fmla="*/ 3126006 w 6891715"/>
                <a:gd name="connsiteY7077" fmla="*/ 895982 h 6367455"/>
                <a:gd name="connsiteX7078" fmla="*/ 3117437 w 6891715"/>
                <a:gd name="connsiteY7078" fmla="*/ 886775 h 6367455"/>
                <a:gd name="connsiteX7079" fmla="*/ 3130767 w 6891715"/>
                <a:gd name="connsiteY7079" fmla="*/ 865502 h 6367455"/>
                <a:gd name="connsiteX7080" fmla="*/ 3139971 w 6891715"/>
                <a:gd name="connsiteY7080" fmla="*/ 846453 h 6367455"/>
                <a:gd name="connsiteX7081" fmla="*/ 3158061 w 6891715"/>
                <a:gd name="connsiteY7081" fmla="*/ 839150 h 6367455"/>
                <a:gd name="connsiteX7082" fmla="*/ 3169487 w 6891715"/>
                <a:gd name="connsiteY7082" fmla="*/ 806130 h 6367455"/>
                <a:gd name="connsiteX7083" fmla="*/ 3179008 w 6891715"/>
                <a:gd name="connsiteY7083" fmla="*/ 806130 h 6367455"/>
                <a:gd name="connsiteX7084" fmla="*/ 3174882 w 6891715"/>
                <a:gd name="connsiteY7084" fmla="*/ 816607 h 6367455"/>
                <a:gd name="connsiteX7085" fmla="*/ 3180278 w 6891715"/>
                <a:gd name="connsiteY7085" fmla="*/ 839785 h 6367455"/>
                <a:gd name="connsiteX7086" fmla="*/ 3190116 w 6891715"/>
                <a:gd name="connsiteY7086" fmla="*/ 854390 h 6367455"/>
                <a:gd name="connsiteX7087" fmla="*/ 3192021 w 6891715"/>
                <a:gd name="connsiteY7087" fmla="*/ 868995 h 6367455"/>
                <a:gd name="connsiteX7088" fmla="*/ 3200590 w 6891715"/>
                <a:gd name="connsiteY7088" fmla="*/ 852167 h 6367455"/>
                <a:gd name="connsiteX7089" fmla="*/ 3218680 w 6891715"/>
                <a:gd name="connsiteY7089" fmla="*/ 858518 h 6367455"/>
                <a:gd name="connsiteX7090" fmla="*/ 3225028 w 6891715"/>
                <a:gd name="connsiteY7090" fmla="*/ 849945 h 6367455"/>
                <a:gd name="connsiteX7091" fmla="*/ 3219315 w 6891715"/>
                <a:gd name="connsiteY7091" fmla="*/ 840420 h 6367455"/>
                <a:gd name="connsiteX7092" fmla="*/ 3191069 w 6891715"/>
                <a:gd name="connsiteY7092" fmla="*/ 848357 h 6367455"/>
                <a:gd name="connsiteX7093" fmla="*/ 3195194 w 6891715"/>
                <a:gd name="connsiteY7093" fmla="*/ 835340 h 6367455"/>
                <a:gd name="connsiteX7094" fmla="*/ 3209794 w 6891715"/>
                <a:gd name="connsiteY7094" fmla="*/ 835023 h 6367455"/>
                <a:gd name="connsiteX7095" fmla="*/ 3217094 w 6891715"/>
                <a:gd name="connsiteY7095" fmla="*/ 827720 h 6367455"/>
                <a:gd name="connsiteX7096" fmla="*/ 3204398 w 6891715"/>
                <a:gd name="connsiteY7096" fmla="*/ 809940 h 6367455"/>
                <a:gd name="connsiteX7097" fmla="*/ 3218046 w 6891715"/>
                <a:gd name="connsiteY7097" fmla="*/ 803590 h 6367455"/>
                <a:gd name="connsiteX7098" fmla="*/ 3208207 w 6891715"/>
                <a:gd name="connsiteY7098" fmla="*/ 786762 h 6367455"/>
                <a:gd name="connsiteX7099" fmla="*/ 3190434 w 6891715"/>
                <a:gd name="connsiteY7099" fmla="*/ 777555 h 6367455"/>
                <a:gd name="connsiteX7100" fmla="*/ 3204716 w 6891715"/>
                <a:gd name="connsiteY7100" fmla="*/ 760410 h 6367455"/>
                <a:gd name="connsiteX7101" fmla="*/ 3237723 w 6891715"/>
                <a:gd name="connsiteY7101" fmla="*/ 746440 h 6367455"/>
                <a:gd name="connsiteX7102" fmla="*/ 3256766 w 6891715"/>
                <a:gd name="connsiteY7102" fmla="*/ 757870 h 6367455"/>
                <a:gd name="connsiteX7103" fmla="*/ 3273904 w 6891715"/>
                <a:gd name="connsiteY7103" fmla="*/ 744853 h 6367455"/>
                <a:gd name="connsiteX7104" fmla="*/ 3287551 w 6891715"/>
                <a:gd name="connsiteY7104" fmla="*/ 776285 h 6367455"/>
                <a:gd name="connsiteX7105" fmla="*/ 3305642 w 6891715"/>
                <a:gd name="connsiteY7105" fmla="*/ 776285 h 6367455"/>
                <a:gd name="connsiteX7106" fmla="*/ 3294851 w 6891715"/>
                <a:gd name="connsiteY7106" fmla="*/ 757553 h 6367455"/>
                <a:gd name="connsiteX7107" fmla="*/ 3315798 w 6891715"/>
                <a:gd name="connsiteY7107" fmla="*/ 744535 h 6367455"/>
                <a:gd name="connsiteX7108" fmla="*/ 3326589 w 6891715"/>
                <a:gd name="connsiteY7108" fmla="*/ 729613 h 6367455"/>
                <a:gd name="connsiteX7109" fmla="*/ 3312624 w 6891715"/>
                <a:gd name="connsiteY7109" fmla="*/ 723580 h 6367455"/>
                <a:gd name="connsiteX7110" fmla="*/ 3320876 w 6891715"/>
                <a:gd name="connsiteY7110" fmla="*/ 705800 h 6367455"/>
                <a:gd name="connsiteX7111" fmla="*/ 3310085 w 6891715"/>
                <a:gd name="connsiteY7111" fmla="*/ 703578 h 6367455"/>
                <a:gd name="connsiteX7112" fmla="*/ 3281839 w 6891715"/>
                <a:gd name="connsiteY7112" fmla="*/ 732470 h 6367455"/>
                <a:gd name="connsiteX7113" fmla="*/ 3269143 w 6891715"/>
                <a:gd name="connsiteY7113" fmla="*/ 728343 h 6367455"/>
                <a:gd name="connsiteX7114" fmla="*/ 3263748 w 6891715"/>
                <a:gd name="connsiteY7114" fmla="*/ 710245 h 6367455"/>
                <a:gd name="connsiteX7115" fmla="*/ 3249149 w 6891715"/>
                <a:gd name="connsiteY7115" fmla="*/ 709610 h 6367455"/>
                <a:gd name="connsiteX7116" fmla="*/ 3244705 w 6891715"/>
                <a:gd name="connsiteY7116" fmla="*/ 728660 h 6367455"/>
                <a:gd name="connsiteX7117" fmla="*/ 3220267 w 6891715"/>
                <a:gd name="connsiteY7117" fmla="*/ 720088 h 6367455"/>
                <a:gd name="connsiteX7118" fmla="*/ 3219315 w 6891715"/>
                <a:gd name="connsiteY7118" fmla="*/ 706753 h 6367455"/>
                <a:gd name="connsiteX7119" fmla="*/ 3252005 w 6891715"/>
                <a:gd name="connsiteY7119" fmla="*/ 666430 h 6367455"/>
                <a:gd name="connsiteX7120" fmla="*/ 3262161 w 6891715"/>
                <a:gd name="connsiteY7120" fmla="*/ 634680 h 6367455"/>
                <a:gd name="connsiteX7121" fmla="*/ 3284060 w 6891715"/>
                <a:gd name="connsiteY7121" fmla="*/ 628330 h 6367455"/>
                <a:gd name="connsiteX7122" fmla="*/ 3281839 w 6891715"/>
                <a:gd name="connsiteY7122" fmla="*/ 615313 h 6367455"/>
                <a:gd name="connsiteX7123" fmla="*/ 3314529 w 6891715"/>
                <a:gd name="connsiteY7123" fmla="*/ 598168 h 6367455"/>
                <a:gd name="connsiteX7124" fmla="*/ 3322780 w 6891715"/>
                <a:gd name="connsiteY7124" fmla="*/ 579435 h 6367455"/>
                <a:gd name="connsiteX7125" fmla="*/ 3375782 w 6891715"/>
                <a:gd name="connsiteY7125" fmla="*/ 550225 h 6367455"/>
                <a:gd name="connsiteX7126" fmla="*/ 3368800 w 6891715"/>
                <a:gd name="connsiteY7126" fmla="*/ 538795 h 6367455"/>
                <a:gd name="connsiteX7127" fmla="*/ 3365626 w 6891715"/>
                <a:gd name="connsiteY7127" fmla="*/ 509268 h 6367455"/>
                <a:gd name="connsiteX7128" fmla="*/ 3383082 w 6891715"/>
                <a:gd name="connsiteY7128" fmla="*/ 459420 h 6367455"/>
                <a:gd name="connsiteX7129" fmla="*/ 3397999 w 6891715"/>
                <a:gd name="connsiteY7129" fmla="*/ 475295 h 6367455"/>
                <a:gd name="connsiteX7130" fmla="*/ 3382447 w 6891715"/>
                <a:gd name="connsiteY7130" fmla="*/ 500695 h 6367455"/>
                <a:gd name="connsiteX7131" fmla="*/ 3392921 w 6891715"/>
                <a:gd name="connsiteY7131" fmla="*/ 506728 h 6367455"/>
                <a:gd name="connsiteX7132" fmla="*/ 3396095 w 6891715"/>
                <a:gd name="connsiteY7132" fmla="*/ 496250 h 6367455"/>
                <a:gd name="connsiteX7133" fmla="*/ 3407838 w 6891715"/>
                <a:gd name="connsiteY7133" fmla="*/ 499425 h 6367455"/>
                <a:gd name="connsiteX7134" fmla="*/ 3415137 w 6891715"/>
                <a:gd name="connsiteY7134" fmla="*/ 518158 h 6367455"/>
                <a:gd name="connsiteX7135" fmla="*/ 3420533 w 6891715"/>
                <a:gd name="connsiteY7135" fmla="*/ 500378 h 6367455"/>
                <a:gd name="connsiteX7136" fmla="*/ 3437671 w 6891715"/>
                <a:gd name="connsiteY7136" fmla="*/ 512760 h 6367455"/>
                <a:gd name="connsiteX7137" fmla="*/ 3449097 w 6891715"/>
                <a:gd name="connsiteY7137" fmla="*/ 499108 h 6367455"/>
                <a:gd name="connsiteX7138" fmla="*/ 3423389 w 6891715"/>
                <a:gd name="connsiteY7138" fmla="*/ 483550 h 6367455"/>
                <a:gd name="connsiteX7139" fmla="*/ 3422437 w 6891715"/>
                <a:gd name="connsiteY7139" fmla="*/ 465453 h 6367455"/>
                <a:gd name="connsiteX7140" fmla="*/ 3417042 w 6891715"/>
                <a:gd name="connsiteY7140" fmla="*/ 452118 h 6367455"/>
                <a:gd name="connsiteX7141" fmla="*/ 3442114 w 6891715"/>
                <a:gd name="connsiteY7141" fmla="*/ 451800 h 6367455"/>
                <a:gd name="connsiteX7142" fmla="*/ 3461792 w 6891715"/>
                <a:gd name="connsiteY7142" fmla="*/ 498155 h 6367455"/>
                <a:gd name="connsiteX7143" fmla="*/ 3488452 w 6891715"/>
                <a:gd name="connsiteY7143" fmla="*/ 508315 h 6367455"/>
                <a:gd name="connsiteX7144" fmla="*/ 3491625 w 6891715"/>
                <a:gd name="connsiteY7144" fmla="*/ 528000 h 6367455"/>
                <a:gd name="connsiteX7145" fmla="*/ 3516063 w 6891715"/>
                <a:gd name="connsiteY7145" fmla="*/ 538478 h 6367455"/>
                <a:gd name="connsiteX7146" fmla="*/ 3518285 w 6891715"/>
                <a:gd name="connsiteY7146" fmla="*/ 524825 h 6367455"/>
                <a:gd name="connsiteX7147" fmla="*/ 3488134 w 6891715"/>
                <a:gd name="connsiteY7147" fmla="*/ 483868 h 6367455"/>
                <a:gd name="connsiteX7148" fmla="*/ 3477343 w 6891715"/>
                <a:gd name="connsiteY7148" fmla="*/ 482915 h 6367455"/>
                <a:gd name="connsiteX7149" fmla="*/ 3464648 w 6891715"/>
                <a:gd name="connsiteY7149" fmla="*/ 467358 h 6367455"/>
                <a:gd name="connsiteX7150" fmla="*/ 3469726 w 6891715"/>
                <a:gd name="connsiteY7150" fmla="*/ 443863 h 6367455"/>
                <a:gd name="connsiteX7151" fmla="*/ 3455762 w 6891715"/>
                <a:gd name="connsiteY7151" fmla="*/ 430528 h 6367455"/>
                <a:gd name="connsiteX7152" fmla="*/ 3478930 w 6891715"/>
                <a:gd name="connsiteY7152" fmla="*/ 391158 h 6367455"/>
                <a:gd name="connsiteX7153" fmla="*/ 3499877 w 6891715"/>
                <a:gd name="connsiteY7153" fmla="*/ 392110 h 6367455"/>
                <a:gd name="connsiteX7154" fmla="*/ 3504955 w 6891715"/>
                <a:gd name="connsiteY7154" fmla="*/ 382586 h 6367455"/>
                <a:gd name="connsiteX7155" fmla="*/ 3519872 w 6891715"/>
                <a:gd name="connsiteY7155" fmla="*/ 382268 h 6367455"/>
                <a:gd name="connsiteX7156" fmla="*/ 3513842 w 6891715"/>
                <a:gd name="connsiteY7156" fmla="*/ 401318 h 6367455"/>
                <a:gd name="connsiteX7157" fmla="*/ 3521459 w 6891715"/>
                <a:gd name="connsiteY7157" fmla="*/ 416240 h 6367455"/>
                <a:gd name="connsiteX7158" fmla="*/ 3521776 w 6891715"/>
                <a:gd name="connsiteY7158" fmla="*/ 474978 h 6367455"/>
                <a:gd name="connsiteX7159" fmla="*/ 3539232 w 6891715"/>
                <a:gd name="connsiteY7159" fmla="*/ 441323 h 6367455"/>
                <a:gd name="connsiteX7160" fmla="*/ 3545262 w 6891715"/>
                <a:gd name="connsiteY7160" fmla="*/ 385443 h 6367455"/>
                <a:gd name="connsiteX7161" fmla="*/ 3559862 w 6891715"/>
                <a:gd name="connsiteY7161" fmla="*/ 374013 h 6367455"/>
                <a:gd name="connsiteX7162" fmla="*/ 3560814 w 6891715"/>
                <a:gd name="connsiteY7162" fmla="*/ 355915 h 6367455"/>
                <a:gd name="connsiteX7163" fmla="*/ 3577000 w 6891715"/>
                <a:gd name="connsiteY7163" fmla="*/ 346390 h 6367455"/>
                <a:gd name="connsiteX7164" fmla="*/ 3584934 w 6891715"/>
                <a:gd name="connsiteY7164" fmla="*/ 337818 h 6367455"/>
                <a:gd name="connsiteX7165" fmla="*/ 3583347 w 6891715"/>
                <a:gd name="connsiteY7165" fmla="*/ 378775 h 6367455"/>
                <a:gd name="connsiteX7166" fmla="*/ 3572874 w 6891715"/>
                <a:gd name="connsiteY7166" fmla="*/ 405445 h 6367455"/>
                <a:gd name="connsiteX7167" fmla="*/ 3584934 w 6891715"/>
                <a:gd name="connsiteY7167" fmla="*/ 431480 h 6367455"/>
                <a:gd name="connsiteX7168" fmla="*/ 3584934 w 6891715"/>
                <a:gd name="connsiteY7168" fmla="*/ 456563 h 6367455"/>
                <a:gd name="connsiteX7169" fmla="*/ 3565574 w 6891715"/>
                <a:gd name="connsiteY7169" fmla="*/ 494980 h 6367455"/>
                <a:gd name="connsiteX7170" fmla="*/ 3565574 w 6891715"/>
                <a:gd name="connsiteY7170" fmla="*/ 505458 h 6367455"/>
                <a:gd name="connsiteX7171" fmla="*/ 3590647 w 6891715"/>
                <a:gd name="connsiteY7171" fmla="*/ 478788 h 6367455"/>
                <a:gd name="connsiteX7172" fmla="*/ 3597629 w 6891715"/>
                <a:gd name="connsiteY7172" fmla="*/ 443863 h 6367455"/>
                <a:gd name="connsiteX7173" fmla="*/ 3607151 w 6891715"/>
                <a:gd name="connsiteY7173" fmla="*/ 440688 h 6367455"/>
                <a:gd name="connsiteX7174" fmla="*/ 3619846 w 6891715"/>
                <a:gd name="connsiteY7174" fmla="*/ 457198 h 6367455"/>
                <a:gd name="connsiteX7175" fmla="*/ 3627463 w 6891715"/>
                <a:gd name="connsiteY7175" fmla="*/ 443545 h 6367455"/>
                <a:gd name="connsiteX7176" fmla="*/ 3610007 w 6891715"/>
                <a:gd name="connsiteY7176" fmla="*/ 428940 h 6367455"/>
                <a:gd name="connsiteX7177" fmla="*/ 3605881 w 6891715"/>
                <a:gd name="connsiteY7177" fmla="*/ 393380 h 6367455"/>
                <a:gd name="connsiteX7178" fmla="*/ 3626828 w 6891715"/>
                <a:gd name="connsiteY7178" fmla="*/ 379410 h 6367455"/>
                <a:gd name="connsiteX7179" fmla="*/ 3629685 w 6891715"/>
                <a:gd name="connsiteY7179" fmla="*/ 350835 h 6367455"/>
                <a:gd name="connsiteX7180" fmla="*/ 3642380 w 6891715"/>
                <a:gd name="connsiteY7180" fmla="*/ 337183 h 6367455"/>
                <a:gd name="connsiteX7181" fmla="*/ 3652853 w 6891715"/>
                <a:gd name="connsiteY7181" fmla="*/ 342263 h 6367455"/>
                <a:gd name="connsiteX7182" fmla="*/ 3641428 w 6891715"/>
                <a:gd name="connsiteY7182" fmla="*/ 366710 h 6367455"/>
                <a:gd name="connsiteX7183" fmla="*/ 3662692 w 6891715"/>
                <a:gd name="connsiteY7183" fmla="*/ 378140 h 6367455"/>
                <a:gd name="connsiteX7184" fmla="*/ 3668722 w 6891715"/>
                <a:gd name="connsiteY7184" fmla="*/ 349565 h 6367455"/>
                <a:gd name="connsiteX7185" fmla="*/ 3689986 w 6891715"/>
                <a:gd name="connsiteY7185" fmla="*/ 351471 h 6367455"/>
                <a:gd name="connsiteX7186" fmla="*/ 3669357 w 6891715"/>
                <a:gd name="connsiteY7186" fmla="*/ 331785 h 6367455"/>
                <a:gd name="connsiteX7187" fmla="*/ 3676974 w 6891715"/>
                <a:gd name="connsiteY7187" fmla="*/ 316863 h 6367455"/>
                <a:gd name="connsiteX7188" fmla="*/ 3692843 w 6891715"/>
                <a:gd name="connsiteY7188" fmla="*/ 327023 h 6367455"/>
                <a:gd name="connsiteX7189" fmla="*/ 3703951 w 6891715"/>
                <a:gd name="connsiteY7189" fmla="*/ 353375 h 6367455"/>
                <a:gd name="connsiteX7190" fmla="*/ 3718550 w 6891715"/>
                <a:gd name="connsiteY7190" fmla="*/ 355598 h 6367455"/>
                <a:gd name="connsiteX7191" fmla="*/ 3728072 w 6891715"/>
                <a:gd name="connsiteY7191" fmla="*/ 377505 h 6367455"/>
                <a:gd name="connsiteX7192" fmla="*/ 3747432 w 6891715"/>
                <a:gd name="connsiteY7192" fmla="*/ 396238 h 6367455"/>
                <a:gd name="connsiteX7193" fmla="*/ 3742671 w 6891715"/>
                <a:gd name="connsiteY7193" fmla="*/ 347660 h 6367455"/>
                <a:gd name="connsiteX7194" fmla="*/ 3755366 w 6891715"/>
                <a:gd name="connsiteY7194" fmla="*/ 329563 h 6367455"/>
                <a:gd name="connsiteX7195" fmla="*/ 3741402 w 6891715"/>
                <a:gd name="connsiteY7195" fmla="*/ 310831 h 6367455"/>
                <a:gd name="connsiteX7196" fmla="*/ 3754097 w 6891715"/>
                <a:gd name="connsiteY7196" fmla="*/ 299083 h 6367455"/>
                <a:gd name="connsiteX7197" fmla="*/ 3732832 w 6891715"/>
                <a:gd name="connsiteY7197" fmla="*/ 284796 h 6367455"/>
                <a:gd name="connsiteX7198" fmla="*/ 3722042 w 6891715"/>
                <a:gd name="connsiteY7198" fmla="*/ 307020 h 6367455"/>
                <a:gd name="connsiteX7199" fmla="*/ 3702047 w 6891715"/>
                <a:gd name="connsiteY7199" fmla="*/ 286066 h 6367455"/>
                <a:gd name="connsiteX7200" fmla="*/ 3702682 w 6891715"/>
                <a:gd name="connsiteY7200" fmla="*/ 262888 h 6367455"/>
                <a:gd name="connsiteX7201" fmla="*/ 3679830 w 6891715"/>
                <a:gd name="connsiteY7201" fmla="*/ 270191 h 6367455"/>
                <a:gd name="connsiteX7202" fmla="*/ 3669992 w 6891715"/>
                <a:gd name="connsiteY7202" fmla="*/ 254633 h 6367455"/>
                <a:gd name="connsiteX7203" fmla="*/ 3686813 w 6891715"/>
                <a:gd name="connsiteY7203" fmla="*/ 249236 h 6367455"/>
                <a:gd name="connsiteX7204" fmla="*/ 3699508 w 6891715"/>
                <a:gd name="connsiteY7204" fmla="*/ 257491 h 6367455"/>
                <a:gd name="connsiteX7205" fmla="*/ 3701729 w 6891715"/>
                <a:gd name="connsiteY7205" fmla="*/ 235583 h 6367455"/>
                <a:gd name="connsiteX7206" fmla="*/ 3716646 w 6891715"/>
                <a:gd name="connsiteY7206" fmla="*/ 253363 h 6367455"/>
                <a:gd name="connsiteX7207" fmla="*/ 3718550 w 6891715"/>
                <a:gd name="connsiteY7207" fmla="*/ 269238 h 6367455"/>
                <a:gd name="connsiteX7208" fmla="*/ 3734419 w 6891715"/>
                <a:gd name="connsiteY7208" fmla="*/ 275271 h 6367455"/>
                <a:gd name="connsiteX7209" fmla="*/ 3730293 w 6891715"/>
                <a:gd name="connsiteY7209" fmla="*/ 265746 h 6367455"/>
                <a:gd name="connsiteX7210" fmla="*/ 3744893 w 6891715"/>
                <a:gd name="connsiteY7210" fmla="*/ 235266 h 6367455"/>
                <a:gd name="connsiteX7211" fmla="*/ 3771235 w 6891715"/>
                <a:gd name="connsiteY7211" fmla="*/ 242251 h 6367455"/>
                <a:gd name="connsiteX7212" fmla="*/ 3769648 w 6891715"/>
                <a:gd name="connsiteY7212" fmla="*/ 285431 h 6367455"/>
                <a:gd name="connsiteX7213" fmla="*/ 3794086 w 6891715"/>
                <a:gd name="connsiteY7213" fmla="*/ 289241 h 6367455"/>
                <a:gd name="connsiteX7214" fmla="*/ 3783295 w 6891715"/>
                <a:gd name="connsiteY7214" fmla="*/ 269556 h 6367455"/>
                <a:gd name="connsiteX7215" fmla="*/ 3790913 w 6891715"/>
                <a:gd name="connsiteY7215" fmla="*/ 260031 h 6367455"/>
                <a:gd name="connsiteX7216" fmla="*/ 3798212 w 6891715"/>
                <a:gd name="connsiteY7216" fmla="*/ 266381 h 6367455"/>
                <a:gd name="connsiteX7217" fmla="*/ 3841376 w 6891715"/>
                <a:gd name="connsiteY7217" fmla="*/ 274001 h 6367455"/>
                <a:gd name="connsiteX7218" fmla="*/ 3828998 w 6891715"/>
                <a:gd name="connsiteY7218" fmla="*/ 295273 h 6367455"/>
                <a:gd name="connsiteX7219" fmla="*/ 3855658 w 6891715"/>
                <a:gd name="connsiteY7219" fmla="*/ 294321 h 6367455"/>
                <a:gd name="connsiteX7220" fmla="*/ 3838837 w 6891715"/>
                <a:gd name="connsiteY7220" fmla="*/ 314323 h 6367455"/>
                <a:gd name="connsiteX7221" fmla="*/ 3855975 w 6891715"/>
                <a:gd name="connsiteY7221" fmla="*/ 341628 h 6367455"/>
                <a:gd name="connsiteX7222" fmla="*/ 3871844 w 6891715"/>
                <a:gd name="connsiteY7222" fmla="*/ 335913 h 6367455"/>
                <a:gd name="connsiteX7223" fmla="*/ 3865179 w 6891715"/>
                <a:gd name="connsiteY7223" fmla="*/ 301306 h 6367455"/>
                <a:gd name="connsiteX7224" fmla="*/ 3879461 w 6891715"/>
                <a:gd name="connsiteY7224" fmla="*/ 284478 h 6367455"/>
                <a:gd name="connsiteX7225" fmla="*/ 3862640 w 6891715"/>
                <a:gd name="connsiteY7225" fmla="*/ 279398 h 6367455"/>
                <a:gd name="connsiteX7226" fmla="*/ 3866766 w 6891715"/>
                <a:gd name="connsiteY7226" fmla="*/ 252728 h 6367455"/>
                <a:gd name="connsiteX7227" fmla="*/ 3885809 w 6891715"/>
                <a:gd name="connsiteY7227" fmla="*/ 256856 h 6367455"/>
                <a:gd name="connsiteX7228" fmla="*/ 3891839 w 6891715"/>
                <a:gd name="connsiteY7228" fmla="*/ 239076 h 6367455"/>
                <a:gd name="connsiteX7229" fmla="*/ 3894060 w 6891715"/>
                <a:gd name="connsiteY7229" fmla="*/ 225423 h 6367455"/>
                <a:gd name="connsiteX7230" fmla="*/ 3904534 w 6891715"/>
                <a:gd name="connsiteY7230" fmla="*/ 220978 h 6367455"/>
                <a:gd name="connsiteX7231" fmla="*/ 3929289 w 6891715"/>
                <a:gd name="connsiteY7231" fmla="*/ 187006 h 6367455"/>
                <a:gd name="connsiteX7232" fmla="*/ 3943254 w 6891715"/>
                <a:gd name="connsiteY7232" fmla="*/ 185736 h 6367455"/>
                <a:gd name="connsiteX7233" fmla="*/ 3965470 w 6891715"/>
                <a:gd name="connsiteY7233" fmla="*/ 200658 h 6367455"/>
                <a:gd name="connsiteX7234" fmla="*/ 3976261 w 6891715"/>
                <a:gd name="connsiteY7234" fmla="*/ 187641 h 6367455"/>
                <a:gd name="connsiteX7235" fmla="*/ 3960075 w 6891715"/>
                <a:gd name="connsiteY7235" fmla="*/ 171766 h 6367455"/>
                <a:gd name="connsiteX7236" fmla="*/ 3972453 w 6891715"/>
                <a:gd name="connsiteY7236" fmla="*/ 131761 h 6367455"/>
                <a:gd name="connsiteX7237" fmla="*/ 3994986 w 6891715"/>
                <a:gd name="connsiteY7237" fmla="*/ 144143 h 6367455"/>
                <a:gd name="connsiteX7238" fmla="*/ 3999747 w 6891715"/>
                <a:gd name="connsiteY7238" fmla="*/ 129538 h 6367455"/>
                <a:gd name="connsiteX7239" fmla="*/ 3988004 w 6891715"/>
                <a:gd name="connsiteY7239" fmla="*/ 110806 h 6367455"/>
                <a:gd name="connsiteX7240" fmla="*/ 3959440 w 6891715"/>
                <a:gd name="connsiteY7240" fmla="*/ 105726 h 6367455"/>
                <a:gd name="connsiteX7241" fmla="*/ 3959440 w 6891715"/>
                <a:gd name="connsiteY7241" fmla="*/ 84453 h 6367455"/>
                <a:gd name="connsiteX7242" fmla="*/ 3967692 w 6891715"/>
                <a:gd name="connsiteY7242" fmla="*/ 78103 h 6367455"/>
                <a:gd name="connsiteX7243" fmla="*/ 3995621 w 6891715"/>
                <a:gd name="connsiteY7243" fmla="*/ 102233 h 6367455"/>
                <a:gd name="connsiteX7244" fmla="*/ 4004825 w 6891715"/>
                <a:gd name="connsiteY7244" fmla="*/ 96836 h 6367455"/>
                <a:gd name="connsiteX7245" fmla="*/ 3998478 w 6891715"/>
                <a:gd name="connsiteY7245" fmla="*/ 80008 h 6367455"/>
                <a:gd name="connsiteX7246" fmla="*/ 4002286 w 6891715"/>
                <a:gd name="connsiteY7246" fmla="*/ 45083 h 6367455"/>
                <a:gd name="connsiteX7247" fmla="*/ 4010855 w 6891715"/>
                <a:gd name="connsiteY7247" fmla="*/ 49211 h 6367455"/>
                <a:gd name="connsiteX7248" fmla="*/ 4021646 w 6891715"/>
                <a:gd name="connsiteY7248" fmla="*/ 71436 h 6367455"/>
                <a:gd name="connsiteX7249" fmla="*/ 4027676 w 6891715"/>
                <a:gd name="connsiteY7249" fmla="*/ 42861 h 6367455"/>
                <a:gd name="connsiteX7250" fmla="*/ 4035293 w 6891715"/>
                <a:gd name="connsiteY7250" fmla="*/ 40638 h 6367455"/>
                <a:gd name="connsiteX7251" fmla="*/ 4041641 w 6891715"/>
                <a:gd name="connsiteY7251" fmla="*/ 66673 h 6367455"/>
                <a:gd name="connsiteX7252" fmla="*/ 4054336 w 6891715"/>
                <a:gd name="connsiteY7252" fmla="*/ 69848 h 6367455"/>
                <a:gd name="connsiteX7253" fmla="*/ 4064175 w 6891715"/>
                <a:gd name="connsiteY7253" fmla="*/ 95248 h 6367455"/>
                <a:gd name="connsiteX7254" fmla="*/ 4079726 w 6891715"/>
                <a:gd name="connsiteY7254" fmla="*/ 78103 h 6367455"/>
                <a:gd name="connsiteX7255" fmla="*/ 4104164 w 6891715"/>
                <a:gd name="connsiteY7255" fmla="*/ 67626 h 6367455"/>
                <a:gd name="connsiteX7256" fmla="*/ 4108290 w 6891715"/>
                <a:gd name="connsiteY7256" fmla="*/ 85088 h 6367455"/>
                <a:gd name="connsiteX7257" fmla="*/ 4059097 w 6891715"/>
                <a:gd name="connsiteY7257" fmla="*/ 155256 h 6367455"/>
                <a:gd name="connsiteX7258" fmla="*/ 4042276 w 6891715"/>
                <a:gd name="connsiteY7258" fmla="*/ 238758 h 6367455"/>
                <a:gd name="connsiteX7259" fmla="*/ 4027676 w 6891715"/>
                <a:gd name="connsiteY7259" fmla="*/ 261936 h 6367455"/>
                <a:gd name="connsiteX7260" fmla="*/ 4034024 w 6891715"/>
                <a:gd name="connsiteY7260" fmla="*/ 290510 h 6367455"/>
                <a:gd name="connsiteX7261" fmla="*/ 4046719 w 6891715"/>
                <a:gd name="connsiteY7261" fmla="*/ 293685 h 6367455"/>
                <a:gd name="connsiteX7262" fmla="*/ 4057510 w 6891715"/>
                <a:gd name="connsiteY7262" fmla="*/ 275588 h 6367455"/>
                <a:gd name="connsiteX7263" fmla="*/ 4081631 w 6891715"/>
                <a:gd name="connsiteY7263" fmla="*/ 245743 h 6367455"/>
                <a:gd name="connsiteX7264" fmla="*/ 4063540 w 6891715"/>
                <a:gd name="connsiteY7264" fmla="*/ 247013 h 6367455"/>
                <a:gd name="connsiteX7265" fmla="*/ 4064175 w 6891715"/>
                <a:gd name="connsiteY7265" fmla="*/ 232091 h 6367455"/>
                <a:gd name="connsiteX7266" fmla="*/ 4126063 w 6891715"/>
                <a:gd name="connsiteY7266" fmla="*/ 154621 h 6367455"/>
                <a:gd name="connsiteX7267" fmla="*/ 4140663 w 6891715"/>
                <a:gd name="connsiteY7267" fmla="*/ 113663 h 6367455"/>
                <a:gd name="connsiteX7268" fmla="*/ 4166688 w 6891715"/>
                <a:gd name="connsiteY7268" fmla="*/ 90168 h 6367455"/>
                <a:gd name="connsiteX7269" fmla="*/ 4171766 w 6891715"/>
                <a:gd name="connsiteY7269" fmla="*/ 66673 h 6367455"/>
                <a:gd name="connsiteX7270" fmla="*/ 4189856 w 6891715"/>
                <a:gd name="connsiteY7270" fmla="*/ 50798 h 6367455"/>
                <a:gd name="connsiteX7271" fmla="*/ 4187635 w 6891715"/>
                <a:gd name="connsiteY7271" fmla="*/ 75881 h 6367455"/>
                <a:gd name="connsiteX7272" fmla="*/ 4197473 w 6891715"/>
                <a:gd name="connsiteY7272" fmla="*/ 93026 h 6367455"/>
                <a:gd name="connsiteX7273" fmla="*/ 4195252 w 6891715"/>
                <a:gd name="connsiteY7273" fmla="*/ 106678 h 6367455"/>
                <a:gd name="connsiteX7274" fmla="*/ 4179383 w 6891715"/>
                <a:gd name="connsiteY7274" fmla="*/ 116203 h 6367455"/>
                <a:gd name="connsiteX7275" fmla="*/ 4170179 w 6891715"/>
                <a:gd name="connsiteY7275" fmla="*/ 139381 h 6367455"/>
                <a:gd name="connsiteX7276" fmla="*/ 4197791 w 6891715"/>
                <a:gd name="connsiteY7276" fmla="*/ 131761 h 6367455"/>
                <a:gd name="connsiteX7277" fmla="*/ 4185731 w 6891715"/>
                <a:gd name="connsiteY7277" fmla="*/ 200658 h 6367455"/>
                <a:gd name="connsiteX7278" fmla="*/ 4200330 w 6891715"/>
                <a:gd name="connsiteY7278" fmla="*/ 201293 h 6367455"/>
                <a:gd name="connsiteX7279" fmla="*/ 4222546 w 6891715"/>
                <a:gd name="connsiteY7279" fmla="*/ 187323 h 6367455"/>
                <a:gd name="connsiteX7280" fmla="*/ 4238098 w 6891715"/>
                <a:gd name="connsiteY7280" fmla="*/ 143191 h 6367455"/>
                <a:gd name="connsiteX7281" fmla="*/ 4246667 w 6891715"/>
                <a:gd name="connsiteY7281" fmla="*/ 155573 h 6367455"/>
                <a:gd name="connsiteX7282" fmla="*/ 4250476 w 6891715"/>
                <a:gd name="connsiteY7282" fmla="*/ 141921 h 6367455"/>
                <a:gd name="connsiteX7283" fmla="*/ 4236828 w 6891715"/>
                <a:gd name="connsiteY7283" fmla="*/ 126363 h 6367455"/>
                <a:gd name="connsiteX7284" fmla="*/ 4240954 w 6891715"/>
                <a:gd name="connsiteY7284" fmla="*/ 106043 h 6367455"/>
                <a:gd name="connsiteX7285" fmla="*/ 4258727 w 6891715"/>
                <a:gd name="connsiteY7285" fmla="*/ 101916 h 6367455"/>
                <a:gd name="connsiteX7286" fmla="*/ 4264123 w 6891715"/>
                <a:gd name="connsiteY7286" fmla="*/ 93343 h 6367455"/>
                <a:gd name="connsiteX7287" fmla="*/ 4277770 w 6891715"/>
                <a:gd name="connsiteY7287" fmla="*/ 74293 h 6367455"/>
                <a:gd name="connsiteX7288" fmla="*/ 4268884 w 6891715"/>
                <a:gd name="connsiteY7288" fmla="*/ 63498 h 6367455"/>
                <a:gd name="connsiteX7289" fmla="*/ 4274279 w 6891715"/>
                <a:gd name="connsiteY7289" fmla="*/ 39686 h 6367455"/>
                <a:gd name="connsiteX7290" fmla="*/ 4286657 w 6891715"/>
                <a:gd name="connsiteY7290" fmla="*/ 33336 h 6367455"/>
                <a:gd name="connsiteX7291" fmla="*/ 4277135 w 6891715"/>
                <a:gd name="connsiteY7291" fmla="*/ 19366 h 6367455"/>
                <a:gd name="connsiteX7292" fmla="*/ 4105211 w 6891715"/>
                <a:gd name="connsiteY7292" fmla="*/ 0 h 6367455"/>
                <a:gd name="connsiteX7293" fmla="*/ 4132404 w 6891715"/>
                <a:gd name="connsiteY7293" fmla="*/ 29210 h 6367455"/>
                <a:gd name="connsiteX7294" fmla="*/ 4151279 w 6891715"/>
                <a:gd name="connsiteY7294" fmla="*/ 20320 h 6367455"/>
                <a:gd name="connsiteX7295" fmla="*/ 4142001 w 6891715"/>
                <a:gd name="connsiteY7295" fmla="*/ 37465 h 6367455"/>
                <a:gd name="connsiteX7296" fmla="*/ 4118327 w 6891715"/>
                <a:gd name="connsiteY7296" fmla="*/ 43180 h 6367455"/>
                <a:gd name="connsiteX7297" fmla="*/ 4092734 w 6891715"/>
                <a:gd name="connsiteY7297" fmla="*/ 44133 h 6367455"/>
                <a:gd name="connsiteX7298" fmla="*/ 4070660 w 6891715"/>
                <a:gd name="connsiteY7298" fmla="*/ 57150 h 6367455"/>
                <a:gd name="connsiteX7299" fmla="*/ 4067141 w 6891715"/>
                <a:gd name="connsiteY7299" fmla="*/ 41275 h 6367455"/>
                <a:gd name="connsiteX7300" fmla="*/ 4088575 w 6891715"/>
                <a:gd name="connsiteY7300" fmla="*/ 39370 h 6367455"/>
                <a:gd name="connsiteX7301" fmla="*/ 4087295 w 6891715"/>
                <a:gd name="connsiteY7301" fmla="*/ 29528 h 6367455"/>
                <a:gd name="connsiteX7302" fmla="*/ 4068100 w 6891715"/>
                <a:gd name="connsiteY7302" fmla="*/ 26353 h 6367455"/>
                <a:gd name="connsiteX7303" fmla="*/ 4072259 w 6891715"/>
                <a:gd name="connsiteY7303" fmla="*/ 12065 h 6367455"/>
                <a:gd name="connsiteX7304" fmla="*/ 4098812 w 6891715"/>
                <a:gd name="connsiteY7304" fmla="*/ 10478 h 6367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</a:cxnLst>
              <a:rect l="l" t="t" r="r" b="b"/>
              <a:pathLst>
                <a:path w="6891715" h="6367455">
                  <a:moveTo>
                    <a:pt x="2683163" y="6337292"/>
                  </a:moveTo>
                  <a:lnTo>
                    <a:pt x="2693958" y="6353978"/>
                  </a:lnTo>
                  <a:lnTo>
                    <a:pt x="2680624" y="6366813"/>
                  </a:lnTo>
                  <a:lnTo>
                    <a:pt x="2668876" y="6367455"/>
                  </a:lnTo>
                  <a:lnTo>
                    <a:pt x="2665383" y="6352695"/>
                  </a:lnTo>
                  <a:close/>
                  <a:moveTo>
                    <a:pt x="2700308" y="6256329"/>
                  </a:moveTo>
                  <a:lnTo>
                    <a:pt x="2695228" y="6265854"/>
                  </a:lnTo>
                  <a:lnTo>
                    <a:pt x="2687608" y="6263949"/>
                  </a:lnTo>
                  <a:lnTo>
                    <a:pt x="2690784" y="6256647"/>
                  </a:lnTo>
                  <a:close/>
                  <a:moveTo>
                    <a:pt x="2722533" y="6238867"/>
                  </a:moveTo>
                  <a:lnTo>
                    <a:pt x="2720891" y="6254742"/>
                  </a:lnTo>
                  <a:lnTo>
                    <a:pt x="2713008" y="6251567"/>
                  </a:lnTo>
                  <a:lnTo>
                    <a:pt x="2714322" y="6242360"/>
                  </a:lnTo>
                  <a:close/>
                  <a:moveTo>
                    <a:pt x="4255139" y="6154726"/>
                  </a:moveTo>
                  <a:lnTo>
                    <a:pt x="4256051" y="6161076"/>
                  </a:lnTo>
                  <a:lnTo>
                    <a:pt x="4243891" y="6173776"/>
                  </a:lnTo>
                  <a:lnTo>
                    <a:pt x="4241763" y="6166474"/>
                  </a:lnTo>
                  <a:lnTo>
                    <a:pt x="4245715" y="6156949"/>
                  </a:lnTo>
                  <a:lnTo>
                    <a:pt x="4249971" y="6160124"/>
                  </a:lnTo>
                  <a:close/>
                  <a:moveTo>
                    <a:pt x="3939210" y="6130914"/>
                  </a:moveTo>
                  <a:lnTo>
                    <a:pt x="3946521" y="6130914"/>
                  </a:lnTo>
                  <a:lnTo>
                    <a:pt x="3948746" y="6144521"/>
                  </a:lnTo>
                  <a:lnTo>
                    <a:pt x="3956057" y="6150849"/>
                  </a:lnTo>
                  <a:lnTo>
                    <a:pt x="3965594" y="6141356"/>
                  </a:lnTo>
                  <a:lnTo>
                    <a:pt x="3975130" y="6138192"/>
                  </a:lnTo>
                  <a:lnTo>
                    <a:pt x="3984666" y="6141989"/>
                  </a:lnTo>
                  <a:lnTo>
                    <a:pt x="3987845" y="6149267"/>
                  </a:lnTo>
                  <a:lnTo>
                    <a:pt x="3978309" y="6154646"/>
                  </a:lnTo>
                  <a:lnTo>
                    <a:pt x="3978309" y="6160026"/>
                  </a:lnTo>
                  <a:lnTo>
                    <a:pt x="3992295" y="6161924"/>
                  </a:lnTo>
                  <a:lnTo>
                    <a:pt x="3996427" y="6160975"/>
                  </a:lnTo>
                  <a:lnTo>
                    <a:pt x="4004056" y="6173316"/>
                  </a:lnTo>
                  <a:lnTo>
                    <a:pt x="4011367" y="6170151"/>
                  </a:lnTo>
                  <a:lnTo>
                    <a:pt x="4028214" y="6170151"/>
                  </a:lnTo>
                  <a:lnTo>
                    <a:pt x="4038069" y="6164772"/>
                  </a:lnTo>
                  <a:lnTo>
                    <a:pt x="4054916" y="6162557"/>
                  </a:lnTo>
                  <a:lnTo>
                    <a:pt x="4060320" y="6158127"/>
                  </a:lnTo>
                  <a:lnTo>
                    <a:pt x="4068584" y="6161291"/>
                  </a:lnTo>
                  <a:lnTo>
                    <a:pt x="4073988" y="6169835"/>
                  </a:lnTo>
                  <a:lnTo>
                    <a:pt x="4082571" y="6170468"/>
                  </a:lnTo>
                  <a:lnTo>
                    <a:pt x="4100371" y="6165089"/>
                  </a:lnTo>
                  <a:lnTo>
                    <a:pt x="4109908" y="6170468"/>
                  </a:lnTo>
                  <a:lnTo>
                    <a:pt x="4119444" y="6170151"/>
                  </a:lnTo>
                  <a:lnTo>
                    <a:pt x="4128980" y="6163823"/>
                  </a:lnTo>
                  <a:lnTo>
                    <a:pt x="4137563" y="6166038"/>
                  </a:lnTo>
                  <a:lnTo>
                    <a:pt x="4135337" y="6172366"/>
                  </a:lnTo>
                  <a:lnTo>
                    <a:pt x="4137563" y="6180594"/>
                  </a:lnTo>
                  <a:lnTo>
                    <a:pt x="4142013" y="6188821"/>
                  </a:lnTo>
                  <a:lnTo>
                    <a:pt x="4149324" y="6191985"/>
                  </a:lnTo>
                  <a:lnTo>
                    <a:pt x="4156635" y="6184707"/>
                  </a:lnTo>
                  <a:lnTo>
                    <a:pt x="4163946" y="6181543"/>
                  </a:lnTo>
                  <a:lnTo>
                    <a:pt x="4175707" y="6184707"/>
                  </a:lnTo>
                  <a:lnTo>
                    <a:pt x="4179840" y="6177113"/>
                  </a:lnTo>
                  <a:lnTo>
                    <a:pt x="4181111" y="6169835"/>
                  </a:lnTo>
                  <a:lnTo>
                    <a:pt x="4185243" y="6167620"/>
                  </a:lnTo>
                  <a:lnTo>
                    <a:pt x="4184290" y="6176164"/>
                  </a:lnTo>
                  <a:lnTo>
                    <a:pt x="4189376" y="6184391"/>
                  </a:lnTo>
                  <a:lnTo>
                    <a:pt x="4188422" y="6188504"/>
                  </a:lnTo>
                  <a:lnTo>
                    <a:pt x="4186197" y="6195782"/>
                  </a:lnTo>
                  <a:lnTo>
                    <a:pt x="4179204" y="6206541"/>
                  </a:lnTo>
                  <a:lnTo>
                    <a:pt x="4170621" y="6210654"/>
                  </a:lnTo>
                  <a:lnTo>
                    <a:pt x="4164264" y="6205908"/>
                  </a:lnTo>
                  <a:lnTo>
                    <a:pt x="4152820" y="6212237"/>
                  </a:lnTo>
                  <a:lnTo>
                    <a:pt x="4144238" y="6213186"/>
                  </a:lnTo>
                  <a:lnTo>
                    <a:pt x="4128344" y="6207807"/>
                  </a:lnTo>
                  <a:lnTo>
                    <a:pt x="4114358" y="6212553"/>
                  </a:lnTo>
                  <a:lnTo>
                    <a:pt x="4103232" y="6208123"/>
                  </a:lnTo>
                  <a:lnTo>
                    <a:pt x="4085114" y="6208756"/>
                  </a:lnTo>
                  <a:lnTo>
                    <a:pt x="4074306" y="6218249"/>
                  </a:lnTo>
                  <a:lnTo>
                    <a:pt x="4066995" y="6221413"/>
                  </a:lnTo>
                  <a:lnTo>
                    <a:pt x="4051101" y="6221413"/>
                  </a:lnTo>
                  <a:lnTo>
                    <a:pt x="4045697" y="6224577"/>
                  </a:lnTo>
                  <a:lnTo>
                    <a:pt x="4041565" y="6222362"/>
                  </a:lnTo>
                  <a:lnTo>
                    <a:pt x="4045697" y="6211920"/>
                  </a:lnTo>
                  <a:lnTo>
                    <a:pt x="4037115" y="6202744"/>
                  </a:lnTo>
                  <a:lnTo>
                    <a:pt x="4024400" y="6194200"/>
                  </a:lnTo>
                  <a:lnTo>
                    <a:pt x="4014864" y="6197681"/>
                  </a:lnTo>
                  <a:lnTo>
                    <a:pt x="4003103" y="6194516"/>
                  </a:lnTo>
                  <a:lnTo>
                    <a:pt x="3992613" y="6191352"/>
                  </a:lnTo>
                  <a:lnTo>
                    <a:pt x="3979898" y="6192618"/>
                  </a:lnTo>
                  <a:lnTo>
                    <a:pt x="3970362" y="6184391"/>
                  </a:lnTo>
                  <a:lnTo>
                    <a:pt x="3954468" y="6179961"/>
                  </a:lnTo>
                  <a:lnTo>
                    <a:pt x="3944614" y="6184707"/>
                  </a:lnTo>
                  <a:lnTo>
                    <a:pt x="3933171" y="6188821"/>
                  </a:lnTo>
                  <a:lnTo>
                    <a:pt x="3925542" y="6178379"/>
                  </a:lnTo>
                  <a:lnTo>
                    <a:pt x="3923634" y="6167620"/>
                  </a:lnTo>
                  <a:lnTo>
                    <a:pt x="3924588" y="6157494"/>
                  </a:lnTo>
                  <a:lnTo>
                    <a:pt x="3919184" y="6148951"/>
                  </a:lnTo>
                  <a:lnTo>
                    <a:pt x="3919820" y="6142622"/>
                  </a:lnTo>
                  <a:lnTo>
                    <a:pt x="3917913" y="6136294"/>
                  </a:lnTo>
                  <a:lnTo>
                    <a:pt x="3925224" y="6139458"/>
                  </a:lnTo>
                  <a:lnTo>
                    <a:pt x="3932853" y="6150216"/>
                  </a:lnTo>
                  <a:lnTo>
                    <a:pt x="3938257" y="6154014"/>
                  </a:lnTo>
                  <a:lnTo>
                    <a:pt x="3943343" y="6148634"/>
                  </a:lnTo>
                  <a:lnTo>
                    <a:pt x="3934760" y="6140407"/>
                  </a:lnTo>
                  <a:close/>
                  <a:moveTo>
                    <a:pt x="4979304" y="6116626"/>
                  </a:moveTo>
                  <a:lnTo>
                    <a:pt x="4987888" y="6116626"/>
                  </a:lnTo>
                  <a:lnTo>
                    <a:pt x="4983755" y="6126107"/>
                  </a:lnTo>
                  <a:lnTo>
                    <a:pt x="4969765" y="6130216"/>
                  </a:lnTo>
                  <a:lnTo>
                    <a:pt x="4970719" y="6138748"/>
                  </a:lnTo>
                  <a:lnTo>
                    <a:pt x="4955140" y="6149177"/>
                  </a:lnTo>
                  <a:lnTo>
                    <a:pt x="4944648" y="6155498"/>
                  </a:lnTo>
                  <a:lnTo>
                    <a:pt x="4934155" y="6168139"/>
                  </a:lnTo>
                  <a:lnTo>
                    <a:pt x="4919530" y="6180148"/>
                  </a:lnTo>
                  <a:lnTo>
                    <a:pt x="4919848" y="6181412"/>
                  </a:lnTo>
                  <a:lnTo>
                    <a:pt x="4922709" y="6190577"/>
                  </a:lnTo>
                  <a:lnTo>
                    <a:pt x="4925889" y="6194370"/>
                  </a:lnTo>
                  <a:lnTo>
                    <a:pt x="4932248" y="6201954"/>
                  </a:lnTo>
                  <a:lnTo>
                    <a:pt x="4934473" y="6211435"/>
                  </a:lnTo>
                  <a:lnTo>
                    <a:pt x="4927161" y="6212699"/>
                  </a:lnTo>
                  <a:lnTo>
                    <a:pt x="4924935" y="6206379"/>
                  </a:lnTo>
                  <a:lnTo>
                    <a:pt x="4916351" y="6206379"/>
                  </a:lnTo>
                  <a:lnTo>
                    <a:pt x="4909356" y="6208275"/>
                  </a:lnTo>
                  <a:lnTo>
                    <a:pt x="4902997" y="6214596"/>
                  </a:lnTo>
                  <a:lnTo>
                    <a:pt x="4892187" y="6226289"/>
                  </a:lnTo>
                  <a:lnTo>
                    <a:pt x="4871202" y="6238298"/>
                  </a:lnTo>
                  <a:lnTo>
                    <a:pt x="4851172" y="6240510"/>
                  </a:lnTo>
                  <a:lnTo>
                    <a:pt x="4835274" y="6238614"/>
                  </a:lnTo>
                  <a:lnTo>
                    <a:pt x="4826690" y="6246199"/>
                  </a:lnTo>
                  <a:lnTo>
                    <a:pt x="4828916" y="6253151"/>
                  </a:lnTo>
                  <a:lnTo>
                    <a:pt x="4821285" y="6251255"/>
                  </a:lnTo>
                  <a:lnTo>
                    <a:pt x="4806341" y="6248095"/>
                  </a:lnTo>
                  <a:lnTo>
                    <a:pt x="4781224" y="6246515"/>
                  </a:lnTo>
                  <a:lnTo>
                    <a:pt x="4776773" y="6237982"/>
                  </a:lnTo>
                  <a:lnTo>
                    <a:pt x="4773593" y="6228501"/>
                  </a:lnTo>
                  <a:lnTo>
                    <a:pt x="4764055" y="6220284"/>
                  </a:lnTo>
                  <a:lnTo>
                    <a:pt x="4762783" y="6209855"/>
                  </a:lnTo>
                  <a:lnTo>
                    <a:pt x="4760875" y="6201322"/>
                  </a:lnTo>
                  <a:lnTo>
                    <a:pt x="4772321" y="6203535"/>
                  </a:lnTo>
                  <a:lnTo>
                    <a:pt x="4778998" y="6206695"/>
                  </a:lnTo>
                  <a:lnTo>
                    <a:pt x="4789172" y="6189629"/>
                  </a:lnTo>
                  <a:lnTo>
                    <a:pt x="4796803" y="6186469"/>
                  </a:lnTo>
                  <a:lnTo>
                    <a:pt x="4806023" y="6182993"/>
                  </a:lnTo>
                  <a:lnTo>
                    <a:pt x="4826372" y="6185205"/>
                  </a:lnTo>
                  <a:lnTo>
                    <a:pt x="4827008" y="6177620"/>
                  </a:lnTo>
                  <a:lnTo>
                    <a:pt x="4827008" y="6175724"/>
                  </a:lnTo>
                  <a:lnTo>
                    <a:pt x="4826054" y="6164031"/>
                  </a:lnTo>
                  <a:lnTo>
                    <a:pt x="4837500" y="6164979"/>
                  </a:lnTo>
                  <a:lnTo>
                    <a:pt x="4845131" y="6171299"/>
                  </a:lnTo>
                  <a:lnTo>
                    <a:pt x="4864207" y="6173196"/>
                  </a:lnTo>
                  <a:lnTo>
                    <a:pt x="4882330" y="6165927"/>
                  </a:lnTo>
                  <a:lnTo>
                    <a:pt x="4914761" y="6154866"/>
                  </a:lnTo>
                  <a:lnTo>
                    <a:pt x="4939243" y="6145385"/>
                  </a:lnTo>
                  <a:lnTo>
                    <a:pt x="4957048" y="6130532"/>
                  </a:lnTo>
                  <a:lnTo>
                    <a:pt x="4970719" y="6126107"/>
                  </a:lnTo>
                  <a:close/>
                  <a:moveTo>
                    <a:pt x="4269809" y="6099164"/>
                  </a:moveTo>
                  <a:lnTo>
                    <a:pt x="4278081" y="6107690"/>
                  </a:lnTo>
                  <a:lnTo>
                    <a:pt x="4273179" y="6110848"/>
                  </a:lnTo>
                  <a:lnTo>
                    <a:pt x="4273179" y="6119059"/>
                  </a:lnTo>
                  <a:lnTo>
                    <a:pt x="4271341" y="6131691"/>
                  </a:lnTo>
                  <a:lnTo>
                    <a:pt x="4281451" y="6138955"/>
                  </a:lnTo>
                  <a:lnTo>
                    <a:pt x="4275630" y="6154744"/>
                  </a:lnTo>
                  <a:lnTo>
                    <a:pt x="4266439" y="6157902"/>
                  </a:lnTo>
                  <a:lnTo>
                    <a:pt x="4265520" y="6154744"/>
                  </a:lnTo>
                  <a:lnTo>
                    <a:pt x="4271341" y="6143376"/>
                  </a:lnTo>
                  <a:lnTo>
                    <a:pt x="4263988" y="6135797"/>
                  </a:lnTo>
                  <a:lnTo>
                    <a:pt x="4265213" y="6129481"/>
                  </a:lnTo>
                  <a:lnTo>
                    <a:pt x="4267051" y="6122533"/>
                  </a:lnTo>
                  <a:lnTo>
                    <a:pt x="4267051" y="6114954"/>
                  </a:lnTo>
                  <a:lnTo>
                    <a:pt x="4271953" y="6107690"/>
                  </a:lnTo>
                  <a:close/>
                  <a:moveTo>
                    <a:pt x="3049239" y="6092814"/>
                  </a:moveTo>
                  <a:lnTo>
                    <a:pt x="3061023" y="6092814"/>
                  </a:lnTo>
                  <a:lnTo>
                    <a:pt x="3070188" y="6099703"/>
                  </a:lnTo>
                  <a:lnTo>
                    <a:pt x="3064623" y="6107790"/>
                  </a:lnTo>
                  <a:lnTo>
                    <a:pt x="3052513" y="6108689"/>
                  </a:lnTo>
                  <a:lnTo>
                    <a:pt x="3048257" y="6107790"/>
                  </a:lnTo>
                  <a:lnTo>
                    <a:pt x="3038438" y="6097007"/>
                  </a:lnTo>
                  <a:close/>
                  <a:moveTo>
                    <a:pt x="3038243" y="6081701"/>
                  </a:moveTo>
                  <a:lnTo>
                    <a:pt x="3041613" y="6088628"/>
                  </a:lnTo>
                  <a:lnTo>
                    <a:pt x="3032422" y="6094401"/>
                  </a:lnTo>
                  <a:lnTo>
                    <a:pt x="3024150" y="6082855"/>
                  </a:lnTo>
                  <a:close/>
                  <a:moveTo>
                    <a:pt x="3863987" y="6053126"/>
                  </a:moveTo>
                  <a:lnTo>
                    <a:pt x="3875919" y="6056271"/>
                  </a:lnTo>
                  <a:lnTo>
                    <a:pt x="3881401" y="6066964"/>
                  </a:lnTo>
                  <a:lnTo>
                    <a:pt x="3875919" y="6067908"/>
                  </a:lnTo>
                  <a:lnTo>
                    <a:pt x="3880111" y="6079230"/>
                  </a:lnTo>
                  <a:lnTo>
                    <a:pt x="3876886" y="6086464"/>
                  </a:lnTo>
                  <a:lnTo>
                    <a:pt x="3865277" y="6084891"/>
                  </a:lnTo>
                  <a:lnTo>
                    <a:pt x="3860763" y="6066021"/>
                  </a:lnTo>
                  <a:close/>
                  <a:moveTo>
                    <a:pt x="4100970" y="6043601"/>
                  </a:moveTo>
                  <a:lnTo>
                    <a:pt x="4111588" y="6057374"/>
                  </a:lnTo>
                  <a:lnTo>
                    <a:pt x="4101282" y="6065826"/>
                  </a:lnTo>
                  <a:lnTo>
                    <a:pt x="4103156" y="6054244"/>
                  </a:lnTo>
                  <a:lnTo>
                    <a:pt x="4098784" y="6049861"/>
                  </a:lnTo>
                  <a:lnTo>
                    <a:pt x="4092850" y="6051113"/>
                  </a:lnTo>
                  <a:lnTo>
                    <a:pt x="4092538" y="6046105"/>
                  </a:lnTo>
                  <a:close/>
                  <a:moveTo>
                    <a:pt x="4379876" y="6040426"/>
                  </a:moveTo>
                  <a:lnTo>
                    <a:pt x="4379876" y="6051117"/>
                  </a:lnTo>
                  <a:lnTo>
                    <a:pt x="4366858" y="6060550"/>
                  </a:lnTo>
                  <a:lnTo>
                    <a:pt x="4364318" y="6075014"/>
                  </a:lnTo>
                  <a:lnTo>
                    <a:pt x="4352888" y="6098282"/>
                  </a:lnTo>
                  <a:lnTo>
                    <a:pt x="4333838" y="6105514"/>
                  </a:lnTo>
                  <a:lnTo>
                    <a:pt x="4335425" y="6088849"/>
                  </a:lnTo>
                  <a:lnTo>
                    <a:pt x="4324313" y="6089163"/>
                  </a:lnTo>
                  <a:lnTo>
                    <a:pt x="4328123" y="6083818"/>
                  </a:lnTo>
                  <a:lnTo>
                    <a:pt x="4333520" y="6070297"/>
                  </a:lnTo>
                  <a:lnTo>
                    <a:pt x="4345903" y="6053318"/>
                  </a:lnTo>
                  <a:lnTo>
                    <a:pt x="4360508" y="6048287"/>
                  </a:lnTo>
                  <a:close/>
                  <a:moveTo>
                    <a:pt x="4333108" y="6021376"/>
                  </a:moveTo>
                  <a:lnTo>
                    <a:pt x="4337013" y="6023281"/>
                  </a:lnTo>
                  <a:lnTo>
                    <a:pt x="4334610" y="6030266"/>
                  </a:lnTo>
                  <a:lnTo>
                    <a:pt x="4325900" y="6030901"/>
                  </a:lnTo>
                  <a:close/>
                  <a:moveTo>
                    <a:pt x="4191713" y="6019789"/>
                  </a:moveTo>
                  <a:lnTo>
                    <a:pt x="4195726" y="6021376"/>
                  </a:lnTo>
                  <a:lnTo>
                    <a:pt x="4187700" y="6034077"/>
                  </a:lnTo>
                  <a:lnTo>
                    <a:pt x="4184613" y="6029314"/>
                  </a:lnTo>
                  <a:close/>
                  <a:moveTo>
                    <a:pt x="3752636" y="6002326"/>
                  </a:moveTo>
                  <a:lnTo>
                    <a:pt x="3754400" y="6015026"/>
                  </a:lnTo>
                  <a:lnTo>
                    <a:pt x="3748050" y="6006165"/>
                  </a:lnTo>
                  <a:close/>
                  <a:moveTo>
                    <a:pt x="4012798" y="5995976"/>
                  </a:moveTo>
                  <a:lnTo>
                    <a:pt x="4024276" y="6005183"/>
                  </a:lnTo>
                  <a:lnTo>
                    <a:pt x="4014970" y="6022011"/>
                  </a:lnTo>
                  <a:lnTo>
                    <a:pt x="4008145" y="6026139"/>
                  </a:lnTo>
                  <a:lnTo>
                    <a:pt x="4001941" y="6024234"/>
                  </a:lnTo>
                  <a:lnTo>
                    <a:pt x="3997288" y="6018201"/>
                  </a:lnTo>
                  <a:lnTo>
                    <a:pt x="4005663" y="6015661"/>
                  </a:lnTo>
                  <a:lnTo>
                    <a:pt x="3998218" y="6010581"/>
                  </a:lnTo>
                  <a:lnTo>
                    <a:pt x="4001320" y="6007406"/>
                  </a:lnTo>
                  <a:lnTo>
                    <a:pt x="4011867" y="6008358"/>
                  </a:lnTo>
                  <a:lnTo>
                    <a:pt x="4015900" y="6008358"/>
                  </a:lnTo>
                  <a:lnTo>
                    <a:pt x="4011867" y="6001056"/>
                  </a:lnTo>
                  <a:close/>
                  <a:moveTo>
                    <a:pt x="4097132" y="5994389"/>
                  </a:moveTo>
                  <a:lnTo>
                    <a:pt x="4100476" y="6005330"/>
                  </a:lnTo>
                  <a:lnTo>
                    <a:pt x="4097740" y="6018202"/>
                  </a:lnTo>
                  <a:lnTo>
                    <a:pt x="4086188" y="6005652"/>
                  </a:lnTo>
                  <a:lnTo>
                    <a:pt x="4086188" y="5997929"/>
                  </a:lnTo>
                  <a:close/>
                  <a:moveTo>
                    <a:pt x="4278593" y="5988039"/>
                  </a:moveTo>
                  <a:lnTo>
                    <a:pt x="4284943" y="5988039"/>
                  </a:lnTo>
                  <a:lnTo>
                    <a:pt x="4292563" y="5991214"/>
                  </a:lnTo>
                  <a:lnTo>
                    <a:pt x="4286213" y="5994389"/>
                  </a:lnTo>
                  <a:lnTo>
                    <a:pt x="4282085" y="5999786"/>
                  </a:lnTo>
                  <a:lnTo>
                    <a:pt x="4270655" y="5997564"/>
                  </a:lnTo>
                  <a:lnTo>
                    <a:pt x="4256685" y="6003914"/>
                  </a:lnTo>
                  <a:lnTo>
                    <a:pt x="4258908" y="6019789"/>
                  </a:lnTo>
                  <a:lnTo>
                    <a:pt x="4251288" y="6013439"/>
                  </a:lnTo>
                  <a:lnTo>
                    <a:pt x="4253510" y="6000739"/>
                  </a:lnTo>
                  <a:lnTo>
                    <a:pt x="4262718" y="5989309"/>
                  </a:lnTo>
                  <a:close/>
                  <a:moveTo>
                    <a:pt x="4044769" y="5988039"/>
                  </a:moveTo>
                  <a:lnTo>
                    <a:pt x="4050157" y="5994389"/>
                  </a:lnTo>
                  <a:lnTo>
                    <a:pt x="4052851" y="6001691"/>
                  </a:lnTo>
                  <a:lnTo>
                    <a:pt x="4042748" y="6007089"/>
                  </a:lnTo>
                  <a:lnTo>
                    <a:pt x="4041738" y="6002009"/>
                  </a:lnTo>
                  <a:close/>
                  <a:moveTo>
                    <a:pt x="2784354" y="5988039"/>
                  </a:moveTo>
                  <a:lnTo>
                    <a:pt x="2798725" y="5999034"/>
                  </a:lnTo>
                  <a:lnTo>
                    <a:pt x="2788699" y="6005502"/>
                  </a:lnTo>
                  <a:lnTo>
                    <a:pt x="2779675" y="5992566"/>
                  </a:lnTo>
                  <a:close/>
                  <a:moveTo>
                    <a:pt x="4162388" y="5973751"/>
                  </a:moveTo>
                  <a:lnTo>
                    <a:pt x="4157943" y="5978006"/>
                  </a:lnTo>
                  <a:lnTo>
                    <a:pt x="4156038" y="5991099"/>
                  </a:lnTo>
                  <a:lnTo>
                    <a:pt x="4147783" y="6000918"/>
                  </a:lnTo>
                  <a:lnTo>
                    <a:pt x="4133813" y="6005501"/>
                  </a:lnTo>
                  <a:lnTo>
                    <a:pt x="4136035" y="5994372"/>
                  </a:lnTo>
                  <a:lnTo>
                    <a:pt x="4150640" y="5986844"/>
                  </a:lnTo>
                  <a:cubicBezTo>
                    <a:pt x="4150958" y="5982807"/>
                    <a:pt x="4151275" y="5978770"/>
                    <a:pt x="4151593" y="5974733"/>
                  </a:cubicBezTo>
                  <a:close/>
                  <a:moveTo>
                    <a:pt x="4248322" y="5964226"/>
                  </a:moveTo>
                  <a:lnTo>
                    <a:pt x="4257308" y="5967568"/>
                  </a:lnTo>
                  <a:lnTo>
                    <a:pt x="4262400" y="5977594"/>
                  </a:lnTo>
                  <a:lnTo>
                    <a:pt x="4250419" y="5983276"/>
                  </a:lnTo>
                  <a:lnTo>
                    <a:pt x="4248322" y="5979934"/>
                  </a:lnTo>
                  <a:lnTo>
                    <a:pt x="4252515" y="5971913"/>
                  </a:lnTo>
                  <a:lnTo>
                    <a:pt x="4246525" y="5970910"/>
                  </a:lnTo>
                  <a:close/>
                  <a:moveTo>
                    <a:pt x="4031293" y="5961051"/>
                  </a:moveTo>
                  <a:lnTo>
                    <a:pt x="4036975" y="5972352"/>
                  </a:lnTo>
                  <a:lnTo>
                    <a:pt x="4031293" y="5980101"/>
                  </a:lnTo>
                  <a:lnTo>
                    <a:pt x="4020264" y="5978163"/>
                  </a:lnTo>
                  <a:lnTo>
                    <a:pt x="4017925" y="5969446"/>
                  </a:lnTo>
                  <a:lnTo>
                    <a:pt x="4020264" y="5964280"/>
                  </a:lnTo>
                  <a:close/>
                  <a:moveTo>
                    <a:pt x="4088954" y="5956289"/>
                  </a:moveTo>
                  <a:lnTo>
                    <a:pt x="4090951" y="5968530"/>
                  </a:lnTo>
                  <a:lnTo>
                    <a:pt x="4086956" y="5976792"/>
                  </a:lnTo>
                  <a:lnTo>
                    <a:pt x="4079300" y="5981689"/>
                  </a:lnTo>
                  <a:lnTo>
                    <a:pt x="4070313" y="5972814"/>
                  </a:lnTo>
                  <a:lnTo>
                    <a:pt x="4074307" y="5961797"/>
                  </a:lnTo>
                  <a:close/>
                  <a:moveTo>
                    <a:pt x="4116516" y="5949939"/>
                  </a:moveTo>
                  <a:lnTo>
                    <a:pt x="4121773" y="5953928"/>
                  </a:lnTo>
                  <a:cubicBezTo>
                    <a:pt x="4122082" y="5958939"/>
                    <a:pt x="4122392" y="5963951"/>
                    <a:pt x="4122701" y="5968962"/>
                  </a:cubicBezTo>
                  <a:lnTo>
                    <a:pt x="4112804" y="5983383"/>
                  </a:lnTo>
                  <a:lnTo>
                    <a:pt x="4107547" y="5986452"/>
                  </a:lnTo>
                  <a:lnTo>
                    <a:pt x="4098888" y="5969269"/>
                  </a:lnTo>
                  <a:lnTo>
                    <a:pt x="4104145" y="5953928"/>
                  </a:lnTo>
                  <a:close/>
                  <a:moveTo>
                    <a:pt x="3879813" y="5943589"/>
                  </a:moveTo>
                  <a:lnTo>
                    <a:pt x="3887751" y="5947117"/>
                  </a:lnTo>
                  <a:lnTo>
                    <a:pt x="3881136" y="5953114"/>
                  </a:lnTo>
                  <a:close/>
                  <a:moveTo>
                    <a:pt x="4230772" y="5937239"/>
                  </a:moveTo>
                  <a:lnTo>
                    <a:pt x="4237000" y="5943884"/>
                  </a:lnTo>
                  <a:lnTo>
                    <a:pt x="4235901" y="5950530"/>
                  </a:lnTo>
                  <a:lnTo>
                    <a:pt x="4228574" y="5951527"/>
                  </a:lnTo>
                  <a:lnTo>
                    <a:pt x="4227475" y="5946210"/>
                  </a:lnTo>
                  <a:close/>
                  <a:moveTo>
                    <a:pt x="4015702" y="5929301"/>
                  </a:moveTo>
                  <a:lnTo>
                    <a:pt x="4021100" y="5932476"/>
                  </a:lnTo>
                  <a:cubicBezTo>
                    <a:pt x="4020782" y="5935651"/>
                    <a:pt x="4020465" y="5938826"/>
                    <a:pt x="4020147" y="5942001"/>
                  </a:cubicBezTo>
                  <a:lnTo>
                    <a:pt x="4015067" y="5948351"/>
                  </a:lnTo>
                  <a:lnTo>
                    <a:pt x="4011575" y="5945176"/>
                  </a:lnTo>
                  <a:lnTo>
                    <a:pt x="4011575" y="5932476"/>
                  </a:lnTo>
                  <a:close/>
                  <a:moveTo>
                    <a:pt x="3920838" y="5926126"/>
                  </a:moveTo>
                  <a:lnTo>
                    <a:pt x="3922676" y="5931232"/>
                  </a:lnTo>
                  <a:lnTo>
                    <a:pt x="3912566" y="5937239"/>
                  </a:lnTo>
                  <a:lnTo>
                    <a:pt x="3905213" y="5935437"/>
                  </a:lnTo>
                  <a:lnTo>
                    <a:pt x="3909502" y="5932433"/>
                  </a:lnTo>
                  <a:close/>
                  <a:moveTo>
                    <a:pt x="4101110" y="5921364"/>
                  </a:moveTo>
                  <a:lnTo>
                    <a:pt x="4111588" y="5922290"/>
                  </a:lnTo>
                  <a:lnTo>
                    <a:pt x="4111588" y="5927229"/>
                  </a:lnTo>
                  <a:lnTo>
                    <a:pt x="4102063" y="5932477"/>
                  </a:lnTo>
                  <a:lnTo>
                    <a:pt x="4092538" y="5930625"/>
                  </a:lnTo>
                  <a:close/>
                  <a:moveTo>
                    <a:pt x="4052850" y="5919776"/>
                  </a:moveTo>
                  <a:lnTo>
                    <a:pt x="4063963" y="5927797"/>
                  </a:lnTo>
                  <a:lnTo>
                    <a:pt x="4054952" y="5938826"/>
                  </a:lnTo>
                  <a:lnTo>
                    <a:pt x="4052850" y="5932142"/>
                  </a:lnTo>
                  <a:close/>
                  <a:moveTo>
                    <a:pt x="4071020" y="5907076"/>
                  </a:moveTo>
                  <a:lnTo>
                    <a:pt x="4081640" y="5907076"/>
                  </a:lnTo>
                  <a:lnTo>
                    <a:pt x="4089363" y="5911287"/>
                  </a:lnTo>
                  <a:lnTo>
                    <a:pt x="4088397" y="5919711"/>
                  </a:lnTo>
                  <a:lnTo>
                    <a:pt x="4079709" y="5922951"/>
                  </a:lnTo>
                  <a:lnTo>
                    <a:pt x="4065550" y="5910316"/>
                  </a:lnTo>
                  <a:close/>
                  <a:moveTo>
                    <a:pt x="4007267" y="5895964"/>
                  </a:moveTo>
                  <a:lnTo>
                    <a:pt x="4014411" y="5903050"/>
                  </a:lnTo>
                  <a:cubicBezTo>
                    <a:pt x="4014524" y="5905519"/>
                    <a:pt x="4014638" y="5907989"/>
                    <a:pt x="4014751" y="5910458"/>
                  </a:cubicBezTo>
                  <a:lnTo>
                    <a:pt x="4005566" y="5918189"/>
                  </a:lnTo>
                  <a:lnTo>
                    <a:pt x="4005566" y="5907559"/>
                  </a:lnTo>
                  <a:lnTo>
                    <a:pt x="4000463" y="5900151"/>
                  </a:lnTo>
                  <a:close/>
                  <a:moveTo>
                    <a:pt x="4201841" y="5892789"/>
                  </a:moveTo>
                  <a:lnTo>
                    <a:pt x="4210013" y="5899073"/>
                  </a:lnTo>
                  <a:lnTo>
                    <a:pt x="4198900" y="5900727"/>
                  </a:lnTo>
                  <a:close/>
                  <a:moveTo>
                    <a:pt x="4190963" y="5889614"/>
                  </a:moveTo>
                  <a:lnTo>
                    <a:pt x="4183660" y="5905999"/>
                  </a:lnTo>
                  <a:lnTo>
                    <a:pt x="4173818" y="5905999"/>
                  </a:lnTo>
                  <a:lnTo>
                    <a:pt x="4159213" y="5916602"/>
                  </a:lnTo>
                  <a:lnTo>
                    <a:pt x="4163340" y="5901823"/>
                  </a:lnTo>
                  <a:lnTo>
                    <a:pt x="4173818" y="5899574"/>
                  </a:lnTo>
                  <a:close/>
                  <a:moveTo>
                    <a:pt x="3983882" y="5889614"/>
                  </a:moveTo>
                  <a:lnTo>
                    <a:pt x="3990938" y="5892617"/>
                  </a:lnTo>
                  <a:lnTo>
                    <a:pt x="3980707" y="5900727"/>
                  </a:lnTo>
                  <a:lnTo>
                    <a:pt x="3978238" y="5897723"/>
                  </a:lnTo>
                  <a:close/>
                  <a:moveTo>
                    <a:pt x="4234460" y="5870564"/>
                  </a:moveTo>
                  <a:lnTo>
                    <a:pt x="4239858" y="5870564"/>
                  </a:lnTo>
                  <a:lnTo>
                    <a:pt x="4244938" y="5873567"/>
                  </a:lnTo>
                  <a:lnTo>
                    <a:pt x="4253510" y="5873567"/>
                  </a:lnTo>
                  <a:lnTo>
                    <a:pt x="4254463" y="5881676"/>
                  </a:lnTo>
                  <a:lnTo>
                    <a:pt x="4238588" y="5880775"/>
                  </a:lnTo>
                  <a:lnTo>
                    <a:pt x="4239858" y="5888584"/>
                  </a:lnTo>
                  <a:lnTo>
                    <a:pt x="4232238" y="5892789"/>
                  </a:lnTo>
                  <a:lnTo>
                    <a:pt x="4225888" y="5886782"/>
                  </a:lnTo>
                  <a:lnTo>
                    <a:pt x="4213188" y="5887082"/>
                  </a:lnTo>
                  <a:lnTo>
                    <a:pt x="4218585" y="5875069"/>
                  </a:lnTo>
                  <a:close/>
                  <a:moveTo>
                    <a:pt x="3641967" y="5862626"/>
                  </a:moveTo>
                  <a:lnTo>
                    <a:pt x="3650372" y="5864489"/>
                  </a:lnTo>
                  <a:lnTo>
                    <a:pt x="3649127" y="5869770"/>
                  </a:lnTo>
                  <a:lnTo>
                    <a:pt x="3663757" y="5872565"/>
                  </a:lnTo>
                  <a:lnTo>
                    <a:pt x="3671850" y="5887784"/>
                  </a:lnTo>
                  <a:lnTo>
                    <a:pt x="3659399" y="5883746"/>
                  </a:lnTo>
                  <a:lnTo>
                    <a:pt x="3656597" y="5891201"/>
                  </a:lnTo>
                  <a:lnTo>
                    <a:pt x="3647570" y="5884989"/>
                  </a:lnTo>
                  <a:lnTo>
                    <a:pt x="3640100" y="5873497"/>
                  </a:lnTo>
                  <a:close/>
                  <a:moveTo>
                    <a:pt x="4038979" y="5856276"/>
                  </a:moveTo>
                  <a:lnTo>
                    <a:pt x="4043930" y="5866368"/>
                  </a:lnTo>
                  <a:lnTo>
                    <a:pt x="4048262" y="5865422"/>
                  </a:lnTo>
                  <a:lnTo>
                    <a:pt x="4057545" y="5871730"/>
                  </a:lnTo>
                  <a:lnTo>
                    <a:pt x="4057545" y="5878038"/>
                  </a:lnTo>
                  <a:lnTo>
                    <a:pt x="4063734" y="5884346"/>
                  </a:lnTo>
                  <a:lnTo>
                    <a:pt x="4064972" y="5897593"/>
                  </a:lnTo>
                  <a:lnTo>
                    <a:pt x="4067138" y="5902955"/>
                  </a:lnTo>
                  <a:lnTo>
                    <a:pt x="4060949" y="5903901"/>
                  </a:lnTo>
                  <a:lnTo>
                    <a:pt x="4049500" y="5894754"/>
                  </a:lnTo>
                  <a:lnTo>
                    <a:pt x="4049500" y="5884346"/>
                  </a:lnTo>
                  <a:lnTo>
                    <a:pt x="4038051" y="5879931"/>
                  </a:lnTo>
                  <a:lnTo>
                    <a:pt x="4030625" y="5872046"/>
                  </a:lnTo>
                  <a:lnTo>
                    <a:pt x="4033719" y="5860376"/>
                  </a:lnTo>
                  <a:close/>
                  <a:moveTo>
                    <a:pt x="3149881" y="5826114"/>
                  </a:moveTo>
                  <a:lnTo>
                    <a:pt x="3157501" y="5826114"/>
                  </a:lnTo>
                  <a:lnTo>
                    <a:pt x="3153373" y="5832443"/>
                  </a:lnTo>
                  <a:lnTo>
                    <a:pt x="3156548" y="5844152"/>
                  </a:lnTo>
                  <a:lnTo>
                    <a:pt x="3139721" y="5873583"/>
                  </a:lnTo>
                  <a:lnTo>
                    <a:pt x="3130831" y="5891938"/>
                  </a:lnTo>
                  <a:lnTo>
                    <a:pt x="3124798" y="5905229"/>
                  </a:lnTo>
                  <a:lnTo>
                    <a:pt x="3122893" y="5909976"/>
                  </a:lnTo>
                  <a:lnTo>
                    <a:pt x="3121941" y="5912508"/>
                  </a:lnTo>
                  <a:lnTo>
                    <a:pt x="3123528" y="5936876"/>
                  </a:lnTo>
                  <a:lnTo>
                    <a:pt x="3137181" y="5954597"/>
                  </a:lnTo>
                  <a:lnTo>
                    <a:pt x="3133371" y="5977699"/>
                  </a:lnTo>
                  <a:lnTo>
                    <a:pt x="3117813" y="5997953"/>
                  </a:lnTo>
                  <a:lnTo>
                    <a:pt x="3124163" y="6015358"/>
                  </a:lnTo>
                  <a:lnTo>
                    <a:pt x="3115591" y="6019789"/>
                  </a:lnTo>
                  <a:lnTo>
                    <a:pt x="3102891" y="6012510"/>
                  </a:lnTo>
                  <a:lnTo>
                    <a:pt x="3079713" y="6004282"/>
                  </a:lnTo>
                  <a:lnTo>
                    <a:pt x="3056218" y="5995105"/>
                  </a:lnTo>
                  <a:lnTo>
                    <a:pt x="3026691" y="5965990"/>
                  </a:lnTo>
                  <a:lnTo>
                    <a:pt x="2989543" y="5965357"/>
                  </a:lnTo>
                  <a:lnTo>
                    <a:pt x="2947633" y="5933078"/>
                  </a:lnTo>
                  <a:lnTo>
                    <a:pt x="2912708" y="5916622"/>
                  </a:lnTo>
                  <a:lnTo>
                    <a:pt x="2905088" y="5909343"/>
                  </a:lnTo>
                  <a:lnTo>
                    <a:pt x="2869210" y="5903331"/>
                  </a:lnTo>
                  <a:lnTo>
                    <a:pt x="2860638" y="5874216"/>
                  </a:lnTo>
                  <a:lnTo>
                    <a:pt x="2873973" y="5853962"/>
                  </a:lnTo>
                  <a:lnTo>
                    <a:pt x="2885720" y="5848583"/>
                  </a:lnTo>
                  <a:cubicBezTo>
                    <a:pt x="2885614" y="5845102"/>
                    <a:pt x="2885509" y="5841620"/>
                    <a:pt x="2885403" y="5838139"/>
                  </a:cubicBezTo>
                  <a:lnTo>
                    <a:pt x="2894928" y="5839722"/>
                  </a:lnTo>
                  <a:lnTo>
                    <a:pt x="2898420" y="5846367"/>
                  </a:lnTo>
                  <a:lnTo>
                    <a:pt x="2907945" y="5857760"/>
                  </a:lnTo>
                  <a:lnTo>
                    <a:pt x="2917470" y="5854595"/>
                  </a:lnTo>
                  <a:lnTo>
                    <a:pt x="2933028" y="5839722"/>
                  </a:lnTo>
                  <a:lnTo>
                    <a:pt x="2946046" y="5847000"/>
                  </a:lnTo>
                  <a:lnTo>
                    <a:pt x="2958746" y="5847950"/>
                  </a:lnTo>
                  <a:lnTo>
                    <a:pt x="2968271" y="5862507"/>
                  </a:lnTo>
                  <a:lnTo>
                    <a:pt x="2990496" y="5860292"/>
                  </a:lnTo>
                  <a:lnTo>
                    <a:pt x="3014943" y="5851431"/>
                  </a:lnTo>
                  <a:lnTo>
                    <a:pt x="3037168" y="5857444"/>
                  </a:lnTo>
                  <a:lnTo>
                    <a:pt x="3064473" y="5851114"/>
                  </a:lnTo>
                  <a:lnTo>
                    <a:pt x="3086698" y="5839405"/>
                  </a:lnTo>
                  <a:lnTo>
                    <a:pt x="3113368" y="5842253"/>
                  </a:lnTo>
                  <a:lnTo>
                    <a:pt x="3123528" y="5834975"/>
                  </a:lnTo>
                  <a:lnTo>
                    <a:pt x="3141626" y="5833392"/>
                  </a:lnTo>
                  <a:close/>
                  <a:moveTo>
                    <a:pt x="3635338" y="5800714"/>
                  </a:moveTo>
                  <a:lnTo>
                    <a:pt x="3644716" y="5802964"/>
                  </a:lnTo>
                  <a:lnTo>
                    <a:pt x="3643422" y="5813575"/>
                  </a:lnTo>
                  <a:lnTo>
                    <a:pt x="3652801" y="5819040"/>
                  </a:lnTo>
                  <a:lnTo>
                    <a:pt x="3652477" y="5826114"/>
                  </a:lnTo>
                  <a:lnTo>
                    <a:pt x="3643422" y="5820648"/>
                  </a:lnTo>
                  <a:lnTo>
                    <a:pt x="3636308" y="5816468"/>
                  </a:lnTo>
                  <a:cubicBezTo>
                    <a:pt x="3635985" y="5811217"/>
                    <a:pt x="3635661" y="5805965"/>
                    <a:pt x="3635338" y="5800714"/>
                  </a:cubicBezTo>
                  <a:close/>
                  <a:moveTo>
                    <a:pt x="3630817" y="5799126"/>
                  </a:moveTo>
                  <a:lnTo>
                    <a:pt x="3632059" y="5810705"/>
                  </a:lnTo>
                  <a:cubicBezTo>
                    <a:pt x="3632163" y="5813600"/>
                    <a:pt x="3632266" y="5816495"/>
                    <a:pt x="3632370" y="5819390"/>
                  </a:cubicBezTo>
                  <a:lnTo>
                    <a:pt x="3635787" y="5830004"/>
                  </a:lnTo>
                  <a:lnTo>
                    <a:pt x="3639514" y="5825180"/>
                  </a:lnTo>
                  <a:lnTo>
                    <a:pt x="3655976" y="5833221"/>
                  </a:lnTo>
                  <a:lnTo>
                    <a:pt x="3655355" y="5847052"/>
                  </a:lnTo>
                  <a:lnTo>
                    <a:pt x="3644794" y="5844801"/>
                  </a:lnTo>
                  <a:lnTo>
                    <a:pt x="3642309" y="5848339"/>
                  </a:lnTo>
                  <a:lnTo>
                    <a:pt x="3630506" y="5843514"/>
                  </a:lnTo>
                  <a:lnTo>
                    <a:pt x="3629575" y="5835794"/>
                  </a:lnTo>
                  <a:lnTo>
                    <a:pt x="3624294" y="5825823"/>
                  </a:lnTo>
                  <a:lnTo>
                    <a:pt x="3622741" y="5836438"/>
                  </a:lnTo>
                  <a:lnTo>
                    <a:pt x="3613113" y="5827110"/>
                  </a:lnTo>
                  <a:lnTo>
                    <a:pt x="3616840" y="5811349"/>
                  </a:lnTo>
                  <a:lnTo>
                    <a:pt x="3624294" y="5817782"/>
                  </a:lnTo>
                  <a:close/>
                  <a:moveTo>
                    <a:pt x="3095553" y="5791189"/>
                  </a:moveTo>
                  <a:lnTo>
                    <a:pt x="3106700" y="5794813"/>
                  </a:lnTo>
                  <a:lnTo>
                    <a:pt x="3099944" y="5808652"/>
                  </a:lnTo>
                  <a:lnTo>
                    <a:pt x="3090825" y="5795472"/>
                  </a:lnTo>
                  <a:close/>
                  <a:moveTo>
                    <a:pt x="4154133" y="5781664"/>
                  </a:moveTo>
                  <a:lnTo>
                    <a:pt x="4166833" y="5782604"/>
                  </a:lnTo>
                  <a:lnTo>
                    <a:pt x="4171913" y="5800150"/>
                  </a:lnTo>
                  <a:lnTo>
                    <a:pt x="4173501" y="5810489"/>
                  </a:lnTo>
                  <a:lnTo>
                    <a:pt x="4166198" y="5815816"/>
                  </a:lnTo>
                  <a:lnTo>
                    <a:pt x="4161753" y="5829289"/>
                  </a:lnTo>
                  <a:lnTo>
                    <a:pt x="4149053" y="5818009"/>
                  </a:lnTo>
                  <a:lnTo>
                    <a:pt x="4157625" y="5803596"/>
                  </a:lnTo>
                  <a:lnTo>
                    <a:pt x="4143338" y="5794197"/>
                  </a:lnTo>
                  <a:lnTo>
                    <a:pt x="4144608" y="5783544"/>
                  </a:lnTo>
                  <a:close/>
                  <a:moveTo>
                    <a:pt x="3652252" y="5780076"/>
                  </a:moveTo>
                  <a:lnTo>
                    <a:pt x="3658821" y="5780076"/>
                  </a:lnTo>
                  <a:lnTo>
                    <a:pt x="3654223" y="5787061"/>
                  </a:lnTo>
                  <a:lnTo>
                    <a:pt x="3659150" y="5794364"/>
                  </a:lnTo>
                  <a:lnTo>
                    <a:pt x="3649625" y="5789919"/>
                  </a:lnTo>
                  <a:close/>
                  <a:moveTo>
                    <a:pt x="1810406" y="5757851"/>
                  </a:moveTo>
                  <a:lnTo>
                    <a:pt x="1816824" y="5766824"/>
                  </a:lnTo>
                  <a:lnTo>
                    <a:pt x="1832868" y="5767422"/>
                  </a:lnTo>
                  <a:lnTo>
                    <a:pt x="1835114" y="5778489"/>
                  </a:lnTo>
                  <a:lnTo>
                    <a:pt x="1829659" y="5772507"/>
                  </a:lnTo>
                  <a:lnTo>
                    <a:pt x="1816824" y="5771909"/>
                  </a:lnTo>
                  <a:lnTo>
                    <a:pt x="1809444" y="5775797"/>
                  </a:lnTo>
                  <a:lnTo>
                    <a:pt x="1804951" y="5768918"/>
                  </a:lnTo>
                  <a:close/>
                  <a:moveTo>
                    <a:pt x="3645223" y="5754676"/>
                  </a:moveTo>
                  <a:lnTo>
                    <a:pt x="3645223" y="5762230"/>
                  </a:lnTo>
                  <a:lnTo>
                    <a:pt x="3648038" y="5769470"/>
                  </a:lnTo>
                  <a:lnTo>
                    <a:pt x="3646162" y="5785838"/>
                  </a:lnTo>
                  <a:lnTo>
                    <a:pt x="3640533" y="5785838"/>
                  </a:lnTo>
                  <a:lnTo>
                    <a:pt x="3639595" y="5781746"/>
                  </a:lnTo>
                  <a:lnTo>
                    <a:pt x="3630839" y="5791189"/>
                  </a:lnTo>
                  <a:lnTo>
                    <a:pt x="3627400" y="5788356"/>
                  </a:lnTo>
                  <a:cubicBezTo>
                    <a:pt x="3627608" y="5785523"/>
                    <a:pt x="3627817" y="5782690"/>
                    <a:pt x="3628025" y="5779857"/>
                  </a:cubicBezTo>
                  <a:lnTo>
                    <a:pt x="3632716" y="5772303"/>
                  </a:lnTo>
                  <a:lnTo>
                    <a:pt x="3633966" y="5761601"/>
                  </a:lnTo>
                  <a:close/>
                  <a:moveTo>
                    <a:pt x="4003575" y="5735626"/>
                  </a:moveTo>
                  <a:lnTo>
                    <a:pt x="4014159" y="5735626"/>
                  </a:lnTo>
                  <a:lnTo>
                    <a:pt x="4019139" y="5746117"/>
                  </a:lnTo>
                  <a:lnTo>
                    <a:pt x="4029723" y="5752674"/>
                  </a:lnTo>
                  <a:lnTo>
                    <a:pt x="4032213" y="5759232"/>
                  </a:lnTo>
                  <a:lnTo>
                    <a:pt x="4021629" y="5765789"/>
                  </a:lnTo>
                  <a:lnTo>
                    <a:pt x="4014470" y="5761527"/>
                  </a:lnTo>
                  <a:lnTo>
                    <a:pt x="4017583" y="5753986"/>
                  </a:lnTo>
                  <a:lnTo>
                    <a:pt x="4002953" y="5749724"/>
                  </a:lnTo>
                  <a:lnTo>
                    <a:pt x="4000463" y="5742183"/>
                  </a:lnTo>
                  <a:close/>
                  <a:moveTo>
                    <a:pt x="3888209" y="5732451"/>
                  </a:moveTo>
                  <a:lnTo>
                    <a:pt x="3904177" y="5735657"/>
                  </a:lnTo>
                  <a:lnTo>
                    <a:pt x="3915036" y="5750404"/>
                  </a:lnTo>
                  <a:lnTo>
                    <a:pt x="3923658" y="5764189"/>
                  </a:lnTo>
                  <a:lnTo>
                    <a:pt x="3940904" y="5769319"/>
                  </a:lnTo>
                  <a:lnTo>
                    <a:pt x="3947291" y="5776692"/>
                  </a:lnTo>
                  <a:lnTo>
                    <a:pt x="3975714" y="5776372"/>
                  </a:lnTo>
                  <a:lnTo>
                    <a:pt x="3978269" y="5781822"/>
                  </a:lnTo>
                  <a:lnTo>
                    <a:pt x="3978269" y="5793684"/>
                  </a:lnTo>
                  <a:lnTo>
                    <a:pt x="3983698" y="5799454"/>
                  </a:lnTo>
                  <a:lnTo>
                    <a:pt x="3981463" y="5809393"/>
                  </a:lnTo>
                  <a:lnTo>
                    <a:pt x="3986892" y="5816766"/>
                  </a:lnTo>
                  <a:lnTo>
                    <a:pt x="3999986" y="5826063"/>
                  </a:lnTo>
                  <a:lnTo>
                    <a:pt x="4010205" y="5829269"/>
                  </a:lnTo>
                  <a:lnTo>
                    <a:pt x="4027451" y="5832475"/>
                  </a:lnTo>
                  <a:lnTo>
                    <a:pt x="4026812" y="5854596"/>
                  </a:lnTo>
                  <a:lnTo>
                    <a:pt x="4015954" y="5864214"/>
                  </a:lnTo>
                  <a:lnTo>
                    <a:pt x="4000944" y="5860367"/>
                  </a:lnTo>
                  <a:lnTo>
                    <a:pt x="3993598" y="5852672"/>
                  </a:lnTo>
                  <a:lnTo>
                    <a:pt x="3991363" y="5839849"/>
                  </a:lnTo>
                  <a:lnTo>
                    <a:pt x="3975395" y="5831834"/>
                  </a:lnTo>
                  <a:cubicBezTo>
                    <a:pt x="3975714" y="5828201"/>
                    <a:pt x="3976034" y="5824567"/>
                    <a:pt x="3976353" y="5820934"/>
                  </a:cubicBezTo>
                  <a:lnTo>
                    <a:pt x="3963259" y="5812919"/>
                  </a:lnTo>
                  <a:lnTo>
                    <a:pt x="3959107" y="5804263"/>
                  </a:lnTo>
                  <a:lnTo>
                    <a:pt x="3927171" y="5801378"/>
                  </a:lnTo>
                  <a:lnTo>
                    <a:pt x="3922700" y="5794004"/>
                  </a:lnTo>
                  <a:cubicBezTo>
                    <a:pt x="3923019" y="5790050"/>
                    <a:pt x="3923339" y="5786096"/>
                    <a:pt x="3923658" y="5782142"/>
                  </a:cubicBezTo>
                  <a:lnTo>
                    <a:pt x="3914077" y="5772845"/>
                  </a:lnTo>
                  <a:lnTo>
                    <a:pt x="3881183" y="5751686"/>
                  </a:lnTo>
                  <a:lnTo>
                    <a:pt x="3881183" y="5747519"/>
                  </a:lnTo>
                  <a:lnTo>
                    <a:pt x="3876712" y="5749442"/>
                  </a:lnTo>
                  <a:lnTo>
                    <a:pt x="3863938" y="5752648"/>
                  </a:lnTo>
                  <a:lnTo>
                    <a:pt x="3873199" y="5742068"/>
                  </a:lnTo>
                  <a:lnTo>
                    <a:pt x="3880864" y="5741107"/>
                  </a:lnTo>
                  <a:close/>
                  <a:moveTo>
                    <a:pt x="1831939" y="5713401"/>
                  </a:moveTo>
                  <a:cubicBezTo>
                    <a:pt x="1831617" y="5716218"/>
                    <a:pt x="1831294" y="5719034"/>
                    <a:pt x="1830972" y="5721851"/>
                  </a:cubicBezTo>
                  <a:lnTo>
                    <a:pt x="1812925" y="5752401"/>
                  </a:lnTo>
                  <a:lnTo>
                    <a:pt x="1808736" y="5754676"/>
                  </a:lnTo>
                  <a:lnTo>
                    <a:pt x="1805191" y="5748176"/>
                  </a:lnTo>
                  <a:lnTo>
                    <a:pt x="1794877" y="5751751"/>
                  </a:lnTo>
                  <a:lnTo>
                    <a:pt x="1789076" y="5743951"/>
                  </a:lnTo>
                  <a:lnTo>
                    <a:pt x="1796489" y="5727701"/>
                  </a:lnTo>
                  <a:lnTo>
                    <a:pt x="1813892" y="5714701"/>
                  </a:lnTo>
                  <a:close/>
                  <a:moveTo>
                    <a:pt x="3909022" y="5707051"/>
                  </a:moveTo>
                  <a:lnTo>
                    <a:pt x="3919500" y="5708956"/>
                  </a:lnTo>
                  <a:lnTo>
                    <a:pt x="3906800" y="5716576"/>
                  </a:lnTo>
                  <a:close/>
                  <a:moveTo>
                    <a:pt x="3933152" y="5702289"/>
                  </a:moveTo>
                  <a:lnTo>
                    <a:pt x="3938550" y="5710397"/>
                  </a:lnTo>
                  <a:lnTo>
                    <a:pt x="3943947" y="5710397"/>
                  </a:lnTo>
                  <a:lnTo>
                    <a:pt x="3944900" y="5717569"/>
                  </a:lnTo>
                  <a:lnTo>
                    <a:pt x="3936327" y="5719752"/>
                  </a:lnTo>
                  <a:lnTo>
                    <a:pt x="3929025" y="5713515"/>
                  </a:lnTo>
                  <a:lnTo>
                    <a:pt x="3925850" y="5706343"/>
                  </a:lnTo>
                  <a:close/>
                  <a:moveTo>
                    <a:pt x="3950898" y="5691176"/>
                  </a:moveTo>
                  <a:lnTo>
                    <a:pt x="3954426" y="5700557"/>
                  </a:lnTo>
                  <a:lnTo>
                    <a:pt x="3948252" y="5711814"/>
                  </a:lnTo>
                  <a:lnTo>
                    <a:pt x="3946488" y="5707749"/>
                  </a:lnTo>
                  <a:lnTo>
                    <a:pt x="3949428" y="5700557"/>
                  </a:lnTo>
                  <a:close/>
                  <a:moveTo>
                    <a:pt x="4188559" y="5689589"/>
                  </a:moveTo>
                  <a:lnTo>
                    <a:pt x="4200260" y="5693688"/>
                  </a:lnTo>
                  <a:lnTo>
                    <a:pt x="4201525" y="5703148"/>
                  </a:lnTo>
                  <a:lnTo>
                    <a:pt x="4222713" y="5713554"/>
                  </a:lnTo>
                  <a:lnTo>
                    <a:pt x="4207850" y="5720806"/>
                  </a:lnTo>
                  <a:lnTo>
                    <a:pt x="4198363" y="5712608"/>
                  </a:lnTo>
                  <a:lnTo>
                    <a:pt x="4203739" y="5728059"/>
                  </a:lnTo>
                  <a:lnTo>
                    <a:pt x="4197414" y="5735627"/>
                  </a:lnTo>
                  <a:lnTo>
                    <a:pt x="4179705" y="5734996"/>
                  </a:lnTo>
                  <a:lnTo>
                    <a:pt x="4168953" y="5725221"/>
                  </a:lnTo>
                  <a:lnTo>
                    <a:pt x="4186662" y="5713869"/>
                  </a:lnTo>
                  <a:lnTo>
                    <a:pt x="4173064" y="5710716"/>
                  </a:lnTo>
                  <a:lnTo>
                    <a:pt x="4164525" y="5723329"/>
                  </a:lnTo>
                  <a:lnTo>
                    <a:pt x="4144603" y="5715130"/>
                  </a:lnTo>
                  <a:lnTo>
                    <a:pt x="4143338" y="5702517"/>
                  </a:lnTo>
                  <a:lnTo>
                    <a:pt x="4165790" y="5703463"/>
                  </a:lnTo>
                  <a:lnTo>
                    <a:pt x="4167688" y="5696211"/>
                  </a:lnTo>
                  <a:lnTo>
                    <a:pt x="4181602" y="5695895"/>
                  </a:lnTo>
                  <a:close/>
                  <a:moveTo>
                    <a:pt x="3560407" y="5638789"/>
                  </a:moveTo>
                  <a:lnTo>
                    <a:pt x="3566757" y="5641629"/>
                  </a:lnTo>
                  <a:lnTo>
                    <a:pt x="3572790" y="5648572"/>
                  </a:lnTo>
                  <a:lnTo>
                    <a:pt x="3560725" y="5652675"/>
                  </a:lnTo>
                  <a:lnTo>
                    <a:pt x="3562312" y="5664667"/>
                  </a:lnTo>
                  <a:lnTo>
                    <a:pt x="3572155" y="5670663"/>
                  </a:lnTo>
                  <a:cubicBezTo>
                    <a:pt x="3571943" y="5673714"/>
                    <a:pt x="3571732" y="5676764"/>
                    <a:pt x="3571520" y="5679815"/>
                  </a:cubicBezTo>
                  <a:lnTo>
                    <a:pt x="3582950" y="5680447"/>
                  </a:lnTo>
                  <a:lnTo>
                    <a:pt x="3581680" y="5691177"/>
                  </a:lnTo>
                  <a:lnTo>
                    <a:pt x="3563265" y="5680447"/>
                  </a:lnTo>
                  <a:lnTo>
                    <a:pt x="3561677" y="5668770"/>
                  </a:lnTo>
                  <a:lnTo>
                    <a:pt x="3541675" y="5647310"/>
                  </a:lnTo>
                  <a:lnTo>
                    <a:pt x="3543262" y="5640367"/>
                  </a:lnTo>
                  <a:lnTo>
                    <a:pt x="3558185" y="5642891"/>
                  </a:lnTo>
                  <a:close/>
                  <a:moveTo>
                    <a:pt x="1988465" y="5605451"/>
                  </a:moveTo>
                  <a:lnTo>
                    <a:pt x="1990687" y="5609261"/>
                  </a:lnTo>
                  <a:lnTo>
                    <a:pt x="1976082" y="5621326"/>
                  </a:lnTo>
                  <a:lnTo>
                    <a:pt x="1975130" y="5626406"/>
                  </a:lnTo>
                  <a:lnTo>
                    <a:pt x="1985607" y="5621008"/>
                  </a:lnTo>
                  <a:lnTo>
                    <a:pt x="1979257" y="5631486"/>
                  </a:lnTo>
                  <a:lnTo>
                    <a:pt x="1981480" y="5638153"/>
                  </a:lnTo>
                  <a:lnTo>
                    <a:pt x="1998307" y="5636883"/>
                  </a:lnTo>
                  <a:lnTo>
                    <a:pt x="2005927" y="5638788"/>
                  </a:lnTo>
                  <a:lnTo>
                    <a:pt x="2008150" y="5651488"/>
                  </a:lnTo>
                  <a:lnTo>
                    <a:pt x="1999895" y="5666411"/>
                  </a:lnTo>
                  <a:lnTo>
                    <a:pt x="1993545" y="5677841"/>
                  </a:lnTo>
                  <a:lnTo>
                    <a:pt x="1987195" y="5690859"/>
                  </a:lnTo>
                  <a:lnTo>
                    <a:pt x="1965287" y="5699114"/>
                  </a:lnTo>
                  <a:lnTo>
                    <a:pt x="1965287" y="5694986"/>
                  </a:lnTo>
                  <a:lnTo>
                    <a:pt x="1954492" y="5688954"/>
                  </a:lnTo>
                  <a:lnTo>
                    <a:pt x="1937665" y="5683556"/>
                  </a:lnTo>
                  <a:cubicBezTo>
                    <a:pt x="1937877" y="5678370"/>
                    <a:pt x="1938088" y="5673185"/>
                    <a:pt x="1938300" y="5667999"/>
                  </a:cubicBezTo>
                  <a:lnTo>
                    <a:pt x="1928775" y="5660696"/>
                  </a:lnTo>
                  <a:lnTo>
                    <a:pt x="1912900" y="5662601"/>
                  </a:lnTo>
                  <a:cubicBezTo>
                    <a:pt x="1912688" y="5667258"/>
                    <a:pt x="1912477" y="5671914"/>
                    <a:pt x="1912265" y="5676571"/>
                  </a:cubicBezTo>
                  <a:lnTo>
                    <a:pt x="1902740" y="5674349"/>
                  </a:lnTo>
                  <a:lnTo>
                    <a:pt x="1900200" y="5650536"/>
                  </a:lnTo>
                  <a:lnTo>
                    <a:pt x="1917027" y="5641963"/>
                  </a:lnTo>
                  <a:lnTo>
                    <a:pt x="1937982" y="5626723"/>
                  </a:lnTo>
                  <a:lnTo>
                    <a:pt x="1952905" y="5619103"/>
                  </a:lnTo>
                  <a:close/>
                  <a:moveTo>
                    <a:pt x="4089680" y="5599101"/>
                  </a:moveTo>
                  <a:lnTo>
                    <a:pt x="4100475" y="5606038"/>
                  </a:lnTo>
                  <a:lnTo>
                    <a:pt x="4089045" y="5624958"/>
                  </a:lnTo>
                  <a:lnTo>
                    <a:pt x="4092220" y="5642931"/>
                  </a:lnTo>
                  <a:lnTo>
                    <a:pt x="4079520" y="5637571"/>
                  </a:lnTo>
                  <a:lnTo>
                    <a:pt x="4081742" y="5630318"/>
                  </a:lnTo>
                  <a:lnTo>
                    <a:pt x="4076345" y="5630318"/>
                  </a:lnTo>
                  <a:lnTo>
                    <a:pt x="4069042" y="5645139"/>
                  </a:lnTo>
                  <a:lnTo>
                    <a:pt x="4060470" y="5631580"/>
                  </a:lnTo>
                  <a:lnTo>
                    <a:pt x="4056025" y="5615813"/>
                  </a:lnTo>
                  <a:lnTo>
                    <a:pt x="4073805" y="5615813"/>
                  </a:lnTo>
                  <a:lnTo>
                    <a:pt x="4084600" y="5619597"/>
                  </a:lnTo>
                  <a:close/>
                  <a:moveTo>
                    <a:pt x="2070698" y="5599101"/>
                  </a:moveTo>
                  <a:lnTo>
                    <a:pt x="2091018" y="5613433"/>
                  </a:lnTo>
                  <a:lnTo>
                    <a:pt x="2092288" y="5624649"/>
                  </a:lnTo>
                  <a:lnTo>
                    <a:pt x="2079588" y="5632439"/>
                  </a:lnTo>
                  <a:lnTo>
                    <a:pt x="2067840" y="5622780"/>
                  </a:lnTo>
                  <a:lnTo>
                    <a:pt x="2041488" y="5624338"/>
                  </a:lnTo>
                  <a:lnTo>
                    <a:pt x="2040218" y="5614056"/>
                  </a:lnTo>
                  <a:lnTo>
                    <a:pt x="2033868" y="5614056"/>
                  </a:lnTo>
                  <a:lnTo>
                    <a:pt x="2031963" y="5604397"/>
                  </a:lnTo>
                  <a:close/>
                  <a:moveTo>
                    <a:pt x="4138765" y="5576879"/>
                  </a:moveTo>
                  <a:lnTo>
                    <a:pt x="4144990" y="5580100"/>
                  </a:lnTo>
                  <a:lnTo>
                    <a:pt x="4148103" y="5590408"/>
                  </a:lnTo>
                  <a:lnTo>
                    <a:pt x="4140943" y="5599104"/>
                  </a:lnTo>
                  <a:lnTo>
                    <a:pt x="4116353" y="5598138"/>
                  </a:lnTo>
                  <a:lnTo>
                    <a:pt x="4121956" y="5588475"/>
                  </a:lnTo>
                  <a:close/>
                  <a:moveTo>
                    <a:pt x="4302091" y="5553067"/>
                  </a:moveTo>
                  <a:lnTo>
                    <a:pt x="4302091" y="5561005"/>
                  </a:lnTo>
                  <a:lnTo>
                    <a:pt x="4297328" y="5558934"/>
                  </a:lnTo>
                  <a:close/>
                  <a:moveTo>
                    <a:pt x="4108553" y="5551476"/>
                  </a:moveTo>
                  <a:lnTo>
                    <a:pt x="4122700" y="5555898"/>
                  </a:lnTo>
                  <a:lnTo>
                    <a:pt x="4121735" y="5565764"/>
                  </a:lnTo>
                  <a:lnTo>
                    <a:pt x="4108874" y="5563723"/>
                  </a:lnTo>
                  <a:lnTo>
                    <a:pt x="4097300" y="5562702"/>
                  </a:lnTo>
                  <a:lnTo>
                    <a:pt x="4099229" y="5556919"/>
                  </a:lnTo>
                  <a:close/>
                  <a:moveTo>
                    <a:pt x="4289391" y="5540367"/>
                  </a:moveTo>
                  <a:lnTo>
                    <a:pt x="4308441" y="5541002"/>
                  </a:lnTo>
                  <a:lnTo>
                    <a:pt x="4301337" y="5548305"/>
                  </a:lnTo>
                  <a:lnTo>
                    <a:pt x="4292620" y="5551480"/>
                  </a:lnTo>
                  <a:lnTo>
                    <a:pt x="4289391" y="5548305"/>
                  </a:lnTo>
                  <a:close/>
                  <a:moveTo>
                    <a:pt x="4022925" y="5514964"/>
                  </a:moveTo>
                  <a:lnTo>
                    <a:pt x="4031881" y="5519920"/>
                  </a:lnTo>
                  <a:cubicBezTo>
                    <a:pt x="4031992" y="5524360"/>
                    <a:pt x="4032102" y="5528799"/>
                    <a:pt x="4032213" y="5533239"/>
                  </a:cubicBezTo>
                  <a:lnTo>
                    <a:pt x="4022261" y="5540364"/>
                  </a:lnTo>
                  <a:lnTo>
                    <a:pt x="4009988" y="5532310"/>
                  </a:lnTo>
                  <a:lnTo>
                    <a:pt x="4011315" y="5525186"/>
                  </a:lnTo>
                  <a:close/>
                  <a:moveTo>
                    <a:pt x="2542105" y="5470514"/>
                  </a:moveTo>
                  <a:lnTo>
                    <a:pt x="2547481" y="5470514"/>
                  </a:lnTo>
                  <a:lnTo>
                    <a:pt x="2566456" y="5478769"/>
                  </a:lnTo>
                  <a:lnTo>
                    <a:pt x="2578157" y="5478769"/>
                  </a:lnTo>
                  <a:lnTo>
                    <a:pt x="2586696" y="5503851"/>
                  </a:lnTo>
                  <a:cubicBezTo>
                    <a:pt x="2586380" y="5509460"/>
                    <a:pt x="2586063" y="5515070"/>
                    <a:pt x="2585747" y="5520679"/>
                  </a:cubicBezTo>
                  <a:lnTo>
                    <a:pt x="2601876" y="5547031"/>
                  </a:lnTo>
                  <a:cubicBezTo>
                    <a:pt x="2601560" y="5556450"/>
                    <a:pt x="2601243" y="5565870"/>
                    <a:pt x="2600927" y="5575289"/>
                  </a:cubicBezTo>
                  <a:lnTo>
                    <a:pt x="2590491" y="5584814"/>
                  </a:lnTo>
                  <a:lnTo>
                    <a:pt x="2586696" y="5599736"/>
                  </a:lnTo>
                  <a:lnTo>
                    <a:pt x="2600295" y="5611484"/>
                  </a:lnTo>
                  <a:lnTo>
                    <a:pt x="2592388" y="5641646"/>
                  </a:lnTo>
                  <a:lnTo>
                    <a:pt x="2584166" y="5676889"/>
                  </a:lnTo>
                  <a:cubicBezTo>
                    <a:pt x="2584271" y="5688425"/>
                    <a:pt x="2584377" y="5699960"/>
                    <a:pt x="2584482" y="5711496"/>
                  </a:cubicBezTo>
                  <a:lnTo>
                    <a:pt x="2570884" y="5732769"/>
                  </a:lnTo>
                  <a:lnTo>
                    <a:pt x="2561080" y="5721974"/>
                  </a:lnTo>
                  <a:lnTo>
                    <a:pt x="2550644" y="5711814"/>
                  </a:lnTo>
                  <a:lnTo>
                    <a:pt x="2532934" y="5723561"/>
                  </a:lnTo>
                  <a:cubicBezTo>
                    <a:pt x="2532618" y="5730229"/>
                    <a:pt x="2532301" y="5736896"/>
                    <a:pt x="2531985" y="5743564"/>
                  </a:cubicBezTo>
                  <a:lnTo>
                    <a:pt x="2523446" y="5752136"/>
                  </a:lnTo>
                  <a:lnTo>
                    <a:pt x="2510796" y="5753089"/>
                  </a:lnTo>
                  <a:lnTo>
                    <a:pt x="2496249" y="5756264"/>
                  </a:lnTo>
                  <a:lnTo>
                    <a:pt x="2484864" y="5748326"/>
                  </a:lnTo>
                  <a:lnTo>
                    <a:pt x="2476325" y="5751501"/>
                  </a:lnTo>
                  <a:lnTo>
                    <a:pt x="2472846" y="5740706"/>
                  </a:lnTo>
                  <a:lnTo>
                    <a:pt x="2481385" y="5740706"/>
                  </a:lnTo>
                  <a:lnTo>
                    <a:pt x="2474744" y="5735626"/>
                  </a:lnTo>
                  <a:cubicBezTo>
                    <a:pt x="2474428" y="5727265"/>
                    <a:pt x="2474111" y="5718905"/>
                    <a:pt x="2473795" y="5710544"/>
                  </a:cubicBezTo>
                  <a:lnTo>
                    <a:pt x="2460829" y="5693716"/>
                  </a:lnTo>
                  <a:lnTo>
                    <a:pt x="2477274" y="5644821"/>
                  </a:lnTo>
                  <a:lnTo>
                    <a:pt x="2481701" y="5631169"/>
                  </a:lnTo>
                  <a:lnTo>
                    <a:pt x="2467470" y="5619739"/>
                  </a:lnTo>
                  <a:lnTo>
                    <a:pt x="2476009" y="5598466"/>
                  </a:lnTo>
                  <a:lnTo>
                    <a:pt x="2469684" y="5588941"/>
                  </a:lnTo>
                  <a:lnTo>
                    <a:pt x="2475693" y="5575606"/>
                  </a:lnTo>
                  <a:lnTo>
                    <a:pt x="2466205" y="5557509"/>
                  </a:lnTo>
                  <a:lnTo>
                    <a:pt x="2450393" y="5547349"/>
                  </a:lnTo>
                  <a:lnTo>
                    <a:pt x="2445965" y="5556874"/>
                  </a:lnTo>
                  <a:lnTo>
                    <a:pt x="2441538" y="5535601"/>
                  </a:lnTo>
                  <a:lnTo>
                    <a:pt x="2447863" y="5521949"/>
                  </a:lnTo>
                  <a:lnTo>
                    <a:pt x="2442170" y="5497819"/>
                  </a:lnTo>
                  <a:lnTo>
                    <a:pt x="2450709" y="5492421"/>
                  </a:lnTo>
                  <a:lnTo>
                    <a:pt x="2454820" y="5477499"/>
                  </a:lnTo>
                  <a:lnTo>
                    <a:pt x="2461145" y="5482896"/>
                  </a:lnTo>
                  <a:lnTo>
                    <a:pt x="2451658" y="5497819"/>
                  </a:lnTo>
                  <a:lnTo>
                    <a:pt x="2459248" y="5509249"/>
                  </a:lnTo>
                  <a:lnTo>
                    <a:pt x="2476325" y="5517504"/>
                  </a:lnTo>
                  <a:lnTo>
                    <a:pt x="2496249" y="5519409"/>
                  </a:lnTo>
                  <a:lnTo>
                    <a:pt x="2503523" y="5503534"/>
                  </a:lnTo>
                  <a:lnTo>
                    <a:pt x="2524711" y="5490834"/>
                  </a:lnTo>
                  <a:lnTo>
                    <a:pt x="2537994" y="5481309"/>
                  </a:lnTo>
                  <a:close/>
                  <a:moveTo>
                    <a:pt x="3282913" y="5260964"/>
                  </a:moveTo>
                  <a:lnTo>
                    <a:pt x="3294026" y="5262084"/>
                  </a:lnTo>
                  <a:lnTo>
                    <a:pt x="3287964" y="5265727"/>
                  </a:lnTo>
                  <a:close/>
                  <a:moveTo>
                    <a:pt x="3328248" y="5257789"/>
                  </a:moveTo>
                  <a:lnTo>
                    <a:pt x="3340739" y="5264892"/>
                  </a:lnTo>
                  <a:lnTo>
                    <a:pt x="3362288" y="5271027"/>
                  </a:lnTo>
                  <a:lnTo>
                    <a:pt x="3361039" y="5276839"/>
                  </a:lnTo>
                  <a:lnTo>
                    <a:pt x="3336680" y="5270704"/>
                  </a:lnTo>
                  <a:lnTo>
                    <a:pt x="3324188" y="5259726"/>
                  </a:lnTo>
                  <a:close/>
                  <a:moveTo>
                    <a:pt x="2671407" y="5257789"/>
                  </a:moveTo>
                  <a:lnTo>
                    <a:pt x="2674900" y="5266657"/>
                  </a:lnTo>
                  <a:lnTo>
                    <a:pt x="2673947" y="5273226"/>
                  </a:lnTo>
                  <a:lnTo>
                    <a:pt x="2667597" y="5275197"/>
                  </a:lnTo>
                  <a:lnTo>
                    <a:pt x="2671725" y="5284722"/>
                  </a:lnTo>
                  <a:lnTo>
                    <a:pt x="2664422" y="5286364"/>
                  </a:lnTo>
                  <a:lnTo>
                    <a:pt x="2659977" y="5276510"/>
                  </a:lnTo>
                  <a:lnTo>
                    <a:pt x="2643150" y="5278481"/>
                  </a:lnTo>
                  <a:lnTo>
                    <a:pt x="2636800" y="5268956"/>
                  </a:lnTo>
                  <a:lnTo>
                    <a:pt x="2659977" y="5266657"/>
                  </a:lnTo>
                  <a:close/>
                  <a:moveTo>
                    <a:pt x="3264815" y="5237151"/>
                  </a:moveTo>
                  <a:lnTo>
                    <a:pt x="3282277" y="5247144"/>
                  </a:lnTo>
                  <a:lnTo>
                    <a:pt x="3295930" y="5244334"/>
                  </a:lnTo>
                  <a:lnTo>
                    <a:pt x="3316250" y="5251204"/>
                  </a:lnTo>
                  <a:lnTo>
                    <a:pt x="3295930" y="5249955"/>
                  </a:lnTo>
                  <a:lnTo>
                    <a:pt x="3283865" y="5256201"/>
                  </a:lnTo>
                  <a:lnTo>
                    <a:pt x="3252750" y="5239337"/>
                  </a:lnTo>
                  <a:close/>
                  <a:moveTo>
                    <a:pt x="2572585" y="5232389"/>
                  </a:moveTo>
                  <a:cubicBezTo>
                    <a:pt x="2573224" y="5246022"/>
                    <a:pt x="2573864" y="5259654"/>
                    <a:pt x="2574503" y="5273287"/>
                  </a:cubicBezTo>
                  <a:lnTo>
                    <a:pt x="2571306" y="5288188"/>
                  </a:lnTo>
                  <a:lnTo>
                    <a:pt x="2584413" y="5315453"/>
                  </a:lnTo>
                  <a:lnTo>
                    <a:pt x="2581536" y="5359522"/>
                  </a:lnTo>
                  <a:lnTo>
                    <a:pt x="2570028" y="5388373"/>
                  </a:lnTo>
                  <a:lnTo>
                    <a:pt x="2566831" y="5402957"/>
                  </a:lnTo>
                  <a:lnTo>
                    <a:pt x="2557561" y="5426101"/>
                  </a:lnTo>
                  <a:lnTo>
                    <a:pt x="2549249" y="5445123"/>
                  </a:lnTo>
                  <a:lnTo>
                    <a:pt x="2547971" y="5451464"/>
                  </a:lnTo>
                  <a:lnTo>
                    <a:pt x="2539659" y="5446391"/>
                  </a:lnTo>
                  <a:lnTo>
                    <a:pt x="2531987" y="5444489"/>
                  </a:lnTo>
                  <a:lnTo>
                    <a:pt x="2531028" y="5439099"/>
                  </a:lnTo>
                  <a:lnTo>
                    <a:pt x="2521438" y="5434978"/>
                  </a:lnTo>
                  <a:lnTo>
                    <a:pt x="2510569" y="5426735"/>
                  </a:lnTo>
                  <a:lnTo>
                    <a:pt x="2518241" y="5408663"/>
                  </a:lnTo>
                  <a:lnTo>
                    <a:pt x="2511209" y="5405493"/>
                  </a:lnTo>
                  <a:lnTo>
                    <a:pt x="2499701" y="5400103"/>
                  </a:lnTo>
                  <a:lnTo>
                    <a:pt x="2503856" y="5393762"/>
                  </a:lnTo>
                  <a:lnTo>
                    <a:pt x="2504815" y="5384568"/>
                  </a:lnTo>
                  <a:lnTo>
                    <a:pt x="2501619" y="5381398"/>
                  </a:lnTo>
                  <a:lnTo>
                    <a:pt x="2501619" y="5366814"/>
                  </a:lnTo>
                  <a:lnTo>
                    <a:pt x="2497143" y="5356035"/>
                  </a:lnTo>
                  <a:lnTo>
                    <a:pt x="2490750" y="5342719"/>
                  </a:lnTo>
                  <a:cubicBezTo>
                    <a:pt x="2491070" y="5338492"/>
                    <a:pt x="2491389" y="5334264"/>
                    <a:pt x="2491709" y="5330037"/>
                  </a:cubicBezTo>
                  <a:lnTo>
                    <a:pt x="2501299" y="5327818"/>
                  </a:lnTo>
                  <a:cubicBezTo>
                    <a:pt x="2500873" y="5320420"/>
                    <a:pt x="2500446" y="5313023"/>
                    <a:pt x="2500020" y="5305625"/>
                  </a:cubicBezTo>
                  <a:lnTo>
                    <a:pt x="2520159" y="5294846"/>
                  </a:lnTo>
                  <a:lnTo>
                    <a:pt x="2524315" y="5283432"/>
                  </a:lnTo>
                  <a:lnTo>
                    <a:pt x="2538061" y="5272653"/>
                  </a:lnTo>
                  <a:lnTo>
                    <a:pt x="2550848" y="5278994"/>
                  </a:lnTo>
                  <a:lnTo>
                    <a:pt x="2558520" y="5271702"/>
                  </a:lnTo>
                  <a:lnTo>
                    <a:pt x="2554684" y="5255850"/>
                  </a:lnTo>
                  <a:lnTo>
                    <a:pt x="2562356" y="5235559"/>
                  </a:lnTo>
                  <a:close/>
                  <a:moveTo>
                    <a:pt x="3216274" y="5219689"/>
                  </a:moveTo>
                  <a:lnTo>
                    <a:pt x="3221000" y="5221547"/>
                  </a:lnTo>
                  <a:lnTo>
                    <a:pt x="3210958" y="5232389"/>
                  </a:lnTo>
                  <a:lnTo>
                    <a:pt x="3210367" y="5228052"/>
                  </a:lnTo>
                  <a:lnTo>
                    <a:pt x="3208300" y="5222477"/>
                  </a:lnTo>
                  <a:close/>
                  <a:moveTo>
                    <a:pt x="3236875" y="5199051"/>
                  </a:moveTo>
                  <a:lnTo>
                    <a:pt x="3266104" y="5206144"/>
                  </a:lnTo>
                  <a:lnTo>
                    <a:pt x="3297200" y="5210197"/>
                  </a:lnTo>
                  <a:lnTo>
                    <a:pt x="3297200" y="5214926"/>
                  </a:lnTo>
                  <a:lnTo>
                    <a:pt x="3266726" y="5213912"/>
                  </a:lnTo>
                  <a:lnTo>
                    <a:pt x="3239673" y="5206819"/>
                  </a:lnTo>
                  <a:close/>
                  <a:moveTo>
                    <a:pt x="3261468" y="5180001"/>
                  </a:moveTo>
                  <a:lnTo>
                    <a:pt x="3278151" y="5188077"/>
                  </a:lnTo>
                  <a:lnTo>
                    <a:pt x="3274688" y="5194289"/>
                  </a:lnTo>
                  <a:lnTo>
                    <a:pt x="3257376" y="5193046"/>
                  </a:lnTo>
                  <a:lnTo>
                    <a:pt x="3245415" y="5189630"/>
                  </a:lnTo>
                  <a:lnTo>
                    <a:pt x="3241953" y="5184970"/>
                  </a:lnTo>
                  <a:lnTo>
                    <a:pt x="3241638" y="5180311"/>
                  </a:lnTo>
                  <a:close/>
                  <a:moveTo>
                    <a:pt x="3220023" y="5175239"/>
                  </a:moveTo>
                  <a:lnTo>
                    <a:pt x="3235288" y="5184764"/>
                  </a:lnTo>
                  <a:lnTo>
                    <a:pt x="3225824" y="5183535"/>
                  </a:lnTo>
                  <a:lnTo>
                    <a:pt x="3211475" y="5175546"/>
                  </a:lnTo>
                  <a:close/>
                  <a:moveTo>
                    <a:pt x="2421121" y="5104145"/>
                  </a:moveTo>
                  <a:lnTo>
                    <a:pt x="2412624" y="5112639"/>
                  </a:lnTo>
                  <a:cubicBezTo>
                    <a:pt x="2412640" y="5112672"/>
                    <a:pt x="2412656" y="5112704"/>
                    <a:pt x="2412672" y="5112737"/>
                  </a:cubicBezTo>
                  <a:lnTo>
                    <a:pt x="2421138" y="5104253"/>
                  </a:lnTo>
                  <a:cubicBezTo>
                    <a:pt x="2421132" y="5104217"/>
                    <a:pt x="2421127" y="5104181"/>
                    <a:pt x="2421121" y="5104145"/>
                  </a:cubicBezTo>
                  <a:close/>
                  <a:moveTo>
                    <a:pt x="3071775" y="5056176"/>
                  </a:moveTo>
                  <a:lnTo>
                    <a:pt x="3095705" y="5079407"/>
                  </a:lnTo>
                  <a:lnTo>
                    <a:pt x="3109875" y="5094276"/>
                  </a:lnTo>
                  <a:lnTo>
                    <a:pt x="3092242" y="5084364"/>
                  </a:lnTo>
                  <a:lnTo>
                    <a:pt x="3080277" y="5069805"/>
                  </a:lnTo>
                  <a:close/>
                  <a:moveTo>
                    <a:pt x="3087650" y="5051414"/>
                  </a:moveTo>
                  <a:lnTo>
                    <a:pt x="3115887" y="5070981"/>
                  </a:lnTo>
                  <a:lnTo>
                    <a:pt x="3117813" y="5079989"/>
                  </a:lnTo>
                  <a:close/>
                  <a:moveTo>
                    <a:pt x="3100350" y="5049826"/>
                  </a:moveTo>
                  <a:lnTo>
                    <a:pt x="3114638" y="5056224"/>
                  </a:lnTo>
                  <a:lnTo>
                    <a:pt x="3110215" y="5060939"/>
                  </a:lnTo>
                  <a:close/>
                  <a:moveTo>
                    <a:pt x="3085812" y="5013314"/>
                  </a:moveTo>
                  <a:lnTo>
                    <a:pt x="3107082" y="5026331"/>
                  </a:lnTo>
                  <a:lnTo>
                    <a:pt x="3109016" y="5031411"/>
                  </a:lnTo>
                  <a:lnTo>
                    <a:pt x="3102570" y="5029824"/>
                  </a:lnTo>
                  <a:lnTo>
                    <a:pt x="3115461" y="5041254"/>
                  </a:lnTo>
                  <a:lnTo>
                    <a:pt x="3124163" y="5047921"/>
                  </a:lnTo>
                  <a:lnTo>
                    <a:pt x="3122874" y="5051414"/>
                  </a:lnTo>
                  <a:lnTo>
                    <a:pt x="3104182" y="5037126"/>
                  </a:lnTo>
                  <a:lnTo>
                    <a:pt x="3105471" y="5045381"/>
                  </a:lnTo>
                  <a:lnTo>
                    <a:pt x="3093224" y="5033316"/>
                  </a:lnTo>
                  <a:lnTo>
                    <a:pt x="3084523" y="5021886"/>
                  </a:lnTo>
                  <a:lnTo>
                    <a:pt x="3081300" y="5013949"/>
                  </a:lnTo>
                  <a:close/>
                  <a:moveTo>
                    <a:pt x="3043982" y="5011726"/>
                  </a:moveTo>
                  <a:lnTo>
                    <a:pt x="3058460" y="5028318"/>
                  </a:lnTo>
                  <a:cubicBezTo>
                    <a:pt x="3058665" y="5032005"/>
                    <a:pt x="3058871" y="5035692"/>
                    <a:pt x="3059076" y="5039379"/>
                  </a:cubicBezTo>
                  <a:lnTo>
                    <a:pt x="3055071" y="5040301"/>
                  </a:lnTo>
                  <a:lnTo>
                    <a:pt x="3052299" y="5032927"/>
                  </a:lnTo>
                  <a:lnTo>
                    <a:pt x="3046139" y="5030161"/>
                  </a:lnTo>
                  <a:lnTo>
                    <a:pt x="3039978" y="5022173"/>
                  </a:lnTo>
                  <a:lnTo>
                    <a:pt x="3038438" y="5013877"/>
                  </a:lnTo>
                  <a:close/>
                  <a:moveTo>
                    <a:pt x="3081196" y="4995851"/>
                  </a:moveTo>
                  <a:lnTo>
                    <a:pt x="3089628" y="5007599"/>
                  </a:lnTo>
                  <a:lnTo>
                    <a:pt x="3094000" y="5013314"/>
                  </a:lnTo>
                  <a:lnTo>
                    <a:pt x="3077761" y="5004106"/>
                  </a:lnTo>
                  <a:lnTo>
                    <a:pt x="3074950" y="4998708"/>
                  </a:lnTo>
                  <a:close/>
                  <a:moveTo>
                    <a:pt x="6495127" y="4986728"/>
                  </a:moveTo>
                  <a:lnTo>
                    <a:pt x="6506559" y="4995299"/>
                  </a:lnTo>
                  <a:lnTo>
                    <a:pt x="6517991" y="4992442"/>
                  </a:lnTo>
                  <a:lnTo>
                    <a:pt x="6525612" y="4997204"/>
                  </a:lnTo>
                  <a:lnTo>
                    <a:pt x="6540537" y="4999426"/>
                  </a:lnTo>
                  <a:lnTo>
                    <a:pt x="6557050" y="5002918"/>
                  </a:lnTo>
                  <a:lnTo>
                    <a:pt x="6561450" y="5001033"/>
                  </a:lnTo>
                  <a:lnTo>
                    <a:pt x="6527292" y="5071939"/>
                  </a:lnTo>
                  <a:lnTo>
                    <a:pt x="6524977" y="5069582"/>
                  </a:lnTo>
                  <a:lnTo>
                    <a:pt x="6514815" y="5041964"/>
                  </a:lnTo>
                  <a:lnTo>
                    <a:pt x="6504336" y="5039424"/>
                  </a:lnTo>
                  <a:lnTo>
                    <a:pt x="6495762" y="5044821"/>
                  </a:lnTo>
                  <a:lnTo>
                    <a:pt x="6487506" y="5041329"/>
                  </a:lnTo>
                  <a:cubicBezTo>
                    <a:pt x="6487188" y="5037731"/>
                    <a:pt x="6486871" y="5034134"/>
                    <a:pt x="6486553" y="5030536"/>
                  </a:cubicBezTo>
                  <a:lnTo>
                    <a:pt x="6470993" y="5017520"/>
                  </a:lnTo>
                  <a:lnTo>
                    <a:pt x="6473534" y="4998791"/>
                  </a:lnTo>
                  <a:lnTo>
                    <a:pt x="6484648" y="4994981"/>
                  </a:lnTo>
                  <a:close/>
                  <a:moveTo>
                    <a:pt x="3034945" y="4948226"/>
                  </a:moveTo>
                  <a:lnTo>
                    <a:pt x="3042883" y="4949174"/>
                  </a:lnTo>
                  <a:lnTo>
                    <a:pt x="3044153" y="4962446"/>
                  </a:lnTo>
                  <a:lnTo>
                    <a:pt x="3048915" y="4968133"/>
                  </a:lnTo>
                  <a:lnTo>
                    <a:pt x="3055265" y="4979509"/>
                  </a:lnTo>
                  <a:lnTo>
                    <a:pt x="3060663" y="5014901"/>
                  </a:lnTo>
                  <a:lnTo>
                    <a:pt x="3054313" y="5014269"/>
                  </a:lnTo>
                  <a:lnTo>
                    <a:pt x="3049868" y="5008581"/>
                  </a:lnTo>
                  <a:lnTo>
                    <a:pt x="3040342" y="4999101"/>
                  </a:lnTo>
                  <a:lnTo>
                    <a:pt x="3036850" y="4987725"/>
                  </a:lnTo>
                  <a:lnTo>
                    <a:pt x="3039072" y="4981405"/>
                  </a:lnTo>
                  <a:lnTo>
                    <a:pt x="3044788" y="4985829"/>
                  </a:lnTo>
                  <a:lnTo>
                    <a:pt x="3046058" y="4981405"/>
                  </a:lnTo>
                  <a:lnTo>
                    <a:pt x="3046058" y="4972241"/>
                  </a:lnTo>
                  <a:lnTo>
                    <a:pt x="3033675" y="4958022"/>
                  </a:lnTo>
                  <a:close/>
                  <a:moveTo>
                    <a:pt x="3060662" y="4941876"/>
                  </a:moveTo>
                  <a:lnTo>
                    <a:pt x="3066377" y="4941876"/>
                  </a:lnTo>
                  <a:lnTo>
                    <a:pt x="3081300" y="4964101"/>
                  </a:lnTo>
                  <a:lnTo>
                    <a:pt x="3086062" y="4968228"/>
                  </a:lnTo>
                  <a:lnTo>
                    <a:pt x="3081935" y="4974578"/>
                  </a:lnTo>
                  <a:lnTo>
                    <a:pt x="3089872" y="4983786"/>
                  </a:lnTo>
                  <a:lnTo>
                    <a:pt x="3097175" y="4999026"/>
                  </a:lnTo>
                  <a:lnTo>
                    <a:pt x="3094317" y="4994263"/>
                  </a:lnTo>
                  <a:lnTo>
                    <a:pt x="3087967" y="4991406"/>
                  </a:lnTo>
                  <a:lnTo>
                    <a:pt x="3075902" y="4984738"/>
                  </a:lnTo>
                  <a:lnTo>
                    <a:pt x="3072092" y="4972673"/>
                  </a:lnTo>
                  <a:lnTo>
                    <a:pt x="3068917" y="4972038"/>
                  </a:lnTo>
                  <a:lnTo>
                    <a:pt x="3054312" y="4962196"/>
                  </a:lnTo>
                  <a:lnTo>
                    <a:pt x="3052725" y="4951083"/>
                  </a:lnTo>
                  <a:lnTo>
                    <a:pt x="3060662" y="4950448"/>
                  </a:lnTo>
                  <a:close/>
                  <a:moveTo>
                    <a:pt x="6600872" y="4906095"/>
                  </a:moveTo>
                  <a:lnTo>
                    <a:pt x="6598649" y="4911492"/>
                  </a:lnTo>
                  <a:lnTo>
                    <a:pt x="6602058" y="4916735"/>
                  </a:lnTo>
                  <a:lnTo>
                    <a:pt x="6570401" y="4982451"/>
                  </a:lnTo>
                  <a:lnTo>
                    <a:pt x="6569434" y="4982283"/>
                  </a:lnTo>
                  <a:lnTo>
                    <a:pt x="6564036" y="4977839"/>
                  </a:lnTo>
                  <a:lnTo>
                    <a:pt x="6564354" y="4967363"/>
                  </a:lnTo>
                  <a:lnTo>
                    <a:pt x="6569752" y="4961332"/>
                  </a:lnTo>
                  <a:lnTo>
                    <a:pt x="6573563" y="4943237"/>
                  </a:lnTo>
                  <a:lnTo>
                    <a:pt x="6567212" y="4935936"/>
                  </a:lnTo>
                  <a:lnTo>
                    <a:pt x="6568799" y="4924190"/>
                  </a:lnTo>
                  <a:lnTo>
                    <a:pt x="6582772" y="4909905"/>
                  </a:lnTo>
                  <a:close/>
                  <a:moveTo>
                    <a:pt x="4951102" y="4806942"/>
                  </a:moveTo>
                  <a:lnTo>
                    <a:pt x="4954554" y="4813479"/>
                  </a:lnTo>
                  <a:lnTo>
                    <a:pt x="4953518" y="4818055"/>
                  </a:lnTo>
                  <a:lnTo>
                    <a:pt x="4946616" y="4810210"/>
                  </a:lnTo>
                  <a:close/>
                  <a:moveTo>
                    <a:pt x="5054566" y="4779954"/>
                  </a:moveTo>
                  <a:lnTo>
                    <a:pt x="5046311" y="4792539"/>
                  </a:lnTo>
                  <a:lnTo>
                    <a:pt x="5039961" y="4814879"/>
                  </a:lnTo>
                  <a:lnTo>
                    <a:pt x="5029166" y="4805125"/>
                  </a:lnTo>
                  <a:lnTo>
                    <a:pt x="5032341" y="4797888"/>
                  </a:lnTo>
                  <a:lnTo>
                    <a:pt x="5048533" y="4785303"/>
                  </a:lnTo>
                  <a:close/>
                  <a:moveTo>
                    <a:pt x="4546749" y="4760722"/>
                  </a:moveTo>
                  <a:lnTo>
                    <a:pt x="4546260" y="4761212"/>
                  </a:lnTo>
                  <a:lnTo>
                    <a:pt x="4546884" y="4760899"/>
                  </a:lnTo>
                  <a:close/>
                  <a:moveTo>
                    <a:pt x="5140291" y="4749792"/>
                  </a:moveTo>
                  <a:lnTo>
                    <a:pt x="5127591" y="4759317"/>
                  </a:lnTo>
                  <a:lnTo>
                    <a:pt x="5130477" y="4751021"/>
                  </a:lnTo>
                  <a:close/>
                  <a:moveTo>
                    <a:pt x="6342270" y="4710093"/>
                  </a:moveTo>
                  <a:lnTo>
                    <a:pt x="6339836" y="4714047"/>
                  </a:lnTo>
                  <a:lnTo>
                    <a:pt x="6301729" y="4718809"/>
                  </a:lnTo>
                  <a:cubicBezTo>
                    <a:pt x="6301306" y="4724946"/>
                    <a:pt x="6300882" y="4731083"/>
                    <a:pt x="6300459" y="4737220"/>
                  </a:cubicBezTo>
                  <a:cubicBezTo>
                    <a:pt x="6300469" y="4737225"/>
                    <a:pt x="6300478" y="4737230"/>
                    <a:pt x="6300488" y="4737235"/>
                  </a:cubicBezTo>
                  <a:cubicBezTo>
                    <a:pt x="6300905" y="4731196"/>
                    <a:pt x="6301321" y="4725157"/>
                    <a:pt x="6301738" y="4719118"/>
                  </a:cubicBezTo>
                  <a:lnTo>
                    <a:pt x="6339844" y="4714356"/>
                  </a:lnTo>
                  <a:lnTo>
                    <a:pt x="6342384" y="4710229"/>
                  </a:lnTo>
                  <a:close/>
                  <a:moveTo>
                    <a:pt x="1472534" y="4375142"/>
                  </a:moveTo>
                  <a:lnTo>
                    <a:pt x="1482060" y="4376139"/>
                  </a:lnTo>
                  <a:lnTo>
                    <a:pt x="1487457" y="4385110"/>
                  </a:lnTo>
                  <a:lnTo>
                    <a:pt x="1484282" y="4388433"/>
                  </a:lnTo>
                  <a:lnTo>
                    <a:pt x="1476662" y="4385110"/>
                  </a:lnTo>
                  <a:lnTo>
                    <a:pt x="1467137" y="4389430"/>
                  </a:lnTo>
                  <a:lnTo>
                    <a:pt x="1465232" y="4381787"/>
                  </a:lnTo>
                  <a:close/>
                  <a:moveTo>
                    <a:pt x="1435070" y="4357679"/>
                  </a:moveTo>
                  <a:lnTo>
                    <a:pt x="1446184" y="4359584"/>
                  </a:lnTo>
                  <a:lnTo>
                    <a:pt x="1443096" y="4363711"/>
                  </a:lnTo>
                  <a:lnTo>
                    <a:pt x="1435996" y="4364029"/>
                  </a:lnTo>
                  <a:close/>
                  <a:moveTo>
                    <a:pt x="1538093" y="4154476"/>
                  </a:moveTo>
                  <a:lnTo>
                    <a:pt x="1543523" y="4158725"/>
                  </a:lnTo>
                  <a:lnTo>
                    <a:pt x="1561405" y="4162647"/>
                  </a:lnTo>
                  <a:lnTo>
                    <a:pt x="1566834" y="4170491"/>
                  </a:lnTo>
                  <a:lnTo>
                    <a:pt x="1564918" y="4178008"/>
                  </a:lnTo>
                  <a:lnTo>
                    <a:pt x="1557251" y="4185526"/>
                  </a:lnTo>
                  <a:lnTo>
                    <a:pt x="1549910" y="4187814"/>
                  </a:lnTo>
                  <a:lnTo>
                    <a:pt x="1525320" y="4175067"/>
                  </a:lnTo>
                  <a:lnTo>
                    <a:pt x="1511272" y="4175067"/>
                  </a:lnTo>
                  <a:lnTo>
                    <a:pt x="1515740" y="4171798"/>
                  </a:lnTo>
                  <a:close/>
                  <a:moveTo>
                    <a:pt x="2133803" y="3771889"/>
                  </a:moveTo>
                  <a:lnTo>
                    <a:pt x="2135150" y="3783636"/>
                  </a:lnTo>
                  <a:lnTo>
                    <a:pt x="2131782" y="3794114"/>
                  </a:lnTo>
                  <a:lnTo>
                    <a:pt x="2129762" y="3813164"/>
                  </a:lnTo>
                  <a:lnTo>
                    <a:pt x="2112925" y="3813164"/>
                  </a:lnTo>
                  <a:lnTo>
                    <a:pt x="2114609" y="3788081"/>
                  </a:lnTo>
                  <a:lnTo>
                    <a:pt x="2124711" y="3775381"/>
                  </a:lnTo>
                  <a:close/>
                  <a:moveTo>
                    <a:pt x="2166583" y="3746489"/>
                  </a:moveTo>
                  <a:lnTo>
                    <a:pt x="2171663" y="3748735"/>
                  </a:lnTo>
                  <a:lnTo>
                    <a:pt x="2153883" y="3759324"/>
                  </a:lnTo>
                  <a:lnTo>
                    <a:pt x="2146263" y="3767988"/>
                  </a:lnTo>
                  <a:lnTo>
                    <a:pt x="2140230" y="3776652"/>
                  </a:lnTo>
                  <a:lnTo>
                    <a:pt x="2136738" y="3766705"/>
                  </a:lnTo>
                  <a:lnTo>
                    <a:pt x="2146263" y="3757078"/>
                  </a:lnTo>
                  <a:close/>
                  <a:moveTo>
                    <a:pt x="1246315" y="3744901"/>
                  </a:moveTo>
                  <a:lnTo>
                    <a:pt x="1253753" y="3753473"/>
                  </a:lnTo>
                  <a:lnTo>
                    <a:pt x="1263448" y="3760458"/>
                  </a:lnTo>
                  <a:lnTo>
                    <a:pt x="1273144" y="3759506"/>
                  </a:lnTo>
                  <a:lnTo>
                    <a:pt x="1263448" y="3772206"/>
                  </a:lnTo>
                  <a:lnTo>
                    <a:pt x="1258277" y="3783953"/>
                  </a:lnTo>
                  <a:lnTo>
                    <a:pt x="1250844" y="3789351"/>
                  </a:lnTo>
                  <a:lnTo>
                    <a:pt x="1222724" y="3780143"/>
                  </a:lnTo>
                  <a:lnTo>
                    <a:pt x="1219167" y="3767443"/>
                  </a:lnTo>
                  <a:lnTo>
                    <a:pt x="1225632" y="3765221"/>
                  </a:lnTo>
                  <a:lnTo>
                    <a:pt x="1222400" y="3762046"/>
                  </a:lnTo>
                  <a:lnTo>
                    <a:pt x="1220461" y="3748393"/>
                  </a:lnTo>
                  <a:close/>
                  <a:moveTo>
                    <a:pt x="2215160" y="3730614"/>
                  </a:moveTo>
                  <a:lnTo>
                    <a:pt x="2216113" y="3734660"/>
                  </a:lnTo>
                  <a:lnTo>
                    <a:pt x="2207540" y="3735594"/>
                  </a:lnTo>
                  <a:lnTo>
                    <a:pt x="2194840" y="3739952"/>
                  </a:lnTo>
                  <a:lnTo>
                    <a:pt x="2188490" y="3744933"/>
                  </a:lnTo>
                  <a:lnTo>
                    <a:pt x="2178330" y="3746489"/>
                  </a:lnTo>
                  <a:lnTo>
                    <a:pt x="2171663" y="3739330"/>
                  </a:lnTo>
                  <a:lnTo>
                    <a:pt x="2200238" y="3732482"/>
                  </a:lnTo>
                  <a:close/>
                  <a:moveTo>
                    <a:pt x="2265326" y="3727439"/>
                  </a:moveTo>
                  <a:lnTo>
                    <a:pt x="2248622" y="3736964"/>
                  </a:lnTo>
                  <a:lnTo>
                    <a:pt x="2235070" y="3735232"/>
                  </a:lnTo>
                  <a:lnTo>
                    <a:pt x="2222463" y="3736387"/>
                  </a:lnTo>
                  <a:lnTo>
                    <a:pt x="2227821" y="3730614"/>
                  </a:lnTo>
                  <a:lnTo>
                    <a:pt x="2243579" y="3730325"/>
                  </a:lnTo>
                  <a:lnTo>
                    <a:pt x="2256816" y="3729171"/>
                  </a:lnTo>
                  <a:close/>
                  <a:moveTo>
                    <a:pt x="2293901" y="3721089"/>
                  </a:moveTo>
                  <a:lnTo>
                    <a:pt x="2284247" y="3726436"/>
                  </a:lnTo>
                  <a:lnTo>
                    <a:pt x="2270088" y="3733789"/>
                  </a:lnTo>
                  <a:lnTo>
                    <a:pt x="2275558" y="3723763"/>
                  </a:lnTo>
                  <a:close/>
                  <a:moveTo>
                    <a:pt x="2314928" y="3706801"/>
                  </a:moveTo>
                  <a:lnTo>
                    <a:pt x="2327813" y="3706801"/>
                  </a:lnTo>
                  <a:lnTo>
                    <a:pt x="2332000" y="3711192"/>
                  </a:lnTo>
                  <a:lnTo>
                    <a:pt x="2322337" y="3713556"/>
                  </a:lnTo>
                  <a:lnTo>
                    <a:pt x="2315251" y="3722676"/>
                  </a:lnTo>
                  <a:lnTo>
                    <a:pt x="2309775" y="3715921"/>
                  </a:lnTo>
                  <a:close/>
                  <a:moveTo>
                    <a:pt x="2362163" y="3689339"/>
                  </a:moveTo>
                  <a:lnTo>
                    <a:pt x="2358194" y="3694310"/>
                  </a:lnTo>
                  <a:lnTo>
                    <a:pt x="2338350" y="3700452"/>
                  </a:lnTo>
                  <a:lnTo>
                    <a:pt x="2351579" y="3693433"/>
                  </a:lnTo>
                  <a:close/>
                  <a:moveTo>
                    <a:pt x="2392325" y="3682989"/>
                  </a:moveTo>
                  <a:lnTo>
                    <a:pt x="2388983" y="3687752"/>
                  </a:lnTo>
                  <a:lnTo>
                    <a:pt x="2373275" y="3685187"/>
                  </a:lnTo>
                  <a:close/>
                  <a:moveTo>
                    <a:pt x="2415017" y="3681401"/>
                  </a:moveTo>
                  <a:lnTo>
                    <a:pt x="2422488" y="3682866"/>
                  </a:lnTo>
                  <a:lnTo>
                    <a:pt x="2406613" y="3684576"/>
                  </a:lnTo>
                  <a:close/>
                  <a:moveTo>
                    <a:pt x="2985194" y="3619489"/>
                  </a:moveTo>
                  <a:lnTo>
                    <a:pt x="3001933" y="3643179"/>
                  </a:lnTo>
                  <a:lnTo>
                    <a:pt x="3012555" y="3653563"/>
                  </a:lnTo>
                  <a:lnTo>
                    <a:pt x="3031868" y="3655835"/>
                  </a:lnTo>
                  <a:lnTo>
                    <a:pt x="3043778" y="3654212"/>
                  </a:lnTo>
                  <a:lnTo>
                    <a:pt x="3041525" y="3658756"/>
                  </a:lnTo>
                  <a:lnTo>
                    <a:pt x="3047963" y="3678227"/>
                  </a:lnTo>
                  <a:lnTo>
                    <a:pt x="3036375" y="3670438"/>
                  </a:lnTo>
                  <a:lnTo>
                    <a:pt x="3022212" y="3667518"/>
                  </a:lnTo>
                  <a:lnTo>
                    <a:pt x="3011589" y="3675306"/>
                  </a:lnTo>
                  <a:lnTo>
                    <a:pt x="3000645" y="3667518"/>
                  </a:lnTo>
                  <a:lnTo>
                    <a:pt x="3000001" y="3667193"/>
                  </a:lnTo>
                  <a:lnTo>
                    <a:pt x="2997426" y="3665895"/>
                  </a:lnTo>
                  <a:lnTo>
                    <a:pt x="2995495" y="3663624"/>
                  </a:lnTo>
                  <a:lnTo>
                    <a:pt x="2994529" y="3662650"/>
                  </a:lnTo>
                  <a:cubicBezTo>
                    <a:pt x="2994422" y="3662109"/>
                    <a:pt x="2994314" y="3661568"/>
                    <a:pt x="2994207" y="3661027"/>
                  </a:cubicBezTo>
                  <a:lnTo>
                    <a:pt x="2995173" y="3651292"/>
                  </a:lnTo>
                  <a:cubicBezTo>
                    <a:pt x="2995280" y="3648912"/>
                    <a:pt x="2995388" y="3646532"/>
                    <a:pt x="2995495" y="3644152"/>
                  </a:cubicBezTo>
                  <a:lnTo>
                    <a:pt x="2987770" y="3639934"/>
                  </a:lnTo>
                  <a:lnTo>
                    <a:pt x="2978113" y="3632145"/>
                  </a:lnTo>
                  <a:close/>
                  <a:moveTo>
                    <a:pt x="720699" y="3606789"/>
                  </a:moveTo>
                  <a:lnTo>
                    <a:pt x="731812" y="3609057"/>
                  </a:lnTo>
                  <a:lnTo>
                    <a:pt x="730831" y="3622664"/>
                  </a:lnTo>
                  <a:lnTo>
                    <a:pt x="721027" y="3617480"/>
                  </a:lnTo>
                  <a:cubicBezTo>
                    <a:pt x="720918" y="3613916"/>
                    <a:pt x="720808" y="3610353"/>
                    <a:pt x="720699" y="3606789"/>
                  </a:cubicBezTo>
                  <a:close/>
                  <a:moveTo>
                    <a:pt x="1246157" y="3590917"/>
                  </a:moveTo>
                  <a:lnTo>
                    <a:pt x="1252507" y="3593139"/>
                  </a:lnTo>
                  <a:lnTo>
                    <a:pt x="1244887" y="3604569"/>
                  </a:lnTo>
                  <a:lnTo>
                    <a:pt x="1247109" y="3615999"/>
                  </a:lnTo>
                  <a:lnTo>
                    <a:pt x="1242030" y="3631874"/>
                  </a:lnTo>
                  <a:lnTo>
                    <a:pt x="1231552" y="3641399"/>
                  </a:lnTo>
                  <a:lnTo>
                    <a:pt x="1216630" y="3640764"/>
                  </a:lnTo>
                  <a:lnTo>
                    <a:pt x="1208057" y="3644892"/>
                  </a:lnTo>
                  <a:lnTo>
                    <a:pt x="1208057" y="3636637"/>
                  </a:lnTo>
                  <a:lnTo>
                    <a:pt x="1218852" y="3627112"/>
                  </a:lnTo>
                  <a:lnTo>
                    <a:pt x="1229012" y="3599489"/>
                  </a:lnTo>
                  <a:close/>
                  <a:moveTo>
                    <a:pt x="2722963" y="3559164"/>
                  </a:moveTo>
                  <a:lnTo>
                    <a:pt x="2736813" y="3571070"/>
                  </a:lnTo>
                  <a:lnTo>
                    <a:pt x="2734558" y="3579759"/>
                  </a:lnTo>
                  <a:lnTo>
                    <a:pt x="2724251" y="3582977"/>
                  </a:lnTo>
                  <a:lnTo>
                    <a:pt x="2714588" y="3577506"/>
                  </a:lnTo>
                  <a:cubicBezTo>
                    <a:pt x="2714803" y="3571928"/>
                    <a:pt x="2715017" y="3566351"/>
                    <a:pt x="2715232" y="3560773"/>
                  </a:cubicBezTo>
                  <a:close/>
                  <a:moveTo>
                    <a:pt x="2492338" y="3549639"/>
                  </a:moveTo>
                  <a:lnTo>
                    <a:pt x="2485435" y="3560752"/>
                  </a:lnTo>
                  <a:lnTo>
                    <a:pt x="2484400" y="3551741"/>
                  </a:lnTo>
                  <a:close/>
                  <a:moveTo>
                    <a:pt x="2463763" y="3543289"/>
                  </a:moveTo>
                  <a:lnTo>
                    <a:pt x="2473288" y="3549484"/>
                  </a:lnTo>
                  <a:lnTo>
                    <a:pt x="2469760" y="3555989"/>
                  </a:lnTo>
                  <a:close/>
                  <a:moveTo>
                    <a:pt x="2922455" y="3533764"/>
                  </a:moveTo>
                  <a:lnTo>
                    <a:pt x="2937199" y="3536647"/>
                  </a:lnTo>
                  <a:lnTo>
                    <a:pt x="2937199" y="3548500"/>
                  </a:lnTo>
                  <a:lnTo>
                    <a:pt x="2943473" y="3553946"/>
                  </a:lnTo>
                  <a:lnTo>
                    <a:pt x="2956021" y="3552665"/>
                  </a:lnTo>
                  <a:lnTo>
                    <a:pt x="2961354" y="3560033"/>
                  </a:lnTo>
                  <a:lnTo>
                    <a:pt x="2959158" y="3566440"/>
                  </a:lnTo>
                  <a:lnTo>
                    <a:pt x="2953825" y="3573808"/>
                  </a:lnTo>
                  <a:lnTo>
                    <a:pt x="2960099" y="3577011"/>
                  </a:lnTo>
                  <a:lnTo>
                    <a:pt x="2967001" y="3589825"/>
                  </a:lnTo>
                  <a:lnTo>
                    <a:pt x="2960727" y="3595271"/>
                  </a:lnTo>
                  <a:lnTo>
                    <a:pt x="2952257" y="3591106"/>
                  </a:lnTo>
                  <a:lnTo>
                    <a:pt x="2943787" y="3589825"/>
                  </a:lnTo>
                  <a:lnTo>
                    <a:pt x="2939709" y="3595591"/>
                  </a:lnTo>
                  <a:lnTo>
                    <a:pt x="2936572" y="3600397"/>
                  </a:lnTo>
                  <a:lnTo>
                    <a:pt x="2933435" y="3603920"/>
                  </a:lnTo>
                  <a:lnTo>
                    <a:pt x="2932180" y="3604882"/>
                  </a:lnTo>
                  <a:lnTo>
                    <a:pt x="2931239" y="3605202"/>
                  </a:lnTo>
                  <a:lnTo>
                    <a:pt x="2930612" y="3605202"/>
                  </a:lnTo>
                  <a:lnTo>
                    <a:pt x="2929357" y="3605202"/>
                  </a:lnTo>
                  <a:lnTo>
                    <a:pt x="2928416" y="3604561"/>
                  </a:lnTo>
                  <a:lnTo>
                    <a:pt x="2928102" y="3603920"/>
                  </a:lnTo>
                  <a:lnTo>
                    <a:pt x="2914613" y="3592388"/>
                  </a:lnTo>
                  <a:lnTo>
                    <a:pt x="2918691" y="3582777"/>
                  </a:lnTo>
                  <a:lnTo>
                    <a:pt x="2924024" y="3576370"/>
                  </a:lnTo>
                  <a:lnTo>
                    <a:pt x="2919318" y="3566760"/>
                  </a:lnTo>
                  <a:lnTo>
                    <a:pt x="2925592" y="3562595"/>
                  </a:lnTo>
                  <a:lnTo>
                    <a:pt x="2936258" y="3572206"/>
                  </a:lnTo>
                  <a:lnTo>
                    <a:pt x="2945669" y="3569002"/>
                  </a:lnTo>
                  <a:lnTo>
                    <a:pt x="2946610" y="3561314"/>
                  </a:lnTo>
                  <a:lnTo>
                    <a:pt x="2931866" y="3551703"/>
                  </a:lnTo>
                  <a:lnTo>
                    <a:pt x="2918377" y="3550102"/>
                  </a:lnTo>
                  <a:lnTo>
                    <a:pt x="2917122" y="3541452"/>
                  </a:lnTo>
                  <a:close/>
                  <a:moveTo>
                    <a:pt x="2474421" y="3527414"/>
                  </a:moveTo>
                  <a:lnTo>
                    <a:pt x="2483607" y="3527414"/>
                  </a:lnTo>
                  <a:lnTo>
                    <a:pt x="2485988" y="3538409"/>
                  </a:lnTo>
                  <a:lnTo>
                    <a:pt x="2479524" y="3544877"/>
                  </a:lnTo>
                  <a:lnTo>
                    <a:pt x="2471700" y="3536145"/>
                  </a:lnTo>
                  <a:close/>
                  <a:moveTo>
                    <a:pt x="2643150" y="3494076"/>
                  </a:moveTo>
                  <a:lnTo>
                    <a:pt x="2665375" y="3502206"/>
                  </a:lnTo>
                  <a:lnTo>
                    <a:pt x="2662200" y="3514714"/>
                  </a:lnTo>
                  <a:lnTo>
                    <a:pt x="2649500" y="3510649"/>
                  </a:lnTo>
                  <a:close/>
                  <a:moveTo>
                    <a:pt x="2724430" y="3492489"/>
                  </a:moveTo>
                  <a:lnTo>
                    <a:pt x="2735543" y="3498204"/>
                  </a:lnTo>
                  <a:lnTo>
                    <a:pt x="2744115" y="3502331"/>
                  </a:lnTo>
                  <a:lnTo>
                    <a:pt x="2748878" y="3504871"/>
                  </a:lnTo>
                  <a:lnTo>
                    <a:pt x="2751100" y="3505189"/>
                  </a:lnTo>
                  <a:lnTo>
                    <a:pt x="2753958" y="3505189"/>
                  </a:lnTo>
                  <a:lnTo>
                    <a:pt x="2761260" y="3505189"/>
                  </a:lnTo>
                  <a:lnTo>
                    <a:pt x="2768880" y="3505506"/>
                  </a:lnTo>
                  <a:lnTo>
                    <a:pt x="2771738" y="3505824"/>
                  </a:lnTo>
                  <a:lnTo>
                    <a:pt x="2773325" y="3506776"/>
                  </a:lnTo>
                  <a:lnTo>
                    <a:pt x="2774595" y="3508046"/>
                  </a:lnTo>
                  <a:lnTo>
                    <a:pt x="2775548" y="3510269"/>
                  </a:lnTo>
                  <a:lnTo>
                    <a:pt x="2776183" y="3512809"/>
                  </a:lnTo>
                  <a:lnTo>
                    <a:pt x="2776818" y="3515349"/>
                  </a:lnTo>
                  <a:lnTo>
                    <a:pt x="2777770" y="3520429"/>
                  </a:lnTo>
                  <a:lnTo>
                    <a:pt x="2778088" y="3522651"/>
                  </a:lnTo>
                  <a:lnTo>
                    <a:pt x="2784438" y="3536939"/>
                  </a:lnTo>
                  <a:lnTo>
                    <a:pt x="2762213" y="3536304"/>
                  </a:lnTo>
                  <a:lnTo>
                    <a:pt x="2744115" y="3536304"/>
                  </a:lnTo>
                  <a:lnTo>
                    <a:pt x="2737765" y="3529319"/>
                  </a:lnTo>
                  <a:lnTo>
                    <a:pt x="2713317" y="3520746"/>
                  </a:lnTo>
                  <a:lnTo>
                    <a:pt x="2713317" y="3513761"/>
                  </a:lnTo>
                  <a:lnTo>
                    <a:pt x="2728240" y="3512174"/>
                  </a:lnTo>
                  <a:lnTo>
                    <a:pt x="2713317" y="3502014"/>
                  </a:lnTo>
                  <a:cubicBezTo>
                    <a:pt x="2713211" y="3499897"/>
                    <a:pt x="2713106" y="3497781"/>
                    <a:pt x="2713000" y="3495664"/>
                  </a:cubicBezTo>
                  <a:close/>
                  <a:moveTo>
                    <a:pt x="2782388" y="3486139"/>
                  </a:moveTo>
                  <a:lnTo>
                    <a:pt x="2791163" y="3498169"/>
                  </a:lnTo>
                  <a:lnTo>
                    <a:pt x="2801888" y="3491666"/>
                  </a:lnTo>
                  <a:lnTo>
                    <a:pt x="2816188" y="3506623"/>
                  </a:lnTo>
                  <a:lnTo>
                    <a:pt x="2806113" y="3520605"/>
                  </a:lnTo>
                  <a:lnTo>
                    <a:pt x="2798963" y="3530359"/>
                  </a:lnTo>
                  <a:lnTo>
                    <a:pt x="2791488" y="3540114"/>
                  </a:lnTo>
                  <a:lnTo>
                    <a:pt x="2784663" y="3519955"/>
                  </a:lnTo>
                  <a:lnTo>
                    <a:pt x="2787913" y="3512151"/>
                  </a:lnTo>
                  <a:lnTo>
                    <a:pt x="2774913" y="3487765"/>
                  </a:lnTo>
                  <a:close/>
                  <a:moveTo>
                    <a:pt x="2829351" y="3475026"/>
                  </a:moveTo>
                  <a:lnTo>
                    <a:pt x="2856571" y="3483401"/>
                  </a:lnTo>
                  <a:lnTo>
                    <a:pt x="2860638" y="3490226"/>
                  </a:lnTo>
                  <a:lnTo>
                    <a:pt x="2848123" y="3488675"/>
                  </a:lnTo>
                  <a:lnTo>
                    <a:pt x="2837798" y="3492708"/>
                  </a:lnTo>
                  <a:lnTo>
                    <a:pt x="2828725" y="3502014"/>
                  </a:lnTo>
                  <a:lnTo>
                    <a:pt x="2817775" y="3492708"/>
                  </a:lnTo>
                  <a:lnTo>
                    <a:pt x="2834670" y="3485573"/>
                  </a:lnTo>
                  <a:close/>
                  <a:moveTo>
                    <a:pt x="2682838" y="3473439"/>
                  </a:moveTo>
                  <a:lnTo>
                    <a:pt x="2673630" y="3492489"/>
                  </a:lnTo>
                  <a:lnTo>
                    <a:pt x="2670138" y="3482964"/>
                  </a:lnTo>
                  <a:close/>
                  <a:moveTo>
                    <a:pt x="2591080" y="3467089"/>
                  </a:moveTo>
                  <a:lnTo>
                    <a:pt x="2613622" y="3486353"/>
                  </a:lnTo>
                  <a:cubicBezTo>
                    <a:pt x="2613940" y="3489509"/>
                    <a:pt x="2614257" y="3492666"/>
                    <a:pt x="2614575" y="3495822"/>
                  </a:cubicBezTo>
                  <a:lnTo>
                    <a:pt x="2607590" y="3513127"/>
                  </a:lnTo>
                  <a:lnTo>
                    <a:pt x="2592667" y="3501699"/>
                  </a:lnTo>
                  <a:cubicBezTo>
                    <a:pt x="2592879" y="3499522"/>
                    <a:pt x="2593090" y="3497346"/>
                    <a:pt x="2593302" y="3495169"/>
                  </a:cubicBezTo>
                  <a:lnTo>
                    <a:pt x="2589175" y="3480802"/>
                  </a:lnTo>
                  <a:lnTo>
                    <a:pt x="2594255" y="3479823"/>
                  </a:lnTo>
                  <a:close/>
                  <a:moveTo>
                    <a:pt x="2706015" y="3457564"/>
                  </a:moveTo>
                  <a:cubicBezTo>
                    <a:pt x="2706227" y="3462094"/>
                    <a:pt x="2706438" y="3466623"/>
                    <a:pt x="2706650" y="3471153"/>
                  </a:cubicBezTo>
                  <a:lnTo>
                    <a:pt x="2699030" y="3490747"/>
                  </a:lnTo>
                  <a:lnTo>
                    <a:pt x="2687917" y="3516346"/>
                  </a:lnTo>
                  <a:lnTo>
                    <a:pt x="2680297" y="3525827"/>
                  </a:lnTo>
                  <a:lnTo>
                    <a:pt x="2678075" y="3512237"/>
                  </a:lnTo>
                  <a:lnTo>
                    <a:pt x="2680297" y="3496436"/>
                  </a:lnTo>
                  <a:lnTo>
                    <a:pt x="2688552" y="3480634"/>
                  </a:lnTo>
                  <a:close/>
                  <a:moveTo>
                    <a:pt x="2475289" y="3449626"/>
                  </a:moveTo>
                  <a:lnTo>
                    <a:pt x="2478050" y="3458932"/>
                  </a:lnTo>
                  <a:lnTo>
                    <a:pt x="2477222" y="3468238"/>
                  </a:lnTo>
                  <a:lnTo>
                    <a:pt x="2471700" y="3476614"/>
                  </a:lnTo>
                  <a:lnTo>
                    <a:pt x="2471700" y="3466377"/>
                  </a:lnTo>
                  <a:close/>
                  <a:moveTo>
                    <a:pt x="967714" y="3435339"/>
                  </a:moveTo>
                  <a:lnTo>
                    <a:pt x="989940" y="3455054"/>
                  </a:lnTo>
                  <a:lnTo>
                    <a:pt x="985812" y="3462368"/>
                  </a:lnTo>
                  <a:lnTo>
                    <a:pt x="968032" y="3473180"/>
                  </a:lnTo>
                  <a:lnTo>
                    <a:pt x="962634" y="3489079"/>
                  </a:lnTo>
                  <a:lnTo>
                    <a:pt x="967080" y="3491305"/>
                  </a:lnTo>
                  <a:lnTo>
                    <a:pt x="958824" y="3496075"/>
                  </a:lnTo>
                  <a:cubicBezTo>
                    <a:pt x="959036" y="3502011"/>
                    <a:pt x="959247" y="3507947"/>
                    <a:pt x="959459" y="3513883"/>
                  </a:cubicBezTo>
                  <a:lnTo>
                    <a:pt x="958921" y="3514329"/>
                  </a:lnTo>
                  <a:lnTo>
                    <a:pt x="960134" y="3514827"/>
                  </a:lnTo>
                  <a:cubicBezTo>
                    <a:pt x="960095" y="3508757"/>
                    <a:pt x="960057" y="3502686"/>
                    <a:pt x="960018" y="3496616"/>
                  </a:cubicBezTo>
                  <a:lnTo>
                    <a:pt x="968262" y="3491854"/>
                  </a:lnTo>
                  <a:lnTo>
                    <a:pt x="983166" y="3482329"/>
                  </a:lnTo>
                  <a:lnTo>
                    <a:pt x="991410" y="3468359"/>
                  </a:lnTo>
                  <a:lnTo>
                    <a:pt x="995838" y="3472804"/>
                  </a:lnTo>
                  <a:lnTo>
                    <a:pt x="1009154" y="3465819"/>
                  </a:lnTo>
                  <a:lnTo>
                    <a:pt x="1019621" y="3457564"/>
                  </a:lnTo>
                  <a:lnTo>
                    <a:pt x="1064328" y="3458199"/>
                  </a:lnTo>
                  <a:lnTo>
                    <a:pt x="1077011" y="3466771"/>
                  </a:lnTo>
                  <a:lnTo>
                    <a:pt x="1089060" y="3499156"/>
                  </a:lnTo>
                  <a:lnTo>
                    <a:pt x="1101744" y="3523287"/>
                  </a:lnTo>
                  <a:lnTo>
                    <a:pt x="1111257" y="3532494"/>
                  </a:lnTo>
                  <a:lnTo>
                    <a:pt x="1110306" y="3537892"/>
                  </a:lnTo>
                  <a:lnTo>
                    <a:pt x="1099842" y="3546147"/>
                  </a:lnTo>
                  <a:lnTo>
                    <a:pt x="1088427" y="3560434"/>
                  </a:lnTo>
                  <a:lnTo>
                    <a:pt x="1092549" y="3570594"/>
                  </a:lnTo>
                  <a:lnTo>
                    <a:pt x="1097939" y="3561069"/>
                  </a:lnTo>
                  <a:lnTo>
                    <a:pt x="1113794" y="3549322"/>
                  </a:lnTo>
                  <a:lnTo>
                    <a:pt x="1125526" y="3549322"/>
                  </a:lnTo>
                  <a:lnTo>
                    <a:pt x="1138210" y="3559799"/>
                  </a:lnTo>
                  <a:lnTo>
                    <a:pt x="1135990" y="3569324"/>
                  </a:lnTo>
                  <a:lnTo>
                    <a:pt x="1141381" y="3587422"/>
                  </a:lnTo>
                  <a:lnTo>
                    <a:pt x="1135356" y="3594724"/>
                  </a:lnTo>
                  <a:lnTo>
                    <a:pt x="1125843" y="3590597"/>
                  </a:lnTo>
                  <a:lnTo>
                    <a:pt x="1123306" y="3571229"/>
                  </a:lnTo>
                  <a:lnTo>
                    <a:pt x="1117916" y="3574404"/>
                  </a:lnTo>
                  <a:lnTo>
                    <a:pt x="1120453" y="3597899"/>
                  </a:lnTo>
                  <a:lnTo>
                    <a:pt x="1129014" y="3601074"/>
                  </a:lnTo>
                  <a:lnTo>
                    <a:pt x="1126794" y="3611234"/>
                  </a:lnTo>
                  <a:lnTo>
                    <a:pt x="1120453" y="3622029"/>
                  </a:lnTo>
                  <a:lnTo>
                    <a:pt x="1102696" y="3624569"/>
                  </a:lnTo>
                  <a:lnTo>
                    <a:pt x="1099525" y="3629649"/>
                  </a:lnTo>
                  <a:lnTo>
                    <a:pt x="1099525" y="3643619"/>
                  </a:lnTo>
                  <a:lnTo>
                    <a:pt x="1098252" y="3643570"/>
                  </a:lnTo>
                  <a:lnTo>
                    <a:pt x="1091214" y="3650619"/>
                  </a:lnTo>
                  <a:lnTo>
                    <a:pt x="1084229" y="3656978"/>
                  </a:lnTo>
                  <a:lnTo>
                    <a:pt x="1075656" y="3662384"/>
                  </a:lnTo>
                  <a:lnTo>
                    <a:pt x="1075339" y="3663020"/>
                  </a:lnTo>
                  <a:lnTo>
                    <a:pt x="1075022" y="3663338"/>
                  </a:lnTo>
                  <a:lnTo>
                    <a:pt x="1074069" y="3663974"/>
                  </a:lnTo>
                  <a:lnTo>
                    <a:pt x="1073116" y="3664928"/>
                  </a:lnTo>
                  <a:lnTo>
                    <a:pt x="1071846" y="3664928"/>
                  </a:lnTo>
                  <a:lnTo>
                    <a:pt x="1069624" y="3664928"/>
                  </a:lnTo>
                  <a:lnTo>
                    <a:pt x="1067084" y="3664610"/>
                  </a:lnTo>
                  <a:lnTo>
                    <a:pt x="1062322" y="3663020"/>
                  </a:lnTo>
                  <a:lnTo>
                    <a:pt x="1058829" y="3661748"/>
                  </a:lnTo>
                  <a:lnTo>
                    <a:pt x="1056608" y="3660158"/>
                  </a:lnTo>
                  <a:lnTo>
                    <a:pt x="1053430" y="3671924"/>
                  </a:lnTo>
                  <a:lnTo>
                    <a:pt x="1058829" y="3705631"/>
                  </a:lnTo>
                  <a:lnTo>
                    <a:pt x="1075339" y="3726618"/>
                  </a:lnTo>
                  <a:lnTo>
                    <a:pt x="1065813" y="3745698"/>
                  </a:lnTo>
                  <a:lnTo>
                    <a:pt x="1071211" y="3771137"/>
                  </a:lnTo>
                  <a:lnTo>
                    <a:pt x="1085499" y="3832191"/>
                  </a:lnTo>
                  <a:lnTo>
                    <a:pt x="1076291" y="3856359"/>
                  </a:lnTo>
                  <a:lnTo>
                    <a:pt x="1058512" y="3904057"/>
                  </a:lnTo>
                  <a:lnTo>
                    <a:pt x="1054703" y="3919957"/>
                  </a:lnTo>
                  <a:lnTo>
                    <a:pt x="1045176" y="3919957"/>
                  </a:lnTo>
                  <a:lnTo>
                    <a:pt x="1047398" y="3927271"/>
                  </a:lnTo>
                  <a:lnTo>
                    <a:pt x="1061051" y="3946032"/>
                  </a:lnTo>
                  <a:lnTo>
                    <a:pt x="1047398" y="3948576"/>
                  </a:lnTo>
                  <a:lnTo>
                    <a:pt x="1026443" y="3943170"/>
                  </a:lnTo>
                  <a:lnTo>
                    <a:pt x="1005171" y="3951120"/>
                  </a:lnTo>
                  <a:lnTo>
                    <a:pt x="1001043" y="3935220"/>
                  </a:lnTo>
                  <a:lnTo>
                    <a:pt x="993433" y="3940308"/>
                  </a:lnTo>
                  <a:lnTo>
                    <a:pt x="987082" y="3954300"/>
                  </a:lnTo>
                  <a:lnTo>
                    <a:pt x="955649" y="3964157"/>
                  </a:lnTo>
                  <a:lnTo>
                    <a:pt x="934376" y="3975923"/>
                  </a:lnTo>
                  <a:lnTo>
                    <a:pt x="925169" y="3988643"/>
                  </a:lnTo>
                  <a:lnTo>
                    <a:pt x="913738" y="3985463"/>
                  </a:lnTo>
                  <a:lnTo>
                    <a:pt x="907071" y="3998182"/>
                  </a:lnTo>
                  <a:lnTo>
                    <a:pt x="893418" y="4000726"/>
                  </a:lnTo>
                  <a:lnTo>
                    <a:pt x="882940" y="4010266"/>
                  </a:lnTo>
                  <a:lnTo>
                    <a:pt x="873098" y="4001680"/>
                  </a:lnTo>
                  <a:lnTo>
                    <a:pt x="877543" y="3986735"/>
                  </a:lnTo>
                  <a:lnTo>
                    <a:pt x="869922" y="3993095"/>
                  </a:lnTo>
                  <a:lnTo>
                    <a:pt x="862620" y="3992459"/>
                  </a:lnTo>
                  <a:lnTo>
                    <a:pt x="859762" y="4004224"/>
                  </a:lnTo>
                  <a:lnTo>
                    <a:pt x="865795" y="4004860"/>
                  </a:lnTo>
                  <a:lnTo>
                    <a:pt x="864208" y="4013446"/>
                  </a:lnTo>
                  <a:lnTo>
                    <a:pt x="867382" y="4022986"/>
                  </a:lnTo>
                  <a:lnTo>
                    <a:pt x="849285" y="4022032"/>
                  </a:lnTo>
                  <a:lnTo>
                    <a:pt x="843888" y="4031571"/>
                  </a:lnTo>
                  <a:lnTo>
                    <a:pt x="832140" y="4031889"/>
                  </a:lnTo>
                  <a:lnTo>
                    <a:pt x="825155" y="4042383"/>
                  </a:lnTo>
                  <a:lnTo>
                    <a:pt x="813407" y="4045563"/>
                  </a:lnTo>
                  <a:lnTo>
                    <a:pt x="799754" y="4050015"/>
                  </a:lnTo>
                  <a:lnTo>
                    <a:pt x="769909" y="4045881"/>
                  </a:lnTo>
                  <a:lnTo>
                    <a:pt x="762607" y="4042701"/>
                  </a:lnTo>
                  <a:lnTo>
                    <a:pt x="756575" y="4048107"/>
                  </a:lnTo>
                  <a:lnTo>
                    <a:pt x="737526" y="4052877"/>
                  </a:lnTo>
                  <a:lnTo>
                    <a:pt x="737526" y="4045245"/>
                  </a:lnTo>
                  <a:lnTo>
                    <a:pt x="725779" y="4042065"/>
                  </a:lnTo>
                  <a:lnTo>
                    <a:pt x="735938" y="4033479"/>
                  </a:lnTo>
                  <a:lnTo>
                    <a:pt x="743558" y="4033479"/>
                  </a:lnTo>
                  <a:lnTo>
                    <a:pt x="764512" y="4022986"/>
                  </a:lnTo>
                  <a:lnTo>
                    <a:pt x="750860" y="4020760"/>
                  </a:lnTo>
                  <a:lnTo>
                    <a:pt x="758162" y="4013446"/>
                  </a:lnTo>
                  <a:lnTo>
                    <a:pt x="735938" y="4019806"/>
                  </a:lnTo>
                  <a:lnTo>
                    <a:pt x="724191" y="4021396"/>
                  </a:lnTo>
                  <a:lnTo>
                    <a:pt x="714667" y="4031889"/>
                  </a:lnTo>
                  <a:lnTo>
                    <a:pt x="704507" y="4040475"/>
                  </a:lnTo>
                  <a:lnTo>
                    <a:pt x="691809" y="4039203"/>
                  </a:lnTo>
                  <a:lnTo>
                    <a:pt x="707683" y="4032843"/>
                  </a:lnTo>
                  <a:lnTo>
                    <a:pt x="716889" y="4012810"/>
                  </a:lnTo>
                  <a:lnTo>
                    <a:pt x="739113" y="4005178"/>
                  </a:lnTo>
                  <a:lnTo>
                    <a:pt x="744193" y="4001044"/>
                  </a:lnTo>
                  <a:lnTo>
                    <a:pt x="733399" y="3994685"/>
                  </a:lnTo>
                  <a:lnTo>
                    <a:pt x="710540" y="4005178"/>
                  </a:lnTo>
                  <a:lnTo>
                    <a:pt x="703238" y="4010584"/>
                  </a:lnTo>
                  <a:lnTo>
                    <a:pt x="693396" y="3999136"/>
                  </a:lnTo>
                  <a:lnTo>
                    <a:pt x="673394" y="4000408"/>
                  </a:lnTo>
                  <a:lnTo>
                    <a:pt x="686093" y="3986417"/>
                  </a:lnTo>
                  <a:lnTo>
                    <a:pt x="703873" y="3973697"/>
                  </a:lnTo>
                  <a:lnTo>
                    <a:pt x="712444" y="3970517"/>
                  </a:lnTo>
                  <a:lnTo>
                    <a:pt x="728319" y="3965111"/>
                  </a:lnTo>
                  <a:lnTo>
                    <a:pt x="726097" y="3960978"/>
                  </a:lnTo>
                  <a:lnTo>
                    <a:pt x="713397" y="3960978"/>
                  </a:lnTo>
                  <a:lnTo>
                    <a:pt x="697523" y="3959388"/>
                  </a:lnTo>
                  <a:lnTo>
                    <a:pt x="671807" y="3958116"/>
                  </a:lnTo>
                  <a:lnTo>
                    <a:pt x="666727" y="3950166"/>
                  </a:lnTo>
                  <a:lnTo>
                    <a:pt x="671489" y="3936174"/>
                  </a:lnTo>
                  <a:lnTo>
                    <a:pt x="679109" y="3935220"/>
                  </a:lnTo>
                  <a:lnTo>
                    <a:pt x="702286" y="3929496"/>
                  </a:lnTo>
                  <a:lnTo>
                    <a:pt x="695936" y="3944442"/>
                  </a:lnTo>
                  <a:lnTo>
                    <a:pt x="708635" y="3933630"/>
                  </a:lnTo>
                  <a:lnTo>
                    <a:pt x="714032" y="3941898"/>
                  </a:lnTo>
                  <a:lnTo>
                    <a:pt x="723556" y="3945078"/>
                  </a:lnTo>
                  <a:lnTo>
                    <a:pt x="744828" y="3944124"/>
                  </a:lnTo>
                  <a:lnTo>
                    <a:pt x="729906" y="3937764"/>
                  </a:lnTo>
                  <a:lnTo>
                    <a:pt x="721335" y="3924091"/>
                  </a:lnTo>
                  <a:lnTo>
                    <a:pt x="735938" y="3917413"/>
                  </a:lnTo>
                  <a:lnTo>
                    <a:pt x="738161" y="3899605"/>
                  </a:lnTo>
                  <a:lnTo>
                    <a:pt x="748638" y="3896425"/>
                  </a:lnTo>
                  <a:lnTo>
                    <a:pt x="772766" y="3895153"/>
                  </a:lnTo>
                  <a:lnTo>
                    <a:pt x="801341" y="3884024"/>
                  </a:lnTo>
                  <a:lnTo>
                    <a:pt x="818487" y="3880844"/>
                  </a:lnTo>
                  <a:lnTo>
                    <a:pt x="842936" y="3884978"/>
                  </a:lnTo>
                  <a:lnTo>
                    <a:pt x="838491" y="3879890"/>
                  </a:lnTo>
                  <a:lnTo>
                    <a:pt x="818487" y="3875756"/>
                  </a:lnTo>
                  <a:lnTo>
                    <a:pt x="806739" y="3872576"/>
                  </a:lnTo>
                  <a:lnTo>
                    <a:pt x="809597" y="3861128"/>
                  </a:lnTo>
                  <a:lnTo>
                    <a:pt x="815947" y="3846183"/>
                  </a:lnTo>
                  <a:lnTo>
                    <a:pt x="805469" y="3851589"/>
                  </a:lnTo>
                  <a:lnTo>
                    <a:pt x="790863" y="3871622"/>
                  </a:lnTo>
                  <a:lnTo>
                    <a:pt x="780068" y="3876074"/>
                  </a:lnTo>
                  <a:lnTo>
                    <a:pt x="761019" y="3880526"/>
                  </a:lnTo>
                  <a:lnTo>
                    <a:pt x="753717" y="3881798"/>
                  </a:lnTo>
                  <a:lnTo>
                    <a:pt x="755940" y="3886568"/>
                  </a:lnTo>
                  <a:lnTo>
                    <a:pt x="738161" y="3886886"/>
                  </a:lnTo>
                  <a:lnTo>
                    <a:pt x="719112" y="3895471"/>
                  </a:lnTo>
                  <a:lnTo>
                    <a:pt x="715937" y="3888476"/>
                  </a:lnTo>
                  <a:lnTo>
                    <a:pt x="752765" y="3870032"/>
                  </a:lnTo>
                  <a:lnTo>
                    <a:pt x="760702" y="3848727"/>
                  </a:lnTo>
                  <a:lnTo>
                    <a:pt x="776576" y="3837915"/>
                  </a:lnTo>
                  <a:lnTo>
                    <a:pt x="774672" y="3832827"/>
                  </a:lnTo>
                  <a:lnTo>
                    <a:pt x="762925" y="3833781"/>
                  </a:lnTo>
                  <a:lnTo>
                    <a:pt x="774037" y="3807706"/>
                  </a:lnTo>
                  <a:lnTo>
                    <a:pt x="792133" y="3795622"/>
                  </a:lnTo>
                  <a:lnTo>
                    <a:pt x="816582" y="3799756"/>
                  </a:lnTo>
                  <a:lnTo>
                    <a:pt x="808962" y="3783857"/>
                  </a:lnTo>
                  <a:lnTo>
                    <a:pt x="810867" y="3772091"/>
                  </a:lnTo>
                  <a:lnTo>
                    <a:pt x="796261" y="3781949"/>
                  </a:lnTo>
                  <a:lnTo>
                    <a:pt x="754035" y="3782585"/>
                  </a:lnTo>
                  <a:lnTo>
                    <a:pt x="746733" y="3776225"/>
                  </a:lnTo>
                  <a:cubicBezTo>
                    <a:pt x="746521" y="3770819"/>
                    <a:pt x="746310" y="3765413"/>
                    <a:pt x="746098" y="3760007"/>
                  </a:cubicBezTo>
                  <a:lnTo>
                    <a:pt x="733716" y="3772727"/>
                  </a:lnTo>
                  <a:lnTo>
                    <a:pt x="725462" y="3773363"/>
                  </a:lnTo>
                  <a:lnTo>
                    <a:pt x="722922" y="3762551"/>
                  </a:lnTo>
                  <a:lnTo>
                    <a:pt x="708317" y="3761597"/>
                  </a:lnTo>
                  <a:lnTo>
                    <a:pt x="703873" y="3755238"/>
                  </a:lnTo>
                  <a:lnTo>
                    <a:pt x="689903" y="3743790"/>
                  </a:lnTo>
                  <a:lnTo>
                    <a:pt x="702603" y="3727890"/>
                  </a:lnTo>
                  <a:lnTo>
                    <a:pt x="717207" y="3722484"/>
                  </a:lnTo>
                  <a:lnTo>
                    <a:pt x="723556" y="3704359"/>
                  </a:lnTo>
                  <a:lnTo>
                    <a:pt x="752130" y="3696727"/>
                  </a:lnTo>
                  <a:lnTo>
                    <a:pt x="745463" y="3691639"/>
                  </a:lnTo>
                  <a:cubicBezTo>
                    <a:pt x="745146" y="3688459"/>
                    <a:pt x="744828" y="3685280"/>
                    <a:pt x="744511" y="3682100"/>
                  </a:cubicBezTo>
                  <a:lnTo>
                    <a:pt x="727366" y="3684326"/>
                  </a:lnTo>
                  <a:lnTo>
                    <a:pt x="719429" y="3690685"/>
                  </a:lnTo>
                  <a:lnTo>
                    <a:pt x="711492" y="3679238"/>
                  </a:lnTo>
                  <a:lnTo>
                    <a:pt x="713137" y="3667467"/>
                  </a:lnTo>
                  <a:lnTo>
                    <a:pt x="709077" y="3678226"/>
                  </a:lnTo>
                  <a:lnTo>
                    <a:pt x="687363" y="3666796"/>
                  </a:lnTo>
                  <a:lnTo>
                    <a:pt x="708146" y="3662351"/>
                  </a:lnTo>
                  <a:lnTo>
                    <a:pt x="713618" y="3664031"/>
                  </a:lnTo>
                  <a:cubicBezTo>
                    <a:pt x="713650" y="3663800"/>
                    <a:pt x="713683" y="3663569"/>
                    <a:pt x="713715" y="3663338"/>
                  </a:cubicBezTo>
                  <a:lnTo>
                    <a:pt x="731811" y="3667790"/>
                  </a:lnTo>
                  <a:lnTo>
                    <a:pt x="728637" y="3656978"/>
                  </a:lnTo>
                  <a:lnTo>
                    <a:pt x="717842" y="3653798"/>
                  </a:lnTo>
                  <a:lnTo>
                    <a:pt x="713397" y="3637263"/>
                  </a:lnTo>
                  <a:lnTo>
                    <a:pt x="731493" y="3629313"/>
                  </a:lnTo>
                  <a:lnTo>
                    <a:pt x="734351" y="3608644"/>
                  </a:lnTo>
                  <a:lnTo>
                    <a:pt x="756575" y="3612460"/>
                  </a:lnTo>
                  <a:lnTo>
                    <a:pt x="769274" y="3610234"/>
                  </a:lnTo>
                  <a:lnTo>
                    <a:pt x="781974" y="3619456"/>
                  </a:lnTo>
                  <a:lnTo>
                    <a:pt x="783244" y="3628995"/>
                  </a:lnTo>
                  <a:lnTo>
                    <a:pt x="797214" y="3634401"/>
                  </a:lnTo>
                  <a:lnTo>
                    <a:pt x="792451" y="3621681"/>
                  </a:lnTo>
                  <a:lnTo>
                    <a:pt x="805469" y="3610870"/>
                  </a:lnTo>
                  <a:lnTo>
                    <a:pt x="823250" y="3618184"/>
                  </a:lnTo>
                  <a:lnTo>
                    <a:pt x="839443" y="3627723"/>
                  </a:lnTo>
                  <a:lnTo>
                    <a:pt x="845792" y="3628359"/>
                  </a:lnTo>
                  <a:lnTo>
                    <a:pt x="846428" y="3609598"/>
                  </a:lnTo>
                  <a:lnTo>
                    <a:pt x="837855" y="3592426"/>
                  </a:lnTo>
                  <a:lnTo>
                    <a:pt x="850555" y="3578753"/>
                  </a:lnTo>
                  <a:lnTo>
                    <a:pt x="867382" y="3578753"/>
                  </a:lnTo>
                  <a:lnTo>
                    <a:pt x="877860" y="3557447"/>
                  </a:lnTo>
                  <a:lnTo>
                    <a:pt x="861985" y="3554267"/>
                  </a:lnTo>
                  <a:lnTo>
                    <a:pt x="841666" y="3559991"/>
                  </a:lnTo>
                  <a:lnTo>
                    <a:pt x="823567" y="3549180"/>
                  </a:lnTo>
                  <a:lnTo>
                    <a:pt x="830235" y="3539004"/>
                  </a:lnTo>
                  <a:lnTo>
                    <a:pt x="840396" y="3528192"/>
                  </a:lnTo>
                  <a:lnTo>
                    <a:pt x="862620" y="3519606"/>
                  </a:lnTo>
                  <a:lnTo>
                    <a:pt x="858492" y="3510067"/>
                  </a:lnTo>
                  <a:lnTo>
                    <a:pt x="855318" y="3497665"/>
                  </a:lnTo>
                  <a:lnTo>
                    <a:pt x="870875" y="3480494"/>
                  </a:lnTo>
                  <a:lnTo>
                    <a:pt x="886750" y="3474770"/>
                  </a:lnTo>
                  <a:lnTo>
                    <a:pt x="892783" y="3461096"/>
                  </a:lnTo>
                  <a:lnTo>
                    <a:pt x="911833" y="3464276"/>
                  </a:lnTo>
                  <a:lnTo>
                    <a:pt x="908658" y="3456962"/>
                  </a:lnTo>
                  <a:lnTo>
                    <a:pt x="924533" y="3451556"/>
                  </a:lnTo>
                  <a:lnTo>
                    <a:pt x="941679" y="3470318"/>
                  </a:lnTo>
                  <a:lnTo>
                    <a:pt x="931201" y="3495757"/>
                  </a:lnTo>
                  <a:lnTo>
                    <a:pt x="943901" y="3496393"/>
                  </a:lnTo>
                  <a:lnTo>
                    <a:pt x="952157" y="3479858"/>
                  </a:lnTo>
                  <a:lnTo>
                    <a:pt x="948029" y="3453464"/>
                  </a:lnTo>
                  <a:lnTo>
                    <a:pt x="961364" y="3453464"/>
                  </a:lnTo>
                  <a:close/>
                  <a:moveTo>
                    <a:pt x="3068524" y="3432164"/>
                  </a:moveTo>
                  <a:lnTo>
                    <a:pt x="3099111" y="3458846"/>
                  </a:lnTo>
                  <a:lnTo>
                    <a:pt x="3103526" y="3464378"/>
                  </a:lnTo>
                  <a:lnTo>
                    <a:pt x="3097535" y="3484552"/>
                  </a:lnTo>
                  <a:lnTo>
                    <a:pt x="3057488" y="3462425"/>
                  </a:lnTo>
                  <a:lnTo>
                    <a:pt x="3059065" y="3441926"/>
                  </a:lnTo>
                  <a:close/>
                  <a:moveTo>
                    <a:pt x="2463763" y="3408351"/>
                  </a:moveTo>
                  <a:lnTo>
                    <a:pt x="2474876" y="3421051"/>
                  </a:lnTo>
                  <a:lnTo>
                    <a:pt x="2466303" y="3420165"/>
                  </a:lnTo>
                  <a:lnTo>
                    <a:pt x="2454238" y="3410123"/>
                  </a:lnTo>
                  <a:close/>
                  <a:moveTo>
                    <a:pt x="2674737" y="3390889"/>
                  </a:moveTo>
                  <a:lnTo>
                    <a:pt x="2681250" y="3409169"/>
                  </a:lnTo>
                  <a:lnTo>
                    <a:pt x="2674086" y="3422639"/>
                  </a:lnTo>
                  <a:lnTo>
                    <a:pt x="2668550" y="3409169"/>
                  </a:lnTo>
                  <a:lnTo>
                    <a:pt x="2669201" y="3392172"/>
                  </a:lnTo>
                  <a:close/>
                  <a:moveTo>
                    <a:pt x="2629274" y="3381364"/>
                  </a:moveTo>
                  <a:lnTo>
                    <a:pt x="2653567" y="3390766"/>
                  </a:lnTo>
                  <a:lnTo>
                    <a:pt x="2656722" y="3399854"/>
                  </a:lnTo>
                  <a:lnTo>
                    <a:pt x="2660193" y="3406122"/>
                  </a:lnTo>
                  <a:lnTo>
                    <a:pt x="2664610" y="3411449"/>
                  </a:lnTo>
                  <a:lnTo>
                    <a:pt x="2668711" y="3422732"/>
                  </a:lnTo>
                  <a:lnTo>
                    <a:pt x="2689849" y="3430880"/>
                  </a:lnTo>
                  <a:lnTo>
                    <a:pt x="2693951" y="3446236"/>
                  </a:lnTo>
                  <a:lnTo>
                    <a:pt x="2687956" y="3460025"/>
                  </a:lnTo>
                  <a:lnTo>
                    <a:pt x="2677545" y="3468173"/>
                  </a:lnTo>
                  <a:lnTo>
                    <a:pt x="2660508" y="3478202"/>
                  </a:lnTo>
                  <a:lnTo>
                    <a:pt x="2640001" y="3476008"/>
                  </a:lnTo>
                  <a:lnTo>
                    <a:pt x="2627065" y="3461592"/>
                  </a:lnTo>
                  <a:lnTo>
                    <a:pt x="2634322" y="3455324"/>
                  </a:lnTo>
                  <a:lnTo>
                    <a:pt x="2622648" y="3453131"/>
                  </a:lnTo>
                  <a:lnTo>
                    <a:pt x="2620440" y="3436834"/>
                  </a:lnTo>
                  <a:lnTo>
                    <a:pt x="2603718" y="3425239"/>
                  </a:lnTo>
                  <a:lnTo>
                    <a:pt x="2593938" y="3412076"/>
                  </a:lnTo>
                  <a:lnTo>
                    <a:pt x="2595831" y="3394213"/>
                  </a:lnTo>
                  <a:lnTo>
                    <a:pt x="2608766" y="3400481"/>
                  </a:lnTo>
                  <a:lnTo>
                    <a:pt x="2620124" y="3397033"/>
                  </a:lnTo>
                  <a:close/>
                  <a:moveTo>
                    <a:pt x="1157482" y="3378189"/>
                  </a:moveTo>
                  <a:lnTo>
                    <a:pt x="1165647" y="3378189"/>
                  </a:lnTo>
                  <a:lnTo>
                    <a:pt x="1168671" y="3387857"/>
                  </a:lnTo>
                  <a:lnTo>
                    <a:pt x="1174719" y="3404938"/>
                  </a:lnTo>
                  <a:lnTo>
                    <a:pt x="1171090" y="3417829"/>
                  </a:lnTo>
                  <a:lnTo>
                    <a:pt x="1165949" y="3421052"/>
                  </a:lnTo>
                  <a:lnTo>
                    <a:pt x="1153854" y="3413639"/>
                  </a:lnTo>
                  <a:lnTo>
                    <a:pt x="1149318" y="3400748"/>
                  </a:lnTo>
                  <a:lnTo>
                    <a:pt x="1151435" y="3387857"/>
                  </a:lnTo>
                  <a:close/>
                  <a:moveTo>
                    <a:pt x="1072072" y="3340094"/>
                  </a:moveTo>
                  <a:lnTo>
                    <a:pt x="1080383" y="3351711"/>
                  </a:lnTo>
                  <a:lnTo>
                    <a:pt x="1080383" y="3364272"/>
                  </a:lnTo>
                  <a:lnTo>
                    <a:pt x="1085817" y="3378398"/>
                  </a:lnTo>
                  <a:lnTo>
                    <a:pt x="1073351" y="3387819"/>
                  </a:lnTo>
                  <a:lnTo>
                    <a:pt x="1067917" y="3397239"/>
                  </a:lnTo>
                  <a:lnTo>
                    <a:pt x="1057373" y="3394727"/>
                  </a:lnTo>
                  <a:lnTo>
                    <a:pt x="1055132" y="3384992"/>
                  </a:lnTo>
                  <a:lnTo>
                    <a:pt x="1061206" y="3368354"/>
                  </a:lnTo>
                  <a:lnTo>
                    <a:pt x="1051616" y="3368354"/>
                  </a:lnTo>
                  <a:lnTo>
                    <a:pt x="1043305" y="3377770"/>
                  </a:lnTo>
                  <a:lnTo>
                    <a:pt x="1039151" y="3384050"/>
                  </a:lnTo>
                  <a:lnTo>
                    <a:pt x="1038191" y="3371807"/>
                  </a:lnTo>
                  <a:lnTo>
                    <a:pt x="1047461" y="3350769"/>
                  </a:lnTo>
                  <a:lnTo>
                    <a:pt x="1055772" y="3356735"/>
                  </a:lnTo>
                  <a:lnTo>
                    <a:pt x="1062484" y="3348571"/>
                  </a:lnTo>
                  <a:close/>
                  <a:moveTo>
                    <a:pt x="2665169" y="3319452"/>
                  </a:moveTo>
                  <a:lnTo>
                    <a:pt x="2676488" y="3339638"/>
                  </a:lnTo>
                  <a:lnTo>
                    <a:pt x="2670990" y="3354377"/>
                  </a:lnTo>
                  <a:lnTo>
                    <a:pt x="2659025" y="3347008"/>
                  </a:lnTo>
                  <a:lnTo>
                    <a:pt x="2670990" y="3338356"/>
                  </a:lnTo>
                  <a:close/>
                  <a:moveTo>
                    <a:pt x="1084228" y="3309929"/>
                  </a:moveTo>
                  <a:lnTo>
                    <a:pt x="1082061" y="3317834"/>
                  </a:lnTo>
                  <a:lnTo>
                    <a:pt x="1071529" y="3324217"/>
                  </a:lnTo>
                  <a:lnTo>
                    <a:pt x="1074936" y="3316010"/>
                  </a:lnTo>
                  <a:close/>
                  <a:moveTo>
                    <a:pt x="1113472" y="3303579"/>
                  </a:moveTo>
                  <a:lnTo>
                    <a:pt x="1114392" y="3311286"/>
                  </a:lnTo>
                  <a:lnTo>
                    <a:pt x="1103653" y="3330557"/>
                  </a:lnTo>
                  <a:lnTo>
                    <a:pt x="1101505" y="3345010"/>
                  </a:lnTo>
                  <a:lnTo>
                    <a:pt x="1089538" y="3359143"/>
                  </a:lnTo>
                  <a:lnTo>
                    <a:pt x="1082481" y="3355288"/>
                  </a:lnTo>
                  <a:lnTo>
                    <a:pt x="1083095" y="3352398"/>
                  </a:lnTo>
                  <a:lnTo>
                    <a:pt x="1077879" y="3344048"/>
                  </a:lnTo>
                  <a:lnTo>
                    <a:pt x="1094448" y="3331521"/>
                  </a:lnTo>
                  <a:lnTo>
                    <a:pt x="1089232" y="3330557"/>
                  </a:lnTo>
                  <a:lnTo>
                    <a:pt x="1102425" y="3314499"/>
                  </a:lnTo>
                  <a:close/>
                  <a:moveTo>
                    <a:pt x="2832915" y="3290876"/>
                  </a:moveTo>
                  <a:lnTo>
                    <a:pt x="2848659" y="3298814"/>
                  </a:lnTo>
                  <a:lnTo>
                    <a:pt x="2852437" y="3323262"/>
                  </a:lnTo>
                  <a:lnTo>
                    <a:pt x="2858735" y="3340090"/>
                  </a:lnTo>
                  <a:lnTo>
                    <a:pt x="2859050" y="3355965"/>
                  </a:lnTo>
                  <a:lnTo>
                    <a:pt x="2825673" y="3386761"/>
                  </a:lnTo>
                  <a:lnTo>
                    <a:pt x="2826618" y="3404859"/>
                  </a:lnTo>
                  <a:lnTo>
                    <a:pt x="2846770" y="3426766"/>
                  </a:lnTo>
                  <a:lnTo>
                    <a:pt x="2831341" y="3449944"/>
                  </a:lnTo>
                  <a:lnTo>
                    <a:pt x="2814337" y="3447721"/>
                  </a:lnTo>
                  <a:lnTo>
                    <a:pt x="2814652" y="3457564"/>
                  </a:lnTo>
                  <a:lnTo>
                    <a:pt x="2807095" y="3449944"/>
                  </a:lnTo>
                  <a:lnTo>
                    <a:pt x="2805206" y="3460739"/>
                  </a:lnTo>
                  <a:lnTo>
                    <a:pt x="2820005" y="3480741"/>
                  </a:lnTo>
                  <a:lnTo>
                    <a:pt x="2804261" y="3482964"/>
                  </a:lnTo>
                  <a:lnTo>
                    <a:pt x="2793871" y="3473439"/>
                  </a:lnTo>
                  <a:lnTo>
                    <a:pt x="2782220" y="3471534"/>
                  </a:lnTo>
                  <a:lnTo>
                    <a:pt x="2775923" y="3459786"/>
                  </a:lnTo>
                  <a:lnTo>
                    <a:pt x="2790722" y="3456611"/>
                  </a:lnTo>
                  <a:lnTo>
                    <a:pt x="2777497" y="3440736"/>
                  </a:lnTo>
                  <a:lnTo>
                    <a:pt x="2776237" y="3442641"/>
                  </a:lnTo>
                  <a:lnTo>
                    <a:pt x="2772774" y="3445816"/>
                  </a:lnTo>
                  <a:lnTo>
                    <a:pt x="2770570" y="3447086"/>
                  </a:lnTo>
                  <a:lnTo>
                    <a:pt x="2768366" y="3448674"/>
                  </a:lnTo>
                  <a:lnTo>
                    <a:pt x="2766791" y="3449309"/>
                  </a:lnTo>
                  <a:lnTo>
                    <a:pt x="2766161" y="3449626"/>
                  </a:lnTo>
                  <a:lnTo>
                    <a:pt x="2765217" y="3449626"/>
                  </a:lnTo>
                  <a:lnTo>
                    <a:pt x="2761438" y="3447721"/>
                  </a:lnTo>
                  <a:lnTo>
                    <a:pt x="2756400" y="3445499"/>
                  </a:lnTo>
                  <a:lnTo>
                    <a:pt x="2750733" y="3442324"/>
                  </a:lnTo>
                  <a:lnTo>
                    <a:pt x="2739082" y="3445499"/>
                  </a:lnTo>
                  <a:lnTo>
                    <a:pt x="2730580" y="3434069"/>
                  </a:lnTo>
                  <a:lnTo>
                    <a:pt x="2726172" y="3419146"/>
                  </a:lnTo>
                  <a:lnTo>
                    <a:pt x="2732470" y="3410574"/>
                  </a:lnTo>
                  <a:lnTo>
                    <a:pt x="2721764" y="3395016"/>
                  </a:lnTo>
                  <a:lnTo>
                    <a:pt x="2728691" y="3382316"/>
                  </a:lnTo>
                  <a:lnTo>
                    <a:pt x="2706650" y="3359457"/>
                  </a:lnTo>
                  <a:lnTo>
                    <a:pt x="2712003" y="3352155"/>
                  </a:lnTo>
                  <a:lnTo>
                    <a:pt x="2742546" y="3359140"/>
                  </a:lnTo>
                  <a:lnTo>
                    <a:pt x="2751677" y="3348344"/>
                  </a:lnTo>
                  <a:lnTo>
                    <a:pt x="2760179" y="3334692"/>
                  </a:lnTo>
                  <a:lnTo>
                    <a:pt x="2739082" y="3323262"/>
                  </a:lnTo>
                  <a:lnTo>
                    <a:pt x="2739082" y="3315959"/>
                  </a:lnTo>
                  <a:lnTo>
                    <a:pt x="2755771" y="3325166"/>
                  </a:lnTo>
                  <a:lnTo>
                    <a:pt x="2785054" y="3317547"/>
                  </a:lnTo>
                  <a:lnTo>
                    <a:pt x="2767421" y="3335644"/>
                  </a:lnTo>
                  <a:lnTo>
                    <a:pt x="2773718" y="3341677"/>
                  </a:lnTo>
                  <a:lnTo>
                    <a:pt x="2771514" y="3351202"/>
                  </a:lnTo>
                  <a:lnTo>
                    <a:pt x="2790722" y="3363903"/>
                  </a:lnTo>
                  <a:lnTo>
                    <a:pt x="2795760" y="3341677"/>
                  </a:lnTo>
                  <a:lnTo>
                    <a:pt x="2802057" y="3337549"/>
                  </a:lnTo>
                  <a:lnTo>
                    <a:pt x="2811504" y="3346757"/>
                  </a:lnTo>
                  <a:lnTo>
                    <a:pt x="2811189" y="3334374"/>
                  </a:lnTo>
                  <a:lnTo>
                    <a:pt x="2803002" y="3321674"/>
                  </a:lnTo>
                  <a:close/>
                  <a:moveTo>
                    <a:pt x="1020731" y="3233728"/>
                  </a:moveTo>
                  <a:lnTo>
                    <a:pt x="1016076" y="3241030"/>
                  </a:lnTo>
                  <a:lnTo>
                    <a:pt x="1012090" y="3246428"/>
                  </a:lnTo>
                  <a:lnTo>
                    <a:pt x="1006440" y="3243253"/>
                  </a:lnTo>
                  <a:lnTo>
                    <a:pt x="1012755" y="3234680"/>
                  </a:lnTo>
                  <a:close/>
                  <a:moveTo>
                    <a:pt x="1074260" y="3214677"/>
                  </a:moveTo>
                  <a:lnTo>
                    <a:pt x="1089658" y="3239024"/>
                  </a:lnTo>
                  <a:lnTo>
                    <a:pt x="1106981" y="3246073"/>
                  </a:lnTo>
                  <a:lnTo>
                    <a:pt x="1103774" y="3257926"/>
                  </a:lnTo>
                  <a:lnTo>
                    <a:pt x="1117568" y="3267537"/>
                  </a:lnTo>
                  <a:lnTo>
                    <a:pt x="1101849" y="3281632"/>
                  </a:lnTo>
                  <a:lnTo>
                    <a:pt x="1099603" y="3275225"/>
                  </a:lnTo>
                  <a:lnTo>
                    <a:pt x="1084526" y="3280350"/>
                  </a:lnTo>
                  <a:lnTo>
                    <a:pt x="1077147" y="3285797"/>
                  </a:lnTo>
                  <a:lnTo>
                    <a:pt x="1063353" y="3286117"/>
                  </a:lnTo>
                  <a:lnTo>
                    <a:pt x="1055655" y="3277467"/>
                  </a:lnTo>
                  <a:lnTo>
                    <a:pt x="1067523" y="3266897"/>
                  </a:lnTo>
                  <a:lnTo>
                    <a:pt x="1082601" y="3267856"/>
                  </a:lnTo>
                  <a:lnTo>
                    <a:pt x="1082280" y="3262730"/>
                  </a:lnTo>
                  <a:lnTo>
                    <a:pt x="1070732" y="3261449"/>
                  </a:lnTo>
                  <a:lnTo>
                    <a:pt x="1073618" y="3254081"/>
                  </a:lnTo>
                  <a:lnTo>
                    <a:pt x="1082280" y="3253121"/>
                  </a:lnTo>
                  <a:lnTo>
                    <a:pt x="1087412" y="3242227"/>
                  </a:lnTo>
                  <a:lnTo>
                    <a:pt x="1073618" y="3243190"/>
                  </a:lnTo>
                  <a:lnTo>
                    <a:pt x="1059505" y="3236141"/>
                  </a:lnTo>
                  <a:lnTo>
                    <a:pt x="1056296" y="3224288"/>
                  </a:lnTo>
                  <a:lnTo>
                    <a:pt x="1068165" y="3226530"/>
                  </a:lnTo>
                  <a:lnTo>
                    <a:pt x="1064636" y="3217881"/>
                  </a:lnTo>
                  <a:close/>
                  <a:moveTo>
                    <a:pt x="1036556" y="3211501"/>
                  </a:moveTo>
                  <a:lnTo>
                    <a:pt x="1042954" y="3212454"/>
                  </a:lnTo>
                  <a:lnTo>
                    <a:pt x="1032178" y="3225472"/>
                  </a:lnTo>
                  <a:lnTo>
                    <a:pt x="1020731" y="3227377"/>
                  </a:lnTo>
                  <a:lnTo>
                    <a:pt x="1025442" y="3219122"/>
                  </a:lnTo>
                  <a:close/>
                  <a:moveTo>
                    <a:pt x="1065497" y="3170226"/>
                  </a:moveTo>
                  <a:lnTo>
                    <a:pt x="1066766" y="3176576"/>
                  </a:lnTo>
                  <a:lnTo>
                    <a:pt x="1060416" y="3174354"/>
                  </a:lnTo>
                  <a:close/>
                  <a:moveTo>
                    <a:pt x="2496621" y="3159114"/>
                  </a:moveTo>
                  <a:lnTo>
                    <a:pt x="2512976" y="3161291"/>
                  </a:lnTo>
                  <a:lnTo>
                    <a:pt x="2507000" y="3179948"/>
                  </a:lnTo>
                  <a:lnTo>
                    <a:pt x="2488130" y="3189277"/>
                  </a:lnTo>
                  <a:lnTo>
                    <a:pt x="2479638" y="3174662"/>
                  </a:lnTo>
                  <a:lnTo>
                    <a:pt x="2481839" y="3166888"/>
                  </a:lnTo>
                  <a:lnTo>
                    <a:pt x="2494420" y="3169687"/>
                  </a:lnTo>
                  <a:close/>
                  <a:moveTo>
                    <a:pt x="949493" y="3151177"/>
                  </a:moveTo>
                  <a:lnTo>
                    <a:pt x="957238" y="3156257"/>
                  </a:lnTo>
                  <a:lnTo>
                    <a:pt x="946125" y="3170226"/>
                  </a:lnTo>
                  <a:close/>
                  <a:moveTo>
                    <a:pt x="1053951" y="3149590"/>
                  </a:moveTo>
                  <a:lnTo>
                    <a:pt x="1060416" y="3156763"/>
                  </a:lnTo>
                  <a:lnTo>
                    <a:pt x="1060416" y="3162999"/>
                  </a:lnTo>
                  <a:lnTo>
                    <a:pt x="1052656" y="3167053"/>
                  </a:lnTo>
                  <a:lnTo>
                    <a:pt x="1043924" y="3161127"/>
                  </a:lnTo>
                  <a:lnTo>
                    <a:pt x="1042953" y="3151773"/>
                  </a:lnTo>
                  <a:close/>
                  <a:moveTo>
                    <a:pt x="957696" y="3089266"/>
                  </a:moveTo>
                  <a:lnTo>
                    <a:pt x="969937" y="3097932"/>
                  </a:lnTo>
                  <a:lnTo>
                    <a:pt x="966877" y="3107561"/>
                  </a:lnTo>
                  <a:lnTo>
                    <a:pt x="958002" y="3112696"/>
                  </a:lnTo>
                  <a:lnTo>
                    <a:pt x="965041" y="3133881"/>
                  </a:lnTo>
                  <a:lnTo>
                    <a:pt x="960144" y="3148003"/>
                  </a:lnTo>
                  <a:lnTo>
                    <a:pt x="950657" y="3139337"/>
                  </a:lnTo>
                  <a:lnTo>
                    <a:pt x="946679" y="3129066"/>
                  </a:lnTo>
                  <a:lnTo>
                    <a:pt x="944536" y="3110771"/>
                  </a:lnTo>
                  <a:lnTo>
                    <a:pt x="945148" y="3090550"/>
                  </a:lnTo>
                  <a:close/>
                  <a:moveTo>
                    <a:pt x="2717252" y="3084501"/>
                  </a:moveTo>
                  <a:lnTo>
                    <a:pt x="2722526" y="3100947"/>
                  </a:lnTo>
                  <a:lnTo>
                    <a:pt x="2711048" y="3096433"/>
                  </a:lnTo>
                  <a:lnTo>
                    <a:pt x="2700501" y="3105139"/>
                  </a:lnTo>
                  <a:lnTo>
                    <a:pt x="2695538" y="3099658"/>
                  </a:lnTo>
                  <a:lnTo>
                    <a:pt x="2702673" y="3089016"/>
                  </a:lnTo>
                  <a:close/>
                  <a:moveTo>
                    <a:pt x="1081056" y="3082917"/>
                  </a:moveTo>
                  <a:lnTo>
                    <a:pt x="1085552" y="3084822"/>
                  </a:lnTo>
                  <a:lnTo>
                    <a:pt x="1087404" y="3093394"/>
                  </a:lnTo>
                  <a:lnTo>
                    <a:pt x="1083700" y="3105141"/>
                  </a:lnTo>
                  <a:lnTo>
                    <a:pt x="1081056" y="3095617"/>
                  </a:lnTo>
                  <a:close/>
                  <a:moveTo>
                    <a:pt x="3278151" y="3081329"/>
                  </a:moveTo>
                  <a:lnTo>
                    <a:pt x="3281326" y="3085759"/>
                  </a:lnTo>
                  <a:lnTo>
                    <a:pt x="3275928" y="3099048"/>
                  </a:lnTo>
                  <a:lnTo>
                    <a:pt x="3272118" y="3137019"/>
                  </a:lnTo>
                  <a:lnTo>
                    <a:pt x="3272436" y="3161067"/>
                  </a:lnTo>
                  <a:lnTo>
                    <a:pt x="3256561" y="3174673"/>
                  </a:lnTo>
                  <a:lnTo>
                    <a:pt x="3251481" y="3207581"/>
                  </a:lnTo>
                  <a:lnTo>
                    <a:pt x="3245448" y="3235745"/>
                  </a:lnTo>
                  <a:lnTo>
                    <a:pt x="3232113" y="3264226"/>
                  </a:lnTo>
                  <a:lnTo>
                    <a:pt x="3220365" y="3268655"/>
                  </a:lnTo>
                  <a:cubicBezTo>
                    <a:pt x="3220048" y="3264119"/>
                    <a:pt x="3219730" y="3259584"/>
                    <a:pt x="3219413" y="3255048"/>
                  </a:cubicBezTo>
                  <a:lnTo>
                    <a:pt x="3232430" y="3179419"/>
                  </a:lnTo>
                  <a:lnTo>
                    <a:pt x="3249258" y="3154106"/>
                  </a:lnTo>
                  <a:lnTo>
                    <a:pt x="3259418" y="3133854"/>
                  </a:lnTo>
                  <a:lnTo>
                    <a:pt x="3265768" y="3118034"/>
                  </a:lnTo>
                  <a:lnTo>
                    <a:pt x="3264498" y="3103479"/>
                  </a:lnTo>
                  <a:close/>
                  <a:moveTo>
                    <a:pt x="963890" y="3071804"/>
                  </a:moveTo>
                  <a:lnTo>
                    <a:pt x="974701" y="3076971"/>
                  </a:lnTo>
                  <a:lnTo>
                    <a:pt x="969132" y="3086091"/>
                  </a:lnTo>
                  <a:lnTo>
                    <a:pt x="961597" y="3083963"/>
                  </a:lnTo>
                  <a:lnTo>
                    <a:pt x="954063" y="3080315"/>
                  </a:lnTo>
                  <a:lnTo>
                    <a:pt x="955045" y="3073020"/>
                  </a:lnTo>
                  <a:close/>
                  <a:moveTo>
                    <a:pt x="960350" y="3040054"/>
                  </a:moveTo>
                  <a:lnTo>
                    <a:pt x="976288" y="3041016"/>
                  </a:lnTo>
                  <a:lnTo>
                    <a:pt x="974100" y="3051920"/>
                  </a:lnTo>
                  <a:lnTo>
                    <a:pt x="968788" y="3050637"/>
                  </a:lnTo>
                  <a:lnTo>
                    <a:pt x="970975" y="3059296"/>
                  </a:lnTo>
                  <a:lnTo>
                    <a:pt x="974100" y="3058975"/>
                  </a:lnTo>
                  <a:cubicBezTo>
                    <a:pt x="974413" y="3063251"/>
                    <a:pt x="974725" y="3067528"/>
                    <a:pt x="975038" y="3071804"/>
                  </a:cubicBezTo>
                  <a:lnTo>
                    <a:pt x="960350" y="3064748"/>
                  </a:lnTo>
                  <a:cubicBezTo>
                    <a:pt x="960037" y="3061862"/>
                    <a:pt x="959725" y="3058975"/>
                    <a:pt x="959412" y="3056089"/>
                  </a:cubicBezTo>
                  <a:lnTo>
                    <a:pt x="941600" y="3052882"/>
                  </a:lnTo>
                  <a:lnTo>
                    <a:pt x="936599" y="3043582"/>
                  </a:lnTo>
                  <a:close/>
                  <a:moveTo>
                    <a:pt x="1047716" y="3033705"/>
                  </a:moveTo>
                  <a:lnTo>
                    <a:pt x="1067084" y="3048347"/>
                  </a:lnTo>
                  <a:lnTo>
                    <a:pt x="1069307" y="3077949"/>
                  </a:lnTo>
                  <a:lnTo>
                    <a:pt x="1066132" y="3087498"/>
                  </a:lnTo>
                  <a:lnTo>
                    <a:pt x="1076926" y="3092590"/>
                  </a:lnTo>
                  <a:lnTo>
                    <a:pt x="1079466" y="3109460"/>
                  </a:lnTo>
                  <a:lnTo>
                    <a:pt x="1084229" y="3109460"/>
                  </a:lnTo>
                  <a:lnTo>
                    <a:pt x="1082642" y="3121874"/>
                  </a:lnTo>
                  <a:lnTo>
                    <a:pt x="1108678" y="3115508"/>
                  </a:lnTo>
                  <a:lnTo>
                    <a:pt x="1111218" y="3125057"/>
                  </a:lnTo>
                  <a:lnTo>
                    <a:pt x="1097247" y="3135879"/>
                  </a:lnTo>
                  <a:lnTo>
                    <a:pt x="1089310" y="3154022"/>
                  </a:lnTo>
                  <a:lnTo>
                    <a:pt x="1080737" y="3159115"/>
                  </a:lnTo>
                  <a:lnTo>
                    <a:pt x="1079784" y="3152749"/>
                  </a:lnTo>
                  <a:lnTo>
                    <a:pt x="1081372" y="3135879"/>
                  </a:lnTo>
                  <a:lnTo>
                    <a:pt x="1066766" y="3136198"/>
                  </a:lnTo>
                  <a:lnTo>
                    <a:pt x="1059148" y="3139381"/>
                  </a:lnTo>
                  <a:lnTo>
                    <a:pt x="1055971" y="3132060"/>
                  </a:lnTo>
                  <a:lnTo>
                    <a:pt x="1045494" y="3119009"/>
                  </a:lnTo>
                  <a:lnTo>
                    <a:pt x="1046446" y="3112006"/>
                  </a:lnTo>
                  <a:lnTo>
                    <a:pt x="1044224" y="3098320"/>
                  </a:lnTo>
                  <a:lnTo>
                    <a:pt x="1032158" y="3089726"/>
                  </a:lnTo>
                  <a:cubicBezTo>
                    <a:pt x="1032370" y="3093970"/>
                    <a:pt x="1032581" y="3098213"/>
                    <a:pt x="1032793" y="3102457"/>
                  </a:cubicBezTo>
                  <a:lnTo>
                    <a:pt x="1019777" y="3099275"/>
                  </a:lnTo>
                  <a:lnTo>
                    <a:pt x="1012474" y="3087816"/>
                  </a:lnTo>
                  <a:lnTo>
                    <a:pt x="1008027" y="3077312"/>
                  </a:lnTo>
                  <a:lnTo>
                    <a:pt x="1015331" y="3068718"/>
                  </a:lnTo>
                  <a:lnTo>
                    <a:pt x="1023904" y="3075084"/>
                  </a:lnTo>
                  <a:lnTo>
                    <a:pt x="1028031" y="3071901"/>
                  </a:lnTo>
                  <a:lnTo>
                    <a:pt x="1023904" y="3055031"/>
                  </a:lnTo>
                  <a:lnTo>
                    <a:pt x="1025491" y="3045482"/>
                  </a:lnTo>
                  <a:lnTo>
                    <a:pt x="1032158" y="3060123"/>
                  </a:lnTo>
                  <a:lnTo>
                    <a:pt x="1049304" y="3065217"/>
                  </a:lnTo>
                  <a:lnTo>
                    <a:pt x="1039462" y="3043254"/>
                  </a:lnTo>
                  <a:close/>
                  <a:moveTo>
                    <a:pt x="2663477" y="3014652"/>
                  </a:moveTo>
                  <a:lnTo>
                    <a:pt x="2668550" y="3015608"/>
                  </a:lnTo>
                  <a:lnTo>
                    <a:pt x="2660624" y="3025162"/>
                  </a:lnTo>
                  <a:lnTo>
                    <a:pt x="2651113" y="3049369"/>
                  </a:lnTo>
                  <a:lnTo>
                    <a:pt x="2659673" y="3062110"/>
                  </a:lnTo>
                  <a:lnTo>
                    <a:pt x="2667282" y="3079946"/>
                  </a:lnTo>
                  <a:lnTo>
                    <a:pt x="2665379" y="3098101"/>
                  </a:lnTo>
                  <a:lnTo>
                    <a:pt x="2651747" y="3118168"/>
                  </a:lnTo>
                  <a:lnTo>
                    <a:pt x="2641284" y="3138552"/>
                  </a:lnTo>
                  <a:lnTo>
                    <a:pt x="2639382" y="3148107"/>
                  </a:lnTo>
                  <a:lnTo>
                    <a:pt x="2633992" y="3144922"/>
                  </a:lnTo>
                  <a:lnTo>
                    <a:pt x="2624481" y="3135367"/>
                  </a:lnTo>
                  <a:lnTo>
                    <a:pt x="2607361" y="3133456"/>
                  </a:lnTo>
                  <a:lnTo>
                    <a:pt x="2591509" y="3129315"/>
                  </a:lnTo>
                  <a:lnTo>
                    <a:pt x="2583266" y="3137596"/>
                  </a:lnTo>
                  <a:lnTo>
                    <a:pt x="2569316" y="3133775"/>
                  </a:lnTo>
                  <a:lnTo>
                    <a:pt x="2548392" y="3148744"/>
                  </a:lnTo>
                  <a:lnTo>
                    <a:pt x="2533808" y="3141738"/>
                  </a:lnTo>
                  <a:lnTo>
                    <a:pt x="2530003" y="3127723"/>
                  </a:lnTo>
                  <a:lnTo>
                    <a:pt x="2504006" y="3142693"/>
                  </a:lnTo>
                  <a:lnTo>
                    <a:pt x="2496714" y="3155433"/>
                  </a:lnTo>
                  <a:lnTo>
                    <a:pt x="2471351" y="3164352"/>
                  </a:lnTo>
                  <a:lnTo>
                    <a:pt x="2468180" y="3181551"/>
                  </a:lnTo>
                  <a:lnTo>
                    <a:pt x="2479277" y="3189514"/>
                  </a:lnTo>
                  <a:lnTo>
                    <a:pt x="2479277" y="3193973"/>
                  </a:lnTo>
                  <a:lnTo>
                    <a:pt x="2485617" y="3200343"/>
                  </a:lnTo>
                  <a:lnTo>
                    <a:pt x="2484666" y="3214677"/>
                  </a:lnTo>
                  <a:lnTo>
                    <a:pt x="2473887" y="3211809"/>
                  </a:lnTo>
                  <a:lnTo>
                    <a:pt x="2477057" y="3200343"/>
                  </a:lnTo>
                  <a:lnTo>
                    <a:pt x="2468814" y="3205439"/>
                  </a:lnTo>
                  <a:lnTo>
                    <a:pt x="2458986" y="3192062"/>
                  </a:lnTo>
                  <a:lnTo>
                    <a:pt x="2449475" y="3187921"/>
                  </a:lnTo>
                  <a:lnTo>
                    <a:pt x="2452328" y="3178047"/>
                  </a:lnTo>
                  <a:lnTo>
                    <a:pt x="2456767" y="3149381"/>
                  </a:lnTo>
                  <a:lnTo>
                    <a:pt x="2481813" y="3128041"/>
                  </a:lnTo>
                  <a:lnTo>
                    <a:pt x="2509396" y="3122945"/>
                  </a:lnTo>
                  <a:lnTo>
                    <a:pt x="2521760" y="3114345"/>
                  </a:lnTo>
                  <a:lnTo>
                    <a:pt x="2562024" y="3109568"/>
                  </a:lnTo>
                  <a:lnTo>
                    <a:pt x="2582632" y="3077717"/>
                  </a:lnTo>
                  <a:lnTo>
                    <a:pt x="2602605" y="3055421"/>
                  </a:lnTo>
                  <a:lnTo>
                    <a:pt x="2615287" y="3047459"/>
                  </a:lnTo>
                  <a:lnTo>
                    <a:pt x="2630188" y="3047459"/>
                  </a:lnTo>
                  <a:lnTo>
                    <a:pt x="2642553" y="3036947"/>
                  </a:lnTo>
                  <a:close/>
                  <a:moveTo>
                    <a:pt x="3448413" y="2979732"/>
                  </a:moveTo>
                  <a:lnTo>
                    <a:pt x="3453791" y="2990488"/>
                  </a:lnTo>
                  <a:lnTo>
                    <a:pt x="3465498" y="2979732"/>
                  </a:lnTo>
                  <a:lnTo>
                    <a:pt x="3471826" y="2991437"/>
                  </a:lnTo>
                  <a:lnTo>
                    <a:pt x="3467396" y="3010102"/>
                  </a:lnTo>
                  <a:lnTo>
                    <a:pt x="3453159" y="3013582"/>
                  </a:lnTo>
                  <a:lnTo>
                    <a:pt x="3450311" y="3061035"/>
                  </a:lnTo>
                  <a:lnTo>
                    <a:pt x="3458537" y="3074321"/>
                  </a:lnTo>
                  <a:lnTo>
                    <a:pt x="3441769" y="3080016"/>
                  </a:lnTo>
                  <a:cubicBezTo>
                    <a:pt x="3441874" y="3085816"/>
                    <a:pt x="3441980" y="3091615"/>
                    <a:pt x="3442085" y="3097415"/>
                  </a:cubicBezTo>
                  <a:lnTo>
                    <a:pt x="3430378" y="3099630"/>
                  </a:lnTo>
                  <a:lnTo>
                    <a:pt x="3407598" y="3133480"/>
                  </a:lnTo>
                  <a:cubicBezTo>
                    <a:pt x="3407914" y="3138752"/>
                    <a:pt x="3408231" y="3144024"/>
                    <a:pt x="3408547" y="3149296"/>
                  </a:cubicBezTo>
                  <a:lnTo>
                    <a:pt x="3381338" y="3155940"/>
                  </a:lnTo>
                  <a:lnTo>
                    <a:pt x="3399056" y="3131898"/>
                  </a:lnTo>
                  <a:lnTo>
                    <a:pt x="3405384" y="3121142"/>
                  </a:lnTo>
                  <a:lnTo>
                    <a:pt x="3388615" y="3129683"/>
                  </a:lnTo>
                  <a:lnTo>
                    <a:pt x="3390197" y="3106272"/>
                  </a:lnTo>
                  <a:lnTo>
                    <a:pt x="3384818" y="3092037"/>
                  </a:lnTo>
                  <a:lnTo>
                    <a:pt x="3394626" y="3078118"/>
                  </a:lnTo>
                  <a:lnTo>
                    <a:pt x="3384502" y="3050912"/>
                  </a:lnTo>
                  <a:lnTo>
                    <a:pt x="3412977" y="3012000"/>
                  </a:lnTo>
                  <a:lnTo>
                    <a:pt x="3414559" y="2994917"/>
                  </a:lnTo>
                  <a:lnTo>
                    <a:pt x="3442085" y="2991437"/>
                  </a:lnTo>
                  <a:close/>
                  <a:moveTo>
                    <a:pt x="3493415" y="2962270"/>
                  </a:moveTo>
                  <a:lnTo>
                    <a:pt x="3495638" y="2975755"/>
                  </a:lnTo>
                  <a:lnTo>
                    <a:pt x="3483890" y="2974150"/>
                  </a:lnTo>
                  <a:lnTo>
                    <a:pt x="3475318" y="2990845"/>
                  </a:lnTo>
                  <a:lnTo>
                    <a:pt x="3473413" y="2976076"/>
                  </a:lnTo>
                  <a:close/>
                  <a:moveTo>
                    <a:pt x="2769847" y="2960682"/>
                  </a:moveTo>
                  <a:lnTo>
                    <a:pt x="2770150" y="2978807"/>
                  </a:lnTo>
                  <a:lnTo>
                    <a:pt x="2761986" y="2994019"/>
                  </a:lnTo>
                  <a:lnTo>
                    <a:pt x="2751100" y="2971363"/>
                  </a:lnTo>
                  <a:lnTo>
                    <a:pt x="2754728" y="2961977"/>
                  </a:lnTo>
                  <a:close/>
                  <a:moveTo>
                    <a:pt x="1053114" y="2895591"/>
                  </a:moveTo>
                  <a:lnTo>
                    <a:pt x="1060733" y="2896547"/>
                  </a:lnTo>
                  <a:lnTo>
                    <a:pt x="1066448" y="2921057"/>
                  </a:lnTo>
                  <a:lnTo>
                    <a:pt x="1051527" y="2933787"/>
                  </a:lnTo>
                  <a:lnTo>
                    <a:pt x="1053749" y="2941110"/>
                  </a:lnTo>
                  <a:lnTo>
                    <a:pt x="1068353" y="2926149"/>
                  </a:lnTo>
                  <a:lnTo>
                    <a:pt x="1071528" y="2931239"/>
                  </a:lnTo>
                  <a:lnTo>
                    <a:pt x="1063274" y="2946204"/>
                  </a:lnTo>
                  <a:lnTo>
                    <a:pt x="1051844" y="2947478"/>
                  </a:lnTo>
                  <a:lnTo>
                    <a:pt x="1042318" y="2957981"/>
                  </a:lnTo>
                  <a:lnTo>
                    <a:pt x="1030571" y="2965621"/>
                  </a:lnTo>
                  <a:lnTo>
                    <a:pt x="1041365" y="2967849"/>
                  </a:lnTo>
                  <a:lnTo>
                    <a:pt x="1043271" y="2977080"/>
                  </a:lnTo>
                  <a:lnTo>
                    <a:pt x="1040413" y="2983446"/>
                  </a:lnTo>
                  <a:lnTo>
                    <a:pt x="1028983" y="2991722"/>
                  </a:lnTo>
                  <a:lnTo>
                    <a:pt x="1020413" y="2991085"/>
                  </a:lnTo>
                  <a:lnTo>
                    <a:pt x="1010885" y="2990130"/>
                  </a:lnTo>
                  <a:lnTo>
                    <a:pt x="1009614" y="2997451"/>
                  </a:lnTo>
                  <a:lnTo>
                    <a:pt x="1004853" y="3013366"/>
                  </a:lnTo>
                  <a:lnTo>
                    <a:pt x="987717" y="3021006"/>
                  </a:lnTo>
                  <a:lnTo>
                    <a:pt x="976287" y="3013366"/>
                  </a:lnTo>
                  <a:lnTo>
                    <a:pt x="986765" y="3006045"/>
                  </a:lnTo>
                  <a:lnTo>
                    <a:pt x="995010" y="2991085"/>
                  </a:lnTo>
                  <a:lnTo>
                    <a:pt x="986447" y="2987266"/>
                  </a:lnTo>
                  <a:lnTo>
                    <a:pt x="983272" y="2980900"/>
                  </a:lnTo>
                  <a:lnTo>
                    <a:pt x="991845" y="2974534"/>
                  </a:lnTo>
                  <a:lnTo>
                    <a:pt x="980097" y="2974534"/>
                  </a:lnTo>
                  <a:lnTo>
                    <a:pt x="976605" y="2955434"/>
                  </a:lnTo>
                  <a:lnTo>
                    <a:pt x="989305" y="2938244"/>
                  </a:lnTo>
                  <a:lnTo>
                    <a:pt x="995645" y="2945568"/>
                  </a:lnTo>
                  <a:lnTo>
                    <a:pt x="996597" y="2940473"/>
                  </a:lnTo>
                  <a:lnTo>
                    <a:pt x="1009297" y="2942384"/>
                  </a:lnTo>
                  <a:lnTo>
                    <a:pt x="1012473" y="2950025"/>
                  </a:lnTo>
                  <a:lnTo>
                    <a:pt x="1012473" y="2939200"/>
                  </a:lnTo>
                  <a:lnTo>
                    <a:pt x="1014377" y="2930921"/>
                  </a:lnTo>
                  <a:lnTo>
                    <a:pt x="1042000" y="2909597"/>
                  </a:lnTo>
                  <a:lnTo>
                    <a:pt x="1051209" y="2904186"/>
                  </a:lnTo>
                  <a:close/>
                  <a:moveTo>
                    <a:pt x="1350059" y="2857495"/>
                  </a:moveTo>
                  <a:lnTo>
                    <a:pt x="1357674" y="2864802"/>
                  </a:lnTo>
                  <a:lnTo>
                    <a:pt x="1355452" y="2876239"/>
                  </a:lnTo>
                  <a:lnTo>
                    <a:pt x="1359577" y="2883863"/>
                  </a:lnTo>
                  <a:lnTo>
                    <a:pt x="1370365" y="2885769"/>
                  </a:lnTo>
                  <a:lnTo>
                    <a:pt x="1361164" y="2908962"/>
                  </a:lnTo>
                  <a:lnTo>
                    <a:pt x="1339906" y="2921989"/>
                  </a:lnTo>
                  <a:lnTo>
                    <a:pt x="1307551" y="2950584"/>
                  </a:lnTo>
                  <a:lnTo>
                    <a:pt x="1298350" y="2965517"/>
                  </a:lnTo>
                  <a:lnTo>
                    <a:pt x="1284393" y="2971871"/>
                  </a:lnTo>
                  <a:lnTo>
                    <a:pt x="1283441" y="2979495"/>
                  </a:lnTo>
                  <a:lnTo>
                    <a:pt x="1266628" y="2996334"/>
                  </a:lnTo>
                  <a:lnTo>
                    <a:pt x="1259332" y="2995381"/>
                  </a:lnTo>
                  <a:lnTo>
                    <a:pt x="1243469" y="2999829"/>
                  </a:lnTo>
                  <a:lnTo>
                    <a:pt x="1258381" y="3002688"/>
                  </a:lnTo>
                  <a:lnTo>
                    <a:pt x="1261553" y="3008089"/>
                  </a:lnTo>
                  <a:lnTo>
                    <a:pt x="1290103" y="2999193"/>
                  </a:lnTo>
                  <a:lnTo>
                    <a:pt x="1295496" y="3001417"/>
                  </a:lnTo>
                  <a:lnTo>
                    <a:pt x="1278683" y="3023657"/>
                  </a:lnTo>
                  <a:lnTo>
                    <a:pt x="1272973" y="3016667"/>
                  </a:lnTo>
                  <a:lnTo>
                    <a:pt x="1246006" y="3027152"/>
                  </a:lnTo>
                  <a:lnTo>
                    <a:pt x="1232366" y="3043037"/>
                  </a:lnTo>
                  <a:lnTo>
                    <a:pt x="1233635" y="3047167"/>
                  </a:lnTo>
                  <a:lnTo>
                    <a:pt x="1246006" y="3037636"/>
                  </a:lnTo>
                  <a:lnTo>
                    <a:pt x="1261870" y="3031282"/>
                  </a:lnTo>
                  <a:lnTo>
                    <a:pt x="1267262" y="3030964"/>
                  </a:lnTo>
                  <a:lnTo>
                    <a:pt x="1261870" y="3052251"/>
                  </a:lnTo>
                  <a:lnTo>
                    <a:pt x="1251719" y="3057652"/>
                  </a:lnTo>
                  <a:lnTo>
                    <a:pt x="1240931" y="3060193"/>
                  </a:lnTo>
                  <a:lnTo>
                    <a:pt x="1234586" y="3058923"/>
                  </a:lnTo>
                  <a:lnTo>
                    <a:pt x="1231415" y="3062099"/>
                  </a:lnTo>
                  <a:lnTo>
                    <a:pt x="1248227" y="3072584"/>
                  </a:lnTo>
                  <a:lnTo>
                    <a:pt x="1255844" y="3071313"/>
                  </a:lnTo>
                  <a:lnTo>
                    <a:pt x="1272656" y="3057652"/>
                  </a:lnTo>
                  <a:lnTo>
                    <a:pt x="1267262" y="3051297"/>
                  </a:lnTo>
                  <a:lnTo>
                    <a:pt x="1289468" y="3046849"/>
                  </a:lnTo>
                  <a:lnTo>
                    <a:pt x="1293592" y="3042719"/>
                  </a:lnTo>
                  <a:lnTo>
                    <a:pt x="1308502" y="3041448"/>
                  </a:lnTo>
                  <a:lnTo>
                    <a:pt x="1318970" y="3038271"/>
                  </a:lnTo>
                  <a:lnTo>
                    <a:pt x="1327217" y="3031599"/>
                  </a:lnTo>
                  <a:lnTo>
                    <a:pt x="1342126" y="3025245"/>
                  </a:lnTo>
                  <a:lnTo>
                    <a:pt x="1358942" y="3031282"/>
                  </a:lnTo>
                  <a:lnTo>
                    <a:pt x="1371634" y="3035730"/>
                  </a:lnTo>
                  <a:lnTo>
                    <a:pt x="1382421" y="3030011"/>
                  </a:lnTo>
                  <a:lnTo>
                    <a:pt x="1401459" y="3024610"/>
                  </a:lnTo>
                  <a:lnTo>
                    <a:pt x="1414150" y="3030964"/>
                  </a:lnTo>
                  <a:lnTo>
                    <a:pt x="1437305" y="3028423"/>
                  </a:lnTo>
                  <a:lnTo>
                    <a:pt x="1461412" y="3029375"/>
                  </a:lnTo>
                  <a:lnTo>
                    <a:pt x="1474101" y="3033506"/>
                  </a:lnTo>
                  <a:lnTo>
                    <a:pt x="1481080" y="3052568"/>
                  </a:lnTo>
                  <a:lnTo>
                    <a:pt x="1479176" y="3086245"/>
                  </a:lnTo>
                  <a:lnTo>
                    <a:pt x="1459192" y="3112932"/>
                  </a:lnTo>
                  <a:lnTo>
                    <a:pt x="1455069" y="3142162"/>
                  </a:lnTo>
                  <a:lnTo>
                    <a:pt x="1440795" y="3172026"/>
                  </a:lnTo>
                  <a:lnTo>
                    <a:pt x="1437940" y="3193312"/>
                  </a:lnTo>
                  <a:lnTo>
                    <a:pt x="1422080" y="3203797"/>
                  </a:lnTo>
                  <a:lnTo>
                    <a:pt x="1420812" y="3217460"/>
                  </a:lnTo>
                  <a:lnTo>
                    <a:pt x="1406535" y="3226990"/>
                  </a:lnTo>
                  <a:lnTo>
                    <a:pt x="1402092" y="3238747"/>
                  </a:lnTo>
                  <a:lnTo>
                    <a:pt x="1394161" y="3252727"/>
                  </a:lnTo>
                  <a:lnTo>
                    <a:pt x="1371634" y="3245102"/>
                  </a:lnTo>
                  <a:lnTo>
                    <a:pt x="1358942" y="3257175"/>
                  </a:lnTo>
                  <a:lnTo>
                    <a:pt x="1361164" y="3262260"/>
                  </a:lnTo>
                  <a:lnTo>
                    <a:pt x="1370682" y="3255904"/>
                  </a:lnTo>
                  <a:lnTo>
                    <a:pt x="1383373" y="3254634"/>
                  </a:lnTo>
                  <a:lnTo>
                    <a:pt x="1391940" y="3260035"/>
                  </a:lnTo>
                  <a:lnTo>
                    <a:pt x="1389718" y="3266390"/>
                  </a:lnTo>
                  <a:lnTo>
                    <a:pt x="1401459" y="3270203"/>
                  </a:lnTo>
                  <a:lnTo>
                    <a:pt x="1404631" y="3277827"/>
                  </a:lnTo>
                  <a:lnTo>
                    <a:pt x="1403679" y="3283230"/>
                  </a:lnTo>
                  <a:lnTo>
                    <a:pt x="1399237" y="3289581"/>
                  </a:lnTo>
                  <a:lnTo>
                    <a:pt x="1385911" y="3289581"/>
                  </a:lnTo>
                  <a:lnTo>
                    <a:pt x="1374172" y="3288629"/>
                  </a:lnTo>
                  <a:lnTo>
                    <a:pt x="1371000" y="3297844"/>
                  </a:lnTo>
                  <a:lnTo>
                    <a:pt x="1363702" y="3307374"/>
                  </a:lnTo>
                  <a:lnTo>
                    <a:pt x="1348790" y="3314363"/>
                  </a:lnTo>
                  <a:lnTo>
                    <a:pt x="1338636" y="3312140"/>
                  </a:lnTo>
                  <a:lnTo>
                    <a:pt x="1312944" y="3312457"/>
                  </a:lnTo>
                  <a:lnTo>
                    <a:pt x="1288834" y="3314682"/>
                  </a:lnTo>
                  <a:lnTo>
                    <a:pt x="1288834" y="3319766"/>
                  </a:lnTo>
                  <a:lnTo>
                    <a:pt x="1303426" y="3317859"/>
                  </a:lnTo>
                  <a:lnTo>
                    <a:pt x="1319287" y="3319448"/>
                  </a:lnTo>
                  <a:lnTo>
                    <a:pt x="1331022" y="3323896"/>
                  </a:lnTo>
                  <a:lnTo>
                    <a:pt x="1346886" y="3328663"/>
                  </a:lnTo>
                  <a:lnTo>
                    <a:pt x="1369412" y="3330886"/>
                  </a:lnTo>
                  <a:lnTo>
                    <a:pt x="1377662" y="3328663"/>
                  </a:lnTo>
                  <a:lnTo>
                    <a:pt x="1392257" y="3315000"/>
                  </a:lnTo>
                  <a:lnTo>
                    <a:pt x="1403996" y="3315635"/>
                  </a:lnTo>
                  <a:lnTo>
                    <a:pt x="1415736" y="3321989"/>
                  </a:lnTo>
                  <a:lnTo>
                    <a:pt x="1426204" y="3333427"/>
                  </a:lnTo>
                  <a:lnTo>
                    <a:pt x="1441112" y="3338512"/>
                  </a:lnTo>
                  <a:lnTo>
                    <a:pt x="1459192" y="3345818"/>
                  </a:lnTo>
                  <a:lnTo>
                    <a:pt x="1482666" y="3379492"/>
                  </a:lnTo>
                  <a:lnTo>
                    <a:pt x="1484252" y="3380763"/>
                  </a:lnTo>
                  <a:lnTo>
                    <a:pt x="1486474" y="3382034"/>
                  </a:lnTo>
                  <a:lnTo>
                    <a:pt x="1492503" y="3385847"/>
                  </a:lnTo>
                  <a:lnTo>
                    <a:pt x="1500748" y="3389659"/>
                  </a:lnTo>
                  <a:lnTo>
                    <a:pt x="1512809" y="3414758"/>
                  </a:lnTo>
                  <a:lnTo>
                    <a:pt x="1502335" y="3420477"/>
                  </a:lnTo>
                  <a:lnTo>
                    <a:pt x="1497895" y="3429056"/>
                  </a:lnTo>
                  <a:lnTo>
                    <a:pt x="1508679" y="3433821"/>
                  </a:lnTo>
                  <a:lnTo>
                    <a:pt x="1515344" y="3449707"/>
                  </a:lnTo>
                  <a:lnTo>
                    <a:pt x="1519468" y="3486562"/>
                  </a:lnTo>
                  <a:lnTo>
                    <a:pt x="1529300" y="3508484"/>
                  </a:lnTo>
                  <a:lnTo>
                    <a:pt x="1526130" y="3514838"/>
                  </a:lnTo>
                  <a:lnTo>
                    <a:pt x="1538820" y="3520239"/>
                  </a:lnTo>
                  <a:lnTo>
                    <a:pt x="1544213" y="3527229"/>
                  </a:lnTo>
                  <a:lnTo>
                    <a:pt x="1553094" y="3538031"/>
                  </a:lnTo>
                  <a:lnTo>
                    <a:pt x="1546752" y="3549469"/>
                  </a:lnTo>
                  <a:lnTo>
                    <a:pt x="1540406" y="3565672"/>
                  </a:lnTo>
                  <a:lnTo>
                    <a:pt x="1546752" y="3559318"/>
                  </a:lnTo>
                  <a:lnTo>
                    <a:pt x="1557220" y="3557730"/>
                  </a:lnTo>
                  <a:lnTo>
                    <a:pt x="1560393" y="3552328"/>
                  </a:lnTo>
                  <a:lnTo>
                    <a:pt x="1569910" y="3552328"/>
                  </a:lnTo>
                  <a:lnTo>
                    <a:pt x="1578475" y="3560907"/>
                  </a:lnTo>
                  <a:lnTo>
                    <a:pt x="1594337" y="3572344"/>
                  </a:lnTo>
                  <a:lnTo>
                    <a:pt x="1618764" y="3594267"/>
                  </a:lnTo>
                  <a:lnTo>
                    <a:pt x="1629867" y="3618413"/>
                  </a:lnTo>
                  <a:lnTo>
                    <a:pt x="1648901" y="3631121"/>
                  </a:lnTo>
                  <a:lnTo>
                    <a:pt x="1640335" y="3642559"/>
                  </a:lnTo>
                  <a:lnTo>
                    <a:pt x="1655563" y="3681320"/>
                  </a:lnTo>
                  <a:lnTo>
                    <a:pt x="1679355" y="3704196"/>
                  </a:lnTo>
                  <a:lnTo>
                    <a:pt x="1685700" y="3721352"/>
                  </a:lnTo>
                  <a:lnTo>
                    <a:pt x="1674914" y="3709597"/>
                  </a:lnTo>
                  <a:lnTo>
                    <a:pt x="1654928" y="3713092"/>
                  </a:lnTo>
                  <a:lnTo>
                    <a:pt x="1649535" y="3708961"/>
                  </a:lnTo>
                  <a:lnTo>
                    <a:pt x="1635894" y="3708961"/>
                  </a:lnTo>
                  <a:lnTo>
                    <a:pt x="1620032" y="3699748"/>
                  </a:lnTo>
                  <a:lnTo>
                    <a:pt x="1602902" y="3700701"/>
                  </a:lnTo>
                  <a:lnTo>
                    <a:pt x="1589261" y="3700065"/>
                  </a:lnTo>
                  <a:lnTo>
                    <a:pt x="1586406" y="3706420"/>
                  </a:lnTo>
                  <a:lnTo>
                    <a:pt x="1599730" y="3705149"/>
                  </a:lnTo>
                  <a:lnTo>
                    <a:pt x="1612419" y="3705149"/>
                  </a:lnTo>
                  <a:lnTo>
                    <a:pt x="1620984" y="3712456"/>
                  </a:lnTo>
                  <a:lnTo>
                    <a:pt x="1633674" y="3713092"/>
                  </a:lnTo>
                  <a:lnTo>
                    <a:pt x="1646363" y="3712138"/>
                  </a:lnTo>
                  <a:lnTo>
                    <a:pt x="1653976" y="3722623"/>
                  </a:lnTo>
                  <a:lnTo>
                    <a:pt x="1668569" y="3729930"/>
                  </a:lnTo>
                  <a:lnTo>
                    <a:pt x="1683796" y="3745498"/>
                  </a:lnTo>
                  <a:lnTo>
                    <a:pt x="1692361" y="3760113"/>
                  </a:lnTo>
                  <a:lnTo>
                    <a:pt x="1694899" y="3787436"/>
                  </a:lnTo>
                  <a:lnTo>
                    <a:pt x="1687286" y="3799192"/>
                  </a:lnTo>
                  <a:lnTo>
                    <a:pt x="1673962" y="3811900"/>
                  </a:lnTo>
                  <a:lnTo>
                    <a:pt x="1665397" y="3830963"/>
                  </a:lnTo>
                  <a:lnTo>
                    <a:pt x="1673962" y="3841766"/>
                  </a:lnTo>
                  <a:lnTo>
                    <a:pt x="1692044" y="3848755"/>
                  </a:lnTo>
                  <a:lnTo>
                    <a:pt x="1697437" y="3846531"/>
                  </a:lnTo>
                  <a:lnTo>
                    <a:pt x="1701561" y="3831599"/>
                  </a:lnTo>
                  <a:lnTo>
                    <a:pt x="1705368" y="3820161"/>
                  </a:lnTo>
                  <a:lnTo>
                    <a:pt x="1720278" y="3816984"/>
                  </a:lnTo>
                  <a:lnTo>
                    <a:pt x="1733918" y="3814760"/>
                  </a:lnTo>
                  <a:lnTo>
                    <a:pt x="1755173" y="3818572"/>
                  </a:lnTo>
                  <a:lnTo>
                    <a:pt x="1800854" y="3826833"/>
                  </a:lnTo>
                  <a:lnTo>
                    <a:pt x="1812592" y="3845578"/>
                  </a:lnTo>
                  <a:lnTo>
                    <a:pt x="1835115" y="3887516"/>
                  </a:lnTo>
                  <a:lnTo>
                    <a:pt x="1831308" y="3910709"/>
                  </a:lnTo>
                  <a:lnTo>
                    <a:pt x="1824964" y="3936126"/>
                  </a:lnTo>
                  <a:lnTo>
                    <a:pt x="1809419" y="3962814"/>
                  </a:lnTo>
                  <a:lnTo>
                    <a:pt x="1796730" y="3960590"/>
                  </a:lnTo>
                  <a:lnTo>
                    <a:pt x="1785310" y="3966945"/>
                  </a:lnTo>
                  <a:lnTo>
                    <a:pt x="1785310" y="3980606"/>
                  </a:lnTo>
                  <a:lnTo>
                    <a:pt x="1791655" y="3986007"/>
                  </a:lnTo>
                  <a:lnTo>
                    <a:pt x="1788482" y="3996810"/>
                  </a:lnTo>
                  <a:lnTo>
                    <a:pt x="1776745" y="3999987"/>
                  </a:lnTo>
                  <a:lnTo>
                    <a:pt x="1765642" y="3998716"/>
                  </a:lnTo>
                  <a:lnTo>
                    <a:pt x="1759297" y="3994903"/>
                  </a:lnTo>
                  <a:lnTo>
                    <a:pt x="1753904" y="4003482"/>
                  </a:lnTo>
                  <a:lnTo>
                    <a:pt x="1741215" y="4002211"/>
                  </a:lnTo>
                  <a:lnTo>
                    <a:pt x="1734870" y="4005388"/>
                  </a:lnTo>
                  <a:lnTo>
                    <a:pt x="1750732" y="4014602"/>
                  </a:lnTo>
                  <a:lnTo>
                    <a:pt x="1749780" y="4023180"/>
                  </a:lnTo>
                  <a:lnTo>
                    <a:pt x="1741532" y="4031758"/>
                  </a:lnTo>
                  <a:lnTo>
                    <a:pt x="1737408" y="4046691"/>
                  </a:lnTo>
                  <a:lnTo>
                    <a:pt x="1728843" y="4053998"/>
                  </a:lnTo>
                  <a:lnTo>
                    <a:pt x="1712981" y="4047962"/>
                  </a:lnTo>
                  <a:lnTo>
                    <a:pt x="1726622" y="4058128"/>
                  </a:lnTo>
                  <a:lnTo>
                    <a:pt x="1714250" y="4069884"/>
                  </a:lnTo>
                  <a:lnTo>
                    <a:pt x="1719643" y="4075285"/>
                  </a:lnTo>
                  <a:lnTo>
                    <a:pt x="1730112" y="4063530"/>
                  </a:lnTo>
                  <a:lnTo>
                    <a:pt x="1740898" y="4072743"/>
                  </a:lnTo>
                  <a:lnTo>
                    <a:pt x="1762152" y="4075920"/>
                  </a:lnTo>
                  <a:lnTo>
                    <a:pt x="1773255" y="4070519"/>
                  </a:lnTo>
                  <a:lnTo>
                    <a:pt x="1794510" y="4063847"/>
                  </a:lnTo>
                  <a:lnTo>
                    <a:pt x="1804027" y="4065118"/>
                  </a:lnTo>
                  <a:lnTo>
                    <a:pt x="1797682" y="4074650"/>
                  </a:lnTo>
                  <a:lnTo>
                    <a:pt x="1801171" y="4096572"/>
                  </a:lnTo>
                  <a:lnTo>
                    <a:pt x="1793875" y="4105150"/>
                  </a:lnTo>
                  <a:lnTo>
                    <a:pt x="1761200" y="4113728"/>
                  </a:lnTo>
                  <a:lnTo>
                    <a:pt x="1756125" y="4134062"/>
                  </a:lnTo>
                  <a:lnTo>
                    <a:pt x="1726622" y="4139463"/>
                  </a:lnTo>
                  <a:lnTo>
                    <a:pt x="1673010" y="4158844"/>
                  </a:lnTo>
                  <a:lnTo>
                    <a:pt x="1660956" y="4150583"/>
                  </a:lnTo>
                  <a:lnTo>
                    <a:pt x="1611468" y="4149948"/>
                  </a:lnTo>
                  <a:lnTo>
                    <a:pt x="1601950" y="4165833"/>
                  </a:lnTo>
                  <a:lnTo>
                    <a:pt x="1583868" y="4158844"/>
                  </a:lnTo>
                  <a:lnTo>
                    <a:pt x="1579744" y="4148041"/>
                  </a:lnTo>
                  <a:lnTo>
                    <a:pt x="1568958" y="4147088"/>
                  </a:lnTo>
                  <a:lnTo>
                    <a:pt x="1564834" y="4144229"/>
                  </a:lnTo>
                  <a:lnTo>
                    <a:pt x="1557220" y="4153760"/>
                  </a:lnTo>
                  <a:lnTo>
                    <a:pt x="1548972" y="4149630"/>
                  </a:lnTo>
                  <a:lnTo>
                    <a:pt x="1535013" y="4131838"/>
                  </a:lnTo>
                  <a:lnTo>
                    <a:pt x="1520103" y="4131838"/>
                  </a:lnTo>
                  <a:lnTo>
                    <a:pt x="1528668" y="4139463"/>
                  </a:lnTo>
                  <a:lnTo>
                    <a:pt x="1532792" y="4145500"/>
                  </a:lnTo>
                  <a:lnTo>
                    <a:pt x="1530254" y="4151854"/>
                  </a:lnTo>
                  <a:lnTo>
                    <a:pt x="1514075" y="4162656"/>
                  </a:lnTo>
                  <a:lnTo>
                    <a:pt x="1509948" y="4168057"/>
                  </a:lnTo>
                  <a:lnTo>
                    <a:pt x="1494090" y="4165833"/>
                  </a:lnTo>
                  <a:lnTo>
                    <a:pt x="1478224" y="4159479"/>
                  </a:lnTo>
                  <a:lnTo>
                    <a:pt x="1472832" y="4168057"/>
                  </a:lnTo>
                  <a:lnTo>
                    <a:pt x="1485838" y="4176636"/>
                  </a:lnTo>
                  <a:lnTo>
                    <a:pt x="1474101" y="4191250"/>
                  </a:lnTo>
                  <a:lnTo>
                    <a:pt x="1469977" y="4187120"/>
                  </a:lnTo>
                  <a:lnTo>
                    <a:pt x="1450946" y="4184261"/>
                  </a:lnTo>
                  <a:lnTo>
                    <a:pt x="1430645" y="4191886"/>
                  </a:lnTo>
                  <a:lnTo>
                    <a:pt x="1416053" y="4168693"/>
                  </a:lnTo>
                  <a:lnTo>
                    <a:pt x="1375758" y="4165833"/>
                  </a:lnTo>
                  <a:lnTo>
                    <a:pt x="1351645" y="4183943"/>
                  </a:lnTo>
                  <a:lnTo>
                    <a:pt x="1339906" y="4182037"/>
                  </a:lnTo>
                  <a:lnTo>
                    <a:pt x="1335781" y="4172505"/>
                  </a:lnTo>
                  <a:lnTo>
                    <a:pt x="1324997" y="4196969"/>
                  </a:lnTo>
                  <a:cubicBezTo>
                    <a:pt x="1325525" y="4208513"/>
                    <a:pt x="1326054" y="4220056"/>
                    <a:pt x="1326582" y="4231600"/>
                  </a:cubicBezTo>
                  <a:lnTo>
                    <a:pt x="1311992" y="4234777"/>
                  </a:lnTo>
                  <a:lnTo>
                    <a:pt x="1296130" y="4227787"/>
                  </a:lnTo>
                  <a:lnTo>
                    <a:pt x="1271704" y="4224928"/>
                  </a:lnTo>
                  <a:lnTo>
                    <a:pt x="1243152" y="4215397"/>
                  </a:lnTo>
                  <a:lnTo>
                    <a:pt x="1218725" y="4217938"/>
                  </a:lnTo>
                  <a:lnTo>
                    <a:pt x="1211112" y="4233824"/>
                  </a:lnTo>
                  <a:lnTo>
                    <a:pt x="1181926" y="4251934"/>
                  </a:lnTo>
                  <a:lnTo>
                    <a:pt x="1187319" y="4266866"/>
                  </a:lnTo>
                  <a:lnTo>
                    <a:pt x="1184464" y="4275127"/>
                  </a:lnTo>
                  <a:lnTo>
                    <a:pt x="1171774" y="4270043"/>
                  </a:lnTo>
                  <a:lnTo>
                    <a:pt x="1150519" y="4257653"/>
                  </a:lnTo>
                  <a:lnTo>
                    <a:pt x="1135608" y="4262736"/>
                  </a:lnTo>
                  <a:lnTo>
                    <a:pt x="1134657" y="4274491"/>
                  </a:lnTo>
                  <a:lnTo>
                    <a:pt x="1120698" y="4263371"/>
                  </a:lnTo>
                  <a:lnTo>
                    <a:pt x="1125139" y="4249392"/>
                  </a:lnTo>
                  <a:lnTo>
                    <a:pt x="1137512" y="4250027"/>
                  </a:lnTo>
                  <a:lnTo>
                    <a:pt x="1141636" y="4243038"/>
                  </a:lnTo>
                  <a:lnTo>
                    <a:pt x="1175264" y="4223657"/>
                  </a:lnTo>
                  <a:lnTo>
                    <a:pt x="1200326" y="4180130"/>
                  </a:lnTo>
                  <a:lnTo>
                    <a:pt x="1230146" y="4169328"/>
                  </a:lnTo>
                  <a:lnTo>
                    <a:pt x="1238711" y="4117541"/>
                  </a:lnTo>
                  <a:lnTo>
                    <a:pt x="1249498" y="4116270"/>
                  </a:lnTo>
                  <a:lnTo>
                    <a:pt x="1262187" y="4123895"/>
                  </a:lnTo>
                  <a:lnTo>
                    <a:pt x="1279000" y="4109916"/>
                  </a:lnTo>
                  <a:lnTo>
                    <a:pt x="1263138" y="4114364"/>
                  </a:lnTo>
                  <a:lnTo>
                    <a:pt x="1259967" y="4107692"/>
                  </a:lnTo>
                  <a:lnTo>
                    <a:pt x="1264090" y="4094030"/>
                  </a:lnTo>
                  <a:lnTo>
                    <a:pt x="1306282" y="4087358"/>
                  </a:lnTo>
                  <a:lnTo>
                    <a:pt x="1355135" y="4095301"/>
                  </a:lnTo>
                  <a:lnTo>
                    <a:pt x="1376076" y="4093077"/>
                  </a:lnTo>
                  <a:lnTo>
                    <a:pt x="1382421" y="4064800"/>
                  </a:lnTo>
                  <a:lnTo>
                    <a:pt x="1413832" y="4045102"/>
                  </a:lnTo>
                  <a:lnTo>
                    <a:pt x="1418908" y="4026357"/>
                  </a:lnTo>
                  <a:lnTo>
                    <a:pt x="1444918" y="4000622"/>
                  </a:lnTo>
                  <a:lnTo>
                    <a:pt x="1447139" y="3991409"/>
                  </a:lnTo>
                  <a:lnTo>
                    <a:pt x="1438574" y="4001893"/>
                  </a:lnTo>
                  <a:lnTo>
                    <a:pt x="1418908" y="4017779"/>
                  </a:lnTo>
                  <a:lnTo>
                    <a:pt x="1405900" y="4024451"/>
                  </a:lnTo>
                  <a:lnTo>
                    <a:pt x="1392575" y="4039066"/>
                  </a:lnTo>
                  <a:lnTo>
                    <a:pt x="1376711" y="4041290"/>
                  </a:lnTo>
                  <a:lnTo>
                    <a:pt x="1358942" y="4059717"/>
                  </a:lnTo>
                  <a:lnTo>
                    <a:pt x="1334512" y="4065118"/>
                  </a:lnTo>
                  <a:lnTo>
                    <a:pt x="1314530" y="4043196"/>
                  </a:lnTo>
                  <a:lnTo>
                    <a:pt x="1297082" y="4025404"/>
                  </a:lnTo>
                  <a:lnTo>
                    <a:pt x="1281538" y="4039066"/>
                  </a:lnTo>
                  <a:lnTo>
                    <a:pt x="1257112" y="4038430"/>
                  </a:lnTo>
                  <a:lnTo>
                    <a:pt x="1242517" y="4032076"/>
                  </a:lnTo>
                  <a:lnTo>
                    <a:pt x="1272656" y="4013966"/>
                  </a:lnTo>
                  <a:lnTo>
                    <a:pt x="1243152" y="4013013"/>
                  </a:lnTo>
                  <a:lnTo>
                    <a:pt x="1243152" y="4002846"/>
                  </a:lnTo>
                  <a:lnTo>
                    <a:pt x="1227608" y="4016508"/>
                  </a:lnTo>
                  <a:lnTo>
                    <a:pt x="1206353" y="4023815"/>
                  </a:lnTo>
                  <a:lnTo>
                    <a:pt x="1200008" y="4034618"/>
                  </a:lnTo>
                  <a:lnTo>
                    <a:pt x="1184464" y="4034935"/>
                  </a:lnTo>
                  <a:lnTo>
                    <a:pt x="1178754" y="4020003"/>
                  </a:lnTo>
                  <a:lnTo>
                    <a:pt x="1165112" y="4013649"/>
                  </a:lnTo>
                  <a:lnTo>
                    <a:pt x="1165112" y="4005388"/>
                  </a:lnTo>
                  <a:lnTo>
                    <a:pt x="1175580" y="3994903"/>
                  </a:lnTo>
                  <a:lnTo>
                    <a:pt x="1156546" y="3991726"/>
                  </a:lnTo>
                  <a:lnTo>
                    <a:pt x="1155277" y="3988549"/>
                  </a:lnTo>
                  <a:lnTo>
                    <a:pt x="1166064" y="3989502"/>
                  </a:lnTo>
                  <a:lnTo>
                    <a:pt x="1170823" y="3982195"/>
                  </a:lnTo>
                  <a:lnTo>
                    <a:pt x="1182560" y="3972663"/>
                  </a:lnTo>
                  <a:lnTo>
                    <a:pt x="1204767" y="3971075"/>
                  </a:lnTo>
                  <a:lnTo>
                    <a:pt x="1220312" y="3958366"/>
                  </a:lnTo>
                  <a:lnTo>
                    <a:pt x="1239663" y="3944705"/>
                  </a:lnTo>
                  <a:lnTo>
                    <a:pt x="1261553" y="3933902"/>
                  </a:lnTo>
                  <a:lnTo>
                    <a:pt x="1274242" y="3911662"/>
                  </a:lnTo>
                  <a:lnTo>
                    <a:pt x="1288834" y="3879891"/>
                  </a:lnTo>
                  <a:lnTo>
                    <a:pt x="1275828" y="3878938"/>
                  </a:lnTo>
                  <a:lnTo>
                    <a:pt x="1278683" y="3858922"/>
                  </a:lnTo>
                  <a:lnTo>
                    <a:pt x="1269166" y="3851615"/>
                  </a:lnTo>
                  <a:lnTo>
                    <a:pt x="1267262" y="3837635"/>
                  </a:lnTo>
                  <a:lnTo>
                    <a:pt x="1269801" y="3828104"/>
                  </a:lnTo>
                  <a:lnTo>
                    <a:pt x="1259650" y="3833823"/>
                  </a:lnTo>
                  <a:lnTo>
                    <a:pt x="1237441" y="3837953"/>
                  </a:lnTo>
                  <a:lnTo>
                    <a:pt x="1234269" y="3848755"/>
                  </a:lnTo>
                  <a:lnTo>
                    <a:pt x="1227925" y="3852885"/>
                  </a:lnTo>
                  <a:lnTo>
                    <a:pt x="1213967" y="3846849"/>
                  </a:lnTo>
                  <a:lnTo>
                    <a:pt x="1201594" y="3857651"/>
                  </a:lnTo>
                  <a:lnTo>
                    <a:pt x="1196519" y="3853203"/>
                  </a:lnTo>
                  <a:lnTo>
                    <a:pt x="1221580" y="3825562"/>
                  </a:lnTo>
                  <a:lnTo>
                    <a:pt x="1232049" y="3823656"/>
                  </a:lnTo>
                  <a:lnTo>
                    <a:pt x="1243469" y="3817937"/>
                  </a:lnTo>
                  <a:lnTo>
                    <a:pt x="1256160" y="3805228"/>
                  </a:lnTo>
                  <a:cubicBezTo>
                    <a:pt x="1255843" y="3799721"/>
                    <a:pt x="1255527" y="3794214"/>
                    <a:pt x="1255210" y="3788707"/>
                  </a:cubicBezTo>
                  <a:lnTo>
                    <a:pt x="1266312" y="3780129"/>
                  </a:lnTo>
                  <a:lnTo>
                    <a:pt x="1297082" y="3762655"/>
                  </a:lnTo>
                  <a:lnTo>
                    <a:pt x="1311992" y="3769009"/>
                  </a:lnTo>
                  <a:lnTo>
                    <a:pt x="1329120" y="3774093"/>
                  </a:lnTo>
                  <a:lnTo>
                    <a:pt x="1342444" y="3764561"/>
                  </a:lnTo>
                  <a:lnTo>
                    <a:pt x="1351962" y="3769645"/>
                  </a:lnTo>
                  <a:lnTo>
                    <a:pt x="1376393" y="3774728"/>
                  </a:lnTo>
                  <a:lnTo>
                    <a:pt x="1355135" y="3762337"/>
                  </a:lnTo>
                  <a:lnTo>
                    <a:pt x="1359260" y="3755030"/>
                  </a:lnTo>
                  <a:lnTo>
                    <a:pt x="1373855" y="3742957"/>
                  </a:lnTo>
                  <a:lnTo>
                    <a:pt x="1377345" y="3759795"/>
                  </a:lnTo>
                  <a:lnTo>
                    <a:pt x="1390036" y="3766150"/>
                  </a:lnTo>
                  <a:lnTo>
                    <a:pt x="1398602" y="3760431"/>
                  </a:lnTo>
                  <a:lnTo>
                    <a:pt x="1383691" y="3752488"/>
                  </a:lnTo>
                  <a:lnTo>
                    <a:pt x="1373855" y="3737873"/>
                  </a:lnTo>
                  <a:lnTo>
                    <a:pt x="1371634" y="3718810"/>
                  </a:lnTo>
                  <a:lnTo>
                    <a:pt x="1379883" y="3698794"/>
                  </a:lnTo>
                  <a:lnTo>
                    <a:pt x="1391622" y="3694346"/>
                  </a:lnTo>
                  <a:lnTo>
                    <a:pt x="1377662" y="3693393"/>
                  </a:lnTo>
                  <a:lnTo>
                    <a:pt x="1375758" y="3673377"/>
                  </a:lnTo>
                  <a:lnTo>
                    <a:pt x="1384960" y="3665117"/>
                  </a:lnTo>
                  <a:lnTo>
                    <a:pt x="1394478" y="3663846"/>
                  </a:lnTo>
                  <a:lnTo>
                    <a:pt x="1396382" y="3656539"/>
                  </a:lnTo>
                  <a:lnTo>
                    <a:pt x="1383691" y="3640653"/>
                  </a:lnTo>
                  <a:lnTo>
                    <a:pt x="1380201" y="3632392"/>
                  </a:lnTo>
                  <a:lnTo>
                    <a:pt x="1392891" y="3621590"/>
                  </a:lnTo>
                  <a:lnTo>
                    <a:pt x="1387815" y="3614283"/>
                  </a:lnTo>
                  <a:lnTo>
                    <a:pt x="1382421" y="3623814"/>
                  </a:lnTo>
                  <a:lnTo>
                    <a:pt x="1372902" y="3629215"/>
                  </a:lnTo>
                  <a:lnTo>
                    <a:pt x="1371634" y="3623814"/>
                  </a:lnTo>
                  <a:lnTo>
                    <a:pt x="1364653" y="3633663"/>
                  </a:lnTo>
                  <a:lnTo>
                    <a:pt x="1360529" y="3640017"/>
                  </a:lnTo>
                  <a:lnTo>
                    <a:pt x="1351645" y="3622861"/>
                  </a:lnTo>
                  <a:lnTo>
                    <a:pt x="1353866" y="3611423"/>
                  </a:lnTo>
                  <a:lnTo>
                    <a:pt x="1343079" y="3620001"/>
                  </a:lnTo>
                  <a:lnTo>
                    <a:pt x="1332609" y="3615871"/>
                  </a:lnTo>
                  <a:lnTo>
                    <a:pt x="1326265" y="3603480"/>
                  </a:lnTo>
                  <a:lnTo>
                    <a:pt x="1317384" y="3570438"/>
                  </a:lnTo>
                  <a:lnTo>
                    <a:pt x="1325948" y="3541208"/>
                  </a:lnTo>
                  <a:lnTo>
                    <a:pt x="1334830" y="3527229"/>
                  </a:lnTo>
                  <a:lnTo>
                    <a:pt x="1341492" y="3513567"/>
                  </a:lnTo>
                  <a:lnTo>
                    <a:pt x="1352597" y="3504989"/>
                  </a:lnTo>
                  <a:lnTo>
                    <a:pt x="1372902" y="3506895"/>
                  </a:lnTo>
                  <a:lnTo>
                    <a:pt x="1381152" y="3499270"/>
                  </a:lnTo>
                  <a:lnTo>
                    <a:pt x="1371634" y="3502447"/>
                  </a:lnTo>
                  <a:lnTo>
                    <a:pt x="1363385" y="3497682"/>
                  </a:lnTo>
                  <a:lnTo>
                    <a:pt x="1351645" y="3495458"/>
                  </a:lnTo>
                  <a:lnTo>
                    <a:pt x="1335781" y="3492281"/>
                  </a:lnTo>
                  <a:lnTo>
                    <a:pt x="1330388" y="3484020"/>
                  </a:lnTo>
                  <a:lnTo>
                    <a:pt x="1324045" y="3498953"/>
                  </a:lnTo>
                  <a:lnTo>
                    <a:pt x="1315799" y="3512932"/>
                  </a:lnTo>
                  <a:lnTo>
                    <a:pt x="1295812" y="3513885"/>
                  </a:lnTo>
                  <a:lnTo>
                    <a:pt x="1292640" y="3508484"/>
                  </a:lnTo>
                  <a:lnTo>
                    <a:pt x="1283124" y="3520239"/>
                  </a:lnTo>
                  <a:lnTo>
                    <a:pt x="1262187" y="3526911"/>
                  </a:lnTo>
                  <a:lnTo>
                    <a:pt x="1251719" y="3515156"/>
                  </a:lnTo>
                  <a:lnTo>
                    <a:pt x="1249180" y="3506895"/>
                  </a:lnTo>
                  <a:lnTo>
                    <a:pt x="1243152" y="3514203"/>
                  </a:lnTo>
                  <a:lnTo>
                    <a:pt x="1253623" y="3533266"/>
                  </a:lnTo>
                  <a:lnTo>
                    <a:pt x="1245054" y="3545021"/>
                  </a:lnTo>
                  <a:lnTo>
                    <a:pt x="1230463" y="3544068"/>
                  </a:lnTo>
                  <a:lnTo>
                    <a:pt x="1221898" y="3539620"/>
                  </a:lnTo>
                  <a:lnTo>
                    <a:pt x="1210160" y="3515474"/>
                  </a:lnTo>
                  <a:lnTo>
                    <a:pt x="1191125" y="3522463"/>
                  </a:lnTo>
                  <a:lnTo>
                    <a:pt x="1193663" y="3538984"/>
                  </a:lnTo>
                  <a:lnTo>
                    <a:pt x="1203181" y="3547563"/>
                  </a:lnTo>
                  <a:lnTo>
                    <a:pt x="1203181" y="3554870"/>
                  </a:lnTo>
                  <a:lnTo>
                    <a:pt x="1189222" y="3547563"/>
                  </a:lnTo>
                  <a:lnTo>
                    <a:pt x="1181609" y="3526594"/>
                  </a:lnTo>
                  <a:lnTo>
                    <a:pt x="1165747" y="3516109"/>
                  </a:lnTo>
                  <a:lnTo>
                    <a:pt x="1162574" y="3505625"/>
                  </a:lnTo>
                  <a:lnTo>
                    <a:pt x="1169871" y="3495140"/>
                  </a:lnTo>
                  <a:lnTo>
                    <a:pt x="1177485" y="3496729"/>
                  </a:lnTo>
                  <a:lnTo>
                    <a:pt x="1183830" y="3510708"/>
                  </a:lnTo>
                  <a:lnTo>
                    <a:pt x="1187002" y="3507531"/>
                  </a:lnTo>
                  <a:lnTo>
                    <a:pt x="1180022" y="3484338"/>
                  </a:lnTo>
                  <a:lnTo>
                    <a:pt x="1186367" y="3466546"/>
                  </a:lnTo>
                  <a:lnTo>
                    <a:pt x="1202229" y="3426196"/>
                  </a:lnTo>
                  <a:lnTo>
                    <a:pt x="1207939" y="3419842"/>
                  </a:lnTo>
                  <a:lnTo>
                    <a:pt x="1212381" y="3402685"/>
                  </a:lnTo>
                  <a:lnTo>
                    <a:pt x="1199691" y="3396649"/>
                  </a:lnTo>
                  <a:lnTo>
                    <a:pt x="1198422" y="3388071"/>
                  </a:lnTo>
                  <a:lnTo>
                    <a:pt x="1190809" y="3370600"/>
                  </a:lnTo>
                  <a:lnTo>
                    <a:pt x="1190809" y="3354714"/>
                  </a:lnTo>
                  <a:lnTo>
                    <a:pt x="1203181" y="3331203"/>
                  </a:lnTo>
                  <a:lnTo>
                    <a:pt x="1212698" y="3335335"/>
                  </a:lnTo>
                  <a:lnTo>
                    <a:pt x="1223166" y="3330249"/>
                  </a:lnTo>
                  <a:lnTo>
                    <a:pt x="1224436" y="3327073"/>
                  </a:lnTo>
                  <a:lnTo>
                    <a:pt x="1198739" y="3324849"/>
                  </a:lnTo>
                  <a:lnTo>
                    <a:pt x="1188905" y="3297525"/>
                  </a:lnTo>
                  <a:cubicBezTo>
                    <a:pt x="1189011" y="3305362"/>
                    <a:pt x="1189116" y="3313200"/>
                    <a:pt x="1189222" y="3321037"/>
                  </a:cubicBezTo>
                  <a:lnTo>
                    <a:pt x="1187319" y="3331521"/>
                  </a:lnTo>
                  <a:lnTo>
                    <a:pt x="1176850" y="3334699"/>
                  </a:lnTo>
                  <a:lnTo>
                    <a:pt x="1170506" y="3332474"/>
                  </a:lnTo>
                  <a:lnTo>
                    <a:pt x="1166381" y="3340101"/>
                  </a:lnTo>
                  <a:lnTo>
                    <a:pt x="1157816" y="3331521"/>
                  </a:lnTo>
                  <a:lnTo>
                    <a:pt x="1157498" y="3321037"/>
                  </a:lnTo>
                  <a:lnTo>
                    <a:pt x="1173995" y="3287358"/>
                  </a:lnTo>
                  <a:lnTo>
                    <a:pt x="1175264" y="3277827"/>
                  </a:lnTo>
                  <a:lnTo>
                    <a:pt x="1148933" y="3315000"/>
                  </a:lnTo>
                  <a:lnTo>
                    <a:pt x="1144808" y="3311823"/>
                  </a:lnTo>
                  <a:lnTo>
                    <a:pt x="1139733" y="3326755"/>
                  </a:lnTo>
                  <a:lnTo>
                    <a:pt x="1147346" y="3336923"/>
                  </a:lnTo>
                  <a:lnTo>
                    <a:pt x="1154643" y="3346454"/>
                  </a:lnTo>
                  <a:lnTo>
                    <a:pt x="1151471" y="3362341"/>
                  </a:lnTo>
                  <a:lnTo>
                    <a:pt x="1143540" y="3374096"/>
                  </a:lnTo>
                  <a:lnTo>
                    <a:pt x="1137512" y="3404592"/>
                  </a:lnTo>
                  <a:lnTo>
                    <a:pt x="1134340" y="3421430"/>
                  </a:lnTo>
                  <a:lnTo>
                    <a:pt x="1128312" y="3441764"/>
                  </a:lnTo>
                  <a:lnTo>
                    <a:pt x="1117526" y="3446848"/>
                  </a:lnTo>
                  <a:lnTo>
                    <a:pt x="1105787" y="3446848"/>
                  </a:lnTo>
                  <a:lnTo>
                    <a:pt x="1101663" y="3432550"/>
                  </a:lnTo>
                  <a:lnTo>
                    <a:pt x="1107691" y="3416665"/>
                  </a:lnTo>
                  <a:lnTo>
                    <a:pt x="1118160" y="3395378"/>
                  </a:lnTo>
                  <a:lnTo>
                    <a:pt x="1128629" y="3369647"/>
                  </a:lnTo>
                  <a:lnTo>
                    <a:pt x="1128629" y="3362341"/>
                  </a:lnTo>
                  <a:lnTo>
                    <a:pt x="1117842" y="3365834"/>
                  </a:lnTo>
                  <a:lnTo>
                    <a:pt x="1115939" y="3358527"/>
                  </a:lnTo>
                  <a:lnTo>
                    <a:pt x="1122919" y="3348995"/>
                  </a:lnTo>
                  <a:lnTo>
                    <a:pt x="1127043" y="3328663"/>
                  </a:lnTo>
                  <a:lnTo>
                    <a:pt x="1117526" y="3330886"/>
                  </a:lnTo>
                  <a:lnTo>
                    <a:pt x="1124505" y="3315000"/>
                  </a:lnTo>
                  <a:lnTo>
                    <a:pt x="1133070" y="3302291"/>
                  </a:lnTo>
                  <a:lnTo>
                    <a:pt x="1138463" y="3290852"/>
                  </a:lnTo>
                  <a:lnTo>
                    <a:pt x="1126409" y="3277191"/>
                  </a:lnTo>
                  <a:lnTo>
                    <a:pt x="1126409" y="3265435"/>
                  </a:lnTo>
                  <a:lnTo>
                    <a:pt x="1142270" y="3262260"/>
                  </a:lnTo>
                  <a:lnTo>
                    <a:pt x="1141319" y="3252727"/>
                  </a:lnTo>
                  <a:lnTo>
                    <a:pt x="1146712" y="3254634"/>
                  </a:lnTo>
                  <a:lnTo>
                    <a:pt x="1145126" y="3241924"/>
                  </a:lnTo>
                  <a:lnTo>
                    <a:pt x="1162257" y="3228261"/>
                  </a:lnTo>
                  <a:lnTo>
                    <a:pt x="1159085" y="3221908"/>
                  </a:lnTo>
                  <a:lnTo>
                    <a:pt x="1162891" y="3213329"/>
                  </a:lnTo>
                  <a:lnTo>
                    <a:pt x="1158450" y="3202844"/>
                  </a:lnTo>
                  <a:lnTo>
                    <a:pt x="1156546" y="3201890"/>
                  </a:lnTo>
                  <a:lnTo>
                    <a:pt x="1145126" y="3210469"/>
                  </a:lnTo>
                  <a:lnTo>
                    <a:pt x="1145126" y="3224449"/>
                  </a:lnTo>
                  <a:lnTo>
                    <a:pt x="1130215" y="3234934"/>
                  </a:lnTo>
                  <a:lnTo>
                    <a:pt x="1125457" y="3243513"/>
                  </a:lnTo>
                  <a:lnTo>
                    <a:pt x="1113719" y="3242242"/>
                  </a:lnTo>
                  <a:lnTo>
                    <a:pt x="1103884" y="3231121"/>
                  </a:lnTo>
                  <a:lnTo>
                    <a:pt x="1091194" y="3223496"/>
                  </a:lnTo>
                  <a:lnTo>
                    <a:pt x="1092463" y="3210787"/>
                  </a:lnTo>
                  <a:lnTo>
                    <a:pt x="1108008" y="3205703"/>
                  </a:lnTo>
                  <a:lnTo>
                    <a:pt x="1091511" y="3203480"/>
                  </a:lnTo>
                  <a:cubicBezTo>
                    <a:pt x="1091300" y="3205492"/>
                    <a:pt x="1091088" y="3207504"/>
                    <a:pt x="1090877" y="3209516"/>
                  </a:cubicBezTo>
                  <a:lnTo>
                    <a:pt x="1082628" y="3212375"/>
                  </a:lnTo>
                  <a:lnTo>
                    <a:pt x="1066766" y="3204750"/>
                  </a:lnTo>
                  <a:lnTo>
                    <a:pt x="1067718" y="3197444"/>
                  </a:lnTo>
                  <a:lnTo>
                    <a:pt x="1088022" y="3193312"/>
                  </a:lnTo>
                  <a:lnTo>
                    <a:pt x="1098491" y="3195854"/>
                  </a:lnTo>
                  <a:lnTo>
                    <a:pt x="1107057" y="3194901"/>
                  </a:lnTo>
                  <a:lnTo>
                    <a:pt x="1108643" y="3183146"/>
                  </a:lnTo>
                  <a:lnTo>
                    <a:pt x="1099126" y="3170755"/>
                  </a:lnTo>
                  <a:lnTo>
                    <a:pt x="1103249" y="3157411"/>
                  </a:lnTo>
                  <a:lnTo>
                    <a:pt x="1123236" y="3154870"/>
                  </a:lnTo>
                  <a:lnTo>
                    <a:pt x="1104201" y="3145338"/>
                  </a:lnTo>
                  <a:lnTo>
                    <a:pt x="1119112" y="3135807"/>
                  </a:lnTo>
                  <a:lnTo>
                    <a:pt x="1131802" y="3142162"/>
                  </a:lnTo>
                  <a:lnTo>
                    <a:pt x="1116891" y="3125323"/>
                  </a:lnTo>
                  <a:lnTo>
                    <a:pt x="1122919" y="3116745"/>
                  </a:lnTo>
                  <a:lnTo>
                    <a:pt x="1139733" y="3113568"/>
                  </a:lnTo>
                  <a:lnTo>
                    <a:pt x="1141002" y="3108167"/>
                  </a:lnTo>
                  <a:lnTo>
                    <a:pt x="1123870" y="3102131"/>
                  </a:lnTo>
                  <a:lnTo>
                    <a:pt x="1147981" y="3086881"/>
                  </a:lnTo>
                  <a:lnTo>
                    <a:pt x="1126091" y="3094823"/>
                  </a:lnTo>
                  <a:lnTo>
                    <a:pt x="1126091" y="3086245"/>
                  </a:lnTo>
                  <a:lnTo>
                    <a:pt x="1114353" y="3102131"/>
                  </a:lnTo>
                  <a:lnTo>
                    <a:pt x="1100711" y="3083385"/>
                  </a:lnTo>
                  <a:lnTo>
                    <a:pt x="1095953" y="3062099"/>
                  </a:lnTo>
                  <a:lnTo>
                    <a:pt x="1104518" y="3057969"/>
                  </a:lnTo>
                  <a:lnTo>
                    <a:pt x="1122601" y="3068136"/>
                  </a:lnTo>
                  <a:lnTo>
                    <a:pt x="1134340" y="3067183"/>
                  </a:lnTo>
                  <a:lnTo>
                    <a:pt x="1121332" y="3062099"/>
                  </a:lnTo>
                  <a:lnTo>
                    <a:pt x="1101981" y="3038271"/>
                  </a:lnTo>
                  <a:lnTo>
                    <a:pt x="1106422" y="3031599"/>
                  </a:lnTo>
                  <a:lnTo>
                    <a:pt x="1114670" y="3030329"/>
                  </a:lnTo>
                  <a:lnTo>
                    <a:pt x="1100077" y="3010631"/>
                  </a:lnTo>
                  <a:lnTo>
                    <a:pt x="1108960" y="3001100"/>
                  </a:lnTo>
                  <a:lnTo>
                    <a:pt x="1121967" y="3001100"/>
                  </a:lnTo>
                  <a:lnTo>
                    <a:pt x="1145126" y="3001735"/>
                  </a:lnTo>
                  <a:lnTo>
                    <a:pt x="1141002" y="2996334"/>
                  </a:lnTo>
                  <a:lnTo>
                    <a:pt x="1144174" y="2992204"/>
                  </a:lnTo>
                  <a:lnTo>
                    <a:pt x="1156864" y="3000464"/>
                  </a:lnTo>
                  <a:lnTo>
                    <a:pt x="1160988" y="2996334"/>
                  </a:lnTo>
                  <a:lnTo>
                    <a:pt x="1150519" y="2978543"/>
                  </a:lnTo>
                  <a:lnTo>
                    <a:pt x="1136243" y="2967105"/>
                  </a:lnTo>
                  <a:lnTo>
                    <a:pt x="1136243" y="2960751"/>
                  </a:lnTo>
                  <a:lnTo>
                    <a:pt x="1143857" y="2958526"/>
                  </a:lnTo>
                  <a:lnTo>
                    <a:pt x="1153374" y="2963928"/>
                  </a:lnTo>
                  <a:lnTo>
                    <a:pt x="1155277" y="2958526"/>
                  </a:lnTo>
                  <a:lnTo>
                    <a:pt x="1147029" y="2943593"/>
                  </a:lnTo>
                  <a:lnTo>
                    <a:pt x="1156229" y="2935012"/>
                  </a:lnTo>
                  <a:lnTo>
                    <a:pt x="1166699" y="2928659"/>
                  </a:lnTo>
                  <a:lnTo>
                    <a:pt x="1181609" y="2937873"/>
                  </a:lnTo>
                  <a:lnTo>
                    <a:pt x="1181609" y="2931834"/>
                  </a:lnTo>
                  <a:lnTo>
                    <a:pt x="1163526" y="2922306"/>
                  </a:lnTo>
                  <a:lnTo>
                    <a:pt x="1161305" y="2911186"/>
                  </a:lnTo>
                  <a:cubicBezTo>
                    <a:pt x="1161622" y="2907267"/>
                    <a:pt x="1161940" y="2903349"/>
                    <a:pt x="1162257" y="2899430"/>
                  </a:cubicBezTo>
                  <a:lnTo>
                    <a:pt x="1174947" y="2882275"/>
                  </a:lnTo>
                  <a:lnTo>
                    <a:pt x="1176850" y="2869567"/>
                  </a:lnTo>
                  <a:lnTo>
                    <a:pt x="1181926" y="2869567"/>
                  </a:lnTo>
                  <a:lnTo>
                    <a:pt x="1192395" y="2865437"/>
                  </a:lnTo>
                  <a:lnTo>
                    <a:pt x="1202229" y="2871474"/>
                  </a:lnTo>
                  <a:lnTo>
                    <a:pt x="1213649" y="2881003"/>
                  </a:lnTo>
                  <a:lnTo>
                    <a:pt x="1216822" y="2874650"/>
                  </a:lnTo>
                  <a:lnTo>
                    <a:pt x="1224436" y="2874650"/>
                  </a:lnTo>
                  <a:lnTo>
                    <a:pt x="1233952" y="2881639"/>
                  </a:lnTo>
                  <a:lnTo>
                    <a:pt x="1241249" y="2885769"/>
                  </a:lnTo>
                  <a:lnTo>
                    <a:pt x="1253941" y="2879415"/>
                  </a:lnTo>
                  <a:lnTo>
                    <a:pt x="1279635" y="2869567"/>
                  </a:lnTo>
                  <a:lnTo>
                    <a:pt x="1295496" y="2879097"/>
                  </a:lnTo>
                  <a:lnTo>
                    <a:pt x="1311040" y="2868614"/>
                  </a:lnTo>
                  <a:close/>
                  <a:moveTo>
                    <a:pt x="3854360" y="2852734"/>
                  </a:moveTo>
                  <a:lnTo>
                    <a:pt x="3865180" y="2862282"/>
                  </a:lnTo>
                  <a:lnTo>
                    <a:pt x="3876638" y="2875649"/>
                  </a:lnTo>
                  <a:cubicBezTo>
                    <a:pt x="3876426" y="2878832"/>
                    <a:pt x="3876213" y="2882015"/>
                    <a:pt x="3876001" y="2885198"/>
                  </a:cubicBezTo>
                  <a:lnTo>
                    <a:pt x="3865499" y="2882333"/>
                  </a:lnTo>
                  <a:lnTo>
                    <a:pt x="3855951" y="2890927"/>
                  </a:lnTo>
                  <a:lnTo>
                    <a:pt x="3847358" y="2901431"/>
                  </a:lnTo>
                  <a:lnTo>
                    <a:pt x="3832718" y="2908115"/>
                  </a:lnTo>
                  <a:lnTo>
                    <a:pt x="3829536" y="2924031"/>
                  </a:lnTo>
                  <a:lnTo>
                    <a:pt x="3797710" y="2916709"/>
                  </a:lnTo>
                  <a:lnTo>
                    <a:pt x="3790390" y="2923077"/>
                  </a:lnTo>
                  <a:lnTo>
                    <a:pt x="3787526" y="2947269"/>
                  </a:lnTo>
                  <a:lnTo>
                    <a:pt x="3764293" y="2978145"/>
                  </a:lnTo>
                  <a:lnTo>
                    <a:pt x="3751562" y="2960319"/>
                  </a:lnTo>
                  <a:lnTo>
                    <a:pt x="3758564" y="2947588"/>
                  </a:lnTo>
                  <a:lnTo>
                    <a:pt x="3777978" y="2940264"/>
                  </a:lnTo>
                  <a:lnTo>
                    <a:pt x="3778933" y="2933896"/>
                  </a:lnTo>
                  <a:lnTo>
                    <a:pt x="3755063" y="2912890"/>
                  </a:lnTo>
                  <a:lnTo>
                    <a:pt x="3743288" y="2896019"/>
                  </a:lnTo>
                  <a:lnTo>
                    <a:pt x="3761428" y="2894747"/>
                  </a:lnTo>
                  <a:lnTo>
                    <a:pt x="3746152" y="2870875"/>
                  </a:lnTo>
                  <a:lnTo>
                    <a:pt x="3751562" y="2865465"/>
                  </a:lnTo>
                  <a:lnTo>
                    <a:pt x="3772886" y="2879787"/>
                  </a:lnTo>
                  <a:lnTo>
                    <a:pt x="3775114" y="2869284"/>
                  </a:lnTo>
                  <a:lnTo>
                    <a:pt x="3789753" y="2876604"/>
                  </a:lnTo>
                  <a:lnTo>
                    <a:pt x="3779251" y="2869284"/>
                  </a:lnTo>
                  <a:lnTo>
                    <a:pt x="3802165" y="2853370"/>
                  </a:lnTo>
                  <a:lnTo>
                    <a:pt x="3818397" y="2857190"/>
                  </a:lnTo>
                  <a:close/>
                  <a:moveTo>
                    <a:pt x="3881509" y="2838447"/>
                  </a:moveTo>
                  <a:lnTo>
                    <a:pt x="3889338" y="2856748"/>
                  </a:lnTo>
                  <a:lnTo>
                    <a:pt x="3879552" y="2865433"/>
                  </a:lnTo>
                  <a:lnTo>
                    <a:pt x="3866503" y="2857058"/>
                  </a:lnTo>
                  <a:lnTo>
                    <a:pt x="3865525" y="2845582"/>
                  </a:lnTo>
                  <a:close/>
                  <a:moveTo>
                    <a:pt x="1378190" y="2819397"/>
                  </a:moveTo>
                  <a:lnTo>
                    <a:pt x="1384271" y="2826202"/>
                  </a:lnTo>
                  <a:lnTo>
                    <a:pt x="1377514" y="2838446"/>
                  </a:lnTo>
                  <a:lnTo>
                    <a:pt x="1370758" y="2834024"/>
                  </a:lnTo>
                  <a:lnTo>
                    <a:pt x="1368393" y="2823820"/>
                  </a:lnTo>
                  <a:close/>
                  <a:moveTo>
                    <a:pt x="1342224" y="2803518"/>
                  </a:moveTo>
                  <a:lnTo>
                    <a:pt x="1357279" y="2821795"/>
                  </a:lnTo>
                  <a:lnTo>
                    <a:pt x="1344734" y="2828923"/>
                  </a:lnTo>
                  <a:lnTo>
                    <a:pt x="1331875" y="2819010"/>
                  </a:lnTo>
                  <a:lnTo>
                    <a:pt x="1331875" y="2809712"/>
                  </a:lnTo>
                  <a:close/>
                  <a:moveTo>
                    <a:pt x="3807906" y="2778119"/>
                  </a:moveTo>
                  <a:lnTo>
                    <a:pt x="3833399" y="2780025"/>
                  </a:lnTo>
                  <a:lnTo>
                    <a:pt x="3843278" y="2793676"/>
                  </a:lnTo>
                  <a:lnTo>
                    <a:pt x="3849651" y="2810504"/>
                  </a:lnTo>
                  <a:lnTo>
                    <a:pt x="3844552" y="2813998"/>
                  </a:lnTo>
                  <a:lnTo>
                    <a:pt x="3839135" y="2808599"/>
                  </a:lnTo>
                  <a:lnTo>
                    <a:pt x="3830531" y="2814950"/>
                  </a:lnTo>
                  <a:lnTo>
                    <a:pt x="3823521" y="2827653"/>
                  </a:lnTo>
                  <a:lnTo>
                    <a:pt x="3817147" y="2838447"/>
                  </a:lnTo>
                  <a:lnTo>
                    <a:pt x="3804401" y="2838447"/>
                  </a:lnTo>
                  <a:lnTo>
                    <a:pt x="3793566" y="2829241"/>
                  </a:lnTo>
                  <a:lnTo>
                    <a:pt x="3795478" y="2813362"/>
                  </a:lnTo>
                  <a:lnTo>
                    <a:pt x="3778908" y="2810187"/>
                  </a:lnTo>
                  <a:lnTo>
                    <a:pt x="3765843" y="2808281"/>
                  </a:lnTo>
                  <a:lnTo>
                    <a:pt x="3762338" y="2800976"/>
                  </a:lnTo>
                  <a:lnTo>
                    <a:pt x="3780501" y="2795579"/>
                  </a:lnTo>
                  <a:lnTo>
                    <a:pt x="3793248" y="2795262"/>
                  </a:lnTo>
                  <a:lnTo>
                    <a:pt x="3802808" y="2786692"/>
                  </a:lnTo>
                  <a:close/>
                  <a:moveTo>
                    <a:pt x="1396971" y="2773356"/>
                  </a:moveTo>
                  <a:lnTo>
                    <a:pt x="1389329" y="2781295"/>
                  </a:lnTo>
                  <a:lnTo>
                    <a:pt x="1382682" y="2776589"/>
                  </a:lnTo>
                  <a:close/>
                  <a:moveTo>
                    <a:pt x="2732096" y="2773211"/>
                  </a:moveTo>
                  <a:lnTo>
                    <a:pt x="2750156" y="2804578"/>
                  </a:lnTo>
                  <a:lnTo>
                    <a:pt x="2750581" y="2804292"/>
                  </a:lnTo>
                  <a:lnTo>
                    <a:pt x="2732780" y="2773363"/>
                  </a:lnTo>
                  <a:close/>
                  <a:moveTo>
                    <a:pt x="3884258" y="2770182"/>
                  </a:moveTo>
                  <a:lnTo>
                    <a:pt x="3886163" y="2783610"/>
                  </a:lnTo>
                  <a:lnTo>
                    <a:pt x="3875685" y="2782673"/>
                  </a:lnTo>
                  <a:cubicBezTo>
                    <a:pt x="3875579" y="2782985"/>
                    <a:pt x="3875474" y="2783298"/>
                    <a:pt x="3875368" y="2783610"/>
                  </a:cubicBezTo>
                  <a:lnTo>
                    <a:pt x="3874098" y="2785484"/>
                  </a:lnTo>
                  <a:lnTo>
                    <a:pt x="3872510" y="2787358"/>
                  </a:lnTo>
                  <a:lnTo>
                    <a:pt x="3871240" y="2788607"/>
                  </a:lnTo>
                  <a:lnTo>
                    <a:pt x="3870288" y="2788920"/>
                  </a:lnTo>
                  <a:lnTo>
                    <a:pt x="3869653" y="2789232"/>
                  </a:lnTo>
                  <a:lnTo>
                    <a:pt x="3869335" y="2788920"/>
                  </a:lnTo>
                  <a:lnTo>
                    <a:pt x="3868065" y="2787983"/>
                  </a:lnTo>
                  <a:lnTo>
                    <a:pt x="3866795" y="2786421"/>
                  </a:lnTo>
                  <a:lnTo>
                    <a:pt x="3866160" y="2784860"/>
                  </a:lnTo>
                  <a:lnTo>
                    <a:pt x="3864573" y="2781112"/>
                  </a:lnTo>
                  <a:lnTo>
                    <a:pt x="3863938" y="2779863"/>
                  </a:lnTo>
                  <a:lnTo>
                    <a:pt x="3866160" y="2771431"/>
                  </a:lnTo>
                  <a:close/>
                  <a:moveTo>
                    <a:pt x="1338644" y="2765421"/>
                  </a:moveTo>
                  <a:lnTo>
                    <a:pt x="1354715" y="2768237"/>
                  </a:lnTo>
                  <a:lnTo>
                    <a:pt x="1360499" y="2776688"/>
                  </a:lnTo>
                  <a:lnTo>
                    <a:pt x="1357286" y="2788270"/>
                  </a:lnTo>
                  <a:lnTo>
                    <a:pt x="1363714" y="2796720"/>
                  </a:lnTo>
                  <a:lnTo>
                    <a:pt x="1379783" y="2783575"/>
                  </a:lnTo>
                  <a:lnTo>
                    <a:pt x="1389426" y="2792027"/>
                  </a:lnTo>
                  <a:lnTo>
                    <a:pt x="1395855" y="2797346"/>
                  </a:lnTo>
                  <a:lnTo>
                    <a:pt x="1409674" y="2792965"/>
                  </a:lnTo>
                  <a:lnTo>
                    <a:pt x="1404532" y="2806422"/>
                  </a:lnTo>
                  <a:lnTo>
                    <a:pt x="1389426" y="2809869"/>
                  </a:lnTo>
                  <a:lnTo>
                    <a:pt x="1382998" y="2792027"/>
                  </a:lnTo>
                  <a:lnTo>
                    <a:pt x="1357286" y="2807990"/>
                  </a:lnTo>
                  <a:lnTo>
                    <a:pt x="1349572" y="2801727"/>
                  </a:lnTo>
                  <a:lnTo>
                    <a:pt x="1338965" y="2800786"/>
                  </a:lnTo>
                  <a:lnTo>
                    <a:pt x="1330289" y="2789522"/>
                  </a:lnTo>
                  <a:close/>
                  <a:moveTo>
                    <a:pt x="4266528" y="2764378"/>
                  </a:moveTo>
                  <a:lnTo>
                    <a:pt x="4255416" y="2776749"/>
                  </a:lnTo>
                  <a:lnTo>
                    <a:pt x="4246843" y="2786583"/>
                  </a:lnTo>
                  <a:lnTo>
                    <a:pt x="4240493" y="2794194"/>
                  </a:lnTo>
                  <a:lnTo>
                    <a:pt x="4238588" y="2797365"/>
                  </a:lnTo>
                  <a:lnTo>
                    <a:pt x="4237001" y="2801168"/>
                  </a:lnTo>
                  <a:lnTo>
                    <a:pt x="4236048" y="2805297"/>
                  </a:lnTo>
                  <a:cubicBezTo>
                    <a:pt x="4235836" y="2806776"/>
                    <a:pt x="4235625" y="2808256"/>
                    <a:pt x="4235413" y="2809735"/>
                  </a:cubicBezTo>
                  <a:cubicBezTo>
                    <a:pt x="4235201" y="2811957"/>
                    <a:pt x="4234990" y="2814178"/>
                    <a:pt x="4234778" y="2816400"/>
                  </a:cubicBezTo>
                  <a:cubicBezTo>
                    <a:pt x="4234672" y="2817457"/>
                    <a:pt x="4234567" y="2818515"/>
                    <a:pt x="4234461" y="2819572"/>
                  </a:cubicBezTo>
                  <a:lnTo>
                    <a:pt x="4254146" y="2828459"/>
                  </a:lnTo>
                  <a:lnTo>
                    <a:pt x="4251606" y="2849076"/>
                  </a:lnTo>
                  <a:lnTo>
                    <a:pt x="4262401" y="2891579"/>
                  </a:lnTo>
                  <a:lnTo>
                    <a:pt x="4276371" y="2915372"/>
                  </a:lnTo>
                  <a:lnTo>
                    <a:pt x="4285578" y="2923936"/>
                  </a:lnTo>
                  <a:lnTo>
                    <a:pt x="4290658" y="2940748"/>
                  </a:lnTo>
                  <a:lnTo>
                    <a:pt x="4301453" y="2941065"/>
                  </a:lnTo>
                  <a:lnTo>
                    <a:pt x="4301578" y="2941217"/>
                  </a:lnTo>
                  <a:lnTo>
                    <a:pt x="4306221" y="2941461"/>
                  </a:lnTo>
                  <a:lnTo>
                    <a:pt x="4319241" y="2956380"/>
                  </a:lnTo>
                  <a:lnTo>
                    <a:pt x="4323369" y="2975426"/>
                  </a:lnTo>
                  <a:lnTo>
                    <a:pt x="4340199" y="2977966"/>
                  </a:lnTo>
                  <a:lnTo>
                    <a:pt x="4348773" y="2967807"/>
                  </a:lnTo>
                  <a:cubicBezTo>
                    <a:pt x="4348667" y="2962093"/>
                    <a:pt x="4348562" y="2956380"/>
                    <a:pt x="4348456" y="2950666"/>
                  </a:cubicBezTo>
                  <a:lnTo>
                    <a:pt x="4341787" y="2924319"/>
                  </a:lnTo>
                  <a:lnTo>
                    <a:pt x="4330990" y="2916701"/>
                  </a:lnTo>
                  <a:lnTo>
                    <a:pt x="4315112" y="2924002"/>
                  </a:lnTo>
                  <a:lnTo>
                    <a:pt x="4298282" y="2924319"/>
                  </a:lnTo>
                  <a:lnTo>
                    <a:pt x="4287803" y="2904956"/>
                  </a:lnTo>
                  <a:lnTo>
                    <a:pt x="4291296" y="2892258"/>
                  </a:lnTo>
                  <a:lnTo>
                    <a:pt x="4296059" y="2881148"/>
                  </a:lnTo>
                  <a:lnTo>
                    <a:pt x="4313525" y="2869719"/>
                  </a:lnTo>
                  <a:cubicBezTo>
                    <a:pt x="4313313" y="2860302"/>
                    <a:pt x="4313102" y="2850885"/>
                    <a:pt x="4312890" y="2841468"/>
                  </a:cubicBezTo>
                  <a:lnTo>
                    <a:pt x="4309396" y="2811629"/>
                  </a:lnTo>
                  <a:lnTo>
                    <a:pt x="4314477" y="2787822"/>
                  </a:lnTo>
                  <a:lnTo>
                    <a:pt x="4313842" y="2784012"/>
                  </a:lnTo>
                  <a:lnTo>
                    <a:pt x="4314747" y="2782557"/>
                  </a:lnTo>
                  <a:lnTo>
                    <a:pt x="4312883" y="2774845"/>
                  </a:lnTo>
                  <a:lnTo>
                    <a:pt x="4295421" y="2783093"/>
                  </a:lnTo>
                  <a:lnTo>
                    <a:pt x="4293833" y="2772624"/>
                  </a:lnTo>
                  <a:close/>
                  <a:moveTo>
                    <a:pt x="1361090" y="2755895"/>
                  </a:moveTo>
                  <a:lnTo>
                    <a:pt x="1374745" y="2758673"/>
                  </a:lnTo>
                  <a:lnTo>
                    <a:pt x="1365217" y="2767009"/>
                  </a:lnTo>
                  <a:lnTo>
                    <a:pt x="1358867" y="2760834"/>
                  </a:lnTo>
                  <a:close/>
                  <a:moveTo>
                    <a:pt x="1409438" y="2754306"/>
                  </a:moveTo>
                  <a:lnTo>
                    <a:pt x="1411262" y="2765420"/>
                  </a:lnTo>
                  <a:lnTo>
                    <a:pt x="1396971" y="2761379"/>
                  </a:lnTo>
                  <a:close/>
                  <a:moveTo>
                    <a:pt x="1423961" y="2730494"/>
                  </a:moveTo>
                  <a:lnTo>
                    <a:pt x="1419616" y="2737694"/>
                  </a:lnTo>
                  <a:lnTo>
                    <a:pt x="1398559" y="2752719"/>
                  </a:lnTo>
                  <a:cubicBezTo>
                    <a:pt x="1398782" y="2748545"/>
                    <a:pt x="1399004" y="2744372"/>
                    <a:pt x="1399227" y="2740198"/>
                  </a:cubicBezTo>
                  <a:lnTo>
                    <a:pt x="1410592" y="2730808"/>
                  </a:lnTo>
                  <a:close/>
                  <a:moveTo>
                    <a:pt x="1377050" y="2728907"/>
                  </a:moveTo>
                  <a:lnTo>
                    <a:pt x="1374767" y="2734996"/>
                  </a:lnTo>
                  <a:lnTo>
                    <a:pt x="1385859" y="2743825"/>
                  </a:lnTo>
                  <a:lnTo>
                    <a:pt x="1382923" y="2751131"/>
                  </a:lnTo>
                  <a:lnTo>
                    <a:pt x="1372483" y="2741391"/>
                  </a:lnTo>
                  <a:lnTo>
                    <a:pt x="1362043" y="2739260"/>
                  </a:lnTo>
                  <a:lnTo>
                    <a:pt x="1368241" y="2731039"/>
                  </a:lnTo>
                  <a:close/>
                  <a:moveTo>
                    <a:pt x="2164892" y="2724151"/>
                  </a:moveTo>
                  <a:lnTo>
                    <a:pt x="2168495" y="2736589"/>
                  </a:lnTo>
                  <a:lnTo>
                    <a:pt x="2163389" y="2754314"/>
                  </a:lnTo>
                  <a:lnTo>
                    <a:pt x="2157383" y="2749028"/>
                  </a:lnTo>
                  <a:lnTo>
                    <a:pt x="2160986" y="2729437"/>
                  </a:lnTo>
                  <a:close/>
                  <a:moveTo>
                    <a:pt x="4327488" y="2719966"/>
                  </a:moveTo>
                  <a:lnTo>
                    <a:pt x="4324631" y="2731387"/>
                  </a:lnTo>
                  <a:lnTo>
                    <a:pt x="4318281" y="2738683"/>
                  </a:lnTo>
                  <a:lnTo>
                    <a:pt x="4321773" y="2741538"/>
                  </a:lnTo>
                  <a:lnTo>
                    <a:pt x="4328442" y="2741272"/>
                  </a:lnTo>
                  <a:cubicBezTo>
                    <a:pt x="4328445" y="2741234"/>
                    <a:pt x="4328447" y="2741196"/>
                    <a:pt x="4328450" y="2741158"/>
                  </a:cubicBezTo>
                  <a:lnTo>
                    <a:pt x="4334483" y="2740523"/>
                  </a:lnTo>
                  <a:lnTo>
                    <a:pt x="4337341" y="2744333"/>
                  </a:lnTo>
                  <a:lnTo>
                    <a:pt x="4332578" y="2758299"/>
                  </a:lnTo>
                  <a:lnTo>
                    <a:pt x="4344962" y="2741476"/>
                  </a:lnTo>
                  <a:lnTo>
                    <a:pt x="4339564" y="2735126"/>
                  </a:lnTo>
                  <a:lnTo>
                    <a:pt x="4346233" y="2732904"/>
                  </a:lnTo>
                  <a:lnTo>
                    <a:pt x="4338929" y="2726874"/>
                  </a:lnTo>
                  <a:lnTo>
                    <a:pt x="4330355" y="2721794"/>
                  </a:lnTo>
                  <a:cubicBezTo>
                    <a:pt x="4330371" y="2721633"/>
                    <a:pt x="4330388" y="2721471"/>
                    <a:pt x="4330404" y="2721310"/>
                  </a:cubicBezTo>
                  <a:close/>
                  <a:moveTo>
                    <a:pt x="3421026" y="2717795"/>
                  </a:moveTo>
                  <a:lnTo>
                    <a:pt x="3419502" y="2733233"/>
                  </a:lnTo>
                  <a:lnTo>
                    <a:pt x="3412190" y="2746371"/>
                  </a:lnTo>
                  <a:lnTo>
                    <a:pt x="3403050" y="2734218"/>
                  </a:lnTo>
                  <a:lnTo>
                    <a:pt x="3396042" y="2735861"/>
                  </a:lnTo>
                  <a:lnTo>
                    <a:pt x="3390863" y="2722724"/>
                  </a:lnTo>
                  <a:lnTo>
                    <a:pt x="3403050" y="2724693"/>
                  </a:lnTo>
                  <a:close/>
                  <a:moveTo>
                    <a:pt x="3342285" y="2709858"/>
                  </a:moveTo>
                  <a:lnTo>
                    <a:pt x="3349588" y="2718830"/>
                  </a:lnTo>
                  <a:lnTo>
                    <a:pt x="3337840" y="2725733"/>
                  </a:lnTo>
                  <a:lnTo>
                    <a:pt x="3327363" y="2714687"/>
                  </a:lnTo>
                  <a:close/>
                  <a:moveTo>
                    <a:pt x="3433725" y="2679697"/>
                  </a:moveTo>
                  <a:lnTo>
                    <a:pt x="3429527" y="2689174"/>
                  </a:lnTo>
                  <a:lnTo>
                    <a:pt x="3426298" y="2696367"/>
                  </a:lnTo>
                  <a:lnTo>
                    <a:pt x="3424361" y="2701596"/>
                  </a:lnTo>
                  <a:lnTo>
                    <a:pt x="3424038" y="2701922"/>
                  </a:lnTo>
                  <a:lnTo>
                    <a:pt x="3423715" y="2701922"/>
                  </a:lnTo>
                  <a:lnTo>
                    <a:pt x="3422101" y="2701268"/>
                  </a:lnTo>
                  <a:lnTo>
                    <a:pt x="3420809" y="2699306"/>
                  </a:lnTo>
                  <a:lnTo>
                    <a:pt x="3418872" y="2697020"/>
                  </a:lnTo>
                  <a:lnTo>
                    <a:pt x="3415643" y="2692771"/>
                  </a:lnTo>
                  <a:lnTo>
                    <a:pt x="3414675" y="2690483"/>
                  </a:lnTo>
                  <a:close/>
                  <a:moveTo>
                    <a:pt x="2171036" y="2678115"/>
                  </a:moveTo>
                  <a:lnTo>
                    <a:pt x="2181830" y="2678115"/>
                  </a:lnTo>
                  <a:lnTo>
                    <a:pt x="2174210" y="2694674"/>
                  </a:lnTo>
                  <a:lnTo>
                    <a:pt x="2185958" y="2700844"/>
                  </a:lnTo>
                  <a:lnTo>
                    <a:pt x="2190720" y="2708312"/>
                  </a:lnTo>
                  <a:lnTo>
                    <a:pt x="2182149" y="2715780"/>
                  </a:lnTo>
                  <a:lnTo>
                    <a:pt x="2188498" y="2735262"/>
                  </a:lnTo>
                  <a:lnTo>
                    <a:pt x="2181194" y="2732015"/>
                  </a:lnTo>
                  <a:lnTo>
                    <a:pt x="2166272" y="2715130"/>
                  </a:lnTo>
                  <a:lnTo>
                    <a:pt x="2163733" y="2692401"/>
                  </a:lnTo>
                  <a:close/>
                  <a:moveTo>
                    <a:pt x="2164568" y="2619379"/>
                  </a:moveTo>
                  <a:lnTo>
                    <a:pt x="2170249" y="2620019"/>
                  </a:lnTo>
                  <a:lnTo>
                    <a:pt x="2179607" y="2637322"/>
                  </a:lnTo>
                  <a:lnTo>
                    <a:pt x="2175263" y="2654303"/>
                  </a:lnTo>
                  <a:lnTo>
                    <a:pt x="2160558" y="2630913"/>
                  </a:lnTo>
                  <a:close/>
                  <a:moveTo>
                    <a:pt x="2201425" y="2586041"/>
                  </a:moveTo>
                  <a:lnTo>
                    <a:pt x="2209771" y="2586041"/>
                  </a:lnTo>
                  <a:lnTo>
                    <a:pt x="2207915" y="2605552"/>
                  </a:lnTo>
                  <a:lnTo>
                    <a:pt x="2181644" y="2628902"/>
                  </a:lnTo>
                  <a:lnTo>
                    <a:pt x="2174844" y="2611949"/>
                  </a:lnTo>
                  <a:lnTo>
                    <a:pt x="2180100" y="2596276"/>
                  </a:lnTo>
                  <a:close/>
                  <a:moveTo>
                    <a:pt x="2148426" y="2586041"/>
                  </a:moveTo>
                  <a:lnTo>
                    <a:pt x="2154587" y="2587629"/>
                  </a:lnTo>
                  <a:lnTo>
                    <a:pt x="2166908" y="2597153"/>
                  </a:lnTo>
                  <a:lnTo>
                    <a:pt x="2158593" y="2609854"/>
                  </a:lnTo>
                  <a:lnTo>
                    <a:pt x="2152430" y="2613028"/>
                  </a:lnTo>
                  <a:lnTo>
                    <a:pt x="2146270" y="2598423"/>
                  </a:lnTo>
                  <a:close/>
                  <a:moveTo>
                    <a:pt x="3682894" y="2570157"/>
                  </a:moveTo>
                  <a:lnTo>
                    <a:pt x="3694076" y="2582121"/>
                  </a:lnTo>
                  <a:lnTo>
                    <a:pt x="3689417" y="2587620"/>
                  </a:lnTo>
                  <a:lnTo>
                    <a:pt x="3679788" y="2582121"/>
                  </a:lnTo>
                  <a:close/>
                  <a:moveTo>
                    <a:pt x="3730905" y="2559046"/>
                  </a:moveTo>
                  <a:lnTo>
                    <a:pt x="3735350" y="2566983"/>
                  </a:lnTo>
                  <a:lnTo>
                    <a:pt x="3733445" y="2579682"/>
                  </a:lnTo>
                  <a:lnTo>
                    <a:pt x="3722650" y="2562220"/>
                  </a:lnTo>
                  <a:close/>
                  <a:moveTo>
                    <a:pt x="3713237" y="2559046"/>
                  </a:moveTo>
                  <a:lnTo>
                    <a:pt x="3716301" y="2571115"/>
                  </a:lnTo>
                  <a:lnTo>
                    <a:pt x="3704965" y="2582856"/>
                  </a:lnTo>
                  <a:lnTo>
                    <a:pt x="3698838" y="2569810"/>
                  </a:lnTo>
                  <a:lnTo>
                    <a:pt x="3699757" y="2564591"/>
                  </a:lnTo>
                  <a:close/>
                  <a:moveTo>
                    <a:pt x="3751833" y="2544760"/>
                  </a:moveTo>
                  <a:lnTo>
                    <a:pt x="3757575" y="2551108"/>
                  </a:lnTo>
                  <a:lnTo>
                    <a:pt x="3756224" y="2566981"/>
                  </a:lnTo>
                  <a:lnTo>
                    <a:pt x="3748793" y="2573332"/>
                  </a:lnTo>
                  <a:lnTo>
                    <a:pt x="3741700" y="2562855"/>
                  </a:lnTo>
                  <a:close/>
                  <a:moveTo>
                    <a:pt x="3826834" y="2541584"/>
                  </a:moveTo>
                  <a:lnTo>
                    <a:pt x="3829013" y="2550995"/>
                  </a:lnTo>
                  <a:lnTo>
                    <a:pt x="3819052" y="2563541"/>
                  </a:lnTo>
                  <a:lnTo>
                    <a:pt x="3813760" y="2568873"/>
                  </a:lnTo>
                  <a:lnTo>
                    <a:pt x="3810648" y="2582361"/>
                  </a:lnTo>
                  <a:lnTo>
                    <a:pt x="3808780" y="2593970"/>
                  </a:lnTo>
                  <a:lnTo>
                    <a:pt x="3795395" y="2588949"/>
                  </a:lnTo>
                  <a:lnTo>
                    <a:pt x="3790103" y="2582361"/>
                  </a:lnTo>
                  <a:lnTo>
                    <a:pt x="3781388" y="2570128"/>
                  </a:lnTo>
                  <a:lnTo>
                    <a:pt x="3787925" y="2563854"/>
                  </a:lnTo>
                  <a:lnTo>
                    <a:pt x="3815939" y="2550995"/>
                  </a:lnTo>
                  <a:close/>
                  <a:moveTo>
                    <a:pt x="2138139" y="2532068"/>
                  </a:moveTo>
                  <a:lnTo>
                    <a:pt x="2144896" y="2548103"/>
                  </a:lnTo>
                  <a:lnTo>
                    <a:pt x="2152621" y="2563818"/>
                  </a:lnTo>
                  <a:lnTo>
                    <a:pt x="2132025" y="2553556"/>
                  </a:lnTo>
                  <a:lnTo>
                    <a:pt x="2128806" y="2539442"/>
                  </a:lnTo>
                  <a:close/>
                  <a:moveTo>
                    <a:pt x="3770127" y="2525711"/>
                  </a:moveTo>
                  <a:lnTo>
                    <a:pt x="3779801" y="2530439"/>
                  </a:lnTo>
                  <a:lnTo>
                    <a:pt x="3779801" y="2539220"/>
                  </a:lnTo>
                  <a:lnTo>
                    <a:pt x="3769482" y="2541584"/>
                  </a:lnTo>
                  <a:lnTo>
                    <a:pt x="3759163" y="2530439"/>
                  </a:lnTo>
                  <a:close/>
                  <a:moveTo>
                    <a:pt x="1526042" y="2514597"/>
                  </a:moveTo>
                  <a:lnTo>
                    <a:pt x="1532424" y="2520947"/>
                  </a:lnTo>
                  <a:lnTo>
                    <a:pt x="1541994" y="2516503"/>
                  </a:lnTo>
                  <a:lnTo>
                    <a:pt x="1549652" y="2522534"/>
                  </a:lnTo>
                  <a:lnTo>
                    <a:pt x="1540399" y="2528884"/>
                  </a:lnTo>
                  <a:lnTo>
                    <a:pt x="1547738" y="2543806"/>
                  </a:lnTo>
                  <a:lnTo>
                    <a:pt x="1540399" y="2547933"/>
                  </a:lnTo>
                  <a:lnTo>
                    <a:pt x="1539123" y="2555552"/>
                  </a:lnTo>
                  <a:lnTo>
                    <a:pt x="1557308" y="2564759"/>
                  </a:lnTo>
                  <a:lnTo>
                    <a:pt x="1554436" y="2573331"/>
                  </a:lnTo>
                  <a:lnTo>
                    <a:pt x="1550289" y="2567934"/>
                  </a:lnTo>
                  <a:lnTo>
                    <a:pt x="1544866" y="2576505"/>
                  </a:lnTo>
                  <a:lnTo>
                    <a:pt x="1544866" y="2598732"/>
                  </a:lnTo>
                  <a:lnTo>
                    <a:pt x="1535614" y="2612385"/>
                  </a:lnTo>
                  <a:lnTo>
                    <a:pt x="1530190" y="2627309"/>
                  </a:lnTo>
                  <a:lnTo>
                    <a:pt x="1518705" y="2620005"/>
                  </a:lnTo>
                  <a:lnTo>
                    <a:pt x="1529870" y="2595556"/>
                  </a:lnTo>
                  <a:lnTo>
                    <a:pt x="1532104" y="2571426"/>
                  </a:lnTo>
                  <a:lnTo>
                    <a:pt x="1531147" y="2564124"/>
                  </a:lnTo>
                  <a:lnTo>
                    <a:pt x="1522534" y="2562855"/>
                  </a:lnTo>
                  <a:lnTo>
                    <a:pt x="1510728" y="2578728"/>
                  </a:lnTo>
                  <a:lnTo>
                    <a:pt x="1490631" y="2561267"/>
                  </a:lnTo>
                  <a:cubicBezTo>
                    <a:pt x="1490950" y="2557669"/>
                    <a:pt x="1491268" y="2554070"/>
                    <a:pt x="1491587" y="2550472"/>
                  </a:cubicBezTo>
                  <a:lnTo>
                    <a:pt x="1513604" y="2544123"/>
                  </a:lnTo>
                  <a:lnTo>
                    <a:pt x="1519023" y="2550472"/>
                  </a:lnTo>
                  <a:lnTo>
                    <a:pt x="1520938" y="2544123"/>
                  </a:lnTo>
                  <a:lnTo>
                    <a:pt x="1516791" y="2536822"/>
                  </a:lnTo>
                  <a:lnTo>
                    <a:pt x="1520938" y="2521900"/>
                  </a:lnTo>
                  <a:close/>
                  <a:moveTo>
                    <a:pt x="3554357" y="2513011"/>
                  </a:moveTo>
                  <a:lnTo>
                    <a:pt x="3581363" y="2544986"/>
                  </a:lnTo>
                  <a:lnTo>
                    <a:pt x="3565842" y="2543105"/>
                  </a:lnTo>
                  <a:lnTo>
                    <a:pt x="3567084" y="2558779"/>
                  </a:lnTo>
                  <a:lnTo>
                    <a:pt x="3559013" y="2560659"/>
                  </a:lnTo>
                  <a:cubicBezTo>
                    <a:pt x="3559324" y="2563794"/>
                    <a:pt x="3559634" y="2566929"/>
                    <a:pt x="3559945" y="2570064"/>
                  </a:cubicBezTo>
                  <a:lnTo>
                    <a:pt x="3575465" y="2578214"/>
                  </a:lnTo>
                  <a:lnTo>
                    <a:pt x="3568636" y="2587620"/>
                  </a:lnTo>
                  <a:lnTo>
                    <a:pt x="3559945" y="2574453"/>
                  </a:lnTo>
                  <a:lnTo>
                    <a:pt x="3542562" y="2576647"/>
                  </a:lnTo>
                  <a:lnTo>
                    <a:pt x="3533870" y="2561286"/>
                  </a:lnTo>
                  <a:lnTo>
                    <a:pt x="3525800" y="2545299"/>
                  </a:lnTo>
                  <a:lnTo>
                    <a:pt x="3525800" y="2535895"/>
                  </a:lnTo>
                  <a:lnTo>
                    <a:pt x="3538216" y="2547493"/>
                  </a:lnTo>
                  <a:lnTo>
                    <a:pt x="3542251" y="2538089"/>
                  </a:lnTo>
                  <a:lnTo>
                    <a:pt x="3544114" y="2526491"/>
                  </a:lnTo>
                  <a:lnTo>
                    <a:pt x="3553426" y="2531820"/>
                  </a:lnTo>
                  <a:lnTo>
                    <a:pt x="3555599" y="2521476"/>
                  </a:lnTo>
                  <a:lnTo>
                    <a:pt x="3550322" y="2514892"/>
                  </a:lnTo>
                  <a:close/>
                  <a:moveTo>
                    <a:pt x="3405150" y="2508248"/>
                  </a:moveTo>
                  <a:lnTo>
                    <a:pt x="3421025" y="2526734"/>
                  </a:lnTo>
                  <a:lnTo>
                    <a:pt x="3417850" y="2532062"/>
                  </a:lnTo>
                  <a:lnTo>
                    <a:pt x="3407372" y="2523916"/>
                  </a:lnTo>
                  <a:close/>
                  <a:moveTo>
                    <a:pt x="3729877" y="2501897"/>
                  </a:moveTo>
                  <a:lnTo>
                    <a:pt x="3742150" y="2505753"/>
                  </a:lnTo>
                  <a:lnTo>
                    <a:pt x="3746463" y="2525336"/>
                  </a:lnTo>
                  <a:lnTo>
                    <a:pt x="3731204" y="2530473"/>
                  </a:lnTo>
                  <a:lnTo>
                    <a:pt x="3724569" y="2524053"/>
                  </a:lnTo>
                  <a:cubicBezTo>
                    <a:pt x="3724459" y="2518167"/>
                    <a:pt x="3724348" y="2512280"/>
                    <a:pt x="3724238" y="2506394"/>
                  </a:cubicBezTo>
                  <a:close/>
                  <a:moveTo>
                    <a:pt x="1524271" y="2489194"/>
                  </a:moveTo>
                  <a:cubicBezTo>
                    <a:pt x="1524699" y="2495957"/>
                    <a:pt x="1525128" y="2502719"/>
                    <a:pt x="1525556" y="2509482"/>
                  </a:cubicBezTo>
                  <a:lnTo>
                    <a:pt x="1516234" y="2518173"/>
                  </a:lnTo>
                  <a:lnTo>
                    <a:pt x="1508511" y="2535234"/>
                  </a:lnTo>
                  <a:lnTo>
                    <a:pt x="1500155" y="2531049"/>
                  </a:lnTo>
                  <a:lnTo>
                    <a:pt x="1512699" y="2514954"/>
                  </a:lnTo>
                  <a:lnTo>
                    <a:pt x="1506262" y="2504322"/>
                  </a:lnTo>
                  <a:lnTo>
                    <a:pt x="1510444" y="2490483"/>
                  </a:lnTo>
                  <a:close/>
                  <a:moveTo>
                    <a:pt x="1565246" y="2471735"/>
                  </a:moveTo>
                  <a:lnTo>
                    <a:pt x="1558483" y="2484432"/>
                  </a:lnTo>
                  <a:lnTo>
                    <a:pt x="1557308" y="2473640"/>
                  </a:lnTo>
                  <a:close/>
                  <a:moveTo>
                    <a:pt x="2108170" y="2470155"/>
                  </a:moveTo>
                  <a:lnTo>
                    <a:pt x="2128143" y="2489058"/>
                  </a:lnTo>
                  <a:cubicBezTo>
                    <a:pt x="2128364" y="2494397"/>
                    <a:pt x="2128586" y="2499737"/>
                    <a:pt x="2128807" y="2505076"/>
                  </a:cubicBezTo>
                  <a:lnTo>
                    <a:pt x="2111832" y="2493538"/>
                  </a:lnTo>
                  <a:close/>
                  <a:moveTo>
                    <a:pt x="1542198" y="2470150"/>
                  </a:moveTo>
                  <a:lnTo>
                    <a:pt x="1550929" y="2477076"/>
                  </a:lnTo>
                  <a:lnTo>
                    <a:pt x="1552544" y="2495974"/>
                  </a:lnTo>
                  <a:lnTo>
                    <a:pt x="1548020" y="2504475"/>
                  </a:lnTo>
                  <a:lnTo>
                    <a:pt x="1537345" y="2509836"/>
                  </a:lnTo>
                  <a:lnTo>
                    <a:pt x="1535082" y="2498175"/>
                  </a:lnTo>
                  <a:lnTo>
                    <a:pt x="1538963" y="2477393"/>
                  </a:lnTo>
                  <a:close/>
                  <a:moveTo>
                    <a:pt x="2122457" y="2457455"/>
                  </a:moveTo>
                  <a:lnTo>
                    <a:pt x="2138153" y="2465247"/>
                  </a:lnTo>
                  <a:lnTo>
                    <a:pt x="2142234" y="2459012"/>
                  </a:lnTo>
                  <a:lnTo>
                    <a:pt x="2154791" y="2472733"/>
                  </a:lnTo>
                  <a:lnTo>
                    <a:pt x="2169545" y="2474291"/>
                  </a:lnTo>
                  <a:lnTo>
                    <a:pt x="2178021" y="2481772"/>
                  </a:lnTo>
                  <a:lnTo>
                    <a:pt x="2148512" y="2492376"/>
                  </a:lnTo>
                  <a:lnTo>
                    <a:pt x="2127481" y="2475850"/>
                  </a:lnTo>
                  <a:close/>
                  <a:moveTo>
                    <a:pt x="1550604" y="2444749"/>
                  </a:moveTo>
                  <a:lnTo>
                    <a:pt x="1557308" y="2453507"/>
                  </a:lnTo>
                  <a:lnTo>
                    <a:pt x="1550019" y="2466975"/>
                  </a:lnTo>
                  <a:lnTo>
                    <a:pt x="1543021" y="2460578"/>
                  </a:lnTo>
                  <a:close/>
                  <a:moveTo>
                    <a:pt x="2109853" y="2386019"/>
                  </a:moveTo>
                  <a:lnTo>
                    <a:pt x="2120870" y="2400025"/>
                  </a:lnTo>
                  <a:lnTo>
                    <a:pt x="2108936" y="2417767"/>
                  </a:lnTo>
                  <a:lnTo>
                    <a:pt x="2097918" y="2409675"/>
                  </a:lnTo>
                  <a:lnTo>
                    <a:pt x="2095470" y="2397535"/>
                  </a:lnTo>
                  <a:lnTo>
                    <a:pt x="2105570" y="2395357"/>
                  </a:lnTo>
                  <a:close/>
                  <a:moveTo>
                    <a:pt x="2152737" y="2320930"/>
                  </a:moveTo>
                  <a:lnTo>
                    <a:pt x="2168495" y="2326823"/>
                  </a:lnTo>
                  <a:lnTo>
                    <a:pt x="2162192" y="2336131"/>
                  </a:lnTo>
                  <a:lnTo>
                    <a:pt x="2146118" y="2334268"/>
                  </a:lnTo>
                  <a:lnTo>
                    <a:pt x="2127524" y="2347918"/>
                  </a:lnTo>
                  <a:lnTo>
                    <a:pt x="2125633" y="2341713"/>
                  </a:lnTo>
                  <a:close/>
                  <a:moveTo>
                    <a:pt x="2132312" y="2239963"/>
                  </a:moveTo>
                  <a:lnTo>
                    <a:pt x="2144684" y="2252345"/>
                  </a:lnTo>
                  <a:lnTo>
                    <a:pt x="2123344" y="2265364"/>
                  </a:lnTo>
                  <a:lnTo>
                    <a:pt x="2120870" y="2251711"/>
                  </a:lnTo>
                  <a:close/>
                  <a:moveTo>
                    <a:pt x="2164060" y="2190748"/>
                  </a:moveTo>
                  <a:lnTo>
                    <a:pt x="2173257" y="2205972"/>
                  </a:lnTo>
                  <a:lnTo>
                    <a:pt x="2159135" y="2212976"/>
                  </a:lnTo>
                  <a:lnTo>
                    <a:pt x="2150266" y="2203839"/>
                  </a:lnTo>
                  <a:lnTo>
                    <a:pt x="2144683" y="2191052"/>
                  </a:lnTo>
                  <a:close/>
                  <a:moveTo>
                    <a:pt x="2180785" y="2185982"/>
                  </a:moveTo>
                  <a:lnTo>
                    <a:pt x="2193581" y="2195133"/>
                  </a:lnTo>
                  <a:lnTo>
                    <a:pt x="2196141" y="2205858"/>
                  </a:lnTo>
                  <a:lnTo>
                    <a:pt x="2215976" y="2190085"/>
                  </a:lnTo>
                  <a:lnTo>
                    <a:pt x="2231972" y="2195762"/>
                  </a:lnTo>
                  <a:lnTo>
                    <a:pt x="2235170" y="2202388"/>
                  </a:lnTo>
                  <a:lnTo>
                    <a:pt x="2219175" y="2206490"/>
                  </a:lnTo>
                  <a:lnTo>
                    <a:pt x="2232931" y="2212798"/>
                  </a:lnTo>
                  <a:lnTo>
                    <a:pt x="2230372" y="2220054"/>
                  </a:lnTo>
                  <a:lnTo>
                    <a:pt x="2182064" y="2224786"/>
                  </a:lnTo>
                  <a:lnTo>
                    <a:pt x="2162230" y="2235198"/>
                  </a:lnTo>
                  <a:lnTo>
                    <a:pt x="2151032" y="2219738"/>
                  </a:lnTo>
                  <a:lnTo>
                    <a:pt x="2166069" y="2217846"/>
                  </a:lnTo>
                  <a:lnTo>
                    <a:pt x="2176626" y="2207119"/>
                  </a:lnTo>
                  <a:lnTo>
                    <a:pt x="2186223" y="2207750"/>
                  </a:lnTo>
                  <a:close/>
                  <a:moveTo>
                    <a:pt x="2198341" y="2157407"/>
                  </a:moveTo>
                  <a:lnTo>
                    <a:pt x="2201832" y="2171006"/>
                  </a:lnTo>
                  <a:lnTo>
                    <a:pt x="2185958" y="2179632"/>
                  </a:lnTo>
                  <a:lnTo>
                    <a:pt x="2188815" y="2160724"/>
                  </a:lnTo>
                  <a:close/>
                  <a:moveTo>
                    <a:pt x="5024403" y="2154231"/>
                  </a:moveTo>
                  <a:lnTo>
                    <a:pt x="5025991" y="2172774"/>
                  </a:lnTo>
                  <a:lnTo>
                    <a:pt x="5021228" y="2190992"/>
                  </a:lnTo>
                  <a:lnTo>
                    <a:pt x="5011703" y="2193919"/>
                  </a:lnTo>
                  <a:lnTo>
                    <a:pt x="5006941" y="2170172"/>
                  </a:lnTo>
                  <a:lnTo>
                    <a:pt x="5013608" y="2158460"/>
                  </a:lnTo>
                  <a:close/>
                  <a:moveTo>
                    <a:pt x="2249459" y="2125656"/>
                  </a:moveTo>
                  <a:lnTo>
                    <a:pt x="2249459" y="2130622"/>
                  </a:lnTo>
                  <a:lnTo>
                    <a:pt x="2228670" y="2146449"/>
                  </a:lnTo>
                  <a:lnTo>
                    <a:pt x="2227725" y="2156692"/>
                  </a:lnTo>
                  <a:lnTo>
                    <a:pt x="2218275" y="2166932"/>
                  </a:lnTo>
                  <a:lnTo>
                    <a:pt x="2210715" y="2153898"/>
                  </a:lnTo>
                  <a:cubicBezTo>
                    <a:pt x="2210400" y="2147691"/>
                    <a:pt x="2210086" y="2141484"/>
                    <a:pt x="2209771" y="2135277"/>
                  </a:cubicBezTo>
                  <a:lnTo>
                    <a:pt x="2222370" y="2136209"/>
                  </a:lnTo>
                  <a:close/>
                  <a:moveTo>
                    <a:pt x="2273905" y="2119307"/>
                  </a:moveTo>
                  <a:lnTo>
                    <a:pt x="2281208" y="2129645"/>
                  </a:lnTo>
                  <a:lnTo>
                    <a:pt x="2263110" y="2132006"/>
                  </a:lnTo>
                  <a:lnTo>
                    <a:pt x="2258983" y="2121079"/>
                  </a:lnTo>
                  <a:close/>
                  <a:moveTo>
                    <a:pt x="2280256" y="2095494"/>
                  </a:moveTo>
                  <a:lnTo>
                    <a:pt x="2287559" y="2097758"/>
                  </a:lnTo>
                  <a:lnTo>
                    <a:pt x="2274858" y="2112957"/>
                  </a:lnTo>
                  <a:lnTo>
                    <a:pt x="2258983" y="2108752"/>
                  </a:lnTo>
                  <a:lnTo>
                    <a:pt x="2261205" y="2097110"/>
                  </a:lnTo>
                  <a:close/>
                  <a:moveTo>
                    <a:pt x="2292002" y="2065330"/>
                  </a:moveTo>
                  <a:lnTo>
                    <a:pt x="2312959" y="2076808"/>
                  </a:lnTo>
                  <a:lnTo>
                    <a:pt x="2302798" y="2092318"/>
                  </a:lnTo>
                  <a:lnTo>
                    <a:pt x="2285972" y="2083011"/>
                  </a:lnTo>
                  <a:close/>
                  <a:moveTo>
                    <a:pt x="3672802" y="1939932"/>
                  </a:moveTo>
                  <a:lnTo>
                    <a:pt x="3695345" y="1940896"/>
                  </a:lnTo>
                  <a:lnTo>
                    <a:pt x="3700425" y="1952481"/>
                  </a:lnTo>
                  <a:lnTo>
                    <a:pt x="3688995" y="1950871"/>
                  </a:lnTo>
                  <a:lnTo>
                    <a:pt x="3692170" y="1959881"/>
                  </a:lnTo>
                  <a:lnTo>
                    <a:pt x="3677247" y="1963742"/>
                  </a:lnTo>
                  <a:lnTo>
                    <a:pt x="3668675" y="1946366"/>
                  </a:lnTo>
                  <a:close/>
                  <a:moveTo>
                    <a:pt x="2423473" y="1893885"/>
                  </a:moveTo>
                  <a:lnTo>
                    <a:pt x="2443134" y="1915792"/>
                  </a:lnTo>
                  <a:lnTo>
                    <a:pt x="2443134" y="1924364"/>
                  </a:lnTo>
                  <a:lnTo>
                    <a:pt x="2432836" y="1928810"/>
                  </a:lnTo>
                  <a:lnTo>
                    <a:pt x="2423473" y="1914204"/>
                  </a:lnTo>
                  <a:lnTo>
                    <a:pt x="2406622" y="1904997"/>
                  </a:lnTo>
                  <a:lnTo>
                    <a:pt x="2424410" y="1904679"/>
                  </a:lnTo>
                  <a:cubicBezTo>
                    <a:pt x="2424098" y="1901081"/>
                    <a:pt x="2423785" y="1897483"/>
                    <a:pt x="2423473" y="1893885"/>
                  </a:cubicBezTo>
                  <a:close/>
                  <a:moveTo>
                    <a:pt x="2486201" y="1830386"/>
                  </a:moveTo>
                  <a:lnTo>
                    <a:pt x="2497270" y="1855692"/>
                  </a:lnTo>
                  <a:lnTo>
                    <a:pt x="2519408" y="1854731"/>
                  </a:lnTo>
                  <a:lnTo>
                    <a:pt x="2519408" y="1862100"/>
                  </a:lnTo>
                  <a:lnTo>
                    <a:pt x="2538384" y="1871390"/>
                  </a:lnTo>
                  <a:lnTo>
                    <a:pt x="2526683" y="1872351"/>
                  </a:lnTo>
                  <a:lnTo>
                    <a:pt x="2515613" y="1886447"/>
                  </a:lnTo>
                  <a:lnTo>
                    <a:pt x="2494424" y="1884524"/>
                  </a:lnTo>
                  <a:lnTo>
                    <a:pt x="2481773" y="1899581"/>
                  </a:lnTo>
                  <a:lnTo>
                    <a:pt x="2466909" y="1901823"/>
                  </a:lnTo>
                  <a:lnTo>
                    <a:pt x="2457421" y="1886126"/>
                  </a:lnTo>
                  <a:lnTo>
                    <a:pt x="2465643" y="1873312"/>
                  </a:lnTo>
                  <a:lnTo>
                    <a:pt x="2489996" y="1878117"/>
                  </a:lnTo>
                  <a:lnTo>
                    <a:pt x="2480192" y="1861459"/>
                  </a:lnTo>
                  <a:lnTo>
                    <a:pt x="2492842" y="1857935"/>
                  </a:lnTo>
                  <a:lnTo>
                    <a:pt x="2459002" y="1847363"/>
                  </a:lnTo>
                  <a:lnTo>
                    <a:pt x="2482407" y="1843199"/>
                  </a:lnTo>
                  <a:close/>
                  <a:moveTo>
                    <a:pt x="3837960" y="1809756"/>
                  </a:moveTo>
                  <a:lnTo>
                    <a:pt x="3848063" y="1824547"/>
                  </a:lnTo>
                  <a:lnTo>
                    <a:pt x="3840654" y="1835157"/>
                  </a:lnTo>
                  <a:lnTo>
                    <a:pt x="3825838" y="1826797"/>
                  </a:lnTo>
                  <a:close/>
                  <a:moveTo>
                    <a:pt x="4013480" y="1541468"/>
                  </a:moveTo>
                  <a:lnTo>
                    <a:pt x="4030625" y="1544222"/>
                  </a:lnTo>
                  <a:lnTo>
                    <a:pt x="4046500" y="1546364"/>
                  </a:lnTo>
                  <a:lnTo>
                    <a:pt x="4042372" y="1550343"/>
                  </a:lnTo>
                  <a:lnTo>
                    <a:pt x="4030625" y="1554627"/>
                  </a:lnTo>
                  <a:lnTo>
                    <a:pt x="4032847" y="1564726"/>
                  </a:lnTo>
                  <a:lnTo>
                    <a:pt x="4027450" y="1566868"/>
                  </a:lnTo>
                  <a:lnTo>
                    <a:pt x="4018877" y="1554627"/>
                  </a:lnTo>
                  <a:lnTo>
                    <a:pt x="4016655" y="1563808"/>
                  </a:lnTo>
                  <a:lnTo>
                    <a:pt x="4005225" y="1557687"/>
                  </a:lnTo>
                  <a:lnTo>
                    <a:pt x="4005225" y="1546670"/>
                  </a:lnTo>
                  <a:close/>
                  <a:moveTo>
                    <a:pt x="5063053" y="1519232"/>
                  </a:moveTo>
                  <a:lnTo>
                    <a:pt x="5070842" y="1527746"/>
                  </a:lnTo>
                  <a:lnTo>
                    <a:pt x="5067414" y="1537522"/>
                  </a:lnTo>
                  <a:lnTo>
                    <a:pt x="5075204" y="1546351"/>
                  </a:lnTo>
                  <a:lnTo>
                    <a:pt x="5068349" y="1565270"/>
                  </a:lnTo>
                  <a:lnTo>
                    <a:pt x="5062741" y="1548243"/>
                  </a:lnTo>
                  <a:lnTo>
                    <a:pt x="5041866" y="1538152"/>
                  </a:lnTo>
                  <a:lnTo>
                    <a:pt x="5048720" y="1523332"/>
                  </a:lnTo>
                  <a:lnTo>
                    <a:pt x="5056198" y="1530584"/>
                  </a:lnTo>
                  <a:close/>
                  <a:moveTo>
                    <a:pt x="5070441" y="1517646"/>
                  </a:moveTo>
                  <a:lnTo>
                    <a:pt x="5086316" y="1521333"/>
                  </a:lnTo>
                  <a:lnTo>
                    <a:pt x="5074652" y="1527171"/>
                  </a:lnTo>
                  <a:close/>
                  <a:moveTo>
                    <a:pt x="2793654" y="1403349"/>
                  </a:moveTo>
                  <a:lnTo>
                    <a:pt x="2808259" y="1420428"/>
                  </a:lnTo>
                  <a:lnTo>
                    <a:pt x="2796829" y="1431595"/>
                  </a:lnTo>
                  <a:lnTo>
                    <a:pt x="2778096" y="1431924"/>
                  </a:lnTo>
                  <a:lnTo>
                    <a:pt x="2782859" y="1409918"/>
                  </a:lnTo>
                  <a:close/>
                  <a:moveTo>
                    <a:pt x="303818" y="1397948"/>
                  </a:moveTo>
                  <a:lnTo>
                    <a:pt x="310168" y="1402076"/>
                  </a:lnTo>
                  <a:lnTo>
                    <a:pt x="305088" y="1417633"/>
                  </a:lnTo>
                  <a:lnTo>
                    <a:pt x="309215" y="1431603"/>
                  </a:lnTo>
                  <a:lnTo>
                    <a:pt x="316518" y="1433826"/>
                  </a:lnTo>
                  <a:lnTo>
                    <a:pt x="315882" y="1449383"/>
                  </a:lnTo>
                  <a:lnTo>
                    <a:pt x="327630" y="1448113"/>
                  </a:lnTo>
                  <a:lnTo>
                    <a:pt x="329218" y="1426206"/>
                  </a:lnTo>
                  <a:lnTo>
                    <a:pt x="336838" y="1413506"/>
                  </a:lnTo>
                  <a:lnTo>
                    <a:pt x="350490" y="1432238"/>
                  </a:lnTo>
                  <a:cubicBezTo>
                    <a:pt x="350278" y="1437212"/>
                    <a:pt x="350067" y="1442187"/>
                    <a:pt x="349855" y="1447161"/>
                  </a:cubicBezTo>
                  <a:lnTo>
                    <a:pt x="367635" y="1441446"/>
                  </a:lnTo>
                  <a:lnTo>
                    <a:pt x="357158" y="1456368"/>
                  </a:lnTo>
                  <a:lnTo>
                    <a:pt x="368905" y="1466845"/>
                  </a:lnTo>
                  <a:lnTo>
                    <a:pt x="365095" y="1497326"/>
                  </a:lnTo>
                  <a:lnTo>
                    <a:pt x="350173" y="1511296"/>
                  </a:lnTo>
                  <a:lnTo>
                    <a:pt x="365095" y="1514471"/>
                  </a:lnTo>
                  <a:lnTo>
                    <a:pt x="368587" y="1537331"/>
                  </a:lnTo>
                  <a:lnTo>
                    <a:pt x="372397" y="1525583"/>
                  </a:lnTo>
                  <a:lnTo>
                    <a:pt x="385098" y="1524630"/>
                  </a:lnTo>
                  <a:lnTo>
                    <a:pt x="390495" y="1536378"/>
                  </a:lnTo>
                  <a:lnTo>
                    <a:pt x="372715" y="1545903"/>
                  </a:lnTo>
                  <a:lnTo>
                    <a:pt x="383510" y="1544633"/>
                  </a:lnTo>
                  <a:cubicBezTo>
                    <a:pt x="383193" y="1551300"/>
                    <a:pt x="382875" y="1557968"/>
                    <a:pt x="382558" y="1564635"/>
                  </a:cubicBezTo>
                  <a:lnTo>
                    <a:pt x="365413" y="1565905"/>
                  </a:lnTo>
                  <a:lnTo>
                    <a:pt x="352078" y="1579875"/>
                  </a:lnTo>
                  <a:lnTo>
                    <a:pt x="361603" y="1593210"/>
                  </a:lnTo>
                  <a:lnTo>
                    <a:pt x="349220" y="1608133"/>
                  </a:lnTo>
                  <a:lnTo>
                    <a:pt x="347950" y="1621785"/>
                  </a:lnTo>
                  <a:lnTo>
                    <a:pt x="336520" y="1623055"/>
                  </a:lnTo>
                  <a:lnTo>
                    <a:pt x="327313" y="1634485"/>
                  </a:lnTo>
                  <a:lnTo>
                    <a:pt x="318740" y="1639248"/>
                  </a:lnTo>
                  <a:lnTo>
                    <a:pt x="313025" y="1622103"/>
                  </a:lnTo>
                  <a:lnTo>
                    <a:pt x="298103" y="1602418"/>
                  </a:lnTo>
                  <a:lnTo>
                    <a:pt x="291753" y="1616388"/>
                  </a:lnTo>
                  <a:lnTo>
                    <a:pt x="300643" y="1628770"/>
                  </a:lnTo>
                  <a:lnTo>
                    <a:pt x="301913" y="1637025"/>
                  </a:lnTo>
                  <a:lnTo>
                    <a:pt x="286990" y="1645598"/>
                  </a:lnTo>
                  <a:lnTo>
                    <a:pt x="285085" y="1666870"/>
                  </a:lnTo>
                  <a:lnTo>
                    <a:pt x="313343" y="1651630"/>
                  </a:lnTo>
                  <a:lnTo>
                    <a:pt x="317788" y="1655758"/>
                  </a:lnTo>
                  <a:lnTo>
                    <a:pt x="295880" y="1676078"/>
                  </a:lnTo>
                  <a:lnTo>
                    <a:pt x="279053" y="1708781"/>
                  </a:lnTo>
                  <a:lnTo>
                    <a:pt x="255875" y="1711320"/>
                  </a:lnTo>
                  <a:lnTo>
                    <a:pt x="242223" y="1742753"/>
                  </a:lnTo>
                  <a:lnTo>
                    <a:pt x="220950" y="1748468"/>
                  </a:lnTo>
                  <a:lnTo>
                    <a:pt x="217775" y="1744340"/>
                  </a:lnTo>
                  <a:lnTo>
                    <a:pt x="228570" y="1739896"/>
                  </a:lnTo>
                  <a:lnTo>
                    <a:pt x="231745" y="1730370"/>
                  </a:lnTo>
                  <a:lnTo>
                    <a:pt x="224125" y="1722115"/>
                  </a:lnTo>
                  <a:cubicBezTo>
                    <a:pt x="223702" y="1715871"/>
                    <a:pt x="223278" y="1709627"/>
                    <a:pt x="222855" y="1703383"/>
                  </a:cubicBezTo>
                  <a:lnTo>
                    <a:pt x="207933" y="1701160"/>
                  </a:lnTo>
                  <a:lnTo>
                    <a:pt x="204123" y="1710685"/>
                  </a:lnTo>
                  <a:lnTo>
                    <a:pt x="207298" y="1720210"/>
                  </a:lnTo>
                  <a:lnTo>
                    <a:pt x="199995" y="1729736"/>
                  </a:lnTo>
                  <a:lnTo>
                    <a:pt x="175865" y="1737355"/>
                  </a:lnTo>
                  <a:lnTo>
                    <a:pt x="163165" y="1761486"/>
                  </a:lnTo>
                  <a:lnTo>
                    <a:pt x="110778" y="1815778"/>
                  </a:lnTo>
                  <a:lnTo>
                    <a:pt x="87283" y="1817048"/>
                  </a:lnTo>
                  <a:lnTo>
                    <a:pt x="63470" y="1831018"/>
                  </a:lnTo>
                  <a:lnTo>
                    <a:pt x="35848" y="1825938"/>
                  </a:lnTo>
                  <a:lnTo>
                    <a:pt x="40293" y="1849433"/>
                  </a:lnTo>
                  <a:lnTo>
                    <a:pt x="0" y="1865398"/>
                  </a:lnTo>
                  <a:lnTo>
                    <a:pt x="51895" y="1757672"/>
                  </a:lnTo>
                  <a:cubicBezTo>
                    <a:pt x="107924" y="1654532"/>
                    <a:pt x="168793" y="1554404"/>
                    <a:pt x="234199" y="1457591"/>
                  </a:cubicBezTo>
                  <a:lnTo>
                    <a:pt x="269276" y="1410682"/>
                  </a:lnTo>
                  <a:lnTo>
                    <a:pt x="273020" y="1407473"/>
                  </a:lnTo>
                  <a:close/>
                  <a:moveTo>
                    <a:pt x="3781388" y="1397007"/>
                  </a:moveTo>
                  <a:cubicBezTo>
                    <a:pt x="3781176" y="1404671"/>
                    <a:pt x="3780965" y="1412335"/>
                    <a:pt x="3780753" y="1419999"/>
                  </a:cubicBezTo>
                  <a:lnTo>
                    <a:pt x="3775672" y="1425582"/>
                  </a:lnTo>
                  <a:lnTo>
                    <a:pt x="3770275" y="1413431"/>
                  </a:lnTo>
                  <a:lnTo>
                    <a:pt x="3776308" y="1403577"/>
                  </a:lnTo>
                  <a:close/>
                  <a:moveTo>
                    <a:pt x="2893984" y="1212850"/>
                  </a:moveTo>
                  <a:lnTo>
                    <a:pt x="2912798" y="1234757"/>
                  </a:lnTo>
                  <a:lnTo>
                    <a:pt x="2919384" y="1260157"/>
                  </a:lnTo>
                  <a:lnTo>
                    <a:pt x="2902763" y="1260475"/>
                  </a:lnTo>
                  <a:lnTo>
                    <a:pt x="2904646" y="1246504"/>
                  </a:lnTo>
                  <a:lnTo>
                    <a:pt x="2894924" y="1231582"/>
                  </a:lnTo>
                  <a:cubicBezTo>
                    <a:pt x="2894611" y="1225338"/>
                    <a:pt x="2894297" y="1219094"/>
                    <a:pt x="2893984" y="1212850"/>
                  </a:cubicBezTo>
                  <a:close/>
                  <a:moveTo>
                    <a:pt x="5710203" y="1139822"/>
                  </a:moveTo>
                  <a:lnTo>
                    <a:pt x="5727666" y="1152205"/>
                  </a:lnTo>
                  <a:lnTo>
                    <a:pt x="5723382" y="1173160"/>
                  </a:lnTo>
                  <a:lnTo>
                    <a:pt x="5711521" y="1162048"/>
                  </a:lnTo>
                  <a:cubicBezTo>
                    <a:pt x="5711082" y="1154639"/>
                    <a:pt x="5710642" y="1147231"/>
                    <a:pt x="5710203" y="1139822"/>
                  </a:cubicBezTo>
                  <a:close/>
                  <a:moveTo>
                    <a:pt x="3040668" y="1009652"/>
                  </a:moveTo>
                  <a:lnTo>
                    <a:pt x="3052733" y="1019177"/>
                  </a:lnTo>
                  <a:lnTo>
                    <a:pt x="3020983" y="1028702"/>
                  </a:lnTo>
                  <a:lnTo>
                    <a:pt x="3017808" y="1020765"/>
                  </a:lnTo>
                  <a:close/>
                  <a:moveTo>
                    <a:pt x="3072139" y="911226"/>
                  </a:moveTo>
                  <a:lnTo>
                    <a:pt x="3073371" y="926933"/>
                  </a:lnTo>
                  <a:lnTo>
                    <a:pt x="3052733" y="930276"/>
                  </a:lnTo>
                  <a:close/>
                  <a:moveTo>
                    <a:pt x="3107021" y="901700"/>
                  </a:moveTo>
                  <a:lnTo>
                    <a:pt x="3120991" y="928449"/>
                  </a:lnTo>
                  <a:lnTo>
                    <a:pt x="3105116" y="944563"/>
                  </a:lnTo>
                  <a:lnTo>
                    <a:pt x="3098766" y="934895"/>
                  </a:lnTo>
                  <a:lnTo>
                    <a:pt x="3098766" y="925226"/>
                  </a:lnTo>
                  <a:lnTo>
                    <a:pt x="3105751" y="916525"/>
                  </a:lnTo>
                  <a:close/>
                  <a:moveTo>
                    <a:pt x="3099360" y="876300"/>
                  </a:moveTo>
                  <a:lnTo>
                    <a:pt x="3105116" y="884929"/>
                  </a:lnTo>
                  <a:lnTo>
                    <a:pt x="3093284" y="896433"/>
                  </a:lnTo>
                  <a:lnTo>
                    <a:pt x="3091365" y="914648"/>
                  </a:lnTo>
                  <a:lnTo>
                    <a:pt x="3079858" y="925513"/>
                  </a:lnTo>
                  <a:cubicBezTo>
                    <a:pt x="3079751" y="918696"/>
                    <a:pt x="3079645" y="911878"/>
                    <a:pt x="3079538" y="905061"/>
                  </a:cubicBezTo>
                  <a:lnTo>
                    <a:pt x="3060671" y="906659"/>
                  </a:lnTo>
                  <a:lnTo>
                    <a:pt x="3062270" y="893877"/>
                  </a:lnTo>
                  <a:lnTo>
                    <a:pt x="3082736" y="885248"/>
                  </a:lnTo>
                  <a:close/>
                  <a:moveTo>
                    <a:pt x="2895676" y="835022"/>
                  </a:moveTo>
                  <a:lnTo>
                    <a:pt x="2900080" y="843367"/>
                  </a:lnTo>
                  <a:lnTo>
                    <a:pt x="2899450" y="855243"/>
                  </a:lnTo>
                  <a:lnTo>
                    <a:pt x="2906370" y="852034"/>
                  </a:lnTo>
                  <a:cubicBezTo>
                    <a:pt x="2906475" y="854923"/>
                    <a:pt x="2906579" y="857811"/>
                    <a:pt x="2906684" y="860700"/>
                  </a:cubicBezTo>
                  <a:lnTo>
                    <a:pt x="2893160" y="863910"/>
                  </a:lnTo>
                  <a:lnTo>
                    <a:pt x="2884040" y="886378"/>
                  </a:lnTo>
                  <a:lnTo>
                    <a:pt x="2873346" y="893760"/>
                  </a:lnTo>
                  <a:lnTo>
                    <a:pt x="2879321" y="876748"/>
                  </a:lnTo>
                  <a:lnTo>
                    <a:pt x="2877121" y="857490"/>
                  </a:lnTo>
                  <a:lnTo>
                    <a:pt x="2890959" y="854280"/>
                  </a:lnTo>
                  <a:close/>
                  <a:moveTo>
                    <a:pt x="2912575" y="822322"/>
                  </a:moveTo>
                  <a:lnTo>
                    <a:pt x="2923896" y="829854"/>
                  </a:lnTo>
                  <a:lnTo>
                    <a:pt x="2925733" y="836130"/>
                  </a:lnTo>
                  <a:lnTo>
                    <a:pt x="2922673" y="849310"/>
                  </a:lnTo>
                  <a:lnTo>
                    <a:pt x="2912575" y="848682"/>
                  </a:lnTo>
                  <a:lnTo>
                    <a:pt x="2904312" y="841465"/>
                  </a:lnTo>
                  <a:lnTo>
                    <a:pt x="2900333" y="830795"/>
                  </a:lnTo>
                  <a:lnTo>
                    <a:pt x="2915634" y="832050"/>
                  </a:lnTo>
                  <a:close/>
                  <a:moveTo>
                    <a:pt x="3115497" y="820737"/>
                  </a:moveTo>
                  <a:lnTo>
                    <a:pt x="3128970" y="829700"/>
                  </a:lnTo>
                  <a:lnTo>
                    <a:pt x="3132104" y="840826"/>
                  </a:lnTo>
                  <a:lnTo>
                    <a:pt x="3125211" y="850098"/>
                  </a:lnTo>
                  <a:lnTo>
                    <a:pt x="3108291" y="855662"/>
                  </a:lnTo>
                  <a:lnTo>
                    <a:pt x="3112364" y="841135"/>
                  </a:lnTo>
                  <a:close/>
                  <a:moveTo>
                    <a:pt x="2986079" y="784222"/>
                  </a:moveTo>
                  <a:lnTo>
                    <a:pt x="2989234" y="792794"/>
                  </a:lnTo>
                  <a:lnTo>
                    <a:pt x="2950732" y="835022"/>
                  </a:lnTo>
                  <a:lnTo>
                    <a:pt x="2938108" y="829942"/>
                  </a:lnTo>
                  <a:lnTo>
                    <a:pt x="2936846" y="815337"/>
                  </a:lnTo>
                  <a:lnTo>
                    <a:pt x="2944104" y="803589"/>
                  </a:lnTo>
                  <a:lnTo>
                    <a:pt x="2956728" y="805494"/>
                  </a:lnTo>
                  <a:lnTo>
                    <a:pt x="2963040" y="796922"/>
                  </a:lnTo>
                  <a:lnTo>
                    <a:pt x="2969036" y="784539"/>
                  </a:lnTo>
                  <a:close/>
                  <a:moveTo>
                    <a:pt x="3181826" y="777876"/>
                  </a:moveTo>
                  <a:lnTo>
                    <a:pt x="3189253" y="786862"/>
                  </a:lnTo>
                  <a:lnTo>
                    <a:pt x="3181181" y="793751"/>
                  </a:lnTo>
                  <a:lnTo>
                    <a:pt x="3170203" y="787760"/>
                  </a:lnTo>
                  <a:close/>
                  <a:moveTo>
                    <a:pt x="2989234" y="760410"/>
                  </a:moveTo>
                  <a:lnTo>
                    <a:pt x="3000346" y="771020"/>
                  </a:lnTo>
                  <a:lnTo>
                    <a:pt x="2997078" y="785810"/>
                  </a:lnTo>
                  <a:lnTo>
                    <a:pt x="2989559" y="779380"/>
                  </a:lnTo>
                  <a:cubicBezTo>
                    <a:pt x="2989451" y="773057"/>
                    <a:pt x="2989342" y="766733"/>
                    <a:pt x="2989234" y="760410"/>
                  </a:cubicBezTo>
                  <a:close/>
                  <a:moveTo>
                    <a:pt x="3084673" y="733425"/>
                  </a:moveTo>
                  <a:lnTo>
                    <a:pt x="3095591" y="744629"/>
                  </a:lnTo>
                  <a:lnTo>
                    <a:pt x="3089491" y="761915"/>
                  </a:lnTo>
                  <a:lnTo>
                    <a:pt x="3078568" y="778881"/>
                  </a:lnTo>
                  <a:lnTo>
                    <a:pt x="3073427" y="784323"/>
                  </a:lnTo>
                  <a:lnTo>
                    <a:pt x="3061541" y="788805"/>
                  </a:lnTo>
                  <a:lnTo>
                    <a:pt x="3062825" y="799369"/>
                  </a:lnTo>
                  <a:lnTo>
                    <a:pt x="3065074" y="811213"/>
                  </a:lnTo>
                  <a:lnTo>
                    <a:pt x="3056400" y="808972"/>
                  </a:lnTo>
                  <a:lnTo>
                    <a:pt x="3054472" y="788805"/>
                  </a:lnTo>
                  <a:lnTo>
                    <a:pt x="3063789" y="766077"/>
                  </a:lnTo>
                  <a:lnTo>
                    <a:pt x="3045477" y="773119"/>
                  </a:lnTo>
                  <a:lnTo>
                    <a:pt x="3028448" y="802890"/>
                  </a:lnTo>
                  <a:lnTo>
                    <a:pt x="3016882" y="795527"/>
                  </a:lnTo>
                  <a:lnTo>
                    <a:pt x="3014633" y="784643"/>
                  </a:lnTo>
                  <a:lnTo>
                    <a:pt x="3028127" y="766397"/>
                  </a:lnTo>
                  <a:lnTo>
                    <a:pt x="3045477" y="749431"/>
                  </a:lnTo>
                  <a:lnTo>
                    <a:pt x="3065396" y="743989"/>
                  </a:lnTo>
                  <a:close/>
                  <a:moveTo>
                    <a:pt x="3205129" y="719138"/>
                  </a:moveTo>
                  <a:lnTo>
                    <a:pt x="3203253" y="736387"/>
                  </a:lnTo>
                  <a:lnTo>
                    <a:pt x="3189807" y="739776"/>
                  </a:lnTo>
                  <a:lnTo>
                    <a:pt x="3184491" y="726222"/>
                  </a:lnTo>
                  <a:close/>
                  <a:moveTo>
                    <a:pt x="3048002" y="700087"/>
                  </a:moveTo>
                  <a:lnTo>
                    <a:pt x="3055726" y="703262"/>
                  </a:lnTo>
                  <a:lnTo>
                    <a:pt x="3059084" y="711517"/>
                  </a:lnTo>
                  <a:lnTo>
                    <a:pt x="3057069" y="725170"/>
                  </a:lnTo>
                  <a:lnTo>
                    <a:pt x="3044980" y="725487"/>
                  </a:lnTo>
                  <a:lnTo>
                    <a:pt x="3041621" y="709612"/>
                  </a:lnTo>
                  <a:close/>
                  <a:moveTo>
                    <a:pt x="3147591" y="608011"/>
                  </a:moveTo>
                  <a:lnTo>
                    <a:pt x="3157047" y="609291"/>
                  </a:lnTo>
                  <a:lnTo>
                    <a:pt x="3163667" y="632651"/>
                  </a:lnTo>
                  <a:lnTo>
                    <a:pt x="3154210" y="648332"/>
                  </a:lnTo>
                  <a:lnTo>
                    <a:pt x="3165873" y="659212"/>
                  </a:lnTo>
                  <a:lnTo>
                    <a:pt x="3165873" y="666572"/>
                  </a:lnTo>
                  <a:lnTo>
                    <a:pt x="3150428" y="687053"/>
                  </a:lnTo>
                  <a:lnTo>
                    <a:pt x="3152319" y="699533"/>
                  </a:lnTo>
                  <a:lnTo>
                    <a:pt x="3167134" y="696333"/>
                  </a:lnTo>
                  <a:lnTo>
                    <a:pt x="3173439" y="675853"/>
                  </a:lnTo>
                  <a:lnTo>
                    <a:pt x="3178482" y="657932"/>
                  </a:lnTo>
                  <a:lnTo>
                    <a:pt x="3193298" y="651212"/>
                  </a:lnTo>
                  <a:lnTo>
                    <a:pt x="3183211" y="634571"/>
                  </a:lnTo>
                  <a:lnTo>
                    <a:pt x="3192983" y="621771"/>
                  </a:lnTo>
                  <a:lnTo>
                    <a:pt x="3196765" y="625611"/>
                  </a:lnTo>
                  <a:lnTo>
                    <a:pt x="3199602" y="629131"/>
                  </a:lnTo>
                  <a:lnTo>
                    <a:pt x="3200548" y="631051"/>
                  </a:lnTo>
                  <a:lnTo>
                    <a:pt x="3201178" y="632331"/>
                  </a:lnTo>
                  <a:lnTo>
                    <a:pt x="3202124" y="632971"/>
                  </a:lnTo>
                  <a:lnTo>
                    <a:pt x="3203070" y="633611"/>
                  </a:lnTo>
                  <a:lnTo>
                    <a:pt x="3204015" y="632971"/>
                  </a:lnTo>
                  <a:lnTo>
                    <a:pt x="3205592" y="632651"/>
                  </a:lnTo>
                  <a:lnTo>
                    <a:pt x="3207483" y="631691"/>
                  </a:lnTo>
                  <a:lnTo>
                    <a:pt x="3208744" y="631051"/>
                  </a:lnTo>
                  <a:lnTo>
                    <a:pt x="3220092" y="642572"/>
                  </a:lnTo>
                  <a:lnTo>
                    <a:pt x="3225766" y="654092"/>
                  </a:lnTo>
                  <a:lnTo>
                    <a:pt x="3206852" y="678093"/>
                  </a:lnTo>
                  <a:lnTo>
                    <a:pt x="3205276" y="700173"/>
                  </a:lnTo>
                  <a:lnTo>
                    <a:pt x="3185102" y="698253"/>
                  </a:lnTo>
                  <a:lnTo>
                    <a:pt x="3181319" y="716174"/>
                  </a:lnTo>
                  <a:lnTo>
                    <a:pt x="3173754" y="726734"/>
                  </a:lnTo>
                  <a:lnTo>
                    <a:pt x="3184472" y="743055"/>
                  </a:lnTo>
                  <a:lnTo>
                    <a:pt x="3173754" y="746255"/>
                  </a:lnTo>
                  <a:lnTo>
                    <a:pt x="3160199" y="738895"/>
                  </a:lnTo>
                  <a:lnTo>
                    <a:pt x="3157047" y="722894"/>
                  </a:lnTo>
                  <a:lnTo>
                    <a:pt x="3154525" y="730894"/>
                  </a:lnTo>
                  <a:lnTo>
                    <a:pt x="3152949" y="736974"/>
                  </a:lnTo>
                  <a:lnTo>
                    <a:pt x="3152004" y="739215"/>
                  </a:lnTo>
                  <a:cubicBezTo>
                    <a:pt x="3151899" y="739855"/>
                    <a:pt x="3151793" y="740495"/>
                    <a:pt x="3151688" y="741135"/>
                  </a:cubicBezTo>
                  <a:lnTo>
                    <a:pt x="3151373" y="743375"/>
                  </a:lnTo>
                  <a:lnTo>
                    <a:pt x="3149482" y="746895"/>
                  </a:lnTo>
                  <a:lnTo>
                    <a:pt x="3144123" y="756495"/>
                  </a:lnTo>
                  <a:lnTo>
                    <a:pt x="3136243" y="769935"/>
                  </a:lnTo>
                  <a:lnTo>
                    <a:pt x="3126786" y="760335"/>
                  </a:lnTo>
                  <a:lnTo>
                    <a:pt x="3129623" y="727694"/>
                  </a:lnTo>
                  <a:lnTo>
                    <a:pt x="3116384" y="740495"/>
                  </a:lnTo>
                  <a:lnTo>
                    <a:pt x="3105036" y="768975"/>
                  </a:lnTo>
                  <a:lnTo>
                    <a:pt x="3097785" y="767055"/>
                  </a:lnTo>
                  <a:lnTo>
                    <a:pt x="3107873" y="742415"/>
                  </a:lnTo>
                  <a:lnTo>
                    <a:pt x="3096209" y="740495"/>
                  </a:lnTo>
                  <a:lnTo>
                    <a:pt x="3094003" y="734094"/>
                  </a:lnTo>
                  <a:lnTo>
                    <a:pt x="3107557" y="727694"/>
                  </a:lnTo>
                  <a:lnTo>
                    <a:pt x="3099992" y="717134"/>
                  </a:lnTo>
                  <a:lnTo>
                    <a:pt x="3127101" y="687053"/>
                  </a:lnTo>
                  <a:lnTo>
                    <a:pt x="3127101" y="668172"/>
                  </a:lnTo>
                  <a:lnTo>
                    <a:pt x="3135297" y="656332"/>
                  </a:lnTo>
                  <a:lnTo>
                    <a:pt x="3128992" y="646732"/>
                  </a:lnTo>
                  <a:close/>
                  <a:moveTo>
                    <a:pt x="3086809" y="601662"/>
                  </a:moveTo>
                  <a:lnTo>
                    <a:pt x="3100900" y="618490"/>
                  </a:lnTo>
                  <a:lnTo>
                    <a:pt x="3095575" y="628967"/>
                  </a:lnTo>
                  <a:lnTo>
                    <a:pt x="3100274" y="649287"/>
                  </a:lnTo>
                  <a:lnTo>
                    <a:pt x="3095888" y="658812"/>
                  </a:lnTo>
                  <a:lnTo>
                    <a:pt x="3117816" y="663575"/>
                  </a:lnTo>
                  <a:lnTo>
                    <a:pt x="3107478" y="680720"/>
                  </a:lnTo>
                  <a:lnTo>
                    <a:pt x="3092755" y="682625"/>
                  </a:lnTo>
                  <a:lnTo>
                    <a:pt x="3067073" y="700087"/>
                  </a:lnTo>
                  <a:lnTo>
                    <a:pt x="3054544" y="696912"/>
                  </a:lnTo>
                  <a:lnTo>
                    <a:pt x="3082423" y="661987"/>
                  </a:lnTo>
                  <a:lnTo>
                    <a:pt x="3052351" y="679767"/>
                  </a:lnTo>
                  <a:lnTo>
                    <a:pt x="3042953" y="679132"/>
                  </a:lnTo>
                  <a:lnTo>
                    <a:pt x="3029170" y="697230"/>
                  </a:lnTo>
                  <a:lnTo>
                    <a:pt x="3024158" y="683577"/>
                  </a:lnTo>
                  <a:lnTo>
                    <a:pt x="3034495" y="675957"/>
                  </a:lnTo>
                  <a:lnTo>
                    <a:pt x="3031050" y="662305"/>
                  </a:lnTo>
                  <a:lnTo>
                    <a:pt x="3042640" y="652780"/>
                  </a:lnTo>
                  <a:lnTo>
                    <a:pt x="3057363" y="649605"/>
                  </a:lnTo>
                  <a:lnTo>
                    <a:pt x="3071460" y="629285"/>
                  </a:lnTo>
                  <a:lnTo>
                    <a:pt x="3083990" y="628332"/>
                  </a:lnTo>
                  <a:lnTo>
                    <a:pt x="3079917" y="611187"/>
                  </a:lnTo>
                  <a:close/>
                  <a:moveTo>
                    <a:pt x="3198778" y="596901"/>
                  </a:moveTo>
                  <a:lnTo>
                    <a:pt x="3208960" y="597864"/>
                  </a:lnTo>
                  <a:lnTo>
                    <a:pt x="3214215" y="603322"/>
                  </a:lnTo>
                  <a:lnTo>
                    <a:pt x="3219798" y="601074"/>
                  </a:lnTo>
                  <a:lnTo>
                    <a:pt x="3227353" y="611349"/>
                  </a:lnTo>
                  <a:lnTo>
                    <a:pt x="3217828" y="625476"/>
                  </a:lnTo>
                  <a:lnTo>
                    <a:pt x="3201405" y="609743"/>
                  </a:lnTo>
                  <a:close/>
                  <a:moveTo>
                    <a:pt x="3164907" y="504825"/>
                  </a:moveTo>
                  <a:lnTo>
                    <a:pt x="3188311" y="509905"/>
                  </a:lnTo>
                  <a:lnTo>
                    <a:pt x="3190841" y="523558"/>
                  </a:lnTo>
                  <a:lnTo>
                    <a:pt x="3182302" y="535305"/>
                  </a:lnTo>
                  <a:lnTo>
                    <a:pt x="3184516" y="554355"/>
                  </a:lnTo>
                  <a:lnTo>
                    <a:pt x="3172181" y="566103"/>
                  </a:lnTo>
                  <a:lnTo>
                    <a:pt x="3164591" y="582930"/>
                  </a:lnTo>
                  <a:lnTo>
                    <a:pt x="3136444" y="592455"/>
                  </a:lnTo>
                  <a:lnTo>
                    <a:pt x="3124110" y="622300"/>
                  </a:lnTo>
                  <a:lnTo>
                    <a:pt x="3119998" y="619125"/>
                  </a:lnTo>
                  <a:lnTo>
                    <a:pt x="3120631" y="611823"/>
                  </a:lnTo>
                  <a:lnTo>
                    <a:pt x="3109878" y="602615"/>
                  </a:lnTo>
                  <a:lnTo>
                    <a:pt x="3132965" y="578803"/>
                  </a:lnTo>
                  <a:lnTo>
                    <a:pt x="3136127" y="555943"/>
                  </a:lnTo>
                  <a:lnTo>
                    <a:pt x="3151941" y="553403"/>
                  </a:lnTo>
                  <a:lnTo>
                    <a:pt x="3155736" y="542925"/>
                  </a:lnTo>
                  <a:lnTo>
                    <a:pt x="3151624" y="531495"/>
                  </a:lnTo>
                  <a:lnTo>
                    <a:pt x="3157950" y="523875"/>
                  </a:lnTo>
                  <a:close/>
                  <a:moveTo>
                    <a:pt x="4364771" y="471424"/>
                  </a:moveTo>
                  <a:lnTo>
                    <a:pt x="4352063" y="473328"/>
                  </a:lnTo>
                  <a:lnTo>
                    <a:pt x="4349204" y="492370"/>
                  </a:lnTo>
                  <a:lnTo>
                    <a:pt x="4353334" y="505065"/>
                  </a:lnTo>
                  <a:lnTo>
                    <a:pt x="4345709" y="514269"/>
                  </a:lnTo>
                  <a:lnTo>
                    <a:pt x="4338402" y="505383"/>
                  </a:lnTo>
                  <a:lnTo>
                    <a:pt x="4341579" y="493005"/>
                  </a:lnTo>
                  <a:lnTo>
                    <a:pt x="4337131" y="479358"/>
                  </a:lnTo>
                  <a:lnTo>
                    <a:pt x="4322835" y="489514"/>
                  </a:lnTo>
                  <a:lnTo>
                    <a:pt x="4315210" y="501892"/>
                  </a:lnTo>
                  <a:lnTo>
                    <a:pt x="4319976" y="515538"/>
                  </a:lnTo>
                  <a:lnTo>
                    <a:pt x="4326647" y="515538"/>
                  </a:lnTo>
                  <a:lnTo>
                    <a:pt x="4334590" y="522203"/>
                  </a:lnTo>
                  <a:lnTo>
                    <a:pt x="4333319" y="536167"/>
                  </a:lnTo>
                  <a:lnTo>
                    <a:pt x="4321882" y="530455"/>
                  </a:lnTo>
                  <a:lnTo>
                    <a:pt x="4315210" y="539658"/>
                  </a:lnTo>
                  <a:lnTo>
                    <a:pt x="4297419" y="537119"/>
                  </a:lnTo>
                  <a:lnTo>
                    <a:pt x="4292971" y="550766"/>
                  </a:lnTo>
                  <a:lnTo>
                    <a:pt x="4282805" y="553940"/>
                  </a:lnTo>
                  <a:lnTo>
                    <a:pt x="4274862" y="552353"/>
                  </a:lnTo>
                  <a:lnTo>
                    <a:pt x="4260566" y="563778"/>
                  </a:lnTo>
                  <a:lnTo>
                    <a:pt x="4263425" y="579647"/>
                  </a:lnTo>
                  <a:lnTo>
                    <a:pt x="4256754" y="585677"/>
                  </a:lnTo>
                  <a:lnTo>
                    <a:pt x="4246270" y="586312"/>
                  </a:lnTo>
                  <a:lnTo>
                    <a:pt x="4233244" y="586946"/>
                  </a:lnTo>
                  <a:lnTo>
                    <a:pt x="4227843" y="601863"/>
                  </a:lnTo>
                  <a:lnTo>
                    <a:pt x="4232926" y="608210"/>
                  </a:lnTo>
                  <a:lnTo>
                    <a:pt x="4241504" y="605036"/>
                  </a:lnTo>
                  <a:lnTo>
                    <a:pt x="4247858" y="609797"/>
                  </a:lnTo>
                  <a:lnTo>
                    <a:pt x="4239280" y="612653"/>
                  </a:lnTo>
                  <a:lnTo>
                    <a:pt x="4244363" y="622174"/>
                  </a:lnTo>
                  <a:lnTo>
                    <a:pt x="4254530" y="624396"/>
                  </a:lnTo>
                  <a:lnTo>
                    <a:pt x="4259295" y="613288"/>
                  </a:lnTo>
                  <a:lnTo>
                    <a:pt x="4260248" y="619635"/>
                  </a:lnTo>
                  <a:lnTo>
                    <a:pt x="4269462" y="628204"/>
                  </a:lnTo>
                  <a:lnTo>
                    <a:pt x="4263108" y="631378"/>
                  </a:lnTo>
                  <a:lnTo>
                    <a:pt x="4252624" y="629791"/>
                  </a:lnTo>
                  <a:lnTo>
                    <a:pt x="4260566" y="643755"/>
                  </a:lnTo>
                  <a:lnTo>
                    <a:pt x="4275180" y="653594"/>
                  </a:lnTo>
                  <a:lnTo>
                    <a:pt x="4289477" y="646612"/>
                  </a:lnTo>
                  <a:lnTo>
                    <a:pt x="4287570" y="633599"/>
                  </a:lnTo>
                  <a:lnTo>
                    <a:pt x="4297101" y="628839"/>
                  </a:lnTo>
                  <a:lnTo>
                    <a:pt x="4302185" y="638360"/>
                  </a:lnTo>
                  <a:lnTo>
                    <a:pt x="4312669" y="637725"/>
                  </a:lnTo>
                  <a:lnTo>
                    <a:pt x="4312033" y="628204"/>
                  </a:lnTo>
                  <a:lnTo>
                    <a:pt x="4308221" y="616462"/>
                  </a:lnTo>
                  <a:lnTo>
                    <a:pt x="4317752" y="615827"/>
                  </a:lnTo>
                  <a:lnTo>
                    <a:pt x="4332048" y="624396"/>
                  </a:lnTo>
                  <a:lnTo>
                    <a:pt x="4339673" y="624396"/>
                  </a:lnTo>
                  <a:lnTo>
                    <a:pt x="4339547" y="624461"/>
                  </a:lnTo>
                  <a:lnTo>
                    <a:pt x="4339882" y="624461"/>
                  </a:lnTo>
                  <a:lnTo>
                    <a:pt x="4340199" y="623826"/>
                  </a:lnTo>
                  <a:lnTo>
                    <a:pt x="4341172" y="623340"/>
                  </a:lnTo>
                  <a:lnTo>
                    <a:pt x="4347298" y="612018"/>
                  </a:lnTo>
                  <a:lnTo>
                    <a:pt x="4332366" y="604402"/>
                  </a:lnTo>
                  <a:lnTo>
                    <a:pt x="4328236" y="605354"/>
                  </a:lnTo>
                  <a:lnTo>
                    <a:pt x="4317434" y="588216"/>
                  </a:lnTo>
                  <a:lnTo>
                    <a:pt x="4329189" y="567587"/>
                  </a:lnTo>
                  <a:lnTo>
                    <a:pt x="4344121" y="564731"/>
                  </a:lnTo>
                  <a:lnTo>
                    <a:pt x="4350793" y="555210"/>
                  </a:lnTo>
                  <a:lnTo>
                    <a:pt x="4348886" y="549814"/>
                  </a:lnTo>
                  <a:lnTo>
                    <a:pt x="4361912" y="539976"/>
                  </a:lnTo>
                  <a:lnTo>
                    <a:pt x="4359053" y="525059"/>
                  </a:lnTo>
                  <a:lnTo>
                    <a:pt x="4355876" y="522838"/>
                  </a:lnTo>
                  <a:lnTo>
                    <a:pt x="4355240" y="513634"/>
                  </a:lnTo>
                  <a:lnTo>
                    <a:pt x="4380021" y="502526"/>
                  </a:lnTo>
                  <a:lnTo>
                    <a:pt x="4384151" y="488879"/>
                  </a:lnTo>
                  <a:lnTo>
                    <a:pt x="4380339" y="476185"/>
                  </a:lnTo>
                  <a:lnTo>
                    <a:pt x="4369537" y="489514"/>
                  </a:lnTo>
                  <a:lnTo>
                    <a:pt x="4360959" y="501892"/>
                  </a:lnTo>
                  <a:lnTo>
                    <a:pt x="4359053" y="486023"/>
                  </a:lnTo>
                  <a:lnTo>
                    <a:pt x="4366360" y="478724"/>
                  </a:lnTo>
                  <a:close/>
                  <a:moveTo>
                    <a:pt x="3304349" y="431801"/>
                  </a:moveTo>
                  <a:lnTo>
                    <a:pt x="3318916" y="437795"/>
                  </a:lnTo>
                  <a:lnTo>
                    <a:pt x="3327783" y="453570"/>
                  </a:lnTo>
                  <a:lnTo>
                    <a:pt x="3334751" y="432432"/>
                  </a:lnTo>
                  <a:lnTo>
                    <a:pt x="3344568" y="440950"/>
                  </a:lnTo>
                  <a:lnTo>
                    <a:pt x="3340451" y="462719"/>
                  </a:lnTo>
                  <a:lnTo>
                    <a:pt x="3344885" y="472183"/>
                  </a:lnTo>
                  <a:lnTo>
                    <a:pt x="3354069" y="456409"/>
                  </a:lnTo>
                  <a:lnTo>
                    <a:pt x="3367053" y="470290"/>
                  </a:lnTo>
                  <a:lnTo>
                    <a:pt x="3355335" y="475338"/>
                  </a:lnTo>
                  <a:lnTo>
                    <a:pt x="3360719" y="488904"/>
                  </a:lnTo>
                  <a:lnTo>
                    <a:pt x="3347101" y="510988"/>
                  </a:lnTo>
                  <a:cubicBezTo>
                    <a:pt x="3346784" y="517298"/>
                    <a:pt x="3346468" y="523607"/>
                    <a:pt x="3346151" y="529917"/>
                  </a:cubicBezTo>
                  <a:lnTo>
                    <a:pt x="3358185" y="549477"/>
                  </a:lnTo>
                  <a:lnTo>
                    <a:pt x="3320183" y="551055"/>
                  </a:lnTo>
                  <a:lnTo>
                    <a:pt x="3317016" y="534649"/>
                  </a:lnTo>
                  <a:lnTo>
                    <a:pt x="3296748" y="556733"/>
                  </a:lnTo>
                  <a:lnTo>
                    <a:pt x="3274897" y="555471"/>
                  </a:lnTo>
                  <a:lnTo>
                    <a:pt x="3256845" y="581026"/>
                  </a:lnTo>
                  <a:lnTo>
                    <a:pt x="3243228" y="566513"/>
                  </a:lnTo>
                  <a:lnTo>
                    <a:pt x="3249562" y="556102"/>
                  </a:lnTo>
                  <a:lnTo>
                    <a:pt x="3270780" y="552317"/>
                  </a:lnTo>
                  <a:lnTo>
                    <a:pt x="3271413" y="539066"/>
                  </a:lnTo>
                  <a:lnTo>
                    <a:pt x="3255579" y="533703"/>
                  </a:lnTo>
                  <a:lnTo>
                    <a:pt x="3252412" y="523292"/>
                  </a:lnTo>
                  <a:lnTo>
                    <a:pt x="3267296" y="516036"/>
                  </a:lnTo>
                  <a:lnTo>
                    <a:pt x="3250828" y="500261"/>
                  </a:lnTo>
                  <a:lnTo>
                    <a:pt x="3264763" y="481332"/>
                  </a:lnTo>
                  <a:lnTo>
                    <a:pt x="3300548" y="488588"/>
                  </a:lnTo>
                  <a:lnTo>
                    <a:pt x="3308782" y="480070"/>
                  </a:lnTo>
                  <a:lnTo>
                    <a:pt x="3286614" y="469975"/>
                  </a:lnTo>
                  <a:lnTo>
                    <a:pt x="3288831" y="456093"/>
                  </a:lnTo>
                  <a:lnTo>
                    <a:pt x="3310999" y="462088"/>
                  </a:lnTo>
                  <a:close/>
                  <a:moveTo>
                    <a:pt x="3435951" y="361951"/>
                  </a:moveTo>
                  <a:lnTo>
                    <a:pt x="3459129" y="379352"/>
                  </a:lnTo>
                  <a:cubicBezTo>
                    <a:pt x="3458917" y="383993"/>
                    <a:pt x="3458706" y="388633"/>
                    <a:pt x="3458494" y="393274"/>
                  </a:cubicBezTo>
                  <a:lnTo>
                    <a:pt x="3438491" y="404980"/>
                  </a:lnTo>
                  <a:lnTo>
                    <a:pt x="3440714" y="424913"/>
                  </a:lnTo>
                  <a:lnTo>
                    <a:pt x="3394358" y="452439"/>
                  </a:lnTo>
                  <a:lnTo>
                    <a:pt x="3382928" y="442314"/>
                  </a:lnTo>
                  <a:lnTo>
                    <a:pt x="3371816" y="427444"/>
                  </a:lnTo>
                  <a:lnTo>
                    <a:pt x="3393088" y="427444"/>
                  </a:lnTo>
                  <a:lnTo>
                    <a:pt x="3385468" y="404031"/>
                  </a:lnTo>
                  <a:lnTo>
                    <a:pt x="3411821" y="400867"/>
                  </a:lnTo>
                  <a:lnTo>
                    <a:pt x="3418171" y="384098"/>
                  </a:lnTo>
                  <a:lnTo>
                    <a:pt x="3424521" y="395805"/>
                  </a:lnTo>
                  <a:lnTo>
                    <a:pt x="3429919" y="395488"/>
                  </a:lnTo>
                  <a:lnTo>
                    <a:pt x="3424521" y="373657"/>
                  </a:lnTo>
                  <a:close/>
                  <a:moveTo>
                    <a:pt x="3528661" y="334961"/>
                  </a:moveTo>
                  <a:lnTo>
                    <a:pt x="3536916" y="337252"/>
                  </a:lnTo>
                  <a:lnTo>
                    <a:pt x="3529613" y="364093"/>
                  </a:lnTo>
                  <a:lnTo>
                    <a:pt x="3509928" y="366711"/>
                  </a:lnTo>
                  <a:lnTo>
                    <a:pt x="3505166" y="354600"/>
                  </a:lnTo>
                  <a:lnTo>
                    <a:pt x="3523263" y="347072"/>
                  </a:lnTo>
                  <a:close/>
                  <a:moveTo>
                    <a:pt x="4276189" y="308170"/>
                  </a:moveTo>
                  <a:lnTo>
                    <a:pt x="4271925" y="310848"/>
                  </a:lnTo>
                  <a:cubicBezTo>
                    <a:pt x="4271963" y="310963"/>
                    <a:pt x="4272002" y="311077"/>
                    <a:pt x="4272040" y="311192"/>
                  </a:cubicBezTo>
                  <a:close/>
                  <a:moveTo>
                    <a:pt x="3488655" y="279400"/>
                  </a:moveTo>
                  <a:lnTo>
                    <a:pt x="3501355" y="287882"/>
                  </a:lnTo>
                  <a:lnTo>
                    <a:pt x="3495958" y="298248"/>
                  </a:lnTo>
                  <a:lnTo>
                    <a:pt x="3498180" y="309557"/>
                  </a:lnTo>
                  <a:lnTo>
                    <a:pt x="3516278" y="322123"/>
                  </a:lnTo>
                  <a:lnTo>
                    <a:pt x="3497545" y="345054"/>
                  </a:lnTo>
                  <a:lnTo>
                    <a:pt x="3490560" y="364845"/>
                  </a:lnTo>
                  <a:lnTo>
                    <a:pt x="3473415" y="368300"/>
                  </a:lnTo>
                  <a:lnTo>
                    <a:pt x="3448015" y="342541"/>
                  </a:lnTo>
                  <a:lnTo>
                    <a:pt x="3445475" y="316468"/>
                  </a:lnTo>
                  <a:lnTo>
                    <a:pt x="3433728" y="314269"/>
                  </a:lnTo>
                  <a:lnTo>
                    <a:pt x="3433728" y="302960"/>
                  </a:lnTo>
                  <a:lnTo>
                    <a:pt x="3438808" y="289138"/>
                  </a:lnTo>
                  <a:lnTo>
                    <a:pt x="3454683" y="296678"/>
                  </a:lnTo>
                  <a:lnTo>
                    <a:pt x="3479130" y="296364"/>
                  </a:lnTo>
                  <a:lnTo>
                    <a:pt x="3466748" y="317096"/>
                  </a:lnTo>
                  <a:lnTo>
                    <a:pt x="3478495" y="340028"/>
                  </a:lnTo>
                  <a:lnTo>
                    <a:pt x="3478495" y="328719"/>
                  </a:lnTo>
                  <a:lnTo>
                    <a:pt x="3494053" y="309557"/>
                  </a:lnTo>
                  <a:close/>
                  <a:moveTo>
                    <a:pt x="3621053" y="250824"/>
                  </a:moveTo>
                  <a:lnTo>
                    <a:pt x="3633753" y="259353"/>
                  </a:lnTo>
                  <a:lnTo>
                    <a:pt x="3618195" y="280201"/>
                  </a:lnTo>
                  <a:lnTo>
                    <a:pt x="3627720" y="304208"/>
                  </a:lnTo>
                  <a:lnTo>
                    <a:pt x="3615973" y="312737"/>
                  </a:lnTo>
                  <a:lnTo>
                    <a:pt x="3601050" y="303577"/>
                  </a:lnTo>
                  <a:lnTo>
                    <a:pt x="3603273" y="292837"/>
                  </a:lnTo>
                  <a:lnTo>
                    <a:pt x="3595653" y="274199"/>
                  </a:lnTo>
                  <a:lnTo>
                    <a:pt x="3604860" y="268830"/>
                  </a:lnTo>
                  <a:lnTo>
                    <a:pt x="3610258" y="258405"/>
                  </a:lnTo>
                  <a:close/>
                  <a:moveTo>
                    <a:pt x="3463697" y="247649"/>
                  </a:moveTo>
                  <a:lnTo>
                    <a:pt x="3468654" y="252812"/>
                  </a:lnTo>
                  <a:lnTo>
                    <a:pt x="3466904" y="273140"/>
                  </a:lnTo>
                  <a:lnTo>
                    <a:pt x="3463988" y="287337"/>
                  </a:lnTo>
                  <a:lnTo>
                    <a:pt x="3454366" y="273140"/>
                  </a:lnTo>
                  <a:close/>
                  <a:moveTo>
                    <a:pt x="3514243" y="244475"/>
                  </a:moveTo>
                  <a:lnTo>
                    <a:pt x="3523940" y="256388"/>
                  </a:lnTo>
                  <a:lnTo>
                    <a:pt x="3525232" y="268946"/>
                  </a:lnTo>
                  <a:lnTo>
                    <a:pt x="3543655" y="271200"/>
                  </a:lnTo>
                  <a:lnTo>
                    <a:pt x="3546887" y="284080"/>
                  </a:lnTo>
                  <a:lnTo>
                    <a:pt x="3557553" y="287944"/>
                  </a:lnTo>
                  <a:lnTo>
                    <a:pt x="3554644" y="304044"/>
                  </a:lnTo>
                  <a:lnTo>
                    <a:pt x="3540746" y="312737"/>
                  </a:lnTo>
                  <a:lnTo>
                    <a:pt x="3524586" y="294706"/>
                  </a:lnTo>
                  <a:lnTo>
                    <a:pt x="3514890" y="285046"/>
                  </a:lnTo>
                  <a:lnTo>
                    <a:pt x="3517476" y="269268"/>
                  </a:lnTo>
                  <a:lnTo>
                    <a:pt x="3503578" y="253168"/>
                  </a:lnTo>
                  <a:close/>
                  <a:moveTo>
                    <a:pt x="3570253" y="234949"/>
                  </a:moveTo>
                  <a:lnTo>
                    <a:pt x="3579778" y="251203"/>
                  </a:lnTo>
                  <a:lnTo>
                    <a:pt x="3571205" y="257174"/>
                  </a:lnTo>
                  <a:lnTo>
                    <a:pt x="3563903" y="249213"/>
                  </a:lnTo>
                  <a:lnTo>
                    <a:pt x="3564855" y="239261"/>
                  </a:lnTo>
                  <a:close/>
                  <a:moveTo>
                    <a:pt x="3805219" y="211137"/>
                  </a:moveTo>
                  <a:lnTo>
                    <a:pt x="3835518" y="224790"/>
                  </a:lnTo>
                  <a:lnTo>
                    <a:pt x="3846478" y="244792"/>
                  </a:lnTo>
                  <a:lnTo>
                    <a:pt x="3843254" y="252412"/>
                  </a:lnTo>
                  <a:lnTo>
                    <a:pt x="3818435" y="250190"/>
                  </a:lnTo>
                  <a:lnTo>
                    <a:pt x="3782978" y="229552"/>
                  </a:lnTo>
                  <a:close/>
                  <a:moveTo>
                    <a:pt x="3716499" y="206375"/>
                  </a:moveTo>
                  <a:lnTo>
                    <a:pt x="3732178" y="217487"/>
                  </a:lnTo>
                  <a:lnTo>
                    <a:pt x="3721516" y="233363"/>
                  </a:lnTo>
                  <a:lnTo>
                    <a:pt x="3706778" y="208280"/>
                  </a:lnTo>
                  <a:close/>
                  <a:moveTo>
                    <a:pt x="3892555" y="152400"/>
                  </a:moveTo>
                  <a:lnTo>
                    <a:pt x="3891607" y="170764"/>
                  </a:lnTo>
                  <a:lnTo>
                    <a:pt x="3900454" y="183652"/>
                  </a:lnTo>
                  <a:lnTo>
                    <a:pt x="3893187" y="195573"/>
                  </a:lnTo>
                  <a:lnTo>
                    <a:pt x="3880232" y="211682"/>
                  </a:lnTo>
                  <a:lnTo>
                    <a:pt x="3858431" y="239713"/>
                  </a:lnTo>
                  <a:lnTo>
                    <a:pt x="3847056" y="236491"/>
                  </a:lnTo>
                  <a:lnTo>
                    <a:pt x="3847056" y="209749"/>
                  </a:lnTo>
                  <a:lnTo>
                    <a:pt x="3835366" y="197184"/>
                  </a:lnTo>
                  <a:lnTo>
                    <a:pt x="3845477" y="175597"/>
                  </a:lnTo>
                  <a:lnTo>
                    <a:pt x="3859379" y="186230"/>
                  </a:lnTo>
                  <a:lnTo>
                    <a:pt x="3862538" y="172376"/>
                  </a:lnTo>
                  <a:lnTo>
                    <a:pt x="3883076" y="158199"/>
                  </a:lnTo>
                  <a:close/>
                  <a:moveTo>
                    <a:pt x="3911566" y="117476"/>
                  </a:moveTo>
                  <a:lnTo>
                    <a:pt x="3927580" y="122238"/>
                  </a:lnTo>
                  <a:lnTo>
                    <a:pt x="3940141" y="148591"/>
                  </a:lnTo>
                  <a:lnTo>
                    <a:pt x="3932918" y="162243"/>
                  </a:lnTo>
                  <a:lnTo>
                    <a:pt x="3918474" y="169864"/>
                  </a:lnTo>
                  <a:lnTo>
                    <a:pt x="3912822" y="142558"/>
                  </a:lnTo>
                  <a:cubicBezTo>
                    <a:pt x="3912403" y="134197"/>
                    <a:pt x="3911985" y="125837"/>
                    <a:pt x="3911566" y="117476"/>
                  </a:cubicBezTo>
                  <a:close/>
                  <a:moveTo>
                    <a:pt x="3882623" y="82550"/>
                  </a:moveTo>
                  <a:lnTo>
                    <a:pt x="3889341" y="101343"/>
                  </a:lnTo>
                  <a:lnTo>
                    <a:pt x="3872388" y="111216"/>
                  </a:lnTo>
                  <a:lnTo>
                    <a:pt x="3852236" y="124912"/>
                  </a:lnTo>
                  <a:lnTo>
                    <a:pt x="3842640" y="147527"/>
                  </a:lnTo>
                  <a:lnTo>
                    <a:pt x="3811932" y="167593"/>
                  </a:lnTo>
                  <a:lnTo>
                    <a:pt x="3800417" y="182563"/>
                  </a:lnTo>
                  <a:lnTo>
                    <a:pt x="3792740" y="163771"/>
                  </a:lnTo>
                  <a:lnTo>
                    <a:pt x="3782184" y="174282"/>
                  </a:lnTo>
                  <a:lnTo>
                    <a:pt x="3762352" y="178741"/>
                  </a:lnTo>
                  <a:lnTo>
                    <a:pt x="3763951" y="163771"/>
                  </a:lnTo>
                  <a:lnTo>
                    <a:pt x="3760753" y="144979"/>
                  </a:lnTo>
                  <a:lnTo>
                    <a:pt x="3783783" y="138290"/>
                  </a:lnTo>
                  <a:lnTo>
                    <a:pt x="3794659" y="121409"/>
                  </a:lnTo>
                  <a:lnTo>
                    <a:pt x="3808413" y="128735"/>
                  </a:lnTo>
                  <a:lnTo>
                    <a:pt x="3806494" y="142431"/>
                  </a:lnTo>
                  <a:lnTo>
                    <a:pt x="3826646" y="134468"/>
                  </a:lnTo>
                  <a:lnTo>
                    <a:pt x="3823447" y="118861"/>
                  </a:lnTo>
                  <a:lnTo>
                    <a:pt x="3858313" y="100706"/>
                  </a:lnTo>
                  <a:lnTo>
                    <a:pt x="3867909" y="104846"/>
                  </a:lnTo>
                  <a:lnTo>
                    <a:pt x="3873987" y="88921"/>
                  </a:lnTo>
                  <a:close/>
                  <a:moveTo>
                    <a:pt x="3954178" y="46037"/>
                  </a:moveTo>
                  <a:lnTo>
                    <a:pt x="3965541" y="53654"/>
                  </a:lnTo>
                  <a:cubicBezTo>
                    <a:pt x="3965095" y="60458"/>
                    <a:pt x="3964650" y="67263"/>
                    <a:pt x="3964204" y="74067"/>
                  </a:cubicBezTo>
                  <a:lnTo>
                    <a:pt x="3953175" y="76200"/>
                  </a:lnTo>
                  <a:lnTo>
                    <a:pt x="3955514" y="67974"/>
                  </a:lnTo>
                  <a:lnTo>
                    <a:pt x="3946491" y="64318"/>
                  </a:lnTo>
                  <a:close/>
                  <a:moveTo>
                    <a:pt x="4240178" y="42862"/>
                  </a:moveTo>
                  <a:lnTo>
                    <a:pt x="4253469" y="43488"/>
                  </a:lnTo>
                  <a:cubicBezTo>
                    <a:pt x="4253801" y="50159"/>
                    <a:pt x="4254134" y="56829"/>
                    <a:pt x="4254466" y="63500"/>
                  </a:cubicBezTo>
                  <a:close/>
                  <a:moveTo>
                    <a:pt x="4283567" y="2124"/>
                  </a:moveTo>
                  <a:lnTo>
                    <a:pt x="4289750" y="3880"/>
                  </a:lnTo>
                  <a:lnTo>
                    <a:pt x="4307921" y="26351"/>
                  </a:lnTo>
                  <a:lnTo>
                    <a:pt x="4311095" y="16826"/>
                  </a:lnTo>
                  <a:lnTo>
                    <a:pt x="4314150" y="10809"/>
                  </a:lnTo>
                  <a:lnTo>
                    <a:pt x="4334458" y="16576"/>
                  </a:lnTo>
                  <a:lnTo>
                    <a:pt x="4344797" y="20074"/>
                  </a:lnTo>
                  <a:lnTo>
                    <a:pt x="4331090" y="40956"/>
                  </a:lnTo>
                  <a:lnTo>
                    <a:pt x="4363145" y="29208"/>
                  </a:lnTo>
                  <a:lnTo>
                    <a:pt x="4366319" y="54291"/>
                  </a:lnTo>
                  <a:lnTo>
                    <a:pt x="4331407" y="89533"/>
                  </a:lnTo>
                  <a:lnTo>
                    <a:pt x="4304430" y="84453"/>
                  </a:lnTo>
                  <a:lnTo>
                    <a:pt x="4322203" y="103186"/>
                  </a:lnTo>
                  <a:lnTo>
                    <a:pt x="4318077" y="112711"/>
                  </a:lnTo>
                  <a:lnTo>
                    <a:pt x="4296178" y="128586"/>
                  </a:lnTo>
                  <a:lnTo>
                    <a:pt x="4289830" y="141603"/>
                  </a:lnTo>
                  <a:lnTo>
                    <a:pt x="4330772" y="120331"/>
                  </a:lnTo>
                  <a:lnTo>
                    <a:pt x="4344737" y="116838"/>
                  </a:lnTo>
                  <a:lnTo>
                    <a:pt x="4334263" y="162241"/>
                  </a:lnTo>
                  <a:lnTo>
                    <a:pt x="4311412" y="184466"/>
                  </a:lnTo>
                  <a:lnTo>
                    <a:pt x="4315538" y="192086"/>
                  </a:lnTo>
                  <a:lnTo>
                    <a:pt x="4331407" y="180338"/>
                  </a:lnTo>
                  <a:lnTo>
                    <a:pt x="4337755" y="183196"/>
                  </a:lnTo>
                  <a:lnTo>
                    <a:pt x="4336168" y="219391"/>
                  </a:lnTo>
                  <a:lnTo>
                    <a:pt x="4318712" y="285748"/>
                  </a:lnTo>
                  <a:lnTo>
                    <a:pt x="4278405" y="298766"/>
                  </a:lnTo>
                  <a:lnTo>
                    <a:pt x="4304430" y="295591"/>
                  </a:lnTo>
                  <a:lnTo>
                    <a:pt x="4326329" y="288606"/>
                  </a:lnTo>
                  <a:lnTo>
                    <a:pt x="4333946" y="251458"/>
                  </a:lnTo>
                  <a:lnTo>
                    <a:pt x="4359654" y="182561"/>
                  </a:lnTo>
                  <a:lnTo>
                    <a:pt x="4377109" y="186053"/>
                  </a:lnTo>
                  <a:lnTo>
                    <a:pt x="4357749" y="157796"/>
                  </a:lnTo>
                  <a:lnTo>
                    <a:pt x="4379331" y="98741"/>
                  </a:lnTo>
                  <a:lnTo>
                    <a:pt x="4394248" y="92391"/>
                  </a:lnTo>
                  <a:cubicBezTo>
                    <a:pt x="4394460" y="82443"/>
                    <a:pt x="4394671" y="72494"/>
                    <a:pt x="4394883" y="62546"/>
                  </a:cubicBezTo>
                  <a:lnTo>
                    <a:pt x="4419321" y="81278"/>
                  </a:lnTo>
                  <a:lnTo>
                    <a:pt x="4435189" y="79056"/>
                  </a:lnTo>
                  <a:lnTo>
                    <a:pt x="4449154" y="100011"/>
                  </a:lnTo>
                  <a:lnTo>
                    <a:pt x="4437729" y="117156"/>
                  </a:lnTo>
                  <a:lnTo>
                    <a:pt x="4451376" y="126681"/>
                  </a:lnTo>
                  <a:lnTo>
                    <a:pt x="4458675" y="120013"/>
                  </a:lnTo>
                  <a:lnTo>
                    <a:pt x="4482161" y="111441"/>
                  </a:lnTo>
                  <a:lnTo>
                    <a:pt x="4488509" y="142873"/>
                  </a:lnTo>
                  <a:lnTo>
                    <a:pt x="4505647" y="127951"/>
                  </a:lnTo>
                  <a:cubicBezTo>
                    <a:pt x="4505859" y="122342"/>
                    <a:pt x="4506070" y="116732"/>
                    <a:pt x="4506282" y="111123"/>
                  </a:cubicBezTo>
                  <a:lnTo>
                    <a:pt x="4521516" y="136523"/>
                  </a:lnTo>
                  <a:lnTo>
                    <a:pt x="4540559" y="139381"/>
                  </a:lnTo>
                  <a:cubicBezTo>
                    <a:pt x="4540242" y="142873"/>
                    <a:pt x="4539924" y="146366"/>
                    <a:pt x="4539607" y="149858"/>
                  </a:cubicBezTo>
                  <a:lnTo>
                    <a:pt x="4514217" y="161606"/>
                  </a:lnTo>
                  <a:lnTo>
                    <a:pt x="4529133" y="173353"/>
                  </a:lnTo>
                  <a:lnTo>
                    <a:pt x="4551032" y="160336"/>
                  </a:lnTo>
                  <a:lnTo>
                    <a:pt x="4578644" y="163511"/>
                  </a:lnTo>
                  <a:lnTo>
                    <a:pt x="4584357" y="186371"/>
                  </a:lnTo>
                  <a:lnTo>
                    <a:pt x="4600226" y="183196"/>
                  </a:lnTo>
                  <a:lnTo>
                    <a:pt x="4606891" y="226376"/>
                  </a:lnTo>
                  <a:lnTo>
                    <a:pt x="4574201" y="233678"/>
                  </a:lnTo>
                  <a:lnTo>
                    <a:pt x="4536116" y="270826"/>
                  </a:lnTo>
                  <a:lnTo>
                    <a:pt x="4517390" y="274318"/>
                  </a:lnTo>
                  <a:lnTo>
                    <a:pt x="4494222" y="287336"/>
                  </a:lnTo>
                  <a:lnTo>
                    <a:pt x="4451693" y="276223"/>
                  </a:lnTo>
                  <a:lnTo>
                    <a:pt x="4412656" y="272413"/>
                  </a:lnTo>
                  <a:lnTo>
                    <a:pt x="4376475" y="260031"/>
                  </a:lnTo>
                  <a:lnTo>
                    <a:pt x="4383140" y="276541"/>
                  </a:lnTo>
                  <a:lnTo>
                    <a:pt x="4374570" y="288288"/>
                  </a:lnTo>
                  <a:lnTo>
                    <a:pt x="4402182" y="287336"/>
                  </a:lnTo>
                  <a:lnTo>
                    <a:pt x="4435189" y="298131"/>
                  </a:lnTo>
                  <a:lnTo>
                    <a:pt x="4464706" y="321308"/>
                  </a:lnTo>
                  <a:lnTo>
                    <a:pt x="4459945" y="338135"/>
                  </a:lnTo>
                  <a:lnTo>
                    <a:pt x="4498665" y="340040"/>
                  </a:lnTo>
                  <a:lnTo>
                    <a:pt x="4507552" y="363853"/>
                  </a:lnTo>
                  <a:lnTo>
                    <a:pt x="4491048" y="379728"/>
                  </a:lnTo>
                  <a:lnTo>
                    <a:pt x="4511043" y="395920"/>
                  </a:lnTo>
                  <a:lnTo>
                    <a:pt x="4513582" y="424178"/>
                  </a:lnTo>
                  <a:lnTo>
                    <a:pt x="4502474" y="461325"/>
                  </a:lnTo>
                  <a:lnTo>
                    <a:pt x="4444711" y="494345"/>
                  </a:lnTo>
                  <a:lnTo>
                    <a:pt x="4432650" y="482915"/>
                  </a:lnTo>
                  <a:lnTo>
                    <a:pt x="4441220" y="501648"/>
                  </a:lnTo>
                  <a:lnTo>
                    <a:pt x="4435824" y="513078"/>
                  </a:lnTo>
                  <a:lnTo>
                    <a:pt x="4445346" y="501330"/>
                  </a:lnTo>
                  <a:lnTo>
                    <a:pt x="4506917" y="470533"/>
                  </a:lnTo>
                  <a:lnTo>
                    <a:pt x="4524373" y="436560"/>
                  </a:lnTo>
                  <a:lnTo>
                    <a:pt x="4529133" y="400683"/>
                  </a:lnTo>
                  <a:lnTo>
                    <a:pt x="4549445" y="412113"/>
                  </a:lnTo>
                  <a:lnTo>
                    <a:pt x="4552302" y="390205"/>
                  </a:lnTo>
                  <a:lnTo>
                    <a:pt x="4541511" y="379410"/>
                  </a:lnTo>
                  <a:lnTo>
                    <a:pt x="4532942" y="380680"/>
                  </a:lnTo>
                  <a:lnTo>
                    <a:pt x="4534211" y="355598"/>
                  </a:lnTo>
                  <a:lnTo>
                    <a:pt x="4555476" y="379410"/>
                  </a:lnTo>
                  <a:lnTo>
                    <a:pt x="4577692" y="375918"/>
                  </a:lnTo>
                  <a:lnTo>
                    <a:pt x="4584992" y="388618"/>
                  </a:lnTo>
                  <a:cubicBezTo>
                    <a:pt x="4586215" y="390732"/>
                    <a:pt x="4580951" y="388976"/>
                    <a:pt x="4585033" y="388603"/>
                  </a:cubicBezTo>
                  <a:lnTo>
                    <a:pt x="4609485" y="386381"/>
                  </a:lnTo>
                  <a:lnTo>
                    <a:pt x="4641240" y="393364"/>
                  </a:lnTo>
                  <a:lnTo>
                    <a:pt x="4647591" y="411458"/>
                  </a:lnTo>
                  <a:lnTo>
                    <a:pt x="4631078" y="429235"/>
                  </a:lnTo>
                  <a:lnTo>
                    <a:pt x="4635207" y="434631"/>
                  </a:lnTo>
                  <a:lnTo>
                    <a:pt x="4660611" y="409871"/>
                  </a:lnTo>
                  <a:lnTo>
                    <a:pt x="4681570" y="407649"/>
                  </a:lnTo>
                  <a:lnTo>
                    <a:pt x="4669820" y="397173"/>
                  </a:lnTo>
                  <a:lnTo>
                    <a:pt x="4676171" y="367969"/>
                  </a:lnTo>
                  <a:lnTo>
                    <a:pt x="4692049" y="374000"/>
                  </a:lnTo>
                  <a:lnTo>
                    <a:pt x="4702211" y="354002"/>
                  </a:lnTo>
                  <a:lnTo>
                    <a:pt x="4694907" y="338130"/>
                  </a:lnTo>
                  <a:lnTo>
                    <a:pt x="4696495" y="325432"/>
                  </a:lnTo>
                  <a:lnTo>
                    <a:pt x="4741270" y="344161"/>
                  </a:lnTo>
                  <a:lnTo>
                    <a:pt x="4764769" y="374318"/>
                  </a:lnTo>
                  <a:lnTo>
                    <a:pt x="4780646" y="374318"/>
                  </a:lnTo>
                  <a:lnTo>
                    <a:pt x="4789220" y="387968"/>
                  </a:lnTo>
                  <a:lnTo>
                    <a:pt x="4804145" y="387650"/>
                  </a:lnTo>
                  <a:lnTo>
                    <a:pt x="4778106" y="430187"/>
                  </a:lnTo>
                  <a:lnTo>
                    <a:pt x="4739999" y="424156"/>
                  </a:lnTo>
                  <a:lnTo>
                    <a:pt x="4711102" y="399078"/>
                  </a:lnTo>
                  <a:lnTo>
                    <a:pt x="4693319" y="422251"/>
                  </a:lnTo>
                  <a:lnTo>
                    <a:pt x="4699670" y="444472"/>
                  </a:lnTo>
                  <a:lnTo>
                    <a:pt x="4717771" y="429870"/>
                  </a:lnTo>
                  <a:lnTo>
                    <a:pt x="4725392" y="440028"/>
                  </a:lnTo>
                  <a:lnTo>
                    <a:pt x="4739047" y="444155"/>
                  </a:lnTo>
                  <a:lnTo>
                    <a:pt x="4718088" y="463201"/>
                  </a:lnTo>
                  <a:lnTo>
                    <a:pt x="4727615" y="474629"/>
                  </a:lnTo>
                  <a:lnTo>
                    <a:pt x="4751749" y="458757"/>
                  </a:lnTo>
                  <a:lnTo>
                    <a:pt x="4799700" y="462566"/>
                  </a:lnTo>
                  <a:lnTo>
                    <a:pt x="4782869" y="493358"/>
                  </a:lnTo>
                  <a:lnTo>
                    <a:pt x="4787315" y="502564"/>
                  </a:lnTo>
                  <a:lnTo>
                    <a:pt x="4815577" y="474946"/>
                  </a:lnTo>
                  <a:lnTo>
                    <a:pt x="4817800" y="502564"/>
                  </a:lnTo>
                  <a:lnTo>
                    <a:pt x="4839076" y="525420"/>
                  </a:lnTo>
                  <a:lnTo>
                    <a:pt x="4829867" y="551767"/>
                  </a:lnTo>
                  <a:lnTo>
                    <a:pt x="4808591" y="559386"/>
                  </a:lnTo>
                  <a:lnTo>
                    <a:pt x="4796207" y="572401"/>
                  </a:lnTo>
                  <a:lnTo>
                    <a:pt x="4795571" y="616525"/>
                  </a:lnTo>
                  <a:lnTo>
                    <a:pt x="4770485" y="639698"/>
                  </a:lnTo>
                  <a:lnTo>
                    <a:pt x="4779059" y="656523"/>
                  </a:lnTo>
                  <a:lnTo>
                    <a:pt x="4802240" y="643825"/>
                  </a:lnTo>
                  <a:lnTo>
                    <a:pt x="4812402" y="577162"/>
                  </a:lnTo>
                  <a:lnTo>
                    <a:pt x="4848920" y="563512"/>
                  </a:lnTo>
                  <a:lnTo>
                    <a:pt x="4858130" y="516849"/>
                  </a:lnTo>
                  <a:lnTo>
                    <a:pt x="4876230" y="514627"/>
                  </a:lnTo>
                  <a:lnTo>
                    <a:pt x="4887662" y="506056"/>
                  </a:lnTo>
                  <a:lnTo>
                    <a:pt x="4939741" y="519071"/>
                  </a:lnTo>
                  <a:lnTo>
                    <a:pt x="4983246" y="527324"/>
                  </a:lnTo>
                  <a:lnTo>
                    <a:pt x="4993090" y="547005"/>
                  </a:lnTo>
                  <a:lnTo>
                    <a:pt x="5003252" y="537482"/>
                  </a:lnTo>
                  <a:lnTo>
                    <a:pt x="5007697" y="519706"/>
                  </a:lnTo>
                  <a:lnTo>
                    <a:pt x="5044851" y="530816"/>
                  </a:lnTo>
                  <a:lnTo>
                    <a:pt x="5063904" y="545418"/>
                  </a:lnTo>
                  <a:lnTo>
                    <a:pt x="5070256" y="536847"/>
                  </a:lnTo>
                  <a:lnTo>
                    <a:pt x="5077559" y="557164"/>
                  </a:lnTo>
                  <a:lnTo>
                    <a:pt x="5105186" y="555576"/>
                  </a:lnTo>
                  <a:lnTo>
                    <a:pt x="5125510" y="567957"/>
                  </a:lnTo>
                  <a:lnTo>
                    <a:pt x="5144563" y="587955"/>
                  </a:lnTo>
                  <a:lnTo>
                    <a:pt x="5164569" y="596209"/>
                  </a:lnTo>
                  <a:lnTo>
                    <a:pt x="5181082" y="617160"/>
                  </a:lnTo>
                  <a:lnTo>
                    <a:pt x="5206486" y="626366"/>
                  </a:lnTo>
                  <a:lnTo>
                    <a:pt x="5212837" y="641285"/>
                  </a:lnTo>
                  <a:lnTo>
                    <a:pt x="5241417" y="661602"/>
                  </a:lnTo>
                  <a:lnTo>
                    <a:pt x="5311279" y="734930"/>
                  </a:lnTo>
                  <a:lnTo>
                    <a:pt x="5318583" y="756199"/>
                  </a:lnTo>
                  <a:lnTo>
                    <a:pt x="5332555" y="761278"/>
                  </a:lnTo>
                  <a:lnTo>
                    <a:pt x="5346210" y="775880"/>
                  </a:lnTo>
                  <a:lnTo>
                    <a:pt x="5352561" y="771436"/>
                  </a:lnTo>
                  <a:lnTo>
                    <a:pt x="5337636" y="755881"/>
                  </a:lnTo>
                  <a:lnTo>
                    <a:pt x="5337636" y="740009"/>
                  </a:lnTo>
                  <a:lnTo>
                    <a:pt x="5366533" y="765087"/>
                  </a:lnTo>
                  <a:lnTo>
                    <a:pt x="5366533" y="776832"/>
                  </a:lnTo>
                  <a:lnTo>
                    <a:pt x="5379553" y="795561"/>
                  </a:lnTo>
                  <a:lnTo>
                    <a:pt x="5431632" y="816195"/>
                  </a:lnTo>
                  <a:lnTo>
                    <a:pt x="5448462" y="830797"/>
                  </a:lnTo>
                  <a:lnTo>
                    <a:pt x="5444969" y="806354"/>
                  </a:lnTo>
                  <a:lnTo>
                    <a:pt x="5491014" y="852383"/>
                  </a:lnTo>
                  <a:lnTo>
                    <a:pt x="5494190" y="864129"/>
                  </a:lnTo>
                  <a:lnTo>
                    <a:pt x="5506257" y="873334"/>
                  </a:lnTo>
                  <a:lnTo>
                    <a:pt x="5503081" y="891429"/>
                  </a:lnTo>
                  <a:lnTo>
                    <a:pt x="5514513" y="906031"/>
                  </a:lnTo>
                  <a:lnTo>
                    <a:pt x="5526263" y="892381"/>
                  </a:lnTo>
                  <a:lnTo>
                    <a:pt x="5547539" y="910158"/>
                  </a:lnTo>
                  <a:lnTo>
                    <a:pt x="5572943" y="919363"/>
                  </a:lnTo>
                  <a:lnTo>
                    <a:pt x="5563734" y="963488"/>
                  </a:lnTo>
                  <a:lnTo>
                    <a:pt x="5578977" y="981264"/>
                  </a:lnTo>
                  <a:lnTo>
                    <a:pt x="5575166" y="1032056"/>
                  </a:lnTo>
                  <a:lnTo>
                    <a:pt x="5580565" y="1047610"/>
                  </a:lnTo>
                  <a:lnTo>
                    <a:pt x="5598348" y="1037135"/>
                  </a:lnTo>
                  <a:lnTo>
                    <a:pt x="5602158" y="1068561"/>
                  </a:lnTo>
                  <a:lnTo>
                    <a:pt x="5560241" y="1152366"/>
                  </a:lnTo>
                  <a:lnTo>
                    <a:pt x="5498636" y="1245376"/>
                  </a:lnTo>
                  <a:lnTo>
                    <a:pt x="5427186" y="1279660"/>
                  </a:lnTo>
                  <a:lnTo>
                    <a:pt x="5357642" y="1305690"/>
                  </a:lnTo>
                  <a:lnTo>
                    <a:pt x="5268727" y="1295849"/>
                  </a:lnTo>
                  <a:lnTo>
                    <a:pt x="5197277" y="1259661"/>
                  </a:lnTo>
                  <a:lnTo>
                    <a:pt x="5135037" y="1254900"/>
                  </a:lnTo>
                  <a:lnTo>
                    <a:pt x="5093119" y="1236488"/>
                  </a:lnTo>
                  <a:lnTo>
                    <a:pt x="5080735" y="1242837"/>
                  </a:lnTo>
                  <a:lnTo>
                    <a:pt x="5045804" y="1221886"/>
                  </a:lnTo>
                  <a:lnTo>
                    <a:pt x="5036277" y="1231409"/>
                  </a:lnTo>
                  <a:lnTo>
                    <a:pt x="5026433" y="1206331"/>
                  </a:lnTo>
                  <a:lnTo>
                    <a:pt x="5001346" y="1207918"/>
                  </a:lnTo>
                  <a:lnTo>
                    <a:pt x="4972131" y="1180618"/>
                  </a:lnTo>
                  <a:lnTo>
                    <a:pt x="4954666" y="1206966"/>
                  </a:lnTo>
                  <a:lnTo>
                    <a:pt x="4930214" y="1185063"/>
                  </a:lnTo>
                  <a:lnTo>
                    <a:pt x="4939423" y="1161889"/>
                  </a:lnTo>
                  <a:lnTo>
                    <a:pt x="4920053" y="1156810"/>
                  </a:lnTo>
                  <a:lnTo>
                    <a:pt x="4915924" y="1144113"/>
                  </a:lnTo>
                  <a:lnTo>
                    <a:pt x="4900047" y="1147604"/>
                  </a:lnTo>
                  <a:lnTo>
                    <a:pt x="4886074" y="1166651"/>
                  </a:lnTo>
                  <a:lnTo>
                    <a:pt x="4856542" y="1143795"/>
                  </a:lnTo>
                  <a:lnTo>
                    <a:pt x="4852414" y="1151096"/>
                  </a:lnTo>
                  <a:lnTo>
                    <a:pt x="4820341" y="1139986"/>
                  </a:lnTo>
                  <a:lnTo>
                    <a:pt x="4815260" y="1127288"/>
                  </a:lnTo>
                  <a:lnTo>
                    <a:pt x="4794936" y="1123161"/>
                  </a:lnTo>
                  <a:lnTo>
                    <a:pt x="4782869" y="1074910"/>
                  </a:lnTo>
                  <a:lnTo>
                    <a:pt x="4758418" y="1057134"/>
                  </a:lnTo>
                  <a:lnTo>
                    <a:pt x="4710785" y="1055229"/>
                  </a:lnTo>
                  <a:lnTo>
                    <a:pt x="4706339" y="1060626"/>
                  </a:lnTo>
                  <a:lnTo>
                    <a:pt x="4718088" y="1066022"/>
                  </a:lnTo>
                  <a:lnTo>
                    <a:pt x="4736506" y="1087926"/>
                  </a:lnTo>
                  <a:lnTo>
                    <a:pt x="4752067" y="1083799"/>
                  </a:lnTo>
                  <a:lnTo>
                    <a:pt x="4746033" y="1108877"/>
                  </a:lnTo>
                  <a:lnTo>
                    <a:pt x="4759053" y="1138081"/>
                  </a:lnTo>
                  <a:lnTo>
                    <a:pt x="4770802" y="1142526"/>
                  </a:lnTo>
                  <a:lnTo>
                    <a:pt x="4787950" y="1166334"/>
                  </a:lnTo>
                  <a:lnTo>
                    <a:pt x="4812402" y="1176809"/>
                  </a:lnTo>
                  <a:lnTo>
                    <a:pt x="4798747" y="1188237"/>
                  </a:lnTo>
                  <a:cubicBezTo>
                    <a:pt x="4799170" y="1193634"/>
                    <a:pt x="4799594" y="1199030"/>
                    <a:pt x="4800017" y="1204427"/>
                  </a:cubicBezTo>
                  <a:lnTo>
                    <a:pt x="4820976" y="1203157"/>
                  </a:lnTo>
                  <a:lnTo>
                    <a:pt x="4861305" y="1231092"/>
                  </a:lnTo>
                  <a:lnTo>
                    <a:pt x="4857494" y="1245059"/>
                  </a:lnTo>
                  <a:lnTo>
                    <a:pt x="4829867" y="1250138"/>
                  </a:lnTo>
                  <a:lnTo>
                    <a:pt x="4842569" y="1262836"/>
                  </a:lnTo>
                  <a:lnTo>
                    <a:pt x="4866068" y="1259344"/>
                  </a:lnTo>
                  <a:lnTo>
                    <a:pt x="4900047" y="1267597"/>
                  </a:lnTo>
                  <a:lnTo>
                    <a:pt x="4911796" y="1281247"/>
                  </a:lnTo>
                  <a:lnTo>
                    <a:pt x="4907668" y="1299976"/>
                  </a:lnTo>
                  <a:lnTo>
                    <a:pt x="4925769" y="1296802"/>
                  </a:lnTo>
                  <a:lnTo>
                    <a:pt x="4955619" y="1312356"/>
                  </a:lnTo>
                  <a:lnTo>
                    <a:pt x="4965145" y="1341878"/>
                  </a:lnTo>
                  <a:lnTo>
                    <a:pt x="4974989" y="1352354"/>
                  </a:lnTo>
                  <a:lnTo>
                    <a:pt x="4953078" y="1385050"/>
                  </a:lnTo>
                  <a:lnTo>
                    <a:pt x="4964828" y="1413620"/>
                  </a:lnTo>
                  <a:lnTo>
                    <a:pt x="4955301" y="1422191"/>
                  </a:lnTo>
                  <a:lnTo>
                    <a:pt x="4953396" y="1459966"/>
                  </a:lnTo>
                  <a:lnTo>
                    <a:pt x="4928309" y="1458061"/>
                  </a:lnTo>
                  <a:lnTo>
                    <a:pt x="4919735" y="1476155"/>
                  </a:lnTo>
                  <a:lnTo>
                    <a:pt x="4937836" y="1485361"/>
                  </a:lnTo>
                  <a:cubicBezTo>
                    <a:pt x="4937942" y="1490652"/>
                    <a:pt x="4938047" y="1495942"/>
                    <a:pt x="4938153" y="1501233"/>
                  </a:cubicBezTo>
                  <a:lnTo>
                    <a:pt x="4949903" y="1508534"/>
                  </a:lnTo>
                  <a:lnTo>
                    <a:pt x="4966415" y="1581863"/>
                  </a:lnTo>
                  <a:lnTo>
                    <a:pt x="4984198" y="1575514"/>
                  </a:lnTo>
                  <a:lnTo>
                    <a:pt x="4987692" y="1601862"/>
                  </a:lnTo>
                  <a:lnTo>
                    <a:pt x="4976260" y="1619956"/>
                  </a:lnTo>
                  <a:lnTo>
                    <a:pt x="4996583" y="1643764"/>
                  </a:lnTo>
                  <a:lnTo>
                    <a:pt x="4983881" y="1654557"/>
                  </a:lnTo>
                  <a:lnTo>
                    <a:pt x="4949267" y="1672968"/>
                  </a:lnTo>
                  <a:lnTo>
                    <a:pt x="4924498" y="1736139"/>
                  </a:lnTo>
                  <a:lnTo>
                    <a:pt x="4927991" y="1790104"/>
                  </a:lnTo>
                  <a:lnTo>
                    <a:pt x="4928309" y="1829785"/>
                  </a:lnTo>
                  <a:lnTo>
                    <a:pt x="4920053" y="1845973"/>
                  </a:lnTo>
                  <a:lnTo>
                    <a:pt x="4939423" y="1862481"/>
                  </a:lnTo>
                  <a:cubicBezTo>
                    <a:pt x="4939317" y="1855921"/>
                    <a:pt x="4939212" y="1849360"/>
                    <a:pt x="4939106" y="1842800"/>
                  </a:cubicBezTo>
                  <a:lnTo>
                    <a:pt x="4946410" y="1838354"/>
                  </a:lnTo>
                  <a:lnTo>
                    <a:pt x="4965145" y="1902478"/>
                  </a:lnTo>
                  <a:lnTo>
                    <a:pt x="4980070" y="1903113"/>
                  </a:lnTo>
                  <a:lnTo>
                    <a:pt x="4985786" y="1955808"/>
                  </a:lnTo>
                  <a:lnTo>
                    <a:pt x="4994043" y="1967553"/>
                  </a:lnTo>
                  <a:lnTo>
                    <a:pt x="4985151" y="1984060"/>
                  </a:lnTo>
                  <a:lnTo>
                    <a:pt x="4988009" y="1998028"/>
                  </a:lnTo>
                  <a:lnTo>
                    <a:pt x="4976895" y="1987870"/>
                  </a:lnTo>
                  <a:lnTo>
                    <a:pt x="4965780" y="1999297"/>
                  </a:lnTo>
                  <a:lnTo>
                    <a:pt x="4957206" y="1998028"/>
                  </a:lnTo>
                  <a:lnTo>
                    <a:pt x="4946727" y="1994853"/>
                  </a:lnTo>
                  <a:lnTo>
                    <a:pt x="4939423" y="2005011"/>
                  </a:lnTo>
                  <a:lnTo>
                    <a:pt x="4955936" y="2009455"/>
                  </a:lnTo>
                  <a:lnTo>
                    <a:pt x="4958477" y="2033898"/>
                  </a:lnTo>
                  <a:lnTo>
                    <a:pt x="4972131" y="2042785"/>
                  </a:lnTo>
                  <a:lnTo>
                    <a:pt x="4983881" y="2034851"/>
                  </a:lnTo>
                  <a:lnTo>
                    <a:pt x="4997218" y="2049452"/>
                  </a:lnTo>
                  <a:lnTo>
                    <a:pt x="5015319" y="2044054"/>
                  </a:lnTo>
                  <a:lnTo>
                    <a:pt x="5030244" y="2048499"/>
                  </a:lnTo>
                  <a:lnTo>
                    <a:pt x="5025798" y="2064052"/>
                  </a:lnTo>
                  <a:lnTo>
                    <a:pt x="5043581" y="2102463"/>
                  </a:lnTo>
                  <a:lnTo>
                    <a:pt x="5045169" y="2118018"/>
                  </a:lnTo>
                  <a:lnTo>
                    <a:pt x="5040405" y="2132937"/>
                  </a:lnTo>
                  <a:lnTo>
                    <a:pt x="5028974" y="2133890"/>
                  </a:lnTo>
                  <a:lnTo>
                    <a:pt x="5026751" y="2141191"/>
                  </a:lnTo>
                  <a:lnTo>
                    <a:pt x="5018177" y="2138652"/>
                  </a:lnTo>
                  <a:lnTo>
                    <a:pt x="5012143" y="2125955"/>
                  </a:lnTo>
                  <a:lnTo>
                    <a:pt x="5004204" y="2117065"/>
                  </a:lnTo>
                  <a:lnTo>
                    <a:pt x="4996583" y="2118018"/>
                  </a:lnTo>
                  <a:lnTo>
                    <a:pt x="4998488" y="2132937"/>
                  </a:lnTo>
                  <a:lnTo>
                    <a:pt x="5006427" y="2136113"/>
                  </a:lnTo>
                  <a:lnTo>
                    <a:pt x="5004204" y="2151032"/>
                  </a:lnTo>
                  <a:lnTo>
                    <a:pt x="5001981" y="2160238"/>
                  </a:lnTo>
                  <a:lnTo>
                    <a:pt x="5005792" y="2170080"/>
                  </a:lnTo>
                  <a:lnTo>
                    <a:pt x="4995313" y="2165635"/>
                  </a:lnTo>
                  <a:lnTo>
                    <a:pt x="4988009" y="2158969"/>
                  </a:lnTo>
                  <a:lnTo>
                    <a:pt x="4981976" y="2138652"/>
                  </a:lnTo>
                  <a:lnTo>
                    <a:pt x="4976260" y="2125002"/>
                  </a:lnTo>
                  <a:lnTo>
                    <a:pt x="4967051" y="2115479"/>
                  </a:lnTo>
                  <a:cubicBezTo>
                    <a:pt x="4967263" y="2108389"/>
                    <a:pt x="4967474" y="2101299"/>
                    <a:pt x="4967686" y="2094209"/>
                  </a:cubicBezTo>
                  <a:lnTo>
                    <a:pt x="4958477" y="2072941"/>
                  </a:lnTo>
                  <a:lnTo>
                    <a:pt x="4947362" y="2050720"/>
                  </a:lnTo>
                  <a:lnTo>
                    <a:pt x="4944822" y="2070402"/>
                  </a:lnTo>
                  <a:lnTo>
                    <a:pt x="4943552" y="2082147"/>
                  </a:lnTo>
                  <a:lnTo>
                    <a:pt x="4965145" y="2104685"/>
                  </a:lnTo>
                  <a:lnTo>
                    <a:pt x="4967051" y="2115479"/>
                  </a:lnTo>
                  <a:cubicBezTo>
                    <a:pt x="4967263" y="2121087"/>
                    <a:pt x="4967474" y="2126695"/>
                    <a:pt x="4967686" y="2132303"/>
                  </a:cubicBezTo>
                  <a:lnTo>
                    <a:pt x="4957206" y="2125637"/>
                  </a:lnTo>
                  <a:lnTo>
                    <a:pt x="4952443" y="2108495"/>
                  </a:lnTo>
                  <a:lnTo>
                    <a:pt x="4940058" y="2096748"/>
                  </a:lnTo>
                  <a:lnTo>
                    <a:pt x="4937518" y="2110399"/>
                  </a:lnTo>
                  <a:lnTo>
                    <a:pt x="4956889" y="2131033"/>
                  </a:lnTo>
                  <a:lnTo>
                    <a:pt x="4965145" y="2146905"/>
                  </a:lnTo>
                  <a:lnTo>
                    <a:pt x="4949267" y="2143413"/>
                  </a:lnTo>
                  <a:lnTo>
                    <a:pt x="4949903" y="2154842"/>
                  </a:lnTo>
                  <a:lnTo>
                    <a:pt x="4963240" y="2169127"/>
                  </a:lnTo>
                  <a:lnTo>
                    <a:pt x="4973402" y="2196745"/>
                  </a:lnTo>
                  <a:lnTo>
                    <a:pt x="4967051" y="2196428"/>
                  </a:lnTo>
                  <a:lnTo>
                    <a:pt x="4953396" y="2182460"/>
                  </a:lnTo>
                  <a:lnTo>
                    <a:pt x="4945457" y="2181190"/>
                  </a:lnTo>
                  <a:lnTo>
                    <a:pt x="4938153" y="2167222"/>
                  </a:lnTo>
                  <a:lnTo>
                    <a:pt x="4928626" y="2161826"/>
                  </a:lnTo>
                  <a:cubicBezTo>
                    <a:pt x="4928203" y="2168175"/>
                    <a:pt x="4927779" y="2174523"/>
                    <a:pt x="4927356" y="2180872"/>
                  </a:cubicBezTo>
                  <a:lnTo>
                    <a:pt x="4943869" y="2184364"/>
                  </a:lnTo>
                  <a:lnTo>
                    <a:pt x="4950855" y="2196110"/>
                  </a:lnTo>
                  <a:lnTo>
                    <a:pt x="4953713" y="2212935"/>
                  </a:lnTo>
                  <a:lnTo>
                    <a:pt x="4942599" y="2203094"/>
                  </a:lnTo>
                  <a:lnTo>
                    <a:pt x="4937836" y="2210394"/>
                  </a:lnTo>
                  <a:lnTo>
                    <a:pt x="4943234" y="2216745"/>
                  </a:lnTo>
                  <a:lnTo>
                    <a:pt x="4929262" y="2217696"/>
                  </a:lnTo>
                  <a:lnTo>
                    <a:pt x="4928944" y="2225950"/>
                  </a:lnTo>
                  <a:lnTo>
                    <a:pt x="4964510" y="2254202"/>
                  </a:lnTo>
                  <a:lnTo>
                    <a:pt x="5023893" y="2285313"/>
                  </a:lnTo>
                  <a:lnTo>
                    <a:pt x="5039770" y="2294200"/>
                  </a:lnTo>
                  <a:lnTo>
                    <a:pt x="5049297" y="2332612"/>
                  </a:lnTo>
                  <a:lnTo>
                    <a:pt x="5048979" y="2345945"/>
                  </a:lnTo>
                  <a:lnTo>
                    <a:pt x="5039770" y="2368801"/>
                  </a:lnTo>
                  <a:lnTo>
                    <a:pt x="5044851" y="2386896"/>
                  </a:lnTo>
                  <a:lnTo>
                    <a:pt x="5065492" y="2398325"/>
                  </a:lnTo>
                  <a:lnTo>
                    <a:pt x="5096612" y="2379912"/>
                  </a:lnTo>
                  <a:lnTo>
                    <a:pt x="5105822" y="2353882"/>
                  </a:lnTo>
                  <a:lnTo>
                    <a:pt x="5123922" y="2344994"/>
                  </a:lnTo>
                  <a:lnTo>
                    <a:pt x="5134719" y="2303725"/>
                  </a:lnTo>
                  <a:lnTo>
                    <a:pt x="5125510" y="2289122"/>
                  </a:lnTo>
                  <a:lnTo>
                    <a:pt x="5135037" y="2287218"/>
                  </a:lnTo>
                  <a:lnTo>
                    <a:pt x="5136307" y="2275472"/>
                  </a:lnTo>
                  <a:lnTo>
                    <a:pt x="5108362" y="2253568"/>
                  </a:lnTo>
                  <a:lnTo>
                    <a:pt x="5102011" y="2215792"/>
                  </a:lnTo>
                  <a:lnTo>
                    <a:pt x="5089626" y="2202777"/>
                  </a:lnTo>
                  <a:lnTo>
                    <a:pt x="5053743" y="2169127"/>
                  </a:lnTo>
                  <a:lnTo>
                    <a:pt x="5050885" y="2151985"/>
                  </a:lnTo>
                  <a:lnTo>
                    <a:pt x="5054378" y="2136430"/>
                  </a:lnTo>
                  <a:lnTo>
                    <a:pt x="5063269" y="2119922"/>
                  </a:lnTo>
                  <a:cubicBezTo>
                    <a:pt x="5062952" y="2116007"/>
                    <a:pt x="5062634" y="2112092"/>
                    <a:pt x="5062317" y="2108177"/>
                  </a:cubicBezTo>
                  <a:lnTo>
                    <a:pt x="5053108" y="2100558"/>
                  </a:lnTo>
                  <a:lnTo>
                    <a:pt x="5054378" y="2089131"/>
                  </a:lnTo>
                  <a:lnTo>
                    <a:pt x="5061046" y="2078655"/>
                  </a:lnTo>
                  <a:lnTo>
                    <a:pt x="5058506" y="2054530"/>
                  </a:lnTo>
                  <a:lnTo>
                    <a:pt x="5041993" y="2037070"/>
                  </a:lnTo>
                  <a:lnTo>
                    <a:pt x="5029291" y="2038023"/>
                  </a:lnTo>
                  <a:lnTo>
                    <a:pt x="5023575" y="2023105"/>
                  </a:lnTo>
                  <a:lnTo>
                    <a:pt x="5007697" y="2018344"/>
                  </a:lnTo>
                  <a:lnTo>
                    <a:pt x="4999123" y="2020248"/>
                  </a:lnTo>
                  <a:lnTo>
                    <a:pt x="4983246" y="2015487"/>
                  </a:lnTo>
                  <a:cubicBezTo>
                    <a:pt x="4983034" y="2013053"/>
                    <a:pt x="4982823" y="2010620"/>
                    <a:pt x="4982611" y="2008186"/>
                  </a:cubicBezTo>
                  <a:lnTo>
                    <a:pt x="4988009" y="1998028"/>
                  </a:lnTo>
                  <a:lnTo>
                    <a:pt x="5000076" y="1981203"/>
                  </a:lnTo>
                  <a:lnTo>
                    <a:pt x="4994043" y="1967553"/>
                  </a:lnTo>
                  <a:lnTo>
                    <a:pt x="5002617" y="1951682"/>
                  </a:lnTo>
                  <a:lnTo>
                    <a:pt x="4999123" y="1929461"/>
                  </a:lnTo>
                  <a:lnTo>
                    <a:pt x="4995630" y="1894542"/>
                  </a:lnTo>
                  <a:lnTo>
                    <a:pt x="5009285" y="1902161"/>
                  </a:lnTo>
                  <a:lnTo>
                    <a:pt x="5047709" y="1893273"/>
                  </a:lnTo>
                  <a:lnTo>
                    <a:pt x="5039135" y="1881527"/>
                  </a:lnTo>
                  <a:lnTo>
                    <a:pt x="5005157" y="1876766"/>
                  </a:lnTo>
                  <a:lnTo>
                    <a:pt x="5002617" y="1850418"/>
                  </a:lnTo>
                  <a:lnTo>
                    <a:pt x="4992137" y="1848195"/>
                  </a:lnTo>
                  <a:lnTo>
                    <a:pt x="4983563" y="1833911"/>
                  </a:lnTo>
                  <a:lnTo>
                    <a:pt x="4946092" y="1793913"/>
                  </a:lnTo>
                  <a:lnTo>
                    <a:pt x="4935295" y="1787882"/>
                  </a:lnTo>
                  <a:lnTo>
                    <a:pt x="4931167" y="1776771"/>
                  </a:lnTo>
                  <a:lnTo>
                    <a:pt x="4927674" y="1736774"/>
                  </a:lnTo>
                  <a:lnTo>
                    <a:pt x="4952125" y="1676460"/>
                  </a:lnTo>
                  <a:lnTo>
                    <a:pt x="4991820" y="1677730"/>
                  </a:lnTo>
                  <a:lnTo>
                    <a:pt x="4996901" y="1692332"/>
                  </a:lnTo>
                  <a:lnTo>
                    <a:pt x="5009603" y="1701855"/>
                  </a:lnTo>
                  <a:lnTo>
                    <a:pt x="5029926" y="1718680"/>
                  </a:lnTo>
                  <a:lnTo>
                    <a:pt x="5046757" y="1713283"/>
                  </a:lnTo>
                  <a:lnTo>
                    <a:pt x="5056283" y="1697411"/>
                  </a:lnTo>
                  <a:lnTo>
                    <a:pt x="5071208" y="1709791"/>
                  </a:lnTo>
                  <a:lnTo>
                    <a:pt x="5083910" y="1736774"/>
                  </a:lnTo>
                  <a:lnTo>
                    <a:pt x="5105504" y="1744075"/>
                  </a:lnTo>
                  <a:lnTo>
                    <a:pt x="5111855" y="1778041"/>
                  </a:lnTo>
                  <a:lnTo>
                    <a:pt x="5136307" y="1784072"/>
                  </a:lnTo>
                  <a:lnTo>
                    <a:pt x="5148056" y="1794230"/>
                  </a:lnTo>
                  <a:lnTo>
                    <a:pt x="5180129" y="1806611"/>
                  </a:lnTo>
                  <a:lnTo>
                    <a:pt x="5208709" y="1806293"/>
                  </a:lnTo>
                  <a:lnTo>
                    <a:pt x="5222364" y="1819944"/>
                  </a:lnTo>
                  <a:lnTo>
                    <a:pt x="5236019" y="1815817"/>
                  </a:lnTo>
                  <a:lnTo>
                    <a:pt x="5246815" y="1797723"/>
                  </a:lnTo>
                  <a:lnTo>
                    <a:pt x="5282381" y="1793278"/>
                  </a:lnTo>
                  <a:lnTo>
                    <a:pt x="5296671" y="1809785"/>
                  </a:lnTo>
                  <a:lnTo>
                    <a:pt x="5313184" y="1798040"/>
                  </a:lnTo>
                  <a:lnTo>
                    <a:pt x="5292226" y="1784707"/>
                  </a:lnTo>
                  <a:lnTo>
                    <a:pt x="5274760" y="1738361"/>
                  </a:lnTo>
                  <a:lnTo>
                    <a:pt x="5283969" y="1720267"/>
                  </a:lnTo>
                  <a:lnTo>
                    <a:pt x="5266821" y="1700585"/>
                  </a:lnTo>
                  <a:lnTo>
                    <a:pt x="5264598" y="1678682"/>
                  </a:lnTo>
                  <a:lnTo>
                    <a:pt x="5249038" y="1678682"/>
                  </a:lnTo>
                  <a:lnTo>
                    <a:pt x="5216013" y="1694871"/>
                  </a:lnTo>
                  <a:lnTo>
                    <a:pt x="5195689" y="1687253"/>
                  </a:lnTo>
                  <a:lnTo>
                    <a:pt x="5162346" y="1627892"/>
                  </a:lnTo>
                  <a:lnTo>
                    <a:pt x="5139482" y="1617734"/>
                  </a:lnTo>
                  <a:lnTo>
                    <a:pt x="5136307" y="1584085"/>
                  </a:lnTo>
                  <a:lnTo>
                    <a:pt x="5167745" y="1561229"/>
                  </a:lnTo>
                  <a:lnTo>
                    <a:pt x="5170920" y="1527581"/>
                  </a:lnTo>
                  <a:lnTo>
                    <a:pt x="5189021" y="1518057"/>
                  </a:lnTo>
                  <a:lnTo>
                    <a:pt x="5249673" y="1546944"/>
                  </a:lnTo>
                  <a:lnTo>
                    <a:pt x="5252214" y="1563769"/>
                  </a:lnTo>
                  <a:lnTo>
                    <a:pt x="5266821" y="1584402"/>
                  </a:lnTo>
                  <a:lnTo>
                    <a:pt x="5281746" y="1579323"/>
                  </a:lnTo>
                  <a:lnTo>
                    <a:pt x="5310326" y="1590434"/>
                  </a:lnTo>
                  <a:lnTo>
                    <a:pt x="5314772" y="1601227"/>
                  </a:lnTo>
                  <a:lnTo>
                    <a:pt x="5280794" y="1607893"/>
                  </a:lnTo>
                  <a:lnTo>
                    <a:pt x="5286510" y="1619003"/>
                  </a:lnTo>
                  <a:lnTo>
                    <a:pt x="5284287" y="1632971"/>
                  </a:lnTo>
                  <a:lnTo>
                    <a:pt x="5296036" y="1632971"/>
                  </a:lnTo>
                  <a:lnTo>
                    <a:pt x="5308421" y="1613924"/>
                  </a:lnTo>
                  <a:lnTo>
                    <a:pt x="5325251" y="1609163"/>
                  </a:lnTo>
                  <a:lnTo>
                    <a:pt x="5326521" y="1595830"/>
                  </a:lnTo>
                  <a:lnTo>
                    <a:pt x="5336048" y="1605988"/>
                  </a:lnTo>
                  <a:lnTo>
                    <a:pt x="5363675" y="1608845"/>
                  </a:lnTo>
                  <a:lnTo>
                    <a:pt x="5398606" y="1632971"/>
                  </a:lnTo>
                  <a:lnTo>
                    <a:pt x="5415437" y="1632971"/>
                  </a:lnTo>
                  <a:lnTo>
                    <a:pt x="5434807" y="1646303"/>
                  </a:lnTo>
                  <a:lnTo>
                    <a:pt x="5449415" y="1645351"/>
                  </a:lnTo>
                  <a:lnTo>
                    <a:pt x="5457036" y="1630431"/>
                  </a:lnTo>
                  <a:lnTo>
                    <a:pt x="5479265" y="1650112"/>
                  </a:lnTo>
                  <a:lnTo>
                    <a:pt x="5532296" y="1657096"/>
                  </a:lnTo>
                  <a:lnTo>
                    <a:pt x="5561829" y="1686618"/>
                  </a:lnTo>
                  <a:lnTo>
                    <a:pt x="5580247" y="1706299"/>
                  </a:lnTo>
                  <a:lnTo>
                    <a:pt x="5605016" y="1717410"/>
                  </a:lnTo>
                  <a:lnTo>
                    <a:pt x="5625975" y="1744710"/>
                  </a:lnTo>
                  <a:lnTo>
                    <a:pt x="5623117" y="1777089"/>
                  </a:lnTo>
                  <a:lnTo>
                    <a:pt x="5640265" y="1768836"/>
                  </a:lnTo>
                  <a:lnTo>
                    <a:pt x="5644075" y="1753915"/>
                  </a:lnTo>
                  <a:lnTo>
                    <a:pt x="5659000" y="1752963"/>
                  </a:lnTo>
                  <a:cubicBezTo>
                    <a:pt x="5658894" y="1735398"/>
                    <a:pt x="5658789" y="1717833"/>
                    <a:pt x="5658683" y="1700268"/>
                  </a:cubicBezTo>
                  <a:lnTo>
                    <a:pt x="5642805" y="1692967"/>
                  </a:lnTo>
                  <a:lnTo>
                    <a:pt x="5625657" y="1702490"/>
                  </a:lnTo>
                  <a:lnTo>
                    <a:pt x="5612955" y="1698364"/>
                  </a:lnTo>
                  <a:lnTo>
                    <a:pt x="5586598" y="1681856"/>
                  </a:lnTo>
                  <a:lnTo>
                    <a:pt x="5563099" y="1673603"/>
                  </a:lnTo>
                  <a:lnTo>
                    <a:pt x="5536107" y="1639954"/>
                  </a:lnTo>
                  <a:lnTo>
                    <a:pt x="5533884" y="1614877"/>
                  </a:lnTo>
                  <a:lnTo>
                    <a:pt x="5525310" y="1606306"/>
                  </a:lnTo>
                  <a:lnTo>
                    <a:pt x="5520864" y="1587577"/>
                  </a:lnTo>
                  <a:lnTo>
                    <a:pt x="5506892" y="1553928"/>
                  </a:lnTo>
                  <a:lnTo>
                    <a:pt x="5487839" y="1548849"/>
                  </a:lnTo>
                  <a:lnTo>
                    <a:pt x="5479265" y="1536469"/>
                  </a:lnTo>
                  <a:lnTo>
                    <a:pt x="5447510" y="1422825"/>
                  </a:lnTo>
                  <a:lnTo>
                    <a:pt x="5517689" y="1368543"/>
                  </a:lnTo>
                  <a:lnTo>
                    <a:pt x="5523087" y="1350766"/>
                  </a:lnTo>
                  <a:lnTo>
                    <a:pt x="5550397" y="1326958"/>
                  </a:lnTo>
                  <a:lnTo>
                    <a:pt x="5594537" y="1318070"/>
                  </a:lnTo>
                  <a:lnTo>
                    <a:pt x="5668209" y="1243789"/>
                  </a:lnTo>
                  <a:lnTo>
                    <a:pt x="5664081" y="1233314"/>
                  </a:lnTo>
                  <a:lnTo>
                    <a:pt x="5682817" y="1223790"/>
                  </a:lnTo>
                  <a:lnTo>
                    <a:pt x="5685992" y="1203474"/>
                  </a:lnTo>
                  <a:lnTo>
                    <a:pt x="5706633" y="1206649"/>
                  </a:lnTo>
                  <a:lnTo>
                    <a:pt x="5719971" y="1231726"/>
                  </a:lnTo>
                  <a:lnTo>
                    <a:pt x="5752361" y="1223156"/>
                  </a:lnTo>
                  <a:lnTo>
                    <a:pt x="5769827" y="1239662"/>
                  </a:lnTo>
                  <a:lnTo>
                    <a:pt x="5782211" y="1231092"/>
                  </a:lnTo>
                  <a:lnTo>
                    <a:pt x="5791103" y="1248233"/>
                  </a:lnTo>
                  <a:lnTo>
                    <a:pt x="5821906" y="1271724"/>
                  </a:lnTo>
                  <a:lnTo>
                    <a:pt x="5786975" y="1286961"/>
                  </a:lnTo>
                  <a:lnTo>
                    <a:pt x="5791738" y="1317435"/>
                  </a:lnTo>
                  <a:lnTo>
                    <a:pt x="5799994" y="1301563"/>
                  </a:lnTo>
                  <a:lnTo>
                    <a:pt x="5830162" y="1286644"/>
                  </a:lnTo>
                  <a:lnTo>
                    <a:pt x="5851756" y="1302198"/>
                  </a:lnTo>
                  <a:lnTo>
                    <a:pt x="5844452" y="1320292"/>
                  </a:lnTo>
                  <a:lnTo>
                    <a:pt x="5862870" y="1361242"/>
                  </a:lnTo>
                  <a:lnTo>
                    <a:pt x="5894943" y="1415842"/>
                  </a:lnTo>
                  <a:lnTo>
                    <a:pt x="5903517" y="1406319"/>
                  </a:lnTo>
                  <a:lnTo>
                    <a:pt x="5872397" y="1365051"/>
                  </a:lnTo>
                  <a:lnTo>
                    <a:pt x="5876842" y="1291723"/>
                  </a:lnTo>
                  <a:lnTo>
                    <a:pt x="5860965" y="1271406"/>
                  </a:lnTo>
                  <a:lnTo>
                    <a:pt x="5870174" y="1250455"/>
                  </a:lnTo>
                  <a:lnTo>
                    <a:pt x="5882558" y="1205061"/>
                  </a:lnTo>
                  <a:lnTo>
                    <a:pt x="5897166" y="1192364"/>
                  </a:lnTo>
                  <a:lnTo>
                    <a:pt x="5902882" y="1094274"/>
                  </a:lnTo>
                  <a:lnTo>
                    <a:pt x="5870491" y="1042849"/>
                  </a:lnTo>
                  <a:lnTo>
                    <a:pt x="5859059" y="1052689"/>
                  </a:lnTo>
                  <a:lnTo>
                    <a:pt x="5833337" y="1047610"/>
                  </a:lnTo>
                  <a:lnTo>
                    <a:pt x="5835878" y="979042"/>
                  </a:lnTo>
                  <a:lnTo>
                    <a:pt x="5853067" y="949041"/>
                  </a:lnTo>
                  <a:lnTo>
                    <a:pt x="6060620" y="1177406"/>
                  </a:lnTo>
                  <a:cubicBezTo>
                    <a:pt x="6579822" y="1806535"/>
                    <a:pt x="6891715" y="2613092"/>
                    <a:pt x="6891715" y="3492496"/>
                  </a:cubicBezTo>
                  <a:cubicBezTo>
                    <a:pt x="6891715" y="3869384"/>
                    <a:pt x="6834429" y="4232891"/>
                    <a:pt x="6728088" y="4574786"/>
                  </a:cubicBezTo>
                  <a:lnTo>
                    <a:pt x="6699847" y="4651948"/>
                  </a:lnTo>
                  <a:lnTo>
                    <a:pt x="6676768" y="4648009"/>
                  </a:lnTo>
                  <a:lnTo>
                    <a:pt x="6661525" y="4656897"/>
                  </a:lnTo>
                  <a:lnTo>
                    <a:pt x="6642472" y="4667056"/>
                  </a:lnTo>
                  <a:lnTo>
                    <a:pt x="6630405" y="4672135"/>
                  </a:lnTo>
                  <a:lnTo>
                    <a:pt x="6623101" y="4666421"/>
                  </a:lnTo>
                  <a:lnTo>
                    <a:pt x="6612622" y="4665151"/>
                  </a:lnTo>
                  <a:lnTo>
                    <a:pt x="6615162" y="4650548"/>
                  </a:lnTo>
                  <a:lnTo>
                    <a:pt x="6607541" y="4646104"/>
                  </a:lnTo>
                  <a:lnTo>
                    <a:pt x="6593251" y="4644517"/>
                  </a:lnTo>
                  <a:lnTo>
                    <a:pt x="6562448" y="4645787"/>
                  </a:lnTo>
                  <a:lnTo>
                    <a:pt x="6541172" y="4642295"/>
                  </a:lnTo>
                  <a:lnTo>
                    <a:pt x="6527200" y="4650548"/>
                  </a:lnTo>
                  <a:lnTo>
                    <a:pt x="6501161" y="4671818"/>
                  </a:lnTo>
                  <a:lnTo>
                    <a:pt x="6482743" y="4687373"/>
                  </a:lnTo>
                  <a:lnTo>
                    <a:pt x="6482425" y="4699753"/>
                  </a:lnTo>
                  <a:lnTo>
                    <a:pt x="6465277" y="4709912"/>
                  </a:lnTo>
                  <a:lnTo>
                    <a:pt x="6458926" y="4706737"/>
                  </a:lnTo>
                  <a:lnTo>
                    <a:pt x="6448447" y="4706420"/>
                  </a:lnTo>
                  <a:lnTo>
                    <a:pt x="6438920" y="4710229"/>
                  </a:lnTo>
                  <a:lnTo>
                    <a:pt x="6430346" y="4707689"/>
                  </a:lnTo>
                  <a:lnTo>
                    <a:pt x="6405895" y="4713403"/>
                  </a:lnTo>
                  <a:lnTo>
                    <a:pt x="6398591" y="4710229"/>
                  </a:lnTo>
                  <a:lnTo>
                    <a:pt x="6382714" y="4715308"/>
                  </a:lnTo>
                  <a:lnTo>
                    <a:pt x="6364296" y="4728324"/>
                  </a:lnTo>
                  <a:lnTo>
                    <a:pt x="6358897" y="4725149"/>
                  </a:lnTo>
                  <a:lnTo>
                    <a:pt x="6348418" y="4731181"/>
                  </a:lnTo>
                  <a:lnTo>
                    <a:pt x="6361755" y="4741022"/>
                  </a:lnTo>
                  <a:lnTo>
                    <a:pt x="6358580" y="4749275"/>
                  </a:lnTo>
                  <a:lnTo>
                    <a:pt x="6347783" y="4740704"/>
                  </a:lnTo>
                  <a:lnTo>
                    <a:pt x="6342702" y="4740387"/>
                  </a:lnTo>
                  <a:lnTo>
                    <a:pt x="6347783" y="4750863"/>
                  </a:lnTo>
                  <a:cubicBezTo>
                    <a:pt x="6348092" y="4754989"/>
                    <a:pt x="6348402" y="4759116"/>
                    <a:pt x="6348711" y="4763242"/>
                  </a:cubicBezTo>
                  <a:cubicBezTo>
                    <a:pt x="6348716" y="4763245"/>
                    <a:pt x="6348722" y="4763247"/>
                    <a:pt x="6348727" y="4763250"/>
                  </a:cubicBezTo>
                  <a:cubicBezTo>
                    <a:pt x="6348722" y="4763255"/>
                    <a:pt x="6348718" y="4763261"/>
                    <a:pt x="6348713" y="4763266"/>
                  </a:cubicBezTo>
                  <a:cubicBezTo>
                    <a:pt x="6348720" y="4763364"/>
                    <a:pt x="6348728" y="4763463"/>
                    <a:pt x="6348735" y="4763561"/>
                  </a:cubicBezTo>
                  <a:lnTo>
                    <a:pt x="6348545" y="4763458"/>
                  </a:lnTo>
                  <a:lnTo>
                    <a:pt x="6342059" y="4770869"/>
                  </a:lnTo>
                  <a:lnTo>
                    <a:pt x="6330309" y="4769282"/>
                  </a:lnTo>
                  <a:lnTo>
                    <a:pt x="6323958" y="4777535"/>
                  </a:lnTo>
                  <a:lnTo>
                    <a:pt x="6316337" y="4778488"/>
                  </a:lnTo>
                  <a:lnTo>
                    <a:pt x="6317925" y="4768964"/>
                  </a:lnTo>
                  <a:lnTo>
                    <a:pt x="6305858" y="4774043"/>
                  </a:lnTo>
                  <a:lnTo>
                    <a:pt x="6301094" y="4786424"/>
                  </a:lnTo>
                  <a:lnTo>
                    <a:pt x="6296013" y="4788328"/>
                  </a:lnTo>
                  <a:lnTo>
                    <a:pt x="6299189" y="4797852"/>
                  </a:lnTo>
                  <a:lnTo>
                    <a:pt x="6295696" y="4809597"/>
                  </a:lnTo>
                  <a:lnTo>
                    <a:pt x="6283946" y="4807057"/>
                  </a:lnTo>
                  <a:lnTo>
                    <a:pt x="6280771" y="4811184"/>
                  </a:lnTo>
                  <a:lnTo>
                    <a:pt x="6283629" y="4820707"/>
                  </a:lnTo>
                  <a:lnTo>
                    <a:pt x="6276008" y="4824834"/>
                  </a:lnTo>
                  <a:lnTo>
                    <a:pt x="6262353" y="4822294"/>
                  </a:lnTo>
                  <a:lnTo>
                    <a:pt x="6252826" y="4817850"/>
                  </a:lnTo>
                  <a:lnTo>
                    <a:pt x="6238219" y="4805788"/>
                  </a:lnTo>
                  <a:lnTo>
                    <a:pt x="6229645" y="4806740"/>
                  </a:lnTo>
                  <a:lnTo>
                    <a:pt x="6234090" y="4816263"/>
                  </a:lnTo>
                  <a:lnTo>
                    <a:pt x="6241077" y="4819437"/>
                  </a:lnTo>
                  <a:lnTo>
                    <a:pt x="6235678" y="4830230"/>
                  </a:lnTo>
                  <a:lnTo>
                    <a:pt x="6222023" y="4829913"/>
                  </a:lnTo>
                  <a:lnTo>
                    <a:pt x="6214402" y="4824199"/>
                  </a:lnTo>
                  <a:lnTo>
                    <a:pt x="6210274" y="4832770"/>
                  </a:lnTo>
                  <a:lnTo>
                    <a:pt x="6222659" y="4840389"/>
                  </a:lnTo>
                  <a:lnTo>
                    <a:pt x="6215990" y="4849594"/>
                  </a:lnTo>
                  <a:lnTo>
                    <a:pt x="6210591" y="4852769"/>
                  </a:lnTo>
                  <a:lnTo>
                    <a:pt x="6213767" y="4861340"/>
                  </a:lnTo>
                  <a:lnTo>
                    <a:pt x="6204558" y="4877847"/>
                  </a:lnTo>
                  <a:lnTo>
                    <a:pt x="6200747" y="4872133"/>
                  </a:lnTo>
                  <a:lnTo>
                    <a:pt x="6195666" y="4852134"/>
                  </a:lnTo>
                  <a:lnTo>
                    <a:pt x="6187410" y="4861657"/>
                  </a:lnTo>
                  <a:lnTo>
                    <a:pt x="6179154" y="4880386"/>
                  </a:lnTo>
                  <a:lnTo>
                    <a:pt x="6191538" y="4903877"/>
                  </a:lnTo>
                  <a:lnTo>
                    <a:pt x="6190268" y="4915305"/>
                  </a:lnTo>
                  <a:lnTo>
                    <a:pt x="6178201" y="4924510"/>
                  </a:lnTo>
                  <a:lnTo>
                    <a:pt x="6178519" y="4914035"/>
                  </a:lnTo>
                  <a:lnTo>
                    <a:pt x="6176296" y="4909591"/>
                  </a:lnTo>
                  <a:lnTo>
                    <a:pt x="6160418" y="4917844"/>
                  </a:lnTo>
                  <a:lnTo>
                    <a:pt x="6158830" y="4927050"/>
                  </a:lnTo>
                  <a:cubicBezTo>
                    <a:pt x="6158724" y="4929378"/>
                    <a:pt x="6158619" y="4931706"/>
                    <a:pt x="6158513" y="4934034"/>
                  </a:cubicBezTo>
                  <a:lnTo>
                    <a:pt x="6158513" y="4936891"/>
                  </a:lnTo>
                  <a:lnTo>
                    <a:pt x="6158513" y="4938795"/>
                  </a:lnTo>
                  <a:lnTo>
                    <a:pt x="6161688" y="4947366"/>
                  </a:lnTo>
                  <a:lnTo>
                    <a:pt x="6154067" y="4956572"/>
                  </a:lnTo>
                  <a:lnTo>
                    <a:pt x="6141365" y="4963556"/>
                  </a:lnTo>
                  <a:lnTo>
                    <a:pt x="6135649" y="4978475"/>
                  </a:lnTo>
                  <a:lnTo>
                    <a:pt x="6122312" y="4993712"/>
                  </a:lnTo>
                  <a:lnTo>
                    <a:pt x="6129933" y="5024187"/>
                  </a:lnTo>
                  <a:lnTo>
                    <a:pt x="6136919" y="5038472"/>
                  </a:lnTo>
                  <a:lnTo>
                    <a:pt x="6148668" y="5036250"/>
                  </a:lnTo>
                  <a:lnTo>
                    <a:pt x="6154384" y="5027044"/>
                  </a:lnTo>
                  <a:lnTo>
                    <a:pt x="6170897" y="5030853"/>
                  </a:lnTo>
                  <a:lnTo>
                    <a:pt x="6175661" y="5059423"/>
                  </a:lnTo>
                  <a:lnTo>
                    <a:pt x="6177248" y="5069898"/>
                  </a:lnTo>
                  <a:lnTo>
                    <a:pt x="6190268" y="5079739"/>
                  </a:lnTo>
                  <a:lnTo>
                    <a:pt x="6194396" y="5079739"/>
                  </a:lnTo>
                  <a:lnTo>
                    <a:pt x="6197254" y="5089262"/>
                  </a:lnTo>
                  <a:lnTo>
                    <a:pt x="6190586" y="5103864"/>
                  </a:lnTo>
                  <a:lnTo>
                    <a:pt x="6188680" y="5128307"/>
                  </a:lnTo>
                  <a:lnTo>
                    <a:pt x="6195031" y="5132434"/>
                  </a:lnTo>
                  <a:lnTo>
                    <a:pt x="6206146" y="5113705"/>
                  </a:lnTo>
                  <a:lnTo>
                    <a:pt x="6212814" y="5101325"/>
                  </a:lnTo>
                  <a:lnTo>
                    <a:pt x="6214085" y="5089897"/>
                  </a:lnTo>
                  <a:lnTo>
                    <a:pt x="6218213" y="5103547"/>
                  </a:lnTo>
                  <a:lnTo>
                    <a:pt x="6212179" y="5126403"/>
                  </a:lnTo>
                  <a:lnTo>
                    <a:pt x="6204240" y="5141957"/>
                  </a:lnTo>
                  <a:lnTo>
                    <a:pt x="6206146" y="5154972"/>
                  </a:lnTo>
                  <a:lnTo>
                    <a:pt x="6212814" y="5145767"/>
                  </a:lnTo>
                  <a:cubicBezTo>
                    <a:pt x="6213026" y="5149999"/>
                    <a:pt x="6213237" y="5154232"/>
                    <a:pt x="6213449" y="5158464"/>
                  </a:cubicBezTo>
                  <a:lnTo>
                    <a:pt x="6203605" y="5169575"/>
                  </a:lnTo>
                  <a:lnTo>
                    <a:pt x="6197889" y="5184177"/>
                  </a:lnTo>
                  <a:lnTo>
                    <a:pt x="6202970" y="5201319"/>
                  </a:lnTo>
                  <a:lnTo>
                    <a:pt x="6235678" y="5233698"/>
                  </a:lnTo>
                  <a:lnTo>
                    <a:pt x="6249333" y="5251157"/>
                  </a:lnTo>
                  <a:lnTo>
                    <a:pt x="6260130" y="5274330"/>
                  </a:lnTo>
                  <a:lnTo>
                    <a:pt x="6275690" y="5324168"/>
                  </a:lnTo>
                  <a:lnTo>
                    <a:pt x="6291250" y="5336232"/>
                  </a:lnTo>
                  <a:lnTo>
                    <a:pt x="6303952" y="5347977"/>
                  </a:lnTo>
                  <a:lnTo>
                    <a:pt x="6297190" y="5360853"/>
                  </a:lnTo>
                  <a:lnTo>
                    <a:pt x="6297448" y="5360940"/>
                  </a:lnTo>
                  <a:lnTo>
                    <a:pt x="6303928" y="5348597"/>
                  </a:lnTo>
                  <a:lnTo>
                    <a:pt x="6326471" y="5368282"/>
                  </a:lnTo>
                  <a:lnTo>
                    <a:pt x="6343298" y="5377172"/>
                  </a:lnTo>
                  <a:lnTo>
                    <a:pt x="6352738" y="5391437"/>
                  </a:lnTo>
                  <a:lnTo>
                    <a:pt x="6270138" y="5527402"/>
                  </a:lnTo>
                  <a:lnTo>
                    <a:pt x="6157685" y="5677783"/>
                  </a:lnTo>
                  <a:lnTo>
                    <a:pt x="6151028" y="5680333"/>
                  </a:lnTo>
                  <a:lnTo>
                    <a:pt x="6151528" y="5680898"/>
                  </a:lnTo>
                  <a:lnTo>
                    <a:pt x="6124790" y="5702235"/>
                  </a:lnTo>
                  <a:lnTo>
                    <a:pt x="6108874" y="5721342"/>
                  </a:lnTo>
                  <a:lnTo>
                    <a:pt x="6108664" y="5720387"/>
                  </a:lnTo>
                  <a:lnTo>
                    <a:pt x="6071278" y="5721342"/>
                  </a:lnTo>
                  <a:lnTo>
                    <a:pt x="6010443" y="5705105"/>
                  </a:lnTo>
                  <a:lnTo>
                    <a:pt x="5965134" y="5657668"/>
                  </a:lnTo>
                  <a:lnTo>
                    <a:pt x="5954821" y="5617474"/>
                  </a:lnTo>
                  <a:lnTo>
                    <a:pt x="5954631" y="5617583"/>
                  </a:lnTo>
                  <a:lnTo>
                    <a:pt x="5954678" y="5617604"/>
                  </a:lnTo>
                  <a:lnTo>
                    <a:pt x="5954550" y="5617629"/>
                  </a:lnTo>
                  <a:lnTo>
                    <a:pt x="5954176" y="5617843"/>
                  </a:lnTo>
                  <a:lnTo>
                    <a:pt x="5953959" y="5617746"/>
                  </a:lnTo>
                  <a:lnTo>
                    <a:pt x="5903234" y="5627755"/>
                  </a:lnTo>
                  <a:cubicBezTo>
                    <a:pt x="5903446" y="5629764"/>
                    <a:pt x="5903657" y="5631774"/>
                    <a:pt x="5903869" y="5633783"/>
                  </a:cubicBezTo>
                  <a:lnTo>
                    <a:pt x="5906092" y="5648375"/>
                  </a:lnTo>
                  <a:lnTo>
                    <a:pt x="5907044" y="5656623"/>
                  </a:lnTo>
                  <a:lnTo>
                    <a:pt x="5908632" y="5664871"/>
                  </a:lnTo>
                  <a:lnTo>
                    <a:pt x="5910220" y="5671850"/>
                  </a:lnTo>
                  <a:lnTo>
                    <a:pt x="5911808" y="5677243"/>
                  </a:lnTo>
                  <a:lnTo>
                    <a:pt x="5914031" y="5683270"/>
                  </a:lnTo>
                  <a:lnTo>
                    <a:pt x="5916253" y="5691835"/>
                  </a:lnTo>
                  <a:lnTo>
                    <a:pt x="5919111" y="5701987"/>
                  </a:lnTo>
                  <a:lnTo>
                    <a:pt x="5921017" y="5712772"/>
                  </a:lnTo>
                  <a:lnTo>
                    <a:pt x="5923240" y="5723558"/>
                  </a:lnTo>
                  <a:lnTo>
                    <a:pt x="5925145" y="5733075"/>
                  </a:lnTo>
                  <a:cubicBezTo>
                    <a:pt x="5925357" y="5735507"/>
                    <a:pt x="5925568" y="5737939"/>
                    <a:pt x="5925780" y="5740371"/>
                  </a:cubicBezTo>
                  <a:lnTo>
                    <a:pt x="5925780" y="5743226"/>
                  </a:lnTo>
                  <a:cubicBezTo>
                    <a:pt x="5925674" y="5743861"/>
                    <a:pt x="5925569" y="5744495"/>
                    <a:pt x="5925463" y="5745130"/>
                  </a:cubicBezTo>
                  <a:cubicBezTo>
                    <a:pt x="5925251" y="5746716"/>
                    <a:pt x="5925040" y="5748302"/>
                    <a:pt x="5924828" y="5749888"/>
                  </a:cubicBezTo>
                  <a:lnTo>
                    <a:pt x="5923875" y="5758453"/>
                  </a:lnTo>
                  <a:cubicBezTo>
                    <a:pt x="5923663" y="5762260"/>
                    <a:pt x="5923452" y="5766067"/>
                    <a:pt x="5923240" y="5769874"/>
                  </a:cubicBezTo>
                  <a:cubicBezTo>
                    <a:pt x="5923028" y="5774104"/>
                    <a:pt x="5922817" y="5778333"/>
                    <a:pt x="5922605" y="5782563"/>
                  </a:cubicBezTo>
                  <a:lnTo>
                    <a:pt x="5922605" y="5795252"/>
                  </a:lnTo>
                  <a:lnTo>
                    <a:pt x="5922287" y="5806989"/>
                  </a:lnTo>
                  <a:lnTo>
                    <a:pt x="5922605" y="5816189"/>
                  </a:lnTo>
                  <a:cubicBezTo>
                    <a:pt x="5922711" y="5817246"/>
                    <a:pt x="5922816" y="5818304"/>
                    <a:pt x="5922922" y="5819361"/>
                  </a:cubicBezTo>
                  <a:lnTo>
                    <a:pt x="5923240" y="5821899"/>
                  </a:lnTo>
                  <a:lnTo>
                    <a:pt x="5924192" y="5826975"/>
                  </a:lnTo>
                  <a:lnTo>
                    <a:pt x="5925463" y="5836175"/>
                  </a:lnTo>
                  <a:lnTo>
                    <a:pt x="5928321" y="5859015"/>
                  </a:lnTo>
                  <a:lnTo>
                    <a:pt x="5931496" y="5889786"/>
                  </a:lnTo>
                  <a:lnTo>
                    <a:pt x="5891802" y="5911675"/>
                  </a:lnTo>
                  <a:lnTo>
                    <a:pt x="5867985" y="5892007"/>
                  </a:lnTo>
                  <a:lnTo>
                    <a:pt x="5834006" y="5896131"/>
                  </a:lnTo>
                  <a:lnTo>
                    <a:pt x="5807014" y="5906282"/>
                  </a:lnTo>
                  <a:lnTo>
                    <a:pt x="5779387" y="5900572"/>
                  </a:lnTo>
                  <a:lnTo>
                    <a:pt x="5720956" y="5935467"/>
                  </a:lnTo>
                  <a:lnTo>
                    <a:pt x="5698092" y="5915164"/>
                  </a:lnTo>
                  <a:lnTo>
                    <a:pt x="5652047" y="5929440"/>
                  </a:lnTo>
                  <a:lnTo>
                    <a:pt x="5585360" y="5938322"/>
                  </a:lnTo>
                  <a:lnTo>
                    <a:pt x="5474215" y="5985272"/>
                  </a:lnTo>
                  <a:lnTo>
                    <a:pt x="5431027" y="5995741"/>
                  </a:lnTo>
                  <a:lnTo>
                    <a:pt x="5379583" y="5956721"/>
                  </a:lnTo>
                  <a:lnTo>
                    <a:pt x="5337983" y="5954818"/>
                  </a:lnTo>
                  <a:lnTo>
                    <a:pt x="5261452" y="5985907"/>
                  </a:lnTo>
                  <a:lnTo>
                    <a:pt x="5234142" y="5983369"/>
                  </a:lnTo>
                  <a:lnTo>
                    <a:pt x="5210961" y="5957356"/>
                  </a:lnTo>
                  <a:lnTo>
                    <a:pt x="5197623" y="5967824"/>
                  </a:lnTo>
                  <a:lnTo>
                    <a:pt x="5173489" y="5994154"/>
                  </a:lnTo>
                  <a:cubicBezTo>
                    <a:pt x="5173912" y="6006420"/>
                    <a:pt x="5174336" y="6018687"/>
                    <a:pt x="5174759" y="6030953"/>
                  </a:cubicBezTo>
                  <a:lnTo>
                    <a:pt x="5150625" y="6049987"/>
                  </a:lnTo>
                  <a:lnTo>
                    <a:pt x="5148720" y="6075682"/>
                  </a:lnTo>
                  <a:lnTo>
                    <a:pt x="5130619" y="6078855"/>
                  </a:lnTo>
                  <a:lnTo>
                    <a:pt x="5123633" y="6088054"/>
                  </a:lnTo>
                  <a:lnTo>
                    <a:pt x="5108708" y="6085834"/>
                  </a:lnTo>
                  <a:lnTo>
                    <a:pt x="5112518" y="6077903"/>
                  </a:lnTo>
                  <a:lnTo>
                    <a:pt x="5105214" y="6066483"/>
                  </a:lnTo>
                  <a:lnTo>
                    <a:pt x="5097911" y="6052842"/>
                  </a:lnTo>
                  <a:lnTo>
                    <a:pt x="5104897" y="6028415"/>
                  </a:lnTo>
                  <a:lnTo>
                    <a:pt x="5133159" y="6005257"/>
                  </a:lnTo>
                  <a:cubicBezTo>
                    <a:pt x="5133477" y="5998913"/>
                    <a:pt x="5133794" y="5992568"/>
                    <a:pt x="5134112" y="5986224"/>
                  </a:cubicBezTo>
                  <a:lnTo>
                    <a:pt x="5116329" y="5973852"/>
                  </a:lnTo>
                  <a:lnTo>
                    <a:pt x="5093782" y="5989713"/>
                  </a:lnTo>
                  <a:lnTo>
                    <a:pt x="5084573" y="6005575"/>
                  </a:lnTo>
                  <a:lnTo>
                    <a:pt x="5073141" y="6016043"/>
                  </a:lnTo>
                  <a:lnTo>
                    <a:pt x="5035987" y="6013505"/>
                  </a:lnTo>
                  <a:lnTo>
                    <a:pt x="5021062" y="5997644"/>
                  </a:lnTo>
                  <a:lnTo>
                    <a:pt x="4988036" y="5989713"/>
                  </a:lnTo>
                  <a:lnTo>
                    <a:pt x="4966125" y="6007795"/>
                  </a:lnTo>
                  <a:lnTo>
                    <a:pt x="4944848" y="6018264"/>
                  </a:lnTo>
                  <a:lnTo>
                    <a:pt x="4934687" y="6043642"/>
                  </a:lnTo>
                  <a:lnTo>
                    <a:pt x="4913410" y="6049035"/>
                  </a:lnTo>
                  <a:lnTo>
                    <a:pt x="4903249" y="6067117"/>
                  </a:lnTo>
                  <a:lnTo>
                    <a:pt x="4857520" y="6070607"/>
                  </a:lnTo>
                  <a:lnTo>
                    <a:pt x="4836562" y="6068703"/>
                  </a:lnTo>
                  <a:lnTo>
                    <a:pt x="4823859" y="6077268"/>
                  </a:lnTo>
                  <a:lnTo>
                    <a:pt x="4801630" y="6085199"/>
                  </a:lnTo>
                  <a:lnTo>
                    <a:pt x="4774003" y="6068386"/>
                  </a:lnTo>
                  <a:lnTo>
                    <a:pt x="4750821" y="6037932"/>
                  </a:lnTo>
                  <a:lnTo>
                    <a:pt x="4727957" y="6027781"/>
                  </a:lnTo>
                  <a:lnTo>
                    <a:pt x="4707951" y="6010968"/>
                  </a:lnTo>
                  <a:lnTo>
                    <a:pt x="4689851" y="6006844"/>
                  </a:lnTo>
                  <a:lnTo>
                    <a:pt x="4665399" y="5992568"/>
                  </a:lnTo>
                  <a:lnTo>
                    <a:pt x="4627292" y="5989713"/>
                  </a:lnTo>
                  <a:lnTo>
                    <a:pt x="4610462" y="6002402"/>
                  </a:lnTo>
                  <a:lnTo>
                    <a:pt x="4606333" y="6020484"/>
                  </a:lnTo>
                  <a:cubicBezTo>
                    <a:pt x="4606121" y="6025031"/>
                    <a:pt x="4605910" y="6029578"/>
                    <a:pt x="4605698" y="6034125"/>
                  </a:cubicBezTo>
                  <a:lnTo>
                    <a:pt x="4582517" y="6058552"/>
                  </a:lnTo>
                  <a:lnTo>
                    <a:pt x="4568862" y="6058552"/>
                  </a:lnTo>
                  <a:cubicBezTo>
                    <a:pt x="4569074" y="6056120"/>
                    <a:pt x="4569285" y="6053688"/>
                    <a:pt x="4569497" y="6051256"/>
                  </a:cubicBezTo>
                  <a:lnTo>
                    <a:pt x="4563463" y="6051256"/>
                  </a:lnTo>
                  <a:lnTo>
                    <a:pt x="4557112" y="6066165"/>
                  </a:lnTo>
                  <a:lnTo>
                    <a:pt x="4544410" y="6071241"/>
                  </a:lnTo>
                  <a:lnTo>
                    <a:pt x="4526309" y="6076951"/>
                  </a:lnTo>
                  <a:lnTo>
                    <a:pt x="4501222" y="6073144"/>
                  </a:lnTo>
                  <a:lnTo>
                    <a:pt x="4480581" y="6058235"/>
                  </a:lnTo>
                  <a:lnTo>
                    <a:pt x="4455176" y="6030319"/>
                  </a:lnTo>
                  <a:lnTo>
                    <a:pt x="4452636" y="6011285"/>
                  </a:lnTo>
                  <a:lnTo>
                    <a:pt x="4435805" y="6006209"/>
                  </a:lnTo>
                  <a:lnTo>
                    <a:pt x="4440251" y="6023974"/>
                  </a:lnTo>
                  <a:lnTo>
                    <a:pt x="4422151" y="6025243"/>
                  </a:lnTo>
                  <a:lnTo>
                    <a:pt x="4409448" y="6012554"/>
                  </a:lnTo>
                  <a:lnTo>
                    <a:pt x="4402144" y="5999230"/>
                  </a:lnTo>
                  <a:lnTo>
                    <a:pt x="4394841" y="6000182"/>
                  </a:lnTo>
                  <a:lnTo>
                    <a:pt x="4383091" y="5992886"/>
                  </a:lnTo>
                  <a:lnTo>
                    <a:pt x="4374517" y="6004623"/>
                  </a:lnTo>
                  <a:lnTo>
                    <a:pt x="4377693" y="6021436"/>
                  </a:lnTo>
                  <a:lnTo>
                    <a:pt x="4365308" y="6035394"/>
                  </a:lnTo>
                  <a:lnTo>
                    <a:pt x="4358957" y="6041739"/>
                  </a:lnTo>
                  <a:lnTo>
                    <a:pt x="4352606" y="6040470"/>
                  </a:lnTo>
                  <a:lnTo>
                    <a:pt x="4361180" y="6029050"/>
                  </a:lnTo>
                  <a:lnTo>
                    <a:pt x="4355781" y="6026829"/>
                  </a:lnTo>
                  <a:lnTo>
                    <a:pt x="4347207" y="6033174"/>
                  </a:lnTo>
                  <a:lnTo>
                    <a:pt x="4347207" y="6019850"/>
                  </a:lnTo>
                  <a:lnTo>
                    <a:pt x="4356416" y="6010016"/>
                  </a:lnTo>
                  <a:lnTo>
                    <a:pt x="4353241" y="6008113"/>
                  </a:lnTo>
                  <a:lnTo>
                    <a:pt x="4334187" y="6009064"/>
                  </a:lnTo>
                  <a:lnTo>
                    <a:pt x="4319580" y="6020802"/>
                  </a:lnTo>
                  <a:lnTo>
                    <a:pt x="4303702" y="6016995"/>
                  </a:lnTo>
                  <a:lnTo>
                    <a:pt x="4298304" y="6022071"/>
                  </a:lnTo>
                  <a:lnTo>
                    <a:pt x="4293223" y="6018898"/>
                  </a:lnTo>
                  <a:lnTo>
                    <a:pt x="4293223" y="6010650"/>
                  </a:lnTo>
                  <a:lnTo>
                    <a:pt x="4303384" y="6002085"/>
                  </a:lnTo>
                  <a:lnTo>
                    <a:pt x="4318310" y="6001134"/>
                  </a:lnTo>
                  <a:lnTo>
                    <a:pt x="4331965" y="6001768"/>
                  </a:lnTo>
                  <a:lnTo>
                    <a:pt x="4349113" y="6003671"/>
                  </a:lnTo>
                  <a:lnTo>
                    <a:pt x="4354511" y="5993203"/>
                  </a:lnTo>
                  <a:lnTo>
                    <a:pt x="4349113" y="5983686"/>
                  </a:lnTo>
                  <a:lnTo>
                    <a:pt x="4356099" y="5978293"/>
                  </a:lnTo>
                  <a:lnTo>
                    <a:pt x="4363720" y="5982734"/>
                  </a:lnTo>
                  <a:lnTo>
                    <a:pt x="4371977" y="5974169"/>
                  </a:lnTo>
                  <a:lnTo>
                    <a:pt x="4387854" y="5968776"/>
                  </a:lnTo>
                  <a:lnTo>
                    <a:pt x="4386902" y="5965604"/>
                  </a:lnTo>
                  <a:lnTo>
                    <a:pt x="4356099" y="5966556"/>
                  </a:lnTo>
                  <a:lnTo>
                    <a:pt x="4343397" y="5965921"/>
                  </a:lnTo>
                  <a:lnTo>
                    <a:pt x="4334823" y="5975438"/>
                  </a:lnTo>
                  <a:lnTo>
                    <a:pt x="4331012" y="5976707"/>
                  </a:lnTo>
                  <a:lnTo>
                    <a:pt x="4322438" y="5976707"/>
                  </a:lnTo>
                  <a:lnTo>
                    <a:pt x="4312911" y="5972266"/>
                  </a:lnTo>
                  <a:lnTo>
                    <a:pt x="4303384" y="5973852"/>
                  </a:lnTo>
                  <a:lnTo>
                    <a:pt x="4292905" y="5986541"/>
                  </a:lnTo>
                  <a:lnTo>
                    <a:pt x="4285284" y="5983369"/>
                  </a:lnTo>
                  <a:lnTo>
                    <a:pt x="4281156" y="5969411"/>
                  </a:lnTo>
                  <a:lnTo>
                    <a:pt x="4285919" y="5958942"/>
                  </a:lnTo>
                  <a:lnTo>
                    <a:pt x="4303067" y="5956721"/>
                  </a:lnTo>
                  <a:lnTo>
                    <a:pt x="4308465" y="5955770"/>
                  </a:lnTo>
                  <a:lnTo>
                    <a:pt x="4308465" y="5947205"/>
                  </a:lnTo>
                  <a:cubicBezTo>
                    <a:pt x="4308783" y="5944033"/>
                    <a:pt x="4309100" y="5940860"/>
                    <a:pt x="4309418" y="5937688"/>
                  </a:cubicBezTo>
                  <a:lnTo>
                    <a:pt x="4298939" y="5937688"/>
                  </a:lnTo>
                  <a:lnTo>
                    <a:pt x="4293540" y="5939274"/>
                  </a:lnTo>
                  <a:lnTo>
                    <a:pt x="4281791" y="5928488"/>
                  </a:lnTo>
                  <a:cubicBezTo>
                    <a:pt x="4281473" y="5925316"/>
                    <a:pt x="4281156" y="5922143"/>
                    <a:pt x="4280838" y="5918971"/>
                  </a:cubicBezTo>
                  <a:lnTo>
                    <a:pt x="4277345" y="5909772"/>
                  </a:lnTo>
                  <a:lnTo>
                    <a:pt x="4262420" y="5897082"/>
                  </a:lnTo>
                  <a:lnTo>
                    <a:pt x="4267818" y="5891690"/>
                  </a:lnTo>
                  <a:lnTo>
                    <a:pt x="4276075" y="5896131"/>
                  </a:lnTo>
                  <a:lnTo>
                    <a:pt x="4281473" y="5884393"/>
                  </a:lnTo>
                  <a:lnTo>
                    <a:pt x="4277027" y="5870435"/>
                  </a:lnTo>
                  <a:lnTo>
                    <a:pt x="4270359" y="5863456"/>
                  </a:lnTo>
                  <a:lnTo>
                    <a:pt x="4253528" y="5853939"/>
                  </a:lnTo>
                  <a:lnTo>
                    <a:pt x="4236380" y="5828878"/>
                  </a:lnTo>
                  <a:lnTo>
                    <a:pt x="4223678" y="5829195"/>
                  </a:lnTo>
                  <a:lnTo>
                    <a:pt x="4219550" y="5843788"/>
                  </a:lnTo>
                  <a:lnTo>
                    <a:pt x="4212246" y="5840933"/>
                  </a:lnTo>
                  <a:lnTo>
                    <a:pt x="4197321" y="5826975"/>
                  </a:lnTo>
                  <a:lnTo>
                    <a:pt x="4182395" y="5823168"/>
                  </a:lnTo>
                  <a:lnTo>
                    <a:pt x="4187476" y="5806355"/>
                  </a:lnTo>
                  <a:lnTo>
                    <a:pt x="4195733" y="5808258"/>
                  </a:lnTo>
                  <a:lnTo>
                    <a:pt x="4194145" y="5814603"/>
                  </a:lnTo>
                  <a:lnTo>
                    <a:pt x="4199226" y="5816506"/>
                  </a:lnTo>
                  <a:lnTo>
                    <a:pt x="4208435" y="5805721"/>
                  </a:lnTo>
                  <a:lnTo>
                    <a:pt x="4203354" y="5798742"/>
                  </a:lnTo>
                  <a:lnTo>
                    <a:pt x="4194780" y="5794618"/>
                  </a:lnTo>
                  <a:lnTo>
                    <a:pt x="4190652" y="5777487"/>
                  </a:lnTo>
                  <a:lnTo>
                    <a:pt x="4197956" y="5775584"/>
                  </a:lnTo>
                  <a:lnTo>
                    <a:pt x="4209388" y="5778756"/>
                  </a:lnTo>
                  <a:lnTo>
                    <a:pt x="4212881" y="5790176"/>
                  </a:lnTo>
                  <a:lnTo>
                    <a:pt x="4211611" y="5800645"/>
                  </a:lnTo>
                  <a:lnTo>
                    <a:pt x="4216056" y="5809210"/>
                  </a:lnTo>
                  <a:lnTo>
                    <a:pt x="4226536" y="5812382"/>
                  </a:lnTo>
                  <a:lnTo>
                    <a:pt x="4223360" y="5800645"/>
                  </a:lnTo>
                  <a:lnTo>
                    <a:pt x="4225583" y="5795252"/>
                  </a:lnTo>
                  <a:lnTo>
                    <a:pt x="4229711" y="5798424"/>
                  </a:lnTo>
                  <a:lnTo>
                    <a:pt x="4230982" y="5812382"/>
                  </a:lnTo>
                  <a:lnTo>
                    <a:pt x="4242414" y="5805403"/>
                  </a:lnTo>
                  <a:lnTo>
                    <a:pt x="4256386" y="5807624"/>
                  </a:lnTo>
                  <a:lnTo>
                    <a:pt x="4273217" y="5807624"/>
                  </a:lnTo>
                  <a:lnTo>
                    <a:pt x="4266865" y="5799059"/>
                  </a:lnTo>
                  <a:lnTo>
                    <a:pt x="4252258" y="5798107"/>
                  </a:lnTo>
                  <a:lnTo>
                    <a:pt x="4244637" y="5797473"/>
                  </a:lnTo>
                  <a:lnTo>
                    <a:pt x="4238285" y="5789859"/>
                  </a:lnTo>
                  <a:lnTo>
                    <a:pt x="4227488" y="5772412"/>
                  </a:lnTo>
                  <a:lnTo>
                    <a:pt x="4233840" y="5763846"/>
                  </a:lnTo>
                  <a:lnTo>
                    <a:pt x="4241143" y="5767653"/>
                  </a:lnTo>
                  <a:lnTo>
                    <a:pt x="4251623" y="5754964"/>
                  </a:lnTo>
                  <a:lnTo>
                    <a:pt x="4255751" y="5744495"/>
                  </a:lnTo>
                  <a:lnTo>
                    <a:pt x="4252575" y="5740371"/>
                  </a:lnTo>
                  <a:lnTo>
                    <a:pt x="4238603" y="5746716"/>
                  </a:lnTo>
                  <a:lnTo>
                    <a:pt x="4234475" y="5742592"/>
                  </a:lnTo>
                  <a:lnTo>
                    <a:pt x="4233204" y="5727682"/>
                  </a:lnTo>
                  <a:lnTo>
                    <a:pt x="4239873" y="5720386"/>
                  </a:lnTo>
                  <a:lnTo>
                    <a:pt x="4233204" y="5713407"/>
                  </a:lnTo>
                  <a:lnTo>
                    <a:pt x="4222725" y="5707062"/>
                  </a:lnTo>
                  <a:lnTo>
                    <a:pt x="4219232" y="5699449"/>
                  </a:lnTo>
                  <a:lnTo>
                    <a:pt x="4212881" y="5699449"/>
                  </a:lnTo>
                  <a:lnTo>
                    <a:pt x="4212881" y="5690249"/>
                  </a:lnTo>
                  <a:lnTo>
                    <a:pt x="4220185" y="5690884"/>
                  </a:lnTo>
                  <a:lnTo>
                    <a:pt x="4235110" y="5686760"/>
                  </a:lnTo>
                  <a:lnTo>
                    <a:pt x="4235110" y="5682636"/>
                  </a:lnTo>
                  <a:lnTo>
                    <a:pt x="4246859" y="5681367"/>
                  </a:lnTo>
                  <a:lnTo>
                    <a:pt x="4251623" y="5673119"/>
                  </a:lnTo>
                  <a:lnTo>
                    <a:pt x="4248447" y="5663285"/>
                  </a:lnTo>
                  <a:lnTo>
                    <a:pt x="4221455" y="5672167"/>
                  </a:lnTo>
                  <a:lnTo>
                    <a:pt x="4208435" y="5672167"/>
                  </a:lnTo>
                  <a:lnTo>
                    <a:pt x="4193827" y="5671216"/>
                  </a:lnTo>
                  <a:lnTo>
                    <a:pt x="4182078" y="5684856"/>
                  </a:lnTo>
                  <a:lnTo>
                    <a:pt x="4167153" y="5685491"/>
                  </a:lnTo>
                  <a:cubicBezTo>
                    <a:pt x="4167470" y="5681155"/>
                    <a:pt x="4167788" y="5676820"/>
                    <a:pt x="4168105" y="5672484"/>
                  </a:cubicBezTo>
                  <a:lnTo>
                    <a:pt x="4172551" y="5665188"/>
                  </a:lnTo>
                  <a:cubicBezTo>
                    <a:pt x="4172869" y="5660641"/>
                    <a:pt x="4173186" y="5656094"/>
                    <a:pt x="4173504" y="5651547"/>
                  </a:cubicBezTo>
                  <a:lnTo>
                    <a:pt x="4169058" y="5637906"/>
                  </a:lnTo>
                  <a:lnTo>
                    <a:pt x="4176362" y="5618873"/>
                  </a:lnTo>
                  <a:lnTo>
                    <a:pt x="4195098" y="5603011"/>
                  </a:lnTo>
                  <a:lnTo>
                    <a:pt x="4196050" y="5595715"/>
                  </a:lnTo>
                  <a:lnTo>
                    <a:pt x="4205260" y="5583978"/>
                  </a:lnTo>
                  <a:lnTo>
                    <a:pt x="4219232" y="5580805"/>
                  </a:lnTo>
                  <a:lnTo>
                    <a:pt x="4230982" y="5565896"/>
                  </a:lnTo>
                  <a:lnTo>
                    <a:pt x="4244637" y="5563358"/>
                  </a:lnTo>
                  <a:lnTo>
                    <a:pt x="4257021" y="5561454"/>
                  </a:lnTo>
                  <a:lnTo>
                    <a:pt x="4264643" y="5553841"/>
                  </a:lnTo>
                  <a:lnTo>
                    <a:pt x="4280520" y="5557013"/>
                  </a:lnTo>
                  <a:lnTo>
                    <a:pt x="4286872" y="5570337"/>
                  </a:lnTo>
                  <a:lnTo>
                    <a:pt x="4295128" y="5575730"/>
                  </a:lnTo>
                  <a:lnTo>
                    <a:pt x="4318627" y="5575412"/>
                  </a:lnTo>
                  <a:lnTo>
                    <a:pt x="4327201" y="5566847"/>
                  </a:lnTo>
                  <a:lnTo>
                    <a:pt x="4310053" y="5556696"/>
                  </a:lnTo>
                  <a:lnTo>
                    <a:pt x="4311323" y="5550351"/>
                  </a:lnTo>
                  <a:lnTo>
                    <a:pt x="4326884" y="5547813"/>
                  </a:lnTo>
                  <a:lnTo>
                    <a:pt x="4345937" y="5550034"/>
                  </a:lnTo>
                  <a:cubicBezTo>
                    <a:pt x="4345725" y="5552889"/>
                    <a:pt x="4345514" y="5555744"/>
                    <a:pt x="4345302" y="5558599"/>
                  </a:cubicBezTo>
                  <a:lnTo>
                    <a:pt x="4334505" y="5560503"/>
                  </a:lnTo>
                  <a:lnTo>
                    <a:pt x="4358957" y="5572875"/>
                  </a:lnTo>
                  <a:lnTo>
                    <a:pt x="4384361" y="5570971"/>
                  </a:lnTo>
                  <a:lnTo>
                    <a:pt x="4414847" y="5562089"/>
                  </a:lnTo>
                  <a:lnTo>
                    <a:pt x="4437076" y="5559551"/>
                  </a:lnTo>
                  <a:lnTo>
                    <a:pt x="4446602" y="5562723"/>
                  </a:lnTo>
                  <a:lnTo>
                    <a:pt x="4458352" y="5562723"/>
                  </a:lnTo>
                  <a:lnTo>
                    <a:pt x="4458034" y="5550034"/>
                  </a:lnTo>
                  <a:lnTo>
                    <a:pt x="4452636" y="5546862"/>
                  </a:lnTo>
                  <a:lnTo>
                    <a:pt x="4438346" y="5551303"/>
                  </a:lnTo>
                  <a:lnTo>
                    <a:pt x="4430725" y="5547179"/>
                  </a:lnTo>
                  <a:lnTo>
                    <a:pt x="4421198" y="5540834"/>
                  </a:lnTo>
                  <a:lnTo>
                    <a:pt x="4438981" y="5533221"/>
                  </a:lnTo>
                  <a:lnTo>
                    <a:pt x="4442157" y="5528145"/>
                  </a:lnTo>
                  <a:lnTo>
                    <a:pt x="4469784" y="5528780"/>
                  </a:lnTo>
                  <a:lnTo>
                    <a:pt x="4481534" y="5527828"/>
                  </a:lnTo>
                  <a:lnTo>
                    <a:pt x="4484074" y="5521483"/>
                  </a:lnTo>
                  <a:lnTo>
                    <a:pt x="4503445" y="5522118"/>
                  </a:lnTo>
                  <a:lnTo>
                    <a:pt x="4525674" y="5523070"/>
                  </a:lnTo>
                  <a:lnTo>
                    <a:pt x="4518053" y="5517677"/>
                  </a:lnTo>
                  <a:lnTo>
                    <a:pt x="4503445" y="5516091"/>
                  </a:lnTo>
                  <a:lnTo>
                    <a:pt x="4489473" y="5516091"/>
                  </a:lnTo>
                  <a:lnTo>
                    <a:pt x="4484074" y="5521483"/>
                  </a:lnTo>
                  <a:lnTo>
                    <a:pt x="4471372" y="5518311"/>
                  </a:lnTo>
                  <a:lnTo>
                    <a:pt x="4466291" y="5513236"/>
                  </a:lnTo>
                  <a:cubicBezTo>
                    <a:pt x="4466609" y="5509746"/>
                    <a:pt x="4466926" y="5506257"/>
                    <a:pt x="4467244" y="5502767"/>
                  </a:cubicBezTo>
                  <a:lnTo>
                    <a:pt x="4457717" y="5498326"/>
                  </a:lnTo>
                  <a:lnTo>
                    <a:pt x="4449143" y="5491030"/>
                  </a:lnTo>
                  <a:lnTo>
                    <a:pt x="4451366" y="5488174"/>
                  </a:lnTo>
                  <a:lnTo>
                    <a:pt x="4445967" y="5484050"/>
                  </a:lnTo>
                  <a:lnTo>
                    <a:pt x="4450413" y="5474216"/>
                  </a:lnTo>
                  <a:lnTo>
                    <a:pt x="4454224" y="5462796"/>
                  </a:lnTo>
                  <a:lnTo>
                    <a:pt x="4471054" y="5460576"/>
                  </a:lnTo>
                  <a:lnTo>
                    <a:pt x="4485979" y="5470727"/>
                  </a:lnTo>
                  <a:lnTo>
                    <a:pt x="4497729" y="5466603"/>
                  </a:lnTo>
                  <a:lnTo>
                    <a:pt x="4519005" y="5472630"/>
                  </a:lnTo>
                  <a:lnTo>
                    <a:pt x="4540282" y="5474216"/>
                  </a:lnTo>
                  <a:lnTo>
                    <a:pt x="4576801" y="5462796"/>
                  </a:lnTo>
                  <a:lnTo>
                    <a:pt x="4615225" y="5473899"/>
                  </a:lnTo>
                  <a:lnTo>
                    <a:pt x="4632055" y="5472630"/>
                  </a:lnTo>
                  <a:lnTo>
                    <a:pt x="4660635" y="5469141"/>
                  </a:lnTo>
                  <a:lnTo>
                    <a:pt x="4667939" y="5447252"/>
                  </a:lnTo>
                  <a:lnTo>
                    <a:pt x="4721606" y="5417115"/>
                  </a:lnTo>
                  <a:lnTo>
                    <a:pt x="4777179" y="5385075"/>
                  </a:lnTo>
                  <a:lnTo>
                    <a:pt x="4808934" y="5377144"/>
                  </a:lnTo>
                  <a:lnTo>
                    <a:pt x="4837197" y="5363504"/>
                  </a:lnTo>
                  <a:lnTo>
                    <a:pt x="4847994" y="5354938"/>
                  </a:lnTo>
                  <a:lnTo>
                    <a:pt x="4929288" y="5357476"/>
                  </a:lnTo>
                  <a:lnTo>
                    <a:pt x="4984543" y="5364138"/>
                  </a:lnTo>
                  <a:lnTo>
                    <a:pt x="5002644" y="5359697"/>
                  </a:lnTo>
                  <a:lnTo>
                    <a:pt x="5014076" y="5347008"/>
                  </a:lnTo>
                  <a:lnTo>
                    <a:pt x="5026778" y="5345104"/>
                  </a:lnTo>
                  <a:lnTo>
                    <a:pt x="5042021" y="5383489"/>
                  </a:lnTo>
                  <a:lnTo>
                    <a:pt x="5058851" y="5387613"/>
                  </a:lnTo>
                  <a:lnTo>
                    <a:pt x="5071553" y="5399033"/>
                  </a:lnTo>
                  <a:lnTo>
                    <a:pt x="5089654" y="5402205"/>
                  </a:lnTo>
                  <a:lnTo>
                    <a:pt x="5111883" y="5391420"/>
                  </a:lnTo>
                  <a:lnTo>
                    <a:pt x="5119504" y="5394592"/>
                  </a:lnTo>
                  <a:lnTo>
                    <a:pt x="5129031" y="5401888"/>
                  </a:lnTo>
                  <a:lnTo>
                    <a:pt x="5145227" y="5438687"/>
                  </a:lnTo>
                  <a:lnTo>
                    <a:pt x="5162057" y="5443445"/>
                  </a:lnTo>
                  <a:lnTo>
                    <a:pt x="5170313" y="5439321"/>
                  </a:lnTo>
                  <a:lnTo>
                    <a:pt x="5178570" y="5438687"/>
                  </a:lnTo>
                  <a:lnTo>
                    <a:pt x="5189049" y="5448204"/>
                  </a:lnTo>
                  <a:lnTo>
                    <a:pt x="5199211" y="5454548"/>
                  </a:lnTo>
                  <a:lnTo>
                    <a:pt x="5223345" y="5460576"/>
                  </a:lnTo>
                  <a:lnTo>
                    <a:pt x="5241129" y="5475168"/>
                  </a:lnTo>
                  <a:lnTo>
                    <a:pt x="5251608" y="5480561"/>
                  </a:lnTo>
                  <a:lnTo>
                    <a:pt x="5253831" y="5470727"/>
                  </a:lnTo>
                  <a:lnTo>
                    <a:pt x="5262087" y="5470727"/>
                  </a:lnTo>
                  <a:lnTo>
                    <a:pt x="5290032" y="5485954"/>
                  </a:lnTo>
                  <a:lnTo>
                    <a:pt x="5318930" y="5495471"/>
                  </a:lnTo>
                  <a:lnTo>
                    <a:pt x="5356084" y="5482464"/>
                  </a:lnTo>
                  <a:lnTo>
                    <a:pt x="5421501" y="5468824"/>
                  </a:lnTo>
                  <a:lnTo>
                    <a:pt x="5495174" y="5479927"/>
                  </a:lnTo>
                  <a:lnTo>
                    <a:pt x="5517720" y="5481830"/>
                  </a:lnTo>
                  <a:lnTo>
                    <a:pt x="5564401" y="5452645"/>
                  </a:lnTo>
                  <a:lnTo>
                    <a:pt x="5579961" y="5450424"/>
                  </a:lnTo>
                  <a:lnTo>
                    <a:pt x="5598062" y="5437735"/>
                  </a:lnTo>
                  <a:lnTo>
                    <a:pt x="5650459" y="5377144"/>
                  </a:lnTo>
                  <a:lnTo>
                    <a:pt x="5660621" y="5382854"/>
                  </a:lnTo>
                  <a:lnTo>
                    <a:pt x="5660866" y="5382796"/>
                  </a:lnTo>
                  <a:lnTo>
                    <a:pt x="5650740" y="5377092"/>
                  </a:lnTo>
                  <a:cubicBezTo>
                    <a:pt x="5650952" y="5367558"/>
                    <a:pt x="5651163" y="5358023"/>
                    <a:pt x="5651375" y="5348489"/>
                  </a:cubicBezTo>
                  <a:lnTo>
                    <a:pt x="5636460" y="5328467"/>
                  </a:lnTo>
                  <a:lnTo>
                    <a:pt x="5629479" y="5271897"/>
                  </a:lnTo>
                  <a:lnTo>
                    <a:pt x="5604092" y="5243611"/>
                  </a:lnTo>
                  <a:lnTo>
                    <a:pt x="5598380" y="5224543"/>
                  </a:lnTo>
                  <a:lnTo>
                    <a:pt x="5585686" y="5214373"/>
                  </a:lnTo>
                  <a:lnTo>
                    <a:pt x="5545384" y="5211513"/>
                  </a:lnTo>
                  <a:lnTo>
                    <a:pt x="5520949" y="5202296"/>
                  </a:lnTo>
                  <a:lnTo>
                    <a:pt x="5511429" y="5181956"/>
                  </a:lnTo>
                  <a:lnTo>
                    <a:pt x="5512381" y="5175600"/>
                  </a:lnTo>
                  <a:lnTo>
                    <a:pt x="5502861" y="5178142"/>
                  </a:lnTo>
                  <a:lnTo>
                    <a:pt x="5482869" y="5165430"/>
                  </a:lnTo>
                  <a:lnTo>
                    <a:pt x="5475253" y="5146997"/>
                  </a:lnTo>
                  <a:lnTo>
                    <a:pt x="5474184" y="5146401"/>
                  </a:lnTo>
                  <a:lnTo>
                    <a:pt x="5451638" y="5128307"/>
                  </a:lnTo>
                  <a:lnTo>
                    <a:pt x="5417342" y="5083548"/>
                  </a:lnTo>
                  <a:lnTo>
                    <a:pt x="5373837" y="5054026"/>
                  </a:lnTo>
                  <a:lnTo>
                    <a:pt x="5345257" y="5042598"/>
                  </a:lnTo>
                  <a:lnTo>
                    <a:pt x="5320806" y="5037837"/>
                  </a:lnTo>
                  <a:lnTo>
                    <a:pt x="5300482" y="5026409"/>
                  </a:lnTo>
                  <a:cubicBezTo>
                    <a:pt x="5300376" y="5023235"/>
                    <a:pt x="5300271" y="5020060"/>
                    <a:pt x="5300165" y="5016886"/>
                  </a:cubicBezTo>
                  <a:lnTo>
                    <a:pt x="5286510" y="5008632"/>
                  </a:lnTo>
                  <a:lnTo>
                    <a:pt x="5282381" y="5016886"/>
                  </a:lnTo>
                  <a:lnTo>
                    <a:pt x="5270950" y="5014029"/>
                  </a:lnTo>
                  <a:lnTo>
                    <a:pt x="5255072" y="5010854"/>
                  </a:lnTo>
                  <a:lnTo>
                    <a:pt x="5245228" y="5009267"/>
                  </a:lnTo>
                  <a:lnTo>
                    <a:pt x="5229032" y="4980697"/>
                  </a:lnTo>
                  <a:lnTo>
                    <a:pt x="5211885" y="4944192"/>
                  </a:lnTo>
                  <a:lnTo>
                    <a:pt x="5193784" y="4938795"/>
                  </a:lnTo>
                  <a:lnTo>
                    <a:pt x="5176636" y="4938160"/>
                  </a:lnTo>
                  <a:lnTo>
                    <a:pt x="5171555" y="4925145"/>
                  </a:lnTo>
                  <a:lnTo>
                    <a:pt x="5202358" y="4917844"/>
                  </a:lnTo>
                  <a:lnTo>
                    <a:pt x="5199817" y="4907369"/>
                  </a:lnTo>
                  <a:lnTo>
                    <a:pt x="5190291" y="4906099"/>
                  </a:lnTo>
                  <a:lnTo>
                    <a:pt x="5185210" y="4911495"/>
                  </a:lnTo>
                  <a:lnTo>
                    <a:pt x="5188068" y="4894671"/>
                  </a:lnTo>
                  <a:lnTo>
                    <a:pt x="5207121" y="4898798"/>
                  </a:lnTo>
                  <a:lnTo>
                    <a:pt x="5217918" y="4907051"/>
                  </a:lnTo>
                  <a:cubicBezTo>
                    <a:pt x="5217600" y="4909802"/>
                    <a:pt x="5217283" y="4912554"/>
                    <a:pt x="5216965" y="4915305"/>
                  </a:cubicBezTo>
                  <a:lnTo>
                    <a:pt x="5234748" y="4917527"/>
                  </a:lnTo>
                  <a:lnTo>
                    <a:pt x="5225222" y="4907051"/>
                  </a:lnTo>
                  <a:lnTo>
                    <a:pt x="5243322" y="4908956"/>
                  </a:lnTo>
                  <a:lnTo>
                    <a:pt x="5249673" y="4901655"/>
                  </a:lnTo>
                  <a:lnTo>
                    <a:pt x="5252531" y="4881338"/>
                  </a:lnTo>
                  <a:lnTo>
                    <a:pt x="5262058" y="4868641"/>
                  </a:lnTo>
                  <a:lnTo>
                    <a:pt x="5276983" y="4862292"/>
                  </a:lnTo>
                  <a:lnTo>
                    <a:pt x="5279841" y="4842293"/>
                  </a:lnTo>
                  <a:lnTo>
                    <a:pt x="5300482" y="4809279"/>
                  </a:lnTo>
                  <a:lnTo>
                    <a:pt x="5309056" y="4810232"/>
                  </a:lnTo>
                  <a:lnTo>
                    <a:pt x="5302705" y="4819755"/>
                  </a:lnTo>
                  <a:lnTo>
                    <a:pt x="5305245" y="4831500"/>
                  </a:lnTo>
                  <a:lnTo>
                    <a:pt x="5318900" y="4840706"/>
                  </a:lnTo>
                  <a:lnTo>
                    <a:pt x="5328109" y="4832135"/>
                  </a:lnTo>
                  <a:lnTo>
                    <a:pt x="5327157" y="4827056"/>
                  </a:lnTo>
                  <a:lnTo>
                    <a:pt x="5322711" y="4821660"/>
                  </a:lnTo>
                  <a:lnTo>
                    <a:pt x="5323981" y="4831183"/>
                  </a:lnTo>
                  <a:lnTo>
                    <a:pt x="5316360" y="4823882"/>
                  </a:lnTo>
                  <a:lnTo>
                    <a:pt x="5314454" y="4815628"/>
                  </a:lnTo>
                  <a:lnTo>
                    <a:pt x="5317630" y="4811501"/>
                  </a:lnTo>
                  <a:lnTo>
                    <a:pt x="5327157" y="4801978"/>
                  </a:lnTo>
                  <a:lnTo>
                    <a:pt x="5333508" y="4801661"/>
                  </a:lnTo>
                  <a:lnTo>
                    <a:pt x="5342082" y="4813089"/>
                  </a:lnTo>
                  <a:lnTo>
                    <a:pt x="5351608" y="4815311"/>
                  </a:lnTo>
                  <a:lnTo>
                    <a:pt x="5359547" y="4808010"/>
                  </a:lnTo>
                  <a:lnTo>
                    <a:pt x="5342717" y="4796264"/>
                  </a:lnTo>
                  <a:lnTo>
                    <a:pt x="5340494" y="4790868"/>
                  </a:lnTo>
                  <a:lnTo>
                    <a:pt x="5309691" y="4767060"/>
                  </a:lnTo>
                  <a:lnTo>
                    <a:pt x="5305563" y="4772456"/>
                  </a:lnTo>
                  <a:lnTo>
                    <a:pt x="5292861" y="4758806"/>
                  </a:lnTo>
                  <a:lnTo>
                    <a:pt x="5283969" y="4741030"/>
                  </a:lnTo>
                  <a:lnTo>
                    <a:pt x="5280794" y="4721983"/>
                  </a:lnTo>
                  <a:lnTo>
                    <a:pt x="5298894" y="4732459"/>
                  </a:lnTo>
                  <a:lnTo>
                    <a:pt x="5315725" y="4725792"/>
                  </a:lnTo>
                  <a:lnTo>
                    <a:pt x="5318900" y="4719444"/>
                  </a:lnTo>
                  <a:lnTo>
                    <a:pt x="5328427" y="4721666"/>
                  </a:lnTo>
                  <a:lnTo>
                    <a:pt x="5336048" y="4728967"/>
                  </a:lnTo>
                  <a:lnTo>
                    <a:pt x="5356689" y="4728649"/>
                  </a:lnTo>
                  <a:lnTo>
                    <a:pt x="5356689" y="4718491"/>
                  </a:lnTo>
                  <a:lnTo>
                    <a:pt x="5343987" y="4709920"/>
                  </a:lnTo>
                  <a:lnTo>
                    <a:pt x="5337636" y="4718491"/>
                  </a:lnTo>
                  <a:lnTo>
                    <a:pt x="5331285" y="4708968"/>
                  </a:lnTo>
                  <a:lnTo>
                    <a:pt x="5334460" y="4700397"/>
                  </a:lnTo>
                  <a:lnTo>
                    <a:pt x="5339859" y="4696270"/>
                  </a:lnTo>
                  <a:lnTo>
                    <a:pt x="5363358" y="4697223"/>
                  </a:lnTo>
                  <a:lnTo>
                    <a:pt x="5375742" y="4686430"/>
                  </a:lnTo>
                  <a:lnTo>
                    <a:pt x="5386222" y="4681986"/>
                  </a:lnTo>
                  <a:lnTo>
                    <a:pt x="5430362" y="4672462"/>
                  </a:lnTo>
                  <a:lnTo>
                    <a:pt x="5430362" y="4663892"/>
                  </a:lnTo>
                  <a:lnTo>
                    <a:pt x="5418612" y="4657543"/>
                  </a:lnTo>
                  <a:lnTo>
                    <a:pt x="5420835" y="4648019"/>
                  </a:lnTo>
                  <a:lnTo>
                    <a:pt x="5416707" y="4641036"/>
                  </a:lnTo>
                  <a:lnTo>
                    <a:pt x="5393208" y="4645163"/>
                  </a:lnTo>
                  <a:lnTo>
                    <a:pt x="5379553" y="4654686"/>
                  </a:lnTo>
                  <a:lnTo>
                    <a:pt x="5352243" y="4657225"/>
                  </a:lnTo>
                  <a:lnTo>
                    <a:pt x="5331230" y="4660361"/>
                  </a:lnTo>
                  <a:cubicBezTo>
                    <a:pt x="5331190" y="4660605"/>
                    <a:pt x="5331149" y="4660850"/>
                    <a:pt x="5331109" y="4661094"/>
                  </a:cubicBezTo>
                  <a:lnTo>
                    <a:pt x="5315234" y="4676033"/>
                  </a:lnTo>
                  <a:lnTo>
                    <a:pt x="5309836" y="4676351"/>
                  </a:lnTo>
                  <a:lnTo>
                    <a:pt x="5314281" y="4666816"/>
                  </a:lnTo>
                  <a:lnTo>
                    <a:pt x="5285389" y="4662366"/>
                  </a:lnTo>
                  <a:lnTo>
                    <a:pt x="5258401" y="4676669"/>
                  </a:lnTo>
                  <a:lnTo>
                    <a:pt x="5249829" y="4690337"/>
                  </a:lnTo>
                  <a:lnTo>
                    <a:pt x="5242844" y="4694787"/>
                  </a:lnTo>
                  <a:lnTo>
                    <a:pt x="5238399" y="4692562"/>
                  </a:lnTo>
                  <a:lnTo>
                    <a:pt x="5206649" y="4704640"/>
                  </a:lnTo>
                  <a:lnTo>
                    <a:pt x="5195219" y="4725936"/>
                  </a:lnTo>
                  <a:lnTo>
                    <a:pt x="5184741" y="4732293"/>
                  </a:lnTo>
                  <a:lnTo>
                    <a:pt x="5178391" y="4719579"/>
                  </a:lnTo>
                  <a:lnTo>
                    <a:pt x="5164421" y="4717672"/>
                  </a:lnTo>
                  <a:lnTo>
                    <a:pt x="5151721" y="4719897"/>
                  </a:lnTo>
                  <a:lnTo>
                    <a:pt x="5147594" y="4731657"/>
                  </a:lnTo>
                  <a:lnTo>
                    <a:pt x="5144736" y="4744053"/>
                  </a:lnTo>
                  <a:lnTo>
                    <a:pt x="5132036" y="4746596"/>
                  </a:lnTo>
                  <a:lnTo>
                    <a:pt x="5132036" y="4739921"/>
                  </a:lnTo>
                  <a:lnTo>
                    <a:pt x="5116161" y="4732611"/>
                  </a:lnTo>
                  <a:lnTo>
                    <a:pt x="5101239" y="4750728"/>
                  </a:lnTo>
                  <a:lnTo>
                    <a:pt x="5080284" y="4761535"/>
                  </a:lnTo>
                  <a:lnTo>
                    <a:pt x="5055836" y="4769164"/>
                  </a:lnTo>
                  <a:lnTo>
                    <a:pt x="5050756" y="4763124"/>
                  </a:lnTo>
                  <a:lnTo>
                    <a:pt x="5045994" y="4736425"/>
                  </a:lnTo>
                  <a:lnTo>
                    <a:pt x="5040914" y="4745960"/>
                  </a:lnTo>
                  <a:lnTo>
                    <a:pt x="5045359" y="4773296"/>
                  </a:lnTo>
                  <a:lnTo>
                    <a:pt x="5051709" y="4774567"/>
                  </a:lnTo>
                  <a:lnTo>
                    <a:pt x="5042501" y="4780924"/>
                  </a:lnTo>
                  <a:lnTo>
                    <a:pt x="5039961" y="4775838"/>
                  </a:lnTo>
                  <a:lnTo>
                    <a:pt x="5039009" y="4766303"/>
                  </a:lnTo>
                  <a:lnTo>
                    <a:pt x="5033611" y="4758992"/>
                  </a:lnTo>
                  <a:lnTo>
                    <a:pt x="5028531" y="4776792"/>
                  </a:lnTo>
                  <a:lnTo>
                    <a:pt x="5032976" y="4779017"/>
                  </a:lnTo>
                  <a:lnTo>
                    <a:pt x="5019006" y="4792684"/>
                  </a:lnTo>
                  <a:lnTo>
                    <a:pt x="5004401" y="4799359"/>
                  </a:lnTo>
                  <a:lnTo>
                    <a:pt x="4999004" y="4803491"/>
                  </a:lnTo>
                  <a:lnTo>
                    <a:pt x="4987574" y="4805716"/>
                  </a:lnTo>
                  <a:lnTo>
                    <a:pt x="4983446" y="4824787"/>
                  </a:lnTo>
                  <a:lnTo>
                    <a:pt x="4974874" y="4829873"/>
                  </a:lnTo>
                  <a:lnTo>
                    <a:pt x="4968524" y="4826694"/>
                  </a:lnTo>
                  <a:lnTo>
                    <a:pt x="4965349" y="4818748"/>
                  </a:lnTo>
                  <a:lnTo>
                    <a:pt x="4974874" y="4813980"/>
                  </a:lnTo>
                  <a:lnTo>
                    <a:pt x="4974874" y="4810166"/>
                  </a:lnTo>
                  <a:lnTo>
                    <a:pt x="4965349" y="4815570"/>
                  </a:lnTo>
                  <a:lnTo>
                    <a:pt x="4952649" y="4800631"/>
                  </a:lnTo>
                  <a:lnTo>
                    <a:pt x="4941854" y="4801902"/>
                  </a:lnTo>
                  <a:lnTo>
                    <a:pt x="4938679" y="4810166"/>
                  </a:lnTo>
                  <a:lnTo>
                    <a:pt x="4930424" y="4803173"/>
                  </a:lnTo>
                  <a:lnTo>
                    <a:pt x="4922804" y="4814934"/>
                  </a:lnTo>
                  <a:lnTo>
                    <a:pt x="4917724" y="4801902"/>
                  </a:lnTo>
                  <a:lnTo>
                    <a:pt x="4910104" y="4792684"/>
                  </a:lnTo>
                  <a:lnTo>
                    <a:pt x="4896451" y="4784420"/>
                  </a:lnTo>
                  <a:lnTo>
                    <a:pt x="4893276" y="4803491"/>
                  </a:lnTo>
                  <a:lnTo>
                    <a:pt x="4900896" y="4812709"/>
                  </a:lnTo>
                  <a:lnTo>
                    <a:pt x="4907246" y="4819066"/>
                  </a:lnTo>
                  <a:lnTo>
                    <a:pt x="4916771" y="4820020"/>
                  </a:lnTo>
                  <a:lnTo>
                    <a:pt x="4929471" y="4827330"/>
                  </a:lnTo>
                  <a:lnTo>
                    <a:pt x="4932646" y="4840044"/>
                  </a:lnTo>
                  <a:lnTo>
                    <a:pt x="4939314" y="4841951"/>
                  </a:lnTo>
                  <a:lnTo>
                    <a:pt x="4937091" y="4826059"/>
                  </a:lnTo>
                  <a:lnTo>
                    <a:pt x="4938679" y="4819702"/>
                  </a:lnTo>
                  <a:lnTo>
                    <a:pt x="4960269" y="4833051"/>
                  </a:lnTo>
                  <a:lnTo>
                    <a:pt x="4969794" y="4836548"/>
                  </a:lnTo>
                  <a:lnTo>
                    <a:pt x="4977414" y="4841633"/>
                  </a:lnTo>
                  <a:lnTo>
                    <a:pt x="4964714" y="4854347"/>
                  </a:lnTo>
                  <a:lnTo>
                    <a:pt x="4963444" y="4857526"/>
                  </a:lnTo>
                  <a:lnTo>
                    <a:pt x="4982811" y="4855301"/>
                  </a:lnTo>
                  <a:lnTo>
                    <a:pt x="4990114" y="4859433"/>
                  </a:lnTo>
                  <a:lnTo>
                    <a:pt x="4983764" y="4865790"/>
                  </a:lnTo>
                  <a:lnTo>
                    <a:pt x="4999639" y="4865790"/>
                  </a:lnTo>
                  <a:lnTo>
                    <a:pt x="5011386" y="4870876"/>
                  </a:lnTo>
                  <a:lnTo>
                    <a:pt x="5021864" y="4883590"/>
                  </a:lnTo>
                  <a:lnTo>
                    <a:pt x="5015831" y="4909653"/>
                  </a:lnTo>
                  <a:lnTo>
                    <a:pt x="5036151" y="4910607"/>
                  </a:lnTo>
                  <a:lnTo>
                    <a:pt x="5076474" y="4925228"/>
                  </a:lnTo>
                  <a:lnTo>
                    <a:pt x="5079649" y="4917917"/>
                  </a:lnTo>
                  <a:lnTo>
                    <a:pt x="5052979" y="4901071"/>
                  </a:lnTo>
                  <a:lnTo>
                    <a:pt x="5031389" y="4869604"/>
                  </a:lnTo>
                  <a:lnTo>
                    <a:pt x="5012974" y="4834005"/>
                  </a:lnTo>
                  <a:lnTo>
                    <a:pt x="5004719" y="4842269"/>
                  </a:lnTo>
                  <a:lnTo>
                    <a:pt x="4999321" y="4834005"/>
                  </a:lnTo>
                  <a:lnTo>
                    <a:pt x="4995194" y="4819384"/>
                  </a:lnTo>
                  <a:lnTo>
                    <a:pt x="5002496" y="4816205"/>
                  </a:lnTo>
                  <a:lnTo>
                    <a:pt x="5001544" y="4809848"/>
                  </a:lnTo>
                  <a:lnTo>
                    <a:pt x="5004719" y="4807623"/>
                  </a:lnTo>
                  <a:lnTo>
                    <a:pt x="5036786" y="4869604"/>
                  </a:lnTo>
                  <a:lnTo>
                    <a:pt x="5057106" y="4899164"/>
                  </a:lnTo>
                  <a:lnTo>
                    <a:pt x="5078696" y="4909335"/>
                  </a:lnTo>
                  <a:lnTo>
                    <a:pt x="5085999" y="4911560"/>
                  </a:lnTo>
                  <a:lnTo>
                    <a:pt x="5094254" y="4912196"/>
                  </a:lnTo>
                  <a:lnTo>
                    <a:pt x="5098381" y="4905839"/>
                  </a:lnTo>
                  <a:lnTo>
                    <a:pt x="5106954" y="4896304"/>
                  </a:lnTo>
                  <a:lnTo>
                    <a:pt x="5116479" y="4911243"/>
                  </a:lnTo>
                  <a:lnTo>
                    <a:pt x="5126004" y="4904886"/>
                  </a:lnTo>
                  <a:lnTo>
                    <a:pt x="5130131" y="4898211"/>
                  </a:lnTo>
                  <a:lnTo>
                    <a:pt x="5148864" y="4893761"/>
                  </a:lnTo>
                  <a:lnTo>
                    <a:pt x="5162834" y="4895986"/>
                  </a:lnTo>
                  <a:lnTo>
                    <a:pt x="5181249" y="4909335"/>
                  </a:lnTo>
                  <a:lnTo>
                    <a:pt x="5175534" y="4914739"/>
                  </a:lnTo>
                  <a:lnTo>
                    <a:pt x="5160929" y="4912832"/>
                  </a:lnTo>
                  <a:lnTo>
                    <a:pt x="5156801" y="4915057"/>
                  </a:lnTo>
                  <a:cubicBezTo>
                    <a:pt x="5156589" y="4921626"/>
                    <a:pt x="5156378" y="4928194"/>
                    <a:pt x="5156166" y="4934763"/>
                  </a:cubicBezTo>
                  <a:lnTo>
                    <a:pt x="5151721" y="4947477"/>
                  </a:lnTo>
                  <a:lnTo>
                    <a:pt x="5144419" y="4948749"/>
                  </a:lnTo>
                  <a:lnTo>
                    <a:pt x="5131719" y="4950974"/>
                  </a:lnTo>
                  <a:lnTo>
                    <a:pt x="5117114" y="4960827"/>
                  </a:lnTo>
                  <a:lnTo>
                    <a:pt x="5094571" y="4943028"/>
                  </a:lnTo>
                  <a:lnTo>
                    <a:pt x="5071076" y="4943981"/>
                  </a:lnTo>
                  <a:lnTo>
                    <a:pt x="5061869" y="4955742"/>
                  </a:lnTo>
                  <a:lnTo>
                    <a:pt x="5055519" y="4969409"/>
                  </a:lnTo>
                  <a:lnTo>
                    <a:pt x="5033611" y="4976402"/>
                  </a:lnTo>
                  <a:lnTo>
                    <a:pt x="5025039" y="4986891"/>
                  </a:lnTo>
                  <a:lnTo>
                    <a:pt x="5012339" y="4987845"/>
                  </a:lnTo>
                  <a:lnTo>
                    <a:pt x="5002814" y="4981488"/>
                  </a:lnTo>
                  <a:lnTo>
                    <a:pt x="4994241" y="4986255"/>
                  </a:lnTo>
                  <a:lnTo>
                    <a:pt x="4972334" y="5008505"/>
                  </a:lnTo>
                  <a:lnTo>
                    <a:pt x="4941854" y="5033933"/>
                  </a:lnTo>
                  <a:lnTo>
                    <a:pt x="4914866" y="5053004"/>
                  </a:lnTo>
                  <a:lnTo>
                    <a:pt x="4887879" y="5037429"/>
                  </a:lnTo>
                  <a:lnTo>
                    <a:pt x="4861526" y="5034568"/>
                  </a:lnTo>
                  <a:lnTo>
                    <a:pt x="4859304" y="5027258"/>
                  </a:lnTo>
                  <a:lnTo>
                    <a:pt x="4877401" y="5013590"/>
                  </a:lnTo>
                  <a:lnTo>
                    <a:pt x="4873909" y="4995473"/>
                  </a:lnTo>
                  <a:lnTo>
                    <a:pt x="4881211" y="4992294"/>
                  </a:lnTo>
                  <a:lnTo>
                    <a:pt x="4885339" y="4962734"/>
                  </a:lnTo>
                  <a:lnTo>
                    <a:pt x="4870099" y="4939849"/>
                  </a:lnTo>
                  <a:lnTo>
                    <a:pt x="4854224" y="4945253"/>
                  </a:lnTo>
                  <a:lnTo>
                    <a:pt x="4851049" y="4936671"/>
                  </a:lnTo>
                  <a:lnTo>
                    <a:pt x="4831046" y="4919825"/>
                  </a:lnTo>
                  <a:lnTo>
                    <a:pt x="4818029" y="4918871"/>
                  </a:lnTo>
                  <a:lnTo>
                    <a:pt x="4810726" y="4929678"/>
                  </a:lnTo>
                  <a:lnTo>
                    <a:pt x="4797074" y="4924592"/>
                  </a:lnTo>
                  <a:lnTo>
                    <a:pt x="4784056" y="4917282"/>
                  </a:lnTo>
                  <a:lnTo>
                    <a:pt x="4780881" y="4909018"/>
                  </a:lnTo>
                  <a:lnTo>
                    <a:pt x="4787549" y="4904250"/>
                  </a:lnTo>
                  <a:lnTo>
                    <a:pt x="4808186" y="4888357"/>
                  </a:lnTo>
                  <a:lnTo>
                    <a:pt x="4836444" y="4865154"/>
                  </a:lnTo>
                  <a:lnTo>
                    <a:pt x="4839619" y="4855619"/>
                  </a:lnTo>
                  <a:lnTo>
                    <a:pt x="4844064" y="4862929"/>
                  </a:lnTo>
                  <a:lnTo>
                    <a:pt x="4866289" y="4854030"/>
                  </a:lnTo>
                  <a:lnTo>
                    <a:pt x="4894546" y="4846719"/>
                  </a:lnTo>
                  <a:lnTo>
                    <a:pt x="4905341" y="4849897"/>
                  </a:lnTo>
                  <a:lnTo>
                    <a:pt x="4899944" y="4839091"/>
                  </a:lnTo>
                  <a:lnTo>
                    <a:pt x="4909469" y="4829555"/>
                  </a:lnTo>
                  <a:lnTo>
                    <a:pt x="4891371" y="4835912"/>
                  </a:lnTo>
                  <a:cubicBezTo>
                    <a:pt x="4891054" y="4832098"/>
                    <a:pt x="4890736" y="4828283"/>
                    <a:pt x="4890419" y="4824469"/>
                  </a:cubicBezTo>
                  <a:lnTo>
                    <a:pt x="4885021" y="4817159"/>
                  </a:lnTo>
                  <a:lnTo>
                    <a:pt x="4882481" y="4795863"/>
                  </a:lnTo>
                  <a:lnTo>
                    <a:pt x="4877719" y="4809848"/>
                  </a:lnTo>
                  <a:lnTo>
                    <a:pt x="4870099" y="4812073"/>
                  </a:lnTo>
                  <a:lnTo>
                    <a:pt x="4875496" y="4825741"/>
                  </a:lnTo>
                  <a:lnTo>
                    <a:pt x="4871369" y="4824787"/>
                  </a:lnTo>
                  <a:lnTo>
                    <a:pt x="4861526" y="4818430"/>
                  </a:lnTo>
                  <a:lnTo>
                    <a:pt x="4855176" y="4819384"/>
                  </a:lnTo>
                  <a:lnTo>
                    <a:pt x="4847874" y="4815570"/>
                  </a:lnTo>
                  <a:cubicBezTo>
                    <a:pt x="4847556" y="4811650"/>
                    <a:pt x="4847239" y="4807729"/>
                    <a:pt x="4846921" y="4803809"/>
                  </a:cubicBezTo>
                  <a:lnTo>
                    <a:pt x="4839301" y="4809213"/>
                  </a:lnTo>
                  <a:lnTo>
                    <a:pt x="4829776" y="4801584"/>
                  </a:lnTo>
                  <a:lnTo>
                    <a:pt x="4826601" y="4807941"/>
                  </a:lnTo>
                  <a:lnTo>
                    <a:pt x="4821204" y="4809213"/>
                  </a:lnTo>
                  <a:lnTo>
                    <a:pt x="4808504" y="4811755"/>
                  </a:lnTo>
                  <a:lnTo>
                    <a:pt x="4795169" y="4816841"/>
                  </a:lnTo>
                  <a:lnTo>
                    <a:pt x="4794216" y="4824469"/>
                  </a:lnTo>
                  <a:lnTo>
                    <a:pt x="4816441" y="4828284"/>
                  </a:lnTo>
                  <a:lnTo>
                    <a:pt x="4808821" y="4830509"/>
                  </a:lnTo>
                  <a:lnTo>
                    <a:pt x="4785644" y="4826377"/>
                  </a:lnTo>
                  <a:lnTo>
                    <a:pt x="4775166" y="4828602"/>
                  </a:lnTo>
                  <a:lnTo>
                    <a:pt x="4701824" y="4809530"/>
                  </a:lnTo>
                  <a:lnTo>
                    <a:pt x="4699601" y="4797770"/>
                  </a:lnTo>
                  <a:lnTo>
                    <a:pt x="4704999" y="4808259"/>
                  </a:lnTo>
                  <a:lnTo>
                    <a:pt x="4765324" y="4822562"/>
                  </a:lnTo>
                  <a:lnTo>
                    <a:pt x="4776119" y="4823198"/>
                  </a:lnTo>
                  <a:lnTo>
                    <a:pt x="4746274" y="4799677"/>
                  </a:lnTo>
                  <a:lnTo>
                    <a:pt x="4729446" y="4799677"/>
                  </a:lnTo>
                  <a:lnTo>
                    <a:pt x="4726271" y="4807941"/>
                  </a:lnTo>
                  <a:lnTo>
                    <a:pt x="4713571" y="4802856"/>
                  </a:lnTo>
                  <a:lnTo>
                    <a:pt x="4712301" y="4792367"/>
                  </a:lnTo>
                  <a:lnTo>
                    <a:pt x="4740559" y="4785692"/>
                  </a:lnTo>
                  <a:lnTo>
                    <a:pt x="4746909" y="4784738"/>
                  </a:lnTo>
                  <a:lnTo>
                    <a:pt x="4737384" y="4768846"/>
                  </a:lnTo>
                  <a:lnTo>
                    <a:pt x="4717381" y="4764714"/>
                  </a:lnTo>
                  <a:lnTo>
                    <a:pt x="4706586" y="4770117"/>
                  </a:lnTo>
                  <a:lnTo>
                    <a:pt x="4689759" y="4756767"/>
                  </a:lnTo>
                  <a:lnTo>
                    <a:pt x="4687536" y="4752317"/>
                  </a:lnTo>
                  <a:lnTo>
                    <a:pt x="4704681" y="4757721"/>
                  </a:lnTo>
                  <a:lnTo>
                    <a:pt x="4709761" y="4754225"/>
                  </a:lnTo>
                  <a:lnTo>
                    <a:pt x="4729129" y="4759628"/>
                  </a:lnTo>
                  <a:lnTo>
                    <a:pt x="4748179" y="4763442"/>
                  </a:lnTo>
                  <a:lnTo>
                    <a:pt x="4764054" y="4769799"/>
                  </a:lnTo>
                  <a:lnTo>
                    <a:pt x="4808821" y="4724982"/>
                  </a:lnTo>
                  <a:lnTo>
                    <a:pt x="4767864" y="4752953"/>
                  </a:lnTo>
                  <a:lnTo>
                    <a:pt x="4745956" y="4759310"/>
                  </a:lnTo>
                  <a:lnTo>
                    <a:pt x="4735161" y="4747868"/>
                  </a:lnTo>
                  <a:lnTo>
                    <a:pt x="4727541" y="4738332"/>
                  </a:lnTo>
                  <a:lnTo>
                    <a:pt x="4725636" y="4731339"/>
                  </a:lnTo>
                  <a:lnTo>
                    <a:pt x="4723414" y="4717354"/>
                  </a:lnTo>
                  <a:lnTo>
                    <a:pt x="4731351" y="4710043"/>
                  </a:lnTo>
                  <a:lnTo>
                    <a:pt x="4726271" y="4699236"/>
                  </a:lnTo>
                  <a:lnTo>
                    <a:pt x="4725001" y="4688747"/>
                  </a:lnTo>
                  <a:lnTo>
                    <a:pt x="4720874" y="4703686"/>
                  </a:lnTo>
                  <a:lnTo>
                    <a:pt x="4725001" y="4708772"/>
                  </a:lnTo>
                  <a:lnTo>
                    <a:pt x="4714841" y="4717354"/>
                  </a:lnTo>
                  <a:lnTo>
                    <a:pt x="4717064" y="4729114"/>
                  </a:lnTo>
                  <a:lnTo>
                    <a:pt x="4722144" y="4737378"/>
                  </a:lnTo>
                  <a:lnTo>
                    <a:pt x="4720239" y="4744689"/>
                  </a:lnTo>
                  <a:lnTo>
                    <a:pt x="4708809" y="4749139"/>
                  </a:lnTo>
                  <a:lnTo>
                    <a:pt x="4701189" y="4742782"/>
                  </a:lnTo>
                  <a:lnTo>
                    <a:pt x="4696109" y="4747232"/>
                  </a:lnTo>
                  <a:lnTo>
                    <a:pt x="4683409" y="4747232"/>
                  </a:lnTo>
                  <a:lnTo>
                    <a:pt x="4695791" y="4725936"/>
                  </a:lnTo>
                  <a:lnTo>
                    <a:pt x="4684044" y="4726254"/>
                  </a:lnTo>
                  <a:lnTo>
                    <a:pt x="4679916" y="4718943"/>
                  </a:lnTo>
                  <a:lnTo>
                    <a:pt x="4682456" y="4738650"/>
                  </a:lnTo>
                  <a:lnTo>
                    <a:pt x="4676106" y="4744371"/>
                  </a:lnTo>
                  <a:lnTo>
                    <a:pt x="4659914" y="4746596"/>
                  </a:lnTo>
                  <a:lnTo>
                    <a:pt x="4649436" y="4751682"/>
                  </a:lnTo>
                  <a:lnTo>
                    <a:pt x="4619591" y="4753271"/>
                  </a:lnTo>
                  <a:lnTo>
                    <a:pt x="4614829" y="4759628"/>
                  </a:lnTo>
                  <a:lnTo>
                    <a:pt x="4618956" y="4769799"/>
                  </a:lnTo>
                  <a:lnTo>
                    <a:pt x="4611654" y="4781560"/>
                  </a:lnTo>
                  <a:lnTo>
                    <a:pt x="4609749" y="4797452"/>
                  </a:lnTo>
                  <a:lnTo>
                    <a:pt x="4597049" y="4809213"/>
                  </a:lnTo>
                  <a:lnTo>
                    <a:pt x="4587524" y="4820655"/>
                  </a:lnTo>
                  <a:lnTo>
                    <a:pt x="4587524" y="4816523"/>
                  </a:lnTo>
                  <a:lnTo>
                    <a:pt x="4592921" y="4807941"/>
                  </a:lnTo>
                  <a:lnTo>
                    <a:pt x="4583396" y="4805081"/>
                  </a:lnTo>
                  <a:lnTo>
                    <a:pt x="4575776" y="4799995"/>
                  </a:lnTo>
                  <a:lnTo>
                    <a:pt x="4572601" y="4788235"/>
                  </a:lnTo>
                  <a:lnTo>
                    <a:pt x="4568474" y="4796816"/>
                  </a:lnTo>
                  <a:lnTo>
                    <a:pt x="4565299" y="4787599"/>
                  </a:lnTo>
                  <a:lnTo>
                    <a:pt x="4556726" y="4784420"/>
                  </a:lnTo>
                  <a:lnTo>
                    <a:pt x="4553551" y="4798088"/>
                  </a:lnTo>
                  <a:lnTo>
                    <a:pt x="4566251" y="4811755"/>
                  </a:lnTo>
                  <a:lnTo>
                    <a:pt x="4574824" y="4815887"/>
                  </a:lnTo>
                  <a:lnTo>
                    <a:pt x="4580539" y="4820020"/>
                  </a:lnTo>
                  <a:cubicBezTo>
                    <a:pt x="4580856" y="4824152"/>
                    <a:pt x="4581174" y="4828284"/>
                    <a:pt x="4581491" y="4832416"/>
                  </a:cubicBezTo>
                  <a:lnTo>
                    <a:pt x="4576094" y="4845130"/>
                  </a:lnTo>
                  <a:lnTo>
                    <a:pt x="4564664" y="4848308"/>
                  </a:lnTo>
                  <a:lnTo>
                    <a:pt x="4557361" y="4856890"/>
                  </a:lnTo>
                  <a:lnTo>
                    <a:pt x="4552281" y="4857844"/>
                  </a:lnTo>
                  <a:lnTo>
                    <a:pt x="4539264" y="4858479"/>
                  </a:lnTo>
                  <a:lnTo>
                    <a:pt x="4523388" y="4862611"/>
                  </a:lnTo>
                  <a:lnTo>
                    <a:pt x="4531961" y="4871193"/>
                  </a:lnTo>
                  <a:lnTo>
                    <a:pt x="4513228" y="4882636"/>
                  </a:lnTo>
                  <a:lnTo>
                    <a:pt x="4507831" y="4875325"/>
                  </a:lnTo>
                  <a:lnTo>
                    <a:pt x="4504338" y="4865154"/>
                  </a:lnTo>
                  <a:lnTo>
                    <a:pt x="4508466" y="4859751"/>
                  </a:lnTo>
                  <a:lnTo>
                    <a:pt x="4508466" y="4849262"/>
                  </a:lnTo>
                  <a:lnTo>
                    <a:pt x="4502116" y="4843858"/>
                  </a:lnTo>
                  <a:lnTo>
                    <a:pt x="4493861" y="4868333"/>
                  </a:lnTo>
                  <a:cubicBezTo>
                    <a:pt x="4493543" y="4873842"/>
                    <a:pt x="4493226" y="4879352"/>
                    <a:pt x="4492908" y="4884861"/>
                  </a:cubicBezTo>
                  <a:lnTo>
                    <a:pt x="4503703" y="4891218"/>
                  </a:lnTo>
                  <a:lnTo>
                    <a:pt x="4505926" y="4905203"/>
                  </a:lnTo>
                  <a:lnTo>
                    <a:pt x="4497671" y="4910289"/>
                  </a:lnTo>
                  <a:lnTo>
                    <a:pt x="4499868" y="4919360"/>
                  </a:lnTo>
                  <a:lnTo>
                    <a:pt x="4500840" y="4920286"/>
                  </a:lnTo>
                  <a:lnTo>
                    <a:pt x="4506875" y="4943464"/>
                  </a:lnTo>
                  <a:cubicBezTo>
                    <a:pt x="4506557" y="4951507"/>
                    <a:pt x="4506240" y="4959551"/>
                    <a:pt x="4505922" y="4967594"/>
                  </a:cubicBezTo>
                  <a:lnTo>
                    <a:pt x="4499570" y="4964736"/>
                  </a:lnTo>
                  <a:lnTo>
                    <a:pt x="4505922" y="4976166"/>
                  </a:lnTo>
                  <a:cubicBezTo>
                    <a:pt x="4505604" y="4979976"/>
                    <a:pt x="4505287" y="4983786"/>
                    <a:pt x="4504969" y="4987596"/>
                  </a:cubicBezTo>
                  <a:lnTo>
                    <a:pt x="4487183" y="4995216"/>
                  </a:lnTo>
                  <a:lnTo>
                    <a:pt x="4475749" y="5001884"/>
                  </a:lnTo>
                  <a:lnTo>
                    <a:pt x="4460821" y="5005059"/>
                  </a:lnTo>
                  <a:lnTo>
                    <a:pt x="4447164" y="5022204"/>
                  </a:lnTo>
                  <a:lnTo>
                    <a:pt x="4430330" y="5038079"/>
                  </a:lnTo>
                  <a:lnTo>
                    <a:pt x="4433506" y="5029506"/>
                  </a:lnTo>
                  <a:lnTo>
                    <a:pt x="4443988" y="5017759"/>
                  </a:lnTo>
                  <a:lnTo>
                    <a:pt x="4443988" y="5008234"/>
                  </a:lnTo>
                  <a:lnTo>
                    <a:pt x="4454469" y="5000931"/>
                  </a:lnTo>
                  <a:lnTo>
                    <a:pt x="4464950" y="4992359"/>
                  </a:lnTo>
                  <a:lnTo>
                    <a:pt x="4463997" y="4986961"/>
                  </a:lnTo>
                  <a:lnTo>
                    <a:pt x="4449069" y="4990136"/>
                  </a:lnTo>
                  <a:lnTo>
                    <a:pt x="4452245" y="4980929"/>
                  </a:lnTo>
                  <a:lnTo>
                    <a:pt x="4449069" y="4971404"/>
                  </a:lnTo>
                  <a:lnTo>
                    <a:pt x="4439223" y="4964101"/>
                  </a:lnTo>
                  <a:lnTo>
                    <a:pt x="4429060" y="4968229"/>
                  </a:lnTo>
                  <a:lnTo>
                    <a:pt x="4424613" y="4976801"/>
                  </a:lnTo>
                  <a:lnTo>
                    <a:pt x="4411909" y="4972991"/>
                  </a:lnTo>
                  <a:lnTo>
                    <a:pt x="4410956" y="4981246"/>
                  </a:lnTo>
                  <a:lnTo>
                    <a:pt x="4432236" y="4983151"/>
                  </a:lnTo>
                  <a:lnTo>
                    <a:pt x="4435412" y="4985374"/>
                  </a:lnTo>
                  <a:lnTo>
                    <a:pt x="4438588" y="4991724"/>
                  </a:lnTo>
                  <a:lnTo>
                    <a:pt x="4428107" y="5004424"/>
                  </a:lnTo>
                  <a:lnTo>
                    <a:pt x="4426201" y="5009821"/>
                  </a:lnTo>
                  <a:lnTo>
                    <a:pt x="4420802" y="5011726"/>
                  </a:lnTo>
                  <a:lnTo>
                    <a:pt x="4417626" y="5007599"/>
                  </a:lnTo>
                  <a:lnTo>
                    <a:pt x="4413497" y="5011726"/>
                  </a:lnTo>
                  <a:lnTo>
                    <a:pt x="4420802" y="5021251"/>
                  </a:lnTo>
                  <a:lnTo>
                    <a:pt x="4420802" y="5028554"/>
                  </a:lnTo>
                  <a:lnTo>
                    <a:pt x="4410638" y="5035221"/>
                  </a:lnTo>
                  <a:cubicBezTo>
                    <a:pt x="4410956" y="5038925"/>
                    <a:pt x="4411273" y="5042630"/>
                    <a:pt x="4411591" y="5046334"/>
                  </a:cubicBezTo>
                  <a:lnTo>
                    <a:pt x="4416673" y="5034904"/>
                  </a:lnTo>
                  <a:lnTo>
                    <a:pt x="4430330" y="5031729"/>
                  </a:lnTo>
                  <a:lnTo>
                    <a:pt x="4430330" y="5038079"/>
                  </a:lnTo>
                  <a:lnTo>
                    <a:pt x="4408415" y="5059351"/>
                  </a:lnTo>
                  <a:lnTo>
                    <a:pt x="4409368" y="5066654"/>
                  </a:lnTo>
                  <a:lnTo>
                    <a:pt x="4410956" y="5082529"/>
                  </a:lnTo>
                  <a:lnTo>
                    <a:pt x="4409050" y="5116184"/>
                  </a:lnTo>
                  <a:lnTo>
                    <a:pt x="4416673" y="5138091"/>
                  </a:lnTo>
                  <a:lnTo>
                    <a:pt x="4416388" y="5137963"/>
                  </a:lnTo>
                  <a:lnTo>
                    <a:pt x="4413532" y="5157060"/>
                  </a:lnTo>
                  <a:lnTo>
                    <a:pt x="4399569" y="5177430"/>
                  </a:lnTo>
                  <a:lnTo>
                    <a:pt x="4398617" y="5183796"/>
                  </a:lnTo>
                  <a:lnTo>
                    <a:pt x="4376721" y="5181886"/>
                  </a:lnTo>
                  <a:lnTo>
                    <a:pt x="4365932" y="5188252"/>
                  </a:lnTo>
                  <a:lnTo>
                    <a:pt x="4345306" y="5219125"/>
                  </a:lnTo>
                  <a:lnTo>
                    <a:pt x="4332930" y="5259229"/>
                  </a:lnTo>
                  <a:lnTo>
                    <a:pt x="4330709" y="5271960"/>
                  </a:lnTo>
                  <a:lnTo>
                    <a:pt x="4323093" y="5274188"/>
                  </a:lnTo>
                  <a:lnTo>
                    <a:pt x="4314207" y="5282782"/>
                  </a:lnTo>
                  <a:lnTo>
                    <a:pt x="4314207" y="5291057"/>
                  </a:lnTo>
                  <a:lnTo>
                    <a:pt x="4306591" y="5287874"/>
                  </a:lnTo>
                  <a:lnTo>
                    <a:pt x="4298024" y="5290102"/>
                  </a:lnTo>
                  <a:cubicBezTo>
                    <a:pt x="4297707" y="5292967"/>
                    <a:pt x="4297389" y="5295831"/>
                    <a:pt x="4297072" y="5298696"/>
                  </a:cubicBezTo>
                  <a:lnTo>
                    <a:pt x="4290725" y="5302834"/>
                  </a:lnTo>
                  <a:lnTo>
                    <a:pt x="4296437" y="5306016"/>
                  </a:lnTo>
                  <a:lnTo>
                    <a:pt x="4304370" y="5300606"/>
                  </a:lnTo>
                  <a:lnTo>
                    <a:pt x="4317381" y="5301879"/>
                  </a:lnTo>
                  <a:lnTo>
                    <a:pt x="4324679" y="5304743"/>
                  </a:lnTo>
                  <a:lnTo>
                    <a:pt x="4327853" y="5312064"/>
                  </a:lnTo>
                  <a:lnTo>
                    <a:pt x="4329122" y="5321612"/>
                  </a:lnTo>
                  <a:lnTo>
                    <a:pt x="4331343" y="5327023"/>
                  </a:lnTo>
                  <a:lnTo>
                    <a:pt x="4343084" y="5338163"/>
                  </a:lnTo>
                  <a:lnTo>
                    <a:pt x="4348479" y="5349939"/>
                  </a:lnTo>
                  <a:lnTo>
                    <a:pt x="4347949" y="5350022"/>
                  </a:lnTo>
                  <a:lnTo>
                    <a:pt x="4354478" y="5386173"/>
                  </a:lnTo>
                  <a:lnTo>
                    <a:pt x="4367495" y="5416728"/>
                  </a:lnTo>
                  <a:lnTo>
                    <a:pt x="4394165" y="5435506"/>
                  </a:lnTo>
                  <a:lnTo>
                    <a:pt x="4426868" y="5452056"/>
                  </a:lnTo>
                  <a:lnTo>
                    <a:pt x="4440838" y="5454920"/>
                  </a:lnTo>
                  <a:lnTo>
                    <a:pt x="4447188" y="5451738"/>
                  </a:lnTo>
                  <a:lnTo>
                    <a:pt x="4452903" y="5461604"/>
                  </a:lnTo>
                  <a:lnTo>
                    <a:pt x="4450680" y="5467969"/>
                  </a:lnTo>
                  <a:lnTo>
                    <a:pt x="4447505" y="5471470"/>
                  </a:lnTo>
                  <a:lnTo>
                    <a:pt x="4449093" y="5473380"/>
                  </a:lnTo>
                  <a:lnTo>
                    <a:pt x="4444330" y="5483883"/>
                  </a:lnTo>
                  <a:lnTo>
                    <a:pt x="4442108" y="5490248"/>
                  </a:lnTo>
                  <a:lnTo>
                    <a:pt x="4426233" y="5488021"/>
                  </a:lnTo>
                  <a:lnTo>
                    <a:pt x="4416708" y="5487066"/>
                  </a:lnTo>
                  <a:lnTo>
                    <a:pt x="4398610" y="5486111"/>
                  </a:lnTo>
                  <a:lnTo>
                    <a:pt x="4374163" y="5482292"/>
                  </a:lnTo>
                  <a:lnTo>
                    <a:pt x="4361463" y="5481337"/>
                  </a:lnTo>
                  <a:lnTo>
                    <a:pt x="4336380" y="5489612"/>
                  </a:lnTo>
                  <a:lnTo>
                    <a:pt x="4311933" y="5483883"/>
                  </a:lnTo>
                  <a:lnTo>
                    <a:pt x="4298280" y="5488021"/>
                  </a:lnTo>
                  <a:lnTo>
                    <a:pt x="4289073" y="5510300"/>
                  </a:lnTo>
                  <a:lnTo>
                    <a:pt x="4278278" y="5522076"/>
                  </a:lnTo>
                  <a:lnTo>
                    <a:pt x="4253195" y="5536080"/>
                  </a:lnTo>
                  <a:lnTo>
                    <a:pt x="4224620" y="5550084"/>
                  </a:lnTo>
                  <a:lnTo>
                    <a:pt x="4209063" y="5568225"/>
                  </a:lnTo>
                  <a:lnTo>
                    <a:pt x="4191283" y="5582866"/>
                  </a:lnTo>
                  <a:lnTo>
                    <a:pt x="4191283" y="5592732"/>
                  </a:lnTo>
                  <a:lnTo>
                    <a:pt x="4172233" y="5602280"/>
                  </a:lnTo>
                  <a:lnTo>
                    <a:pt x="4169058" y="5601007"/>
                  </a:lnTo>
                  <a:lnTo>
                    <a:pt x="4173185" y="5594642"/>
                  </a:lnTo>
                  <a:lnTo>
                    <a:pt x="4175408" y="5585412"/>
                  </a:lnTo>
                  <a:lnTo>
                    <a:pt x="4168105" y="5578092"/>
                  </a:lnTo>
                  <a:lnTo>
                    <a:pt x="4173820" y="5569498"/>
                  </a:lnTo>
                  <a:lnTo>
                    <a:pt x="4185568" y="5564088"/>
                  </a:lnTo>
                  <a:lnTo>
                    <a:pt x="4204618" y="5551357"/>
                  </a:lnTo>
                  <a:lnTo>
                    <a:pt x="4226843" y="5537353"/>
                  </a:lnTo>
                  <a:lnTo>
                    <a:pt x="4235098" y="5534170"/>
                  </a:lnTo>
                  <a:lnTo>
                    <a:pt x="4235098" y="5524622"/>
                  </a:lnTo>
                  <a:lnTo>
                    <a:pt x="4224620" y="5528123"/>
                  </a:lnTo>
                  <a:lnTo>
                    <a:pt x="4202395" y="5533215"/>
                  </a:lnTo>
                  <a:lnTo>
                    <a:pt x="4184615" y="5544036"/>
                  </a:lnTo>
                  <a:lnTo>
                    <a:pt x="4167470" y="5537989"/>
                  </a:lnTo>
                  <a:lnTo>
                    <a:pt x="4163025" y="5522076"/>
                  </a:lnTo>
                  <a:lnTo>
                    <a:pt x="4160928" y="5513064"/>
                  </a:lnTo>
                  <a:lnTo>
                    <a:pt x="4150640" y="5513376"/>
                  </a:lnTo>
                  <a:lnTo>
                    <a:pt x="4135718" y="5512423"/>
                  </a:lnTo>
                  <a:lnTo>
                    <a:pt x="4123970" y="5504168"/>
                  </a:lnTo>
                  <a:lnTo>
                    <a:pt x="4098570" y="5493373"/>
                  </a:lnTo>
                  <a:lnTo>
                    <a:pt x="4080473" y="5491786"/>
                  </a:lnTo>
                  <a:lnTo>
                    <a:pt x="4071900" y="5495913"/>
                  </a:lnTo>
                  <a:lnTo>
                    <a:pt x="4066820" y="5485436"/>
                  </a:lnTo>
                  <a:lnTo>
                    <a:pt x="4073170" y="5474641"/>
                  </a:lnTo>
                  <a:lnTo>
                    <a:pt x="4059200" y="5477181"/>
                  </a:lnTo>
                  <a:lnTo>
                    <a:pt x="4060470" y="5486706"/>
                  </a:lnTo>
                  <a:lnTo>
                    <a:pt x="4055073" y="5494326"/>
                  </a:lnTo>
                  <a:lnTo>
                    <a:pt x="4044913" y="5497501"/>
                  </a:lnTo>
                  <a:lnTo>
                    <a:pt x="4033165" y="5498453"/>
                  </a:lnTo>
                  <a:lnTo>
                    <a:pt x="4027768" y="5493056"/>
                  </a:lnTo>
                  <a:lnTo>
                    <a:pt x="3999193" y="5494643"/>
                  </a:lnTo>
                  <a:lnTo>
                    <a:pt x="3999193" y="5501946"/>
                  </a:lnTo>
                  <a:lnTo>
                    <a:pt x="3989668" y="5512741"/>
                  </a:lnTo>
                  <a:lnTo>
                    <a:pt x="3974110" y="5516868"/>
                  </a:lnTo>
                  <a:lnTo>
                    <a:pt x="3968713" y="5516868"/>
                  </a:lnTo>
                  <a:lnTo>
                    <a:pt x="3951885" y="5506708"/>
                  </a:lnTo>
                  <a:lnTo>
                    <a:pt x="3940138" y="5520361"/>
                  </a:lnTo>
                  <a:cubicBezTo>
                    <a:pt x="3940455" y="5524277"/>
                    <a:pt x="3940773" y="5528192"/>
                    <a:pt x="3941090" y="5532108"/>
                  </a:cubicBezTo>
                  <a:lnTo>
                    <a:pt x="3953790" y="5537188"/>
                  </a:lnTo>
                  <a:lnTo>
                    <a:pt x="3946805" y="5544491"/>
                  </a:lnTo>
                  <a:lnTo>
                    <a:pt x="3950933" y="5551793"/>
                  </a:lnTo>
                  <a:lnTo>
                    <a:pt x="3963950" y="5554016"/>
                  </a:lnTo>
                  <a:lnTo>
                    <a:pt x="3964903" y="5545443"/>
                  </a:lnTo>
                  <a:lnTo>
                    <a:pt x="3976650" y="5562271"/>
                  </a:lnTo>
                  <a:lnTo>
                    <a:pt x="3991255" y="5570526"/>
                  </a:lnTo>
                  <a:lnTo>
                    <a:pt x="4001098" y="5579733"/>
                  </a:lnTo>
                  <a:lnTo>
                    <a:pt x="3989350" y="5589258"/>
                  </a:lnTo>
                  <a:lnTo>
                    <a:pt x="3971253" y="5569573"/>
                  </a:lnTo>
                  <a:lnTo>
                    <a:pt x="3963950" y="5569573"/>
                  </a:lnTo>
                  <a:lnTo>
                    <a:pt x="3955378" y="5561318"/>
                  </a:lnTo>
                  <a:lnTo>
                    <a:pt x="3934105" y="5568938"/>
                  </a:lnTo>
                  <a:lnTo>
                    <a:pt x="3935375" y="5582591"/>
                  </a:lnTo>
                  <a:lnTo>
                    <a:pt x="3962045" y="5598148"/>
                  </a:lnTo>
                  <a:lnTo>
                    <a:pt x="3962045" y="5610848"/>
                  </a:lnTo>
                  <a:lnTo>
                    <a:pt x="3947123" y="5613071"/>
                  </a:lnTo>
                  <a:lnTo>
                    <a:pt x="3932200" y="5599736"/>
                  </a:lnTo>
                  <a:cubicBezTo>
                    <a:pt x="3931883" y="5595503"/>
                    <a:pt x="3931565" y="5591269"/>
                    <a:pt x="3931248" y="5587036"/>
                  </a:cubicBezTo>
                  <a:lnTo>
                    <a:pt x="3920770" y="5580686"/>
                  </a:lnTo>
                  <a:lnTo>
                    <a:pt x="3910928" y="5584813"/>
                  </a:lnTo>
                  <a:lnTo>
                    <a:pt x="3907753" y="5595291"/>
                  </a:lnTo>
                  <a:lnTo>
                    <a:pt x="3939185" y="5620373"/>
                  </a:lnTo>
                  <a:lnTo>
                    <a:pt x="3926168" y="5627041"/>
                  </a:lnTo>
                  <a:lnTo>
                    <a:pt x="3911563" y="5616563"/>
                  </a:lnTo>
                  <a:lnTo>
                    <a:pt x="3908388" y="5621961"/>
                  </a:lnTo>
                  <a:lnTo>
                    <a:pt x="3899815" y="5614658"/>
                  </a:lnTo>
                  <a:lnTo>
                    <a:pt x="3903625" y="5598466"/>
                  </a:lnTo>
                  <a:lnTo>
                    <a:pt x="3899498" y="5587353"/>
                  </a:lnTo>
                  <a:lnTo>
                    <a:pt x="3880448" y="5582908"/>
                  </a:lnTo>
                  <a:lnTo>
                    <a:pt x="3876003" y="5568621"/>
                  </a:lnTo>
                  <a:lnTo>
                    <a:pt x="3863303" y="5570526"/>
                  </a:lnTo>
                  <a:lnTo>
                    <a:pt x="3860128" y="5562271"/>
                  </a:lnTo>
                  <a:lnTo>
                    <a:pt x="3856953" y="5551793"/>
                  </a:lnTo>
                  <a:lnTo>
                    <a:pt x="3862033" y="5543538"/>
                  </a:lnTo>
                  <a:lnTo>
                    <a:pt x="3865208" y="5531791"/>
                  </a:lnTo>
                  <a:lnTo>
                    <a:pt x="3849015" y="5527346"/>
                  </a:lnTo>
                  <a:lnTo>
                    <a:pt x="3847110" y="5539093"/>
                  </a:lnTo>
                  <a:lnTo>
                    <a:pt x="3836633" y="5545443"/>
                  </a:lnTo>
                  <a:lnTo>
                    <a:pt x="3827108" y="5560366"/>
                  </a:lnTo>
                  <a:lnTo>
                    <a:pt x="3832505" y="5577511"/>
                  </a:lnTo>
                  <a:lnTo>
                    <a:pt x="3827743" y="5593068"/>
                  </a:lnTo>
                  <a:lnTo>
                    <a:pt x="3834410" y="5617198"/>
                  </a:lnTo>
                  <a:lnTo>
                    <a:pt x="3857588" y="5639423"/>
                  </a:lnTo>
                  <a:lnTo>
                    <a:pt x="3861080" y="5666411"/>
                  </a:lnTo>
                  <a:lnTo>
                    <a:pt x="3875050" y="5671808"/>
                  </a:lnTo>
                  <a:lnTo>
                    <a:pt x="3903625" y="5700701"/>
                  </a:lnTo>
                  <a:lnTo>
                    <a:pt x="3900768" y="5730546"/>
                  </a:lnTo>
                  <a:lnTo>
                    <a:pt x="3881718" y="5726418"/>
                  </a:lnTo>
                  <a:lnTo>
                    <a:pt x="3881718" y="5719116"/>
                  </a:lnTo>
                  <a:lnTo>
                    <a:pt x="3893465" y="5716893"/>
                  </a:lnTo>
                  <a:lnTo>
                    <a:pt x="3884575" y="5706416"/>
                  </a:lnTo>
                  <a:lnTo>
                    <a:pt x="3868700" y="5688318"/>
                  </a:lnTo>
                  <a:lnTo>
                    <a:pt x="3856953" y="5700383"/>
                  </a:lnTo>
                  <a:lnTo>
                    <a:pt x="3862668" y="5709591"/>
                  </a:lnTo>
                  <a:lnTo>
                    <a:pt x="3858223" y="5714988"/>
                  </a:lnTo>
                  <a:lnTo>
                    <a:pt x="3863620" y="5721338"/>
                  </a:lnTo>
                  <a:lnTo>
                    <a:pt x="3877590" y="5724513"/>
                  </a:lnTo>
                  <a:lnTo>
                    <a:pt x="3866795" y="5742293"/>
                  </a:lnTo>
                  <a:lnTo>
                    <a:pt x="3856635" y="5748008"/>
                  </a:lnTo>
                  <a:lnTo>
                    <a:pt x="3842665" y="5744833"/>
                  </a:lnTo>
                  <a:lnTo>
                    <a:pt x="3826790" y="5741341"/>
                  </a:lnTo>
                  <a:lnTo>
                    <a:pt x="3824885" y="5753088"/>
                  </a:lnTo>
                  <a:lnTo>
                    <a:pt x="3843935" y="5754358"/>
                  </a:lnTo>
                  <a:lnTo>
                    <a:pt x="3859810" y="5761343"/>
                  </a:lnTo>
                  <a:lnTo>
                    <a:pt x="3859810" y="5770868"/>
                  </a:lnTo>
                  <a:lnTo>
                    <a:pt x="3873463" y="5773091"/>
                  </a:lnTo>
                  <a:lnTo>
                    <a:pt x="3873463" y="5765471"/>
                  </a:lnTo>
                  <a:lnTo>
                    <a:pt x="3896958" y="5779123"/>
                  </a:lnTo>
                  <a:lnTo>
                    <a:pt x="3902673" y="5794681"/>
                  </a:lnTo>
                  <a:lnTo>
                    <a:pt x="3910928" y="5801031"/>
                  </a:lnTo>
                  <a:lnTo>
                    <a:pt x="3926803" y="5801983"/>
                  </a:lnTo>
                  <a:lnTo>
                    <a:pt x="3934423" y="5814366"/>
                  </a:lnTo>
                  <a:lnTo>
                    <a:pt x="3958870" y="5825796"/>
                  </a:lnTo>
                  <a:lnTo>
                    <a:pt x="3967443" y="5835321"/>
                  </a:lnTo>
                  <a:lnTo>
                    <a:pt x="3962045" y="5852148"/>
                  </a:lnTo>
                  <a:lnTo>
                    <a:pt x="3965538" y="5857546"/>
                  </a:lnTo>
                  <a:lnTo>
                    <a:pt x="3961410" y="5863896"/>
                  </a:lnTo>
                  <a:lnTo>
                    <a:pt x="3971888" y="5877231"/>
                  </a:lnTo>
                  <a:lnTo>
                    <a:pt x="3979508" y="5891201"/>
                  </a:lnTo>
                  <a:lnTo>
                    <a:pt x="3962680" y="5894376"/>
                  </a:lnTo>
                  <a:lnTo>
                    <a:pt x="3953790" y="5883581"/>
                  </a:lnTo>
                  <a:lnTo>
                    <a:pt x="3943313" y="5883898"/>
                  </a:lnTo>
                  <a:lnTo>
                    <a:pt x="3931565" y="5869293"/>
                  </a:lnTo>
                  <a:lnTo>
                    <a:pt x="3922993" y="5864213"/>
                  </a:lnTo>
                  <a:lnTo>
                    <a:pt x="3926168" y="5853736"/>
                  </a:lnTo>
                  <a:lnTo>
                    <a:pt x="3912515" y="5851513"/>
                  </a:lnTo>
                  <a:lnTo>
                    <a:pt x="3896640" y="5857863"/>
                  </a:lnTo>
                  <a:lnTo>
                    <a:pt x="3902038" y="5864213"/>
                  </a:lnTo>
                  <a:lnTo>
                    <a:pt x="3876638" y="5865801"/>
                  </a:lnTo>
                  <a:lnTo>
                    <a:pt x="3869676" y="5859999"/>
                  </a:lnTo>
                  <a:lnTo>
                    <a:pt x="3872889" y="5872612"/>
                  </a:lnTo>
                  <a:lnTo>
                    <a:pt x="3882402" y="5876432"/>
                  </a:lnTo>
                  <a:lnTo>
                    <a:pt x="3876060" y="5884073"/>
                  </a:lnTo>
                  <a:lnTo>
                    <a:pt x="3885572" y="5885983"/>
                  </a:lnTo>
                  <a:lnTo>
                    <a:pt x="3890012" y="5900946"/>
                  </a:lnTo>
                  <a:lnTo>
                    <a:pt x="3899524" y="5904766"/>
                  </a:lnTo>
                  <a:lnTo>
                    <a:pt x="3904597" y="5906039"/>
                  </a:lnTo>
                  <a:lnTo>
                    <a:pt x="3900475" y="5893623"/>
                  </a:lnTo>
                  <a:lnTo>
                    <a:pt x="3905865" y="5891076"/>
                  </a:lnTo>
                  <a:lnTo>
                    <a:pt x="3914109" y="5897444"/>
                  </a:lnTo>
                  <a:lnTo>
                    <a:pt x="3915378" y="5910178"/>
                  </a:lnTo>
                  <a:lnTo>
                    <a:pt x="3919500" y="5911133"/>
                  </a:lnTo>
                  <a:lnTo>
                    <a:pt x="3917914" y="5917500"/>
                  </a:lnTo>
                  <a:lnTo>
                    <a:pt x="3909353" y="5928325"/>
                  </a:lnTo>
                  <a:lnTo>
                    <a:pt x="3900792" y="5927370"/>
                  </a:lnTo>
                  <a:lnTo>
                    <a:pt x="3896670" y="5934692"/>
                  </a:lnTo>
                  <a:lnTo>
                    <a:pt x="3888109" y="5943288"/>
                  </a:lnTo>
                  <a:lnTo>
                    <a:pt x="3885255" y="5943288"/>
                  </a:lnTo>
                  <a:lnTo>
                    <a:pt x="3877646" y="5931508"/>
                  </a:lnTo>
                  <a:lnTo>
                    <a:pt x="3885890" y="5928325"/>
                  </a:lnTo>
                  <a:lnTo>
                    <a:pt x="3869084" y="5922276"/>
                  </a:lnTo>
                  <a:lnTo>
                    <a:pt x="3867816" y="5915909"/>
                  </a:lnTo>
                  <a:lnTo>
                    <a:pt x="3855133" y="5918137"/>
                  </a:lnTo>
                  <a:lnTo>
                    <a:pt x="3854182" y="5924504"/>
                  </a:lnTo>
                  <a:lnTo>
                    <a:pt x="3863060" y="5935010"/>
                  </a:lnTo>
                  <a:lnTo>
                    <a:pt x="3860840" y="5953794"/>
                  </a:lnTo>
                  <a:lnTo>
                    <a:pt x="3870353" y="5967801"/>
                  </a:lnTo>
                  <a:lnTo>
                    <a:pt x="3875109" y="5982128"/>
                  </a:lnTo>
                  <a:lnTo>
                    <a:pt x="3877011" y="6000274"/>
                  </a:lnTo>
                  <a:lnTo>
                    <a:pt x="3872255" y="6015237"/>
                  </a:lnTo>
                  <a:lnTo>
                    <a:pt x="3882719" y="6024470"/>
                  </a:lnTo>
                  <a:lnTo>
                    <a:pt x="3879548" y="6031792"/>
                  </a:lnTo>
                  <a:lnTo>
                    <a:pt x="3895402" y="6043571"/>
                  </a:lnTo>
                  <a:lnTo>
                    <a:pt x="3883987" y="6049938"/>
                  </a:lnTo>
                  <a:lnTo>
                    <a:pt x="3876377" y="6034975"/>
                  </a:lnTo>
                  <a:lnTo>
                    <a:pt x="3869084" y="6033384"/>
                  </a:lnTo>
                  <a:lnTo>
                    <a:pt x="3870987" y="6043571"/>
                  </a:lnTo>
                  <a:lnTo>
                    <a:pt x="3861475" y="6043890"/>
                  </a:lnTo>
                  <a:lnTo>
                    <a:pt x="3862743" y="6038477"/>
                  </a:lnTo>
                  <a:lnTo>
                    <a:pt x="3855133" y="6021604"/>
                  </a:lnTo>
                  <a:lnTo>
                    <a:pt x="3844352" y="6001866"/>
                  </a:lnTo>
                  <a:lnTo>
                    <a:pt x="3829767" y="6006960"/>
                  </a:lnTo>
                  <a:lnTo>
                    <a:pt x="3819303" y="6033702"/>
                  </a:lnTo>
                  <a:lnTo>
                    <a:pt x="3822791" y="6054714"/>
                  </a:lnTo>
                  <a:lnTo>
                    <a:pt x="3818352" y="6048665"/>
                  </a:lnTo>
                  <a:lnTo>
                    <a:pt x="3813279" y="6051849"/>
                  </a:lnTo>
                  <a:lnTo>
                    <a:pt x="3807889" y="6038796"/>
                  </a:lnTo>
                  <a:lnTo>
                    <a:pt x="3800279" y="5999956"/>
                  </a:lnTo>
                  <a:lnTo>
                    <a:pt x="3792669" y="5995817"/>
                  </a:lnTo>
                  <a:lnTo>
                    <a:pt x="3790132" y="5987540"/>
                  </a:lnTo>
                  <a:lnTo>
                    <a:pt x="3779986" y="5986585"/>
                  </a:lnTo>
                  <a:lnTo>
                    <a:pt x="3777449" y="5971622"/>
                  </a:lnTo>
                  <a:lnTo>
                    <a:pt x="3764132" y="5978944"/>
                  </a:lnTo>
                  <a:lnTo>
                    <a:pt x="3758742" y="6006641"/>
                  </a:lnTo>
                  <a:lnTo>
                    <a:pt x="3753351" y="5998046"/>
                  </a:lnTo>
                  <a:lnTo>
                    <a:pt x="3745107" y="6002503"/>
                  </a:lnTo>
                  <a:lnTo>
                    <a:pt x="3734327" y="5982446"/>
                  </a:lnTo>
                  <a:lnTo>
                    <a:pt x="3733058" y="5960479"/>
                  </a:lnTo>
                  <a:lnTo>
                    <a:pt x="3742571" y="5949973"/>
                  </a:lnTo>
                  <a:lnTo>
                    <a:pt x="3737814" y="5927688"/>
                  </a:lnTo>
                  <a:lnTo>
                    <a:pt x="3721961" y="5903493"/>
                  </a:lnTo>
                  <a:lnTo>
                    <a:pt x="3708326" y="5898080"/>
                  </a:lnTo>
                  <a:lnTo>
                    <a:pt x="3701985" y="5903493"/>
                  </a:lnTo>
                  <a:lnTo>
                    <a:pt x="3694375" y="5879297"/>
                  </a:lnTo>
                  <a:lnTo>
                    <a:pt x="3681692" y="5876432"/>
                  </a:lnTo>
                  <a:cubicBezTo>
                    <a:pt x="3681586" y="5871869"/>
                    <a:pt x="3681481" y="5867305"/>
                    <a:pt x="3681375" y="5862742"/>
                  </a:cubicBezTo>
                  <a:lnTo>
                    <a:pt x="3690887" y="5862742"/>
                  </a:lnTo>
                  <a:lnTo>
                    <a:pt x="3711814" y="5839820"/>
                  </a:lnTo>
                  <a:lnTo>
                    <a:pt x="3709595" y="5824221"/>
                  </a:lnTo>
                  <a:lnTo>
                    <a:pt x="3710863" y="5820082"/>
                  </a:lnTo>
                  <a:lnTo>
                    <a:pt x="3725448" y="5835682"/>
                  </a:lnTo>
                  <a:lnTo>
                    <a:pt x="3740351" y="5836637"/>
                  </a:lnTo>
                  <a:lnTo>
                    <a:pt x="3746693" y="5826131"/>
                  </a:lnTo>
                  <a:lnTo>
                    <a:pt x="3762547" y="5819764"/>
                  </a:lnTo>
                  <a:lnTo>
                    <a:pt x="3788230" y="5838547"/>
                  </a:lnTo>
                  <a:lnTo>
                    <a:pt x="3812328" y="5846824"/>
                  </a:lnTo>
                  <a:lnTo>
                    <a:pt x="3836426" y="5846506"/>
                  </a:lnTo>
                  <a:lnTo>
                    <a:pt x="3849426" y="5860196"/>
                  </a:lnTo>
                  <a:lnTo>
                    <a:pt x="3857036" y="5860832"/>
                  </a:lnTo>
                  <a:lnTo>
                    <a:pt x="3868367" y="5859082"/>
                  </a:lnTo>
                  <a:lnTo>
                    <a:pt x="3859493" y="5854053"/>
                  </a:lnTo>
                  <a:lnTo>
                    <a:pt x="3872193" y="5847703"/>
                  </a:lnTo>
                  <a:lnTo>
                    <a:pt x="3883940" y="5850878"/>
                  </a:lnTo>
                  <a:lnTo>
                    <a:pt x="3893465" y="5849608"/>
                  </a:lnTo>
                  <a:lnTo>
                    <a:pt x="3889020" y="5840083"/>
                  </a:lnTo>
                  <a:lnTo>
                    <a:pt x="3876320" y="5835003"/>
                  </a:lnTo>
                  <a:lnTo>
                    <a:pt x="3868065" y="5837226"/>
                  </a:lnTo>
                  <a:lnTo>
                    <a:pt x="3859493" y="5833098"/>
                  </a:lnTo>
                  <a:lnTo>
                    <a:pt x="3843618" y="5815318"/>
                  </a:lnTo>
                  <a:lnTo>
                    <a:pt x="3845523" y="5828971"/>
                  </a:lnTo>
                  <a:lnTo>
                    <a:pt x="3830918" y="5828018"/>
                  </a:lnTo>
                  <a:lnTo>
                    <a:pt x="3827743" y="5814366"/>
                  </a:lnTo>
                  <a:lnTo>
                    <a:pt x="3823298" y="5817541"/>
                  </a:lnTo>
                  <a:lnTo>
                    <a:pt x="3811550" y="5810556"/>
                  </a:lnTo>
                  <a:lnTo>
                    <a:pt x="3797898" y="5817858"/>
                  </a:lnTo>
                  <a:lnTo>
                    <a:pt x="3787420" y="5809286"/>
                  </a:lnTo>
                  <a:lnTo>
                    <a:pt x="3761703" y="5813096"/>
                  </a:lnTo>
                  <a:lnTo>
                    <a:pt x="3753765" y="5811826"/>
                  </a:lnTo>
                  <a:lnTo>
                    <a:pt x="3747415" y="5811191"/>
                  </a:lnTo>
                  <a:lnTo>
                    <a:pt x="3742653" y="5810873"/>
                  </a:lnTo>
                  <a:lnTo>
                    <a:pt x="3741383" y="5811191"/>
                  </a:lnTo>
                  <a:lnTo>
                    <a:pt x="3739478" y="5812461"/>
                  </a:lnTo>
                  <a:lnTo>
                    <a:pt x="3735985" y="5815636"/>
                  </a:lnTo>
                  <a:lnTo>
                    <a:pt x="3732810" y="5818811"/>
                  </a:lnTo>
                  <a:lnTo>
                    <a:pt x="3731223" y="5820398"/>
                  </a:lnTo>
                  <a:lnTo>
                    <a:pt x="3715348" y="5816588"/>
                  </a:lnTo>
                  <a:lnTo>
                    <a:pt x="3704553" y="5800713"/>
                  </a:lnTo>
                  <a:lnTo>
                    <a:pt x="3697250" y="5808968"/>
                  </a:lnTo>
                  <a:lnTo>
                    <a:pt x="3695345" y="5816588"/>
                  </a:lnTo>
                  <a:lnTo>
                    <a:pt x="3687725" y="5812461"/>
                  </a:lnTo>
                  <a:lnTo>
                    <a:pt x="3684550" y="5801031"/>
                  </a:lnTo>
                  <a:lnTo>
                    <a:pt x="3675978" y="5789283"/>
                  </a:lnTo>
                  <a:cubicBezTo>
                    <a:pt x="3676295" y="5785896"/>
                    <a:pt x="3676613" y="5782510"/>
                    <a:pt x="3676930" y="5779123"/>
                  </a:cubicBezTo>
                  <a:lnTo>
                    <a:pt x="3668358" y="5781028"/>
                  </a:lnTo>
                  <a:lnTo>
                    <a:pt x="3665183" y="5764201"/>
                  </a:lnTo>
                  <a:lnTo>
                    <a:pt x="3650260" y="5761343"/>
                  </a:lnTo>
                  <a:lnTo>
                    <a:pt x="3646133" y="5750548"/>
                  </a:lnTo>
                  <a:lnTo>
                    <a:pt x="3652165" y="5740071"/>
                  </a:lnTo>
                  <a:lnTo>
                    <a:pt x="3667088" y="5735943"/>
                  </a:lnTo>
                  <a:lnTo>
                    <a:pt x="3675343" y="5743881"/>
                  </a:lnTo>
                  <a:lnTo>
                    <a:pt x="3683915" y="5747056"/>
                  </a:lnTo>
                  <a:lnTo>
                    <a:pt x="3681693" y="5733403"/>
                  </a:lnTo>
                  <a:lnTo>
                    <a:pt x="3676613" y="5727371"/>
                  </a:lnTo>
                  <a:lnTo>
                    <a:pt x="3660738" y="5728323"/>
                  </a:lnTo>
                  <a:lnTo>
                    <a:pt x="3654388" y="5720068"/>
                  </a:lnTo>
                  <a:lnTo>
                    <a:pt x="3648990" y="5730546"/>
                  </a:lnTo>
                  <a:lnTo>
                    <a:pt x="3645815" y="5739118"/>
                  </a:lnTo>
                  <a:lnTo>
                    <a:pt x="3641370" y="5733721"/>
                  </a:lnTo>
                  <a:lnTo>
                    <a:pt x="3639465" y="5722291"/>
                  </a:lnTo>
                  <a:lnTo>
                    <a:pt x="3631845" y="5709591"/>
                  </a:lnTo>
                  <a:lnTo>
                    <a:pt x="3615018" y="5708956"/>
                  </a:lnTo>
                  <a:lnTo>
                    <a:pt x="3602000" y="5689906"/>
                  </a:lnTo>
                  <a:lnTo>
                    <a:pt x="3606128" y="5683556"/>
                  </a:lnTo>
                  <a:lnTo>
                    <a:pt x="3595968" y="5682286"/>
                  </a:lnTo>
                  <a:cubicBezTo>
                    <a:pt x="3595650" y="5676888"/>
                    <a:pt x="3595333" y="5671491"/>
                    <a:pt x="3595015" y="5666093"/>
                  </a:cubicBezTo>
                  <a:lnTo>
                    <a:pt x="3588665" y="5656886"/>
                  </a:lnTo>
                  <a:lnTo>
                    <a:pt x="3589618" y="5650536"/>
                  </a:lnTo>
                  <a:lnTo>
                    <a:pt x="3582315" y="5649583"/>
                  </a:lnTo>
                  <a:lnTo>
                    <a:pt x="3578188" y="5641963"/>
                  </a:lnTo>
                  <a:lnTo>
                    <a:pt x="3578378" y="5641929"/>
                  </a:lnTo>
                  <a:lnTo>
                    <a:pt x="3574656" y="5639745"/>
                  </a:lnTo>
                  <a:lnTo>
                    <a:pt x="3577496" y="5632442"/>
                  </a:lnTo>
                  <a:lnTo>
                    <a:pt x="3571816" y="5618155"/>
                  </a:lnTo>
                  <a:lnTo>
                    <a:pt x="3557613" y="5606090"/>
                  </a:lnTo>
                  <a:lnTo>
                    <a:pt x="3537414" y="5597200"/>
                  </a:lnTo>
                  <a:lnTo>
                    <a:pt x="3526999" y="5579420"/>
                  </a:lnTo>
                  <a:lnTo>
                    <a:pt x="3525737" y="5573387"/>
                  </a:lnTo>
                  <a:lnTo>
                    <a:pt x="3515006" y="5557830"/>
                  </a:lnTo>
                  <a:lnTo>
                    <a:pt x="3517847" y="5553067"/>
                  </a:lnTo>
                  <a:lnTo>
                    <a:pt x="3527946" y="5560052"/>
                  </a:lnTo>
                  <a:lnTo>
                    <a:pt x="3526684" y="5550845"/>
                  </a:lnTo>
                  <a:cubicBezTo>
                    <a:pt x="3526894" y="5549469"/>
                    <a:pt x="3527105" y="5548093"/>
                    <a:pt x="3527315" y="5546717"/>
                  </a:cubicBezTo>
                  <a:lnTo>
                    <a:pt x="3520372" y="5543860"/>
                  </a:lnTo>
                  <a:lnTo>
                    <a:pt x="3514691" y="5534970"/>
                  </a:lnTo>
                  <a:lnTo>
                    <a:pt x="3514691" y="5523540"/>
                  </a:lnTo>
                  <a:lnTo>
                    <a:pt x="3522581" y="5513062"/>
                  </a:lnTo>
                  <a:lnTo>
                    <a:pt x="3527946" y="5504490"/>
                  </a:lnTo>
                  <a:lnTo>
                    <a:pt x="3529840" y="5490202"/>
                  </a:lnTo>
                  <a:lnTo>
                    <a:pt x="3531418" y="5480995"/>
                  </a:lnTo>
                  <a:lnTo>
                    <a:pt x="3523843" y="5473057"/>
                  </a:lnTo>
                  <a:lnTo>
                    <a:pt x="3532365" y="5464485"/>
                  </a:lnTo>
                  <a:lnTo>
                    <a:pt x="3526053" y="5451784"/>
                  </a:lnTo>
                  <a:lnTo>
                    <a:pt x="3523212" y="5445434"/>
                  </a:lnTo>
                  <a:lnTo>
                    <a:pt x="3529524" y="5441307"/>
                  </a:lnTo>
                  <a:lnTo>
                    <a:pt x="3524159" y="5427337"/>
                  </a:lnTo>
                  <a:lnTo>
                    <a:pt x="3527946" y="5420352"/>
                  </a:lnTo>
                  <a:lnTo>
                    <a:pt x="3540570" y="5404794"/>
                  </a:lnTo>
                  <a:lnTo>
                    <a:pt x="3535836" y="5397809"/>
                  </a:lnTo>
                  <a:lnTo>
                    <a:pt x="3526053" y="5394952"/>
                  </a:lnTo>
                  <a:lnTo>
                    <a:pt x="3525643" y="5394317"/>
                  </a:lnTo>
                  <a:lnTo>
                    <a:pt x="3516101" y="5394317"/>
                  </a:lnTo>
                  <a:lnTo>
                    <a:pt x="3512284" y="5386716"/>
                  </a:lnTo>
                  <a:lnTo>
                    <a:pt x="3510694" y="5374048"/>
                  </a:lnTo>
                  <a:lnTo>
                    <a:pt x="3492882" y="5352511"/>
                  </a:lnTo>
                  <a:lnTo>
                    <a:pt x="3469663" y="5340159"/>
                  </a:lnTo>
                  <a:lnTo>
                    <a:pt x="3460121" y="5329707"/>
                  </a:lnTo>
                  <a:lnTo>
                    <a:pt x="3445809" y="5327807"/>
                  </a:lnTo>
                  <a:lnTo>
                    <a:pt x="3441674" y="5318622"/>
                  </a:lnTo>
                  <a:lnTo>
                    <a:pt x="3448671" y="5320839"/>
                  </a:lnTo>
                  <a:lnTo>
                    <a:pt x="3454396" y="5318939"/>
                  </a:lnTo>
                  <a:lnTo>
                    <a:pt x="3455032" y="5310071"/>
                  </a:lnTo>
                  <a:lnTo>
                    <a:pt x="3445596" y="5305079"/>
                  </a:lnTo>
                  <a:lnTo>
                    <a:pt x="3448013" y="5314939"/>
                  </a:lnTo>
                  <a:lnTo>
                    <a:pt x="3441636" y="5312732"/>
                  </a:lnTo>
                  <a:lnTo>
                    <a:pt x="3436217" y="5308949"/>
                  </a:lnTo>
                  <a:lnTo>
                    <a:pt x="3431434" y="5305166"/>
                  </a:lnTo>
                  <a:lnTo>
                    <a:pt x="3427927" y="5302014"/>
                  </a:lnTo>
                  <a:lnTo>
                    <a:pt x="3425696" y="5298861"/>
                  </a:lnTo>
                  <a:lnTo>
                    <a:pt x="3423145" y="5296654"/>
                  </a:lnTo>
                  <a:lnTo>
                    <a:pt x="3420913" y="5295078"/>
                  </a:lnTo>
                  <a:lnTo>
                    <a:pt x="3393814" y="5279000"/>
                  </a:lnTo>
                  <a:lnTo>
                    <a:pt x="3380105" y="5263238"/>
                  </a:lnTo>
                  <a:lnTo>
                    <a:pt x="3365758" y="5256303"/>
                  </a:lnTo>
                  <a:lnTo>
                    <a:pt x="3371178" y="5268913"/>
                  </a:lnTo>
                  <a:lnTo>
                    <a:pt x="3355875" y="5258509"/>
                  </a:lnTo>
                  <a:lnTo>
                    <a:pt x="3332601" y="5247476"/>
                  </a:lnTo>
                  <a:lnTo>
                    <a:pt x="3320486" y="5245269"/>
                  </a:lnTo>
                  <a:lnTo>
                    <a:pt x="3301995" y="5240855"/>
                  </a:lnTo>
                  <a:lnTo>
                    <a:pt x="3294025" y="5229506"/>
                  </a:lnTo>
                  <a:lnTo>
                    <a:pt x="3321124" y="5232974"/>
                  </a:lnTo>
                  <a:lnTo>
                    <a:pt x="3333877" y="5237072"/>
                  </a:lnTo>
                  <a:lnTo>
                    <a:pt x="3352368" y="5241171"/>
                  </a:lnTo>
                  <a:lnTo>
                    <a:pt x="3357469" y="5244954"/>
                  </a:lnTo>
                  <a:lnTo>
                    <a:pt x="3355237" y="5235496"/>
                  </a:lnTo>
                  <a:lnTo>
                    <a:pt x="3357761" y="5233854"/>
                  </a:lnTo>
                  <a:lnTo>
                    <a:pt x="3374251" y="5226890"/>
                  </a:lnTo>
                  <a:lnTo>
                    <a:pt x="3376538" y="5226649"/>
                  </a:lnTo>
                  <a:cubicBezTo>
                    <a:pt x="3376489" y="5226428"/>
                    <a:pt x="3376439" y="5226207"/>
                    <a:pt x="3376390" y="5225986"/>
                  </a:cubicBezTo>
                  <a:lnTo>
                    <a:pt x="3374251" y="5226890"/>
                  </a:lnTo>
                  <a:lnTo>
                    <a:pt x="3367352" y="5227615"/>
                  </a:lnTo>
                  <a:lnTo>
                    <a:pt x="3357761" y="5233854"/>
                  </a:lnTo>
                  <a:lnTo>
                    <a:pt x="3355306" y="5234891"/>
                  </a:lnTo>
                  <a:lnTo>
                    <a:pt x="3346733" y="5230124"/>
                  </a:lnTo>
                  <a:lnTo>
                    <a:pt x="3354671" y="5222815"/>
                  </a:lnTo>
                  <a:lnTo>
                    <a:pt x="3358798" y="5218366"/>
                  </a:lnTo>
                  <a:cubicBezTo>
                    <a:pt x="3359425" y="5217528"/>
                    <a:pt x="3359183" y="5217140"/>
                    <a:pt x="3358436" y="5217784"/>
                  </a:cubicBezTo>
                  <a:lnTo>
                    <a:pt x="3354315" y="5222229"/>
                  </a:lnTo>
                  <a:lnTo>
                    <a:pt x="3340052" y="5224452"/>
                  </a:lnTo>
                  <a:lnTo>
                    <a:pt x="3327374" y="5222547"/>
                  </a:lnTo>
                  <a:lnTo>
                    <a:pt x="3291558" y="5197464"/>
                  </a:lnTo>
                  <a:lnTo>
                    <a:pt x="3284585" y="5183177"/>
                  </a:lnTo>
                  <a:lnTo>
                    <a:pt x="3262715" y="5167619"/>
                  </a:lnTo>
                  <a:lnTo>
                    <a:pt x="3236724" y="5163492"/>
                  </a:lnTo>
                  <a:lnTo>
                    <a:pt x="3223095" y="5169842"/>
                  </a:lnTo>
                  <a:lnTo>
                    <a:pt x="3197105" y="5168889"/>
                  </a:lnTo>
                  <a:lnTo>
                    <a:pt x="3185694" y="5151744"/>
                  </a:lnTo>
                  <a:lnTo>
                    <a:pt x="3187913" y="5144442"/>
                  </a:lnTo>
                  <a:lnTo>
                    <a:pt x="3160338" y="5123804"/>
                  </a:lnTo>
                  <a:lnTo>
                    <a:pt x="3116598" y="5068242"/>
                  </a:lnTo>
                  <a:cubicBezTo>
                    <a:pt x="3116492" y="5066760"/>
                    <a:pt x="3116387" y="5065279"/>
                    <a:pt x="3116281" y="5063797"/>
                  </a:cubicBezTo>
                  <a:lnTo>
                    <a:pt x="3125790" y="5065067"/>
                  </a:lnTo>
                  <a:lnTo>
                    <a:pt x="3132129" y="5063797"/>
                  </a:lnTo>
                  <a:lnTo>
                    <a:pt x="3125790" y="5056494"/>
                  </a:lnTo>
                  <a:lnTo>
                    <a:pt x="3125790" y="5052049"/>
                  </a:lnTo>
                  <a:lnTo>
                    <a:pt x="3141637" y="5060622"/>
                  </a:lnTo>
                  <a:lnTo>
                    <a:pt x="3152097" y="5071099"/>
                  </a:lnTo>
                  <a:lnTo>
                    <a:pt x="3154316" y="5061257"/>
                  </a:lnTo>
                  <a:lnTo>
                    <a:pt x="3144807" y="5059669"/>
                  </a:lnTo>
                  <a:lnTo>
                    <a:pt x="3123571" y="5040937"/>
                  </a:lnTo>
                  <a:lnTo>
                    <a:pt x="3111844" y="5026014"/>
                  </a:lnTo>
                  <a:lnTo>
                    <a:pt x="3105187" y="5012679"/>
                  </a:lnTo>
                  <a:lnTo>
                    <a:pt x="3100750" y="4980612"/>
                  </a:lnTo>
                  <a:lnTo>
                    <a:pt x="3093143" y="4963149"/>
                  </a:lnTo>
                  <a:lnTo>
                    <a:pt x="3070005" y="4933621"/>
                  </a:lnTo>
                  <a:lnTo>
                    <a:pt x="3053524" y="4927589"/>
                  </a:lnTo>
                  <a:lnTo>
                    <a:pt x="3045283" y="4918064"/>
                  </a:lnTo>
                  <a:lnTo>
                    <a:pt x="3030703" y="4921239"/>
                  </a:lnTo>
                  <a:lnTo>
                    <a:pt x="3025314" y="4945686"/>
                  </a:lnTo>
                  <a:lnTo>
                    <a:pt x="3027850" y="4958386"/>
                  </a:lnTo>
                  <a:lnTo>
                    <a:pt x="3018341" y="4971086"/>
                  </a:lnTo>
                  <a:lnTo>
                    <a:pt x="3016123" y="4966006"/>
                  </a:lnTo>
                  <a:lnTo>
                    <a:pt x="3012953" y="4975531"/>
                  </a:lnTo>
                  <a:lnTo>
                    <a:pt x="3006931" y="4990137"/>
                  </a:lnTo>
                  <a:lnTo>
                    <a:pt x="3005980" y="4995217"/>
                  </a:lnTo>
                  <a:lnTo>
                    <a:pt x="2992351" y="4986962"/>
                  </a:lnTo>
                  <a:lnTo>
                    <a:pt x="2988547" y="4967276"/>
                  </a:lnTo>
                  <a:lnTo>
                    <a:pt x="2977137" y="4958704"/>
                  </a:lnTo>
                  <a:lnTo>
                    <a:pt x="2971749" y="4946004"/>
                  </a:lnTo>
                  <a:lnTo>
                    <a:pt x="2974601" y="4927271"/>
                  </a:lnTo>
                  <a:lnTo>
                    <a:pt x="2963825" y="4910444"/>
                  </a:lnTo>
                  <a:lnTo>
                    <a:pt x="2963825" y="4899649"/>
                  </a:lnTo>
                  <a:lnTo>
                    <a:pt x="2976186" y="4893299"/>
                  </a:lnTo>
                  <a:lnTo>
                    <a:pt x="2976672" y="4893377"/>
                  </a:lnTo>
                  <a:lnTo>
                    <a:pt x="2981824" y="4881196"/>
                  </a:lnTo>
                  <a:lnTo>
                    <a:pt x="2977710" y="4874199"/>
                  </a:lnTo>
                  <a:lnTo>
                    <a:pt x="2986888" y="4875471"/>
                  </a:lnTo>
                  <a:lnTo>
                    <a:pt x="2990656" y="4865568"/>
                  </a:lnTo>
                  <a:lnTo>
                    <a:pt x="2977241" y="4873821"/>
                  </a:lnTo>
                  <a:lnTo>
                    <a:pt x="2960110" y="4867464"/>
                  </a:lnTo>
                  <a:lnTo>
                    <a:pt x="2943297" y="4876364"/>
                  </a:lnTo>
                  <a:lnTo>
                    <a:pt x="2927436" y="4870960"/>
                  </a:lnTo>
                  <a:lnTo>
                    <a:pt x="2894761" y="4889077"/>
                  </a:lnTo>
                  <a:lnTo>
                    <a:pt x="2863038" y="4899884"/>
                  </a:lnTo>
                  <a:lnTo>
                    <a:pt x="2852887" y="4901155"/>
                  </a:lnTo>
                  <a:lnTo>
                    <a:pt x="2843053" y="4922132"/>
                  </a:lnTo>
                  <a:lnTo>
                    <a:pt x="2844639" y="4939296"/>
                  </a:lnTo>
                  <a:lnTo>
                    <a:pt x="2862721" y="4962180"/>
                  </a:lnTo>
                  <a:lnTo>
                    <a:pt x="2862721" y="4977118"/>
                  </a:lnTo>
                  <a:lnTo>
                    <a:pt x="2850349" y="4994282"/>
                  </a:lnTo>
                  <a:cubicBezTo>
                    <a:pt x="2850032" y="5004029"/>
                    <a:pt x="2849714" y="5013776"/>
                    <a:pt x="2849397" y="5023523"/>
                  </a:cubicBezTo>
                  <a:lnTo>
                    <a:pt x="2857011" y="5056260"/>
                  </a:lnTo>
                  <a:lnTo>
                    <a:pt x="2892223" y="5094718"/>
                  </a:lnTo>
                  <a:lnTo>
                    <a:pt x="2944566" y="5138580"/>
                  </a:lnTo>
                  <a:lnTo>
                    <a:pt x="2977558" y="5157332"/>
                  </a:lnTo>
                  <a:lnTo>
                    <a:pt x="3003571" y="5234249"/>
                  </a:lnTo>
                  <a:lnTo>
                    <a:pt x="3036880" y="5295274"/>
                  </a:lnTo>
                  <a:lnTo>
                    <a:pt x="3070189" y="5330554"/>
                  </a:lnTo>
                  <a:lnTo>
                    <a:pt x="3108256" y="5352485"/>
                  </a:lnTo>
                  <a:lnTo>
                    <a:pt x="3135855" y="5374416"/>
                  </a:lnTo>
                  <a:lnTo>
                    <a:pt x="3163454" y="5357252"/>
                  </a:lnTo>
                  <a:lnTo>
                    <a:pt x="3164406" y="5364563"/>
                  </a:lnTo>
                  <a:lnTo>
                    <a:pt x="3172019" y="5366787"/>
                  </a:lnTo>
                  <a:lnTo>
                    <a:pt x="3176778" y="5355981"/>
                  </a:lnTo>
                  <a:lnTo>
                    <a:pt x="3188515" y="5351849"/>
                  </a:lnTo>
                  <a:lnTo>
                    <a:pt x="3200252" y="5351531"/>
                  </a:lnTo>
                  <a:lnTo>
                    <a:pt x="3213259" y="5373780"/>
                  </a:lnTo>
                  <a:lnTo>
                    <a:pt x="3204694" y="5384269"/>
                  </a:lnTo>
                  <a:lnTo>
                    <a:pt x="3194225" y="5398253"/>
                  </a:lnTo>
                  <a:lnTo>
                    <a:pt x="3192322" y="5409696"/>
                  </a:lnTo>
                  <a:lnTo>
                    <a:pt x="3203108" y="5431944"/>
                  </a:lnTo>
                  <a:lnTo>
                    <a:pt x="3222141" y="5436712"/>
                  </a:lnTo>
                  <a:lnTo>
                    <a:pt x="3271946" y="5456418"/>
                  </a:lnTo>
                  <a:lnTo>
                    <a:pt x="3322703" y="5478349"/>
                  </a:lnTo>
                  <a:lnTo>
                    <a:pt x="3357281" y="5513629"/>
                  </a:lnTo>
                  <a:lnTo>
                    <a:pt x="3391224" y="5526024"/>
                  </a:lnTo>
                  <a:lnTo>
                    <a:pt x="3404865" y="5541598"/>
                  </a:lnTo>
                  <a:lnTo>
                    <a:pt x="3429609" y="5562576"/>
                  </a:lnTo>
                  <a:lnTo>
                    <a:pt x="3443250" y="5581646"/>
                  </a:lnTo>
                  <a:lnTo>
                    <a:pt x="3435319" y="5601352"/>
                  </a:lnTo>
                  <a:lnTo>
                    <a:pt x="3429926" y="5619469"/>
                  </a:lnTo>
                  <a:lnTo>
                    <a:pt x="3396934" y="5603894"/>
                  </a:lnTo>
                  <a:lnTo>
                    <a:pt x="3382976" y="5572429"/>
                  </a:lnTo>
                  <a:lnTo>
                    <a:pt x="3329999" y="5563529"/>
                  </a:lnTo>
                  <a:lnTo>
                    <a:pt x="3328730" y="5550816"/>
                  </a:lnTo>
                  <a:lnTo>
                    <a:pt x="3336344" y="5546684"/>
                  </a:lnTo>
                  <a:lnTo>
                    <a:pt x="3325558" y="5541280"/>
                  </a:lnTo>
                  <a:lnTo>
                    <a:pt x="3285270" y="5547955"/>
                  </a:lnTo>
                  <a:lnTo>
                    <a:pt x="3262429" y="5574653"/>
                  </a:lnTo>
                  <a:lnTo>
                    <a:pt x="3270043" y="5591499"/>
                  </a:lnTo>
                  <a:lnTo>
                    <a:pt x="3249423" y="5626779"/>
                  </a:lnTo>
                  <a:lnTo>
                    <a:pt x="3268457" y="5643306"/>
                  </a:lnTo>
                  <a:lnTo>
                    <a:pt x="3299228" y="5662059"/>
                  </a:lnTo>
                  <a:lnTo>
                    <a:pt x="3308110" y="5681765"/>
                  </a:lnTo>
                  <a:lnTo>
                    <a:pt x="3314455" y="5708145"/>
                  </a:lnTo>
                  <a:cubicBezTo>
                    <a:pt x="3314243" y="5713760"/>
                    <a:pt x="3314032" y="5719376"/>
                    <a:pt x="3313820" y="5724991"/>
                  </a:cubicBezTo>
                  <a:lnTo>
                    <a:pt x="3292566" y="5728487"/>
                  </a:lnTo>
                  <a:lnTo>
                    <a:pt x="3262112" y="5744697"/>
                  </a:lnTo>
                  <a:cubicBezTo>
                    <a:pt x="3262429" y="5752643"/>
                    <a:pt x="3262747" y="5760588"/>
                    <a:pt x="3263064" y="5768534"/>
                  </a:cubicBezTo>
                  <a:cubicBezTo>
                    <a:pt x="3262852" y="5778811"/>
                    <a:pt x="3262641" y="5789088"/>
                    <a:pt x="3262429" y="5799365"/>
                  </a:cubicBezTo>
                  <a:lnTo>
                    <a:pt x="3221824" y="5842909"/>
                  </a:lnTo>
                  <a:lnTo>
                    <a:pt x="3205963" y="5867382"/>
                  </a:lnTo>
                  <a:lnTo>
                    <a:pt x="3189149" y="5873739"/>
                  </a:lnTo>
                  <a:lnTo>
                    <a:pt x="3175509" y="5861343"/>
                  </a:lnTo>
                  <a:lnTo>
                    <a:pt x="3164406" y="5830831"/>
                  </a:lnTo>
                  <a:lnTo>
                    <a:pt x="3164406" y="5821296"/>
                  </a:lnTo>
                  <a:lnTo>
                    <a:pt x="3185343" y="5813985"/>
                  </a:lnTo>
                  <a:lnTo>
                    <a:pt x="3192639" y="5799047"/>
                  </a:lnTo>
                  <a:lnTo>
                    <a:pt x="3182805" y="5784109"/>
                  </a:lnTo>
                  <a:lnTo>
                    <a:pt x="3187246" y="5774573"/>
                  </a:lnTo>
                  <a:lnTo>
                    <a:pt x="3204059" y="5767263"/>
                  </a:lnTo>
                  <a:lnTo>
                    <a:pt x="3218017" y="5761860"/>
                  </a:lnTo>
                  <a:lnTo>
                    <a:pt x="3220555" y="5742790"/>
                  </a:lnTo>
                  <a:cubicBezTo>
                    <a:pt x="3220238" y="5738128"/>
                    <a:pt x="3219920" y="5733467"/>
                    <a:pt x="3219603" y="5728805"/>
                  </a:cubicBezTo>
                  <a:lnTo>
                    <a:pt x="3207549" y="5710052"/>
                  </a:lnTo>
                  <a:lnTo>
                    <a:pt x="3188198" y="5667144"/>
                  </a:lnTo>
                  <a:lnTo>
                    <a:pt x="3177095" y="5628050"/>
                  </a:lnTo>
                  <a:lnTo>
                    <a:pt x="3159330" y="5606119"/>
                  </a:lnTo>
                  <a:lnTo>
                    <a:pt x="3131731" y="5611840"/>
                  </a:lnTo>
                  <a:lnTo>
                    <a:pt x="3108256" y="5600398"/>
                  </a:lnTo>
                  <a:lnTo>
                    <a:pt x="3096519" y="5576243"/>
                  </a:lnTo>
                  <a:lnTo>
                    <a:pt x="3097788" y="5564800"/>
                  </a:lnTo>
                  <a:lnTo>
                    <a:pt x="3079388" y="5534288"/>
                  </a:lnTo>
                  <a:lnTo>
                    <a:pt x="3052741" y="5543823"/>
                  </a:lnTo>
                  <a:lnTo>
                    <a:pt x="3044176" y="5537784"/>
                  </a:lnTo>
                  <a:lnTo>
                    <a:pt x="3052741" y="5519667"/>
                  </a:lnTo>
                  <a:lnTo>
                    <a:pt x="3034659" y="5516489"/>
                  </a:lnTo>
                  <a:lnTo>
                    <a:pt x="3010232" y="5496783"/>
                  </a:lnTo>
                  <a:lnTo>
                    <a:pt x="2983585" y="5462457"/>
                  </a:lnTo>
                  <a:lnTo>
                    <a:pt x="2953766" y="5469767"/>
                  </a:lnTo>
                  <a:lnTo>
                    <a:pt x="2933780" y="5458325"/>
                  </a:lnTo>
                  <a:lnTo>
                    <a:pt x="2913478" y="5460867"/>
                  </a:lnTo>
                  <a:lnTo>
                    <a:pt x="2861452" y="5422409"/>
                  </a:lnTo>
                  <a:lnTo>
                    <a:pt x="2823067" y="5379501"/>
                  </a:lnTo>
                  <a:lnTo>
                    <a:pt x="2802765" y="5362338"/>
                  </a:lnTo>
                  <a:lnTo>
                    <a:pt x="2789758" y="5336275"/>
                  </a:lnTo>
                  <a:lnTo>
                    <a:pt x="2765332" y="5308941"/>
                  </a:lnTo>
                  <a:lnTo>
                    <a:pt x="2739953" y="5313709"/>
                  </a:lnTo>
                  <a:lnTo>
                    <a:pt x="2730437" y="5321972"/>
                  </a:lnTo>
                  <a:lnTo>
                    <a:pt x="2725044" y="5309259"/>
                  </a:lnTo>
                  <a:lnTo>
                    <a:pt x="2736781" y="5299724"/>
                  </a:lnTo>
                  <a:lnTo>
                    <a:pt x="2719968" y="5285103"/>
                  </a:lnTo>
                  <a:lnTo>
                    <a:pt x="2702838" y="5280336"/>
                  </a:lnTo>
                  <a:lnTo>
                    <a:pt x="2707913" y="5265397"/>
                  </a:lnTo>
                  <a:lnTo>
                    <a:pt x="2688880" y="5254909"/>
                  </a:lnTo>
                  <a:lnTo>
                    <a:pt x="2675873" y="5257133"/>
                  </a:lnTo>
                  <a:lnTo>
                    <a:pt x="2673970" y="5252048"/>
                  </a:lnTo>
                  <a:lnTo>
                    <a:pt x="2681266" y="5238063"/>
                  </a:lnTo>
                  <a:lnTo>
                    <a:pt x="2675556" y="5215179"/>
                  </a:lnTo>
                  <a:lnTo>
                    <a:pt x="2658426" y="5162418"/>
                  </a:lnTo>
                  <a:lnTo>
                    <a:pt x="2652716" y="5132859"/>
                  </a:lnTo>
                  <a:lnTo>
                    <a:pt x="2649543" y="5105207"/>
                  </a:lnTo>
                  <a:lnTo>
                    <a:pt x="2626068" y="5097261"/>
                  </a:lnTo>
                  <a:lnTo>
                    <a:pt x="2593394" y="5088997"/>
                  </a:lnTo>
                  <a:lnTo>
                    <a:pt x="2560085" y="5061027"/>
                  </a:lnTo>
                  <a:lnTo>
                    <a:pt x="2538830" y="5057849"/>
                  </a:lnTo>
                  <a:lnTo>
                    <a:pt x="2522017" y="5051810"/>
                  </a:lnTo>
                  <a:lnTo>
                    <a:pt x="2489343" y="5055306"/>
                  </a:lnTo>
                  <a:lnTo>
                    <a:pt x="2475702" y="5070245"/>
                  </a:lnTo>
                  <a:lnTo>
                    <a:pt x="2452544" y="5107432"/>
                  </a:lnTo>
                  <a:lnTo>
                    <a:pt x="2438269" y="5122370"/>
                  </a:lnTo>
                  <a:lnTo>
                    <a:pt x="2419235" y="5126502"/>
                  </a:lnTo>
                  <a:cubicBezTo>
                    <a:pt x="2419208" y="5126448"/>
                    <a:pt x="2419182" y="5126393"/>
                    <a:pt x="2419155" y="5126339"/>
                  </a:cubicBezTo>
                  <a:lnTo>
                    <a:pt x="2414212" y="5127883"/>
                  </a:lnTo>
                  <a:lnTo>
                    <a:pt x="2409765" y="5122167"/>
                  </a:lnTo>
                  <a:lnTo>
                    <a:pt x="2400235" y="5125343"/>
                  </a:lnTo>
                  <a:cubicBezTo>
                    <a:pt x="2400231" y="5125352"/>
                    <a:pt x="2400227" y="5125360"/>
                    <a:pt x="2400223" y="5125369"/>
                  </a:cubicBezTo>
                  <a:lnTo>
                    <a:pt x="2408524" y="5122854"/>
                  </a:lnTo>
                  <a:lnTo>
                    <a:pt x="2412969" y="5128049"/>
                  </a:lnTo>
                  <a:lnTo>
                    <a:pt x="2397053" y="5131996"/>
                  </a:lnTo>
                  <a:lnTo>
                    <a:pt x="2396741" y="5132647"/>
                  </a:lnTo>
                  <a:lnTo>
                    <a:pt x="2385305" y="5136458"/>
                  </a:lnTo>
                  <a:lnTo>
                    <a:pt x="2383717" y="5137411"/>
                  </a:lnTo>
                  <a:lnTo>
                    <a:pt x="2384034" y="5136458"/>
                  </a:lnTo>
                  <a:lnTo>
                    <a:pt x="2380858" y="5135823"/>
                  </a:lnTo>
                  <a:lnTo>
                    <a:pt x="2379587" y="5136458"/>
                  </a:lnTo>
                  <a:lnTo>
                    <a:pt x="2377999" y="5136458"/>
                  </a:lnTo>
                  <a:lnTo>
                    <a:pt x="2377046" y="5136776"/>
                  </a:lnTo>
                  <a:lnTo>
                    <a:pt x="2375775" y="5137411"/>
                  </a:lnTo>
                  <a:lnTo>
                    <a:pt x="2375140" y="5138046"/>
                  </a:lnTo>
                  <a:lnTo>
                    <a:pt x="2374822" y="5138999"/>
                  </a:lnTo>
                  <a:lnTo>
                    <a:pt x="2374187" y="5141857"/>
                  </a:lnTo>
                  <a:lnTo>
                    <a:pt x="2374504" y="5141857"/>
                  </a:lnTo>
                  <a:lnTo>
                    <a:pt x="2375140" y="5142175"/>
                  </a:lnTo>
                  <a:lnTo>
                    <a:pt x="2377363" y="5141540"/>
                  </a:lnTo>
                  <a:lnTo>
                    <a:pt x="2351950" y="5159642"/>
                  </a:lnTo>
                  <a:lnTo>
                    <a:pt x="2327490" y="5172345"/>
                  </a:lnTo>
                  <a:lnTo>
                    <a:pt x="2305572" y="5206327"/>
                  </a:lnTo>
                  <a:lnTo>
                    <a:pt x="2275076" y="5219348"/>
                  </a:lnTo>
                  <a:lnTo>
                    <a:pt x="2232509" y="5220936"/>
                  </a:lnTo>
                  <a:lnTo>
                    <a:pt x="2188037" y="5202198"/>
                  </a:lnTo>
                  <a:lnTo>
                    <a:pt x="2180413" y="5189812"/>
                  </a:lnTo>
                  <a:lnTo>
                    <a:pt x="2143246" y="5174251"/>
                  </a:lnTo>
                  <a:lnTo>
                    <a:pt x="2120057" y="5189177"/>
                  </a:lnTo>
                  <a:lnTo>
                    <a:pt x="2104174" y="5175521"/>
                  </a:lnTo>
                  <a:lnTo>
                    <a:pt x="2082891" y="5171710"/>
                  </a:lnTo>
                  <a:lnTo>
                    <a:pt x="2058431" y="5159324"/>
                  </a:lnTo>
                  <a:lnTo>
                    <a:pt x="2040324" y="5164723"/>
                  </a:lnTo>
                  <a:lnTo>
                    <a:pt x="2022535" y="5181555"/>
                  </a:lnTo>
                  <a:lnTo>
                    <a:pt x="2004746" y="5192353"/>
                  </a:lnTo>
                  <a:lnTo>
                    <a:pt x="1967897" y="5205374"/>
                  </a:lnTo>
                  <a:lnTo>
                    <a:pt x="1959638" y="5239356"/>
                  </a:lnTo>
                  <a:lnTo>
                    <a:pt x="1951061" y="5251106"/>
                  </a:lnTo>
                  <a:lnTo>
                    <a:pt x="1959638" y="5255870"/>
                  </a:lnTo>
                  <a:cubicBezTo>
                    <a:pt x="1959956" y="5252377"/>
                    <a:pt x="1960273" y="5248883"/>
                    <a:pt x="1960591" y="5245390"/>
                  </a:cubicBezTo>
                  <a:lnTo>
                    <a:pt x="1963767" y="5259046"/>
                  </a:lnTo>
                  <a:lnTo>
                    <a:pt x="1959955" y="5274925"/>
                  </a:lnTo>
                  <a:lnTo>
                    <a:pt x="1964720" y="5288899"/>
                  </a:lnTo>
                  <a:lnTo>
                    <a:pt x="1963974" y="5289811"/>
                  </a:lnTo>
                  <a:lnTo>
                    <a:pt x="1973866" y="5295679"/>
                  </a:lnTo>
                  <a:lnTo>
                    <a:pt x="1970058" y="5311533"/>
                  </a:lnTo>
                  <a:lnTo>
                    <a:pt x="1985925" y="5317557"/>
                  </a:lnTo>
                  <a:lnTo>
                    <a:pt x="1980530" y="5325801"/>
                  </a:lnTo>
                  <a:lnTo>
                    <a:pt x="1973232" y="5324216"/>
                  </a:lnTo>
                  <a:lnTo>
                    <a:pt x="1965616" y="5329606"/>
                  </a:lnTo>
                  <a:lnTo>
                    <a:pt x="1962760" y="5341972"/>
                  </a:lnTo>
                  <a:lnTo>
                    <a:pt x="1975770" y="5354655"/>
                  </a:lnTo>
                  <a:lnTo>
                    <a:pt x="1971328" y="5366070"/>
                  </a:lnTo>
                  <a:lnTo>
                    <a:pt x="1965298" y="5380022"/>
                  </a:lnTo>
                  <a:lnTo>
                    <a:pt x="1926267" y="5399046"/>
                  </a:lnTo>
                  <a:lnTo>
                    <a:pt x="1896755" y="5413315"/>
                  </a:lnTo>
                  <a:lnTo>
                    <a:pt x="1868513" y="5449144"/>
                  </a:lnTo>
                  <a:lnTo>
                    <a:pt x="1823135" y="5464364"/>
                  </a:lnTo>
                  <a:lnTo>
                    <a:pt x="1755543" y="5485925"/>
                  </a:lnTo>
                  <a:lnTo>
                    <a:pt x="1738090" y="5508121"/>
                  </a:lnTo>
                  <a:lnTo>
                    <a:pt x="1753957" y="5520487"/>
                  </a:lnTo>
                  <a:lnTo>
                    <a:pt x="1746341" y="5534438"/>
                  </a:lnTo>
                  <a:lnTo>
                    <a:pt x="1742215" y="5529048"/>
                  </a:lnTo>
                  <a:lnTo>
                    <a:pt x="1744437" y="5522706"/>
                  </a:lnTo>
                  <a:lnTo>
                    <a:pt x="1726666" y="5536975"/>
                  </a:lnTo>
                  <a:lnTo>
                    <a:pt x="1643844" y="5654293"/>
                  </a:lnTo>
                  <a:cubicBezTo>
                    <a:pt x="1643950" y="5664440"/>
                    <a:pt x="1644055" y="5674586"/>
                    <a:pt x="1644161" y="5684733"/>
                  </a:cubicBezTo>
                  <a:lnTo>
                    <a:pt x="1633689" y="5691391"/>
                  </a:lnTo>
                  <a:lnTo>
                    <a:pt x="1645748" y="5699318"/>
                  </a:lnTo>
                  <a:lnTo>
                    <a:pt x="1664787" y="5741490"/>
                  </a:lnTo>
                  <a:lnTo>
                    <a:pt x="1679702" y="5743392"/>
                  </a:lnTo>
                  <a:lnTo>
                    <a:pt x="1685413" y="5754807"/>
                  </a:lnTo>
                  <a:lnTo>
                    <a:pt x="1692712" y="5763368"/>
                  </a:lnTo>
                  <a:lnTo>
                    <a:pt x="1677798" y="5769709"/>
                  </a:lnTo>
                  <a:lnTo>
                    <a:pt x="1658124" y="5794124"/>
                  </a:lnTo>
                  <a:lnTo>
                    <a:pt x="1636862" y="5800783"/>
                  </a:lnTo>
                  <a:lnTo>
                    <a:pt x="1631785" y="5814100"/>
                  </a:lnTo>
                  <a:lnTo>
                    <a:pt x="1617188" y="5833125"/>
                  </a:lnTo>
                  <a:lnTo>
                    <a:pt x="1613063" y="5852467"/>
                  </a:lnTo>
                  <a:lnTo>
                    <a:pt x="1596562" y="5884174"/>
                  </a:lnTo>
                  <a:lnTo>
                    <a:pt x="1605130" y="5897809"/>
                  </a:lnTo>
                  <a:lnTo>
                    <a:pt x="1600687" y="5905101"/>
                  </a:lnTo>
                  <a:lnTo>
                    <a:pt x="1584820" y="5900979"/>
                  </a:lnTo>
                  <a:lnTo>
                    <a:pt x="1557530" y="5907638"/>
                  </a:lnTo>
                  <a:lnTo>
                    <a:pt x="1535317" y="5905736"/>
                  </a:lnTo>
                  <a:lnTo>
                    <a:pt x="1530239" y="5923809"/>
                  </a:lnTo>
                  <a:lnTo>
                    <a:pt x="1507072" y="5931102"/>
                  </a:lnTo>
                  <a:cubicBezTo>
                    <a:pt x="1506755" y="5939980"/>
                    <a:pt x="1506437" y="5948858"/>
                    <a:pt x="1506120" y="5957736"/>
                  </a:cubicBezTo>
                  <a:lnTo>
                    <a:pt x="1494697" y="5973590"/>
                  </a:lnTo>
                  <a:lnTo>
                    <a:pt x="1485495" y="5998956"/>
                  </a:lnTo>
                  <a:lnTo>
                    <a:pt x="1475974" y="6005298"/>
                  </a:lnTo>
                  <a:lnTo>
                    <a:pt x="1453762" y="5996737"/>
                  </a:lnTo>
                  <a:lnTo>
                    <a:pt x="1414731" y="6016396"/>
                  </a:lnTo>
                  <a:lnTo>
                    <a:pt x="1392517" y="6005932"/>
                  </a:lnTo>
                  <a:lnTo>
                    <a:pt x="1351261" y="6013859"/>
                  </a:lnTo>
                  <a:lnTo>
                    <a:pt x="1318258" y="6008786"/>
                  </a:lnTo>
                  <a:lnTo>
                    <a:pt x="1261457" y="6005932"/>
                  </a:lnTo>
                  <a:lnTo>
                    <a:pt x="1248764" y="6019883"/>
                  </a:lnTo>
                  <a:lnTo>
                    <a:pt x="1228772" y="6032884"/>
                  </a:lnTo>
                  <a:lnTo>
                    <a:pt x="1189741" y="6033835"/>
                  </a:lnTo>
                  <a:lnTo>
                    <a:pt x="1159276" y="6073152"/>
                  </a:lnTo>
                  <a:lnTo>
                    <a:pt x="1151026" y="6091226"/>
                  </a:lnTo>
                  <a:lnTo>
                    <a:pt x="1140553" y="6083933"/>
                  </a:lnTo>
                  <a:lnTo>
                    <a:pt x="1124369" y="6080762"/>
                  </a:lnTo>
                  <a:lnTo>
                    <a:pt x="1118023" y="6075689"/>
                  </a:lnTo>
                  <a:lnTo>
                    <a:pt x="1104377" y="6071567"/>
                  </a:lnTo>
                  <a:lnTo>
                    <a:pt x="1095809" y="6070616"/>
                  </a:lnTo>
                  <a:lnTo>
                    <a:pt x="1074230" y="6036054"/>
                  </a:lnTo>
                  <a:lnTo>
                    <a:pt x="1076453" y="6024640"/>
                  </a:lnTo>
                  <a:lnTo>
                    <a:pt x="1067884" y="6017347"/>
                  </a:lnTo>
                  <a:lnTo>
                    <a:pt x="1072961" y="5991981"/>
                  </a:lnTo>
                  <a:lnTo>
                    <a:pt x="1032343" y="5954565"/>
                  </a:lnTo>
                  <a:lnTo>
                    <a:pt x="1005051" y="5952663"/>
                  </a:lnTo>
                  <a:lnTo>
                    <a:pt x="995213" y="5944102"/>
                  </a:lnTo>
                  <a:lnTo>
                    <a:pt x="987921" y="5953614"/>
                  </a:lnTo>
                  <a:lnTo>
                    <a:pt x="984747" y="5946639"/>
                  </a:lnTo>
                  <a:lnTo>
                    <a:pt x="967371" y="5951909"/>
                  </a:lnTo>
                  <a:lnTo>
                    <a:pt x="967494" y="5953094"/>
                  </a:lnTo>
                  <a:lnTo>
                    <a:pt x="945223" y="5968032"/>
                  </a:lnTo>
                  <a:lnTo>
                    <a:pt x="924225" y="5969303"/>
                  </a:lnTo>
                  <a:lnTo>
                    <a:pt x="909272" y="5963900"/>
                  </a:lnTo>
                  <a:lnTo>
                    <a:pt x="887955" y="5962311"/>
                  </a:lnTo>
                  <a:lnTo>
                    <a:pt x="866639" y="5955955"/>
                  </a:lnTo>
                  <a:lnTo>
                    <a:pt x="841188" y="5968032"/>
                  </a:lnTo>
                  <a:lnTo>
                    <a:pt x="822417" y="5972164"/>
                  </a:lnTo>
                  <a:lnTo>
                    <a:pt x="813826" y="5968986"/>
                  </a:lnTo>
                  <a:lnTo>
                    <a:pt x="822099" y="5960404"/>
                  </a:lnTo>
                  <a:lnTo>
                    <a:pt x="832598" y="5933071"/>
                  </a:lnTo>
                  <a:lnTo>
                    <a:pt x="836416" y="5909870"/>
                  </a:lnTo>
                  <a:lnTo>
                    <a:pt x="829735" y="5863468"/>
                  </a:lnTo>
                  <a:lnTo>
                    <a:pt x="838007" y="5825647"/>
                  </a:lnTo>
                  <a:lnTo>
                    <a:pt x="826871" y="5806260"/>
                  </a:lnTo>
                  <a:lnTo>
                    <a:pt x="839598" y="5797996"/>
                  </a:lnTo>
                  <a:lnTo>
                    <a:pt x="847232" y="5804353"/>
                  </a:lnTo>
                  <a:lnTo>
                    <a:pt x="840870" y="5790369"/>
                  </a:lnTo>
                  <a:lnTo>
                    <a:pt x="822735" y="5790686"/>
                  </a:lnTo>
                  <a:lnTo>
                    <a:pt x="806827" y="5803717"/>
                  </a:lnTo>
                  <a:lnTo>
                    <a:pt x="795372" y="5810074"/>
                  </a:lnTo>
                  <a:lnTo>
                    <a:pt x="797281" y="5786873"/>
                  </a:lnTo>
                  <a:lnTo>
                    <a:pt x="790918" y="5777338"/>
                  </a:lnTo>
                  <a:lnTo>
                    <a:pt x="800463" y="5776384"/>
                  </a:lnTo>
                  <a:lnTo>
                    <a:pt x="817326" y="5773842"/>
                  </a:lnTo>
                  <a:lnTo>
                    <a:pt x="826553" y="5752548"/>
                  </a:lnTo>
                  <a:lnTo>
                    <a:pt x="839280" y="5740788"/>
                  </a:lnTo>
                  <a:lnTo>
                    <a:pt x="840234" y="5734432"/>
                  </a:lnTo>
                  <a:lnTo>
                    <a:pt x="820189" y="5748734"/>
                  </a:lnTo>
                  <a:lnTo>
                    <a:pt x="807462" y="5754137"/>
                  </a:lnTo>
                  <a:lnTo>
                    <a:pt x="799190" y="5764625"/>
                  </a:lnTo>
                  <a:lnTo>
                    <a:pt x="801418" y="5771935"/>
                  </a:lnTo>
                  <a:lnTo>
                    <a:pt x="783283" y="5770028"/>
                  </a:lnTo>
                  <a:lnTo>
                    <a:pt x="776921" y="5773206"/>
                  </a:lnTo>
                  <a:lnTo>
                    <a:pt x="768331" y="5770346"/>
                  </a:lnTo>
                  <a:lnTo>
                    <a:pt x="765150" y="5765896"/>
                  </a:lnTo>
                  <a:lnTo>
                    <a:pt x="782010" y="5735385"/>
                  </a:lnTo>
                  <a:lnTo>
                    <a:pt x="781692" y="5699471"/>
                  </a:lnTo>
                  <a:lnTo>
                    <a:pt x="807781" y="5671820"/>
                  </a:lnTo>
                  <a:lnTo>
                    <a:pt x="810008" y="5656883"/>
                  </a:lnTo>
                  <a:lnTo>
                    <a:pt x="820189" y="5642263"/>
                  </a:lnTo>
                  <a:lnTo>
                    <a:pt x="838643" y="5544691"/>
                  </a:lnTo>
                  <a:lnTo>
                    <a:pt x="846597" y="5489707"/>
                  </a:lnTo>
                  <a:lnTo>
                    <a:pt x="828780" y="5408662"/>
                  </a:lnTo>
                  <a:lnTo>
                    <a:pt x="828147" y="5385266"/>
                  </a:lnTo>
                  <a:cubicBezTo>
                    <a:pt x="828093" y="5385315"/>
                    <a:pt x="828038" y="5385363"/>
                    <a:pt x="827984" y="5385412"/>
                  </a:cubicBezTo>
                  <a:cubicBezTo>
                    <a:pt x="827667" y="5378859"/>
                    <a:pt x="827349" y="5372306"/>
                    <a:pt x="827032" y="5365753"/>
                  </a:cubicBezTo>
                  <a:lnTo>
                    <a:pt x="829888" y="5330240"/>
                  </a:lnTo>
                  <a:lnTo>
                    <a:pt x="841630" y="5324850"/>
                  </a:lnTo>
                  <a:lnTo>
                    <a:pt x="831157" y="5309947"/>
                  </a:lnTo>
                  <a:lnTo>
                    <a:pt x="820051" y="5303923"/>
                  </a:lnTo>
                  <a:lnTo>
                    <a:pt x="826397" y="5284898"/>
                  </a:lnTo>
                  <a:lnTo>
                    <a:pt x="807357" y="5286167"/>
                  </a:lnTo>
                  <a:lnTo>
                    <a:pt x="812434" y="5264288"/>
                  </a:lnTo>
                  <a:lnTo>
                    <a:pt x="795615" y="5265240"/>
                  </a:lnTo>
                  <a:cubicBezTo>
                    <a:pt x="795827" y="5261646"/>
                    <a:pt x="796038" y="5258053"/>
                    <a:pt x="796250" y="5254459"/>
                  </a:cubicBezTo>
                  <a:lnTo>
                    <a:pt x="789903" y="5247166"/>
                  </a:lnTo>
                  <a:lnTo>
                    <a:pt x="782604" y="5251922"/>
                  </a:lnTo>
                  <a:cubicBezTo>
                    <a:pt x="782921" y="5247272"/>
                    <a:pt x="783239" y="5242621"/>
                    <a:pt x="783556" y="5237971"/>
                  </a:cubicBezTo>
                  <a:lnTo>
                    <a:pt x="800375" y="5212605"/>
                  </a:lnTo>
                  <a:lnTo>
                    <a:pt x="813069" y="5212605"/>
                  </a:lnTo>
                  <a:lnTo>
                    <a:pt x="815290" y="5206263"/>
                  </a:lnTo>
                  <a:lnTo>
                    <a:pt x="825763" y="5193580"/>
                  </a:lnTo>
                  <a:lnTo>
                    <a:pt x="843851" y="5199605"/>
                  </a:lnTo>
                  <a:lnTo>
                    <a:pt x="862573" y="5188824"/>
                  </a:lnTo>
                  <a:lnTo>
                    <a:pt x="876218" y="5185653"/>
                  </a:lnTo>
                  <a:lnTo>
                    <a:pt x="877488" y="5192629"/>
                  </a:lnTo>
                  <a:lnTo>
                    <a:pt x="891133" y="5191678"/>
                  </a:lnTo>
                  <a:lnTo>
                    <a:pt x="884786" y="5183117"/>
                  </a:lnTo>
                  <a:lnTo>
                    <a:pt x="891133" y="5176775"/>
                  </a:lnTo>
                  <a:lnTo>
                    <a:pt x="881613" y="5179946"/>
                  </a:lnTo>
                  <a:lnTo>
                    <a:pt x="878122" y="5168848"/>
                  </a:lnTo>
                  <a:lnTo>
                    <a:pt x="890816" y="5159336"/>
                  </a:lnTo>
                  <a:lnTo>
                    <a:pt x="910808" y="5144116"/>
                  </a:lnTo>
                  <a:lnTo>
                    <a:pt x="926675" y="5140945"/>
                  </a:lnTo>
                  <a:lnTo>
                    <a:pt x="933974" y="5145067"/>
                  </a:lnTo>
                  <a:lnTo>
                    <a:pt x="936195" y="5138726"/>
                  </a:lnTo>
                  <a:lnTo>
                    <a:pt x="949841" y="5139677"/>
                  </a:lnTo>
                  <a:lnTo>
                    <a:pt x="959361" y="5151092"/>
                  </a:lnTo>
                  <a:lnTo>
                    <a:pt x="989190" y="5165677"/>
                  </a:lnTo>
                  <a:lnTo>
                    <a:pt x="1095809" y="5163458"/>
                  </a:lnTo>
                  <a:lnTo>
                    <a:pt x="1111676" y="5152994"/>
                  </a:lnTo>
                  <a:lnTo>
                    <a:pt x="1121196" y="5154897"/>
                  </a:lnTo>
                  <a:lnTo>
                    <a:pt x="1124369" y="5158067"/>
                  </a:lnTo>
                  <a:lnTo>
                    <a:pt x="1140553" y="5165360"/>
                  </a:lnTo>
                  <a:lnTo>
                    <a:pt x="1168162" y="5169165"/>
                  </a:lnTo>
                  <a:lnTo>
                    <a:pt x="1217983" y="5179312"/>
                  </a:lnTo>
                  <a:lnTo>
                    <a:pt x="1264313" y="5181214"/>
                  </a:lnTo>
                  <a:lnTo>
                    <a:pt x="1293825" y="5175507"/>
                  </a:lnTo>
                  <a:lnTo>
                    <a:pt x="1307788" y="5178677"/>
                  </a:lnTo>
                  <a:lnTo>
                    <a:pt x="1323653" y="5168848"/>
                  </a:lnTo>
                  <a:lnTo>
                    <a:pt x="1329999" y="5169799"/>
                  </a:lnTo>
                  <a:lnTo>
                    <a:pt x="1339519" y="5182482"/>
                  </a:lnTo>
                  <a:lnTo>
                    <a:pt x="1351261" y="5183117"/>
                  </a:lnTo>
                  <a:lnTo>
                    <a:pt x="1367129" y="5187556"/>
                  </a:lnTo>
                  <a:lnTo>
                    <a:pt x="1385853" y="5184068"/>
                  </a:lnTo>
                  <a:lnTo>
                    <a:pt x="1405846" y="5182799"/>
                  </a:lnTo>
                  <a:lnTo>
                    <a:pt x="1422030" y="5187873"/>
                  </a:lnTo>
                  <a:lnTo>
                    <a:pt x="1439800" y="5194214"/>
                  </a:lnTo>
                  <a:lnTo>
                    <a:pt x="1449320" y="5199288"/>
                  </a:lnTo>
                  <a:lnTo>
                    <a:pt x="1476608" y="5198336"/>
                  </a:lnTo>
                  <a:lnTo>
                    <a:pt x="1488033" y="5187873"/>
                  </a:lnTo>
                  <a:lnTo>
                    <a:pt x="1493746" y="5184702"/>
                  </a:lnTo>
                  <a:lnTo>
                    <a:pt x="1492160" y="5187556"/>
                  </a:lnTo>
                  <a:lnTo>
                    <a:pt x="1498188" y="5189141"/>
                  </a:lnTo>
                  <a:lnTo>
                    <a:pt x="1499774" y="5188190"/>
                  </a:lnTo>
                  <a:lnTo>
                    <a:pt x="1505485" y="5182165"/>
                  </a:lnTo>
                  <a:lnTo>
                    <a:pt x="1506437" y="5185019"/>
                  </a:lnTo>
                  <a:lnTo>
                    <a:pt x="1509292" y="5185336"/>
                  </a:lnTo>
                  <a:lnTo>
                    <a:pt x="1509613" y="5182165"/>
                  </a:lnTo>
                  <a:lnTo>
                    <a:pt x="1513104" y="5183117"/>
                  </a:lnTo>
                  <a:lnTo>
                    <a:pt x="1513644" y="5182190"/>
                  </a:lnTo>
                  <a:lnTo>
                    <a:pt x="1521585" y="5173933"/>
                  </a:lnTo>
                  <a:lnTo>
                    <a:pt x="1536516" y="5137729"/>
                  </a:lnTo>
                  <a:lnTo>
                    <a:pt x="1551446" y="5066590"/>
                  </a:lnTo>
                  <a:lnTo>
                    <a:pt x="1559070" y="5017364"/>
                  </a:lnTo>
                  <a:lnTo>
                    <a:pt x="1564788" y="5032291"/>
                  </a:lnTo>
                  <a:lnTo>
                    <a:pt x="1571141" y="5024351"/>
                  </a:lnTo>
                  <a:lnTo>
                    <a:pt x="1567011" y="5014506"/>
                  </a:lnTo>
                  <a:lnTo>
                    <a:pt x="1560022" y="5012600"/>
                  </a:lnTo>
                  <a:lnTo>
                    <a:pt x="1570506" y="4932569"/>
                  </a:lnTo>
                  <a:lnTo>
                    <a:pt x="1570188" y="4911609"/>
                  </a:lnTo>
                  <a:lnTo>
                    <a:pt x="1572094" y="4904939"/>
                  </a:lnTo>
                  <a:lnTo>
                    <a:pt x="1577177" y="4904939"/>
                  </a:lnTo>
                  <a:lnTo>
                    <a:pt x="1579082" y="4921136"/>
                  </a:lnTo>
                  <a:lnTo>
                    <a:pt x="1600683" y="4948448"/>
                  </a:lnTo>
                  <a:lnTo>
                    <a:pt x="1607672" y="4967186"/>
                  </a:lnTo>
                  <a:lnTo>
                    <a:pt x="1616884" y="4974173"/>
                  </a:lnTo>
                  <a:lnTo>
                    <a:pt x="1609895" y="4964963"/>
                  </a:lnTo>
                  <a:lnTo>
                    <a:pt x="1606719" y="4945908"/>
                  </a:lnTo>
                  <a:lnTo>
                    <a:pt x="1598142" y="4918595"/>
                  </a:lnTo>
                  <a:lnTo>
                    <a:pt x="1586706" y="4902081"/>
                  </a:lnTo>
                  <a:lnTo>
                    <a:pt x="1583847" y="4888425"/>
                  </a:lnTo>
                  <a:lnTo>
                    <a:pt x="1561293" y="4874769"/>
                  </a:lnTo>
                  <a:cubicBezTo>
                    <a:pt x="1560975" y="4871275"/>
                    <a:pt x="1560658" y="4867782"/>
                    <a:pt x="1560340" y="4864288"/>
                  </a:cubicBezTo>
                  <a:lnTo>
                    <a:pt x="1569552" y="4855714"/>
                  </a:lnTo>
                  <a:lnTo>
                    <a:pt x="1574953" y="4843963"/>
                  </a:lnTo>
                  <a:lnTo>
                    <a:pt x="1584483" y="4838882"/>
                  </a:lnTo>
                  <a:lnTo>
                    <a:pt x="1568282" y="4816651"/>
                  </a:lnTo>
                  <a:lnTo>
                    <a:pt x="1556528" y="4810299"/>
                  </a:lnTo>
                  <a:lnTo>
                    <a:pt x="1561929" y="4800136"/>
                  </a:lnTo>
                  <a:lnTo>
                    <a:pt x="1546999" y="4799184"/>
                  </a:lnTo>
                  <a:lnTo>
                    <a:pt x="1503477" y="4766790"/>
                  </a:lnTo>
                  <a:lnTo>
                    <a:pt x="1501253" y="4758533"/>
                  </a:lnTo>
                  <a:lnTo>
                    <a:pt x="1482828" y="4728998"/>
                  </a:lnTo>
                  <a:lnTo>
                    <a:pt x="1470123" y="4717565"/>
                  </a:lnTo>
                  <a:lnTo>
                    <a:pt x="1482512" y="4692158"/>
                  </a:lnTo>
                  <a:lnTo>
                    <a:pt x="1466629" y="4685806"/>
                  </a:lnTo>
                  <a:lnTo>
                    <a:pt x="1479018" y="4672150"/>
                  </a:lnTo>
                  <a:lnTo>
                    <a:pt x="1491724" y="4676279"/>
                  </a:lnTo>
                  <a:lnTo>
                    <a:pt x="1500301" y="4678502"/>
                  </a:lnTo>
                  <a:lnTo>
                    <a:pt x="1494902" y="4667704"/>
                  </a:lnTo>
                  <a:lnTo>
                    <a:pt x="1478064" y="4658494"/>
                  </a:lnTo>
                  <a:lnTo>
                    <a:pt x="1458688" y="4663893"/>
                  </a:lnTo>
                  <a:lnTo>
                    <a:pt x="1434865" y="4663258"/>
                  </a:lnTo>
                  <a:lnTo>
                    <a:pt x="1431053" y="4648331"/>
                  </a:lnTo>
                  <a:lnTo>
                    <a:pt x="1447253" y="4637851"/>
                  </a:lnTo>
                  <a:lnTo>
                    <a:pt x="1430100" y="4631499"/>
                  </a:lnTo>
                  <a:lnTo>
                    <a:pt x="1413264" y="4620066"/>
                  </a:lnTo>
                  <a:lnTo>
                    <a:pt x="1405640" y="4628641"/>
                  </a:lnTo>
                  <a:lnTo>
                    <a:pt x="1402464" y="4629594"/>
                  </a:lnTo>
                  <a:lnTo>
                    <a:pt x="1396110" y="4616890"/>
                  </a:lnTo>
                  <a:lnTo>
                    <a:pt x="1387533" y="4626735"/>
                  </a:lnTo>
                  <a:lnTo>
                    <a:pt x="1376095" y="4627688"/>
                  </a:lnTo>
                  <a:lnTo>
                    <a:pt x="1354811" y="4600694"/>
                  </a:lnTo>
                  <a:lnTo>
                    <a:pt x="1342103" y="4601646"/>
                  </a:lnTo>
                  <a:lnTo>
                    <a:pt x="1327174" y="4594659"/>
                  </a:lnTo>
                  <a:lnTo>
                    <a:pt x="1309068" y="4591484"/>
                  </a:lnTo>
                  <a:lnTo>
                    <a:pt x="1300491" y="4580051"/>
                  </a:lnTo>
                  <a:lnTo>
                    <a:pt x="1287785" y="4575922"/>
                  </a:lnTo>
                  <a:lnTo>
                    <a:pt x="1268726" y="4589578"/>
                  </a:lnTo>
                  <a:lnTo>
                    <a:pt x="1251889" y="4592119"/>
                  </a:lnTo>
                  <a:lnTo>
                    <a:pt x="1247443" y="4573064"/>
                  </a:lnTo>
                  <a:lnTo>
                    <a:pt x="1240136" y="4568618"/>
                  </a:lnTo>
                  <a:lnTo>
                    <a:pt x="1221077" y="4564807"/>
                  </a:lnTo>
                  <a:lnTo>
                    <a:pt x="1217899" y="4559408"/>
                  </a:lnTo>
                  <a:lnTo>
                    <a:pt x="1233465" y="4552103"/>
                  </a:lnTo>
                  <a:lnTo>
                    <a:pt x="1251254" y="4552103"/>
                  </a:lnTo>
                  <a:lnTo>
                    <a:pt x="1257608" y="4544481"/>
                  </a:lnTo>
                  <a:lnTo>
                    <a:pt x="1242994" y="4534001"/>
                  </a:lnTo>
                  <a:lnTo>
                    <a:pt x="1232194" y="4537177"/>
                  </a:lnTo>
                  <a:lnTo>
                    <a:pt x="1225841" y="4545751"/>
                  </a:lnTo>
                  <a:lnTo>
                    <a:pt x="1223618" y="4521615"/>
                  </a:lnTo>
                  <a:lnTo>
                    <a:pt x="1230288" y="4516534"/>
                  </a:lnTo>
                  <a:lnTo>
                    <a:pt x="1236642" y="4520345"/>
                  </a:lnTo>
                  <a:lnTo>
                    <a:pt x="1251254" y="4524473"/>
                  </a:lnTo>
                  <a:lnTo>
                    <a:pt x="1260784" y="4524473"/>
                  </a:lnTo>
                  <a:lnTo>
                    <a:pt x="1246807" y="4509547"/>
                  </a:lnTo>
                  <a:lnTo>
                    <a:pt x="1235053" y="4512088"/>
                  </a:lnTo>
                  <a:lnTo>
                    <a:pt x="1228700" y="4506689"/>
                  </a:lnTo>
                  <a:lnTo>
                    <a:pt x="1219488" y="4515263"/>
                  </a:lnTo>
                  <a:lnTo>
                    <a:pt x="1210911" y="4511135"/>
                  </a:lnTo>
                  <a:lnTo>
                    <a:pt x="1209640" y="4500972"/>
                  </a:lnTo>
                  <a:lnTo>
                    <a:pt x="1215040" y="4495573"/>
                  </a:lnTo>
                  <a:lnTo>
                    <a:pt x="1224570" y="4486681"/>
                  </a:lnTo>
                  <a:lnTo>
                    <a:pt x="1245219" y="4468578"/>
                  </a:lnTo>
                  <a:lnTo>
                    <a:pt x="1268726" y="4469531"/>
                  </a:lnTo>
                  <a:lnTo>
                    <a:pt x="1283656" y="4465085"/>
                  </a:lnTo>
                  <a:lnTo>
                    <a:pt x="1299538" y="4471437"/>
                  </a:lnTo>
                  <a:lnTo>
                    <a:pt x="1299538" y="4464132"/>
                  </a:lnTo>
                  <a:lnTo>
                    <a:pt x="1310974" y="4460956"/>
                  </a:lnTo>
                  <a:lnTo>
                    <a:pt x="1324633" y="4463815"/>
                  </a:lnTo>
                  <a:lnTo>
                    <a:pt x="1327809" y="4450159"/>
                  </a:lnTo>
                  <a:lnTo>
                    <a:pt x="1331938" y="4442854"/>
                  </a:lnTo>
                  <a:lnTo>
                    <a:pt x="1346869" y="4448888"/>
                  </a:lnTo>
                  <a:lnTo>
                    <a:pt x="1379908" y="4448571"/>
                  </a:lnTo>
                  <a:lnTo>
                    <a:pt x="1388485" y="4460004"/>
                  </a:lnTo>
                  <a:lnTo>
                    <a:pt x="1411675" y="4485093"/>
                  </a:lnTo>
                  <a:lnTo>
                    <a:pt x="1430735" y="4474295"/>
                  </a:lnTo>
                  <a:lnTo>
                    <a:pt x="1447570" y="4466991"/>
                  </a:lnTo>
                  <a:lnTo>
                    <a:pt x="1462817" y="4477471"/>
                  </a:lnTo>
                  <a:lnTo>
                    <a:pt x="1481559" y="4465403"/>
                  </a:lnTo>
                  <a:lnTo>
                    <a:pt x="1497442" y="4462227"/>
                  </a:lnTo>
                  <a:lnTo>
                    <a:pt x="1506018" y="4476836"/>
                  </a:lnTo>
                  <a:lnTo>
                    <a:pt x="1522855" y="4478741"/>
                  </a:lnTo>
                  <a:lnTo>
                    <a:pt x="1532386" y="4480964"/>
                  </a:lnTo>
                  <a:lnTo>
                    <a:pt x="1536516" y="4472389"/>
                  </a:lnTo>
                  <a:lnTo>
                    <a:pt x="1529209" y="4466038"/>
                  </a:lnTo>
                  <a:lnTo>
                    <a:pt x="1519361" y="4448571"/>
                  </a:lnTo>
                  <a:lnTo>
                    <a:pt x="1512690" y="4384101"/>
                  </a:lnTo>
                  <a:lnTo>
                    <a:pt x="1511104" y="4368222"/>
                  </a:lnTo>
                  <a:lnTo>
                    <a:pt x="1498395" y="4357742"/>
                  </a:lnTo>
                  <a:lnTo>
                    <a:pt x="1492996" y="4334875"/>
                  </a:lnTo>
                  <a:lnTo>
                    <a:pt x="1478064" y="4314550"/>
                  </a:lnTo>
                  <a:lnTo>
                    <a:pt x="1478064" y="4307563"/>
                  </a:lnTo>
                  <a:lnTo>
                    <a:pt x="1484418" y="4310422"/>
                  </a:lnTo>
                  <a:lnTo>
                    <a:pt x="1497125" y="4312645"/>
                  </a:lnTo>
                  <a:lnTo>
                    <a:pt x="1513961" y="4325030"/>
                  </a:lnTo>
                  <a:lnTo>
                    <a:pt x="1526668" y="4319631"/>
                  </a:lnTo>
                  <a:lnTo>
                    <a:pt x="1545728" y="4317408"/>
                  </a:lnTo>
                  <a:lnTo>
                    <a:pt x="1550175" y="4328841"/>
                  </a:lnTo>
                  <a:lnTo>
                    <a:pt x="1542551" y="4339322"/>
                  </a:lnTo>
                  <a:lnTo>
                    <a:pt x="1555893" y="4358694"/>
                  </a:lnTo>
                  <a:lnTo>
                    <a:pt x="1569552" y="4364728"/>
                  </a:lnTo>
                  <a:lnTo>
                    <a:pt x="1589565" y="4358377"/>
                  </a:lnTo>
                  <a:lnTo>
                    <a:pt x="1610531" y="4367269"/>
                  </a:lnTo>
                  <a:lnTo>
                    <a:pt x="1625460" y="4369492"/>
                  </a:lnTo>
                  <a:lnTo>
                    <a:pt x="1659450" y="4368222"/>
                  </a:lnTo>
                  <a:lnTo>
                    <a:pt x="1677556" y="4356154"/>
                  </a:lnTo>
                  <a:lnTo>
                    <a:pt x="1690898" y="4346626"/>
                  </a:lnTo>
                  <a:lnTo>
                    <a:pt x="1720758" y="4349484"/>
                  </a:lnTo>
                  <a:lnTo>
                    <a:pt x="1694075" y="4341227"/>
                  </a:lnTo>
                  <a:lnTo>
                    <a:pt x="1679463" y="4339322"/>
                  </a:lnTo>
                  <a:cubicBezTo>
                    <a:pt x="1679781" y="4335828"/>
                    <a:pt x="1680098" y="4332335"/>
                    <a:pt x="1680416" y="4328841"/>
                  </a:cubicBezTo>
                  <a:lnTo>
                    <a:pt x="1688675" y="4312009"/>
                  </a:lnTo>
                  <a:lnTo>
                    <a:pt x="1722347" y="4291684"/>
                  </a:lnTo>
                  <a:lnTo>
                    <a:pt x="1748712" y="4285015"/>
                  </a:lnTo>
                  <a:lnTo>
                    <a:pt x="1771901" y="4278663"/>
                  </a:lnTo>
                  <a:lnTo>
                    <a:pt x="1801444" y="4257067"/>
                  </a:lnTo>
                  <a:lnTo>
                    <a:pt x="1820186" y="4234836"/>
                  </a:lnTo>
                  <a:lnTo>
                    <a:pt x="1828762" y="4230390"/>
                  </a:lnTo>
                  <a:lnTo>
                    <a:pt x="1817962" y="4222451"/>
                  </a:lnTo>
                  <a:lnTo>
                    <a:pt x="1816056" y="4208477"/>
                  </a:lnTo>
                  <a:lnTo>
                    <a:pt x="1820821" y="4198949"/>
                  </a:lnTo>
                  <a:lnTo>
                    <a:pt x="1818280" y="4157981"/>
                  </a:lnTo>
                  <a:lnTo>
                    <a:pt x="1815103" y="4152582"/>
                  </a:lnTo>
                  <a:lnTo>
                    <a:pt x="1832892" y="4132574"/>
                  </a:lnTo>
                  <a:lnTo>
                    <a:pt x="1847822" y="4124952"/>
                  </a:lnTo>
                  <a:lnTo>
                    <a:pt x="1866881" y="4121459"/>
                  </a:lnTo>
                  <a:lnTo>
                    <a:pt x="1901506" y="4114790"/>
                  </a:lnTo>
                  <a:lnTo>
                    <a:pt x="1920566" y="4111614"/>
                  </a:lnTo>
                  <a:lnTo>
                    <a:pt x="1920836" y="4111854"/>
                  </a:lnTo>
                  <a:lnTo>
                    <a:pt x="1949386" y="4094630"/>
                  </a:lnTo>
                  <a:lnTo>
                    <a:pt x="1978517" y="4070064"/>
                  </a:lnTo>
                  <a:lnTo>
                    <a:pt x="1977988" y="4069704"/>
                  </a:lnTo>
                  <a:lnTo>
                    <a:pt x="1995753" y="4059226"/>
                  </a:lnTo>
                  <a:lnTo>
                    <a:pt x="2007174" y="4057321"/>
                  </a:lnTo>
                  <a:lnTo>
                    <a:pt x="2015422" y="4063036"/>
                  </a:lnTo>
                  <a:lnTo>
                    <a:pt x="2018911" y="4062084"/>
                  </a:lnTo>
                  <a:lnTo>
                    <a:pt x="2024622" y="4061449"/>
                  </a:lnTo>
                  <a:lnTo>
                    <a:pt x="2022084" y="4070339"/>
                  </a:lnTo>
                  <a:lnTo>
                    <a:pt x="2031283" y="4070339"/>
                  </a:lnTo>
                  <a:lnTo>
                    <a:pt x="2036676" y="4065894"/>
                  </a:lnTo>
                  <a:lnTo>
                    <a:pt x="2025890" y="4052876"/>
                  </a:lnTo>
                  <a:lnTo>
                    <a:pt x="2022084" y="4052876"/>
                  </a:lnTo>
                  <a:lnTo>
                    <a:pt x="2012567" y="4055099"/>
                  </a:lnTo>
                  <a:lnTo>
                    <a:pt x="2003049" y="4043351"/>
                  </a:lnTo>
                  <a:lnTo>
                    <a:pt x="2004318" y="4036049"/>
                  </a:lnTo>
                  <a:lnTo>
                    <a:pt x="2013518" y="4031604"/>
                  </a:lnTo>
                  <a:lnTo>
                    <a:pt x="2023035" y="4026206"/>
                  </a:lnTo>
                  <a:lnTo>
                    <a:pt x="2023987" y="4018904"/>
                  </a:lnTo>
                  <a:cubicBezTo>
                    <a:pt x="2023670" y="4015729"/>
                    <a:pt x="2023352" y="4012554"/>
                    <a:pt x="2023035" y="4009379"/>
                  </a:cubicBezTo>
                  <a:lnTo>
                    <a:pt x="2032235" y="4000806"/>
                  </a:lnTo>
                  <a:lnTo>
                    <a:pt x="2048097" y="3994456"/>
                  </a:lnTo>
                  <a:lnTo>
                    <a:pt x="2058566" y="4003029"/>
                  </a:lnTo>
                  <a:lnTo>
                    <a:pt x="2064910" y="3996679"/>
                  </a:lnTo>
                  <a:lnTo>
                    <a:pt x="2067131" y="3998266"/>
                  </a:lnTo>
                  <a:lnTo>
                    <a:pt x="2061421" y="4005569"/>
                  </a:lnTo>
                  <a:lnTo>
                    <a:pt x="2062690" y="4012554"/>
                  </a:lnTo>
                  <a:lnTo>
                    <a:pt x="2060469" y="4021761"/>
                  </a:lnTo>
                  <a:lnTo>
                    <a:pt x="2056028" y="4024619"/>
                  </a:lnTo>
                  <a:lnTo>
                    <a:pt x="2053807" y="4024619"/>
                  </a:lnTo>
                  <a:lnTo>
                    <a:pt x="2046511" y="4018269"/>
                  </a:lnTo>
                  <a:lnTo>
                    <a:pt x="2041752" y="4003346"/>
                  </a:lnTo>
                  <a:lnTo>
                    <a:pt x="2029697" y="4007474"/>
                  </a:lnTo>
                  <a:lnTo>
                    <a:pt x="2026842" y="4014776"/>
                  </a:lnTo>
                  <a:lnTo>
                    <a:pt x="2040166" y="4024619"/>
                  </a:lnTo>
                  <a:lnTo>
                    <a:pt x="2046511" y="4020491"/>
                  </a:lnTo>
                  <a:lnTo>
                    <a:pt x="2041118" y="4028111"/>
                  </a:lnTo>
                  <a:cubicBezTo>
                    <a:pt x="2040906" y="4030545"/>
                    <a:pt x="2040695" y="4032980"/>
                    <a:pt x="2040483" y="4035414"/>
                  </a:cubicBezTo>
                  <a:lnTo>
                    <a:pt x="2036042" y="4039859"/>
                  </a:lnTo>
                  <a:lnTo>
                    <a:pt x="2037311" y="4034144"/>
                  </a:lnTo>
                  <a:lnTo>
                    <a:pt x="2024939" y="4027159"/>
                  </a:lnTo>
                  <a:lnTo>
                    <a:pt x="2017325" y="4035414"/>
                  </a:lnTo>
                  <a:lnTo>
                    <a:pt x="2033187" y="4041764"/>
                  </a:lnTo>
                  <a:lnTo>
                    <a:pt x="2034139" y="4049066"/>
                  </a:lnTo>
                  <a:lnTo>
                    <a:pt x="2039214" y="4062084"/>
                  </a:lnTo>
                  <a:lnTo>
                    <a:pt x="2042387" y="4058909"/>
                  </a:lnTo>
                  <a:lnTo>
                    <a:pt x="2047780" y="4059861"/>
                  </a:lnTo>
                  <a:lnTo>
                    <a:pt x="2064593" y="4064941"/>
                  </a:lnTo>
                  <a:lnTo>
                    <a:pt x="2067766" y="4065894"/>
                  </a:lnTo>
                  <a:lnTo>
                    <a:pt x="2066497" y="4055416"/>
                  </a:lnTo>
                  <a:lnTo>
                    <a:pt x="2038263" y="4049384"/>
                  </a:lnTo>
                  <a:lnTo>
                    <a:pt x="2042069" y="4043034"/>
                  </a:lnTo>
                  <a:lnTo>
                    <a:pt x="2052538" y="4043034"/>
                  </a:lnTo>
                  <a:lnTo>
                    <a:pt x="2062055" y="4044939"/>
                  </a:lnTo>
                  <a:lnTo>
                    <a:pt x="2063324" y="4040811"/>
                  </a:lnTo>
                  <a:lnTo>
                    <a:pt x="2047462" y="4038589"/>
                  </a:lnTo>
                  <a:lnTo>
                    <a:pt x="2043021" y="4032239"/>
                  </a:lnTo>
                  <a:lnTo>
                    <a:pt x="2050635" y="4028111"/>
                  </a:lnTo>
                  <a:lnTo>
                    <a:pt x="2062055" y="4031286"/>
                  </a:lnTo>
                  <a:lnTo>
                    <a:pt x="2066497" y="4023984"/>
                  </a:lnTo>
                  <a:lnTo>
                    <a:pt x="2076648" y="4016364"/>
                  </a:lnTo>
                  <a:lnTo>
                    <a:pt x="2083945" y="4016364"/>
                  </a:lnTo>
                  <a:lnTo>
                    <a:pt x="2102027" y="4010649"/>
                  </a:lnTo>
                  <a:lnTo>
                    <a:pt x="2114716" y="4016999"/>
                  </a:lnTo>
                  <a:lnTo>
                    <a:pt x="2129627" y="4011919"/>
                  </a:lnTo>
                  <a:lnTo>
                    <a:pt x="2117889" y="4011919"/>
                  </a:lnTo>
                  <a:lnTo>
                    <a:pt x="2126454" y="4004299"/>
                  </a:lnTo>
                  <a:lnTo>
                    <a:pt x="2108372" y="4009696"/>
                  </a:lnTo>
                  <a:lnTo>
                    <a:pt x="2113765" y="3997949"/>
                  </a:lnTo>
                  <a:lnTo>
                    <a:pt x="2103296" y="4007474"/>
                  </a:lnTo>
                  <a:lnTo>
                    <a:pt x="2096951" y="4010014"/>
                  </a:lnTo>
                  <a:lnTo>
                    <a:pt x="2087434" y="4010014"/>
                  </a:lnTo>
                  <a:lnTo>
                    <a:pt x="2076648" y="4004616"/>
                  </a:lnTo>
                  <a:lnTo>
                    <a:pt x="2064910" y="3996679"/>
                  </a:lnTo>
                  <a:lnTo>
                    <a:pt x="2050318" y="3984931"/>
                  </a:lnTo>
                  <a:lnTo>
                    <a:pt x="2061421" y="3974454"/>
                  </a:lnTo>
                  <a:lnTo>
                    <a:pt x="2077600" y="3987154"/>
                  </a:lnTo>
                  <a:lnTo>
                    <a:pt x="2099806" y="3980486"/>
                  </a:lnTo>
                  <a:lnTo>
                    <a:pt x="2076648" y="3982709"/>
                  </a:lnTo>
                  <a:lnTo>
                    <a:pt x="2062690" y="3969056"/>
                  </a:lnTo>
                  <a:lnTo>
                    <a:pt x="2073159" y="3946831"/>
                  </a:lnTo>
                  <a:lnTo>
                    <a:pt x="2103296" y="3908414"/>
                  </a:lnTo>
                  <a:lnTo>
                    <a:pt x="2110275" y="3875076"/>
                  </a:lnTo>
                  <a:lnTo>
                    <a:pt x="2107103" y="3848406"/>
                  </a:lnTo>
                  <a:lnTo>
                    <a:pt x="2114082" y="3831896"/>
                  </a:lnTo>
                  <a:lnTo>
                    <a:pt x="2119475" y="3819196"/>
                  </a:lnTo>
                  <a:lnTo>
                    <a:pt x="2129944" y="3819196"/>
                  </a:lnTo>
                  <a:lnTo>
                    <a:pt x="2131213" y="3826181"/>
                  </a:lnTo>
                  <a:lnTo>
                    <a:pt x="2138509" y="3828403"/>
                  </a:lnTo>
                  <a:lnTo>
                    <a:pt x="2151199" y="3823958"/>
                  </a:lnTo>
                  <a:lnTo>
                    <a:pt x="2153419" y="3831578"/>
                  </a:lnTo>
                  <a:lnTo>
                    <a:pt x="2155640" y="3837293"/>
                  </a:lnTo>
                  <a:lnTo>
                    <a:pt x="2171502" y="3844913"/>
                  </a:lnTo>
                  <a:lnTo>
                    <a:pt x="2166426" y="3860789"/>
                  </a:lnTo>
                  <a:lnTo>
                    <a:pt x="2156909" y="3861741"/>
                  </a:lnTo>
                  <a:lnTo>
                    <a:pt x="2146440" y="3874441"/>
                  </a:lnTo>
                  <a:lnTo>
                    <a:pt x="2156909" y="3884284"/>
                  </a:lnTo>
                  <a:lnTo>
                    <a:pt x="2154688" y="3892221"/>
                  </a:lnTo>
                  <a:lnTo>
                    <a:pt x="2159447" y="3901746"/>
                  </a:lnTo>
                  <a:lnTo>
                    <a:pt x="2178481" y="3913176"/>
                  </a:lnTo>
                  <a:lnTo>
                    <a:pt x="2196563" y="3910954"/>
                  </a:lnTo>
                  <a:lnTo>
                    <a:pt x="2208935" y="3887776"/>
                  </a:lnTo>
                  <a:lnTo>
                    <a:pt x="2194343" y="3907779"/>
                  </a:lnTo>
                  <a:lnTo>
                    <a:pt x="2185777" y="3910954"/>
                  </a:lnTo>
                  <a:lnTo>
                    <a:pt x="2174357" y="3909366"/>
                  </a:lnTo>
                  <a:lnTo>
                    <a:pt x="2168329" y="3904921"/>
                  </a:lnTo>
                  <a:lnTo>
                    <a:pt x="2162302" y="3892221"/>
                  </a:lnTo>
                  <a:lnTo>
                    <a:pt x="2178164" y="3889046"/>
                  </a:lnTo>
                  <a:lnTo>
                    <a:pt x="2184508" y="3884919"/>
                  </a:lnTo>
                  <a:lnTo>
                    <a:pt x="2193074" y="3879521"/>
                  </a:lnTo>
                  <a:lnTo>
                    <a:pt x="2208935" y="3885871"/>
                  </a:lnTo>
                  <a:lnTo>
                    <a:pt x="2205763" y="3876981"/>
                  </a:lnTo>
                  <a:lnTo>
                    <a:pt x="2213694" y="3872854"/>
                  </a:lnTo>
                  <a:lnTo>
                    <a:pt x="2202591" y="3875394"/>
                  </a:lnTo>
                  <a:lnTo>
                    <a:pt x="2194025" y="3875394"/>
                  </a:lnTo>
                  <a:lnTo>
                    <a:pt x="2187681" y="3869044"/>
                  </a:lnTo>
                  <a:lnTo>
                    <a:pt x="2189584" y="3859519"/>
                  </a:lnTo>
                  <a:lnTo>
                    <a:pt x="2196880" y="3840151"/>
                  </a:lnTo>
                  <a:lnTo>
                    <a:pt x="2209570" y="3839198"/>
                  </a:lnTo>
                  <a:lnTo>
                    <a:pt x="2202273" y="3836023"/>
                  </a:lnTo>
                  <a:lnTo>
                    <a:pt x="2181970" y="3834118"/>
                  </a:lnTo>
                  <a:lnTo>
                    <a:pt x="2175626" y="3829038"/>
                  </a:lnTo>
                  <a:lnTo>
                    <a:pt x="2178798" y="3825863"/>
                  </a:lnTo>
                  <a:lnTo>
                    <a:pt x="2182605" y="3803638"/>
                  </a:lnTo>
                  <a:lnTo>
                    <a:pt x="2194977" y="3774111"/>
                  </a:lnTo>
                  <a:lnTo>
                    <a:pt x="2216866" y="3757918"/>
                  </a:lnTo>
                  <a:lnTo>
                    <a:pt x="2247638" y="3753473"/>
                  </a:lnTo>
                  <a:lnTo>
                    <a:pt x="2265721" y="3754426"/>
                  </a:lnTo>
                  <a:lnTo>
                    <a:pt x="2278410" y="3745853"/>
                  </a:lnTo>
                  <a:lnTo>
                    <a:pt x="2300299" y="3741726"/>
                  </a:lnTo>
                  <a:lnTo>
                    <a:pt x="2314258" y="3744266"/>
                  </a:lnTo>
                  <a:lnTo>
                    <a:pt x="2323775" y="3755061"/>
                  </a:lnTo>
                  <a:lnTo>
                    <a:pt x="2335830" y="3763316"/>
                  </a:lnTo>
                  <a:lnTo>
                    <a:pt x="2350422" y="3764268"/>
                  </a:lnTo>
                  <a:lnTo>
                    <a:pt x="2346298" y="3768396"/>
                  </a:lnTo>
                  <a:lnTo>
                    <a:pt x="2350740" y="3776016"/>
                  </a:lnTo>
                  <a:lnTo>
                    <a:pt x="2358988" y="3777603"/>
                  </a:lnTo>
                  <a:lnTo>
                    <a:pt x="2356026" y="3787144"/>
                  </a:lnTo>
                  <a:lnTo>
                    <a:pt x="2357058" y="3787213"/>
                  </a:lnTo>
                  <a:lnTo>
                    <a:pt x="2359897" y="3778078"/>
                  </a:lnTo>
                  <a:lnTo>
                    <a:pt x="2359579" y="3767923"/>
                  </a:lnTo>
                  <a:lnTo>
                    <a:pt x="2364975" y="3761577"/>
                  </a:lnTo>
                  <a:lnTo>
                    <a:pt x="2373544" y="3762211"/>
                  </a:lnTo>
                  <a:lnTo>
                    <a:pt x="2381796" y="3769510"/>
                  </a:lnTo>
                  <a:lnTo>
                    <a:pt x="2390683" y="3780299"/>
                  </a:lnTo>
                  <a:lnTo>
                    <a:pt x="2383066" y="3765384"/>
                  </a:lnTo>
                  <a:lnTo>
                    <a:pt x="2374496" y="3750787"/>
                  </a:lnTo>
                  <a:lnTo>
                    <a:pt x="2361801" y="3752057"/>
                  </a:lnTo>
                  <a:lnTo>
                    <a:pt x="2347836" y="3753961"/>
                  </a:lnTo>
                  <a:lnTo>
                    <a:pt x="2338315" y="3752374"/>
                  </a:lnTo>
                  <a:cubicBezTo>
                    <a:pt x="2337998" y="3746662"/>
                    <a:pt x="2337680" y="3740951"/>
                    <a:pt x="2337363" y="3735239"/>
                  </a:cubicBezTo>
                  <a:lnTo>
                    <a:pt x="2344662" y="3727940"/>
                  </a:lnTo>
                  <a:lnTo>
                    <a:pt x="2352279" y="3730161"/>
                  </a:lnTo>
                  <a:lnTo>
                    <a:pt x="2349740" y="3721593"/>
                  </a:lnTo>
                  <a:lnTo>
                    <a:pt x="2365610" y="3702554"/>
                  </a:lnTo>
                  <a:lnTo>
                    <a:pt x="2440512" y="3699698"/>
                  </a:lnTo>
                  <a:lnTo>
                    <a:pt x="2436386" y="3709218"/>
                  </a:lnTo>
                  <a:lnTo>
                    <a:pt x="2444321" y="3743806"/>
                  </a:lnTo>
                  <a:lnTo>
                    <a:pt x="2460190" y="3745710"/>
                  </a:lnTo>
                  <a:lnTo>
                    <a:pt x="2466537" y="3736508"/>
                  </a:lnTo>
                  <a:lnTo>
                    <a:pt x="2452572" y="3724767"/>
                  </a:lnTo>
                  <a:lnTo>
                    <a:pt x="2453525" y="3717468"/>
                  </a:lnTo>
                  <a:lnTo>
                    <a:pt x="2470346" y="3721593"/>
                  </a:lnTo>
                  <a:lnTo>
                    <a:pt x="2480185" y="3738094"/>
                  </a:lnTo>
                  <a:lnTo>
                    <a:pt x="2479233" y="3745710"/>
                  </a:lnTo>
                  <a:lnTo>
                    <a:pt x="2487802" y="3738094"/>
                  </a:lnTo>
                  <a:lnTo>
                    <a:pt x="2478915" y="3729844"/>
                  </a:lnTo>
                  <a:lnTo>
                    <a:pt x="2472568" y="3708900"/>
                  </a:lnTo>
                  <a:lnTo>
                    <a:pt x="2476376" y="3689861"/>
                  </a:lnTo>
                  <a:lnTo>
                    <a:pt x="2492245" y="3674947"/>
                  </a:lnTo>
                  <a:lnTo>
                    <a:pt x="2527157" y="3678754"/>
                  </a:lnTo>
                  <a:lnTo>
                    <a:pt x="2553818" y="3681610"/>
                  </a:lnTo>
                  <a:lnTo>
                    <a:pt x="2572861" y="3699698"/>
                  </a:lnTo>
                  <a:lnTo>
                    <a:pt x="2597299" y="3730161"/>
                  </a:lnTo>
                  <a:lnTo>
                    <a:pt x="2620785" y="3733017"/>
                  </a:lnTo>
                  <a:lnTo>
                    <a:pt x="2598251" y="3722228"/>
                  </a:lnTo>
                  <a:lnTo>
                    <a:pt x="2585873" y="3712391"/>
                  </a:lnTo>
                  <a:cubicBezTo>
                    <a:pt x="2585767" y="3706996"/>
                    <a:pt x="2585662" y="3701602"/>
                    <a:pt x="2585556" y="3696207"/>
                  </a:cubicBezTo>
                  <a:lnTo>
                    <a:pt x="2573495" y="3681610"/>
                  </a:lnTo>
                  <a:lnTo>
                    <a:pt x="2558896" y="3676216"/>
                  </a:lnTo>
                  <a:lnTo>
                    <a:pt x="2536362" y="3671456"/>
                  </a:lnTo>
                  <a:lnTo>
                    <a:pt x="2510971" y="3660032"/>
                  </a:lnTo>
                  <a:cubicBezTo>
                    <a:pt x="2511288" y="3655484"/>
                    <a:pt x="2511606" y="3650935"/>
                    <a:pt x="2511923" y="3646387"/>
                  </a:cubicBezTo>
                  <a:lnTo>
                    <a:pt x="2514145" y="3643214"/>
                  </a:lnTo>
                  <a:lnTo>
                    <a:pt x="2525888" y="3649560"/>
                  </a:lnTo>
                  <a:lnTo>
                    <a:pt x="2529062" y="3643214"/>
                  </a:lnTo>
                  <a:lnTo>
                    <a:pt x="2531283" y="3637819"/>
                  </a:lnTo>
                  <a:lnTo>
                    <a:pt x="2508749" y="3625444"/>
                  </a:lnTo>
                  <a:lnTo>
                    <a:pt x="2505258" y="3612751"/>
                  </a:lnTo>
                  <a:lnTo>
                    <a:pt x="2520175" y="3598788"/>
                  </a:lnTo>
                  <a:lnTo>
                    <a:pt x="2511606" y="3590538"/>
                  </a:lnTo>
                  <a:lnTo>
                    <a:pt x="2508432" y="3597836"/>
                  </a:lnTo>
                  <a:lnTo>
                    <a:pt x="2497006" y="3601010"/>
                  </a:lnTo>
                  <a:lnTo>
                    <a:pt x="2493832" y="3589586"/>
                  </a:lnTo>
                  <a:lnTo>
                    <a:pt x="2500815" y="3580066"/>
                  </a:lnTo>
                  <a:lnTo>
                    <a:pt x="2511288" y="3576893"/>
                  </a:lnTo>
                  <a:lnTo>
                    <a:pt x="2523031" y="3577527"/>
                  </a:lnTo>
                  <a:lnTo>
                    <a:pt x="2529379" y="3564834"/>
                  </a:lnTo>
                  <a:lnTo>
                    <a:pt x="2518906" y="3556901"/>
                  </a:lnTo>
                  <a:lnTo>
                    <a:pt x="2506845" y="3545160"/>
                  </a:lnTo>
                  <a:lnTo>
                    <a:pt x="2505575" y="3535958"/>
                  </a:lnTo>
                  <a:lnTo>
                    <a:pt x="2500497" y="3524217"/>
                  </a:lnTo>
                  <a:lnTo>
                    <a:pt x="2492880" y="3516918"/>
                  </a:lnTo>
                  <a:lnTo>
                    <a:pt x="2480185" y="3519457"/>
                  </a:lnTo>
                  <a:lnTo>
                    <a:pt x="2466537" y="3513110"/>
                  </a:lnTo>
                  <a:lnTo>
                    <a:pt x="2464316" y="3524534"/>
                  </a:lnTo>
                  <a:lnTo>
                    <a:pt x="2462094" y="3527707"/>
                  </a:lnTo>
                  <a:lnTo>
                    <a:pt x="2458920" y="3516283"/>
                  </a:lnTo>
                  <a:lnTo>
                    <a:pt x="2458920" y="3499148"/>
                  </a:lnTo>
                  <a:lnTo>
                    <a:pt x="2463046" y="3484551"/>
                  </a:lnTo>
                  <a:lnTo>
                    <a:pt x="2469394" y="3486455"/>
                  </a:lnTo>
                  <a:lnTo>
                    <a:pt x="2469394" y="3493753"/>
                  </a:lnTo>
                  <a:lnTo>
                    <a:pt x="2471615" y="3505494"/>
                  </a:lnTo>
                  <a:lnTo>
                    <a:pt x="2482406" y="3516283"/>
                  </a:lnTo>
                  <a:lnTo>
                    <a:pt x="2489706" y="3512476"/>
                  </a:lnTo>
                  <a:lnTo>
                    <a:pt x="2501882" y="3508519"/>
                  </a:lnTo>
                  <a:lnTo>
                    <a:pt x="2502823" y="3499157"/>
                  </a:lnTo>
                  <a:lnTo>
                    <a:pt x="2495167" y="3475027"/>
                  </a:lnTo>
                  <a:lnTo>
                    <a:pt x="2497081" y="3463279"/>
                  </a:lnTo>
                  <a:lnTo>
                    <a:pt x="2493891" y="3442642"/>
                  </a:lnTo>
                  <a:lnTo>
                    <a:pt x="2491339" y="3419147"/>
                  </a:lnTo>
                  <a:lnTo>
                    <a:pt x="2484002" y="3408034"/>
                  </a:lnTo>
                  <a:lnTo>
                    <a:pt x="2470923" y="3409939"/>
                  </a:lnTo>
                  <a:lnTo>
                    <a:pt x="2464543" y="3399462"/>
                  </a:lnTo>
                  <a:lnTo>
                    <a:pt x="2464543" y="3381682"/>
                  </a:lnTo>
                  <a:lnTo>
                    <a:pt x="2453059" y="3384857"/>
                  </a:lnTo>
                  <a:lnTo>
                    <a:pt x="2457206" y="3396604"/>
                  </a:lnTo>
                  <a:lnTo>
                    <a:pt x="2447636" y="3398827"/>
                  </a:lnTo>
                  <a:lnTo>
                    <a:pt x="2433600" y="3383904"/>
                  </a:lnTo>
                  <a:lnTo>
                    <a:pt x="2437109" y="3371523"/>
                  </a:lnTo>
                  <a:cubicBezTo>
                    <a:pt x="2437534" y="3355965"/>
                    <a:pt x="2437960" y="3340408"/>
                    <a:pt x="2438385" y="3324850"/>
                  </a:cubicBezTo>
                  <a:lnTo>
                    <a:pt x="2441575" y="3324850"/>
                  </a:lnTo>
                  <a:lnTo>
                    <a:pt x="2439661" y="3347075"/>
                  </a:lnTo>
                  <a:lnTo>
                    <a:pt x="2450507" y="3352472"/>
                  </a:lnTo>
                  <a:lnTo>
                    <a:pt x="2456887" y="3340725"/>
                  </a:lnTo>
                  <a:lnTo>
                    <a:pt x="2455292" y="3322627"/>
                  </a:lnTo>
                  <a:lnTo>
                    <a:pt x="2450188" y="3306117"/>
                  </a:lnTo>
                  <a:lnTo>
                    <a:pt x="2440618" y="3309292"/>
                  </a:lnTo>
                  <a:cubicBezTo>
                    <a:pt x="2440086" y="3293417"/>
                    <a:pt x="2439555" y="3277542"/>
                    <a:pt x="2439023" y="3261667"/>
                  </a:cubicBezTo>
                  <a:lnTo>
                    <a:pt x="2444446" y="3273097"/>
                  </a:lnTo>
                  <a:lnTo>
                    <a:pt x="2445403" y="3257540"/>
                  </a:lnTo>
                  <a:lnTo>
                    <a:pt x="2440937" y="3252143"/>
                  </a:lnTo>
                  <a:lnTo>
                    <a:pt x="2436471" y="3223884"/>
                  </a:lnTo>
                  <a:lnTo>
                    <a:pt x="2445722" y="3200706"/>
                  </a:lnTo>
                  <a:lnTo>
                    <a:pt x="2451145" y="3205469"/>
                  </a:lnTo>
                  <a:lnTo>
                    <a:pt x="2451145" y="3214042"/>
                  </a:lnTo>
                  <a:lnTo>
                    <a:pt x="2462310" y="3226742"/>
                  </a:lnTo>
                  <a:lnTo>
                    <a:pt x="2471880" y="3225789"/>
                  </a:lnTo>
                  <a:lnTo>
                    <a:pt x="2486235" y="3229599"/>
                  </a:lnTo>
                  <a:lnTo>
                    <a:pt x="2495167" y="3247697"/>
                  </a:lnTo>
                  <a:cubicBezTo>
                    <a:pt x="2495380" y="3241982"/>
                    <a:pt x="2495592" y="3236267"/>
                    <a:pt x="2495805" y="3230552"/>
                  </a:cubicBezTo>
                  <a:lnTo>
                    <a:pt x="2503461" y="3227377"/>
                  </a:lnTo>
                  <a:lnTo>
                    <a:pt x="2498038" y="3224202"/>
                  </a:lnTo>
                  <a:lnTo>
                    <a:pt x="2497081" y="3209597"/>
                  </a:lnTo>
                  <a:lnTo>
                    <a:pt x="2510479" y="3195626"/>
                  </a:lnTo>
                  <a:lnTo>
                    <a:pt x="2524515" y="3189277"/>
                  </a:lnTo>
                  <a:lnTo>
                    <a:pt x="2530895" y="3199754"/>
                  </a:lnTo>
                  <a:cubicBezTo>
                    <a:pt x="2531001" y="3205363"/>
                    <a:pt x="2531108" y="3210973"/>
                    <a:pt x="2531214" y="3216582"/>
                  </a:cubicBezTo>
                  <a:lnTo>
                    <a:pt x="2549397" y="3227059"/>
                  </a:lnTo>
                  <a:lnTo>
                    <a:pt x="2554182" y="3207056"/>
                  </a:lnTo>
                  <a:lnTo>
                    <a:pt x="2545569" y="3199436"/>
                  </a:lnTo>
                  <a:lnTo>
                    <a:pt x="2539189" y="3199436"/>
                  </a:lnTo>
                  <a:lnTo>
                    <a:pt x="2544612" y="3188959"/>
                  </a:lnTo>
                  <a:lnTo>
                    <a:pt x="2540465" y="3176577"/>
                  </a:lnTo>
                  <a:lnTo>
                    <a:pt x="2545250" y="3157527"/>
                  </a:lnTo>
                  <a:lnTo>
                    <a:pt x="2561200" y="3153082"/>
                  </a:lnTo>
                  <a:lnTo>
                    <a:pt x="2580659" y="3158162"/>
                  </a:lnTo>
                  <a:lnTo>
                    <a:pt x="2591824" y="3147684"/>
                  </a:lnTo>
                  <a:lnTo>
                    <a:pt x="2614474" y="3143239"/>
                  </a:lnTo>
                  <a:lnTo>
                    <a:pt x="2634571" y="3153399"/>
                  </a:lnTo>
                  <a:lnTo>
                    <a:pt x="2636804" y="3161972"/>
                  </a:lnTo>
                  <a:cubicBezTo>
                    <a:pt x="2636910" y="3170015"/>
                    <a:pt x="2637017" y="3178059"/>
                    <a:pt x="2637123" y="3186102"/>
                  </a:cubicBezTo>
                  <a:lnTo>
                    <a:pt x="2642546" y="3190229"/>
                  </a:lnTo>
                  <a:lnTo>
                    <a:pt x="2643503" y="3202929"/>
                  </a:lnTo>
                  <a:lnTo>
                    <a:pt x="2633295" y="3206421"/>
                  </a:lnTo>
                  <a:lnTo>
                    <a:pt x="2625639" y="3209597"/>
                  </a:lnTo>
                  <a:lnTo>
                    <a:pt x="2625639" y="3221027"/>
                  </a:lnTo>
                  <a:lnTo>
                    <a:pt x="2643822" y="3208326"/>
                  </a:lnTo>
                  <a:lnTo>
                    <a:pt x="2646055" y="3214359"/>
                  </a:lnTo>
                  <a:lnTo>
                    <a:pt x="2637442" y="3225154"/>
                  </a:lnTo>
                  <a:lnTo>
                    <a:pt x="2633614" y="3228329"/>
                  </a:lnTo>
                  <a:lnTo>
                    <a:pt x="2630424" y="3230870"/>
                  </a:lnTo>
                  <a:lnTo>
                    <a:pt x="2627872" y="3233410"/>
                  </a:lnTo>
                  <a:lnTo>
                    <a:pt x="2626277" y="3236584"/>
                  </a:lnTo>
                  <a:lnTo>
                    <a:pt x="2625001" y="3240712"/>
                  </a:lnTo>
                  <a:lnTo>
                    <a:pt x="2624044" y="3245157"/>
                  </a:lnTo>
                  <a:lnTo>
                    <a:pt x="2634571" y="3241029"/>
                  </a:lnTo>
                  <a:lnTo>
                    <a:pt x="2644779" y="3229282"/>
                  </a:lnTo>
                  <a:lnTo>
                    <a:pt x="2660729" y="3233410"/>
                  </a:lnTo>
                  <a:lnTo>
                    <a:pt x="2673808" y="3229917"/>
                  </a:lnTo>
                  <a:lnTo>
                    <a:pt x="2689758" y="3226742"/>
                  </a:lnTo>
                  <a:lnTo>
                    <a:pt x="2703475" y="3244522"/>
                  </a:lnTo>
                  <a:lnTo>
                    <a:pt x="2699647" y="3276273"/>
                  </a:lnTo>
                  <a:lnTo>
                    <a:pt x="2684654" y="3287068"/>
                  </a:lnTo>
                  <a:lnTo>
                    <a:pt x="2683059" y="3296592"/>
                  </a:lnTo>
                  <a:lnTo>
                    <a:pt x="2678593" y="3295322"/>
                  </a:lnTo>
                  <a:lnTo>
                    <a:pt x="2677317" y="3280400"/>
                  </a:lnTo>
                  <a:lnTo>
                    <a:pt x="2665514" y="3281669"/>
                  </a:lnTo>
                  <a:lnTo>
                    <a:pt x="2650840" y="3297862"/>
                  </a:lnTo>
                  <a:lnTo>
                    <a:pt x="2653711" y="3273415"/>
                  </a:lnTo>
                  <a:lnTo>
                    <a:pt x="2643184" y="3281035"/>
                  </a:lnTo>
                  <a:lnTo>
                    <a:pt x="2637123" y="3292465"/>
                  </a:lnTo>
                  <a:lnTo>
                    <a:pt x="2631700" y="3308340"/>
                  </a:lnTo>
                  <a:lnTo>
                    <a:pt x="2642546" y="3317547"/>
                  </a:lnTo>
                  <a:lnTo>
                    <a:pt x="2641589" y="3329295"/>
                  </a:lnTo>
                  <a:lnTo>
                    <a:pt x="2633295" y="3341995"/>
                  </a:lnTo>
                  <a:lnTo>
                    <a:pt x="2611922" y="3326437"/>
                  </a:lnTo>
                  <a:lnTo>
                    <a:pt x="2610646" y="3332788"/>
                  </a:lnTo>
                  <a:lnTo>
                    <a:pt x="2600118" y="3338185"/>
                  </a:lnTo>
                  <a:lnTo>
                    <a:pt x="2613836" y="3345487"/>
                  </a:lnTo>
                  <a:lnTo>
                    <a:pt x="2623406" y="3351521"/>
                  </a:lnTo>
                  <a:lnTo>
                    <a:pt x="2619578" y="3361362"/>
                  </a:lnTo>
                  <a:lnTo>
                    <a:pt x="2601394" y="3364538"/>
                  </a:lnTo>
                  <a:lnTo>
                    <a:pt x="2589910" y="3350885"/>
                  </a:lnTo>
                  <a:lnTo>
                    <a:pt x="2585444" y="3365808"/>
                  </a:lnTo>
                  <a:lnTo>
                    <a:pt x="2574917" y="3368983"/>
                  </a:lnTo>
                  <a:lnTo>
                    <a:pt x="2595014" y="3377237"/>
                  </a:lnTo>
                  <a:lnTo>
                    <a:pt x="2582573" y="3389937"/>
                  </a:lnTo>
                  <a:lnTo>
                    <a:pt x="2569813" y="3402954"/>
                  </a:lnTo>
                  <a:lnTo>
                    <a:pt x="2585763" y="3402637"/>
                  </a:lnTo>
                  <a:lnTo>
                    <a:pt x="2588953" y="3413114"/>
                  </a:lnTo>
                  <a:lnTo>
                    <a:pt x="2577788" y="3423909"/>
                  </a:lnTo>
                  <a:lnTo>
                    <a:pt x="2575874" y="3453119"/>
                  </a:lnTo>
                  <a:lnTo>
                    <a:pt x="2562157" y="3465819"/>
                  </a:lnTo>
                  <a:lnTo>
                    <a:pt x="2563114" y="3482964"/>
                  </a:lnTo>
                  <a:lnTo>
                    <a:pt x="2585444" y="3482964"/>
                  </a:lnTo>
                  <a:lnTo>
                    <a:pt x="2587996" y="3499474"/>
                  </a:lnTo>
                  <a:lnTo>
                    <a:pt x="2580659" y="3508999"/>
                  </a:lnTo>
                  <a:lnTo>
                    <a:pt x="2566623" y="3502967"/>
                  </a:lnTo>
                  <a:lnTo>
                    <a:pt x="2560243" y="3513762"/>
                  </a:lnTo>
                  <a:lnTo>
                    <a:pt x="2567491" y="3516467"/>
                  </a:lnTo>
                  <a:lnTo>
                    <a:pt x="2568100" y="3516283"/>
                  </a:lnTo>
                  <a:lnTo>
                    <a:pt x="2562070" y="3526755"/>
                  </a:lnTo>
                  <a:lnTo>
                    <a:pt x="2582699" y="3515014"/>
                  </a:lnTo>
                  <a:lnTo>
                    <a:pt x="2599838" y="3521043"/>
                  </a:lnTo>
                  <a:lnTo>
                    <a:pt x="2608407" y="3520091"/>
                  </a:lnTo>
                  <a:lnTo>
                    <a:pt x="2614755" y="3530563"/>
                  </a:lnTo>
                  <a:lnTo>
                    <a:pt x="2615707" y="3540083"/>
                  </a:lnTo>
                  <a:lnTo>
                    <a:pt x="2613803" y="3551507"/>
                  </a:lnTo>
                  <a:lnTo>
                    <a:pt x="2601108" y="3567373"/>
                  </a:lnTo>
                  <a:lnTo>
                    <a:pt x="2625546" y="3572768"/>
                  </a:lnTo>
                  <a:lnTo>
                    <a:pt x="2632211" y="3589268"/>
                  </a:lnTo>
                  <a:lnTo>
                    <a:pt x="2641415" y="3572450"/>
                  </a:lnTo>
                  <a:lnTo>
                    <a:pt x="2656332" y="3581970"/>
                  </a:lnTo>
                  <a:lnTo>
                    <a:pt x="2676645" y="3598471"/>
                  </a:lnTo>
                  <a:lnTo>
                    <a:pt x="2687118" y="3589903"/>
                  </a:lnTo>
                  <a:lnTo>
                    <a:pt x="2716952" y="3583239"/>
                  </a:lnTo>
                  <a:lnTo>
                    <a:pt x="2718857" y="3591807"/>
                  </a:lnTo>
                  <a:lnTo>
                    <a:pt x="2705527" y="3618462"/>
                  </a:lnTo>
                  <a:lnTo>
                    <a:pt x="2698227" y="3624809"/>
                  </a:lnTo>
                  <a:lnTo>
                    <a:pt x="2683310" y="3633059"/>
                  </a:lnTo>
                  <a:lnTo>
                    <a:pt x="2687753" y="3662571"/>
                  </a:lnTo>
                  <a:lnTo>
                    <a:pt x="2695370" y="3664792"/>
                  </a:lnTo>
                  <a:lnTo>
                    <a:pt x="2708066" y="3651782"/>
                  </a:lnTo>
                  <a:lnTo>
                    <a:pt x="2732187" y="3647339"/>
                  </a:lnTo>
                  <a:lnTo>
                    <a:pt x="2758530" y="3660032"/>
                  </a:lnTo>
                  <a:lnTo>
                    <a:pt x="2754404" y="3641945"/>
                  </a:lnTo>
                  <a:lnTo>
                    <a:pt x="2768051" y="3643214"/>
                  </a:lnTo>
                  <a:cubicBezTo>
                    <a:pt x="2768263" y="3639300"/>
                    <a:pt x="2768474" y="3635387"/>
                    <a:pt x="2768686" y="3631473"/>
                  </a:cubicBezTo>
                  <a:lnTo>
                    <a:pt x="2805820" y="3609895"/>
                  </a:lnTo>
                  <a:lnTo>
                    <a:pt x="2817563" y="3614020"/>
                  </a:lnTo>
                  <a:lnTo>
                    <a:pt x="2814389" y="3622588"/>
                  </a:lnTo>
                  <a:lnTo>
                    <a:pt x="2828989" y="3614020"/>
                  </a:lnTo>
                  <a:lnTo>
                    <a:pt x="2832162" y="3598154"/>
                  </a:lnTo>
                  <a:lnTo>
                    <a:pt x="2850888" y="3576893"/>
                  </a:lnTo>
                  <a:lnTo>
                    <a:pt x="2881674" y="3576575"/>
                  </a:lnTo>
                  <a:lnTo>
                    <a:pt x="2881674" y="3581970"/>
                  </a:lnTo>
                  <a:lnTo>
                    <a:pt x="2859457" y="3581335"/>
                  </a:lnTo>
                  <a:lnTo>
                    <a:pt x="2855331" y="3595615"/>
                  </a:lnTo>
                  <a:lnTo>
                    <a:pt x="2845810" y="3601010"/>
                  </a:lnTo>
                  <a:lnTo>
                    <a:pt x="2847079" y="3608308"/>
                  </a:lnTo>
                  <a:lnTo>
                    <a:pt x="2854379" y="3613703"/>
                  </a:lnTo>
                  <a:lnTo>
                    <a:pt x="2871518" y="3593711"/>
                  </a:lnTo>
                  <a:lnTo>
                    <a:pt x="2890243" y="3590538"/>
                  </a:lnTo>
                  <a:lnTo>
                    <a:pt x="2893417" y="3582922"/>
                  </a:lnTo>
                  <a:lnTo>
                    <a:pt x="2899765" y="3580383"/>
                  </a:lnTo>
                  <a:lnTo>
                    <a:pt x="2913412" y="3595298"/>
                  </a:lnTo>
                  <a:lnTo>
                    <a:pt x="2926425" y="3613068"/>
                  </a:lnTo>
                  <a:lnTo>
                    <a:pt x="2931821" y="3619414"/>
                  </a:lnTo>
                  <a:lnTo>
                    <a:pt x="2941342" y="3618462"/>
                  </a:lnTo>
                  <a:lnTo>
                    <a:pt x="2949911" y="3630838"/>
                  </a:lnTo>
                  <a:lnTo>
                    <a:pt x="2953085" y="3623222"/>
                  </a:lnTo>
                  <a:lnTo>
                    <a:pt x="2964828" y="3624492"/>
                  </a:lnTo>
                  <a:lnTo>
                    <a:pt x="2968954" y="3637185"/>
                  </a:lnTo>
                  <a:lnTo>
                    <a:pt x="2976572" y="3640041"/>
                  </a:lnTo>
                  <a:lnTo>
                    <a:pt x="2969907" y="3643214"/>
                  </a:lnTo>
                  <a:lnTo>
                    <a:pt x="2980698" y="3654638"/>
                  </a:lnTo>
                  <a:lnTo>
                    <a:pt x="2976572" y="3663205"/>
                  </a:lnTo>
                  <a:lnTo>
                    <a:pt x="2967368" y="3668600"/>
                  </a:lnTo>
                  <a:lnTo>
                    <a:pt x="2996884" y="3682880"/>
                  </a:lnTo>
                  <a:lnTo>
                    <a:pt x="3010849" y="3681928"/>
                  </a:lnTo>
                  <a:lnTo>
                    <a:pt x="3020370" y="3682562"/>
                  </a:lnTo>
                  <a:lnTo>
                    <a:pt x="3025449" y="3695255"/>
                  </a:lnTo>
                  <a:lnTo>
                    <a:pt x="3034018" y="3687957"/>
                  </a:lnTo>
                  <a:lnTo>
                    <a:pt x="3042587" y="3696525"/>
                  </a:lnTo>
                  <a:lnTo>
                    <a:pt x="3047983" y="3697477"/>
                  </a:lnTo>
                  <a:cubicBezTo>
                    <a:pt x="3048927" y="3697626"/>
                    <a:pt x="3047415" y="3699228"/>
                    <a:pt x="3048253" y="3697418"/>
                  </a:cubicBezTo>
                  <a:lnTo>
                    <a:pt x="3053010" y="3686615"/>
                  </a:lnTo>
                  <a:lnTo>
                    <a:pt x="3058403" y="3678990"/>
                  </a:lnTo>
                  <a:lnTo>
                    <a:pt x="3051107" y="3676130"/>
                  </a:lnTo>
                  <a:lnTo>
                    <a:pt x="3044446" y="3662468"/>
                  </a:lnTo>
                  <a:lnTo>
                    <a:pt x="3053010" y="3651665"/>
                  </a:lnTo>
                  <a:lnTo>
                    <a:pt x="3065698" y="3656113"/>
                  </a:lnTo>
                  <a:lnTo>
                    <a:pt x="3076165" y="3645310"/>
                  </a:lnTo>
                  <a:lnTo>
                    <a:pt x="3086632" y="3630695"/>
                  </a:lnTo>
                  <a:lnTo>
                    <a:pt x="3141504" y="3610996"/>
                  </a:lnTo>
                  <a:lnTo>
                    <a:pt x="3188765" y="3602099"/>
                  </a:lnTo>
                  <a:lnTo>
                    <a:pt x="3213822" y="3577316"/>
                  </a:lnTo>
                  <a:lnTo>
                    <a:pt x="3238880" y="3549991"/>
                  </a:lnTo>
                  <a:lnTo>
                    <a:pt x="3272818" y="3544590"/>
                  </a:lnTo>
                  <a:lnTo>
                    <a:pt x="3302317" y="3522031"/>
                  </a:lnTo>
                  <a:lnTo>
                    <a:pt x="3339110" y="3514088"/>
                  </a:lnTo>
                  <a:lnTo>
                    <a:pt x="3386687" y="3502014"/>
                  </a:lnTo>
                  <a:lnTo>
                    <a:pt x="3430776" y="3504873"/>
                  </a:lnTo>
                  <a:lnTo>
                    <a:pt x="3456785" y="3522666"/>
                  </a:lnTo>
                  <a:lnTo>
                    <a:pt x="3463129" y="3542683"/>
                  </a:lnTo>
                  <a:lnTo>
                    <a:pt x="3461860" y="3548085"/>
                  </a:lnTo>
                  <a:lnTo>
                    <a:pt x="3456785" y="3538553"/>
                  </a:lnTo>
                  <a:lnTo>
                    <a:pt x="3446001" y="3522031"/>
                  </a:lnTo>
                  <a:lnTo>
                    <a:pt x="3437754" y="3516629"/>
                  </a:lnTo>
                  <a:lnTo>
                    <a:pt x="3427921" y="3526161"/>
                  </a:lnTo>
                  <a:lnTo>
                    <a:pt x="3431093" y="3542048"/>
                  </a:lnTo>
                  <a:lnTo>
                    <a:pt x="3434899" y="3563971"/>
                  </a:lnTo>
                  <a:lnTo>
                    <a:pt x="3458054" y="3574139"/>
                  </a:lnTo>
                  <a:lnTo>
                    <a:pt x="3465666" y="3582718"/>
                  </a:lnTo>
                  <a:lnTo>
                    <a:pt x="3486600" y="3581447"/>
                  </a:lnTo>
                  <a:lnTo>
                    <a:pt x="3509120" y="3573821"/>
                  </a:lnTo>
                  <a:lnTo>
                    <a:pt x="3545596" y="3546178"/>
                  </a:lnTo>
                  <a:lnTo>
                    <a:pt x="3551623" y="3527115"/>
                  </a:lnTo>
                  <a:lnTo>
                    <a:pt x="3556063" y="3529339"/>
                  </a:lnTo>
                  <a:lnTo>
                    <a:pt x="3553843" y="3545861"/>
                  </a:lnTo>
                  <a:lnTo>
                    <a:pt x="3537350" y="3563018"/>
                  </a:lnTo>
                  <a:lnTo>
                    <a:pt x="3512292" y="3580176"/>
                  </a:lnTo>
                  <a:lnTo>
                    <a:pt x="3500556" y="3581447"/>
                  </a:lnTo>
                  <a:lnTo>
                    <a:pt x="3506900" y="3602099"/>
                  </a:lnTo>
                  <a:lnTo>
                    <a:pt x="3515464" y="3595744"/>
                  </a:lnTo>
                  <a:lnTo>
                    <a:pt x="3533226" y="3583035"/>
                  </a:lnTo>
                  <a:lnTo>
                    <a:pt x="3547817" y="3570008"/>
                  </a:lnTo>
                  <a:lnTo>
                    <a:pt x="3548486" y="3570035"/>
                  </a:lnTo>
                  <a:lnTo>
                    <a:pt x="3560714" y="3555040"/>
                  </a:lnTo>
                  <a:lnTo>
                    <a:pt x="3566741" y="3539165"/>
                  </a:lnTo>
                  <a:lnTo>
                    <a:pt x="3585771" y="3539165"/>
                  </a:lnTo>
                  <a:lnTo>
                    <a:pt x="3609241" y="3538847"/>
                  </a:lnTo>
                  <a:lnTo>
                    <a:pt x="3606704" y="3518845"/>
                  </a:lnTo>
                  <a:lnTo>
                    <a:pt x="3596555" y="3527417"/>
                  </a:lnTo>
                  <a:lnTo>
                    <a:pt x="3585771" y="3521067"/>
                  </a:lnTo>
                  <a:lnTo>
                    <a:pt x="3578159" y="3514717"/>
                  </a:lnTo>
                  <a:lnTo>
                    <a:pt x="3562617" y="3528370"/>
                  </a:lnTo>
                  <a:lnTo>
                    <a:pt x="3556274" y="3522655"/>
                  </a:lnTo>
                  <a:lnTo>
                    <a:pt x="3566424" y="3510907"/>
                  </a:lnTo>
                  <a:lnTo>
                    <a:pt x="3567375" y="3495032"/>
                  </a:lnTo>
                  <a:lnTo>
                    <a:pt x="3567375" y="3487412"/>
                  </a:lnTo>
                  <a:lnTo>
                    <a:pt x="3575939" y="3481062"/>
                  </a:lnTo>
                  <a:lnTo>
                    <a:pt x="3586722" y="3486460"/>
                  </a:lnTo>
                  <a:lnTo>
                    <a:pt x="3611779" y="3480745"/>
                  </a:lnTo>
                  <a:lnTo>
                    <a:pt x="3634932" y="3463917"/>
                  </a:lnTo>
                  <a:lnTo>
                    <a:pt x="3654914" y="3438200"/>
                  </a:lnTo>
                  <a:lnTo>
                    <a:pt x="3667283" y="3406449"/>
                  </a:lnTo>
                  <a:lnTo>
                    <a:pt x="3670138" y="3375969"/>
                  </a:lnTo>
                  <a:lnTo>
                    <a:pt x="3668869" y="3359142"/>
                  </a:lnTo>
                  <a:lnTo>
                    <a:pt x="3678384" y="3375969"/>
                  </a:lnTo>
                  <a:lnTo>
                    <a:pt x="3674578" y="3399147"/>
                  </a:lnTo>
                  <a:lnTo>
                    <a:pt x="3669186" y="3428675"/>
                  </a:lnTo>
                  <a:lnTo>
                    <a:pt x="3653645" y="3454392"/>
                  </a:lnTo>
                  <a:lnTo>
                    <a:pt x="3630809" y="3477570"/>
                  </a:lnTo>
                  <a:lnTo>
                    <a:pt x="3645716" y="3486777"/>
                  </a:lnTo>
                  <a:lnTo>
                    <a:pt x="3655231" y="3484555"/>
                  </a:lnTo>
                  <a:lnTo>
                    <a:pt x="3666966" y="3492810"/>
                  </a:lnTo>
                  <a:lnTo>
                    <a:pt x="3674261" y="3493762"/>
                  </a:lnTo>
                  <a:lnTo>
                    <a:pt x="3685996" y="3483285"/>
                  </a:lnTo>
                  <a:cubicBezTo>
                    <a:pt x="3685890" y="3468892"/>
                    <a:pt x="3685785" y="3454498"/>
                    <a:pt x="3685679" y="3440105"/>
                  </a:cubicBezTo>
                  <a:lnTo>
                    <a:pt x="3704392" y="3434707"/>
                  </a:lnTo>
                  <a:lnTo>
                    <a:pt x="3704870" y="3434453"/>
                  </a:lnTo>
                  <a:lnTo>
                    <a:pt x="3687725" y="3417674"/>
                  </a:lnTo>
                  <a:lnTo>
                    <a:pt x="3695980" y="3386333"/>
                  </a:lnTo>
                  <a:lnTo>
                    <a:pt x="3693757" y="3363862"/>
                  </a:lnTo>
                  <a:lnTo>
                    <a:pt x="3677565" y="3340116"/>
                  </a:lnTo>
                  <a:lnTo>
                    <a:pt x="3675025" y="3289461"/>
                  </a:lnTo>
                  <a:lnTo>
                    <a:pt x="3674090" y="3289477"/>
                  </a:lnTo>
                  <a:lnTo>
                    <a:pt x="3655659" y="3250015"/>
                  </a:lnTo>
                  <a:cubicBezTo>
                    <a:pt x="3655235" y="3234845"/>
                    <a:pt x="3654812" y="3219675"/>
                    <a:pt x="3654388" y="3204505"/>
                  </a:cubicBezTo>
                  <a:lnTo>
                    <a:pt x="3668688" y="3170454"/>
                  </a:lnTo>
                  <a:lnTo>
                    <a:pt x="3696652" y="3126857"/>
                  </a:lnTo>
                  <a:lnTo>
                    <a:pt x="3697606" y="3085805"/>
                  </a:lnTo>
                  <a:lnTo>
                    <a:pt x="3709046" y="3063529"/>
                  </a:lnTo>
                  <a:lnTo>
                    <a:pt x="3745590" y="3029479"/>
                  </a:lnTo>
                  <a:lnTo>
                    <a:pt x="3771013" y="3028842"/>
                  </a:lnTo>
                  <a:lnTo>
                    <a:pt x="3796753" y="3017386"/>
                  </a:lnTo>
                  <a:lnTo>
                    <a:pt x="3810100" y="3007203"/>
                  </a:lnTo>
                  <a:lnTo>
                    <a:pt x="3815502" y="3012612"/>
                  </a:lnTo>
                  <a:cubicBezTo>
                    <a:pt x="3815926" y="3019401"/>
                    <a:pt x="3816349" y="3026190"/>
                    <a:pt x="3816773" y="3032979"/>
                  </a:cubicBezTo>
                  <a:lnTo>
                    <a:pt x="3826307" y="3045390"/>
                  </a:lnTo>
                  <a:lnTo>
                    <a:pt x="3859673" y="3073712"/>
                  </a:lnTo>
                  <a:lnTo>
                    <a:pt x="3854271" y="3098216"/>
                  </a:lnTo>
                  <a:lnTo>
                    <a:pt x="3863805" y="3104262"/>
                  </a:lnTo>
                  <a:lnTo>
                    <a:pt x="3860627" y="3083260"/>
                  </a:lnTo>
                  <a:lnTo>
                    <a:pt x="3862851" y="3077850"/>
                  </a:lnTo>
                  <a:lnTo>
                    <a:pt x="3872385" y="3090261"/>
                  </a:lnTo>
                  <a:lnTo>
                    <a:pt x="3874609" y="3098853"/>
                  </a:lnTo>
                  <a:lnTo>
                    <a:pt x="3877787" y="3109354"/>
                  </a:lnTo>
                  <a:lnTo>
                    <a:pt x="3882236" y="3117628"/>
                  </a:lnTo>
                  <a:lnTo>
                    <a:pt x="3891769" y="3131312"/>
                  </a:lnTo>
                  <a:lnTo>
                    <a:pt x="3922594" y="3142768"/>
                  </a:lnTo>
                  <a:lnTo>
                    <a:pt x="3948969" y="3135131"/>
                  </a:lnTo>
                  <a:lnTo>
                    <a:pt x="3957232" y="3136085"/>
                  </a:lnTo>
                  <a:lnTo>
                    <a:pt x="3960410" y="3122083"/>
                  </a:lnTo>
                  <a:lnTo>
                    <a:pt x="3982654" y="3104262"/>
                  </a:lnTo>
                  <a:lnTo>
                    <a:pt x="3985832" y="3076895"/>
                  </a:lnTo>
                  <a:lnTo>
                    <a:pt x="3981383" y="2976653"/>
                  </a:lnTo>
                  <a:lnTo>
                    <a:pt x="3982501" y="2975985"/>
                  </a:lnTo>
                  <a:lnTo>
                    <a:pt x="3991573" y="2935037"/>
                  </a:lnTo>
                  <a:lnTo>
                    <a:pt x="3999828" y="2921399"/>
                  </a:lnTo>
                  <a:lnTo>
                    <a:pt x="4005225" y="2901414"/>
                  </a:lnTo>
                  <a:lnTo>
                    <a:pt x="3997605" y="2889994"/>
                  </a:lnTo>
                  <a:lnTo>
                    <a:pt x="3978555" y="2901414"/>
                  </a:lnTo>
                  <a:lnTo>
                    <a:pt x="3973475" y="2914104"/>
                  </a:lnTo>
                  <a:lnTo>
                    <a:pt x="3963950" y="2918545"/>
                  </a:lnTo>
                  <a:lnTo>
                    <a:pt x="3940455" y="2894434"/>
                  </a:lnTo>
                  <a:lnTo>
                    <a:pt x="3928073" y="2902364"/>
                  </a:lnTo>
                  <a:lnTo>
                    <a:pt x="3921723" y="2899193"/>
                  </a:lnTo>
                  <a:lnTo>
                    <a:pt x="3919500" y="2896020"/>
                  </a:lnTo>
                  <a:lnTo>
                    <a:pt x="3916960" y="2868741"/>
                  </a:lnTo>
                  <a:lnTo>
                    <a:pt x="3900133" y="2852882"/>
                  </a:lnTo>
                  <a:lnTo>
                    <a:pt x="3898545" y="2845269"/>
                  </a:lnTo>
                  <a:lnTo>
                    <a:pt x="3912515" y="2834801"/>
                  </a:lnTo>
                  <a:lnTo>
                    <a:pt x="3932518" y="2828459"/>
                  </a:lnTo>
                  <a:lnTo>
                    <a:pt x="3930295" y="2824018"/>
                  </a:lnTo>
                  <a:lnTo>
                    <a:pt x="3908070" y="2817036"/>
                  </a:lnTo>
                  <a:lnTo>
                    <a:pt x="3901403" y="2808469"/>
                  </a:lnTo>
                  <a:cubicBezTo>
                    <a:pt x="3901720" y="2801174"/>
                    <a:pt x="3902038" y="2793878"/>
                    <a:pt x="3902355" y="2786583"/>
                  </a:cubicBezTo>
                  <a:lnTo>
                    <a:pt x="3911880" y="2779921"/>
                  </a:lnTo>
                  <a:lnTo>
                    <a:pt x="3895688" y="2767550"/>
                  </a:lnTo>
                  <a:lnTo>
                    <a:pt x="3898863" y="2748515"/>
                  </a:lnTo>
                  <a:lnTo>
                    <a:pt x="3935693" y="2730435"/>
                  </a:lnTo>
                  <a:lnTo>
                    <a:pt x="3953790" y="2723772"/>
                  </a:lnTo>
                  <a:cubicBezTo>
                    <a:pt x="3954002" y="2718591"/>
                    <a:pt x="3954213" y="2713410"/>
                    <a:pt x="3954425" y="2708229"/>
                  </a:cubicBezTo>
                  <a:lnTo>
                    <a:pt x="3974745" y="2704740"/>
                  </a:lnTo>
                  <a:lnTo>
                    <a:pt x="3988398" y="2696176"/>
                  </a:lnTo>
                  <a:lnTo>
                    <a:pt x="4018878" y="2695858"/>
                  </a:lnTo>
                  <a:lnTo>
                    <a:pt x="4031578" y="2681900"/>
                  </a:lnTo>
                  <a:lnTo>
                    <a:pt x="4043325" y="2689514"/>
                  </a:lnTo>
                  <a:lnTo>
                    <a:pt x="4051898" y="2686343"/>
                  </a:lnTo>
                  <a:lnTo>
                    <a:pt x="4094125" y="2683804"/>
                  </a:lnTo>
                  <a:lnTo>
                    <a:pt x="4084283" y="2673338"/>
                  </a:lnTo>
                  <a:lnTo>
                    <a:pt x="4090633" y="2665722"/>
                  </a:lnTo>
                  <a:lnTo>
                    <a:pt x="4100158" y="2670164"/>
                  </a:lnTo>
                  <a:lnTo>
                    <a:pt x="4106508" y="2664770"/>
                  </a:lnTo>
                  <a:lnTo>
                    <a:pt x="4121431" y="2670800"/>
                  </a:lnTo>
                  <a:lnTo>
                    <a:pt x="4137306" y="2662232"/>
                  </a:lnTo>
                  <a:lnTo>
                    <a:pt x="4172548" y="2675557"/>
                  </a:lnTo>
                  <a:lnTo>
                    <a:pt x="4198583" y="2678411"/>
                  </a:lnTo>
                  <a:lnTo>
                    <a:pt x="4233826" y="2701568"/>
                  </a:lnTo>
                  <a:lnTo>
                    <a:pt x="4281451" y="2699030"/>
                  </a:lnTo>
                  <a:lnTo>
                    <a:pt x="4298278" y="2706010"/>
                  </a:lnTo>
                  <a:lnTo>
                    <a:pt x="4304311" y="2704740"/>
                  </a:lnTo>
                  <a:lnTo>
                    <a:pt x="4319503" y="2701170"/>
                  </a:lnTo>
                  <a:lnTo>
                    <a:pt x="4319241" y="2700844"/>
                  </a:lnTo>
                  <a:lnTo>
                    <a:pt x="4330673" y="2684654"/>
                  </a:lnTo>
                  <a:lnTo>
                    <a:pt x="4340199" y="2673226"/>
                  </a:lnTo>
                  <a:lnTo>
                    <a:pt x="4327179" y="2643387"/>
                  </a:lnTo>
                  <a:lnTo>
                    <a:pt x="4338929" y="2636086"/>
                  </a:lnTo>
                  <a:lnTo>
                    <a:pt x="4358935" y="2655767"/>
                  </a:lnTo>
                  <a:lnTo>
                    <a:pt x="4370684" y="2637673"/>
                  </a:lnTo>
                  <a:lnTo>
                    <a:pt x="4385609" y="2629102"/>
                  </a:lnTo>
                  <a:lnTo>
                    <a:pt x="4403710" y="2637673"/>
                  </a:lnTo>
                  <a:lnTo>
                    <a:pt x="4434830" y="2595137"/>
                  </a:lnTo>
                  <a:lnTo>
                    <a:pt x="4447532" y="2602438"/>
                  </a:lnTo>
                  <a:lnTo>
                    <a:pt x="4488814" y="2603073"/>
                  </a:lnTo>
                  <a:lnTo>
                    <a:pt x="4533589" y="2606882"/>
                  </a:lnTo>
                  <a:lnTo>
                    <a:pt x="4546292" y="2604978"/>
                  </a:lnTo>
                  <a:lnTo>
                    <a:pt x="4545974" y="2601803"/>
                  </a:lnTo>
                  <a:lnTo>
                    <a:pt x="4542799" y="2596406"/>
                  </a:lnTo>
                  <a:lnTo>
                    <a:pt x="4551055" y="2591010"/>
                  </a:lnTo>
                  <a:lnTo>
                    <a:pt x="4552325" y="2587835"/>
                  </a:lnTo>
                  <a:lnTo>
                    <a:pt x="4513901" y="2580852"/>
                  </a:lnTo>
                  <a:lnTo>
                    <a:pt x="4525651" y="2574503"/>
                  </a:lnTo>
                  <a:lnTo>
                    <a:pt x="4517077" y="2563711"/>
                  </a:lnTo>
                  <a:lnTo>
                    <a:pt x="4471666" y="2553870"/>
                  </a:lnTo>
                  <a:lnTo>
                    <a:pt x="4444992" y="2563393"/>
                  </a:lnTo>
                  <a:lnTo>
                    <a:pt x="4436418" y="2563393"/>
                  </a:lnTo>
                  <a:lnTo>
                    <a:pt x="4401487" y="2524983"/>
                  </a:lnTo>
                  <a:lnTo>
                    <a:pt x="4387832" y="2528158"/>
                  </a:lnTo>
                  <a:lnTo>
                    <a:pt x="4373860" y="2514506"/>
                  </a:lnTo>
                  <a:lnTo>
                    <a:pt x="4379893" y="2501808"/>
                  </a:lnTo>
                  <a:lnTo>
                    <a:pt x="4369414" y="2499904"/>
                  </a:lnTo>
                  <a:lnTo>
                    <a:pt x="4375765" y="2491335"/>
                  </a:lnTo>
                  <a:lnTo>
                    <a:pt x="4396724" y="2507842"/>
                  </a:lnTo>
                  <a:lnTo>
                    <a:pt x="4403392" y="2503713"/>
                  </a:lnTo>
                  <a:lnTo>
                    <a:pt x="4391325" y="2471016"/>
                  </a:lnTo>
                  <a:lnTo>
                    <a:pt x="4401805" y="2451021"/>
                  </a:lnTo>
                  <a:lnTo>
                    <a:pt x="4397676" y="2448164"/>
                  </a:lnTo>
                  <a:lnTo>
                    <a:pt x="4380528" y="2468480"/>
                  </a:lnTo>
                  <a:lnTo>
                    <a:pt x="4359570" y="2472606"/>
                  </a:lnTo>
                  <a:lnTo>
                    <a:pt x="4349091" y="2486252"/>
                  </a:lnTo>
                  <a:lnTo>
                    <a:pt x="4327179" y="2492603"/>
                  </a:lnTo>
                  <a:lnTo>
                    <a:pt x="4309714" y="2479268"/>
                  </a:lnTo>
                  <a:lnTo>
                    <a:pt x="4297606" y="2480204"/>
                  </a:lnTo>
                  <a:lnTo>
                    <a:pt x="4286617" y="2491790"/>
                  </a:lnTo>
                  <a:lnTo>
                    <a:pt x="4260884" y="2493060"/>
                  </a:lnTo>
                  <a:lnTo>
                    <a:pt x="4248176" y="2488934"/>
                  </a:lnTo>
                  <a:lnTo>
                    <a:pt x="4217677" y="2493380"/>
                  </a:lnTo>
                  <a:lnTo>
                    <a:pt x="4197662" y="2505443"/>
                  </a:lnTo>
                  <a:lnTo>
                    <a:pt x="4175423" y="2500996"/>
                  </a:lnTo>
                  <a:lnTo>
                    <a:pt x="4168116" y="2513693"/>
                  </a:lnTo>
                  <a:lnTo>
                    <a:pt x="4140793" y="2519406"/>
                  </a:lnTo>
                  <a:lnTo>
                    <a:pt x="4136028" y="2493060"/>
                  </a:lnTo>
                  <a:lnTo>
                    <a:pt x="4129674" y="2500363"/>
                  </a:lnTo>
                  <a:lnTo>
                    <a:pt x="4135393" y="2520675"/>
                  </a:lnTo>
                  <a:lnTo>
                    <a:pt x="4122685" y="2517183"/>
                  </a:lnTo>
                  <a:lnTo>
                    <a:pt x="4110930" y="2528926"/>
                  </a:lnTo>
                  <a:lnTo>
                    <a:pt x="4100446" y="2519722"/>
                  </a:lnTo>
                  <a:lnTo>
                    <a:pt x="4091232" y="2531465"/>
                  </a:lnTo>
                  <a:lnTo>
                    <a:pt x="4071853" y="2540033"/>
                  </a:lnTo>
                  <a:lnTo>
                    <a:pt x="4057556" y="2554947"/>
                  </a:lnTo>
                  <a:lnTo>
                    <a:pt x="4033093" y="2553995"/>
                  </a:lnTo>
                  <a:lnTo>
                    <a:pt x="4005454" y="2564786"/>
                  </a:lnTo>
                  <a:lnTo>
                    <a:pt x="3997193" y="2587000"/>
                  </a:lnTo>
                  <a:lnTo>
                    <a:pt x="3968601" y="2580018"/>
                  </a:lnTo>
                  <a:lnTo>
                    <a:pt x="3940325" y="2599060"/>
                  </a:lnTo>
                  <a:lnTo>
                    <a:pt x="3921263" y="2586682"/>
                  </a:lnTo>
                  <a:lnTo>
                    <a:pt x="3913639" y="2593030"/>
                  </a:lnTo>
                  <a:lnTo>
                    <a:pt x="3908555" y="2611121"/>
                  </a:lnTo>
                  <a:lnTo>
                    <a:pt x="3893624" y="2604774"/>
                  </a:lnTo>
                  <a:lnTo>
                    <a:pt x="3904108" y="2599378"/>
                  </a:lnTo>
                  <a:lnTo>
                    <a:pt x="3907285" y="2589856"/>
                  </a:lnTo>
                  <a:lnTo>
                    <a:pt x="3896801" y="2579699"/>
                  </a:lnTo>
                  <a:lnTo>
                    <a:pt x="3872655" y="2612391"/>
                  </a:lnTo>
                  <a:lnTo>
                    <a:pt x="3866301" y="2624133"/>
                  </a:lnTo>
                  <a:lnTo>
                    <a:pt x="3845016" y="2624133"/>
                  </a:lnTo>
                  <a:lnTo>
                    <a:pt x="3854547" y="2611439"/>
                  </a:lnTo>
                  <a:lnTo>
                    <a:pt x="3867255" y="2610486"/>
                  </a:lnTo>
                  <a:lnTo>
                    <a:pt x="3865984" y="2600647"/>
                  </a:lnTo>
                  <a:lnTo>
                    <a:pt x="3858359" y="2592712"/>
                  </a:lnTo>
                  <a:lnTo>
                    <a:pt x="3845651" y="2599060"/>
                  </a:lnTo>
                  <a:lnTo>
                    <a:pt x="3830084" y="2598109"/>
                  </a:lnTo>
                  <a:lnTo>
                    <a:pt x="3819600" y="2590809"/>
                  </a:lnTo>
                  <a:lnTo>
                    <a:pt x="3814834" y="2580335"/>
                  </a:lnTo>
                  <a:lnTo>
                    <a:pt x="3824365" y="2563198"/>
                  </a:lnTo>
                  <a:lnTo>
                    <a:pt x="3836120" y="2558122"/>
                  </a:lnTo>
                  <a:lnTo>
                    <a:pt x="3845333" y="2543206"/>
                  </a:lnTo>
                  <a:lnTo>
                    <a:pt x="3856135" y="2529243"/>
                  </a:lnTo>
                  <a:lnTo>
                    <a:pt x="3858994" y="2516550"/>
                  </a:lnTo>
                  <a:lnTo>
                    <a:pt x="3840250" y="2527339"/>
                  </a:lnTo>
                  <a:lnTo>
                    <a:pt x="3817694" y="2538129"/>
                  </a:lnTo>
                  <a:lnTo>
                    <a:pt x="3803079" y="2531782"/>
                  </a:lnTo>
                  <a:lnTo>
                    <a:pt x="3806256" y="2518136"/>
                  </a:lnTo>
                  <a:lnTo>
                    <a:pt x="3760508" y="2501630"/>
                  </a:lnTo>
                  <a:lnTo>
                    <a:pt x="3730326" y="2472435"/>
                  </a:lnTo>
                  <a:lnTo>
                    <a:pt x="3696650" y="2474972"/>
                  </a:lnTo>
                  <a:lnTo>
                    <a:pt x="3686802" y="2461331"/>
                  </a:lnTo>
                  <a:lnTo>
                    <a:pt x="3699509" y="2449589"/>
                  </a:lnTo>
                  <a:lnTo>
                    <a:pt x="3689978" y="2434032"/>
                  </a:lnTo>
                  <a:lnTo>
                    <a:pt x="3693791" y="2412762"/>
                  </a:lnTo>
                  <a:lnTo>
                    <a:pt x="3683942" y="2389600"/>
                  </a:lnTo>
                  <a:lnTo>
                    <a:pt x="3698874" y="2372780"/>
                  </a:lnTo>
                  <a:cubicBezTo>
                    <a:pt x="3699509" y="2359450"/>
                    <a:pt x="3700145" y="2346119"/>
                    <a:pt x="3700780" y="2332789"/>
                  </a:cubicBezTo>
                  <a:lnTo>
                    <a:pt x="3695062" y="2303276"/>
                  </a:lnTo>
                  <a:lnTo>
                    <a:pt x="3708723" y="2284230"/>
                  </a:lnTo>
                  <a:lnTo>
                    <a:pt x="3720478" y="2299784"/>
                  </a:lnTo>
                  <a:lnTo>
                    <a:pt x="3723655" y="2295656"/>
                  </a:lnTo>
                  <a:lnTo>
                    <a:pt x="3702051" y="2262014"/>
                  </a:lnTo>
                  <a:cubicBezTo>
                    <a:pt x="3702686" y="2250166"/>
                    <a:pt x="3703322" y="2238319"/>
                    <a:pt x="3703957" y="2226471"/>
                  </a:cubicBezTo>
                  <a:lnTo>
                    <a:pt x="3675047" y="2201079"/>
                  </a:lnTo>
                  <a:lnTo>
                    <a:pt x="3674729" y="2184258"/>
                  </a:lnTo>
                  <a:lnTo>
                    <a:pt x="3688390" y="2153791"/>
                  </a:lnTo>
                  <a:lnTo>
                    <a:pt x="3681718" y="2126176"/>
                  </a:lnTo>
                  <a:lnTo>
                    <a:pt x="3675364" y="2132525"/>
                  </a:lnTo>
                  <a:lnTo>
                    <a:pt x="3665833" y="2128717"/>
                  </a:lnTo>
                  <a:lnTo>
                    <a:pt x="3668693" y="2095708"/>
                  </a:lnTo>
                  <a:lnTo>
                    <a:pt x="3661068" y="2067465"/>
                  </a:lnTo>
                  <a:lnTo>
                    <a:pt x="3670281" y="2027488"/>
                  </a:lnTo>
                  <a:lnTo>
                    <a:pt x="3687119" y="2023045"/>
                  </a:lnTo>
                  <a:lnTo>
                    <a:pt x="3701733" y="1999556"/>
                  </a:lnTo>
                  <a:lnTo>
                    <a:pt x="3716665" y="1992256"/>
                  </a:lnTo>
                  <a:lnTo>
                    <a:pt x="3702686" y="1976706"/>
                  </a:lnTo>
                  <a:lnTo>
                    <a:pt x="3709676" y="1961792"/>
                  </a:lnTo>
                  <a:lnTo>
                    <a:pt x="3723655" y="1952272"/>
                  </a:lnTo>
                  <a:lnTo>
                    <a:pt x="3740493" y="1964647"/>
                  </a:lnTo>
                  <a:lnTo>
                    <a:pt x="3732232" y="1946877"/>
                  </a:lnTo>
                  <a:lnTo>
                    <a:pt x="3752248" y="1956080"/>
                  </a:lnTo>
                  <a:lnTo>
                    <a:pt x="3750341" y="1966869"/>
                  </a:lnTo>
                  <a:lnTo>
                    <a:pt x="3767815" y="1951955"/>
                  </a:lnTo>
                  <a:lnTo>
                    <a:pt x="3779570" y="1938309"/>
                  </a:lnTo>
                  <a:lnTo>
                    <a:pt x="3793231" y="1933549"/>
                  </a:lnTo>
                  <a:lnTo>
                    <a:pt x="3783382" y="1907526"/>
                  </a:lnTo>
                  <a:lnTo>
                    <a:pt x="3783382" y="1889437"/>
                  </a:lnTo>
                  <a:lnTo>
                    <a:pt x="3800538" y="1903083"/>
                  </a:lnTo>
                  <a:lnTo>
                    <a:pt x="3800220" y="1880866"/>
                  </a:lnTo>
                  <a:lnTo>
                    <a:pt x="3824365" y="1856429"/>
                  </a:lnTo>
                  <a:lnTo>
                    <a:pt x="3834849" y="1857380"/>
                  </a:lnTo>
                  <a:lnTo>
                    <a:pt x="3844380" y="1837386"/>
                  </a:lnTo>
                  <a:lnTo>
                    <a:pt x="3852958" y="1834212"/>
                  </a:lnTo>
                  <a:lnTo>
                    <a:pt x="3860901" y="1820246"/>
                  </a:lnTo>
                  <a:lnTo>
                    <a:pt x="3871702" y="1820246"/>
                  </a:lnTo>
                  <a:lnTo>
                    <a:pt x="3885999" y="1799300"/>
                  </a:lnTo>
                  <a:lnTo>
                    <a:pt x="3890447" y="1772641"/>
                  </a:lnTo>
                  <a:lnTo>
                    <a:pt x="3900931" y="1778037"/>
                  </a:lnTo>
                  <a:lnTo>
                    <a:pt x="3911097" y="1757726"/>
                  </a:lnTo>
                  <a:lnTo>
                    <a:pt x="3930477" y="1745031"/>
                  </a:lnTo>
                  <a:lnTo>
                    <a:pt x="3934289" y="1728211"/>
                  </a:lnTo>
                  <a:lnTo>
                    <a:pt x="3947950" y="1720594"/>
                  </a:lnTo>
                  <a:lnTo>
                    <a:pt x="3944773" y="1706947"/>
                  </a:lnTo>
                  <a:lnTo>
                    <a:pt x="3964788" y="1684730"/>
                  </a:lnTo>
                  <a:lnTo>
                    <a:pt x="3993699" y="1633635"/>
                  </a:lnTo>
                  <a:lnTo>
                    <a:pt x="4000688" y="1602214"/>
                  </a:lnTo>
                  <a:lnTo>
                    <a:pt x="4016891" y="1605070"/>
                  </a:lnTo>
                  <a:lnTo>
                    <a:pt x="4030552" y="1589202"/>
                  </a:lnTo>
                  <a:lnTo>
                    <a:pt x="4050885" y="1586029"/>
                  </a:lnTo>
                  <a:lnTo>
                    <a:pt x="4057239" y="1589837"/>
                  </a:lnTo>
                  <a:lnTo>
                    <a:pt x="4067723" y="1608878"/>
                  </a:lnTo>
                  <a:lnTo>
                    <a:pt x="4073124" y="1610149"/>
                  </a:lnTo>
                  <a:lnTo>
                    <a:pt x="4070900" y="1601579"/>
                  </a:lnTo>
                  <a:cubicBezTo>
                    <a:pt x="4071112" y="1594491"/>
                    <a:pt x="4071323" y="1587403"/>
                    <a:pt x="4071535" y="1580315"/>
                  </a:cubicBezTo>
                  <a:lnTo>
                    <a:pt x="4056603" y="1562543"/>
                  </a:lnTo>
                  <a:cubicBezTo>
                    <a:pt x="4056285" y="1558734"/>
                    <a:pt x="4055968" y="1554926"/>
                    <a:pt x="4055650" y="1551117"/>
                  </a:cubicBezTo>
                  <a:lnTo>
                    <a:pt x="4061051" y="1549848"/>
                  </a:lnTo>
                  <a:lnTo>
                    <a:pt x="4071535" y="1563813"/>
                  </a:lnTo>
                  <a:lnTo>
                    <a:pt x="4083290" y="1563495"/>
                  </a:lnTo>
                  <a:lnTo>
                    <a:pt x="4086149" y="1553656"/>
                  </a:lnTo>
                  <a:lnTo>
                    <a:pt x="4071217" y="1530806"/>
                  </a:lnTo>
                  <a:cubicBezTo>
                    <a:pt x="4071111" y="1521708"/>
                    <a:pt x="4071006" y="1512610"/>
                    <a:pt x="4070900" y="1503512"/>
                  </a:cubicBezTo>
                  <a:lnTo>
                    <a:pt x="4082655" y="1489865"/>
                  </a:lnTo>
                  <a:lnTo>
                    <a:pt x="4076936" y="1468601"/>
                  </a:lnTo>
                  <a:lnTo>
                    <a:pt x="4048343" y="1449877"/>
                  </a:lnTo>
                  <a:lnTo>
                    <a:pt x="4045801" y="1420361"/>
                  </a:lnTo>
                  <a:lnTo>
                    <a:pt x="4029916" y="1417505"/>
                  </a:lnTo>
                  <a:lnTo>
                    <a:pt x="4012761" y="1400684"/>
                  </a:lnTo>
                  <a:lnTo>
                    <a:pt x="4003865" y="1361648"/>
                  </a:lnTo>
                  <a:lnTo>
                    <a:pt x="3991157" y="1369582"/>
                  </a:lnTo>
                  <a:lnTo>
                    <a:pt x="3980038" y="1379104"/>
                  </a:lnTo>
                  <a:lnTo>
                    <a:pt x="3962882" y="1368630"/>
                  </a:lnTo>
                  <a:lnTo>
                    <a:pt x="3959387" y="1359427"/>
                  </a:lnTo>
                  <a:lnTo>
                    <a:pt x="3959188" y="1359168"/>
                  </a:lnTo>
                  <a:lnTo>
                    <a:pt x="3952201" y="1362344"/>
                  </a:lnTo>
                  <a:lnTo>
                    <a:pt x="3941403" y="1376002"/>
                  </a:lnTo>
                  <a:lnTo>
                    <a:pt x="3915044" y="1360439"/>
                  </a:lnTo>
                  <a:lnTo>
                    <a:pt x="3881063" y="1366791"/>
                  </a:lnTo>
                  <a:lnTo>
                    <a:pt x="3869312" y="1362979"/>
                  </a:lnTo>
                  <a:lnTo>
                    <a:pt x="3854704" y="1387435"/>
                  </a:lnTo>
                  <a:lnTo>
                    <a:pt x="3828344" y="1376954"/>
                  </a:lnTo>
                  <a:lnTo>
                    <a:pt x="3828344" y="1360121"/>
                  </a:lnTo>
                  <a:lnTo>
                    <a:pt x="3818817" y="1354721"/>
                  </a:lnTo>
                  <a:lnTo>
                    <a:pt x="3804843" y="1381400"/>
                  </a:lnTo>
                  <a:lnTo>
                    <a:pt x="3788964" y="1355040"/>
                  </a:lnTo>
                  <a:lnTo>
                    <a:pt x="3780390" y="1364568"/>
                  </a:lnTo>
                  <a:lnTo>
                    <a:pt x="3782930" y="1385847"/>
                  </a:lnTo>
                  <a:lnTo>
                    <a:pt x="3774356" y="1395375"/>
                  </a:lnTo>
                  <a:lnTo>
                    <a:pt x="3763240" y="1413479"/>
                  </a:lnTo>
                  <a:lnTo>
                    <a:pt x="3727036" y="1400138"/>
                  </a:lnTo>
                  <a:lnTo>
                    <a:pt x="3760064" y="1424912"/>
                  </a:lnTo>
                  <a:lnTo>
                    <a:pt x="3753713" y="1435393"/>
                  </a:lnTo>
                  <a:lnTo>
                    <a:pt x="3735611" y="1437934"/>
                  </a:lnTo>
                  <a:lnTo>
                    <a:pt x="3746408" y="1462072"/>
                  </a:lnTo>
                  <a:lnTo>
                    <a:pt x="3731800" y="1465249"/>
                  </a:lnTo>
                  <a:lnTo>
                    <a:pt x="3714650" y="1451909"/>
                  </a:lnTo>
                  <a:lnTo>
                    <a:pt x="3708616" y="1472871"/>
                  </a:lnTo>
                  <a:lnTo>
                    <a:pt x="3682257" y="1485893"/>
                  </a:lnTo>
                  <a:lnTo>
                    <a:pt x="3708934" y="1518288"/>
                  </a:lnTo>
                  <a:lnTo>
                    <a:pt x="3705123" y="1556084"/>
                  </a:lnTo>
                  <a:lnTo>
                    <a:pt x="3694643" y="1561483"/>
                  </a:lnTo>
                  <a:lnTo>
                    <a:pt x="3684798" y="1576411"/>
                  </a:lnTo>
                  <a:lnTo>
                    <a:pt x="3671459" y="1575775"/>
                  </a:lnTo>
                  <a:lnTo>
                    <a:pt x="3657803" y="1604995"/>
                  </a:lnTo>
                  <a:lnTo>
                    <a:pt x="3676223" y="1623099"/>
                  </a:lnTo>
                  <a:lnTo>
                    <a:pt x="3670824" y="1633580"/>
                  </a:lnTo>
                  <a:lnTo>
                    <a:pt x="3659074" y="1627227"/>
                  </a:lnTo>
                  <a:lnTo>
                    <a:pt x="3678446" y="1657718"/>
                  </a:lnTo>
                  <a:lnTo>
                    <a:pt x="3698771" y="1661529"/>
                  </a:lnTo>
                  <a:lnTo>
                    <a:pt x="3700994" y="1676457"/>
                  </a:lnTo>
                  <a:lnTo>
                    <a:pt x="3693372" y="1683761"/>
                  </a:lnTo>
                  <a:lnTo>
                    <a:pt x="3693372" y="1695513"/>
                  </a:lnTo>
                  <a:lnTo>
                    <a:pt x="3710522" y="1688843"/>
                  </a:lnTo>
                  <a:lnTo>
                    <a:pt x="3714650" y="1694243"/>
                  </a:lnTo>
                  <a:lnTo>
                    <a:pt x="3704488" y="1702501"/>
                  </a:lnTo>
                  <a:lnTo>
                    <a:pt x="3694960" y="1705995"/>
                  </a:lnTo>
                  <a:lnTo>
                    <a:pt x="3682257" y="1708218"/>
                  </a:lnTo>
                  <a:lnTo>
                    <a:pt x="3671777" y="1729497"/>
                  </a:lnTo>
                  <a:lnTo>
                    <a:pt x="3652087" y="1779996"/>
                  </a:lnTo>
                  <a:lnTo>
                    <a:pt x="3576820" y="1860986"/>
                  </a:lnTo>
                  <a:lnTo>
                    <a:pt x="3567928" y="1845105"/>
                  </a:lnTo>
                  <a:lnTo>
                    <a:pt x="3546015" y="1867657"/>
                  </a:lnTo>
                  <a:cubicBezTo>
                    <a:pt x="3545697" y="1874327"/>
                    <a:pt x="3545380" y="1880998"/>
                    <a:pt x="3545062" y="1887668"/>
                  </a:cubicBezTo>
                  <a:lnTo>
                    <a:pt x="3531406" y="1901641"/>
                  </a:lnTo>
                  <a:lnTo>
                    <a:pt x="3510128" y="1879726"/>
                  </a:lnTo>
                  <a:lnTo>
                    <a:pt x="3503776" y="1895608"/>
                  </a:lnTo>
                  <a:lnTo>
                    <a:pt x="3498377" y="1891162"/>
                  </a:lnTo>
                  <a:lnTo>
                    <a:pt x="3488850" y="1898783"/>
                  </a:lnTo>
                  <a:lnTo>
                    <a:pt x="3484086" y="1927049"/>
                  </a:lnTo>
                  <a:lnTo>
                    <a:pt x="3467254" y="1937846"/>
                  </a:lnTo>
                  <a:lnTo>
                    <a:pt x="3438672" y="1937846"/>
                  </a:lnTo>
                  <a:lnTo>
                    <a:pt x="3429462" y="1971827"/>
                  </a:lnTo>
                  <a:lnTo>
                    <a:pt x="3416759" y="1980402"/>
                  </a:lnTo>
                  <a:lnTo>
                    <a:pt x="3401198" y="2000727"/>
                  </a:lnTo>
                  <a:lnTo>
                    <a:pt x="3407549" y="2019785"/>
                  </a:lnTo>
                  <a:lnTo>
                    <a:pt x="3399292" y="2032491"/>
                  </a:lnTo>
                  <a:lnTo>
                    <a:pt x="3382460" y="2026138"/>
                  </a:lnTo>
                  <a:lnTo>
                    <a:pt x="3379284" y="2046137"/>
                  </a:lnTo>
                  <a:lnTo>
                    <a:pt x="3369757" y="2047409"/>
                  </a:lnTo>
                  <a:lnTo>
                    <a:pt x="3368487" y="2035657"/>
                  </a:lnTo>
                  <a:lnTo>
                    <a:pt x="3358959" y="2035031"/>
                  </a:lnTo>
                  <a:lnTo>
                    <a:pt x="3346256" y="2020103"/>
                  </a:lnTo>
                  <a:lnTo>
                    <a:pt x="3350702" y="2042326"/>
                  </a:lnTo>
                  <a:lnTo>
                    <a:pt x="3359277" y="2063286"/>
                  </a:lnTo>
                  <a:lnTo>
                    <a:pt x="3352290" y="2095679"/>
                  </a:lnTo>
                  <a:lnTo>
                    <a:pt x="3334188" y="2104571"/>
                  </a:lnTo>
                  <a:lnTo>
                    <a:pt x="3326248" y="2118549"/>
                  </a:lnTo>
                  <a:lnTo>
                    <a:pt x="3308781" y="2102349"/>
                  </a:lnTo>
                  <a:lnTo>
                    <a:pt x="3299572" y="2113148"/>
                  </a:lnTo>
                  <a:lnTo>
                    <a:pt x="3301795" y="2136336"/>
                  </a:lnTo>
                  <a:lnTo>
                    <a:pt x="3327201" y="2150945"/>
                  </a:lnTo>
                  <a:cubicBezTo>
                    <a:pt x="3326989" y="2156662"/>
                    <a:pt x="3326778" y="2162379"/>
                    <a:pt x="3326566" y="2168096"/>
                  </a:cubicBezTo>
                  <a:lnTo>
                    <a:pt x="3313863" y="2182708"/>
                  </a:lnTo>
                  <a:lnTo>
                    <a:pt x="3304653" y="2213199"/>
                  </a:lnTo>
                  <a:lnTo>
                    <a:pt x="3297349" y="2224950"/>
                  </a:lnTo>
                  <a:lnTo>
                    <a:pt x="3303700" y="2239878"/>
                  </a:lnTo>
                  <a:lnTo>
                    <a:pt x="3303700" y="2260838"/>
                  </a:lnTo>
                  <a:lnTo>
                    <a:pt x="3315768" y="2269099"/>
                  </a:lnTo>
                  <a:lnTo>
                    <a:pt x="3311640" y="2280851"/>
                  </a:lnTo>
                  <a:lnTo>
                    <a:pt x="3304335" y="2265921"/>
                  </a:lnTo>
                  <a:lnTo>
                    <a:pt x="3280834" y="2265288"/>
                  </a:lnTo>
                  <a:cubicBezTo>
                    <a:pt x="3281258" y="2283921"/>
                    <a:pt x="3281681" y="2302554"/>
                    <a:pt x="3282105" y="2321187"/>
                  </a:cubicBezTo>
                  <a:lnTo>
                    <a:pt x="3290044" y="2339928"/>
                  </a:lnTo>
                  <a:lnTo>
                    <a:pt x="3280517" y="2351672"/>
                  </a:lnTo>
                  <a:lnTo>
                    <a:pt x="3293538" y="2394871"/>
                  </a:lnTo>
                  <a:lnTo>
                    <a:pt x="3286233" y="2412969"/>
                  </a:lnTo>
                  <a:lnTo>
                    <a:pt x="3305606" y="2448552"/>
                  </a:lnTo>
                  <a:lnTo>
                    <a:pt x="3306876" y="2458715"/>
                  </a:lnTo>
                  <a:lnTo>
                    <a:pt x="3290044" y="2459350"/>
                  </a:lnTo>
                  <a:lnTo>
                    <a:pt x="3285916" y="2469829"/>
                  </a:lnTo>
                  <a:lnTo>
                    <a:pt x="3305923" y="2474908"/>
                  </a:lnTo>
                  <a:lnTo>
                    <a:pt x="3300524" y="2492694"/>
                  </a:lnTo>
                  <a:lnTo>
                    <a:pt x="3306241" y="2501270"/>
                  </a:lnTo>
                  <a:lnTo>
                    <a:pt x="3317674" y="2484436"/>
                  </a:lnTo>
                  <a:lnTo>
                    <a:pt x="3328154" y="2477450"/>
                  </a:lnTo>
                  <a:lnTo>
                    <a:pt x="3340857" y="2495552"/>
                  </a:lnTo>
                  <a:lnTo>
                    <a:pt x="3355783" y="2490468"/>
                  </a:lnTo>
                  <a:lnTo>
                    <a:pt x="3365311" y="2502854"/>
                  </a:lnTo>
                  <a:lnTo>
                    <a:pt x="3383413" y="2519375"/>
                  </a:lnTo>
                  <a:lnTo>
                    <a:pt x="3390082" y="2533030"/>
                  </a:lnTo>
                  <a:lnTo>
                    <a:pt x="3401833" y="2529855"/>
                  </a:lnTo>
                  <a:lnTo>
                    <a:pt x="3408184" y="2535889"/>
                  </a:lnTo>
                  <a:lnTo>
                    <a:pt x="3414536" y="2547640"/>
                  </a:lnTo>
                  <a:lnTo>
                    <a:pt x="3404056" y="2554944"/>
                  </a:lnTo>
                  <a:lnTo>
                    <a:pt x="3411360" y="2563519"/>
                  </a:lnTo>
                  <a:lnTo>
                    <a:pt x="3432638" y="2574950"/>
                  </a:lnTo>
                  <a:lnTo>
                    <a:pt x="3442483" y="2593690"/>
                  </a:lnTo>
                  <a:lnTo>
                    <a:pt x="3448200" y="2629264"/>
                  </a:lnTo>
                  <a:lnTo>
                    <a:pt x="3440895" y="2640062"/>
                  </a:lnTo>
                  <a:lnTo>
                    <a:pt x="3445024" y="2649591"/>
                  </a:lnTo>
                  <a:lnTo>
                    <a:pt x="3433591" y="2663247"/>
                  </a:lnTo>
                  <a:lnTo>
                    <a:pt x="3429462" y="2674998"/>
                  </a:lnTo>
                  <a:lnTo>
                    <a:pt x="3405326" y="2690880"/>
                  </a:lnTo>
                  <a:lnTo>
                    <a:pt x="3380872" y="2699772"/>
                  </a:lnTo>
                  <a:lnTo>
                    <a:pt x="3372615" y="2697548"/>
                  </a:lnTo>
                  <a:lnTo>
                    <a:pt x="3361182" y="2712475"/>
                  </a:lnTo>
                  <a:lnTo>
                    <a:pt x="3352290" y="2706124"/>
                  </a:lnTo>
                  <a:lnTo>
                    <a:pt x="3351972" y="2658801"/>
                  </a:lnTo>
                  <a:lnTo>
                    <a:pt x="3336093" y="2656896"/>
                  </a:lnTo>
                  <a:lnTo>
                    <a:pt x="3317991" y="2636251"/>
                  </a:lnTo>
                  <a:lnTo>
                    <a:pt x="3311640" y="2649591"/>
                  </a:lnTo>
                  <a:lnTo>
                    <a:pt x="3338634" y="2676905"/>
                  </a:lnTo>
                  <a:lnTo>
                    <a:pt x="3342763" y="2698183"/>
                  </a:lnTo>
                  <a:lnTo>
                    <a:pt x="3334506" y="2708664"/>
                  </a:lnTo>
                  <a:lnTo>
                    <a:pt x="3330377" y="2702315"/>
                  </a:lnTo>
                  <a:lnTo>
                    <a:pt x="3303383" y="2671824"/>
                  </a:lnTo>
                  <a:lnTo>
                    <a:pt x="3311322" y="2696279"/>
                  </a:lnTo>
                  <a:lnTo>
                    <a:pt x="3300524" y="2698501"/>
                  </a:lnTo>
                  <a:lnTo>
                    <a:pt x="3272577" y="2674366"/>
                  </a:lnTo>
                  <a:lnTo>
                    <a:pt x="3251934" y="2684845"/>
                  </a:lnTo>
                  <a:lnTo>
                    <a:pt x="3231609" y="2677858"/>
                  </a:lnTo>
                  <a:lnTo>
                    <a:pt x="3228433" y="2691833"/>
                  </a:lnTo>
                  <a:lnTo>
                    <a:pt x="3195405" y="2684527"/>
                  </a:lnTo>
                  <a:lnTo>
                    <a:pt x="3179843" y="2692150"/>
                  </a:lnTo>
                  <a:lnTo>
                    <a:pt x="3196993" y="2705488"/>
                  </a:lnTo>
                  <a:lnTo>
                    <a:pt x="3237008" y="2701043"/>
                  </a:lnTo>
                  <a:lnTo>
                    <a:pt x="3247488" y="2695643"/>
                  </a:lnTo>
                  <a:lnTo>
                    <a:pt x="3257016" y="2707394"/>
                  </a:lnTo>
                  <a:lnTo>
                    <a:pt x="3280517" y="2717556"/>
                  </a:lnTo>
                  <a:lnTo>
                    <a:pt x="3284645" y="2705806"/>
                  </a:lnTo>
                  <a:lnTo>
                    <a:pt x="3293220" y="2720734"/>
                  </a:lnTo>
                  <a:lnTo>
                    <a:pt x="3289409" y="2735344"/>
                  </a:lnTo>
                  <a:lnTo>
                    <a:pt x="3297666" y="2743602"/>
                  </a:lnTo>
                  <a:lnTo>
                    <a:pt x="3308464" y="2732167"/>
                  </a:lnTo>
                  <a:lnTo>
                    <a:pt x="3338952" y="2737884"/>
                  </a:lnTo>
                  <a:lnTo>
                    <a:pt x="3361182" y="2733755"/>
                  </a:lnTo>
                  <a:lnTo>
                    <a:pt x="3380237" y="2723910"/>
                  </a:lnTo>
                  <a:lnTo>
                    <a:pt x="3392940" y="2732485"/>
                  </a:lnTo>
                  <a:lnTo>
                    <a:pt x="3391035" y="2745190"/>
                  </a:lnTo>
                  <a:lnTo>
                    <a:pt x="3398339" y="2753129"/>
                  </a:lnTo>
                  <a:lnTo>
                    <a:pt x="3411360" y="2767104"/>
                  </a:lnTo>
                  <a:lnTo>
                    <a:pt x="3411360" y="2775043"/>
                  </a:lnTo>
                  <a:lnTo>
                    <a:pt x="3405009" y="2786794"/>
                  </a:lnTo>
                  <a:lnTo>
                    <a:pt x="3396434" y="2782031"/>
                  </a:lnTo>
                  <a:lnTo>
                    <a:pt x="3385954" y="2773455"/>
                  </a:lnTo>
                  <a:lnTo>
                    <a:pt x="3390082" y="2764880"/>
                  </a:lnTo>
                  <a:lnTo>
                    <a:pt x="3384366" y="2753764"/>
                  </a:lnTo>
                  <a:lnTo>
                    <a:pt x="3380555" y="2772502"/>
                  </a:lnTo>
                  <a:lnTo>
                    <a:pt x="3370075" y="2775678"/>
                  </a:lnTo>
                  <a:lnTo>
                    <a:pt x="3363088" y="2799814"/>
                  </a:lnTo>
                  <a:lnTo>
                    <a:pt x="3346891" y="2801402"/>
                  </a:lnTo>
                  <a:lnTo>
                    <a:pt x="3344986" y="2785525"/>
                  </a:lnTo>
                  <a:lnTo>
                    <a:pt x="3337046" y="2777904"/>
                  </a:lnTo>
                  <a:lnTo>
                    <a:pt x="3329107" y="2802355"/>
                  </a:lnTo>
                  <a:lnTo>
                    <a:pt x="3309099" y="2823640"/>
                  </a:lnTo>
                  <a:lnTo>
                    <a:pt x="3280517" y="2828405"/>
                  </a:lnTo>
                  <a:cubicBezTo>
                    <a:pt x="3280305" y="2833909"/>
                    <a:pt x="3280094" y="2839413"/>
                    <a:pt x="3279882" y="2844917"/>
                  </a:cubicBezTo>
                  <a:lnTo>
                    <a:pt x="3262732" y="2853812"/>
                  </a:lnTo>
                  <a:lnTo>
                    <a:pt x="3207473" y="2844601"/>
                  </a:lnTo>
                  <a:lnTo>
                    <a:pt x="3193182" y="2851905"/>
                  </a:lnTo>
                  <a:lnTo>
                    <a:pt x="3204615" y="2865880"/>
                  </a:lnTo>
                  <a:lnTo>
                    <a:pt x="3250029" y="2864292"/>
                  </a:lnTo>
                  <a:lnTo>
                    <a:pt x="3257968" y="2884298"/>
                  </a:lnTo>
                  <a:lnTo>
                    <a:pt x="3247171" y="2891602"/>
                  </a:lnTo>
                  <a:lnTo>
                    <a:pt x="3222717" y="2881440"/>
                  </a:lnTo>
                  <a:lnTo>
                    <a:pt x="3221764" y="2888744"/>
                  </a:lnTo>
                  <a:lnTo>
                    <a:pt x="3210014" y="2894461"/>
                  </a:lnTo>
                  <a:lnTo>
                    <a:pt x="3195087" y="2897319"/>
                  </a:lnTo>
                  <a:lnTo>
                    <a:pt x="3184607" y="2891602"/>
                  </a:lnTo>
                  <a:lnTo>
                    <a:pt x="3176032" y="2895731"/>
                  </a:lnTo>
                  <a:lnTo>
                    <a:pt x="3178891" y="2903354"/>
                  </a:lnTo>
                  <a:lnTo>
                    <a:pt x="3189053" y="2912884"/>
                  </a:lnTo>
                  <a:lnTo>
                    <a:pt x="3200169" y="2910024"/>
                  </a:lnTo>
                  <a:lnTo>
                    <a:pt x="3207155" y="2911295"/>
                  </a:lnTo>
                  <a:lnTo>
                    <a:pt x="3213507" y="2921142"/>
                  </a:lnTo>
                  <a:lnTo>
                    <a:pt x="3219541" y="2924316"/>
                  </a:lnTo>
                  <a:lnTo>
                    <a:pt x="3223034" y="2920189"/>
                  </a:lnTo>
                  <a:lnTo>
                    <a:pt x="3219859" y="2909707"/>
                  </a:lnTo>
                  <a:lnTo>
                    <a:pt x="3216048" y="2903038"/>
                  </a:lnTo>
                  <a:lnTo>
                    <a:pt x="3221447" y="2895731"/>
                  </a:lnTo>
                  <a:cubicBezTo>
                    <a:pt x="3221553" y="2893402"/>
                    <a:pt x="3221658" y="2891073"/>
                    <a:pt x="3221764" y="2888744"/>
                  </a:cubicBezTo>
                  <a:lnTo>
                    <a:pt x="3253840" y="2909707"/>
                  </a:lnTo>
                  <a:lnTo>
                    <a:pt x="3257016" y="2929395"/>
                  </a:lnTo>
                  <a:lnTo>
                    <a:pt x="3243360" y="2931935"/>
                  </a:lnTo>
                  <a:lnTo>
                    <a:pt x="3250982" y="2947504"/>
                  </a:lnTo>
                  <a:lnTo>
                    <a:pt x="3239549" y="2962430"/>
                  </a:lnTo>
                  <a:lnTo>
                    <a:pt x="3252252" y="2975770"/>
                  </a:lnTo>
                  <a:lnTo>
                    <a:pt x="3240819" y="2987839"/>
                  </a:lnTo>
                  <a:lnTo>
                    <a:pt x="3227163" y="2976087"/>
                  </a:lnTo>
                  <a:lnTo>
                    <a:pt x="3220811" y="2995144"/>
                  </a:lnTo>
                  <a:lnTo>
                    <a:pt x="3241772" y="3009753"/>
                  </a:lnTo>
                  <a:lnTo>
                    <a:pt x="3246536" y="3023727"/>
                  </a:lnTo>
                  <a:lnTo>
                    <a:pt x="3232562" y="3038337"/>
                  </a:lnTo>
                  <a:lnTo>
                    <a:pt x="3243360" y="3047547"/>
                  </a:lnTo>
                  <a:cubicBezTo>
                    <a:pt x="3243148" y="3054322"/>
                    <a:pt x="3242937" y="3061098"/>
                    <a:pt x="3242725" y="3067873"/>
                  </a:cubicBezTo>
                  <a:lnTo>
                    <a:pt x="3223352" y="3086930"/>
                  </a:lnTo>
                  <a:cubicBezTo>
                    <a:pt x="3223140" y="3091906"/>
                    <a:pt x="3222929" y="3096881"/>
                    <a:pt x="3222717" y="3101857"/>
                  </a:cubicBezTo>
                  <a:lnTo>
                    <a:pt x="3229069" y="3125994"/>
                  </a:lnTo>
                  <a:lnTo>
                    <a:pt x="3217953" y="3149179"/>
                  </a:lnTo>
                  <a:lnTo>
                    <a:pt x="3218271" y="3179668"/>
                  </a:lnTo>
                  <a:lnTo>
                    <a:pt x="3203662" y="3231756"/>
                  </a:lnTo>
                  <a:lnTo>
                    <a:pt x="3173492" y="3297185"/>
                  </a:lnTo>
                  <a:lnTo>
                    <a:pt x="3148085" y="3285752"/>
                  </a:lnTo>
                  <a:lnTo>
                    <a:pt x="3114422" y="3290515"/>
                  </a:lnTo>
                  <a:lnTo>
                    <a:pt x="3104577" y="3278763"/>
                  </a:lnTo>
                  <a:lnTo>
                    <a:pt x="3065832" y="3286386"/>
                  </a:lnTo>
                  <a:lnTo>
                    <a:pt x="3055352" y="3310842"/>
                  </a:lnTo>
                  <a:lnTo>
                    <a:pt x="3036297" y="3305761"/>
                  </a:lnTo>
                  <a:lnTo>
                    <a:pt x="3032168" y="3332122"/>
                  </a:lnTo>
                  <a:lnTo>
                    <a:pt x="3008985" y="3359754"/>
                  </a:lnTo>
                  <a:lnTo>
                    <a:pt x="3025499" y="3391193"/>
                  </a:lnTo>
                  <a:lnTo>
                    <a:pt x="3022641" y="3416601"/>
                  </a:lnTo>
                  <a:lnTo>
                    <a:pt x="3009620" y="3418824"/>
                  </a:lnTo>
                  <a:lnTo>
                    <a:pt x="2977862" y="3411837"/>
                  </a:lnTo>
                  <a:lnTo>
                    <a:pt x="2930542" y="3432164"/>
                  </a:lnTo>
                  <a:lnTo>
                    <a:pt x="2918792" y="3423906"/>
                  </a:lnTo>
                  <a:lnTo>
                    <a:pt x="2882588" y="3426447"/>
                  </a:lnTo>
                  <a:cubicBezTo>
                    <a:pt x="2883011" y="3420413"/>
                    <a:pt x="2883435" y="3414378"/>
                    <a:pt x="2883858" y="3408344"/>
                  </a:cubicBezTo>
                  <a:lnTo>
                    <a:pt x="2899419" y="3403897"/>
                  </a:lnTo>
                  <a:lnTo>
                    <a:pt x="2893068" y="3392463"/>
                  </a:lnTo>
                  <a:lnTo>
                    <a:pt x="2903230" y="3368330"/>
                  </a:lnTo>
                  <a:lnTo>
                    <a:pt x="2852100" y="3293691"/>
                  </a:lnTo>
                  <a:lnTo>
                    <a:pt x="2857181" y="3281306"/>
                  </a:lnTo>
                  <a:lnTo>
                    <a:pt x="2867979" y="3290515"/>
                  </a:lnTo>
                  <a:lnTo>
                    <a:pt x="2875283" y="3289244"/>
                  </a:lnTo>
                  <a:lnTo>
                    <a:pt x="2882270" y="3276541"/>
                  </a:lnTo>
                  <a:lnTo>
                    <a:pt x="2867661" y="3252402"/>
                  </a:lnTo>
                  <a:lnTo>
                    <a:pt x="2867661" y="3241921"/>
                  </a:lnTo>
                  <a:lnTo>
                    <a:pt x="2890527" y="3243826"/>
                  </a:lnTo>
                  <a:lnTo>
                    <a:pt x="2892750" y="3222863"/>
                  </a:lnTo>
                  <a:lnTo>
                    <a:pt x="2821930" y="3147590"/>
                  </a:lnTo>
                  <a:lnTo>
                    <a:pt x="2812084" y="3089788"/>
                  </a:lnTo>
                  <a:lnTo>
                    <a:pt x="2795888" y="3080260"/>
                  </a:lnTo>
                  <a:lnTo>
                    <a:pt x="2787313" y="3042465"/>
                  </a:lnTo>
                  <a:lnTo>
                    <a:pt x="2772387" y="3022457"/>
                  </a:lnTo>
                  <a:lnTo>
                    <a:pt x="2790171" y="3018328"/>
                  </a:lnTo>
                  <a:lnTo>
                    <a:pt x="2793347" y="3008801"/>
                  </a:lnTo>
                  <a:lnTo>
                    <a:pt x="2779374" y="2996097"/>
                  </a:lnTo>
                  <a:lnTo>
                    <a:pt x="2775245" y="2979263"/>
                  </a:lnTo>
                  <a:lnTo>
                    <a:pt x="2779056" y="2969736"/>
                  </a:lnTo>
                  <a:lnTo>
                    <a:pt x="2779056" y="2956077"/>
                  </a:lnTo>
                  <a:lnTo>
                    <a:pt x="2768576" y="2951632"/>
                  </a:lnTo>
                  <a:lnTo>
                    <a:pt x="2756825" y="2957348"/>
                  </a:lnTo>
                  <a:lnTo>
                    <a:pt x="2739676" y="2952267"/>
                  </a:lnTo>
                  <a:lnTo>
                    <a:pt x="2741899" y="2941467"/>
                  </a:lnTo>
                  <a:lnTo>
                    <a:pt x="2779691" y="2919236"/>
                  </a:lnTo>
                  <a:lnTo>
                    <a:pt x="2763812" y="2902720"/>
                  </a:lnTo>
                  <a:lnTo>
                    <a:pt x="2759684" y="2902720"/>
                  </a:lnTo>
                  <a:lnTo>
                    <a:pt x="2756190" y="2903038"/>
                  </a:lnTo>
                  <a:lnTo>
                    <a:pt x="2753332" y="2903672"/>
                  </a:lnTo>
                  <a:lnTo>
                    <a:pt x="2752379" y="2903989"/>
                  </a:lnTo>
                  <a:lnTo>
                    <a:pt x="2752062" y="2904623"/>
                  </a:lnTo>
                  <a:lnTo>
                    <a:pt x="2751426" y="2906529"/>
                  </a:lnTo>
                  <a:cubicBezTo>
                    <a:pt x="2751320" y="2907377"/>
                    <a:pt x="2751215" y="2908224"/>
                    <a:pt x="2751109" y="2909072"/>
                  </a:cubicBezTo>
                  <a:lnTo>
                    <a:pt x="2751109" y="2911930"/>
                  </a:lnTo>
                  <a:lnTo>
                    <a:pt x="2751109" y="2917011"/>
                  </a:lnTo>
                  <a:lnTo>
                    <a:pt x="2751109" y="2919236"/>
                  </a:lnTo>
                  <a:lnTo>
                    <a:pt x="2745710" y="2915423"/>
                  </a:lnTo>
                  <a:cubicBezTo>
                    <a:pt x="2746133" y="2909706"/>
                    <a:pt x="2746557" y="2903989"/>
                    <a:pt x="2746980" y="2898272"/>
                  </a:cubicBezTo>
                  <a:lnTo>
                    <a:pt x="2733642" y="2887156"/>
                  </a:lnTo>
                  <a:lnTo>
                    <a:pt x="2729513" y="2872231"/>
                  </a:lnTo>
                  <a:lnTo>
                    <a:pt x="2720621" y="2826815"/>
                  </a:lnTo>
                  <a:lnTo>
                    <a:pt x="2717763" y="2769962"/>
                  </a:lnTo>
                  <a:lnTo>
                    <a:pt x="2718432" y="2770111"/>
                  </a:lnTo>
                  <a:lnTo>
                    <a:pt x="2705803" y="2755583"/>
                  </a:lnTo>
                  <a:lnTo>
                    <a:pt x="2681365" y="2751773"/>
                  </a:lnTo>
                  <a:lnTo>
                    <a:pt x="2680413" y="2744153"/>
                  </a:lnTo>
                  <a:lnTo>
                    <a:pt x="2666449" y="2735898"/>
                  </a:lnTo>
                  <a:lnTo>
                    <a:pt x="2677874" y="2696847"/>
                  </a:lnTo>
                  <a:lnTo>
                    <a:pt x="2668353" y="2675893"/>
                  </a:lnTo>
                  <a:cubicBezTo>
                    <a:pt x="2668565" y="2666050"/>
                    <a:pt x="2668776" y="2656208"/>
                    <a:pt x="2668988" y="2646365"/>
                  </a:cubicBezTo>
                  <a:lnTo>
                    <a:pt x="2675335" y="2662240"/>
                  </a:lnTo>
                  <a:lnTo>
                    <a:pt x="2678509" y="2640968"/>
                  </a:lnTo>
                  <a:lnTo>
                    <a:pt x="2676288" y="2617791"/>
                  </a:lnTo>
                  <a:lnTo>
                    <a:pt x="2655976" y="2621282"/>
                  </a:lnTo>
                  <a:lnTo>
                    <a:pt x="2646771" y="2635889"/>
                  </a:lnTo>
                  <a:lnTo>
                    <a:pt x="2659784" y="2674939"/>
                  </a:lnTo>
                  <a:lnTo>
                    <a:pt x="2657879" y="2686687"/>
                  </a:lnTo>
                  <a:lnTo>
                    <a:pt x="2649310" y="2693036"/>
                  </a:lnTo>
                  <a:lnTo>
                    <a:pt x="2646136" y="2672717"/>
                  </a:lnTo>
                  <a:lnTo>
                    <a:pt x="2642962" y="2665414"/>
                  </a:lnTo>
                  <a:cubicBezTo>
                    <a:pt x="2643174" y="2662662"/>
                    <a:pt x="2643385" y="2659911"/>
                    <a:pt x="2643597" y="2657159"/>
                  </a:cubicBezTo>
                  <a:lnTo>
                    <a:pt x="2631854" y="2658430"/>
                  </a:lnTo>
                  <a:lnTo>
                    <a:pt x="2637567" y="2679067"/>
                  </a:lnTo>
                  <a:lnTo>
                    <a:pt x="2632489" y="2705737"/>
                  </a:lnTo>
                  <a:lnTo>
                    <a:pt x="2650579" y="2720341"/>
                  </a:lnTo>
                  <a:lnTo>
                    <a:pt x="2647722" y="2746693"/>
                  </a:lnTo>
                  <a:lnTo>
                    <a:pt x="2636298" y="2747963"/>
                  </a:lnTo>
                  <a:lnTo>
                    <a:pt x="2633124" y="2773998"/>
                  </a:lnTo>
                  <a:lnTo>
                    <a:pt x="2623920" y="2784475"/>
                  </a:lnTo>
                  <a:lnTo>
                    <a:pt x="2600434" y="2781934"/>
                  </a:lnTo>
                  <a:lnTo>
                    <a:pt x="2586787" y="2789236"/>
                  </a:lnTo>
                  <a:lnTo>
                    <a:pt x="2571870" y="2774633"/>
                  </a:lnTo>
                  <a:lnTo>
                    <a:pt x="2577583" y="2799714"/>
                  </a:lnTo>
                  <a:lnTo>
                    <a:pt x="2549970" y="2818130"/>
                  </a:lnTo>
                  <a:lnTo>
                    <a:pt x="2544893" y="2839084"/>
                  </a:lnTo>
                  <a:lnTo>
                    <a:pt x="2529023" y="2837179"/>
                  </a:lnTo>
                  <a:lnTo>
                    <a:pt x="2524898" y="2843846"/>
                  </a:lnTo>
                  <a:lnTo>
                    <a:pt x="2536322" y="2852736"/>
                  </a:lnTo>
                  <a:lnTo>
                    <a:pt x="2528389" y="2862578"/>
                  </a:lnTo>
                  <a:lnTo>
                    <a:pt x="2517598" y="2864483"/>
                  </a:lnTo>
                  <a:lnTo>
                    <a:pt x="2509981" y="2866389"/>
                  </a:lnTo>
                  <a:lnTo>
                    <a:pt x="2506807" y="2867023"/>
                  </a:lnTo>
                  <a:lnTo>
                    <a:pt x="2504903" y="2867975"/>
                  </a:lnTo>
                  <a:lnTo>
                    <a:pt x="2504268" y="2868928"/>
                  </a:lnTo>
                  <a:lnTo>
                    <a:pt x="2503952" y="2869563"/>
                  </a:lnTo>
                  <a:lnTo>
                    <a:pt x="2502999" y="2872103"/>
                  </a:lnTo>
                  <a:lnTo>
                    <a:pt x="2501730" y="2875277"/>
                  </a:lnTo>
                  <a:lnTo>
                    <a:pt x="2500777" y="2879088"/>
                  </a:lnTo>
                  <a:lnTo>
                    <a:pt x="2499190" y="2885437"/>
                  </a:lnTo>
                  <a:cubicBezTo>
                    <a:pt x="2499084" y="2886390"/>
                    <a:pt x="2498979" y="2887342"/>
                    <a:pt x="2498873" y="2888295"/>
                  </a:cubicBezTo>
                  <a:lnTo>
                    <a:pt x="2479196" y="2919092"/>
                  </a:lnTo>
                  <a:lnTo>
                    <a:pt x="2452536" y="2925442"/>
                  </a:lnTo>
                  <a:lnTo>
                    <a:pt x="2434445" y="2941316"/>
                  </a:lnTo>
                  <a:lnTo>
                    <a:pt x="2412546" y="2943856"/>
                  </a:lnTo>
                  <a:lnTo>
                    <a:pt x="2406199" y="2961954"/>
                  </a:lnTo>
                  <a:lnTo>
                    <a:pt x="2358910" y="2965446"/>
                  </a:lnTo>
                  <a:lnTo>
                    <a:pt x="2325902" y="2956239"/>
                  </a:lnTo>
                  <a:lnTo>
                    <a:pt x="2291942" y="2950206"/>
                  </a:lnTo>
                  <a:lnTo>
                    <a:pt x="2297020" y="2924807"/>
                  </a:lnTo>
                  <a:lnTo>
                    <a:pt x="2267822" y="2929252"/>
                  </a:lnTo>
                  <a:lnTo>
                    <a:pt x="2226879" y="2886389"/>
                  </a:lnTo>
                  <a:lnTo>
                    <a:pt x="2197364" y="2883216"/>
                  </a:lnTo>
                  <a:lnTo>
                    <a:pt x="2191016" y="2862578"/>
                  </a:lnTo>
                  <a:lnTo>
                    <a:pt x="2178955" y="2853371"/>
                  </a:lnTo>
                  <a:lnTo>
                    <a:pt x="2188477" y="2836226"/>
                  </a:lnTo>
                  <a:lnTo>
                    <a:pt x="2197681" y="2806700"/>
                  </a:lnTo>
                  <a:lnTo>
                    <a:pt x="2216723" y="2820034"/>
                  </a:lnTo>
                  <a:lnTo>
                    <a:pt x="2224022" y="2809240"/>
                  </a:lnTo>
                  <a:lnTo>
                    <a:pt x="2253857" y="2822891"/>
                  </a:lnTo>
                  <a:lnTo>
                    <a:pt x="2244334" y="2811462"/>
                  </a:lnTo>
                  <a:lnTo>
                    <a:pt x="2243066" y="2799714"/>
                  </a:lnTo>
                  <a:lnTo>
                    <a:pt x="2283373" y="2782569"/>
                  </a:lnTo>
                  <a:lnTo>
                    <a:pt x="2235450" y="2793365"/>
                  </a:lnTo>
                  <a:lnTo>
                    <a:pt x="2224976" y="2773679"/>
                  </a:lnTo>
                  <a:lnTo>
                    <a:pt x="2235132" y="2752408"/>
                  </a:lnTo>
                  <a:lnTo>
                    <a:pt x="2251001" y="2748280"/>
                  </a:lnTo>
                  <a:lnTo>
                    <a:pt x="2258618" y="2737486"/>
                  </a:lnTo>
                  <a:lnTo>
                    <a:pt x="2242432" y="2730184"/>
                  </a:lnTo>
                  <a:lnTo>
                    <a:pt x="2245287" y="2720658"/>
                  </a:lnTo>
                  <a:lnTo>
                    <a:pt x="2261156" y="2707958"/>
                  </a:lnTo>
                  <a:lnTo>
                    <a:pt x="2261156" y="2703514"/>
                  </a:lnTo>
                  <a:lnTo>
                    <a:pt x="2245287" y="2694307"/>
                  </a:lnTo>
                  <a:lnTo>
                    <a:pt x="2232909" y="2720024"/>
                  </a:lnTo>
                  <a:lnTo>
                    <a:pt x="2214502" y="2707641"/>
                  </a:lnTo>
                  <a:lnTo>
                    <a:pt x="2211646" y="2733675"/>
                  </a:lnTo>
                  <a:lnTo>
                    <a:pt x="2197998" y="2725421"/>
                  </a:lnTo>
                  <a:cubicBezTo>
                    <a:pt x="2197681" y="2720870"/>
                    <a:pt x="2197363" y="2716319"/>
                    <a:pt x="2197046" y="2711768"/>
                  </a:cubicBezTo>
                  <a:lnTo>
                    <a:pt x="2191333" y="2703196"/>
                  </a:lnTo>
                  <a:lnTo>
                    <a:pt x="2204980" y="2676845"/>
                  </a:lnTo>
                  <a:lnTo>
                    <a:pt x="2223072" y="2685099"/>
                  </a:lnTo>
                  <a:lnTo>
                    <a:pt x="2224976" y="2659700"/>
                  </a:lnTo>
                  <a:lnTo>
                    <a:pt x="2227833" y="2657478"/>
                  </a:lnTo>
                  <a:lnTo>
                    <a:pt x="2233862" y="2652715"/>
                  </a:lnTo>
                  <a:lnTo>
                    <a:pt x="2237035" y="2649540"/>
                  </a:lnTo>
                  <a:lnTo>
                    <a:pt x="2239257" y="2646683"/>
                  </a:lnTo>
                  <a:lnTo>
                    <a:pt x="2241161" y="2644460"/>
                  </a:lnTo>
                  <a:lnTo>
                    <a:pt x="2241479" y="2643508"/>
                  </a:lnTo>
                  <a:lnTo>
                    <a:pt x="2241479" y="2642873"/>
                  </a:lnTo>
                  <a:lnTo>
                    <a:pt x="2241479" y="2642555"/>
                  </a:lnTo>
                  <a:lnTo>
                    <a:pt x="2241798" y="2642555"/>
                  </a:lnTo>
                  <a:lnTo>
                    <a:pt x="2243702" y="2642873"/>
                  </a:lnTo>
                  <a:lnTo>
                    <a:pt x="2248461" y="2646048"/>
                  </a:lnTo>
                  <a:lnTo>
                    <a:pt x="2256713" y="2651127"/>
                  </a:lnTo>
                  <a:lnTo>
                    <a:pt x="2264966" y="2632078"/>
                  </a:lnTo>
                  <a:lnTo>
                    <a:pt x="2259571" y="2626999"/>
                  </a:lnTo>
                  <a:lnTo>
                    <a:pt x="2242432" y="2639698"/>
                  </a:lnTo>
                  <a:lnTo>
                    <a:pt x="2232909" y="2632395"/>
                  </a:lnTo>
                  <a:lnTo>
                    <a:pt x="2216406" y="2645095"/>
                  </a:lnTo>
                  <a:lnTo>
                    <a:pt x="2211646" y="2633665"/>
                  </a:lnTo>
                  <a:lnTo>
                    <a:pt x="2225609" y="2614615"/>
                  </a:lnTo>
                  <a:lnTo>
                    <a:pt x="2237035" y="2592073"/>
                  </a:lnTo>
                  <a:lnTo>
                    <a:pt x="2260205" y="2583819"/>
                  </a:lnTo>
                  <a:lnTo>
                    <a:pt x="2263060" y="2568896"/>
                  </a:lnTo>
                  <a:lnTo>
                    <a:pt x="2245287" y="2569214"/>
                  </a:lnTo>
                  <a:lnTo>
                    <a:pt x="2264013" y="2548576"/>
                  </a:lnTo>
                  <a:lnTo>
                    <a:pt x="2274486" y="2524764"/>
                  </a:lnTo>
                  <a:lnTo>
                    <a:pt x="2276390" y="2521589"/>
                  </a:lnTo>
                  <a:lnTo>
                    <a:pt x="2288133" y="2517779"/>
                  </a:lnTo>
                  <a:lnTo>
                    <a:pt x="2285278" y="2560324"/>
                  </a:lnTo>
                  <a:lnTo>
                    <a:pt x="2292893" y="2570485"/>
                  </a:lnTo>
                  <a:lnTo>
                    <a:pt x="2297656" y="2512700"/>
                  </a:lnTo>
                  <a:lnTo>
                    <a:pt x="2328123" y="2498726"/>
                  </a:lnTo>
                  <a:lnTo>
                    <a:pt x="2315429" y="2494594"/>
                  </a:lnTo>
                  <a:lnTo>
                    <a:pt x="2290038" y="2503489"/>
                  </a:lnTo>
                  <a:lnTo>
                    <a:pt x="2293212" y="2487610"/>
                  </a:lnTo>
                  <a:lnTo>
                    <a:pt x="2278612" y="2503489"/>
                  </a:lnTo>
                  <a:lnTo>
                    <a:pt x="2250048" y="2517144"/>
                  </a:lnTo>
                  <a:lnTo>
                    <a:pt x="2241798" y="2546990"/>
                  </a:lnTo>
                  <a:lnTo>
                    <a:pt x="2213550" y="2566039"/>
                  </a:lnTo>
                  <a:lnTo>
                    <a:pt x="2206249" y="2575564"/>
                  </a:lnTo>
                  <a:lnTo>
                    <a:pt x="2183715" y="2563182"/>
                  </a:lnTo>
                  <a:lnTo>
                    <a:pt x="2169117" y="2573658"/>
                  </a:lnTo>
                  <a:lnTo>
                    <a:pt x="2149756" y="2544449"/>
                  </a:lnTo>
                  <a:cubicBezTo>
                    <a:pt x="2149650" y="2541380"/>
                    <a:pt x="2149545" y="2538311"/>
                    <a:pt x="2149439" y="2535242"/>
                  </a:cubicBezTo>
                  <a:lnTo>
                    <a:pt x="2166578" y="2537146"/>
                  </a:lnTo>
                  <a:lnTo>
                    <a:pt x="2168800" y="2516191"/>
                  </a:lnTo>
                  <a:lnTo>
                    <a:pt x="2183399" y="2530480"/>
                  </a:lnTo>
                  <a:lnTo>
                    <a:pt x="2216088" y="2509202"/>
                  </a:lnTo>
                  <a:lnTo>
                    <a:pt x="2187842" y="2511428"/>
                  </a:lnTo>
                  <a:lnTo>
                    <a:pt x="2178955" y="2506347"/>
                  </a:lnTo>
                  <a:lnTo>
                    <a:pt x="2176734" y="2489517"/>
                  </a:lnTo>
                  <a:lnTo>
                    <a:pt x="2203076" y="2475554"/>
                  </a:lnTo>
                  <a:lnTo>
                    <a:pt x="2181178" y="2477773"/>
                  </a:lnTo>
                  <a:cubicBezTo>
                    <a:pt x="2181390" y="2473540"/>
                    <a:pt x="2181601" y="2469306"/>
                    <a:pt x="2181813" y="2465073"/>
                  </a:cubicBezTo>
                  <a:lnTo>
                    <a:pt x="2169117" y="2453962"/>
                  </a:lnTo>
                  <a:lnTo>
                    <a:pt x="2180543" y="2439040"/>
                  </a:lnTo>
                  <a:lnTo>
                    <a:pt x="2172290" y="2438087"/>
                  </a:lnTo>
                  <a:lnTo>
                    <a:pt x="2159594" y="2444438"/>
                  </a:lnTo>
                  <a:lnTo>
                    <a:pt x="2141505" y="2433007"/>
                  </a:lnTo>
                  <a:lnTo>
                    <a:pt x="2149756" y="2422530"/>
                  </a:lnTo>
                  <a:lnTo>
                    <a:pt x="2138331" y="2421258"/>
                  </a:lnTo>
                  <a:lnTo>
                    <a:pt x="2143091" y="2403163"/>
                  </a:lnTo>
                  <a:lnTo>
                    <a:pt x="2158959" y="2402208"/>
                  </a:lnTo>
                  <a:lnTo>
                    <a:pt x="2184669" y="2408243"/>
                  </a:lnTo>
                  <a:lnTo>
                    <a:pt x="2209741" y="2392366"/>
                  </a:lnTo>
                  <a:lnTo>
                    <a:pt x="2253223" y="2401575"/>
                  </a:lnTo>
                  <a:lnTo>
                    <a:pt x="2274486" y="2389510"/>
                  </a:lnTo>
                  <a:lnTo>
                    <a:pt x="2317968" y="2416815"/>
                  </a:lnTo>
                  <a:lnTo>
                    <a:pt x="2312891" y="2438722"/>
                  </a:lnTo>
                  <a:lnTo>
                    <a:pt x="2328441" y="2426022"/>
                  </a:lnTo>
                  <a:lnTo>
                    <a:pt x="2341136" y="2440627"/>
                  </a:lnTo>
                  <a:lnTo>
                    <a:pt x="2347484" y="2426022"/>
                  </a:lnTo>
                  <a:lnTo>
                    <a:pt x="2329710" y="2412053"/>
                  </a:lnTo>
                  <a:lnTo>
                    <a:pt x="2325902" y="2398716"/>
                  </a:lnTo>
                  <a:lnTo>
                    <a:pt x="2386204" y="2376172"/>
                  </a:lnTo>
                  <a:lnTo>
                    <a:pt x="2384935" y="2359030"/>
                  </a:lnTo>
                  <a:lnTo>
                    <a:pt x="2353197" y="2371094"/>
                  </a:lnTo>
                  <a:lnTo>
                    <a:pt x="2361765" y="2356172"/>
                  </a:lnTo>
                  <a:cubicBezTo>
                    <a:pt x="2361659" y="2348023"/>
                    <a:pt x="2361554" y="2339874"/>
                    <a:pt x="2361448" y="2331725"/>
                  </a:cubicBezTo>
                  <a:lnTo>
                    <a:pt x="2383348" y="2299021"/>
                  </a:lnTo>
                  <a:lnTo>
                    <a:pt x="2345898" y="2332040"/>
                  </a:lnTo>
                  <a:lnTo>
                    <a:pt x="2345898" y="2368872"/>
                  </a:lnTo>
                  <a:lnTo>
                    <a:pt x="2330346" y="2378397"/>
                  </a:lnTo>
                  <a:lnTo>
                    <a:pt x="2320824" y="2367285"/>
                  </a:lnTo>
                  <a:lnTo>
                    <a:pt x="2313208" y="2374587"/>
                  </a:lnTo>
                  <a:lnTo>
                    <a:pt x="2271948" y="2374904"/>
                  </a:lnTo>
                  <a:lnTo>
                    <a:pt x="2271948" y="2363157"/>
                  </a:lnTo>
                  <a:lnTo>
                    <a:pt x="2287500" y="2339979"/>
                  </a:lnTo>
                  <a:lnTo>
                    <a:pt x="2263378" y="2359030"/>
                  </a:lnTo>
                  <a:lnTo>
                    <a:pt x="2263378" y="2376172"/>
                  </a:lnTo>
                  <a:lnTo>
                    <a:pt x="2245605" y="2379350"/>
                  </a:lnTo>
                  <a:lnTo>
                    <a:pt x="2210694" y="2377443"/>
                  </a:lnTo>
                  <a:lnTo>
                    <a:pt x="2176100" y="2399987"/>
                  </a:lnTo>
                  <a:lnTo>
                    <a:pt x="2153882" y="2391732"/>
                  </a:lnTo>
                  <a:lnTo>
                    <a:pt x="2145948" y="2379350"/>
                  </a:lnTo>
                  <a:lnTo>
                    <a:pt x="2160864" y="2371729"/>
                  </a:lnTo>
                  <a:lnTo>
                    <a:pt x="2136427" y="2362204"/>
                  </a:lnTo>
                  <a:lnTo>
                    <a:pt x="2178639" y="2342201"/>
                  </a:lnTo>
                  <a:lnTo>
                    <a:pt x="2167847" y="2339979"/>
                  </a:lnTo>
                  <a:lnTo>
                    <a:pt x="2173243" y="2326326"/>
                  </a:lnTo>
                  <a:lnTo>
                    <a:pt x="2188160" y="2322834"/>
                  </a:lnTo>
                  <a:lnTo>
                    <a:pt x="2158008" y="2303150"/>
                  </a:lnTo>
                  <a:lnTo>
                    <a:pt x="2166578" y="2294574"/>
                  </a:lnTo>
                  <a:lnTo>
                    <a:pt x="2133571" y="2274889"/>
                  </a:lnTo>
                  <a:lnTo>
                    <a:pt x="2157057" y="2271715"/>
                  </a:lnTo>
                  <a:lnTo>
                    <a:pt x="2154518" y="2256790"/>
                  </a:lnTo>
                  <a:lnTo>
                    <a:pt x="2160864" y="2256790"/>
                  </a:lnTo>
                  <a:lnTo>
                    <a:pt x="2173560" y="2244090"/>
                  </a:lnTo>
                  <a:lnTo>
                    <a:pt x="2187525" y="2258697"/>
                  </a:lnTo>
                  <a:lnTo>
                    <a:pt x="2200219" y="2265998"/>
                  </a:lnTo>
                  <a:lnTo>
                    <a:pt x="2203395" y="2253298"/>
                  </a:lnTo>
                  <a:lnTo>
                    <a:pt x="2226246" y="2245361"/>
                  </a:lnTo>
                  <a:lnTo>
                    <a:pt x="2252906" y="2258377"/>
                  </a:lnTo>
                  <a:lnTo>
                    <a:pt x="2266552" y="2244090"/>
                  </a:lnTo>
                  <a:lnTo>
                    <a:pt x="2266552" y="2235835"/>
                  </a:lnTo>
                  <a:lnTo>
                    <a:pt x="2213550" y="2243773"/>
                  </a:lnTo>
                  <a:lnTo>
                    <a:pt x="2197681" y="2239644"/>
                  </a:lnTo>
                  <a:lnTo>
                    <a:pt x="2204029" y="2231072"/>
                  </a:lnTo>
                  <a:lnTo>
                    <a:pt x="2233862" y="2227898"/>
                  </a:lnTo>
                  <a:lnTo>
                    <a:pt x="2254492" y="2222181"/>
                  </a:lnTo>
                  <a:lnTo>
                    <a:pt x="2236401" y="2212020"/>
                  </a:lnTo>
                  <a:lnTo>
                    <a:pt x="2249414" y="2203448"/>
                  </a:lnTo>
                  <a:lnTo>
                    <a:pt x="2244970" y="2194876"/>
                  </a:lnTo>
                  <a:lnTo>
                    <a:pt x="2230053" y="2187889"/>
                  </a:lnTo>
                  <a:lnTo>
                    <a:pt x="2238304" y="2165664"/>
                  </a:lnTo>
                  <a:lnTo>
                    <a:pt x="2261791" y="2150423"/>
                  </a:lnTo>
                  <a:lnTo>
                    <a:pt x="2278612" y="2184079"/>
                  </a:lnTo>
                  <a:lnTo>
                    <a:pt x="2285912" y="2178682"/>
                  </a:lnTo>
                  <a:lnTo>
                    <a:pt x="2279565" y="2166298"/>
                  </a:lnTo>
                  <a:lnTo>
                    <a:pt x="2281469" y="2138677"/>
                  </a:lnTo>
                  <a:lnTo>
                    <a:pt x="2300512" y="2135500"/>
                  </a:lnTo>
                  <a:lnTo>
                    <a:pt x="2314476" y="2151058"/>
                  </a:lnTo>
                  <a:lnTo>
                    <a:pt x="2307177" y="2195194"/>
                  </a:lnTo>
                  <a:lnTo>
                    <a:pt x="2318920" y="2195194"/>
                  </a:lnTo>
                  <a:lnTo>
                    <a:pt x="2329076" y="2158361"/>
                  </a:lnTo>
                  <a:lnTo>
                    <a:pt x="2356688" y="2158044"/>
                  </a:lnTo>
                  <a:lnTo>
                    <a:pt x="2361131" y="2146612"/>
                  </a:lnTo>
                  <a:lnTo>
                    <a:pt x="2321776" y="2142486"/>
                  </a:lnTo>
                  <a:lnTo>
                    <a:pt x="2319237" y="2125021"/>
                  </a:lnTo>
                  <a:lnTo>
                    <a:pt x="2297020" y="2113274"/>
                  </a:lnTo>
                  <a:lnTo>
                    <a:pt x="2285594" y="2125021"/>
                  </a:lnTo>
                  <a:lnTo>
                    <a:pt x="2278294" y="2118988"/>
                  </a:lnTo>
                  <a:lnTo>
                    <a:pt x="2283373" y="2109465"/>
                  </a:lnTo>
                  <a:lnTo>
                    <a:pt x="2297973" y="2100891"/>
                  </a:lnTo>
                  <a:lnTo>
                    <a:pt x="2310667" y="2099304"/>
                  </a:lnTo>
                  <a:lnTo>
                    <a:pt x="2326855" y="2092953"/>
                  </a:lnTo>
                  <a:lnTo>
                    <a:pt x="2344627" y="2103432"/>
                  </a:lnTo>
                  <a:lnTo>
                    <a:pt x="2352880" y="2098033"/>
                  </a:lnTo>
                  <a:lnTo>
                    <a:pt x="2373509" y="2117719"/>
                  </a:lnTo>
                  <a:lnTo>
                    <a:pt x="2388426" y="2113591"/>
                  </a:lnTo>
                  <a:lnTo>
                    <a:pt x="2390965" y="2100891"/>
                  </a:lnTo>
                  <a:lnTo>
                    <a:pt x="2364623" y="2097082"/>
                  </a:lnTo>
                  <a:lnTo>
                    <a:pt x="2364623" y="2087237"/>
                  </a:lnTo>
                  <a:lnTo>
                    <a:pt x="2392868" y="2073585"/>
                  </a:lnTo>
                  <a:lnTo>
                    <a:pt x="2361131" y="2063426"/>
                  </a:lnTo>
                  <a:lnTo>
                    <a:pt x="2344309" y="2067553"/>
                  </a:lnTo>
                  <a:lnTo>
                    <a:pt x="2321141" y="2069141"/>
                  </a:lnTo>
                  <a:lnTo>
                    <a:pt x="2338915" y="2050726"/>
                  </a:lnTo>
                  <a:lnTo>
                    <a:pt x="2320824" y="2045646"/>
                  </a:lnTo>
                  <a:lnTo>
                    <a:pt x="2318602" y="2029776"/>
                  </a:lnTo>
                  <a:lnTo>
                    <a:pt x="2346849" y="2010726"/>
                  </a:lnTo>
                  <a:lnTo>
                    <a:pt x="2363987" y="2025013"/>
                  </a:lnTo>
                  <a:lnTo>
                    <a:pt x="2377953" y="2033586"/>
                  </a:lnTo>
                  <a:lnTo>
                    <a:pt x="2390330" y="2019933"/>
                  </a:lnTo>
                  <a:lnTo>
                    <a:pt x="2395725" y="2026918"/>
                  </a:lnTo>
                  <a:lnTo>
                    <a:pt x="2422068" y="2016441"/>
                  </a:lnTo>
                  <a:lnTo>
                    <a:pt x="2401756" y="1998661"/>
                  </a:lnTo>
                  <a:lnTo>
                    <a:pt x="2384935" y="2011360"/>
                  </a:lnTo>
                  <a:lnTo>
                    <a:pt x="2370336" y="2004376"/>
                  </a:lnTo>
                  <a:lnTo>
                    <a:pt x="2373191" y="1984056"/>
                  </a:lnTo>
                  <a:lnTo>
                    <a:pt x="2394138" y="1977706"/>
                  </a:lnTo>
                  <a:lnTo>
                    <a:pt x="2409055" y="1966911"/>
                  </a:lnTo>
                  <a:lnTo>
                    <a:pt x="2423655" y="1967864"/>
                  </a:lnTo>
                  <a:cubicBezTo>
                    <a:pt x="2423973" y="1963631"/>
                    <a:pt x="2424290" y="1959397"/>
                    <a:pt x="2424608" y="1955164"/>
                  </a:cubicBezTo>
                  <a:lnTo>
                    <a:pt x="2438570" y="1958338"/>
                  </a:lnTo>
                  <a:lnTo>
                    <a:pt x="2445870" y="1965324"/>
                  </a:lnTo>
                  <a:lnTo>
                    <a:pt x="2460787" y="1944051"/>
                  </a:lnTo>
                  <a:lnTo>
                    <a:pt x="2480465" y="1914841"/>
                  </a:lnTo>
                  <a:lnTo>
                    <a:pt x="2502364" y="1913254"/>
                  </a:lnTo>
                  <a:lnTo>
                    <a:pt x="2520455" y="1906904"/>
                  </a:lnTo>
                  <a:lnTo>
                    <a:pt x="2529341" y="1928811"/>
                  </a:lnTo>
                  <a:lnTo>
                    <a:pt x="2553461" y="1919286"/>
                  </a:lnTo>
                  <a:lnTo>
                    <a:pt x="2543941" y="1902459"/>
                  </a:lnTo>
                  <a:lnTo>
                    <a:pt x="2538228" y="1886901"/>
                  </a:lnTo>
                  <a:lnTo>
                    <a:pt x="2585518" y="1865312"/>
                  </a:lnTo>
                  <a:lnTo>
                    <a:pt x="2609319" y="1891347"/>
                  </a:lnTo>
                  <a:lnTo>
                    <a:pt x="2603925" y="1913254"/>
                  </a:lnTo>
                  <a:lnTo>
                    <a:pt x="2607415" y="1925954"/>
                  </a:lnTo>
                  <a:lnTo>
                    <a:pt x="2630902" y="1923731"/>
                  </a:lnTo>
                  <a:lnTo>
                    <a:pt x="2619793" y="1910079"/>
                  </a:lnTo>
                  <a:lnTo>
                    <a:pt x="2626141" y="1900554"/>
                  </a:lnTo>
                  <a:lnTo>
                    <a:pt x="2665497" y="1901189"/>
                  </a:lnTo>
                  <a:lnTo>
                    <a:pt x="2678826" y="1889759"/>
                  </a:lnTo>
                  <a:lnTo>
                    <a:pt x="2665179" y="1871979"/>
                  </a:lnTo>
                  <a:lnTo>
                    <a:pt x="2684856" y="1851658"/>
                  </a:lnTo>
                  <a:lnTo>
                    <a:pt x="2739762" y="1824989"/>
                  </a:lnTo>
                  <a:lnTo>
                    <a:pt x="2727702" y="1843086"/>
                  </a:lnTo>
                  <a:lnTo>
                    <a:pt x="2755314" y="1832928"/>
                  </a:lnTo>
                  <a:lnTo>
                    <a:pt x="2757853" y="1817369"/>
                  </a:lnTo>
                  <a:lnTo>
                    <a:pt x="2733732" y="1816734"/>
                  </a:lnTo>
                  <a:lnTo>
                    <a:pt x="2743254" y="1805304"/>
                  </a:lnTo>
                  <a:cubicBezTo>
                    <a:pt x="2743360" y="1802129"/>
                    <a:pt x="2743465" y="1798954"/>
                    <a:pt x="2743571" y="1795779"/>
                  </a:cubicBezTo>
                  <a:lnTo>
                    <a:pt x="2735636" y="1791334"/>
                  </a:lnTo>
                  <a:lnTo>
                    <a:pt x="2750553" y="1786571"/>
                  </a:lnTo>
                  <a:lnTo>
                    <a:pt x="2749283" y="1782443"/>
                  </a:lnTo>
                  <a:lnTo>
                    <a:pt x="2732463" y="1785936"/>
                  </a:lnTo>
                  <a:lnTo>
                    <a:pt x="2723576" y="1801494"/>
                  </a:lnTo>
                  <a:lnTo>
                    <a:pt x="2655341" y="1817686"/>
                  </a:lnTo>
                  <a:lnTo>
                    <a:pt x="2652167" y="1822131"/>
                  </a:lnTo>
                  <a:lnTo>
                    <a:pt x="2724211" y="1806891"/>
                  </a:lnTo>
                  <a:lnTo>
                    <a:pt x="2726114" y="1817369"/>
                  </a:lnTo>
                  <a:lnTo>
                    <a:pt x="2673431" y="1835784"/>
                  </a:lnTo>
                  <a:lnTo>
                    <a:pt x="2648041" y="1871979"/>
                  </a:lnTo>
                  <a:lnTo>
                    <a:pt x="2615668" y="1886267"/>
                  </a:lnTo>
                  <a:lnTo>
                    <a:pt x="2597261" y="1856739"/>
                  </a:lnTo>
                  <a:lnTo>
                    <a:pt x="2607415" y="1833245"/>
                  </a:lnTo>
                  <a:lnTo>
                    <a:pt x="2587739" y="1846261"/>
                  </a:lnTo>
                  <a:lnTo>
                    <a:pt x="2578217" y="1843086"/>
                  </a:lnTo>
                  <a:cubicBezTo>
                    <a:pt x="2578111" y="1832503"/>
                    <a:pt x="2578006" y="1821919"/>
                    <a:pt x="2577900" y="1811336"/>
                  </a:cubicBezTo>
                  <a:lnTo>
                    <a:pt x="2599165" y="1807209"/>
                  </a:lnTo>
                  <a:lnTo>
                    <a:pt x="2622967" y="1785619"/>
                  </a:lnTo>
                  <a:lnTo>
                    <a:pt x="2598530" y="1780538"/>
                  </a:lnTo>
                  <a:lnTo>
                    <a:pt x="2596625" y="1767839"/>
                  </a:lnTo>
                  <a:lnTo>
                    <a:pt x="2627094" y="1760536"/>
                  </a:lnTo>
                  <a:lnTo>
                    <a:pt x="2619476" y="1751963"/>
                  </a:lnTo>
                  <a:lnTo>
                    <a:pt x="2625823" y="1733866"/>
                  </a:lnTo>
                  <a:lnTo>
                    <a:pt x="2644550" y="1726564"/>
                  </a:lnTo>
                  <a:lnTo>
                    <a:pt x="2656927" y="1685606"/>
                  </a:lnTo>
                  <a:lnTo>
                    <a:pt x="2672796" y="1686241"/>
                  </a:lnTo>
                  <a:lnTo>
                    <a:pt x="2677239" y="1672588"/>
                  </a:lnTo>
                  <a:lnTo>
                    <a:pt x="2695013" y="1652269"/>
                  </a:lnTo>
                  <a:lnTo>
                    <a:pt x="2703264" y="1658619"/>
                  </a:lnTo>
                  <a:lnTo>
                    <a:pt x="2721355" y="1676398"/>
                  </a:lnTo>
                  <a:lnTo>
                    <a:pt x="2735320" y="1675128"/>
                  </a:lnTo>
                  <a:lnTo>
                    <a:pt x="2719133" y="1659253"/>
                  </a:lnTo>
                  <a:lnTo>
                    <a:pt x="2721355" y="1651316"/>
                  </a:lnTo>
                  <a:lnTo>
                    <a:pt x="2745793" y="1659253"/>
                  </a:lnTo>
                  <a:lnTo>
                    <a:pt x="2749918" y="1656079"/>
                  </a:lnTo>
                  <a:lnTo>
                    <a:pt x="2743254" y="1642426"/>
                  </a:lnTo>
                  <a:lnTo>
                    <a:pt x="2741349" y="1624646"/>
                  </a:lnTo>
                  <a:lnTo>
                    <a:pt x="2750870" y="1620201"/>
                  </a:lnTo>
                  <a:lnTo>
                    <a:pt x="2771499" y="1600833"/>
                  </a:lnTo>
                  <a:lnTo>
                    <a:pt x="2763248" y="1591944"/>
                  </a:lnTo>
                  <a:lnTo>
                    <a:pt x="2742936" y="1608771"/>
                  </a:lnTo>
                  <a:lnTo>
                    <a:pt x="2733732" y="1609723"/>
                  </a:lnTo>
                  <a:lnTo>
                    <a:pt x="2730241" y="1603374"/>
                  </a:lnTo>
                  <a:lnTo>
                    <a:pt x="2741983" y="1579561"/>
                  </a:lnTo>
                  <a:lnTo>
                    <a:pt x="2752459" y="1580196"/>
                  </a:lnTo>
                  <a:lnTo>
                    <a:pt x="2769278" y="1572576"/>
                  </a:lnTo>
                  <a:lnTo>
                    <a:pt x="2766105" y="1549399"/>
                  </a:lnTo>
                  <a:lnTo>
                    <a:pt x="2779435" y="1533524"/>
                  </a:lnTo>
                  <a:lnTo>
                    <a:pt x="2799430" y="1528127"/>
                  </a:lnTo>
                  <a:lnTo>
                    <a:pt x="2804825" y="1517649"/>
                  </a:lnTo>
                  <a:lnTo>
                    <a:pt x="2813077" y="1509077"/>
                  </a:lnTo>
                  <a:lnTo>
                    <a:pt x="2818790" y="1531937"/>
                  </a:lnTo>
                  <a:lnTo>
                    <a:pt x="2830215" y="1541461"/>
                  </a:lnTo>
                  <a:lnTo>
                    <a:pt x="2842592" y="1520189"/>
                  </a:lnTo>
                  <a:lnTo>
                    <a:pt x="2837515" y="1515109"/>
                  </a:lnTo>
                  <a:lnTo>
                    <a:pt x="2855288" y="1505584"/>
                  </a:lnTo>
                  <a:lnTo>
                    <a:pt x="2863540" y="1493836"/>
                  </a:lnTo>
                  <a:lnTo>
                    <a:pt x="2859414" y="1486534"/>
                  </a:lnTo>
                  <a:lnTo>
                    <a:pt x="2845767" y="1504314"/>
                  </a:lnTo>
                  <a:lnTo>
                    <a:pt x="2832120" y="1513204"/>
                  </a:lnTo>
                  <a:lnTo>
                    <a:pt x="2828945" y="1481137"/>
                  </a:lnTo>
                  <a:cubicBezTo>
                    <a:pt x="2828839" y="1480502"/>
                    <a:pt x="2828734" y="1479867"/>
                    <a:pt x="2828628" y="1479232"/>
                  </a:cubicBezTo>
                  <a:lnTo>
                    <a:pt x="2825772" y="1481137"/>
                  </a:lnTo>
                  <a:lnTo>
                    <a:pt x="2819425" y="1484629"/>
                  </a:lnTo>
                  <a:lnTo>
                    <a:pt x="2806729" y="1509077"/>
                  </a:lnTo>
                  <a:lnTo>
                    <a:pt x="2794987" y="1503996"/>
                  </a:lnTo>
                  <a:lnTo>
                    <a:pt x="2801335" y="1488122"/>
                  </a:lnTo>
                  <a:lnTo>
                    <a:pt x="2807047" y="1481137"/>
                  </a:lnTo>
                  <a:lnTo>
                    <a:pt x="2815933" y="1470024"/>
                  </a:lnTo>
                  <a:lnTo>
                    <a:pt x="2827359" y="1465897"/>
                  </a:lnTo>
                  <a:lnTo>
                    <a:pt x="2821012" y="1454149"/>
                  </a:lnTo>
                  <a:lnTo>
                    <a:pt x="2825137" y="1438274"/>
                  </a:lnTo>
                  <a:lnTo>
                    <a:pt x="2832436" y="1441449"/>
                  </a:lnTo>
                  <a:cubicBezTo>
                    <a:pt x="2832859" y="1448011"/>
                    <a:pt x="2833283" y="1454572"/>
                    <a:pt x="2833706" y="1461134"/>
                  </a:cubicBezTo>
                  <a:lnTo>
                    <a:pt x="2840371" y="1467484"/>
                  </a:lnTo>
                  <a:lnTo>
                    <a:pt x="2859414" y="1481137"/>
                  </a:lnTo>
                  <a:lnTo>
                    <a:pt x="2862588" y="1483042"/>
                  </a:lnTo>
                  <a:cubicBezTo>
                    <a:pt x="2862482" y="1482407"/>
                    <a:pt x="2862377" y="1481772"/>
                    <a:pt x="2862271" y="1481137"/>
                  </a:cubicBezTo>
                  <a:lnTo>
                    <a:pt x="2860366" y="1474152"/>
                  </a:lnTo>
                  <a:lnTo>
                    <a:pt x="2854653" y="1441132"/>
                  </a:lnTo>
                  <a:lnTo>
                    <a:pt x="2836563" y="1430972"/>
                  </a:lnTo>
                  <a:lnTo>
                    <a:pt x="2833072" y="1410017"/>
                  </a:lnTo>
                  <a:lnTo>
                    <a:pt x="2847036" y="1405255"/>
                  </a:lnTo>
                  <a:lnTo>
                    <a:pt x="2852749" y="1426527"/>
                  </a:lnTo>
                  <a:lnTo>
                    <a:pt x="2864174" y="1423987"/>
                  </a:lnTo>
                  <a:lnTo>
                    <a:pt x="2868300" y="1403350"/>
                  </a:lnTo>
                  <a:lnTo>
                    <a:pt x="2848941" y="1392554"/>
                  </a:lnTo>
                  <a:lnTo>
                    <a:pt x="2854970" y="1378267"/>
                  </a:lnTo>
                  <a:lnTo>
                    <a:pt x="2874013" y="1375727"/>
                  </a:lnTo>
                  <a:lnTo>
                    <a:pt x="2865761" y="1360170"/>
                  </a:lnTo>
                  <a:lnTo>
                    <a:pt x="2872744" y="1346200"/>
                  </a:lnTo>
                  <a:lnTo>
                    <a:pt x="2899721" y="1361757"/>
                  </a:lnTo>
                  <a:lnTo>
                    <a:pt x="2904482" y="1355407"/>
                  </a:lnTo>
                  <a:lnTo>
                    <a:pt x="2886390" y="1337945"/>
                  </a:lnTo>
                  <a:cubicBezTo>
                    <a:pt x="2886813" y="1332547"/>
                    <a:pt x="2887237" y="1327150"/>
                    <a:pt x="2887660" y="1321752"/>
                  </a:cubicBezTo>
                  <a:lnTo>
                    <a:pt x="2864174" y="1337945"/>
                  </a:lnTo>
                  <a:lnTo>
                    <a:pt x="2844496" y="1366519"/>
                  </a:lnTo>
                  <a:lnTo>
                    <a:pt x="2834976" y="1356360"/>
                  </a:lnTo>
                  <a:lnTo>
                    <a:pt x="2854970" y="1345247"/>
                  </a:lnTo>
                  <a:lnTo>
                    <a:pt x="2850527" y="1331912"/>
                  </a:lnTo>
                  <a:lnTo>
                    <a:pt x="2827041" y="1327467"/>
                  </a:lnTo>
                  <a:lnTo>
                    <a:pt x="2834659" y="1308735"/>
                  </a:lnTo>
                  <a:lnTo>
                    <a:pt x="2850527" y="1323340"/>
                  </a:lnTo>
                  <a:lnTo>
                    <a:pt x="2888296" y="1308100"/>
                  </a:lnTo>
                  <a:lnTo>
                    <a:pt x="2890518" y="1278890"/>
                  </a:lnTo>
                  <a:lnTo>
                    <a:pt x="2898768" y="1278255"/>
                  </a:lnTo>
                  <a:lnTo>
                    <a:pt x="2925112" y="1271905"/>
                  </a:lnTo>
                  <a:lnTo>
                    <a:pt x="2936854" y="1286510"/>
                  </a:lnTo>
                  <a:lnTo>
                    <a:pt x="2945741" y="1306830"/>
                  </a:lnTo>
                  <a:lnTo>
                    <a:pt x="2953675" y="1290637"/>
                  </a:lnTo>
                  <a:lnTo>
                    <a:pt x="2975891" y="1279843"/>
                  </a:lnTo>
                  <a:lnTo>
                    <a:pt x="2984143" y="1264285"/>
                  </a:lnTo>
                  <a:lnTo>
                    <a:pt x="2954945" y="1267460"/>
                  </a:lnTo>
                  <a:lnTo>
                    <a:pt x="2946376" y="1276033"/>
                  </a:lnTo>
                  <a:lnTo>
                    <a:pt x="2925746" y="1242377"/>
                  </a:lnTo>
                  <a:lnTo>
                    <a:pt x="2918447" y="1238250"/>
                  </a:lnTo>
                  <a:lnTo>
                    <a:pt x="2920351" y="1219200"/>
                  </a:lnTo>
                  <a:lnTo>
                    <a:pt x="2935267" y="1221423"/>
                  </a:lnTo>
                  <a:lnTo>
                    <a:pt x="2941297" y="1202373"/>
                  </a:lnTo>
                  <a:lnTo>
                    <a:pt x="2907338" y="1198563"/>
                  </a:lnTo>
                  <a:lnTo>
                    <a:pt x="2908607" y="1184593"/>
                  </a:lnTo>
                  <a:lnTo>
                    <a:pt x="2939394" y="1183323"/>
                  </a:lnTo>
                  <a:lnTo>
                    <a:pt x="2919081" y="1175068"/>
                  </a:lnTo>
                  <a:lnTo>
                    <a:pt x="2926063" y="1166495"/>
                  </a:lnTo>
                  <a:lnTo>
                    <a:pt x="2943202" y="1173798"/>
                  </a:lnTo>
                  <a:lnTo>
                    <a:pt x="2948280" y="1164273"/>
                  </a:lnTo>
                  <a:lnTo>
                    <a:pt x="2940980" y="1155065"/>
                  </a:lnTo>
                  <a:lnTo>
                    <a:pt x="2943202" y="1143318"/>
                  </a:lnTo>
                  <a:lnTo>
                    <a:pt x="2968273" y="1139825"/>
                  </a:lnTo>
                  <a:lnTo>
                    <a:pt x="2953358" y="1131570"/>
                  </a:lnTo>
                  <a:lnTo>
                    <a:pt x="2942884" y="1119187"/>
                  </a:lnTo>
                  <a:lnTo>
                    <a:pt x="2946058" y="1109662"/>
                  </a:lnTo>
                  <a:lnTo>
                    <a:pt x="2965102" y="1113473"/>
                  </a:lnTo>
                  <a:lnTo>
                    <a:pt x="2969862" y="1100772"/>
                  </a:lnTo>
                  <a:lnTo>
                    <a:pt x="2984778" y="1106170"/>
                  </a:lnTo>
                  <a:lnTo>
                    <a:pt x="2996522" y="1093470"/>
                  </a:lnTo>
                  <a:lnTo>
                    <a:pt x="3010169" y="1094105"/>
                  </a:lnTo>
                  <a:lnTo>
                    <a:pt x="3014294" y="1066800"/>
                  </a:lnTo>
                  <a:lnTo>
                    <a:pt x="3027942" y="1062355"/>
                  </a:lnTo>
                  <a:lnTo>
                    <a:pt x="3034289" y="1054735"/>
                  </a:lnTo>
                  <a:lnTo>
                    <a:pt x="3062536" y="1052830"/>
                  </a:lnTo>
                  <a:lnTo>
                    <a:pt x="3082848" y="1044892"/>
                  </a:lnTo>
                  <a:lnTo>
                    <a:pt x="3104107" y="1064577"/>
                  </a:lnTo>
                  <a:lnTo>
                    <a:pt x="3119976" y="1045527"/>
                  </a:lnTo>
                  <a:lnTo>
                    <a:pt x="3102520" y="1029017"/>
                  </a:lnTo>
                  <a:lnTo>
                    <a:pt x="3083799" y="1030287"/>
                  </a:lnTo>
                  <a:lnTo>
                    <a:pt x="3074913" y="1017587"/>
                  </a:lnTo>
                  <a:lnTo>
                    <a:pt x="3058410" y="1028382"/>
                  </a:lnTo>
                  <a:lnTo>
                    <a:pt x="3052697" y="1010602"/>
                  </a:lnTo>
                  <a:lnTo>
                    <a:pt x="3043175" y="1005204"/>
                  </a:lnTo>
                  <a:lnTo>
                    <a:pt x="3049206" y="973770"/>
                  </a:lnTo>
                  <a:lnTo>
                    <a:pt x="3072057" y="948370"/>
                  </a:lnTo>
                  <a:lnTo>
                    <a:pt x="3079991" y="969325"/>
                  </a:lnTo>
                  <a:lnTo>
                    <a:pt x="3093634" y="972500"/>
                  </a:lnTo>
                  <a:lnTo>
                    <a:pt x="3099029" y="980437"/>
                  </a:lnTo>
                  <a:lnTo>
                    <a:pt x="3110772" y="974087"/>
                  </a:lnTo>
                  <a:lnTo>
                    <a:pt x="3125689" y="985517"/>
                  </a:lnTo>
                  <a:lnTo>
                    <a:pt x="3140605" y="979167"/>
                  </a:lnTo>
                  <a:lnTo>
                    <a:pt x="3133623" y="967737"/>
                  </a:lnTo>
                  <a:lnTo>
                    <a:pt x="3150762" y="948687"/>
                  </a:lnTo>
                  <a:lnTo>
                    <a:pt x="3128545" y="959165"/>
                  </a:lnTo>
                  <a:lnTo>
                    <a:pt x="3107598" y="961387"/>
                  </a:lnTo>
                  <a:lnTo>
                    <a:pt x="3100933" y="952180"/>
                  </a:lnTo>
                  <a:lnTo>
                    <a:pt x="3120928" y="940432"/>
                  </a:lnTo>
                  <a:lnTo>
                    <a:pt x="3136480" y="921065"/>
                  </a:lnTo>
                  <a:lnTo>
                    <a:pt x="3125054" y="914080"/>
                  </a:lnTo>
                  <a:lnTo>
                    <a:pt x="3137749" y="903285"/>
                  </a:lnTo>
                  <a:lnTo>
                    <a:pt x="3126006" y="895982"/>
                  </a:lnTo>
                  <a:lnTo>
                    <a:pt x="3117437" y="886775"/>
                  </a:lnTo>
                  <a:lnTo>
                    <a:pt x="3130767" y="865502"/>
                  </a:lnTo>
                  <a:lnTo>
                    <a:pt x="3139971" y="846453"/>
                  </a:lnTo>
                  <a:lnTo>
                    <a:pt x="3158061" y="839150"/>
                  </a:lnTo>
                  <a:lnTo>
                    <a:pt x="3169487" y="806130"/>
                  </a:lnTo>
                  <a:lnTo>
                    <a:pt x="3179008" y="806130"/>
                  </a:lnTo>
                  <a:lnTo>
                    <a:pt x="3174882" y="816607"/>
                  </a:lnTo>
                  <a:lnTo>
                    <a:pt x="3180278" y="839785"/>
                  </a:lnTo>
                  <a:lnTo>
                    <a:pt x="3190116" y="854390"/>
                  </a:lnTo>
                  <a:lnTo>
                    <a:pt x="3192021" y="868995"/>
                  </a:lnTo>
                  <a:lnTo>
                    <a:pt x="3200590" y="852167"/>
                  </a:lnTo>
                  <a:lnTo>
                    <a:pt x="3218680" y="858518"/>
                  </a:lnTo>
                  <a:lnTo>
                    <a:pt x="3225028" y="849945"/>
                  </a:lnTo>
                  <a:lnTo>
                    <a:pt x="3219315" y="840420"/>
                  </a:lnTo>
                  <a:lnTo>
                    <a:pt x="3191069" y="848357"/>
                  </a:lnTo>
                  <a:lnTo>
                    <a:pt x="3195194" y="835340"/>
                  </a:lnTo>
                  <a:lnTo>
                    <a:pt x="3209794" y="835023"/>
                  </a:lnTo>
                  <a:lnTo>
                    <a:pt x="3217094" y="827720"/>
                  </a:lnTo>
                  <a:lnTo>
                    <a:pt x="3204398" y="809940"/>
                  </a:lnTo>
                  <a:lnTo>
                    <a:pt x="3218046" y="803590"/>
                  </a:lnTo>
                  <a:lnTo>
                    <a:pt x="3208207" y="786762"/>
                  </a:lnTo>
                  <a:lnTo>
                    <a:pt x="3190434" y="777555"/>
                  </a:lnTo>
                  <a:lnTo>
                    <a:pt x="3204716" y="760410"/>
                  </a:lnTo>
                  <a:lnTo>
                    <a:pt x="3237723" y="746440"/>
                  </a:lnTo>
                  <a:lnTo>
                    <a:pt x="3256766" y="757870"/>
                  </a:lnTo>
                  <a:lnTo>
                    <a:pt x="3273904" y="744853"/>
                  </a:lnTo>
                  <a:lnTo>
                    <a:pt x="3287551" y="776285"/>
                  </a:lnTo>
                  <a:lnTo>
                    <a:pt x="3305642" y="776285"/>
                  </a:lnTo>
                  <a:lnTo>
                    <a:pt x="3294851" y="757553"/>
                  </a:lnTo>
                  <a:lnTo>
                    <a:pt x="3315798" y="744535"/>
                  </a:lnTo>
                  <a:lnTo>
                    <a:pt x="3326589" y="729613"/>
                  </a:lnTo>
                  <a:lnTo>
                    <a:pt x="3312624" y="723580"/>
                  </a:lnTo>
                  <a:lnTo>
                    <a:pt x="3320876" y="705800"/>
                  </a:lnTo>
                  <a:lnTo>
                    <a:pt x="3310085" y="703578"/>
                  </a:lnTo>
                  <a:lnTo>
                    <a:pt x="3281839" y="732470"/>
                  </a:lnTo>
                  <a:lnTo>
                    <a:pt x="3269143" y="728343"/>
                  </a:lnTo>
                  <a:lnTo>
                    <a:pt x="3263748" y="710245"/>
                  </a:lnTo>
                  <a:lnTo>
                    <a:pt x="3249149" y="709610"/>
                  </a:lnTo>
                  <a:lnTo>
                    <a:pt x="3244705" y="728660"/>
                  </a:lnTo>
                  <a:lnTo>
                    <a:pt x="3220267" y="720088"/>
                  </a:lnTo>
                  <a:cubicBezTo>
                    <a:pt x="3219950" y="715643"/>
                    <a:pt x="3219632" y="711198"/>
                    <a:pt x="3219315" y="706753"/>
                  </a:cubicBezTo>
                  <a:lnTo>
                    <a:pt x="3252005" y="666430"/>
                  </a:lnTo>
                  <a:lnTo>
                    <a:pt x="3262161" y="634680"/>
                  </a:lnTo>
                  <a:lnTo>
                    <a:pt x="3284060" y="628330"/>
                  </a:lnTo>
                  <a:lnTo>
                    <a:pt x="3281839" y="615313"/>
                  </a:lnTo>
                  <a:lnTo>
                    <a:pt x="3314529" y="598168"/>
                  </a:lnTo>
                  <a:lnTo>
                    <a:pt x="3322780" y="579435"/>
                  </a:lnTo>
                  <a:lnTo>
                    <a:pt x="3375782" y="550225"/>
                  </a:lnTo>
                  <a:lnTo>
                    <a:pt x="3368800" y="538795"/>
                  </a:lnTo>
                  <a:lnTo>
                    <a:pt x="3365626" y="509268"/>
                  </a:lnTo>
                  <a:lnTo>
                    <a:pt x="3383082" y="459420"/>
                  </a:lnTo>
                  <a:lnTo>
                    <a:pt x="3397999" y="475295"/>
                  </a:lnTo>
                  <a:lnTo>
                    <a:pt x="3382447" y="500695"/>
                  </a:lnTo>
                  <a:lnTo>
                    <a:pt x="3392921" y="506728"/>
                  </a:lnTo>
                  <a:lnTo>
                    <a:pt x="3396095" y="496250"/>
                  </a:lnTo>
                  <a:lnTo>
                    <a:pt x="3407838" y="499425"/>
                  </a:lnTo>
                  <a:lnTo>
                    <a:pt x="3415137" y="518158"/>
                  </a:lnTo>
                  <a:lnTo>
                    <a:pt x="3420533" y="500378"/>
                  </a:lnTo>
                  <a:lnTo>
                    <a:pt x="3437671" y="512760"/>
                  </a:lnTo>
                  <a:lnTo>
                    <a:pt x="3449097" y="499108"/>
                  </a:lnTo>
                  <a:lnTo>
                    <a:pt x="3423389" y="483550"/>
                  </a:lnTo>
                  <a:cubicBezTo>
                    <a:pt x="3423072" y="477518"/>
                    <a:pt x="3422754" y="471485"/>
                    <a:pt x="3422437" y="465453"/>
                  </a:cubicBezTo>
                  <a:lnTo>
                    <a:pt x="3417042" y="452118"/>
                  </a:lnTo>
                  <a:lnTo>
                    <a:pt x="3442114" y="451800"/>
                  </a:lnTo>
                  <a:lnTo>
                    <a:pt x="3461792" y="498155"/>
                  </a:lnTo>
                  <a:lnTo>
                    <a:pt x="3488452" y="508315"/>
                  </a:lnTo>
                  <a:lnTo>
                    <a:pt x="3491625" y="528000"/>
                  </a:lnTo>
                  <a:lnTo>
                    <a:pt x="3516063" y="538478"/>
                  </a:lnTo>
                  <a:lnTo>
                    <a:pt x="3518285" y="524825"/>
                  </a:lnTo>
                  <a:lnTo>
                    <a:pt x="3488134" y="483868"/>
                  </a:lnTo>
                  <a:lnTo>
                    <a:pt x="3477343" y="482915"/>
                  </a:lnTo>
                  <a:lnTo>
                    <a:pt x="3464648" y="467358"/>
                  </a:lnTo>
                  <a:lnTo>
                    <a:pt x="3469726" y="443863"/>
                  </a:lnTo>
                  <a:lnTo>
                    <a:pt x="3455762" y="430528"/>
                  </a:lnTo>
                  <a:lnTo>
                    <a:pt x="3478930" y="391158"/>
                  </a:lnTo>
                  <a:lnTo>
                    <a:pt x="3499877" y="392110"/>
                  </a:lnTo>
                  <a:lnTo>
                    <a:pt x="3504955" y="382586"/>
                  </a:lnTo>
                  <a:lnTo>
                    <a:pt x="3519872" y="382268"/>
                  </a:lnTo>
                  <a:lnTo>
                    <a:pt x="3513842" y="401318"/>
                  </a:lnTo>
                  <a:lnTo>
                    <a:pt x="3521459" y="416240"/>
                  </a:lnTo>
                  <a:cubicBezTo>
                    <a:pt x="3521565" y="435819"/>
                    <a:pt x="3521670" y="455399"/>
                    <a:pt x="3521776" y="474978"/>
                  </a:cubicBezTo>
                  <a:lnTo>
                    <a:pt x="3539232" y="441323"/>
                  </a:lnTo>
                  <a:lnTo>
                    <a:pt x="3545262" y="385443"/>
                  </a:lnTo>
                  <a:lnTo>
                    <a:pt x="3559862" y="374013"/>
                  </a:lnTo>
                  <a:cubicBezTo>
                    <a:pt x="3560179" y="367980"/>
                    <a:pt x="3560497" y="361948"/>
                    <a:pt x="3560814" y="355915"/>
                  </a:cubicBezTo>
                  <a:lnTo>
                    <a:pt x="3577000" y="346390"/>
                  </a:lnTo>
                  <a:lnTo>
                    <a:pt x="3584934" y="337818"/>
                  </a:lnTo>
                  <a:lnTo>
                    <a:pt x="3583347" y="378775"/>
                  </a:lnTo>
                  <a:lnTo>
                    <a:pt x="3572874" y="405445"/>
                  </a:lnTo>
                  <a:lnTo>
                    <a:pt x="3584934" y="431480"/>
                  </a:lnTo>
                  <a:lnTo>
                    <a:pt x="3584934" y="456563"/>
                  </a:lnTo>
                  <a:lnTo>
                    <a:pt x="3565574" y="494980"/>
                  </a:lnTo>
                  <a:lnTo>
                    <a:pt x="3565574" y="505458"/>
                  </a:lnTo>
                  <a:lnTo>
                    <a:pt x="3590647" y="478788"/>
                  </a:lnTo>
                  <a:lnTo>
                    <a:pt x="3597629" y="443863"/>
                  </a:lnTo>
                  <a:lnTo>
                    <a:pt x="3607151" y="440688"/>
                  </a:lnTo>
                  <a:lnTo>
                    <a:pt x="3619846" y="457198"/>
                  </a:lnTo>
                  <a:lnTo>
                    <a:pt x="3627463" y="443545"/>
                  </a:lnTo>
                  <a:lnTo>
                    <a:pt x="3610007" y="428940"/>
                  </a:lnTo>
                  <a:lnTo>
                    <a:pt x="3605881" y="393380"/>
                  </a:lnTo>
                  <a:lnTo>
                    <a:pt x="3626828" y="379410"/>
                  </a:lnTo>
                  <a:lnTo>
                    <a:pt x="3629685" y="350835"/>
                  </a:lnTo>
                  <a:lnTo>
                    <a:pt x="3642380" y="337183"/>
                  </a:lnTo>
                  <a:lnTo>
                    <a:pt x="3652853" y="342263"/>
                  </a:lnTo>
                  <a:lnTo>
                    <a:pt x="3641428" y="366710"/>
                  </a:lnTo>
                  <a:lnTo>
                    <a:pt x="3662692" y="378140"/>
                  </a:lnTo>
                  <a:lnTo>
                    <a:pt x="3668722" y="349565"/>
                  </a:lnTo>
                  <a:lnTo>
                    <a:pt x="3689986" y="351471"/>
                  </a:lnTo>
                  <a:lnTo>
                    <a:pt x="3669357" y="331785"/>
                  </a:lnTo>
                  <a:lnTo>
                    <a:pt x="3676974" y="316863"/>
                  </a:lnTo>
                  <a:lnTo>
                    <a:pt x="3692843" y="327023"/>
                  </a:lnTo>
                  <a:lnTo>
                    <a:pt x="3703951" y="353375"/>
                  </a:lnTo>
                  <a:lnTo>
                    <a:pt x="3718550" y="355598"/>
                  </a:lnTo>
                  <a:lnTo>
                    <a:pt x="3728072" y="377505"/>
                  </a:lnTo>
                  <a:lnTo>
                    <a:pt x="3747432" y="396238"/>
                  </a:lnTo>
                  <a:lnTo>
                    <a:pt x="3742671" y="347660"/>
                  </a:lnTo>
                  <a:lnTo>
                    <a:pt x="3755366" y="329563"/>
                  </a:lnTo>
                  <a:lnTo>
                    <a:pt x="3741402" y="310831"/>
                  </a:lnTo>
                  <a:lnTo>
                    <a:pt x="3754097" y="299083"/>
                  </a:lnTo>
                  <a:lnTo>
                    <a:pt x="3732832" y="284796"/>
                  </a:lnTo>
                  <a:lnTo>
                    <a:pt x="3722042" y="307020"/>
                  </a:lnTo>
                  <a:lnTo>
                    <a:pt x="3702047" y="286066"/>
                  </a:lnTo>
                  <a:cubicBezTo>
                    <a:pt x="3702259" y="278340"/>
                    <a:pt x="3702470" y="270614"/>
                    <a:pt x="3702682" y="262888"/>
                  </a:cubicBezTo>
                  <a:lnTo>
                    <a:pt x="3679830" y="270191"/>
                  </a:lnTo>
                  <a:lnTo>
                    <a:pt x="3669992" y="254633"/>
                  </a:lnTo>
                  <a:lnTo>
                    <a:pt x="3686813" y="249236"/>
                  </a:lnTo>
                  <a:lnTo>
                    <a:pt x="3699508" y="257491"/>
                  </a:lnTo>
                  <a:lnTo>
                    <a:pt x="3701729" y="235583"/>
                  </a:lnTo>
                  <a:lnTo>
                    <a:pt x="3716646" y="253363"/>
                  </a:lnTo>
                  <a:lnTo>
                    <a:pt x="3718550" y="269238"/>
                  </a:lnTo>
                  <a:lnTo>
                    <a:pt x="3734419" y="275271"/>
                  </a:lnTo>
                  <a:lnTo>
                    <a:pt x="3730293" y="265746"/>
                  </a:lnTo>
                  <a:lnTo>
                    <a:pt x="3744893" y="235266"/>
                  </a:lnTo>
                  <a:lnTo>
                    <a:pt x="3771235" y="242251"/>
                  </a:lnTo>
                  <a:lnTo>
                    <a:pt x="3769648" y="285431"/>
                  </a:lnTo>
                  <a:lnTo>
                    <a:pt x="3794086" y="289241"/>
                  </a:lnTo>
                  <a:lnTo>
                    <a:pt x="3783295" y="269556"/>
                  </a:lnTo>
                  <a:lnTo>
                    <a:pt x="3790913" y="260031"/>
                  </a:lnTo>
                  <a:lnTo>
                    <a:pt x="3798212" y="266381"/>
                  </a:lnTo>
                  <a:lnTo>
                    <a:pt x="3841376" y="274001"/>
                  </a:lnTo>
                  <a:lnTo>
                    <a:pt x="3828998" y="295273"/>
                  </a:lnTo>
                  <a:lnTo>
                    <a:pt x="3855658" y="294321"/>
                  </a:lnTo>
                  <a:lnTo>
                    <a:pt x="3838837" y="314323"/>
                  </a:lnTo>
                  <a:lnTo>
                    <a:pt x="3855975" y="341628"/>
                  </a:lnTo>
                  <a:lnTo>
                    <a:pt x="3871844" y="335913"/>
                  </a:lnTo>
                  <a:lnTo>
                    <a:pt x="3865179" y="301306"/>
                  </a:lnTo>
                  <a:lnTo>
                    <a:pt x="3879461" y="284478"/>
                  </a:lnTo>
                  <a:lnTo>
                    <a:pt x="3862640" y="279398"/>
                  </a:lnTo>
                  <a:lnTo>
                    <a:pt x="3866766" y="252728"/>
                  </a:lnTo>
                  <a:lnTo>
                    <a:pt x="3885809" y="256856"/>
                  </a:lnTo>
                  <a:lnTo>
                    <a:pt x="3891839" y="239076"/>
                  </a:lnTo>
                  <a:lnTo>
                    <a:pt x="3894060" y="225423"/>
                  </a:lnTo>
                  <a:lnTo>
                    <a:pt x="3904534" y="220978"/>
                  </a:lnTo>
                  <a:lnTo>
                    <a:pt x="3929289" y="187006"/>
                  </a:lnTo>
                  <a:lnTo>
                    <a:pt x="3943254" y="185736"/>
                  </a:lnTo>
                  <a:lnTo>
                    <a:pt x="3965470" y="200658"/>
                  </a:lnTo>
                  <a:lnTo>
                    <a:pt x="3976261" y="187641"/>
                  </a:lnTo>
                  <a:lnTo>
                    <a:pt x="3960075" y="171766"/>
                  </a:lnTo>
                  <a:lnTo>
                    <a:pt x="3972453" y="131761"/>
                  </a:lnTo>
                  <a:lnTo>
                    <a:pt x="3994986" y="144143"/>
                  </a:lnTo>
                  <a:lnTo>
                    <a:pt x="3999747" y="129538"/>
                  </a:lnTo>
                  <a:lnTo>
                    <a:pt x="3988004" y="110806"/>
                  </a:lnTo>
                  <a:lnTo>
                    <a:pt x="3959440" y="105726"/>
                  </a:lnTo>
                  <a:lnTo>
                    <a:pt x="3959440" y="84453"/>
                  </a:lnTo>
                  <a:lnTo>
                    <a:pt x="3967692" y="78103"/>
                  </a:lnTo>
                  <a:lnTo>
                    <a:pt x="3995621" y="102233"/>
                  </a:lnTo>
                  <a:lnTo>
                    <a:pt x="4004825" y="96836"/>
                  </a:lnTo>
                  <a:lnTo>
                    <a:pt x="3998478" y="80008"/>
                  </a:lnTo>
                  <a:lnTo>
                    <a:pt x="4002286" y="45083"/>
                  </a:lnTo>
                  <a:lnTo>
                    <a:pt x="4010855" y="49211"/>
                  </a:lnTo>
                  <a:lnTo>
                    <a:pt x="4021646" y="71436"/>
                  </a:lnTo>
                  <a:lnTo>
                    <a:pt x="4027676" y="42861"/>
                  </a:lnTo>
                  <a:lnTo>
                    <a:pt x="4035293" y="40638"/>
                  </a:lnTo>
                  <a:lnTo>
                    <a:pt x="4041641" y="66673"/>
                  </a:lnTo>
                  <a:lnTo>
                    <a:pt x="4054336" y="69848"/>
                  </a:lnTo>
                  <a:lnTo>
                    <a:pt x="4064175" y="95248"/>
                  </a:lnTo>
                  <a:lnTo>
                    <a:pt x="4079726" y="78103"/>
                  </a:lnTo>
                  <a:lnTo>
                    <a:pt x="4104164" y="67626"/>
                  </a:lnTo>
                  <a:lnTo>
                    <a:pt x="4108290" y="85088"/>
                  </a:lnTo>
                  <a:lnTo>
                    <a:pt x="4059097" y="155256"/>
                  </a:lnTo>
                  <a:lnTo>
                    <a:pt x="4042276" y="238758"/>
                  </a:lnTo>
                  <a:lnTo>
                    <a:pt x="4027676" y="261936"/>
                  </a:lnTo>
                  <a:lnTo>
                    <a:pt x="4034024" y="290510"/>
                  </a:lnTo>
                  <a:lnTo>
                    <a:pt x="4046719" y="293685"/>
                  </a:lnTo>
                  <a:lnTo>
                    <a:pt x="4057510" y="275588"/>
                  </a:lnTo>
                  <a:lnTo>
                    <a:pt x="4081631" y="245743"/>
                  </a:lnTo>
                  <a:lnTo>
                    <a:pt x="4063540" y="247013"/>
                  </a:lnTo>
                  <a:cubicBezTo>
                    <a:pt x="4063752" y="242039"/>
                    <a:pt x="4063963" y="237065"/>
                    <a:pt x="4064175" y="232091"/>
                  </a:cubicBezTo>
                  <a:lnTo>
                    <a:pt x="4126063" y="154621"/>
                  </a:lnTo>
                  <a:lnTo>
                    <a:pt x="4140663" y="113663"/>
                  </a:lnTo>
                  <a:lnTo>
                    <a:pt x="4166688" y="90168"/>
                  </a:lnTo>
                  <a:lnTo>
                    <a:pt x="4171766" y="66673"/>
                  </a:lnTo>
                  <a:lnTo>
                    <a:pt x="4189856" y="50798"/>
                  </a:lnTo>
                  <a:lnTo>
                    <a:pt x="4187635" y="75881"/>
                  </a:lnTo>
                  <a:lnTo>
                    <a:pt x="4197473" y="93026"/>
                  </a:lnTo>
                  <a:lnTo>
                    <a:pt x="4195252" y="106678"/>
                  </a:lnTo>
                  <a:lnTo>
                    <a:pt x="4179383" y="116203"/>
                  </a:lnTo>
                  <a:lnTo>
                    <a:pt x="4170179" y="139381"/>
                  </a:lnTo>
                  <a:lnTo>
                    <a:pt x="4197791" y="131761"/>
                  </a:lnTo>
                  <a:lnTo>
                    <a:pt x="4185731" y="200658"/>
                  </a:lnTo>
                  <a:lnTo>
                    <a:pt x="4200330" y="201293"/>
                  </a:lnTo>
                  <a:lnTo>
                    <a:pt x="4222546" y="187323"/>
                  </a:lnTo>
                  <a:lnTo>
                    <a:pt x="4238098" y="143191"/>
                  </a:lnTo>
                  <a:lnTo>
                    <a:pt x="4246667" y="155573"/>
                  </a:lnTo>
                  <a:lnTo>
                    <a:pt x="4250476" y="141921"/>
                  </a:lnTo>
                  <a:lnTo>
                    <a:pt x="4236828" y="126363"/>
                  </a:lnTo>
                  <a:lnTo>
                    <a:pt x="4240954" y="106043"/>
                  </a:lnTo>
                  <a:lnTo>
                    <a:pt x="4258727" y="101916"/>
                  </a:lnTo>
                  <a:lnTo>
                    <a:pt x="4264123" y="93343"/>
                  </a:lnTo>
                  <a:lnTo>
                    <a:pt x="4277770" y="74293"/>
                  </a:lnTo>
                  <a:lnTo>
                    <a:pt x="4268884" y="63498"/>
                  </a:lnTo>
                  <a:lnTo>
                    <a:pt x="4274279" y="39686"/>
                  </a:lnTo>
                  <a:lnTo>
                    <a:pt x="4286657" y="33336"/>
                  </a:lnTo>
                  <a:lnTo>
                    <a:pt x="4277135" y="19366"/>
                  </a:lnTo>
                  <a:close/>
                  <a:moveTo>
                    <a:pt x="4105211" y="0"/>
                  </a:moveTo>
                  <a:lnTo>
                    <a:pt x="4132404" y="29210"/>
                  </a:lnTo>
                  <a:lnTo>
                    <a:pt x="4151279" y="20320"/>
                  </a:lnTo>
                  <a:lnTo>
                    <a:pt x="4142001" y="37465"/>
                  </a:lnTo>
                  <a:lnTo>
                    <a:pt x="4118327" y="43180"/>
                  </a:lnTo>
                  <a:lnTo>
                    <a:pt x="4092734" y="44133"/>
                  </a:lnTo>
                  <a:lnTo>
                    <a:pt x="4070660" y="57150"/>
                  </a:lnTo>
                  <a:lnTo>
                    <a:pt x="4067141" y="41275"/>
                  </a:lnTo>
                  <a:lnTo>
                    <a:pt x="4088575" y="39370"/>
                  </a:lnTo>
                  <a:lnTo>
                    <a:pt x="4087295" y="29528"/>
                  </a:lnTo>
                  <a:lnTo>
                    <a:pt x="4068100" y="26353"/>
                  </a:lnTo>
                  <a:lnTo>
                    <a:pt x="4072259" y="12065"/>
                  </a:lnTo>
                  <a:lnTo>
                    <a:pt x="4098812" y="10478"/>
                  </a:lnTo>
                  <a:close/>
                </a:path>
              </a:pathLst>
            </a:custGeom>
            <a:solidFill>
              <a:srgbClr val="D2D2D4"/>
            </a:solidFill>
            <a:ln w="19050"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74" name="Oval 73"/>
            <p:cNvSpPr/>
            <p:nvPr/>
          </p:nvSpPr>
          <p:spPr>
            <a:xfrm>
              <a:off x="733869" y="-85134"/>
              <a:ext cx="7279094" cy="7279094"/>
            </a:xfrm>
            <a:prstGeom prst="ellipse">
              <a:avLst/>
            </a:prstGeom>
            <a:noFill/>
            <a:ln w="285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75" name="Group 74"/>
            <p:cNvGrpSpPr/>
            <p:nvPr/>
          </p:nvGrpSpPr>
          <p:grpSpPr>
            <a:xfrm>
              <a:off x="3216720" y="58738"/>
              <a:ext cx="2511425" cy="2968625"/>
              <a:chOff x="3198813" y="58738"/>
              <a:chExt cx="2511425" cy="2968625"/>
            </a:xfrm>
            <a:solidFill>
              <a:srgbClr val="9FD55B"/>
            </a:solidFill>
          </p:grpSpPr>
          <p:sp>
            <p:nvSpPr>
              <p:cNvPr id="76" name="Freeform 10"/>
              <p:cNvSpPr>
                <a:spLocks/>
              </p:cNvSpPr>
              <p:nvPr/>
            </p:nvSpPr>
            <p:spPr bwMode="auto">
              <a:xfrm>
                <a:off x="4156075" y="973138"/>
                <a:ext cx="20638" cy="19050"/>
              </a:xfrm>
              <a:custGeom>
                <a:avLst/>
                <a:gdLst>
                  <a:gd name="T0" fmla="*/ 67 w 67"/>
                  <a:gd name="T1" fmla="*/ 47 h 57"/>
                  <a:gd name="T2" fmla="*/ 63 w 67"/>
                  <a:gd name="T3" fmla="*/ 0 h 57"/>
                  <a:gd name="T4" fmla="*/ 0 w 67"/>
                  <a:gd name="T5" fmla="*/ 57 h 57"/>
                  <a:gd name="T6" fmla="*/ 67 w 67"/>
                  <a:gd name="T7" fmla="*/ 4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7" h="57">
                    <a:moveTo>
                      <a:pt x="67" y="47"/>
                    </a:moveTo>
                    <a:lnTo>
                      <a:pt x="63" y="0"/>
                    </a:lnTo>
                    <a:lnTo>
                      <a:pt x="0" y="57"/>
                    </a:lnTo>
                    <a:lnTo>
                      <a:pt x="67" y="4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" name="Freeform 11"/>
              <p:cNvSpPr>
                <a:spLocks/>
              </p:cNvSpPr>
              <p:nvPr/>
            </p:nvSpPr>
            <p:spPr bwMode="auto">
              <a:xfrm>
                <a:off x="4273550" y="839788"/>
                <a:ext cx="19050" cy="15875"/>
              </a:xfrm>
              <a:custGeom>
                <a:avLst/>
                <a:gdLst>
                  <a:gd name="T0" fmla="*/ 0 w 59"/>
                  <a:gd name="T1" fmla="*/ 33 h 53"/>
                  <a:gd name="T2" fmla="*/ 34 w 59"/>
                  <a:gd name="T3" fmla="*/ 53 h 53"/>
                  <a:gd name="T4" fmla="*/ 59 w 59"/>
                  <a:gd name="T5" fmla="*/ 30 h 53"/>
                  <a:gd name="T6" fmla="*/ 36 w 59"/>
                  <a:gd name="T7" fmla="*/ 0 h 53"/>
                  <a:gd name="T8" fmla="*/ 0 w 59"/>
                  <a:gd name="T9" fmla="*/ 3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9" h="53">
                    <a:moveTo>
                      <a:pt x="0" y="33"/>
                    </a:moveTo>
                    <a:lnTo>
                      <a:pt x="34" y="53"/>
                    </a:lnTo>
                    <a:lnTo>
                      <a:pt x="59" y="30"/>
                    </a:lnTo>
                    <a:lnTo>
                      <a:pt x="36" y="0"/>
                    </a:lnTo>
                    <a:lnTo>
                      <a:pt x="0" y="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8" name="Freeform 12"/>
              <p:cNvSpPr>
                <a:spLocks/>
              </p:cNvSpPr>
              <p:nvPr/>
            </p:nvSpPr>
            <p:spPr bwMode="auto">
              <a:xfrm>
                <a:off x="4164013" y="938213"/>
                <a:ext cx="44450" cy="49213"/>
              </a:xfrm>
              <a:custGeom>
                <a:avLst/>
                <a:gdLst>
                  <a:gd name="T0" fmla="*/ 60 w 139"/>
                  <a:gd name="T1" fmla="*/ 154 h 154"/>
                  <a:gd name="T2" fmla="*/ 96 w 139"/>
                  <a:gd name="T3" fmla="*/ 120 h 154"/>
                  <a:gd name="T4" fmla="*/ 102 w 139"/>
                  <a:gd name="T5" fmla="*/ 63 h 154"/>
                  <a:gd name="T6" fmla="*/ 139 w 139"/>
                  <a:gd name="T7" fmla="*/ 27 h 154"/>
                  <a:gd name="T8" fmla="*/ 121 w 139"/>
                  <a:gd name="T9" fmla="*/ 0 h 154"/>
                  <a:gd name="T10" fmla="*/ 69 w 139"/>
                  <a:gd name="T11" fmla="*/ 28 h 154"/>
                  <a:gd name="T12" fmla="*/ 5 w 139"/>
                  <a:gd name="T13" fmla="*/ 55 h 154"/>
                  <a:gd name="T14" fmla="*/ 0 w 139"/>
                  <a:gd name="T15" fmla="*/ 95 h 154"/>
                  <a:gd name="T16" fmla="*/ 59 w 139"/>
                  <a:gd name="T17" fmla="*/ 90 h 154"/>
                  <a:gd name="T18" fmla="*/ 60 w 139"/>
                  <a:gd name="T19" fmla="*/ 154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9" h="154">
                    <a:moveTo>
                      <a:pt x="60" y="154"/>
                    </a:moveTo>
                    <a:lnTo>
                      <a:pt x="96" y="120"/>
                    </a:lnTo>
                    <a:lnTo>
                      <a:pt x="102" y="63"/>
                    </a:lnTo>
                    <a:lnTo>
                      <a:pt x="139" y="27"/>
                    </a:lnTo>
                    <a:lnTo>
                      <a:pt x="121" y="0"/>
                    </a:lnTo>
                    <a:lnTo>
                      <a:pt x="69" y="28"/>
                    </a:lnTo>
                    <a:lnTo>
                      <a:pt x="5" y="55"/>
                    </a:lnTo>
                    <a:lnTo>
                      <a:pt x="0" y="95"/>
                    </a:lnTo>
                    <a:lnTo>
                      <a:pt x="59" y="90"/>
                    </a:lnTo>
                    <a:lnTo>
                      <a:pt x="60" y="15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9" name="Freeform 13"/>
              <p:cNvSpPr>
                <a:spLocks/>
              </p:cNvSpPr>
              <p:nvPr/>
            </p:nvSpPr>
            <p:spPr bwMode="auto">
              <a:xfrm>
                <a:off x="4287838" y="781050"/>
                <a:ext cx="20638" cy="20638"/>
              </a:xfrm>
              <a:custGeom>
                <a:avLst/>
                <a:gdLst>
                  <a:gd name="T0" fmla="*/ 17 w 66"/>
                  <a:gd name="T1" fmla="*/ 67 h 67"/>
                  <a:gd name="T2" fmla="*/ 60 w 66"/>
                  <a:gd name="T3" fmla="*/ 56 h 67"/>
                  <a:gd name="T4" fmla="*/ 66 w 66"/>
                  <a:gd name="T5" fmla="*/ 0 h 67"/>
                  <a:gd name="T6" fmla="*/ 0 w 66"/>
                  <a:gd name="T7" fmla="*/ 23 h 67"/>
                  <a:gd name="T8" fmla="*/ 17 w 66"/>
                  <a:gd name="T9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6" h="67">
                    <a:moveTo>
                      <a:pt x="17" y="67"/>
                    </a:moveTo>
                    <a:lnTo>
                      <a:pt x="60" y="56"/>
                    </a:lnTo>
                    <a:lnTo>
                      <a:pt x="66" y="0"/>
                    </a:lnTo>
                    <a:lnTo>
                      <a:pt x="0" y="23"/>
                    </a:lnTo>
                    <a:lnTo>
                      <a:pt x="17" y="6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0" name="Freeform 14"/>
              <p:cNvSpPr>
                <a:spLocks/>
              </p:cNvSpPr>
              <p:nvPr/>
            </p:nvSpPr>
            <p:spPr bwMode="auto">
              <a:xfrm>
                <a:off x="4346575" y="493713"/>
                <a:ext cx="123825" cy="149225"/>
              </a:xfrm>
              <a:custGeom>
                <a:avLst/>
                <a:gdLst>
                  <a:gd name="T0" fmla="*/ 100 w 391"/>
                  <a:gd name="T1" fmla="*/ 392 h 473"/>
                  <a:gd name="T2" fmla="*/ 169 w 391"/>
                  <a:gd name="T3" fmla="*/ 396 h 473"/>
                  <a:gd name="T4" fmla="*/ 233 w 391"/>
                  <a:gd name="T5" fmla="*/ 326 h 473"/>
                  <a:gd name="T6" fmla="*/ 243 w 391"/>
                  <a:gd name="T7" fmla="*/ 378 h 473"/>
                  <a:gd name="T8" fmla="*/ 363 w 391"/>
                  <a:gd name="T9" fmla="*/ 373 h 473"/>
                  <a:gd name="T10" fmla="*/ 325 w 391"/>
                  <a:gd name="T11" fmla="*/ 311 h 473"/>
                  <a:gd name="T12" fmla="*/ 328 w 391"/>
                  <a:gd name="T13" fmla="*/ 251 h 473"/>
                  <a:gd name="T14" fmla="*/ 371 w 391"/>
                  <a:gd name="T15" fmla="*/ 181 h 473"/>
                  <a:gd name="T16" fmla="*/ 354 w 391"/>
                  <a:gd name="T17" fmla="*/ 138 h 473"/>
                  <a:gd name="T18" fmla="*/ 391 w 391"/>
                  <a:gd name="T19" fmla="*/ 122 h 473"/>
                  <a:gd name="T20" fmla="*/ 350 w 391"/>
                  <a:gd name="T21" fmla="*/ 78 h 473"/>
                  <a:gd name="T22" fmla="*/ 321 w 391"/>
                  <a:gd name="T23" fmla="*/ 128 h 473"/>
                  <a:gd name="T24" fmla="*/ 307 w 391"/>
                  <a:gd name="T25" fmla="*/ 98 h 473"/>
                  <a:gd name="T26" fmla="*/ 320 w 391"/>
                  <a:gd name="T27" fmla="*/ 29 h 473"/>
                  <a:gd name="T28" fmla="*/ 289 w 391"/>
                  <a:gd name="T29" fmla="*/ 2 h 473"/>
                  <a:gd name="T30" fmla="*/ 267 w 391"/>
                  <a:gd name="T31" fmla="*/ 69 h 473"/>
                  <a:gd name="T32" fmla="*/ 239 w 391"/>
                  <a:gd name="T33" fmla="*/ 19 h 473"/>
                  <a:gd name="T34" fmla="*/ 193 w 391"/>
                  <a:gd name="T35" fmla="*/ 0 h 473"/>
                  <a:gd name="T36" fmla="*/ 214 w 391"/>
                  <a:gd name="T37" fmla="*/ 96 h 473"/>
                  <a:gd name="T38" fmla="*/ 144 w 391"/>
                  <a:gd name="T39" fmla="*/ 77 h 473"/>
                  <a:gd name="T40" fmla="*/ 137 w 391"/>
                  <a:gd name="T41" fmla="*/ 121 h 473"/>
                  <a:gd name="T42" fmla="*/ 207 w 391"/>
                  <a:gd name="T43" fmla="*/ 153 h 473"/>
                  <a:gd name="T44" fmla="*/ 181 w 391"/>
                  <a:gd name="T45" fmla="*/ 180 h 473"/>
                  <a:gd name="T46" fmla="*/ 68 w 391"/>
                  <a:gd name="T47" fmla="*/ 157 h 473"/>
                  <a:gd name="T48" fmla="*/ 24 w 391"/>
                  <a:gd name="T49" fmla="*/ 217 h 473"/>
                  <a:gd name="T50" fmla="*/ 76 w 391"/>
                  <a:gd name="T51" fmla="*/ 267 h 473"/>
                  <a:gd name="T52" fmla="*/ 29 w 391"/>
                  <a:gd name="T53" fmla="*/ 290 h 473"/>
                  <a:gd name="T54" fmla="*/ 39 w 391"/>
                  <a:gd name="T55" fmla="*/ 323 h 473"/>
                  <a:gd name="T56" fmla="*/ 89 w 391"/>
                  <a:gd name="T57" fmla="*/ 340 h 473"/>
                  <a:gd name="T58" fmla="*/ 87 w 391"/>
                  <a:gd name="T59" fmla="*/ 382 h 473"/>
                  <a:gd name="T60" fmla="*/ 20 w 391"/>
                  <a:gd name="T61" fmla="*/ 394 h 473"/>
                  <a:gd name="T62" fmla="*/ 0 w 391"/>
                  <a:gd name="T63" fmla="*/ 427 h 473"/>
                  <a:gd name="T64" fmla="*/ 43 w 391"/>
                  <a:gd name="T65" fmla="*/ 473 h 473"/>
                  <a:gd name="T66" fmla="*/ 100 w 391"/>
                  <a:gd name="T67" fmla="*/ 392 h 4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91" h="473">
                    <a:moveTo>
                      <a:pt x="100" y="392"/>
                    </a:moveTo>
                    <a:lnTo>
                      <a:pt x="169" y="396"/>
                    </a:lnTo>
                    <a:lnTo>
                      <a:pt x="233" y="326"/>
                    </a:lnTo>
                    <a:lnTo>
                      <a:pt x="243" y="378"/>
                    </a:lnTo>
                    <a:lnTo>
                      <a:pt x="363" y="373"/>
                    </a:lnTo>
                    <a:lnTo>
                      <a:pt x="325" y="311"/>
                    </a:lnTo>
                    <a:lnTo>
                      <a:pt x="328" y="251"/>
                    </a:lnTo>
                    <a:lnTo>
                      <a:pt x="371" y="181"/>
                    </a:lnTo>
                    <a:lnTo>
                      <a:pt x="354" y="138"/>
                    </a:lnTo>
                    <a:lnTo>
                      <a:pt x="391" y="122"/>
                    </a:lnTo>
                    <a:lnTo>
                      <a:pt x="350" y="78"/>
                    </a:lnTo>
                    <a:lnTo>
                      <a:pt x="321" y="128"/>
                    </a:lnTo>
                    <a:lnTo>
                      <a:pt x="307" y="98"/>
                    </a:lnTo>
                    <a:lnTo>
                      <a:pt x="320" y="29"/>
                    </a:lnTo>
                    <a:lnTo>
                      <a:pt x="289" y="2"/>
                    </a:lnTo>
                    <a:lnTo>
                      <a:pt x="267" y="69"/>
                    </a:lnTo>
                    <a:lnTo>
                      <a:pt x="239" y="19"/>
                    </a:lnTo>
                    <a:lnTo>
                      <a:pt x="193" y="0"/>
                    </a:lnTo>
                    <a:lnTo>
                      <a:pt x="214" y="96"/>
                    </a:lnTo>
                    <a:lnTo>
                      <a:pt x="144" y="77"/>
                    </a:lnTo>
                    <a:lnTo>
                      <a:pt x="137" y="121"/>
                    </a:lnTo>
                    <a:lnTo>
                      <a:pt x="207" y="153"/>
                    </a:lnTo>
                    <a:lnTo>
                      <a:pt x="181" y="180"/>
                    </a:lnTo>
                    <a:lnTo>
                      <a:pt x="68" y="157"/>
                    </a:lnTo>
                    <a:lnTo>
                      <a:pt x="24" y="217"/>
                    </a:lnTo>
                    <a:lnTo>
                      <a:pt x="76" y="267"/>
                    </a:lnTo>
                    <a:lnTo>
                      <a:pt x="29" y="290"/>
                    </a:lnTo>
                    <a:lnTo>
                      <a:pt x="39" y="323"/>
                    </a:lnTo>
                    <a:lnTo>
                      <a:pt x="89" y="340"/>
                    </a:lnTo>
                    <a:lnTo>
                      <a:pt x="87" y="382"/>
                    </a:lnTo>
                    <a:lnTo>
                      <a:pt x="20" y="394"/>
                    </a:lnTo>
                    <a:lnTo>
                      <a:pt x="0" y="427"/>
                    </a:lnTo>
                    <a:lnTo>
                      <a:pt x="43" y="473"/>
                    </a:lnTo>
                    <a:lnTo>
                      <a:pt x="100" y="39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1" name="Freeform 15"/>
              <p:cNvSpPr>
                <a:spLocks/>
              </p:cNvSpPr>
              <p:nvPr/>
            </p:nvSpPr>
            <p:spPr bwMode="auto">
              <a:xfrm>
                <a:off x="4302125" y="658813"/>
                <a:ext cx="28575" cy="28575"/>
              </a:xfrm>
              <a:custGeom>
                <a:avLst/>
                <a:gdLst>
                  <a:gd name="T0" fmla="*/ 58 w 87"/>
                  <a:gd name="T1" fmla="*/ 89 h 89"/>
                  <a:gd name="T2" fmla="*/ 87 w 87"/>
                  <a:gd name="T3" fmla="*/ 45 h 89"/>
                  <a:gd name="T4" fmla="*/ 64 w 87"/>
                  <a:gd name="T5" fmla="*/ 13 h 89"/>
                  <a:gd name="T6" fmla="*/ 47 w 87"/>
                  <a:gd name="T7" fmla="*/ 20 h 89"/>
                  <a:gd name="T8" fmla="*/ 31 w 87"/>
                  <a:gd name="T9" fmla="*/ 3 h 89"/>
                  <a:gd name="T10" fmla="*/ 0 w 87"/>
                  <a:gd name="T11" fmla="*/ 0 h 89"/>
                  <a:gd name="T12" fmla="*/ 8 w 87"/>
                  <a:gd name="T13" fmla="*/ 40 h 89"/>
                  <a:gd name="T14" fmla="*/ 58 w 87"/>
                  <a:gd name="T15" fmla="*/ 89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7" h="89">
                    <a:moveTo>
                      <a:pt x="58" y="89"/>
                    </a:moveTo>
                    <a:lnTo>
                      <a:pt x="87" y="45"/>
                    </a:lnTo>
                    <a:lnTo>
                      <a:pt x="64" y="13"/>
                    </a:lnTo>
                    <a:lnTo>
                      <a:pt x="47" y="20"/>
                    </a:lnTo>
                    <a:lnTo>
                      <a:pt x="31" y="3"/>
                    </a:lnTo>
                    <a:lnTo>
                      <a:pt x="0" y="0"/>
                    </a:lnTo>
                    <a:lnTo>
                      <a:pt x="8" y="40"/>
                    </a:lnTo>
                    <a:lnTo>
                      <a:pt x="58" y="8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2" name="Freeform 16"/>
              <p:cNvSpPr>
                <a:spLocks/>
              </p:cNvSpPr>
              <p:nvPr/>
            </p:nvSpPr>
            <p:spPr bwMode="auto">
              <a:xfrm>
                <a:off x="4475163" y="423863"/>
                <a:ext cx="87313" cy="90488"/>
              </a:xfrm>
              <a:custGeom>
                <a:avLst/>
                <a:gdLst>
                  <a:gd name="T0" fmla="*/ 35 w 275"/>
                  <a:gd name="T1" fmla="*/ 254 h 286"/>
                  <a:gd name="T2" fmla="*/ 71 w 275"/>
                  <a:gd name="T3" fmla="*/ 286 h 286"/>
                  <a:gd name="T4" fmla="*/ 217 w 275"/>
                  <a:gd name="T5" fmla="*/ 199 h 286"/>
                  <a:gd name="T6" fmla="*/ 210 w 275"/>
                  <a:gd name="T7" fmla="*/ 136 h 286"/>
                  <a:gd name="T8" fmla="*/ 273 w 275"/>
                  <a:gd name="T9" fmla="*/ 99 h 286"/>
                  <a:gd name="T10" fmla="*/ 275 w 275"/>
                  <a:gd name="T11" fmla="*/ 55 h 286"/>
                  <a:gd name="T12" fmla="*/ 202 w 275"/>
                  <a:gd name="T13" fmla="*/ 0 h 286"/>
                  <a:gd name="T14" fmla="*/ 166 w 275"/>
                  <a:gd name="T15" fmla="*/ 37 h 286"/>
                  <a:gd name="T16" fmla="*/ 183 w 275"/>
                  <a:gd name="T17" fmla="*/ 106 h 286"/>
                  <a:gd name="T18" fmla="*/ 166 w 275"/>
                  <a:gd name="T19" fmla="*/ 107 h 286"/>
                  <a:gd name="T20" fmla="*/ 146 w 275"/>
                  <a:gd name="T21" fmla="*/ 70 h 286"/>
                  <a:gd name="T22" fmla="*/ 126 w 275"/>
                  <a:gd name="T23" fmla="*/ 123 h 286"/>
                  <a:gd name="T24" fmla="*/ 43 w 275"/>
                  <a:gd name="T25" fmla="*/ 133 h 286"/>
                  <a:gd name="T26" fmla="*/ 67 w 275"/>
                  <a:gd name="T27" fmla="*/ 207 h 286"/>
                  <a:gd name="T28" fmla="*/ 0 w 275"/>
                  <a:gd name="T29" fmla="*/ 207 h 286"/>
                  <a:gd name="T30" fmla="*/ 35 w 275"/>
                  <a:gd name="T31" fmla="*/ 254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75" h="286">
                    <a:moveTo>
                      <a:pt x="35" y="254"/>
                    </a:moveTo>
                    <a:lnTo>
                      <a:pt x="71" y="286"/>
                    </a:lnTo>
                    <a:lnTo>
                      <a:pt x="217" y="199"/>
                    </a:lnTo>
                    <a:lnTo>
                      <a:pt x="210" y="136"/>
                    </a:lnTo>
                    <a:lnTo>
                      <a:pt x="273" y="99"/>
                    </a:lnTo>
                    <a:lnTo>
                      <a:pt x="275" y="55"/>
                    </a:lnTo>
                    <a:lnTo>
                      <a:pt x="202" y="0"/>
                    </a:lnTo>
                    <a:lnTo>
                      <a:pt x="166" y="37"/>
                    </a:lnTo>
                    <a:lnTo>
                      <a:pt x="183" y="106"/>
                    </a:lnTo>
                    <a:lnTo>
                      <a:pt x="166" y="107"/>
                    </a:lnTo>
                    <a:lnTo>
                      <a:pt x="146" y="70"/>
                    </a:lnTo>
                    <a:lnTo>
                      <a:pt x="126" y="123"/>
                    </a:lnTo>
                    <a:lnTo>
                      <a:pt x="43" y="133"/>
                    </a:lnTo>
                    <a:lnTo>
                      <a:pt x="67" y="207"/>
                    </a:lnTo>
                    <a:lnTo>
                      <a:pt x="0" y="207"/>
                    </a:lnTo>
                    <a:lnTo>
                      <a:pt x="35" y="25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3" name="Freeform 17"/>
              <p:cNvSpPr>
                <a:spLocks/>
              </p:cNvSpPr>
              <p:nvPr/>
            </p:nvSpPr>
            <p:spPr bwMode="auto">
              <a:xfrm>
                <a:off x="4144963" y="762000"/>
                <a:ext cx="17463" cy="25400"/>
              </a:xfrm>
              <a:custGeom>
                <a:avLst/>
                <a:gdLst>
                  <a:gd name="T0" fmla="*/ 0 w 52"/>
                  <a:gd name="T1" fmla="*/ 30 h 80"/>
                  <a:gd name="T2" fmla="*/ 10 w 52"/>
                  <a:gd name="T3" fmla="*/ 80 h 80"/>
                  <a:gd name="T4" fmla="*/ 46 w 52"/>
                  <a:gd name="T5" fmla="*/ 79 h 80"/>
                  <a:gd name="T6" fmla="*/ 52 w 52"/>
                  <a:gd name="T7" fmla="*/ 36 h 80"/>
                  <a:gd name="T8" fmla="*/ 42 w 52"/>
                  <a:gd name="T9" fmla="*/ 10 h 80"/>
                  <a:gd name="T10" fmla="*/ 19 w 52"/>
                  <a:gd name="T11" fmla="*/ 0 h 80"/>
                  <a:gd name="T12" fmla="*/ 0 w 52"/>
                  <a:gd name="T13" fmla="*/ 3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" h="80">
                    <a:moveTo>
                      <a:pt x="0" y="30"/>
                    </a:moveTo>
                    <a:lnTo>
                      <a:pt x="10" y="80"/>
                    </a:lnTo>
                    <a:lnTo>
                      <a:pt x="46" y="79"/>
                    </a:lnTo>
                    <a:lnTo>
                      <a:pt x="52" y="36"/>
                    </a:lnTo>
                    <a:lnTo>
                      <a:pt x="42" y="10"/>
                    </a:lnTo>
                    <a:lnTo>
                      <a:pt x="19" y="0"/>
                    </a:lnTo>
                    <a:lnTo>
                      <a:pt x="0" y="3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4" name="Freeform 18"/>
              <p:cNvSpPr>
                <a:spLocks/>
              </p:cNvSpPr>
              <p:nvPr/>
            </p:nvSpPr>
            <p:spPr bwMode="auto">
              <a:xfrm>
                <a:off x="4202113" y="963613"/>
                <a:ext cx="22225" cy="42863"/>
              </a:xfrm>
              <a:custGeom>
                <a:avLst/>
                <a:gdLst>
                  <a:gd name="T0" fmla="*/ 20 w 70"/>
                  <a:gd name="T1" fmla="*/ 133 h 133"/>
                  <a:gd name="T2" fmla="*/ 70 w 70"/>
                  <a:gd name="T3" fmla="*/ 83 h 133"/>
                  <a:gd name="T4" fmla="*/ 26 w 70"/>
                  <a:gd name="T5" fmla="*/ 0 h 133"/>
                  <a:gd name="T6" fmla="*/ 22 w 70"/>
                  <a:gd name="T7" fmla="*/ 46 h 133"/>
                  <a:gd name="T8" fmla="*/ 0 w 70"/>
                  <a:gd name="T9" fmla="*/ 73 h 133"/>
                  <a:gd name="T10" fmla="*/ 0 w 70"/>
                  <a:gd name="T11" fmla="*/ 103 h 133"/>
                  <a:gd name="T12" fmla="*/ 20 w 70"/>
                  <a:gd name="T13" fmla="*/ 13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0" h="133">
                    <a:moveTo>
                      <a:pt x="20" y="133"/>
                    </a:moveTo>
                    <a:lnTo>
                      <a:pt x="70" y="83"/>
                    </a:lnTo>
                    <a:lnTo>
                      <a:pt x="26" y="0"/>
                    </a:lnTo>
                    <a:lnTo>
                      <a:pt x="22" y="46"/>
                    </a:lnTo>
                    <a:lnTo>
                      <a:pt x="0" y="73"/>
                    </a:lnTo>
                    <a:lnTo>
                      <a:pt x="0" y="103"/>
                    </a:lnTo>
                    <a:lnTo>
                      <a:pt x="20" y="1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5" name="Freeform 19"/>
              <p:cNvSpPr>
                <a:spLocks/>
              </p:cNvSpPr>
              <p:nvPr/>
            </p:nvSpPr>
            <p:spPr bwMode="auto">
              <a:xfrm>
                <a:off x="4117975" y="795338"/>
                <a:ext cx="80963" cy="77788"/>
              </a:xfrm>
              <a:custGeom>
                <a:avLst/>
                <a:gdLst>
                  <a:gd name="T0" fmla="*/ 43 w 252"/>
                  <a:gd name="T1" fmla="*/ 217 h 243"/>
                  <a:gd name="T2" fmla="*/ 96 w 252"/>
                  <a:gd name="T3" fmla="*/ 124 h 243"/>
                  <a:gd name="T4" fmla="*/ 153 w 252"/>
                  <a:gd name="T5" fmla="*/ 102 h 243"/>
                  <a:gd name="T6" fmla="*/ 124 w 252"/>
                  <a:gd name="T7" fmla="*/ 173 h 243"/>
                  <a:gd name="T8" fmla="*/ 130 w 252"/>
                  <a:gd name="T9" fmla="*/ 236 h 243"/>
                  <a:gd name="T10" fmla="*/ 157 w 252"/>
                  <a:gd name="T11" fmla="*/ 243 h 243"/>
                  <a:gd name="T12" fmla="*/ 150 w 252"/>
                  <a:gd name="T13" fmla="*/ 206 h 243"/>
                  <a:gd name="T14" fmla="*/ 146 w 252"/>
                  <a:gd name="T15" fmla="*/ 173 h 243"/>
                  <a:gd name="T16" fmla="*/ 183 w 252"/>
                  <a:gd name="T17" fmla="*/ 159 h 243"/>
                  <a:gd name="T18" fmla="*/ 199 w 252"/>
                  <a:gd name="T19" fmla="*/ 142 h 243"/>
                  <a:gd name="T20" fmla="*/ 233 w 252"/>
                  <a:gd name="T21" fmla="*/ 89 h 243"/>
                  <a:gd name="T22" fmla="*/ 252 w 252"/>
                  <a:gd name="T23" fmla="*/ 35 h 243"/>
                  <a:gd name="T24" fmla="*/ 218 w 252"/>
                  <a:gd name="T25" fmla="*/ 0 h 243"/>
                  <a:gd name="T26" fmla="*/ 158 w 252"/>
                  <a:gd name="T27" fmla="*/ 33 h 243"/>
                  <a:gd name="T28" fmla="*/ 96 w 252"/>
                  <a:gd name="T29" fmla="*/ 50 h 243"/>
                  <a:gd name="T30" fmla="*/ 42 w 252"/>
                  <a:gd name="T31" fmla="*/ 103 h 243"/>
                  <a:gd name="T32" fmla="*/ 0 w 252"/>
                  <a:gd name="T33" fmla="*/ 160 h 243"/>
                  <a:gd name="T34" fmla="*/ 7 w 252"/>
                  <a:gd name="T35" fmla="*/ 194 h 243"/>
                  <a:gd name="T36" fmla="*/ 43 w 252"/>
                  <a:gd name="T37" fmla="*/ 217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52" h="243">
                    <a:moveTo>
                      <a:pt x="43" y="217"/>
                    </a:moveTo>
                    <a:lnTo>
                      <a:pt x="96" y="124"/>
                    </a:lnTo>
                    <a:lnTo>
                      <a:pt x="153" y="102"/>
                    </a:lnTo>
                    <a:lnTo>
                      <a:pt x="124" y="173"/>
                    </a:lnTo>
                    <a:lnTo>
                      <a:pt x="130" y="236"/>
                    </a:lnTo>
                    <a:lnTo>
                      <a:pt x="157" y="243"/>
                    </a:lnTo>
                    <a:lnTo>
                      <a:pt x="150" y="206"/>
                    </a:lnTo>
                    <a:lnTo>
                      <a:pt x="146" y="173"/>
                    </a:lnTo>
                    <a:lnTo>
                      <a:pt x="183" y="159"/>
                    </a:lnTo>
                    <a:lnTo>
                      <a:pt x="199" y="142"/>
                    </a:lnTo>
                    <a:lnTo>
                      <a:pt x="233" y="89"/>
                    </a:lnTo>
                    <a:lnTo>
                      <a:pt x="252" y="35"/>
                    </a:lnTo>
                    <a:lnTo>
                      <a:pt x="218" y="0"/>
                    </a:lnTo>
                    <a:lnTo>
                      <a:pt x="158" y="33"/>
                    </a:lnTo>
                    <a:lnTo>
                      <a:pt x="96" y="50"/>
                    </a:lnTo>
                    <a:lnTo>
                      <a:pt x="42" y="103"/>
                    </a:lnTo>
                    <a:lnTo>
                      <a:pt x="0" y="160"/>
                    </a:lnTo>
                    <a:lnTo>
                      <a:pt x="7" y="194"/>
                    </a:lnTo>
                    <a:lnTo>
                      <a:pt x="43" y="21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6" name="Freeform 20"/>
              <p:cNvSpPr>
                <a:spLocks/>
              </p:cNvSpPr>
              <p:nvPr/>
            </p:nvSpPr>
            <p:spPr bwMode="auto">
              <a:xfrm>
                <a:off x="4127500" y="663575"/>
                <a:ext cx="93663" cy="98425"/>
              </a:xfrm>
              <a:custGeom>
                <a:avLst/>
                <a:gdLst>
                  <a:gd name="T0" fmla="*/ 16 w 299"/>
                  <a:gd name="T1" fmla="*/ 301 h 310"/>
                  <a:gd name="T2" fmla="*/ 60 w 299"/>
                  <a:gd name="T3" fmla="*/ 244 h 310"/>
                  <a:gd name="T4" fmla="*/ 90 w 299"/>
                  <a:gd name="T5" fmla="*/ 246 h 310"/>
                  <a:gd name="T6" fmla="*/ 186 w 299"/>
                  <a:gd name="T7" fmla="*/ 190 h 310"/>
                  <a:gd name="T8" fmla="*/ 97 w 299"/>
                  <a:gd name="T9" fmla="*/ 300 h 310"/>
                  <a:gd name="T10" fmla="*/ 137 w 299"/>
                  <a:gd name="T11" fmla="*/ 310 h 310"/>
                  <a:gd name="T12" fmla="*/ 219 w 299"/>
                  <a:gd name="T13" fmla="*/ 255 h 310"/>
                  <a:gd name="T14" fmla="*/ 266 w 299"/>
                  <a:gd name="T15" fmla="*/ 249 h 310"/>
                  <a:gd name="T16" fmla="*/ 299 w 299"/>
                  <a:gd name="T17" fmla="*/ 195 h 310"/>
                  <a:gd name="T18" fmla="*/ 229 w 299"/>
                  <a:gd name="T19" fmla="*/ 180 h 310"/>
                  <a:gd name="T20" fmla="*/ 243 w 299"/>
                  <a:gd name="T21" fmla="*/ 150 h 310"/>
                  <a:gd name="T22" fmla="*/ 228 w 299"/>
                  <a:gd name="T23" fmla="*/ 86 h 310"/>
                  <a:gd name="T24" fmla="*/ 245 w 299"/>
                  <a:gd name="T25" fmla="*/ 53 h 310"/>
                  <a:gd name="T26" fmla="*/ 200 w 299"/>
                  <a:gd name="T27" fmla="*/ 0 h 310"/>
                  <a:gd name="T28" fmla="*/ 178 w 299"/>
                  <a:gd name="T29" fmla="*/ 30 h 310"/>
                  <a:gd name="T30" fmla="*/ 191 w 299"/>
                  <a:gd name="T31" fmla="*/ 84 h 310"/>
                  <a:gd name="T32" fmla="*/ 151 w 299"/>
                  <a:gd name="T33" fmla="*/ 87 h 310"/>
                  <a:gd name="T34" fmla="*/ 106 w 299"/>
                  <a:gd name="T35" fmla="*/ 151 h 310"/>
                  <a:gd name="T36" fmla="*/ 59 w 299"/>
                  <a:gd name="T37" fmla="*/ 161 h 310"/>
                  <a:gd name="T38" fmla="*/ 22 w 299"/>
                  <a:gd name="T39" fmla="*/ 191 h 310"/>
                  <a:gd name="T40" fmla="*/ 33 w 299"/>
                  <a:gd name="T41" fmla="*/ 234 h 310"/>
                  <a:gd name="T42" fmla="*/ 0 w 299"/>
                  <a:gd name="T43" fmla="*/ 258 h 310"/>
                  <a:gd name="T44" fmla="*/ 16 w 299"/>
                  <a:gd name="T45" fmla="*/ 301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99" h="310">
                    <a:moveTo>
                      <a:pt x="16" y="301"/>
                    </a:moveTo>
                    <a:lnTo>
                      <a:pt x="60" y="244"/>
                    </a:lnTo>
                    <a:lnTo>
                      <a:pt x="90" y="246"/>
                    </a:lnTo>
                    <a:lnTo>
                      <a:pt x="186" y="190"/>
                    </a:lnTo>
                    <a:lnTo>
                      <a:pt x="97" y="300"/>
                    </a:lnTo>
                    <a:lnTo>
                      <a:pt x="137" y="310"/>
                    </a:lnTo>
                    <a:lnTo>
                      <a:pt x="219" y="255"/>
                    </a:lnTo>
                    <a:lnTo>
                      <a:pt x="266" y="249"/>
                    </a:lnTo>
                    <a:lnTo>
                      <a:pt x="299" y="195"/>
                    </a:lnTo>
                    <a:lnTo>
                      <a:pt x="229" y="180"/>
                    </a:lnTo>
                    <a:lnTo>
                      <a:pt x="243" y="150"/>
                    </a:lnTo>
                    <a:lnTo>
                      <a:pt x="228" y="86"/>
                    </a:lnTo>
                    <a:lnTo>
                      <a:pt x="245" y="53"/>
                    </a:lnTo>
                    <a:lnTo>
                      <a:pt x="200" y="0"/>
                    </a:lnTo>
                    <a:lnTo>
                      <a:pt x="178" y="30"/>
                    </a:lnTo>
                    <a:lnTo>
                      <a:pt x="191" y="84"/>
                    </a:lnTo>
                    <a:lnTo>
                      <a:pt x="151" y="87"/>
                    </a:lnTo>
                    <a:lnTo>
                      <a:pt x="106" y="151"/>
                    </a:lnTo>
                    <a:lnTo>
                      <a:pt x="59" y="161"/>
                    </a:lnTo>
                    <a:lnTo>
                      <a:pt x="22" y="191"/>
                    </a:lnTo>
                    <a:lnTo>
                      <a:pt x="33" y="234"/>
                    </a:lnTo>
                    <a:lnTo>
                      <a:pt x="0" y="258"/>
                    </a:lnTo>
                    <a:lnTo>
                      <a:pt x="16" y="30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7" name="Freeform 21"/>
              <p:cNvSpPr>
                <a:spLocks/>
              </p:cNvSpPr>
              <p:nvPr/>
            </p:nvSpPr>
            <p:spPr bwMode="auto">
              <a:xfrm>
                <a:off x="4213225" y="566738"/>
                <a:ext cx="80963" cy="117475"/>
              </a:xfrm>
              <a:custGeom>
                <a:avLst/>
                <a:gdLst>
                  <a:gd name="T0" fmla="*/ 32 w 256"/>
                  <a:gd name="T1" fmla="*/ 360 h 370"/>
                  <a:gd name="T2" fmla="*/ 45 w 256"/>
                  <a:gd name="T3" fmla="*/ 370 h 370"/>
                  <a:gd name="T4" fmla="*/ 84 w 256"/>
                  <a:gd name="T5" fmla="*/ 276 h 370"/>
                  <a:gd name="T6" fmla="*/ 173 w 256"/>
                  <a:gd name="T7" fmla="*/ 246 h 370"/>
                  <a:gd name="T8" fmla="*/ 197 w 256"/>
                  <a:gd name="T9" fmla="*/ 193 h 370"/>
                  <a:gd name="T10" fmla="*/ 236 w 256"/>
                  <a:gd name="T11" fmla="*/ 156 h 370"/>
                  <a:gd name="T12" fmla="*/ 229 w 256"/>
                  <a:gd name="T13" fmla="*/ 96 h 370"/>
                  <a:gd name="T14" fmla="*/ 256 w 256"/>
                  <a:gd name="T15" fmla="*/ 59 h 370"/>
                  <a:gd name="T16" fmla="*/ 248 w 256"/>
                  <a:gd name="T17" fmla="*/ 16 h 370"/>
                  <a:gd name="T18" fmla="*/ 174 w 256"/>
                  <a:gd name="T19" fmla="*/ 0 h 370"/>
                  <a:gd name="T20" fmla="*/ 152 w 256"/>
                  <a:gd name="T21" fmla="*/ 60 h 370"/>
                  <a:gd name="T22" fmla="*/ 132 w 256"/>
                  <a:gd name="T23" fmla="*/ 84 h 370"/>
                  <a:gd name="T24" fmla="*/ 145 w 256"/>
                  <a:gd name="T25" fmla="*/ 120 h 370"/>
                  <a:gd name="T26" fmla="*/ 133 w 256"/>
                  <a:gd name="T27" fmla="*/ 153 h 370"/>
                  <a:gd name="T28" fmla="*/ 83 w 256"/>
                  <a:gd name="T29" fmla="*/ 161 h 370"/>
                  <a:gd name="T30" fmla="*/ 73 w 256"/>
                  <a:gd name="T31" fmla="*/ 233 h 370"/>
                  <a:gd name="T32" fmla="*/ 0 w 256"/>
                  <a:gd name="T33" fmla="*/ 308 h 370"/>
                  <a:gd name="T34" fmla="*/ 34 w 256"/>
                  <a:gd name="T35" fmla="*/ 337 h 370"/>
                  <a:gd name="T36" fmla="*/ 32 w 256"/>
                  <a:gd name="T37" fmla="*/ 360 h 3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56" h="370">
                    <a:moveTo>
                      <a:pt x="32" y="360"/>
                    </a:moveTo>
                    <a:lnTo>
                      <a:pt x="45" y="370"/>
                    </a:lnTo>
                    <a:lnTo>
                      <a:pt x="84" y="276"/>
                    </a:lnTo>
                    <a:lnTo>
                      <a:pt x="173" y="246"/>
                    </a:lnTo>
                    <a:lnTo>
                      <a:pt x="197" y="193"/>
                    </a:lnTo>
                    <a:lnTo>
                      <a:pt x="236" y="156"/>
                    </a:lnTo>
                    <a:lnTo>
                      <a:pt x="229" y="96"/>
                    </a:lnTo>
                    <a:lnTo>
                      <a:pt x="256" y="59"/>
                    </a:lnTo>
                    <a:lnTo>
                      <a:pt x="248" y="16"/>
                    </a:lnTo>
                    <a:lnTo>
                      <a:pt x="174" y="0"/>
                    </a:lnTo>
                    <a:lnTo>
                      <a:pt x="152" y="60"/>
                    </a:lnTo>
                    <a:lnTo>
                      <a:pt x="132" y="84"/>
                    </a:lnTo>
                    <a:lnTo>
                      <a:pt x="145" y="120"/>
                    </a:lnTo>
                    <a:lnTo>
                      <a:pt x="133" y="153"/>
                    </a:lnTo>
                    <a:lnTo>
                      <a:pt x="83" y="161"/>
                    </a:lnTo>
                    <a:lnTo>
                      <a:pt x="73" y="233"/>
                    </a:lnTo>
                    <a:lnTo>
                      <a:pt x="0" y="308"/>
                    </a:lnTo>
                    <a:lnTo>
                      <a:pt x="34" y="337"/>
                    </a:lnTo>
                    <a:lnTo>
                      <a:pt x="32" y="36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8" name="Freeform 22"/>
              <p:cNvSpPr>
                <a:spLocks/>
              </p:cNvSpPr>
              <p:nvPr/>
            </p:nvSpPr>
            <p:spPr bwMode="auto">
              <a:xfrm>
                <a:off x="4211638" y="882650"/>
                <a:ext cx="23813" cy="34925"/>
              </a:xfrm>
              <a:custGeom>
                <a:avLst/>
                <a:gdLst>
                  <a:gd name="T0" fmla="*/ 13 w 76"/>
                  <a:gd name="T1" fmla="*/ 66 h 113"/>
                  <a:gd name="T2" fmla="*/ 0 w 76"/>
                  <a:gd name="T3" fmla="*/ 113 h 113"/>
                  <a:gd name="T4" fmla="*/ 54 w 76"/>
                  <a:gd name="T5" fmla="*/ 95 h 113"/>
                  <a:gd name="T6" fmla="*/ 76 w 76"/>
                  <a:gd name="T7" fmla="*/ 65 h 113"/>
                  <a:gd name="T8" fmla="*/ 66 w 76"/>
                  <a:gd name="T9" fmla="*/ 29 h 113"/>
                  <a:gd name="T10" fmla="*/ 23 w 76"/>
                  <a:gd name="T11" fmla="*/ 0 h 113"/>
                  <a:gd name="T12" fmla="*/ 13 w 76"/>
                  <a:gd name="T13" fmla="*/ 66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113">
                    <a:moveTo>
                      <a:pt x="13" y="66"/>
                    </a:moveTo>
                    <a:lnTo>
                      <a:pt x="0" y="113"/>
                    </a:lnTo>
                    <a:lnTo>
                      <a:pt x="54" y="95"/>
                    </a:lnTo>
                    <a:lnTo>
                      <a:pt x="76" y="65"/>
                    </a:lnTo>
                    <a:lnTo>
                      <a:pt x="66" y="29"/>
                    </a:lnTo>
                    <a:lnTo>
                      <a:pt x="23" y="0"/>
                    </a:lnTo>
                    <a:lnTo>
                      <a:pt x="13" y="6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9" name="Freeform 23"/>
              <p:cNvSpPr>
                <a:spLocks/>
              </p:cNvSpPr>
              <p:nvPr/>
            </p:nvSpPr>
            <p:spPr bwMode="auto">
              <a:xfrm>
                <a:off x="5014913" y="179388"/>
                <a:ext cx="28575" cy="52388"/>
              </a:xfrm>
              <a:custGeom>
                <a:avLst/>
                <a:gdLst>
                  <a:gd name="T0" fmla="*/ 22 w 91"/>
                  <a:gd name="T1" fmla="*/ 165 h 165"/>
                  <a:gd name="T2" fmla="*/ 68 w 91"/>
                  <a:gd name="T3" fmla="*/ 141 h 165"/>
                  <a:gd name="T4" fmla="*/ 91 w 91"/>
                  <a:gd name="T5" fmla="*/ 98 h 165"/>
                  <a:gd name="T6" fmla="*/ 51 w 91"/>
                  <a:gd name="T7" fmla="*/ 15 h 165"/>
                  <a:gd name="T8" fmla="*/ 0 w 91"/>
                  <a:gd name="T9" fmla="*/ 0 h 165"/>
                  <a:gd name="T10" fmla="*/ 4 w 91"/>
                  <a:gd name="T11" fmla="*/ 79 h 165"/>
                  <a:gd name="T12" fmla="*/ 22 w 91"/>
                  <a:gd name="T13" fmla="*/ 165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1" h="165">
                    <a:moveTo>
                      <a:pt x="22" y="165"/>
                    </a:moveTo>
                    <a:lnTo>
                      <a:pt x="68" y="141"/>
                    </a:lnTo>
                    <a:lnTo>
                      <a:pt x="91" y="98"/>
                    </a:lnTo>
                    <a:lnTo>
                      <a:pt x="51" y="15"/>
                    </a:lnTo>
                    <a:lnTo>
                      <a:pt x="0" y="0"/>
                    </a:lnTo>
                    <a:lnTo>
                      <a:pt x="4" y="79"/>
                    </a:lnTo>
                    <a:lnTo>
                      <a:pt x="22" y="16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0" name="Freeform 24"/>
              <p:cNvSpPr>
                <a:spLocks/>
              </p:cNvSpPr>
              <p:nvPr/>
            </p:nvSpPr>
            <p:spPr bwMode="auto">
              <a:xfrm>
                <a:off x="4537075" y="341313"/>
                <a:ext cx="82550" cy="88900"/>
              </a:xfrm>
              <a:custGeom>
                <a:avLst/>
                <a:gdLst>
                  <a:gd name="T0" fmla="*/ 37 w 260"/>
                  <a:gd name="T1" fmla="*/ 118 h 283"/>
                  <a:gd name="T2" fmla="*/ 45 w 260"/>
                  <a:gd name="T3" fmla="*/ 201 h 283"/>
                  <a:gd name="T4" fmla="*/ 125 w 260"/>
                  <a:gd name="T5" fmla="*/ 283 h 283"/>
                  <a:gd name="T6" fmla="*/ 179 w 260"/>
                  <a:gd name="T7" fmla="*/ 272 h 283"/>
                  <a:gd name="T8" fmla="*/ 201 w 260"/>
                  <a:gd name="T9" fmla="*/ 209 h 283"/>
                  <a:gd name="T10" fmla="*/ 260 w 260"/>
                  <a:gd name="T11" fmla="*/ 136 h 283"/>
                  <a:gd name="T12" fmla="*/ 203 w 260"/>
                  <a:gd name="T13" fmla="*/ 96 h 283"/>
                  <a:gd name="T14" fmla="*/ 196 w 260"/>
                  <a:gd name="T15" fmla="*/ 60 h 283"/>
                  <a:gd name="T16" fmla="*/ 213 w 260"/>
                  <a:gd name="T17" fmla="*/ 27 h 283"/>
                  <a:gd name="T18" fmla="*/ 173 w 260"/>
                  <a:gd name="T19" fmla="*/ 0 h 283"/>
                  <a:gd name="T20" fmla="*/ 190 w 260"/>
                  <a:gd name="T21" fmla="*/ 96 h 283"/>
                  <a:gd name="T22" fmla="*/ 141 w 260"/>
                  <a:gd name="T23" fmla="*/ 157 h 283"/>
                  <a:gd name="T24" fmla="*/ 141 w 260"/>
                  <a:gd name="T25" fmla="*/ 193 h 283"/>
                  <a:gd name="T26" fmla="*/ 104 w 260"/>
                  <a:gd name="T27" fmla="*/ 120 h 283"/>
                  <a:gd name="T28" fmla="*/ 143 w 260"/>
                  <a:gd name="T29" fmla="*/ 54 h 283"/>
                  <a:gd name="T30" fmla="*/ 66 w 260"/>
                  <a:gd name="T31" fmla="*/ 55 h 283"/>
                  <a:gd name="T32" fmla="*/ 16 w 260"/>
                  <a:gd name="T33" fmla="*/ 31 h 283"/>
                  <a:gd name="T34" fmla="*/ 0 w 260"/>
                  <a:gd name="T35" fmla="*/ 75 h 283"/>
                  <a:gd name="T36" fmla="*/ 0 w 260"/>
                  <a:gd name="T37" fmla="*/ 111 h 283"/>
                  <a:gd name="T38" fmla="*/ 37 w 260"/>
                  <a:gd name="T39" fmla="*/ 118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60" h="283">
                    <a:moveTo>
                      <a:pt x="37" y="118"/>
                    </a:moveTo>
                    <a:lnTo>
                      <a:pt x="45" y="201"/>
                    </a:lnTo>
                    <a:lnTo>
                      <a:pt x="125" y="283"/>
                    </a:lnTo>
                    <a:lnTo>
                      <a:pt x="179" y="272"/>
                    </a:lnTo>
                    <a:lnTo>
                      <a:pt x="201" y="209"/>
                    </a:lnTo>
                    <a:lnTo>
                      <a:pt x="260" y="136"/>
                    </a:lnTo>
                    <a:lnTo>
                      <a:pt x="203" y="96"/>
                    </a:lnTo>
                    <a:lnTo>
                      <a:pt x="196" y="60"/>
                    </a:lnTo>
                    <a:lnTo>
                      <a:pt x="213" y="27"/>
                    </a:lnTo>
                    <a:lnTo>
                      <a:pt x="173" y="0"/>
                    </a:lnTo>
                    <a:lnTo>
                      <a:pt x="190" y="96"/>
                    </a:lnTo>
                    <a:lnTo>
                      <a:pt x="141" y="157"/>
                    </a:lnTo>
                    <a:lnTo>
                      <a:pt x="141" y="193"/>
                    </a:lnTo>
                    <a:lnTo>
                      <a:pt x="104" y="120"/>
                    </a:lnTo>
                    <a:lnTo>
                      <a:pt x="143" y="54"/>
                    </a:lnTo>
                    <a:lnTo>
                      <a:pt x="66" y="55"/>
                    </a:lnTo>
                    <a:lnTo>
                      <a:pt x="16" y="31"/>
                    </a:lnTo>
                    <a:lnTo>
                      <a:pt x="0" y="75"/>
                    </a:lnTo>
                    <a:lnTo>
                      <a:pt x="0" y="111"/>
                    </a:lnTo>
                    <a:lnTo>
                      <a:pt x="37" y="1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1" name="Freeform 25"/>
              <p:cNvSpPr>
                <a:spLocks/>
              </p:cNvSpPr>
              <p:nvPr/>
            </p:nvSpPr>
            <p:spPr bwMode="auto">
              <a:xfrm>
                <a:off x="4121150" y="1071563"/>
                <a:ext cx="34925" cy="19050"/>
              </a:xfrm>
              <a:custGeom>
                <a:avLst/>
                <a:gdLst>
                  <a:gd name="T0" fmla="*/ 10 w 110"/>
                  <a:gd name="T1" fmla="*/ 60 h 60"/>
                  <a:gd name="T2" fmla="*/ 110 w 110"/>
                  <a:gd name="T3" fmla="*/ 30 h 60"/>
                  <a:gd name="T4" fmla="*/ 72 w 110"/>
                  <a:gd name="T5" fmla="*/ 0 h 60"/>
                  <a:gd name="T6" fmla="*/ 0 w 110"/>
                  <a:gd name="T7" fmla="*/ 35 h 60"/>
                  <a:gd name="T8" fmla="*/ 10 w 110"/>
                  <a:gd name="T9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0" h="60">
                    <a:moveTo>
                      <a:pt x="10" y="60"/>
                    </a:moveTo>
                    <a:lnTo>
                      <a:pt x="110" y="30"/>
                    </a:lnTo>
                    <a:lnTo>
                      <a:pt x="72" y="0"/>
                    </a:lnTo>
                    <a:lnTo>
                      <a:pt x="0" y="35"/>
                    </a:lnTo>
                    <a:lnTo>
                      <a:pt x="10" y="6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2" name="Freeform 26"/>
              <p:cNvSpPr>
                <a:spLocks/>
              </p:cNvSpPr>
              <p:nvPr/>
            </p:nvSpPr>
            <p:spPr bwMode="auto">
              <a:xfrm>
                <a:off x="4864100" y="144463"/>
                <a:ext cx="128588" cy="100013"/>
              </a:xfrm>
              <a:custGeom>
                <a:avLst/>
                <a:gdLst>
                  <a:gd name="T0" fmla="*/ 5 w 402"/>
                  <a:gd name="T1" fmla="*/ 302 h 314"/>
                  <a:gd name="T2" fmla="*/ 67 w 402"/>
                  <a:gd name="T3" fmla="*/ 288 h 314"/>
                  <a:gd name="T4" fmla="*/ 100 w 402"/>
                  <a:gd name="T5" fmla="*/ 255 h 314"/>
                  <a:gd name="T6" fmla="*/ 124 w 402"/>
                  <a:gd name="T7" fmla="*/ 314 h 314"/>
                  <a:gd name="T8" fmla="*/ 160 w 402"/>
                  <a:gd name="T9" fmla="*/ 267 h 314"/>
                  <a:gd name="T10" fmla="*/ 256 w 402"/>
                  <a:gd name="T11" fmla="*/ 204 h 314"/>
                  <a:gd name="T12" fmla="*/ 286 w 402"/>
                  <a:gd name="T13" fmla="*/ 133 h 314"/>
                  <a:gd name="T14" fmla="*/ 349 w 402"/>
                  <a:gd name="T15" fmla="*/ 90 h 314"/>
                  <a:gd name="T16" fmla="*/ 402 w 402"/>
                  <a:gd name="T17" fmla="*/ 59 h 314"/>
                  <a:gd name="T18" fmla="*/ 381 w 402"/>
                  <a:gd name="T19" fmla="*/ 0 h 314"/>
                  <a:gd name="T20" fmla="*/ 354 w 402"/>
                  <a:gd name="T21" fmla="*/ 20 h 314"/>
                  <a:gd name="T22" fmla="*/ 335 w 402"/>
                  <a:gd name="T23" fmla="*/ 70 h 314"/>
                  <a:gd name="T24" fmla="*/ 305 w 402"/>
                  <a:gd name="T25" fmla="*/ 57 h 314"/>
                  <a:gd name="T26" fmla="*/ 196 w 402"/>
                  <a:gd name="T27" fmla="*/ 114 h 314"/>
                  <a:gd name="T28" fmla="*/ 206 w 402"/>
                  <a:gd name="T29" fmla="*/ 163 h 314"/>
                  <a:gd name="T30" fmla="*/ 143 w 402"/>
                  <a:gd name="T31" fmla="*/ 188 h 314"/>
                  <a:gd name="T32" fmla="*/ 149 w 402"/>
                  <a:gd name="T33" fmla="*/ 145 h 314"/>
                  <a:gd name="T34" fmla="*/ 106 w 402"/>
                  <a:gd name="T35" fmla="*/ 122 h 314"/>
                  <a:gd name="T36" fmla="*/ 72 w 402"/>
                  <a:gd name="T37" fmla="*/ 175 h 314"/>
                  <a:gd name="T38" fmla="*/ 0 w 402"/>
                  <a:gd name="T39" fmla="*/ 196 h 314"/>
                  <a:gd name="T40" fmla="*/ 10 w 402"/>
                  <a:gd name="T41" fmla="*/ 255 h 314"/>
                  <a:gd name="T42" fmla="*/ 5 w 402"/>
                  <a:gd name="T43" fmla="*/ 302 h 3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02" h="314">
                    <a:moveTo>
                      <a:pt x="5" y="302"/>
                    </a:moveTo>
                    <a:lnTo>
                      <a:pt x="67" y="288"/>
                    </a:lnTo>
                    <a:lnTo>
                      <a:pt x="100" y="255"/>
                    </a:lnTo>
                    <a:lnTo>
                      <a:pt x="124" y="314"/>
                    </a:lnTo>
                    <a:lnTo>
                      <a:pt x="160" y="267"/>
                    </a:lnTo>
                    <a:lnTo>
                      <a:pt x="256" y="204"/>
                    </a:lnTo>
                    <a:lnTo>
                      <a:pt x="286" y="133"/>
                    </a:lnTo>
                    <a:lnTo>
                      <a:pt x="349" y="90"/>
                    </a:lnTo>
                    <a:lnTo>
                      <a:pt x="402" y="59"/>
                    </a:lnTo>
                    <a:lnTo>
                      <a:pt x="381" y="0"/>
                    </a:lnTo>
                    <a:lnTo>
                      <a:pt x="354" y="20"/>
                    </a:lnTo>
                    <a:lnTo>
                      <a:pt x="335" y="70"/>
                    </a:lnTo>
                    <a:lnTo>
                      <a:pt x="305" y="57"/>
                    </a:lnTo>
                    <a:lnTo>
                      <a:pt x="196" y="114"/>
                    </a:lnTo>
                    <a:lnTo>
                      <a:pt x="206" y="163"/>
                    </a:lnTo>
                    <a:lnTo>
                      <a:pt x="143" y="188"/>
                    </a:lnTo>
                    <a:lnTo>
                      <a:pt x="149" y="145"/>
                    </a:lnTo>
                    <a:lnTo>
                      <a:pt x="106" y="122"/>
                    </a:lnTo>
                    <a:lnTo>
                      <a:pt x="72" y="175"/>
                    </a:lnTo>
                    <a:lnTo>
                      <a:pt x="0" y="196"/>
                    </a:lnTo>
                    <a:lnTo>
                      <a:pt x="10" y="255"/>
                    </a:lnTo>
                    <a:lnTo>
                      <a:pt x="5" y="30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3" name="Freeform 27"/>
              <p:cNvSpPr>
                <a:spLocks/>
              </p:cNvSpPr>
              <p:nvPr/>
            </p:nvSpPr>
            <p:spPr bwMode="auto">
              <a:xfrm>
                <a:off x="4886325" y="273050"/>
                <a:ext cx="63500" cy="41275"/>
              </a:xfrm>
              <a:custGeom>
                <a:avLst/>
                <a:gdLst>
                  <a:gd name="T0" fmla="*/ 0 w 197"/>
                  <a:gd name="T1" fmla="*/ 58 h 130"/>
                  <a:gd name="T2" fmla="*/ 110 w 197"/>
                  <a:gd name="T3" fmla="*/ 123 h 130"/>
                  <a:gd name="T4" fmla="*/ 187 w 197"/>
                  <a:gd name="T5" fmla="*/ 130 h 130"/>
                  <a:gd name="T6" fmla="*/ 197 w 197"/>
                  <a:gd name="T7" fmla="*/ 106 h 130"/>
                  <a:gd name="T8" fmla="*/ 163 w 197"/>
                  <a:gd name="T9" fmla="*/ 43 h 130"/>
                  <a:gd name="T10" fmla="*/ 69 w 197"/>
                  <a:gd name="T11" fmla="*/ 0 h 130"/>
                  <a:gd name="T12" fmla="*/ 0 w 197"/>
                  <a:gd name="T13" fmla="*/ 58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7" h="130">
                    <a:moveTo>
                      <a:pt x="0" y="58"/>
                    </a:moveTo>
                    <a:lnTo>
                      <a:pt x="110" y="123"/>
                    </a:lnTo>
                    <a:lnTo>
                      <a:pt x="187" y="130"/>
                    </a:lnTo>
                    <a:lnTo>
                      <a:pt x="197" y="106"/>
                    </a:lnTo>
                    <a:lnTo>
                      <a:pt x="163" y="43"/>
                    </a:lnTo>
                    <a:lnTo>
                      <a:pt x="69" y="0"/>
                    </a:lnTo>
                    <a:lnTo>
                      <a:pt x="0" y="5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4" name="Freeform 28"/>
              <p:cNvSpPr>
                <a:spLocks/>
              </p:cNvSpPr>
              <p:nvPr/>
            </p:nvSpPr>
            <p:spPr bwMode="auto">
              <a:xfrm>
                <a:off x="5343525" y="104775"/>
                <a:ext cx="14288" cy="20638"/>
              </a:xfrm>
              <a:custGeom>
                <a:avLst/>
                <a:gdLst>
                  <a:gd name="T0" fmla="*/ 40 w 43"/>
                  <a:gd name="T1" fmla="*/ 2 h 66"/>
                  <a:gd name="T2" fmla="*/ 0 w 43"/>
                  <a:gd name="T3" fmla="*/ 0 h 66"/>
                  <a:gd name="T4" fmla="*/ 43 w 43"/>
                  <a:gd name="T5" fmla="*/ 66 h 66"/>
                  <a:gd name="T6" fmla="*/ 40 w 43"/>
                  <a:gd name="T7" fmla="*/ 2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3" h="66">
                    <a:moveTo>
                      <a:pt x="40" y="2"/>
                    </a:moveTo>
                    <a:lnTo>
                      <a:pt x="0" y="0"/>
                    </a:lnTo>
                    <a:lnTo>
                      <a:pt x="43" y="66"/>
                    </a:lnTo>
                    <a:lnTo>
                      <a:pt x="40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5" name="Freeform 29"/>
              <p:cNvSpPr>
                <a:spLocks/>
              </p:cNvSpPr>
              <p:nvPr/>
            </p:nvSpPr>
            <p:spPr bwMode="auto">
              <a:xfrm>
                <a:off x="5170488" y="61913"/>
                <a:ext cx="84138" cy="57150"/>
              </a:xfrm>
              <a:custGeom>
                <a:avLst/>
                <a:gdLst>
                  <a:gd name="T0" fmla="*/ 11 w 263"/>
                  <a:gd name="T1" fmla="*/ 180 h 180"/>
                  <a:gd name="T2" fmla="*/ 80 w 263"/>
                  <a:gd name="T3" fmla="*/ 139 h 180"/>
                  <a:gd name="T4" fmla="*/ 160 w 263"/>
                  <a:gd name="T5" fmla="*/ 136 h 180"/>
                  <a:gd name="T6" fmla="*/ 234 w 263"/>
                  <a:gd name="T7" fmla="*/ 118 h 180"/>
                  <a:gd name="T8" fmla="*/ 263 w 263"/>
                  <a:gd name="T9" fmla="*/ 64 h 180"/>
                  <a:gd name="T10" fmla="*/ 204 w 263"/>
                  <a:gd name="T11" fmla="*/ 92 h 180"/>
                  <a:gd name="T12" fmla="*/ 119 w 263"/>
                  <a:gd name="T13" fmla="*/ 0 h 180"/>
                  <a:gd name="T14" fmla="*/ 99 w 263"/>
                  <a:gd name="T15" fmla="*/ 33 h 180"/>
                  <a:gd name="T16" fmla="*/ 16 w 263"/>
                  <a:gd name="T17" fmla="*/ 38 h 180"/>
                  <a:gd name="T18" fmla="*/ 3 w 263"/>
                  <a:gd name="T19" fmla="*/ 83 h 180"/>
                  <a:gd name="T20" fmla="*/ 63 w 263"/>
                  <a:gd name="T21" fmla="*/ 93 h 180"/>
                  <a:gd name="T22" fmla="*/ 67 w 263"/>
                  <a:gd name="T23" fmla="*/ 124 h 180"/>
                  <a:gd name="T24" fmla="*/ 0 w 263"/>
                  <a:gd name="T25" fmla="*/ 130 h 180"/>
                  <a:gd name="T26" fmla="*/ 11 w 263"/>
                  <a:gd name="T27" fmla="*/ 180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63" h="180">
                    <a:moveTo>
                      <a:pt x="11" y="180"/>
                    </a:moveTo>
                    <a:lnTo>
                      <a:pt x="80" y="139"/>
                    </a:lnTo>
                    <a:lnTo>
                      <a:pt x="160" y="136"/>
                    </a:lnTo>
                    <a:lnTo>
                      <a:pt x="234" y="118"/>
                    </a:lnTo>
                    <a:lnTo>
                      <a:pt x="263" y="64"/>
                    </a:lnTo>
                    <a:lnTo>
                      <a:pt x="204" y="92"/>
                    </a:lnTo>
                    <a:lnTo>
                      <a:pt x="119" y="0"/>
                    </a:lnTo>
                    <a:lnTo>
                      <a:pt x="99" y="33"/>
                    </a:lnTo>
                    <a:lnTo>
                      <a:pt x="16" y="38"/>
                    </a:lnTo>
                    <a:lnTo>
                      <a:pt x="3" y="83"/>
                    </a:lnTo>
                    <a:lnTo>
                      <a:pt x="63" y="93"/>
                    </a:lnTo>
                    <a:lnTo>
                      <a:pt x="67" y="124"/>
                    </a:lnTo>
                    <a:lnTo>
                      <a:pt x="0" y="130"/>
                    </a:lnTo>
                    <a:lnTo>
                      <a:pt x="11" y="18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6" name="Freeform 30"/>
              <p:cNvSpPr>
                <a:spLocks/>
              </p:cNvSpPr>
              <p:nvPr/>
            </p:nvSpPr>
            <p:spPr bwMode="auto">
              <a:xfrm>
                <a:off x="5049838" y="107950"/>
                <a:ext cx="19050" cy="30163"/>
              </a:xfrm>
              <a:custGeom>
                <a:avLst/>
                <a:gdLst>
                  <a:gd name="T0" fmla="*/ 20 w 57"/>
                  <a:gd name="T1" fmla="*/ 99 h 99"/>
                  <a:gd name="T2" fmla="*/ 53 w 57"/>
                  <a:gd name="T3" fmla="*/ 92 h 99"/>
                  <a:gd name="T4" fmla="*/ 57 w 57"/>
                  <a:gd name="T5" fmla="*/ 25 h 99"/>
                  <a:gd name="T6" fmla="*/ 23 w 57"/>
                  <a:gd name="T7" fmla="*/ 0 h 99"/>
                  <a:gd name="T8" fmla="*/ 0 w 57"/>
                  <a:gd name="T9" fmla="*/ 60 h 99"/>
                  <a:gd name="T10" fmla="*/ 27 w 57"/>
                  <a:gd name="T11" fmla="*/ 72 h 99"/>
                  <a:gd name="T12" fmla="*/ 20 w 57"/>
                  <a:gd name="T13" fmla="*/ 99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7" h="99">
                    <a:moveTo>
                      <a:pt x="20" y="99"/>
                    </a:moveTo>
                    <a:lnTo>
                      <a:pt x="53" y="92"/>
                    </a:lnTo>
                    <a:lnTo>
                      <a:pt x="57" y="25"/>
                    </a:lnTo>
                    <a:lnTo>
                      <a:pt x="23" y="0"/>
                    </a:lnTo>
                    <a:lnTo>
                      <a:pt x="0" y="60"/>
                    </a:lnTo>
                    <a:lnTo>
                      <a:pt x="27" y="72"/>
                    </a:lnTo>
                    <a:lnTo>
                      <a:pt x="20" y="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" name="Freeform 31"/>
              <p:cNvSpPr>
                <a:spLocks/>
              </p:cNvSpPr>
              <p:nvPr/>
            </p:nvSpPr>
            <p:spPr bwMode="auto">
              <a:xfrm>
                <a:off x="4938713" y="214313"/>
                <a:ext cx="65088" cy="87313"/>
              </a:xfrm>
              <a:custGeom>
                <a:avLst/>
                <a:gdLst>
                  <a:gd name="T0" fmla="*/ 151 w 206"/>
                  <a:gd name="T1" fmla="*/ 18 h 271"/>
                  <a:gd name="T2" fmla="*/ 86 w 206"/>
                  <a:gd name="T3" fmla="*/ 62 h 271"/>
                  <a:gd name="T4" fmla="*/ 76 w 206"/>
                  <a:gd name="T5" fmla="*/ 105 h 271"/>
                  <a:gd name="T6" fmla="*/ 32 w 206"/>
                  <a:gd name="T7" fmla="*/ 72 h 271"/>
                  <a:gd name="T8" fmla="*/ 0 w 206"/>
                  <a:gd name="T9" fmla="*/ 139 h 271"/>
                  <a:gd name="T10" fmla="*/ 37 w 206"/>
                  <a:gd name="T11" fmla="*/ 178 h 271"/>
                  <a:gd name="T12" fmla="*/ 37 w 206"/>
                  <a:gd name="T13" fmla="*/ 261 h 271"/>
                  <a:gd name="T14" fmla="*/ 73 w 206"/>
                  <a:gd name="T15" fmla="*/ 271 h 271"/>
                  <a:gd name="T16" fmla="*/ 142 w 206"/>
                  <a:gd name="T17" fmla="*/ 184 h 271"/>
                  <a:gd name="T18" fmla="*/ 183 w 206"/>
                  <a:gd name="T19" fmla="*/ 134 h 271"/>
                  <a:gd name="T20" fmla="*/ 206 w 206"/>
                  <a:gd name="T21" fmla="*/ 97 h 271"/>
                  <a:gd name="T22" fmla="*/ 178 w 206"/>
                  <a:gd name="T23" fmla="*/ 57 h 271"/>
                  <a:gd name="T24" fmla="*/ 181 w 206"/>
                  <a:gd name="T25" fmla="*/ 0 h 271"/>
                  <a:gd name="T26" fmla="*/ 151 w 206"/>
                  <a:gd name="T27" fmla="*/ 18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06" h="271">
                    <a:moveTo>
                      <a:pt x="151" y="18"/>
                    </a:moveTo>
                    <a:lnTo>
                      <a:pt x="86" y="62"/>
                    </a:lnTo>
                    <a:lnTo>
                      <a:pt x="76" y="105"/>
                    </a:lnTo>
                    <a:lnTo>
                      <a:pt x="32" y="72"/>
                    </a:lnTo>
                    <a:lnTo>
                      <a:pt x="0" y="139"/>
                    </a:lnTo>
                    <a:lnTo>
                      <a:pt x="37" y="178"/>
                    </a:lnTo>
                    <a:lnTo>
                      <a:pt x="37" y="261"/>
                    </a:lnTo>
                    <a:lnTo>
                      <a:pt x="73" y="271"/>
                    </a:lnTo>
                    <a:lnTo>
                      <a:pt x="142" y="184"/>
                    </a:lnTo>
                    <a:lnTo>
                      <a:pt x="183" y="134"/>
                    </a:lnTo>
                    <a:lnTo>
                      <a:pt x="206" y="97"/>
                    </a:lnTo>
                    <a:lnTo>
                      <a:pt x="178" y="57"/>
                    </a:lnTo>
                    <a:lnTo>
                      <a:pt x="181" y="0"/>
                    </a:lnTo>
                    <a:lnTo>
                      <a:pt x="151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" name="Freeform 32"/>
              <p:cNvSpPr>
                <a:spLocks/>
              </p:cNvSpPr>
              <p:nvPr/>
            </p:nvSpPr>
            <p:spPr bwMode="auto">
              <a:xfrm>
                <a:off x="4810125" y="268288"/>
                <a:ext cx="25400" cy="26988"/>
              </a:xfrm>
              <a:custGeom>
                <a:avLst/>
                <a:gdLst>
                  <a:gd name="T0" fmla="*/ 81 w 81"/>
                  <a:gd name="T1" fmla="*/ 35 h 85"/>
                  <a:gd name="T2" fmla="*/ 31 w 81"/>
                  <a:gd name="T3" fmla="*/ 0 h 85"/>
                  <a:gd name="T4" fmla="*/ 0 w 81"/>
                  <a:gd name="T5" fmla="*/ 6 h 85"/>
                  <a:gd name="T6" fmla="*/ 47 w 81"/>
                  <a:gd name="T7" fmla="*/ 85 h 85"/>
                  <a:gd name="T8" fmla="*/ 81 w 81"/>
                  <a:gd name="T9" fmla="*/ 3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1" h="85">
                    <a:moveTo>
                      <a:pt x="81" y="35"/>
                    </a:moveTo>
                    <a:lnTo>
                      <a:pt x="31" y="0"/>
                    </a:lnTo>
                    <a:lnTo>
                      <a:pt x="0" y="6"/>
                    </a:lnTo>
                    <a:lnTo>
                      <a:pt x="47" y="85"/>
                    </a:lnTo>
                    <a:lnTo>
                      <a:pt x="81" y="3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" name="Freeform 33"/>
              <p:cNvSpPr>
                <a:spLocks/>
              </p:cNvSpPr>
              <p:nvPr/>
            </p:nvSpPr>
            <p:spPr bwMode="auto">
              <a:xfrm>
                <a:off x="4606925" y="306388"/>
                <a:ext cx="53975" cy="68263"/>
              </a:xfrm>
              <a:custGeom>
                <a:avLst/>
                <a:gdLst>
                  <a:gd name="T0" fmla="*/ 35 w 167"/>
                  <a:gd name="T1" fmla="*/ 126 h 212"/>
                  <a:gd name="T2" fmla="*/ 65 w 167"/>
                  <a:gd name="T3" fmla="*/ 156 h 212"/>
                  <a:gd name="T4" fmla="*/ 115 w 167"/>
                  <a:gd name="T5" fmla="*/ 212 h 212"/>
                  <a:gd name="T6" fmla="*/ 158 w 167"/>
                  <a:gd name="T7" fmla="*/ 185 h 212"/>
                  <a:gd name="T8" fmla="*/ 167 w 167"/>
                  <a:gd name="T9" fmla="*/ 135 h 212"/>
                  <a:gd name="T10" fmla="*/ 134 w 167"/>
                  <a:gd name="T11" fmla="*/ 123 h 212"/>
                  <a:gd name="T12" fmla="*/ 124 w 167"/>
                  <a:gd name="T13" fmla="*/ 83 h 212"/>
                  <a:gd name="T14" fmla="*/ 67 w 167"/>
                  <a:gd name="T15" fmla="*/ 76 h 212"/>
                  <a:gd name="T16" fmla="*/ 63 w 167"/>
                  <a:gd name="T17" fmla="*/ 37 h 212"/>
                  <a:gd name="T18" fmla="*/ 33 w 167"/>
                  <a:gd name="T19" fmla="*/ 0 h 212"/>
                  <a:gd name="T20" fmla="*/ 0 w 167"/>
                  <a:gd name="T21" fmla="*/ 27 h 212"/>
                  <a:gd name="T22" fmla="*/ 43 w 167"/>
                  <a:gd name="T23" fmla="*/ 77 h 212"/>
                  <a:gd name="T24" fmla="*/ 35 w 167"/>
                  <a:gd name="T25" fmla="*/ 126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7" h="212">
                    <a:moveTo>
                      <a:pt x="35" y="126"/>
                    </a:moveTo>
                    <a:lnTo>
                      <a:pt x="65" y="156"/>
                    </a:lnTo>
                    <a:lnTo>
                      <a:pt x="115" y="212"/>
                    </a:lnTo>
                    <a:lnTo>
                      <a:pt x="158" y="185"/>
                    </a:lnTo>
                    <a:lnTo>
                      <a:pt x="167" y="135"/>
                    </a:lnTo>
                    <a:lnTo>
                      <a:pt x="134" y="123"/>
                    </a:lnTo>
                    <a:lnTo>
                      <a:pt x="124" y="83"/>
                    </a:lnTo>
                    <a:lnTo>
                      <a:pt x="67" y="76"/>
                    </a:lnTo>
                    <a:lnTo>
                      <a:pt x="63" y="37"/>
                    </a:lnTo>
                    <a:lnTo>
                      <a:pt x="33" y="0"/>
                    </a:lnTo>
                    <a:lnTo>
                      <a:pt x="0" y="27"/>
                    </a:lnTo>
                    <a:lnTo>
                      <a:pt x="43" y="77"/>
                    </a:lnTo>
                    <a:lnTo>
                      <a:pt x="35" y="12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0" name="Freeform 34"/>
              <p:cNvSpPr>
                <a:spLocks/>
              </p:cNvSpPr>
              <p:nvPr/>
            </p:nvSpPr>
            <p:spPr bwMode="auto">
              <a:xfrm>
                <a:off x="4557713" y="309563"/>
                <a:ext cx="14288" cy="39688"/>
              </a:xfrm>
              <a:custGeom>
                <a:avLst/>
                <a:gdLst>
                  <a:gd name="T0" fmla="*/ 43 w 49"/>
                  <a:gd name="T1" fmla="*/ 79 h 123"/>
                  <a:gd name="T2" fmla="*/ 49 w 49"/>
                  <a:gd name="T3" fmla="*/ 16 h 123"/>
                  <a:gd name="T4" fmla="*/ 32 w 49"/>
                  <a:gd name="T5" fmla="*/ 0 h 123"/>
                  <a:gd name="T6" fmla="*/ 0 w 49"/>
                  <a:gd name="T7" fmla="*/ 79 h 123"/>
                  <a:gd name="T8" fmla="*/ 33 w 49"/>
                  <a:gd name="T9" fmla="*/ 123 h 123"/>
                  <a:gd name="T10" fmla="*/ 43 w 49"/>
                  <a:gd name="T11" fmla="*/ 79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9" h="123">
                    <a:moveTo>
                      <a:pt x="43" y="79"/>
                    </a:moveTo>
                    <a:lnTo>
                      <a:pt x="49" y="16"/>
                    </a:lnTo>
                    <a:lnTo>
                      <a:pt x="32" y="0"/>
                    </a:lnTo>
                    <a:lnTo>
                      <a:pt x="0" y="79"/>
                    </a:lnTo>
                    <a:lnTo>
                      <a:pt x="33" y="123"/>
                    </a:lnTo>
                    <a:lnTo>
                      <a:pt x="43" y="7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1" name="Freeform 35"/>
              <p:cNvSpPr>
                <a:spLocks/>
              </p:cNvSpPr>
              <p:nvPr/>
            </p:nvSpPr>
            <p:spPr bwMode="auto">
              <a:xfrm>
                <a:off x="4608513" y="396875"/>
                <a:ext cx="31750" cy="31750"/>
              </a:xfrm>
              <a:custGeom>
                <a:avLst/>
                <a:gdLst>
                  <a:gd name="T0" fmla="*/ 0 w 100"/>
                  <a:gd name="T1" fmla="*/ 60 h 97"/>
                  <a:gd name="T2" fmla="*/ 15 w 100"/>
                  <a:gd name="T3" fmla="*/ 97 h 97"/>
                  <a:gd name="T4" fmla="*/ 77 w 100"/>
                  <a:gd name="T5" fmla="*/ 89 h 97"/>
                  <a:gd name="T6" fmla="*/ 100 w 100"/>
                  <a:gd name="T7" fmla="*/ 7 h 97"/>
                  <a:gd name="T8" fmla="*/ 74 w 100"/>
                  <a:gd name="T9" fmla="*/ 0 h 97"/>
                  <a:gd name="T10" fmla="*/ 57 w 100"/>
                  <a:gd name="T11" fmla="*/ 37 h 97"/>
                  <a:gd name="T12" fmla="*/ 0 w 100"/>
                  <a:gd name="T13" fmla="*/ 6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0" h="97">
                    <a:moveTo>
                      <a:pt x="0" y="60"/>
                    </a:moveTo>
                    <a:lnTo>
                      <a:pt x="15" y="97"/>
                    </a:lnTo>
                    <a:lnTo>
                      <a:pt x="77" y="89"/>
                    </a:lnTo>
                    <a:lnTo>
                      <a:pt x="100" y="7"/>
                    </a:lnTo>
                    <a:lnTo>
                      <a:pt x="74" y="0"/>
                    </a:lnTo>
                    <a:lnTo>
                      <a:pt x="57" y="37"/>
                    </a:lnTo>
                    <a:lnTo>
                      <a:pt x="0" y="6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2" name="Freeform 36"/>
              <p:cNvSpPr>
                <a:spLocks/>
              </p:cNvSpPr>
              <p:nvPr/>
            </p:nvSpPr>
            <p:spPr bwMode="auto">
              <a:xfrm>
                <a:off x="4699000" y="312738"/>
                <a:ext cx="38100" cy="61913"/>
              </a:xfrm>
              <a:custGeom>
                <a:avLst/>
                <a:gdLst>
                  <a:gd name="T0" fmla="*/ 17 w 120"/>
                  <a:gd name="T1" fmla="*/ 167 h 196"/>
                  <a:gd name="T2" fmla="*/ 64 w 120"/>
                  <a:gd name="T3" fmla="*/ 196 h 196"/>
                  <a:gd name="T4" fmla="*/ 101 w 120"/>
                  <a:gd name="T5" fmla="*/ 169 h 196"/>
                  <a:gd name="T6" fmla="*/ 71 w 120"/>
                  <a:gd name="T7" fmla="*/ 93 h 196"/>
                  <a:gd name="T8" fmla="*/ 120 w 120"/>
                  <a:gd name="T9" fmla="*/ 27 h 196"/>
                  <a:gd name="T10" fmla="*/ 80 w 120"/>
                  <a:gd name="T11" fmla="*/ 0 h 196"/>
                  <a:gd name="T12" fmla="*/ 46 w 120"/>
                  <a:gd name="T13" fmla="*/ 24 h 196"/>
                  <a:gd name="T14" fmla="*/ 29 w 120"/>
                  <a:gd name="T15" fmla="*/ 57 h 196"/>
                  <a:gd name="T16" fmla="*/ 0 w 120"/>
                  <a:gd name="T17" fmla="*/ 74 h 196"/>
                  <a:gd name="T18" fmla="*/ 24 w 120"/>
                  <a:gd name="T19" fmla="*/ 133 h 196"/>
                  <a:gd name="T20" fmla="*/ 17 w 120"/>
                  <a:gd name="T21" fmla="*/ 167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0" h="196">
                    <a:moveTo>
                      <a:pt x="17" y="167"/>
                    </a:moveTo>
                    <a:lnTo>
                      <a:pt x="64" y="196"/>
                    </a:lnTo>
                    <a:lnTo>
                      <a:pt x="101" y="169"/>
                    </a:lnTo>
                    <a:lnTo>
                      <a:pt x="71" y="93"/>
                    </a:lnTo>
                    <a:lnTo>
                      <a:pt x="120" y="27"/>
                    </a:lnTo>
                    <a:lnTo>
                      <a:pt x="80" y="0"/>
                    </a:lnTo>
                    <a:lnTo>
                      <a:pt x="46" y="24"/>
                    </a:lnTo>
                    <a:lnTo>
                      <a:pt x="29" y="57"/>
                    </a:lnTo>
                    <a:lnTo>
                      <a:pt x="0" y="74"/>
                    </a:lnTo>
                    <a:lnTo>
                      <a:pt x="24" y="133"/>
                    </a:lnTo>
                    <a:lnTo>
                      <a:pt x="17" y="16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3" name="Freeform 37"/>
              <p:cNvSpPr>
                <a:spLocks/>
              </p:cNvSpPr>
              <p:nvPr/>
            </p:nvSpPr>
            <p:spPr bwMode="auto">
              <a:xfrm>
                <a:off x="4667250" y="296863"/>
                <a:ext cx="15875" cy="22225"/>
              </a:xfrm>
              <a:custGeom>
                <a:avLst/>
                <a:gdLst>
                  <a:gd name="T0" fmla="*/ 50 w 50"/>
                  <a:gd name="T1" fmla="*/ 49 h 67"/>
                  <a:gd name="T2" fmla="*/ 20 w 50"/>
                  <a:gd name="T3" fmla="*/ 0 h 67"/>
                  <a:gd name="T4" fmla="*/ 3 w 50"/>
                  <a:gd name="T5" fmla="*/ 13 h 67"/>
                  <a:gd name="T6" fmla="*/ 0 w 50"/>
                  <a:gd name="T7" fmla="*/ 43 h 67"/>
                  <a:gd name="T8" fmla="*/ 23 w 50"/>
                  <a:gd name="T9" fmla="*/ 67 h 67"/>
                  <a:gd name="T10" fmla="*/ 50 w 50"/>
                  <a:gd name="T11" fmla="*/ 49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0" h="67">
                    <a:moveTo>
                      <a:pt x="50" y="49"/>
                    </a:moveTo>
                    <a:lnTo>
                      <a:pt x="20" y="0"/>
                    </a:lnTo>
                    <a:lnTo>
                      <a:pt x="3" y="13"/>
                    </a:lnTo>
                    <a:lnTo>
                      <a:pt x="0" y="43"/>
                    </a:lnTo>
                    <a:lnTo>
                      <a:pt x="23" y="67"/>
                    </a:lnTo>
                    <a:lnTo>
                      <a:pt x="50" y="4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4" name="Freeform 38"/>
              <p:cNvSpPr>
                <a:spLocks/>
              </p:cNvSpPr>
              <p:nvPr/>
            </p:nvSpPr>
            <p:spPr bwMode="auto">
              <a:xfrm>
                <a:off x="4197350" y="669925"/>
                <a:ext cx="131763" cy="161925"/>
              </a:xfrm>
              <a:custGeom>
                <a:avLst/>
                <a:gdLst>
                  <a:gd name="T0" fmla="*/ 315 w 418"/>
                  <a:gd name="T1" fmla="*/ 135 h 506"/>
                  <a:gd name="T2" fmla="*/ 268 w 418"/>
                  <a:gd name="T3" fmla="*/ 156 h 506"/>
                  <a:gd name="T4" fmla="*/ 252 w 418"/>
                  <a:gd name="T5" fmla="*/ 212 h 506"/>
                  <a:gd name="T6" fmla="*/ 232 w 418"/>
                  <a:gd name="T7" fmla="*/ 276 h 506"/>
                  <a:gd name="T8" fmla="*/ 185 w 418"/>
                  <a:gd name="T9" fmla="*/ 286 h 506"/>
                  <a:gd name="T10" fmla="*/ 179 w 418"/>
                  <a:gd name="T11" fmla="*/ 247 h 506"/>
                  <a:gd name="T12" fmla="*/ 228 w 418"/>
                  <a:gd name="T13" fmla="*/ 183 h 506"/>
                  <a:gd name="T14" fmla="*/ 228 w 418"/>
                  <a:gd name="T15" fmla="*/ 160 h 506"/>
                  <a:gd name="T16" fmla="*/ 191 w 418"/>
                  <a:gd name="T17" fmla="*/ 126 h 506"/>
                  <a:gd name="T18" fmla="*/ 221 w 418"/>
                  <a:gd name="T19" fmla="*/ 77 h 506"/>
                  <a:gd name="T20" fmla="*/ 200 w 418"/>
                  <a:gd name="T21" fmla="*/ 4 h 506"/>
                  <a:gd name="T22" fmla="*/ 170 w 418"/>
                  <a:gd name="T23" fmla="*/ 0 h 506"/>
                  <a:gd name="T24" fmla="*/ 111 w 418"/>
                  <a:gd name="T25" fmla="*/ 121 h 506"/>
                  <a:gd name="T26" fmla="*/ 131 w 418"/>
                  <a:gd name="T27" fmla="*/ 151 h 506"/>
                  <a:gd name="T28" fmla="*/ 105 w 418"/>
                  <a:gd name="T29" fmla="*/ 188 h 506"/>
                  <a:gd name="T30" fmla="*/ 105 w 418"/>
                  <a:gd name="T31" fmla="*/ 247 h 506"/>
                  <a:gd name="T32" fmla="*/ 19 w 418"/>
                  <a:gd name="T33" fmla="*/ 341 h 506"/>
                  <a:gd name="T34" fmla="*/ 43 w 418"/>
                  <a:gd name="T35" fmla="*/ 374 h 506"/>
                  <a:gd name="T36" fmla="*/ 0 w 418"/>
                  <a:gd name="T37" fmla="*/ 394 h 506"/>
                  <a:gd name="T38" fmla="*/ 7 w 418"/>
                  <a:gd name="T39" fmla="*/ 414 h 506"/>
                  <a:gd name="T40" fmla="*/ 44 w 418"/>
                  <a:gd name="T41" fmla="*/ 420 h 506"/>
                  <a:gd name="T42" fmla="*/ 12 w 418"/>
                  <a:gd name="T43" fmla="*/ 497 h 506"/>
                  <a:gd name="T44" fmla="*/ 35 w 418"/>
                  <a:gd name="T45" fmla="*/ 503 h 506"/>
                  <a:gd name="T46" fmla="*/ 71 w 418"/>
                  <a:gd name="T47" fmla="*/ 414 h 506"/>
                  <a:gd name="T48" fmla="*/ 113 w 418"/>
                  <a:gd name="T49" fmla="*/ 374 h 506"/>
                  <a:gd name="T50" fmla="*/ 104 w 418"/>
                  <a:gd name="T51" fmla="*/ 476 h 506"/>
                  <a:gd name="T52" fmla="*/ 134 w 418"/>
                  <a:gd name="T53" fmla="*/ 506 h 506"/>
                  <a:gd name="T54" fmla="*/ 134 w 418"/>
                  <a:gd name="T55" fmla="*/ 506 h 506"/>
                  <a:gd name="T56" fmla="*/ 159 w 418"/>
                  <a:gd name="T57" fmla="*/ 464 h 506"/>
                  <a:gd name="T58" fmla="*/ 176 w 418"/>
                  <a:gd name="T59" fmla="*/ 434 h 506"/>
                  <a:gd name="T60" fmla="*/ 182 w 418"/>
                  <a:gd name="T61" fmla="*/ 423 h 506"/>
                  <a:gd name="T62" fmla="*/ 183 w 418"/>
                  <a:gd name="T63" fmla="*/ 416 h 506"/>
                  <a:gd name="T64" fmla="*/ 183 w 418"/>
                  <a:gd name="T65" fmla="*/ 416 h 506"/>
                  <a:gd name="T66" fmla="*/ 184 w 418"/>
                  <a:gd name="T67" fmla="*/ 410 h 506"/>
                  <a:gd name="T68" fmla="*/ 187 w 418"/>
                  <a:gd name="T69" fmla="*/ 403 h 506"/>
                  <a:gd name="T70" fmla="*/ 192 w 418"/>
                  <a:gd name="T71" fmla="*/ 384 h 506"/>
                  <a:gd name="T72" fmla="*/ 200 w 418"/>
                  <a:gd name="T73" fmla="*/ 359 h 506"/>
                  <a:gd name="T74" fmla="*/ 210 w 418"/>
                  <a:gd name="T75" fmla="*/ 409 h 506"/>
                  <a:gd name="T76" fmla="*/ 253 w 418"/>
                  <a:gd name="T77" fmla="*/ 432 h 506"/>
                  <a:gd name="T78" fmla="*/ 287 w 418"/>
                  <a:gd name="T79" fmla="*/ 422 h 506"/>
                  <a:gd name="T80" fmla="*/ 253 w 418"/>
                  <a:gd name="T81" fmla="*/ 371 h 506"/>
                  <a:gd name="T82" fmla="*/ 277 w 418"/>
                  <a:gd name="T83" fmla="*/ 338 h 506"/>
                  <a:gd name="T84" fmla="*/ 289 w 418"/>
                  <a:gd name="T85" fmla="*/ 282 h 506"/>
                  <a:gd name="T86" fmla="*/ 353 w 418"/>
                  <a:gd name="T87" fmla="*/ 288 h 506"/>
                  <a:gd name="T88" fmla="*/ 358 w 418"/>
                  <a:gd name="T89" fmla="*/ 219 h 506"/>
                  <a:gd name="T90" fmla="*/ 418 w 418"/>
                  <a:gd name="T91" fmla="*/ 144 h 506"/>
                  <a:gd name="T92" fmla="*/ 400 w 418"/>
                  <a:gd name="T93" fmla="*/ 108 h 506"/>
                  <a:gd name="T94" fmla="*/ 364 w 418"/>
                  <a:gd name="T95" fmla="*/ 72 h 506"/>
                  <a:gd name="T96" fmla="*/ 364 w 418"/>
                  <a:gd name="T97" fmla="*/ 72 h 506"/>
                  <a:gd name="T98" fmla="*/ 360 w 418"/>
                  <a:gd name="T99" fmla="*/ 74 h 506"/>
                  <a:gd name="T100" fmla="*/ 354 w 418"/>
                  <a:gd name="T101" fmla="*/ 77 h 506"/>
                  <a:gd name="T102" fmla="*/ 349 w 418"/>
                  <a:gd name="T103" fmla="*/ 78 h 506"/>
                  <a:gd name="T104" fmla="*/ 346 w 418"/>
                  <a:gd name="T105" fmla="*/ 80 h 506"/>
                  <a:gd name="T106" fmla="*/ 343 w 418"/>
                  <a:gd name="T107" fmla="*/ 78 h 506"/>
                  <a:gd name="T108" fmla="*/ 340 w 418"/>
                  <a:gd name="T109" fmla="*/ 76 h 506"/>
                  <a:gd name="T110" fmla="*/ 340 w 418"/>
                  <a:gd name="T111" fmla="*/ 76 h 506"/>
                  <a:gd name="T112" fmla="*/ 338 w 418"/>
                  <a:gd name="T113" fmla="*/ 72 h 506"/>
                  <a:gd name="T114" fmla="*/ 335 w 418"/>
                  <a:gd name="T115" fmla="*/ 66 h 506"/>
                  <a:gd name="T116" fmla="*/ 326 w 418"/>
                  <a:gd name="T117" fmla="*/ 55 h 506"/>
                  <a:gd name="T118" fmla="*/ 314 w 418"/>
                  <a:gd name="T119" fmla="*/ 43 h 506"/>
                  <a:gd name="T120" fmla="*/ 283 w 418"/>
                  <a:gd name="T121" fmla="*/ 83 h 506"/>
                  <a:gd name="T122" fmla="*/ 315 w 418"/>
                  <a:gd name="T123" fmla="*/ 135 h 5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18" h="506">
                    <a:moveTo>
                      <a:pt x="315" y="135"/>
                    </a:moveTo>
                    <a:lnTo>
                      <a:pt x="268" y="156"/>
                    </a:lnTo>
                    <a:lnTo>
                      <a:pt x="252" y="212"/>
                    </a:lnTo>
                    <a:lnTo>
                      <a:pt x="232" y="276"/>
                    </a:lnTo>
                    <a:lnTo>
                      <a:pt x="185" y="286"/>
                    </a:lnTo>
                    <a:lnTo>
                      <a:pt x="179" y="247"/>
                    </a:lnTo>
                    <a:lnTo>
                      <a:pt x="228" y="183"/>
                    </a:lnTo>
                    <a:lnTo>
                      <a:pt x="228" y="160"/>
                    </a:lnTo>
                    <a:lnTo>
                      <a:pt x="191" y="126"/>
                    </a:lnTo>
                    <a:lnTo>
                      <a:pt x="221" y="77"/>
                    </a:lnTo>
                    <a:lnTo>
                      <a:pt x="200" y="4"/>
                    </a:lnTo>
                    <a:lnTo>
                      <a:pt x="170" y="0"/>
                    </a:lnTo>
                    <a:lnTo>
                      <a:pt x="111" y="121"/>
                    </a:lnTo>
                    <a:lnTo>
                      <a:pt x="131" y="151"/>
                    </a:lnTo>
                    <a:lnTo>
                      <a:pt x="105" y="188"/>
                    </a:lnTo>
                    <a:lnTo>
                      <a:pt x="105" y="247"/>
                    </a:lnTo>
                    <a:lnTo>
                      <a:pt x="19" y="341"/>
                    </a:lnTo>
                    <a:lnTo>
                      <a:pt x="43" y="374"/>
                    </a:lnTo>
                    <a:lnTo>
                      <a:pt x="0" y="394"/>
                    </a:lnTo>
                    <a:lnTo>
                      <a:pt x="7" y="414"/>
                    </a:lnTo>
                    <a:lnTo>
                      <a:pt x="44" y="420"/>
                    </a:lnTo>
                    <a:lnTo>
                      <a:pt x="12" y="497"/>
                    </a:lnTo>
                    <a:lnTo>
                      <a:pt x="35" y="503"/>
                    </a:lnTo>
                    <a:lnTo>
                      <a:pt x="71" y="414"/>
                    </a:lnTo>
                    <a:lnTo>
                      <a:pt x="113" y="374"/>
                    </a:lnTo>
                    <a:lnTo>
                      <a:pt x="104" y="476"/>
                    </a:lnTo>
                    <a:lnTo>
                      <a:pt x="134" y="506"/>
                    </a:lnTo>
                    <a:lnTo>
                      <a:pt x="134" y="506"/>
                    </a:lnTo>
                    <a:lnTo>
                      <a:pt x="159" y="464"/>
                    </a:lnTo>
                    <a:lnTo>
                      <a:pt x="176" y="434"/>
                    </a:lnTo>
                    <a:lnTo>
                      <a:pt x="182" y="423"/>
                    </a:lnTo>
                    <a:lnTo>
                      <a:pt x="183" y="416"/>
                    </a:lnTo>
                    <a:lnTo>
                      <a:pt x="183" y="416"/>
                    </a:lnTo>
                    <a:lnTo>
                      <a:pt x="184" y="410"/>
                    </a:lnTo>
                    <a:lnTo>
                      <a:pt x="187" y="403"/>
                    </a:lnTo>
                    <a:lnTo>
                      <a:pt x="192" y="384"/>
                    </a:lnTo>
                    <a:lnTo>
                      <a:pt x="200" y="359"/>
                    </a:lnTo>
                    <a:lnTo>
                      <a:pt x="210" y="409"/>
                    </a:lnTo>
                    <a:lnTo>
                      <a:pt x="253" y="432"/>
                    </a:lnTo>
                    <a:lnTo>
                      <a:pt x="287" y="422"/>
                    </a:lnTo>
                    <a:lnTo>
                      <a:pt x="253" y="371"/>
                    </a:lnTo>
                    <a:lnTo>
                      <a:pt x="277" y="338"/>
                    </a:lnTo>
                    <a:lnTo>
                      <a:pt x="289" y="282"/>
                    </a:lnTo>
                    <a:lnTo>
                      <a:pt x="353" y="288"/>
                    </a:lnTo>
                    <a:lnTo>
                      <a:pt x="358" y="219"/>
                    </a:lnTo>
                    <a:lnTo>
                      <a:pt x="418" y="144"/>
                    </a:lnTo>
                    <a:lnTo>
                      <a:pt x="400" y="108"/>
                    </a:lnTo>
                    <a:lnTo>
                      <a:pt x="364" y="72"/>
                    </a:lnTo>
                    <a:lnTo>
                      <a:pt x="364" y="72"/>
                    </a:lnTo>
                    <a:lnTo>
                      <a:pt x="360" y="74"/>
                    </a:lnTo>
                    <a:lnTo>
                      <a:pt x="354" y="77"/>
                    </a:lnTo>
                    <a:lnTo>
                      <a:pt x="349" y="78"/>
                    </a:lnTo>
                    <a:lnTo>
                      <a:pt x="346" y="80"/>
                    </a:lnTo>
                    <a:lnTo>
                      <a:pt x="343" y="78"/>
                    </a:lnTo>
                    <a:lnTo>
                      <a:pt x="340" y="76"/>
                    </a:lnTo>
                    <a:lnTo>
                      <a:pt x="340" y="76"/>
                    </a:lnTo>
                    <a:lnTo>
                      <a:pt x="338" y="72"/>
                    </a:lnTo>
                    <a:lnTo>
                      <a:pt x="335" y="66"/>
                    </a:lnTo>
                    <a:lnTo>
                      <a:pt x="326" y="55"/>
                    </a:lnTo>
                    <a:lnTo>
                      <a:pt x="314" y="43"/>
                    </a:lnTo>
                    <a:lnTo>
                      <a:pt x="283" y="83"/>
                    </a:lnTo>
                    <a:lnTo>
                      <a:pt x="315" y="13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5" name="Freeform 40"/>
              <p:cNvSpPr>
                <a:spLocks/>
              </p:cNvSpPr>
              <p:nvPr/>
            </p:nvSpPr>
            <p:spPr bwMode="auto">
              <a:xfrm>
                <a:off x="3198813" y="2447925"/>
                <a:ext cx="25400" cy="31750"/>
              </a:xfrm>
              <a:custGeom>
                <a:avLst/>
                <a:gdLst>
                  <a:gd name="T0" fmla="*/ 83 w 83"/>
                  <a:gd name="T1" fmla="*/ 45 h 102"/>
                  <a:gd name="T2" fmla="*/ 47 w 83"/>
                  <a:gd name="T3" fmla="*/ 0 h 102"/>
                  <a:gd name="T4" fmla="*/ 33 w 83"/>
                  <a:gd name="T5" fmla="*/ 30 h 102"/>
                  <a:gd name="T6" fmla="*/ 0 w 83"/>
                  <a:gd name="T7" fmla="*/ 37 h 102"/>
                  <a:gd name="T8" fmla="*/ 8 w 83"/>
                  <a:gd name="T9" fmla="*/ 76 h 102"/>
                  <a:gd name="T10" fmla="*/ 44 w 83"/>
                  <a:gd name="T11" fmla="*/ 102 h 102"/>
                  <a:gd name="T12" fmla="*/ 83 w 83"/>
                  <a:gd name="T13" fmla="*/ 45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3" h="102">
                    <a:moveTo>
                      <a:pt x="83" y="45"/>
                    </a:moveTo>
                    <a:lnTo>
                      <a:pt x="47" y="0"/>
                    </a:lnTo>
                    <a:lnTo>
                      <a:pt x="33" y="30"/>
                    </a:lnTo>
                    <a:lnTo>
                      <a:pt x="0" y="37"/>
                    </a:lnTo>
                    <a:lnTo>
                      <a:pt x="8" y="76"/>
                    </a:lnTo>
                    <a:lnTo>
                      <a:pt x="44" y="102"/>
                    </a:lnTo>
                    <a:lnTo>
                      <a:pt x="83" y="4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6" name="Freeform 41"/>
              <p:cNvSpPr>
                <a:spLocks/>
              </p:cNvSpPr>
              <p:nvPr/>
            </p:nvSpPr>
            <p:spPr bwMode="auto">
              <a:xfrm>
                <a:off x="3232150" y="2593975"/>
                <a:ext cx="23813" cy="31750"/>
              </a:xfrm>
              <a:custGeom>
                <a:avLst/>
                <a:gdLst>
                  <a:gd name="T0" fmla="*/ 50 w 74"/>
                  <a:gd name="T1" fmla="*/ 50 h 99"/>
                  <a:gd name="T2" fmla="*/ 29 w 74"/>
                  <a:gd name="T3" fmla="*/ 0 h 99"/>
                  <a:gd name="T4" fmla="*/ 0 w 74"/>
                  <a:gd name="T5" fmla="*/ 23 h 99"/>
                  <a:gd name="T6" fmla="*/ 10 w 74"/>
                  <a:gd name="T7" fmla="*/ 67 h 99"/>
                  <a:gd name="T8" fmla="*/ 74 w 74"/>
                  <a:gd name="T9" fmla="*/ 99 h 99"/>
                  <a:gd name="T10" fmla="*/ 50 w 74"/>
                  <a:gd name="T11" fmla="*/ 5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4" h="99">
                    <a:moveTo>
                      <a:pt x="50" y="50"/>
                    </a:moveTo>
                    <a:lnTo>
                      <a:pt x="29" y="0"/>
                    </a:lnTo>
                    <a:lnTo>
                      <a:pt x="0" y="23"/>
                    </a:lnTo>
                    <a:lnTo>
                      <a:pt x="10" y="67"/>
                    </a:lnTo>
                    <a:lnTo>
                      <a:pt x="74" y="99"/>
                    </a:lnTo>
                    <a:lnTo>
                      <a:pt x="50" y="5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7" name="Freeform 42"/>
              <p:cNvSpPr>
                <a:spLocks/>
              </p:cNvSpPr>
              <p:nvPr/>
            </p:nvSpPr>
            <p:spPr bwMode="auto">
              <a:xfrm>
                <a:off x="3211513" y="2532063"/>
                <a:ext cx="20638" cy="34925"/>
              </a:xfrm>
              <a:custGeom>
                <a:avLst/>
                <a:gdLst>
                  <a:gd name="T0" fmla="*/ 0 w 62"/>
                  <a:gd name="T1" fmla="*/ 0 h 109"/>
                  <a:gd name="T2" fmla="*/ 11 w 62"/>
                  <a:gd name="T3" fmla="*/ 73 h 109"/>
                  <a:gd name="T4" fmla="*/ 62 w 62"/>
                  <a:gd name="T5" fmla="*/ 109 h 109"/>
                  <a:gd name="T6" fmla="*/ 60 w 62"/>
                  <a:gd name="T7" fmla="*/ 59 h 109"/>
                  <a:gd name="T8" fmla="*/ 0 w 62"/>
                  <a:gd name="T9" fmla="*/ 0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2" h="109">
                    <a:moveTo>
                      <a:pt x="0" y="0"/>
                    </a:moveTo>
                    <a:lnTo>
                      <a:pt x="11" y="73"/>
                    </a:lnTo>
                    <a:lnTo>
                      <a:pt x="62" y="109"/>
                    </a:lnTo>
                    <a:lnTo>
                      <a:pt x="60" y="59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8" name="Freeform 43"/>
              <p:cNvSpPr>
                <a:spLocks/>
              </p:cNvSpPr>
              <p:nvPr/>
            </p:nvSpPr>
            <p:spPr bwMode="auto">
              <a:xfrm>
                <a:off x="3224213" y="2301875"/>
                <a:ext cx="23813" cy="25400"/>
              </a:xfrm>
              <a:custGeom>
                <a:avLst/>
                <a:gdLst>
                  <a:gd name="T0" fmla="*/ 77 w 77"/>
                  <a:gd name="T1" fmla="*/ 39 h 80"/>
                  <a:gd name="T2" fmla="*/ 37 w 77"/>
                  <a:gd name="T3" fmla="*/ 0 h 80"/>
                  <a:gd name="T4" fmla="*/ 0 w 77"/>
                  <a:gd name="T5" fmla="*/ 37 h 80"/>
                  <a:gd name="T6" fmla="*/ 8 w 77"/>
                  <a:gd name="T7" fmla="*/ 80 h 80"/>
                  <a:gd name="T8" fmla="*/ 77 w 77"/>
                  <a:gd name="T9" fmla="*/ 39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7" h="80">
                    <a:moveTo>
                      <a:pt x="77" y="39"/>
                    </a:moveTo>
                    <a:lnTo>
                      <a:pt x="37" y="0"/>
                    </a:lnTo>
                    <a:lnTo>
                      <a:pt x="0" y="37"/>
                    </a:lnTo>
                    <a:lnTo>
                      <a:pt x="8" y="80"/>
                    </a:lnTo>
                    <a:lnTo>
                      <a:pt x="77" y="3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9" name="Freeform 44"/>
              <p:cNvSpPr>
                <a:spLocks/>
              </p:cNvSpPr>
              <p:nvPr/>
            </p:nvSpPr>
            <p:spPr bwMode="auto">
              <a:xfrm>
                <a:off x="4092575" y="822325"/>
                <a:ext cx="11113" cy="25400"/>
              </a:xfrm>
              <a:custGeom>
                <a:avLst/>
                <a:gdLst>
                  <a:gd name="T0" fmla="*/ 24 w 34"/>
                  <a:gd name="T1" fmla="*/ 79 h 79"/>
                  <a:gd name="T2" fmla="*/ 34 w 34"/>
                  <a:gd name="T3" fmla="*/ 33 h 79"/>
                  <a:gd name="T4" fmla="*/ 0 w 34"/>
                  <a:gd name="T5" fmla="*/ 0 h 79"/>
                  <a:gd name="T6" fmla="*/ 1 w 34"/>
                  <a:gd name="T7" fmla="*/ 59 h 79"/>
                  <a:gd name="T8" fmla="*/ 24 w 34"/>
                  <a:gd name="T9" fmla="*/ 79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79">
                    <a:moveTo>
                      <a:pt x="24" y="79"/>
                    </a:moveTo>
                    <a:lnTo>
                      <a:pt x="34" y="33"/>
                    </a:lnTo>
                    <a:lnTo>
                      <a:pt x="0" y="0"/>
                    </a:lnTo>
                    <a:lnTo>
                      <a:pt x="1" y="59"/>
                    </a:lnTo>
                    <a:lnTo>
                      <a:pt x="24" y="7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0" name="Freeform 45"/>
              <p:cNvSpPr>
                <a:spLocks/>
              </p:cNvSpPr>
              <p:nvPr/>
            </p:nvSpPr>
            <p:spPr bwMode="auto">
              <a:xfrm>
                <a:off x="3248025" y="2252663"/>
                <a:ext cx="28575" cy="22225"/>
              </a:xfrm>
              <a:custGeom>
                <a:avLst/>
                <a:gdLst>
                  <a:gd name="T0" fmla="*/ 44 w 87"/>
                  <a:gd name="T1" fmla="*/ 73 h 73"/>
                  <a:gd name="T2" fmla="*/ 87 w 87"/>
                  <a:gd name="T3" fmla="*/ 50 h 73"/>
                  <a:gd name="T4" fmla="*/ 59 w 87"/>
                  <a:gd name="T5" fmla="*/ 0 h 73"/>
                  <a:gd name="T6" fmla="*/ 0 w 87"/>
                  <a:gd name="T7" fmla="*/ 1 h 73"/>
                  <a:gd name="T8" fmla="*/ 17 w 87"/>
                  <a:gd name="T9" fmla="*/ 43 h 73"/>
                  <a:gd name="T10" fmla="*/ 44 w 87"/>
                  <a:gd name="T11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7" h="73">
                    <a:moveTo>
                      <a:pt x="44" y="73"/>
                    </a:moveTo>
                    <a:lnTo>
                      <a:pt x="87" y="50"/>
                    </a:lnTo>
                    <a:lnTo>
                      <a:pt x="59" y="0"/>
                    </a:lnTo>
                    <a:lnTo>
                      <a:pt x="0" y="1"/>
                    </a:lnTo>
                    <a:lnTo>
                      <a:pt x="17" y="43"/>
                    </a:lnTo>
                    <a:lnTo>
                      <a:pt x="44" y="7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1" name="Freeform 46"/>
              <p:cNvSpPr>
                <a:spLocks/>
              </p:cNvSpPr>
              <p:nvPr/>
            </p:nvSpPr>
            <p:spPr bwMode="auto">
              <a:xfrm>
                <a:off x="3228975" y="2382838"/>
                <a:ext cx="42863" cy="26988"/>
              </a:xfrm>
              <a:custGeom>
                <a:avLst/>
                <a:gdLst>
                  <a:gd name="T0" fmla="*/ 116 w 136"/>
                  <a:gd name="T1" fmla="*/ 49 h 87"/>
                  <a:gd name="T2" fmla="*/ 136 w 136"/>
                  <a:gd name="T3" fmla="*/ 19 h 87"/>
                  <a:gd name="T4" fmla="*/ 86 w 136"/>
                  <a:gd name="T5" fmla="*/ 0 h 87"/>
                  <a:gd name="T6" fmla="*/ 0 w 136"/>
                  <a:gd name="T7" fmla="*/ 67 h 87"/>
                  <a:gd name="T8" fmla="*/ 6 w 136"/>
                  <a:gd name="T9" fmla="*/ 87 h 87"/>
                  <a:gd name="T10" fmla="*/ 65 w 136"/>
                  <a:gd name="T11" fmla="*/ 43 h 87"/>
                  <a:gd name="T12" fmla="*/ 116 w 136"/>
                  <a:gd name="T13" fmla="*/ 49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6" h="87">
                    <a:moveTo>
                      <a:pt x="116" y="49"/>
                    </a:moveTo>
                    <a:lnTo>
                      <a:pt x="136" y="19"/>
                    </a:lnTo>
                    <a:lnTo>
                      <a:pt x="86" y="0"/>
                    </a:lnTo>
                    <a:lnTo>
                      <a:pt x="0" y="67"/>
                    </a:lnTo>
                    <a:lnTo>
                      <a:pt x="6" y="87"/>
                    </a:lnTo>
                    <a:lnTo>
                      <a:pt x="65" y="43"/>
                    </a:lnTo>
                    <a:lnTo>
                      <a:pt x="116" y="4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2" name="Freeform 47"/>
              <p:cNvSpPr>
                <a:spLocks/>
              </p:cNvSpPr>
              <p:nvPr/>
            </p:nvSpPr>
            <p:spPr bwMode="auto">
              <a:xfrm>
                <a:off x="3260725" y="2786063"/>
                <a:ext cx="11113" cy="30163"/>
              </a:xfrm>
              <a:custGeom>
                <a:avLst/>
                <a:gdLst>
                  <a:gd name="T0" fmla="*/ 12 w 37"/>
                  <a:gd name="T1" fmla="*/ 17 h 97"/>
                  <a:gd name="T2" fmla="*/ 0 w 37"/>
                  <a:gd name="T3" fmla="*/ 80 h 97"/>
                  <a:gd name="T4" fmla="*/ 20 w 37"/>
                  <a:gd name="T5" fmla="*/ 97 h 97"/>
                  <a:gd name="T6" fmla="*/ 37 w 37"/>
                  <a:gd name="T7" fmla="*/ 40 h 97"/>
                  <a:gd name="T8" fmla="*/ 25 w 37"/>
                  <a:gd name="T9" fmla="*/ 0 h 97"/>
                  <a:gd name="T10" fmla="*/ 12 w 37"/>
                  <a:gd name="T11" fmla="*/ 17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7" h="97">
                    <a:moveTo>
                      <a:pt x="12" y="17"/>
                    </a:moveTo>
                    <a:lnTo>
                      <a:pt x="0" y="80"/>
                    </a:lnTo>
                    <a:lnTo>
                      <a:pt x="20" y="97"/>
                    </a:lnTo>
                    <a:lnTo>
                      <a:pt x="37" y="40"/>
                    </a:lnTo>
                    <a:lnTo>
                      <a:pt x="25" y="0"/>
                    </a:lnTo>
                    <a:lnTo>
                      <a:pt x="12" y="1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3" name="Freeform 48"/>
              <p:cNvSpPr>
                <a:spLocks/>
              </p:cNvSpPr>
              <p:nvPr/>
            </p:nvSpPr>
            <p:spPr bwMode="auto">
              <a:xfrm>
                <a:off x="3263900" y="2681288"/>
                <a:ext cx="19050" cy="34925"/>
              </a:xfrm>
              <a:custGeom>
                <a:avLst/>
                <a:gdLst>
                  <a:gd name="T0" fmla="*/ 12 w 57"/>
                  <a:gd name="T1" fmla="*/ 0 h 109"/>
                  <a:gd name="T2" fmla="*/ 0 w 57"/>
                  <a:gd name="T3" fmla="*/ 36 h 109"/>
                  <a:gd name="T4" fmla="*/ 44 w 57"/>
                  <a:gd name="T5" fmla="*/ 109 h 109"/>
                  <a:gd name="T6" fmla="*/ 57 w 57"/>
                  <a:gd name="T7" fmla="*/ 56 h 109"/>
                  <a:gd name="T8" fmla="*/ 29 w 57"/>
                  <a:gd name="T9" fmla="*/ 2 h 109"/>
                  <a:gd name="T10" fmla="*/ 12 w 57"/>
                  <a:gd name="T11" fmla="*/ 0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7" h="109">
                    <a:moveTo>
                      <a:pt x="12" y="0"/>
                    </a:moveTo>
                    <a:lnTo>
                      <a:pt x="0" y="36"/>
                    </a:lnTo>
                    <a:lnTo>
                      <a:pt x="44" y="109"/>
                    </a:lnTo>
                    <a:lnTo>
                      <a:pt x="57" y="56"/>
                    </a:lnTo>
                    <a:lnTo>
                      <a:pt x="29" y="2"/>
                    </a:lnTo>
                    <a:lnTo>
                      <a:pt x="1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4" name="Freeform 49"/>
              <p:cNvSpPr>
                <a:spLocks/>
              </p:cNvSpPr>
              <p:nvPr/>
            </p:nvSpPr>
            <p:spPr bwMode="auto">
              <a:xfrm>
                <a:off x="3249613" y="2647950"/>
                <a:ext cx="20638" cy="26988"/>
              </a:xfrm>
              <a:custGeom>
                <a:avLst/>
                <a:gdLst>
                  <a:gd name="T0" fmla="*/ 67 w 67"/>
                  <a:gd name="T1" fmla="*/ 35 h 85"/>
                  <a:gd name="T2" fmla="*/ 27 w 67"/>
                  <a:gd name="T3" fmla="*/ 5 h 85"/>
                  <a:gd name="T4" fmla="*/ 7 w 67"/>
                  <a:gd name="T5" fmla="*/ 0 h 85"/>
                  <a:gd name="T6" fmla="*/ 0 w 67"/>
                  <a:gd name="T7" fmla="*/ 39 h 85"/>
                  <a:gd name="T8" fmla="*/ 20 w 67"/>
                  <a:gd name="T9" fmla="*/ 85 h 85"/>
                  <a:gd name="T10" fmla="*/ 40 w 67"/>
                  <a:gd name="T11" fmla="*/ 75 h 85"/>
                  <a:gd name="T12" fmla="*/ 67 w 67"/>
                  <a:gd name="T13" fmla="*/ 3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7" h="85">
                    <a:moveTo>
                      <a:pt x="67" y="35"/>
                    </a:moveTo>
                    <a:lnTo>
                      <a:pt x="27" y="5"/>
                    </a:lnTo>
                    <a:lnTo>
                      <a:pt x="7" y="0"/>
                    </a:lnTo>
                    <a:lnTo>
                      <a:pt x="0" y="39"/>
                    </a:lnTo>
                    <a:lnTo>
                      <a:pt x="20" y="85"/>
                    </a:lnTo>
                    <a:lnTo>
                      <a:pt x="40" y="75"/>
                    </a:lnTo>
                    <a:lnTo>
                      <a:pt x="67" y="3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5" name="Freeform 50"/>
              <p:cNvSpPr>
                <a:spLocks/>
              </p:cNvSpPr>
              <p:nvPr/>
            </p:nvSpPr>
            <p:spPr bwMode="auto">
              <a:xfrm>
                <a:off x="3236913" y="58738"/>
                <a:ext cx="2473325" cy="2968625"/>
              </a:xfrm>
              <a:custGeom>
                <a:avLst/>
                <a:gdLst>
                  <a:gd name="T0" fmla="*/ 7282 w 7793"/>
                  <a:gd name="T1" fmla="*/ 1567 h 9350"/>
                  <a:gd name="T2" fmla="*/ 7304 w 7793"/>
                  <a:gd name="T3" fmla="*/ 880 h 9350"/>
                  <a:gd name="T4" fmla="*/ 7476 w 7793"/>
                  <a:gd name="T5" fmla="*/ 360 h 9350"/>
                  <a:gd name="T6" fmla="*/ 7014 w 7793"/>
                  <a:gd name="T7" fmla="*/ 585 h 9350"/>
                  <a:gd name="T8" fmla="*/ 6794 w 7793"/>
                  <a:gd name="T9" fmla="*/ 456 h 9350"/>
                  <a:gd name="T10" fmla="*/ 6784 w 7793"/>
                  <a:gd name="T11" fmla="*/ 115 h 9350"/>
                  <a:gd name="T12" fmla="*/ 6417 w 7793"/>
                  <a:gd name="T13" fmla="*/ 449 h 9350"/>
                  <a:gd name="T14" fmla="*/ 5988 w 7793"/>
                  <a:gd name="T15" fmla="*/ 925 h 9350"/>
                  <a:gd name="T16" fmla="*/ 5876 w 7793"/>
                  <a:gd name="T17" fmla="*/ 262 h 9350"/>
                  <a:gd name="T18" fmla="*/ 5580 w 7793"/>
                  <a:gd name="T19" fmla="*/ 706 h 9350"/>
                  <a:gd name="T20" fmla="*/ 5222 w 7793"/>
                  <a:gd name="T21" fmla="*/ 829 h 9350"/>
                  <a:gd name="T22" fmla="*/ 4944 w 7793"/>
                  <a:gd name="T23" fmla="*/ 838 h 9350"/>
                  <a:gd name="T24" fmla="*/ 4904 w 7793"/>
                  <a:gd name="T25" fmla="*/ 1117 h 9350"/>
                  <a:gd name="T26" fmla="*/ 4512 w 7793"/>
                  <a:gd name="T27" fmla="*/ 1602 h 9350"/>
                  <a:gd name="T28" fmla="*/ 4368 w 7793"/>
                  <a:gd name="T29" fmla="*/ 1214 h 9350"/>
                  <a:gd name="T30" fmla="*/ 4044 w 7793"/>
                  <a:gd name="T31" fmla="*/ 1434 h 9350"/>
                  <a:gd name="T32" fmla="*/ 3914 w 7793"/>
                  <a:gd name="T33" fmla="*/ 1743 h 9350"/>
                  <a:gd name="T34" fmla="*/ 3741 w 7793"/>
                  <a:gd name="T35" fmla="*/ 2233 h 9350"/>
                  <a:gd name="T36" fmla="*/ 3414 w 7793"/>
                  <a:gd name="T37" fmla="*/ 2617 h 9350"/>
                  <a:gd name="T38" fmla="*/ 3171 w 7793"/>
                  <a:gd name="T39" fmla="*/ 2676 h 9350"/>
                  <a:gd name="T40" fmla="*/ 3079 w 7793"/>
                  <a:gd name="T41" fmla="*/ 3078 h 9350"/>
                  <a:gd name="T42" fmla="*/ 2927 w 7793"/>
                  <a:gd name="T43" fmla="*/ 3326 h 9350"/>
                  <a:gd name="T44" fmla="*/ 2567 w 7793"/>
                  <a:gd name="T45" fmla="*/ 3677 h 9350"/>
                  <a:gd name="T46" fmla="*/ 2654 w 7793"/>
                  <a:gd name="T47" fmla="*/ 4041 h 9350"/>
                  <a:gd name="T48" fmla="*/ 2302 w 7793"/>
                  <a:gd name="T49" fmla="*/ 4224 h 9350"/>
                  <a:gd name="T50" fmla="*/ 2215 w 7793"/>
                  <a:gd name="T51" fmla="*/ 4517 h 9350"/>
                  <a:gd name="T52" fmla="*/ 2186 w 7793"/>
                  <a:gd name="T53" fmla="*/ 4627 h 9350"/>
                  <a:gd name="T54" fmla="*/ 2191 w 7793"/>
                  <a:gd name="T55" fmla="*/ 4675 h 9350"/>
                  <a:gd name="T56" fmla="*/ 2003 w 7793"/>
                  <a:gd name="T57" fmla="*/ 4963 h 9350"/>
                  <a:gd name="T58" fmla="*/ 1896 w 7793"/>
                  <a:gd name="T59" fmla="*/ 5286 h 9350"/>
                  <a:gd name="T60" fmla="*/ 1400 w 7793"/>
                  <a:gd name="T61" fmla="*/ 5715 h 9350"/>
                  <a:gd name="T62" fmla="*/ 1940 w 7793"/>
                  <a:gd name="T63" fmla="*/ 5624 h 9350"/>
                  <a:gd name="T64" fmla="*/ 1532 w 7793"/>
                  <a:gd name="T65" fmla="*/ 6026 h 9350"/>
                  <a:gd name="T66" fmla="*/ 961 w 7793"/>
                  <a:gd name="T67" fmla="*/ 6178 h 9350"/>
                  <a:gd name="T68" fmla="*/ 583 w 7793"/>
                  <a:gd name="T69" fmla="*/ 6403 h 9350"/>
                  <a:gd name="T70" fmla="*/ 558 w 7793"/>
                  <a:gd name="T71" fmla="*/ 6622 h 9350"/>
                  <a:gd name="T72" fmla="*/ 466 w 7793"/>
                  <a:gd name="T73" fmla="*/ 6746 h 9350"/>
                  <a:gd name="T74" fmla="*/ 419 w 7793"/>
                  <a:gd name="T75" fmla="*/ 7052 h 9350"/>
                  <a:gd name="T76" fmla="*/ 125 w 7793"/>
                  <a:gd name="T77" fmla="*/ 7337 h 9350"/>
                  <a:gd name="T78" fmla="*/ 566 w 7793"/>
                  <a:gd name="T79" fmla="*/ 7489 h 9350"/>
                  <a:gd name="T80" fmla="*/ 614 w 7793"/>
                  <a:gd name="T81" fmla="*/ 7651 h 9350"/>
                  <a:gd name="T82" fmla="*/ 112 w 7793"/>
                  <a:gd name="T83" fmla="*/ 7739 h 9350"/>
                  <a:gd name="T84" fmla="*/ 229 w 7793"/>
                  <a:gd name="T85" fmla="*/ 8122 h 9350"/>
                  <a:gd name="T86" fmla="*/ 411 w 7793"/>
                  <a:gd name="T87" fmla="*/ 8037 h 9350"/>
                  <a:gd name="T88" fmla="*/ 347 w 7793"/>
                  <a:gd name="T89" fmla="*/ 8334 h 9350"/>
                  <a:gd name="T90" fmla="*/ 200 w 7793"/>
                  <a:gd name="T91" fmla="*/ 8551 h 9350"/>
                  <a:gd name="T92" fmla="*/ 472 w 7793"/>
                  <a:gd name="T93" fmla="*/ 8774 h 9350"/>
                  <a:gd name="T94" fmla="*/ 606 w 7793"/>
                  <a:gd name="T95" fmla="*/ 9321 h 9350"/>
                  <a:gd name="T96" fmla="*/ 1170 w 7793"/>
                  <a:gd name="T97" fmla="*/ 9043 h 9350"/>
                  <a:gd name="T98" fmla="*/ 1545 w 7793"/>
                  <a:gd name="T99" fmla="*/ 8780 h 9350"/>
                  <a:gd name="T100" fmla="*/ 1646 w 7793"/>
                  <a:gd name="T101" fmla="*/ 8266 h 9350"/>
                  <a:gd name="T102" fmla="*/ 1981 w 7793"/>
                  <a:gd name="T103" fmla="*/ 8790 h 9350"/>
                  <a:gd name="T104" fmla="*/ 2132 w 7793"/>
                  <a:gd name="T105" fmla="*/ 7079 h 9350"/>
                  <a:gd name="T106" fmla="*/ 2774 w 7793"/>
                  <a:gd name="T107" fmla="*/ 4704 h 9350"/>
                  <a:gd name="T108" fmla="*/ 3496 w 7793"/>
                  <a:gd name="T109" fmla="*/ 2773 h 9350"/>
                  <a:gd name="T110" fmla="*/ 4559 w 7793"/>
                  <a:gd name="T111" fmla="*/ 2062 h 9350"/>
                  <a:gd name="T112" fmla="*/ 5433 w 7793"/>
                  <a:gd name="T113" fmla="*/ 2227 h 9350"/>
                  <a:gd name="T114" fmla="*/ 6404 w 7793"/>
                  <a:gd name="T115" fmla="*/ 1173 h 9350"/>
                  <a:gd name="T116" fmla="*/ 7003 w 7793"/>
                  <a:gd name="T117" fmla="*/ 1875 h 9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7793" h="9350">
                    <a:moveTo>
                      <a:pt x="7701" y="1194"/>
                    </a:moveTo>
                    <a:lnTo>
                      <a:pt x="7631" y="1205"/>
                    </a:lnTo>
                    <a:lnTo>
                      <a:pt x="7564" y="1130"/>
                    </a:lnTo>
                    <a:lnTo>
                      <a:pt x="7560" y="1209"/>
                    </a:lnTo>
                    <a:lnTo>
                      <a:pt x="7587" y="1205"/>
                    </a:lnTo>
                    <a:lnTo>
                      <a:pt x="7621" y="1239"/>
                    </a:lnTo>
                    <a:lnTo>
                      <a:pt x="7612" y="1308"/>
                    </a:lnTo>
                    <a:lnTo>
                      <a:pt x="7548" y="1272"/>
                    </a:lnTo>
                    <a:lnTo>
                      <a:pt x="7533" y="1385"/>
                    </a:lnTo>
                    <a:lnTo>
                      <a:pt x="7478" y="1492"/>
                    </a:lnTo>
                    <a:lnTo>
                      <a:pt x="7284" y="1589"/>
                    </a:lnTo>
                    <a:lnTo>
                      <a:pt x="7254" y="1626"/>
                    </a:lnTo>
                    <a:lnTo>
                      <a:pt x="7271" y="1590"/>
                    </a:lnTo>
                    <a:lnTo>
                      <a:pt x="7244" y="1531"/>
                    </a:lnTo>
                    <a:lnTo>
                      <a:pt x="7282" y="1567"/>
                    </a:lnTo>
                    <a:lnTo>
                      <a:pt x="7464" y="1463"/>
                    </a:lnTo>
                    <a:lnTo>
                      <a:pt x="7499" y="1346"/>
                    </a:lnTo>
                    <a:lnTo>
                      <a:pt x="7491" y="1257"/>
                    </a:lnTo>
                    <a:lnTo>
                      <a:pt x="7428" y="1206"/>
                    </a:lnTo>
                    <a:lnTo>
                      <a:pt x="7480" y="1156"/>
                    </a:lnTo>
                    <a:lnTo>
                      <a:pt x="7452" y="1081"/>
                    </a:lnTo>
                    <a:lnTo>
                      <a:pt x="7330" y="1075"/>
                    </a:lnTo>
                    <a:lnTo>
                      <a:pt x="7345" y="1022"/>
                    </a:lnTo>
                    <a:lnTo>
                      <a:pt x="7252" y="949"/>
                    </a:lnTo>
                    <a:lnTo>
                      <a:pt x="7148" y="915"/>
                    </a:lnTo>
                    <a:lnTo>
                      <a:pt x="7061" y="918"/>
                    </a:lnTo>
                    <a:lnTo>
                      <a:pt x="7088" y="881"/>
                    </a:lnTo>
                    <a:lnTo>
                      <a:pt x="7067" y="829"/>
                    </a:lnTo>
                    <a:lnTo>
                      <a:pt x="7181" y="868"/>
                    </a:lnTo>
                    <a:lnTo>
                      <a:pt x="7304" y="880"/>
                    </a:lnTo>
                    <a:lnTo>
                      <a:pt x="7438" y="915"/>
                    </a:lnTo>
                    <a:lnTo>
                      <a:pt x="7511" y="874"/>
                    </a:lnTo>
                    <a:lnTo>
                      <a:pt x="7570" y="863"/>
                    </a:lnTo>
                    <a:lnTo>
                      <a:pt x="7690" y="746"/>
                    </a:lnTo>
                    <a:lnTo>
                      <a:pt x="7793" y="723"/>
                    </a:lnTo>
                    <a:lnTo>
                      <a:pt x="7772" y="587"/>
                    </a:lnTo>
                    <a:lnTo>
                      <a:pt x="7722" y="597"/>
                    </a:lnTo>
                    <a:lnTo>
                      <a:pt x="7704" y="525"/>
                    </a:lnTo>
                    <a:lnTo>
                      <a:pt x="7617" y="515"/>
                    </a:lnTo>
                    <a:lnTo>
                      <a:pt x="7548" y="556"/>
                    </a:lnTo>
                    <a:lnTo>
                      <a:pt x="7501" y="519"/>
                    </a:lnTo>
                    <a:lnTo>
                      <a:pt x="7581" y="482"/>
                    </a:lnTo>
                    <a:lnTo>
                      <a:pt x="7584" y="449"/>
                    </a:lnTo>
                    <a:lnTo>
                      <a:pt x="7524" y="440"/>
                    </a:lnTo>
                    <a:lnTo>
                      <a:pt x="7476" y="360"/>
                    </a:lnTo>
                    <a:lnTo>
                      <a:pt x="7474" y="413"/>
                    </a:lnTo>
                    <a:lnTo>
                      <a:pt x="7420" y="460"/>
                    </a:lnTo>
                    <a:lnTo>
                      <a:pt x="7400" y="361"/>
                    </a:lnTo>
                    <a:lnTo>
                      <a:pt x="7326" y="388"/>
                    </a:lnTo>
                    <a:lnTo>
                      <a:pt x="7303" y="409"/>
                    </a:lnTo>
                    <a:lnTo>
                      <a:pt x="7260" y="379"/>
                    </a:lnTo>
                    <a:lnTo>
                      <a:pt x="7296" y="325"/>
                    </a:lnTo>
                    <a:lnTo>
                      <a:pt x="7252" y="259"/>
                    </a:lnTo>
                    <a:lnTo>
                      <a:pt x="7202" y="266"/>
                    </a:lnTo>
                    <a:lnTo>
                      <a:pt x="7125" y="207"/>
                    </a:lnTo>
                    <a:lnTo>
                      <a:pt x="7123" y="301"/>
                    </a:lnTo>
                    <a:lnTo>
                      <a:pt x="7076" y="321"/>
                    </a:lnTo>
                    <a:lnTo>
                      <a:pt x="7008" y="507"/>
                    </a:lnTo>
                    <a:lnTo>
                      <a:pt x="7069" y="596"/>
                    </a:lnTo>
                    <a:lnTo>
                      <a:pt x="7014" y="585"/>
                    </a:lnTo>
                    <a:lnTo>
                      <a:pt x="6933" y="802"/>
                    </a:lnTo>
                    <a:lnTo>
                      <a:pt x="6909" y="919"/>
                    </a:lnTo>
                    <a:lnTo>
                      <a:pt x="6840" y="941"/>
                    </a:lnTo>
                    <a:lnTo>
                      <a:pt x="6764" y="968"/>
                    </a:lnTo>
                    <a:lnTo>
                      <a:pt x="6758" y="951"/>
                    </a:lnTo>
                    <a:lnTo>
                      <a:pt x="6885" y="910"/>
                    </a:lnTo>
                    <a:lnTo>
                      <a:pt x="6940" y="701"/>
                    </a:lnTo>
                    <a:lnTo>
                      <a:pt x="6945" y="587"/>
                    </a:lnTo>
                    <a:lnTo>
                      <a:pt x="6925" y="578"/>
                    </a:lnTo>
                    <a:lnTo>
                      <a:pt x="6875" y="615"/>
                    </a:lnTo>
                    <a:lnTo>
                      <a:pt x="6862" y="591"/>
                    </a:lnTo>
                    <a:lnTo>
                      <a:pt x="6934" y="521"/>
                    </a:lnTo>
                    <a:lnTo>
                      <a:pt x="6967" y="378"/>
                    </a:lnTo>
                    <a:lnTo>
                      <a:pt x="6923" y="389"/>
                    </a:lnTo>
                    <a:lnTo>
                      <a:pt x="6794" y="456"/>
                    </a:lnTo>
                    <a:lnTo>
                      <a:pt x="6814" y="415"/>
                    </a:lnTo>
                    <a:lnTo>
                      <a:pt x="6883" y="365"/>
                    </a:lnTo>
                    <a:lnTo>
                      <a:pt x="6896" y="335"/>
                    </a:lnTo>
                    <a:lnTo>
                      <a:pt x="6840" y="276"/>
                    </a:lnTo>
                    <a:lnTo>
                      <a:pt x="6925" y="292"/>
                    </a:lnTo>
                    <a:lnTo>
                      <a:pt x="7035" y="181"/>
                    </a:lnTo>
                    <a:lnTo>
                      <a:pt x="7025" y="102"/>
                    </a:lnTo>
                    <a:lnTo>
                      <a:pt x="6924" y="139"/>
                    </a:lnTo>
                    <a:lnTo>
                      <a:pt x="6968" y="72"/>
                    </a:lnTo>
                    <a:lnTo>
                      <a:pt x="6893" y="0"/>
                    </a:lnTo>
                    <a:lnTo>
                      <a:pt x="6861" y="63"/>
                    </a:lnTo>
                    <a:lnTo>
                      <a:pt x="6851" y="93"/>
                    </a:lnTo>
                    <a:lnTo>
                      <a:pt x="6779" y="4"/>
                    </a:lnTo>
                    <a:lnTo>
                      <a:pt x="6754" y="71"/>
                    </a:lnTo>
                    <a:lnTo>
                      <a:pt x="6784" y="115"/>
                    </a:lnTo>
                    <a:lnTo>
                      <a:pt x="6745" y="135"/>
                    </a:lnTo>
                    <a:lnTo>
                      <a:pt x="6728" y="210"/>
                    </a:lnTo>
                    <a:lnTo>
                      <a:pt x="6756" y="244"/>
                    </a:lnTo>
                    <a:lnTo>
                      <a:pt x="6713" y="304"/>
                    </a:lnTo>
                    <a:lnTo>
                      <a:pt x="6696" y="331"/>
                    </a:lnTo>
                    <a:lnTo>
                      <a:pt x="6640" y="344"/>
                    </a:lnTo>
                    <a:lnTo>
                      <a:pt x="6627" y="408"/>
                    </a:lnTo>
                    <a:lnTo>
                      <a:pt x="6670" y="457"/>
                    </a:lnTo>
                    <a:lnTo>
                      <a:pt x="6658" y="500"/>
                    </a:lnTo>
                    <a:lnTo>
                      <a:pt x="6631" y="461"/>
                    </a:lnTo>
                    <a:lnTo>
                      <a:pt x="6582" y="600"/>
                    </a:lnTo>
                    <a:lnTo>
                      <a:pt x="6512" y="644"/>
                    </a:lnTo>
                    <a:lnTo>
                      <a:pt x="6466" y="642"/>
                    </a:lnTo>
                    <a:lnTo>
                      <a:pt x="6504" y="425"/>
                    </a:lnTo>
                    <a:lnTo>
                      <a:pt x="6417" y="449"/>
                    </a:lnTo>
                    <a:lnTo>
                      <a:pt x="6446" y="376"/>
                    </a:lnTo>
                    <a:lnTo>
                      <a:pt x="6496" y="346"/>
                    </a:lnTo>
                    <a:lnTo>
                      <a:pt x="6503" y="303"/>
                    </a:lnTo>
                    <a:lnTo>
                      <a:pt x="6472" y="249"/>
                    </a:lnTo>
                    <a:lnTo>
                      <a:pt x="6479" y="170"/>
                    </a:lnTo>
                    <a:lnTo>
                      <a:pt x="6422" y="220"/>
                    </a:lnTo>
                    <a:lnTo>
                      <a:pt x="6406" y="294"/>
                    </a:lnTo>
                    <a:lnTo>
                      <a:pt x="6324" y="368"/>
                    </a:lnTo>
                    <a:lnTo>
                      <a:pt x="6278" y="497"/>
                    </a:lnTo>
                    <a:lnTo>
                      <a:pt x="6083" y="741"/>
                    </a:lnTo>
                    <a:lnTo>
                      <a:pt x="6081" y="788"/>
                    </a:lnTo>
                    <a:lnTo>
                      <a:pt x="6138" y="784"/>
                    </a:lnTo>
                    <a:lnTo>
                      <a:pt x="6062" y="878"/>
                    </a:lnTo>
                    <a:lnTo>
                      <a:pt x="6028" y="935"/>
                    </a:lnTo>
                    <a:lnTo>
                      <a:pt x="5988" y="925"/>
                    </a:lnTo>
                    <a:lnTo>
                      <a:pt x="5968" y="835"/>
                    </a:lnTo>
                    <a:lnTo>
                      <a:pt x="6014" y="762"/>
                    </a:lnTo>
                    <a:lnTo>
                      <a:pt x="6067" y="499"/>
                    </a:lnTo>
                    <a:lnTo>
                      <a:pt x="6222" y="278"/>
                    </a:lnTo>
                    <a:lnTo>
                      <a:pt x="6209" y="223"/>
                    </a:lnTo>
                    <a:lnTo>
                      <a:pt x="6132" y="256"/>
                    </a:lnTo>
                    <a:lnTo>
                      <a:pt x="6083" y="310"/>
                    </a:lnTo>
                    <a:lnTo>
                      <a:pt x="6052" y="230"/>
                    </a:lnTo>
                    <a:lnTo>
                      <a:pt x="6012" y="220"/>
                    </a:lnTo>
                    <a:lnTo>
                      <a:pt x="5992" y="138"/>
                    </a:lnTo>
                    <a:lnTo>
                      <a:pt x="5968" y="145"/>
                    </a:lnTo>
                    <a:lnTo>
                      <a:pt x="5949" y="235"/>
                    </a:lnTo>
                    <a:lnTo>
                      <a:pt x="5915" y="165"/>
                    </a:lnTo>
                    <a:lnTo>
                      <a:pt x="5888" y="152"/>
                    </a:lnTo>
                    <a:lnTo>
                      <a:pt x="5876" y="262"/>
                    </a:lnTo>
                    <a:lnTo>
                      <a:pt x="5896" y="315"/>
                    </a:lnTo>
                    <a:lnTo>
                      <a:pt x="5867" y="332"/>
                    </a:lnTo>
                    <a:lnTo>
                      <a:pt x="5779" y="256"/>
                    </a:lnTo>
                    <a:lnTo>
                      <a:pt x="5753" y="276"/>
                    </a:lnTo>
                    <a:lnTo>
                      <a:pt x="5753" y="343"/>
                    </a:lnTo>
                    <a:lnTo>
                      <a:pt x="5843" y="359"/>
                    </a:lnTo>
                    <a:lnTo>
                      <a:pt x="5880" y="418"/>
                    </a:lnTo>
                    <a:lnTo>
                      <a:pt x="5865" y="464"/>
                    </a:lnTo>
                    <a:lnTo>
                      <a:pt x="5794" y="425"/>
                    </a:lnTo>
                    <a:lnTo>
                      <a:pt x="5755" y="551"/>
                    </a:lnTo>
                    <a:lnTo>
                      <a:pt x="5806" y="601"/>
                    </a:lnTo>
                    <a:lnTo>
                      <a:pt x="5772" y="642"/>
                    </a:lnTo>
                    <a:lnTo>
                      <a:pt x="5702" y="595"/>
                    </a:lnTo>
                    <a:lnTo>
                      <a:pt x="5658" y="599"/>
                    </a:lnTo>
                    <a:lnTo>
                      <a:pt x="5580" y="706"/>
                    </a:lnTo>
                    <a:lnTo>
                      <a:pt x="5547" y="720"/>
                    </a:lnTo>
                    <a:lnTo>
                      <a:pt x="5540" y="763"/>
                    </a:lnTo>
                    <a:lnTo>
                      <a:pt x="5521" y="819"/>
                    </a:lnTo>
                    <a:lnTo>
                      <a:pt x="5461" y="806"/>
                    </a:lnTo>
                    <a:lnTo>
                      <a:pt x="5448" y="890"/>
                    </a:lnTo>
                    <a:lnTo>
                      <a:pt x="5501" y="906"/>
                    </a:lnTo>
                    <a:lnTo>
                      <a:pt x="5456" y="959"/>
                    </a:lnTo>
                    <a:lnTo>
                      <a:pt x="5477" y="1068"/>
                    </a:lnTo>
                    <a:lnTo>
                      <a:pt x="5427" y="1086"/>
                    </a:lnTo>
                    <a:lnTo>
                      <a:pt x="5373" y="1000"/>
                    </a:lnTo>
                    <a:lnTo>
                      <a:pt x="5426" y="937"/>
                    </a:lnTo>
                    <a:lnTo>
                      <a:pt x="5342" y="940"/>
                    </a:lnTo>
                    <a:lnTo>
                      <a:pt x="5381" y="873"/>
                    </a:lnTo>
                    <a:lnTo>
                      <a:pt x="5245" y="849"/>
                    </a:lnTo>
                    <a:lnTo>
                      <a:pt x="5222" y="829"/>
                    </a:lnTo>
                    <a:lnTo>
                      <a:pt x="5198" y="859"/>
                    </a:lnTo>
                    <a:lnTo>
                      <a:pt x="5232" y="921"/>
                    </a:lnTo>
                    <a:lnTo>
                      <a:pt x="5155" y="909"/>
                    </a:lnTo>
                    <a:lnTo>
                      <a:pt x="5160" y="773"/>
                    </a:lnTo>
                    <a:lnTo>
                      <a:pt x="5077" y="751"/>
                    </a:lnTo>
                    <a:lnTo>
                      <a:pt x="5031" y="847"/>
                    </a:lnTo>
                    <a:lnTo>
                      <a:pt x="5044" y="877"/>
                    </a:lnTo>
                    <a:lnTo>
                      <a:pt x="4994" y="858"/>
                    </a:lnTo>
                    <a:lnTo>
                      <a:pt x="4988" y="808"/>
                    </a:lnTo>
                    <a:lnTo>
                      <a:pt x="4941" y="752"/>
                    </a:lnTo>
                    <a:lnTo>
                      <a:pt x="4934" y="821"/>
                    </a:lnTo>
                    <a:lnTo>
                      <a:pt x="4894" y="795"/>
                    </a:lnTo>
                    <a:lnTo>
                      <a:pt x="4841" y="812"/>
                    </a:lnTo>
                    <a:lnTo>
                      <a:pt x="4872" y="861"/>
                    </a:lnTo>
                    <a:lnTo>
                      <a:pt x="4944" y="838"/>
                    </a:lnTo>
                    <a:lnTo>
                      <a:pt x="4942" y="911"/>
                    </a:lnTo>
                    <a:lnTo>
                      <a:pt x="5005" y="977"/>
                    </a:lnTo>
                    <a:lnTo>
                      <a:pt x="5039" y="907"/>
                    </a:lnTo>
                    <a:lnTo>
                      <a:pt x="5106" y="952"/>
                    </a:lnTo>
                    <a:lnTo>
                      <a:pt x="5066" y="989"/>
                    </a:lnTo>
                    <a:lnTo>
                      <a:pt x="5110" y="1048"/>
                    </a:lnTo>
                    <a:lnTo>
                      <a:pt x="5070" y="1105"/>
                    </a:lnTo>
                    <a:lnTo>
                      <a:pt x="5085" y="1258"/>
                    </a:lnTo>
                    <a:lnTo>
                      <a:pt x="5024" y="1199"/>
                    </a:lnTo>
                    <a:lnTo>
                      <a:pt x="4994" y="1130"/>
                    </a:lnTo>
                    <a:lnTo>
                      <a:pt x="4948" y="1123"/>
                    </a:lnTo>
                    <a:lnTo>
                      <a:pt x="4913" y="1040"/>
                    </a:lnTo>
                    <a:lnTo>
                      <a:pt x="4863" y="1008"/>
                    </a:lnTo>
                    <a:lnTo>
                      <a:pt x="4839" y="1055"/>
                    </a:lnTo>
                    <a:lnTo>
                      <a:pt x="4904" y="1117"/>
                    </a:lnTo>
                    <a:lnTo>
                      <a:pt x="4837" y="1111"/>
                    </a:lnTo>
                    <a:lnTo>
                      <a:pt x="4818" y="1201"/>
                    </a:lnTo>
                    <a:lnTo>
                      <a:pt x="4751" y="1165"/>
                    </a:lnTo>
                    <a:lnTo>
                      <a:pt x="4787" y="1088"/>
                    </a:lnTo>
                    <a:lnTo>
                      <a:pt x="4754" y="1072"/>
                    </a:lnTo>
                    <a:lnTo>
                      <a:pt x="4714" y="1115"/>
                    </a:lnTo>
                    <a:lnTo>
                      <a:pt x="4705" y="1205"/>
                    </a:lnTo>
                    <a:lnTo>
                      <a:pt x="4639" y="1249"/>
                    </a:lnTo>
                    <a:lnTo>
                      <a:pt x="4652" y="1361"/>
                    </a:lnTo>
                    <a:lnTo>
                      <a:pt x="4707" y="1407"/>
                    </a:lnTo>
                    <a:lnTo>
                      <a:pt x="4683" y="1450"/>
                    </a:lnTo>
                    <a:lnTo>
                      <a:pt x="4643" y="1398"/>
                    </a:lnTo>
                    <a:lnTo>
                      <a:pt x="4613" y="1408"/>
                    </a:lnTo>
                    <a:lnTo>
                      <a:pt x="4591" y="1518"/>
                    </a:lnTo>
                    <a:lnTo>
                      <a:pt x="4512" y="1602"/>
                    </a:lnTo>
                    <a:lnTo>
                      <a:pt x="4512" y="1569"/>
                    </a:lnTo>
                    <a:lnTo>
                      <a:pt x="4573" y="1448"/>
                    </a:lnTo>
                    <a:lnTo>
                      <a:pt x="4573" y="1369"/>
                    </a:lnTo>
                    <a:lnTo>
                      <a:pt x="4535" y="1287"/>
                    </a:lnTo>
                    <a:lnTo>
                      <a:pt x="4568" y="1203"/>
                    </a:lnTo>
                    <a:lnTo>
                      <a:pt x="4573" y="1074"/>
                    </a:lnTo>
                    <a:lnTo>
                      <a:pt x="4548" y="1101"/>
                    </a:lnTo>
                    <a:lnTo>
                      <a:pt x="4497" y="1131"/>
                    </a:lnTo>
                    <a:lnTo>
                      <a:pt x="4494" y="1188"/>
                    </a:lnTo>
                    <a:lnTo>
                      <a:pt x="4448" y="1224"/>
                    </a:lnTo>
                    <a:lnTo>
                      <a:pt x="4429" y="1400"/>
                    </a:lnTo>
                    <a:lnTo>
                      <a:pt x="4374" y="1506"/>
                    </a:lnTo>
                    <a:lnTo>
                      <a:pt x="4373" y="1321"/>
                    </a:lnTo>
                    <a:lnTo>
                      <a:pt x="4349" y="1274"/>
                    </a:lnTo>
                    <a:lnTo>
                      <a:pt x="4368" y="1214"/>
                    </a:lnTo>
                    <a:lnTo>
                      <a:pt x="4321" y="1215"/>
                    </a:lnTo>
                    <a:lnTo>
                      <a:pt x="4305" y="1245"/>
                    </a:lnTo>
                    <a:lnTo>
                      <a:pt x="4239" y="1242"/>
                    </a:lnTo>
                    <a:lnTo>
                      <a:pt x="4166" y="1366"/>
                    </a:lnTo>
                    <a:lnTo>
                      <a:pt x="4210" y="1408"/>
                    </a:lnTo>
                    <a:lnTo>
                      <a:pt x="4194" y="1482"/>
                    </a:lnTo>
                    <a:lnTo>
                      <a:pt x="4234" y="1531"/>
                    </a:lnTo>
                    <a:lnTo>
                      <a:pt x="4268" y="1534"/>
                    </a:lnTo>
                    <a:lnTo>
                      <a:pt x="4363" y="1663"/>
                    </a:lnTo>
                    <a:lnTo>
                      <a:pt x="4356" y="1706"/>
                    </a:lnTo>
                    <a:lnTo>
                      <a:pt x="4279" y="1673"/>
                    </a:lnTo>
                    <a:lnTo>
                      <a:pt x="4269" y="1611"/>
                    </a:lnTo>
                    <a:lnTo>
                      <a:pt x="4185" y="1579"/>
                    </a:lnTo>
                    <a:lnTo>
                      <a:pt x="4123" y="1433"/>
                    </a:lnTo>
                    <a:lnTo>
                      <a:pt x="4044" y="1434"/>
                    </a:lnTo>
                    <a:lnTo>
                      <a:pt x="4061" y="1476"/>
                    </a:lnTo>
                    <a:lnTo>
                      <a:pt x="4064" y="1533"/>
                    </a:lnTo>
                    <a:lnTo>
                      <a:pt x="4145" y="1582"/>
                    </a:lnTo>
                    <a:lnTo>
                      <a:pt x="4109" y="1625"/>
                    </a:lnTo>
                    <a:lnTo>
                      <a:pt x="4055" y="1586"/>
                    </a:lnTo>
                    <a:lnTo>
                      <a:pt x="4038" y="1642"/>
                    </a:lnTo>
                    <a:lnTo>
                      <a:pt x="4015" y="1583"/>
                    </a:lnTo>
                    <a:lnTo>
                      <a:pt x="3978" y="1573"/>
                    </a:lnTo>
                    <a:lnTo>
                      <a:pt x="3968" y="1606"/>
                    </a:lnTo>
                    <a:lnTo>
                      <a:pt x="3935" y="1587"/>
                    </a:lnTo>
                    <a:lnTo>
                      <a:pt x="3984" y="1507"/>
                    </a:lnTo>
                    <a:lnTo>
                      <a:pt x="3937" y="1457"/>
                    </a:lnTo>
                    <a:lnTo>
                      <a:pt x="3882" y="1614"/>
                    </a:lnTo>
                    <a:lnTo>
                      <a:pt x="3892" y="1707"/>
                    </a:lnTo>
                    <a:lnTo>
                      <a:pt x="3914" y="1743"/>
                    </a:lnTo>
                    <a:lnTo>
                      <a:pt x="3747" y="1835"/>
                    </a:lnTo>
                    <a:lnTo>
                      <a:pt x="3721" y="1894"/>
                    </a:lnTo>
                    <a:lnTo>
                      <a:pt x="3618" y="1948"/>
                    </a:lnTo>
                    <a:lnTo>
                      <a:pt x="3625" y="1989"/>
                    </a:lnTo>
                    <a:lnTo>
                      <a:pt x="3556" y="2009"/>
                    </a:lnTo>
                    <a:lnTo>
                      <a:pt x="3524" y="2109"/>
                    </a:lnTo>
                    <a:lnTo>
                      <a:pt x="3421" y="2236"/>
                    </a:lnTo>
                    <a:lnTo>
                      <a:pt x="3424" y="2278"/>
                    </a:lnTo>
                    <a:lnTo>
                      <a:pt x="3501" y="2305"/>
                    </a:lnTo>
                    <a:lnTo>
                      <a:pt x="3515" y="2245"/>
                    </a:lnTo>
                    <a:lnTo>
                      <a:pt x="3561" y="2247"/>
                    </a:lnTo>
                    <a:lnTo>
                      <a:pt x="3578" y="2304"/>
                    </a:lnTo>
                    <a:lnTo>
                      <a:pt x="3618" y="2317"/>
                    </a:lnTo>
                    <a:lnTo>
                      <a:pt x="3707" y="2226"/>
                    </a:lnTo>
                    <a:lnTo>
                      <a:pt x="3741" y="2233"/>
                    </a:lnTo>
                    <a:lnTo>
                      <a:pt x="3715" y="2289"/>
                    </a:lnTo>
                    <a:lnTo>
                      <a:pt x="3759" y="2308"/>
                    </a:lnTo>
                    <a:lnTo>
                      <a:pt x="3725" y="2355"/>
                    </a:lnTo>
                    <a:lnTo>
                      <a:pt x="3659" y="2396"/>
                    </a:lnTo>
                    <a:lnTo>
                      <a:pt x="3693" y="2455"/>
                    </a:lnTo>
                    <a:lnTo>
                      <a:pt x="3636" y="2455"/>
                    </a:lnTo>
                    <a:lnTo>
                      <a:pt x="3593" y="2356"/>
                    </a:lnTo>
                    <a:lnTo>
                      <a:pt x="3539" y="2397"/>
                    </a:lnTo>
                    <a:lnTo>
                      <a:pt x="3479" y="2361"/>
                    </a:lnTo>
                    <a:lnTo>
                      <a:pt x="3375" y="2405"/>
                    </a:lnTo>
                    <a:lnTo>
                      <a:pt x="3330" y="2459"/>
                    </a:lnTo>
                    <a:lnTo>
                      <a:pt x="3386" y="2488"/>
                    </a:lnTo>
                    <a:lnTo>
                      <a:pt x="3417" y="2541"/>
                    </a:lnTo>
                    <a:lnTo>
                      <a:pt x="3374" y="2561"/>
                    </a:lnTo>
                    <a:lnTo>
                      <a:pt x="3414" y="2617"/>
                    </a:lnTo>
                    <a:lnTo>
                      <a:pt x="3391" y="2640"/>
                    </a:lnTo>
                    <a:lnTo>
                      <a:pt x="3345" y="2641"/>
                    </a:lnTo>
                    <a:lnTo>
                      <a:pt x="3332" y="2682"/>
                    </a:lnTo>
                    <a:lnTo>
                      <a:pt x="3421" y="2657"/>
                    </a:lnTo>
                    <a:lnTo>
                      <a:pt x="3439" y="2687"/>
                    </a:lnTo>
                    <a:lnTo>
                      <a:pt x="3419" y="2714"/>
                    </a:lnTo>
                    <a:lnTo>
                      <a:pt x="3362" y="2694"/>
                    </a:lnTo>
                    <a:lnTo>
                      <a:pt x="3335" y="2747"/>
                    </a:lnTo>
                    <a:lnTo>
                      <a:pt x="3329" y="2701"/>
                    </a:lnTo>
                    <a:lnTo>
                      <a:pt x="3298" y="2655"/>
                    </a:lnTo>
                    <a:lnTo>
                      <a:pt x="3281" y="2582"/>
                    </a:lnTo>
                    <a:lnTo>
                      <a:pt x="3294" y="2549"/>
                    </a:lnTo>
                    <a:lnTo>
                      <a:pt x="3264" y="2549"/>
                    </a:lnTo>
                    <a:lnTo>
                      <a:pt x="3228" y="2653"/>
                    </a:lnTo>
                    <a:lnTo>
                      <a:pt x="3171" y="2676"/>
                    </a:lnTo>
                    <a:lnTo>
                      <a:pt x="3142" y="2736"/>
                    </a:lnTo>
                    <a:lnTo>
                      <a:pt x="3100" y="2803"/>
                    </a:lnTo>
                    <a:lnTo>
                      <a:pt x="3127" y="2832"/>
                    </a:lnTo>
                    <a:lnTo>
                      <a:pt x="3164" y="2855"/>
                    </a:lnTo>
                    <a:lnTo>
                      <a:pt x="3124" y="2889"/>
                    </a:lnTo>
                    <a:lnTo>
                      <a:pt x="3160" y="2911"/>
                    </a:lnTo>
                    <a:lnTo>
                      <a:pt x="3111" y="2972"/>
                    </a:lnTo>
                    <a:lnTo>
                      <a:pt x="3048" y="3009"/>
                    </a:lnTo>
                    <a:lnTo>
                      <a:pt x="3069" y="3038"/>
                    </a:lnTo>
                    <a:lnTo>
                      <a:pt x="3135" y="3031"/>
                    </a:lnTo>
                    <a:lnTo>
                      <a:pt x="3205" y="2998"/>
                    </a:lnTo>
                    <a:lnTo>
                      <a:pt x="3151" y="3058"/>
                    </a:lnTo>
                    <a:lnTo>
                      <a:pt x="3173" y="3094"/>
                    </a:lnTo>
                    <a:lnTo>
                      <a:pt x="3126" y="3114"/>
                    </a:lnTo>
                    <a:lnTo>
                      <a:pt x="3079" y="3078"/>
                    </a:lnTo>
                    <a:lnTo>
                      <a:pt x="3042" y="3098"/>
                    </a:lnTo>
                    <a:lnTo>
                      <a:pt x="3025" y="3073"/>
                    </a:lnTo>
                    <a:lnTo>
                      <a:pt x="2982" y="3063"/>
                    </a:lnTo>
                    <a:lnTo>
                      <a:pt x="2957" y="2997"/>
                    </a:lnTo>
                    <a:lnTo>
                      <a:pt x="2885" y="3077"/>
                    </a:lnTo>
                    <a:lnTo>
                      <a:pt x="2866" y="3176"/>
                    </a:lnTo>
                    <a:lnTo>
                      <a:pt x="2896" y="3193"/>
                    </a:lnTo>
                    <a:lnTo>
                      <a:pt x="2914" y="3249"/>
                    </a:lnTo>
                    <a:lnTo>
                      <a:pt x="2966" y="3215"/>
                    </a:lnTo>
                    <a:lnTo>
                      <a:pt x="2994" y="3255"/>
                    </a:lnTo>
                    <a:lnTo>
                      <a:pt x="3053" y="3251"/>
                    </a:lnTo>
                    <a:lnTo>
                      <a:pt x="3108" y="3303"/>
                    </a:lnTo>
                    <a:lnTo>
                      <a:pt x="3058" y="3363"/>
                    </a:lnTo>
                    <a:lnTo>
                      <a:pt x="2991" y="3301"/>
                    </a:lnTo>
                    <a:lnTo>
                      <a:pt x="2927" y="3326"/>
                    </a:lnTo>
                    <a:lnTo>
                      <a:pt x="2838" y="3332"/>
                    </a:lnTo>
                    <a:lnTo>
                      <a:pt x="2818" y="3356"/>
                    </a:lnTo>
                    <a:lnTo>
                      <a:pt x="2775" y="3370"/>
                    </a:lnTo>
                    <a:lnTo>
                      <a:pt x="2762" y="3456"/>
                    </a:lnTo>
                    <a:lnTo>
                      <a:pt x="2719" y="3454"/>
                    </a:lnTo>
                    <a:lnTo>
                      <a:pt x="2682" y="3494"/>
                    </a:lnTo>
                    <a:lnTo>
                      <a:pt x="2635" y="3477"/>
                    </a:lnTo>
                    <a:lnTo>
                      <a:pt x="2620" y="3517"/>
                    </a:lnTo>
                    <a:lnTo>
                      <a:pt x="2560" y="3505"/>
                    </a:lnTo>
                    <a:lnTo>
                      <a:pt x="2550" y="3535"/>
                    </a:lnTo>
                    <a:lnTo>
                      <a:pt x="2583" y="3574"/>
                    </a:lnTo>
                    <a:lnTo>
                      <a:pt x="2630" y="3600"/>
                    </a:lnTo>
                    <a:lnTo>
                      <a:pt x="2551" y="3611"/>
                    </a:lnTo>
                    <a:lnTo>
                      <a:pt x="2544" y="3648"/>
                    </a:lnTo>
                    <a:lnTo>
                      <a:pt x="2567" y="3677"/>
                    </a:lnTo>
                    <a:lnTo>
                      <a:pt x="2551" y="3707"/>
                    </a:lnTo>
                    <a:lnTo>
                      <a:pt x="2497" y="3684"/>
                    </a:lnTo>
                    <a:lnTo>
                      <a:pt x="2475" y="3711"/>
                    </a:lnTo>
                    <a:lnTo>
                      <a:pt x="2539" y="3737"/>
                    </a:lnTo>
                    <a:lnTo>
                      <a:pt x="2442" y="3741"/>
                    </a:lnTo>
                    <a:lnTo>
                      <a:pt x="2438" y="3785"/>
                    </a:lnTo>
                    <a:lnTo>
                      <a:pt x="2545" y="3797"/>
                    </a:lnTo>
                    <a:lnTo>
                      <a:pt x="2526" y="3857"/>
                    </a:lnTo>
                    <a:lnTo>
                      <a:pt x="2479" y="3850"/>
                    </a:lnTo>
                    <a:lnTo>
                      <a:pt x="2473" y="3910"/>
                    </a:lnTo>
                    <a:lnTo>
                      <a:pt x="2496" y="3923"/>
                    </a:lnTo>
                    <a:lnTo>
                      <a:pt x="2561" y="4029"/>
                    </a:lnTo>
                    <a:lnTo>
                      <a:pt x="2588" y="4002"/>
                    </a:lnTo>
                    <a:lnTo>
                      <a:pt x="2680" y="3992"/>
                    </a:lnTo>
                    <a:lnTo>
                      <a:pt x="2654" y="4041"/>
                    </a:lnTo>
                    <a:lnTo>
                      <a:pt x="2584" y="4075"/>
                    </a:lnTo>
                    <a:lnTo>
                      <a:pt x="2559" y="4126"/>
                    </a:lnTo>
                    <a:lnTo>
                      <a:pt x="2531" y="4062"/>
                    </a:lnTo>
                    <a:lnTo>
                      <a:pt x="2494" y="4016"/>
                    </a:lnTo>
                    <a:lnTo>
                      <a:pt x="2411" y="4036"/>
                    </a:lnTo>
                    <a:lnTo>
                      <a:pt x="2385" y="4038"/>
                    </a:lnTo>
                    <a:lnTo>
                      <a:pt x="2378" y="4130"/>
                    </a:lnTo>
                    <a:lnTo>
                      <a:pt x="2259" y="4178"/>
                    </a:lnTo>
                    <a:lnTo>
                      <a:pt x="2209" y="4132"/>
                    </a:lnTo>
                    <a:lnTo>
                      <a:pt x="2185" y="4191"/>
                    </a:lnTo>
                    <a:lnTo>
                      <a:pt x="2259" y="4205"/>
                    </a:lnTo>
                    <a:lnTo>
                      <a:pt x="2273" y="4247"/>
                    </a:lnTo>
                    <a:lnTo>
                      <a:pt x="2210" y="4282"/>
                    </a:lnTo>
                    <a:lnTo>
                      <a:pt x="2240" y="4314"/>
                    </a:lnTo>
                    <a:lnTo>
                      <a:pt x="2302" y="4224"/>
                    </a:lnTo>
                    <a:lnTo>
                      <a:pt x="2376" y="4173"/>
                    </a:lnTo>
                    <a:lnTo>
                      <a:pt x="2372" y="4224"/>
                    </a:lnTo>
                    <a:lnTo>
                      <a:pt x="2429" y="4279"/>
                    </a:lnTo>
                    <a:lnTo>
                      <a:pt x="2414" y="4299"/>
                    </a:lnTo>
                    <a:lnTo>
                      <a:pt x="2329" y="4250"/>
                    </a:lnTo>
                    <a:lnTo>
                      <a:pt x="2307" y="4294"/>
                    </a:lnTo>
                    <a:lnTo>
                      <a:pt x="2333" y="4343"/>
                    </a:lnTo>
                    <a:lnTo>
                      <a:pt x="2273" y="4351"/>
                    </a:lnTo>
                    <a:lnTo>
                      <a:pt x="2254" y="4396"/>
                    </a:lnTo>
                    <a:lnTo>
                      <a:pt x="2315" y="4430"/>
                    </a:lnTo>
                    <a:lnTo>
                      <a:pt x="2302" y="4495"/>
                    </a:lnTo>
                    <a:lnTo>
                      <a:pt x="2266" y="4503"/>
                    </a:lnTo>
                    <a:lnTo>
                      <a:pt x="2248" y="4436"/>
                    </a:lnTo>
                    <a:lnTo>
                      <a:pt x="2204" y="4451"/>
                    </a:lnTo>
                    <a:lnTo>
                      <a:pt x="2215" y="4517"/>
                    </a:lnTo>
                    <a:lnTo>
                      <a:pt x="2272" y="4549"/>
                    </a:lnTo>
                    <a:lnTo>
                      <a:pt x="2290" y="4653"/>
                    </a:lnTo>
                    <a:lnTo>
                      <a:pt x="2290" y="4653"/>
                    </a:lnTo>
                    <a:lnTo>
                      <a:pt x="2296" y="4675"/>
                    </a:lnTo>
                    <a:lnTo>
                      <a:pt x="2296" y="4675"/>
                    </a:lnTo>
                    <a:lnTo>
                      <a:pt x="2297" y="4681"/>
                    </a:lnTo>
                    <a:lnTo>
                      <a:pt x="2297" y="4681"/>
                    </a:lnTo>
                    <a:lnTo>
                      <a:pt x="2287" y="4675"/>
                    </a:lnTo>
                    <a:lnTo>
                      <a:pt x="2287" y="4675"/>
                    </a:lnTo>
                    <a:lnTo>
                      <a:pt x="2227" y="4632"/>
                    </a:lnTo>
                    <a:lnTo>
                      <a:pt x="2206" y="4612"/>
                    </a:lnTo>
                    <a:lnTo>
                      <a:pt x="2202" y="4550"/>
                    </a:lnTo>
                    <a:lnTo>
                      <a:pt x="2179" y="4540"/>
                    </a:lnTo>
                    <a:lnTo>
                      <a:pt x="2166" y="4590"/>
                    </a:lnTo>
                    <a:lnTo>
                      <a:pt x="2186" y="4627"/>
                    </a:lnTo>
                    <a:lnTo>
                      <a:pt x="2150" y="4640"/>
                    </a:lnTo>
                    <a:lnTo>
                      <a:pt x="2150" y="4640"/>
                    </a:lnTo>
                    <a:lnTo>
                      <a:pt x="2122" y="4675"/>
                    </a:lnTo>
                    <a:lnTo>
                      <a:pt x="2122" y="4675"/>
                    </a:lnTo>
                    <a:lnTo>
                      <a:pt x="2104" y="4697"/>
                    </a:lnTo>
                    <a:lnTo>
                      <a:pt x="2084" y="4747"/>
                    </a:lnTo>
                    <a:lnTo>
                      <a:pt x="2121" y="4763"/>
                    </a:lnTo>
                    <a:lnTo>
                      <a:pt x="2161" y="4686"/>
                    </a:lnTo>
                    <a:lnTo>
                      <a:pt x="2161" y="4686"/>
                    </a:lnTo>
                    <a:lnTo>
                      <a:pt x="2181" y="4675"/>
                    </a:lnTo>
                    <a:lnTo>
                      <a:pt x="2181" y="4675"/>
                    </a:lnTo>
                    <a:lnTo>
                      <a:pt x="2190" y="4669"/>
                    </a:lnTo>
                    <a:lnTo>
                      <a:pt x="2190" y="4669"/>
                    </a:lnTo>
                    <a:lnTo>
                      <a:pt x="2191" y="4675"/>
                    </a:lnTo>
                    <a:lnTo>
                      <a:pt x="2191" y="4675"/>
                    </a:lnTo>
                    <a:lnTo>
                      <a:pt x="2201" y="4776"/>
                    </a:lnTo>
                    <a:lnTo>
                      <a:pt x="2244" y="4748"/>
                    </a:lnTo>
                    <a:lnTo>
                      <a:pt x="2287" y="4692"/>
                    </a:lnTo>
                    <a:lnTo>
                      <a:pt x="2300" y="4715"/>
                    </a:lnTo>
                    <a:lnTo>
                      <a:pt x="2274" y="4752"/>
                    </a:lnTo>
                    <a:lnTo>
                      <a:pt x="2218" y="4782"/>
                    </a:lnTo>
                    <a:lnTo>
                      <a:pt x="2234" y="4798"/>
                    </a:lnTo>
                    <a:lnTo>
                      <a:pt x="2195" y="4865"/>
                    </a:lnTo>
                    <a:lnTo>
                      <a:pt x="2159" y="4835"/>
                    </a:lnTo>
                    <a:lnTo>
                      <a:pt x="2141" y="4763"/>
                    </a:lnTo>
                    <a:lnTo>
                      <a:pt x="2115" y="4790"/>
                    </a:lnTo>
                    <a:lnTo>
                      <a:pt x="2098" y="4823"/>
                    </a:lnTo>
                    <a:lnTo>
                      <a:pt x="2035" y="4840"/>
                    </a:lnTo>
                    <a:lnTo>
                      <a:pt x="1993" y="4890"/>
                    </a:lnTo>
                    <a:lnTo>
                      <a:pt x="2003" y="4963"/>
                    </a:lnTo>
                    <a:lnTo>
                      <a:pt x="1950" y="4987"/>
                    </a:lnTo>
                    <a:lnTo>
                      <a:pt x="1917" y="4985"/>
                    </a:lnTo>
                    <a:lnTo>
                      <a:pt x="1880" y="5060"/>
                    </a:lnTo>
                    <a:lnTo>
                      <a:pt x="1891" y="5080"/>
                    </a:lnTo>
                    <a:lnTo>
                      <a:pt x="1920" y="5077"/>
                    </a:lnTo>
                    <a:lnTo>
                      <a:pt x="1984" y="5024"/>
                    </a:lnTo>
                    <a:lnTo>
                      <a:pt x="2010" y="5052"/>
                    </a:lnTo>
                    <a:lnTo>
                      <a:pt x="1945" y="5113"/>
                    </a:lnTo>
                    <a:lnTo>
                      <a:pt x="1915" y="5127"/>
                    </a:lnTo>
                    <a:lnTo>
                      <a:pt x="1921" y="5183"/>
                    </a:lnTo>
                    <a:lnTo>
                      <a:pt x="1942" y="5226"/>
                    </a:lnTo>
                    <a:lnTo>
                      <a:pt x="1929" y="5236"/>
                    </a:lnTo>
                    <a:lnTo>
                      <a:pt x="1852" y="5211"/>
                    </a:lnTo>
                    <a:lnTo>
                      <a:pt x="1845" y="5236"/>
                    </a:lnTo>
                    <a:lnTo>
                      <a:pt x="1896" y="5286"/>
                    </a:lnTo>
                    <a:lnTo>
                      <a:pt x="1852" y="5290"/>
                    </a:lnTo>
                    <a:lnTo>
                      <a:pt x="1795" y="5234"/>
                    </a:lnTo>
                    <a:lnTo>
                      <a:pt x="1769" y="5214"/>
                    </a:lnTo>
                    <a:lnTo>
                      <a:pt x="1713" y="5278"/>
                    </a:lnTo>
                    <a:lnTo>
                      <a:pt x="1699" y="5321"/>
                    </a:lnTo>
                    <a:lnTo>
                      <a:pt x="1649" y="5319"/>
                    </a:lnTo>
                    <a:lnTo>
                      <a:pt x="1610" y="5448"/>
                    </a:lnTo>
                    <a:lnTo>
                      <a:pt x="1551" y="5471"/>
                    </a:lnTo>
                    <a:lnTo>
                      <a:pt x="1531" y="5528"/>
                    </a:lnTo>
                    <a:lnTo>
                      <a:pt x="1555" y="5555"/>
                    </a:lnTo>
                    <a:lnTo>
                      <a:pt x="1459" y="5578"/>
                    </a:lnTo>
                    <a:lnTo>
                      <a:pt x="1465" y="5618"/>
                    </a:lnTo>
                    <a:lnTo>
                      <a:pt x="1542" y="5634"/>
                    </a:lnTo>
                    <a:lnTo>
                      <a:pt x="1467" y="5702"/>
                    </a:lnTo>
                    <a:lnTo>
                      <a:pt x="1400" y="5715"/>
                    </a:lnTo>
                    <a:lnTo>
                      <a:pt x="1401" y="5815"/>
                    </a:lnTo>
                    <a:lnTo>
                      <a:pt x="1431" y="5825"/>
                    </a:lnTo>
                    <a:lnTo>
                      <a:pt x="1493" y="5784"/>
                    </a:lnTo>
                    <a:lnTo>
                      <a:pt x="1461" y="5858"/>
                    </a:lnTo>
                    <a:lnTo>
                      <a:pt x="1519" y="5951"/>
                    </a:lnTo>
                    <a:lnTo>
                      <a:pt x="1621" y="5906"/>
                    </a:lnTo>
                    <a:lnTo>
                      <a:pt x="1701" y="5792"/>
                    </a:lnTo>
                    <a:lnTo>
                      <a:pt x="1867" y="5734"/>
                    </a:lnTo>
                    <a:lnTo>
                      <a:pt x="1867" y="5734"/>
                    </a:lnTo>
                    <a:lnTo>
                      <a:pt x="1861" y="5701"/>
                    </a:lnTo>
                    <a:lnTo>
                      <a:pt x="1634" y="5749"/>
                    </a:lnTo>
                    <a:lnTo>
                      <a:pt x="1644" y="5735"/>
                    </a:lnTo>
                    <a:lnTo>
                      <a:pt x="1859" y="5684"/>
                    </a:lnTo>
                    <a:lnTo>
                      <a:pt x="1887" y="5635"/>
                    </a:lnTo>
                    <a:lnTo>
                      <a:pt x="1940" y="5624"/>
                    </a:lnTo>
                    <a:lnTo>
                      <a:pt x="1944" y="5637"/>
                    </a:lnTo>
                    <a:lnTo>
                      <a:pt x="1897" y="5652"/>
                    </a:lnTo>
                    <a:lnTo>
                      <a:pt x="1922" y="5666"/>
                    </a:lnTo>
                    <a:lnTo>
                      <a:pt x="1921" y="5696"/>
                    </a:lnTo>
                    <a:lnTo>
                      <a:pt x="1891" y="5732"/>
                    </a:lnTo>
                    <a:lnTo>
                      <a:pt x="1967" y="5734"/>
                    </a:lnTo>
                    <a:lnTo>
                      <a:pt x="1959" y="5783"/>
                    </a:lnTo>
                    <a:lnTo>
                      <a:pt x="1872" y="5815"/>
                    </a:lnTo>
                    <a:lnTo>
                      <a:pt x="1910" y="5758"/>
                    </a:lnTo>
                    <a:lnTo>
                      <a:pt x="1737" y="5842"/>
                    </a:lnTo>
                    <a:lnTo>
                      <a:pt x="1675" y="5906"/>
                    </a:lnTo>
                    <a:lnTo>
                      <a:pt x="1718" y="5962"/>
                    </a:lnTo>
                    <a:lnTo>
                      <a:pt x="1676" y="5998"/>
                    </a:lnTo>
                    <a:lnTo>
                      <a:pt x="1552" y="5996"/>
                    </a:lnTo>
                    <a:lnTo>
                      <a:pt x="1532" y="6026"/>
                    </a:lnTo>
                    <a:lnTo>
                      <a:pt x="1567" y="6069"/>
                    </a:lnTo>
                    <a:lnTo>
                      <a:pt x="1493" y="6076"/>
                    </a:lnTo>
                    <a:lnTo>
                      <a:pt x="1482" y="6036"/>
                    </a:lnTo>
                    <a:lnTo>
                      <a:pt x="1499" y="5967"/>
                    </a:lnTo>
                    <a:lnTo>
                      <a:pt x="1424" y="5885"/>
                    </a:lnTo>
                    <a:lnTo>
                      <a:pt x="1275" y="5953"/>
                    </a:lnTo>
                    <a:lnTo>
                      <a:pt x="1293" y="6002"/>
                    </a:lnTo>
                    <a:lnTo>
                      <a:pt x="1323" y="6055"/>
                    </a:lnTo>
                    <a:lnTo>
                      <a:pt x="1247" y="6085"/>
                    </a:lnTo>
                    <a:lnTo>
                      <a:pt x="1219" y="6016"/>
                    </a:lnTo>
                    <a:lnTo>
                      <a:pt x="1162" y="6036"/>
                    </a:lnTo>
                    <a:lnTo>
                      <a:pt x="1093" y="6041"/>
                    </a:lnTo>
                    <a:lnTo>
                      <a:pt x="1031" y="6133"/>
                    </a:lnTo>
                    <a:lnTo>
                      <a:pt x="984" y="6200"/>
                    </a:lnTo>
                    <a:lnTo>
                      <a:pt x="961" y="6178"/>
                    </a:lnTo>
                    <a:lnTo>
                      <a:pt x="917" y="6168"/>
                    </a:lnTo>
                    <a:lnTo>
                      <a:pt x="914" y="6208"/>
                    </a:lnTo>
                    <a:lnTo>
                      <a:pt x="868" y="6205"/>
                    </a:lnTo>
                    <a:lnTo>
                      <a:pt x="821" y="6239"/>
                    </a:lnTo>
                    <a:lnTo>
                      <a:pt x="755" y="6259"/>
                    </a:lnTo>
                    <a:lnTo>
                      <a:pt x="746" y="6323"/>
                    </a:lnTo>
                    <a:lnTo>
                      <a:pt x="792" y="6345"/>
                    </a:lnTo>
                    <a:lnTo>
                      <a:pt x="845" y="6305"/>
                    </a:lnTo>
                    <a:lnTo>
                      <a:pt x="909" y="6361"/>
                    </a:lnTo>
                    <a:lnTo>
                      <a:pt x="826" y="6394"/>
                    </a:lnTo>
                    <a:lnTo>
                      <a:pt x="809" y="6372"/>
                    </a:lnTo>
                    <a:lnTo>
                      <a:pt x="770" y="6415"/>
                    </a:lnTo>
                    <a:lnTo>
                      <a:pt x="726" y="6388"/>
                    </a:lnTo>
                    <a:lnTo>
                      <a:pt x="672" y="6343"/>
                    </a:lnTo>
                    <a:lnTo>
                      <a:pt x="583" y="6403"/>
                    </a:lnTo>
                    <a:lnTo>
                      <a:pt x="590" y="6453"/>
                    </a:lnTo>
                    <a:lnTo>
                      <a:pt x="647" y="6469"/>
                    </a:lnTo>
                    <a:lnTo>
                      <a:pt x="591" y="6527"/>
                    </a:lnTo>
                    <a:lnTo>
                      <a:pt x="664" y="6522"/>
                    </a:lnTo>
                    <a:lnTo>
                      <a:pt x="717" y="6509"/>
                    </a:lnTo>
                    <a:lnTo>
                      <a:pt x="817" y="6541"/>
                    </a:lnTo>
                    <a:lnTo>
                      <a:pt x="728" y="6584"/>
                    </a:lnTo>
                    <a:lnTo>
                      <a:pt x="728" y="6615"/>
                    </a:lnTo>
                    <a:lnTo>
                      <a:pt x="811" y="6627"/>
                    </a:lnTo>
                    <a:lnTo>
                      <a:pt x="803" y="6667"/>
                    </a:lnTo>
                    <a:lnTo>
                      <a:pt x="756" y="6680"/>
                    </a:lnTo>
                    <a:lnTo>
                      <a:pt x="691" y="6618"/>
                    </a:lnTo>
                    <a:lnTo>
                      <a:pt x="665" y="6635"/>
                    </a:lnTo>
                    <a:lnTo>
                      <a:pt x="609" y="6602"/>
                    </a:lnTo>
                    <a:lnTo>
                      <a:pt x="558" y="6622"/>
                    </a:lnTo>
                    <a:lnTo>
                      <a:pt x="518" y="6627"/>
                    </a:lnTo>
                    <a:lnTo>
                      <a:pt x="472" y="6654"/>
                    </a:lnTo>
                    <a:lnTo>
                      <a:pt x="456" y="6684"/>
                    </a:lnTo>
                    <a:lnTo>
                      <a:pt x="479" y="6703"/>
                    </a:lnTo>
                    <a:lnTo>
                      <a:pt x="515" y="6666"/>
                    </a:lnTo>
                    <a:lnTo>
                      <a:pt x="585" y="6703"/>
                    </a:lnTo>
                    <a:lnTo>
                      <a:pt x="593" y="6758"/>
                    </a:lnTo>
                    <a:lnTo>
                      <a:pt x="717" y="6771"/>
                    </a:lnTo>
                    <a:lnTo>
                      <a:pt x="703" y="6807"/>
                    </a:lnTo>
                    <a:lnTo>
                      <a:pt x="616" y="6808"/>
                    </a:lnTo>
                    <a:lnTo>
                      <a:pt x="584" y="6924"/>
                    </a:lnTo>
                    <a:lnTo>
                      <a:pt x="547" y="6924"/>
                    </a:lnTo>
                    <a:lnTo>
                      <a:pt x="570" y="6785"/>
                    </a:lnTo>
                    <a:lnTo>
                      <a:pt x="526" y="6736"/>
                    </a:lnTo>
                    <a:lnTo>
                      <a:pt x="466" y="6746"/>
                    </a:lnTo>
                    <a:lnTo>
                      <a:pt x="460" y="6833"/>
                    </a:lnTo>
                    <a:lnTo>
                      <a:pt x="480" y="6872"/>
                    </a:lnTo>
                    <a:lnTo>
                      <a:pt x="457" y="6889"/>
                    </a:lnTo>
                    <a:lnTo>
                      <a:pt x="404" y="6783"/>
                    </a:lnTo>
                    <a:lnTo>
                      <a:pt x="330" y="6831"/>
                    </a:lnTo>
                    <a:lnTo>
                      <a:pt x="304" y="6901"/>
                    </a:lnTo>
                    <a:lnTo>
                      <a:pt x="351" y="6923"/>
                    </a:lnTo>
                    <a:lnTo>
                      <a:pt x="365" y="6950"/>
                    </a:lnTo>
                    <a:lnTo>
                      <a:pt x="324" y="6977"/>
                    </a:lnTo>
                    <a:lnTo>
                      <a:pt x="381" y="7009"/>
                    </a:lnTo>
                    <a:lnTo>
                      <a:pt x="316" y="7027"/>
                    </a:lnTo>
                    <a:lnTo>
                      <a:pt x="222" y="7037"/>
                    </a:lnTo>
                    <a:lnTo>
                      <a:pt x="202" y="7064"/>
                    </a:lnTo>
                    <a:lnTo>
                      <a:pt x="252" y="7077"/>
                    </a:lnTo>
                    <a:lnTo>
                      <a:pt x="419" y="7052"/>
                    </a:lnTo>
                    <a:lnTo>
                      <a:pt x="419" y="7078"/>
                    </a:lnTo>
                    <a:lnTo>
                      <a:pt x="376" y="7123"/>
                    </a:lnTo>
                    <a:lnTo>
                      <a:pt x="292" y="7082"/>
                    </a:lnTo>
                    <a:lnTo>
                      <a:pt x="220" y="7107"/>
                    </a:lnTo>
                    <a:lnTo>
                      <a:pt x="210" y="7147"/>
                    </a:lnTo>
                    <a:lnTo>
                      <a:pt x="170" y="7124"/>
                    </a:lnTo>
                    <a:lnTo>
                      <a:pt x="126" y="7078"/>
                    </a:lnTo>
                    <a:lnTo>
                      <a:pt x="86" y="7118"/>
                    </a:lnTo>
                    <a:lnTo>
                      <a:pt x="66" y="7118"/>
                    </a:lnTo>
                    <a:lnTo>
                      <a:pt x="74" y="7165"/>
                    </a:lnTo>
                    <a:lnTo>
                      <a:pt x="0" y="7175"/>
                    </a:lnTo>
                    <a:lnTo>
                      <a:pt x="104" y="7237"/>
                    </a:lnTo>
                    <a:lnTo>
                      <a:pt x="77" y="7264"/>
                    </a:lnTo>
                    <a:lnTo>
                      <a:pt x="172" y="7326"/>
                    </a:lnTo>
                    <a:lnTo>
                      <a:pt x="125" y="7337"/>
                    </a:lnTo>
                    <a:lnTo>
                      <a:pt x="108" y="7380"/>
                    </a:lnTo>
                    <a:lnTo>
                      <a:pt x="142" y="7387"/>
                    </a:lnTo>
                    <a:lnTo>
                      <a:pt x="9" y="7450"/>
                    </a:lnTo>
                    <a:lnTo>
                      <a:pt x="86" y="7480"/>
                    </a:lnTo>
                    <a:lnTo>
                      <a:pt x="39" y="7504"/>
                    </a:lnTo>
                    <a:lnTo>
                      <a:pt x="64" y="7543"/>
                    </a:lnTo>
                    <a:lnTo>
                      <a:pt x="134" y="7569"/>
                    </a:lnTo>
                    <a:lnTo>
                      <a:pt x="243" y="7498"/>
                    </a:lnTo>
                    <a:lnTo>
                      <a:pt x="353" y="7504"/>
                    </a:lnTo>
                    <a:lnTo>
                      <a:pt x="409" y="7494"/>
                    </a:lnTo>
                    <a:lnTo>
                      <a:pt x="409" y="7440"/>
                    </a:lnTo>
                    <a:lnTo>
                      <a:pt x="485" y="7380"/>
                    </a:lnTo>
                    <a:lnTo>
                      <a:pt x="436" y="7453"/>
                    </a:lnTo>
                    <a:lnTo>
                      <a:pt x="436" y="7490"/>
                    </a:lnTo>
                    <a:lnTo>
                      <a:pt x="566" y="7489"/>
                    </a:lnTo>
                    <a:lnTo>
                      <a:pt x="590" y="7466"/>
                    </a:lnTo>
                    <a:lnTo>
                      <a:pt x="620" y="7501"/>
                    </a:lnTo>
                    <a:lnTo>
                      <a:pt x="669" y="7471"/>
                    </a:lnTo>
                    <a:lnTo>
                      <a:pt x="669" y="7355"/>
                    </a:lnTo>
                    <a:lnTo>
                      <a:pt x="787" y="7251"/>
                    </a:lnTo>
                    <a:lnTo>
                      <a:pt x="718" y="7354"/>
                    </a:lnTo>
                    <a:lnTo>
                      <a:pt x="719" y="7431"/>
                    </a:lnTo>
                    <a:lnTo>
                      <a:pt x="692" y="7478"/>
                    </a:lnTo>
                    <a:lnTo>
                      <a:pt x="792" y="7440"/>
                    </a:lnTo>
                    <a:lnTo>
                      <a:pt x="796" y="7494"/>
                    </a:lnTo>
                    <a:lnTo>
                      <a:pt x="606" y="7565"/>
                    </a:lnTo>
                    <a:lnTo>
                      <a:pt x="618" y="7607"/>
                    </a:lnTo>
                    <a:lnTo>
                      <a:pt x="674" y="7651"/>
                    </a:lnTo>
                    <a:lnTo>
                      <a:pt x="654" y="7697"/>
                    </a:lnTo>
                    <a:lnTo>
                      <a:pt x="614" y="7651"/>
                    </a:lnTo>
                    <a:lnTo>
                      <a:pt x="565" y="7691"/>
                    </a:lnTo>
                    <a:lnTo>
                      <a:pt x="581" y="7622"/>
                    </a:lnTo>
                    <a:lnTo>
                      <a:pt x="444" y="7536"/>
                    </a:lnTo>
                    <a:lnTo>
                      <a:pt x="377" y="7574"/>
                    </a:lnTo>
                    <a:lnTo>
                      <a:pt x="240" y="7545"/>
                    </a:lnTo>
                    <a:lnTo>
                      <a:pt x="161" y="7595"/>
                    </a:lnTo>
                    <a:lnTo>
                      <a:pt x="80" y="7576"/>
                    </a:lnTo>
                    <a:lnTo>
                      <a:pt x="30" y="7579"/>
                    </a:lnTo>
                    <a:lnTo>
                      <a:pt x="15" y="7636"/>
                    </a:lnTo>
                    <a:lnTo>
                      <a:pt x="51" y="7640"/>
                    </a:lnTo>
                    <a:lnTo>
                      <a:pt x="25" y="7673"/>
                    </a:lnTo>
                    <a:lnTo>
                      <a:pt x="82" y="7709"/>
                    </a:lnTo>
                    <a:lnTo>
                      <a:pt x="122" y="7689"/>
                    </a:lnTo>
                    <a:lnTo>
                      <a:pt x="148" y="7692"/>
                    </a:lnTo>
                    <a:lnTo>
                      <a:pt x="112" y="7739"/>
                    </a:lnTo>
                    <a:lnTo>
                      <a:pt x="152" y="7774"/>
                    </a:lnTo>
                    <a:lnTo>
                      <a:pt x="150" y="7814"/>
                    </a:lnTo>
                    <a:lnTo>
                      <a:pt x="219" y="7807"/>
                    </a:lnTo>
                    <a:lnTo>
                      <a:pt x="136" y="7851"/>
                    </a:lnTo>
                    <a:lnTo>
                      <a:pt x="143" y="7904"/>
                    </a:lnTo>
                    <a:lnTo>
                      <a:pt x="171" y="7920"/>
                    </a:lnTo>
                    <a:lnTo>
                      <a:pt x="260" y="7913"/>
                    </a:lnTo>
                    <a:lnTo>
                      <a:pt x="157" y="7980"/>
                    </a:lnTo>
                    <a:lnTo>
                      <a:pt x="111" y="7935"/>
                    </a:lnTo>
                    <a:lnTo>
                      <a:pt x="104" y="8001"/>
                    </a:lnTo>
                    <a:lnTo>
                      <a:pt x="50" y="7995"/>
                    </a:lnTo>
                    <a:lnTo>
                      <a:pt x="51" y="8024"/>
                    </a:lnTo>
                    <a:lnTo>
                      <a:pt x="112" y="8116"/>
                    </a:lnTo>
                    <a:lnTo>
                      <a:pt x="158" y="8083"/>
                    </a:lnTo>
                    <a:lnTo>
                      <a:pt x="229" y="8122"/>
                    </a:lnTo>
                    <a:lnTo>
                      <a:pt x="252" y="8092"/>
                    </a:lnTo>
                    <a:lnTo>
                      <a:pt x="341" y="8032"/>
                    </a:lnTo>
                    <a:lnTo>
                      <a:pt x="367" y="7938"/>
                    </a:lnTo>
                    <a:lnTo>
                      <a:pt x="457" y="7895"/>
                    </a:lnTo>
                    <a:lnTo>
                      <a:pt x="503" y="7845"/>
                    </a:lnTo>
                    <a:lnTo>
                      <a:pt x="493" y="7895"/>
                    </a:lnTo>
                    <a:lnTo>
                      <a:pt x="573" y="7867"/>
                    </a:lnTo>
                    <a:lnTo>
                      <a:pt x="613" y="7880"/>
                    </a:lnTo>
                    <a:lnTo>
                      <a:pt x="517" y="7924"/>
                    </a:lnTo>
                    <a:lnTo>
                      <a:pt x="502" y="8106"/>
                    </a:lnTo>
                    <a:lnTo>
                      <a:pt x="478" y="8074"/>
                    </a:lnTo>
                    <a:lnTo>
                      <a:pt x="487" y="7940"/>
                    </a:lnTo>
                    <a:lnTo>
                      <a:pt x="450" y="7952"/>
                    </a:lnTo>
                    <a:lnTo>
                      <a:pt x="444" y="7962"/>
                    </a:lnTo>
                    <a:lnTo>
                      <a:pt x="411" y="8037"/>
                    </a:lnTo>
                    <a:lnTo>
                      <a:pt x="352" y="8102"/>
                    </a:lnTo>
                    <a:lnTo>
                      <a:pt x="408" y="8101"/>
                    </a:lnTo>
                    <a:lnTo>
                      <a:pt x="399" y="8148"/>
                    </a:lnTo>
                    <a:lnTo>
                      <a:pt x="326" y="8174"/>
                    </a:lnTo>
                    <a:lnTo>
                      <a:pt x="290" y="8245"/>
                    </a:lnTo>
                    <a:lnTo>
                      <a:pt x="246" y="8305"/>
                    </a:lnTo>
                    <a:lnTo>
                      <a:pt x="261" y="8341"/>
                    </a:lnTo>
                    <a:lnTo>
                      <a:pt x="313" y="8301"/>
                    </a:lnTo>
                    <a:lnTo>
                      <a:pt x="343" y="8324"/>
                    </a:lnTo>
                    <a:lnTo>
                      <a:pt x="397" y="8284"/>
                    </a:lnTo>
                    <a:lnTo>
                      <a:pt x="414" y="8300"/>
                    </a:lnTo>
                    <a:lnTo>
                      <a:pt x="388" y="8360"/>
                    </a:lnTo>
                    <a:lnTo>
                      <a:pt x="388" y="8360"/>
                    </a:lnTo>
                    <a:lnTo>
                      <a:pt x="362" y="8344"/>
                    </a:lnTo>
                    <a:lnTo>
                      <a:pt x="347" y="8334"/>
                    </a:lnTo>
                    <a:lnTo>
                      <a:pt x="341" y="8333"/>
                    </a:lnTo>
                    <a:lnTo>
                      <a:pt x="340" y="8333"/>
                    </a:lnTo>
                    <a:lnTo>
                      <a:pt x="340" y="8334"/>
                    </a:lnTo>
                    <a:lnTo>
                      <a:pt x="340" y="8334"/>
                    </a:lnTo>
                    <a:lnTo>
                      <a:pt x="340" y="8336"/>
                    </a:lnTo>
                    <a:lnTo>
                      <a:pt x="339" y="8339"/>
                    </a:lnTo>
                    <a:lnTo>
                      <a:pt x="333" y="8346"/>
                    </a:lnTo>
                    <a:lnTo>
                      <a:pt x="326" y="8355"/>
                    </a:lnTo>
                    <a:lnTo>
                      <a:pt x="316" y="8365"/>
                    </a:lnTo>
                    <a:lnTo>
                      <a:pt x="297" y="8380"/>
                    </a:lnTo>
                    <a:lnTo>
                      <a:pt x="288" y="8387"/>
                    </a:lnTo>
                    <a:lnTo>
                      <a:pt x="282" y="8467"/>
                    </a:lnTo>
                    <a:lnTo>
                      <a:pt x="225" y="8441"/>
                    </a:lnTo>
                    <a:lnTo>
                      <a:pt x="182" y="8524"/>
                    </a:lnTo>
                    <a:lnTo>
                      <a:pt x="200" y="8551"/>
                    </a:lnTo>
                    <a:lnTo>
                      <a:pt x="203" y="8594"/>
                    </a:lnTo>
                    <a:lnTo>
                      <a:pt x="246" y="8620"/>
                    </a:lnTo>
                    <a:lnTo>
                      <a:pt x="255" y="8538"/>
                    </a:lnTo>
                    <a:lnTo>
                      <a:pt x="313" y="8577"/>
                    </a:lnTo>
                    <a:lnTo>
                      <a:pt x="352" y="8496"/>
                    </a:lnTo>
                    <a:lnTo>
                      <a:pt x="402" y="8525"/>
                    </a:lnTo>
                    <a:lnTo>
                      <a:pt x="402" y="8539"/>
                    </a:lnTo>
                    <a:lnTo>
                      <a:pt x="352" y="8579"/>
                    </a:lnTo>
                    <a:lnTo>
                      <a:pt x="343" y="8609"/>
                    </a:lnTo>
                    <a:lnTo>
                      <a:pt x="394" y="8632"/>
                    </a:lnTo>
                    <a:lnTo>
                      <a:pt x="370" y="8666"/>
                    </a:lnTo>
                    <a:lnTo>
                      <a:pt x="320" y="8679"/>
                    </a:lnTo>
                    <a:lnTo>
                      <a:pt x="288" y="8746"/>
                    </a:lnTo>
                    <a:lnTo>
                      <a:pt x="321" y="8808"/>
                    </a:lnTo>
                    <a:lnTo>
                      <a:pt x="472" y="8774"/>
                    </a:lnTo>
                    <a:lnTo>
                      <a:pt x="345" y="8828"/>
                    </a:lnTo>
                    <a:lnTo>
                      <a:pt x="349" y="8865"/>
                    </a:lnTo>
                    <a:lnTo>
                      <a:pt x="379" y="8901"/>
                    </a:lnTo>
                    <a:lnTo>
                      <a:pt x="285" y="8858"/>
                    </a:lnTo>
                    <a:lnTo>
                      <a:pt x="262" y="8892"/>
                    </a:lnTo>
                    <a:lnTo>
                      <a:pt x="202" y="8850"/>
                    </a:lnTo>
                    <a:lnTo>
                      <a:pt x="173" y="8943"/>
                    </a:lnTo>
                    <a:lnTo>
                      <a:pt x="143" y="8997"/>
                    </a:lnTo>
                    <a:lnTo>
                      <a:pt x="181" y="9026"/>
                    </a:lnTo>
                    <a:lnTo>
                      <a:pt x="201" y="9091"/>
                    </a:lnTo>
                    <a:lnTo>
                      <a:pt x="294" y="9101"/>
                    </a:lnTo>
                    <a:lnTo>
                      <a:pt x="423" y="9236"/>
                    </a:lnTo>
                    <a:lnTo>
                      <a:pt x="515" y="9222"/>
                    </a:lnTo>
                    <a:lnTo>
                      <a:pt x="499" y="9302"/>
                    </a:lnTo>
                    <a:lnTo>
                      <a:pt x="606" y="9321"/>
                    </a:lnTo>
                    <a:lnTo>
                      <a:pt x="710" y="9350"/>
                    </a:lnTo>
                    <a:lnTo>
                      <a:pt x="859" y="9339"/>
                    </a:lnTo>
                    <a:lnTo>
                      <a:pt x="879" y="9282"/>
                    </a:lnTo>
                    <a:lnTo>
                      <a:pt x="948" y="9274"/>
                    </a:lnTo>
                    <a:lnTo>
                      <a:pt x="1005" y="9224"/>
                    </a:lnTo>
                    <a:lnTo>
                      <a:pt x="1089" y="9204"/>
                    </a:lnTo>
                    <a:lnTo>
                      <a:pt x="1151" y="9107"/>
                    </a:lnTo>
                    <a:lnTo>
                      <a:pt x="1151" y="9107"/>
                    </a:lnTo>
                    <a:lnTo>
                      <a:pt x="1152" y="9098"/>
                    </a:lnTo>
                    <a:lnTo>
                      <a:pt x="1157" y="9078"/>
                    </a:lnTo>
                    <a:lnTo>
                      <a:pt x="1160" y="9066"/>
                    </a:lnTo>
                    <a:lnTo>
                      <a:pt x="1164" y="9056"/>
                    </a:lnTo>
                    <a:lnTo>
                      <a:pt x="1167" y="9048"/>
                    </a:lnTo>
                    <a:lnTo>
                      <a:pt x="1168" y="9046"/>
                    </a:lnTo>
                    <a:lnTo>
                      <a:pt x="1170" y="9043"/>
                    </a:lnTo>
                    <a:lnTo>
                      <a:pt x="1170" y="9043"/>
                    </a:lnTo>
                    <a:lnTo>
                      <a:pt x="1176" y="9040"/>
                    </a:lnTo>
                    <a:lnTo>
                      <a:pt x="1186" y="9038"/>
                    </a:lnTo>
                    <a:lnTo>
                      <a:pt x="1210" y="9032"/>
                    </a:lnTo>
                    <a:lnTo>
                      <a:pt x="1244" y="9026"/>
                    </a:lnTo>
                    <a:lnTo>
                      <a:pt x="1269" y="8995"/>
                    </a:lnTo>
                    <a:lnTo>
                      <a:pt x="1233" y="8967"/>
                    </a:lnTo>
                    <a:lnTo>
                      <a:pt x="1246" y="8946"/>
                    </a:lnTo>
                    <a:lnTo>
                      <a:pt x="1296" y="8952"/>
                    </a:lnTo>
                    <a:lnTo>
                      <a:pt x="1312" y="8886"/>
                    </a:lnTo>
                    <a:lnTo>
                      <a:pt x="1399" y="8828"/>
                    </a:lnTo>
                    <a:lnTo>
                      <a:pt x="1381" y="8749"/>
                    </a:lnTo>
                    <a:lnTo>
                      <a:pt x="1428" y="8795"/>
                    </a:lnTo>
                    <a:lnTo>
                      <a:pt x="1471" y="8772"/>
                    </a:lnTo>
                    <a:lnTo>
                      <a:pt x="1545" y="8780"/>
                    </a:lnTo>
                    <a:lnTo>
                      <a:pt x="1574" y="8747"/>
                    </a:lnTo>
                    <a:lnTo>
                      <a:pt x="1584" y="8665"/>
                    </a:lnTo>
                    <a:lnTo>
                      <a:pt x="1620" y="8661"/>
                    </a:lnTo>
                    <a:lnTo>
                      <a:pt x="1629" y="8578"/>
                    </a:lnTo>
                    <a:lnTo>
                      <a:pt x="1572" y="8532"/>
                    </a:lnTo>
                    <a:lnTo>
                      <a:pt x="1588" y="8448"/>
                    </a:lnTo>
                    <a:lnTo>
                      <a:pt x="1570" y="8383"/>
                    </a:lnTo>
                    <a:lnTo>
                      <a:pt x="1607" y="8379"/>
                    </a:lnTo>
                    <a:lnTo>
                      <a:pt x="1605" y="8405"/>
                    </a:lnTo>
                    <a:lnTo>
                      <a:pt x="1615" y="8428"/>
                    </a:lnTo>
                    <a:lnTo>
                      <a:pt x="1625" y="8492"/>
                    </a:lnTo>
                    <a:lnTo>
                      <a:pt x="1652" y="8472"/>
                    </a:lnTo>
                    <a:lnTo>
                      <a:pt x="1658" y="8435"/>
                    </a:lnTo>
                    <a:lnTo>
                      <a:pt x="1617" y="8312"/>
                    </a:lnTo>
                    <a:lnTo>
                      <a:pt x="1646" y="8266"/>
                    </a:lnTo>
                    <a:lnTo>
                      <a:pt x="1710" y="8255"/>
                    </a:lnTo>
                    <a:lnTo>
                      <a:pt x="1717" y="8328"/>
                    </a:lnTo>
                    <a:lnTo>
                      <a:pt x="1707" y="8395"/>
                    </a:lnTo>
                    <a:lnTo>
                      <a:pt x="1687" y="8345"/>
                    </a:lnTo>
                    <a:lnTo>
                      <a:pt x="1685" y="8438"/>
                    </a:lnTo>
                    <a:lnTo>
                      <a:pt x="1715" y="8504"/>
                    </a:lnTo>
                    <a:lnTo>
                      <a:pt x="1679" y="8627"/>
                    </a:lnTo>
                    <a:lnTo>
                      <a:pt x="1723" y="8653"/>
                    </a:lnTo>
                    <a:lnTo>
                      <a:pt x="1726" y="8677"/>
                    </a:lnTo>
                    <a:lnTo>
                      <a:pt x="1803" y="8689"/>
                    </a:lnTo>
                    <a:lnTo>
                      <a:pt x="1843" y="8735"/>
                    </a:lnTo>
                    <a:lnTo>
                      <a:pt x="1888" y="8745"/>
                    </a:lnTo>
                    <a:lnTo>
                      <a:pt x="1945" y="8844"/>
                    </a:lnTo>
                    <a:lnTo>
                      <a:pt x="1985" y="8817"/>
                    </a:lnTo>
                    <a:lnTo>
                      <a:pt x="1981" y="8790"/>
                    </a:lnTo>
                    <a:lnTo>
                      <a:pt x="2014" y="8760"/>
                    </a:lnTo>
                    <a:lnTo>
                      <a:pt x="1996" y="8648"/>
                    </a:lnTo>
                    <a:lnTo>
                      <a:pt x="1991" y="8515"/>
                    </a:lnTo>
                    <a:lnTo>
                      <a:pt x="2067" y="8395"/>
                    </a:lnTo>
                    <a:lnTo>
                      <a:pt x="2079" y="8308"/>
                    </a:lnTo>
                    <a:lnTo>
                      <a:pt x="2116" y="8288"/>
                    </a:lnTo>
                    <a:lnTo>
                      <a:pt x="2183" y="8248"/>
                    </a:lnTo>
                    <a:lnTo>
                      <a:pt x="2239" y="8171"/>
                    </a:lnTo>
                    <a:lnTo>
                      <a:pt x="2290" y="7921"/>
                    </a:lnTo>
                    <a:lnTo>
                      <a:pt x="2230" y="7557"/>
                    </a:lnTo>
                    <a:lnTo>
                      <a:pt x="2322" y="7503"/>
                    </a:lnTo>
                    <a:lnTo>
                      <a:pt x="2351" y="7383"/>
                    </a:lnTo>
                    <a:lnTo>
                      <a:pt x="2317" y="7281"/>
                    </a:lnTo>
                    <a:lnTo>
                      <a:pt x="2263" y="7247"/>
                    </a:lnTo>
                    <a:lnTo>
                      <a:pt x="2132" y="7079"/>
                    </a:lnTo>
                    <a:lnTo>
                      <a:pt x="2137" y="6953"/>
                    </a:lnTo>
                    <a:lnTo>
                      <a:pt x="2186" y="6801"/>
                    </a:lnTo>
                    <a:lnTo>
                      <a:pt x="2110" y="6460"/>
                    </a:lnTo>
                    <a:lnTo>
                      <a:pt x="2122" y="6366"/>
                    </a:lnTo>
                    <a:lnTo>
                      <a:pt x="2055" y="6277"/>
                    </a:lnTo>
                    <a:lnTo>
                      <a:pt x="2089" y="6094"/>
                    </a:lnTo>
                    <a:lnTo>
                      <a:pt x="2249" y="5639"/>
                    </a:lnTo>
                    <a:lnTo>
                      <a:pt x="2368" y="5581"/>
                    </a:lnTo>
                    <a:lnTo>
                      <a:pt x="2629" y="5642"/>
                    </a:lnTo>
                    <a:lnTo>
                      <a:pt x="2689" y="5611"/>
                    </a:lnTo>
                    <a:lnTo>
                      <a:pt x="2713" y="5448"/>
                    </a:lnTo>
                    <a:lnTo>
                      <a:pt x="2653" y="5376"/>
                    </a:lnTo>
                    <a:lnTo>
                      <a:pt x="2576" y="5313"/>
                    </a:lnTo>
                    <a:lnTo>
                      <a:pt x="2774" y="4704"/>
                    </a:lnTo>
                    <a:lnTo>
                      <a:pt x="2774" y="4704"/>
                    </a:lnTo>
                    <a:lnTo>
                      <a:pt x="2778" y="4675"/>
                    </a:lnTo>
                    <a:lnTo>
                      <a:pt x="2778" y="4675"/>
                    </a:lnTo>
                    <a:lnTo>
                      <a:pt x="2808" y="4452"/>
                    </a:lnTo>
                    <a:lnTo>
                      <a:pt x="2867" y="4338"/>
                    </a:lnTo>
                    <a:lnTo>
                      <a:pt x="2806" y="4186"/>
                    </a:lnTo>
                    <a:lnTo>
                      <a:pt x="2825" y="4110"/>
                    </a:lnTo>
                    <a:lnTo>
                      <a:pt x="2995" y="4128"/>
                    </a:lnTo>
                    <a:lnTo>
                      <a:pt x="3085" y="4104"/>
                    </a:lnTo>
                    <a:lnTo>
                      <a:pt x="3092" y="3885"/>
                    </a:lnTo>
                    <a:lnTo>
                      <a:pt x="3355" y="3467"/>
                    </a:lnTo>
                    <a:lnTo>
                      <a:pt x="3361" y="3324"/>
                    </a:lnTo>
                    <a:lnTo>
                      <a:pt x="3271" y="3262"/>
                    </a:lnTo>
                    <a:lnTo>
                      <a:pt x="3283" y="3160"/>
                    </a:lnTo>
                    <a:lnTo>
                      <a:pt x="3425" y="3082"/>
                    </a:lnTo>
                    <a:lnTo>
                      <a:pt x="3496" y="2773"/>
                    </a:lnTo>
                    <a:lnTo>
                      <a:pt x="3593" y="2728"/>
                    </a:lnTo>
                    <a:lnTo>
                      <a:pt x="3622" y="2678"/>
                    </a:lnTo>
                    <a:lnTo>
                      <a:pt x="3685" y="2631"/>
                    </a:lnTo>
                    <a:lnTo>
                      <a:pt x="3784" y="2657"/>
                    </a:lnTo>
                    <a:lnTo>
                      <a:pt x="3815" y="2687"/>
                    </a:lnTo>
                    <a:lnTo>
                      <a:pt x="3878" y="2646"/>
                    </a:lnTo>
                    <a:lnTo>
                      <a:pt x="3941" y="2250"/>
                    </a:lnTo>
                    <a:lnTo>
                      <a:pt x="4057" y="2204"/>
                    </a:lnTo>
                    <a:lnTo>
                      <a:pt x="4131" y="2276"/>
                    </a:lnTo>
                    <a:lnTo>
                      <a:pt x="4278" y="2277"/>
                    </a:lnTo>
                    <a:lnTo>
                      <a:pt x="4422" y="2373"/>
                    </a:lnTo>
                    <a:lnTo>
                      <a:pt x="4488" y="2348"/>
                    </a:lnTo>
                    <a:lnTo>
                      <a:pt x="4498" y="2308"/>
                    </a:lnTo>
                    <a:lnTo>
                      <a:pt x="4405" y="2269"/>
                    </a:lnTo>
                    <a:lnTo>
                      <a:pt x="4559" y="2062"/>
                    </a:lnTo>
                    <a:lnTo>
                      <a:pt x="4471" y="1897"/>
                    </a:lnTo>
                    <a:lnTo>
                      <a:pt x="4571" y="1893"/>
                    </a:lnTo>
                    <a:lnTo>
                      <a:pt x="4660" y="1833"/>
                    </a:lnTo>
                    <a:lnTo>
                      <a:pt x="4747" y="1888"/>
                    </a:lnTo>
                    <a:lnTo>
                      <a:pt x="4754" y="1865"/>
                    </a:lnTo>
                    <a:lnTo>
                      <a:pt x="4784" y="1878"/>
                    </a:lnTo>
                    <a:lnTo>
                      <a:pt x="4824" y="1835"/>
                    </a:lnTo>
                    <a:lnTo>
                      <a:pt x="4783" y="1756"/>
                    </a:lnTo>
                    <a:lnTo>
                      <a:pt x="4789" y="1682"/>
                    </a:lnTo>
                    <a:lnTo>
                      <a:pt x="4895" y="1654"/>
                    </a:lnTo>
                    <a:lnTo>
                      <a:pt x="4993" y="1747"/>
                    </a:lnTo>
                    <a:lnTo>
                      <a:pt x="5023" y="1843"/>
                    </a:lnTo>
                    <a:lnTo>
                      <a:pt x="5131" y="1998"/>
                    </a:lnTo>
                    <a:lnTo>
                      <a:pt x="5163" y="2120"/>
                    </a:lnTo>
                    <a:lnTo>
                      <a:pt x="5433" y="2227"/>
                    </a:lnTo>
                    <a:lnTo>
                      <a:pt x="5580" y="2216"/>
                    </a:lnTo>
                    <a:lnTo>
                      <a:pt x="5633" y="2102"/>
                    </a:lnTo>
                    <a:lnTo>
                      <a:pt x="5702" y="2072"/>
                    </a:lnTo>
                    <a:lnTo>
                      <a:pt x="5726" y="2161"/>
                    </a:lnTo>
                    <a:lnTo>
                      <a:pt x="5810" y="2155"/>
                    </a:lnTo>
                    <a:lnTo>
                      <a:pt x="5904" y="2263"/>
                    </a:lnTo>
                    <a:lnTo>
                      <a:pt x="5994" y="2253"/>
                    </a:lnTo>
                    <a:lnTo>
                      <a:pt x="6040" y="2082"/>
                    </a:lnTo>
                    <a:lnTo>
                      <a:pt x="6129" y="2035"/>
                    </a:lnTo>
                    <a:lnTo>
                      <a:pt x="6227" y="1835"/>
                    </a:lnTo>
                    <a:lnTo>
                      <a:pt x="6206" y="1657"/>
                    </a:lnTo>
                    <a:lnTo>
                      <a:pt x="6297" y="1552"/>
                    </a:lnTo>
                    <a:lnTo>
                      <a:pt x="6257" y="1420"/>
                    </a:lnTo>
                    <a:lnTo>
                      <a:pt x="6298" y="1260"/>
                    </a:lnTo>
                    <a:lnTo>
                      <a:pt x="6404" y="1173"/>
                    </a:lnTo>
                    <a:lnTo>
                      <a:pt x="6429" y="1057"/>
                    </a:lnTo>
                    <a:lnTo>
                      <a:pt x="6480" y="1046"/>
                    </a:lnTo>
                    <a:lnTo>
                      <a:pt x="6540" y="1095"/>
                    </a:lnTo>
                    <a:lnTo>
                      <a:pt x="6567" y="1068"/>
                    </a:lnTo>
                    <a:lnTo>
                      <a:pt x="6607" y="1085"/>
                    </a:lnTo>
                    <a:lnTo>
                      <a:pt x="6642" y="1005"/>
                    </a:lnTo>
                    <a:lnTo>
                      <a:pt x="6702" y="1015"/>
                    </a:lnTo>
                    <a:lnTo>
                      <a:pt x="6750" y="980"/>
                    </a:lnTo>
                    <a:lnTo>
                      <a:pt x="6863" y="1049"/>
                    </a:lnTo>
                    <a:lnTo>
                      <a:pt x="7011" y="1181"/>
                    </a:lnTo>
                    <a:lnTo>
                      <a:pt x="7177" y="1225"/>
                    </a:lnTo>
                    <a:lnTo>
                      <a:pt x="7220" y="1405"/>
                    </a:lnTo>
                    <a:lnTo>
                      <a:pt x="7088" y="1625"/>
                    </a:lnTo>
                    <a:lnTo>
                      <a:pt x="7076" y="1771"/>
                    </a:lnTo>
                    <a:lnTo>
                      <a:pt x="7003" y="1875"/>
                    </a:lnTo>
                    <a:lnTo>
                      <a:pt x="7021" y="1941"/>
                    </a:lnTo>
                    <a:lnTo>
                      <a:pt x="7064" y="1917"/>
                    </a:lnTo>
                    <a:lnTo>
                      <a:pt x="7169" y="1817"/>
                    </a:lnTo>
                    <a:lnTo>
                      <a:pt x="7253" y="1752"/>
                    </a:lnTo>
                    <a:lnTo>
                      <a:pt x="7291" y="1633"/>
                    </a:lnTo>
                    <a:lnTo>
                      <a:pt x="7287" y="1596"/>
                    </a:lnTo>
                    <a:lnTo>
                      <a:pt x="7467" y="1525"/>
                    </a:lnTo>
                    <a:lnTo>
                      <a:pt x="7546" y="1398"/>
                    </a:lnTo>
                    <a:lnTo>
                      <a:pt x="7690" y="1467"/>
                    </a:lnTo>
                    <a:lnTo>
                      <a:pt x="7730" y="1424"/>
                    </a:lnTo>
                    <a:lnTo>
                      <a:pt x="7724" y="1234"/>
                    </a:lnTo>
                    <a:lnTo>
                      <a:pt x="7701" y="1194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6" name="Freeform 51"/>
              <p:cNvSpPr>
                <a:spLocks/>
              </p:cNvSpPr>
              <p:nvPr/>
            </p:nvSpPr>
            <p:spPr bwMode="auto">
              <a:xfrm>
                <a:off x="3267075" y="2740025"/>
                <a:ext cx="26988" cy="57150"/>
              </a:xfrm>
              <a:custGeom>
                <a:avLst/>
                <a:gdLst>
                  <a:gd name="T0" fmla="*/ 70 w 85"/>
                  <a:gd name="T1" fmla="*/ 70 h 176"/>
                  <a:gd name="T2" fmla="*/ 33 w 85"/>
                  <a:gd name="T3" fmla="*/ 51 h 176"/>
                  <a:gd name="T4" fmla="*/ 57 w 85"/>
                  <a:gd name="T5" fmla="*/ 0 h 176"/>
                  <a:gd name="T6" fmla="*/ 23 w 85"/>
                  <a:gd name="T7" fmla="*/ 0 h 176"/>
                  <a:gd name="T8" fmla="*/ 0 w 85"/>
                  <a:gd name="T9" fmla="*/ 44 h 176"/>
                  <a:gd name="T10" fmla="*/ 8 w 85"/>
                  <a:gd name="T11" fmla="*/ 114 h 176"/>
                  <a:gd name="T12" fmla="*/ 55 w 85"/>
                  <a:gd name="T13" fmla="*/ 166 h 176"/>
                  <a:gd name="T14" fmla="*/ 78 w 85"/>
                  <a:gd name="T15" fmla="*/ 176 h 176"/>
                  <a:gd name="T16" fmla="*/ 58 w 85"/>
                  <a:gd name="T17" fmla="*/ 116 h 176"/>
                  <a:gd name="T18" fmla="*/ 85 w 85"/>
                  <a:gd name="T19" fmla="*/ 93 h 176"/>
                  <a:gd name="T20" fmla="*/ 70 w 85"/>
                  <a:gd name="T21" fmla="*/ 70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5" h="176">
                    <a:moveTo>
                      <a:pt x="70" y="70"/>
                    </a:moveTo>
                    <a:lnTo>
                      <a:pt x="33" y="51"/>
                    </a:lnTo>
                    <a:lnTo>
                      <a:pt x="57" y="0"/>
                    </a:lnTo>
                    <a:lnTo>
                      <a:pt x="23" y="0"/>
                    </a:lnTo>
                    <a:lnTo>
                      <a:pt x="0" y="44"/>
                    </a:lnTo>
                    <a:lnTo>
                      <a:pt x="8" y="114"/>
                    </a:lnTo>
                    <a:lnTo>
                      <a:pt x="55" y="166"/>
                    </a:lnTo>
                    <a:lnTo>
                      <a:pt x="78" y="176"/>
                    </a:lnTo>
                    <a:lnTo>
                      <a:pt x="58" y="116"/>
                    </a:lnTo>
                    <a:lnTo>
                      <a:pt x="85" y="93"/>
                    </a:lnTo>
                    <a:lnTo>
                      <a:pt x="70" y="7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7" name="Freeform 52"/>
              <p:cNvSpPr>
                <a:spLocks/>
              </p:cNvSpPr>
              <p:nvPr/>
            </p:nvSpPr>
            <p:spPr bwMode="auto">
              <a:xfrm>
                <a:off x="3278188" y="2647950"/>
                <a:ext cx="34925" cy="42863"/>
              </a:xfrm>
              <a:custGeom>
                <a:avLst/>
                <a:gdLst>
                  <a:gd name="T0" fmla="*/ 113 w 113"/>
                  <a:gd name="T1" fmla="*/ 0 h 134"/>
                  <a:gd name="T2" fmla="*/ 86 w 113"/>
                  <a:gd name="T3" fmla="*/ 0 h 134"/>
                  <a:gd name="T4" fmla="*/ 17 w 113"/>
                  <a:gd name="T5" fmla="*/ 32 h 134"/>
                  <a:gd name="T6" fmla="*/ 0 w 113"/>
                  <a:gd name="T7" fmla="*/ 81 h 134"/>
                  <a:gd name="T8" fmla="*/ 22 w 113"/>
                  <a:gd name="T9" fmla="*/ 134 h 134"/>
                  <a:gd name="T10" fmla="*/ 107 w 113"/>
                  <a:gd name="T11" fmla="*/ 61 h 134"/>
                  <a:gd name="T12" fmla="*/ 113 w 113"/>
                  <a:gd name="T13" fmla="*/ 0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3" h="134">
                    <a:moveTo>
                      <a:pt x="113" y="0"/>
                    </a:moveTo>
                    <a:lnTo>
                      <a:pt x="86" y="0"/>
                    </a:lnTo>
                    <a:lnTo>
                      <a:pt x="17" y="32"/>
                    </a:lnTo>
                    <a:lnTo>
                      <a:pt x="0" y="81"/>
                    </a:lnTo>
                    <a:lnTo>
                      <a:pt x="22" y="134"/>
                    </a:lnTo>
                    <a:lnTo>
                      <a:pt x="107" y="61"/>
                    </a:lnTo>
                    <a:lnTo>
                      <a:pt x="113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8" name="Freeform 53"/>
              <p:cNvSpPr>
                <a:spLocks/>
              </p:cNvSpPr>
              <p:nvPr/>
            </p:nvSpPr>
            <p:spPr bwMode="auto">
              <a:xfrm>
                <a:off x="3225800" y="2519363"/>
                <a:ext cx="55563" cy="34925"/>
              </a:xfrm>
              <a:custGeom>
                <a:avLst/>
                <a:gdLst>
                  <a:gd name="T0" fmla="*/ 16 w 177"/>
                  <a:gd name="T1" fmla="*/ 59 h 112"/>
                  <a:gd name="T2" fmla="*/ 83 w 177"/>
                  <a:gd name="T3" fmla="*/ 112 h 112"/>
                  <a:gd name="T4" fmla="*/ 177 w 177"/>
                  <a:gd name="T5" fmla="*/ 78 h 112"/>
                  <a:gd name="T6" fmla="*/ 150 w 177"/>
                  <a:gd name="T7" fmla="*/ 54 h 112"/>
                  <a:gd name="T8" fmla="*/ 103 w 177"/>
                  <a:gd name="T9" fmla="*/ 49 h 112"/>
                  <a:gd name="T10" fmla="*/ 63 w 177"/>
                  <a:gd name="T11" fmla="*/ 5 h 112"/>
                  <a:gd name="T12" fmla="*/ 50 w 177"/>
                  <a:gd name="T13" fmla="*/ 25 h 112"/>
                  <a:gd name="T14" fmla="*/ 0 w 177"/>
                  <a:gd name="T15" fmla="*/ 0 h 112"/>
                  <a:gd name="T16" fmla="*/ 16 w 177"/>
                  <a:gd name="T17" fmla="*/ 59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7" h="112">
                    <a:moveTo>
                      <a:pt x="16" y="59"/>
                    </a:moveTo>
                    <a:lnTo>
                      <a:pt x="83" y="112"/>
                    </a:lnTo>
                    <a:lnTo>
                      <a:pt x="177" y="78"/>
                    </a:lnTo>
                    <a:lnTo>
                      <a:pt x="150" y="54"/>
                    </a:lnTo>
                    <a:lnTo>
                      <a:pt x="103" y="49"/>
                    </a:lnTo>
                    <a:lnTo>
                      <a:pt x="63" y="5"/>
                    </a:lnTo>
                    <a:lnTo>
                      <a:pt x="50" y="25"/>
                    </a:lnTo>
                    <a:lnTo>
                      <a:pt x="0" y="0"/>
                    </a:lnTo>
                    <a:lnTo>
                      <a:pt x="16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9" name="Freeform 54"/>
              <p:cNvSpPr>
                <a:spLocks/>
              </p:cNvSpPr>
              <p:nvPr/>
            </p:nvSpPr>
            <p:spPr bwMode="auto">
              <a:xfrm>
                <a:off x="3997325" y="1274763"/>
                <a:ext cx="25400" cy="47625"/>
              </a:xfrm>
              <a:custGeom>
                <a:avLst/>
                <a:gdLst>
                  <a:gd name="T0" fmla="*/ 81 w 81"/>
                  <a:gd name="T1" fmla="*/ 149 h 150"/>
                  <a:gd name="T2" fmla="*/ 60 w 81"/>
                  <a:gd name="T3" fmla="*/ 69 h 150"/>
                  <a:gd name="T4" fmla="*/ 0 w 81"/>
                  <a:gd name="T5" fmla="*/ 0 h 150"/>
                  <a:gd name="T6" fmla="*/ 3 w 81"/>
                  <a:gd name="T7" fmla="*/ 59 h 150"/>
                  <a:gd name="T8" fmla="*/ 34 w 81"/>
                  <a:gd name="T9" fmla="*/ 106 h 150"/>
                  <a:gd name="T10" fmla="*/ 28 w 81"/>
                  <a:gd name="T11" fmla="*/ 150 h 150"/>
                  <a:gd name="T12" fmla="*/ 81 w 81"/>
                  <a:gd name="T13" fmla="*/ 149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1" h="150">
                    <a:moveTo>
                      <a:pt x="81" y="149"/>
                    </a:moveTo>
                    <a:lnTo>
                      <a:pt x="60" y="69"/>
                    </a:lnTo>
                    <a:lnTo>
                      <a:pt x="0" y="0"/>
                    </a:lnTo>
                    <a:lnTo>
                      <a:pt x="3" y="59"/>
                    </a:lnTo>
                    <a:lnTo>
                      <a:pt x="34" y="106"/>
                    </a:lnTo>
                    <a:lnTo>
                      <a:pt x="28" y="150"/>
                    </a:lnTo>
                    <a:lnTo>
                      <a:pt x="81" y="14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0" name="Freeform 55"/>
              <p:cNvSpPr>
                <a:spLocks/>
              </p:cNvSpPr>
              <p:nvPr/>
            </p:nvSpPr>
            <p:spPr bwMode="auto">
              <a:xfrm>
                <a:off x="3560763" y="1892300"/>
                <a:ext cx="80963" cy="71438"/>
              </a:xfrm>
              <a:custGeom>
                <a:avLst/>
                <a:gdLst>
                  <a:gd name="T0" fmla="*/ 0 w 256"/>
                  <a:gd name="T1" fmla="*/ 174 h 223"/>
                  <a:gd name="T2" fmla="*/ 30 w 256"/>
                  <a:gd name="T3" fmla="*/ 223 h 223"/>
                  <a:gd name="T4" fmla="*/ 77 w 256"/>
                  <a:gd name="T5" fmla="*/ 216 h 223"/>
                  <a:gd name="T6" fmla="*/ 117 w 256"/>
                  <a:gd name="T7" fmla="*/ 169 h 223"/>
                  <a:gd name="T8" fmla="*/ 184 w 256"/>
                  <a:gd name="T9" fmla="*/ 175 h 223"/>
                  <a:gd name="T10" fmla="*/ 219 w 256"/>
                  <a:gd name="T11" fmla="*/ 131 h 223"/>
                  <a:gd name="T12" fmla="*/ 256 w 256"/>
                  <a:gd name="T13" fmla="*/ 128 h 223"/>
                  <a:gd name="T14" fmla="*/ 196 w 256"/>
                  <a:gd name="T15" fmla="*/ 99 h 223"/>
                  <a:gd name="T16" fmla="*/ 196 w 256"/>
                  <a:gd name="T17" fmla="*/ 76 h 223"/>
                  <a:gd name="T18" fmla="*/ 126 w 256"/>
                  <a:gd name="T19" fmla="*/ 79 h 223"/>
                  <a:gd name="T20" fmla="*/ 91 w 256"/>
                  <a:gd name="T21" fmla="*/ 0 h 223"/>
                  <a:gd name="T22" fmla="*/ 79 w 256"/>
                  <a:gd name="T23" fmla="*/ 40 h 223"/>
                  <a:gd name="T24" fmla="*/ 5 w 256"/>
                  <a:gd name="T25" fmla="*/ 53 h 223"/>
                  <a:gd name="T26" fmla="*/ 112 w 256"/>
                  <a:gd name="T27" fmla="*/ 86 h 223"/>
                  <a:gd name="T28" fmla="*/ 72 w 256"/>
                  <a:gd name="T29" fmla="*/ 97 h 223"/>
                  <a:gd name="T30" fmla="*/ 103 w 256"/>
                  <a:gd name="T31" fmla="*/ 149 h 223"/>
                  <a:gd name="T32" fmla="*/ 26 w 256"/>
                  <a:gd name="T33" fmla="*/ 134 h 223"/>
                  <a:gd name="T34" fmla="*/ 0 w 256"/>
                  <a:gd name="T35" fmla="*/ 174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56" h="223">
                    <a:moveTo>
                      <a:pt x="0" y="174"/>
                    </a:moveTo>
                    <a:lnTo>
                      <a:pt x="30" y="223"/>
                    </a:lnTo>
                    <a:lnTo>
                      <a:pt x="77" y="216"/>
                    </a:lnTo>
                    <a:lnTo>
                      <a:pt x="117" y="169"/>
                    </a:lnTo>
                    <a:lnTo>
                      <a:pt x="184" y="175"/>
                    </a:lnTo>
                    <a:lnTo>
                      <a:pt x="219" y="131"/>
                    </a:lnTo>
                    <a:lnTo>
                      <a:pt x="256" y="128"/>
                    </a:lnTo>
                    <a:lnTo>
                      <a:pt x="196" y="99"/>
                    </a:lnTo>
                    <a:lnTo>
                      <a:pt x="196" y="76"/>
                    </a:lnTo>
                    <a:lnTo>
                      <a:pt x="126" y="79"/>
                    </a:lnTo>
                    <a:lnTo>
                      <a:pt x="91" y="0"/>
                    </a:lnTo>
                    <a:lnTo>
                      <a:pt x="79" y="40"/>
                    </a:lnTo>
                    <a:lnTo>
                      <a:pt x="5" y="53"/>
                    </a:lnTo>
                    <a:lnTo>
                      <a:pt x="112" y="86"/>
                    </a:lnTo>
                    <a:lnTo>
                      <a:pt x="72" y="97"/>
                    </a:lnTo>
                    <a:lnTo>
                      <a:pt x="103" y="149"/>
                    </a:lnTo>
                    <a:lnTo>
                      <a:pt x="26" y="134"/>
                    </a:lnTo>
                    <a:lnTo>
                      <a:pt x="0" y="17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1" name="Freeform 56"/>
              <p:cNvSpPr>
                <a:spLocks/>
              </p:cNvSpPr>
              <p:nvPr/>
            </p:nvSpPr>
            <p:spPr bwMode="auto">
              <a:xfrm>
                <a:off x="3881438" y="1465263"/>
                <a:ext cx="30163" cy="28575"/>
              </a:xfrm>
              <a:custGeom>
                <a:avLst/>
                <a:gdLst>
                  <a:gd name="T0" fmla="*/ 95 w 95"/>
                  <a:gd name="T1" fmla="*/ 52 h 87"/>
                  <a:gd name="T2" fmla="*/ 49 w 95"/>
                  <a:gd name="T3" fmla="*/ 0 h 87"/>
                  <a:gd name="T4" fmla="*/ 15 w 95"/>
                  <a:gd name="T5" fmla="*/ 20 h 87"/>
                  <a:gd name="T6" fmla="*/ 0 w 95"/>
                  <a:gd name="T7" fmla="*/ 87 h 87"/>
                  <a:gd name="T8" fmla="*/ 59 w 95"/>
                  <a:gd name="T9" fmla="*/ 86 h 87"/>
                  <a:gd name="T10" fmla="*/ 95 w 95"/>
                  <a:gd name="T11" fmla="*/ 52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5" h="87">
                    <a:moveTo>
                      <a:pt x="95" y="52"/>
                    </a:moveTo>
                    <a:lnTo>
                      <a:pt x="49" y="0"/>
                    </a:lnTo>
                    <a:lnTo>
                      <a:pt x="15" y="20"/>
                    </a:lnTo>
                    <a:lnTo>
                      <a:pt x="0" y="87"/>
                    </a:lnTo>
                    <a:lnTo>
                      <a:pt x="59" y="86"/>
                    </a:lnTo>
                    <a:lnTo>
                      <a:pt x="95" y="5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2" name="Freeform 57"/>
              <p:cNvSpPr>
                <a:spLocks/>
              </p:cNvSpPr>
              <p:nvPr/>
            </p:nvSpPr>
            <p:spPr bwMode="auto">
              <a:xfrm>
                <a:off x="3976688" y="896938"/>
                <a:ext cx="33338" cy="58738"/>
              </a:xfrm>
              <a:custGeom>
                <a:avLst/>
                <a:gdLst>
                  <a:gd name="T0" fmla="*/ 34 w 106"/>
                  <a:gd name="T1" fmla="*/ 160 h 183"/>
                  <a:gd name="T2" fmla="*/ 63 w 106"/>
                  <a:gd name="T3" fmla="*/ 90 h 183"/>
                  <a:gd name="T4" fmla="*/ 106 w 106"/>
                  <a:gd name="T5" fmla="*/ 80 h 183"/>
                  <a:gd name="T6" fmla="*/ 105 w 106"/>
                  <a:gd name="T7" fmla="*/ 53 h 183"/>
                  <a:gd name="T8" fmla="*/ 83 w 106"/>
                  <a:gd name="T9" fmla="*/ 63 h 183"/>
                  <a:gd name="T10" fmla="*/ 85 w 106"/>
                  <a:gd name="T11" fmla="*/ 26 h 183"/>
                  <a:gd name="T12" fmla="*/ 71 w 106"/>
                  <a:gd name="T13" fmla="*/ 0 h 183"/>
                  <a:gd name="T14" fmla="*/ 56 w 106"/>
                  <a:gd name="T15" fmla="*/ 60 h 183"/>
                  <a:gd name="T16" fmla="*/ 12 w 106"/>
                  <a:gd name="T17" fmla="*/ 70 h 183"/>
                  <a:gd name="T18" fmla="*/ 19 w 106"/>
                  <a:gd name="T19" fmla="*/ 130 h 183"/>
                  <a:gd name="T20" fmla="*/ 0 w 106"/>
                  <a:gd name="T21" fmla="*/ 183 h 183"/>
                  <a:gd name="T22" fmla="*/ 34 w 106"/>
                  <a:gd name="T23" fmla="*/ 160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6" h="183">
                    <a:moveTo>
                      <a:pt x="34" y="160"/>
                    </a:moveTo>
                    <a:lnTo>
                      <a:pt x="63" y="90"/>
                    </a:lnTo>
                    <a:lnTo>
                      <a:pt x="106" y="80"/>
                    </a:lnTo>
                    <a:lnTo>
                      <a:pt x="105" y="53"/>
                    </a:lnTo>
                    <a:lnTo>
                      <a:pt x="83" y="63"/>
                    </a:lnTo>
                    <a:lnTo>
                      <a:pt x="85" y="26"/>
                    </a:lnTo>
                    <a:lnTo>
                      <a:pt x="71" y="0"/>
                    </a:lnTo>
                    <a:lnTo>
                      <a:pt x="56" y="60"/>
                    </a:lnTo>
                    <a:lnTo>
                      <a:pt x="12" y="70"/>
                    </a:lnTo>
                    <a:lnTo>
                      <a:pt x="19" y="130"/>
                    </a:lnTo>
                    <a:lnTo>
                      <a:pt x="0" y="183"/>
                    </a:lnTo>
                    <a:lnTo>
                      <a:pt x="34" y="16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3" name="Freeform 58"/>
              <p:cNvSpPr>
                <a:spLocks/>
              </p:cNvSpPr>
              <p:nvPr/>
            </p:nvSpPr>
            <p:spPr bwMode="auto">
              <a:xfrm>
                <a:off x="4003675" y="884238"/>
                <a:ext cx="25400" cy="26988"/>
              </a:xfrm>
              <a:custGeom>
                <a:avLst/>
                <a:gdLst>
                  <a:gd name="T0" fmla="*/ 13 w 83"/>
                  <a:gd name="T1" fmla="*/ 61 h 86"/>
                  <a:gd name="T2" fmla="*/ 40 w 83"/>
                  <a:gd name="T3" fmla="*/ 84 h 86"/>
                  <a:gd name="T4" fmla="*/ 73 w 83"/>
                  <a:gd name="T5" fmla="*/ 86 h 86"/>
                  <a:gd name="T6" fmla="*/ 83 w 83"/>
                  <a:gd name="T7" fmla="*/ 44 h 86"/>
                  <a:gd name="T8" fmla="*/ 77 w 83"/>
                  <a:gd name="T9" fmla="*/ 24 h 86"/>
                  <a:gd name="T10" fmla="*/ 40 w 83"/>
                  <a:gd name="T11" fmla="*/ 0 h 86"/>
                  <a:gd name="T12" fmla="*/ 50 w 83"/>
                  <a:gd name="T13" fmla="*/ 31 h 86"/>
                  <a:gd name="T14" fmla="*/ 0 w 83"/>
                  <a:gd name="T15" fmla="*/ 27 h 86"/>
                  <a:gd name="T16" fmla="*/ 13 w 83"/>
                  <a:gd name="T17" fmla="*/ 61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3" h="86">
                    <a:moveTo>
                      <a:pt x="13" y="61"/>
                    </a:moveTo>
                    <a:lnTo>
                      <a:pt x="40" y="84"/>
                    </a:lnTo>
                    <a:lnTo>
                      <a:pt x="73" y="86"/>
                    </a:lnTo>
                    <a:lnTo>
                      <a:pt x="83" y="44"/>
                    </a:lnTo>
                    <a:lnTo>
                      <a:pt x="77" y="24"/>
                    </a:lnTo>
                    <a:lnTo>
                      <a:pt x="40" y="0"/>
                    </a:lnTo>
                    <a:lnTo>
                      <a:pt x="50" y="31"/>
                    </a:lnTo>
                    <a:lnTo>
                      <a:pt x="0" y="27"/>
                    </a:lnTo>
                    <a:lnTo>
                      <a:pt x="13" y="6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4" name="Freeform 59"/>
              <p:cNvSpPr>
                <a:spLocks/>
              </p:cNvSpPr>
              <p:nvPr/>
            </p:nvSpPr>
            <p:spPr bwMode="auto">
              <a:xfrm>
                <a:off x="4040188" y="846138"/>
                <a:ext cx="52388" cy="50800"/>
              </a:xfrm>
              <a:custGeom>
                <a:avLst/>
                <a:gdLst>
                  <a:gd name="T0" fmla="*/ 44 w 166"/>
                  <a:gd name="T1" fmla="*/ 160 h 160"/>
                  <a:gd name="T2" fmla="*/ 166 w 166"/>
                  <a:gd name="T3" fmla="*/ 27 h 160"/>
                  <a:gd name="T4" fmla="*/ 156 w 166"/>
                  <a:gd name="T5" fmla="*/ 0 h 160"/>
                  <a:gd name="T6" fmla="*/ 102 w 166"/>
                  <a:gd name="T7" fmla="*/ 1 h 160"/>
                  <a:gd name="T8" fmla="*/ 83 w 166"/>
                  <a:gd name="T9" fmla="*/ 40 h 160"/>
                  <a:gd name="T10" fmla="*/ 63 w 166"/>
                  <a:gd name="T11" fmla="*/ 67 h 160"/>
                  <a:gd name="T12" fmla="*/ 23 w 166"/>
                  <a:gd name="T13" fmla="*/ 61 h 160"/>
                  <a:gd name="T14" fmla="*/ 0 w 166"/>
                  <a:gd name="T15" fmla="*/ 98 h 160"/>
                  <a:gd name="T16" fmla="*/ 4 w 166"/>
                  <a:gd name="T17" fmla="*/ 144 h 160"/>
                  <a:gd name="T18" fmla="*/ 44 w 166"/>
                  <a:gd name="T19" fmla="*/ 16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6" h="160">
                    <a:moveTo>
                      <a:pt x="44" y="160"/>
                    </a:moveTo>
                    <a:lnTo>
                      <a:pt x="166" y="27"/>
                    </a:lnTo>
                    <a:lnTo>
                      <a:pt x="156" y="0"/>
                    </a:lnTo>
                    <a:lnTo>
                      <a:pt x="102" y="1"/>
                    </a:lnTo>
                    <a:lnTo>
                      <a:pt x="83" y="40"/>
                    </a:lnTo>
                    <a:lnTo>
                      <a:pt x="63" y="67"/>
                    </a:lnTo>
                    <a:lnTo>
                      <a:pt x="23" y="61"/>
                    </a:lnTo>
                    <a:lnTo>
                      <a:pt x="0" y="98"/>
                    </a:lnTo>
                    <a:lnTo>
                      <a:pt x="4" y="144"/>
                    </a:lnTo>
                    <a:lnTo>
                      <a:pt x="44" y="16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5" name="Freeform 60"/>
              <p:cNvSpPr>
                <a:spLocks/>
              </p:cNvSpPr>
              <p:nvPr/>
            </p:nvSpPr>
            <p:spPr bwMode="auto">
              <a:xfrm>
                <a:off x="3362325" y="2157413"/>
                <a:ext cx="28575" cy="17463"/>
              </a:xfrm>
              <a:custGeom>
                <a:avLst/>
                <a:gdLst>
                  <a:gd name="T0" fmla="*/ 90 w 90"/>
                  <a:gd name="T1" fmla="*/ 7 h 54"/>
                  <a:gd name="T2" fmla="*/ 67 w 90"/>
                  <a:gd name="T3" fmla="*/ 0 h 54"/>
                  <a:gd name="T4" fmla="*/ 7 w 90"/>
                  <a:gd name="T5" fmla="*/ 5 h 54"/>
                  <a:gd name="T6" fmla="*/ 0 w 90"/>
                  <a:gd name="T7" fmla="*/ 41 h 54"/>
                  <a:gd name="T8" fmla="*/ 50 w 90"/>
                  <a:gd name="T9" fmla="*/ 54 h 54"/>
                  <a:gd name="T10" fmla="*/ 90 w 90"/>
                  <a:gd name="T11" fmla="*/ 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0" h="54">
                    <a:moveTo>
                      <a:pt x="90" y="7"/>
                    </a:moveTo>
                    <a:lnTo>
                      <a:pt x="67" y="0"/>
                    </a:lnTo>
                    <a:lnTo>
                      <a:pt x="7" y="5"/>
                    </a:lnTo>
                    <a:lnTo>
                      <a:pt x="0" y="41"/>
                    </a:lnTo>
                    <a:lnTo>
                      <a:pt x="50" y="54"/>
                    </a:lnTo>
                    <a:lnTo>
                      <a:pt x="90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6" name="Freeform 61"/>
              <p:cNvSpPr>
                <a:spLocks/>
              </p:cNvSpPr>
              <p:nvPr/>
            </p:nvSpPr>
            <p:spPr bwMode="auto">
              <a:xfrm>
                <a:off x="3313113" y="2187575"/>
                <a:ext cx="39688" cy="41275"/>
              </a:xfrm>
              <a:custGeom>
                <a:avLst/>
                <a:gdLst>
                  <a:gd name="T0" fmla="*/ 27 w 126"/>
                  <a:gd name="T1" fmla="*/ 133 h 133"/>
                  <a:gd name="T2" fmla="*/ 57 w 126"/>
                  <a:gd name="T3" fmla="*/ 100 h 133"/>
                  <a:gd name="T4" fmla="*/ 60 w 126"/>
                  <a:gd name="T5" fmla="*/ 67 h 133"/>
                  <a:gd name="T6" fmla="*/ 126 w 126"/>
                  <a:gd name="T7" fmla="*/ 16 h 133"/>
                  <a:gd name="T8" fmla="*/ 126 w 126"/>
                  <a:gd name="T9" fmla="*/ 0 h 133"/>
                  <a:gd name="T10" fmla="*/ 40 w 126"/>
                  <a:gd name="T11" fmla="*/ 34 h 133"/>
                  <a:gd name="T12" fmla="*/ 0 w 126"/>
                  <a:gd name="T13" fmla="*/ 31 h 133"/>
                  <a:gd name="T14" fmla="*/ 3 w 126"/>
                  <a:gd name="T15" fmla="*/ 91 h 133"/>
                  <a:gd name="T16" fmla="*/ 27 w 126"/>
                  <a:gd name="T17" fmla="*/ 13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6" h="133">
                    <a:moveTo>
                      <a:pt x="27" y="133"/>
                    </a:moveTo>
                    <a:lnTo>
                      <a:pt x="57" y="100"/>
                    </a:lnTo>
                    <a:lnTo>
                      <a:pt x="60" y="67"/>
                    </a:lnTo>
                    <a:lnTo>
                      <a:pt x="126" y="16"/>
                    </a:lnTo>
                    <a:lnTo>
                      <a:pt x="126" y="0"/>
                    </a:lnTo>
                    <a:lnTo>
                      <a:pt x="40" y="34"/>
                    </a:lnTo>
                    <a:lnTo>
                      <a:pt x="0" y="31"/>
                    </a:lnTo>
                    <a:lnTo>
                      <a:pt x="3" y="91"/>
                    </a:lnTo>
                    <a:lnTo>
                      <a:pt x="27" y="13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7" name="Freeform 62"/>
              <p:cNvSpPr>
                <a:spLocks/>
              </p:cNvSpPr>
              <p:nvPr/>
            </p:nvSpPr>
            <p:spPr bwMode="auto">
              <a:xfrm>
                <a:off x="3362325" y="2181225"/>
                <a:ext cx="22225" cy="12700"/>
              </a:xfrm>
              <a:custGeom>
                <a:avLst/>
                <a:gdLst>
                  <a:gd name="T0" fmla="*/ 70 w 70"/>
                  <a:gd name="T1" fmla="*/ 35 h 43"/>
                  <a:gd name="T2" fmla="*/ 47 w 70"/>
                  <a:gd name="T3" fmla="*/ 0 h 43"/>
                  <a:gd name="T4" fmla="*/ 0 w 70"/>
                  <a:gd name="T5" fmla="*/ 6 h 43"/>
                  <a:gd name="T6" fmla="*/ 13 w 70"/>
                  <a:gd name="T7" fmla="*/ 43 h 43"/>
                  <a:gd name="T8" fmla="*/ 70 w 70"/>
                  <a:gd name="T9" fmla="*/ 35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0" h="43">
                    <a:moveTo>
                      <a:pt x="70" y="35"/>
                    </a:moveTo>
                    <a:lnTo>
                      <a:pt x="47" y="0"/>
                    </a:lnTo>
                    <a:lnTo>
                      <a:pt x="0" y="6"/>
                    </a:lnTo>
                    <a:lnTo>
                      <a:pt x="13" y="43"/>
                    </a:lnTo>
                    <a:lnTo>
                      <a:pt x="70" y="3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8" name="Freeform 63"/>
              <p:cNvSpPr>
                <a:spLocks/>
              </p:cNvSpPr>
              <p:nvPr/>
            </p:nvSpPr>
            <p:spPr bwMode="auto">
              <a:xfrm>
                <a:off x="3289300" y="2219325"/>
                <a:ext cx="15875" cy="22225"/>
              </a:xfrm>
              <a:custGeom>
                <a:avLst/>
                <a:gdLst>
                  <a:gd name="T0" fmla="*/ 39 w 50"/>
                  <a:gd name="T1" fmla="*/ 0 h 67"/>
                  <a:gd name="T2" fmla="*/ 9 w 50"/>
                  <a:gd name="T3" fmla="*/ 10 h 67"/>
                  <a:gd name="T4" fmla="*/ 0 w 50"/>
                  <a:gd name="T5" fmla="*/ 67 h 67"/>
                  <a:gd name="T6" fmla="*/ 50 w 50"/>
                  <a:gd name="T7" fmla="*/ 41 h 67"/>
                  <a:gd name="T8" fmla="*/ 39 w 50"/>
                  <a:gd name="T9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0" h="67">
                    <a:moveTo>
                      <a:pt x="39" y="0"/>
                    </a:moveTo>
                    <a:lnTo>
                      <a:pt x="9" y="10"/>
                    </a:lnTo>
                    <a:lnTo>
                      <a:pt x="0" y="67"/>
                    </a:lnTo>
                    <a:lnTo>
                      <a:pt x="50" y="41"/>
                    </a:lnTo>
                    <a:lnTo>
                      <a:pt x="39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9" name="Freeform 64"/>
              <p:cNvSpPr>
                <a:spLocks/>
              </p:cNvSpPr>
              <p:nvPr/>
            </p:nvSpPr>
            <p:spPr bwMode="auto">
              <a:xfrm>
                <a:off x="3389313" y="2127250"/>
                <a:ext cx="26988" cy="26988"/>
              </a:xfrm>
              <a:custGeom>
                <a:avLst/>
                <a:gdLst>
                  <a:gd name="T0" fmla="*/ 85 w 85"/>
                  <a:gd name="T1" fmla="*/ 37 h 87"/>
                  <a:gd name="T2" fmla="*/ 19 w 85"/>
                  <a:gd name="T3" fmla="*/ 0 h 87"/>
                  <a:gd name="T4" fmla="*/ 0 w 85"/>
                  <a:gd name="T5" fmla="*/ 57 h 87"/>
                  <a:gd name="T6" fmla="*/ 53 w 85"/>
                  <a:gd name="T7" fmla="*/ 87 h 87"/>
                  <a:gd name="T8" fmla="*/ 85 w 85"/>
                  <a:gd name="T9" fmla="*/ 3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5" h="87">
                    <a:moveTo>
                      <a:pt x="85" y="37"/>
                    </a:moveTo>
                    <a:lnTo>
                      <a:pt x="19" y="0"/>
                    </a:lnTo>
                    <a:lnTo>
                      <a:pt x="0" y="57"/>
                    </a:lnTo>
                    <a:lnTo>
                      <a:pt x="53" y="87"/>
                    </a:lnTo>
                    <a:lnTo>
                      <a:pt x="85" y="3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0" name="Freeform 65"/>
              <p:cNvSpPr>
                <a:spLocks/>
              </p:cNvSpPr>
              <p:nvPr/>
            </p:nvSpPr>
            <p:spPr bwMode="auto">
              <a:xfrm>
                <a:off x="3254375" y="2247900"/>
                <a:ext cx="84138" cy="49213"/>
              </a:xfrm>
              <a:custGeom>
                <a:avLst/>
                <a:gdLst>
                  <a:gd name="T0" fmla="*/ 47 w 263"/>
                  <a:gd name="T1" fmla="*/ 101 h 156"/>
                  <a:gd name="T2" fmla="*/ 0 w 263"/>
                  <a:gd name="T3" fmla="*/ 107 h 156"/>
                  <a:gd name="T4" fmla="*/ 35 w 263"/>
                  <a:gd name="T5" fmla="*/ 156 h 156"/>
                  <a:gd name="T6" fmla="*/ 97 w 263"/>
                  <a:gd name="T7" fmla="*/ 123 h 156"/>
                  <a:gd name="T8" fmla="*/ 248 w 263"/>
                  <a:gd name="T9" fmla="*/ 108 h 156"/>
                  <a:gd name="T10" fmla="*/ 256 w 263"/>
                  <a:gd name="T11" fmla="*/ 85 h 156"/>
                  <a:gd name="T12" fmla="*/ 213 w 263"/>
                  <a:gd name="T13" fmla="*/ 65 h 156"/>
                  <a:gd name="T14" fmla="*/ 263 w 263"/>
                  <a:gd name="T15" fmla="*/ 52 h 156"/>
                  <a:gd name="T16" fmla="*/ 253 w 263"/>
                  <a:gd name="T17" fmla="*/ 31 h 156"/>
                  <a:gd name="T18" fmla="*/ 203 w 263"/>
                  <a:gd name="T19" fmla="*/ 13 h 156"/>
                  <a:gd name="T20" fmla="*/ 141 w 263"/>
                  <a:gd name="T21" fmla="*/ 63 h 156"/>
                  <a:gd name="T22" fmla="*/ 133 w 263"/>
                  <a:gd name="T23" fmla="*/ 29 h 156"/>
                  <a:gd name="T24" fmla="*/ 93 w 263"/>
                  <a:gd name="T25" fmla="*/ 0 h 156"/>
                  <a:gd name="T26" fmla="*/ 110 w 263"/>
                  <a:gd name="T27" fmla="*/ 69 h 156"/>
                  <a:gd name="T28" fmla="*/ 80 w 263"/>
                  <a:gd name="T29" fmla="*/ 67 h 156"/>
                  <a:gd name="T30" fmla="*/ 47 w 263"/>
                  <a:gd name="T31" fmla="*/ 101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63" h="156">
                    <a:moveTo>
                      <a:pt x="47" y="101"/>
                    </a:moveTo>
                    <a:lnTo>
                      <a:pt x="0" y="107"/>
                    </a:lnTo>
                    <a:lnTo>
                      <a:pt x="35" y="156"/>
                    </a:lnTo>
                    <a:lnTo>
                      <a:pt x="97" y="123"/>
                    </a:lnTo>
                    <a:lnTo>
                      <a:pt x="248" y="108"/>
                    </a:lnTo>
                    <a:lnTo>
                      <a:pt x="256" y="85"/>
                    </a:lnTo>
                    <a:lnTo>
                      <a:pt x="213" y="65"/>
                    </a:lnTo>
                    <a:lnTo>
                      <a:pt x="263" y="52"/>
                    </a:lnTo>
                    <a:lnTo>
                      <a:pt x="253" y="31"/>
                    </a:lnTo>
                    <a:lnTo>
                      <a:pt x="203" y="13"/>
                    </a:lnTo>
                    <a:lnTo>
                      <a:pt x="141" y="63"/>
                    </a:lnTo>
                    <a:lnTo>
                      <a:pt x="133" y="29"/>
                    </a:lnTo>
                    <a:lnTo>
                      <a:pt x="93" y="0"/>
                    </a:lnTo>
                    <a:lnTo>
                      <a:pt x="110" y="69"/>
                    </a:lnTo>
                    <a:lnTo>
                      <a:pt x="80" y="67"/>
                    </a:lnTo>
                    <a:lnTo>
                      <a:pt x="47" y="10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1" name="Freeform 66"/>
              <p:cNvSpPr>
                <a:spLocks/>
              </p:cNvSpPr>
              <p:nvPr/>
            </p:nvSpPr>
            <p:spPr bwMode="auto">
              <a:xfrm>
                <a:off x="3509963" y="1955800"/>
                <a:ext cx="36513" cy="34925"/>
              </a:xfrm>
              <a:custGeom>
                <a:avLst/>
                <a:gdLst>
                  <a:gd name="T0" fmla="*/ 54 w 117"/>
                  <a:gd name="T1" fmla="*/ 64 h 110"/>
                  <a:gd name="T2" fmla="*/ 84 w 117"/>
                  <a:gd name="T3" fmla="*/ 110 h 110"/>
                  <a:gd name="T4" fmla="*/ 117 w 117"/>
                  <a:gd name="T5" fmla="*/ 96 h 110"/>
                  <a:gd name="T6" fmla="*/ 117 w 117"/>
                  <a:gd name="T7" fmla="*/ 69 h 110"/>
                  <a:gd name="T8" fmla="*/ 54 w 117"/>
                  <a:gd name="T9" fmla="*/ 0 h 110"/>
                  <a:gd name="T10" fmla="*/ 57 w 117"/>
                  <a:gd name="T11" fmla="*/ 34 h 110"/>
                  <a:gd name="T12" fmla="*/ 0 w 117"/>
                  <a:gd name="T13" fmla="*/ 35 h 110"/>
                  <a:gd name="T14" fmla="*/ 54 w 117"/>
                  <a:gd name="T15" fmla="*/ 64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7" h="110">
                    <a:moveTo>
                      <a:pt x="54" y="64"/>
                    </a:moveTo>
                    <a:lnTo>
                      <a:pt x="84" y="110"/>
                    </a:lnTo>
                    <a:lnTo>
                      <a:pt x="117" y="96"/>
                    </a:lnTo>
                    <a:lnTo>
                      <a:pt x="117" y="69"/>
                    </a:lnTo>
                    <a:lnTo>
                      <a:pt x="54" y="0"/>
                    </a:lnTo>
                    <a:lnTo>
                      <a:pt x="57" y="34"/>
                    </a:lnTo>
                    <a:lnTo>
                      <a:pt x="0" y="35"/>
                    </a:lnTo>
                    <a:lnTo>
                      <a:pt x="54" y="6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74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9761216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 smtClean="0"/>
              <a:t>Poland</a:t>
            </a:r>
            <a:endParaRPr lang="en-US" dirty="0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Editable Pins for Maps</a:t>
            </a:r>
            <a:endParaRPr lang="en-US" dirty="0"/>
          </a:p>
        </p:txBody>
      </p:sp>
      <p:grpSp>
        <p:nvGrpSpPr>
          <p:cNvPr id="35" name="Group 34"/>
          <p:cNvGrpSpPr/>
          <p:nvPr/>
        </p:nvGrpSpPr>
        <p:grpSpPr>
          <a:xfrm>
            <a:off x="2628801" y="1628801"/>
            <a:ext cx="1316895" cy="2235991"/>
            <a:chOff x="4381388" y="1557338"/>
            <a:chExt cx="1676624" cy="2846784"/>
          </a:xfrm>
        </p:grpSpPr>
        <p:sp>
          <p:nvSpPr>
            <p:cNvPr id="56" name="Freeform 5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Oval 5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Oval 5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Freeform 5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4033721" y="1628801"/>
            <a:ext cx="1316895" cy="2235991"/>
            <a:chOff x="4381388" y="1557338"/>
            <a:chExt cx="1676624" cy="2846784"/>
          </a:xfrm>
        </p:grpSpPr>
        <p:sp>
          <p:nvSpPr>
            <p:cNvPr id="52" name="Freeform 5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Oval 5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Oval 5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Freeform 5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5438641" y="1628801"/>
            <a:ext cx="1316895" cy="2235991"/>
            <a:chOff x="4381388" y="1557338"/>
            <a:chExt cx="1676624" cy="2846784"/>
          </a:xfrm>
        </p:grpSpPr>
        <p:sp>
          <p:nvSpPr>
            <p:cNvPr id="48" name="Freeform 4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Oval 4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Oval 4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Freeform 5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6843561" y="1628801"/>
            <a:ext cx="1316895" cy="2235991"/>
            <a:chOff x="4381388" y="1557338"/>
            <a:chExt cx="1676624" cy="2846784"/>
          </a:xfrm>
        </p:grpSpPr>
        <p:sp>
          <p:nvSpPr>
            <p:cNvPr id="44" name="Freeform 4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Oval 4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Oval 4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Freeform 4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8248482" y="1628801"/>
            <a:ext cx="1316895" cy="2235991"/>
            <a:chOff x="4381388" y="1557338"/>
            <a:chExt cx="1676624" cy="2846784"/>
          </a:xfrm>
        </p:grpSpPr>
        <p:sp>
          <p:nvSpPr>
            <p:cNvPr id="40" name="Freeform 3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Oval 4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Oval 4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Freeform 4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6" name="Group 65"/>
          <p:cNvGrpSpPr/>
          <p:nvPr/>
        </p:nvGrpSpPr>
        <p:grpSpPr>
          <a:xfrm>
            <a:off x="2628800" y="3999733"/>
            <a:ext cx="1987436" cy="2281887"/>
            <a:chOff x="4381388" y="1557338"/>
            <a:chExt cx="2528210" cy="2902781"/>
          </a:xfrm>
        </p:grpSpPr>
        <p:pic>
          <p:nvPicPr>
            <p:cNvPr id="67" name="Picture 66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68" name="Freeform 6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rgbClr val="3F4855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69" name="Oval 6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0" name="Oval 6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1" name="Freeform 7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90" name="Group 89"/>
          <p:cNvGrpSpPr/>
          <p:nvPr/>
        </p:nvGrpSpPr>
        <p:grpSpPr>
          <a:xfrm>
            <a:off x="4032209" y="3999733"/>
            <a:ext cx="1987436" cy="2281887"/>
            <a:chOff x="4381388" y="1557338"/>
            <a:chExt cx="2528210" cy="2902781"/>
          </a:xfrm>
        </p:grpSpPr>
        <p:pic>
          <p:nvPicPr>
            <p:cNvPr id="91" name="Picture 90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92" name="Freeform 9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3" name="Oval 9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4" name="Oval 9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5" name="Freeform 9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5435618" y="3999733"/>
            <a:ext cx="1987436" cy="2281887"/>
            <a:chOff x="4381388" y="1557338"/>
            <a:chExt cx="2528210" cy="2902781"/>
          </a:xfrm>
        </p:grpSpPr>
        <p:pic>
          <p:nvPicPr>
            <p:cNvPr id="85" name="Picture 84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6" name="Freeform 8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7" name="Oval 8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8" name="Oval 8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9" name="Freeform 8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8" name="Group 77"/>
          <p:cNvGrpSpPr/>
          <p:nvPr/>
        </p:nvGrpSpPr>
        <p:grpSpPr>
          <a:xfrm>
            <a:off x="6839027" y="3999733"/>
            <a:ext cx="1987436" cy="2281887"/>
            <a:chOff x="4381388" y="1557338"/>
            <a:chExt cx="2528210" cy="2902781"/>
          </a:xfrm>
        </p:grpSpPr>
        <p:pic>
          <p:nvPicPr>
            <p:cNvPr id="79" name="Picture 78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0" name="Freeform 7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1" name="Oval 8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2" name="Oval 8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3" name="Freeform 8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8242434" y="3999733"/>
            <a:ext cx="1987436" cy="2281887"/>
            <a:chOff x="4381388" y="1557338"/>
            <a:chExt cx="2528210" cy="2902781"/>
          </a:xfrm>
        </p:grpSpPr>
        <p:pic>
          <p:nvPicPr>
            <p:cNvPr id="73" name="Picture 72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74" name="Freeform 7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5" name="Oval 7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6" name="Oval 7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7" name="Freeform 7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sp>
        <p:nvSpPr>
          <p:cNvPr id="60" name="TextBox 59"/>
          <p:cNvSpPr txBox="1"/>
          <p:nvPr/>
        </p:nvSpPr>
        <p:spPr>
          <a:xfrm>
            <a:off x="1539465" y="3893286"/>
            <a:ext cx="110117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With shadow:</a:t>
            </a:r>
            <a:endParaRPr lang="en-US" dirty="0"/>
          </a:p>
        </p:txBody>
      </p:sp>
      <p:sp>
        <p:nvSpPr>
          <p:cNvPr id="61" name="Oval 60"/>
          <p:cNvSpPr/>
          <p:nvPr/>
        </p:nvSpPr>
        <p:spPr>
          <a:xfrm>
            <a:off x="8976321" y="606866"/>
            <a:ext cx="336307" cy="336307"/>
          </a:xfrm>
          <a:prstGeom prst="ellipse">
            <a:avLst/>
          </a:prstGeom>
          <a:blipFill>
            <a:blip r:embed="rId5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75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1471905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ubtitle 4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Your Subtitle Here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Poland</a:t>
            </a:r>
          </a:p>
        </p:txBody>
      </p:sp>
      <p:sp>
        <p:nvSpPr>
          <p:cNvPr id="716" name="TextBox 715"/>
          <p:cNvSpPr txBox="1"/>
          <p:nvPr/>
        </p:nvSpPr>
        <p:spPr>
          <a:xfrm>
            <a:off x="6657106" y="1436822"/>
            <a:ext cx="368042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fr-FR"/>
            </a:defPPr>
          </a:lstStyle>
          <a:p>
            <a:r>
              <a:rPr lang="en-US" sz="28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Lorem Ipsum</a:t>
            </a:r>
          </a:p>
        </p:txBody>
      </p:sp>
      <p:sp>
        <p:nvSpPr>
          <p:cNvPr id="11" name="Rectangle 10"/>
          <p:cNvSpPr/>
          <p:nvPr/>
        </p:nvSpPr>
        <p:spPr>
          <a:xfrm>
            <a:off x="6657106" y="2060849"/>
            <a:ext cx="3680420" cy="36933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lorem ipsum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fui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tristique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tortor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turpis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dui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nunciti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eros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mauris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donec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odio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itsup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sodales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magna dolor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Id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evedin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venenatis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lacus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magnis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Felis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arcu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in tempus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praesent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est. 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enim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risunit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quisque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vitae, dolor magna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phasellus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Vestibulum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est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vinee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platea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tempor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dis.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Curabitur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interdum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placerat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luctus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ut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a,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orci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nam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mattis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loremi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tincidunt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aptent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malesuada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6722988" y="2102125"/>
            <a:ext cx="833628" cy="833628"/>
            <a:chOff x="5198988" y="2102125"/>
            <a:chExt cx="833628" cy="833628"/>
          </a:xfrm>
        </p:grpSpPr>
        <p:sp>
          <p:nvSpPr>
            <p:cNvPr id="13" name="Oval 12"/>
            <p:cNvSpPr/>
            <p:nvPr/>
          </p:nvSpPr>
          <p:spPr>
            <a:xfrm>
              <a:off x="5198988" y="2102125"/>
              <a:ext cx="833628" cy="833628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Freeform 9"/>
            <p:cNvSpPr/>
            <p:nvPr/>
          </p:nvSpPr>
          <p:spPr>
            <a:xfrm>
              <a:off x="5615793" y="2102125"/>
              <a:ext cx="416823" cy="833628"/>
            </a:xfrm>
            <a:custGeom>
              <a:avLst/>
              <a:gdLst>
                <a:gd name="connsiteX0" fmla="*/ 9 w 416823"/>
                <a:gd name="connsiteY0" fmla="*/ 0 h 833628"/>
                <a:gd name="connsiteX1" fmla="*/ 416823 w 416823"/>
                <a:gd name="connsiteY1" fmla="*/ 416814 h 833628"/>
                <a:gd name="connsiteX2" fmla="*/ 9 w 416823"/>
                <a:gd name="connsiteY2" fmla="*/ 833628 h 833628"/>
                <a:gd name="connsiteX3" fmla="*/ 0 w 416823"/>
                <a:gd name="connsiteY3" fmla="*/ 833627 h 833628"/>
                <a:gd name="connsiteX4" fmla="*/ 0 w 416823"/>
                <a:gd name="connsiteY4" fmla="*/ 1 h 833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6823" h="833628">
                  <a:moveTo>
                    <a:pt x="9" y="0"/>
                  </a:moveTo>
                  <a:cubicBezTo>
                    <a:pt x="230209" y="0"/>
                    <a:pt x="416823" y="186614"/>
                    <a:pt x="416823" y="416814"/>
                  </a:cubicBezTo>
                  <a:cubicBezTo>
                    <a:pt x="416823" y="647014"/>
                    <a:pt x="230209" y="833628"/>
                    <a:pt x="9" y="833628"/>
                  </a:cubicBezTo>
                  <a:lnTo>
                    <a:pt x="0" y="83362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tx1">
                <a:alpha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6" name="Group 15"/>
          <p:cNvGrpSpPr>
            <a:grpSpLocks noChangeAspect="1"/>
          </p:cNvGrpSpPr>
          <p:nvPr/>
        </p:nvGrpSpPr>
        <p:grpSpPr>
          <a:xfrm>
            <a:off x="1711854" y="1236927"/>
            <a:ext cx="4389120" cy="4389120"/>
            <a:chOff x="733869" y="-85134"/>
            <a:chExt cx="7279094" cy="7279094"/>
          </a:xfrm>
        </p:grpSpPr>
        <p:sp>
          <p:nvSpPr>
            <p:cNvPr id="17" name="Freeform 16"/>
            <p:cNvSpPr/>
            <p:nvPr/>
          </p:nvSpPr>
          <p:spPr>
            <a:xfrm>
              <a:off x="1121248" y="61918"/>
              <a:ext cx="6891715" cy="6367455"/>
            </a:xfrm>
            <a:custGeom>
              <a:avLst/>
              <a:gdLst>
                <a:gd name="connsiteX0" fmla="*/ 2683163 w 6891715"/>
                <a:gd name="connsiteY0" fmla="*/ 6337292 h 6367455"/>
                <a:gd name="connsiteX1" fmla="*/ 2693958 w 6891715"/>
                <a:gd name="connsiteY1" fmla="*/ 6353978 h 6367455"/>
                <a:gd name="connsiteX2" fmla="*/ 2680624 w 6891715"/>
                <a:gd name="connsiteY2" fmla="*/ 6366813 h 6367455"/>
                <a:gd name="connsiteX3" fmla="*/ 2668876 w 6891715"/>
                <a:gd name="connsiteY3" fmla="*/ 6367455 h 6367455"/>
                <a:gd name="connsiteX4" fmla="*/ 2665383 w 6891715"/>
                <a:gd name="connsiteY4" fmla="*/ 6352695 h 6367455"/>
                <a:gd name="connsiteX5" fmla="*/ 2700308 w 6891715"/>
                <a:gd name="connsiteY5" fmla="*/ 6256329 h 6367455"/>
                <a:gd name="connsiteX6" fmla="*/ 2695228 w 6891715"/>
                <a:gd name="connsiteY6" fmla="*/ 6265854 h 6367455"/>
                <a:gd name="connsiteX7" fmla="*/ 2687608 w 6891715"/>
                <a:gd name="connsiteY7" fmla="*/ 6263949 h 6367455"/>
                <a:gd name="connsiteX8" fmla="*/ 2690784 w 6891715"/>
                <a:gd name="connsiteY8" fmla="*/ 6256647 h 6367455"/>
                <a:gd name="connsiteX9" fmla="*/ 2722533 w 6891715"/>
                <a:gd name="connsiteY9" fmla="*/ 6238867 h 6367455"/>
                <a:gd name="connsiteX10" fmla="*/ 2720891 w 6891715"/>
                <a:gd name="connsiteY10" fmla="*/ 6254742 h 6367455"/>
                <a:gd name="connsiteX11" fmla="*/ 2713008 w 6891715"/>
                <a:gd name="connsiteY11" fmla="*/ 6251567 h 6367455"/>
                <a:gd name="connsiteX12" fmla="*/ 2714322 w 6891715"/>
                <a:gd name="connsiteY12" fmla="*/ 6242360 h 6367455"/>
                <a:gd name="connsiteX13" fmla="*/ 4255139 w 6891715"/>
                <a:gd name="connsiteY13" fmla="*/ 6154726 h 6367455"/>
                <a:gd name="connsiteX14" fmla="*/ 4256051 w 6891715"/>
                <a:gd name="connsiteY14" fmla="*/ 6161076 h 6367455"/>
                <a:gd name="connsiteX15" fmla="*/ 4243891 w 6891715"/>
                <a:gd name="connsiteY15" fmla="*/ 6173776 h 6367455"/>
                <a:gd name="connsiteX16" fmla="*/ 4241763 w 6891715"/>
                <a:gd name="connsiteY16" fmla="*/ 6166474 h 6367455"/>
                <a:gd name="connsiteX17" fmla="*/ 4245715 w 6891715"/>
                <a:gd name="connsiteY17" fmla="*/ 6156949 h 6367455"/>
                <a:gd name="connsiteX18" fmla="*/ 4249971 w 6891715"/>
                <a:gd name="connsiteY18" fmla="*/ 6160124 h 6367455"/>
                <a:gd name="connsiteX19" fmla="*/ 3939210 w 6891715"/>
                <a:gd name="connsiteY19" fmla="*/ 6130914 h 6367455"/>
                <a:gd name="connsiteX20" fmla="*/ 3946521 w 6891715"/>
                <a:gd name="connsiteY20" fmla="*/ 6130914 h 6367455"/>
                <a:gd name="connsiteX21" fmla="*/ 3948746 w 6891715"/>
                <a:gd name="connsiteY21" fmla="*/ 6144521 h 6367455"/>
                <a:gd name="connsiteX22" fmla="*/ 3956057 w 6891715"/>
                <a:gd name="connsiteY22" fmla="*/ 6150849 h 6367455"/>
                <a:gd name="connsiteX23" fmla="*/ 3965594 w 6891715"/>
                <a:gd name="connsiteY23" fmla="*/ 6141356 h 6367455"/>
                <a:gd name="connsiteX24" fmla="*/ 3975130 w 6891715"/>
                <a:gd name="connsiteY24" fmla="*/ 6138192 h 6367455"/>
                <a:gd name="connsiteX25" fmla="*/ 3984666 w 6891715"/>
                <a:gd name="connsiteY25" fmla="*/ 6141989 h 6367455"/>
                <a:gd name="connsiteX26" fmla="*/ 3987845 w 6891715"/>
                <a:gd name="connsiteY26" fmla="*/ 6149267 h 6367455"/>
                <a:gd name="connsiteX27" fmla="*/ 3978309 w 6891715"/>
                <a:gd name="connsiteY27" fmla="*/ 6154646 h 6367455"/>
                <a:gd name="connsiteX28" fmla="*/ 3978309 w 6891715"/>
                <a:gd name="connsiteY28" fmla="*/ 6160026 h 6367455"/>
                <a:gd name="connsiteX29" fmla="*/ 3992295 w 6891715"/>
                <a:gd name="connsiteY29" fmla="*/ 6161924 h 6367455"/>
                <a:gd name="connsiteX30" fmla="*/ 3996427 w 6891715"/>
                <a:gd name="connsiteY30" fmla="*/ 6160975 h 6367455"/>
                <a:gd name="connsiteX31" fmla="*/ 4004056 w 6891715"/>
                <a:gd name="connsiteY31" fmla="*/ 6173316 h 6367455"/>
                <a:gd name="connsiteX32" fmla="*/ 4011367 w 6891715"/>
                <a:gd name="connsiteY32" fmla="*/ 6170151 h 6367455"/>
                <a:gd name="connsiteX33" fmla="*/ 4028214 w 6891715"/>
                <a:gd name="connsiteY33" fmla="*/ 6170151 h 6367455"/>
                <a:gd name="connsiteX34" fmla="*/ 4038069 w 6891715"/>
                <a:gd name="connsiteY34" fmla="*/ 6164772 h 6367455"/>
                <a:gd name="connsiteX35" fmla="*/ 4054916 w 6891715"/>
                <a:gd name="connsiteY35" fmla="*/ 6162557 h 6367455"/>
                <a:gd name="connsiteX36" fmla="*/ 4060320 w 6891715"/>
                <a:gd name="connsiteY36" fmla="*/ 6158127 h 6367455"/>
                <a:gd name="connsiteX37" fmla="*/ 4068584 w 6891715"/>
                <a:gd name="connsiteY37" fmla="*/ 6161291 h 6367455"/>
                <a:gd name="connsiteX38" fmla="*/ 4073988 w 6891715"/>
                <a:gd name="connsiteY38" fmla="*/ 6169835 h 6367455"/>
                <a:gd name="connsiteX39" fmla="*/ 4082571 w 6891715"/>
                <a:gd name="connsiteY39" fmla="*/ 6170468 h 6367455"/>
                <a:gd name="connsiteX40" fmla="*/ 4100371 w 6891715"/>
                <a:gd name="connsiteY40" fmla="*/ 6165089 h 6367455"/>
                <a:gd name="connsiteX41" fmla="*/ 4109908 w 6891715"/>
                <a:gd name="connsiteY41" fmla="*/ 6170468 h 6367455"/>
                <a:gd name="connsiteX42" fmla="*/ 4119444 w 6891715"/>
                <a:gd name="connsiteY42" fmla="*/ 6170151 h 6367455"/>
                <a:gd name="connsiteX43" fmla="*/ 4128980 w 6891715"/>
                <a:gd name="connsiteY43" fmla="*/ 6163823 h 6367455"/>
                <a:gd name="connsiteX44" fmla="*/ 4137563 w 6891715"/>
                <a:gd name="connsiteY44" fmla="*/ 6166038 h 6367455"/>
                <a:gd name="connsiteX45" fmla="*/ 4135337 w 6891715"/>
                <a:gd name="connsiteY45" fmla="*/ 6172366 h 6367455"/>
                <a:gd name="connsiteX46" fmla="*/ 4137563 w 6891715"/>
                <a:gd name="connsiteY46" fmla="*/ 6180594 h 6367455"/>
                <a:gd name="connsiteX47" fmla="*/ 4142013 w 6891715"/>
                <a:gd name="connsiteY47" fmla="*/ 6188821 h 6367455"/>
                <a:gd name="connsiteX48" fmla="*/ 4149324 w 6891715"/>
                <a:gd name="connsiteY48" fmla="*/ 6191985 h 6367455"/>
                <a:gd name="connsiteX49" fmla="*/ 4156635 w 6891715"/>
                <a:gd name="connsiteY49" fmla="*/ 6184707 h 6367455"/>
                <a:gd name="connsiteX50" fmla="*/ 4163946 w 6891715"/>
                <a:gd name="connsiteY50" fmla="*/ 6181543 h 6367455"/>
                <a:gd name="connsiteX51" fmla="*/ 4175707 w 6891715"/>
                <a:gd name="connsiteY51" fmla="*/ 6184707 h 6367455"/>
                <a:gd name="connsiteX52" fmla="*/ 4179840 w 6891715"/>
                <a:gd name="connsiteY52" fmla="*/ 6177113 h 6367455"/>
                <a:gd name="connsiteX53" fmla="*/ 4181111 w 6891715"/>
                <a:gd name="connsiteY53" fmla="*/ 6169835 h 6367455"/>
                <a:gd name="connsiteX54" fmla="*/ 4185243 w 6891715"/>
                <a:gd name="connsiteY54" fmla="*/ 6167620 h 6367455"/>
                <a:gd name="connsiteX55" fmla="*/ 4184290 w 6891715"/>
                <a:gd name="connsiteY55" fmla="*/ 6176164 h 6367455"/>
                <a:gd name="connsiteX56" fmla="*/ 4189376 w 6891715"/>
                <a:gd name="connsiteY56" fmla="*/ 6184391 h 6367455"/>
                <a:gd name="connsiteX57" fmla="*/ 4188422 w 6891715"/>
                <a:gd name="connsiteY57" fmla="*/ 6188504 h 6367455"/>
                <a:gd name="connsiteX58" fmla="*/ 4186197 w 6891715"/>
                <a:gd name="connsiteY58" fmla="*/ 6195782 h 6367455"/>
                <a:gd name="connsiteX59" fmla="*/ 4179204 w 6891715"/>
                <a:gd name="connsiteY59" fmla="*/ 6206541 h 6367455"/>
                <a:gd name="connsiteX60" fmla="*/ 4170621 w 6891715"/>
                <a:gd name="connsiteY60" fmla="*/ 6210654 h 6367455"/>
                <a:gd name="connsiteX61" fmla="*/ 4164264 w 6891715"/>
                <a:gd name="connsiteY61" fmla="*/ 6205908 h 6367455"/>
                <a:gd name="connsiteX62" fmla="*/ 4152820 w 6891715"/>
                <a:gd name="connsiteY62" fmla="*/ 6212237 h 6367455"/>
                <a:gd name="connsiteX63" fmla="*/ 4144238 w 6891715"/>
                <a:gd name="connsiteY63" fmla="*/ 6213186 h 6367455"/>
                <a:gd name="connsiteX64" fmla="*/ 4128344 w 6891715"/>
                <a:gd name="connsiteY64" fmla="*/ 6207807 h 6367455"/>
                <a:gd name="connsiteX65" fmla="*/ 4114358 w 6891715"/>
                <a:gd name="connsiteY65" fmla="*/ 6212553 h 6367455"/>
                <a:gd name="connsiteX66" fmla="*/ 4103232 w 6891715"/>
                <a:gd name="connsiteY66" fmla="*/ 6208123 h 6367455"/>
                <a:gd name="connsiteX67" fmla="*/ 4085114 w 6891715"/>
                <a:gd name="connsiteY67" fmla="*/ 6208756 h 6367455"/>
                <a:gd name="connsiteX68" fmla="*/ 4074306 w 6891715"/>
                <a:gd name="connsiteY68" fmla="*/ 6218249 h 6367455"/>
                <a:gd name="connsiteX69" fmla="*/ 4066995 w 6891715"/>
                <a:gd name="connsiteY69" fmla="*/ 6221413 h 6367455"/>
                <a:gd name="connsiteX70" fmla="*/ 4051101 w 6891715"/>
                <a:gd name="connsiteY70" fmla="*/ 6221413 h 6367455"/>
                <a:gd name="connsiteX71" fmla="*/ 4045697 w 6891715"/>
                <a:gd name="connsiteY71" fmla="*/ 6224577 h 6367455"/>
                <a:gd name="connsiteX72" fmla="*/ 4041565 w 6891715"/>
                <a:gd name="connsiteY72" fmla="*/ 6222362 h 6367455"/>
                <a:gd name="connsiteX73" fmla="*/ 4045697 w 6891715"/>
                <a:gd name="connsiteY73" fmla="*/ 6211920 h 6367455"/>
                <a:gd name="connsiteX74" fmla="*/ 4037115 w 6891715"/>
                <a:gd name="connsiteY74" fmla="*/ 6202744 h 6367455"/>
                <a:gd name="connsiteX75" fmla="*/ 4024400 w 6891715"/>
                <a:gd name="connsiteY75" fmla="*/ 6194200 h 6367455"/>
                <a:gd name="connsiteX76" fmla="*/ 4014864 w 6891715"/>
                <a:gd name="connsiteY76" fmla="*/ 6197681 h 6367455"/>
                <a:gd name="connsiteX77" fmla="*/ 4003103 w 6891715"/>
                <a:gd name="connsiteY77" fmla="*/ 6194516 h 6367455"/>
                <a:gd name="connsiteX78" fmla="*/ 3992613 w 6891715"/>
                <a:gd name="connsiteY78" fmla="*/ 6191352 h 6367455"/>
                <a:gd name="connsiteX79" fmla="*/ 3979898 w 6891715"/>
                <a:gd name="connsiteY79" fmla="*/ 6192618 h 6367455"/>
                <a:gd name="connsiteX80" fmla="*/ 3970362 w 6891715"/>
                <a:gd name="connsiteY80" fmla="*/ 6184391 h 6367455"/>
                <a:gd name="connsiteX81" fmla="*/ 3954468 w 6891715"/>
                <a:gd name="connsiteY81" fmla="*/ 6179961 h 6367455"/>
                <a:gd name="connsiteX82" fmla="*/ 3944614 w 6891715"/>
                <a:gd name="connsiteY82" fmla="*/ 6184707 h 6367455"/>
                <a:gd name="connsiteX83" fmla="*/ 3933171 w 6891715"/>
                <a:gd name="connsiteY83" fmla="*/ 6188821 h 6367455"/>
                <a:gd name="connsiteX84" fmla="*/ 3925542 w 6891715"/>
                <a:gd name="connsiteY84" fmla="*/ 6178379 h 6367455"/>
                <a:gd name="connsiteX85" fmla="*/ 3923634 w 6891715"/>
                <a:gd name="connsiteY85" fmla="*/ 6167620 h 6367455"/>
                <a:gd name="connsiteX86" fmla="*/ 3924588 w 6891715"/>
                <a:gd name="connsiteY86" fmla="*/ 6157494 h 6367455"/>
                <a:gd name="connsiteX87" fmla="*/ 3919184 w 6891715"/>
                <a:gd name="connsiteY87" fmla="*/ 6148951 h 6367455"/>
                <a:gd name="connsiteX88" fmla="*/ 3919820 w 6891715"/>
                <a:gd name="connsiteY88" fmla="*/ 6142622 h 6367455"/>
                <a:gd name="connsiteX89" fmla="*/ 3917913 w 6891715"/>
                <a:gd name="connsiteY89" fmla="*/ 6136294 h 6367455"/>
                <a:gd name="connsiteX90" fmla="*/ 3925224 w 6891715"/>
                <a:gd name="connsiteY90" fmla="*/ 6139458 h 6367455"/>
                <a:gd name="connsiteX91" fmla="*/ 3932853 w 6891715"/>
                <a:gd name="connsiteY91" fmla="*/ 6150216 h 6367455"/>
                <a:gd name="connsiteX92" fmla="*/ 3938257 w 6891715"/>
                <a:gd name="connsiteY92" fmla="*/ 6154014 h 6367455"/>
                <a:gd name="connsiteX93" fmla="*/ 3943343 w 6891715"/>
                <a:gd name="connsiteY93" fmla="*/ 6148634 h 6367455"/>
                <a:gd name="connsiteX94" fmla="*/ 3934760 w 6891715"/>
                <a:gd name="connsiteY94" fmla="*/ 6140407 h 6367455"/>
                <a:gd name="connsiteX95" fmla="*/ 4979304 w 6891715"/>
                <a:gd name="connsiteY95" fmla="*/ 6116626 h 6367455"/>
                <a:gd name="connsiteX96" fmla="*/ 4987888 w 6891715"/>
                <a:gd name="connsiteY96" fmla="*/ 6116626 h 6367455"/>
                <a:gd name="connsiteX97" fmla="*/ 4983755 w 6891715"/>
                <a:gd name="connsiteY97" fmla="*/ 6126107 h 6367455"/>
                <a:gd name="connsiteX98" fmla="*/ 4969765 w 6891715"/>
                <a:gd name="connsiteY98" fmla="*/ 6130216 h 6367455"/>
                <a:gd name="connsiteX99" fmla="*/ 4970719 w 6891715"/>
                <a:gd name="connsiteY99" fmla="*/ 6138748 h 6367455"/>
                <a:gd name="connsiteX100" fmla="*/ 4955140 w 6891715"/>
                <a:gd name="connsiteY100" fmla="*/ 6149177 h 6367455"/>
                <a:gd name="connsiteX101" fmla="*/ 4944648 w 6891715"/>
                <a:gd name="connsiteY101" fmla="*/ 6155498 h 6367455"/>
                <a:gd name="connsiteX102" fmla="*/ 4934155 w 6891715"/>
                <a:gd name="connsiteY102" fmla="*/ 6168139 h 6367455"/>
                <a:gd name="connsiteX103" fmla="*/ 4919530 w 6891715"/>
                <a:gd name="connsiteY103" fmla="*/ 6180148 h 6367455"/>
                <a:gd name="connsiteX104" fmla="*/ 4919848 w 6891715"/>
                <a:gd name="connsiteY104" fmla="*/ 6181412 h 6367455"/>
                <a:gd name="connsiteX105" fmla="*/ 4922709 w 6891715"/>
                <a:gd name="connsiteY105" fmla="*/ 6190577 h 6367455"/>
                <a:gd name="connsiteX106" fmla="*/ 4925889 w 6891715"/>
                <a:gd name="connsiteY106" fmla="*/ 6194370 h 6367455"/>
                <a:gd name="connsiteX107" fmla="*/ 4932248 w 6891715"/>
                <a:gd name="connsiteY107" fmla="*/ 6201954 h 6367455"/>
                <a:gd name="connsiteX108" fmla="*/ 4934473 w 6891715"/>
                <a:gd name="connsiteY108" fmla="*/ 6211435 h 6367455"/>
                <a:gd name="connsiteX109" fmla="*/ 4927161 w 6891715"/>
                <a:gd name="connsiteY109" fmla="*/ 6212699 h 6367455"/>
                <a:gd name="connsiteX110" fmla="*/ 4924935 w 6891715"/>
                <a:gd name="connsiteY110" fmla="*/ 6206379 h 6367455"/>
                <a:gd name="connsiteX111" fmla="*/ 4916351 w 6891715"/>
                <a:gd name="connsiteY111" fmla="*/ 6206379 h 6367455"/>
                <a:gd name="connsiteX112" fmla="*/ 4909356 w 6891715"/>
                <a:gd name="connsiteY112" fmla="*/ 6208275 h 6367455"/>
                <a:gd name="connsiteX113" fmla="*/ 4902997 w 6891715"/>
                <a:gd name="connsiteY113" fmla="*/ 6214596 h 6367455"/>
                <a:gd name="connsiteX114" fmla="*/ 4892187 w 6891715"/>
                <a:gd name="connsiteY114" fmla="*/ 6226289 h 6367455"/>
                <a:gd name="connsiteX115" fmla="*/ 4871202 w 6891715"/>
                <a:gd name="connsiteY115" fmla="*/ 6238298 h 6367455"/>
                <a:gd name="connsiteX116" fmla="*/ 4851172 w 6891715"/>
                <a:gd name="connsiteY116" fmla="*/ 6240510 h 6367455"/>
                <a:gd name="connsiteX117" fmla="*/ 4835274 w 6891715"/>
                <a:gd name="connsiteY117" fmla="*/ 6238614 h 6367455"/>
                <a:gd name="connsiteX118" fmla="*/ 4826690 w 6891715"/>
                <a:gd name="connsiteY118" fmla="*/ 6246199 h 6367455"/>
                <a:gd name="connsiteX119" fmla="*/ 4828916 w 6891715"/>
                <a:gd name="connsiteY119" fmla="*/ 6253151 h 6367455"/>
                <a:gd name="connsiteX120" fmla="*/ 4821285 w 6891715"/>
                <a:gd name="connsiteY120" fmla="*/ 6251255 h 6367455"/>
                <a:gd name="connsiteX121" fmla="*/ 4806341 w 6891715"/>
                <a:gd name="connsiteY121" fmla="*/ 6248095 h 6367455"/>
                <a:gd name="connsiteX122" fmla="*/ 4781224 w 6891715"/>
                <a:gd name="connsiteY122" fmla="*/ 6246515 h 6367455"/>
                <a:gd name="connsiteX123" fmla="*/ 4776773 w 6891715"/>
                <a:gd name="connsiteY123" fmla="*/ 6237982 h 6367455"/>
                <a:gd name="connsiteX124" fmla="*/ 4773593 w 6891715"/>
                <a:gd name="connsiteY124" fmla="*/ 6228501 h 6367455"/>
                <a:gd name="connsiteX125" fmla="*/ 4764055 w 6891715"/>
                <a:gd name="connsiteY125" fmla="*/ 6220284 h 6367455"/>
                <a:gd name="connsiteX126" fmla="*/ 4762783 w 6891715"/>
                <a:gd name="connsiteY126" fmla="*/ 6209855 h 6367455"/>
                <a:gd name="connsiteX127" fmla="*/ 4760875 w 6891715"/>
                <a:gd name="connsiteY127" fmla="*/ 6201322 h 6367455"/>
                <a:gd name="connsiteX128" fmla="*/ 4772321 w 6891715"/>
                <a:gd name="connsiteY128" fmla="*/ 6203535 h 6367455"/>
                <a:gd name="connsiteX129" fmla="*/ 4778998 w 6891715"/>
                <a:gd name="connsiteY129" fmla="*/ 6206695 h 6367455"/>
                <a:gd name="connsiteX130" fmla="*/ 4789172 w 6891715"/>
                <a:gd name="connsiteY130" fmla="*/ 6189629 h 6367455"/>
                <a:gd name="connsiteX131" fmla="*/ 4796803 w 6891715"/>
                <a:gd name="connsiteY131" fmla="*/ 6186469 h 6367455"/>
                <a:gd name="connsiteX132" fmla="*/ 4806023 w 6891715"/>
                <a:gd name="connsiteY132" fmla="*/ 6182993 h 6367455"/>
                <a:gd name="connsiteX133" fmla="*/ 4826372 w 6891715"/>
                <a:gd name="connsiteY133" fmla="*/ 6185205 h 6367455"/>
                <a:gd name="connsiteX134" fmla="*/ 4827008 w 6891715"/>
                <a:gd name="connsiteY134" fmla="*/ 6177620 h 6367455"/>
                <a:gd name="connsiteX135" fmla="*/ 4827008 w 6891715"/>
                <a:gd name="connsiteY135" fmla="*/ 6175724 h 6367455"/>
                <a:gd name="connsiteX136" fmla="*/ 4826054 w 6891715"/>
                <a:gd name="connsiteY136" fmla="*/ 6164031 h 6367455"/>
                <a:gd name="connsiteX137" fmla="*/ 4837500 w 6891715"/>
                <a:gd name="connsiteY137" fmla="*/ 6164979 h 6367455"/>
                <a:gd name="connsiteX138" fmla="*/ 4845131 w 6891715"/>
                <a:gd name="connsiteY138" fmla="*/ 6171299 h 6367455"/>
                <a:gd name="connsiteX139" fmla="*/ 4864207 w 6891715"/>
                <a:gd name="connsiteY139" fmla="*/ 6173196 h 6367455"/>
                <a:gd name="connsiteX140" fmla="*/ 4882330 w 6891715"/>
                <a:gd name="connsiteY140" fmla="*/ 6165927 h 6367455"/>
                <a:gd name="connsiteX141" fmla="*/ 4914761 w 6891715"/>
                <a:gd name="connsiteY141" fmla="*/ 6154866 h 6367455"/>
                <a:gd name="connsiteX142" fmla="*/ 4939243 w 6891715"/>
                <a:gd name="connsiteY142" fmla="*/ 6145385 h 6367455"/>
                <a:gd name="connsiteX143" fmla="*/ 4957048 w 6891715"/>
                <a:gd name="connsiteY143" fmla="*/ 6130532 h 6367455"/>
                <a:gd name="connsiteX144" fmla="*/ 4970719 w 6891715"/>
                <a:gd name="connsiteY144" fmla="*/ 6126107 h 6367455"/>
                <a:gd name="connsiteX145" fmla="*/ 4269809 w 6891715"/>
                <a:gd name="connsiteY145" fmla="*/ 6099164 h 6367455"/>
                <a:gd name="connsiteX146" fmla="*/ 4278081 w 6891715"/>
                <a:gd name="connsiteY146" fmla="*/ 6107690 h 6367455"/>
                <a:gd name="connsiteX147" fmla="*/ 4273179 w 6891715"/>
                <a:gd name="connsiteY147" fmla="*/ 6110848 h 6367455"/>
                <a:gd name="connsiteX148" fmla="*/ 4273179 w 6891715"/>
                <a:gd name="connsiteY148" fmla="*/ 6119059 h 6367455"/>
                <a:gd name="connsiteX149" fmla="*/ 4271341 w 6891715"/>
                <a:gd name="connsiteY149" fmla="*/ 6131691 h 6367455"/>
                <a:gd name="connsiteX150" fmla="*/ 4281451 w 6891715"/>
                <a:gd name="connsiteY150" fmla="*/ 6138955 h 6367455"/>
                <a:gd name="connsiteX151" fmla="*/ 4275630 w 6891715"/>
                <a:gd name="connsiteY151" fmla="*/ 6154744 h 6367455"/>
                <a:gd name="connsiteX152" fmla="*/ 4266439 w 6891715"/>
                <a:gd name="connsiteY152" fmla="*/ 6157902 h 6367455"/>
                <a:gd name="connsiteX153" fmla="*/ 4265520 w 6891715"/>
                <a:gd name="connsiteY153" fmla="*/ 6154744 h 6367455"/>
                <a:gd name="connsiteX154" fmla="*/ 4271341 w 6891715"/>
                <a:gd name="connsiteY154" fmla="*/ 6143376 h 6367455"/>
                <a:gd name="connsiteX155" fmla="*/ 4263988 w 6891715"/>
                <a:gd name="connsiteY155" fmla="*/ 6135797 h 6367455"/>
                <a:gd name="connsiteX156" fmla="*/ 4265213 w 6891715"/>
                <a:gd name="connsiteY156" fmla="*/ 6129481 h 6367455"/>
                <a:gd name="connsiteX157" fmla="*/ 4267051 w 6891715"/>
                <a:gd name="connsiteY157" fmla="*/ 6122533 h 6367455"/>
                <a:gd name="connsiteX158" fmla="*/ 4267051 w 6891715"/>
                <a:gd name="connsiteY158" fmla="*/ 6114954 h 6367455"/>
                <a:gd name="connsiteX159" fmla="*/ 4271953 w 6891715"/>
                <a:gd name="connsiteY159" fmla="*/ 6107690 h 6367455"/>
                <a:gd name="connsiteX160" fmla="*/ 3049239 w 6891715"/>
                <a:gd name="connsiteY160" fmla="*/ 6092814 h 6367455"/>
                <a:gd name="connsiteX161" fmla="*/ 3061023 w 6891715"/>
                <a:gd name="connsiteY161" fmla="*/ 6092814 h 6367455"/>
                <a:gd name="connsiteX162" fmla="*/ 3070188 w 6891715"/>
                <a:gd name="connsiteY162" fmla="*/ 6099703 h 6367455"/>
                <a:gd name="connsiteX163" fmla="*/ 3064623 w 6891715"/>
                <a:gd name="connsiteY163" fmla="*/ 6107790 h 6367455"/>
                <a:gd name="connsiteX164" fmla="*/ 3052513 w 6891715"/>
                <a:gd name="connsiteY164" fmla="*/ 6108689 h 6367455"/>
                <a:gd name="connsiteX165" fmla="*/ 3048257 w 6891715"/>
                <a:gd name="connsiteY165" fmla="*/ 6107790 h 6367455"/>
                <a:gd name="connsiteX166" fmla="*/ 3038438 w 6891715"/>
                <a:gd name="connsiteY166" fmla="*/ 6097007 h 6367455"/>
                <a:gd name="connsiteX167" fmla="*/ 3038243 w 6891715"/>
                <a:gd name="connsiteY167" fmla="*/ 6081701 h 6367455"/>
                <a:gd name="connsiteX168" fmla="*/ 3041613 w 6891715"/>
                <a:gd name="connsiteY168" fmla="*/ 6088628 h 6367455"/>
                <a:gd name="connsiteX169" fmla="*/ 3032422 w 6891715"/>
                <a:gd name="connsiteY169" fmla="*/ 6094401 h 6367455"/>
                <a:gd name="connsiteX170" fmla="*/ 3024150 w 6891715"/>
                <a:gd name="connsiteY170" fmla="*/ 6082855 h 6367455"/>
                <a:gd name="connsiteX171" fmla="*/ 3863987 w 6891715"/>
                <a:gd name="connsiteY171" fmla="*/ 6053126 h 6367455"/>
                <a:gd name="connsiteX172" fmla="*/ 3875919 w 6891715"/>
                <a:gd name="connsiteY172" fmla="*/ 6056271 h 6367455"/>
                <a:gd name="connsiteX173" fmla="*/ 3881401 w 6891715"/>
                <a:gd name="connsiteY173" fmla="*/ 6066964 h 6367455"/>
                <a:gd name="connsiteX174" fmla="*/ 3875919 w 6891715"/>
                <a:gd name="connsiteY174" fmla="*/ 6067908 h 6367455"/>
                <a:gd name="connsiteX175" fmla="*/ 3880111 w 6891715"/>
                <a:gd name="connsiteY175" fmla="*/ 6079230 h 6367455"/>
                <a:gd name="connsiteX176" fmla="*/ 3876886 w 6891715"/>
                <a:gd name="connsiteY176" fmla="*/ 6086464 h 6367455"/>
                <a:gd name="connsiteX177" fmla="*/ 3865277 w 6891715"/>
                <a:gd name="connsiteY177" fmla="*/ 6084891 h 6367455"/>
                <a:gd name="connsiteX178" fmla="*/ 3860763 w 6891715"/>
                <a:gd name="connsiteY178" fmla="*/ 6066021 h 6367455"/>
                <a:gd name="connsiteX179" fmla="*/ 4100970 w 6891715"/>
                <a:gd name="connsiteY179" fmla="*/ 6043601 h 6367455"/>
                <a:gd name="connsiteX180" fmla="*/ 4111588 w 6891715"/>
                <a:gd name="connsiteY180" fmla="*/ 6057374 h 6367455"/>
                <a:gd name="connsiteX181" fmla="*/ 4101282 w 6891715"/>
                <a:gd name="connsiteY181" fmla="*/ 6065826 h 6367455"/>
                <a:gd name="connsiteX182" fmla="*/ 4103156 w 6891715"/>
                <a:gd name="connsiteY182" fmla="*/ 6054244 h 6367455"/>
                <a:gd name="connsiteX183" fmla="*/ 4098784 w 6891715"/>
                <a:gd name="connsiteY183" fmla="*/ 6049861 h 6367455"/>
                <a:gd name="connsiteX184" fmla="*/ 4092850 w 6891715"/>
                <a:gd name="connsiteY184" fmla="*/ 6051113 h 6367455"/>
                <a:gd name="connsiteX185" fmla="*/ 4092538 w 6891715"/>
                <a:gd name="connsiteY185" fmla="*/ 6046105 h 6367455"/>
                <a:gd name="connsiteX186" fmla="*/ 4379876 w 6891715"/>
                <a:gd name="connsiteY186" fmla="*/ 6040426 h 6367455"/>
                <a:gd name="connsiteX187" fmla="*/ 4379876 w 6891715"/>
                <a:gd name="connsiteY187" fmla="*/ 6051117 h 6367455"/>
                <a:gd name="connsiteX188" fmla="*/ 4366858 w 6891715"/>
                <a:gd name="connsiteY188" fmla="*/ 6060550 h 6367455"/>
                <a:gd name="connsiteX189" fmla="*/ 4364318 w 6891715"/>
                <a:gd name="connsiteY189" fmla="*/ 6075014 h 6367455"/>
                <a:gd name="connsiteX190" fmla="*/ 4352888 w 6891715"/>
                <a:gd name="connsiteY190" fmla="*/ 6098282 h 6367455"/>
                <a:gd name="connsiteX191" fmla="*/ 4333838 w 6891715"/>
                <a:gd name="connsiteY191" fmla="*/ 6105514 h 6367455"/>
                <a:gd name="connsiteX192" fmla="*/ 4335425 w 6891715"/>
                <a:gd name="connsiteY192" fmla="*/ 6088849 h 6367455"/>
                <a:gd name="connsiteX193" fmla="*/ 4324313 w 6891715"/>
                <a:gd name="connsiteY193" fmla="*/ 6089163 h 6367455"/>
                <a:gd name="connsiteX194" fmla="*/ 4328123 w 6891715"/>
                <a:gd name="connsiteY194" fmla="*/ 6083818 h 6367455"/>
                <a:gd name="connsiteX195" fmla="*/ 4333520 w 6891715"/>
                <a:gd name="connsiteY195" fmla="*/ 6070297 h 6367455"/>
                <a:gd name="connsiteX196" fmla="*/ 4345903 w 6891715"/>
                <a:gd name="connsiteY196" fmla="*/ 6053318 h 6367455"/>
                <a:gd name="connsiteX197" fmla="*/ 4360508 w 6891715"/>
                <a:gd name="connsiteY197" fmla="*/ 6048287 h 6367455"/>
                <a:gd name="connsiteX198" fmla="*/ 4333108 w 6891715"/>
                <a:gd name="connsiteY198" fmla="*/ 6021376 h 6367455"/>
                <a:gd name="connsiteX199" fmla="*/ 4337013 w 6891715"/>
                <a:gd name="connsiteY199" fmla="*/ 6023281 h 6367455"/>
                <a:gd name="connsiteX200" fmla="*/ 4334610 w 6891715"/>
                <a:gd name="connsiteY200" fmla="*/ 6030266 h 6367455"/>
                <a:gd name="connsiteX201" fmla="*/ 4325900 w 6891715"/>
                <a:gd name="connsiteY201" fmla="*/ 6030901 h 6367455"/>
                <a:gd name="connsiteX202" fmla="*/ 4191713 w 6891715"/>
                <a:gd name="connsiteY202" fmla="*/ 6019789 h 6367455"/>
                <a:gd name="connsiteX203" fmla="*/ 4195726 w 6891715"/>
                <a:gd name="connsiteY203" fmla="*/ 6021376 h 6367455"/>
                <a:gd name="connsiteX204" fmla="*/ 4187700 w 6891715"/>
                <a:gd name="connsiteY204" fmla="*/ 6034077 h 6367455"/>
                <a:gd name="connsiteX205" fmla="*/ 4184613 w 6891715"/>
                <a:gd name="connsiteY205" fmla="*/ 6029314 h 6367455"/>
                <a:gd name="connsiteX206" fmla="*/ 3752636 w 6891715"/>
                <a:gd name="connsiteY206" fmla="*/ 6002326 h 6367455"/>
                <a:gd name="connsiteX207" fmla="*/ 3754400 w 6891715"/>
                <a:gd name="connsiteY207" fmla="*/ 6015026 h 6367455"/>
                <a:gd name="connsiteX208" fmla="*/ 3748050 w 6891715"/>
                <a:gd name="connsiteY208" fmla="*/ 6006165 h 6367455"/>
                <a:gd name="connsiteX209" fmla="*/ 4012798 w 6891715"/>
                <a:gd name="connsiteY209" fmla="*/ 5995976 h 6367455"/>
                <a:gd name="connsiteX210" fmla="*/ 4024276 w 6891715"/>
                <a:gd name="connsiteY210" fmla="*/ 6005183 h 6367455"/>
                <a:gd name="connsiteX211" fmla="*/ 4014970 w 6891715"/>
                <a:gd name="connsiteY211" fmla="*/ 6022011 h 6367455"/>
                <a:gd name="connsiteX212" fmla="*/ 4008145 w 6891715"/>
                <a:gd name="connsiteY212" fmla="*/ 6026139 h 6367455"/>
                <a:gd name="connsiteX213" fmla="*/ 4001941 w 6891715"/>
                <a:gd name="connsiteY213" fmla="*/ 6024234 h 6367455"/>
                <a:gd name="connsiteX214" fmla="*/ 3997288 w 6891715"/>
                <a:gd name="connsiteY214" fmla="*/ 6018201 h 6367455"/>
                <a:gd name="connsiteX215" fmla="*/ 4005663 w 6891715"/>
                <a:gd name="connsiteY215" fmla="*/ 6015661 h 6367455"/>
                <a:gd name="connsiteX216" fmla="*/ 3998218 w 6891715"/>
                <a:gd name="connsiteY216" fmla="*/ 6010581 h 6367455"/>
                <a:gd name="connsiteX217" fmla="*/ 4001320 w 6891715"/>
                <a:gd name="connsiteY217" fmla="*/ 6007406 h 6367455"/>
                <a:gd name="connsiteX218" fmla="*/ 4011867 w 6891715"/>
                <a:gd name="connsiteY218" fmla="*/ 6008358 h 6367455"/>
                <a:gd name="connsiteX219" fmla="*/ 4015900 w 6891715"/>
                <a:gd name="connsiteY219" fmla="*/ 6008358 h 6367455"/>
                <a:gd name="connsiteX220" fmla="*/ 4011867 w 6891715"/>
                <a:gd name="connsiteY220" fmla="*/ 6001056 h 6367455"/>
                <a:gd name="connsiteX221" fmla="*/ 4097132 w 6891715"/>
                <a:gd name="connsiteY221" fmla="*/ 5994389 h 6367455"/>
                <a:gd name="connsiteX222" fmla="*/ 4100476 w 6891715"/>
                <a:gd name="connsiteY222" fmla="*/ 6005330 h 6367455"/>
                <a:gd name="connsiteX223" fmla="*/ 4097740 w 6891715"/>
                <a:gd name="connsiteY223" fmla="*/ 6018202 h 6367455"/>
                <a:gd name="connsiteX224" fmla="*/ 4086188 w 6891715"/>
                <a:gd name="connsiteY224" fmla="*/ 6005652 h 6367455"/>
                <a:gd name="connsiteX225" fmla="*/ 4086188 w 6891715"/>
                <a:gd name="connsiteY225" fmla="*/ 5997929 h 6367455"/>
                <a:gd name="connsiteX226" fmla="*/ 4278593 w 6891715"/>
                <a:gd name="connsiteY226" fmla="*/ 5988039 h 6367455"/>
                <a:gd name="connsiteX227" fmla="*/ 4284943 w 6891715"/>
                <a:gd name="connsiteY227" fmla="*/ 5988039 h 6367455"/>
                <a:gd name="connsiteX228" fmla="*/ 4292563 w 6891715"/>
                <a:gd name="connsiteY228" fmla="*/ 5991214 h 6367455"/>
                <a:gd name="connsiteX229" fmla="*/ 4286213 w 6891715"/>
                <a:gd name="connsiteY229" fmla="*/ 5994389 h 6367455"/>
                <a:gd name="connsiteX230" fmla="*/ 4282085 w 6891715"/>
                <a:gd name="connsiteY230" fmla="*/ 5999786 h 6367455"/>
                <a:gd name="connsiteX231" fmla="*/ 4270655 w 6891715"/>
                <a:gd name="connsiteY231" fmla="*/ 5997564 h 6367455"/>
                <a:gd name="connsiteX232" fmla="*/ 4256685 w 6891715"/>
                <a:gd name="connsiteY232" fmla="*/ 6003914 h 6367455"/>
                <a:gd name="connsiteX233" fmla="*/ 4258908 w 6891715"/>
                <a:gd name="connsiteY233" fmla="*/ 6019789 h 6367455"/>
                <a:gd name="connsiteX234" fmla="*/ 4251288 w 6891715"/>
                <a:gd name="connsiteY234" fmla="*/ 6013439 h 6367455"/>
                <a:gd name="connsiteX235" fmla="*/ 4253510 w 6891715"/>
                <a:gd name="connsiteY235" fmla="*/ 6000739 h 6367455"/>
                <a:gd name="connsiteX236" fmla="*/ 4262718 w 6891715"/>
                <a:gd name="connsiteY236" fmla="*/ 5989309 h 6367455"/>
                <a:gd name="connsiteX237" fmla="*/ 4044769 w 6891715"/>
                <a:gd name="connsiteY237" fmla="*/ 5988039 h 6367455"/>
                <a:gd name="connsiteX238" fmla="*/ 4050157 w 6891715"/>
                <a:gd name="connsiteY238" fmla="*/ 5994389 h 6367455"/>
                <a:gd name="connsiteX239" fmla="*/ 4052851 w 6891715"/>
                <a:gd name="connsiteY239" fmla="*/ 6001691 h 6367455"/>
                <a:gd name="connsiteX240" fmla="*/ 4042748 w 6891715"/>
                <a:gd name="connsiteY240" fmla="*/ 6007089 h 6367455"/>
                <a:gd name="connsiteX241" fmla="*/ 4041738 w 6891715"/>
                <a:gd name="connsiteY241" fmla="*/ 6002009 h 6367455"/>
                <a:gd name="connsiteX242" fmla="*/ 2784354 w 6891715"/>
                <a:gd name="connsiteY242" fmla="*/ 5988039 h 6367455"/>
                <a:gd name="connsiteX243" fmla="*/ 2798725 w 6891715"/>
                <a:gd name="connsiteY243" fmla="*/ 5999034 h 6367455"/>
                <a:gd name="connsiteX244" fmla="*/ 2788699 w 6891715"/>
                <a:gd name="connsiteY244" fmla="*/ 6005502 h 6367455"/>
                <a:gd name="connsiteX245" fmla="*/ 2779675 w 6891715"/>
                <a:gd name="connsiteY245" fmla="*/ 5992566 h 6367455"/>
                <a:gd name="connsiteX246" fmla="*/ 4162388 w 6891715"/>
                <a:gd name="connsiteY246" fmla="*/ 5973751 h 6367455"/>
                <a:gd name="connsiteX247" fmla="*/ 4157943 w 6891715"/>
                <a:gd name="connsiteY247" fmla="*/ 5978006 h 6367455"/>
                <a:gd name="connsiteX248" fmla="*/ 4156038 w 6891715"/>
                <a:gd name="connsiteY248" fmla="*/ 5991099 h 6367455"/>
                <a:gd name="connsiteX249" fmla="*/ 4147783 w 6891715"/>
                <a:gd name="connsiteY249" fmla="*/ 6000918 h 6367455"/>
                <a:gd name="connsiteX250" fmla="*/ 4133813 w 6891715"/>
                <a:gd name="connsiteY250" fmla="*/ 6005501 h 6367455"/>
                <a:gd name="connsiteX251" fmla="*/ 4136035 w 6891715"/>
                <a:gd name="connsiteY251" fmla="*/ 5994372 h 6367455"/>
                <a:gd name="connsiteX252" fmla="*/ 4150640 w 6891715"/>
                <a:gd name="connsiteY252" fmla="*/ 5986844 h 6367455"/>
                <a:gd name="connsiteX253" fmla="*/ 4151593 w 6891715"/>
                <a:gd name="connsiteY253" fmla="*/ 5974733 h 6367455"/>
                <a:gd name="connsiteX254" fmla="*/ 4248322 w 6891715"/>
                <a:gd name="connsiteY254" fmla="*/ 5964226 h 6367455"/>
                <a:gd name="connsiteX255" fmla="*/ 4257308 w 6891715"/>
                <a:gd name="connsiteY255" fmla="*/ 5967568 h 6367455"/>
                <a:gd name="connsiteX256" fmla="*/ 4262400 w 6891715"/>
                <a:gd name="connsiteY256" fmla="*/ 5977594 h 6367455"/>
                <a:gd name="connsiteX257" fmla="*/ 4250419 w 6891715"/>
                <a:gd name="connsiteY257" fmla="*/ 5983276 h 6367455"/>
                <a:gd name="connsiteX258" fmla="*/ 4248322 w 6891715"/>
                <a:gd name="connsiteY258" fmla="*/ 5979934 h 6367455"/>
                <a:gd name="connsiteX259" fmla="*/ 4252515 w 6891715"/>
                <a:gd name="connsiteY259" fmla="*/ 5971913 h 6367455"/>
                <a:gd name="connsiteX260" fmla="*/ 4246525 w 6891715"/>
                <a:gd name="connsiteY260" fmla="*/ 5970910 h 6367455"/>
                <a:gd name="connsiteX261" fmla="*/ 4031293 w 6891715"/>
                <a:gd name="connsiteY261" fmla="*/ 5961051 h 6367455"/>
                <a:gd name="connsiteX262" fmla="*/ 4036975 w 6891715"/>
                <a:gd name="connsiteY262" fmla="*/ 5972352 h 6367455"/>
                <a:gd name="connsiteX263" fmla="*/ 4031293 w 6891715"/>
                <a:gd name="connsiteY263" fmla="*/ 5980101 h 6367455"/>
                <a:gd name="connsiteX264" fmla="*/ 4020264 w 6891715"/>
                <a:gd name="connsiteY264" fmla="*/ 5978163 h 6367455"/>
                <a:gd name="connsiteX265" fmla="*/ 4017925 w 6891715"/>
                <a:gd name="connsiteY265" fmla="*/ 5969446 h 6367455"/>
                <a:gd name="connsiteX266" fmla="*/ 4020264 w 6891715"/>
                <a:gd name="connsiteY266" fmla="*/ 5964280 h 6367455"/>
                <a:gd name="connsiteX267" fmla="*/ 4088954 w 6891715"/>
                <a:gd name="connsiteY267" fmla="*/ 5956289 h 6367455"/>
                <a:gd name="connsiteX268" fmla="*/ 4090951 w 6891715"/>
                <a:gd name="connsiteY268" fmla="*/ 5968530 h 6367455"/>
                <a:gd name="connsiteX269" fmla="*/ 4086956 w 6891715"/>
                <a:gd name="connsiteY269" fmla="*/ 5976792 h 6367455"/>
                <a:gd name="connsiteX270" fmla="*/ 4079300 w 6891715"/>
                <a:gd name="connsiteY270" fmla="*/ 5981689 h 6367455"/>
                <a:gd name="connsiteX271" fmla="*/ 4070313 w 6891715"/>
                <a:gd name="connsiteY271" fmla="*/ 5972814 h 6367455"/>
                <a:gd name="connsiteX272" fmla="*/ 4074307 w 6891715"/>
                <a:gd name="connsiteY272" fmla="*/ 5961797 h 6367455"/>
                <a:gd name="connsiteX273" fmla="*/ 4116516 w 6891715"/>
                <a:gd name="connsiteY273" fmla="*/ 5949939 h 6367455"/>
                <a:gd name="connsiteX274" fmla="*/ 4121773 w 6891715"/>
                <a:gd name="connsiteY274" fmla="*/ 5953928 h 6367455"/>
                <a:gd name="connsiteX275" fmla="*/ 4122701 w 6891715"/>
                <a:gd name="connsiteY275" fmla="*/ 5968962 h 6367455"/>
                <a:gd name="connsiteX276" fmla="*/ 4112804 w 6891715"/>
                <a:gd name="connsiteY276" fmla="*/ 5983383 h 6367455"/>
                <a:gd name="connsiteX277" fmla="*/ 4107547 w 6891715"/>
                <a:gd name="connsiteY277" fmla="*/ 5986452 h 6367455"/>
                <a:gd name="connsiteX278" fmla="*/ 4098888 w 6891715"/>
                <a:gd name="connsiteY278" fmla="*/ 5969269 h 6367455"/>
                <a:gd name="connsiteX279" fmla="*/ 4104145 w 6891715"/>
                <a:gd name="connsiteY279" fmla="*/ 5953928 h 6367455"/>
                <a:gd name="connsiteX280" fmla="*/ 3879813 w 6891715"/>
                <a:gd name="connsiteY280" fmla="*/ 5943589 h 6367455"/>
                <a:gd name="connsiteX281" fmla="*/ 3887751 w 6891715"/>
                <a:gd name="connsiteY281" fmla="*/ 5947117 h 6367455"/>
                <a:gd name="connsiteX282" fmla="*/ 3881136 w 6891715"/>
                <a:gd name="connsiteY282" fmla="*/ 5953114 h 6367455"/>
                <a:gd name="connsiteX283" fmla="*/ 4230772 w 6891715"/>
                <a:gd name="connsiteY283" fmla="*/ 5937239 h 6367455"/>
                <a:gd name="connsiteX284" fmla="*/ 4237000 w 6891715"/>
                <a:gd name="connsiteY284" fmla="*/ 5943884 h 6367455"/>
                <a:gd name="connsiteX285" fmla="*/ 4235901 w 6891715"/>
                <a:gd name="connsiteY285" fmla="*/ 5950530 h 6367455"/>
                <a:gd name="connsiteX286" fmla="*/ 4228574 w 6891715"/>
                <a:gd name="connsiteY286" fmla="*/ 5951527 h 6367455"/>
                <a:gd name="connsiteX287" fmla="*/ 4227475 w 6891715"/>
                <a:gd name="connsiteY287" fmla="*/ 5946210 h 6367455"/>
                <a:gd name="connsiteX288" fmla="*/ 4015702 w 6891715"/>
                <a:gd name="connsiteY288" fmla="*/ 5929301 h 6367455"/>
                <a:gd name="connsiteX289" fmla="*/ 4021100 w 6891715"/>
                <a:gd name="connsiteY289" fmla="*/ 5932476 h 6367455"/>
                <a:gd name="connsiteX290" fmla="*/ 4020147 w 6891715"/>
                <a:gd name="connsiteY290" fmla="*/ 5942001 h 6367455"/>
                <a:gd name="connsiteX291" fmla="*/ 4015067 w 6891715"/>
                <a:gd name="connsiteY291" fmla="*/ 5948351 h 6367455"/>
                <a:gd name="connsiteX292" fmla="*/ 4011575 w 6891715"/>
                <a:gd name="connsiteY292" fmla="*/ 5945176 h 6367455"/>
                <a:gd name="connsiteX293" fmla="*/ 4011575 w 6891715"/>
                <a:gd name="connsiteY293" fmla="*/ 5932476 h 6367455"/>
                <a:gd name="connsiteX294" fmla="*/ 3920838 w 6891715"/>
                <a:gd name="connsiteY294" fmla="*/ 5926126 h 6367455"/>
                <a:gd name="connsiteX295" fmla="*/ 3922676 w 6891715"/>
                <a:gd name="connsiteY295" fmla="*/ 5931232 h 6367455"/>
                <a:gd name="connsiteX296" fmla="*/ 3912566 w 6891715"/>
                <a:gd name="connsiteY296" fmla="*/ 5937239 h 6367455"/>
                <a:gd name="connsiteX297" fmla="*/ 3905213 w 6891715"/>
                <a:gd name="connsiteY297" fmla="*/ 5935437 h 6367455"/>
                <a:gd name="connsiteX298" fmla="*/ 3909502 w 6891715"/>
                <a:gd name="connsiteY298" fmla="*/ 5932433 h 6367455"/>
                <a:gd name="connsiteX299" fmla="*/ 4101110 w 6891715"/>
                <a:gd name="connsiteY299" fmla="*/ 5921364 h 6367455"/>
                <a:gd name="connsiteX300" fmla="*/ 4111588 w 6891715"/>
                <a:gd name="connsiteY300" fmla="*/ 5922290 h 6367455"/>
                <a:gd name="connsiteX301" fmla="*/ 4111588 w 6891715"/>
                <a:gd name="connsiteY301" fmla="*/ 5927229 h 6367455"/>
                <a:gd name="connsiteX302" fmla="*/ 4102063 w 6891715"/>
                <a:gd name="connsiteY302" fmla="*/ 5932477 h 6367455"/>
                <a:gd name="connsiteX303" fmla="*/ 4092538 w 6891715"/>
                <a:gd name="connsiteY303" fmla="*/ 5930625 h 6367455"/>
                <a:gd name="connsiteX304" fmla="*/ 4052850 w 6891715"/>
                <a:gd name="connsiteY304" fmla="*/ 5919776 h 6367455"/>
                <a:gd name="connsiteX305" fmla="*/ 4063963 w 6891715"/>
                <a:gd name="connsiteY305" fmla="*/ 5927797 h 6367455"/>
                <a:gd name="connsiteX306" fmla="*/ 4054952 w 6891715"/>
                <a:gd name="connsiteY306" fmla="*/ 5938826 h 6367455"/>
                <a:gd name="connsiteX307" fmla="*/ 4052850 w 6891715"/>
                <a:gd name="connsiteY307" fmla="*/ 5932142 h 6367455"/>
                <a:gd name="connsiteX308" fmla="*/ 4071020 w 6891715"/>
                <a:gd name="connsiteY308" fmla="*/ 5907076 h 6367455"/>
                <a:gd name="connsiteX309" fmla="*/ 4081640 w 6891715"/>
                <a:gd name="connsiteY309" fmla="*/ 5907076 h 6367455"/>
                <a:gd name="connsiteX310" fmla="*/ 4089363 w 6891715"/>
                <a:gd name="connsiteY310" fmla="*/ 5911287 h 6367455"/>
                <a:gd name="connsiteX311" fmla="*/ 4088397 w 6891715"/>
                <a:gd name="connsiteY311" fmla="*/ 5919711 h 6367455"/>
                <a:gd name="connsiteX312" fmla="*/ 4079709 w 6891715"/>
                <a:gd name="connsiteY312" fmla="*/ 5922951 h 6367455"/>
                <a:gd name="connsiteX313" fmla="*/ 4065550 w 6891715"/>
                <a:gd name="connsiteY313" fmla="*/ 5910316 h 6367455"/>
                <a:gd name="connsiteX314" fmla="*/ 4007267 w 6891715"/>
                <a:gd name="connsiteY314" fmla="*/ 5895964 h 6367455"/>
                <a:gd name="connsiteX315" fmla="*/ 4014411 w 6891715"/>
                <a:gd name="connsiteY315" fmla="*/ 5903050 h 6367455"/>
                <a:gd name="connsiteX316" fmla="*/ 4014751 w 6891715"/>
                <a:gd name="connsiteY316" fmla="*/ 5910458 h 6367455"/>
                <a:gd name="connsiteX317" fmla="*/ 4005566 w 6891715"/>
                <a:gd name="connsiteY317" fmla="*/ 5918189 h 6367455"/>
                <a:gd name="connsiteX318" fmla="*/ 4005566 w 6891715"/>
                <a:gd name="connsiteY318" fmla="*/ 5907559 h 6367455"/>
                <a:gd name="connsiteX319" fmla="*/ 4000463 w 6891715"/>
                <a:gd name="connsiteY319" fmla="*/ 5900151 h 6367455"/>
                <a:gd name="connsiteX320" fmla="*/ 4201841 w 6891715"/>
                <a:gd name="connsiteY320" fmla="*/ 5892789 h 6367455"/>
                <a:gd name="connsiteX321" fmla="*/ 4210013 w 6891715"/>
                <a:gd name="connsiteY321" fmla="*/ 5899073 h 6367455"/>
                <a:gd name="connsiteX322" fmla="*/ 4198900 w 6891715"/>
                <a:gd name="connsiteY322" fmla="*/ 5900727 h 6367455"/>
                <a:gd name="connsiteX323" fmla="*/ 4190963 w 6891715"/>
                <a:gd name="connsiteY323" fmla="*/ 5889614 h 6367455"/>
                <a:gd name="connsiteX324" fmla="*/ 4183660 w 6891715"/>
                <a:gd name="connsiteY324" fmla="*/ 5905999 h 6367455"/>
                <a:gd name="connsiteX325" fmla="*/ 4173818 w 6891715"/>
                <a:gd name="connsiteY325" fmla="*/ 5905999 h 6367455"/>
                <a:gd name="connsiteX326" fmla="*/ 4159213 w 6891715"/>
                <a:gd name="connsiteY326" fmla="*/ 5916602 h 6367455"/>
                <a:gd name="connsiteX327" fmla="*/ 4163340 w 6891715"/>
                <a:gd name="connsiteY327" fmla="*/ 5901823 h 6367455"/>
                <a:gd name="connsiteX328" fmla="*/ 4173818 w 6891715"/>
                <a:gd name="connsiteY328" fmla="*/ 5899574 h 6367455"/>
                <a:gd name="connsiteX329" fmla="*/ 3983882 w 6891715"/>
                <a:gd name="connsiteY329" fmla="*/ 5889614 h 6367455"/>
                <a:gd name="connsiteX330" fmla="*/ 3990938 w 6891715"/>
                <a:gd name="connsiteY330" fmla="*/ 5892617 h 6367455"/>
                <a:gd name="connsiteX331" fmla="*/ 3980707 w 6891715"/>
                <a:gd name="connsiteY331" fmla="*/ 5900727 h 6367455"/>
                <a:gd name="connsiteX332" fmla="*/ 3978238 w 6891715"/>
                <a:gd name="connsiteY332" fmla="*/ 5897723 h 6367455"/>
                <a:gd name="connsiteX333" fmla="*/ 4234460 w 6891715"/>
                <a:gd name="connsiteY333" fmla="*/ 5870564 h 6367455"/>
                <a:gd name="connsiteX334" fmla="*/ 4239858 w 6891715"/>
                <a:gd name="connsiteY334" fmla="*/ 5870564 h 6367455"/>
                <a:gd name="connsiteX335" fmla="*/ 4244938 w 6891715"/>
                <a:gd name="connsiteY335" fmla="*/ 5873567 h 6367455"/>
                <a:gd name="connsiteX336" fmla="*/ 4253510 w 6891715"/>
                <a:gd name="connsiteY336" fmla="*/ 5873567 h 6367455"/>
                <a:gd name="connsiteX337" fmla="*/ 4254463 w 6891715"/>
                <a:gd name="connsiteY337" fmla="*/ 5881676 h 6367455"/>
                <a:gd name="connsiteX338" fmla="*/ 4238588 w 6891715"/>
                <a:gd name="connsiteY338" fmla="*/ 5880775 h 6367455"/>
                <a:gd name="connsiteX339" fmla="*/ 4239858 w 6891715"/>
                <a:gd name="connsiteY339" fmla="*/ 5888584 h 6367455"/>
                <a:gd name="connsiteX340" fmla="*/ 4232238 w 6891715"/>
                <a:gd name="connsiteY340" fmla="*/ 5892789 h 6367455"/>
                <a:gd name="connsiteX341" fmla="*/ 4225888 w 6891715"/>
                <a:gd name="connsiteY341" fmla="*/ 5886782 h 6367455"/>
                <a:gd name="connsiteX342" fmla="*/ 4213188 w 6891715"/>
                <a:gd name="connsiteY342" fmla="*/ 5887082 h 6367455"/>
                <a:gd name="connsiteX343" fmla="*/ 4218585 w 6891715"/>
                <a:gd name="connsiteY343" fmla="*/ 5875069 h 6367455"/>
                <a:gd name="connsiteX344" fmla="*/ 3641967 w 6891715"/>
                <a:gd name="connsiteY344" fmla="*/ 5862626 h 6367455"/>
                <a:gd name="connsiteX345" fmla="*/ 3650372 w 6891715"/>
                <a:gd name="connsiteY345" fmla="*/ 5864489 h 6367455"/>
                <a:gd name="connsiteX346" fmla="*/ 3649127 w 6891715"/>
                <a:gd name="connsiteY346" fmla="*/ 5869770 h 6367455"/>
                <a:gd name="connsiteX347" fmla="*/ 3663757 w 6891715"/>
                <a:gd name="connsiteY347" fmla="*/ 5872565 h 6367455"/>
                <a:gd name="connsiteX348" fmla="*/ 3671850 w 6891715"/>
                <a:gd name="connsiteY348" fmla="*/ 5887784 h 6367455"/>
                <a:gd name="connsiteX349" fmla="*/ 3659399 w 6891715"/>
                <a:gd name="connsiteY349" fmla="*/ 5883746 h 6367455"/>
                <a:gd name="connsiteX350" fmla="*/ 3656597 w 6891715"/>
                <a:gd name="connsiteY350" fmla="*/ 5891201 h 6367455"/>
                <a:gd name="connsiteX351" fmla="*/ 3647570 w 6891715"/>
                <a:gd name="connsiteY351" fmla="*/ 5884989 h 6367455"/>
                <a:gd name="connsiteX352" fmla="*/ 3640100 w 6891715"/>
                <a:gd name="connsiteY352" fmla="*/ 5873497 h 6367455"/>
                <a:gd name="connsiteX353" fmla="*/ 4038979 w 6891715"/>
                <a:gd name="connsiteY353" fmla="*/ 5856276 h 6367455"/>
                <a:gd name="connsiteX354" fmla="*/ 4043930 w 6891715"/>
                <a:gd name="connsiteY354" fmla="*/ 5866368 h 6367455"/>
                <a:gd name="connsiteX355" fmla="*/ 4048262 w 6891715"/>
                <a:gd name="connsiteY355" fmla="*/ 5865422 h 6367455"/>
                <a:gd name="connsiteX356" fmla="*/ 4057545 w 6891715"/>
                <a:gd name="connsiteY356" fmla="*/ 5871730 h 6367455"/>
                <a:gd name="connsiteX357" fmla="*/ 4057545 w 6891715"/>
                <a:gd name="connsiteY357" fmla="*/ 5878038 h 6367455"/>
                <a:gd name="connsiteX358" fmla="*/ 4063734 w 6891715"/>
                <a:gd name="connsiteY358" fmla="*/ 5884346 h 6367455"/>
                <a:gd name="connsiteX359" fmla="*/ 4064972 w 6891715"/>
                <a:gd name="connsiteY359" fmla="*/ 5897593 h 6367455"/>
                <a:gd name="connsiteX360" fmla="*/ 4067138 w 6891715"/>
                <a:gd name="connsiteY360" fmla="*/ 5902955 h 6367455"/>
                <a:gd name="connsiteX361" fmla="*/ 4060949 w 6891715"/>
                <a:gd name="connsiteY361" fmla="*/ 5903901 h 6367455"/>
                <a:gd name="connsiteX362" fmla="*/ 4049500 w 6891715"/>
                <a:gd name="connsiteY362" fmla="*/ 5894754 h 6367455"/>
                <a:gd name="connsiteX363" fmla="*/ 4049500 w 6891715"/>
                <a:gd name="connsiteY363" fmla="*/ 5884346 h 6367455"/>
                <a:gd name="connsiteX364" fmla="*/ 4038051 w 6891715"/>
                <a:gd name="connsiteY364" fmla="*/ 5879931 h 6367455"/>
                <a:gd name="connsiteX365" fmla="*/ 4030625 w 6891715"/>
                <a:gd name="connsiteY365" fmla="*/ 5872046 h 6367455"/>
                <a:gd name="connsiteX366" fmla="*/ 4033719 w 6891715"/>
                <a:gd name="connsiteY366" fmla="*/ 5860376 h 6367455"/>
                <a:gd name="connsiteX367" fmla="*/ 3149881 w 6891715"/>
                <a:gd name="connsiteY367" fmla="*/ 5826114 h 6367455"/>
                <a:gd name="connsiteX368" fmla="*/ 3157501 w 6891715"/>
                <a:gd name="connsiteY368" fmla="*/ 5826114 h 6367455"/>
                <a:gd name="connsiteX369" fmla="*/ 3153373 w 6891715"/>
                <a:gd name="connsiteY369" fmla="*/ 5832443 h 6367455"/>
                <a:gd name="connsiteX370" fmla="*/ 3156548 w 6891715"/>
                <a:gd name="connsiteY370" fmla="*/ 5844152 h 6367455"/>
                <a:gd name="connsiteX371" fmla="*/ 3139721 w 6891715"/>
                <a:gd name="connsiteY371" fmla="*/ 5873583 h 6367455"/>
                <a:gd name="connsiteX372" fmla="*/ 3130831 w 6891715"/>
                <a:gd name="connsiteY372" fmla="*/ 5891938 h 6367455"/>
                <a:gd name="connsiteX373" fmla="*/ 3124798 w 6891715"/>
                <a:gd name="connsiteY373" fmla="*/ 5905229 h 6367455"/>
                <a:gd name="connsiteX374" fmla="*/ 3122893 w 6891715"/>
                <a:gd name="connsiteY374" fmla="*/ 5909976 h 6367455"/>
                <a:gd name="connsiteX375" fmla="*/ 3121941 w 6891715"/>
                <a:gd name="connsiteY375" fmla="*/ 5912508 h 6367455"/>
                <a:gd name="connsiteX376" fmla="*/ 3123528 w 6891715"/>
                <a:gd name="connsiteY376" fmla="*/ 5936876 h 6367455"/>
                <a:gd name="connsiteX377" fmla="*/ 3137181 w 6891715"/>
                <a:gd name="connsiteY377" fmla="*/ 5954597 h 6367455"/>
                <a:gd name="connsiteX378" fmla="*/ 3133371 w 6891715"/>
                <a:gd name="connsiteY378" fmla="*/ 5977699 h 6367455"/>
                <a:gd name="connsiteX379" fmla="*/ 3117813 w 6891715"/>
                <a:gd name="connsiteY379" fmla="*/ 5997953 h 6367455"/>
                <a:gd name="connsiteX380" fmla="*/ 3124163 w 6891715"/>
                <a:gd name="connsiteY380" fmla="*/ 6015358 h 6367455"/>
                <a:gd name="connsiteX381" fmla="*/ 3115591 w 6891715"/>
                <a:gd name="connsiteY381" fmla="*/ 6019789 h 6367455"/>
                <a:gd name="connsiteX382" fmla="*/ 3102891 w 6891715"/>
                <a:gd name="connsiteY382" fmla="*/ 6012510 h 6367455"/>
                <a:gd name="connsiteX383" fmla="*/ 3079713 w 6891715"/>
                <a:gd name="connsiteY383" fmla="*/ 6004282 h 6367455"/>
                <a:gd name="connsiteX384" fmla="*/ 3056218 w 6891715"/>
                <a:gd name="connsiteY384" fmla="*/ 5995105 h 6367455"/>
                <a:gd name="connsiteX385" fmla="*/ 3026691 w 6891715"/>
                <a:gd name="connsiteY385" fmla="*/ 5965990 h 6367455"/>
                <a:gd name="connsiteX386" fmla="*/ 2989543 w 6891715"/>
                <a:gd name="connsiteY386" fmla="*/ 5965357 h 6367455"/>
                <a:gd name="connsiteX387" fmla="*/ 2947633 w 6891715"/>
                <a:gd name="connsiteY387" fmla="*/ 5933078 h 6367455"/>
                <a:gd name="connsiteX388" fmla="*/ 2912708 w 6891715"/>
                <a:gd name="connsiteY388" fmla="*/ 5916622 h 6367455"/>
                <a:gd name="connsiteX389" fmla="*/ 2905088 w 6891715"/>
                <a:gd name="connsiteY389" fmla="*/ 5909343 h 6367455"/>
                <a:gd name="connsiteX390" fmla="*/ 2869210 w 6891715"/>
                <a:gd name="connsiteY390" fmla="*/ 5903331 h 6367455"/>
                <a:gd name="connsiteX391" fmla="*/ 2860638 w 6891715"/>
                <a:gd name="connsiteY391" fmla="*/ 5874216 h 6367455"/>
                <a:gd name="connsiteX392" fmla="*/ 2873973 w 6891715"/>
                <a:gd name="connsiteY392" fmla="*/ 5853962 h 6367455"/>
                <a:gd name="connsiteX393" fmla="*/ 2885720 w 6891715"/>
                <a:gd name="connsiteY393" fmla="*/ 5848583 h 6367455"/>
                <a:gd name="connsiteX394" fmla="*/ 2885403 w 6891715"/>
                <a:gd name="connsiteY394" fmla="*/ 5838139 h 6367455"/>
                <a:gd name="connsiteX395" fmla="*/ 2894928 w 6891715"/>
                <a:gd name="connsiteY395" fmla="*/ 5839722 h 6367455"/>
                <a:gd name="connsiteX396" fmla="*/ 2898420 w 6891715"/>
                <a:gd name="connsiteY396" fmla="*/ 5846367 h 6367455"/>
                <a:gd name="connsiteX397" fmla="*/ 2907945 w 6891715"/>
                <a:gd name="connsiteY397" fmla="*/ 5857760 h 6367455"/>
                <a:gd name="connsiteX398" fmla="*/ 2917470 w 6891715"/>
                <a:gd name="connsiteY398" fmla="*/ 5854595 h 6367455"/>
                <a:gd name="connsiteX399" fmla="*/ 2933028 w 6891715"/>
                <a:gd name="connsiteY399" fmla="*/ 5839722 h 6367455"/>
                <a:gd name="connsiteX400" fmla="*/ 2946046 w 6891715"/>
                <a:gd name="connsiteY400" fmla="*/ 5847000 h 6367455"/>
                <a:gd name="connsiteX401" fmla="*/ 2958746 w 6891715"/>
                <a:gd name="connsiteY401" fmla="*/ 5847950 h 6367455"/>
                <a:gd name="connsiteX402" fmla="*/ 2968271 w 6891715"/>
                <a:gd name="connsiteY402" fmla="*/ 5862507 h 6367455"/>
                <a:gd name="connsiteX403" fmla="*/ 2990496 w 6891715"/>
                <a:gd name="connsiteY403" fmla="*/ 5860292 h 6367455"/>
                <a:gd name="connsiteX404" fmla="*/ 3014943 w 6891715"/>
                <a:gd name="connsiteY404" fmla="*/ 5851431 h 6367455"/>
                <a:gd name="connsiteX405" fmla="*/ 3037168 w 6891715"/>
                <a:gd name="connsiteY405" fmla="*/ 5857444 h 6367455"/>
                <a:gd name="connsiteX406" fmla="*/ 3064473 w 6891715"/>
                <a:gd name="connsiteY406" fmla="*/ 5851114 h 6367455"/>
                <a:gd name="connsiteX407" fmla="*/ 3086698 w 6891715"/>
                <a:gd name="connsiteY407" fmla="*/ 5839405 h 6367455"/>
                <a:gd name="connsiteX408" fmla="*/ 3113368 w 6891715"/>
                <a:gd name="connsiteY408" fmla="*/ 5842253 h 6367455"/>
                <a:gd name="connsiteX409" fmla="*/ 3123528 w 6891715"/>
                <a:gd name="connsiteY409" fmla="*/ 5834975 h 6367455"/>
                <a:gd name="connsiteX410" fmla="*/ 3141626 w 6891715"/>
                <a:gd name="connsiteY410" fmla="*/ 5833392 h 6367455"/>
                <a:gd name="connsiteX411" fmla="*/ 3635338 w 6891715"/>
                <a:gd name="connsiteY411" fmla="*/ 5800714 h 6367455"/>
                <a:gd name="connsiteX412" fmla="*/ 3644716 w 6891715"/>
                <a:gd name="connsiteY412" fmla="*/ 5802964 h 6367455"/>
                <a:gd name="connsiteX413" fmla="*/ 3643422 w 6891715"/>
                <a:gd name="connsiteY413" fmla="*/ 5813575 h 6367455"/>
                <a:gd name="connsiteX414" fmla="*/ 3652801 w 6891715"/>
                <a:gd name="connsiteY414" fmla="*/ 5819040 h 6367455"/>
                <a:gd name="connsiteX415" fmla="*/ 3652477 w 6891715"/>
                <a:gd name="connsiteY415" fmla="*/ 5826114 h 6367455"/>
                <a:gd name="connsiteX416" fmla="*/ 3643422 w 6891715"/>
                <a:gd name="connsiteY416" fmla="*/ 5820648 h 6367455"/>
                <a:gd name="connsiteX417" fmla="*/ 3636308 w 6891715"/>
                <a:gd name="connsiteY417" fmla="*/ 5816468 h 6367455"/>
                <a:gd name="connsiteX418" fmla="*/ 3635338 w 6891715"/>
                <a:gd name="connsiteY418" fmla="*/ 5800714 h 6367455"/>
                <a:gd name="connsiteX419" fmla="*/ 3630817 w 6891715"/>
                <a:gd name="connsiteY419" fmla="*/ 5799126 h 6367455"/>
                <a:gd name="connsiteX420" fmla="*/ 3632059 w 6891715"/>
                <a:gd name="connsiteY420" fmla="*/ 5810705 h 6367455"/>
                <a:gd name="connsiteX421" fmla="*/ 3632370 w 6891715"/>
                <a:gd name="connsiteY421" fmla="*/ 5819390 h 6367455"/>
                <a:gd name="connsiteX422" fmla="*/ 3635787 w 6891715"/>
                <a:gd name="connsiteY422" fmla="*/ 5830004 h 6367455"/>
                <a:gd name="connsiteX423" fmla="*/ 3639514 w 6891715"/>
                <a:gd name="connsiteY423" fmla="*/ 5825180 h 6367455"/>
                <a:gd name="connsiteX424" fmla="*/ 3655976 w 6891715"/>
                <a:gd name="connsiteY424" fmla="*/ 5833221 h 6367455"/>
                <a:gd name="connsiteX425" fmla="*/ 3655355 w 6891715"/>
                <a:gd name="connsiteY425" fmla="*/ 5847052 h 6367455"/>
                <a:gd name="connsiteX426" fmla="*/ 3644794 w 6891715"/>
                <a:gd name="connsiteY426" fmla="*/ 5844801 h 6367455"/>
                <a:gd name="connsiteX427" fmla="*/ 3642309 w 6891715"/>
                <a:gd name="connsiteY427" fmla="*/ 5848339 h 6367455"/>
                <a:gd name="connsiteX428" fmla="*/ 3630506 w 6891715"/>
                <a:gd name="connsiteY428" fmla="*/ 5843514 h 6367455"/>
                <a:gd name="connsiteX429" fmla="*/ 3629575 w 6891715"/>
                <a:gd name="connsiteY429" fmla="*/ 5835794 h 6367455"/>
                <a:gd name="connsiteX430" fmla="*/ 3624294 w 6891715"/>
                <a:gd name="connsiteY430" fmla="*/ 5825823 h 6367455"/>
                <a:gd name="connsiteX431" fmla="*/ 3622741 w 6891715"/>
                <a:gd name="connsiteY431" fmla="*/ 5836438 h 6367455"/>
                <a:gd name="connsiteX432" fmla="*/ 3613113 w 6891715"/>
                <a:gd name="connsiteY432" fmla="*/ 5827110 h 6367455"/>
                <a:gd name="connsiteX433" fmla="*/ 3616840 w 6891715"/>
                <a:gd name="connsiteY433" fmla="*/ 5811349 h 6367455"/>
                <a:gd name="connsiteX434" fmla="*/ 3624294 w 6891715"/>
                <a:gd name="connsiteY434" fmla="*/ 5817782 h 6367455"/>
                <a:gd name="connsiteX435" fmla="*/ 3095553 w 6891715"/>
                <a:gd name="connsiteY435" fmla="*/ 5791189 h 6367455"/>
                <a:gd name="connsiteX436" fmla="*/ 3106700 w 6891715"/>
                <a:gd name="connsiteY436" fmla="*/ 5794813 h 6367455"/>
                <a:gd name="connsiteX437" fmla="*/ 3099944 w 6891715"/>
                <a:gd name="connsiteY437" fmla="*/ 5808652 h 6367455"/>
                <a:gd name="connsiteX438" fmla="*/ 3090825 w 6891715"/>
                <a:gd name="connsiteY438" fmla="*/ 5795472 h 6367455"/>
                <a:gd name="connsiteX439" fmla="*/ 4154133 w 6891715"/>
                <a:gd name="connsiteY439" fmla="*/ 5781664 h 6367455"/>
                <a:gd name="connsiteX440" fmla="*/ 4166833 w 6891715"/>
                <a:gd name="connsiteY440" fmla="*/ 5782604 h 6367455"/>
                <a:gd name="connsiteX441" fmla="*/ 4171913 w 6891715"/>
                <a:gd name="connsiteY441" fmla="*/ 5800150 h 6367455"/>
                <a:gd name="connsiteX442" fmla="*/ 4173501 w 6891715"/>
                <a:gd name="connsiteY442" fmla="*/ 5810489 h 6367455"/>
                <a:gd name="connsiteX443" fmla="*/ 4166198 w 6891715"/>
                <a:gd name="connsiteY443" fmla="*/ 5815816 h 6367455"/>
                <a:gd name="connsiteX444" fmla="*/ 4161753 w 6891715"/>
                <a:gd name="connsiteY444" fmla="*/ 5829289 h 6367455"/>
                <a:gd name="connsiteX445" fmla="*/ 4149053 w 6891715"/>
                <a:gd name="connsiteY445" fmla="*/ 5818009 h 6367455"/>
                <a:gd name="connsiteX446" fmla="*/ 4157625 w 6891715"/>
                <a:gd name="connsiteY446" fmla="*/ 5803596 h 6367455"/>
                <a:gd name="connsiteX447" fmla="*/ 4143338 w 6891715"/>
                <a:gd name="connsiteY447" fmla="*/ 5794197 h 6367455"/>
                <a:gd name="connsiteX448" fmla="*/ 4144608 w 6891715"/>
                <a:gd name="connsiteY448" fmla="*/ 5783544 h 6367455"/>
                <a:gd name="connsiteX449" fmla="*/ 3652252 w 6891715"/>
                <a:gd name="connsiteY449" fmla="*/ 5780076 h 6367455"/>
                <a:gd name="connsiteX450" fmla="*/ 3658821 w 6891715"/>
                <a:gd name="connsiteY450" fmla="*/ 5780076 h 6367455"/>
                <a:gd name="connsiteX451" fmla="*/ 3654223 w 6891715"/>
                <a:gd name="connsiteY451" fmla="*/ 5787061 h 6367455"/>
                <a:gd name="connsiteX452" fmla="*/ 3659150 w 6891715"/>
                <a:gd name="connsiteY452" fmla="*/ 5794364 h 6367455"/>
                <a:gd name="connsiteX453" fmla="*/ 3649625 w 6891715"/>
                <a:gd name="connsiteY453" fmla="*/ 5789919 h 6367455"/>
                <a:gd name="connsiteX454" fmla="*/ 1810406 w 6891715"/>
                <a:gd name="connsiteY454" fmla="*/ 5757851 h 6367455"/>
                <a:gd name="connsiteX455" fmla="*/ 1816824 w 6891715"/>
                <a:gd name="connsiteY455" fmla="*/ 5766824 h 6367455"/>
                <a:gd name="connsiteX456" fmla="*/ 1832868 w 6891715"/>
                <a:gd name="connsiteY456" fmla="*/ 5767422 h 6367455"/>
                <a:gd name="connsiteX457" fmla="*/ 1835114 w 6891715"/>
                <a:gd name="connsiteY457" fmla="*/ 5778489 h 6367455"/>
                <a:gd name="connsiteX458" fmla="*/ 1829659 w 6891715"/>
                <a:gd name="connsiteY458" fmla="*/ 5772507 h 6367455"/>
                <a:gd name="connsiteX459" fmla="*/ 1816824 w 6891715"/>
                <a:gd name="connsiteY459" fmla="*/ 5771909 h 6367455"/>
                <a:gd name="connsiteX460" fmla="*/ 1809444 w 6891715"/>
                <a:gd name="connsiteY460" fmla="*/ 5775797 h 6367455"/>
                <a:gd name="connsiteX461" fmla="*/ 1804951 w 6891715"/>
                <a:gd name="connsiteY461" fmla="*/ 5768918 h 6367455"/>
                <a:gd name="connsiteX462" fmla="*/ 3645223 w 6891715"/>
                <a:gd name="connsiteY462" fmla="*/ 5754676 h 6367455"/>
                <a:gd name="connsiteX463" fmla="*/ 3645223 w 6891715"/>
                <a:gd name="connsiteY463" fmla="*/ 5762230 h 6367455"/>
                <a:gd name="connsiteX464" fmla="*/ 3648038 w 6891715"/>
                <a:gd name="connsiteY464" fmla="*/ 5769470 h 6367455"/>
                <a:gd name="connsiteX465" fmla="*/ 3646162 w 6891715"/>
                <a:gd name="connsiteY465" fmla="*/ 5785838 h 6367455"/>
                <a:gd name="connsiteX466" fmla="*/ 3640533 w 6891715"/>
                <a:gd name="connsiteY466" fmla="*/ 5785838 h 6367455"/>
                <a:gd name="connsiteX467" fmla="*/ 3639595 w 6891715"/>
                <a:gd name="connsiteY467" fmla="*/ 5781746 h 6367455"/>
                <a:gd name="connsiteX468" fmla="*/ 3630839 w 6891715"/>
                <a:gd name="connsiteY468" fmla="*/ 5791189 h 6367455"/>
                <a:gd name="connsiteX469" fmla="*/ 3627400 w 6891715"/>
                <a:gd name="connsiteY469" fmla="*/ 5788356 h 6367455"/>
                <a:gd name="connsiteX470" fmla="*/ 3628025 w 6891715"/>
                <a:gd name="connsiteY470" fmla="*/ 5779857 h 6367455"/>
                <a:gd name="connsiteX471" fmla="*/ 3632716 w 6891715"/>
                <a:gd name="connsiteY471" fmla="*/ 5772303 h 6367455"/>
                <a:gd name="connsiteX472" fmla="*/ 3633966 w 6891715"/>
                <a:gd name="connsiteY472" fmla="*/ 5761601 h 6367455"/>
                <a:gd name="connsiteX473" fmla="*/ 4003575 w 6891715"/>
                <a:gd name="connsiteY473" fmla="*/ 5735626 h 6367455"/>
                <a:gd name="connsiteX474" fmla="*/ 4014159 w 6891715"/>
                <a:gd name="connsiteY474" fmla="*/ 5735626 h 6367455"/>
                <a:gd name="connsiteX475" fmla="*/ 4019139 w 6891715"/>
                <a:gd name="connsiteY475" fmla="*/ 5746117 h 6367455"/>
                <a:gd name="connsiteX476" fmla="*/ 4029723 w 6891715"/>
                <a:gd name="connsiteY476" fmla="*/ 5752674 h 6367455"/>
                <a:gd name="connsiteX477" fmla="*/ 4032213 w 6891715"/>
                <a:gd name="connsiteY477" fmla="*/ 5759232 h 6367455"/>
                <a:gd name="connsiteX478" fmla="*/ 4021629 w 6891715"/>
                <a:gd name="connsiteY478" fmla="*/ 5765789 h 6367455"/>
                <a:gd name="connsiteX479" fmla="*/ 4014470 w 6891715"/>
                <a:gd name="connsiteY479" fmla="*/ 5761527 h 6367455"/>
                <a:gd name="connsiteX480" fmla="*/ 4017583 w 6891715"/>
                <a:gd name="connsiteY480" fmla="*/ 5753986 h 6367455"/>
                <a:gd name="connsiteX481" fmla="*/ 4002953 w 6891715"/>
                <a:gd name="connsiteY481" fmla="*/ 5749724 h 6367455"/>
                <a:gd name="connsiteX482" fmla="*/ 4000463 w 6891715"/>
                <a:gd name="connsiteY482" fmla="*/ 5742183 h 6367455"/>
                <a:gd name="connsiteX483" fmla="*/ 3888209 w 6891715"/>
                <a:gd name="connsiteY483" fmla="*/ 5732451 h 6367455"/>
                <a:gd name="connsiteX484" fmla="*/ 3904177 w 6891715"/>
                <a:gd name="connsiteY484" fmla="*/ 5735657 h 6367455"/>
                <a:gd name="connsiteX485" fmla="*/ 3915036 w 6891715"/>
                <a:gd name="connsiteY485" fmla="*/ 5750404 h 6367455"/>
                <a:gd name="connsiteX486" fmla="*/ 3923658 w 6891715"/>
                <a:gd name="connsiteY486" fmla="*/ 5764189 h 6367455"/>
                <a:gd name="connsiteX487" fmla="*/ 3940904 w 6891715"/>
                <a:gd name="connsiteY487" fmla="*/ 5769319 h 6367455"/>
                <a:gd name="connsiteX488" fmla="*/ 3947291 w 6891715"/>
                <a:gd name="connsiteY488" fmla="*/ 5776692 h 6367455"/>
                <a:gd name="connsiteX489" fmla="*/ 3975714 w 6891715"/>
                <a:gd name="connsiteY489" fmla="*/ 5776372 h 6367455"/>
                <a:gd name="connsiteX490" fmla="*/ 3978269 w 6891715"/>
                <a:gd name="connsiteY490" fmla="*/ 5781822 h 6367455"/>
                <a:gd name="connsiteX491" fmla="*/ 3978269 w 6891715"/>
                <a:gd name="connsiteY491" fmla="*/ 5793684 h 6367455"/>
                <a:gd name="connsiteX492" fmla="*/ 3983698 w 6891715"/>
                <a:gd name="connsiteY492" fmla="*/ 5799454 h 6367455"/>
                <a:gd name="connsiteX493" fmla="*/ 3981463 w 6891715"/>
                <a:gd name="connsiteY493" fmla="*/ 5809393 h 6367455"/>
                <a:gd name="connsiteX494" fmla="*/ 3986892 w 6891715"/>
                <a:gd name="connsiteY494" fmla="*/ 5816766 h 6367455"/>
                <a:gd name="connsiteX495" fmla="*/ 3999986 w 6891715"/>
                <a:gd name="connsiteY495" fmla="*/ 5826063 h 6367455"/>
                <a:gd name="connsiteX496" fmla="*/ 4010205 w 6891715"/>
                <a:gd name="connsiteY496" fmla="*/ 5829269 h 6367455"/>
                <a:gd name="connsiteX497" fmla="*/ 4027451 w 6891715"/>
                <a:gd name="connsiteY497" fmla="*/ 5832475 h 6367455"/>
                <a:gd name="connsiteX498" fmla="*/ 4026812 w 6891715"/>
                <a:gd name="connsiteY498" fmla="*/ 5854596 h 6367455"/>
                <a:gd name="connsiteX499" fmla="*/ 4015954 w 6891715"/>
                <a:gd name="connsiteY499" fmla="*/ 5864214 h 6367455"/>
                <a:gd name="connsiteX500" fmla="*/ 4000944 w 6891715"/>
                <a:gd name="connsiteY500" fmla="*/ 5860367 h 6367455"/>
                <a:gd name="connsiteX501" fmla="*/ 3993598 w 6891715"/>
                <a:gd name="connsiteY501" fmla="*/ 5852672 h 6367455"/>
                <a:gd name="connsiteX502" fmla="*/ 3991363 w 6891715"/>
                <a:gd name="connsiteY502" fmla="*/ 5839849 h 6367455"/>
                <a:gd name="connsiteX503" fmla="*/ 3975395 w 6891715"/>
                <a:gd name="connsiteY503" fmla="*/ 5831834 h 6367455"/>
                <a:gd name="connsiteX504" fmla="*/ 3976353 w 6891715"/>
                <a:gd name="connsiteY504" fmla="*/ 5820934 h 6367455"/>
                <a:gd name="connsiteX505" fmla="*/ 3963259 w 6891715"/>
                <a:gd name="connsiteY505" fmla="*/ 5812919 h 6367455"/>
                <a:gd name="connsiteX506" fmla="*/ 3959107 w 6891715"/>
                <a:gd name="connsiteY506" fmla="*/ 5804263 h 6367455"/>
                <a:gd name="connsiteX507" fmla="*/ 3927171 w 6891715"/>
                <a:gd name="connsiteY507" fmla="*/ 5801378 h 6367455"/>
                <a:gd name="connsiteX508" fmla="*/ 3922700 w 6891715"/>
                <a:gd name="connsiteY508" fmla="*/ 5794004 h 6367455"/>
                <a:gd name="connsiteX509" fmla="*/ 3923658 w 6891715"/>
                <a:gd name="connsiteY509" fmla="*/ 5782142 h 6367455"/>
                <a:gd name="connsiteX510" fmla="*/ 3914077 w 6891715"/>
                <a:gd name="connsiteY510" fmla="*/ 5772845 h 6367455"/>
                <a:gd name="connsiteX511" fmla="*/ 3881183 w 6891715"/>
                <a:gd name="connsiteY511" fmla="*/ 5751686 h 6367455"/>
                <a:gd name="connsiteX512" fmla="*/ 3881183 w 6891715"/>
                <a:gd name="connsiteY512" fmla="*/ 5747519 h 6367455"/>
                <a:gd name="connsiteX513" fmla="*/ 3876712 w 6891715"/>
                <a:gd name="connsiteY513" fmla="*/ 5749442 h 6367455"/>
                <a:gd name="connsiteX514" fmla="*/ 3863938 w 6891715"/>
                <a:gd name="connsiteY514" fmla="*/ 5752648 h 6367455"/>
                <a:gd name="connsiteX515" fmla="*/ 3873199 w 6891715"/>
                <a:gd name="connsiteY515" fmla="*/ 5742068 h 6367455"/>
                <a:gd name="connsiteX516" fmla="*/ 3880864 w 6891715"/>
                <a:gd name="connsiteY516" fmla="*/ 5741107 h 6367455"/>
                <a:gd name="connsiteX517" fmla="*/ 1831939 w 6891715"/>
                <a:gd name="connsiteY517" fmla="*/ 5713401 h 6367455"/>
                <a:gd name="connsiteX518" fmla="*/ 1830972 w 6891715"/>
                <a:gd name="connsiteY518" fmla="*/ 5721851 h 6367455"/>
                <a:gd name="connsiteX519" fmla="*/ 1812925 w 6891715"/>
                <a:gd name="connsiteY519" fmla="*/ 5752401 h 6367455"/>
                <a:gd name="connsiteX520" fmla="*/ 1808736 w 6891715"/>
                <a:gd name="connsiteY520" fmla="*/ 5754676 h 6367455"/>
                <a:gd name="connsiteX521" fmla="*/ 1805191 w 6891715"/>
                <a:gd name="connsiteY521" fmla="*/ 5748176 h 6367455"/>
                <a:gd name="connsiteX522" fmla="*/ 1794877 w 6891715"/>
                <a:gd name="connsiteY522" fmla="*/ 5751751 h 6367455"/>
                <a:gd name="connsiteX523" fmla="*/ 1789076 w 6891715"/>
                <a:gd name="connsiteY523" fmla="*/ 5743951 h 6367455"/>
                <a:gd name="connsiteX524" fmla="*/ 1796489 w 6891715"/>
                <a:gd name="connsiteY524" fmla="*/ 5727701 h 6367455"/>
                <a:gd name="connsiteX525" fmla="*/ 1813892 w 6891715"/>
                <a:gd name="connsiteY525" fmla="*/ 5714701 h 6367455"/>
                <a:gd name="connsiteX526" fmla="*/ 3909022 w 6891715"/>
                <a:gd name="connsiteY526" fmla="*/ 5707051 h 6367455"/>
                <a:gd name="connsiteX527" fmla="*/ 3919500 w 6891715"/>
                <a:gd name="connsiteY527" fmla="*/ 5708956 h 6367455"/>
                <a:gd name="connsiteX528" fmla="*/ 3906800 w 6891715"/>
                <a:gd name="connsiteY528" fmla="*/ 5716576 h 6367455"/>
                <a:gd name="connsiteX529" fmla="*/ 3933152 w 6891715"/>
                <a:gd name="connsiteY529" fmla="*/ 5702289 h 6367455"/>
                <a:gd name="connsiteX530" fmla="*/ 3938550 w 6891715"/>
                <a:gd name="connsiteY530" fmla="*/ 5710397 h 6367455"/>
                <a:gd name="connsiteX531" fmla="*/ 3943947 w 6891715"/>
                <a:gd name="connsiteY531" fmla="*/ 5710397 h 6367455"/>
                <a:gd name="connsiteX532" fmla="*/ 3944900 w 6891715"/>
                <a:gd name="connsiteY532" fmla="*/ 5717569 h 6367455"/>
                <a:gd name="connsiteX533" fmla="*/ 3936327 w 6891715"/>
                <a:gd name="connsiteY533" fmla="*/ 5719752 h 6367455"/>
                <a:gd name="connsiteX534" fmla="*/ 3929025 w 6891715"/>
                <a:gd name="connsiteY534" fmla="*/ 5713515 h 6367455"/>
                <a:gd name="connsiteX535" fmla="*/ 3925850 w 6891715"/>
                <a:gd name="connsiteY535" fmla="*/ 5706343 h 6367455"/>
                <a:gd name="connsiteX536" fmla="*/ 3950898 w 6891715"/>
                <a:gd name="connsiteY536" fmla="*/ 5691176 h 6367455"/>
                <a:gd name="connsiteX537" fmla="*/ 3954426 w 6891715"/>
                <a:gd name="connsiteY537" fmla="*/ 5700557 h 6367455"/>
                <a:gd name="connsiteX538" fmla="*/ 3948252 w 6891715"/>
                <a:gd name="connsiteY538" fmla="*/ 5711814 h 6367455"/>
                <a:gd name="connsiteX539" fmla="*/ 3946488 w 6891715"/>
                <a:gd name="connsiteY539" fmla="*/ 5707749 h 6367455"/>
                <a:gd name="connsiteX540" fmla="*/ 3949428 w 6891715"/>
                <a:gd name="connsiteY540" fmla="*/ 5700557 h 6367455"/>
                <a:gd name="connsiteX541" fmla="*/ 4188559 w 6891715"/>
                <a:gd name="connsiteY541" fmla="*/ 5689589 h 6367455"/>
                <a:gd name="connsiteX542" fmla="*/ 4200260 w 6891715"/>
                <a:gd name="connsiteY542" fmla="*/ 5693688 h 6367455"/>
                <a:gd name="connsiteX543" fmla="*/ 4201525 w 6891715"/>
                <a:gd name="connsiteY543" fmla="*/ 5703148 h 6367455"/>
                <a:gd name="connsiteX544" fmla="*/ 4222713 w 6891715"/>
                <a:gd name="connsiteY544" fmla="*/ 5713554 h 6367455"/>
                <a:gd name="connsiteX545" fmla="*/ 4207850 w 6891715"/>
                <a:gd name="connsiteY545" fmla="*/ 5720806 h 6367455"/>
                <a:gd name="connsiteX546" fmla="*/ 4198363 w 6891715"/>
                <a:gd name="connsiteY546" fmla="*/ 5712608 h 6367455"/>
                <a:gd name="connsiteX547" fmla="*/ 4203739 w 6891715"/>
                <a:gd name="connsiteY547" fmla="*/ 5728059 h 6367455"/>
                <a:gd name="connsiteX548" fmla="*/ 4197414 w 6891715"/>
                <a:gd name="connsiteY548" fmla="*/ 5735627 h 6367455"/>
                <a:gd name="connsiteX549" fmla="*/ 4179705 w 6891715"/>
                <a:gd name="connsiteY549" fmla="*/ 5734996 h 6367455"/>
                <a:gd name="connsiteX550" fmla="*/ 4168953 w 6891715"/>
                <a:gd name="connsiteY550" fmla="*/ 5725221 h 6367455"/>
                <a:gd name="connsiteX551" fmla="*/ 4186662 w 6891715"/>
                <a:gd name="connsiteY551" fmla="*/ 5713869 h 6367455"/>
                <a:gd name="connsiteX552" fmla="*/ 4173064 w 6891715"/>
                <a:gd name="connsiteY552" fmla="*/ 5710716 h 6367455"/>
                <a:gd name="connsiteX553" fmla="*/ 4164525 w 6891715"/>
                <a:gd name="connsiteY553" fmla="*/ 5723329 h 6367455"/>
                <a:gd name="connsiteX554" fmla="*/ 4144603 w 6891715"/>
                <a:gd name="connsiteY554" fmla="*/ 5715130 h 6367455"/>
                <a:gd name="connsiteX555" fmla="*/ 4143338 w 6891715"/>
                <a:gd name="connsiteY555" fmla="*/ 5702517 h 6367455"/>
                <a:gd name="connsiteX556" fmla="*/ 4165790 w 6891715"/>
                <a:gd name="connsiteY556" fmla="*/ 5703463 h 6367455"/>
                <a:gd name="connsiteX557" fmla="*/ 4167688 w 6891715"/>
                <a:gd name="connsiteY557" fmla="*/ 5696211 h 6367455"/>
                <a:gd name="connsiteX558" fmla="*/ 4181602 w 6891715"/>
                <a:gd name="connsiteY558" fmla="*/ 5695895 h 6367455"/>
                <a:gd name="connsiteX559" fmla="*/ 3560407 w 6891715"/>
                <a:gd name="connsiteY559" fmla="*/ 5638789 h 6367455"/>
                <a:gd name="connsiteX560" fmla="*/ 3566757 w 6891715"/>
                <a:gd name="connsiteY560" fmla="*/ 5641629 h 6367455"/>
                <a:gd name="connsiteX561" fmla="*/ 3572790 w 6891715"/>
                <a:gd name="connsiteY561" fmla="*/ 5648572 h 6367455"/>
                <a:gd name="connsiteX562" fmla="*/ 3560725 w 6891715"/>
                <a:gd name="connsiteY562" fmla="*/ 5652675 h 6367455"/>
                <a:gd name="connsiteX563" fmla="*/ 3562312 w 6891715"/>
                <a:gd name="connsiteY563" fmla="*/ 5664667 h 6367455"/>
                <a:gd name="connsiteX564" fmla="*/ 3572155 w 6891715"/>
                <a:gd name="connsiteY564" fmla="*/ 5670663 h 6367455"/>
                <a:gd name="connsiteX565" fmla="*/ 3571520 w 6891715"/>
                <a:gd name="connsiteY565" fmla="*/ 5679815 h 6367455"/>
                <a:gd name="connsiteX566" fmla="*/ 3582950 w 6891715"/>
                <a:gd name="connsiteY566" fmla="*/ 5680447 h 6367455"/>
                <a:gd name="connsiteX567" fmla="*/ 3581680 w 6891715"/>
                <a:gd name="connsiteY567" fmla="*/ 5691177 h 6367455"/>
                <a:gd name="connsiteX568" fmla="*/ 3563265 w 6891715"/>
                <a:gd name="connsiteY568" fmla="*/ 5680447 h 6367455"/>
                <a:gd name="connsiteX569" fmla="*/ 3561677 w 6891715"/>
                <a:gd name="connsiteY569" fmla="*/ 5668770 h 6367455"/>
                <a:gd name="connsiteX570" fmla="*/ 3541675 w 6891715"/>
                <a:gd name="connsiteY570" fmla="*/ 5647310 h 6367455"/>
                <a:gd name="connsiteX571" fmla="*/ 3543262 w 6891715"/>
                <a:gd name="connsiteY571" fmla="*/ 5640367 h 6367455"/>
                <a:gd name="connsiteX572" fmla="*/ 3558185 w 6891715"/>
                <a:gd name="connsiteY572" fmla="*/ 5642891 h 6367455"/>
                <a:gd name="connsiteX573" fmla="*/ 1988465 w 6891715"/>
                <a:gd name="connsiteY573" fmla="*/ 5605451 h 6367455"/>
                <a:gd name="connsiteX574" fmla="*/ 1990687 w 6891715"/>
                <a:gd name="connsiteY574" fmla="*/ 5609261 h 6367455"/>
                <a:gd name="connsiteX575" fmla="*/ 1976082 w 6891715"/>
                <a:gd name="connsiteY575" fmla="*/ 5621326 h 6367455"/>
                <a:gd name="connsiteX576" fmla="*/ 1975130 w 6891715"/>
                <a:gd name="connsiteY576" fmla="*/ 5626406 h 6367455"/>
                <a:gd name="connsiteX577" fmla="*/ 1985607 w 6891715"/>
                <a:gd name="connsiteY577" fmla="*/ 5621008 h 6367455"/>
                <a:gd name="connsiteX578" fmla="*/ 1979257 w 6891715"/>
                <a:gd name="connsiteY578" fmla="*/ 5631486 h 6367455"/>
                <a:gd name="connsiteX579" fmla="*/ 1981480 w 6891715"/>
                <a:gd name="connsiteY579" fmla="*/ 5638153 h 6367455"/>
                <a:gd name="connsiteX580" fmla="*/ 1998307 w 6891715"/>
                <a:gd name="connsiteY580" fmla="*/ 5636883 h 6367455"/>
                <a:gd name="connsiteX581" fmla="*/ 2005927 w 6891715"/>
                <a:gd name="connsiteY581" fmla="*/ 5638788 h 6367455"/>
                <a:gd name="connsiteX582" fmla="*/ 2008150 w 6891715"/>
                <a:gd name="connsiteY582" fmla="*/ 5651488 h 6367455"/>
                <a:gd name="connsiteX583" fmla="*/ 1999895 w 6891715"/>
                <a:gd name="connsiteY583" fmla="*/ 5666411 h 6367455"/>
                <a:gd name="connsiteX584" fmla="*/ 1993545 w 6891715"/>
                <a:gd name="connsiteY584" fmla="*/ 5677841 h 6367455"/>
                <a:gd name="connsiteX585" fmla="*/ 1987195 w 6891715"/>
                <a:gd name="connsiteY585" fmla="*/ 5690859 h 6367455"/>
                <a:gd name="connsiteX586" fmla="*/ 1965287 w 6891715"/>
                <a:gd name="connsiteY586" fmla="*/ 5699114 h 6367455"/>
                <a:gd name="connsiteX587" fmla="*/ 1965287 w 6891715"/>
                <a:gd name="connsiteY587" fmla="*/ 5694986 h 6367455"/>
                <a:gd name="connsiteX588" fmla="*/ 1954492 w 6891715"/>
                <a:gd name="connsiteY588" fmla="*/ 5688954 h 6367455"/>
                <a:gd name="connsiteX589" fmla="*/ 1937665 w 6891715"/>
                <a:gd name="connsiteY589" fmla="*/ 5683556 h 6367455"/>
                <a:gd name="connsiteX590" fmla="*/ 1938300 w 6891715"/>
                <a:gd name="connsiteY590" fmla="*/ 5667999 h 6367455"/>
                <a:gd name="connsiteX591" fmla="*/ 1928775 w 6891715"/>
                <a:gd name="connsiteY591" fmla="*/ 5660696 h 6367455"/>
                <a:gd name="connsiteX592" fmla="*/ 1912900 w 6891715"/>
                <a:gd name="connsiteY592" fmla="*/ 5662601 h 6367455"/>
                <a:gd name="connsiteX593" fmla="*/ 1912265 w 6891715"/>
                <a:gd name="connsiteY593" fmla="*/ 5676571 h 6367455"/>
                <a:gd name="connsiteX594" fmla="*/ 1902740 w 6891715"/>
                <a:gd name="connsiteY594" fmla="*/ 5674349 h 6367455"/>
                <a:gd name="connsiteX595" fmla="*/ 1900200 w 6891715"/>
                <a:gd name="connsiteY595" fmla="*/ 5650536 h 6367455"/>
                <a:gd name="connsiteX596" fmla="*/ 1917027 w 6891715"/>
                <a:gd name="connsiteY596" fmla="*/ 5641963 h 6367455"/>
                <a:gd name="connsiteX597" fmla="*/ 1937982 w 6891715"/>
                <a:gd name="connsiteY597" fmla="*/ 5626723 h 6367455"/>
                <a:gd name="connsiteX598" fmla="*/ 1952905 w 6891715"/>
                <a:gd name="connsiteY598" fmla="*/ 5619103 h 6367455"/>
                <a:gd name="connsiteX599" fmla="*/ 4089680 w 6891715"/>
                <a:gd name="connsiteY599" fmla="*/ 5599101 h 6367455"/>
                <a:gd name="connsiteX600" fmla="*/ 4100475 w 6891715"/>
                <a:gd name="connsiteY600" fmla="*/ 5606038 h 6367455"/>
                <a:gd name="connsiteX601" fmla="*/ 4089045 w 6891715"/>
                <a:gd name="connsiteY601" fmla="*/ 5624958 h 6367455"/>
                <a:gd name="connsiteX602" fmla="*/ 4092220 w 6891715"/>
                <a:gd name="connsiteY602" fmla="*/ 5642931 h 6367455"/>
                <a:gd name="connsiteX603" fmla="*/ 4079520 w 6891715"/>
                <a:gd name="connsiteY603" fmla="*/ 5637571 h 6367455"/>
                <a:gd name="connsiteX604" fmla="*/ 4081742 w 6891715"/>
                <a:gd name="connsiteY604" fmla="*/ 5630318 h 6367455"/>
                <a:gd name="connsiteX605" fmla="*/ 4076345 w 6891715"/>
                <a:gd name="connsiteY605" fmla="*/ 5630318 h 6367455"/>
                <a:gd name="connsiteX606" fmla="*/ 4069042 w 6891715"/>
                <a:gd name="connsiteY606" fmla="*/ 5645139 h 6367455"/>
                <a:gd name="connsiteX607" fmla="*/ 4060470 w 6891715"/>
                <a:gd name="connsiteY607" fmla="*/ 5631580 h 6367455"/>
                <a:gd name="connsiteX608" fmla="*/ 4056025 w 6891715"/>
                <a:gd name="connsiteY608" fmla="*/ 5615813 h 6367455"/>
                <a:gd name="connsiteX609" fmla="*/ 4073805 w 6891715"/>
                <a:gd name="connsiteY609" fmla="*/ 5615813 h 6367455"/>
                <a:gd name="connsiteX610" fmla="*/ 4084600 w 6891715"/>
                <a:gd name="connsiteY610" fmla="*/ 5619597 h 6367455"/>
                <a:gd name="connsiteX611" fmla="*/ 2070698 w 6891715"/>
                <a:gd name="connsiteY611" fmla="*/ 5599101 h 6367455"/>
                <a:gd name="connsiteX612" fmla="*/ 2091018 w 6891715"/>
                <a:gd name="connsiteY612" fmla="*/ 5613433 h 6367455"/>
                <a:gd name="connsiteX613" fmla="*/ 2092288 w 6891715"/>
                <a:gd name="connsiteY613" fmla="*/ 5624649 h 6367455"/>
                <a:gd name="connsiteX614" fmla="*/ 2079588 w 6891715"/>
                <a:gd name="connsiteY614" fmla="*/ 5632439 h 6367455"/>
                <a:gd name="connsiteX615" fmla="*/ 2067840 w 6891715"/>
                <a:gd name="connsiteY615" fmla="*/ 5622780 h 6367455"/>
                <a:gd name="connsiteX616" fmla="*/ 2041488 w 6891715"/>
                <a:gd name="connsiteY616" fmla="*/ 5624338 h 6367455"/>
                <a:gd name="connsiteX617" fmla="*/ 2040218 w 6891715"/>
                <a:gd name="connsiteY617" fmla="*/ 5614056 h 6367455"/>
                <a:gd name="connsiteX618" fmla="*/ 2033868 w 6891715"/>
                <a:gd name="connsiteY618" fmla="*/ 5614056 h 6367455"/>
                <a:gd name="connsiteX619" fmla="*/ 2031963 w 6891715"/>
                <a:gd name="connsiteY619" fmla="*/ 5604397 h 6367455"/>
                <a:gd name="connsiteX620" fmla="*/ 4138765 w 6891715"/>
                <a:gd name="connsiteY620" fmla="*/ 5576879 h 6367455"/>
                <a:gd name="connsiteX621" fmla="*/ 4144990 w 6891715"/>
                <a:gd name="connsiteY621" fmla="*/ 5580100 h 6367455"/>
                <a:gd name="connsiteX622" fmla="*/ 4148103 w 6891715"/>
                <a:gd name="connsiteY622" fmla="*/ 5590408 h 6367455"/>
                <a:gd name="connsiteX623" fmla="*/ 4140943 w 6891715"/>
                <a:gd name="connsiteY623" fmla="*/ 5599104 h 6367455"/>
                <a:gd name="connsiteX624" fmla="*/ 4116353 w 6891715"/>
                <a:gd name="connsiteY624" fmla="*/ 5598138 h 6367455"/>
                <a:gd name="connsiteX625" fmla="*/ 4121956 w 6891715"/>
                <a:gd name="connsiteY625" fmla="*/ 5588475 h 6367455"/>
                <a:gd name="connsiteX626" fmla="*/ 4302091 w 6891715"/>
                <a:gd name="connsiteY626" fmla="*/ 5553067 h 6367455"/>
                <a:gd name="connsiteX627" fmla="*/ 4302091 w 6891715"/>
                <a:gd name="connsiteY627" fmla="*/ 5561005 h 6367455"/>
                <a:gd name="connsiteX628" fmla="*/ 4297328 w 6891715"/>
                <a:gd name="connsiteY628" fmla="*/ 5558934 h 6367455"/>
                <a:gd name="connsiteX629" fmla="*/ 4108553 w 6891715"/>
                <a:gd name="connsiteY629" fmla="*/ 5551476 h 6367455"/>
                <a:gd name="connsiteX630" fmla="*/ 4122700 w 6891715"/>
                <a:gd name="connsiteY630" fmla="*/ 5555898 h 6367455"/>
                <a:gd name="connsiteX631" fmla="*/ 4121735 w 6891715"/>
                <a:gd name="connsiteY631" fmla="*/ 5565764 h 6367455"/>
                <a:gd name="connsiteX632" fmla="*/ 4108874 w 6891715"/>
                <a:gd name="connsiteY632" fmla="*/ 5563723 h 6367455"/>
                <a:gd name="connsiteX633" fmla="*/ 4097300 w 6891715"/>
                <a:gd name="connsiteY633" fmla="*/ 5562702 h 6367455"/>
                <a:gd name="connsiteX634" fmla="*/ 4099229 w 6891715"/>
                <a:gd name="connsiteY634" fmla="*/ 5556919 h 6367455"/>
                <a:gd name="connsiteX635" fmla="*/ 4289391 w 6891715"/>
                <a:gd name="connsiteY635" fmla="*/ 5540367 h 6367455"/>
                <a:gd name="connsiteX636" fmla="*/ 4308441 w 6891715"/>
                <a:gd name="connsiteY636" fmla="*/ 5541002 h 6367455"/>
                <a:gd name="connsiteX637" fmla="*/ 4301337 w 6891715"/>
                <a:gd name="connsiteY637" fmla="*/ 5548305 h 6367455"/>
                <a:gd name="connsiteX638" fmla="*/ 4292620 w 6891715"/>
                <a:gd name="connsiteY638" fmla="*/ 5551480 h 6367455"/>
                <a:gd name="connsiteX639" fmla="*/ 4289391 w 6891715"/>
                <a:gd name="connsiteY639" fmla="*/ 5548305 h 6367455"/>
                <a:gd name="connsiteX640" fmla="*/ 4022925 w 6891715"/>
                <a:gd name="connsiteY640" fmla="*/ 5514964 h 6367455"/>
                <a:gd name="connsiteX641" fmla="*/ 4031881 w 6891715"/>
                <a:gd name="connsiteY641" fmla="*/ 5519920 h 6367455"/>
                <a:gd name="connsiteX642" fmla="*/ 4032213 w 6891715"/>
                <a:gd name="connsiteY642" fmla="*/ 5533239 h 6367455"/>
                <a:gd name="connsiteX643" fmla="*/ 4022261 w 6891715"/>
                <a:gd name="connsiteY643" fmla="*/ 5540364 h 6367455"/>
                <a:gd name="connsiteX644" fmla="*/ 4009988 w 6891715"/>
                <a:gd name="connsiteY644" fmla="*/ 5532310 h 6367455"/>
                <a:gd name="connsiteX645" fmla="*/ 4011315 w 6891715"/>
                <a:gd name="connsiteY645" fmla="*/ 5525186 h 6367455"/>
                <a:gd name="connsiteX646" fmla="*/ 2542105 w 6891715"/>
                <a:gd name="connsiteY646" fmla="*/ 5470514 h 6367455"/>
                <a:gd name="connsiteX647" fmla="*/ 2547481 w 6891715"/>
                <a:gd name="connsiteY647" fmla="*/ 5470514 h 6367455"/>
                <a:gd name="connsiteX648" fmla="*/ 2566456 w 6891715"/>
                <a:gd name="connsiteY648" fmla="*/ 5478769 h 6367455"/>
                <a:gd name="connsiteX649" fmla="*/ 2578157 w 6891715"/>
                <a:gd name="connsiteY649" fmla="*/ 5478769 h 6367455"/>
                <a:gd name="connsiteX650" fmla="*/ 2586696 w 6891715"/>
                <a:gd name="connsiteY650" fmla="*/ 5503851 h 6367455"/>
                <a:gd name="connsiteX651" fmla="*/ 2585747 w 6891715"/>
                <a:gd name="connsiteY651" fmla="*/ 5520679 h 6367455"/>
                <a:gd name="connsiteX652" fmla="*/ 2601876 w 6891715"/>
                <a:gd name="connsiteY652" fmla="*/ 5547031 h 6367455"/>
                <a:gd name="connsiteX653" fmla="*/ 2600927 w 6891715"/>
                <a:gd name="connsiteY653" fmla="*/ 5575289 h 6367455"/>
                <a:gd name="connsiteX654" fmla="*/ 2590491 w 6891715"/>
                <a:gd name="connsiteY654" fmla="*/ 5584814 h 6367455"/>
                <a:gd name="connsiteX655" fmla="*/ 2586696 w 6891715"/>
                <a:gd name="connsiteY655" fmla="*/ 5599736 h 6367455"/>
                <a:gd name="connsiteX656" fmla="*/ 2600295 w 6891715"/>
                <a:gd name="connsiteY656" fmla="*/ 5611484 h 6367455"/>
                <a:gd name="connsiteX657" fmla="*/ 2592388 w 6891715"/>
                <a:gd name="connsiteY657" fmla="*/ 5641646 h 6367455"/>
                <a:gd name="connsiteX658" fmla="*/ 2584166 w 6891715"/>
                <a:gd name="connsiteY658" fmla="*/ 5676889 h 6367455"/>
                <a:gd name="connsiteX659" fmla="*/ 2584482 w 6891715"/>
                <a:gd name="connsiteY659" fmla="*/ 5711496 h 6367455"/>
                <a:gd name="connsiteX660" fmla="*/ 2570884 w 6891715"/>
                <a:gd name="connsiteY660" fmla="*/ 5732769 h 6367455"/>
                <a:gd name="connsiteX661" fmla="*/ 2561080 w 6891715"/>
                <a:gd name="connsiteY661" fmla="*/ 5721974 h 6367455"/>
                <a:gd name="connsiteX662" fmla="*/ 2550644 w 6891715"/>
                <a:gd name="connsiteY662" fmla="*/ 5711814 h 6367455"/>
                <a:gd name="connsiteX663" fmla="*/ 2532934 w 6891715"/>
                <a:gd name="connsiteY663" fmla="*/ 5723561 h 6367455"/>
                <a:gd name="connsiteX664" fmla="*/ 2531985 w 6891715"/>
                <a:gd name="connsiteY664" fmla="*/ 5743564 h 6367455"/>
                <a:gd name="connsiteX665" fmla="*/ 2523446 w 6891715"/>
                <a:gd name="connsiteY665" fmla="*/ 5752136 h 6367455"/>
                <a:gd name="connsiteX666" fmla="*/ 2510796 w 6891715"/>
                <a:gd name="connsiteY666" fmla="*/ 5753089 h 6367455"/>
                <a:gd name="connsiteX667" fmla="*/ 2496249 w 6891715"/>
                <a:gd name="connsiteY667" fmla="*/ 5756264 h 6367455"/>
                <a:gd name="connsiteX668" fmla="*/ 2484864 w 6891715"/>
                <a:gd name="connsiteY668" fmla="*/ 5748326 h 6367455"/>
                <a:gd name="connsiteX669" fmla="*/ 2476325 w 6891715"/>
                <a:gd name="connsiteY669" fmla="*/ 5751501 h 6367455"/>
                <a:gd name="connsiteX670" fmla="*/ 2472846 w 6891715"/>
                <a:gd name="connsiteY670" fmla="*/ 5740706 h 6367455"/>
                <a:gd name="connsiteX671" fmla="*/ 2481385 w 6891715"/>
                <a:gd name="connsiteY671" fmla="*/ 5740706 h 6367455"/>
                <a:gd name="connsiteX672" fmla="*/ 2474744 w 6891715"/>
                <a:gd name="connsiteY672" fmla="*/ 5735626 h 6367455"/>
                <a:gd name="connsiteX673" fmla="*/ 2473795 w 6891715"/>
                <a:gd name="connsiteY673" fmla="*/ 5710544 h 6367455"/>
                <a:gd name="connsiteX674" fmla="*/ 2460829 w 6891715"/>
                <a:gd name="connsiteY674" fmla="*/ 5693716 h 6367455"/>
                <a:gd name="connsiteX675" fmla="*/ 2477274 w 6891715"/>
                <a:gd name="connsiteY675" fmla="*/ 5644821 h 6367455"/>
                <a:gd name="connsiteX676" fmla="*/ 2481701 w 6891715"/>
                <a:gd name="connsiteY676" fmla="*/ 5631169 h 6367455"/>
                <a:gd name="connsiteX677" fmla="*/ 2467470 w 6891715"/>
                <a:gd name="connsiteY677" fmla="*/ 5619739 h 6367455"/>
                <a:gd name="connsiteX678" fmla="*/ 2476009 w 6891715"/>
                <a:gd name="connsiteY678" fmla="*/ 5598466 h 6367455"/>
                <a:gd name="connsiteX679" fmla="*/ 2469684 w 6891715"/>
                <a:gd name="connsiteY679" fmla="*/ 5588941 h 6367455"/>
                <a:gd name="connsiteX680" fmla="*/ 2475693 w 6891715"/>
                <a:gd name="connsiteY680" fmla="*/ 5575606 h 6367455"/>
                <a:gd name="connsiteX681" fmla="*/ 2466205 w 6891715"/>
                <a:gd name="connsiteY681" fmla="*/ 5557509 h 6367455"/>
                <a:gd name="connsiteX682" fmla="*/ 2450393 w 6891715"/>
                <a:gd name="connsiteY682" fmla="*/ 5547349 h 6367455"/>
                <a:gd name="connsiteX683" fmla="*/ 2445965 w 6891715"/>
                <a:gd name="connsiteY683" fmla="*/ 5556874 h 6367455"/>
                <a:gd name="connsiteX684" fmla="*/ 2441538 w 6891715"/>
                <a:gd name="connsiteY684" fmla="*/ 5535601 h 6367455"/>
                <a:gd name="connsiteX685" fmla="*/ 2447863 w 6891715"/>
                <a:gd name="connsiteY685" fmla="*/ 5521949 h 6367455"/>
                <a:gd name="connsiteX686" fmla="*/ 2442170 w 6891715"/>
                <a:gd name="connsiteY686" fmla="*/ 5497819 h 6367455"/>
                <a:gd name="connsiteX687" fmla="*/ 2450709 w 6891715"/>
                <a:gd name="connsiteY687" fmla="*/ 5492421 h 6367455"/>
                <a:gd name="connsiteX688" fmla="*/ 2454820 w 6891715"/>
                <a:gd name="connsiteY688" fmla="*/ 5477499 h 6367455"/>
                <a:gd name="connsiteX689" fmla="*/ 2461145 w 6891715"/>
                <a:gd name="connsiteY689" fmla="*/ 5482896 h 6367455"/>
                <a:gd name="connsiteX690" fmla="*/ 2451658 w 6891715"/>
                <a:gd name="connsiteY690" fmla="*/ 5497819 h 6367455"/>
                <a:gd name="connsiteX691" fmla="*/ 2459248 w 6891715"/>
                <a:gd name="connsiteY691" fmla="*/ 5509249 h 6367455"/>
                <a:gd name="connsiteX692" fmla="*/ 2476325 w 6891715"/>
                <a:gd name="connsiteY692" fmla="*/ 5517504 h 6367455"/>
                <a:gd name="connsiteX693" fmla="*/ 2496249 w 6891715"/>
                <a:gd name="connsiteY693" fmla="*/ 5519409 h 6367455"/>
                <a:gd name="connsiteX694" fmla="*/ 2503523 w 6891715"/>
                <a:gd name="connsiteY694" fmla="*/ 5503534 h 6367455"/>
                <a:gd name="connsiteX695" fmla="*/ 2524711 w 6891715"/>
                <a:gd name="connsiteY695" fmla="*/ 5490834 h 6367455"/>
                <a:gd name="connsiteX696" fmla="*/ 2537994 w 6891715"/>
                <a:gd name="connsiteY696" fmla="*/ 5481309 h 6367455"/>
                <a:gd name="connsiteX697" fmla="*/ 3282913 w 6891715"/>
                <a:gd name="connsiteY697" fmla="*/ 5260964 h 6367455"/>
                <a:gd name="connsiteX698" fmla="*/ 3294026 w 6891715"/>
                <a:gd name="connsiteY698" fmla="*/ 5262084 h 6367455"/>
                <a:gd name="connsiteX699" fmla="*/ 3287964 w 6891715"/>
                <a:gd name="connsiteY699" fmla="*/ 5265727 h 6367455"/>
                <a:gd name="connsiteX700" fmla="*/ 3328248 w 6891715"/>
                <a:gd name="connsiteY700" fmla="*/ 5257789 h 6367455"/>
                <a:gd name="connsiteX701" fmla="*/ 3340739 w 6891715"/>
                <a:gd name="connsiteY701" fmla="*/ 5264892 h 6367455"/>
                <a:gd name="connsiteX702" fmla="*/ 3362288 w 6891715"/>
                <a:gd name="connsiteY702" fmla="*/ 5271027 h 6367455"/>
                <a:gd name="connsiteX703" fmla="*/ 3361039 w 6891715"/>
                <a:gd name="connsiteY703" fmla="*/ 5276839 h 6367455"/>
                <a:gd name="connsiteX704" fmla="*/ 3336680 w 6891715"/>
                <a:gd name="connsiteY704" fmla="*/ 5270704 h 6367455"/>
                <a:gd name="connsiteX705" fmla="*/ 3324188 w 6891715"/>
                <a:gd name="connsiteY705" fmla="*/ 5259726 h 6367455"/>
                <a:gd name="connsiteX706" fmla="*/ 2671407 w 6891715"/>
                <a:gd name="connsiteY706" fmla="*/ 5257789 h 6367455"/>
                <a:gd name="connsiteX707" fmla="*/ 2674900 w 6891715"/>
                <a:gd name="connsiteY707" fmla="*/ 5266657 h 6367455"/>
                <a:gd name="connsiteX708" fmla="*/ 2673947 w 6891715"/>
                <a:gd name="connsiteY708" fmla="*/ 5273226 h 6367455"/>
                <a:gd name="connsiteX709" fmla="*/ 2667597 w 6891715"/>
                <a:gd name="connsiteY709" fmla="*/ 5275197 h 6367455"/>
                <a:gd name="connsiteX710" fmla="*/ 2671725 w 6891715"/>
                <a:gd name="connsiteY710" fmla="*/ 5284722 h 6367455"/>
                <a:gd name="connsiteX711" fmla="*/ 2664422 w 6891715"/>
                <a:gd name="connsiteY711" fmla="*/ 5286364 h 6367455"/>
                <a:gd name="connsiteX712" fmla="*/ 2659977 w 6891715"/>
                <a:gd name="connsiteY712" fmla="*/ 5276510 h 6367455"/>
                <a:gd name="connsiteX713" fmla="*/ 2643150 w 6891715"/>
                <a:gd name="connsiteY713" fmla="*/ 5278481 h 6367455"/>
                <a:gd name="connsiteX714" fmla="*/ 2636800 w 6891715"/>
                <a:gd name="connsiteY714" fmla="*/ 5268956 h 6367455"/>
                <a:gd name="connsiteX715" fmla="*/ 2659977 w 6891715"/>
                <a:gd name="connsiteY715" fmla="*/ 5266657 h 6367455"/>
                <a:gd name="connsiteX716" fmla="*/ 3264815 w 6891715"/>
                <a:gd name="connsiteY716" fmla="*/ 5237151 h 6367455"/>
                <a:gd name="connsiteX717" fmla="*/ 3282277 w 6891715"/>
                <a:gd name="connsiteY717" fmla="*/ 5247144 h 6367455"/>
                <a:gd name="connsiteX718" fmla="*/ 3295930 w 6891715"/>
                <a:gd name="connsiteY718" fmla="*/ 5244334 h 6367455"/>
                <a:gd name="connsiteX719" fmla="*/ 3316250 w 6891715"/>
                <a:gd name="connsiteY719" fmla="*/ 5251204 h 6367455"/>
                <a:gd name="connsiteX720" fmla="*/ 3295930 w 6891715"/>
                <a:gd name="connsiteY720" fmla="*/ 5249955 h 6367455"/>
                <a:gd name="connsiteX721" fmla="*/ 3283865 w 6891715"/>
                <a:gd name="connsiteY721" fmla="*/ 5256201 h 6367455"/>
                <a:gd name="connsiteX722" fmla="*/ 3252750 w 6891715"/>
                <a:gd name="connsiteY722" fmla="*/ 5239337 h 6367455"/>
                <a:gd name="connsiteX723" fmla="*/ 2572585 w 6891715"/>
                <a:gd name="connsiteY723" fmla="*/ 5232389 h 6367455"/>
                <a:gd name="connsiteX724" fmla="*/ 2574503 w 6891715"/>
                <a:gd name="connsiteY724" fmla="*/ 5273287 h 6367455"/>
                <a:gd name="connsiteX725" fmla="*/ 2571306 w 6891715"/>
                <a:gd name="connsiteY725" fmla="*/ 5288188 h 6367455"/>
                <a:gd name="connsiteX726" fmla="*/ 2584413 w 6891715"/>
                <a:gd name="connsiteY726" fmla="*/ 5315453 h 6367455"/>
                <a:gd name="connsiteX727" fmla="*/ 2581536 w 6891715"/>
                <a:gd name="connsiteY727" fmla="*/ 5359522 h 6367455"/>
                <a:gd name="connsiteX728" fmla="*/ 2570028 w 6891715"/>
                <a:gd name="connsiteY728" fmla="*/ 5388373 h 6367455"/>
                <a:gd name="connsiteX729" fmla="*/ 2566831 w 6891715"/>
                <a:gd name="connsiteY729" fmla="*/ 5402957 h 6367455"/>
                <a:gd name="connsiteX730" fmla="*/ 2557561 w 6891715"/>
                <a:gd name="connsiteY730" fmla="*/ 5426101 h 6367455"/>
                <a:gd name="connsiteX731" fmla="*/ 2549249 w 6891715"/>
                <a:gd name="connsiteY731" fmla="*/ 5445123 h 6367455"/>
                <a:gd name="connsiteX732" fmla="*/ 2547971 w 6891715"/>
                <a:gd name="connsiteY732" fmla="*/ 5451464 h 6367455"/>
                <a:gd name="connsiteX733" fmla="*/ 2539659 w 6891715"/>
                <a:gd name="connsiteY733" fmla="*/ 5446391 h 6367455"/>
                <a:gd name="connsiteX734" fmla="*/ 2531987 w 6891715"/>
                <a:gd name="connsiteY734" fmla="*/ 5444489 h 6367455"/>
                <a:gd name="connsiteX735" fmla="*/ 2531028 w 6891715"/>
                <a:gd name="connsiteY735" fmla="*/ 5439099 h 6367455"/>
                <a:gd name="connsiteX736" fmla="*/ 2521438 w 6891715"/>
                <a:gd name="connsiteY736" fmla="*/ 5434978 h 6367455"/>
                <a:gd name="connsiteX737" fmla="*/ 2510569 w 6891715"/>
                <a:gd name="connsiteY737" fmla="*/ 5426735 h 6367455"/>
                <a:gd name="connsiteX738" fmla="*/ 2518241 w 6891715"/>
                <a:gd name="connsiteY738" fmla="*/ 5408663 h 6367455"/>
                <a:gd name="connsiteX739" fmla="*/ 2511209 w 6891715"/>
                <a:gd name="connsiteY739" fmla="*/ 5405493 h 6367455"/>
                <a:gd name="connsiteX740" fmla="*/ 2499701 w 6891715"/>
                <a:gd name="connsiteY740" fmla="*/ 5400103 h 6367455"/>
                <a:gd name="connsiteX741" fmla="*/ 2503856 w 6891715"/>
                <a:gd name="connsiteY741" fmla="*/ 5393762 h 6367455"/>
                <a:gd name="connsiteX742" fmla="*/ 2504815 w 6891715"/>
                <a:gd name="connsiteY742" fmla="*/ 5384568 h 6367455"/>
                <a:gd name="connsiteX743" fmla="*/ 2501619 w 6891715"/>
                <a:gd name="connsiteY743" fmla="*/ 5381398 h 6367455"/>
                <a:gd name="connsiteX744" fmla="*/ 2501619 w 6891715"/>
                <a:gd name="connsiteY744" fmla="*/ 5366814 h 6367455"/>
                <a:gd name="connsiteX745" fmla="*/ 2497143 w 6891715"/>
                <a:gd name="connsiteY745" fmla="*/ 5356035 h 6367455"/>
                <a:gd name="connsiteX746" fmla="*/ 2490750 w 6891715"/>
                <a:gd name="connsiteY746" fmla="*/ 5342719 h 6367455"/>
                <a:gd name="connsiteX747" fmla="*/ 2491709 w 6891715"/>
                <a:gd name="connsiteY747" fmla="*/ 5330037 h 6367455"/>
                <a:gd name="connsiteX748" fmla="*/ 2501299 w 6891715"/>
                <a:gd name="connsiteY748" fmla="*/ 5327818 h 6367455"/>
                <a:gd name="connsiteX749" fmla="*/ 2500020 w 6891715"/>
                <a:gd name="connsiteY749" fmla="*/ 5305625 h 6367455"/>
                <a:gd name="connsiteX750" fmla="*/ 2520159 w 6891715"/>
                <a:gd name="connsiteY750" fmla="*/ 5294846 h 6367455"/>
                <a:gd name="connsiteX751" fmla="*/ 2524315 w 6891715"/>
                <a:gd name="connsiteY751" fmla="*/ 5283432 h 6367455"/>
                <a:gd name="connsiteX752" fmla="*/ 2538061 w 6891715"/>
                <a:gd name="connsiteY752" fmla="*/ 5272653 h 6367455"/>
                <a:gd name="connsiteX753" fmla="*/ 2550848 w 6891715"/>
                <a:gd name="connsiteY753" fmla="*/ 5278994 h 6367455"/>
                <a:gd name="connsiteX754" fmla="*/ 2558520 w 6891715"/>
                <a:gd name="connsiteY754" fmla="*/ 5271702 h 6367455"/>
                <a:gd name="connsiteX755" fmla="*/ 2554684 w 6891715"/>
                <a:gd name="connsiteY755" fmla="*/ 5255850 h 6367455"/>
                <a:gd name="connsiteX756" fmla="*/ 2562356 w 6891715"/>
                <a:gd name="connsiteY756" fmla="*/ 5235559 h 6367455"/>
                <a:gd name="connsiteX757" fmla="*/ 3216274 w 6891715"/>
                <a:gd name="connsiteY757" fmla="*/ 5219689 h 6367455"/>
                <a:gd name="connsiteX758" fmla="*/ 3221000 w 6891715"/>
                <a:gd name="connsiteY758" fmla="*/ 5221547 h 6367455"/>
                <a:gd name="connsiteX759" fmla="*/ 3210958 w 6891715"/>
                <a:gd name="connsiteY759" fmla="*/ 5232389 h 6367455"/>
                <a:gd name="connsiteX760" fmla="*/ 3210367 w 6891715"/>
                <a:gd name="connsiteY760" fmla="*/ 5228052 h 6367455"/>
                <a:gd name="connsiteX761" fmla="*/ 3208300 w 6891715"/>
                <a:gd name="connsiteY761" fmla="*/ 5222477 h 6367455"/>
                <a:gd name="connsiteX762" fmla="*/ 3236875 w 6891715"/>
                <a:gd name="connsiteY762" fmla="*/ 5199051 h 6367455"/>
                <a:gd name="connsiteX763" fmla="*/ 3266104 w 6891715"/>
                <a:gd name="connsiteY763" fmla="*/ 5206144 h 6367455"/>
                <a:gd name="connsiteX764" fmla="*/ 3297200 w 6891715"/>
                <a:gd name="connsiteY764" fmla="*/ 5210197 h 6367455"/>
                <a:gd name="connsiteX765" fmla="*/ 3297200 w 6891715"/>
                <a:gd name="connsiteY765" fmla="*/ 5214926 h 6367455"/>
                <a:gd name="connsiteX766" fmla="*/ 3266726 w 6891715"/>
                <a:gd name="connsiteY766" fmla="*/ 5213912 h 6367455"/>
                <a:gd name="connsiteX767" fmla="*/ 3239673 w 6891715"/>
                <a:gd name="connsiteY767" fmla="*/ 5206819 h 6367455"/>
                <a:gd name="connsiteX768" fmla="*/ 3261468 w 6891715"/>
                <a:gd name="connsiteY768" fmla="*/ 5180001 h 6367455"/>
                <a:gd name="connsiteX769" fmla="*/ 3278151 w 6891715"/>
                <a:gd name="connsiteY769" fmla="*/ 5188077 h 6367455"/>
                <a:gd name="connsiteX770" fmla="*/ 3274688 w 6891715"/>
                <a:gd name="connsiteY770" fmla="*/ 5194289 h 6367455"/>
                <a:gd name="connsiteX771" fmla="*/ 3257376 w 6891715"/>
                <a:gd name="connsiteY771" fmla="*/ 5193046 h 6367455"/>
                <a:gd name="connsiteX772" fmla="*/ 3245415 w 6891715"/>
                <a:gd name="connsiteY772" fmla="*/ 5189630 h 6367455"/>
                <a:gd name="connsiteX773" fmla="*/ 3241953 w 6891715"/>
                <a:gd name="connsiteY773" fmla="*/ 5184970 h 6367455"/>
                <a:gd name="connsiteX774" fmla="*/ 3241638 w 6891715"/>
                <a:gd name="connsiteY774" fmla="*/ 5180311 h 6367455"/>
                <a:gd name="connsiteX775" fmla="*/ 3220023 w 6891715"/>
                <a:gd name="connsiteY775" fmla="*/ 5175239 h 6367455"/>
                <a:gd name="connsiteX776" fmla="*/ 3235288 w 6891715"/>
                <a:gd name="connsiteY776" fmla="*/ 5184764 h 6367455"/>
                <a:gd name="connsiteX777" fmla="*/ 3225824 w 6891715"/>
                <a:gd name="connsiteY777" fmla="*/ 5183535 h 6367455"/>
                <a:gd name="connsiteX778" fmla="*/ 3211475 w 6891715"/>
                <a:gd name="connsiteY778" fmla="*/ 5175546 h 6367455"/>
                <a:gd name="connsiteX779" fmla="*/ 2421121 w 6891715"/>
                <a:gd name="connsiteY779" fmla="*/ 5104145 h 6367455"/>
                <a:gd name="connsiteX780" fmla="*/ 2412624 w 6891715"/>
                <a:gd name="connsiteY780" fmla="*/ 5112639 h 6367455"/>
                <a:gd name="connsiteX781" fmla="*/ 2412672 w 6891715"/>
                <a:gd name="connsiteY781" fmla="*/ 5112737 h 6367455"/>
                <a:gd name="connsiteX782" fmla="*/ 2421138 w 6891715"/>
                <a:gd name="connsiteY782" fmla="*/ 5104253 h 6367455"/>
                <a:gd name="connsiteX783" fmla="*/ 2421121 w 6891715"/>
                <a:gd name="connsiteY783" fmla="*/ 5104145 h 6367455"/>
                <a:gd name="connsiteX784" fmla="*/ 3071775 w 6891715"/>
                <a:gd name="connsiteY784" fmla="*/ 5056176 h 6367455"/>
                <a:gd name="connsiteX785" fmla="*/ 3095705 w 6891715"/>
                <a:gd name="connsiteY785" fmla="*/ 5079407 h 6367455"/>
                <a:gd name="connsiteX786" fmla="*/ 3109875 w 6891715"/>
                <a:gd name="connsiteY786" fmla="*/ 5094276 h 6367455"/>
                <a:gd name="connsiteX787" fmla="*/ 3092242 w 6891715"/>
                <a:gd name="connsiteY787" fmla="*/ 5084364 h 6367455"/>
                <a:gd name="connsiteX788" fmla="*/ 3080277 w 6891715"/>
                <a:gd name="connsiteY788" fmla="*/ 5069805 h 6367455"/>
                <a:gd name="connsiteX789" fmla="*/ 3087650 w 6891715"/>
                <a:gd name="connsiteY789" fmla="*/ 5051414 h 6367455"/>
                <a:gd name="connsiteX790" fmla="*/ 3115887 w 6891715"/>
                <a:gd name="connsiteY790" fmla="*/ 5070981 h 6367455"/>
                <a:gd name="connsiteX791" fmla="*/ 3117813 w 6891715"/>
                <a:gd name="connsiteY791" fmla="*/ 5079989 h 6367455"/>
                <a:gd name="connsiteX792" fmla="*/ 3100350 w 6891715"/>
                <a:gd name="connsiteY792" fmla="*/ 5049826 h 6367455"/>
                <a:gd name="connsiteX793" fmla="*/ 3114638 w 6891715"/>
                <a:gd name="connsiteY793" fmla="*/ 5056224 h 6367455"/>
                <a:gd name="connsiteX794" fmla="*/ 3110215 w 6891715"/>
                <a:gd name="connsiteY794" fmla="*/ 5060939 h 6367455"/>
                <a:gd name="connsiteX795" fmla="*/ 3085812 w 6891715"/>
                <a:gd name="connsiteY795" fmla="*/ 5013314 h 6367455"/>
                <a:gd name="connsiteX796" fmla="*/ 3107082 w 6891715"/>
                <a:gd name="connsiteY796" fmla="*/ 5026331 h 6367455"/>
                <a:gd name="connsiteX797" fmla="*/ 3109016 w 6891715"/>
                <a:gd name="connsiteY797" fmla="*/ 5031411 h 6367455"/>
                <a:gd name="connsiteX798" fmla="*/ 3102570 w 6891715"/>
                <a:gd name="connsiteY798" fmla="*/ 5029824 h 6367455"/>
                <a:gd name="connsiteX799" fmla="*/ 3115461 w 6891715"/>
                <a:gd name="connsiteY799" fmla="*/ 5041254 h 6367455"/>
                <a:gd name="connsiteX800" fmla="*/ 3124163 w 6891715"/>
                <a:gd name="connsiteY800" fmla="*/ 5047921 h 6367455"/>
                <a:gd name="connsiteX801" fmla="*/ 3122874 w 6891715"/>
                <a:gd name="connsiteY801" fmla="*/ 5051414 h 6367455"/>
                <a:gd name="connsiteX802" fmla="*/ 3104182 w 6891715"/>
                <a:gd name="connsiteY802" fmla="*/ 5037126 h 6367455"/>
                <a:gd name="connsiteX803" fmla="*/ 3105471 w 6891715"/>
                <a:gd name="connsiteY803" fmla="*/ 5045381 h 6367455"/>
                <a:gd name="connsiteX804" fmla="*/ 3093224 w 6891715"/>
                <a:gd name="connsiteY804" fmla="*/ 5033316 h 6367455"/>
                <a:gd name="connsiteX805" fmla="*/ 3084523 w 6891715"/>
                <a:gd name="connsiteY805" fmla="*/ 5021886 h 6367455"/>
                <a:gd name="connsiteX806" fmla="*/ 3081300 w 6891715"/>
                <a:gd name="connsiteY806" fmla="*/ 5013949 h 6367455"/>
                <a:gd name="connsiteX807" fmla="*/ 3043982 w 6891715"/>
                <a:gd name="connsiteY807" fmla="*/ 5011726 h 6367455"/>
                <a:gd name="connsiteX808" fmla="*/ 3058460 w 6891715"/>
                <a:gd name="connsiteY808" fmla="*/ 5028318 h 6367455"/>
                <a:gd name="connsiteX809" fmla="*/ 3059076 w 6891715"/>
                <a:gd name="connsiteY809" fmla="*/ 5039379 h 6367455"/>
                <a:gd name="connsiteX810" fmla="*/ 3055071 w 6891715"/>
                <a:gd name="connsiteY810" fmla="*/ 5040301 h 6367455"/>
                <a:gd name="connsiteX811" fmla="*/ 3052299 w 6891715"/>
                <a:gd name="connsiteY811" fmla="*/ 5032927 h 6367455"/>
                <a:gd name="connsiteX812" fmla="*/ 3046139 w 6891715"/>
                <a:gd name="connsiteY812" fmla="*/ 5030161 h 6367455"/>
                <a:gd name="connsiteX813" fmla="*/ 3039978 w 6891715"/>
                <a:gd name="connsiteY813" fmla="*/ 5022173 h 6367455"/>
                <a:gd name="connsiteX814" fmla="*/ 3038438 w 6891715"/>
                <a:gd name="connsiteY814" fmla="*/ 5013877 h 6367455"/>
                <a:gd name="connsiteX815" fmla="*/ 3081196 w 6891715"/>
                <a:gd name="connsiteY815" fmla="*/ 4995851 h 6367455"/>
                <a:gd name="connsiteX816" fmla="*/ 3089628 w 6891715"/>
                <a:gd name="connsiteY816" fmla="*/ 5007599 h 6367455"/>
                <a:gd name="connsiteX817" fmla="*/ 3094000 w 6891715"/>
                <a:gd name="connsiteY817" fmla="*/ 5013314 h 6367455"/>
                <a:gd name="connsiteX818" fmla="*/ 3077761 w 6891715"/>
                <a:gd name="connsiteY818" fmla="*/ 5004106 h 6367455"/>
                <a:gd name="connsiteX819" fmla="*/ 3074950 w 6891715"/>
                <a:gd name="connsiteY819" fmla="*/ 4998708 h 6367455"/>
                <a:gd name="connsiteX820" fmla="*/ 6495127 w 6891715"/>
                <a:gd name="connsiteY820" fmla="*/ 4986728 h 6367455"/>
                <a:gd name="connsiteX821" fmla="*/ 6506559 w 6891715"/>
                <a:gd name="connsiteY821" fmla="*/ 4995299 h 6367455"/>
                <a:gd name="connsiteX822" fmla="*/ 6517991 w 6891715"/>
                <a:gd name="connsiteY822" fmla="*/ 4992442 h 6367455"/>
                <a:gd name="connsiteX823" fmla="*/ 6525612 w 6891715"/>
                <a:gd name="connsiteY823" fmla="*/ 4997204 h 6367455"/>
                <a:gd name="connsiteX824" fmla="*/ 6540537 w 6891715"/>
                <a:gd name="connsiteY824" fmla="*/ 4999426 h 6367455"/>
                <a:gd name="connsiteX825" fmla="*/ 6557050 w 6891715"/>
                <a:gd name="connsiteY825" fmla="*/ 5002918 h 6367455"/>
                <a:gd name="connsiteX826" fmla="*/ 6561450 w 6891715"/>
                <a:gd name="connsiteY826" fmla="*/ 5001033 h 6367455"/>
                <a:gd name="connsiteX827" fmla="*/ 6527292 w 6891715"/>
                <a:gd name="connsiteY827" fmla="*/ 5071939 h 6367455"/>
                <a:gd name="connsiteX828" fmla="*/ 6524977 w 6891715"/>
                <a:gd name="connsiteY828" fmla="*/ 5069582 h 6367455"/>
                <a:gd name="connsiteX829" fmla="*/ 6514815 w 6891715"/>
                <a:gd name="connsiteY829" fmla="*/ 5041964 h 6367455"/>
                <a:gd name="connsiteX830" fmla="*/ 6504336 w 6891715"/>
                <a:gd name="connsiteY830" fmla="*/ 5039424 h 6367455"/>
                <a:gd name="connsiteX831" fmla="*/ 6495762 w 6891715"/>
                <a:gd name="connsiteY831" fmla="*/ 5044821 h 6367455"/>
                <a:gd name="connsiteX832" fmla="*/ 6487506 w 6891715"/>
                <a:gd name="connsiteY832" fmla="*/ 5041329 h 6367455"/>
                <a:gd name="connsiteX833" fmla="*/ 6486553 w 6891715"/>
                <a:gd name="connsiteY833" fmla="*/ 5030536 h 6367455"/>
                <a:gd name="connsiteX834" fmla="*/ 6470993 w 6891715"/>
                <a:gd name="connsiteY834" fmla="*/ 5017520 h 6367455"/>
                <a:gd name="connsiteX835" fmla="*/ 6473534 w 6891715"/>
                <a:gd name="connsiteY835" fmla="*/ 4998791 h 6367455"/>
                <a:gd name="connsiteX836" fmla="*/ 6484648 w 6891715"/>
                <a:gd name="connsiteY836" fmla="*/ 4994981 h 6367455"/>
                <a:gd name="connsiteX837" fmla="*/ 3034945 w 6891715"/>
                <a:gd name="connsiteY837" fmla="*/ 4948226 h 6367455"/>
                <a:gd name="connsiteX838" fmla="*/ 3042883 w 6891715"/>
                <a:gd name="connsiteY838" fmla="*/ 4949174 h 6367455"/>
                <a:gd name="connsiteX839" fmla="*/ 3044153 w 6891715"/>
                <a:gd name="connsiteY839" fmla="*/ 4962446 h 6367455"/>
                <a:gd name="connsiteX840" fmla="*/ 3048915 w 6891715"/>
                <a:gd name="connsiteY840" fmla="*/ 4968133 h 6367455"/>
                <a:gd name="connsiteX841" fmla="*/ 3055265 w 6891715"/>
                <a:gd name="connsiteY841" fmla="*/ 4979509 h 6367455"/>
                <a:gd name="connsiteX842" fmla="*/ 3060663 w 6891715"/>
                <a:gd name="connsiteY842" fmla="*/ 5014901 h 6367455"/>
                <a:gd name="connsiteX843" fmla="*/ 3054313 w 6891715"/>
                <a:gd name="connsiteY843" fmla="*/ 5014269 h 6367455"/>
                <a:gd name="connsiteX844" fmla="*/ 3049868 w 6891715"/>
                <a:gd name="connsiteY844" fmla="*/ 5008581 h 6367455"/>
                <a:gd name="connsiteX845" fmla="*/ 3040342 w 6891715"/>
                <a:gd name="connsiteY845" fmla="*/ 4999101 h 6367455"/>
                <a:gd name="connsiteX846" fmla="*/ 3036850 w 6891715"/>
                <a:gd name="connsiteY846" fmla="*/ 4987725 h 6367455"/>
                <a:gd name="connsiteX847" fmla="*/ 3039072 w 6891715"/>
                <a:gd name="connsiteY847" fmla="*/ 4981405 h 6367455"/>
                <a:gd name="connsiteX848" fmla="*/ 3044788 w 6891715"/>
                <a:gd name="connsiteY848" fmla="*/ 4985829 h 6367455"/>
                <a:gd name="connsiteX849" fmla="*/ 3046058 w 6891715"/>
                <a:gd name="connsiteY849" fmla="*/ 4981405 h 6367455"/>
                <a:gd name="connsiteX850" fmla="*/ 3046058 w 6891715"/>
                <a:gd name="connsiteY850" fmla="*/ 4972241 h 6367455"/>
                <a:gd name="connsiteX851" fmla="*/ 3033675 w 6891715"/>
                <a:gd name="connsiteY851" fmla="*/ 4958022 h 6367455"/>
                <a:gd name="connsiteX852" fmla="*/ 3060662 w 6891715"/>
                <a:gd name="connsiteY852" fmla="*/ 4941876 h 6367455"/>
                <a:gd name="connsiteX853" fmla="*/ 3066377 w 6891715"/>
                <a:gd name="connsiteY853" fmla="*/ 4941876 h 6367455"/>
                <a:gd name="connsiteX854" fmla="*/ 3081300 w 6891715"/>
                <a:gd name="connsiteY854" fmla="*/ 4964101 h 6367455"/>
                <a:gd name="connsiteX855" fmla="*/ 3086062 w 6891715"/>
                <a:gd name="connsiteY855" fmla="*/ 4968228 h 6367455"/>
                <a:gd name="connsiteX856" fmla="*/ 3081935 w 6891715"/>
                <a:gd name="connsiteY856" fmla="*/ 4974578 h 6367455"/>
                <a:gd name="connsiteX857" fmla="*/ 3089872 w 6891715"/>
                <a:gd name="connsiteY857" fmla="*/ 4983786 h 6367455"/>
                <a:gd name="connsiteX858" fmla="*/ 3097175 w 6891715"/>
                <a:gd name="connsiteY858" fmla="*/ 4999026 h 6367455"/>
                <a:gd name="connsiteX859" fmla="*/ 3094317 w 6891715"/>
                <a:gd name="connsiteY859" fmla="*/ 4994263 h 6367455"/>
                <a:gd name="connsiteX860" fmla="*/ 3087967 w 6891715"/>
                <a:gd name="connsiteY860" fmla="*/ 4991406 h 6367455"/>
                <a:gd name="connsiteX861" fmla="*/ 3075902 w 6891715"/>
                <a:gd name="connsiteY861" fmla="*/ 4984738 h 6367455"/>
                <a:gd name="connsiteX862" fmla="*/ 3072092 w 6891715"/>
                <a:gd name="connsiteY862" fmla="*/ 4972673 h 6367455"/>
                <a:gd name="connsiteX863" fmla="*/ 3068917 w 6891715"/>
                <a:gd name="connsiteY863" fmla="*/ 4972038 h 6367455"/>
                <a:gd name="connsiteX864" fmla="*/ 3054312 w 6891715"/>
                <a:gd name="connsiteY864" fmla="*/ 4962196 h 6367455"/>
                <a:gd name="connsiteX865" fmla="*/ 3052725 w 6891715"/>
                <a:gd name="connsiteY865" fmla="*/ 4951083 h 6367455"/>
                <a:gd name="connsiteX866" fmla="*/ 3060662 w 6891715"/>
                <a:gd name="connsiteY866" fmla="*/ 4950448 h 6367455"/>
                <a:gd name="connsiteX867" fmla="*/ 6600872 w 6891715"/>
                <a:gd name="connsiteY867" fmla="*/ 4906095 h 6367455"/>
                <a:gd name="connsiteX868" fmla="*/ 6598649 w 6891715"/>
                <a:gd name="connsiteY868" fmla="*/ 4911492 h 6367455"/>
                <a:gd name="connsiteX869" fmla="*/ 6602058 w 6891715"/>
                <a:gd name="connsiteY869" fmla="*/ 4916735 h 6367455"/>
                <a:gd name="connsiteX870" fmla="*/ 6570401 w 6891715"/>
                <a:gd name="connsiteY870" fmla="*/ 4982451 h 6367455"/>
                <a:gd name="connsiteX871" fmla="*/ 6569434 w 6891715"/>
                <a:gd name="connsiteY871" fmla="*/ 4982283 h 6367455"/>
                <a:gd name="connsiteX872" fmla="*/ 6564036 w 6891715"/>
                <a:gd name="connsiteY872" fmla="*/ 4977839 h 6367455"/>
                <a:gd name="connsiteX873" fmla="*/ 6564354 w 6891715"/>
                <a:gd name="connsiteY873" fmla="*/ 4967363 h 6367455"/>
                <a:gd name="connsiteX874" fmla="*/ 6569752 w 6891715"/>
                <a:gd name="connsiteY874" fmla="*/ 4961332 h 6367455"/>
                <a:gd name="connsiteX875" fmla="*/ 6573563 w 6891715"/>
                <a:gd name="connsiteY875" fmla="*/ 4943237 h 6367455"/>
                <a:gd name="connsiteX876" fmla="*/ 6567212 w 6891715"/>
                <a:gd name="connsiteY876" fmla="*/ 4935936 h 6367455"/>
                <a:gd name="connsiteX877" fmla="*/ 6568799 w 6891715"/>
                <a:gd name="connsiteY877" fmla="*/ 4924190 h 6367455"/>
                <a:gd name="connsiteX878" fmla="*/ 6582772 w 6891715"/>
                <a:gd name="connsiteY878" fmla="*/ 4909905 h 6367455"/>
                <a:gd name="connsiteX879" fmla="*/ 4951102 w 6891715"/>
                <a:gd name="connsiteY879" fmla="*/ 4806942 h 6367455"/>
                <a:gd name="connsiteX880" fmla="*/ 4954554 w 6891715"/>
                <a:gd name="connsiteY880" fmla="*/ 4813479 h 6367455"/>
                <a:gd name="connsiteX881" fmla="*/ 4953518 w 6891715"/>
                <a:gd name="connsiteY881" fmla="*/ 4818055 h 6367455"/>
                <a:gd name="connsiteX882" fmla="*/ 4946616 w 6891715"/>
                <a:gd name="connsiteY882" fmla="*/ 4810210 h 6367455"/>
                <a:gd name="connsiteX883" fmla="*/ 5054566 w 6891715"/>
                <a:gd name="connsiteY883" fmla="*/ 4779954 h 6367455"/>
                <a:gd name="connsiteX884" fmla="*/ 5046311 w 6891715"/>
                <a:gd name="connsiteY884" fmla="*/ 4792539 h 6367455"/>
                <a:gd name="connsiteX885" fmla="*/ 5039961 w 6891715"/>
                <a:gd name="connsiteY885" fmla="*/ 4814879 h 6367455"/>
                <a:gd name="connsiteX886" fmla="*/ 5029166 w 6891715"/>
                <a:gd name="connsiteY886" fmla="*/ 4805125 h 6367455"/>
                <a:gd name="connsiteX887" fmla="*/ 5032341 w 6891715"/>
                <a:gd name="connsiteY887" fmla="*/ 4797888 h 6367455"/>
                <a:gd name="connsiteX888" fmla="*/ 5048533 w 6891715"/>
                <a:gd name="connsiteY888" fmla="*/ 4785303 h 6367455"/>
                <a:gd name="connsiteX889" fmla="*/ 4546749 w 6891715"/>
                <a:gd name="connsiteY889" fmla="*/ 4760722 h 6367455"/>
                <a:gd name="connsiteX890" fmla="*/ 4546260 w 6891715"/>
                <a:gd name="connsiteY890" fmla="*/ 4761212 h 6367455"/>
                <a:gd name="connsiteX891" fmla="*/ 4546884 w 6891715"/>
                <a:gd name="connsiteY891" fmla="*/ 4760899 h 6367455"/>
                <a:gd name="connsiteX892" fmla="*/ 5140291 w 6891715"/>
                <a:gd name="connsiteY892" fmla="*/ 4749792 h 6367455"/>
                <a:gd name="connsiteX893" fmla="*/ 5127591 w 6891715"/>
                <a:gd name="connsiteY893" fmla="*/ 4759317 h 6367455"/>
                <a:gd name="connsiteX894" fmla="*/ 5130477 w 6891715"/>
                <a:gd name="connsiteY894" fmla="*/ 4751021 h 6367455"/>
                <a:gd name="connsiteX895" fmla="*/ 6342270 w 6891715"/>
                <a:gd name="connsiteY895" fmla="*/ 4710093 h 6367455"/>
                <a:gd name="connsiteX896" fmla="*/ 6339836 w 6891715"/>
                <a:gd name="connsiteY896" fmla="*/ 4714047 h 6367455"/>
                <a:gd name="connsiteX897" fmla="*/ 6301729 w 6891715"/>
                <a:gd name="connsiteY897" fmla="*/ 4718809 h 6367455"/>
                <a:gd name="connsiteX898" fmla="*/ 6300459 w 6891715"/>
                <a:gd name="connsiteY898" fmla="*/ 4737220 h 6367455"/>
                <a:gd name="connsiteX899" fmla="*/ 6300488 w 6891715"/>
                <a:gd name="connsiteY899" fmla="*/ 4737235 h 6367455"/>
                <a:gd name="connsiteX900" fmla="*/ 6301738 w 6891715"/>
                <a:gd name="connsiteY900" fmla="*/ 4719118 h 6367455"/>
                <a:gd name="connsiteX901" fmla="*/ 6339844 w 6891715"/>
                <a:gd name="connsiteY901" fmla="*/ 4714356 h 6367455"/>
                <a:gd name="connsiteX902" fmla="*/ 6342384 w 6891715"/>
                <a:gd name="connsiteY902" fmla="*/ 4710229 h 6367455"/>
                <a:gd name="connsiteX903" fmla="*/ 1472534 w 6891715"/>
                <a:gd name="connsiteY903" fmla="*/ 4375142 h 6367455"/>
                <a:gd name="connsiteX904" fmla="*/ 1482060 w 6891715"/>
                <a:gd name="connsiteY904" fmla="*/ 4376139 h 6367455"/>
                <a:gd name="connsiteX905" fmla="*/ 1487457 w 6891715"/>
                <a:gd name="connsiteY905" fmla="*/ 4385110 h 6367455"/>
                <a:gd name="connsiteX906" fmla="*/ 1484282 w 6891715"/>
                <a:gd name="connsiteY906" fmla="*/ 4388433 h 6367455"/>
                <a:gd name="connsiteX907" fmla="*/ 1476662 w 6891715"/>
                <a:gd name="connsiteY907" fmla="*/ 4385110 h 6367455"/>
                <a:gd name="connsiteX908" fmla="*/ 1467137 w 6891715"/>
                <a:gd name="connsiteY908" fmla="*/ 4389430 h 6367455"/>
                <a:gd name="connsiteX909" fmla="*/ 1465232 w 6891715"/>
                <a:gd name="connsiteY909" fmla="*/ 4381787 h 6367455"/>
                <a:gd name="connsiteX910" fmla="*/ 1435070 w 6891715"/>
                <a:gd name="connsiteY910" fmla="*/ 4357679 h 6367455"/>
                <a:gd name="connsiteX911" fmla="*/ 1446184 w 6891715"/>
                <a:gd name="connsiteY911" fmla="*/ 4359584 h 6367455"/>
                <a:gd name="connsiteX912" fmla="*/ 1443096 w 6891715"/>
                <a:gd name="connsiteY912" fmla="*/ 4363711 h 6367455"/>
                <a:gd name="connsiteX913" fmla="*/ 1435996 w 6891715"/>
                <a:gd name="connsiteY913" fmla="*/ 4364029 h 6367455"/>
                <a:gd name="connsiteX914" fmla="*/ 1538093 w 6891715"/>
                <a:gd name="connsiteY914" fmla="*/ 4154476 h 6367455"/>
                <a:gd name="connsiteX915" fmla="*/ 1543523 w 6891715"/>
                <a:gd name="connsiteY915" fmla="*/ 4158725 h 6367455"/>
                <a:gd name="connsiteX916" fmla="*/ 1561405 w 6891715"/>
                <a:gd name="connsiteY916" fmla="*/ 4162647 h 6367455"/>
                <a:gd name="connsiteX917" fmla="*/ 1566834 w 6891715"/>
                <a:gd name="connsiteY917" fmla="*/ 4170491 h 6367455"/>
                <a:gd name="connsiteX918" fmla="*/ 1564918 w 6891715"/>
                <a:gd name="connsiteY918" fmla="*/ 4178008 h 6367455"/>
                <a:gd name="connsiteX919" fmla="*/ 1557251 w 6891715"/>
                <a:gd name="connsiteY919" fmla="*/ 4185526 h 6367455"/>
                <a:gd name="connsiteX920" fmla="*/ 1549910 w 6891715"/>
                <a:gd name="connsiteY920" fmla="*/ 4187814 h 6367455"/>
                <a:gd name="connsiteX921" fmla="*/ 1525320 w 6891715"/>
                <a:gd name="connsiteY921" fmla="*/ 4175067 h 6367455"/>
                <a:gd name="connsiteX922" fmla="*/ 1511272 w 6891715"/>
                <a:gd name="connsiteY922" fmla="*/ 4175067 h 6367455"/>
                <a:gd name="connsiteX923" fmla="*/ 1515740 w 6891715"/>
                <a:gd name="connsiteY923" fmla="*/ 4171798 h 6367455"/>
                <a:gd name="connsiteX924" fmla="*/ 2133803 w 6891715"/>
                <a:gd name="connsiteY924" fmla="*/ 3771889 h 6367455"/>
                <a:gd name="connsiteX925" fmla="*/ 2135150 w 6891715"/>
                <a:gd name="connsiteY925" fmla="*/ 3783636 h 6367455"/>
                <a:gd name="connsiteX926" fmla="*/ 2131782 w 6891715"/>
                <a:gd name="connsiteY926" fmla="*/ 3794114 h 6367455"/>
                <a:gd name="connsiteX927" fmla="*/ 2129762 w 6891715"/>
                <a:gd name="connsiteY927" fmla="*/ 3813164 h 6367455"/>
                <a:gd name="connsiteX928" fmla="*/ 2112925 w 6891715"/>
                <a:gd name="connsiteY928" fmla="*/ 3813164 h 6367455"/>
                <a:gd name="connsiteX929" fmla="*/ 2114609 w 6891715"/>
                <a:gd name="connsiteY929" fmla="*/ 3788081 h 6367455"/>
                <a:gd name="connsiteX930" fmla="*/ 2124711 w 6891715"/>
                <a:gd name="connsiteY930" fmla="*/ 3775381 h 6367455"/>
                <a:gd name="connsiteX931" fmla="*/ 2166583 w 6891715"/>
                <a:gd name="connsiteY931" fmla="*/ 3746489 h 6367455"/>
                <a:gd name="connsiteX932" fmla="*/ 2171663 w 6891715"/>
                <a:gd name="connsiteY932" fmla="*/ 3748735 h 6367455"/>
                <a:gd name="connsiteX933" fmla="*/ 2153883 w 6891715"/>
                <a:gd name="connsiteY933" fmla="*/ 3759324 h 6367455"/>
                <a:gd name="connsiteX934" fmla="*/ 2146263 w 6891715"/>
                <a:gd name="connsiteY934" fmla="*/ 3767988 h 6367455"/>
                <a:gd name="connsiteX935" fmla="*/ 2140230 w 6891715"/>
                <a:gd name="connsiteY935" fmla="*/ 3776652 h 6367455"/>
                <a:gd name="connsiteX936" fmla="*/ 2136738 w 6891715"/>
                <a:gd name="connsiteY936" fmla="*/ 3766705 h 6367455"/>
                <a:gd name="connsiteX937" fmla="*/ 2146263 w 6891715"/>
                <a:gd name="connsiteY937" fmla="*/ 3757078 h 6367455"/>
                <a:gd name="connsiteX938" fmla="*/ 1246315 w 6891715"/>
                <a:gd name="connsiteY938" fmla="*/ 3744901 h 6367455"/>
                <a:gd name="connsiteX939" fmla="*/ 1253753 w 6891715"/>
                <a:gd name="connsiteY939" fmla="*/ 3753473 h 6367455"/>
                <a:gd name="connsiteX940" fmla="*/ 1263448 w 6891715"/>
                <a:gd name="connsiteY940" fmla="*/ 3760458 h 6367455"/>
                <a:gd name="connsiteX941" fmla="*/ 1273144 w 6891715"/>
                <a:gd name="connsiteY941" fmla="*/ 3759506 h 6367455"/>
                <a:gd name="connsiteX942" fmla="*/ 1263448 w 6891715"/>
                <a:gd name="connsiteY942" fmla="*/ 3772206 h 6367455"/>
                <a:gd name="connsiteX943" fmla="*/ 1258277 w 6891715"/>
                <a:gd name="connsiteY943" fmla="*/ 3783953 h 6367455"/>
                <a:gd name="connsiteX944" fmla="*/ 1250844 w 6891715"/>
                <a:gd name="connsiteY944" fmla="*/ 3789351 h 6367455"/>
                <a:gd name="connsiteX945" fmla="*/ 1222724 w 6891715"/>
                <a:gd name="connsiteY945" fmla="*/ 3780143 h 6367455"/>
                <a:gd name="connsiteX946" fmla="*/ 1219167 w 6891715"/>
                <a:gd name="connsiteY946" fmla="*/ 3767443 h 6367455"/>
                <a:gd name="connsiteX947" fmla="*/ 1225632 w 6891715"/>
                <a:gd name="connsiteY947" fmla="*/ 3765221 h 6367455"/>
                <a:gd name="connsiteX948" fmla="*/ 1222400 w 6891715"/>
                <a:gd name="connsiteY948" fmla="*/ 3762046 h 6367455"/>
                <a:gd name="connsiteX949" fmla="*/ 1220461 w 6891715"/>
                <a:gd name="connsiteY949" fmla="*/ 3748393 h 6367455"/>
                <a:gd name="connsiteX950" fmla="*/ 2215160 w 6891715"/>
                <a:gd name="connsiteY950" fmla="*/ 3730614 h 6367455"/>
                <a:gd name="connsiteX951" fmla="*/ 2216113 w 6891715"/>
                <a:gd name="connsiteY951" fmla="*/ 3734660 h 6367455"/>
                <a:gd name="connsiteX952" fmla="*/ 2207540 w 6891715"/>
                <a:gd name="connsiteY952" fmla="*/ 3735594 h 6367455"/>
                <a:gd name="connsiteX953" fmla="*/ 2194840 w 6891715"/>
                <a:gd name="connsiteY953" fmla="*/ 3739952 h 6367455"/>
                <a:gd name="connsiteX954" fmla="*/ 2188490 w 6891715"/>
                <a:gd name="connsiteY954" fmla="*/ 3744933 h 6367455"/>
                <a:gd name="connsiteX955" fmla="*/ 2178330 w 6891715"/>
                <a:gd name="connsiteY955" fmla="*/ 3746489 h 6367455"/>
                <a:gd name="connsiteX956" fmla="*/ 2171663 w 6891715"/>
                <a:gd name="connsiteY956" fmla="*/ 3739330 h 6367455"/>
                <a:gd name="connsiteX957" fmla="*/ 2200238 w 6891715"/>
                <a:gd name="connsiteY957" fmla="*/ 3732482 h 6367455"/>
                <a:gd name="connsiteX958" fmla="*/ 2265326 w 6891715"/>
                <a:gd name="connsiteY958" fmla="*/ 3727439 h 6367455"/>
                <a:gd name="connsiteX959" fmla="*/ 2248622 w 6891715"/>
                <a:gd name="connsiteY959" fmla="*/ 3736964 h 6367455"/>
                <a:gd name="connsiteX960" fmla="*/ 2235070 w 6891715"/>
                <a:gd name="connsiteY960" fmla="*/ 3735232 h 6367455"/>
                <a:gd name="connsiteX961" fmla="*/ 2222463 w 6891715"/>
                <a:gd name="connsiteY961" fmla="*/ 3736387 h 6367455"/>
                <a:gd name="connsiteX962" fmla="*/ 2227821 w 6891715"/>
                <a:gd name="connsiteY962" fmla="*/ 3730614 h 6367455"/>
                <a:gd name="connsiteX963" fmla="*/ 2243579 w 6891715"/>
                <a:gd name="connsiteY963" fmla="*/ 3730325 h 6367455"/>
                <a:gd name="connsiteX964" fmla="*/ 2256816 w 6891715"/>
                <a:gd name="connsiteY964" fmla="*/ 3729171 h 6367455"/>
                <a:gd name="connsiteX965" fmla="*/ 2293901 w 6891715"/>
                <a:gd name="connsiteY965" fmla="*/ 3721089 h 6367455"/>
                <a:gd name="connsiteX966" fmla="*/ 2284247 w 6891715"/>
                <a:gd name="connsiteY966" fmla="*/ 3726436 h 6367455"/>
                <a:gd name="connsiteX967" fmla="*/ 2270088 w 6891715"/>
                <a:gd name="connsiteY967" fmla="*/ 3733789 h 6367455"/>
                <a:gd name="connsiteX968" fmla="*/ 2275558 w 6891715"/>
                <a:gd name="connsiteY968" fmla="*/ 3723763 h 6367455"/>
                <a:gd name="connsiteX969" fmla="*/ 2314928 w 6891715"/>
                <a:gd name="connsiteY969" fmla="*/ 3706801 h 6367455"/>
                <a:gd name="connsiteX970" fmla="*/ 2327813 w 6891715"/>
                <a:gd name="connsiteY970" fmla="*/ 3706801 h 6367455"/>
                <a:gd name="connsiteX971" fmla="*/ 2332000 w 6891715"/>
                <a:gd name="connsiteY971" fmla="*/ 3711192 h 6367455"/>
                <a:gd name="connsiteX972" fmla="*/ 2322337 w 6891715"/>
                <a:gd name="connsiteY972" fmla="*/ 3713556 h 6367455"/>
                <a:gd name="connsiteX973" fmla="*/ 2315251 w 6891715"/>
                <a:gd name="connsiteY973" fmla="*/ 3722676 h 6367455"/>
                <a:gd name="connsiteX974" fmla="*/ 2309775 w 6891715"/>
                <a:gd name="connsiteY974" fmla="*/ 3715921 h 6367455"/>
                <a:gd name="connsiteX975" fmla="*/ 2362163 w 6891715"/>
                <a:gd name="connsiteY975" fmla="*/ 3689339 h 6367455"/>
                <a:gd name="connsiteX976" fmla="*/ 2358194 w 6891715"/>
                <a:gd name="connsiteY976" fmla="*/ 3694310 h 6367455"/>
                <a:gd name="connsiteX977" fmla="*/ 2338350 w 6891715"/>
                <a:gd name="connsiteY977" fmla="*/ 3700452 h 6367455"/>
                <a:gd name="connsiteX978" fmla="*/ 2351579 w 6891715"/>
                <a:gd name="connsiteY978" fmla="*/ 3693433 h 6367455"/>
                <a:gd name="connsiteX979" fmla="*/ 2392325 w 6891715"/>
                <a:gd name="connsiteY979" fmla="*/ 3682989 h 6367455"/>
                <a:gd name="connsiteX980" fmla="*/ 2388983 w 6891715"/>
                <a:gd name="connsiteY980" fmla="*/ 3687752 h 6367455"/>
                <a:gd name="connsiteX981" fmla="*/ 2373275 w 6891715"/>
                <a:gd name="connsiteY981" fmla="*/ 3685187 h 6367455"/>
                <a:gd name="connsiteX982" fmla="*/ 2415017 w 6891715"/>
                <a:gd name="connsiteY982" fmla="*/ 3681401 h 6367455"/>
                <a:gd name="connsiteX983" fmla="*/ 2422488 w 6891715"/>
                <a:gd name="connsiteY983" fmla="*/ 3682866 h 6367455"/>
                <a:gd name="connsiteX984" fmla="*/ 2406613 w 6891715"/>
                <a:gd name="connsiteY984" fmla="*/ 3684576 h 6367455"/>
                <a:gd name="connsiteX985" fmla="*/ 2985194 w 6891715"/>
                <a:gd name="connsiteY985" fmla="*/ 3619489 h 6367455"/>
                <a:gd name="connsiteX986" fmla="*/ 3001933 w 6891715"/>
                <a:gd name="connsiteY986" fmla="*/ 3643179 h 6367455"/>
                <a:gd name="connsiteX987" fmla="*/ 3012555 w 6891715"/>
                <a:gd name="connsiteY987" fmla="*/ 3653563 h 6367455"/>
                <a:gd name="connsiteX988" fmla="*/ 3031868 w 6891715"/>
                <a:gd name="connsiteY988" fmla="*/ 3655835 h 6367455"/>
                <a:gd name="connsiteX989" fmla="*/ 3043778 w 6891715"/>
                <a:gd name="connsiteY989" fmla="*/ 3654212 h 6367455"/>
                <a:gd name="connsiteX990" fmla="*/ 3041525 w 6891715"/>
                <a:gd name="connsiteY990" fmla="*/ 3658756 h 6367455"/>
                <a:gd name="connsiteX991" fmla="*/ 3047963 w 6891715"/>
                <a:gd name="connsiteY991" fmla="*/ 3678227 h 6367455"/>
                <a:gd name="connsiteX992" fmla="*/ 3036375 w 6891715"/>
                <a:gd name="connsiteY992" fmla="*/ 3670438 h 6367455"/>
                <a:gd name="connsiteX993" fmla="*/ 3022212 w 6891715"/>
                <a:gd name="connsiteY993" fmla="*/ 3667518 h 6367455"/>
                <a:gd name="connsiteX994" fmla="*/ 3011589 w 6891715"/>
                <a:gd name="connsiteY994" fmla="*/ 3675306 h 6367455"/>
                <a:gd name="connsiteX995" fmla="*/ 3000645 w 6891715"/>
                <a:gd name="connsiteY995" fmla="*/ 3667518 h 6367455"/>
                <a:gd name="connsiteX996" fmla="*/ 3000001 w 6891715"/>
                <a:gd name="connsiteY996" fmla="*/ 3667193 h 6367455"/>
                <a:gd name="connsiteX997" fmla="*/ 2997426 w 6891715"/>
                <a:gd name="connsiteY997" fmla="*/ 3665895 h 6367455"/>
                <a:gd name="connsiteX998" fmla="*/ 2995495 w 6891715"/>
                <a:gd name="connsiteY998" fmla="*/ 3663624 h 6367455"/>
                <a:gd name="connsiteX999" fmla="*/ 2994529 w 6891715"/>
                <a:gd name="connsiteY999" fmla="*/ 3662650 h 6367455"/>
                <a:gd name="connsiteX1000" fmla="*/ 2994207 w 6891715"/>
                <a:gd name="connsiteY1000" fmla="*/ 3661027 h 6367455"/>
                <a:gd name="connsiteX1001" fmla="*/ 2995173 w 6891715"/>
                <a:gd name="connsiteY1001" fmla="*/ 3651292 h 6367455"/>
                <a:gd name="connsiteX1002" fmla="*/ 2995495 w 6891715"/>
                <a:gd name="connsiteY1002" fmla="*/ 3644152 h 6367455"/>
                <a:gd name="connsiteX1003" fmla="*/ 2987770 w 6891715"/>
                <a:gd name="connsiteY1003" fmla="*/ 3639934 h 6367455"/>
                <a:gd name="connsiteX1004" fmla="*/ 2978113 w 6891715"/>
                <a:gd name="connsiteY1004" fmla="*/ 3632145 h 6367455"/>
                <a:gd name="connsiteX1005" fmla="*/ 720699 w 6891715"/>
                <a:gd name="connsiteY1005" fmla="*/ 3606789 h 6367455"/>
                <a:gd name="connsiteX1006" fmla="*/ 731812 w 6891715"/>
                <a:gd name="connsiteY1006" fmla="*/ 3609057 h 6367455"/>
                <a:gd name="connsiteX1007" fmla="*/ 730831 w 6891715"/>
                <a:gd name="connsiteY1007" fmla="*/ 3622664 h 6367455"/>
                <a:gd name="connsiteX1008" fmla="*/ 721027 w 6891715"/>
                <a:gd name="connsiteY1008" fmla="*/ 3617480 h 6367455"/>
                <a:gd name="connsiteX1009" fmla="*/ 720699 w 6891715"/>
                <a:gd name="connsiteY1009" fmla="*/ 3606789 h 6367455"/>
                <a:gd name="connsiteX1010" fmla="*/ 1246157 w 6891715"/>
                <a:gd name="connsiteY1010" fmla="*/ 3590917 h 6367455"/>
                <a:gd name="connsiteX1011" fmla="*/ 1252507 w 6891715"/>
                <a:gd name="connsiteY1011" fmla="*/ 3593139 h 6367455"/>
                <a:gd name="connsiteX1012" fmla="*/ 1244887 w 6891715"/>
                <a:gd name="connsiteY1012" fmla="*/ 3604569 h 6367455"/>
                <a:gd name="connsiteX1013" fmla="*/ 1247109 w 6891715"/>
                <a:gd name="connsiteY1013" fmla="*/ 3615999 h 6367455"/>
                <a:gd name="connsiteX1014" fmla="*/ 1242030 w 6891715"/>
                <a:gd name="connsiteY1014" fmla="*/ 3631874 h 6367455"/>
                <a:gd name="connsiteX1015" fmla="*/ 1231552 w 6891715"/>
                <a:gd name="connsiteY1015" fmla="*/ 3641399 h 6367455"/>
                <a:gd name="connsiteX1016" fmla="*/ 1216630 w 6891715"/>
                <a:gd name="connsiteY1016" fmla="*/ 3640764 h 6367455"/>
                <a:gd name="connsiteX1017" fmla="*/ 1208057 w 6891715"/>
                <a:gd name="connsiteY1017" fmla="*/ 3644892 h 6367455"/>
                <a:gd name="connsiteX1018" fmla="*/ 1208057 w 6891715"/>
                <a:gd name="connsiteY1018" fmla="*/ 3636637 h 6367455"/>
                <a:gd name="connsiteX1019" fmla="*/ 1218852 w 6891715"/>
                <a:gd name="connsiteY1019" fmla="*/ 3627112 h 6367455"/>
                <a:gd name="connsiteX1020" fmla="*/ 1229012 w 6891715"/>
                <a:gd name="connsiteY1020" fmla="*/ 3599489 h 6367455"/>
                <a:gd name="connsiteX1021" fmla="*/ 2722963 w 6891715"/>
                <a:gd name="connsiteY1021" fmla="*/ 3559164 h 6367455"/>
                <a:gd name="connsiteX1022" fmla="*/ 2736813 w 6891715"/>
                <a:gd name="connsiteY1022" fmla="*/ 3571070 h 6367455"/>
                <a:gd name="connsiteX1023" fmla="*/ 2734558 w 6891715"/>
                <a:gd name="connsiteY1023" fmla="*/ 3579759 h 6367455"/>
                <a:gd name="connsiteX1024" fmla="*/ 2724251 w 6891715"/>
                <a:gd name="connsiteY1024" fmla="*/ 3582977 h 6367455"/>
                <a:gd name="connsiteX1025" fmla="*/ 2714588 w 6891715"/>
                <a:gd name="connsiteY1025" fmla="*/ 3577506 h 6367455"/>
                <a:gd name="connsiteX1026" fmla="*/ 2715232 w 6891715"/>
                <a:gd name="connsiteY1026" fmla="*/ 3560773 h 6367455"/>
                <a:gd name="connsiteX1027" fmla="*/ 2492338 w 6891715"/>
                <a:gd name="connsiteY1027" fmla="*/ 3549639 h 6367455"/>
                <a:gd name="connsiteX1028" fmla="*/ 2485435 w 6891715"/>
                <a:gd name="connsiteY1028" fmla="*/ 3560752 h 6367455"/>
                <a:gd name="connsiteX1029" fmla="*/ 2484400 w 6891715"/>
                <a:gd name="connsiteY1029" fmla="*/ 3551741 h 6367455"/>
                <a:gd name="connsiteX1030" fmla="*/ 2463763 w 6891715"/>
                <a:gd name="connsiteY1030" fmla="*/ 3543289 h 6367455"/>
                <a:gd name="connsiteX1031" fmla="*/ 2473288 w 6891715"/>
                <a:gd name="connsiteY1031" fmla="*/ 3549484 h 6367455"/>
                <a:gd name="connsiteX1032" fmla="*/ 2469760 w 6891715"/>
                <a:gd name="connsiteY1032" fmla="*/ 3555989 h 6367455"/>
                <a:gd name="connsiteX1033" fmla="*/ 2922455 w 6891715"/>
                <a:gd name="connsiteY1033" fmla="*/ 3533764 h 6367455"/>
                <a:gd name="connsiteX1034" fmla="*/ 2937199 w 6891715"/>
                <a:gd name="connsiteY1034" fmla="*/ 3536647 h 6367455"/>
                <a:gd name="connsiteX1035" fmla="*/ 2937199 w 6891715"/>
                <a:gd name="connsiteY1035" fmla="*/ 3548500 h 6367455"/>
                <a:gd name="connsiteX1036" fmla="*/ 2943473 w 6891715"/>
                <a:gd name="connsiteY1036" fmla="*/ 3553946 h 6367455"/>
                <a:gd name="connsiteX1037" fmla="*/ 2956021 w 6891715"/>
                <a:gd name="connsiteY1037" fmla="*/ 3552665 h 6367455"/>
                <a:gd name="connsiteX1038" fmla="*/ 2961354 w 6891715"/>
                <a:gd name="connsiteY1038" fmla="*/ 3560033 h 6367455"/>
                <a:gd name="connsiteX1039" fmla="*/ 2959158 w 6891715"/>
                <a:gd name="connsiteY1039" fmla="*/ 3566440 h 6367455"/>
                <a:gd name="connsiteX1040" fmla="*/ 2953825 w 6891715"/>
                <a:gd name="connsiteY1040" fmla="*/ 3573808 h 6367455"/>
                <a:gd name="connsiteX1041" fmla="*/ 2960099 w 6891715"/>
                <a:gd name="connsiteY1041" fmla="*/ 3577011 h 6367455"/>
                <a:gd name="connsiteX1042" fmla="*/ 2967001 w 6891715"/>
                <a:gd name="connsiteY1042" fmla="*/ 3589825 h 6367455"/>
                <a:gd name="connsiteX1043" fmla="*/ 2960727 w 6891715"/>
                <a:gd name="connsiteY1043" fmla="*/ 3595271 h 6367455"/>
                <a:gd name="connsiteX1044" fmla="*/ 2952257 w 6891715"/>
                <a:gd name="connsiteY1044" fmla="*/ 3591106 h 6367455"/>
                <a:gd name="connsiteX1045" fmla="*/ 2943787 w 6891715"/>
                <a:gd name="connsiteY1045" fmla="*/ 3589825 h 6367455"/>
                <a:gd name="connsiteX1046" fmla="*/ 2939709 w 6891715"/>
                <a:gd name="connsiteY1046" fmla="*/ 3595591 h 6367455"/>
                <a:gd name="connsiteX1047" fmla="*/ 2936572 w 6891715"/>
                <a:gd name="connsiteY1047" fmla="*/ 3600397 h 6367455"/>
                <a:gd name="connsiteX1048" fmla="*/ 2933435 w 6891715"/>
                <a:gd name="connsiteY1048" fmla="*/ 3603920 h 6367455"/>
                <a:gd name="connsiteX1049" fmla="*/ 2932180 w 6891715"/>
                <a:gd name="connsiteY1049" fmla="*/ 3604882 h 6367455"/>
                <a:gd name="connsiteX1050" fmla="*/ 2931239 w 6891715"/>
                <a:gd name="connsiteY1050" fmla="*/ 3605202 h 6367455"/>
                <a:gd name="connsiteX1051" fmla="*/ 2930612 w 6891715"/>
                <a:gd name="connsiteY1051" fmla="*/ 3605202 h 6367455"/>
                <a:gd name="connsiteX1052" fmla="*/ 2929357 w 6891715"/>
                <a:gd name="connsiteY1052" fmla="*/ 3605202 h 6367455"/>
                <a:gd name="connsiteX1053" fmla="*/ 2928416 w 6891715"/>
                <a:gd name="connsiteY1053" fmla="*/ 3604561 h 6367455"/>
                <a:gd name="connsiteX1054" fmla="*/ 2928102 w 6891715"/>
                <a:gd name="connsiteY1054" fmla="*/ 3603920 h 6367455"/>
                <a:gd name="connsiteX1055" fmla="*/ 2914613 w 6891715"/>
                <a:gd name="connsiteY1055" fmla="*/ 3592388 h 6367455"/>
                <a:gd name="connsiteX1056" fmla="*/ 2918691 w 6891715"/>
                <a:gd name="connsiteY1056" fmla="*/ 3582777 h 6367455"/>
                <a:gd name="connsiteX1057" fmla="*/ 2924024 w 6891715"/>
                <a:gd name="connsiteY1057" fmla="*/ 3576370 h 6367455"/>
                <a:gd name="connsiteX1058" fmla="*/ 2919318 w 6891715"/>
                <a:gd name="connsiteY1058" fmla="*/ 3566760 h 6367455"/>
                <a:gd name="connsiteX1059" fmla="*/ 2925592 w 6891715"/>
                <a:gd name="connsiteY1059" fmla="*/ 3562595 h 6367455"/>
                <a:gd name="connsiteX1060" fmla="*/ 2936258 w 6891715"/>
                <a:gd name="connsiteY1060" fmla="*/ 3572206 h 6367455"/>
                <a:gd name="connsiteX1061" fmla="*/ 2945669 w 6891715"/>
                <a:gd name="connsiteY1061" fmla="*/ 3569002 h 6367455"/>
                <a:gd name="connsiteX1062" fmla="*/ 2946610 w 6891715"/>
                <a:gd name="connsiteY1062" fmla="*/ 3561314 h 6367455"/>
                <a:gd name="connsiteX1063" fmla="*/ 2931866 w 6891715"/>
                <a:gd name="connsiteY1063" fmla="*/ 3551703 h 6367455"/>
                <a:gd name="connsiteX1064" fmla="*/ 2918377 w 6891715"/>
                <a:gd name="connsiteY1064" fmla="*/ 3550102 h 6367455"/>
                <a:gd name="connsiteX1065" fmla="*/ 2917122 w 6891715"/>
                <a:gd name="connsiteY1065" fmla="*/ 3541452 h 6367455"/>
                <a:gd name="connsiteX1066" fmla="*/ 2474421 w 6891715"/>
                <a:gd name="connsiteY1066" fmla="*/ 3527414 h 6367455"/>
                <a:gd name="connsiteX1067" fmla="*/ 2483607 w 6891715"/>
                <a:gd name="connsiteY1067" fmla="*/ 3527414 h 6367455"/>
                <a:gd name="connsiteX1068" fmla="*/ 2485988 w 6891715"/>
                <a:gd name="connsiteY1068" fmla="*/ 3538409 h 6367455"/>
                <a:gd name="connsiteX1069" fmla="*/ 2479524 w 6891715"/>
                <a:gd name="connsiteY1069" fmla="*/ 3544877 h 6367455"/>
                <a:gd name="connsiteX1070" fmla="*/ 2471700 w 6891715"/>
                <a:gd name="connsiteY1070" fmla="*/ 3536145 h 6367455"/>
                <a:gd name="connsiteX1071" fmla="*/ 2643150 w 6891715"/>
                <a:gd name="connsiteY1071" fmla="*/ 3494076 h 6367455"/>
                <a:gd name="connsiteX1072" fmla="*/ 2665375 w 6891715"/>
                <a:gd name="connsiteY1072" fmla="*/ 3502206 h 6367455"/>
                <a:gd name="connsiteX1073" fmla="*/ 2662200 w 6891715"/>
                <a:gd name="connsiteY1073" fmla="*/ 3514714 h 6367455"/>
                <a:gd name="connsiteX1074" fmla="*/ 2649500 w 6891715"/>
                <a:gd name="connsiteY1074" fmla="*/ 3510649 h 6367455"/>
                <a:gd name="connsiteX1075" fmla="*/ 2724430 w 6891715"/>
                <a:gd name="connsiteY1075" fmla="*/ 3492489 h 6367455"/>
                <a:gd name="connsiteX1076" fmla="*/ 2735543 w 6891715"/>
                <a:gd name="connsiteY1076" fmla="*/ 3498204 h 6367455"/>
                <a:gd name="connsiteX1077" fmla="*/ 2744115 w 6891715"/>
                <a:gd name="connsiteY1077" fmla="*/ 3502331 h 6367455"/>
                <a:gd name="connsiteX1078" fmla="*/ 2748878 w 6891715"/>
                <a:gd name="connsiteY1078" fmla="*/ 3504871 h 6367455"/>
                <a:gd name="connsiteX1079" fmla="*/ 2751100 w 6891715"/>
                <a:gd name="connsiteY1079" fmla="*/ 3505189 h 6367455"/>
                <a:gd name="connsiteX1080" fmla="*/ 2753958 w 6891715"/>
                <a:gd name="connsiteY1080" fmla="*/ 3505189 h 6367455"/>
                <a:gd name="connsiteX1081" fmla="*/ 2761260 w 6891715"/>
                <a:gd name="connsiteY1081" fmla="*/ 3505189 h 6367455"/>
                <a:gd name="connsiteX1082" fmla="*/ 2768880 w 6891715"/>
                <a:gd name="connsiteY1082" fmla="*/ 3505506 h 6367455"/>
                <a:gd name="connsiteX1083" fmla="*/ 2771738 w 6891715"/>
                <a:gd name="connsiteY1083" fmla="*/ 3505824 h 6367455"/>
                <a:gd name="connsiteX1084" fmla="*/ 2773325 w 6891715"/>
                <a:gd name="connsiteY1084" fmla="*/ 3506776 h 6367455"/>
                <a:gd name="connsiteX1085" fmla="*/ 2774595 w 6891715"/>
                <a:gd name="connsiteY1085" fmla="*/ 3508046 h 6367455"/>
                <a:gd name="connsiteX1086" fmla="*/ 2775548 w 6891715"/>
                <a:gd name="connsiteY1086" fmla="*/ 3510269 h 6367455"/>
                <a:gd name="connsiteX1087" fmla="*/ 2776183 w 6891715"/>
                <a:gd name="connsiteY1087" fmla="*/ 3512809 h 6367455"/>
                <a:gd name="connsiteX1088" fmla="*/ 2776818 w 6891715"/>
                <a:gd name="connsiteY1088" fmla="*/ 3515349 h 6367455"/>
                <a:gd name="connsiteX1089" fmla="*/ 2777770 w 6891715"/>
                <a:gd name="connsiteY1089" fmla="*/ 3520429 h 6367455"/>
                <a:gd name="connsiteX1090" fmla="*/ 2778088 w 6891715"/>
                <a:gd name="connsiteY1090" fmla="*/ 3522651 h 6367455"/>
                <a:gd name="connsiteX1091" fmla="*/ 2784438 w 6891715"/>
                <a:gd name="connsiteY1091" fmla="*/ 3536939 h 6367455"/>
                <a:gd name="connsiteX1092" fmla="*/ 2762213 w 6891715"/>
                <a:gd name="connsiteY1092" fmla="*/ 3536304 h 6367455"/>
                <a:gd name="connsiteX1093" fmla="*/ 2744115 w 6891715"/>
                <a:gd name="connsiteY1093" fmla="*/ 3536304 h 6367455"/>
                <a:gd name="connsiteX1094" fmla="*/ 2737765 w 6891715"/>
                <a:gd name="connsiteY1094" fmla="*/ 3529319 h 6367455"/>
                <a:gd name="connsiteX1095" fmla="*/ 2713317 w 6891715"/>
                <a:gd name="connsiteY1095" fmla="*/ 3520746 h 6367455"/>
                <a:gd name="connsiteX1096" fmla="*/ 2713317 w 6891715"/>
                <a:gd name="connsiteY1096" fmla="*/ 3513761 h 6367455"/>
                <a:gd name="connsiteX1097" fmla="*/ 2728240 w 6891715"/>
                <a:gd name="connsiteY1097" fmla="*/ 3512174 h 6367455"/>
                <a:gd name="connsiteX1098" fmla="*/ 2713317 w 6891715"/>
                <a:gd name="connsiteY1098" fmla="*/ 3502014 h 6367455"/>
                <a:gd name="connsiteX1099" fmla="*/ 2713000 w 6891715"/>
                <a:gd name="connsiteY1099" fmla="*/ 3495664 h 6367455"/>
                <a:gd name="connsiteX1100" fmla="*/ 2782388 w 6891715"/>
                <a:gd name="connsiteY1100" fmla="*/ 3486139 h 6367455"/>
                <a:gd name="connsiteX1101" fmla="*/ 2791163 w 6891715"/>
                <a:gd name="connsiteY1101" fmla="*/ 3498169 h 6367455"/>
                <a:gd name="connsiteX1102" fmla="*/ 2801888 w 6891715"/>
                <a:gd name="connsiteY1102" fmla="*/ 3491666 h 6367455"/>
                <a:gd name="connsiteX1103" fmla="*/ 2816188 w 6891715"/>
                <a:gd name="connsiteY1103" fmla="*/ 3506623 h 6367455"/>
                <a:gd name="connsiteX1104" fmla="*/ 2806113 w 6891715"/>
                <a:gd name="connsiteY1104" fmla="*/ 3520605 h 6367455"/>
                <a:gd name="connsiteX1105" fmla="*/ 2798963 w 6891715"/>
                <a:gd name="connsiteY1105" fmla="*/ 3530359 h 6367455"/>
                <a:gd name="connsiteX1106" fmla="*/ 2791488 w 6891715"/>
                <a:gd name="connsiteY1106" fmla="*/ 3540114 h 6367455"/>
                <a:gd name="connsiteX1107" fmla="*/ 2784663 w 6891715"/>
                <a:gd name="connsiteY1107" fmla="*/ 3519955 h 6367455"/>
                <a:gd name="connsiteX1108" fmla="*/ 2787913 w 6891715"/>
                <a:gd name="connsiteY1108" fmla="*/ 3512151 h 6367455"/>
                <a:gd name="connsiteX1109" fmla="*/ 2774913 w 6891715"/>
                <a:gd name="connsiteY1109" fmla="*/ 3487765 h 6367455"/>
                <a:gd name="connsiteX1110" fmla="*/ 2829351 w 6891715"/>
                <a:gd name="connsiteY1110" fmla="*/ 3475026 h 6367455"/>
                <a:gd name="connsiteX1111" fmla="*/ 2856571 w 6891715"/>
                <a:gd name="connsiteY1111" fmla="*/ 3483401 h 6367455"/>
                <a:gd name="connsiteX1112" fmla="*/ 2860638 w 6891715"/>
                <a:gd name="connsiteY1112" fmla="*/ 3490226 h 6367455"/>
                <a:gd name="connsiteX1113" fmla="*/ 2848123 w 6891715"/>
                <a:gd name="connsiteY1113" fmla="*/ 3488675 h 6367455"/>
                <a:gd name="connsiteX1114" fmla="*/ 2837798 w 6891715"/>
                <a:gd name="connsiteY1114" fmla="*/ 3492708 h 6367455"/>
                <a:gd name="connsiteX1115" fmla="*/ 2828725 w 6891715"/>
                <a:gd name="connsiteY1115" fmla="*/ 3502014 h 6367455"/>
                <a:gd name="connsiteX1116" fmla="*/ 2817775 w 6891715"/>
                <a:gd name="connsiteY1116" fmla="*/ 3492708 h 6367455"/>
                <a:gd name="connsiteX1117" fmla="*/ 2834670 w 6891715"/>
                <a:gd name="connsiteY1117" fmla="*/ 3485573 h 6367455"/>
                <a:gd name="connsiteX1118" fmla="*/ 2682838 w 6891715"/>
                <a:gd name="connsiteY1118" fmla="*/ 3473439 h 6367455"/>
                <a:gd name="connsiteX1119" fmla="*/ 2673630 w 6891715"/>
                <a:gd name="connsiteY1119" fmla="*/ 3492489 h 6367455"/>
                <a:gd name="connsiteX1120" fmla="*/ 2670138 w 6891715"/>
                <a:gd name="connsiteY1120" fmla="*/ 3482964 h 6367455"/>
                <a:gd name="connsiteX1121" fmla="*/ 2591080 w 6891715"/>
                <a:gd name="connsiteY1121" fmla="*/ 3467089 h 6367455"/>
                <a:gd name="connsiteX1122" fmla="*/ 2613622 w 6891715"/>
                <a:gd name="connsiteY1122" fmla="*/ 3486353 h 6367455"/>
                <a:gd name="connsiteX1123" fmla="*/ 2614575 w 6891715"/>
                <a:gd name="connsiteY1123" fmla="*/ 3495822 h 6367455"/>
                <a:gd name="connsiteX1124" fmla="*/ 2607590 w 6891715"/>
                <a:gd name="connsiteY1124" fmla="*/ 3513127 h 6367455"/>
                <a:gd name="connsiteX1125" fmla="*/ 2592667 w 6891715"/>
                <a:gd name="connsiteY1125" fmla="*/ 3501699 h 6367455"/>
                <a:gd name="connsiteX1126" fmla="*/ 2593302 w 6891715"/>
                <a:gd name="connsiteY1126" fmla="*/ 3495169 h 6367455"/>
                <a:gd name="connsiteX1127" fmla="*/ 2589175 w 6891715"/>
                <a:gd name="connsiteY1127" fmla="*/ 3480802 h 6367455"/>
                <a:gd name="connsiteX1128" fmla="*/ 2594255 w 6891715"/>
                <a:gd name="connsiteY1128" fmla="*/ 3479823 h 6367455"/>
                <a:gd name="connsiteX1129" fmla="*/ 2706015 w 6891715"/>
                <a:gd name="connsiteY1129" fmla="*/ 3457564 h 6367455"/>
                <a:gd name="connsiteX1130" fmla="*/ 2706650 w 6891715"/>
                <a:gd name="connsiteY1130" fmla="*/ 3471153 h 6367455"/>
                <a:gd name="connsiteX1131" fmla="*/ 2699030 w 6891715"/>
                <a:gd name="connsiteY1131" fmla="*/ 3490747 h 6367455"/>
                <a:gd name="connsiteX1132" fmla="*/ 2687917 w 6891715"/>
                <a:gd name="connsiteY1132" fmla="*/ 3516346 h 6367455"/>
                <a:gd name="connsiteX1133" fmla="*/ 2680297 w 6891715"/>
                <a:gd name="connsiteY1133" fmla="*/ 3525827 h 6367455"/>
                <a:gd name="connsiteX1134" fmla="*/ 2678075 w 6891715"/>
                <a:gd name="connsiteY1134" fmla="*/ 3512237 h 6367455"/>
                <a:gd name="connsiteX1135" fmla="*/ 2680297 w 6891715"/>
                <a:gd name="connsiteY1135" fmla="*/ 3496436 h 6367455"/>
                <a:gd name="connsiteX1136" fmla="*/ 2688552 w 6891715"/>
                <a:gd name="connsiteY1136" fmla="*/ 3480634 h 6367455"/>
                <a:gd name="connsiteX1137" fmla="*/ 2475289 w 6891715"/>
                <a:gd name="connsiteY1137" fmla="*/ 3449626 h 6367455"/>
                <a:gd name="connsiteX1138" fmla="*/ 2478050 w 6891715"/>
                <a:gd name="connsiteY1138" fmla="*/ 3458932 h 6367455"/>
                <a:gd name="connsiteX1139" fmla="*/ 2477222 w 6891715"/>
                <a:gd name="connsiteY1139" fmla="*/ 3468238 h 6367455"/>
                <a:gd name="connsiteX1140" fmla="*/ 2471700 w 6891715"/>
                <a:gd name="connsiteY1140" fmla="*/ 3476614 h 6367455"/>
                <a:gd name="connsiteX1141" fmla="*/ 2471700 w 6891715"/>
                <a:gd name="connsiteY1141" fmla="*/ 3466377 h 6367455"/>
                <a:gd name="connsiteX1142" fmla="*/ 967714 w 6891715"/>
                <a:gd name="connsiteY1142" fmla="*/ 3435339 h 6367455"/>
                <a:gd name="connsiteX1143" fmla="*/ 989940 w 6891715"/>
                <a:gd name="connsiteY1143" fmla="*/ 3455054 h 6367455"/>
                <a:gd name="connsiteX1144" fmla="*/ 985812 w 6891715"/>
                <a:gd name="connsiteY1144" fmla="*/ 3462368 h 6367455"/>
                <a:gd name="connsiteX1145" fmla="*/ 968032 w 6891715"/>
                <a:gd name="connsiteY1145" fmla="*/ 3473180 h 6367455"/>
                <a:gd name="connsiteX1146" fmla="*/ 962634 w 6891715"/>
                <a:gd name="connsiteY1146" fmla="*/ 3489079 h 6367455"/>
                <a:gd name="connsiteX1147" fmla="*/ 967080 w 6891715"/>
                <a:gd name="connsiteY1147" fmla="*/ 3491305 h 6367455"/>
                <a:gd name="connsiteX1148" fmla="*/ 958824 w 6891715"/>
                <a:gd name="connsiteY1148" fmla="*/ 3496075 h 6367455"/>
                <a:gd name="connsiteX1149" fmla="*/ 959459 w 6891715"/>
                <a:gd name="connsiteY1149" fmla="*/ 3513883 h 6367455"/>
                <a:gd name="connsiteX1150" fmla="*/ 958921 w 6891715"/>
                <a:gd name="connsiteY1150" fmla="*/ 3514329 h 6367455"/>
                <a:gd name="connsiteX1151" fmla="*/ 960134 w 6891715"/>
                <a:gd name="connsiteY1151" fmla="*/ 3514827 h 6367455"/>
                <a:gd name="connsiteX1152" fmla="*/ 960018 w 6891715"/>
                <a:gd name="connsiteY1152" fmla="*/ 3496616 h 6367455"/>
                <a:gd name="connsiteX1153" fmla="*/ 968262 w 6891715"/>
                <a:gd name="connsiteY1153" fmla="*/ 3491854 h 6367455"/>
                <a:gd name="connsiteX1154" fmla="*/ 983166 w 6891715"/>
                <a:gd name="connsiteY1154" fmla="*/ 3482329 h 6367455"/>
                <a:gd name="connsiteX1155" fmla="*/ 991410 w 6891715"/>
                <a:gd name="connsiteY1155" fmla="*/ 3468359 h 6367455"/>
                <a:gd name="connsiteX1156" fmla="*/ 995838 w 6891715"/>
                <a:gd name="connsiteY1156" fmla="*/ 3472804 h 6367455"/>
                <a:gd name="connsiteX1157" fmla="*/ 1009154 w 6891715"/>
                <a:gd name="connsiteY1157" fmla="*/ 3465819 h 6367455"/>
                <a:gd name="connsiteX1158" fmla="*/ 1019621 w 6891715"/>
                <a:gd name="connsiteY1158" fmla="*/ 3457564 h 6367455"/>
                <a:gd name="connsiteX1159" fmla="*/ 1064328 w 6891715"/>
                <a:gd name="connsiteY1159" fmla="*/ 3458199 h 6367455"/>
                <a:gd name="connsiteX1160" fmla="*/ 1077011 w 6891715"/>
                <a:gd name="connsiteY1160" fmla="*/ 3466771 h 6367455"/>
                <a:gd name="connsiteX1161" fmla="*/ 1089060 w 6891715"/>
                <a:gd name="connsiteY1161" fmla="*/ 3499156 h 6367455"/>
                <a:gd name="connsiteX1162" fmla="*/ 1101744 w 6891715"/>
                <a:gd name="connsiteY1162" fmla="*/ 3523287 h 6367455"/>
                <a:gd name="connsiteX1163" fmla="*/ 1111257 w 6891715"/>
                <a:gd name="connsiteY1163" fmla="*/ 3532494 h 6367455"/>
                <a:gd name="connsiteX1164" fmla="*/ 1110306 w 6891715"/>
                <a:gd name="connsiteY1164" fmla="*/ 3537892 h 6367455"/>
                <a:gd name="connsiteX1165" fmla="*/ 1099842 w 6891715"/>
                <a:gd name="connsiteY1165" fmla="*/ 3546147 h 6367455"/>
                <a:gd name="connsiteX1166" fmla="*/ 1088427 w 6891715"/>
                <a:gd name="connsiteY1166" fmla="*/ 3560434 h 6367455"/>
                <a:gd name="connsiteX1167" fmla="*/ 1092549 w 6891715"/>
                <a:gd name="connsiteY1167" fmla="*/ 3570594 h 6367455"/>
                <a:gd name="connsiteX1168" fmla="*/ 1097939 w 6891715"/>
                <a:gd name="connsiteY1168" fmla="*/ 3561069 h 6367455"/>
                <a:gd name="connsiteX1169" fmla="*/ 1113794 w 6891715"/>
                <a:gd name="connsiteY1169" fmla="*/ 3549322 h 6367455"/>
                <a:gd name="connsiteX1170" fmla="*/ 1125526 w 6891715"/>
                <a:gd name="connsiteY1170" fmla="*/ 3549322 h 6367455"/>
                <a:gd name="connsiteX1171" fmla="*/ 1138210 w 6891715"/>
                <a:gd name="connsiteY1171" fmla="*/ 3559799 h 6367455"/>
                <a:gd name="connsiteX1172" fmla="*/ 1135990 w 6891715"/>
                <a:gd name="connsiteY1172" fmla="*/ 3569324 h 6367455"/>
                <a:gd name="connsiteX1173" fmla="*/ 1141381 w 6891715"/>
                <a:gd name="connsiteY1173" fmla="*/ 3587422 h 6367455"/>
                <a:gd name="connsiteX1174" fmla="*/ 1135356 w 6891715"/>
                <a:gd name="connsiteY1174" fmla="*/ 3594724 h 6367455"/>
                <a:gd name="connsiteX1175" fmla="*/ 1125843 w 6891715"/>
                <a:gd name="connsiteY1175" fmla="*/ 3590597 h 6367455"/>
                <a:gd name="connsiteX1176" fmla="*/ 1123306 w 6891715"/>
                <a:gd name="connsiteY1176" fmla="*/ 3571229 h 6367455"/>
                <a:gd name="connsiteX1177" fmla="*/ 1117916 w 6891715"/>
                <a:gd name="connsiteY1177" fmla="*/ 3574404 h 6367455"/>
                <a:gd name="connsiteX1178" fmla="*/ 1120453 w 6891715"/>
                <a:gd name="connsiteY1178" fmla="*/ 3597899 h 6367455"/>
                <a:gd name="connsiteX1179" fmla="*/ 1129014 w 6891715"/>
                <a:gd name="connsiteY1179" fmla="*/ 3601074 h 6367455"/>
                <a:gd name="connsiteX1180" fmla="*/ 1126794 w 6891715"/>
                <a:gd name="connsiteY1180" fmla="*/ 3611234 h 6367455"/>
                <a:gd name="connsiteX1181" fmla="*/ 1120453 w 6891715"/>
                <a:gd name="connsiteY1181" fmla="*/ 3622029 h 6367455"/>
                <a:gd name="connsiteX1182" fmla="*/ 1102696 w 6891715"/>
                <a:gd name="connsiteY1182" fmla="*/ 3624569 h 6367455"/>
                <a:gd name="connsiteX1183" fmla="*/ 1099525 w 6891715"/>
                <a:gd name="connsiteY1183" fmla="*/ 3629649 h 6367455"/>
                <a:gd name="connsiteX1184" fmla="*/ 1099525 w 6891715"/>
                <a:gd name="connsiteY1184" fmla="*/ 3643619 h 6367455"/>
                <a:gd name="connsiteX1185" fmla="*/ 1098252 w 6891715"/>
                <a:gd name="connsiteY1185" fmla="*/ 3643570 h 6367455"/>
                <a:gd name="connsiteX1186" fmla="*/ 1091214 w 6891715"/>
                <a:gd name="connsiteY1186" fmla="*/ 3650619 h 6367455"/>
                <a:gd name="connsiteX1187" fmla="*/ 1084229 w 6891715"/>
                <a:gd name="connsiteY1187" fmla="*/ 3656978 h 6367455"/>
                <a:gd name="connsiteX1188" fmla="*/ 1075656 w 6891715"/>
                <a:gd name="connsiteY1188" fmla="*/ 3662384 h 6367455"/>
                <a:gd name="connsiteX1189" fmla="*/ 1075339 w 6891715"/>
                <a:gd name="connsiteY1189" fmla="*/ 3663020 h 6367455"/>
                <a:gd name="connsiteX1190" fmla="*/ 1075022 w 6891715"/>
                <a:gd name="connsiteY1190" fmla="*/ 3663338 h 6367455"/>
                <a:gd name="connsiteX1191" fmla="*/ 1074069 w 6891715"/>
                <a:gd name="connsiteY1191" fmla="*/ 3663974 h 6367455"/>
                <a:gd name="connsiteX1192" fmla="*/ 1073116 w 6891715"/>
                <a:gd name="connsiteY1192" fmla="*/ 3664928 h 6367455"/>
                <a:gd name="connsiteX1193" fmla="*/ 1071846 w 6891715"/>
                <a:gd name="connsiteY1193" fmla="*/ 3664928 h 6367455"/>
                <a:gd name="connsiteX1194" fmla="*/ 1069624 w 6891715"/>
                <a:gd name="connsiteY1194" fmla="*/ 3664928 h 6367455"/>
                <a:gd name="connsiteX1195" fmla="*/ 1067084 w 6891715"/>
                <a:gd name="connsiteY1195" fmla="*/ 3664610 h 6367455"/>
                <a:gd name="connsiteX1196" fmla="*/ 1062322 w 6891715"/>
                <a:gd name="connsiteY1196" fmla="*/ 3663020 h 6367455"/>
                <a:gd name="connsiteX1197" fmla="*/ 1058829 w 6891715"/>
                <a:gd name="connsiteY1197" fmla="*/ 3661748 h 6367455"/>
                <a:gd name="connsiteX1198" fmla="*/ 1056608 w 6891715"/>
                <a:gd name="connsiteY1198" fmla="*/ 3660158 h 6367455"/>
                <a:gd name="connsiteX1199" fmla="*/ 1053430 w 6891715"/>
                <a:gd name="connsiteY1199" fmla="*/ 3671924 h 6367455"/>
                <a:gd name="connsiteX1200" fmla="*/ 1058829 w 6891715"/>
                <a:gd name="connsiteY1200" fmla="*/ 3705631 h 6367455"/>
                <a:gd name="connsiteX1201" fmla="*/ 1075339 w 6891715"/>
                <a:gd name="connsiteY1201" fmla="*/ 3726618 h 6367455"/>
                <a:gd name="connsiteX1202" fmla="*/ 1065813 w 6891715"/>
                <a:gd name="connsiteY1202" fmla="*/ 3745698 h 6367455"/>
                <a:gd name="connsiteX1203" fmla="*/ 1071211 w 6891715"/>
                <a:gd name="connsiteY1203" fmla="*/ 3771137 h 6367455"/>
                <a:gd name="connsiteX1204" fmla="*/ 1085499 w 6891715"/>
                <a:gd name="connsiteY1204" fmla="*/ 3832191 h 6367455"/>
                <a:gd name="connsiteX1205" fmla="*/ 1076291 w 6891715"/>
                <a:gd name="connsiteY1205" fmla="*/ 3856359 h 6367455"/>
                <a:gd name="connsiteX1206" fmla="*/ 1058512 w 6891715"/>
                <a:gd name="connsiteY1206" fmla="*/ 3904057 h 6367455"/>
                <a:gd name="connsiteX1207" fmla="*/ 1054703 w 6891715"/>
                <a:gd name="connsiteY1207" fmla="*/ 3919957 h 6367455"/>
                <a:gd name="connsiteX1208" fmla="*/ 1045176 w 6891715"/>
                <a:gd name="connsiteY1208" fmla="*/ 3919957 h 6367455"/>
                <a:gd name="connsiteX1209" fmla="*/ 1047398 w 6891715"/>
                <a:gd name="connsiteY1209" fmla="*/ 3927271 h 6367455"/>
                <a:gd name="connsiteX1210" fmla="*/ 1061051 w 6891715"/>
                <a:gd name="connsiteY1210" fmla="*/ 3946032 h 6367455"/>
                <a:gd name="connsiteX1211" fmla="*/ 1047398 w 6891715"/>
                <a:gd name="connsiteY1211" fmla="*/ 3948576 h 6367455"/>
                <a:gd name="connsiteX1212" fmla="*/ 1026443 w 6891715"/>
                <a:gd name="connsiteY1212" fmla="*/ 3943170 h 6367455"/>
                <a:gd name="connsiteX1213" fmla="*/ 1005171 w 6891715"/>
                <a:gd name="connsiteY1213" fmla="*/ 3951120 h 6367455"/>
                <a:gd name="connsiteX1214" fmla="*/ 1001043 w 6891715"/>
                <a:gd name="connsiteY1214" fmla="*/ 3935220 h 6367455"/>
                <a:gd name="connsiteX1215" fmla="*/ 993433 w 6891715"/>
                <a:gd name="connsiteY1215" fmla="*/ 3940308 h 6367455"/>
                <a:gd name="connsiteX1216" fmla="*/ 987082 w 6891715"/>
                <a:gd name="connsiteY1216" fmla="*/ 3954300 h 6367455"/>
                <a:gd name="connsiteX1217" fmla="*/ 955649 w 6891715"/>
                <a:gd name="connsiteY1217" fmla="*/ 3964157 h 6367455"/>
                <a:gd name="connsiteX1218" fmla="*/ 934376 w 6891715"/>
                <a:gd name="connsiteY1218" fmla="*/ 3975923 h 6367455"/>
                <a:gd name="connsiteX1219" fmla="*/ 925169 w 6891715"/>
                <a:gd name="connsiteY1219" fmla="*/ 3988643 h 6367455"/>
                <a:gd name="connsiteX1220" fmla="*/ 913738 w 6891715"/>
                <a:gd name="connsiteY1220" fmla="*/ 3985463 h 6367455"/>
                <a:gd name="connsiteX1221" fmla="*/ 907071 w 6891715"/>
                <a:gd name="connsiteY1221" fmla="*/ 3998182 h 6367455"/>
                <a:gd name="connsiteX1222" fmla="*/ 893418 w 6891715"/>
                <a:gd name="connsiteY1222" fmla="*/ 4000726 h 6367455"/>
                <a:gd name="connsiteX1223" fmla="*/ 882940 w 6891715"/>
                <a:gd name="connsiteY1223" fmla="*/ 4010266 h 6367455"/>
                <a:gd name="connsiteX1224" fmla="*/ 873098 w 6891715"/>
                <a:gd name="connsiteY1224" fmla="*/ 4001680 h 6367455"/>
                <a:gd name="connsiteX1225" fmla="*/ 877543 w 6891715"/>
                <a:gd name="connsiteY1225" fmla="*/ 3986735 h 6367455"/>
                <a:gd name="connsiteX1226" fmla="*/ 869922 w 6891715"/>
                <a:gd name="connsiteY1226" fmla="*/ 3993095 h 6367455"/>
                <a:gd name="connsiteX1227" fmla="*/ 862620 w 6891715"/>
                <a:gd name="connsiteY1227" fmla="*/ 3992459 h 6367455"/>
                <a:gd name="connsiteX1228" fmla="*/ 859762 w 6891715"/>
                <a:gd name="connsiteY1228" fmla="*/ 4004224 h 6367455"/>
                <a:gd name="connsiteX1229" fmla="*/ 865795 w 6891715"/>
                <a:gd name="connsiteY1229" fmla="*/ 4004860 h 6367455"/>
                <a:gd name="connsiteX1230" fmla="*/ 864208 w 6891715"/>
                <a:gd name="connsiteY1230" fmla="*/ 4013446 h 6367455"/>
                <a:gd name="connsiteX1231" fmla="*/ 867382 w 6891715"/>
                <a:gd name="connsiteY1231" fmla="*/ 4022986 h 6367455"/>
                <a:gd name="connsiteX1232" fmla="*/ 849285 w 6891715"/>
                <a:gd name="connsiteY1232" fmla="*/ 4022032 h 6367455"/>
                <a:gd name="connsiteX1233" fmla="*/ 843888 w 6891715"/>
                <a:gd name="connsiteY1233" fmla="*/ 4031571 h 6367455"/>
                <a:gd name="connsiteX1234" fmla="*/ 832140 w 6891715"/>
                <a:gd name="connsiteY1234" fmla="*/ 4031889 h 6367455"/>
                <a:gd name="connsiteX1235" fmla="*/ 825155 w 6891715"/>
                <a:gd name="connsiteY1235" fmla="*/ 4042383 h 6367455"/>
                <a:gd name="connsiteX1236" fmla="*/ 813407 w 6891715"/>
                <a:gd name="connsiteY1236" fmla="*/ 4045563 h 6367455"/>
                <a:gd name="connsiteX1237" fmla="*/ 799754 w 6891715"/>
                <a:gd name="connsiteY1237" fmla="*/ 4050015 h 6367455"/>
                <a:gd name="connsiteX1238" fmla="*/ 769909 w 6891715"/>
                <a:gd name="connsiteY1238" fmla="*/ 4045881 h 6367455"/>
                <a:gd name="connsiteX1239" fmla="*/ 762607 w 6891715"/>
                <a:gd name="connsiteY1239" fmla="*/ 4042701 h 6367455"/>
                <a:gd name="connsiteX1240" fmla="*/ 756575 w 6891715"/>
                <a:gd name="connsiteY1240" fmla="*/ 4048107 h 6367455"/>
                <a:gd name="connsiteX1241" fmla="*/ 737526 w 6891715"/>
                <a:gd name="connsiteY1241" fmla="*/ 4052877 h 6367455"/>
                <a:gd name="connsiteX1242" fmla="*/ 737526 w 6891715"/>
                <a:gd name="connsiteY1242" fmla="*/ 4045245 h 6367455"/>
                <a:gd name="connsiteX1243" fmla="*/ 725779 w 6891715"/>
                <a:gd name="connsiteY1243" fmla="*/ 4042065 h 6367455"/>
                <a:gd name="connsiteX1244" fmla="*/ 735938 w 6891715"/>
                <a:gd name="connsiteY1244" fmla="*/ 4033479 h 6367455"/>
                <a:gd name="connsiteX1245" fmla="*/ 743558 w 6891715"/>
                <a:gd name="connsiteY1245" fmla="*/ 4033479 h 6367455"/>
                <a:gd name="connsiteX1246" fmla="*/ 764512 w 6891715"/>
                <a:gd name="connsiteY1246" fmla="*/ 4022986 h 6367455"/>
                <a:gd name="connsiteX1247" fmla="*/ 750860 w 6891715"/>
                <a:gd name="connsiteY1247" fmla="*/ 4020760 h 6367455"/>
                <a:gd name="connsiteX1248" fmla="*/ 758162 w 6891715"/>
                <a:gd name="connsiteY1248" fmla="*/ 4013446 h 6367455"/>
                <a:gd name="connsiteX1249" fmla="*/ 735938 w 6891715"/>
                <a:gd name="connsiteY1249" fmla="*/ 4019806 h 6367455"/>
                <a:gd name="connsiteX1250" fmla="*/ 724191 w 6891715"/>
                <a:gd name="connsiteY1250" fmla="*/ 4021396 h 6367455"/>
                <a:gd name="connsiteX1251" fmla="*/ 714667 w 6891715"/>
                <a:gd name="connsiteY1251" fmla="*/ 4031889 h 6367455"/>
                <a:gd name="connsiteX1252" fmla="*/ 704507 w 6891715"/>
                <a:gd name="connsiteY1252" fmla="*/ 4040475 h 6367455"/>
                <a:gd name="connsiteX1253" fmla="*/ 691809 w 6891715"/>
                <a:gd name="connsiteY1253" fmla="*/ 4039203 h 6367455"/>
                <a:gd name="connsiteX1254" fmla="*/ 707683 w 6891715"/>
                <a:gd name="connsiteY1254" fmla="*/ 4032843 h 6367455"/>
                <a:gd name="connsiteX1255" fmla="*/ 716889 w 6891715"/>
                <a:gd name="connsiteY1255" fmla="*/ 4012810 h 6367455"/>
                <a:gd name="connsiteX1256" fmla="*/ 739113 w 6891715"/>
                <a:gd name="connsiteY1256" fmla="*/ 4005178 h 6367455"/>
                <a:gd name="connsiteX1257" fmla="*/ 744193 w 6891715"/>
                <a:gd name="connsiteY1257" fmla="*/ 4001044 h 6367455"/>
                <a:gd name="connsiteX1258" fmla="*/ 733399 w 6891715"/>
                <a:gd name="connsiteY1258" fmla="*/ 3994685 h 6367455"/>
                <a:gd name="connsiteX1259" fmla="*/ 710540 w 6891715"/>
                <a:gd name="connsiteY1259" fmla="*/ 4005178 h 6367455"/>
                <a:gd name="connsiteX1260" fmla="*/ 703238 w 6891715"/>
                <a:gd name="connsiteY1260" fmla="*/ 4010584 h 6367455"/>
                <a:gd name="connsiteX1261" fmla="*/ 693396 w 6891715"/>
                <a:gd name="connsiteY1261" fmla="*/ 3999136 h 6367455"/>
                <a:gd name="connsiteX1262" fmla="*/ 673394 w 6891715"/>
                <a:gd name="connsiteY1262" fmla="*/ 4000408 h 6367455"/>
                <a:gd name="connsiteX1263" fmla="*/ 686093 w 6891715"/>
                <a:gd name="connsiteY1263" fmla="*/ 3986417 h 6367455"/>
                <a:gd name="connsiteX1264" fmla="*/ 703873 w 6891715"/>
                <a:gd name="connsiteY1264" fmla="*/ 3973697 h 6367455"/>
                <a:gd name="connsiteX1265" fmla="*/ 712444 w 6891715"/>
                <a:gd name="connsiteY1265" fmla="*/ 3970517 h 6367455"/>
                <a:gd name="connsiteX1266" fmla="*/ 728319 w 6891715"/>
                <a:gd name="connsiteY1266" fmla="*/ 3965111 h 6367455"/>
                <a:gd name="connsiteX1267" fmla="*/ 726097 w 6891715"/>
                <a:gd name="connsiteY1267" fmla="*/ 3960978 h 6367455"/>
                <a:gd name="connsiteX1268" fmla="*/ 713397 w 6891715"/>
                <a:gd name="connsiteY1268" fmla="*/ 3960978 h 6367455"/>
                <a:gd name="connsiteX1269" fmla="*/ 697523 w 6891715"/>
                <a:gd name="connsiteY1269" fmla="*/ 3959388 h 6367455"/>
                <a:gd name="connsiteX1270" fmla="*/ 671807 w 6891715"/>
                <a:gd name="connsiteY1270" fmla="*/ 3958116 h 6367455"/>
                <a:gd name="connsiteX1271" fmla="*/ 666727 w 6891715"/>
                <a:gd name="connsiteY1271" fmla="*/ 3950166 h 6367455"/>
                <a:gd name="connsiteX1272" fmla="*/ 671489 w 6891715"/>
                <a:gd name="connsiteY1272" fmla="*/ 3936174 h 6367455"/>
                <a:gd name="connsiteX1273" fmla="*/ 679109 w 6891715"/>
                <a:gd name="connsiteY1273" fmla="*/ 3935220 h 6367455"/>
                <a:gd name="connsiteX1274" fmla="*/ 702286 w 6891715"/>
                <a:gd name="connsiteY1274" fmla="*/ 3929496 h 6367455"/>
                <a:gd name="connsiteX1275" fmla="*/ 695936 w 6891715"/>
                <a:gd name="connsiteY1275" fmla="*/ 3944442 h 6367455"/>
                <a:gd name="connsiteX1276" fmla="*/ 708635 w 6891715"/>
                <a:gd name="connsiteY1276" fmla="*/ 3933630 h 6367455"/>
                <a:gd name="connsiteX1277" fmla="*/ 714032 w 6891715"/>
                <a:gd name="connsiteY1277" fmla="*/ 3941898 h 6367455"/>
                <a:gd name="connsiteX1278" fmla="*/ 723556 w 6891715"/>
                <a:gd name="connsiteY1278" fmla="*/ 3945078 h 6367455"/>
                <a:gd name="connsiteX1279" fmla="*/ 744828 w 6891715"/>
                <a:gd name="connsiteY1279" fmla="*/ 3944124 h 6367455"/>
                <a:gd name="connsiteX1280" fmla="*/ 729906 w 6891715"/>
                <a:gd name="connsiteY1280" fmla="*/ 3937764 h 6367455"/>
                <a:gd name="connsiteX1281" fmla="*/ 721335 w 6891715"/>
                <a:gd name="connsiteY1281" fmla="*/ 3924091 h 6367455"/>
                <a:gd name="connsiteX1282" fmla="*/ 735938 w 6891715"/>
                <a:gd name="connsiteY1282" fmla="*/ 3917413 h 6367455"/>
                <a:gd name="connsiteX1283" fmla="*/ 738161 w 6891715"/>
                <a:gd name="connsiteY1283" fmla="*/ 3899605 h 6367455"/>
                <a:gd name="connsiteX1284" fmla="*/ 748638 w 6891715"/>
                <a:gd name="connsiteY1284" fmla="*/ 3896425 h 6367455"/>
                <a:gd name="connsiteX1285" fmla="*/ 772766 w 6891715"/>
                <a:gd name="connsiteY1285" fmla="*/ 3895153 h 6367455"/>
                <a:gd name="connsiteX1286" fmla="*/ 801341 w 6891715"/>
                <a:gd name="connsiteY1286" fmla="*/ 3884024 h 6367455"/>
                <a:gd name="connsiteX1287" fmla="*/ 818487 w 6891715"/>
                <a:gd name="connsiteY1287" fmla="*/ 3880844 h 6367455"/>
                <a:gd name="connsiteX1288" fmla="*/ 842936 w 6891715"/>
                <a:gd name="connsiteY1288" fmla="*/ 3884978 h 6367455"/>
                <a:gd name="connsiteX1289" fmla="*/ 838491 w 6891715"/>
                <a:gd name="connsiteY1289" fmla="*/ 3879890 h 6367455"/>
                <a:gd name="connsiteX1290" fmla="*/ 818487 w 6891715"/>
                <a:gd name="connsiteY1290" fmla="*/ 3875756 h 6367455"/>
                <a:gd name="connsiteX1291" fmla="*/ 806739 w 6891715"/>
                <a:gd name="connsiteY1291" fmla="*/ 3872576 h 6367455"/>
                <a:gd name="connsiteX1292" fmla="*/ 809597 w 6891715"/>
                <a:gd name="connsiteY1292" fmla="*/ 3861128 h 6367455"/>
                <a:gd name="connsiteX1293" fmla="*/ 815947 w 6891715"/>
                <a:gd name="connsiteY1293" fmla="*/ 3846183 h 6367455"/>
                <a:gd name="connsiteX1294" fmla="*/ 805469 w 6891715"/>
                <a:gd name="connsiteY1294" fmla="*/ 3851589 h 6367455"/>
                <a:gd name="connsiteX1295" fmla="*/ 790863 w 6891715"/>
                <a:gd name="connsiteY1295" fmla="*/ 3871622 h 6367455"/>
                <a:gd name="connsiteX1296" fmla="*/ 780068 w 6891715"/>
                <a:gd name="connsiteY1296" fmla="*/ 3876074 h 6367455"/>
                <a:gd name="connsiteX1297" fmla="*/ 761019 w 6891715"/>
                <a:gd name="connsiteY1297" fmla="*/ 3880526 h 6367455"/>
                <a:gd name="connsiteX1298" fmla="*/ 753717 w 6891715"/>
                <a:gd name="connsiteY1298" fmla="*/ 3881798 h 6367455"/>
                <a:gd name="connsiteX1299" fmla="*/ 755940 w 6891715"/>
                <a:gd name="connsiteY1299" fmla="*/ 3886568 h 6367455"/>
                <a:gd name="connsiteX1300" fmla="*/ 738161 w 6891715"/>
                <a:gd name="connsiteY1300" fmla="*/ 3886886 h 6367455"/>
                <a:gd name="connsiteX1301" fmla="*/ 719112 w 6891715"/>
                <a:gd name="connsiteY1301" fmla="*/ 3895471 h 6367455"/>
                <a:gd name="connsiteX1302" fmla="*/ 715937 w 6891715"/>
                <a:gd name="connsiteY1302" fmla="*/ 3888476 h 6367455"/>
                <a:gd name="connsiteX1303" fmla="*/ 752765 w 6891715"/>
                <a:gd name="connsiteY1303" fmla="*/ 3870032 h 6367455"/>
                <a:gd name="connsiteX1304" fmla="*/ 760702 w 6891715"/>
                <a:gd name="connsiteY1304" fmla="*/ 3848727 h 6367455"/>
                <a:gd name="connsiteX1305" fmla="*/ 776576 w 6891715"/>
                <a:gd name="connsiteY1305" fmla="*/ 3837915 h 6367455"/>
                <a:gd name="connsiteX1306" fmla="*/ 774672 w 6891715"/>
                <a:gd name="connsiteY1306" fmla="*/ 3832827 h 6367455"/>
                <a:gd name="connsiteX1307" fmla="*/ 762925 w 6891715"/>
                <a:gd name="connsiteY1307" fmla="*/ 3833781 h 6367455"/>
                <a:gd name="connsiteX1308" fmla="*/ 774037 w 6891715"/>
                <a:gd name="connsiteY1308" fmla="*/ 3807706 h 6367455"/>
                <a:gd name="connsiteX1309" fmla="*/ 792133 w 6891715"/>
                <a:gd name="connsiteY1309" fmla="*/ 3795622 h 6367455"/>
                <a:gd name="connsiteX1310" fmla="*/ 816582 w 6891715"/>
                <a:gd name="connsiteY1310" fmla="*/ 3799756 h 6367455"/>
                <a:gd name="connsiteX1311" fmla="*/ 808962 w 6891715"/>
                <a:gd name="connsiteY1311" fmla="*/ 3783857 h 6367455"/>
                <a:gd name="connsiteX1312" fmla="*/ 810867 w 6891715"/>
                <a:gd name="connsiteY1312" fmla="*/ 3772091 h 6367455"/>
                <a:gd name="connsiteX1313" fmla="*/ 796261 w 6891715"/>
                <a:gd name="connsiteY1313" fmla="*/ 3781949 h 6367455"/>
                <a:gd name="connsiteX1314" fmla="*/ 754035 w 6891715"/>
                <a:gd name="connsiteY1314" fmla="*/ 3782585 h 6367455"/>
                <a:gd name="connsiteX1315" fmla="*/ 746733 w 6891715"/>
                <a:gd name="connsiteY1315" fmla="*/ 3776225 h 6367455"/>
                <a:gd name="connsiteX1316" fmla="*/ 746098 w 6891715"/>
                <a:gd name="connsiteY1316" fmla="*/ 3760007 h 6367455"/>
                <a:gd name="connsiteX1317" fmla="*/ 733716 w 6891715"/>
                <a:gd name="connsiteY1317" fmla="*/ 3772727 h 6367455"/>
                <a:gd name="connsiteX1318" fmla="*/ 725462 w 6891715"/>
                <a:gd name="connsiteY1318" fmla="*/ 3773363 h 6367455"/>
                <a:gd name="connsiteX1319" fmla="*/ 722922 w 6891715"/>
                <a:gd name="connsiteY1319" fmla="*/ 3762551 h 6367455"/>
                <a:gd name="connsiteX1320" fmla="*/ 708317 w 6891715"/>
                <a:gd name="connsiteY1320" fmla="*/ 3761597 h 6367455"/>
                <a:gd name="connsiteX1321" fmla="*/ 703873 w 6891715"/>
                <a:gd name="connsiteY1321" fmla="*/ 3755238 h 6367455"/>
                <a:gd name="connsiteX1322" fmla="*/ 689903 w 6891715"/>
                <a:gd name="connsiteY1322" fmla="*/ 3743790 h 6367455"/>
                <a:gd name="connsiteX1323" fmla="*/ 702603 w 6891715"/>
                <a:gd name="connsiteY1323" fmla="*/ 3727890 h 6367455"/>
                <a:gd name="connsiteX1324" fmla="*/ 717207 w 6891715"/>
                <a:gd name="connsiteY1324" fmla="*/ 3722484 h 6367455"/>
                <a:gd name="connsiteX1325" fmla="*/ 723556 w 6891715"/>
                <a:gd name="connsiteY1325" fmla="*/ 3704359 h 6367455"/>
                <a:gd name="connsiteX1326" fmla="*/ 752130 w 6891715"/>
                <a:gd name="connsiteY1326" fmla="*/ 3696727 h 6367455"/>
                <a:gd name="connsiteX1327" fmla="*/ 745463 w 6891715"/>
                <a:gd name="connsiteY1327" fmla="*/ 3691639 h 6367455"/>
                <a:gd name="connsiteX1328" fmla="*/ 744511 w 6891715"/>
                <a:gd name="connsiteY1328" fmla="*/ 3682100 h 6367455"/>
                <a:gd name="connsiteX1329" fmla="*/ 727366 w 6891715"/>
                <a:gd name="connsiteY1329" fmla="*/ 3684326 h 6367455"/>
                <a:gd name="connsiteX1330" fmla="*/ 719429 w 6891715"/>
                <a:gd name="connsiteY1330" fmla="*/ 3690685 h 6367455"/>
                <a:gd name="connsiteX1331" fmla="*/ 711492 w 6891715"/>
                <a:gd name="connsiteY1331" fmla="*/ 3679238 h 6367455"/>
                <a:gd name="connsiteX1332" fmla="*/ 713137 w 6891715"/>
                <a:gd name="connsiteY1332" fmla="*/ 3667467 h 6367455"/>
                <a:gd name="connsiteX1333" fmla="*/ 709077 w 6891715"/>
                <a:gd name="connsiteY1333" fmla="*/ 3678226 h 6367455"/>
                <a:gd name="connsiteX1334" fmla="*/ 687363 w 6891715"/>
                <a:gd name="connsiteY1334" fmla="*/ 3666796 h 6367455"/>
                <a:gd name="connsiteX1335" fmla="*/ 708146 w 6891715"/>
                <a:gd name="connsiteY1335" fmla="*/ 3662351 h 6367455"/>
                <a:gd name="connsiteX1336" fmla="*/ 713618 w 6891715"/>
                <a:gd name="connsiteY1336" fmla="*/ 3664031 h 6367455"/>
                <a:gd name="connsiteX1337" fmla="*/ 713715 w 6891715"/>
                <a:gd name="connsiteY1337" fmla="*/ 3663338 h 6367455"/>
                <a:gd name="connsiteX1338" fmla="*/ 731811 w 6891715"/>
                <a:gd name="connsiteY1338" fmla="*/ 3667790 h 6367455"/>
                <a:gd name="connsiteX1339" fmla="*/ 728637 w 6891715"/>
                <a:gd name="connsiteY1339" fmla="*/ 3656978 h 6367455"/>
                <a:gd name="connsiteX1340" fmla="*/ 717842 w 6891715"/>
                <a:gd name="connsiteY1340" fmla="*/ 3653798 h 6367455"/>
                <a:gd name="connsiteX1341" fmla="*/ 713397 w 6891715"/>
                <a:gd name="connsiteY1341" fmla="*/ 3637263 h 6367455"/>
                <a:gd name="connsiteX1342" fmla="*/ 731493 w 6891715"/>
                <a:gd name="connsiteY1342" fmla="*/ 3629313 h 6367455"/>
                <a:gd name="connsiteX1343" fmla="*/ 734351 w 6891715"/>
                <a:gd name="connsiteY1343" fmla="*/ 3608644 h 6367455"/>
                <a:gd name="connsiteX1344" fmla="*/ 756575 w 6891715"/>
                <a:gd name="connsiteY1344" fmla="*/ 3612460 h 6367455"/>
                <a:gd name="connsiteX1345" fmla="*/ 769274 w 6891715"/>
                <a:gd name="connsiteY1345" fmla="*/ 3610234 h 6367455"/>
                <a:gd name="connsiteX1346" fmla="*/ 781974 w 6891715"/>
                <a:gd name="connsiteY1346" fmla="*/ 3619456 h 6367455"/>
                <a:gd name="connsiteX1347" fmla="*/ 783244 w 6891715"/>
                <a:gd name="connsiteY1347" fmla="*/ 3628995 h 6367455"/>
                <a:gd name="connsiteX1348" fmla="*/ 797214 w 6891715"/>
                <a:gd name="connsiteY1348" fmla="*/ 3634401 h 6367455"/>
                <a:gd name="connsiteX1349" fmla="*/ 792451 w 6891715"/>
                <a:gd name="connsiteY1349" fmla="*/ 3621681 h 6367455"/>
                <a:gd name="connsiteX1350" fmla="*/ 805469 w 6891715"/>
                <a:gd name="connsiteY1350" fmla="*/ 3610870 h 6367455"/>
                <a:gd name="connsiteX1351" fmla="*/ 823250 w 6891715"/>
                <a:gd name="connsiteY1351" fmla="*/ 3618184 h 6367455"/>
                <a:gd name="connsiteX1352" fmla="*/ 839443 w 6891715"/>
                <a:gd name="connsiteY1352" fmla="*/ 3627723 h 6367455"/>
                <a:gd name="connsiteX1353" fmla="*/ 845792 w 6891715"/>
                <a:gd name="connsiteY1353" fmla="*/ 3628359 h 6367455"/>
                <a:gd name="connsiteX1354" fmla="*/ 846428 w 6891715"/>
                <a:gd name="connsiteY1354" fmla="*/ 3609598 h 6367455"/>
                <a:gd name="connsiteX1355" fmla="*/ 837855 w 6891715"/>
                <a:gd name="connsiteY1355" fmla="*/ 3592426 h 6367455"/>
                <a:gd name="connsiteX1356" fmla="*/ 850555 w 6891715"/>
                <a:gd name="connsiteY1356" fmla="*/ 3578753 h 6367455"/>
                <a:gd name="connsiteX1357" fmla="*/ 867382 w 6891715"/>
                <a:gd name="connsiteY1357" fmla="*/ 3578753 h 6367455"/>
                <a:gd name="connsiteX1358" fmla="*/ 877860 w 6891715"/>
                <a:gd name="connsiteY1358" fmla="*/ 3557447 h 6367455"/>
                <a:gd name="connsiteX1359" fmla="*/ 861985 w 6891715"/>
                <a:gd name="connsiteY1359" fmla="*/ 3554267 h 6367455"/>
                <a:gd name="connsiteX1360" fmla="*/ 841666 w 6891715"/>
                <a:gd name="connsiteY1360" fmla="*/ 3559991 h 6367455"/>
                <a:gd name="connsiteX1361" fmla="*/ 823567 w 6891715"/>
                <a:gd name="connsiteY1361" fmla="*/ 3549180 h 6367455"/>
                <a:gd name="connsiteX1362" fmla="*/ 830235 w 6891715"/>
                <a:gd name="connsiteY1362" fmla="*/ 3539004 h 6367455"/>
                <a:gd name="connsiteX1363" fmla="*/ 840396 w 6891715"/>
                <a:gd name="connsiteY1363" fmla="*/ 3528192 h 6367455"/>
                <a:gd name="connsiteX1364" fmla="*/ 862620 w 6891715"/>
                <a:gd name="connsiteY1364" fmla="*/ 3519606 h 6367455"/>
                <a:gd name="connsiteX1365" fmla="*/ 858492 w 6891715"/>
                <a:gd name="connsiteY1365" fmla="*/ 3510067 h 6367455"/>
                <a:gd name="connsiteX1366" fmla="*/ 855318 w 6891715"/>
                <a:gd name="connsiteY1366" fmla="*/ 3497665 h 6367455"/>
                <a:gd name="connsiteX1367" fmla="*/ 870875 w 6891715"/>
                <a:gd name="connsiteY1367" fmla="*/ 3480494 h 6367455"/>
                <a:gd name="connsiteX1368" fmla="*/ 886750 w 6891715"/>
                <a:gd name="connsiteY1368" fmla="*/ 3474770 h 6367455"/>
                <a:gd name="connsiteX1369" fmla="*/ 892783 w 6891715"/>
                <a:gd name="connsiteY1369" fmla="*/ 3461096 h 6367455"/>
                <a:gd name="connsiteX1370" fmla="*/ 911833 w 6891715"/>
                <a:gd name="connsiteY1370" fmla="*/ 3464276 h 6367455"/>
                <a:gd name="connsiteX1371" fmla="*/ 908658 w 6891715"/>
                <a:gd name="connsiteY1371" fmla="*/ 3456962 h 6367455"/>
                <a:gd name="connsiteX1372" fmla="*/ 924533 w 6891715"/>
                <a:gd name="connsiteY1372" fmla="*/ 3451556 h 6367455"/>
                <a:gd name="connsiteX1373" fmla="*/ 941679 w 6891715"/>
                <a:gd name="connsiteY1373" fmla="*/ 3470318 h 6367455"/>
                <a:gd name="connsiteX1374" fmla="*/ 931201 w 6891715"/>
                <a:gd name="connsiteY1374" fmla="*/ 3495757 h 6367455"/>
                <a:gd name="connsiteX1375" fmla="*/ 943901 w 6891715"/>
                <a:gd name="connsiteY1375" fmla="*/ 3496393 h 6367455"/>
                <a:gd name="connsiteX1376" fmla="*/ 952157 w 6891715"/>
                <a:gd name="connsiteY1376" fmla="*/ 3479858 h 6367455"/>
                <a:gd name="connsiteX1377" fmla="*/ 948029 w 6891715"/>
                <a:gd name="connsiteY1377" fmla="*/ 3453464 h 6367455"/>
                <a:gd name="connsiteX1378" fmla="*/ 961364 w 6891715"/>
                <a:gd name="connsiteY1378" fmla="*/ 3453464 h 6367455"/>
                <a:gd name="connsiteX1379" fmla="*/ 3068524 w 6891715"/>
                <a:gd name="connsiteY1379" fmla="*/ 3432164 h 6367455"/>
                <a:gd name="connsiteX1380" fmla="*/ 3099111 w 6891715"/>
                <a:gd name="connsiteY1380" fmla="*/ 3458846 h 6367455"/>
                <a:gd name="connsiteX1381" fmla="*/ 3103526 w 6891715"/>
                <a:gd name="connsiteY1381" fmla="*/ 3464378 h 6367455"/>
                <a:gd name="connsiteX1382" fmla="*/ 3097535 w 6891715"/>
                <a:gd name="connsiteY1382" fmla="*/ 3484552 h 6367455"/>
                <a:gd name="connsiteX1383" fmla="*/ 3057488 w 6891715"/>
                <a:gd name="connsiteY1383" fmla="*/ 3462425 h 6367455"/>
                <a:gd name="connsiteX1384" fmla="*/ 3059065 w 6891715"/>
                <a:gd name="connsiteY1384" fmla="*/ 3441926 h 6367455"/>
                <a:gd name="connsiteX1385" fmla="*/ 2463763 w 6891715"/>
                <a:gd name="connsiteY1385" fmla="*/ 3408351 h 6367455"/>
                <a:gd name="connsiteX1386" fmla="*/ 2474876 w 6891715"/>
                <a:gd name="connsiteY1386" fmla="*/ 3421051 h 6367455"/>
                <a:gd name="connsiteX1387" fmla="*/ 2466303 w 6891715"/>
                <a:gd name="connsiteY1387" fmla="*/ 3420165 h 6367455"/>
                <a:gd name="connsiteX1388" fmla="*/ 2454238 w 6891715"/>
                <a:gd name="connsiteY1388" fmla="*/ 3410123 h 6367455"/>
                <a:gd name="connsiteX1389" fmla="*/ 2674737 w 6891715"/>
                <a:gd name="connsiteY1389" fmla="*/ 3390889 h 6367455"/>
                <a:gd name="connsiteX1390" fmla="*/ 2681250 w 6891715"/>
                <a:gd name="connsiteY1390" fmla="*/ 3409169 h 6367455"/>
                <a:gd name="connsiteX1391" fmla="*/ 2674086 w 6891715"/>
                <a:gd name="connsiteY1391" fmla="*/ 3422639 h 6367455"/>
                <a:gd name="connsiteX1392" fmla="*/ 2668550 w 6891715"/>
                <a:gd name="connsiteY1392" fmla="*/ 3409169 h 6367455"/>
                <a:gd name="connsiteX1393" fmla="*/ 2669201 w 6891715"/>
                <a:gd name="connsiteY1393" fmla="*/ 3392172 h 6367455"/>
                <a:gd name="connsiteX1394" fmla="*/ 2629274 w 6891715"/>
                <a:gd name="connsiteY1394" fmla="*/ 3381364 h 6367455"/>
                <a:gd name="connsiteX1395" fmla="*/ 2653567 w 6891715"/>
                <a:gd name="connsiteY1395" fmla="*/ 3390766 h 6367455"/>
                <a:gd name="connsiteX1396" fmla="*/ 2656722 w 6891715"/>
                <a:gd name="connsiteY1396" fmla="*/ 3399854 h 6367455"/>
                <a:gd name="connsiteX1397" fmla="*/ 2660193 w 6891715"/>
                <a:gd name="connsiteY1397" fmla="*/ 3406122 h 6367455"/>
                <a:gd name="connsiteX1398" fmla="*/ 2664610 w 6891715"/>
                <a:gd name="connsiteY1398" fmla="*/ 3411449 h 6367455"/>
                <a:gd name="connsiteX1399" fmla="*/ 2668711 w 6891715"/>
                <a:gd name="connsiteY1399" fmla="*/ 3422732 h 6367455"/>
                <a:gd name="connsiteX1400" fmla="*/ 2689849 w 6891715"/>
                <a:gd name="connsiteY1400" fmla="*/ 3430880 h 6367455"/>
                <a:gd name="connsiteX1401" fmla="*/ 2693951 w 6891715"/>
                <a:gd name="connsiteY1401" fmla="*/ 3446236 h 6367455"/>
                <a:gd name="connsiteX1402" fmla="*/ 2687956 w 6891715"/>
                <a:gd name="connsiteY1402" fmla="*/ 3460025 h 6367455"/>
                <a:gd name="connsiteX1403" fmla="*/ 2677545 w 6891715"/>
                <a:gd name="connsiteY1403" fmla="*/ 3468173 h 6367455"/>
                <a:gd name="connsiteX1404" fmla="*/ 2660508 w 6891715"/>
                <a:gd name="connsiteY1404" fmla="*/ 3478202 h 6367455"/>
                <a:gd name="connsiteX1405" fmla="*/ 2640001 w 6891715"/>
                <a:gd name="connsiteY1405" fmla="*/ 3476008 h 6367455"/>
                <a:gd name="connsiteX1406" fmla="*/ 2627065 w 6891715"/>
                <a:gd name="connsiteY1406" fmla="*/ 3461592 h 6367455"/>
                <a:gd name="connsiteX1407" fmla="*/ 2634322 w 6891715"/>
                <a:gd name="connsiteY1407" fmla="*/ 3455324 h 6367455"/>
                <a:gd name="connsiteX1408" fmla="*/ 2622648 w 6891715"/>
                <a:gd name="connsiteY1408" fmla="*/ 3453131 h 6367455"/>
                <a:gd name="connsiteX1409" fmla="*/ 2620440 w 6891715"/>
                <a:gd name="connsiteY1409" fmla="*/ 3436834 h 6367455"/>
                <a:gd name="connsiteX1410" fmla="*/ 2603718 w 6891715"/>
                <a:gd name="connsiteY1410" fmla="*/ 3425239 h 6367455"/>
                <a:gd name="connsiteX1411" fmla="*/ 2593938 w 6891715"/>
                <a:gd name="connsiteY1411" fmla="*/ 3412076 h 6367455"/>
                <a:gd name="connsiteX1412" fmla="*/ 2595831 w 6891715"/>
                <a:gd name="connsiteY1412" fmla="*/ 3394213 h 6367455"/>
                <a:gd name="connsiteX1413" fmla="*/ 2608766 w 6891715"/>
                <a:gd name="connsiteY1413" fmla="*/ 3400481 h 6367455"/>
                <a:gd name="connsiteX1414" fmla="*/ 2620124 w 6891715"/>
                <a:gd name="connsiteY1414" fmla="*/ 3397033 h 6367455"/>
                <a:gd name="connsiteX1415" fmla="*/ 1157482 w 6891715"/>
                <a:gd name="connsiteY1415" fmla="*/ 3378189 h 6367455"/>
                <a:gd name="connsiteX1416" fmla="*/ 1165647 w 6891715"/>
                <a:gd name="connsiteY1416" fmla="*/ 3378189 h 6367455"/>
                <a:gd name="connsiteX1417" fmla="*/ 1168671 w 6891715"/>
                <a:gd name="connsiteY1417" fmla="*/ 3387857 h 6367455"/>
                <a:gd name="connsiteX1418" fmla="*/ 1174719 w 6891715"/>
                <a:gd name="connsiteY1418" fmla="*/ 3404938 h 6367455"/>
                <a:gd name="connsiteX1419" fmla="*/ 1171090 w 6891715"/>
                <a:gd name="connsiteY1419" fmla="*/ 3417829 h 6367455"/>
                <a:gd name="connsiteX1420" fmla="*/ 1165949 w 6891715"/>
                <a:gd name="connsiteY1420" fmla="*/ 3421052 h 6367455"/>
                <a:gd name="connsiteX1421" fmla="*/ 1153854 w 6891715"/>
                <a:gd name="connsiteY1421" fmla="*/ 3413639 h 6367455"/>
                <a:gd name="connsiteX1422" fmla="*/ 1149318 w 6891715"/>
                <a:gd name="connsiteY1422" fmla="*/ 3400748 h 6367455"/>
                <a:gd name="connsiteX1423" fmla="*/ 1151435 w 6891715"/>
                <a:gd name="connsiteY1423" fmla="*/ 3387857 h 6367455"/>
                <a:gd name="connsiteX1424" fmla="*/ 1072072 w 6891715"/>
                <a:gd name="connsiteY1424" fmla="*/ 3340094 h 6367455"/>
                <a:gd name="connsiteX1425" fmla="*/ 1080383 w 6891715"/>
                <a:gd name="connsiteY1425" fmla="*/ 3351711 h 6367455"/>
                <a:gd name="connsiteX1426" fmla="*/ 1080383 w 6891715"/>
                <a:gd name="connsiteY1426" fmla="*/ 3364272 h 6367455"/>
                <a:gd name="connsiteX1427" fmla="*/ 1085817 w 6891715"/>
                <a:gd name="connsiteY1427" fmla="*/ 3378398 h 6367455"/>
                <a:gd name="connsiteX1428" fmla="*/ 1073351 w 6891715"/>
                <a:gd name="connsiteY1428" fmla="*/ 3387819 h 6367455"/>
                <a:gd name="connsiteX1429" fmla="*/ 1067917 w 6891715"/>
                <a:gd name="connsiteY1429" fmla="*/ 3397239 h 6367455"/>
                <a:gd name="connsiteX1430" fmla="*/ 1057373 w 6891715"/>
                <a:gd name="connsiteY1430" fmla="*/ 3394727 h 6367455"/>
                <a:gd name="connsiteX1431" fmla="*/ 1055132 w 6891715"/>
                <a:gd name="connsiteY1431" fmla="*/ 3384992 h 6367455"/>
                <a:gd name="connsiteX1432" fmla="*/ 1061206 w 6891715"/>
                <a:gd name="connsiteY1432" fmla="*/ 3368354 h 6367455"/>
                <a:gd name="connsiteX1433" fmla="*/ 1051616 w 6891715"/>
                <a:gd name="connsiteY1433" fmla="*/ 3368354 h 6367455"/>
                <a:gd name="connsiteX1434" fmla="*/ 1043305 w 6891715"/>
                <a:gd name="connsiteY1434" fmla="*/ 3377770 h 6367455"/>
                <a:gd name="connsiteX1435" fmla="*/ 1039151 w 6891715"/>
                <a:gd name="connsiteY1435" fmla="*/ 3384050 h 6367455"/>
                <a:gd name="connsiteX1436" fmla="*/ 1038191 w 6891715"/>
                <a:gd name="connsiteY1436" fmla="*/ 3371807 h 6367455"/>
                <a:gd name="connsiteX1437" fmla="*/ 1047461 w 6891715"/>
                <a:gd name="connsiteY1437" fmla="*/ 3350769 h 6367455"/>
                <a:gd name="connsiteX1438" fmla="*/ 1055772 w 6891715"/>
                <a:gd name="connsiteY1438" fmla="*/ 3356735 h 6367455"/>
                <a:gd name="connsiteX1439" fmla="*/ 1062484 w 6891715"/>
                <a:gd name="connsiteY1439" fmla="*/ 3348571 h 6367455"/>
                <a:gd name="connsiteX1440" fmla="*/ 2665169 w 6891715"/>
                <a:gd name="connsiteY1440" fmla="*/ 3319452 h 6367455"/>
                <a:gd name="connsiteX1441" fmla="*/ 2676488 w 6891715"/>
                <a:gd name="connsiteY1441" fmla="*/ 3339638 h 6367455"/>
                <a:gd name="connsiteX1442" fmla="*/ 2670990 w 6891715"/>
                <a:gd name="connsiteY1442" fmla="*/ 3354377 h 6367455"/>
                <a:gd name="connsiteX1443" fmla="*/ 2659025 w 6891715"/>
                <a:gd name="connsiteY1443" fmla="*/ 3347008 h 6367455"/>
                <a:gd name="connsiteX1444" fmla="*/ 2670990 w 6891715"/>
                <a:gd name="connsiteY1444" fmla="*/ 3338356 h 6367455"/>
                <a:gd name="connsiteX1445" fmla="*/ 1084228 w 6891715"/>
                <a:gd name="connsiteY1445" fmla="*/ 3309929 h 6367455"/>
                <a:gd name="connsiteX1446" fmla="*/ 1082061 w 6891715"/>
                <a:gd name="connsiteY1446" fmla="*/ 3317834 h 6367455"/>
                <a:gd name="connsiteX1447" fmla="*/ 1071529 w 6891715"/>
                <a:gd name="connsiteY1447" fmla="*/ 3324217 h 6367455"/>
                <a:gd name="connsiteX1448" fmla="*/ 1074936 w 6891715"/>
                <a:gd name="connsiteY1448" fmla="*/ 3316010 h 6367455"/>
                <a:gd name="connsiteX1449" fmla="*/ 1113472 w 6891715"/>
                <a:gd name="connsiteY1449" fmla="*/ 3303579 h 6367455"/>
                <a:gd name="connsiteX1450" fmla="*/ 1114392 w 6891715"/>
                <a:gd name="connsiteY1450" fmla="*/ 3311286 h 6367455"/>
                <a:gd name="connsiteX1451" fmla="*/ 1103653 w 6891715"/>
                <a:gd name="connsiteY1451" fmla="*/ 3330557 h 6367455"/>
                <a:gd name="connsiteX1452" fmla="*/ 1101505 w 6891715"/>
                <a:gd name="connsiteY1452" fmla="*/ 3345010 h 6367455"/>
                <a:gd name="connsiteX1453" fmla="*/ 1089538 w 6891715"/>
                <a:gd name="connsiteY1453" fmla="*/ 3359143 h 6367455"/>
                <a:gd name="connsiteX1454" fmla="*/ 1082481 w 6891715"/>
                <a:gd name="connsiteY1454" fmla="*/ 3355288 h 6367455"/>
                <a:gd name="connsiteX1455" fmla="*/ 1083095 w 6891715"/>
                <a:gd name="connsiteY1455" fmla="*/ 3352398 h 6367455"/>
                <a:gd name="connsiteX1456" fmla="*/ 1077879 w 6891715"/>
                <a:gd name="connsiteY1456" fmla="*/ 3344048 h 6367455"/>
                <a:gd name="connsiteX1457" fmla="*/ 1094448 w 6891715"/>
                <a:gd name="connsiteY1457" fmla="*/ 3331521 h 6367455"/>
                <a:gd name="connsiteX1458" fmla="*/ 1089232 w 6891715"/>
                <a:gd name="connsiteY1458" fmla="*/ 3330557 h 6367455"/>
                <a:gd name="connsiteX1459" fmla="*/ 1102425 w 6891715"/>
                <a:gd name="connsiteY1459" fmla="*/ 3314499 h 6367455"/>
                <a:gd name="connsiteX1460" fmla="*/ 2832915 w 6891715"/>
                <a:gd name="connsiteY1460" fmla="*/ 3290876 h 6367455"/>
                <a:gd name="connsiteX1461" fmla="*/ 2848659 w 6891715"/>
                <a:gd name="connsiteY1461" fmla="*/ 3298814 h 6367455"/>
                <a:gd name="connsiteX1462" fmla="*/ 2852437 w 6891715"/>
                <a:gd name="connsiteY1462" fmla="*/ 3323262 h 6367455"/>
                <a:gd name="connsiteX1463" fmla="*/ 2858735 w 6891715"/>
                <a:gd name="connsiteY1463" fmla="*/ 3340090 h 6367455"/>
                <a:gd name="connsiteX1464" fmla="*/ 2859050 w 6891715"/>
                <a:gd name="connsiteY1464" fmla="*/ 3355965 h 6367455"/>
                <a:gd name="connsiteX1465" fmla="*/ 2825673 w 6891715"/>
                <a:gd name="connsiteY1465" fmla="*/ 3386761 h 6367455"/>
                <a:gd name="connsiteX1466" fmla="*/ 2826618 w 6891715"/>
                <a:gd name="connsiteY1466" fmla="*/ 3404859 h 6367455"/>
                <a:gd name="connsiteX1467" fmla="*/ 2846770 w 6891715"/>
                <a:gd name="connsiteY1467" fmla="*/ 3426766 h 6367455"/>
                <a:gd name="connsiteX1468" fmla="*/ 2831341 w 6891715"/>
                <a:gd name="connsiteY1468" fmla="*/ 3449944 h 6367455"/>
                <a:gd name="connsiteX1469" fmla="*/ 2814337 w 6891715"/>
                <a:gd name="connsiteY1469" fmla="*/ 3447721 h 6367455"/>
                <a:gd name="connsiteX1470" fmla="*/ 2814652 w 6891715"/>
                <a:gd name="connsiteY1470" fmla="*/ 3457564 h 6367455"/>
                <a:gd name="connsiteX1471" fmla="*/ 2807095 w 6891715"/>
                <a:gd name="connsiteY1471" fmla="*/ 3449944 h 6367455"/>
                <a:gd name="connsiteX1472" fmla="*/ 2805206 w 6891715"/>
                <a:gd name="connsiteY1472" fmla="*/ 3460739 h 6367455"/>
                <a:gd name="connsiteX1473" fmla="*/ 2820005 w 6891715"/>
                <a:gd name="connsiteY1473" fmla="*/ 3480741 h 6367455"/>
                <a:gd name="connsiteX1474" fmla="*/ 2804261 w 6891715"/>
                <a:gd name="connsiteY1474" fmla="*/ 3482964 h 6367455"/>
                <a:gd name="connsiteX1475" fmla="*/ 2793871 w 6891715"/>
                <a:gd name="connsiteY1475" fmla="*/ 3473439 h 6367455"/>
                <a:gd name="connsiteX1476" fmla="*/ 2782220 w 6891715"/>
                <a:gd name="connsiteY1476" fmla="*/ 3471534 h 6367455"/>
                <a:gd name="connsiteX1477" fmla="*/ 2775923 w 6891715"/>
                <a:gd name="connsiteY1477" fmla="*/ 3459786 h 6367455"/>
                <a:gd name="connsiteX1478" fmla="*/ 2790722 w 6891715"/>
                <a:gd name="connsiteY1478" fmla="*/ 3456611 h 6367455"/>
                <a:gd name="connsiteX1479" fmla="*/ 2777497 w 6891715"/>
                <a:gd name="connsiteY1479" fmla="*/ 3440736 h 6367455"/>
                <a:gd name="connsiteX1480" fmla="*/ 2776237 w 6891715"/>
                <a:gd name="connsiteY1480" fmla="*/ 3442641 h 6367455"/>
                <a:gd name="connsiteX1481" fmla="*/ 2772774 w 6891715"/>
                <a:gd name="connsiteY1481" fmla="*/ 3445816 h 6367455"/>
                <a:gd name="connsiteX1482" fmla="*/ 2770570 w 6891715"/>
                <a:gd name="connsiteY1482" fmla="*/ 3447086 h 6367455"/>
                <a:gd name="connsiteX1483" fmla="*/ 2768366 w 6891715"/>
                <a:gd name="connsiteY1483" fmla="*/ 3448674 h 6367455"/>
                <a:gd name="connsiteX1484" fmla="*/ 2766791 w 6891715"/>
                <a:gd name="connsiteY1484" fmla="*/ 3449309 h 6367455"/>
                <a:gd name="connsiteX1485" fmla="*/ 2766161 w 6891715"/>
                <a:gd name="connsiteY1485" fmla="*/ 3449626 h 6367455"/>
                <a:gd name="connsiteX1486" fmla="*/ 2765217 w 6891715"/>
                <a:gd name="connsiteY1486" fmla="*/ 3449626 h 6367455"/>
                <a:gd name="connsiteX1487" fmla="*/ 2761438 w 6891715"/>
                <a:gd name="connsiteY1487" fmla="*/ 3447721 h 6367455"/>
                <a:gd name="connsiteX1488" fmla="*/ 2756400 w 6891715"/>
                <a:gd name="connsiteY1488" fmla="*/ 3445499 h 6367455"/>
                <a:gd name="connsiteX1489" fmla="*/ 2750733 w 6891715"/>
                <a:gd name="connsiteY1489" fmla="*/ 3442324 h 6367455"/>
                <a:gd name="connsiteX1490" fmla="*/ 2739082 w 6891715"/>
                <a:gd name="connsiteY1490" fmla="*/ 3445499 h 6367455"/>
                <a:gd name="connsiteX1491" fmla="*/ 2730580 w 6891715"/>
                <a:gd name="connsiteY1491" fmla="*/ 3434069 h 6367455"/>
                <a:gd name="connsiteX1492" fmla="*/ 2726172 w 6891715"/>
                <a:gd name="connsiteY1492" fmla="*/ 3419146 h 6367455"/>
                <a:gd name="connsiteX1493" fmla="*/ 2732470 w 6891715"/>
                <a:gd name="connsiteY1493" fmla="*/ 3410574 h 6367455"/>
                <a:gd name="connsiteX1494" fmla="*/ 2721764 w 6891715"/>
                <a:gd name="connsiteY1494" fmla="*/ 3395016 h 6367455"/>
                <a:gd name="connsiteX1495" fmla="*/ 2728691 w 6891715"/>
                <a:gd name="connsiteY1495" fmla="*/ 3382316 h 6367455"/>
                <a:gd name="connsiteX1496" fmla="*/ 2706650 w 6891715"/>
                <a:gd name="connsiteY1496" fmla="*/ 3359457 h 6367455"/>
                <a:gd name="connsiteX1497" fmla="*/ 2712003 w 6891715"/>
                <a:gd name="connsiteY1497" fmla="*/ 3352155 h 6367455"/>
                <a:gd name="connsiteX1498" fmla="*/ 2742546 w 6891715"/>
                <a:gd name="connsiteY1498" fmla="*/ 3359140 h 6367455"/>
                <a:gd name="connsiteX1499" fmla="*/ 2751677 w 6891715"/>
                <a:gd name="connsiteY1499" fmla="*/ 3348344 h 6367455"/>
                <a:gd name="connsiteX1500" fmla="*/ 2760179 w 6891715"/>
                <a:gd name="connsiteY1500" fmla="*/ 3334692 h 6367455"/>
                <a:gd name="connsiteX1501" fmla="*/ 2739082 w 6891715"/>
                <a:gd name="connsiteY1501" fmla="*/ 3323262 h 6367455"/>
                <a:gd name="connsiteX1502" fmla="*/ 2739082 w 6891715"/>
                <a:gd name="connsiteY1502" fmla="*/ 3315959 h 6367455"/>
                <a:gd name="connsiteX1503" fmla="*/ 2755771 w 6891715"/>
                <a:gd name="connsiteY1503" fmla="*/ 3325166 h 6367455"/>
                <a:gd name="connsiteX1504" fmla="*/ 2785054 w 6891715"/>
                <a:gd name="connsiteY1504" fmla="*/ 3317547 h 6367455"/>
                <a:gd name="connsiteX1505" fmla="*/ 2767421 w 6891715"/>
                <a:gd name="connsiteY1505" fmla="*/ 3335644 h 6367455"/>
                <a:gd name="connsiteX1506" fmla="*/ 2773718 w 6891715"/>
                <a:gd name="connsiteY1506" fmla="*/ 3341677 h 6367455"/>
                <a:gd name="connsiteX1507" fmla="*/ 2771514 w 6891715"/>
                <a:gd name="connsiteY1507" fmla="*/ 3351202 h 6367455"/>
                <a:gd name="connsiteX1508" fmla="*/ 2790722 w 6891715"/>
                <a:gd name="connsiteY1508" fmla="*/ 3363903 h 6367455"/>
                <a:gd name="connsiteX1509" fmla="*/ 2795760 w 6891715"/>
                <a:gd name="connsiteY1509" fmla="*/ 3341677 h 6367455"/>
                <a:gd name="connsiteX1510" fmla="*/ 2802057 w 6891715"/>
                <a:gd name="connsiteY1510" fmla="*/ 3337549 h 6367455"/>
                <a:gd name="connsiteX1511" fmla="*/ 2811504 w 6891715"/>
                <a:gd name="connsiteY1511" fmla="*/ 3346757 h 6367455"/>
                <a:gd name="connsiteX1512" fmla="*/ 2811189 w 6891715"/>
                <a:gd name="connsiteY1512" fmla="*/ 3334374 h 6367455"/>
                <a:gd name="connsiteX1513" fmla="*/ 2803002 w 6891715"/>
                <a:gd name="connsiteY1513" fmla="*/ 3321674 h 6367455"/>
                <a:gd name="connsiteX1514" fmla="*/ 1020731 w 6891715"/>
                <a:gd name="connsiteY1514" fmla="*/ 3233728 h 6367455"/>
                <a:gd name="connsiteX1515" fmla="*/ 1016076 w 6891715"/>
                <a:gd name="connsiteY1515" fmla="*/ 3241030 h 6367455"/>
                <a:gd name="connsiteX1516" fmla="*/ 1012090 w 6891715"/>
                <a:gd name="connsiteY1516" fmla="*/ 3246428 h 6367455"/>
                <a:gd name="connsiteX1517" fmla="*/ 1006440 w 6891715"/>
                <a:gd name="connsiteY1517" fmla="*/ 3243253 h 6367455"/>
                <a:gd name="connsiteX1518" fmla="*/ 1012755 w 6891715"/>
                <a:gd name="connsiteY1518" fmla="*/ 3234680 h 6367455"/>
                <a:gd name="connsiteX1519" fmla="*/ 1074260 w 6891715"/>
                <a:gd name="connsiteY1519" fmla="*/ 3214677 h 6367455"/>
                <a:gd name="connsiteX1520" fmla="*/ 1089658 w 6891715"/>
                <a:gd name="connsiteY1520" fmla="*/ 3239024 h 6367455"/>
                <a:gd name="connsiteX1521" fmla="*/ 1106981 w 6891715"/>
                <a:gd name="connsiteY1521" fmla="*/ 3246073 h 6367455"/>
                <a:gd name="connsiteX1522" fmla="*/ 1103774 w 6891715"/>
                <a:gd name="connsiteY1522" fmla="*/ 3257926 h 6367455"/>
                <a:gd name="connsiteX1523" fmla="*/ 1117568 w 6891715"/>
                <a:gd name="connsiteY1523" fmla="*/ 3267537 h 6367455"/>
                <a:gd name="connsiteX1524" fmla="*/ 1101849 w 6891715"/>
                <a:gd name="connsiteY1524" fmla="*/ 3281632 h 6367455"/>
                <a:gd name="connsiteX1525" fmla="*/ 1099603 w 6891715"/>
                <a:gd name="connsiteY1525" fmla="*/ 3275225 h 6367455"/>
                <a:gd name="connsiteX1526" fmla="*/ 1084526 w 6891715"/>
                <a:gd name="connsiteY1526" fmla="*/ 3280350 h 6367455"/>
                <a:gd name="connsiteX1527" fmla="*/ 1077147 w 6891715"/>
                <a:gd name="connsiteY1527" fmla="*/ 3285797 h 6367455"/>
                <a:gd name="connsiteX1528" fmla="*/ 1063353 w 6891715"/>
                <a:gd name="connsiteY1528" fmla="*/ 3286117 h 6367455"/>
                <a:gd name="connsiteX1529" fmla="*/ 1055655 w 6891715"/>
                <a:gd name="connsiteY1529" fmla="*/ 3277467 h 6367455"/>
                <a:gd name="connsiteX1530" fmla="*/ 1067523 w 6891715"/>
                <a:gd name="connsiteY1530" fmla="*/ 3266897 h 6367455"/>
                <a:gd name="connsiteX1531" fmla="*/ 1082601 w 6891715"/>
                <a:gd name="connsiteY1531" fmla="*/ 3267856 h 6367455"/>
                <a:gd name="connsiteX1532" fmla="*/ 1082280 w 6891715"/>
                <a:gd name="connsiteY1532" fmla="*/ 3262730 h 6367455"/>
                <a:gd name="connsiteX1533" fmla="*/ 1070732 w 6891715"/>
                <a:gd name="connsiteY1533" fmla="*/ 3261449 h 6367455"/>
                <a:gd name="connsiteX1534" fmla="*/ 1073618 w 6891715"/>
                <a:gd name="connsiteY1534" fmla="*/ 3254081 h 6367455"/>
                <a:gd name="connsiteX1535" fmla="*/ 1082280 w 6891715"/>
                <a:gd name="connsiteY1535" fmla="*/ 3253121 h 6367455"/>
                <a:gd name="connsiteX1536" fmla="*/ 1087412 w 6891715"/>
                <a:gd name="connsiteY1536" fmla="*/ 3242227 h 6367455"/>
                <a:gd name="connsiteX1537" fmla="*/ 1073618 w 6891715"/>
                <a:gd name="connsiteY1537" fmla="*/ 3243190 h 6367455"/>
                <a:gd name="connsiteX1538" fmla="*/ 1059505 w 6891715"/>
                <a:gd name="connsiteY1538" fmla="*/ 3236141 h 6367455"/>
                <a:gd name="connsiteX1539" fmla="*/ 1056296 w 6891715"/>
                <a:gd name="connsiteY1539" fmla="*/ 3224288 h 6367455"/>
                <a:gd name="connsiteX1540" fmla="*/ 1068165 w 6891715"/>
                <a:gd name="connsiteY1540" fmla="*/ 3226530 h 6367455"/>
                <a:gd name="connsiteX1541" fmla="*/ 1064636 w 6891715"/>
                <a:gd name="connsiteY1541" fmla="*/ 3217881 h 6367455"/>
                <a:gd name="connsiteX1542" fmla="*/ 1036556 w 6891715"/>
                <a:gd name="connsiteY1542" fmla="*/ 3211501 h 6367455"/>
                <a:gd name="connsiteX1543" fmla="*/ 1042954 w 6891715"/>
                <a:gd name="connsiteY1543" fmla="*/ 3212454 h 6367455"/>
                <a:gd name="connsiteX1544" fmla="*/ 1032178 w 6891715"/>
                <a:gd name="connsiteY1544" fmla="*/ 3225472 h 6367455"/>
                <a:gd name="connsiteX1545" fmla="*/ 1020731 w 6891715"/>
                <a:gd name="connsiteY1545" fmla="*/ 3227377 h 6367455"/>
                <a:gd name="connsiteX1546" fmla="*/ 1025442 w 6891715"/>
                <a:gd name="connsiteY1546" fmla="*/ 3219122 h 6367455"/>
                <a:gd name="connsiteX1547" fmla="*/ 1065497 w 6891715"/>
                <a:gd name="connsiteY1547" fmla="*/ 3170226 h 6367455"/>
                <a:gd name="connsiteX1548" fmla="*/ 1066766 w 6891715"/>
                <a:gd name="connsiteY1548" fmla="*/ 3176576 h 6367455"/>
                <a:gd name="connsiteX1549" fmla="*/ 1060416 w 6891715"/>
                <a:gd name="connsiteY1549" fmla="*/ 3174354 h 6367455"/>
                <a:gd name="connsiteX1550" fmla="*/ 2496621 w 6891715"/>
                <a:gd name="connsiteY1550" fmla="*/ 3159114 h 6367455"/>
                <a:gd name="connsiteX1551" fmla="*/ 2512976 w 6891715"/>
                <a:gd name="connsiteY1551" fmla="*/ 3161291 h 6367455"/>
                <a:gd name="connsiteX1552" fmla="*/ 2507000 w 6891715"/>
                <a:gd name="connsiteY1552" fmla="*/ 3179948 h 6367455"/>
                <a:gd name="connsiteX1553" fmla="*/ 2488130 w 6891715"/>
                <a:gd name="connsiteY1553" fmla="*/ 3189277 h 6367455"/>
                <a:gd name="connsiteX1554" fmla="*/ 2479638 w 6891715"/>
                <a:gd name="connsiteY1554" fmla="*/ 3174662 h 6367455"/>
                <a:gd name="connsiteX1555" fmla="*/ 2481839 w 6891715"/>
                <a:gd name="connsiteY1555" fmla="*/ 3166888 h 6367455"/>
                <a:gd name="connsiteX1556" fmla="*/ 2494420 w 6891715"/>
                <a:gd name="connsiteY1556" fmla="*/ 3169687 h 6367455"/>
                <a:gd name="connsiteX1557" fmla="*/ 949493 w 6891715"/>
                <a:gd name="connsiteY1557" fmla="*/ 3151177 h 6367455"/>
                <a:gd name="connsiteX1558" fmla="*/ 957238 w 6891715"/>
                <a:gd name="connsiteY1558" fmla="*/ 3156257 h 6367455"/>
                <a:gd name="connsiteX1559" fmla="*/ 946125 w 6891715"/>
                <a:gd name="connsiteY1559" fmla="*/ 3170226 h 6367455"/>
                <a:gd name="connsiteX1560" fmla="*/ 1053951 w 6891715"/>
                <a:gd name="connsiteY1560" fmla="*/ 3149590 h 6367455"/>
                <a:gd name="connsiteX1561" fmla="*/ 1060416 w 6891715"/>
                <a:gd name="connsiteY1561" fmla="*/ 3156763 h 6367455"/>
                <a:gd name="connsiteX1562" fmla="*/ 1060416 w 6891715"/>
                <a:gd name="connsiteY1562" fmla="*/ 3162999 h 6367455"/>
                <a:gd name="connsiteX1563" fmla="*/ 1052656 w 6891715"/>
                <a:gd name="connsiteY1563" fmla="*/ 3167053 h 6367455"/>
                <a:gd name="connsiteX1564" fmla="*/ 1043924 w 6891715"/>
                <a:gd name="connsiteY1564" fmla="*/ 3161127 h 6367455"/>
                <a:gd name="connsiteX1565" fmla="*/ 1042953 w 6891715"/>
                <a:gd name="connsiteY1565" fmla="*/ 3151773 h 6367455"/>
                <a:gd name="connsiteX1566" fmla="*/ 957696 w 6891715"/>
                <a:gd name="connsiteY1566" fmla="*/ 3089266 h 6367455"/>
                <a:gd name="connsiteX1567" fmla="*/ 969937 w 6891715"/>
                <a:gd name="connsiteY1567" fmla="*/ 3097932 h 6367455"/>
                <a:gd name="connsiteX1568" fmla="*/ 966877 w 6891715"/>
                <a:gd name="connsiteY1568" fmla="*/ 3107561 h 6367455"/>
                <a:gd name="connsiteX1569" fmla="*/ 958002 w 6891715"/>
                <a:gd name="connsiteY1569" fmla="*/ 3112696 h 6367455"/>
                <a:gd name="connsiteX1570" fmla="*/ 965041 w 6891715"/>
                <a:gd name="connsiteY1570" fmla="*/ 3133881 h 6367455"/>
                <a:gd name="connsiteX1571" fmla="*/ 960144 w 6891715"/>
                <a:gd name="connsiteY1571" fmla="*/ 3148003 h 6367455"/>
                <a:gd name="connsiteX1572" fmla="*/ 950657 w 6891715"/>
                <a:gd name="connsiteY1572" fmla="*/ 3139337 h 6367455"/>
                <a:gd name="connsiteX1573" fmla="*/ 946679 w 6891715"/>
                <a:gd name="connsiteY1573" fmla="*/ 3129066 h 6367455"/>
                <a:gd name="connsiteX1574" fmla="*/ 944536 w 6891715"/>
                <a:gd name="connsiteY1574" fmla="*/ 3110771 h 6367455"/>
                <a:gd name="connsiteX1575" fmla="*/ 945148 w 6891715"/>
                <a:gd name="connsiteY1575" fmla="*/ 3090550 h 6367455"/>
                <a:gd name="connsiteX1576" fmla="*/ 2717252 w 6891715"/>
                <a:gd name="connsiteY1576" fmla="*/ 3084501 h 6367455"/>
                <a:gd name="connsiteX1577" fmla="*/ 2722526 w 6891715"/>
                <a:gd name="connsiteY1577" fmla="*/ 3100947 h 6367455"/>
                <a:gd name="connsiteX1578" fmla="*/ 2711048 w 6891715"/>
                <a:gd name="connsiteY1578" fmla="*/ 3096433 h 6367455"/>
                <a:gd name="connsiteX1579" fmla="*/ 2700501 w 6891715"/>
                <a:gd name="connsiteY1579" fmla="*/ 3105139 h 6367455"/>
                <a:gd name="connsiteX1580" fmla="*/ 2695538 w 6891715"/>
                <a:gd name="connsiteY1580" fmla="*/ 3099658 h 6367455"/>
                <a:gd name="connsiteX1581" fmla="*/ 2702673 w 6891715"/>
                <a:gd name="connsiteY1581" fmla="*/ 3089016 h 6367455"/>
                <a:gd name="connsiteX1582" fmla="*/ 1081056 w 6891715"/>
                <a:gd name="connsiteY1582" fmla="*/ 3082917 h 6367455"/>
                <a:gd name="connsiteX1583" fmla="*/ 1085552 w 6891715"/>
                <a:gd name="connsiteY1583" fmla="*/ 3084822 h 6367455"/>
                <a:gd name="connsiteX1584" fmla="*/ 1087404 w 6891715"/>
                <a:gd name="connsiteY1584" fmla="*/ 3093394 h 6367455"/>
                <a:gd name="connsiteX1585" fmla="*/ 1083700 w 6891715"/>
                <a:gd name="connsiteY1585" fmla="*/ 3105141 h 6367455"/>
                <a:gd name="connsiteX1586" fmla="*/ 1081056 w 6891715"/>
                <a:gd name="connsiteY1586" fmla="*/ 3095617 h 6367455"/>
                <a:gd name="connsiteX1587" fmla="*/ 3278151 w 6891715"/>
                <a:gd name="connsiteY1587" fmla="*/ 3081329 h 6367455"/>
                <a:gd name="connsiteX1588" fmla="*/ 3281326 w 6891715"/>
                <a:gd name="connsiteY1588" fmla="*/ 3085759 h 6367455"/>
                <a:gd name="connsiteX1589" fmla="*/ 3275928 w 6891715"/>
                <a:gd name="connsiteY1589" fmla="*/ 3099048 h 6367455"/>
                <a:gd name="connsiteX1590" fmla="*/ 3272118 w 6891715"/>
                <a:gd name="connsiteY1590" fmla="*/ 3137019 h 6367455"/>
                <a:gd name="connsiteX1591" fmla="*/ 3272436 w 6891715"/>
                <a:gd name="connsiteY1591" fmla="*/ 3161067 h 6367455"/>
                <a:gd name="connsiteX1592" fmla="*/ 3256561 w 6891715"/>
                <a:gd name="connsiteY1592" fmla="*/ 3174673 h 6367455"/>
                <a:gd name="connsiteX1593" fmla="*/ 3251481 w 6891715"/>
                <a:gd name="connsiteY1593" fmla="*/ 3207581 h 6367455"/>
                <a:gd name="connsiteX1594" fmla="*/ 3245448 w 6891715"/>
                <a:gd name="connsiteY1594" fmla="*/ 3235745 h 6367455"/>
                <a:gd name="connsiteX1595" fmla="*/ 3232113 w 6891715"/>
                <a:gd name="connsiteY1595" fmla="*/ 3264226 h 6367455"/>
                <a:gd name="connsiteX1596" fmla="*/ 3220365 w 6891715"/>
                <a:gd name="connsiteY1596" fmla="*/ 3268655 h 6367455"/>
                <a:gd name="connsiteX1597" fmla="*/ 3219413 w 6891715"/>
                <a:gd name="connsiteY1597" fmla="*/ 3255048 h 6367455"/>
                <a:gd name="connsiteX1598" fmla="*/ 3232430 w 6891715"/>
                <a:gd name="connsiteY1598" fmla="*/ 3179419 h 6367455"/>
                <a:gd name="connsiteX1599" fmla="*/ 3249258 w 6891715"/>
                <a:gd name="connsiteY1599" fmla="*/ 3154106 h 6367455"/>
                <a:gd name="connsiteX1600" fmla="*/ 3259418 w 6891715"/>
                <a:gd name="connsiteY1600" fmla="*/ 3133854 h 6367455"/>
                <a:gd name="connsiteX1601" fmla="*/ 3265768 w 6891715"/>
                <a:gd name="connsiteY1601" fmla="*/ 3118034 h 6367455"/>
                <a:gd name="connsiteX1602" fmla="*/ 3264498 w 6891715"/>
                <a:gd name="connsiteY1602" fmla="*/ 3103479 h 6367455"/>
                <a:gd name="connsiteX1603" fmla="*/ 963890 w 6891715"/>
                <a:gd name="connsiteY1603" fmla="*/ 3071804 h 6367455"/>
                <a:gd name="connsiteX1604" fmla="*/ 974701 w 6891715"/>
                <a:gd name="connsiteY1604" fmla="*/ 3076971 h 6367455"/>
                <a:gd name="connsiteX1605" fmla="*/ 969132 w 6891715"/>
                <a:gd name="connsiteY1605" fmla="*/ 3086091 h 6367455"/>
                <a:gd name="connsiteX1606" fmla="*/ 961597 w 6891715"/>
                <a:gd name="connsiteY1606" fmla="*/ 3083963 h 6367455"/>
                <a:gd name="connsiteX1607" fmla="*/ 954063 w 6891715"/>
                <a:gd name="connsiteY1607" fmla="*/ 3080315 h 6367455"/>
                <a:gd name="connsiteX1608" fmla="*/ 955045 w 6891715"/>
                <a:gd name="connsiteY1608" fmla="*/ 3073020 h 6367455"/>
                <a:gd name="connsiteX1609" fmla="*/ 960350 w 6891715"/>
                <a:gd name="connsiteY1609" fmla="*/ 3040054 h 6367455"/>
                <a:gd name="connsiteX1610" fmla="*/ 976288 w 6891715"/>
                <a:gd name="connsiteY1610" fmla="*/ 3041016 h 6367455"/>
                <a:gd name="connsiteX1611" fmla="*/ 974100 w 6891715"/>
                <a:gd name="connsiteY1611" fmla="*/ 3051920 h 6367455"/>
                <a:gd name="connsiteX1612" fmla="*/ 968788 w 6891715"/>
                <a:gd name="connsiteY1612" fmla="*/ 3050637 h 6367455"/>
                <a:gd name="connsiteX1613" fmla="*/ 970975 w 6891715"/>
                <a:gd name="connsiteY1613" fmla="*/ 3059296 h 6367455"/>
                <a:gd name="connsiteX1614" fmla="*/ 974100 w 6891715"/>
                <a:gd name="connsiteY1614" fmla="*/ 3058975 h 6367455"/>
                <a:gd name="connsiteX1615" fmla="*/ 975038 w 6891715"/>
                <a:gd name="connsiteY1615" fmla="*/ 3071804 h 6367455"/>
                <a:gd name="connsiteX1616" fmla="*/ 960350 w 6891715"/>
                <a:gd name="connsiteY1616" fmla="*/ 3064748 h 6367455"/>
                <a:gd name="connsiteX1617" fmla="*/ 959412 w 6891715"/>
                <a:gd name="connsiteY1617" fmla="*/ 3056089 h 6367455"/>
                <a:gd name="connsiteX1618" fmla="*/ 941600 w 6891715"/>
                <a:gd name="connsiteY1618" fmla="*/ 3052882 h 6367455"/>
                <a:gd name="connsiteX1619" fmla="*/ 936599 w 6891715"/>
                <a:gd name="connsiteY1619" fmla="*/ 3043582 h 6367455"/>
                <a:gd name="connsiteX1620" fmla="*/ 1047716 w 6891715"/>
                <a:gd name="connsiteY1620" fmla="*/ 3033705 h 6367455"/>
                <a:gd name="connsiteX1621" fmla="*/ 1067084 w 6891715"/>
                <a:gd name="connsiteY1621" fmla="*/ 3048347 h 6367455"/>
                <a:gd name="connsiteX1622" fmla="*/ 1069307 w 6891715"/>
                <a:gd name="connsiteY1622" fmla="*/ 3077949 h 6367455"/>
                <a:gd name="connsiteX1623" fmla="*/ 1066132 w 6891715"/>
                <a:gd name="connsiteY1623" fmla="*/ 3087498 h 6367455"/>
                <a:gd name="connsiteX1624" fmla="*/ 1076926 w 6891715"/>
                <a:gd name="connsiteY1624" fmla="*/ 3092590 h 6367455"/>
                <a:gd name="connsiteX1625" fmla="*/ 1079466 w 6891715"/>
                <a:gd name="connsiteY1625" fmla="*/ 3109460 h 6367455"/>
                <a:gd name="connsiteX1626" fmla="*/ 1084229 w 6891715"/>
                <a:gd name="connsiteY1626" fmla="*/ 3109460 h 6367455"/>
                <a:gd name="connsiteX1627" fmla="*/ 1082642 w 6891715"/>
                <a:gd name="connsiteY1627" fmla="*/ 3121874 h 6367455"/>
                <a:gd name="connsiteX1628" fmla="*/ 1108678 w 6891715"/>
                <a:gd name="connsiteY1628" fmla="*/ 3115508 h 6367455"/>
                <a:gd name="connsiteX1629" fmla="*/ 1111218 w 6891715"/>
                <a:gd name="connsiteY1629" fmla="*/ 3125057 h 6367455"/>
                <a:gd name="connsiteX1630" fmla="*/ 1097247 w 6891715"/>
                <a:gd name="connsiteY1630" fmla="*/ 3135879 h 6367455"/>
                <a:gd name="connsiteX1631" fmla="*/ 1089310 w 6891715"/>
                <a:gd name="connsiteY1631" fmla="*/ 3154022 h 6367455"/>
                <a:gd name="connsiteX1632" fmla="*/ 1080737 w 6891715"/>
                <a:gd name="connsiteY1632" fmla="*/ 3159115 h 6367455"/>
                <a:gd name="connsiteX1633" fmla="*/ 1079784 w 6891715"/>
                <a:gd name="connsiteY1633" fmla="*/ 3152749 h 6367455"/>
                <a:gd name="connsiteX1634" fmla="*/ 1081372 w 6891715"/>
                <a:gd name="connsiteY1634" fmla="*/ 3135879 h 6367455"/>
                <a:gd name="connsiteX1635" fmla="*/ 1066766 w 6891715"/>
                <a:gd name="connsiteY1635" fmla="*/ 3136198 h 6367455"/>
                <a:gd name="connsiteX1636" fmla="*/ 1059148 w 6891715"/>
                <a:gd name="connsiteY1636" fmla="*/ 3139381 h 6367455"/>
                <a:gd name="connsiteX1637" fmla="*/ 1055971 w 6891715"/>
                <a:gd name="connsiteY1637" fmla="*/ 3132060 h 6367455"/>
                <a:gd name="connsiteX1638" fmla="*/ 1045494 w 6891715"/>
                <a:gd name="connsiteY1638" fmla="*/ 3119009 h 6367455"/>
                <a:gd name="connsiteX1639" fmla="*/ 1046446 w 6891715"/>
                <a:gd name="connsiteY1639" fmla="*/ 3112006 h 6367455"/>
                <a:gd name="connsiteX1640" fmla="*/ 1044224 w 6891715"/>
                <a:gd name="connsiteY1640" fmla="*/ 3098320 h 6367455"/>
                <a:gd name="connsiteX1641" fmla="*/ 1032158 w 6891715"/>
                <a:gd name="connsiteY1641" fmla="*/ 3089726 h 6367455"/>
                <a:gd name="connsiteX1642" fmla="*/ 1032793 w 6891715"/>
                <a:gd name="connsiteY1642" fmla="*/ 3102457 h 6367455"/>
                <a:gd name="connsiteX1643" fmla="*/ 1019777 w 6891715"/>
                <a:gd name="connsiteY1643" fmla="*/ 3099275 h 6367455"/>
                <a:gd name="connsiteX1644" fmla="*/ 1012474 w 6891715"/>
                <a:gd name="connsiteY1644" fmla="*/ 3087816 h 6367455"/>
                <a:gd name="connsiteX1645" fmla="*/ 1008027 w 6891715"/>
                <a:gd name="connsiteY1645" fmla="*/ 3077312 h 6367455"/>
                <a:gd name="connsiteX1646" fmla="*/ 1015331 w 6891715"/>
                <a:gd name="connsiteY1646" fmla="*/ 3068718 h 6367455"/>
                <a:gd name="connsiteX1647" fmla="*/ 1023904 w 6891715"/>
                <a:gd name="connsiteY1647" fmla="*/ 3075084 h 6367455"/>
                <a:gd name="connsiteX1648" fmla="*/ 1028031 w 6891715"/>
                <a:gd name="connsiteY1648" fmla="*/ 3071901 h 6367455"/>
                <a:gd name="connsiteX1649" fmla="*/ 1023904 w 6891715"/>
                <a:gd name="connsiteY1649" fmla="*/ 3055031 h 6367455"/>
                <a:gd name="connsiteX1650" fmla="*/ 1025491 w 6891715"/>
                <a:gd name="connsiteY1650" fmla="*/ 3045482 h 6367455"/>
                <a:gd name="connsiteX1651" fmla="*/ 1032158 w 6891715"/>
                <a:gd name="connsiteY1651" fmla="*/ 3060123 h 6367455"/>
                <a:gd name="connsiteX1652" fmla="*/ 1049304 w 6891715"/>
                <a:gd name="connsiteY1652" fmla="*/ 3065217 h 6367455"/>
                <a:gd name="connsiteX1653" fmla="*/ 1039462 w 6891715"/>
                <a:gd name="connsiteY1653" fmla="*/ 3043254 h 6367455"/>
                <a:gd name="connsiteX1654" fmla="*/ 2663477 w 6891715"/>
                <a:gd name="connsiteY1654" fmla="*/ 3014652 h 6367455"/>
                <a:gd name="connsiteX1655" fmla="*/ 2668550 w 6891715"/>
                <a:gd name="connsiteY1655" fmla="*/ 3015608 h 6367455"/>
                <a:gd name="connsiteX1656" fmla="*/ 2660624 w 6891715"/>
                <a:gd name="connsiteY1656" fmla="*/ 3025162 h 6367455"/>
                <a:gd name="connsiteX1657" fmla="*/ 2651113 w 6891715"/>
                <a:gd name="connsiteY1657" fmla="*/ 3049369 h 6367455"/>
                <a:gd name="connsiteX1658" fmla="*/ 2659673 w 6891715"/>
                <a:gd name="connsiteY1658" fmla="*/ 3062110 h 6367455"/>
                <a:gd name="connsiteX1659" fmla="*/ 2667282 w 6891715"/>
                <a:gd name="connsiteY1659" fmla="*/ 3079946 h 6367455"/>
                <a:gd name="connsiteX1660" fmla="*/ 2665379 w 6891715"/>
                <a:gd name="connsiteY1660" fmla="*/ 3098101 h 6367455"/>
                <a:gd name="connsiteX1661" fmla="*/ 2651747 w 6891715"/>
                <a:gd name="connsiteY1661" fmla="*/ 3118168 h 6367455"/>
                <a:gd name="connsiteX1662" fmla="*/ 2641284 w 6891715"/>
                <a:gd name="connsiteY1662" fmla="*/ 3138552 h 6367455"/>
                <a:gd name="connsiteX1663" fmla="*/ 2639382 w 6891715"/>
                <a:gd name="connsiteY1663" fmla="*/ 3148107 h 6367455"/>
                <a:gd name="connsiteX1664" fmla="*/ 2633992 w 6891715"/>
                <a:gd name="connsiteY1664" fmla="*/ 3144922 h 6367455"/>
                <a:gd name="connsiteX1665" fmla="*/ 2624481 w 6891715"/>
                <a:gd name="connsiteY1665" fmla="*/ 3135367 h 6367455"/>
                <a:gd name="connsiteX1666" fmla="*/ 2607361 w 6891715"/>
                <a:gd name="connsiteY1666" fmla="*/ 3133456 h 6367455"/>
                <a:gd name="connsiteX1667" fmla="*/ 2591509 w 6891715"/>
                <a:gd name="connsiteY1667" fmla="*/ 3129315 h 6367455"/>
                <a:gd name="connsiteX1668" fmla="*/ 2583266 w 6891715"/>
                <a:gd name="connsiteY1668" fmla="*/ 3137596 h 6367455"/>
                <a:gd name="connsiteX1669" fmla="*/ 2569316 w 6891715"/>
                <a:gd name="connsiteY1669" fmla="*/ 3133775 h 6367455"/>
                <a:gd name="connsiteX1670" fmla="*/ 2548392 w 6891715"/>
                <a:gd name="connsiteY1670" fmla="*/ 3148744 h 6367455"/>
                <a:gd name="connsiteX1671" fmla="*/ 2533808 w 6891715"/>
                <a:gd name="connsiteY1671" fmla="*/ 3141738 h 6367455"/>
                <a:gd name="connsiteX1672" fmla="*/ 2530003 w 6891715"/>
                <a:gd name="connsiteY1672" fmla="*/ 3127723 h 6367455"/>
                <a:gd name="connsiteX1673" fmla="*/ 2504006 w 6891715"/>
                <a:gd name="connsiteY1673" fmla="*/ 3142693 h 6367455"/>
                <a:gd name="connsiteX1674" fmla="*/ 2496714 w 6891715"/>
                <a:gd name="connsiteY1674" fmla="*/ 3155433 h 6367455"/>
                <a:gd name="connsiteX1675" fmla="*/ 2471351 w 6891715"/>
                <a:gd name="connsiteY1675" fmla="*/ 3164352 h 6367455"/>
                <a:gd name="connsiteX1676" fmla="*/ 2468180 w 6891715"/>
                <a:gd name="connsiteY1676" fmla="*/ 3181551 h 6367455"/>
                <a:gd name="connsiteX1677" fmla="*/ 2479277 w 6891715"/>
                <a:gd name="connsiteY1677" fmla="*/ 3189514 h 6367455"/>
                <a:gd name="connsiteX1678" fmla="*/ 2479277 w 6891715"/>
                <a:gd name="connsiteY1678" fmla="*/ 3193973 h 6367455"/>
                <a:gd name="connsiteX1679" fmla="*/ 2485617 w 6891715"/>
                <a:gd name="connsiteY1679" fmla="*/ 3200343 h 6367455"/>
                <a:gd name="connsiteX1680" fmla="*/ 2484666 w 6891715"/>
                <a:gd name="connsiteY1680" fmla="*/ 3214677 h 6367455"/>
                <a:gd name="connsiteX1681" fmla="*/ 2473887 w 6891715"/>
                <a:gd name="connsiteY1681" fmla="*/ 3211809 h 6367455"/>
                <a:gd name="connsiteX1682" fmla="*/ 2477057 w 6891715"/>
                <a:gd name="connsiteY1682" fmla="*/ 3200343 h 6367455"/>
                <a:gd name="connsiteX1683" fmla="*/ 2468814 w 6891715"/>
                <a:gd name="connsiteY1683" fmla="*/ 3205439 h 6367455"/>
                <a:gd name="connsiteX1684" fmla="*/ 2458986 w 6891715"/>
                <a:gd name="connsiteY1684" fmla="*/ 3192062 h 6367455"/>
                <a:gd name="connsiteX1685" fmla="*/ 2449475 w 6891715"/>
                <a:gd name="connsiteY1685" fmla="*/ 3187921 h 6367455"/>
                <a:gd name="connsiteX1686" fmla="*/ 2452328 w 6891715"/>
                <a:gd name="connsiteY1686" fmla="*/ 3178047 h 6367455"/>
                <a:gd name="connsiteX1687" fmla="*/ 2456767 w 6891715"/>
                <a:gd name="connsiteY1687" fmla="*/ 3149381 h 6367455"/>
                <a:gd name="connsiteX1688" fmla="*/ 2481813 w 6891715"/>
                <a:gd name="connsiteY1688" fmla="*/ 3128041 h 6367455"/>
                <a:gd name="connsiteX1689" fmla="*/ 2509396 w 6891715"/>
                <a:gd name="connsiteY1689" fmla="*/ 3122945 h 6367455"/>
                <a:gd name="connsiteX1690" fmla="*/ 2521760 w 6891715"/>
                <a:gd name="connsiteY1690" fmla="*/ 3114345 h 6367455"/>
                <a:gd name="connsiteX1691" fmla="*/ 2562024 w 6891715"/>
                <a:gd name="connsiteY1691" fmla="*/ 3109568 h 6367455"/>
                <a:gd name="connsiteX1692" fmla="*/ 2582632 w 6891715"/>
                <a:gd name="connsiteY1692" fmla="*/ 3077717 h 6367455"/>
                <a:gd name="connsiteX1693" fmla="*/ 2602605 w 6891715"/>
                <a:gd name="connsiteY1693" fmla="*/ 3055421 h 6367455"/>
                <a:gd name="connsiteX1694" fmla="*/ 2615287 w 6891715"/>
                <a:gd name="connsiteY1694" fmla="*/ 3047459 h 6367455"/>
                <a:gd name="connsiteX1695" fmla="*/ 2630188 w 6891715"/>
                <a:gd name="connsiteY1695" fmla="*/ 3047459 h 6367455"/>
                <a:gd name="connsiteX1696" fmla="*/ 2642553 w 6891715"/>
                <a:gd name="connsiteY1696" fmla="*/ 3036947 h 6367455"/>
                <a:gd name="connsiteX1697" fmla="*/ 3448413 w 6891715"/>
                <a:gd name="connsiteY1697" fmla="*/ 2979732 h 6367455"/>
                <a:gd name="connsiteX1698" fmla="*/ 3453791 w 6891715"/>
                <a:gd name="connsiteY1698" fmla="*/ 2990488 h 6367455"/>
                <a:gd name="connsiteX1699" fmla="*/ 3465498 w 6891715"/>
                <a:gd name="connsiteY1699" fmla="*/ 2979732 h 6367455"/>
                <a:gd name="connsiteX1700" fmla="*/ 3471826 w 6891715"/>
                <a:gd name="connsiteY1700" fmla="*/ 2991437 h 6367455"/>
                <a:gd name="connsiteX1701" fmla="*/ 3467396 w 6891715"/>
                <a:gd name="connsiteY1701" fmla="*/ 3010102 h 6367455"/>
                <a:gd name="connsiteX1702" fmla="*/ 3453159 w 6891715"/>
                <a:gd name="connsiteY1702" fmla="*/ 3013582 h 6367455"/>
                <a:gd name="connsiteX1703" fmla="*/ 3450311 w 6891715"/>
                <a:gd name="connsiteY1703" fmla="*/ 3061035 h 6367455"/>
                <a:gd name="connsiteX1704" fmla="*/ 3458537 w 6891715"/>
                <a:gd name="connsiteY1704" fmla="*/ 3074321 h 6367455"/>
                <a:gd name="connsiteX1705" fmla="*/ 3441769 w 6891715"/>
                <a:gd name="connsiteY1705" fmla="*/ 3080016 h 6367455"/>
                <a:gd name="connsiteX1706" fmla="*/ 3442085 w 6891715"/>
                <a:gd name="connsiteY1706" fmla="*/ 3097415 h 6367455"/>
                <a:gd name="connsiteX1707" fmla="*/ 3430378 w 6891715"/>
                <a:gd name="connsiteY1707" fmla="*/ 3099630 h 6367455"/>
                <a:gd name="connsiteX1708" fmla="*/ 3407598 w 6891715"/>
                <a:gd name="connsiteY1708" fmla="*/ 3133480 h 6367455"/>
                <a:gd name="connsiteX1709" fmla="*/ 3408547 w 6891715"/>
                <a:gd name="connsiteY1709" fmla="*/ 3149296 h 6367455"/>
                <a:gd name="connsiteX1710" fmla="*/ 3381338 w 6891715"/>
                <a:gd name="connsiteY1710" fmla="*/ 3155940 h 6367455"/>
                <a:gd name="connsiteX1711" fmla="*/ 3399056 w 6891715"/>
                <a:gd name="connsiteY1711" fmla="*/ 3131898 h 6367455"/>
                <a:gd name="connsiteX1712" fmla="*/ 3405384 w 6891715"/>
                <a:gd name="connsiteY1712" fmla="*/ 3121142 h 6367455"/>
                <a:gd name="connsiteX1713" fmla="*/ 3388615 w 6891715"/>
                <a:gd name="connsiteY1713" fmla="*/ 3129683 h 6367455"/>
                <a:gd name="connsiteX1714" fmla="*/ 3390197 w 6891715"/>
                <a:gd name="connsiteY1714" fmla="*/ 3106272 h 6367455"/>
                <a:gd name="connsiteX1715" fmla="*/ 3384818 w 6891715"/>
                <a:gd name="connsiteY1715" fmla="*/ 3092037 h 6367455"/>
                <a:gd name="connsiteX1716" fmla="*/ 3394626 w 6891715"/>
                <a:gd name="connsiteY1716" fmla="*/ 3078118 h 6367455"/>
                <a:gd name="connsiteX1717" fmla="*/ 3384502 w 6891715"/>
                <a:gd name="connsiteY1717" fmla="*/ 3050912 h 6367455"/>
                <a:gd name="connsiteX1718" fmla="*/ 3412977 w 6891715"/>
                <a:gd name="connsiteY1718" fmla="*/ 3012000 h 6367455"/>
                <a:gd name="connsiteX1719" fmla="*/ 3414559 w 6891715"/>
                <a:gd name="connsiteY1719" fmla="*/ 2994917 h 6367455"/>
                <a:gd name="connsiteX1720" fmla="*/ 3442085 w 6891715"/>
                <a:gd name="connsiteY1720" fmla="*/ 2991437 h 6367455"/>
                <a:gd name="connsiteX1721" fmla="*/ 3493415 w 6891715"/>
                <a:gd name="connsiteY1721" fmla="*/ 2962270 h 6367455"/>
                <a:gd name="connsiteX1722" fmla="*/ 3495638 w 6891715"/>
                <a:gd name="connsiteY1722" fmla="*/ 2975755 h 6367455"/>
                <a:gd name="connsiteX1723" fmla="*/ 3483890 w 6891715"/>
                <a:gd name="connsiteY1723" fmla="*/ 2974150 h 6367455"/>
                <a:gd name="connsiteX1724" fmla="*/ 3475318 w 6891715"/>
                <a:gd name="connsiteY1724" fmla="*/ 2990845 h 6367455"/>
                <a:gd name="connsiteX1725" fmla="*/ 3473413 w 6891715"/>
                <a:gd name="connsiteY1725" fmla="*/ 2976076 h 6367455"/>
                <a:gd name="connsiteX1726" fmla="*/ 2769847 w 6891715"/>
                <a:gd name="connsiteY1726" fmla="*/ 2960682 h 6367455"/>
                <a:gd name="connsiteX1727" fmla="*/ 2770150 w 6891715"/>
                <a:gd name="connsiteY1727" fmla="*/ 2978807 h 6367455"/>
                <a:gd name="connsiteX1728" fmla="*/ 2761986 w 6891715"/>
                <a:gd name="connsiteY1728" fmla="*/ 2994019 h 6367455"/>
                <a:gd name="connsiteX1729" fmla="*/ 2751100 w 6891715"/>
                <a:gd name="connsiteY1729" fmla="*/ 2971363 h 6367455"/>
                <a:gd name="connsiteX1730" fmla="*/ 2754728 w 6891715"/>
                <a:gd name="connsiteY1730" fmla="*/ 2961977 h 6367455"/>
                <a:gd name="connsiteX1731" fmla="*/ 1053114 w 6891715"/>
                <a:gd name="connsiteY1731" fmla="*/ 2895591 h 6367455"/>
                <a:gd name="connsiteX1732" fmla="*/ 1060733 w 6891715"/>
                <a:gd name="connsiteY1732" fmla="*/ 2896547 h 6367455"/>
                <a:gd name="connsiteX1733" fmla="*/ 1066448 w 6891715"/>
                <a:gd name="connsiteY1733" fmla="*/ 2921057 h 6367455"/>
                <a:gd name="connsiteX1734" fmla="*/ 1051527 w 6891715"/>
                <a:gd name="connsiteY1734" fmla="*/ 2933787 h 6367455"/>
                <a:gd name="connsiteX1735" fmla="*/ 1053749 w 6891715"/>
                <a:gd name="connsiteY1735" fmla="*/ 2941110 h 6367455"/>
                <a:gd name="connsiteX1736" fmla="*/ 1068353 w 6891715"/>
                <a:gd name="connsiteY1736" fmla="*/ 2926149 h 6367455"/>
                <a:gd name="connsiteX1737" fmla="*/ 1071528 w 6891715"/>
                <a:gd name="connsiteY1737" fmla="*/ 2931239 h 6367455"/>
                <a:gd name="connsiteX1738" fmla="*/ 1063274 w 6891715"/>
                <a:gd name="connsiteY1738" fmla="*/ 2946204 h 6367455"/>
                <a:gd name="connsiteX1739" fmla="*/ 1051844 w 6891715"/>
                <a:gd name="connsiteY1739" fmla="*/ 2947478 h 6367455"/>
                <a:gd name="connsiteX1740" fmla="*/ 1042318 w 6891715"/>
                <a:gd name="connsiteY1740" fmla="*/ 2957981 h 6367455"/>
                <a:gd name="connsiteX1741" fmla="*/ 1030571 w 6891715"/>
                <a:gd name="connsiteY1741" fmla="*/ 2965621 h 6367455"/>
                <a:gd name="connsiteX1742" fmla="*/ 1041365 w 6891715"/>
                <a:gd name="connsiteY1742" fmla="*/ 2967849 h 6367455"/>
                <a:gd name="connsiteX1743" fmla="*/ 1043271 w 6891715"/>
                <a:gd name="connsiteY1743" fmla="*/ 2977080 h 6367455"/>
                <a:gd name="connsiteX1744" fmla="*/ 1040413 w 6891715"/>
                <a:gd name="connsiteY1744" fmla="*/ 2983446 h 6367455"/>
                <a:gd name="connsiteX1745" fmla="*/ 1028983 w 6891715"/>
                <a:gd name="connsiteY1745" fmla="*/ 2991722 h 6367455"/>
                <a:gd name="connsiteX1746" fmla="*/ 1020413 w 6891715"/>
                <a:gd name="connsiteY1746" fmla="*/ 2991085 h 6367455"/>
                <a:gd name="connsiteX1747" fmla="*/ 1010885 w 6891715"/>
                <a:gd name="connsiteY1747" fmla="*/ 2990130 h 6367455"/>
                <a:gd name="connsiteX1748" fmla="*/ 1009614 w 6891715"/>
                <a:gd name="connsiteY1748" fmla="*/ 2997451 h 6367455"/>
                <a:gd name="connsiteX1749" fmla="*/ 1004853 w 6891715"/>
                <a:gd name="connsiteY1749" fmla="*/ 3013366 h 6367455"/>
                <a:gd name="connsiteX1750" fmla="*/ 987717 w 6891715"/>
                <a:gd name="connsiteY1750" fmla="*/ 3021006 h 6367455"/>
                <a:gd name="connsiteX1751" fmla="*/ 976287 w 6891715"/>
                <a:gd name="connsiteY1751" fmla="*/ 3013366 h 6367455"/>
                <a:gd name="connsiteX1752" fmla="*/ 986765 w 6891715"/>
                <a:gd name="connsiteY1752" fmla="*/ 3006045 h 6367455"/>
                <a:gd name="connsiteX1753" fmla="*/ 995010 w 6891715"/>
                <a:gd name="connsiteY1753" fmla="*/ 2991085 h 6367455"/>
                <a:gd name="connsiteX1754" fmla="*/ 986447 w 6891715"/>
                <a:gd name="connsiteY1754" fmla="*/ 2987266 h 6367455"/>
                <a:gd name="connsiteX1755" fmla="*/ 983272 w 6891715"/>
                <a:gd name="connsiteY1755" fmla="*/ 2980900 h 6367455"/>
                <a:gd name="connsiteX1756" fmla="*/ 991845 w 6891715"/>
                <a:gd name="connsiteY1756" fmla="*/ 2974534 h 6367455"/>
                <a:gd name="connsiteX1757" fmla="*/ 980097 w 6891715"/>
                <a:gd name="connsiteY1757" fmla="*/ 2974534 h 6367455"/>
                <a:gd name="connsiteX1758" fmla="*/ 976605 w 6891715"/>
                <a:gd name="connsiteY1758" fmla="*/ 2955434 h 6367455"/>
                <a:gd name="connsiteX1759" fmla="*/ 989305 w 6891715"/>
                <a:gd name="connsiteY1759" fmla="*/ 2938244 h 6367455"/>
                <a:gd name="connsiteX1760" fmla="*/ 995645 w 6891715"/>
                <a:gd name="connsiteY1760" fmla="*/ 2945568 h 6367455"/>
                <a:gd name="connsiteX1761" fmla="*/ 996597 w 6891715"/>
                <a:gd name="connsiteY1761" fmla="*/ 2940473 h 6367455"/>
                <a:gd name="connsiteX1762" fmla="*/ 1009297 w 6891715"/>
                <a:gd name="connsiteY1762" fmla="*/ 2942384 h 6367455"/>
                <a:gd name="connsiteX1763" fmla="*/ 1012473 w 6891715"/>
                <a:gd name="connsiteY1763" fmla="*/ 2950025 h 6367455"/>
                <a:gd name="connsiteX1764" fmla="*/ 1012473 w 6891715"/>
                <a:gd name="connsiteY1764" fmla="*/ 2939200 h 6367455"/>
                <a:gd name="connsiteX1765" fmla="*/ 1014377 w 6891715"/>
                <a:gd name="connsiteY1765" fmla="*/ 2930921 h 6367455"/>
                <a:gd name="connsiteX1766" fmla="*/ 1042000 w 6891715"/>
                <a:gd name="connsiteY1766" fmla="*/ 2909597 h 6367455"/>
                <a:gd name="connsiteX1767" fmla="*/ 1051209 w 6891715"/>
                <a:gd name="connsiteY1767" fmla="*/ 2904186 h 6367455"/>
                <a:gd name="connsiteX1768" fmla="*/ 1350059 w 6891715"/>
                <a:gd name="connsiteY1768" fmla="*/ 2857495 h 6367455"/>
                <a:gd name="connsiteX1769" fmla="*/ 1357674 w 6891715"/>
                <a:gd name="connsiteY1769" fmla="*/ 2864802 h 6367455"/>
                <a:gd name="connsiteX1770" fmla="*/ 1355452 w 6891715"/>
                <a:gd name="connsiteY1770" fmla="*/ 2876239 h 6367455"/>
                <a:gd name="connsiteX1771" fmla="*/ 1359577 w 6891715"/>
                <a:gd name="connsiteY1771" fmla="*/ 2883863 h 6367455"/>
                <a:gd name="connsiteX1772" fmla="*/ 1370365 w 6891715"/>
                <a:gd name="connsiteY1772" fmla="*/ 2885769 h 6367455"/>
                <a:gd name="connsiteX1773" fmla="*/ 1361164 w 6891715"/>
                <a:gd name="connsiteY1773" fmla="*/ 2908962 h 6367455"/>
                <a:gd name="connsiteX1774" fmla="*/ 1339906 w 6891715"/>
                <a:gd name="connsiteY1774" fmla="*/ 2921989 h 6367455"/>
                <a:gd name="connsiteX1775" fmla="*/ 1307551 w 6891715"/>
                <a:gd name="connsiteY1775" fmla="*/ 2950584 h 6367455"/>
                <a:gd name="connsiteX1776" fmla="*/ 1298350 w 6891715"/>
                <a:gd name="connsiteY1776" fmla="*/ 2965517 h 6367455"/>
                <a:gd name="connsiteX1777" fmla="*/ 1284393 w 6891715"/>
                <a:gd name="connsiteY1777" fmla="*/ 2971871 h 6367455"/>
                <a:gd name="connsiteX1778" fmla="*/ 1283441 w 6891715"/>
                <a:gd name="connsiteY1778" fmla="*/ 2979495 h 6367455"/>
                <a:gd name="connsiteX1779" fmla="*/ 1266628 w 6891715"/>
                <a:gd name="connsiteY1779" fmla="*/ 2996334 h 6367455"/>
                <a:gd name="connsiteX1780" fmla="*/ 1259332 w 6891715"/>
                <a:gd name="connsiteY1780" fmla="*/ 2995381 h 6367455"/>
                <a:gd name="connsiteX1781" fmla="*/ 1243469 w 6891715"/>
                <a:gd name="connsiteY1781" fmla="*/ 2999829 h 6367455"/>
                <a:gd name="connsiteX1782" fmla="*/ 1258381 w 6891715"/>
                <a:gd name="connsiteY1782" fmla="*/ 3002688 h 6367455"/>
                <a:gd name="connsiteX1783" fmla="*/ 1261553 w 6891715"/>
                <a:gd name="connsiteY1783" fmla="*/ 3008089 h 6367455"/>
                <a:gd name="connsiteX1784" fmla="*/ 1290103 w 6891715"/>
                <a:gd name="connsiteY1784" fmla="*/ 2999193 h 6367455"/>
                <a:gd name="connsiteX1785" fmla="*/ 1295496 w 6891715"/>
                <a:gd name="connsiteY1785" fmla="*/ 3001417 h 6367455"/>
                <a:gd name="connsiteX1786" fmla="*/ 1278683 w 6891715"/>
                <a:gd name="connsiteY1786" fmla="*/ 3023657 h 6367455"/>
                <a:gd name="connsiteX1787" fmla="*/ 1272973 w 6891715"/>
                <a:gd name="connsiteY1787" fmla="*/ 3016667 h 6367455"/>
                <a:gd name="connsiteX1788" fmla="*/ 1246006 w 6891715"/>
                <a:gd name="connsiteY1788" fmla="*/ 3027152 h 6367455"/>
                <a:gd name="connsiteX1789" fmla="*/ 1232366 w 6891715"/>
                <a:gd name="connsiteY1789" fmla="*/ 3043037 h 6367455"/>
                <a:gd name="connsiteX1790" fmla="*/ 1233635 w 6891715"/>
                <a:gd name="connsiteY1790" fmla="*/ 3047167 h 6367455"/>
                <a:gd name="connsiteX1791" fmla="*/ 1246006 w 6891715"/>
                <a:gd name="connsiteY1791" fmla="*/ 3037636 h 6367455"/>
                <a:gd name="connsiteX1792" fmla="*/ 1261870 w 6891715"/>
                <a:gd name="connsiteY1792" fmla="*/ 3031282 h 6367455"/>
                <a:gd name="connsiteX1793" fmla="*/ 1267262 w 6891715"/>
                <a:gd name="connsiteY1793" fmla="*/ 3030964 h 6367455"/>
                <a:gd name="connsiteX1794" fmla="*/ 1261870 w 6891715"/>
                <a:gd name="connsiteY1794" fmla="*/ 3052251 h 6367455"/>
                <a:gd name="connsiteX1795" fmla="*/ 1251719 w 6891715"/>
                <a:gd name="connsiteY1795" fmla="*/ 3057652 h 6367455"/>
                <a:gd name="connsiteX1796" fmla="*/ 1240931 w 6891715"/>
                <a:gd name="connsiteY1796" fmla="*/ 3060193 h 6367455"/>
                <a:gd name="connsiteX1797" fmla="*/ 1234586 w 6891715"/>
                <a:gd name="connsiteY1797" fmla="*/ 3058923 h 6367455"/>
                <a:gd name="connsiteX1798" fmla="*/ 1231415 w 6891715"/>
                <a:gd name="connsiteY1798" fmla="*/ 3062099 h 6367455"/>
                <a:gd name="connsiteX1799" fmla="*/ 1248227 w 6891715"/>
                <a:gd name="connsiteY1799" fmla="*/ 3072584 h 6367455"/>
                <a:gd name="connsiteX1800" fmla="*/ 1255844 w 6891715"/>
                <a:gd name="connsiteY1800" fmla="*/ 3071313 h 6367455"/>
                <a:gd name="connsiteX1801" fmla="*/ 1272656 w 6891715"/>
                <a:gd name="connsiteY1801" fmla="*/ 3057652 h 6367455"/>
                <a:gd name="connsiteX1802" fmla="*/ 1267262 w 6891715"/>
                <a:gd name="connsiteY1802" fmla="*/ 3051297 h 6367455"/>
                <a:gd name="connsiteX1803" fmla="*/ 1289468 w 6891715"/>
                <a:gd name="connsiteY1803" fmla="*/ 3046849 h 6367455"/>
                <a:gd name="connsiteX1804" fmla="*/ 1293592 w 6891715"/>
                <a:gd name="connsiteY1804" fmla="*/ 3042719 h 6367455"/>
                <a:gd name="connsiteX1805" fmla="*/ 1308502 w 6891715"/>
                <a:gd name="connsiteY1805" fmla="*/ 3041448 h 6367455"/>
                <a:gd name="connsiteX1806" fmla="*/ 1318970 w 6891715"/>
                <a:gd name="connsiteY1806" fmla="*/ 3038271 h 6367455"/>
                <a:gd name="connsiteX1807" fmla="*/ 1327217 w 6891715"/>
                <a:gd name="connsiteY1807" fmla="*/ 3031599 h 6367455"/>
                <a:gd name="connsiteX1808" fmla="*/ 1342126 w 6891715"/>
                <a:gd name="connsiteY1808" fmla="*/ 3025245 h 6367455"/>
                <a:gd name="connsiteX1809" fmla="*/ 1358942 w 6891715"/>
                <a:gd name="connsiteY1809" fmla="*/ 3031282 h 6367455"/>
                <a:gd name="connsiteX1810" fmla="*/ 1371634 w 6891715"/>
                <a:gd name="connsiteY1810" fmla="*/ 3035730 h 6367455"/>
                <a:gd name="connsiteX1811" fmla="*/ 1382421 w 6891715"/>
                <a:gd name="connsiteY1811" fmla="*/ 3030011 h 6367455"/>
                <a:gd name="connsiteX1812" fmla="*/ 1401459 w 6891715"/>
                <a:gd name="connsiteY1812" fmla="*/ 3024610 h 6367455"/>
                <a:gd name="connsiteX1813" fmla="*/ 1414150 w 6891715"/>
                <a:gd name="connsiteY1813" fmla="*/ 3030964 h 6367455"/>
                <a:gd name="connsiteX1814" fmla="*/ 1437305 w 6891715"/>
                <a:gd name="connsiteY1814" fmla="*/ 3028423 h 6367455"/>
                <a:gd name="connsiteX1815" fmla="*/ 1461412 w 6891715"/>
                <a:gd name="connsiteY1815" fmla="*/ 3029375 h 6367455"/>
                <a:gd name="connsiteX1816" fmla="*/ 1474101 w 6891715"/>
                <a:gd name="connsiteY1816" fmla="*/ 3033506 h 6367455"/>
                <a:gd name="connsiteX1817" fmla="*/ 1481080 w 6891715"/>
                <a:gd name="connsiteY1817" fmla="*/ 3052568 h 6367455"/>
                <a:gd name="connsiteX1818" fmla="*/ 1479176 w 6891715"/>
                <a:gd name="connsiteY1818" fmla="*/ 3086245 h 6367455"/>
                <a:gd name="connsiteX1819" fmla="*/ 1459192 w 6891715"/>
                <a:gd name="connsiteY1819" fmla="*/ 3112932 h 6367455"/>
                <a:gd name="connsiteX1820" fmla="*/ 1455069 w 6891715"/>
                <a:gd name="connsiteY1820" fmla="*/ 3142162 h 6367455"/>
                <a:gd name="connsiteX1821" fmla="*/ 1440795 w 6891715"/>
                <a:gd name="connsiteY1821" fmla="*/ 3172026 h 6367455"/>
                <a:gd name="connsiteX1822" fmla="*/ 1437940 w 6891715"/>
                <a:gd name="connsiteY1822" fmla="*/ 3193312 h 6367455"/>
                <a:gd name="connsiteX1823" fmla="*/ 1422080 w 6891715"/>
                <a:gd name="connsiteY1823" fmla="*/ 3203797 h 6367455"/>
                <a:gd name="connsiteX1824" fmla="*/ 1420812 w 6891715"/>
                <a:gd name="connsiteY1824" fmla="*/ 3217460 h 6367455"/>
                <a:gd name="connsiteX1825" fmla="*/ 1406535 w 6891715"/>
                <a:gd name="connsiteY1825" fmla="*/ 3226990 h 6367455"/>
                <a:gd name="connsiteX1826" fmla="*/ 1402092 w 6891715"/>
                <a:gd name="connsiteY1826" fmla="*/ 3238747 h 6367455"/>
                <a:gd name="connsiteX1827" fmla="*/ 1394161 w 6891715"/>
                <a:gd name="connsiteY1827" fmla="*/ 3252727 h 6367455"/>
                <a:gd name="connsiteX1828" fmla="*/ 1371634 w 6891715"/>
                <a:gd name="connsiteY1828" fmla="*/ 3245102 h 6367455"/>
                <a:gd name="connsiteX1829" fmla="*/ 1358942 w 6891715"/>
                <a:gd name="connsiteY1829" fmla="*/ 3257175 h 6367455"/>
                <a:gd name="connsiteX1830" fmla="*/ 1361164 w 6891715"/>
                <a:gd name="connsiteY1830" fmla="*/ 3262260 h 6367455"/>
                <a:gd name="connsiteX1831" fmla="*/ 1370682 w 6891715"/>
                <a:gd name="connsiteY1831" fmla="*/ 3255904 h 6367455"/>
                <a:gd name="connsiteX1832" fmla="*/ 1383373 w 6891715"/>
                <a:gd name="connsiteY1832" fmla="*/ 3254634 h 6367455"/>
                <a:gd name="connsiteX1833" fmla="*/ 1391940 w 6891715"/>
                <a:gd name="connsiteY1833" fmla="*/ 3260035 h 6367455"/>
                <a:gd name="connsiteX1834" fmla="*/ 1389718 w 6891715"/>
                <a:gd name="connsiteY1834" fmla="*/ 3266390 h 6367455"/>
                <a:gd name="connsiteX1835" fmla="*/ 1401459 w 6891715"/>
                <a:gd name="connsiteY1835" fmla="*/ 3270203 h 6367455"/>
                <a:gd name="connsiteX1836" fmla="*/ 1404631 w 6891715"/>
                <a:gd name="connsiteY1836" fmla="*/ 3277827 h 6367455"/>
                <a:gd name="connsiteX1837" fmla="*/ 1403679 w 6891715"/>
                <a:gd name="connsiteY1837" fmla="*/ 3283230 h 6367455"/>
                <a:gd name="connsiteX1838" fmla="*/ 1399237 w 6891715"/>
                <a:gd name="connsiteY1838" fmla="*/ 3289581 h 6367455"/>
                <a:gd name="connsiteX1839" fmla="*/ 1385911 w 6891715"/>
                <a:gd name="connsiteY1839" fmla="*/ 3289581 h 6367455"/>
                <a:gd name="connsiteX1840" fmla="*/ 1374172 w 6891715"/>
                <a:gd name="connsiteY1840" fmla="*/ 3288629 h 6367455"/>
                <a:gd name="connsiteX1841" fmla="*/ 1371000 w 6891715"/>
                <a:gd name="connsiteY1841" fmla="*/ 3297844 h 6367455"/>
                <a:gd name="connsiteX1842" fmla="*/ 1363702 w 6891715"/>
                <a:gd name="connsiteY1842" fmla="*/ 3307374 h 6367455"/>
                <a:gd name="connsiteX1843" fmla="*/ 1348790 w 6891715"/>
                <a:gd name="connsiteY1843" fmla="*/ 3314363 h 6367455"/>
                <a:gd name="connsiteX1844" fmla="*/ 1338636 w 6891715"/>
                <a:gd name="connsiteY1844" fmla="*/ 3312140 h 6367455"/>
                <a:gd name="connsiteX1845" fmla="*/ 1312944 w 6891715"/>
                <a:gd name="connsiteY1845" fmla="*/ 3312457 h 6367455"/>
                <a:gd name="connsiteX1846" fmla="*/ 1288834 w 6891715"/>
                <a:gd name="connsiteY1846" fmla="*/ 3314682 h 6367455"/>
                <a:gd name="connsiteX1847" fmla="*/ 1288834 w 6891715"/>
                <a:gd name="connsiteY1847" fmla="*/ 3319766 h 6367455"/>
                <a:gd name="connsiteX1848" fmla="*/ 1303426 w 6891715"/>
                <a:gd name="connsiteY1848" fmla="*/ 3317859 h 6367455"/>
                <a:gd name="connsiteX1849" fmla="*/ 1319287 w 6891715"/>
                <a:gd name="connsiteY1849" fmla="*/ 3319448 h 6367455"/>
                <a:gd name="connsiteX1850" fmla="*/ 1331022 w 6891715"/>
                <a:gd name="connsiteY1850" fmla="*/ 3323896 h 6367455"/>
                <a:gd name="connsiteX1851" fmla="*/ 1346886 w 6891715"/>
                <a:gd name="connsiteY1851" fmla="*/ 3328663 h 6367455"/>
                <a:gd name="connsiteX1852" fmla="*/ 1369412 w 6891715"/>
                <a:gd name="connsiteY1852" fmla="*/ 3330886 h 6367455"/>
                <a:gd name="connsiteX1853" fmla="*/ 1377662 w 6891715"/>
                <a:gd name="connsiteY1853" fmla="*/ 3328663 h 6367455"/>
                <a:gd name="connsiteX1854" fmla="*/ 1392257 w 6891715"/>
                <a:gd name="connsiteY1854" fmla="*/ 3315000 h 6367455"/>
                <a:gd name="connsiteX1855" fmla="*/ 1403996 w 6891715"/>
                <a:gd name="connsiteY1855" fmla="*/ 3315635 h 6367455"/>
                <a:gd name="connsiteX1856" fmla="*/ 1415736 w 6891715"/>
                <a:gd name="connsiteY1856" fmla="*/ 3321989 h 6367455"/>
                <a:gd name="connsiteX1857" fmla="*/ 1426204 w 6891715"/>
                <a:gd name="connsiteY1857" fmla="*/ 3333427 h 6367455"/>
                <a:gd name="connsiteX1858" fmla="*/ 1441112 w 6891715"/>
                <a:gd name="connsiteY1858" fmla="*/ 3338512 h 6367455"/>
                <a:gd name="connsiteX1859" fmla="*/ 1459192 w 6891715"/>
                <a:gd name="connsiteY1859" fmla="*/ 3345818 h 6367455"/>
                <a:gd name="connsiteX1860" fmla="*/ 1482666 w 6891715"/>
                <a:gd name="connsiteY1860" fmla="*/ 3379492 h 6367455"/>
                <a:gd name="connsiteX1861" fmla="*/ 1484252 w 6891715"/>
                <a:gd name="connsiteY1861" fmla="*/ 3380763 h 6367455"/>
                <a:gd name="connsiteX1862" fmla="*/ 1486474 w 6891715"/>
                <a:gd name="connsiteY1862" fmla="*/ 3382034 h 6367455"/>
                <a:gd name="connsiteX1863" fmla="*/ 1492503 w 6891715"/>
                <a:gd name="connsiteY1863" fmla="*/ 3385847 h 6367455"/>
                <a:gd name="connsiteX1864" fmla="*/ 1500748 w 6891715"/>
                <a:gd name="connsiteY1864" fmla="*/ 3389659 h 6367455"/>
                <a:gd name="connsiteX1865" fmla="*/ 1512809 w 6891715"/>
                <a:gd name="connsiteY1865" fmla="*/ 3414758 h 6367455"/>
                <a:gd name="connsiteX1866" fmla="*/ 1502335 w 6891715"/>
                <a:gd name="connsiteY1866" fmla="*/ 3420477 h 6367455"/>
                <a:gd name="connsiteX1867" fmla="*/ 1497895 w 6891715"/>
                <a:gd name="connsiteY1867" fmla="*/ 3429056 h 6367455"/>
                <a:gd name="connsiteX1868" fmla="*/ 1508679 w 6891715"/>
                <a:gd name="connsiteY1868" fmla="*/ 3433821 h 6367455"/>
                <a:gd name="connsiteX1869" fmla="*/ 1515344 w 6891715"/>
                <a:gd name="connsiteY1869" fmla="*/ 3449707 h 6367455"/>
                <a:gd name="connsiteX1870" fmla="*/ 1519468 w 6891715"/>
                <a:gd name="connsiteY1870" fmla="*/ 3486562 h 6367455"/>
                <a:gd name="connsiteX1871" fmla="*/ 1529300 w 6891715"/>
                <a:gd name="connsiteY1871" fmla="*/ 3508484 h 6367455"/>
                <a:gd name="connsiteX1872" fmla="*/ 1526130 w 6891715"/>
                <a:gd name="connsiteY1872" fmla="*/ 3514838 h 6367455"/>
                <a:gd name="connsiteX1873" fmla="*/ 1538820 w 6891715"/>
                <a:gd name="connsiteY1873" fmla="*/ 3520239 h 6367455"/>
                <a:gd name="connsiteX1874" fmla="*/ 1544213 w 6891715"/>
                <a:gd name="connsiteY1874" fmla="*/ 3527229 h 6367455"/>
                <a:gd name="connsiteX1875" fmla="*/ 1553094 w 6891715"/>
                <a:gd name="connsiteY1875" fmla="*/ 3538031 h 6367455"/>
                <a:gd name="connsiteX1876" fmla="*/ 1546752 w 6891715"/>
                <a:gd name="connsiteY1876" fmla="*/ 3549469 h 6367455"/>
                <a:gd name="connsiteX1877" fmla="*/ 1540406 w 6891715"/>
                <a:gd name="connsiteY1877" fmla="*/ 3565672 h 6367455"/>
                <a:gd name="connsiteX1878" fmla="*/ 1546752 w 6891715"/>
                <a:gd name="connsiteY1878" fmla="*/ 3559318 h 6367455"/>
                <a:gd name="connsiteX1879" fmla="*/ 1557220 w 6891715"/>
                <a:gd name="connsiteY1879" fmla="*/ 3557730 h 6367455"/>
                <a:gd name="connsiteX1880" fmla="*/ 1560393 w 6891715"/>
                <a:gd name="connsiteY1880" fmla="*/ 3552328 h 6367455"/>
                <a:gd name="connsiteX1881" fmla="*/ 1569910 w 6891715"/>
                <a:gd name="connsiteY1881" fmla="*/ 3552328 h 6367455"/>
                <a:gd name="connsiteX1882" fmla="*/ 1578475 w 6891715"/>
                <a:gd name="connsiteY1882" fmla="*/ 3560907 h 6367455"/>
                <a:gd name="connsiteX1883" fmla="*/ 1594337 w 6891715"/>
                <a:gd name="connsiteY1883" fmla="*/ 3572344 h 6367455"/>
                <a:gd name="connsiteX1884" fmla="*/ 1618764 w 6891715"/>
                <a:gd name="connsiteY1884" fmla="*/ 3594267 h 6367455"/>
                <a:gd name="connsiteX1885" fmla="*/ 1629867 w 6891715"/>
                <a:gd name="connsiteY1885" fmla="*/ 3618413 h 6367455"/>
                <a:gd name="connsiteX1886" fmla="*/ 1648901 w 6891715"/>
                <a:gd name="connsiteY1886" fmla="*/ 3631121 h 6367455"/>
                <a:gd name="connsiteX1887" fmla="*/ 1640335 w 6891715"/>
                <a:gd name="connsiteY1887" fmla="*/ 3642559 h 6367455"/>
                <a:gd name="connsiteX1888" fmla="*/ 1655563 w 6891715"/>
                <a:gd name="connsiteY1888" fmla="*/ 3681320 h 6367455"/>
                <a:gd name="connsiteX1889" fmla="*/ 1679355 w 6891715"/>
                <a:gd name="connsiteY1889" fmla="*/ 3704196 h 6367455"/>
                <a:gd name="connsiteX1890" fmla="*/ 1685700 w 6891715"/>
                <a:gd name="connsiteY1890" fmla="*/ 3721352 h 6367455"/>
                <a:gd name="connsiteX1891" fmla="*/ 1674914 w 6891715"/>
                <a:gd name="connsiteY1891" fmla="*/ 3709597 h 6367455"/>
                <a:gd name="connsiteX1892" fmla="*/ 1654928 w 6891715"/>
                <a:gd name="connsiteY1892" fmla="*/ 3713092 h 6367455"/>
                <a:gd name="connsiteX1893" fmla="*/ 1649535 w 6891715"/>
                <a:gd name="connsiteY1893" fmla="*/ 3708961 h 6367455"/>
                <a:gd name="connsiteX1894" fmla="*/ 1635894 w 6891715"/>
                <a:gd name="connsiteY1894" fmla="*/ 3708961 h 6367455"/>
                <a:gd name="connsiteX1895" fmla="*/ 1620032 w 6891715"/>
                <a:gd name="connsiteY1895" fmla="*/ 3699748 h 6367455"/>
                <a:gd name="connsiteX1896" fmla="*/ 1602902 w 6891715"/>
                <a:gd name="connsiteY1896" fmla="*/ 3700701 h 6367455"/>
                <a:gd name="connsiteX1897" fmla="*/ 1589261 w 6891715"/>
                <a:gd name="connsiteY1897" fmla="*/ 3700065 h 6367455"/>
                <a:gd name="connsiteX1898" fmla="*/ 1586406 w 6891715"/>
                <a:gd name="connsiteY1898" fmla="*/ 3706420 h 6367455"/>
                <a:gd name="connsiteX1899" fmla="*/ 1599730 w 6891715"/>
                <a:gd name="connsiteY1899" fmla="*/ 3705149 h 6367455"/>
                <a:gd name="connsiteX1900" fmla="*/ 1612419 w 6891715"/>
                <a:gd name="connsiteY1900" fmla="*/ 3705149 h 6367455"/>
                <a:gd name="connsiteX1901" fmla="*/ 1620984 w 6891715"/>
                <a:gd name="connsiteY1901" fmla="*/ 3712456 h 6367455"/>
                <a:gd name="connsiteX1902" fmla="*/ 1633674 w 6891715"/>
                <a:gd name="connsiteY1902" fmla="*/ 3713092 h 6367455"/>
                <a:gd name="connsiteX1903" fmla="*/ 1646363 w 6891715"/>
                <a:gd name="connsiteY1903" fmla="*/ 3712138 h 6367455"/>
                <a:gd name="connsiteX1904" fmla="*/ 1653976 w 6891715"/>
                <a:gd name="connsiteY1904" fmla="*/ 3722623 h 6367455"/>
                <a:gd name="connsiteX1905" fmla="*/ 1668569 w 6891715"/>
                <a:gd name="connsiteY1905" fmla="*/ 3729930 h 6367455"/>
                <a:gd name="connsiteX1906" fmla="*/ 1683796 w 6891715"/>
                <a:gd name="connsiteY1906" fmla="*/ 3745498 h 6367455"/>
                <a:gd name="connsiteX1907" fmla="*/ 1692361 w 6891715"/>
                <a:gd name="connsiteY1907" fmla="*/ 3760113 h 6367455"/>
                <a:gd name="connsiteX1908" fmla="*/ 1694899 w 6891715"/>
                <a:gd name="connsiteY1908" fmla="*/ 3787436 h 6367455"/>
                <a:gd name="connsiteX1909" fmla="*/ 1687286 w 6891715"/>
                <a:gd name="connsiteY1909" fmla="*/ 3799192 h 6367455"/>
                <a:gd name="connsiteX1910" fmla="*/ 1673962 w 6891715"/>
                <a:gd name="connsiteY1910" fmla="*/ 3811900 h 6367455"/>
                <a:gd name="connsiteX1911" fmla="*/ 1665397 w 6891715"/>
                <a:gd name="connsiteY1911" fmla="*/ 3830963 h 6367455"/>
                <a:gd name="connsiteX1912" fmla="*/ 1673962 w 6891715"/>
                <a:gd name="connsiteY1912" fmla="*/ 3841766 h 6367455"/>
                <a:gd name="connsiteX1913" fmla="*/ 1692044 w 6891715"/>
                <a:gd name="connsiteY1913" fmla="*/ 3848755 h 6367455"/>
                <a:gd name="connsiteX1914" fmla="*/ 1697437 w 6891715"/>
                <a:gd name="connsiteY1914" fmla="*/ 3846531 h 6367455"/>
                <a:gd name="connsiteX1915" fmla="*/ 1701561 w 6891715"/>
                <a:gd name="connsiteY1915" fmla="*/ 3831599 h 6367455"/>
                <a:gd name="connsiteX1916" fmla="*/ 1705368 w 6891715"/>
                <a:gd name="connsiteY1916" fmla="*/ 3820161 h 6367455"/>
                <a:gd name="connsiteX1917" fmla="*/ 1720278 w 6891715"/>
                <a:gd name="connsiteY1917" fmla="*/ 3816984 h 6367455"/>
                <a:gd name="connsiteX1918" fmla="*/ 1733918 w 6891715"/>
                <a:gd name="connsiteY1918" fmla="*/ 3814760 h 6367455"/>
                <a:gd name="connsiteX1919" fmla="*/ 1755173 w 6891715"/>
                <a:gd name="connsiteY1919" fmla="*/ 3818572 h 6367455"/>
                <a:gd name="connsiteX1920" fmla="*/ 1800854 w 6891715"/>
                <a:gd name="connsiteY1920" fmla="*/ 3826833 h 6367455"/>
                <a:gd name="connsiteX1921" fmla="*/ 1812592 w 6891715"/>
                <a:gd name="connsiteY1921" fmla="*/ 3845578 h 6367455"/>
                <a:gd name="connsiteX1922" fmla="*/ 1835115 w 6891715"/>
                <a:gd name="connsiteY1922" fmla="*/ 3887516 h 6367455"/>
                <a:gd name="connsiteX1923" fmla="*/ 1831308 w 6891715"/>
                <a:gd name="connsiteY1923" fmla="*/ 3910709 h 6367455"/>
                <a:gd name="connsiteX1924" fmla="*/ 1824964 w 6891715"/>
                <a:gd name="connsiteY1924" fmla="*/ 3936126 h 6367455"/>
                <a:gd name="connsiteX1925" fmla="*/ 1809419 w 6891715"/>
                <a:gd name="connsiteY1925" fmla="*/ 3962814 h 6367455"/>
                <a:gd name="connsiteX1926" fmla="*/ 1796730 w 6891715"/>
                <a:gd name="connsiteY1926" fmla="*/ 3960590 h 6367455"/>
                <a:gd name="connsiteX1927" fmla="*/ 1785310 w 6891715"/>
                <a:gd name="connsiteY1927" fmla="*/ 3966945 h 6367455"/>
                <a:gd name="connsiteX1928" fmla="*/ 1785310 w 6891715"/>
                <a:gd name="connsiteY1928" fmla="*/ 3980606 h 6367455"/>
                <a:gd name="connsiteX1929" fmla="*/ 1791655 w 6891715"/>
                <a:gd name="connsiteY1929" fmla="*/ 3986007 h 6367455"/>
                <a:gd name="connsiteX1930" fmla="*/ 1788482 w 6891715"/>
                <a:gd name="connsiteY1930" fmla="*/ 3996810 h 6367455"/>
                <a:gd name="connsiteX1931" fmla="*/ 1776745 w 6891715"/>
                <a:gd name="connsiteY1931" fmla="*/ 3999987 h 6367455"/>
                <a:gd name="connsiteX1932" fmla="*/ 1765642 w 6891715"/>
                <a:gd name="connsiteY1932" fmla="*/ 3998716 h 6367455"/>
                <a:gd name="connsiteX1933" fmla="*/ 1759297 w 6891715"/>
                <a:gd name="connsiteY1933" fmla="*/ 3994903 h 6367455"/>
                <a:gd name="connsiteX1934" fmla="*/ 1753904 w 6891715"/>
                <a:gd name="connsiteY1934" fmla="*/ 4003482 h 6367455"/>
                <a:gd name="connsiteX1935" fmla="*/ 1741215 w 6891715"/>
                <a:gd name="connsiteY1935" fmla="*/ 4002211 h 6367455"/>
                <a:gd name="connsiteX1936" fmla="*/ 1734870 w 6891715"/>
                <a:gd name="connsiteY1936" fmla="*/ 4005388 h 6367455"/>
                <a:gd name="connsiteX1937" fmla="*/ 1750732 w 6891715"/>
                <a:gd name="connsiteY1937" fmla="*/ 4014602 h 6367455"/>
                <a:gd name="connsiteX1938" fmla="*/ 1749780 w 6891715"/>
                <a:gd name="connsiteY1938" fmla="*/ 4023180 h 6367455"/>
                <a:gd name="connsiteX1939" fmla="*/ 1741532 w 6891715"/>
                <a:gd name="connsiteY1939" fmla="*/ 4031758 h 6367455"/>
                <a:gd name="connsiteX1940" fmla="*/ 1737408 w 6891715"/>
                <a:gd name="connsiteY1940" fmla="*/ 4046691 h 6367455"/>
                <a:gd name="connsiteX1941" fmla="*/ 1728843 w 6891715"/>
                <a:gd name="connsiteY1941" fmla="*/ 4053998 h 6367455"/>
                <a:gd name="connsiteX1942" fmla="*/ 1712981 w 6891715"/>
                <a:gd name="connsiteY1942" fmla="*/ 4047962 h 6367455"/>
                <a:gd name="connsiteX1943" fmla="*/ 1726622 w 6891715"/>
                <a:gd name="connsiteY1943" fmla="*/ 4058128 h 6367455"/>
                <a:gd name="connsiteX1944" fmla="*/ 1714250 w 6891715"/>
                <a:gd name="connsiteY1944" fmla="*/ 4069884 h 6367455"/>
                <a:gd name="connsiteX1945" fmla="*/ 1719643 w 6891715"/>
                <a:gd name="connsiteY1945" fmla="*/ 4075285 h 6367455"/>
                <a:gd name="connsiteX1946" fmla="*/ 1730112 w 6891715"/>
                <a:gd name="connsiteY1946" fmla="*/ 4063530 h 6367455"/>
                <a:gd name="connsiteX1947" fmla="*/ 1740898 w 6891715"/>
                <a:gd name="connsiteY1947" fmla="*/ 4072743 h 6367455"/>
                <a:gd name="connsiteX1948" fmla="*/ 1762152 w 6891715"/>
                <a:gd name="connsiteY1948" fmla="*/ 4075920 h 6367455"/>
                <a:gd name="connsiteX1949" fmla="*/ 1773255 w 6891715"/>
                <a:gd name="connsiteY1949" fmla="*/ 4070519 h 6367455"/>
                <a:gd name="connsiteX1950" fmla="*/ 1794510 w 6891715"/>
                <a:gd name="connsiteY1950" fmla="*/ 4063847 h 6367455"/>
                <a:gd name="connsiteX1951" fmla="*/ 1804027 w 6891715"/>
                <a:gd name="connsiteY1951" fmla="*/ 4065118 h 6367455"/>
                <a:gd name="connsiteX1952" fmla="*/ 1797682 w 6891715"/>
                <a:gd name="connsiteY1952" fmla="*/ 4074650 h 6367455"/>
                <a:gd name="connsiteX1953" fmla="*/ 1801171 w 6891715"/>
                <a:gd name="connsiteY1953" fmla="*/ 4096572 h 6367455"/>
                <a:gd name="connsiteX1954" fmla="*/ 1793875 w 6891715"/>
                <a:gd name="connsiteY1954" fmla="*/ 4105150 h 6367455"/>
                <a:gd name="connsiteX1955" fmla="*/ 1761200 w 6891715"/>
                <a:gd name="connsiteY1955" fmla="*/ 4113728 h 6367455"/>
                <a:gd name="connsiteX1956" fmla="*/ 1756125 w 6891715"/>
                <a:gd name="connsiteY1956" fmla="*/ 4134062 h 6367455"/>
                <a:gd name="connsiteX1957" fmla="*/ 1726622 w 6891715"/>
                <a:gd name="connsiteY1957" fmla="*/ 4139463 h 6367455"/>
                <a:gd name="connsiteX1958" fmla="*/ 1673010 w 6891715"/>
                <a:gd name="connsiteY1958" fmla="*/ 4158844 h 6367455"/>
                <a:gd name="connsiteX1959" fmla="*/ 1660956 w 6891715"/>
                <a:gd name="connsiteY1959" fmla="*/ 4150583 h 6367455"/>
                <a:gd name="connsiteX1960" fmla="*/ 1611468 w 6891715"/>
                <a:gd name="connsiteY1960" fmla="*/ 4149948 h 6367455"/>
                <a:gd name="connsiteX1961" fmla="*/ 1601950 w 6891715"/>
                <a:gd name="connsiteY1961" fmla="*/ 4165833 h 6367455"/>
                <a:gd name="connsiteX1962" fmla="*/ 1583868 w 6891715"/>
                <a:gd name="connsiteY1962" fmla="*/ 4158844 h 6367455"/>
                <a:gd name="connsiteX1963" fmla="*/ 1579744 w 6891715"/>
                <a:gd name="connsiteY1963" fmla="*/ 4148041 h 6367455"/>
                <a:gd name="connsiteX1964" fmla="*/ 1568958 w 6891715"/>
                <a:gd name="connsiteY1964" fmla="*/ 4147088 h 6367455"/>
                <a:gd name="connsiteX1965" fmla="*/ 1564834 w 6891715"/>
                <a:gd name="connsiteY1965" fmla="*/ 4144229 h 6367455"/>
                <a:gd name="connsiteX1966" fmla="*/ 1557220 w 6891715"/>
                <a:gd name="connsiteY1966" fmla="*/ 4153760 h 6367455"/>
                <a:gd name="connsiteX1967" fmla="*/ 1548972 w 6891715"/>
                <a:gd name="connsiteY1967" fmla="*/ 4149630 h 6367455"/>
                <a:gd name="connsiteX1968" fmla="*/ 1535013 w 6891715"/>
                <a:gd name="connsiteY1968" fmla="*/ 4131838 h 6367455"/>
                <a:gd name="connsiteX1969" fmla="*/ 1520103 w 6891715"/>
                <a:gd name="connsiteY1969" fmla="*/ 4131838 h 6367455"/>
                <a:gd name="connsiteX1970" fmla="*/ 1528668 w 6891715"/>
                <a:gd name="connsiteY1970" fmla="*/ 4139463 h 6367455"/>
                <a:gd name="connsiteX1971" fmla="*/ 1532792 w 6891715"/>
                <a:gd name="connsiteY1971" fmla="*/ 4145500 h 6367455"/>
                <a:gd name="connsiteX1972" fmla="*/ 1530254 w 6891715"/>
                <a:gd name="connsiteY1972" fmla="*/ 4151854 h 6367455"/>
                <a:gd name="connsiteX1973" fmla="*/ 1514075 w 6891715"/>
                <a:gd name="connsiteY1973" fmla="*/ 4162656 h 6367455"/>
                <a:gd name="connsiteX1974" fmla="*/ 1509948 w 6891715"/>
                <a:gd name="connsiteY1974" fmla="*/ 4168057 h 6367455"/>
                <a:gd name="connsiteX1975" fmla="*/ 1494090 w 6891715"/>
                <a:gd name="connsiteY1975" fmla="*/ 4165833 h 6367455"/>
                <a:gd name="connsiteX1976" fmla="*/ 1478224 w 6891715"/>
                <a:gd name="connsiteY1976" fmla="*/ 4159479 h 6367455"/>
                <a:gd name="connsiteX1977" fmla="*/ 1472832 w 6891715"/>
                <a:gd name="connsiteY1977" fmla="*/ 4168057 h 6367455"/>
                <a:gd name="connsiteX1978" fmla="*/ 1485838 w 6891715"/>
                <a:gd name="connsiteY1978" fmla="*/ 4176636 h 6367455"/>
                <a:gd name="connsiteX1979" fmla="*/ 1474101 w 6891715"/>
                <a:gd name="connsiteY1979" fmla="*/ 4191250 h 6367455"/>
                <a:gd name="connsiteX1980" fmla="*/ 1469977 w 6891715"/>
                <a:gd name="connsiteY1980" fmla="*/ 4187120 h 6367455"/>
                <a:gd name="connsiteX1981" fmla="*/ 1450946 w 6891715"/>
                <a:gd name="connsiteY1981" fmla="*/ 4184261 h 6367455"/>
                <a:gd name="connsiteX1982" fmla="*/ 1430645 w 6891715"/>
                <a:gd name="connsiteY1982" fmla="*/ 4191886 h 6367455"/>
                <a:gd name="connsiteX1983" fmla="*/ 1416053 w 6891715"/>
                <a:gd name="connsiteY1983" fmla="*/ 4168693 h 6367455"/>
                <a:gd name="connsiteX1984" fmla="*/ 1375758 w 6891715"/>
                <a:gd name="connsiteY1984" fmla="*/ 4165833 h 6367455"/>
                <a:gd name="connsiteX1985" fmla="*/ 1351645 w 6891715"/>
                <a:gd name="connsiteY1985" fmla="*/ 4183943 h 6367455"/>
                <a:gd name="connsiteX1986" fmla="*/ 1339906 w 6891715"/>
                <a:gd name="connsiteY1986" fmla="*/ 4182037 h 6367455"/>
                <a:gd name="connsiteX1987" fmla="*/ 1335781 w 6891715"/>
                <a:gd name="connsiteY1987" fmla="*/ 4172505 h 6367455"/>
                <a:gd name="connsiteX1988" fmla="*/ 1324997 w 6891715"/>
                <a:gd name="connsiteY1988" fmla="*/ 4196969 h 6367455"/>
                <a:gd name="connsiteX1989" fmla="*/ 1326582 w 6891715"/>
                <a:gd name="connsiteY1989" fmla="*/ 4231600 h 6367455"/>
                <a:gd name="connsiteX1990" fmla="*/ 1311992 w 6891715"/>
                <a:gd name="connsiteY1990" fmla="*/ 4234777 h 6367455"/>
                <a:gd name="connsiteX1991" fmla="*/ 1296130 w 6891715"/>
                <a:gd name="connsiteY1991" fmla="*/ 4227787 h 6367455"/>
                <a:gd name="connsiteX1992" fmla="*/ 1271704 w 6891715"/>
                <a:gd name="connsiteY1992" fmla="*/ 4224928 h 6367455"/>
                <a:gd name="connsiteX1993" fmla="*/ 1243152 w 6891715"/>
                <a:gd name="connsiteY1993" fmla="*/ 4215397 h 6367455"/>
                <a:gd name="connsiteX1994" fmla="*/ 1218725 w 6891715"/>
                <a:gd name="connsiteY1994" fmla="*/ 4217938 h 6367455"/>
                <a:gd name="connsiteX1995" fmla="*/ 1211112 w 6891715"/>
                <a:gd name="connsiteY1995" fmla="*/ 4233824 h 6367455"/>
                <a:gd name="connsiteX1996" fmla="*/ 1181926 w 6891715"/>
                <a:gd name="connsiteY1996" fmla="*/ 4251934 h 6367455"/>
                <a:gd name="connsiteX1997" fmla="*/ 1187319 w 6891715"/>
                <a:gd name="connsiteY1997" fmla="*/ 4266866 h 6367455"/>
                <a:gd name="connsiteX1998" fmla="*/ 1184464 w 6891715"/>
                <a:gd name="connsiteY1998" fmla="*/ 4275127 h 6367455"/>
                <a:gd name="connsiteX1999" fmla="*/ 1171774 w 6891715"/>
                <a:gd name="connsiteY1999" fmla="*/ 4270043 h 6367455"/>
                <a:gd name="connsiteX2000" fmla="*/ 1150519 w 6891715"/>
                <a:gd name="connsiteY2000" fmla="*/ 4257653 h 6367455"/>
                <a:gd name="connsiteX2001" fmla="*/ 1135608 w 6891715"/>
                <a:gd name="connsiteY2001" fmla="*/ 4262736 h 6367455"/>
                <a:gd name="connsiteX2002" fmla="*/ 1134657 w 6891715"/>
                <a:gd name="connsiteY2002" fmla="*/ 4274491 h 6367455"/>
                <a:gd name="connsiteX2003" fmla="*/ 1120698 w 6891715"/>
                <a:gd name="connsiteY2003" fmla="*/ 4263371 h 6367455"/>
                <a:gd name="connsiteX2004" fmla="*/ 1125139 w 6891715"/>
                <a:gd name="connsiteY2004" fmla="*/ 4249392 h 6367455"/>
                <a:gd name="connsiteX2005" fmla="*/ 1137512 w 6891715"/>
                <a:gd name="connsiteY2005" fmla="*/ 4250027 h 6367455"/>
                <a:gd name="connsiteX2006" fmla="*/ 1141636 w 6891715"/>
                <a:gd name="connsiteY2006" fmla="*/ 4243038 h 6367455"/>
                <a:gd name="connsiteX2007" fmla="*/ 1175264 w 6891715"/>
                <a:gd name="connsiteY2007" fmla="*/ 4223657 h 6367455"/>
                <a:gd name="connsiteX2008" fmla="*/ 1200326 w 6891715"/>
                <a:gd name="connsiteY2008" fmla="*/ 4180130 h 6367455"/>
                <a:gd name="connsiteX2009" fmla="*/ 1230146 w 6891715"/>
                <a:gd name="connsiteY2009" fmla="*/ 4169328 h 6367455"/>
                <a:gd name="connsiteX2010" fmla="*/ 1238711 w 6891715"/>
                <a:gd name="connsiteY2010" fmla="*/ 4117541 h 6367455"/>
                <a:gd name="connsiteX2011" fmla="*/ 1249498 w 6891715"/>
                <a:gd name="connsiteY2011" fmla="*/ 4116270 h 6367455"/>
                <a:gd name="connsiteX2012" fmla="*/ 1262187 w 6891715"/>
                <a:gd name="connsiteY2012" fmla="*/ 4123895 h 6367455"/>
                <a:gd name="connsiteX2013" fmla="*/ 1279000 w 6891715"/>
                <a:gd name="connsiteY2013" fmla="*/ 4109916 h 6367455"/>
                <a:gd name="connsiteX2014" fmla="*/ 1263138 w 6891715"/>
                <a:gd name="connsiteY2014" fmla="*/ 4114364 h 6367455"/>
                <a:gd name="connsiteX2015" fmla="*/ 1259967 w 6891715"/>
                <a:gd name="connsiteY2015" fmla="*/ 4107692 h 6367455"/>
                <a:gd name="connsiteX2016" fmla="*/ 1264090 w 6891715"/>
                <a:gd name="connsiteY2016" fmla="*/ 4094030 h 6367455"/>
                <a:gd name="connsiteX2017" fmla="*/ 1306282 w 6891715"/>
                <a:gd name="connsiteY2017" fmla="*/ 4087358 h 6367455"/>
                <a:gd name="connsiteX2018" fmla="*/ 1355135 w 6891715"/>
                <a:gd name="connsiteY2018" fmla="*/ 4095301 h 6367455"/>
                <a:gd name="connsiteX2019" fmla="*/ 1376076 w 6891715"/>
                <a:gd name="connsiteY2019" fmla="*/ 4093077 h 6367455"/>
                <a:gd name="connsiteX2020" fmla="*/ 1382421 w 6891715"/>
                <a:gd name="connsiteY2020" fmla="*/ 4064800 h 6367455"/>
                <a:gd name="connsiteX2021" fmla="*/ 1413832 w 6891715"/>
                <a:gd name="connsiteY2021" fmla="*/ 4045102 h 6367455"/>
                <a:gd name="connsiteX2022" fmla="*/ 1418908 w 6891715"/>
                <a:gd name="connsiteY2022" fmla="*/ 4026357 h 6367455"/>
                <a:gd name="connsiteX2023" fmla="*/ 1444918 w 6891715"/>
                <a:gd name="connsiteY2023" fmla="*/ 4000622 h 6367455"/>
                <a:gd name="connsiteX2024" fmla="*/ 1447139 w 6891715"/>
                <a:gd name="connsiteY2024" fmla="*/ 3991409 h 6367455"/>
                <a:gd name="connsiteX2025" fmla="*/ 1438574 w 6891715"/>
                <a:gd name="connsiteY2025" fmla="*/ 4001893 h 6367455"/>
                <a:gd name="connsiteX2026" fmla="*/ 1418908 w 6891715"/>
                <a:gd name="connsiteY2026" fmla="*/ 4017779 h 6367455"/>
                <a:gd name="connsiteX2027" fmla="*/ 1405900 w 6891715"/>
                <a:gd name="connsiteY2027" fmla="*/ 4024451 h 6367455"/>
                <a:gd name="connsiteX2028" fmla="*/ 1392575 w 6891715"/>
                <a:gd name="connsiteY2028" fmla="*/ 4039066 h 6367455"/>
                <a:gd name="connsiteX2029" fmla="*/ 1376711 w 6891715"/>
                <a:gd name="connsiteY2029" fmla="*/ 4041290 h 6367455"/>
                <a:gd name="connsiteX2030" fmla="*/ 1358942 w 6891715"/>
                <a:gd name="connsiteY2030" fmla="*/ 4059717 h 6367455"/>
                <a:gd name="connsiteX2031" fmla="*/ 1334512 w 6891715"/>
                <a:gd name="connsiteY2031" fmla="*/ 4065118 h 6367455"/>
                <a:gd name="connsiteX2032" fmla="*/ 1314530 w 6891715"/>
                <a:gd name="connsiteY2032" fmla="*/ 4043196 h 6367455"/>
                <a:gd name="connsiteX2033" fmla="*/ 1297082 w 6891715"/>
                <a:gd name="connsiteY2033" fmla="*/ 4025404 h 6367455"/>
                <a:gd name="connsiteX2034" fmla="*/ 1281538 w 6891715"/>
                <a:gd name="connsiteY2034" fmla="*/ 4039066 h 6367455"/>
                <a:gd name="connsiteX2035" fmla="*/ 1257112 w 6891715"/>
                <a:gd name="connsiteY2035" fmla="*/ 4038430 h 6367455"/>
                <a:gd name="connsiteX2036" fmla="*/ 1242517 w 6891715"/>
                <a:gd name="connsiteY2036" fmla="*/ 4032076 h 6367455"/>
                <a:gd name="connsiteX2037" fmla="*/ 1272656 w 6891715"/>
                <a:gd name="connsiteY2037" fmla="*/ 4013966 h 6367455"/>
                <a:gd name="connsiteX2038" fmla="*/ 1243152 w 6891715"/>
                <a:gd name="connsiteY2038" fmla="*/ 4013013 h 6367455"/>
                <a:gd name="connsiteX2039" fmla="*/ 1243152 w 6891715"/>
                <a:gd name="connsiteY2039" fmla="*/ 4002846 h 6367455"/>
                <a:gd name="connsiteX2040" fmla="*/ 1227608 w 6891715"/>
                <a:gd name="connsiteY2040" fmla="*/ 4016508 h 6367455"/>
                <a:gd name="connsiteX2041" fmla="*/ 1206353 w 6891715"/>
                <a:gd name="connsiteY2041" fmla="*/ 4023815 h 6367455"/>
                <a:gd name="connsiteX2042" fmla="*/ 1200008 w 6891715"/>
                <a:gd name="connsiteY2042" fmla="*/ 4034618 h 6367455"/>
                <a:gd name="connsiteX2043" fmla="*/ 1184464 w 6891715"/>
                <a:gd name="connsiteY2043" fmla="*/ 4034935 h 6367455"/>
                <a:gd name="connsiteX2044" fmla="*/ 1178754 w 6891715"/>
                <a:gd name="connsiteY2044" fmla="*/ 4020003 h 6367455"/>
                <a:gd name="connsiteX2045" fmla="*/ 1165112 w 6891715"/>
                <a:gd name="connsiteY2045" fmla="*/ 4013649 h 6367455"/>
                <a:gd name="connsiteX2046" fmla="*/ 1165112 w 6891715"/>
                <a:gd name="connsiteY2046" fmla="*/ 4005388 h 6367455"/>
                <a:gd name="connsiteX2047" fmla="*/ 1175580 w 6891715"/>
                <a:gd name="connsiteY2047" fmla="*/ 3994903 h 6367455"/>
                <a:gd name="connsiteX2048" fmla="*/ 1156546 w 6891715"/>
                <a:gd name="connsiteY2048" fmla="*/ 3991726 h 6367455"/>
                <a:gd name="connsiteX2049" fmla="*/ 1155277 w 6891715"/>
                <a:gd name="connsiteY2049" fmla="*/ 3988549 h 6367455"/>
                <a:gd name="connsiteX2050" fmla="*/ 1166064 w 6891715"/>
                <a:gd name="connsiteY2050" fmla="*/ 3989502 h 6367455"/>
                <a:gd name="connsiteX2051" fmla="*/ 1170823 w 6891715"/>
                <a:gd name="connsiteY2051" fmla="*/ 3982195 h 6367455"/>
                <a:gd name="connsiteX2052" fmla="*/ 1182560 w 6891715"/>
                <a:gd name="connsiteY2052" fmla="*/ 3972663 h 6367455"/>
                <a:gd name="connsiteX2053" fmla="*/ 1204767 w 6891715"/>
                <a:gd name="connsiteY2053" fmla="*/ 3971075 h 6367455"/>
                <a:gd name="connsiteX2054" fmla="*/ 1220312 w 6891715"/>
                <a:gd name="connsiteY2054" fmla="*/ 3958366 h 6367455"/>
                <a:gd name="connsiteX2055" fmla="*/ 1239663 w 6891715"/>
                <a:gd name="connsiteY2055" fmla="*/ 3944705 h 6367455"/>
                <a:gd name="connsiteX2056" fmla="*/ 1261553 w 6891715"/>
                <a:gd name="connsiteY2056" fmla="*/ 3933902 h 6367455"/>
                <a:gd name="connsiteX2057" fmla="*/ 1274242 w 6891715"/>
                <a:gd name="connsiteY2057" fmla="*/ 3911662 h 6367455"/>
                <a:gd name="connsiteX2058" fmla="*/ 1288834 w 6891715"/>
                <a:gd name="connsiteY2058" fmla="*/ 3879891 h 6367455"/>
                <a:gd name="connsiteX2059" fmla="*/ 1275828 w 6891715"/>
                <a:gd name="connsiteY2059" fmla="*/ 3878938 h 6367455"/>
                <a:gd name="connsiteX2060" fmla="*/ 1278683 w 6891715"/>
                <a:gd name="connsiteY2060" fmla="*/ 3858922 h 6367455"/>
                <a:gd name="connsiteX2061" fmla="*/ 1269166 w 6891715"/>
                <a:gd name="connsiteY2061" fmla="*/ 3851615 h 6367455"/>
                <a:gd name="connsiteX2062" fmla="*/ 1267262 w 6891715"/>
                <a:gd name="connsiteY2062" fmla="*/ 3837635 h 6367455"/>
                <a:gd name="connsiteX2063" fmla="*/ 1269801 w 6891715"/>
                <a:gd name="connsiteY2063" fmla="*/ 3828104 h 6367455"/>
                <a:gd name="connsiteX2064" fmla="*/ 1259650 w 6891715"/>
                <a:gd name="connsiteY2064" fmla="*/ 3833823 h 6367455"/>
                <a:gd name="connsiteX2065" fmla="*/ 1237441 w 6891715"/>
                <a:gd name="connsiteY2065" fmla="*/ 3837953 h 6367455"/>
                <a:gd name="connsiteX2066" fmla="*/ 1234269 w 6891715"/>
                <a:gd name="connsiteY2066" fmla="*/ 3848755 h 6367455"/>
                <a:gd name="connsiteX2067" fmla="*/ 1227925 w 6891715"/>
                <a:gd name="connsiteY2067" fmla="*/ 3852885 h 6367455"/>
                <a:gd name="connsiteX2068" fmla="*/ 1213967 w 6891715"/>
                <a:gd name="connsiteY2068" fmla="*/ 3846849 h 6367455"/>
                <a:gd name="connsiteX2069" fmla="*/ 1201594 w 6891715"/>
                <a:gd name="connsiteY2069" fmla="*/ 3857651 h 6367455"/>
                <a:gd name="connsiteX2070" fmla="*/ 1196519 w 6891715"/>
                <a:gd name="connsiteY2070" fmla="*/ 3853203 h 6367455"/>
                <a:gd name="connsiteX2071" fmla="*/ 1221580 w 6891715"/>
                <a:gd name="connsiteY2071" fmla="*/ 3825562 h 6367455"/>
                <a:gd name="connsiteX2072" fmla="*/ 1232049 w 6891715"/>
                <a:gd name="connsiteY2072" fmla="*/ 3823656 h 6367455"/>
                <a:gd name="connsiteX2073" fmla="*/ 1243469 w 6891715"/>
                <a:gd name="connsiteY2073" fmla="*/ 3817937 h 6367455"/>
                <a:gd name="connsiteX2074" fmla="*/ 1256160 w 6891715"/>
                <a:gd name="connsiteY2074" fmla="*/ 3805228 h 6367455"/>
                <a:gd name="connsiteX2075" fmla="*/ 1255210 w 6891715"/>
                <a:gd name="connsiteY2075" fmla="*/ 3788707 h 6367455"/>
                <a:gd name="connsiteX2076" fmla="*/ 1266312 w 6891715"/>
                <a:gd name="connsiteY2076" fmla="*/ 3780129 h 6367455"/>
                <a:gd name="connsiteX2077" fmla="*/ 1297082 w 6891715"/>
                <a:gd name="connsiteY2077" fmla="*/ 3762655 h 6367455"/>
                <a:gd name="connsiteX2078" fmla="*/ 1311992 w 6891715"/>
                <a:gd name="connsiteY2078" fmla="*/ 3769009 h 6367455"/>
                <a:gd name="connsiteX2079" fmla="*/ 1329120 w 6891715"/>
                <a:gd name="connsiteY2079" fmla="*/ 3774093 h 6367455"/>
                <a:gd name="connsiteX2080" fmla="*/ 1342444 w 6891715"/>
                <a:gd name="connsiteY2080" fmla="*/ 3764561 h 6367455"/>
                <a:gd name="connsiteX2081" fmla="*/ 1351962 w 6891715"/>
                <a:gd name="connsiteY2081" fmla="*/ 3769645 h 6367455"/>
                <a:gd name="connsiteX2082" fmla="*/ 1376393 w 6891715"/>
                <a:gd name="connsiteY2082" fmla="*/ 3774728 h 6367455"/>
                <a:gd name="connsiteX2083" fmla="*/ 1355135 w 6891715"/>
                <a:gd name="connsiteY2083" fmla="*/ 3762337 h 6367455"/>
                <a:gd name="connsiteX2084" fmla="*/ 1359260 w 6891715"/>
                <a:gd name="connsiteY2084" fmla="*/ 3755030 h 6367455"/>
                <a:gd name="connsiteX2085" fmla="*/ 1373855 w 6891715"/>
                <a:gd name="connsiteY2085" fmla="*/ 3742957 h 6367455"/>
                <a:gd name="connsiteX2086" fmla="*/ 1377345 w 6891715"/>
                <a:gd name="connsiteY2086" fmla="*/ 3759795 h 6367455"/>
                <a:gd name="connsiteX2087" fmla="*/ 1390036 w 6891715"/>
                <a:gd name="connsiteY2087" fmla="*/ 3766150 h 6367455"/>
                <a:gd name="connsiteX2088" fmla="*/ 1398602 w 6891715"/>
                <a:gd name="connsiteY2088" fmla="*/ 3760431 h 6367455"/>
                <a:gd name="connsiteX2089" fmla="*/ 1383691 w 6891715"/>
                <a:gd name="connsiteY2089" fmla="*/ 3752488 h 6367455"/>
                <a:gd name="connsiteX2090" fmla="*/ 1373855 w 6891715"/>
                <a:gd name="connsiteY2090" fmla="*/ 3737873 h 6367455"/>
                <a:gd name="connsiteX2091" fmla="*/ 1371634 w 6891715"/>
                <a:gd name="connsiteY2091" fmla="*/ 3718810 h 6367455"/>
                <a:gd name="connsiteX2092" fmla="*/ 1379883 w 6891715"/>
                <a:gd name="connsiteY2092" fmla="*/ 3698794 h 6367455"/>
                <a:gd name="connsiteX2093" fmla="*/ 1391622 w 6891715"/>
                <a:gd name="connsiteY2093" fmla="*/ 3694346 h 6367455"/>
                <a:gd name="connsiteX2094" fmla="*/ 1377662 w 6891715"/>
                <a:gd name="connsiteY2094" fmla="*/ 3693393 h 6367455"/>
                <a:gd name="connsiteX2095" fmla="*/ 1375758 w 6891715"/>
                <a:gd name="connsiteY2095" fmla="*/ 3673377 h 6367455"/>
                <a:gd name="connsiteX2096" fmla="*/ 1384960 w 6891715"/>
                <a:gd name="connsiteY2096" fmla="*/ 3665117 h 6367455"/>
                <a:gd name="connsiteX2097" fmla="*/ 1394478 w 6891715"/>
                <a:gd name="connsiteY2097" fmla="*/ 3663846 h 6367455"/>
                <a:gd name="connsiteX2098" fmla="*/ 1396382 w 6891715"/>
                <a:gd name="connsiteY2098" fmla="*/ 3656539 h 6367455"/>
                <a:gd name="connsiteX2099" fmla="*/ 1383691 w 6891715"/>
                <a:gd name="connsiteY2099" fmla="*/ 3640653 h 6367455"/>
                <a:gd name="connsiteX2100" fmla="*/ 1380201 w 6891715"/>
                <a:gd name="connsiteY2100" fmla="*/ 3632392 h 6367455"/>
                <a:gd name="connsiteX2101" fmla="*/ 1392891 w 6891715"/>
                <a:gd name="connsiteY2101" fmla="*/ 3621590 h 6367455"/>
                <a:gd name="connsiteX2102" fmla="*/ 1387815 w 6891715"/>
                <a:gd name="connsiteY2102" fmla="*/ 3614283 h 6367455"/>
                <a:gd name="connsiteX2103" fmla="*/ 1382421 w 6891715"/>
                <a:gd name="connsiteY2103" fmla="*/ 3623814 h 6367455"/>
                <a:gd name="connsiteX2104" fmla="*/ 1372902 w 6891715"/>
                <a:gd name="connsiteY2104" fmla="*/ 3629215 h 6367455"/>
                <a:gd name="connsiteX2105" fmla="*/ 1371634 w 6891715"/>
                <a:gd name="connsiteY2105" fmla="*/ 3623814 h 6367455"/>
                <a:gd name="connsiteX2106" fmla="*/ 1364653 w 6891715"/>
                <a:gd name="connsiteY2106" fmla="*/ 3633663 h 6367455"/>
                <a:gd name="connsiteX2107" fmla="*/ 1360529 w 6891715"/>
                <a:gd name="connsiteY2107" fmla="*/ 3640017 h 6367455"/>
                <a:gd name="connsiteX2108" fmla="*/ 1351645 w 6891715"/>
                <a:gd name="connsiteY2108" fmla="*/ 3622861 h 6367455"/>
                <a:gd name="connsiteX2109" fmla="*/ 1353866 w 6891715"/>
                <a:gd name="connsiteY2109" fmla="*/ 3611423 h 6367455"/>
                <a:gd name="connsiteX2110" fmla="*/ 1343079 w 6891715"/>
                <a:gd name="connsiteY2110" fmla="*/ 3620001 h 6367455"/>
                <a:gd name="connsiteX2111" fmla="*/ 1332609 w 6891715"/>
                <a:gd name="connsiteY2111" fmla="*/ 3615871 h 6367455"/>
                <a:gd name="connsiteX2112" fmla="*/ 1326265 w 6891715"/>
                <a:gd name="connsiteY2112" fmla="*/ 3603480 h 6367455"/>
                <a:gd name="connsiteX2113" fmla="*/ 1317384 w 6891715"/>
                <a:gd name="connsiteY2113" fmla="*/ 3570438 h 6367455"/>
                <a:gd name="connsiteX2114" fmla="*/ 1325948 w 6891715"/>
                <a:gd name="connsiteY2114" fmla="*/ 3541208 h 6367455"/>
                <a:gd name="connsiteX2115" fmla="*/ 1334830 w 6891715"/>
                <a:gd name="connsiteY2115" fmla="*/ 3527229 h 6367455"/>
                <a:gd name="connsiteX2116" fmla="*/ 1341492 w 6891715"/>
                <a:gd name="connsiteY2116" fmla="*/ 3513567 h 6367455"/>
                <a:gd name="connsiteX2117" fmla="*/ 1352597 w 6891715"/>
                <a:gd name="connsiteY2117" fmla="*/ 3504989 h 6367455"/>
                <a:gd name="connsiteX2118" fmla="*/ 1372902 w 6891715"/>
                <a:gd name="connsiteY2118" fmla="*/ 3506895 h 6367455"/>
                <a:gd name="connsiteX2119" fmla="*/ 1381152 w 6891715"/>
                <a:gd name="connsiteY2119" fmla="*/ 3499270 h 6367455"/>
                <a:gd name="connsiteX2120" fmla="*/ 1371634 w 6891715"/>
                <a:gd name="connsiteY2120" fmla="*/ 3502447 h 6367455"/>
                <a:gd name="connsiteX2121" fmla="*/ 1363385 w 6891715"/>
                <a:gd name="connsiteY2121" fmla="*/ 3497682 h 6367455"/>
                <a:gd name="connsiteX2122" fmla="*/ 1351645 w 6891715"/>
                <a:gd name="connsiteY2122" fmla="*/ 3495458 h 6367455"/>
                <a:gd name="connsiteX2123" fmla="*/ 1335781 w 6891715"/>
                <a:gd name="connsiteY2123" fmla="*/ 3492281 h 6367455"/>
                <a:gd name="connsiteX2124" fmla="*/ 1330388 w 6891715"/>
                <a:gd name="connsiteY2124" fmla="*/ 3484020 h 6367455"/>
                <a:gd name="connsiteX2125" fmla="*/ 1324045 w 6891715"/>
                <a:gd name="connsiteY2125" fmla="*/ 3498953 h 6367455"/>
                <a:gd name="connsiteX2126" fmla="*/ 1315799 w 6891715"/>
                <a:gd name="connsiteY2126" fmla="*/ 3512932 h 6367455"/>
                <a:gd name="connsiteX2127" fmla="*/ 1295812 w 6891715"/>
                <a:gd name="connsiteY2127" fmla="*/ 3513885 h 6367455"/>
                <a:gd name="connsiteX2128" fmla="*/ 1292640 w 6891715"/>
                <a:gd name="connsiteY2128" fmla="*/ 3508484 h 6367455"/>
                <a:gd name="connsiteX2129" fmla="*/ 1283124 w 6891715"/>
                <a:gd name="connsiteY2129" fmla="*/ 3520239 h 6367455"/>
                <a:gd name="connsiteX2130" fmla="*/ 1262187 w 6891715"/>
                <a:gd name="connsiteY2130" fmla="*/ 3526911 h 6367455"/>
                <a:gd name="connsiteX2131" fmla="*/ 1251719 w 6891715"/>
                <a:gd name="connsiteY2131" fmla="*/ 3515156 h 6367455"/>
                <a:gd name="connsiteX2132" fmla="*/ 1249180 w 6891715"/>
                <a:gd name="connsiteY2132" fmla="*/ 3506895 h 6367455"/>
                <a:gd name="connsiteX2133" fmla="*/ 1243152 w 6891715"/>
                <a:gd name="connsiteY2133" fmla="*/ 3514203 h 6367455"/>
                <a:gd name="connsiteX2134" fmla="*/ 1253623 w 6891715"/>
                <a:gd name="connsiteY2134" fmla="*/ 3533266 h 6367455"/>
                <a:gd name="connsiteX2135" fmla="*/ 1245054 w 6891715"/>
                <a:gd name="connsiteY2135" fmla="*/ 3545021 h 6367455"/>
                <a:gd name="connsiteX2136" fmla="*/ 1230463 w 6891715"/>
                <a:gd name="connsiteY2136" fmla="*/ 3544068 h 6367455"/>
                <a:gd name="connsiteX2137" fmla="*/ 1221898 w 6891715"/>
                <a:gd name="connsiteY2137" fmla="*/ 3539620 h 6367455"/>
                <a:gd name="connsiteX2138" fmla="*/ 1210160 w 6891715"/>
                <a:gd name="connsiteY2138" fmla="*/ 3515474 h 6367455"/>
                <a:gd name="connsiteX2139" fmla="*/ 1191125 w 6891715"/>
                <a:gd name="connsiteY2139" fmla="*/ 3522463 h 6367455"/>
                <a:gd name="connsiteX2140" fmla="*/ 1193663 w 6891715"/>
                <a:gd name="connsiteY2140" fmla="*/ 3538984 h 6367455"/>
                <a:gd name="connsiteX2141" fmla="*/ 1203181 w 6891715"/>
                <a:gd name="connsiteY2141" fmla="*/ 3547563 h 6367455"/>
                <a:gd name="connsiteX2142" fmla="*/ 1203181 w 6891715"/>
                <a:gd name="connsiteY2142" fmla="*/ 3554870 h 6367455"/>
                <a:gd name="connsiteX2143" fmla="*/ 1189222 w 6891715"/>
                <a:gd name="connsiteY2143" fmla="*/ 3547563 h 6367455"/>
                <a:gd name="connsiteX2144" fmla="*/ 1181609 w 6891715"/>
                <a:gd name="connsiteY2144" fmla="*/ 3526594 h 6367455"/>
                <a:gd name="connsiteX2145" fmla="*/ 1165747 w 6891715"/>
                <a:gd name="connsiteY2145" fmla="*/ 3516109 h 6367455"/>
                <a:gd name="connsiteX2146" fmla="*/ 1162574 w 6891715"/>
                <a:gd name="connsiteY2146" fmla="*/ 3505625 h 6367455"/>
                <a:gd name="connsiteX2147" fmla="*/ 1169871 w 6891715"/>
                <a:gd name="connsiteY2147" fmla="*/ 3495140 h 6367455"/>
                <a:gd name="connsiteX2148" fmla="*/ 1177485 w 6891715"/>
                <a:gd name="connsiteY2148" fmla="*/ 3496729 h 6367455"/>
                <a:gd name="connsiteX2149" fmla="*/ 1183830 w 6891715"/>
                <a:gd name="connsiteY2149" fmla="*/ 3510708 h 6367455"/>
                <a:gd name="connsiteX2150" fmla="*/ 1187002 w 6891715"/>
                <a:gd name="connsiteY2150" fmla="*/ 3507531 h 6367455"/>
                <a:gd name="connsiteX2151" fmla="*/ 1180022 w 6891715"/>
                <a:gd name="connsiteY2151" fmla="*/ 3484338 h 6367455"/>
                <a:gd name="connsiteX2152" fmla="*/ 1186367 w 6891715"/>
                <a:gd name="connsiteY2152" fmla="*/ 3466546 h 6367455"/>
                <a:gd name="connsiteX2153" fmla="*/ 1202229 w 6891715"/>
                <a:gd name="connsiteY2153" fmla="*/ 3426196 h 6367455"/>
                <a:gd name="connsiteX2154" fmla="*/ 1207939 w 6891715"/>
                <a:gd name="connsiteY2154" fmla="*/ 3419842 h 6367455"/>
                <a:gd name="connsiteX2155" fmla="*/ 1212381 w 6891715"/>
                <a:gd name="connsiteY2155" fmla="*/ 3402685 h 6367455"/>
                <a:gd name="connsiteX2156" fmla="*/ 1199691 w 6891715"/>
                <a:gd name="connsiteY2156" fmla="*/ 3396649 h 6367455"/>
                <a:gd name="connsiteX2157" fmla="*/ 1198422 w 6891715"/>
                <a:gd name="connsiteY2157" fmla="*/ 3388071 h 6367455"/>
                <a:gd name="connsiteX2158" fmla="*/ 1190809 w 6891715"/>
                <a:gd name="connsiteY2158" fmla="*/ 3370600 h 6367455"/>
                <a:gd name="connsiteX2159" fmla="*/ 1190809 w 6891715"/>
                <a:gd name="connsiteY2159" fmla="*/ 3354714 h 6367455"/>
                <a:gd name="connsiteX2160" fmla="*/ 1203181 w 6891715"/>
                <a:gd name="connsiteY2160" fmla="*/ 3331203 h 6367455"/>
                <a:gd name="connsiteX2161" fmla="*/ 1212698 w 6891715"/>
                <a:gd name="connsiteY2161" fmla="*/ 3335335 h 6367455"/>
                <a:gd name="connsiteX2162" fmla="*/ 1223166 w 6891715"/>
                <a:gd name="connsiteY2162" fmla="*/ 3330249 h 6367455"/>
                <a:gd name="connsiteX2163" fmla="*/ 1224436 w 6891715"/>
                <a:gd name="connsiteY2163" fmla="*/ 3327073 h 6367455"/>
                <a:gd name="connsiteX2164" fmla="*/ 1198739 w 6891715"/>
                <a:gd name="connsiteY2164" fmla="*/ 3324849 h 6367455"/>
                <a:gd name="connsiteX2165" fmla="*/ 1188905 w 6891715"/>
                <a:gd name="connsiteY2165" fmla="*/ 3297525 h 6367455"/>
                <a:gd name="connsiteX2166" fmla="*/ 1189222 w 6891715"/>
                <a:gd name="connsiteY2166" fmla="*/ 3321037 h 6367455"/>
                <a:gd name="connsiteX2167" fmla="*/ 1187319 w 6891715"/>
                <a:gd name="connsiteY2167" fmla="*/ 3331521 h 6367455"/>
                <a:gd name="connsiteX2168" fmla="*/ 1176850 w 6891715"/>
                <a:gd name="connsiteY2168" fmla="*/ 3334699 h 6367455"/>
                <a:gd name="connsiteX2169" fmla="*/ 1170506 w 6891715"/>
                <a:gd name="connsiteY2169" fmla="*/ 3332474 h 6367455"/>
                <a:gd name="connsiteX2170" fmla="*/ 1166381 w 6891715"/>
                <a:gd name="connsiteY2170" fmla="*/ 3340101 h 6367455"/>
                <a:gd name="connsiteX2171" fmla="*/ 1157816 w 6891715"/>
                <a:gd name="connsiteY2171" fmla="*/ 3331521 h 6367455"/>
                <a:gd name="connsiteX2172" fmla="*/ 1157498 w 6891715"/>
                <a:gd name="connsiteY2172" fmla="*/ 3321037 h 6367455"/>
                <a:gd name="connsiteX2173" fmla="*/ 1173995 w 6891715"/>
                <a:gd name="connsiteY2173" fmla="*/ 3287358 h 6367455"/>
                <a:gd name="connsiteX2174" fmla="*/ 1175264 w 6891715"/>
                <a:gd name="connsiteY2174" fmla="*/ 3277827 h 6367455"/>
                <a:gd name="connsiteX2175" fmla="*/ 1148933 w 6891715"/>
                <a:gd name="connsiteY2175" fmla="*/ 3315000 h 6367455"/>
                <a:gd name="connsiteX2176" fmla="*/ 1144808 w 6891715"/>
                <a:gd name="connsiteY2176" fmla="*/ 3311823 h 6367455"/>
                <a:gd name="connsiteX2177" fmla="*/ 1139733 w 6891715"/>
                <a:gd name="connsiteY2177" fmla="*/ 3326755 h 6367455"/>
                <a:gd name="connsiteX2178" fmla="*/ 1147346 w 6891715"/>
                <a:gd name="connsiteY2178" fmla="*/ 3336923 h 6367455"/>
                <a:gd name="connsiteX2179" fmla="*/ 1154643 w 6891715"/>
                <a:gd name="connsiteY2179" fmla="*/ 3346454 h 6367455"/>
                <a:gd name="connsiteX2180" fmla="*/ 1151471 w 6891715"/>
                <a:gd name="connsiteY2180" fmla="*/ 3362341 h 6367455"/>
                <a:gd name="connsiteX2181" fmla="*/ 1143540 w 6891715"/>
                <a:gd name="connsiteY2181" fmla="*/ 3374096 h 6367455"/>
                <a:gd name="connsiteX2182" fmla="*/ 1137512 w 6891715"/>
                <a:gd name="connsiteY2182" fmla="*/ 3404592 h 6367455"/>
                <a:gd name="connsiteX2183" fmla="*/ 1134340 w 6891715"/>
                <a:gd name="connsiteY2183" fmla="*/ 3421430 h 6367455"/>
                <a:gd name="connsiteX2184" fmla="*/ 1128312 w 6891715"/>
                <a:gd name="connsiteY2184" fmla="*/ 3441764 h 6367455"/>
                <a:gd name="connsiteX2185" fmla="*/ 1117526 w 6891715"/>
                <a:gd name="connsiteY2185" fmla="*/ 3446848 h 6367455"/>
                <a:gd name="connsiteX2186" fmla="*/ 1105787 w 6891715"/>
                <a:gd name="connsiteY2186" fmla="*/ 3446848 h 6367455"/>
                <a:gd name="connsiteX2187" fmla="*/ 1101663 w 6891715"/>
                <a:gd name="connsiteY2187" fmla="*/ 3432550 h 6367455"/>
                <a:gd name="connsiteX2188" fmla="*/ 1107691 w 6891715"/>
                <a:gd name="connsiteY2188" fmla="*/ 3416665 h 6367455"/>
                <a:gd name="connsiteX2189" fmla="*/ 1118160 w 6891715"/>
                <a:gd name="connsiteY2189" fmla="*/ 3395378 h 6367455"/>
                <a:gd name="connsiteX2190" fmla="*/ 1128629 w 6891715"/>
                <a:gd name="connsiteY2190" fmla="*/ 3369647 h 6367455"/>
                <a:gd name="connsiteX2191" fmla="*/ 1128629 w 6891715"/>
                <a:gd name="connsiteY2191" fmla="*/ 3362341 h 6367455"/>
                <a:gd name="connsiteX2192" fmla="*/ 1117842 w 6891715"/>
                <a:gd name="connsiteY2192" fmla="*/ 3365834 h 6367455"/>
                <a:gd name="connsiteX2193" fmla="*/ 1115939 w 6891715"/>
                <a:gd name="connsiteY2193" fmla="*/ 3358527 h 6367455"/>
                <a:gd name="connsiteX2194" fmla="*/ 1122919 w 6891715"/>
                <a:gd name="connsiteY2194" fmla="*/ 3348995 h 6367455"/>
                <a:gd name="connsiteX2195" fmla="*/ 1127043 w 6891715"/>
                <a:gd name="connsiteY2195" fmla="*/ 3328663 h 6367455"/>
                <a:gd name="connsiteX2196" fmla="*/ 1117526 w 6891715"/>
                <a:gd name="connsiteY2196" fmla="*/ 3330886 h 6367455"/>
                <a:gd name="connsiteX2197" fmla="*/ 1124505 w 6891715"/>
                <a:gd name="connsiteY2197" fmla="*/ 3315000 h 6367455"/>
                <a:gd name="connsiteX2198" fmla="*/ 1133070 w 6891715"/>
                <a:gd name="connsiteY2198" fmla="*/ 3302291 h 6367455"/>
                <a:gd name="connsiteX2199" fmla="*/ 1138463 w 6891715"/>
                <a:gd name="connsiteY2199" fmla="*/ 3290852 h 6367455"/>
                <a:gd name="connsiteX2200" fmla="*/ 1126409 w 6891715"/>
                <a:gd name="connsiteY2200" fmla="*/ 3277191 h 6367455"/>
                <a:gd name="connsiteX2201" fmla="*/ 1126409 w 6891715"/>
                <a:gd name="connsiteY2201" fmla="*/ 3265435 h 6367455"/>
                <a:gd name="connsiteX2202" fmla="*/ 1142270 w 6891715"/>
                <a:gd name="connsiteY2202" fmla="*/ 3262260 h 6367455"/>
                <a:gd name="connsiteX2203" fmla="*/ 1141319 w 6891715"/>
                <a:gd name="connsiteY2203" fmla="*/ 3252727 h 6367455"/>
                <a:gd name="connsiteX2204" fmla="*/ 1146712 w 6891715"/>
                <a:gd name="connsiteY2204" fmla="*/ 3254634 h 6367455"/>
                <a:gd name="connsiteX2205" fmla="*/ 1145126 w 6891715"/>
                <a:gd name="connsiteY2205" fmla="*/ 3241924 h 6367455"/>
                <a:gd name="connsiteX2206" fmla="*/ 1162257 w 6891715"/>
                <a:gd name="connsiteY2206" fmla="*/ 3228261 h 6367455"/>
                <a:gd name="connsiteX2207" fmla="*/ 1159085 w 6891715"/>
                <a:gd name="connsiteY2207" fmla="*/ 3221908 h 6367455"/>
                <a:gd name="connsiteX2208" fmla="*/ 1162891 w 6891715"/>
                <a:gd name="connsiteY2208" fmla="*/ 3213329 h 6367455"/>
                <a:gd name="connsiteX2209" fmla="*/ 1158450 w 6891715"/>
                <a:gd name="connsiteY2209" fmla="*/ 3202844 h 6367455"/>
                <a:gd name="connsiteX2210" fmla="*/ 1156546 w 6891715"/>
                <a:gd name="connsiteY2210" fmla="*/ 3201890 h 6367455"/>
                <a:gd name="connsiteX2211" fmla="*/ 1145126 w 6891715"/>
                <a:gd name="connsiteY2211" fmla="*/ 3210469 h 6367455"/>
                <a:gd name="connsiteX2212" fmla="*/ 1145126 w 6891715"/>
                <a:gd name="connsiteY2212" fmla="*/ 3224449 h 6367455"/>
                <a:gd name="connsiteX2213" fmla="*/ 1130215 w 6891715"/>
                <a:gd name="connsiteY2213" fmla="*/ 3234934 h 6367455"/>
                <a:gd name="connsiteX2214" fmla="*/ 1125457 w 6891715"/>
                <a:gd name="connsiteY2214" fmla="*/ 3243513 h 6367455"/>
                <a:gd name="connsiteX2215" fmla="*/ 1113719 w 6891715"/>
                <a:gd name="connsiteY2215" fmla="*/ 3242242 h 6367455"/>
                <a:gd name="connsiteX2216" fmla="*/ 1103884 w 6891715"/>
                <a:gd name="connsiteY2216" fmla="*/ 3231121 h 6367455"/>
                <a:gd name="connsiteX2217" fmla="*/ 1091194 w 6891715"/>
                <a:gd name="connsiteY2217" fmla="*/ 3223496 h 6367455"/>
                <a:gd name="connsiteX2218" fmla="*/ 1092463 w 6891715"/>
                <a:gd name="connsiteY2218" fmla="*/ 3210787 h 6367455"/>
                <a:gd name="connsiteX2219" fmla="*/ 1108008 w 6891715"/>
                <a:gd name="connsiteY2219" fmla="*/ 3205703 h 6367455"/>
                <a:gd name="connsiteX2220" fmla="*/ 1091511 w 6891715"/>
                <a:gd name="connsiteY2220" fmla="*/ 3203480 h 6367455"/>
                <a:gd name="connsiteX2221" fmla="*/ 1090877 w 6891715"/>
                <a:gd name="connsiteY2221" fmla="*/ 3209516 h 6367455"/>
                <a:gd name="connsiteX2222" fmla="*/ 1082628 w 6891715"/>
                <a:gd name="connsiteY2222" fmla="*/ 3212375 h 6367455"/>
                <a:gd name="connsiteX2223" fmla="*/ 1066766 w 6891715"/>
                <a:gd name="connsiteY2223" fmla="*/ 3204750 h 6367455"/>
                <a:gd name="connsiteX2224" fmla="*/ 1067718 w 6891715"/>
                <a:gd name="connsiteY2224" fmla="*/ 3197444 h 6367455"/>
                <a:gd name="connsiteX2225" fmla="*/ 1088022 w 6891715"/>
                <a:gd name="connsiteY2225" fmla="*/ 3193312 h 6367455"/>
                <a:gd name="connsiteX2226" fmla="*/ 1098491 w 6891715"/>
                <a:gd name="connsiteY2226" fmla="*/ 3195854 h 6367455"/>
                <a:gd name="connsiteX2227" fmla="*/ 1107057 w 6891715"/>
                <a:gd name="connsiteY2227" fmla="*/ 3194901 h 6367455"/>
                <a:gd name="connsiteX2228" fmla="*/ 1108643 w 6891715"/>
                <a:gd name="connsiteY2228" fmla="*/ 3183146 h 6367455"/>
                <a:gd name="connsiteX2229" fmla="*/ 1099126 w 6891715"/>
                <a:gd name="connsiteY2229" fmla="*/ 3170755 h 6367455"/>
                <a:gd name="connsiteX2230" fmla="*/ 1103249 w 6891715"/>
                <a:gd name="connsiteY2230" fmla="*/ 3157411 h 6367455"/>
                <a:gd name="connsiteX2231" fmla="*/ 1123236 w 6891715"/>
                <a:gd name="connsiteY2231" fmla="*/ 3154870 h 6367455"/>
                <a:gd name="connsiteX2232" fmla="*/ 1104201 w 6891715"/>
                <a:gd name="connsiteY2232" fmla="*/ 3145338 h 6367455"/>
                <a:gd name="connsiteX2233" fmla="*/ 1119112 w 6891715"/>
                <a:gd name="connsiteY2233" fmla="*/ 3135807 h 6367455"/>
                <a:gd name="connsiteX2234" fmla="*/ 1131802 w 6891715"/>
                <a:gd name="connsiteY2234" fmla="*/ 3142162 h 6367455"/>
                <a:gd name="connsiteX2235" fmla="*/ 1116891 w 6891715"/>
                <a:gd name="connsiteY2235" fmla="*/ 3125323 h 6367455"/>
                <a:gd name="connsiteX2236" fmla="*/ 1122919 w 6891715"/>
                <a:gd name="connsiteY2236" fmla="*/ 3116745 h 6367455"/>
                <a:gd name="connsiteX2237" fmla="*/ 1139733 w 6891715"/>
                <a:gd name="connsiteY2237" fmla="*/ 3113568 h 6367455"/>
                <a:gd name="connsiteX2238" fmla="*/ 1141002 w 6891715"/>
                <a:gd name="connsiteY2238" fmla="*/ 3108167 h 6367455"/>
                <a:gd name="connsiteX2239" fmla="*/ 1123870 w 6891715"/>
                <a:gd name="connsiteY2239" fmla="*/ 3102131 h 6367455"/>
                <a:gd name="connsiteX2240" fmla="*/ 1147981 w 6891715"/>
                <a:gd name="connsiteY2240" fmla="*/ 3086881 h 6367455"/>
                <a:gd name="connsiteX2241" fmla="*/ 1126091 w 6891715"/>
                <a:gd name="connsiteY2241" fmla="*/ 3094823 h 6367455"/>
                <a:gd name="connsiteX2242" fmla="*/ 1126091 w 6891715"/>
                <a:gd name="connsiteY2242" fmla="*/ 3086245 h 6367455"/>
                <a:gd name="connsiteX2243" fmla="*/ 1114353 w 6891715"/>
                <a:gd name="connsiteY2243" fmla="*/ 3102131 h 6367455"/>
                <a:gd name="connsiteX2244" fmla="*/ 1100711 w 6891715"/>
                <a:gd name="connsiteY2244" fmla="*/ 3083385 h 6367455"/>
                <a:gd name="connsiteX2245" fmla="*/ 1095953 w 6891715"/>
                <a:gd name="connsiteY2245" fmla="*/ 3062099 h 6367455"/>
                <a:gd name="connsiteX2246" fmla="*/ 1104518 w 6891715"/>
                <a:gd name="connsiteY2246" fmla="*/ 3057969 h 6367455"/>
                <a:gd name="connsiteX2247" fmla="*/ 1122601 w 6891715"/>
                <a:gd name="connsiteY2247" fmla="*/ 3068136 h 6367455"/>
                <a:gd name="connsiteX2248" fmla="*/ 1134340 w 6891715"/>
                <a:gd name="connsiteY2248" fmla="*/ 3067183 h 6367455"/>
                <a:gd name="connsiteX2249" fmla="*/ 1121332 w 6891715"/>
                <a:gd name="connsiteY2249" fmla="*/ 3062099 h 6367455"/>
                <a:gd name="connsiteX2250" fmla="*/ 1101981 w 6891715"/>
                <a:gd name="connsiteY2250" fmla="*/ 3038271 h 6367455"/>
                <a:gd name="connsiteX2251" fmla="*/ 1106422 w 6891715"/>
                <a:gd name="connsiteY2251" fmla="*/ 3031599 h 6367455"/>
                <a:gd name="connsiteX2252" fmla="*/ 1114670 w 6891715"/>
                <a:gd name="connsiteY2252" fmla="*/ 3030329 h 6367455"/>
                <a:gd name="connsiteX2253" fmla="*/ 1100077 w 6891715"/>
                <a:gd name="connsiteY2253" fmla="*/ 3010631 h 6367455"/>
                <a:gd name="connsiteX2254" fmla="*/ 1108960 w 6891715"/>
                <a:gd name="connsiteY2254" fmla="*/ 3001100 h 6367455"/>
                <a:gd name="connsiteX2255" fmla="*/ 1121967 w 6891715"/>
                <a:gd name="connsiteY2255" fmla="*/ 3001100 h 6367455"/>
                <a:gd name="connsiteX2256" fmla="*/ 1145126 w 6891715"/>
                <a:gd name="connsiteY2256" fmla="*/ 3001735 h 6367455"/>
                <a:gd name="connsiteX2257" fmla="*/ 1141002 w 6891715"/>
                <a:gd name="connsiteY2257" fmla="*/ 2996334 h 6367455"/>
                <a:gd name="connsiteX2258" fmla="*/ 1144174 w 6891715"/>
                <a:gd name="connsiteY2258" fmla="*/ 2992204 h 6367455"/>
                <a:gd name="connsiteX2259" fmla="*/ 1156864 w 6891715"/>
                <a:gd name="connsiteY2259" fmla="*/ 3000464 h 6367455"/>
                <a:gd name="connsiteX2260" fmla="*/ 1160988 w 6891715"/>
                <a:gd name="connsiteY2260" fmla="*/ 2996334 h 6367455"/>
                <a:gd name="connsiteX2261" fmla="*/ 1150519 w 6891715"/>
                <a:gd name="connsiteY2261" fmla="*/ 2978543 h 6367455"/>
                <a:gd name="connsiteX2262" fmla="*/ 1136243 w 6891715"/>
                <a:gd name="connsiteY2262" fmla="*/ 2967105 h 6367455"/>
                <a:gd name="connsiteX2263" fmla="*/ 1136243 w 6891715"/>
                <a:gd name="connsiteY2263" fmla="*/ 2960751 h 6367455"/>
                <a:gd name="connsiteX2264" fmla="*/ 1143857 w 6891715"/>
                <a:gd name="connsiteY2264" fmla="*/ 2958526 h 6367455"/>
                <a:gd name="connsiteX2265" fmla="*/ 1153374 w 6891715"/>
                <a:gd name="connsiteY2265" fmla="*/ 2963928 h 6367455"/>
                <a:gd name="connsiteX2266" fmla="*/ 1155277 w 6891715"/>
                <a:gd name="connsiteY2266" fmla="*/ 2958526 h 6367455"/>
                <a:gd name="connsiteX2267" fmla="*/ 1147029 w 6891715"/>
                <a:gd name="connsiteY2267" fmla="*/ 2943593 h 6367455"/>
                <a:gd name="connsiteX2268" fmla="*/ 1156229 w 6891715"/>
                <a:gd name="connsiteY2268" fmla="*/ 2935012 h 6367455"/>
                <a:gd name="connsiteX2269" fmla="*/ 1166699 w 6891715"/>
                <a:gd name="connsiteY2269" fmla="*/ 2928659 h 6367455"/>
                <a:gd name="connsiteX2270" fmla="*/ 1181609 w 6891715"/>
                <a:gd name="connsiteY2270" fmla="*/ 2937873 h 6367455"/>
                <a:gd name="connsiteX2271" fmla="*/ 1181609 w 6891715"/>
                <a:gd name="connsiteY2271" fmla="*/ 2931834 h 6367455"/>
                <a:gd name="connsiteX2272" fmla="*/ 1163526 w 6891715"/>
                <a:gd name="connsiteY2272" fmla="*/ 2922306 h 6367455"/>
                <a:gd name="connsiteX2273" fmla="*/ 1161305 w 6891715"/>
                <a:gd name="connsiteY2273" fmla="*/ 2911186 h 6367455"/>
                <a:gd name="connsiteX2274" fmla="*/ 1162257 w 6891715"/>
                <a:gd name="connsiteY2274" fmla="*/ 2899430 h 6367455"/>
                <a:gd name="connsiteX2275" fmla="*/ 1174947 w 6891715"/>
                <a:gd name="connsiteY2275" fmla="*/ 2882275 h 6367455"/>
                <a:gd name="connsiteX2276" fmla="*/ 1176850 w 6891715"/>
                <a:gd name="connsiteY2276" fmla="*/ 2869567 h 6367455"/>
                <a:gd name="connsiteX2277" fmla="*/ 1181926 w 6891715"/>
                <a:gd name="connsiteY2277" fmla="*/ 2869567 h 6367455"/>
                <a:gd name="connsiteX2278" fmla="*/ 1192395 w 6891715"/>
                <a:gd name="connsiteY2278" fmla="*/ 2865437 h 6367455"/>
                <a:gd name="connsiteX2279" fmla="*/ 1202229 w 6891715"/>
                <a:gd name="connsiteY2279" fmla="*/ 2871474 h 6367455"/>
                <a:gd name="connsiteX2280" fmla="*/ 1213649 w 6891715"/>
                <a:gd name="connsiteY2280" fmla="*/ 2881003 h 6367455"/>
                <a:gd name="connsiteX2281" fmla="*/ 1216822 w 6891715"/>
                <a:gd name="connsiteY2281" fmla="*/ 2874650 h 6367455"/>
                <a:gd name="connsiteX2282" fmla="*/ 1224436 w 6891715"/>
                <a:gd name="connsiteY2282" fmla="*/ 2874650 h 6367455"/>
                <a:gd name="connsiteX2283" fmla="*/ 1233952 w 6891715"/>
                <a:gd name="connsiteY2283" fmla="*/ 2881639 h 6367455"/>
                <a:gd name="connsiteX2284" fmla="*/ 1241249 w 6891715"/>
                <a:gd name="connsiteY2284" fmla="*/ 2885769 h 6367455"/>
                <a:gd name="connsiteX2285" fmla="*/ 1253941 w 6891715"/>
                <a:gd name="connsiteY2285" fmla="*/ 2879415 h 6367455"/>
                <a:gd name="connsiteX2286" fmla="*/ 1279635 w 6891715"/>
                <a:gd name="connsiteY2286" fmla="*/ 2869567 h 6367455"/>
                <a:gd name="connsiteX2287" fmla="*/ 1295496 w 6891715"/>
                <a:gd name="connsiteY2287" fmla="*/ 2879097 h 6367455"/>
                <a:gd name="connsiteX2288" fmla="*/ 1311040 w 6891715"/>
                <a:gd name="connsiteY2288" fmla="*/ 2868614 h 6367455"/>
                <a:gd name="connsiteX2289" fmla="*/ 3854360 w 6891715"/>
                <a:gd name="connsiteY2289" fmla="*/ 2852734 h 6367455"/>
                <a:gd name="connsiteX2290" fmla="*/ 3865180 w 6891715"/>
                <a:gd name="connsiteY2290" fmla="*/ 2862282 h 6367455"/>
                <a:gd name="connsiteX2291" fmla="*/ 3876638 w 6891715"/>
                <a:gd name="connsiteY2291" fmla="*/ 2875649 h 6367455"/>
                <a:gd name="connsiteX2292" fmla="*/ 3876001 w 6891715"/>
                <a:gd name="connsiteY2292" fmla="*/ 2885198 h 6367455"/>
                <a:gd name="connsiteX2293" fmla="*/ 3865499 w 6891715"/>
                <a:gd name="connsiteY2293" fmla="*/ 2882333 h 6367455"/>
                <a:gd name="connsiteX2294" fmla="*/ 3855951 w 6891715"/>
                <a:gd name="connsiteY2294" fmla="*/ 2890927 h 6367455"/>
                <a:gd name="connsiteX2295" fmla="*/ 3847358 w 6891715"/>
                <a:gd name="connsiteY2295" fmla="*/ 2901431 h 6367455"/>
                <a:gd name="connsiteX2296" fmla="*/ 3832718 w 6891715"/>
                <a:gd name="connsiteY2296" fmla="*/ 2908115 h 6367455"/>
                <a:gd name="connsiteX2297" fmla="*/ 3829536 w 6891715"/>
                <a:gd name="connsiteY2297" fmla="*/ 2924031 h 6367455"/>
                <a:gd name="connsiteX2298" fmla="*/ 3797710 w 6891715"/>
                <a:gd name="connsiteY2298" fmla="*/ 2916709 h 6367455"/>
                <a:gd name="connsiteX2299" fmla="*/ 3790390 w 6891715"/>
                <a:gd name="connsiteY2299" fmla="*/ 2923077 h 6367455"/>
                <a:gd name="connsiteX2300" fmla="*/ 3787526 w 6891715"/>
                <a:gd name="connsiteY2300" fmla="*/ 2947269 h 6367455"/>
                <a:gd name="connsiteX2301" fmla="*/ 3764293 w 6891715"/>
                <a:gd name="connsiteY2301" fmla="*/ 2978145 h 6367455"/>
                <a:gd name="connsiteX2302" fmla="*/ 3751562 w 6891715"/>
                <a:gd name="connsiteY2302" fmla="*/ 2960319 h 6367455"/>
                <a:gd name="connsiteX2303" fmla="*/ 3758564 w 6891715"/>
                <a:gd name="connsiteY2303" fmla="*/ 2947588 h 6367455"/>
                <a:gd name="connsiteX2304" fmla="*/ 3777978 w 6891715"/>
                <a:gd name="connsiteY2304" fmla="*/ 2940264 h 6367455"/>
                <a:gd name="connsiteX2305" fmla="*/ 3778933 w 6891715"/>
                <a:gd name="connsiteY2305" fmla="*/ 2933896 h 6367455"/>
                <a:gd name="connsiteX2306" fmla="*/ 3755063 w 6891715"/>
                <a:gd name="connsiteY2306" fmla="*/ 2912890 h 6367455"/>
                <a:gd name="connsiteX2307" fmla="*/ 3743288 w 6891715"/>
                <a:gd name="connsiteY2307" fmla="*/ 2896019 h 6367455"/>
                <a:gd name="connsiteX2308" fmla="*/ 3761428 w 6891715"/>
                <a:gd name="connsiteY2308" fmla="*/ 2894747 h 6367455"/>
                <a:gd name="connsiteX2309" fmla="*/ 3746152 w 6891715"/>
                <a:gd name="connsiteY2309" fmla="*/ 2870875 h 6367455"/>
                <a:gd name="connsiteX2310" fmla="*/ 3751562 w 6891715"/>
                <a:gd name="connsiteY2310" fmla="*/ 2865465 h 6367455"/>
                <a:gd name="connsiteX2311" fmla="*/ 3772886 w 6891715"/>
                <a:gd name="connsiteY2311" fmla="*/ 2879787 h 6367455"/>
                <a:gd name="connsiteX2312" fmla="*/ 3775114 w 6891715"/>
                <a:gd name="connsiteY2312" fmla="*/ 2869284 h 6367455"/>
                <a:gd name="connsiteX2313" fmla="*/ 3789753 w 6891715"/>
                <a:gd name="connsiteY2313" fmla="*/ 2876604 h 6367455"/>
                <a:gd name="connsiteX2314" fmla="*/ 3779251 w 6891715"/>
                <a:gd name="connsiteY2314" fmla="*/ 2869284 h 6367455"/>
                <a:gd name="connsiteX2315" fmla="*/ 3802165 w 6891715"/>
                <a:gd name="connsiteY2315" fmla="*/ 2853370 h 6367455"/>
                <a:gd name="connsiteX2316" fmla="*/ 3818397 w 6891715"/>
                <a:gd name="connsiteY2316" fmla="*/ 2857190 h 6367455"/>
                <a:gd name="connsiteX2317" fmla="*/ 3881509 w 6891715"/>
                <a:gd name="connsiteY2317" fmla="*/ 2838447 h 6367455"/>
                <a:gd name="connsiteX2318" fmla="*/ 3889338 w 6891715"/>
                <a:gd name="connsiteY2318" fmla="*/ 2856748 h 6367455"/>
                <a:gd name="connsiteX2319" fmla="*/ 3879552 w 6891715"/>
                <a:gd name="connsiteY2319" fmla="*/ 2865433 h 6367455"/>
                <a:gd name="connsiteX2320" fmla="*/ 3866503 w 6891715"/>
                <a:gd name="connsiteY2320" fmla="*/ 2857058 h 6367455"/>
                <a:gd name="connsiteX2321" fmla="*/ 3865525 w 6891715"/>
                <a:gd name="connsiteY2321" fmla="*/ 2845582 h 6367455"/>
                <a:gd name="connsiteX2322" fmla="*/ 1378190 w 6891715"/>
                <a:gd name="connsiteY2322" fmla="*/ 2819397 h 6367455"/>
                <a:gd name="connsiteX2323" fmla="*/ 1384271 w 6891715"/>
                <a:gd name="connsiteY2323" fmla="*/ 2826202 h 6367455"/>
                <a:gd name="connsiteX2324" fmla="*/ 1377514 w 6891715"/>
                <a:gd name="connsiteY2324" fmla="*/ 2838446 h 6367455"/>
                <a:gd name="connsiteX2325" fmla="*/ 1370758 w 6891715"/>
                <a:gd name="connsiteY2325" fmla="*/ 2834024 h 6367455"/>
                <a:gd name="connsiteX2326" fmla="*/ 1368393 w 6891715"/>
                <a:gd name="connsiteY2326" fmla="*/ 2823820 h 6367455"/>
                <a:gd name="connsiteX2327" fmla="*/ 1342224 w 6891715"/>
                <a:gd name="connsiteY2327" fmla="*/ 2803518 h 6367455"/>
                <a:gd name="connsiteX2328" fmla="*/ 1357279 w 6891715"/>
                <a:gd name="connsiteY2328" fmla="*/ 2821795 h 6367455"/>
                <a:gd name="connsiteX2329" fmla="*/ 1344734 w 6891715"/>
                <a:gd name="connsiteY2329" fmla="*/ 2828923 h 6367455"/>
                <a:gd name="connsiteX2330" fmla="*/ 1331875 w 6891715"/>
                <a:gd name="connsiteY2330" fmla="*/ 2819010 h 6367455"/>
                <a:gd name="connsiteX2331" fmla="*/ 1331875 w 6891715"/>
                <a:gd name="connsiteY2331" fmla="*/ 2809712 h 6367455"/>
                <a:gd name="connsiteX2332" fmla="*/ 3807906 w 6891715"/>
                <a:gd name="connsiteY2332" fmla="*/ 2778119 h 6367455"/>
                <a:gd name="connsiteX2333" fmla="*/ 3833399 w 6891715"/>
                <a:gd name="connsiteY2333" fmla="*/ 2780025 h 6367455"/>
                <a:gd name="connsiteX2334" fmla="*/ 3843278 w 6891715"/>
                <a:gd name="connsiteY2334" fmla="*/ 2793676 h 6367455"/>
                <a:gd name="connsiteX2335" fmla="*/ 3849651 w 6891715"/>
                <a:gd name="connsiteY2335" fmla="*/ 2810504 h 6367455"/>
                <a:gd name="connsiteX2336" fmla="*/ 3844552 w 6891715"/>
                <a:gd name="connsiteY2336" fmla="*/ 2813998 h 6367455"/>
                <a:gd name="connsiteX2337" fmla="*/ 3839135 w 6891715"/>
                <a:gd name="connsiteY2337" fmla="*/ 2808599 h 6367455"/>
                <a:gd name="connsiteX2338" fmla="*/ 3830531 w 6891715"/>
                <a:gd name="connsiteY2338" fmla="*/ 2814950 h 6367455"/>
                <a:gd name="connsiteX2339" fmla="*/ 3823521 w 6891715"/>
                <a:gd name="connsiteY2339" fmla="*/ 2827653 h 6367455"/>
                <a:gd name="connsiteX2340" fmla="*/ 3817147 w 6891715"/>
                <a:gd name="connsiteY2340" fmla="*/ 2838447 h 6367455"/>
                <a:gd name="connsiteX2341" fmla="*/ 3804401 w 6891715"/>
                <a:gd name="connsiteY2341" fmla="*/ 2838447 h 6367455"/>
                <a:gd name="connsiteX2342" fmla="*/ 3793566 w 6891715"/>
                <a:gd name="connsiteY2342" fmla="*/ 2829241 h 6367455"/>
                <a:gd name="connsiteX2343" fmla="*/ 3795478 w 6891715"/>
                <a:gd name="connsiteY2343" fmla="*/ 2813362 h 6367455"/>
                <a:gd name="connsiteX2344" fmla="*/ 3778908 w 6891715"/>
                <a:gd name="connsiteY2344" fmla="*/ 2810187 h 6367455"/>
                <a:gd name="connsiteX2345" fmla="*/ 3765843 w 6891715"/>
                <a:gd name="connsiteY2345" fmla="*/ 2808281 h 6367455"/>
                <a:gd name="connsiteX2346" fmla="*/ 3762338 w 6891715"/>
                <a:gd name="connsiteY2346" fmla="*/ 2800976 h 6367455"/>
                <a:gd name="connsiteX2347" fmla="*/ 3780501 w 6891715"/>
                <a:gd name="connsiteY2347" fmla="*/ 2795579 h 6367455"/>
                <a:gd name="connsiteX2348" fmla="*/ 3793248 w 6891715"/>
                <a:gd name="connsiteY2348" fmla="*/ 2795262 h 6367455"/>
                <a:gd name="connsiteX2349" fmla="*/ 3802808 w 6891715"/>
                <a:gd name="connsiteY2349" fmla="*/ 2786692 h 6367455"/>
                <a:gd name="connsiteX2350" fmla="*/ 1396971 w 6891715"/>
                <a:gd name="connsiteY2350" fmla="*/ 2773356 h 6367455"/>
                <a:gd name="connsiteX2351" fmla="*/ 1389329 w 6891715"/>
                <a:gd name="connsiteY2351" fmla="*/ 2781295 h 6367455"/>
                <a:gd name="connsiteX2352" fmla="*/ 1382682 w 6891715"/>
                <a:gd name="connsiteY2352" fmla="*/ 2776589 h 6367455"/>
                <a:gd name="connsiteX2353" fmla="*/ 2732096 w 6891715"/>
                <a:gd name="connsiteY2353" fmla="*/ 2773211 h 6367455"/>
                <a:gd name="connsiteX2354" fmla="*/ 2750156 w 6891715"/>
                <a:gd name="connsiteY2354" fmla="*/ 2804578 h 6367455"/>
                <a:gd name="connsiteX2355" fmla="*/ 2750581 w 6891715"/>
                <a:gd name="connsiteY2355" fmla="*/ 2804292 h 6367455"/>
                <a:gd name="connsiteX2356" fmla="*/ 2732780 w 6891715"/>
                <a:gd name="connsiteY2356" fmla="*/ 2773363 h 6367455"/>
                <a:gd name="connsiteX2357" fmla="*/ 3884258 w 6891715"/>
                <a:gd name="connsiteY2357" fmla="*/ 2770182 h 6367455"/>
                <a:gd name="connsiteX2358" fmla="*/ 3886163 w 6891715"/>
                <a:gd name="connsiteY2358" fmla="*/ 2783610 h 6367455"/>
                <a:gd name="connsiteX2359" fmla="*/ 3875685 w 6891715"/>
                <a:gd name="connsiteY2359" fmla="*/ 2782673 h 6367455"/>
                <a:gd name="connsiteX2360" fmla="*/ 3875368 w 6891715"/>
                <a:gd name="connsiteY2360" fmla="*/ 2783610 h 6367455"/>
                <a:gd name="connsiteX2361" fmla="*/ 3874098 w 6891715"/>
                <a:gd name="connsiteY2361" fmla="*/ 2785484 h 6367455"/>
                <a:gd name="connsiteX2362" fmla="*/ 3872510 w 6891715"/>
                <a:gd name="connsiteY2362" fmla="*/ 2787358 h 6367455"/>
                <a:gd name="connsiteX2363" fmla="*/ 3871240 w 6891715"/>
                <a:gd name="connsiteY2363" fmla="*/ 2788607 h 6367455"/>
                <a:gd name="connsiteX2364" fmla="*/ 3870288 w 6891715"/>
                <a:gd name="connsiteY2364" fmla="*/ 2788920 h 6367455"/>
                <a:gd name="connsiteX2365" fmla="*/ 3869653 w 6891715"/>
                <a:gd name="connsiteY2365" fmla="*/ 2789232 h 6367455"/>
                <a:gd name="connsiteX2366" fmla="*/ 3869335 w 6891715"/>
                <a:gd name="connsiteY2366" fmla="*/ 2788920 h 6367455"/>
                <a:gd name="connsiteX2367" fmla="*/ 3868065 w 6891715"/>
                <a:gd name="connsiteY2367" fmla="*/ 2787983 h 6367455"/>
                <a:gd name="connsiteX2368" fmla="*/ 3866795 w 6891715"/>
                <a:gd name="connsiteY2368" fmla="*/ 2786421 h 6367455"/>
                <a:gd name="connsiteX2369" fmla="*/ 3866160 w 6891715"/>
                <a:gd name="connsiteY2369" fmla="*/ 2784860 h 6367455"/>
                <a:gd name="connsiteX2370" fmla="*/ 3864573 w 6891715"/>
                <a:gd name="connsiteY2370" fmla="*/ 2781112 h 6367455"/>
                <a:gd name="connsiteX2371" fmla="*/ 3863938 w 6891715"/>
                <a:gd name="connsiteY2371" fmla="*/ 2779863 h 6367455"/>
                <a:gd name="connsiteX2372" fmla="*/ 3866160 w 6891715"/>
                <a:gd name="connsiteY2372" fmla="*/ 2771431 h 6367455"/>
                <a:gd name="connsiteX2373" fmla="*/ 1338644 w 6891715"/>
                <a:gd name="connsiteY2373" fmla="*/ 2765421 h 6367455"/>
                <a:gd name="connsiteX2374" fmla="*/ 1354715 w 6891715"/>
                <a:gd name="connsiteY2374" fmla="*/ 2768237 h 6367455"/>
                <a:gd name="connsiteX2375" fmla="*/ 1360499 w 6891715"/>
                <a:gd name="connsiteY2375" fmla="*/ 2776688 h 6367455"/>
                <a:gd name="connsiteX2376" fmla="*/ 1357286 w 6891715"/>
                <a:gd name="connsiteY2376" fmla="*/ 2788270 h 6367455"/>
                <a:gd name="connsiteX2377" fmla="*/ 1363714 w 6891715"/>
                <a:gd name="connsiteY2377" fmla="*/ 2796720 h 6367455"/>
                <a:gd name="connsiteX2378" fmla="*/ 1379783 w 6891715"/>
                <a:gd name="connsiteY2378" fmla="*/ 2783575 h 6367455"/>
                <a:gd name="connsiteX2379" fmla="*/ 1389426 w 6891715"/>
                <a:gd name="connsiteY2379" fmla="*/ 2792027 h 6367455"/>
                <a:gd name="connsiteX2380" fmla="*/ 1395855 w 6891715"/>
                <a:gd name="connsiteY2380" fmla="*/ 2797346 h 6367455"/>
                <a:gd name="connsiteX2381" fmla="*/ 1409674 w 6891715"/>
                <a:gd name="connsiteY2381" fmla="*/ 2792965 h 6367455"/>
                <a:gd name="connsiteX2382" fmla="*/ 1404532 w 6891715"/>
                <a:gd name="connsiteY2382" fmla="*/ 2806422 h 6367455"/>
                <a:gd name="connsiteX2383" fmla="*/ 1389426 w 6891715"/>
                <a:gd name="connsiteY2383" fmla="*/ 2809869 h 6367455"/>
                <a:gd name="connsiteX2384" fmla="*/ 1382998 w 6891715"/>
                <a:gd name="connsiteY2384" fmla="*/ 2792027 h 6367455"/>
                <a:gd name="connsiteX2385" fmla="*/ 1357286 w 6891715"/>
                <a:gd name="connsiteY2385" fmla="*/ 2807990 h 6367455"/>
                <a:gd name="connsiteX2386" fmla="*/ 1349572 w 6891715"/>
                <a:gd name="connsiteY2386" fmla="*/ 2801727 h 6367455"/>
                <a:gd name="connsiteX2387" fmla="*/ 1338965 w 6891715"/>
                <a:gd name="connsiteY2387" fmla="*/ 2800786 h 6367455"/>
                <a:gd name="connsiteX2388" fmla="*/ 1330289 w 6891715"/>
                <a:gd name="connsiteY2388" fmla="*/ 2789522 h 6367455"/>
                <a:gd name="connsiteX2389" fmla="*/ 4266528 w 6891715"/>
                <a:gd name="connsiteY2389" fmla="*/ 2764378 h 6367455"/>
                <a:gd name="connsiteX2390" fmla="*/ 4255416 w 6891715"/>
                <a:gd name="connsiteY2390" fmla="*/ 2776749 h 6367455"/>
                <a:gd name="connsiteX2391" fmla="*/ 4246843 w 6891715"/>
                <a:gd name="connsiteY2391" fmla="*/ 2786583 h 6367455"/>
                <a:gd name="connsiteX2392" fmla="*/ 4240493 w 6891715"/>
                <a:gd name="connsiteY2392" fmla="*/ 2794194 h 6367455"/>
                <a:gd name="connsiteX2393" fmla="*/ 4238588 w 6891715"/>
                <a:gd name="connsiteY2393" fmla="*/ 2797365 h 6367455"/>
                <a:gd name="connsiteX2394" fmla="*/ 4237001 w 6891715"/>
                <a:gd name="connsiteY2394" fmla="*/ 2801168 h 6367455"/>
                <a:gd name="connsiteX2395" fmla="*/ 4236048 w 6891715"/>
                <a:gd name="connsiteY2395" fmla="*/ 2805297 h 6367455"/>
                <a:gd name="connsiteX2396" fmla="*/ 4235413 w 6891715"/>
                <a:gd name="connsiteY2396" fmla="*/ 2809735 h 6367455"/>
                <a:gd name="connsiteX2397" fmla="*/ 4234778 w 6891715"/>
                <a:gd name="connsiteY2397" fmla="*/ 2816400 h 6367455"/>
                <a:gd name="connsiteX2398" fmla="*/ 4234461 w 6891715"/>
                <a:gd name="connsiteY2398" fmla="*/ 2819572 h 6367455"/>
                <a:gd name="connsiteX2399" fmla="*/ 4254146 w 6891715"/>
                <a:gd name="connsiteY2399" fmla="*/ 2828459 h 6367455"/>
                <a:gd name="connsiteX2400" fmla="*/ 4251606 w 6891715"/>
                <a:gd name="connsiteY2400" fmla="*/ 2849076 h 6367455"/>
                <a:gd name="connsiteX2401" fmla="*/ 4262401 w 6891715"/>
                <a:gd name="connsiteY2401" fmla="*/ 2891579 h 6367455"/>
                <a:gd name="connsiteX2402" fmla="*/ 4276371 w 6891715"/>
                <a:gd name="connsiteY2402" fmla="*/ 2915372 h 6367455"/>
                <a:gd name="connsiteX2403" fmla="*/ 4285578 w 6891715"/>
                <a:gd name="connsiteY2403" fmla="*/ 2923936 h 6367455"/>
                <a:gd name="connsiteX2404" fmla="*/ 4290658 w 6891715"/>
                <a:gd name="connsiteY2404" fmla="*/ 2940748 h 6367455"/>
                <a:gd name="connsiteX2405" fmla="*/ 4301453 w 6891715"/>
                <a:gd name="connsiteY2405" fmla="*/ 2941065 h 6367455"/>
                <a:gd name="connsiteX2406" fmla="*/ 4301578 w 6891715"/>
                <a:gd name="connsiteY2406" fmla="*/ 2941217 h 6367455"/>
                <a:gd name="connsiteX2407" fmla="*/ 4306221 w 6891715"/>
                <a:gd name="connsiteY2407" fmla="*/ 2941461 h 6367455"/>
                <a:gd name="connsiteX2408" fmla="*/ 4319241 w 6891715"/>
                <a:gd name="connsiteY2408" fmla="*/ 2956380 h 6367455"/>
                <a:gd name="connsiteX2409" fmla="*/ 4323369 w 6891715"/>
                <a:gd name="connsiteY2409" fmla="*/ 2975426 h 6367455"/>
                <a:gd name="connsiteX2410" fmla="*/ 4340199 w 6891715"/>
                <a:gd name="connsiteY2410" fmla="*/ 2977966 h 6367455"/>
                <a:gd name="connsiteX2411" fmla="*/ 4348773 w 6891715"/>
                <a:gd name="connsiteY2411" fmla="*/ 2967807 h 6367455"/>
                <a:gd name="connsiteX2412" fmla="*/ 4348456 w 6891715"/>
                <a:gd name="connsiteY2412" fmla="*/ 2950666 h 6367455"/>
                <a:gd name="connsiteX2413" fmla="*/ 4341787 w 6891715"/>
                <a:gd name="connsiteY2413" fmla="*/ 2924319 h 6367455"/>
                <a:gd name="connsiteX2414" fmla="*/ 4330990 w 6891715"/>
                <a:gd name="connsiteY2414" fmla="*/ 2916701 h 6367455"/>
                <a:gd name="connsiteX2415" fmla="*/ 4315112 w 6891715"/>
                <a:gd name="connsiteY2415" fmla="*/ 2924002 h 6367455"/>
                <a:gd name="connsiteX2416" fmla="*/ 4298282 w 6891715"/>
                <a:gd name="connsiteY2416" fmla="*/ 2924319 h 6367455"/>
                <a:gd name="connsiteX2417" fmla="*/ 4287803 w 6891715"/>
                <a:gd name="connsiteY2417" fmla="*/ 2904956 h 6367455"/>
                <a:gd name="connsiteX2418" fmla="*/ 4291296 w 6891715"/>
                <a:gd name="connsiteY2418" fmla="*/ 2892258 h 6367455"/>
                <a:gd name="connsiteX2419" fmla="*/ 4296059 w 6891715"/>
                <a:gd name="connsiteY2419" fmla="*/ 2881148 h 6367455"/>
                <a:gd name="connsiteX2420" fmla="*/ 4313525 w 6891715"/>
                <a:gd name="connsiteY2420" fmla="*/ 2869719 h 6367455"/>
                <a:gd name="connsiteX2421" fmla="*/ 4312890 w 6891715"/>
                <a:gd name="connsiteY2421" fmla="*/ 2841468 h 6367455"/>
                <a:gd name="connsiteX2422" fmla="*/ 4309396 w 6891715"/>
                <a:gd name="connsiteY2422" fmla="*/ 2811629 h 6367455"/>
                <a:gd name="connsiteX2423" fmla="*/ 4314477 w 6891715"/>
                <a:gd name="connsiteY2423" fmla="*/ 2787822 h 6367455"/>
                <a:gd name="connsiteX2424" fmla="*/ 4313842 w 6891715"/>
                <a:gd name="connsiteY2424" fmla="*/ 2784012 h 6367455"/>
                <a:gd name="connsiteX2425" fmla="*/ 4314747 w 6891715"/>
                <a:gd name="connsiteY2425" fmla="*/ 2782557 h 6367455"/>
                <a:gd name="connsiteX2426" fmla="*/ 4312883 w 6891715"/>
                <a:gd name="connsiteY2426" fmla="*/ 2774845 h 6367455"/>
                <a:gd name="connsiteX2427" fmla="*/ 4295421 w 6891715"/>
                <a:gd name="connsiteY2427" fmla="*/ 2783093 h 6367455"/>
                <a:gd name="connsiteX2428" fmla="*/ 4293833 w 6891715"/>
                <a:gd name="connsiteY2428" fmla="*/ 2772624 h 6367455"/>
                <a:gd name="connsiteX2429" fmla="*/ 1361090 w 6891715"/>
                <a:gd name="connsiteY2429" fmla="*/ 2755895 h 6367455"/>
                <a:gd name="connsiteX2430" fmla="*/ 1374745 w 6891715"/>
                <a:gd name="connsiteY2430" fmla="*/ 2758673 h 6367455"/>
                <a:gd name="connsiteX2431" fmla="*/ 1365217 w 6891715"/>
                <a:gd name="connsiteY2431" fmla="*/ 2767009 h 6367455"/>
                <a:gd name="connsiteX2432" fmla="*/ 1358867 w 6891715"/>
                <a:gd name="connsiteY2432" fmla="*/ 2760834 h 6367455"/>
                <a:gd name="connsiteX2433" fmla="*/ 1409438 w 6891715"/>
                <a:gd name="connsiteY2433" fmla="*/ 2754306 h 6367455"/>
                <a:gd name="connsiteX2434" fmla="*/ 1411262 w 6891715"/>
                <a:gd name="connsiteY2434" fmla="*/ 2765420 h 6367455"/>
                <a:gd name="connsiteX2435" fmla="*/ 1396971 w 6891715"/>
                <a:gd name="connsiteY2435" fmla="*/ 2761379 h 6367455"/>
                <a:gd name="connsiteX2436" fmla="*/ 1423961 w 6891715"/>
                <a:gd name="connsiteY2436" fmla="*/ 2730494 h 6367455"/>
                <a:gd name="connsiteX2437" fmla="*/ 1419616 w 6891715"/>
                <a:gd name="connsiteY2437" fmla="*/ 2737694 h 6367455"/>
                <a:gd name="connsiteX2438" fmla="*/ 1398559 w 6891715"/>
                <a:gd name="connsiteY2438" fmla="*/ 2752719 h 6367455"/>
                <a:gd name="connsiteX2439" fmla="*/ 1399227 w 6891715"/>
                <a:gd name="connsiteY2439" fmla="*/ 2740198 h 6367455"/>
                <a:gd name="connsiteX2440" fmla="*/ 1410592 w 6891715"/>
                <a:gd name="connsiteY2440" fmla="*/ 2730808 h 6367455"/>
                <a:gd name="connsiteX2441" fmla="*/ 1377050 w 6891715"/>
                <a:gd name="connsiteY2441" fmla="*/ 2728907 h 6367455"/>
                <a:gd name="connsiteX2442" fmla="*/ 1374767 w 6891715"/>
                <a:gd name="connsiteY2442" fmla="*/ 2734996 h 6367455"/>
                <a:gd name="connsiteX2443" fmla="*/ 1385859 w 6891715"/>
                <a:gd name="connsiteY2443" fmla="*/ 2743825 h 6367455"/>
                <a:gd name="connsiteX2444" fmla="*/ 1382923 w 6891715"/>
                <a:gd name="connsiteY2444" fmla="*/ 2751131 h 6367455"/>
                <a:gd name="connsiteX2445" fmla="*/ 1372483 w 6891715"/>
                <a:gd name="connsiteY2445" fmla="*/ 2741391 h 6367455"/>
                <a:gd name="connsiteX2446" fmla="*/ 1362043 w 6891715"/>
                <a:gd name="connsiteY2446" fmla="*/ 2739260 h 6367455"/>
                <a:gd name="connsiteX2447" fmla="*/ 1368241 w 6891715"/>
                <a:gd name="connsiteY2447" fmla="*/ 2731039 h 6367455"/>
                <a:gd name="connsiteX2448" fmla="*/ 2164892 w 6891715"/>
                <a:gd name="connsiteY2448" fmla="*/ 2724151 h 6367455"/>
                <a:gd name="connsiteX2449" fmla="*/ 2168495 w 6891715"/>
                <a:gd name="connsiteY2449" fmla="*/ 2736589 h 6367455"/>
                <a:gd name="connsiteX2450" fmla="*/ 2163389 w 6891715"/>
                <a:gd name="connsiteY2450" fmla="*/ 2754314 h 6367455"/>
                <a:gd name="connsiteX2451" fmla="*/ 2157383 w 6891715"/>
                <a:gd name="connsiteY2451" fmla="*/ 2749028 h 6367455"/>
                <a:gd name="connsiteX2452" fmla="*/ 2160986 w 6891715"/>
                <a:gd name="connsiteY2452" fmla="*/ 2729437 h 6367455"/>
                <a:gd name="connsiteX2453" fmla="*/ 4327488 w 6891715"/>
                <a:gd name="connsiteY2453" fmla="*/ 2719966 h 6367455"/>
                <a:gd name="connsiteX2454" fmla="*/ 4324631 w 6891715"/>
                <a:gd name="connsiteY2454" fmla="*/ 2731387 h 6367455"/>
                <a:gd name="connsiteX2455" fmla="*/ 4318281 w 6891715"/>
                <a:gd name="connsiteY2455" fmla="*/ 2738683 h 6367455"/>
                <a:gd name="connsiteX2456" fmla="*/ 4321773 w 6891715"/>
                <a:gd name="connsiteY2456" fmla="*/ 2741538 h 6367455"/>
                <a:gd name="connsiteX2457" fmla="*/ 4328442 w 6891715"/>
                <a:gd name="connsiteY2457" fmla="*/ 2741272 h 6367455"/>
                <a:gd name="connsiteX2458" fmla="*/ 4328450 w 6891715"/>
                <a:gd name="connsiteY2458" fmla="*/ 2741158 h 6367455"/>
                <a:gd name="connsiteX2459" fmla="*/ 4334483 w 6891715"/>
                <a:gd name="connsiteY2459" fmla="*/ 2740523 h 6367455"/>
                <a:gd name="connsiteX2460" fmla="*/ 4337341 w 6891715"/>
                <a:gd name="connsiteY2460" fmla="*/ 2744333 h 6367455"/>
                <a:gd name="connsiteX2461" fmla="*/ 4332578 w 6891715"/>
                <a:gd name="connsiteY2461" fmla="*/ 2758299 h 6367455"/>
                <a:gd name="connsiteX2462" fmla="*/ 4344962 w 6891715"/>
                <a:gd name="connsiteY2462" fmla="*/ 2741476 h 6367455"/>
                <a:gd name="connsiteX2463" fmla="*/ 4339564 w 6891715"/>
                <a:gd name="connsiteY2463" fmla="*/ 2735126 h 6367455"/>
                <a:gd name="connsiteX2464" fmla="*/ 4346233 w 6891715"/>
                <a:gd name="connsiteY2464" fmla="*/ 2732904 h 6367455"/>
                <a:gd name="connsiteX2465" fmla="*/ 4338929 w 6891715"/>
                <a:gd name="connsiteY2465" fmla="*/ 2726874 h 6367455"/>
                <a:gd name="connsiteX2466" fmla="*/ 4330355 w 6891715"/>
                <a:gd name="connsiteY2466" fmla="*/ 2721794 h 6367455"/>
                <a:gd name="connsiteX2467" fmla="*/ 4330404 w 6891715"/>
                <a:gd name="connsiteY2467" fmla="*/ 2721310 h 6367455"/>
                <a:gd name="connsiteX2468" fmla="*/ 3421026 w 6891715"/>
                <a:gd name="connsiteY2468" fmla="*/ 2717795 h 6367455"/>
                <a:gd name="connsiteX2469" fmla="*/ 3419502 w 6891715"/>
                <a:gd name="connsiteY2469" fmla="*/ 2733233 h 6367455"/>
                <a:gd name="connsiteX2470" fmla="*/ 3412190 w 6891715"/>
                <a:gd name="connsiteY2470" fmla="*/ 2746371 h 6367455"/>
                <a:gd name="connsiteX2471" fmla="*/ 3403050 w 6891715"/>
                <a:gd name="connsiteY2471" fmla="*/ 2734218 h 6367455"/>
                <a:gd name="connsiteX2472" fmla="*/ 3396042 w 6891715"/>
                <a:gd name="connsiteY2472" fmla="*/ 2735861 h 6367455"/>
                <a:gd name="connsiteX2473" fmla="*/ 3390863 w 6891715"/>
                <a:gd name="connsiteY2473" fmla="*/ 2722724 h 6367455"/>
                <a:gd name="connsiteX2474" fmla="*/ 3403050 w 6891715"/>
                <a:gd name="connsiteY2474" fmla="*/ 2724693 h 6367455"/>
                <a:gd name="connsiteX2475" fmla="*/ 3342285 w 6891715"/>
                <a:gd name="connsiteY2475" fmla="*/ 2709858 h 6367455"/>
                <a:gd name="connsiteX2476" fmla="*/ 3349588 w 6891715"/>
                <a:gd name="connsiteY2476" fmla="*/ 2718830 h 6367455"/>
                <a:gd name="connsiteX2477" fmla="*/ 3337840 w 6891715"/>
                <a:gd name="connsiteY2477" fmla="*/ 2725733 h 6367455"/>
                <a:gd name="connsiteX2478" fmla="*/ 3327363 w 6891715"/>
                <a:gd name="connsiteY2478" fmla="*/ 2714687 h 6367455"/>
                <a:gd name="connsiteX2479" fmla="*/ 3433725 w 6891715"/>
                <a:gd name="connsiteY2479" fmla="*/ 2679697 h 6367455"/>
                <a:gd name="connsiteX2480" fmla="*/ 3429527 w 6891715"/>
                <a:gd name="connsiteY2480" fmla="*/ 2689174 h 6367455"/>
                <a:gd name="connsiteX2481" fmla="*/ 3426298 w 6891715"/>
                <a:gd name="connsiteY2481" fmla="*/ 2696367 h 6367455"/>
                <a:gd name="connsiteX2482" fmla="*/ 3424361 w 6891715"/>
                <a:gd name="connsiteY2482" fmla="*/ 2701596 h 6367455"/>
                <a:gd name="connsiteX2483" fmla="*/ 3424038 w 6891715"/>
                <a:gd name="connsiteY2483" fmla="*/ 2701922 h 6367455"/>
                <a:gd name="connsiteX2484" fmla="*/ 3423715 w 6891715"/>
                <a:gd name="connsiteY2484" fmla="*/ 2701922 h 6367455"/>
                <a:gd name="connsiteX2485" fmla="*/ 3422101 w 6891715"/>
                <a:gd name="connsiteY2485" fmla="*/ 2701268 h 6367455"/>
                <a:gd name="connsiteX2486" fmla="*/ 3420809 w 6891715"/>
                <a:gd name="connsiteY2486" fmla="*/ 2699306 h 6367455"/>
                <a:gd name="connsiteX2487" fmla="*/ 3418872 w 6891715"/>
                <a:gd name="connsiteY2487" fmla="*/ 2697020 h 6367455"/>
                <a:gd name="connsiteX2488" fmla="*/ 3415643 w 6891715"/>
                <a:gd name="connsiteY2488" fmla="*/ 2692771 h 6367455"/>
                <a:gd name="connsiteX2489" fmla="*/ 3414675 w 6891715"/>
                <a:gd name="connsiteY2489" fmla="*/ 2690483 h 6367455"/>
                <a:gd name="connsiteX2490" fmla="*/ 2171036 w 6891715"/>
                <a:gd name="connsiteY2490" fmla="*/ 2678115 h 6367455"/>
                <a:gd name="connsiteX2491" fmla="*/ 2181830 w 6891715"/>
                <a:gd name="connsiteY2491" fmla="*/ 2678115 h 6367455"/>
                <a:gd name="connsiteX2492" fmla="*/ 2174210 w 6891715"/>
                <a:gd name="connsiteY2492" fmla="*/ 2694674 h 6367455"/>
                <a:gd name="connsiteX2493" fmla="*/ 2185958 w 6891715"/>
                <a:gd name="connsiteY2493" fmla="*/ 2700844 h 6367455"/>
                <a:gd name="connsiteX2494" fmla="*/ 2190720 w 6891715"/>
                <a:gd name="connsiteY2494" fmla="*/ 2708312 h 6367455"/>
                <a:gd name="connsiteX2495" fmla="*/ 2182149 w 6891715"/>
                <a:gd name="connsiteY2495" fmla="*/ 2715780 h 6367455"/>
                <a:gd name="connsiteX2496" fmla="*/ 2188498 w 6891715"/>
                <a:gd name="connsiteY2496" fmla="*/ 2735262 h 6367455"/>
                <a:gd name="connsiteX2497" fmla="*/ 2181194 w 6891715"/>
                <a:gd name="connsiteY2497" fmla="*/ 2732015 h 6367455"/>
                <a:gd name="connsiteX2498" fmla="*/ 2166272 w 6891715"/>
                <a:gd name="connsiteY2498" fmla="*/ 2715130 h 6367455"/>
                <a:gd name="connsiteX2499" fmla="*/ 2163733 w 6891715"/>
                <a:gd name="connsiteY2499" fmla="*/ 2692401 h 6367455"/>
                <a:gd name="connsiteX2500" fmla="*/ 2164568 w 6891715"/>
                <a:gd name="connsiteY2500" fmla="*/ 2619379 h 6367455"/>
                <a:gd name="connsiteX2501" fmla="*/ 2170249 w 6891715"/>
                <a:gd name="connsiteY2501" fmla="*/ 2620019 h 6367455"/>
                <a:gd name="connsiteX2502" fmla="*/ 2179607 w 6891715"/>
                <a:gd name="connsiteY2502" fmla="*/ 2637322 h 6367455"/>
                <a:gd name="connsiteX2503" fmla="*/ 2175263 w 6891715"/>
                <a:gd name="connsiteY2503" fmla="*/ 2654303 h 6367455"/>
                <a:gd name="connsiteX2504" fmla="*/ 2160558 w 6891715"/>
                <a:gd name="connsiteY2504" fmla="*/ 2630913 h 6367455"/>
                <a:gd name="connsiteX2505" fmla="*/ 2201425 w 6891715"/>
                <a:gd name="connsiteY2505" fmla="*/ 2586041 h 6367455"/>
                <a:gd name="connsiteX2506" fmla="*/ 2209771 w 6891715"/>
                <a:gd name="connsiteY2506" fmla="*/ 2586041 h 6367455"/>
                <a:gd name="connsiteX2507" fmla="*/ 2207915 w 6891715"/>
                <a:gd name="connsiteY2507" fmla="*/ 2605552 h 6367455"/>
                <a:gd name="connsiteX2508" fmla="*/ 2181644 w 6891715"/>
                <a:gd name="connsiteY2508" fmla="*/ 2628902 h 6367455"/>
                <a:gd name="connsiteX2509" fmla="*/ 2174844 w 6891715"/>
                <a:gd name="connsiteY2509" fmla="*/ 2611949 h 6367455"/>
                <a:gd name="connsiteX2510" fmla="*/ 2180100 w 6891715"/>
                <a:gd name="connsiteY2510" fmla="*/ 2596276 h 6367455"/>
                <a:gd name="connsiteX2511" fmla="*/ 2148426 w 6891715"/>
                <a:gd name="connsiteY2511" fmla="*/ 2586041 h 6367455"/>
                <a:gd name="connsiteX2512" fmla="*/ 2154587 w 6891715"/>
                <a:gd name="connsiteY2512" fmla="*/ 2587629 h 6367455"/>
                <a:gd name="connsiteX2513" fmla="*/ 2166908 w 6891715"/>
                <a:gd name="connsiteY2513" fmla="*/ 2597153 h 6367455"/>
                <a:gd name="connsiteX2514" fmla="*/ 2158593 w 6891715"/>
                <a:gd name="connsiteY2514" fmla="*/ 2609854 h 6367455"/>
                <a:gd name="connsiteX2515" fmla="*/ 2152430 w 6891715"/>
                <a:gd name="connsiteY2515" fmla="*/ 2613028 h 6367455"/>
                <a:gd name="connsiteX2516" fmla="*/ 2146270 w 6891715"/>
                <a:gd name="connsiteY2516" fmla="*/ 2598423 h 6367455"/>
                <a:gd name="connsiteX2517" fmla="*/ 3682894 w 6891715"/>
                <a:gd name="connsiteY2517" fmla="*/ 2570157 h 6367455"/>
                <a:gd name="connsiteX2518" fmla="*/ 3694076 w 6891715"/>
                <a:gd name="connsiteY2518" fmla="*/ 2582121 h 6367455"/>
                <a:gd name="connsiteX2519" fmla="*/ 3689417 w 6891715"/>
                <a:gd name="connsiteY2519" fmla="*/ 2587620 h 6367455"/>
                <a:gd name="connsiteX2520" fmla="*/ 3679788 w 6891715"/>
                <a:gd name="connsiteY2520" fmla="*/ 2582121 h 6367455"/>
                <a:gd name="connsiteX2521" fmla="*/ 3730905 w 6891715"/>
                <a:gd name="connsiteY2521" fmla="*/ 2559046 h 6367455"/>
                <a:gd name="connsiteX2522" fmla="*/ 3735350 w 6891715"/>
                <a:gd name="connsiteY2522" fmla="*/ 2566983 h 6367455"/>
                <a:gd name="connsiteX2523" fmla="*/ 3733445 w 6891715"/>
                <a:gd name="connsiteY2523" fmla="*/ 2579682 h 6367455"/>
                <a:gd name="connsiteX2524" fmla="*/ 3722650 w 6891715"/>
                <a:gd name="connsiteY2524" fmla="*/ 2562220 h 6367455"/>
                <a:gd name="connsiteX2525" fmla="*/ 3713237 w 6891715"/>
                <a:gd name="connsiteY2525" fmla="*/ 2559046 h 6367455"/>
                <a:gd name="connsiteX2526" fmla="*/ 3716301 w 6891715"/>
                <a:gd name="connsiteY2526" fmla="*/ 2571115 h 6367455"/>
                <a:gd name="connsiteX2527" fmla="*/ 3704965 w 6891715"/>
                <a:gd name="connsiteY2527" fmla="*/ 2582856 h 6367455"/>
                <a:gd name="connsiteX2528" fmla="*/ 3698838 w 6891715"/>
                <a:gd name="connsiteY2528" fmla="*/ 2569810 h 6367455"/>
                <a:gd name="connsiteX2529" fmla="*/ 3699757 w 6891715"/>
                <a:gd name="connsiteY2529" fmla="*/ 2564591 h 6367455"/>
                <a:gd name="connsiteX2530" fmla="*/ 3751833 w 6891715"/>
                <a:gd name="connsiteY2530" fmla="*/ 2544760 h 6367455"/>
                <a:gd name="connsiteX2531" fmla="*/ 3757575 w 6891715"/>
                <a:gd name="connsiteY2531" fmla="*/ 2551108 h 6367455"/>
                <a:gd name="connsiteX2532" fmla="*/ 3756224 w 6891715"/>
                <a:gd name="connsiteY2532" fmla="*/ 2566981 h 6367455"/>
                <a:gd name="connsiteX2533" fmla="*/ 3748793 w 6891715"/>
                <a:gd name="connsiteY2533" fmla="*/ 2573332 h 6367455"/>
                <a:gd name="connsiteX2534" fmla="*/ 3741700 w 6891715"/>
                <a:gd name="connsiteY2534" fmla="*/ 2562855 h 6367455"/>
                <a:gd name="connsiteX2535" fmla="*/ 3826834 w 6891715"/>
                <a:gd name="connsiteY2535" fmla="*/ 2541584 h 6367455"/>
                <a:gd name="connsiteX2536" fmla="*/ 3829013 w 6891715"/>
                <a:gd name="connsiteY2536" fmla="*/ 2550995 h 6367455"/>
                <a:gd name="connsiteX2537" fmla="*/ 3819052 w 6891715"/>
                <a:gd name="connsiteY2537" fmla="*/ 2563541 h 6367455"/>
                <a:gd name="connsiteX2538" fmla="*/ 3813760 w 6891715"/>
                <a:gd name="connsiteY2538" fmla="*/ 2568873 h 6367455"/>
                <a:gd name="connsiteX2539" fmla="*/ 3810648 w 6891715"/>
                <a:gd name="connsiteY2539" fmla="*/ 2582361 h 6367455"/>
                <a:gd name="connsiteX2540" fmla="*/ 3808780 w 6891715"/>
                <a:gd name="connsiteY2540" fmla="*/ 2593970 h 6367455"/>
                <a:gd name="connsiteX2541" fmla="*/ 3795395 w 6891715"/>
                <a:gd name="connsiteY2541" fmla="*/ 2588949 h 6367455"/>
                <a:gd name="connsiteX2542" fmla="*/ 3790103 w 6891715"/>
                <a:gd name="connsiteY2542" fmla="*/ 2582361 h 6367455"/>
                <a:gd name="connsiteX2543" fmla="*/ 3781388 w 6891715"/>
                <a:gd name="connsiteY2543" fmla="*/ 2570128 h 6367455"/>
                <a:gd name="connsiteX2544" fmla="*/ 3787925 w 6891715"/>
                <a:gd name="connsiteY2544" fmla="*/ 2563854 h 6367455"/>
                <a:gd name="connsiteX2545" fmla="*/ 3815939 w 6891715"/>
                <a:gd name="connsiteY2545" fmla="*/ 2550995 h 6367455"/>
                <a:gd name="connsiteX2546" fmla="*/ 2138139 w 6891715"/>
                <a:gd name="connsiteY2546" fmla="*/ 2532068 h 6367455"/>
                <a:gd name="connsiteX2547" fmla="*/ 2144896 w 6891715"/>
                <a:gd name="connsiteY2547" fmla="*/ 2548103 h 6367455"/>
                <a:gd name="connsiteX2548" fmla="*/ 2152621 w 6891715"/>
                <a:gd name="connsiteY2548" fmla="*/ 2563818 h 6367455"/>
                <a:gd name="connsiteX2549" fmla="*/ 2132025 w 6891715"/>
                <a:gd name="connsiteY2549" fmla="*/ 2553556 h 6367455"/>
                <a:gd name="connsiteX2550" fmla="*/ 2128806 w 6891715"/>
                <a:gd name="connsiteY2550" fmla="*/ 2539442 h 6367455"/>
                <a:gd name="connsiteX2551" fmla="*/ 3770127 w 6891715"/>
                <a:gd name="connsiteY2551" fmla="*/ 2525711 h 6367455"/>
                <a:gd name="connsiteX2552" fmla="*/ 3779801 w 6891715"/>
                <a:gd name="connsiteY2552" fmla="*/ 2530439 h 6367455"/>
                <a:gd name="connsiteX2553" fmla="*/ 3779801 w 6891715"/>
                <a:gd name="connsiteY2553" fmla="*/ 2539220 h 6367455"/>
                <a:gd name="connsiteX2554" fmla="*/ 3769482 w 6891715"/>
                <a:gd name="connsiteY2554" fmla="*/ 2541584 h 6367455"/>
                <a:gd name="connsiteX2555" fmla="*/ 3759163 w 6891715"/>
                <a:gd name="connsiteY2555" fmla="*/ 2530439 h 6367455"/>
                <a:gd name="connsiteX2556" fmla="*/ 1526042 w 6891715"/>
                <a:gd name="connsiteY2556" fmla="*/ 2514597 h 6367455"/>
                <a:gd name="connsiteX2557" fmla="*/ 1532424 w 6891715"/>
                <a:gd name="connsiteY2557" fmla="*/ 2520947 h 6367455"/>
                <a:gd name="connsiteX2558" fmla="*/ 1541994 w 6891715"/>
                <a:gd name="connsiteY2558" fmla="*/ 2516503 h 6367455"/>
                <a:gd name="connsiteX2559" fmla="*/ 1549652 w 6891715"/>
                <a:gd name="connsiteY2559" fmla="*/ 2522534 h 6367455"/>
                <a:gd name="connsiteX2560" fmla="*/ 1540399 w 6891715"/>
                <a:gd name="connsiteY2560" fmla="*/ 2528884 h 6367455"/>
                <a:gd name="connsiteX2561" fmla="*/ 1547738 w 6891715"/>
                <a:gd name="connsiteY2561" fmla="*/ 2543806 h 6367455"/>
                <a:gd name="connsiteX2562" fmla="*/ 1540399 w 6891715"/>
                <a:gd name="connsiteY2562" fmla="*/ 2547933 h 6367455"/>
                <a:gd name="connsiteX2563" fmla="*/ 1539123 w 6891715"/>
                <a:gd name="connsiteY2563" fmla="*/ 2555552 h 6367455"/>
                <a:gd name="connsiteX2564" fmla="*/ 1557308 w 6891715"/>
                <a:gd name="connsiteY2564" fmla="*/ 2564759 h 6367455"/>
                <a:gd name="connsiteX2565" fmla="*/ 1554436 w 6891715"/>
                <a:gd name="connsiteY2565" fmla="*/ 2573331 h 6367455"/>
                <a:gd name="connsiteX2566" fmla="*/ 1550289 w 6891715"/>
                <a:gd name="connsiteY2566" fmla="*/ 2567934 h 6367455"/>
                <a:gd name="connsiteX2567" fmla="*/ 1544866 w 6891715"/>
                <a:gd name="connsiteY2567" fmla="*/ 2576505 h 6367455"/>
                <a:gd name="connsiteX2568" fmla="*/ 1544866 w 6891715"/>
                <a:gd name="connsiteY2568" fmla="*/ 2598732 h 6367455"/>
                <a:gd name="connsiteX2569" fmla="*/ 1535614 w 6891715"/>
                <a:gd name="connsiteY2569" fmla="*/ 2612385 h 6367455"/>
                <a:gd name="connsiteX2570" fmla="*/ 1530190 w 6891715"/>
                <a:gd name="connsiteY2570" fmla="*/ 2627309 h 6367455"/>
                <a:gd name="connsiteX2571" fmla="*/ 1518705 w 6891715"/>
                <a:gd name="connsiteY2571" fmla="*/ 2620005 h 6367455"/>
                <a:gd name="connsiteX2572" fmla="*/ 1529870 w 6891715"/>
                <a:gd name="connsiteY2572" fmla="*/ 2595556 h 6367455"/>
                <a:gd name="connsiteX2573" fmla="*/ 1532104 w 6891715"/>
                <a:gd name="connsiteY2573" fmla="*/ 2571426 h 6367455"/>
                <a:gd name="connsiteX2574" fmla="*/ 1531147 w 6891715"/>
                <a:gd name="connsiteY2574" fmla="*/ 2564124 h 6367455"/>
                <a:gd name="connsiteX2575" fmla="*/ 1522534 w 6891715"/>
                <a:gd name="connsiteY2575" fmla="*/ 2562855 h 6367455"/>
                <a:gd name="connsiteX2576" fmla="*/ 1510728 w 6891715"/>
                <a:gd name="connsiteY2576" fmla="*/ 2578728 h 6367455"/>
                <a:gd name="connsiteX2577" fmla="*/ 1490631 w 6891715"/>
                <a:gd name="connsiteY2577" fmla="*/ 2561267 h 6367455"/>
                <a:gd name="connsiteX2578" fmla="*/ 1491587 w 6891715"/>
                <a:gd name="connsiteY2578" fmla="*/ 2550472 h 6367455"/>
                <a:gd name="connsiteX2579" fmla="*/ 1513604 w 6891715"/>
                <a:gd name="connsiteY2579" fmla="*/ 2544123 h 6367455"/>
                <a:gd name="connsiteX2580" fmla="*/ 1519023 w 6891715"/>
                <a:gd name="connsiteY2580" fmla="*/ 2550472 h 6367455"/>
                <a:gd name="connsiteX2581" fmla="*/ 1520938 w 6891715"/>
                <a:gd name="connsiteY2581" fmla="*/ 2544123 h 6367455"/>
                <a:gd name="connsiteX2582" fmla="*/ 1516791 w 6891715"/>
                <a:gd name="connsiteY2582" fmla="*/ 2536822 h 6367455"/>
                <a:gd name="connsiteX2583" fmla="*/ 1520938 w 6891715"/>
                <a:gd name="connsiteY2583" fmla="*/ 2521900 h 6367455"/>
                <a:gd name="connsiteX2584" fmla="*/ 3554357 w 6891715"/>
                <a:gd name="connsiteY2584" fmla="*/ 2513011 h 6367455"/>
                <a:gd name="connsiteX2585" fmla="*/ 3581363 w 6891715"/>
                <a:gd name="connsiteY2585" fmla="*/ 2544986 h 6367455"/>
                <a:gd name="connsiteX2586" fmla="*/ 3565842 w 6891715"/>
                <a:gd name="connsiteY2586" fmla="*/ 2543105 h 6367455"/>
                <a:gd name="connsiteX2587" fmla="*/ 3567084 w 6891715"/>
                <a:gd name="connsiteY2587" fmla="*/ 2558779 h 6367455"/>
                <a:gd name="connsiteX2588" fmla="*/ 3559013 w 6891715"/>
                <a:gd name="connsiteY2588" fmla="*/ 2560659 h 6367455"/>
                <a:gd name="connsiteX2589" fmla="*/ 3559945 w 6891715"/>
                <a:gd name="connsiteY2589" fmla="*/ 2570064 h 6367455"/>
                <a:gd name="connsiteX2590" fmla="*/ 3575465 w 6891715"/>
                <a:gd name="connsiteY2590" fmla="*/ 2578214 h 6367455"/>
                <a:gd name="connsiteX2591" fmla="*/ 3568636 w 6891715"/>
                <a:gd name="connsiteY2591" fmla="*/ 2587620 h 6367455"/>
                <a:gd name="connsiteX2592" fmla="*/ 3559945 w 6891715"/>
                <a:gd name="connsiteY2592" fmla="*/ 2574453 h 6367455"/>
                <a:gd name="connsiteX2593" fmla="*/ 3542562 w 6891715"/>
                <a:gd name="connsiteY2593" fmla="*/ 2576647 h 6367455"/>
                <a:gd name="connsiteX2594" fmla="*/ 3533870 w 6891715"/>
                <a:gd name="connsiteY2594" fmla="*/ 2561286 h 6367455"/>
                <a:gd name="connsiteX2595" fmla="*/ 3525800 w 6891715"/>
                <a:gd name="connsiteY2595" fmla="*/ 2545299 h 6367455"/>
                <a:gd name="connsiteX2596" fmla="*/ 3525800 w 6891715"/>
                <a:gd name="connsiteY2596" fmla="*/ 2535895 h 6367455"/>
                <a:gd name="connsiteX2597" fmla="*/ 3538216 w 6891715"/>
                <a:gd name="connsiteY2597" fmla="*/ 2547493 h 6367455"/>
                <a:gd name="connsiteX2598" fmla="*/ 3542251 w 6891715"/>
                <a:gd name="connsiteY2598" fmla="*/ 2538089 h 6367455"/>
                <a:gd name="connsiteX2599" fmla="*/ 3544114 w 6891715"/>
                <a:gd name="connsiteY2599" fmla="*/ 2526491 h 6367455"/>
                <a:gd name="connsiteX2600" fmla="*/ 3553426 w 6891715"/>
                <a:gd name="connsiteY2600" fmla="*/ 2531820 h 6367455"/>
                <a:gd name="connsiteX2601" fmla="*/ 3555599 w 6891715"/>
                <a:gd name="connsiteY2601" fmla="*/ 2521476 h 6367455"/>
                <a:gd name="connsiteX2602" fmla="*/ 3550322 w 6891715"/>
                <a:gd name="connsiteY2602" fmla="*/ 2514892 h 6367455"/>
                <a:gd name="connsiteX2603" fmla="*/ 3405150 w 6891715"/>
                <a:gd name="connsiteY2603" fmla="*/ 2508248 h 6367455"/>
                <a:gd name="connsiteX2604" fmla="*/ 3421025 w 6891715"/>
                <a:gd name="connsiteY2604" fmla="*/ 2526734 h 6367455"/>
                <a:gd name="connsiteX2605" fmla="*/ 3417850 w 6891715"/>
                <a:gd name="connsiteY2605" fmla="*/ 2532062 h 6367455"/>
                <a:gd name="connsiteX2606" fmla="*/ 3407372 w 6891715"/>
                <a:gd name="connsiteY2606" fmla="*/ 2523916 h 6367455"/>
                <a:gd name="connsiteX2607" fmla="*/ 3729877 w 6891715"/>
                <a:gd name="connsiteY2607" fmla="*/ 2501897 h 6367455"/>
                <a:gd name="connsiteX2608" fmla="*/ 3742150 w 6891715"/>
                <a:gd name="connsiteY2608" fmla="*/ 2505753 h 6367455"/>
                <a:gd name="connsiteX2609" fmla="*/ 3746463 w 6891715"/>
                <a:gd name="connsiteY2609" fmla="*/ 2525336 h 6367455"/>
                <a:gd name="connsiteX2610" fmla="*/ 3731204 w 6891715"/>
                <a:gd name="connsiteY2610" fmla="*/ 2530473 h 6367455"/>
                <a:gd name="connsiteX2611" fmla="*/ 3724569 w 6891715"/>
                <a:gd name="connsiteY2611" fmla="*/ 2524053 h 6367455"/>
                <a:gd name="connsiteX2612" fmla="*/ 3724238 w 6891715"/>
                <a:gd name="connsiteY2612" fmla="*/ 2506394 h 6367455"/>
                <a:gd name="connsiteX2613" fmla="*/ 1524271 w 6891715"/>
                <a:gd name="connsiteY2613" fmla="*/ 2489194 h 6367455"/>
                <a:gd name="connsiteX2614" fmla="*/ 1525556 w 6891715"/>
                <a:gd name="connsiteY2614" fmla="*/ 2509482 h 6367455"/>
                <a:gd name="connsiteX2615" fmla="*/ 1516234 w 6891715"/>
                <a:gd name="connsiteY2615" fmla="*/ 2518173 h 6367455"/>
                <a:gd name="connsiteX2616" fmla="*/ 1508511 w 6891715"/>
                <a:gd name="connsiteY2616" fmla="*/ 2535234 h 6367455"/>
                <a:gd name="connsiteX2617" fmla="*/ 1500155 w 6891715"/>
                <a:gd name="connsiteY2617" fmla="*/ 2531049 h 6367455"/>
                <a:gd name="connsiteX2618" fmla="*/ 1512699 w 6891715"/>
                <a:gd name="connsiteY2618" fmla="*/ 2514954 h 6367455"/>
                <a:gd name="connsiteX2619" fmla="*/ 1506262 w 6891715"/>
                <a:gd name="connsiteY2619" fmla="*/ 2504322 h 6367455"/>
                <a:gd name="connsiteX2620" fmla="*/ 1510444 w 6891715"/>
                <a:gd name="connsiteY2620" fmla="*/ 2490483 h 6367455"/>
                <a:gd name="connsiteX2621" fmla="*/ 1565246 w 6891715"/>
                <a:gd name="connsiteY2621" fmla="*/ 2471735 h 6367455"/>
                <a:gd name="connsiteX2622" fmla="*/ 1558483 w 6891715"/>
                <a:gd name="connsiteY2622" fmla="*/ 2484432 h 6367455"/>
                <a:gd name="connsiteX2623" fmla="*/ 1557308 w 6891715"/>
                <a:gd name="connsiteY2623" fmla="*/ 2473640 h 6367455"/>
                <a:gd name="connsiteX2624" fmla="*/ 2108170 w 6891715"/>
                <a:gd name="connsiteY2624" fmla="*/ 2470155 h 6367455"/>
                <a:gd name="connsiteX2625" fmla="*/ 2128143 w 6891715"/>
                <a:gd name="connsiteY2625" fmla="*/ 2489058 h 6367455"/>
                <a:gd name="connsiteX2626" fmla="*/ 2128807 w 6891715"/>
                <a:gd name="connsiteY2626" fmla="*/ 2505076 h 6367455"/>
                <a:gd name="connsiteX2627" fmla="*/ 2111832 w 6891715"/>
                <a:gd name="connsiteY2627" fmla="*/ 2493538 h 6367455"/>
                <a:gd name="connsiteX2628" fmla="*/ 1542198 w 6891715"/>
                <a:gd name="connsiteY2628" fmla="*/ 2470150 h 6367455"/>
                <a:gd name="connsiteX2629" fmla="*/ 1550929 w 6891715"/>
                <a:gd name="connsiteY2629" fmla="*/ 2477076 h 6367455"/>
                <a:gd name="connsiteX2630" fmla="*/ 1552544 w 6891715"/>
                <a:gd name="connsiteY2630" fmla="*/ 2495974 h 6367455"/>
                <a:gd name="connsiteX2631" fmla="*/ 1548020 w 6891715"/>
                <a:gd name="connsiteY2631" fmla="*/ 2504475 h 6367455"/>
                <a:gd name="connsiteX2632" fmla="*/ 1537345 w 6891715"/>
                <a:gd name="connsiteY2632" fmla="*/ 2509836 h 6367455"/>
                <a:gd name="connsiteX2633" fmla="*/ 1535082 w 6891715"/>
                <a:gd name="connsiteY2633" fmla="*/ 2498175 h 6367455"/>
                <a:gd name="connsiteX2634" fmla="*/ 1538963 w 6891715"/>
                <a:gd name="connsiteY2634" fmla="*/ 2477393 h 6367455"/>
                <a:gd name="connsiteX2635" fmla="*/ 2122457 w 6891715"/>
                <a:gd name="connsiteY2635" fmla="*/ 2457455 h 6367455"/>
                <a:gd name="connsiteX2636" fmla="*/ 2138153 w 6891715"/>
                <a:gd name="connsiteY2636" fmla="*/ 2465247 h 6367455"/>
                <a:gd name="connsiteX2637" fmla="*/ 2142234 w 6891715"/>
                <a:gd name="connsiteY2637" fmla="*/ 2459012 h 6367455"/>
                <a:gd name="connsiteX2638" fmla="*/ 2154791 w 6891715"/>
                <a:gd name="connsiteY2638" fmla="*/ 2472733 h 6367455"/>
                <a:gd name="connsiteX2639" fmla="*/ 2169545 w 6891715"/>
                <a:gd name="connsiteY2639" fmla="*/ 2474291 h 6367455"/>
                <a:gd name="connsiteX2640" fmla="*/ 2178021 w 6891715"/>
                <a:gd name="connsiteY2640" fmla="*/ 2481772 h 6367455"/>
                <a:gd name="connsiteX2641" fmla="*/ 2148512 w 6891715"/>
                <a:gd name="connsiteY2641" fmla="*/ 2492376 h 6367455"/>
                <a:gd name="connsiteX2642" fmla="*/ 2127481 w 6891715"/>
                <a:gd name="connsiteY2642" fmla="*/ 2475850 h 6367455"/>
                <a:gd name="connsiteX2643" fmla="*/ 1550604 w 6891715"/>
                <a:gd name="connsiteY2643" fmla="*/ 2444749 h 6367455"/>
                <a:gd name="connsiteX2644" fmla="*/ 1557308 w 6891715"/>
                <a:gd name="connsiteY2644" fmla="*/ 2453507 h 6367455"/>
                <a:gd name="connsiteX2645" fmla="*/ 1550019 w 6891715"/>
                <a:gd name="connsiteY2645" fmla="*/ 2466975 h 6367455"/>
                <a:gd name="connsiteX2646" fmla="*/ 1543021 w 6891715"/>
                <a:gd name="connsiteY2646" fmla="*/ 2460578 h 6367455"/>
                <a:gd name="connsiteX2647" fmla="*/ 2109853 w 6891715"/>
                <a:gd name="connsiteY2647" fmla="*/ 2386019 h 6367455"/>
                <a:gd name="connsiteX2648" fmla="*/ 2120870 w 6891715"/>
                <a:gd name="connsiteY2648" fmla="*/ 2400025 h 6367455"/>
                <a:gd name="connsiteX2649" fmla="*/ 2108936 w 6891715"/>
                <a:gd name="connsiteY2649" fmla="*/ 2417767 h 6367455"/>
                <a:gd name="connsiteX2650" fmla="*/ 2097918 w 6891715"/>
                <a:gd name="connsiteY2650" fmla="*/ 2409675 h 6367455"/>
                <a:gd name="connsiteX2651" fmla="*/ 2095470 w 6891715"/>
                <a:gd name="connsiteY2651" fmla="*/ 2397535 h 6367455"/>
                <a:gd name="connsiteX2652" fmla="*/ 2105570 w 6891715"/>
                <a:gd name="connsiteY2652" fmla="*/ 2395357 h 6367455"/>
                <a:gd name="connsiteX2653" fmla="*/ 2152737 w 6891715"/>
                <a:gd name="connsiteY2653" fmla="*/ 2320930 h 6367455"/>
                <a:gd name="connsiteX2654" fmla="*/ 2168495 w 6891715"/>
                <a:gd name="connsiteY2654" fmla="*/ 2326823 h 6367455"/>
                <a:gd name="connsiteX2655" fmla="*/ 2162192 w 6891715"/>
                <a:gd name="connsiteY2655" fmla="*/ 2336131 h 6367455"/>
                <a:gd name="connsiteX2656" fmla="*/ 2146118 w 6891715"/>
                <a:gd name="connsiteY2656" fmla="*/ 2334268 h 6367455"/>
                <a:gd name="connsiteX2657" fmla="*/ 2127524 w 6891715"/>
                <a:gd name="connsiteY2657" fmla="*/ 2347918 h 6367455"/>
                <a:gd name="connsiteX2658" fmla="*/ 2125633 w 6891715"/>
                <a:gd name="connsiteY2658" fmla="*/ 2341713 h 6367455"/>
                <a:gd name="connsiteX2659" fmla="*/ 2132312 w 6891715"/>
                <a:gd name="connsiteY2659" fmla="*/ 2239963 h 6367455"/>
                <a:gd name="connsiteX2660" fmla="*/ 2144684 w 6891715"/>
                <a:gd name="connsiteY2660" fmla="*/ 2252345 h 6367455"/>
                <a:gd name="connsiteX2661" fmla="*/ 2123344 w 6891715"/>
                <a:gd name="connsiteY2661" fmla="*/ 2265364 h 6367455"/>
                <a:gd name="connsiteX2662" fmla="*/ 2120870 w 6891715"/>
                <a:gd name="connsiteY2662" fmla="*/ 2251711 h 6367455"/>
                <a:gd name="connsiteX2663" fmla="*/ 2164060 w 6891715"/>
                <a:gd name="connsiteY2663" fmla="*/ 2190748 h 6367455"/>
                <a:gd name="connsiteX2664" fmla="*/ 2173257 w 6891715"/>
                <a:gd name="connsiteY2664" fmla="*/ 2205972 h 6367455"/>
                <a:gd name="connsiteX2665" fmla="*/ 2159135 w 6891715"/>
                <a:gd name="connsiteY2665" fmla="*/ 2212976 h 6367455"/>
                <a:gd name="connsiteX2666" fmla="*/ 2150266 w 6891715"/>
                <a:gd name="connsiteY2666" fmla="*/ 2203839 h 6367455"/>
                <a:gd name="connsiteX2667" fmla="*/ 2144683 w 6891715"/>
                <a:gd name="connsiteY2667" fmla="*/ 2191052 h 6367455"/>
                <a:gd name="connsiteX2668" fmla="*/ 2180785 w 6891715"/>
                <a:gd name="connsiteY2668" fmla="*/ 2185982 h 6367455"/>
                <a:gd name="connsiteX2669" fmla="*/ 2193581 w 6891715"/>
                <a:gd name="connsiteY2669" fmla="*/ 2195133 h 6367455"/>
                <a:gd name="connsiteX2670" fmla="*/ 2196141 w 6891715"/>
                <a:gd name="connsiteY2670" fmla="*/ 2205858 h 6367455"/>
                <a:gd name="connsiteX2671" fmla="*/ 2215976 w 6891715"/>
                <a:gd name="connsiteY2671" fmla="*/ 2190085 h 6367455"/>
                <a:gd name="connsiteX2672" fmla="*/ 2231972 w 6891715"/>
                <a:gd name="connsiteY2672" fmla="*/ 2195762 h 6367455"/>
                <a:gd name="connsiteX2673" fmla="*/ 2235170 w 6891715"/>
                <a:gd name="connsiteY2673" fmla="*/ 2202388 h 6367455"/>
                <a:gd name="connsiteX2674" fmla="*/ 2219175 w 6891715"/>
                <a:gd name="connsiteY2674" fmla="*/ 2206490 h 6367455"/>
                <a:gd name="connsiteX2675" fmla="*/ 2232931 w 6891715"/>
                <a:gd name="connsiteY2675" fmla="*/ 2212798 h 6367455"/>
                <a:gd name="connsiteX2676" fmla="*/ 2230372 w 6891715"/>
                <a:gd name="connsiteY2676" fmla="*/ 2220054 h 6367455"/>
                <a:gd name="connsiteX2677" fmla="*/ 2182064 w 6891715"/>
                <a:gd name="connsiteY2677" fmla="*/ 2224786 h 6367455"/>
                <a:gd name="connsiteX2678" fmla="*/ 2162230 w 6891715"/>
                <a:gd name="connsiteY2678" fmla="*/ 2235198 h 6367455"/>
                <a:gd name="connsiteX2679" fmla="*/ 2151032 w 6891715"/>
                <a:gd name="connsiteY2679" fmla="*/ 2219738 h 6367455"/>
                <a:gd name="connsiteX2680" fmla="*/ 2166069 w 6891715"/>
                <a:gd name="connsiteY2680" fmla="*/ 2217846 h 6367455"/>
                <a:gd name="connsiteX2681" fmla="*/ 2176626 w 6891715"/>
                <a:gd name="connsiteY2681" fmla="*/ 2207119 h 6367455"/>
                <a:gd name="connsiteX2682" fmla="*/ 2186223 w 6891715"/>
                <a:gd name="connsiteY2682" fmla="*/ 2207750 h 6367455"/>
                <a:gd name="connsiteX2683" fmla="*/ 2198341 w 6891715"/>
                <a:gd name="connsiteY2683" fmla="*/ 2157407 h 6367455"/>
                <a:gd name="connsiteX2684" fmla="*/ 2201832 w 6891715"/>
                <a:gd name="connsiteY2684" fmla="*/ 2171006 h 6367455"/>
                <a:gd name="connsiteX2685" fmla="*/ 2185958 w 6891715"/>
                <a:gd name="connsiteY2685" fmla="*/ 2179632 h 6367455"/>
                <a:gd name="connsiteX2686" fmla="*/ 2188815 w 6891715"/>
                <a:gd name="connsiteY2686" fmla="*/ 2160724 h 6367455"/>
                <a:gd name="connsiteX2687" fmla="*/ 5024403 w 6891715"/>
                <a:gd name="connsiteY2687" fmla="*/ 2154231 h 6367455"/>
                <a:gd name="connsiteX2688" fmla="*/ 5025991 w 6891715"/>
                <a:gd name="connsiteY2688" fmla="*/ 2172774 h 6367455"/>
                <a:gd name="connsiteX2689" fmla="*/ 5021228 w 6891715"/>
                <a:gd name="connsiteY2689" fmla="*/ 2190992 h 6367455"/>
                <a:gd name="connsiteX2690" fmla="*/ 5011703 w 6891715"/>
                <a:gd name="connsiteY2690" fmla="*/ 2193919 h 6367455"/>
                <a:gd name="connsiteX2691" fmla="*/ 5006941 w 6891715"/>
                <a:gd name="connsiteY2691" fmla="*/ 2170172 h 6367455"/>
                <a:gd name="connsiteX2692" fmla="*/ 5013608 w 6891715"/>
                <a:gd name="connsiteY2692" fmla="*/ 2158460 h 6367455"/>
                <a:gd name="connsiteX2693" fmla="*/ 2249459 w 6891715"/>
                <a:gd name="connsiteY2693" fmla="*/ 2125656 h 6367455"/>
                <a:gd name="connsiteX2694" fmla="*/ 2249459 w 6891715"/>
                <a:gd name="connsiteY2694" fmla="*/ 2130622 h 6367455"/>
                <a:gd name="connsiteX2695" fmla="*/ 2228670 w 6891715"/>
                <a:gd name="connsiteY2695" fmla="*/ 2146449 h 6367455"/>
                <a:gd name="connsiteX2696" fmla="*/ 2227725 w 6891715"/>
                <a:gd name="connsiteY2696" fmla="*/ 2156692 h 6367455"/>
                <a:gd name="connsiteX2697" fmla="*/ 2218275 w 6891715"/>
                <a:gd name="connsiteY2697" fmla="*/ 2166932 h 6367455"/>
                <a:gd name="connsiteX2698" fmla="*/ 2210715 w 6891715"/>
                <a:gd name="connsiteY2698" fmla="*/ 2153898 h 6367455"/>
                <a:gd name="connsiteX2699" fmla="*/ 2209771 w 6891715"/>
                <a:gd name="connsiteY2699" fmla="*/ 2135277 h 6367455"/>
                <a:gd name="connsiteX2700" fmla="*/ 2222370 w 6891715"/>
                <a:gd name="connsiteY2700" fmla="*/ 2136209 h 6367455"/>
                <a:gd name="connsiteX2701" fmla="*/ 2273905 w 6891715"/>
                <a:gd name="connsiteY2701" fmla="*/ 2119307 h 6367455"/>
                <a:gd name="connsiteX2702" fmla="*/ 2281208 w 6891715"/>
                <a:gd name="connsiteY2702" fmla="*/ 2129645 h 6367455"/>
                <a:gd name="connsiteX2703" fmla="*/ 2263110 w 6891715"/>
                <a:gd name="connsiteY2703" fmla="*/ 2132006 h 6367455"/>
                <a:gd name="connsiteX2704" fmla="*/ 2258983 w 6891715"/>
                <a:gd name="connsiteY2704" fmla="*/ 2121079 h 6367455"/>
                <a:gd name="connsiteX2705" fmla="*/ 2280256 w 6891715"/>
                <a:gd name="connsiteY2705" fmla="*/ 2095494 h 6367455"/>
                <a:gd name="connsiteX2706" fmla="*/ 2287559 w 6891715"/>
                <a:gd name="connsiteY2706" fmla="*/ 2097758 h 6367455"/>
                <a:gd name="connsiteX2707" fmla="*/ 2274858 w 6891715"/>
                <a:gd name="connsiteY2707" fmla="*/ 2112957 h 6367455"/>
                <a:gd name="connsiteX2708" fmla="*/ 2258983 w 6891715"/>
                <a:gd name="connsiteY2708" fmla="*/ 2108752 h 6367455"/>
                <a:gd name="connsiteX2709" fmla="*/ 2261205 w 6891715"/>
                <a:gd name="connsiteY2709" fmla="*/ 2097110 h 6367455"/>
                <a:gd name="connsiteX2710" fmla="*/ 2292002 w 6891715"/>
                <a:gd name="connsiteY2710" fmla="*/ 2065330 h 6367455"/>
                <a:gd name="connsiteX2711" fmla="*/ 2312959 w 6891715"/>
                <a:gd name="connsiteY2711" fmla="*/ 2076808 h 6367455"/>
                <a:gd name="connsiteX2712" fmla="*/ 2302798 w 6891715"/>
                <a:gd name="connsiteY2712" fmla="*/ 2092318 h 6367455"/>
                <a:gd name="connsiteX2713" fmla="*/ 2285972 w 6891715"/>
                <a:gd name="connsiteY2713" fmla="*/ 2083011 h 6367455"/>
                <a:gd name="connsiteX2714" fmla="*/ 3672802 w 6891715"/>
                <a:gd name="connsiteY2714" fmla="*/ 1939932 h 6367455"/>
                <a:gd name="connsiteX2715" fmla="*/ 3695345 w 6891715"/>
                <a:gd name="connsiteY2715" fmla="*/ 1940896 h 6367455"/>
                <a:gd name="connsiteX2716" fmla="*/ 3700425 w 6891715"/>
                <a:gd name="connsiteY2716" fmla="*/ 1952481 h 6367455"/>
                <a:gd name="connsiteX2717" fmla="*/ 3688995 w 6891715"/>
                <a:gd name="connsiteY2717" fmla="*/ 1950871 h 6367455"/>
                <a:gd name="connsiteX2718" fmla="*/ 3692170 w 6891715"/>
                <a:gd name="connsiteY2718" fmla="*/ 1959881 h 6367455"/>
                <a:gd name="connsiteX2719" fmla="*/ 3677247 w 6891715"/>
                <a:gd name="connsiteY2719" fmla="*/ 1963742 h 6367455"/>
                <a:gd name="connsiteX2720" fmla="*/ 3668675 w 6891715"/>
                <a:gd name="connsiteY2720" fmla="*/ 1946366 h 6367455"/>
                <a:gd name="connsiteX2721" fmla="*/ 2423473 w 6891715"/>
                <a:gd name="connsiteY2721" fmla="*/ 1893885 h 6367455"/>
                <a:gd name="connsiteX2722" fmla="*/ 2443134 w 6891715"/>
                <a:gd name="connsiteY2722" fmla="*/ 1915792 h 6367455"/>
                <a:gd name="connsiteX2723" fmla="*/ 2443134 w 6891715"/>
                <a:gd name="connsiteY2723" fmla="*/ 1924364 h 6367455"/>
                <a:gd name="connsiteX2724" fmla="*/ 2432836 w 6891715"/>
                <a:gd name="connsiteY2724" fmla="*/ 1928810 h 6367455"/>
                <a:gd name="connsiteX2725" fmla="*/ 2423473 w 6891715"/>
                <a:gd name="connsiteY2725" fmla="*/ 1914204 h 6367455"/>
                <a:gd name="connsiteX2726" fmla="*/ 2406622 w 6891715"/>
                <a:gd name="connsiteY2726" fmla="*/ 1904997 h 6367455"/>
                <a:gd name="connsiteX2727" fmla="*/ 2424410 w 6891715"/>
                <a:gd name="connsiteY2727" fmla="*/ 1904679 h 6367455"/>
                <a:gd name="connsiteX2728" fmla="*/ 2423473 w 6891715"/>
                <a:gd name="connsiteY2728" fmla="*/ 1893885 h 6367455"/>
                <a:gd name="connsiteX2729" fmla="*/ 2486201 w 6891715"/>
                <a:gd name="connsiteY2729" fmla="*/ 1830386 h 6367455"/>
                <a:gd name="connsiteX2730" fmla="*/ 2497270 w 6891715"/>
                <a:gd name="connsiteY2730" fmla="*/ 1855692 h 6367455"/>
                <a:gd name="connsiteX2731" fmla="*/ 2519408 w 6891715"/>
                <a:gd name="connsiteY2731" fmla="*/ 1854731 h 6367455"/>
                <a:gd name="connsiteX2732" fmla="*/ 2519408 w 6891715"/>
                <a:gd name="connsiteY2732" fmla="*/ 1862100 h 6367455"/>
                <a:gd name="connsiteX2733" fmla="*/ 2538384 w 6891715"/>
                <a:gd name="connsiteY2733" fmla="*/ 1871390 h 6367455"/>
                <a:gd name="connsiteX2734" fmla="*/ 2526683 w 6891715"/>
                <a:gd name="connsiteY2734" fmla="*/ 1872351 h 6367455"/>
                <a:gd name="connsiteX2735" fmla="*/ 2515613 w 6891715"/>
                <a:gd name="connsiteY2735" fmla="*/ 1886447 h 6367455"/>
                <a:gd name="connsiteX2736" fmla="*/ 2494424 w 6891715"/>
                <a:gd name="connsiteY2736" fmla="*/ 1884524 h 6367455"/>
                <a:gd name="connsiteX2737" fmla="*/ 2481773 w 6891715"/>
                <a:gd name="connsiteY2737" fmla="*/ 1899581 h 6367455"/>
                <a:gd name="connsiteX2738" fmla="*/ 2466909 w 6891715"/>
                <a:gd name="connsiteY2738" fmla="*/ 1901823 h 6367455"/>
                <a:gd name="connsiteX2739" fmla="*/ 2457421 w 6891715"/>
                <a:gd name="connsiteY2739" fmla="*/ 1886126 h 6367455"/>
                <a:gd name="connsiteX2740" fmla="*/ 2465643 w 6891715"/>
                <a:gd name="connsiteY2740" fmla="*/ 1873312 h 6367455"/>
                <a:gd name="connsiteX2741" fmla="*/ 2489996 w 6891715"/>
                <a:gd name="connsiteY2741" fmla="*/ 1878117 h 6367455"/>
                <a:gd name="connsiteX2742" fmla="*/ 2480192 w 6891715"/>
                <a:gd name="connsiteY2742" fmla="*/ 1861459 h 6367455"/>
                <a:gd name="connsiteX2743" fmla="*/ 2492842 w 6891715"/>
                <a:gd name="connsiteY2743" fmla="*/ 1857935 h 6367455"/>
                <a:gd name="connsiteX2744" fmla="*/ 2459002 w 6891715"/>
                <a:gd name="connsiteY2744" fmla="*/ 1847363 h 6367455"/>
                <a:gd name="connsiteX2745" fmla="*/ 2482407 w 6891715"/>
                <a:gd name="connsiteY2745" fmla="*/ 1843199 h 6367455"/>
                <a:gd name="connsiteX2746" fmla="*/ 3837960 w 6891715"/>
                <a:gd name="connsiteY2746" fmla="*/ 1809756 h 6367455"/>
                <a:gd name="connsiteX2747" fmla="*/ 3848063 w 6891715"/>
                <a:gd name="connsiteY2747" fmla="*/ 1824547 h 6367455"/>
                <a:gd name="connsiteX2748" fmla="*/ 3840654 w 6891715"/>
                <a:gd name="connsiteY2748" fmla="*/ 1835157 h 6367455"/>
                <a:gd name="connsiteX2749" fmla="*/ 3825838 w 6891715"/>
                <a:gd name="connsiteY2749" fmla="*/ 1826797 h 6367455"/>
                <a:gd name="connsiteX2750" fmla="*/ 4013480 w 6891715"/>
                <a:gd name="connsiteY2750" fmla="*/ 1541468 h 6367455"/>
                <a:gd name="connsiteX2751" fmla="*/ 4030625 w 6891715"/>
                <a:gd name="connsiteY2751" fmla="*/ 1544222 h 6367455"/>
                <a:gd name="connsiteX2752" fmla="*/ 4046500 w 6891715"/>
                <a:gd name="connsiteY2752" fmla="*/ 1546364 h 6367455"/>
                <a:gd name="connsiteX2753" fmla="*/ 4042372 w 6891715"/>
                <a:gd name="connsiteY2753" fmla="*/ 1550343 h 6367455"/>
                <a:gd name="connsiteX2754" fmla="*/ 4030625 w 6891715"/>
                <a:gd name="connsiteY2754" fmla="*/ 1554627 h 6367455"/>
                <a:gd name="connsiteX2755" fmla="*/ 4032847 w 6891715"/>
                <a:gd name="connsiteY2755" fmla="*/ 1564726 h 6367455"/>
                <a:gd name="connsiteX2756" fmla="*/ 4027450 w 6891715"/>
                <a:gd name="connsiteY2756" fmla="*/ 1566868 h 6367455"/>
                <a:gd name="connsiteX2757" fmla="*/ 4018877 w 6891715"/>
                <a:gd name="connsiteY2757" fmla="*/ 1554627 h 6367455"/>
                <a:gd name="connsiteX2758" fmla="*/ 4016655 w 6891715"/>
                <a:gd name="connsiteY2758" fmla="*/ 1563808 h 6367455"/>
                <a:gd name="connsiteX2759" fmla="*/ 4005225 w 6891715"/>
                <a:gd name="connsiteY2759" fmla="*/ 1557687 h 6367455"/>
                <a:gd name="connsiteX2760" fmla="*/ 4005225 w 6891715"/>
                <a:gd name="connsiteY2760" fmla="*/ 1546670 h 6367455"/>
                <a:gd name="connsiteX2761" fmla="*/ 5063053 w 6891715"/>
                <a:gd name="connsiteY2761" fmla="*/ 1519232 h 6367455"/>
                <a:gd name="connsiteX2762" fmla="*/ 5070842 w 6891715"/>
                <a:gd name="connsiteY2762" fmla="*/ 1527746 h 6367455"/>
                <a:gd name="connsiteX2763" fmla="*/ 5067414 w 6891715"/>
                <a:gd name="connsiteY2763" fmla="*/ 1537522 h 6367455"/>
                <a:gd name="connsiteX2764" fmla="*/ 5075204 w 6891715"/>
                <a:gd name="connsiteY2764" fmla="*/ 1546351 h 6367455"/>
                <a:gd name="connsiteX2765" fmla="*/ 5068349 w 6891715"/>
                <a:gd name="connsiteY2765" fmla="*/ 1565270 h 6367455"/>
                <a:gd name="connsiteX2766" fmla="*/ 5062741 w 6891715"/>
                <a:gd name="connsiteY2766" fmla="*/ 1548243 h 6367455"/>
                <a:gd name="connsiteX2767" fmla="*/ 5041866 w 6891715"/>
                <a:gd name="connsiteY2767" fmla="*/ 1538152 h 6367455"/>
                <a:gd name="connsiteX2768" fmla="*/ 5048720 w 6891715"/>
                <a:gd name="connsiteY2768" fmla="*/ 1523332 h 6367455"/>
                <a:gd name="connsiteX2769" fmla="*/ 5056198 w 6891715"/>
                <a:gd name="connsiteY2769" fmla="*/ 1530584 h 6367455"/>
                <a:gd name="connsiteX2770" fmla="*/ 5070441 w 6891715"/>
                <a:gd name="connsiteY2770" fmla="*/ 1517646 h 6367455"/>
                <a:gd name="connsiteX2771" fmla="*/ 5086316 w 6891715"/>
                <a:gd name="connsiteY2771" fmla="*/ 1521333 h 6367455"/>
                <a:gd name="connsiteX2772" fmla="*/ 5074652 w 6891715"/>
                <a:gd name="connsiteY2772" fmla="*/ 1527171 h 6367455"/>
                <a:gd name="connsiteX2773" fmla="*/ 2793654 w 6891715"/>
                <a:gd name="connsiteY2773" fmla="*/ 1403349 h 6367455"/>
                <a:gd name="connsiteX2774" fmla="*/ 2808259 w 6891715"/>
                <a:gd name="connsiteY2774" fmla="*/ 1420428 h 6367455"/>
                <a:gd name="connsiteX2775" fmla="*/ 2796829 w 6891715"/>
                <a:gd name="connsiteY2775" fmla="*/ 1431595 h 6367455"/>
                <a:gd name="connsiteX2776" fmla="*/ 2778096 w 6891715"/>
                <a:gd name="connsiteY2776" fmla="*/ 1431924 h 6367455"/>
                <a:gd name="connsiteX2777" fmla="*/ 2782859 w 6891715"/>
                <a:gd name="connsiteY2777" fmla="*/ 1409918 h 6367455"/>
                <a:gd name="connsiteX2778" fmla="*/ 303818 w 6891715"/>
                <a:gd name="connsiteY2778" fmla="*/ 1397948 h 6367455"/>
                <a:gd name="connsiteX2779" fmla="*/ 310168 w 6891715"/>
                <a:gd name="connsiteY2779" fmla="*/ 1402076 h 6367455"/>
                <a:gd name="connsiteX2780" fmla="*/ 305088 w 6891715"/>
                <a:gd name="connsiteY2780" fmla="*/ 1417633 h 6367455"/>
                <a:gd name="connsiteX2781" fmla="*/ 309215 w 6891715"/>
                <a:gd name="connsiteY2781" fmla="*/ 1431603 h 6367455"/>
                <a:gd name="connsiteX2782" fmla="*/ 316518 w 6891715"/>
                <a:gd name="connsiteY2782" fmla="*/ 1433826 h 6367455"/>
                <a:gd name="connsiteX2783" fmla="*/ 315882 w 6891715"/>
                <a:gd name="connsiteY2783" fmla="*/ 1449383 h 6367455"/>
                <a:gd name="connsiteX2784" fmla="*/ 327630 w 6891715"/>
                <a:gd name="connsiteY2784" fmla="*/ 1448113 h 6367455"/>
                <a:gd name="connsiteX2785" fmla="*/ 329218 w 6891715"/>
                <a:gd name="connsiteY2785" fmla="*/ 1426206 h 6367455"/>
                <a:gd name="connsiteX2786" fmla="*/ 336838 w 6891715"/>
                <a:gd name="connsiteY2786" fmla="*/ 1413506 h 6367455"/>
                <a:gd name="connsiteX2787" fmla="*/ 350490 w 6891715"/>
                <a:gd name="connsiteY2787" fmla="*/ 1432238 h 6367455"/>
                <a:gd name="connsiteX2788" fmla="*/ 349855 w 6891715"/>
                <a:gd name="connsiteY2788" fmla="*/ 1447161 h 6367455"/>
                <a:gd name="connsiteX2789" fmla="*/ 367635 w 6891715"/>
                <a:gd name="connsiteY2789" fmla="*/ 1441446 h 6367455"/>
                <a:gd name="connsiteX2790" fmla="*/ 357158 w 6891715"/>
                <a:gd name="connsiteY2790" fmla="*/ 1456368 h 6367455"/>
                <a:gd name="connsiteX2791" fmla="*/ 368905 w 6891715"/>
                <a:gd name="connsiteY2791" fmla="*/ 1466845 h 6367455"/>
                <a:gd name="connsiteX2792" fmla="*/ 365095 w 6891715"/>
                <a:gd name="connsiteY2792" fmla="*/ 1497326 h 6367455"/>
                <a:gd name="connsiteX2793" fmla="*/ 350173 w 6891715"/>
                <a:gd name="connsiteY2793" fmla="*/ 1511296 h 6367455"/>
                <a:gd name="connsiteX2794" fmla="*/ 365095 w 6891715"/>
                <a:gd name="connsiteY2794" fmla="*/ 1514471 h 6367455"/>
                <a:gd name="connsiteX2795" fmla="*/ 368587 w 6891715"/>
                <a:gd name="connsiteY2795" fmla="*/ 1537331 h 6367455"/>
                <a:gd name="connsiteX2796" fmla="*/ 372397 w 6891715"/>
                <a:gd name="connsiteY2796" fmla="*/ 1525583 h 6367455"/>
                <a:gd name="connsiteX2797" fmla="*/ 385098 w 6891715"/>
                <a:gd name="connsiteY2797" fmla="*/ 1524630 h 6367455"/>
                <a:gd name="connsiteX2798" fmla="*/ 390495 w 6891715"/>
                <a:gd name="connsiteY2798" fmla="*/ 1536378 h 6367455"/>
                <a:gd name="connsiteX2799" fmla="*/ 372715 w 6891715"/>
                <a:gd name="connsiteY2799" fmla="*/ 1545903 h 6367455"/>
                <a:gd name="connsiteX2800" fmla="*/ 383510 w 6891715"/>
                <a:gd name="connsiteY2800" fmla="*/ 1544633 h 6367455"/>
                <a:gd name="connsiteX2801" fmla="*/ 382558 w 6891715"/>
                <a:gd name="connsiteY2801" fmla="*/ 1564635 h 6367455"/>
                <a:gd name="connsiteX2802" fmla="*/ 365413 w 6891715"/>
                <a:gd name="connsiteY2802" fmla="*/ 1565905 h 6367455"/>
                <a:gd name="connsiteX2803" fmla="*/ 352078 w 6891715"/>
                <a:gd name="connsiteY2803" fmla="*/ 1579875 h 6367455"/>
                <a:gd name="connsiteX2804" fmla="*/ 361603 w 6891715"/>
                <a:gd name="connsiteY2804" fmla="*/ 1593210 h 6367455"/>
                <a:gd name="connsiteX2805" fmla="*/ 349220 w 6891715"/>
                <a:gd name="connsiteY2805" fmla="*/ 1608133 h 6367455"/>
                <a:gd name="connsiteX2806" fmla="*/ 347950 w 6891715"/>
                <a:gd name="connsiteY2806" fmla="*/ 1621785 h 6367455"/>
                <a:gd name="connsiteX2807" fmla="*/ 336520 w 6891715"/>
                <a:gd name="connsiteY2807" fmla="*/ 1623055 h 6367455"/>
                <a:gd name="connsiteX2808" fmla="*/ 327313 w 6891715"/>
                <a:gd name="connsiteY2808" fmla="*/ 1634485 h 6367455"/>
                <a:gd name="connsiteX2809" fmla="*/ 318740 w 6891715"/>
                <a:gd name="connsiteY2809" fmla="*/ 1639248 h 6367455"/>
                <a:gd name="connsiteX2810" fmla="*/ 313025 w 6891715"/>
                <a:gd name="connsiteY2810" fmla="*/ 1622103 h 6367455"/>
                <a:gd name="connsiteX2811" fmla="*/ 298103 w 6891715"/>
                <a:gd name="connsiteY2811" fmla="*/ 1602418 h 6367455"/>
                <a:gd name="connsiteX2812" fmla="*/ 291753 w 6891715"/>
                <a:gd name="connsiteY2812" fmla="*/ 1616388 h 6367455"/>
                <a:gd name="connsiteX2813" fmla="*/ 300643 w 6891715"/>
                <a:gd name="connsiteY2813" fmla="*/ 1628770 h 6367455"/>
                <a:gd name="connsiteX2814" fmla="*/ 301913 w 6891715"/>
                <a:gd name="connsiteY2814" fmla="*/ 1637025 h 6367455"/>
                <a:gd name="connsiteX2815" fmla="*/ 286990 w 6891715"/>
                <a:gd name="connsiteY2815" fmla="*/ 1645598 h 6367455"/>
                <a:gd name="connsiteX2816" fmla="*/ 285085 w 6891715"/>
                <a:gd name="connsiteY2816" fmla="*/ 1666870 h 6367455"/>
                <a:gd name="connsiteX2817" fmla="*/ 313343 w 6891715"/>
                <a:gd name="connsiteY2817" fmla="*/ 1651630 h 6367455"/>
                <a:gd name="connsiteX2818" fmla="*/ 317788 w 6891715"/>
                <a:gd name="connsiteY2818" fmla="*/ 1655758 h 6367455"/>
                <a:gd name="connsiteX2819" fmla="*/ 295880 w 6891715"/>
                <a:gd name="connsiteY2819" fmla="*/ 1676078 h 6367455"/>
                <a:gd name="connsiteX2820" fmla="*/ 279053 w 6891715"/>
                <a:gd name="connsiteY2820" fmla="*/ 1708781 h 6367455"/>
                <a:gd name="connsiteX2821" fmla="*/ 255875 w 6891715"/>
                <a:gd name="connsiteY2821" fmla="*/ 1711320 h 6367455"/>
                <a:gd name="connsiteX2822" fmla="*/ 242223 w 6891715"/>
                <a:gd name="connsiteY2822" fmla="*/ 1742753 h 6367455"/>
                <a:gd name="connsiteX2823" fmla="*/ 220950 w 6891715"/>
                <a:gd name="connsiteY2823" fmla="*/ 1748468 h 6367455"/>
                <a:gd name="connsiteX2824" fmla="*/ 217775 w 6891715"/>
                <a:gd name="connsiteY2824" fmla="*/ 1744340 h 6367455"/>
                <a:gd name="connsiteX2825" fmla="*/ 228570 w 6891715"/>
                <a:gd name="connsiteY2825" fmla="*/ 1739896 h 6367455"/>
                <a:gd name="connsiteX2826" fmla="*/ 231745 w 6891715"/>
                <a:gd name="connsiteY2826" fmla="*/ 1730370 h 6367455"/>
                <a:gd name="connsiteX2827" fmla="*/ 224125 w 6891715"/>
                <a:gd name="connsiteY2827" fmla="*/ 1722115 h 6367455"/>
                <a:gd name="connsiteX2828" fmla="*/ 222855 w 6891715"/>
                <a:gd name="connsiteY2828" fmla="*/ 1703383 h 6367455"/>
                <a:gd name="connsiteX2829" fmla="*/ 207933 w 6891715"/>
                <a:gd name="connsiteY2829" fmla="*/ 1701160 h 6367455"/>
                <a:gd name="connsiteX2830" fmla="*/ 204123 w 6891715"/>
                <a:gd name="connsiteY2830" fmla="*/ 1710685 h 6367455"/>
                <a:gd name="connsiteX2831" fmla="*/ 207298 w 6891715"/>
                <a:gd name="connsiteY2831" fmla="*/ 1720210 h 6367455"/>
                <a:gd name="connsiteX2832" fmla="*/ 199995 w 6891715"/>
                <a:gd name="connsiteY2832" fmla="*/ 1729736 h 6367455"/>
                <a:gd name="connsiteX2833" fmla="*/ 175865 w 6891715"/>
                <a:gd name="connsiteY2833" fmla="*/ 1737355 h 6367455"/>
                <a:gd name="connsiteX2834" fmla="*/ 163165 w 6891715"/>
                <a:gd name="connsiteY2834" fmla="*/ 1761486 h 6367455"/>
                <a:gd name="connsiteX2835" fmla="*/ 110778 w 6891715"/>
                <a:gd name="connsiteY2835" fmla="*/ 1815778 h 6367455"/>
                <a:gd name="connsiteX2836" fmla="*/ 87283 w 6891715"/>
                <a:gd name="connsiteY2836" fmla="*/ 1817048 h 6367455"/>
                <a:gd name="connsiteX2837" fmla="*/ 63470 w 6891715"/>
                <a:gd name="connsiteY2837" fmla="*/ 1831018 h 6367455"/>
                <a:gd name="connsiteX2838" fmla="*/ 35848 w 6891715"/>
                <a:gd name="connsiteY2838" fmla="*/ 1825938 h 6367455"/>
                <a:gd name="connsiteX2839" fmla="*/ 40293 w 6891715"/>
                <a:gd name="connsiteY2839" fmla="*/ 1849433 h 6367455"/>
                <a:gd name="connsiteX2840" fmla="*/ 0 w 6891715"/>
                <a:gd name="connsiteY2840" fmla="*/ 1865398 h 6367455"/>
                <a:gd name="connsiteX2841" fmla="*/ 51895 w 6891715"/>
                <a:gd name="connsiteY2841" fmla="*/ 1757672 h 6367455"/>
                <a:gd name="connsiteX2842" fmla="*/ 234199 w 6891715"/>
                <a:gd name="connsiteY2842" fmla="*/ 1457591 h 6367455"/>
                <a:gd name="connsiteX2843" fmla="*/ 269276 w 6891715"/>
                <a:gd name="connsiteY2843" fmla="*/ 1410682 h 6367455"/>
                <a:gd name="connsiteX2844" fmla="*/ 273020 w 6891715"/>
                <a:gd name="connsiteY2844" fmla="*/ 1407473 h 6367455"/>
                <a:gd name="connsiteX2845" fmla="*/ 3781388 w 6891715"/>
                <a:gd name="connsiteY2845" fmla="*/ 1397007 h 6367455"/>
                <a:gd name="connsiteX2846" fmla="*/ 3780753 w 6891715"/>
                <a:gd name="connsiteY2846" fmla="*/ 1419999 h 6367455"/>
                <a:gd name="connsiteX2847" fmla="*/ 3775672 w 6891715"/>
                <a:gd name="connsiteY2847" fmla="*/ 1425582 h 6367455"/>
                <a:gd name="connsiteX2848" fmla="*/ 3770275 w 6891715"/>
                <a:gd name="connsiteY2848" fmla="*/ 1413431 h 6367455"/>
                <a:gd name="connsiteX2849" fmla="*/ 3776308 w 6891715"/>
                <a:gd name="connsiteY2849" fmla="*/ 1403577 h 6367455"/>
                <a:gd name="connsiteX2850" fmla="*/ 2893984 w 6891715"/>
                <a:gd name="connsiteY2850" fmla="*/ 1212850 h 6367455"/>
                <a:gd name="connsiteX2851" fmla="*/ 2912798 w 6891715"/>
                <a:gd name="connsiteY2851" fmla="*/ 1234757 h 6367455"/>
                <a:gd name="connsiteX2852" fmla="*/ 2919384 w 6891715"/>
                <a:gd name="connsiteY2852" fmla="*/ 1260157 h 6367455"/>
                <a:gd name="connsiteX2853" fmla="*/ 2902763 w 6891715"/>
                <a:gd name="connsiteY2853" fmla="*/ 1260475 h 6367455"/>
                <a:gd name="connsiteX2854" fmla="*/ 2904646 w 6891715"/>
                <a:gd name="connsiteY2854" fmla="*/ 1246504 h 6367455"/>
                <a:gd name="connsiteX2855" fmla="*/ 2894924 w 6891715"/>
                <a:gd name="connsiteY2855" fmla="*/ 1231582 h 6367455"/>
                <a:gd name="connsiteX2856" fmla="*/ 2893984 w 6891715"/>
                <a:gd name="connsiteY2856" fmla="*/ 1212850 h 6367455"/>
                <a:gd name="connsiteX2857" fmla="*/ 5710203 w 6891715"/>
                <a:gd name="connsiteY2857" fmla="*/ 1139822 h 6367455"/>
                <a:gd name="connsiteX2858" fmla="*/ 5727666 w 6891715"/>
                <a:gd name="connsiteY2858" fmla="*/ 1152205 h 6367455"/>
                <a:gd name="connsiteX2859" fmla="*/ 5723382 w 6891715"/>
                <a:gd name="connsiteY2859" fmla="*/ 1173160 h 6367455"/>
                <a:gd name="connsiteX2860" fmla="*/ 5711521 w 6891715"/>
                <a:gd name="connsiteY2860" fmla="*/ 1162048 h 6367455"/>
                <a:gd name="connsiteX2861" fmla="*/ 5710203 w 6891715"/>
                <a:gd name="connsiteY2861" fmla="*/ 1139822 h 6367455"/>
                <a:gd name="connsiteX2862" fmla="*/ 3040668 w 6891715"/>
                <a:gd name="connsiteY2862" fmla="*/ 1009652 h 6367455"/>
                <a:gd name="connsiteX2863" fmla="*/ 3052733 w 6891715"/>
                <a:gd name="connsiteY2863" fmla="*/ 1019177 h 6367455"/>
                <a:gd name="connsiteX2864" fmla="*/ 3020983 w 6891715"/>
                <a:gd name="connsiteY2864" fmla="*/ 1028702 h 6367455"/>
                <a:gd name="connsiteX2865" fmla="*/ 3017808 w 6891715"/>
                <a:gd name="connsiteY2865" fmla="*/ 1020765 h 6367455"/>
                <a:gd name="connsiteX2866" fmla="*/ 3072139 w 6891715"/>
                <a:gd name="connsiteY2866" fmla="*/ 911226 h 6367455"/>
                <a:gd name="connsiteX2867" fmla="*/ 3073371 w 6891715"/>
                <a:gd name="connsiteY2867" fmla="*/ 926933 h 6367455"/>
                <a:gd name="connsiteX2868" fmla="*/ 3052733 w 6891715"/>
                <a:gd name="connsiteY2868" fmla="*/ 930276 h 6367455"/>
                <a:gd name="connsiteX2869" fmla="*/ 3107021 w 6891715"/>
                <a:gd name="connsiteY2869" fmla="*/ 901700 h 6367455"/>
                <a:gd name="connsiteX2870" fmla="*/ 3120991 w 6891715"/>
                <a:gd name="connsiteY2870" fmla="*/ 928449 h 6367455"/>
                <a:gd name="connsiteX2871" fmla="*/ 3105116 w 6891715"/>
                <a:gd name="connsiteY2871" fmla="*/ 944563 h 6367455"/>
                <a:gd name="connsiteX2872" fmla="*/ 3098766 w 6891715"/>
                <a:gd name="connsiteY2872" fmla="*/ 934895 h 6367455"/>
                <a:gd name="connsiteX2873" fmla="*/ 3098766 w 6891715"/>
                <a:gd name="connsiteY2873" fmla="*/ 925226 h 6367455"/>
                <a:gd name="connsiteX2874" fmla="*/ 3105751 w 6891715"/>
                <a:gd name="connsiteY2874" fmla="*/ 916525 h 6367455"/>
                <a:gd name="connsiteX2875" fmla="*/ 3099360 w 6891715"/>
                <a:gd name="connsiteY2875" fmla="*/ 876300 h 6367455"/>
                <a:gd name="connsiteX2876" fmla="*/ 3105116 w 6891715"/>
                <a:gd name="connsiteY2876" fmla="*/ 884929 h 6367455"/>
                <a:gd name="connsiteX2877" fmla="*/ 3093284 w 6891715"/>
                <a:gd name="connsiteY2877" fmla="*/ 896433 h 6367455"/>
                <a:gd name="connsiteX2878" fmla="*/ 3091365 w 6891715"/>
                <a:gd name="connsiteY2878" fmla="*/ 914648 h 6367455"/>
                <a:gd name="connsiteX2879" fmla="*/ 3079858 w 6891715"/>
                <a:gd name="connsiteY2879" fmla="*/ 925513 h 6367455"/>
                <a:gd name="connsiteX2880" fmla="*/ 3079538 w 6891715"/>
                <a:gd name="connsiteY2880" fmla="*/ 905061 h 6367455"/>
                <a:gd name="connsiteX2881" fmla="*/ 3060671 w 6891715"/>
                <a:gd name="connsiteY2881" fmla="*/ 906659 h 6367455"/>
                <a:gd name="connsiteX2882" fmla="*/ 3062270 w 6891715"/>
                <a:gd name="connsiteY2882" fmla="*/ 893877 h 6367455"/>
                <a:gd name="connsiteX2883" fmla="*/ 3082736 w 6891715"/>
                <a:gd name="connsiteY2883" fmla="*/ 885248 h 6367455"/>
                <a:gd name="connsiteX2884" fmla="*/ 2895676 w 6891715"/>
                <a:gd name="connsiteY2884" fmla="*/ 835022 h 6367455"/>
                <a:gd name="connsiteX2885" fmla="*/ 2900080 w 6891715"/>
                <a:gd name="connsiteY2885" fmla="*/ 843367 h 6367455"/>
                <a:gd name="connsiteX2886" fmla="*/ 2899450 w 6891715"/>
                <a:gd name="connsiteY2886" fmla="*/ 855243 h 6367455"/>
                <a:gd name="connsiteX2887" fmla="*/ 2906370 w 6891715"/>
                <a:gd name="connsiteY2887" fmla="*/ 852034 h 6367455"/>
                <a:gd name="connsiteX2888" fmla="*/ 2906684 w 6891715"/>
                <a:gd name="connsiteY2888" fmla="*/ 860700 h 6367455"/>
                <a:gd name="connsiteX2889" fmla="*/ 2893160 w 6891715"/>
                <a:gd name="connsiteY2889" fmla="*/ 863910 h 6367455"/>
                <a:gd name="connsiteX2890" fmla="*/ 2884040 w 6891715"/>
                <a:gd name="connsiteY2890" fmla="*/ 886378 h 6367455"/>
                <a:gd name="connsiteX2891" fmla="*/ 2873346 w 6891715"/>
                <a:gd name="connsiteY2891" fmla="*/ 893760 h 6367455"/>
                <a:gd name="connsiteX2892" fmla="*/ 2879321 w 6891715"/>
                <a:gd name="connsiteY2892" fmla="*/ 876748 h 6367455"/>
                <a:gd name="connsiteX2893" fmla="*/ 2877121 w 6891715"/>
                <a:gd name="connsiteY2893" fmla="*/ 857490 h 6367455"/>
                <a:gd name="connsiteX2894" fmla="*/ 2890959 w 6891715"/>
                <a:gd name="connsiteY2894" fmla="*/ 854280 h 6367455"/>
                <a:gd name="connsiteX2895" fmla="*/ 2912575 w 6891715"/>
                <a:gd name="connsiteY2895" fmla="*/ 822322 h 6367455"/>
                <a:gd name="connsiteX2896" fmla="*/ 2923896 w 6891715"/>
                <a:gd name="connsiteY2896" fmla="*/ 829854 h 6367455"/>
                <a:gd name="connsiteX2897" fmla="*/ 2925733 w 6891715"/>
                <a:gd name="connsiteY2897" fmla="*/ 836130 h 6367455"/>
                <a:gd name="connsiteX2898" fmla="*/ 2922673 w 6891715"/>
                <a:gd name="connsiteY2898" fmla="*/ 849310 h 6367455"/>
                <a:gd name="connsiteX2899" fmla="*/ 2912575 w 6891715"/>
                <a:gd name="connsiteY2899" fmla="*/ 848682 h 6367455"/>
                <a:gd name="connsiteX2900" fmla="*/ 2904312 w 6891715"/>
                <a:gd name="connsiteY2900" fmla="*/ 841465 h 6367455"/>
                <a:gd name="connsiteX2901" fmla="*/ 2900333 w 6891715"/>
                <a:gd name="connsiteY2901" fmla="*/ 830795 h 6367455"/>
                <a:gd name="connsiteX2902" fmla="*/ 2915634 w 6891715"/>
                <a:gd name="connsiteY2902" fmla="*/ 832050 h 6367455"/>
                <a:gd name="connsiteX2903" fmla="*/ 3115497 w 6891715"/>
                <a:gd name="connsiteY2903" fmla="*/ 820737 h 6367455"/>
                <a:gd name="connsiteX2904" fmla="*/ 3128970 w 6891715"/>
                <a:gd name="connsiteY2904" fmla="*/ 829700 h 6367455"/>
                <a:gd name="connsiteX2905" fmla="*/ 3132104 w 6891715"/>
                <a:gd name="connsiteY2905" fmla="*/ 840826 h 6367455"/>
                <a:gd name="connsiteX2906" fmla="*/ 3125211 w 6891715"/>
                <a:gd name="connsiteY2906" fmla="*/ 850098 h 6367455"/>
                <a:gd name="connsiteX2907" fmla="*/ 3108291 w 6891715"/>
                <a:gd name="connsiteY2907" fmla="*/ 855662 h 6367455"/>
                <a:gd name="connsiteX2908" fmla="*/ 3112364 w 6891715"/>
                <a:gd name="connsiteY2908" fmla="*/ 841135 h 6367455"/>
                <a:gd name="connsiteX2909" fmla="*/ 2986079 w 6891715"/>
                <a:gd name="connsiteY2909" fmla="*/ 784222 h 6367455"/>
                <a:gd name="connsiteX2910" fmla="*/ 2989234 w 6891715"/>
                <a:gd name="connsiteY2910" fmla="*/ 792794 h 6367455"/>
                <a:gd name="connsiteX2911" fmla="*/ 2950732 w 6891715"/>
                <a:gd name="connsiteY2911" fmla="*/ 835022 h 6367455"/>
                <a:gd name="connsiteX2912" fmla="*/ 2938108 w 6891715"/>
                <a:gd name="connsiteY2912" fmla="*/ 829942 h 6367455"/>
                <a:gd name="connsiteX2913" fmla="*/ 2936846 w 6891715"/>
                <a:gd name="connsiteY2913" fmla="*/ 815337 h 6367455"/>
                <a:gd name="connsiteX2914" fmla="*/ 2944104 w 6891715"/>
                <a:gd name="connsiteY2914" fmla="*/ 803589 h 6367455"/>
                <a:gd name="connsiteX2915" fmla="*/ 2956728 w 6891715"/>
                <a:gd name="connsiteY2915" fmla="*/ 805494 h 6367455"/>
                <a:gd name="connsiteX2916" fmla="*/ 2963040 w 6891715"/>
                <a:gd name="connsiteY2916" fmla="*/ 796922 h 6367455"/>
                <a:gd name="connsiteX2917" fmla="*/ 2969036 w 6891715"/>
                <a:gd name="connsiteY2917" fmla="*/ 784539 h 6367455"/>
                <a:gd name="connsiteX2918" fmla="*/ 3181826 w 6891715"/>
                <a:gd name="connsiteY2918" fmla="*/ 777876 h 6367455"/>
                <a:gd name="connsiteX2919" fmla="*/ 3189253 w 6891715"/>
                <a:gd name="connsiteY2919" fmla="*/ 786862 h 6367455"/>
                <a:gd name="connsiteX2920" fmla="*/ 3181181 w 6891715"/>
                <a:gd name="connsiteY2920" fmla="*/ 793751 h 6367455"/>
                <a:gd name="connsiteX2921" fmla="*/ 3170203 w 6891715"/>
                <a:gd name="connsiteY2921" fmla="*/ 787760 h 6367455"/>
                <a:gd name="connsiteX2922" fmla="*/ 2989234 w 6891715"/>
                <a:gd name="connsiteY2922" fmla="*/ 760410 h 6367455"/>
                <a:gd name="connsiteX2923" fmla="*/ 3000346 w 6891715"/>
                <a:gd name="connsiteY2923" fmla="*/ 771020 h 6367455"/>
                <a:gd name="connsiteX2924" fmla="*/ 2997078 w 6891715"/>
                <a:gd name="connsiteY2924" fmla="*/ 785810 h 6367455"/>
                <a:gd name="connsiteX2925" fmla="*/ 2989559 w 6891715"/>
                <a:gd name="connsiteY2925" fmla="*/ 779380 h 6367455"/>
                <a:gd name="connsiteX2926" fmla="*/ 2989234 w 6891715"/>
                <a:gd name="connsiteY2926" fmla="*/ 760410 h 6367455"/>
                <a:gd name="connsiteX2927" fmla="*/ 3084673 w 6891715"/>
                <a:gd name="connsiteY2927" fmla="*/ 733425 h 6367455"/>
                <a:gd name="connsiteX2928" fmla="*/ 3095591 w 6891715"/>
                <a:gd name="connsiteY2928" fmla="*/ 744629 h 6367455"/>
                <a:gd name="connsiteX2929" fmla="*/ 3089491 w 6891715"/>
                <a:gd name="connsiteY2929" fmla="*/ 761915 h 6367455"/>
                <a:gd name="connsiteX2930" fmla="*/ 3078568 w 6891715"/>
                <a:gd name="connsiteY2930" fmla="*/ 778881 h 6367455"/>
                <a:gd name="connsiteX2931" fmla="*/ 3073427 w 6891715"/>
                <a:gd name="connsiteY2931" fmla="*/ 784323 h 6367455"/>
                <a:gd name="connsiteX2932" fmla="*/ 3061541 w 6891715"/>
                <a:gd name="connsiteY2932" fmla="*/ 788805 h 6367455"/>
                <a:gd name="connsiteX2933" fmla="*/ 3062825 w 6891715"/>
                <a:gd name="connsiteY2933" fmla="*/ 799369 h 6367455"/>
                <a:gd name="connsiteX2934" fmla="*/ 3065074 w 6891715"/>
                <a:gd name="connsiteY2934" fmla="*/ 811213 h 6367455"/>
                <a:gd name="connsiteX2935" fmla="*/ 3056400 w 6891715"/>
                <a:gd name="connsiteY2935" fmla="*/ 808972 h 6367455"/>
                <a:gd name="connsiteX2936" fmla="*/ 3054472 w 6891715"/>
                <a:gd name="connsiteY2936" fmla="*/ 788805 h 6367455"/>
                <a:gd name="connsiteX2937" fmla="*/ 3063789 w 6891715"/>
                <a:gd name="connsiteY2937" fmla="*/ 766077 h 6367455"/>
                <a:gd name="connsiteX2938" fmla="*/ 3045477 w 6891715"/>
                <a:gd name="connsiteY2938" fmla="*/ 773119 h 6367455"/>
                <a:gd name="connsiteX2939" fmla="*/ 3028448 w 6891715"/>
                <a:gd name="connsiteY2939" fmla="*/ 802890 h 6367455"/>
                <a:gd name="connsiteX2940" fmla="*/ 3016882 w 6891715"/>
                <a:gd name="connsiteY2940" fmla="*/ 795527 h 6367455"/>
                <a:gd name="connsiteX2941" fmla="*/ 3014633 w 6891715"/>
                <a:gd name="connsiteY2941" fmla="*/ 784643 h 6367455"/>
                <a:gd name="connsiteX2942" fmla="*/ 3028127 w 6891715"/>
                <a:gd name="connsiteY2942" fmla="*/ 766397 h 6367455"/>
                <a:gd name="connsiteX2943" fmla="*/ 3045477 w 6891715"/>
                <a:gd name="connsiteY2943" fmla="*/ 749431 h 6367455"/>
                <a:gd name="connsiteX2944" fmla="*/ 3065396 w 6891715"/>
                <a:gd name="connsiteY2944" fmla="*/ 743989 h 6367455"/>
                <a:gd name="connsiteX2945" fmla="*/ 3205129 w 6891715"/>
                <a:gd name="connsiteY2945" fmla="*/ 719138 h 6367455"/>
                <a:gd name="connsiteX2946" fmla="*/ 3203253 w 6891715"/>
                <a:gd name="connsiteY2946" fmla="*/ 736387 h 6367455"/>
                <a:gd name="connsiteX2947" fmla="*/ 3189807 w 6891715"/>
                <a:gd name="connsiteY2947" fmla="*/ 739776 h 6367455"/>
                <a:gd name="connsiteX2948" fmla="*/ 3184491 w 6891715"/>
                <a:gd name="connsiteY2948" fmla="*/ 726222 h 6367455"/>
                <a:gd name="connsiteX2949" fmla="*/ 3048002 w 6891715"/>
                <a:gd name="connsiteY2949" fmla="*/ 700087 h 6367455"/>
                <a:gd name="connsiteX2950" fmla="*/ 3055726 w 6891715"/>
                <a:gd name="connsiteY2950" fmla="*/ 703262 h 6367455"/>
                <a:gd name="connsiteX2951" fmla="*/ 3059084 w 6891715"/>
                <a:gd name="connsiteY2951" fmla="*/ 711517 h 6367455"/>
                <a:gd name="connsiteX2952" fmla="*/ 3057069 w 6891715"/>
                <a:gd name="connsiteY2952" fmla="*/ 725170 h 6367455"/>
                <a:gd name="connsiteX2953" fmla="*/ 3044980 w 6891715"/>
                <a:gd name="connsiteY2953" fmla="*/ 725487 h 6367455"/>
                <a:gd name="connsiteX2954" fmla="*/ 3041621 w 6891715"/>
                <a:gd name="connsiteY2954" fmla="*/ 709612 h 6367455"/>
                <a:gd name="connsiteX2955" fmla="*/ 3147591 w 6891715"/>
                <a:gd name="connsiteY2955" fmla="*/ 608011 h 6367455"/>
                <a:gd name="connsiteX2956" fmla="*/ 3157047 w 6891715"/>
                <a:gd name="connsiteY2956" fmla="*/ 609291 h 6367455"/>
                <a:gd name="connsiteX2957" fmla="*/ 3163667 w 6891715"/>
                <a:gd name="connsiteY2957" fmla="*/ 632651 h 6367455"/>
                <a:gd name="connsiteX2958" fmla="*/ 3154210 w 6891715"/>
                <a:gd name="connsiteY2958" fmla="*/ 648332 h 6367455"/>
                <a:gd name="connsiteX2959" fmla="*/ 3165873 w 6891715"/>
                <a:gd name="connsiteY2959" fmla="*/ 659212 h 6367455"/>
                <a:gd name="connsiteX2960" fmla="*/ 3165873 w 6891715"/>
                <a:gd name="connsiteY2960" fmla="*/ 666572 h 6367455"/>
                <a:gd name="connsiteX2961" fmla="*/ 3150428 w 6891715"/>
                <a:gd name="connsiteY2961" fmla="*/ 687053 h 6367455"/>
                <a:gd name="connsiteX2962" fmla="*/ 3152319 w 6891715"/>
                <a:gd name="connsiteY2962" fmla="*/ 699533 h 6367455"/>
                <a:gd name="connsiteX2963" fmla="*/ 3167134 w 6891715"/>
                <a:gd name="connsiteY2963" fmla="*/ 696333 h 6367455"/>
                <a:gd name="connsiteX2964" fmla="*/ 3173439 w 6891715"/>
                <a:gd name="connsiteY2964" fmla="*/ 675853 h 6367455"/>
                <a:gd name="connsiteX2965" fmla="*/ 3178482 w 6891715"/>
                <a:gd name="connsiteY2965" fmla="*/ 657932 h 6367455"/>
                <a:gd name="connsiteX2966" fmla="*/ 3193298 w 6891715"/>
                <a:gd name="connsiteY2966" fmla="*/ 651212 h 6367455"/>
                <a:gd name="connsiteX2967" fmla="*/ 3183211 w 6891715"/>
                <a:gd name="connsiteY2967" fmla="*/ 634571 h 6367455"/>
                <a:gd name="connsiteX2968" fmla="*/ 3192983 w 6891715"/>
                <a:gd name="connsiteY2968" fmla="*/ 621771 h 6367455"/>
                <a:gd name="connsiteX2969" fmla="*/ 3196765 w 6891715"/>
                <a:gd name="connsiteY2969" fmla="*/ 625611 h 6367455"/>
                <a:gd name="connsiteX2970" fmla="*/ 3199602 w 6891715"/>
                <a:gd name="connsiteY2970" fmla="*/ 629131 h 6367455"/>
                <a:gd name="connsiteX2971" fmla="*/ 3200548 w 6891715"/>
                <a:gd name="connsiteY2971" fmla="*/ 631051 h 6367455"/>
                <a:gd name="connsiteX2972" fmla="*/ 3201178 w 6891715"/>
                <a:gd name="connsiteY2972" fmla="*/ 632331 h 6367455"/>
                <a:gd name="connsiteX2973" fmla="*/ 3202124 w 6891715"/>
                <a:gd name="connsiteY2973" fmla="*/ 632971 h 6367455"/>
                <a:gd name="connsiteX2974" fmla="*/ 3203070 w 6891715"/>
                <a:gd name="connsiteY2974" fmla="*/ 633611 h 6367455"/>
                <a:gd name="connsiteX2975" fmla="*/ 3204015 w 6891715"/>
                <a:gd name="connsiteY2975" fmla="*/ 632971 h 6367455"/>
                <a:gd name="connsiteX2976" fmla="*/ 3205592 w 6891715"/>
                <a:gd name="connsiteY2976" fmla="*/ 632651 h 6367455"/>
                <a:gd name="connsiteX2977" fmla="*/ 3207483 w 6891715"/>
                <a:gd name="connsiteY2977" fmla="*/ 631691 h 6367455"/>
                <a:gd name="connsiteX2978" fmla="*/ 3208744 w 6891715"/>
                <a:gd name="connsiteY2978" fmla="*/ 631051 h 6367455"/>
                <a:gd name="connsiteX2979" fmla="*/ 3220092 w 6891715"/>
                <a:gd name="connsiteY2979" fmla="*/ 642572 h 6367455"/>
                <a:gd name="connsiteX2980" fmla="*/ 3225766 w 6891715"/>
                <a:gd name="connsiteY2980" fmla="*/ 654092 h 6367455"/>
                <a:gd name="connsiteX2981" fmla="*/ 3206852 w 6891715"/>
                <a:gd name="connsiteY2981" fmla="*/ 678093 h 6367455"/>
                <a:gd name="connsiteX2982" fmla="*/ 3205276 w 6891715"/>
                <a:gd name="connsiteY2982" fmla="*/ 700173 h 6367455"/>
                <a:gd name="connsiteX2983" fmla="*/ 3185102 w 6891715"/>
                <a:gd name="connsiteY2983" fmla="*/ 698253 h 6367455"/>
                <a:gd name="connsiteX2984" fmla="*/ 3181319 w 6891715"/>
                <a:gd name="connsiteY2984" fmla="*/ 716174 h 6367455"/>
                <a:gd name="connsiteX2985" fmla="*/ 3173754 w 6891715"/>
                <a:gd name="connsiteY2985" fmla="*/ 726734 h 6367455"/>
                <a:gd name="connsiteX2986" fmla="*/ 3184472 w 6891715"/>
                <a:gd name="connsiteY2986" fmla="*/ 743055 h 6367455"/>
                <a:gd name="connsiteX2987" fmla="*/ 3173754 w 6891715"/>
                <a:gd name="connsiteY2987" fmla="*/ 746255 h 6367455"/>
                <a:gd name="connsiteX2988" fmla="*/ 3160199 w 6891715"/>
                <a:gd name="connsiteY2988" fmla="*/ 738895 h 6367455"/>
                <a:gd name="connsiteX2989" fmla="*/ 3157047 w 6891715"/>
                <a:gd name="connsiteY2989" fmla="*/ 722894 h 6367455"/>
                <a:gd name="connsiteX2990" fmla="*/ 3154525 w 6891715"/>
                <a:gd name="connsiteY2990" fmla="*/ 730894 h 6367455"/>
                <a:gd name="connsiteX2991" fmla="*/ 3152949 w 6891715"/>
                <a:gd name="connsiteY2991" fmla="*/ 736974 h 6367455"/>
                <a:gd name="connsiteX2992" fmla="*/ 3152004 w 6891715"/>
                <a:gd name="connsiteY2992" fmla="*/ 739215 h 6367455"/>
                <a:gd name="connsiteX2993" fmla="*/ 3151688 w 6891715"/>
                <a:gd name="connsiteY2993" fmla="*/ 741135 h 6367455"/>
                <a:gd name="connsiteX2994" fmla="*/ 3151373 w 6891715"/>
                <a:gd name="connsiteY2994" fmla="*/ 743375 h 6367455"/>
                <a:gd name="connsiteX2995" fmla="*/ 3149482 w 6891715"/>
                <a:gd name="connsiteY2995" fmla="*/ 746895 h 6367455"/>
                <a:gd name="connsiteX2996" fmla="*/ 3144123 w 6891715"/>
                <a:gd name="connsiteY2996" fmla="*/ 756495 h 6367455"/>
                <a:gd name="connsiteX2997" fmla="*/ 3136243 w 6891715"/>
                <a:gd name="connsiteY2997" fmla="*/ 769935 h 6367455"/>
                <a:gd name="connsiteX2998" fmla="*/ 3126786 w 6891715"/>
                <a:gd name="connsiteY2998" fmla="*/ 760335 h 6367455"/>
                <a:gd name="connsiteX2999" fmla="*/ 3129623 w 6891715"/>
                <a:gd name="connsiteY2999" fmla="*/ 727694 h 6367455"/>
                <a:gd name="connsiteX3000" fmla="*/ 3116384 w 6891715"/>
                <a:gd name="connsiteY3000" fmla="*/ 740495 h 6367455"/>
                <a:gd name="connsiteX3001" fmla="*/ 3105036 w 6891715"/>
                <a:gd name="connsiteY3001" fmla="*/ 768975 h 6367455"/>
                <a:gd name="connsiteX3002" fmla="*/ 3097785 w 6891715"/>
                <a:gd name="connsiteY3002" fmla="*/ 767055 h 6367455"/>
                <a:gd name="connsiteX3003" fmla="*/ 3107873 w 6891715"/>
                <a:gd name="connsiteY3003" fmla="*/ 742415 h 6367455"/>
                <a:gd name="connsiteX3004" fmla="*/ 3096209 w 6891715"/>
                <a:gd name="connsiteY3004" fmla="*/ 740495 h 6367455"/>
                <a:gd name="connsiteX3005" fmla="*/ 3094003 w 6891715"/>
                <a:gd name="connsiteY3005" fmla="*/ 734094 h 6367455"/>
                <a:gd name="connsiteX3006" fmla="*/ 3107557 w 6891715"/>
                <a:gd name="connsiteY3006" fmla="*/ 727694 h 6367455"/>
                <a:gd name="connsiteX3007" fmla="*/ 3099992 w 6891715"/>
                <a:gd name="connsiteY3007" fmla="*/ 717134 h 6367455"/>
                <a:gd name="connsiteX3008" fmla="*/ 3127101 w 6891715"/>
                <a:gd name="connsiteY3008" fmla="*/ 687053 h 6367455"/>
                <a:gd name="connsiteX3009" fmla="*/ 3127101 w 6891715"/>
                <a:gd name="connsiteY3009" fmla="*/ 668172 h 6367455"/>
                <a:gd name="connsiteX3010" fmla="*/ 3135297 w 6891715"/>
                <a:gd name="connsiteY3010" fmla="*/ 656332 h 6367455"/>
                <a:gd name="connsiteX3011" fmla="*/ 3128992 w 6891715"/>
                <a:gd name="connsiteY3011" fmla="*/ 646732 h 6367455"/>
                <a:gd name="connsiteX3012" fmla="*/ 3086809 w 6891715"/>
                <a:gd name="connsiteY3012" fmla="*/ 601662 h 6367455"/>
                <a:gd name="connsiteX3013" fmla="*/ 3100900 w 6891715"/>
                <a:gd name="connsiteY3013" fmla="*/ 618490 h 6367455"/>
                <a:gd name="connsiteX3014" fmla="*/ 3095575 w 6891715"/>
                <a:gd name="connsiteY3014" fmla="*/ 628967 h 6367455"/>
                <a:gd name="connsiteX3015" fmla="*/ 3100274 w 6891715"/>
                <a:gd name="connsiteY3015" fmla="*/ 649287 h 6367455"/>
                <a:gd name="connsiteX3016" fmla="*/ 3095888 w 6891715"/>
                <a:gd name="connsiteY3016" fmla="*/ 658812 h 6367455"/>
                <a:gd name="connsiteX3017" fmla="*/ 3117816 w 6891715"/>
                <a:gd name="connsiteY3017" fmla="*/ 663575 h 6367455"/>
                <a:gd name="connsiteX3018" fmla="*/ 3107478 w 6891715"/>
                <a:gd name="connsiteY3018" fmla="*/ 680720 h 6367455"/>
                <a:gd name="connsiteX3019" fmla="*/ 3092755 w 6891715"/>
                <a:gd name="connsiteY3019" fmla="*/ 682625 h 6367455"/>
                <a:gd name="connsiteX3020" fmla="*/ 3067073 w 6891715"/>
                <a:gd name="connsiteY3020" fmla="*/ 700087 h 6367455"/>
                <a:gd name="connsiteX3021" fmla="*/ 3054544 w 6891715"/>
                <a:gd name="connsiteY3021" fmla="*/ 696912 h 6367455"/>
                <a:gd name="connsiteX3022" fmla="*/ 3082423 w 6891715"/>
                <a:gd name="connsiteY3022" fmla="*/ 661987 h 6367455"/>
                <a:gd name="connsiteX3023" fmla="*/ 3052351 w 6891715"/>
                <a:gd name="connsiteY3023" fmla="*/ 679767 h 6367455"/>
                <a:gd name="connsiteX3024" fmla="*/ 3042953 w 6891715"/>
                <a:gd name="connsiteY3024" fmla="*/ 679132 h 6367455"/>
                <a:gd name="connsiteX3025" fmla="*/ 3029170 w 6891715"/>
                <a:gd name="connsiteY3025" fmla="*/ 697230 h 6367455"/>
                <a:gd name="connsiteX3026" fmla="*/ 3024158 w 6891715"/>
                <a:gd name="connsiteY3026" fmla="*/ 683577 h 6367455"/>
                <a:gd name="connsiteX3027" fmla="*/ 3034495 w 6891715"/>
                <a:gd name="connsiteY3027" fmla="*/ 675957 h 6367455"/>
                <a:gd name="connsiteX3028" fmla="*/ 3031050 w 6891715"/>
                <a:gd name="connsiteY3028" fmla="*/ 662305 h 6367455"/>
                <a:gd name="connsiteX3029" fmla="*/ 3042640 w 6891715"/>
                <a:gd name="connsiteY3029" fmla="*/ 652780 h 6367455"/>
                <a:gd name="connsiteX3030" fmla="*/ 3057363 w 6891715"/>
                <a:gd name="connsiteY3030" fmla="*/ 649605 h 6367455"/>
                <a:gd name="connsiteX3031" fmla="*/ 3071460 w 6891715"/>
                <a:gd name="connsiteY3031" fmla="*/ 629285 h 6367455"/>
                <a:gd name="connsiteX3032" fmla="*/ 3083990 w 6891715"/>
                <a:gd name="connsiteY3032" fmla="*/ 628332 h 6367455"/>
                <a:gd name="connsiteX3033" fmla="*/ 3079917 w 6891715"/>
                <a:gd name="connsiteY3033" fmla="*/ 611187 h 6367455"/>
                <a:gd name="connsiteX3034" fmla="*/ 3198778 w 6891715"/>
                <a:gd name="connsiteY3034" fmla="*/ 596901 h 6367455"/>
                <a:gd name="connsiteX3035" fmla="*/ 3208960 w 6891715"/>
                <a:gd name="connsiteY3035" fmla="*/ 597864 h 6367455"/>
                <a:gd name="connsiteX3036" fmla="*/ 3214215 w 6891715"/>
                <a:gd name="connsiteY3036" fmla="*/ 603322 h 6367455"/>
                <a:gd name="connsiteX3037" fmla="*/ 3219798 w 6891715"/>
                <a:gd name="connsiteY3037" fmla="*/ 601074 h 6367455"/>
                <a:gd name="connsiteX3038" fmla="*/ 3227353 w 6891715"/>
                <a:gd name="connsiteY3038" fmla="*/ 611349 h 6367455"/>
                <a:gd name="connsiteX3039" fmla="*/ 3217828 w 6891715"/>
                <a:gd name="connsiteY3039" fmla="*/ 625476 h 6367455"/>
                <a:gd name="connsiteX3040" fmla="*/ 3201405 w 6891715"/>
                <a:gd name="connsiteY3040" fmla="*/ 609743 h 6367455"/>
                <a:gd name="connsiteX3041" fmla="*/ 3164907 w 6891715"/>
                <a:gd name="connsiteY3041" fmla="*/ 504825 h 6367455"/>
                <a:gd name="connsiteX3042" fmla="*/ 3188311 w 6891715"/>
                <a:gd name="connsiteY3042" fmla="*/ 509905 h 6367455"/>
                <a:gd name="connsiteX3043" fmla="*/ 3190841 w 6891715"/>
                <a:gd name="connsiteY3043" fmla="*/ 523558 h 6367455"/>
                <a:gd name="connsiteX3044" fmla="*/ 3182302 w 6891715"/>
                <a:gd name="connsiteY3044" fmla="*/ 535305 h 6367455"/>
                <a:gd name="connsiteX3045" fmla="*/ 3184516 w 6891715"/>
                <a:gd name="connsiteY3045" fmla="*/ 554355 h 6367455"/>
                <a:gd name="connsiteX3046" fmla="*/ 3172181 w 6891715"/>
                <a:gd name="connsiteY3046" fmla="*/ 566103 h 6367455"/>
                <a:gd name="connsiteX3047" fmla="*/ 3164591 w 6891715"/>
                <a:gd name="connsiteY3047" fmla="*/ 582930 h 6367455"/>
                <a:gd name="connsiteX3048" fmla="*/ 3136444 w 6891715"/>
                <a:gd name="connsiteY3048" fmla="*/ 592455 h 6367455"/>
                <a:gd name="connsiteX3049" fmla="*/ 3124110 w 6891715"/>
                <a:gd name="connsiteY3049" fmla="*/ 622300 h 6367455"/>
                <a:gd name="connsiteX3050" fmla="*/ 3119998 w 6891715"/>
                <a:gd name="connsiteY3050" fmla="*/ 619125 h 6367455"/>
                <a:gd name="connsiteX3051" fmla="*/ 3120631 w 6891715"/>
                <a:gd name="connsiteY3051" fmla="*/ 611823 h 6367455"/>
                <a:gd name="connsiteX3052" fmla="*/ 3109878 w 6891715"/>
                <a:gd name="connsiteY3052" fmla="*/ 602615 h 6367455"/>
                <a:gd name="connsiteX3053" fmla="*/ 3132965 w 6891715"/>
                <a:gd name="connsiteY3053" fmla="*/ 578803 h 6367455"/>
                <a:gd name="connsiteX3054" fmla="*/ 3136127 w 6891715"/>
                <a:gd name="connsiteY3054" fmla="*/ 555943 h 6367455"/>
                <a:gd name="connsiteX3055" fmla="*/ 3151941 w 6891715"/>
                <a:gd name="connsiteY3055" fmla="*/ 553403 h 6367455"/>
                <a:gd name="connsiteX3056" fmla="*/ 3155736 w 6891715"/>
                <a:gd name="connsiteY3056" fmla="*/ 542925 h 6367455"/>
                <a:gd name="connsiteX3057" fmla="*/ 3151624 w 6891715"/>
                <a:gd name="connsiteY3057" fmla="*/ 531495 h 6367455"/>
                <a:gd name="connsiteX3058" fmla="*/ 3157950 w 6891715"/>
                <a:gd name="connsiteY3058" fmla="*/ 523875 h 6367455"/>
                <a:gd name="connsiteX3059" fmla="*/ 4364771 w 6891715"/>
                <a:gd name="connsiteY3059" fmla="*/ 471424 h 6367455"/>
                <a:gd name="connsiteX3060" fmla="*/ 4352063 w 6891715"/>
                <a:gd name="connsiteY3060" fmla="*/ 473328 h 6367455"/>
                <a:gd name="connsiteX3061" fmla="*/ 4349204 w 6891715"/>
                <a:gd name="connsiteY3061" fmla="*/ 492370 h 6367455"/>
                <a:gd name="connsiteX3062" fmla="*/ 4353334 w 6891715"/>
                <a:gd name="connsiteY3062" fmla="*/ 505065 h 6367455"/>
                <a:gd name="connsiteX3063" fmla="*/ 4345709 w 6891715"/>
                <a:gd name="connsiteY3063" fmla="*/ 514269 h 6367455"/>
                <a:gd name="connsiteX3064" fmla="*/ 4338402 w 6891715"/>
                <a:gd name="connsiteY3064" fmla="*/ 505383 h 6367455"/>
                <a:gd name="connsiteX3065" fmla="*/ 4341579 w 6891715"/>
                <a:gd name="connsiteY3065" fmla="*/ 493005 h 6367455"/>
                <a:gd name="connsiteX3066" fmla="*/ 4337131 w 6891715"/>
                <a:gd name="connsiteY3066" fmla="*/ 479358 h 6367455"/>
                <a:gd name="connsiteX3067" fmla="*/ 4322835 w 6891715"/>
                <a:gd name="connsiteY3067" fmla="*/ 489514 h 6367455"/>
                <a:gd name="connsiteX3068" fmla="*/ 4315210 w 6891715"/>
                <a:gd name="connsiteY3068" fmla="*/ 501892 h 6367455"/>
                <a:gd name="connsiteX3069" fmla="*/ 4319976 w 6891715"/>
                <a:gd name="connsiteY3069" fmla="*/ 515538 h 6367455"/>
                <a:gd name="connsiteX3070" fmla="*/ 4326647 w 6891715"/>
                <a:gd name="connsiteY3070" fmla="*/ 515538 h 6367455"/>
                <a:gd name="connsiteX3071" fmla="*/ 4334590 w 6891715"/>
                <a:gd name="connsiteY3071" fmla="*/ 522203 h 6367455"/>
                <a:gd name="connsiteX3072" fmla="*/ 4333319 w 6891715"/>
                <a:gd name="connsiteY3072" fmla="*/ 536167 h 6367455"/>
                <a:gd name="connsiteX3073" fmla="*/ 4321882 w 6891715"/>
                <a:gd name="connsiteY3073" fmla="*/ 530455 h 6367455"/>
                <a:gd name="connsiteX3074" fmla="*/ 4315210 w 6891715"/>
                <a:gd name="connsiteY3074" fmla="*/ 539658 h 6367455"/>
                <a:gd name="connsiteX3075" fmla="*/ 4297419 w 6891715"/>
                <a:gd name="connsiteY3075" fmla="*/ 537119 h 6367455"/>
                <a:gd name="connsiteX3076" fmla="*/ 4292971 w 6891715"/>
                <a:gd name="connsiteY3076" fmla="*/ 550766 h 6367455"/>
                <a:gd name="connsiteX3077" fmla="*/ 4282805 w 6891715"/>
                <a:gd name="connsiteY3077" fmla="*/ 553940 h 6367455"/>
                <a:gd name="connsiteX3078" fmla="*/ 4274862 w 6891715"/>
                <a:gd name="connsiteY3078" fmla="*/ 552353 h 6367455"/>
                <a:gd name="connsiteX3079" fmla="*/ 4260566 w 6891715"/>
                <a:gd name="connsiteY3079" fmla="*/ 563778 h 6367455"/>
                <a:gd name="connsiteX3080" fmla="*/ 4263425 w 6891715"/>
                <a:gd name="connsiteY3080" fmla="*/ 579647 h 6367455"/>
                <a:gd name="connsiteX3081" fmla="*/ 4256754 w 6891715"/>
                <a:gd name="connsiteY3081" fmla="*/ 585677 h 6367455"/>
                <a:gd name="connsiteX3082" fmla="*/ 4246270 w 6891715"/>
                <a:gd name="connsiteY3082" fmla="*/ 586312 h 6367455"/>
                <a:gd name="connsiteX3083" fmla="*/ 4233244 w 6891715"/>
                <a:gd name="connsiteY3083" fmla="*/ 586946 h 6367455"/>
                <a:gd name="connsiteX3084" fmla="*/ 4227843 w 6891715"/>
                <a:gd name="connsiteY3084" fmla="*/ 601863 h 6367455"/>
                <a:gd name="connsiteX3085" fmla="*/ 4232926 w 6891715"/>
                <a:gd name="connsiteY3085" fmla="*/ 608210 h 6367455"/>
                <a:gd name="connsiteX3086" fmla="*/ 4241504 w 6891715"/>
                <a:gd name="connsiteY3086" fmla="*/ 605036 h 6367455"/>
                <a:gd name="connsiteX3087" fmla="*/ 4247858 w 6891715"/>
                <a:gd name="connsiteY3087" fmla="*/ 609797 h 6367455"/>
                <a:gd name="connsiteX3088" fmla="*/ 4239280 w 6891715"/>
                <a:gd name="connsiteY3088" fmla="*/ 612653 h 6367455"/>
                <a:gd name="connsiteX3089" fmla="*/ 4244363 w 6891715"/>
                <a:gd name="connsiteY3089" fmla="*/ 622174 h 6367455"/>
                <a:gd name="connsiteX3090" fmla="*/ 4254530 w 6891715"/>
                <a:gd name="connsiteY3090" fmla="*/ 624396 h 6367455"/>
                <a:gd name="connsiteX3091" fmla="*/ 4259295 w 6891715"/>
                <a:gd name="connsiteY3091" fmla="*/ 613288 h 6367455"/>
                <a:gd name="connsiteX3092" fmla="*/ 4260248 w 6891715"/>
                <a:gd name="connsiteY3092" fmla="*/ 619635 h 6367455"/>
                <a:gd name="connsiteX3093" fmla="*/ 4269462 w 6891715"/>
                <a:gd name="connsiteY3093" fmla="*/ 628204 h 6367455"/>
                <a:gd name="connsiteX3094" fmla="*/ 4263108 w 6891715"/>
                <a:gd name="connsiteY3094" fmla="*/ 631378 h 6367455"/>
                <a:gd name="connsiteX3095" fmla="*/ 4252624 w 6891715"/>
                <a:gd name="connsiteY3095" fmla="*/ 629791 h 6367455"/>
                <a:gd name="connsiteX3096" fmla="*/ 4260566 w 6891715"/>
                <a:gd name="connsiteY3096" fmla="*/ 643755 h 6367455"/>
                <a:gd name="connsiteX3097" fmla="*/ 4275180 w 6891715"/>
                <a:gd name="connsiteY3097" fmla="*/ 653594 h 6367455"/>
                <a:gd name="connsiteX3098" fmla="*/ 4289477 w 6891715"/>
                <a:gd name="connsiteY3098" fmla="*/ 646612 h 6367455"/>
                <a:gd name="connsiteX3099" fmla="*/ 4287570 w 6891715"/>
                <a:gd name="connsiteY3099" fmla="*/ 633599 h 6367455"/>
                <a:gd name="connsiteX3100" fmla="*/ 4297101 w 6891715"/>
                <a:gd name="connsiteY3100" fmla="*/ 628839 h 6367455"/>
                <a:gd name="connsiteX3101" fmla="*/ 4302185 w 6891715"/>
                <a:gd name="connsiteY3101" fmla="*/ 638360 h 6367455"/>
                <a:gd name="connsiteX3102" fmla="*/ 4312669 w 6891715"/>
                <a:gd name="connsiteY3102" fmla="*/ 637725 h 6367455"/>
                <a:gd name="connsiteX3103" fmla="*/ 4312033 w 6891715"/>
                <a:gd name="connsiteY3103" fmla="*/ 628204 h 6367455"/>
                <a:gd name="connsiteX3104" fmla="*/ 4308221 w 6891715"/>
                <a:gd name="connsiteY3104" fmla="*/ 616462 h 6367455"/>
                <a:gd name="connsiteX3105" fmla="*/ 4317752 w 6891715"/>
                <a:gd name="connsiteY3105" fmla="*/ 615827 h 6367455"/>
                <a:gd name="connsiteX3106" fmla="*/ 4332048 w 6891715"/>
                <a:gd name="connsiteY3106" fmla="*/ 624396 h 6367455"/>
                <a:gd name="connsiteX3107" fmla="*/ 4339673 w 6891715"/>
                <a:gd name="connsiteY3107" fmla="*/ 624396 h 6367455"/>
                <a:gd name="connsiteX3108" fmla="*/ 4339547 w 6891715"/>
                <a:gd name="connsiteY3108" fmla="*/ 624461 h 6367455"/>
                <a:gd name="connsiteX3109" fmla="*/ 4339882 w 6891715"/>
                <a:gd name="connsiteY3109" fmla="*/ 624461 h 6367455"/>
                <a:gd name="connsiteX3110" fmla="*/ 4340199 w 6891715"/>
                <a:gd name="connsiteY3110" fmla="*/ 623826 h 6367455"/>
                <a:gd name="connsiteX3111" fmla="*/ 4341172 w 6891715"/>
                <a:gd name="connsiteY3111" fmla="*/ 623340 h 6367455"/>
                <a:gd name="connsiteX3112" fmla="*/ 4347298 w 6891715"/>
                <a:gd name="connsiteY3112" fmla="*/ 612018 h 6367455"/>
                <a:gd name="connsiteX3113" fmla="*/ 4332366 w 6891715"/>
                <a:gd name="connsiteY3113" fmla="*/ 604402 h 6367455"/>
                <a:gd name="connsiteX3114" fmla="*/ 4328236 w 6891715"/>
                <a:gd name="connsiteY3114" fmla="*/ 605354 h 6367455"/>
                <a:gd name="connsiteX3115" fmla="*/ 4317434 w 6891715"/>
                <a:gd name="connsiteY3115" fmla="*/ 588216 h 6367455"/>
                <a:gd name="connsiteX3116" fmla="*/ 4329189 w 6891715"/>
                <a:gd name="connsiteY3116" fmla="*/ 567587 h 6367455"/>
                <a:gd name="connsiteX3117" fmla="*/ 4344121 w 6891715"/>
                <a:gd name="connsiteY3117" fmla="*/ 564731 h 6367455"/>
                <a:gd name="connsiteX3118" fmla="*/ 4350793 w 6891715"/>
                <a:gd name="connsiteY3118" fmla="*/ 555210 h 6367455"/>
                <a:gd name="connsiteX3119" fmla="*/ 4348886 w 6891715"/>
                <a:gd name="connsiteY3119" fmla="*/ 549814 h 6367455"/>
                <a:gd name="connsiteX3120" fmla="*/ 4361912 w 6891715"/>
                <a:gd name="connsiteY3120" fmla="*/ 539976 h 6367455"/>
                <a:gd name="connsiteX3121" fmla="*/ 4359053 w 6891715"/>
                <a:gd name="connsiteY3121" fmla="*/ 525059 h 6367455"/>
                <a:gd name="connsiteX3122" fmla="*/ 4355876 w 6891715"/>
                <a:gd name="connsiteY3122" fmla="*/ 522838 h 6367455"/>
                <a:gd name="connsiteX3123" fmla="*/ 4355240 w 6891715"/>
                <a:gd name="connsiteY3123" fmla="*/ 513634 h 6367455"/>
                <a:gd name="connsiteX3124" fmla="*/ 4380021 w 6891715"/>
                <a:gd name="connsiteY3124" fmla="*/ 502526 h 6367455"/>
                <a:gd name="connsiteX3125" fmla="*/ 4384151 w 6891715"/>
                <a:gd name="connsiteY3125" fmla="*/ 488879 h 6367455"/>
                <a:gd name="connsiteX3126" fmla="*/ 4380339 w 6891715"/>
                <a:gd name="connsiteY3126" fmla="*/ 476185 h 6367455"/>
                <a:gd name="connsiteX3127" fmla="*/ 4369537 w 6891715"/>
                <a:gd name="connsiteY3127" fmla="*/ 489514 h 6367455"/>
                <a:gd name="connsiteX3128" fmla="*/ 4360959 w 6891715"/>
                <a:gd name="connsiteY3128" fmla="*/ 501892 h 6367455"/>
                <a:gd name="connsiteX3129" fmla="*/ 4359053 w 6891715"/>
                <a:gd name="connsiteY3129" fmla="*/ 486023 h 6367455"/>
                <a:gd name="connsiteX3130" fmla="*/ 4366360 w 6891715"/>
                <a:gd name="connsiteY3130" fmla="*/ 478724 h 6367455"/>
                <a:gd name="connsiteX3131" fmla="*/ 3304349 w 6891715"/>
                <a:gd name="connsiteY3131" fmla="*/ 431801 h 6367455"/>
                <a:gd name="connsiteX3132" fmla="*/ 3318916 w 6891715"/>
                <a:gd name="connsiteY3132" fmla="*/ 437795 h 6367455"/>
                <a:gd name="connsiteX3133" fmla="*/ 3327783 w 6891715"/>
                <a:gd name="connsiteY3133" fmla="*/ 453570 h 6367455"/>
                <a:gd name="connsiteX3134" fmla="*/ 3334751 w 6891715"/>
                <a:gd name="connsiteY3134" fmla="*/ 432432 h 6367455"/>
                <a:gd name="connsiteX3135" fmla="*/ 3344568 w 6891715"/>
                <a:gd name="connsiteY3135" fmla="*/ 440950 h 6367455"/>
                <a:gd name="connsiteX3136" fmla="*/ 3340451 w 6891715"/>
                <a:gd name="connsiteY3136" fmla="*/ 462719 h 6367455"/>
                <a:gd name="connsiteX3137" fmla="*/ 3344885 w 6891715"/>
                <a:gd name="connsiteY3137" fmla="*/ 472183 h 6367455"/>
                <a:gd name="connsiteX3138" fmla="*/ 3354069 w 6891715"/>
                <a:gd name="connsiteY3138" fmla="*/ 456409 h 6367455"/>
                <a:gd name="connsiteX3139" fmla="*/ 3367053 w 6891715"/>
                <a:gd name="connsiteY3139" fmla="*/ 470290 h 6367455"/>
                <a:gd name="connsiteX3140" fmla="*/ 3355335 w 6891715"/>
                <a:gd name="connsiteY3140" fmla="*/ 475338 h 6367455"/>
                <a:gd name="connsiteX3141" fmla="*/ 3360719 w 6891715"/>
                <a:gd name="connsiteY3141" fmla="*/ 488904 h 6367455"/>
                <a:gd name="connsiteX3142" fmla="*/ 3347101 w 6891715"/>
                <a:gd name="connsiteY3142" fmla="*/ 510988 h 6367455"/>
                <a:gd name="connsiteX3143" fmla="*/ 3346151 w 6891715"/>
                <a:gd name="connsiteY3143" fmla="*/ 529917 h 6367455"/>
                <a:gd name="connsiteX3144" fmla="*/ 3358185 w 6891715"/>
                <a:gd name="connsiteY3144" fmla="*/ 549477 h 6367455"/>
                <a:gd name="connsiteX3145" fmla="*/ 3320183 w 6891715"/>
                <a:gd name="connsiteY3145" fmla="*/ 551055 h 6367455"/>
                <a:gd name="connsiteX3146" fmla="*/ 3317016 w 6891715"/>
                <a:gd name="connsiteY3146" fmla="*/ 534649 h 6367455"/>
                <a:gd name="connsiteX3147" fmla="*/ 3296748 w 6891715"/>
                <a:gd name="connsiteY3147" fmla="*/ 556733 h 6367455"/>
                <a:gd name="connsiteX3148" fmla="*/ 3274897 w 6891715"/>
                <a:gd name="connsiteY3148" fmla="*/ 555471 h 6367455"/>
                <a:gd name="connsiteX3149" fmla="*/ 3256845 w 6891715"/>
                <a:gd name="connsiteY3149" fmla="*/ 581026 h 6367455"/>
                <a:gd name="connsiteX3150" fmla="*/ 3243228 w 6891715"/>
                <a:gd name="connsiteY3150" fmla="*/ 566513 h 6367455"/>
                <a:gd name="connsiteX3151" fmla="*/ 3249562 w 6891715"/>
                <a:gd name="connsiteY3151" fmla="*/ 556102 h 6367455"/>
                <a:gd name="connsiteX3152" fmla="*/ 3270780 w 6891715"/>
                <a:gd name="connsiteY3152" fmla="*/ 552317 h 6367455"/>
                <a:gd name="connsiteX3153" fmla="*/ 3271413 w 6891715"/>
                <a:gd name="connsiteY3153" fmla="*/ 539066 h 6367455"/>
                <a:gd name="connsiteX3154" fmla="*/ 3255579 w 6891715"/>
                <a:gd name="connsiteY3154" fmla="*/ 533703 h 6367455"/>
                <a:gd name="connsiteX3155" fmla="*/ 3252412 w 6891715"/>
                <a:gd name="connsiteY3155" fmla="*/ 523292 h 6367455"/>
                <a:gd name="connsiteX3156" fmla="*/ 3267296 w 6891715"/>
                <a:gd name="connsiteY3156" fmla="*/ 516036 h 6367455"/>
                <a:gd name="connsiteX3157" fmla="*/ 3250828 w 6891715"/>
                <a:gd name="connsiteY3157" fmla="*/ 500261 h 6367455"/>
                <a:gd name="connsiteX3158" fmla="*/ 3264763 w 6891715"/>
                <a:gd name="connsiteY3158" fmla="*/ 481332 h 6367455"/>
                <a:gd name="connsiteX3159" fmla="*/ 3300548 w 6891715"/>
                <a:gd name="connsiteY3159" fmla="*/ 488588 h 6367455"/>
                <a:gd name="connsiteX3160" fmla="*/ 3308782 w 6891715"/>
                <a:gd name="connsiteY3160" fmla="*/ 480070 h 6367455"/>
                <a:gd name="connsiteX3161" fmla="*/ 3286614 w 6891715"/>
                <a:gd name="connsiteY3161" fmla="*/ 469975 h 6367455"/>
                <a:gd name="connsiteX3162" fmla="*/ 3288831 w 6891715"/>
                <a:gd name="connsiteY3162" fmla="*/ 456093 h 6367455"/>
                <a:gd name="connsiteX3163" fmla="*/ 3310999 w 6891715"/>
                <a:gd name="connsiteY3163" fmla="*/ 462088 h 6367455"/>
                <a:gd name="connsiteX3164" fmla="*/ 3435951 w 6891715"/>
                <a:gd name="connsiteY3164" fmla="*/ 361951 h 6367455"/>
                <a:gd name="connsiteX3165" fmla="*/ 3459129 w 6891715"/>
                <a:gd name="connsiteY3165" fmla="*/ 379352 h 6367455"/>
                <a:gd name="connsiteX3166" fmla="*/ 3458494 w 6891715"/>
                <a:gd name="connsiteY3166" fmla="*/ 393274 h 6367455"/>
                <a:gd name="connsiteX3167" fmla="*/ 3438491 w 6891715"/>
                <a:gd name="connsiteY3167" fmla="*/ 404980 h 6367455"/>
                <a:gd name="connsiteX3168" fmla="*/ 3440714 w 6891715"/>
                <a:gd name="connsiteY3168" fmla="*/ 424913 h 6367455"/>
                <a:gd name="connsiteX3169" fmla="*/ 3394358 w 6891715"/>
                <a:gd name="connsiteY3169" fmla="*/ 452439 h 6367455"/>
                <a:gd name="connsiteX3170" fmla="*/ 3382928 w 6891715"/>
                <a:gd name="connsiteY3170" fmla="*/ 442314 h 6367455"/>
                <a:gd name="connsiteX3171" fmla="*/ 3371816 w 6891715"/>
                <a:gd name="connsiteY3171" fmla="*/ 427444 h 6367455"/>
                <a:gd name="connsiteX3172" fmla="*/ 3393088 w 6891715"/>
                <a:gd name="connsiteY3172" fmla="*/ 427444 h 6367455"/>
                <a:gd name="connsiteX3173" fmla="*/ 3385468 w 6891715"/>
                <a:gd name="connsiteY3173" fmla="*/ 404031 h 6367455"/>
                <a:gd name="connsiteX3174" fmla="*/ 3411821 w 6891715"/>
                <a:gd name="connsiteY3174" fmla="*/ 400867 h 6367455"/>
                <a:gd name="connsiteX3175" fmla="*/ 3418171 w 6891715"/>
                <a:gd name="connsiteY3175" fmla="*/ 384098 h 6367455"/>
                <a:gd name="connsiteX3176" fmla="*/ 3424521 w 6891715"/>
                <a:gd name="connsiteY3176" fmla="*/ 395805 h 6367455"/>
                <a:gd name="connsiteX3177" fmla="*/ 3429919 w 6891715"/>
                <a:gd name="connsiteY3177" fmla="*/ 395488 h 6367455"/>
                <a:gd name="connsiteX3178" fmla="*/ 3424521 w 6891715"/>
                <a:gd name="connsiteY3178" fmla="*/ 373657 h 6367455"/>
                <a:gd name="connsiteX3179" fmla="*/ 3528661 w 6891715"/>
                <a:gd name="connsiteY3179" fmla="*/ 334961 h 6367455"/>
                <a:gd name="connsiteX3180" fmla="*/ 3536916 w 6891715"/>
                <a:gd name="connsiteY3180" fmla="*/ 337252 h 6367455"/>
                <a:gd name="connsiteX3181" fmla="*/ 3529613 w 6891715"/>
                <a:gd name="connsiteY3181" fmla="*/ 364093 h 6367455"/>
                <a:gd name="connsiteX3182" fmla="*/ 3509928 w 6891715"/>
                <a:gd name="connsiteY3182" fmla="*/ 366711 h 6367455"/>
                <a:gd name="connsiteX3183" fmla="*/ 3505166 w 6891715"/>
                <a:gd name="connsiteY3183" fmla="*/ 354600 h 6367455"/>
                <a:gd name="connsiteX3184" fmla="*/ 3523263 w 6891715"/>
                <a:gd name="connsiteY3184" fmla="*/ 347072 h 6367455"/>
                <a:gd name="connsiteX3185" fmla="*/ 4276189 w 6891715"/>
                <a:gd name="connsiteY3185" fmla="*/ 308170 h 6367455"/>
                <a:gd name="connsiteX3186" fmla="*/ 4271925 w 6891715"/>
                <a:gd name="connsiteY3186" fmla="*/ 310848 h 6367455"/>
                <a:gd name="connsiteX3187" fmla="*/ 4272040 w 6891715"/>
                <a:gd name="connsiteY3187" fmla="*/ 311192 h 6367455"/>
                <a:gd name="connsiteX3188" fmla="*/ 3488655 w 6891715"/>
                <a:gd name="connsiteY3188" fmla="*/ 279400 h 6367455"/>
                <a:gd name="connsiteX3189" fmla="*/ 3501355 w 6891715"/>
                <a:gd name="connsiteY3189" fmla="*/ 287882 h 6367455"/>
                <a:gd name="connsiteX3190" fmla="*/ 3495958 w 6891715"/>
                <a:gd name="connsiteY3190" fmla="*/ 298248 h 6367455"/>
                <a:gd name="connsiteX3191" fmla="*/ 3498180 w 6891715"/>
                <a:gd name="connsiteY3191" fmla="*/ 309557 h 6367455"/>
                <a:gd name="connsiteX3192" fmla="*/ 3516278 w 6891715"/>
                <a:gd name="connsiteY3192" fmla="*/ 322123 h 6367455"/>
                <a:gd name="connsiteX3193" fmla="*/ 3497545 w 6891715"/>
                <a:gd name="connsiteY3193" fmla="*/ 345054 h 6367455"/>
                <a:gd name="connsiteX3194" fmla="*/ 3490560 w 6891715"/>
                <a:gd name="connsiteY3194" fmla="*/ 364845 h 6367455"/>
                <a:gd name="connsiteX3195" fmla="*/ 3473415 w 6891715"/>
                <a:gd name="connsiteY3195" fmla="*/ 368300 h 6367455"/>
                <a:gd name="connsiteX3196" fmla="*/ 3448015 w 6891715"/>
                <a:gd name="connsiteY3196" fmla="*/ 342541 h 6367455"/>
                <a:gd name="connsiteX3197" fmla="*/ 3445475 w 6891715"/>
                <a:gd name="connsiteY3197" fmla="*/ 316468 h 6367455"/>
                <a:gd name="connsiteX3198" fmla="*/ 3433728 w 6891715"/>
                <a:gd name="connsiteY3198" fmla="*/ 314269 h 6367455"/>
                <a:gd name="connsiteX3199" fmla="*/ 3433728 w 6891715"/>
                <a:gd name="connsiteY3199" fmla="*/ 302960 h 6367455"/>
                <a:gd name="connsiteX3200" fmla="*/ 3438808 w 6891715"/>
                <a:gd name="connsiteY3200" fmla="*/ 289138 h 6367455"/>
                <a:gd name="connsiteX3201" fmla="*/ 3454683 w 6891715"/>
                <a:gd name="connsiteY3201" fmla="*/ 296678 h 6367455"/>
                <a:gd name="connsiteX3202" fmla="*/ 3479130 w 6891715"/>
                <a:gd name="connsiteY3202" fmla="*/ 296364 h 6367455"/>
                <a:gd name="connsiteX3203" fmla="*/ 3466748 w 6891715"/>
                <a:gd name="connsiteY3203" fmla="*/ 317096 h 6367455"/>
                <a:gd name="connsiteX3204" fmla="*/ 3478495 w 6891715"/>
                <a:gd name="connsiteY3204" fmla="*/ 340028 h 6367455"/>
                <a:gd name="connsiteX3205" fmla="*/ 3478495 w 6891715"/>
                <a:gd name="connsiteY3205" fmla="*/ 328719 h 6367455"/>
                <a:gd name="connsiteX3206" fmla="*/ 3494053 w 6891715"/>
                <a:gd name="connsiteY3206" fmla="*/ 309557 h 6367455"/>
                <a:gd name="connsiteX3207" fmla="*/ 3621053 w 6891715"/>
                <a:gd name="connsiteY3207" fmla="*/ 250824 h 6367455"/>
                <a:gd name="connsiteX3208" fmla="*/ 3633753 w 6891715"/>
                <a:gd name="connsiteY3208" fmla="*/ 259353 h 6367455"/>
                <a:gd name="connsiteX3209" fmla="*/ 3618195 w 6891715"/>
                <a:gd name="connsiteY3209" fmla="*/ 280201 h 6367455"/>
                <a:gd name="connsiteX3210" fmla="*/ 3627720 w 6891715"/>
                <a:gd name="connsiteY3210" fmla="*/ 304208 h 6367455"/>
                <a:gd name="connsiteX3211" fmla="*/ 3615973 w 6891715"/>
                <a:gd name="connsiteY3211" fmla="*/ 312737 h 6367455"/>
                <a:gd name="connsiteX3212" fmla="*/ 3601050 w 6891715"/>
                <a:gd name="connsiteY3212" fmla="*/ 303577 h 6367455"/>
                <a:gd name="connsiteX3213" fmla="*/ 3603273 w 6891715"/>
                <a:gd name="connsiteY3213" fmla="*/ 292837 h 6367455"/>
                <a:gd name="connsiteX3214" fmla="*/ 3595653 w 6891715"/>
                <a:gd name="connsiteY3214" fmla="*/ 274199 h 6367455"/>
                <a:gd name="connsiteX3215" fmla="*/ 3604860 w 6891715"/>
                <a:gd name="connsiteY3215" fmla="*/ 268830 h 6367455"/>
                <a:gd name="connsiteX3216" fmla="*/ 3610258 w 6891715"/>
                <a:gd name="connsiteY3216" fmla="*/ 258405 h 6367455"/>
                <a:gd name="connsiteX3217" fmla="*/ 3463697 w 6891715"/>
                <a:gd name="connsiteY3217" fmla="*/ 247649 h 6367455"/>
                <a:gd name="connsiteX3218" fmla="*/ 3468654 w 6891715"/>
                <a:gd name="connsiteY3218" fmla="*/ 252812 h 6367455"/>
                <a:gd name="connsiteX3219" fmla="*/ 3466904 w 6891715"/>
                <a:gd name="connsiteY3219" fmla="*/ 273140 h 6367455"/>
                <a:gd name="connsiteX3220" fmla="*/ 3463988 w 6891715"/>
                <a:gd name="connsiteY3220" fmla="*/ 287337 h 6367455"/>
                <a:gd name="connsiteX3221" fmla="*/ 3454366 w 6891715"/>
                <a:gd name="connsiteY3221" fmla="*/ 273140 h 6367455"/>
                <a:gd name="connsiteX3222" fmla="*/ 3514243 w 6891715"/>
                <a:gd name="connsiteY3222" fmla="*/ 244475 h 6367455"/>
                <a:gd name="connsiteX3223" fmla="*/ 3523940 w 6891715"/>
                <a:gd name="connsiteY3223" fmla="*/ 256388 h 6367455"/>
                <a:gd name="connsiteX3224" fmla="*/ 3525232 w 6891715"/>
                <a:gd name="connsiteY3224" fmla="*/ 268946 h 6367455"/>
                <a:gd name="connsiteX3225" fmla="*/ 3543655 w 6891715"/>
                <a:gd name="connsiteY3225" fmla="*/ 271200 h 6367455"/>
                <a:gd name="connsiteX3226" fmla="*/ 3546887 w 6891715"/>
                <a:gd name="connsiteY3226" fmla="*/ 284080 h 6367455"/>
                <a:gd name="connsiteX3227" fmla="*/ 3557553 w 6891715"/>
                <a:gd name="connsiteY3227" fmla="*/ 287944 h 6367455"/>
                <a:gd name="connsiteX3228" fmla="*/ 3554644 w 6891715"/>
                <a:gd name="connsiteY3228" fmla="*/ 304044 h 6367455"/>
                <a:gd name="connsiteX3229" fmla="*/ 3540746 w 6891715"/>
                <a:gd name="connsiteY3229" fmla="*/ 312737 h 6367455"/>
                <a:gd name="connsiteX3230" fmla="*/ 3524586 w 6891715"/>
                <a:gd name="connsiteY3230" fmla="*/ 294706 h 6367455"/>
                <a:gd name="connsiteX3231" fmla="*/ 3514890 w 6891715"/>
                <a:gd name="connsiteY3231" fmla="*/ 285046 h 6367455"/>
                <a:gd name="connsiteX3232" fmla="*/ 3517476 w 6891715"/>
                <a:gd name="connsiteY3232" fmla="*/ 269268 h 6367455"/>
                <a:gd name="connsiteX3233" fmla="*/ 3503578 w 6891715"/>
                <a:gd name="connsiteY3233" fmla="*/ 253168 h 6367455"/>
                <a:gd name="connsiteX3234" fmla="*/ 3570253 w 6891715"/>
                <a:gd name="connsiteY3234" fmla="*/ 234949 h 6367455"/>
                <a:gd name="connsiteX3235" fmla="*/ 3579778 w 6891715"/>
                <a:gd name="connsiteY3235" fmla="*/ 251203 h 6367455"/>
                <a:gd name="connsiteX3236" fmla="*/ 3571205 w 6891715"/>
                <a:gd name="connsiteY3236" fmla="*/ 257174 h 6367455"/>
                <a:gd name="connsiteX3237" fmla="*/ 3563903 w 6891715"/>
                <a:gd name="connsiteY3237" fmla="*/ 249213 h 6367455"/>
                <a:gd name="connsiteX3238" fmla="*/ 3564855 w 6891715"/>
                <a:gd name="connsiteY3238" fmla="*/ 239261 h 6367455"/>
                <a:gd name="connsiteX3239" fmla="*/ 3805219 w 6891715"/>
                <a:gd name="connsiteY3239" fmla="*/ 211137 h 6367455"/>
                <a:gd name="connsiteX3240" fmla="*/ 3835518 w 6891715"/>
                <a:gd name="connsiteY3240" fmla="*/ 224790 h 6367455"/>
                <a:gd name="connsiteX3241" fmla="*/ 3846478 w 6891715"/>
                <a:gd name="connsiteY3241" fmla="*/ 244792 h 6367455"/>
                <a:gd name="connsiteX3242" fmla="*/ 3843254 w 6891715"/>
                <a:gd name="connsiteY3242" fmla="*/ 252412 h 6367455"/>
                <a:gd name="connsiteX3243" fmla="*/ 3818435 w 6891715"/>
                <a:gd name="connsiteY3243" fmla="*/ 250190 h 6367455"/>
                <a:gd name="connsiteX3244" fmla="*/ 3782978 w 6891715"/>
                <a:gd name="connsiteY3244" fmla="*/ 229552 h 6367455"/>
                <a:gd name="connsiteX3245" fmla="*/ 3716499 w 6891715"/>
                <a:gd name="connsiteY3245" fmla="*/ 206375 h 6367455"/>
                <a:gd name="connsiteX3246" fmla="*/ 3732178 w 6891715"/>
                <a:gd name="connsiteY3246" fmla="*/ 217487 h 6367455"/>
                <a:gd name="connsiteX3247" fmla="*/ 3721516 w 6891715"/>
                <a:gd name="connsiteY3247" fmla="*/ 233363 h 6367455"/>
                <a:gd name="connsiteX3248" fmla="*/ 3706778 w 6891715"/>
                <a:gd name="connsiteY3248" fmla="*/ 208280 h 6367455"/>
                <a:gd name="connsiteX3249" fmla="*/ 3892555 w 6891715"/>
                <a:gd name="connsiteY3249" fmla="*/ 152400 h 6367455"/>
                <a:gd name="connsiteX3250" fmla="*/ 3891607 w 6891715"/>
                <a:gd name="connsiteY3250" fmla="*/ 170764 h 6367455"/>
                <a:gd name="connsiteX3251" fmla="*/ 3900454 w 6891715"/>
                <a:gd name="connsiteY3251" fmla="*/ 183652 h 6367455"/>
                <a:gd name="connsiteX3252" fmla="*/ 3893187 w 6891715"/>
                <a:gd name="connsiteY3252" fmla="*/ 195573 h 6367455"/>
                <a:gd name="connsiteX3253" fmla="*/ 3880232 w 6891715"/>
                <a:gd name="connsiteY3253" fmla="*/ 211682 h 6367455"/>
                <a:gd name="connsiteX3254" fmla="*/ 3858431 w 6891715"/>
                <a:gd name="connsiteY3254" fmla="*/ 239713 h 6367455"/>
                <a:gd name="connsiteX3255" fmla="*/ 3847056 w 6891715"/>
                <a:gd name="connsiteY3255" fmla="*/ 236491 h 6367455"/>
                <a:gd name="connsiteX3256" fmla="*/ 3847056 w 6891715"/>
                <a:gd name="connsiteY3256" fmla="*/ 209749 h 6367455"/>
                <a:gd name="connsiteX3257" fmla="*/ 3835366 w 6891715"/>
                <a:gd name="connsiteY3257" fmla="*/ 197184 h 6367455"/>
                <a:gd name="connsiteX3258" fmla="*/ 3845477 w 6891715"/>
                <a:gd name="connsiteY3258" fmla="*/ 175597 h 6367455"/>
                <a:gd name="connsiteX3259" fmla="*/ 3859379 w 6891715"/>
                <a:gd name="connsiteY3259" fmla="*/ 186230 h 6367455"/>
                <a:gd name="connsiteX3260" fmla="*/ 3862538 w 6891715"/>
                <a:gd name="connsiteY3260" fmla="*/ 172376 h 6367455"/>
                <a:gd name="connsiteX3261" fmla="*/ 3883076 w 6891715"/>
                <a:gd name="connsiteY3261" fmla="*/ 158199 h 6367455"/>
                <a:gd name="connsiteX3262" fmla="*/ 3911566 w 6891715"/>
                <a:gd name="connsiteY3262" fmla="*/ 117476 h 6367455"/>
                <a:gd name="connsiteX3263" fmla="*/ 3927580 w 6891715"/>
                <a:gd name="connsiteY3263" fmla="*/ 122238 h 6367455"/>
                <a:gd name="connsiteX3264" fmla="*/ 3940141 w 6891715"/>
                <a:gd name="connsiteY3264" fmla="*/ 148591 h 6367455"/>
                <a:gd name="connsiteX3265" fmla="*/ 3932918 w 6891715"/>
                <a:gd name="connsiteY3265" fmla="*/ 162243 h 6367455"/>
                <a:gd name="connsiteX3266" fmla="*/ 3918474 w 6891715"/>
                <a:gd name="connsiteY3266" fmla="*/ 169864 h 6367455"/>
                <a:gd name="connsiteX3267" fmla="*/ 3912822 w 6891715"/>
                <a:gd name="connsiteY3267" fmla="*/ 142558 h 6367455"/>
                <a:gd name="connsiteX3268" fmla="*/ 3911566 w 6891715"/>
                <a:gd name="connsiteY3268" fmla="*/ 117476 h 6367455"/>
                <a:gd name="connsiteX3269" fmla="*/ 3882623 w 6891715"/>
                <a:gd name="connsiteY3269" fmla="*/ 82550 h 6367455"/>
                <a:gd name="connsiteX3270" fmla="*/ 3889341 w 6891715"/>
                <a:gd name="connsiteY3270" fmla="*/ 101343 h 6367455"/>
                <a:gd name="connsiteX3271" fmla="*/ 3872388 w 6891715"/>
                <a:gd name="connsiteY3271" fmla="*/ 111216 h 6367455"/>
                <a:gd name="connsiteX3272" fmla="*/ 3852236 w 6891715"/>
                <a:gd name="connsiteY3272" fmla="*/ 124912 h 6367455"/>
                <a:gd name="connsiteX3273" fmla="*/ 3842640 w 6891715"/>
                <a:gd name="connsiteY3273" fmla="*/ 147527 h 6367455"/>
                <a:gd name="connsiteX3274" fmla="*/ 3811932 w 6891715"/>
                <a:gd name="connsiteY3274" fmla="*/ 167593 h 6367455"/>
                <a:gd name="connsiteX3275" fmla="*/ 3800417 w 6891715"/>
                <a:gd name="connsiteY3275" fmla="*/ 182563 h 6367455"/>
                <a:gd name="connsiteX3276" fmla="*/ 3792740 w 6891715"/>
                <a:gd name="connsiteY3276" fmla="*/ 163771 h 6367455"/>
                <a:gd name="connsiteX3277" fmla="*/ 3782184 w 6891715"/>
                <a:gd name="connsiteY3277" fmla="*/ 174282 h 6367455"/>
                <a:gd name="connsiteX3278" fmla="*/ 3762352 w 6891715"/>
                <a:gd name="connsiteY3278" fmla="*/ 178741 h 6367455"/>
                <a:gd name="connsiteX3279" fmla="*/ 3763951 w 6891715"/>
                <a:gd name="connsiteY3279" fmla="*/ 163771 h 6367455"/>
                <a:gd name="connsiteX3280" fmla="*/ 3760753 w 6891715"/>
                <a:gd name="connsiteY3280" fmla="*/ 144979 h 6367455"/>
                <a:gd name="connsiteX3281" fmla="*/ 3783783 w 6891715"/>
                <a:gd name="connsiteY3281" fmla="*/ 138290 h 6367455"/>
                <a:gd name="connsiteX3282" fmla="*/ 3794659 w 6891715"/>
                <a:gd name="connsiteY3282" fmla="*/ 121409 h 6367455"/>
                <a:gd name="connsiteX3283" fmla="*/ 3808413 w 6891715"/>
                <a:gd name="connsiteY3283" fmla="*/ 128735 h 6367455"/>
                <a:gd name="connsiteX3284" fmla="*/ 3806494 w 6891715"/>
                <a:gd name="connsiteY3284" fmla="*/ 142431 h 6367455"/>
                <a:gd name="connsiteX3285" fmla="*/ 3826646 w 6891715"/>
                <a:gd name="connsiteY3285" fmla="*/ 134468 h 6367455"/>
                <a:gd name="connsiteX3286" fmla="*/ 3823447 w 6891715"/>
                <a:gd name="connsiteY3286" fmla="*/ 118861 h 6367455"/>
                <a:gd name="connsiteX3287" fmla="*/ 3858313 w 6891715"/>
                <a:gd name="connsiteY3287" fmla="*/ 100706 h 6367455"/>
                <a:gd name="connsiteX3288" fmla="*/ 3867909 w 6891715"/>
                <a:gd name="connsiteY3288" fmla="*/ 104846 h 6367455"/>
                <a:gd name="connsiteX3289" fmla="*/ 3873987 w 6891715"/>
                <a:gd name="connsiteY3289" fmla="*/ 88921 h 6367455"/>
                <a:gd name="connsiteX3290" fmla="*/ 3954178 w 6891715"/>
                <a:gd name="connsiteY3290" fmla="*/ 46037 h 6367455"/>
                <a:gd name="connsiteX3291" fmla="*/ 3965541 w 6891715"/>
                <a:gd name="connsiteY3291" fmla="*/ 53654 h 6367455"/>
                <a:gd name="connsiteX3292" fmla="*/ 3964204 w 6891715"/>
                <a:gd name="connsiteY3292" fmla="*/ 74067 h 6367455"/>
                <a:gd name="connsiteX3293" fmla="*/ 3953175 w 6891715"/>
                <a:gd name="connsiteY3293" fmla="*/ 76200 h 6367455"/>
                <a:gd name="connsiteX3294" fmla="*/ 3955514 w 6891715"/>
                <a:gd name="connsiteY3294" fmla="*/ 67974 h 6367455"/>
                <a:gd name="connsiteX3295" fmla="*/ 3946491 w 6891715"/>
                <a:gd name="connsiteY3295" fmla="*/ 64318 h 6367455"/>
                <a:gd name="connsiteX3296" fmla="*/ 4240178 w 6891715"/>
                <a:gd name="connsiteY3296" fmla="*/ 42862 h 6367455"/>
                <a:gd name="connsiteX3297" fmla="*/ 4253469 w 6891715"/>
                <a:gd name="connsiteY3297" fmla="*/ 43488 h 6367455"/>
                <a:gd name="connsiteX3298" fmla="*/ 4254466 w 6891715"/>
                <a:gd name="connsiteY3298" fmla="*/ 63500 h 6367455"/>
                <a:gd name="connsiteX3299" fmla="*/ 4283567 w 6891715"/>
                <a:gd name="connsiteY3299" fmla="*/ 2124 h 6367455"/>
                <a:gd name="connsiteX3300" fmla="*/ 4289750 w 6891715"/>
                <a:gd name="connsiteY3300" fmla="*/ 3880 h 6367455"/>
                <a:gd name="connsiteX3301" fmla="*/ 4307921 w 6891715"/>
                <a:gd name="connsiteY3301" fmla="*/ 26351 h 6367455"/>
                <a:gd name="connsiteX3302" fmla="*/ 4311095 w 6891715"/>
                <a:gd name="connsiteY3302" fmla="*/ 16826 h 6367455"/>
                <a:gd name="connsiteX3303" fmla="*/ 4314150 w 6891715"/>
                <a:gd name="connsiteY3303" fmla="*/ 10809 h 6367455"/>
                <a:gd name="connsiteX3304" fmla="*/ 4334458 w 6891715"/>
                <a:gd name="connsiteY3304" fmla="*/ 16576 h 6367455"/>
                <a:gd name="connsiteX3305" fmla="*/ 4344797 w 6891715"/>
                <a:gd name="connsiteY3305" fmla="*/ 20074 h 6367455"/>
                <a:gd name="connsiteX3306" fmla="*/ 4331090 w 6891715"/>
                <a:gd name="connsiteY3306" fmla="*/ 40956 h 6367455"/>
                <a:gd name="connsiteX3307" fmla="*/ 4363145 w 6891715"/>
                <a:gd name="connsiteY3307" fmla="*/ 29208 h 6367455"/>
                <a:gd name="connsiteX3308" fmla="*/ 4366319 w 6891715"/>
                <a:gd name="connsiteY3308" fmla="*/ 54291 h 6367455"/>
                <a:gd name="connsiteX3309" fmla="*/ 4331407 w 6891715"/>
                <a:gd name="connsiteY3309" fmla="*/ 89533 h 6367455"/>
                <a:gd name="connsiteX3310" fmla="*/ 4304430 w 6891715"/>
                <a:gd name="connsiteY3310" fmla="*/ 84453 h 6367455"/>
                <a:gd name="connsiteX3311" fmla="*/ 4322203 w 6891715"/>
                <a:gd name="connsiteY3311" fmla="*/ 103186 h 6367455"/>
                <a:gd name="connsiteX3312" fmla="*/ 4318077 w 6891715"/>
                <a:gd name="connsiteY3312" fmla="*/ 112711 h 6367455"/>
                <a:gd name="connsiteX3313" fmla="*/ 4296178 w 6891715"/>
                <a:gd name="connsiteY3313" fmla="*/ 128586 h 6367455"/>
                <a:gd name="connsiteX3314" fmla="*/ 4289830 w 6891715"/>
                <a:gd name="connsiteY3314" fmla="*/ 141603 h 6367455"/>
                <a:gd name="connsiteX3315" fmla="*/ 4330772 w 6891715"/>
                <a:gd name="connsiteY3315" fmla="*/ 120331 h 6367455"/>
                <a:gd name="connsiteX3316" fmla="*/ 4344737 w 6891715"/>
                <a:gd name="connsiteY3316" fmla="*/ 116838 h 6367455"/>
                <a:gd name="connsiteX3317" fmla="*/ 4334263 w 6891715"/>
                <a:gd name="connsiteY3317" fmla="*/ 162241 h 6367455"/>
                <a:gd name="connsiteX3318" fmla="*/ 4311412 w 6891715"/>
                <a:gd name="connsiteY3318" fmla="*/ 184466 h 6367455"/>
                <a:gd name="connsiteX3319" fmla="*/ 4315538 w 6891715"/>
                <a:gd name="connsiteY3319" fmla="*/ 192086 h 6367455"/>
                <a:gd name="connsiteX3320" fmla="*/ 4331407 w 6891715"/>
                <a:gd name="connsiteY3320" fmla="*/ 180338 h 6367455"/>
                <a:gd name="connsiteX3321" fmla="*/ 4337755 w 6891715"/>
                <a:gd name="connsiteY3321" fmla="*/ 183196 h 6367455"/>
                <a:gd name="connsiteX3322" fmla="*/ 4336168 w 6891715"/>
                <a:gd name="connsiteY3322" fmla="*/ 219391 h 6367455"/>
                <a:gd name="connsiteX3323" fmla="*/ 4318712 w 6891715"/>
                <a:gd name="connsiteY3323" fmla="*/ 285748 h 6367455"/>
                <a:gd name="connsiteX3324" fmla="*/ 4278405 w 6891715"/>
                <a:gd name="connsiteY3324" fmla="*/ 298766 h 6367455"/>
                <a:gd name="connsiteX3325" fmla="*/ 4304430 w 6891715"/>
                <a:gd name="connsiteY3325" fmla="*/ 295591 h 6367455"/>
                <a:gd name="connsiteX3326" fmla="*/ 4326329 w 6891715"/>
                <a:gd name="connsiteY3326" fmla="*/ 288606 h 6367455"/>
                <a:gd name="connsiteX3327" fmla="*/ 4333946 w 6891715"/>
                <a:gd name="connsiteY3327" fmla="*/ 251458 h 6367455"/>
                <a:gd name="connsiteX3328" fmla="*/ 4359654 w 6891715"/>
                <a:gd name="connsiteY3328" fmla="*/ 182561 h 6367455"/>
                <a:gd name="connsiteX3329" fmla="*/ 4377109 w 6891715"/>
                <a:gd name="connsiteY3329" fmla="*/ 186053 h 6367455"/>
                <a:gd name="connsiteX3330" fmla="*/ 4357749 w 6891715"/>
                <a:gd name="connsiteY3330" fmla="*/ 157796 h 6367455"/>
                <a:gd name="connsiteX3331" fmla="*/ 4379331 w 6891715"/>
                <a:gd name="connsiteY3331" fmla="*/ 98741 h 6367455"/>
                <a:gd name="connsiteX3332" fmla="*/ 4394248 w 6891715"/>
                <a:gd name="connsiteY3332" fmla="*/ 92391 h 6367455"/>
                <a:gd name="connsiteX3333" fmla="*/ 4394883 w 6891715"/>
                <a:gd name="connsiteY3333" fmla="*/ 62546 h 6367455"/>
                <a:gd name="connsiteX3334" fmla="*/ 4419321 w 6891715"/>
                <a:gd name="connsiteY3334" fmla="*/ 81278 h 6367455"/>
                <a:gd name="connsiteX3335" fmla="*/ 4435189 w 6891715"/>
                <a:gd name="connsiteY3335" fmla="*/ 79056 h 6367455"/>
                <a:gd name="connsiteX3336" fmla="*/ 4449154 w 6891715"/>
                <a:gd name="connsiteY3336" fmla="*/ 100011 h 6367455"/>
                <a:gd name="connsiteX3337" fmla="*/ 4437729 w 6891715"/>
                <a:gd name="connsiteY3337" fmla="*/ 117156 h 6367455"/>
                <a:gd name="connsiteX3338" fmla="*/ 4451376 w 6891715"/>
                <a:gd name="connsiteY3338" fmla="*/ 126681 h 6367455"/>
                <a:gd name="connsiteX3339" fmla="*/ 4458675 w 6891715"/>
                <a:gd name="connsiteY3339" fmla="*/ 120013 h 6367455"/>
                <a:gd name="connsiteX3340" fmla="*/ 4482161 w 6891715"/>
                <a:gd name="connsiteY3340" fmla="*/ 111441 h 6367455"/>
                <a:gd name="connsiteX3341" fmla="*/ 4488509 w 6891715"/>
                <a:gd name="connsiteY3341" fmla="*/ 142873 h 6367455"/>
                <a:gd name="connsiteX3342" fmla="*/ 4505647 w 6891715"/>
                <a:gd name="connsiteY3342" fmla="*/ 127951 h 6367455"/>
                <a:gd name="connsiteX3343" fmla="*/ 4506282 w 6891715"/>
                <a:gd name="connsiteY3343" fmla="*/ 111123 h 6367455"/>
                <a:gd name="connsiteX3344" fmla="*/ 4521516 w 6891715"/>
                <a:gd name="connsiteY3344" fmla="*/ 136523 h 6367455"/>
                <a:gd name="connsiteX3345" fmla="*/ 4540559 w 6891715"/>
                <a:gd name="connsiteY3345" fmla="*/ 139381 h 6367455"/>
                <a:gd name="connsiteX3346" fmla="*/ 4539607 w 6891715"/>
                <a:gd name="connsiteY3346" fmla="*/ 149858 h 6367455"/>
                <a:gd name="connsiteX3347" fmla="*/ 4514217 w 6891715"/>
                <a:gd name="connsiteY3347" fmla="*/ 161606 h 6367455"/>
                <a:gd name="connsiteX3348" fmla="*/ 4529133 w 6891715"/>
                <a:gd name="connsiteY3348" fmla="*/ 173353 h 6367455"/>
                <a:gd name="connsiteX3349" fmla="*/ 4551032 w 6891715"/>
                <a:gd name="connsiteY3349" fmla="*/ 160336 h 6367455"/>
                <a:gd name="connsiteX3350" fmla="*/ 4578644 w 6891715"/>
                <a:gd name="connsiteY3350" fmla="*/ 163511 h 6367455"/>
                <a:gd name="connsiteX3351" fmla="*/ 4584357 w 6891715"/>
                <a:gd name="connsiteY3351" fmla="*/ 186371 h 6367455"/>
                <a:gd name="connsiteX3352" fmla="*/ 4600226 w 6891715"/>
                <a:gd name="connsiteY3352" fmla="*/ 183196 h 6367455"/>
                <a:gd name="connsiteX3353" fmla="*/ 4606891 w 6891715"/>
                <a:gd name="connsiteY3353" fmla="*/ 226376 h 6367455"/>
                <a:gd name="connsiteX3354" fmla="*/ 4574201 w 6891715"/>
                <a:gd name="connsiteY3354" fmla="*/ 233678 h 6367455"/>
                <a:gd name="connsiteX3355" fmla="*/ 4536116 w 6891715"/>
                <a:gd name="connsiteY3355" fmla="*/ 270826 h 6367455"/>
                <a:gd name="connsiteX3356" fmla="*/ 4517390 w 6891715"/>
                <a:gd name="connsiteY3356" fmla="*/ 274318 h 6367455"/>
                <a:gd name="connsiteX3357" fmla="*/ 4494222 w 6891715"/>
                <a:gd name="connsiteY3357" fmla="*/ 287336 h 6367455"/>
                <a:gd name="connsiteX3358" fmla="*/ 4451693 w 6891715"/>
                <a:gd name="connsiteY3358" fmla="*/ 276223 h 6367455"/>
                <a:gd name="connsiteX3359" fmla="*/ 4412656 w 6891715"/>
                <a:gd name="connsiteY3359" fmla="*/ 272413 h 6367455"/>
                <a:gd name="connsiteX3360" fmla="*/ 4376475 w 6891715"/>
                <a:gd name="connsiteY3360" fmla="*/ 260031 h 6367455"/>
                <a:gd name="connsiteX3361" fmla="*/ 4383140 w 6891715"/>
                <a:gd name="connsiteY3361" fmla="*/ 276541 h 6367455"/>
                <a:gd name="connsiteX3362" fmla="*/ 4374570 w 6891715"/>
                <a:gd name="connsiteY3362" fmla="*/ 288288 h 6367455"/>
                <a:gd name="connsiteX3363" fmla="*/ 4402182 w 6891715"/>
                <a:gd name="connsiteY3363" fmla="*/ 287336 h 6367455"/>
                <a:gd name="connsiteX3364" fmla="*/ 4435189 w 6891715"/>
                <a:gd name="connsiteY3364" fmla="*/ 298131 h 6367455"/>
                <a:gd name="connsiteX3365" fmla="*/ 4464706 w 6891715"/>
                <a:gd name="connsiteY3365" fmla="*/ 321308 h 6367455"/>
                <a:gd name="connsiteX3366" fmla="*/ 4459945 w 6891715"/>
                <a:gd name="connsiteY3366" fmla="*/ 338135 h 6367455"/>
                <a:gd name="connsiteX3367" fmla="*/ 4498665 w 6891715"/>
                <a:gd name="connsiteY3367" fmla="*/ 340040 h 6367455"/>
                <a:gd name="connsiteX3368" fmla="*/ 4507552 w 6891715"/>
                <a:gd name="connsiteY3368" fmla="*/ 363853 h 6367455"/>
                <a:gd name="connsiteX3369" fmla="*/ 4491048 w 6891715"/>
                <a:gd name="connsiteY3369" fmla="*/ 379728 h 6367455"/>
                <a:gd name="connsiteX3370" fmla="*/ 4511043 w 6891715"/>
                <a:gd name="connsiteY3370" fmla="*/ 395920 h 6367455"/>
                <a:gd name="connsiteX3371" fmla="*/ 4513582 w 6891715"/>
                <a:gd name="connsiteY3371" fmla="*/ 424178 h 6367455"/>
                <a:gd name="connsiteX3372" fmla="*/ 4502474 w 6891715"/>
                <a:gd name="connsiteY3372" fmla="*/ 461325 h 6367455"/>
                <a:gd name="connsiteX3373" fmla="*/ 4444711 w 6891715"/>
                <a:gd name="connsiteY3373" fmla="*/ 494345 h 6367455"/>
                <a:gd name="connsiteX3374" fmla="*/ 4432650 w 6891715"/>
                <a:gd name="connsiteY3374" fmla="*/ 482915 h 6367455"/>
                <a:gd name="connsiteX3375" fmla="*/ 4441220 w 6891715"/>
                <a:gd name="connsiteY3375" fmla="*/ 501648 h 6367455"/>
                <a:gd name="connsiteX3376" fmla="*/ 4435824 w 6891715"/>
                <a:gd name="connsiteY3376" fmla="*/ 513078 h 6367455"/>
                <a:gd name="connsiteX3377" fmla="*/ 4445346 w 6891715"/>
                <a:gd name="connsiteY3377" fmla="*/ 501330 h 6367455"/>
                <a:gd name="connsiteX3378" fmla="*/ 4506917 w 6891715"/>
                <a:gd name="connsiteY3378" fmla="*/ 470533 h 6367455"/>
                <a:gd name="connsiteX3379" fmla="*/ 4524373 w 6891715"/>
                <a:gd name="connsiteY3379" fmla="*/ 436560 h 6367455"/>
                <a:gd name="connsiteX3380" fmla="*/ 4529133 w 6891715"/>
                <a:gd name="connsiteY3380" fmla="*/ 400683 h 6367455"/>
                <a:gd name="connsiteX3381" fmla="*/ 4549445 w 6891715"/>
                <a:gd name="connsiteY3381" fmla="*/ 412113 h 6367455"/>
                <a:gd name="connsiteX3382" fmla="*/ 4552302 w 6891715"/>
                <a:gd name="connsiteY3382" fmla="*/ 390205 h 6367455"/>
                <a:gd name="connsiteX3383" fmla="*/ 4541511 w 6891715"/>
                <a:gd name="connsiteY3383" fmla="*/ 379410 h 6367455"/>
                <a:gd name="connsiteX3384" fmla="*/ 4532942 w 6891715"/>
                <a:gd name="connsiteY3384" fmla="*/ 380680 h 6367455"/>
                <a:gd name="connsiteX3385" fmla="*/ 4534211 w 6891715"/>
                <a:gd name="connsiteY3385" fmla="*/ 355598 h 6367455"/>
                <a:gd name="connsiteX3386" fmla="*/ 4555476 w 6891715"/>
                <a:gd name="connsiteY3386" fmla="*/ 379410 h 6367455"/>
                <a:gd name="connsiteX3387" fmla="*/ 4577692 w 6891715"/>
                <a:gd name="connsiteY3387" fmla="*/ 375918 h 6367455"/>
                <a:gd name="connsiteX3388" fmla="*/ 4584992 w 6891715"/>
                <a:gd name="connsiteY3388" fmla="*/ 388618 h 6367455"/>
                <a:gd name="connsiteX3389" fmla="*/ 4585033 w 6891715"/>
                <a:gd name="connsiteY3389" fmla="*/ 388603 h 6367455"/>
                <a:gd name="connsiteX3390" fmla="*/ 4609485 w 6891715"/>
                <a:gd name="connsiteY3390" fmla="*/ 386381 h 6367455"/>
                <a:gd name="connsiteX3391" fmla="*/ 4641240 w 6891715"/>
                <a:gd name="connsiteY3391" fmla="*/ 393364 h 6367455"/>
                <a:gd name="connsiteX3392" fmla="*/ 4647591 w 6891715"/>
                <a:gd name="connsiteY3392" fmla="*/ 411458 h 6367455"/>
                <a:gd name="connsiteX3393" fmla="*/ 4631078 w 6891715"/>
                <a:gd name="connsiteY3393" fmla="*/ 429235 h 6367455"/>
                <a:gd name="connsiteX3394" fmla="*/ 4635207 w 6891715"/>
                <a:gd name="connsiteY3394" fmla="*/ 434631 h 6367455"/>
                <a:gd name="connsiteX3395" fmla="*/ 4660611 w 6891715"/>
                <a:gd name="connsiteY3395" fmla="*/ 409871 h 6367455"/>
                <a:gd name="connsiteX3396" fmla="*/ 4681570 w 6891715"/>
                <a:gd name="connsiteY3396" fmla="*/ 407649 h 6367455"/>
                <a:gd name="connsiteX3397" fmla="*/ 4669820 w 6891715"/>
                <a:gd name="connsiteY3397" fmla="*/ 397173 h 6367455"/>
                <a:gd name="connsiteX3398" fmla="*/ 4676171 w 6891715"/>
                <a:gd name="connsiteY3398" fmla="*/ 367969 h 6367455"/>
                <a:gd name="connsiteX3399" fmla="*/ 4692049 w 6891715"/>
                <a:gd name="connsiteY3399" fmla="*/ 374000 h 6367455"/>
                <a:gd name="connsiteX3400" fmla="*/ 4702211 w 6891715"/>
                <a:gd name="connsiteY3400" fmla="*/ 354002 h 6367455"/>
                <a:gd name="connsiteX3401" fmla="*/ 4694907 w 6891715"/>
                <a:gd name="connsiteY3401" fmla="*/ 338130 h 6367455"/>
                <a:gd name="connsiteX3402" fmla="*/ 4696495 w 6891715"/>
                <a:gd name="connsiteY3402" fmla="*/ 325432 h 6367455"/>
                <a:gd name="connsiteX3403" fmla="*/ 4741270 w 6891715"/>
                <a:gd name="connsiteY3403" fmla="*/ 344161 h 6367455"/>
                <a:gd name="connsiteX3404" fmla="*/ 4764769 w 6891715"/>
                <a:gd name="connsiteY3404" fmla="*/ 374318 h 6367455"/>
                <a:gd name="connsiteX3405" fmla="*/ 4780646 w 6891715"/>
                <a:gd name="connsiteY3405" fmla="*/ 374318 h 6367455"/>
                <a:gd name="connsiteX3406" fmla="*/ 4789220 w 6891715"/>
                <a:gd name="connsiteY3406" fmla="*/ 387968 h 6367455"/>
                <a:gd name="connsiteX3407" fmla="*/ 4804145 w 6891715"/>
                <a:gd name="connsiteY3407" fmla="*/ 387650 h 6367455"/>
                <a:gd name="connsiteX3408" fmla="*/ 4778106 w 6891715"/>
                <a:gd name="connsiteY3408" fmla="*/ 430187 h 6367455"/>
                <a:gd name="connsiteX3409" fmla="*/ 4739999 w 6891715"/>
                <a:gd name="connsiteY3409" fmla="*/ 424156 h 6367455"/>
                <a:gd name="connsiteX3410" fmla="*/ 4711102 w 6891715"/>
                <a:gd name="connsiteY3410" fmla="*/ 399078 h 6367455"/>
                <a:gd name="connsiteX3411" fmla="*/ 4693319 w 6891715"/>
                <a:gd name="connsiteY3411" fmla="*/ 422251 h 6367455"/>
                <a:gd name="connsiteX3412" fmla="*/ 4699670 w 6891715"/>
                <a:gd name="connsiteY3412" fmla="*/ 444472 h 6367455"/>
                <a:gd name="connsiteX3413" fmla="*/ 4717771 w 6891715"/>
                <a:gd name="connsiteY3413" fmla="*/ 429870 h 6367455"/>
                <a:gd name="connsiteX3414" fmla="*/ 4725392 w 6891715"/>
                <a:gd name="connsiteY3414" fmla="*/ 440028 h 6367455"/>
                <a:gd name="connsiteX3415" fmla="*/ 4739047 w 6891715"/>
                <a:gd name="connsiteY3415" fmla="*/ 444155 h 6367455"/>
                <a:gd name="connsiteX3416" fmla="*/ 4718088 w 6891715"/>
                <a:gd name="connsiteY3416" fmla="*/ 463201 h 6367455"/>
                <a:gd name="connsiteX3417" fmla="*/ 4727615 w 6891715"/>
                <a:gd name="connsiteY3417" fmla="*/ 474629 h 6367455"/>
                <a:gd name="connsiteX3418" fmla="*/ 4751749 w 6891715"/>
                <a:gd name="connsiteY3418" fmla="*/ 458757 h 6367455"/>
                <a:gd name="connsiteX3419" fmla="*/ 4799700 w 6891715"/>
                <a:gd name="connsiteY3419" fmla="*/ 462566 h 6367455"/>
                <a:gd name="connsiteX3420" fmla="*/ 4782869 w 6891715"/>
                <a:gd name="connsiteY3420" fmla="*/ 493358 h 6367455"/>
                <a:gd name="connsiteX3421" fmla="*/ 4787315 w 6891715"/>
                <a:gd name="connsiteY3421" fmla="*/ 502564 h 6367455"/>
                <a:gd name="connsiteX3422" fmla="*/ 4815577 w 6891715"/>
                <a:gd name="connsiteY3422" fmla="*/ 474946 h 6367455"/>
                <a:gd name="connsiteX3423" fmla="*/ 4817800 w 6891715"/>
                <a:gd name="connsiteY3423" fmla="*/ 502564 h 6367455"/>
                <a:gd name="connsiteX3424" fmla="*/ 4839076 w 6891715"/>
                <a:gd name="connsiteY3424" fmla="*/ 525420 h 6367455"/>
                <a:gd name="connsiteX3425" fmla="*/ 4829867 w 6891715"/>
                <a:gd name="connsiteY3425" fmla="*/ 551767 h 6367455"/>
                <a:gd name="connsiteX3426" fmla="*/ 4808591 w 6891715"/>
                <a:gd name="connsiteY3426" fmla="*/ 559386 h 6367455"/>
                <a:gd name="connsiteX3427" fmla="*/ 4796207 w 6891715"/>
                <a:gd name="connsiteY3427" fmla="*/ 572401 h 6367455"/>
                <a:gd name="connsiteX3428" fmla="*/ 4795571 w 6891715"/>
                <a:gd name="connsiteY3428" fmla="*/ 616525 h 6367455"/>
                <a:gd name="connsiteX3429" fmla="*/ 4770485 w 6891715"/>
                <a:gd name="connsiteY3429" fmla="*/ 639698 h 6367455"/>
                <a:gd name="connsiteX3430" fmla="*/ 4779059 w 6891715"/>
                <a:gd name="connsiteY3430" fmla="*/ 656523 h 6367455"/>
                <a:gd name="connsiteX3431" fmla="*/ 4802240 w 6891715"/>
                <a:gd name="connsiteY3431" fmla="*/ 643825 h 6367455"/>
                <a:gd name="connsiteX3432" fmla="*/ 4812402 w 6891715"/>
                <a:gd name="connsiteY3432" fmla="*/ 577162 h 6367455"/>
                <a:gd name="connsiteX3433" fmla="*/ 4848920 w 6891715"/>
                <a:gd name="connsiteY3433" fmla="*/ 563512 h 6367455"/>
                <a:gd name="connsiteX3434" fmla="*/ 4858130 w 6891715"/>
                <a:gd name="connsiteY3434" fmla="*/ 516849 h 6367455"/>
                <a:gd name="connsiteX3435" fmla="*/ 4876230 w 6891715"/>
                <a:gd name="connsiteY3435" fmla="*/ 514627 h 6367455"/>
                <a:gd name="connsiteX3436" fmla="*/ 4887662 w 6891715"/>
                <a:gd name="connsiteY3436" fmla="*/ 506056 h 6367455"/>
                <a:gd name="connsiteX3437" fmla="*/ 4939741 w 6891715"/>
                <a:gd name="connsiteY3437" fmla="*/ 519071 h 6367455"/>
                <a:gd name="connsiteX3438" fmla="*/ 4983246 w 6891715"/>
                <a:gd name="connsiteY3438" fmla="*/ 527324 h 6367455"/>
                <a:gd name="connsiteX3439" fmla="*/ 4993090 w 6891715"/>
                <a:gd name="connsiteY3439" fmla="*/ 547005 h 6367455"/>
                <a:gd name="connsiteX3440" fmla="*/ 5003252 w 6891715"/>
                <a:gd name="connsiteY3440" fmla="*/ 537482 h 6367455"/>
                <a:gd name="connsiteX3441" fmla="*/ 5007697 w 6891715"/>
                <a:gd name="connsiteY3441" fmla="*/ 519706 h 6367455"/>
                <a:gd name="connsiteX3442" fmla="*/ 5044851 w 6891715"/>
                <a:gd name="connsiteY3442" fmla="*/ 530816 h 6367455"/>
                <a:gd name="connsiteX3443" fmla="*/ 5063904 w 6891715"/>
                <a:gd name="connsiteY3443" fmla="*/ 545418 h 6367455"/>
                <a:gd name="connsiteX3444" fmla="*/ 5070256 w 6891715"/>
                <a:gd name="connsiteY3444" fmla="*/ 536847 h 6367455"/>
                <a:gd name="connsiteX3445" fmla="*/ 5077559 w 6891715"/>
                <a:gd name="connsiteY3445" fmla="*/ 557164 h 6367455"/>
                <a:gd name="connsiteX3446" fmla="*/ 5105186 w 6891715"/>
                <a:gd name="connsiteY3446" fmla="*/ 555576 h 6367455"/>
                <a:gd name="connsiteX3447" fmla="*/ 5125510 w 6891715"/>
                <a:gd name="connsiteY3447" fmla="*/ 567957 h 6367455"/>
                <a:gd name="connsiteX3448" fmla="*/ 5144563 w 6891715"/>
                <a:gd name="connsiteY3448" fmla="*/ 587955 h 6367455"/>
                <a:gd name="connsiteX3449" fmla="*/ 5164569 w 6891715"/>
                <a:gd name="connsiteY3449" fmla="*/ 596209 h 6367455"/>
                <a:gd name="connsiteX3450" fmla="*/ 5181082 w 6891715"/>
                <a:gd name="connsiteY3450" fmla="*/ 617160 h 6367455"/>
                <a:gd name="connsiteX3451" fmla="*/ 5206486 w 6891715"/>
                <a:gd name="connsiteY3451" fmla="*/ 626366 h 6367455"/>
                <a:gd name="connsiteX3452" fmla="*/ 5212837 w 6891715"/>
                <a:gd name="connsiteY3452" fmla="*/ 641285 h 6367455"/>
                <a:gd name="connsiteX3453" fmla="*/ 5241417 w 6891715"/>
                <a:gd name="connsiteY3453" fmla="*/ 661602 h 6367455"/>
                <a:gd name="connsiteX3454" fmla="*/ 5311279 w 6891715"/>
                <a:gd name="connsiteY3454" fmla="*/ 734930 h 6367455"/>
                <a:gd name="connsiteX3455" fmla="*/ 5318583 w 6891715"/>
                <a:gd name="connsiteY3455" fmla="*/ 756199 h 6367455"/>
                <a:gd name="connsiteX3456" fmla="*/ 5332555 w 6891715"/>
                <a:gd name="connsiteY3456" fmla="*/ 761278 h 6367455"/>
                <a:gd name="connsiteX3457" fmla="*/ 5346210 w 6891715"/>
                <a:gd name="connsiteY3457" fmla="*/ 775880 h 6367455"/>
                <a:gd name="connsiteX3458" fmla="*/ 5352561 w 6891715"/>
                <a:gd name="connsiteY3458" fmla="*/ 771436 h 6367455"/>
                <a:gd name="connsiteX3459" fmla="*/ 5337636 w 6891715"/>
                <a:gd name="connsiteY3459" fmla="*/ 755881 h 6367455"/>
                <a:gd name="connsiteX3460" fmla="*/ 5337636 w 6891715"/>
                <a:gd name="connsiteY3460" fmla="*/ 740009 h 6367455"/>
                <a:gd name="connsiteX3461" fmla="*/ 5366533 w 6891715"/>
                <a:gd name="connsiteY3461" fmla="*/ 765087 h 6367455"/>
                <a:gd name="connsiteX3462" fmla="*/ 5366533 w 6891715"/>
                <a:gd name="connsiteY3462" fmla="*/ 776832 h 6367455"/>
                <a:gd name="connsiteX3463" fmla="*/ 5379553 w 6891715"/>
                <a:gd name="connsiteY3463" fmla="*/ 795561 h 6367455"/>
                <a:gd name="connsiteX3464" fmla="*/ 5431632 w 6891715"/>
                <a:gd name="connsiteY3464" fmla="*/ 816195 h 6367455"/>
                <a:gd name="connsiteX3465" fmla="*/ 5448462 w 6891715"/>
                <a:gd name="connsiteY3465" fmla="*/ 830797 h 6367455"/>
                <a:gd name="connsiteX3466" fmla="*/ 5444969 w 6891715"/>
                <a:gd name="connsiteY3466" fmla="*/ 806354 h 6367455"/>
                <a:gd name="connsiteX3467" fmla="*/ 5491014 w 6891715"/>
                <a:gd name="connsiteY3467" fmla="*/ 852383 h 6367455"/>
                <a:gd name="connsiteX3468" fmla="*/ 5494190 w 6891715"/>
                <a:gd name="connsiteY3468" fmla="*/ 864129 h 6367455"/>
                <a:gd name="connsiteX3469" fmla="*/ 5506257 w 6891715"/>
                <a:gd name="connsiteY3469" fmla="*/ 873334 h 6367455"/>
                <a:gd name="connsiteX3470" fmla="*/ 5503081 w 6891715"/>
                <a:gd name="connsiteY3470" fmla="*/ 891429 h 6367455"/>
                <a:gd name="connsiteX3471" fmla="*/ 5514513 w 6891715"/>
                <a:gd name="connsiteY3471" fmla="*/ 906031 h 6367455"/>
                <a:gd name="connsiteX3472" fmla="*/ 5526263 w 6891715"/>
                <a:gd name="connsiteY3472" fmla="*/ 892381 h 6367455"/>
                <a:gd name="connsiteX3473" fmla="*/ 5547539 w 6891715"/>
                <a:gd name="connsiteY3473" fmla="*/ 910158 h 6367455"/>
                <a:gd name="connsiteX3474" fmla="*/ 5572943 w 6891715"/>
                <a:gd name="connsiteY3474" fmla="*/ 919363 h 6367455"/>
                <a:gd name="connsiteX3475" fmla="*/ 5563734 w 6891715"/>
                <a:gd name="connsiteY3475" fmla="*/ 963488 h 6367455"/>
                <a:gd name="connsiteX3476" fmla="*/ 5578977 w 6891715"/>
                <a:gd name="connsiteY3476" fmla="*/ 981264 h 6367455"/>
                <a:gd name="connsiteX3477" fmla="*/ 5575166 w 6891715"/>
                <a:gd name="connsiteY3477" fmla="*/ 1032056 h 6367455"/>
                <a:gd name="connsiteX3478" fmla="*/ 5580565 w 6891715"/>
                <a:gd name="connsiteY3478" fmla="*/ 1047610 h 6367455"/>
                <a:gd name="connsiteX3479" fmla="*/ 5598348 w 6891715"/>
                <a:gd name="connsiteY3479" fmla="*/ 1037135 h 6367455"/>
                <a:gd name="connsiteX3480" fmla="*/ 5602158 w 6891715"/>
                <a:gd name="connsiteY3480" fmla="*/ 1068561 h 6367455"/>
                <a:gd name="connsiteX3481" fmla="*/ 5560241 w 6891715"/>
                <a:gd name="connsiteY3481" fmla="*/ 1152366 h 6367455"/>
                <a:gd name="connsiteX3482" fmla="*/ 5498636 w 6891715"/>
                <a:gd name="connsiteY3482" fmla="*/ 1245376 h 6367455"/>
                <a:gd name="connsiteX3483" fmla="*/ 5427186 w 6891715"/>
                <a:gd name="connsiteY3483" fmla="*/ 1279660 h 6367455"/>
                <a:gd name="connsiteX3484" fmla="*/ 5357642 w 6891715"/>
                <a:gd name="connsiteY3484" fmla="*/ 1305690 h 6367455"/>
                <a:gd name="connsiteX3485" fmla="*/ 5268727 w 6891715"/>
                <a:gd name="connsiteY3485" fmla="*/ 1295849 h 6367455"/>
                <a:gd name="connsiteX3486" fmla="*/ 5197277 w 6891715"/>
                <a:gd name="connsiteY3486" fmla="*/ 1259661 h 6367455"/>
                <a:gd name="connsiteX3487" fmla="*/ 5135037 w 6891715"/>
                <a:gd name="connsiteY3487" fmla="*/ 1254900 h 6367455"/>
                <a:gd name="connsiteX3488" fmla="*/ 5093119 w 6891715"/>
                <a:gd name="connsiteY3488" fmla="*/ 1236488 h 6367455"/>
                <a:gd name="connsiteX3489" fmla="*/ 5080735 w 6891715"/>
                <a:gd name="connsiteY3489" fmla="*/ 1242837 h 6367455"/>
                <a:gd name="connsiteX3490" fmla="*/ 5045804 w 6891715"/>
                <a:gd name="connsiteY3490" fmla="*/ 1221886 h 6367455"/>
                <a:gd name="connsiteX3491" fmla="*/ 5036277 w 6891715"/>
                <a:gd name="connsiteY3491" fmla="*/ 1231409 h 6367455"/>
                <a:gd name="connsiteX3492" fmla="*/ 5026433 w 6891715"/>
                <a:gd name="connsiteY3492" fmla="*/ 1206331 h 6367455"/>
                <a:gd name="connsiteX3493" fmla="*/ 5001346 w 6891715"/>
                <a:gd name="connsiteY3493" fmla="*/ 1207918 h 6367455"/>
                <a:gd name="connsiteX3494" fmla="*/ 4972131 w 6891715"/>
                <a:gd name="connsiteY3494" fmla="*/ 1180618 h 6367455"/>
                <a:gd name="connsiteX3495" fmla="*/ 4954666 w 6891715"/>
                <a:gd name="connsiteY3495" fmla="*/ 1206966 h 6367455"/>
                <a:gd name="connsiteX3496" fmla="*/ 4930214 w 6891715"/>
                <a:gd name="connsiteY3496" fmla="*/ 1185063 h 6367455"/>
                <a:gd name="connsiteX3497" fmla="*/ 4939423 w 6891715"/>
                <a:gd name="connsiteY3497" fmla="*/ 1161889 h 6367455"/>
                <a:gd name="connsiteX3498" fmla="*/ 4920053 w 6891715"/>
                <a:gd name="connsiteY3498" fmla="*/ 1156810 h 6367455"/>
                <a:gd name="connsiteX3499" fmla="*/ 4915924 w 6891715"/>
                <a:gd name="connsiteY3499" fmla="*/ 1144113 h 6367455"/>
                <a:gd name="connsiteX3500" fmla="*/ 4900047 w 6891715"/>
                <a:gd name="connsiteY3500" fmla="*/ 1147604 h 6367455"/>
                <a:gd name="connsiteX3501" fmla="*/ 4886074 w 6891715"/>
                <a:gd name="connsiteY3501" fmla="*/ 1166651 h 6367455"/>
                <a:gd name="connsiteX3502" fmla="*/ 4856542 w 6891715"/>
                <a:gd name="connsiteY3502" fmla="*/ 1143795 h 6367455"/>
                <a:gd name="connsiteX3503" fmla="*/ 4852414 w 6891715"/>
                <a:gd name="connsiteY3503" fmla="*/ 1151096 h 6367455"/>
                <a:gd name="connsiteX3504" fmla="*/ 4820341 w 6891715"/>
                <a:gd name="connsiteY3504" fmla="*/ 1139986 h 6367455"/>
                <a:gd name="connsiteX3505" fmla="*/ 4815260 w 6891715"/>
                <a:gd name="connsiteY3505" fmla="*/ 1127288 h 6367455"/>
                <a:gd name="connsiteX3506" fmla="*/ 4794936 w 6891715"/>
                <a:gd name="connsiteY3506" fmla="*/ 1123161 h 6367455"/>
                <a:gd name="connsiteX3507" fmla="*/ 4782869 w 6891715"/>
                <a:gd name="connsiteY3507" fmla="*/ 1074910 h 6367455"/>
                <a:gd name="connsiteX3508" fmla="*/ 4758418 w 6891715"/>
                <a:gd name="connsiteY3508" fmla="*/ 1057134 h 6367455"/>
                <a:gd name="connsiteX3509" fmla="*/ 4710785 w 6891715"/>
                <a:gd name="connsiteY3509" fmla="*/ 1055229 h 6367455"/>
                <a:gd name="connsiteX3510" fmla="*/ 4706339 w 6891715"/>
                <a:gd name="connsiteY3510" fmla="*/ 1060626 h 6367455"/>
                <a:gd name="connsiteX3511" fmla="*/ 4718088 w 6891715"/>
                <a:gd name="connsiteY3511" fmla="*/ 1066022 h 6367455"/>
                <a:gd name="connsiteX3512" fmla="*/ 4736506 w 6891715"/>
                <a:gd name="connsiteY3512" fmla="*/ 1087926 h 6367455"/>
                <a:gd name="connsiteX3513" fmla="*/ 4752067 w 6891715"/>
                <a:gd name="connsiteY3513" fmla="*/ 1083799 h 6367455"/>
                <a:gd name="connsiteX3514" fmla="*/ 4746033 w 6891715"/>
                <a:gd name="connsiteY3514" fmla="*/ 1108877 h 6367455"/>
                <a:gd name="connsiteX3515" fmla="*/ 4759053 w 6891715"/>
                <a:gd name="connsiteY3515" fmla="*/ 1138081 h 6367455"/>
                <a:gd name="connsiteX3516" fmla="*/ 4770802 w 6891715"/>
                <a:gd name="connsiteY3516" fmla="*/ 1142526 h 6367455"/>
                <a:gd name="connsiteX3517" fmla="*/ 4787950 w 6891715"/>
                <a:gd name="connsiteY3517" fmla="*/ 1166334 h 6367455"/>
                <a:gd name="connsiteX3518" fmla="*/ 4812402 w 6891715"/>
                <a:gd name="connsiteY3518" fmla="*/ 1176809 h 6367455"/>
                <a:gd name="connsiteX3519" fmla="*/ 4798747 w 6891715"/>
                <a:gd name="connsiteY3519" fmla="*/ 1188237 h 6367455"/>
                <a:gd name="connsiteX3520" fmla="*/ 4800017 w 6891715"/>
                <a:gd name="connsiteY3520" fmla="*/ 1204427 h 6367455"/>
                <a:gd name="connsiteX3521" fmla="*/ 4820976 w 6891715"/>
                <a:gd name="connsiteY3521" fmla="*/ 1203157 h 6367455"/>
                <a:gd name="connsiteX3522" fmla="*/ 4861305 w 6891715"/>
                <a:gd name="connsiteY3522" fmla="*/ 1231092 h 6367455"/>
                <a:gd name="connsiteX3523" fmla="*/ 4857494 w 6891715"/>
                <a:gd name="connsiteY3523" fmla="*/ 1245059 h 6367455"/>
                <a:gd name="connsiteX3524" fmla="*/ 4829867 w 6891715"/>
                <a:gd name="connsiteY3524" fmla="*/ 1250138 h 6367455"/>
                <a:gd name="connsiteX3525" fmla="*/ 4842569 w 6891715"/>
                <a:gd name="connsiteY3525" fmla="*/ 1262836 h 6367455"/>
                <a:gd name="connsiteX3526" fmla="*/ 4866068 w 6891715"/>
                <a:gd name="connsiteY3526" fmla="*/ 1259344 h 6367455"/>
                <a:gd name="connsiteX3527" fmla="*/ 4900047 w 6891715"/>
                <a:gd name="connsiteY3527" fmla="*/ 1267597 h 6367455"/>
                <a:gd name="connsiteX3528" fmla="*/ 4911796 w 6891715"/>
                <a:gd name="connsiteY3528" fmla="*/ 1281247 h 6367455"/>
                <a:gd name="connsiteX3529" fmla="*/ 4907668 w 6891715"/>
                <a:gd name="connsiteY3529" fmla="*/ 1299976 h 6367455"/>
                <a:gd name="connsiteX3530" fmla="*/ 4925769 w 6891715"/>
                <a:gd name="connsiteY3530" fmla="*/ 1296802 h 6367455"/>
                <a:gd name="connsiteX3531" fmla="*/ 4955619 w 6891715"/>
                <a:gd name="connsiteY3531" fmla="*/ 1312356 h 6367455"/>
                <a:gd name="connsiteX3532" fmla="*/ 4965145 w 6891715"/>
                <a:gd name="connsiteY3532" fmla="*/ 1341878 h 6367455"/>
                <a:gd name="connsiteX3533" fmla="*/ 4974989 w 6891715"/>
                <a:gd name="connsiteY3533" fmla="*/ 1352354 h 6367455"/>
                <a:gd name="connsiteX3534" fmla="*/ 4953078 w 6891715"/>
                <a:gd name="connsiteY3534" fmla="*/ 1385050 h 6367455"/>
                <a:gd name="connsiteX3535" fmla="*/ 4964828 w 6891715"/>
                <a:gd name="connsiteY3535" fmla="*/ 1413620 h 6367455"/>
                <a:gd name="connsiteX3536" fmla="*/ 4955301 w 6891715"/>
                <a:gd name="connsiteY3536" fmla="*/ 1422191 h 6367455"/>
                <a:gd name="connsiteX3537" fmla="*/ 4953396 w 6891715"/>
                <a:gd name="connsiteY3537" fmla="*/ 1459966 h 6367455"/>
                <a:gd name="connsiteX3538" fmla="*/ 4928309 w 6891715"/>
                <a:gd name="connsiteY3538" fmla="*/ 1458061 h 6367455"/>
                <a:gd name="connsiteX3539" fmla="*/ 4919735 w 6891715"/>
                <a:gd name="connsiteY3539" fmla="*/ 1476155 h 6367455"/>
                <a:gd name="connsiteX3540" fmla="*/ 4937836 w 6891715"/>
                <a:gd name="connsiteY3540" fmla="*/ 1485361 h 6367455"/>
                <a:gd name="connsiteX3541" fmla="*/ 4938153 w 6891715"/>
                <a:gd name="connsiteY3541" fmla="*/ 1501233 h 6367455"/>
                <a:gd name="connsiteX3542" fmla="*/ 4949903 w 6891715"/>
                <a:gd name="connsiteY3542" fmla="*/ 1508534 h 6367455"/>
                <a:gd name="connsiteX3543" fmla="*/ 4966415 w 6891715"/>
                <a:gd name="connsiteY3543" fmla="*/ 1581863 h 6367455"/>
                <a:gd name="connsiteX3544" fmla="*/ 4984198 w 6891715"/>
                <a:gd name="connsiteY3544" fmla="*/ 1575514 h 6367455"/>
                <a:gd name="connsiteX3545" fmla="*/ 4987692 w 6891715"/>
                <a:gd name="connsiteY3545" fmla="*/ 1601862 h 6367455"/>
                <a:gd name="connsiteX3546" fmla="*/ 4976260 w 6891715"/>
                <a:gd name="connsiteY3546" fmla="*/ 1619956 h 6367455"/>
                <a:gd name="connsiteX3547" fmla="*/ 4996583 w 6891715"/>
                <a:gd name="connsiteY3547" fmla="*/ 1643764 h 6367455"/>
                <a:gd name="connsiteX3548" fmla="*/ 4983881 w 6891715"/>
                <a:gd name="connsiteY3548" fmla="*/ 1654557 h 6367455"/>
                <a:gd name="connsiteX3549" fmla="*/ 4949267 w 6891715"/>
                <a:gd name="connsiteY3549" fmla="*/ 1672968 h 6367455"/>
                <a:gd name="connsiteX3550" fmla="*/ 4924498 w 6891715"/>
                <a:gd name="connsiteY3550" fmla="*/ 1736139 h 6367455"/>
                <a:gd name="connsiteX3551" fmla="*/ 4927991 w 6891715"/>
                <a:gd name="connsiteY3551" fmla="*/ 1790104 h 6367455"/>
                <a:gd name="connsiteX3552" fmla="*/ 4928309 w 6891715"/>
                <a:gd name="connsiteY3552" fmla="*/ 1829785 h 6367455"/>
                <a:gd name="connsiteX3553" fmla="*/ 4920053 w 6891715"/>
                <a:gd name="connsiteY3553" fmla="*/ 1845973 h 6367455"/>
                <a:gd name="connsiteX3554" fmla="*/ 4939423 w 6891715"/>
                <a:gd name="connsiteY3554" fmla="*/ 1862481 h 6367455"/>
                <a:gd name="connsiteX3555" fmla="*/ 4939106 w 6891715"/>
                <a:gd name="connsiteY3555" fmla="*/ 1842800 h 6367455"/>
                <a:gd name="connsiteX3556" fmla="*/ 4946410 w 6891715"/>
                <a:gd name="connsiteY3556" fmla="*/ 1838354 h 6367455"/>
                <a:gd name="connsiteX3557" fmla="*/ 4965145 w 6891715"/>
                <a:gd name="connsiteY3557" fmla="*/ 1902478 h 6367455"/>
                <a:gd name="connsiteX3558" fmla="*/ 4980070 w 6891715"/>
                <a:gd name="connsiteY3558" fmla="*/ 1903113 h 6367455"/>
                <a:gd name="connsiteX3559" fmla="*/ 4985786 w 6891715"/>
                <a:gd name="connsiteY3559" fmla="*/ 1955808 h 6367455"/>
                <a:gd name="connsiteX3560" fmla="*/ 4994043 w 6891715"/>
                <a:gd name="connsiteY3560" fmla="*/ 1967553 h 6367455"/>
                <a:gd name="connsiteX3561" fmla="*/ 4985151 w 6891715"/>
                <a:gd name="connsiteY3561" fmla="*/ 1984060 h 6367455"/>
                <a:gd name="connsiteX3562" fmla="*/ 4988009 w 6891715"/>
                <a:gd name="connsiteY3562" fmla="*/ 1998028 h 6367455"/>
                <a:gd name="connsiteX3563" fmla="*/ 4976895 w 6891715"/>
                <a:gd name="connsiteY3563" fmla="*/ 1987870 h 6367455"/>
                <a:gd name="connsiteX3564" fmla="*/ 4965780 w 6891715"/>
                <a:gd name="connsiteY3564" fmla="*/ 1999297 h 6367455"/>
                <a:gd name="connsiteX3565" fmla="*/ 4957206 w 6891715"/>
                <a:gd name="connsiteY3565" fmla="*/ 1998028 h 6367455"/>
                <a:gd name="connsiteX3566" fmla="*/ 4946727 w 6891715"/>
                <a:gd name="connsiteY3566" fmla="*/ 1994853 h 6367455"/>
                <a:gd name="connsiteX3567" fmla="*/ 4939423 w 6891715"/>
                <a:gd name="connsiteY3567" fmla="*/ 2005011 h 6367455"/>
                <a:gd name="connsiteX3568" fmla="*/ 4955936 w 6891715"/>
                <a:gd name="connsiteY3568" fmla="*/ 2009455 h 6367455"/>
                <a:gd name="connsiteX3569" fmla="*/ 4958477 w 6891715"/>
                <a:gd name="connsiteY3569" fmla="*/ 2033898 h 6367455"/>
                <a:gd name="connsiteX3570" fmla="*/ 4972131 w 6891715"/>
                <a:gd name="connsiteY3570" fmla="*/ 2042785 h 6367455"/>
                <a:gd name="connsiteX3571" fmla="*/ 4983881 w 6891715"/>
                <a:gd name="connsiteY3571" fmla="*/ 2034851 h 6367455"/>
                <a:gd name="connsiteX3572" fmla="*/ 4997218 w 6891715"/>
                <a:gd name="connsiteY3572" fmla="*/ 2049452 h 6367455"/>
                <a:gd name="connsiteX3573" fmla="*/ 5015319 w 6891715"/>
                <a:gd name="connsiteY3573" fmla="*/ 2044054 h 6367455"/>
                <a:gd name="connsiteX3574" fmla="*/ 5030244 w 6891715"/>
                <a:gd name="connsiteY3574" fmla="*/ 2048499 h 6367455"/>
                <a:gd name="connsiteX3575" fmla="*/ 5025798 w 6891715"/>
                <a:gd name="connsiteY3575" fmla="*/ 2064052 h 6367455"/>
                <a:gd name="connsiteX3576" fmla="*/ 5043581 w 6891715"/>
                <a:gd name="connsiteY3576" fmla="*/ 2102463 h 6367455"/>
                <a:gd name="connsiteX3577" fmla="*/ 5045169 w 6891715"/>
                <a:gd name="connsiteY3577" fmla="*/ 2118018 h 6367455"/>
                <a:gd name="connsiteX3578" fmla="*/ 5040405 w 6891715"/>
                <a:gd name="connsiteY3578" fmla="*/ 2132937 h 6367455"/>
                <a:gd name="connsiteX3579" fmla="*/ 5028974 w 6891715"/>
                <a:gd name="connsiteY3579" fmla="*/ 2133890 h 6367455"/>
                <a:gd name="connsiteX3580" fmla="*/ 5026751 w 6891715"/>
                <a:gd name="connsiteY3580" fmla="*/ 2141191 h 6367455"/>
                <a:gd name="connsiteX3581" fmla="*/ 5018177 w 6891715"/>
                <a:gd name="connsiteY3581" fmla="*/ 2138652 h 6367455"/>
                <a:gd name="connsiteX3582" fmla="*/ 5012143 w 6891715"/>
                <a:gd name="connsiteY3582" fmla="*/ 2125955 h 6367455"/>
                <a:gd name="connsiteX3583" fmla="*/ 5004204 w 6891715"/>
                <a:gd name="connsiteY3583" fmla="*/ 2117065 h 6367455"/>
                <a:gd name="connsiteX3584" fmla="*/ 4996583 w 6891715"/>
                <a:gd name="connsiteY3584" fmla="*/ 2118018 h 6367455"/>
                <a:gd name="connsiteX3585" fmla="*/ 4998488 w 6891715"/>
                <a:gd name="connsiteY3585" fmla="*/ 2132937 h 6367455"/>
                <a:gd name="connsiteX3586" fmla="*/ 5006427 w 6891715"/>
                <a:gd name="connsiteY3586" fmla="*/ 2136113 h 6367455"/>
                <a:gd name="connsiteX3587" fmla="*/ 5004204 w 6891715"/>
                <a:gd name="connsiteY3587" fmla="*/ 2151032 h 6367455"/>
                <a:gd name="connsiteX3588" fmla="*/ 5001981 w 6891715"/>
                <a:gd name="connsiteY3588" fmla="*/ 2160238 h 6367455"/>
                <a:gd name="connsiteX3589" fmla="*/ 5005792 w 6891715"/>
                <a:gd name="connsiteY3589" fmla="*/ 2170080 h 6367455"/>
                <a:gd name="connsiteX3590" fmla="*/ 4995313 w 6891715"/>
                <a:gd name="connsiteY3590" fmla="*/ 2165635 h 6367455"/>
                <a:gd name="connsiteX3591" fmla="*/ 4988009 w 6891715"/>
                <a:gd name="connsiteY3591" fmla="*/ 2158969 h 6367455"/>
                <a:gd name="connsiteX3592" fmla="*/ 4981976 w 6891715"/>
                <a:gd name="connsiteY3592" fmla="*/ 2138652 h 6367455"/>
                <a:gd name="connsiteX3593" fmla="*/ 4976260 w 6891715"/>
                <a:gd name="connsiteY3593" fmla="*/ 2125002 h 6367455"/>
                <a:gd name="connsiteX3594" fmla="*/ 4967051 w 6891715"/>
                <a:gd name="connsiteY3594" fmla="*/ 2115479 h 6367455"/>
                <a:gd name="connsiteX3595" fmla="*/ 4967686 w 6891715"/>
                <a:gd name="connsiteY3595" fmla="*/ 2094209 h 6367455"/>
                <a:gd name="connsiteX3596" fmla="*/ 4958477 w 6891715"/>
                <a:gd name="connsiteY3596" fmla="*/ 2072941 h 6367455"/>
                <a:gd name="connsiteX3597" fmla="*/ 4947362 w 6891715"/>
                <a:gd name="connsiteY3597" fmla="*/ 2050720 h 6367455"/>
                <a:gd name="connsiteX3598" fmla="*/ 4944822 w 6891715"/>
                <a:gd name="connsiteY3598" fmla="*/ 2070402 h 6367455"/>
                <a:gd name="connsiteX3599" fmla="*/ 4943552 w 6891715"/>
                <a:gd name="connsiteY3599" fmla="*/ 2082147 h 6367455"/>
                <a:gd name="connsiteX3600" fmla="*/ 4965145 w 6891715"/>
                <a:gd name="connsiteY3600" fmla="*/ 2104685 h 6367455"/>
                <a:gd name="connsiteX3601" fmla="*/ 4967051 w 6891715"/>
                <a:gd name="connsiteY3601" fmla="*/ 2115479 h 6367455"/>
                <a:gd name="connsiteX3602" fmla="*/ 4967686 w 6891715"/>
                <a:gd name="connsiteY3602" fmla="*/ 2132303 h 6367455"/>
                <a:gd name="connsiteX3603" fmla="*/ 4957206 w 6891715"/>
                <a:gd name="connsiteY3603" fmla="*/ 2125637 h 6367455"/>
                <a:gd name="connsiteX3604" fmla="*/ 4952443 w 6891715"/>
                <a:gd name="connsiteY3604" fmla="*/ 2108495 h 6367455"/>
                <a:gd name="connsiteX3605" fmla="*/ 4940058 w 6891715"/>
                <a:gd name="connsiteY3605" fmla="*/ 2096748 h 6367455"/>
                <a:gd name="connsiteX3606" fmla="*/ 4937518 w 6891715"/>
                <a:gd name="connsiteY3606" fmla="*/ 2110399 h 6367455"/>
                <a:gd name="connsiteX3607" fmla="*/ 4956889 w 6891715"/>
                <a:gd name="connsiteY3607" fmla="*/ 2131033 h 6367455"/>
                <a:gd name="connsiteX3608" fmla="*/ 4965145 w 6891715"/>
                <a:gd name="connsiteY3608" fmla="*/ 2146905 h 6367455"/>
                <a:gd name="connsiteX3609" fmla="*/ 4949267 w 6891715"/>
                <a:gd name="connsiteY3609" fmla="*/ 2143413 h 6367455"/>
                <a:gd name="connsiteX3610" fmla="*/ 4949903 w 6891715"/>
                <a:gd name="connsiteY3610" fmla="*/ 2154842 h 6367455"/>
                <a:gd name="connsiteX3611" fmla="*/ 4963240 w 6891715"/>
                <a:gd name="connsiteY3611" fmla="*/ 2169127 h 6367455"/>
                <a:gd name="connsiteX3612" fmla="*/ 4973402 w 6891715"/>
                <a:gd name="connsiteY3612" fmla="*/ 2196745 h 6367455"/>
                <a:gd name="connsiteX3613" fmla="*/ 4967051 w 6891715"/>
                <a:gd name="connsiteY3613" fmla="*/ 2196428 h 6367455"/>
                <a:gd name="connsiteX3614" fmla="*/ 4953396 w 6891715"/>
                <a:gd name="connsiteY3614" fmla="*/ 2182460 h 6367455"/>
                <a:gd name="connsiteX3615" fmla="*/ 4945457 w 6891715"/>
                <a:gd name="connsiteY3615" fmla="*/ 2181190 h 6367455"/>
                <a:gd name="connsiteX3616" fmla="*/ 4938153 w 6891715"/>
                <a:gd name="connsiteY3616" fmla="*/ 2167222 h 6367455"/>
                <a:gd name="connsiteX3617" fmla="*/ 4928626 w 6891715"/>
                <a:gd name="connsiteY3617" fmla="*/ 2161826 h 6367455"/>
                <a:gd name="connsiteX3618" fmla="*/ 4927356 w 6891715"/>
                <a:gd name="connsiteY3618" fmla="*/ 2180872 h 6367455"/>
                <a:gd name="connsiteX3619" fmla="*/ 4943869 w 6891715"/>
                <a:gd name="connsiteY3619" fmla="*/ 2184364 h 6367455"/>
                <a:gd name="connsiteX3620" fmla="*/ 4950855 w 6891715"/>
                <a:gd name="connsiteY3620" fmla="*/ 2196110 h 6367455"/>
                <a:gd name="connsiteX3621" fmla="*/ 4953713 w 6891715"/>
                <a:gd name="connsiteY3621" fmla="*/ 2212935 h 6367455"/>
                <a:gd name="connsiteX3622" fmla="*/ 4942599 w 6891715"/>
                <a:gd name="connsiteY3622" fmla="*/ 2203094 h 6367455"/>
                <a:gd name="connsiteX3623" fmla="*/ 4937836 w 6891715"/>
                <a:gd name="connsiteY3623" fmla="*/ 2210394 h 6367455"/>
                <a:gd name="connsiteX3624" fmla="*/ 4943234 w 6891715"/>
                <a:gd name="connsiteY3624" fmla="*/ 2216745 h 6367455"/>
                <a:gd name="connsiteX3625" fmla="*/ 4929262 w 6891715"/>
                <a:gd name="connsiteY3625" fmla="*/ 2217696 h 6367455"/>
                <a:gd name="connsiteX3626" fmla="*/ 4928944 w 6891715"/>
                <a:gd name="connsiteY3626" fmla="*/ 2225950 h 6367455"/>
                <a:gd name="connsiteX3627" fmla="*/ 4964510 w 6891715"/>
                <a:gd name="connsiteY3627" fmla="*/ 2254202 h 6367455"/>
                <a:gd name="connsiteX3628" fmla="*/ 5023893 w 6891715"/>
                <a:gd name="connsiteY3628" fmla="*/ 2285313 h 6367455"/>
                <a:gd name="connsiteX3629" fmla="*/ 5039770 w 6891715"/>
                <a:gd name="connsiteY3629" fmla="*/ 2294200 h 6367455"/>
                <a:gd name="connsiteX3630" fmla="*/ 5049297 w 6891715"/>
                <a:gd name="connsiteY3630" fmla="*/ 2332612 h 6367455"/>
                <a:gd name="connsiteX3631" fmla="*/ 5048979 w 6891715"/>
                <a:gd name="connsiteY3631" fmla="*/ 2345945 h 6367455"/>
                <a:gd name="connsiteX3632" fmla="*/ 5039770 w 6891715"/>
                <a:gd name="connsiteY3632" fmla="*/ 2368801 h 6367455"/>
                <a:gd name="connsiteX3633" fmla="*/ 5044851 w 6891715"/>
                <a:gd name="connsiteY3633" fmla="*/ 2386896 h 6367455"/>
                <a:gd name="connsiteX3634" fmla="*/ 5065492 w 6891715"/>
                <a:gd name="connsiteY3634" fmla="*/ 2398325 h 6367455"/>
                <a:gd name="connsiteX3635" fmla="*/ 5096612 w 6891715"/>
                <a:gd name="connsiteY3635" fmla="*/ 2379912 h 6367455"/>
                <a:gd name="connsiteX3636" fmla="*/ 5105822 w 6891715"/>
                <a:gd name="connsiteY3636" fmla="*/ 2353882 h 6367455"/>
                <a:gd name="connsiteX3637" fmla="*/ 5123922 w 6891715"/>
                <a:gd name="connsiteY3637" fmla="*/ 2344994 h 6367455"/>
                <a:gd name="connsiteX3638" fmla="*/ 5134719 w 6891715"/>
                <a:gd name="connsiteY3638" fmla="*/ 2303725 h 6367455"/>
                <a:gd name="connsiteX3639" fmla="*/ 5125510 w 6891715"/>
                <a:gd name="connsiteY3639" fmla="*/ 2289122 h 6367455"/>
                <a:gd name="connsiteX3640" fmla="*/ 5135037 w 6891715"/>
                <a:gd name="connsiteY3640" fmla="*/ 2287218 h 6367455"/>
                <a:gd name="connsiteX3641" fmla="*/ 5136307 w 6891715"/>
                <a:gd name="connsiteY3641" fmla="*/ 2275472 h 6367455"/>
                <a:gd name="connsiteX3642" fmla="*/ 5108362 w 6891715"/>
                <a:gd name="connsiteY3642" fmla="*/ 2253568 h 6367455"/>
                <a:gd name="connsiteX3643" fmla="*/ 5102011 w 6891715"/>
                <a:gd name="connsiteY3643" fmla="*/ 2215792 h 6367455"/>
                <a:gd name="connsiteX3644" fmla="*/ 5089626 w 6891715"/>
                <a:gd name="connsiteY3644" fmla="*/ 2202777 h 6367455"/>
                <a:gd name="connsiteX3645" fmla="*/ 5053743 w 6891715"/>
                <a:gd name="connsiteY3645" fmla="*/ 2169127 h 6367455"/>
                <a:gd name="connsiteX3646" fmla="*/ 5050885 w 6891715"/>
                <a:gd name="connsiteY3646" fmla="*/ 2151985 h 6367455"/>
                <a:gd name="connsiteX3647" fmla="*/ 5054378 w 6891715"/>
                <a:gd name="connsiteY3647" fmla="*/ 2136430 h 6367455"/>
                <a:gd name="connsiteX3648" fmla="*/ 5063269 w 6891715"/>
                <a:gd name="connsiteY3648" fmla="*/ 2119922 h 6367455"/>
                <a:gd name="connsiteX3649" fmla="*/ 5062317 w 6891715"/>
                <a:gd name="connsiteY3649" fmla="*/ 2108177 h 6367455"/>
                <a:gd name="connsiteX3650" fmla="*/ 5053108 w 6891715"/>
                <a:gd name="connsiteY3650" fmla="*/ 2100558 h 6367455"/>
                <a:gd name="connsiteX3651" fmla="*/ 5054378 w 6891715"/>
                <a:gd name="connsiteY3651" fmla="*/ 2089131 h 6367455"/>
                <a:gd name="connsiteX3652" fmla="*/ 5061046 w 6891715"/>
                <a:gd name="connsiteY3652" fmla="*/ 2078655 h 6367455"/>
                <a:gd name="connsiteX3653" fmla="*/ 5058506 w 6891715"/>
                <a:gd name="connsiteY3653" fmla="*/ 2054530 h 6367455"/>
                <a:gd name="connsiteX3654" fmla="*/ 5041993 w 6891715"/>
                <a:gd name="connsiteY3654" fmla="*/ 2037070 h 6367455"/>
                <a:gd name="connsiteX3655" fmla="*/ 5029291 w 6891715"/>
                <a:gd name="connsiteY3655" fmla="*/ 2038023 h 6367455"/>
                <a:gd name="connsiteX3656" fmla="*/ 5023575 w 6891715"/>
                <a:gd name="connsiteY3656" fmla="*/ 2023105 h 6367455"/>
                <a:gd name="connsiteX3657" fmla="*/ 5007697 w 6891715"/>
                <a:gd name="connsiteY3657" fmla="*/ 2018344 h 6367455"/>
                <a:gd name="connsiteX3658" fmla="*/ 4999123 w 6891715"/>
                <a:gd name="connsiteY3658" fmla="*/ 2020248 h 6367455"/>
                <a:gd name="connsiteX3659" fmla="*/ 4983246 w 6891715"/>
                <a:gd name="connsiteY3659" fmla="*/ 2015487 h 6367455"/>
                <a:gd name="connsiteX3660" fmla="*/ 4982611 w 6891715"/>
                <a:gd name="connsiteY3660" fmla="*/ 2008186 h 6367455"/>
                <a:gd name="connsiteX3661" fmla="*/ 4988009 w 6891715"/>
                <a:gd name="connsiteY3661" fmla="*/ 1998028 h 6367455"/>
                <a:gd name="connsiteX3662" fmla="*/ 5000076 w 6891715"/>
                <a:gd name="connsiteY3662" fmla="*/ 1981203 h 6367455"/>
                <a:gd name="connsiteX3663" fmla="*/ 4994043 w 6891715"/>
                <a:gd name="connsiteY3663" fmla="*/ 1967553 h 6367455"/>
                <a:gd name="connsiteX3664" fmla="*/ 5002617 w 6891715"/>
                <a:gd name="connsiteY3664" fmla="*/ 1951682 h 6367455"/>
                <a:gd name="connsiteX3665" fmla="*/ 4999123 w 6891715"/>
                <a:gd name="connsiteY3665" fmla="*/ 1929461 h 6367455"/>
                <a:gd name="connsiteX3666" fmla="*/ 4995630 w 6891715"/>
                <a:gd name="connsiteY3666" fmla="*/ 1894542 h 6367455"/>
                <a:gd name="connsiteX3667" fmla="*/ 5009285 w 6891715"/>
                <a:gd name="connsiteY3667" fmla="*/ 1902161 h 6367455"/>
                <a:gd name="connsiteX3668" fmla="*/ 5047709 w 6891715"/>
                <a:gd name="connsiteY3668" fmla="*/ 1893273 h 6367455"/>
                <a:gd name="connsiteX3669" fmla="*/ 5039135 w 6891715"/>
                <a:gd name="connsiteY3669" fmla="*/ 1881527 h 6367455"/>
                <a:gd name="connsiteX3670" fmla="*/ 5005157 w 6891715"/>
                <a:gd name="connsiteY3670" fmla="*/ 1876766 h 6367455"/>
                <a:gd name="connsiteX3671" fmla="*/ 5002617 w 6891715"/>
                <a:gd name="connsiteY3671" fmla="*/ 1850418 h 6367455"/>
                <a:gd name="connsiteX3672" fmla="*/ 4992137 w 6891715"/>
                <a:gd name="connsiteY3672" fmla="*/ 1848195 h 6367455"/>
                <a:gd name="connsiteX3673" fmla="*/ 4983563 w 6891715"/>
                <a:gd name="connsiteY3673" fmla="*/ 1833911 h 6367455"/>
                <a:gd name="connsiteX3674" fmla="*/ 4946092 w 6891715"/>
                <a:gd name="connsiteY3674" fmla="*/ 1793913 h 6367455"/>
                <a:gd name="connsiteX3675" fmla="*/ 4935295 w 6891715"/>
                <a:gd name="connsiteY3675" fmla="*/ 1787882 h 6367455"/>
                <a:gd name="connsiteX3676" fmla="*/ 4931167 w 6891715"/>
                <a:gd name="connsiteY3676" fmla="*/ 1776771 h 6367455"/>
                <a:gd name="connsiteX3677" fmla="*/ 4927674 w 6891715"/>
                <a:gd name="connsiteY3677" fmla="*/ 1736774 h 6367455"/>
                <a:gd name="connsiteX3678" fmla="*/ 4952125 w 6891715"/>
                <a:gd name="connsiteY3678" fmla="*/ 1676460 h 6367455"/>
                <a:gd name="connsiteX3679" fmla="*/ 4991820 w 6891715"/>
                <a:gd name="connsiteY3679" fmla="*/ 1677730 h 6367455"/>
                <a:gd name="connsiteX3680" fmla="*/ 4996901 w 6891715"/>
                <a:gd name="connsiteY3680" fmla="*/ 1692332 h 6367455"/>
                <a:gd name="connsiteX3681" fmla="*/ 5009603 w 6891715"/>
                <a:gd name="connsiteY3681" fmla="*/ 1701855 h 6367455"/>
                <a:gd name="connsiteX3682" fmla="*/ 5029926 w 6891715"/>
                <a:gd name="connsiteY3682" fmla="*/ 1718680 h 6367455"/>
                <a:gd name="connsiteX3683" fmla="*/ 5046757 w 6891715"/>
                <a:gd name="connsiteY3683" fmla="*/ 1713283 h 6367455"/>
                <a:gd name="connsiteX3684" fmla="*/ 5056283 w 6891715"/>
                <a:gd name="connsiteY3684" fmla="*/ 1697411 h 6367455"/>
                <a:gd name="connsiteX3685" fmla="*/ 5071208 w 6891715"/>
                <a:gd name="connsiteY3685" fmla="*/ 1709791 h 6367455"/>
                <a:gd name="connsiteX3686" fmla="*/ 5083910 w 6891715"/>
                <a:gd name="connsiteY3686" fmla="*/ 1736774 h 6367455"/>
                <a:gd name="connsiteX3687" fmla="*/ 5105504 w 6891715"/>
                <a:gd name="connsiteY3687" fmla="*/ 1744075 h 6367455"/>
                <a:gd name="connsiteX3688" fmla="*/ 5111855 w 6891715"/>
                <a:gd name="connsiteY3688" fmla="*/ 1778041 h 6367455"/>
                <a:gd name="connsiteX3689" fmla="*/ 5136307 w 6891715"/>
                <a:gd name="connsiteY3689" fmla="*/ 1784072 h 6367455"/>
                <a:gd name="connsiteX3690" fmla="*/ 5148056 w 6891715"/>
                <a:gd name="connsiteY3690" fmla="*/ 1794230 h 6367455"/>
                <a:gd name="connsiteX3691" fmla="*/ 5180129 w 6891715"/>
                <a:gd name="connsiteY3691" fmla="*/ 1806611 h 6367455"/>
                <a:gd name="connsiteX3692" fmla="*/ 5208709 w 6891715"/>
                <a:gd name="connsiteY3692" fmla="*/ 1806293 h 6367455"/>
                <a:gd name="connsiteX3693" fmla="*/ 5222364 w 6891715"/>
                <a:gd name="connsiteY3693" fmla="*/ 1819944 h 6367455"/>
                <a:gd name="connsiteX3694" fmla="*/ 5236019 w 6891715"/>
                <a:gd name="connsiteY3694" fmla="*/ 1815817 h 6367455"/>
                <a:gd name="connsiteX3695" fmla="*/ 5246815 w 6891715"/>
                <a:gd name="connsiteY3695" fmla="*/ 1797723 h 6367455"/>
                <a:gd name="connsiteX3696" fmla="*/ 5282381 w 6891715"/>
                <a:gd name="connsiteY3696" fmla="*/ 1793278 h 6367455"/>
                <a:gd name="connsiteX3697" fmla="*/ 5296671 w 6891715"/>
                <a:gd name="connsiteY3697" fmla="*/ 1809785 h 6367455"/>
                <a:gd name="connsiteX3698" fmla="*/ 5313184 w 6891715"/>
                <a:gd name="connsiteY3698" fmla="*/ 1798040 h 6367455"/>
                <a:gd name="connsiteX3699" fmla="*/ 5292226 w 6891715"/>
                <a:gd name="connsiteY3699" fmla="*/ 1784707 h 6367455"/>
                <a:gd name="connsiteX3700" fmla="*/ 5274760 w 6891715"/>
                <a:gd name="connsiteY3700" fmla="*/ 1738361 h 6367455"/>
                <a:gd name="connsiteX3701" fmla="*/ 5283969 w 6891715"/>
                <a:gd name="connsiteY3701" fmla="*/ 1720267 h 6367455"/>
                <a:gd name="connsiteX3702" fmla="*/ 5266821 w 6891715"/>
                <a:gd name="connsiteY3702" fmla="*/ 1700585 h 6367455"/>
                <a:gd name="connsiteX3703" fmla="*/ 5264598 w 6891715"/>
                <a:gd name="connsiteY3703" fmla="*/ 1678682 h 6367455"/>
                <a:gd name="connsiteX3704" fmla="*/ 5249038 w 6891715"/>
                <a:gd name="connsiteY3704" fmla="*/ 1678682 h 6367455"/>
                <a:gd name="connsiteX3705" fmla="*/ 5216013 w 6891715"/>
                <a:gd name="connsiteY3705" fmla="*/ 1694871 h 6367455"/>
                <a:gd name="connsiteX3706" fmla="*/ 5195689 w 6891715"/>
                <a:gd name="connsiteY3706" fmla="*/ 1687253 h 6367455"/>
                <a:gd name="connsiteX3707" fmla="*/ 5162346 w 6891715"/>
                <a:gd name="connsiteY3707" fmla="*/ 1627892 h 6367455"/>
                <a:gd name="connsiteX3708" fmla="*/ 5139482 w 6891715"/>
                <a:gd name="connsiteY3708" fmla="*/ 1617734 h 6367455"/>
                <a:gd name="connsiteX3709" fmla="*/ 5136307 w 6891715"/>
                <a:gd name="connsiteY3709" fmla="*/ 1584085 h 6367455"/>
                <a:gd name="connsiteX3710" fmla="*/ 5167745 w 6891715"/>
                <a:gd name="connsiteY3710" fmla="*/ 1561229 h 6367455"/>
                <a:gd name="connsiteX3711" fmla="*/ 5170920 w 6891715"/>
                <a:gd name="connsiteY3711" fmla="*/ 1527581 h 6367455"/>
                <a:gd name="connsiteX3712" fmla="*/ 5189021 w 6891715"/>
                <a:gd name="connsiteY3712" fmla="*/ 1518057 h 6367455"/>
                <a:gd name="connsiteX3713" fmla="*/ 5249673 w 6891715"/>
                <a:gd name="connsiteY3713" fmla="*/ 1546944 h 6367455"/>
                <a:gd name="connsiteX3714" fmla="*/ 5252214 w 6891715"/>
                <a:gd name="connsiteY3714" fmla="*/ 1563769 h 6367455"/>
                <a:gd name="connsiteX3715" fmla="*/ 5266821 w 6891715"/>
                <a:gd name="connsiteY3715" fmla="*/ 1584402 h 6367455"/>
                <a:gd name="connsiteX3716" fmla="*/ 5281746 w 6891715"/>
                <a:gd name="connsiteY3716" fmla="*/ 1579323 h 6367455"/>
                <a:gd name="connsiteX3717" fmla="*/ 5310326 w 6891715"/>
                <a:gd name="connsiteY3717" fmla="*/ 1590434 h 6367455"/>
                <a:gd name="connsiteX3718" fmla="*/ 5314772 w 6891715"/>
                <a:gd name="connsiteY3718" fmla="*/ 1601227 h 6367455"/>
                <a:gd name="connsiteX3719" fmla="*/ 5280794 w 6891715"/>
                <a:gd name="connsiteY3719" fmla="*/ 1607893 h 6367455"/>
                <a:gd name="connsiteX3720" fmla="*/ 5286510 w 6891715"/>
                <a:gd name="connsiteY3720" fmla="*/ 1619003 h 6367455"/>
                <a:gd name="connsiteX3721" fmla="*/ 5284287 w 6891715"/>
                <a:gd name="connsiteY3721" fmla="*/ 1632971 h 6367455"/>
                <a:gd name="connsiteX3722" fmla="*/ 5296036 w 6891715"/>
                <a:gd name="connsiteY3722" fmla="*/ 1632971 h 6367455"/>
                <a:gd name="connsiteX3723" fmla="*/ 5308421 w 6891715"/>
                <a:gd name="connsiteY3723" fmla="*/ 1613924 h 6367455"/>
                <a:gd name="connsiteX3724" fmla="*/ 5325251 w 6891715"/>
                <a:gd name="connsiteY3724" fmla="*/ 1609163 h 6367455"/>
                <a:gd name="connsiteX3725" fmla="*/ 5326521 w 6891715"/>
                <a:gd name="connsiteY3725" fmla="*/ 1595830 h 6367455"/>
                <a:gd name="connsiteX3726" fmla="*/ 5336048 w 6891715"/>
                <a:gd name="connsiteY3726" fmla="*/ 1605988 h 6367455"/>
                <a:gd name="connsiteX3727" fmla="*/ 5363675 w 6891715"/>
                <a:gd name="connsiteY3727" fmla="*/ 1608845 h 6367455"/>
                <a:gd name="connsiteX3728" fmla="*/ 5398606 w 6891715"/>
                <a:gd name="connsiteY3728" fmla="*/ 1632971 h 6367455"/>
                <a:gd name="connsiteX3729" fmla="*/ 5415437 w 6891715"/>
                <a:gd name="connsiteY3729" fmla="*/ 1632971 h 6367455"/>
                <a:gd name="connsiteX3730" fmla="*/ 5434807 w 6891715"/>
                <a:gd name="connsiteY3730" fmla="*/ 1646303 h 6367455"/>
                <a:gd name="connsiteX3731" fmla="*/ 5449415 w 6891715"/>
                <a:gd name="connsiteY3731" fmla="*/ 1645351 h 6367455"/>
                <a:gd name="connsiteX3732" fmla="*/ 5457036 w 6891715"/>
                <a:gd name="connsiteY3732" fmla="*/ 1630431 h 6367455"/>
                <a:gd name="connsiteX3733" fmla="*/ 5479265 w 6891715"/>
                <a:gd name="connsiteY3733" fmla="*/ 1650112 h 6367455"/>
                <a:gd name="connsiteX3734" fmla="*/ 5532296 w 6891715"/>
                <a:gd name="connsiteY3734" fmla="*/ 1657096 h 6367455"/>
                <a:gd name="connsiteX3735" fmla="*/ 5561829 w 6891715"/>
                <a:gd name="connsiteY3735" fmla="*/ 1686618 h 6367455"/>
                <a:gd name="connsiteX3736" fmla="*/ 5580247 w 6891715"/>
                <a:gd name="connsiteY3736" fmla="*/ 1706299 h 6367455"/>
                <a:gd name="connsiteX3737" fmla="*/ 5605016 w 6891715"/>
                <a:gd name="connsiteY3737" fmla="*/ 1717410 h 6367455"/>
                <a:gd name="connsiteX3738" fmla="*/ 5625975 w 6891715"/>
                <a:gd name="connsiteY3738" fmla="*/ 1744710 h 6367455"/>
                <a:gd name="connsiteX3739" fmla="*/ 5623117 w 6891715"/>
                <a:gd name="connsiteY3739" fmla="*/ 1777089 h 6367455"/>
                <a:gd name="connsiteX3740" fmla="*/ 5640265 w 6891715"/>
                <a:gd name="connsiteY3740" fmla="*/ 1768836 h 6367455"/>
                <a:gd name="connsiteX3741" fmla="*/ 5644075 w 6891715"/>
                <a:gd name="connsiteY3741" fmla="*/ 1753915 h 6367455"/>
                <a:gd name="connsiteX3742" fmla="*/ 5659000 w 6891715"/>
                <a:gd name="connsiteY3742" fmla="*/ 1752963 h 6367455"/>
                <a:gd name="connsiteX3743" fmla="*/ 5658683 w 6891715"/>
                <a:gd name="connsiteY3743" fmla="*/ 1700268 h 6367455"/>
                <a:gd name="connsiteX3744" fmla="*/ 5642805 w 6891715"/>
                <a:gd name="connsiteY3744" fmla="*/ 1692967 h 6367455"/>
                <a:gd name="connsiteX3745" fmla="*/ 5625657 w 6891715"/>
                <a:gd name="connsiteY3745" fmla="*/ 1702490 h 6367455"/>
                <a:gd name="connsiteX3746" fmla="*/ 5612955 w 6891715"/>
                <a:gd name="connsiteY3746" fmla="*/ 1698364 h 6367455"/>
                <a:gd name="connsiteX3747" fmla="*/ 5586598 w 6891715"/>
                <a:gd name="connsiteY3747" fmla="*/ 1681856 h 6367455"/>
                <a:gd name="connsiteX3748" fmla="*/ 5563099 w 6891715"/>
                <a:gd name="connsiteY3748" fmla="*/ 1673603 h 6367455"/>
                <a:gd name="connsiteX3749" fmla="*/ 5536107 w 6891715"/>
                <a:gd name="connsiteY3749" fmla="*/ 1639954 h 6367455"/>
                <a:gd name="connsiteX3750" fmla="*/ 5533884 w 6891715"/>
                <a:gd name="connsiteY3750" fmla="*/ 1614877 h 6367455"/>
                <a:gd name="connsiteX3751" fmla="*/ 5525310 w 6891715"/>
                <a:gd name="connsiteY3751" fmla="*/ 1606306 h 6367455"/>
                <a:gd name="connsiteX3752" fmla="*/ 5520864 w 6891715"/>
                <a:gd name="connsiteY3752" fmla="*/ 1587577 h 6367455"/>
                <a:gd name="connsiteX3753" fmla="*/ 5506892 w 6891715"/>
                <a:gd name="connsiteY3753" fmla="*/ 1553928 h 6367455"/>
                <a:gd name="connsiteX3754" fmla="*/ 5487839 w 6891715"/>
                <a:gd name="connsiteY3754" fmla="*/ 1548849 h 6367455"/>
                <a:gd name="connsiteX3755" fmla="*/ 5479265 w 6891715"/>
                <a:gd name="connsiteY3755" fmla="*/ 1536469 h 6367455"/>
                <a:gd name="connsiteX3756" fmla="*/ 5447510 w 6891715"/>
                <a:gd name="connsiteY3756" fmla="*/ 1422825 h 6367455"/>
                <a:gd name="connsiteX3757" fmla="*/ 5517689 w 6891715"/>
                <a:gd name="connsiteY3757" fmla="*/ 1368543 h 6367455"/>
                <a:gd name="connsiteX3758" fmla="*/ 5523087 w 6891715"/>
                <a:gd name="connsiteY3758" fmla="*/ 1350766 h 6367455"/>
                <a:gd name="connsiteX3759" fmla="*/ 5550397 w 6891715"/>
                <a:gd name="connsiteY3759" fmla="*/ 1326958 h 6367455"/>
                <a:gd name="connsiteX3760" fmla="*/ 5594537 w 6891715"/>
                <a:gd name="connsiteY3760" fmla="*/ 1318070 h 6367455"/>
                <a:gd name="connsiteX3761" fmla="*/ 5668209 w 6891715"/>
                <a:gd name="connsiteY3761" fmla="*/ 1243789 h 6367455"/>
                <a:gd name="connsiteX3762" fmla="*/ 5664081 w 6891715"/>
                <a:gd name="connsiteY3762" fmla="*/ 1233314 h 6367455"/>
                <a:gd name="connsiteX3763" fmla="*/ 5682817 w 6891715"/>
                <a:gd name="connsiteY3763" fmla="*/ 1223790 h 6367455"/>
                <a:gd name="connsiteX3764" fmla="*/ 5685992 w 6891715"/>
                <a:gd name="connsiteY3764" fmla="*/ 1203474 h 6367455"/>
                <a:gd name="connsiteX3765" fmla="*/ 5706633 w 6891715"/>
                <a:gd name="connsiteY3765" fmla="*/ 1206649 h 6367455"/>
                <a:gd name="connsiteX3766" fmla="*/ 5719971 w 6891715"/>
                <a:gd name="connsiteY3766" fmla="*/ 1231726 h 6367455"/>
                <a:gd name="connsiteX3767" fmla="*/ 5752361 w 6891715"/>
                <a:gd name="connsiteY3767" fmla="*/ 1223156 h 6367455"/>
                <a:gd name="connsiteX3768" fmla="*/ 5769827 w 6891715"/>
                <a:gd name="connsiteY3768" fmla="*/ 1239662 h 6367455"/>
                <a:gd name="connsiteX3769" fmla="*/ 5782211 w 6891715"/>
                <a:gd name="connsiteY3769" fmla="*/ 1231092 h 6367455"/>
                <a:gd name="connsiteX3770" fmla="*/ 5791103 w 6891715"/>
                <a:gd name="connsiteY3770" fmla="*/ 1248233 h 6367455"/>
                <a:gd name="connsiteX3771" fmla="*/ 5821906 w 6891715"/>
                <a:gd name="connsiteY3771" fmla="*/ 1271724 h 6367455"/>
                <a:gd name="connsiteX3772" fmla="*/ 5786975 w 6891715"/>
                <a:gd name="connsiteY3772" fmla="*/ 1286961 h 6367455"/>
                <a:gd name="connsiteX3773" fmla="*/ 5791738 w 6891715"/>
                <a:gd name="connsiteY3773" fmla="*/ 1317435 h 6367455"/>
                <a:gd name="connsiteX3774" fmla="*/ 5799994 w 6891715"/>
                <a:gd name="connsiteY3774" fmla="*/ 1301563 h 6367455"/>
                <a:gd name="connsiteX3775" fmla="*/ 5830162 w 6891715"/>
                <a:gd name="connsiteY3775" fmla="*/ 1286644 h 6367455"/>
                <a:gd name="connsiteX3776" fmla="*/ 5851756 w 6891715"/>
                <a:gd name="connsiteY3776" fmla="*/ 1302198 h 6367455"/>
                <a:gd name="connsiteX3777" fmla="*/ 5844452 w 6891715"/>
                <a:gd name="connsiteY3777" fmla="*/ 1320292 h 6367455"/>
                <a:gd name="connsiteX3778" fmla="*/ 5862870 w 6891715"/>
                <a:gd name="connsiteY3778" fmla="*/ 1361242 h 6367455"/>
                <a:gd name="connsiteX3779" fmla="*/ 5894943 w 6891715"/>
                <a:gd name="connsiteY3779" fmla="*/ 1415842 h 6367455"/>
                <a:gd name="connsiteX3780" fmla="*/ 5903517 w 6891715"/>
                <a:gd name="connsiteY3780" fmla="*/ 1406319 h 6367455"/>
                <a:gd name="connsiteX3781" fmla="*/ 5872397 w 6891715"/>
                <a:gd name="connsiteY3781" fmla="*/ 1365051 h 6367455"/>
                <a:gd name="connsiteX3782" fmla="*/ 5876842 w 6891715"/>
                <a:gd name="connsiteY3782" fmla="*/ 1291723 h 6367455"/>
                <a:gd name="connsiteX3783" fmla="*/ 5860965 w 6891715"/>
                <a:gd name="connsiteY3783" fmla="*/ 1271406 h 6367455"/>
                <a:gd name="connsiteX3784" fmla="*/ 5870174 w 6891715"/>
                <a:gd name="connsiteY3784" fmla="*/ 1250455 h 6367455"/>
                <a:gd name="connsiteX3785" fmla="*/ 5882558 w 6891715"/>
                <a:gd name="connsiteY3785" fmla="*/ 1205061 h 6367455"/>
                <a:gd name="connsiteX3786" fmla="*/ 5897166 w 6891715"/>
                <a:gd name="connsiteY3786" fmla="*/ 1192364 h 6367455"/>
                <a:gd name="connsiteX3787" fmla="*/ 5902882 w 6891715"/>
                <a:gd name="connsiteY3787" fmla="*/ 1094274 h 6367455"/>
                <a:gd name="connsiteX3788" fmla="*/ 5870491 w 6891715"/>
                <a:gd name="connsiteY3788" fmla="*/ 1042849 h 6367455"/>
                <a:gd name="connsiteX3789" fmla="*/ 5859059 w 6891715"/>
                <a:gd name="connsiteY3789" fmla="*/ 1052689 h 6367455"/>
                <a:gd name="connsiteX3790" fmla="*/ 5833337 w 6891715"/>
                <a:gd name="connsiteY3790" fmla="*/ 1047610 h 6367455"/>
                <a:gd name="connsiteX3791" fmla="*/ 5835878 w 6891715"/>
                <a:gd name="connsiteY3791" fmla="*/ 979042 h 6367455"/>
                <a:gd name="connsiteX3792" fmla="*/ 5853067 w 6891715"/>
                <a:gd name="connsiteY3792" fmla="*/ 949041 h 6367455"/>
                <a:gd name="connsiteX3793" fmla="*/ 6060620 w 6891715"/>
                <a:gd name="connsiteY3793" fmla="*/ 1177406 h 6367455"/>
                <a:gd name="connsiteX3794" fmla="*/ 6891715 w 6891715"/>
                <a:gd name="connsiteY3794" fmla="*/ 3492496 h 6367455"/>
                <a:gd name="connsiteX3795" fmla="*/ 6728088 w 6891715"/>
                <a:gd name="connsiteY3795" fmla="*/ 4574786 h 6367455"/>
                <a:gd name="connsiteX3796" fmla="*/ 6699847 w 6891715"/>
                <a:gd name="connsiteY3796" fmla="*/ 4651948 h 6367455"/>
                <a:gd name="connsiteX3797" fmla="*/ 6676768 w 6891715"/>
                <a:gd name="connsiteY3797" fmla="*/ 4648009 h 6367455"/>
                <a:gd name="connsiteX3798" fmla="*/ 6661525 w 6891715"/>
                <a:gd name="connsiteY3798" fmla="*/ 4656897 h 6367455"/>
                <a:gd name="connsiteX3799" fmla="*/ 6642472 w 6891715"/>
                <a:gd name="connsiteY3799" fmla="*/ 4667056 h 6367455"/>
                <a:gd name="connsiteX3800" fmla="*/ 6630405 w 6891715"/>
                <a:gd name="connsiteY3800" fmla="*/ 4672135 h 6367455"/>
                <a:gd name="connsiteX3801" fmla="*/ 6623101 w 6891715"/>
                <a:gd name="connsiteY3801" fmla="*/ 4666421 h 6367455"/>
                <a:gd name="connsiteX3802" fmla="*/ 6612622 w 6891715"/>
                <a:gd name="connsiteY3802" fmla="*/ 4665151 h 6367455"/>
                <a:gd name="connsiteX3803" fmla="*/ 6615162 w 6891715"/>
                <a:gd name="connsiteY3803" fmla="*/ 4650548 h 6367455"/>
                <a:gd name="connsiteX3804" fmla="*/ 6607541 w 6891715"/>
                <a:gd name="connsiteY3804" fmla="*/ 4646104 h 6367455"/>
                <a:gd name="connsiteX3805" fmla="*/ 6593251 w 6891715"/>
                <a:gd name="connsiteY3805" fmla="*/ 4644517 h 6367455"/>
                <a:gd name="connsiteX3806" fmla="*/ 6562448 w 6891715"/>
                <a:gd name="connsiteY3806" fmla="*/ 4645787 h 6367455"/>
                <a:gd name="connsiteX3807" fmla="*/ 6541172 w 6891715"/>
                <a:gd name="connsiteY3807" fmla="*/ 4642295 h 6367455"/>
                <a:gd name="connsiteX3808" fmla="*/ 6527200 w 6891715"/>
                <a:gd name="connsiteY3808" fmla="*/ 4650548 h 6367455"/>
                <a:gd name="connsiteX3809" fmla="*/ 6501161 w 6891715"/>
                <a:gd name="connsiteY3809" fmla="*/ 4671818 h 6367455"/>
                <a:gd name="connsiteX3810" fmla="*/ 6482743 w 6891715"/>
                <a:gd name="connsiteY3810" fmla="*/ 4687373 h 6367455"/>
                <a:gd name="connsiteX3811" fmla="*/ 6482425 w 6891715"/>
                <a:gd name="connsiteY3811" fmla="*/ 4699753 h 6367455"/>
                <a:gd name="connsiteX3812" fmla="*/ 6465277 w 6891715"/>
                <a:gd name="connsiteY3812" fmla="*/ 4709912 h 6367455"/>
                <a:gd name="connsiteX3813" fmla="*/ 6458926 w 6891715"/>
                <a:gd name="connsiteY3813" fmla="*/ 4706737 h 6367455"/>
                <a:gd name="connsiteX3814" fmla="*/ 6448447 w 6891715"/>
                <a:gd name="connsiteY3814" fmla="*/ 4706420 h 6367455"/>
                <a:gd name="connsiteX3815" fmla="*/ 6438920 w 6891715"/>
                <a:gd name="connsiteY3815" fmla="*/ 4710229 h 6367455"/>
                <a:gd name="connsiteX3816" fmla="*/ 6430346 w 6891715"/>
                <a:gd name="connsiteY3816" fmla="*/ 4707689 h 6367455"/>
                <a:gd name="connsiteX3817" fmla="*/ 6405895 w 6891715"/>
                <a:gd name="connsiteY3817" fmla="*/ 4713403 h 6367455"/>
                <a:gd name="connsiteX3818" fmla="*/ 6398591 w 6891715"/>
                <a:gd name="connsiteY3818" fmla="*/ 4710229 h 6367455"/>
                <a:gd name="connsiteX3819" fmla="*/ 6382714 w 6891715"/>
                <a:gd name="connsiteY3819" fmla="*/ 4715308 h 6367455"/>
                <a:gd name="connsiteX3820" fmla="*/ 6364296 w 6891715"/>
                <a:gd name="connsiteY3820" fmla="*/ 4728324 h 6367455"/>
                <a:gd name="connsiteX3821" fmla="*/ 6358897 w 6891715"/>
                <a:gd name="connsiteY3821" fmla="*/ 4725149 h 6367455"/>
                <a:gd name="connsiteX3822" fmla="*/ 6348418 w 6891715"/>
                <a:gd name="connsiteY3822" fmla="*/ 4731181 h 6367455"/>
                <a:gd name="connsiteX3823" fmla="*/ 6361755 w 6891715"/>
                <a:gd name="connsiteY3823" fmla="*/ 4741022 h 6367455"/>
                <a:gd name="connsiteX3824" fmla="*/ 6358580 w 6891715"/>
                <a:gd name="connsiteY3824" fmla="*/ 4749275 h 6367455"/>
                <a:gd name="connsiteX3825" fmla="*/ 6347783 w 6891715"/>
                <a:gd name="connsiteY3825" fmla="*/ 4740704 h 6367455"/>
                <a:gd name="connsiteX3826" fmla="*/ 6342702 w 6891715"/>
                <a:gd name="connsiteY3826" fmla="*/ 4740387 h 6367455"/>
                <a:gd name="connsiteX3827" fmla="*/ 6347783 w 6891715"/>
                <a:gd name="connsiteY3827" fmla="*/ 4750863 h 6367455"/>
                <a:gd name="connsiteX3828" fmla="*/ 6348711 w 6891715"/>
                <a:gd name="connsiteY3828" fmla="*/ 4763242 h 6367455"/>
                <a:gd name="connsiteX3829" fmla="*/ 6348727 w 6891715"/>
                <a:gd name="connsiteY3829" fmla="*/ 4763250 h 6367455"/>
                <a:gd name="connsiteX3830" fmla="*/ 6348713 w 6891715"/>
                <a:gd name="connsiteY3830" fmla="*/ 4763266 h 6367455"/>
                <a:gd name="connsiteX3831" fmla="*/ 6348735 w 6891715"/>
                <a:gd name="connsiteY3831" fmla="*/ 4763561 h 6367455"/>
                <a:gd name="connsiteX3832" fmla="*/ 6348545 w 6891715"/>
                <a:gd name="connsiteY3832" fmla="*/ 4763458 h 6367455"/>
                <a:gd name="connsiteX3833" fmla="*/ 6342059 w 6891715"/>
                <a:gd name="connsiteY3833" fmla="*/ 4770869 h 6367455"/>
                <a:gd name="connsiteX3834" fmla="*/ 6330309 w 6891715"/>
                <a:gd name="connsiteY3834" fmla="*/ 4769282 h 6367455"/>
                <a:gd name="connsiteX3835" fmla="*/ 6323958 w 6891715"/>
                <a:gd name="connsiteY3835" fmla="*/ 4777535 h 6367455"/>
                <a:gd name="connsiteX3836" fmla="*/ 6316337 w 6891715"/>
                <a:gd name="connsiteY3836" fmla="*/ 4778488 h 6367455"/>
                <a:gd name="connsiteX3837" fmla="*/ 6317925 w 6891715"/>
                <a:gd name="connsiteY3837" fmla="*/ 4768964 h 6367455"/>
                <a:gd name="connsiteX3838" fmla="*/ 6305858 w 6891715"/>
                <a:gd name="connsiteY3838" fmla="*/ 4774043 h 6367455"/>
                <a:gd name="connsiteX3839" fmla="*/ 6301094 w 6891715"/>
                <a:gd name="connsiteY3839" fmla="*/ 4786424 h 6367455"/>
                <a:gd name="connsiteX3840" fmla="*/ 6296013 w 6891715"/>
                <a:gd name="connsiteY3840" fmla="*/ 4788328 h 6367455"/>
                <a:gd name="connsiteX3841" fmla="*/ 6299189 w 6891715"/>
                <a:gd name="connsiteY3841" fmla="*/ 4797852 h 6367455"/>
                <a:gd name="connsiteX3842" fmla="*/ 6295696 w 6891715"/>
                <a:gd name="connsiteY3842" fmla="*/ 4809597 h 6367455"/>
                <a:gd name="connsiteX3843" fmla="*/ 6283946 w 6891715"/>
                <a:gd name="connsiteY3843" fmla="*/ 4807057 h 6367455"/>
                <a:gd name="connsiteX3844" fmla="*/ 6280771 w 6891715"/>
                <a:gd name="connsiteY3844" fmla="*/ 4811184 h 6367455"/>
                <a:gd name="connsiteX3845" fmla="*/ 6283629 w 6891715"/>
                <a:gd name="connsiteY3845" fmla="*/ 4820707 h 6367455"/>
                <a:gd name="connsiteX3846" fmla="*/ 6276008 w 6891715"/>
                <a:gd name="connsiteY3846" fmla="*/ 4824834 h 6367455"/>
                <a:gd name="connsiteX3847" fmla="*/ 6262353 w 6891715"/>
                <a:gd name="connsiteY3847" fmla="*/ 4822294 h 6367455"/>
                <a:gd name="connsiteX3848" fmla="*/ 6252826 w 6891715"/>
                <a:gd name="connsiteY3848" fmla="*/ 4817850 h 6367455"/>
                <a:gd name="connsiteX3849" fmla="*/ 6238219 w 6891715"/>
                <a:gd name="connsiteY3849" fmla="*/ 4805788 h 6367455"/>
                <a:gd name="connsiteX3850" fmla="*/ 6229645 w 6891715"/>
                <a:gd name="connsiteY3850" fmla="*/ 4806740 h 6367455"/>
                <a:gd name="connsiteX3851" fmla="*/ 6234090 w 6891715"/>
                <a:gd name="connsiteY3851" fmla="*/ 4816263 h 6367455"/>
                <a:gd name="connsiteX3852" fmla="*/ 6241077 w 6891715"/>
                <a:gd name="connsiteY3852" fmla="*/ 4819437 h 6367455"/>
                <a:gd name="connsiteX3853" fmla="*/ 6235678 w 6891715"/>
                <a:gd name="connsiteY3853" fmla="*/ 4830230 h 6367455"/>
                <a:gd name="connsiteX3854" fmla="*/ 6222023 w 6891715"/>
                <a:gd name="connsiteY3854" fmla="*/ 4829913 h 6367455"/>
                <a:gd name="connsiteX3855" fmla="*/ 6214402 w 6891715"/>
                <a:gd name="connsiteY3855" fmla="*/ 4824199 h 6367455"/>
                <a:gd name="connsiteX3856" fmla="*/ 6210274 w 6891715"/>
                <a:gd name="connsiteY3856" fmla="*/ 4832770 h 6367455"/>
                <a:gd name="connsiteX3857" fmla="*/ 6222659 w 6891715"/>
                <a:gd name="connsiteY3857" fmla="*/ 4840389 h 6367455"/>
                <a:gd name="connsiteX3858" fmla="*/ 6215990 w 6891715"/>
                <a:gd name="connsiteY3858" fmla="*/ 4849594 h 6367455"/>
                <a:gd name="connsiteX3859" fmla="*/ 6210591 w 6891715"/>
                <a:gd name="connsiteY3859" fmla="*/ 4852769 h 6367455"/>
                <a:gd name="connsiteX3860" fmla="*/ 6213767 w 6891715"/>
                <a:gd name="connsiteY3860" fmla="*/ 4861340 h 6367455"/>
                <a:gd name="connsiteX3861" fmla="*/ 6204558 w 6891715"/>
                <a:gd name="connsiteY3861" fmla="*/ 4877847 h 6367455"/>
                <a:gd name="connsiteX3862" fmla="*/ 6200747 w 6891715"/>
                <a:gd name="connsiteY3862" fmla="*/ 4872133 h 6367455"/>
                <a:gd name="connsiteX3863" fmla="*/ 6195666 w 6891715"/>
                <a:gd name="connsiteY3863" fmla="*/ 4852134 h 6367455"/>
                <a:gd name="connsiteX3864" fmla="*/ 6187410 w 6891715"/>
                <a:gd name="connsiteY3864" fmla="*/ 4861657 h 6367455"/>
                <a:gd name="connsiteX3865" fmla="*/ 6179154 w 6891715"/>
                <a:gd name="connsiteY3865" fmla="*/ 4880386 h 6367455"/>
                <a:gd name="connsiteX3866" fmla="*/ 6191538 w 6891715"/>
                <a:gd name="connsiteY3866" fmla="*/ 4903877 h 6367455"/>
                <a:gd name="connsiteX3867" fmla="*/ 6190268 w 6891715"/>
                <a:gd name="connsiteY3867" fmla="*/ 4915305 h 6367455"/>
                <a:gd name="connsiteX3868" fmla="*/ 6178201 w 6891715"/>
                <a:gd name="connsiteY3868" fmla="*/ 4924510 h 6367455"/>
                <a:gd name="connsiteX3869" fmla="*/ 6178519 w 6891715"/>
                <a:gd name="connsiteY3869" fmla="*/ 4914035 h 6367455"/>
                <a:gd name="connsiteX3870" fmla="*/ 6176296 w 6891715"/>
                <a:gd name="connsiteY3870" fmla="*/ 4909591 h 6367455"/>
                <a:gd name="connsiteX3871" fmla="*/ 6160418 w 6891715"/>
                <a:gd name="connsiteY3871" fmla="*/ 4917844 h 6367455"/>
                <a:gd name="connsiteX3872" fmla="*/ 6158830 w 6891715"/>
                <a:gd name="connsiteY3872" fmla="*/ 4927050 h 6367455"/>
                <a:gd name="connsiteX3873" fmla="*/ 6158513 w 6891715"/>
                <a:gd name="connsiteY3873" fmla="*/ 4934034 h 6367455"/>
                <a:gd name="connsiteX3874" fmla="*/ 6158513 w 6891715"/>
                <a:gd name="connsiteY3874" fmla="*/ 4936891 h 6367455"/>
                <a:gd name="connsiteX3875" fmla="*/ 6158513 w 6891715"/>
                <a:gd name="connsiteY3875" fmla="*/ 4938795 h 6367455"/>
                <a:gd name="connsiteX3876" fmla="*/ 6161688 w 6891715"/>
                <a:gd name="connsiteY3876" fmla="*/ 4947366 h 6367455"/>
                <a:gd name="connsiteX3877" fmla="*/ 6154067 w 6891715"/>
                <a:gd name="connsiteY3877" fmla="*/ 4956572 h 6367455"/>
                <a:gd name="connsiteX3878" fmla="*/ 6141365 w 6891715"/>
                <a:gd name="connsiteY3878" fmla="*/ 4963556 h 6367455"/>
                <a:gd name="connsiteX3879" fmla="*/ 6135649 w 6891715"/>
                <a:gd name="connsiteY3879" fmla="*/ 4978475 h 6367455"/>
                <a:gd name="connsiteX3880" fmla="*/ 6122312 w 6891715"/>
                <a:gd name="connsiteY3880" fmla="*/ 4993712 h 6367455"/>
                <a:gd name="connsiteX3881" fmla="*/ 6129933 w 6891715"/>
                <a:gd name="connsiteY3881" fmla="*/ 5024187 h 6367455"/>
                <a:gd name="connsiteX3882" fmla="*/ 6136919 w 6891715"/>
                <a:gd name="connsiteY3882" fmla="*/ 5038472 h 6367455"/>
                <a:gd name="connsiteX3883" fmla="*/ 6148668 w 6891715"/>
                <a:gd name="connsiteY3883" fmla="*/ 5036250 h 6367455"/>
                <a:gd name="connsiteX3884" fmla="*/ 6154384 w 6891715"/>
                <a:gd name="connsiteY3884" fmla="*/ 5027044 h 6367455"/>
                <a:gd name="connsiteX3885" fmla="*/ 6170897 w 6891715"/>
                <a:gd name="connsiteY3885" fmla="*/ 5030853 h 6367455"/>
                <a:gd name="connsiteX3886" fmla="*/ 6175661 w 6891715"/>
                <a:gd name="connsiteY3886" fmla="*/ 5059423 h 6367455"/>
                <a:gd name="connsiteX3887" fmla="*/ 6177248 w 6891715"/>
                <a:gd name="connsiteY3887" fmla="*/ 5069898 h 6367455"/>
                <a:gd name="connsiteX3888" fmla="*/ 6190268 w 6891715"/>
                <a:gd name="connsiteY3888" fmla="*/ 5079739 h 6367455"/>
                <a:gd name="connsiteX3889" fmla="*/ 6194396 w 6891715"/>
                <a:gd name="connsiteY3889" fmla="*/ 5079739 h 6367455"/>
                <a:gd name="connsiteX3890" fmla="*/ 6197254 w 6891715"/>
                <a:gd name="connsiteY3890" fmla="*/ 5089262 h 6367455"/>
                <a:gd name="connsiteX3891" fmla="*/ 6190586 w 6891715"/>
                <a:gd name="connsiteY3891" fmla="*/ 5103864 h 6367455"/>
                <a:gd name="connsiteX3892" fmla="*/ 6188680 w 6891715"/>
                <a:gd name="connsiteY3892" fmla="*/ 5128307 h 6367455"/>
                <a:gd name="connsiteX3893" fmla="*/ 6195031 w 6891715"/>
                <a:gd name="connsiteY3893" fmla="*/ 5132434 h 6367455"/>
                <a:gd name="connsiteX3894" fmla="*/ 6206146 w 6891715"/>
                <a:gd name="connsiteY3894" fmla="*/ 5113705 h 6367455"/>
                <a:gd name="connsiteX3895" fmla="*/ 6212814 w 6891715"/>
                <a:gd name="connsiteY3895" fmla="*/ 5101325 h 6367455"/>
                <a:gd name="connsiteX3896" fmla="*/ 6214085 w 6891715"/>
                <a:gd name="connsiteY3896" fmla="*/ 5089897 h 6367455"/>
                <a:gd name="connsiteX3897" fmla="*/ 6218213 w 6891715"/>
                <a:gd name="connsiteY3897" fmla="*/ 5103547 h 6367455"/>
                <a:gd name="connsiteX3898" fmla="*/ 6212179 w 6891715"/>
                <a:gd name="connsiteY3898" fmla="*/ 5126403 h 6367455"/>
                <a:gd name="connsiteX3899" fmla="*/ 6204240 w 6891715"/>
                <a:gd name="connsiteY3899" fmla="*/ 5141957 h 6367455"/>
                <a:gd name="connsiteX3900" fmla="*/ 6206146 w 6891715"/>
                <a:gd name="connsiteY3900" fmla="*/ 5154972 h 6367455"/>
                <a:gd name="connsiteX3901" fmla="*/ 6212814 w 6891715"/>
                <a:gd name="connsiteY3901" fmla="*/ 5145767 h 6367455"/>
                <a:gd name="connsiteX3902" fmla="*/ 6213449 w 6891715"/>
                <a:gd name="connsiteY3902" fmla="*/ 5158464 h 6367455"/>
                <a:gd name="connsiteX3903" fmla="*/ 6203605 w 6891715"/>
                <a:gd name="connsiteY3903" fmla="*/ 5169575 h 6367455"/>
                <a:gd name="connsiteX3904" fmla="*/ 6197889 w 6891715"/>
                <a:gd name="connsiteY3904" fmla="*/ 5184177 h 6367455"/>
                <a:gd name="connsiteX3905" fmla="*/ 6202970 w 6891715"/>
                <a:gd name="connsiteY3905" fmla="*/ 5201319 h 6367455"/>
                <a:gd name="connsiteX3906" fmla="*/ 6235678 w 6891715"/>
                <a:gd name="connsiteY3906" fmla="*/ 5233698 h 6367455"/>
                <a:gd name="connsiteX3907" fmla="*/ 6249333 w 6891715"/>
                <a:gd name="connsiteY3907" fmla="*/ 5251157 h 6367455"/>
                <a:gd name="connsiteX3908" fmla="*/ 6260130 w 6891715"/>
                <a:gd name="connsiteY3908" fmla="*/ 5274330 h 6367455"/>
                <a:gd name="connsiteX3909" fmla="*/ 6275690 w 6891715"/>
                <a:gd name="connsiteY3909" fmla="*/ 5324168 h 6367455"/>
                <a:gd name="connsiteX3910" fmla="*/ 6291250 w 6891715"/>
                <a:gd name="connsiteY3910" fmla="*/ 5336232 h 6367455"/>
                <a:gd name="connsiteX3911" fmla="*/ 6303952 w 6891715"/>
                <a:gd name="connsiteY3911" fmla="*/ 5347977 h 6367455"/>
                <a:gd name="connsiteX3912" fmla="*/ 6297190 w 6891715"/>
                <a:gd name="connsiteY3912" fmla="*/ 5360853 h 6367455"/>
                <a:gd name="connsiteX3913" fmla="*/ 6297448 w 6891715"/>
                <a:gd name="connsiteY3913" fmla="*/ 5360940 h 6367455"/>
                <a:gd name="connsiteX3914" fmla="*/ 6303928 w 6891715"/>
                <a:gd name="connsiteY3914" fmla="*/ 5348597 h 6367455"/>
                <a:gd name="connsiteX3915" fmla="*/ 6326471 w 6891715"/>
                <a:gd name="connsiteY3915" fmla="*/ 5368282 h 6367455"/>
                <a:gd name="connsiteX3916" fmla="*/ 6343298 w 6891715"/>
                <a:gd name="connsiteY3916" fmla="*/ 5377172 h 6367455"/>
                <a:gd name="connsiteX3917" fmla="*/ 6352738 w 6891715"/>
                <a:gd name="connsiteY3917" fmla="*/ 5391437 h 6367455"/>
                <a:gd name="connsiteX3918" fmla="*/ 6270138 w 6891715"/>
                <a:gd name="connsiteY3918" fmla="*/ 5527402 h 6367455"/>
                <a:gd name="connsiteX3919" fmla="*/ 6157685 w 6891715"/>
                <a:gd name="connsiteY3919" fmla="*/ 5677783 h 6367455"/>
                <a:gd name="connsiteX3920" fmla="*/ 6151028 w 6891715"/>
                <a:gd name="connsiteY3920" fmla="*/ 5680333 h 6367455"/>
                <a:gd name="connsiteX3921" fmla="*/ 6151528 w 6891715"/>
                <a:gd name="connsiteY3921" fmla="*/ 5680898 h 6367455"/>
                <a:gd name="connsiteX3922" fmla="*/ 6124790 w 6891715"/>
                <a:gd name="connsiteY3922" fmla="*/ 5702235 h 6367455"/>
                <a:gd name="connsiteX3923" fmla="*/ 6108874 w 6891715"/>
                <a:gd name="connsiteY3923" fmla="*/ 5721342 h 6367455"/>
                <a:gd name="connsiteX3924" fmla="*/ 6108664 w 6891715"/>
                <a:gd name="connsiteY3924" fmla="*/ 5720387 h 6367455"/>
                <a:gd name="connsiteX3925" fmla="*/ 6071278 w 6891715"/>
                <a:gd name="connsiteY3925" fmla="*/ 5721342 h 6367455"/>
                <a:gd name="connsiteX3926" fmla="*/ 6010443 w 6891715"/>
                <a:gd name="connsiteY3926" fmla="*/ 5705105 h 6367455"/>
                <a:gd name="connsiteX3927" fmla="*/ 5965134 w 6891715"/>
                <a:gd name="connsiteY3927" fmla="*/ 5657668 h 6367455"/>
                <a:gd name="connsiteX3928" fmla="*/ 5954821 w 6891715"/>
                <a:gd name="connsiteY3928" fmla="*/ 5617474 h 6367455"/>
                <a:gd name="connsiteX3929" fmla="*/ 5954631 w 6891715"/>
                <a:gd name="connsiteY3929" fmla="*/ 5617583 h 6367455"/>
                <a:gd name="connsiteX3930" fmla="*/ 5954678 w 6891715"/>
                <a:gd name="connsiteY3930" fmla="*/ 5617604 h 6367455"/>
                <a:gd name="connsiteX3931" fmla="*/ 5954550 w 6891715"/>
                <a:gd name="connsiteY3931" fmla="*/ 5617629 h 6367455"/>
                <a:gd name="connsiteX3932" fmla="*/ 5954176 w 6891715"/>
                <a:gd name="connsiteY3932" fmla="*/ 5617843 h 6367455"/>
                <a:gd name="connsiteX3933" fmla="*/ 5953959 w 6891715"/>
                <a:gd name="connsiteY3933" fmla="*/ 5617746 h 6367455"/>
                <a:gd name="connsiteX3934" fmla="*/ 5903234 w 6891715"/>
                <a:gd name="connsiteY3934" fmla="*/ 5627755 h 6367455"/>
                <a:gd name="connsiteX3935" fmla="*/ 5903869 w 6891715"/>
                <a:gd name="connsiteY3935" fmla="*/ 5633783 h 6367455"/>
                <a:gd name="connsiteX3936" fmla="*/ 5906092 w 6891715"/>
                <a:gd name="connsiteY3936" fmla="*/ 5648375 h 6367455"/>
                <a:gd name="connsiteX3937" fmla="*/ 5907044 w 6891715"/>
                <a:gd name="connsiteY3937" fmla="*/ 5656623 h 6367455"/>
                <a:gd name="connsiteX3938" fmla="*/ 5908632 w 6891715"/>
                <a:gd name="connsiteY3938" fmla="*/ 5664871 h 6367455"/>
                <a:gd name="connsiteX3939" fmla="*/ 5910220 w 6891715"/>
                <a:gd name="connsiteY3939" fmla="*/ 5671850 h 6367455"/>
                <a:gd name="connsiteX3940" fmla="*/ 5911808 w 6891715"/>
                <a:gd name="connsiteY3940" fmla="*/ 5677243 h 6367455"/>
                <a:gd name="connsiteX3941" fmla="*/ 5914031 w 6891715"/>
                <a:gd name="connsiteY3941" fmla="*/ 5683270 h 6367455"/>
                <a:gd name="connsiteX3942" fmla="*/ 5916253 w 6891715"/>
                <a:gd name="connsiteY3942" fmla="*/ 5691835 h 6367455"/>
                <a:gd name="connsiteX3943" fmla="*/ 5919111 w 6891715"/>
                <a:gd name="connsiteY3943" fmla="*/ 5701987 h 6367455"/>
                <a:gd name="connsiteX3944" fmla="*/ 5921017 w 6891715"/>
                <a:gd name="connsiteY3944" fmla="*/ 5712772 h 6367455"/>
                <a:gd name="connsiteX3945" fmla="*/ 5923240 w 6891715"/>
                <a:gd name="connsiteY3945" fmla="*/ 5723558 h 6367455"/>
                <a:gd name="connsiteX3946" fmla="*/ 5925145 w 6891715"/>
                <a:gd name="connsiteY3946" fmla="*/ 5733075 h 6367455"/>
                <a:gd name="connsiteX3947" fmla="*/ 5925780 w 6891715"/>
                <a:gd name="connsiteY3947" fmla="*/ 5740371 h 6367455"/>
                <a:gd name="connsiteX3948" fmla="*/ 5925780 w 6891715"/>
                <a:gd name="connsiteY3948" fmla="*/ 5743226 h 6367455"/>
                <a:gd name="connsiteX3949" fmla="*/ 5925463 w 6891715"/>
                <a:gd name="connsiteY3949" fmla="*/ 5745130 h 6367455"/>
                <a:gd name="connsiteX3950" fmla="*/ 5924828 w 6891715"/>
                <a:gd name="connsiteY3950" fmla="*/ 5749888 h 6367455"/>
                <a:gd name="connsiteX3951" fmla="*/ 5923875 w 6891715"/>
                <a:gd name="connsiteY3951" fmla="*/ 5758453 h 6367455"/>
                <a:gd name="connsiteX3952" fmla="*/ 5923240 w 6891715"/>
                <a:gd name="connsiteY3952" fmla="*/ 5769874 h 6367455"/>
                <a:gd name="connsiteX3953" fmla="*/ 5922605 w 6891715"/>
                <a:gd name="connsiteY3953" fmla="*/ 5782563 h 6367455"/>
                <a:gd name="connsiteX3954" fmla="*/ 5922605 w 6891715"/>
                <a:gd name="connsiteY3954" fmla="*/ 5795252 h 6367455"/>
                <a:gd name="connsiteX3955" fmla="*/ 5922287 w 6891715"/>
                <a:gd name="connsiteY3955" fmla="*/ 5806989 h 6367455"/>
                <a:gd name="connsiteX3956" fmla="*/ 5922605 w 6891715"/>
                <a:gd name="connsiteY3956" fmla="*/ 5816189 h 6367455"/>
                <a:gd name="connsiteX3957" fmla="*/ 5922922 w 6891715"/>
                <a:gd name="connsiteY3957" fmla="*/ 5819361 h 6367455"/>
                <a:gd name="connsiteX3958" fmla="*/ 5923240 w 6891715"/>
                <a:gd name="connsiteY3958" fmla="*/ 5821899 h 6367455"/>
                <a:gd name="connsiteX3959" fmla="*/ 5924192 w 6891715"/>
                <a:gd name="connsiteY3959" fmla="*/ 5826975 h 6367455"/>
                <a:gd name="connsiteX3960" fmla="*/ 5925463 w 6891715"/>
                <a:gd name="connsiteY3960" fmla="*/ 5836175 h 6367455"/>
                <a:gd name="connsiteX3961" fmla="*/ 5928321 w 6891715"/>
                <a:gd name="connsiteY3961" fmla="*/ 5859015 h 6367455"/>
                <a:gd name="connsiteX3962" fmla="*/ 5931496 w 6891715"/>
                <a:gd name="connsiteY3962" fmla="*/ 5889786 h 6367455"/>
                <a:gd name="connsiteX3963" fmla="*/ 5891802 w 6891715"/>
                <a:gd name="connsiteY3963" fmla="*/ 5911675 h 6367455"/>
                <a:gd name="connsiteX3964" fmla="*/ 5867985 w 6891715"/>
                <a:gd name="connsiteY3964" fmla="*/ 5892007 h 6367455"/>
                <a:gd name="connsiteX3965" fmla="*/ 5834006 w 6891715"/>
                <a:gd name="connsiteY3965" fmla="*/ 5896131 h 6367455"/>
                <a:gd name="connsiteX3966" fmla="*/ 5807014 w 6891715"/>
                <a:gd name="connsiteY3966" fmla="*/ 5906282 h 6367455"/>
                <a:gd name="connsiteX3967" fmla="*/ 5779387 w 6891715"/>
                <a:gd name="connsiteY3967" fmla="*/ 5900572 h 6367455"/>
                <a:gd name="connsiteX3968" fmla="*/ 5720956 w 6891715"/>
                <a:gd name="connsiteY3968" fmla="*/ 5935467 h 6367455"/>
                <a:gd name="connsiteX3969" fmla="*/ 5698092 w 6891715"/>
                <a:gd name="connsiteY3969" fmla="*/ 5915164 h 6367455"/>
                <a:gd name="connsiteX3970" fmla="*/ 5652047 w 6891715"/>
                <a:gd name="connsiteY3970" fmla="*/ 5929440 h 6367455"/>
                <a:gd name="connsiteX3971" fmla="*/ 5585360 w 6891715"/>
                <a:gd name="connsiteY3971" fmla="*/ 5938322 h 6367455"/>
                <a:gd name="connsiteX3972" fmla="*/ 5474215 w 6891715"/>
                <a:gd name="connsiteY3972" fmla="*/ 5985272 h 6367455"/>
                <a:gd name="connsiteX3973" fmla="*/ 5431027 w 6891715"/>
                <a:gd name="connsiteY3973" fmla="*/ 5995741 h 6367455"/>
                <a:gd name="connsiteX3974" fmla="*/ 5379583 w 6891715"/>
                <a:gd name="connsiteY3974" fmla="*/ 5956721 h 6367455"/>
                <a:gd name="connsiteX3975" fmla="*/ 5337983 w 6891715"/>
                <a:gd name="connsiteY3975" fmla="*/ 5954818 h 6367455"/>
                <a:gd name="connsiteX3976" fmla="*/ 5261452 w 6891715"/>
                <a:gd name="connsiteY3976" fmla="*/ 5985907 h 6367455"/>
                <a:gd name="connsiteX3977" fmla="*/ 5234142 w 6891715"/>
                <a:gd name="connsiteY3977" fmla="*/ 5983369 h 6367455"/>
                <a:gd name="connsiteX3978" fmla="*/ 5210961 w 6891715"/>
                <a:gd name="connsiteY3978" fmla="*/ 5957356 h 6367455"/>
                <a:gd name="connsiteX3979" fmla="*/ 5197623 w 6891715"/>
                <a:gd name="connsiteY3979" fmla="*/ 5967824 h 6367455"/>
                <a:gd name="connsiteX3980" fmla="*/ 5173489 w 6891715"/>
                <a:gd name="connsiteY3980" fmla="*/ 5994154 h 6367455"/>
                <a:gd name="connsiteX3981" fmla="*/ 5174759 w 6891715"/>
                <a:gd name="connsiteY3981" fmla="*/ 6030953 h 6367455"/>
                <a:gd name="connsiteX3982" fmla="*/ 5150625 w 6891715"/>
                <a:gd name="connsiteY3982" fmla="*/ 6049987 h 6367455"/>
                <a:gd name="connsiteX3983" fmla="*/ 5148720 w 6891715"/>
                <a:gd name="connsiteY3983" fmla="*/ 6075682 h 6367455"/>
                <a:gd name="connsiteX3984" fmla="*/ 5130619 w 6891715"/>
                <a:gd name="connsiteY3984" fmla="*/ 6078855 h 6367455"/>
                <a:gd name="connsiteX3985" fmla="*/ 5123633 w 6891715"/>
                <a:gd name="connsiteY3985" fmla="*/ 6088054 h 6367455"/>
                <a:gd name="connsiteX3986" fmla="*/ 5108708 w 6891715"/>
                <a:gd name="connsiteY3986" fmla="*/ 6085834 h 6367455"/>
                <a:gd name="connsiteX3987" fmla="*/ 5112518 w 6891715"/>
                <a:gd name="connsiteY3987" fmla="*/ 6077903 h 6367455"/>
                <a:gd name="connsiteX3988" fmla="*/ 5105214 w 6891715"/>
                <a:gd name="connsiteY3988" fmla="*/ 6066483 h 6367455"/>
                <a:gd name="connsiteX3989" fmla="*/ 5097911 w 6891715"/>
                <a:gd name="connsiteY3989" fmla="*/ 6052842 h 6367455"/>
                <a:gd name="connsiteX3990" fmla="*/ 5104897 w 6891715"/>
                <a:gd name="connsiteY3990" fmla="*/ 6028415 h 6367455"/>
                <a:gd name="connsiteX3991" fmla="*/ 5133159 w 6891715"/>
                <a:gd name="connsiteY3991" fmla="*/ 6005257 h 6367455"/>
                <a:gd name="connsiteX3992" fmla="*/ 5134112 w 6891715"/>
                <a:gd name="connsiteY3992" fmla="*/ 5986224 h 6367455"/>
                <a:gd name="connsiteX3993" fmla="*/ 5116329 w 6891715"/>
                <a:gd name="connsiteY3993" fmla="*/ 5973852 h 6367455"/>
                <a:gd name="connsiteX3994" fmla="*/ 5093782 w 6891715"/>
                <a:gd name="connsiteY3994" fmla="*/ 5989713 h 6367455"/>
                <a:gd name="connsiteX3995" fmla="*/ 5084573 w 6891715"/>
                <a:gd name="connsiteY3995" fmla="*/ 6005575 h 6367455"/>
                <a:gd name="connsiteX3996" fmla="*/ 5073141 w 6891715"/>
                <a:gd name="connsiteY3996" fmla="*/ 6016043 h 6367455"/>
                <a:gd name="connsiteX3997" fmla="*/ 5035987 w 6891715"/>
                <a:gd name="connsiteY3997" fmla="*/ 6013505 h 6367455"/>
                <a:gd name="connsiteX3998" fmla="*/ 5021062 w 6891715"/>
                <a:gd name="connsiteY3998" fmla="*/ 5997644 h 6367455"/>
                <a:gd name="connsiteX3999" fmla="*/ 4988036 w 6891715"/>
                <a:gd name="connsiteY3999" fmla="*/ 5989713 h 6367455"/>
                <a:gd name="connsiteX4000" fmla="*/ 4966125 w 6891715"/>
                <a:gd name="connsiteY4000" fmla="*/ 6007795 h 6367455"/>
                <a:gd name="connsiteX4001" fmla="*/ 4944848 w 6891715"/>
                <a:gd name="connsiteY4001" fmla="*/ 6018264 h 6367455"/>
                <a:gd name="connsiteX4002" fmla="*/ 4934687 w 6891715"/>
                <a:gd name="connsiteY4002" fmla="*/ 6043642 h 6367455"/>
                <a:gd name="connsiteX4003" fmla="*/ 4913410 w 6891715"/>
                <a:gd name="connsiteY4003" fmla="*/ 6049035 h 6367455"/>
                <a:gd name="connsiteX4004" fmla="*/ 4903249 w 6891715"/>
                <a:gd name="connsiteY4004" fmla="*/ 6067117 h 6367455"/>
                <a:gd name="connsiteX4005" fmla="*/ 4857520 w 6891715"/>
                <a:gd name="connsiteY4005" fmla="*/ 6070607 h 6367455"/>
                <a:gd name="connsiteX4006" fmla="*/ 4836562 w 6891715"/>
                <a:gd name="connsiteY4006" fmla="*/ 6068703 h 6367455"/>
                <a:gd name="connsiteX4007" fmla="*/ 4823859 w 6891715"/>
                <a:gd name="connsiteY4007" fmla="*/ 6077268 h 6367455"/>
                <a:gd name="connsiteX4008" fmla="*/ 4801630 w 6891715"/>
                <a:gd name="connsiteY4008" fmla="*/ 6085199 h 6367455"/>
                <a:gd name="connsiteX4009" fmla="*/ 4774003 w 6891715"/>
                <a:gd name="connsiteY4009" fmla="*/ 6068386 h 6367455"/>
                <a:gd name="connsiteX4010" fmla="*/ 4750821 w 6891715"/>
                <a:gd name="connsiteY4010" fmla="*/ 6037932 h 6367455"/>
                <a:gd name="connsiteX4011" fmla="*/ 4727957 w 6891715"/>
                <a:gd name="connsiteY4011" fmla="*/ 6027781 h 6367455"/>
                <a:gd name="connsiteX4012" fmla="*/ 4707951 w 6891715"/>
                <a:gd name="connsiteY4012" fmla="*/ 6010968 h 6367455"/>
                <a:gd name="connsiteX4013" fmla="*/ 4689851 w 6891715"/>
                <a:gd name="connsiteY4013" fmla="*/ 6006844 h 6367455"/>
                <a:gd name="connsiteX4014" fmla="*/ 4665399 w 6891715"/>
                <a:gd name="connsiteY4014" fmla="*/ 5992568 h 6367455"/>
                <a:gd name="connsiteX4015" fmla="*/ 4627292 w 6891715"/>
                <a:gd name="connsiteY4015" fmla="*/ 5989713 h 6367455"/>
                <a:gd name="connsiteX4016" fmla="*/ 4610462 w 6891715"/>
                <a:gd name="connsiteY4016" fmla="*/ 6002402 h 6367455"/>
                <a:gd name="connsiteX4017" fmla="*/ 4606333 w 6891715"/>
                <a:gd name="connsiteY4017" fmla="*/ 6020484 h 6367455"/>
                <a:gd name="connsiteX4018" fmla="*/ 4605698 w 6891715"/>
                <a:gd name="connsiteY4018" fmla="*/ 6034125 h 6367455"/>
                <a:gd name="connsiteX4019" fmla="*/ 4582517 w 6891715"/>
                <a:gd name="connsiteY4019" fmla="*/ 6058552 h 6367455"/>
                <a:gd name="connsiteX4020" fmla="*/ 4568862 w 6891715"/>
                <a:gd name="connsiteY4020" fmla="*/ 6058552 h 6367455"/>
                <a:gd name="connsiteX4021" fmla="*/ 4569497 w 6891715"/>
                <a:gd name="connsiteY4021" fmla="*/ 6051256 h 6367455"/>
                <a:gd name="connsiteX4022" fmla="*/ 4563463 w 6891715"/>
                <a:gd name="connsiteY4022" fmla="*/ 6051256 h 6367455"/>
                <a:gd name="connsiteX4023" fmla="*/ 4557112 w 6891715"/>
                <a:gd name="connsiteY4023" fmla="*/ 6066165 h 6367455"/>
                <a:gd name="connsiteX4024" fmla="*/ 4544410 w 6891715"/>
                <a:gd name="connsiteY4024" fmla="*/ 6071241 h 6367455"/>
                <a:gd name="connsiteX4025" fmla="*/ 4526309 w 6891715"/>
                <a:gd name="connsiteY4025" fmla="*/ 6076951 h 6367455"/>
                <a:gd name="connsiteX4026" fmla="*/ 4501222 w 6891715"/>
                <a:gd name="connsiteY4026" fmla="*/ 6073144 h 6367455"/>
                <a:gd name="connsiteX4027" fmla="*/ 4480581 w 6891715"/>
                <a:gd name="connsiteY4027" fmla="*/ 6058235 h 6367455"/>
                <a:gd name="connsiteX4028" fmla="*/ 4455176 w 6891715"/>
                <a:gd name="connsiteY4028" fmla="*/ 6030319 h 6367455"/>
                <a:gd name="connsiteX4029" fmla="*/ 4452636 w 6891715"/>
                <a:gd name="connsiteY4029" fmla="*/ 6011285 h 6367455"/>
                <a:gd name="connsiteX4030" fmla="*/ 4435805 w 6891715"/>
                <a:gd name="connsiteY4030" fmla="*/ 6006209 h 6367455"/>
                <a:gd name="connsiteX4031" fmla="*/ 4440251 w 6891715"/>
                <a:gd name="connsiteY4031" fmla="*/ 6023974 h 6367455"/>
                <a:gd name="connsiteX4032" fmla="*/ 4422151 w 6891715"/>
                <a:gd name="connsiteY4032" fmla="*/ 6025243 h 6367455"/>
                <a:gd name="connsiteX4033" fmla="*/ 4409448 w 6891715"/>
                <a:gd name="connsiteY4033" fmla="*/ 6012554 h 6367455"/>
                <a:gd name="connsiteX4034" fmla="*/ 4402144 w 6891715"/>
                <a:gd name="connsiteY4034" fmla="*/ 5999230 h 6367455"/>
                <a:gd name="connsiteX4035" fmla="*/ 4394841 w 6891715"/>
                <a:gd name="connsiteY4035" fmla="*/ 6000182 h 6367455"/>
                <a:gd name="connsiteX4036" fmla="*/ 4383091 w 6891715"/>
                <a:gd name="connsiteY4036" fmla="*/ 5992886 h 6367455"/>
                <a:gd name="connsiteX4037" fmla="*/ 4374517 w 6891715"/>
                <a:gd name="connsiteY4037" fmla="*/ 6004623 h 6367455"/>
                <a:gd name="connsiteX4038" fmla="*/ 4377693 w 6891715"/>
                <a:gd name="connsiteY4038" fmla="*/ 6021436 h 6367455"/>
                <a:gd name="connsiteX4039" fmla="*/ 4365308 w 6891715"/>
                <a:gd name="connsiteY4039" fmla="*/ 6035394 h 6367455"/>
                <a:gd name="connsiteX4040" fmla="*/ 4358957 w 6891715"/>
                <a:gd name="connsiteY4040" fmla="*/ 6041739 h 6367455"/>
                <a:gd name="connsiteX4041" fmla="*/ 4352606 w 6891715"/>
                <a:gd name="connsiteY4041" fmla="*/ 6040470 h 6367455"/>
                <a:gd name="connsiteX4042" fmla="*/ 4361180 w 6891715"/>
                <a:gd name="connsiteY4042" fmla="*/ 6029050 h 6367455"/>
                <a:gd name="connsiteX4043" fmla="*/ 4355781 w 6891715"/>
                <a:gd name="connsiteY4043" fmla="*/ 6026829 h 6367455"/>
                <a:gd name="connsiteX4044" fmla="*/ 4347207 w 6891715"/>
                <a:gd name="connsiteY4044" fmla="*/ 6033174 h 6367455"/>
                <a:gd name="connsiteX4045" fmla="*/ 4347207 w 6891715"/>
                <a:gd name="connsiteY4045" fmla="*/ 6019850 h 6367455"/>
                <a:gd name="connsiteX4046" fmla="*/ 4356416 w 6891715"/>
                <a:gd name="connsiteY4046" fmla="*/ 6010016 h 6367455"/>
                <a:gd name="connsiteX4047" fmla="*/ 4353241 w 6891715"/>
                <a:gd name="connsiteY4047" fmla="*/ 6008113 h 6367455"/>
                <a:gd name="connsiteX4048" fmla="*/ 4334187 w 6891715"/>
                <a:gd name="connsiteY4048" fmla="*/ 6009064 h 6367455"/>
                <a:gd name="connsiteX4049" fmla="*/ 4319580 w 6891715"/>
                <a:gd name="connsiteY4049" fmla="*/ 6020802 h 6367455"/>
                <a:gd name="connsiteX4050" fmla="*/ 4303702 w 6891715"/>
                <a:gd name="connsiteY4050" fmla="*/ 6016995 h 6367455"/>
                <a:gd name="connsiteX4051" fmla="*/ 4298304 w 6891715"/>
                <a:gd name="connsiteY4051" fmla="*/ 6022071 h 6367455"/>
                <a:gd name="connsiteX4052" fmla="*/ 4293223 w 6891715"/>
                <a:gd name="connsiteY4052" fmla="*/ 6018898 h 6367455"/>
                <a:gd name="connsiteX4053" fmla="*/ 4293223 w 6891715"/>
                <a:gd name="connsiteY4053" fmla="*/ 6010650 h 6367455"/>
                <a:gd name="connsiteX4054" fmla="*/ 4303384 w 6891715"/>
                <a:gd name="connsiteY4054" fmla="*/ 6002085 h 6367455"/>
                <a:gd name="connsiteX4055" fmla="*/ 4318310 w 6891715"/>
                <a:gd name="connsiteY4055" fmla="*/ 6001134 h 6367455"/>
                <a:gd name="connsiteX4056" fmla="*/ 4331965 w 6891715"/>
                <a:gd name="connsiteY4056" fmla="*/ 6001768 h 6367455"/>
                <a:gd name="connsiteX4057" fmla="*/ 4349113 w 6891715"/>
                <a:gd name="connsiteY4057" fmla="*/ 6003671 h 6367455"/>
                <a:gd name="connsiteX4058" fmla="*/ 4354511 w 6891715"/>
                <a:gd name="connsiteY4058" fmla="*/ 5993203 h 6367455"/>
                <a:gd name="connsiteX4059" fmla="*/ 4349113 w 6891715"/>
                <a:gd name="connsiteY4059" fmla="*/ 5983686 h 6367455"/>
                <a:gd name="connsiteX4060" fmla="*/ 4356099 w 6891715"/>
                <a:gd name="connsiteY4060" fmla="*/ 5978293 h 6367455"/>
                <a:gd name="connsiteX4061" fmla="*/ 4363720 w 6891715"/>
                <a:gd name="connsiteY4061" fmla="*/ 5982734 h 6367455"/>
                <a:gd name="connsiteX4062" fmla="*/ 4371977 w 6891715"/>
                <a:gd name="connsiteY4062" fmla="*/ 5974169 h 6367455"/>
                <a:gd name="connsiteX4063" fmla="*/ 4387854 w 6891715"/>
                <a:gd name="connsiteY4063" fmla="*/ 5968776 h 6367455"/>
                <a:gd name="connsiteX4064" fmla="*/ 4386902 w 6891715"/>
                <a:gd name="connsiteY4064" fmla="*/ 5965604 h 6367455"/>
                <a:gd name="connsiteX4065" fmla="*/ 4356099 w 6891715"/>
                <a:gd name="connsiteY4065" fmla="*/ 5966556 h 6367455"/>
                <a:gd name="connsiteX4066" fmla="*/ 4343397 w 6891715"/>
                <a:gd name="connsiteY4066" fmla="*/ 5965921 h 6367455"/>
                <a:gd name="connsiteX4067" fmla="*/ 4334823 w 6891715"/>
                <a:gd name="connsiteY4067" fmla="*/ 5975438 h 6367455"/>
                <a:gd name="connsiteX4068" fmla="*/ 4331012 w 6891715"/>
                <a:gd name="connsiteY4068" fmla="*/ 5976707 h 6367455"/>
                <a:gd name="connsiteX4069" fmla="*/ 4322438 w 6891715"/>
                <a:gd name="connsiteY4069" fmla="*/ 5976707 h 6367455"/>
                <a:gd name="connsiteX4070" fmla="*/ 4312911 w 6891715"/>
                <a:gd name="connsiteY4070" fmla="*/ 5972266 h 6367455"/>
                <a:gd name="connsiteX4071" fmla="*/ 4303384 w 6891715"/>
                <a:gd name="connsiteY4071" fmla="*/ 5973852 h 6367455"/>
                <a:gd name="connsiteX4072" fmla="*/ 4292905 w 6891715"/>
                <a:gd name="connsiteY4072" fmla="*/ 5986541 h 6367455"/>
                <a:gd name="connsiteX4073" fmla="*/ 4285284 w 6891715"/>
                <a:gd name="connsiteY4073" fmla="*/ 5983369 h 6367455"/>
                <a:gd name="connsiteX4074" fmla="*/ 4281156 w 6891715"/>
                <a:gd name="connsiteY4074" fmla="*/ 5969411 h 6367455"/>
                <a:gd name="connsiteX4075" fmla="*/ 4285919 w 6891715"/>
                <a:gd name="connsiteY4075" fmla="*/ 5958942 h 6367455"/>
                <a:gd name="connsiteX4076" fmla="*/ 4303067 w 6891715"/>
                <a:gd name="connsiteY4076" fmla="*/ 5956721 h 6367455"/>
                <a:gd name="connsiteX4077" fmla="*/ 4308465 w 6891715"/>
                <a:gd name="connsiteY4077" fmla="*/ 5955770 h 6367455"/>
                <a:gd name="connsiteX4078" fmla="*/ 4308465 w 6891715"/>
                <a:gd name="connsiteY4078" fmla="*/ 5947205 h 6367455"/>
                <a:gd name="connsiteX4079" fmla="*/ 4309418 w 6891715"/>
                <a:gd name="connsiteY4079" fmla="*/ 5937688 h 6367455"/>
                <a:gd name="connsiteX4080" fmla="*/ 4298939 w 6891715"/>
                <a:gd name="connsiteY4080" fmla="*/ 5937688 h 6367455"/>
                <a:gd name="connsiteX4081" fmla="*/ 4293540 w 6891715"/>
                <a:gd name="connsiteY4081" fmla="*/ 5939274 h 6367455"/>
                <a:gd name="connsiteX4082" fmla="*/ 4281791 w 6891715"/>
                <a:gd name="connsiteY4082" fmla="*/ 5928488 h 6367455"/>
                <a:gd name="connsiteX4083" fmla="*/ 4280838 w 6891715"/>
                <a:gd name="connsiteY4083" fmla="*/ 5918971 h 6367455"/>
                <a:gd name="connsiteX4084" fmla="*/ 4277345 w 6891715"/>
                <a:gd name="connsiteY4084" fmla="*/ 5909772 h 6367455"/>
                <a:gd name="connsiteX4085" fmla="*/ 4262420 w 6891715"/>
                <a:gd name="connsiteY4085" fmla="*/ 5897082 h 6367455"/>
                <a:gd name="connsiteX4086" fmla="*/ 4267818 w 6891715"/>
                <a:gd name="connsiteY4086" fmla="*/ 5891690 h 6367455"/>
                <a:gd name="connsiteX4087" fmla="*/ 4276075 w 6891715"/>
                <a:gd name="connsiteY4087" fmla="*/ 5896131 h 6367455"/>
                <a:gd name="connsiteX4088" fmla="*/ 4281473 w 6891715"/>
                <a:gd name="connsiteY4088" fmla="*/ 5884393 h 6367455"/>
                <a:gd name="connsiteX4089" fmla="*/ 4277027 w 6891715"/>
                <a:gd name="connsiteY4089" fmla="*/ 5870435 h 6367455"/>
                <a:gd name="connsiteX4090" fmla="*/ 4270359 w 6891715"/>
                <a:gd name="connsiteY4090" fmla="*/ 5863456 h 6367455"/>
                <a:gd name="connsiteX4091" fmla="*/ 4253528 w 6891715"/>
                <a:gd name="connsiteY4091" fmla="*/ 5853939 h 6367455"/>
                <a:gd name="connsiteX4092" fmla="*/ 4236380 w 6891715"/>
                <a:gd name="connsiteY4092" fmla="*/ 5828878 h 6367455"/>
                <a:gd name="connsiteX4093" fmla="*/ 4223678 w 6891715"/>
                <a:gd name="connsiteY4093" fmla="*/ 5829195 h 6367455"/>
                <a:gd name="connsiteX4094" fmla="*/ 4219550 w 6891715"/>
                <a:gd name="connsiteY4094" fmla="*/ 5843788 h 6367455"/>
                <a:gd name="connsiteX4095" fmla="*/ 4212246 w 6891715"/>
                <a:gd name="connsiteY4095" fmla="*/ 5840933 h 6367455"/>
                <a:gd name="connsiteX4096" fmla="*/ 4197321 w 6891715"/>
                <a:gd name="connsiteY4096" fmla="*/ 5826975 h 6367455"/>
                <a:gd name="connsiteX4097" fmla="*/ 4182395 w 6891715"/>
                <a:gd name="connsiteY4097" fmla="*/ 5823168 h 6367455"/>
                <a:gd name="connsiteX4098" fmla="*/ 4187476 w 6891715"/>
                <a:gd name="connsiteY4098" fmla="*/ 5806355 h 6367455"/>
                <a:gd name="connsiteX4099" fmla="*/ 4195733 w 6891715"/>
                <a:gd name="connsiteY4099" fmla="*/ 5808258 h 6367455"/>
                <a:gd name="connsiteX4100" fmla="*/ 4194145 w 6891715"/>
                <a:gd name="connsiteY4100" fmla="*/ 5814603 h 6367455"/>
                <a:gd name="connsiteX4101" fmla="*/ 4199226 w 6891715"/>
                <a:gd name="connsiteY4101" fmla="*/ 5816506 h 6367455"/>
                <a:gd name="connsiteX4102" fmla="*/ 4208435 w 6891715"/>
                <a:gd name="connsiteY4102" fmla="*/ 5805721 h 6367455"/>
                <a:gd name="connsiteX4103" fmla="*/ 4203354 w 6891715"/>
                <a:gd name="connsiteY4103" fmla="*/ 5798742 h 6367455"/>
                <a:gd name="connsiteX4104" fmla="*/ 4194780 w 6891715"/>
                <a:gd name="connsiteY4104" fmla="*/ 5794618 h 6367455"/>
                <a:gd name="connsiteX4105" fmla="*/ 4190652 w 6891715"/>
                <a:gd name="connsiteY4105" fmla="*/ 5777487 h 6367455"/>
                <a:gd name="connsiteX4106" fmla="*/ 4197956 w 6891715"/>
                <a:gd name="connsiteY4106" fmla="*/ 5775584 h 6367455"/>
                <a:gd name="connsiteX4107" fmla="*/ 4209388 w 6891715"/>
                <a:gd name="connsiteY4107" fmla="*/ 5778756 h 6367455"/>
                <a:gd name="connsiteX4108" fmla="*/ 4212881 w 6891715"/>
                <a:gd name="connsiteY4108" fmla="*/ 5790176 h 6367455"/>
                <a:gd name="connsiteX4109" fmla="*/ 4211611 w 6891715"/>
                <a:gd name="connsiteY4109" fmla="*/ 5800645 h 6367455"/>
                <a:gd name="connsiteX4110" fmla="*/ 4216056 w 6891715"/>
                <a:gd name="connsiteY4110" fmla="*/ 5809210 h 6367455"/>
                <a:gd name="connsiteX4111" fmla="*/ 4226536 w 6891715"/>
                <a:gd name="connsiteY4111" fmla="*/ 5812382 h 6367455"/>
                <a:gd name="connsiteX4112" fmla="*/ 4223360 w 6891715"/>
                <a:gd name="connsiteY4112" fmla="*/ 5800645 h 6367455"/>
                <a:gd name="connsiteX4113" fmla="*/ 4225583 w 6891715"/>
                <a:gd name="connsiteY4113" fmla="*/ 5795252 h 6367455"/>
                <a:gd name="connsiteX4114" fmla="*/ 4229711 w 6891715"/>
                <a:gd name="connsiteY4114" fmla="*/ 5798424 h 6367455"/>
                <a:gd name="connsiteX4115" fmla="*/ 4230982 w 6891715"/>
                <a:gd name="connsiteY4115" fmla="*/ 5812382 h 6367455"/>
                <a:gd name="connsiteX4116" fmla="*/ 4242414 w 6891715"/>
                <a:gd name="connsiteY4116" fmla="*/ 5805403 h 6367455"/>
                <a:gd name="connsiteX4117" fmla="*/ 4256386 w 6891715"/>
                <a:gd name="connsiteY4117" fmla="*/ 5807624 h 6367455"/>
                <a:gd name="connsiteX4118" fmla="*/ 4273217 w 6891715"/>
                <a:gd name="connsiteY4118" fmla="*/ 5807624 h 6367455"/>
                <a:gd name="connsiteX4119" fmla="*/ 4266865 w 6891715"/>
                <a:gd name="connsiteY4119" fmla="*/ 5799059 h 6367455"/>
                <a:gd name="connsiteX4120" fmla="*/ 4252258 w 6891715"/>
                <a:gd name="connsiteY4120" fmla="*/ 5798107 h 6367455"/>
                <a:gd name="connsiteX4121" fmla="*/ 4244637 w 6891715"/>
                <a:gd name="connsiteY4121" fmla="*/ 5797473 h 6367455"/>
                <a:gd name="connsiteX4122" fmla="*/ 4238285 w 6891715"/>
                <a:gd name="connsiteY4122" fmla="*/ 5789859 h 6367455"/>
                <a:gd name="connsiteX4123" fmla="*/ 4227488 w 6891715"/>
                <a:gd name="connsiteY4123" fmla="*/ 5772412 h 6367455"/>
                <a:gd name="connsiteX4124" fmla="*/ 4233840 w 6891715"/>
                <a:gd name="connsiteY4124" fmla="*/ 5763846 h 6367455"/>
                <a:gd name="connsiteX4125" fmla="*/ 4241143 w 6891715"/>
                <a:gd name="connsiteY4125" fmla="*/ 5767653 h 6367455"/>
                <a:gd name="connsiteX4126" fmla="*/ 4251623 w 6891715"/>
                <a:gd name="connsiteY4126" fmla="*/ 5754964 h 6367455"/>
                <a:gd name="connsiteX4127" fmla="*/ 4255751 w 6891715"/>
                <a:gd name="connsiteY4127" fmla="*/ 5744495 h 6367455"/>
                <a:gd name="connsiteX4128" fmla="*/ 4252575 w 6891715"/>
                <a:gd name="connsiteY4128" fmla="*/ 5740371 h 6367455"/>
                <a:gd name="connsiteX4129" fmla="*/ 4238603 w 6891715"/>
                <a:gd name="connsiteY4129" fmla="*/ 5746716 h 6367455"/>
                <a:gd name="connsiteX4130" fmla="*/ 4234475 w 6891715"/>
                <a:gd name="connsiteY4130" fmla="*/ 5742592 h 6367455"/>
                <a:gd name="connsiteX4131" fmla="*/ 4233204 w 6891715"/>
                <a:gd name="connsiteY4131" fmla="*/ 5727682 h 6367455"/>
                <a:gd name="connsiteX4132" fmla="*/ 4239873 w 6891715"/>
                <a:gd name="connsiteY4132" fmla="*/ 5720386 h 6367455"/>
                <a:gd name="connsiteX4133" fmla="*/ 4233204 w 6891715"/>
                <a:gd name="connsiteY4133" fmla="*/ 5713407 h 6367455"/>
                <a:gd name="connsiteX4134" fmla="*/ 4222725 w 6891715"/>
                <a:gd name="connsiteY4134" fmla="*/ 5707062 h 6367455"/>
                <a:gd name="connsiteX4135" fmla="*/ 4219232 w 6891715"/>
                <a:gd name="connsiteY4135" fmla="*/ 5699449 h 6367455"/>
                <a:gd name="connsiteX4136" fmla="*/ 4212881 w 6891715"/>
                <a:gd name="connsiteY4136" fmla="*/ 5699449 h 6367455"/>
                <a:gd name="connsiteX4137" fmla="*/ 4212881 w 6891715"/>
                <a:gd name="connsiteY4137" fmla="*/ 5690249 h 6367455"/>
                <a:gd name="connsiteX4138" fmla="*/ 4220185 w 6891715"/>
                <a:gd name="connsiteY4138" fmla="*/ 5690884 h 6367455"/>
                <a:gd name="connsiteX4139" fmla="*/ 4235110 w 6891715"/>
                <a:gd name="connsiteY4139" fmla="*/ 5686760 h 6367455"/>
                <a:gd name="connsiteX4140" fmla="*/ 4235110 w 6891715"/>
                <a:gd name="connsiteY4140" fmla="*/ 5682636 h 6367455"/>
                <a:gd name="connsiteX4141" fmla="*/ 4246859 w 6891715"/>
                <a:gd name="connsiteY4141" fmla="*/ 5681367 h 6367455"/>
                <a:gd name="connsiteX4142" fmla="*/ 4251623 w 6891715"/>
                <a:gd name="connsiteY4142" fmla="*/ 5673119 h 6367455"/>
                <a:gd name="connsiteX4143" fmla="*/ 4248447 w 6891715"/>
                <a:gd name="connsiteY4143" fmla="*/ 5663285 h 6367455"/>
                <a:gd name="connsiteX4144" fmla="*/ 4221455 w 6891715"/>
                <a:gd name="connsiteY4144" fmla="*/ 5672167 h 6367455"/>
                <a:gd name="connsiteX4145" fmla="*/ 4208435 w 6891715"/>
                <a:gd name="connsiteY4145" fmla="*/ 5672167 h 6367455"/>
                <a:gd name="connsiteX4146" fmla="*/ 4193827 w 6891715"/>
                <a:gd name="connsiteY4146" fmla="*/ 5671216 h 6367455"/>
                <a:gd name="connsiteX4147" fmla="*/ 4182078 w 6891715"/>
                <a:gd name="connsiteY4147" fmla="*/ 5684856 h 6367455"/>
                <a:gd name="connsiteX4148" fmla="*/ 4167153 w 6891715"/>
                <a:gd name="connsiteY4148" fmla="*/ 5685491 h 6367455"/>
                <a:gd name="connsiteX4149" fmla="*/ 4168105 w 6891715"/>
                <a:gd name="connsiteY4149" fmla="*/ 5672484 h 6367455"/>
                <a:gd name="connsiteX4150" fmla="*/ 4172551 w 6891715"/>
                <a:gd name="connsiteY4150" fmla="*/ 5665188 h 6367455"/>
                <a:gd name="connsiteX4151" fmla="*/ 4173504 w 6891715"/>
                <a:gd name="connsiteY4151" fmla="*/ 5651547 h 6367455"/>
                <a:gd name="connsiteX4152" fmla="*/ 4169058 w 6891715"/>
                <a:gd name="connsiteY4152" fmla="*/ 5637906 h 6367455"/>
                <a:gd name="connsiteX4153" fmla="*/ 4176362 w 6891715"/>
                <a:gd name="connsiteY4153" fmla="*/ 5618873 h 6367455"/>
                <a:gd name="connsiteX4154" fmla="*/ 4195098 w 6891715"/>
                <a:gd name="connsiteY4154" fmla="*/ 5603011 h 6367455"/>
                <a:gd name="connsiteX4155" fmla="*/ 4196050 w 6891715"/>
                <a:gd name="connsiteY4155" fmla="*/ 5595715 h 6367455"/>
                <a:gd name="connsiteX4156" fmla="*/ 4205260 w 6891715"/>
                <a:gd name="connsiteY4156" fmla="*/ 5583978 h 6367455"/>
                <a:gd name="connsiteX4157" fmla="*/ 4219232 w 6891715"/>
                <a:gd name="connsiteY4157" fmla="*/ 5580805 h 6367455"/>
                <a:gd name="connsiteX4158" fmla="*/ 4230982 w 6891715"/>
                <a:gd name="connsiteY4158" fmla="*/ 5565896 h 6367455"/>
                <a:gd name="connsiteX4159" fmla="*/ 4244637 w 6891715"/>
                <a:gd name="connsiteY4159" fmla="*/ 5563358 h 6367455"/>
                <a:gd name="connsiteX4160" fmla="*/ 4257021 w 6891715"/>
                <a:gd name="connsiteY4160" fmla="*/ 5561454 h 6367455"/>
                <a:gd name="connsiteX4161" fmla="*/ 4264643 w 6891715"/>
                <a:gd name="connsiteY4161" fmla="*/ 5553841 h 6367455"/>
                <a:gd name="connsiteX4162" fmla="*/ 4280520 w 6891715"/>
                <a:gd name="connsiteY4162" fmla="*/ 5557013 h 6367455"/>
                <a:gd name="connsiteX4163" fmla="*/ 4286872 w 6891715"/>
                <a:gd name="connsiteY4163" fmla="*/ 5570337 h 6367455"/>
                <a:gd name="connsiteX4164" fmla="*/ 4295128 w 6891715"/>
                <a:gd name="connsiteY4164" fmla="*/ 5575730 h 6367455"/>
                <a:gd name="connsiteX4165" fmla="*/ 4318627 w 6891715"/>
                <a:gd name="connsiteY4165" fmla="*/ 5575412 h 6367455"/>
                <a:gd name="connsiteX4166" fmla="*/ 4327201 w 6891715"/>
                <a:gd name="connsiteY4166" fmla="*/ 5566847 h 6367455"/>
                <a:gd name="connsiteX4167" fmla="*/ 4310053 w 6891715"/>
                <a:gd name="connsiteY4167" fmla="*/ 5556696 h 6367455"/>
                <a:gd name="connsiteX4168" fmla="*/ 4311323 w 6891715"/>
                <a:gd name="connsiteY4168" fmla="*/ 5550351 h 6367455"/>
                <a:gd name="connsiteX4169" fmla="*/ 4326884 w 6891715"/>
                <a:gd name="connsiteY4169" fmla="*/ 5547813 h 6367455"/>
                <a:gd name="connsiteX4170" fmla="*/ 4345937 w 6891715"/>
                <a:gd name="connsiteY4170" fmla="*/ 5550034 h 6367455"/>
                <a:gd name="connsiteX4171" fmla="*/ 4345302 w 6891715"/>
                <a:gd name="connsiteY4171" fmla="*/ 5558599 h 6367455"/>
                <a:gd name="connsiteX4172" fmla="*/ 4334505 w 6891715"/>
                <a:gd name="connsiteY4172" fmla="*/ 5560503 h 6367455"/>
                <a:gd name="connsiteX4173" fmla="*/ 4358957 w 6891715"/>
                <a:gd name="connsiteY4173" fmla="*/ 5572875 h 6367455"/>
                <a:gd name="connsiteX4174" fmla="*/ 4384361 w 6891715"/>
                <a:gd name="connsiteY4174" fmla="*/ 5570971 h 6367455"/>
                <a:gd name="connsiteX4175" fmla="*/ 4414847 w 6891715"/>
                <a:gd name="connsiteY4175" fmla="*/ 5562089 h 6367455"/>
                <a:gd name="connsiteX4176" fmla="*/ 4437076 w 6891715"/>
                <a:gd name="connsiteY4176" fmla="*/ 5559551 h 6367455"/>
                <a:gd name="connsiteX4177" fmla="*/ 4446602 w 6891715"/>
                <a:gd name="connsiteY4177" fmla="*/ 5562723 h 6367455"/>
                <a:gd name="connsiteX4178" fmla="*/ 4458352 w 6891715"/>
                <a:gd name="connsiteY4178" fmla="*/ 5562723 h 6367455"/>
                <a:gd name="connsiteX4179" fmla="*/ 4458034 w 6891715"/>
                <a:gd name="connsiteY4179" fmla="*/ 5550034 h 6367455"/>
                <a:gd name="connsiteX4180" fmla="*/ 4452636 w 6891715"/>
                <a:gd name="connsiteY4180" fmla="*/ 5546862 h 6367455"/>
                <a:gd name="connsiteX4181" fmla="*/ 4438346 w 6891715"/>
                <a:gd name="connsiteY4181" fmla="*/ 5551303 h 6367455"/>
                <a:gd name="connsiteX4182" fmla="*/ 4430725 w 6891715"/>
                <a:gd name="connsiteY4182" fmla="*/ 5547179 h 6367455"/>
                <a:gd name="connsiteX4183" fmla="*/ 4421198 w 6891715"/>
                <a:gd name="connsiteY4183" fmla="*/ 5540834 h 6367455"/>
                <a:gd name="connsiteX4184" fmla="*/ 4438981 w 6891715"/>
                <a:gd name="connsiteY4184" fmla="*/ 5533221 h 6367455"/>
                <a:gd name="connsiteX4185" fmla="*/ 4442157 w 6891715"/>
                <a:gd name="connsiteY4185" fmla="*/ 5528145 h 6367455"/>
                <a:gd name="connsiteX4186" fmla="*/ 4469784 w 6891715"/>
                <a:gd name="connsiteY4186" fmla="*/ 5528780 h 6367455"/>
                <a:gd name="connsiteX4187" fmla="*/ 4481534 w 6891715"/>
                <a:gd name="connsiteY4187" fmla="*/ 5527828 h 6367455"/>
                <a:gd name="connsiteX4188" fmla="*/ 4484074 w 6891715"/>
                <a:gd name="connsiteY4188" fmla="*/ 5521483 h 6367455"/>
                <a:gd name="connsiteX4189" fmla="*/ 4503445 w 6891715"/>
                <a:gd name="connsiteY4189" fmla="*/ 5522118 h 6367455"/>
                <a:gd name="connsiteX4190" fmla="*/ 4525674 w 6891715"/>
                <a:gd name="connsiteY4190" fmla="*/ 5523070 h 6367455"/>
                <a:gd name="connsiteX4191" fmla="*/ 4518053 w 6891715"/>
                <a:gd name="connsiteY4191" fmla="*/ 5517677 h 6367455"/>
                <a:gd name="connsiteX4192" fmla="*/ 4503445 w 6891715"/>
                <a:gd name="connsiteY4192" fmla="*/ 5516091 h 6367455"/>
                <a:gd name="connsiteX4193" fmla="*/ 4489473 w 6891715"/>
                <a:gd name="connsiteY4193" fmla="*/ 5516091 h 6367455"/>
                <a:gd name="connsiteX4194" fmla="*/ 4484074 w 6891715"/>
                <a:gd name="connsiteY4194" fmla="*/ 5521483 h 6367455"/>
                <a:gd name="connsiteX4195" fmla="*/ 4471372 w 6891715"/>
                <a:gd name="connsiteY4195" fmla="*/ 5518311 h 6367455"/>
                <a:gd name="connsiteX4196" fmla="*/ 4466291 w 6891715"/>
                <a:gd name="connsiteY4196" fmla="*/ 5513236 h 6367455"/>
                <a:gd name="connsiteX4197" fmla="*/ 4467244 w 6891715"/>
                <a:gd name="connsiteY4197" fmla="*/ 5502767 h 6367455"/>
                <a:gd name="connsiteX4198" fmla="*/ 4457717 w 6891715"/>
                <a:gd name="connsiteY4198" fmla="*/ 5498326 h 6367455"/>
                <a:gd name="connsiteX4199" fmla="*/ 4449143 w 6891715"/>
                <a:gd name="connsiteY4199" fmla="*/ 5491030 h 6367455"/>
                <a:gd name="connsiteX4200" fmla="*/ 4451366 w 6891715"/>
                <a:gd name="connsiteY4200" fmla="*/ 5488174 h 6367455"/>
                <a:gd name="connsiteX4201" fmla="*/ 4445967 w 6891715"/>
                <a:gd name="connsiteY4201" fmla="*/ 5484050 h 6367455"/>
                <a:gd name="connsiteX4202" fmla="*/ 4450413 w 6891715"/>
                <a:gd name="connsiteY4202" fmla="*/ 5474216 h 6367455"/>
                <a:gd name="connsiteX4203" fmla="*/ 4454224 w 6891715"/>
                <a:gd name="connsiteY4203" fmla="*/ 5462796 h 6367455"/>
                <a:gd name="connsiteX4204" fmla="*/ 4471054 w 6891715"/>
                <a:gd name="connsiteY4204" fmla="*/ 5460576 h 6367455"/>
                <a:gd name="connsiteX4205" fmla="*/ 4485979 w 6891715"/>
                <a:gd name="connsiteY4205" fmla="*/ 5470727 h 6367455"/>
                <a:gd name="connsiteX4206" fmla="*/ 4497729 w 6891715"/>
                <a:gd name="connsiteY4206" fmla="*/ 5466603 h 6367455"/>
                <a:gd name="connsiteX4207" fmla="*/ 4519005 w 6891715"/>
                <a:gd name="connsiteY4207" fmla="*/ 5472630 h 6367455"/>
                <a:gd name="connsiteX4208" fmla="*/ 4540282 w 6891715"/>
                <a:gd name="connsiteY4208" fmla="*/ 5474216 h 6367455"/>
                <a:gd name="connsiteX4209" fmla="*/ 4576801 w 6891715"/>
                <a:gd name="connsiteY4209" fmla="*/ 5462796 h 6367455"/>
                <a:gd name="connsiteX4210" fmla="*/ 4615225 w 6891715"/>
                <a:gd name="connsiteY4210" fmla="*/ 5473899 h 6367455"/>
                <a:gd name="connsiteX4211" fmla="*/ 4632055 w 6891715"/>
                <a:gd name="connsiteY4211" fmla="*/ 5472630 h 6367455"/>
                <a:gd name="connsiteX4212" fmla="*/ 4660635 w 6891715"/>
                <a:gd name="connsiteY4212" fmla="*/ 5469141 h 6367455"/>
                <a:gd name="connsiteX4213" fmla="*/ 4667939 w 6891715"/>
                <a:gd name="connsiteY4213" fmla="*/ 5447252 h 6367455"/>
                <a:gd name="connsiteX4214" fmla="*/ 4721606 w 6891715"/>
                <a:gd name="connsiteY4214" fmla="*/ 5417115 h 6367455"/>
                <a:gd name="connsiteX4215" fmla="*/ 4777179 w 6891715"/>
                <a:gd name="connsiteY4215" fmla="*/ 5385075 h 6367455"/>
                <a:gd name="connsiteX4216" fmla="*/ 4808934 w 6891715"/>
                <a:gd name="connsiteY4216" fmla="*/ 5377144 h 6367455"/>
                <a:gd name="connsiteX4217" fmla="*/ 4837197 w 6891715"/>
                <a:gd name="connsiteY4217" fmla="*/ 5363504 h 6367455"/>
                <a:gd name="connsiteX4218" fmla="*/ 4847994 w 6891715"/>
                <a:gd name="connsiteY4218" fmla="*/ 5354938 h 6367455"/>
                <a:gd name="connsiteX4219" fmla="*/ 4929288 w 6891715"/>
                <a:gd name="connsiteY4219" fmla="*/ 5357476 h 6367455"/>
                <a:gd name="connsiteX4220" fmla="*/ 4984543 w 6891715"/>
                <a:gd name="connsiteY4220" fmla="*/ 5364138 h 6367455"/>
                <a:gd name="connsiteX4221" fmla="*/ 5002644 w 6891715"/>
                <a:gd name="connsiteY4221" fmla="*/ 5359697 h 6367455"/>
                <a:gd name="connsiteX4222" fmla="*/ 5014076 w 6891715"/>
                <a:gd name="connsiteY4222" fmla="*/ 5347008 h 6367455"/>
                <a:gd name="connsiteX4223" fmla="*/ 5026778 w 6891715"/>
                <a:gd name="connsiteY4223" fmla="*/ 5345104 h 6367455"/>
                <a:gd name="connsiteX4224" fmla="*/ 5042021 w 6891715"/>
                <a:gd name="connsiteY4224" fmla="*/ 5383489 h 6367455"/>
                <a:gd name="connsiteX4225" fmla="*/ 5058851 w 6891715"/>
                <a:gd name="connsiteY4225" fmla="*/ 5387613 h 6367455"/>
                <a:gd name="connsiteX4226" fmla="*/ 5071553 w 6891715"/>
                <a:gd name="connsiteY4226" fmla="*/ 5399033 h 6367455"/>
                <a:gd name="connsiteX4227" fmla="*/ 5089654 w 6891715"/>
                <a:gd name="connsiteY4227" fmla="*/ 5402205 h 6367455"/>
                <a:gd name="connsiteX4228" fmla="*/ 5111883 w 6891715"/>
                <a:gd name="connsiteY4228" fmla="*/ 5391420 h 6367455"/>
                <a:gd name="connsiteX4229" fmla="*/ 5119504 w 6891715"/>
                <a:gd name="connsiteY4229" fmla="*/ 5394592 h 6367455"/>
                <a:gd name="connsiteX4230" fmla="*/ 5129031 w 6891715"/>
                <a:gd name="connsiteY4230" fmla="*/ 5401888 h 6367455"/>
                <a:gd name="connsiteX4231" fmla="*/ 5145227 w 6891715"/>
                <a:gd name="connsiteY4231" fmla="*/ 5438687 h 6367455"/>
                <a:gd name="connsiteX4232" fmla="*/ 5162057 w 6891715"/>
                <a:gd name="connsiteY4232" fmla="*/ 5443445 h 6367455"/>
                <a:gd name="connsiteX4233" fmla="*/ 5170313 w 6891715"/>
                <a:gd name="connsiteY4233" fmla="*/ 5439321 h 6367455"/>
                <a:gd name="connsiteX4234" fmla="*/ 5178570 w 6891715"/>
                <a:gd name="connsiteY4234" fmla="*/ 5438687 h 6367455"/>
                <a:gd name="connsiteX4235" fmla="*/ 5189049 w 6891715"/>
                <a:gd name="connsiteY4235" fmla="*/ 5448204 h 6367455"/>
                <a:gd name="connsiteX4236" fmla="*/ 5199211 w 6891715"/>
                <a:gd name="connsiteY4236" fmla="*/ 5454548 h 6367455"/>
                <a:gd name="connsiteX4237" fmla="*/ 5223345 w 6891715"/>
                <a:gd name="connsiteY4237" fmla="*/ 5460576 h 6367455"/>
                <a:gd name="connsiteX4238" fmla="*/ 5241129 w 6891715"/>
                <a:gd name="connsiteY4238" fmla="*/ 5475168 h 6367455"/>
                <a:gd name="connsiteX4239" fmla="*/ 5251608 w 6891715"/>
                <a:gd name="connsiteY4239" fmla="*/ 5480561 h 6367455"/>
                <a:gd name="connsiteX4240" fmla="*/ 5253831 w 6891715"/>
                <a:gd name="connsiteY4240" fmla="*/ 5470727 h 6367455"/>
                <a:gd name="connsiteX4241" fmla="*/ 5262087 w 6891715"/>
                <a:gd name="connsiteY4241" fmla="*/ 5470727 h 6367455"/>
                <a:gd name="connsiteX4242" fmla="*/ 5290032 w 6891715"/>
                <a:gd name="connsiteY4242" fmla="*/ 5485954 h 6367455"/>
                <a:gd name="connsiteX4243" fmla="*/ 5318930 w 6891715"/>
                <a:gd name="connsiteY4243" fmla="*/ 5495471 h 6367455"/>
                <a:gd name="connsiteX4244" fmla="*/ 5356084 w 6891715"/>
                <a:gd name="connsiteY4244" fmla="*/ 5482464 h 6367455"/>
                <a:gd name="connsiteX4245" fmla="*/ 5421501 w 6891715"/>
                <a:gd name="connsiteY4245" fmla="*/ 5468824 h 6367455"/>
                <a:gd name="connsiteX4246" fmla="*/ 5495174 w 6891715"/>
                <a:gd name="connsiteY4246" fmla="*/ 5479927 h 6367455"/>
                <a:gd name="connsiteX4247" fmla="*/ 5517720 w 6891715"/>
                <a:gd name="connsiteY4247" fmla="*/ 5481830 h 6367455"/>
                <a:gd name="connsiteX4248" fmla="*/ 5564401 w 6891715"/>
                <a:gd name="connsiteY4248" fmla="*/ 5452645 h 6367455"/>
                <a:gd name="connsiteX4249" fmla="*/ 5579961 w 6891715"/>
                <a:gd name="connsiteY4249" fmla="*/ 5450424 h 6367455"/>
                <a:gd name="connsiteX4250" fmla="*/ 5598062 w 6891715"/>
                <a:gd name="connsiteY4250" fmla="*/ 5437735 h 6367455"/>
                <a:gd name="connsiteX4251" fmla="*/ 5650459 w 6891715"/>
                <a:gd name="connsiteY4251" fmla="*/ 5377144 h 6367455"/>
                <a:gd name="connsiteX4252" fmla="*/ 5660621 w 6891715"/>
                <a:gd name="connsiteY4252" fmla="*/ 5382854 h 6367455"/>
                <a:gd name="connsiteX4253" fmla="*/ 5660866 w 6891715"/>
                <a:gd name="connsiteY4253" fmla="*/ 5382796 h 6367455"/>
                <a:gd name="connsiteX4254" fmla="*/ 5650740 w 6891715"/>
                <a:gd name="connsiteY4254" fmla="*/ 5377092 h 6367455"/>
                <a:gd name="connsiteX4255" fmla="*/ 5651375 w 6891715"/>
                <a:gd name="connsiteY4255" fmla="*/ 5348489 h 6367455"/>
                <a:gd name="connsiteX4256" fmla="*/ 5636460 w 6891715"/>
                <a:gd name="connsiteY4256" fmla="*/ 5328467 h 6367455"/>
                <a:gd name="connsiteX4257" fmla="*/ 5629479 w 6891715"/>
                <a:gd name="connsiteY4257" fmla="*/ 5271897 h 6367455"/>
                <a:gd name="connsiteX4258" fmla="*/ 5604092 w 6891715"/>
                <a:gd name="connsiteY4258" fmla="*/ 5243611 h 6367455"/>
                <a:gd name="connsiteX4259" fmla="*/ 5598380 w 6891715"/>
                <a:gd name="connsiteY4259" fmla="*/ 5224543 h 6367455"/>
                <a:gd name="connsiteX4260" fmla="*/ 5585686 w 6891715"/>
                <a:gd name="connsiteY4260" fmla="*/ 5214373 h 6367455"/>
                <a:gd name="connsiteX4261" fmla="*/ 5545384 w 6891715"/>
                <a:gd name="connsiteY4261" fmla="*/ 5211513 h 6367455"/>
                <a:gd name="connsiteX4262" fmla="*/ 5520949 w 6891715"/>
                <a:gd name="connsiteY4262" fmla="*/ 5202296 h 6367455"/>
                <a:gd name="connsiteX4263" fmla="*/ 5511429 w 6891715"/>
                <a:gd name="connsiteY4263" fmla="*/ 5181956 h 6367455"/>
                <a:gd name="connsiteX4264" fmla="*/ 5512381 w 6891715"/>
                <a:gd name="connsiteY4264" fmla="*/ 5175600 h 6367455"/>
                <a:gd name="connsiteX4265" fmla="*/ 5502861 w 6891715"/>
                <a:gd name="connsiteY4265" fmla="*/ 5178142 h 6367455"/>
                <a:gd name="connsiteX4266" fmla="*/ 5482869 w 6891715"/>
                <a:gd name="connsiteY4266" fmla="*/ 5165430 h 6367455"/>
                <a:gd name="connsiteX4267" fmla="*/ 5475253 w 6891715"/>
                <a:gd name="connsiteY4267" fmla="*/ 5146997 h 6367455"/>
                <a:gd name="connsiteX4268" fmla="*/ 5474184 w 6891715"/>
                <a:gd name="connsiteY4268" fmla="*/ 5146401 h 6367455"/>
                <a:gd name="connsiteX4269" fmla="*/ 5451638 w 6891715"/>
                <a:gd name="connsiteY4269" fmla="*/ 5128307 h 6367455"/>
                <a:gd name="connsiteX4270" fmla="*/ 5417342 w 6891715"/>
                <a:gd name="connsiteY4270" fmla="*/ 5083548 h 6367455"/>
                <a:gd name="connsiteX4271" fmla="*/ 5373837 w 6891715"/>
                <a:gd name="connsiteY4271" fmla="*/ 5054026 h 6367455"/>
                <a:gd name="connsiteX4272" fmla="*/ 5345257 w 6891715"/>
                <a:gd name="connsiteY4272" fmla="*/ 5042598 h 6367455"/>
                <a:gd name="connsiteX4273" fmla="*/ 5320806 w 6891715"/>
                <a:gd name="connsiteY4273" fmla="*/ 5037837 h 6367455"/>
                <a:gd name="connsiteX4274" fmla="*/ 5300482 w 6891715"/>
                <a:gd name="connsiteY4274" fmla="*/ 5026409 h 6367455"/>
                <a:gd name="connsiteX4275" fmla="*/ 5300165 w 6891715"/>
                <a:gd name="connsiteY4275" fmla="*/ 5016886 h 6367455"/>
                <a:gd name="connsiteX4276" fmla="*/ 5286510 w 6891715"/>
                <a:gd name="connsiteY4276" fmla="*/ 5008632 h 6367455"/>
                <a:gd name="connsiteX4277" fmla="*/ 5282381 w 6891715"/>
                <a:gd name="connsiteY4277" fmla="*/ 5016886 h 6367455"/>
                <a:gd name="connsiteX4278" fmla="*/ 5270950 w 6891715"/>
                <a:gd name="connsiteY4278" fmla="*/ 5014029 h 6367455"/>
                <a:gd name="connsiteX4279" fmla="*/ 5255072 w 6891715"/>
                <a:gd name="connsiteY4279" fmla="*/ 5010854 h 6367455"/>
                <a:gd name="connsiteX4280" fmla="*/ 5245228 w 6891715"/>
                <a:gd name="connsiteY4280" fmla="*/ 5009267 h 6367455"/>
                <a:gd name="connsiteX4281" fmla="*/ 5229032 w 6891715"/>
                <a:gd name="connsiteY4281" fmla="*/ 4980697 h 6367455"/>
                <a:gd name="connsiteX4282" fmla="*/ 5211885 w 6891715"/>
                <a:gd name="connsiteY4282" fmla="*/ 4944192 h 6367455"/>
                <a:gd name="connsiteX4283" fmla="*/ 5193784 w 6891715"/>
                <a:gd name="connsiteY4283" fmla="*/ 4938795 h 6367455"/>
                <a:gd name="connsiteX4284" fmla="*/ 5176636 w 6891715"/>
                <a:gd name="connsiteY4284" fmla="*/ 4938160 h 6367455"/>
                <a:gd name="connsiteX4285" fmla="*/ 5171555 w 6891715"/>
                <a:gd name="connsiteY4285" fmla="*/ 4925145 h 6367455"/>
                <a:gd name="connsiteX4286" fmla="*/ 5202358 w 6891715"/>
                <a:gd name="connsiteY4286" fmla="*/ 4917844 h 6367455"/>
                <a:gd name="connsiteX4287" fmla="*/ 5199817 w 6891715"/>
                <a:gd name="connsiteY4287" fmla="*/ 4907369 h 6367455"/>
                <a:gd name="connsiteX4288" fmla="*/ 5190291 w 6891715"/>
                <a:gd name="connsiteY4288" fmla="*/ 4906099 h 6367455"/>
                <a:gd name="connsiteX4289" fmla="*/ 5185210 w 6891715"/>
                <a:gd name="connsiteY4289" fmla="*/ 4911495 h 6367455"/>
                <a:gd name="connsiteX4290" fmla="*/ 5188068 w 6891715"/>
                <a:gd name="connsiteY4290" fmla="*/ 4894671 h 6367455"/>
                <a:gd name="connsiteX4291" fmla="*/ 5207121 w 6891715"/>
                <a:gd name="connsiteY4291" fmla="*/ 4898798 h 6367455"/>
                <a:gd name="connsiteX4292" fmla="*/ 5217918 w 6891715"/>
                <a:gd name="connsiteY4292" fmla="*/ 4907051 h 6367455"/>
                <a:gd name="connsiteX4293" fmla="*/ 5216965 w 6891715"/>
                <a:gd name="connsiteY4293" fmla="*/ 4915305 h 6367455"/>
                <a:gd name="connsiteX4294" fmla="*/ 5234748 w 6891715"/>
                <a:gd name="connsiteY4294" fmla="*/ 4917527 h 6367455"/>
                <a:gd name="connsiteX4295" fmla="*/ 5225222 w 6891715"/>
                <a:gd name="connsiteY4295" fmla="*/ 4907051 h 6367455"/>
                <a:gd name="connsiteX4296" fmla="*/ 5243322 w 6891715"/>
                <a:gd name="connsiteY4296" fmla="*/ 4908956 h 6367455"/>
                <a:gd name="connsiteX4297" fmla="*/ 5249673 w 6891715"/>
                <a:gd name="connsiteY4297" fmla="*/ 4901655 h 6367455"/>
                <a:gd name="connsiteX4298" fmla="*/ 5252531 w 6891715"/>
                <a:gd name="connsiteY4298" fmla="*/ 4881338 h 6367455"/>
                <a:gd name="connsiteX4299" fmla="*/ 5262058 w 6891715"/>
                <a:gd name="connsiteY4299" fmla="*/ 4868641 h 6367455"/>
                <a:gd name="connsiteX4300" fmla="*/ 5276983 w 6891715"/>
                <a:gd name="connsiteY4300" fmla="*/ 4862292 h 6367455"/>
                <a:gd name="connsiteX4301" fmla="*/ 5279841 w 6891715"/>
                <a:gd name="connsiteY4301" fmla="*/ 4842293 h 6367455"/>
                <a:gd name="connsiteX4302" fmla="*/ 5300482 w 6891715"/>
                <a:gd name="connsiteY4302" fmla="*/ 4809279 h 6367455"/>
                <a:gd name="connsiteX4303" fmla="*/ 5309056 w 6891715"/>
                <a:gd name="connsiteY4303" fmla="*/ 4810232 h 6367455"/>
                <a:gd name="connsiteX4304" fmla="*/ 5302705 w 6891715"/>
                <a:gd name="connsiteY4304" fmla="*/ 4819755 h 6367455"/>
                <a:gd name="connsiteX4305" fmla="*/ 5305245 w 6891715"/>
                <a:gd name="connsiteY4305" fmla="*/ 4831500 h 6367455"/>
                <a:gd name="connsiteX4306" fmla="*/ 5318900 w 6891715"/>
                <a:gd name="connsiteY4306" fmla="*/ 4840706 h 6367455"/>
                <a:gd name="connsiteX4307" fmla="*/ 5328109 w 6891715"/>
                <a:gd name="connsiteY4307" fmla="*/ 4832135 h 6367455"/>
                <a:gd name="connsiteX4308" fmla="*/ 5327157 w 6891715"/>
                <a:gd name="connsiteY4308" fmla="*/ 4827056 h 6367455"/>
                <a:gd name="connsiteX4309" fmla="*/ 5322711 w 6891715"/>
                <a:gd name="connsiteY4309" fmla="*/ 4821660 h 6367455"/>
                <a:gd name="connsiteX4310" fmla="*/ 5323981 w 6891715"/>
                <a:gd name="connsiteY4310" fmla="*/ 4831183 h 6367455"/>
                <a:gd name="connsiteX4311" fmla="*/ 5316360 w 6891715"/>
                <a:gd name="connsiteY4311" fmla="*/ 4823882 h 6367455"/>
                <a:gd name="connsiteX4312" fmla="*/ 5314454 w 6891715"/>
                <a:gd name="connsiteY4312" fmla="*/ 4815628 h 6367455"/>
                <a:gd name="connsiteX4313" fmla="*/ 5317630 w 6891715"/>
                <a:gd name="connsiteY4313" fmla="*/ 4811501 h 6367455"/>
                <a:gd name="connsiteX4314" fmla="*/ 5327157 w 6891715"/>
                <a:gd name="connsiteY4314" fmla="*/ 4801978 h 6367455"/>
                <a:gd name="connsiteX4315" fmla="*/ 5333508 w 6891715"/>
                <a:gd name="connsiteY4315" fmla="*/ 4801661 h 6367455"/>
                <a:gd name="connsiteX4316" fmla="*/ 5342082 w 6891715"/>
                <a:gd name="connsiteY4316" fmla="*/ 4813089 h 6367455"/>
                <a:gd name="connsiteX4317" fmla="*/ 5351608 w 6891715"/>
                <a:gd name="connsiteY4317" fmla="*/ 4815311 h 6367455"/>
                <a:gd name="connsiteX4318" fmla="*/ 5359547 w 6891715"/>
                <a:gd name="connsiteY4318" fmla="*/ 4808010 h 6367455"/>
                <a:gd name="connsiteX4319" fmla="*/ 5342717 w 6891715"/>
                <a:gd name="connsiteY4319" fmla="*/ 4796264 h 6367455"/>
                <a:gd name="connsiteX4320" fmla="*/ 5340494 w 6891715"/>
                <a:gd name="connsiteY4320" fmla="*/ 4790868 h 6367455"/>
                <a:gd name="connsiteX4321" fmla="*/ 5309691 w 6891715"/>
                <a:gd name="connsiteY4321" fmla="*/ 4767060 h 6367455"/>
                <a:gd name="connsiteX4322" fmla="*/ 5305563 w 6891715"/>
                <a:gd name="connsiteY4322" fmla="*/ 4772456 h 6367455"/>
                <a:gd name="connsiteX4323" fmla="*/ 5292861 w 6891715"/>
                <a:gd name="connsiteY4323" fmla="*/ 4758806 h 6367455"/>
                <a:gd name="connsiteX4324" fmla="*/ 5283969 w 6891715"/>
                <a:gd name="connsiteY4324" fmla="*/ 4741030 h 6367455"/>
                <a:gd name="connsiteX4325" fmla="*/ 5280794 w 6891715"/>
                <a:gd name="connsiteY4325" fmla="*/ 4721983 h 6367455"/>
                <a:gd name="connsiteX4326" fmla="*/ 5298894 w 6891715"/>
                <a:gd name="connsiteY4326" fmla="*/ 4732459 h 6367455"/>
                <a:gd name="connsiteX4327" fmla="*/ 5315725 w 6891715"/>
                <a:gd name="connsiteY4327" fmla="*/ 4725792 h 6367455"/>
                <a:gd name="connsiteX4328" fmla="*/ 5318900 w 6891715"/>
                <a:gd name="connsiteY4328" fmla="*/ 4719444 h 6367455"/>
                <a:gd name="connsiteX4329" fmla="*/ 5328427 w 6891715"/>
                <a:gd name="connsiteY4329" fmla="*/ 4721666 h 6367455"/>
                <a:gd name="connsiteX4330" fmla="*/ 5336048 w 6891715"/>
                <a:gd name="connsiteY4330" fmla="*/ 4728967 h 6367455"/>
                <a:gd name="connsiteX4331" fmla="*/ 5356689 w 6891715"/>
                <a:gd name="connsiteY4331" fmla="*/ 4728649 h 6367455"/>
                <a:gd name="connsiteX4332" fmla="*/ 5356689 w 6891715"/>
                <a:gd name="connsiteY4332" fmla="*/ 4718491 h 6367455"/>
                <a:gd name="connsiteX4333" fmla="*/ 5343987 w 6891715"/>
                <a:gd name="connsiteY4333" fmla="*/ 4709920 h 6367455"/>
                <a:gd name="connsiteX4334" fmla="*/ 5337636 w 6891715"/>
                <a:gd name="connsiteY4334" fmla="*/ 4718491 h 6367455"/>
                <a:gd name="connsiteX4335" fmla="*/ 5331285 w 6891715"/>
                <a:gd name="connsiteY4335" fmla="*/ 4708968 h 6367455"/>
                <a:gd name="connsiteX4336" fmla="*/ 5334460 w 6891715"/>
                <a:gd name="connsiteY4336" fmla="*/ 4700397 h 6367455"/>
                <a:gd name="connsiteX4337" fmla="*/ 5339859 w 6891715"/>
                <a:gd name="connsiteY4337" fmla="*/ 4696270 h 6367455"/>
                <a:gd name="connsiteX4338" fmla="*/ 5363358 w 6891715"/>
                <a:gd name="connsiteY4338" fmla="*/ 4697223 h 6367455"/>
                <a:gd name="connsiteX4339" fmla="*/ 5375742 w 6891715"/>
                <a:gd name="connsiteY4339" fmla="*/ 4686430 h 6367455"/>
                <a:gd name="connsiteX4340" fmla="*/ 5386222 w 6891715"/>
                <a:gd name="connsiteY4340" fmla="*/ 4681986 h 6367455"/>
                <a:gd name="connsiteX4341" fmla="*/ 5430362 w 6891715"/>
                <a:gd name="connsiteY4341" fmla="*/ 4672462 h 6367455"/>
                <a:gd name="connsiteX4342" fmla="*/ 5430362 w 6891715"/>
                <a:gd name="connsiteY4342" fmla="*/ 4663892 h 6367455"/>
                <a:gd name="connsiteX4343" fmla="*/ 5418612 w 6891715"/>
                <a:gd name="connsiteY4343" fmla="*/ 4657543 h 6367455"/>
                <a:gd name="connsiteX4344" fmla="*/ 5420835 w 6891715"/>
                <a:gd name="connsiteY4344" fmla="*/ 4648019 h 6367455"/>
                <a:gd name="connsiteX4345" fmla="*/ 5416707 w 6891715"/>
                <a:gd name="connsiteY4345" fmla="*/ 4641036 h 6367455"/>
                <a:gd name="connsiteX4346" fmla="*/ 5393208 w 6891715"/>
                <a:gd name="connsiteY4346" fmla="*/ 4645163 h 6367455"/>
                <a:gd name="connsiteX4347" fmla="*/ 5379553 w 6891715"/>
                <a:gd name="connsiteY4347" fmla="*/ 4654686 h 6367455"/>
                <a:gd name="connsiteX4348" fmla="*/ 5352243 w 6891715"/>
                <a:gd name="connsiteY4348" fmla="*/ 4657225 h 6367455"/>
                <a:gd name="connsiteX4349" fmla="*/ 5331230 w 6891715"/>
                <a:gd name="connsiteY4349" fmla="*/ 4660361 h 6367455"/>
                <a:gd name="connsiteX4350" fmla="*/ 5331109 w 6891715"/>
                <a:gd name="connsiteY4350" fmla="*/ 4661094 h 6367455"/>
                <a:gd name="connsiteX4351" fmla="*/ 5315234 w 6891715"/>
                <a:gd name="connsiteY4351" fmla="*/ 4676033 h 6367455"/>
                <a:gd name="connsiteX4352" fmla="*/ 5309836 w 6891715"/>
                <a:gd name="connsiteY4352" fmla="*/ 4676351 h 6367455"/>
                <a:gd name="connsiteX4353" fmla="*/ 5314281 w 6891715"/>
                <a:gd name="connsiteY4353" fmla="*/ 4666816 h 6367455"/>
                <a:gd name="connsiteX4354" fmla="*/ 5285389 w 6891715"/>
                <a:gd name="connsiteY4354" fmla="*/ 4662366 h 6367455"/>
                <a:gd name="connsiteX4355" fmla="*/ 5258401 w 6891715"/>
                <a:gd name="connsiteY4355" fmla="*/ 4676669 h 6367455"/>
                <a:gd name="connsiteX4356" fmla="*/ 5249829 w 6891715"/>
                <a:gd name="connsiteY4356" fmla="*/ 4690337 h 6367455"/>
                <a:gd name="connsiteX4357" fmla="*/ 5242844 w 6891715"/>
                <a:gd name="connsiteY4357" fmla="*/ 4694787 h 6367455"/>
                <a:gd name="connsiteX4358" fmla="*/ 5238399 w 6891715"/>
                <a:gd name="connsiteY4358" fmla="*/ 4692562 h 6367455"/>
                <a:gd name="connsiteX4359" fmla="*/ 5206649 w 6891715"/>
                <a:gd name="connsiteY4359" fmla="*/ 4704640 h 6367455"/>
                <a:gd name="connsiteX4360" fmla="*/ 5195219 w 6891715"/>
                <a:gd name="connsiteY4360" fmla="*/ 4725936 h 6367455"/>
                <a:gd name="connsiteX4361" fmla="*/ 5184741 w 6891715"/>
                <a:gd name="connsiteY4361" fmla="*/ 4732293 h 6367455"/>
                <a:gd name="connsiteX4362" fmla="*/ 5178391 w 6891715"/>
                <a:gd name="connsiteY4362" fmla="*/ 4719579 h 6367455"/>
                <a:gd name="connsiteX4363" fmla="*/ 5164421 w 6891715"/>
                <a:gd name="connsiteY4363" fmla="*/ 4717672 h 6367455"/>
                <a:gd name="connsiteX4364" fmla="*/ 5151721 w 6891715"/>
                <a:gd name="connsiteY4364" fmla="*/ 4719897 h 6367455"/>
                <a:gd name="connsiteX4365" fmla="*/ 5147594 w 6891715"/>
                <a:gd name="connsiteY4365" fmla="*/ 4731657 h 6367455"/>
                <a:gd name="connsiteX4366" fmla="*/ 5144736 w 6891715"/>
                <a:gd name="connsiteY4366" fmla="*/ 4744053 h 6367455"/>
                <a:gd name="connsiteX4367" fmla="*/ 5132036 w 6891715"/>
                <a:gd name="connsiteY4367" fmla="*/ 4746596 h 6367455"/>
                <a:gd name="connsiteX4368" fmla="*/ 5132036 w 6891715"/>
                <a:gd name="connsiteY4368" fmla="*/ 4739921 h 6367455"/>
                <a:gd name="connsiteX4369" fmla="*/ 5116161 w 6891715"/>
                <a:gd name="connsiteY4369" fmla="*/ 4732611 h 6367455"/>
                <a:gd name="connsiteX4370" fmla="*/ 5101239 w 6891715"/>
                <a:gd name="connsiteY4370" fmla="*/ 4750728 h 6367455"/>
                <a:gd name="connsiteX4371" fmla="*/ 5080284 w 6891715"/>
                <a:gd name="connsiteY4371" fmla="*/ 4761535 h 6367455"/>
                <a:gd name="connsiteX4372" fmla="*/ 5055836 w 6891715"/>
                <a:gd name="connsiteY4372" fmla="*/ 4769164 h 6367455"/>
                <a:gd name="connsiteX4373" fmla="*/ 5050756 w 6891715"/>
                <a:gd name="connsiteY4373" fmla="*/ 4763124 h 6367455"/>
                <a:gd name="connsiteX4374" fmla="*/ 5045994 w 6891715"/>
                <a:gd name="connsiteY4374" fmla="*/ 4736425 h 6367455"/>
                <a:gd name="connsiteX4375" fmla="*/ 5040914 w 6891715"/>
                <a:gd name="connsiteY4375" fmla="*/ 4745960 h 6367455"/>
                <a:gd name="connsiteX4376" fmla="*/ 5045359 w 6891715"/>
                <a:gd name="connsiteY4376" fmla="*/ 4773296 h 6367455"/>
                <a:gd name="connsiteX4377" fmla="*/ 5051709 w 6891715"/>
                <a:gd name="connsiteY4377" fmla="*/ 4774567 h 6367455"/>
                <a:gd name="connsiteX4378" fmla="*/ 5042501 w 6891715"/>
                <a:gd name="connsiteY4378" fmla="*/ 4780924 h 6367455"/>
                <a:gd name="connsiteX4379" fmla="*/ 5039961 w 6891715"/>
                <a:gd name="connsiteY4379" fmla="*/ 4775838 h 6367455"/>
                <a:gd name="connsiteX4380" fmla="*/ 5039009 w 6891715"/>
                <a:gd name="connsiteY4380" fmla="*/ 4766303 h 6367455"/>
                <a:gd name="connsiteX4381" fmla="*/ 5033611 w 6891715"/>
                <a:gd name="connsiteY4381" fmla="*/ 4758992 h 6367455"/>
                <a:gd name="connsiteX4382" fmla="*/ 5028531 w 6891715"/>
                <a:gd name="connsiteY4382" fmla="*/ 4776792 h 6367455"/>
                <a:gd name="connsiteX4383" fmla="*/ 5032976 w 6891715"/>
                <a:gd name="connsiteY4383" fmla="*/ 4779017 h 6367455"/>
                <a:gd name="connsiteX4384" fmla="*/ 5019006 w 6891715"/>
                <a:gd name="connsiteY4384" fmla="*/ 4792684 h 6367455"/>
                <a:gd name="connsiteX4385" fmla="*/ 5004401 w 6891715"/>
                <a:gd name="connsiteY4385" fmla="*/ 4799359 h 6367455"/>
                <a:gd name="connsiteX4386" fmla="*/ 4999004 w 6891715"/>
                <a:gd name="connsiteY4386" fmla="*/ 4803491 h 6367455"/>
                <a:gd name="connsiteX4387" fmla="*/ 4987574 w 6891715"/>
                <a:gd name="connsiteY4387" fmla="*/ 4805716 h 6367455"/>
                <a:gd name="connsiteX4388" fmla="*/ 4983446 w 6891715"/>
                <a:gd name="connsiteY4388" fmla="*/ 4824787 h 6367455"/>
                <a:gd name="connsiteX4389" fmla="*/ 4974874 w 6891715"/>
                <a:gd name="connsiteY4389" fmla="*/ 4829873 h 6367455"/>
                <a:gd name="connsiteX4390" fmla="*/ 4968524 w 6891715"/>
                <a:gd name="connsiteY4390" fmla="*/ 4826694 h 6367455"/>
                <a:gd name="connsiteX4391" fmla="*/ 4965349 w 6891715"/>
                <a:gd name="connsiteY4391" fmla="*/ 4818748 h 6367455"/>
                <a:gd name="connsiteX4392" fmla="*/ 4974874 w 6891715"/>
                <a:gd name="connsiteY4392" fmla="*/ 4813980 h 6367455"/>
                <a:gd name="connsiteX4393" fmla="*/ 4974874 w 6891715"/>
                <a:gd name="connsiteY4393" fmla="*/ 4810166 h 6367455"/>
                <a:gd name="connsiteX4394" fmla="*/ 4965349 w 6891715"/>
                <a:gd name="connsiteY4394" fmla="*/ 4815570 h 6367455"/>
                <a:gd name="connsiteX4395" fmla="*/ 4952649 w 6891715"/>
                <a:gd name="connsiteY4395" fmla="*/ 4800631 h 6367455"/>
                <a:gd name="connsiteX4396" fmla="*/ 4941854 w 6891715"/>
                <a:gd name="connsiteY4396" fmla="*/ 4801902 h 6367455"/>
                <a:gd name="connsiteX4397" fmla="*/ 4938679 w 6891715"/>
                <a:gd name="connsiteY4397" fmla="*/ 4810166 h 6367455"/>
                <a:gd name="connsiteX4398" fmla="*/ 4930424 w 6891715"/>
                <a:gd name="connsiteY4398" fmla="*/ 4803173 h 6367455"/>
                <a:gd name="connsiteX4399" fmla="*/ 4922804 w 6891715"/>
                <a:gd name="connsiteY4399" fmla="*/ 4814934 h 6367455"/>
                <a:gd name="connsiteX4400" fmla="*/ 4917724 w 6891715"/>
                <a:gd name="connsiteY4400" fmla="*/ 4801902 h 6367455"/>
                <a:gd name="connsiteX4401" fmla="*/ 4910104 w 6891715"/>
                <a:gd name="connsiteY4401" fmla="*/ 4792684 h 6367455"/>
                <a:gd name="connsiteX4402" fmla="*/ 4896451 w 6891715"/>
                <a:gd name="connsiteY4402" fmla="*/ 4784420 h 6367455"/>
                <a:gd name="connsiteX4403" fmla="*/ 4893276 w 6891715"/>
                <a:gd name="connsiteY4403" fmla="*/ 4803491 h 6367455"/>
                <a:gd name="connsiteX4404" fmla="*/ 4900896 w 6891715"/>
                <a:gd name="connsiteY4404" fmla="*/ 4812709 h 6367455"/>
                <a:gd name="connsiteX4405" fmla="*/ 4907246 w 6891715"/>
                <a:gd name="connsiteY4405" fmla="*/ 4819066 h 6367455"/>
                <a:gd name="connsiteX4406" fmla="*/ 4916771 w 6891715"/>
                <a:gd name="connsiteY4406" fmla="*/ 4820020 h 6367455"/>
                <a:gd name="connsiteX4407" fmla="*/ 4929471 w 6891715"/>
                <a:gd name="connsiteY4407" fmla="*/ 4827330 h 6367455"/>
                <a:gd name="connsiteX4408" fmla="*/ 4932646 w 6891715"/>
                <a:gd name="connsiteY4408" fmla="*/ 4840044 h 6367455"/>
                <a:gd name="connsiteX4409" fmla="*/ 4939314 w 6891715"/>
                <a:gd name="connsiteY4409" fmla="*/ 4841951 h 6367455"/>
                <a:gd name="connsiteX4410" fmla="*/ 4937091 w 6891715"/>
                <a:gd name="connsiteY4410" fmla="*/ 4826059 h 6367455"/>
                <a:gd name="connsiteX4411" fmla="*/ 4938679 w 6891715"/>
                <a:gd name="connsiteY4411" fmla="*/ 4819702 h 6367455"/>
                <a:gd name="connsiteX4412" fmla="*/ 4960269 w 6891715"/>
                <a:gd name="connsiteY4412" fmla="*/ 4833051 h 6367455"/>
                <a:gd name="connsiteX4413" fmla="*/ 4969794 w 6891715"/>
                <a:gd name="connsiteY4413" fmla="*/ 4836548 h 6367455"/>
                <a:gd name="connsiteX4414" fmla="*/ 4977414 w 6891715"/>
                <a:gd name="connsiteY4414" fmla="*/ 4841633 h 6367455"/>
                <a:gd name="connsiteX4415" fmla="*/ 4964714 w 6891715"/>
                <a:gd name="connsiteY4415" fmla="*/ 4854347 h 6367455"/>
                <a:gd name="connsiteX4416" fmla="*/ 4963444 w 6891715"/>
                <a:gd name="connsiteY4416" fmla="*/ 4857526 h 6367455"/>
                <a:gd name="connsiteX4417" fmla="*/ 4982811 w 6891715"/>
                <a:gd name="connsiteY4417" fmla="*/ 4855301 h 6367455"/>
                <a:gd name="connsiteX4418" fmla="*/ 4990114 w 6891715"/>
                <a:gd name="connsiteY4418" fmla="*/ 4859433 h 6367455"/>
                <a:gd name="connsiteX4419" fmla="*/ 4983764 w 6891715"/>
                <a:gd name="connsiteY4419" fmla="*/ 4865790 h 6367455"/>
                <a:gd name="connsiteX4420" fmla="*/ 4999639 w 6891715"/>
                <a:gd name="connsiteY4420" fmla="*/ 4865790 h 6367455"/>
                <a:gd name="connsiteX4421" fmla="*/ 5011386 w 6891715"/>
                <a:gd name="connsiteY4421" fmla="*/ 4870876 h 6367455"/>
                <a:gd name="connsiteX4422" fmla="*/ 5021864 w 6891715"/>
                <a:gd name="connsiteY4422" fmla="*/ 4883590 h 6367455"/>
                <a:gd name="connsiteX4423" fmla="*/ 5015831 w 6891715"/>
                <a:gd name="connsiteY4423" fmla="*/ 4909653 h 6367455"/>
                <a:gd name="connsiteX4424" fmla="*/ 5036151 w 6891715"/>
                <a:gd name="connsiteY4424" fmla="*/ 4910607 h 6367455"/>
                <a:gd name="connsiteX4425" fmla="*/ 5076474 w 6891715"/>
                <a:gd name="connsiteY4425" fmla="*/ 4925228 h 6367455"/>
                <a:gd name="connsiteX4426" fmla="*/ 5079649 w 6891715"/>
                <a:gd name="connsiteY4426" fmla="*/ 4917917 h 6367455"/>
                <a:gd name="connsiteX4427" fmla="*/ 5052979 w 6891715"/>
                <a:gd name="connsiteY4427" fmla="*/ 4901071 h 6367455"/>
                <a:gd name="connsiteX4428" fmla="*/ 5031389 w 6891715"/>
                <a:gd name="connsiteY4428" fmla="*/ 4869604 h 6367455"/>
                <a:gd name="connsiteX4429" fmla="*/ 5012974 w 6891715"/>
                <a:gd name="connsiteY4429" fmla="*/ 4834005 h 6367455"/>
                <a:gd name="connsiteX4430" fmla="*/ 5004719 w 6891715"/>
                <a:gd name="connsiteY4430" fmla="*/ 4842269 h 6367455"/>
                <a:gd name="connsiteX4431" fmla="*/ 4999321 w 6891715"/>
                <a:gd name="connsiteY4431" fmla="*/ 4834005 h 6367455"/>
                <a:gd name="connsiteX4432" fmla="*/ 4995194 w 6891715"/>
                <a:gd name="connsiteY4432" fmla="*/ 4819384 h 6367455"/>
                <a:gd name="connsiteX4433" fmla="*/ 5002496 w 6891715"/>
                <a:gd name="connsiteY4433" fmla="*/ 4816205 h 6367455"/>
                <a:gd name="connsiteX4434" fmla="*/ 5001544 w 6891715"/>
                <a:gd name="connsiteY4434" fmla="*/ 4809848 h 6367455"/>
                <a:gd name="connsiteX4435" fmla="*/ 5004719 w 6891715"/>
                <a:gd name="connsiteY4435" fmla="*/ 4807623 h 6367455"/>
                <a:gd name="connsiteX4436" fmla="*/ 5036786 w 6891715"/>
                <a:gd name="connsiteY4436" fmla="*/ 4869604 h 6367455"/>
                <a:gd name="connsiteX4437" fmla="*/ 5057106 w 6891715"/>
                <a:gd name="connsiteY4437" fmla="*/ 4899164 h 6367455"/>
                <a:gd name="connsiteX4438" fmla="*/ 5078696 w 6891715"/>
                <a:gd name="connsiteY4438" fmla="*/ 4909335 h 6367455"/>
                <a:gd name="connsiteX4439" fmla="*/ 5085999 w 6891715"/>
                <a:gd name="connsiteY4439" fmla="*/ 4911560 h 6367455"/>
                <a:gd name="connsiteX4440" fmla="*/ 5094254 w 6891715"/>
                <a:gd name="connsiteY4440" fmla="*/ 4912196 h 6367455"/>
                <a:gd name="connsiteX4441" fmla="*/ 5098381 w 6891715"/>
                <a:gd name="connsiteY4441" fmla="*/ 4905839 h 6367455"/>
                <a:gd name="connsiteX4442" fmla="*/ 5106954 w 6891715"/>
                <a:gd name="connsiteY4442" fmla="*/ 4896304 h 6367455"/>
                <a:gd name="connsiteX4443" fmla="*/ 5116479 w 6891715"/>
                <a:gd name="connsiteY4443" fmla="*/ 4911243 h 6367455"/>
                <a:gd name="connsiteX4444" fmla="*/ 5126004 w 6891715"/>
                <a:gd name="connsiteY4444" fmla="*/ 4904886 h 6367455"/>
                <a:gd name="connsiteX4445" fmla="*/ 5130131 w 6891715"/>
                <a:gd name="connsiteY4445" fmla="*/ 4898211 h 6367455"/>
                <a:gd name="connsiteX4446" fmla="*/ 5148864 w 6891715"/>
                <a:gd name="connsiteY4446" fmla="*/ 4893761 h 6367455"/>
                <a:gd name="connsiteX4447" fmla="*/ 5162834 w 6891715"/>
                <a:gd name="connsiteY4447" fmla="*/ 4895986 h 6367455"/>
                <a:gd name="connsiteX4448" fmla="*/ 5181249 w 6891715"/>
                <a:gd name="connsiteY4448" fmla="*/ 4909335 h 6367455"/>
                <a:gd name="connsiteX4449" fmla="*/ 5175534 w 6891715"/>
                <a:gd name="connsiteY4449" fmla="*/ 4914739 h 6367455"/>
                <a:gd name="connsiteX4450" fmla="*/ 5160929 w 6891715"/>
                <a:gd name="connsiteY4450" fmla="*/ 4912832 h 6367455"/>
                <a:gd name="connsiteX4451" fmla="*/ 5156801 w 6891715"/>
                <a:gd name="connsiteY4451" fmla="*/ 4915057 h 6367455"/>
                <a:gd name="connsiteX4452" fmla="*/ 5156166 w 6891715"/>
                <a:gd name="connsiteY4452" fmla="*/ 4934763 h 6367455"/>
                <a:gd name="connsiteX4453" fmla="*/ 5151721 w 6891715"/>
                <a:gd name="connsiteY4453" fmla="*/ 4947477 h 6367455"/>
                <a:gd name="connsiteX4454" fmla="*/ 5144419 w 6891715"/>
                <a:gd name="connsiteY4454" fmla="*/ 4948749 h 6367455"/>
                <a:gd name="connsiteX4455" fmla="*/ 5131719 w 6891715"/>
                <a:gd name="connsiteY4455" fmla="*/ 4950974 h 6367455"/>
                <a:gd name="connsiteX4456" fmla="*/ 5117114 w 6891715"/>
                <a:gd name="connsiteY4456" fmla="*/ 4960827 h 6367455"/>
                <a:gd name="connsiteX4457" fmla="*/ 5094571 w 6891715"/>
                <a:gd name="connsiteY4457" fmla="*/ 4943028 h 6367455"/>
                <a:gd name="connsiteX4458" fmla="*/ 5071076 w 6891715"/>
                <a:gd name="connsiteY4458" fmla="*/ 4943981 h 6367455"/>
                <a:gd name="connsiteX4459" fmla="*/ 5061869 w 6891715"/>
                <a:gd name="connsiteY4459" fmla="*/ 4955742 h 6367455"/>
                <a:gd name="connsiteX4460" fmla="*/ 5055519 w 6891715"/>
                <a:gd name="connsiteY4460" fmla="*/ 4969409 h 6367455"/>
                <a:gd name="connsiteX4461" fmla="*/ 5033611 w 6891715"/>
                <a:gd name="connsiteY4461" fmla="*/ 4976402 h 6367455"/>
                <a:gd name="connsiteX4462" fmla="*/ 5025039 w 6891715"/>
                <a:gd name="connsiteY4462" fmla="*/ 4986891 h 6367455"/>
                <a:gd name="connsiteX4463" fmla="*/ 5012339 w 6891715"/>
                <a:gd name="connsiteY4463" fmla="*/ 4987845 h 6367455"/>
                <a:gd name="connsiteX4464" fmla="*/ 5002814 w 6891715"/>
                <a:gd name="connsiteY4464" fmla="*/ 4981488 h 6367455"/>
                <a:gd name="connsiteX4465" fmla="*/ 4994241 w 6891715"/>
                <a:gd name="connsiteY4465" fmla="*/ 4986255 h 6367455"/>
                <a:gd name="connsiteX4466" fmla="*/ 4972334 w 6891715"/>
                <a:gd name="connsiteY4466" fmla="*/ 5008505 h 6367455"/>
                <a:gd name="connsiteX4467" fmla="*/ 4941854 w 6891715"/>
                <a:gd name="connsiteY4467" fmla="*/ 5033933 h 6367455"/>
                <a:gd name="connsiteX4468" fmla="*/ 4914866 w 6891715"/>
                <a:gd name="connsiteY4468" fmla="*/ 5053004 h 6367455"/>
                <a:gd name="connsiteX4469" fmla="*/ 4887879 w 6891715"/>
                <a:gd name="connsiteY4469" fmla="*/ 5037429 h 6367455"/>
                <a:gd name="connsiteX4470" fmla="*/ 4861526 w 6891715"/>
                <a:gd name="connsiteY4470" fmla="*/ 5034568 h 6367455"/>
                <a:gd name="connsiteX4471" fmla="*/ 4859304 w 6891715"/>
                <a:gd name="connsiteY4471" fmla="*/ 5027258 h 6367455"/>
                <a:gd name="connsiteX4472" fmla="*/ 4877401 w 6891715"/>
                <a:gd name="connsiteY4472" fmla="*/ 5013590 h 6367455"/>
                <a:gd name="connsiteX4473" fmla="*/ 4873909 w 6891715"/>
                <a:gd name="connsiteY4473" fmla="*/ 4995473 h 6367455"/>
                <a:gd name="connsiteX4474" fmla="*/ 4881211 w 6891715"/>
                <a:gd name="connsiteY4474" fmla="*/ 4992294 h 6367455"/>
                <a:gd name="connsiteX4475" fmla="*/ 4885339 w 6891715"/>
                <a:gd name="connsiteY4475" fmla="*/ 4962734 h 6367455"/>
                <a:gd name="connsiteX4476" fmla="*/ 4870099 w 6891715"/>
                <a:gd name="connsiteY4476" fmla="*/ 4939849 h 6367455"/>
                <a:gd name="connsiteX4477" fmla="*/ 4854224 w 6891715"/>
                <a:gd name="connsiteY4477" fmla="*/ 4945253 h 6367455"/>
                <a:gd name="connsiteX4478" fmla="*/ 4851049 w 6891715"/>
                <a:gd name="connsiteY4478" fmla="*/ 4936671 h 6367455"/>
                <a:gd name="connsiteX4479" fmla="*/ 4831046 w 6891715"/>
                <a:gd name="connsiteY4479" fmla="*/ 4919825 h 6367455"/>
                <a:gd name="connsiteX4480" fmla="*/ 4818029 w 6891715"/>
                <a:gd name="connsiteY4480" fmla="*/ 4918871 h 6367455"/>
                <a:gd name="connsiteX4481" fmla="*/ 4810726 w 6891715"/>
                <a:gd name="connsiteY4481" fmla="*/ 4929678 h 6367455"/>
                <a:gd name="connsiteX4482" fmla="*/ 4797074 w 6891715"/>
                <a:gd name="connsiteY4482" fmla="*/ 4924592 h 6367455"/>
                <a:gd name="connsiteX4483" fmla="*/ 4784056 w 6891715"/>
                <a:gd name="connsiteY4483" fmla="*/ 4917282 h 6367455"/>
                <a:gd name="connsiteX4484" fmla="*/ 4780881 w 6891715"/>
                <a:gd name="connsiteY4484" fmla="*/ 4909018 h 6367455"/>
                <a:gd name="connsiteX4485" fmla="*/ 4787549 w 6891715"/>
                <a:gd name="connsiteY4485" fmla="*/ 4904250 h 6367455"/>
                <a:gd name="connsiteX4486" fmla="*/ 4808186 w 6891715"/>
                <a:gd name="connsiteY4486" fmla="*/ 4888357 h 6367455"/>
                <a:gd name="connsiteX4487" fmla="*/ 4836444 w 6891715"/>
                <a:gd name="connsiteY4487" fmla="*/ 4865154 h 6367455"/>
                <a:gd name="connsiteX4488" fmla="*/ 4839619 w 6891715"/>
                <a:gd name="connsiteY4488" fmla="*/ 4855619 h 6367455"/>
                <a:gd name="connsiteX4489" fmla="*/ 4844064 w 6891715"/>
                <a:gd name="connsiteY4489" fmla="*/ 4862929 h 6367455"/>
                <a:gd name="connsiteX4490" fmla="*/ 4866289 w 6891715"/>
                <a:gd name="connsiteY4490" fmla="*/ 4854030 h 6367455"/>
                <a:gd name="connsiteX4491" fmla="*/ 4894546 w 6891715"/>
                <a:gd name="connsiteY4491" fmla="*/ 4846719 h 6367455"/>
                <a:gd name="connsiteX4492" fmla="*/ 4905341 w 6891715"/>
                <a:gd name="connsiteY4492" fmla="*/ 4849897 h 6367455"/>
                <a:gd name="connsiteX4493" fmla="*/ 4899944 w 6891715"/>
                <a:gd name="connsiteY4493" fmla="*/ 4839091 h 6367455"/>
                <a:gd name="connsiteX4494" fmla="*/ 4909469 w 6891715"/>
                <a:gd name="connsiteY4494" fmla="*/ 4829555 h 6367455"/>
                <a:gd name="connsiteX4495" fmla="*/ 4891371 w 6891715"/>
                <a:gd name="connsiteY4495" fmla="*/ 4835912 h 6367455"/>
                <a:gd name="connsiteX4496" fmla="*/ 4890419 w 6891715"/>
                <a:gd name="connsiteY4496" fmla="*/ 4824469 h 6367455"/>
                <a:gd name="connsiteX4497" fmla="*/ 4885021 w 6891715"/>
                <a:gd name="connsiteY4497" fmla="*/ 4817159 h 6367455"/>
                <a:gd name="connsiteX4498" fmla="*/ 4882481 w 6891715"/>
                <a:gd name="connsiteY4498" fmla="*/ 4795863 h 6367455"/>
                <a:gd name="connsiteX4499" fmla="*/ 4877719 w 6891715"/>
                <a:gd name="connsiteY4499" fmla="*/ 4809848 h 6367455"/>
                <a:gd name="connsiteX4500" fmla="*/ 4870099 w 6891715"/>
                <a:gd name="connsiteY4500" fmla="*/ 4812073 h 6367455"/>
                <a:gd name="connsiteX4501" fmla="*/ 4875496 w 6891715"/>
                <a:gd name="connsiteY4501" fmla="*/ 4825741 h 6367455"/>
                <a:gd name="connsiteX4502" fmla="*/ 4871369 w 6891715"/>
                <a:gd name="connsiteY4502" fmla="*/ 4824787 h 6367455"/>
                <a:gd name="connsiteX4503" fmla="*/ 4861526 w 6891715"/>
                <a:gd name="connsiteY4503" fmla="*/ 4818430 h 6367455"/>
                <a:gd name="connsiteX4504" fmla="*/ 4855176 w 6891715"/>
                <a:gd name="connsiteY4504" fmla="*/ 4819384 h 6367455"/>
                <a:gd name="connsiteX4505" fmla="*/ 4847874 w 6891715"/>
                <a:gd name="connsiteY4505" fmla="*/ 4815570 h 6367455"/>
                <a:gd name="connsiteX4506" fmla="*/ 4846921 w 6891715"/>
                <a:gd name="connsiteY4506" fmla="*/ 4803809 h 6367455"/>
                <a:gd name="connsiteX4507" fmla="*/ 4839301 w 6891715"/>
                <a:gd name="connsiteY4507" fmla="*/ 4809213 h 6367455"/>
                <a:gd name="connsiteX4508" fmla="*/ 4829776 w 6891715"/>
                <a:gd name="connsiteY4508" fmla="*/ 4801584 h 6367455"/>
                <a:gd name="connsiteX4509" fmla="*/ 4826601 w 6891715"/>
                <a:gd name="connsiteY4509" fmla="*/ 4807941 h 6367455"/>
                <a:gd name="connsiteX4510" fmla="*/ 4821204 w 6891715"/>
                <a:gd name="connsiteY4510" fmla="*/ 4809213 h 6367455"/>
                <a:gd name="connsiteX4511" fmla="*/ 4808504 w 6891715"/>
                <a:gd name="connsiteY4511" fmla="*/ 4811755 h 6367455"/>
                <a:gd name="connsiteX4512" fmla="*/ 4795169 w 6891715"/>
                <a:gd name="connsiteY4512" fmla="*/ 4816841 h 6367455"/>
                <a:gd name="connsiteX4513" fmla="*/ 4794216 w 6891715"/>
                <a:gd name="connsiteY4513" fmla="*/ 4824469 h 6367455"/>
                <a:gd name="connsiteX4514" fmla="*/ 4816441 w 6891715"/>
                <a:gd name="connsiteY4514" fmla="*/ 4828284 h 6367455"/>
                <a:gd name="connsiteX4515" fmla="*/ 4808821 w 6891715"/>
                <a:gd name="connsiteY4515" fmla="*/ 4830509 h 6367455"/>
                <a:gd name="connsiteX4516" fmla="*/ 4785644 w 6891715"/>
                <a:gd name="connsiteY4516" fmla="*/ 4826377 h 6367455"/>
                <a:gd name="connsiteX4517" fmla="*/ 4775166 w 6891715"/>
                <a:gd name="connsiteY4517" fmla="*/ 4828602 h 6367455"/>
                <a:gd name="connsiteX4518" fmla="*/ 4701824 w 6891715"/>
                <a:gd name="connsiteY4518" fmla="*/ 4809530 h 6367455"/>
                <a:gd name="connsiteX4519" fmla="*/ 4699601 w 6891715"/>
                <a:gd name="connsiteY4519" fmla="*/ 4797770 h 6367455"/>
                <a:gd name="connsiteX4520" fmla="*/ 4704999 w 6891715"/>
                <a:gd name="connsiteY4520" fmla="*/ 4808259 h 6367455"/>
                <a:gd name="connsiteX4521" fmla="*/ 4765324 w 6891715"/>
                <a:gd name="connsiteY4521" fmla="*/ 4822562 h 6367455"/>
                <a:gd name="connsiteX4522" fmla="*/ 4776119 w 6891715"/>
                <a:gd name="connsiteY4522" fmla="*/ 4823198 h 6367455"/>
                <a:gd name="connsiteX4523" fmla="*/ 4746274 w 6891715"/>
                <a:gd name="connsiteY4523" fmla="*/ 4799677 h 6367455"/>
                <a:gd name="connsiteX4524" fmla="*/ 4729446 w 6891715"/>
                <a:gd name="connsiteY4524" fmla="*/ 4799677 h 6367455"/>
                <a:gd name="connsiteX4525" fmla="*/ 4726271 w 6891715"/>
                <a:gd name="connsiteY4525" fmla="*/ 4807941 h 6367455"/>
                <a:gd name="connsiteX4526" fmla="*/ 4713571 w 6891715"/>
                <a:gd name="connsiteY4526" fmla="*/ 4802856 h 6367455"/>
                <a:gd name="connsiteX4527" fmla="*/ 4712301 w 6891715"/>
                <a:gd name="connsiteY4527" fmla="*/ 4792367 h 6367455"/>
                <a:gd name="connsiteX4528" fmla="*/ 4740559 w 6891715"/>
                <a:gd name="connsiteY4528" fmla="*/ 4785692 h 6367455"/>
                <a:gd name="connsiteX4529" fmla="*/ 4746909 w 6891715"/>
                <a:gd name="connsiteY4529" fmla="*/ 4784738 h 6367455"/>
                <a:gd name="connsiteX4530" fmla="*/ 4737384 w 6891715"/>
                <a:gd name="connsiteY4530" fmla="*/ 4768846 h 6367455"/>
                <a:gd name="connsiteX4531" fmla="*/ 4717381 w 6891715"/>
                <a:gd name="connsiteY4531" fmla="*/ 4764714 h 6367455"/>
                <a:gd name="connsiteX4532" fmla="*/ 4706586 w 6891715"/>
                <a:gd name="connsiteY4532" fmla="*/ 4770117 h 6367455"/>
                <a:gd name="connsiteX4533" fmla="*/ 4689759 w 6891715"/>
                <a:gd name="connsiteY4533" fmla="*/ 4756767 h 6367455"/>
                <a:gd name="connsiteX4534" fmla="*/ 4687536 w 6891715"/>
                <a:gd name="connsiteY4534" fmla="*/ 4752317 h 6367455"/>
                <a:gd name="connsiteX4535" fmla="*/ 4704681 w 6891715"/>
                <a:gd name="connsiteY4535" fmla="*/ 4757721 h 6367455"/>
                <a:gd name="connsiteX4536" fmla="*/ 4709761 w 6891715"/>
                <a:gd name="connsiteY4536" fmla="*/ 4754225 h 6367455"/>
                <a:gd name="connsiteX4537" fmla="*/ 4729129 w 6891715"/>
                <a:gd name="connsiteY4537" fmla="*/ 4759628 h 6367455"/>
                <a:gd name="connsiteX4538" fmla="*/ 4748179 w 6891715"/>
                <a:gd name="connsiteY4538" fmla="*/ 4763442 h 6367455"/>
                <a:gd name="connsiteX4539" fmla="*/ 4764054 w 6891715"/>
                <a:gd name="connsiteY4539" fmla="*/ 4769799 h 6367455"/>
                <a:gd name="connsiteX4540" fmla="*/ 4808821 w 6891715"/>
                <a:gd name="connsiteY4540" fmla="*/ 4724982 h 6367455"/>
                <a:gd name="connsiteX4541" fmla="*/ 4767864 w 6891715"/>
                <a:gd name="connsiteY4541" fmla="*/ 4752953 h 6367455"/>
                <a:gd name="connsiteX4542" fmla="*/ 4745956 w 6891715"/>
                <a:gd name="connsiteY4542" fmla="*/ 4759310 h 6367455"/>
                <a:gd name="connsiteX4543" fmla="*/ 4735161 w 6891715"/>
                <a:gd name="connsiteY4543" fmla="*/ 4747868 h 6367455"/>
                <a:gd name="connsiteX4544" fmla="*/ 4727541 w 6891715"/>
                <a:gd name="connsiteY4544" fmla="*/ 4738332 h 6367455"/>
                <a:gd name="connsiteX4545" fmla="*/ 4725636 w 6891715"/>
                <a:gd name="connsiteY4545" fmla="*/ 4731339 h 6367455"/>
                <a:gd name="connsiteX4546" fmla="*/ 4723414 w 6891715"/>
                <a:gd name="connsiteY4546" fmla="*/ 4717354 h 6367455"/>
                <a:gd name="connsiteX4547" fmla="*/ 4731351 w 6891715"/>
                <a:gd name="connsiteY4547" fmla="*/ 4710043 h 6367455"/>
                <a:gd name="connsiteX4548" fmla="*/ 4726271 w 6891715"/>
                <a:gd name="connsiteY4548" fmla="*/ 4699236 h 6367455"/>
                <a:gd name="connsiteX4549" fmla="*/ 4725001 w 6891715"/>
                <a:gd name="connsiteY4549" fmla="*/ 4688747 h 6367455"/>
                <a:gd name="connsiteX4550" fmla="*/ 4720874 w 6891715"/>
                <a:gd name="connsiteY4550" fmla="*/ 4703686 h 6367455"/>
                <a:gd name="connsiteX4551" fmla="*/ 4725001 w 6891715"/>
                <a:gd name="connsiteY4551" fmla="*/ 4708772 h 6367455"/>
                <a:gd name="connsiteX4552" fmla="*/ 4714841 w 6891715"/>
                <a:gd name="connsiteY4552" fmla="*/ 4717354 h 6367455"/>
                <a:gd name="connsiteX4553" fmla="*/ 4717064 w 6891715"/>
                <a:gd name="connsiteY4553" fmla="*/ 4729114 h 6367455"/>
                <a:gd name="connsiteX4554" fmla="*/ 4722144 w 6891715"/>
                <a:gd name="connsiteY4554" fmla="*/ 4737378 h 6367455"/>
                <a:gd name="connsiteX4555" fmla="*/ 4720239 w 6891715"/>
                <a:gd name="connsiteY4555" fmla="*/ 4744689 h 6367455"/>
                <a:gd name="connsiteX4556" fmla="*/ 4708809 w 6891715"/>
                <a:gd name="connsiteY4556" fmla="*/ 4749139 h 6367455"/>
                <a:gd name="connsiteX4557" fmla="*/ 4701189 w 6891715"/>
                <a:gd name="connsiteY4557" fmla="*/ 4742782 h 6367455"/>
                <a:gd name="connsiteX4558" fmla="*/ 4696109 w 6891715"/>
                <a:gd name="connsiteY4558" fmla="*/ 4747232 h 6367455"/>
                <a:gd name="connsiteX4559" fmla="*/ 4683409 w 6891715"/>
                <a:gd name="connsiteY4559" fmla="*/ 4747232 h 6367455"/>
                <a:gd name="connsiteX4560" fmla="*/ 4695791 w 6891715"/>
                <a:gd name="connsiteY4560" fmla="*/ 4725936 h 6367455"/>
                <a:gd name="connsiteX4561" fmla="*/ 4684044 w 6891715"/>
                <a:gd name="connsiteY4561" fmla="*/ 4726254 h 6367455"/>
                <a:gd name="connsiteX4562" fmla="*/ 4679916 w 6891715"/>
                <a:gd name="connsiteY4562" fmla="*/ 4718943 h 6367455"/>
                <a:gd name="connsiteX4563" fmla="*/ 4682456 w 6891715"/>
                <a:gd name="connsiteY4563" fmla="*/ 4738650 h 6367455"/>
                <a:gd name="connsiteX4564" fmla="*/ 4676106 w 6891715"/>
                <a:gd name="connsiteY4564" fmla="*/ 4744371 h 6367455"/>
                <a:gd name="connsiteX4565" fmla="*/ 4659914 w 6891715"/>
                <a:gd name="connsiteY4565" fmla="*/ 4746596 h 6367455"/>
                <a:gd name="connsiteX4566" fmla="*/ 4649436 w 6891715"/>
                <a:gd name="connsiteY4566" fmla="*/ 4751682 h 6367455"/>
                <a:gd name="connsiteX4567" fmla="*/ 4619591 w 6891715"/>
                <a:gd name="connsiteY4567" fmla="*/ 4753271 h 6367455"/>
                <a:gd name="connsiteX4568" fmla="*/ 4614829 w 6891715"/>
                <a:gd name="connsiteY4568" fmla="*/ 4759628 h 6367455"/>
                <a:gd name="connsiteX4569" fmla="*/ 4618956 w 6891715"/>
                <a:gd name="connsiteY4569" fmla="*/ 4769799 h 6367455"/>
                <a:gd name="connsiteX4570" fmla="*/ 4611654 w 6891715"/>
                <a:gd name="connsiteY4570" fmla="*/ 4781560 h 6367455"/>
                <a:gd name="connsiteX4571" fmla="*/ 4609749 w 6891715"/>
                <a:gd name="connsiteY4571" fmla="*/ 4797452 h 6367455"/>
                <a:gd name="connsiteX4572" fmla="*/ 4597049 w 6891715"/>
                <a:gd name="connsiteY4572" fmla="*/ 4809213 h 6367455"/>
                <a:gd name="connsiteX4573" fmla="*/ 4587524 w 6891715"/>
                <a:gd name="connsiteY4573" fmla="*/ 4820655 h 6367455"/>
                <a:gd name="connsiteX4574" fmla="*/ 4587524 w 6891715"/>
                <a:gd name="connsiteY4574" fmla="*/ 4816523 h 6367455"/>
                <a:gd name="connsiteX4575" fmla="*/ 4592921 w 6891715"/>
                <a:gd name="connsiteY4575" fmla="*/ 4807941 h 6367455"/>
                <a:gd name="connsiteX4576" fmla="*/ 4583396 w 6891715"/>
                <a:gd name="connsiteY4576" fmla="*/ 4805081 h 6367455"/>
                <a:gd name="connsiteX4577" fmla="*/ 4575776 w 6891715"/>
                <a:gd name="connsiteY4577" fmla="*/ 4799995 h 6367455"/>
                <a:gd name="connsiteX4578" fmla="*/ 4572601 w 6891715"/>
                <a:gd name="connsiteY4578" fmla="*/ 4788235 h 6367455"/>
                <a:gd name="connsiteX4579" fmla="*/ 4568474 w 6891715"/>
                <a:gd name="connsiteY4579" fmla="*/ 4796816 h 6367455"/>
                <a:gd name="connsiteX4580" fmla="*/ 4565299 w 6891715"/>
                <a:gd name="connsiteY4580" fmla="*/ 4787599 h 6367455"/>
                <a:gd name="connsiteX4581" fmla="*/ 4556726 w 6891715"/>
                <a:gd name="connsiteY4581" fmla="*/ 4784420 h 6367455"/>
                <a:gd name="connsiteX4582" fmla="*/ 4553551 w 6891715"/>
                <a:gd name="connsiteY4582" fmla="*/ 4798088 h 6367455"/>
                <a:gd name="connsiteX4583" fmla="*/ 4566251 w 6891715"/>
                <a:gd name="connsiteY4583" fmla="*/ 4811755 h 6367455"/>
                <a:gd name="connsiteX4584" fmla="*/ 4574824 w 6891715"/>
                <a:gd name="connsiteY4584" fmla="*/ 4815887 h 6367455"/>
                <a:gd name="connsiteX4585" fmla="*/ 4580539 w 6891715"/>
                <a:gd name="connsiteY4585" fmla="*/ 4820020 h 6367455"/>
                <a:gd name="connsiteX4586" fmla="*/ 4581491 w 6891715"/>
                <a:gd name="connsiteY4586" fmla="*/ 4832416 h 6367455"/>
                <a:gd name="connsiteX4587" fmla="*/ 4576094 w 6891715"/>
                <a:gd name="connsiteY4587" fmla="*/ 4845130 h 6367455"/>
                <a:gd name="connsiteX4588" fmla="*/ 4564664 w 6891715"/>
                <a:gd name="connsiteY4588" fmla="*/ 4848308 h 6367455"/>
                <a:gd name="connsiteX4589" fmla="*/ 4557361 w 6891715"/>
                <a:gd name="connsiteY4589" fmla="*/ 4856890 h 6367455"/>
                <a:gd name="connsiteX4590" fmla="*/ 4552281 w 6891715"/>
                <a:gd name="connsiteY4590" fmla="*/ 4857844 h 6367455"/>
                <a:gd name="connsiteX4591" fmla="*/ 4539264 w 6891715"/>
                <a:gd name="connsiteY4591" fmla="*/ 4858479 h 6367455"/>
                <a:gd name="connsiteX4592" fmla="*/ 4523388 w 6891715"/>
                <a:gd name="connsiteY4592" fmla="*/ 4862611 h 6367455"/>
                <a:gd name="connsiteX4593" fmla="*/ 4531961 w 6891715"/>
                <a:gd name="connsiteY4593" fmla="*/ 4871193 h 6367455"/>
                <a:gd name="connsiteX4594" fmla="*/ 4513228 w 6891715"/>
                <a:gd name="connsiteY4594" fmla="*/ 4882636 h 6367455"/>
                <a:gd name="connsiteX4595" fmla="*/ 4507831 w 6891715"/>
                <a:gd name="connsiteY4595" fmla="*/ 4875325 h 6367455"/>
                <a:gd name="connsiteX4596" fmla="*/ 4504338 w 6891715"/>
                <a:gd name="connsiteY4596" fmla="*/ 4865154 h 6367455"/>
                <a:gd name="connsiteX4597" fmla="*/ 4508466 w 6891715"/>
                <a:gd name="connsiteY4597" fmla="*/ 4859751 h 6367455"/>
                <a:gd name="connsiteX4598" fmla="*/ 4508466 w 6891715"/>
                <a:gd name="connsiteY4598" fmla="*/ 4849262 h 6367455"/>
                <a:gd name="connsiteX4599" fmla="*/ 4502116 w 6891715"/>
                <a:gd name="connsiteY4599" fmla="*/ 4843858 h 6367455"/>
                <a:gd name="connsiteX4600" fmla="*/ 4493861 w 6891715"/>
                <a:gd name="connsiteY4600" fmla="*/ 4868333 h 6367455"/>
                <a:gd name="connsiteX4601" fmla="*/ 4492908 w 6891715"/>
                <a:gd name="connsiteY4601" fmla="*/ 4884861 h 6367455"/>
                <a:gd name="connsiteX4602" fmla="*/ 4503703 w 6891715"/>
                <a:gd name="connsiteY4602" fmla="*/ 4891218 h 6367455"/>
                <a:gd name="connsiteX4603" fmla="*/ 4505926 w 6891715"/>
                <a:gd name="connsiteY4603" fmla="*/ 4905203 h 6367455"/>
                <a:gd name="connsiteX4604" fmla="*/ 4497671 w 6891715"/>
                <a:gd name="connsiteY4604" fmla="*/ 4910289 h 6367455"/>
                <a:gd name="connsiteX4605" fmla="*/ 4499868 w 6891715"/>
                <a:gd name="connsiteY4605" fmla="*/ 4919360 h 6367455"/>
                <a:gd name="connsiteX4606" fmla="*/ 4500840 w 6891715"/>
                <a:gd name="connsiteY4606" fmla="*/ 4920286 h 6367455"/>
                <a:gd name="connsiteX4607" fmla="*/ 4506875 w 6891715"/>
                <a:gd name="connsiteY4607" fmla="*/ 4943464 h 6367455"/>
                <a:gd name="connsiteX4608" fmla="*/ 4505922 w 6891715"/>
                <a:gd name="connsiteY4608" fmla="*/ 4967594 h 6367455"/>
                <a:gd name="connsiteX4609" fmla="*/ 4499570 w 6891715"/>
                <a:gd name="connsiteY4609" fmla="*/ 4964736 h 6367455"/>
                <a:gd name="connsiteX4610" fmla="*/ 4505922 w 6891715"/>
                <a:gd name="connsiteY4610" fmla="*/ 4976166 h 6367455"/>
                <a:gd name="connsiteX4611" fmla="*/ 4504969 w 6891715"/>
                <a:gd name="connsiteY4611" fmla="*/ 4987596 h 6367455"/>
                <a:gd name="connsiteX4612" fmla="*/ 4487183 w 6891715"/>
                <a:gd name="connsiteY4612" fmla="*/ 4995216 h 6367455"/>
                <a:gd name="connsiteX4613" fmla="*/ 4475749 w 6891715"/>
                <a:gd name="connsiteY4613" fmla="*/ 5001884 h 6367455"/>
                <a:gd name="connsiteX4614" fmla="*/ 4460821 w 6891715"/>
                <a:gd name="connsiteY4614" fmla="*/ 5005059 h 6367455"/>
                <a:gd name="connsiteX4615" fmla="*/ 4447164 w 6891715"/>
                <a:gd name="connsiteY4615" fmla="*/ 5022204 h 6367455"/>
                <a:gd name="connsiteX4616" fmla="*/ 4430330 w 6891715"/>
                <a:gd name="connsiteY4616" fmla="*/ 5038079 h 6367455"/>
                <a:gd name="connsiteX4617" fmla="*/ 4433506 w 6891715"/>
                <a:gd name="connsiteY4617" fmla="*/ 5029506 h 6367455"/>
                <a:gd name="connsiteX4618" fmla="*/ 4443988 w 6891715"/>
                <a:gd name="connsiteY4618" fmla="*/ 5017759 h 6367455"/>
                <a:gd name="connsiteX4619" fmla="*/ 4443988 w 6891715"/>
                <a:gd name="connsiteY4619" fmla="*/ 5008234 h 6367455"/>
                <a:gd name="connsiteX4620" fmla="*/ 4454469 w 6891715"/>
                <a:gd name="connsiteY4620" fmla="*/ 5000931 h 6367455"/>
                <a:gd name="connsiteX4621" fmla="*/ 4464950 w 6891715"/>
                <a:gd name="connsiteY4621" fmla="*/ 4992359 h 6367455"/>
                <a:gd name="connsiteX4622" fmla="*/ 4463997 w 6891715"/>
                <a:gd name="connsiteY4622" fmla="*/ 4986961 h 6367455"/>
                <a:gd name="connsiteX4623" fmla="*/ 4449069 w 6891715"/>
                <a:gd name="connsiteY4623" fmla="*/ 4990136 h 6367455"/>
                <a:gd name="connsiteX4624" fmla="*/ 4452245 w 6891715"/>
                <a:gd name="connsiteY4624" fmla="*/ 4980929 h 6367455"/>
                <a:gd name="connsiteX4625" fmla="*/ 4449069 w 6891715"/>
                <a:gd name="connsiteY4625" fmla="*/ 4971404 h 6367455"/>
                <a:gd name="connsiteX4626" fmla="*/ 4439223 w 6891715"/>
                <a:gd name="connsiteY4626" fmla="*/ 4964101 h 6367455"/>
                <a:gd name="connsiteX4627" fmla="*/ 4429060 w 6891715"/>
                <a:gd name="connsiteY4627" fmla="*/ 4968229 h 6367455"/>
                <a:gd name="connsiteX4628" fmla="*/ 4424613 w 6891715"/>
                <a:gd name="connsiteY4628" fmla="*/ 4976801 h 6367455"/>
                <a:gd name="connsiteX4629" fmla="*/ 4411909 w 6891715"/>
                <a:gd name="connsiteY4629" fmla="*/ 4972991 h 6367455"/>
                <a:gd name="connsiteX4630" fmla="*/ 4410956 w 6891715"/>
                <a:gd name="connsiteY4630" fmla="*/ 4981246 h 6367455"/>
                <a:gd name="connsiteX4631" fmla="*/ 4432236 w 6891715"/>
                <a:gd name="connsiteY4631" fmla="*/ 4983151 h 6367455"/>
                <a:gd name="connsiteX4632" fmla="*/ 4435412 w 6891715"/>
                <a:gd name="connsiteY4632" fmla="*/ 4985374 h 6367455"/>
                <a:gd name="connsiteX4633" fmla="*/ 4438588 w 6891715"/>
                <a:gd name="connsiteY4633" fmla="*/ 4991724 h 6367455"/>
                <a:gd name="connsiteX4634" fmla="*/ 4428107 w 6891715"/>
                <a:gd name="connsiteY4634" fmla="*/ 5004424 h 6367455"/>
                <a:gd name="connsiteX4635" fmla="*/ 4426201 w 6891715"/>
                <a:gd name="connsiteY4635" fmla="*/ 5009821 h 6367455"/>
                <a:gd name="connsiteX4636" fmla="*/ 4420802 w 6891715"/>
                <a:gd name="connsiteY4636" fmla="*/ 5011726 h 6367455"/>
                <a:gd name="connsiteX4637" fmla="*/ 4417626 w 6891715"/>
                <a:gd name="connsiteY4637" fmla="*/ 5007599 h 6367455"/>
                <a:gd name="connsiteX4638" fmla="*/ 4413497 w 6891715"/>
                <a:gd name="connsiteY4638" fmla="*/ 5011726 h 6367455"/>
                <a:gd name="connsiteX4639" fmla="*/ 4420802 w 6891715"/>
                <a:gd name="connsiteY4639" fmla="*/ 5021251 h 6367455"/>
                <a:gd name="connsiteX4640" fmla="*/ 4420802 w 6891715"/>
                <a:gd name="connsiteY4640" fmla="*/ 5028554 h 6367455"/>
                <a:gd name="connsiteX4641" fmla="*/ 4410638 w 6891715"/>
                <a:gd name="connsiteY4641" fmla="*/ 5035221 h 6367455"/>
                <a:gd name="connsiteX4642" fmla="*/ 4411591 w 6891715"/>
                <a:gd name="connsiteY4642" fmla="*/ 5046334 h 6367455"/>
                <a:gd name="connsiteX4643" fmla="*/ 4416673 w 6891715"/>
                <a:gd name="connsiteY4643" fmla="*/ 5034904 h 6367455"/>
                <a:gd name="connsiteX4644" fmla="*/ 4430330 w 6891715"/>
                <a:gd name="connsiteY4644" fmla="*/ 5031729 h 6367455"/>
                <a:gd name="connsiteX4645" fmla="*/ 4430330 w 6891715"/>
                <a:gd name="connsiteY4645" fmla="*/ 5038079 h 6367455"/>
                <a:gd name="connsiteX4646" fmla="*/ 4408415 w 6891715"/>
                <a:gd name="connsiteY4646" fmla="*/ 5059351 h 6367455"/>
                <a:gd name="connsiteX4647" fmla="*/ 4409368 w 6891715"/>
                <a:gd name="connsiteY4647" fmla="*/ 5066654 h 6367455"/>
                <a:gd name="connsiteX4648" fmla="*/ 4410956 w 6891715"/>
                <a:gd name="connsiteY4648" fmla="*/ 5082529 h 6367455"/>
                <a:gd name="connsiteX4649" fmla="*/ 4409050 w 6891715"/>
                <a:gd name="connsiteY4649" fmla="*/ 5116184 h 6367455"/>
                <a:gd name="connsiteX4650" fmla="*/ 4416673 w 6891715"/>
                <a:gd name="connsiteY4650" fmla="*/ 5138091 h 6367455"/>
                <a:gd name="connsiteX4651" fmla="*/ 4416388 w 6891715"/>
                <a:gd name="connsiteY4651" fmla="*/ 5137963 h 6367455"/>
                <a:gd name="connsiteX4652" fmla="*/ 4413532 w 6891715"/>
                <a:gd name="connsiteY4652" fmla="*/ 5157060 h 6367455"/>
                <a:gd name="connsiteX4653" fmla="*/ 4399569 w 6891715"/>
                <a:gd name="connsiteY4653" fmla="*/ 5177430 h 6367455"/>
                <a:gd name="connsiteX4654" fmla="*/ 4398617 w 6891715"/>
                <a:gd name="connsiteY4654" fmla="*/ 5183796 h 6367455"/>
                <a:gd name="connsiteX4655" fmla="*/ 4376721 w 6891715"/>
                <a:gd name="connsiteY4655" fmla="*/ 5181886 h 6367455"/>
                <a:gd name="connsiteX4656" fmla="*/ 4365932 w 6891715"/>
                <a:gd name="connsiteY4656" fmla="*/ 5188252 h 6367455"/>
                <a:gd name="connsiteX4657" fmla="*/ 4345306 w 6891715"/>
                <a:gd name="connsiteY4657" fmla="*/ 5219125 h 6367455"/>
                <a:gd name="connsiteX4658" fmla="*/ 4332930 w 6891715"/>
                <a:gd name="connsiteY4658" fmla="*/ 5259229 h 6367455"/>
                <a:gd name="connsiteX4659" fmla="*/ 4330709 w 6891715"/>
                <a:gd name="connsiteY4659" fmla="*/ 5271960 h 6367455"/>
                <a:gd name="connsiteX4660" fmla="*/ 4323093 w 6891715"/>
                <a:gd name="connsiteY4660" fmla="*/ 5274188 h 6367455"/>
                <a:gd name="connsiteX4661" fmla="*/ 4314207 w 6891715"/>
                <a:gd name="connsiteY4661" fmla="*/ 5282782 h 6367455"/>
                <a:gd name="connsiteX4662" fmla="*/ 4314207 w 6891715"/>
                <a:gd name="connsiteY4662" fmla="*/ 5291057 h 6367455"/>
                <a:gd name="connsiteX4663" fmla="*/ 4306591 w 6891715"/>
                <a:gd name="connsiteY4663" fmla="*/ 5287874 h 6367455"/>
                <a:gd name="connsiteX4664" fmla="*/ 4298024 w 6891715"/>
                <a:gd name="connsiteY4664" fmla="*/ 5290102 h 6367455"/>
                <a:gd name="connsiteX4665" fmla="*/ 4297072 w 6891715"/>
                <a:gd name="connsiteY4665" fmla="*/ 5298696 h 6367455"/>
                <a:gd name="connsiteX4666" fmla="*/ 4290725 w 6891715"/>
                <a:gd name="connsiteY4666" fmla="*/ 5302834 h 6367455"/>
                <a:gd name="connsiteX4667" fmla="*/ 4296437 w 6891715"/>
                <a:gd name="connsiteY4667" fmla="*/ 5306016 h 6367455"/>
                <a:gd name="connsiteX4668" fmla="*/ 4304370 w 6891715"/>
                <a:gd name="connsiteY4668" fmla="*/ 5300606 h 6367455"/>
                <a:gd name="connsiteX4669" fmla="*/ 4317381 w 6891715"/>
                <a:gd name="connsiteY4669" fmla="*/ 5301879 h 6367455"/>
                <a:gd name="connsiteX4670" fmla="*/ 4324679 w 6891715"/>
                <a:gd name="connsiteY4670" fmla="*/ 5304743 h 6367455"/>
                <a:gd name="connsiteX4671" fmla="*/ 4327853 w 6891715"/>
                <a:gd name="connsiteY4671" fmla="*/ 5312064 h 6367455"/>
                <a:gd name="connsiteX4672" fmla="*/ 4329122 w 6891715"/>
                <a:gd name="connsiteY4672" fmla="*/ 5321612 h 6367455"/>
                <a:gd name="connsiteX4673" fmla="*/ 4331343 w 6891715"/>
                <a:gd name="connsiteY4673" fmla="*/ 5327023 h 6367455"/>
                <a:gd name="connsiteX4674" fmla="*/ 4343084 w 6891715"/>
                <a:gd name="connsiteY4674" fmla="*/ 5338163 h 6367455"/>
                <a:gd name="connsiteX4675" fmla="*/ 4348479 w 6891715"/>
                <a:gd name="connsiteY4675" fmla="*/ 5349939 h 6367455"/>
                <a:gd name="connsiteX4676" fmla="*/ 4347949 w 6891715"/>
                <a:gd name="connsiteY4676" fmla="*/ 5350022 h 6367455"/>
                <a:gd name="connsiteX4677" fmla="*/ 4354478 w 6891715"/>
                <a:gd name="connsiteY4677" fmla="*/ 5386173 h 6367455"/>
                <a:gd name="connsiteX4678" fmla="*/ 4367495 w 6891715"/>
                <a:gd name="connsiteY4678" fmla="*/ 5416728 h 6367455"/>
                <a:gd name="connsiteX4679" fmla="*/ 4394165 w 6891715"/>
                <a:gd name="connsiteY4679" fmla="*/ 5435506 h 6367455"/>
                <a:gd name="connsiteX4680" fmla="*/ 4426868 w 6891715"/>
                <a:gd name="connsiteY4680" fmla="*/ 5452056 h 6367455"/>
                <a:gd name="connsiteX4681" fmla="*/ 4440838 w 6891715"/>
                <a:gd name="connsiteY4681" fmla="*/ 5454920 h 6367455"/>
                <a:gd name="connsiteX4682" fmla="*/ 4447188 w 6891715"/>
                <a:gd name="connsiteY4682" fmla="*/ 5451738 h 6367455"/>
                <a:gd name="connsiteX4683" fmla="*/ 4452903 w 6891715"/>
                <a:gd name="connsiteY4683" fmla="*/ 5461604 h 6367455"/>
                <a:gd name="connsiteX4684" fmla="*/ 4450680 w 6891715"/>
                <a:gd name="connsiteY4684" fmla="*/ 5467969 h 6367455"/>
                <a:gd name="connsiteX4685" fmla="*/ 4447505 w 6891715"/>
                <a:gd name="connsiteY4685" fmla="*/ 5471470 h 6367455"/>
                <a:gd name="connsiteX4686" fmla="*/ 4449093 w 6891715"/>
                <a:gd name="connsiteY4686" fmla="*/ 5473380 h 6367455"/>
                <a:gd name="connsiteX4687" fmla="*/ 4444330 w 6891715"/>
                <a:gd name="connsiteY4687" fmla="*/ 5483883 h 6367455"/>
                <a:gd name="connsiteX4688" fmla="*/ 4442108 w 6891715"/>
                <a:gd name="connsiteY4688" fmla="*/ 5490248 h 6367455"/>
                <a:gd name="connsiteX4689" fmla="*/ 4426233 w 6891715"/>
                <a:gd name="connsiteY4689" fmla="*/ 5488021 h 6367455"/>
                <a:gd name="connsiteX4690" fmla="*/ 4416708 w 6891715"/>
                <a:gd name="connsiteY4690" fmla="*/ 5487066 h 6367455"/>
                <a:gd name="connsiteX4691" fmla="*/ 4398610 w 6891715"/>
                <a:gd name="connsiteY4691" fmla="*/ 5486111 h 6367455"/>
                <a:gd name="connsiteX4692" fmla="*/ 4374163 w 6891715"/>
                <a:gd name="connsiteY4692" fmla="*/ 5482292 h 6367455"/>
                <a:gd name="connsiteX4693" fmla="*/ 4361463 w 6891715"/>
                <a:gd name="connsiteY4693" fmla="*/ 5481337 h 6367455"/>
                <a:gd name="connsiteX4694" fmla="*/ 4336380 w 6891715"/>
                <a:gd name="connsiteY4694" fmla="*/ 5489612 h 6367455"/>
                <a:gd name="connsiteX4695" fmla="*/ 4311933 w 6891715"/>
                <a:gd name="connsiteY4695" fmla="*/ 5483883 h 6367455"/>
                <a:gd name="connsiteX4696" fmla="*/ 4298280 w 6891715"/>
                <a:gd name="connsiteY4696" fmla="*/ 5488021 h 6367455"/>
                <a:gd name="connsiteX4697" fmla="*/ 4289073 w 6891715"/>
                <a:gd name="connsiteY4697" fmla="*/ 5510300 h 6367455"/>
                <a:gd name="connsiteX4698" fmla="*/ 4278278 w 6891715"/>
                <a:gd name="connsiteY4698" fmla="*/ 5522076 h 6367455"/>
                <a:gd name="connsiteX4699" fmla="*/ 4253195 w 6891715"/>
                <a:gd name="connsiteY4699" fmla="*/ 5536080 h 6367455"/>
                <a:gd name="connsiteX4700" fmla="*/ 4224620 w 6891715"/>
                <a:gd name="connsiteY4700" fmla="*/ 5550084 h 6367455"/>
                <a:gd name="connsiteX4701" fmla="*/ 4209063 w 6891715"/>
                <a:gd name="connsiteY4701" fmla="*/ 5568225 h 6367455"/>
                <a:gd name="connsiteX4702" fmla="*/ 4191283 w 6891715"/>
                <a:gd name="connsiteY4702" fmla="*/ 5582866 h 6367455"/>
                <a:gd name="connsiteX4703" fmla="*/ 4191283 w 6891715"/>
                <a:gd name="connsiteY4703" fmla="*/ 5592732 h 6367455"/>
                <a:gd name="connsiteX4704" fmla="*/ 4172233 w 6891715"/>
                <a:gd name="connsiteY4704" fmla="*/ 5602280 h 6367455"/>
                <a:gd name="connsiteX4705" fmla="*/ 4169058 w 6891715"/>
                <a:gd name="connsiteY4705" fmla="*/ 5601007 h 6367455"/>
                <a:gd name="connsiteX4706" fmla="*/ 4173185 w 6891715"/>
                <a:gd name="connsiteY4706" fmla="*/ 5594642 h 6367455"/>
                <a:gd name="connsiteX4707" fmla="*/ 4175408 w 6891715"/>
                <a:gd name="connsiteY4707" fmla="*/ 5585412 h 6367455"/>
                <a:gd name="connsiteX4708" fmla="*/ 4168105 w 6891715"/>
                <a:gd name="connsiteY4708" fmla="*/ 5578092 h 6367455"/>
                <a:gd name="connsiteX4709" fmla="*/ 4173820 w 6891715"/>
                <a:gd name="connsiteY4709" fmla="*/ 5569498 h 6367455"/>
                <a:gd name="connsiteX4710" fmla="*/ 4185568 w 6891715"/>
                <a:gd name="connsiteY4710" fmla="*/ 5564088 h 6367455"/>
                <a:gd name="connsiteX4711" fmla="*/ 4204618 w 6891715"/>
                <a:gd name="connsiteY4711" fmla="*/ 5551357 h 6367455"/>
                <a:gd name="connsiteX4712" fmla="*/ 4226843 w 6891715"/>
                <a:gd name="connsiteY4712" fmla="*/ 5537353 h 6367455"/>
                <a:gd name="connsiteX4713" fmla="*/ 4235098 w 6891715"/>
                <a:gd name="connsiteY4713" fmla="*/ 5534170 h 6367455"/>
                <a:gd name="connsiteX4714" fmla="*/ 4235098 w 6891715"/>
                <a:gd name="connsiteY4714" fmla="*/ 5524622 h 6367455"/>
                <a:gd name="connsiteX4715" fmla="*/ 4224620 w 6891715"/>
                <a:gd name="connsiteY4715" fmla="*/ 5528123 h 6367455"/>
                <a:gd name="connsiteX4716" fmla="*/ 4202395 w 6891715"/>
                <a:gd name="connsiteY4716" fmla="*/ 5533215 h 6367455"/>
                <a:gd name="connsiteX4717" fmla="*/ 4184615 w 6891715"/>
                <a:gd name="connsiteY4717" fmla="*/ 5544036 h 6367455"/>
                <a:gd name="connsiteX4718" fmla="*/ 4167470 w 6891715"/>
                <a:gd name="connsiteY4718" fmla="*/ 5537989 h 6367455"/>
                <a:gd name="connsiteX4719" fmla="*/ 4163025 w 6891715"/>
                <a:gd name="connsiteY4719" fmla="*/ 5522076 h 6367455"/>
                <a:gd name="connsiteX4720" fmla="*/ 4160928 w 6891715"/>
                <a:gd name="connsiteY4720" fmla="*/ 5513064 h 6367455"/>
                <a:gd name="connsiteX4721" fmla="*/ 4150640 w 6891715"/>
                <a:gd name="connsiteY4721" fmla="*/ 5513376 h 6367455"/>
                <a:gd name="connsiteX4722" fmla="*/ 4135718 w 6891715"/>
                <a:gd name="connsiteY4722" fmla="*/ 5512423 h 6367455"/>
                <a:gd name="connsiteX4723" fmla="*/ 4123970 w 6891715"/>
                <a:gd name="connsiteY4723" fmla="*/ 5504168 h 6367455"/>
                <a:gd name="connsiteX4724" fmla="*/ 4098570 w 6891715"/>
                <a:gd name="connsiteY4724" fmla="*/ 5493373 h 6367455"/>
                <a:gd name="connsiteX4725" fmla="*/ 4080473 w 6891715"/>
                <a:gd name="connsiteY4725" fmla="*/ 5491786 h 6367455"/>
                <a:gd name="connsiteX4726" fmla="*/ 4071900 w 6891715"/>
                <a:gd name="connsiteY4726" fmla="*/ 5495913 h 6367455"/>
                <a:gd name="connsiteX4727" fmla="*/ 4066820 w 6891715"/>
                <a:gd name="connsiteY4727" fmla="*/ 5485436 h 6367455"/>
                <a:gd name="connsiteX4728" fmla="*/ 4073170 w 6891715"/>
                <a:gd name="connsiteY4728" fmla="*/ 5474641 h 6367455"/>
                <a:gd name="connsiteX4729" fmla="*/ 4059200 w 6891715"/>
                <a:gd name="connsiteY4729" fmla="*/ 5477181 h 6367455"/>
                <a:gd name="connsiteX4730" fmla="*/ 4060470 w 6891715"/>
                <a:gd name="connsiteY4730" fmla="*/ 5486706 h 6367455"/>
                <a:gd name="connsiteX4731" fmla="*/ 4055073 w 6891715"/>
                <a:gd name="connsiteY4731" fmla="*/ 5494326 h 6367455"/>
                <a:gd name="connsiteX4732" fmla="*/ 4044913 w 6891715"/>
                <a:gd name="connsiteY4732" fmla="*/ 5497501 h 6367455"/>
                <a:gd name="connsiteX4733" fmla="*/ 4033165 w 6891715"/>
                <a:gd name="connsiteY4733" fmla="*/ 5498453 h 6367455"/>
                <a:gd name="connsiteX4734" fmla="*/ 4027768 w 6891715"/>
                <a:gd name="connsiteY4734" fmla="*/ 5493056 h 6367455"/>
                <a:gd name="connsiteX4735" fmla="*/ 3999193 w 6891715"/>
                <a:gd name="connsiteY4735" fmla="*/ 5494643 h 6367455"/>
                <a:gd name="connsiteX4736" fmla="*/ 3999193 w 6891715"/>
                <a:gd name="connsiteY4736" fmla="*/ 5501946 h 6367455"/>
                <a:gd name="connsiteX4737" fmla="*/ 3989668 w 6891715"/>
                <a:gd name="connsiteY4737" fmla="*/ 5512741 h 6367455"/>
                <a:gd name="connsiteX4738" fmla="*/ 3974110 w 6891715"/>
                <a:gd name="connsiteY4738" fmla="*/ 5516868 h 6367455"/>
                <a:gd name="connsiteX4739" fmla="*/ 3968713 w 6891715"/>
                <a:gd name="connsiteY4739" fmla="*/ 5516868 h 6367455"/>
                <a:gd name="connsiteX4740" fmla="*/ 3951885 w 6891715"/>
                <a:gd name="connsiteY4740" fmla="*/ 5506708 h 6367455"/>
                <a:gd name="connsiteX4741" fmla="*/ 3940138 w 6891715"/>
                <a:gd name="connsiteY4741" fmla="*/ 5520361 h 6367455"/>
                <a:gd name="connsiteX4742" fmla="*/ 3941090 w 6891715"/>
                <a:gd name="connsiteY4742" fmla="*/ 5532108 h 6367455"/>
                <a:gd name="connsiteX4743" fmla="*/ 3953790 w 6891715"/>
                <a:gd name="connsiteY4743" fmla="*/ 5537188 h 6367455"/>
                <a:gd name="connsiteX4744" fmla="*/ 3946805 w 6891715"/>
                <a:gd name="connsiteY4744" fmla="*/ 5544491 h 6367455"/>
                <a:gd name="connsiteX4745" fmla="*/ 3950933 w 6891715"/>
                <a:gd name="connsiteY4745" fmla="*/ 5551793 h 6367455"/>
                <a:gd name="connsiteX4746" fmla="*/ 3963950 w 6891715"/>
                <a:gd name="connsiteY4746" fmla="*/ 5554016 h 6367455"/>
                <a:gd name="connsiteX4747" fmla="*/ 3964903 w 6891715"/>
                <a:gd name="connsiteY4747" fmla="*/ 5545443 h 6367455"/>
                <a:gd name="connsiteX4748" fmla="*/ 3976650 w 6891715"/>
                <a:gd name="connsiteY4748" fmla="*/ 5562271 h 6367455"/>
                <a:gd name="connsiteX4749" fmla="*/ 3991255 w 6891715"/>
                <a:gd name="connsiteY4749" fmla="*/ 5570526 h 6367455"/>
                <a:gd name="connsiteX4750" fmla="*/ 4001098 w 6891715"/>
                <a:gd name="connsiteY4750" fmla="*/ 5579733 h 6367455"/>
                <a:gd name="connsiteX4751" fmla="*/ 3989350 w 6891715"/>
                <a:gd name="connsiteY4751" fmla="*/ 5589258 h 6367455"/>
                <a:gd name="connsiteX4752" fmla="*/ 3971253 w 6891715"/>
                <a:gd name="connsiteY4752" fmla="*/ 5569573 h 6367455"/>
                <a:gd name="connsiteX4753" fmla="*/ 3963950 w 6891715"/>
                <a:gd name="connsiteY4753" fmla="*/ 5569573 h 6367455"/>
                <a:gd name="connsiteX4754" fmla="*/ 3955378 w 6891715"/>
                <a:gd name="connsiteY4754" fmla="*/ 5561318 h 6367455"/>
                <a:gd name="connsiteX4755" fmla="*/ 3934105 w 6891715"/>
                <a:gd name="connsiteY4755" fmla="*/ 5568938 h 6367455"/>
                <a:gd name="connsiteX4756" fmla="*/ 3935375 w 6891715"/>
                <a:gd name="connsiteY4756" fmla="*/ 5582591 h 6367455"/>
                <a:gd name="connsiteX4757" fmla="*/ 3962045 w 6891715"/>
                <a:gd name="connsiteY4757" fmla="*/ 5598148 h 6367455"/>
                <a:gd name="connsiteX4758" fmla="*/ 3962045 w 6891715"/>
                <a:gd name="connsiteY4758" fmla="*/ 5610848 h 6367455"/>
                <a:gd name="connsiteX4759" fmla="*/ 3947123 w 6891715"/>
                <a:gd name="connsiteY4759" fmla="*/ 5613071 h 6367455"/>
                <a:gd name="connsiteX4760" fmla="*/ 3932200 w 6891715"/>
                <a:gd name="connsiteY4760" fmla="*/ 5599736 h 6367455"/>
                <a:gd name="connsiteX4761" fmla="*/ 3931248 w 6891715"/>
                <a:gd name="connsiteY4761" fmla="*/ 5587036 h 6367455"/>
                <a:gd name="connsiteX4762" fmla="*/ 3920770 w 6891715"/>
                <a:gd name="connsiteY4762" fmla="*/ 5580686 h 6367455"/>
                <a:gd name="connsiteX4763" fmla="*/ 3910928 w 6891715"/>
                <a:gd name="connsiteY4763" fmla="*/ 5584813 h 6367455"/>
                <a:gd name="connsiteX4764" fmla="*/ 3907753 w 6891715"/>
                <a:gd name="connsiteY4764" fmla="*/ 5595291 h 6367455"/>
                <a:gd name="connsiteX4765" fmla="*/ 3939185 w 6891715"/>
                <a:gd name="connsiteY4765" fmla="*/ 5620373 h 6367455"/>
                <a:gd name="connsiteX4766" fmla="*/ 3926168 w 6891715"/>
                <a:gd name="connsiteY4766" fmla="*/ 5627041 h 6367455"/>
                <a:gd name="connsiteX4767" fmla="*/ 3911563 w 6891715"/>
                <a:gd name="connsiteY4767" fmla="*/ 5616563 h 6367455"/>
                <a:gd name="connsiteX4768" fmla="*/ 3908388 w 6891715"/>
                <a:gd name="connsiteY4768" fmla="*/ 5621961 h 6367455"/>
                <a:gd name="connsiteX4769" fmla="*/ 3899815 w 6891715"/>
                <a:gd name="connsiteY4769" fmla="*/ 5614658 h 6367455"/>
                <a:gd name="connsiteX4770" fmla="*/ 3903625 w 6891715"/>
                <a:gd name="connsiteY4770" fmla="*/ 5598466 h 6367455"/>
                <a:gd name="connsiteX4771" fmla="*/ 3899498 w 6891715"/>
                <a:gd name="connsiteY4771" fmla="*/ 5587353 h 6367455"/>
                <a:gd name="connsiteX4772" fmla="*/ 3880448 w 6891715"/>
                <a:gd name="connsiteY4772" fmla="*/ 5582908 h 6367455"/>
                <a:gd name="connsiteX4773" fmla="*/ 3876003 w 6891715"/>
                <a:gd name="connsiteY4773" fmla="*/ 5568621 h 6367455"/>
                <a:gd name="connsiteX4774" fmla="*/ 3863303 w 6891715"/>
                <a:gd name="connsiteY4774" fmla="*/ 5570526 h 6367455"/>
                <a:gd name="connsiteX4775" fmla="*/ 3860128 w 6891715"/>
                <a:gd name="connsiteY4775" fmla="*/ 5562271 h 6367455"/>
                <a:gd name="connsiteX4776" fmla="*/ 3856953 w 6891715"/>
                <a:gd name="connsiteY4776" fmla="*/ 5551793 h 6367455"/>
                <a:gd name="connsiteX4777" fmla="*/ 3862033 w 6891715"/>
                <a:gd name="connsiteY4777" fmla="*/ 5543538 h 6367455"/>
                <a:gd name="connsiteX4778" fmla="*/ 3865208 w 6891715"/>
                <a:gd name="connsiteY4778" fmla="*/ 5531791 h 6367455"/>
                <a:gd name="connsiteX4779" fmla="*/ 3849015 w 6891715"/>
                <a:gd name="connsiteY4779" fmla="*/ 5527346 h 6367455"/>
                <a:gd name="connsiteX4780" fmla="*/ 3847110 w 6891715"/>
                <a:gd name="connsiteY4780" fmla="*/ 5539093 h 6367455"/>
                <a:gd name="connsiteX4781" fmla="*/ 3836633 w 6891715"/>
                <a:gd name="connsiteY4781" fmla="*/ 5545443 h 6367455"/>
                <a:gd name="connsiteX4782" fmla="*/ 3827108 w 6891715"/>
                <a:gd name="connsiteY4782" fmla="*/ 5560366 h 6367455"/>
                <a:gd name="connsiteX4783" fmla="*/ 3832505 w 6891715"/>
                <a:gd name="connsiteY4783" fmla="*/ 5577511 h 6367455"/>
                <a:gd name="connsiteX4784" fmla="*/ 3827743 w 6891715"/>
                <a:gd name="connsiteY4784" fmla="*/ 5593068 h 6367455"/>
                <a:gd name="connsiteX4785" fmla="*/ 3834410 w 6891715"/>
                <a:gd name="connsiteY4785" fmla="*/ 5617198 h 6367455"/>
                <a:gd name="connsiteX4786" fmla="*/ 3857588 w 6891715"/>
                <a:gd name="connsiteY4786" fmla="*/ 5639423 h 6367455"/>
                <a:gd name="connsiteX4787" fmla="*/ 3861080 w 6891715"/>
                <a:gd name="connsiteY4787" fmla="*/ 5666411 h 6367455"/>
                <a:gd name="connsiteX4788" fmla="*/ 3875050 w 6891715"/>
                <a:gd name="connsiteY4788" fmla="*/ 5671808 h 6367455"/>
                <a:gd name="connsiteX4789" fmla="*/ 3903625 w 6891715"/>
                <a:gd name="connsiteY4789" fmla="*/ 5700701 h 6367455"/>
                <a:gd name="connsiteX4790" fmla="*/ 3900768 w 6891715"/>
                <a:gd name="connsiteY4790" fmla="*/ 5730546 h 6367455"/>
                <a:gd name="connsiteX4791" fmla="*/ 3881718 w 6891715"/>
                <a:gd name="connsiteY4791" fmla="*/ 5726418 h 6367455"/>
                <a:gd name="connsiteX4792" fmla="*/ 3881718 w 6891715"/>
                <a:gd name="connsiteY4792" fmla="*/ 5719116 h 6367455"/>
                <a:gd name="connsiteX4793" fmla="*/ 3893465 w 6891715"/>
                <a:gd name="connsiteY4793" fmla="*/ 5716893 h 6367455"/>
                <a:gd name="connsiteX4794" fmla="*/ 3884575 w 6891715"/>
                <a:gd name="connsiteY4794" fmla="*/ 5706416 h 6367455"/>
                <a:gd name="connsiteX4795" fmla="*/ 3868700 w 6891715"/>
                <a:gd name="connsiteY4795" fmla="*/ 5688318 h 6367455"/>
                <a:gd name="connsiteX4796" fmla="*/ 3856953 w 6891715"/>
                <a:gd name="connsiteY4796" fmla="*/ 5700383 h 6367455"/>
                <a:gd name="connsiteX4797" fmla="*/ 3862668 w 6891715"/>
                <a:gd name="connsiteY4797" fmla="*/ 5709591 h 6367455"/>
                <a:gd name="connsiteX4798" fmla="*/ 3858223 w 6891715"/>
                <a:gd name="connsiteY4798" fmla="*/ 5714988 h 6367455"/>
                <a:gd name="connsiteX4799" fmla="*/ 3863620 w 6891715"/>
                <a:gd name="connsiteY4799" fmla="*/ 5721338 h 6367455"/>
                <a:gd name="connsiteX4800" fmla="*/ 3877590 w 6891715"/>
                <a:gd name="connsiteY4800" fmla="*/ 5724513 h 6367455"/>
                <a:gd name="connsiteX4801" fmla="*/ 3866795 w 6891715"/>
                <a:gd name="connsiteY4801" fmla="*/ 5742293 h 6367455"/>
                <a:gd name="connsiteX4802" fmla="*/ 3856635 w 6891715"/>
                <a:gd name="connsiteY4802" fmla="*/ 5748008 h 6367455"/>
                <a:gd name="connsiteX4803" fmla="*/ 3842665 w 6891715"/>
                <a:gd name="connsiteY4803" fmla="*/ 5744833 h 6367455"/>
                <a:gd name="connsiteX4804" fmla="*/ 3826790 w 6891715"/>
                <a:gd name="connsiteY4804" fmla="*/ 5741341 h 6367455"/>
                <a:gd name="connsiteX4805" fmla="*/ 3824885 w 6891715"/>
                <a:gd name="connsiteY4805" fmla="*/ 5753088 h 6367455"/>
                <a:gd name="connsiteX4806" fmla="*/ 3843935 w 6891715"/>
                <a:gd name="connsiteY4806" fmla="*/ 5754358 h 6367455"/>
                <a:gd name="connsiteX4807" fmla="*/ 3859810 w 6891715"/>
                <a:gd name="connsiteY4807" fmla="*/ 5761343 h 6367455"/>
                <a:gd name="connsiteX4808" fmla="*/ 3859810 w 6891715"/>
                <a:gd name="connsiteY4808" fmla="*/ 5770868 h 6367455"/>
                <a:gd name="connsiteX4809" fmla="*/ 3873463 w 6891715"/>
                <a:gd name="connsiteY4809" fmla="*/ 5773091 h 6367455"/>
                <a:gd name="connsiteX4810" fmla="*/ 3873463 w 6891715"/>
                <a:gd name="connsiteY4810" fmla="*/ 5765471 h 6367455"/>
                <a:gd name="connsiteX4811" fmla="*/ 3896958 w 6891715"/>
                <a:gd name="connsiteY4811" fmla="*/ 5779123 h 6367455"/>
                <a:gd name="connsiteX4812" fmla="*/ 3902673 w 6891715"/>
                <a:gd name="connsiteY4812" fmla="*/ 5794681 h 6367455"/>
                <a:gd name="connsiteX4813" fmla="*/ 3910928 w 6891715"/>
                <a:gd name="connsiteY4813" fmla="*/ 5801031 h 6367455"/>
                <a:gd name="connsiteX4814" fmla="*/ 3926803 w 6891715"/>
                <a:gd name="connsiteY4814" fmla="*/ 5801983 h 6367455"/>
                <a:gd name="connsiteX4815" fmla="*/ 3934423 w 6891715"/>
                <a:gd name="connsiteY4815" fmla="*/ 5814366 h 6367455"/>
                <a:gd name="connsiteX4816" fmla="*/ 3958870 w 6891715"/>
                <a:gd name="connsiteY4816" fmla="*/ 5825796 h 6367455"/>
                <a:gd name="connsiteX4817" fmla="*/ 3967443 w 6891715"/>
                <a:gd name="connsiteY4817" fmla="*/ 5835321 h 6367455"/>
                <a:gd name="connsiteX4818" fmla="*/ 3962045 w 6891715"/>
                <a:gd name="connsiteY4818" fmla="*/ 5852148 h 6367455"/>
                <a:gd name="connsiteX4819" fmla="*/ 3965538 w 6891715"/>
                <a:gd name="connsiteY4819" fmla="*/ 5857546 h 6367455"/>
                <a:gd name="connsiteX4820" fmla="*/ 3961410 w 6891715"/>
                <a:gd name="connsiteY4820" fmla="*/ 5863896 h 6367455"/>
                <a:gd name="connsiteX4821" fmla="*/ 3971888 w 6891715"/>
                <a:gd name="connsiteY4821" fmla="*/ 5877231 h 6367455"/>
                <a:gd name="connsiteX4822" fmla="*/ 3979508 w 6891715"/>
                <a:gd name="connsiteY4822" fmla="*/ 5891201 h 6367455"/>
                <a:gd name="connsiteX4823" fmla="*/ 3962680 w 6891715"/>
                <a:gd name="connsiteY4823" fmla="*/ 5894376 h 6367455"/>
                <a:gd name="connsiteX4824" fmla="*/ 3953790 w 6891715"/>
                <a:gd name="connsiteY4824" fmla="*/ 5883581 h 6367455"/>
                <a:gd name="connsiteX4825" fmla="*/ 3943313 w 6891715"/>
                <a:gd name="connsiteY4825" fmla="*/ 5883898 h 6367455"/>
                <a:gd name="connsiteX4826" fmla="*/ 3931565 w 6891715"/>
                <a:gd name="connsiteY4826" fmla="*/ 5869293 h 6367455"/>
                <a:gd name="connsiteX4827" fmla="*/ 3922993 w 6891715"/>
                <a:gd name="connsiteY4827" fmla="*/ 5864213 h 6367455"/>
                <a:gd name="connsiteX4828" fmla="*/ 3926168 w 6891715"/>
                <a:gd name="connsiteY4828" fmla="*/ 5853736 h 6367455"/>
                <a:gd name="connsiteX4829" fmla="*/ 3912515 w 6891715"/>
                <a:gd name="connsiteY4829" fmla="*/ 5851513 h 6367455"/>
                <a:gd name="connsiteX4830" fmla="*/ 3896640 w 6891715"/>
                <a:gd name="connsiteY4830" fmla="*/ 5857863 h 6367455"/>
                <a:gd name="connsiteX4831" fmla="*/ 3902038 w 6891715"/>
                <a:gd name="connsiteY4831" fmla="*/ 5864213 h 6367455"/>
                <a:gd name="connsiteX4832" fmla="*/ 3876638 w 6891715"/>
                <a:gd name="connsiteY4832" fmla="*/ 5865801 h 6367455"/>
                <a:gd name="connsiteX4833" fmla="*/ 3869676 w 6891715"/>
                <a:gd name="connsiteY4833" fmla="*/ 5859999 h 6367455"/>
                <a:gd name="connsiteX4834" fmla="*/ 3872889 w 6891715"/>
                <a:gd name="connsiteY4834" fmla="*/ 5872612 h 6367455"/>
                <a:gd name="connsiteX4835" fmla="*/ 3882402 w 6891715"/>
                <a:gd name="connsiteY4835" fmla="*/ 5876432 h 6367455"/>
                <a:gd name="connsiteX4836" fmla="*/ 3876060 w 6891715"/>
                <a:gd name="connsiteY4836" fmla="*/ 5884073 h 6367455"/>
                <a:gd name="connsiteX4837" fmla="*/ 3885572 w 6891715"/>
                <a:gd name="connsiteY4837" fmla="*/ 5885983 h 6367455"/>
                <a:gd name="connsiteX4838" fmla="*/ 3890012 w 6891715"/>
                <a:gd name="connsiteY4838" fmla="*/ 5900946 h 6367455"/>
                <a:gd name="connsiteX4839" fmla="*/ 3899524 w 6891715"/>
                <a:gd name="connsiteY4839" fmla="*/ 5904766 h 6367455"/>
                <a:gd name="connsiteX4840" fmla="*/ 3904597 w 6891715"/>
                <a:gd name="connsiteY4840" fmla="*/ 5906039 h 6367455"/>
                <a:gd name="connsiteX4841" fmla="*/ 3900475 w 6891715"/>
                <a:gd name="connsiteY4841" fmla="*/ 5893623 h 6367455"/>
                <a:gd name="connsiteX4842" fmla="*/ 3905865 w 6891715"/>
                <a:gd name="connsiteY4842" fmla="*/ 5891076 h 6367455"/>
                <a:gd name="connsiteX4843" fmla="*/ 3914109 w 6891715"/>
                <a:gd name="connsiteY4843" fmla="*/ 5897444 h 6367455"/>
                <a:gd name="connsiteX4844" fmla="*/ 3915378 w 6891715"/>
                <a:gd name="connsiteY4844" fmla="*/ 5910178 h 6367455"/>
                <a:gd name="connsiteX4845" fmla="*/ 3919500 w 6891715"/>
                <a:gd name="connsiteY4845" fmla="*/ 5911133 h 6367455"/>
                <a:gd name="connsiteX4846" fmla="*/ 3917914 w 6891715"/>
                <a:gd name="connsiteY4846" fmla="*/ 5917500 h 6367455"/>
                <a:gd name="connsiteX4847" fmla="*/ 3909353 w 6891715"/>
                <a:gd name="connsiteY4847" fmla="*/ 5928325 h 6367455"/>
                <a:gd name="connsiteX4848" fmla="*/ 3900792 w 6891715"/>
                <a:gd name="connsiteY4848" fmla="*/ 5927370 h 6367455"/>
                <a:gd name="connsiteX4849" fmla="*/ 3896670 w 6891715"/>
                <a:gd name="connsiteY4849" fmla="*/ 5934692 h 6367455"/>
                <a:gd name="connsiteX4850" fmla="*/ 3888109 w 6891715"/>
                <a:gd name="connsiteY4850" fmla="*/ 5943288 h 6367455"/>
                <a:gd name="connsiteX4851" fmla="*/ 3885255 w 6891715"/>
                <a:gd name="connsiteY4851" fmla="*/ 5943288 h 6367455"/>
                <a:gd name="connsiteX4852" fmla="*/ 3877646 w 6891715"/>
                <a:gd name="connsiteY4852" fmla="*/ 5931508 h 6367455"/>
                <a:gd name="connsiteX4853" fmla="*/ 3885890 w 6891715"/>
                <a:gd name="connsiteY4853" fmla="*/ 5928325 h 6367455"/>
                <a:gd name="connsiteX4854" fmla="*/ 3869084 w 6891715"/>
                <a:gd name="connsiteY4854" fmla="*/ 5922276 h 6367455"/>
                <a:gd name="connsiteX4855" fmla="*/ 3867816 w 6891715"/>
                <a:gd name="connsiteY4855" fmla="*/ 5915909 h 6367455"/>
                <a:gd name="connsiteX4856" fmla="*/ 3855133 w 6891715"/>
                <a:gd name="connsiteY4856" fmla="*/ 5918137 h 6367455"/>
                <a:gd name="connsiteX4857" fmla="*/ 3854182 w 6891715"/>
                <a:gd name="connsiteY4857" fmla="*/ 5924504 h 6367455"/>
                <a:gd name="connsiteX4858" fmla="*/ 3863060 w 6891715"/>
                <a:gd name="connsiteY4858" fmla="*/ 5935010 h 6367455"/>
                <a:gd name="connsiteX4859" fmla="*/ 3860840 w 6891715"/>
                <a:gd name="connsiteY4859" fmla="*/ 5953794 h 6367455"/>
                <a:gd name="connsiteX4860" fmla="*/ 3870353 w 6891715"/>
                <a:gd name="connsiteY4860" fmla="*/ 5967801 h 6367455"/>
                <a:gd name="connsiteX4861" fmla="*/ 3875109 w 6891715"/>
                <a:gd name="connsiteY4861" fmla="*/ 5982128 h 6367455"/>
                <a:gd name="connsiteX4862" fmla="*/ 3877011 w 6891715"/>
                <a:gd name="connsiteY4862" fmla="*/ 6000274 h 6367455"/>
                <a:gd name="connsiteX4863" fmla="*/ 3872255 w 6891715"/>
                <a:gd name="connsiteY4863" fmla="*/ 6015237 h 6367455"/>
                <a:gd name="connsiteX4864" fmla="*/ 3882719 w 6891715"/>
                <a:gd name="connsiteY4864" fmla="*/ 6024470 h 6367455"/>
                <a:gd name="connsiteX4865" fmla="*/ 3879548 w 6891715"/>
                <a:gd name="connsiteY4865" fmla="*/ 6031792 h 6367455"/>
                <a:gd name="connsiteX4866" fmla="*/ 3895402 w 6891715"/>
                <a:gd name="connsiteY4866" fmla="*/ 6043571 h 6367455"/>
                <a:gd name="connsiteX4867" fmla="*/ 3883987 w 6891715"/>
                <a:gd name="connsiteY4867" fmla="*/ 6049938 h 6367455"/>
                <a:gd name="connsiteX4868" fmla="*/ 3876377 w 6891715"/>
                <a:gd name="connsiteY4868" fmla="*/ 6034975 h 6367455"/>
                <a:gd name="connsiteX4869" fmla="*/ 3869084 w 6891715"/>
                <a:gd name="connsiteY4869" fmla="*/ 6033384 h 6367455"/>
                <a:gd name="connsiteX4870" fmla="*/ 3870987 w 6891715"/>
                <a:gd name="connsiteY4870" fmla="*/ 6043571 h 6367455"/>
                <a:gd name="connsiteX4871" fmla="*/ 3861475 w 6891715"/>
                <a:gd name="connsiteY4871" fmla="*/ 6043890 h 6367455"/>
                <a:gd name="connsiteX4872" fmla="*/ 3862743 w 6891715"/>
                <a:gd name="connsiteY4872" fmla="*/ 6038477 h 6367455"/>
                <a:gd name="connsiteX4873" fmla="*/ 3855133 w 6891715"/>
                <a:gd name="connsiteY4873" fmla="*/ 6021604 h 6367455"/>
                <a:gd name="connsiteX4874" fmla="*/ 3844352 w 6891715"/>
                <a:gd name="connsiteY4874" fmla="*/ 6001866 h 6367455"/>
                <a:gd name="connsiteX4875" fmla="*/ 3829767 w 6891715"/>
                <a:gd name="connsiteY4875" fmla="*/ 6006960 h 6367455"/>
                <a:gd name="connsiteX4876" fmla="*/ 3819303 w 6891715"/>
                <a:gd name="connsiteY4876" fmla="*/ 6033702 h 6367455"/>
                <a:gd name="connsiteX4877" fmla="*/ 3822791 w 6891715"/>
                <a:gd name="connsiteY4877" fmla="*/ 6054714 h 6367455"/>
                <a:gd name="connsiteX4878" fmla="*/ 3818352 w 6891715"/>
                <a:gd name="connsiteY4878" fmla="*/ 6048665 h 6367455"/>
                <a:gd name="connsiteX4879" fmla="*/ 3813279 w 6891715"/>
                <a:gd name="connsiteY4879" fmla="*/ 6051849 h 6367455"/>
                <a:gd name="connsiteX4880" fmla="*/ 3807889 w 6891715"/>
                <a:gd name="connsiteY4880" fmla="*/ 6038796 h 6367455"/>
                <a:gd name="connsiteX4881" fmla="*/ 3800279 w 6891715"/>
                <a:gd name="connsiteY4881" fmla="*/ 5999956 h 6367455"/>
                <a:gd name="connsiteX4882" fmla="*/ 3792669 w 6891715"/>
                <a:gd name="connsiteY4882" fmla="*/ 5995817 h 6367455"/>
                <a:gd name="connsiteX4883" fmla="*/ 3790132 w 6891715"/>
                <a:gd name="connsiteY4883" fmla="*/ 5987540 h 6367455"/>
                <a:gd name="connsiteX4884" fmla="*/ 3779986 w 6891715"/>
                <a:gd name="connsiteY4884" fmla="*/ 5986585 h 6367455"/>
                <a:gd name="connsiteX4885" fmla="*/ 3777449 w 6891715"/>
                <a:gd name="connsiteY4885" fmla="*/ 5971622 h 6367455"/>
                <a:gd name="connsiteX4886" fmla="*/ 3764132 w 6891715"/>
                <a:gd name="connsiteY4886" fmla="*/ 5978944 h 6367455"/>
                <a:gd name="connsiteX4887" fmla="*/ 3758742 w 6891715"/>
                <a:gd name="connsiteY4887" fmla="*/ 6006641 h 6367455"/>
                <a:gd name="connsiteX4888" fmla="*/ 3753351 w 6891715"/>
                <a:gd name="connsiteY4888" fmla="*/ 5998046 h 6367455"/>
                <a:gd name="connsiteX4889" fmla="*/ 3745107 w 6891715"/>
                <a:gd name="connsiteY4889" fmla="*/ 6002503 h 6367455"/>
                <a:gd name="connsiteX4890" fmla="*/ 3734327 w 6891715"/>
                <a:gd name="connsiteY4890" fmla="*/ 5982446 h 6367455"/>
                <a:gd name="connsiteX4891" fmla="*/ 3733058 w 6891715"/>
                <a:gd name="connsiteY4891" fmla="*/ 5960479 h 6367455"/>
                <a:gd name="connsiteX4892" fmla="*/ 3742571 w 6891715"/>
                <a:gd name="connsiteY4892" fmla="*/ 5949973 h 6367455"/>
                <a:gd name="connsiteX4893" fmla="*/ 3737814 w 6891715"/>
                <a:gd name="connsiteY4893" fmla="*/ 5927688 h 6367455"/>
                <a:gd name="connsiteX4894" fmla="*/ 3721961 w 6891715"/>
                <a:gd name="connsiteY4894" fmla="*/ 5903493 h 6367455"/>
                <a:gd name="connsiteX4895" fmla="*/ 3708326 w 6891715"/>
                <a:gd name="connsiteY4895" fmla="*/ 5898080 h 6367455"/>
                <a:gd name="connsiteX4896" fmla="*/ 3701985 w 6891715"/>
                <a:gd name="connsiteY4896" fmla="*/ 5903493 h 6367455"/>
                <a:gd name="connsiteX4897" fmla="*/ 3694375 w 6891715"/>
                <a:gd name="connsiteY4897" fmla="*/ 5879297 h 6367455"/>
                <a:gd name="connsiteX4898" fmla="*/ 3681692 w 6891715"/>
                <a:gd name="connsiteY4898" fmla="*/ 5876432 h 6367455"/>
                <a:gd name="connsiteX4899" fmla="*/ 3681375 w 6891715"/>
                <a:gd name="connsiteY4899" fmla="*/ 5862742 h 6367455"/>
                <a:gd name="connsiteX4900" fmla="*/ 3690887 w 6891715"/>
                <a:gd name="connsiteY4900" fmla="*/ 5862742 h 6367455"/>
                <a:gd name="connsiteX4901" fmla="*/ 3711814 w 6891715"/>
                <a:gd name="connsiteY4901" fmla="*/ 5839820 h 6367455"/>
                <a:gd name="connsiteX4902" fmla="*/ 3709595 w 6891715"/>
                <a:gd name="connsiteY4902" fmla="*/ 5824221 h 6367455"/>
                <a:gd name="connsiteX4903" fmla="*/ 3710863 w 6891715"/>
                <a:gd name="connsiteY4903" fmla="*/ 5820082 h 6367455"/>
                <a:gd name="connsiteX4904" fmla="*/ 3725448 w 6891715"/>
                <a:gd name="connsiteY4904" fmla="*/ 5835682 h 6367455"/>
                <a:gd name="connsiteX4905" fmla="*/ 3740351 w 6891715"/>
                <a:gd name="connsiteY4905" fmla="*/ 5836637 h 6367455"/>
                <a:gd name="connsiteX4906" fmla="*/ 3746693 w 6891715"/>
                <a:gd name="connsiteY4906" fmla="*/ 5826131 h 6367455"/>
                <a:gd name="connsiteX4907" fmla="*/ 3762547 w 6891715"/>
                <a:gd name="connsiteY4907" fmla="*/ 5819764 h 6367455"/>
                <a:gd name="connsiteX4908" fmla="*/ 3788230 w 6891715"/>
                <a:gd name="connsiteY4908" fmla="*/ 5838547 h 6367455"/>
                <a:gd name="connsiteX4909" fmla="*/ 3812328 w 6891715"/>
                <a:gd name="connsiteY4909" fmla="*/ 5846824 h 6367455"/>
                <a:gd name="connsiteX4910" fmla="*/ 3836426 w 6891715"/>
                <a:gd name="connsiteY4910" fmla="*/ 5846506 h 6367455"/>
                <a:gd name="connsiteX4911" fmla="*/ 3849426 w 6891715"/>
                <a:gd name="connsiteY4911" fmla="*/ 5860196 h 6367455"/>
                <a:gd name="connsiteX4912" fmla="*/ 3857036 w 6891715"/>
                <a:gd name="connsiteY4912" fmla="*/ 5860832 h 6367455"/>
                <a:gd name="connsiteX4913" fmla="*/ 3868367 w 6891715"/>
                <a:gd name="connsiteY4913" fmla="*/ 5859082 h 6367455"/>
                <a:gd name="connsiteX4914" fmla="*/ 3859493 w 6891715"/>
                <a:gd name="connsiteY4914" fmla="*/ 5854053 h 6367455"/>
                <a:gd name="connsiteX4915" fmla="*/ 3872193 w 6891715"/>
                <a:gd name="connsiteY4915" fmla="*/ 5847703 h 6367455"/>
                <a:gd name="connsiteX4916" fmla="*/ 3883940 w 6891715"/>
                <a:gd name="connsiteY4916" fmla="*/ 5850878 h 6367455"/>
                <a:gd name="connsiteX4917" fmla="*/ 3893465 w 6891715"/>
                <a:gd name="connsiteY4917" fmla="*/ 5849608 h 6367455"/>
                <a:gd name="connsiteX4918" fmla="*/ 3889020 w 6891715"/>
                <a:gd name="connsiteY4918" fmla="*/ 5840083 h 6367455"/>
                <a:gd name="connsiteX4919" fmla="*/ 3876320 w 6891715"/>
                <a:gd name="connsiteY4919" fmla="*/ 5835003 h 6367455"/>
                <a:gd name="connsiteX4920" fmla="*/ 3868065 w 6891715"/>
                <a:gd name="connsiteY4920" fmla="*/ 5837226 h 6367455"/>
                <a:gd name="connsiteX4921" fmla="*/ 3859493 w 6891715"/>
                <a:gd name="connsiteY4921" fmla="*/ 5833098 h 6367455"/>
                <a:gd name="connsiteX4922" fmla="*/ 3843618 w 6891715"/>
                <a:gd name="connsiteY4922" fmla="*/ 5815318 h 6367455"/>
                <a:gd name="connsiteX4923" fmla="*/ 3845523 w 6891715"/>
                <a:gd name="connsiteY4923" fmla="*/ 5828971 h 6367455"/>
                <a:gd name="connsiteX4924" fmla="*/ 3830918 w 6891715"/>
                <a:gd name="connsiteY4924" fmla="*/ 5828018 h 6367455"/>
                <a:gd name="connsiteX4925" fmla="*/ 3827743 w 6891715"/>
                <a:gd name="connsiteY4925" fmla="*/ 5814366 h 6367455"/>
                <a:gd name="connsiteX4926" fmla="*/ 3823298 w 6891715"/>
                <a:gd name="connsiteY4926" fmla="*/ 5817541 h 6367455"/>
                <a:gd name="connsiteX4927" fmla="*/ 3811550 w 6891715"/>
                <a:gd name="connsiteY4927" fmla="*/ 5810556 h 6367455"/>
                <a:gd name="connsiteX4928" fmla="*/ 3797898 w 6891715"/>
                <a:gd name="connsiteY4928" fmla="*/ 5817858 h 6367455"/>
                <a:gd name="connsiteX4929" fmla="*/ 3787420 w 6891715"/>
                <a:gd name="connsiteY4929" fmla="*/ 5809286 h 6367455"/>
                <a:gd name="connsiteX4930" fmla="*/ 3761703 w 6891715"/>
                <a:gd name="connsiteY4930" fmla="*/ 5813096 h 6367455"/>
                <a:gd name="connsiteX4931" fmla="*/ 3753765 w 6891715"/>
                <a:gd name="connsiteY4931" fmla="*/ 5811826 h 6367455"/>
                <a:gd name="connsiteX4932" fmla="*/ 3747415 w 6891715"/>
                <a:gd name="connsiteY4932" fmla="*/ 5811191 h 6367455"/>
                <a:gd name="connsiteX4933" fmla="*/ 3742653 w 6891715"/>
                <a:gd name="connsiteY4933" fmla="*/ 5810873 h 6367455"/>
                <a:gd name="connsiteX4934" fmla="*/ 3741383 w 6891715"/>
                <a:gd name="connsiteY4934" fmla="*/ 5811191 h 6367455"/>
                <a:gd name="connsiteX4935" fmla="*/ 3739478 w 6891715"/>
                <a:gd name="connsiteY4935" fmla="*/ 5812461 h 6367455"/>
                <a:gd name="connsiteX4936" fmla="*/ 3735985 w 6891715"/>
                <a:gd name="connsiteY4936" fmla="*/ 5815636 h 6367455"/>
                <a:gd name="connsiteX4937" fmla="*/ 3732810 w 6891715"/>
                <a:gd name="connsiteY4937" fmla="*/ 5818811 h 6367455"/>
                <a:gd name="connsiteX4938" fmla="*/ 3731223 w 6891715"/>
                <a:gd name="connsiteY4938" fmla="*/ 5820398 h 6367455"/>
                <a:gd name="connsiteX4939" fmla="*/ 3715348 w 6891715"/>
                <a:gd name="connsiteY4939" fmla="*/ 5816588 h 6367455"/>
                <a:gd name="connsiteX4940" fmla="*/ 3704553 w 6891715"/>
                <a:gd name="connsiteY4940" fmla="*/ 5800713 h 6367455"/>
                <a:gd name="connsiteX4941" fmla="*/ 3697250 w 6891715"/>
                <a:gd name="connsiteY4941" fmla="*/ 5808968 h 6367455"/>
                <a:gd name="connsiteX4942" fmla="*/ 3695345 w 6891715"/>
                <a:gd name="connsiteY4942" fmla="*/ 5816588 h 6367455"/>
                <a:gd name="connsiteX4943" fmla="*/ 3687725 w 6891715"/>
                <a:gd name="connsiteY4943" fmla="*/ 5812461 h 6367455"/>
                <a:gd name="connsiteX4944" fmla="*/ 3684550 w 6891715"/>
                <a:gd name="connsiteY4944" fmla="*/ 5801031 h 6367455"/>
                <a:gd name="connsiteX4945" fmla="*/ 3675978 w 6891715"/>
                <a:gd name="connsiteY4945" fmla="*/ 5789283 h 6367455"/>
                <a:gd name="connsiteX4946" fmla="*/ 3676930 w 6891715"/>
                <a:gd name="connsiteY4946" fmla="*/ 5779123 h 6367455"/>
                <a:gd name="connsiteX4947" fmla="*/ 3668358 w 6891715"/>
                <a:gd name="connsiteY4947" fmla="*/ 5781028 h 6367455"/>
                <a:gd name="connsiteX4948" fmla="*/ 3665183 w 6891715"/>
                <a:gd name="connsiteY4948" fmla="*/ 5764201 h 6367455"/>
                <a:gd name="connsiteX4949" fmla="*/ 3650260 w 6891715"/>
                <a:gd name="connsiteY4949" fmla="*/ 5761343 h 6367455"/>
                <a:gd name="connsiteX4950" fmla="*/ 3646133 w 6891715"/>
                <a:gd name="connsiteY4950" fmla="*/ 5750548 h 6367455"/>
                <a:gd name="connsiteX4951" fmla="*/ 3652165 w 6891715"/>
                <a:gd name="connsiteY4951" fmla="*/ 5740071 h 6367455"/>
                <a:gd name="connsiteX4952" fmla="*/ 3667088 w 6891715"/>
                <a:gd name="connsiteY4952" fmla="*/ 5735943 h 6367455"/>
                <a:gd name="connsiteX4953" fmla="*/ 3675343 w 6891715"/>
                <a:gd name="connsiteY4953" fmla="*/ 5743881 h 6367455"/>
                <a:gd name="connsiteX4954" fmla="*/ 3683915 w 6891715"/>
                <a:gd name="connsiteY4954" fmla="*/ 5747056 h 6367455"/>
                <a:gd name="connsiteX4955" fmla="*/ 3681693 w 6891715"/>
                <a:gd name="connsiteY4955" fmla="*/ 5733403 h 6367455"/>
                <a:gd name="connsiteX4956" fmla="*/ 3676613 w 6891715"/>
                <a:gd name="connsiteY4956" fmla="*/ 5727371 h 6367455"/>
                <a:gd name="connsiteX4957" fmla="*/ 3660738 w 6891715"/>
                <a:gd name="connsiteY4957" fmla="*/ 5728323 h 6367455"/>
                <a:gd name="connsiteX4958" fmla="*/ 3654388 w 6891715"/>
                <a:gd name="connsiteY4958" fmla="*/ 5720068 h 6367455"/>
                <a:gd name="connsiteX4959" fmla="*/ 3648990 w 6891715"/>
                <a:gd name="connsiteY4959" fmla="*/ 5730546 h 6367455"/>
                <a:gd name="connsiteX4960" fmla="*/ 3645815 w 6891715"/>
                <a:gd name="connsiteY4960" fmla="*/ 5739118 h 6367455"/>
                <a:gd name="connsiteX4961" fmla="*/ 3641370 w 6891715"/>
                <a:gd name="connsiteY4961" fmla="*/ 5733721 h 6367455"/>
                <a:gd name="connsiteX4962" fmla="*/ 3639465 w 6891715"/>
                <a:gd name="connsiteY4962" fmla="*/ 5722291 h 6367455"/>
                <a:gd name="connsiteX4963" fmla="*/ 3631845 w 6891715"/>
                <a:gd name="connsiteY4963" fmla="*/ 5709591 h 6367455"/>
                <a:gd name="connsiteX4964" fmla="*/ 3615018 w 6891715"/>
                <a:gd name="connsiteY4964" fmla="*/ 5708956 h 6367455"/>
                <a:gd name="connsiteX4965" fmla="*/ 3602000 w 6891715"/>
                <a:gd name="connsiteY4965" fmla="*/ 5689906 h 6367455"/>
                <a:gd name="connsiteX4966" fmla="*/ 3606128 w 6891715"/>
                <a:gd name="connsiteY4966" fmla="*/ 5683556 h 6367455"/>
                <a:gd name="connsiteX4967" fmla="*/ 3595968 w 6891715"/>
                <a:gd name="connsiteY4967" fmla="*/ 5682286 h 6367455"/>
                <a:gd name="connsiteX4968" fmla="*/ 3595015 w 6891715"/>
                <a:gd name="connsiteY4968" fmla="*/ 5666093 h 6367455"/>
                <a:gd name="connsiteX4969" fmla="*/ 3588665 w 6891715"/>
                <a:gd name="connsiteY4969" fmla="*/ 5656886 h 6367455"/>
                <a:gd name="connsiteX4970" fmla="*/ 3589618 w 6891715"/>
                <a:gd name="connsiteY4970" fmla="*/ 5650536 h 6367455"/>
                <a:gd name="connsiteX4971" fmla="*/ 3582315 w 6891715"/>
                <a:gd name="connsiteY4971" fmla="*/ 5649583 h 6367455"/>
                <a:gd name="connsiteX4972" fmla="*/ 3578188 w 6891715"/>
                <a:gd name="connsiteY4972" fmla="*/ 5641963 h 6367455"/>
                <a:gd name="connsiteX4973" fmla="*/ 3578378 w 6891715"/>
                <a:gd name="connsiteY4973" fmla="*/ 5641929 h 6367455"/>
                <a:gd name="connsiteX4974" fmla="*/ 3574656 w 6891715"/>
                <a:gd name="connsiteY4974" fmla="*/ 5639745 h 6367455"/>
                <a:gd name="connsiteX4975" fmla="*/ 3577496 w 6891715"/>
                <a:gd name="connsiteY4975" fmla="*/ 5632442 h 6367455"/>
                <a:gd name="connsiteX4976" fmla="*/ 3571816 w 6891715"/>
                <a:gd name="connsiteY4976" fmla="*/ 5618155 h 6367455"/>
                <a:gd name="connsiteX4977" fmla="*/ 3557613 w 6891715"/>
                <a:gd name="connsiteY4977" fmla="*/ 5606090 h 6367455"/>
                <a:gd name="connsiteX4978" fmla="*/ 3537414 w 6891715"/>
                <a:gd name="connsiteY4978" fmla="*/ 5597200 h 6367455"/>
                <a:gd name="connsiteX4979" fmla="*/ 3526999 w 6891715"/>
                <a:gd name="connsiteY4979" fmla="*/ 5579420 h 6367455"/>
                <a:gd name="connsiteX4980" fmla="*/ 3525737 w 6891715"/>
                <a:gd name="connsiteY4980" fmla="*/ 5573387 h 6367455"/>
                <a:gd name="connsiteX4981" fmla="*/ 3515006 w 6891715"/>
                <a:gd name="connsiteY4981" fmla="*/ 5557830 h 6367455"/>
                <a:gd name="connsiteX4982" fmla="*/ 3517847 w 6891715"/>
                <a:gd name="connsiteY4982" fmla="*/ 5553067 h 6367455"/>
                <a:gd name="connsiteX4983" fmla="*/ 3527946 w 6891715"/>
                <a:gd name="connsiteY4983" fmla="*/ 5560052 h 6367455"/>
                <a:gd name="connsiteX4984" fmla="*/ 3526684 w 6891715"/>
                <a:gd name="connsiteY4984" fmla="*/ 5550845 h 6367455"/>
                <a:gd name="connsiteX4985" fmla="*/ 3527315 w 6891715"/>
                <a:gd name="connsiteY4985" fmla="*/ 5546717 h 6367455"/>
                <a:gd name="connsiteX4986" fmla="*/ 3520372 w 6891715"/>
                <a:gd name="connsiteY4986" fmla="*/ 5543860 h 6367455"/>
                <a:gd name="connsiteX4987" fmla="*/ 3514691 w 6891715"/>
                <a:gd name="connsiteY4987" fmla="*/ 5534970 h 6367455"/>
                <a:gd name="connsiteX4988" fmla="*/ 3514691 w 6891715"/>
                <a:gd name="connsiteY4988" fmla="*/ 5523540 h 6367455"/>
                <a:gd name="connsiteX4989" fmla="*/ 3522581 w 6891715"/>
                <a:gd name="connsiteY4989" fmla="*/ 5513062 h 6367455"/>
                <a:gd name="connsiteX4990" fmla="*/ 3527946 w 6891715"/>
                <a:gd name="connsiteY4990" fmla="*/ 5504490 h 6367455"/>
                <a:gd name="connsiteX4991" fmla="*/ 3529840 w 6891715"/>
                <a:gd name="connsiteY4991" fmla="*/ 5490202 h 6367455"/>
                <a:gd name="connsiteX4992" fmla="*/ 3531418 w 6891715"/>
                <a:gd name="connsiteY4992" fmla="*/ 5480995 h 6367455"/>
                <a:gd name="connsiteX4993" fmla="*/ 3523843 w 6891715"/>
                <a:gd name="connsiteY4993" fmla="*/ 5473057 h 6367455"/>
                <a:gd name="connsiteX4994" fmla="*/ 3532365 w 6891715"/>
                <a:gd name="connsiteY4994" fmla="*/ 5464485 h 6367455"/>
                <a:gd name="connsiteX4995" fmla="*/ 3526053 w 6891715"/>
                <a:gd name="connsiteY4995" fmla="*/ 5451784 h 6367455"/>
                <a:gd name="connsiteX4996" fmla="*/ 3523212 w 6891715"/>
                <a:gd name="connsiteY4996" fmla="*/ 5445434 h 6367455"/>
                <a:gd name="connsiteX4997" fmla="*/ 3529524 w 6891715"/>
                <a:gd name="connsiteY4997" fmla="*/ 5441307 h 6367455"/>
                <a:gd name="connsiteX4998" fmla="*/ 3524159 w 6891715"/>
                <a:gd name="connsiteY4998" fmla="*/ 5427337 h 6367455"/>
                <a:gd name="connsiteX4999" fmla="*/ 3527946 w 6891715"/>
                <a:gd name="connsiteY4999" fmla="*/ 5420352 h 6367455"/>
                <a:gd name="connsiteX5000" fmla="*/ 3540570 w 6891715"/>
                <a:gd name="connsiteY5000" fmla="*/ 5404794 h 6367455"/>
                <a:gd name="connsiteX5001" fmla="*/ 3535836 w 6891715"/>
                <a:gd name="connsiteY5001" fmla="*/ 5397809 h 6367455"/>
                <a:gd name="connsiteX5002" fmla="*/ 3526053 w 6891715"/>
                <a:gd name="connsiteY5002" fmla="*/ 5394952 h 6367455"/>
                <a:gd name="connsiteX5003" fmla="*/ 3525643 w 6891715"/>
                <a:gd name="connsiteY5003" fmla="*/ 5394317 h 6367455"/>
                <a:gd name="connsiteX5004" fmla="*/ 3516101 w 6891715"/>
                <a:gd name="connsiteY5004" fmla="*/ 5394317 h 6367455"/>
                <a:gd name="connsiteX5005" fmla="*/ 3512284 w 6891715"/>
                <a:gd name="connsiteY5005" fmla="*/ 5386716 h 6367455"/>
                <a:gd name="connsiteX5006" fmla="*/ 3510694 w 6891715"/>
                <a:gd name="connsiteY5006" fmla="*/ 5374048 h 6367455"/>
                <a:gd name="connsiteX5007" fmla="*/ 3492882 w 6891715"/>
                <a:gd name="connsiteY5007" fmla="*/ 5352511 h 6367455"/>
                <a:gd name="connsiteX5008" fmla="*/ 3469663 w 6891715"/>
                <a:gd name="connsiteY5008" fmla="*/ 5340159 h 6367455"/>
                <a:gd name="connsiteX5009" fmla="*/ 3460121 w 6891715"/>
                <a:gd name="connsiteY5009" fmla="*/ 5329707 h 6367455"/>
                <a:gd name="connsiteX5010" fmla="*/ 3445809 w 6891715"/>
                <a:gd name="connsiteY5010" fmla="*/ 5327807 h 6367455"/>
                <a:gd name="connsiteX5011" fmla="*/ 3441674 w 6891715"/>
                <a:gd name="connsiteY5011" fmla="*/ 5318622 h 6367455"/>
                <a:gd name="connsiteX5012" fmla="*/ 3448671 w 6891715"/>
                <a:gd name="connsiteY5012" fmla="*/ 5320839 h 6367455"/>
                <a:gd name="connsiteX5013" fmla="*/ 3454396 w 6891715"/>
                <a:gd name="connsiteY5013" fmla="*/ 5318939 h 6367455"/>
                <a:gd name="connsiteX5014" fmla="*/ 3455032 w 6891715"/>
                <a:gd name="connsiteY5014" fmla="*/ 5310071 h 6367455"/>
                <a:gd name="connsiteX5015" fmla="*/ 3445596 w 6891715"/>
                <a:gd name="connsiteY5015" fmla="*/ 5305079 h 6367455"/>
                <a:gd name="connsiteX5016" fmla="*/ 3448013 w 6891715"/>
                <a:gd name="connsiteY5016" fmla="*/ 5314939 h 6367455"/>
                <a:gd name="connsiteX5017" fmla="*/ 3441636 w 6891715"/>
                <a:gd name="connsiteY5017" fmla="*/ 5312732 h 6367455"/>
                <a:gd name="connsiteX5018" fmla="*/ 3436217 w 6891715"/>
                <a:gd name="connsiteY5018" fmla="*/ 5308949 h 6367455"/>
                <a:gd name="connsiteX5019" fmla="*/ 3431434 w 6891715"/>
                <a:gd name="connsiteY5019" fmla="*/ 5305166 h 6367455"/>
                <a:gd name="connsiteX5020" fmla="*/ 3427927 w 6891715"/>
                <a:gd name="connsiteY5020" fmla="*/ 5302014 h 6367455"/>
                <a:gd name="connsiteX5021" fmla="*/ 3425696 w 6891715"/>
                <a:gd name="connsiteY5021" fmla="*/ 5298861 h 6367455"/>
                <a:gd name="connsiteX5022" fmla="*/ 3423145 w 6891715"/>
                <a:gd name="connsiteY5022" fmla="*/ 5296654 h 6367455"/>
                <a:gd name="connsiteX5023" fmla="*/ 3420913 w 6891715"/>
                <a:gd name="connsiteY5023" fmla="*/ 5295078 h 6367455"/>
                <a:gd name="connsiteX5024" fmla="*/ 3393814 w 6891715"/>
                <a:gd name="connsiteY5024" fmla="*/ 5279000 h 6367455"/>
                <a:gd name="connsiteX5025" fmla="*/ 3380105 w 6891715"/>
                <a:gd name="connsiteY5025" fmla="*/ 5263238 h 6367455"/>
                <a:gd name="connsiteX5026" fmla="*/ 3365758 w 6891715"/>
                <a:gd name="connsiteY5026" fmla="*/ 5256303 h 6367455"/>
                <a:gd name="connsiteX5027" fmla="*/ 3371178 w 6891715"/>
                <a:gd name="connsiteY5027" fmla="*/ 5268913 h 6367455"/>
                <a:gd name="connsiteX5028" fmla="*/ 3355875 w 6891715"/>
                <a:gd name="connsiteY5028" fmla="*/ 5258509 h 6367455"/>
                <a:gd name="connsiteX5029" fmla="*/ 3332601 w 6891715"/>
                <a:gd name="connsiteY5029" fmla="*/ 5247476 h 6367455"/>
                <a:gd name="connsiteX5030" fmla="*/ 3320486 w 6891715"/>
                <a:gd name="connsiteY5030" fmla="*/ 5245269 h 6367455"/>
                <a:gd name="connsiteX5031" fmla="*/ 3301995 w 6891715"/>
                <a:gd name="connsiteY5031" fmla="*/ 5240855 h 6367455"/>
                <a:gd name="connsiteX5032" fmla="*/ 3294025 w 6891715"/>
                <a:gd name="connsiteY5032" fmla="*/ 5229506 h 6367455"/>
                <a:gd name="connsiteX5033" fmla="*/ 3321124 w 6891715"/>
                <a:gd name="connsiteY5033" fmla="*/ 5232974 h 6367455"/>
                <a:gd name="connsiteX5034" fmla="*/ 3333877 w 6891715"/>
                <a:gd name="connsiteY5034" fmla="*/ 5237072 h 6367455"/>
                <a:gd name="connsiteX5035" fmla="*/ 3352368 w 6891715"/>
                <a:gd name="connsiteY5035" fmla="*/ 5241171 h 6367455"/>
                <a:gd name="connsiteX5036" fmla="*/ 3357469 w 6891715"/>
                <a:gd name="connsiteY5036" fmla="*/ 5244954 h 6367455"/>
                <a:gd name="connsiteX5037" fmla="*/ 3355237 w 6891715"/>
                <a:gd name="connsiteY5037" fmla="*/ 5235496 h 6367455"/>
                <a:gd name="connsiteX5038" fmla="*/ 3357761 w 6891715"/>
                <a:gd name="connsiteY5038" fmla="*/ 5233854 h 6367455"/>
                <a:gd name="connsiteX5039" fmla="*/ 3374251 w 6891715"/>
                <a:gd name="connsiteY5039" fmla="*/ 5226890 h 6367455"/>
                <a:gd name="connsiteX5040" fmla="*/ 3376538 w 6891715"/>
                <a:gd name="connsiteY5040" fmla="*/ 5226649 h 6367455"/>
                <a:gd name="connsiteX5041" fmla="*/ 3376390 w 6891715"/>
                <a:gd name="connsiteY5041" fmla="*/ 5225986 h 6367455"/>
                <a:gd name="connsiteX5042" fmla="*/ 3374251 w 6891715"/>
                <a:gd name="connsiteY5042" fmla="*/ 5226890 h 6367455"/>
                <a:gd name="connsiteX5043" fmla="*/ 3367352 w 6891715"/>
                <a:gd name="connsiteY5043" fmla="*/ 5227615 h 6367455"/>
                <a:gd name="connsiteX5044" fmla="*/ 3357761 w 6891715"/>
                <a:gd name="connsiteY5044" fmla="*/ 5233854 h 6367455"/>
                <a:gd name="connsiteX5045" fmla="*/ 3355306 w 6891715"/>
                <a:gd name="connsiteY5045" fmla="*/ 5234891 h 6367455"/>
                <a:gd name="connsiteX5046" fmla="*/ 3346733 w 6891715"/>
                <a:gd name="connsiteY5046" fmla="*/ 5230124 h 6367455"/>
                <a:gd name="connsiteX5047" fmla="*/ 3354671 w 6891715"/>
                <a:gd name="connsiteY5047" fmla="*/ 5222815 h 6367455"/>
                <a:gd name="connsiteX5048" fmla="*/ 3358798 w 6891715"/>
                <a:gd name="connsiteY5048" fmla="*/ 5218366 h 6367455"/>
                <a:gd name="connsiteX5049" fmla="*/ 3358436 w 6891715"/>
                <a:gd name="connsiteY5049" fmla="*/ 5217784 h 6367455"/>
                <a:gd name="connsiteX5050" fmla="*/ 3354315 w 6891715"/>
                <a:gd name="connsiteY5050" fmla="*/ 5222229 h 6367455"/>
                <a:gd name="connsiteX5051" fmla="*/ 3340052 w 6891715"/>
                <a:gd name="connsiteY5051" fmla="*/ 5224452 h 6367455"/>
                <a:gd name="connsiteX5052" fmla="*/ 3327374 w 6891715"/>
                <a:gd name="connsiteY5052" fmla="*/ 5222547 h 6367455"/>
                <a:gd name="connsiteX5053" fmla="*/ 3291558 w 6891715"/>
                <a:gd name="connsiteY5053" fmla="*/ 5197464 h 6367455"/>
                <a:gd name="connsiteX5054" fmla="*/ 3284585 w 6891715"/>
                <a:gd name="connsiteY5054" fmla="*/ 5183177 h 6367455"/>
                <a:gd name="connsiteX5055" fmla="*/ 3262715 w 6891715"/>
                <a:gd name="connsiteY5055" fmla="*/ 5167619 h 6367455"/>
                <a:gd name="connsiteX5056" fmla="*/ 3236724 w 6891715"/>
                <a:gd name="connsiteY5056" fmla="*/ 5163492 h 6367455"/>
                <a:gd name="connsiteX5057" fmla="*/ 3223095 w 6891715"/>
                <a:gd name="connsiteY5057" fmla="*/ 5169842 h 6367455"/>
                <a:gd name="connsiteX5058" fmla="*/ 3197105 w 6891715"/>
                <a:gd name="connsiteY5058" fmla="*/ 5168889 h 6367455"/>
                <a:gd name="connsiteX5059" fmla="*/ 3185694 w 6891715"/>
                <a:gd name="connsiteY5059" fmla="*/ 5151744 h 6367455"/>
                <a:gd name="connsiteX5060" fmla="*/ 3187913 w 6891715"/>
                <a:gd name="connsiteY5060" fmla="*/ 5144442 h 6367455"/>
                <a:gd name="connsiteX5061" fmla="*/ 3160338 w 6891715"/>
                <a:gd name="connsiteY5061" fmla="*/ 5123804 h 6367455"/>
                <a:gd name="connsiteX5062" fmla="*/ 3116598 w 6891715"/>
                <a:gd name="connsiteY5062" fmla="*/ 5068242 h 6367455"/>
                <a:gd name="connsiteX5063" fmla="*/ 3116281 w 6891715"/>
                <a:gd name="connsiteY5063" fmla="*/ 5063797 h 6367455"/>
                <a:gd name="connsiteX5064" fmla="*/ 3125790 w 6891715"/>
                <a:gd name="connsiteY5064" fmla="*/ 5065067 h 6367455"/>
                <a:gd name="connsiteX5065" fmla="*/ 3132129 w 6891715"/>
                <a:gd name="connsiteY5065" fmla="*/ 5063797 h 6367455"/>
                <a:gd name="connsiteX5066" fmla="*/ 3125790 w 6891715"/>
                <a:gd name="connsiteY5066" fmla="*/ 5056494 h 6367455"/>
                <a:gd name="connsiteX5067" fmla="*/ 3125790 w 6891715"/>
                <a:gd name="connsiteY5067" fmla="*/ 5052049 h 6367455"/>
                <a:gd name="connsiteX5068" fmla="*/ 3141637 w 6891715"/>
                <a:gd name="connsiteY5068" fmla="*/ 5060622 h 6367455"/>
                <a:gd name="connsiteX5069" fmla="*/ 3152097 w 6891715"/>
                <a:gd name="connsiteY5069" fmla="*/ 5071099 h 6367455"/>
                <a:gd name="connsiteX5070" fmla="*/ 3154316 w 6891715"/>
                <a:gd name="connsiteY5070" fmla="*/ 5061257 h 6367455"/>
                <a:gd name="connsiteX5071" fmla="*/ 3144807 w 6891715"/>
                <a:gd name="connsiteY5071" fmla="*/ 5059669 h 6367455"/>
                <a:gd name="connsiteX5072" fmla="*/ 3123571 w 6891715"/>
                <a:gd name="connsiteY5072" fmla="*/ 5040937 h 6367455"/>
                <a:gd name="connsiteX5073" fmla="*/ 3111844 w 6891715"/>
                <a:gd name="connsiteY5073" fmla="*/ 5026014 h 6367455"/>
                <a:gd name="connsiteX5074" fmla="*/ 3105187 w 6891715"/>
                <a:gd name="connsiteY5074" fmla="*/ 5012679 h 6367455"/>
                <a:gd name="connsiteX5075" fmla="*/ 3100750 w 6891715"/>
                <a:gd name="connsiteY5075" fmla="*/ 4980612 h 6367455"/>
                <a:gd name="connsiteX5076" fmla="*/ 3093143 w 6891715"/>
                <a:gd name="connsiteY5076" fmla="*/ 4963149 h 6367455"/>
                <a:gd name="connsiteX5077" fmla="*/ 3070005 w 6891715"/>
                <a:gd name="connsiteY5077" fmla="*/ 4933621 h 6367455"/>
                <a:gd name="connsiteX5078" fmla="*/ 3053524 w 6891715"/>
                <a:gd name="connsiteY5078" fmla="*/ 4927589 h 6367455"/>
                <a:gd name="connsiteX5079" fmla="*/ 3045283 w 6891715"/>
                <a:gd name="connsiteY5079" fmla="*/ 4918064 h 6367455"/>
                <a:gd name="connsiteX5080" fmla="*/ 3030703 w 6891715"/>
                <a:gd name="connsiteY5080" fmla="*/ 4921239 h 6367455"/>
                <a:gd name="connsiteX5081" fmla="*/ 3025314 w 6891715"/>
                <a:gd name="connsiteY5081" fmla="*/ 4945686 h 6367455"/>
                <a:gd name="connsiteX5082" fmla="*/ 3027850 w 6891715"/>
                <a:gd name="connsiteY5082" fmla="*/ 4958386 h 6367455"/>
                <a:gd name="connsiteX5083" fmla="*/ 3018341 w 6891715"/>
                <a:gd name="connsiteY5083" fmla="*/ 4971086 h 6367455"/>
                <a:gd name="connsiteX5084" fmla="*/ 3016123 w 6891715"/>
                <a:gd name="connsiteY5084" fmla="*/ 4966006 h 6367455"/>
                <a:gd name="connsiteX5085" fmla="*/ 3012953 w 6891715"/>
                <a:gd name="connsiteY5085" fmla="*/ 4975531 h 6367455"/>
                <a:gd name="connsiteX5086" fmla="*/ 3006931 w 6891715"/>
                <a:gd name="connsiteY5086" fmla="*/ 4990137 h 6367455"/>
                <a:gd name="connsiteX5087" fmla="*/ 3005980 w 6891715"/>
                <a:gd name="connsiteY5087" fmla="*/ 4995217 h 6367455"/>
                <a:gd name="connsiteX5088" fmla="*/ 2992351 w 6891715"/>
                <a:gd name="connsiteY5088" fmla="*/ 4986962 h 6367455"/>
                <a:gd name="connsiteX5089" fmla="*/ 2988547 w 6891715"/>
                <a:gd name="connsiteY5089" fmla="*/ 4967276 h 6367455"/>
                <a:gd name="connsiteX5090" fmla="*/ 2977137 w 6891715"/>
                <a:gd name="connsiteY5090" fmla="*/ 4958704 h 6367455"/>
                <a:gd name="connsiteX5091" fmla="*/ 2971749 w 6891715"/>
                <a:gd name="connsiteY5091" fmla="*/ 4946004 h 6367455"/>
                <a:gd name="connsiteX5092" fmla="*/ 2974601 w 6891715"/>
                <a:gd name="connsiteY5092" fmla="*/ 4927271 h 6367455"/>
                <a:gd name="connsiteX5093" fmla="*/ 2963825 w 6891715"/>
                <a:gd name="connsiteY5093" fmla="*/ 4910444 h 6367455"/>
                <a:gd name="connsiteX5094" fmla="*/ 2963825 w 6891715"/>
                <a:gd name="connsiteY5094" fmla="*/ 4899649 h 6367455"/>
                <a:gd name="connsiteX5095" fmla="*/ 2976186 w 6891715"/>
                <a:gd name="connsiteY5095" fmla="*/ 4893299 h 6367455"/>
                <a:gd name="connsiteX5096" fmla="*/ 2976672 w 6891715"/>
                <a:gd name="connsiteY5096" fmla="*/ 4893377 h 6367455"/>
                <a:gd name="connsiteX5097" fmla="*/ 2981824 w 6891715"/>
                <a:gd name="connsiteY5097" fmla="*/ 4881196 h 6367455"/>
                <a:gd name="connsiteX5098" fmla="*/ 2977710 w 6891715"/>
                <a:gd name="connsiteY5098" fmla="*/ 4874199 h 6367455"/>
                <a:gd name="connsiteX5099" fmla="*/ 2986888 w 6891715"/>
                <a:gd name="connsiteY5099" fmla="*/ 4875471 h 6367455"/>
                <a:gd name="connsiteX5100" fmla="*/ 2990656 w 6891715"/>
                <a:gd name="connsiteY5100" fmla="*/ 4865568 h 6367455"/>
                <a:gd name="connsiteX5101" fmla="*/ 2977241 w 6891715"/>
                <a:gd name="connsiteY5101" fmla="*/ 4873821 h 6367455"/>
                <a:gd name="connsiteX5102" fmla="*/ 2960110 w 6891715"/>
                <a:gd name="connsiteY5102" fmla="*/ 4867464 h 6367455"/>
                <a:gd name="connsiteX5103" fmla="*/ 2943297 w 6891715"/>
                <a:gd name="connsiteY5103" fmla="*/ 4876364 h 6367455"/>
                <a:gd name="connsiteX5104" fmla="*/ 2927436 w 6891715"/>
                <a:gd name="connsiteY5104" fmla="*/ 4870960 h 6367455"/>
                <a:gd name="connsiteX5105" fmla="*/ 2894761 w 6891715"/>
                <a:gd name="connsiteY5105" fmla="*/ 4889077 h 6367455"/>
                <a:gd name="connsiteX5106" fmla="*/ 2863038 w 6891715"/>
                <a:gd name="connsiteY5106" fmla="*/ 4899884 h 6367455"/>
                <a:gd name="connsiteX5107" fmla="*/ 2852887 w 6891715"/>
                <a:gd name="connsiteY5107" fmla="*/ 4901155 h 6367455"/>
                <a:gd name="connsiteX5108" fmla="*/ 2843053 w 6891715"/>
                <a:gd name="connsiteY5108" fmla="*/ 4922132 h 6367455"/>
                <a:gd name="connsiteX5109" fmla="*/ 2844639 w 6891715"/>
                <a:gd name="connsiteY5109" fmla="*/ 4939296 h 6367455"/>
                <a:gd name="connsiteX5110" fmla="*/ 2862721 w 6891715"/>
                <a:gd name="connsiteY5110" fmla="*/ 4962180 h 6367455"/>
                <a:gd name="connsiteX5111" fmla="*/ 2862721 w 6891715"/>
                <a:gd name="connsiteY5111" fmla="*/ 4977118 h 6367455"/>
                <a:gd name="connsiteX5112" fmla="*/ 2850349 w 6891715"/>
                <a:gd name="connsiteY5112" fmla="*/ 4994282 h 6367455"/>
                <a:gd name="connsiteX5113" fmla="*/ 2849397 w 6891715"/>
                <a:gd name="connsiteY5113" fmla="*/ 5023523 h 6367455"/>
                <a:gd name="connsiteX5114" fmla="*/ 2857011 w 6891715"/>
                <a:gd name="connsiteY5114" fmla="*/ 5056260 h 6367455"/>
                <a:gd name="connsiteX5115" fmla="*/ 2892223 w 6891715"/>
                <a:gd name="connsiteY5115" fmla="*/ 5094718 h 6367455"/>
                <a:gd name="connsiteX5116" fmla="*/ 2944566 w 6891715"/>
                <a:gd name="connsiteY5116" fmla="*/ 5138580 h 6367455"/>
                <a:gd name="connsiteX5117" fmla="*/ 2977558 w 6891715"/>
                <a:gd name="connsiteY5117" fmla="*/ 5157332 h 6367455"/>
                <a:gd name="connsiteX5118" fmla="*/ 3003571 w 6891715"/>
                <a:gd name="connsiteY5118" fmla="*/ 5234249 h 6367455"/>
                <a:gd name="connsiteX5119" fmla="*/ 3036880 w 6891715"/>
                <a:gd name="connsiteY5119" fmla="*/ 5295274 h 6367455"/>
                <a:gd name="connsiteX5120" fmla="*/ 3070189 w 6891715"/>
                <a:gd name="connsiteY5120" fmla="*/ 5330554 h 6367455"/>
                <a:gd name="connsiteX5121" fmla="*/ 3108256 w 6891715"/>
                <a:gd name="connsiteY5121" fmla="*/ 5352485 h 6367455"/>
                <a:gd name="connsiteX5122" fmla="*/ 3135855 w 6891715"/>
                <a:gd name="connsiteY5122" fmla="*/ 5374416 h 6367455"/>
                <a:gd name="connsiteX5123" fmla="*/ 3163454 w 6891715"/>
                <a:gd name="connsiteY5123" fmla="*/ 5357252 h 6367455"/>
                <a:gd name="connsiteX5124" fmla="*/ 3164406 w 6891715"/>
                <a:gd name="connsiteY5124" fmla="*/ 5364563 h 6367455"/>
                <a:gd name="connsiteX5125" fmla="*/ 3172019 w 6891715"/>
                <a:gd name="connsiteY5125" fmla="*/ 5366787 h 6367455"/>
                <a:gd name="connsiteX5126" fmla="*/ 3176778 w 6891715"/>
                <a:gd name="connsiteY5126" fmla="*/ 5355981 h 6367455"/>
                <a:gd name="connsiteX5127" fmla="*/ 3188515 w 6891715"/>
                <a:gd name="connsiteY5127" fmla="*/ 5351849 h 6367455"/>
                <a:gd name="connsiteX5128" fmla="*/ 3200252 w 6891715"/>
                <a:gd name="connsiteY5128" fmla="*/ 5351531 h 6367455"/>
                <a:gd name="connsiteX5129" fmla="*/ 3213259 w 6891715"/>
                <a:gd name="connsiteY5129" fmla="*/ 5373780 h 6367455"/>
                <a:gd name="connsiteX5130" fmla="*/ 3204694 w 6891715"/>
                <a:gd name="connsiteY5130" fmla="*/ 5384269 h 6367455"/>
                <a:gd name="connsiteX5131" fmla="*/ 3194225 w 6891715"/>
                <a:gd name="connsiteY5131" fmla="*/ 5398253 h 6367455"/>
                <a:gd name="connsiteX5132" fmla="*/ 3192322 w 6891715"/>
                <a:gd name="connsiteY5132" fmla="*/ 5409696 h 6367455"/>
                <a:gd name="connsiteX5133" fmla="*/ 3203108 w 6891715"/>
                <a:gd name="connsiteY5133" fmla="*/ 5431944 h 6367455"/>
                <a:gd name="connsiteX5134" fmla="*/ 3222141 w 6891715"/>
                <a:gd name="connsiteY5134" fmla="*/ 5436712 h 6367455"/>
                <a:gd name="connsiteX5135" fmla="*/ 3271946 w 6891715"/>
                <a:gd name="connsiteY5135" fmla="*/ 5456418 h 6367455"/>
                <a:gd name="connsiteX5136" fmla="*/ 3322703 w 6891715"/>
                <a:gd name="connsiteY5136" fmla="*/ 5478349 h 6367455"/>
                <a:gd name="connsiteX5137" fmla="*/ 3357281 w 6891715"/>
                <a:gd name="connsiteY5137" fmla="*/ 5513629 h 6367455"/>
                <a:gd name="connsiteX5138" fmla="*/ 3391224 w 6891715"/>
                <a:gd name="connsiteY5138" fmla="*/ 5526024 h 6367455"/>
                <a:gd name="connsiteX5139" fmla="*/ 3404865 w 6891715"/>
                <a:gd name="connsiteY5139" fmla="*/ 5541598 h 6367455"/>
                <a:gd name="connsiteX5140" fmla="*/ 3429609 w 6891715"/>
                <a:gd name="connsiteY5140" fmla="*/ 5562576 h 6367455"/>
                <a:gd name="connsiteX5141" fmla="*/ 3443250 w 6891715"/>
                <a:gd name="connsiteY5141" fmla="*/ 5581646 h 6367455"/>
                <a:gd name="connsiteX5142" fmla="*/ 3435319 w 6891715"/>
                <a:gd name="connsiteY5142" fmla="*/ 5601352 h 6367455"/>
                <a:gd name="connsiteX5143" fmla="*/ 3429926 w 6891715"/>
                <a:gd name="connsiteY5143" fmla="*/ 5619469 h 6367455"/>
                <a:gd name="connsiteX5144" fmla="*/ 3396934 w 6891715"/>
                <a:gd name="connsiteY5144" fmla="*/ 5603894 h 6367455"/>
                <a:gd name="connsiteX5145" fmla="*/ 3382976 w 6891715"/>
                <a:gd name="connsiteY5145" fmla="*/ 5572429 h 6367455"/>
                <a:gd name="connsiteX5146" fmla="*/ 3329999 w 6891715"/>
                <a:gd name="connsiteY5146" fmla="*/ 5563529 h 6367455"/>
                <a:gd name="connsiteX5147" fmla="*/ 3328730 w 6891715"/>
                <a:gd name="connsiteY5147" fmla="*/ 5550816 h 6367455"/>
                <a:gd name="connsiteX5148" fmla="*/ 3336344 w 6891715"/>
                <a:gd name="connsiteY5148" fmla="*/ 5546684 h 6367455"/>
                <a:gd name="connsiteX5149" fmla="*/ 3325558 w 6891715"/>
                <a:gd name="connsiteY5149" fmla="*/ 5541280 h 6367455"/>
                <a:gd name="connsiteX5150" fmla="*/ 3285270 w 6891715"/>
                <a:gd name="connsiteY5150" fmla="*/ 5547955 h 6367455"/>
                <a:gd name="connsiteX5151" fmla="*/ 3262429 w 6891715"/>
                <a:gd name="connsiteY5151" fmla="*/ 5574653 h 6367455"/>
                <a:gd name="connsiteX5152" fmla="*/ 3270043 w 6891715"/>
                <a:gd name="connsiteY5152" fmla="*/ 5591499 h 6367455"/>
                <a:gd name="connsiteX5153" fmla="*/ 3249423 w 6891715"/>
                <a:gd name="connsiteY5153" fmla="*/ 5626779 h 6367455"/>
                <a:gd name="connsiteX5154" fmla="*/ 3268457 w 6891715"/>
                <a:gd name="connsiteY5154" fmla="*/ 5643306 h 6367455"/>
                <a:gd name="connsiteX5155" fmla="*/ 3299228 w 6891715"/>
                <a:gd name="connsiteY5155" fmla="*/ 5662059 h 6367455"/>
                <a:gd name="connsiteX5156" fmla="*/ 3308110 w 6891715"/>
                <a:gd name="connsiteY5156" fmla="*/ 5681765 h 6367455"/>
                <a:gd name="connsiteX5157" fmla="*/ 3314455 w 6891715"/>
                <a:gd name="connsiteY5157" fmla="*/ 5708145 h 6367455"/>
                <a:gd name="connsiteX5158" fmla="*/ 3313820 w 6891715"/>
                <a:gd name="connsiteY5158" fmla="*/ 5724991 h 6367455"/>
                <a:gd name="connsiteX5159" fmla="*/ 3292566 w 6891715"/>
                <a:gd name="connsiteY5159" fmla="*/ 5728487 h 6367455"/>
                <a:gd name="connsiteX5160" fmla="*/ 3262112 w 6891715"/>
                <a:gd name="connsiteY5160" fmla="*/ 5744697 h 6367455"/>
                <a:gd name="connsiteX5161" fmla="*/ 3263064 w 6891715"/>
                <a:gd name="connsiteY5161" fmla="*/ 5768534 h 6367455"/>
                <a:gd name="connsiteX5162" fmla="*/ 3262429 w 6891715"/>
                <a:gd name="connsiteY5162" fmla="*/ 5799365 h 6367455"/>
                <a:gd name="connsiteX5163" fmla="*/ 3221824 w 6891715"/>
                <a:gd name="connsiteY5163" fmla="*/ 5842909 h 6367455"/>
                <a:gd name="connsiteX5164" fmla="*/ 3205963 w 6891715"/>
                <a:gd name="connsiteY5164" fmla="*/ 5867382 h 6367455"/>
                <a:gd name="connsiteX5165" fmla="*/ 3189149 w 6891715"/>
                <a:gd name="connsiteY5165" fmla="*/ 5873739 h 6367455"/>
                <a:gd name="connsiteX5166" fmla="*/ 3175509 w 6891715"/>
                <a:gd name="connsiteY5166" fmla="*/ 5861343 h 6367455"/>
                <a:gd name="connsiteX5167" fmla="*/ 3164406 w 6891715"/>
                <a:gd name="connsiteY5167" fmla="*/ 5830831 h 6367455"/>
                <a:gd name="connsiteX5168" fmla="*/ 3164406 w 6891715"/>
                <a:gd name="connsiteY5168" fmla="*/ 5821296 h 6367455"/>
                <a:gd name="connsiteX5169" fmla="*/ 3185343 w 6891715"/>
                <a:gd name="connsiteY5169" fmla="*/ 5813985 h 6367455"/>
                <a:gd name="connsiteX5170" fmla="*/ 3192639 w 6891715"/>
                <a:gd name="connsiteY5170" fmla="*/ 5799047 h 6367455"/>
                <a:gd name="connsiteX5171" fmla="*/ 3182805 w 6891715"/>
                <a:gd name="connsiteY5171" fmla="*/ 5784109 h 6367455"/>
                <a:gd name="connsiteX5172" fmla="*/ 3187246 w 6891715"/>
                <a:gd name="connsiteY5172" fmla="*/ 5774573 h 6367455"/>
                <a:gd name="connsiteX5173" fmla="*/ 3204059 w 6891715"/>
                <a:gd name="connsiteY5173" fmla="*/ 5767263 h 6367455"/>
                <a:gd name="connsiteX5174" fmla="*/ 3218017 w 6891715"/>
                <a:gd name="connsiteY5174" fmla="*/ 5761860 h 6367455"/>
                <a:gd name="connsiteX5175" fmla="*/ 3220555 w 6891715"/>
                <a:gd name="connsiteY5175" fmla="*/ 5742790 h 6367455"/>
                <a:gd name="connsiteX5176" fmla="*/ 3219603 w 6891715"/>
                <a:gd name="connsiteY5176" fmla="*/ 5728805 h 6367455"/>
                <a:gd name="connsiteX5177" fmla="*/ 3207549 w 6891715"/>
                <a:gd name="connsiteY5177" fmla="*/ 5710052 h 6367455"/>
                <a:gd name="connsiteX5178" fmla="*/ 3188198 w 6891715"/>
                <a:gd name="connsiteY5178" fmla="*/ 5667144 h 6367455"/>
                <a:gd name="connsiteX5179" fmla="*/ 3177095 w 6891715"/>
                <a:gd name="connsiteY5179" fmla="*/ 5628050 h 6367455"/>
                <a:gd name="connsiteX5180" fmla="*/ 3159330 w 6891715"/>
                <a:gd name="connsiteY5180" fmla="*/ 5606119 h 6367455"/>
                <a:gd name="connsiteX5181" fmla="*/ 3131731 w 6891715"/>
                <a:gd name="connsiteY5181" fmla="*/ 5611840 h 6367455"/>
                <a:gd name="connsiteX5182" fmla="*/ 3108256 w 6891715"/>
                <a:gd name="connsiteY5182" fmla="*/ 5600398 h 6367455"/>
                <a:gd name="connsiteX5183" fmla="*/ 3096519 w 6891715"/>
                <a:gd name="connsiteY5183" fmla="*/ 5576243 h 6367455"/>
                <a:gd name="connsiteX5184" fmla="*/ 3097788 w 6891715"/>
                <a:gd name="connsiteY5184" fmla="*/ 5564800 h 6367455"/>
                <a:gd name="connsiteX5185" fmla="*/ 3079388 w 6891715"/>
                <a:gd name="connsiteY5185" fmla="*/ 5534288 h 6367455"/>
                <a:gd name="connsiteX5186" fmla="*/ 3052741 w 6891715"/>
                <a:gd name="connsiteY5186" fmla="*/ 5543823 h 6367455"/>
                <a:gd name="connsiteX5187" fmla="*/ 3044176 w 6891715"/>
                <a:gd name="connsiteY5187" fmla="*/ 5537784 h 6367455"/>
                <a:gd name="connsiteX5188" fmla="*/ 3052741 w 6891715"/>
                <a:gd name="connsiteY5188" fmla="*/ 5519667 h 6367455"/>
                <a:gd name="connsiteX5189" fmla="*/ 3034659 w 6891715"/>
                <a:gd name="connsiteY5189" fmla="*/ 5516489 h 6367455"/>
                <a:gd name="connsiteX5190" fmla="*/ 3010232 w 6891715"/>
                <a:gd name="connsiteY5190" fmla="*/ 5496783 h 6367455"/>
                <a:gd name="connsiteX5191" fmla="*/ 2983585 w 6891715"/>
                <a:gd name="connsiteY5191" fmla="*/ 5462457 h 6367455"/>
                <a:gd name="connsiteX5192" fmla="*/ 2953766 w 6891715"/>
                <a:gd name="connsiteY5192" fmla="*/ 5469767 h 6367455"/>
                <a:gd name="connsiteX5193" fmla="*/ 2933780 w 6891715"/>
                <a:gd name="connsiteY5193" fmla="*/ 5458325 h 6367455"/>
                <a:gd name="connsiteX5194" fmla="*/ 2913478 w 6891715"/>
                <a:gd name="connsiteY5194" fmla="*/ 5460867 h 6367455"/>
                <a:gd name="connsiteX5195" fmla="*/ 2861452 w 6891715"/>
                <a:gd name="connsiteY5195" fmla="*/ 5422409 h 6367455"/>
                <a:gd name="connsiteX5196" fmla="*/ 2823067 w 6891715"/>
                <a:gd name="connsiteY5196" fmla="*/ 5379501 h 6367455"/>
                <a:gd name="connsiteX5197" fmla="*/ 2802765 w 6891715"/>
                <a:gd name="connsiteY5197" fmla="*/ 5362338 h 6367455"/>
                <a:gd name="connsiteX5198" fmla="*/ 2789758 w 6891715"/>
                <a:gd name="connsiteY5198" fmla="*/ 5336275 h 6367455"/>
                <a:gd name="connsiteX5199" fmla="*/ 2765332 w 6891715"/>
                <a:gd name="connsiteY5199" fmla="*/ 5308941 h 6367455"/>
                <a:gd name="connsiteX5200" fmla="*/ 2739953 w 6891715"/>
                <a:gd name="connsiteY5200" fmla="*/ 5313709 h 6367455"/>
                <a:gd name="connsiteX5201" fmla="*/ 2730437 w 6891715"/>
                <a:gd name="connsiteY5201" fmla="*/ 5321972 h 6367455"/>
                <a:gd name="connsiteX5202" fmla="*/ 2725044 w 6891715"/>
                <a:gd name="connsiteY5202" fmla="*/ 5309259 h 6367455"/>
                <a:gd name="connsiteX5203" fmla="*/ 2736781 w 6891715"/>
                <a:gd name="connsiteY5203" fmla="*/ 5299724 h 6367455"/>
                <a:gd name="connsiteX5204" fmla="*/ 2719968 w 6891715"/>
                <a:gd name="connsiteY5204" fmla="*/ 5285103 h 6367455"/>
                <a:gd name="connsiteX5205" fmla="*/ 2702838 w 6891715"/>
                <a:gd name="connsiteY5205" fmla="*/ 5280336 h 6367455"/>
                <a:gd name="connsiteX5206" fmla="*/ 2707913 w 6891715"/>
                <a:gd name="connsiteY5206" fmla="*/ 5265397 h 6367455"/>
                <a:gd name="connsiteX5207" fmla="*/ 2688880 w 6891715"/>
                <a:gd name="connsiteY5207" fmla="*/ 5254909 h 6367455"/>
                <a:gd name="connsiteX5208" fmla="*/ 2675873 w 6891715"/>
                <a:gd name="connsiteY5208" fmla="*/ 5257133 h 6367455"/>
                <a:gd name="connsiteX5209" fmla="*/ 2673970 w 6891715"/>
                <a:gd name="connsiteY5209" fmla="*/ 5252048 h 6367455"/>
                <a:gd name="connsiteX5210" fmla="*/ 2681266 w 6891715"/>
                <a:gd name="connsiteY5210" fmla="*/ 5238063 h 6367455"/>
                <a:gd name="connsiteX5211" fmla="*/ 2675556 w 6891715"/>
                <a:gd name="connsiteY5211" fmla="*/ 5215179 h 6367455"/>
                <a:gd name="connsiteX5212" fmla="*/ 2658426 w 6891715"/>
                <a:gd name="connsiteY5212" fmla="*/ 5162418 h 6367455"/>
                <a:gd name="connsiteX5213" fmla="*/ 2652716 w 6891715"/>
                <a:gd name="connsiteY5213" fmla="*/ 5132859 h 6367455"/>
                <a:gd name="connsiteX5214" fmla="*/ 2649543 w 6891715"/>
                <a:gd name="connsiteY5214" fmla="*/ 5105207 h 6367455"/>
                <a:gd name="connsiteX5215" fmla="*/ 2626068 w 6891715"/>
                <a:gd name="connsiteY5215" fmla="*/ 5097261 h 6367455"/>
                <a:gd name="connsiteX5216" fmla="*/ 2593394 w 6891715"/>
                <a:gd name="connsiteY5216" fmla="*/ 5088997 h 6367455"/>
                <a:gd name="connsiteX5217" fmla="*/ 2560085 w 6891715"/>
                <a:gd name="connsiteY5217" fmla="*/ 5061027 h 6367455"/>
                <a:gd name="connsiteX5218" fmla="*/ 2538830 w 6891715"/>
                <a:gd name="connsiteY5218" fmla="*/ 5057849 h 6367455"/>
                <a:gd name="connsiteX5219" fmla="*/ 2522017 w 6891715"/>
                <a:gd name="connsiteY5219" fmla="*/ 5051810 h 6367455"/>
                <a:gd name="connsiteX5220" fmla="*/ 2489343 w 6891715"/>
                <a:gd name="connsiteY5220" fmla="*/ 5055306 h 6367455"/>
                <a:gd name="connsiteX5221" fmla="*/ 2475702 w 6891715"/>
                <a:gd name="connsiteY5221" fmla="*/ 5070245 h 6367455"/>
                <a:gd name="connsiteX5222" fmla="*/ 2452544 w 6891715"/>
                <a:gd name="connsiteY5222" fmla="*/ 5107432 h 6367455"/>
                <a:gd name="connsiteX5223" fmla="*/ 2438269 w 6891715"/>
                <a:gd name="connsiteY5223" fmla="*/ 5122370 h 6367455"/>
                <a:gd name="connsiteX5224" fmla="*/ 2419235 w 6891715"/>
                <a:gd name="connsiteY5224" fmla="*/ 5126502 h 6367455"/>
                <a:gd name="connsiteX5225" fmla="*/ 2419155 w 6891715"/>
                <a:gd name="connsiteY5225" fmla="*/ 5126339 h 6367455"/>
                <a:gd name="connsiteX5226" fmla="*/ 2414212 w 6891715"/>
                <a:gd name="connsiteY5226" fmla="*/ 5127883 h 6367455"/>
                <a:gd name="connsiteX5227" fmla="*/ 2409765 w 6891715"/>
                <a:gd name="connsiteY5227" fmla="*/ 5122167 h 6367455"/>
                <a:gd name="connsiteX5228" fmla="*/ 2400235 w 6891715"/>
                <a:gd name="connsiteY5228" fmla="*/ 5125343 h 6367455"/>
                <a:gd name="connsiteX5229" fmla="*/ 2400223 w 6891715"/>
                <a:gd name="connsiteY5229" fmla="*/ 5125369 h 6367455"/>
                <a:gd name="connsiteX5230" fmla="*/ 2408524 w 6891715"/>
                <a:gd name="connsiteY5230" fmla="*/ 5122854 h 6367455"/>
                <a:gd name="connsiteX5231" fmla="*/ 2412969 w 6891715"/>
                <a:gd name="connsiteY5231" fmla="*/ 5128049 h 6367455"/>
                <a:gd name="connsiteX5232" fmla="*/ 2397053 w 6891715"/>
                <a:gd name="connsiteY5232" fmla="*/ 5131996 h 6367455"/>
                <a:gd name="connsiteX5233" fmla="*/ 2396741 w 6891715"/>
                <a:gd name="connsiteY5233" fmla="*/ 5132647 h 6367455"/>
                <a:gd name="connsiteX5234" fmla="*/ 2385305 w 6891715"/>
                <a:gd name="connsiteY5234" fmla="*/ 5136458 h 6367455"/>
                <a:gd name="connsiteX5235" fmla="*/ 2383717 w 6891715"/>
                <a:gd name="connsiteY5235" fmla="*/ 5137411 h 6367455"/>
                <a:gd name="connsiteX5236" fmla="*/ 2384034 w 6891715"/>
                <a:gd name="connsiteY5236" fmla="*/ 5136458 h 6367455"/>
                <a:gd name="connsiteX5237" fmla="*/ 2380858 w 6891715"/>
                <a:gd name="connsiteY5237" fmla="*/ 5135823 h 6367455"/>
                <a:gd name="connsiteX5238" fmla="*/ 2379587 w 6891715"/>
                <a:gd name="connsiteY5238" fmla="*/ 5136458 h 6367455"/>
                <a:gd name="connsiteX5239" fmla="*/ 2377999 w 6891715"/>
                <a:gd name="connsiteY5239" fmla="*/ 5136458 h 6367455"/>
                <a:gd name="connsiteX5240" fmla="*/ 2377046 w 6891715"/>
                <a:gd name="connsiteY5240" fmla="*/ 5136776 h 6367455"/>
                <a:gd name="connsiteX5241" fmla="*/ 2375775 w 6891715"/>
                <a:gd name="connsiteY5241" fmla="*/ 5137411 h 6367455"/>
                <a:gd name="connsiteX5242" fmla="*/ 2375140 w 6891715"/>
                <a:gd name="connsiteY5242" fmla="*/ 5138046 h 6367455"/>
                <a:gd name="connsiteX5243" fmla="*/ 2374822 w 6891715"/>
                <a:gd name="connsiteY5243" fmla="*/ 5138999 h 6367455"/>
                <a:gd name="connsiteX5244" fmla="*/ 2374187 w 6891715"/>
                <a:gd name="connsiteY5244" fmla="*/ 5141857 h 6367455"/>
                <a:gd name="connsiteX5245" fmla="*/ 2374504 w 6891715"/>
                <a:gd name="connsiteY5245" fmla="*/ 5141857 h 6367455"/>
                <a:gd name="connsiteX5246" fmla="*/ 2375140 w 6891715"/>
                <a:gd name="connsiteY5246" fmla="*/ 5142175 h 6367455"/>
                <a:gd name="connsiteX5247" fmla="*/ 2377363 w 6891715"/>
                <a:gd name="connsiteY5247" fmla="*/ 5141540 h 6367455"/>
                <a:gd name="connsiteX5248" fmla="*/ 2351950 w 6891715"/>
                <a:gd name="connsiteY5248" fmla="*/ 5159642 h 6367455"/>
                <a:gd name="connsiteX5249" fmla="*/ 2327490 w 6891715"/>
                <a:gd name="connsiteY5249" fmla="*/ 5172345 h 6367455"/>
                <a:gd name="connsiteX5250" fmla="*/ 2305572 w 6891715"/>
                <a:gd name="connsiteY5250" fmla="*/ 5206327 h 6367455"/>
                <a:gd name="connsiteX5251" fmla="*/ 2275076 w 6891715"/>
                <a:gd name="connsiteY5251" fmla="*/ 5219348 h 6367455"/>
                <a:gd name="connsiteX5252" fmla="*/ 2232509 w 6891715"/>
                <a:gd name="connsiteY5252" fmla="*/ 5220936 h 6367455"/>
                <a:gd name="connsiteX5253" fmla="*/ 2188037 w 6891715"/>
                <a:gd name="connsiteY5253" fmla="*/ 5202198 h 6367455"/>
                <a:gd name="connsiteX5254" fmla="*/ 2180413 w 6891715"/>
                <a:gd name="connsiteY5254" fmla="*/ 5189812 h 6367455"/>
                <a:gd name="connsiteX5255" fmla="*/ 2143246 w 6891715"/>
                <a:gd name="connsiteY5255" fmla="*/ 5174251 h 6367455"/>
                <a:gd name="connsiteX5256" fmla="*/ 2120057 w 6891715"/>
                <a:gd name="connsiteY5256" fmla="*/ 5189177 h 6367455"/>
                <a:gd name="connsiteX5257" fmla="*/ 2104174 w 6891715"/>
                <a:gd name="connsiteY5257" fmla="*/ 5175521 h 6367455"/>
                <a:gd name="connsiteX5258" fmla="*/ 2082891 w 6891715"/>
                <a:gd name="connsiteY5258" fmla="*/ 5171710 h 6367455"/>
                <a:gd name="connsiteX5259" fmla="*/ 2058431 w 6891715"/>
                <a:gd name="connsiteY5259" fmla="*/ 5159324 h 6367455"/>
                <a:gd name="connsiteX5260" fmla="*/ 2040324 w 6891715"/>
                <a:gd name="connsiteY5260" fmla="*/ 5164723 h 6367455"/>
                <a:gd name="connsiteX5261" fmla="*/ 2022535 w 6891715"/>
                <a:gd name="connsiteY5261" fmla="*/ 5181555 h 6367455"/>
                <a:gd name="connsiteX5262" fmla="*/ 2004746 w 6891715"/>
                <a:gd name="connsiteY5262" fmla="*/ 5192353 h 6367455"/>
                <a:gd name="connsiteX5263" fmla="*/ 1967897 w 6891715"/>
                <a:gd name="connsiteY5263" fmla="*/ 5205374 h 6367455"/>
                <a:gd name="connsiteX5264" fmla="*/ 1959638 w 6891715"/>
                <a:gd name="connsiteY5264" fmla="*/ 5239356 h 6367455"/>
                <a:gd name="connsiteX5265" fmla="*/ 1951061 w 6891715"/>
                <a:gd name="connsiteY5265" fmla="*/ 5251106 h 6367455"/>
                <a:gd name="connsiteX5266" fmla="*/ 1959638 w 6891715"/>
                <a:gd name="connsiteY5266" fmla="*/ 5255870 h 6367455"/>
                <a:gd name="connsiteX5267" fmla="*/ 1960591 w 6891715"/>
                <a:gd name="connsiteY5267" fmla="*/ 5245390 h 6367455"/>
                <a:gd name="connsiteX5268" fmla="*/ 1963767 w 6891715"/>
                <a:gd name="connsiteY5268" fmla="*/ 5259046 h 6367455"/>
                <a:gd name="connsiteX5269" fmla="*/ 1959955 w 6891715"/>
                <a:gd name="connsiteY5269" fmla="*/ 5274925 h 6367455"/>
                <a:gd name="connsiteX5270" fmla="*/ 1964720 w 6891715"/>
                <a:gd name="connsiteY5270" fmla="*/ 5288899 h 6367455"/>
                <a:gd name="connsiteX5271" fmla="*/ 1963974 w 6891715"/>
                <a:gd name="connsiteY5271" fmla="*/ 5289811 h 6367455"/>
                <a:gd name="connsiteX5272" fmla="*/ 1973866 w 6891715"/>
                <a:gd name="connsiteY5272" fmla="*/ 5295679 h 6367455"/>
                <a:gd name="connsiteX5273" fmla="*/ 1970058 w 6891715"/>
                <a:gd name="connsiteY5273" fmla="*/ 5311533 h 6367455"/>
                <a:gd name="connsiteX5274" fmla="*/ 1985925 w 6891715"/>
                <a:gd name="connsiteY5274" fmla="*/ 5317557 h 6367455"/>
                <a:gd name="connsiteX5275" fmla="*/ 1980530 w 6891715"/>
                <a:gd name="connsiteY5275" fmla="*/ 5325801 h 6367455"/>
                <a:gd name="connsiteX5276" fmla="*/ 1973232 w 6891715"/>
                <a:gd name="connsiteY5276" fmla="*/ 5324216 h 6367455"/>
                <a:gd name="connsiteX5277" fmla="*/ 1965616 w 6891715"/>
                <a:gd name="connsiteY5277" fmla="*/ 5329606 h 6367455"/>
                <a:gd name="connsiteX5278" fmla="*/ 1962760 w 6891715"/>
                <a:gd name="connsiteY5278" fmla="*/ 5341972 h 6367455"/>
                <a:gd name="connsiteX5279" fmla="*/ 1975770 w 6891715"/>
                <a:gd name="connsiteY5279" fmla="*/ 5354655 h 6367455"/>
                <a:gd name="connsiteX5280" fmla="*/ 1971328 w 6891715"/>
                <a:gd name="connsiteY5280" fmla="*/ 5366070 h 6367455"/>
                <a:gd name="connsiteX5281" fmla="*/ 1965298 w 6891715"/>
                <a:gd name="connsiteY5281" fmla="*/ 5380022 h 6367455"/>
                <a:gd name="connsiteX5282" fmla="*/ 1926267 w 6891715"/>
                <a:gd name="connsiteY5282" fmla="*/ 5399046 h 6367455"/>
                <a:gd name="connsiteX5283" fmla="*/ 1896755 w 6891715"/>
                <a:gd name="connsiteY5283" fmla="*/ 5413315 h 6367455"/>
                <a:gd name="connsiteX5284" fmla="*/ 1868513 w 6891715"/>
                <a:gd name="connsiteY5284" fmla="*/ 5449144 h 6367455"/>
                <a:gd name="connsiteX5285" fmla="*/ 1823135 w 6891715"/>
                <a:gd name="connsiteY5285" fmla="*/ 5464364 h 6367455"/>
                <a:gd name="connsiteX5286" fmla="*/ 1755543 w 6891715"/>
                <a:gd name="connsiteY5286" fmla="*/ 5485925 h 6367455"/>
                <a:gd name="connsiteX5287" fmla="*/ 1738090 w 6891715"/>
                <a:gd name="connsiteY5287" fmla="*/ 5508121 h 6367455"/>
                <a:gd name="connsiteX5288" fmla="*/ 1753957 w 6891715"/>
                <a:gd name="connsiteY5288" fmla="*/ 5520487 h 6367455"/>
                <a:gd name="connsiteX5289" fmla="*/ 1746341 w 6891715"/>
                <a:gd name="connsiteY5289" fmla="*/ 5534438 h 6367455"/>
                <a:gd name="connsiteX5290" fmla="*/ 1742215 w 6891715"/>
                <a:gd name="connsiteY5290" fmla="*/ 5529048 h 6367455"/>
                <a:gd name="connsiteX5291" fmla="*/ 1744437 w 6891715"/>
                <a:gd name="connsiteY5291" fmla="*/ 5522706 h 6367455"/>
                <a:gd name="connsiteX5292" fmla="*/ 1726666 w 6891715"/>
                <a:gd name="connsiteY5292" fmla="*/ 5536975 h 6367455"/>
                <a:gd name="connsiteX5293" fmla="*/ 1643844 w 6891715"/>
                <a:gd name="connsiteY5293" fmla="*/ 5654293 h 6367455"/>
                <a:gd name="connsiteX5294" fmla="*/ 1644161 w 6891715"/>
                <a:gd name="connsiteY5294" fmla="*/ 5684733 h 6367455"/>
                <a:gd name="connsiteX5295" fmla="*/ 1633689 w 6891715"/>
                <a:gd name="connsiteY5295" fmla="*/ 5691391 h 6367455"/>
                <a:gd name="connsiteX5296" fmla="*/ 1645748 w 6891715"/>
                <a:gd name="connsiteY5296" fmla="*/ 5699318 h 6367455"/>
                <a:gd name="connsiteX5297" fmla="*/ 1664787 w 6891715"/>
                <a:gd name="connsiteY5297" fmla="*/ 5741490 h 6367455"/>
                <a:gd name="connsiteX5298" fmla="*/ 1679702 w 6891715"/>
                <a:gd name="connsiteY5298" fmla="*/ 5743392 h 6367455"/>
                <a:gd name="connsiteX5299" fmla="*/ 1685413 w 6891715"/>
                <a:gd name="connsiteY5299" fmla="*/ 5754807 h 6367455"/>
                <a:gd name="connsiteX5300" fmla="*/ 1692712 w 6891715"/>
                <a:gd name="connsiteY5300" fmla="*/ 5763368 h 6367455"/>
                <a:gd name="connsiteX5301" fmla="*/ 1677798 w 6891715"/>
                <a:gd name="connsiteY5301" fmla="*/ 5769709 h 6367455"/>
                <a:gd name="connsiteX5302" fmla="*/ 1658124 w 6891715"/>
                <a:gd name="connsiteY5302" fmla="*/ 5794124 h 6367455"/>
                <a:gd name="connsiteX5303" fmla="*/ 1636862 w 6891715"/>
                <a:gd name="connsiteY5303" fmla="*/ 5800783 h 6367455"/>
                <a:gd name="connsiteX5304" fmla="*/ 1631785 w 6891715"/>
                <a:gd name="connsiteY5304" fmla="*/ 5814100 h 6367455"/>
                <a:gd name="connsiteX5305" fmla="*/ 1617188 w 6891715"/>
                <a:gd name="connsiteY5305" fmla="*/ 5833125 h 6367455"/>
                <a:gd name="connsiteX5306" fmla="*/ 1613063 w 6891715"/>
                <a:gd name="connsiteY5306" fmla="*/ 5852467 h 6367455"/>
                <a:gd name="connsiteX5307" fmla="*/ 1596562 w 6891715"/>
                <a:gd name="connsiteY5307" fmla="*/ 5884174 h 6367455"/>
                <a:gd name="connsiteX5308" fmla="*/ 1605130 w 6891715"/>
                <a:gd name="connsiteY5308" fmla="*/ 5897809 h 6367455"/>
                <a:gd name="connsiteX5309" fmla="*/ 1600687 w 6891715"/>
                <a:gd name="connsiteY5309" fmla="*/ 5905101 h 6367455"/>
                <a:gd name="connsiteX5310" fmla="*/ 1584820 w 6891715"/>
                <a:gd name="connsiteY5310" fmla="*/ 5900979 h 6367455"/>
                <a:gd name="connsiteX5311" fmla="*/ 1557530 w 6891715"/>
                <a:gd name="connsiteY5311" fmla="*/ 5907638 h 6367455"/>
                <a:gd name="connsiteX5312" fmla="*/ 1535317 w 6891715"/>
                <a:gd name="connsiteY5312" fmla="*/ 5905736 h 6367455"/>
                <a:gd name="connsiteX5313" fmla="*/ 1530239 w 6891715"/>
                <a:gd name="connsiteY5313" fmla="*/ 5923809 h 6367455"/>
                <a:gd name="connsiteX5314" fmla="*/ 1507072 w 6891715"/>
                <a:gd name="connsiteY5314" fmla="*/ 5931102 h 6367455"/>
                <a:gd name="connsiteX5315" fmla="*/ 1506120 w 6891715"/>
                <a:gd name="connsiteY5315" fmla="*/ 5957736 h 6367455"/>
                <a:gd name="connsiteX5316" fmla="*/ 1494697 w 6891715"/>
                <a:gd name="connsiteY5316" fmla="*/ 5973590 h 6367455"/>
                <a:gd name="connsiteX5317" fmla="*/ 1485495 w 6891715"/>
                <a:gd name="connsiteY5317" fmla="*/ 5998956 h 6367455"/>
                <a:gd name="connsiteX5318" fmla="*/ 1475974 w 6891715"/>
                <a:gd name="connsiteY5318" fmla="*/ 6005298 h 6367455"/>
                <a:gd name="connsiteX5319" fmla="*/ 1453762 w 6891715"/>
                <a:gd name="connsiteY5319" fmla="*/ 5996737 h 6367455"/>
                <a:gd name="connsiteX5320" fmla="*/ 1414731 w 6891715"/>
                <a:gd name="connsiteY5320" fmla="*/ 6016396 h 6367455"/>
                <a:gd name="connsiteX5321" fmla="*/ 1392517 w 6891715"/>
                <a:gd name="connsiteY5321" fmla="*/ 6005932 h 6367455"/>
                <a:gd name="connsiteX5322" fmla="*/ 1351261 w 6891715"/>
                <a:gd name="connsiteY5322" fmla="*/ 6013859 h 6367455"/>
                <a:gd name="connsiteX5323" fmla="*/ 1318258 w 6891715"/>
                <a:gd name="connsiteY5323" fmla="*/ 6008786 h 6367455"/>
                <a:gd name="connsiteX5324" fmla="*/ 1261457 w 6891715"/>
                <a:gd name="connsiteY5324" fmla="*/ 6005932 h 6367455"/>
                <a:gd name="connsiteX5325" fmla="*/ 1248764 w 6891715"/>
                <a:gd name="connsiteY5325" fmla="*/ 6019883 h 6367455"/>
                <a:gd name="connsiteX5326" fmla="*/ 1228772 w 6891715"/>
                <a:gd name="connsiteY5326" fmla="*/ 6032884 h 6367455"/>
                <a:gd name="connsiteX5327" fmla="*/ 1189741 w 6891715"/>
                <a:gd name="connsiteY5327" fmla="*/ 6033835 h 6367455"/>
                <a:gd name="connsiteX5328" fmla="*/ 1159276 w 6891715"/>
                <a:gd name="connsiteY5328" fmla="*/ 6073152 h 6367455"/>
                <a:gd name="connsiteX5329" fmla="*/ 1151026 w 6891715"/>
                <a:gd name="connsiteY5329" fmla="*/ 6091226 h 6367455"/>
                <a:gd name="connsiteX5330" fmla="*/ 1140553 w 6891715"/>
                <a:gd name="connsiteY5330" fmla="*/ 6083933 h 6367455"/>
                <a:gd name="connsiteX5331" fmla="*/ 1124369 w 6891715"/>
                <a:gd name="connsiteY5331" fmla="*/ 6080762 h 6367455"/>
                <a:gd name="connsiteX5332" fmla="*/ 1118023 w 6891715"/>
                <a:gd name="connsiteY5332" fmla="*/ 6075689 h 6367455"/>
                <a:gd name="connsiteX5333" fmla="*/ 1104377 w 6891715"/>
                <a:gd name="connsiteY5333" fmla="*/ 6071567 h 6367455"/>
                <a:gd name="connsiteX5334" fmla="*/ 1095809 w 6891715"/>
                <a:gd name="connsiteY5334" fmla="*/ 6070616 h 6367455"/>
                <a:gd name="connsiteX5335" fmla="*/ 1074230 w 6891715"/>
                <a:gd name="connsiteY5335" fmla="*/ 6036054 h 6367455"/>
                <a:gd name="connsiteX5336" fmla="*/ 1076453 w 6891715"/>
                <a:gd name="connsiteY5336" fmla="*/ 6024640 h 6367455"/>
                <a:gd name="connsiteX5337" fmla="*/ 1067884 w 6891715"/>
                <a:gd name="connsiteY5337" fmla="*/ 6017347 h 6367455"/>
                <a:gd name="connsiteX5338" fmla="*/ 1072961 w 6891715"/>
                <a:gd name="connsiteY5338" fmla="*/ 5991981 h 6367455"/>
                <a:gd name="connsiteX5339" fmla="*/ 1032343 w 6891715"/>
                <a:gd name="connsiteY5339" fmla="*/ 5954565 h 6367455"/>
                <a:gd name="connsiteX5340" fmla="*/ 1005051 w 6891715"/>
                <a:gd name="connsiteY5340" fmla="*/ 5952663 h 6367455"/>
                <a:gd name="connsiteX5341" fmla="*/ 995213 w 6891715"/>
                <a:gd name="connsiteY5341" fmla="*/ 5944102 h 6367455"/>
                <a:gd name="connsiteX5342" fmla="*/ 987921 w 6891715"/>
                <a:gd name="connsiteY5342" fmla="*/ 5953614 h 6367455"/>
                <a:gd name="connsiteX5343" fmla="*/ 984747 w 6891715"/>
                <a:gd name="connsiteY5343" fmla="*/ 5946639 h 6367455"/>
                <a:gd name="connsiteX5344" fmla="*/ 967371 w 6891715"/>
                <a:gd name="connsiteY5344" fmla="*/ 5951909 h 6367455"/>
                <a:gd name="connsiteX5345" fmla="*/ 967494 w 6891715"/>
                <a:gd name="connsiteY5345" fmla="*/ 5953094 h 6367455"/>
                <a:gd name="connsiteX5346" fmla="*/ 945223 w 6891715"/>
                <a:gd name="connsiteY5346" fmla="*/ 5968032 h 6367455"/>
                <a:gd name="connsiteX5347" fmla="*/ 924225 w 6891715"/>
                <a:gd name="connsiteY5347" fmla="*/ 5969303 h 6367455"/>
                <a:gd name="connsiteX5348" fmla="*/ 909272 w 6891715"/>
                <a:gd name="connsiteY5348" fmla="*/ 5963900 h 6367455"/>
                <a:gd name="connsiteX5349" fmla="*/ 887955 w 6891715"/>
                <a:gd name="connsiteY5349" fmla="*/ 5962311 h 6367455"/>
                <a:gd name="connsiteX5350" fmla="*/ 866639 w 6891715"/>
                <a:gd name="connsiteY5350" fmla="*/ 5955955 h 6367455"/>
                <a:gd name="connsiteX5351" fmla="*/ 841188 w 6891715"/>
                <a:gd name="connsiteY5351" fmla="*/ 5968032 h 6367455"/>
                <a:gd name="connsiteX5352" fmla="*/ 822417 w 6891715"/>
                <a:gd name="connsiteY5352" fmla="*/ 5972164 h 6367455"/>
                <a:gd name="connsiteX5353" fmla="*/ 813826 w 6891715"/>
                <a:gd name="connsiteY5353" fmla="*/ 5968986 h 6367455"/>
                <a:gd name="connsiteX5354" fmla="*/ 822099 w 6891715"/>
                <a:gd name="connsiteY5354" fmla="*/ 5960404 h 6367455"/>
                <a:gd name="connsiteX5355" fmla="*/ 832598 w 6891715"/>
                <a:gd name="connsiteY5355" fmla="*/ 5933071 h 6367455"/>
                <a:gd name="connsiteX5356" fmla="*/ 836416 w 6891715"/>
                <a:gd name="connsiteY5356" fmla="*/ 5909870 h 6367455"/>
                <a:gd name="connsiteX5357" fmla="*/ 829735 w 6891715"/>
                <a:gd name="connsiteY5357" fmla="*/ 5863468 h 6367455"/>
                <a:gd name="connsiteX5358" fmla="*/ 838007 w 6891715"/>
                <a:gd name="connsiteY5358" fmla="*/ 5825647 h 6367455"/>
                <a:gd name="connsiteX5359" fmla="*/ 826871 w 6891715"/>
                <a:gd name="connsiteY5359" fmla="*/ 5806260 h 6367455"/>
                <a:gd name="connsiteX5360" fmla="*/ 839598 w 6891715"/>
                <a:gd name="connsiteY5360" fmla="*/ 5797996 h 6367455"/>
                <a:gd name="connsiteX5361" fmla="*/ 847232 w 6891715"/>
                <a:gd name="connsiteY5361" fmla="*/ 5804353 h 6367455"/>
                <a:gd name="connsiteX5362" fmla="*/ 840870 w 6891715"/>
                <a:gd name="connsiteY5362" fmla="*/ 5790369 h 6367455"/>
                <a:gd name="connsiteX5363" fmla="*/ 822735 w 6891715"/>
                <a:gd name="connsiteY5363" fmla="*/ 5790686 h 6367455"/>
                <a:gd name="connsiteX5364" fmla="*/ 806827 w 6891715"/>
                <a:gd name="connsiteY5364" fmla="*/ 5803717 h 6367455"/>
                <a:gd name="connsiteX5365" fmla="*/ 795372 w 6891715"/>
                <a:gd name="connsiteY5365" fmla="*/ 5810074 h 6367455"/>
                <a:gd name="connsiteX5366" fmla="*/ 797281 w 6891715"/>
                <a:gd name="connsiteY5366" fmla="*/ 5786873 h 6367455"/>
                <a:gd name="connsiteX5367" fmla="*/ 790918 w 6891715"/>
                <a:gd name="connsiteY5367" fmla="*/ 5777338 h 6367455"/>
                <a:gd name="connsiteX5368" fmla="*/ 800463 w 6891715"/>
                <a:gd name="connsiteY5368" fmla="*/ 5776384 h 6367455"/>
                <a:gd name="connsiteX5369" fmla="*/ 817326 w 6891715"/>
                <a:gd name="connsiteY5369" fmla="*/ 5773842 h 6367455"/>
                <a:gd name="connsiteX5370" fmla="*/ 826553 w 6891715"/>
                <a:gd name="connsiteY5370" fmla="*/ 5752548 h 6367455"/>
                <a:gd name="connsiteX5371" fmla="*/ 839280 w 6891715"/>
                <a:gd name="connsiteY5371" fmla="*/ 5740788 h 6367455"/>
                <a:gd name="connsiteX5372" fmla="*/ 840234 w 6891715"/>
                <a:gd name="connsiteY5372" fmla="*/ 5734432 h 6367455"/>
                <a:gd name="connsiteX5373" fmla="*/ 820189 w 6891715"/>
                <a:gd name="connsiteY5373" fmla="*/ 5748734 h 6367455"/>
                <a:gd name="connsiteX5374" fmla="*/ 807462 w 6891715"/>
                <a:gd name="connsiteY5374" fmla="*/ 5754137 h 6367455"/>
                <a:gd name="connsiteX5375" fmla="*/ 799190 w 6891715"/>
                <a:gd name="connsiteY5375" fmla="*/ 5764625 h 6367455"/>
                <a:gd name="connsiteX5376" fmla="*/ 801418 w 6891715"/>
                <a:gd name="connsiteY5376" fmla="*/ 5771935 h 6367455"/>
                <a:gd name="connsiteX5377" fmla="*/ 783283 w 6891715"/>
                <a:gd name="connsiteY5377" fmla="*/ 5770028 h 6367455"/>
                <a:gd name="connsiteX5378" fmla="*/ 776921 w 6891715"/>
                <a:gd name="connsiteY5378" fmla="*/ 5773206 h 6367455"/>
                <a:gd name="connsiteX5379" fmla="*/ 768331 w 6891715"/>
                <a:gd name="connsiteY5379" fmla="*/ 5770346 h 6367455"/>
                <a:gd name="connsiteX5380" fmla="*/ 765150 w 6891715"/>
                <a:gd name="connsiteY5380" fmla="*/ 5765896 h 6367455"/>
                <a:gd name="connsiteX5381" fmla="*/ 782010 w 6891715"/>
                <a:gd name="connsiteY5381" fmla="*/ 5735385 h 6367455"/>
                <a:gd name="connsiteX5382" fmla="*/ 781692 w 6891715"/>
                <a:gd name="connsiteY5382" fmla="*/ 5699471 h 6367455"/>
                <a:gd name="connsiteX5383" fmla="*/ 807781 w 6891715"/>
                <a:gd name="connsiteY5383" fmla="*/ 5671820 h 6367455"/>
                <a:gd name="connsiteX5384" fmla="*/ 810008 w 6891715"/>
                <a:gd name="connsiteY5384" fmla="*/ 5656883 h 6367455"/>
                <a:gd name="connsiteX5385" fmla="*/ 820189 w 6891715"/>
                <a:gd name="connsiteY5385" fmla="*/ 5642263 h 6367455"/>
                <a:gd name="connsiteX5386" fmla="*/ 838643 w 6891715"/>
                <a:gd name="connsiteY5386" fmla="*/ 5544691 h 6367455"/>
                <a:gd name="connsiteX5387" fmla="*/ 846597 w 6891715"/>
                <a:gd name="connsiteY5387" fmla="*/ 5489707 h 6367455"/>
                <a:gd name="connsiteX5388" fmla="*/ 828780 w 6891715"/>
                <a:gd name="connsiteY5388" fmla="*/ 5408662 h 6367455"/>
                <a:gd name="connsiteX5389" fmla="*/ 828147 w 6891715"/>
                <a:gd name="connsiteY5389" fmla="*/ 5385266 h 6367455"/>
                <a:gd name="connsiteX5390" fmla="*/ 827984 w 6891715"/>
                <a:gd name="connsiteY5390" fmla="*/ 5385412 h 6367455"/>
                <a:gd name="connsiteX5391" fmla="*/ 827032 w 6891715"/>
                <a:gd name="connsiteY5391" fmla="*/ 5365753 h 6367455"/>
                <a:gd name="connsiteX5392" fmla="*/ 829888 w 6891715"/>
                <a:gd name="connsiteY5392" fmla="*/ 5330240 h 6367455"/>
                <a:gd name="connsiteX5393" fmla="*/ 841630 w 6891715"/>
                <a:gd name="connsiteY5393" fmla="*/ 5324850 h 6367455"/>
                <a:gd name="connsiteX5394" fmla="*/ 831157 w 6891715"/>
                <a:gd name="connsiteY5394" fmla="*/ 5309947 h 6367455"/>
                <a:gd name="connsiteX5395" fmla="*/ 820051 w 6891715"/>
                <a:gd name="connsiteY5395" fmla="*/ 5303923 h 6367455"/>
                <a:gd name="connsiteX5396" fmla="*/ 826397 w 6891715"/>
                <a:gd name="connsiteY5396" fmla="*/ 5284898 h 6367455"/>
                <a:gd name="connsiteX5397" fmla="*/ 807357 w 6891715"/>
                <a:gd name="connsiteY5397" fmla="*/ 5286167 h 6367455"/>
                <a:gd name="connsiteX5398" fmla="*/ 812434 w 6891715"/>
                <a:gd name="connsiteY5398" fmla="*/ 5264288 h 6367455"/>
                <a:gd name="connsiteX5399" fmla="*/ 795615 w 6891715"/>
                <a:gd name="connsiteY5399" fmla="*/ 5265240 h 6367455"/>
                <a:gd name="connsiteX5400" fmla="*/ 796250 w 6891715"/>
                <a:gd name="connsiteY5400" fmla="*/ 5254459 h 6367455"/>
                <a:gd name="connsiteX5401" fmla="*/ 789903 w 6891715"/>
                <a:gd name="connsiteY5401" fmla="*/ 5247166 h 6367455"/>
                <a:gd name="connsiteX5402" fmla="*/ 782604 w 6891715"/>
                <a:gd name="connsiteY5402" fmla="*/ 5251922 h 6367455"/>
                <a:gd name="connsiteX5403" fmla="*/ 783556 w 6891715"/>
                <a:gd name="connsiteY5403" fmla="*/ 5237971 h 6367455"/>
                <a:gd name="connsiteX5404" fmla="*/ 800375 w 6891715"/>
                <a:gd name="connsiteY5404" fmla="*/ 5212605 h 6367455"/>
                <a:gd name="connsiteX5405" fmla="*/ 813069 w 6891715"/>
                <a:gd name="connsiteY5405" fmla="*/ 5212605 h 6367455"/>
                <a:gd name="connsiteX5406" fmla="*/ 815290 w 6891715"/>
                <a:gd name="connsiteY5406" fmla="*/ 5206263 h 6367455"/>
                <a:gd name="connsiteX5407" fmla="*/ 825763 w 6891715"/>
                <a:gd name="connsiteY5407" fmla="*/ 5193580 h 6367455"/>
                <a:gd name="connsiteX5408" fmla="*/ 843851 w 6891715"/>
                <a:gd name="connsiteY5408" fmla="*/ 5199605 h 6367455"/>
                <a:gd name="connsiteX5409" fmla="*/ 862573 w 6891715"/>
                <a:gd name="connsiteY5409" fmla="*/ 5188824 h 6367455"/>
                <a:gd name="connsiteX5410" fmla="*/ 876218 w 6891715"/>
                <a:gd name="connsiteY5410" fmla="*/ 5185653 h 6367455"/>
                <a:gd name="connsiteX5411" fmla="*/ 877488 w 6891715"/>
                <a:gd name="connsiteY5411" fmla="*/ 5192629 h 6367455"/>
                <a:gd name="connsiteX5412" fmla="*/ 891133 w 6891715"/>
                <a:gd name="connsiteY5412" fmla="*/ 5191678 h 6367455"/>
                <a:gd name="connsiteX5413" fmla="*/ 884786 w 6891715"/>
                <a:gd name="connsiteY5413" fmla="*/ 5183117 h 6367455"/>
                <a:gd name="connsiteX5414" fmla="*/ 891133 w 6891715"/>
                <a:gd name="connsiteY5414" fmla="*/ 5176775 h 6367455"/>
                <a:gd name="connsiteX5415" fmla="*/ 881613 w 6891715"/>
                <a:gd name="connsiteY5415" fmla="*/ 5179946 h 6367455"/>
                <a:gd name="connsiteX5416" fmla="*/ 878122 w 6891715"/>
                <a:gd name="connsiteY5416" fmla="*/ 5168848 h 6367455"/>
                <a:gd name="connsiteX5417" fmla="*/ 890816 w 6891715"/>
                <a:gd name="connsiteY5417" fmla="*/ 5159336 h 6367455"/>
                <a:gd name="connsiteX5418" fmla="*/ 910808 w 6891715"/>
                <a:gd name="connsiteY5418" fmla="*/ 5144116 h 6367455"/>
                <a:gd name="connsiteX5419" fmla="*/ 926675 w 6891715"/>
                <a:gd name="connsiteY5419" fmla="*/ 5140945 h 6367455"/>
                <a:gd name="connsiteX5420" fmla="*/ 933974 w 6891715"/>
                <a:gd name="connsiteY5420" fmla="*/ 5145067 h 6367455"/>
                <a:gd name="connsiteX5421" fmla="*/ 936195 w 6891715"/>
                <a:gd name="connsiteY5421" fmla="*/ 5138726 h 6367455"/>
                <a:gd name="connsiteX5422" fmla="*/ 949841 w 6891715"/>
                <a:gd name="connsiteY5422" fmla="*/ 5139677 h 6367455"/>
                <a:gd name="connsiteX5423" fmla="*/ 959361 w 6891715"/>
                <a:gd name="connsiteY5423" fmla="*/ 5151092 h 6367455"/>
                <a:gd name="connsiteX5424" fmla="*/ 989190 w 6891715"/>
                <a:gd name="connsiteY5424" fmla="*/ 5165677 h 6367455"/>
                <a:gd name="connsiteX5425" fmla="*/ 1095809 w 6891715"/>
                <a:gd name="connsiteY5425" fmla="*/ 5163458 h 6367455"/>
                <a:gd name="connsiteX5426" fmla="*/ 1111676 w 6891715"/>
                <a:gd name="connsiteY5426" fmla="*/ 5152994 h 6367455"/>
                <a:gd name="connsiteX5427" fmla="*/ 1121196 w 6891715"/>
                <a:gd name="connsiteY5427" fmla="*/ 5154897 h 6367455"/>
                <a:gd name="connsiteX5428" fmla="*/ 1124369 w 6891715"/>
                <a:gd name="connsiteY5428" fmla="*/ 5158067 h 6367455"/>
                <a:gd name="connsiteX5429" fmla="*/ 1140553 w 6891715"/>
                <a:gd name="connsiteY5429" fmla="*/ 5165360 h 6367455"/>
                <a:gd name="connsiteX5430" fmla="*/ 1168162 w 6891715"/>
                <a:gd name="connsiteY5430" fmla="*/ 5169165 h 6367455"/>
                <a:gd name="connsiteX5431" fmla="*/ 1217983 w 6891715"/>
                <a:gd name="connsiteY5431" fmla="*/ 5179312 h 6367455"/>
                <a:gd name="connsiteX5432" fmla="*/ 1264313 w 6891715"/>
                <a:gd name="connsiteY5432" fmla="*/ 5181214 h 6367455"/>
                <a:gd name="connsiteX5433" fmla="*/ 1293825 w 6891715"/>
                <a:gd name="connsiteY5433" fmla="*/ 5175507 h 6367455"/>
                <a:gd name="connsiteX5434" fmla="*/ 1307788 w 6891715"/>
                <a:gd name="connsiteY5434" fmla="*/ 5178677 h 6367455"/>
                <a:gd name="connsiteX5435" fmla="*/ 1323653 w 6891715"/>
                <a:gd name="connsiteY5435" fmla="*/ 5168848 h 6367455"/>
                <a:gd name="connsiteX5436" fmla="*/ 1329999 w 6891715"/>
                <a:gd name="connsiteY5436" fmla="*/ 5169799 h 6367455"/>
                <a:gd name="connsiteX5437" fmla="*/ 1339519 w 6891715"/>
                <a:gd name="connsiteY5437" fmla="*/ 5182482 h 6367455"/>
                <a:gd name="connsiteX5438" fmla="*/ 1351261 w 6891715"/>
                <a:gd name="connsiteY5438" fmla="*/ 5183117 h 6367455"/>
                <a:gd name="connsiteX5439" fmla="*/ 1367129 w 6891715"/>
                <a:gd name="connsiteY5439" fmla="*/ 5187556 h 6367455"/>
                <a:gd name="connsiteX5440" fmla="*/ 1385853 w 6891715"/>
                <a:gd name="connsiteY5440" fmla="*/ 5184068 h 6367455"/>
                <a:gd name="connsiteX5441" fmla="*/ 1405846 w 6891715"/>
                <a:gd name="connsiteY5441" fmla="*/ 5182799 h 6367455"/>
                <a:gd name="connsiteX5442" fmla="*/ 1422030 w 6891715"/>
                <a:gd name="connsiteY5442" fmla="*/ 5187873 h 6367455"/>
                <a:gd name="connsiteX5443" fmla="*/ 1439800 w 6891715"/>
                <a:gd name="connsiteY5443" fmla="*/ 5194214 h 6367455"/>
                <a:gd name="connsiteX5444" fmla="*/ 1449320 w 6891715"/>
                <a:gd name="connsiteY5444" fmla="*/ 5199288 h 6367455"/>
                <a:gd name="connsiteX5445" fmla="*/ 1476608 w 6891715"/>
                <a:gd name="connsiteY5445" fmla="*/ 5198336 h 6367455"/>
                <a:gd name="connsiteX5446" fmla="*/ 1488033 w 6891715"/>
                <a:gd name="connsiteY5446" fmla="*/ 5187873 h 6367455"/>
                <a:gd name="connsiteX5447" fmla="*/ 1493746 w 6891715"/>
                <a:gd name="connsiteY5447" fmla="*/ 5184702 h 6367455"/>
                <a:gd name="connsiteX5448" fmla="*/ 1492160 w 6891715"/>
                <a:gd name="connsiteY5448" fmla="*/ 5187556 h 6367455"/>
                <a:gd name="connsiteX5449" fmla="*/ 1498188 w 6891715"/>
                <a:gd name="connsiteY5449" fmla="*/ 5189141 h 6367455"/>
                <a:gd name="connsiteX5450" fmla="*/ 1499774 w 6891715"/>
                <a:gd name="connsiteY5450" fmla="*/ 5188190 h 6367455"/>
                <a:gd name="connsiteX5451" fmla="*/ 1505485 w 6891715"/>
                <a:gd name="connsiteY5451" fmla="*/ 5182165 h 6367455"/>
                <a:gd name="connsiteX5452" fmla="*/ 1506437 w 6891715"/>
                <a:gd name="connsiteY5452" fmla="*/ 5185019 h 6367455"/>
                <a:gd name="connsiteX5453" fmla="*/ 1509292 w 6891715"/>
                <a:gd name="connsiteY5453" fmla="*/ 5185336 h 6367455"/>
                <a:gd name="connsiteX5454" fmla="*/ 1509613 w 6891715"/>
                <a:gd name="connsiteY5454" fmla="*/ 5182165 h 6367455"/>
                <a:gd name="connsiteX5455" fmla="*/ 1513104 w 6891715"/>
                <a:gd name="connsiteY5455" fmla="*/ 5183117 h 6367455"/>
                <a:gd name="connsiteX5456" fmla="*/ 1513644 w 6891715"/>
                <a:gd name="connsiteY5456" fmla="*/ 5182190 h 6367455"/>
                <a:gd name="connsiteX5457" fmla="*/ 1521585 w 6891715"/>
                <a:gd name="connsiteY5457" fmla="*/ 5173933 h 6367455"/>
                <a:gd name="connsiteX5458" fmla="*/ 1536516 w 6891715"/>
                <a:gd name="connsiteY5458" fmla="*/ 5137729 h 6367455"/>
                <a:gd name="connsiteX5459" fmla="*/ 1551446 w 6891715"/>
                <a:gd name="connsiteY5459" fmla="*/ 5066590 h 6367455"/>
                <a:gd name="connsiteX5460" fmla="*/ 1559070 w 6891715"/>
                <a:gd name="connsiteY5460" fmla="*/ 5017364 h 6367455"/>
                <a:gd name="connsiteX5461" fmla="*/ 1564788 w 6891715"/>
                <a:gd name="connsiteY5461" fmla="*/ 5032291 h 6367455"/>
                <a:gd name="connsiteX5462" fmla="*/ 1571141 w 6891715"/>
                <a:gd name="connsiteY5462" fmla="*/ 5024351 h 6367455"/>
                <a:gd name="connsiteX5463" fmla="*/ 1567011 w 6891715"/>
                <a:gd name="connsiteY5463" fmla="*/ 5014506 h 6367455"/>
                <a:gd name="connsiteX5464" fmla="*/ 1560022 w 6891715"/>
                <a:gd name="connsiteY5464" fmla="*/ 5012600 h 6367455"/>
                <a:gd name="connsiteX5465" fmla="*/ 1570506 w 6891715"/>
                <a:gd name="connsiteY5465" fmla="*/ 4932569 h 6367455"/>
                <a:gd name="connsiteX5466" fmla="*/ 1570188 w 6891715"/>
                <a:gd name="connsiteY5466" fmla="*/ 4911609 h 6367455"/>
                <a:gd name="connsiteX5467" fmla="*/ 1572094 w 6891715"/>
                <a:gd name="connsiteY5467" fmla="*/ 4904939 h 6367455"/>
                <a:gd name="connsiteX5468" fmla="*/ 1577177 w 6891715"/>
                <a:gd name="connsiteY5468" fmla="*/ 4904939 h 6367455"/>
                <a:gd name="connsiteX5469" fmla="*/ 1579082 w 6891715"/>
                <a:gd name="connsiteY5469" fmla="*/ 4921136 h 6367455"/>
                <a:gd name="connsiteX5470" fmla="*/ 1600683 w 6891715"/>
                <a:gd name="connsiteY5470" fmla="*/ 4948448 h 6367455"/>
                <a:gd name="connsiteX5471" fmla="*/ 1607672 w 6891715"/>
                <a:gd name="connsiteY5471" fmla="*/ 4967186 h 6367455"/>
                <a:gd name="connsiteX5472" fmla="*/ 1616884 w 6891715"/>
                <a:gd name="connsiteY5472" fmla="*/ 4974173 h 6367455"/>
                <a:gd name="connsiteX5473" fmla="*/ 1609895 w 6891715"/>
                <a:gd name="connsiteY5473" fmla="*/ 4964963 h 6367455"/>
                <a:gd name="connsiteX5474" fmla="*/ 1606719 w 6891715"/>
                <a:gd name="connsiteY5474" fmla="*/ 4945908 h 6367455"/>
                <a:gd name="connsiteX5475" fmla="*/ 1598142 w 6891715"/>
                <a:gd name="connsiteY5475" fmla="*/ 4918595 h 6367455"/>
                <a:gd name="connsiteX5476" fmla="*/ 1586706 w 6891715"/>
                <a:gd name="connsiteY5476" fmla="*/ 4902081 h 6367455"/>
                <a:gd name="connsiteX5477" fmla="*/ 1583847 w 6891715"/>
                <a:gd name="connsiteY5477" fmla="*/ 4888425 h 6367455"/>
                <a:gd name="connsiteX5478" fmla="*/ 1561293 w 6891715"/>
                <a:gd name="connsiteY5478" fmla="*/ 4874769 h 6367455"/>
                <a:gd name="connsiteX5479" fmla="*/ 1560340 w 6891715"/>
                <a:gd name="connsiteY5479" fmla="*/ 4864288 h 6367455"/>
                <a:gd name="connsiteX5480" fmla="*/ 1569552 w 6891715"/>
                <a:gd name="connsiteY5480" fmla="*/ 4855714 h 6367455"/>
                <a:gd name="connsiteX5481" fmla="*/ 1574953 w 6891715"/>
                <a:gd name="connsiteY5481" fmla="*/ 4843963 h 6367455"/>
                <a:gd name="connsiteX5482" fmla="*/ 1584483 w 6891715"/>
                <a:gd name="connsiteY5482" fmla="*/ 4838882 h 6367455"/>
                <a:gd name="connsiteX5483" fmla="*/ 1568282 w 6891715"/>
                <a:gd name="connsiteY5483" fmla="*/ 4816651 h 6367455"/>
                <a:gd name="connsiteX5484" fmla="*/ 1556528 w 6891715"/>
                <a:gd name="connsiteY5484" fmla="*/ 4810299 h 6367455"/>
                <a:gd name="connsiteX5485" fmla="*/ 1561929 w 6891715"/>
                <a:gd name="connsiteY5485" fmla="*/ 4800136 h 6367455"/>
                <a:gd name="connsiteX5486" fmla="*/ 1546999 w 6891715"/>
                <a:gd name="connsiteY5486" fmla="*/ 4799184 h 6367455"/>
                <a:gd name="connsiteX5487" fmla="*/ 1503477 w 6891715"/>
                <a:gd name="connsiteY5487" fmla="*/ 4766790 h 6367455"/>
                <a:gd name="connsiteX5488" fmla="*/ 1501253 w 6891715"/>
                <a:gd name="connsiteY5488" fmla="*/ 4758533 h 6367455"/>
                <a:gd name="connsiteX5489" fmla="*/ 1482828 w 6891715"/>
                <a:gd name="connsiteY5489" fmla="*/ 4728998 h 6367455"/>
                <a:gd name="connsiteX5490" fmla="*/ 1470123 w 6891715"/>
                <a:gd name="connsiteY5490" fmla="*/ 4717565 h 6367455"/>
                <a:gd name="connsiteX5491" fmla="*/ 1482512 w 6891715"/>
                <a:gd name="connsiteY5491" fmla="*/ 4692158 h 6367455"/>
                <a:gd name="connsiteX5492" fmla="*/ 1466629 w 6891715"/>
                <a:gd name="connsiteY5492" fmla="*/ 4685806 h 6367455"/>
                <a:gd name="connsiteX5493" fmla="*/ 1479018 w 6891715"/>
                <a:gd name="connsiteY5493" fmla="*/ 4672150 h 6367455"/>
                <a:gd name="connsiteX5494" fmla="*/ 1491724 w 6891715"/>
                <a:gd name="connsiteY5494" fmla="*/ 4676279 h 6367455"/>
                <a:gd name="connsiteX5495" fmla="*/ 1500301 w 6891715"/>
                <a:gd name="connsiteY5495" fmla="*/ 4678502 h 6367455"/>
                <a:gd name="connsiteX5496" fmla="*/ 1494902 w 6891715"/>
                <a:gd name="connsiteY5496" fmla="*/ 4667704 h 6367455"/>
                <a:gd name="connsiteX5497" fmla="*/ 1478064 w 6891715"/>
                <a:gd name="connsiteY5497" fmla="*/ 4658494 h 6367455"/>
                <a:gd name="connsiteX5498" fmla="*/ 1458688 w 6891715"/>
                <a:gd name="connsiteY5498" fmla="*/ 4663893 h 6367455"/>
                <a:gd name="connsiteX5499" fmla="*/ 1434865 w 6891715"/>
                <a:gd name="connsiteY5499" fmla="*/ 4663258 h 6367455"/>
                <a:gd name="connsiteX5500" fmla="*/ 1431053 w 6891715"/>
                <a:gd name="connsiteY5500" fmla="*/ 4648331 h 6367455"/>
                <a:gd name="connsiteX5501" fmla="*/ 1447253 w 6891715"/>
                <a:gd name="connsiteY5501" fmla="*/ 4637851 h 6367455"/>
                <a:gd name="connsiteX5502" fmla="*/ 1430100 w 6891715"/>
                <a:gd name="connsiteY5502" fmla="*/ 4631499 h 6367455"/>
                <a:gd name="connsiteX5503" fmla="*/ 1413264 w 6891715"/>
                <a:gd name="connsiteY5503" fmla="*/ 4620066 h 6367455"/>
                <a:gd name="connsiteX5504" fmla="*/ 1405640 w 6891715"/>
                <a:gd name="connsiteY5504" fmla="*/ 4628641 h 6367455"/>
                <a:gd name="connsiteX5505" fmla="*/ 1402464 w 6891715"/>
                <a:gd name="connsiteY5505" fmla="*/ 4629594 h 6367455"/>
                <a:gd name="connsiteX5506" fmla="*/ 1396110 w 6891715"/>
                <a:gd name="connsiteY5506" fmla="*/ 4616890 h 6367455"/>
                <a:gd name="connsiteX5507" fmla="*/ 1387533 w 6891715"/>
                <a:gd name="connsiteY5507" fmla="*/ 4626735 h 6367455"/>
                <a:gd name="connsiteX5508" fmla="*/ 1376095 w 6891715"/>
                <a:gd name="connsiteY5508" fmla="*/ 4627688 h 6367455"/>
                <a:gd name="connsiteX5509" fmla="*/ 1354811 w 6891715"/>
                <a:gd name="connsiteY5509" fmla="*/ 4600694 h 6367455"/>
                <a:gd name="connsiteX5510" fmla="*/ 1342103 w 6891715"/>
                <a:gd name="connsiteY5510" fmla="*/ 4601646 h 6367455"/>
                <a:gd name="connsiteX5511" fmla="*/ 1327174 w 6891715"/>
                <a:gd name="connsiteY5511" fmla="*/ 4594659 h 6367455"/>
                <a:gd name="connsiteX5512" fmla="*/ 1309068 w 6891715"/>
                <a:gd name="connsiteY5512" fmla="*/ 4591484 h 6367455"/>
                <a:gd name="connsiteX5513" fmla="*/ 1300491 w 6891715"/>
                <a:gd name="connsiteY5513" fmla="*/ 4580051 h 6367455"/>
                <a:gd name="connsiteX5514" fmla="*/ 1287785 w 6891715"/>
                <a:gd name="connsiteY5514" fmla="*/ 4575922 h 6367455"/>
                <a:gd name="connsiteX5515" fmla="*/ 1268726 w 6891715"/>
                <a:gd name="connsiteY5515" fmla="*/ 4589578 h 6367455"/>
                <a:gd name="connsiteX5516" fmla="*/ 1251889 w 6891715"/>
                <a:gd name="connsiteY5516" fmla="*/ 4592119 h 6367455"/>
                <a:gd name="connsiteX5517" fmla="*/ 1247443 w 6891715"/>
                <a:gd name="connsiteY5517" fmla="*/ 4573064 h 6367455"/>
                <a:gd name="connsiteX5518" fmla="*/ 1240136 w 6891715"/>
                <a:gd name="connsiteY5518" fmla="*/ 4568618 h 6367455"/>
                <a:gd name="connsiteX5519" fmla="*/ 1221077 w 6891715"/>
                <a:gd name="connsiteY5519" fmla="*/ 4564807 h 6367455"/>
                <a:gd name="connsiteX5520" fmla="*/ 1217899 w 6891715"/>
                <a:gd name="connsiteY5520" fmla="*/ 4559408 h 6367455"/>
                <a:gd name="connsiteX5521" fmla="*/ 1233465 w 6891715"/>
                <a:gd name="connsiteY5521" fmla="*/ 4552103 h 6367455"/>
                <a:gd name="connsiteX5522" fmla="*/ 1251254 w 6891715"/>
                <a:gd name="connsiteY5522" fmla="*/ 4552103 h 6367455"/>
                <a:gd name="connsiteX5523" fmla="*/ 1257608 w 6891715"/>
                <a:gd name="connsiteY5523" fmla="*/ 4544481 h 6367455"/>
                <a:gd name="connsiteX5524" fmla="*/ 1242994 w 6891715"/>
                <a:gd name="connsiteY5524" fmla="*/ 4534001 h 6367455"/>
                <a:gd name="connsiteX5525" fmla="*/ 1232194 w 6891715"/>
                <a:gd name="connsiteY5525" fmla="*/ 4537177 h 6367455"/>
                <a:gd name="connsiteX5526" fmla="*/ 1225841 w 6891715"/>
                <a:gd name="connsiteY5526" fmla="*/ 4545751 h 6367455"/>
                <a:gd name="connsiteX5527" fmla="*/ 1223618 w 6891715"/>
                <a:gd name="connsiteY5527" fmla="*/ 4521615 h 6367455"/>
                <a:gd name="connsiteX5528" fmla="*/ 1230288 w 6891715"/>
                <a:gd name="connsiteY5528" fmla="*/ 4516534 h 6367455"/>
                <a:gd name="connsiteX5529" fmla="*/ 1236642 w 6891715"/>
                <a:gd name="connsiteY5529" fmla="*/ 4520345 h 6367455"/>
                <a:gd name="connsiteX5530" fmla="*/ 1251254 w 6891715"/>
                <a:gd name="connsiteY5530" fmla="*/ 4524473 h 6367455"/>
                <a:gd name="connsiteX5531" fmla="*/ 1260784 w 6891715"/>
                <a:gd name="connsiteY5531" fmla="*/ 4524473 h 6367455"/>
                <a:gd name="connsiteX5532" fmla="*/ 1246807 w 6891715"/>
                <a:gd name="connsiteY5532" fmla="*/ 4509547 h 6367455"/>
                <a:gd name="connsiteX5533" fmla="*/ 1235053 w 6891715"/>
                <a:gd name="connsiteY5533" fmla="*/ 4512088 h 6367455"/>
                <a:gd name="connsiteX5534" fmla="*/ 1228700 w 6891715"/>
                <a:gd name="connsiteY5534" fmla="*/ 4506689 h 6367455"/>
                <a:gd name="connsiteX5535" fmla="*/ 1219488 w 6891715"/>
                <a:gd name="connsiteY5535" fmla="*/ 4515263 h 6367455"/>
                <a:gd name="connsiteX5536" fmla="*/ 1210911 w 6891715"/>
                <a:gd name="connsiteY5536" fmla="*/ 4511135 h 6367455"/>
                <a:gd name="connsiteX5537" fmla="*/ 1209640 w 6891715"/>
                <a:gd name="connsiteY5537" fmla="*/ 4500972 h 6367455"/>
                <a:gd name="connsiteX5538" fmla="*/ 1215040 w 6891715"/>
                <a:gd name="connsiteY5538" fmla="*/ 4495573 h 6367455"/>
                <a:gd name="connsiteX5539" fmla="*/ 1224570 w 6891715"/>
                <a:gd name="connsiteY5539" fmla="*/ 4486681 h 6367455"/>
                <a:gd name="connsiteX5540" fmla="*/ 1245219 w 6891715"/>
                <a:gd name="connsiteY5540" fmla="*/ 4468578 h 6367455"/>
                <a:gd name="connsiteX5541" fmla="*/ 1268726 w 6891715"/>
                <a:gd name="connsiteY5541" fmla="*/ 4469531 h 6367455"/>
                <a:gd name="connsiteX5542" fmla="*/ 1283656 w 6891715"/>
                <a:gd name="connsiteY5542" fmla="*/ 4465085 h 6367455"/>
                <a:gd name="connsiteX5543" fmla="*/ 1299538 w 6891715"/>
                <a:gd name="connsiteY5543" fmla="*/ 4471437 h 6367455"/>
                <a:gd name="connsiteX5544" fmla="*/ 1299538 w 6891715"/>
                <a:gd name="connsiteY5544" fmla="*/ 4464132 h 6367455"/>
                <a:gd name="connsiteX5545" fmla="*/ 1310974 w 6891715"/>
                <a:gd name="connsiteY5545" fmla="*/ 4460956 h 6367455"/>
                <a:gd name="connsiteX5546" fmla="*/ 1324633 w 6891715"/>
                <a:gd name="connsiteY5546" fmla="*/ 4463815 h 6367455"/>
                <a:gd name="connsiteX5547" fmla="*/ 1327809 w 6891715"/>
                <a:gd name="connsiteY5547" fmla="*/ 4450159 h 6367455"/>
                <a:gd name="connsiteX5548" fmla="*/ 1331938 w 6891715"/>
                <a:gd name="connsiteY5548" fmla="*/ 4442854 h 6367455"/>
                <a:gd name="connsiteX5549" fmla="*/ 1346869 w 6891715"/>
                <a:gd name="connsiteY5549" fmla="*/ 4448888 h 6367455"/>
                <a:gd name="connsiteX5550" fmla="*/ 1379908 w 6891715"/>
                <a:gd name="connsiteY5550" fmla="*/ 4448571 h 6367455"/>
                <a:gd name="connsiteX5551" fmla="*/ 1388485 w 6891715"/>
                <a:gd name="connsiteY5551" fmla="*/ 4460004 h 6367455"/>
                <a:gd name="connsiteX5552" fmla="*/ 1411675 w 6891715"/>
                <a:gd name="connsiteY5552" fmla="*/ 4485093 h 6367455"/>
                <a:gd name="connsiteX5553" fmla="*/ 1430735 w 6891715"/>
                <a:gd name="connsiteY5553" fmla="*/ 4474295 h 6367455"/>
                <a:gd name="connsiteX5554" fmla="*/ 1447570 w 6891715"/>
                <a:gd name="connsiteY5554" fmla="*/ 4466991 h 6367455"/>
                <a:gd name="connsiteX5555" fmla="*/ 1462817 w 6891715"/>
                <a:gd name="connsiteY5555" fmla="*/ 4477471 h 6367455"/>
                <a:gd name="connsiteX5556" fmla="*/ 1481559 w 6891715"/>
                <a:gd name="connsiteY5556" fmla="*/ 4465403 h 6367455"/>
                <a:gd name="connsiteX5557" fmla="*/ 1497442 w 6891715"/>
                <a:gd name="connsiteY5557" fmla="*/ 4462227 h 6367455"/>
                <a:gd name="connsiteX5558" fmla="*/ 1506018 w 6891715"/>
                <a:gd name="connsiteY5558" fmla="*/ 4476836 h 6367455"/>
                <a:gd name="connsiteX5559" fmla="*/ 1522855 w 6891715"/>
                <a:gd name="connsiteY5559" fmla="*/ 4478741 h 6367455"/>
                <a:gd name="connsiteX5560" fmla="*/ 1532386 w 6891715"/>
                <a:gd name="connsiteY5560" fmla="*/ 4480964 h 6367455"/>
                <a:gd name="connsiteX5561" fmla="*/ 1536516 w 6891715"/>
                <a:gd name="connsiteY5561" fmla="*/ 4472389 h 6367455"/>
                <a:gd name="connsiteX5562" fmla="*/ 1529209 w 6891715"/>
                <a:gd name="connsiteY5562" fmla="*/ 4466038 h 6367455"/>
                <a:gd name="connsiteX5563" fmla="*/ 1519361 w 6891715"/>
                <a:gd name="connsiteY5563" fmla="*/ 4448571 h 6367455"/>
                <a:gd name="connsiteX5564" fmla="*/ 1512690 w 6891715"/>
                <a:gd name="connsiteY5564" fmla="*/ 4384101 h 6367455"/>
                <a:gd name="connsiteX5565" fmla="*/ 1511104 w 6891715"/>
                <a:gd name="connsiteY5565" fmla="*/ 4368222 h 6367455"/>
                <a:gd name="connsiteX5566" fmla="*/ 1498395 w 6891715"/>
                <a:gd name="connsiteY5566" fmla="*/ 4357742 h 6367455"/>
                <a:gd name="connsiteX5567" fmla="*/ 1492996 w 6891715"/>
                <a:gd name="connsiteY5567" fmla="*/ 4334875 h 6367455"/>
                <a:gd name="connsiteX5568" fmla="*/ 1478064 w 6891715"/>
                <a:gd name="connsiteY5568" fmla="*/ 4314550 h 6367455"/>
                <a:gd name="connsiteX5569" fmla="*/ 1478064 w 6891715"/>
                <a:gd name="connsiteY5569" fmla="*/ 4307563 h 6367455"/>
                <a:gd name="connsiteX5570" fmla="*/ 1484418 w 6891715"/>
                <a:gd name="connsiteY5570" fmla="*/ 4310422 h 6367455"/>
                <a:gd name="connsiteX5571" fmla="*/ 1497125 w 6891715"/>
                <a:gd name="connsiteY5571" fmla="*/ 4312645 h 6367455"/>
                <a:gd name="connsiteX5572" fmla="*/ 1513961 w 6891715"/>
                <a:gd name="connsiteY5572" fmla="*/ 4325030 h 6367455"/>
                <a:gd name="connsiteX5573" fmla="*/ 1526668 w 6891715"/>
                <a:gd name="connsiteY5573" fmla="*/ 4319631 h 6367455"/>
                <a:gd name="connsiteX5574" fmla="*/ 1545728 w 6891715"/>
                <a:gd name="connsiteY5574" fmla="*/ 4317408 h 6367455"/>
                <a:gd name="connsiteX5575" fmla="*/ 1550175 w 6891715"/>
                <a:gd name="connsiteY5575" fmla="*/ 4328841 h 6367455"/>
                <a:gd name="connsiteX5576" fmla="*/ 1542551 w 6891715"/>
                <a:gd name="connsiteY5576" fmla="*/ 4339322 h 6367455"/>
                <a:gd name="connsiteX5577" fmla="*/ 1555893 w 6891715"/>
                <a:gd name="connsiteY5577" fmla="*/ 4358694 h 6367455"/>
                <a:gd name="connsiteX5578" fmla="*/ 1569552 w 6891715"/>
                <a:gd name="connsiteY5578" fmla="*/ 4364728 h 6367455"/>
                <a:gd name="connsiteX5579" fmla="*/ 1589565 w 6891715"/>
                <a:gd name="connsiteY5579" fmla="*/ 4358377 h 6367455"/>
                <a:gd name="connsiteX5580" fmla="*/ 1610531 w 6891715"/>
                <a:gd name="connsiteY5580" fmla="*/ 4367269 h 6367455"/>
                <a:gd name="connsiteX5581" fmla="*/ 1625460 w 6891715"/>
                <a:gd name="connsiteY5581" fmla="*/ 4369492 h 6367455"/>
                <a:gd name="connsiteX5582" fmla="*/ 1659450 w 6891715"/>
                <a:gd name="connsiteY5582" fmla="*/ 4368222 h 6367455"/>
                <a:gd name="connsiteX5583" fmla="*/ 1677556 w 6891715"/>
                <a:gd name="connsiteY5583" fmla="*/ 4356154 h 6367455"/>
                <a:gd name="connsiteX5584" fmla="*/ 1690898 w 6891715"/>
                <a:gd name="connsiteY5584" fmla="*/ 4346626 h 6367455"/>
                <a:gd name="connsiteX5585" fmla="*/ 1720758 w 6891715"/>
                <a:gd name="connsiteY5585" fmla="*/ 4349484 h 6367455"/>
                <a:gd name="connsiteX5586" fmla="*/ 1694075 w 6891715"/>
                <a:gd name="connsiteY5586" fmla="*/ 4341227 h 6367455"/>
                <a:gd name="connsiteX5587" fmla="*/ 1679463 w 6891715"/>
                <a:gd name="connsiteY5587" fmla="*/ 4339322 h 6367455"/>
                <a:gd name="connsiteX5588" fmla="*/ 1680416 w 6891715"/>
                <a:gd name="connsiteY5588" fmla="*/ 4328841 h 6367455"/>
                <a:gd name="connsiteX5589" fmla="*/ 1688675 w 6891715"/>
                <a:gd name="connsiteY5589" fmla="*/ 4312009 h 6367455"/>
                <a:gd name="connsiteX5590" fmla="*/ 1722347 w 6891715"/>
                <a:gd name="connsiteY5590" fmla="*/ 4291684 h 6367455"/>
                <a:gd name="connsiteX5591" fmla="*/ 1748712 w 6891715"/>
                <a:gd name="connsiteY5591" fmla="*/ 4285015 h 6367455"/>
                <a:gd name="connsiteX5592" fmla="*/ 1771901 w 6891715"/>
                <a:gd name="connsiteY5592" fmla="*/ 4278663 h 6367455"/>
                <a:gd name="connsiteX5593" fmla="*/ 1801444 w 6891715"/>
                <a:gd name="connsiteY5593" fmla="*/ 4257067 h 6367455"/>
                <a:gd name="connsiteX5594" fmla="*/ 1820186 w 6891715"/>
                <a:gd name="connsiteY5594" fmla="*/ 4234836 h 6367455"/>
                <a:gd name="connsiteX5595" fmla="*/ 1828762 w 6891715"/>
                <a:gd name="connsiteY5595" fmla="*/ 4230390 h 6367455"/>
                <a:gd name="connsiteX5596" fmla="*/ 1817962 w 6891715"/>
                <a:gd name="connsiteY5596" fmla="*/ 4222451 h 6367455"/>
                <a:gd name="connsiteX5597" fmla="*/ 1816056 w 6891715"/>
                <a:gd name="connsiteY5597" fmla="*/ 4208477 h 6367455"/>
                <a:gd name="connsiteX5598" fmla="*/ 1820821 w 6891715"/>
                <a:gd name="connsiteY5598" fmla="*/ 4198949 h 6367455"/>
                <a:gd name="connsiteX5599" fmla="*/ 1818280 w 6891715"/>
                <a:gd name="connsiteY5599" fmla="*/ 4157981 h 6367455"/>
                <a:gd name="connsiteX5600" fmla="*/ 1815103 w 6891715"/>
                <a:gd name="connsiteY5600" fmla="*/ 4152582 h 6367455"/>
                <a:gd name="connsiteX5601" fmla="*/ 1832892 w 6891715"/>
                <a:gd name="connsiteY5601" fmla="*/ 4132574 h 6367455"/>
                <a:gd name="connsiteX5602" fmla="*/ 1847822 w 6891715"/>
                <a:gd name="connsiteY5602" fmla="*/ 4124952 h 6367455"/>
                <a:gd name="connsiteX5603" fmla="*/ 1866881 w 6891715"/>
                <a:gd name="connsiteY5603" fmla="*/ 4121459 h 6367455"/>
                <a:gd name="connsiteX5604" fmla="*/ 1901506 w 6891715"/>
                <a:gd name="connsiteY5604" fmla="*/ 4114790 h 6367455"/>
                <a:gd name="connsiteX5605" fmla="*/ 1920566 w 6891715"/>
                <a:gd name="connsiteY5605" fmla="*/ 4111614 h 6367455"/>
                <a:gd name="connsiteX5606" fmla="*/ 1920836 w 6891715"/>
                <a:gd name="connsiteY5606" fmla="*/ 4111854 h 6367455"/>
                <a:gd name="connsiteX5607" fmla="*/ 1949386 w 6891715"/>
                <a:gd name="connsiteY5607" fmla="*/ 4094630 h 6367455"/>
                <a:gd name="connsiteX5608" fmla="*/ 1978517 w 6891715"/>
                <a:gd name="connsiteY5608" fmla="*/ 4070064 h 6367455"/>
                <a:gd name="connsiteX5609" fmla="*/ 1977988 w 6891715"/>
                <a:gd name="connsiteY5609" fmla="*/ 4069704 h 6367455"/>
                <a:gd name="connsiteX5610" fmla="*/ 1995753 w 6891715"/>
                <a:gd name="connsiteY5610" fmla="*/ 4059226 h 6367455"/>
                <a:gd name="connsiteX5611" fmla="*/ 2007174 w 6891715"/>
                <a:gd name="connsiteY5611" fmla="*/ 4057321 h 6367455"/>
                <a:gd name="connsiteX5612" fmla="*/ 2015422 w 6891715"/>
                <a:gd name="connsiteY5612" fmla="*/ 4063036 h 6367455"/>
                <a:gd name="connsiteX5613" fmla="*/ 2018911 w 6891715"/>
                <a:gd name="connsiteY5613" fmla="*/ 4062084 h 6367455"/>
                <a:gd name="connsiteX5614" fmla="*/ 2024622 w 6891715"/>
                <a:gd name="connsiteY5614" fmla="*/ 4061449 h 6367455"/>
                <a:gd name="connsiteX5615" fmla="*/ 2022084 w 6891715"/>
                <a:gd name="connsiteY5615" fmla="*/ 4070339 h 6367455"/>
                <a:gd name="connsiteX5616" fmla="*/ 2031283 w 6891715"/>
                <a:gd name="connsiteY5616" fmla="*/ 4070339 h 6367455"/>
                <a:gd name="connsiteX5617" fmla="*/ 2036676 w 6891715"/>
                <a:gd name="connsiteY5617" fmla="*/ 4065894 h 6367455"/>
                <a:gd name="connsiteX5618" fmla="*/ 2025890 w 6891715"/>
                <a:gd name="connsiteY5618" fmla="*/ 4052876 h 6367455"/>
                <a:gd name="connsiteX5619" fmla="*/ 2022084 w 6891715"/>
                <a:gd name="connsiteY5619" fmla="*/ 4052876 h 6367455"/>
                <a:gd name="connsiteX5620" fmla="*/ 2012567 w 6891715"/>
                <a:gd name="connsiteY5620" fmla="*/ 4055099 h 6367455"/>
                <a:gd name="connsiteX5621" fmla="*/ 2003049 w 6891715"/>
                <a:gd name="connsiteY5621" fmla="*/ 4043351 h 6367455"/>
                <a:gd name="connsiteX5622" fmla="*/ 2004318 w 6891715"/>
                <a:gd name="connsiteY5622" fmla="*/ 4036049 h 6367455"/>
                <a:gd name="connsiteX5623" fmla="*/ 2013518 w 6891715"/>
                <a:gd name="connsiteY5623" fmla="*/ 4031604 h 6367455"/>
                <a:gd name="connsiteX5624" fmla="*/ 2023035 w 6891715"/>
                <a:gd name="connsiteY5624" fmla="*/ 4026206 h 6367455"/>
                <a:gd name="connsiteX5625" fmla="*/ 2023987 w 6891715"/>
                <a:gd name="connsiteY5625" fmla="*/ 4018904 h 6367455"/>
                <a:gd name="connsiteX5626" fmla="*/ 2023035 w 6891715"/>
                <a:gd name="connsiteY5626" fmla="*/ 4009379 h 6367455"/>
                <a:gd name="connsiteX5627" fmla="*/ 2032235 w 6891715"/>
                <a:gd name="connsiteY5627" fmla="*/ 4000806 h 6367455"/>
                <a:gd name="connsiteX5628" fmla="*/ 2048097 w 6891715"/>
                <a:gd name="connsiteY5628" fmla="*/ 3994456 h 6367455"/>
                <a:gd name="connsiteX5629" fmla="*/ 2058566 w 6891715"/>
                <a:gd name="connsiteY5629" fmla="*/ 4003029 h 6367455"/>
                <a:gd name="connsiteX5630" fmla="*/ 2064910 w 6891715"/>
                <a:gd name="connsiteY5630" fmla="*/ 3996679 h 6367455"/>
                <a:gd name="connsiteX5631" fmla="*/ 2067131 w 6891715"/>
                <a:gd name="connsiteY5631" fmla="*/ 3998266 h 6367455"/>
                <a:gd name="connsiteX5632" fmla="*/ 2061421 w 6891715"/>
                <a:gd name="connsiteY5632" fmla="*/ 4005569 h 6367455"/>
                <a:gd name="connsiteX5633" fmla="*/ 2062690 w 6891715"/>
                <a:gd name="connsiteY5633" fmla="*/ 4012554 h 6367455"/>
                <a:gd name="connsiteX5634" fmla="*/ 2060469 w 6891715"/>
                <a:gd name="connsiteY5634" fmla="*/ 4021761 h 6367455"/>
                <a:gd name="connsiteX5635" fmla="*/ 2056028 w 6891715"/>
                <a:gd name="connsiteY5635" fmla="*/ 4024619 h 6367455"/>
                <a:gd name="connsiteX5636" fmla="*/ 2053807 w 6891715"/>
                <a:gd name="connsiteY5636" fmla="*/ 4024619 h 6367455"/>
                <a:gd name="connsiteX5637" fmla="*/ 2046511 w 6891715"/>
                <a:gd name="connsiteY5637" fmla="*/ 4018269 h 6367455"/>
                <a:gd name="connsiteX5638" fmla="*/ 2041752 w 6891715"/>
                <a:gd name="connsiteY5638" fmla="*/ 4003346 h 6367455"/>
                <a:gd name="connsiteX5639" fmla="*/ 2029697 w 6891715"/>
                <a:gd name="connsiteY5639" fmla="*/ 4007474 h 6367455"/>
                <a:gd name="connsiteX5640" fmla="*/ 2026842 w 6891715"/>
                <a:gd name="connsiteY5640" fmla="*/ 4014776 h 6367455"/>
                <a:gd name="connsiteX5641" fmla="*/ 2040166 w 6891715"/>
                <a:gd name="connsiteY5641" fmla="*/ 4024619 h 6367455"/>
                <a:gd name="connsiteX5642" fmla="*/ 2046511 w 6891715"/>
                <a:gd name="connsiteY5642" fmla="*/ 4020491 h 6367455"/>
                <a:gd name="connsiteX5643" fmla="*/ 2041118 w 6891715"/>
                <a:gd name="connsiteY5643" fmla="*/ 4028111 h 6367455"/>
                <a:gd name="connsiteX5644" fmla="*/ 2040483 w 6891715"/>
                <a:gd name="connsiteY5644" fmla="*/ 4035414 h 6367455"/>
                <a:gd name="connsiteX5645" fmla="*/ 2036042 w 6891715"/>
                <a:gd name="connsiteY5645" fmla="*/ 4039859 h 6367455"/>
                <a:gd name="connsiteX5646" fmla="*/ 2037311 w 6891715"/>
                <a:gd name="connsiteY5646" fmla="*/ 4034144 h 6367455"/>
                <a:gd name="connsiteX5647" fmla="*/ 2024939 w 6891715"/>
                <a:gd name="connsiteY5647" fmla="*/ 4027159 h 6367455"/>
                <a:gd name="connsiteX5648" fmla="*/ 2017325 w 6891715"/>
                <a:gd name="connsiteY5648" fmla="*/ 4035414 h 6367455"/>
                <a:gd name="connsiteX5649" fmla="*/ 2033187 w 6891715"/>
                <a:gd name="connsiteY5649" fmla="*/ 4041764 h 6367455"/>
                <a:gd name="connsiteX5650" fmla="*/ 2034139 w 6891715"/>
                <a:gd name="connsiteY5650" fmla="*/ 4049066 h 6367455"/>
                <a:gd name="connsiteX5651" fmla="*/ 2039214 w 6891715"/>
                <a:gd name="connsiteY5651" fmla="*/ 4062084 h 6367455"/>
                <a:gd name="connsiteX5652" fmla="*/ 2042387 w 6891715"/>
                <a:gd name="connsiteY5652" fmla="*/ 4058909 h 6367455"/>
                <a:gd name="connsiteX5653" fmla="*/ 2047780 w 6891715"/>
                <a:gd name="connsiteY5653" fmla="*/ 4059861 h 6367455"/>
                <a:gd name="connsiteX5654" fmla="*/ 2064593 w 6891715"/>
                <a:gd name="connsiteY5654" fmla="*/ 4064941 h 6367455"/>
                <a:gd name="connsiteX5655" fmla="*/ 2067766 w 6891715"/>
                <a:gd name="connsiteY5655" fmla="*/ 4065894 h 6367455"/>
                <a:gd name="connsiteX5656" fmla="*/ 2066497 w 6891715"/>
                <a:gd name="connsiteY5656" fmla="*/ 4055416 h 6367455"/>
                <a:gd name="connsiteX5657" fmla="*/ 2038263 w 6891715"/>
                <a:gd name="connsiteY5657" fmla="*/ 4049384 h 6367455"/>
                <a:gd name="connsiteX5658" fmla="*/ 2042069 w 6891715"/>
                <a:gd name="connsiteY5658" fmla="*/ 4043034 h 6367455"/>
                <a:gd name="connsiteX5659" fmla="*/ 2052538 w 6891715"/>
                <a:gd name="connsiteY5659" fmla="*/ 4043034 h 6367455"/>
                <a:gd name="connsiteX5660" fmla="*/ 2062055 w 6891715"/>
                <a:gd name="connsiteY5660" fmla="*/ 4044939 h 6367455"/>
                <a:gd name="connsiteX5661" fmla="*/ 2063324 w 6891715"/>
                <a:gd name="connsiteY5661" fmla="*/ 4040811 h 6367455"/>
                <a:gd name="connsiteX5662" fmla="*/ 2047462 w 6891715"/>
                <a:gd name="connsiteY5662" fmla="*/ 4038589 h 6367455"/>
                <a:gd name="connsiteX5663" fmla="*/ 2043021 w 6891715"/>
                <a:gd name="connsiteY5663" fmla="*/ 4032239 h 6367455"/>
                <a:gd name="connsiteX5664" fmla="*/ 2050635 w 6891715"/>
                <a:gd name="connsiteY5664" fmla="*/ 4028111 h 6367455"/>
                <a:gd name="connsiteX5665" fmla="*/ 2062055 w 6891715"/>
                <a:gd name="connsiteY5665" fmla="*/ 4031286 h 6367455"/>
                <a:gd name="connsiteX5666" fmla="*/ 2066497 w 6891715"/>
                <a:gd name="connsiteY5666" fmla="*/ 4023984 h 6367455"/>
                <a:gd name="connsiteX5667" fmla="*/ 2076648 w 6891715"/>
                <a:gd name="connsiteY5667" fmla="*/ 4016364 h 6367455"/>
                <a:gd name="connsiteX5668" fmla="*/ 2083945 w 6891715"/>
                <a:gd name="connsiteY5668" fmla="*/ 4016364 h 6367455"/>
                <a:gd name="connsiteX5669" fmla="*/ 2102027 w 6891715"/>
                <a:gd name="connsiteY5669" fmla="*/ 4010649 h 6367455"/>
                <a:gd name="connsiteX5670" fmla="*/ 2114716 w 6891715"/>
                <a:gd name="connsiteY5670" fmla="*/ 4016999 h 6367455"/>
                <a:gd name="connsiteX5671" fmla="*/ 2129627 w 6891715"/>
                <a:gd name="connsiteY5671" fmla="*/ 4011919 h 6367455"/>
                <a:gd name="connsiteX5672" fmla="*/ 2117889 w 6891715"/>
                <a:gd name="connsiteY5672" fmla="*/ 4011919 h 6367455"/>
                <a:gd name="connsiteX5673" fmla="*/ 2126454 w 6891715"/>
                <a:gd name="connsiteY5673" fmla="*/ 4004299 h 6367455"/>
                <a:gd name="connsiteX5674" fmla="*/ 2108372 w 6891715"/>
                <a:gd name="connsiteY5674" fmla="*/ 4009696 h 6367455"/>
                <a:gd name="connsiteX5675" fmla="*/ 2113765 w 6891715"/>
                <a:gd name="connsiteY5675" fmla="*/ 3997949 h 6367455"/>
                <a:gd name="connsiteX5676" fmla="*/ 2103296 w 6891715"/>
                <a:gd name="connsiteY5676" fmla="*/ 4007474 h 6367455"/>
                <a:gd name="connsiteX5677" fmla="*/ 2096951 w 6891715"/>
                <a:gd name="connsiteY5677" fmla="*/ 4010014 h 6367455"/>
                <a:gd name="connsiteX5678" fmla="*/ 2087434 w 6891715"/>
                <a:gd name="connsiteY5678" fmla="*/ 4010014 h 6367455"/>
                <a:gd name="connsiteX5679" fmla="*/ 2076648 w 6891715"/>
                <a:gd name="connsiteY5679" fmla="*/ 4004616 h 6367455"/>
                <a:gd name="connsiteX5680" fmla="*/ 2064910 w 6891715"/>
                <a:gd name="connsiteY5680" fmla="*/ 3996679 h 6367455"/>
                <a:gd name="connsiteX5681" fmla="*/ 2050318 w 6891715"/>
                <a:gd name="connsiteY5681" fmla="*/ 3984931 h 6367455"/>
                <a:gd name="connsiteX5682" fmla="*/ 2061421 w 6891715"/>
                <a:gd name="connsiteY5682" fmla="*/ 3974454 h 6367455"/>
                <a:gd name="connsiteX5683" fmla="*/ 2077600 w 6891715"/>
                <a:gd name="connsiteY5683" fmla="*/ 3987154 h 6367455"/>
                <a:gd name="connsiteX5684" fmla="*/ 2099806 w 6891715"/>
                <a:gd name="connsiteY5684" fmla="*/ 3980486 h 6367455"/>
                <a:gd name="connsiteX5685" fmla="*/ 2076648 w 6891715"/>
                <a:gd name="connsiteY5685" fmla="*/ 3982709 h 6367455"/>
                <a:gd name="connsiteX5686" fmla="*/ 2062690 w 6891715"/>
                <a:gd name="connsiteY5686" fmla="*/ 3969056 h 6367455"/>
                <a:gd name="connsiteX5687" fmla="*/ 2073159 w 6891715"/>
                <a:gd name="connsiteY5687" fmla="*/ 3946831 h 6367455"/>
                <a:gd name="connsiteX5688" fmla="*/ 2103296 w 6891715"/>
                <a:gd name="connsiteY5688" fmla="*/ 3908414 h 6367455"/>
                <a:gd name="connsiteX5689" fmla="*/ 2110275 w 6891715"/>
                <a:gd name="connsiteY5689" fmla="*/ 3875076 h 6367455"/>
                <a:gd name="connsiteX5690" fmla="*/ 2107103 w 6891715"/>
                <a:gd name="connsiteY5690" fmla="*/ 3848406 h 6367455"/>
                <a:gd name="connsiteX5691" fmla="*/ 2114082 w 6891715"/>
                <a:gd name="connsiteY5691" fmla="*/ 3831896 h 6367455"/>
                <a:gd name="connsiteX5692" fmla="*/ 2119475 w 6891715"/>
                <a:gd name="connsiteY5692" fmla="*/ 3819196 h 6367455"/>
                <a:gd name="connsiteX5693" fmla="*/ 2129944 w 6891715"/>
                <a:gd name="connsiteY5693" fmla="*/ 3819196 h 6367455"/>
                <a:gd name="connsiteX5694" fmla="*/ 2131213 w 6891715"/>
                <a:gd name="connsiteY5694" fmla="*/ 3826181 h 6367455"/>
                <a:gd name="connsiteX5695" fmla="*/ 2138509 w 6891715"/>
                <a:gd name="connsiteY5695" fmla="*/ 3828403 h 6367455"/>
                <a:gd name="connsiteX5696" fmla="*/ 2151199 w 6891715"/>
                <a:gd name="connsiteY5696" fmla="*/ 3823958 h 6367455"/>
                <a:gd name="connsiteX5697" fmla="*/ 2153419 w 6891715"/>
                <a:gd name="connsiteY5697" fmla="*/ 3831578 h 6367455"/>
                <a:gd name="connsiteX5698" fmla="*/ 2155640 w 6891715"/>
                <a:gd name="connsiteY5698" fmla="*/ 3837293 h 6367455"/>
                <a:gd name="connsiteX5699" fmla="*/ 2171502 w 6891715"/>
                <a:gd name="connsiteY5699" fmla="*/ 3844913 h 6367455"/>
                <a:gd name="connsiteX5700" fmla="*/ 2166426 w 6891715"/>
                <a:gd name="connsiteY5700" fmla="*/ 3860789 h 6367455"/>
                <a:gd name="connsiteX5701" fmla="*/ 2156909 w 6891715"/>
                <a:gd name="connsiteY5701" fmla="*/ 3861741 h 6367455"/>
                <a:gd name="connsiteX5702" fmla="*/ 2146440 w 6891715"/>
                <a:gd name="connsiteY5702" fmla="*/ 3874441 h 6367455"/>
                <a:gd name="connsiteX5703" fmla="*/ 2156909 w 6891715"/>
                <a:gd name="connsiteY5703" fmla="*/ 3884284 h 6367455"/>
                <a:gd name="connsiteX5704" fmla="*/ 2154688 w 6891715"/>
                <a:gd name="connsiteY5704" fmla="*/ 3892221 h 6367455"/>
                <a:gd name="connsiteX5705" fmla="*/ 2159447 w 6891715"/>
                <a:gd name="connsiteY5705" fmla="*/ 3901746 h 6367455"/>
                <a:gd name="connsiteX5706" fmla="*/ 2178481 w 6891715"/>
                <a:gd name="connsiteY5706" fmla="*/ 3913176 h 6367455"/>
                <a:gd name="connsiteX5707" fmla="*/ 2196563 w 6891715"/>
                <a:gd name="connsiteY5707" fmla="*/ 3910954 h 6367455"/>
                <a:gd name="connsiteX5708" fmla="*/ 2208935 w 6891715"/>
                <a:gd name="connsiteY5708" fmla="*/ 3887776 h 6367455"/>
                <a:gd name="connsiteX5709" fmla="*/ 2194343 w 6891715"/>
                <a:gd name="connsiteY5709" fmla="*/ 3907779 h 6367455"/>
                <a:gd name="connsiteX5710" fmla="*/ 2185777 w 6891715"/>
                <a:gd name="connsiteY5710" fmla="*/ 3910954 h 6367455"/>
                <a:gd name="connsiteX5711" fmla="*/ 2174357 w 6891715"/>
                <a:gd name="connsiteY5711" fmla="*/ 3909366 h 6367455"/>
                <a:gd name="connsiteX5712" fmla="*/ 2168329 w 6891715"/>
                <a:gd name="connsiteY5712" fmla="*/ 3904921 h 6367455"/>
                <a:gd name="connsiteX5713" fmla="*/ 2162302 w 6891715"/>
                <a:gd name="connsiteY5713" fmla="*/ 3892221 h 6367455"/>
                <a:gd name="connsiteX5714" fmla="*/ 2178164 w 6891715"/>
                <a:gd name="connsiteY5714" fmla="*/ 3889046 h 6367455"/>
                <a:gd name="connsiteX5715" fmla="*/ 2184508 w 6891715"/>
                <a:gd name="connsiteY5715" fmla="*/ 3884919 h 6367455"/>
                <a:gd name="connsiteX5716" fmla="*/ 2193074 w 6891715"/>
                <a:gd name="connsiteY5716" fmla="*/ 3879521 h 6367455"/>
                <a:gd name="connsiteX5717" fmla="*/ 2208935 w 6891715"/>
                <a:gd name="connsiteY5717" fmla="*/ 3885871 h 6367455"/>
                <a:gd name="connsiteX5718" fmla="*/ 2205763 w 6891715"/>
                <a:gd name="connsiteY5718" fmla="*/ 3876981 h 6367455"/>
                <a:gd name="connsiteX5719" fmla="*/ 2213694 w 6891715"/>
                <a:gd name="connsiteY5719" fmla="*/ 3872854 h 6367455"/>
                <a:gd name="connsiteX5720" fmla="*/ 2202591 w 6891715"/>
                <a:gd name="connsiteY5720" fmla="*/ 3875394 h 6367455"/>
                <a:gd name="connsiteX5721" fmla="*/ 2194025 w 6891715"/>
                <a:gd name="connsiteY5721" fmla="*/ 3875394 h 6367455"/>
                <a:gd name="connsiteX5722" fmla="*/ 2187681 w 6891715"/>
                <a:gd name="connsiteY5722" fmla="*/ 3869044 h 6367455"/>
                <a:gd name="connsiteX5723" fmla="*/ 2189584 w 6891715"/>
                <a:gd name="connsiteY5723" fmla="*/ 3859519 h 6367455"/>
                <a:gd name="connsiteX5724" fmla="*/ 2196880 w 6891715"/>
                <a:gd name="connsiteY5724" fmla="*/ 3840151 h 6367455"/>
                <a:gd name="connsiteX5725" fmla="*/ 2209570 w 6891715"/>
                <a:gd name="connsiteY5725" fmla="*/ 3839198 h 6367455"/>
                <a:gd name="connsiteX5726" fmla="*/ 2202273 w 6891715"/>
                <a:gd name="connsiteY5726" fmla="*/ 3836023 h 6367455"/>
                <a:gd name="connsiteX5727" fmla="*/ 2181970 w 6891715"/>
                <a:gd name="connsiteY5727" fmla="*/ 3834118 h 6367455"/>
                <a:gd name="connsiteX5728" fmla="*/ 2175626 w 6891715"/>
                <a:gd name="connsiteY5728" fmla="*/ 3829038 h 6367455"/>
                <a:gd name="connsiteX5729" fmla="*/ 2178798 w 6891715"/>
                <a:gd name="connsiteY5729" fmla="*/ 3825863 h 6367455"/>
                <a:gd name="connsiteX5730" fmla="*/ 2182605 w 6891715"/>
                <a:gd name="connsiteY5730" fmla="*/ 3803638 h 6367455"/>
                <a:gd name="connsiteX5731" fmla="*/ 2194977 w 6891715"/>
                <a:gd name="connsiteY5731" fmla="*/ 3774111 h 6367455"/>
                <a:gd name="connsiteX5732" fmla="*/ 2216866 w 6891715"/>
                <a:gd name="connsiteY5732" fmla="*/ 3757918 h 6367455"/>
                <a:gd name="connsiteX5733" fmla="*/ 2247638 w 6891715"/>
                <a:gd name="connsiteY5733" fmla="*/ 3753473 h 6367455"/>
                <a:gd name="connsiteX5734" fmla="*/ 2265721 w 6891715"/>
                <a:gd name="connsiteY5734" fmla="*/ 3754426 h 6367455"/>
                <a:gd name="connsiteX5735" fmla="*/ 2278410 w 6891715"/>
                <a:gd name="connsiteY5735" fmla="*/ 3745853 h 6367455"/>
                <a:gd name="connsiteX5736" fmla="*/ 2300299 w 6891715"/>
                <a:gd name="connsiteY5736" fmla="*/ 3741726 h 6367455"/>
                <a:gd name="connsiteX5737" fmla="*/ 2314258 w 6891715"/>
                <a:gd name="connsiteY5737" fmla="*/ 3744266 h 6367455"/>
                <a:gd name="connsiteX5738" fmla="*/ 2323775 w 6891715"/>
                <a:gd name="connsiteY5738" fmla="*/ 3755061 h 6367455"/>
                <a:gd name="connsiteX5739" fmla="*/ 2335830 w 6891715"/>
                <a:gd name="connsiteY5739" fmla="*/ 3763316 h 6367455"/>
                <a:gd name="connsiteX5740" fmla="*/ 2350422 w 6891715"/>
                <a:gd name="connsiteY5740" fmla="*/ 3764268 h 6367455"/>
                <a:gd name="connsiteX5741" fmla="*/ 2346298 w 6891715"/>
                <a:gd name="connsiteY5741" fmla="*/ 3768396 h 6367455"/>
                <a:gd name="connsiteX5742" fmla="*/ 2350740 w 6891715"/>
                <a:gd name="connsiteY5742" fmla="*/ 3776016 h 6367455"/>
                <a:gd name="connsiteX5743" fmla="*/ 2358988 w 6891715"/>
                <a:gd name="connsiteY5743" fmla="*/ 3777603 h 6367455"/>
                <a:gd name="connsiteX5744" fmla="*/ 2356026 w 6891715"/>
                <a:gd name="connsiteY5744" fmla="*/ 3787144 h 6367455"/>
                <a:gd name="connsiteX5745" fmla="*/ 2357058 w 6891715"/>
                <a:gd name="connsiteY5745" fmla="*/ 3787213 h 6367455"/>
                <a:gd name="connsiteX5746" fmla="*/ 2359897 w 6891715"/>
                <a:gd name="connsiteY5746" fmla="*/ 3778078 h 6367455"/>
                <a:gd name="connsiteX5747" fmla="*/ 2359579 w 6891715"/>
                <a:gd name="connsiteY5747" fmla="*/ 3767923 h 6367455"/>
                <a:gd name="connsiteX5748" fmla="*/ 2364975 w 6891715"/>
                <a:gd name="connsiteY5748" fmla="*/ 3761577 h 6367455"/>
                <a:gd name="connsiteX5749" fmla="*/ 2373544 w 6891715"/>
                <a:gd name="connsiteY5749" fmla="*/ 3762211 h 6367455"/>
                <a:gd name="connsiteX5750" fmla="*/ 2381796 w 6891715"/>
                <a:gd name="connsiteY5750" fmla="*/ 3769510 h 6367455"/>
                <a:gd name="connsiteX5751" fmla="*/ 2390683 w 6891715"/>
                <a:gd name="connsiteY5751" fmla="*/ 3780299 h 6367455"/>
                <a:gd name="connsiteX5752" fmla="*/ 2383066 w 6891715"/>
                <a:gd name="connsiteY5752" fmla="*/ 3765384 h 6367455"/>
                <a:gd name="connsiteX5753" fmla="*/ 2374496 w 6891715"/>
                <a:gd name="connsiteY5753" fmla="*/ 3750787 h 6367455"/>
                <a:gd name="connsiteX5754" fmla="*/ 2361801 w 6891715"/>
                <a:gd name="connsiteY5754" fmla="*/ 3752057 h 6367455"/>
                <a:gd name="connsiteX5755" fmla="*/ 2347836 w 6891715"/>
                <a:gd name="connsiteY5755" fmla="*/ 3753961 h 6367455"/>
                <a:gd name="connsiteX5756" fmla="*/ 2338315 w 6891715"/>
                <a:gd name="connsiteY5756" fmla="*/ 3752374 h 6367455"/>
                <a:gd name="connsiteX5757" fmla="*/ 2337363 w 6891715"/>
                <a:gd name="connsiteY5757" fmla="*/ 3735239 h 6367455"/>
                <a:gd name="connsiteX5758" fmla="*/ 2344662 w 6891715"/>
                <a:gd name="connsiteY5758" fmla="*/ 3727940 h 6367455"/>
                <a:gd name="connsiteX5759" fmla="*/ 2352279 w 6891715"/>
                <a:gd name="connsiteY5759" fmla="*/ 3730161 h 6367455"/>
                <a:gd name="connsiteX5760" fmla="*/ 2349740 w 6891715"/>
                <a:gd name="connsiteY5760" fmla="*/ 3721593 h 6367455"/>
                <a:gd name="connsiteX5761" fmla="*/ 2365610 w 6891715"/>
                <a:gd name="connsiteY5761" fmla="*/ 3702554 h 6367455"/>
                <a:gd name="connsiteX5762" fmla="*/ 2440512 w 6891715"/>
                <a:gd name="connsiteY5762" fmla="*/ 3699698 h 6367455"/>
                <a:gd name="connsiteX5763" fmla="*/ 2436386 w 6891715"/>
                <a:gd name="connsiteY5763" fmla="*/ 3709218 h 6367455"/>
                <a:gd name="connsiteX5764" fmla="*/ 2444321 w 6891715"/>
                <a:gd name="connsiteY5764" fmla="*/ 3743806 h 6367455"/>
                <a:gd name="connsiteX5765" fmla="*/ 2460190 w 6891715"/>
                <a:gd name="connsiteY5765" fmla="*/ 3745710 h 6367455"/>
                <a:gd name="connsiteX5766" fmla="*/ 2466537 w 6891715"/>
                <a:gd name="connsiteY5766" fmla="*/ 3736508 h 6367455"/>
                <a:gd name="connsiteX5767" fmla="*/ 2452572 w 6891715"/>
                <a:gd name="connsiteY5767" fmla="*/ 3724767 h 6367455"/>
                <a:gd name="connsiteX5768" fmla="*/ 2453525 w 6891715"/>
                <a:gd name="connsiteY5768" fmla="*/ 3717468 h 6367455"/>
                <a:gd name="connsiteX5769" fmla="*/ 2470346 w 6891715"/>
                <a:gd name="connsiteY5769" fmla="*/ 3721593 h 6367455"/>
                <a:gd name="connsiteX5770" fmla="*/ 2480185 w 6891715"/>
                <a:gd name="connsiteY5770" fmla="*/ 3738094 h 6367455"/>
                <a:gd name="connsiteX5771" fmla="*/ 2479233 w 6891715"/>
                <a:gd name="connsiteY5771" fmla="*/ 3745710 h 6367455"/>
                <a:gd name="connsiteX5772" fmla="*/ 2487802 w 6891715"/>
                <a:gd name="connsiteY5772" fmla="*/ 3738094 h 6367455"/>
                <a:gd name="connsiteX5773" fmla="*/ 2478915 w 6891715"/>
                <a:gd name="connsiteY5773" fmla="*/ 3729844 h 6367455"/>
                <a:gd name="connsiteX5774" fmla="*/ 2472568 w 6891715"/>
                <a:gd name="connsiteY5774" fmla="*/ 3708900 h 6367455"/>
                <a:gd name="connsiteX5775" fmla="*/ 2476376 w 6891715"/>
                <a:gd name="connsiteY5775" fmla="*/ 3689861 h 6367455"/>
                <a:gd name="connsiteX5776" fmla="*/ 2492245 w 6891715"/>
                <a:gd name="connsiteY5776" fmla="*/ 3674947 h 6367455"/>
                <a:gd name="connsiteX5777" fmla="*/ 2527157 w 6891715"/>
                <a:gd name="connsiteY5777" fmla="*/ 3678754 h 6367455"/>
                <a:gd name="connsiteX5778" fmla="*/ 2553818 w 6891715"/>
                <a:gd name="connsiteY5778" fmla="*/ 3681610 h 6367455"/>
                <a:gd name="connsiteX5779" fmla="*/ 2572861 w 6891715"/>
                <a:gd name="connsiteY5779" fmla="*/ 3699698 h 6367455"/>
                <a:gd name="connsiteX5780" fmla="*/ 2597299 w 6891715"/>
                <a:gd name="connsiteY5780" fmla="*/ 3730161 h 6367455"/>
                <a:gd name="connsiteX5781" fmla="*/ 2620785 w 6891715"/>
                <a:gd name="connsiteY5781" fmla="*/ 3733017 h 6367455"/>
                <a:gd name="connsiteX5782" fmla="*/ 2598251 w 6891715"/>
                <a:gd name="connsiteY5782" fmla="*/ 3722228 h 6367455"/>
                <a:gd name="connsiteX5783" fmla="*/ 2585873 w 6891715"/>
                <a:gd name="connsiteY5783" fmla="*/ 3712391 h 6367455"/>
                <a:gd name="connsiteX5784" fmla="*/ 2585556 w 6891715"/>
                <a:gd name="connsiteY5784" fmla="*/ 3696207 h 6367455"/>
                <a:gd name="connsiteX5785" fmla="*/ 2573495 w 6891715"/>
                <a:gd name="connsiteY5785" fmla="*/ 3681610 h 6367455"/>
                <a:gd name="connsiteX5786" fmla="*/ 2558896 w 6891715"/>
                <a:gd name="connsiteY5786" fmla="*/ 3676216 h 6367455"/>
                <a:gd name="connsiteX5787" fmla="*/ 2536362 w 6891715"/>
                <a:gd name="connsiteY5787" fmla="*/ 3671456 h 6367455"/>
                <a:gd name="connsiteX5788" fmla="*/ 2510971 w 6891715"/>
                <a:gd name="connsiteY5788" fmla="*/ 3660032 h 6367455"/>
                <a:gd name="connsiteX5789" fmla="*/ 2511923 w 6891715"/>
                <a:gd name="connsiteY5789" fmla="*/ 3646387 h 6367455"/>
                <a:gd name="connsiteX5790" fmla="*/ 2514145 w 6891715"/>
                <a:gd name="connsiteY5790" fmla="*/ 3643214 h 6367455"/>
                <a:gd name="connsiteX5791" fmla="*/ 2525888 w 6891715"/>
                <a:gd name="connsiteY5791" fmla="*/ 3649560 h 6367455"/>
                <a:gd name="connsiteX5792" fmla="*/ 2529062 w 6891715"/>
                <a:gd name="connsiteY5792" fmla="*/ 3643214 h 6367455"/>
                <a:gd name="connsiteX5793" fmla="*/ 2531283 w 6891715"/>
                <a:gd name="connsiteY5793" fmla="*/ 3637819 h 6367455"/>
                <a:gd name="connsiteX5794" fmla="*/ 2508749 w 6891715"/>
                <a:gd name="connsiteY5794" fmla="*/ 3625444 h 6367455"/>
                <a:gd name="connsiteX5795" fmla="*/ 2505258 w 6891715"/>
                <a:gd name="connsiteY5795" fmla="*/ 3612751 h 6367455"/>
                <a:gd name="connsiteX5796" fmla="*/ 2520175 w 6891715"/>
                <a:gd name="connsiteY5796" fmla="*/ 3598788 h 6367455"/>
                <a:gd name="connsiteX5797" fmla="*/ 2511606 w 6891715"/>
                <a:gd name="connsiteY5797" fmla="*/ 3590538 h 6367455"/>
                <a:gd name="connsiteX5798" fmla="*/ 2508432 w 6891715"/>
                <a:gd name="connsiteY5798" fmla="*/ 3597836 h 6367455"/>
                <a:gd name="connsiteX5799" fmla="*/ 2497006 w 6891715"/>
                <a:gd name="connsiteY5799" fmla="*/ 3601010 h 6367455"/>
                <a:gd name="connsiteX5800" fmla="*/ 2493832 w 6891715"/>
                <a:gd name="connsiteY5800" fmla="*/ 3589586 h 6367455"/>
                <a:gd name="connsiteX5801" fmla="*/ 2500815 w 6891715"/>
                <a:gd name="connsiteY5801" fmla="*/ 3580066 h 6367455"/>
                <a:gd name="connsiteX5802" fmla="*/ 2511288 w 6891715"/>
                <a:gd name="connsiteY5802" fmla="*/ 3576893 h 6367455"/>
                <a:gd name="connsiteX5803" fmla="*/ 2523031 w 6891715"/>
                <a:gd name="connsiteY5803" fmla="*/ 3577527 h 6367455"/>
                <a:gd name="connsiteX5804" fmla="*/ 2529379 w 6891715"/>
                <a:gd name="connsiteY5804" fmla="*/ 3564834 h 6367455"/>
                <a:gd name="connsiteX5805" fmla="*/ 2518906 w 6891715"/>
                <a:gd name="connsiteY5805" fmla="*/ 3556901 h 6367455"/>
                <a:gd name="connsiteX5806" fmla="*/ 2506845 w 6891715"/>
                <a:gd name="connsiteY5806" fmla="*/ 3545160 h 6367455"/>
                <a:gd name="connsiteX5807" fmla="*/ 2505575 w 6891715"/>
                <a:gd name="connsiteY5807" fmla="*/ 3535958 h 6367455"/>
                <a:gd name="connsiteX5808" fmla="*/ 2500497 w 6891715"/>
                <a:gd name="connsiteY5808" fmla="*/ 3524217 h 6367455"/>
                <a:gd name="connsiteX5809" fmla="*/ 2492880 w 6891715"/>
                <a:gd name="connsiteY5809" fmla="*/ 3516918 h 6367455"/>
                <a:gd name="connsiteX5810" fmla="*/ 2480185 w 6891715"/>
                <a:gd name="connsiteY5810" fmla="*/ 3519457 h 6367455"/>
                <a:gd name="connsiteX5811" fmla="*/ 2466537 w 6891715"/>
                <a:gd name="connsiteY5811" fmla="*/ 3513110 h 6367455"/>
                <a:gd name="connsiteX5812" fmla="*/ 2464316 w 6891715"/>
                <a:gd name="connsiteY5812" fmla="*/ 3524534 h 6367455"/>
                <a:gd name="connsiteX5813" fmla="*/ 2462094 w 6891715"/>
                <a:gd name="connsiteY5813" fmla="*/ 3527707 h 6367455"/>
                <a:gd name="connsiteX5814" fmla="*/ 2458920 w 6891715"/>
                <a:gd name="connsiteY5814" fmla="*/ 3516283 h 6367455"/>
                <a:gd name="connsiteX5815" fmla="*/ 2458920 w 6891715"/>
                <a:gd name="connsiteY5815" fmla="*/ 3499148 h 6367455"/>
                <a:gd name="connsiteX5816" fmla="*/ 2463046 w 6891715"/>
                <a:gd name="connsiteY5816" fmla="*/ 3484551 h 6367455"/>
                <a:gd name="connsiteX5817" fmla="*/ 2469394 w 6891715"/>
                <a:gd name="connsiteY5817" fmla="*/ 3486455 h 6367455"/>
                <a:gd name="connsiteX5818" fmla="*/ 2469394 w 6891715"/>
                <a:gd name="connsiteY5818" fmla="*/ 3493753 h 6367455"/>
                <a:gd name="connsiteX5819" fmla="*/ 2471615 w 6891715"/>
                <a:gd name="connsiteY5819" fmla="*/ 3505494 h 6367455"/>
                <a:gd name="connsiteX5820" fmla="*/ 2482406 w 6891715"/>
                <a:gd name="connsiteY5820" fmla="*/ 3516283 h 6367455"/>
                <a:gd name="connsiteX5821" fmla="*/ 2489706 w 6891715"/>
                <a:gd name="connsiteY5821" fmla="*/ 3512476 h 6367455"/>
                <a:gd name="connsiteX5822" fmla="*/ 2501882 w 6891715"/>
                <a:gd name="connsiteY5822" fmla="*/ 3508519 h 6367455"/>
                <a:gd name="connsiteX5823" fmla="*/ 2502823 w 6891715"/>
                <a:gd name="connsiteY5823" fmla="*/ 3499157 h 6367455"/>
                <a:gd name="connsiteX5824" fmla="*/ 2495167 w 6891715"/>
                <a:gd name="connsiteY5824" fmla="*/ 3475027 h 6367455"/>
                <a:gd name="connsiteX5825" fmla="*/ 2497081 w 6891715"/>
                <a:gd name="connsiteY5825" fmla="*/ 3463279 h 6367455"/>
                <a:gd name="connsiteX5826" fmla="*/ 2493891 w 6891715"/>
                <a:gd name="connsiteY5826" fmla="*/ 3442642 h 6367455"/>
                <a:gd name="connsiteX5827" fmla="*/ 2491339 w 6891715"/>
                <a:gd name="connsiteY5827" fmla="*/ 3419147 h 6367455"/>
                <a:gd name="connsiteX5828" fmla="*/ 2484002 w 6891715"/>
                <a:gd name="connsiteY5828" fmla="*/ 3408034 h 6367455"/>
                <a:gd name="connsiteX5829" fmla="*/ 2470923 w 6891715"/>
                <a:gd name="connsiteY5829" fmla="*/ 3409939 h 6367455"/>
                <a:gd name="connsiteX5830" fmla="*/ 2464543 w 6891715"/>
                <a:gd name="connsiteY5830" fmla="*/ 3399462 h 6367455"/>
                <a:gd name="connsiteX5831" fmla="*/ 2464543 w 6891715"/>
                <a:gd name="connsiteY5831" fmla="*/ 3381682 h 6367455"/>
                <a:gd name="connsiteX5832" fmla="*/ 2453059 w 6891715"/>
                <a:gd name="connsiteY5832" fmla="*/ 3384857 h 6367455"/>
                <a:gd name="connsiteX5833" fmla="*/ 2457206 w 6891715"/>
                <a:gd name="connsiteY5833" fmla="*/ 3396604 h 6367455"/>
                <a:gd name="connsiteX5834" fmla="*/ 2447636 w 6891715"/>
                <a:gd name="connsiteY5834" fmla="*/ 3398827 h 6367455"/>
                <a:gd name="connsiteX5835" fmla="*/ 2433600 w 6891715"/>
                <a:gd name="connsiteY5835" fmla="*/ 3383904 h 6367455"/>
                <a:gd name="connsiteX5836" fmla="*/ 2437109 w 6891715"/>
                <a:gd name="connsiteY5836" fmla="*/ 3371523 h 6367455"/>
                <a:gd name="connsiteX5837" fmla="*/ 2438385 w 6891715"/>
                <a:gd name="connsiteY5837" fmla="*/ 3324850 h 6367455"/>
                <a:gd name="connsiteX5838" fmla="*/ 2441575 w 6891715"/>
                <a:gd name="connsiteY5838" fmla="*/ 3324850 h 6367455"/>
                <a:gd name="connsiteX5839" fmla="*/ 2439661 w 6891715"/>
                <a:gd name="connsiteY5839" fmla="*/ 3347075 h 6367455"/>
                <a:gd name="connsiteX5840" fmla="*/ 2450507 w 6891715"/>
                <a:gd name="connsiteY5840" fmla="*/ 3352472 h 6367455"/>
                <a:gd name="connsiteX5841" fmla="*/ 2456887 w 6891715"/>
                <a:gd name="connsiteY5841" fmla="*/ 3340725 h 6367455"/>
                <a:gd name="connsiteX5842" fmla="*/ 2455292 w 6891715"/>
                <a:gd name="connsiteY5842" fmla="*/ 3322627 h 6367455"/>
                <a:gd name="connsiteX5843" fmla="*/ 2450188 w 6891715"/>
                <a:gd name="connsiteY5843" fmla="*/ 3306117 h 6367455"/>
                <a:gd name="connsiteX5844" fmla="*/ 2440618 w 6891715"/>
                <a:gd name="connsiteY5844" fmla="*/ 3309292 h 6367455"/>
                <a:gd name="connsiteX5845" fmla="*/ 2439023 w 6891715"/>
                <a:gd name="connsiteY5845" fmla="*/ 3261667 h 6367455"/>
                <a:gd name="connsiteX5846" fmla="*/ 2444446 w 6891715"/>
                <a:gd name="connsiteY5846" fmla="*/ 3273097 h 6367455"/>
                <a:gd name="connsiteX5847" fmla="*/ 2445403 w 6891715"/>
                <a:gd name="connsiteY5847" fmla="*/ 3257540 h 6367455"/>
                <a:gd name="connsiteX5848" fmla="*/ 2440937 w 6891715"/>
                <a:gd name="connsiteY5848" fmla="*/ 3252143 h 6367455"/>
                <a:gd name="connsiteX5849" fmla="*/ 2436471 w 6891715"/>
                <a:gd name="connsiteY5849" fmla="*/ 3223884 h 6367455"/>
                <a:gd name="connsiteX5850" fmla="*/ 2445722 w 6891715"/>
                <a:gd name="connsiteY5850" fmla="*/ 3200706 h 6367455"/>
                <a:gd name="connsiteX5851" fmla="*/ 2451145 w 6891715"/>
                <a:gd name="connsiteY5851" fmla="*/ 3205469 h 6367455"/>
                <a:gd name="connsiteX5852" fmla="*/ 2451145 w 6891715"/>
                <a:gd name="connsiteY5852" fmla="*/ 3214042 h 6367455"/>
                <a:gd name="connsiteX5853" fmla="*/ 2462310 w 6891715"/>
                <a:gd name="connsiteY5853" fmla="*/ 3226742 h 6367455"/>
                <a:gd name="connsiteX5854" fmla="*/ 2471880 w 6891715"/>
                <a:gd name="connsiteY5854" fmla="*/ 3225789 h 6367455"/>
                <a:gd name="connsiteX5855" fmla="*/ 2486235 w 6891715"/>
                <a:gd name="connsiteY5855" fmla="*/ 3229599 h 6367455"/>
                <a:gd name="connsiteX5856" fmla="*/ 2495167 w 6891715"/>
                <a:gd name="connsiteY5856" fmla="*/ 3247697 h 6367455"/>
                <a:gd name="connsiteX5857" fmla="*/ 2495805 w 6891715"/>
                <a:gd name="connsiteY5857" fmla="*/ 3230552 h 6367455"/>
                <a:gd name="connsiteX5858" fmla="*/ 2503461 w 6891715"/>
                <a:gd name="connsiteY5858" fmla="*/ 3227377 h 6367455"/>
                <a:gd name="connsiteX5859" fmla="*/ 2498038 w 6891715"/>
                <a:gd name="connsiteY5859" fmla="*/ 3224202 h 6367455"/>
                <a:gd name="connsiteX5860" fmla="*/ 2497081 w 6891715"/>
                <a:gd name="connsiteY5860" fmla="*/ 3209597 h 6367455"/>
                <a:gd name="connsiteX5861" fmla="*/ 2510479 w 6891715"/>
                <a:gd name="connsiteY5861" fmla="*/ 3195626 h 6367455"/>
                <a:gd name="connsiteX5862" fmla="*/ 2524515 w 6891715"/>
                <a:gd name="connsiteY5862" fmla="*/ 3189277 h 6367455"/>
                <a:gd name="connsiteX5863" fmla="*/ 2530895 w 6891715"/>
                <a:gd name="connsiteY5863" fmla="*/ 3199754 h 6367455"/>
                <a:gd name="connsiteX5864" fmla="*/ 2531214 w 6891715"/>
                <a:gd name="connsiteY5864" fmla="*/ 3216582 h 6367455"/>
                <a:gd name="connsiteX5865" fmla="*/ 2549397 w 6891715"/>
                <a:gd name="connsiteY5865" fmla="*/ 3227059 h 6367455"/>
                <a:gd name="connsiteX5866" fmla="*/ 2554182 w 6891715"/>
                <a:gd name="connsiteY5866" fmla="*/ 3207056 h 6367455"/>
                <a:gd name="connsiteX5867" fmla="*/ 2545569 w 6891715"/>
                <a:gd name="connsiteY5867" fmla="*/ 3199436 h 6367455"/>
                <a:gd name="connsiteX5868" fmla="*/ 2539189 w 6891715"/>
                <a:gd name="connsiteY5868" fmla="*/ 3199436 h 6367455"/>
                <a:gd name="connsiteX5869" fmla="*/ 2544612 w 6891715"/>
                <a:gd name="connsiteY5869" fmla="*/ 3188959 h 6367455"/>
                <a:gd name="connsiteX5870" fmla="*/ 2540465 w 6891715"/>
                <a:gd name="connsiteY5870" fmla="*/ 3176577 h 6367455"/>
                <a:gd name="connsiteX5871" fmla="*/ 2545250 w 6891715"/>
                <a:gd name="connsiteY5871" fmla="*/ 3157527 h 6367455"/>
                <a:gd name="connsiteX5872" fmla="*/ 2561200 w 6891715"/>
                <a:gd name="connsiteY5872" fmla="*/ 3153082 h 6367455"/>
                <a:gd name="connsiteX5873" fmla="*/ 2580659 w 6891715"/>
                <a:gd name="connsiteY5873" fmla="*/ 3158162 h 6367455"/>
                <a:gd name="connsiteX5874" fmla="*/ 2591824 w 6891715"/>
                <a:gd name="connsiteY5874" fmla="*/ 3147684 h 6367455"/>
                <a:gd name="connsiteX5875" fmla="*/ 2614474 w 6891715"/>
                <a:gd name="connsiteY5875" fmla="*/ 3143239 h 6367455"/>
                <a:gd name="connsiteX5876" fmla="*/ 2634571 w 6891715"/>
                <a:gd name="connsiteY5876" fmla="*/ 3153399 h 6367455"/>
                <a:gd name="connsiteX5877" fmla="*/ 2636804 w 6891715"/>
                <a:gd name="connsiteY5877" fmla="*/ 3161972 h 6367455"/>
                <a:gd name="connsiteX5878" fmla="*/ 2637123 w 6891715"/>
                <a:gd name="connsiteY5878" fmla="*/ 3186102 h 6367455"/>
                <a:gd name="connsiteX5879" fmla="*/ 2642546 w 6891715"/>
                <a:gd name="connsiteY5879" fmla="*/ 3190229 h 6367455"/>
                <a:gd name="connsiteX5880" fmla="*/ 2643503 w 6891715"/>
                <a:gd name="connsiteY5880" fmla="*/ 3202929 h 6367455"/>
                <a:gd name="connsiteX5881" fmla="*/ 2633295 w 6891715"/>
                <a:gd name="connsiteY5881" fmla="*/ 3206421 h 6367455"/>
                <a:gd name="connsiteX5882" fmla="*/ 2625639 w 6891715"/>
                <a:gd name="connsiteY5882" fmla="*/ 3209597 h 6367455"/>
                <a:gd name="connsiteX5883" fmla="*/ 2625639 w 6891715"/>
                <a:gd name="connsiteY5883" fmla="*/ 3221027 h 6367455"/>
                <a:gd name="connsiteX5884" fmla="*/ 2643822 w 6891715"/>
                <a:gd name="connsiteY5884" fmla="*/ 3208326 h 6367455"/>
                <a:gd name="connsiteX5885" fmla="*/ 2646055 w 6891715"/>
                <a:gd name="connsiteY5885" fmla="*/ 3214359 h 6367455"/>
                <a:gd name="connsiteX5886" fmla="*/ 2637442 w 6891715"/>
                <a:gd name="connsiteY5886" fmla="*/ 3225154 h 6367455"/>
                <a:gd name="connsiteX5887" fmla="*/ 2633614 w 6891715"/>
                <a:gd name="connsiteY5887" fmla="*/ 3228329 h 6367455"/>
                <a:gd name="connsiteX5888" fmla="*/ 2630424 w 6891715"/>
                <a:gd name="connsiteY5888" fmla="*/ 3230870 h 6367455"/>
                <a:gd name="connsiteX5889" fmla="*/ 2627872 w 6891715"/>
                <a:gd name="connsiteY5889" fmla="*/ 3233410 h 6367455"/>
                <a:gd name="connsiteX5890" fmla="*/ 2626277 w 6891715"/>
                <a:gd name="connsiteY5890" fmla="*/ 3236584 h 6367455"/>
                <a:gd name="connsiteX5891" fmla="*/ 2625001 w 6891715"/>
                <a:gd name="connsiteY5891" fmla="*/ 3240712 h 6367455"/>
                <a:gd name="connsiteX5892" fmla="*/ 2624044 w 6891715"/>
                <a:gd name="connsiteY5892" fmla="*/ 3245157 h 6367455"/>
                <a:gd name="connsiteX5893" fmla="*/ 2634571 w 6891715"/>
                <a:gd name="connsiteY5893" fmla="*/ 3241029 h 6367455"/>
                <a:gd name="connsiteX5894" fmla="*/ 2644779 w 6891715"/>
                <a:gd name="connsiteY5894" fmla="*/ 3229282 h 6367455"/>
                <a:gd name="connsiteX5895" fmla="*/ 2660729 w 6891715"/>
                <a:gd name="connsiteY5895" fmla="*/ 3233410 h 6367455"/>
                <a:gd name="connsiteX5896" fmla="*/ 2673808 w 6891715"/>
                <a:gd name="connsiteY5896" fmla="*/ 3229917 h 6367455"/>
                <a:gd name="connsiteX5897" fmla="*/ 2689758 w 6891715"/>
                <a:gd name="connsiteY5897" fmla="*/ 3226742 h 6367455"/>
                <a:gd name="connsiteX5898" fmla="*/ 2703475 w 6891715"/>
                <a:gd name="connsiteY5898" fmla="*/ 3244522 h 6367455"/>
                <a:gd name="connsiteX5899" fmla="*/ 2699647 w 6891715"/>
                <a:gd name="connsiteY5899" fmla="*/ 3276273 h 6367455"/>
                <a:gd name="connsiteX5900" fmla="*/ 2684654 w 6891715"/>
                <a:gd name="connsiteY5900" fmla="*/ 3287068 h 6367455"/>
                <a:gd name="connsiteX5901" fmla="*/ 2683059 w 6891715"/>
                <a:gd name="connsiteY5901" fmla="*/ 3296592 h 6367455"/>
                <a:gd name="connsiteX5902" fmla="*/ 2678593 w 6891715"/>
                <a:gd name="connsiteY5902" fmla="*/ 3295322 h 6367455"/>
                <a:gd name="connsiteX5903" fmla="*/ 2677317 w 6891715"/>
                <a:gd name="connsiteY5903" fmla="*/ 3280400 h 6367455"/>
                <a:gd name="connsiteX5904" fmla="*/ 2665514 w 6891715"/>
                <a:gd name="connsiteY5904" fmla="*/ 3281669 h 6367455"/>
                <a:gd name="connsiteX5905" fmla="*/ 2650840 w 6891715"/>
                <a:gd name="connsiteY5905" fmla="*/ 3297862 h 6367455"/>
                <a:gd name="connsiteX5906" fmla="*/ 2653711 w 6891715"/>
                <a:gd name="connsiteY5906" fmla="*/ 3273415 h 6367455"/>
                <a:gd name="connsiteX5907" fmla="*/ 2643184 w 6891715"/>
                <a:gd name="connsiteY5907" fmla="*/ 3281035 h 6367455"/>
                <a:gd name="connsiteX5908" fmla="*/ 2637123 w 6891715"/>
                <a:gd name="connsiteY5908" fmla="*/ 3292465 h 6367455"/>
                <a:gd name="connsiteX5909" fmla="*/ 2631700 w 6891715"/>
                <a:gd name="connsiteY5909" fmla="*/ 3308340 h 6367455"/>
                <a:gd name="connsiteX5910" fmla="*/ 2642546 w 6891715"/>
                <a:gd name="connsiteY5910" fmla="*/ 3317547 h 6367455"/>
                <a:gd name="connsiteX5911" fmla="*/ 2641589 w 6891715"/>
                <a:gd name="connsiteY5911" fmla="*/ 3329295 h 6367455"/>
                <a:gd name="connsiteX5912" fmla="*/ 2633295 w 6891715"/>
                <a:gd name="connsiteY5912" fmla="*/ 3341995 h 6367455"/>
                <a:gd name="connsiteX5913" fmla="*/ 2611922 w 6891715"/>
                <a:gd name="connsiteY5913" fmla="*/ 3326437 h 6367455"/>
                <a:gd name="connsiteX5914" fmla="*/ 2610646 w 6891715"/>
                <a:gd name="connsiteY5914" fmla="*/ 3332788 h 6367455"/>
                <a:gd name="connsiteX5915" fmla="*/ 2600118 w 6891715"/>
                <a:gd name="connsiteY5915" fmla="*/ 3338185 h 6367455"/>
                <a:gd name="connsiteX5916" fmla="*/ 2613836 w 6891715"/>
                <a:gd name="connsiteY5916" fmla="*/ 3345487 h 6367455"/>
                <a:gd name="connsiteX5917" fmla="*/ 2623406 w 6891715"/>
                <a:gd name="connsiteY5917" fmla="*/ 3351521 h 6367455"/>
                <a:gd name="connsiteX5918" fmla="*/ 2619578 w 6891715"/>
                <a:gd name="connsiteY5918" fmla="*/ 3361362 h 6367455"/>
                <a:gd name="connsiteX5919" fmla="*/ 2601394 w 6891715"/>
                <a:gd name="connsiteY5919" fmla="*/ 3364538 h 6367455"/>
                <a:gd name="connsiteX5920" fmla="*/ 2589910 w 6891715"/>
                <a:gd name="connsiteY5920" fmla="*/ 3350885 h 6367455"/>
                <a:gd name="connsiteX5921" fmla="*/ 2585444 w 6891715"/>
                <a:gd name="connsiteY5921" fmla="*/ 3365808 h 6367455"/>
                <a:gd name="connsiteX5922" fmla="*/ 2574917 w 6891715"/>
                <a:gd name="connsiteY5922" fmla="*/ 3368983 h 6367455"/>
                <a:gd name="connsiteX5923" fmla="*/ 2595014 w 6891715"/>
                <a:gd name="connsiteY5923" fmla="*/ 3377237 h 6367455"/>
                <a:gd name="connsiteX5924" fmla="*/ 2582573 w 6891715"/>
                <a:gd name="connsiteY5924" fmla="*/ 3389937 h 6367455"/>
                <a:gd name="connsiteX5925" fmla="*/ 2569813 w 6891715"/>
                <a:gd name="connsiteY5925" fmla="*/ 3402954 h 6367455"/>
                <a:gd name="connsiteX5926" fmla="*/ 2585763 w 6891715"/>
                <a:gd name="connsiteY5926" fmla="*/ 3402637 h 6367455"/>
                <a:gd name="connsiteX5927" fmla="*/ 2588953 w 6891715"/>
                <a:gd name="connsiteY5927" fmla="*/ 3413114 h 6367455"/>
                <a:gd name="connsiteX5928" fmla="*/ 2577788 w 6891715"/>
                <a:gd name="connsiteY5928" fmla="*/ 3423909 h 6367455"/>
                <a:gd name="connsiteX5929" fmla="*/ 2575874 w 6891715"/>
                <a:gd name="connsiteY5929" fmla="*/ 3453119 h 6367455"/>
                <a:gd name="connsiteX5930" fmla="*/ 2562157 w 6891715"/>
                <a:gd name="connsiteY5930" fmla="*/ 3465819 h 6367455"/>
                <a:gd name="connsiteX5931" fmla="*/ 2563114 w 6891715"/>
                <a:gd name="connsiteY5931" fmla="*/ 3482964 h 6367455"/>
                <a:gd name="connsiteX5932" fmla="*/ 2585444 w 6891715"/>
                <a:gd name="connsiteY5932" fmla="*/ 3482964 h 6367455"/>
                <a:gd name="connsiteX5933" fmla="*/ 2587996 w 6891715"/>
                <a:gd name="connsiteY5933" fmla="*/ 3499474 h 6367455"/>
                <a:gd name="connsiteX5934" fmla="*/ 2580659 w 6891715"/>
                <a:gd name="connsiteY5934" fmla="*/ 3508999 h 6367455"/>
                <a:gd name="connsiteX5935" fmla="*/ 2566623 w 6891715"/>
                <a:gd name="connsiteY5935" fmla="*/ 3502967 h 6367455"/>
                <a:gd name="connsiteX5936" fmla="*/ 2560243 w 6891715"/>
                <a:gd name="connsiteY5936" fmla="*/ 3513762 h 6367455"/>
                <a:gd name="connsiteX5937" fmla="*/ 2567491 w 6891715"/>
                <a:gd name="connsiteY5937" fmla="*/ 3516467 h 6367455"/>
                <a:gd name="connsiteX5938" fmla="*/ 2568100 w 6891715"/>
                <a:gd name="connsiteY5938" fmla="*/ 3516283 h 6367455"/>
                <a:gd name="connsiteX5939" fmla="*/ 2562070 w 6891715"/>
                <a:gd name="connsiteY5939" fmla="*/ 3526755 h 6367455"/>
                <a:gd name="connsiteX5940" fmla="*/ 2582699 w 6891715"/>
                <a:gd name="connsiteY5940" fmla="*/ 3515014 h 6367455"/>
                <a:gd name="connsiteX5941" fmla="*/ 2599838 w 6891715"/>
                <a:gd name="connsiteY5941" fmla="*/ 3521043 h 6367455"/>
                <a:gd name="connsiteX5942" fmla="*/ 2608407 w 6891715"/>
                <a:gd name="connsiteY5942" fmla="*/ 3520091 h 6367455"/>
                <a:gd name="connsiteX5943" fmla="*/ 2614755 w 6891715"/>
                <a:gd name="connsiteY5943" fmla="*/ 3530563 h 6367455"/>
                <a:gd name="connsiteX5944" fmla="*/ 2615707 w 6891715"/>
                <a:gd name="connsiteY5944" fmla="*/ 3540083 h 6367455"/>
                <a:gd name="connsiteX5945" fmla="*/ 2613803 w 6891715"/>
                <a:gd name="connsiteY5945" fmla="*/ 3551507 h 6367455"/>
                <a:gd name="connsiteX5946" fmla="*/ 2601108 w 6891715"/>
                <a:gd name="connsiteY5946" fmla="*/ 3567373 h 6367455"/>
                <a:gd name="connsiteX5947" fmla="*/ 2625546 w 6891715"/>
                <a:gd name="connsiteY5947" fmla="*/ 3572768 h 6367455"/>
                <a:gd name="connsiteX5948" fmla="*/ 2632211 w 6891715"/>
                <a:gd name="connsiteY5948" fmla="*/ 3589268 h 6367455"/>
                <a:gd name="connsiteX5949" fmla="*/ 2641415 w 6891715"/>
                <a:gd name="connsiteY5949" fmla="*/ 3572450 h 6367455"/>
                <a:gd name="connsiteX5950" fmla="*/ 2656332 w 6891715"/>
                <a:gd name="connsiteY5950" fmla="*/ 3581970 h 6367455"/>
                <a:gd name="connsiteX5951" fmla="*/ 2676645 w 6891715"/>
                <a:gd name="connsiteY5951" fmla="*/ 3598471 h 6367455"/>
                <a:gd name="connsiteX5952" fmla="*/ 2687118 w 6891715"/>
                <a:gd name="connsiteY5952" fmla="*/ 3589903 h 6367455"/>
                <a:gd name="connsiteX5953" fmla="*/ 2716952 w 6891715"/>
                <a:gd name="connsiteY5953" fmla="*/ 3583239 h 6367455"/>
                <a:gd name="connsiteX5954" fmla="*/ 2718857 w 6891715"/>
                <a:gd name="connsiteY5954" fmla="*/ 3591807 h 6367455"/>
                <a:gd name="connsiteX5955" fmla="*/ 2705527 w 6891715"/>
                <a:gd name="connsiteY5955" fmla="*/ 3618462 h 6367455"/>
                <a:gd name="connsiteX5956" fmla="*/ 2698227 w 6891715"/>
                <a:gd name="connsiteY5956" fmla="*/ 3624809 h 6367455"/>
                <a:gd name="connsiteX5957" fmla="*/ 2683310 w 6891715"/>
                <a:gd name="connsiteY5957" fmla="*/ 3633059 h 6367455"/>
                <a:gd name="connsiteX5958" fmla="*/ 2687753 w 6891715"/>
                <a:gd name="connsiteY5958" fmla="*/ 3662571 h 6367455"/>
                <a:gd name="connsiteX5959" fmla="*/ 2695370 w 6891715"/>
                <a:gd name="connsiteY5959" fmla="*/ 3664792 h 6367455"/>
                <a:gd name="connsiteX5960" fmla="*/ 2708066 w 6891715"/>
                <a:gd name="connsiteY5960" fmla="*/ 3651782 h 6367455"/>
                <a:gd name="connsiteX5961" fmla="*/ 2732187 w 6891715"/>
                <a:gd name="connsiteY5961" fmla="*/ 3647339 h 6367455"/>
                <a:gd name="connsiteX5962" fmla="*/ 2758530 w 6891715"/>
                <a:gd name="connsiteY5962" fmla="*/ 3660032 h 6367455"/>
                <a:gd name="connsiteX5963" fmla="*/ 2754404 w 6891715"/>
                <a:gd name="connsiteY5963" fmla="*/ 3641945 h 6367455"/>
                <a:gd name="connsiteX5964" fmla="*/ 2768051 w 6891715"/>
                <a:gd name="connsiteY5964" fmla="*/ 3643214 h 6367455"/>
                <a:gd name="connsiteX5965" fmla="*/ 2768686 w 6891715"/>
                <a:gd name="connsiteY5965" fmla="*/ 3631473 h 6367455"/>
                <a:gd name="connsiteX5966" fmla="*/ 2805820 w 6891715"/>
                <a:gd name="connsiteY5966" fmla="*/ 3609895 h 6367455"/>
                <a:gd name="connsiteX5967" fmla="*/ 2817563 w 6891715"/>
                <a:gd name="connsiteY5967" fmla="*/ 3614020 h 6367455"/>
                <a:gd name="connsiteX5968" fmla="*/ 2814389 w 6891715"/>
                <a:gd name="connsiteY5968" fmla="*/ 3622588 h 6367455"/>
                <a:gd name="connsiteX5969" fmla="*/ 2828989 w 6891715"/>
                <a:gd name="connsiteY5969" fmla="*/ 3614020 h 6367455"/>
                <a:gd name="connsiteX5970" fmla="*/ 2832162 w 6891715"/>
                <a:gd name="connsiteY5970" fmla="*/ 3598154 h 6367455"/>
                <a:gd name="connsiteX5971" fmla="*/ 2850888 w 6891715"/>
                <a:gd name="connsiteY5971" fmla="*/ 3576893 h 6367455"/>
                <a:gd name="connsiteX5972" fmla="*/ 2881674 w 6891715"/>
                <a:gd name="connsiteY5972" fmla="*/ 3576575 h 6367455"/>
                <a:gd name="connsiteX5973" fmla="*/ 2881674 w 6891715"/>
                <a:gd name="connsiteY5973" fmla="*/ 3581970 h 6367455"/>
                <a:gd name="connsiteX5974" fmla="*/ 2859457 w 6891715"/>
                <a:gd name="connsiteY5974" fmla="*/ 3581335 h 6367455"/>
                <a:gd name="connsiteX5975" fmla="*/ 2855331 w 6891715"/>
                <a:gd name="connsiteY5975" fmla="*/ 3595615 h 6367455"/>
                <a:gd name="connsiteX5976" fmla="*/ 2845810 w 6891715"/>
                <a:gd name="connsiteY5976" fmla="*/ 3601010 h 6367455"/>
                <a:gd name="connsiteX5977" fmla="*/ 2847079 w 6891715"/>
                <a:gd name="connsiteY5977" fmla="*/ 3608308 h 6367455"/>
                <a:gd name="connsiteX5978" fmla="*/ 2854379 w 6891715"/>
                <a:gd name="connsiteY5978" fmla="*/ 3613703 h 6367455"/>
                <a:gd name="connsiteX5979" fmla="*/ 2871518 w 6891715"/>
                <a:gd name="connsiteY5979" fmla="*/ 3593711 h 6367455"/>
                <a:gd name="connsiteX5980" fmla="*/ 2890243 w 6891715"/>
                <a:gd name="connsiteY5980" fmla="*/ 3590538 h 6367455"/>
                <a:gd name="connsiteX5981" fmla="*/ 2893417 w 6891715"/>
                <a:gd name="connsiteY5981" fmla="*/ 3582922 h 6367455"/>
                <a:gd name="connsiteX5982" fmla="*/ 2899765 w 6891715"/>
                <a:gd name="connsiteY5982" fmla="*/ 3580383 h 6367455"/>
                <a:gd name="connsiteX5983" fmla="*/ 2913412 w 6891715"/>
                <a:gd name="connsiteY5983" fmla="*/ 3595298 h 6367455"/>
                <a:gd name="connsiteX5984" fmla="*/ 2926425 w 6891715"/>
                <a:gd name="connsiteY5984" fmla="*/ 3613068 h 6367455"/>
                <a:gd name="connsiteX5985" fmla="*/ 2931821 w 6891715"/>
                <a:gd name="connsiteY5985" fmla="*/ 3619414 h 6367455"/>
                <a:gd name="connsiteX5986" fmla="*/ 2941342 w 6891715"/>
                <a:gd name="connsiteY5986" fmla="*/ 3618462 h 6367455"/>
                <a:gd name="connsiteX5987" fmla="*/ 2949911 w 6891715"/>
                <a:gd name="connsiteY5987" fmla="*/ 3630838 h 6367455"/>
                <a:gd name="connsiteX5988" fmla="*/ 2953085 w 6891715"/>
                <a:gd name="connsiteY5988" fmla="*/ 3623222 h 6367455"/>
                <a:gd name="connsiteX5989" fmla="*/ 2964828 w 6891715"/>
                <a:gd name="connsiteY5989" fmla="*/ 3624492 h 6367455"/>
                <a:gd name="connsiteX5990" fmla="*/ 2968954 w 6891715"/>
                <a:gd name="connsiteY5990" fmla="*/ 3637185 h 6367455"/>
                <a:gd name="connsiteX5991" fmla="*/ 2976572 w 6891715"/>
                <a:gd name="connsiteY5991" fmla="*/ 3640041 h 6367455"/>
                <a:gd name="connsiteX5992" fmla="*/ 2969907 w 6891715"/>
                <a:gd name="connsiteY5992" fmla="*/ 3643214 h 6367455"/>
                <a:gd name="connsiteX5993" fmla="*/ 2980698 w 6891715"/>
                <a:gd name="connsiteY5993" fmla="*/ 3654638 h 6367455"/>
                <a:gd name="connsiteX5994" fmla="*/ 2976572 w 6891715"/>
                <a:gd name="connsiteY5994" fmla="*/ 3663205 h 6367455"/>
                <a:gd name="connsiteX5995" fmla="*/ 2967368 w 6891715"/>
                <a:gd name="connsiteY5995" fmla="*/ 3668600 h 6367455"/>
                <a:gd name="connsiteX5996" fmla="*/ 2996884 w 6891715"/>
                <a:gd name="connsiteY5996" fmla="*/ 3682880 h 6367455"/>
                <a:gd name="connsiteX5997" fmla="*/ 3010849 w 6891715"/>
                <a:gd name="connsiteY5997" fmla="*/ 3681928 h 6367455"/>
                <a:gd name="connsiteX5998" fmla="*/ 3020370 w 6891715"/>
                <a:gd name="connsiteY5998" fmla="*/ 3682562 h 6367455"/>
                <a:gd name="connsiteX5999" fmla="*/ 3025449 w 6891715"/>
                <a:gd name="connsiteY5999" fmla="*/ 3695255 h 6367455"/>
                <a:gd name="connsiteX6000" fmla="*/ 3034018 w 6891715"/>
                <a:gd name="connsiteY6000" fmla="*/ 3687957 h 6367455"/>
                <a:gd name="connsiteX6001" fmla="*/ 3042587 w 6891715"/>
                <a:gd name="connsiteY6001" fmla="*/ 3696525 h 6367455"/>
                <a:gd name="connsiteX6002" fmla="*/ 3047983 w 6891715"/>
                <a:gd name="connsiteY6002" fmla="*/ 3697477 h 6367455"/>
                <a:gd name="connsiteX6003" fmla="*/ 3048253 w 6891715"/>
                <a:gd name="connsiteY6003" fmla="*/ 3697418 h 6367455"/>
                <a:gd name="connsiteX6004" fmla="*/ 3053010 w 6891715"/>
                <a:gd name="connsiteY6004" fmla="*/ 3686615 h 6367455"/>
                <a:gd name="connsiteX6005" fmla="*/ 3058403 w 6891715"/>
                <a:gd name="connsiteY6005" fmla="*/ 3678990 h 6367455"/>
                <a:gd name="connsiteX6006" fmla="*/ 3051107 w 6891715"/>
                <a:gd name="connsiteY6006" fmla="*/ 3676130 h 6367455"/>
                <a:gd name="connsiteX6007" fmla="*/ 3044446 w 6891715"/>
                <a:gd name="connsiteY6007" fmla="*/ 3662468 h 6367455"/>
                <a:gd name="connsiteX6008" fmla="*/ 3053010 w 6891715"/>
                <a:gd name="connsiteY6008" fmla="*/ 3651665 h 6367455"/>
                <a:gd name="connsiteX6009" fmla="*/ 3065698 w 6891715"/>
                <a:gd name="connsiteY6009" fmla="*/ 3656113 h 6367455"/>
                <a:gd name="connsiteX6010" fmla="*/ 3076165 w 6891715"/>
                <a:gd name="connsiteY6010" fmla="*/ 3645310 h 6367455"/>
                <a:gd name="connsiteX6011" fmla="*/ 3086632 w 6891715"/>
                <a:gd name="connsiteY6011" fmla="*/ 3630695 h 6367455"/>
                <a:gd name="connsiteX6012" fmla="*/ 3141504 w 6891715"/>
                <a:gd name="connsiteY6012" fmla="*/ 3610996 h 6367455"/>
                <a:gd name="connsiteX6013" fmla="*/ 3188765 w 6891715"/>
                <a:gd name="connsiteY6013" fmla="*/ 3602099 h 6367455"/>
                <a:gd name="connsiteX6014" fmla="*/ 3213822 w 6891715"/>
                <a:gd name="connsiteY6014" fmla="*/ 3577316 h 6367455"/>
                <a:gd name="connsiteX6015" fmla="*/ 3238880 w 6891715"/>
                <a:gd name="connsiteY6015" fmla="*/ 3549991 h 6367455"/>
                <a:gd name="connsiteX6016" fmla="*/ 3272818 w 6891715"/>
                <a:gd name="connsiteY6016" fmla="*/ 3544590 h 6367455"/>
                <a:gd name="connsiteX6017" fmla="*/ 3302317 w 6891715"/>
                <a:gd name="connsiteY6017" fmla="*/ 3522031 h 6367455"/>
                <a:gd name="connsiteX6018" fmla="*/ 3339110 w 6891715"/>
                <a:gd name="connsiteY6018" fmla="*/ 3514088 h 6367455"/>
                <a:gd name="connsiteX6019" fmla="*/ 3386687 w 6891715"/>
                <a:gd name="connsiteY6019" fmla="*/ 3502014 h 6367455"/>
                <a:gd name="connsiteX6020" fmla="*/ 3430776 w 6891715"/>
                <a:gd name="connsiteY6020" fmla="*/ 3504873 h 6367455"/>
                <a:gd name="connsiteX6021" fmla="*/ 3456785 w 6891715"/>
                <a:gd name="connsiteY6021" fmla="*/ 3522666 h 6367455"/>
                <a:gd name="connsiteX6022" fmla="*/ 3463129 w 6891715"/>
                <a:gd name="connsiteY6022" fmla="*/ 3542683 h 6367455"/>
                <a:gd name="connsiteX6023" fmla="*/ 3461860 w 6891715"/>
                <a:gd name="connsiteY6023" fmla="*/ 3548085 h 6367455"/>
                <a:gd name="connsiteX6024" fmla="*/ 3456785 w 6891715"/>
                <a:gd name="connsiteY6024" fmla="*/ 3538553 h 6367455"/>
                <a:gd name="connsiteX6025" fmla="*/ 3446001 w 6891715"/>
                <a:gd name="connsiteY6025" fmla="*/ 3522031 h 6367455"/>
                <a:gd name="connsiteX6026" fmla="*/ 3437754 w 6891715"/>
                <a:gd name="connsiteY6026" fmla="*/ 3516629 h 6367455"/>
                <a:gd name="connsiteX6027" fmla="*/ 3427921 w 6891715"/>
                <a:gd name="connsiteY6027" fmla="*/ 3526161 h 6367455"/>
                <a:gd name="connsiteX6028" fmla="*/ 3431093 w 6891715"/>
                <a:gd name="connsiteY6028" fmla="*/ 3542048 h 6367455"/>
                <a:gd name="connsiteX6029" fmla="*/ 3434899 w 6891715"/>
                <a:gd name="connsiteY6029" fmla="*/ 3563971 h 6367455"/>
                <a:gd name="connsiteX6030" fmla="*/ 3458054 w 6891715"/>
                <a:gd name="connsiteY6030" fmla="*/ 3574139 h 6367455"/>
                <a:gd name="connsiteX6031" fmla="*/ 3465666 w 6891715"/>
                <a:gd name="connsiteY6031" fmla="*/ 3582718 h 6367455"/>
                <a:gd name="connsiteX6032" fmla="*/ 3486600 w 6891715"/>
                <a:gd name="connsiteY6032" fmla="*/ 3581447 h 6367455"/>
                <a:gd name="connsiteX6033" fmla="*/ 3509120 w 6891715"/>
                <a:gd name="connsiteY6033" fmla="*/ 3573821 h 6367455"/>
                <a:gd name="connsiteX6034" fmla="*/ 3545596 w 6891715"/>
                <a:gd name="connsiteY6034" fmla="*/ 3546178 h 6367455"/>
                <a:gd name="connsiteX6035" fmla="*/ 3551623 w 6891715"/>
                <a:gd name="connsiteY6035" fmla="*/ 3527115 h 6367455"/>
                <a:gd name="connsiteX6036" fmla="*/ 3556063 w 6891715"/>
                <a:gd name="connsiteY6036" fmla="*/ 3529339 h 6367455"/>
                <a:gd name="connsiteX6037" fmla="*/ 3553843 w 6891715"/>
                <a:gd name="connsiteY6037" fmla="*/ 3545861 h 6367455"/>
                <a:gd name="connsiteX6038" fmla="*/ 3537350 w 6891715"/>
                <a:gd name="connsiteY6038" fmla="*/ 3563018 h 6367455"/>
                <a:gd name="connsiteX6039" fmla="*/ 3512292 w 6891715"/>
                <a:gd name="connsiteY6039" fmla="*/ 3580176 h 6367455"/>
                <a:gd name="connsiteX6040" fmla="*/ 3500556 w 6891715"/>
                <a:gd name="connsiteY6040" fmla="*/ 3581447 h 6367455"/>
                <a:gd name="connsiteX6041" fmla="*/ 3506900 w 6891715"/>
                <a:gd name="connsiteY6041" fmla="*/ 3602099 h 6367455"/>
                <a:gd name="connsiteX6042" fmla="*/ 3515464 w 6891715"/>
                <a:gd name="connsiteY6042" fmla="*/ 3595744 h 6367455"/>
                <a:gd name="connsiteX6043" fmla="*/ 3533226 w 6891715"/>
                <a:gd name="connsiteY6043" fmla="*/ 3583035 h 6367455"/>
                <a:gd name="connsiteX6044" fmla="*/ 3547817 w 6891715"/>
                <a:gd name="connsiteY6044" fmla="*/ 3570008 h 6367455"/>
                <a:gd name="connsiteX6045" fmla="*/ 3548486 w 6891715"/>
                <a:gd name="connsiteY6045" fmla="*/ 3570035 h 6367455"/>
                <a:gd name="connsiteX6046" fmla="*/ 3560714 w 6891715"/>
                <a:gd name="connsiteY6046" fmla="*/ 3555040 h 6367455"/>
                <a:gd name="connsiteX6047" fmla="*/ 3566741 w 6891715"/>
                <a:gd name="connsiteY6047" fmla="*/ 3539165 h 6367455"/>
                <a:gd name="connsiteX6048" fmla="*/ 3585771 w 6891715"/>
                <a:gd name="connsiteY6048" fmla="*/ 3539165 h 6367455"/>
                <a:gd name="connsiteX6049" fmla="*/ 3609241 w 6891715"/>
                <a:gd name="connsiteY6049" fmla="*/ 3538847 h 6367455"/>
                <a:gd name="connsiteX6050" fmla="*/ 3606704 w 6891715"/>
                <a:gd name="connsiteY6050" fmla="*/ 3518845 h 6367455"/>
                <a:gd name="connsiteX6051" fmla="*/ 3596555 w 6891715"/>
                <a:gd name="connsiteY6051" fmla="*/ 3527417 h 6367455"/>
                <a:gd name="connsiteX6052" fmla="*/ 3585771 w 6891715"/>
                <a:gd name="connsiteY6052" fmla="*/ 3521067 h 6367455"/>
                <a:gd name="connsiteX6053" fmla="*/ 3578159 w 6891715"/>
                <a:gd name="connsiteY6053" fmla="*/ 3514717 h 6367455"/>
                <a:gd name="connsiteX6054" fmla="*/ 3562617 w 6891715"/>
                <a:gd name="connsiteY6054" fmla="*/ 3528370 h 6367455"/>
                <a:gd name="connsiteX6055" fmla="*/ 3556274 w 6891715"/>
                <a:gd name="connsiteY6055" fmla="*/ 3522655 h 6367455"/>
                <a:gd name="connsiteX6056" fmla="*/ 3566424 w 6891715"/>
                <a:gd name="connsiteY6056" fmla="*/ 3510907 h 6367455"/>
                <a:gd name="connsiteX6057" fmla="*/ 3567375 w 6891715"/>
                <a:gd name="connsiteY6057" fmla="*/ 3495032 h 6367455"/>
                <a:gd name="connsiteX6058" fmla="*/ 3567375 w 6891715"/>
                <a:gd name="connsiteY6058" fmla="*/ 3487412 h 6367455"/>
                <a:gd name="connsiteX6059" fmla="*/ 3575939 w 6891715"/>
                <a:gd name="connsiteY6059" fmla="*/ 3481062 h 6367455"/>
                <a:gd name="connsiteX6060" fmla="*/ 3586722 w 6891715"/>
                <a:gd name="connsiteY6060" fmla="*/ 3486460 h 6367455"/>
                <a:gd name="connsiteX6061" fmla="*/ 3611779 w 6891715"/>
                <a:gd name="connsiteY6061" fmla="*/ 3480745 h 6367455"/>
                <a:gd name="connsiteX6062" fmla="*/ 3634932 w 6891715"/>
                <a:gd name="connsiteY6062" fmla="*/ 3463917 h 6367455"/>
                <a:gd name="connsiteX6063" fmla="*/ 3654914 w 6891715"/>
                <a:gd name="connsiteY6063" fmla="*/ 3438200 h 6367455"/>
                <a:gd name="connsiteX6064" fmla="*/ 3667283 w 6891715"/>
                <a:gd name="connsiteY6064" fmla="*/ 3406449 h 6367455"/>
                <a:gd name="connsiteX6065" fmla="*/ 3670138 w 6891715"/>
                <a:gd name="connsiteY6065" fmla="*/ 3375969 h 6367455"/>
                <a:gd name="connsiteX6066" fmla="*/ 3668869 w 6891715"/>
                <a:gd name="connsiteY6066" fmla="*/ 3359142 h 6367455"/>
                <a:gd name="connsiteX6067" fmla="*/ 3678384 w 6891715"/>
                <a:gd name="connsiteY6067" fmla="*/ 3375969 h 6367455"/>
                <a:gd name="connsiteX6068" fmla="*/ 3674578 w 6891715"/>
                <a:gd name="connsiteY6068" fmla="*/ 3399147 h 6367455"/>
                <a:gd name="connsiteX6069" fmla="*/ 3669186 w 6891715"/>
                <a:gd name="connsiteY6069" fmla="*/ 3428675 h 6367455"/>
                <a:gd name="connsiteX6070" fmla="*/ 3653645 w 6891715"/>
                <a:gd name="connsiteY6070" fmla="*/ 3454392 h 6367455"/>
                <a:gd name="connsiteX6071" fmla="*/ 3630809 w 6891715"/>
                <a:gd name="connsiteY6071" fmla="*/ 3477570 h 6367455"/>
                <a:gd name="connsiteX6072" fmla="*/ 3645716 w 6891715"/>
                <a:gd name="connsiteY6072" fmla="*/ 3486777 h 6367455"/>
                <a:gd name="connsiteX6073" fmla="*/ 3655231 w 6891715"/>
                <a:gd name="connsiteY6073" fmla="*/ 3484555 h 6367455"/>
                <a:gd name="connsiteX6074" fmla="*/ 3666966 w 6891715"/>
                <a:gd name="connsiteY6074" fmla="*/ 3492810 h 6367455"/>
                <a:gd name="connsiteX6075" fmla="*/ 3674261 w 6891715"/>
                <a:gd name="connsiteY6075" fmla="*/ 3493762 h 6367455"/>
                <a:gd name="connsiteX6076" fmla="*/ 3685996 w 6891715"/>
                <a:gd name="connsiteY6076" fmla="*/ 3483285 h 6367455"/>
                <a:gd name="connsiteX6077" fmla="*/ 3685679 w 6891715"/>
                <a:gd name="connsiteY6077" fmla="*/ 3440105 h 6367455"/>
                <a:gd name="connsiteX6078" fmla="*/ 3704392 w 6891715"/>
                <a:gd name="connsiteY6078" fmla="*/ 3434707 h 6367455"/>
                <a:gd name="connsiteX6079" fmla="*/ 3704870 w 6891715"/>
                <a:gd name="connsiteY6079" fmla="*/ 3434453 h 6367455"/>
                <a:gd name="connsiteX6080" fmla="*/ 3687725 w 6891715"/>
                <a:gd name="connsiteY6080" fmla="*/ 3417674 h 6367455"/>
                <a:gd name="connsiteX6081" fmla="*/ 3695980 w 6891715"/>
                <a:gd name="connsiteY6081" fmla="*/ 3386333 h 6367455"/>
                <a:gd name="connsiteX6082" fmla="*/ 3693757 w 6891715"/>
                <a:gd name="connsiteY6082" fmla="*/ 3363862 h 6367455"/>
                <a:gd name="connsiteX6083" fmla="*/ 3677565 w 6891715"/>
                <a:gd name="connsiteY6083" fmla="*/ 3340116 h 6367455"/>
                <a:gd name="connsiteX6084" fmla="*/ 3675025 w 6891715"/>
                <a:gd name="connsiteY6084" fmla="*/ 3289461 h 6367455"/>
                <a:gd name="connsiteX6085" fmla="*/ 3674090 w 6891715"/>
                <a:gd name="connsiteY6085" fmla="*/ 3289477 h 6367455"/>
                <a:gd name="connsiteX6086" fmla="*/ 3655659 w 6891715"/>
                <a:gd name="connsiteY6086" fmla="*/ 3250015 h 6367455"/>
                <a:gd name="connsiteX6087" fmla="*/ 3654388 w 6891715"/>
                <a:gd name="connsiteY6087" fmla="*/ 3204505 h 6367455"/>
                <a:gd name="connsiteX6088" fmla="*/ 3668688 w 6891715"/>
                <a:gd name="connsiteY6088" fmla="*/ 3170454 h 6367455"/>
                <a:gd name="connsiteX6089" fmla="*/ 3696652 w 6891715"/>
                <a:gd name="connsiteY6089" fmla="*/ 3126857 h 6367455"/>
                <a:gd name="connsiteX6090" fmla="*/ 3697606 w 6891715"/>
                <a:gd name="connsiteY6090" fmla="*/ 3085805 h 6367455"/>
                <a:gd name="connsiteX6091" fmla="*/ 3709046 w 6891715"/>
                <a:gd name="connsiteY6091" fmla="*/ 3063529 h 6367455"/>
                <a:gd name="connsiteX6092" fmla="*/ 3745590 w 6891715"/>
                <a:gd name="connsiteY6092" fmla="*/ 3029479 h 6367455"/>
                <a:gd name="connsiteX6093" fmla="*/ 3771013 w 6891715"/>
                <a:gd name="connsiteY6093" fmla="*/ 3028842 h 6367455"/>
                <a:gd name="connsiteX6094" fmla="*/ 3796753 w 6891715"/>
                <a:gd name="connsiteY6094" fmla="*/ 3017386 h 6367455"/>
                <a:gd name="connsiteX6095" fmla="*/ 3810100 w 6891715"/>
                <a:gd name="connsiteY6095" fmla="*/ 3007203 h 6367455"/>
                <a:gd name="connsiteX6096" fmla="*/ 3815502 w 6891715"/>
                <a:gd name="connsiteY6096" fmla="*/ 3012612 h 6367455"/>
                <a:gd name="connsiteX6097" fmla="*/ 3816773 w 6891715"/>
                <a:gd name="connsiteY6097" fmla="*/ 3032979 h 6367455"/>
                <a:gd name="connsiteX6098" fmla="*/ 3826307 w 6891715"/>
                <a:gd name="connsiteY6098" fmla="*/ 3045390 h 6367455"/>
                <a:gd name="connsiteX6099" fmla="*/ 3859673 w 6891715"/>
                <a:gd name="connsiteY6099" fmla="*/ 3073712 h 6367455"/>
                <a:gd name="connsiteX6100" fmla="*/ 3854271 w 6891715"/>
                <a:gd name="connsiteY6100" fmla="*/ 3098216 h 6367455"/>
                <a:gd name="connsiteX6101" fmla="*/ 3863805 w 6891715"/>
                <a:gd name="connsiteY6101" fmla="*/ 3104262 h 6367455"/>
                <a:gd name="connsiteX6102" fmla="*/ 3860627 w 6891715"/>
                <a:gd name="connsiteY6102" fmla="*/ 3083260 h 6367455"/>
                <a:gd name="connsiteX6103" fmla="*/ 3862851 w 6891715"/>
                <a:gd name="connsiteY6103" fmla="*/ 3077850 h 6367455"/>
                <a:gd name="connsiteX6104" fmla="*/ 3872385 w 6891715"/>
                <a:gd name="connsiteY6104" fmla="*/ 3090261 h 6367455"/>
                <a:gd name="connsiteX6105" fmla="*/ 3874609 w 6891715"/>
                <a:gd name="connsiteY6105" fmla="*/ 3098853 h 6367455"/>
                <a:gd name="connsiteX6106" fmla="*/ 3877787 w 6891715"/>
                <a:gd name="connsiteY6106" fmla="*/ 3109354 h 6367455"/>
                <a:gd name="connsiteX6107" fmla="*/ 3882236 w 6891715"/>
                <a:gd name="connsiteY6107" fmla="*/ 3117628 h 6367455"/>
                <a:gd name="connsiteX6108" fmla="*/ 3891769 w 6891715"/>
                <a:gd name="connsiteY6108" fmla="*/ 3131312 h 6367455"/>
                <a:gd name="connsiteX6109" fmla="*/ 3922594 w 6891715"/>
                <a:gd name="connsiteY6109" fmla="*/ 3142768 h 6367455"/>
                <a:gd name="connsiteX6110" fmla="*/ 3948969 w 6891715"/>
                <a:gd name="connsiteY6110" fmla="*/ 3135131 h 6367455"/>
                <a:gd name="connsiteX6111" fmla="*/ 3957232 w 6891715"/>
                <a:gd name="connsiteY6111" fmla="*/ 3136085 h 6367455"/>
                <a:gd name="connsiteX6112" fmla="*/ 3960410 w 6891715"/>
                <a:gd name="connsiteY6112" fmla="*/ 3122083 h 6367455"/>
                <a:gd name="connsiteX6113" fmla="*/ 3982654 w 6891715"/>
                <a:gd name="connsiteY6113" fmla="*/ 3104262 h 6367455"/>
                <a:gd name="connsiteX6114" fmla="*/ 3985832 w 6891715"/>
                <a:gd name="connsiteY6114" fmla="*/ 3076895 h 6367455"/>
                <a:gd name="connsiteX6115" fmla="*/ 3981383 w 6891715"/>
                <a:gd name="connsiteY6115" fmla="*/ 2976653 h 6367455"/>
                <a:gd name="connsiteX6116" fmla="*/ 3982501 w 6891715"/>
                <a:gd name="connsiteY6116" fmla="*/ 2975985 h 6367455"/>
                <a:gd name="connsiteX6117" fmla="*/ 3991573 w 6891715"/>
                <a:gd name="connsiteY6117" fmla="*/ 2935037 h 6367455"/>
                <a:gd name="connsiteX6118" fmla="*/ 3999828 w 6891715"/>
                <a:gd name="connsiteY6118" fmla="*/ 2921399 h 6367455"/>
                <a:gd name="connsiteX6119" fmla="*/ 4005225 w 6891715"/>
                <a:gd name="connsiteY6119" fmla="*/ 2901414 h 6367455"/>
                <a:gd name="connsiteX6120" fmla="*/ 3997605 w 6891715"/>
                <a:gd name="connsiteY6120" fmla="*/ 2889994 h 6367455"/>
                <a:gd name="connsiteX6121" fmla="*/ 3978555 w 6891715"/>
                <a:gd name="connsiteY6121" fmla="*/ 2901414 h 6367455"/>
                <a:gd name="connsiteX6122" fmla="*/ 3973475 w 6891715"/>
                <a:gd name="connsiteY6122" fmla="*/ 2914104 h 6367455"/>
                <a:gd name="connsiteX6123" fmla="*/ 3963950 w 6891715"/>
                <a:gd name="connsiteY6123" fmla="*/ 2918545 h 6367455"/>
                <a:gd name="connsiteX6124" fmla="*/ 3940455 w 6891715"/>
                <a:gd name="connsiteY6124" fmla="*/ 2894434 h 6367455"/>
                <a:gd name="connsiteX6125" fmla="*/ 3928073 w 6891715"/>
                <a:gd name="connsiteY6125" fmla="*/ 2902364 h 6367455"/>
                <a:gd name="connsiteX6126" fmla="*/ 3921723 w 6891715"/>
                <a:gd name="connsiteY6126" fmla="*/ 2899193 h 6367455"/>
                <a:gd name="connsiteX6127" fmla="*/ 3919500 w 6891715"/>
                <a:gd name="connsiteY6127" fmla="*/ 2896020 h 6367455"/>
                <a:gd name="connsiteX6128" fmla="*/ 3916960 w 6891715"/>
                <a:gd name="connsiteY6128" fmla="*/ 2868741 h 6367455"/>
                <a:gd name="connsiteX6129" fmla="*/ 3900133 w 6891715"/>
                <a:gd name="connsiteY6129" fmla="*/ 2852882 h 6367455"/>
                <a:gd name="connsiteX6130" fmla="*/ 3898545 w 6891715"/>
                <a:gd name="connsiteY6130" fmla="*/ 2845269 h 6367455"/>
                <a:gd name="connsiteX6131" fmla="*/ 3912515 w 6891715"/>
                <a:gd name="connsiteY6131" fmla="*/ 2834801 h 6367455"/>
                <a:gd name="connsiteX6132" fmla="*/ 3932518 w 6891715"/>
                <a:gd name="connsiteY6132" fmla="*/ 2828459 h 6367455"/>
                <a:gd name="connsiteX6133" fmla="*/ 3930295 w 6891715"/>
                <a:gd name="connsiteY6133" fmla="*/ 2824018 h 6367455"/>
                <a:gd name="connsiteX6134" fmla="*/ 3908070 w 6891715"/>
                <a:gd name="connsiteY6134" fmla="*/ 2817036 h 6367455"/>
                <a:gd name="connsiteX6135" fmla="*/ 3901403 w 6891715"/>
                <a:gd name="connsiteY6135" fmla="*/ 2808469 h 6367455"/>
                <a:gd name="connsiteX6136" fmla="*/ 3902355 w 6891715"/>
                <a:gd name="connsiteY6136" fmla="*/ 2786583 h 6367455"/>
                <a:gd name="connsiteX6137" fmla="*/ 3911880 w 6891715"/>
                <a:gd name="connsiteY6137" fmla="*/ 2779921 h 6367455"/>
                <a:gd name="connsiteX6138" fmla="*/ 3895688 w 6891715"/>
                <a:gd name="connsiteY6138" fmla="*/ 2767550 h 6367455"/>
                <a:gd name="connsiteX6139" fmla="*/ 3898863 w 6891715"/>
                <a:gd name="connsiteY6139" fmla="*/ 2748515 h 6367455"/>
                <a:gd name="connsiteX6140" fmla="*/ 3935693 w 6891715"/>
                <a:gd name="connsiteY6140" fmla="*/ 2730435 h 6367455"/>
                <a:gd name="connsiteX6141" fmla="*/ 3953790 w 6891715"/>
                <a:gd name="connsiteY6141" fmla="*/ 2723772 h 6367455"/>
                <a:gd name="connsiteX6142" fmla="*/ 3954425 w 6891715"/>
                <a:gd name="connsiteY6142" fmla="*/ 2708229 h 6367455"/>
                <a:gd name="connsiteX6143" fmla="*/ 3974745 w 6891715"/>
                <a:gd name="connsiteY6143" fmla="*/ 2704740 h 6367455"/>
                <a:gd name="connsiteX6144" fmla="*/ 3988398 w 6891715"/>
                <a:gd name="connsiteY6144" fmla="*/ 2696176 h 6367455"/>
                <a:gd name="connsiteX6145" fmla="*/ 4018878 w 6891715"/>
                <a:gd name="connsiteY6145" fmla="*/ 2695858 h 6367455"/>
                <a:gd name="connsiteX6146" fmla="*/ 4031578 w 6891715"/>
                <a:gd name="connsiteY6146" fmla="*/ 2681900 h 6367455"/>
                <a:gd name="connsiteX6147" fmla="*/ 4043325 w 6891715"/>
                <a:gd name="connsiteY6147" fmla="*/ 2689514 h 6367455"/>
                <a:gd name="connsiteX6148" fmla="*/ 4051898 w 6891715"/>
                <a:gd name="connsiteY6148" fmla="*/ 2686343 h 6367455"/>
                <a:gd name="connsiteX6149" fmla="*/ 4094125 w 6891715"/>
                <a:gd name="connsiteY6149" fmla="*/ 2683804 h 6367455"/>
                <a:gd name="connsiteX6150" fmla="*/ 4084283 w 6891715"/>
                <a:gd name="connsiteY6150" fmla="*/ 2673338 h 6367455"/>
                <a:gd name="connsiteX6151" fmla="*/ 4090633 w 6891715"/>
                <a:gd name="connsiteY6151" fmla="*/ 2665722 h 6367455"/>
                <a:gd name="connsiteX6152" fmla="*/ 4100158 w 6891715"/>
                <a:gd name="connsiteY6152" fmla="*/ 2670164 h 6367455"/>
                <a:gd name="connsiteX6153" fmla="*/ 4106508 w 6891715"/>
                <a:gd name="connsiteY6153" fmla="*/ 2664770 h 6367455"/>
                <a:gd name="connsiteX6154" fmla="*/ 4121431 w 6891715"/>
                <a:gd name="connsiteY6154" fmla="*/ 2670800 h 6367455"/>
                <a:gd name="connsiteX6155" fmla="*/ 4137306 w 6891715"/>
                <a:gd name="connsiteY6155" fmla="*/ 2662232 h 6367455"/>
                <a:gd name="connsiteX6156" fmla="*/ 4172548 w 6891715"/>
                <a:gd name="connsiteY6156" fmla="*/ 2675557 h 6367455"/>
                <a:gd name="connsiteX6157" fmla="*/ 4198583 w 6891715"/>
                <a:gd name="connsiteY6157" fmla="*/ 2678411 h 6367455"/>
                <a:gd name="connsiteX6158" fmla="*/ 4233826 w 6891715"/>
                <a:gd name="connsiteY6158" fmla="*/ 2701568 h 6367455"/>
                <a:gd name="connsiteX6159" fmla="*/ 4281451 w 6891715"/>
                <a:gd name="connsiteY6159" fmla="*/ 2699030 h 6367455"/>
                <a:gd name="connsiteX6160" fmla="*/ 4298278 w 6891715"/>
                <a:gd name="connsiteY6160" fmla="*/ 2706010 h 6367455"/>
                <a:gd name="connsiteX6161" fmla="*/ 4304311 w 6891715"/>
                <a:gd name="connsiteY6161" fmla="*/ 2704740 h 6367455"/>
                <a:gd name="connsiteX6162" fmla="*/ 4319503 w 6891715"/>
                <a:gd name="connsiteY6162" fmla="*/ 2701170 h 6367455"/>
                <a:gd name="connsiteX6163" fmla="*/ 4319241 w 6891715"/>
                <a:gd name="connsiteY6163" fmla="*/ 2700844 h 6367455"/>
                <a:gd name="connsiteX6164" fmla="*/ 4330673 w 6891715"/>
                <a:gd name="connsiteY6164" fmla="*/ 2684654 h 6367455"/>
                <a:gd name="connsiteX6165" fmla="*/ 4340199 w 6891715"/>
                <a:gd name="connsiteY6165" fmla="*/ 2673226 h 6367455"/>
                <a:gd name="connsiteX6166" fmla="*/ 4327179 w 6891715"/>
                <a:gd name="connsiteY6166" fmla="*/ 2643387 h 6367455"/>
                <a:gd name="connsiteX6167" fmla="*/ 4338929 w 6891715"/>
                <a:gd name="connsiteY6167" fmla="*/ 2636086 h 6367455"/>
                <a:gd name="connsiteX6168" fmla="*/ 4358935 w 6891715"/>
                <a:gd name="connsiteY6168" fmla="*/ 2655767 h 6367455"/>
                <a:gd name="connsiteX6169" fmla="*/ 4370684 w 6891715"/>
                <a:gd name="connsiteY6169" fmla="*/ 2637673 h 6367455"/>
                <a:gd name="connsiteX6170" fmla="*/ 4385609 w 6891715"/>
                <a:gd name="connsiteY6170" fmla="*/ 2629102 h 6367455"/>
                <a:gd name="connsiteX6171" fmla="*/ 4403710 w 6891715"/>
                <a:gd name="connsiteY6171" fmla="*/ 2637673 h 6367455"/>
                <a:gd name="connsiteX6172" fmla="*/ 4434830 w 6891715"/>
                <a:gd name="connsiteY6172" fmla="*/ 2595137 h 6367455"/>
                <a:gd name="connsiteX6173" fmla="*/ 4447532 w 6891715"/>
                <a:gd name="connsiteY6173" fmla="*/ 2602438 h 6367455"/>
                <a:gd name="connsiteX6174" fmla="*/ 4488814 w 6891715"/>
                <a:gd name="connsiteY6174" fmla="*/ 2603073 h 6367455"/>
                <a:gd name="connsiteX6175" fmla="*/ 4533589 w 6891715"/>
                <a:gd name="connsiteY6175" fmla="*/ 2606882 h 6367455"/>
                <a:gd name="connsiteX6176" fmla="*/ 4546292 w 6891715"/>
                <a:gd name="connsiteY6176" fmla="*/ 2604978 h 6367455"/>
                <a:gd name="connsiteX6177" fmla="*/ 4545974 w 6891715"/>
                <a:gd name="connsiteY6177" fmla="*/ 2601803 h 6367455"/>
                <a:gd name="connsiteX6178" fmla="*/ 4542799 w 6891715"/>
                <a:gd name="connsiteY6178" fmla="*/ 2596406 h 6367455"/>
                <a:gd name="connsiteX6179" fmla="*/ 4551055 w 6891715"/>
                <a:gd name="connsiteY6179" fmla="*/ 2591010 h 6367455"/>
                <a:gd name="connsiteX6180" fmla="*/ 4552325 w 6891715"/>
                <a:gd name="connsiteY6180" fmla="*/ 2587835 h 6367455"/>
                <a:gd name="connsiteX6181" fmla="*/ 4513901 w 6891715"/>
                <a:gd name="connsiteY6181" fmla="*/ 2580852 h 6367455"/>
                <a:gd name="connsiteX6182" fmla="*/ 4525651 w 6891715"/>
                <a:gd name="connsiteY6182" fmla="*/ 2574503 h 6367455"/>
                <a:gd name="connsiteX6183" fmla="*/ 4517077 w 6891715"/>
                <a:gd name="connsiteY6183" fmla="*/ 2563711 h 6367455"/>
                <a:gd name="connsiteX6184" fmla="*/ 4471666 w 6891715"/>
                <a:gd name="connsiteY6184" fmla="*/ 2553870 h 6367455"/>
                <a:gd name="connsiteX6185" fmla="*/ 4444992 w 6891715"/>
                <a:gd name="connsiteY6185" fmla="*/ 2563393 h 6367455"/>
                <a:gd name="connsiteX6186" fmla="*/ 4436418 w 6891715"/>
                <a:gd name="connsiteY6186" fmla="*/ 2563393 h 6367455"/>
                <a:gd name="connsiteX6187" fmla="*/ 4401487 w 6891715"/>
                <a:gd name="connsiteY6187" fmla="*/ 2524983 h 6367455"/>
                <a:gd name="connsiteX6188" fmla="*/ 4387832 w 6891715"/>
                <a:gd name="connsiteY6188" fmla="*/ 2528158 h 6367455"/>
                <a:gd name="connsiteX6189" fmla="*/ 4373860 w 6891715"/>
                <a:gd name="connsiteY6189" fmla="*/ 2514506 h 6367455"/>
                <a:gd name="connsiteX6190" fmla="*/ 4379893 w 6891715"/>
                <a:gd name="connsiteY6190" fmla="*/ 2501808 h 6367455"/>
                <a:gd name="connsiteX6191" fmla="*/ 4369414 w 6891715"/>
                <a:gd name="connsiteY6191" fmla="*/ 2499904 h 6367455"/>
                <a:gd name="connsiteX6192" fmla="*/ 4375765 w 6891715"/>
                <a:gd name="connsiteY6192" fmla="*/ 2491335 h 6367455"/>
                <a:gd name="connsiteX6193" fmla="*/ 4396724 w 6891715"/>
                <a:gd name="connsiteY6193" fmla="*/ 2507842 h 6367455"/>
                <a:gd name="connsiteX6194" fmla="*/ 4403392 w 6891715"/>
                <a:gd name="connsiteY6194" fmla="*/ 2503713 h 6367455"/>
                <a:gd name="connsiteX6195" fmla="*/ 4391325 w 6891715"/>
                <a:gd name="connsiteY6195" fmla="*/ 2471016 h 6367455"/>
                <a:gd name="connsiteX6196" fmla="*/ 4401805 w 6891715"/>
                <a:gd name="connsiteY6196" fmla="*/ 2451021 h 6367455"/>
                <a:gd name="connsiteX6197" fmla="*/ 4397676 w 6891715"/>
                <a:gd name="connsiteY6197" fmla="*/ 2448164 h 6367455"/>
                <a:gd name="connsiteX6198" fmla="*/ 4380528 w 6891715"/>
                <a:gd name="connsiteY6198" fmla="*/ 2468480 h 6367455"/>
                <a:gd name="connsiteX6199" fmla="*/ 4359570 w 6891715"/>
                <a:gd name="connsiteY6199" fmla="*/ 2472606 h 6367455"/>
                <a:gd name="connsiteX6200" fmla="*/ 4349091 w 6891715"/>
                <a:gd name="connsiteY6200" fmla="*/ 2486252 h 6367455"/>
                <a:gd name="connsiteX6201" fmla="*/ 4327179 w 6891715"/>
                <a:gd name="connsiteY6201" fmla="*/ 2492603 h 6367455"/>
                <a:gd name="connsiteX6202" fmla="*/ 4309714 w 6891715"/>
                <a:gd name="connsiteY6202" fmla="*/ 2479268 h 6367455"/>
                <a:gd name="connsiteX6203" fmla="*/ 4297606 w 6891715"/>
                <a:gd name="connsiteY6203" fmla="*/ 2480204 h 6367455"/>
                <a:gd name="connsiteX6204" fmla="*/ 4286617 w 6891715"/>
                <a:gd name="connsiteY6204" fmla="*/ 2491790 h 6367455"/>
                <a:gd name="connsiteX6205" fmla="*/ 4260884 w 6891715"/>
                <a:gd name="connsiteY6205" fmla="*/ 2493060 h 6367455"/>
                <a:gd name="connsiteX6206" fmla="*/ 4248176 w 6891715"/>
                <a:gd name="connsiteY6206" fmla="*/ 2488934 h 6367455"/>
                <a:gd name="connsiteX6207" fmla="*/ 4217677 w 6891715"/>
                <a:gd name="connsiteY6207" fmla="*/ 2493380 h 6367455"/>
                <a:gd name="connsiteX6208" fmla="*/ 4197662 w 6891715"/>
                <a:gd name="connsiteY6208" fmla="*/ 2505443 h 6367455"/>
                <a:gd name="connsiteX6209" fmla="*/ 4175423 w 6891715"/>
                <a:gd name="connsiteY6209" fmla="*/ 2500996 h 6367455"/>
                <a:gd name="connsiteX6210" fmla="*/ 4168116 w 6891715"/>
                <a:gd name="connsiteY6210" fmla="*/ 2513693 h 6367455"/>
                <a:gd name="connsiteX6211" fmla="*/ 4140793 w 6891715"/>
                <a:gd name="connsiteY6211" fmla="*/ 2519406 h 6367455"/>
                <a:gd name="connsiteX6212" fmla="*/ 4136028 w 6891715"/>
                <a:gd name="connsiteY6212" fmla="*/ 2493060 h 6367455"/>
                <a:gd name="connsiteX6213" fmla="*/ 4129674 w 6891715"/>
                <a:gd name="connsiteY6213" fmla="*/ 2500363 h 6367455"/>
                <a:gd name="connsiteX6214" fmla="*/ 4135393 w 6891715"/>
                <a:gd name="connsiteY6214" fmla="*/ 2520675 h 6367455"/>
                <a:gd name="connsiteX6215" fmla="*/ 4122685 w 6891715"/>
                <a:gd name="connsiteY6215" fmla="*/ 2517183 h 6367455"/>
                <a:gd name="connsiteX6216" fmla="*/ 4110930 w 6891715"/>
                <a:gd name="connsiteY6216" fmla="*/ 2528926 h 6367455"/>
                <a:gd name="connsiteX6217" fmla="*/ 4100446 w 6891715"/>
                <a:gd name="connsiteY6217" fmla="*/ 2519722 h 6367455"/>
                <a:gd name="connsiteX6218" fmla="*/ 4091232 w 6891715"/>
                <a:gd name="connsiteY6218" fmla="*/ 2531465 h 6367455"/>
                <a:gd name="connsiteX6219" fmla="*/ 4071853 w 6891715"/>
                <a:gd name="connsiteY6219" fmla="*/ 2540033 h 6367455"/>
                <a:gd name="connsiteX6220" fmla="*/ 4057556 w 6891715"/>
                <a:gd name="connsiteY6220" fmla="*/ 2554947 h 6367455"/>
                <a:gd name="connsiteX6221" fmla="*/ 4033093 w 6891715"/>
                <a:gd name="connsiteY6221" fmla="*/ 2553995 h 6367455"/>
                <a:gd name="connsiteX6222" fmla="*/ 4005454 w 6891715"/>
                <a:gd name="connsiteY6222" fmla="*/ 2564786 h 6367455"/>
                <a:gd name="connsiteX6223" fmla="*/ 3997193 w 6891715"/>
                <a:gd name="connsiteY6223" fmla="*/ 2587000 h 6367455"/>
                <a:gd name="connsiteX6224" fmla="*/ 3968601 w 6891715"/>
                <a:gd name="connsiteY6224" fmla="*/ 2580018 h 6367455"/>
                <a:gd name="connsiteX6225" fmla="*/ 3940325 w 6891715"/>
                <a:gd name="connsiteY6225" fmla="*/ 2599060 h 6367455"/>
                <a:gd name="connsiteX6226" fmla="*/ 3921263 w 6891715"/>
                <a:gd name="connsiteY6226" fmla="*/ 2586682 h 6367455"/>
                <a:gd name="connsiteX6227" fmla="*/ 3913639 w 6891715"/>
                <a:gd name="connsiteY6227" fmla="*/ 2593030 h 6367455"/>
                <a:gd name="connsiteX6228" fmla="*/ 3908555 w 6891715"/>
                <a:gd name="connsiteY6228" fmla="*/ 2611121 h 6367455"/>
                <a:gd name="connsiteX6229" fmla="*/ 3893624 w 6891715"/>
                <a:gd name="connsiteY6229" fmla="*/ 2604774 h 6367455"/>
                <a:gd name="connsiteX6230" fmla="*/ 3904108 w 6891715"/>
                <a:gd name="connsiteY6230" fmla="*/ 2599378 h 6367455"/>
                <a:gd name="connsiteX6231" fmla="*/ 3907285 w 6891715"/>
                <a:gd name="connsiteY6231" fmla="*/ 2589856 h 6367455"/>
                <a:gd name="connsiteX6232" fmla="*/ 3896801 w 6891715"/>
                <a:gd name="connsiteY6232" fmla="*/ 2579699 h 6367455"/>
                <a:gd name="connsiteX6233" fmla="*/ 3872655 w 6891715"/>
                <a:gd name="connsiteY6233" fmla="*/ 2612391 h 6367455"/>
                <a:gd name="connsiteX6234" fmla="*/ 3866301 w 6891715"/>
                <a:gd name="connsiteY6234" fmla="*/ 2624133 h 6367455"/>
                <a:gd name="connsiteX6235" fmla="*/ 3845016 w 6891715"/>
                <a:gd name="connsiteY6235" fmla="*/ 2624133 h 6367455"/>
                <a:gd name="connsiteX6236" fmla="*/ 3854547 w 6891715"/>
                <a:gd name="connsiteY6236" fmla="*/ 2611439 h 6367455"/>
                <a:gd name="connsiteX6237" fmla="*/ 3867255 w 6891715"/>
                <a:gd name="connsiteY6237" fmla="*/ 2610486 h 6367455"/>
                <a:gd name="connsiteX6238" fmla="*/ 3865984 w 6891715"/>
                <a:gd name="connsiteY6238" fmla="*/ 2600647 h 6367455"/>
                <a:gd name="connsiteX6239" fmla="*/ 3858359 w 6891715"/>
                <a:gd name="connsiteY6239" fmla="*/ 2592712 h 6367455"/>
                <a:gd name="connsiteX6240" fmla="*/ 3845651 w 6891715"/>
                <a:gd name="connsiteY6240" fmla="*/ 2599060 h 6367455"/>
                <a:gd name="connsiteX6241" fmla="*/ 3830084 w 6891715"/>
                <a:gd name="connsiteY6241" fmla="*/ 2598109 h 6367455"/>
                <a:gd name="connsiteX6242" fmla="*/ 3819600 w 6891715"/>
                <a:gd name="connsiteY6242" fmla="*/ 2590809 h 6367455"/>
                <a:gd name="connsiteX6243" fmla="*/ 3814834 w 6891715"/>
                <a:gd name="connsiteY6243" fmla="*/ 2580335 h 6367455"/>
                <a:gd name="connsiteX6244" fmla="*/ 3824365 w 6891715"/>
                <a:gd name="connsiteY6244" fmla="*/ 2563198 h 6367455"/>
                <a:gd name="connsiteX6245" fmla="*/ 3836120 w 6891715"/>
                <a:gd name="connsiteY6245" fmla="*/ 2558122 h 6367455"/>
                <a:gd name="connsiteX6246" fmla="*/ 3845333 w 6891715"/>
                <a:gd name="connsiteY6246" fmla="*/ 2543206 h 6367455"/>
                <a:gd name="connsiteX6247" fmla="*/ 3856135 w 6891715"/>
                <a:gd name="connsiteY6247" fmla="*/ 2529243 h 6367455"/>
                <a:gd name="connsiteX6248" fmla="*/ 3858994 w 6891715"/>
                <a:gd name="connsiteY6248" fmla="*/ 2516550 h 6367455"/>
                <a:gd name="connsiteX6249" fmla="*/ 3840250 w 6891715"/>
                <a:gd name="connsiteY6249" fmla="*/ 2527339 h 6367455"/>
                <a:gd name="connsiteX6250" fmla="*/ 3817694 w 6891715"/>
                <a:gd name="connsiteY6250" fmla="*/ 2538129 h 6367455"/>
                <a:gd name="connsiteX6251" fmla="*/ 3803079 w 6891715"/>
                <a:gd name="connsiteY6251" fmla="*/ 2531782 h 6367455"/>
                <a:gd name="connsiteX6252" fmla="*/ 3806256 w 6891715"/>
                <a:gd name="connsiteY6252" fmla="*/ 2518136 h 6367455"/>
                <a:gd name="connsiteX6253" fmla="*/ 3760508 w 6891715"/>
                <a:gd name="connsiteY6253" fmla="*/ 2501630 h 6367455"/>
                <a:gd name="connsiteX6254" fmla="*/ 3730326 w 6891715"/>
                <a:gd name="connsiteY6254" fmla="*/ 2472435 h 6367455"/>
                <a:gd name="connsiteX6255" fmla="*/ 3696650 w 6891715"/>
                <a:gd name="connsiteY6255" fmla="*/ 2474972 h 6367455"/>
                <a:gd name="connsiteX6256" fmla="*/ 3686802 w 6891715"/>
                <a:gd name="connsiteY6256" fmla="*/ 2461331 h 6367455"/>
                <a:gd name="connsiteX6257" fmla="*/ 3699509 w 6891715"/>
                <a:gd name="connsiteY6257" fmla="*/ 2449589 h 6367455"/>
                <a:gd name="connsiteX6258" fmla="*/ 3689978 w 6891715"/>
                <a:gd name="connsiteY6258" fmla="*/ 2434032 h 6367455"/>
                <a:gd name="connsiteX6259" fmla="*/ 3693791 w 6891715"/>
                <a:gd name="connsiteY6259" fmla="*/ 2412762 h 6367455"/>
                <a:gd name="connsiteX6260" fmla="*/ 3683942 w 6891715"/>
                <a:gd name="connsiteY6260" fmla="*/ 2389600 h 6367455"/>
                <a:gd name="connsiteX6261" fmla="*/ 3698874 w 6891715"/>
                <a:gd name="connsiteY6261" fmla="*/ 2372780 h 6367455"/>
                <a:gd name="connsiteX6262" fmla="*/ 3700780 w 6891715"/>
                <a:gd name="connsiteY6262" fmla="*/ 2332789 h 6367455"/>
                <a:gd name="connsiteX6263" fmla="*/ 3695062 w 6891715"/>
                <a:gd name="connsiteY6263" fmla="*/ 2303276 h 6367455"/>
                <a:gd name="connsiteX6264" fmla="*/ 3708723 w 6891715"/>
                <a:gd name="connsiteY6264" fmla="*/ 2284230 h 6367455"/>
                <a:gd name="connsiteX6265" fmla="*/ 3720478 w 6891715"/>
                <a:gd name="connsiteY6265" fmla="*/ 2299784 h 6367455"/>
                <a:gd name="connsiteX6266" fmla="*/ 3723655 w 6891715"/>
                <a:gd name="connsiteY6266" fmla="*/ 2295656 h 6367455"/>
                <a:gd name="connsiteX6267" fmla="*/ 3702051 w 6891715"/>
                <a:gd name="connsiteY6267" fmla="*/ 2262014 h 6367455"/>
                <a:gd name="connsiteX6268" fmla="*/ 3703957 w 6891715"/>
                <a:gd name="connsiteY6268" fmla="*/ 2226471 h 6367455"/>
                <a:gd name="connsiteX6269" fmla="*/ 3675047 w 6891715"/>
                <a:gd name="connsiteY6269" fmla="*/ 2201079 h 6367455"/>
                <a:gd name="connsiteX6270" fmla="*/ 3674729 w 6891715"/>
                <a:gd name="connsiteY6270" fmla="*/ 2184258 h 6367455"/>
                <a:gd name="connsiteX6271" fmla="*/ 3688390 w 6891715"/>
                <a:gd name="connsiteY6271" fmla="*/ 2153791 h 6367455"/>
                <a:gd name="connsiteX6272" fmla="*/ 3681718 w 6891715"/>
                <a:gd name="connsiteY6272" fmla="*/ 2126176 h 6367455"/>
                <a:gd name="connsiteX6273" fmla="*/ 3675364 w 6891715"/>
                <a:gd name="connsiteY6273" fmla="*/ 2132525 h 6367455"/>
                <a:gd name="connsiteX6274" fmla="*/ 3665833 w 6891715"/>
                <a:gd name="connsiteY6274" fmla="*/ 2128717 h 6367455"/>
                <a:gd name="connsiteX6275" fmla="*/ 3668693 w 6891715"/>
                <a:gd name="connsiteY6275" fmla="*/ 2095708 h 6367455"/>
                <a:gd name="connsiteX6276" fmla="*/ 3661068 w 6891715"/>
                <a:gd name="connsiteY6276" fmla="*/ 2067465 h 6367455"/>
                <a:gd name="connsiteX6277" fmla="*/ 3670281 w 6891715"/>
                <a:gd name="connsiteY6277" fmla="*/ 2027488 h 6367455"/>
                <a:gd name="connsiteX6278" fmla="*/ 3687119 w 6891715"/>
                <a:gd name="connsiteY6278" fmla="*/ 2023045 h 6367455"/>
                <a:gd name="connsiteX6279" fmla="*/ 3701733 w 6891715"/>
                <a:gd name="connsiteY6279" fmla="*/ 1999556 h 6367455"/>
                <a:gd name="connsiteX6280" fmla="*/ 3716665 w 6891715"/>
                <a:gd name="connsiteY6280" fmla="*/ 1992256 h 6367455"/>
                <a:gd name="connsiteX6281" fmla="*/ 3702686 w 6891715"/>
                <a:gd name="connsiteY6281" fmla="*/ 1976706 h 6367455"/>
                <a:gd name="connsiteX6282" fmla="*/ 3709676 w 6891715"/>
                <a:gd name="connsiteY6282" fmla="*/ 1961792 h 6367455"/>
                <a:gd name="connsiteX6283" fmla="*/ 3723655 w 6891715"/>
                <a:gd name="connsiteY6283" fmla="*/ 1952272 h 6367455"/>
                <a:gd name="connsiteX6284" fmla="*/ 3740493 w 6891715"/>
                <a:gd name="connsiteY6284" fmla="*/ 1964647 h 6367455"/>
                <a:gd name="connsiteX6285" fmla="*/ 3732232 w 6891715"/>
                <a:gd name="connsiteY6285" fmla="*/ 1946877 h 6367455"/>
                <a:gd name="connsiteX6286" fmla="*/ 3752248 w 6891715"/>
                <a:gd name="connsiteY6286" fmla="*/ 1956080 h 6367455"/>
                <a:gd name="connsiteX6287" fmla="*/ 3750341 w 6891715"/>
                <a:gd name="connsiteY6287" fmla="*/ 1966869 h 6367455"/>
                <a:gd name="connsiteX6288" fmla="*/ 3767815 w 6891715"/>
                <a:gd name="connsiteY6288" fmla="*/ 1951955 h 6367455"/>
                <a:gd name="connsiteX6289" fmla="*/ 3779570 w 6891715"/>
                <a:gd name="connsiteY6289" fmla="*/ 1938309 h 6367455"/>
                <a:gd name="connsiteX6290" fmla="*/ 3793231 w 6891715"/>
                <a:gd name="connsiteY6290" fmla="*/ 1933549 h 6367455"/>
                <a:gd name="connsiteX6291" fmla="*/ 3783382 w 6891715"/>
                <a:gd name="connsiteY6291" fmla="*/ 1907526 h 6367455"/>
                <a:gd name="connsiteX6292" fmla="*/ 3783382 w 6891715"/>
                <a:gd name="connsiteY6292" fmla="*/ 1889437 h 6367455"/>
                <a:gd name="connsiteX6293" fmla="*/ 3800538 w 6891715"/>
                <a:gd name="connsiteY6293" fmla="*/ 1903083 h 6367455"/>
                <a:gd name="connsiteX6294" fmla="*/ 3800220 w 6891715"/>
                <a:gd name="connsiteY6294" fmla="*/ 1880866 h 6367455"/>
                <a:gd name="connsiteX6295" fmla="*/ 3824365 w 6891715"/>
                <a:gd name="connsiteY6295" fmla="*/ 1856429 h 6367455"/>
                <a:gd name="connsiteX6296" fmla="*/ 3834849 w 6891715"/>
                <a:gd name="connsiteY6296" fmla="*/ 1857380 h 6367455"/>
                <a:gd name="connsiteX6297" fmla="*/ 3844380 w 6891715"/>
                <a:gd name="connsiteY6297" fmla="*/ 1837386 h 6367455"/>
                <a:gd name="connsiteX6298" fmla="*/ 3852958 w 6891715"/>
                <a:gd name="connsiteY6298" fmla="*/ 1834212 h 6367455"/>
                <a:gd name="connsiteX6299" fmla="*/ 3860901 w 6891715"/>
                <a:gd name="connsiteY6299" fmla="*/ 1820246 h 6367455"/>
                <a:gd name="connsiteX6300" fmla="*/ 3871702 w 6891715"/>
                <a:gd name="connsiteY6300" fmla="*/ 1820246 h 6367455"/>
                <a:gd name="connsiteX6301" fmla="*/ 3885999 w 6891715"/>
                <a:gd name="connsiteY6301" fmla="*/ 1799300 h 6367455"/>
                <a:gd name="connsiteX6302" fmla="*/ 3890447 w 6891715"/>
                <a:gd name="connsiteY6302" fmla="*/ 1772641 h 6367455"/>
                <a:gd name="connsiteX6303" fmla="*/ 3900931 w 6891715"/>
                <a:gd name="connsiteY6303" fmla="*/ 1778037 h 6367455"/>
                <a:gd name="connsiteX6304" fmla="*/ 3911097 w 6891715"/>
                <a:gd name="connsiteY6304" fmla="*/ 1757726 h 6367455"/>
                <a:gd name="connsiteX6305" fmla="*/ 3930477 w 6891715"/>
                <a:gd name="connsiteY6305" fmla="*/ 1745031 h 6367455"/>
                <a:gd name="connsiteX6306" fmla="*/ 3934289 w 6891715"/>
                <a:gd name="connsiteY6306" fmla="*/ 1728211 h 6367455"/>
                <a:gd name="connsiteX6307" fmla="*/ 3947950 w 6891715"/>
                <a:gd name="connsiteY6307" fmla="*/ 1720594 h 6367455"/>
                <a:gd name="connsiteX6308" fmla="*/ 3944773 w 6891715"/>
                <a:gd name="connsiteY6308" fmla="*/ 1706947 h 6367455"/>
                <a:gd name="connsiteX6309" fmla="*/ 3964788 w 6891715"/>
                <a:gd name="connsiteY6309" fmla="*/ 1684730 h 6367455"/>
                <a:gd name="connsiteX6310" fmla="*/ 3993699 w 6891715"/>
                <a:gd name="connsiteY6310" fmla="*/ 1633635 h 6367455"/>
                <a:gd name="connsiteX6311" fmla="*/ 4000688 w 6891715"/>
                <a:gd name="connsiteY6311" fmla="*/ 1602214 h 6367455"/>
                <a:gd name="connsiteX6312" fmla="*/ 4016891 w 6891715"/>
                <a:gd name="connsiteY6312" fmla="*/ 1605070 h 6367455"/>
                <a:gd name="connsiteX6313" fmla="*/ 4030552 w 6891715"/>
                <a:gd name="connsiteY6313" fmla="*/ 1589202 h 6367455"/>
                <a:gd name="connsiteX6314" fmla="*/ 4050885 w 6891715"/>
                <a:gd name="connsiteY6314" fmla="*/ 1586029 h 6367455"/>
                <a:gd name="connsiteX6315" fmla="*/ 4057239 w 6891715"/>
                <a:gd name="connsiteY6315" fmla="*/ 1589837 h 6367455"/>
                <a:gd name="connsiteX6316" fmla="*/ 4067723 w 6891715"/>
                <a:gd name="connsiteY6316" fmla="*/ 1608878 h 6367455"/>
                <a:gd name="connsiteX6317" fmla="*/ 4073124 w 6891715"/>
                <a:gd name="connsiteY6317" fmla="*/ 1610149 h 6367455"/>
                <a:gd name="connsiteX6318" fmla="*/ 4070900 w 6891715"/>
                <a:gd name="connsiteY6318" fmla="*/ 1601579 h 6367455"/>
                <a:gd name="connsiteX6319" fmla="*/ 4071535 w 6891715"/>
                <a:gd name="connsiteY6319" fmla="*/ 1580315 h 6367455"/>
                <a:gd name="connsiteX6320" fmla="*/ 4056603 w 6891715"/>
                <a:gd name="connsiteY6320" fmla="*/ 1562543 h 6367455"/>
                <a:gd name="connsiteX6321" fmla="*/ 4055650 w 6891715"/>
                <a:gd name="connsiteY6321" fmla="*/ 1551117 h 6367455"/>
                <a:gd name="connsiteX6322" fmla="*/ 4061051 w 6891715"/>
                <a:gd name="connsiteY6322" fmla="*/ 1549848 h 6367455"/>
                <a:gd name="connsiteX6323" fmla="*/ 4071535 w 6891715"/>
                <a:gd name="connsiteY6323" fmla="*/ 1563813 h 6367455"/>
                <a:gd name="connsiteX6324" fmla="*/ 4083290 w 6891715"/>
                <a:gd name="connsiteY6324" fmla="*/ 1563495 h 6367455"/>
                <a:gd name="connsiteX6325" fmla="*/ 4086149 w 6891715"/>
                <a:gd name="connsiteY6325" fmla="*/ 1553656 h 6367455"/>
                <a:gd name="connsiteX6326" fmla="*/ 4071217 w 6891715"/>
                <a:gd name="connsiteY6326" fmla="*/ 1530806 h 6367455"/>
                <a:gd name="connsiteX6327" fmla="*/ 4070900 w 6891715"/>
                <a:gd name="connsiteY6327" fmla="*/ 1503512 h 6367455"/>
                <a:gd name="connsiteX6328" fmla="*/ 4082655 w 6891715"/>
                <a:gd name="connsiteY6328" fmla="*/ 1489865 h 6367455"/>
                <a:gd name="connsiteX6329" fmla="*/ 4076936 w 6891715"/>
                <a:gd name="connsiteY6329" fmla="*/ 1468601 h 6367455"/>
                <a:gd name="connsiteX6330" fmla="*/ 4048343 w 6891715"/>
                <a:gd name="connsiteY6330" fmla="*/ 1449877 h 6367455"/>
                <a:gd name="connsiteX6331" fmla="*/ 4045801 w 6891715"/>
                <a:gd name="connsiteY6331" fmla="*/ 1420361 h 6367455"/>
                <a:gd name="connsiteX6332" fmla="*/ 4029916 w 6891715"/>
                <a:gd name="connsiteY6332" fmla="*/ 1417505 h 6367455"/>
                <a:gd name="connsiteX6333" fmla="*/ 4012761 w 6891715"/>
                <a:gd name="connsiteY6333" fmla="*/ 1400684 h 6367455"/>
                <a:gd name="connsiteX6334" fmla="*/ 4003865 w 6891715"/>
                <a:gd name="connsiteY6334" fmla="*/ 1361648 h 6367455"/>
                <a:gd name="connsiteX6335" fmla="*/ 3991157 w 6891715"/>
                <a:gd name="connsiteY6335" fmla="*/ 1369582 h 6367455"/>
                <a:gd name="connsiteX6336" fmla="*/ 3980038 w 6891715"/>
                <a:gd name="connsiteY6336" fmla="*/ 1379104 h 6367455"/>
                <a:gd name="connsiteX6337" fmla="*/ 3962882 w 6891715"/>
                <a:gd name="connsiteY6337" fmla="*/ 1368630 h 6367455"/>
                <a:gd name="connsiteX6338" fmla="*/ 3959387 w 6891715"/>
                <a:gd name="connsiteY6338" fmla="*/ 1359427 h 6367455"/>
                <a:gd name="connsiteX6339" fmla="*/ 3959188 w 6891715"/>
                <a:gd name="connsiteY6339" fmla="*/ 1359168 h 6367455"/>
                <a:gd name="connsiteX6340" fmla="*/ 3952201 w 6891715"/>
                <a:gd name="connsiteY6340" fmla="*/ 1362344 h 6367455"/>
                <a:gd name="connsiteX6341" fmla="*/ 3941403 w 6891715"/>
                <a:gd name="connsiteY6341" fmla="*/ 1376002 h 6367455"/>
                <a:gd name="connsiteX6342" fmla="*/ 3915044 w 6891715"/>
                <a:gd name="connsiteY6342" fmla="*/ 1360439 h 6367455"/>
                <a:gd name="connsiteX6343" fmla="*/ 3881063 w 6891715"/>
                <a:gd name="connsiteY6343" fmla="*/ 1366791 h 6367455"/>
                <a:gd name="connsiteX6344" fmla="*/ 3869312 w 6891715"/>
                <a:gd name="connsiteY6344" fmla="*/ 1362979 h 6367455"/>
                <a:gd name="connsiteX6345" fmla="*/ 3854704 w 6891715"/>
                <a:gd name="connsiteY6345" fmla="*/ 1387435 h 6367455"/>
                <a:gd name="connsiteX6346" fmla="*/ 3828344 w 6891715"/>
                <a:gd name="connsiteY6346" fmla="*/ 1376954 h 6367455"/>
                <a:gd name="connsiteX6347" fmla="*/ 3828344 w 6891715"/>
                <a:gd name="connsiteY6347" fmla="*/ 1360121 h 6367455"/>
                <a:gd name="connsiteX6348" fmla="*/ 3818817 w 6891715"/>
                <a:gd name="connsiteY6348" fmla="*/ 1354721 h 6367455"/>
                <a:gd name="connsiteX6349" fmla="*/ 3804843 w 6891715"/>
                <a:gd name="connsiteY6349" fmla="*/ 1381400 h 6367455"/>
                <a:gd name="connsiteX6350" fmla="*/ 3788964 w 6891715"/>
                <a:gd name="connsiteY6350" fmla="*/ 1355040 h 6367455"/>
                <a:gd name="connsiteX6351" fmla="*/ 3780390 w 6891715"/>
                <a:gd name="connsiteY6351" fmla="*/ 1364568 h 6367455"/>
                <a:gd name="connsiteX6352" fmla="*/ 3782930 w 6891715"/>
                <a:gd name="connsiteY6352" fmla="*/ 1385847 h 6367455"/>
                <a:gd name="connsiteX6353" fmla="*/ 3774356 w 6891715"/>
                <a:gd name="connsiteY6353" fmla="*/ 1395375 h 6367455"/>
                <a:gd name="connsiteX6354" fmla="*/ 3763240 w 6891715"/>
                <a:gd name="connsiteY6354" fmla="*/ 1413479 h 6367455"/>
                <a:gd name="connsiteX6355" fmla="*/ 3727036 w 6891715"/>
                <a:gd name="connsiteY6355" fmla="*/ 1400138 h 6367455"/>
                <a:gd name="connsiteX6356" fmla="*/ 3760064 w 6891715"/>
                <a:gd name="connsiteY6356" fmla="*/ 1424912 h 6367455"/>
                <a:gd name="connsiteX6357" fmla="*/ 3753713 w 6891715"/>
                <a:gd name="connsiteY6357" fmla="*/ 1435393 h 6367455"/>
                <a:gd name="connsiteX6358" fmla="*/ 3735611 w 6891715"/>
                <a:gd name="connsiteY6358" fmla="*/ 1437934 h 6367455"/>
                <a:gd name="connsiteX6359" fmla="*/ 3746408 w 6891715"/>
                <a:gd name="connsiteY6359" fmla="*/ 1462072 h 6367455"/>
                <a:gd name="connsiteX6360" fmla="*/ 3731800 w 6891715"/>
                <a:gd name="connsiteY6360" fmla="*/ 1465249 h 6367455"/>
                <a:gd name="connsiteX6361" fmla="*/ 3714650 w 6891715"/>
                <a:gd name="connsiteY6361" fmla="*/ 1451909 h 6367455"/>
                <a:gd name="connsiteX6362" fmla="*/ 3708616 w 6891715"/>
                <a:gd name="connsiteY6362" fmla="*/ 1472871 h 6367455"/>
                <a:gd name="connsiteX6363" fmla="*/ 3682257 w 6891715"/>
                <a:gd name="connsiteY6363" fmla="*/ 1485893 h 6367455"/>
                <a:gd name="connsiteX6364" fmla="*/ 3708934 w 6891715"/>
                <a:gd name="connsiteY6364" fmla="*/ 1518288 h 6367455"/>
                <a:gd name="connsiteX6365" fmla="*/ 3705123 w 6891715"/>
                <a:gd name="connsiteY6365" fmla="*/ 1556084 h 6367455"/>
                <a:gd name="connsiteX6366" fmla="*/ 3694643 w 6891715"/>
                <a:gd name="connsiteY6366" fmla="*/ 1561483 h 6367455"/>
                <a:gd name="connsiteX6367" fmla="*/ 3684798 w 6891715"/>
                <a:gd name="connsiteY6367" fmla="*/ 1576411 h 6367455"/>
                <a:gd name="connsiteX6368" fmla="*/ 3671459 w 6891715"/>
                <a:gd name="connsiteY6368" fmla="*/ 1575775 h 6367455"/>
                <a:gd name="connsiteX6369" fmla="*/ 3657803 w 6891715"/>
                <a:gd name="connsiteY6369" fmla="*/ 1604995 h 6367455"/>
                <a:gd name="connsiteX6370" fmla="*/ 3676223 w 6891715"/>
                <a:gd name="connsiteY6370" fmla="*/ 1623099 h 6367455"/>
                <a:gd name="connsiteX6371" fmla="*/ 3670824 w 6891715"/>
                <a:gd name="connsiteY6371" fmla="*/ 1633580 h 6367455"/>
                <a:gd name="connsiteX6372" fmla="*/ 3659074 w 6891715"/>
                <a:gd name="connsiteY6372" fmla="*/ 1627227 h 6367455"/>
                <a:gd name="connsiteX6373" fmla="*/ 3678446 w 6891715"/>
                <a:gd name="connsiteY6373" fmla="*/ 1657718 h 6367455"/>
                <a:gd name="connsiteX6374" fmla="*/ 3698771 w 6891715"/>
                <a:gd name="connsiteY6374" fmla="*/ 1661529 h 6367455"/>
                <a:gd name="connsiteX6375" fmla="*/ 3700994 w 6891715"/>
                <a:gd name="connsiteY6375" fmla="*/ 1676457 h 6367455"/>
                <a:gd name="connsiteX6376" fmla="*/ 3693372 w 6891715"/>
                <a:gd name="connsiteY6376" fmla="*/ 1683761 h 6367455"/>
                <a:gd name="connsiteX6377" fmla="*/ 3693372 w 6891715"/>
                <a:gd name="connsiteY6377" fmla="*/ 1695513 h 6367455"/>
                <a:gd name="connsiteX6378" fmla="*/ 3710522 w 6891715"/>
                <a:gd name="connsiteY6378" fmla="*/ 1688843 h 6367455"/>
                <a:gd name="connsiteX6379" fmla="*/ 3714650 w 6891715"/>
                <a:gd name="connsiteY6379" fmla="*/ 1694243 h 6367455"/>
                <a:gd name="connsiteX6380" fmla="*/ 3704488 w 6891715"/>
                <a:gd name="connsiteY6380" fmla="*/ 1702501 h 6367455"/>
                <a:gd name="connsiteX6381" fmla="*/ 3694960 w 6891715"/>
                <a:gd name="connsiteY6381" fmla="*/ 1705995 h 6367455"/>
                <a:gd name="connsiteX6382" fmla="*/ 3682257 w 6891715"/>
                <a:gd name="connsiteY6382" fmla="*/ 1708218 h 6367455"/>
                <a:gd name="connsiteX6383" fmla="*/ 3671777 w 6891715"/>
                <a:gd name="connsiteY6383" fmla="*/ 1729497 h 6367455"/>
                <a:gd name="connsiteX6384" fmla="*/ 3652087 w 6891715"/>
                <a:gd name="connsiteY6384" fmla="*/ 1779996 h 6367455"/>
                <a:gd name="connsiteX6385" fmla="*/ 3576820 w 6891715"/>
                <a:gd name="connsiteY6385" fmla="*/ 1860986 h 6367455"/>
                <a:gd name="connsiteX6386" fmla="*/ 3567928 w 6891715"/>
                <a:gd name="connsiteY6386" fmla="*/ 1845105 h 6367455"/>
                <a:gd name="connsiteX6387" fmla="*/ 3546015 w 6891715"/>
                <a:gd name="connsiteY6387" fmla="*/ 1867657 h 6367455"/>
                <a:gd name="connsiteX6388" fmla="*/ 3545062 w 6891715"/>
                <a:gd name="connsiteY6388" fmla="*/ 1887668 h 6367455"/>
                <a:gd name="connsiteX6389" fmla="*/ 3531406 w 6891715"/>
                <a:gd name="connsiteY6389" fmla="*/ 1901641 h 6367455"/>
                <a:gd name="connsiteX6390" fmla="*/ 3510128 w 6891715"/>
                <a:gd name="connsiteY6390" fmla="*/ 1879726 h 6367455"/>
                <a:gd name="connsiteX6391" fmla="*/ 3503776 w 6891715"/>
                <a:gd name="connsiteY6391" fmla="*/ 1895608 h 6367455"/>
                <a:gd name="connsiteX6392" fmla="*/ 3498377 w 6891715"/>
                <a:gd name="connsiteY6392" fmla="*/ 1891162 h 6367455"/>
                <a:gd name="connsiteX6393" fmla="*/ 3488850 w 6891715"/>
                <a:gd name="connsiteY6393" fmla="*/ 1898783 h 6367455"/>
                <a:gd name="connsiteX6394" fmla="*/ 3484086 w 6891715"/>
                <a:gd name="connsiteY6394" fmla="*/ 1927049 h 6367455"/>
                <a:gd name="connsiteX6395" fmla="*/ 3467254 w 6891715"/>
                <a:gd name="connsiteY6395" fmla="*/ 1937846 h 6367455"/>
                <a:gd name="connsiteX6396" fmla="*/ 3438672 w 6891715"/>
                <a:gd name="connsiteY6396" fmla="*/ 1937846 h 6367455"/>
                <a:gd name="connsiteX6397" fmla="*/ 3429462 w 6891715"/>
                <a:gd name="connsiteY6397" fmla="*/ 1971827 h 6367455"/>
                <a:gd name="connsiteX6398" fmla="*/ 3416759 w 6891715"/>
                <a:gd name="connsiteY6398" fmla="*/ 1980402 h 6367455"/>
                <a:gd name="connsiteX6399" fmla="*/ 3401198 w 6891715"/>
                <a:gd name="connsiteY6399" fmla="*/ 2000727 h 6367455"/>
                <a:gd name="connsiteX6400" fmla="*/ 3407549 w 6891715"/>
                <a:gd name="connsiteY6400" fmla="*/ 2019785 h 6367455"/>
                <a:gd name="connsiteX6401" fmla="*/ 3399292 w 6891715"/>
                <a:gd name="connsiteY6401" fmla="*/ 2032491 h 6367455"/>
                <a:gd name="connsiteX6402" fmla="*/ 3382460 w 6891715"/>
                <a:gd name="connsiteY6402" fmla="*/ 2026138 h 6367455"/>
                <a:gd name="connsiteX6403" fmla="*/ 3379284 w 6891715"/>
                <a:gd name="connsiteY6403" fmla="*/ 2046137 h 6367455"/>
                <a:gd name="connsiteX6404" fmla="*/ 3369757 w 6891715"/>
                <a:gd name="connsiteY6404" fmla="*/ 2047409 h 6367455"/>
                <a:gd name="connsiteX6405" fmla="*/ 3368487 w 6891715"/>
                <a:gd name="connsiteY6405" fmla="*/ 2035657 h 6367455"/>
                <a:gd name="connsiteX6406" fmla="*/ 3358959 w 6891715"/>
                <a:gd name="connsiteY6406" fmla="*/ 2035031 h 6367455"/>
                <a:gd name="connsiteX6407" fmla="*/ 3346256 w 6891715"/>
                <a:gd name="connsiteY6407" fmla="*/ 2020103 h 6367455"/>
                <a:gd name="connsiteX6408" fmla="*/ 3350702 w 6891715"/>
                <a:gd name="connsiteY6408" fmla="*/ 2042326 h 6367455"/>
                <a:gd name="connsiteX6409" fmla="*/ 3359277 w 6891715"/>
                <a:gd name="connsiteY6409" fmla="*/ 2063286 h 6367455"/>
                <a:gd name="connsiteX6410" fmla="*/ 3352290 w 6891715"/>
                <a:gd name="connsiteY6410" fmla="*/ 2095679 h 6367455"/>
                <a:gd name="connsiteX6411" fmla="*/ 3334188 w 6891715"/>
                <a:gd name="connsiteY6411" fmla="*/ 2104571 h 6367455"/>
                <a:gd name="connsiteX6412" fmla="*/ 3326248 w 6891715"/>
                <a:gd name="connsiteY6412" fmla="*/ 2118549 h 6367455"/>
                <a:gd name="connsiteX6413" fmla="*/ 3308781 w 6891715"/>
                <a:gd name="connsiteY6413" fmla="*/ 2102349 h 6367455"/>
                <a:gd name="connsiteX6414" fmla="*/ 3299572 w 6891715"/>
                <a:gd name="connsiteY6414" fmla="*/ 2113148 h 6367455"/>
                <a:gd name="connsiteX6415" fmla="*/ 3301795 w 6891715"/>
                <a:gd name="connsiteY6415" fmla="*/ 2136336 h 6367455"/>
                <a:gd name="connsiteX6416" fmla="*/ 3327201 w 6891715"/>
                <a:gd name="connsiteY6416" fmla="*/ 2150945 h 6367455"/>
                <a:gd name="connsiteX6417" fmla="*/ 3326566 w 6891715"/>
                <a:gd name="connsiteY6417" fmla="*/ 2168096 h 6367455"/>
                <a:gd name="connsiteX6418" fmla="*/ 3313863 w 6891715"/>
                <a:gd name="connsiteY6418" fmla="*/ 2182708 h 6367455"/>
                <a:gd name="connsiteX6419" fmla="*/ 3304653 w 6891715"/>
                <a:gd name="connsiteY6419" fmla="*/ 2213199 h 6367455"/>
                <a:gd name="connsiteX6420" fmla="*/ 3297349 w 6891715"/>
                <a:gd name="connsiteY6420" fmla="*/ 2224950 h 6367455"/>
                <a:gd name="connsiteX6421" fmla="*/ 3303700 w 6891715"/>
                <a:gd name="connsiteY6421" fmla="*/ 2239878 h 6367455"/>
                <a:gd name="connsiteX6422" fmla="*/ 3303700 w 6891715"/>
                <a:gd name="connsiteY6422" fmla="*/ 2260838 h 6367455"/>
                <a:gd name="connsiteX6423" fmla="*/ 3315768 w 6891715"/>
                <a:gd name="connsiteY6423" fmla="*/ 2269099 h 6367455"/>
                <a:gd name="connsiteX6424" fmla="*/ 3311640 w 6891715"/>
                <a:gd name="connsiteY6424" fmla="*/ 2280851 h 6367455"/>
                <a:gd name="connsiteX6425" fmla="*/ 3304335 w 6891715"/>
                <a:gd name="connsiteY6425" fmla="*/ 2265921 h 6367455"/>
                <a:gd name="connsiteX6426" fmla="*/ 3280834 w 6891715"/>
                <a:gd name="connsiteY6426" fmla="*/ 2265288 h 6367455"/>
                <a:gd name="connsiteX6427" fmla="*/ 3282105 w 6891715"/>
                <a:gd name="connsiteY6427" fmla="*/ 2321187 h 6367455"/>
                <a:gd name="connsiteX6428" fmla="*/ 3290044 w 6891715"/>
                <a:gd name="connsiteY6428" fmla="*/ 2339928 h 6367455"/>
                <a:gd name="connsiteX6429" fmla="*/ 3280517 w 6891715"/>
                <a:gd name="connsiteY6429" fmla="*/ 2351672 h 6367455"/>
                <a:gd name="connsiteX6430" fmla="*/ 3293538 w 6891715"/>
                <a:gd name="connsiteY6430" fmla="*/ 2394871 h 6367455"/>
                <a:gd name="connsiteX6431" fmla="*/ 3286233 w 6891715"/>
                <a:gd name="connsiteY6431" fmla="*/ 2412969 h 6367455"/>
                <a:gd name="connsiteX6432" fmla="*/ 3305606 w 6891715"/>
                <a:gd name="connsiteY6432" fmla="*/ 2448552 h 6367455"/>
                <a:gd name="connsiteX6433" fmla="*/ 3306876 w 6891715"/>
                <a:gd name="connsiteY6433" fmla="*/ 2458715 h 6367455"/>
                <a:gd name="connsiteX6434" fmla="*/ 3290044 w 6891715"/>
                <a:gd name="connsiteY6434" fmla="*/ 2459350 h 6367455"/>
                <a:gd name="connsiteX6435" fmla="*/ 3285916 w 6891715"/>
                <a:gd name="connsiteY6435" fmla="*/ 2469829 h 6367455"/>
                <a:gd name="connsiteX6436" fmla="*/ 3305923 w 6891715"/>
                <a:gd name="connsiteY6436" fmla="*/ 2474908 h 6367455"/>
                <a:gd name="connsiteX6437" fmla="*/ 3300524 w 6891715"/>
                <a:gd name="connsiteY6437" fmla="*/ 2492694 h 6367455"/>
                <a:gd name="connsiteX6438" fmla="*/ 3306241 w 6891715"/>
                <a:gd name="connsiteY6438" fmla="*/ 2501270 h 6367455"/>
                <a:gd name="connsiteX6439" fmla="*/ 3317674 w 6891715"/>
                <a:gd name="connsiteY6439" fmla="*/ 2484436 h 6367455"/>
                <a:gd name="connsiteX6440" fmla="*/ 3328154 w 6891715"/>
                <a:gd name="connsiteY6440" fmla="*/ 2477450 h 6367455"/>
                <a:gd name="connsiteX6441" fmla="*/ 3340857 w 6891715"/>
                <a:gd name="connsiteY6441" fmla="*/ 2495552 h 6367455"/>
                <a:gd name="connsiteX6442" fmla="*/ 3355783 w 6891715"/>
                <a:gd name="connsiteY6442" fmla="*/ 2490468 h 6367455"/>
                <a:gd name="connsiteX6443" fmla="*/ 3365311 w 6891715"/>
                <a:gd name="connsiteY6443" fmla="*/ 2502854 h 6367455"/>
                <a:gd name="connsiteX6444" fmla="*/ 3383413 w 6891715"/>
                <a:gd name="connsiteY6444" fmla="*/ 2519375 h 6367455"/>
                <a:gd name="connsiteX6445" fmla="*/ 3390082 w 6891715"/>
                <a:gd name="connsiteY6445" fmla="*/ 2533030 h 6367455"/>
                <a:gd name="connsiteX6446" fmla="*/ 3401833 w 6891715"/>
                <a:gd name="connsiteY6446" fmla="*/ 2529855 h 6367455"/>
                <a:gd name="connsiteX6447" fmla="*/ 3408184 w 6891715"/>
                <a:gd name="connsiteY6447" fmla="*/ 2535889 h 6367455"/>
                <a:gd name="connsiteX6448" fmla="*/ 3414536 w 6891715"/>
                <a:gd name="connsiteY6448" fmla="*/ 2547640 h 6367455"/>
                <a:gd name="connsiteX6449" fmla="*/ 3404056 w 6891715"/>
                <a:gd name="connsiteY6449" fmla="*/ 2554944 h 6367455"/>
                <a:gd name="connsiteX6450" fmla="*/ 3411360 w 6891715"/>
                <a:gd name="connsiteY6450" fmla="*/ 2563519 h 6367455"/>
                <a:gd name="connsiteX6451" fmla="*/ 3432638 w 6891715"/>
                <a:gd name="connsiteY6451" fmla="*/ 2574950 h 6367455"/>
                <a:gd name="connsiteX6452" fmla="*/ 3442483 w 6891715"/>
                <a:gd name="connsiteY6452" fmla="*/ 2593690 h 6367455"/>
                <a:gd name="connsiteX6453" fmla="*/ 3448200 w 6891715"/>
                <a:gd name="connsiteY6453" fmla="*/ 2629264 h 6367455"/>
                <a:gd name="connsiteX6454" fmla="*/ 3440895 w 6891715"/>
                <a:gd name="connsiteY6454" fmla="*/ 2640062 h 6367455"/>
                <a:gd name="connsiteX6455" fmla="*/ 3445024 w 6891715"/>
                <a:gd name="connsiteY6455" fmla="*/ 2649591 h 6367455"/>
                <a:gd name="connsiteX6456" fmla="*/ 3433591 w 6891715"/>
                <a:gd name="connsiteY6456" fmla="*/ 2663247 h 6367455"/>
                <a:gd name="connsiteX6457" fmla="*/ 3429462 w 6891715"/>
                <a:gd name="connsiteY6457" fmla="*/ 2674998 h 6367455"/>
                <a:gd name="connsiteX6458" fmla="*/ 3405326 w 6891715"/>
                <a:gd name="connsiteY6458" fmla="*/ 2690880 h 6367455"/>
                <a:gd name="connsiteX6459" fmla="*/ 3380872 w 6891715"/>
                <a:gd name="connsiteY6459" fmla="*/ 2699772 h 6367455"/>
                <a:gd name="connsiteX6460" fmla="*/ 3372615 w 6891715"/>
                <a:gd name="connsiteY6460" fmla="*/ 2697548 h 6367455"/>
                <a:gd name="connsiteX6461" fmla="*/ 3361182 w 6891715"/>
                <a:gd name="connsiteY6461" fmla="*/ 2712475 h 6367455"/>
                <a:gd name="connsiteX6462" fmla="*/ 3352290 w 6891715"/>
                <a:gd name="connsiteY6462" fmla="*/ 2706124 h 6367455"/>
                <a:gd name="connsiteX6463" fmla="*/ 3351972 w 6891715"/>
                <a:gd name="connsiteY6463" fmla="*/ 2658801 h 6367455"/>
                <a:gd name="connsiteX6464" fmla="*/ 3336093 w 6891715"/>
                <a:gd name="connsiteY6464" fmla="*/ 2656896 h 6367455"/>
                <a:gd name="connsiteX6465" fmla="*/ 3317991 w 6891715"/>
                <a:gd name="connsiteY6465" fmla="*/ 2636251 h 6367455"/>
                <a:gd name="connsiteX6466" fmla="*/ 3311640 w 6891715"/>
                <a:gd name="connsiteY6466" fmla="*/ 2649591 h 6367455"/>
                <a:gd name="connsiteX6467" fmla="*/ 3338634 w 6891715"/>
                <a:gd name="connsiteY6467" fmla="*/ 2676905 h 6367455"/>
                <a:gd name="connsiteX6468" fmla="*/ 3342763 w 6891715"/>
                <a:gd name="connsiteY6468" fmla="*/ 2698183 h 6367455"/>
                <a:gd name="connsiteX6469" fmla="*/ 3334506 w 6891715"/>
                <a:gd name="connsiteY6469" fmla="*/ 2708664 h 6367455"/>
                <a:gd name="connsiteX6470" fmla="*/ 3330377 w 6891715"/>
                <a:gd name="connsiteY6470" fmla="*/ 2702315 h 6367455"/>
                <a:gd name="connsiteX6471" fmla="*/ 3303383 w 6891715"/>
                <a:gd name="connsiteY6471" fmla="*/ 2671824 h 6367455"/>
                <a:gd name="connsiteX6472" fmla="*/ 3311322 w 6891715"/>
                <a:gd name="connsiteY6472" fmla="*/ 2696279 h 6367455"/>
                <a:gd name="connsiteX6473" fmla="*/ 3300524 w 6891715"/>
                <a:gd name="connsiteY6473" fmla="*/ 2698501 h 6367455"/>
                <a:gd name="connsiteX6474" fmla="*/ 3272577 w 6891715"/>
                <a:gd name="connsiteY6474" fmla="*/ 2674366 h 6367455"/>
                <a:gd name="connsiteX6475" fmla="*/ 3251934 w 6891715"/>
                <a:gd name="connsiteY6475" fmla="*/ 2684845 h 6367455"/>
                <a:gd name="connsiteX6476" fmla="*/ 3231609 w 6891715"/>
                <a:gd name="connsiteY6476" fmla="*/ 2677858 h 6367455"/>
                <a:gd name="connsiteX6477" fmla="*/ 3228433 w 6891715"/>
                <a:gd name="connsiteY6477" fmla="*/ 2691833 h 6367455"/>
                <a:gd name="connsiteX6478" fmla="*/ 3195405 w 6891715"/>
                <a:gd name="connsiteY6478" fmla="*/ 2684527 h 6367455"/>
                <a:gd name="connsiteX6479" fmla="*/ 3179843 w 6891715"/>
                <a:gd name="connsiteY6479" fmla="*/ 2692150 h 6367455"/>
                <a:gd name="connsiteX6480" fmla="*/ 3196993 w 6891715"/>
                <a:gd name="connsiteY6480" fmla="*/ 2705488 h 6367455"/>
                <a:gd name="connsiteX6481" fmla="*/ 3237008 w 6891715"/>
                <a:gd name="connsiteY6481" fmla="*/ 2701043 h 6367455"/>
                <a:gd name="connsiteX6482" fmla="*/ 3247488 w 6891715"/>
                <a:gd name="connsiteY6482" fmla="*/ 2695643 h 6367455"/>
                <a:gd name="connsiteX6483" fmla="*/ 3257016 w 6891715"/>
                <a:gd name="connsiteY6483" fmla="*/ 2707394 h 6367455"/>
                <a:gd name="connsiteX6484" fmla="*/ 3280517 w 6891715"/>
                <a:gd name="connsiteY6484" fmla="*/ 2717556 h 6367455"/>
                <a:gd name="connsiteX6485" fmla="*/ 3284645 w 6891715"/>
                <a:gd name="connsiteY6485" fmla="*/ 2705806 h 6367455"/>
                <a:gd name="connsiteX6486" fmla="*/ 3293220 w 6891715"/>
                <a:gd name="connsiteY6486" fmla="*/ 2720734 h 6367455"/>
                <a:gd name="connsiteX6487" fmla="*/ 3289409 w 6891715"/>
                <a:gd name="connsiteY6487" fmla="*/ 2735344 h 6367455"/>
                <a:gd name="connsiteX6488" fmla="*/ 3297666 w 6891715"/>
                <a:gd name="connsiteY6488" fmla="*/ 2743602 h 6367455"/>
                <a:gd name="connsiteX6489" fmla="*/ 3308464 w 6891715"/>
                <a:gd name="connsiteY6489" fmla="*/ 2732167 h 6367455"/>
                <a:gd name="connsiteX6490" fmla="*/ 3338952 w 6891715"/>
                <a:gd name="connsiteY6490" fmla="*/ 2737884 h 6367455"/>
                <a:gd name="connsiteX6491" fmla="*/ 3361182 w 6891715"/>
                <a:gd name="connsiteY6491" fmla="*/ 2733755 h 6367455"/>
                <a:gd name="connsiteX6492" fmla="*/ 3380237 w 6891715"/>
                <a:gd name="connsiteY6492" fmla="*/ 2723910 h 6367455"/>
                <a:gd name="connsiteX6493" fmla="*/ 3392940 w 6891715"/>
                <a:gd name="connsiteY6493" fmla="*/ 2732485 h 6367455"/>
                <a:gd name="connsiteX6494" fmla="*/ 3391035 w 6891715"/>
                <a:gd name="connsiteY6494" fmla="*/ 2745190 h 6367455"/>
                <a:gd name="connsiteX6495" fmla="*/ 3398339 w 6891715"/>
                <a:gd name="connsiteY6495" fmla="*/ 2753129 h 6367455"/>
                <a:gd name="connsiteX6496" fmla="*/ 3411360 w 6891715"/>
                <a:gd name="connsiteY6496" fmla="*/ 2767104 h 6367455"/>
                <a:gd name="connsiteX6497" fmla="*/ 3411360 w 6891715"/>
                <a:gd name="connsiteY6497" fmla="*/ 2775043 h 6367455"/>
                <a:gd name="connsiteX6498" fmla="*/ 3405009 w 6891715"/>
                <a:gd name="connsiteY6498" fmla="*/ 2786794 h 6367455"/>
                <a:gd name="connsiteX6499" fmla="*/ 3396434 w 6891715"/>
                <a:gd name="connsiteY6499" fmla="*/ 2782031 h 6367455"/>
                <a:gd name="connsiteX6500" fmla="*/ 3385954 w 6891715"/>
                <a:gd name="connsiteY6500" fmla="*/ 2773455 h 6367455"/>
                <a:gd name="connsiteX6501" fmla="*/ 3390082 w 6891715"/>
                <a:gd name="connsiteY6501" fmla="*/ 2764880 h 6367455"/>
                <a:gd name="connsiteX6502" fmla="*/ 3384366 w 6891715"/>
                <a:gd name="connsiteY6502" fmla="*/ 2753764 h 6367455"/>
                <a:gd name="connsiteX6503" fmla="*/ 3380555 w 6891715"/>
                <a:gd name="connsiteY6503" fmla="*/ 2772502 h 6367455"/>
                <a:gd name="connsiteX6504" fmla="*/ 3370075 w 6891715"/>
                <a:gd name="connsiteY6504" fmla="*/ 2775678 h 6367455"/>
                <a:gd name="connsiteX6505" fmla="*/ 3363088 w 6891715"/>
                <a:gd name="connsiteY6505" fmla="*/ 2799814 h 6367455"/>
                <a:gd name="connsiteX6506" fmla="*/ 3346891 w 6891715"/>
                <a:gd name="connsiteY6506" fmla="*/ 2801402 h 6367455"/>
                <a:gd name="connsiteX6507" fmla="*/ 3344986 w 6891715"/>
                <a:gd name="connsiteY6507" fmla="*/ 2785525 h 6367455"/>
                <a:gd name="connsiteX6508" fmla="*/ 3337046 w 6891715"/>
                <a:gd name="connsiteY6508" fmla="*/ 2777904 h 6367455"/>
                <a:gd name="connsiteX6509" fmla="*/ 3329107 w 6891715"/>
                <a:gd name="connsiteY6509" fmla="*/ 2802355 h 6367455"/>
                <a:gd name="connsiteX6510" fmla="*/ 3309099 w 6891715"/>
                <a:gd name="connsiteY6510" fmla="*/ 2823640 h 6367455"/>
                <a:gd name="connsiteX6511" fmla="*/ 3280517 w 6891715"/>
                <a:gd name="connsiteY6511" fmla="*/ 2828405 h 6367455"/>
                <a:gd name="connsiteX6512" fmla="*/ 3279882 w 6891715"/>
                <a:gd name="connsiteY6512" fmla="*/ 2844917 h 6367455"/>
                <a:gd name="connsiteX6513" fmla="*/ 3262732 w 6891715"/>
                <a:gd name="connsiteY6513" fmla="*/ 2853812 h 6367455"/>
                <a:gd name="connsiteX6514" fmla="*/ 3207473 w 6891715"/>
                <a:gd name="connsiteY6514" fmla="*/ 2844601 h 6367455"/>
                <a:gd name="connsiteX6515" fmla="*/ 3193182 w 6891715"/>
                <a:gd name="connsiteY6515" fmla="*/ 2851905 h 6367455"/>
                <a:gd name="connsiteX6516" fmla="*/ 3204615 w 6891715"/>
                <a:gd name="connsiteY6516" fmla="*/ 2865880 h 6367455"/>
                <a:gd name="connsiteX6517" fmla="*/ 3250029 w 6891715"/>
                <a:gd name="connsiteY6517" fmla="*/ 2864292 h 6367455"/>
                <a:gd name="connsiteX6518" fmla="*/ 3257968 w 6891715"/>
                <a:gd name="connsiteY6518" fmla="*/ 2884298 h 6367455"/>
                <a:gd name="connsiteX6519" fmla="*/ 3247171 w 6891715"/>
                <a:gd name="connsiteY6519" fmla="*/ 2891602 h 6367455"/>
                <a:gd name="connsiteX6520" fmla="*/ 3222717 w 6891715"/>
                <a:gd name="connsiteY6520" fmla="*/ 2881440 h 6367455"/>
                <a:gd name="connsiteX6521" fmla="*/ 3221764 w 6891715"/>
                <a:gd name="connsiteY6521" fmla="*/ 2888744 h 6367455"/>
                <a:gd name="connsiteX6522" fmla="*/ 3210014 w 6891715"/>
                <a:gd name="connsiteY6522" fmla="*/ 2894461 h 6367455"/>
                <a:gd name="connsiteX6523" fmla="*/ 3195087 w 6891715"/>
                <a:gd name="connsiteY6523" fmla="*/ 2897319 h 6367455"/>
                <a:gd name="connsiteX6524" fmla="*/ 3184607 w 6891715"/>
                <a:gd name="connsiteY6524" fmla="*/ 2891602 h 6367455"/>
                <a:gd name="connsiteX6525" fmla="*/ 3176032 w 6891715"/>
                <a:gd name="connsiteY6525" fmla="*/ 2895731 h 6367455"/>
                <a:gd name="connsiteX6526" fmla="*/ 3178891 w 6891715"/>
                <a:gd name="connsiteY6526" fmla="*/ 2903354 h 6367455"/>
                <a:gd name="connsiteX6527" fmla="*/ 3189053 w 6891715"/>
                <a:gd name="connsiteY6527" fmla="*/ 2912884 h 6367455"/>
                <a:gd name="connsiteX6528" fmla="*/ 3200169 w 6891715"/>
                <a:gd name="connsiteY6528" fmla="*/ 2910024 h 6367455"/>
                <a:gd name="connsiteX6529" fmla="*/ 3207155 w 6891715"/>
                <a:gd name="connsiteY6529" fmla="*/ 2911295 h 6367455"/>
                <a:gd name="connsiteX6530" fmla="*/ 3213507 w 6891715"/>
                <a:gd name="connsiteY6530" fmla="*/ 2921142 h 6367455"/>
                <a:gd name="connsiteX6531" fmla="*/ 3219541 w 6891715"/>
                <a:gd name="connsiteY6531" fmla="*/ 2924316 h 6367455"/>
                <a:gd name="connsiteX6532" fmla="*/ 3223034 w 6891715"/>
                <a:gd name="connsiteY6532" fmla="*/ 2920189 h 6367455"/>
                <a:gd name="connsiteX6533" fmla="*/ 3219859 w 6891715"/>
                <a:gd name="connsiteY6533" fmla="*/ 2909707 h 6367455"/>
                <a:gd name="connsiteX6534" fmla="*/ 3216048 w 6891715"/>
                <a:gd name="connsiteY6534" fmla="*/ 2903038 h 6367455"/>
                <a:gd name="connsiteX6535" fmla="*/ 3221447 w 6891715"/>
                <a:gd name="connsiteY6535" fmla="*/ 2895731 h 6367455"/>
                <a:gd name="connsiteX6536" fmla="*/ 3221764 w 6891715"/>
                <a:gd name="connsiteY6536" fmla="*/ 2888744 h 6367455"/>
                <a:gd name="connsiteX6537" fmla="*/ 3253840 w 6891715"/>
                <a:gd name="connsiteY6537" fmla="*/ 2909707 h 6367455"/>
                <a:gd name="connsiteX6538" fmla="*/ 3257016 w 6891715"/>
                <a:gd name="connsiteY6538" fmla="*/ 2929395 h 6367455"/>
                <a:gd name="connsiteX6539" fmla="*/ 3243360 w 6891715"/>
                <a:gd name="connsiteY6539" fmla="*/ 2931935 h 6367455"/>
                <a:gd name="connsiteX6540" fmla="*/ 3250982 w 6891715"/>
                <a:gd name="connsiteY6540" fmla="*/ 2947504 h 6367455"/>
                <a:gd name="connsiteX6541" fmla="*/ 3239549 w 6891715"/>
                <a:gd name="connsiteY6541" fmla="*/ 2962430 h 6367455"/>
                <a:gd name="connsiteX6542" fmla="*/ 3252252 w 6891715"/>
                <a:gd name="connsiteY6542" fmla="*/ 2975770 h 6367455"/>
                <a:gd name="connsiteX6543" fmla="*/ 3240819 w 6891715"/>
                <a:gd name="connsiteY6543" fmla="*/ 2987839 h 6367455"/>
                <a:gd name="connsiteX6544" fmla="*/ 3227163 w 6891715"/>
                <a:gd name="connsiteY6544" fmla="*/ 2976087 h 6367455"/>
                <a:gd name="connsiteX6545" fmla="*/ 3220811 w 6891715"/>
                <a:gd name="connsiteY6545" fmla="*/ 2995144 h 6367455"/>
                <a:gd name="connsiteX6546" fmla="*/ 3241772 w 6891715"/>
                <a:gd name="connsiteY6546" fmla="*/ 3009753 h 6367455"/>
                <a:gd name="connsiteX6547" fmla="*/ 3246536 w 6891715"/>
                <a:gd name="connsiteY6547" fmla="*/ 3023727 h 6367455"/>
                <a:gd name="connsiteX6548" fmla="*/ 3232562 w 6891715"/>
                <a:gd name="connsiteY6548" fmla="*/ 3038337 h 6367455"/>
                <a:gd name="connsiteX6549" fmla="*/ 3243360 w 6891715"/>
                <a:gd name="connsiteY6549" fmla="*/ 3047547 h 6367455"/>
                <a:gd name="connsiteX6550" fmla="*/ 3242725 w 6891715"/>
                <a:gd name="connsiteY6550" fmla="*/ 3067873 h 6367455"/>
                <a:gd name="connsiteX6551" fmla="*/ 3223352 w 6891715"/>
                <a:gd name="connsiteY6551" fmla="*/ 3086930 h 6367455"/>
                <a:gd name="connsiteX6552" fmla="*/ 3222717 w 6891715"/>
                <a:gd name="connsiteY6552" fmla="*/ 3101857 h 6367455"/>
                <a:gd name="connsiteX6553" fmla="*/ 3229069 w 6891715"/>
                <a:gd name="connsiteY6553" fmla="*/ 3125994 h 6367455"/>
                <a:gd name="connsiteX6554" fmla="*/ 3217953 w 6891715"/>
                <a:gd name="connsiteY6554" fmla="*/ 3149179 h 6367455"/>
                <a:gd name="connsiteX6555" fmla="*/ 3218271 w 6891715"/>
                <a:gd name="connsiteY6555" fmla="*/ 3179668 h 6367455"/>
                <a:gd name="connsiteX6556" fmla="*/ 3203662 w 6891715"/>
                <a:gd name="connsiteY6556" fmla="*/ 3231756 h 6367455"/>
                <a:gd name="connsiteX6557" fmla="*/ 3173492 w 6891715"/>
                <a:gd name="connsiteY6557" fmla="*/ 3297185 h 6367455"/>
                <a:gd name="connsiteX6558" fmla="*/ 3148085 w 6891715"/>
                <a:gd name="connsiteY6558" fmla="*/ 3285752 h 6367455"/>
                <a:gd name="connsiteX6559" fmla="*/ 3114422 w 6891715"/>
                <a:gd name="connsiteY6559" fmla="*/ 3290515 h 6367455"/>
                <a:gd name="connsiteX6560" fmla="*/ 3104577 w 6891715"/>
                <a:gd name="connsiteY6560" fmla="*/ 3278763 h 6367455"/>
                <a:gd name="connsiteX6561" fmla="*/ 3065832 w 6891715"/>
                <a:gd name="connsiteY6561" fmla="*/ 3286386 h 6367455"/>
                <a:gd name="connsiteX6562" fmla="*/ 3055352 w 6891715"/>
                <a:gd name="connsiteY6562" fmla="*/ 3310842 h 6367455"/>
                <a:gd name="connsiteX6563" fmla="*/ 3036297 w 6891715"/>
                <a:gd name="connsiteY6563" fmla="*/ 3305761 h 6367455"/>
                <a:gd name="connsiteX6564" fmla="*/ 3032168 w 6891715"/>
                <a:gd name="connsiteY6564" fmla="*/ 3332122 h 6367455"/>
                <a:gd name="connsiteX6565" fmla="*/ 3008985 w 6891715"/>
                <a:gd name="connsiteY6565" fmla="*/ 3359754 h 6367455"/>
                <a:gd name="connsiteX6566" fmla="*/ 3025499 w 6891715"/>
                <a:gd name="connsiteY6566" fmla="*/ 3391193 h 6367455"/>
                <a:gd name="connsiteX6567" fmla="*/ 3022641 w 6891715"/>
                <a:gd name="connsiteY6567" fmla="*/ 3416601 h 6367455"/>
                <a:gd name="connsiteX6568" fmla="*/ 3009620 w 6891715"/>
                <a:gd name="connsiteY6568" fmla="*/ 3418824 h 6367455"/>
                <a:gd name="connsiteX6569" fmla="*/ 2977862 w 6891715"/>
                <a:gd name="connsiteY6569" fmla="*/ 3411837 h 6367455"/>
                <a:gd name="connsiteX6570" fmla="*/ 2930542 w 6891715"/>
                <a:gd name="connsiteY6570" fmla="*/ 3432164 h 6367455"/>
                <a:gd name="connsiteX6571" fmla="*/ 2918792 w 6891715"/>
                <a:gd name="connsiteY6571" fmla="*/ 3423906 h 6367455"/>
                <a:gd name="connsiteX6572" fmla="*/ 2882588 w 6891715"/>
                <a:gd name="connsiteY6572" fmla="*/ 3426447 h 6367455"/>
                <a:gd name="connsiteX6573" fmla="*/ 2883858 w 6891715"/>
                <a:gd name="connsiteY6573" fmla="*/ 3408344 h 6367455"/>
                <a:gd name="connsiteX6574" fmla="*/ 2899419 w 6891715"/>
                <a:gd name="connsiteY6574" fmla="*/ 3403897 h 6367455"/>
                <a:gd name="connsiteX6575" fmla="*/ 2893068 w 6891715"/>
                <a:gd name="connsiteY6575" fmla="*/ 3392463 h 6367455"/>
                <a:gd name="connsiteX6576" fmla="*/ 2903230 w 6891715"/>
                <a:gd name="connsiteY6576" fmla="*/ 3368330 h 6367455"/>
                <a:gd name="connsiteX6577" fmla="*/ 2852100 w 6891715"/>
                <a:gd name="connsiteY6577" fmla="*/ 3293691 h 6367455"/>
                <a:gd name="connsiteX6578" fmla="*/ 2857181 w 6891715"/>
                <a:gd name="connsiteY6578" fmla="*/ 3281306 h 6367455"/>
                <a:gd name="connsiteX6579" fmla="*/ 2867979 w 6891715"/>
                <a:gd name="connsiteY6579" fmla="*/ 3290515 h 6367455"/>
                <a:gd name="connsiteX6580" fmla="*/ 2875283 w 6891715"/>
                <a:gd name="connsiteY6580" fmla="*/ 3289244 h 6367455"/>
                <a:gd name="connsiteX6581" fmla="*/ 2882270 w 6891715"/>
                <a:gd name="connsiteY6581" fmla="*/ 3276541 h 6367455"/>
                <a:gd name="connsiteX6582" fmla="*/ 2867661 w 6891715"/>
                <a:gd name="connsiteY6582" fmla="*/ 3252402 h 6367455"/>
                <a:gd name="connsiteX6583" fmla="*/ 2867661 w 6891715"/>
                <a:gd name="connsiteY6583" fmla="*/ 3241921 h 6367455"/>
                <a:gd name="connsiteX6584" fmla="*/ 2890527 w 6891715"/>
                <a:gd name="connsiteY6584" fmla="*/ 3243826 h 6367455"/>
                <a:gd name="connsiteX6585" fmla="*/ 2892750 w 6891715"/>
                <a:gd name="connsiteY6585" fmla="*/ 3222863 h 6367455"/>
                <a:gd name="connsiteX6586" fmla="*/ 2821930 w 6891715"/>
                <a:gd name="connsiteY6586" fmla="*/ 3147590 h 6367455"/>
                <a:gd name="connsiteX6587" fmla="*/ 2812084 w 6891715"/>
                <a:gd name="connsiteY6587" fmla="*/ 3089788 h 6367455"/>
                <a:gd name="connsiteX6588" fmla="*/ 2795888 w 6891715"/>
                <a:gd name="connsiteY6588" fmla="*/ 3080260 h 6367455"/>
                <a:gd name="connsiteX6589" fmla="*/ 2787313 w 6891715"/>
                <a:gd name="connsiteY6589" fmla="*/ 3042465 h 6367455"/>
                <a:gd name="connsiteX6590" fmla="*/ 2772387 w 6891715"/>
                <a:gd name="connsiteY6590" fmla="*/ 3022457 h 6367455"/>
                <a:gd name="connsiteX6591" fmla="*/ 2790171 w 6891715"/>
                <a:gd name="connsiteY6591" fmla="*/ 3018328 h 6367455"/>
                <a:gd name="connsiteX6592" fmla="*/ 2793347 w 6891715"/>
                <a:gd name="connsiteY6592" fmla="*/ 3008801 h 6367455"/>
                <a:gd name="connsiteX6593" fmla="*/ 2779374 w 6891715"/>
                <a:gd name="connsiteY6593" fmla="*/ 2996097 h 6367455"/>
                <a:gd name="connsiteX6594" fmla="*/ 2775245 w 6891715"/>
                <a:gd name="connsiteY6594" fmla="*/ 2979263 h 6367455"/>
                <a:gd name="connsiteX6595" fmla="*/ 2779056 w 6891715"/>
                <a:gd name="connsiteY6595" fmla="*/ 2969736 h 6367455"/>
                <a:gd name="connsiteX6596" fmla="*/ 2779056 w 6891715"/>
                <a:gd name="connsiteY6596" fmla="*/ 2956077 h 6367455"/>
                <a:gd name="connsiteX6597" fmla="*/ 2768576 w 6891715"/>
                <a:gd name="connsiteY6597" fmla="*/ 2951632 h 6367455"/>
                <a:gd name="connsiteX6598" fmla="*/ 2756825 w 6891715"/>
                <a:gd name="connsiteY6598" fmla="*/ 2957348 h 6367455"/>
                <a:gd name="connsiteX6599" fmla="*/ 2739676 w 6891715"/>
                <a:gd name="connsiteY6599" fmla="*/ 2952267 h 6367455"/>
                <a:gd name="connsiteX6600" fmla="*/ 2741899 w 6891715"/>
                <a:gd name="connsiteY6600" fmla="*/ 2941467 h 6367455"/>
                <a:gd name="connsiteX6601" fmla="*/ 2779691 w 6891715"/>
                <a:gd name="connsiteY6601" fmla="*/ 2919236 h 6367455"/>
                <a:gd name="connsiteX6602" fmla="*/ 2763812 w 6891715"/>
                <a:gd name="connsiteY6602" fmla="*/ 2902720 h 6367455"/>
                <a:gd name="connsiteX6603" fmla="*/ 2759684 w 6891715"/>
                <a:gd name="connsiteY6603" fmla="*/ 2902720 h 6367455"/>
                <a:gd name="connsiteX6604" fmla="*/ 2756190 w 6891715"/>
                <a:gd name="connsiteY6604" fmla="*/ 2903038 h 6367455"/>
                <a:gd name="connsiteX6605" fmla="*/ 2753332 w 6891715"/>
                <a:gd name="connsiteY6605" fmla="*/ 2903672 h 6367455"/>
                <a:gd name="connsiteX6606" fmla="*/ 2752379 w 6891715"/>
                <a:gd name="connsiteY6606" fmla="*/ 2903989 h 6367455"/>
                <a:gd name="connsiteX6607" fmla="*/ 2752062 w 6891715"/>
                <a:gd name="connsiteY6607" fmla="*/ 2904623 h 6367455"/>
                <a:gd name="connsiteX6608" fmla="*/ 2751426 w 6891715"/>
                <a:gd name="connsiteY6608" fmla="*/ 2906529 h 6367455"/>
                <a:gd name="connsiteX6609" fmla="*/ 2751109 w 6891715"/>
                <a:gd name="connsiteY6609" fmla="*/ 2909072 h 6367455"/>
                <a:gd name="connsiteX6610" fmla="*/ 2751109 w 6891715"/>
                <a:gd name="connsiteY6610" fmla="*/ 2911930 h 6367455"/>
                <a:gd name="connsiteX6611" fmla="*/ 2751109 w 6891715"/>
                <a:gd name="connsiteY6611" fmla="*/ 2917011 h 6367455"/>
                <a:gd name="connsiteX6612" fmla="*/ 2751109 w 6891715"/>
                <a:gd name="connsiteY6612" fmla="*/ 2919236 h 6367455"/>
                <a:gd name="connsiteX6613" fmla="*/ 2745710 w 6891715"/>
                <a:gd name="connsiteY6613" fmla="*/ 2915423 h 6367455"/>
                <a:gd name="connsiteX6614" fmla="*/ 2746980 w 6891715"/>
                <a:gd name="connsiteY6614" fmla="*/ 2898272 h 6367455"/>
                <a:gd name="connsiteX6615" fmla="*/ 2733642 w 6891715"/>
                <a:gd name="connsiteY6615" fmla="*/ 2887156 h 6367455"/>
                <a:gd name="connsiteX6616" fmla="*/ 2729513 w 6891715"/>
                <a:gd name="connsiteY6616" fmla="*/ 2872231 h 6367455"/>
                <a:gd name="connsiteX6617" fmla="*/ 2720621 w 6891715"/>
                <a:gd name="connsiteY6617" fmla="*/ 2826815 h 6367455"/>
                <a:gd name="connsiteX6618" fmla="*/ 2717763 w 6891715"/>
                <a:gd name="connsiteY6618" fmla="*/ 2769962 h 6367455"/>
                <a:gd name="connsiteX6619" fmla="*/ 2718432 w 6891715"/>
                <a:gd name="connsiteY6619" fmla="*/ 2770111 h 6367455"/>
                <a:gd name="connsiteX6620" fmla="*/ 2705803 w 6891715"/>
                <a:gd name="connsiteY6620" fmla="*/ 2755583 h 6367455"/>
                <a:gd name="connsiteX6621" fmla="*/ 2681365 w 6891715"/>
                <a:gd name="connsiteY6621" fmla="*/ 2751773 h 6367455"/>
                <a:gd name="connsiteX6622" fmla="*/ 2680413 w 6891715"/>
                <a:gd name="connsiteY6622" fmla="*/ 2744153 h 6367455"/>
                <a:gd name="connsiteX6623" fmla="*/ 2666449 w 6891715"/>
                <a:gd name="connsiteY6623" fmla="*/ 2735898 h 6367455"/>
                <a:gd name="connsiteX6624" fmla="*/ 2677874 w 6891715"/>
                <a:gd name="connsiteY6624" fmla="*/ 2696847 h 6367455"/>
                <a:gd name="connsiteX6625" fmla="*/ 2668353 w 6891715"/>
                <a:gd name="connsiteY6625" fmla="*/ 2675893 h 6367455"/>
                <a:gd name="connsiteX6626" fmla="*/ 2668988 w 6891715"/>
                <a:gd name="connsiteY6626" fmla="*/ 2646365 h 6367455"/>
                <a:gd name="connsiteX6627" fmla="*/ 2675335 w 6891715"/>
                <a:gd name="connsiteY6627" fmla="*/ 2662240 h 6367455"/>
                <a:gd name="connsiteX6628" fmla="*/ 2678509 w 6891715"/>
                <a:gd name="connsiteY6628" fmla="*/ 2640968 h 6367455"/>
                <a:gd name="connsiteX6629" fmla="*/ 2676288 w 6891715"/>
                <a:gd name="connsiteY6629" fmla="*/ 2617791 h 6367455"/>
                <a:gd name="connsiteX6630" fmla="*/ 2655976 w 6891715"/>
                <a:gd name="connsiteY6630" fmla="*/ 2621282 h 6367455"/>
                <a:gd name="connsiteX6631" fmla="*/ 2646771 w 6891715"/>
                <a:gd name="connsiteY6631" fmla="*/ 2635889 h 6367455"/>
                <a:gd name="connsiteX6632" fmla="*/ 2659784 w 6891715"/>
                <a:gd name="connsiteY6632" fmla="*/ 2674939 h 6367455"/>
                <a:gd name="connsiteX6633" fmla="*/ 2657879 w 6891715"/>
                <a:gd name="connsiteY6633" fmla="*/ 2686687 h 6367455"/>
                <a:gd name="connsiteX6634" fmla="*/ 2649310 w 6891715"/>
                <a:gd name="connsiteY6634" fmla="*/ 2693036 h 6367455"/>
                <a:gd name="connsiteX6635" fmla="*/ 2646136 w 6891715"/>
                <a:gd name="connsiteY6635" fmla="*/ 2672717 h 6367455"/>
                <a:gd name="connsiteX6636" fmla="*/ 2642962 w 6891715"/>
                <a:gd name="connsiteY6636" fmla="*/ 2665414 h 6367455"/>
                <a:gd name="connsiteX6637" fmla="*/ 2643597 w 6891715"/>
                <a:gd name="connsiteY6637" fmla="*/ 2657159 h 6367455"/>
                <a:gd name="connsiteX6638" fmla="*/ 2631854 w 6891715"/>
                <a:gd name="connsiteY6638" fmla="*/ 2658430 h 6367455"/>
                <a:gd name="connsiteX6639" fmla="*/ 2637567 w 6891715"/>
                <a:gd name="connsiteY6639" fmla="*/ 2679067 h 6367455"/>
                <a:gd name="connsiteX6640" fmla="*/ 2632489 w 6891715"/>
                <a:gd name="connsiteY6640" fmla="*/ 2705737 h 6367455"/>
                <a:gd name="connsiteX6641" fmla="*/ 2650579 w 6891715"/>
                <a:gd name="connsiteY6641" fmla="*/ 2720341 h 6367455"/>
                <a:gd name="connsiteX6642" fmla="*/ 2647722 w 6891715"/>
                <a:gd name="connsiteY6642" fmla="*/ 2746693 h 6367455"/>
                <a:gd name="connsiteX6643" fmla="*/ 2636298 w 6891715"/>
                <a:gd name="connsiteY6643" fmla="*/ 2747963 h 6367455"/>
                <a:gd name="connsiteX6644" fmla="*/ 2633124 w 6891715"/>
                <a:gd name="connsiteY6644" fmla="*/ 2773998 h 6367455"/>
                <a:gd name="connsiteX6645" fmla="*/ 2623920 w 6891715"/>
                <a:gd name="connsiteY6645" fmla="*/ 2784475 h 6367455"/>
                <a:gd name="connsiteX6646" fmla="*/ 2600434 w 6891715"/>
                <a:gd name="connsiteY6646" fmla="*/ 2781934 h 6367455"/>
                <a:gd name="connsiteX6647" fmla="*/ 2586787 w 6891715"/>
                <a:gd name="connsiteY6647" fmla="*/ 2789236 h 6367455"/>
                <a:gd name="connsiteX6648" fmla="*/ 2571870 w 6891715"/>
                <a:gd name="connsiteY6648" fmla="*/ 2774633 h 6367455"/>
                <a:gd name="connsiteX6649" fmla="*/ 2577583 w 6891715"/>
                <a:gd name="connsiteY6649" fmla="*/ 2799714 h 6367455"/>
                <a:gd name="connsiteX6650" fmla="*/ 2549970 w 6891715"/>
                <a:gd name="connsiteY6650" fmla="*/ 2818130 h 6367455"/>
                <a:gd name="connsiteX6651" fmla="*/ 2544893 w 6891715"/>
                <a:gd name="connsiteY6651" fmla="*/ 2839084 h 6367455"/>
                <a:gd name="connsiteX6652" fmla="*/ 2529023 w 6891715"/>
                <a:gd name="connsiteY6652" fmla="*/ 2837179 h 6367455"/>
                <a:gd name="connsiteX6653" fmla="*/ 2524898 w 6891715"/>
                <a:gd name="connsiteY6653" fmla="*/ 2843846 h 6367455"/>
                <a:gd name="connsiteX6654" fmla="*/ 2536322 w 6891715"/>
                <a:gd name="connsiteY6654" fmla="*/ 2852736 h 6367455"/>
                <a:gd name="connsiteX6655" fmla="*/ 2528389 w 6891715"/>
                <a:gd name="connsiteY6655" fmla="*/ 2862578 h 6367455"/>
                <a:gd name="connsiteX6656" fmla="*/ 2517598 w 6891715"/>
                <a:gd name="connsiteY6656" fmla="*/ 2864483 h 6367455"/>
                <a:gd name="connsiteX6657" fmla="*/ 2509981 w 6891715"/>
                <a:gd name="connsiteY6657" fmla="*/ 2866389 h 6367455"/>
                <a:gd name="connsiteX6658" fmla="*/ 2506807 w 6891715"/>
                <a:gd name="connsiteY6658" fmla="*/ 2867023 h 6367455"/>
                <a:gd name="connsiteX6659" fmla="*/ 2504903 w 6891715"/>
                <a:gd name="connsiteY6659" fmla="*/ 2867975 h 6367455"/>
                <a:gd name="connsiteX6660" fmla="*/ 2504268 w 6891715"/>
                <a:gd name="connsiteY6660" fmla="*/ 2868928 h 6367455"/>
                <a:gd name="connsiteX6661" fmla="*/ 2503952 w 6891715"/>
                <a:gd name="connsiteY6661" fmla="*/ 2869563 h 6367455"/>
                <a:gd name="connsiteX6662" fmla="*/ 2502999 w 6891715"/>
                <a:gd name="connsiteY6662" fmla="*/ 2872103 h 6367455"/>
                <a:gd name="connsiteX6663" fmla="*/ 2501730 w 6891715"/>
                <a:gd name="connsiteY6663" fmla="*/ 2875277 h 6367455"/>
                <a:gd name="connsiteX6664" fmla="*/ 2500777 w 6891715"/>
                <a:gd name="connsiteY6664" fmla="*/ 2879088 h 6367455"/>
                <a:gd name="connsiteX6665" fmla="*/ 2499190 w 6891715"/>
                <a:gd name="connsiteY6665" fmla="*/ 2885437 h 6367455"/>
                <a:gd name="connsiteX6666" fmla="*/ 2498873 w 6891715"/>
                <a:gd name="connsiteY6666" fmla="*/ 2888295 h 6367455"/>
                <a:gd name="connsiteX6667" fmla="*/ 2479196 w 6891715"/>
                <a:gd name="connsiteY6667" fmla="*/ 2919092 h 6367455"/>
                <a:gd name="connsiteX6668" fmla="*/ 2452536 w 6891715"/>
                <a:gd name="connsiteY6668" fmla="*/ 2925442 h 6367455"/>
                <a:gd name="connsiteX6669" fmla="*/ 2434445 w 6891715"/>
                <a:gd name="connsiteY6669" fmla="*/ 2941316 h 6367455"/>
                <a:gd name="connsiteX6670" fmla="*/ 2412546 w 6891715"/>
                <a:gd name="connsiteY6670" fmla="*/ 2943856 h 6367455"/>
                <a:gd name="connsiteX6671" fmla="*/ 2406199 w 6891715"/>
                <a:gd name="connsiteY6671" fmla="*/ 2961954 h 6367455"/>
                <a:gd name="connsiteX6672" fmla="*/ 2358910 w 6891715"/>
                <a:gd name="connsiteY6672" fmla="*/ 2965446 h 6367455"/>
                <a:gd name="connsiteX6673" fmla="*/ 2325902 w 6891715"/>
                <a:gd name="connsiteY6673" fmla="*/ 2956239 h 6367455"/>
                <a:gd name="connsiteX6674" fmla="*/ 2291942 w 6891715"/>
                <a:gd name="connsiteY6674" fmla="*/ 2950206 h 6367455"/>
                <a:gd name="connsiteX6675" fmla="*/ 2297020 w 6891715"/>
                <a:gd name="connsiteY6675" fmla="*/ 2924807 h 6367455"/>
                <a:gd name="connsiteX6676" fmla="*/ 2267822 w 6891715"/>
                <a:gd name="connsiteY6676" fmla="*/ 2929252 h 6367455"/>
                <a:gd name="connsiteX6677" fmla="*/ 2226879 w 6891715"/>
                <a:gd name="connsiteY6677" fmla="*/ 2886389 h 6367455"/>
                <a:gd name="connsiteX6678" fmla="*/ 2197364 w 6891715"/>
                <a:gd name="connsiteY6678" fmla="*/ 2883216 h 6367455"/>
                <a:gd name="connsiteX6679" fmla="*/ 2191016 w 6891715"/>
                <a:gd name="connsiteY6679" fmla="*/ 2862578 h 6367455"/>
                <a:gd name="connsiteX6680" fmla="*/ 2178955 w 6891715"/>
                <a:gd name="connsiteY6680" fmla="*/ 2853371 h 6367455"/>
                <a:gd name="connsiteX6681" fmla="*/ 2188477 w 6891715"/>
                <a:gd name="connsiteY6681" fmla="*/ 2836226 h 6367455"/>
                <a:gd name="connsiteX6682" fmla="*/ 2197681 w 6891715"/>
                <a:gd name="connsiteY6682" fmla="*/ 2806700 h 6367455"/>
                <a:gd name="connsiteX6683" fmla="*/ 2216723 w 6891715"/>
                <a:gd name="connsiteY6683" fmla="*/ 2820034 h 6367455"/>
                <a:gd name="connsiteX6684" fmla="*/ 2224022 w 6891715"/>
                <a:gd name="connsiteY6684" fmla="*/ 2809240 h 6367455"/>
                <a:gd name="connsiteX6685" fmla="*/ 2253857 w 6891715"/>
                <a:gd name="connsiteY6685" fmla="*/ 2822891 h 6367455"/>
                <a:gd name="connsiteX6686" fmla="*/ 2244334 w 6891715"/>
                <a:gd name="connsiteY6686" fmla="*/ 2811462 h 6367455"/>
                <a:gd name="connsiteX6687" fmla="*/ 2243066 w 6891715"/>
                <a:gd name="connsiteY6687" fmla="*/ 2799714 h 6367455"/>
                <a:gd name="connsiteX6688" fmla="*/ 2283373 w 6891715"/>
                <a:gd name="connsiteY6688" fmla="*/ 2782569 h 6367455"/>
                <a:gd name="connsiteX6689" fmla="*/ 2235450 w 6891715"/>
                <a:gd name="connsiteY6689" fmla="*/ 2793365 h 6367455"/>
                <a:gd name="connsiteX6690" fmla="*/ 2224976 w 6891715"/>
                <a:gd name="connsiteY6690" fmla="*/ 2773679 h 6367455"/>
                <a:gd name="connsiteX6691" fmla="*/ 2235132 w 6891715"/>
                <a:gd name="connsiteY6691" fmla="*/ 2752408 h 6367455"/>
                <a:gd name="connsiteX6692" fmla="*/ 2251001 w 6891715"/>
                <a:gd name="connsiteY6692" fmla="*/ 2748280 h 6367455"/>
                <a:gd name="connsiteX6693" fmla="*/ 2258618 w 6891715"/>
                <a:gd name="connsiteY6693" fmla="*/ 2737486 h 6367455"/>
                <a:gd name="connsiteX6694" fmla="*/ 2242432 w 6891715"/>
                <a:gd name="connsiteY6694" fmla="*/ 2730184 h 6367455"/>
                <a:gd name="connsiteX6695" fmla="*/ 2245287 w 6891715"/>
                <a:gd name="connsiteY6695" fmla="*/ 2720658 h 6367455"/>
                <a:gd name="connsiteX6696" fmla="*/ 2261156 w 6891715"/>
                <a:gd name="connsiteY6696" fmla="*/ 2707958 h 6367455"/>
                <a:gd name="connsiteX6697" fmla="*/ 2261156 w 6891715"/>
                <a:gd name="connsiteY6697" fmla="*/ 2703514 h 6367455"/>
                <a:gd name="connsiteX6698" fmla="*/ 2245287 w 6891715"/>
                <a:gd name="connsiteY6698" fmla="*/ 2694307 h 6367455"/>
                <a:gd name="connsiteX6699" fmla="*/ 2232909 w 6891715"/>
                <a:gd name="connsiteY6699" fmla="*/ 2720024 h 6367455"/>
                <a:gd name="connsiteX6700" fmla="*/ 2214502 w 6891715"/>
                <a:gd name="connsiteY6700" fmla="*/ 2707641 h 6367455"/>
                <a:gd name="connsiteX6701" fmla="*/ 2211646 w 6891715"/>
                <a:gd name="connsiteY6701" fmla="*/ 2733675 h 6367455"/>
                <a:gd name="connsiteX6702" fmla="*/ 2197998 w 6891715"/>
                <a:gd name="connsiteY6702" fmla="*/ 2725421 h 6367455"/>
                <a:gd name="connsiteX6703" fmla="*/ 2197046 w 6891715"/>
                <a:gd name="connsiteY6703" fmla="*/ 2711768 h 6367455"/>
                <a:gd name="connsiteX6704" fmla="*/ 2191333 w 6891715"/>
                <a:gd name="connsiteY6704" fmla="*/ 2703196 h 6367455"/>
                <a:gd name="connsiteX6705" fmla="*/ 2204980 w 6891715"/>
                <a:gd name="connsiteY6705" fmla="*/ 2676845 h 6367455"/>
                <a:gd name="connsiteX6706" fmla="*/ 2223072 w 6891715"/>
                <a:gd name="connsiteY6706" fmla="*/ 2685099 h 6367455"/>
                <a:gd name="connsiteX6707" fmla="*/ 2224976 w 6891715"/>
                <a:gd name="connsiteY6707" fmla="*/ 2659700 h 6367455"/>
                <a:gd name="connsiteX6708" fmla="*/ 2227833 w 6891715"/>
                <a:gd name="connsiteY6708" fmla="*/ 2657478 h 6367455"/>
                <a:gd name="connsiteX6709" fmla="*/ 2233862 w 6891715"/>
                <a:gd name="connsiteY6709" fmla="*/ 2652715 h 6367455"/>
                <a:gd name="connsiteX6710" fmla="*/ 2237035 w 6891715"/>
                <a:gd name="connsiteY6710" fmla="*/ 2649540 h 6367455"/>
                <a:gd name="connsiteX6711" fmla="*/ 2239257 w 6891715"/>
                <a:gd name="connsiteY6711" fmla="*/ 2646683 h 6367455"/>
                <a:gd name="connsiteX6712" fmla="*/ 2241161 w 6891715"/>
                <a:gd name="connsiteY6712" fmla="*/ 2644460 h 6367455"/>
                <a:gd name="connsiteX6713" fmla="*/ 2241479 w 6891715"/>
                <a:gd name="connsiteY6713" fmla="*/ 2643508 h 6367455"/>
                <a:gd name="connsiteX6714" fmla="*/ 2241479 w 6891715"/>
                <a:gd name="connsiteY6714" fmla="*/ 2642873 h 6367455"/>
                <a:gd name="connsiteX6715" fmla="*/ 2241479 w 6891715"/>
                <a:gd name="connsiteY6715" fmla="*/ 2642555 h 6367455"/>
                <a:gd name="connsiteX6716" fmla="*/ 2241798 w 6891715"/>
                <a:gd name="connsiteY6716" fmla="*/ 2642555 h 6367455"/>
                <a:gd name="connsiteX6717" fmla="*/ 2243702 w 6891715"/>
                <a:gd name="connsiteY6717" fmla="*/ 2642873 h 6367455"/>
                <a:gd name="connsiteX6718" fmla="*/ 2248461 w 6891715"/>
                <a:gd name="connsiteY6718" fmla="*/ 2646048 h 6367455"/>
                <a:gd name="connsiteX6719" fmla="*/ 2256713 w 6891715"/>
                <a:gd name="connsiteY6719" fmla="*/ 2651127 h 6367455"/>
                <a:gd name="connsiteX6720" fmla="*/ 2264966 w 6891715"/>
                <a:gd name="connsiteY6720" fmla="*/ 2632078 h 6367455"/>
                <a:gd name="connsiteX6721" fmla="*/ 2259571 w 6891715"/>
                <a:gd name="connsiteY6721" fmla="*/ 2626999 h 6367455"/>
                <a:gd name="connsiteX6722" fmla="*/ 2242432 w 6891715"/>
                <a:gd name="connsiteY6722" fmla="*/ 2639698 h 6367455"/>
                <a:gd name="connsiteX6723" fmla="*/ 2232909 w 6891715"/>
                <a:gd name="connsiteY6723" fmla="*/ 2632395 h 6367455"/>
                <a:gd name="connsiteX6724" fmla="*/ 2216406 w 6891715"/>
                <a:gd name="connsiteY6724" fmla="*/ 2645095 h 6367455"/>
                <a:gd name="connsiteX6725" fmla="*/ 2211646 w 6891715"/>
                <a:gd name="connsiteY6725" fmla="*/ 2633665 h 6367455"/>
                <a:gd name="connsiteX6726" fmla="*/ 2225609 w 6891715"/>
                <a:gd name="connsiteY6726" fmla="*/ 2614615 h 6367455"/>
                <a:gd name="connsiteX6727" fmla="*/ 2237035 w 6891715"/>
                <a:gd name="connsiteY6727" fmla="*/ 2592073 h 6367455"/>
                <a:gd name="connsiteX6728" fmla="*/ 2260205 w 6891715"/>
                <a:gd name="connsiteY6728" fmla="*/ 2583819 h 6367455"/>
                <a:gd name="connsiteX6729" fmla="*/ 2263060 w 6891715"/>
                <a:gd name="connsiteY6729" fmla="*/ 2568896 h 6367455"/>
                <a:gd name="connsiteX6730" fmla="*/ 2245287 w 6891715"/>
                <a:gd name="connsiteY6730" fmla="*/ 2569214 h 6367455"/>
                <a:gd name="connsiteX6731" fmla="*/ 2264013 w 6891715"/>
                <a:gd name="connsiteY6731" fmla="*/ 2548576 h 6367455"/>
                <a:gd name="connsiteX6732" fmla="*/ 2274486 w 6891715"/>
                <a:gd name="connsiteY6732" fmla="*/ 2524764 h 6367455"/>
                <a:gd name="connsiteX6733" fmla="*/ 2276390 w 6891715"/>
                <a:gd name="connsiteY6733" fmla="*/ 2521589 h 6367455"/>
                <a:gd name="connsiteX6734" fmla="*/ 2288133 w 6891715"/>
                <a:gd name="connsiteY6734" fmla="*/ 2517779 h 6367455"/>
                <a:gd name="connsiteX6735" fmla="*/ 2285278 w 6891715"/>
                <a:gd name="connsiteY6735" fmla="*/ 2560324 h 6367455"/>
                <a:gd name="connsiteX6736" fmla="*/ 2292893 w 6891715"/>
                <a:gd name="connsiteY6736" fmla="*/ 2570485 h 6367455"/>
                <a:gd name="connsiteX6737" fmla="*/ 2297656 w 6891715"/>
                <a:gd name="connsiteY6737" fmla="*/ 2512700 h 6367455"/>
                <a:gd name="connsiteX6738" fmla="*/ 2328123 w 6891715"/>
                <a:gd name="connsiteY6738" fmla="*/ 2498726 h 6367455"/>
                <a:gd name="connsiteX6739" fmla="*/ 2315429 w 6891715"/>
                <a:gd name="connsiteY6739" fmla="*/ 2494594 h 6367455"/>
                <a:gd name="connsiteX6740" fmla="*/ 2290038 w 6891715"/>
                <a:gd name="connsiteY6740" fmla="*/ 2503489 h 6367455"/>
                <a:gd name="connsiteX6741" fmla="*/ 2293212 w 6891715"/>
                <a:gd name="connsiteY6741" fmla="*/ 2487610 h 6367455"/>
                <a:gd name="connsiteX6742" fmla="*/ 2278612 w 6891715"/>
                <a:gd name="connsiteY6742" fmla="*/ 2503489 h 6367455"/>
                <a:gd name="connsiteX6743" fmla="*/ 2250048 w 6891715"/>
                <a:gd name="connsiteY6743" fmla="*/ 2517144 h 6367455"/>
                <a:gd name="connsiteX6744" fmla="*/ 2241798 w 6891715"/>
                <a:gd name="connsiteY6744" fmla="*/ 2546990 h 6367455"/>
                <a:gd name="connsiteX6745" fmla="*/ 2213550 w 6891715"/>
                <a:gd name="connsiteY6745" fmla="*/ 2566039 h 6367455"/>
                <a:gd name="connsiteX6746" fmla="*/ 2206249 w 6891715"/>
                <a:gd name="connsiteY6746" fmla="*/ 2575564 h 6367455"/>
                <a:gd name="connsiteX6747" fmla="*/ 2183715 w 6891715"/>
                <a:gd name="connsiteY6747" fmla="*/ 2563182 h 6367455"/>
                <a:gd name="connsiteX6748" fmla="*/ 2169117 w 6891715"/>
                <a:gd name="connsiteY6748" fmla="*/ 2573658 h 6367455"/>
                <a:gd name="connsiteX6749" fmla="*/ 2149756 w 6891715"/>
                <a:gd name="connsiteY6749" fmla="*/ 2544449 h 6367455"/>
                <a:gd name="connsiteX6750" fmla="*/ 2149439 w 6891715"/>
                <a:gd name="connsiteY6750" fmla="*/ 2535242 h 6367455"/>
                <a:gd name="connsiteX6751" fmla="*/ 2166578 w 6891715"/>
                <a:gd name="connsiteY6751" fmla="*/ 2537146 h 6367455"/>
                <a:gd name="connsiteX6752" fmla="*/ 2168800 w 6891715"/>
                <a:gd name="connsiteY6752" fmla="*/ 2516191 h 6367455"/>
                <a:gd name="connsiteX6753" fmla="*/ 2183399 w 6891715"/>
                <a:gd name="connsiteY6753" fmla="*/ 2530480 h 6367455"/>
                <a:gd name="connsiteX6754" fmla="*/ 2216088 w 6891715"/>
                <a:gd name="connsiteY6754" fmla="*/ 2509202 h 6367455"/>
                <a:gd name="connsiteX6755" fmla="*/ 2187842 w 6891715"/>
                <a:gd name="connsiteY6755" fmla="*/ 2511428 h 6367455"/>
                <a:gd name="connsiteX6756" fmla="*/ 2178955 w 6891715"/>
                <a:gd name="connsiteY6756" fmla="*/ 2506347 h 6367455"/>
                <a:gd name="connsiteX6757" fmla="*/ 2176734 w 6891715"/>
                <a:gd name="connsiteY6757" fmla="*/ 2489517 h 6367455"/>
                <a:gd name="connsiteX6758" fmla="*/ 2203076 w 6891715"/>
                <a:gd name="connsiteY6758" fmla="*/ 2475554 h 6367455"/>
                <a:gd name="connsiteX6759" fmla="*/ 2181178 w 6891715"/>
                <a:gd name="connsiteY6759" fmla="*/ 2477773 h 6367455"/>
                <a:gd name="connsiteX6760" fmla="*/ 2181813 w 6891715"/>
                <a:gd name="connsiteY6760" fmla="*/ 2465073 h 6367455"/>
                <a:gd name="connsiteX6761" fmla="*/ 2169117 w 6891715"/>
                <a:gd name="connsiteY6761" fmla="*/ 2453962 h 6367455"/>
                <a:gd name="connsiteX6762" fmla="*/ 2180543 w 6891715"/>
                <a:gd name="connsiteY6762" fmla="*/ 2439040 h 6367455"/>
                <a:gd name="connsiteX6763" fmla="*/ 2172290 w 6891715"/>
                <a:gd name="connsiteY6763" fmla="*/ 2438087 h 6367455"/>
                <a:gd name="connsiteX6764" fmla="*/ 2159594 w 6891715"/>
                <a:gd name="connsiteY6764" fmla="*/ 2444438 h 6367455"/>
                <a:gd name="connsiteX6765" fmla="*/ 2141505 w 6891715"/>
                <a:gd name="connsiteY6765" fmla="*/ 2433007 h 6367455"/>
                <a:gd name="connsiteX6766" fmla="*/ 2149756 w 6891715"/>
                <a:gd name="connsiteY6766" fmla="*/ 2422530 h 6367455"/>
                <a:gd name="connsiteX6767" fmla="*/ 2138331 w 6891715"/>
                <a:gd name="connsiteY6767" fmla="*/ 2421258 h 6367455"/>
                <a:gd name="connsiteX6768" fmla="*/ 2143091 w 6891715"/>
                <a:gd name="connsiteY6768" fmla="*/ 2403163 h 6367455"/>
                <a:gd name="connsiteX6769" fmla="*/ 2158959 w 6891715"/>
                <a:gd name="connsiteY6769" fmla="*/ 2402208 h 6367455"/>
                <a:gd name="connsiteX6770" fmla="*/ 2184669 w 6891715"/>
                <a:gd name="connsiteY6770" fmla="*/ 2408243 h 6367455"/>
                <a:gd name="connsiteX6771" fmla="*/ 2209741 w 6891715"/>
                <a:gd name="connsiteY6771" fmla="*/ 2392366 h 6367455"/>
                <a:gd name="connsiteX6772" fmla="*/ 2253223 w 6891715"/>
                <a:gd name="connsiteY6772" fmla="*/ 2401575 h 6367455"/>
                <a:gd name="connsiteX6773" fmla="*/ 2274486 w 6891715"/>
                <a:gd name="connsiteY6773" fmla="*/ 2389510 h 6367455"/>
                <a:gd name="connsiteX6774" fmla="*/ 2317968 w 6891715"/>
                <a:gd name="connsiteY6774" fmla="*/ 2416815 h 6367455"/>
                <a:gd name="connsiteX6775" fmla="*/ 2312891 w 6891715"/>
                <a:gd name="connsiteY6775" fmla="*/ 2438722 h 6367455"/>
                <a:gd name="connsiteX6776" fmla="*/ 2328441 w 6891715"/>
                <a:gd name="connsiteY6776" fmla="*/ 2426022 h 6367455"/>
                <a:gd name="connsiteX6777" fmla="*/ 2341136 w 6891715"/>
                <a:gd name="connsiteY6777" fmla="*/ 2440627 h 6367455"/>
                <a:gd name="connsiteX6778" fmla="*/ 2347484 w 6891715"/>
                <a:gd name="connsiteY6778" fmla="*/ 2426022 h 6367455"/>
                <a:gd name="connsiteX6779" fmla="*/ 2329710 w 6891715"/>
                <a:gd name="connsiteY6779" fmla="*/ 2412053 h 6367455"/>
                <a:gd name="connsiteX6780" fmla="*/ 2325902 w 6891715"/>
                <a:gd name="connsiteY6780" fmla="*/ 2398716 h 6367455"/>
                <a:gd name="connsiteX6781" fmla="*/ 2386204 w 6891715"/>
                <a:gd name="connsiteY6781" fmla="*/ 2376172 h 6367455"/>
                <a:gd name="connsiteX6782" fmla="*/ 2384935 w 6891715"/>
                <a:gd name="connsiteY6782" fmla="*/ 2359030 h 6367455"/>
                <a:gd name="connsiteX6783" fmla="*/ 2353197 w 6891715"/>
                <a:gd name="connsiteY6783" fmla="*/ 2371094 h 6367455"/>
                <a:gd name="connsiteX6784" fmla="*/ 2361765 w 6891715"/>
                <a:gd name="connsiteY6784" fmla="*/ 2356172 h 6367455"/>
                <a:gd name="connsiteX6785" fmla="*/ 2361448 w 6891715"/>
                <a:gd name="connsiteY6785" fmla="*/ 2331725 h 6367455"/>
                <a:gd name="connsiteX6786" fmla="*/ 2383348 w 6891715"/>
                <a:gd name="connsiteY6786" fmla="*/ 2299021 h 6367455"/>
                <a:gd name="connsiteX6787" fmla="*/ 2345898 w 6891715"/>
                <a:gd name="connsiteY6787" fmla="*/ 2332040 h 6367455"/>
                <a:gd name="connsiteX6788" fmla="*/ 2345898 w 6891715"/>
                <a:gd name="connsiteY6788" fmla="*/ 2368872 h 6367455"/>
                <a:gd name="connsiteX6789" fmla="*/ 2330346 w 6891715"/>
                <a:gd name="connsiteY6789" fmla="*/ 2378397 h 6367455"/>
                <a:gd name="connsiteX6790" fmla="*/ 2320824 w 6891715"/>
                <a:gd name="connsiteY6790" fmla="*/ 2367285 h 6367455"/>
                <a:gd name="connsiteX6791" fmla="*/ 2313208 w 6891715"/>
                <a:gd name="connsiteY6791" fmla="*/ 2374587 h 6367455"/>
                <a:gd name="connsiteX6792" fmla="*/ 2271948 w 6891715"/>
                <a:gd name="connsiteY6792" fmla="*/ 2374904 h 6367455"/>
                <a:gd name="connsiteX6793" fmla="*/ 2271948 w 6891715"/>
                <a:gd name="connsiteY6793" fmla="*/ 2363157 h 6367455"/>
                <a:gd name="connsiteX6794" fmla="*/ 2287500 w 6891715"/>
                <a:gd name="connsiteY6794" fmla="*/ 2339979 h 6367455"/>
                <a:gd name="connsiteX6795" fmla="*/ 2263378 w 6891715"/>
                <a:gd name="connsiteY6795" fmla="*/ 2359030 h 6367455"/>
                <a:gd name="connsiteX6796" fmla="*/ 2263378 w 6891715"/>
                <a:gd name="connsiteY6796" fmla="*/ 2376172 h 6367455"/>
                <a:gd name="connsiteX6797" fmla="*/ 2245605 w 6891715"/>
                <a:gd name="connsiteY6797" fmla="*/ 2379350 h 6367455"/>
                <a:gd name="connsiteX6798" fmla="*/ 2210694 w 6891715"/>
                <a:gd name="connsiteY6798" fmla="*/ 2377443 h 6367455"/>
                <a:gd name="connsiteX6799" fmla="*/ 2176100 w 6891715"/>
                <a:gd name="connsiteY6799" fmla="*/ 2399987 h 6367455"/>
                <a:gd name="connsiteX6800" fmla="*/ 2153882 w 6891715"/>
                <a:gd name="connsiteY6800" fmla="*/ 2391732 h 6367455"/>
                <a:gd name="connsiteX6801" fmla="*/ 2145948 w 6891715"/>
                <a:gd name="connsiteY6801" fmla="*/ 2379350 h 6367455"/>
                <a:gd name="connsiteX6802" fmla="*/ 2160864 w 6891715"/>
                <a:gd name="connsiteY6802" fmla="*/ 2371729 h 6367455"/>
                <a:gd name="connsiteX6803" fmla="*/ 2136427 w 6891715"/>
                <a:gd name="connsiteY6803" fmla="*/ 2362204 h 6367455"/>
                <a:gd name="connsiteX6804" fmla="*/ 2178639 w 6891715"/>
                <a:gd name="connsiteY6804" fmla="*/ 2342201 h 6367455"/>
                <a:gd name="connsiteX6805" fmla="*/ 2167847 w 6891715"/>
                <a:gd name="connsiteY6805" fmla="*/ 2339979 h 6367455"/>
                <a:gd name="connsiteX6806" fmla="*/ 2173243 w 6891715"/>
                <a:gd name="connsiteY6806" fmla="*/ 2326326 h 6367455"/>
                <a:gd name="connsiteX6807" fmla="*/ 2188160 w 6891715"/>
                <a:gd name="connsiteY6807" fmla="*/ 2322834 h 6367455"/>
                <a:gd name="connsiteX6808" fmla="*/ 2158008 w 6891715"/>
                <a:gd name="connsiteY6808" fmla="*/ 2303150 h 6367455"/>
                <a:gd name="connsiteX6809" fmla="*/ 2166578 w 6891715"/>
                <a:gd name="connsiteY6809" fmla="*/ 2294574 h 6367455"/>
                <a:gd name="connsiteX6810" fmla="*/ 2133571 w 6891715"/>
                <a:gd name="connsiteY6810" fmla="*/ 2274889 h 6367455"/>
                <a:gd name="connsiteX6811" fmla="*/ 2157057 w 6891715"/>
                <a:gd name="connsiteY6811" fmla="*/ 2271715 h 6367455"/>
                <a:gd name="connsiteX6812" fmla="*/ 2154518 w 6891715"/>
                <a:gd name="connsiteY6812" fmla="*/ 2256790 h 6367455"/>
                <a:gd name="connsiteX6813" fmla="*/ 2160864 w 6891715"/>
                <a:gd name="connsiteY6813" fmla="*/ 2256790 h 6367455"/>
                <a:gd name="connsiteX6814" fmla="*/ 2173560 w 6891715"/>
                <a:gd name="connsiteY6814" fmla="*/ 2244090 h 6367455"/>
                <a:gd name="connsiteX6815" fmla="*/ 2187525 w 6891715"/>
                <a:gd name="connsiteY6815" fmla="*/ 2258697 h 6367455"/>
                <a:gd name="connsiteX6816" fmla="*/ 2200219 w 6891715"/>
                <a:gd name="connsiteY6816" fmla="*/ 2265998 h 6367455"/>
                <a:gd name="connsiteX6817" fmla="*/ 2203395 w 6891715"/>
                <a:gd name="connsiteY6817" fmla="*/ 2253298 h 6367455"/>
                <a:gd name="connsiteX6818" fmla="*/ 2226246 w 6891715"/>
                <a:gd name="connsiteY6818" fmla="*/ 2245361 h 6367455"/>
                <a:gd name="connsiteX6819" fmla="*/ 2252906 w 6891715"/>
                <a:gd name="connsiteY6819" fmla="*/ 2258377 h 6367455"/>
                <a:gd name="connsiteX6820" fmla="*/ 2266552 w 6891715"/>
                <a:gd name="connsiteY6820" fmla="*/ 2244090 h 6367455"/>
                <a:gd name="connsiteX6821" fmla="*/ 2266552 w 6891715"/>
                <a:gd name="connsiteY6821" fmla="*/ 2235835 h 6367455"/>
                <a:gd name="connsiteX6822" fmla="*/ 2213550 w 6891715"/>
                <a:gd name="connsiteY6822" fmla="*/ 2243773 h 6367455"/>
                <a:gd name="connsiteX6823" fmla="*/ 2197681 w 6891715"/>
                <a:gd name="connsiteY6823" fmla="*/ 2239644 h 6367455"/>
                <a:gd name="connsiteX6824" fmla="*/ 2204029 w 6891715"/>
                <a:gd name="connsiteY6824" fmla="*/ 2231072 h 6367455"/>
                <a:gd name="connsiteX6825" fmla="*/ 2233862 w 6891715"/>
                <a:gd name="connsiteY6825" fmla="*/ 2227898 h 6367455"/>
                <a:gd name="connsiteX6826" fmla="*/ 2254492 w 6891715"/>
                <a:gd name="connsiteY6826" fmla="*/ 2222181 h 6367455"/>
                <a:gd name="connsiteX6827" fmla="*/ 2236401 w 6891715"/>
                <a:gd name="connsiteY6827" fmla="*/ 2212020 h 6367455"/>
                <a:gd name="connsiteX6828" fmla="*/ 2249414 w 6891715"/>
                <a:gd name="connsiteY6828" fmla="*/ 2203448 h 6367455"/>
                <a:gd name="connsiteX6829" fmla="*/ 2244970 w 6891715"/>
                <a:gd name="connsiteY6829" fmla="*/ 2194876 h 6367455"/>
                <a:gd name="connsiteX6830" fmla="*/ 2230053 w 6891715"/>
                <a:gd name="connsiteY6830" fmla="*/ 2187889 h 6367455"/>
                <a:gd name="connsiteX6831" fmla="*/ 2238304 w 6891715"/>
                <a:gd name="connsiteY6831" fmla="*/ 2165664 h 6367455"/>
                <a:gd name="connsiteX6832" fmla="*/ 2261791 w 6891715"/>
                <a:gd name="connsiteY6832" fmla="*/ 2150423 h 6367455"/>
                <a:gd name="connsiteX6833" fmla="*/ 2278612 w 6891715"/>
                <a:gd name="connsiteY6833" fmla="*/ 2184079 h 6367455"/>
                <a:gd name="connsiteX6834" fmla="*/ 2285912 w 6891715"/>
                <a:gd name="connsiteY6834" fmla="*/ 2178682 h 6367455"/>
                <a:gd name="connsiteX6835" fmla="*/ 2279565 w 6891715"/>
                <a:gd name="connsiteY6835" fmla="*/ 2166298 h 6367455"/>
                <a:gd name="connsiteX6836" fmla="*/ 2281469 w 6891715"/>
                <a:gd name="connsiteY6836" fmla="*/ 2138677 h 6367455"/>
                <a:gd name="connsiteX6837" fmla="*/ 2300512 w 6891715"/>
                <a:gd name="connsiteY6837" fmla="*/ 2135500 h 6367455"/>
                <a:gd name="connsiteX6838" fmla="*/ 2314476 w 6891715"/>
                <a:gd name="connsiteY6838" fmla="*/ 2151058 h 6367455"/>
                <a:gd name="connsiteX6839" fmla="*/ 2307177 w 6891715"/>
                <a:gd name="connsiteY6839" fmla="*/ 2195194 h 6367455"/>
                <a:gd name="connsiteX6840" fmla="*/ 2318920 w 6891715"/>
                <a:gd name="connsiteY6840" fmla="*/ 2195194 h 6367455"/>
                <a:gd name="connsiteX6841" fmla="*/ 2329076 w 6891715"/>
                <a:gd name="connsiteY6841" fmla="*/ 2158361 h 6367455"/>
                <a:gd name="connsiteX6842" fmla="*/ 2356688 w 6891715"/>
                <a:gd name="connsiteY6842" fmla="*/ 2158044 h 6367455"/>
                <a:gd name="connsiteX6843" fmla="*/ 2361131 w 6891715"/>
                <a:gd name="connsiteY6843" fmla="*/ 2146612 h 6367455"/>
                <a:gd name="connsiteX6844" fmla="*/ 2321776 w 6891715"/>
                <a:gd name="connsiteY6844" fmla="*/ 2142486 h 6367455"/>
                <a:gd name="connsiteX6845" fmla="*/ 2319237 w 6891715"/>
                <a:gd name="connsiteY6845" fmla="*/ 2125021 h 6367455"/>
                <a:gd name="connsiteX6846" fmla="*/ 2297020 w 6891715"/>
                <a:gd name="connsiteY6846" fmla="*/ 2113274 h 6367455"/>
                <a:gd name="connsiteX6847" fmla="*/ 2285594 w 6891715"/>
                <a:gd name="connsiteY6847" fmla="*/ 2125021 h 6367455"/>
                <a:gd name="connsiteX6848" fmla="*/ 2278294 w 6891715"/>
                <a:gd name="connsiteY6848" fmla="*/ 2118988 h 6367455"/>
                <a:gd name="connsiteX6849" fmla="*/ 2283373 w 6891715"/>
                <a:gd name="connsiteY6849" fmla="*/ 2109465 h 6367455"/>
                <a:gd name="connsiteX6850" fmla="*/ 2297973 w 6891715"/>
                <a:gd name="connsiteY6850" fmla="*/ 2100891 h 6367455"/>
                <a:gd name="connsiteX6851" fmla="*/ 2310667 w 6891715"/>
                <a:gd name="connsiteY6851" fmla="*/ 2099304 h 6367455"/>
                <a:gd name="connsiteX6852" fmla="*/ 2326855 w 6891715"/>
                <a:gd name="connsiteY6852" fmla="*/ 2092953 h 6367455"/>
                <a:gd name="connsiteX6853" fmla="*/ 2344627 w 6891715"/>
                <a:gd name="connsiteY6853" fmla="*/ 2103432 h 6367455"/>
                <a:gd name="connsiteX6854" fmla="*/ 2352880 w 6891715"/>
                <a:gd name="connsiteY6854" fmla="*/ 2098033 h 6367455"/>
                <a:gd name="connsiteX6855" fmla="*/ 2373509 w 6891715"/>
                <a:gd name="connsiteY6855" fmla="*/ 2117719 h 6367455"/>
                <a:gd name="connsiteX6856" fmla="*/ 2388426 w 6891715"/>
                <a:gd name="connsiteY6856" fmla="*/ 2113591 h 6367455"/>
                <a:gd name="connsiteX6857" fmla="*/ 2390965 w 6891715"/>
                <a:gd name="connsiteY6857" fmla="*/ 2100891 h 6367455"/>
                <a:gd name="connsiteX6858" fmla="*/ 2364623 w 6891715"/>
                <a:gd name="connsiteY6858" fmla="*/ 2097082 h 6367455"/>
                <a:gd name="connsiteX6859" fmla="*/ 2364623 w 6891715"/>
                <a:gd name="connsiteY6859" fmla="*/ 2087237 h 6367455"/>
                <a:gd name="connsiteX6860" fmla="*/ 2392868 w 6891715"/>
                <a:gd name="connsiteY6860" fmla="*/ 2073585 h 6367455"/>
                <a:gd name="connsiteX6861" fmla="*/ 2361131 w 6891715"/>
                <a:gd name="connsiteY6861" fmla="*/ 2063426 h 6367455"/>
                <a:gd name="connsiteX6862" fmla="*/ 2344309 w 6891715"/>
                <a:gd name="connsiteY6862" fmla="*/ 2067553 h 6367455"/>
                <a:gd name="connsiteX6863" fmla="*/ 2321141 w 6891715"/>
                <a:gd name="connsiteY6863" fmla="*/ 2069141 h 6367455"/>
                <a:gd name="connsiteX6864" fmla="*/ 2338915 w 6891715"/>
                <a:gd name="connsiteY6864" fmla="*/ 2050726 h 6367455"/>
                <a:gd name="connsiteX6865" fmla="*/ 2320824 w 6891715"/>
                <a:gd name="connsiteY6865" fmla="*/ 2045646 h 6367455"/>
                <a:gd name="connsiteX6866" fmla="*/ 2318602 w 6891715"/>
                <a:gd name="connsiteY6866" fmla="*/ 2029776 h 6367455"/>
                <a:gd name="connsiteX6867" fmla="*/ 2346849 w 6891715"/>
                <a:gd name="connsiteY6867" fmla="*/ 2010726 h 6367455"/>
                <a:gd name="connsiteX6868" fmla="*/ 2363987 w 6891715"/>
                <a:gd name="connsiteY6868" fmla="*/ 2025013 h 6367455"/>
                <a:gd name="connsiteX6869" fmla="*/ 2377953 w 6891715"/>
                <a:gd name="connsiteY6869" fmla="*/ 2033586 h 6367455"/>
                <a:gd name="connsiteX6870" fmla="*/ 2390330 w 6891715"/>
                <a:gd name="connsiteY6870" fmla="*/ 2019933 h 6367455"/>
                <a:gd name="connsiteX6871" fmla="*/ 2395725 w 6891715"/>
                <a:gd name="connsiteY6871" fmla="*/ 2026918 h 6367455"/>
                <a:gd name="connsiteX6872" fmla="*/ 2422068 w 6891715"/>
                <a:gd name="connsiteY6872" fmla="*/ 2016441 h 6367455"/>
                <a:gd name="connsiteX6873" fmla="*/ 2401756 w 6891715"/>
                <a:gd name="connsiteY6873" fmla="*/ 1998661 h 6367455"/>
                <a:gd name="connsiteX6874" fmla="*/ 2384935 w 6891715"/>
                <a:gd name="connsiteY6874" fmla="*/ 2011360 h 6367455"/>
                <a:gd name="connsiteX6875" fmla="*/ 2370336 w 6891715"/>
                <a:gd name="connsiteY6875" fmla="*/ 2004376 h 6367455"/>
                <a:gd name="connsiteX6876" fmla="*/ 2373191 w 6891715"/>
                <a:gd name="connsiteY6876" fmla="*/ 1984056 h 6367455"/>
                <a:gd name="connsiteX6877" fmla="*/ 2394138 w 6891715"/>
                <a:gd name="connsiteY6877" fmla="*/ 1977706 h 6367455"/>
                <a:gd name="connsiteX6878" fmla="*/ 2409055 w 6891715"/>
                <a:gd name="connsiteY6878" fmla="*/ 1966911 h 6367455"/>
                <a:gd name="connsiteX6879" fmla="*/ 2423655 w 6891715"/>
                <a:gd name="connsiteY6879" fmla="*/ 1967864 h 6367455"/>
                <a:gd name="connsiteX6880" fmla="*/ 2424608 w 6891715"/>
                <a:gd name="connsiteY6880" fmla="*/ 1955164 h 6367455"/>
                <a:gd name="connsiteX6881" fmla="*/ 2438570 w 6891715"/>
                <a:gd name="connsiteY6881" fmla="*/ 1958338 h 6367455"/>
                <a:gd name="connsiteX6882" fmla="*/ 2445870 w 6891715"/>
                <a:gd name="connsiteY6882" fmla="*/ 1965324 h 6367455"/>
                <a:gd name="connsiteX6883" fmla="*/ 2460787 w 6891715"/>
                <a:gd name="connsiteY6883" fmla="*/ 1944051 h 6367455"/>
                <a:gd name="connsiteX6884" fmla="*/ 2480465 w 6891715"/>
                <a:gd name="connsiteY6884" fmla="*/ 1914841 h 6367455"/>
                <a:gd name="connsiteX6885" fmla="*/ 2502364 w 6891715"/>
                <a:gd name="connsiteY6885" fmla="*/ 1913254 h 6367455"/>
                <a:gd name="connsiteX6886" fmla="*/ 2520455 w 6891715"/>
                <a:gd name="connsiteY6886" fmla="*/ 1906904 h 6367455"/>
                <a:gd name="connsiteX6887" fmla="*/ 2529341 w 6891715"/>
                <a:gd name="connsiteY6887" fmla="*/ 1928811 h 6367455"/>
                <a:gd name="connsiteX6888" fmla="*/ 2553461 w 6891715"/>
                <a:gd name="connsiteY6888" fmla="*/ 1919286 h 6367455"/>
                <a:gd name="connsiteX6889" fmla="*/ 2543941 w 6891715"/>
                <a:gd name="connsiteY6889" fmla="*/ 1902459 h 6367455"/>
                <a:gd name="connsiteX6890" fmla="*/ 2538228 w 6891715"/>
                <a:gd name="connsiteY6890" fmla="*/ 1886901 h 6367455"/>
                <a:gd name="connsiteX6891" fmla="*/ 2585518 w 6891715"/>
                <a:gd name="connsiteY6891" fmla="*/ 1865312 h 6367455"/>
                <a:gd name="connsiteX6892" fmla="*/ 2609319 w 6891715"/>
                <a:gd name="connsiteY6892" fmla="*/ 1891347 h 6367455"/>
                <a:gd name="connsiteX6893" fmla="*/ 2603925 w 6891715"/>
                <a:gd name="connsiteY6893" fmla="*/ 1913254 h 6367455"/>
                <a:gd name="connsiteX6894" fmla="*/ 2607415 w 6891715"/>
                <a:gd name="connsiteY6894" fmla="*/ 1925954 h 6367455"/>
                <a:gd name="connsiteX6895" fmla="*/ 2630902 w 6891715"/>
                <a:gd name="connsiteY6895" fmla="*/ 1923731 h 6367455"/>
                <a:gd name="connsiteX6896" fmla="*/ 2619793 w 6891715"/>
                <a:gd name="connsiteY6896" fmla="*/ 1910079 h 6367455"/>
                <a:gd name="connsiteX6897" fmla="*/ 2626141 w 6891715"/>
                <a:gd name="connsiteY6897" fmla="*/ 1900554 h 6367455"/>
                <a:gd name="connsiteX6898" fmla="*/ 2665497 w 6891715"/>
                <a:gd name="connsiteY6898" fmla="*/ 1901189 h 6367455"/>
                <a:gd name="connsiteX6899" fmla="*/ 2678826 w 6891715"/>
                <a:gd name="connsiteY6899" fmla="*/ 1889759 h 6367455"/>
                <a:gd name="connsiteX6900" fmla="*/ 2665179 w 6891715"/>
                <a:gd name="connsiteY6900" fmla="*/ 1871979 h 6367455"/>
                <a:gd name="connsiteX6901" fmla="*/ 2684856 w 6891715"/>
                <a:gd name="connsiteY6901" fmla="*/ 1851658 h 6367455"/>
                <a:gd name="connsiteX6902" fmla="*/ 2739762 w 6891715"/>
                <a:gd name="connsiteY6902" fmla="*/ 1824989 h 6367455"/>
                <a:gd name="connsiteX6903" fmla="*/ 2727702 w 6891715"/>
                <a:gd name="connsiteY6903" fmla="*/ 1843086 h 6367455"/>
                <a:gd name="connsiteX6904" fmla="*/ 2755314 w 6891715"/>
                <a:gd name="connsiteY6904" fmla="*/ 1832928 h 6367455"/>
                <a:gd name="connsiteX6905" fmla="*/ 2757853 w 6891715"/>
                <a:gd name="connsiteY6905" fmla="*/ 1817369 h 6367455"/>
                <a:gd name="connsiteX6906" fmla="*/ 2733732 w 6891715"/>
                <a:gd name="connsiteY6906" fmla="*/ 1816734 h 6367455"/>
                <a:gd name="connsiteX6907" fmla="*/ 2743254 w 6891715"/>
                <a:gd name="connsiteY6907" fmla="*/ 1805304 h 6367455"/>
                <a:gd name="connsiteX6908" fmla="*/ 2743571 w 6891715"/>
                <a:gd name="connsiteY6908" fmla="*/ 1795779 h 6367455"/>
                <a:gd name="connsiteX6909" fmla="*/ 2735636 w 6891715"/>
                <a:gd name="connsiteY6909" fmla="*/ 1791334 h 6367455"/>
                <a:gd name="connsiteX6910" fmla="*/ 2750553 w 6891715"/>
                <a:gd name="connsiteY6910" fmla="*/ 1786571 h 6367455"/>
                <a:gd name="connsiteX6911" fmla="*/ 2749283 w 6891715"/>
                <a:gd name="connsiteY6911" fmla="*/ 1782443 h 6367455"/>
                <a:gd name="connsiteX6912" fmla="*/ 2732463 w 6891715"/>
                <a:gd name="connsiteY6912" fmla="*/ 1785936 h 6367455"/>
                <a:gd name="connsiteX6913" fmla="*/ 2723576 w 6891715"/>
                <a:gd name="connsiteY6913" fmla="*/ 1801494 h 6367455"/>
                <a:gd name="connsiteX6914" fmla="*/ 2655341 w 6891715"/>
                <a:gd name="connsiteY6914" fmla="*/ 1817686 h 6367455"/>
                <a:gd name="connsiteX6915" fmla="*/ 2652167 w 6891715"/>
                <a:gd name="connsiteY6915" fmla="*/ 1822131 h 6367455"/>
                <a:gd name="connsiteX6916" fmla="*/ 2724211 w 6891715"/>
                <a:gd name="connsiteY6916" fmla="*/ 1806891 h 6367455"/>
                <a:gd name="connsiteX6917" fmla="*/ 2726114 w 6891715"/>
                <a:gd name="connsiteY6917" fmla="*/ 1817369 h 6367455"/>
                <a:gd name="connsiteX6918" fmla="*/ 2673431 w 6891715"/>
                <a:gd name="connsiteY6918" fmla="*/ 1835784 h 6367455"/>
                <a:gd name="connsiteX6919" fmla="*/ 2648041 w 6891715"/>
                <a:gd name="connsiteY6919" fmla="*/ 1871979 h 6367455"/>
                <a:gd name="connsiteX6920" fmla="*/ 2615668 w 6891715"/>
                <a:gd name="connsiteY6920" fmla="*/ 1886267 h 6367455"/>
                <a:gd name="connsiteX6921" fmla="*/ 2597261 w 6891715"/>
                <a:gd name="connsiteY6921" fmla="*/ 1856739 h 6367455"/>
                <a:gd name="connsiteX6922" fmla="*/ 2607415 w 6891715"/>
                <a:gd name="connsiteY6922" fmla="*/ 1833245 h 6367455"/>
                <a:gd name="connsiteX6923" fmla="*/ 2587739 w 6891715"/>
                <a:gd name="connsiteY6923" fmla="*/ 1846261 h 6367455"/>
                <a:gd name="connsiteX6924" fmla="*/ 2578217 w 6891715"/>
                <a:gd name="connsiteY6924" fmla="*/ 1843086 h 6367455"/>
                <a:gd name="connsiteX6925" fmla="*/ 2577900 w 6891715"/>
                <a:gd name="connsiteY6925" fmla="*/ 1811336 h 6367455"/>
                <a:gd name="connsiteX6926" fmla="*/ 2599165 w 6891715"/>
                <a:gd name="connsiteY6926" fmla="*/ 1807209 h 6367455"/>
                <a:gd name="connsiteX6927" fmla="*/ 2622967 w 6891715"/>
                <a:gd name="connsiteY6927" fmla="*/ 1785619 h 6367455"/>
                <a:gd name="connsiteX6928" fmla="*/ 2598530 w 6891715"/>
                <a:gd name="connsiteY6928" fmla="*/ 1780538 h 6367455"/>
                <a:gd name="connsiteX6929" fmla="*/ 2596625 w 6891715"/>
                <a:gd name="connsiteY6929" fmla="*/ 1767839 h 6367455"/>
                <a:gd name="connsiteX6930" fmla="*/ 2627094 w 6891715"/>
                <a:gd name="connsiteY6930" fmla="*/ 1760536 h 6367455"/>
                <a:gd name="connsiteX6931" fmla="*/ 2619476 w 6891715"/>
                <a:gd name="connsiteY6931" fmla="*/ 1751963 h 6367455"/>
                <a:gd name="connsiteX6932" fmla="*/ 2625823 w 6891715"/>
                <a:gd name="connsiteY6932" fmla="*/ 1733866 h 6367455"/>
                <a:gd name="connsiteX6933" fmla="*/ 2644550 w 6891715"/>
                <a:gd name="connsiteY6933" fmla="*/ 1726564 h 6367455"/>
                <a:gd name="connsiteX6934" fmla="*/ 2656927 w 6891715"/>
                <a:gd name="connsiteY6934" fmla="*/ 1685606 h 6367455"/>
                <a:gd name="connsiteX6935" fmla="*/ 2672796 w 6891715"/>
                <a:gd name="connsiteY6935" fmla="*/ 1686241 h 6367455"/>
                <a:gd name="connsiteX6936" fmla="*/ 2677239 w 6891715"/>
                <a:gd name="connsiteY6936" fmla="*/ 1672588 h 6367455"/>
                <a:gd name="connsiteX6937" fmla="*/ 2695013 w 6891715"/>
                <a:gd name="connsiteY6937" fmla="*/ 1652269 h 6367455"/>
                <a:gd name="connsiteX6938" fmla="*/ 2703264 w 6891715"/>
                <a:gd name="connsiteY6938" fmla="*/ 1658619 h 6367455"/>
                <a:gd name="connsiteX6939" fmla="*/ 2721355 w 6891715"/>
                <a:gd name="connsiteY6939" fmla="*/ 1676398 h 6367455"/>
                <a:gd name="connsiteX6940" fmla="*/ 2735320 w 6891715"/>
                <a:gd name="connsiteY6940" fmla="*/ 1675128 h 6367455"/>
                <a:gd name="connsiteX6941" fmla="*/ 2719133 w 6891715"/>
                <a:gd name="connsiteY6941" fmla="*/ 1659253 h 6367455"/>
                <a:gd name="connsiteX6942" fmla="*/ 2721355 w 6891715"/>
                <a:gd name="connsiteY6942" fmla="*/ 1651316 h 6367455"/>
                <a:gd name="connsiteX6943" fmla="*/ 2745793 w 6891715"/>
                <a:gd name="connsiteY6943" fmla="*/ 1659253 h 6367455"/>
                <a:gd name="connsiteX6944" fmla="*/ 2749918 w 6891715"/>
                <a:gd name="connsiteY6944" fmla="*/ 1656079 h 6367455"/>
                <a:gd name="connsiteX6945" fmla="*/ 2743254 w 6891715"/>
                <a:gd name="connsiteY6945" fmla="*/ 1642426 h 6367455"/>
                <a:gd name="connsiteX6946" fmla="*/ 2741349 w 6891715"/>
                <a:gd name="connsiteY6946" fmla="*/ 1624646 h 6367455"/>
                <a:gd name="connsiteX6947" fmla="*/ 2750870 w 6891715"/>
                <a:gd name="connsiteY6947" fmla="*/ 1620201 h 6367455"/>
                <a:gd name="connsiteX6948" fmla="*/ 2771499 w 6891715"/>
                <a:gd name="connsiteY6948" fmla="*/ 1600833 h 6367455"/>
                <a:gd name="connsiteX6949" fmla="*/ 2763248 w 6891715"/>
                <a:gd name="connsiteY6949" fmla="*/ 1591944 h 6367455"/>
                <a:gd name="connsiteX6950" fmla="*/ 2742936 w 6891715"/>
                <a:gd name="connsiteY6950" fmla="*/ 1608771 h 6367455"/>
                <a:gd name="connsiteX6951" fmla="*/ 2733732 w 6891715"/>
                <a:gd name="connsiteY6951" fmla="*/ 1609723 h 6367455"/>
                <a:gd name="connsiteX6952" fmla="*/ 2730241 w 6891715"/>
                <a:gd name="connsiteY6952" fmla="*/ 1603374 h 6367455"/>
                <a:gd name="connsiteX6953" fmla="*/ 2741983 w 6891715"/>
                <a:gd name="connsiteY6953" fmla="*/ 1579561 h 6367455"/>
                <a:gd name="connsiteX6954" fmla="*/ 2752459 w 6891715"/>
                <a:gd name="connsiteY6954" fmla="*/ 1580196 h 6367455"/>
                <a:gd name="connsiteX6955" fmla="*/ 2769278 w 6891715"/>
                <a:gd name="connsiteY6955" fmla="*/ 1572576 h 6367455"/>
                <a:gd name="connsiteX6956" fmla="*/ 2766105 w 6891715"/>
                <a:gd name="connsiteY6956" fmla="*/ 1549399 h 6367455"/>
                <a:gd name="connsiteX6957" fmla="*/ 2779435 w 6891715"/>
                <a:gd name="connsiteY6957" fmla="*/ 1533524 h 6367455"/>
                <a:gd name="connsiteX6958" fmla="*/ 2799430 w 6891715"/>
                <a:gd name="connsiteY6958" fmla="*/ 1528127 h 6367455"/>
                <a:gd name="connsiteX6959" fmla="*/ 2804825 w 6891715"/>
                <a:gd name="connsiteY6959" fmla="*/ 1517649 h 6367455"/>
                <a:gd name="connsiteX6960" fmla="*/ 2813077 w 6891715"/>
                <a:gd name="connsiteY6960" fmla="*/ 1509077 h 6367455"/>
                <a:gd name="connsiteX6961" fmla="*/ 2818790 w 6891715"/>
                <a:gd name="connsiteY6961" fmla="*/ 1531937 h 6367455"/>
                <a:gd name="connsiteX6962" fmla="*/ 2830215 w 6891715"/>
                <a:gd name="connsiteY6962" fmla="*/ 1541461 h 6367455"/>
                <a:gd name="connsiteX6963" fmla="*/ 2842592 w 6891715"/>
                <a:gd name="connsiteY6963" fmla="*/ 1520189 h 6367455"/>
                <a:gd name="connsiteX6964" fmla="*/ 2837515 w 6891715"/>
                <a:gd name="connsiteY6964" fmla="*/ 1515109 h 6367455"/>
                <a:gd name="connsiteX6965" fmla="*/ 2855288 w 6891715"/>
                <a:gd name="connsiteY6965" fmla="*/ 1505584 h 6367455"/>
                <a:gd name="connsiteX6966" fmla="*/ 2863540 w 6891715"/>
                <a:gd name="connsiteY6966" fmla="*/ 1493836 h 6367455"/>
                <a:gd name="connsiteX6967" fmla="*/ 2859414 w 6891715"/>
                <a:gd name="connsiteY6967" fmla="*/ 1486534 h 6367455"/>
                <a:gd name="connsiteX6968" fmla="*/ 2845767 w 6891715"/>
                <a:gd name="connsiteY6968" fmla="*/ 1504314 h 6367455"/>
                <a:gd name="connsiteX6969" fmla="*/ 2832120 w 6891715"/>
                <a:gd name="connsiteY6969" fmla="*/ 1513204 h 6367455"/>
                <a:gd name="connsiteX6970" fmla="*/ 2828945 w 6891715"/>
                <a:gd name="connsiteY6970" fmla="*/ 1481137 h 6367455"/>
                <a:gd name="connsiteX6971" fmla="*/ 2828628 w 6891715"/>
                <a:gd name="connsiteY6971" fmla="*/ 1479232 h 6367455"/>
                <a:gd name="connsiteX6972" fmla="*/ 2825772 w 6891715"/>
                <a:gd name="connsiteY6972" fmla="*/ 1481137 h 6367455"/>
                <a:gd name="connsiteX6973" fmla="*/ 2819425 w 6891715"/>
                <a:gd name="connsiteY6973" fmla="*/ 1484629 h 6367455"/>
                <a:gd name="connsiteX6974" fmla="*/ 2806729 w 6891715"/>
                <a:gd name="connsiteY6974" fmla="*/ 1509077 h 6367455"/>
                <a:gd name="connsiteX6975" fmla="*/ 2794987 w 6891715"/>
                <a:gd name="connsiteY6975" fmla="*/ 1503996 h 6367455"/>
                <a:gd name="connsiteX6976" fmla="*/ 2801335 w 6891715"/>
                <a:gd name="connsiteY6976" fmla="*/ 1488122 h 6367455"/>
                <a:gd name="connsiteX6977" fmla="*/ 2807047 w 6891715"/>
                <a:gd name="connsiteY6977" fmla="*/ 1481137 h 6367455"/>
                <a:gd name="connsiteX6978" fmla="*/ 2815933 w 6891715"/>
                <a:gd name="connsiteY6978" fmla="*/ 1470024 h 6367455"/>
                <a:gd name="connsiteX6979" fmla="*/ 2827359 w 6891715"/>
                <a:gd name="connsiteY6979" fmla="*/ 1465897 h 6367455"/>
                <a:gd name="connsiteX6980" fmla="*/ 2821012 w 6891715"/>
                <a:gd name="connsiteY6980" fmla="*/ 1454149 h 6367455"/>
                <a:gd name="connsiteX6981" fmla="*/ 2825137 w 6891715"/>
                <a:gd name="connsiteY6981" fmla="*/ 1438274 h 6367455"/>
                <a:gd name="connsiteX6982" fmla="*/ 2832436 w 6891715"/>
                <a:gd name="connsiteY6982" fmla="*/ 1441449 h 6367455"/>
                <a:gd name="connsiteX6983" fmla="*/ 2833706 w 6891715"/>
                <a:gd name="connsiteY6983" fmla="*/ 1461134 h 6367455"/>
                <a:gd name="connsiteX6984" fmla="*/ 2840371 w 6891715"/>
                <a:gd name="connsiteY6984" fmla="*/ 1467484 h 6367455"/>
                <a:gd name="connsiteX6985" fmla="*/ 2859414 w 6891715"/>
                <a:gd name="connsiteY6985" fmla="*/ 1481137 h 6367455"/>
                <a:gd name="connsiteX6986" fmla="*/ 2862588 w 6891715"/>
                <a:gd name="connsiteY6986" fmla="*/ 1483042 h 6367455"/>
                <a:gd name="connsiteX6987" fmla="*/ 2862271 w 6891715"/>
                <a:gd name="connsiteY6987" fmla="*/ 1481137 h 6367455"/>
                <a:gd name="connsiteX6988" fmla="*/ 2860366 w 6891715"/>
                <a:gd name="connsiteY6988" fmla="*/ 1474152 h 6367455"/>
                <a:gd name="connsiteX6989" fmla="*/ 2854653 w 6891715"/>
                <a:gd name="connsiteY6989" fmla="*/ 1441132 h 6367455"/>
                <a:gd name="connsiteX6990" fmla="*/ 2836563 w 6891715"/>
                <a:gd name="connsiteY6990" fmla="*/ 1430972 h 6367455"/>
                <a:gd name="connsiteX6991" fmla="*/ 2833072 w 6891715"/>
                <a:gd name="connsiteY6991" fmla="*/ 1410017 h 6367455"/>
                <a:gd name="connsiteX6992" fmla="*/ 2847036 w 6891715"/>
                <a:gd name="connsiteY6992" fmla="*/ 1405255 h 6367455"/>
                <a:gd name="connsiteX6993" fmla="*/ 2852749 w 6891715"/>
                <a:gd name="connsiteY6993" fmla="*/ 1426527 h 6367455"/>
                <a:gd name="connsiteX6994" fmla="*/ 2864174 w 6891715"/>
                <a:gd name="connsiteY6994" fmla="*/ 1423987 h 6367455"/>
                <a:gd name="connsiteX6995" fmla="*/ 2868300 w 6891715"/>
                <a:gd name="connsiteY6995" fmla="*/ 1403350 h 6367455"/>
                <a:gd name="connsiteX6996" fmla="*/ 2848941 w 6891715"/>
                <a:gd name="connsiteY6996" fmla="*/ 1392554 h 6367455"/>
                <a:gd name="connsiteX6997" fmla="*/ 2854970 w 6891715"/>
                <a:gd name="connsiteY6997" fmla="*/ 1378267 h 6367455"/>
                <a:gd name="connsiteX6998" fmla="*/ 2874013 w 6891715"/>
                <a:gd name="connsiteY6998" fmla="*/ 1375727 h 6367455"/>
                <a:gd name="connsiteX6999" fmla="*/ 2865761 w 6891715"/>
                <a:gd name="connsiteY6999" fmla="*/ 1360170 h 6367455"/>
                <a:gd name="connsiteX7000" fmla="*/ 2872744 w 6891715"/>
                <a:gd name="connsiteY7000" fmla="*/ 1346200 h 6367455"/>
                <a:gd name="connsiteX7001" fmla="*/ 2899721 w 6891715"/>
                <a:gd name="connsiteY7001" fmla="*/ 1361757 h 6367455"/>
                <a:gd name="connsiteX7002" fmla="*/ 2904482 w 6891715"/>
                <a:gd name="connsiteY7002" fmla="*/ 1355407 h 6367455"/>
                <a:gd name="connsiteX7003" fmla="*/ 2886390 w 6891715"/>
                <a:gd name="connsiteY7003" fmla="*/ 1337945 h 6367455"/>
                <a:gd name="connsiteX7004" fmla="*/ 2887660 w 6891715"/>
                <a:gd name="connsiteY7004" fmla="*/ 1321752 h 6367455"/>
                <a:gd name="connsiteX7005" fmla="*/ 2864174 w 6891715"/>
                <a:gd name="connsiteY7005" fmla="*/ 1337945 h 6367455"/>
                <a:gd name="connsiteX7006" fmla="*/ 2844496 w 6891715"/>
                <a:gd name="connsiteY7006" fmla="*/ 1366519 h 6367455"/>
                <a:gd name="connsiteX7007" fmla="*/ 2834976 w 6891715"/>
                <a:gd name="connsiteY7007" fmla="*/ 1356360 h 6367455"/>
                <a:gd name="connsiteX7008" fmla="*/ 2854970 w 6891715"/>
                <a:gd name="connsiteY7008" fmla="*/ 1345247 h 6367455"/>
                <a:gd name="connsiteX7009" fmla="*/ 2850527 w 6891715"/>
                <a:gd name="connsiteY7009" fmla="*/ 1331912 h 6367455"/>
                <a:gd name="connsiteX7010" fmla="*/ 2827041 w 6891715"/>
                <a:gd name="connsiteY7010" fmla="*/ 1327467 h 6367455"/>
                <a:gd name="connsiteX7011" fmla="*/ 2834659 w 6891715"/>
                <a:gd name="connsiteY7011" fmla="*/ 1308735 h 6367455"/>
                <a:gd name="connsiteX7012" fmla="*/ 2850527 w 6891715"/>
                <a:gd name="connsiteY7012" fmla="*/ 1323340 h 6367455"/>
                <a:gd name="connsiteX7013" fmla="*/ 2888296 w 6891715"/>
                <a:gd name="connsiteY7013" fmla="*/ 1308100 h 6367455"/>
                <a:gd name="connsiteX7014" fmla="*/ 2890518 w 6891715"/>
                <a:gd name="connsiteY7014" fmla="*/ 1278890 h 6367455"/>
                <a:gd name="connsiteX7015" fmla="*/ 2898768 w 6891715"/>
                <a:gd name="connsiteY7015" fmla="*/ 1278255 h 6367455"/>
                <a:gd name="connsiteX7016" fmla="*/ 2925112 w 6891715"/>
                <a:gd name="connsiteY7016" fmla="*/ 1271905 h 6367455"/>
                <a:gd name="connsiteX7017" fmla="*/ 2936854 w 6891715"/>
                <a:gd name="connsiteY7017" fmla="*/ 1286510 h 6367455"/>
                <a:gd name="connsiteX7018" fmla="*/ 2945741 w 6891715"/>
                <a:gd name="connsiteY7018" fmla="*/ 1306830 h 6367455"/>
                <a:gd name="connsiteX7019" fmla="*/ 2953675 w 6891715"/>
                <a:gd name="connsiteY7019" fmla="*/ 1290637 h 6367455"/>
                <a:gd name="connsiteX7020" fmla="*/ 2975891 w 6891715"/>
                <a:gd name="connsiteY7020" fmla="*/ 1279843 h 6367455"/>
                <a:gd name="connsiteX7021" fmla="*/ 2984143 w 6891715"/>
                <a:gd name="connsiteY7021" fmla="*/ 1264285 h 6367455"/>
                <a:gd name="connsiteX7022" fmla="*/ 2954945 w 6891715"/>
                <a:gd name="connsiteY7022" fmla="*/ 1267460 h 6367455"/>
                <a:gd name="connsiteX7023" fmla="*/ 2946376 w 6891715"/>
                <a:gd name="connsiteY7023" fmla="*/ 1276033 h 6367455"/>
                <a:gd name="connsiteX7024" fmla="*/ 2925746 w 6891715"/>
                <a:gd name="connsiteY7024" fmla="*/ 1242377 h 6367455"/>
                <a:gd name="connsiteX7025" fmla="*/ 2918447 w 6891715"/>
                <a:gd name="connsiteY7025" fmla="*/ 1238250 h 6367455"/>
                <a:gd name="connsiteX7026" fmla="*/ 2920351 w 6891715"/>
                <a:gd name="connsiteY7026" fmla="*/ 1219200 h 6367455"/>
                <a:gd name="connsiteX7027" fmla="*/ 2935267 w 6891715"/>
                <a:gd name="connsiteY7027" fmla="*/ 1221423 h 6367455"/>
                <a:gd name="connsiteX7028" fmla="*/ 2941297 w 6891715"/>
                <a:gd name="connsiteY7028" fmla="*/ 1202373 h 6367455"/>
                <a:gd name="connsiteX7029" fmla="*/ 2907338 w 6891715"/>
                <a:gd name="connsiteY7029" fmla="*/ 1198563 h 6367455"/>
                <a:gd name="connsiteX7030" fmla="*/ 2908607 w 6891715"/>
                <a:gd name="connsiteY7030" fmla="*/ 1184593 h 6367455"/>
                <a:gd name="connsiteX7031" fmla="*/ 2939394 w 6891715"/>
                <a:gd name="connsiteY7031" fmla="*/ 1183323 h 6367455"/>
                <a:gd name="connsiteX7032" fmla="*/ 2919081 w 6891715"/>
                <a:gd name="connsiteY7032" fmla="*/ 1175068 h 6367455"/>
                <a:gd name="connsiteX7033" fmla="*/ 2926063 w 6891715"/>
                <a:gd name="connsiteY7033" fmla="*/ 1166495 h 6367455"/>
                <a:gd name="connsiteX7034" fmla="*/ 2943202 w 6891715"/>
                <a:gd name="connsiteY7034" fmla="*/ 1173798 h 6367455"/>
                <a:gd name="connsiteX7035" fmla="*/ 2948280 w 6891715"/>
                <a:gd name="connsiteY7035" fmla="*/ 1164273 h 6367455"/>
                <a:gd name="connsiteX7036" fmla="*/ 2940980 w 6891715"/>
                <a:gd name="connsiteY7036" fmla="*/ 1155065 h 6367455"/>
                <a:gd name="connsiteX7037" fmla="*/ 2943202 w 6891715"/>
                <a:gd name="connsiteY7037" fmla="*/ 1143318 h 6367455"/>
                <a:gd name="connsiteX7038" fmla="*/ 2968273 w 6891715"/>
                <a:gd name="connsiteY7038" fmla="*/ 1139825 h 6367455"/>
                <a:gd name="connsiteX7039" fmla="*/ 2953358 w 6891715"/>
                <a:gd name="connsiteY7039" fmla="*/ 1131570 h 6367455"/>
                <a:gd name="connsiteX7040" fmla="*/ 2942884 w 6891715"/>
                <a:gd name="connsiteY7040" fmla="*/ 1119187 h 6367455"/>
                <a:gd name="connsiteX7041" fmla="*/ 2946058 w 6891715"/>
                <a:gd name="connsiteY7041" fmla="*/ 1109662 h 6367455"/>
                <a:gd name="connsiteX7042" fmla="*/ 2965102 w 6891715"/>
                <a:gd name="connsiteY7042" fmla="*/ 1113473 h 6367455"/>
                <a:gd name="connsiteX7043" fmla="*/ 2969862 w 6891715"/>
                <a:gd name="connsiteY7043" fmla="*/ 1100772 h 6367455"/>
                <a:gd name="connsiteX7044" fmla="*/ 2984778 w 6891715"/>
                <a:gd name="connsiteY7044" fmla="*/ 1106170 h 6367455"/>
                <a:gd name="connsiteX7045" fmla="*/ 2996522 w 6891715"/>
                <a:gd name="connsiteY7045" fmla="*/ 1093470 h 6367455"/>
                <a:gd name="connsiteX7046" fmla="*/ 3010169 w 6891715"/>
                <a:gd name="connsiteY7046" fmla="*/ 1094105 h 6367455"/>
                <a:gd name="connsiteX7047" fmla="*/ 3014294 w 6891715"/>
                <a:gd name="connsiteY7047" fmla="*/ 1066800 h 6367455"/>
                <a:gd name="connsiteX7048" fmla="*/ 3027942 w 6891715"/>
                <a:gd name="connsiteY7048" fmla="*/ 1062355 h 6367455"/>
                <a:gd name="connsiteX7049" fmla="*/ 3034289 w 6891715"/>
                <a:gd name="connsiteY7049" fmla="*/ 1054735 h 6367455"/>
                <a:gd name="connsiteX7050" fmla="*/ 3062536 w 6891715"/>
                <a:gd name="connsiteY7050" fmla="*/ 1052830 h 6367455"/>
                <a:gd name="connsiteX7051" fmla="*/ 3082848 w 6891715"/>
                <a:gd name="connsiteY7051" fmla="*/ 1044892 h 6367455"/>
                <a:gd name="connsiteX7052" fmla="*/ 3104107 w 6891715"/>
                <a:gd name="connsiteY7052" fmla="*/ 1064577 h 6367455"/>
                <a:gd name="connsiteX7053" fmla="*/ 3119976 w 6891715"/>
                <a:gd name="connsiteY7053" fmla="*/ 1045527 h 6367455"/>
                <a:gd name="connsiteX7054" fmla="*/ 3102520 w 6891715"/>
                <a:gd name="connsiteY7054" fmla="*/ 1029017 h 6367455"/>
                <a:gd name="connsiteX7055" fmla="*/ 3083799 w 6891715"/>
                <a:gd name="connsiteY7055" fmla="*/ 1030287 h 6367455"/>
                <a:gd name="connsiteX7056" fmla="*/ 3074913 w 6891715"/>
                <a:gd name="connsiteY7056" fmla="*/ 1017587 h 6367455"/>
                <a:gd name="connsiteX7057" fmla="*/ 3058410 w 6891715"/>
                <a:gd name="connsiteY7057" fmla="*/ 1028382 h 6367455"/>
                <a:gd name="connsiteX7058" fmla="*/ 3052697 w 6891715"/>
                <a:gd name="connsiteY7058" fmla="*/ 1010602 h 6367455"/>
                <a:gd name="connsiteX7059" fmla="*/ 3043175 w 6891715"/>
                <a:gd name="connsiteY7059" fmla="*/ 1005204 h 6367455"/>
                <a:gd name="connsiteX7060" fmla="*/ 3049206 w 6891715"/>
                <a:gd name="connsiteY7060" fmla="*/ 973770 h 6367455"/>
                <a:gd name="connsiteX7061" fmla="*/ 3072057 w 6891715"/>
                <a:gd name="connsiteY7061" fmla="*/ 948370 h 6367455"/>
                <a:gd name="connsiteX7062" fmla="*/ 3079991 w 6891715"/>
                <a:gd name="connsiteY7062" fmla="*/ 969325 h 6367455"/>
                <a:gd name="connsiteX7063" fmla="*/ 3093634 w 6891715"/>
                <a:gd name="connsiteY7063" fmla="*/ 972500 h 6367455"/>
                <a:gd name="connsiteX7064" fmla="*/ 3099029 w 6891715"/>
                <a:gd name="connsiteY7064" fmla="*/ 980437 h 6367455"/>
                <a:gd name="connsiteX7065" fmla="*/ 3110772 w 6891715"/>
                <a:gd name="connsiteY7065" fmla="*/ 974087 h 6367455"/>
                <a:gd name="connsiteX7066" fmla="*/ 3125689 w 6891715"/>
                <a:gd name="connsiteY7066" fmla="*/ 985517 h 6367455"/>
                <a:gd name="connsiteX7067" fmla="*/ 3140605 w 6891715"/>
                <a:gd name="connsiteY7067" fmla="*/ 979167 h 6367455"/>
                <a:gd name="connsiteX7068" fmla="*/ 3133623 w 6891715"/>
                <a:gd name="connsiteY7068" fmla="*/ 967737 h 6367455"/>
                <a:gd name="connsiteX7069" fmla="*/ 3150762 w 6891715"/>
                <a:gd name="connsiteY7069" fmla="*/ 948687 h 6367455"/>
                <a:gd name="connsiteX7070" fmla="*/ 3128545 w 6891715"/>
                <a:gd name="connsiteY7070" fmla="*/ 959165 h 6367455"/>
                <a:gd name="connsiteX7071" fmla="*/ 3107598 w 6891715"/>
                <a:gd name="connsiteY7071" fmla="*/ 961387 h 6367455"/>
                <a:gd name="connsiteX7072" fmla="*/ 3100933 w 6891715"/>
                <a:gd name="connsiteY7072" fmla="*/ 952180 h 6367455"/>
                <a:gd name="connsiteX7073" fmla="*/ 3120928 w 6891715"/>
                <a:gd name="connsiteY7073" fmla="*/ 940432 h 6367455"/>
                <a:gd name="connsiteX7074" fmla="*/ 3136480 w 6891715"/>
                <a:gd name="connsiteY7074" fmla="*/ 921065 h 6367455"/>
                <a:gd name="connsiteX7075" fmla="*/ 3125054 w 6891715"/>
                <a:gd name="connsiteY7075" fmla="*/ 914080 h 6367455"/>
                <a:gd name="connsiteX7076" fmla="*/ 3137749 w 6891715"/>
                <a:gd name="connsiteY7076" fmla="*/ 903285 h 6367455"/>
                <a:gd name="connsiteX7077" fmla="*/ 3126006 w 6891715"/>
                <a:gd name="connsiteY7077" fmla="*/ 895982 h 6367455"/>
                <a:gd name="connsiteX7078" fmla="*/ 3117437 w 6891715"/>
                <a:gd name="connsiteY7078" fmla="*/ 886775 h 6367455"/>
                <a:gd name="connsiteX7079" fmla="*/ 3130767 w 6891715"/>
                <a:gd name="connsiteY7079" fmla="*/ 865502 h 6367455"/>
                <a:gd name="connsiteX7080" fmla="*/ 3139971 w 6891715"/>
                <a:gd name="connsiteY7080" fmla="*/ 846453 h 6367455"/>
                <a:gd name="connsiteX7081" fmla="*/ 3158061 w 6891715"/>
                <a:gd name="connsiteY7081" fmla="*/ 839150 h 6367455"/>
                <a:gd name="connsiteX7082" fmla="*/ 3169487 w 6891715"/>
                <a:gd name="connsiteY7082" fmla="*/ 806130 h 6367455"/>
                <a:gd name="connsiteX7083" fmla="*/ 3179008 w 6891715"/>
                <a:gd name="connsiteY7083" fmla="*/ 806130 h 6367455"/>
                <a:gd name="connsiteX7084" fmla="*/ 3174882 w 6891715"/>
                <a:gd name="connsiteY7084" fmla="*/ 816607 h 6367455"/>
                <a:gd name="connsiteX7085" fmla="*/ 3180278 w 6891715"/>
                <a:gd name="connsiteY7085" fmla="*/ 839785 h 6367455"/>
                <a:gd name="connsiteX7086" fmla="*/ 3190116 w 6891715"/>
                <a:gd name="connsiteY7086" fmla="*/ 854390 h 6367455"/>
                <a:gd name="connsiteX7087" fmla="*/ 3192021 w 6891715"/>
                <a:gd name="connsiteY7087" fmla="*/ 868995 h 6367455"/>
                <a:gd name="connsiteX7088" fmla="*/ 3200590 w 6891715"/>
                <a:gd name="connsiteY7088" fmla="*/ 852167 h 6367455"/>
                <a:gd name="connsiteX7089" fmla="*/ 3218680 w 6891715"/>
                <a:gd name="connsiteY7089" fmla="*/ 858518 h 6367455"/>
                <a:gd name="connsiteX7090" fmla="*/ 3225028 w 6891715"/>
                <a:gd name="connsiteY7090" fmla="*/ 849945 h 6367455"/>
                <a:gd name="connsiteX7091" fmla="*/ 3219315 w 6891715"/>
                <a:gd name="connsiteY7091" fmla="*/ 840420 h 6367455"/>
                <a:gd name="connsiteX7092" fmla="*/ 3191069 w 6891715"/>
                <a:gd name="connsiteY7092" fmla="*/ 848357 h 6367455"/>
                <a:gd name="connsiteX7093" fmla="*/ 3195194 w 6891715"/>
                <a:gd name="connsiteY7093" fmla="*/ 835340 h 6367455"/>
                <a:gd name="connsiteX7094" fmla="*/ 3209794 w 6891715"/>
                <a:gd name="connsiteY7094" fmla="*/ 835023 h 6367455"/>
                <a:gd name="connsiteX7095" fmla="*/ 3217094 w 6891715"/>
                <a:gd name="connsiteY7095" fmla="*/ 827720 h 6367455"/>
                <a:gd name="connsiteX7096" fmla="*/ 3204398 w 6891715"/>
                <a:gd name="connsiteY7096" fmla="*/ 809940 h 6367455"/>
                <a:gd name="connsiteX7097" fmla="*/ 3218046 w 6891715"/>
                <a:gd name="connsiteY7097" fmla="*/ 803590 h 6367455"/>
                <a:gd name="connsiteX7098" fmla="*/ 3208207 w 6891715"/>
                <a:gd name="connsiteY7098" fmla="*/ 786762 h 6367455"/>
                <a:gd name="connsiteX7099" fmla="*/ 3190434 w 6891715"/>
                <a:gd name="connsiteY7099" fmla="*/ 777555 h 6367455"/>
                <a:gd name="connsiteX7100" fmla="*/ 3204716 w 6891715"/>
                <a:gd name="connsiteY7100" fmla="*/ 760410 h 6367455"/>
                <a:gd name="connsiteX7101" fmla="*/ 3237723 w 6891715"/>
                <a:gd name="connsiteY7101" fmla="*/ 746440 h 6367455"/>
                <a:gd name="connsiteX7102" fmla="*/ 3256766 w 6891715"/>
                <a:gd name="connsiteY7102" fmla="*/ 757870 h 6367455"/>
                <a:gd name="connsiteX7103" fmla="*/ 3273904 w 6891715"/>
                <a:gd name="connsiteY7103" fmla="*/ 744853 h 6367455"/>
                <a:gd name="connsiteX7104" fmla="*/ 3287551 w 6891715"/>
                <a:gd name="connsiteY7104" fmla="*/ 776285 h 6367455"/>
                <a:gd name="connsiteX7105" fmla="*/ 3305642 w 6891715"/>
                <a:gd name="connsiteY7105" fmla="*/ 776285 h 6367455"/>
                <a:gd name="connsiteX7106" fmla="*/ 3294851 w 6891715"/>
                <a:gd name="connsiteY7106" fmla="*/ 757553 h 6367455"/>
                <a:gd name="connsiteX7107" fmla="*/ 3315798 w 6891715"/>
                <a:gd name="connsiteY7107" fmla="*/ 744535 h 6367455"/>
                <a:gd name="connsiteX7108" fmla="*/ 3326589 w 6891715"/>
                <a:gd name="connsiteY7108" fmla="*/ 729613 h 6367455"/>
                <a:gd name="connsiteX7109" fmla="*/ 3312624 w 6891715"/>
                <a:gd name="connsiteY7109" fmla="*/ 723580 h 6367455"/>
                <a:gd name="connsiteX7110" fmla="*/ 3320876 w 6891715"/>
                <a:gd name="connsiteY7110" fmla="*/ 705800 h 6367455"/>
                <a:gd name="connsiteX7111" fmla="*/ 3310085 w 6891715"/>
                <a:gd name="connsiteY7111" fmla="*/ 703578 h 6367455"/>
                <a:gd name="connsiteX7112" fmla="*/ 3281839 w 6891715"/>
                <a:gd name="connsiteY7112" fmla="*/ 732470 h 6367455"/>
                <a:gd name="connsiteX7113" fmla="*/ 3269143 w 6891715"/>
                <a:gd name="connsiteY7113" fmla="*/ 728343 h 6367455"/>
                <a:gd name="connsiteX7114" fmla="*/ 3263748 w 6891715"/>
                <a:gd name="connsiteY7114" fmla="*/ 710245 h 6367455"/>
                <a:gd name="connsiteX7115" fmla="*/ 3249149 w 6891715"/>
                <a:gd name="connsiteY7115" fmla="*/ 709610 h 6367455"/>
                <a:gd name="connsiteX7116" fmla="*/ 3244705 w 6891715"/>
                <a:gd name="connsiteY7116" fmla="*/ 728660 h 6367455"/>
                <a:gd name="connsiteX7117" fmla="*/ 3220267 w 6891715"/>
                <a:gd name="connsiteY7117" fmla="*/ 720088 h 6367455"/>
                <a:gd name="connsiteX7118" fmla="*/ 3219315 w 6891715"/>
                <a:gd name="connsiteY7118" fmla="*/ 706753 h 6367455"/>
                <a:gd name="connsiteX7119" fmla="*/ 3252005 w 6891715"/>
                <a:gd name="connsiteY7119" fmla="*/ 666430 h 6367455"/>
                <a:gd name="connsiteX7120" fmla="*/ 3262161 w 6891715"/>
                <a:gd name="connsiteY7120" fmla="*/ 634680 h 6367455"/>
                <a:gd name="connsiteX7121" fmla="*/ 3284060 w 6891715"/>
                <a:gd name="connsiteY7121" fmla="*/ 628330 h 6367455"/>
                <a:gd name="connsiteX7122" fmla="*/ 3281839 w 6891715"/>
                <a:gd name="connsiteY7122" fmla="*/ 615313 h 6367455"/>
                <a:gd name="connsiteX7123" fmla="*/ 3314529 w 6891715"/>
                <a:gd name="connsiteY7123" fmla="*/ 598168 h 6367455"/>
                <a:gd name="connsiteX7124" fmla="*/ 3322780 w 6891715"/>
                <a:gd name="connsiteY7124" fmla="*/ 579435 h 6367455"/>
                <a:gd name="connsiteX7125" fmla="*/ 3375782 w 6891715"/>
                <a:gd name="connsiteY7125" fmla="*/ 550225 h 6367455"/>
                <a:gd name="connsiteX7126" fmla="*/ 3368800 w 6891715"/>
                <a:gd name="connsiteY7126" fmla="*/ 538795 h 6367455"/>
                <a:gd name="connsiteX7127" fmla="*/ 3365626 w 6891715"/>
                <a:gd name="connsiteY7127" fmla="*/ 509268 h 6367455"/>
                <a:gd name="connsiteX7128" fmla="*/ 3383082 w 6891715"/>
                <a:gd name="connsiteY7128" fmla="*/ 459420 h 6367455"/>
                <a:gd name="connsiteX7129" fmla="*/ 3397999 w 6891715"/>
                <a:gd name="connsiteY7129" fmla="*/ 475295 h 6367455"/>
                <a:gd name="connsiteX7130" fmla="*/ 3382447 w 6891715"/>
                <a:gd name="connsiteY7130" fmla="*/ 500695 h 6367455"/>
                <a:gd name="connsiteX7131" fmla="*/ 3392921 w 6891715"/>
                <a:gd name="connsiteY7131" fmla="*/ 506728 h 6367455"/>
                <a:gd name="connsiteX7132" fmla="*/ 3396095 w 6891715"/>
                <a:gd name="connsiteY7132" fmla="*/ 496250 h 6367455"/>
                <a:gd name="connsiteX7133" fmla="*/ 3407838 w 6891715"/>
                <a:gd name="connsiteY7133" fmla="*/ 499425 h 6367455"/>
                <a:gd name="connsiteX7134" fmla="*/ 3415137 w 6891715"/>
                <a:gd name="connsiteY7134" fmla="*/ 518158 h 6367455"/>
                <a:gd name="connsiteX7135" fmla="*/ 3420533 w 6891715"/>
                <a:gd name="connsiteY7135" fmla="*/ 500378 h 6367455"/>
                <a:gd name="connsiteX7136" fmla="*/ 3437671 w 6891715"/>
                <a:gd name="connsiteY7136" fmla="*/ 512760 h 6367455"/>
                <a:gd name="connsiteX7137" fmla="*/ 3449097 w 6891715"/>
                <a:gd name="connsiteY7137" fmla="*/ 499108 h 6367455"/>
                <a:gd name="connsiteX7138" fmla="*/ 3423389 w 6891715"/>
                <a:gd name="connsiteY7138" fmla="*/ 483550 h 6367455"/>
                <a:gd name="connsiteX7139" fmla="*/ 3422437 w 6891715"/>
                <a:gd name="connsiteY7139" fmla="*/ 465453 h 6367455"/>
                <a:gd name="connsiteX7140" fmla="*/ 3417042 w 6891715"/>
                <a:gd name="connsiteY7140" fmla="*/ 452118 h 6367455"/>
                <a:gd name="connsiteX7141" fmla="*/ 3442114 w 6891715"/>
                <a:gd name="connsiteY7141" fmla="*/ 451800 h 6367455"/>
                <a:gd name="connsiteX7142" fmla="*/ 3461792 w 6891715"/>
                <a:gd name="connsiteY7142" fmla="*/ 498155 h 6367455"/>
                <a:gd name="connsiteX7143" fmla="*/ 3488452 w 6891715"/>
                <a:gd name="connsiteY7143" fmla="*/ 508315 h 6367455"/>
                <a:gd name="connsiteX7144" fmla="*/ 3491625 w 6891715"/>
                <a:gd name="connsiteY7144" fmla="*/ 528000 h 6367455"/>
                <a:gd name="connsiteX7145" fmla="*/ 3516063 w 6891715"/>
                <a:gd name="connsiteY7145" fmla="*/ 538478 h 6367455"/>
                <a:gd name="connsiteX7146" fmla="*/ 3518285 w 6891715"/>
                <a:gd name="connsiteY7146" fmla="*/ 524825 h 6367455"/>
                <a:gd name="connsiteX7147" fmla="*/ 3488134 w 6891715"/>
                <a:gd name="connsiteY7147" fmla="*/ 483868 h 6367455"/>
                <a:gd name="connsiteX7148" fmla="*/ 3477343 w 6891715"/>
                <a:gd name="connsiteY7148" fmla="*/ 482915 h 6367455"/>
                <a:gd name="connsiteX7149" fmla="*/ 3464648 w 6891715"/>
                <a:gd name="connsiteY7149" fmla="*/ 467358 h 6367455"/>
                <a:gd name="connsiteX7150" fmla="*/ 3469726 w 6891715"/>
                <a:gd name="connsiteY7150" fmla="*/ 443863 h 6367455"/>
                <a:gd name="connsiteX7151" fmla="*/ 3455762 w 6891715"/>
                <a:gd name="connsiteY7151" fmla="*/ 430528 h 6367455"/>
                <a:gd name="connsiteX7152" fmla="*/ 3478930 w 6891715"/>
                <a:gd name="connsiteY7152" fmla="*/ 391158 h 6367455"/>
                <a:gd name="connsiteX7153" fmla="*/ 3499877 w 6891715"/>
                <a:gd name="connsiteY7153" fmla="*/ 392110 h 6367455"/>
                <a:gd name="connsiteX7154" fmla="*/ 3504955 w 6891715"/>
                <a:gd name="connsiteY7154" fmla="*/ 382586 h 6367455"/>
                <a:gd name="connsiteX7155" fmla="*/ 3519872 w 6891715"/>
                <a:gd name="connsiteY7155" fmla="*/ 382268 h 6367455"/>
                <a:gd name="connsiteX7156" fmla="*/ 3513842 w 6891715"/>
                <a:gd name="connsiteY7156" fmla="*/ 401318 h 6367455"/>
                <a:gd name="connsiteX7157" fmla="*/ 3521459 w 6891715"/>
                <a:gd name="connsiteY7157" fmla="*/ 416240 h 6367455"/>
                <a:gd name="connsiteX7158" fmla="*/ 3521776 w 6891715"/>
                <a:gd name="connsiteY7158" fmla="*/ 474978 h 6367455"/>
                <a:gd name="connsiteX7159" fmla="*/ 3539232 w 6891715"/>
                <a:gd name="connsiteY7159" fmla="*/ 441323 h 6367455"/>
                <a:gd name="connsiteX7160" fmla="*/ 3545262 w 6891715"/>
                <a:gd name="connsiteY7160" fmla="*/ 385443 h 6367455"/>
                <a:gd name="connsiteX7161" fmla="*/ 3559862 w 6891715"/>
                <a:gd name="connsiteY7161" fmla="*/ 374013 h 6367455"/>
                <a:gd name="connsiteX7162" fmla="*/ 3560814 w 6891715"/>
                <a:gd name="connsiteY7162" fmla="*/ 355915 h 6367455"/>
                <a:gd name="connsiteX7163" fmla="*/ 3577000 w 6891715"/>
                <a:gd name="connsiteY7163" fmla="*/ 346390 h 6367455"/>
                <a:gd name="connsiteX7164" fmla="*/ 3584934 w 6891715"/>
                <a:gd name="connsiteY7164" fmla="*/ 337818 h 6367455"/>
                <a:gd name="connsiteX7165" fmla="*/ 3583347 w 6891715"/>
                <a:gd name="connsiteY7165" fmla="*/ 378775 h 6367455"/>
                <a:gd name="connsiteX7166" fmla="*/ 3572874 w 6891715"/>
                <a:gd name="connsiteY7166" fmla="*/ 405445 h 6367455"/>
                <a:gd name="connsiteX7167" fmla="*/ 3584934 w 6891715"/>
                <a:gd name="connsiteY7167" fmla="*/ 431480 h 6367455"/>
                <a:gd name="connsiteX7168" fmla="*/ 3584934 w 6891715"/>
                <a:gd name="connsiteY7168" fmla="*/ 456563 h 6367455"/>
                <a:gd name="connsiteX7169" fmla="*/ 3565574 w 6891715"/>
                <a:gd name="connsiteY7169" fmla="*/ 494980 h 6367455"/>
                <a:gd name="connsiteX7170" fmla="*/ 3565574 w 6891715"/>
                <a:gd name="connsiteY7170" fmla="*/ 505458 h 6367455"/>
                <a:gd name="connsiteX7171" fmla="*/ 3590647 w 6891715"/>
                <a:gd name="connsiteY7171" fmla="*/ 478788 h 6367455"/>
                <a:gd name="connsiteX7172" fmla="*/ 3597629 w 6891715"/>
                <a:gd name="connsiteY7172" fmla="*/ 443863 h 6367455"/>
                <a:gd name="connsiteX7173" fmla="*/ 3607151 w 6891715"/>
                <a:gd name="connsiteY7173" fmla="*/ 440688 h 6367455"/>
                <a:gd name="connsiteX7174" fmla="*/ 3619846 w 6891715"/>
                <a:gd name="connsiteY7174" fmla="*/ 457198 h 6367455"/>
                <a:gd name="connsiteX7175" fmla="*/ 3627463 w 6891715"/>
                <a:gd name="connsiteY7175" fmla="*/ 443545 h 6367455"/>
                <a:gd name="connsiteX7176" fmla="*/ 3610007 w 6891715"/>
                <a:gd name="connsiteY7176" fmla="*/ 428940 h 6367455"/>
                <a:gd name="connsiteX7177" fmla="*/ 3605881 w 6891715"/>
                <a:gd name="connsiteY7177" fmla="*/ 393380 h 6367455"/>
                <a:gd name="connsiteX7178" fmla="*/ 3626828 w 6891715"/>
                <a:gd name="connsiteY7178" fmla="*/ 379410 h 6367455"/>
                <a:gd name="connsiteX7179" fmla="*/ 3629685 w 6891715"/>
                <a:gd name="connsiteY7179" fmla="*/ 350835 h 6367455"/>
                <a:gd name="connsiteX7180" fmla="*/ 3642380 w 6891715"/>
                <a:gd name="connsiteY7180" fmla="*/ 337183 h 6367455"/>
                <a:gd name="connsiteX7181" fmla="*/ 3652853 w 6891715"/>
                <a:gd name="connsiteY7181" fmla="*/ 342263 h 6367455"/>
                <a:gd name="connsiteX7182" fmla="*/ 3641428 w 6891715"/>
                <a:gd name="connsiteY7182" fmla="*/ 366710 h 6367455"/>
                <a:gd name="connsiteX7183" fmla="*/ 3662692 w 6891715"/>
                <a:gd name="connsiteY7183" fmla="*/ 378140 h 6367455"/>
                <a:gd name="connsiteX7184" fmla="*/ 3668722 w 6891715"/>
                <a:gd name="connsiteY7184" fmla="*/ 349565 h 6367455"/>
                <a:gd name="connsiteX7185" fmla="*/ 3689986 w 6891715"/>
                <a:gd name="connsiteY7185" fmla="*/ 351471 h 6367455"/>
                <a:gd name="connsiteX7186" fmla="*/ 3669357 w 6891715"/>
                <a:gd name="connsiteY7186" fmla="*/ 331785 h 6367455"/>
                <a:gd name="connsiteX7187" fmla="*/ 3676974 w 6891715"/>
                <a:gd name="connsiteY7187" fmla="*/ 316863 h 6367455"/>
                <a:gd name="connsiteX7188" fmla="*/ 3692843 w 6891715"/>
                <a:gd name="connsiteY7188" fmla="*/ 327023 h 6367455"/>
                <a:gd name="connsiteX7189" fmla="*/ 3703951 w 6891715"/>
                <a:gd name="connsiteY7189" fmla="*/ 353375 h 6367455"/>
                <a:gd name="connsiteX7190" fmla="*/ 3718550 w 6891715"/>
                <a:gd name="connsiteY7190" fmla="*/ 355598 h 6367455"/>
                <a:gd name="connsiteX7191" fmla="*/ 3728072 w 6891715"/>
                <a:gd name="connsiteY7191" fmla="*/ 377505 h 6367455"/>
                <a:gd name="connsiteX7192" fmla="*/ 3747432 w 6891715"/>
                <a:gd name="connsiteY7192" fmla="*/ 396238 h 6367455"/>
                <a:gd name="connsiteX7193" fmla="*/ 3742671 w 6891715"/>
                <a:gd name="connsiteY7193" fmla="*/ 347660 h 6367455"/>
                <a:gd name="connsiteX7194" fmla="*/ 3755366 w 6891715"/>
                <a:gd name="connsiteY7194" fmla="*/ 329563 h 6367455"/>
                <a:gd name="connsiteX7195" fmla="*/ 3741402 w 6891715"/>
                <a:gd name="connsiteY7195" fmla="*/ 310831 h 6367455"/>
                <a:gd name="connsiteX7196" fmla="*/ 3754097 w 6891715"/>
                <a:gd name="connsiteY7196" fmla="*/ 299083 h 6367455"/>
                <a:gd name="connsiteX7197" fmla="*/ 3732832 w 6891715"/>
                <a:gd name="connsiteY7197" fmla="*/ 284796 h 6367455"/>
                <a:gd name="connsiteX7198" fmla="*/ 3722042 w 6891715"/>
                <a:gd name="connsiteY7198" fmla="*/ 307020 h 6367455"/>
                <a:gd name="connsiteX7199" fmla="*/ 3702047 w 6891715"/>
                <a:gd name="connsiteY7199" fmla="*/ 286066 h 6367455"/>
                <a:gd name="connsiteX7200" fmla="*/ 3702682 w 6891715"/>
                <a:gd name="connsiteY7200" fmla="*/ 262888 h 6367455"/>
                <a:gd name="connsiteX7201" fmla="*/ 3679830 w 6891715"/>
                <a:gd name="connsiteY7201" fmla="*/ 270191 h 6367455"/>
                <a:gd name="connsiteX7202" fmla="*/ 3669992 w 6891715"/>
                <a:gd name="connsiteY7202" fmla="*/ 254633 h 6367455"/>
                <a:gd name="connsiteX7203" fmla="*/ 3686813 w 6891715"/>
                <a:gd name="connsiteY7203" fmla="*/ 249236 h 6367455"/>
                <a:gd name="connsiteX7204" fmla="*/ 3699508 w 6891715"/>
                <a:gd name="connsiteY7204" fmla="*/ 257491 h 6367455"/>
                <a:gd name="connsiteX7205" fmla="*/ 3701729 w 6891715"/>
                <a:gd name="connsiteY7205" fmla="*/ 235583 h 6367455"/>
                <a:gd name="connsiteX7206" fmla="*/ 3716646 w 6891715"/>
                <a:gd name="connsiteY7206" fmla="*/ 253363 h 6367455"/>
                <a:gd name="connsiteX7207" fmla="*/ 3718550 w 6891715"/>
                <a:gd name="connsiteY7207" fmla="*/ 269238 h 6367455"/>
                <a:gd name="connsiteX7208" fmla="*/ 3734419 w 6891715"/>
                <a:gd name="connsiteY7208" fmla="*/ 275271 h 6367455"/>
                <a:gd name="connsiteX7209" fmla="*/ 3730293 w 6891715"/>
                <a:gd name="connsiteY7209" fmla="*/ 265746 h 6367455"/>
                <a:gd name="connsiteX7210" fmla="*/ 3744893 w 6891715"/>
                <a:gd name="connsiteY7210" fmla="*/ 235266 h 6367455"/>
                <a:gd name="connsiteX7211" fmla="*/ 3771235 w 6891715"/>
                <a:gd name="connsiteY7211" fmla="*/ 242251 h 6367455"/>
                <a:gd name="connsiteX7212" fmla="*/ 3769648 w 6891715"/>
                <a:gd name="connsiteY7212" fmla="*/ 285431 h 6367455"/>
                <a:gd name="connsiteX7213" fmla="*/ 3794086 w 6891715"/>
                <a:gd name="connsiteY7213" fmla="*/ 289241 h 6367455"/>
                <a:gd name="connsiteX7214" fmla="*/ 3783295 w 6891715"/>
                <a:gd name="connsiteY7214" fmla="*/ 269556 h 6367455"/>
                <a:gd name="connsiteX7215" fmla="*/ 3790913 w 6891715"/>
                <a:gd name="connsiteY7215" fmla="*/ 260031 h 6367455"/>
                <a:gd name="connsiteX7216" fmla="*/ 3798212 w 6891715"/>
                <a:gd name="connsiteY7216" fmla="*/ 266381 h 6367455"/>
                <a:gd name="connsiteX7217" fmla="*/ 3841376 w 6891715"/>
                <a:gd name="connsiteY7217" fmla="*/ 274001 h 6367455"/>
                <a:gd name="connsiteX7218" fmla="*/ 3828998 w 6891715"/>
                <a:gd name="connsiteY7218" fmla="*/ 295273 h 6367455"/>
                <a:gd name="connsiteX7219" fmla="*/ 3855658 w 6891715"/>
                <a:gd name="connsiteY7219" fmla="*/ 294321 h 6367455"/>
                <a:gd name="connsiteX7220" fmla="*/ 3838837 w 6891715"/>
                <a:gd name="connsiteY7220" fmla="*/ 314323 h 6367455"/>
                <a:gd name="connsiteX7221" fmla="*/ 3855975 w 6891715"/>
                <a:gd name="connsiteY7221" fmla="*/ 341628 h 6367455"/>
                <a:gd name="connsiteX7222" fmla="*/ 3871844 w 6891715"/>
                <a:gd name="connsiteY7222" fmla="*/ 335913 h 6367455"/>
                <a:gd name="connsiteX7223" fmla="*/ 3865179 w 6891715"/>
                <a:gd name="connsiteY7223" fmla="*/ 301306 h 6367455"/>
                <a:gd name="connsiteX7224" fmla="*/ 3879461 w 6891715"/>
                <a:gd name="connsiteY7224" fmla="*/ 284478 h 6367455"/>
                <a:gd name="connsiteX7225" fmla="*/ 3862640 w 6891715"/>
                <a:gd name="connsiteY7225" fmla="*/ 279398 h 6367455"/>
                <a:gd name="connsiteX7226" fmla="*/ 3866766 w 6891715"/>
                <a:gd name="connsiteY7226" fmla="*/ 252728 h 6367455"/>
                <a:gd name="connsiteX7227" fmla="*/ 3885809 w 6891715"/>
                <a:gd name="connsiteY7227" fmla="*/ 256856 h 6367455"/>
                <a:gd name="connsiteX7228" fmla="*/ 3891839 w 6891715"/>
                <a:gd name="connsiteY7228" fmla="*/ 239076 h 6367455"/>
                <a:gd name="connsiteX7229" fmla="*/ 3894060 w 6891715"/>
                <a:gd name="connsiteY7229" fmla="*/ 225423 h 6367455"/>
                <a:gd name="connsiteX7230" fmla="*/ 3904534 w 6891715"/>
                <a:gd name="connsiteY7230" fmla="*/ 220978 h 6367455"/>
                <a:gd name="connsiteX7231" fmla="*/ 3929289 w 6891715"/>
                <a:gd name="connsiteY7231" fmla="*/ 187006 h 6367455"/>
                <a:gd name="connsiteX7232" fmla="*/ 3943254 w 6891715"/>
                <a:gd name="connsiteY7232" fmla="*/ 185736 h 6367455"/>
                <a:gd name="connsiteX7233" fmla="*/ 3965470 w 6891715"/>
                <a:gd name="connsiteY7233" fmla="*/ 200658 h 6367455"/>
                <a:gd name="connsiteX7234" fmla="*/ 3976261 w 6891715"/>
                <a:gd name="connsiteY7234" fmla="*/ 187641 h 6367455"/>
                <a:gd name="connsiteX7235" fmla="*/ 3960075 w 6891715"/>
                <a:gd name="connsiteY7235" fmla="*/ 171766 h 6367455"/>
                <a:gd name="connsiteX7236" fmla="*/ 3972453 w 6891715"/>
                <a:gd name="connsiteY7236" fmla="*/ 131761 h 6367455"/>
                <a:gd name="connsiteX7237" fmla="*/ 3994986 w 6891715"/>
                <a:gd name="connsiteY7237" fmla="*/ 144143 h 6367455"/>
                <a:gd name="connsiteX7238" fmla="*/ 3999747 w 6891715"/>
                <a:gd name="connsiteY7238" fmla="*/ 129538 h 6367455"/>
                <a:gd name="connsiteX7239" fmla="*/ 3988004 w 6891715"/>
                <a:gd name="connsiteY7239" fmla="*/ 110806 h 6367455"/>
                <a:gd name="connsiteX7240" fmla="*/ 3959440 w 6891715"/>
                <a:gd name="connsiteY7240" fmla="*/ 105726 h 6367455"/>
                <a:gd name="connsiteX7241" fmla="*/ 3959440 w 6891715"/>
                <a:gd name="connsiteY7241" fmla="*/ 84453 h 6367455"/>
                <a:gd name="connsiteX7242" fmla="*/ 3967692 w 6891715"/>
                <a:gd name="connsiteY7242" fmla="*/ 78103 h 6367455"/>
                <a:gd name="connsiteX7243" fmla="*/ 3995621 w 6891715"/>
                <a:gd name="connsiteY7243" fmla="*/ 102233 h 6367455"/>
                <a:gd name="connsiteX7244" fmla="*/ 4004825 w 6891715"/>
                <a:gd name="connsiteY7244" fmla="*/ 96836 h 6367455"/>
                <a:gd name="connsiteX7245" fmla="*/ 3998478 w 6891715"/>
                <a:gd name="connsiteY7245" fmla="*/ 80008 h 6367455"/>
                <a:gd name="connsiteX7246" fmla="*/ 4002286 w 6891715"/>
                <a:gd name="connsiteY7246" fmla="*/ 45083 h 6367455"/>
                <a:gd name="connsiteX7247" fmla="*/ 4010855 w 6891715"/>
                <a:gd name="connsiteY7247" fmla="*/ 49211 h 6367455"/>
                <a:gd name="connsiteX7248" fmla="*/ 4021646 w 6891715"/>
                <a:gd name="connsiteY7248" fmla="*/ 71436 h 6367455"/>
                <a:gd name="connsiteX7249" fmla="*/ 4027676 w 6891715"/>
                <a:gd name="connsiteY7249" fmla="*/ 42861 h 6367455"/>
                <a:gd name="connsiteX7250" fmla="*/ 4035293 w 6891715"/>
                <a:gd name="connsiteY7250" fmla="*/ 40638 h 6367455"/>
                <a:gd name="connsiteX7251" fmla="*/ 4041641 w 6891715"/>
                <a:gd name="connsiteY7251" fmla="*/ 66673 h 6367455"/>
                <a:gd name="connsiteX7252" fmla="*/ 4054336 w 6891715"/>
                <a:gd name="connsiteY7252" fmla="*/ 69848 h 6367455"/>
                <a:gd name="connsiteX7253" fmla="*/ 4064175 w 6891715"/>
                <a:gd name="connsiteY7253" fmla="*/ 95248 h 6367455"/>
                <a:gd name="connsiteX7254" fmla="*/ 4079726 w 6891715"/>
                <a:gd name="connsiteY7254" fmla="*/ 78103 h 6367455"/>
                <a:gd name="connsiteX7255" fmla="*/ 4104164 w 6891715"/>
                <a:gd name="connsiteY7255" fmla="*/ 67626 h 6367455"/>
                <a:gd name="connsiteX7256" fmla="*/ 4108290 w 6891715"/>
                <a:gd name="connsiteY7256" fmla="*/ 85088 h 6367455"/>
                <a:gd name="connsiteX7257" fmla="*/ 4059097 w 6891715"/>
                <a:gd name="connsiteY7257" fmla="*/ 155256 h 6367455"/>
                <a:gd name="connsiteX7258" fmla="*/ 4042276 w 6891715"/>
                <a:gd name="connsiteY7258" fmla="*/ 238758 h 6367455"/>
                <a:gd name="connsiteX7259" fmla="*/ 4027676 w 6891715"/>
                <a:gd name="connsiteY7259" fmla="*/ 261936 h 6367455"/>
                <a:gd name="connsiteX7260" fmla="*/ 4034024 w 6891715"/>
                <a:gd name="connsiteY7260" fmla="*/ 290510 h 6367455"/>
                <a:gd name="connsiteX7261" fmla="*/ 4046719 w 6891715"/>
                <a:gd name="connsiteY7261" fmla="*/ 293685 h 6367455"/>
                <a:gd name="connsiteX7262" fmla="*/ 4057510 w 6891715"/>
                <a:gd name="connsiteY7262" fmla="*/ 275588 h 6367455"/>
                <a:gd name="connsiteX7263" fmla="*/ 4081631 w 6891715"/>
                <a:gd name="connsiteY7263" fmla="*/ 245743 h 6367455"/>
                <a:gd name="connsiteX7264" fmla="*/ 4063540 w 6891715"/>
                <a:gd name="connsiteY7264" fmla="*/ 247013 h 6367455"/>
                <a:gd name="connsiteX7265" fmla="*/ 4064175 w 6891715"/>
                <a:gd name="connsiteY7265" fmla="*/ 232091 h 6367455"/>
                <a:gd name="connsiteX7266" fmla="*/ 4126063 w 6891715"/>
                <a:gd name="connsiteY7266" fmla="*/ 154621 h 6367455"/>
                <a:gd name="connsiteX7267" fmla="*/ 4140663 w 6891715"/>
                <a:gd name="connsiteY7267" fmla="*/ 113663 h 6367455"/>
                <a:gd name="connsiteX7268" fmla="*/ 4166688 w 6891715"/>
                <a:gd name="connsiteY7268" fmla="*/ 90168 h 6367455"/>
                <a:gd name="connsiteX7269" fmla="*/ 4171766 w 6891715"/>
                <a:gd name="connsiteY7269" fmla="*/ 66673 h 6367455"/>
                <a:gd name="connsiteX7270" fmla="*/ 4189856 w 6891715"/>
                <a:gd name="connsiteY7270" fmla="*/ 50798 h 6367455"/>
                <a:gd name="connsiteX7271" fmla="*/ 4187635 w 6891715"/>
                <a:gd name="connsiteY7271" fmla="*/ 75881 h 6367455"/>
                <a:gd name="connsiteX7272" fmla="*/ 4197473 w 6891715"/>
                <a:gd name="connsiteY7272" fmla="*/ 93026 h 6367455"/>
                <a:gd name="connsiteX7273" fmla="*/ 4195252 w 6891715"/>
                <a:gd name="connsiteY7273" fmla="*/ 106678 h 6367455"/>
                <a:gd name="connsiteX7274" fmla="*/ 4179383 w 6891715"/>
                <a:gd name="connsiteY7274" fmla="*/ 116203 h 6367455"/>
                <a:gd name="connsiteX7275" fmla="*/ 4170179 w 6891715"/>
                <a:gd name="connsiteY7275" fmla="*/ 139381 h 6367455"/>
                <a:gd name="connsiteX7276" fmla="*/ 4197791 w 6891715"/>
                <a:gd name="connsiteY7276" fmla="*/ 131761 h 6367455"/>
                <a:gd name="connsiteX7277" fmla="*/ 4185731 w 6891715"/>
                <a:gd name="connsiteY7277" fmla="*/ 200658 h 6367455"/>
                <a:gd name="connsiteX7278" fmla="*/ 4200330 w 6891715"/>
                <a:gd name="connsiteY7278" fmla="*/ 201293 h 6367455"/>
                <a:gd name="connsiteX7279" fmla="*/ 4222546 w 6891715"/>
                <a:gd name="connsiteY7279" fmla="*/ 187323 h 6367455"/>
                <a:gd name="connsiteX7280" fmla="*/ 4238098 w 6891715"/>
                <a:gd name="connsiteY7280" fmla="*/ 143191 h 6367455"/>
                <a:gd name="connsiteX7281" fmla="*/ 4246667 w 6891715"/>
                <a:gd name="connsiteY7281" fmla="*/ 155573 h 6367455"/>
                <a:gd name="connsiteX7282" fmla="*/ 4250476 w 6891715"/>
                <a:gd name="connsiteY7282" fmla="*/ 141921 h 6367455"/>
                <a:gd name="connsiteX7283" fmla="*/ 4236828 w 6891715"/>
                <a:gd name="connsiteY7283" fmla="*/ 126363 h 6367455"/>
                <a:gd name="connsiteX7284" fmla="*/ 4240954 w 6891715"/>
                <a:gd name="connsiteY7284" fmla="*/ 106043 h 6367455"/>
                <a:gd name="connsiteX7285" fmla="*/ 4258727 w 6891715"/>
                <a:gd name="connsiteY7285" fmla="*/ 101916 h 6367455"/>
                <a:gd name="connsiteX7286" fmla="*/ 4264123 w 6891715"/>
                <a:gd name="connsiteY7286" fmla="*/ 93343 h 6367455"/>
                <a:gd name="connsiteX7287" fmla="*/ 4277770 w 6891715"/>
                <a:gd name="connsiteY7287" fmla="*/ 74293 h 6367455"/>
                <a:gd name="connsiteX7288" fmla="*/ 4268884 w 6891715"/>
                <a:gd name="connsiteY7288" fmla="*/ 63498 h 6367455"/>
                <a:gd name="connsiteX7289" fmla="*/ 4274279 w 6891715"/>
                <a:gd name="connsiteY7289" fmla="*/ 39686 h 6367455"/>
                <a:gd name="connsiteX7290" fmla="*/ 4286657 w 6891715"/>
                <a:gd name="connsiteY7290" fmla="*/ 33336 h 6367455"/>
                <a:gd name="connsiteX7291" fmla="*/ 4277135 w 6891715"/>
                <a:gd name="connsiteY7291" fmla="*/ 19366 h 6367455"/>
                <a:gd name="connsiteX7292" fmla="*/ 4105211 w 6891715"/>
                <a:gd name="connsiteY7292" fmla="*/ 0 h 6367455"/>
                <a:gd name="connsiteX7293" fmla="*/ 4132404 w 6891715"/>
                <a:gd name="connsiteY7293" fmla="*/ 29210 h 6367455"/>
                <a:gd name="connsiteX7294" fmla="*/ 4151279 w 6891715"/>
                <a:gd name="connsiteY7294" fmla="*/ 20320 h 6367455"/>
                <a:gd name="connsiteX7295" fmla="*/ 4142001 w 6891715"/>
                <a:gd name="connsiteY7295" fmla="*/ 37465 h 6367455"/>
                <a:gd name="connsiteX7296" fmla="*/ 4118327 w 6891715"/>
                <a:gd name="connsiteY7296" fmla="*/ 43180 h 6367455"/>
                <a:gd name="connsiteX7297" fmla="*/ 4092734 w 6891715"/>
                <a:gd name="connsiteY7297" fmla="*/ 44133 h 6367455"/>
                <a:gd name="connsiteX7298" fmla="*/ 4070660 w 6891715"/>
                <a:gd name="connsiteY7298" fmla="*/ 57150 h 6367455"/>
                <a:gd name="connsiteX7299" fmla="*/ 4067141 w 6891715"/>
                <a:gd name="connsiteY7299" fmla="*/ 41275 h 6367455"/>
                <a:gd name="connsiteX7300" fmla="*/ 4088575 w 6891715"/>
                <a:gd name="connsiteY7300" fmla="*/ 39370 h 6367455"/>
                <a:gd name="connsiteX7301" fmla="*/ 4087295 w 6891715"/>
                <a:gd name="connsiteY7301" fmla="*/ 29528 h 6367455"/>
                <a:gd name="connsiteX7302" fmla="*/ 4068100 w 6891715"/>
                <a:gd name="connsiteY7302" fmla="*/ 26353 h 6367455"/>
                <a:gd name="connsiteX7303" fmla="*/ 4072259 w 6891715"/>
                <a:gd name="connsiteY7303" fmla="*/ 12065 h 6367455"/>
                <a:gd name="connsiteX7304" fmla="*/ 4098812 w 6891715"/>
                <a:gd name="connsiteY7304" fmla="*/ 10478 h 6367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</a:cxnLst>
              <a:rect l="l" t="t" r="r" b="b"/>
              <a:pathLst>
                <a:path w="6891715" h="6367455">
                  <a:moveTo>
                    <a:pt x="2683163" y="6337292"/>
                  </a:moveTo>
                  <a:lnTo>
                    <a:pt x="2693958" y="6353978"/>
                  </a:lnTo>
                  <a:lnTo>
                    <a:pt x="2680624" y="6366813"/>
                  </a:lnTo>
                  <a:lnTo>
                    <a:pt x="2668876" y="6367455"/>
                  </a:lnTo>
                  <a:lnTo>
                    <a:pt x="2665383" y="6352695"/>
                  </a:lnTo>
                  <a:close/>
                  <a:moveTo>
                    <a:pt x="2700308" y="6256329"/>
                  </a:moveTo>
                  <a:lnTo>
                    <a:pt x="2695228" y="6265854"/>
                  </a:lnTo>
                  <a:lnTo>
                    <a:pt x="2687608" y="6263949"/>
                  </a:lnTo>
                  <a:lnTo>
                    <a:pt x="2690784" y="6256647"/>
                  </a:lnTo>
                  <a:close/>
                  <a:moveTo>
                    <a:pt x="2722533" y="6238867"/>
                  </a:moveTo>
                  <a:lnTo>
                    <a:pt x="2720891" y="6254742"/>
                  </a:lnTo>
                  <a:lnTo>
                    <a:pt x="2713008" y="6251567"/>
                  </a:lnTo>
                  <a:lnTo>
                    <a:pt x="2714322" y="6242360"/>
                  </a:lnTo>
                  <a:close/>
                  <a:moveTo>
                    <a:pt x="4255139" y="6154726"/>
                  </a:moveTo>
                  <a:lnTo>
                    <a:pt x="4256051" y="6161076"/>
                  </a:lnTo>
                  <a:lnTo>
                    <a:pt x="4243891" y="6173776"/>
                  </a:lnTo>
                  <a:lnTo>
                    <a:pt x="4241763" y="6166474"/>
                  </a:lnTo>
                  <a:lnTo>
                    <a:pt x="4245715" y="6156949"/>
                  </a:lnTo>
                  <a:lnTo>
                    <a:pt x="4249971" y="6160124"/>
                  </a:lnTo>
                  <a:close/>
                  <a:moveTo>
                    <a:pt x="3939210" y="6130914"/>
                  </a:moveTo>
                  <a:lnTo>
                    <a:pt x="3946521" y="6130914"/>
                  </a:lnTo>
                  <a:lnTo>
                    <a:pt x="3948746" y="6144521"/>
                  </a:lnTo>
                  <a:lnTo>
                    <a:pt x="3956057" y="6150849"/>
                  </a:lnTo>
                  <a:lnTo>
                    <a:pt x="3965594" y="6141356"/>
                  </a:lnTo>
                  <a:lnTo>
                    <a:pt x="3975130" y="6138192"/>
                  </a:lnTo>
                  <a:lnTo>
                    <a:pt x="3984666" y="6141989"/>
                  </a:lnTo>
                  <a:lnTo>
                    <a:pt x="3987845" y="6149267"/>
                  </a:lnTo>
                  <a:lnTo>
                    <a:pt x="3978309" y="6154646"/>
                  </a:lnTo>
                  <a:lnTo>
                    <a:pt x="3978309" y="6160026"/>
                  </a:lnTo>
                  <a:lnTo>
                    <a:pt x="3992295" y="6161924"/>
                  </a:lnTo>
                  <a:lnTo>
                    <a:pt x="3996427" y="6160975"/>
                  </a:lnTo>
                  <a:lnTo>
                    <a:pt x="4004056" y="6173316"/>
                  </a:lnTo>
                  <a:lnTo>
                    <a:pt x="4011367" y="6170151"/>
                  </a:lnTo>
                  <a:lnTo>
                    <a:pt x="4028214" y="6170151"/>
                  </a:lnTo>
                  <a:lnTo>
                    <a:pt x="4038069" y="6164772"/>
                  </a:lnTo>
                  <a:lnTo>
                    <a:pt x="4054916" y="6162557"/>
                  </a:lnTo>
                  <a:lnTo>
                    <a:pt x="4060320" y="6158127"/>
                  </a:lnTo>
                  <a:lnTo>
                    <a:pt x="4068584" y="6161291"/>
                  </a:lnTo>
                  <a:lnTo>
                    <a:pt x="4073988" y="6169835"/>
                  </a:lnTo>
                  <a:lnTo>
                    <a:pt x="4082571" y="6170468"/>
                  </a:lnTo>
                  <a:lnTo>
                    <a:pt x="4100371" y="6165089"/>
                  </a:lnTo>
                  <a:lnTo>
                    <a:pt x="4109908" y="6170468"/>
                  </a:lnTo>
                  <a:lnTo>
                    <a:pt x="4119444" y="6170151"/>
                  </a:lnTo>
                  <a:lnTo>
                    <a:pt x="4128980" y="6163823"/>
                  </a:lnTo>
                  <a:lnTo>
                    <a:pt x="4137563" y="6166038"/>
                  </a:lnTo>
                  <a:lnTo>
                    <a:pt x="4135337" y="6172366"/>
                  </a:lnTo>
                  <a:lnTo>
                    <a:pt x="4137563" y="6180594"/>
                  </a:lnTo>
                  <a:lnTo>
                    <a:pt x="4142013" y="6188821"/>
                  </a:lnTo>
                  <a:lnTo>
                    <a:pt x="4149324" y="6191985"/>
                  </a:lnTo>
                  <a:lnTo>
                    <a:pt x="4156635" y="6184707"/>
                  </a:lnTo>
                  <a:lnTo>
                    <a:pt x="4163946" y="6181543"/>
                  </a:lnTo>
                  <a:lnTo>
                    <a:pt x="4175707" y="6184707"/>
                  </a:lnTo>
                  <a:lnTo>
                    <a:pt x="4179840" y="6177113"/>
                  </a:lnTo>
                  <a:lnTo>
                    <a:pt x="4181111" y="6169835"/>
                  </a:lnTo>
                  <a:lnTo>
                    <a:pt x="4185243" y="6167620"/>
                  </a:lnTo>
                  <a:lnTo>
                    <a:pt x="4184290" y="6176164"/>
                  </a:lnTo>
                  <a:lnTo>
                    <a:pt x="4189376" y="6184391"/>
                  </a:lnTo>
                  <a:lnTo>
                    <a:pt x="4188422" y="6188504"/>
                  </a:lnTo>
                  <a:lnTo>
                    <a:pt x="4186197" y="6195782"/>
                  </a:lnTo>
                  <a:lnTo>
                    <a:pt x="4179204" y="6206541"/>
                  </a:lnTo>
                  <a:lnTo>
                    <a:pt x="4170621" y="6210654"/>
                  </a:lnTo>
                  <a:lnTo>
                    <a:pt x="4164264" y="6205908"/>
                  </a:lnTo>
                  <a:lnTo>
                    <a:pt x="4152820" y="6212237"/>
                  </a:lnTo>
                  <a:lnTo>
                    <a:pt x="4144238" y="6213186"/>
                  </a:lnTo>
                  <a:lnTo>
                    <a:pt x="4128344" y="6207807"/>
                  </a:lnTo>
                  <a:lnTo>
                    <a:pt x="4114358" y="6212553"/>
                  </a:lnTo>
                  <a:lnTo>
                    <a:pt x="4103232" y="6208123"/>
                  </a:lnTo>
                  <a:lnTo>
                    <a:pt x="4085114" y="6208756"/>
                  </a:lnTo>
                  <a:lnTo>
                    <a:pt x="4074306" y="6218249"/>
                  </a:lnTo>
                  <a:lnTo>
                    <a:pt x="4066995" y="6221413"/>
                  </a:lnTo>
                  <a:lnTo>
                    <a:pt x="4051101" y="6221413"/>
                  </a:lnTo>
                  <a:lnTo>
                    <a:pt x="4045697" y="6224577"/>
                  </a:lnTo>
                  <a:lnTo>
                    <a:pt x="4041565" y="6222362"/>
                  </a:lnTo>
                  <a:lnTo>
                    <a:pt x="4045697" y="6211920"/>
                  </a:lnTo>
                  <a:lnTo>
                    <a:pt x="4037115" y="6202744"/>
                  </a:lnTo>
                  <a:lnTo>
                    <a:pt x="4024400" y="6194200"/>
                  </a:lnTo>
                  <a:lnTo>
                    <a:pt x="4014864" y="6197681"/>
                  </a:lnTo>
                  <a:lnTo>
                    <a:pt x="4003103" y="6194516"/>
                  </a:lnTo>
                  <a:lnTo>
                    <a:pt x="3992613" y="6191352"/>
                  </a:lnTo>
                  <a:lnTo>
                    <a:pt x="3979898" y="6192618"/>
                  </a:lnTo>
                  <a:lnTo>
                    <a:pt x="3970362" y="6184391"/>
                  </a:lnTo>
                  <a:lnTo>
                    <a:pt x="3954468" y="6179961"/>
                  </a:lnTo>
                  <a:lnTo>
                    <a:pt x="3944614" y="6184707"/>
                  </a:lnTo>
                  <a:lnTo>
                    <a:pt x="3933171" y="6188821"/>
                  </a:lnTo>
                  <a:lnTo>
                    <a:pt x="3925542" y="6178379"/>
                  </a:lnTo>
                  <a:lnTo>
                    <a:pt x="3923634" y="6167620"/>
                  </a:lnTo>
                  <a:lnTo>
                    <a:pt x="3924588" y="6157494"/>
                  </a:lnTo>
                  <a:lnTo>
                    <a:pt x="3919184" y="6148951"/>
                  </a:lnTo>
                  <a:lnTo>
                    <a:pt x="3919820" y="6142622"/>
                  </a:lnTo>
                  <a:lnTo>
                    <a:pt x="3917913" y="6136294"/>
                  </a:lnTo>
                  <a:lnTo>
                    <a:pt x="3925224" y="6139458"/>
                  </a:lnTo>
                  <a:lnTo>
                    <a:pt x="3932853" y="6150216"/>
                  </a:lnTo>
                  <a:lnTo>
                    <a:pt x="3938257" y="6154014"/>
                  </a:lnTo>
                  <a:lnTo>
                    <a:pt x="3943343" y="6148634"/>
                  </a:lnTo>
                  <a:lnTo>
                    <a:pt x="3934760" y="6140407"/>
                  </a:lnTo>
                  <a:close/>
                  <a:moveTo>
                    <a:pt x="4979304" y="6116626"/>
                  </a:moveTo>
                  <a:lnTo>
                    <a:pt x="4987888" y="6116626"/>
                  </a:lnTo>
                  <a:lnTo>
                    <a:pt x="4983755" y="6126107"/>
                  </a:lnTo>
                  <a:lnTo>
                    <a:pt x="4969765" y="6130216"/>
                  </a:lnTo>
                  <a:lnTo>
                    <a:pt x="4970719" y="6138748"/>
                  </a:lnTo>
                  <a:lnTo>
                    <a:pt x="4955140" y="6149177"/>
                  </a:lnTo>
                  <a:lnTo>
                    <a:pt x="4944648" y="6155498"/>
                  </a:lnTo>
                  <a:lnTo>
                    <a:pt x="4934155" y="6168139"/>
                  </a:lnTo>
                  <a:lnTo>
                    <a:pt x="4919530" y="6180148"/>
                  </a:lnTo>
                  <a:lnTo>
                    <a:pt x="4919848" y="6181412"/>
                  </a:lnTo>
                  <a:lnTo>
                    <a:pt x="4922709" y="6190577"/>
                  </a:lnTo>
                  <a:lnTo>
                    <a:pt x="4925889" y="6194370"/>
                  </a:lnTo>
                  <a:lnTo>
                    <a:pt x="4932248" y="6201954"/>
                  </a:lnTo>
                  <a:lnTo>
                    <a:pt x="4934473" y="6211435"/>
                  </a:lnTo>
                  <a:lnTo>
                    <a:pt x="4927161" y="6212699"/>
                  </a:lnTo>
                  <a:lnTo>
                    <a:pt x="4924935" y="6206379"/>
                  </a:lnTo>
                  <a:lnTo>
                    <a:pt x="4916351" y="6206379"/>
                  </a:lnTo>
                  <a:lnTo>
                    <a:pt x="4909356" y="6208275"/>
                  </a:lnTo>
                  <a:lnTo>
                    <a:pt x="4902997" y="6214596"/>
                  </a:lnTo>
                  <a:lnTo>
                    <a:pt x="4892187" y="6226289"/>
                  </a:lnTo>
                  <a:lnTo>
                    <a:pt x="4871202" y="6238298"/>
                  </a:lnTo>
                  <a:lnTo>
                    <a:pt x="4851172" y="6240510"/>
                  </a:lnTo>
                  <a:lnTo>
                    <a:pt x="4835274" y="6238614"/>
                  </a:lnTo>
                  <a:lnTo>
                    <a:pt x="4826690" y="6246199"/>
                  </a:lnTo>
                  <a:lnTo>
                    <a:pt x="4828916" y="6253151"/>
                  </a:lnTo>
                  <a:lnTo>
                    <a:pt x="4821285" y="6251255"/>
                  </a:lnTo>
                  <a:lnTo>
                    <a:pt x="4806341" y="6248095"/>
                  </a:lnTo>
                  <a:lnTo>
                    <a:pt x="4781224" y="6246515"/>
                  </a:lnTo>
                  <a:lnTo>
                    <a:pt x="4776773" y="6237982"/>
                  </a:lnTo>
                  <a:lnTo>
                    <a:pt x="4773593" y="6228501"/>
                  </a:lnTo>
                  <a:lnTo>
                    <a:pt x="4764055" y="6220284"/>
                  </a:lnTo>
                  <a:lnTo>
                    <a:pt x="4762783" y="6209855"/>
                  </a:lnTo>
                  <a:lnTo>
                    <a:pt x="4760875" y="6201322"/>
                  </a:lnTo>
                  <a:lnTo>
                    <a:pt x="4772321" y="6203535"/>
                  </a:lnTo>
                  <a:lnTo>
                    <a:pt x="4778998" y="6206695"/>
                  </a:lnTo>
                  <a:lnTo>
                    <a:pt x="4789172" y="6189629"/>
                  </a:lnTo>
                  <a:lnTo>
                    <a:pt x="4796803" y="6186469"/>
                  </a:lnTo>
                  <a:lnTo>
                    <a:pt x="4806023" y="6182993"/>
                  </a:lnTo>
                  <a:lnTo>
                    <a:pt x="4826372" y="6185205"/>
                  </a:lnTo>
                  <a:lnTo>
                    <a:pt x="4827008" y="6177620"/>
                  </a:lnTo>
                  <a:lnTo>
                    <a:pt x="4827008" y="6175724"/>
                  </a:lnTo>
                  <a:lnTo>
                    <a:pt x="4826054" y="6164031"/>
                  </a:lnTo>
                  <a:lnTo>
                    <a:pt x="4837500" y="6164979"/>
                  </a:lnTo>
                  <a:lnTo>
                    <a:pt x="4845131" y="6171299"/>
                  </a:lnTo>
                  <a:lnTo>
                    <a:pt x="4864207" y="6173196"/>
                  </a:lnTo>
                  <a:lnTo>
                    <a:pt x="4882330" y="6165927"/>
                  </a:lnTo>
                  <a:lnTo>
                    <a:pt x="4914761" y="6154866"/>
                  </a:lnTo>
                  <a:lnTo>
                    <a:pt x="4939243" y="6145385"/>
                  </a:lnTo>
                  <a:lnTo>
                    <a:pt x="4957048" y="6130532"/>
                  </a:lnTo>
                  <a:lnTo>
                    <a:pt x="4970719" y="6126107"/>
                  </a:lnTo>
                  <a:close/>
                  <a:moveTo>
                    <a:pt x="4269809" y="6099164"/>
                  </a:moveTo>
                  <a:lnTo>
                    <a:pt x="4278081" y="6107690"/>
                  </a:lnTo>
                  <a:lnTo>
                    <a:pt x="4273179" y="6110848"/>
                  </a:lnTo>
                  <a:lnTo>
                    <a:pt x="4273179" y="6119059"/>
                  </a:lnTo>
                  <a:lnTo>
                    <a:pt x="4271341" y="6131691"/>
                  </a:lnTo>
                  <a:lnTo>
                    <a:pt x="4281451" y="6138955"/>
                  </a:lnTo>
                  <a:lnTo>
                    <a:pt x="4275630" y="6154744"/>
                  </a:lnTo>
                  <a:lnTo>
                    <a:pt x="4266439" y="6157902"/>
                  </a:lnTo>
                  <a:lnTo>
                    <a:pt x="4265520" y="6154744"/>
                  </a:lnTo>
                  <a:lnTo>
                    <a:pt x="4271341" y="6143376"/>
                  </a:lnTo>
                  <a:lnTo>
                    <a:pt x="4263988" y="6135797"/>
                  </a:lnTo>
                  <a:lnTo>
                    <a:pt x="4265213" y="6129481"/>
                  </a:lnTo>
                  <a:lnTo>
                    <a:pt x="4267051" y="6122533"/>
                  </a:lnTo>
                  <a:lnTo>
                    <a:pt x="4267051" y="6114954"/>
                  </a:lnTo>
                  <a:lnTo>
                    <a:pt x="4271953" y="6107690"/>
                  </a:lnTo>
                  <a:close/>
                  <a:moveTo>
                    <a:pt x="3049239" y="6092814"/>
                  </a:moveTo>
                  <a:lnTo>
                    <a:pt x="3061023" y="6092814"/>
                  </a:lnTo>
                  <a:lnTo>
                    <a:pt x="3070188" y="6099703"/>
                  </a:lnTo>
                  <a:lnTo>
                    <a:pt x="3064623" y="6107790"/>
                  </a:lnTo>
                  <a:lnTo>
                    <a:pt x="3052513" y="6108689"/>
                  </a:lnTo>
                  <a:lnTo>
                    <a:pt x="3048257" y="6107790"/>
                  </a:lnTo>
                  <a:lnTo>
                    <a:pt x="3038438" y="6097007"/>
                  </a:lnTo>
                  <a:close/>
                  <a:moveTo>
                    <a:pt x="3038243" y="6081701"/>
                  </a:moveTo>
                  <a:lnTo>
                    <a:pt x="3041613" y="6088628"/>
                  </a:lnTo>
                  <a:lnTo>
                    <a:pt x="3032422" y="6094401"/>
                  </a:lnTo>
                  <a:lnTo>
                    <a:pt x="3024150" y="6082855"/>
                  </a:lnTo>
                  <a:close/>
                  <a:moveTo>
                    <a:pt x="3863987" y="6053126"/>
                  </a:moveTo>
                  <a:lnTo>
                    <a:pt x="3875919" y="6056271"/>
                  </a:lnTo>
                  <a:lnTo>
                    <a:pt x="3881401" y="6066964"/>
                  </a:lnTo>
                  <a:lnTo>
                    <a:pt x="3875919" y="6067908"/>
                  </a:lnTo>
                  <a:lnTo>
                    <a:pt x="3880111" y="6079230"/>
                  </a:lnTo>
                  <a:lnTo>
                    <a:pt x="3876886" y="6086464"/>
                  </a:lnTo>
                  <a:lnTo>
                    <a:pt x="3865277" y="6084891"/>
                  </a:lnTo>
                  <a:lnTo>
                    <a:pt x="3860763" y="6066021"/>
                  </a:lnTo>
                  <a:close/>
                  <a:moveTo>
                    <a:pt x="4100970" y="6043601"/>
                  </a:moveTo>
                  <a:lnTo>
                    <a:pt x="4111588" y="6057374"/>
                  </a:lnTo>
                  <a:lnTo>
                    <a:pt x="4101282" y="6065826"/>
                  </a:lnTo>
                  <a:lnTo>
                    <a:pt x="4103156" y="6054244"/>
                  </a:lnTo>
                  <a:lnTo>
                    <a:pt x="4098784" y="6049861"/>
                  </a:lnTo>
                  <a:lnTo>
                    <a:pt x="4092850" y="6051113"/>
                  </a:lnTo>
                  <a:lnTo>
                    <a:pt x="4092538" y="6046105"/>
                  </a:lnTo>
                  <a:close/>
                  <a:moveTo>
                    <a:pt x="4379876" y="6040426"/>
                  </a:moveTo>
                  <a:lnTo>
                    <a:pt x="4379876" y="6051117"/>
                  </a:lnTo>
                  <a:lnTo>
                    <a:pt x="4366858" y="6060550"/>
                  </a:lnTo>
                  <a:lnTo>
                    <a:pt x="4364318" y="6075014"/>
                  </a:lnTo>
                  <a:lnTo>
                    <a:pt x="4352888" y="6098282"/>
                  </a:lnTo>
                  <a:lnTo>
                    <a:pt x="4333838" y="6105514"/>
                  </a:lnTo>
                  <a:lnTo>
                    <a:pt x="4335425" y="6088849"/>
                  </a:lnTo>
                  <a:lnTo>
                    <a:pt x="4324313" y="6089163"/>
                  </a:lnTo>
                  <a:lnTo>
                    <a:pt x="4328123" y="6083818"/>
                  </a:lnTo>
                  <a:lnTo>
                    <a:pt x="4333520" y="6070297"/>
                  </a:lnTo>
                  <a:lnTo>
                    <a:pt x="4345903" y="6053318"/>
                  </a:lnTo>
                  <a:lnTo>
                    <a:pt x="4360508" y="6048287"/>
                  </a:lnTo>
                  <a:close/>
                  <a:moveTo>
                    <a:pt x="4333108" y="6021376"/>
                  </a:moveTo>
                  <a:lnTo>
                    <a:pt x="4337013" y="6023281"/>
                  </a:lnTo>
                  <a:lnTo>
                    <a:pt x="4334610" y="6030266"/>
                  </a:lnTo>
                  <a:lnTo>
                    <a:pt x="4325900" y="6030901"/>
                  </a:lnTo>
                  <a:close/>
                  <a:moveTo>
                    <a:pt x="4191713" y="6019789"/>
                  </a:moveTo>
                  <a:lnTo>
                    <a:pt x="4195726" y="6021376"/>
                  </a:lnTo>
                  <a:lnTo>
                    <a:pt x="4187700" y="6034077"/>
                  </a:lnTo>
                  <a:lnTo>
                    <a:pt x="4184613" y="6029314"/>
                  </a:lnTo>
                  <a:close/>
                  <a:moveTo>
                    <a:pt x="3752636" y="6002326"/>
                  </a:moveTo>
                  <a:lnTo>
                    <a:pt x="3754400" y="6015026"/>
                  </a:lnTo>
                  <a:lnTo>
                    <a:pt x="3748050" y="6006165"/>
                  </a:lnTo>
                  <a:close/>
                  <a:moveTo>
                    <a:pt x="4012798" y="5995976"/>
                  </a:moveTo>
                  <a:lnTo>
                    <a:pt x="4024276" y="6005183"/>
                  </a:lnTo>
                  <a:lnTo>
                    <a:pt x="4014970" y="6022011"/>
                  </a:lnTo>
                  <a:lnTo>
                    <a:pt x="4008145" y="6026139"/>
                  </a:lnTo>
                  <a:lnTo>
                    <a:pt x="4001941" y="6024234"/>
                  </a:lnTo>
                  <a:lnTo>
                    <a:pt x="3997288" y="6018201"/>
                  </a:lnTo>
                  <a:lnTo>
                    <a:pt x="4005663" y="6015661"/>
                  </a:lnTo>
                  <a:lnTo>
                    <a:pt x="3998218" y="6010581"/>
                  </a:lnTo>
                  <a:lnTo>
                    <a:pt x="4001320" y="6007406"/>
                  </a:lnTo>
                  <a:lnTo>
                    <a:pt x="4011867" y="6008358"/>
                  </a:lnTo>
                  <a:lnTo>
                    <a:pt x="4015900" y="6008358"/>
                  </a:lnTo>
                  <a:lnTo>
                    <a:pt x="4011867" y="6001056"/>
                  </a:lnTo>
                  <a:close/>
                  <a:moveTo>
                    <a:pt x="4097132" y="5994389"/>
                  </a:moveTo>
                  <a:lnTo>
                    <a:pt x="4100476" y="6005330"/>
                  </a:lnTo>
                  <a:lnTo>
                    <a:pt x="4097740" y="6018202"/>
                  </a:lnTo>
                  <a:lnTo>
                    <a:pt x="4086188" y="6005652"/>
                  </a:lnTo>
                  <a:lnTo>
                    <a:pt x="4086188" y="5997929"/>
                  </a:lnTo>
                  <a:close/>
                  <a:moveTo>
                    <a:pt x="4278593" y="5988039"/>
                  </a:moveTo>
                  <a:lnTo>
                    <a:pt x="4284943" y="5988039"/>
                  </a:lnTo>
                  <a:lnTo>
                    <a:pt x="4292563" y="5991214"/>
                  </a:lnTo>
                  <a:lnTo>
                    <a:pt x="4286213" y="5994389"/>
                  </a:lnTo>
                  <a:lnTo>
                    <a:pt x="4282085" y="5999786"/>
                  </a:lnTo>
                  <a:lnTo>
                    <a:pt x="4270655" y="5997564"/>
                  </a:lnTo>
                  <a:lnTo>
                    <a:pt x="4256685" y="6003914"/>
                  </a:lnTo>
                  <a:lnTo>
                    <a:pt x="4258908" y="6019789"/>
                  </a:lnTo>
                  <a:lnTo>
                    <a:pt x="4251288" y="6013439"/>
                  </a:lnTo>
                  <a:lnTo>
                    <a:pt x="4253510" y="6000739"/>
                  </a:lnTo>
                  <a:lnTo>
                    <a:pt x="4262718" y="5989309"/>
                  </a:lnTo>
                  <a:close/>
                  <a:moveTo>
                    <a:pt x="4044769" y="5988039"/>
                  </a:moveTo>
                  <a:lnTo>
                    <a:pt x="4050157" y="5994389"/>
                  </a:lnTo>
                  <a:lnTo>
                    <a:pt x="4052851" y="6001691"/>
                  </a:lnTo>
                  <a:lnTo>
                    <a:pt x="4042748" y="6007089"/>
                  </a:lnTo>
                  <a:lnTo>
                    <a:pt x="4041738" y="6002009"/>
                  </a:lnTo>
                  <a:close/>
                  <a:moveTo>
                    <a:pt x="2784354" y="5988039"/>
                  </a:moveTo>
                  <a:lnTo>
                    <a:pt x="2798725" y="5999034"/>
                  </a:lnTo>
                  <a:lnTo>
                    <a:pt x="2788699" y="6005502"/>
                  </a:lnTo>
                  <a:lnTo>
                    <a:pt x="2779675" y="5992566"/>
                  </a:lnTo>
                  <a:close/>
                  <a:moveTo>
                    <a:pt x="4162388" y="5973751"/>
                  </a:moveTo>
                  <a:lnTo>
                    <a:pt x="4157943" y="5978006"/>
                  </a:lnTo>
                  <a:lnTo>
                    <a:pt x="4156038" y="5991099"/>
                  </a:lnTo>
                  <a:lnTo>
                    <a:pt x="4147783" y="6000918"/>
                  </a:lnTo>
                  <a:lnTo>
                    <a:pt x="4133813" y="6005501"/>
                  </a:lnTo>
                  <a:lnTo>
                    <a:pt x="4136035" y="5994372"/>
                  </a:lnTo>
                  <a:lnTo>
                    <a:pt x="4150640" y="5986844"/>
                  </a:lnTo>
                  <a:cubicBezTo>
                    <a:pt x="4150958" y="5982807"/>
                    <a:pt x="4151275" y="5978770"/>
                    <a:pt x="4151593" y="5974733"/>
                  </a:cubicBezTo>
                  <a:close/>
                  <a:moveTo>
                    <a:pt x="4248322" y="5964226"/>
                  </a:moveTo>
                  <a:lnTo>
                    <a:pt x="4257308" y="5967568"/>
                  </a:lnTo>
                  <a:lnTo>
                    <a:pt x="4262400" y="5977594"/>
                  </a:lnTo>
                  <a:lnTo>
                    <a:pt x="4250419" y="5983276"/>
                  </a:lnTo>
                  <a:lnTo>
                    <a:pt x="4248322" y="5979934"/>
                  </a:lnTo>
                  <a:lnTo>
                    <a:pt x="4252515" y="5971913"/>
                  </a:lnTo>
                  <a:lnTo>
                    <a:pt x="4246525" y="5970910"/>
                  </a:lnTo>
                  <a:close/>
                  <a:moveTo>
                    <a:pt x="4031293" y="5961051"/>
                  </a:moveTo>
                  <a:lnTo>
                    <a:pt x="4036975" y="5972352"/>
                  </a:lnTo>
                  <a:lnTo>
                    <a:pt x="4031293" y="5980101"/>
                  </a:lnTo>
                  <a:lnTo>
                    <a:pt x="4020264" y="5978163"/>
                  </a:lnTo>
                  <a:lnTo>
                    <a:pt x="4017925" y="5969446"/>
                  </a:lnTo>
                  <a:lnTo>
                    <a:pt x="4020264" y="5964280"/>
                  </a:lnTo>
                  <a:close/>
                  <a:moveTo>
                    <a:pt x="4088954" y="5956289"/>
                  </a:moveTo>
                  <a:lnTo>
                    <a:pt x="4090951" y="5968530"/>
                  </a:lnTo>
                  <a:lnTo>
                    <a:pt x="4086956" y="5976792"/>
                  </a:lnTo>
                  <a:lnTo>
                    <a:pt x="4079300" y="5981689"/>
                  </a:lnTo>
                  <a:lnTo>
                    <a:pt x="4070313" y="5972814"/>
                  </a:lnTo>
                  <a:lnTo>
                    <a:pt x="4074307" y="5961797"/>
                  </a:lnTo>
                  <a:close/>
                  <a:moveTo>
                    <a:pt x="4116516" y="5949939"/>
                  </a:moveTo>
                  <a:lnTo>
                    <a:pt x="4121773" y="5953928"/>
                  </a:lnTo>
                  <a:cubicBezTo>
                    <a:pt x="4122082" y="5958939"/>
                    <a:pt x="4122392" y="5963951"/>
                    <a:pt x="4122701" y="5968962"/>
                  </a:cubicBezTo>
                  <a:lnTo>
                    <a:pt x="4112804" y="5983383"/>
                  </a:lnTo>
                  <a:lnTo>
                    <a:pt x="4107547" y="5986452"/>
                  </a:lnTo>
                  <a:lnTo>
                    <a:pt x="4098888" y="5969269"/>
                  </a:lnTo>
                  <a:lnTo>
                    <a:pt x="4104145" y="5953928"/>
                  </a:lnTo>
                  <a:close/>
                  <a:moveTo>
                    <a:pt x="3879813" y="5943589"/>
                  </a:moveTo>
                  <a:lnTo>
                    <a:pt x="3887751" y="5947117"/>
                  </a:lnTo>
                  <a:lnTo>
                    <a:pt x="3881136" y="5953114"/>
                  </a:lnTo>
                  <a:close/>
                  <a:moveTo>
                    <a:pt x="4230772" y="5937239"/>
                  </a:moveTo>
                  <a:lnTo>
                    <a:pt x="4237000" y="5943884"/>
                  </a:lnTo>
                  <a:lnTo>
                    <a:pt x="4235901" y="5950530"/>
                  </a:lnTo>
                  <a:lnTo>
                    <a:pt x="4228574" y="5951527"/>
                  </a:lnTo>
                  <a:lnTo>
                    <a:pt x="4227475" y="5946210"/>
                  </a:lnTo>
                  <a:close/>
                  <a:moveTo>
                    <a:pt x="4015702" y="5929301"/>
                  </a:moveTo>
                  <a:lnTo>
                    <a:pt x="4021100" y="5932476"/>
                  </a:lnTo>
                  <a:cubicBezTo>
                    <a:pt x="4020782" y="5935651"/>
                    <a:pt x="4020465" y="5938826"/>
                    <a:pt x="4020147" y="5942001"/>
                  </a:cubicBezTo>
                  <a:lnTo>
                    <a:pt x="4015067" y="5948351"/>
                  </a:lnTo>
                  <a:lnTo>
                    <a:pt x="4011575" y="5945176"/>
                  </a:lnTo>
                  <a:lnTo>
                    <a:pt x="4011575" y="5932476"/>
                  </a:lnTo>
                  <a:close/>
                  <a:moveTo>
                    <a:pt x="3920838" y="5926126"/>
                  </a:moveTo>
                  <a:lnTo>
                    <a:pt x="3922676" y="5931232"/>
                  </a:lnTo>
                  <a:lnTo>
                    <a:pt x="3912566" y="5937239"/>
                  </a:lnTo>
                  <a:lnTo>
                    <a:pt x="3905213" y="5935437"/>
                  </a:lnTo>
                  <a:lnTo>
                    <a:pt x="3909502" y="5932433"/>
                  </a:lnTo>
                  <a:close/>
                  <a:moveTo>
                    <a:pt x="4101110" y="5921364"/>
                  </a:moveTo>
                  <a:lnTo>
                    <a:pt x="4111588" y="5922290"/>
                  </a:lnTo>
                  <a:lnTo>
                    <a:pt x="4111588" y="5927229"/>
                  </a:lnTo>
                  <a:lnTo>
                    <a:pt x="4102063" y="5932477"/>
                  </a:lnTo>
                  <a:lnTo>
                    <a:pt x="4092538" y="5930625"/>
                  </a:lnTo>
                  <a:close/>
                  <a:moveTo>
                    <a:pt x="4052850" y="5919776"/>
                  </a:moveTo>
                  <a:lnTo>
                    <a:pt x="4063963" y="5927797"/>
                  </a:lnTo>
                  <a:lnTo>
                    <a:pt x="4054952" y="5938826"/>
                  </a:lnTo>
                  <a:lnTo>
                    <a:pt x="4052850" y="5932142"/>
                  </a:lnTo>
                  <a:close/>
                  <a:moveTo>
                    <a:pt x="4071020" y="5907076"/>
                  </a:moveTo>
                  <a:lnTo>
                    <a:pt x="4081640" y="5907076"/>
                  </a:lnTo>
                  <a:lnTo>
                    <a:pt x="4089363" y="5911287"/>
                  </a:lnTo>
                  <a:lnTo>
                    <a:pt x="4088397" y="5919711"/>
                  </a:lnTo>
                  <a:lnTo>
                    <a:pt x="4079709" y="5922951"/>
                  </a:lnTo>
                  <a:lnTo>
                    <a:pt x="4065550" y="5910316"/>
                  </a:lnTo>
                  <a:close/>
                  <a:moveTo>
                    <a:pt x="4007267" y="5895964"/>
                  </a:moveTo>
                  <a:lnTo>
                    <a:pt x="4014411" y="5903050"/>
                  </a:lnTo>
                  <a:cubicBezTo>
                    <a:pt x="4014524" y="5905519"/>
                    <a:pt x="4014638" y="5907989"/>
                    <a:pt x="4014751" y="5910458"/>
                  </a:cubicBezTo>
                  <a:lnTo>
                    <a:pt x="4005566" y="5918189"/>
                  </a:lnTo>
                  <a:lnTo>
                    <a:pt x="4005566" y="5907559"/>
                  </a:lnTo>
                  <a:lnTo>
                    <a:pt x="4000463" y="5900151"/>
                  </a:lnTo>
                  <a:close/>
                  <a:moveTo>
                    <a:pt x="4201841" y="5892789"/>
                  </a:moveTo>
                  <a:lnTo>
                    <a:pt x="4210013" y="5899073"/>
                  </a:lnTo>
                  <a:lnTo>
                    <a:pt x="4198900" y="5900727"/>
                  </a:lnTo>
                  <a:close/>
                  <a:moveTo>
                    <a:pt x="4190963" y="5889614"/>
                  </a:moveTo>
                  <a:lnTo>
                    <a:pt x="4183660" y="5905999"/>
                  </a:lnTo>
                  <a:lnTo>
                    <a:pt x="4173818" y="5905999"/>
                  </a:lnTo>
                  <a:lnTo>
                    <a:pt x="4159213" y="5916602"/>
                  </a:lnTo>
                  <a:lnTo>
                    <a:pt x="4163340" y="5901823"/>
                  </a:lnTo>
                  <a:lnTo>
                    <a:pt x="4173818" y="5899574"/>
                  </a:lnTo>
                  <a:close/>
                  <a:moveTo>
                    <a:pt x="3983882" y="5889614"/>
                  </a:moveTo>
                  <a:lnTo>
                    <a:pt x="3990938" y="5892617"/>
                  </a:lnTo>
                  <a:lnTo>
                    <a:pt x="3980707" y="5900727"/>
                  </a:lnTo>
                  <a:lnTo>
                    <a:pt x="3978238" y="5897723"/>
                  </a:lnTo>
                  <a:close/>
                  <a:moveTo>
                    <a:pt x="4234460" y="5870564"/>
                  </a:moveTo>
                  <a:lnTo>
                    <a:pt x="4239858" y="5870564"/>
                  </a:lnTo>
                  <a:lnTo>
                    <a:pt x="4244938" y="5873567"/>
                  </a:lnTo>
                  <a:lnTo>
                    <a:pt x="4253510" y="5873567"/>
                  </a:lnTo>
                  <a:lnTo>
                    <a:pt x="4254463" y="5881676"/>
                  </a:lnTo>
                  <a:lnTo>
                    <a:pt x="4238588" y="5880775"/>
                  </a:lnTo>
                  <a:lnTo>
                    <a:pt x="4239858" y="5888584"/>
                  </a:lnTo>
                  <a:lnTo>
                    <a:pt x="4232238" y="5892789"/>
                  </a:lnTo>
                  <a:lnTo>
                    <a:pt x="4225888" y="5886782"/>
                  </a:lnTo>
                  <a:lnTo>
                    <a:pt x="4213188" y="5887082"/>
                  </a:lnTo>
                  <a:lnTo>
                    <a:pt x="4218585" y="5875069"/>
                  </a:lnTo>
                  <a:close/>
                  <a:moveTo>
                    <a:pt x="3641967" y="5862626"/>
                  </a:moveTo>
                  <a:lnTo>
                    <a:pt x="3650372" y="5864489"/>
                  </a:lnTo>
                  <a:lnTo>
                    <a:pt x="3649127" y="5869770"/>
                  </a:lnTo>
                  <a:lnTo>
                    <a:pt x="3663757" y="5872565"/>
                  </a:lnTo>
                  <a:lnTo>
                    <a:pt x="3671850" y="5887784"/>
                  </a:lnTo>
                  <a:lnTo>
                    <a:pt x="3659399" y="5883746"/>
                  </a:lnTo>
                  <a:lnTo>
                    <a:pt x="3656597" y="5891201"/>
                  </a:lnTo>
                  <a:lnTo>
                    <a:pt x="3647570" y="5884989"/>
                  </a:lnTo>
                  <a:lnTo>
                    <a:pt x="3640100" y="5873497"/>
                  </a:lnTo>
                  <a:close/>
                  <a:moveTo>
                    <a:pt x="4038979" y="5856276"/>
                  </a:moveTo>
                  <a:lnTo>
                    <a:pt x="4043930" y="5866368"/>
                  </a:lnTo>
                  <a:lnTo>
                    <a:pt x="4048262" y="5865422"/>
                  </a:lnTo>
                  <a:lnTo>
                    <a:pt x="4057545" y="5871730"/>
                  </a:lnTo>
                  <a:lnTo>
                    <a:pt x="4057545" y="5878038"/>
                  </a:lnTo>
                  <a:lnTo>
                    <a:pt x="4063734" y="5884346"/>
                  </a:lnTo>
                  <a:lnTo>
                    <a:pt x="4064972" y="5897593"/>
                  </a:lnTo>
                  <a:lnTo>
                    <a:pt x="4067138" y="5902955"/>
                  </a:lnTo>
                  <a:lnTo>
                    <a:pt x="4060949" y="5903901"/>
                  </a:lnTo>
                  <a:lnTo>
                    <a:pt x="4049500" y="5894754"/>
                  </a:lnTo>
                  <a:lnTo>
                    <a:pt x="4049500" y="5884346"/>
                  </a:lnTo>
                  <a:lnTo>
                    <a:pt x="4038051" y="5879931"/>
                  </a:lnTo>
                  <a:lnTo>
                    <a:pt x="4030625" y="5872046"/>
                  </a:lnTo>
                  <a:lnTo>
                    <a:pt x="4033719" y="5860376"/>
                  </a:lnTo>
                  <a:close/>
                  <a:moveTo>
                    <a:pt x="3149881" y="5826114"/>
                  </a:moveTo>
                  <a:lnTo>
                    <a:pt x="3157501" y="5826114"/>
                  </a:lnTo>
                  <a:lnTo>
                    <a:pt x="3153373" y="5832443"/>
                  </a:lnTo>
                  <a:lnTo>
                    <a:pt x="3156548" y="5844152"/>
                  </a:lnTo>
                  <a:lnTo>
                    <a:pt x="3139721" y="5873583"/>
                  </a:lnTo>
                  <a:lnTo>
                    <a:pt x="3130831" y="5891938"/>
                  </a:lnTo>
                  <a:lnTo>
                    <a:pt x="3124798" y="5905229"/>
                  </a:lnTo>
                  <a:lnTo>
                    <a:pt x="3122893" y="5909976"/>
                  </a:lnTo>
                  <a:lnTo>
                    <a:pt x="3121941" y="5912508"/>
                  </a:lnTo>
                  <a:lnTo>
                    <a:pt x="3123528" y="5936876"/>
                  </a:lnTo>
                  <a:lnTo>
                    <a:pt x="3137181" y="5954597"/>
                  </a:lnTo>
                  <a:lnTo>
                    <a:pt x="3133371" y="5977699"/>
                  </a:lnTo>
                  <a:lnTo>
                    <a:pt x="3117813" y="5997953"/>
                  </a:lnTo>
                  <a:lnTo>
                    <a:pt x="3124163" y="6015358"/>
                  </a:lnTo>
                  <a:lnTo>
                    <a:pt x="3115591" y="6019789"/>
                  </a:lnTo>
                  <a:lnTo>
                    <a:pt x="3102891" y="6012510"/>
                  </a:lnTo>
                  <a:lnTo>
                    <a:pt x="3079713" y="6004282"/>
                  </a:lnTo>
                  <a:lnTo>
                    <a:pt x="3056218" y="5995105"/>
                  </a:lnTo>
                  <a:lnTo>
                    <a:pt x="3026691" y="5965990"/>
                  </a:lnTo>
                  <a:lnTo>
                    <a:pt x="2989543" y="5965357"/>
                  </a:lnTo>
                  <a:lnTo>
                    <a:pt x="2947633" y="5933078"/>
                  </a:lnTo>
                  <a:lnTo>
                    <a:pt x="2912708" y="5916622"/>
                  </a:lnTo>
                  <a:lnTo>
                    <a:pt x="2905088" y="5909343"/>
                  </a:lnTo>
                  <a:lnTo>
                    <a:pt x="2869210" y="5903331"/>
                  </a:lnTo>
                  <a:lnTo>
                    <a:pt x="2860638" y="5874216"/>
                  </a:lnTo>
                  <a:lnTo>
                    <a:pt x="2873973" y="5853962"/>
                  </a:lnTo>
                  <a:lnTo>
                    <a:pt x="2885720" y="5848583"/>
                  </a:lnTo>
                  <a:cubicBezTo>
                    <a:pt x="2885614" y="5845102"/>
                    <a:pt x="2885509" y="5841620"/>
                    <a:pt x="2885403" y="5838139"/>
                  </a:cubicBezTo>
                  <a:lnTo>
                    <a:pt x="2894928" y="5839722"/>
                  </a:lnTo>
                  <a:lnTo>
                    <a:pt x="2898420" y="5846367"/>
                  </a:lnTo>
                  <a:lnTo>
                    <a:pt x="2907945" y="5857760"/>
                  </a:lnTo>
                  <a:lnTo>
                    <a:pt x="2917470" y="5854595"/>
                  </a:lnTo>
                  <a:lnTo>
                    <a:pt x="2933028" y="5839722"/>
                  </a:lnTo>
                  <a:lnTo>
                    <a:pt x="2946046" y="5847000"/>
                  </a:lnTo>
                  <a:lnTo>
                    <a:pt x="2958746" y="5847950"/>
                  </a:lnTo>
                  <a:lnTo>
                    <a:pt x="2968271" y="5862507"/>
                  </a:lnTo>
                  <a:lnTo>
                    <a:pt x="2990496" y="5860292"/>
                  </a:lnTo>
                  <a:lnTo>
                    <a:pt x="3014943" y="5851431"/>
                  </a:lnTo>
                  <a:lnTo>
                    <a:pt x="3037168" y="5857444"/>
                  </a:lnTo>
                  <a:lnTo>
                    <a:pt x="3064473" y="5851114"/>
                  </a:lnTo>
                  <a:lnTo>
                    <a:pt x="3086698" y="5839405"/>
                  </a:lnTo>
                  <a:lnTo>
                    <a:pt x="3113368" y="5842253"/>
                  </a:lnTo>
                  <a:lnTo>
                    <a:pt x="3123528" y="5834975"/>
                  </a:lnTo>
                  <a:lnTo>
                    <a:pt x="3141626" y="5833392"/>
                  </a:lnTo>
                  <a:close/>
                  <a:moveTo>
                    <a:pt x="3635338" y="5800714"/>
                  </a:moveTo>
                  <a:lnTo>
                    <a:pt x="3644716" y="5802964"/>
                  </a:lnTo>
                  <a:lnTo>
                    <a:pt x="3643422" y="5813575"/>
                  </a:lnTo>
                  <a:lnTo>
                    <a:pt x="3652801" y="5819040"/>
                  </a:lnTo>
                  <a:lnTo>
                    <a:pt x="3652477" y="5826114"/>
                  </a:lnTo>
                  <a:lnTo>
                    <a:pt x="3643422" y="5820648"/>
                  </a:lnTo>
                  <a:lnTo>
                    <a:pt x="3636308" y="5816468"/>
                  </a:lnTo>
                  <a:cubicBezTo>
                    <a:pt x="3635985" y="5811217"/>
                    <a:pt x="3635661" y="5805965"/>
                    <a:pt x="3635338" y="5800714"/>
                  </a:cubicBezTo>
                  <a:close/>
                  <a:moveTo>
                    <a:pt x="3630817" y="5799126"/>
                  </a:moveTo>
                  <a:lnTo>
                    <a:pt x="3632059" y="5810705"/>
                  </a:lnTo>
                  <a:cubicBezTo>
                    <a:pt x="3632163" y="5813600"/>
                    <a:pt x="3632266" y="5816495"/>
                    <a:pt x="3632370" y="5819390"/>
                  </a:cubicBezTo>
                  <a:lnTo>
                    <a:pt x="3635787" y="5830004"/>
                  </a:lnTo>
                  <a:lnTo>
                    <a:pt x="3639514" y="5825180"/>
                  </a:lnTo>
                  <a:lnTo>
                    <a:pt x="3655976" y="5833221"/>
                  </a:lnTo>
                  <a:lnTo>
                    <a:pt x="3655355" y="5847052"/>
                  </a:lnTo>
                  <a:lnTo>
                    <a:pt x="3644794" y="5844801"/>
                  </a:lnTo>
                  <a:lnTo>
                    <a:pt x="3642309" y="5848339"/>
                  </a:lnTo>
                  <a:lnTo>
                    <a:pt x="3630506" y="5843514"/>
                  </a:lnTo>
                  <a:lnTo>
                    <a:pt x="3629575" y="5835794"/>
                  </a:lnTo>
                  <a:lnTo>
                    <a:pt x="3624294" y="5825823"/>
                  </a:lnTo>
                  <a:lnTo>
                    <a:pt x="3622741" y="5836438"/>
                  </a:lnTo>
                  <a:lnTo>
                    <a:pt x="3613113" y="5827110"/>
                  </a:lnTo>
                  <a:lnTo>
                    <a:pt x="3616840" y="5811349"/>
                  </a:lnTo>
                  <a:lnTo>
                    <a:pt x="3624294" y="5817782"/>
                  </a:lnTo>
                  <a:close/>
                  <a:moveTo>
                    <a:pt x="3095553" y="5791189"/>
                  </a:moveTo>
                  <a:lnTo>
                    <a:pt x="3106700" y="5794813"/>
                  </a:lnTo>
                  <a:lnTo>
                    <a:pt x="3099944" y="5808652"/>
                  </a:lnTo>
                  <a:lnTo>
                    <a:pt x="3090825" y="5795472"/>
                  </a:lnTo>
                  <a:close/>
                  <a:moveTo>
                    <a:pt x="4154133" y="5781664"/>
                  </a:moveTo>
                  <a:lnTo>
                    <a:pt x="4166833" y="5782604"/>
                  </a:lnTo>
                  <a:lnTo>
                    <a:pt x="4171913" y="5800150"/>
                  </a:lnTo>
                  <a:lnTo>
                    <a:pt x="4173501" y="5810489"/>
                  </a:lnTo>
                  <a:lnTo>
                    <a:pt x="4166198" y="5815816"/>
                  </a:lnTo>
                  <a:lnTo>
                    <a:pt x="4161753" y="5829289"/>
                  </a:lnTo>
                  <a:lnTo>
                    <a:pt x="4149053" y="5818009"/>
                  </a:lnTo>
                  <a:lnTo>
                    <a:pt x="4157625" y="5803596"/>
                  </a:lnTo>
                  <a:lnTo>
                    <a:pt x="4143338" y="5794197"/>
                  </a:lnTo>
                  <a:lnTo>
                    <a:pt x="4144608" y="5783544"/>
                  </a:lnTo>
                  <a:close/>
                  <a:moveTo>
                    <a:pt x="3652252" y="5780076"/>
                  </a:moveTo>
                  <a:lnTo>
                    <a:pt x="3658821" y="5780076"/>
                  </a:lnTo>
                  <a:lnTo>
                    <a:pt x="3654223" y="5787061"/>
                  </a:lnTo>
                  <a:lnTo>
                    <a:pt x="3659150" y="5794364"/>
                  </a:lnTo>
                  <a:lnTo>
                    <a:pt x="3649625" y="5789919"/>
                  </a:lnTo>
                  <a:close/>
                  <a:moveTo>
                    <a:pt x="1810406" y="5757851"/>
                  </a:moveTo>
                  <a:lnTo>
                    <a:pt x="1816824" y="5766824"/>
                  </a:lnTo>
                  <a:lnTo>
                    <a:pt x="1832868" y="5767422"/>
                  </a:lnTo>
                  <a:lnTo>
                    <a:pt x="1835114" y="5778489"/>
                  </a:lnTo>
                  <a:lnTo>
                    <a:pt x="1829659" y="5772507"/>
                  </a:lnTo>
                  <a:lnTo>
                    <a:pt x="1816824" y="5771909"/>
                  </a:lnTo>
                  <a:lnTo>
                    <a:pt x="1809444" y="5775797"/>
                  </a:lnTo>
                  <a:lnTo>
                    <a:pt x="1804951" y="5768918"/>
                  </a:lnTo>
                  <a:close/>
                  <a:moveTo>
                    <a:pt x="3645223" y="5754676"/>
                  </a:moveTo>
                  <a:lnTo>
                    <a:pt x="3645223" y="5762230"/>
                  </a:lnTo>
                  <a:lnTo>
                    <a:pt x="3648038" y="5769470"/>
                  </a:lnTo>
                  <a:lnTo>
                    <a:pt x="3646162" y="5785838"/>
                  </a:lnTo>
                  <a:lnTo>
                    <a:pt x="3640533" y="5785838"/>
                  </a:lnTo>
                  <a:lnTo>
                    <a:pt x="3639595" y="5781746"/>
                  </a:lnTo>
                  <a:lnTo>
                    <a:pt x="3630839" y="5791189"/>
                  </a:lnTo>
                  <a:lnTo>
                    <a:pt x="3627400" y="5788356"/>
                  </a:lnTo>
                  <a:cubicBezTo>
                    <a:pt x="3627608" y="5785523"/>
                    <a:pt x="3627817" y="5782690"/>
                    <a:pt x="3628025" y="5779857"/>
                  </a:cubicBezTo>
                  <a:lnTo>
                    <a:pt x="3632716" y="5772303"/>
                  </a:lnTo>
                  <a:lnTo>
                    <a:pt x="3633966" y="5761601"/>
                  </a:lnTo>
                  <a:close/>
                  <a:moveTo>
                    <a:pt x="4003575" y="5735626"/>
                  </a:moveTo>
                  <a:lnTo>
                    <a:pt x="4014159" y="5735626"/>
                  </a:lnTo>
                  <a:lnTo>
                    <a:pt x="4019139" y="5746117"/>
                  </a:lnTo>
                  <a:lnTo>
                    <a:pt x="4029723" y="5752674"/>
                  </a:lnTo>
                  <a:lnTo>
                    <a:pt x="4032213" y="5759232"/>
                  </a:lnTo>
                  <a:lnTo>
                    <a:pt x="4021629" y="5765789"/>
                  </a:lnTo>
                  <a:lnTo>
                    <a:pt x="4014470" y="5761527"/>
                  </a:lnTo>
                  <a:lnTo>
                    <a:pt x="4017583" y="5753986"/>
                  </a:lnTo>
                  <a:lnTo>
                    <a:pt x="4002953" y="5749724"/>
                  </a:lnTo>
                  <a:lnTo>
                    <a:pt x="4000463" y="5742183"/>
                  </a:lnTo>
                  <a:close/>
                  <a:moveTo>
                    <a:pt x="3888209" y="5732451"/>
                  </a:moveTo>
                  <a:lnTo>
                    <a:pt x="3904177" y="5735657"/>
                  </a:lnTo>
                  <a:lnTo>
                    <a:pt x="3915036" y="5750404"/>
                  </a:lnTo>
                  <a:lnTo>
                    <a:pt x="3923658" y="5764189"/>
                  </a:lnTo>
                  <a:lnTo>
                    <a:pt x="3940904" y="5769319"/>
                  </a:lnTo>
                  <a:lnTo>
                    <a:pt x="3947291" y="5776692"/>
                  </a:lnTo>
                  <a:lnTo>
                    <a:pt x="3975714" y="5776372"/>
                  </a:lnTo>
                  <a:lnTo>
                    <a:pt x="3978269" y="5781822"/>
                  </a:lnTo>
                  <a:lnTo>
                    <a:pt x="3978269" y="5793684"/>
                  </a:lnTo>
                  <a:lnTo>
                    <a:pt x="3983698" y="5799454"/>
                  </a:lnTo>
                  <a:lnTo>
                    <a:pt x="3981463" y="5809393"/>
                  </a:lnTo>
                  <a:lnTo>
                    <a:pt x="3986892" y="5816766"/>
                  </a:lnTo>
                  <a:lnTo>
                    <a:pt x="3999986" y="5826063"/>
                  </a:lnTo>
                  <a:lnTo>
                    <a:pt x="4010205" y="5829269"/>
                  </a:lnTo>
                  <a:lnTo>
                    <a:pt x="4027451" y="5832475"/>
                  </a:lnTo>
                  <a:lnTo>
                    <a:pt x="4026812" y="5854596"/>
                  </a:lnTo>
                  <a:lnTo>
                    <a:pt x="4015954" y="5864214"/>
                  </a:lnTo>
                  <a:lnTo>
                    <a:pt x="4000944" y="5860367"/>
                  </a:lnTo>
                  <a:lnTo>
                    <a:pt x="3993598" y="5852672"/>
                  </a:lnTo>
                  <a:lnTo>
                    <a:pt x="3991363" y="5839849"/>
                  </a:lnTo>
                  <a:lnTo>
                    <a:pt x="3975395" y="5831834"/>
                  </a:lnTo>
                  <a:cubicBezTo>
                    <a:pt x="3975714" y="5828201"/>
                    <a:pt x="3976034" y="5824567"/>
                    <a:pt x="3976353" y="5820934"/>
                  </a:cubicBezTo>
                  <a:lnTo>
                    <a:pt x="3963259" y="5812919"/>
                  </a:lnTo>
                  <a:lnTo>
                    <a:pt x="3959107" y="5804263"/>
                  </a:lnTo>
                  <a:lnTo>
                    <a:pt x="3927171" y="5801378"/>
                  </a:lnTo>
                  <a:lnTo>
                    <a:pt x="3922700" y="5794004"/>
                  </a:lnTo>
                  <a:cubicBezTo>
                    <a:pt x="3923019" y="5790050"/>
                    <a:pt x="3923339" y="5786096"/>
                    <a:pt x="3923658" y="5782142"/>
                  </a:cubicBezTo>
                  <a:lnTo>
                    <a:pt x="3914077" y="5772845"/>
                  </a:lnTo>
                  <a:lnTo>
                    <a:pt x="3881183" y="5751686"/>
                  </a:lnTo>
                  <a:lnTo>
                    <a:pt x="3881183" y="5747519"/>
                  </a:lnTo>
                  <a:lnTo>
                    <a:pt x="3876712" y="5749442"/>
                  </a:lnTo>
                  <a:lnTo>
                    <a:pt x="3863938" y="5752648"/>
                  </a:lnTo>
                  <a:lnTo>
                    <a:pt x="3873199" y="5742068"/>
                  </a:lnTo>
                  <a:lnTo>
                    <a:pt x="3880864" y="5741107"/>
                  </a:lnTo>
                  <a:close/>
                  <a:moveTo>
                    <a:pt x="1831939" y="5713401"/>
                  </a:moveTo>
                  <a:cubicBezTo>
                    <a:pt x="1831617" y="5716218"/>
                    <a:pt x="1831294" y="5719034"/>
                    <a:pt x="1830972" y="5721851"/>
                  </a:cubicBezTo>
                  <a:lnTo>
                    <a:pt x="1812925" y="5752401"/>
                  </a:lnTo>
                  <a:lnTo>
                    <a:pt x="1808736" y="5754676"/>
                  </a:lnTo>
                  <a:lnTo>
                    <a:pt x="1805191" y="5748176"/>
                  </a:lnTo>
                  <a:lnTo>
                    <a:pt x="1794877" y="5751751"/>
                  </a:lnTo>
                  <a:lnTo>
                    <a:pt x="1789076" y="5743951"/>
                  </a:lnTo>
                  <a:lnTo>
                    <a:pt x="1796489" y="5727701"/>
                  </a:lnTo>
                  <a:lnTo>
                    <a:pt x="1813892" y="5714701"/>
                  </a:lnTo>
                  <a:close/>
                  <a:moveTo>
                    <a:pt x="3909022" y="5707051"/>
                  </a:moveTo>
                  <a:lnTo>
                    <a:pt x="3919500" y="5708956"/>
                  </a:lnTo>
                  <a:lnTo>
                    <a:pt x="3906800" y="5716576"/>
                  </a:lnTo>
                  <a:close/>
                  <a:moveTo>
                    <a:pt x="3933152" y="5702289"/>
                  </a:moveTo>
                  <a:lnTo>
                    <a:pt x="3938550" y="5710397"/>
                  </a:lnTo>
                  <a:lnTo>
                    <a:pt x="3943947" y="5710397"/>
                  </a:lnTo>
                  <a:lnTo>
                    <a:pt x="3944900" y="5717569"/>
                  </a:lnTo>
                  <a:lnTo>
                    <a:pt x="3936327" y="5719752"/>
                  </a:lnTo>
                  <a:lnTo>
                    <a:pt x="3929025" y="5713515"/>
                  </a:lnTo>
                  <a:lnTo>
                    <a:pt x="3925850" y="5706343"/>
                  </a:lnTo>
                  <a:close/>
                  <a:moveTo>
                    <a:pt x="3950898" y="5691176"/>
                  </a:moveTo>
                  <a:lnTo>
                    <a:pt x="3954426" y="5700557"/>
                  </a:lnTo>
                  <a:lnTo>
                    <a:pt x="3948252" y="5711814"/>
                  </a:lnTo>
                  <a:lnTo>
                    <a:pt x="3946488" y="5707749"/>
                  </a:lnTo>
                  <a:lnTo>
                    <a:pt x="3949428" y="5700557"/>
                  </a:lnTo>
                  <a:close/>
                  <a:moveTo>
                    <a:pt x="4188559" y="5689589"/>
                  </a:moveTo>
                  <a:lnTo>
                    <a:pt x="4200260" y="5693688"/>
                  </a:lnTo>
                  <a:lnTo>
                    <a:pt x="4201525" y="5703148"/>
                  </a:lnTo>
                  <a:lnTo>
                    <a:pt x="4222713" y="5713554"/>
                  </a:lnTo>
                  <a:lnTo>
                    <a:pt x="4207850" y="5720806"/>
                  </a:lnTo>
                  <a:lnTo>
                    <a:pt x="4198363" y="5712608"/>
                  </a:lnTo>
                  <a:lnTo>
                    <a:pt x="4203739" y="5728059"/>
                  </a:lnTo>
                  <a:lnTo>
                    <a:pt x="4197414" y="5735627"/>
                  </a:lnTo>
                  <a:lnTo>
                    <a:pt x="4179705" y="5734996"/>
                  </a:lnTo>
                  <a:lnTo>
                    <a:pt x="4168953" y="5725221"/>
                  </a:lnTo>
                  <a:lnTo>
                    <a:pt x="4186662" y="5713869"/>
                  </a:lnTo>
                  <a:lnTo>
                    <a:pt x="4173064" y="5710716"/>
                  </a:lnTo>
                  <a:lnTo>
                    <a:pt x="4164525" y="5723329"/>
                  </a:lnTo>
                  <a:lnTo>
                    <a:pt x="4144603" y="5715130"/>
                  </a:lnTo>
                  <a:lnTo>
                    <a:pt x="4143338" y="5702517"/>
                  </a:lnTo>
                  <a:lnTo>
                    <a:pt x="4165790" y="5703463"/>
                  </a:lnTo>
                  <a:lnTo>
                    <a:pt x="4167688" y="5696211"/>
                  </a:lnTo>
                  <a:lnTo>
                    <a:pt x="4181602" y="5695895"/>
                  </a:lnTo>
                  <a:close/>
                  <a:moveTo>
                    <a:pt x="3560407" y="5638789"/>
                  </a:moveTo>
                  <a:lnTo>
                    <a:pt x="3566757" y="5641629"/>
                  </a:lnTo>
                  <a:lnTo>
                    <a:pt x="3572790" y="5648572"/>
                  </a:lnTo>
                  <a:lnTo>
                    <a:pt x="3560725" y="5652675"/>
                  </a:lnTo>
                  <a:lnTo>
                    <a:pt x="3562312" y="5664667"/>
                  </a:lnTo>
                  <a:lnTo>
                    <a:pt x="3572155" y="5670663"/>
                  </a:lnTo>
                  <a:cubicBezTo>
                    <a:pt x="3571943" y="5673714"/>
                    <a:pt x="3571732" y="5676764"/>
                    <a:pt x="3571520" y="5679815"/>
                  </a:cubicBezTo>
                  <a:lnTo>
                    <a:pt x="3582950" y="5680447"/>
                  </a:lnTo>
                  <a:lnTo>
                    <a:pt x="3581680" y="5691177"/>
                  </a:lnTo>
                  <a:lnTo>
                    <a:pt x="3563265" y="5680447"/>
                  </a:lnTo>
                  <a:lnTo>
                    <a:pt x="3561677" y="5668770"/>
                  </a:lnTo>
                  <a:lnTo>
                    <a:pt x="3541675" y="5647310"/>
                  </a:lnTo>
                  <a:lnTo>
                    <a:pt x="3543262" y="5640367"/>
                  </a:lnTo>
                  <a:lnTo>
                    <a:pt x="3558185" y="5642891"/>
                  </a:lnTo>
                  <a:close/>
                  <a:moveTo>
                    <a:pt x="1988465" y="5605451"/>
                  </a:moveTo>
                  <a:lnTo>
                    <a:pt x="1990687" y="5609261"/>
                  </a:lnTo>
                  <a:lnTo>
                    <a:pt x="1976082" y="5621326"/>
                  </a:lnTo>
                  <a:lnTo>
                    <a:pt x="1975130" y="5626406"/>
                  </a:lnTo>
                  <a:lnTo>
                    <a:pt x="1985607" y="5621008"/>
                  </a:lnTo>
                  <a:lnTo>
                    <a:pt x="1979257" y="5631486"/>
                  </a:lnTo>
                  <a:lnTo>
                    <a:pt x="1981480" y="5638153"/>
                  </a:lnTo>
                  <a:lnTo>
                    <a:pt x="1998307" y="5636883"/>
                  </a:lnTo>
                  <a:lnTo>
                    <a:pt x="2005927" y="5638788"/>
                  </a:lnTo>
                  <a:lnTo>
                    <a:pt x="2008150" y="5651488"/>
                  </a:lnTo>
                  <a:lnTo>
                    <a:pt x="1999895" y="5666411"/>
                  </a:lnTo>
                  <a:lnTo>
                    <a:pt x="1993545" y="5677841"/>
                  </a:lnTo>
                  <a:lnTo>
                    <a:pt x="1987195" y="5690859"/>
                  </a:lnTo>
                  <a:lnTo>
                    <a:pt x="1965287" y="5699114"/>
                  </a:lnTo>
                  <a:lnTo>
                    <a:pt x="1965287" y="5694986"/>
                  </a:lnTo>
                  <a:lnTo>
                    <a:pt x="1954492" y="5688954"/>
                  </a:lnTo>
                  <a:lnTo>
                    <a:pt x="1937665" y="5683556"/>
                  </a:lnTo>
                  <a:cubicBezTo>
                    <a:pt x="1937877" y="5678370"/>
                    <a:pt x="1938088" y="5673185"/>
                    <a:pt x="1938300" y="5667999"/>
                  </a:cubicBezTo>
                  <a:lnTo>
                    <a:pt x="1928775" y="5660696"/>
                  </a:lnTo>
                  <a:lnTo>
                    <a:pt x="1912900" y="5662601"/>
                  </a:lnTo>
                  <a:cubicBezTo>
                    <a:pt x="1912688" y="5667258"/>
                    <a:pt x="1912477" y="5671914"/>
                    <a:pt x="1912265" y="5676571"/>
                  </a:cubicBezTo>
                  <a:lnTo>
                    <a:pt x="1902740" y="5674349"/>
                  </a:lnTo>
                  <a:lnTo>
                    <a:pt x="1900200" y="5650536"/>
                  </a:lnTo>
                  <a:lnTo>
                    <a:pt x="1917027" y="5641963"/>
                  </a:lnTo>
                  <a:lnTo>
                    <a:pt x="1937982" y="5626723"/>
                  </a:lnTo>
                  <a:lnTo>
                    <a:pt x="1952905" y="5619103"/>
                  </a:lnTo>
                  <a:close/>
                  <a:moveTo>
                    <a:pt x="4089680" y="5599101"/>
                  </a:moveTo>
                  <a:lnTo>
                    <a:pt x="4100475" y="5606038"/>
                  </a:lnTo>
                  <a:lnTo>
                    <a:pt x="4089045" y="5624958"/>
                  </a:lnTo>
                  <a:lnTo>
                    <a:pt x="4092220" y="5642931"/>
                  </a:lnTo>
                  <a:lnTo>
                    <a:pt x="4079520" y="5637571"/>
                  </a:lnTo>
                  <a:lnTo>
                    <a:pt x="4081742" y="5630318"/>
                  </a:lnTo>
                  <a:lnTo>
                    <a:pt x="4076345" y="5630318"/>
                  </a:lnTo>
                  <a:lnTo>
                    <a:pt x="4069042" y="5645139"/>
                  </a:lnTo>
                  <a:lnTo>
                    <a:pt x="4060470" y="5631580"/>
                  </a:lnTo>
                  <a:lnTo>
                    <a:pt x="4056025" y="5615813"/>
                  </a:lnTo>
                  <a:lnTo>
                    <a:pt x="4073805" y="5615813"/>
                  </a:lnTo>
                  <a:lnTo>
                    <a:pt x="4084600" y="5619597"/>
                  </a:lnTo>
                  <a:close/>
                  <a:moveTo>
                    <a:pt x="2070698" y="5599101"/>
                  </a:moveTo>
                  <a:lnTo>
                    <a:pt x="2091018" y="5613433"/>
                  </a:lnTo>
                  <a:lnTo>
                    <a:pt x="2092288" y="5624649"/>
                  </a:lnTo>
                  <a:lnTo>
                    <a:pt x="2079588" y="5632439"/>
                  </a:lnTo>
                  <a:lnTo>
                    <a:pt x="2067840" y="5622780"/>
                  </a:lnTo>
                  <a:lnTo>
                    <a:pt x="2041488" y="5624338"/>
                  </a:lnTo>
                  <a:lnTo>
                    <a:pt x="2040218" y="5614056"/>
                  </a:lnTo>
                  <a:lnTo>
                    <a:pt x="2033868" y="5614056"/>
                  </a:lnTo>
                  <a:lnTo>
                    <a:pt x="2031963" y="5604397"/>
                  </a:lnTo>
                  <a:close/>
                  <a:moveTo>
                    <a:pt x="4138765" y="5576879"/>
                  </a:moveTo>
                  <a:lnTo>
                    <a:pt x="4144990" y="5580100"/>
                  </a:lnTo>
                  <a:lnTo>
                    <a:pt x="4148103" y="5590408"/>
                  </a:lnTo>
                  <a:lnTo>
                    <a:pt x="4140943" y="5599104"/>
                  </a:lnTo>
                  <a:lnTo>
                    <a:pt x="4116353" y="5598138"/>
                  </a:lnTo>
                  <a:lnTo>
                    <a:pt x="4121956" y="5588475"/>
                  </a:lnTo>
                  <a:close/>
                  <a:moveTo>
                    <a:pt x="4302091" y="5553067"/>
                  </a:moveTo>
                  <a:lnTo>
                    <a:pt x="4302091" y="5561005"/>
                  </a:lnTo>
                  <a:lnTo>
                    <a:pt x="4297328" y="5558934"/>
                  </a:lnTo>
                  <a:close/>
                  <a:moveTo>
                    <a:pt x="4108553" y="5551476"/>
                  </a:moveTo>
                  <a:lnTo>
                    <a:pt x="4122700" y="5555898"/>
                  </a:lnTo>
                  <a:lnTo>
                    <a:pt x="4121735" y="5565764"/>
                  </a:lnTo>
                  <a:lnTo>
                    <a:pt x="4108874" y="5563723"/>
                  </a:lnTo>
                  <a:lnTo>
                    <a:pt x="4097300" y="5562702"/>
                  </a:lnTo>
                  <a:lnTo>
                    <a:pt x="4099229" y="5556919"/>
                  </a:lnTo>
                  <a:close/>
                  <a:moveTo>
                    <a:pt x="4289391" y="5540367"/>
                  </a:moveTo>
                  <a:lnTo>
                    <a:pt x="4308441" y="5541002"/>
                  </a:lnTo>
                  <a:lnTo>
                    <a:pt x="4301337" y="5548305"/>
                  </a:lnTo>
                  <a:lnTo>
                    <a:pt x="4292620" y="5551480"/>
                  </a:lnTo>
                  <a:lnTo>
                    <a:pt x="4289391" y="5548305"/>
                  </a:lnTo>
                  <a:close/>
                  <a:moveTo>
                    <a:pt x="4022925" y="5514964"/>
                  </a:moveTo>
                  <a:lnTo>
                    <a:pt x="4031881" y="5519920"/>
                  </a:lnTo>
                  <a:cubicBezTo>
                    <a:pt x="4031992" y="5524360"/>
                    <a:pt x="4032102" y="5528799"/>
                    <a:pt x="4032213" y="5533239"/>
                  </a:cubicBezTo>
                  <a:lnTo>
                    <a:pt x="4022261" y="5540364"/>
                  </a:lnTo>
                  <a:lnTo>
                    <a:pt x="4009988" y="5532310"/>
                  </a:lnTo>
                  <a:lnTo>
                    <a:pt x="4011315" y="5525186"/>
                  </a:lnTo>
                  <a:close/>
                  <a:moveTo>
                    <a:pt x="2542105" y="5470514"/>
                  </a:moveTo>
                  <a:lnTo>
                    <a:pt x="2547481" y="5470514"/>
                  </a:lnTo>
                  <a:lnTo>
                    <a:pt x="2566456" y="5478769"/>
                  </a:lnTo>
                  <a:lnTo>
                    <a:pt x="2578157" y="5478769"/>
                  </a:lnTo>
                  <a:lnTo>
                    <a:pt x="2586696" y="5503851"/>
                  </a:lnTo>
                  <a:cubicBezTo>
                    <a:pt x="2586380" y="5509460"/>
                    <a:pt x="2586063" y="5515070"/>
                    <a:pt x="2585747" y="5520679"/>
                  </a:cubicBezTo>
                  <a:lnTo>
                    <a:pt x="2601876" y="5547031"/>
                  </a:lnTo>
                  <a:cubicBezTo>
                    <a:pt x="2601560" y="5556450"/>
                    <a:pt x="2601243" y="5565870"/>
                    <a:pt x="2600927" y="5575289"/>
                  </a:cubicBezTo>
                  <a:lnTo>
                    <a:pt x="2590491" y="5584814"/>
                  </a:lnTo>
                  <a:lnTo>
                    <a:pt x="2586696" y="5599736"/>
                  </a:lnTo>
                  <a:lnTo>
                    <a:pt x="2600295" y="5611484"/>
                  </a:lnTo>
                  <a:lnTo>
                    <a:pt x="2592388" y="5641646"/>
                  </a:lnTo>
                  <a:lnTo>
                    <a:pt x="2584166" y="5676889"/>
                  </a:lnTo>
                  <a:cubicBezTo>
                    <a:pt x="2584271" y="5688425"/>
                    <a:pt x="2584377" y="5699960"/>
                    <a:pt x="2584482" y="5711496"/>
                  </a:cubicBezTo>
                  <a:lnTo>
                    <a:pt x="2570884" y="5732769"/>
                  </a:lnTo>
                  <a:lnTo>
                    <a:pt x="2561080" y="5721974"/>
                  </a:lnTo>
                  <a:lnTo>
                    <a:pt x="2550644" y="5711814"/>
                  </a:lnTo>
                  <a:lnTo>
                    <a:pt x="2532934" y="5723561"/>
                  </a:lnTo>
                  <a:cubicBezTo>
                    <a:pt x="2532618" y="5730229"/>
                    <a:pt x="2532301" y="5736896"/>
                    <a:pt x="2531985" y="5743564"/>
                  </a:cubicBezTo>
                  <a:lnTo>
                    <a:pt x="2523446" y="5752136"/>
                  </a:lnTo>
                  <a:lnTo>
                    <a:pt x="2510796" y="5753089"/>
                  </a:lnTo>
                  <a:lnTo>
                    <a:pt x="2496249" y="5756264"/>
                  </a:lnTo>
                  <a:lnTo>
                    <a:pt x="2484864" y="5748326"/>
                  </a:lnTo>
                  <a:lnTo>
                    <a:pt x="2476325" y="5751501"/>
                  </a:lnTo>
                  <a:lnTo>
                    <a:pt x="2472846" y="5740706"/>
                  </a:lnTo>
                  <a:lnTo>
                    <a:pt x="2481385" y="5740706"/>
                  </a:lnTo>
                  <a:lnTo>
                    <a:pt x="2474744" y="5735626"/>
                  </a:lnTo>
                  <a:cubicBezTo>
                    <a:pt x="2474428" y="5727265"/>
                    <a:pt x="2474111" y="5718905"/>
                    <a:pt x="2473795" y="5710544"/>
                  </a:cubicBezTo>
                  <a:lnTo>
                    <a:pt x="2460829" y="5693716"/>
                  </a:lnTo>
                  <a:lnTo>
                    <a:pt x="2477274" y="5644821"/>
                  </a:lnTo>
                  <a:lnTo>
                    <a:pt x="2481701" y="5631169"/>
                  </a:lnTo>
                  <a:lnTo>
                    <a:pt x="2467470" y="5619739"/>
                  </a:lnTo>
                  <a:lnTo>
                    <a:pt x="2476009" y="5598466"/>
                  </a:lnTo>
                  <a:lnTo>
                    <a:pt x="2469684" y="5588941"/>
                  </a:lnTo>
                  <a:lnTo>
                    <a:pt x="2475693" y="5575606"/>
                  </a:lnTo>
                  <a:lnTo>
                    <a:pt x="2466205" y="5557509"/>
                  </a:lnTo>
                  <a:lnTo>
                    <a:pt x="2450393" y="5547349"/>
                  </a:lnTo>
                  <a:lnTo>
                    <a:pt x="2445965" y="5556874"/>
                  </a:lnTo>
                  <a:lnTo>
                    <a:pt x="2441538" y="5535601"/>
                  </a:lnTo>
                  <a:lnTo>
                    <a:pt x="2447863" y="5521949"/>
                  </a:lnTo>
                  <a:lnTo>
                    <a:pt x="2442170" y="5497819"/>
                  </a:lnTo>
                  <a:lnTo>
                    <a:pt x="2450709" y="5492421"/>
                  </a:lnTo>
                  <a:lnTo>
                    <a:pt x="2454820" y="5477499"/>
                  </a:lnTo>
                  <a:lnTo>
                    <a:pt x="2461145" y="5482896"/>
                  </a:lnTo>
                  <a:lnTo>
                    <a:pt x="2451658" y="5497819"/>
                  </a:lnTo>
                  <a:lnTo>
                    <a:pt x="2459248" y="5509249"/>
                  </a:lnTo>
                  <a:lnTo>
                    <a:pt x="2476325" y="5517504"/>
                  </a:lnTo>
                  <a:lnTo>
                    <a:pt x="2496249" y="5519409"/>
                  </a:lnTo>
                  <a:lnTo>
                    <a:pt x="2503523" y="5503534"/>
                  </a:lnTo>
                  <a:lnTo>
                    <a:pt x="2524711" y="5490834"/>
                  </a:lnTo>
                  <a:lnTo>
                    <a:pt x="2537994" y="5481309"/>
                  </a:lnTo>
                  <a:close/>
                  <a:moveTo>
                    <a:pt x="3282913" y="5260964"/>
                  </a:moveTo>
                  <a:lnTo>
                    <a:pt x="3294026" y="5262084"/>
                  </a:lnTo>
                  <a:lnTo>
                    <a:pt x="3287964" y="5265727"/>
                  </a:lnTo>
                  <a:close/>
                  <a:moveTo>
                    <a:pt x="3328248" y="5257789"/>
                  </a:moveTo>
                  <a:lnTo>
                    <a:pt x="3340739" y="5264892"/>
                  </a:lnTo>
                  <a:lnTo>
                    <a:pt x="3362288" y="5271027"/>
                  </a:lnTo>
                  <a:lnTo>
                    <a:pt x="3361039" y="5276839"/>
                  </a:lnTo>
                  <a:lnTo>
                    <a:pt x="3336680" y="5270704"/>
                  </a:lnTo>
                  <a:lnTo>
                    <a:pt x="3324188" y="5259726"/>
                  </a:lnTo>
                  <a:close/>
                  <a:moveTo>
                    <a:pt x="2671407" y="5257789"/>
                  </a:moveTo>
                  <a:lnTo>
                    <a:pt x="2674900" y="5266657"/>
                  </a:lnTo>
                  <a:lnTo>
                    <a:pt x="2673947" y="5273226"/>
                  </a:lnTo>
                  <a:lnTo>
                    <a:pt x="2667597" y="5275197"/>
                  </a:lnTo>
                  <a:lnTo>
                    <a:pt x="2671725" y="5284722"/>
                  </a:lnTo>
                  <a:lnTo>
                    <a:pt x="2664422" y="5286364"/>
                  </a:lnTo>
                  <a:lnTo>
                    <a:pt x="2659977" y="5276510"/>
                  </a:lnTo>
                  <a:lnTo>
                    <a:pt x="2643150" y="5278481"/>
                  </a:lnTo>
                  <a:lnTo>
                    <a:pt x="2636800" y="5268956"/>
                  </a:lnTo>
                  <a:lnTo>
                    <a:pt x="2659977" y="5266657"/>
                  </a:lnTo>
                  <a:close/>
                  <a:moveTo>
                    <a:pt x="3264815" y="5237151"/>
                  </a:moveTo>
                  <a:lnTo>
                    <a:pt x="3282277" y="5247144"/>
                  </a:lnTo>
                  <a:lnTo>
                    <a:pt x="3295930" y="5244334"/>
                  </a:lnTo>
                  <a:lnTo>
                    <a:pt x="3316250" y="5251204"/>
                  </a:lnTo>
                  <a:lnTo>
                    <a:pt x="3295930" y="5249955"/>
                  </a:lnTo>
                  <a:lnTo>
                    <a:pt x="3283865" y="5256201"/>
                  </a:lnTo>
                  <a:lnTo>
                    <a:pt x="3252750" y="5239337"/>
                  </a:lnTo>
                  <a:close/>
                  <a:moveTo>
                    <a:pt x="2572585" y="5232389"/>
                  </a:moveTo>
                  <a:cubicBezTo>
                    <a:pt x="2573224" y="5246022"/>
                    <a:pt x="2573864" y="5259654"/>
                    <a:pt x="2574503" y="5273287"/>
                  </a:cubicBezTo>
                  <a:lnTo>
                    <a:pt x="2571306" y="5288188"/>
                  </a:lnTo>
                  <a:lnTo>
                    <a:pt x="2584413" y="5315453"/>
                  </a:lnTo>
                  <a:lnTo>
                    <a:pt x="2581536" y="5359522"/>
                  </a:lnTo>
                  <a:lnTo>
                    <a:pt x="2570028" y="5388373"/>
                  </a:lnTo>
                  <a:lnTo>
                    <a:pt x="2566831" y="5402957"/>
                  </a:lnTo>
                  <a:lnTo>
                    <a:pt x="2557561" y="5426101"/>
                  </a:lnTo>
                  <a:lnTo>
                    <a:pt x="2549249" y="5445123"/>
                  </a:lnTo>
                  <a:lnTo>
                    <a:pt x="2547971" y="5451464"/>
                  </a:lnTo>
                  <a:lnTo>
                    <a:pt x="2539659" y="5446391"/>
                  </a:lnTo>
                  <a:lnTo>
                    <a:pt x="2531987" y="5444489"/>
                  </a:lnTo>
                  <a:lnTo>
                    <a:pt x="2531028" y="5439099"/>
                  </a:lnTo>
                  <a:lnTo>
                    <a:pt x="2521438" y="5434978"/>
                  </a:lnTo>
                  <a:lnTo>
                    <a:pt x="2510569" y="5426735"/>
                  </a:lnTo>
                  <a:lnTo>
                    <a:pt x="2518241" y="5408663"/>
                  </a:lnTo>
                  <a:lnTo>
                    <a:pt x="2511209" y="5405493"/>
                  </a:lnTo>
                  <a:lnTo>
                    <a:pt x="2499701" y="5400103"/>
                  </a:lnTo>
                  <a:lnTo>
                    <a:pt x="2503856" y="5393762"/>
                  </a:lnTo>
                  <a:lnTo>
                    <a:pt x="2504815" y="5384568"/>
                  </a:lnTo>
                  <a:lnTo>
                    <a:pt x="2501619" y="5381398"/>
                  </a:lnTo>
                  <a:lnTo>
                    <a:pt x="2501619" y="5366814"/>
                  </a:lnTo>
                  <a:lnTo>
                    <a:pt x="2497143" y="5356035"/>
                  </a:lnTo>
                  <a:lnTo>
                    <a:pt x="2490750" y="5342719"/>
                  </a:lnTo>
                  <a:cubicBezTo>
                    <a:pt x="2491070" y="5338492"/>
                    <a:pt x="2491389" y="5334264"/>
                    <a:pt x="2491709" y="5330037"/>
                  </a:cubicBezTo>
                  <a:lnTo>
                    <a:pt x="2501299" y="5327818"/>
                  </a:lnTo>
                  <a:cubicBezTo>
                    <a:pt x="2500873" y="5320420"/>
                    <a:pt x="2500446" y="5313023"/>
                    <a:pt x="2500020" y="5305625"/>
                  </a:cubicBezTo>
                  <a:lnTo>
                    <a:pt x="2520159" y="5294846"/>
                  </a:lnTo>
                  <a:lnTo>
                    <a:pt x="2524315" y="5283432"/>
                  </a:lnTo>
                  <a:lnTo>
                    <a:pt x="2538061" y="5272653"/>
                  </a:lnTo>
                  <a:lnTo>
                    <a:pt x="2550848" y="5278994"/>
                  </a:lnTo>
                  <a:lnTo>
                    <a:pt x="2558520" y="5271702"/>
                  </a:lnTo>
                  <a:lnTo>
                    <a:pt x="2554684" y="5255850"/>
                  </a:lnTo>
                  <a:lnTo>
                    <a:pt x="2562356" y="5235559"/>
                  </a:lnTo>
                  <a:close/>
                  <a:moveTo>
                    <a:pt x="3216274" y="5219689"/>
                  </a:moveTo>
                  <a:lnTo>
                    <a:pt x="3221000" y="5221547"/>
                  </a:lnTo>
                  <a:lnTo>
                    <a:pt x="3210958" y="5232389"/>
                  </a:lnTo>
                  <a:lnTo>
                    <a:pt x="3210367" y="5228052"/>
                  </a:lnTo>
                  <a:lnTo>
                    <a:pt x="3208300" y="5222477"/>
                  </a:lnTo>
                  <a:close/>
                  <a:moveTo>
                    <a:pt x="3236875" y="5199051"/>
                  </a:moveTo>
                  <a:lnTo>
                    <a:pt x="3266104" y="5206144"/>
                  </a:lnTo>
                  <a:lnTo>
                    <a:pt x="3297200" y="5210197"/>
                  </a:lnTo>
                  <a:lnTo>
                    <a:pt x="3297200" y="5214926"/>
                  </a:lnTo>
                  <a:lnTo>
                    <a:pt x="3266726" y="5213912"/>
                  </a:lnTo>
                  <a:lnTo>
                    <a:pt x="3239673" y="5206819"/>
                  </a:lnTo>
                  <a:close/>
                  <a:moveTo>
                    <a:pt x="3261468" y="5180001"/>
                  </a:moveTo>
                  <a:lnTo>
                    <a:pt x="3278151" y="5188077"/>
                  </a:lnTo>
                  <a:lnTo>
                    <a:pt x="3274688" y="5194289"/>
                  </a:lnTo>
                  <a:lnTo>
                    <a:pt x="3257376" y="5193046"/>
                  </a:lnTo>
                  <a:lnTo>
                    <a:pt x="3245415" y="5189630"/>
                  </a:lnTo>
                  <a:lnTo>
                    <a:pt x="3241953" y="5184970"/>
                  </a:lnTo>
                  <a:lnTo>
                    <a:pt x="3241638" y="5180311"/>
                  </a:lnTo>
                  <a:close/>
                  <a:moveTo>
                    <a:pt x="3220023" y="5175239"/>
                  </a:moveTo>
                  <a:lnTo>
                    <a:pt x="3235288" y="5184764"/>
                  </a:lnTo>
                  <a:lnTo>
                    <a:pt x="3225824" y="5183535"/>
                  </a:lnTo>
                  <a:lnTo>
                    <a:pt x="3211475" y="5175546"/>
                  </a:lnTo>
                  <a:close/>
                  <a:moveTo>
                    <a:pt x="2421121" y="5104145"/>
                  </a:moveTo>
                  <a:lnTo>
                    <a:pt x="2412624" y="5112639"/>
                  </a:lnTo>
                  <a:cubicBezTo>
                    <a:pt x="2412640" y="5112672"/>
                    <a:pt x="2412656" y="5112704"/>
                    <a:pt x="2412672" y="5112737"/>
                  </a:cubicBezTo>
                  <a:lnTo>
                    <a:pt x="2421138" y="5104253"/>
                  </a:lnTo>
                  <a:cubicBezTo>
                    <a:pt x="2421132" y="5104217"/>
                    <a:pt x="2421127" y="5104181"/>
                    <a:pt x="2421121" y="5104145"/>
                  </a:cubicBezTo>
                  <a:close/>
                  <a:moveTo>
                    <a:pt x="3071775" y="5056176"/>
                  </a:moveTo>
                  <a:lnTo>
                    <a:pt x="3095705" y="5079407"/>
                  </a:lnTo>
                  <a:lnTo>
                    <a:pt x="3109875" y="5094276"/>
                  </a:lnTo>
                  <a:lnTo>
                    <a:pt x="3092242" y="5084364"/>
                  </a:lnTo>
                  <a:lnTo>
                    <a:pt x="3080277" y="5069805"/>
                  </a:lnTo>
                  <a:close/>
                  <a:moveTo>
                    <a:pt x="3087650" y="5051414"/>
                  </a:moveTo>
                  <a:lnTo>
                    <a:pt x="3115887" y="5070981"/>
                  </a:lnTo>
                  <a:lnTo>
                    <a:pt x="3117813" y="5079989"/>
                  </a:lnTo>
                  <a:close/>
                  <a:moveTo>
                    <a:pt x="3100350" y="5049826"/>
                  </a:moveTo>
                  <a:lnTo>
                    <a:pt x="3114638" y="5056224"/>
                  </a:lnTo>
                  <a:lnTo>
                    <a:pt x="3110215" y="5060939"/>
                  </a:lnTo>
                  <a:close/>
                  <a:moveTo>
                    <a:pt x="3085812" y="5013314"/>
                  </a:moveTo>
                  <a:lnTo>
                    <a:pt x="3107082" y="5026331"/>
                  </a:lnTo>
                  <a:lnTo>
                    <a:pt x="3109016" y="5031411"/>
                  </a:lnTo>
                  <a:lnTo>
                    <a:pt x="3102570" y="5029824"/>
                  </a:lnTo>
                  <a:lnTo>
                    <a:pt x="3115461" y="5041254"/>
                  </a:lnTo>
                  <a:lnTo>
                    <a:pt x="3124163" y="5047921"/>
                  </a:lnTo>
                  <a:lnTo>
                    <a:pt x="3122874" y="5051414"/>
                  </a:lnTo>
                  <a:lnTo>
                    <a:pt x="3104182" y="5037126"/>
                  </a:lnTo>
                  <a:lnTo>
                    <a:pt x="3105471" y="5045381"/>
                  </a:lnTo>
                  <a:lnTo>
                    <a:pt x="3093224" y="5033316"/>
                  </a:lnTo>
                  <a:lnTo>
                    <a:pt x="3084523" y="5021886"/>
                  </a:lnTo>
                  <a:lnTo>
                    <a:pt x="3081300" y="5013949"/>
                  </a:lnTo>
                  <a:close/>
                  <a:moveTo>
                    <a:pt x="3043982" y="5011726"/>
                  </a:moveTo>
                  <a:lnTo>
                    <a:pt x="3058460" y="5028318"/>
                  </a:lnTo>
                  <a:cubicBezTo>
                    <a:pt x="3058665" y="5032005"/>
                    <a:pt x="3058871" y="5035692"/>
                    <a:pt x="3059076" y="5039379"/>
                  </a:cubicBezTo>
                  <a:lnTo>
                    <a:pt x="3055071" y="5040301"/>
                  </a:lnTo>
                  <a:lnTo>
                    <a:pt x="3052299" y="5032927"/>
                  </a:lnTo>
                  <a:lnTo>
                    <a:pt x="3046139" y="5030161"/>
                  </a:lnTo>
                  <a:lnTo>
                    <a:pt x="3039978" y="5022173"/>
                  </a:lnTo>
                  <a:lnTo>
                    <a:pt x="3038438" y="5013877"/>
                  </a:lnTo>
                  <a:close/>
                  <a:moveTo>
                    <a:pt x="3081196" y="4995851"/>
                  </a:moveTo>
                  <a:lnTo>
                    <a:pt x="3089628" y="5007599"/>
                  </a:lnTo>
                  <a:lnTo>
                    <a:pt x="3094000" y="5013314"/>
                  </a:lnTo>
                  <a:lnTo>
                    <a:pt x="3077761" y="5004106"/>
                  </a:lnTo>
                  <a:lnTo>
                    <a:pt x="3074950" y="4998708"/>
                  </a:lnTo>
                  <a:close/>
                  <a:moveTo>
                    <a:pt x="6495127" y="4986728"/>
                  </a:moveTo>
                  <a:lnTo>
                    <a:pt x="6506559" y="4995299"/>
                  </a:lnTo>
                  <a:lnTo>
                    <a:pt x="6517991" y="4992442"/>
                  </a:lnTo>
                  <a:lnTo>
                    <a:pt x="6525612" y="4997204"/>
                  </a:lnTo>
                  <a:lnTo>
                    <a:pt x="6540537" y="4999426"/>
                  </a:lnTo>
                  <a:lnTo>
                    <a:pt x="6557050" y="5002918"/>
                  </a:lnTo>
                  <a:lnTo>
                    <a:pt x="6561450" y="5001033"/>
                  </a:lnTo>
                  <a:lnTo>
                    <a:pt x="6527292" y="5071939"/>
                  </a:lnTo>
                  <a:lnTo>
                    <a:pt x="6524977" y="5069582"/>
                  </a:lnTo>
                  <a:lnTo>
                    <a:pt x="6514815" y="5041964"/>
                  </a:lnTo>
                  <a:lnTo>
                    <a:pt x="6504336" y="5039424"/>
                  </a:lnTo>
                  <a:lnTo>
                    <a:pt x="6495762" y="5044821"/>
                  </a:lnTo>
                  <a:lnTo>
                    <a:pt x="6487506" y="5041329"/>
                  </a:lnTo>
                  <a:cubicBezTo>
                    <a:pt x="6487188" y="5037731"/>
                    <a:pt x="6486871" y="5034134"/>
                    <a:pt x="6486553" y="5030536"/>
                  </a:cubicBezTo>
                  <a:lnTo>
                    <a:pt x="6470993" y="5017520"/>
                  </a:lnTo>
                  <a:lnTo>
                    <a:pt x="6473534" y="4998791"/>
                  </a:lnTo>
                  <a:lnTo>
                    <a:pt x="6484648" y="4994981"/>
                  </a:lnTo>
                  <a:close/>
                  <a:moveTo>
                    <a:pt x="3034945" y="4948226"/>
                  </a:moveTo>
                  <a:lnTo>
                    <a:pt x="3042883" y="4949174"/>
                  </a:lnTo>
                  <a:lnTo>
                    <a:pt x="3044153" y="4962446"/>
                  </a:lnTo>
                  <a:lnTo>
                    <a:pt x="3048915" y="4968133"/>
                  </a:lnTo>
                  <a:lnTo>
                    <a:pt x="3055265" y="4979509"/>
                  </a:lnTo>
                  <a:lnTo>
                    <a:pt x="3060663" y="5014901"/>
                  </a:lnTo>
                  <a:lnTo>
                    <a:pt x="3054313" y="5014269"/>
                  </a:lnTo>
                  <a:lnTo>
                    <a:pt x="3049868" y="5008581"/>
                  </a:lnTo>
                  <a:lnTo>
                    <a:pt x="3040342" y="4999101"/>
                  </a:lnTo>
                  <a:lnTo>
                    <a:pt x="3036850" y="4987725"/>
                  </a:lnTo>
                  <a:lnTo>
                    <a:pt x="3039072" y="4981405"/>
                  </a:lnTo>
                  <a:lnTo>
                    <a:pt x="3044788" y="4985829"/>
                  </a:lnTo>
                  <a:lnTo>
                    <a:pt x="3046058" y="4981405"/>
                  </a:lnTo>
                  <a:lnTo>
                    <a:pt x="3046058" y="4972241"/>
                  </a:lnTo>
                  <a:lnTo>
                    <a:pt x="3033675" y="4958022"/>
                  </a:lnTo>
                  <a:close/>
                  <a:moveTo>
                    <a:pt x="3060662" y="4941876"/>
                  </a:moveTo>
                  <a:lnTo>
                    <a:pt x="3066377" y="4941876"/>
                  </a:lnTo>
                  <a:lnTo>
                    <a:pt x="3081300" y="4964101"/>
                  </a:lnTo>
                  <a:lnTo>
                    <a:pt x="3086062" y="4968228"/>
                  </a:lnTo>
                  <a:lnTo>
                    <a:pt x="3081935" y="4974578"/>
                  </a:lnTo>
                  <a:lnTo>
                    <a:pt x="3089872" y="4983786"/>
                  </a:lnTo>
                  <a:lnTo>
                    <a:pt x="3097175" y="4999026"/>
                  </a:lnTo>
                  <a:lnTo>
                    <a:pt x="3094317" y="4994263"/>
                  </a:lnTo>
                  <a:lnTo>
                    <a:pt x="3087967" y="4991406"/>
                  </a:lnTo>
                  <a:lnTo>
                    <a:pt x="3075902" y="4984738"/>
                  </a:lnTo>
                  <a:lnTo>
                    <a:pt x="3072092" y="4972673"/>
                  </a:lnTo>
                  <a:lnTo>
                    <a:pt x="3068917" y="4972038"/>
                  </a:lnTo>
                  <a:lnTo>
                    <a:pt x="3054312" y="4962196"/>
                  </a:lnTo>
                  <a:lnTo>
                    <a:pt x="3052725" y="4951083"/>
                  </a:lnTo>
                  <a:lnTo>
                    <a:pt x="3060662" y="4950448"/>
                  </a:lnTo>
                  <a:close/>
                  <a:moveTo>
                    <a:pt x="6600872" y="4906095"/>
                  </a:moveTo>
                  <a:lnTo>
                    <a:pt x="6598649" y="4911492"/>
                  </a:lnTo>
                  <a:lnTo>
                    <a:pt x="6602058" y="4916735"/>
                  </a:lnTo>
                  <a:lnTo>
                    <a:pt x="6570401" y="4982451"/>
                  </a:lnTo>
                  <a:lnTo>
                    <a:pt x="6569434" y="4982283"/>
                  </a:lnTo>
                  <a:lnTo>
                    <a:pt x="6564036" y="4977839"/>
                  </a:lnTo>
                  <a:lnTo>
                    <a:pt x="6564354" y="4967363"/>
                  </a:lnTo>
                  <a:lnTo>
                    <a:pt x="6569752" y="4961332"/>
                  </a:lnTo>
                  <a:lnTo>
                    <a:pt x="6573563" y="4943237"/>
                  </a:lnTo>
                  <a:lnTo>
                    <a:pt x="6567212" y="4935936"/>
                  </a:lnTo>
                  <a:lnTo>
                    <a:pt x="6568799" y="4924190"/>
                  </a:lnTo>
                  <a:lnTo>
                    <a:pt x="6582772" y="4909905"/>
                  </a:lnTo>
                  <a:close/>
                  <a:moveTo>
                    <a:pt x="4951102" y="4806942"/>
                  </a:moveTo>
                  <a:lnTo>
                    <a:pt x="4954554" y="4813479"/>
                  </a:lnTo>
                  <a:lnTo>
                    <a:pt x="4953518" y="4818055"/>
                  </a:lnTo>
                  <a:lnTo>
                    <a:pt x="4946616" y="4810210"/>
                  </a:lnTo>
                  <a:close/>
                  <a:moveTo>
                    <a:pt x="5054566" y="4779954"/>
                  </a:moveTo>
                  <a:lnTo>
                    <a:pt x="5046311" y="4792539"/>
                  </a:lnTo>
                  <a:lnTo>
                    <a:pt x="5039961" y="4814879"/>
                  </a:lnTo>
                  <a:lnTo>
                    <a:pt x="5029166" y="4805125"/>
                  </a:lnTo>
                  <a:lnTo>
                    <a:pt x="5032341" y="4797888"/>
                  </a:lnTo>
                  <a:lnTo>
                    <a:pt x="5048533" y="4785303"/>
                  </a:lnTo>
                  <a:close/>
                  <a:moveTo>
                    <a:pt x="4546749" y="4760722"/>
                  </a:moveTo>
                  <a:lnTo>
                    <a:pt x="4546260" y="4761212"/>
                  </a:lnTo>
                  <a:lnTo>
                    <a:pt x="4546884" y="4760899"/>
                  </a:lnTo>
                  <a:close/>
                  <a:moveTo>
                    <a:pt x="5140291" y="4749792"/>
                  </a:moveTo>
                  <a:lnTo>
                    <a:pt x="5127591" y="4759317"/>
                  </a:lnTo>
                  <a:lnTo>
                    <a:pt x="5130477" y="4751021"/>
                  </a:lnTo>
                  <a:close/>
                  <a:moveTo>
                    <a:pt x="6342270" y="4710093"/>
                  </a:moveTo>
                  <a:lnTo>
                    <a:pt x="6339836" y="4714047"/>
                  </a:lnTo>
                  <a:lnTo>
                    <a:pt x="6301729" y="4718809"/>
                  </a:lnTo>
                  <a:cubicBezTo>
                    <a:pt x="6301306" y="4724946"/>
                    <a:pt x="6300882" y="4731083"/>
                    <a:pt x="6300459" y="4737220"/>
                  </a:cubicBezTo>
                  <a:cubicBezTo>
                    <a:pt x="6300469" y="4737225"/>
                    <a:pt x="6300478" y="4737230"/>
                    <a:pt x="6300488" y="4737235"/>
                  </a:cubicBezTo>
                  <a:cubicBezTo>
                    <a:pt x="6300905" y="4731196"/>
                    <a:pt x="6301321" y="4725157"/>
                    <a:pt x="6301738" y="4719118"/>
                  </a:cubicBezTo>
                  <a:lnTo>
                    <a:pt x="6339844" y="4714356"/>
                  </a:lnTo>
                  <a:lnTo>
                    <a:pt x="6342384" y="4710229"/>
                  </a:lnTo>
                  <a:close/>
                  <a:moveTo>
                    <a:pt x="1472534" y="4375142"/>
                  </a:moveTo>
                  <a:lnTo>
                    <a:pt x="1482060" y="4376139"/>
                  </a:lnTo>
                  <a:lnTo>
                    <a:pt x="1487457" y="4385110"/>
                  </a:lnTo>
                  <a:lnTo>
                    <a:pt x="1484282" y="4388433"/>
                  </a:lnTo>
                  <a:lnTo>
                    <a:pt x="1476662" y="4385110"/>
                  </a:lnTo>
                  <a:lnTo>
                    <a:pt x="1467137" y="4389430"/>
                  </a:lnTo>
                  <a:lnTo>
                    <a:pt x="1465232" y="4381787"/>
                  </a:lnTo>
                  <a:close/>
                  <a:moveTo>
                    <a:pt x="1435070" y="4357679"/>
                  </a:moveTo>
                  <a:lnTo>
                    <a:pt x="1446184" y="4359584"/>
                  </a:lnTo>
                  <a:lnTo>
                    <a:pt x="1443096" y="4363711"/>
                  </a:lnTo>
                  <a:lnTo>
                    <a:pt x="1435996" y="4364029"/>
                  </a:lnTo>
                  <a:close/>
                  <a:moveTo>
                    <a:pt x="1538093" y="4154476"/>
                  </a:moveTo>
                  <a:lnTo>
                    <a:pt x="1543523" y="4158725"/>
                  </a:lnTo>
                  <a:lnTo>
                    <a:pt x="1561405" y="4162647"/>
                  </a:lnTo>
                  <a:lnTo>
                    <a:pt x="1566834" y="4170491"/>
                  </a:lnTo>
                  <a:lnTo>
                    <a:pt x="1564918" y="4178008"/>
                  </a:lnTo>
                  <a:lnTo>
                    <a:pt x="1557251" y="4185526"/>
                  </a:lnTo>
                  <a:lnTo>
                    <a:pt x="1549910" y="4187814"/>
                  </a:lnTo>
                  <a:lnTo>
                    <a:pt x="1525320" y="4175067"/>
                  </a:lnTo>
                  <a:lnTo>
                    <a:pt x="1511272" y="4175067"/>
                  </a:lnTo>
                  <a:lnTo>
                    <a:pt x="1515740" y="4171798"/>
                  </a:lnTo>
                  <a:close/>
                  <a:moveTo>
                    <a:pt x="2133803" y="3771889"/>
                  </a:moveTo>
                  <a:lnTo>
                    <a:pt x="2135150" y="3783636"/>
                  </a:lnTo>
                  <a:lnTo>
                    <a:pt x="2131782" y="3794114"/>
                  </a:lnTo>
                  <a:lnTo>
                    <a:pt x="2129762" y="3813164"/>
                  </a:lnTo>
                  <a:lnTo>
                    <a:pt x="2112925" y="3813164"/>
                  </a:lnTo>
                  <a:lnTo>
                    <a:pt x="2114609" y="3788081"/>
                  </a:lnTo>
                  <a:lnTo>
                    <a:pt x="2124711" y="3775381"/>
                  </a:lnTo>
                  <a:close/>
                  <a:moveTo>
                    <a:pt x="2166583" y="3746489"/>
                  </a:moveTo>
                  <a:lnTo>
                    <a:pt x="2171663" y="3748735"/>
                  </a:lnTo>
                  <a:lnTo>
                    <a:pt x="2153883" y="3759324"/>
                  </a:lnTo>
                  <a:lnTo>
                    <a:pt x="2146263" y="3767988"/>
                  </a:lnTo>
                  <a:lnTo>
                    <a:pt x="2140230" y="3776652"/>
                  </a:lnTo>
                  <a:lnTo>
                    <a:pt x="2136738" y="3766705"/>
                  </a:lnTo>
                  <a:lnTo>
                    <a:pt x="2146263" y="3757078"/>
                  </a:lnTo>
                  <a:close/>
                  <a:moveTo>
                    <a:pt x="1246315" y="3744901"/>
                  </a:moveTo>
                  <a:lnTo>
                    <a:pt x="1253753" y="3753473"/>
                  </a:lnTo>
                  <a:lnTo>
                    <a:pt x="1263448" y="3760458"/>
                  </a:lnTo>
                  <a:lnTo>
                    <a:pt x="1273144" y="3759506"/>
                  </a:lnTo>
                  <a:lnTo>
                    <a:pt x="1263448" y="3772206"/>
                  </a:lnTo>
                  <a:lnTo>
                    <a:pt x="1258277" y="3783953"/>
                  </a:lnTo>
                  <a:lnTo>
                    <a:pt x="1250844" y="3789351"/>
                  </a:lnTo>
                  <a:lnTo>
                    <a:pt x="1222724" y="3780143"/>
                  </a:lnTo>
                  <a:lnTo>
                    <a:pt x="1219167" y="3767443"/>
                  </a:lnTo>
                  <a:lnTo>
                    <a:pt x="1225632" y="3765221"/>
                  </a:lnTo>
                  <a:lnTo>
                    <a:pt x="1222400" y="3762046"/>
                  </a:lnTo>
                  <a:lnTo>
                    <a:pt x="1220461" y="3748393"/>
                  </a:lnTo>
                  <a:close/>
                  <a:moveTo>
                    <a:pt x="2215160" y="3730614"/>
                  </a:moveTo>
                  <a:lnTo>
                    <a:pt x="2216113" y="3734660"/>
                  </a:lnTo>
                  <a:lnTo>
                    <a:pt x="2207540" y="3735594"/>
                  </a:lnTo>
                  <a:lnTo>
                    <a:pt x="2194840" y="3739952"/>
                  </a:lnTo>
                  <a:lnTo>
                    <a:pt x="2188490" y="3744933"/>
                  </a:lnTo>
                  <a:lnTo>
                    <a:pt x="2178330" y="3746489"/>
                  </a:lnTo>
                  <a:lnTo>
                    <a:pt x="2171663" y="3739330"/>
                  </a:lnTo>
                  <a:lnTo>
                    <a:pt x="2200238" y="3732482"/>
                  </a:lnTo>
                  <a:close/>
                  <a:moveTo>
                    <a:pt x="2265326" y="3727439"/>
                  </a:moveTo>
                  <a:lnTo>
                    <a:pt x="2248622" y="3736964"/>
                  </a:lnTo>
                  <a:lnTo>
                    <a:pt x="2235070" y="3735232"/>
                  </a:lnTo>
                  <a:lnTo>
                    <a:pt x="2222463" y="3736387"/>
                  </a:lnTo>
                  <a:lnTo>
                    <a:pt x="2227821" y="3730614"/>
                  </a:lnTo>
                  <a:lnTo>
                    <a:pt x="2243579" y="3730325"/>
                  </a:lnTo>
                  <a:lnTo>
                    <a:pt x="2256816" y="3729171"/>
                  </a:lnTo>
                  <a:close/>
                  <a:moveTo>
                    <a:pt x="2293901" y="3721089"/>
                  </a:moveTo>
                  <a:lnTo>
                    <a:pt x="2284247" y="3726436"/>
                  </a:lnTo>
                  <a:lnTo>
                    <a:pt x="2270088" y="3733789"/>
                  </a:lnTo>
                  <a:lnTo>
                    <a:pt x="2275558" y="3723763"/>
                  </a:lnTo>
                  <a:close/>
                  <a:moveTo>
                    <a:pt x="2314928" y="3706801"/>
                  </a:moveTo>
                  <a:lnTo>
                    <a:pt x="2327813" y="3706801"/>
                  </a:lnTo>
                  <a:lnTo>
                    <a:pt x="2332000" y="3711192"/>
                  </a:lnTo>
                  <a:lnTo>
                    <a:pt x="2322337" y="3713556"/>
                  </a:lnTo>
                  <a:lnTo>
                    <a:pt x="2315251" y="3722676"/>
                  </a:lnTo>
                  <a:lnTo>
                    <a:pt x="2309775" y="3715921"/>
                  </a:lnTo>
                  <a:close/>
                  <a:moveTo>
                    <a:pt x="2362163" y="3689339"/>
                  </a:moveTo>
                  <a:lnTo>
                    <a:pt x="2358194" y="3694310"/>
                  </a:lnTo>
                  <a:lnTo>
                    <a:pt x="2338350" y="3700452"/>
                  </a:lnTo>
                  <a:lnTo>
                    <a:pt x="2351579" y="3693433"/>
                  </a:lnTo>
                  <a:close/>
                  <a:moveTo>
                    <a:pt x="2392325" y="3682989"/>
                  </a:moveTo>
                  <a:lnTo>
                    <a:pt x="2388983" y="3687752"/>
                  </a:lnTo>
                  <a:lnTo>
                    <a:pt x="2373275" y="3685187"/>
                  </a:lnTo>
                  <a:close/>
                  <a:moveTo>
                    <a:pt x="2415017" y="3681401"/>
                  </a:moveTo>
                  <a:lnTo>
                    <a:pt x="2422488" y="3682866"/>
                  </a:lnTo>
                  <a:lnTo>
                    <a:pt x="2406613" y="3684576"/>
                  </a:lnTo>
                  <a:close/>
                  <a:moveTo>
                    <a:pt x="2985194" y="3619489"/>
                  </a:moveTo>
                  <a:lnTo>
                    <a:pt x="3001933" y="3643179"/>
                  </a:lnTo>
                  <a:lnTo>
                    <a:pt x="3012555" y="3653563"/>
                  </a:lnTo>
                  <a:lnTo>
                    <a:pt x="3031868" y="3655835"/>
                  </a:lnTo>
                  <a:lnTo>
                    <a:pt x="3043778" y="3654212"/>
                  </a:lnTo>
                  <a:lnTo>
                    <a:pt x="3041525" y="3658756"/>
                  </a:lnTo>
                  <a:lnTo>
                    <a:pt x="3047963" y="3678227"/>
                  </a:lnTo>
                  <a:lnTo>
                    <a:pt x="3036375" y="3670438"/>
                  </a:lnTo>
                  <a:lnTo>
                    <a:pt x="3022212" y="3667518"/>
                  </a:lnTo>
                  <a:lnTo>
                    <a:pt x="3011589" y="3675306"/>
                  </a:lnTo>
                  <a:lnTo>
                    <a:pt x="3000645" y="3667518"/>
                  </a:lnTo>
                  <a:lnTo>
                    <a:pt x="3000001" y="3667193"/>
                  </a:lnTo>
                  <a:lnTo>
                    <a:pt x="2997426" y="3665895"/>
                  </a:lnTo>
                  <a:lnTo>
                    <a:pt x="2995495" y="3663624"/>
                  </a:lnTo>
                  <a:lnTo>
                    <a:pt x="2994529" y="3662650"/>
                  </a:lnTo>
                  <a:cubicBezTo>
                    <a:pt x="2994422" y="3662109"/>
                    <a:pt x="2994314" y="3661568"/>
                    <a:pt x="2994207" y="3661027"/>
                  </a:cubicBezTo>
                  <a:lnTo>
                    <a:pt x="2995173" y="3651292"/>
                  </a:lnTo>
                  <a:cubicBezTo>
                    <a:pt x="2995280" y="3648912"/>
                    <a:pt x="2995388" y="3646532"/>
                    <a:pt x="2995495" y="3644152"/>
                  </a:cubicBezTo>
                  <a:lnTo>
                    <a:pt x="2987770" y="3639934"/>
                  </a:lnTo>
                  <a:lnTo>
                    <a:pt x="2978113" y="3632145"/>
                  </a:lnTo>
                  <a:close/>
                  <a:moveTo>
                    <a:pt x="720699" y="3606789"/>
                  </a:moveTo>
                  <a:lnTo>
                    <a:pt x="731812" y="3609057"/>
                  </a:lnTo>
                  <a:lnTo>
                    <a:pt x="730831" y="3622664"/>
                  </a:lnTo>
                  <a:lnTo>
                    <a:pt x="721027" y="3617480"/>
                  </a:lnTo>
                  <a:cubicBezTo>
                    <a:pt x="720918" y="3613916"/>
                    <a:pt x="720808" y="3610353"/>
                    <a:pt x="720699" y="3606789"/>
                  </a:cubicBezTo>
                  <a:close/>
                  <a:moveTo>
                    <a:pt x="1246157" y="3590917"/>
                  </a:moveTo>
                  <a:lnTo>
                    <a:pt x="1252507" y="3593139"/>
                  </a:lnTo>
                  <a:lnTo>
                    <a:pt x="1244887" y="3604569"/>
                  </a:lnTo>
                  <a:lnTo>
                    <a:pt x="1247109" y="3615999"/>
                  </a:lnTo>
                  <a:lnTo>
                    <a:pt x="1242030" y="3631874"/>
                  </a:lnTo>
                  <a:lnTo>
                    <a:pt x="1231552" y="3641399"/>
                  </a:lnTo>
                  <a:lnTo>
                    <a:pt x="1216630" y="3640764"/>
                  </a:lnTo>
                  <a:lnTo>
                    <a:pt x="1208057" y="3644892"/>
                  </a:lnTo>
                  <a:lnTo>
                    <a:pt x="1208057" y="3636637"/>
                  </a:lnTo>
                  <a:lnTo>
                    <a:pt x="1218852" y="3627112"/>
                  </a:lnTo>
                  <a:lnTo>
                    <a:pt x="1229012" y="3599489"/>
                  </a:lnTo>
                  <a:close/>
                  <a:moveTo>
                    <a:pt x="2722963" y="3559164"/>
                  </a:moveTo>
                  <a:lnTo>
                    <a:pt x="2736813" y="3571070"/>
                  </a:lnTo>
                  <a:lnTo>
                    <a:pt x="2734558" y="3579759"/>
                  </a:lnTo>
                  <a:lnTo>
                    <a:pt x="2724251" y="3582977"/>
                  </a:lnTo>
                  <a:lnTo>
                    <a:pt x="2714588" y="3577506"/>
                  </a:lnTo>
                  <a:cubicBezTo>
                    <a:pt x="2714803" y="3571928"/>
                    <a:pt x="2715017" y="3566351"/>
                    <a:pt x="2715232" y="3560773"/>
                  </a:cubicBezTo>
                  <a:close/>
                  <a:moveTo>
                    <a:pt x="2492338" y="3549639"/>
                  </a:moveTo>
                  <a:lnTo>
                    <a:pt x="2485435" y="3560752"/>
                  </a:lnTo>
                  <a:lnTo>
                    <a:pt x="2484400" y="3551741"/>
                  </a:lnTo>
                  <a:close/>
                  <a:moveTo>
                    <a:pt x="2463763" y="3543289"/>
                  </a:moveTo>
                  <a:lnTo>
                    <a:pt x="2473288" y="3549484"/>
                  </a:lnTo>
                  <a:lnTo>
                    <a:pt x="2469760" y="3555989"/>
                  </a:lnTo>
                  <a:close/>
                  <a:moveTo>
                    <a:pt x="2922455" y="3533764"/>
                  </a:moveTo>
                  <a:lnTo>
                    <a:pt x="2937199" y="3536647"/>
                  </a:lnTo>
                  <a:lnTo>
                    <a:pt x="2937199" y="3548500"/>
                  </a:lnTo>
                  <a:lnTo>
                    <a:pt x="2943473" y="3553946"/>
                  </a:lnTo>
                  <a:lnTo>
                    <a:pt x="2956021" y="3552665"/>
                  </a:lnTo>
                  <a:lnTo>
                    <a:pt x="2961354" y="3560033"/>
                  </a:lnTo>
                  <a:lnTo>
                    <a:pt x="2959158" y="3566440"/>
                  </a:lnTo>
                  <a:lnTo>
                    <a:pt x="2953825" y="3573808"/>
                  </a:lnTo>
                  <a:lnTo>
                    <a:pt x="2960099" y="3577011"/>
                  </a:lnTo>
                  <a:lnTo>
                    <a:pt x="2967001" y="3589825"/>
                  </a:lnTo>
                  <a:lnTo>
                    <a:pt x="2960727" y="3595271"/>
                  </a:lnTo>
                  <a:lnTo>
                    <a:pt x="2952257" y="3591106"/>
                  </a:lnTo>
                  <a:lnTo>
                    <a:pt x="2943787" y="3589825"/>
                  </a:lnTo>
                  <a:lnTo>
                    <a:pt x="2939709" y="3595591"/>
                  </a:lnTo>
                  <a:lnTo>
                    <a:pt x="2936572" y="3600397"/>
                  </a:lnTo>
                  <a:lnTo>
                    <a:pt x="2933435" y="3603920"/>
                  </a:lnTo>
                  <a:lnTo>
                    <a:pt x="2932180" y="3604882"/>
                  </a:lnTo>
                  <a:lnTo>
                    <a:pt x="2931239" y="3605202"/>
                  </a:lnTo>
                  <a:lnTo>
                    <a:pt x="2930612" y="3605202"/>
                  </a:lnTo>
                  <a:lnTo>
                    <a:pt x="2929357" y="3605202"/>
                  </a:lnTo>
                  <a:lnTo>
                    <a:pt x="2928416" y="3604561"/>
                  </a:lnTo>
                  <a:lnTo>
                    <a:pt x="2928102" y="3603920"/>
                  </a:lnTo>
                  <a:lnTo>
                    <a:pt x="2914613" y="3592388"/>
                  </a:lnTo>
                  <a:lnTo>
                    <a:pt x="2918691" y="3582777"/>
                  </a:lnTo>
                  <a:lnTo>
                    <a:pt x="2924024" y="3576370"/>
                  </a:lnTo>
                  <a:lnTo>
                    <a:pt x="2919318" y="3566760"/>
                  </a:lnTo>
                  <a:lnTo>
                    <a:pt x="2925592" y="3562595"/>
                  </a:lnTo>
                  <a:lnTo>
                    <a:pt x="2936258" y="3572206"/>
                  </a:lnTo>
                  <a:lnTo>
                    <a:pt x="2945669" y="3569002"/>
                  </a:lnTo>
                  <a:lnTo>
                    <a:pt x="2946610" y="3561314"/>
                  </a:lnTo>
                  <a:lnTo>
                    <a:pt x="2931866" y="3551703"/>
                  </a:lnTo>
                  <a:lnTo>
                    <a:pt x="2918377" y="3550102"/>
                  </a:lnTo>
                  <a:lnTo>
                    <a:pt x="2917122" y="3541452"/>
                  </a:lnTo>
                  <a:close/>
                  <a:moveTo>
                    <a:pt x="2474421" y="3527414"/>
                  </a:moveTo>
                  <a:lnTo>
                    <a:pt x="2483607" y="3527414"/>
                  </a:lnTo>
                  <a:lnTo>
                    <a:pt x="2485988" y="3538409"/>
                  </a:lnTo>
                  <a:lnTo>
                    <a:pt x="2479524" y="3544877"/>
                  </a:lnTo>
                  <a:lnTo>
                    <a:pt x="2471700" y="3536145"/>
                  </a:lnTo>
                  <a:close/>
                  <a:moveTo>
                    <a:pt x="2643150" y="3494076"/>
                  </a:moveTo>
                  <a:lnTo>
                    <a:pt x="2665375" y="3502206"/>
                  </a:lnTo>
                  <a:lnTo>
                    <a:pt x="2662200" y="3514714"/>
                  </a:lnTo>
                  <a:lnTo>
                    <a:pt x="2649500" y="3510649"/>
                  </a:lnTo>
                  <a:close/>
                  <a:moveTo>
                    <a:pt x="2724430" y="3492489"/>
                  </a:moveTo>
                  <a:lnTo>
                    <a:pt x="2735543" y="3498204"/>
                  </a:lnTo>
                  <a:lnTo>
                    <a:pt x="2744115" y="3502331"/>
                  </a:lnTo>
                  <a:lnTo>
                    <a:pt x="2748878" y="3504871"/>
                  </a:lnTo>
                  <a:lnTo>
                    <a:pt x="2751100" y="3505189"/>
                  </a:lnTo>
                  <a:lnTo>
                    <a:pt x="2753958" y="3505189"/>
                  </a:lnTo>
                  <a:lnTo>
                    <a:pt x="2761260" y="3505189"/>
                  </a:lnTo>
                  <a:lnTo>
                    <a:pt x="2768880" y="3505506"/>
                  </a:lnTo>
                  <a:lnTo>
                    <a:pt x="2771738" y="3505824"/>
                  </a:lnTo>
                  <a:lnTo>
                    <a:pt x="2773325" y="3506776"/>
                  </a:lnTo>
                  <a:lnTo>
                    <a:pt x="2774595" y="3508046"/>
                  </a:lnTo>
                  <a:lnTo>
                    <a:pt x="2775548" y="3510269"/>
                  </a:lnTo>
                  <a:lnTo>
                    <a:pt x="2776183" y="3512809"/>
                  </a:lnTo>
                  <a:lnTo>
                    <a:pt x="2776818" y="3515349"/>
                  </a:lnTo>
                  <a:lnTo>
                    <a:pt x="2777770" y="3520429"/>
                  </a:lnTo>
                  <a:lnTo>
                    <a:pt x="2778088" y="3522651"/>
                  </a:lnTo>
                  <a:lnTo>
                    <a:pt x="2784438" y="3536939"/>
                  </a:lnTo>
                  <a:lnTo>
                    <a:pt x="2762213" y="3536304"/>
                  </a:lnTo>
                  <a:lnTo>
                    <a:pt x="2744115" y="3536304"/>
                  </a:lnTo>
                  <a:lnTo>
                    <a:pt x="2737765" y="3529319"/>
                  </a:lnTo>
                  <a:lnTo>
                    <a:pt x="2713317" y="3520746"/>
                  </a:lnTo>
                  <a:lnTo>
                    <a:pt x="2713317" y="3513761"/>
                  </a:lnTo>
                  <a:lnTo>
                    <a:pt x="2728240" y="3512174"/>
                  </a:lnTo>
                  <a:lnTo>
                    <a:pt x="2713317" y="3502014"/>
                  </a:lnTo>
                  <a:cubicBezTo>
                    <a:pt x="2713211" y="3499897"/>
                    <a:pt x="2713106" y="3497781"/>
                    <a:pt x="2713000" y="3495664"/>
                  </a:cubicBezTo>
                  <a:close/>
                  <a:moveTo>
                    <a:pt x="2782388" y="3486139"/>
                  </a:moveTo>
                  <a:lnTo>
                    <a:pt x="2791163" y="3498169"/>
                  </a:lnTo>
                  <a:lnTo>
                    <a:pt x="2801888" y="3491666"/>
                  </a:lnTo>
                  <a:lnTo>
                    <a:pt x="2816188" y="3506623"/>
                  </a:lnTo>
                  <a:lnTo>
                    <a:pt x="2806113" y="3520605"/>
                  </a:lnTo>
                  <a:lnTo>
                    <a:pt x="2798963" y="3530359"/>
                  </a:lnTo>
                  <a:lnTo>
                    <a:pt x="2791488" y="3540114"/>
                  </a:lnTo>
                  <a:lnTo>
                    <a:pt x="2784663" y="3519955"/>
                  </a:lnTo>
                  <a:lnTo>
                    <a:pt x="2787913" y="3512151"/>
                  </a:lnTo>
                  <a:lnTo>
                    <a:pt x="2774913" y="3487765"/>
                  </a:lnTo>
                  <a:close/>
                  <a:moveTo>
                    <a:pt x="2829351" y="3475026"/>
                  </a:moveTo>
                  <a:lnTo>
                    <a:pt x="2856571" y="3483401"/>
                  </a:lnTo>
                  <a:lnTo>
                    <a:pt x="2860638" y="3490226"/>
                  </a:lnTo>
                  <a:lnTo>
                    <a:pt x="2848123" y="3488675"/>
                  </a:lnTo>
                  <a:lnTo>
                    <a:pt x="2837798" y="3492708"/>
                  </a:lnTo>
                  <a:lnTo>
                    <a:pt x="2828725" y="3502014"/>
                  </a:lnTo>
                  <a:lnTo>
                    <a:pt x="2817775" y="3492708"/>
                  </a:lnTo>
                  <a:lnTo>
                    <a:pt x="2834670" y="3485573"/>
                  </a:lnTo>
                  <a:close/>
                  <a:moveTo>
                    <a:pt x="2682838" y="3473439"/>
                  </a:moveTo>
                  <a:lnTo>
                    <a:pt x="2673630" y="3492489"/>
                  </a:lnTo>
                  <a:lnTo>
                    <a:pt x="2670138" y="3482964"/>
                  </a:lnTo>
                  <a:close/>
                  <a:moveTo>
                    <a:pt x="2591080" y="3467089"/>
                  </a:moveTo>
                  <a:lnTo>
                    <a:pt x="2613622" y="3486353"/>
                  </a:lnTo>
                  <a:cubicBezTo>
                    <a:pt x="2613940" y="3489509"/>
                    <a:pt x="2614257" y="3492666"/>
                    <a:pt x="2614575" y="3495822"/>
                  </a:cubicBezTo>
                  <a:lnTo>
                    <a:pt x="2607590" y="3513127"/>
                  </a:lnTo>
                  <a:lnTo>
                    <a:pt x="2592667" y="3501699"/>
                  </a:lnTo>
                  <a:cubicBezTo>
                    <a:pt x="2592879" y="3499522"/>
                    <a:pt x="2593090" y="3497346"/>
                    <a:pt x="2593302" y="3495169"/>
                  </a:cubicBezTo>
                  <a:lnTo>
                    <a:pt x="2589175" y="3480802"/>
                  </a:lnTo>
                  <a:lnTo>
                    <a:pt x="2594255" y="3479823"/>
                  </a:lnTo>
                  <a:close/>
                  <a:moveTo>
                    <a:pt x="2706015" y="3457564"/>
                  </a:moveTo>
                  <a:cubicBezTo>
                    <a:pt x="2706227" y="3462094"/>
                    <a:pt x="2706438" y="3466623"/>
                    <a:pt x="2706650" y="3471153"/>
                  </a:cubicBezTo>
                  <a:lnTo>
                    <a:pt x="2699030" y="3490747"/>
                  </a:lnTo>
                  <a:lnTo>
                    <a:pt x="2687917" y="3516346"/>
                  </a:lnTo>
                  <a:lnTo>
                    <a:pt x="2680297" y="3525827"/>
                  </a:lnTo>
                  <a:lnTo>
                    <a:pt x="2678075" y="3512237"/>
                  </a:lnTo>
                  <a:lnTo>
                    <a:pt x="2680297" y="3496436"/>
                  </a:lnTo>
                  <a:lnTo>
                    <a:pt x="2688552" y="3480634"/>
                  </a:lnTo>
                  <a:close/>
                  <a:moveTo>
                    <a:pt x="2475289" y="3449626"/>
                  </a:moveTo>
                  <a:lnTo>
                    <a:pt x="2478050" y="3458932"/>
                  </a:lnTo>
                  <a:lnTo>
                    <a:pt x="2477222" y="3468238"/>
                  </a:lnTo>
                  <a:lnTo>
                    <a:pt x="2471700" y="3476614"/>
                  </a:lnTo>
                  <a:lnTo>
                    <a:pt x="2471700" y="3466377"/>
                  </a:lnTo>
                  <a:close/>
                  <a:moveTo>
                    <a:pt x="967714" y="3435339"/>
                  </a:moveTo>
                  <a:lnTo>
                    <a:pt x="989940" y="3455054"/>
                  </a:lnTo>
                  <a:lnTo>
                    <a:pt x="985812" y="3462368"/>
                  </a:lnTo>
                  <a:lnTo>
                    <a:pt x="968032" y="3473180"/>
                  </a:lnTo>
                  <a:lnTo>
                    <a:pt x="962634" y="3489079"/>
                  </a:lnTo>
                  <a:lnTo>
                    <a:pt x="967080" y="3491305"/>
                  </a:lnTo>
                  <a:lnTo>
                    <a:pt x="958824" y="3496075"/>
                  </a:lnTo>
                  <a:cubicBezTo>
                    <a:pt x="959036" y="3502011"/>
                    <a:pt x="959247" y="3507947"/>
                    <a:pt x="959459" y="3513883"/>
                  </a:cubicBezTo>
                  <a:lnTo>
                    <a:pt x="958921" y="3514329"/>
                  </a:lnTo>
                  <a:lnTo>
                    <a:pt x="960134" y="3514827"/>
                  </a:lnTo>
                  <a:cubicBezTo>
                    <a:pt x="960095" y="3508757"/>
                    <a:pt x="960057" y="3502686"/>
                    <a:pt x="960018" y="3496616"/>
                  </a:cubicBezTo>
                  <a:lnTo>
                    <a:pt x="968262" y="3491854"/>
                  </a:lnTo>
                  <a:lnTo>
                    <a:pt x="983166" y="3482329"/>
                  </a:lnTo>
                  <a:lnTo>
                    <a:pt x="991410" y="3468359"/>
                  </a:lnTo>
                  <a:lnTo>
                    <a:pt x="995838" y="3472804"/>
                  </a:lnTo>
                  <a:lnTo>
                    <a:pt x="1009154" y="3465819"/>
                  </a:lnTo>
                  <a:lnTo>
                    <a:pt x="1019621" y="3457564"/>
                  </a:lnTo>
                  <a:lnTo>
                    <a:pt x="1064328" y="3458199"/>
                  </a:lnTo>
                  <a:lnTo>
                    <a:pt x="1077011" y="3466771"/>
                  </a:lnTo>
                  <a:lnTo>
                    <a:pt x="1089060" y="3499156"/>
                  </a:lnTo>
                  <a:lnTo>
                    <a:pt x="1101744" y="3523287"/>
                  </a:lnTo>
                  <a:lnTo>
                    <a:pt x="1111257" y="3532494"/>
                  </a:lnTo>
                  <a:lnTo>
                    <a:pt x="1110306" y="3537892"/>
                  </a:lnTo>
                  <a:lnTo>
                    <a:pt x="1099842" y="3546147"/>
                  </a:lnTo>
                  <a:lnTo>
                    <a:pt x="1088427" y="3560434"/>
                  </a:lnTo>
                  <a:lnTo>
                    <a:pt x="1092549" y="3570594"/>
                  </a:lnTo>
                  <a:lnTo>
                    <a:pt x="1097939" y="3561069"/>
                  </a:lnTo>
                  <a:lnTo>
                    <a:pt x="1113794" y="3549322"/>
                  </a:lnTo>
                  <a:lnTo>
                    <a:pt x="1125526" y="3549322"/>
                  </a:lnTo>
                  <a:lnTo>
                    <a:pt x="1138210" y="3559799"/>
                  </a:lnTo>
                  <a:lnTo>
                    <a:pt x="1135990" y="3569324"/>
                  </a:lnTo>
                  <a:lnTo>
                    <a:pt x="1141381" y="3587422"/>
                  </a:lnTo>
                  <a:lnTo>
                    <a:pt x="1135356" y="3594724"/>
                  </a:lnTo>
                  <a:lnTo>
                    <a:pt x="1125843" y="3590597"/>
                  </a:lnTo>
                  <a:lnTo>
                    <a:pt x="1123306" y="3571229"/>
                  </a:lnTo>
                  <a:lnTo>
                    <a:pt x="1117916" y="3574404"/>
                  </a:lnTo>
                  <a:lnTo>
                    <a:pt x="1120453" y="3597899"/>
                  </a:lnTo>
                  <a:lnTo>
                    <a:pt x="1129014" y="3601074"/>
                  </a:lnTo>
                  <a:lnTo>
                    <a:pt x="1126794" y="3611234"/>
                  </a:lnTo>
                  <a:lnTo>
                    <a:pt x="1120453" y="3622029"/>
                  </a:lnTo>
                  <a:lnTo>
                    <a:pt x="1102696" y="3624569"/>
                  </a:lnTo>
                  <a:lnTo>
                    <a:pt x="1099525" y="3629649"/>
                  </a:lnTo>
                  <a:lnTo>
                    <a:pt x="1099525" y="3643619"/>
                  </a:lnTo>
                  <a:lnTo>
                    <a:pt x="1098252" y="3643570"/>
                  </a:lnTo>
                  <a:lnTo>
                    <a:pt x="1091214" y="3650619"/>
                  </a:lnTo>
                  <a:lnTo>
                    <a:pt x="1084229" y="3656978"/>
                  </a:lnTo>
                  <a:lnTo>
                    <a:pt x="1075656" y="3662384"/>
                  </a:lnTo>
                  <a:lnTo>
                    <a:pt x="1075339" y="3663020"/>
                  </a:lnTo>
                  <a:lnTo>
                    <a:pt x="1075022" y="3663338"/>
                  </a:lnTo>
                  <a:lnTo>
                    <a:pt x="1074069" y="3663974"/>
                  </a:lnTo>
                  <a:lnTo>
                    <a:pt x="1073116" y="3664928"/>
                  </a:lnTo>
                  <a:lnTo>
                    <a:pt x="1071846" y="3664928"/>
                  </a:lnTo>
                  <a:lnTo>
                    <a:pt x="1069624" y="3664928"/>
                  </a:lnTo>
                  <a:lnTo>
                    <a:pt x="1067084" y="3664610"/>
                  </a:lnTo>
                  <a:lnTo>
                    <a:pt x="1062322" y="3663020"/>
                  </a:lnTo>
                  <a:lnTo>
                    <a:pt x="1058829" y="3661748"/>
                  </a:lnTo>
                  <a:lnTo>
                    <a:pt x="1056608" y="3660158"/>
                  </a:lnTo>
                  <a:lnTo>
                    <a:pt x="1053430" y="3671924"/>
                  </a:lnTo>
                  <a:lnTo>
                    <a:pt x="1058829" y="3705631"/>
                  </a:lnTo>
                  <a:lnTo>
                    <a:pt x="1075339" y="3726618"/>
                  </a:lnTo>
                  <a:lnTo>
                    <a:pt x="1065813" y="3745698"/>
                  </a:lnTo>
                  <a:lnTo>
                    <a:pt x="1071211" y="3771137"/>
                  </a:lnTo>
                  <a:lnTo>
                    <a:pt x="1085499" y="3832191"/>
                  </a:lnTo>
                  <a:lnTo>
                    <a:pt x="1076291" y="3856359"/>
                  </a:lnTo>
                  <a:lnTo>
                    <a:pt x="1058512" y="3904057"/>
                  </a:lnTo>
                  <a:lnTo>
                    <a:pt x="1054703" y="3919957"/>
                  </a:lnTo>
                  <a:lnTo>
                    <a:pt x="1045176" y="3919957"/>
                  </a:lnTo>
                  <a:lnTo>
                    <a:pt x="1047398" y="3927271"/>
                  </a:lnTo>
                  <a:lnTo>
                    <a:pt x="1061051" y="3946032"/>
                  </a:lnTo>
                  <a:lnTo>
                    <a:pt x="1047398" y="3948576"/>
                  </a:lnTo>
                  <a:lnTo>
                    <a:pt x="1026443" y="3943170"/>
                  </a:lnTo>
                  <a:lnTo>
                    <a:pt x="1005171" y="3951120"/>
                  </a:lnTo>
                  <a:lnTo>
                    <a:pt x="1001043" y="3935220"/>
                  </a:lnTo>
                  <a:lnTo>
                    <a:pt x="993433" y="3940308"/>
                  </a:lnTo>
                  <a:lnTo>
                    <a:pt x="987082" y="3954300"/>
                  </a:lnTo>
                  <a:lnTo>
                    <a:pt x="955649" y="3964157"/>
                  </a:lnTo>
                  <a:lnTo>
                    <a:pt x="934376" y="3975923"/>
                  </a:lnTo>
                  <a:lnTo>
                    <a:pt x="925169" y="3988643"/>
                  </a:lnTo>
                  <a:lnTo>
                    <a:pt x="913738" y="3985463"/>
                  </a:lnTo>
                  <a:lnTo>
                    <a:pt x="907071" y="3998182"/>
                  </a:lnTo>
                  <a:lnTo>
                    <a:pt x="893418" y="4000726"/>
                  </a:lnTo>
                  <a:lnTo>
                    <a:pt x="882940" y="4010266"/>
                  </a:lnTo>
                  <a:lnTo>
                    <a:pt x="873098" y="4001680"/>
                  </a:lnTo>
                  <a:lnTo>
                    <a:pt x="877543" y="3986735"/>
                  </a:lnTo>
                  <a:lnTo>
                    <a:pt x="869922" y="3993095"/>
                  </a:lnTo>
                  <a:lnTo>
                    <a:pt x="862620" y="3992459"/>
                  </a:lnTo>
                  <a:lnTo>
                    <a:pt x="859762" y="4004224"/>
                  </a:lnTo>
                  <a:lnTo>
                    <a:pt x="865795" y="4004860"/>
                  </a:lnTo>
                  <a:lnTo>
                    <a:pt x="864208" y="4013446"/>
                  </a:lnTo>
                  <a:lnTo>
                    <a:pt x="867382" y="4022986"/>
                  </a:lnTo>
                  <a:lnTo>
                    <a:pt x="849285" y="4022032"/>
                  </a:lnTo>
                  <a:lnTo>
                    <a:pt x="843888" y="4031571"/>
                  </a:lnTo>
                  <a:lnTo>
                    <a:pt x="832140" y="4031889"/>
                  </a:lnTo>
                  <a:lnTo>
                    <a:pt x="825155" y="4042383"/>
                  </a:lnTo>
                  <a:lnTo>
                    <a:pt x="813407" y="4045563"/>
                  </a:lnTo>
                  <a:lnTo>
                    <a:pt x="799754" y="4050015"/>
                  </a:lnTo>
                  <a:lnTo>
                    <a:pt x="769909" y="4045881"/>
                  </a:lnTo>
                  <a:lnTo>
                    <a:pt x="762607" y="4042701"/>
                  </a:lnTo>
                  <a:lnTo>
                    <a:pt x="756575" y="4048107"/>
                  </a:lnTo>
                  <a:lnTo>
                    <a:pt x="737526" y="4052877"/>
                  </a:lnTo>
                  <a:lnTo>
                    <a:pt x="737526" y="4045245"/>
                  </a:lnTo>
                  <a:lnTo>
                    <a:pt x="725779" y="4042065"/>
                  </a:lnTo>
                  <a:lnTo>
                    <a:pt x="735938" y="4033479"/>
                  </a:lnTo>
                  <a:lnTo>
                    <a:pt x="743558" y="4033479"/>
                  </a:lnTo>
                  <a:lnTo>
                    <a:pt x="764512" y="4022986"/>
                  </a:lnTo>
                  <a:lnTo>
                    <a:pt x="750860" y="4020760"/>
                  </a:lnTo>
                  <a:lnTo>
                    <a:pt x="758162" y="4013446"/>
                  </a:lnTo>
                  <a:lnTo>
                    <a:pt x="735938" y="4019806"/>
                  </a:lnTo>
                  <a:lnTo>
                    <a:pt x="724191" y="4021396"/>
                  </a:lnTo>
                  <a:lnTo>
                    <a:pt x="714667" y="4031889"/>
                  </a:lnTo>
                  <a:lnTo>
                    <a:pt x="704507" y="4040475"/>
                  </a:lnTo>
                  <a:lnTo>
                    <a:pt x="691809" y="4039203"/>
                  </a:lnTo>
                  <a:lnTo>
                    <a:pt x="707683" y="4032843"/>
                  </a:lnTo>
                  <a:lnTo>
                    <a:pt x="716889" y="4012810"/>
                  </a:lnTo>
                  <a:lnTo>
                    <a:pt x="739113" y="4005178"/>
                  </a:lnTo>
                  <a:lnTo>
                    <a:pt x="744193" y="4001044"/>
                  </a:lnTo>
                  <a:lnTo>
                    <a:pt x="733399" y="3994685"/>
                  </a:lnTo>
                  <a:lnTo>
                    <a:pt x="710540" y="4005178"/>
                  </a:lnTo>
                  <a:lnTo>
                    <a:pt x="703238" y="4010584"/>
                  </a:lnTo>
                  <a:lnTo>
                    <a:pt x="693396" y="3999136"/>
                  </a:lnTo>
                  <a:lnTo>
                    <a:pt x="673394" y="4000408"/>
                  </a:lnTo>
                  <a:lnTo>
                    <a:pt x="686093" y="3986417"/>
                  </a:lnTo>
                  <a:lnTo>
                    <a:pt x="703873" y="3973697"/>
                  </a:lnTo>
                  <a:lnTo>
                    <a:pt x="712444" y="3970517"/>
                  </a:lnTo>
                  <a:lnTo>
                    <a:pt x="728319" y="3965111"/>
                  </a:lnTo>
                  <a:lnTo>
                    <a:pt x="726097" y="3960978"/>
                  </a:lnTo>
                  <a:lnTo>
                    <a:pt x="713397" y="3960978"/>
                  </a:lnTo>
                  <a:lnTo>
                    <a:pt x="697523" y="3959388"/>
                  </a:lnTo>
                  <a:lnTo>
                    <a:pt x="671807" y="3958116"/>
                  </a:lnTo>
                  <a:lnTo>
                    <a:pt x="666727" y="3950166"/>
                  </a:lnTo>
                  <a:lnTo>
                    <a:pt x="671489" y="3936174"/>
                  </a:lnTo>
                  <a:lnTo>
                    <a:pt x="679109" y="3935220"/>
                  </a:lnTo>
                  <a:lnTo>
                    <a:pt x="702286" y="3929496"/>
                  </a:lnTo>
                  <a:lnTo>
                    <a:pt x="695936" y="3944442"/>
                  </a:lnTo>
                  <a:lnTo>
                    <a:pt x="708635" y="3933630"/>
                  </a:lnTo>
                  <a:lnTo>
                    <a:pt x="714032" y="3941898"/>
                  </a:lnTo>
                  <a:lnTo>
                    <a:pt x="723556" y="3945078"/>
                  </a:lnTo>
                  <a:lnTo>
                    <a:pt x="744828" y="3944124"/>
                  </a:lnTo>
                  <a:lnTo>
                    <a:pt x="729906" y="3937764"/>
                  </a:lnTo>
                  <a:lnTo>
                    <a:pt x="721335" y="3924091"/>
                  </a:lnTo>
                  <a:lnTo>
                    <a:pt x="735938" y="3917413"/>
                  </a:lnTo>
                  <a:lnTo>
                    <a:pt x="738161" y="3899605"/>
                  </a:lnTo>
                  <a:lnTo>
                    <a:pt x="748638" y="3896425"/>
                  </a:lnTo>
                  <a:lnTo>
                    <a:pt x="772766" y="3895153"/>
                  </a:lnTo>
                  <a:lnTo>
                    <a:pt x="801341" y="3884024"/>
                  </a:lnTo>
                  <a:lnTo>
                    <a:pt x="818487" y="3880844"/>
                  </a:lnTo>
                  <a:lnTo>
                    <a:pt x="842936" y="3884978"/>
                  </a:lnTo>
                  <a:lnTo>
                    <a:pt x="838491" y="3879890"/>
                  </a:lnTo>
                  <a:lnTo>
                    <a:pt x="818487" y="3875756"/>
                  </a:lnTo>
                  <a:lnTo>
                    <a:pt x="806739" y="3872576"/>
                  </a:lnTo>
                  <a:lnTo>
                    <a:pt x="809597" y="3861128"/>
                  </a:lnTo>
                  <a:lnTo>
                    <a:pt x="815947" y="3846183"/>
                  </a:lnTo>
                  <a:lnTo>
                    <a:pt x="805469" y="3851589"/>
                  </a:lnTo>
                  <a:lnTo>
                    <a:pt x="790863" y="3871622"/>
                  </a:lnTo>
                  <a:lnTo>
                    <a:pt x="780068" y="3876074"/>
                  </a:lnTo>
                  <a:lnTo>
                    <a:pt x="761019" y="3880526"/>
                  </a:lnTo>
                  <a:lnTo>
                    <a:pt x="753717" y="3881798"/>
                  </a:lnTo>
                  <a:lnTo>
                    <a:pt x="755940" y="3886568"/>
                  </a:lnTo>
                  <a:lnTo>
                    <a:pt x="738161" y="3886886"/>
                  </a:lnTo>
                  <a:lnTo>
                    <a:pt x="719112" y="3895471"/>
                  </a:lnTo>
                  <a:lnTo>
                    <a:pt x="715937" y="3888476"/>
                  </a:lnTo>
                  <a:lnTo>
                    <a:pt x="752765" y="3870032"/>
                  </a:lnTo>
                  <a:lnTo>
                    <a:pt x="760702" y="3848727"/>
                  </a:lnTo>
                  <a:lnTo>
                    <a:pt x="776576" y="3837915"/>
                  </a:lnTo>
                  <a:lnTo>
                    <a:pt x="774672" y="3832827"/>
                  </a:lnTo>
                  <a:lnTo>
                    <a:pt x="762925" y="3833781"/>
                  </a:lnTo>
                  <a:lnTo>
                    <a:pt x="774037" y="3807706"/>
                  </a:lnTo>
                  <a:lnTo>
                    <a:pt x="792133" y="3795622"/>
                  </a:lnTo>
                  <a:lnTo>
                    <a:pt x="816582" y="3799756"/>
                  </a:lnTo>
                  <a:lnTo>
                    <a:pt x="808962" y="3783857"/>
                  </a:lnTo>
                  <a:lnTo>
                    <a:pt x="810867" y="3772091"/>
                  </a:lnTo>
                  <a:lnTo>
                    <a:pt x="796261" y="3781949"/>
                  </a:lnTo>
                  <a:lnTo>
                    <a:pt x="754035" y="3782585"/>
                  </a:lnTo>
                  <a:lnTo>
                    <a:pt x="746733" y="3776225"/>
                  </a:lnTo>
                  <a:cubicBezTo>
                    <a:pt x="746521" y="3770819"/>
                    <a:pt x="746310" y="3765413"/>
                    <a:pt x="746098" y="3760007"/>
                  </a:cubicBezTo>
                  <a:lnTo>
                    <a:pt x="733716" y="3772727"/>
                  </a:lnTo>
                  <a:lnTo>
                    <a:pt x="725462" y="3773363"/>
                  </a:lnTo>
                  <a:lnTo>
                    <a:pt x="722922" y="3762551"/>
                  </a:lnTo>
                  <a:lnTo>
                    <a:pt x="708317" y="3761597"/>
                  </a:lnTo>
                  <a:lnTo>
                    <a:pt x="703873" y="3755238"/>
                  </a:lnTo>
                  <a:lnTo>
                    <a:pt x="689903" y="3743790"/>
                  </a:lnTo>
                  <a:lnTo>
                    <a:pt x="702603" y="3727890"/>
                  </a:lnTo>
                  <a:lnTo>
                    <a:pt x="717207" y="3722484"/>
                  </a:lnTo>
                  <a:lnTo>
                    <a:pt x="723556" y="3704359"/>
                  </a:lnTo>
                  <a:lnTo>
                    <a:pt x="752130" y="3696727"/>
                  </a:lnTo>
                  <a:lnTo>
                    <a:pt x="745463" y="3691639"/>
                  </a:lnTo>
                  <a:cubicBezTo>
                    <a:pt x="745146" y="3688459"/>
                    <a:pt x="744828" y="3685280"/>
                    <a:pt x="744511" y="3682100"/>
                  </a:cubicBezTo>
                  <a:lnTo>
                    <a:pt x="727366" y="3684326"/>
                  </a:lnTo>
                  <a:lnTo>
                    <a:pt x="719429" y="3690685"/>
                  </a:lnTo>
                  <a:lnTo>
                    <a:pt x="711492" y="3679238"/>
                  </a:lnTo>
                  <a:lnTo>
                    <a:pt x="713137" y="3667467"/>
                  </a:lnTo>
                  <a:lnTo>
                    <a:pt x="709077" y="3678226"/>
                  </a:lnTo>
                  <a:lnTo>
                    <a:pt x="687363" y="3666796"/>
                  </a:lnTo>
                  <a:lnTo>
                    <a:pt x="708146" y="3662351"/>
                  </a:lnTo>
                  <a:lnTo>
                    <a:pt x="713618" y="3664031"/>
                  </a:lnTo>
                  <a:cubicBezTo>
                    <a:pt x="713650" y="3663800"/>
                    <a:pt x="713683" y="3663569"/>
                    <a:pt x="713715" y="3663338"/>
                  </a:cubicBezTo>
                  <a:lnTo>
                    <a:pt x="731811" y="3667790"/>
                  </a:lnTo>
                  <a:lnTo>
                    <a:pt x="728637" y="3656978"/>
                  </a:lnTo>
                  <a:lnTo>
                    <a:pt x="717842" y="3653798"/>
                  </a:lnTo>
                  <a:lnTo>
                    <a:pt x="713397" y="3637263"/>
                  </a:lnTo>
                  <a:lnTo>
                    <a:pt x="731493" y="3629313"/>
                  </a:lnTo>
                  <a:lnTo>
                    <a:pt x="734351" y="3608644"/>
                  </a:lnTo>
                  <a:lnTo>
                    <a:pt x="756575" y="3612460"/>
                  </a:lnTo>
                  <a:lnTo>
                    <a:pt x="769274" y="3610234"/>
                  </a:lnTo>
                  <a:lnTo>
                    <a:pt x="781974" y="3619456"/>
                  </a:lnTo>
                  <a:lnTo>
                    <a:pt x="783244" y="3628995"/>
                  </a:lnTo>
                  <a:lnTo>
                    <a:pt x="797214" y="3634401"/>
                  </a:lnTo>
                  <a:lnTo>
                    <a:pt x="792451" y="3621681"/>
                  </a:lnTo>
                  <a:lnTo>
                    <a:pt x="805469" y="3610870"/>
                  </a:lnTo>
                  <a:lnTo>
                    <a:pt x="823250" y="3618184"/>
                  </a:lnTo>
                  <a:lnTo>
                    <a:pt x="839443" y="3627723"/>
                  </a:lnTo>
                  <a:lnTo>
                    <a:pt x="845792" y="3628359"/>
                  </a:lnTo>
                  <a:lnTo>
                    <a:pt x="846428" y="3609598"/>
                  </a:lnTo>
                  <a:lnTo>
                    <a:pt x="837855" y="3592426"/>
                  </a:lnTo>
                  <a:lnTo>
                    <a:pt x="850555" y="3578753"/>
                  </a:lnTo>
                  <a:lnTo>
                    <a:pt x="867382" y="3578753"/>
                  </a:lnTo>
                  <a:lnTo>
                    <a:pt x="877860" y="3557447"/>
                  </a:lnTo>
                  <a:lnTo>
                    <a:pt x="861985" y="3554267"/>
                  </a:lnTo>
                  <a:lnTo>
                    <a:pt x="841666" y="3559991"/>
                  </a:lnTo>
                  <a:lnTo>
                    <a:pt x="823567" y="3549180"/>
                  </a:lnTo>
                  <a:lnTo>
                    <a:pt x="830235" y="3539004"/>
                  </a:lnTo>
                  <a:lnTo>
                    <a:pt x="840396" y="3528192"/>
                  </a:lnTo>
                  <a:lnTo>
                    <a:pt x="862620" y="3519606"/>
                  </a:lnTo>
                  <a:lnTo>
                    <a:pt x="858492" y="3510067"/>
                  </a:lnTo>
                  <a:lnTo>
                    <a:pt x="855318" y="3497665"/>
                  </a:lnTo>
                  <a:lnTo>
                    <a:pt x="870875" y="3480494"/>
                  </a:lnTo>
                  <a:lnTo>
                    <a:pt x="886750" y="3474770"/>
                  </a:lnTo>
                  <a:lnTo>
                    <a:pt x="892783" y="3461096"/>
                  </a:lnTo>
                  <a:lnTo>
                    <a:pt x="911833" y="3464276"/>
                  </a:lnTo>
                  <a:lnTo>
                    <a:pt x="908658" y="3456962"/>
                  </a:lnTo>
                  <a:lnTo>
                    <a:pt x="924533" y="3451556"/>
                  </a:lnTo>
                  <a:lnTo>
                    <a:pt x="941679" y="3470318"/>
                  </a:lnTo>
                  <a:lnTo>
                    <a:pt x="931201" y="3495757"/>
                  </a:lnTo>
                  <a:lnTo>
                    <a:pt x="943901" y="3496393"/>
                  </a:lnTo>
                  <a:lnTo>
                    <a:pt x="952157" y="3479858"/>
                  </a:lnTo>
                  <a:lnTo>
                    <a:pt x="948029" y="3453464"/>
                  </a:lnTo>
                  <a:lnTo>
                    <a:pt x="961364" y="3453464"/>
                  </a:lnTo>
                  <a:close/>
                  <a:moveTo>
                    <a:pt x="3068524" y="3432164"/>
                  </a:moveTo>
                  <a:lnTo>
                    <a:pt x="3099111" y="3458846"/>
                  </a:lnTo>
                  <a:lnTo>
                    <a:pt x="3103526" y="3464378"/>
                  </a:lnTo>
                  <a:lnTo>
                    <a:pt x="3097535" y="3484552"/>
                  </a:lnTo>
                  <a:lnTo>
                    <a:pt x="3057488" y="3462425"/>
                  </a:lnTo>
                  <a:lnTo>
                    <a:pt x="3059065" y="3441926"/>
                  </a:lnTo>
                  <a:close/>
                  <a:moveTo>
                    <a:pt x="2463763" y="3408351"/>
                  </a:moveTo>
                  <a:lnTo>
                    <a:pt x="2474876" y="3421051"/>
                  </a:lnTo>
                  <a:lnTo>
                    <a:pt x="2466303" y="3420165"/>
                  </a:lnTo>
                  <a:lnTo>
                    <a:pt x="2454238" y="3410123"/>
                  </a:lnTo>
                  <a:close/>
                  <a:moveTo>
                    <a:pt x="2674737" y="3390889"/>
                  </a:moveTo>
                  <a:lnTo>
                    <a:pt x="2681250" y="3409169"/>
                  </a:lnTo>
                  <a:lnTo>
                    <a:pt x="2674086" y="3422639"/>
                  </a:lnTo>
                  <a:lnTo>
                    <a:pt x="2668550" y="3409169"/>
                  </a:lnTo>
                  <a:lnTo>
                    <a:pt x="2669201" y="3392172"/>
                  </a:lnTo>
                  <a:close/>
                  <a:moveTo>
                    <a:pt x="2629274" y="3381364"/>
                  </a:moveTo>
                  <a:lnTo>
                    <a:pt x="2653567" y="3390766"/>
                  </a:lnTo>
                  <a:lnTo>
                    <a:pt x="2656722" y="3399854"/>
                  </a:lnTo>
                  <a:lnTo>
                    <a:pt x="2660193" y="3406122"/>
                  </a:lnTo>
                  <a:lnTo>
                    <a:pt x="2664610" y="3411449"/>
                  </a:lnTo>
                  <a:lnTo>
                    <a:pt x="2668711" y="3422732"/>
                  </a:lnTo>
                  <a:lnTo>
                    <a:pt x="2689849" y="3430880"/>
                  </a:lnTo>
                  <a:lnTo>
                    <a:pt x="2693951" y="3446236"/>
                  </a:lnTo>
                  <a:lnTo>
                    <a:pt x="2687956" y="3460025"/>
                  </a:lnTo>
                  <a:lnTo>
                    <a:pt x="2677545" y="3468173"/>
                  </a:lnTo>
                  <a:lnTo>
                    <a:pt x="2660508" y="3478202"/>
                  </a:lnTo>
                  <a:lnTo>
                    <a:pt x="2640001" y="3476008"/>
                  </a:lnTo>
                  <a:lnTo>
                    <a:pt x="2627065" y="3461592"/>
                  </a:lnTo>
                  <a:lnTo>
                    <a:pt x="2634322" y="3455324"/>
                  </a:lnTo>
                  <a:lnTo>
                    <a:pt x="2622648" y="3453131"/>
                  </a:lnTo>
                  <a:lnTo>
                    <a:pt x="2620440" y="3436834"/>
                  </a:lnTo>
                  <a:lnTo>
                    <a:pt x="2603718" y="3425239"/>
                  </a:lnTo>
                  <a:lnTo>
                    <a:pt x="2593938" y="3412076"/>
                  </a:lnTo>
                  <a:lnTo>
                    <a:pt x="2595831" y="3394213"/>
                  </a:lnTo>
                  <a:lnTo>
                    <a:pt x="2608766" y="3400481"/>
                  </a:lnTo>
                  <a:lnTo>
                    <a:pt x="2620124" y="3397033"/>
                  </a:lnTo>
                  <a:close/>
                  <a:moveTo>
                    <a:pt x="1157482" y="3378189"/>
                  </a:moveTo>
                  <a:lnTo>
                    <a:pt x="1165647" y="3378189"/>
                  </a:lnTo>
                  <a:lnTo>
                    <a:pt x="1168671" y="3387857"/>
                  </a:lnTo>
                  <a:lnTo>
                    <a:pt x="1174719" y="3404938"/>
                  </a:lnTo>
                  <a:lnTo>
                    <a:pt x="1171090" y="3417829"/>
                  </a:lnTo>
                  <a:lnTo>
                    <a:pt x="1165949" y="3421052"/>
                  </a:lnTo>
                  <a:lnTo>
                    <a:pt x="1153854" y="3413639"/>
                  </a:lnTo>
                  <a:lnTo>
                    <a:pt x="1149318" y="3400748"/>
                  </a:lnTo>
                  <a:lnTo>
                    <a:pt x="1151435" y="3387857"/>
                  </a:lnTo>
                  <a:close/>
                  <a:moveTo>
                    <a:pt x="1072072" y="3340094"/>
                  </a:moveTo>
                  <a:lnTo>
                    <a:pt x="1080383" y="3351711"/>
                  </a:lnTo>
                  <a:lnTo>
                    <a:pt x="1080383" y="3364272"/>
                  </a:lnTo>
                  <a:lnTo>
                    <a:pt x="1085817" y="3378398"/>
                  </a:lnTo>
                  <a:lnTo>
                    <a:pt x="1073351" y="3387819"/>
                  </a:lnTo>
                  <a:lnTo>
                    <a:pt x="1067917" y="3397239"/>
                  </a:lnTo>
                  <a:lnTo>
                    <a:pt x="1057373" y="3394727"/>
                  </a:lnTo>
                  <a:lnTo>
                    <a:pt x="1055132" y="3384992"/>
                  </a:lnTo>
                  <a:lnTo>
                    <a:pt x="1061206" y="3368354"/>
                  </a:lnTo>
                  <a:lnTo>
                    <a:pt x="1051616" y="3368354"/>
                  </a:lnTo>
                  <a:lnTo>
                    <a:pt x="1043305" y="3377770"/>
                  </a:lnTo>
                  <a:lnTo>
                    <a:pt x="1039151" y="3384050"/>
                  </a:lnTo>
                  <a:lnTo>
                    <a:pt x="1038191" y="3371807"/>
                  </a:lnTo>
                  <a:lnTo>
                    <a:pt x="1047461" y="3350769"/>
                  </a:lnTo>
                  <a:lnTo>
                    <a:pt x="1055772" y="3356735"/>
                  </a:lnTo>
                  <a:lnTo>
                    <a:pt x="1062484" y="3348571"/>
                  </a:lnTo>
                  <a:close/>
                  <a:moveTo>
                    <a:pt x="2665169" y="3319452"/>
                  </a:moveTo>
                  <a:lnTo>
                    <a:pt x="2676488" y="3339638"/>
                  </a:lnTo>
                  <a:lnTo>
                    <a:pt x="2670990" y="3354377"/>
                  </a:lnTo>
                  <a:lnTo>
                    <a:pt x="2659025" y="3347008"/>
                  </a:lnTo>
                  <a:lnTo>
                    <a:pt x="2670990" y="3338356"/>
                  </a:lnTo>
                  <a:close/>
                  <a:moveTo>
                    <a:pt x="1084228" y="3309929"/>
                  </a:moveTo>
                  <a:lnTo>
                    <a:pt x="1082061" y="3317834"/>
                  </a:lnTo>
                  <a:lnTo>
                    <a:pt x="1071529" y="3324217"/>
                  </a:lnTo>
                  <a:lnTo>
                    <a:pt x="1074936" y="3316010"/>
                  </a:lnTo>
                  <a:close/>
                  <a:moveTo>
                    <a:pt x="1113472" y="3303579"/>
                  </a:moveTo>
                  <a:lnTo>
                    <a:pt x="1114392" y="3311286"/>
                  </a:lnTo>
                  <a:lnTo>
                    <a:pt x="1103653" y="3330557"/>
                  </a:lnTo>
                  <a:lnTo>
                    <a:pt x="1101505" y="3345010"/>
                  </a:lnTo>
                  <a:lnTo>
                    <a:pt x="1089538" y="3359143"/>
                  </a:lnTo>
                  <a:lnTo>
                    <a:pt x="1082481" y="3355288"/>
                  </a:lnTo>
                  <a:lnTo>
                    <a:pt x="1083095" y="3352398"/>
                  </a:lnTo>
                  <a:lnTo>
                    <a:pt x="1077879" y="3344048"/>
                  </a:lnTo>
                  <a:lnTo>
                    <a:pt x="1094448" y="3331521"/>
                  </a:lnTo>
                  <a:lnTo>
                    <a:pt x="1089232" y="3330557"/>
                  </a:lnTo>
                  <a:lnTo>
                    <a:pt x="1102425" y="3314499"/>
                  </a:lnTo>
                  <a:close/>
                  <a:moveTo>
                    <a:pt x="2832915" y="3290876"/>
                  </a:moveTo>
                  <a:lnTo>
                    <a:pt x="2848659" y="3298814"/>
                  </a:lnTo>
                  <a:lnTo>
                    <a:pt x="2852437" y="3323262"/>
                  </a:lnTo>
                  <a:lnTo>
                    <a:pt x="2858735" y="3340090"/>
                  </a:lnTo>
                  <a:lnTo>
                    <a:pt x="2859050" y="3355965"/>
                  </a:lnTo>
                  <a:lnTo>
                    <a:pt x="2825673" y="3386761"/>
                  </a:lnTo>
                  <a:lnTo>
                    <a:pt x="2826618" y="3404859"/>
                  </a:lnTo>
                  <a:lnTo>
                    <a:pt x="2846770" y="3426766"/>
                  </a:lnTo>
                  <a:lnTo>
                    <a:pt x="2831341" y="3449944"/>
                  </a:lnTo>
                  <a:lnTo>
                    <a:pt x="2814337" y="3447721"/>
                  </a:lnTo>
                  <a:lnTo>
                    <a:pt x="2814652" y="3457564"/>
                  </a:lnTo>
                  <a:lnTo>
                    <a:pt x="2807095" y="3449944"/>
                  </a:lnTo>
                  <a:lnTo>
                    <a:pt x="2805206" y="3460739"/>
                  </a:lnTo>
                  <a:lnTo>
                    <a:pt x="2820005" y="3480741"/>
                  </a:lnTo>
                  <a:lnTo>
                    <a:pt x="2804261" y="3482964"/>
                  </a:lnTo>
                  <a:lnTo>
                    <a:pt x="2793871" y="3473439"/>
                  </a:lnTo>
                  <a:lnTo>
                    <a:pt x="2782220" y="3471534"/>
                  </a:lnTo>
                  <a:lnTo>
                    <a:pt x="2775923" y="3459786"/>
                  </a:lnTo>
                  <a:lnTo>
                    <a:pt x="2790722" y="3456611"/>
                  </a:lnTo>
                  <a:lnTo>
                    <a:pt x="2777497" y="3440736"/>
                  </a:lnTo>
                  <a:lnTo>
                    <a:pt x="2776237" y="3442641"/>
                  </a:lnTo>
                  <a:lnTo>
                    <a:pt x="2772774" y="3445816"/>
                  </a:lnTo>
                  <a:lnTo>
                    <a:pt x="2770570" y="3447086"/>
                  </a:lnTo>
                  <a:lnTo>
                    <a:pt x="2768366" y="3448674"/>
                  </a:lnTo>
                  <a:lnTo>
                    <a:pt x="2766791" y="3449309"/>
                  </a:lnTo>
                  <a:lnTo>
                    <a:pt x="2766161" y="3449626"/>
                  </a:lnTo>
                  <a:lnTo>
                    <a:pt x="2765217" y="3449626"/>
                  </a:lnTo>
                  <a:lnTo>
                    <a:pt x="2761438" y="3447721"/>
                  </a:lnTo>
                  <a:lnTo>
                    <a:pt x="2756400" y="3445499"/>
                  </a:lnTo>
                  <a:lnTo>
                    <a:pt x="2750733" y="3442324"/>
                  </a:lnTo>
                  <a:lnTo>
                    <a:pt x="2739082" y="3445499"/>
                  </a:lnTo>
                  <a:lnTo>
                    <a:pt x="2730580" y="3434069"/>
                  </a:lnTo>
                  <a:lnTo>
                    <a:pt x="2726172" y="3419146"/>
                  </a:lnTo>
                  <a:lnTo>
                    <a:pt x="2732470" y="3410574"/>
                  </a:lnTo>
                  <a:lnTo>
                    <a:pt x="2721764" y="3395016"/>
                  </a:lnTo>
                  <a:lnTo>
                    <a:pt x="2728691" y="3382316"/>
                  </a:lnTo>
                  <a:lnTo>
                    <a:pt x="2706650" y="3359457"/>
                  </a:lnTo>
                  <a:lnTo>
                    <a:pt x="2712003" y="3352155"/>
                  </a:lnTo>
                  <a:lnTo>
                    <a:pt x="2742546" y="3359140"/>
                  </a:lnTo>
                  <a:lnTo>
                    <a:pt x="2751677" y="3348344"/>
                  </a:lnTo>
                  <a:lnTo>
                    <a:pt x="2760179" y="3334692"/>
                  </a:lnTo>
                  <a:lnTo>
                    <a:pt x="2739082" y="3323262"/>
                  </a:lnTo>
                  <a:lnTo>
                    <a:pt x="2739082" y="3315959"/>
                  </a:lnTo>
                  <a:lnTo>
                    <a:pt x="2755771" y="3325166"/>
                  </a:lnTo>
                  <a:lnTo>
                    <a:pt x="2785054" y="3317547"/>
                  </a:lnTo>
                  <a:lnTo>
                    <a:pt x="2767421" y="3335644"/>
                  </a:lnTo>
                  <a:lnTo>
                    <a:pt x="2773718" y="3341677"/>
                  </a:lnTo>
                  <a:lnTo>
                    <a:pt x="2771514" y="3351202"/>
                  </a:lnTo>
                  <a:lnTo>
                    <a:pt x="2790722" y="3363903"/>
                  </a:lnTo>
                  <a:lnTo>
                    <a:pt x="2795760" y="3341677"/>
                  </a:lnTo>
                  <a:lnTo>
                    <a:pt x="2802057" y="3337549"/>
                  </a:lnTo>
                  <a:lnTo>
                    <a:pt x="2811504" y="3346757"/>
                  </a:lnTo>
                  <a:lnTo>
                    <a:pt x="2811189" y="3334374"/>
                  </a:lnTo>
                  <a:lnTo>
                    <a:pt x="2803002" y="3321674"/>
                  </a:lnTo>
                  <a:close/>
                  <a:moveTo>
                    <a:pt x="1020731" y="3233728"/>
                  </a:moveTo>
                  <a:lnTo>
                    <a:pt x="1016076" y="3241030"/>
                  </a:lnTo>
                  <a:lnTo>
                    <a:pt x="1012090" y="3246428"/>
                  </a:lnTo>
                  <a:lnTo>
                    <a:pt x="1006440" y="3243253"/>
                  </a:lnTo>
                  <a:lnTo>
                    <a:pt x="1012755" y="3234680"/>
                  </a:lnTo>
                  <a:close/>
                  <a:moveTo>
                    <a:pt x="1074260" y="3214677"/>
                  </a:moveTo>
                  <a:lnTo>
                    <a:pt x="1089658" y="3239024"/>
                  </a:lnTo>
                  <a:lnTo>
                    <a:pt x="1106981" y="3246073"/>
                  </a:lnTo>
                  <a:lnTo>
                    <a:pt x="1103774" y="3257926"/>
                  </a:lnTo>
                  <a:lnTo>
                    <a:pt x="1117568" y="3267537"/>
                  </a:lnTo>
                  <a:lnTo>
                    <a:pt x="1101849" y="3281632"/>
                  </a:lnTo>
                  <a:lnTo>
                    <a:pt x="1099603" y="3275225"/>
                  </a:lnTo>
                  <a:lnTo>
                    <a:pt x="1084526" y="3280350"/>
                  </a:lnTo>
                  <a:lnTo>
                    <a:pt x="1077147" y="3285797"/>
                  </a:lnTo>
                  <a:lnTo>
                    <a:pt x="1063353" y="3286117"/>
                  </a:lnTo>
                  <a:lnTo>
                    <a:pt x="1055655" y="3277467"/>
                  </a:lnTo>
                  <a:lnTo>
                    <a:pt x="1067523" y="3266897"/>
                  </a:lnTo>
                  <a:lnTo>
                    <a:pt x="1082601" y="3267856"/>
                  </a:lnTo>
                  <a:lnTo>
                    <a:pt x="1082280" y="3262730"/>
                  </a:lnTo>
                  <a:lnTo>
                    <a:pt x="1070732" y="3261449"/>
                  </a:lnTo>
                  <a:lnTo>
                    <a:pt x="1073618" y="3254081"/>
                  </a:lnTo>
                  <a:lnTo>
                    <a:pt x="1082280" y="3253121"/>
                  </a:lnTo>
                  <a:lnTo>
                    <a:pt x="1087412" y="3242227"/>
                  </a:lnTo>
                  <a:lnTo>
                    <a:pt x="1073618" y="3243190"/>
                  </a:lnTo>
                  <a:lnTo>
                    <a:pt x="1059505" y="3236141"/>
                  </a:lnTo>
                  <a:lnTo>
                    <a:pt x="1056296" y="3224288"/>
                  </a:lnTo>
                  <a:lnTo>
                    <a:pt x="1068165" y="3226530"/>
                  </a:lnTo>
                  <a:lnTo>
                    <a:pt x="1064636" y="3217881"/>
                  </a:lnTo>
                  <a:close/>
                  <a:moveTo>
                    <a:pt x="1036556" y="3211501"/>
                  </a:moveTo>
                  <a:lnTo>
                    <a:pt x="1042954" y="3212454"/>
                  </a:lnTo>
                  <a:lnTo>
                    <a:pt x="1032178" y="3225472"/>
                  </a:lnTo>
                  <a:lnTo>
                    <a:pt x="1020731" y="3227377"/>
                  </a:lnTo>
                  <a:lnTo>
                    <a:pt x="1025442" y="3219122"/>
                  </a:lnTo>
                  <a:close/>
                  <a:moveTo>
                    <a:pt x="1065497" y="3170226"/>
                  </a:moveTo>
                  <a:lnTo>
                    <a:pt x="1066766" y="3176576"/>
                  </a:lnTo>
                  <a:lnTo>
                    <a:pt x="1060416" y="3174354"/>
                  </a:lnTo>
                  <a:close/>
                  <a:moveTo>
                    <a:pt x="2496621" y="3159114"/>
                  </a:moveTo>
                  <a:lnTo>
                    <a:pt x="2512976" y="3161291"/>
                  </a:lnTo>
                  <a:lnTo>
                    <a:pt x="2507000" y="3179948"/>
                  </a:lnTo>
                  <a:lnTo>
                    <a:pt x="2488130" y="3189277"/>
                  </a:lnTo>
                  <a:lnTo>
                    <a:pt x="2479638" y="3174662"/>
                  </a:lnTo>
                  <a:lnTo>
                    <a:pt x="2481839" y="3166888"/>
                  </a:lnTo>
                  <a:lnTo>
                    <a:pt x="2494420" y="3169687"/>
                  </a:lnTo>
                  <a:close/>
                  <a:moveTo>
                    <a:pt x="949493" y="3151177"/>
                  </a:moveTo>
                  <a:lnTo>
                    <a:pt x="957238" y="3156257"/>
                  </a:lnTo>
                  <a:lnTo>
                    <a:pt x="946125" y="3170226"/>
                  </a:lnTo>
                  <a:close/>
                  <a:moveTo>
                    <a:pt x="1053951" y="3149590"/>
                  </a:moveTo>
                  <a:lnTo>
                    <a:pt x="1060416" y="3156763"/>
                  </a:lnTo>
                  <a:lnTo>
                    <a:pt x="1060416" y="3162999"/>
                  </a:lnTo>
                  <a:lnTo>
                    <a:pt x="1052656" y="3167053"/>
                  </a:lnTo>
                  <a:lnTo>
                    <a:pt x="1043924" y="3161127"/>
                  </a:lnTo>
                  <a:lnTo>
                    <a:pt x="1042953" y="3151773"/>
                  </a:lnTo>
                  <a:close/>
                  <a:moveTo>
                    <a:pt x="957696" y="3089266"/>
                  </a:moveTo>
                  <a:lnTo>
                    <a:pt x="969937" y="3097932"/>
                  </a:lnTo>
                  <a:lnTo>
                    <a:pt x="966877" y="3107561"/>
                  </a:lnTo>
                  <a:lnTo>
                    <a:pt x="958002" y="3112696"/>
                  </a:lnTo>
                  <a:lnTo>
                    <a:pt x="965041" y="3133881"/>
                  </a:lnTo>
                  <a:lnTo>
                    <a:pt x="960144" y="3148003"/>
                  </a:lnTo>
                  <a:lnTo>
                    <a:pt x="950657" y="3139337"/>
                  </a:lnTo>
                  <a:lnTo>
                    <a:pt x="946679" y="3129066"/>
                  </a:lnTo>
                  <a:lnTo>
                    <a:pt x="944536" y="3110771"/>
                  </a:lnTo>
                  <a:lnTo>
                    <a:pt x="945148" y="3090550"/>
                  </a:lnTo>
                  <a:close/>
                  <a:moveTo>
                    <a:pt x="2717252" y="3084501"/>
                  </a:moveTo>
                  <a:lnTo>
                    <a:pt x="2722526" y="3100947"/>
                  </a:lnTo>
                  <a:lnTo>
                    <a:pt x="2711048" y="3096433"/>
                  </a:lnTo>
                  <a:lnTo>
                    <a:pt x="2700501" y="3105139"/>
                  </a:lnTo>
                  <a:lnTo>
                    <a:pt x="2695538" y="3099658"/>
                  </a:lnTo>
                  <a:lnTo>
                    <a:pt x="2702673" y="3089016"/>
                  </a:lnTo>
                  <a:close/>
                  <a:moveTo>
                    <a:pt x="1081056" y="3082917"/>
                  </a:moveTo>
                  <a:lnTo>
                    <a:pt x="1085552" y="3084822"/>
                  </a:lnTo>
                  <a:lnTo>
                    <a:pt x="1087404" y="3093394"/>
                  </a:lnTo>
                  <a:lnTo>
                    <a:pt x="1083700" y="3105141"/>
                  </a:lnTo>
                  <a:lnTo>
                    <a:pt x="1081056" y="3095617"/>
                  </a:lnTo>
                  <a:close/>
                  <a:moveTo>
                    <a:pt x="3278151" y="3081329"/>
                  </a:moveTo>
                  <a:lnTo>
                    <a:pt x="3281326" y="3085759"/>
                  </a:lnTo>
                  <a:lnTo>
                    <a:pt x="3275928" y="3099048"/>
                  </a:lnTo>
                  <a:lnTo>
                    <a:pt x="3272118" y="3137019"/>
                  </a:lnTo>
                  <a:lnTo>
                    <a:pt x="3272436" y="3161067"/>
                  </a:lnTo>
                  <a:lnTo>
                    <a:pt x="3256561" y="3174673"/>
                  </a:lnTo>
                  <a:lnTo>
                    <a:pt x="3251481" y="3207581"/>
                  </a:lnTo>
                  <a:lnTo>
                    <a:pt x="3245448" y="3235745"/>
                  </a:lnTo>
                  <a:lnTo>
                    <a:pt x="3232113" y="3264226"/>
                  </a:lnTo>
                  <a:lnTo>
                    <a:pt x="3220365" y="3268655"/>
                  </a:lnTo>
                  <a:cubicBezTo>
                    <a:pt x="3220048" y="3264119"/>
                    <a:pt x="3219730" y="3259584"/>
                    <a:pt x="3219413" y="3255048"/>
                  </a:cubicBezTo>
                  <a:lnTo>
                    <a:pt x="3232430" y="3179419"/>
                  </a:lnTo>
                  <a:lnTo>
                    <a:pt x="3249258" y="3154106"/>
                  </a:lnTo>
                  <a:lnTo>
                    <a:pt x="3259418" y="3133854"/>
                  </a:lnTo>
                  <a:lnTo>
                    <a:pt x="3265768" y="3118034"/>
                  </a:lnTo>
                  <a:lnTo>
                    <a:pt x="3264498" y="3103479"/>
                  </a:lnTo>
                  <a:close/>
                  <a:moveTo>
                    <a:pt x="963890" y="3071804"/>
                  </a:moveTo>
                  <a:lnTo>
                    <a:pt x="974701" y="3076971"/>
                  </a:lnTo>
                  <a:lnTo>
                    <a:pt x="969132" y="3086091"/>
                  </a:lnTo>
                  <a:lnTo>
                    <a:pt x="961597" y="3083963"/>
                  </a:lnTo>
                  <a:lnTo>
                    <a:pt x="954063" y="3080315"/>
                  </a:lnTo>
                  <a:lnTo>
                    <a:pt x="955045" y="3073020"/>
                  </a:lnTo>
                  <a:close/>
                  <a:moveTo>
                    <a:pt x="960350" y="3040054"/>
                  </a:moveTo>
                  <a:lnTo>
                    <a:pt x="976288" y="3041016"/>
                  </a:lnTo>
                  <a:lnTo>
                    <a:pt x="974100" y="3051920"/>
                  </a:lnTo>
                  <a:lnTo>
                    <a:pt x="968788" y="3050637"/>
                  </a:lnTo>
                  <a:lnTo>
                    <a:pt x="970975" y="3059296"/>
                  </a:lnTo>
                  <a:lnTo>
                    <a:pt x="974100" y="3058975"/>
                  </a:lnTo>
                  <a:cubicBezTo>
                    <a:pt x="974413" y="3063251"/>
                    <a:pt x="974725" y="3067528"/>
                    <a:pt x="975038" y="3071804"/>
                  </a:cubicBezTo>
                  <a:lnTo>
                    <a:pt x="960350" y="3064748"/>
                  </a:lnTo>
                  <a:cubicBezTo>
                    <a:pt x="960037" y="3061862"/>
                    <a:pt x="959725" y="3058975"/>
                    <a:pt x="959412" y="3056089"/>
                  </a:cubicBezTo>
                  <a:lnTo>
                    <a:pt x="941600" y="3052882"/>
                  </a:lnTo>
                  <a:lnTo>
                    <a:pt x="936599" y="3043582"/>
                  </a:lnTo>
                  <a:close/>
                  <a:moveTo>
                    <a:pt x="1047716" y="3033705"/>
                  </a:moveTo>
                  <a:lnTo>
                    <a:pt x="1067084" y="3048347"/>
                  </a:lnTo>
                  <a:lnTo>
                    <a:pt x="1069307" y="3077949"/>
                  </a:lnTo>
                  <a:lnTo>
                    <a:pt x="1066132" y="3087498"/>
                  </a:lnTo>
                  <a:lnTo>
                    <a:pt x="1076926" y="3092590"/>
                  </a:lnTo>
                  <a:lnTo>
                    <a:pt x="1079466" y="3109460"/>
                  </a:lnTo>
                  <a:lnTo>
                    <a:pt x="1084229" y="3109460"/>
                  </a:lnTo>
                  <a:lnTo>
                    <a:pt x="1082642" y="3121874"/>
                  </a:lnTo>
                  <a:lnTo>
                    <a:pt x="1108678" y="3115508"/>
                  </a:lnTo>
                  <a:lnTo>
                    <a:pt x="1111218" y="3125057"/>
                  </a:lnTo>
                  <a:lnTo>
                    <a:pt x="1097247" y="3135879"/>
                  </a:lnTo>
                  <a:lnTo>
                    <a:pt x="1089310" y="3154022"/>
                  </a:lnTo>
                  <a:lnTo>
                    <a:pt x="1080737" y="3159115"/>
                  </a:lnTo>
                  <a:lnTo>
                    <a:pt x="1079784" y="3152749"/>
                  </a:lnTo>
                  <a:lnTo>
                    <a:pt x="1081372" y="3135879"/>
                  </a:lnTo>
                  <a:lnTo>
                    <a:pt x="1066766" y="3136198"/>
                  </a:lnTo>
                  <a:lnTo>
                    <a:pt x="1059148" y="3139381"/>
                  </a:lnTo>
                  <a:lnTo>
                    <a:pt x="1055971" y="3132060"/>
                  </a:lnTo>
                  <a:lnTo>
                    <a:pt x="1045494" y="3119009"/>
                  </a:lnTo>
                  <a:lnTo>
                    <a:pt x="1046446" y="3112006"/>
                  </a:lnTo>
                  <a:lnTo>
                    <a:pt x="1044224" y="3098320"/>
                  </a:lnTo>
                  <a:lnTo>
                    <a:pt x="1032158" y="3089726"/>
                  </a:lnTo>
                  <a:cubicBezTo>
                    <a:pt x="1032370" y="3093970"/>
                    <a:pt x="1032581" y="3098213"/>
                    <a:pt x="1032793" y="3102457"/>
                  </a:cubicBezTo>
                  <a:lnTo>
                    <a:pt x="1019777" y="3099275"/>
                  </a:lnTo>
                  <a:lnTo>
                    <a:pt x="1012474" y="3087816"/>
                  </a:lnTo>
                  <a:lnTo>
                    <a:pt x="1008027" y="3077312"/>
                  </a:lnTo>
                  <a:lnTo>
                    <a:pt x="1015331" y="3068718"/>
                  </a:lnTo>
                  <a:lnTo>
                    <a:pt x="1023904" y="3075084"/>
                  </a:lnTo>
                  <a:lnTo>
                    <a:pt x="1028031" y="3071901"/>
                  </a:lnTo>
                  <a:lnTo>
                    <a:pt x="1023904" y="3055031"/>
                  </a:lnTo>
                  <a:lnTo>
                    <a:pt x="1025491" y="3045482"/>
                  </a:lnTo>
                  <a:lnTo>
                    <a:pt x="1032158" y="3060123"/>
                  </a:lnTo>
                  <a:lnTo>
                    <a:pt x="1049304" y="3065217"/>
                  </a:lnTo>
                  <a:lnTo>
                    <a:pt x="1039462" y="3043254"/>
                  </a:lnTo>
                  <a:close/>
                  <a:moveTo>
                    <a:pt x="2663477" y="3014652"/>
                  </a:moveTo>
                  <a:lnTo>
                    <a:pt x="2668550" y="3015608"/>
                  </a:lnTo>
                  <a:lnTo>
                    <a:pt x="2660624" y="3025162"/>
                  </a:lnTo>
                  <a:lnTo>
                    <a:pt x="2651113" y="3049369"/>
                  </a:lnTo>
                  <a:lnTo>
                    <a:pt x="2659673" y="3062110"/>
                  </a:lnTo>
                  <a:lnTo>
                    <a:pt x="2667282" y="3079946"/>
                  </a:lnTo>
                  <a:lnTo>
                    <a:pt x="2665379" y="3098101"/>
                  </a:lnTo>
                  <a:lnTo>
                    <a:pt x="2651747" y="3118168"/>
                  </a:lnTo>
                  <a:lnTo>
                    <a:pt x="2641284" y="3138552"/>
                  </a:lnTo>
                  <a:lnTo>
                    <a:pt x="2639382" y="3148107"/>
                  </a:lnTo>
                  <a:lnTo>
                    <a:pt x="2633992" y="3144922"/>
                  </a:lnTo>
                  <a:lnTo>
                    <a:pt x="2624481" y="3135367"/>
                  </a:lnTo>
                  <a:lnTo>
                    <a:pt x="2607361" y="3133456"/>
                  </a:lnTo>
                  <a:lnTo>
                    <a:pt x="2591509" y="3129315"/>
                  </a:lnTo>
                  <a:lnTo>
                    <a:pt x="2583266" y="3137596"/>
                  </a:lnTo>
                  <a:lnTo>
                    <a:pt x="2569316" y="3133775"/>
                  </a:lnTo>
                  <a:lnTo>
                    <a:pt x="2548392" y="3148744"/>
                  </a:lnTo>
                  <a:lnTo>
                    <a:pt x="2533808" y="3141738"/>
                  </a:lnTo>
                  <a:lnTo>
                    <a:pt x="2530003" y="3127723"/>
                  </a:lnTo>
                  <a:lnTo>
                    <a:pt x="2504006" y="3142693"/>
                  </a:lnTo>
                  <a:lnTo>
                    <a:pt x="2496714" y="3155433"/>
                  </a:lnTo>
                  <a:lnTo>
                    <a:pt x="2471351" y="3164352"/>
                  </a:lnTo>
                  <a:lnTo>
                    <a:pt x="2468180" y="3181551"/>
                  </a:lnTo>
                  <a:lnTo>
                    <a:pt x="2479277" y="3189514"/>
                  </a:lnTo>
                  <a:lnTo>
                    <a:pt x="2479277" y="3193973"/>
                  </a:lnTo>
                  <a:lnTo>
                    <a:pt x="2485617" y="3200343"/>
                  </a:lnTo>
                  <a:lnTo>
                    <a:pt x="2484666" y="3214677"/>
                  </a:lnTo>
                  <a:lnTo>
                    <a:pt x="2473887" y="3211809"/>
                  </a:lnTo>
                  <a:lnTo>
                    <a:pt x="2477057" y="3200343"/>
                  </a:lnTo>
                  <a:lnTo>
                    <a:pt x="2468814" y="3205439"/>
                  </a:lnTo>
                  <a:lnTo>
                    <a:pt x="2458986" y="3192062"/>
                  </a:lnTo>
                  <a:lnTo>
                    <a:pt x="2449475" y="3187921"/>
                  </a:lnTo>
                  <a:lnTo>
                    <a:pt x="2452328" y="3178047"/>
                  </a:lnTo>
                  <a:lnTo>
                    <a:pt x="2456767" y="3149381"/>
                  </a:lnTo>
                  <a:lnTo>
                    <a:pt x="2481813" y="3128041"/>
                  </a:lnTo>
                  <a:lnTo>
                    <a:pt x="2509396" y="3122945"/>
                  </a:lnTo>
                  <a:lnTo>
                    <a:pt x="2521760" y="3114345"/>
                  </a:lnTo>
                  <a:lnTo>
                    <a:pt x="2562024" y="3109568"/>
                  </a:lnTo>
                  <a:lnTo>
                    <a:pt x="2582632" y="3077717"/>
                  </a:lnTo>
                  <a:lnTo>
                    <a:pt x="2602605" y="3055421"/>
                  </a:lnTo>
                  <a:lnTo>
                    <a:pt x="2615287" y="3047459"/>
                  </a:lnTo>
                  <a:lnTo>
                    <a:pt x="2630188" y="3047459"/>
                  </a:lnTo>
                  <a:lnTo>
                    <a:pt x="2642553" y="3036947"/>
                  </a:lnTo>
                  <a:close/>
                  <a:moveTo>
                    <a:pt x="3448413" y="2979732"/>
                  </a:moveTo>
                  <a:lnTo>
                    <a:pt x="3453791" y="2990488"/>
                  </a:lnTo>
                  <a:lnTo>
                    <a:pt x="3465498" y="2979732"/>
                  </a:lnTo>
                  <a:lnTo>
                    <a:pt x="3471826" y="2991437"/>
                  </a:lnTo>
                  <a:lnTo>
                    <a:pt x="3467396" y="3010102"/>
                  </a:lnTo>
                  <a:lnTo>
                    <a:pt x="3453159" y="3013582"/>
                  </a:lnTo>
                  <a:lnTo>
                    <a:pt x="3450311" y="3061035"/>
                  </a:lnTo>
                  <a:lnTo>
                    <a:pt x="3458537" y="3074321"/>
                  </a:lnTo>
                  <a:lnTo>
                    <a:pt x="3441769" y="3080016"/>
                  </a:lnTo>
                  <a:cubicBezTo>
                    <a:pt x="3441874" y="3085816"/>
                    <a:pt x="3441980" y="3091615"/>
                    <a:pt x="3442085" y="3097415"/>
                  </a:cubicBezTo>
                  <a:lnTo>
                    <a:pt x="3430378" y="3099630"/>
                  </a:lnTo>
                  <a:lnTo>
                    <a:pt x="3407598" y="3133480"/>
                  </a:lnTo>
                  <a:cubicBezTo>
                    <a:pt x="3407914" y="3138752"/>
                    <a:pt x="3408231" y="3144024"/>
                    <a:pt x="3408547" y="3149296"/>
                  </a:cubicBezTo>
                  <a:lnTo>
                    <a:pt x="3381338" y="3155940"/>
                  </a:lnTo>
                  <a:lnTo>
                    <a:pt x="3399056" y="3131898"/>
                  </a:lnTo>
                  <a:lnTo>
                    <a:pt x="3405384" y="3121142"/>
                  </a:lnTo>
                  <a:lnTo>
                    <a:pt x="3388615" y="3129683"/>
                  </a:lnTo>
                  <a:lnTo>
                    <a:pt x="3390197" y="3106272"/>
                  </a:lnTo>
                  <a:lnTo>
                    <a:pt x="3384818" y="3092037"/>
                  </a:lnTo>
                  <a:lnTo>
                    <a:pt x="3394626" y="3078118"/>
                  </a:lnTo>
                  <a:lnTo>
                    <a:pt x="3384502" y="3050912"/>
                  </a:lnTo>
                  <a:lnTo>
                    <a:pt x="3412977" y="3012000"/>
                  </a:lnTo>
                  <a:lnTo>
                    <a:pt x="3414559" y="2994917"/>
                  </a:lnTo>
                  <a:lnTo>
                    <a:pt x="3442085" y="2991437"/>
                  </a:lnTo>
                  <a:close/>
                  <a:moveTo>
                    <a:pt x="3493415" y="2962270"/>
                  </a:moveTo>
                  <a:lnTo>
                    <a:pt x="3495638" y="2975755"/>
                  </a:lnTo>
                  <a:lnTo>
                    <a:pt x="3483890" y="2974150"/>
                  </a:lnTo>
                  <a:lnTo>
                    <a:pt x="3475318" y="2990845"/>
                  </a:lnTo>
                  <a:lnTo>
                    <a:pt x="3473413" y="2976076"/>
                  </a:lnTo>
                  <a:close/>
                  <a:moveTo>
                    <a:pt x="2769847" y="2960682"/>
                  </a:moveTo>
                  <a:lnTo>
                    <a:pt x="2770150" y="2978807"/>
                  </a:lnTo>
                  <a:lnTo>
                    <a:pt x="2761986" y="2994019"/>
                  </a:lnTo>
                  <a:lnTo>
                    <a:pt x="2751100" y="2971363"/>
                  </a:lnTo>
                  <a:lnTo>
                    <a:pt x="2754728" y="2961977"/>
                  </a:lnTo>
                  <a:close/>
                  <a:moveTo>
                    <a:pt x="1053114" y="2895591"/>
                  </a:moveTo>
                  <a:lnTo>
                    <a:pt x="1060733" y="2896547"/>
                  </a:lnTo>
                  <a:lnTo>
                    <a:pt x="1066448" y="2921057"/>
                  </a:lnTo>
                  <a:lnTo>
                    <a:pt x="1051527" y="2933787"/>
                  </a:lnTo>
                  <a:lnTo>
                    <a:pt x="1053749" y="2941110"/>
                  </a:lnTo>
                  <a:lnTo>
                    <a:pt x="1068353" y="2926149"/>
                  </a:lnTo>
                  <a:lnTo>
                    <a:pt x="1071528" y="2931239"/>
                  </a:lnTo>
                  <a:lnTo>
                    <a:pt x="1063274" y="2946204"/>
                  </a:lnTo>
                  <a:lnTo>
                    <a:pt x="1051844" y="2947478"/>
                  </a:lnTo>
                  <a:lnTo>
                    <a:pt x="1042318" y="2957981"/>
                  </a:lnTo>
                  <a:lnTo>
                    <a:pt x="1030571" y="2965621"/>
                  </a:lnTo>
                  <a:lnTo>
                    <a:pt x="1041365" y="2967849"/>
                  </a:lnTo>
                  <a:lnTo>
                    <a:pt x="1043271" y="2977080"/>
                  </a:lnTo>
                  <a:lnTo>
                    <a:pt x="1040413" y="2983446"/>
                  </a:lnTo>
                  <a:lnTo>
                    <a:pt x="1028983" y="2991722"/>
                  </a:lnTo>
                  <a:lnTo>
                    <a:pt x="1020413" y="2991085"/>
                  </a:lnTo>
                  <a:lnTo>
                    <a:pt x="1010885" y="2990130"/>
                  </a:lnTo>
                  <a:lnTo>
                    <a:pt x="1009614" y="2997451"/>
                  </a:lnTo>
                  <a:lnTo>
                    <a:pt x="1004853" y="3013366"/>
                  </a:lnTo>
                  <a:lnTo>
                    <a:pt x="987717" y="3021006"/>
                  </a:lnTo>
                  <a:lnTo>
                    <a:pt x="976287" y="3013366"/>
                  </a:lnTo>
                  <a:lnTo>
                    <a:pt x="986765" y="3006045"/>
                  </a:lnTo>
                  <a:lnTo>
                    <a:pt x="995010" y="2991085"/>
                  </a:lnTo>
                  <a:lnTo>
                    <a:pt x="986447" y="2987266"/>
                  </a:lnTo>
                  <a:lnTo>
                    <a:pt x="983272" y="2980900"/>
                  </a:lnTo>
                  <a:lnTo>
                    <a:pt x="991845" y="2974534"/>
                  </a:lnTo>
                  <a:lnTo>
                    <a:pt x="980097" y="2974534"/>
                  </a:lnTo>
                  <a:lnTo>
                    <a:pt x="976605" y="2955434"/>
                  </a:lnTo>
                  <a:lnTo>
                    <a:pt x="989305" y="2938244"/>
                  </a:lnTo>
                  <a:lnTo>
                    <a:pt x="995645" y="2945568"/>
                  </a:lnTo>
                  <a:lnTo>
                    <a:pt x="996597" y="2940473"/>
                  </a:lnTo>
                  <a:lnTo>
                    <a:pt x="1009297" y="2942384"/>
                  </a:lnTo>
                  <a:lnTo>
                    <a:pt x="1012473" y="2950025"/>
                  </a:lnTo>
                  <a:lnTo>
                    <a:pt x="1012473" y="2939200"/>
                  </a:lnTo>
                  <a:lnTo>
                    <a:pt x="1014377" y="2930921"/>
                  </a:lnTo>
                  <a:lnTo>
                    <a:pt x="1042000" y="2909597"/>
                  </a:lnTo>
                  <a:lnTo>
                    <a:pt x="1051209" y="2904186"/>
                  </a:lnTo>
                  <a:close/>
                  <a:moveTo>
                    <a:pt x="1350059" y="2857495"/>
                  </a:moveTo>
                  <a:lnTo>
                    <a:pt x="1357674" y="2864802"/>
                  </a:lnTo>
                  <a:lnTo>
                    <a:pt x="1355452" y="2876239"/>
                  </a:lnTo>
                  <a:lnTo>
                    <a:pt x="1359577" y="2883863"/>
                  </a:lnTo>
                  <a:lnTo>
                    <a:pt x="1370365" y="2885769"/>
                  </a:lnTo>
                  <a:lnTo>
                    <a:pt x="1361164" y="2908962"/>
                  </a:lnTo>
                  <a:lnTo>
                    <a:pt x="1339906" y="2921989"/>
                  </a:lnTo>
                  <a:lnTo>
                    <a:pt x="1307551" y="2950584"/>
                  </a:lnTo>
                  <a:lnTo>
                    <a:pt x="1298350" y="2965517"/>
                  </a:lnTo>
                  <a:lnTo>
                    <a:pt x="1284393" y="2971871"/>
                  </a:lnTo>
                  <a:lnTo>
                    <a:pt x="1283441" y="2979495"/>
                  </a:lnTo>
                  <a:lnTo>
                    <a:pt x="1266628" y="2996334"/>
                  </a:lnTo>
                  <a:lnTo>
                    <a:pt x="1259332" y="2995381"/>
                  </a:lnTo>
                  <a:lnTo>
                    <a:pt x="1243469" y="2999829"/>
                  </a:lnTo>
                  <a:lnTo>
                    <a:pt x="1258381" y="3002688"/>
                  </a:lnTo>
                  <a:lnTo>
                    <a:pt x="1261553" y="3008089"/>
                  </a:lnTo>
                  <a:lnTo>
                    <a:pt x="1290103" y="2999193"/>
                  </a:lnTo>
                  <a:lnTo>
                    <a:pt x="1295496" y="3001417"/>
                  </a:lnTo>
                  <a:lnTo>
                    <a:pt x="1278683" y="3023657"/>
                  </a:lnTo>
                  <a:lnTo>
                    <a:pt x="1272973" y="3016667"/>
                  </a:lnTo>
                  <a:lnTo>
                    <a:pt x="1246006" y="3027152"/>
                  </a:lnTo>
                  <a:lnTo>
                    <a:pt x="1232366" y="3043037"/>
                  </a:lnTo>
                  <a:lnTo>
                    <a:pt x="1233635" y="3047167"/>
                  </a:lnTo>
                  <a:lnTo>
                    <a:pt x="1246006" y="3037636"/>
                  </a:lnTo>
                  <a:lnTo>
                    <a:pt x="1261870" y="3031282"/>
                  </a:lnTo>
                  <a:lnTo>
                    <a:pt x="1267262" y="3030964"/>
                  </a:lnTo>
                  <a:lnTo>
                    <a:pt x="1261870" y="3052251"/>
                  </a:lnTo>
                  <a:lnTo>
                    <a:pt x="1251719" y="3057652"/>
                  </a:lnTo>
                  <a:lnTo>
                    <a:pt x="1240931" y="3060193"/>
                  </a:lnTo>
                  <a:lnTo>
                    <a:pt x="1234586" y="3058923"/>
                  </a:lnTo>
                  <a:lnTo>
                    <a:pt x="1231415" y="3062099"/>
                  </a:lnTo>
                  <a:lnTo>
                    <a:pt x="1248227" y="3072584"/>
                  </a:lnTo>
                  <a:lnTo>
                    <a:pt x="1255844" y="3071313"/>
                  </a:lnTo>
                  <a:lnTo>
                    <a:pt x="1272656" y="3057652"/>
                  </a:lnTo>
                  <a:lnTo>
                    <a:pt x="1267262" y="3051297"/>
                  </a:lnTo>
                  <a:lnTo>
                    <a:pt x="1289468" y="3046849"/>
                  </a:lnTo>
                  <a:lnTo>
                    <a:pt x="1293592" y="3042719"/>
                  </a:lnTo>
                  <a:lnTo>
                    <a:pt x="1308502" y="3041448"/>
                  </a:lnTo>
                  <a:lnTo>
                    <a:pt x="1318970" y="3038271"/>
                  </a:lnTo>
                  <a:lnTo>
                    <a:pt x="1327217" y="3031599"/>
                  </a:lnTo>
                  <a:lnTo>
                    <a:pt x="1342126" y="3025245"/>
                  </a:lnTo>
                  <a:lnTo>
                    <a:pt x="1358942" y="3031282"/>
                  </a:lnTo>
                  <a:lnTo>
                    <a:pt x="1371634" y="3035730"/>
                  </a:lnTo>
                  <a:lnTo>
                    <a:pt x="1382421" y="3030011"/>
                  </a:lnTo>
                  <a:lnTo>
                    <a:pt x="1401459" y="3024610"/>
                  </a:lnTo>
                  <a:lnTo>
                    <a:pt x="1414150" y="3030964"/>
                  </a:lnTo>
                  <a:lnTo>
                    <a:pt x="1437305" y="3028423"/>
                  </a:lnTo>
                  <a:lnTo>
                    <a:pt x="1461412" y="3029375"/>
                  </a:lnTo>
                  <a:lnTo>
                    <a:pt x="1474101" y="3033506"/>
                  </a:lnTo>
                  <a:lnTo>
                    <a:pt x="1481080" y="3052568"/>
                  </a:lnTo>
                  <a:lnTo>
                    <a:pt x="1479176" y="3086245"/>
                  </a:lnTo>
                  <a:lnTo>
                    <a:pt x="1459192" y="3112932"/>
                  </a:lnTo>
                  <a:lnTo>
                    <a:pt x="1455069" y="3142162"/>
                  </a:lnTo>
                  <a:lnTo>
                    <a:pt x="1440795" y="3172026"/>
                  </a:lnTo>
                  <a:lnTo>
                    <a:pt x="1437940" y="3193312"/>
                  </a:lnTo>
                  <a:lnTo>
                    <a:pt x="1422080" y="3203797"/>
                  </a:lnTo>
                  <a:lnTo>
                    <a:pt x="1420812" y="3217460"/>
                  </a:lnTo>
                  <a:lnTo>
                    <a:pt x="1406535" y="3226990"/>
                  </a:lnTo>
                  <a:lnTo>
                    <a:pt x="1402092" y="3238747"/>
                  </a:lnTo>
                  <a:lnTo>
                    <a:pt x="1394161" y="3252727"/>
                  </a:lnTo>
                  <a:lnTo>
                    <a:pt x="1371634" y="3245102"/>
                  </a:lnTo>
                  <a:lnTo>
                    <a:pt x="1358942" y="3257175"/>
                  </a:lnTo>
                  <a:lnTo>
                    <a:pt x="1361164" y="3262260"/>
                  </a:lnTo>
                  <a:lnTo>
                    <a:pt x="1370682" y="3255904"/>
                  </a:lnTo>
                  <a:lnTo>
                    <a:pt x="1383373" y="3254634"/>
                  </a:lnTo>
                  <a:lnTo>
                    <a:pt x="1391940" y="3260035"/>
                  </a:lnTo>
                  <a:lnTo>
                    <a:pt x="1389718" y="3266390"/>
                  </a:lnTo>
                  <a:lnTo>
                    <a:pt x="1401459" y="3270203"/>
                  </a:lnTo>
                  <a:lnTo>
                    <a:pt x="1404631" y="3277827"/>
                  </a:lnTo>
                  <a:lnTo>
                    <a:pt x="1403679" y="3283230"/>
                  </a:lnTo>
                  <a:lnTo>
                    <a:pt x="1399237" y="3289581"/>
                  </a:lnTo>
                  <a:lnTo>
                    <a:pt x="1385911" y="3289581"/>
                  </a:lnTo>
                  <a:lnTo>
                    <a:pt x="1374172" y="3288629"/>
                  </a:lnTo>
                  <a:lnTo>
                    <a:pt x="1371000" y="3297844"/>
                  </a:lnTo>
                  <a:lnTo>
                    <a:pt x="1363702" y="3307374"/>
                  </a:lnTo>
                  <a:lnTo>
                    <a:pt x="1348790" y="3314363"/>
                  </a:lnTo>
                  <a:lnTo>
                    <a:pt x="1338636" y="3312140"/>
                  </a:lnTo>
                  <a:lnTo>
                    <a:pt x="1312944" y="3312457"/>
                  </a:lnTo>
                  <a:lnTo>
                    <a:pt x="1288834" y="3314682"/>
                  </a:lnTo>
                  <a:lnTo>
                    <a:pt x="1288834" y="3319766"/>
                  </a:lnTo>
                  <a:lnTo>
                    <a:pt x="1303426" y="3317859"/>
                  </a:lnTo>
                  <a:lnTo>
                    <a:pt x="1319287" y="3319448"/>
                  </a:lnTo>
                  <a:lnTo>
                    <a:pt x="1331022" y="3323896"/>
                  </a:lnTo>
                  <a:lnTo>
                    <a:pt x="1346886" y="3328663"/>
                  </a:lnTo>
                  <a:lnTo>
                    <a:pt x="1369412" y="3330886"/>
                  </a:lnTo>
                  <a:lnTo>
                    <a:pt x="1377662" y="3328663"/>
                  </a:lnTo>
                  <a:lnTo>
                    <a:pt x="1392257" y="3315000"/>
                  </a:lnTo>
                  <a:lnTo>
                    <a:pt x="1403996" y="3315635"/>
                  </a:lnTo>
                  <a:lnTo>
                    <a:pt x="1415736" y="3321989"/>
                  </a:lnTo>
                  <a:lnTo>
                    <a:pt x="1426204" y="3333427"/>
                  </a:lnTo>
                  <a:lnTo>
                    <a:pt x="1441112" y="3338512"/>
                  </a:lnTo>
                  <a:lnTo>
                    <a:pt x="1459192" y="3345818"/>
                  </a:lnTo>
                  <a:lnTo>
                    <a:pt x="1482666" y="3379492"/>
                  </a:lnTo>
                  <a:lnTo>
                    <a:pt x="1484252" y="3380763"/>
                  </a:lnTo>
                  <a:lnTo>
                    <a:pt x="1486474" y="3382034"/>
                  </a:lnTo>
                  <a:lnTo>
                    <a:pt x="1492503" y="3385847"/>
                  </a:lnTo>
                  <a:lnTo>
                    <a:pt x="1500748" y="3389659"/>
                  </a:lnTo>
                  <a:lnTo>
                    <a:pt x="1512809" y="3414758"/>
                  </a:lnTo>
                  <a:lnTo>
                    <a:pt x="1502335" y="3420477"/>
                  </a:lnTo>
                  <a:lnTo>
                    <a:pt x="1497895" y="3429056"/>
                  </a:lnTo>
                  <a:lnTo>
                    <a:pt x="1508679" y="3433821"/>
                  </a:lnTo>
                  <a:lnTo>
                    <a:pt x="1515344" y="3449707"/>
                  </a:lnTo>
                  <a:lnTo>
                    <a:pt x="1519468" y="3486562"/>
                  </a:lnTo>
                  <a:lnTo>
                    <a:pt x="1529300" y="3508484"/>
                  </a:lnTo>
                  <a:lnTo>
                    <a:pt x="1526130" y="3514838"/>
                  </a:lnTo>
                  <a:lnTo>
                    <a:pt x="1538820" y="3520239"/>
                  </a:lnTo>
                  <a:lnTo>
                    <a:pt x="1544213" y="3527229"/>
                  </a:lnTo>
                  <a:lnTo>
                    <a:pt x="1553094" y="3538031"/>
                  </a:lnTo>
                  <a:lnTo>
                    <a:pt x="1546752" y="3549469"/>
                  </a:lnTo>
                  <a:lnTo>
                    <a:pt x="1540406" y="3565672"/>
                  </a:lnTo>
                  <a:lnTo>
                    <a:pt x="1546752" y="3559318"/>
                  </a:lnTo>
                  <a:lnTo>
                    <a:pt x="1557220" y="3557730"/>
                  </a:lnTo>
                  <a:lnTo>
                    <a:pt x="1560393" y="3552328"/>
                  </a:lnTo>
                  <a:lnTo>
                    <a:pt x="1569910" y="3552328"/>
                  </a:lnTo>
                  <a:lnTo>
                    <a:pt x="1578475" y="3560907"/>
                  </a:lnTo>
                  <a:lnTo>
                    <a:pt x="1594337" y="3572344"/>
                  </a:lnTo>
                  <a:lnTo>
                    <a:pt x="1618764" y="3594267"/>
                  </a:lnTo>
                  <a:lnTo>
                    <a:pt x="1629867" y="3618413"/>
                  </a:lnTo>
                  <a:lnTo>
                    <a:pt x="1648901" y="3631121"/>
                  </a:lnTo>
                  <a:lnTo>
                    <a:pt x="1640335" y="3642559"/>
                  </a:lnTo>
                  <a:lnTo>
                    <a:pt x="1655563" y="3681320"/>
                  </a:lnTo>
                  <a:lnTo>
                    <a:pt x="1679355" y="3704196"/>
                  </a:lnTo>
                  <a:lnTo>
                    <a:pt x="1685700" y="3721352"/>
                  </a:lnTo>
                  <a:lnTo>
                    <a:pt x="1674914" y="3709597"/>
                  </a:lnTo>
                  <a:lnTo>
                    <a:pt x="1654928" y="3713092"/>
                  </a:lnTo>
                  <a:lnTo>
                    <a:pt x="1649535" y="3708961"/>
                  </a:lnTo>
                  <a:lnTo>
                    <a:pt x="1635894" y="3708961"/>
                  </a:lnTo>
                  <a:lnTo>
                    <a:pt x="1620032" y="3699748"/>
                  </a:lnTo>
                  <a:lnTo>
                    <a:pt x="1602902" y="3700701"/>
                  </a:lnTo>
                  <a:lnTo>
                    <a:pt x="1589261" y="3700065"/>
                  </a:lnTo>
                  <a:lnTo>
                    <a:pt x="1586406" y="3706420"/>
                  </a:lnTo>
                  <a:lnTo>
                    <a:pt x="1599730" y="3705149"/>
                  </a:lnTo>
                  <a:lnTo>
                    <a:pt x="1612419" y="3705149"/>
                  </a:lnTo>
                  <a:lnTo>
                    <a:pt x="1620984" y="3712456"/>
                  </a:lnTo>
                  <a:lnTo>
                    <a:pt x="1633674" y="3713092"/>
                  </a:lnTo>
                  <a:lnTo>
                    <a:pt x="1646363" y="3712138"/>
                  </a:lnTo>
                  <a:lnTo>
                    <a:pt x="1653976" y="3722623"/>
                  </a:lnTo>
                  <a:lnTo>
                    <a:pt x="1668569" y="3729930"/>
                  </a:lnTo>
                  <a:lnTo>
                    <a:pt x="1683796" y="3745498"/>
                  </a:lnTo>
                  <a:lnTo>
                    <a:pt x="1692361" y="3760113"/>
                  </a:lnTo>
                  <a:lnTo>
                    <a:pt x="1694899" y="3787436"/>
                  </a:lnTo>
                  <a:lnTo>
                    <a:pt x="1687286" y="3799192"/>
                  </a:lnTo>
                  <a:lnTo>
                    <a:pt x="1673962" y="3811900"/>
                  </a:lnTo>
                  <a:lnTo>
                    <a:pt x="1665397" y="3830963"/>
                  </a:lnTo>
                  <a:lnTo>
                    <a:pt x="1673962" y="3841766"/>
                  </a:lnTo>
                  <a:lnTo>
                    <a:pt x="1692044" y="3848755"/>
                  </a:lnTo>
                  <a:lnTo>
                    <a:pt x="1697437" y="3846531"/>
                  </a:lnTo>
                  <a:lnTo>
                    <a:pt x="1701561" y="3831599"/>
                  </a:lnTo>
                  <a:lnTo>
                    <a:pt x="1705368" y="3820161"/>
                  </a:lnTo>
                  <a:lnTo>
                    <a:pt x="1720278" y="3816984"/>
                  </a:lnTo>
                  <a:lnTo>
                    <a:pt x="1733918" y="3814760"/>
                  </a:lnTo>
                  <a:lnTo>
                    <a:pt x="1755173" y="3818572"/>
                  </a:lnTo>
                  <a:lnTo>
                    <a:pt x="1800854" y="3826833"/>
                  </a:lnTo>
                  <a:lnTo>
                    <a:pt x="1812592" y="3845578"/>
                  </a:lnTo>
                  <a:lnTo>
                    <a:pt x="1835115" y="3887516"/>
                  </a:lnTo>
                  <a:lnTo>
                    <a:pt x="1831308" y="3910709"/>
                  </a:lnTo>
                  <a:lnTo>
                    <a:pt x="1824964" y="3936126"/>
                  </a:lnTo>
                  <a:lnTo>
                    <a:pt x="1809419" y="3962814"/>
                  </a:lnTo>
                  <a:lnTo>
                    <a:pt x="1796730" y="3960590"/>
                  </a:lnTo>
                  <a:lnTo>
                    <a:pt x="1785310" y="3966945"/>
                  </a:lnTo>
                  <a:lnTo>
                    <a:pt x="1785310" y="3980606"/>
                  </a:lnTo>
                  <a:lnTo>
                    <a:pt x="1791655" y="3986007"/>
                  </a:lnTo>
                  <a:lnTo>
                    <a:pt x="1788482" y="3996810"/>
                  </a:lnTo>
                  <a:lnTo>
                    <a:pt x="1776745" y="3999987"/>
                  </a:lnTo>
                  <a:lnTo>
                    <a:pt x="1765642" y="3998716"/>
                  </a:lnTo>
                  <a:lnTo>
                    <a:pt x="1759297" y="3994903"/>
                  </a:lnTo>
                  <a:lnTo>
                    <a:pt x="1753904" y="4003482"/>
                  </a:lnTo>
                  <a:lnTo>
                    <a:pt x="1741215" y="4002211"/>
                  </a:lnTo>
                  <a:lnTo>
                    <a:pt x="1734870" y="4005388"/>
                  </a:lnTo>
                  <a:lnTo>
                    <a:pt x="1750732" y="4014602"/>
                  </a:lnTo>
                  <a:lnTo>
                    <a:pt x="1749780" y="4023180"/>
                  </a:lnTo>
                  <a:lnTo>
                    <a:pt x="1741532" y="4031758"/>
                  </a:lnTo>
                  <a:lnTo>
                    <a:pt x="1737408" y="4046691"/>
                  </a:lnTo>
                  <a:lnTo>
                    <a:pt x="1728843" y="4053998"/>
                  </a:lnTo>
                  <a:lnTo>
                    <a:pt x="1712981" y="4047962"/>
                  </a:lnTo>
                  <a:lnTo>
                    <a:pt x="1726622" y="4058128"/>
                  </a:lnTo>
                  <a:lnTo>
                    <a:pt x="1714250" y="4069884"/>
                  </a:lnTo>
                  <a:lnTo>
                    <a:pt x="1719643" y="4075285"/>
                  </a:lnTo>
                  <a:lnTo>
                    <a:pt x="1730112" y="4063530"/>
                  </a:lnTo>
                  <a:lnTo>
                    <a:pt x="1740898" y="4072743"/>
                  </a:lnTo>
                  <a:lnTo>
                    <a:pt x="1762152" y="4075920"/>
                  </a:lnTo>
                  <a:lnTo>
                    <a:pt x="1773255" y="4070519"/>
                  </a:lnTo>
                  <a:lnTo>
                    <a:pt x="1794510" y="4063847"/>
                  </a:lnTo>
                  <a:lnTo>
                    <a:pt x="1804027" y="4065118"/>
                  </a:lnTo>
                  <a:lnTo>
                    <a:pt x="1797682" y="4074650"/>
                  </a:lnTo>
                  <a:lnTo>
                    <a:pt x="1801171" y="4096572"/>
                  </a:lnTo>
                  <a:lnTo>
                    <a:pt x="1793875" y="4105150"/>
                  </a:lnTo>
                  <a:lnTo>
                    <a:pt x="1761200" y="4113728"/>
                  </a:lnTo>
                  <a:lnTo>
                    <a:pt x="1756125" y="4134062"/>
                  </a:lnTo>
                  <a:lnTo>
                    <a:pt x="1726622" y="4139463"/>
                  </a:lnTo>
                  <a:lnTo>
                    <a:pt x="1673010" y="4158844"/>
                  </a:lnTo>
                  <a:lnTo>
                    <a:pt x="1660956" y="4150583"/>
                  </a:lnTo>
                  <a:lnTo>
                    <a:pt x="1611468" y="4149948"/>
                  </a:lnTo>
                  <a:lnTo>
                    <a:pt x="1601950" y="4165833"/>
                  </a:lnTo>
                  <a:lnTo>
                    <a:pt x="1583868" y="4158844"/>
                  </a:lnTo>
                  <a:lnTo>
                    <a:pt x="1579744" y="4148041"/>
                  </a:lnTo>
                  <a:lnTo>
                    <a:pt x="1568958" y="4147088"/>
                  </a:lnTo>
                  <a:lnTo>
                    <a:pt x="1564834" y="4144229"/>
                  </a:lnTo>
                  <a:lnTo>
                    <a:pt x="1557220" y="4153760"/>
                  </a:lnTo>
                  <a:lnTo>
                    <a:pt x="1548972" y="4149630"/>
                  </a:lnTo>
                  <a:lnTo>
                    <a:pt x="1535013" y="4131838"/>
                  </a:lnTo>
                  <a:lnTo>
                    <a:pt x="1520103" y="4131838"/>
                  </a:lnTo>
                  <a:lnTo>
                    <a:pt x="1528668" y="4139463"/>
                  </a:lnTo>
                  <a:lnTo>
                    <a:pt x="1532792" y="4145500"/>
                  </a:lnTo>
                  <a:lnTo>
                    <a:pt x="1530254" y="4151854"/>
                  </a:lnTo>
                  <a:lnTo>
                    <a:pt x="1514075" y="4162656"/>
                  </a:lnTo>
                  <a:lnTo>
                    <a:pt x="1509948" y="4168057"/>
                  </a:lnTo>
                  <a:lnTo>
                    <a:pt x="1494090" y="4165833"/>
                  </a:lnTo>
                  <a:lnTo>
                    <a:pt x="1478224" y="4159479"/>
                  </a:lnTo>
                  <a:lnTo>
                    <a:pt x="1472832" y="4168057"/>
                  </a:lnTo>
                  <a:lnTo>
                    <a:pt x="1485838" y="4176636"/>
                  </a:lnTo>
                  <a:lnTo>
                    <a:pt x="1474101" y="4191250"/>
                  </a:lnTo>
                  <a:lnTo>
                    <a:pt x="1469977" y="4187120"/>
                  </a:lnTo>
                  <a:lnTo>
                    <a:pt x="1450946" y="4184261"/>
                  </a:lnTo>
                  <a:lnTo>
                    <a:pt x="1430645" y="4191886"/>
                  </a:lnTo>
                  <a:lnTo>
                    <a:pt x="1416053" y="4168693"/>
                  </a:lnTo>
                  <a:lnTo>
                    <a:pt x="1375758" y="4165833"/>
                  </a:lnTo>
                  <a:lnTo>
                    <a:pt x="1351645" y="4183943"/>
                  </a:lnTo>
                  <a:lnTo>
                    <a:pt x="1339906" y="4182037"/>
                  </a:lnTo>
                  <a:lnTo>
                    <a:pt x="1335781" y="4172505"/>
                  </a:lnTo>
                  <a:lnTo>
                    <a:pt x="1324997" y="4196969"/>
                  </a:lnTo>
                  <a:cubicBezTo>
                    <a:pt x="1325525" y="4208513"/>
                    <a:pt x="1326054" y="4220056"/>
                    <a:pt x="1326582" y="4231600"/>
                  </a:cubicBezTo>
                  <a:lnTo>
                    <a:pt x="1311992" y="4234777"/>
                  </a:lnTo>
                  <a:lnTo>
                    <a:pt x="1296130" y="4227787"/>
                  </a:lnTo>
                  <a:lnTo>
                    <a:pt x="1271704" y="4224928"/>
                  </a:lnTo>
                  <a:lnTo>
                    <a:pt x="1243152" y="4215397"/>
                  </a:lnTo>
                  <a:lnTo>
                    <a:pt x="1218725" y="4217938"/>
                  </a:lnTo>
                  <a:lnTo>
                    <a:pt x="1211112" y="4233824"/>
                  </a:lnTo>
                  <a:lnTo>
                    <a:pt x="1181926" y="4251934"/>
                  </a:lnTo>
                  <a:lnTo>
                    <a:pt x="1187319" y="4266866"/>
                  </a:lnTo>
                  <a:lnTo>
                    <a:pt x="1184464" y="4275127"/>
                  </a:lnTo>
                  <a:lnTo>
                    <a:pt x="1171774" y="4270043"/>
                  </a:lnTo>
                  <a:lnTo>
                    <a:pt x="1150519" y="4257653"/>
                  </a:lnTo>
                  <a:lnTo>
                    <a:pt x="1135608" y="4262736"/>
                  </a:lnTo>
                  <a:lnTo>
                    <a:pt x="1134657" y="4274491"/>
                  </a:lnTo>
                  <a:lnTo>
                    <a:pt x="1120698" y="4263371"/>
                  </a:lnTo>
                  <a:lnTo>
                    <a:pt x="1125139" y="4249392"/>
                  </a:lnTo>
                  <a:lnTo>
                    <a:pt x="1137512" y="4250027"/>
                  </a:lnTo>
                  <a:lnTo>
                    <a:pt x="1141636" y="4243038"/>
                  </a:lnTo>
                  <a:lnTo>
                    <a:pt x="1175264" y="4223657"/>
                  </a:lnTo>
                  <a:lnTo>
                    <a:pt x="1200326" y="4180130"/>
                  </a:lnTo>
                  <a:lnTo>
                    <a:pt x="1230146" y="4169328"/>
                  </a:lnTo>
                  <a:lnTo>
                    <a:pt x="1238711" y="4117541"/>
                  </a:lnTo>
                  <a:lnTo>
                    <a:pt x="1249498" y="4116270"/>
                  </a:lnTo>
                  <a:lnTo>
                    <a:pt x="1262187" y="4123895"/>
                  </a:lnTo>
                  <a:lnTo>
                    <a:pt x="1279000" y="4109916"/>
                  </a:lnTo>
                  <a:lnTo>
                    <a:pt x="1263138" y="4114364"/>
                  </a:lnTo>
                  <a:lnTo>
                    <a:pt x="1259967" y="4107692"/>
                  </a:lnTo>
                  <a:lnTo>
                    <a:pt x="1264090" y="4094030"/>
                  </a:lnTo>
                  <a:lnTo>
                    <a:pt x="1306282" y="4087358"/>
                  </a:lnTo>
                  <a:lnTo>
                    <a:pt x="1355135" y="4095301"/>
                  </a:lnTo>
                  <a:lnTo>
                    <a:pt x="1376076" y="4093077"/>
                  </a:lnTo>
                  <a:lnTo>
                    <a:pt x="1382421" y="4064800"/>
                  </a:lnTo>
                  <a:lnTo>
                    <a:pt x="1413832" y="4045102"/>
                  </a:lnTo>
                  <a:lnTo>
                    <a:pt x="1418908" y="4026357"/>
                  </a:lnTo>
                  <a:lnTo>
                    <a:pt x="1444918" y="4000622"/>
                  </a:lnTo>
                  <a:lnTo>
                    <a:pt x="1447139" y="3991409"/>
                  </a:lnTo>
                  <a:lnTo>
                    <a:pt x="1438574" y="4001893"/>
                  </a:lnTo>
                  <a:lnTo>
                    <a:pt x="1418908" y="4017779"/>
                  </a:lnTo>
                  <a:lnTo>
                    <a:pt x="1405900" y="4024451"/>
                  </a:lnTo>
                  <a:lnTo>
                    <a:pt x="1392575" y="4039066"/>
                  </a:lnTo>
                  <a:lnTo>
                    <a:pt x="1376711" y="4041290"/>
                  </a:lnTo>
                  <a:lnTo>
                    <a:pt x="1358942" y="4059717"/>
                  </a:lnTo>
                  <a:lnTo>
                    <a:pt x="1334512" y="4065118"/>
                  </a:lnTo>
                  <a:lnTo>
                    <a:pt x="1314530" y="4043196"/>
                  </a:lnTo>
                  <a:lnTo>
                    <a:pt x="1297082" y="4025404"/>
                  </a:lnTo>
                  <a:lnTo>
                    <a:pt x="1281538" y="4039066"/>
                  </a:lnTo>
                  <a:lnTo>
                    <a:pt x="1257112" y="4038430"/>
                  </a:lnTo>
                  <a:lnTo>
                    <a:pt x="1242517" y="4032076"/>
                  </a:lnTo>
                  <a:lnTo>
                    <a:pt x="1272656" y="4013966"/>
                  </a:lnTo>
                  <a:lnTo>
                    <a:pt x="1243152" y="4013013"/>
                  </a:lnTo>
                  <a:lnTo>
                    <a:pt x="1243152" y="4002846"/>
                  </a:lnTo>
                  <a:lnTo>
                    <a:pt x="1227608" y="4016508"/>
                  </a:lnTo>
                  <a:lnTo>
                    <a:pt x="1206353" y="4023815"/>
                  </a:lnTo>
                  <a:lnTo>
                    <a:pt x="1200008" y="4034618"/>
                  </a:lnTo>
                  <a:lnTo>
                    <a:pt x="1184464" y="4034935"/>
                  </a:lnTo>
                  <a:lnTo>
                    <a:pt x="1178754" y="4020003"/>
                  </a:lnTo>
                  <a:lnTo>
                    <a:pt x="1165112" y="4013649"/>
                  </a:lnTo>
                  <a:lnTo>
                    <a:pt x="1165112" y="4005388"/>
                  </a:lnTo>
                  <a:lnTo>
                    <a:pt x="1175580" y="3994903"/>
                  </a:lnTo>
                  <a:lnTo>
                    <a:pt x="1156546" y="3991726"/>
                  </a:lnTo>
                  <a:lnTo>
                    <a:pt x="1155277" y="3988549"/>
                  </a:lnTo>
                  <a:lnTo>
                    <a:pt x="1166064" y="3989502"/>
                  </a:lnTo>
                  <a:lnTo>
                    <a:pt x="1170823" y="3982195"/>
                  </a:lnTo>
                  <a:lnTo>
                    <a:pt x="1182560" y="3972663"/>
                  </a:lnTo>
                  <a:lnTo>
                    <a:pt x="1204767" y="3971075"/>
                  </a:lnTo>
                  <a:lnTo>
                    <a:pt x="1220312" y="3958366"/>
                  </a:lnTo>
                  <a:lnTo>
                    <a:pt x="1239663" y="3944705"/>
                  </a:lnTo>
                  <a:lnTo>
                    <a:pt x="1261553" y="3933902"/>
                  </a:lnTo>
                  <a:lnTo>
                    <a:pt x="1274242" y="3911662"/>
                  </a:lnTo>
                  <a:lnTo>
                    <a:pt x="1288834" y="3879891"/>
                  </a:lnTo>
                  <a:lnTo>
                    <a:pt x="1275828" y="3878938"/>
                  </a:lnTo>
                  <a:lnTo>
                    <a:pt x="1278683" y="3858922"/>
                  </a:lnTo>
                  <a:lnTo>
                    <a:pt x="1269166" y="3851615"/>
                  </a:lnTo>
                  <a:lnTo>
                    <a:pt x="1267262" y="3837635"/>
                  </a:lnTo>
                  <a:lnTo>
                    <a:pt x="1269801" y="3828104"/>
                  </a:lnTo>
                  <a:lnTo>
                    <a:pt x="1259650" y="3833823"/>
                  </a:lnTo>
                  <a:lnTo>
                    <a:pt x="1237441" y="3837953"/>
                  </a:lnTo>
                  <a:lnTo>
                    <a:pt x="1234269" y="3848755"/>
                  </a:lnTo>
                  <a:lnTo>
                    <a:pt x="1227925" y="3852885"/>
                  </a:lnTo>
                  <a:lnTo>
                    <a:pt x="1213967" y="3846849"/>
                  </a:lnTo>
                  <a:lnTo>
                    <a:pt x="1201594" y="3857651"/>
                  </a:lnTo>
                  <a:lnTo>
                    <a:pt x="1196519" y="3853203"/>
                  </a:lnTo>
                  <a:lnTo>
                    <a:pt x="1221580" y="3825562"/>
                  </a:lnTo>
                  <a:lnTo>
                    <a:pt x="1232049" y="3823656"/>
                  </a:lnTo>
                  <a:lnTo>
                    <a:pt x="1243469" y="3817937"/>
                  </a:lnTo>
                  <a:lnTo>
                    <a:pt x="1256160" y="3805228"/>
                  </a:lnTo>
                  <a:cubicBezTo>
                    <a:pt x="1255843" y="3799721"/>
                    <a:pt x="1255527" y="3794214"/>
                    <a:pt x="1255210" y="3788707"/>
                  </a:cubicBezTo>
                  <a:lnTo>
                    <a:pt x="1266312" y="3780129"/>
                  </a:lnTo>
                  <a:lnTo>
                    <a:pt x="1297082" y="3762655"/>
                  </a:lnTo>
                  <a:lnTo>
                    <a:pt x="1311992" y="3769009"/>
                  </a:lnTo>
                  <a:lnTo>
                    <a:pt x="1329120" y="3774093"/>
                  </a:lnTo>
                  <a:lnTo>
                    <a:pt x="1342444" y="3764561"/>
                  </a:lnTo>
                  <a:lnTo>
                    <a:pt x="1351962" y="3769645"/>
                  </a:lnTo>
                  <a:lnTo>
                    <a:pt x="1376393" y="3774728"/>
                  </a:lnTo>
                  <a:lnTo>
                    <a:pt x="1355135" y="3762337"/>
                  </a:lnTo>
                  <a:lnTo>
                    <a:pt x="1359260" y="3755030"/>
                  </a:lnTo>
                  <a:lnTo>
                    <a:pt x="1373855" y="3742957"/>
                  </a:lnTo>
                  <a:lnTo>
                    <a:pt x="1377345" y="3759795"/>
                  </a:lnTo>
                  <a:lnTo>
                    <a:pt x="1390036" y="3766150"/>
                  </a:lnTo>
                  <a:lnTo>
                    <a:pt x="1398602" y="3760431"/>
                  </a:lnTo>
                  <a:lnTo>
                    <a:pt x="1383691" y="3752488"/>
                  </a:lnTo>
                  <a:lnTo>
                    <a:pt x="1373855" y="3737873"/>
                  </a:lnTo>
                  <a:lnTo>
                    <a:pt x="1371634" y="3718810"/>
                  </a:lnTo>
                  <a:lnTo>
                    <a:pt x="1379883" y="3698794"/>
                  </a:lnTo>
                  <a:lnTo>
                    <a:pt x="1391622" y="3694346"/>
                  </a:lnTo>
                  <a:lnTo>
                    <a:pt x="1377662" y="3693393"/>
                  </a:lnTo>
                  <a:lnTo>
                    <a:pt x="1375758" y="3673377"/>
                  </a:lnTo>
                  <a:lnTo>
                    <a:pt x="1384960" y="3665117"/>
                  </a:lnTo>
                  <a:lnTo>
                    <a:pt x="1394478" y="3663846"/>
                  </a:lnTo>
                  <a:lnTo>
                    <a:pt x="1396382" y="3656539"/>
                  </a:lnTo>
                  <a:lnTo>
                    <a:pt x="1383691" y="3640653"/>
                  </a:lnTo>
                  <a:lnTo>
                    <a:pt x="1380201" y="3632392"/>
                  </a:lnTo>
                  <a:lnTo>
                    <a:pt x="1392891" y="3621590"/>
                  </a:lnTo>
                  <a:lnTo>
                    <a:pt x="1387815" y="3614283"/>
                  </a:lnTo>
                  <a:lnTo>
                    <a:pt x="1382421" y="3623814"/>
                  </a:lnTo>
                  <a:lnTo>
                    <a:pt x="1372902" y="3629215"/>
                  </a:lnTo>
                  <a:lnTo>
                    <a:pt x="1371634" y="3623814"/>
                  </a:lnTo>
                  <a:lnTo>
                    <a:pt x="1364653" y="3633663"/>
                  </a:lnTo>
                  <a:lnTo>
                    <a:pt x="1360529" y="3640017"/>
                  </a:lnTo>
                  <a:lnTo>
                    <a:pt x="1351645" y="3622861"/>
                  </a:lnTo>
                  <a:lnTo>
                    <a:pt x="1353866" y="3611423"/>
                  </a:lnTo>
                  <a:lnTo>
                    <a:pt x="1343079" y="3620001"/>
                  </a:lnTo>
                  <a:lnTo>
                    <a:pt x="1332609" y="3615871"/>
                  </a:lnTo>
                  <a:lnTo>
                    <a:pt x="1326265" y="3603480"/>
                  </a:lnTo>
                  <a:lnTo>
                    <a:pt x="1317384" y="3570438"/>
                  </a:lnTo>
                  <a:lnTo>
                    <a:pt x="1325948" y="3541208"/>
                  </a:lnTo>
                  <a:lnTo>
                    <a:pt x="1334830" y="3527229"/>
                  </a:lnTo>
                  <a:lnTo>
                    <a:pt x="1341492" y="3513567"/>
                  </a:lnTo>
                  <a:lnTo>
                    <a:pt x="1352597" y="3504989"/>
                  </a:lnTo>
                  <a:lnTo>
                    <a:pt x="1372902" y="3506895"/>
                  </a:lnTo>
                  <a:lnTo>
                    <a:pt x="1381152" y="3499270"/>
                  </a:lnTo>
                  <a:lnTo>
                    <a:pt x="1371634" y="3502447"/>
                  </a:lnTo>
                  <a:lnTo>
                    <a:pt x="1363385" y="3497682"/>
                  </a:lnTo>
                  <a:lnTo>
                    <a:pt x="1351645" y="3495458"/>
                  </a:lnTo>
                  <a:lnTo>
                    <a:pt x="1335781" y="3492281"/>
                  </a:lnTo>
                  <a:lnTo>
                    <a:pt x="1330388" y="3484020"/>
                  </a:lnTo>
                  <a:lnTo>
                    <a:pt x="1324045" y="3498953"/>
                  </a:lnTo>
                  <a:lnTo>
                    <a:pt x="1315799" y="3512932"/>
                  </a:lnTo>
                  <a:lnTo>
                    <a:pt x="1295812" y="3513885"/>
                  </a:lnTo>
                  <a:lnTo>
                    <a:pt x="1292640" y="3508484"/>
                  </a:lnTo>
                  <a:lnTo>
                    <a:pt x="1283124" y="3520239"/>
                  </a:lnTo>
                  <a:lnTo>
                    <a:pt x="1262187" y="3526911"/>
                  </a:lnTo>
                  <a:lnTo>
                    <a:pt x="1251719" y="3515156"/>
                  </a:lnTo>
                  <a:lnTo>
                    <a:pt x="1249180" y="3506895"/>
                  </a:lnTo>
                  <a:lnTo>
                    <a:pt x="1243152" y="3514203"/>
                  </a:lnTo>
                  <a:lnTo>
                    <a:pt x="1253623" y="3533266"/>
                  </a:lnTo>
                  <a:lnTo>
                    <a:pt x="1245054" y="3545021"/>
                  </a:lnTo>
                  <a:lnTo>
                    <a:pt x="1230463" y="3544068"/>
                  </a:lnTo>
                  <a:lnTo>
                    <a:pt x="1221898" y="3539620"/>
                  </a:lnTo>
                  <a:lnTo>
                    <a:pt x="1210160" y="3515474"/>
                  </a:lnTo>
                  <a:lnTo>
                    <a:pt x="1191125" y="3522463"/>
                  </a:lnTo>
                  <a:lnTo>
                    <a:pt x="1193663" y="3538984"/>
                  </a:lnTo>
                  <a:lnTo>
                    <a:pt x="1203181" y="3547563"/>
                  </a:lnTo>
                  <a:lnTo>
                    <a:pt x="1203181" y="3554870"/>
                  </a:lnTo>
                  <a:lnTo>
                    <a:pt x="1189222" y="3547563"/>
                  </a:lnTo>
                  <a:lnTo>
                    <a:pt x="1181609" y="3526594"/>
                  </a:lnTo>
                  <a:lnTo>
                    <a:pt x="1165747" y="3516109"/>
                  </a:lnTo>
                  <a:lnTo>
                    <a:pt x="1162574" y="3505625"/>
                  </a:lnTo>
                  <a:lnTo>
                    <a:pt x="1169871" y="3495140"/>
                  </a:lnTo>
                  <a:lnTo>
                    <a:pt x="1177485" y="3496729"/>
                  </a:lnTo>
                  <a:lnTo>
                    <a:pt x="1183830" y="3510708"/>
                  </a:lnTo>
                  <a:lnTo>
                    <a:pt x="1187002" y="3507531"/>
                  </a:lnTo>
                  <a:lnTo>
                    <a:pt x="1180022" y="3484338"/>
                  </a:lnTo>
                  <a:lnTo>
                    <a:pt x="1186367" y="3466546"/>
                  </a:lnTo>
                  <a:lnTo>
                    <a:pt x="1202229" y="3426196"/>
                  </a:lnTo>
                  <a:lnTo>
                    <a:pt x="1207939" y="3419842"/>
                  </a:lnTo>
                  <a:lnTo>
                    <a:pt x="1212381" y="3402685"/>
                  </a:lnTo>
                  <a:lnTo>
                    <a:pt x="1199691" y="3396649"/>
                  </a:lnTo>
                  <a:lnTo>
                    <a:pt x="1198422" y="3388071"/>
                  </a:lnTo>
                  <a:lnTo>
                    <a:pt x="1190809" y="3370600"/>
                  </a:lnTo>
                  <a:lnTo>
                    <a:pt x="1190809" y="3354714"/>
                  </a:lnTo>
                  <a:lnTo>
                    <a:pt x="1203181" y="3331203"/>
                  </a:lnTo>
                  <a:lnTo>
                    <a:pt x="1212698" y="3335335"/>
                  </a:lnTo>
                  <a:lnTo>
                    <a:pt x="1223166" y="3330249"/>
                  </a:lnTo>
                  <a:lnTo>
                    <a:pt x="1224436" y="3327073"/>
                  </a:lnTo>
                  <a:lnTo>
                    <a:pt x="1198739" y="3324849"/>
                  </a:lnTo>
                  <a:lnTo>
                    <a:pt x="1188905" y="3297525"/>
                  </a:lnTo>
                  <a:cubicBezTo>
                    <a:pt x="1189011" y="3305362"/>
                    <a:pt x="1189116" y="3313200"/>
                    <a:pt x="1189222" y="3321037"/>
                  </a:cubicBezTo>
                  <a:lnTo>
                    <a:pt x="1187319" y="3331521"/>
                  </a:lnTo>
                  <a:lnTo>
                    <a:pt x="1176850" y="3334699"/>
                  </a:lnTo>
                  <a:lnTo>
                    <a:pt x="1170506" y="3332474"/>
                  </a:lnTo>
                  <a:lnTo>
                    <a:pt x="1166381" y="3340101"/>
                  </a:lnTo>
                  <a:lnTo>
                    <a:pt x="1157816" y="3331521"/>
                  </a:lnTo>
                  <a:lnTo>
                    <a:pt x="1157498" y="3321037"/>
                  </a:lnTo>
                  <a:lnTo>
                    <a:pt x="1173995" y="3287358"/>
                  </a:lnTo>
                  <a:lnTo>
                    <a:pt x="1175264" y="3277827"/>
                  </a:lnTo>
                  <a:lnTo>
                    <a:pt x="1148933" y="3315000"/>
                  </a:lnTo>
                  <a:lnTo>
                    <a:pt x="1144808" y="3311823"/>
                  </a:lnTo>
                  <a:lnTo>
                    <a:pt x="1139733" y="3326755"/>
                  </a:lnTo>
                  <a:lnTo>
                    <a:pt x="1147346" y="3336923"/>
                  </a:lnTo>
                  <a:lnTo>
                    <a:pt x="1154643" y="3346454"/>
                  </a:lnTo>
                  <a:lnTo>
                    <a:pt x="1151471" y="3362341"/>
                  </a:lnTo>
                  <a:lnTo>
                    <a:pt x="1143540" y="3374096"/>
                  </a:lnTo>
                  <a:lnTo>
                    <a:pt x="1137512" y="3404592"/>
                  </a:lnTo>
                  <a:lnTo>
                    <a:pt x="1134340" y="3421430"/>
                  </a:lnTo>
                  <a:lnTo>
                    <a:pt x="1128312" y="3441764"/>
                  </a:lnTo>
                  <a:lnTo>
                    <a:pt x="1117526" y="3446848"/>
                  </a:lnTo>
                  <a:lnTo>
                    <a:pt x="1105787" y="3446848"/>
                  </a:lnTo>
                  <a:lnTo>
                    <a:pt x="1101663" y="3432550"/>
                  </a:lnTo>
                  <a:lnTo>
                    <a:pt x="1107691" y="3416665"/>
                  </a:lnTo>
                  <a:lnTo>
                    <a:pt x="1118160" y="3395378"/>
                  </a:lnTo>
                  <a:lnTo>
                    <a:pt x="1128629" y="3369647"/>
                  </a:lnTo>
                  <a:lnTo>
                    <a:pt x="1128629" y="3362341"/>
                  </a:lnTo>
                  <a:lnTo>
                    <a:pt x="1117842" y="3365834"/>
                  </a:lnTo>
                  <a:lnTo>
                    <a:pt x="1115939" y="3358527"/>
                  </a:lnTo>
                  <a:lnTo>
                    <a:pt x="1122919" y="3348995"/>
                  </a:lnTo>
                  <a:lnTo>
                    <a:pt x="1127043" y="3328663"/>
                  </a:lnTo>
                  <a:lnTo>
                    <a:pt x="1117526" y="3330886"/>
                  </a:lnTo>
                  <a:lnTo>
                    <a:pt x="1124505" y="3315000"/>
                  </a:lnTo>
                  <a:lnTo>
                    <a:pt x="1133070" y="3302291"/>
                  </a:lnTo>
                  <a:lnTo>
                    <a:pt x="1138463" y="3290852"/>
                  </a:lnTo>
                  <a:lnTo>
                    <a:pt x="1126409" y="3277191"/>
                  </a:lnTo>
                  <a:lnTo>
                    <a:pt x="1126409" y="3265435"/>
                  </a:lnTo>
                  <a:lnTo>
                    <a:pt x="1142270" y="3262260"/>
                  </a:lnTo>
                  <a:lnTo>
                    <a:pt x="1141319" y="3252727"/>
                  </a:lnTo>
                  <a:lnTo>
                    <a:pt x="1146712" y="3254634"/>
                  </a:lnTo>
                  <a:lnTo>
                    <a:pt x="1145126" y="3241924"/>
                  </a:lnTo>
                  <a:lnTo>
                    <a:pt x="1162257" y="3228261"/>
                  </a:lnTo>
                  <a:lnTo>
                    <a:pt x="1159085" y="3221908"/>
                  </a:lnTo>
                  <a:lnTo>
                    <a:pt x="1162891" y="3213329"/>
                  </a:lnTo>
                  <a:lnTo>
                    <a:pt x="1158450" y="3202844"/>
                  </a:lnTo>
                  <a:lnTo>
                    <a:pt x="1156546" y="3201890"/>
                  </a:lnTo>
                  <a:lnTo>
                    <a:pt x="1145126" y="3210469"/>
                  </a:lnTo>
                  <a:lnTo>
                    <a:pt x="1145126" y="3224449"/>
                  </a:lnTo>
                  <a:lnTo>
                    <a:pt x="1130215" y="3234934"/>
                  </a:lnTo>
                  <a:lnTo>
                    <a:pt x="1125457" y="3243513"/>
                  </a:lnTo>
                  <a:lnTo>
                    <a:pt x="1113719" y="3242242"/>
                  </a:lnTo>
                  <a:lnTo>
                    <a:pt x="1103884" y="3231121"/>
                  </a:lnTo>
                  <a:lnTo>
                    <a:pt x="1091194" y="3223496"/>
                  </a:lnTo>
                  <a:lnTo>
                    <a:pt x="1092463" y="3210787"/>
                  </a:lnTo>
                  <a:lnTo>
                    <a:pt x="1108008" y="3205703"/>
                  </a:lnTo>
                  <a:lnTo>
                    <a:pt x="1091511" y="3203480"/>
                  </a:lnTo>
                  <a:cubicBezTo>
                    <a:pt x="1091300" y="3205492"/>
                    <a:pt x="1091088" y="3207504"/>
                    <a:pt x="1090877" y="3209516"/>
                  </a:cubicBezTo>
                  <a:lnTo>
                    <a:pt x="1082628" y="3212375"/>
                  </a:lnTo>
                  <a:lnTo>
                    <a:pt x="1066766" y="3204750"/>
                  </a:lnTo>
                  <a:lnTo>
                    <a:pt x="1067718" y="3197444"/>
                  </a:lnTo>
                  <a:lnTo>
                    <a:pt x="1088022" y="3193312"/>
                  </a:lnTo>
                  <a:lnTo>
                    <a:pt x="1098491" y="3195854"/>
                  </a:lnTo>
                  <a:lnTo>
                    <a:pt x="1107057" y="3194901"/>
                  </a:lnTo>
                  <a:lnTo>
                    <a:pt x="1108643" y="3183146"/>
                  </a:lnTo>
                  <a:lnTo>
                    <a:pt x="1099126" y="3170755"/>
                  </a:lnTo>
                  <a:lnTo>
                    <a:pt x="1103249" y="3157411"/>
                  </a:lnTo>
                  <a:lnTo>
                    <a:pt x="1123236" y="3154870"/>
                  </a:lnTo>
                  <a:lnTo>
                    <a:pt x="1104201" y="3145338"/>
                  </a:lnTo>
                  <a:lnTo>
                    <a:pt x="1119112" y="3135807"/>
                  </a:lnTo>
                  <a:lnTo>
                    <a:pt x="1131802" y="3142162"/>
                  </a:lnTo>
                  <a:lnTo>
                    <a:pt x="1116891" y="3125323"/>
                  </a:lnTo>
                  <a:lnTo>
                    <a:pt x="1122919" y="3116745"/>
                  </a:lnTo>
                  <a:lnTo>
                    <a:pt x="1139733" y="3113568"/>
                  </a:lnTo>
                  <a:lnTo>
                    <a:pt x="1141002" y="3108167"/>
                  </a:lnTo>
                  <a:lnTo>
                    <a:pt x="1123870" y="3102131"/>
                  </a:lnTo>
                  <a:lnTo>
                    <a:pt x="1147981" y="3086881"/>
                  </a:lnTo>
                  <a:lnTo>
                    <a:pt x="1126091" y="3094823"/>
                  </a:lnTo>
                  <a:lnTo>
                    <a:pt x="1126091" y="3086245"/>
                  </a:lnTo>
                  <a:lnTo>
                    <a:pt x="1114353" y="3102131"/>
                  </a:lnTo>
                  <a:lnTo>
                    <a:pt x="1100711" y="3083385"/>
                  </a:lnTo>
                  <a:lnTo>
                    <a:pt x="1095953" y="3062099"/>
                  </a:lnTo>
                  <a:lnTo>
                    <a:pt x="1104518" y="3057969"/>
                  </a:lnTo>
                  <a:lnTo>
                    <a:pt x="1122601" y="3068136"/>
                  </a:lnTo>
                  <a:lnTo>
                    <a:pt x="1134340" y="3067183"/>
                  </a:lnTo>
                  <a:lnTo>
                    <a:pt x="1121332" y="3062099"/>
                  </a:lnTo>
                  <a:lnTo>
                    <a:pt x="1101981" y="3038271"/>
                  </a:lnTo>
                  <a:lnTo>
                    <a:pt x="1106422" y="3031599"/>
                  </a:lnTo>
                  <a:lnTo>
                    <a:pt x="1114670" y="3030329"/>
                  </a:lnTo>
                  <a:lnTo>
                    <a:pt x="1100077" y="3010631"/>
                  </a:lnTo>
                  <a:lnTo>
                    <a:pt x="1108960" y="3001100"/>
                  </a:lnTo>
                  <a:lnTo>
                    <a:pt x="1121967" y="3001100"/>
                  </a:lnTo>
                  <a:lnTo>
                    <a:pt x="1145126" y="3001735"/>
                  </a:lnTo>
                  <a:lnTo>
                    <a:pt x="1141002" y="2996334"/>
                  </a:lnTo>
                  <a:lnTo>
                    <a:pt x="1144174" y="2992204"/>
                  </a:lnTo>
                  <a:lnTo>
                    <a:pt x="1156864" y="3000464"/>
                  </a:lnTo>
                  <a:lnTo>
                    <a:pt x="1160988" y="2996334"/>
                  </a:lnTo>
                  <a:lnTo>
                    <a:pt x="1150519" y="2978543"/>
                  </a:lnTo>
                  <a:lnTo>
                    <a:pt x="1136243" y="2967105"/>
                  </a:lnTo>
                  <a:lnTo>
                    <a:pt x="1136243" y="2960751"/>
                  </a:lnTo>
                  <a:lnTo>
                    <a:pt x="1143857" y="2958526"/>
                  </a:lnTo>
                  <a:lnTo>
                    <a:pt x="1153374" y="2963928"/>
                  </a:lnTo>
                  <a:lnTo>
                    <a:pt x="1155277" y="2958526"/>
                  </a:lnTo>
                  <a:lnTo>
                    <a:pt x="1147029" y="2943593"/>
                  </a:lnTo>
                  <a:lnTo>
                    <a:pt x="1156229" y="2935012"/>
                  </a:lnTo>
                  <a:lnTo>
                    <a:pt x="1166699" y="2928659"/>
                  </a:lnTo>
                  <a:lnTo>
                    <a:pt x="1181609" y="2937873"/>
                  </a:lnTo>
                  <a:lnTo>
                    <a:pt x="1181609" y="2931834"/>
                  </a:lnTo>
                  <a:lnTo>
                    <a:pt x="1163526" y="2922306"/>
                  </a:lnTo>
                  <a:lnTo>
                    <a:pt x="1161305" y="2911186"/>
                  </a:lnTo>
                  <a:cubicBezTo>
                    <a:pt x="1161622" y="2907267"/>
                    <a:pt x="1161940" y="2903349"/>
                    <a:pt x="1162257" y="2899430"/>
                  </a:cubicBezTo>
                  <a:lnTo>
                    <a:pt x="1174947" y="2882275"/>
                  </a:lnTo>
                  <a:lnTo>
                    <a:pt x="1176850" y="2869567"/>
                  </a:lnTo>
                  <a:lnTo>
                    <a:pt x="1181926" y="2869567"/>
                  </a:lnTo>
                  <a:lnTo>
                    <a:pt x="1192395" y="2865437"/>
                  </a:lnTo>
                  <a:lnTo>
                    <a:pt x="1202229" y="2871474"/>
                  </a:lnTo>
                  <a:lnTo>
                    <a:pt x="1213649" y="2881003"/>
                  </a:lnTo>
                  <a:lnTo>
                    <a:pt x="1216822" y="2874650"/>
                  </a:lnTo>
                  <a:lnTo>
                    <a:pt x="1224436" y="2874650"/>
                  </a:lnTo>
                  <a:lnTo>
                    <a:pt x="1233952" y="2881639"/>
                  </a:lnTo>
                  <a:lnTo>
                    <a:pt x="1241249" y="2885769"/>
                  </a:lnTo>
                  <a:lnTo>
                    <a:pt x="1253941" y="2879415"/>
                  </a:lnTo>
                  <a:lnTo>
                    <a:pt x="1279635" y="2869567"/>
                  </a:lnTo>
                  <a:lnTo>
                    <a:pt x="1295496" y="2879097"/>
                  </a:lnTo>
                  <a:lnTo>
                    <a:pt x="1311040" y="2868614"/>
                  </a:lnTo>
                  <a:close/>
                  <a:moveTo>
                    <a:pt x="3854360" y="2852734"/>
                  </a:moveTo>
                  <a:lnTo>
                    <a:pt x="3865180" y="2862282"/>
                  </a:lnTo>
                  <a:lnTo>
                    <a:pt x="3876638" y="2875649"/>
                  </a:lnTo>
                  <a:cubicBezTo>
                    <a:pt x="3876426" y="2878832"/>
                    <a:pt x="3876213" y="2882015"/>
                    <a:pt x="3876001" y="2885198"/>
                  </a:cubicBezTo>
                  <a:lnTo>
                    <a:pt x="3865499" y="2882333"/>
                  </a:lnTo>
                  <a:lnTo>
                    <a:pt x="3855951" y="2890927"/>
                  </a:lnTo>
                  <a:lnTo>
                    <a:pt x="3847358" y="2901431"/>
                  </a:lnTo>
                  <a:lnTo>
                    <a:pt x="3832718" y="2908115"/>
                  </a:lnTo>
                  <a:lnTo>
                    <a:pt x="3829536" y="2924031"/>
                  </a:lnTo>
                  <a:lnTo>
                    <a:pt x="3797710" y="2916709"/>
                  </a:lnTo>
                  <a:lnTo>
                    <a:pt x="3790390" y="2923077"/>
                  </a:lnTo>
                  <a:lnTo>
                    <a:pt x="3787526" y="2947269"/>
                  </a:lnTo>
                  <a:lnTo>
                    <a:pt x="3764293" y="2978145"/>
                  </a:lnTo>
                  <a:lnTo>
                    <a:pt x="3751562" y="2960319"/>
                  </a:lnTo>
                  <a:lnTo>
                    <a:pt x="3758564" y="2947588"/>
                  </a:lnTo>
                  <a:lnTo>
                    <a:pt x="3777978" y="2940264"/>
                  </a:lnTo>
                  <a:lnTo>
                    <a:pt x="3778933" y="2933896"/>
                  </a:lnTo>
                  <a:lnTo>
                    <a:pt x="3755063" y="2912890"/>
                  </a:lnTo>
                  <a:lnTo>
                    <a:pt x="3743288" y="2896019"/>
                  </a:lnTo>
                  <a:lnTo>
                    <a:pt x="3761428" y="2894747"/>
                  </a:lnTo>
                  <a:lnTo>
                    <a:pt x="3746152" y="2870875"/>
                  </a:lnTo>
                  <a:lnTo>
                    <a:pt x="3751562" y="2865465"/>
                  </a:lnTo>
                  <a:lnTo>
                    <a:pt x="3772886" y="2879787"/>
                  </a:lnTo>
                  <a:lnTo>
                    <a:pt x="3775114" y="2869284"/>
                  </a:lnTo>
                  <a:lnTo>
                    <a:pt x="3789753" y="2876604"/>
                  </a:lnTo>
                  <a:lnTo>
                    <a:pt x="3779251" y="2869284"/>
                  </a:lnTo>
                  <a:lnTo>
                    <a:pt x="3802165" y="2853370"/>
                  </a:lnTo>
                  <a:lnTo>
                    <a:pt x="3818397" y="2857190"/>
                  </a:lnTo>
                  <a:close/>
                  <a:moveTo>
                    <a:pt x="3881509" y="2838447"/>
                  </a:moveTo>
                  <a:lnTo>
                    <a:pt x="3889338" y="2856748"/>
                  </a:lnTo>
                  <a:lnTo>
                    <a:pt x="3879552" y="2865433"/>
                  </a:lnTo>
                  <a:lnTo>
                    <a:pt x="3866503" y="2857058"/>
                  </a:lnTo>
                  <a:lnTo>
                    <a:pt x="3865525" y="2845582"/>
                  </a:lnTo>
                  <a:close/>
                  <a:moveTo>
                    <a:pt x="1378190" y="2819397"/>
                  </a:moveTo>
                  <a:lnTo>
                    <a:pt x="1384271" y="2826202"/>
                  </a:lnTo>
                  <a:lnTo>
                    <a:pt x="1377514" y="2838446"/>
                  </a:lnTo>
                  <a:lnTo>
                    <a:pt x="1370758" y="2834024"/>
                  </a:lnTo>
                  <a:lnTo>
                    <a:pt x="1368393" y="2823820"/>
                  </a:lnTo>
                  <a:close/>
                  <a:moveTo>
                    <a:pt x="1342224" y="2803518"/>
                  </a:moveTo>
                  <a:lnTo>
                    <a:pt x="1357279" y="2821795"/>
                  </a:lnTo>
                  <a:lnTo>
                    <a:pt x="1344734" y="2828923"/>
                  </a:lnTo>
                  <a:lnTo>
                    <a:pt x="1331875" y="2819010"/>
                  </a:lnTo>
                  <a:lnTo>
                    <a:pt x="1331875" y="2809712"/>
                  </a:lnTo>
                  <a:close/>
                  <a:moveTo>
                    <a:pt x="3807906" y="2778119"/>
                  </a:moveTo>
                  <a:lnTo>
                    <a:pt x="3833399" y="2780025"/>
                  </a:lnTo>
                  <a:lnTo>
                    <a:pt x="3843278" y="2793676"/>
                  </a:lnTo>
                  <a:lnTo>
                    <a:pt x="3849651" y="2810504"/>
                  </a:lnTo>
                  <a:lnTo>
                    <a:pt x="3844552" y="2813998"/>
                  </a:lnTo>
                  <a:lnTo>
                    <a:pt x="3839135" y="2808599"/>
                  </a:lnTo>
                  <a:lnTo>
                    <a:pt x="3830531" y="2814950"/>
                  </a:lnTo>
                  <a:lnTo>
                    <a:pt x="3823521" y="2827653"/>
                  </a:lnTo>
                  <a:lnTo>
                    <a:pt x="3817147" y="2838447"/>
                  </a:lnTo>
                  <a:lnTo>
                    <a:pt x="3804401" y="2838447"/>
                  </a:lnTo>
                  <a:lnTo>
                    <a:pt x="3793566" y="2829241"/>
                  </a:lnTo>
                  <a:lnTo>
                    <a:pt x="3795478" y="2813362"/>
                  </a:lnTo>
                  <a:lnTo>
                    <a:pt x="3778908" y="2810187"/>
                  </a:lnTo>
                  <a:lnTo>
                    <a:pt x="3765843" y="2808281"/>
                  </a:lnTo>
                  <a:lnTo>
                    <a:pt x="3762338" y="2800976"/>
                  </a:lnTo>
                  <a:lnTo>
                    <a:pt x="3780501" y="2795579"/>
                  </a:lnTo>
                  <a:lnTo>
                    <a:pt x="3793248" y="2795262"/>
                  </a:lnTo>
                  <a:lnTo>
                    <a:pt x="3802808" y="2786692"/>
                  </a:lnTo>
                  <a:close/>
                  <a:moveTo>
                    <a:pt x="1396971" y="2773356"/>
                  </a:moveTo>
                  <a:lnTo>
                    <a:pt x="1389329" y="2781295"/>
                  </a:lnTo>
                  <a:lnTo>
                    <a:pt x="1382682" y="2776589"/>
                  </a:lnTo>
                  <a:close/>
                  <a:moveTo>
                    <a:pt x="2732096" y="2773211"/>
                  </a:moveTo>
                  <a:lnTo>
                    <a:pt x="2750156" y="2804578"/>
                  </a:lnTo>
                  <a:lnTo>
                    <a:pt x="2750581" y="2804292"/>
                  </a:lnTo>
                  <a:lnTo>
                    <a:pt x="2732780" y="2773363"/>
                  </a:lnTo>
                  <a:close/>
                  <a:moveTo>
                    <a:pt x="3884258" y="2770182"/>
                  </a:moveTo>
                  <a:lnTo>
                    <a:pt x="3886163" y="2783610"/>
                  </a:lnTo>
                  <a:lnTo>
                    <a:pt x="3875685" y="2782673"/>
                  </a:lnTo>
                  <a:cubicBezTo>
                    <a:pt x="3875579" y="2782985"/>
                    <a:pt x="3875474" y="2783298"/>
                    <a:pt x="3875368" y="2783610"/>
                  </a:cubicBezTo>
                  <a:lnTo>
                    <a:pt x="3874098" y="2785484"/>
                  </a:lnTo>
                  <a:lnTo>
                    <a:pt x="3872510" y="2787358"/>
                  </a:lnTo>
                  <a:lnTo>
                    <a:pt x="3871240" y="2788607"/>
                  </a:lnTo>
                  <a:lnTo>
                    <a:pt x="3870288" y="2788920"/>
                  </a:lnTo>
                  <a:lnTo>
                    <a:pt x="3869653" y="2789232"/>
                  </a:lnTo>
                  <a:lnTo>
                    <a:pt x="3869335" y="2788920"/>
                  </a:lnTo>
                  <a:lnTo>
                    <a:pt x="3868065" y="2787983"/>
                  </a:lnTo>
                  <a:lnTo>
                    <a:pt x="3866795" y="2786421"/>
                  </a:lnTo>
                  <a:lnTo>
                    <a:pt x="3866160" y="2784860"/>
                  </a:lnTo>
                  <a:lnTo>
                    <a:pt x="3864573" y="2781112"/>
                  </a:lnTo>
                  <a:lnTo>
                    <a:pt x="3863938" y="2779863"/>
                  </a:lnTo>
                  <a:lnTo>
                    <a:pt x="3866160" y="2771431"/>
                  </a:lnTo>
                  <a:close/>
                  <a:moveTo>
                    <a:pt x="1338644" y="2765421"/>
                  </a:moveTo>
                  <a:lnTo>
                    <a:pt x="1354715" y="2768237"/>
                  </a:lnTo>
                  <a:lnTo>
                    <a:pt x="1360499" y="2776688"/>
                  </a:lnTo>
                  <a:lnTo>
                    <a:pt x="1357286" y="2788270"/>
                  </a:lnTo>
                  <a:lnTo>
                    <a:pt x="1363714" y="2796720"/>
                  </a:lnTo>
                  <a:lnTo>
                    <a:pt x="1379783" y="2783575"/>
                  </a:lnTo>
                  <a:lnTo>
                    <a:pt x="1389426" y="2792027"/>
                  </a:lnTo>
                  <a:lnTo>
                    <a:pt x="1395855" y="2797346"/>
                  </a:lnTo>
                  <a:lnTo>
                    <a:pt x="1409674" y="2792965"/>
                  </a:lnTo>
                  <a:lnTo>
                    <a:pt x="1404532" y="2806422"/>
                  </a:lnTo>
                  <a:lnTo>
                    <a:pt x="1389426" y="2809869"/>
                  </a:lnTo>
                  <a:lnTo>
                    <a:pt x="1382998" y="2792027"/>
                  </a:lnTo>
                  <a:lnTo>
                    <a:pt x="1357286" y="2807990"/>
                  </a:lnTo>
                  <a:lnTo>
                    <a:pt x="1349572" y="2801727"/>
                  </a:lnTo>
                  <a:lnTo>
                    <a:pt x="1338965" y="2800786"/>
                  </a:lnTo>
                  <a:lnTo>
                    <a:pt x="1330289" y="2789522"/>
                  </a:lnTo>
                  <a:close/>
                  <a:moveTo>
                    <a:pt x="4266528" y="2764378"/>
                  </a:moveTo>
                  <a:lnTo>
                    <a:pt x="4255416" y="2776749"/>
                  </a:lnTo>
                  <a:lnTo>
                    <a:pt x="4246843" y="2786583"/>
                  </a:lnTo>
                  <a:lnTo>
                    <a:pt x="4240493" y="2794194"/>
                  </a:lnTo>
                  <a:lnTo>
                    <a:pt x="4238588" y="2797365"/>
                  </a:lnTo>
                  <a:lnTo>
                    <a:pt x="4237001" y="2801168"/>
                  </a:lnTo>
                  <a:lnTo>
                    <a:pt x="4236048" y="2805297"/>
                  </a:lnTo>
                  <a:cubicBezTo>
                    <a:pt x="4235836" y="2806776"/>
                    <a:pt x="4235625" y="2808256"/>
                    <a:pt x="4235413" y="2809735"/>
                  </a:cubicBezTo>
                  <a:cubicBezTo>
                    <a:pt x="4235201" y="2811957"/>
                    <a:pt x="4234990" y="2814178"/>
                    <a:pt x="4234778" y="2816400"/>
                  </a:cubicBezTo>
                  <a:cubicBezTo>
                    <a:pt x="4234672" y="2817457"/>
                    <a:pt x="4234567" y="2818515"/>
                    <a:pt x="4234461" y="2819572"/>
                  </a:cubicBezTo>
                  <a:lnTo>
                    <a:pt x="4254146" y="2828459"/>
                  </a:lnTo>
                  <a:lnTo>
                    <a:pt x="4251606" y="2849076"/>
                  </a:lnTo>
                  <a:lnTo>
                    <a:pt x="4262401" y="2891579"/>
                  </a:lnTo>
                  <a:lnTo>
                    <a:pt x="4276371" y="2915372"/>
                  </a:lnTo>
                  <a:lnTo>
                    <a:pt x="4285578" y="2923936"/>
                  </a:lnTo>
                  <a:lnTo>
                    <a:pt x="4290658" y="2940748"/>
                  </a:lnTo>
                  <a:lnTo>
                    <a:pt x="4301453" y="2941065"/>
                  </a:lnTo>
                  <a:lnTo>
                    <a:pt x="4301578" y="2941217"/>
                  </a:lnTo>
                  <a:lnTo>
                    <a:pt x="4306221" y="2941461"/>
                  </a:lnTo>
                  <a:lnTo>
                    <a:pt x="4319241" y="2956380"/>
                  </a:lnTo>
                  <a:lnTo>
                    <a:pt x="4323369" y="2975426"/>
                  </a:lnTo>
                  <a:lnTo>
                    <a:pt x="4340199" y="2977966"/>
                  </a:lnTo>
                  <a:lnTo>
                    <a:pt x="4348773" y="2967807"/>
                  </a:lnTo>
                  <a:cubicBezTo>
                    <a:pt x="4348667" y="2962093"/>
                    <a:pt x="4348562" y="2956380"/>
                    <a:pt x="4348456" y="2950666"/>
                  </a:cubicBezTo>
                  <a:lnTo>
                    <a:pt x="4341787" y="2924319"/>
                  </a:lnTo>
                  <a:lnTo>
                    <a:pt x="4330990" y="2916701"/>
                  </a:lnTo>
                  <a:lnTo>
                    <a:pt x="4315112" y="2924002"/>
                  </a:lnTo>
                  <a:lnTo>
                    <a:pt x="4298282" y="2924319"/>
                  </a:lnTo>
                  <a:lnTo>
                    <a:pt x="4287803" y="2904956"/>
                  </a:lnTo>
                  <a:lnTo>
                    <a:pt x="4291296" y="2892258"/>
                  </a:lnTo>
                  <a:lnTo>
                    <a:pt x="4296059" y="2881148"/>
                  </a:lnTo>
                  <a:lnTo>
                    <a:pt x="4313525" y="2869719"/>
                  </a:lnTo>
                  <a:cubicBezTo>
                    <a:pt x="4313313" y="2860302"/>
                    <a:pt x="4313102" y="2850885"/>
                    <a:pt x="4312890" y="2841468"/>
                  </a:cubicBezTo>
                  <a:lnTo>
                    <a:pt x="4309396" y="2811629"/>
                  </a:lnTo>
                  <a:lnTo>
                    <a:pt x="4314477" y="2787822"/>
                  </a:lnTo>
                  <a:lnTo>
                    <a:pt x="4313842" y="2784012"/>
                  </a:lnTo>
                  <a:lnTo>
                    <a:pt x="4314747" y="2782557"/>
                  </a:lnTo>
                  <a:lnTo>
                    <a:pt x="4312883" y="2774845"/>
                  </a:lnTo>
                  <a:lnTo>
                    <a:pt x="4295421" y="2783093"/>
                  </a:lnTo>
                  <a:lnTo>
                    <a:pt x="4293833" y="2772624"/>
                  </a:lnTo>
                  <a:close/>
                  <a:moveTo>
                    <a:pt x="1361090" y="2755895"/>
                  </a:moveTo>
                  <a:lnTo>
                    <a:pt x="1374745" y="2758673"/>
                  </a:lnTo>
                  <a:lnTo>
                    <a:pt x="1365217" y="2767009"/>
                  </a:lnTo>
                  <a:lnTo>
                    <a:pt x="1358867" y="2760834"/>
                  </a:lnTo>
                  <a:close/>
                  <a:moveTo>
                    <a:pt x="1409438" y="2754306"/>
                  </a:moveTo>
                  <a:lnTo>
                    <a:pt x="1411262" y="2765420"/>
                  </a:lnTo>
                  <a:lnTo>
                    <a:pt x="1396971" y="2761379"/>
                  </a:lnTo>
                  <a:close/>
                  <a:moveTo>
                    <a:pt x="1423961" y="2730494"/>
                  </a:moveTo>
                  <a:lnTo>
                    <a:pt x="1419616" y="2737694"/>
                  </a:lnTo>
                  <a:lnTo>
                    <a:pt x="1398559" y="2752719"/>
                  </a:lnTo>
                  <a:cubicBezTo>
                    <a:pt x="1398782" y="2748545"/>
                    <a:pt x="1399004" y="2744372"/>
                    <a:pt x="1399227" y="2740198"/>
                  </a:cubicBezTo>
                  <a:lnTo>
                    <a:pt x="1410592" y="2730808"/>
                  </a:lnTo>
                  <a:close/>
                  <a:moveTo>
                    <a:pt x="1377050" y="2728907"/>
                  </a:moveTo>
                  <a:lnTo>
                    <a:pt x="1374767" y="2734996"/>
                  </a:lnTo>
                  <a:lnTo>
                    <a:pt x="1385859" y="2743825"/>
                  </a:lnTo>
                  <a:lnTo>
                    <a:pt x="1382923" y="2751131"/>
                  </a:lnTo>
                  <a:lnTo>
                    <a:pt x="1372483" y="2741391"/>
                  </a:lnTo>
                  <a:lnTo>
                    <a:pt x="1362043" y="2739260"/>
                  </a:lnTo>
                  <a:lnTo>
                    <a:pt x="1368241" y="2731039"/>
                  </a:lnTo>
                  <a:close/>
                  <a:moveTo>
                    <a:pt x="2164892" y="2724151"/>
                  </a:moveTo>
                  <a:lnTo>
                    <a:pt x="2168495" y="2736589"/>
                  </a:lnTo>
                  <a:lnTo>
                    <a:pt x="2163389" y="2754314"/>
                  </a:lnTo>
                  <a:lnTo>
                    <a:pt x="2157383" y="2749028"/>
                  </a:lnTo>
                  <a:lnTo>
                    <a:pt x="2160986" y="2729437"/>
                  </a:lnTo>
                  <a:close/>
                  <a:moveTo>
                    <a:pt x="4327488" y="2719966"/>
                  </a:moveTo>
                  <a:lnTo>
                    <a:pt x="4324631" y="2731387"/>
                  </a:lnTo>
                  <a:lnTo>
                    <a:pt x="4318281" y="2738683"/>
                  </a:lnTo>
                  <a:lnTo>
                    <a:pt x="4321773" y="2741538"/>
                  </a:lnTo>
                  <a:lnTo>
                    <a:pt x="4328442" y="2741272"/>
                  </a:lnTo>
                  <a:cubicBezTo>
                    <a:pt x="4328445" y="2741234"/>
                    <a:pt x="4328447" y="2741196"/>
                    <a:pt x="4328450" y="2741158"/>
                  </a:cubicBezTo>
                  <a:lnTo>
                    <a:pt x="4334483" y="2740523"/>
                  </a:lnTo>
                  <a:lnTo>
                    <a:pt x="4337341" y="2744333"/>
                  </a:lnTo>
                  <a:lnTo>
                    <a:pt x="4332578" y="2758299"/>
                  </a:lnTo>
                  <a:lnTo>
                    <a:pt x="4344962" y="2741476"/>
                  </a:lnTo>
                  <a:lnTo>
                    <a:pt x="4339564" y="2735126"/>
                  </a:lnTo>
                  <a:lnTo>
                    <a:pt x="4346233" y="2732904"/>
                  </a:lnTo>
                  <a:lnTo>
                    <a:pt x="4338929" y="2726874"/>
                  </a:lnTo>
                  <a:lnTo>
                    <a:pt x="4330355" y="2721794"/>
                  </a:lnTo>
                  <a:cubicBezTo>
                    <a:pt x="4330371" y="2721633"/>
                    <a:pt x="4330388" y="2721471"/>
                    <a:pt x="4330404" y="2721310"/>
                  </a:cubicBezTo>
                  <a:close/>
                  <a:moveTo>
                    <a:pt x="3421026" y="2717795"/>
                  </a:moveTo>
                  <a:lnTo>
                    <a:pt x="3419502" y="2733233"/>
                  </a:lnTo>
                  <a:lnTo>
                    <a:pt x="3412190" y="2746371"/>
                  </a:lnTo>
                  <a:lnTo>
                    <a:pt x="3403050" y="2734218"/>
                  </a:lnTo>
                  <a:lnTo>
                    <a:pt x="3396042" y="2735861"/>
                  </a:lnTo>
                  <a:lnTo>
                    <a:pt x="3390863" y="2722724"/>
                  </a:lnTo>
                  <a:lnTo>
                    <a:pt x="3403050" y="2724693"/>
                  </a:lnTo>
                  <a:close/>
                  <a:moveTo>
                    <a:pt x="3342285" y="2709858"/>
                  </a:moveTo>
                  <a:lnTo>
                    <a:pt x="3349588" y="2718830"/>
                  </a:lnTo>
                  <a:lnTo>
                    <a:pt x="3337840" y="2725733"/>
                  </a:lnTo>
                  <a:lnTo>
                    <a:pt x="3327363" y="2714687"/>
                  </a:lnTo>
                  <a:close/>
                  <a:moveTo>
                    <a:pt x="3433725" y="2679697"/>
                  </a:moveTo>
                  <a:lnTo>
                    <a:pt x="3429527" y="2689174"/>
                  </a:lnTo>
                  <a:lnTo>
                    <a:pt x="3426298" y="2696367"/>
                  </a:lnTo>
                  <a:lnTo>
                    <a:pt x="3424361" y="2701596"/>
                  </a:lnTo>
                  <a:lnTo>
                    <a:pt x="3424038" y="2701922"/>
                  </a:lnTo>
                  <a:lnTo>
                    <a:pt x="3423715" y="2701922"/>
                  </a:lnTo>
                  <a:lnTo>
                    <a:pt x="3422101" y="2701268"/>
                  </a:lnTo>
                  <a:lnTo>
                    <a:pt x="3420809" y="2699306"/>
                  </a:lnTo>
                  <a:lnTo>
                    <a:pt x="3418872" y="2697020"/>
                  </a:lnTo>
                  <a:lnTo>
                    <a:pt x="3415643" y="2692771"/>
                  </a:lnTo>
                  <a:lnTo>
                    <a:pt x="3414675" y="2690483"/>
                  </a:lnTo>
                  <a:close/>
                  <a:moveTo>
                    <a:pt x="2171036" y="2678115"/>
                  </a:moveTo>
                  <a:lnTo>
                    <a:pt x="2181830" y="2678115"/>
                  </a:lnTo>
                  <a:lnTo>
                    <a:pt x="2174210" y="2694674"/>
                  </a:lnTo>
                  <a:lnTo>
                    <a:pt x="2185958" y="2700844"/>
                  </a:lnTo>
                  <a:lnTo>
                    <a:pt x="2190720" y="2708312"/>
                  </a:lnTo>
                  <a:lnTo>
                    <a:pt x="2182149" y="2715780"/>
                  </a:lnTo>
                  <a:lnTo>
                    <a:pt x="2188498" y="2735262"/>
                  </a:lnTo>
                  <a:lnTo>
                    <a:pt x="2181194" y="2732015"/>
                  </a:lnTo>
                  <a:lnTo>
                    <a:pt x="2166272" y="2715130"/>
                  </a:lnTo>
                  <a:lnTo>
                    <a:pt x="2163733" y="2692401"/>
                  </a:lnTo>
                  <a:close/>
                  <a:moveTo>
                    <a:pt x="2164568" y="2619379"/>
                  </a:moveTo>
                  <a:lnTo>
                    <a:pt x="2170249" y="2620019"/>
                  </a:lnTo>
                  <a:lnTo>
                    <a:pt x="2179607" y="2637322"/>
                  </a:lnTo>
                  <a:lnTo>
                    <a:pt x="2175263" y="2654303"/>
                  </a:lnTo>
                  <a:lnTo>
                    <a:pt x="2160558" y="2630913"/>
                  </a:lnTo>
                  <a:close/>
                  <a:moveTo>
                    <a:pt x="2201425" y="2586041"/>
                  </a:moveTo>
                  <a:lnTo>
                    <a:pt x="2209771" y="2586041"/>
                  </a:lnTo>
                  <a:lnTo>
                    <a:pt x="2207915" y="2605552"/>
                  </a:lnTo>
                  <a:lnTo>
                    <a:pt x="2181644" y="2628902"/>
                  </a:lnTo>
                  <a:lnTo>
                    <a:pt x="2174844" y="2611949"/>
                  </a:lnTo>
                  <a:lnTo>
                    <a:pt x="2180100" y="2596276"/>
                  </a:lnTo>
                  <a:close/>
                  <a:moveTo>
                    <a:pt x="2148426" y="2586041"/>
                  </a:moveTo>
                  <a:lnTo>
                    <a:pt x="2154587" y="2587629"/>
                  </a:lnTo>
                  <a:lnTo>
                    <a:pt x="2166908" y="2597153"/>
                  </a:lnTo>
                  <a:lnTo>
                    <a:pt x="2158593" y="2609854"/>
                  </a:lnTo>
                  <a:lnTo>
                    <a:pt x="2152430" y="2613028"/>
                  </a:lnTo>
                  <a:lnTo>
                    <a:pt x="2146270" y="2598423"/>
                  </a:lnTo>
                  <a:close/>
                  <a:moveTo>
                    <a:pt x="3682894" y="2570157"/>
                  </a:moveTo>
                  <a:lnTo>
                    <a:pt x="3694076" y="2582121"/>
                  </a:lnTo>
                  <a:lnTo>
                    <a:pt x="3689417" y="2587620"/>
                  </a:lnTo>
                  <a:lnTo>
                    <a:pt x="3679788" y="2582121"/>
                  </a:lnTo>
                  <a:close/>
                  <a:moveTo>
                    <a:pt x="3730905" y="2559046"/>
                  </a:moveTo>
                  <a:lnTo>
                    <a:pt x="3735350" y="2566983"/>
                  </a:lnTo>
                  <a:lnTo>
                    <a:pt x="3733445" y="2579682"/>
                  </a:lnTo>
                  <a:lnTo>
                    <a:pt x="3722650" y="2562220"/>
                  </a:lnTo>
                  <a:close/>
                  <a:moveTo>
                    <a:pt x="3713237" y="2559046"/>
                  </a:moveTo>
                  <a:lnTo>
                    <a:pt x="3716301" y="2571115"/>
                  </a:lnTo>
                  <a:lnTo>
                    <a:pt x="3704965" y="2582856"/>
                  </a:lnTo>
                  <a:lnTo>
                    <a:pt x="3698838" y="2569810"/>
                  </a:lnTo>
                  <a:lnTo>
                    <a:pt x="3699757" y="2564591"/>
                  </a:lnTo>
                  <a:close/>
                  <a:moveTo>
                    <a:pt x="3751833" y="2544760"/>
                  </a:moveTo>
                  <a:lnTo>
                    <a:pt x="3757575" y="2551108"/>
                  </a:lnTo>
                  <a:lnTo>
                    <a:pt x="3756224" y="2566981"/>
                  </a:lnTo>
                  <a:lnTo>
                    <a:pt x="3748793" y="2573332"/>
                  </a:lnTo>
                  <a:lnTo>
                    <a:pt x="3741700" y="2562855"/>
                  </a:lnTo>
                  <a:close/>
                  <a:moveTo>
                    <a:pt x="3826834" y="2541584"/>
                  </a:moveTo>
                  <a:lnTo>
                    <a:pt x="3829013" y="2550995"/>
                  </a:lnTo>
                  <a:lnTo>
                    <a:pt x="3819052" y="2563541"/>
                  </a:lnTo>
                  <a:lnTo>
                    <a:pt x="3813760" y="2568873"/>
                  </a:lnTo>
                  <a:lnTo>
                    <a:pt x="3810648" y="2582361"/>
                  </a:lnTo>
                  <a:lnTo>
                    <a:pt x="3808780" y="2593970"/>
                  </a:lnTo>
                  <a:lnTo>
                    <a:pt x="3795395" y="2588949"/>
                  </a:lnTo>
                  <a:lnTo>
                    <a:pt x="3790103" y="2582361"/>
                  </a:lnTo>
                  <a:lnTo>
                    <a:pt x="3781388" y="2570128"/>
                  </a:lnTo>
                  <a:lnTo>
                    <a:pt x="3787925" y="2563854"/>
                  </a:lnTo>
                  <a:lnTo>
                    <a:pt x="3815939" y="2550995"/>
                  </a:lnTo>
                  <a:close/>
                  <a:moveTo>
                    <a:pt x="2138139" y="2532068"/>
                  </a:moveTo>
                  <a:lnTo>
                    <a:pt x="2144896" y="2548103"/>
                  </a:lnTo>
                  <a:lnTo>
                    <a:pt x="2152621" y="2563818"/>
                  </a:lnTo>
                  <a:lnTo>
                    <a:pt x="2132025" y="2553556"/>
                  </a:lnTo>
                  <a:lnTo>
                    <a:pt x="2128806" y="2539442"/>
                  </a:lnTo>
                  <a:close/>
                  <a:moveTo>
                    <a:pt x="3770127" y="2525711"/>
                  </a:moveTo>
                  <a:lnTo>
                    <a:pt x="3779801" y="2530439"/>
                  </a:lnTo>
                  <a:lnTo>
                    <a:pt x="3779801" y="2539220"/>
                  </a:lnTo>
                  <a:lnTo>
                    <a:pt x="3769482" y="2541584"/>
                  </a:lnTo>
                  <a:lnTo>
                    <a:pt x="3759163" y="2530439"/>
                  </a:lnTo>
                  <a:close/>
                  <a:moveTo>
                    <a:pt x="1526042" y="2514597"/>
                  </a:moveTo>
                  <a:lnTo>
                    <a:pt x="1532424" y="2520947"/>
                  </a:lnTo>
                  <a:lnTo>
                    <a:pt x="1541994" y="2516503"/>
                  </a:lnTo>
                  <a:lnTo>
                    <a:pt x="1549652" y="2522534"/>
                  </a:lnTo>
                  <a:lnTo>
                    <a:pt x="1540399" y="2528884"/>
                  </a:lnTo>
                  <a:lnTo>
                    <a:pt x="1547738" y="2543806"/>
                  </a:lnTo>
                  <a:lnTo>
                    <a:pt x="1540399" y="2547933"/>
                  </a:lnTo>
                  <a:lnTo>
                    <a:pt x="1539123" y="2555552"/>
                  </a:lnTo>
                  <a:lnTo>
                    <a:pt x="1557308" y="2564759"/>
                  </a:lnTo>
                  <a:lnTo>
                    <a:pt x="1554436" y="2573331"/>
                  </a:lnTo>
                  <a:lnTo>
                    <a:pt x="1550289" y="2567934"/>
                  </a:lnTo>
                  <a:lnTo>
                    <a:pt x="1544866" y="2576505"/>
                  </a:lnTo>
                  <a:lnTo>
                    <a:pt x="1544866" y="2598732"/>
                  </a:lnTo>
                  <a:lnTo>
                    <a:pt x="1535614" y="2612385"/>
                  </a:lnTo>
                  <a:lnTo>
                    <a:pt x="1530190" y="2627309"/>
                  </a:lnTo>
                  <a:lnTo>
                    <a:pt x="1518705" y="2620005"/>
                  </a:lnTo>
                  <a:lnTo>
                    <a:pt x="1529870" y="2595556"/>
                  </a:lnTo>
                  <a:lnTo>
                    <a:pt x="1532104" y="2571426"/>
                  </a:lnTo>
                  <a:lnTo>
                    <a:pt x="1531147" y="2564124"/>
                  </a:lnTo>
                  <a:lnTo>
                    <a:pt x="1522534" y="2562855"/>
                  </a:lnTo>
                  <a:lnTo>
                    <a:pt x="1510728" y="2578728"/>
                  </a:lnTo>
                  <a:lnTo>
                    <a:pt x="1490631" y="2561267"/>
                  </a:lnTo>
                  <a:cubicBezTo>
                    <a:pt x="1490950" y="2557669"/>
                    <a:pt x="1491268" y="2554070"/>
                    <a:pt x="1491587" y="2550472"/>
                  </a:cubicBezTo>
                  <a:lnTo>
                    <a:pt x="1513604" y="2544123"/>
                  </a:lnTo>
                  <a:lnTo>
                    <a:pt x="1519023" y="2550472"/>
                  </a:lnTo>
                  <a:lnTo>
                    <a:pt x="1520938" y="2544123"/>
                  </a:lnTo>
                  <a:lnTo>
                    <a:pt x="1516791" y="2536822"/>
                  </a:lnTo>
                  <a:lnTo>
                    <a:pt x="1520938" y="2521900"/>
                  </a:lnTo>
                  <a:close/>
                  <a:moveTo>
                    <a:pt x="3554357" y="2513011"/>
                  </a:moveTo>
                  <a:lnTo>
                    <a:pt x="3581363" y="2544986"/>
                  </a:lnTo>
                  <a:lnTo>
                    <a:pt x="3565842" y="2543105"/>
                  </a:lnTo>
                  <a:lnTo>
                    <a:pt x="3567084" y="2558779"/>
                  </a:lnTo>
                  <a:lnTo>
                    <a:pt x="3559013" y="2560659"/>
                  </a:lnTo>
                  <a:cubicBezTo>
                    <a:pt x="3559324" y="2563794"/>
                    <a:pt x="3559634" y="2566929"/>
                    <a:pt x="3559945" y="2570064"/>
                  </a:cubicBezTo>
                  <a:lnTo>
                    <a:pt x="3575465" y="2578214"/>
                  </a:lnTo>
                  <a:lnTo>
                    <a:pt x="3568636" y="2587620"/>
                  </a:lnTo>
                  <a:lnTo>
                    <a:pt x="3559945" y="2574453"/>
                  </a:lnTo>
                  <a:lnTo>
                    <a:pt x="3542562" y="2576647"/>
                  </a:lnTo>
                  <a:lnTo>
                    <a:pt x="3533870" y="2561286"/>
                  </a:lnTo>
                  <a:lnTo>
                    <a:pt x="3525800" y="2545299"/>
                  </a:lnTo>
                  <a:lnTo>
                    <a:pt x="3525800" y="2535895"/>
                  </a:lnTo>
                  <a:lnTo>
                    <a:pt x="3538216" y="2547493"/>
                  </a:lnTo>
                  <a:lnTo>
                    <a:pt x="3542251" y="2538089"/>
                  </a:lnTo>
                  <a:lnTo>
                    <a:pt x="3544114" y="2526491"/>
                  </a:lnTo>
                  <a:lnTo>
                    <a:pt x="3553426" y="2531820"/>
                  </a:lnTo>
                  <a:lnTo>
                    <a:pt x="3555599" y="2521476"/>
                  </a:lnTo>
                  <a:lnTo>
                    <a:pt x="3550322" y="2514892"/>
                  </a:lnTo>
                  <a:close/>
                  <a:moveTo>
                    <a:pt x="3405150" y="2508248"/>
                  </a:moveTo>
                  <a:lnTo>
                    <a:pt x="3421025" y="2526734"/>
                  </a:lnTo>
                  <a:lnTo>
                    <a:pt x="3417850" y="2532062"/>
                  </a:lnTo>
                  <a:lnTo>
                    <a:pt x="3407372" y="2523916"/>
                  </a:lnTo>
                  <a:close/>
                  <a:moveTo>
                    <a:pt x="3729877" y="2501897"/>
                  </a:moveTo>
                  <a:lnTo>
                    <a:pt x="3742150" y="2505753"/>
                  </a:lnTo>
                  <a:lnTo>
                    <a:pt x="3746463" y="2525336"/>
                  </a:lnTo>
                  <a:lnTo>
                    <a:pt x="3731204" y="2530473"/>
                  </a:lnTo>
                  <a:lnTo>
                    <a:pt x="3724569" y="2524053"/>
                  </a:lnTo>
                  <a:cubicBezTo>
                    <a:pt x="3724459" y="2518167"/>
                    <a:pt x="3724348" y="2512280"/>
                    <a:pt x="3724238" y="2506394"/>
                  </a:cubicBezTo>
                  <a:close/>
                  <a:moveTo>
                    <a:pt x="1524271" y="2489194"/>
                  </a:moveTo>
                  <a:cubicBezTo>
                    <a:pt x="1524699" y="2495957"/>
                    <a:pt x="1525128" y="2502719"/>
                    <a:pt x="1525556" y="2509482"/>
                  </a:cubicBezTo>
                  <a:lnTo>
                    <a:pt x="1516234" y="2518173"/>
                  </a:lnTo>
                  <a:lnTo>
                    <a:pt x="1508511" y="2535234"/>
                  </a:lnTo>
                  <a:lnTo>
                    <a:pt x="1500155" y="2531049"/>
                  </a:lnTo>
                  <a:lnTo>
                    <a:pt x="1512699" y="2514954"/>
                  </a:lnTo>
                  <a:lnTo>
                    <a:pt x="1506262" y="2504322"/>
                  </a:lnTo>
                  <a:lnTo>
                    <a:pt x="1510444" y="2490483"/>
                  </a:lnTo>
                  <a:close/>
                  <a:moveTo>
                    <a:pt x="1565246" y="2471735"/>
                  </a:moveTo>
                  <a:lnTo>
                    <a:pt x="1558483" y="2484432"/>
                  </a:lnTo>
                  <a:lnTo>
                    <a:pt x="1557308" y="2473640"/>
                  </a:lnTo>
                  <a:close/>
                  <a:moveTo>
                    <a:pt x="2108170" y="2470155"/>
                  </a:moveTo>
                  <a:lnTo>
                    <a:pt x="2128143" y="2489058"/>
                  </a:lnTo>
                  <a:cubicBezTo>
                    <a:pt x="2128364" y="2494397"/>
                    <a:pt x="2128586" y="2499737"/>
                    <a:pt x="2128807" y="2505076"/>
                  </a:cubicBezTo>
                  <a:lnTo>
                    <a:pt x="2111832" y="2493538"/>
                  </a:lnTo>
                  <a:close/>
                  <a:moveTo>
                    <a:pt x="1542198" y="2470150"/>
                  </a:moveTo>
                  <a:lnTo>
                    <a:pt x="1550929" y="2477076"/>
                  </a:lnTo>
                  <a:lnTo>
                    <a:pt x="1552544" y="2495974"/>
                  </a:lnTo>
                  <a:lnTo>
                    <a:pt x="1548020" y="2504475"/>
                  </a:lnTo>
                  <a:lnTo>
                    <a:pt x="1537345" y="2509836"/>
                  </a:lnTo>
                  <a:lnTo>
                    <a:pt x="1535082" y="2498175"/>
                  </a:lnTo>
                  <a:lnTo>
                    <a:pt x="1538963" y="2477393"/>
                  </a:lnTo>
                  <a:close/>
                  <a:moveTo>
                    <a:pt x="2122457" y="2457455"/>
                  </a:moveTo>
                  <a:lnTo>
                    <a:pt x="2138153" y="2465247"/>
                  </a:lnTo>
                  <a:lnTo>
                    <a:pt x="2142234" y="2459012"/>
                  </a:lnTo>
                  <a:lnTo>
                    <a:pt x="2154791" y="2472733"/>
                  </a:lnTo>
                  <a:lnTo>
                    <a:pt x="2169545" y="2474291"/>
                  </a:lnTo>
                  <a:lnTo>
                    <a:pt x="2178021" y="2481772"/>
                  </a:lnTo>
                  <a:lnTo>
                    <a:pt x="2148512" y="2492376"/>
                  </a:lnTo>
                  <a:lnTo>
                    <a:pt x="2127481" y="2475850"/>
                  </a:lnTo>
                  <a:close/>
                  <a:moveTo>
                    <a:pt x="1550604" y="2444749"/>
                  </a:moveTo>
                  <a:lnTo>
                    <a:pt x="1557308" y="2453507"/>
                  </a:lnTo>
                  <a:lnTo>
                    <a:pt x="1550019" y="2466975"/>
                  </a:lnTo>
                  <a:lnTo>
                    <a:pt x="1543021" y="2460578"/>
                  </a:lnTo>
                  <a:close/>
                  <a:moveTo>
                    <a:pt x="2109853" y="2386019"/>
                  </a:moveTo>
                  <a:lnTo>
                    <a:pt x="2120870" y="2400025"/>
                  </a:lnTo>
                  <a:lnTo>
                    <a:pt x="2108936" y="2417767"/>
                  </a:lnTo>
                  <a:lnTo>
                    <a:pt x="2097918" y="2409675"/>
                  </a:lnTo>
                  <a:lnTo>
                    <a:pt x="2095470" y="2397535"/>
                  </a:lnTo>
                  <a:lnTo>
                    <a:pt x="2105570" y="2395357"/>
                  </a:lnTo>
                  <a:close/>
                  <a:moveTo>
                    <a:pt x="2152737" y="2320930"/>
                  </a:moveTo>
                  <a:lnTo>
                    <a:pt x="2168495" y="2326823"/>
                  </a:lnTo>
                  <a:lnTo>
                    <a:pt x="2162192" y="2336131"/>
                  </a:lnTo>
                  <a:lnTo>
                    <a:pt x="2146118" y="2334268"/>
                  </a:lnTo>
                  <a:lnTo>
                    <a:pt x="2127524" y="2347918"/>
                  </a:lnTo>
                  <a:lnTo>
                    <a:pt x="2125633" y="2341713"/>
                  </a:lnTo>
                  <a:close/>
                  <a:moveTo>
                    <a:pt x="2132312" y="2239963"/>
                  </a:moveTo>
                  <a:lnTo>
                    <a:pt x="2144684" y="2252345"/>
                  </a:lnTo>
                  <a:lnTo>
                    <a:pt x="2123344" y="2265364"/>
                  </a:lnTo>
                  <a:lnTo>
                    <a:pt x="2120870" y="2251711"/>
                  </a:lnTo>
                  <a:close/>
                  <a:moveTo>
                    <a:pt x="2164060" y="2190748"/>
                  </a:moveTo>
                  <a:lnTo>
                    <a:pt x="2173257" y="2205972"/>
                  </a:lnTo>
                  <a:lnTo>
                    <a:pt x="2159135" y="2212976"/>
                  </a:lnTo>
                  <a:lnTo>
                    <a:pt x="2150266" y="2203839"/>
                  </a:lnTo>
                  <a:lnTo>
                    <a:pt x="2144683" y="2191052"/>
                  </a:lnTo>
                  <a:close/>
                  <a:moveTo>
                    <a:pt x="2180785" y="2185982"/>
                  </a:moveTo>
                  <a:lnTo>
                    <a:pt x="2193581" y="2195133"/>
                  </a:lnTo>
                  <a:lnTo>
                    <a:pt x="2196141" y="2205858"/>
                  </a:lnTo>
                  <a:lnTo>
                    <a:pt x="2215976" y="2190085"/>
                  </a:lnTo>
                  <a:lnTo>
                    <a:pt x="2231972" y="2195762"/>
                  </a:lnTo>
                  <a:lnTo>
                    <a:pt x="2235170" y="2202388"/>
                  </a:lnTo>
                  <a:lnTo>
                    <a:pt x="2219175" y="2206490"/>
                  </a:lnTo>
                  <a:lnTo>
                    <a:pt x="2232931" y="2212798"/>
                  </a:lnTo>
                  <a:lnTo>
                    <a:pt x="2230372" y="2220054"/>
                  </a:lnTo>
                  <a:lnTo>
                    <a:pt x="2182064" y="2224786"/>
                  </a:lnTo>
                  <a:lnTo>
                    <a:pt x="2162230" y="2235198"/>
                  </a:lnTo>
                  <a:lnTo>
                    <a:pt x="2151032" y="2219738"/>
                  </a:lnTo>
                  <a:lnTo>
                    <a:pt x="2166069" y="2217846"/>
                  </a:lnTo>
                  <a:lnTo>
                    <a:pt x="2176626" y="2207119"/>
                  </a:lnTo>
                  <a:lnTo>
                    <a:pt x="2186223" y="2207750"/>
                  </a:lnTo>
                  <a:close/>
                  <a:moveTo>
                    <a:pt x="2198341" y="2157407"/>
                  </a:moveTo>
                  <a:lnTo>
                    <a:pt x="2201832" y="2171006"/>
                  </a:lnTo>
                  <a:lnTo>
                    <a:pt x="2185958" y="2179632"/>
                  </a:lnTo>
                  <a:lnTo>
                    <a:pt x="2188815" y="2160724"/>
                  </a:lnTo>
                  <a:close/>
                  <a:moveTo>
                    <a:pt x="5024403" y="2154231"/>
                  </a:moveTo>
                  <a:lnTo>
                    <a:pt x="5025991" y="2172774"/>
                  </a:lnTo>
                  <a:lnTo>
                    <a:pt x="5021228" y="2190992"/>
                  </a:lnTo>
                  <a:lnTo>
                    <a:pt x="5011703" y="2193919"/>
                  </a:lnTo>
                  <a:lnTo>
                    <a:pt x="5006941" y="2170172"/>
                  </a:lnTo>
                  <a:lnTo>
                    <a:pt x="5013608" y="2158460"/>
                  </a:lnTo>
                  <a:close/>
                  <a:moveTo>
                    <a:pt x="2249459" y="2125656"/>
                  </a:moveTo>
                  <a:lnTo>
                    <a:pt x="2249459" y="2130622"/>
                  </a:lnTo>
                  <a:lnTo>
                    <a:pt x="2228670" y="2146449"/>
                  </a:lnTo>
                  <a:lnTo>
                    <a:pt x="2227725" y="2156692"/>
                  </a:lnTo>
                  <a:lnTo>
                    <a:pt x="2218275" y="2166932"/>
                  </a:lnTo>
                  <a:lnTo>
                    <a:pt x="2210715" y="2153898"/>
                  </a:lnTo>
                  <a:cubicBezTo>
                    <a:pt x="2210400" y="2147691"/>
                    <a:pt x="2210086" y="2141484"/>
                    <a:pt x="2209771" y="2135277"/>
                  </a:cubicBezTo>
                  <a:lnTo>
                    <a:pt x="2222370" y="2136209"/>
                  </a:lnTo>
                  <a:close/>
                  <a:moveTo>
                    <a:pt x="2273905" y="2119307"/>
                  </a:moveTo>
                  <a:lnTo>
                    <a:pt x="2281208" y="2129645"/>
                  </a:lnTo>
                  <a:lnTo>
                    <a:pt x="2263110" y="2132006"/>
                  </a:lnTo>
                  <a:lnTo>
                    <a:pt x="2258983" y="2121079"/>
                  </a:lnTo>
                  <a:close/>
                  <a:moveTo>
                    <a:pt x="2280256" y="2095494"/>
                  </a:moveTo>
                  <a:lnTo>
                    <a:pt x="2287559" y="2097758"/>
                  </a:lnTo>
                  <a:lnTo>
                    <a:pt x="2274858" y="2112957"/>
                  </a:lnTo>
                  <a:lnTo>
                    <a:pt x="2258983" y="2108752"/>
                  </a:lnTo>
                  <a:lnTo>
                    <a:pt x="2261205" y="2097110"/>
                  </a:lnTo>
                  <a:close/>
                  <a:moveTo>
                    <a:pt x="2292002" y="2065330"/>
                  </a:moveTo>
                  <a:lnTo>
                    <a:pt x="2312959" y="2076808"/>
                  </a:lnTo>
                  <a:lnTo>
                    <a:pt x="2302798" y="2092318"/>
                  </a:lnTo>
                  <a:lnTo>
                    <a:pt x="2285972" y="2083011"/>
                  </a:lnTo>
                  <a:close/>
                  <a:moveTo>
                    <a:pt x="3672802" y="1939932"/>
                  </a:moveTo>
                  <a:lnTo>
                    <a:pt x="3695345" y="1940896"/>
                  </a:lnTo>
                  <a:lnTo>
                    <a:pt x="3700425" y="1952481"/>
                  </a:lnTo>
                  <a:lnTo>
                    <a:pt x="3688995" y="1950871"/>
                  </a:lnTo>
                  <a:lnTo>
                    <a:pt x="3692170" y="1959881"/>
                  </a:lnTo>
                  <a:lnTo>
                    <a:pt x="3677247" y="1963742"/>
                  </a:lnTo>
                  <a:lnTo>
                    <a:pt x="3668675" y="1946366"/>
                  </a:lnTo>
                  <a:close/>
                  <a:moveTo>
                    <a:pt x="2423473" y="1893885"/>
                  </a:moveTo>
                  <a:lnTo>
                    <a:pt x="2443134" y="1915792"/>
                  </a:lnTo>
                  <a:lnTo>
                    <a:pt x="2443134" y="1924364"/>
                  </a:lnTo>
                  <a:lnTo>
                    <a:pt x="2432836" y="1928810"/>
                  </a:lnTo>
                  <a:lnTo>
                    <a:pt x="2423473" y="1914204"/>
                  </a:lnTo>
                  <a:lnTo>
                    <a:pt x="2406622" y="1904997"/>
                  </a:lnTo>
                  <a:lnTo>
                    <a:pt x="2424410" y="1904679"/>
                  </a:lnTo>
                  <a:cubicBezTo>
                    <a:pt x="2424098" y="1901081"/>
                    <a:pt x="2423785" y="1897483"/>
                    <a:pt x="2423473" y="1893885"/>
                  </a:cubicBezTo>
                  <a:close/>
                  <a:moveTo>
                    <a:pt x="2486201" y="1830386"/>
                  </a:moveTo>
                  <a:lnTo>
                    <a:pt x="2497270" y="1855692"/>
                  </a:lnTo>
                  <a:lnTo>
                    <a:pt x="2519408" y="1854731"/>
                  </a:lnTo>
                  <a:lnTo>
                    <a:pt x="2519408" y="1862100"/>
                  </a:lnTo>
                  <a:lnTo>
                    <a:pt x="2538384" y="1871390"/>
                  </a:lnTo>
                  <a:lnTo>
                    <a:pt x="2526683" y="1872351"/>
                  </a:lnTo>
                  <a:lnTo>
                    <a:pt x="2515613" y="1886447"/>
                  </a:lnTo>
                  <a:lnTo>
                    <a:pt x="2494424" y="1884524"/>
                  </a:lnTo>
                  <a:lnTo>
                    <a:pt x="2481773" y="1899581"/>
                  </a:lnTo>
                  <a:lnTo>
                    <a:pt x="2466909" y="1901823"/>
                  </a:lnTo>
                  <a:lnTo>
                    <a:pt x="2457421" y="1886126"/>
                  </a:lnTo>
                  <a:lnTo>
                    <a:pt x="2465643" y="1873312"/>
                  </a:lnTo>
                  <a:lnTo>
                    <a:pt x="2489996" y="1878117"/>
                  </a:lnTo>
                  <a:lnTo>
                    <a:pt x="2480192" y="1861459"/>
                  </a:lnTo>
                  <a:lnTo>
                    <a:pt x="2492842" y="1857935"/>
                  </a:lnTo>
                  <a:lnTo>
                    <a:pt x="2459002" y="1847363"/>
                  </a:lnTo>
                  <a:lnTo>
                    <a:pt x="2482407" y="1843199"/>
                  </a:lnTo>
                  <a:close/>
                  <a:moveTo>
                    <a:pt x="3837960" y="1809756"/>
                  </a:moveTo>
                  <a:lnTo>
                    <a:pt x="3848063" y="1824547"/>
                  </a:lnTo>
                  <a:lnTo>
                    <a:pt x="3840654" y="1835157"/>
                  </a:lnTo>
                  <a:lnTo>
                    <a:pt x="3825838" y="1826797"/>
                  </a:lnTo>
                  <a:close/>
                  <a:moveTo>
                    <a:pt x="4013480" y="1541468"/>
                  </a:moveTo>
                  <a:lnTo>
                    <a:pt x="4030625" y="1544222"/>
                  </a:lnTo>
                  <a:lnTo>
                    <a:pt x="4046500" y="1546364"/>
                  </a:lnTo>
                  <a:lnTo>
                    <a:pt x="4042372" y="1550343"/>
                  </a:lnTo>
                  <a:lnTo>
                    <a:pt x="4030625" y="1554627"/>
                  </a:lnTo>
                  <a:lnTo>
                    <a:pt x="4032847" y="1564726"/>
                  </a:lnTo>
                  <a:lnTo>
                    <a:pt x="4027450" y="1566868"/>
                  </a:lnTo>
                  <a:lnTo>
                    <a:pt x="4018877" y="1554627"/>
                  </a:lnTo>
                  <a:lnTo>
                    <a:pt x="4016655" y="1563808"/>
                  </a:lnTo>
                  <a:lnTo>
                    <a:pt x="4005225" y="1557687"/>
                  </a:lnTo>
                  <a:lnTo>
                    <a:pt x="4005225" y="1546670"/>
                  </a:lnTo>
                  <a:close/>
                  <a:moveTo>
                    <a:pt x="5063053" y="1519232"/>
                  </a:moveTo>
                  <a:lnTo>
                    <a:pt x="5070842" y="1527746"/>
                  </a:lnTo>
                  <a:lnTo>
                    <a:pt x="5067414" y="1537522"/>
                  </a:lnTo>
                  <a:lnTo>
                    <a:pt x="5075204" y="1546351"/>
                  </a:lnTo>
                  <a:lnTo>
                    <a:pt x="5068349" y="1565270"/>
                  </a:lnTo>
                  <a:lnTo>
                    <a:pt x="5062741" y="1548243"/>
                  </a:lnTo>
                  <a:lnTo>
                    <a:pt x="5041866" y="1538152"/>
                  </a:lnTo>
                  <a:lnTo>
                    <a:pt x="5048720" y="1523332"/>
                  </a:lnTo>
                  <a:lnTo>
                    <a:pt x="5056198" y="1530584"/>
                  </a:lnTo>
                  <a:close/>
                  <a:moveTo>
                    <a:pt x="5070441" y="1517646"/>
                  </a:moveTo>
                  <a:lnTo>
                    <a:pt x="5086316" y="1521333"/>
                  </a:lnTo>
                  <a:lnTo>
                    <a:pt x="5074652" y="1527171"/>
                  </a:lnTo>
                  <a:close/>
                  <a:moveTo>
                    <a:pt x="2793654" y="1403349"/>
                  </a:moveTo>
                  <a:lnTo>
                    <a:pt x="2808259" y="1420428"/>
                  </a:lnTo>
                  <a:lnTo>
                    <a:pt x="2796829" y="1431595"/>
                  </a:lnTo>
                  <a:lnTo>
                    <a:pt x="2778096" y="1431924"/>
                  </a:lnTo>
                  <a:lnTo>
                    <a:pt x="2782859" y="1409918"/>
                  </a:lnTo>
                  <a:close/>
                  <a:moveTo>
                    <a:pt x="303818" y="1397948"/>
                  </a:moveTo>
                  <a:lnTo>
                    <a:pt x="310168" y="1402076"/>
                  </a:lnTo>
                  <a:lnTo>
                    <a:pt x="305088" y="1417633"/>
                  </a:lnTo>
                  <a:lnTo>
                    <a:pt x="309215" y="1431603"/>
                  </a:lnTo>
                  <a:lnTo>
                    <a:pt x="316518" y="1433826"/>
                  </a:lnTo>
                  <a:lnTo>
                    <a:pt x="315882" y="1449383"/>
                  </a:lnTo>
                  <a:lnTo>
                    <a:pt x="327630" y="1448113"/>
                  </a:lnTo>
                  <a:lnTo>
                    <a:pt x="329218" y="1426206"/>
                  </a:lnTo>
                  <a:lnTo>
                    <a:pt x="336838" y="1413506"/>
                  </a:lnTo>
                  <a:lnTo>
                    <a:pt x="350490" y="1432238"/>
                  </a:lnTo>
                  <a:cubicBezTo>
                    <a:pt x="350278" y="1437212"/>
                    <a:pt x="350067" y="1442187"/>
                    <a:pt x="349855" y="1447161"/>
                  </a:cubicBezTo>
                  <a:lnTo>
                    <a:pt x="367635" y="1441446"/>
                  </a:lnTo>
                  <a:lnTo>
                    <a:pt x="357158" y="1456368"/>
                  </a:lnTo>
                  <a:lnTo>
                    <a:pt x="368905" y="1466845"/>
                  </a:lnTo>
                  <a:lnTo>
                    <a:pt x="365095" y="1497326"/>
                  </a:lnTo>
                  <a:lnTo>
                    <a:pt x="350173" y="1511296"/>
                  </a:lnTo>
                  <a:lnTo>
                    <a:pt x="365095" y="1514471"/>
                  </a:lnTo>
                  <a:lnTo>
                    <a:pt x="368587" y="1537331"/>
                  </a:lnTo>
                  <a:lnTo>
                    <a:pt x="372397" y="1525583"/>
                  </a:lnTo>
                  <a:lnTo>
                    <a:pt x="385098" y="1524630"/>
                  </a:lnTo>
                  <a:lnTo>
                    <a:pt x="390495" y="1536378"/>
                  </a:lnTo>
                  <a:lnTo>
                    <a:pt x="372715" y="1545903"/>
                  </a:lnTo>
                  <a:lnTo>
                    <a:pt x="383510" y="1544633"/>
                  </a:lnTo>
                  <a:cubicBezTo>
                    <a:pt x="383193" y="1551300"/>
                    <a:pt x="382875" y="1557968"/>
                    <a:pt x="382558" y="1564635"/>
                  </a:cubicBezTo>
                  <a:lnTo>
                    <a:pt x="365413" y="1565905"/>
                  </a:lnTo>
                  <a:lnTo>
                    <a:pt x="352078" y="1579875"/>
                  </a:lnTo>
                  <a:lnTo>
                    <a:pt x="361603" y="1593210"/>
                  </a:lnTo>
                  <a:lnTo>
                    <a:pt x="349220" y="1608133"/>
                  </a:lnTo>
                  <a:lnTo>
                    <a:pt x="347950" y="1621785"/>
                  </a:lnTo>
                  <a:lnTo>
                    <a:pt x="336520" y="1623055"/>
                  </a:lnTo>
                  <a:lnTo>
                    <a:pt x="327313" y="1634485"/>
                  </a:lnTo>
                  <a:lnTo>
                    <a:pt x="318740" y="1639248"/>
                  </a:lnTo>
                  <a:lnTo>
                    <a:pt x="313025" y="1622103"/>
                  </a:lnTo>
                  <a:lnTo>
                    <a:pt x="298103" y="1602418"/>
                  </a:lnTo>
                  <a:lnTo>
                    <a:pt x="291753" y="1616388"/>
                  </a:lnTo>
                  <a:lnTo>
                    <a:pt x="300643" y="1628770"/>
                  </a:lnTo>
                  <a:lnTo>
                    <a:pt x="301913" y="1637025"/>
                  </a:lnTo>
                  <a:lnTo>
                    <a:pt x="286990" y="1645598"/>
                  </a:lnTo>
                  <a:lnTo>
                    <a:pt x="285085" y="1666870"/>
                  </a:lnTo>
                  <a:lnTo>
                    <a:pt x="313343" y="1651630"/>
                  </a:lnTo>
                  <a:lnTo>
                    <a:pt x="317788" y="1655758"/>
                  </a:lnTo>
                  <a:lnTo>
                    <a:pt x="295880" y="1676078"/>
                  </a:lnTo>
                  <a:lnTo>
                    <a:pt x="279053" y="1708781"/>
                  </a:lnTo>
                  <a:lnTo>
                    <a:pt x="255875" y="1711320"/>
                  </a:lnTo>
                  <a:lnTo>
                    <a:pt x="242223" y="1742753"/>
                  </a:lnTo>
                  <a:lnTo>
                    <a:pt x="220950" y="1748468"/>
                  </a:lnTo>
                  <a:lnTo>
                    <a:pt x="217775" y="1744340"/>
                  </a:lnTo>
                  <a:lnTo>
                    <a:pt x="228570" y="1739896"/>
                  </a:lnTo>
                  <a:lnTo>
                    <a:pt x="231745" y="1730370"/>
                  </a:lnTo>
                  <a:lnTo>
                    <a:pt x="224125" y="1722115"/>
                  </a:lnTo>
                  <a:cubicBezTo>
                    <a:pt x="223702" y="1715871"/>
                    <a:pt x="223278" y="1709627"/>
                    <a:pt x="222855" y="1703383"/>
                  </a:cubicBezTo>
                  <a:lnTo>
                    <a:pt x="207933" y="1701160"/>
                  </a:lnTo>
                  <a:lnTo>
                    <a:pt x="204123" y="1710685"/>
                  </a:lnTo>
                  <a:lnTo>
                    <a:pt x="207298" y="1720210"/>
                  </a:lnTo>
                  <a:lnTo>
                    <a:pt x="199995" y="1729736"/>
                  </a:lnTo>
                  <a:lnTo>
                    <a:pt x="175865" y="1737355"/>
                  </a:lnTo>
                  <a:lnTo>
                    <a:pt x="163165" y="1761486"/>
                  </a:lnTo>
                  <a:lnTo>
                    <a:pt x="110778" y="1815778"/>
                  </a:lnTo>
                  <a:lnTo>
                    <a:pt x="87283" y="1817048"/>
                  </a:lnTo>
                  <a:lnTo>
                    <a:pt x="63470" y="1831018"/>
                  </a:lnTo>
                  <a:lnTo>
                    <a:pt x="35848" y="1825938"/>
                  </a:lnTo>
                  <a:lnTo>
                    <a:pt x="40293" y="1849433"/>
                  </a:lnTo>
                  <a:lnTo>
                    <a:pt x="0" y="1865398"/>
                  </a:lnTo>
                  <a:lnTo>
                    <a:pt x="51895" y="1757672"/>
                  </a:lnTo>
                  <a:cubicBezTo>
                    <a:pt x="107924" y="1654532"/>
                    <a:pt x="168793" y="1554404"/>
                    <a:pt x="234199" y="1457591"/>
                  </a:cubicBezTo>
                  <a:lnTo>
                    <a:pt x="269276" y="1410682"/>
                  </a:lnTo>
                  <a:lnTo>
                    <a:pt x="273020" y="1407473"/>
                  </a:lnTo>
                  <a:close/>
                  <a:moveTo>
                    <a:pt x="3781388" y="1397007"/>
                  </a:moveTo>
                  <a:cubicBezTo>
                    <a:pt x="3781176" y="1404671"/>
                    <a:pt x="3780965" y="1412335"/>
                    <a:pt x="3780753" y="1419999"/>
                  </a:cubicBezTo>
                  <a:lnTo>
                    <a:pt x="3775672" y="1425582"/>
                  </a:lnTo>
                  <a:lnTo>
                    <a:pt x="3770275" y="1413431"/>
                  </a:lnTo>
                  <a:lnTo>
                    <a:pt x="3776308" y="1403577"/>
                  </a:lnTo>
                  <a:close/>
                  <a:moveTo>
                    <a:pt x="2893984" y="1212850"/>
                  </a:moveTo>
                  <a:lnTo>
                    <a:pt x="2912798" y="1234757"/>
                  </a:lnTo>
                  <a:lnTo>
                    <a:pt x="2919384" y="1260157"/>
                  </a:lnTo>
                  <a:lnTo>
                    <a:pt x="2902763" y="1260475"/>
                  </a:lnTo>
                  <a:lnTo>
                    <a:pt x="2904646" y="1246504"/>
                  </a:lnTo>
                  <a:lnTo>
                    <a:pt x="2894924" y="1231582"/>
                  </a:lnTo>
                  <a:cubicBezTo>
                    <a:pt x="2894611" y="1225338"/>
                    <a:pt x="2894297" y="1219094"/>
                    <a:pt x="2893984" y="1212850"/>
                  </a:cubicBezTo>
                  <a:close/>
                  <a:moveTo>
                    <a:pt x="5710203" y="1139822"/>
                  </a:moveTo>
                  <a:lnTo>
                    <a:pt x="5727666" y="1152205"/>
                  </a:lnTo>
                  <a:lnTo>
                    <a:pt x="5723382" y="1173160"/>
                  </a:lnTo>
                  <a:lnTo>
                    <a:pt x="5711521" y="1162048"/>
                  </a:lnTo>
                  <a:cubicBezTo>
                    <a:pt x="5711082" y="1154639"/>
                    <a:pt x="5710642" y="1147231"/>
                    <a:pt x="5710203" y="1139822"/>
                  </a:cubicBezTo>
                  <a:close/>
                  <a:moveTo>
                    <a:pt x="3040668" y="1009652"/>
                  </a:moveTo>
                  <a:lnTo>
                    <a:pt x="3052733" y="1019177"/>
                  </a:lnTo>
                  <a:lnTo>
                    <a:pt x="3020983" y="1028702"/>
                  </a:lnTo>
                  <a:lnTo>
                    <a:pt x="3017808" y="1020765"/>
                  </a:lnTo>
                  <a:close/>
                  <a:moveTo>
                    <a:pt x="3072139" y="911226"/>
                  </a:moveTo>
                  <a:lnTo>
                    <a:pt x="3073371" y="926933"/>
                  </a:lnTo>
                  <a:lnTo>
                    <a:pt x="3052733" y="930276"/>
                  </a:lnTo>
                  <a:close/>
                  <a:moveTo>
                    <a:pt x="3107021" y="901700"/>
                  </a:moveTo>
                  <a:lnTo>
                    <a:pt x="3120991" y="928449"/>
                  </a:lnTo>
                  <a:lnTo>
                    <a:pt x="3105116" y="944563"/>
                  </a:lnTo>
                  <a:lnTo>
                    <a:pt x="3098766" y="934895"/>
                  </a:lnTo>
                  <a:lnTo>
                    <a:pt x="3098766" y="925226"/>
                  </a:lnTo>
                  <a:lnTo>
                    <a:pt x="3105751" y="916525"/>
                  </a:lnTo>
                  <a:close/>
                  <a:moveTo>
                    <a:pt x="3099360" y="876300"/>
                  </a:moveTo>
                  <a:lnTo>
                    <a:pt x="3105116" y="884929"/>
                  </a:lnTo>
                  <a:lnTo>
                    <a:pt x="3093284" y="896433"/>
                  </a:lnTo>
                  <a:lnTo>
                    <a:pt x="3091365" y="914648"/>
                  </a:lnTo>
                  <a:lnTo>
                    <a:pt x="3079858" y="925513"/>
                  </a:lnTo>
                  <a:cubicBezTo>
                    <a:pt x="3079751" y="918696"/>
                    <a:pt x="3079645" y="911878"/>
                    <a:pt x="3079538" y="905061"/>
                  </a:cubicBezTo>
                  <a:lnTo>
                    <a:pt x="3060671" y="906659"/>
                  </a:lnTo>
                  <a:lnTo>
                    <a:pt x="3062270" y="893877"/>
                  </a:lnTo>
                  <a:lnTo>
                    <a:pt x="3082736" y="885248"/>
                  </a:lnTo>
                  <a:close/>
                  <a:moveTo>
                    <a:pt x="2895676" y="835022"/>
                  </a:moveTo>
                  <a:lnTo>
                    <a:pt x="2900080" y="843367"/>
                  </a:lnTo>
                  <a:lnTo>
                    <a:pt x="2899450" y="855243"/>
                  </a:lnTo>
                  <a:lnTo>
                    <a:pt x="2906370" y="852034"/>
                  </a:lnTo>
                  <a:cubicBezTo>
                    <a:pt x="2906475" y="854923"/>
                    <a:pt x="2906579" y="857811"/>
                    <a:pt x="2906684" y="860700"/>
                  </a:cubicBezTo>
                  <a:lnTo>
                    <a:pt x="2893160" y="863910"/>
                  </a:lnTo>
                  <a:lnTo>
                    <a:pt x="2884040" y="886378"/>
                  </a:lnTo>
                  <a:lnTo>
                    <a:pt x="2873346" y="893760"/>
                  </a:lnTo>
                  <a:lnTo>
                    <a:pt x="2879321" y="876748"/>
                  </a:lnTo>
                  <a:lnTo>
                    <a:pt x="2877121" y="857490"/>
                  </a:lnTo>
                  <a:lnTo>
                    <a:pt x="2890959" y="854280"/>
                  </a:lnTo>
                  <a:close/>
                  <a:moveTo>
                    <a:pt x="2912575" y="822322"/>
                  </a:moveTo>
                  <a:lnTo>
                    <a:pt x="2923896" y="829854"/>
                  </a:lnTo>
                  <a:lnTo>
                    <a:pt x="2925733" y="836130"/>
                  </a:lnTo>
                  <a:lnTo>
                    <a:pt x="2922673" y="849310"/>
                  </a:lnTo>
                  <a:lnTo>
                    <a:pt x="2912575" y="848682"/>
                  </a:lnTo>
                  <a:lnTo>
                    <a:pt x="2904312" y="841465"/>
                  </a:lnTo>
                  <a:lnTo>
                    <a:pt x="2900333" y="830795"/>
                  </a:lnTo>
                  <a:lnTo>
                    <a:pt x="2915634" y="832050"/>
                  </a:lnTo>
                  <a:close/>
                  <a:moveTo>
                    <a:pt x="3115497" y="820737"/>
                  </a:moveTo>
                  <a:lnTo>
                    <a:pt x="3128970" y="829700"/>
                  </a:lnTo>
                  <a:lnTo>
                    <a:pt x="3132104" y="840826"/>
                  </a:lnTo>
                  <a:lnTo>
                    <a:pt x="3125211" y="850098"/>
                  </a:lnTo>
                  <a:lnTo>
                    <a:pt x="3108291" y="855662"/>
                  </a:lnTo>
                  <a:lnTo>
                    <a:pt x="3112364" y="841135"/>
                  </a:lnTo>
                  <a:close/>
                  <a:moveTo>
                    <a:pt x="2986079" y="784222"/>
                  </a:moveTo>
                  <a:lnTo>
                    <a:pt x="2989234" y="792794"/>
                  </a:lnTo>
                  <a:lnTo>
                    <a:pt x="2950732" y="835022"/>
                  </a:lnTo>
                  <a:lnTo>
                    <a:pt x="2938108" y="829942"/>
                  </a:lnTo>
                  <a:lnTo>
                    <a:pt x="2936846" y="815337"/>
                  </a:lnTo>
                  <a:lnTo>
                    <a:pt x="2944104" y="803589"/>
                  </a:lnTo>
                  <a:lnTo>
                    <a:pt x="2956728" y="805494"/>
                  </a:lnTo>
                  <a:lnTo>
                    <a:pt x="2963040" y="796922"/>
                  </a:lnTo>
                  <a:lnTo>
                    <a:pt x="2969036" y="784539"/>
                  </a:lnTo>
                  <a:close/>
                  <a:moveTo>
                    <a:pt x="3181826" y="777876"/>
                  </a:moveTo>
                  <a:lnTo>
                    <a:pt x="3189253" y="786862"/>
                  </a:lnTo>
                  <a:lnTo>
                    <a:pt x="3181181" y="793751"/>
                  </a:lnTo>
                  <a:lnTo>
                    <a:pt x="3170203" y="787760"/>
                  </a:lnTo>
                  <a:close/>
                  <a:moveTo>
                    <a:pt x="2989234" y="760410"/>
                  </a:moveTo>
                  <a:lnTo>
                    <a:pt x="3000346" y="771020"/>
                  </a:lnTo>
                  <a:lnTo>
                    <a:pt x="2997078" y="785810"/>
                  </a:lnTo>
                  <a:lnTo>
                    <a:pt x="2989559" y="779380"/>
                  </a:lnTo>
                  <a:cubicBezTo>
                    <a:pt x="2989451" y="773057"/>
                    <a:pt x="2989342" y="766733"/>
                    <a:pt x="2989234" y="760410"/>
                  </a:cubicBezTo>
                  <a:close/>
                  <a:moveTo>
                    <a:pt x="3084673" y="733425"/>
                  </a:moveTo>
                  <a:lnTo>
                    <a:pt x="3095591" y="744629"/>
                  </a:lnTo>
                  <a:lnTo>
                    <a:pt x="3089491" y="761915"/>
                  </a:lnTo>
                  <a:lnTo>
                    <a:pt x="3078568" y="778881"/>
                  </a:lnTo>
                  <a:lnTo>
                    <a:pt x="3073427" y="784323"/>
                  </a:lnTo>
                  <a:lnTo>
                    <a:pt x="3061541" y="788805"/>
                  </a:lnTo>
                  <a:lnTo>
                    <a:pt x="3062825" y="799369"/>
                  </a:lnTo>
                  <a:lnTo>
                    <a:pt x="3065074" y="811213"/>
                  </a:lnTo>
                  <a:lnTo>
                    <a:pt x="3056400" y="808972"/>
                  </a:lnTo>
                  <a:lnTo>
                    <a:pt x="3054472" y="788805"/>
                  </a:lnTo>
                  <a:lnTo>
                    <a:pt x="3063789" y="766077"/>
                  </a:lnTo>
                  <a:lnTo>
                    <a:pt x="3045477" y="773119"/>
                  </a:lnTo>
                  <a:lnTo>
                    <a:pt x="3028448" y="802890"/>
                  </a:lnTo>
                  <a:lnTo>
                    <a:pt x="3016882" y="795527"/>
                  </a:lnTo>
                  <a:lnTo>
                    <a:pt x="3014633" y="784643"/>
                  </a:lnTo>
                  <a:lnTo>
                    <a:pt x="3028127" y="766397"/>
                  </a:lnTo>
                  <a:lnTo>
                    <a:pt x="3045477" y="749431"/>
                  </a:lnTo>
                  <a:lnTo>
                    <a:pt x="3065396" y="743989"/>
                  </a:lnTo>
                  <a:close/>
                  <a:moveTo>
                    <a:pt x="3205129" y="719138"/>
                  </a:moveTo>
                  <a:lnTo>
                    <a:pt x="3203253" y="736387"/>
                  </a:lnTo>
                  <a:lnTo>
                    <a:pt x="3189807" y="739776"/>
                  </a:lnTo>
                  <a:lnTo>
                    <a:pt x="3184491" y="726222"/>
                  </a:lnTo>
                  <a:close/>
                  <a:moveTo>
                    <a:pt x="3048002" y="700087"/>
                  </a:moveTo>
                  <a:lnTo>
                    <a:pt x="3055726" y="703262"/>
                  </a:lnTo>
                  <a:lnTo>
                    <a:pt x="3059084" y="711517"/>
                  </a:lnTo>
                  <a:lnTo>
                    <a:pt x="3057069" y="725170"/>
                  </a:lnTo>
                  <a:lnTo>
                    <a:pt x="3044980" y="725487"/>
                  </a:lnTo>
                  <a:lnTo>
                    <a:pt x="3041621" y="709612"/>
                  </a:lnTo>
                  <a:close/>
                  <a:moveTo>
                    <a:pt x="3147591" y="608011"/>
                  </a:moveTo>
                  <a:lnTo>
                    <a:pt x="3157047" y="609291"/>
                  </a:lnTo>
                  <a:lnTo>
                    <a:pt x="3163667" y="632651"/>
                  </a:lnTo>
                  <a:lnTo>
                    <a:pt x="3154210" y="648332"/>
                  </a:lnTo>
                  <a:lnTo>
                    <a:pt x="3165873" y="659212"/>
                  </a:lnTo>
                  <a:lnTo>
                    <a:pt x="3165873" y="666572"/>
                  </a:lnTo>
                  <a:lnTo>
                    <a:pt x="3150428" y="687053"/>
                  </a:lnTo>
                  <a:lnTo>
                    <a:pt x="3152319" y="699533"/>
                  </a:lnTo>
                  <a:lnTo>
                    <a:pt x="3167134" y="696333"/>
                  </a:lnTo>
                  <a:lnTo>
                    <a:pt x="3173439" y="675853"/>
                  </a:lnTo>
                  <a:lnTo>
                    <a:pt x="3178482" y="657932"/>
                  </a:lnTo>
                  <a:lnTo>
                    <a:pt x="3193298" y="651212"/>
                  </a:lnTo>
                  <a:lnTo>
                    <a:pt x="3183211" y="634571"/>
                  </a:lnTo>
                  <a:lnTo>
                    <a:pt x="3192983" y="621771"/>
                  </a:lnTo>
                  <a:lnTo>
                    <a:pt x="3196765" y="625611"/>
                  </a:lnTo>
                  <a:lnTo>
                    <a:pt x="3199602" y="629131"/>
                  </a:lnTo>
                  <a:lnTo>
                    <a:pt x="3200548" y="631051"/>
                  </a:lnTo>
                  <a:lnTo>
                    <a:pt x="3201178" y="632331"/>
                  </a:lnTo>
                  <a:lnTo>
                    <a:pt x="3202124" y="632971"/>
                  </a:lnTo>
                  <a:lnTo>
                    <a:pt x="3203070" y="633611"/>
                  </a:lnTo>
                  <a:lnTo>
                    <a:pt x="3204015" y="632971"/>
                  </a:lnTo>
                  <a:lnTo>
                    <a:pt x="3205592" y="632651"/>
                  </a:lnTo>
                  <a:lnTo>
                    <a:pt x="3207483" y="631691"/>
                  </a:lnTo>
                  <a:lnTo>
                    <a:pt x="3208744" y="631051"/>
                  </a:lnTo>
                  <a:lnTo>
                    <a:pt x="3220092" y="642572"/>
                  </a:lnTo>
                  <a:lnTo>
                    <a:pt x="3225766" y="654092"/>
                  </a:lnTo>
                  <a:lnTo>
                    <a:pt x="3206852" y="678093"/>
                  </a:lnTo>
                  <a:lnTo>
                    <a:pt x="3205276" y="700173"/>
                  </a:lnTo>
                  <a:lnTo>
                    <a:pt x="3185102" y="698253"/>
                  </a:lnTo>
                  <a:lnTo>
                    <a:pt x="3181319" y="716174"/>
                  </a:lnTo>
                  <a:lnTo>
                    <a:pt x="3173754" y="726734"/>
                  </a:lnTo>
                  <a:lnTo>
                    <a:pt x="3184472" y="743055"/>
                  </a:lnTo>
                  <a:lnTo>
                    <a:pt x="3173754" y="746255"/>
                  </a:lnTo>
                  <a:lnTo>
                    <a:pt x="3160199" y="738895"/>
                  </a:lnTo>
                  <a:lnTo>
                    <a:pt x="3157047" y="722894"/>
                  </a:lnTo>
                  <a:lnTo>
                    <a:pt x="3154525" y="730894"/>
                  </a:lnTo>
                  <a:lnTo>
                    <a:pt x="3152949" y="736974"/>
                  </a:lnTo>
                  <a:lnTo>
                    <a:pt x="3152004" y="739215"/>
                  </a:lnTo>
                  <a:cubicBezTo>
                    <a:pt x="3151899" y="739855"/>
                    <a:pt x="3151793" y="740495"/>
                    <a:pt x="3151688" y="741135"/>
                  </a:cubicBezTo>
                  <a:lnTo>
                    <a:pt x="3151373" y="743375"/>
                  </a:lnTo>
                  <a:lnTo>
                    <a:pt x="3149482" y="746895"/>
                  </a:lnTo>
                  <a:lnTo>
                    <a:pt x="3144123" y="756495"/>
                  </a:lnTo>
                  <a:lnTo>
                    <a:pt x="3136243" y="769935"/>
                  </a:lnTo>
                  <a:lnTo>
                    <a:pt x="3126786" y="760335"/>
                  </a:lnTo>
                  <a:lnTo>
                    <a:pt x="3129623" y="727694"/>
                  </a:lnTo>
                  <a:lnTo>
                    <a:pt x="3116384" y="740495"/>
                  </a:lnTo>
                  <a:lnTo>
                    <a:pt x="3105036" y="768975"/>
                  </a:lnTo>
                  <a:lnTo>
                    <a:pt x="3097785" y="767055"/>
                  </a:lnTo>
                  <a:lnTo>
                    <a:pt x="3107873" y="742415"/>
                  </a:lnTo>
                  <a:lnTo>
                    <a:pt x="3096209" y="740495"/>
                  </a:lnTo>
                  <a:lnTo>
                    <a:pt x="3094003" y="734094"/>
                  </a:lnTo>
                  <a:lnTo>
                    <a:pt x="3107557" y="727694"/>
                  </a:lnTo>
                  <a:lnTo>
                    <a:pt x="3099992" y="717134"/>
                  </a:lnTo>
                  <a:lnTo>
                    <a:pt x="3127101" y="687053"/>
                  </a:lnTo>
                  <a:lnTo>
                    <a:pt x="3127101" y="668172"/>
                  </a:lnTo>
                  <a:lnTo>
                    <a:pt x="3135297" y="656332"/>
                  </a:lnTo>
                  <a:lnTo>
                    <a:pt x="3128992" y="646732"/>
                  </a:lnTo>
                  <a:close/>
                  <a:moveTo>
                    <a:pt x="3086809" y="601662"/>
                  </a:moveTo>
                  <a:lnTo>
                    <a:pt x="3100900" y="618490"/>
                  </a:lnTo>
                  <a:lnTo>
                    <a:pt x="3095575" y="628967"/>
                  </a:lnTo>
                  <a:lnTo>
                    <a:pt x="3100274" y="649287"/>
                  </a:lnTo>
                  <a:lnTo>
                    <a:pt x="3095888" y="658812"/>
                  </a:lnTo>
                  <a:lnTo>
                    <a:pt x="3117816" y="663575"/>
                  </a:lnTo>
                  <a:lnTo>
                    <a:pt x="3107478" y="680720"/>
                  </a:lnTo>
                  <a:lnTo>
                    <a:pt x="3092755" y="682625"/>
                  </a:lnTo>
                  <a:lnTo>
                    <a:pt x="3067073" y="700087"/>
                  </a:lnTo>
                  <a:lnTo>
                    <a:pt x="3054544" y="696912"/>
                  </a:lnTo>
                  <a:lnTo>
                    <a:pt x="3082423" y="661987"/>
                  </a:lnTo>
                  <a:lnTo>
                    <a:pt x="3052351" y="679767"/>
                  </a:lnTo>
                  <a:lnTo>
                    <a:pt x="3042953" y="679132"/>
                  </a:lnTo>
                  <a:lnTo>
                    <a:pt x="3029170" y="697230"/>
                  </a:lnTo>
                  <a:lnTo>
                    <a:pt x="3024158" y="683577"/>
                  </a:lnTo>
                  <a:lnTo>
                    <a:pt x="3034495" y="675957"/>
                  </a:lnTo>
                  <a:lnTo>
                    <a:pt x="3031050" y="662305"/>
                  </a:lnTo>
                  <a:lnTo>
                    <a:pt x="3042640" y="652780"/>
                  </a:lnTo>
                  <a:lnTo>
                    <a:pt x="3057363" y="649605"/>
                  </a:lnTo>
                  <a:lnTo>
                    <a:pt x="3071460" y="629285"/>
                  </a:lnTo>
                  <a:lnTo>
                    <a:pt x="3083990" y="628332"/>
                  </a:lnTo>
                  <a:lnTo>
                    <a:pt x="3079917" y="611187"/>
                  </a:lnTo>
                  <a:close/>
                  <a:moveTo>
                    <a:pt x="3198778" y="596901"/>
                  </a:moveTo>
                  <a:lnTo>
                    <a:pt x="3208960" y="597864"/>
                  </a:lnTo>
                  <a:lnTo>
                    <a:pt x="3214215" y="603322"/>
                  </a:lnTo>
                  <a:lnTo>
                    <a:pt x="3219798" y="601074"/>
                  </a:lnTo>
                  <a:lnTo>
                    <a:pt x="3227353" y="611349"/>
                  </a:lnTo>
                  <a:lnTo>
                    <a:pt x="3217828" y="625476"/>
                  </a:lnTo>
                  <a:lnTo>
                    <a:pt x="3201405" y="609743"/>
                  </a:lnTo>
                  <a:close/>
                  <a:moveTo>
                    <a:pt x="3164907" y="504825"/>
                  </a:moveTo>
                  <a:lnTo>
                    <a:pt x="3188311" y="509905"/>
                  </a:lnTo>
                  <a:lnTo>
                    <a:pt x="3190841" y="523558"/>
                  </a:lnTo>
                  <a:lnTo>
                    <a:pt x="3182302" y="535305"/>
                  </a:lnTo>
                  <a:lnTo>
                    <a:pt x="3184516" y="554355"/>
                  </a:lnTo>
                  <a:lnTo>
                    <a:pt x="3172181" y="566103"/>
                  </a:lnTo>
                  <a:lnTo>
                    <a:pt x="3164591" y="582930"/>
                  </a:lnTo>
                  <a:lnTo>
                    <a:pt x="3136444" y="592455"/>
                  </a:lnTo>
                  <a:lnTo>
                    <a:pt x="3124110" y="622300"/>
                  </a:lnTo>
                  <a:lnTo>
                    <a:pt x="3119998" y="619125"/>
                  </a:lnTo>
                  <a:lnTo>
                    <a:pt x="3120631" y="611823"/>
                  </a:lnTo>
                  <a:lnTo>
                    <a:pt x="3109878" y="602615"/>
                  </a:lnTo>
                  <a:lnTo>
                    <a:pt x="3132965" y="578803"/>
                  </a:lnTo>
                  <a:lnTo>
                    <a:pt x="3136127" y="555943"/>
                  </a:lnTo>
                  <a:lnTo>
                    <a:pt x="3151941" y="553403"/>
                  </a:lnTo>
                  <a:lnTo>
                    <a:pt x="3155736" y="542925"/>
                  </a:lnTo>
                  <a:lnTo>
                    <a:pt x="3151624" y="531495"/>
                  </a:lnTo>
                  <a:lnTo>
                    <a:pt x="3157950" y="523875"/>
                  </a:lnTo>
                  <a:close/>
                  <a:moveTo>
                    <a:pt x="4364771" y="471424"/>
                  </a:moveTo>
                  <a:lnTo>
                    <a:pt x="4352063" y="473328"/>
                  </a:lnTo>
                  <a:lnTo>
                    <a:pt x="4349204" y="492370"/>
                  </a:lnTo>
                  <a:lnTo>
                    <a:pt x="4353334" y="505065"/>
                  </a:lnTo>
                  <a:lnTo>
                    <a:pt x="4345709" y="514269"/>
                  </a:lnTo>
                  <a:lnTo>
                    <a:pt x="4338402" y="505383"/>
                  </a:lnTo>
                  <a:lnTo>
                    <a:pt x="4341579" y="493005"/>
                  </a:lnTo>
                  <a:lnTo>
                    <a:pt x="4337131" y="479358"/>
                  </a:lnTo>
                  <a:lnTo>
                    <a:pt x="4322835" y="489514"/>
                  </a:lnTo>
                  <a:lnTo>
                    <a:pt x="4315210" y="501892"/>
                  </a:lnTo>
                  <a:lnTo>
                    <a:pt x="4319976" y="515538"/>
                  </a:lnTo>
                  <a:lnTo>
                    <a:pt x="4326647" y="515538"/>
                  </a:lnTo>
                  <a:lnTo>
                    <a:pt x="4334590" y="522203"/>
                  </a:lnTo>
                  <a:lnTo>
                    <a:pt x="4333319" y="536167"/>
                  </a:lnTo>
                  <a:lnTo>
                    <a:pt x="4321882" y="530455"/>
                  </a:lnTo>
                  <a:lnTo>
                    <a:pt x="4315210" y="539658"/>
                  </a:lnTo>
                  <a:lnTo>
                    <a:pt x="4297419" y="537119"/>
                  </a:lnTo>
                  <a:lnTo>
                    <a:pt x="4292971" y="550766"/>
                  </a:lnTo>
                  <a:lnTo>
                    <a:pt x="4282805" y="553940"/>
                  </a:lnTo>
                  <a:lnTo>
                    <a:pt x="4274862" y="552353"/>
                  </a:lnTo>
                  <a:lnTo>
                    <a:pt x="4260566" y="563778"/>
                  </a:lnTo>
                  <a:lnTo>
                    <a:pt x="4263425" y="579647"/>
                  </a:lnTo>
                  <a:lnTo>
                    <a:pt x="4256754" y="585677"/>
                  </a:lnTo>
                  <a:lnTo>
                    <a:pt x="4246270" y="586312"/>
                  </a:lnTo>
                  <a:lnTo>
                    <a:pt x="4233244" y="586946"/>
                  </a:lnTo>
                  <a:lnTo>
                    <a:pt x="4227843" y="601863"/>
                  </a:lnTo>
                  <a:lnTo>
                    <a:pt x="4232926" y="608210"/>
                  </a:lnTo>
                  <a:lnTo>
                    <a:pt x="4241504" y="605036"/>
                  </a:lnTo>
                  <a:lnTo>
                    <a:pt x="4247858" y="609797"/>
                  </a:lnTo>
                  <a:lnTo>
                    <a:pt x="4239280" y="612653"/>
                  </a:lnTo>
                  <a:lnTo>
                    <a:pt x="4244363" y="622174"/>
                  </a:lnTo>
                  <a:lnTo>
                    <a:pt x="4254530" y="624396"/>
                  </a:lnTo>
                  <a:lnTo>
                    <a:pt x="4259295" y="613288"/>
                  </a:lnTo>
                  <a:lnTo>
                    <a:pt x="4260248" y="619635"/>
                  </a:lnTo>
                  <a:lnTo>
                    <a:pt x="4269462" y="628204"/>
                  </a:lnTo>
                  <a:lnTo>
                    <a:pt x="4263108" y="631378"/>
                  </a:lnTo>
                  <a:lnTo>
                    <a:pt x="4252624" y="629791"/>
                  </a:lnTo>
                  <a:lnTo>
                    <a:pt x="4260566" y="643755"/>
                  </a:lnTo>
                  <a:lnTo>
                    <a:pt x="4275180" y="653594"/>
                  </a:lnTo>
                  <a:lnTo>
                    <a:pt x="4289477" y="646612"/>
                  </a:lnTo>
                  <a:lnTo>
                    <a:pt x="4287570" y="633599"/>
                  </a:lnTo>
                  <a:lnTo>
                    <a:pt x="4297101" y="628839"/>
                  </a:lnTo>
                  <a:lnTo>
                    <a:pt x="4302185" y="638360"/>
                  </a:lnTo>
                  <a:lnTo>
                    <a:pt x="4312669" y="637725"/>
                  </a:lnTo>
                  <a:lnTo>
                    <a:pt x="4312033" y="628204"/>
                  </a:lnTo>
                  <a:lnTo>
                    <a:pt x="4308221" y="616462"/>
                  </a:lnTo>
                  <a:lnTo>
                    <a:pt x="4317752" y="615827"/>
                  </a:lnTo>
                  <a:lnTo>
                    <a:pt x="4332048" y="624396"/>
                  </a:lnTo>
                  <a:lnTo>
                    <a:pt x="4339673" y="624396"/>
                  </a:lnTo>
                  <a:lnTo>
                    <a:pt x="4339547" y="624461"/>
                  </a:lnTo>
                  <a:lnTo>
                    <a:pt x="4339882" y="624461"/>
                  </a:lnTo>
                  <a:lnTo>
                    <a:pt x="4340199" y="623826"/>
                  </a:lnTo>
                  <a:lnTo>
                    <a:pt x="4341172" y="623340"/>
                  </a:lnTo>
                  <a:lnTo>
                    <a:pt x="4347298" y="612018"/>
                  </a:lnTo>
                  <a:lnTo>
                    <a:pt x="4332366" y="604402"/>
                  </a:lnTo>
                  <a:lnTo>
                    <a:pt x="4328236" y="605354"/>
                  </a:lnTo>
                  <a:lnTo>
                    <a:pt x="4317434" y="588216"/>
                  </a:lnTo>
                  <a:lnTo>
                    <a:pt x="4329189" y="567587"/>
                  </a:lnTo>
                  <a:lnTo>
                    <a:pt x="4344121" y="564731"/>
                  </a:lnTo>
                  <a:lnTo>
                    <a:pt x="4350793" y="555210"/>
                  </a:lnTo>
                  <a:lnTo>
                    <a:pt x="4348886" y="549814"/>
                  </a:lnTo>
                  <a:lnTo>
                    <a:pt x="4361912" y="539976"/>
                  </a:lnTo>
                  <a:lnTo>
                    <a:pt x="4359053" y="525059"/>
                  </a:lnTo>
                  <a:lnTo>
                    <a:pt x="4355876" y="522838"/>
                  </a:lnTo>
                  <a:lnTo>
                    <a:pt x="4355240" y="513634"/>
                  </a:lnTo>
                  <a:lnTo>
                    <a:pt x="4380021" y="502526"/>
                  </a:lnTo>
                  <a:lnTo>
                    <a:pt x="4384151" y="488879"/>
                  </a:lnTo>
                  <a:lnTo>
                    <a:pt x="4380339" y="476185"/>
                  </a:lnTo>
                  <a:lnTo>
                    <a:pt x="4369537" y="489514"/>
                  </a:lnTo>
                  <a:lnTo>
                    <a:pt x="4360959" y="501892"/>
                  </a:lnTo>
                  <a:lnTo>
                    <a:pt x="4359053" y="486023"/>
                  </a:lnTo>
                  <a:lnTo>
                    <a:pt x="4366360" y="478724"/>
                  </a:lnTo>
                  <a:close/>
                  <a:moveTo>
                    <a:pt x="3304349" y="431801"/>
                  </a:moveTo>
                  <a:lnTo>
                    <a:pt x="3318916" y="437795"/>
                  </a:lnTo>
                  <a:lnTo>
                    <a:pt x="3327783" y="453570"/>
                  </a:lnTo>
                  <a:lnTo>
                    <a:pt x="3334751" y="432432"/>
                  </a:lnTo>
                  <a:lnTo>
                    <a:pt x="3344568" y="440950"/>
                  </a:lnTo>
                  <a:lnTo>
                    <a:pt x="3340451" y="462719"/>
                  </a:lnTo>
                  <a:lnTo>
                    <a:pt x="3344885" y="472183"/>
                  </a:lnTo>
                  <a:lnTo>
                    <a:pt x="3354069" y="456409"/>
                  </a:lnTo>
                  <a:lnTo>
                    <a:pt x="3367053" y="470290"/>
                  </a:lnTo>
                  <a:lnTo>
                    <a:pt x="3355335" y="475338"/>
                  </a:lnTo>
                  <a:lnTo>
                    <a:pt x="3360719" y="488904"/>
                  </a:lnTo>
                  <a:lnTo>
                    <a:pt x="3347101" y="510988"/>
                  </a:lnTo>
                  <a:cubicBezTo>
                    <a:pt x="3346784" y="517298"/>
                    <a:pt x="3346468" y="523607"/>
                    <a:pt x="3346151" y="529917"/>
                  </a:cubicBezTo>
                  <a:lnTo>
                    <a:pt x="3358185" y="549477"/>
                  </a:lnTo>
                  <a:lnTo>
                    <a:pt x="3320183" y="551055"/>
                  </a:lnTo>
                  <a:lnTo>
                    <a:pt x="3317016" y="534649"/>
                  </a:lnTo>
                  <a:lnTo>
                    <a:pt x="3296748" y="556733"/>
                  </a:lnTo>
                  <a:lnTo>
                    <a:pt x="3274897" y="555471"/>
                  </a:lnTo>
                  <a:lnTo>
                    <a:pt x="3256845" y="581026"/>
                  </a:lnTo>
                  <a:lnTo>
                    <a:pt x="3243228" y="566513"/>
                  </a:lnTo>
                  <a:lnTo>
                    <a:pt x="3249562" y="556102"/>
                  </a:lnTo>
                  <a:lnTo>
                    <a:pt x="3270780" y="552317"/>
                  </a:lnTo>
                  <a:lnTo>
                    <a:pt x="3271413" y="539066"/>
                  </a:lnTo>
                  <a:lnTo>
                    <a:pt x="3255579" y="533703"/>
                  </a:lnTo>
                  <a:lnTo>
                    <a:pt x="3252412" y="523292"/>
                  </a:lnTo>
                  <a:lnTo>
                    <a:pt x="3267296" y="516036"/>
                  </a:lnTo>
                  <a:lnTo>
                    <a:pt x="3250828" y="500261"/>
                  </a:lnTo>
                  <a:lnTo>
                    <a:pt x="3264763" y="481332"/>
                  </a:lnTo>
                  <a:lnTo>
                    <a:pt x="3300548" y="488588"/>
                  </a:lnTo>
                  <a:lnTo>
                    <a:pt x="3308782" y="480070"/>
                  </a:lnTo>
                  <a:lnTo>
                    <a:pt x="3286614" y="469975"/>
                  </a:lnTo>
                  <a:lnTo>
                    <a:pt x="3288831" y="456093"/>
                  </a:lnTo>
                  <a:lnTo>
                    <a:pt x="3310999" y="462088"/>
                  </a:lnTo>
                  <a:close/>
                  <a:moveTo>
                    <a:pt x="3435951" y="361951"/>
                  </a:moveTo>
                  <a:lnTo>
                    <a:pt x="3459129" y="379352"/>
                  </a:lnTo>
                  <a:cubicBezTo>
                    <a:pt x="3458917" y="383993"/>
                    <a:pt x="3458706" y="388633"/>
                    <a:pt x="3458494" y="393274"/>
                  </a:cubicBezTo>
                  <a:lnTo>
                    <a:pt x="3438491" y="404980"/>
                  </a:lnTo>
                  <a:lnTo>
                    <a:pt x="3440714" y="424913"/>
                  </a:lnTo>
                  <a:lnTo>
                    <a:pt x="3394358" y="452439"/>
                  </a:lnTo>
                  <a:lnTo>
                    <a:pt x="3382928" y="442314"/>
                  </a:lnTo>
                  <a:lnTo>
                    <a:pt x="3371816" y="427444"/>
                  </a:lnTo>
                  <a:lnTo>
                    <a:pt x="3393088" y="427444"/>
                  </a:lnTo>
                  <a:lnTo>
                    <a:pt x="3385468" y="404031"/>
                  </a:lnTo>
                  <a:lnTo>
                    <a:pt x="3411821" y="400867"/>
                  </a:lnTo>
                  <a:lnTo>
                    <a:pt x="3418171" y="384098"/>
                  </a:lnTo>
                  <a:lnTo>
                    <a:pt x="3424521" y="395805"/>
                  </a:lnTo>
                  <a:lnTo>
                    <a:pt x="3429919" y="395488"/>
                  </a:lnTo>
                  <a:lnTo>
                    <a:pt x="3424521" y="373657"/>
                  </a:lnTo>
                  <a:close/>
                  <a:moveTo>
                    <a:pt x="3528661" y="334961"/>
                  </a:moveTo>
                  <a:lnTo>
                    <a:pt x="3536916" y="337252"/>
                  </a:lnTo>
                  <a:lnTo>
                    <a:pt x="3529613" y="364093"/>
                  </a:lnTo>
                  <a:lnTo>
                    <a:pt x="3509928" y="366711"/>
                  </a:lnTo>
                  <a:lnTo>
                    <a:pt x="3505166" y="354600"/>
                  </a:lnTo>
                  <a:lnTo>
                    <a:pt x="3523263" y="347072"/>
                  </a:lnTo>
                  <a:close/>
                  <a:moveTo>
                    <a:pt x="4276189" y="308170"/>
                  </a:moveTo>
                  <a:lnTo>
                    <a:pt x="4271925" y="310848"/>
                  </a:lnTo>
                  <a:cubicBezTo>
                    <a:pt x="4271963" y="310963"/>
                    <a:pt x="4272002" y="311077"/>
                    <a:pt x="4272040" y="311192"/>
                  </a:cubicBezTo>
                  <a:close/>
                  <a:moveTo>
                    <a:pt x="3488655" y="279400"/>
                  </a:moveTo>
                  <a:lnTo>
                    <a:pt x="3501355" y="287882"/>
                  </a:lnTo>
                  <a:lnTo>
                    <a:pt x="3495958" y="298248"/>
                  </a:lnTo>
                  <a:lnTo>
                    <a:pt x="3498180" y="309557"/>
                  </a:lnTo>
                  <a:lnTo>
                    <a:pt x="3516278" y="322123"/>
                  </a:lnTo>
                  <a:lnTo>
                    <a:pt x="3497545" y="345054"/>
                  </a:lnTo>
                  <a:lnTo>
                    <a:pt x="3490560" y="364845"/>
                  </a:lnTo>
                  <a:lnTo>
                    <a:pt x="3473415" y="368300"/>
                  </a:lnTo>
                  <a:lnTo>
                    <a:pt x="3448015" y="342541"/>
                  </a:lnTo>
                  <a:lnTo>
                    <a:pt x="3445475" y="316468"/>
                  </a:lnTo>
                  <a:lnTo>
                    <a:pt x="3433728" y="314269"/>
                  </a:lnTo>
                  <a:lnTo>
                    <a:pt x="3433728" y="302960"/>
                  </a:lnTo>
                  <a:lnTo>
                    <a:pt x="3438808" y="289138"/>
                  </a:lnTo>
                  <a:lnTo>
                    <a:pt x="3454683" y="296678"/>
                  </a:lnTo>
                  <a:lnTo>
                    <a:pt x="3479130" y="296364"/>
                  </a:lnTo>
                  <a:lnTo>
                    <a:pt x="3466748" y="317096"/>
                  </a:lnTo>
                  <a:lnTo>
                    <a:pt x="3478495" y="340028"/>
                  </a:lnTo>
                  <a:lnTo>
                    <a:pt x="3478495" y="328719"/>
                  </a:lnTo>
                  <a:lnTo>
                    <a:pt x="3494053" y="309557"/>
                  </a:lnTo>
                  <a:close/>
                  <a:moveTo>
                    <a:pt x="3621053" y="250824"/>
                  </a:moveTo>
                  <a:lnTo>
                    <a:pt x="3633753" y="259353"/>
                  </a:lnTo>
                  <a:lnTo>
                    <a:pt x="3618195" y="280201"/>
                  </a:lnTo>
                  <a:lnTo>
                    <a:pt x="3627720" y="304208"/>
                  </a:lnTo>
                  <a:lnTo>
                    <a:pt x="3615973" y="312737"/>
                  </a:lnTo>
                  <a:lnTo>
                    <a:pt x="3601050" y="303577"/>
                  </a:lnTo>
                  <a:lnTo>
                    <a:pt x="3603273" y="292837"/>
                  </a:lnTo>
                  <a:lnTo>
                    <a:pt x="3595653" y="274199"/>
                  </a:lnTo>
                  <a:lnTo>
                    <a:pt x="3604860" y="268830"/>
                  </a:lnTo>
                  <a:lnTo>
                    <a:pt x="3610258" y="258405"/>
                  </a:lnTo>
                  <a:close/>
                  <a:moveTo>
                    <a:pt x="3463697" y="247649"/>
                  </a:moveTo>
                  <a:lnTo>
                    <a:pt x="3468654" y="252812"/>
                  </a:lnTo>
                  <a:lnTo>
                    <a:pt x="3466904" y="273140"/>
                  </a:lnTo>
                  <a:lnTo>
                    <a:pt x="3463988" y="287337"/>
                  </a:lnTo>
                  <a:lnTo>
                    <a:pt x="3454366" y="273140"/>
                  </a:lnTo>
                  <a:close/>
                  <a:moveTo>
                    <a:pt x="3514243" y="244475"/>
                  </a:moveTo>
                  <a:lnTo>
                    <a:pt x="3523940" y="256388"/>
                  </a:lnTo>
                  <a:lnTo>
                    <a:pt x="3525232" y="268946"/>
                  </a:lnTo>
                  <a:lnTo>
                    <a:pt x="3543655" y="271200"/>
                  </a:lnTo>
                  <a:lnTo>
                    <a:pt x="3546887" y="284080"/>
                  </a:lnTo>
                  <a:lnTo>
                    <a:pt x="3557553" y="287944"/>
                  </a:lnTo>
                  <a:lnTo>
                    <a:pt x="3554644" y="304044"/>
                  </a:lnTo>
                  <a:lnTo>
                    <a:pt x="3540746" y="312737"/>
                  </a:lnTo>
                  <a:lnTo>
                    <a:pt x="3524586" y="294706"/>
                  </a:lnTo>
                  <a:lnTo>
                    <a:pt x="3514890" y="285046"/>
                  </a:lnTo>
                  <a:lnTo>
                    <a:pt x="3517476" y="269268"/>
                  </a:lnTo>
                  <a:lnTo>
                    <a:pt x="3503578" y="253168"/>
                  </a:lnTo>
                  <a:close/>
                  <a:moveTo>
                    <a:pt x="3570253" y="234949"/>
                  </a:moveTo>
                  <a:lnTo>
                    <a:pt x="3579778" y="251203"/>
                  </a:lnTo>
                  <a:lnTo>
                    <a:pt x="3571205" y="257174"/>
                  </a:lnTo>
                  <a:lnTo>
                    <a:pt x="3563903" y="249213"/>
                  </a:lnTo>
                  <a:lnTo>
                    <a:pt x="3564855" y="239261"/>
                  </a:lnTo>
                  <a:close/>
                  <a:moveTo>
                    <a:pt x="3805219" y="211137"/>
                  </a:moveTo>
                  <a:lnTo>
                    <a:pt x="3835518" y="224790"/>
                  </a:lnTo>
                  <a:lnTo>
                    <a:pt x="3846478" y="244792"/>
                  </a:lnTo>
                  <a:lnTo>
                    <a:pt x="3843254" y="252412"/>
                  </a:lnTo>
                  <a:lnTo>
                    <a:pt x="3818435" y="250190"/>
                  </a:lnTo>
                  <a:lnTo>
                    <a:pt x="3782978" y="229552"/>
                  </a:lnTo>
                  <a:close/>
                  <a:moveTo>
                    <a:pt x="3716499" y="206375"/>
                  </a:moveTo>
                  <a:lnTo>
                    <a:pt x="3732178" y="217487"/>
                  </a:lnTo>
                  <a:lnTo>
                    <a:pt x="3721516" y="233363"/>
                  </a:lnTo>
                  <a:lnTo>
                    <a:pt x="3706778" y="208280"/>
                  </a:lnTo>
                  <a:close/>
                  <a:moveTo>
                    <a:pt x="3892555" y="152400"/>
                  </a:moveTo>
                  <a:lnTo>
                    <a:pt x="3891607" y="170764"/>
                  </a:lnTo>
                  <a:lnTo>
                    <a:pt x="3900454" y="183652"/>
                  </a:lnTo>
                  <a:lnTo>
                    <a:pt x="3893187" y="195573"/>
                  </a:lnTo>
                  <a:lnTo>
                    <a:pt x="3880232" y="211682"/>
                  </a:lnTo>
                  <a:lnTo>
                    <a:pt x="3858431" y="239713"/>
                  </a:lnTo>
                  <a:lnTo>
                    <a:pt x="3847056" y="236491"/>
                  </a:lnTo>
                  <a:lnTo>
                    <a:pt x="3847056" y="209749"/>
                  </a:lnTo>
                  <a:lnTo>
                    <a:pt x="3835366" y="197184"/>
                  </a:lnTo>
                  <a:lnTo>
                    <a:pt x="3845477" y="175597"/>
                  </a:lnTo>
                  <a:lnTo>
                    <a:pt x="3859379" y="186230"/>
                  </a:lnTo>
                  <a:lnTo>
                    <a:pt x="3862538" y="172376"/>
                  </a:lnTo>
                  <a:lnTo>
                    <a:pt x="3883076" y="158199"/>
                  </a:lnTo>
                  <a:close/>
                  <a:moveTo>
                    <a:pt x="3911566" y="117476"/>
                  </a:moveTo>
                  <a:lnTo>
                    <a:pt x="3927580" y="122238"/>
                  </a:lnTo>
                  <a:lnTo>
                    <a:pt x="3940141" y="148591"/>
                  </a:lnTo>
                  <a:lnTo>
                    <a:pt x="3932918" y="162243"/>
                  </a:lnTo>
                  <a:lnTo>
                    <a:pt x="3918474" y="169864"/>
                  </a:lnTo>
                  <a:lnTo>
                    <a:pt x="3912822" y="142558"/>
                  </a:lnTo>
                  <a:cubicBezTo>
                    <a:pt x="3912403" y="134197"/>
                    <a:pt x="3911985" y="125837"/>
                    <a:pt x="3911566" y="117476"/>
                  </a:cubicBezTo>
                  <a:close/>
                  <a:moveTo>
                    <a:pt x="3882623" y="82550"/>
                  </a:moveTo>
                  <a:lnTo>
                    <a:pt x="3889341" y="101343"/>
                  </a:lnTo>
                  <a:lnTo>
                    <a:pt x="3872388" y="111216"/>
                  </a:lnTo>
                  <a:lnTo>
                    <a:pt x="3852236" y="124912"/>
                  </a:lnTo>
                  <a:lnTo>
                    <a:pt x="3842640" y="147527"/>
                  </a:lnTo>
                  <a:lnTo>
                    <a:pt x="3811932" y="167593"/>
                  </a:lnTo>
                  <a:lnTo>
                    <a:pt x="3800417" y="182563"/>
                  </a:lnTo>
                  <a:lnTo>
                    <a:pt x="3792740" y="163771"/>
                  </a:lnTo>
                  <a:lnTo>
                    <a:pt x="3782184" y="174282"/>
                  </a:lnTo>
                  <a:lnTo>
                    <a:pt x="3762352" y="178741"/>
                  </a:lnTo>
                  <a:lnTo>
                    <a:pt x="3763951" y="163771"/>
                  </a:lnTo>
                  <a:lnTo>
                    <a:pt x="3760753" y="144979"/>
                  </a:lnTo>
                  <a:lnTo>
                    <a:pt x="3783783" y="138290"/>
                  </a:lnTo>
                  <a:lnTo>
                    <a:pt x="3794659" y="121409"/>
                  </a:lnTo>
                  <a:lnTo>
                    <a:pt x="3808413" y="128735"/>
                  </a:lnTo>
                  <a:lnTo>
                    <a:pt x="3806494" y="142431"/>
                  </a:lnTo>
                  <a:lnTo>
                    <a:pt x="3826646" y="134468"/>
                  </a:lnTo>
                  <a:lnTo>
                    <a:pt x="3823447" y="118861"/>
                  </a:lnTo>
                  <a:lnTo>
                    <a:pt x="3858313" y="100706"/>
                  </a:lnTo>
                  <a:lnTo>
                    <a:pt x="3867909" y="104846"/>
                  </a:lnTo>
                  <a:lnTo>
                    <a:pt x="3873987" y="88921"/>
                  </a:lnTo>
                  <a:close/>
                  <a:moveTo>
                    <a:pt x="3954178" y="46037"/>
                  </a:moveTo>
                  <a:lnTo>
                    <a:pt x="3965541" y="53654"/>
                  </a:lnTo>
                  <a:cubicBezTo>
                    <a:pt x="3965095" y="60458"/>
                    <a:pt x="3964650" y="67263"/>
                    <a:pt x="3964204" y="74067"/>
                  </a:cubicBezTo>
                  <a:lnTo>
                    <a:pt x="3953175" y="76200"/>
                  </a:lnTo>
                  <a:lnTo>
                    <a:pt x="3955514" y="67974"/>
                  </a:lnTo>
                  <a:lnTo>
                    <a:pt x="3946491" y="64318"/>
                  </a:lnTo>
                  <a:close/>
                  <a:moveTo>
                    <a:pt x="4240178" y="42862"/>
                  </a:moveTo>
                  <a:lnTo>
                    <a:pt x="4253469" y="43488"/>
                  </a:lnTo>
                  <a:cubicBezTo>
                    <a:pt x="4253801" y="50159"/>
                    <a:pt x="4254134" y="56829"/>
                    <a:pt x="4254466" y="63500"/>
                  </a:cubicBezTo>
                  <a:close/>
                  <a:moveTo>
                    <a:pt x="4283567" y="2124"/>
                  </a:moveTo>
                  <a:lnTo>
                    <a:pt x="4289750" y="3880"/>
                  </a:lnTo>
                  <a:lnTo>
                    <a:pt x="4307921" y="26351"/>
                  </a:lnTo>
                  <a:lnTo>
                    <a:pt x="4311095" y="16826"/>
                  </a:lnTo>
                  <a:lnTo>
                    <a:pt x="4314150" y="10809"/>
                  </a:lnTo>
                  <a:lnTo>
                    <a:pt x="4334458" y="16576"/>
                  </a:lnTo>
                  <a:lnTo>
                    <a:pt x="4344797" y="20074"/>
                  </a:lnTo>
                  <a:lnTo>
                    <a:pt x="4331090" y="40956"/>
                  </a:lnTo>
                  <a:lnTo>
                    <a:pt x="4363145" y="29208"/>
                  </a:lnTo>
                  <a:lnTo>
                    <a:pt x="4366319" y="54291"/>
                  </a:lnTo>
                  <a:lnTo>
                    <a:pt x="4331407" y="89533"/>
                  </a:lnTo>
                  <a:lnTo>
                    <a:pt x="4304430" y="84453"/>
                  </a:lnTo>
                  <a:lnTo>
                    <a:pt x="4322203" y="103186"/>
                  </a:lnTo>
                  <a:lnTo>
                    <a:pt x="4318077" y="112711"/>
                  </a:lnTo>
                  <a:lnTo>
                    <a:pt x="4296178" y="128586"/>
                  </a:lnTo>
                  <a:lnTo>
                    <a:pt x="4289830" y="141603"/>
                  </a:lnTo>
                  <a:lnTo>
                    <a:pt x="4330772" y="120331"/>
                  </a:lnTo>
                  <a:lnTo>
                    <a:pt x="4344737" y="116838"/>
                  </a:lnTo>
                  <a:lnTo>
                    <a:pt x="4334263" y="162241"/>
                  </a:lnTo>
                  <a:lnTo>
                    <a:pt x="4311412" y="184466"/>
                  </a:lnTo>
                  <a:lnTo>
                    <a:pt x="4315538" y="192086"/>
                  </a:lnTo>
                  <a:lnTo>
                    <a:pt x="4331407" y="180338"/>
                  </a:lnTo>
                  <a:lnTo>
                    <a:pt x="4337755" y="183196"/>
                  </a:lnTo>
                  <a:lnTo>
                    <a:pt x="4336168" y="219391"/>
                  </a:lnTo>
                  <a:lnTo>
                    <a:pt x="4318712" y="285748"/>
                  </a:lnTo>
                  <a:lnTo>
                    <a:pt x="4278405" y="298766"/>
                  </a:lnTo>
                  <a:lnTo>
                    <a:pt x="4304430" y="295591"/>
                  </a:lnTo>
                  <a:lnTo>
                    <a:pt x="4326329" y="288606"/>
                  </a:lnTo>
                  <a:lnTo>
                    <a:pt x="4333946" y="251458"/>
                  </a:lnTo>
                  <a:lnTo>
                    <a:pt x="4359654" y="182561"/>
                  </a:lnTo>
                  <a:lnTo>
                    <a:pt x="4377109" y="186053"/>
                  </a:lnTo>
                  <a:lnTo>
                    <a:pt x="4357749" y="157796"/>
                  </a:lnTo>
                  <a:lnTo>
                    <a:pt x="4379331" y="98741"/>
                  </a:lnTo>
                  <a:lnTo>
                    <a:pt x="4394248" y="92391"/>
                  </a:lnTo>
                  <a:cubicBezTo>
                    <a:pt x="4394460" y="82443"/>
                    <a:pt x="4394671" y="72494"/>
                    <a:pt x="4394883" y="62546"/>
                  </a:cubicBezTo>
                  <a:lnTo>
                    <a:pt x="4419321" y="81278"/>
                  </a:lnTo>
                  <a:lnTo>
                    <a:pt x="4435189" y="79056"/>
                  </a:lnTo>
                  <a:lnTo>
                    <a:pt x="4449154" y="100011"/>
                  </a:lnTo>
                  <a:lnTo>
                    <a:pt x="4437729" y="117156"/>
                  </a:lnTo>
                  <a:lnTo>
                    <a:pt x="4451376" y="126681"/>
                  </a:lnTo>
                  <a:lnTo>
                    <a:pt x="4458675" y="120013"/>
                  </a:lnTo>
                  <a:lnTo>
                    <a:pt x="4482161" y="111441"/>
                  </a:lnTo>
                  <a:lnTo>
                    <a:pt x="4488509" y="142873"/>
                  </a:lnTo>
                  <a:lnTo>
                    <a:pt x="4505647" y="127951"/>
                  </a:lnTo>
                  <a:cubicBezTo>
                    <a:pt x="4505859" y="122342"/>
                    <a:pt x="4506070" y="116732"/>
                    <a:pt x="4506282" y="111123"/>
                  </a:cubicBezTo>
                  <a:lnTo>
                    <a:pt x="4521516" y="136523"/>
                  </a:lnTo>
                  <a:lnTo>
                    <a:pt x="4540559" y="139381"/>
                  </a:lnTo>
                  <a:cubicBezTo>
                    <a:pt x="4540242" y="142873"/>
                    <a:pt x="4539924" y="146366"/>
                    <a:pt x="4539607" y="149858"/>
                  </a:cubicBezTo>
                  <a:lnTo>
                    <a:pt x="4514217" y="161606"/>
                  </a:lnTo>
                  <a:lnTo>
                    <a:pt x="4529133" y="173353"/>
                  </a:lnTo>
                  <a:lnTo>
                    <a:pt x="4551032" y="160336"/>
                  </a:lnTo>
                  <a:lnTo>
                    <a:pt x="4578644" y="163511"/>
                  </a:lnTo>
                  <a:lnTo>
                    <a:pt x="4584357" y="186371"/>
                  </a:lnTo>
                  <a:lnTo>
                    <a:pt x="4600226" y="183196"/>
                  </a:lnTo>
                  <a:lnTo>
                    <a:pt x="4606891" y="226376"/>
                  </a:lnTo>
                  <a:lnTo>
                    <a:pt x="4574201" y="233678"/>
                  </a:lnTo>
                  <a:lnTo>
                    <a:pt x="4536116" y="270826"/>
                  </a:lnTo>
                  <a:lnTo>
                    <a:pt x="4517390" y="274318"/>
                  </a:lnTo>
                  <a:lnTo>
                    <a:pt x="4494222" y="287336"/>
                  </a:lnTo>
                  <a:lnTo>
                    <a:pt x="4451693" y="276223"/>
                  </a:lnTo>
                  <a:lnTo>
                    <a:pt x="4412656" y="272413"/>
                  </a:lnTo>
                  <a:lnTo>
                    <a:pt x="4376475" y="260031"/>
                  </a:lnTo>
                  <a:lnTo>
                    <a:pt x="4383140" y="276541"/>
                  </a:lnTo>
                  <a:lnTo>
                    <a:pt x="4374570" y="288288"/>
                  </a:lnTo>
                  <a:lnTo>
                    <a:pt x="4402182" y="287336"/>
                  </a:lnTo>
                  <a:lnTo>
                    <a:pt x="4435189" y="298131"/>
                  </a:lnTo>
                  <a:lnTo>
                    <a:pt x="4464706" y="321308"/>
                  </a:lnTo>
                  <a:lnTo>
                    <a:pt x="4459945" y="338135"/>
                  </a:lnTo>
                  <a:lnTo>
                    <a:pt x="4498665" y="340040"/>
                  </a:lnTo>
                  <a:lnTo>
                    <a:pt x="4507552" y="363853"/>
                  </a:lnTo>
                  <a:lnTo>
                    <a:pt x="4491048" y="379728"/>
                  </a:lnTo>
                  <a:lnTo>
                    <a:pt x="4511043" y="395920"/>
                  </a:lnTo>
                  <a:lnTo>
                    <a:pt x="4513582" y="424178"/>
                  </a:lnTo>
                  <a:lnTo>
                    <a:pt x="4502474" y="461325"/>
                  </a:lnTo>
                  <a:lnTo>
                    <a:pt x="4444711" y="494345"/>
                  </a:lnTo>
                  <a:lnTo>
                    <a:pt x="4432650" y="482915"/>
                  </a:lnTo>
                  <a:lnTo>
                    <a:pt x="4441220" y="501648"/>
                  </a:lnTo>
                  <a:lnTo>
                    <a:pt x="4435824" y="513078"/>
                  </a:lnTo>
                  <a:lnTo>
                    <a:pt x="4445346" y="501330"/>
                  </a:lnTo>
                  <a:lnTo>
                    <a:pt x="4506917" y="470533"/>
                  </a:lnTo>
                  <a:lnTo>
                    <a:pt x="4524373" y="436560"/>
                  </a:lnTo>
                  <a:lnTo>
                    <a:pt x="4529133" y="400683"/>
                  </a:lnTo>
                  <a:lnTo>
                    <a:pt x="4549445" y="412113"/>
                  </a:lnTo>
                  <a:lnTo>
                    <a:pt x="4552302" y="390205"/>
                  </a:lnTo>
                  <a:lnTo>
                    <a:pt x="4541511" y="379410"/>
                  </a:lnTo>
                  <a:lnTo>
                    <a:pt x="4532942" y="380680"/>
                  </a:lnTo>
                  <a:lnTo>
                    <a:pt x="4534211" y="355598"/>
                  </a:lnTo>
                  <a:lnTo>
                    <a:pt x="4555476" y="379410"/>
                  </a:lnTo>
                  <a:lnTo>
                    <a:pt x="4577692" y="375918"/>
                  </a:lnTo>
                  <a:lnTo>
                    <a:pt x="4584992" y="388618"/>
                  </a:lnTo>
                  <a:cubicBezTo>
                    <a:pt x="4586215" y="390732"/>
                    <a:pt x="4580951" y="388976"/>
                    <a:pt x="4585033" y="388603"/>
                  </a:cubicBezTo>
                  <a:lnTo>
                    <a:pt x="4609485" y="386381"/>
                  </a:lnTo>
                  <a:lnTo>
                    <a:pt x="4641240" y="393364"/>
                  </a:lnTo>
                  <a:lnTo>
                    <a:pt x="4647591" y="411458"/>
                  </a:lnTo>
                  <a:lnTo>
                    <a:pt x="4631078" y="429235"/>
                  </a:lnTo>
                  <a:lnTo>
                    <a:pt x="4635207" y="434631"/>
                  </a:lnTo>
                  <a:lnTo>
                    <a:pt x="4660611" y="409871"/>
                  </a:lnTo>
                  <a:lnTo>
                    <a:pt x="4681570" y="407649"/>
                  </a:lnTo>
                  <a:lnTo>
                    <a:pt x="4669820" y="397173"/>
                  </a:lnTo>
                  <a:lnTo>
                    <a:pt x="4676171" y="367969"/>
                  </a:lnTo>
                  <a:lnTo>
                    <a:pt x="4692049" y="374000"/>
                  </a:lnTo>
                  <a:lnTo>
                    <a:pt x="4702211" y="354002"/>
                  </a:lnTo>
                  <a:lnTo>
                    <a:pt x="4694907" y="338130"/>
                  </a:lnTo>
                  <a:lnTo>
                    <a:pt x="4696495" y="325432"/>
                  </a:lnTo>
                  <a:lnTo>
                    <a:pt x="4741270" y="344161"/>
                  </a:lnTo>
                  <a:lnTo>
                    <a:pt x="4764769" y="374318"/>
                  </a:lnTo>
                  <a:lnTo>
                    <a:pt x="4780646" y="374318"/>
                  </a:lnTo>
                  <a:lnTo>
                    <a:pt x="4789220" y="387968"/>
                  </a:lnTo>
                  <a:lnTo>
                    <a:pt x="4804145" y="387650"/>
                  </a:lnTo>
                  <a:lnTo>
                    <a:pt x="4778106" y="430187"/>
                  </a:lnTo>
                  <a:lnTo>
                    <a:pt x="4739999" y="424156"/>
                  </a:lnTo>
                  <a:lnTo>
                    <a:pt x="4711102" y="399078"/>
                  </a:lnTo>
                  <a:lnTo>
                    <a:pt x="4693319" y="422251"/>
                  </a:lnTo>
                  <a:lnTo>
                    <a:pt x="4699670" y="444472"/>
                  </a:lnTo>
                  <a:lnTo>
                    <a:pt x="4717771" y="429870"/>
                  </a:lnTo>
                  <a:lnTo>
                    <a:pt x="4725392" y="440028"/>
                  </a:lnTo>
                  <a:lnTo>
                    <a:pt x="4739047" y="444155"/>
                  </a:lnTo>
                  <a:lnTo>
                    <a:pt x="4718088" y="463201"/>
                  </a:lnTo>
                  <a:lnTo>
                    <a:pt x="4727615" y="474629"/>
                  </a:lnTo>
                  <a:lnTo>
                    <a:pt x="4751749" y="458757"/>
                  </a:lnTo>
                  <a:lnTo>
                    <a:pt x="4799700" y="462566"/>
                  </a:lnTo>
                  <a:lnTo>
                    <a:pt x="4782869" y="493358"/>
                  </a:lnTo>
                  <a:lnTo>
                    <a:pt x="4787315" y="502564"/>
                  </a:lnTo>
                  <a:lnTo>
                    <a:pt x="4815577" y="474946"/>
                  </a:lnTo>
                  <a:lnTo>
                    <a:pt x="4817800" y="502564"/>
                  </a:lnTo>
                  <a:lnTo>
                    <a:pt x="4839076" y="525420"/>
                  </a:lnTo>
                  <a:lnTo>
                    <a:pt x="4829867" y="551767"/>
                  </a:lnTo>
                  <a:lnTo>
                    <a:pt x="4808591" y="559386"/>
                  </a:lnTo>
                  <a:lnTo>
                    <a:pt x="4796207" y="572401"/>
                  </a:lnTo>
                  <a:lnTo>
                    <a:pt x="4795571" y="616525"/>
                  </a:lnTo>
                  <a:lnTo>
                    <a:pt x="4770485" y="639698"/>
                  </a:lnTo>
                  <a:lnTo>
                    <a:pt x="4779059" y="656523"/>
                  </a:lnTo>
                  <a:lnTo>
                    <a:pt x="4802240" y="643825"/>
                  </a:lnTo>
                  <a:lnTo>
                    <a:pt x="4812402" y="577162"/>
                  </a:lnTo>
                  <a:lnTo>
                    <a:pt x="4848920" y="563512"/>
                  </a:lnTo>
                  <a:lnTo>
                    <a:pt x="4858130" y="516849"/>
                  </a:lnTo>
                  <a:lnTo>
                    <a:pt x="4876230" y="514627"/>
                  </a:lnTo>
                  <a:lnTo>
                    <a:pt x="4887662" y="506056"/>
                  </a:lnTo>
                  <a:lnTo>
                    <a:pt x="4939741" y="519071"/>
                  </a:lnTo>
                  <a:lnTo>
                    <a:pt x="4983246" y="527324"/>
                  </a:lnTo>
                  <a:lnTo>
                    <a:pt x="4993090" y="547005"/>
                  </a:lnTo>
                  <a:lnTo>
                    <a:pt x="5003252" y="537482"/>
                  </a:lnTo>
                  <a:lnTo>
                    <a:pt x="5007697" y="519706"/>
                  </a:lnTo>
                  <a:lnTo>
                    <a:pt x="5044851" y="530816"/>
                  </a:lnTo>
                  <a:lnTo>
                    <a:pt x="5063904" y="545418"/>
                  </a:lnTo>
                  <a:lnTo>
                    <a:pt x="5070256" y="536847"/>
                  </a:lnTo>
                  <a:lnTo>
                    <a:pt x="5077559" y="557164"/>
                  </a:lnTo>
                  <a:lnTo>
                    <a:pt x="5105186" y="555576"/>
                  </a:lnTo>
                  <a:lnTo>
                    <a:pt x="5125510" y="567957"/>
                  </a:lnTo>
                  <a:lnTo>
                    <a:pt x="5144563" y="587955"/>
                  </a:lnTo>
                  <a:lnTo>
                    <a:pt x="5164569" y="596209"/>
                  </a:lnTo>
                  <a:lnTo>
                    <a:pt x="5181082" y="617160"/>
                  </a:lnTo>
                  <a:lnTo>
                    <a:pt x="5206486" y="626366"/>
                  </a:lnTo>
                  <a:lnTo>
                    <a:pt x="5212837" y="641285"/>
                  </a:lnTo>
                  <a:lnTo>
                    <a:pt x="5241417" y="661602"/>
                  </a:lnTo>
                  <a:lnTo>
                    <a:pt x="5311279" y="734930"/>
                  </a:lnTo>
                  <a:lnTo>
                    <a:pt x="5318583" y="756199"/>
                  </a:lnTo>
                  <a:lnTo>
                    <a:pt x="5332555" y="761278"/>
                  </a:lnTo>
                  <a:lnTo>
                    <a:pt x="5346210" y="775880"/>
                  </a:lnTo>
                  <a:lnTo>
                    <a:pt x="5352561" y="771436"/>
                  </a:lnTo>
                  <a:lnTo>
                    <a:pt x="5337636" y="755881"/>
                  </a:lnTo>
                  <a:lnTo>
                    <a:pt x="5337636" y="740009"/>
                  </a:lnTo>
                  <a:lnTo>
                    <a:pt x="5366533" y="765087"/>
                  </a:lnTo>
                  <a:lnTo>
                    <a:pt x="5366533" y="776832"/>
                  </a:lnTo>
                  <a:lnTo>
                    <a:pt x="5379553" y="795561"/>
                  </a:lnTo>
                  <a:lnTo>
                    <a:pt x="5431632" y="816195"/>
                  </a:lnTo>
                  <a:lnTo>
                    <a:pt x="5448462" y="830797"/>
                  </a:lnTo>
                  <a:lnTo>
                    <a:pt x="5444969" y="806354"/>
                  </a:lnTo>
                  <a:lnTo>
                    <a:pt x="5491014" y="852383"/>
                  </a:lnTo>
                  <a:lnTo>
                    <a:pt x="5494190" y="864129"/>
                  </a:lnTo>
                  <a:lnTo>
                    <a:pt x="5506257" y="873334"/>
                  </a:lnTo>
                  <a:lnTo>
                    <a:pt x="5503081" y="891429"/>
                  </a:lnTo>
                  <a:lnTo>
                    <a:pt x="5514513" y="906031"/>
                  </a:lnTo>
                  <a:lnTo>
                    <a:pt x="5526263" y="892381"/>
                  </a:lnTo>
                  <a:lnTo>
                    <a:pt x="5547539" y="910158"/>
                  </a:lnTo>
                  <a:lnTo>
                    <a:pt x="5572943" y="919363"/>
                  </a:lnTo>
                  <a:lnTo>
                    <a:pt x="5563734" y="963488"/>
                  </a:lnTo>
                  <a:lnTo>
                    <a:pt x="5578977" y="981264"/>
                  </a:lnTo>
                  <a:lnTo>
                    <a:pt x="5575166" y="1032056"/>
                  </a:lnTo>
                  <a:lnTo>
                    <a:pt x="5580565" y="1047610"/>
                  </a:lnTo>
                  <a:lnTo>
                    <a:pt x="5598348" y="1037135"/>
                  </a:lnTo>
                  <a:lnTo>
                    <a:pt x="5602158" y="1068561"/>
                  </a:lnTo>
                  <a:lnTo>
                    <a:pt x="5560241" y="1152366"/>
                  </a:lnTo>
                  <a:lnTo>
                    <a:pt x="5498636" y="1245376"/>
                  </a:lnTo>
                  <a:lnTo>
                    <a:pt x="5427186" y="1279660"/>
                  </a:lnTo>
                  <a:lnTo>
                    <a:pt x="5357642" y="1305690"/>
                  </a:lnTo>
                  <a:lnTo>
                    <a:pt x="5268727" y="1295849"/>
                  </a:lnTo>
                  <a:lnTo>
                    <a:pt x="5197277" y="1259661"/>
                  </a:lnTo>
                  <a:lnTo>
                    <a:pt x="5135037" y="1254900"/>
                  </a:lnTo>
                  <a:lnTo>
                    <a:pt x="5093119" y="1236488"/>
                  </a:lnTo>
                  <a:lnTo>
                    <a:pt x="5080735" y="1242837"/>
                  </a:lnTo>
                  <a:lnTo>
                    <a:pt x="5045804" y="1221886"/>
                  </a:lnTo>
                  <a:lnTo>
                    <a:pt x="5036277" y="1231409"/>
                  </a:lnTo>
                  <a:lnTo>
                    <a:pt x="5026433" y="1206331"/>
                  </a:lnTo>
                  <a:lnTo>
                    <a:pt x="5001346" y="1207918"/>
                  </a:lnTo>
                  <a:lnTo>
                    <a:pt x="4972131" y="1180618"/>
                  </a:lnTo>
                  <a:lnTo>
                    <a:pt x="4954666" y="1206966"/>
                  </a:lnTo>
                  <a:lnTo>
                    <a:pt x="4930214" y="1185063"/>
                  </a:lnTo>
                  <a:lnTo>
                    <a:pt x="4939423" y="1161889"/>
                  </a:lnTo>
                  <a:lnTo>
                    <a:pt x="4920053" y="1156810"/>
                  </a:lnTo>
                  <a:lnTo>
                    <a:pt x="4915924" y="1144113"/>
                  </a:lnTo>
                  <a:lnTo>
                    <a:pt x="4900047" y="1147604"/>
                  </a:lnTo>
                  <a:lnTo>
                    <a:pt x="4886074" y="1166651"/>
                  </a:lnTo>
                  <a:lnTo>
                    <a:pt x="4856542" y="1143795"/>
                  </a:lnTo>
                  <a:lnTo>
                    <a:pt x="4852414" y="1151096"/>
                  </a:lnTo>
                  <a:lnTo>
                    <a:pt x="4820341" y="1139986"/>
                  </a:lnTo>
                  <a:lnTo>
                    <a:pt x="4815260" y="1127288"/>
                  </a:lnTo>
                  <a:lnTo>
                    <a:pt x="4794936" y="1123161"/>
                  </a:lnTo>
                  <a:lnTo>
                    <a:pt x="4782869" y="1074910"/>
                  </a:lnTo>
                  <a:lnTo>
                    <a:pt x="4758418" y="1057134"/>
                  </a:lnTo>
                  <a:lnTo>
                    <a:pt x="4710785" y="1055229"/>
                  </a:lnTo>
                  <a:lnTo>
                    <a:pt x="4706339" y="1060626"/>
                  </a:lnTo>
                  <a:lnTo>
                    <a:pt x="4718088" y="1066022"/>
                  </a:lnTo>
                  <a:lnTo>
                    <a:pt x="4736506" y="1087926"/>
                  </a:lnTo>
                  <a:lnTo>
                    <a:pt x="4752067" y="1083799"/>
                  </a:lnTo>
                  <a:lnTo>
                    <a:pt x="4746033" y="1108877"/>
                  </a:lnTo>
                  <a:lnTo>
                    <a:pt x="4759053" y="1138081"/>
                  </a:lnTo>
                  <a:lnTo>
                    <a:pt x="4770802" y="1142526"/>
                  </a:lnTo>
                  <a:lnTo>
                    <a:pt x="4787950" y="1166334"/>
                  </a:lnTo>
                  <a:lnTo>
                    <a:pt x="4812402" y="1176809"/>
                  </a:lnTo>
                  <a:lnTo>
                    <a:pt x="4798747" y="1188237"/>
                  </a:lnTo>
                  <a:cubicBezTo>
                    <a:pt x="4799170" y="1193634"/>
                    <a:pt x="4799594" y="1199030"/>
                    <a:pt x="4800017" y="1204427"/>
                  </a:cubicBezTo>
                  <a:lnTo>
                    <a:pt x="4820976" y="1203157"/>
                  </a:lnTo>
                  <a:lnTo>
                    <a:pt x="4861305" y="1231092"/>
                  </a:lnTo>
                  <a:lnTo>
                    <a:pt x="4857494" y="1245059"/>
                  </a:lnTo>
                  <a:lnTo>
                    <a:pt x="4829867" y="1250138"/>
                  </a:lnTo>
                  <a:lnTo>
                    <a:pt x="4842569" y="1262836"/>
                  </a:lnTo>
                  <a:lnTo>
                    <a:pt x="4866068" y="1259344"/>
                  </a:lnTo>
                  <a:lnTo>
                    <a:pt x="4900047" y="1267597"/>
                  </a:lnTo>
                  <a:lnTo>
                    <a:pt x="4911796" y="1281247"/>
                  </a:lnTo>
                  <a:lnTo>
                    <a:pt x="4907668" y="1299976"/>
                  </a:lnTo>
                  <a:lnTo>
                    <a:pt x="4925769" y="1296802"/>
                  </a:lnTo>
                  <a:lnTo>
                    <a:pt x="4955619" y="1312356"/>
                  </a:lnTo>
                  <a:lnTo>
                    <a:pt x="4965145" y="1341878"/>
                  </a:lnTo>
                  <a:lnTo>
                    <a:pt x="4974989" y="1352354"/>
                  </a:lnTo>
                  <a:lnTo>
                    <a:pt x="4953078" y="1385050"/>
                  </a:lnTo>
                  <a:lnTo>
                    <a:pt x="4964828" y="1413620"/>
                  </a:lnTo>
                  <a:lnTo>
                    <a:pt x="4955301" y="1422191"/>
                  </a:lnTo>
                  <a:lnTo>
                    <a:pt x="4953396" y="1459966"/>
                  </a:lnTo>
                  <a:lnTo>
                    <a:pt x="4928309" y="1458061"/>
                  </a:lnTo>
                  <a:lnTo>
                    <a:pt x="4919735" y="1476155"/>
                  </a:lnTo>
                  <a:lnTo>
                    <a:pt x="4937836" y="1485361"/>
                  </a:lnTo>
                  <a:cubicBezTo>
                    <a:pt x="4937942" y="1490652"/>
                    <a:pt x="4938047" y="1495942"/>
                    <a:pt x="4938153" y="1501233"/>
                  </a:cubicBezTo>
                  <a:lnTo>
                    <a:pt x="4949903" y="1508534"/>
                  </a:lnTo>
                  <a:lnTo>
                    <a:pt x="4966415" y="1581863"/>
                  </a:lnTo>
                  <a:lnTo>
                    <a:pt x="4984198" y="1575514"/>
                  </a:lnTo>
                  <a:lnTo>
                    <a:pt x="4987692" y="1601862"/>
                  </a:lnTo>
                  <a:lnTo>
                    <a:pt x="4976260" y="1619956"/>
                  </a:lnTo>
                  <a:lnTo>
                    <a:pt x="4996583" y="1643764"/>
                  </a:lnTo>
                  <a:lnTo>
                    <a:pt x="4983881" y="1654557"/>
                  </a:lnTo>
                  <a:lnTo>
                    <a:pt x="4949267" y="1672968"/>
                  </a:lnTo>
                  <a:lnTo>
                    <a:pt x="4924498" y="1736139"/>
                  </a:lnTo>
                  <a:lnTo>
                    <a:pt x="4927991" y="1790104"/>
                  </a:lnTo>
                  <a:lnTo>
                    <a:pt x="4928309" y="1829785"/>
                  </a:lnTo>
                  <a:lnTo>
                    <a:pt x="4920053" y="1845973"/>
                  </a:lnTo>
                  <a:lnTo>
                    <a:pt x="4939423" y="1862481"/>
                  </a:lnTo>
                  <a:cubicBezTo>
                    <a:pt x="4939317" y="1855921"/>
                    <a:pt x="4939212" y="1849360"/>
                    <a:pt x="4939106" y="1842800"/>
                  </a:cubicBezTo>
                  <a:lnTo>
                    <a:pt x="4946410" y="1838354"/>
                  </a:lnTo>
                  <a:lnTo>
                    <a:pt x="4965145" y="1902478"/>
                  </a:lnTo>
                  <a:lnTo>
                    <a:pt x="4980070" y="1903113"/>
                  </a:lnTo>
                  <a:lnTo>
                    <a:pt x="4985786" y="1955808"/>
                  </a:lnTo>
                  <a:lnTo>
                    <a:pt x="4994043" y="1967553"/>
                  </a:lnTo>
                  <a:lnTo>
                    <a:pt x="4985151" y="1984060"/>
                  </a:lnTo>
                  <a:lnTo>
                    <a:pt x="4988009" y="1998028"/>
                  </a:lnTo>
                  <a:lnTo>
                    <a:pt x="4976895" y="1987870"/>
                  </a:lnTo>
                  <a:lnTo>
                    <a:pt x="4965780" y="1999297"/>
                  </a:lnTo>
                  <a:lnTo>
                    <a:pt x="4957206" y="1998028"/>
                  </a:lnTo>
                  <a:lnTo>
                    <a:pt x="4946727" y="1994853"/>
                  </a:lnTo>
                  <a:lnTo>
                    <a:pt x="4939423" y="2005011"/>
                  </a:lnTo>
                  <a:lnTo>
                    <a:pt x="4955936" y="2009455"/>
                  </a:lnTo>
                  <a:lnTo>
                    <a:pt x="4958477" y="2033898"/>
                  </a:lnTo>
                  <a:lnTo>
                    <a:pt x="4972131" y="2042785"/>
                  </a:lnTo>
                  <a:lnTo>
                    <a:pt x="4983881" y="2034851"/>
                  </a:lnTo>
                  <a:lnTo>
                    <a:pt x="4997218" y="2049452"/>
                  </a:lnTo>
                  <a:lnTo>
                    <a:pt x="5015319" y="2044054"/>
                  </a:lnTo>
                  <a:lnTo>
                    <a:pt x="5030244" y="2048499"/>
                  </a:lnTo>
                  <a:lnTo>
                    <a:pt x="5025798" y="2064052"/>
                  </a:lnTo>
                  <a:lnTo>
                    <a:pt x="5043581" y="2102463"/>
                  </a:lnTo>
                  <a:lnTo>
                    <a:pt x="5045169" y="2118018"/>
                  </a:lnTo>
                  <a:lnTo>
                    <a:pt x="5040405" y="2132937"/>
                  </a:lnTo>
                  <a:lnTo>
                    <a:pt x="5028974" y="2133890"/>
                  </a:lnTo>
                  <a:lnTo>
                    <a:pt x="5026751" y="2141191"/>
                  </a:lnTo>
                  <a:lnTo>
                    <a:pt x="5018177" y="2138652"/>
                  </a:lnTo>
                  <a:lnTo>
                    <a:pt x="5012143" y="2125955"/>
                  </a:lnTo>
                  <a:lnTo>
                    <a:pt x="5004204" y="2117065"/>
                  </a:lnTo>
                  <a:lnTo>
                    <a:pt x="4996583" y="2118018"/>
                  </a:lnTo>
                  <a:lnTo>
                    <a:pt x="4998488" y="2132937"/>
                  </a:lnTo>
                  <a:lnTo>
                    <a:pt x="5006427" y="2136113"/>
                  </a:lnTo>
                  <a:lnTo>
                    <a:pt x="5004204" y="2151032"/>
                  </a:lnTo>
                  <a:lnTo>
                    <a:pt x="5001981" y="2160238"/>
                  </a:lnTo>
                  <a:lnTo>
                    <a:pt x="5005792" y="2170080"/>
                  </a:lnTo>
                  <a:lnTo>
                    <a:pt x="4995313" y="2165635"/>
                  </a:lnTo>
                  <a:lnTo>
                    <a:pt x="4988009" y="2158969"/>
                  </a:lnTo>
                  <a:lnTo>
                    <a:pt x="4981976" y="2138652"/>
                  </a:lnTo>
                  <a:lnTo>
                    <a:pt x="4976260" y="2125002"/>
                  </a:lnTo>
                  <a:lnTo>
                    <a:pt x="4967051" y="2115479"/>
                  </a:lnTo>
                  <a:cubicBezTo>
                    <a:pt x="4967263" y="2108389"/>
                    <a:pt x="4967474" y="2101299"/>
                    <a:pt x="4967686" y="2094209"/>
                  </a:cubicBezTo>
                  <a:lnTo>
                    <a:pt x="4958477" y="2072941"/>
                  </a:lnTo>
                  <a:lnTo>
                    <a:pt x="4947362" y="2050720"/>
                  </a:lnTo>
                  <a:lnTo>
                    <a:pt x="4944822" y="2070402"/>
                  </a:lnTo>
                  <a:lnTo>
                    <a:pt x="4943552" y="2082147"/>
                  </a:lnTo>
                  <a:lnTo>
                    <a:pt x="4965145" y="2104685"/>
                  </a:lnTo>
                  <a:lnTo>
                    <a:pt x="4967051" y="2115479"/>
                  </a:lnTo>
                  <a:cubicBezTo>
                    <a:pt x="4967263" y="2121087"/>
                    <a:pt x="4967474" y="2126695"/>
                    <a:pt x="4967686" y="2132303"/>
                  </a:cubicBezTo>
                  <a:lnTo>
                    <a:pt x="4957206" y="2125637"/>
                  </a:lnTo>
                  <a:lnTo>
                    <a:pt x="4952443" y="2108495"/>
                  </a:lnTo>
                  <a:lnTo>
                    <a:pt x="4940058" y="2096748"/>
                  </a:lnTo>
                  <a:lnTo>
                    <a:pt x="4937518" y="2110399"/>
                  </a:lnTo>
                  <a:lnTo>
                    <a:pt x="4956889" y="2131033"/>
                  </a:lnTo>
                  <a:lnTo>
                    <a:pt x="4965145" y="2146905"/>
                  </a:lnTo>
                  <a:lnTo>
                    <a:pt x="4949267" y="2143413"/>
                  </a:lnTo>
                  <a:lnTo>
                    <a:pt x="4949903" y="2154842"/>
                  </a:lnTo>
                  <a:lnTo>
                    <a:pt x="4963240" y="2169127"/>
                  </a:lnTo>
                  <a:lnTo>
                    <a:pt x="4973402" y="2196745"/>
                  </a:lnTo>
                  <a:lnTo>
                    <a:pt x="4967051" y="2196428"/>
                  </a:lnTo>
                  <a:lnTo>
                    <a:pt x="4953396" y="2182460"/>
                  </a:lnTo>
                  <a:lnTo>
                    <a:pt x="4945457" y="2181190"/>
                  </a:lnTo>
                  <a:lnTo>
                    <a:pt x="4938153" y="2167222"/>
                  </a:lnTo>
                  <a:lnTo>
                    <a:pt x="4928626" y="2161826"/>
                  </a:lnTo>
                  <a:cubicBezTo>
                    <a:pt x="4928203" y="2168175"/>
                    <a:pt x="4927779" y="2174523"/>
                    <a:pt x="4927356" y="2180872"/>
                  </a:cubicBezTo>
                  <a:lnTo>
                    <a:pt x="4943869" y="2184364"/>
                  </a:lnTo>
                  <a:lnTo>
                    <a:pt x="4950855" y="2196110"/>
                  </a:lnTo>
                  <a:lnTo>
                    <a:pt x="4953713" y="2212935"/>
                  </a:lnTo>
                  <a:lnTo>
                    <a:pt x="4942599" y="2203094"/>
                  </a:lnTo>
                  <a:lnTo>
                    <a:pt x="4937836" y="2210394"/>
                  </a:lnTo>
                  <a:lnTo>
                    <a:pt x="4943234" y="2216745"/>
                  </a:lnTo>
                  <a:lnTo>
                    <a:pt x="4929262" y="2217696"/>
                  </a:lnTo>
                  <a:lnTo>
                    <a:pt x="4928944" y="2225950"/>
                  </a:lnTo>
                  <a:lnTo>
                    <a:pt x="4964510" y="2254202"/>
                  </a:lnTo>
                  <a:lnTo>
                    <a:pt x="5023893" y="2285313"/>
                  </a:lnTo>
                  <a:lnTo>
                    <a:pt x="5039770" y="2294200"/>
                  </a:lnTo>
                  <a:lnTo>
                    <a:pt x="5049297" y="2332612"/>
                  </a:lnTo>
                  <a:lnTo>
                    <a:pt x="5048979" y="2345945"/>
                  </a:lnTo>
                  <a:lnTo>
                    <a:pt x="5039770" y="2368801"/>
                  </a:lnTo>
                  <a:lnTo>
                    <a:pt x="5044851" y="2386896"/>
                  </a:lnTo>
                  <a:lnTo>
                    <a:pt x="5065492" y="2398325"/>
                  </a:lnTo>
                  <a:lnTo>
                    <a:pt x="5096612" y="2379912"/>
                  </a:lnTo>
                  <a:lnTo>
                    <a:pt x="5105822" y="2353882"/>
                  </a:lnTo>
                  <a:lnTo>
                    <a:pt x="5123922" y="2344994"/>
                  </a:lnTo>
                  <a:lnTo>
                    <a:pt x="5134719" y="2303725"/>
                  </a:lnTo>
                  <a:lnTo>
                    <a:pt x="5125510" y="2289122"/>
                  </a:lnTo>
                  <a:lnTo>
                    <a:pt x="5135037" y="2287218"/>
                  </a:lnTo>
                  <a:lnTo>
                    <a:pt x="5136307" y="2275472"/>
                  </a:lnTo>
                  <a:lnTo>
                    <a:pt x="5108362" y="2253568"/>
                  </a:lnTo>
                  <a:lnTo>
                    <a:pt x="5102011" y="2215792"/>
                  </a:lnTo>
                  <a:lnTo>
                    <a:pt x="5089626" y="2202777"/>
                  </a:lnTo>
                  <a:lnTo>
                    <a:pt x="5053743" y="2169127"/>
                  </a:lnTo>
                  <a:lnTo>
                    <a:pt x="5050885" y="2151985"/>
                  </a:lnTo>
                  <a:lnTo>
                    <a:pt x="5054378" y="2136430"/>
                  </a:lnTo>
                  <a:lnTo>
                    <a:pt x="5063269" y="2119922"/>
                  </a:lnTo>
                  <a:cubicBezTo>
                    <a:pt x="5062952" y="2116007"/>
                    <a:pt x="5062634" y="2112092"/>
                    <a:pt x="5062317" y="2108177"/>
                  </a:cubicBezTo>
                  <a:lnTo>
                    <a:pt x="5053108" y="2100558"/>
                  </a:lnTo>
                  <a:lnTo>
                    <a:pt x="5054378" y="2089131"/>
                  </a:lnTo>
                  <a:lnTo>
                    <a:pt x="5061046" y="2078655"/>
                  </a:lnTo>
                  <a:lnTo>
                    <a:pt x="5058506" y="2054530"/>
                  </a:lnTo>
                  <a:lnTo>
                    <a:pt x="5041993" y="2037070"/>
                  </a:lnTo>
                  <a:lnTo>
                    <a:pt x="5029291" y="2038023"/>
                  </a:lnTo>
                  <a:lnTo>
                    <a:pt x="5023575" y="2023105"/>
                  </a:lnTo>
                  <a:lnTo>
                    <a:pt x="5007697" y="2018344"/>
                  </a:lnTo>
                  <a:lnTo>
                    <a:pt x="4999123" y="2020248"/>
                  </a:lnTo>
                  <a:lnTo>
                    <a:pt x="4983246" y="2015487"/>
                  </a:lnTo>
                  <a:cubicBezTo>
                    <a:pt x="4983034" y="2013053"/>
                    <a:pt x="4982823" y="2010620"/>
                    <a:pt x="4982611" y="2008186"/>
                  </a:cubicBezTo>
                  <a:lnTo>
                    <a:pt x="4988009" y="1998028"/>
                  </a:lnTo>
                  <a:lnTo>
                    <a:pt x="5000076" y="1981203"/>
                  </a:lnTo>
                  <a:lnTo>
                    <a:pt x="4994043" y="1967553"/>
                  </a:lnTo>
                  <a:lnTo>
                    <a:pt x="5002617" y="1951682"/>
                  </a:lnTo>
                  <a:lnTo>
                    <a:pt x="4999123" y="1929461"/>
                  </a:lnTo>
                  <a:lnTo>
                    <a:pt x="4995630" y="1894542"/>
                  </a:lnTo>
                  <a:lnTo>
                    <a:pt x="5009285" y="1902161"/>
                  </a:lnTo>
                  <a:lnTo>
                    <a:pt x="5047709" y="1893273"/>
                  </a:lnTo>
                  <a:lnTo>
                    <a:pt x="5039135" y="1881527"/>
                  </a:lnTo>
                  <a:lnTo>
                    <a:pt x="5005157" y="1876766"/>
                  </a:lnTo>
                  <a:lnTo>
                    <a:pt x="5002617" y="1850418"/>
                  </a:lnTo>
                  <a:lnTo>
                    <a:pt x="4992137" y="1848195"/>
                  </a:lnTo>
                  <a:lnTo>
                    <a:pt x="4983563" y="1833911"/>
                  </a:lnTo>
                  <a:lnTo>
                    <a:pt x="4946092" y="1793913"/>
                  </a:lnTo>
                  <a:lnTo>
                    <a:pt x="4935295" y="1787882"/>
                  </a:lnTo>
                  <a:lnTo>
                    <a:pt x="4931167" y="1776771"/>
                  </a:lnTo>
                  <a:lnTo>
                    <a:pt x="4927674" y="1736774"/>
                  </a:lnTo>
                  <a:lnTo>
                    <a:pt x="4952125" y="1676460"/>
                  </a:lnTo>
                  <a:lnTo>
                    <a:pt x="4991820" y="1677730"/>
                  </a:lnTo>
                  <a:lnTo>
                    <a:pt x="4996901" y="1692332"/>
                  </a:lnTo>
                  <a:lnTo>
                    <a:pt x="5009603" y="1701855"/>
                  </a:lnTo>
                  <a:lnTo>
                    <a:pt x="5029926" y="1718680"/>
                  </a:lnTo>
                  <a:lnTo>
                    <a:pt x="5046757" y="1713283"/>
                  </a:lnTo>
                  <a:lnTo>
                    <a:pt x="5056283" y="1697411"/>
                  </a:lnTo>
                  <a:lnTo>
                    <a:pt x="5071208" y="1709791"/>
                  </a:lnTo>
                  <a:lnTo>
                    <a:pt x="5083910" y="1736774"/>
                  </a:lnTo>
                  <a:lnTo>
                    <a:pt x="5105504" y="1744075"/>
                  </a:lnTo>
                  <a:lnTo>
                    <a:pt x="5111855" y="1778041"/>
                  </a:lnTo>
                  <a:lnTo>
                    <a:pt x="5136307" y="1784072"/>
                  </a:lnTo>
                  <a:lnTo>
                    <a:pt x="5148056" y="1794230"/>
                  </a:lnTo>
                  <a:lnTo>
                    <a:pt x="5180129" y="1806611"/>
                  </a:lnTo>
                  <a:lnTo>
                    <a:pt x="5208709" y="1806293"/>
                  </a:lnTo>
                  <a:lnTo>
                    <a:pt x="5222364" y="1819944"/>
                  </a:lnTo>
                  <a:lnTo>
                    <a:pt x="5236019" y="1815817"/>
                  </a:lnTo>
                  <a:lnTo>
                    <a:pt x="5246815" y="1797723"/>
                  </a:lnTo>
                  <a:lnTo>
                    <a:pt x="5282381" y="1793278"/>
                  </a:lnTo>
                  <a:lnTo>
                    <a:pt x="5296671" y="1809785"/>
                  </a:lnTo>
                  <a:lnTo>
                    <a:pt x="5313184" y="1798040"/>
                  </a:lnTo>
                  <a:lnTo>
                    <a:pt x="5292226" y="1784707"/>
                  </a:lnTo>
                  <a:lnTo>
                    <a:pt x="5274760" y="1738361"/>
                  </a:lnTo>
                  <a:lnTo>
                    <a:pt x="5283969" y="1720267"/>
                  </a:lnTo>
                  <a:lnTo>
                    <a:pt x="5266821" y="1700585"/>
                  </a:lnTo>
                  <a:lnTo>
                    <a:pt x="5264598" y="1678682"/>
                  </a:lnTo>
                  <a:lnTo>
                    <a:pt x="5249038" y="1678682"/>
                  </a:lnTo>
                  <a:lnTo>
                    <a:pt x="5216013" y="1694871"/>
                  </a:lnTo>
                  <a:lnTo>
                    <a:pt x="5195689" y="1687253"/>
                  </a:lnTo>
                  <a:lnTo>
                    <a:pt x="5162346" y="1627892"/>
                  </a:lnTo>
                  <a:lnTo>
                    <a:pt x="5139482" y="1617734"/>
                  </a:lnTo>
                  <a:lnTo>
                    <a:pt x="5136307" y="1584085"/>
                  </a:lnTo>
                  <a:lnTo>
                    <a:pt x="5167745" y="1561229"/>
                  </a:lnTo>
                  <a:lnTo>
                    <a:pt x="5170920" y="1527581"/>
                  </a:lnTo>
                  <a:lnTo>
                    <a:pt x="5189021" y="1518057"/>
                  </a:lnTo>
                  <a:lnTo>
                    <a:pt x="5249673" y="1546944"/>
                  </a:lnTo>
                  <a:lnTo>
                    <a:pt x="5252214" y="1563769"/>
                  </a:lnTo>
                  <a:lnTo>
                    <a:pt x="5266821" y="1584402"/>
                  </a:lnTo>
                  <a:lnTo>
                    <a:pt x="5281746" y="1579323"/>
                  </a:lnTo>
                  <a:lnTo>
                    <a:pt x="5310326" y="1590434"/>
                  </a:lnTo>
                  <a:lnTo>
                    <a:pt x="5314772" y="1601227"/>
                  </a:lnTo>
                  <a:lnTo>
                    <a:pt x="5280794" y="1607893"/>
                  </a:lnTo>
                  <a:lnTo>
                    <a:pt x="5286510" y="1619003"/>
                  </a:lnTo>
                  <a:lnTo>
                    <a:pt x="5284287" y="1632971"/>
                  </a:lnTo>
                  <a:lnTo>
                    <a:pt x="5296036" y="1632971"/>
                  </a:lnTo>
                  <a:lnTo>
                    <a:pt x="5308421" y="1613924"/>
                  </a:lnTo>
                  <a:lnTo>
                    <a:pt x="5325251" y="1609163"/>
                  </a:lnTo>
                  <a:lnTo>
                    <a:pt x="5326521" y="1595830"/>
                  </a:lnTo>
                  <a:lnTo>
                    <a:pt x="5336048" y="1605988"/>
                  </a:lnTo>
                  <a:lnTo>
                    <a:pt x="5363675" y="1608845"/>
                  </a:lnTo>
                  <a:lnTo>
                    <a:pt x="5398606" y="1632971"/>
                  </a:lnTo>
                  <a:lnTo>
                    <a:pt x="5415437" y="1632971"/>
                  </a:lnTo>
                  <a:lnTo>
                    <a:pt x="5434807" y="1646303"/>
                  </a:lnTo>
                  <a:lnTo>
                    <a:pt x="5449415" y="1645351"/>
                  </a:lnTo>
                  <a:lnTo>
                    <a:pt x="5457036" y="1630431"/>
                  </a:lnTo>
                  <a:lnTo>
                    <a:pt x="5479265" y="1650112"/>
                  </a:lnTo>
                  <a:lnTo>
                    <a:pt x="5532296" y="1657096"/>
                  </a:lnTo>
                  <a:lnTo>
                    <a:pt x="5561829" y="1686618"/>
                  </a:lnTo>
                  <a:lnTo>
                    <a:pt x="5580247" y="1706299"/>
                  </a:lnTo>
                  <a:lnTo>
                    <a:pt x="5605016" y="1717410"/>
                  </a:lnTo>
                  <a:lnTo>
                    <a:pt x="5625975" y="1744710"/>
                  </a:lnTo>
                  <a:lnTo>
                    <a:pt x="5623117" y="1777089"/>
                  </a:lnTo>
                  <a:lnTo>
                    <a:pt x="5640265" y="1768836"/>
                  </a:lnTo>
                  <a:lnTo>
                    <a:pt x="5644075" y="1753915"/>
                  </a:lnTo>
                  <a:lnTo>
                    <a:pt x="5659000" y="1752963"/>
                  </a:lnTo>
                  <a:cubicBezTo>
                    <a:pt x="5658894" y="1735398"/>
                    <a:pt x="5658789" y="1717833"/>
                    <a:pt x="5658683" y="1700268"/>
                  </a:cubicBezTo>
                  <a:lnTo>
                    <a:pt x="5642805" y="1692967"/>
                  </a:lnTo>
                  <a:lnTo>
                    <a:pt x="5625657" y="1702490"/>
                  </a:lnTo>
                  <a:lnTo>
                    <a:pt x="5612955" y="1698364"/>
                  </a:lnTo>
                  <a:lnTo>
                    <a:pt x="5586598" y="1681856"/>
                  </a:lnTo>
                  <a:lnTo>
                    <a:pt x="5563099" y="1673603"/>
                  </a:lnTo>
                  <a:lnTo>
                    <a:pt x="5536107" y="1639954"/>
                  </a:lnTo>
                  <a:lnTo>
                    <a:pt x="5533884" y="1614877"/>
                  </a:lnTo>
                  <a:lnTo>
                    <a:pt x="5525310" y="1606306"/>
                  </a:lnTo>
                  <a:lnTo>
                    <a:pt x="5520864" y="1587577"/>
                  </a:lnTo>
                  <a:lnTo>
                    <a:pt x="5506892" y="1553928"/>
                  </a:lnTo>
                  <a:lnTo>
                    <a:pt x="5487839" y="1548849"/>
                  </a:lnTo>
                  <a:lnTo>
                    <a:pt x="5479265" y="1536469"/>
                  </a:lnTo>
                  <a:lnTo>
                    <a:pt x="5447510" y="1422825"/>
                  </a:lnTo>
                  <a:lnTo>
                    <a:pt x="5517689" y="1368543"/>
                  </a:lnTo>
                  <a:lnTo>
                    <a:pt x="5523087" y="1350766"/>
                  </a:lnTo>
                  <a:lnTo>
                    <a:pt x="5550397" y="1326958"/>
                  </a:lnTo>
                  <a:lnTo>
                    <a:pt x="5594537" y="1318070"/>
                  </a:lnTo>
                  <a:lnTo>
                    <a:pt x="5668209" y="1243789"/>
                  </a:lnTo>
                  <a:lnTo>
                    <a:pt x="5664081" y="1233314"/>
                  </a:lnTo>
                  <a:lnTo>
                    <a:pt x="5682817" y="1223790"/>
                  </a:lnTo>
                  <a:lnTo>
                    <a:pt x="5685992" y="1203474"/>
                  </a:lnTo>
                  <a:lnTo>
                    <a:pt x="5706633" y="1206649"/>
                  </a:lnTo>
                  <a:lnTo>
                    <a:pt x="5719971" y="1231726"/>
                  </a:lnTo>
                  <a:lnTo>
                    <a:pt x="5752361" y="1223156"/>
                  </a:lnTo>
                  <a:lnTo>
                    <a:pt x="5769827" y="1239662"/>
                  </a:lnTo>
                  <a:lnTo>
                    <a:pt x="5782211" y="1231092"/>
                  </a:lnTo>
                  <a:lnTo>
                    <a:pt x="5791103" y="1248233"/>
                  </a:lnTo>
                  <a:lnTo>
                    <a:pt x="5821906" y="1271724"/>
                  </a:lnTo>
                  <a:lnTo>
                    <a:pt x="5786975" y="1286961"/>
                  </a:lnTo>
                  <a:lnTo>
                    <a:pt x="5791738" y="1317435"/>
                  </a:lnTo>
                  <a:lnTo>
                    <a:pt x="5799994" y="1301563"/>
                  </a:lnTo>
                  <a:lnTo>
                    <a:pt x="5830162" y="1286644"/>
                  </a:lnTo>
                  <a:lnTo>
                    <a:pt x="5851756" y="1302198"/>
                  </a:lnTo>
                  <a:lnTo>
                    <a:pt x="5844452" y="1320292"/>
                  </a:lnTo>
                  <a:lnTo>
                    <a:pt x="5862870" y="1361242"/>
                  </a:lnTo>
                  <a:lnTo>
                    <a:pt x="5894943" y="1415842"/>
                  </a:lnTo>
                  <a:lnTo>
                    <a:pt x="5903517" y="1406319"/>
                  </a:lnTo>
                  <a:lnTo>
                    <a:pt x="5872397" y="1365051"/>
                  </a:lnTo>
                  <a:lnTo>
                    <a:pt x="5876842" y="1291723"/>
                  </a:lnTo>
                  <a:lnTo>
                    <a:pt x="5860965" y="1271406"/>
                  </a:lnTo>
                  <a:lnTo>
                    <a:pt x="5870174" y="1250455"/>
                  </a:lnTo>
                  <a:lnTo>
                    <a:pt x="5882558" y="1205061"/>
                  </a:lnTo>
                  <a:lnTo>
                    <a:pt x="5897166" y="1192364"/>
                  </a:lnTo>
                  <a:lnTo>
                    <a:pt x="5902882" y="1094274"/>
                  </a:lnTo>
                  <a:lnTo>
                    <a:pt x="5870491" y="1042849"/>
                  </a:lnTo>
                  <a:lnTo>
                    <a:pt x="5859059" y="1052689"/>
                  </a:lnTo>
                  <a:lnTo>
                    <a:pt x="5833337" y="1047610"/>
                  </a:lnTo>
                  <a:lnTo>
                    <a:pt x="5835878" y="979042"/>
                  </a:lnTo>
                  <a:lnTo>
                    <a:pt x="5853067" y="949041"/>
                  </a:lnTo>
                  <a:lnTo>
                    <a:pt x="6060620" y="1177406"/>
                  </a:lnTo>
                  <a:cubicBezTo>
                    <a:pt x="6579822" y="1806535"/>
                    <a:pt x="6891715" y="2613092"/>
                    <a:pt x="6891715" y="3492496"/>
                  </a:cubicBezTo>
                  <a:cubicBezTo>
                    <a:pt x="6891715" y="3869384"/>
                    <a:pt x="6834429" y="4232891"/>
                    <a:pt x="6728088" y="4574786"/>
                  </a:cubicBezTo>
                  <a:lnTo>
                    <a:pt x="6699847" y="4651948"/>
                  </a:lnTo>
                  <a:lnTo>
                    <a:pt x="6676768" y="4648009"/>
                  </a:lnTo>
                  <a:lnTo>
                    <a:pt x="6661525" y="4656897"/>
                  </a:lnTo>
                  <a:lnTo>
                    <a:pt x="6642472" y="4667056"/>
                  </a:lnTo>
                  <a:lnTo>
                    <a:pt x="6630405" y="4672135"/>
                  </a:lnTo>
                  <a:lnTo>
                    <a:pt x="6623101" y="4666421"/>
                  </a:lnTo>
                  <a:lnTo>
                    <a:pt x="6612622" y="4665151"/>
                  </a:lnTo>
                  <a:lnTo>
                    <a:pt x="6615162" y="4650548"/>
                  </a:lnTo>
                  <a:lnTo>
                    <a:pt x="6607541" y="4646104"/>
                  </a:lnTo>
                  <a:lnTo>
                    <a:pt x="6593251" y="4644517"/>
                  </a:lnTo>
                  <a:lnTo>
                    <a:pt x="6562448" y="4645787"/>
                  </a:lnTo>
                  <a:lnTo>
                    <a:pt x="6541172" y="4642295"/>
                  </a:lnTo>
                  <a:lnTo>
                    <a:pt x="6527200" y="4650548"/>
                  </a:lnTo>
                  <a:lnTo>
                    <a:pt x="6501161" y="4671818"/>
                  </a:lnTo>
                  <a:lnTo>
                    <a:pt x="6482743" y="4687373"/>
                  </a:lnTo>
                  <a:lnTo>
                    <a:pt x="6482425" y="4699753"/>
                  </a:lnTo>
                  <a:lnTo>
                    <a:pt x="6465277" y="4709912"/>
                  </a:lnTo>
                  <a:lnTo>
                    <a:pt x="6458926" y="4706737"/>
                  </a:lnTo>
                  <a:lnTo>
                    <a:pt x="6448447" y="4706420"/>
                  </a:lnTo>
                  <a:lnTo>
                    <a:pt x="6438920" y="4710229"/>
                  </a:lnTo>
                  <a:lnTo>
                    <a:pt x="6430346" y="4707689"/>
                  </a:lnTo>
                  <a:lnTo>
                    <a:pt x="6405895" y="4713403"/>
                  </a:lnTo>
                  <a:lnTo>
                    <a:pt x="6398591" y="4710229"/>
                  </a:lnTo>
                  <a:lnTo>
                    <a:pt x="6382714" y="4715308"/>
                  </a:lnTo>
                  <a:lnTo>
                    <a:pt x="6364296" y="4728324"/>
                  </a:lnTo>
                  <a:lnTo>
                    <a:pt x="6358897" y="4725149"/>
                  </a:lnTo>
                  <a:lnTo>
                    <a:pt x="6348418" y="4731181"/>
                  </a:lnTo>
                  <a:lnTo>
                    <a:pt x="6361755" y="4741022"/>
                  </a:lnTo>
                  <a:lnTo>
                    <a:pt x="6358580" y="4749275"/>
                  </a:lnTo>
                  <a:lnTo>
                    <a:pt x="6347783" y="4740704"/>
                  </a:lnTo>
                  <a:lnTo>
                    <a:pt x="6342702" y="4740387"/>
                  </a:lnTo>
                  <a:lnTo>
                    <a:pt x="6347783" y="4750863"/>
                  </a:lnTo>
                  <a:cubicBezTo>
                    <a:pt x="6348092" y="4754989"/>
                    <a:pt x="6348402" y="4759116"/>
                    <a:pt x="6348711" y="4763242"/>
                  </a:cubicBezTo>
                  <a:cubicBezTo>
                    <a:pt x="6348716" y="4763245"/>
                    <a:pt x="6348722" y="4763247"/>
                    <a:pt x="6348727" y="4763250"/>
                  </a:cubicBezTo>
                  <a:cubicBezTo>
                    <a:pt x="6348722" y="4763255"/>
                    <a:pt x="6348718" y="4763261"/>
                    <a:pt x="6348713" y="4763266"/>
                  </a:cubicBezTo>
                  <a:cubicBezTo>
                    <a:pt x="6348720" y="4763364"/>
                    <a:pt x="6348728" y="4763463"/>
                    <a:pt x="6348735" y="4763561"/>
                  </a:cubicBezTo>
                  <a:lnTo>
                    <a:pt x="6348545" y="4763458"/>
                  </a:lnTo>
                  <a:lnTo>
                    <a:pt x="6342059" y="4770869"/>
                  </a:lnTo>
                  <a:lnTo>
                    <a:pt x="6330309" y="4769282"/>
                  </a:lnTo>
                  <a:lnTo>
                    <a:pt x="6323958" y="4777535"/>
                  </a:lnTo>
                  <a:lnTo>
                    <a:pt x="6316337" y="4778488"/>
                  </a:lnTo>
                  <a:lnTo>
                    <a:pt x="6317925" y="4768964"/>
                  </a:lnTo>
                  <a:lnTo>
                    <a:pt x="6305858" y="4774043"/>
                  </a:lnTo>
                  <a:lnTo>
                    <a:pt x="6301094" y="4786424"/>
                  </a:lnTo>
                  <a:lnTo>
                    <a:pt x="6296013" y="4788328"/>
                  </a:lnTo>
                  <a:lnTo>
                    <a:pt x="6299189" y="4797852"/>
                  </a:lnTo>
                  <a:lnTo>
                    <a:pt x="6295696" y="4809597"/>
                  </a:lnTo>
                  <a:lnTo>
                    <a:pt x="6283946" y="4807057"/>
                  </a:lnTo>
                  <a:lnTo>
                    <a:pt x="6280771" y="4811184"/>
                  </a:lnTo>
                  <a:lnTo>
                    <a:pt x="6283629" y="4820707"/>
                  </a:lnTo>
                  <a:lnTo>
                    <a:pt x="6276008" y="4824834"/>
                  </a:lnTo>
                  <a:lnTo>
                    <a:pt x="6262353" y="4822294"/>
                  </a:lnTo>
                  <a:lnTo>
                    <a:pt x="6252826" y="4817850"/>
                  </a:lnTo>
                  <a:lnTo>
                    <a:pt x="6238219" y="4805788"/>
                  </a:lnTo>
                  <a:lnTo>
                    <a:pt x="6229645" y="4806740"/>
                  </a:lnTo>
                  <a:lnTo>
                    <a:pt x="6234090" y="4816263"/>
                  </a:lnTo>
                  <a:lnTo>
                    <a:pt x="6241077" y="4819437"/>
                  </a:lnTo>
                  <a:lnTo>
                    <a:pt x="6235678" y="4830230"/>
                  </a:lnTo>
                  <a:lnTo>
                    <a:pt x="6222023" y="4829913"/>
                  </a:lnTo>
                  <a:lnTo>
                    <a:pt x="6214402" y="4824199"/>
                  </a:lnTo>
                  <a:lnTo>
                    <a:pt x="6210274" y="4832770"/>
                  </a:lnTo>
                  <a:lnTo>
                    <a:pt x="6222659" y="4840389"/>
                  </a:lnTo>
                  <a:lnTo>
                    <a:pt x="6215990" y="4849594"/>
                  </a:lnTo>
                  <a:lnTo>
                    <a:pt x="6210591" y="4852769"/>
                  </a:lnTo>
                  <a:lnTo>
                    <a:pt x="6213767" y="4861340"/>
                  </a:lnTo>
                  <a:lnTo>
                    <a:pt x="6204558" y="4877847"/>
                  </a:lnTo>
                  <a:lnTo>
                    <a:pt x="6200747" y="4872133"/>
                  </a:lnTo>
                  <a:lnTo>
                    <a:pt x="6195666" y="4852134"/>
                  </a:lnTo>
                  <a:lnTo>
                    <a:pt x="6187410" y="4861657"/>
                  </a:lnTo>
                  <a:lnTo>
                    <a:pt x="6179154" y="4880386"/>
                  </a:lnTo>
                  <a:lnTo>
                    <a:pt x="6191538" y="4903877"/>
                  </a:lnTo>
                  <a:lnTo>
                    <a:pt x="6190268" y="4915305"/>
                  </a:lnTo>
                  <a:lnTo>
                    <a:pt x="6178201" y="4924510"/>
                  </a:lnTo>
                  <a:lnTo>
                    <a:pt x="6178519" y="4914035"/>
                  </a:lnTo>
                  <a:lnTo>
                    <a:pt x="6176296" y="4909591"/>
                  </a:lnTo>
                  <a:lnTo>
                    <a:pt x="6160418" y="4917844"/>
                  </a:lnTo>
                  <a:lnTo>
                    <a:pt x="6158830" y="4927050"/>
                  </a:lnTo>
                  <a:cubicBezTo>
                    <a:pt x="6158724" y="4929378"/>
                    <a:pt x="6158619" y="4931706"/>
                    <a:pt x="6158513" y="4934034"/>
                  </a:cubicBezTo>
                  <a:lnTo>
                    <a:pt x="6158513" y="4936891"/>
                  </a:lnTo>
                  <a:lnTo>
                    <a:pt x="6158513" y="4938795"/>
                  </a:lnTo>
                  <a:lnTo>
                    <a:pt x="6161688" y="4947366"/>
                  </a:lnTo>
                  <a:lnTo>
                    <a:pt x="6154067" y="4956572"/>
                  </a:lnTo>
                  <a:lnTo>
                    <a:pt x="6141365" y="4963556"/>
                  </a:lnTo>
                  <a:lnTo>
                    <a:pt x="6135649" y="4978475"/>
                  </a:lnTo>
                  <a:lnTo>
                    <a:pt x="6122312" y="4993712"/>
                  </a:lnTo>
                  <a:lnTo>
                    <a:pt x="6129933" y="5024187"/>
                  </a:lnTo>
                  <a:lnTo>
                    <a:pt x="6136919" y="5038472"/>
                  </a:lnTo>
                  <a:lnTo>
                    <a:pt x="6148668" y="5036250"/>
                  </a:lnTo>
                  <a:lnTo>
                    <a:pt x="6154384" y="5027044"/>
                  </a:lnTo>
                  <a:lnTo>
                    <a:pt x="6170897" y="5030853"/>
                  </a:lnTo>
                  <a:lnTo>
                    <a:pt x="6175661" y="5059423"/>
                  </a:lnTo>
                  <a:lnTo>
                    <a:pt x="6177248" y="5069898"/>
                  </a:lnTo>
                  <a:lnTo>
                    <a:pt x="6190268" y="5079739"/>
                  </a:lnTo>
                  <a:lnTo>
                    <a:pt x="6194396" y="5079739"/>
                  </a:lnTo>
                  <a:lnTo>
                    <a:pt x="6197254" y="5089262"/>
                  </a:lnTo>
                  <a:lnTo>
                    <a:pt x="6190586" y="5103864"/>
                  </a:lnTo>
                  <a:lnTo>
                    <a:pt x="6188680" y="5128307"/>
                  </a:lnTo>
                  <a:lnTo>
                    <a:pt x="6195031" y="5132434"/>
                  </a:lnTo>
                  <a:lnTo>
                    <a:pt x="6206146" y="5113705"/>
                  </a:lnTo>
                  <a:lnTo>
                    <a:pt x="6212814" y="5101325"/>
                  </a:lnTo>
                  <a:lnTo>
                    <a:pt x="6214085" y="5089897"/>
                  </a:lnTo>
                  <a:lnTo>
                    <a:pt x="6218213" y="5103547"/>
                  </a:lnTo>
                  <a:lnTo>
                    <a:pt x="6212179" y="5126403"/>
                  </a:lnTo>
                  <a:lnTo>
                    <a:pt x="6204240" y="5141957"/>
                  </a:lnTo>
                  <a:lnTo>
                    <a:pt x="6206146" y="5154972"/>
                  </a:lnTo>
                  <a:lnTo>
                    <a:pt x="6212814" y="5145767"/>
                  </a:lnTo>
                  <a:cubicBezTo>
                    <a:pt x="6213026" y="5149999"/>
                    <a:pt x="6213237" y="5154232"/>
                    <a:pt x="6213449" y="5158464"/>
                  </a:cubicBezTo>
                  <a:lnTo>
                    <a:pt x="6203605" y="5169575"/>
                  </a:lnTo>
                  <a:lnTo>
                    <a:pt x="6197889" y="5184177"/>
                  </a:lnTo>
                  <a:lnTo>
                    <a:pt x="6202970" y="5201319"/>
                  </a:lnTo>
                  <a:lnTo>
                    <a:pt x="6235678" y="5233698"/>
                  </a:lnTo>
                  <a:lnTo>
                    <a:pt x="6249333" y="5251157"/>
                  </a:lnTo>
                  <a:lnTo>
                    <a:pt x="6260130" y="5274330"/>
                  </a:lnTo>
                  <a:lnTo>
                    <a:pt x="6275690" y="5324168"/>
                  </a:lnTo>
                  <a:lnTo>
                    <a:pt x="6291250" y="5336232"/>
                  </a:lnTo>
                  <a:lnTo>
                    <a:pt x="6303952" y="5347977"/>
                  </a:lnTo>
                  <a:lnTo>
                    <a:pt x="6297190" y="5360853"/>
                  </a:lnTo>
                  <a:lnTo>
                    <a:pt x="6297448" y="5360940"/>
                  </a:lnTo>
                  <a:lnTo>
                    <a:pt x="6303928" y="5348597"/>
                  </a:lnTo>
                  <a:lnTo>
                    <a:pt x="6326471" y="5368282"/>
                  </a:lnTo>
                  <a:lnTo>
                    <a:pt x="6343298" y="5377172"/>
                  </a:lnTo>
                  <a:lnTo>
                    <a:pt x="6352738" y="5391437"/>
                  </a:lnTo>
                  <a:lnTo>
                    <a:pt x="6270138" y="5527402"/>
                  </a:lnTo>
                  <a:lnTo>
                    <a:pt x="6157685" y="5677783"/>
                  </a:lnTo>
                  <a:lnTo>
                    <a:pt x="6151028" y="5680333"/>
                  </a:lnTo>
                  <a:lnTo>
                    <a:pt x="6151528" y="5680898"/>
                  </a:lnTo>
                  <a:lnTo>
                    <a:pt x="6124790" y="5702235"/>
                  </a:lnTo>
                  <a:lnTo>
                    <a:pt x="6108874" y="5721342"/>
                  </a:lnTo>
                  <a:lnTo>
                    <a:pt x="6108664" y="5720387"/>
                  </a:lnTo>
                  <a:lnTo>
                    <a:pt x="6071278" y="5721342"/>
                  </a:lnTo>
                  <a:lnTo>
                    <a:pt x="6010443" y="5705105"/>
                  </a:lnTo>
                  <a:lnTo>
                    <a:pt x="5965134" y="5657668"/>
                  </a:lnTo>
                  <a:lnTo>
                    <a:pt x="5954821" y="5617474"/>
                  </a:lnTo>
                  <a:lnTo>
                    <a:pt x="5954631" y="5617583"/>
                  </a:lnTo>
                  <a:lnTo>
                    <a:pt x="5954678" y="5617604"/>
                  </a:lnTo>
                  <a:lnTo>
                    <a:pt x="5954550" y="5617629"/>
                  </a:lnTo>
                  <a:lnTo>
                    <a:pt x="5954176" y="5617843"/>
                  </a:lnTo>
                  <a:lnTo>
                    <a:pt x="5953959" y="5617746"/>
                  </a:lnTo>
                  <a:lnTo>
                    <a:pt x="5903234" y="5627755"/>
                  </a:lnTo>
                  <a:cubicBezTo>
                    <a:pt x="5903446" y="5629764"/>
                    <a:pt x="5903657" y="5631774"/>
                    <a:pt x="5903869" y="5633783"/>
                  </a:cubicBezTo>
                  <a:lnTo>
                    <a:pt x="5906092" y="5648375"/>
                  </a:lnTo>
                  <a:lnTo>
                    <a:pt x="5907044" y="5656623"/>
                  </a:lnTo>
                  <a:lnTo>
                    <a:pt x="5908632" y="5664871"/>
                  </a:lnTo>
                  <a:lnTo>
                    <a:pt x="5910220" y="5671850"/>
                  </a:lnTo>
                  <a:lnTo>
                    <a:pt x="5911808" y="5677243"/>
                  </a:lnTo>
                  <a:lnTo>
                    <a:pt x="5914031" y="5683270"/>
                  </a:lnTo>
                  <a:lnTo>
                    <a:pt x="5916253" y="5691835"/>
                  </a:lnTo>
                  <a:lnTo>
                    <a:pt x="5919111" y="5701987"/>
                  </a:lnTo>
                  <a:lnTo>
                    <a:pt x="5921017" y="5712772"/>
                  </a:lnTo>
                  <a:lnTo>
                    <a:pt x="5923240" y="5723558"/>
                  </a:lnTo>
                  <a:lnTo>
                    <a:pt x="5925145" y="5733075"/>
                  </a:lnTo>
                  <a:cubicBezTo>
                    <a:pt x="5925357" y="5735507"/>
                    <a:pt x="5925568" y="5737939"/>
                    <a:pt x="5925780" y="5740371"/>
                  </a:cubicBezTo>
                  <a:lnTo>
                    <a:pt x="5925780" y="5743226"/>
                  </a:lnTo>
                  <a:cubicBezTo>
                    <a:pt x="5925674" y="5743861"/>
                    <a:pt x="5925569" y="5744495"/>
                    <a:pt x="5925463" y="5745130"/>
                  </a:cubicBezTo>
                  <a:cubicBezTo>
                    <a:pt x="5925251" y="5746716"/>
                    <a:pt x="5925040" y="5748302"/>
                    <a:pt x="5924828" y="5749888"/>
                  </a:cubicBezTo>
                  <a:lnTo>
                    <a:pt x="5923875" y="5758453"/>
                  </a:lnTo>
                  <a:cubicBezTo>
                    <a:pt x="5923663" y="5762260"/>
                    <a:pt x="5923452" y="5766067"/>
                    <a:pt x="5923240" y="5769874"/>
                  </a:cubicBezTo>
                  <a:cubicBezTo>
                    <a:pt x="5923028" y="5774104"/>
                    <a:pt x="5922817" y="5778333"/>
                    <a:pt x="5922605" y="5782563"/>
                  </a:cubicBezTo>
                  <a:lnTo>
                    <a:pt x="5922605" y="5795252"/>
                  </a:lnTo>
                  <a:lnTo>
                    <a:pt x="5922287" y="5806989"/>
                  </a:lnTo>
                  <a:lnTo>
                    <a:pt x="5922605" y="5816189"/>
                  </a:lnTo>
                  <a:cubicBezTo>
                    <a:pt x="5922711" y="5817246"/>
                    <a:pt x="5922816" y="5818304"/>
                    <a:pt x="5922922" y="5819361"/>
                  </a:cubicBezTo>
                  <a:lnTo>
                    <a:pt x="5923240" y="5821899"/>
                  </a:lnTo>
                  <a:lnTo>
                    <a:pt x="5924192" y="5826975"/>
                  </a:lnTo>
                  <a:lnTo>
                    <a:pt x="5925463" y="5836175"/>
                  </a:lnTo>
                  <a:lnTo>
                    <a:pt x="5928321" y="5859015"/>
                  </a:lnTo>
                  <a:lnTo>
                    <a:pt x="5931496" y="5889786"/>
                  </a:lnTo>
                  <a:lnTo>
                    <a:pt x="5891802" y="5911675"/>
                  </a:lnTo>
                  <a:lnTo>
                    <a:pt x="5867985" y="5892007"/>
                  </a:lnTo>
                  <a:lnTo>
                    <a:pt x="5834006" y="5896131"/>
                  </a:lnTo>
                  <a:lnTo>
                    <a:pt x="5807014" y="5906282"/>
                  </a:lnTo>
                  <a:lnTo>
                    <a:pt x="5779387" y="5900572"/>
                  </a:lnTo>
                  <a:lnTo>
                    <a:pt x="5720956" y="5935467"/>
                  </a:lnTo>
                  <a:lnTo>
                    <a:pt x="5698092" y="5915164"/>
                  </a:lnTo>
                  <a:lnTo>
                    <a:pt x="5652047" y="5929440"/>
                  </a:lnTo>
                  <a:lnTo>
                    <a:pt x="5585360" y="5938322"/>
                  </a:lnTo>
                  <a:lnTo>
                    <a:pt x="5474215" y="5985272"/>
                  </a:lnTo>
                  <a:lnTo>
                    <a:pt x="5431027" y="5995741"/>
                  </a:lnTo>
                  <a:lnTo>
                    <a:pt x="5379583" y="5956721"/>
                  </a:lnTo>
                  <a:lnTo>
                    <a:pt x="5337983" y="5954818"/>
                  </a:lnTo>
                  <a:lnTo>
                    <a:pt x="5261452" y="5985907"/>
                  </a:lnTo>
                  <a:lnTo>
                    <a:pt x="5234142" y="5983369"/>
                  </a:lnTo>
                  <a:lnTo>
                    <a:pt x="5210961" y="5957356"/>
                  </a:lnTo>
                  <a:lnTo>
                    <a:pt x="5197623" y="5967824"/>
                  </a:lnTo>
                  <a:lnTo>
                    <a:pt x="5173489" y="5994154"/>
                  </a:lnTo>
                  <a:cubicBezTo>
                    <a:pt x="5173912" y="6006420"/>
                    <a:pt x="5174336" y="6018687"/>
                    <a:pt x="5174759" y="6030953"/>
                  </a:cubicBezTo>
                  <a:lnTo>
                    <a:pt x="5150625" y="6049987"/>
                  </a:lnTo>
                  <a:lnTo>
                    <a:pt x="5148720" y="6075682"/>
                  </a:lnTo>
                  <a:lnTo>
                    <a:pt x="5130619" y="6078855"/>
                  </a:lnTo>
                  <a:lnTo>
                    <a:pt x="5123633" y="6088054"/>
                  </a:lnTo>
                  <a:lnTo>
                    <a:pt x="5108708" y="6085834"/>
                  </a:lnTo>
                  <a:lnTo>
                    <a:pt x="5112518" y="6077903"/>
                  </a:lnTo>
                  <a:lnTo>
                    <a:pt x="5105214" y="6066483"/>
                  </a:lnTo>
                  <a:lnTo>
                    <a:pt x="5097911" y="6052842"/>
                  </a:lnTo>
                  <a:lnTo>
                    <a:pt x="5104897" y="6028415"/>
                  </a:lnTo>
                  <a:lnTo>
                    <a:pt x="5133159" y="6005257"/>
                  </a:lnTo>
                  <a:cubicBezTo>
                    <a:pt x="5133477" y="5998913"/>
                    <a:pt x="5133794" y="5992568"/>
                    <a:pt x="5134112" y="5986224"/>
                  </a:cubicBezTo>
                  <a:lnTo>
                    <a:pt x="5116329" y="5973852"/>
                  </a:lnTo>
                  <a:lnTo>
                    <a:pt x="5093782" y="5989713"/>
                  </a:lnTo>
                  <a:lnTo>
                    <a:pt x="5084573" y="6005575"/>
                  </a:lnTo>
                  <a:lnTo>
                    <a:pt x="5073141" y="6016043"/>
                  </a:lnTo>
                  <a:lnTo>
                    <a:pt x="5035987" y="6013505"/>
                  </a:lnTo>
                  <a:lnTo>
                    <a:pt x="5021062" y="5997644"/>
                  </a:lnTo>
                  <a:lnTo>
                    <a:pt x="4988036" y="5989713"/>
                  </a:lnTo>
                  <a:lnTo>
                    <a:pt x="4966125" y="6007795"/>
                  </a:lnTo>
                  <a:lnTo>
                    <a:pt x="4944848" y="6018264"/>
                  </a:lnTo>
                  <a:lnTo>
                    <a:pt x="4934687" y="6043642"/>
                  </a:lnTo>
                  <a:lnTo>
                    <a:pt x="4913410" y="6049035"/>
                  </a:lnTo>
                  <a:lnTo>
                    <a:pt x="4903249" y="6067117"/>
                  </a:lnTo>
                  <a:lnTo>
                    <a:pt x="4857520" y="6070607"/>
                  </a:lnTo>
                  <a:lnTo>
                    <a:pt x="4836562" y="6068703"/>
                  </a:lnTo>
                  <a:lnTo>
                    <a:pt x="4823859" y="6077268"/>
                  </a:lnTo>
                  <a:lnTo>
                    <a:pt x="4801630" y="6085199"/>
                  </a:lnTo>
                  <a:lnTo>
                    <a:pt x="4774003" y="6068386"/>
                  </a:lnTo>
                  <a:lnTo>
                    <a:pt x="4750821" y="6037932"/>
                  </a:lnTo>
                  <a:lnTo>
                    <a:pt x="4727957" y="6027781"/>
                  </a:lnTo>
                  <a:lnTo>
                    <a:pt x="4707951" y="6010968"/>
                  </a:lnTo>
                  <a:lnTo>
                    <a:pt x="4689851" y="6006844"/>
                  </a:lnTo>
                  <a:lnTo>
                    <a:pt x="4665399" y="5992568"/>
                  </a:lnTo>
                  <a:lnTo>
                    <a:pt x="4627292" y="5989713"/>
                  </a:lnTo>
                  <a:lnTo>
                    <a:pt x="4610462" y="6002402"/>
                  </a:lnTo>
                  <a:lnTo>
                    <a:pt x="4606333" y="6020484"/>
                  </a:lnTo>
                  <a:cubicBezTo>
                    <a:pt x="4606121" y="6025031"/>
                    <a:pt x="4605910" y="6029578"/>
                    <a:pt x="4605698" y="6034125"/>
                  </a:cubicBezTo>
                  <a:lnTo>
                    <a:pt x="4582517" y="6058552"/>
                  </a:lnTo>
                  <a:lnTo>
                    <a:pt x="4568862" y="6058552"/>
                  </a:lnTo>
                  <a:cubicBezTo>
                    <a:pt x="4569074" y="6056120"/>
                    <a:pt x="4569285" y="6053688"/>
                    <a:pt x="4569497" y="6051256"/>
                  </a:cubicBezTo>
                  <a:lnTo>
                    <a:pt x="4563463" y="6051256"/>
                  </a:lnTo>
                  <a:lnTo>
                    <a:pt x="4557112" y="6066165"/>
                  </a:lnTo>
                  <a:lnTo>
                    <a:pt x="4544410" y="6071241"/>
                  </a:lnTo>
                  <a:lnTo>
                    <a:pt x="4526309" y="6076951"/>
                  </a:lnTo>
                  <a:lnTo>
                    <a:pt x="4501222" y="6073144"/>
                  </a:lnTo>
                  <a:lnTo>
                    <a:pt x="4480581" y="6058235"/>
                  </a:lnTo>
                  <a:lnTo>
                    <a:pt x="4455176" y="6030319"/>
                  </a:lnTo>
                  <a:lnTo>
                    <a:pt x="4452636" y="6011285"/>
                  </a:lnTo>
                  <a:lnTo>
                    <a:pt x="4435805" y="6006209"/>
                  </a:lnTo>
                  <a:lnTo>
                    <a:pt x="4440251" y="6023974"/>
                  </a:lnTo>
                  <a:lnTo>
                    <a:pt x="4422151" y="6025243"/>
                  </a:lnTo>
                  <a:lnTo>
                    <a:pt x="4409448" y="6012554"/>
                  </a:lnTo>
                  <a:lnTo>
                    <a:pt x="4402144" y="5999230"/>
                  </a:lnTo>
                  <a:lnTo>
                    <a:pt x="4394841" y="6000182"/>
                  </a:lnTo>
                  <a:lnTo>
                    <a:pt x="4383091" y="5992886"/>
                  </a:lnTo>
                  <a:lnTo>
                    <a:pt x="4374517" y="6004623"/>
                  </a:lnTo>
                  <a:lnTo>
                    <a:pt x="4377693" y="6021436"/>
                  </a:lnTo>
                  <a:lnTo>
                    <a:pt x="4365308" y="6035394"/>
                  </a:lnTo>
                  <a:lnTo>
                    <a:pt x="4358957" y="6041739"/>
                  </a:lnTo>
                  <a:lnTo>
                    <a:pt x="4352606" y="6040470"/>
                  </a:lnTo>
                  <a:lnTo>
                    <a:pt x="4361180" y="6029050"/>
                  </a:lnTo>
                  <a:lnTo>
                    <a:pt x="4355781" y="6026829"/>
                  </a:lnTo>
                  <a:lnTo>
                    <a:pt x="4347207" y="6033174"/>
                  </a:lnTo>
                  <a:lnTo>
                    <a:pt x="4347207" y="6019850"/>
                  </a:lnTo>
                  <a:lnTo>
                    <a:pt x="4356416" y="6010016"/>
                  </a:lnTo>
                  <a:lnTo>
                    <a:pt x="4353241" y="6008113"/>
                  </a:lnTo>
                  <a:lnTo>
                    <a:pt x="4334187" y="6009064"/>
                  </a:lnTo>
                  <a:lnTo>
                    <a:pt x="4319580" y="6020802"/>
                  </a:lnTo>
                  <a:lnTo>
                    <a:pt x="4303702" y="6016995"/>
                  </a:lnTo>
                  <a:lnTo>
                    <a:pt x="4298304" y="6022071"/>
                  </a:lnTo>
                  <a:lnTo>
                    <a:pt x="4293223" y="6018898"/>
                  </a:lnTo>
                  <a:lnTo>
                    <a:pt x="4293223" y="6010650"/>
                  </a:lnTo>
                  <a:lnTo>
                    <a:pt x="4303384" y="6002085"/>
                  </a:lnTo>
                  <a:lnTo>
                    <a:pt x="4318310" y="6001134"/>
                  </a:lnTo>
                  <a:lnTo>
                    <a:pt x="4331965" y="6001768"/>
                  </a:lnTo>
                  <a:lnTo>
                    <a:pt x="4349113" y="6003671"/>
                  </a:lnTo>
                  <a:lnTo>
                    <a:pt x="4354511" y="5993203"/>
                  </a:lnTo>
                  <a:lnTo>
                    <a:pt x="4349113" y="5983686"/>
                  </a:lnTo>
                  <a:lnTo>
                    <a:pt x="4356099" y="5978293"/>
                  </a:lnTo>
                  <a:lnTo>
                    <a:pt x="4363720" y="5982734"/>
                  </a:lnTo>
                  <a:lnTo>
                    <a:pt x="4371977" y="5974169"/>
                  </a:lnTo>
                  <a:lnTo>
                    <a:pt x="4387854" y="5968776"/>
                  </a:lnTo>
                  <a:lnTo>
                    <a:pt x="4386902" y="5965604"/>
                  </a:lnTo>
                  <a:lnTo>
                    <a:pt x="4356099" y="5966556"/>
                  </a:lnTo>
                  <a:lnTo>
                    <a:pt x="4343397" y="5965921"/>
                  </a:lnTo>
                  <a:lnTo>
                    <a:pt x="4334823" y="5975438"/>
                  </a:lnTo>
                  <a:lnTo>
                    <a:pt x="4331012" y="5976707"/>
                  </a:lnTo>
                  <a:lnTo>
                    <a:pt x="4322438" y="5976707"/>
                  </a:lnTo>
                  <a:lnTo>
                    <a:pt x="4312911" y="5972266"/>
                  </a:lnTo>
                  <a:lnTo>
                    <a:pt x="4303384" y="5973852"/>
                  </a:lnTo>
                  <a:lnTo>
                    <a:pt x="4292905" y="5986541"/>
                  </a:lnTo>
                  <a:lnTo>
                    <a:pt x="4285284" y="5983369"/>
                  </a:lnTo>
                  <a:lnTo>
                    <a:pt x="4281156" y="5969411"/>
                  </a:lnTo>
                  <a:lnTo>
                    <a:pt x="4285919" y="5958942"/>
                  </a:lnTo>
                  <a:lnTo>
                    <a:pt x="4303067" y="5956721"/>
                  </a:lnTo>
                  <a:lnTo>
                    <a:pt x="4308465" y="5955770"/>
                  </a:lnTo>
                  <a:lnTo>
                    <a:pt x="4308465" y="5947205"/>
                  </a:lnTo>
                  <a:cubicBezTo>
                    <a:pt x="4308783" y="5944033"/>
                    <a:pt x="4309100" y="5940860"/>
                    <a:pt x="4309418" y="5937688"/>
                  </a:cubicBezTo>
                  <a:lnTo>
                    <a:pt x="4298939" y="5937688"/>
                  </a:lnTo>
                  <a:lnTo>
                    <a:pt x="4293540" y="5939274"/>
                  </a:lnTo>
                  <a:lnTo>
                    <a:pt x="4281791" y="5928488"/>
                  </a:lnTo>
                  <a:cubicBezTo>
                    <a:pt x="4281473" y="5925316"/>
                    <a:pt x="4281156" y="5922143"/>
                    <a:pt x="4280838" y="5918971"/>
                  </a:cubicBezTo>
                  <a:lnTo>
                    <a:pt x="4277345" y="5909772"/>
                  </a:lnTo>
                  <a:lnTo>
                    <a:pt x="4262420" y="5897082"/>
                  </a:lnTo>
                  <a:lnTo>
                    <a:pt x="4267818" y="5891690"/>
                  </a:lnTo>
                  <a:lnTo>
                    <a:pt x="4276075" y="5896131"/>
                  </a:lnTo>
                  <a:lnTo>
                    <a:pt x="4281473" y="5884393"/>
                  </a:lnTo>
                  <a:lnTo>
                    <a:pt x="4277027" y="5870435"/>
                  </a:lnTo>
                  <a:lnTo>
                    <a:pt x="4270359" y="5863456"/>
                  </a:lnTo>
                  <a:lnTo>
                    <a:pt x="4253528" y="5853939"/>
                  </a:lnTo>
                  <a:lnTo>
                    <a:pt x="4236380" y="5828878"/>
                  </a:lnTo>
                  <a:lnTo>
                    <a:pt x="4223678" y="5829195"/>
                  </a:lnTo>
                  <a:lnTo>
                    <a:pt x="4219550" y="5843788"/>
                  </a:lnTo>
                  <a:lnTo>
                    <a:pt x="4212246" y="5840933"/>
                  </a:lnTo>
                  <a:lnTo>
                    <a:pt x="4197321" y="5826975"/>
                  </a:lnTo>
                  <a:lnTo>
                    <a:pt x="4182395" y="5823168"/>
                  </a:lnTo>
                  <a:lnTo>
                    <a:pt x="4187476" y="5806355"/>
                  </a:lnTo>
                  <a:lnTo>
                    <a:pt x="4195733" y="5808258"/>
                  </a:lnTo>
                  <a:lnTo>
                    <a:pt x="4194145" y="5814603"/>
                  </a:lnTo>
                  <a:lnTo>
                    <a:pt x="4199226" y="5816506"/>
                  </a:lnTo>
                  <a:lnTo>
                    <a:pt x="4208435" y="5805721"/>
                  </a:lnTo>
                  <a:lnTo>
                    <a:pt x="4203354" y="5798742"/>
                  </a:lnTo>
                  <a:lnTo>
                    <a:pt x="4194780" y="5794618"/>
                  </a:lnTo>
                  <a:lnTo>
                    <a:pt x="4190652" y="5777487"/>
                  </a:lnTo>
                  <a:lnTo>
                    <a:pt x="4197956" y="5775584"/>
                  </a:lnTo>
                  <a:lnTo>
                    <a:pt x="4209388" y="5778756"/>
                  </a:lnTo>
                  <a:lnTo>
                    <a:pt x="4212881" y="5790176"/>
                  </a:lnTo>
                  <a:lnTo>
                    <a:pt x="4211611" y="5800645"/>
                  </a:lnTo>
                  <a:lnTo>
                    <a:pt x="4216056" y="5809210"/>
                  </a:lnTo>
                  <a:lnTo>
                    <a:pt x="4226536" y="5812382"/>
                  </a:lnTo>
                  <a:lnTo>
                    <a:pt x="4223360" y="5800645"/>
                  </a:lnTo>
                  <a:lnTo>
                    <a:pt x="4225583" y="5795252"/>
                  </a:lnTo>
                  <a:lnTo>
                    <a:pt x="4229711" y="5798424"/>
                  </a:lnTo>
                  <a:lnTo>
                    <a:pt x="4230982" y="5812382"/>
                  </a:lnTo>
                  <a:lnTo>
                    <a:pt x="4242414" y="5805403"/>
                  </a:lnTo>
                  <a:lnTo>
                    <a:pt x="4256386" y="5807624"/>
                  </a:lnTo>
                  <a:lnTo>
                    <a:pt x="4273217" y="5807624"/>
                  </a:lnTo>
                  <a:lnTo>
                    <a:pt x="4266865" y="5799059"/>
                  </a:lnTo>
                  <a:lnTo>
                    <a:pt x="4252258" y="5798107"/>
                  </a:lnTo>
                  <a:lnTo>
                    <a:pt x="4244637" y="5797473"/>
                  </a:lnTo>
                  <a:lnTo>
                    <a:pt x="4238285" y="5789859"/>
                  </a:lnTo>
                  <a:lnTo>
                    <a:pt x="4227488" y="5772412"/>
                  </a:lnTo>
                  <a:lnTo>
                    <a:pt x="4233840" y="5763846"/>
                  </a:lnTo>
                  <a:lnTo>
                    <a:pt x="4241143" y="5767653"/>
                  </a:lnTo>
                  <a:lnTo>
                    <a:pt x="4251623" y="5754964"/>
                  </a:lnTo>
                  <a:lnTo>
                    <a:pt x="4255751" y="5744495"/>
                  </a:lnTo>
                  <a:lnTo>
                    <a:pt x="4252575" y="5740371"/>
                  </a:lnTo>
                  <a:lnTo>
                    <a:pt x="4238603" y="5746716"/>
                  </a:lnTo>
                  <a:lnTo>
                    <a:pt x="4234475" y="5742592"/>
                  </a:lnTo>
                  <a:lnTo>
                    <a:pt x="4233204" y="5727682"/>
                  </a:lnTo>
                  <a:lnTo>
                    <a:pt x="4239873" y="5720386"/>
                  </a:lnTo>
                  <a:lnTo>
                    <a:pt x="4233204" y="5713407"/>
                  </a:lnTo>
                  <a:lnTo>
                    <a:pt x="4222725" y="5707062"/>
                  </a:lnTo>
                  <a:lnTo>
                    <a:pt x="4219232" y="5699449"/>
                  </a:lnTo>
                  <a:lnTo>
                    <a:pt x="4212881" y="5699449"/>
                  </a:lnTo>
                  <a:lnTo>
                    <a:pt x="4212881" y="5690249"/>
                  </a:lnTo>
                  <a:lnTo>
                    <a:pt x="4220185" y="5690884"/>
                  </a:lnTo>
                  <a:lnTo>
                    <a:pt x="4235110" y="5686760"/>
                  </a:lnTo>
                  <a:lnTo>
                    <a:pt x="4235110" y="5682636"/>
                  </a:lnTo>
                  <a:lnTo>
                    <a:pt x="4246859" y="5681367"/>
                  </a:lnTo>
                  <a:lnTo>
                    <a:pt x="4251623" y="5673119"/>
                  </a:lnTo>
                  <a:lnTo>
                    <a:pt x="4248447" y="5663285"/>
                  </a:lnTo>
                  <a:lnTo>
                    <a:pt x="4221455" y="5672167"/>
                  </a:lnTo>
                  <a:lnTo>
                    <a:pt x="4208435" y="5672167"/>
                  </a:lnTo>
                  <a:lnTo>
                    <a:pt x="4193827" y="5671216"/>
                  </a:lnTo>
                  <a:lnTo>
                    <a:pt x="4182078" y="5684856"/>
                  </a:lnTo>
                  <a:lnTo>
                    <a:pt x="4167153" y="5685491"/>
                  </a:lnTo>
                  <a:cubicBezTo>
                    <a:pt x="4167470" y="5681155"/>
                    <a:pt x="4167788" y="5676820"/>
                    <a:pt x="4168105" y="5672484"/>
                  </a:cubicBezTo>
                  <a:lnTo>
                    <a:pt x="4172551" y="5665188"/>
                  </a:lnTo>
                  <a:cubicBezTo>
                    <a:pt x="4172869" y="5660641"/>
                    <a:pt x="4173186" y="5656094"/>
                    <a:pt x="4173504" y="5651547"/>
                  </a:cubicBezTo>
                  <a:lnTo>
                    <a:pt x="4169058" y="5637906"/>
                  </a:lnTo>
                  <a:lnTo>
                    <a:pt x="4176362" y="5618873"/>
                  </a:lnTo>
                  <a:lnTo>
                    <a:pt x="4195098" y="5603011"/>
                  </a:lnTo>
                  <a:lnTo>
                    <a:pt x="4196050" y="5595715"/>
                  </a:lnTo>
                  <a:lnTo>
                    <a:pt x="4205260" y="5583978"/>
                  </a:lnTo>
                  <a:lnTo>
                    <a:pt x="4219232" y="5580805"/>
                  </a:lnTo>
                  <a:lnTo>
                    <a:pt x="4230982" y="5565896"/>
                  </a:lnTo>
                  <a:lnTo>
                    <a:pt x="4244637" y="5563358"/>
                  </a:lnTo>
                  <a:lnTo>
                    <a:pt x="4257021" y="5561454"/>
                  </a:lnTo>
                  <a:lnTo>
                    <a:pt x="4264643" y="5553841"/>
                  </a:lnTo>
                  <a:lnTo>
                    <a:pt x="4280520" y="5557013"/>
                  </a:lnTo>
                  <a:lnTo>
                    <a:pt x="4286872" y="5570337"/>
                  </a:lnTo>
                  <a:lnTo>
                    <a:pt x="4295128" y="5575730"/>
                  </a:lnTo>
                  <a:lnTo>
                    <a:pt x="4318627" y="5575412"/>
                  </a:lnTo>
                  <a:lnTo>
                    <a:pt x="4327201" y="5566847"/>
                  </a:lnTo>
                  <a:lnTo>
                    <a:pt x="4310053" y="5556696"/>
                  </a:lnTo>
                  <a:lnTo>
                    <a:pt x="4311323" y="5550351"/>
                  </a:lnTo>
                  <a:lnTo>
                    <a:pt x="4326884" y="5547813"/>
                  </a:lnTo>
                  <a:lnTo>
                    <a:pt x="4345937" y="5550034"/>
                  </a:lnTo>
                  <a:cubicBezTo>
                    <a:pt x="4345725" y="5552889"/>
                    <a:pt x="4345514" y="5555744"/>
                    <a:pt x="4345302" y="5558599"/>
                  </a:cubicBezTo>
                  <a:lnTo>
                    <a:pt x="4334505" y="5560503"/>
                  </a:lnTo>
                  <a:lnTo>
                    <a:pt x="4358957" y="5572875"/>
                  </a:lnTo>
                  <a:lnTo>
                    <a:pt x="4384361" y="5570971"/>
                  </a:lnTo>
                  <a:lnTo>
                    <a:pt x="4414847" y="5562089"/>
                  </a:lnTo>
                  <a:lnTo>
                    <a:pt x="4437076" y="5559551"/>
                  </a:lnTo>
                  <a:lnTo>
                    <a:pt x="4446602" y="5562723"/>
                  </a:lnTo>
                  <a:lnTo>
                    <a:pt x="4458352" y="5562723"/>
                  </a:lnTo>
                  <a:lnTo>
                    <a:pt x="4458034" y="5550034"/>
                  </a:lnTo>
                  <a:lnTo>
                    <a:pt x="4452636" y="5546862"/>
                  </a:lnTo>
                  <a:lnTo>
                    <a:pt x="4438346" y="5551303"/>
                  </a:lnTo>
                  <a:lnTo>
                    <a:pt x="4430725" y="5547179"/>
                  </a:lnTo>
                  <a:lnTo>
                    <a:pt x="4421198" y="5540834"/>
                  </a:lnTo>
                  <a:lnTo>
                    <a:pt x="4438981" y="5533221"/>
                  </a:lnTo>
                  <a:lnTo>
                    <a:pt x="4442157" y="5528145"/>
                  </a:lnTo>
                  <a:lnTo>
                    <a:pt x="4469784" y="5528780"/>
                  </a:lnTo>
                  <a:lnTo>
                    <a:pt x="4481534" y="5527828"/>
                  </a:lnTo>
                  <a:lnTo>
                    <a:pt x="4484074" y="5521483"/>
                  </a:lnTo>
                  <a:lnTo>
                    <a:pt x="4503445" y="5522118"/>
                  </a:lnTo>
                  <a:lnTo>
                    <a:pt x="4525674" y="5523070"/>
                  </a:lnTo>
                  <a:lnTo>
                    <a:pt x="4518053" y="5517677"/>
                  </a:lnTo>
                  <a:lnTo>
                    <a:pt x="4503445" y="5516091"/>
                  </a:lnTo>
                  <a:lnTo>
                    <a:pt x="4489473" y="5516091"/>
                  </a:lnTo>
                  <a:lnTo>
                    <a:pt x="4484074" y="5521483"/>
                  </a:lnTo>
                  <a:lnTo>
                    <a:pt x="4471372" y="5518311"/>
                  </a:lnTo>
                  <a:lnTo>
                    <a:pt x="4466291" y="5513236"/>
                  </a:lnTo>
                  <a:cubicBezTo>
                    <a:pt x="4466609" y="5509746"/>
                    <a:pt x="4466926" y="5506257"/>
                    <a:pt x="4467244" y="5502767"/>
                  </a:cubicBezTo>
                  <a:lnTo>
                    <a:pt x="4457717" y="5498326"/>
                  </a:lnTo>
                  <a:lnTo>
                    <a:pt x="4449143" y="5491030"/>
                  </a:lnTo>
                  <a:lnTo>
                    <a:pt x="4451366" y="5488174"/>
                  </a:lnTo>
                  <a:lnTo>
                    <a:pt x="4445967" y="5484050"/>
                  </a:lnTo>
                  <a:lnTo>
                    <a:pt x="4450413" y="5474216"/>
                  </a:lnTo>
                  <a:lnTo>
                    <a:pt x="4454224" y="5462796"/>
                  </a:lnTo>
                  <a:lnTo>
                    <a:pt x="4471054" y="5460576"/>
                  </a:lnTo>
                  <a:lnTo>
                    <a:pt x="4485979" y="5470727"/>
                  </a:lnTo>
                  <a:lnTo>
                    <a:pt x="4497729" y="5466603"/>
                  </a:lnTo>
                  <a:lnTo>
                    <a:pt x="4519005" y="5472630"/>
                  </a:lnTo>
                  <a:lnTo>
                    <a:pt x="4540282" y="5474216"/>
                  </a:lnTo>
                  <a:lnTo>
                    <a:pt x="4576801" y="5462796"/>
                  </a:lnTo>
                  <a:lnTo>
                    <a:pt x="4615225" y="5473899"/>
                  </a:lnTo>
                  <a:lnTo>
                    <a:pt x="4632055" y="5472630"/>
                  </a:lnTo>
                  <a:lnTo>
                    <a:pt x="4660635" y="5469141"/>
                  </a:lnTo>
                  <a:lnTo>
                    <a:pt x="4667939" y="5447252"/>
                  </a:lnTo>
                  <a:lnTo>
                    <a:pt x="4721606" y="5417115"/>
                  </a:lnTo>
                  <a:lnTo>
                    <a:pt x="4777179" y="5385075"/>
                  </a:lnTo>
                  <a:lnTo>
                    <a:pt x="4808934" y="5377144"/>
                  </a:lnTo>
                  <a:lnTo>
                    <a:pt x="4837197" y="5363504"/>
                  </a:lnTo>
                  <a:lnTo>
                    <a:pt x="4847994" y="5354938"/>
                  </a:lnTo>
                  <a:lnTo>
                    <a:pt x="4929288" y="5357476"/>
                  </a:lnTo>
                  <a:lnTo>
                    <a:pt x="4984543" y="5364138"/>
                  </a:lnTo>
                  <a:lnTo>
                    <a:pt x="5002644" y="5359697"/>
                  </a:lnTo>
                  <a:lnTo>
                    <a:pt x="5014076" y="5347008"/>
                  </a:lnTo>
                  <a:lnTo>
                    <a:pt x="5026778" y="5345104"/>
                  </a:lnTo>
                  <a:lnTo>
                    <a:pt x="5042021" y="5383489"/>
                  </a:lnTo>
                  <a:lnTo>
                    <a:pt x="5058851" y="5387613"/>
                  </a:lnTo>
                  <a:lnTo>
                    <a:pt x="5071553" y="5399033"/>
                  </a:lnTo>
                  <a:lnTo>
                    <a:pt x="5089654" y="5402205"/>
                  </a:lnTo>
                  <a:lnTo>
                    <a:pt x="5111883" y="5391420"/>
                  </a:lnTo>
                  <a:lnTo>
                    <a:pt x="5119504" y="5394592"/>
                  </a:lnTo>
                  <a:lnTo>
                    <a:pt x="5129031" y="5401888"/>
                  </a:lnTo>
                  <a:lnTo>
                    <a:pt x="5145227" y="5438687"/>
                  </a:lnTo>
                  <a:lnTo>
                    <a:pt x="5162057" y="5443445"/>
                  </a:lnTo>
                  <a:lnTo>
                    <a:pt x="5170313" y="5439321"/>
                  </a:lnTo>
                  <a:lnTo>
                    <a:pt x="5178570" y="5438687"/>
                  </a:lnTo>
                  <a:lnTo>
                    <a:pt x="5189049" y="5448204"/>
                  </a:lnTo>
                  <a:lnTo>
                    <a:pt x="5199211" y="5454548"/>
                  </a:lnTo>
                  <a:lnTo>
                    <a:pt x="5223345" y="5460576"/>
                  </a:lnTo>
                  <a:lnTo>
                    <a:pt x="5241129" y="5475168"/>
                  </a:lnTo>
                  <a:lnTo>
                    <a:pt x="5251608" y="5480561"/>
                  </a:lnTo>
                  <a:lnTo>
                    <a:pt x="5253831" y="5470727"/>
                  </a:lnTo>
                  <a:lnTo>
                    <a:pt x="5262087" y="5470727"/>
                  </a:lnTo>
                  <a:lnTo>
                    <a:pt x="5290032" y="5485954"/>
                  </a:lnTo>
                  <a:lnTo>
                    <a:pt x="5318930" y="5495471"/>
                  </a:lnTo>
                  <a:lnTo>
                    <a:pt x="5356084" y="5482464"/>
                  </a:lnTo>
                  <a:lnTo>
                    <a:pt x="5421501" y="5468824"/>
                  </a:lnTo>
                  <a:lnTo>
                    <a:pt x="5495174" y="5479927"/>
                  </a:lnTo>
                  <a:lnTo>
                    <a:pt x="5517720" y="5481830"/>
                  </a:lnTo>
                  <a:lnTo>
                    <a:pt x="5564401" y="5452645"/>
                  </a:lnTo>
                  <a:lnTo>
                    <a:pt x="5579961" y="5450424"/>
                  </a:lnTo>
                  <a:lnTo>
                    <a:pt x="5598062" y="5437735"/>
                  </a:lnTo>
                  <a:lnTo>
                    <a:pt x="5650459" y="5377144"/>
                  </a:lnTo>
                  <a:lnTo>
                    <a:pt x="5660621" y="5382854"/>
                  </a:lnTo>
                  <a:lnTo>
                    <a:pt x="5660866" y="5382796"/>
                  </a:lnTo>
                  <a:lnTo>
                    <a:pt x="5650740" y="5377092"/>
                  </a:lnTo>
                  <a:cubicBezTo>
                    <a:pt x="5650952" y="5367558"/>
                    <a:pt x="5651163" y="5358023"/>
                    <a:pt x="5651375" y="5348489"/>
                  </a:cubicBezTo>
                  <a:lnTo>
                    <a:pt x="5636460" y="5328467"/>
                  </a:lnTo>
                  <a:lnTo>
                    <a:pt x="5629479" y="5271897"/>
                  </a:lnTo>
                  <a:lnTo>
                    <a:pt x="5604092" y="5243611"/>
                  </a:lnTo>
                  <a:lnTo>
                    <a:pt x="5598380" y="5224543"/>
                  </a:lnTo>
                  <a:lnTo>
                    <a:pt x="5585686" y="5214373"/>
                  </a:lnTo>
                  <a:lnTo>
                    <a:pt x="5545384" y="5211513"/>
                  </a:lnTo>
                  <a:lnTo>
                    <a:pt x="5520949" y="5202296"/>
                  </a:lnTo>
                  <a:lnTo>
                    <a:pt x="5511429" y="5181956"/>
                  </a:lnTo>
                  <a:lnTo>
                    <a:pt x="5512381" y="5175600"/>
                  </a:lnTo>
                  <a:lnTo>
                    <a:pt x="5502861" y="5178142"/>
                  </a:lnTo>
                  <a:lnTo>
                    <a:pt x="5482869" y="5165430"/>
                  </a:lnTo>
                  <a:lnTo>
                    <a:pt x="5475253" y="5146997"/>
                  </a:lnTo>
                  <a:lnTo>
                    <a:pt x="5474184" y="5146401"/>
                  </a:lnTo>
                  <a:lnTo>
                    <a:pt x="5451638" y="5128307"/>
                  </a:lnTo>
                  <a:lnTo>
                    <a:pt x="5417342" y="5083548"/>
                  </a:lnTo>
                  <a:lnTo>
                    <a:pt x="5373837" y="5054026"/>
                  </a:lnTo>
                  <a:lnTo>
                    <a:pt x="5345257" y="5042598"/>
                  </a:lnTo>
                  <a:lnTo>
                    <a:pt x="5320806" y="5037837"/>
                  </a:lnTo>
                  <a:lnTo>
                    <a:pt x="5300482" y="5026409"/>
                  </a:lnTo>
                  <a:cubicBezTo>
                    <a:pt x="5300376" y="5023235"/>
                    <a:pt x="5300271" y="5020060"/>
                    <a:pt x="5300165" y="5016886"/>
                  </a:cubicBezTo>
                  <a:lnTo>
                    <a:pt x="5286510" y="5008632"/>
                  </a:lnTo>
                  <a:lnTo>
                    <a:pt x="5282381" y="5016886"/>
                  </a:lnTo>
                  <a:lnTo>
                    <a:pt x="5270950" y="5014029"/>
                  </a:lnTo>
                  <a:lnTo>
                    <a:pt x="5255072" y="5010854"/>
                  </a:lnTo>
                  <a:lnTo>
                    <a:pt x="5245228" y="5009267"/>
                  </a:lnTo>
                  <a:lnTo>
                    <a:pt x="5229032" y="4980697"/>
                  </a:lnTo>
                  <a:lnTo>
                    <a:pt x="5211885" y="4944192"/>
                  </a:lnTo>
                  <a:lnTo>
                    <a:pt x="5193784" y="4938795"/>
                  </a:lnTo>
                  <a:lnTo>
                    <a:pt x="5176636" y="4938160"/>
                  </a:lnTo>
                  <a:lnTo>
                    <a:pt x="5171555" y="4925145"/>
                  </a:lnTo>
                  <a:lnTo>
                    <a:pt x="5202358" y="4917844"/>
                  </a:lnTo>
                  <a:lnTo>
                    <a:pt x="5199817" y="4907369"/>
                  </a:lnTo>
                  <a:lnTo>
                    <a:pt x="5190291" y="4906099"/>
                  </a:lnTo>
                  <a:lnTo>
                    <a:pt x="5185210" y="4911495"/>
                  </a:lnTo>
                  <a:lnTo>
                    <a:pt x="5188068" y="4894671"/>
                  </a:lnTo>
                  <a:lnTo>
                    <a:pt x="5207121" y="4898798"/>
                  </a:lnTo>
                  <a:lnTo>
                    <a:pt x="5217918" y="4907051"/>
                  </a:lnTo>
                  <a:cubicBezTo>
                    <a:pt x="5217600" y="4909802"/>
                    <a:pt x="5217283" y="4912554"/>
                    <a:pt x="5216965" y="4915305"/>
                  </a:cubicBezTo>
                  <a:lnTo>
                    <a:pt x="5234748" y="4917527"/>
                  </a:lnTo>
                  <a:lnTo>
                    <a:pt x="5225222" y="4907051"/>
                  </a:lnTo>
                  <a:lnTo>
                    <a:pt x="5243322" y="4908956"/>
                  </a:lnTo>
                  <a:lnTo>
                    <a:pt x="5249673" y="4901655"/>
                  </a:lnTo>
                  <a:lnTo>
                    <a:pt x="5252531" y="4881338"/>
                  </a:lnTo>
                  <a:lnTo>
                    <a:pt x="5262058" y="4868641"/>
                  </a:lnTo>
                  <a:lnTo>
                    <a:pt x="5276983" y="4862292"/>
                  </a:lnTo>
                  <a:lnTo>
                    <a:pt x="5279841" y="4842293"/>
                  </a:lnTo>
                  <a:lnTo>
                    <a:pt x="5300482" y="4809279"/>
                  </a:lnTo>
                  <a:lnTo>
                    <a:pt x="5309056" y="4810232"/>
                  </a:lnTo>
                  <a:lnTo>
                    <a:pt x="5302705" y="4819755"/>
                  </a:lnTo>
                  <a:lnTo>
                    <a:pt x="5305245" y="4831500"/>
                  </a:lnTo>
                  <a:lnTo>
                    <a:pt x="5318900" y="4840706"/>
                  </a:lnTo>
                  <a:lnTo>
                    <a:pt x="5328109" y="4832135"/>
                  </a:lnTo>
                  <a:lnTo>
                    <a:pt x="5327157" y="4827056"/>
                  </a:lnTo>
                  <a:lnTo>
                    <a:pt x="5322711" y="4821660"/>
                  </a:lnTo>
                  <a:lnTo>
                    <a:pt x="5323981" y="4831183"/>
                  </a:lnTo>
                  <a:lnTo>
                    <a:pt x="5316360" y="4823882"/>
                  </a:lnTo>
                  <a:lnTo>
                    <a:pt x="5314454" y="4815628"/>
                  </a:lnTo>
                  <a:lnTo>
                    <a:pt x="5317630" y="4811501"/>
                  </a:lnTo>
                  <a:lnTo>
                    <a:pt x="5327157" y="4801978"/>
                  </a:lnTo>
                  <a:lnTo>
                    <a:pt x="5333508" y="4801661"/>
                  </a:lnTo>
                  <a:lnTo>
                    <a:pt x="5342082" y="4813089"/>
                  </a:lnTo>
                  <a:lnTo>
                    <a:pt x="5351608" y="4815311"/>
                  </a:lnTo>
                  <a:lnTo>
                    <a:pt x="5359547" y="4808010"/>
                  </a:lnTo>
                  <a:lnTo>
                    <a:pt x="5342717" y="4796264"/>
                  </a:lnTo>
                  <a:lnTo>
                    <a:pt x="5340494" y="4790868"/>
                  </a:lnTo>
                  <a:lnTo>
                    <a:pt x="5309691" y="4767060"/>
                  </a:lnTo>
                  <a:lnTo>
                    <a:pt x="5305563" y="4772456"/>
                  </a:lnTo>
                  <a:lnTo>
                    <a:pt x="5292861" y="4758806"/>
                  </a:lnTo>
                  <a:lnTo>
                    <a:pt x="5283969" y="4741030"/>
                  </a:lnTo>
                  <a:lnTo>
                    <a:pt x="5280794" y="4721983"/>
                  </a:lnTo>
                  <a:lnTo>
                    <a:pt x="5298894" y="4732459"/>
                  </a:lnTo>
                  <a:lnTo>
                    <a:pt x="5315725" y="4725792"/>
                  </a:lnTo>
                  <a:lnTo>
                    <a:pt x="5318900" y="4719444"/>
                  </a:lnTo>
                  <a:lnTo>
                    <a:pt x="5328427" y="4721666"/>
                  </a:lnTo>
                  <a:lnTo>
                    <a:pt x="5336048" y="4728967"/>
                  </a:lnTo>
                  <a:lnTo>
                    <a:pt x="5356689" y="4728649"/>
                  </a:lnTo>
                  <a:lnTo>
                    <a:pt x="5356689" y="4718491"/>
                  </a:lnTo>
                  <a:lnTo>
                    <a:pt x="5343987" y="4709920"/>
                  </a:lnTo>
                  <a:lnTo>
                    <a:pt x="5337636" y="4718491"/>
                  </a:lnTo>
                  <a:lnTo>
                    <a:pt x="5331285" y="4708968"/>
                  </a:lnTo>
                  <a:lnTo>
                    <a:pt x="5334460" y="4700397"/>
                  </a:lnTo>
                  <a:lnTo>
                    <a:pt x="5339859" y="4696270"/>
                  </a:lnTo>
                  <a:lnTo>
                    <a:pt x="5363358" y="4697223"/>
                  </a:lnTo>
                  <a:lnTo>
                    <a:pt x="5375742" y="4686430"/>
                  </a:lnTo>
                  <a:lnTo>
                    <a:pt x="5386222" y="4681986"/>
                  </a:lnTo>
                  <a:lnTo>
                    <a:pt x="5430362" y="4672462"/>
                  </a:lnTo>
                  <a:lnTo>
                    <a:pt x="5430362" y="4663892"/>
                  </a:lnTo>
                  <a:lnTo>
                    <a:pt x="5418612" y="4657543"/>
                  </a:lnTo>
                  <a:lnTo>
                    <a:pt x="5420835" y="4648019"/>
                  </a:lnTo>
                  <a:lnTo>
                    <a:pt x="5416707" y="4641036"/>
                  </a:lnTo>
                  <a:lnTo>
                    <a:pt x="5393208" y="4645163"/>
                  </a:lnTo>
                  <a:lnTo>
                    <a:pt x="5379553" y="4654686"/>
                  </a:lnTo>
                  <a:lnTo>
                    <a:pt x="5352243" y="4657225"/>
                  </a:lnTo>
                  <a:lnTo>
                    <a:pt x="5331230" y="4660361"/>
                  </a:lnTo>
                  <a:cubicBezTo>
                    <a:pt x="5331190" y="4660605"/>
                    <a:pt x="5331149" y="4660850"/>
                    <a:pt x="5331109" y="4661094"/>
                  </a:cubicBezTo>
                  <a:lnTo>
                    <a:pt x="5315234" y="4676033"/>
                  </a:lnTo>
                  <a:lnTo>
                    <a:pt x="5309836" y="4676351"/>
                  </a:lnTo>
                  <a:lnTo>
                    <a:pt x="5314281" y="4666816"/>
                  </a:lnTo>
                  <a:lnTo>
                    <a:pt x="5285389" y="4662366"/>
                  </a:lnTo>
                  <a:lnTo>
                    <a:pt x="5258401" y="4676669"/>
                  </a:lnTo>
                  <a:lnTo>
                    <a:pt x="5249829" y="4690337"/>
                  </a:lnTo>
                  <a:lnTo>
                    <a:pt x="5242844" y="4694787"/>
                  </a:lnTo>
                  <a:lnTo>
                    <a:pt x="5238399" y="4692562"/>
                  </a:lnTo>
                  <a:lnTo>
                    <a:pt x="5206649" y="4704640"/>
                  </a:lnTo>
                  <a:lnTo>
                    <a:pt x="5195219" y="4725936"/>
                  </a:lnTo>
                  <a:lnTo>
                    <a:pt x="5184741" y="4732293"/>
                  </a:lnTo>
                  <a:lnTo>
                    <a:pt x="5178391" y="4719579"/>
                  </a:lnTo>
                  <a:lnTo>
                    <a:pt x="5164421" y="4717672"/>
                  </a:lnTo>
                  <a:lnTo>
                    <a:pt x="5151721" y="4719897"/>
                  </a:lnTo>
                  <a:lnTo>
                    <a:pt x="5147594" y="4731657"/>
                  </a:lnTo>
                  <a:lnTo>
                    <a:pt x="5144736" y="4744053"/>
                  </a:lnTo>
                  <a:lnTo>
                    <a:pt x="5132036" y="4746596"/>
                  </a:lnTo>
                  <a:lnTo>
                    <a:pt x="5132036" y="4739921"/>
                  </a:lnTo>
                  <a:lnTo>
                    <a:pt x="5116161" y="4732611"/>
                  </a:lnTo>
                  <a:lnTo>
                    <a:pt x="5101239" y="4750728"/>
                  </a:lnTo>
                  <a:lnTo>
                    <a:pt x="5080284" y="4761535"/>
                  </a:lnTo>
                  <a:lnTo>
                    <a:pt x="5055836" y="4769164"/>
                  </a:lnTo>
                  <a:lnTo>
                    <a:pt x="5050756" y="4763124"/>
                  </a:lnTo>
                  <a:lnTo>
                    <a:pt x="5045994" y="4736425"/>
                  </a:lnTo>
                  <a:lnTo>
                    <a:pt x="5040914" y="4745960"/>
                  </a:lnTo>
                  <a:lnTo>
                    <a:pt x="5045359" y="4773296"/>
                  </a:lnTo>
                  <a:lnTo>
                    <a:pt x="5051709" y="4774567"/>
                  </a:lnTo>
                  <a:lnTo>
                    <a:pt x="5042501" y="4780924"/>
                  </a:lnTo>
                  <a:lnTo>
                    <a:pt x="5039961" y="4775838"/>
                  </a:lnTo>
                  <a:lnTo>
                    <a:pt x="5039009" y="4766303"/>
                  </a:lnTo>
                  <a:lnTo>
                    <a:pt x="5033611" y="4758992"/>
                  </a:lnTo>
                  <a:lnTo>
                    <a:pt x="5028531" y="4776792"/>
                  </a:lnTo>
                  <a:lnTo>
                    <a:pt x="5032976" y="4779017"/>
                  </a:lnTo>
                  <a:lnTo>
                    <a:pt x="5019006" y="4792684"/>
                  </a:lnTo>
                  <a:lnTo>
                    <a:pt x="5004401" y="4799359"/>
                  </a:lnTo>
                  <a:lnTo>
                    <a:pt x="4999004" y="4803491"/>
                  </a:lnTo>
                  <a:lnTo>
                    <a:pt x="4987574" y="4805716"/>
                  </a:lnTo>
                  <a:lnTo>
                    <a:pt x="4983446" y="4824787"/>
                  </a:lnTo>
                  <a:lnTo>
                    <a:pt x="4974874" y="4829873"/>
                  </a:lnTo>
                  <a:lnTo>
                    <a:pt x="4968524" y="4826694"/>
                  </a:lnTo>
                  <a:lnTo>
                    <a:pt x="4965349" y="4818748"/>
                  </a:lnTo>
                  <a:lnTo>
                    <a:pt x="4974874" y="4813980"/>
                  </a:lnTo>
                  <a:lnTo>
                    <a:pt x="4974874" y="4810166"/>
                  </a:lnTo>
                  <a:lnTo>
                    <a:pt x="4965349" y="4815570"/>
                  </a:lnTo>
                  <a:lnTo>
                    <a:pt x="4952649" y="4800631"/>
                  </a:lnTo>
                  <a:lnTo>
                    <a:pt x="4941854" y="4801902"/>
                  </a:lnTo>
                  <a:lnTo>
                    <a:pt x="4938679" y="4810166"/>
                  </a:lnTo>
                  <a:lnTo>
                    <a:pt x="4930424" y="4803173"/>
                  </a:lnTo>
                  <a:lnTo>
                    <a:pt x="4922804" y="4814934"/>
                  </a:lnTo>
                  <a:lnTo>
                    <a:pt x="4917724" y="4801902"/>
                  </a:lnTo>
                  <a:lnTo>
                    <a:pt x="4910104" y="4792684"/>
                  </a:lnTo>
                  <a:lnTo>
                    <a:pt x="4896451" y="4784420"/>
                  </a:lnTo>
                  <a:lnTo>
                    <a:pt x="4893276" y="4803491"/>
                  </a:lnTo>
                  <a:lnTo>
                    <a:pt x="4900896" y="4812709"/>
                  </a:lnTo>
                  <a:lnTo>
                    <a:pt x="4907246" y="4819066"/>
                  </a:lnTo>
                  <a:lnTo>
                    <a:pt x="4916771" y="4820020"/>
                  </a:lnTo>
                  <a:lnTo>
                    <a:pt x="4929471" y="4827330"/>
                  </a:lnTo>
                  <a:lnTo>
                    <a:pt x="4932646" y="4840044"/>
                  </a:lnTo>
                  <a:lnTo>
                    <a:pt x="4939314" y="4841951"/>
                  </a:lnTo>
                  <a:lnTo>
                    <a:pt x="4937091" y="4826059"/>
                  </a:lnTo>
                  <a:lnTo>
                    <a:pt x="4938679" y="4819702"/>
                  </a:lnTo>
                  <a:lnTo>
                    <a:pt x="4960269" y="4833051"/>
                  </a:lnTo>
                  <a:lnTo>
                    <a:pt x="4969794" y="4836548"/>
                  </a:lnTo>
                  <a:lnTo>
                    <a:pt x="4977414" y="4841633"/>
                  </a:lnTo>
                  <a:lnTo>
                    <a:pt x="4964714" y="4854347"/>
                  </a:lnTo>
                  <a:lnTo>
                    <a:pt x="4963444" y="4857526"/>
                  </a:lnTo>
                  <a:lnTo>
                    <a:pt x="4982811" y="4855301"/>
                  </a:lnTo>
                  <a:lnTo>
                    <a:pt x="4990114" y="4859433"/>
                  </a:lnTo>
                  <a:lnTo>
                    <a:pt x="4983764" y="4865790"/>
                  </a:lnTo>
                  <a:lnTo>
                    <a:pt x="4999639" y="4865790"/>
                  </a:lnTo>
                  <a:lnTo>
                    <a:pt x="5011386" y="4870876"/>
                  </a:lnTo>
                  <a:lnTo>
                    <a:pt x="5021864" y="4883590"/>
                  </a:lnTo>
                  <a:lnTo>
                    <a:pt x="5015831" y="4909653"/>
                  </a:lnTo>
                  <a:lnTo>
                    <a:pt x="5036151" y="4910607"/>
                  </a:lnTo>
                  <a:lnTo>
                    <a:pt x="5076474" y="4925228"/>
                  </a:lnTo>
                  <a:lnTo>
                    <a:pt x="5079649" y="4917917"/>
                  </a:lnTo>
                  <a:lnTo>
                    <a:pt x="5052979" y="4901071"/>
                  </a:lnTo>
                  <a:lnTo>
                    <a:pt x="5031389" y="4869604"/>
                  </a:lnTo>
                  <a:lnTo>
                    <a:pt x="5012974" y="4834005"/>
                  </a:lnTo>
                  <a:lnTo>
                    <a:pt x="5004719" y="4842269"/>
                  </a:lnTo>
                  <a:lnTo>
                    <a:pt x="4999321" y="4834005"/>
                  </a:lnTo>
                  <a:lnTo>
                    <a:pt x="4995194" y="4819384"/>
                  </a:lnTo>
                  <a:lnTo>
                    <a:pt x="5002496" y="4816205"/>
                  </a:lnTo>
                  <a:lnTo>
                    <a:pt x="5001544" y="4809848"/>
                  </a:lnTo>
                  <a:lnTo>
                    <a:pt x="5004719" y="4807623"/>
                  </a:lnTo>
                  <a:lnTo>
                    <a:pt x="5036786" y="4869604"/>
                  </a:lnTo>
                  <a:lnTo>
                    <a:pt x="5057106" y="4899164"/>
                  </a:lnTo>
                  <a:lnTo>
                    <a:pt x="5078696" y="4909335"/>
                  </a:lnTo>
                  <a:lnTo>
                    <a:pt x="5085999" y="4911560"/>
                  </a:lnTo>
                  <a:lnTo>
                    <a:pt x="5094254" y="4912196"/>
                  </a:lnTo>
                  <a:lnTo>
                    <a:pt x="5098381" y="4905839"/>
                  </a:lnTo>
                  <a:lnTo>
                    <a:pt x="5106954" y="4896304"/>
                  </a:lnTo>
                  <a:lnTo>
                    <a:pt x="5116479" y="4911243"/>
                  </a:lnTo>
                  <a:lnTo>
                    <a:pt x="5126004" y="4904886"/>
                  </a:lnTo>
                  <a:lnTo>
                    <a:pt x="5130131" y="4898211"/>
                  </a:lnTo>
                  <a:lnTo>
                    <a:pt x="5148864" y="4893761"/>
                  </a:lnTo>
                  <a:lnTo>
                    <a:pt x="5162834" y="4895986"/>
                  </a:lnTo>
                  <a:lnTo>
                    <a:pt x="5181249" y="4909335"/>
                  </a:lnTo>
                  <a:lnTo>
                    <a:pt x="5175534" y="4914739"/>
                  </a:lnTo>
                  <a:lnTo>
                    <a:pt x="5160929" y="4912832"/>
                  </a:lnTo>
                  <a:lnTo>
                    <a:pt x="5156801" y="4915057"/>
                  </a:lnTo>
                  <a:cubicBezTo>
                    <a:pt x="5156589" y="4921626"/>
                    <a:pt x="5156378" y="4928194"/>
                    <a:pt x="5156166" y="4934763"/>
                  </a:cubicBezTo>
                  <a:lnTo>
                    <a:pt x="5151721" y="4947477"/>
                  </a:lnTo>
                  <a:lnTo>
                    <a:pt x="5144419" y="4948749"/>
                  </a:lnTo>
                  <a:lnTo>
                    <a:pt x="5131719" y="4950974"/>
                  </a:lnTo>
                  <a:lnTo>
                    <a:pt x="5117114" y="4960827"/>
                  </a:lnTo>
                  <a:lnTo>
                    <a:pt x="5094571" y="4943028"/>
                  </a:lnTo>
                  <a:lnTo>
                    <a:pt x="5071076" y="4943981"/>
                  </a:lnTo>
                  <a:lnTo>
                    <a:pt x="5061869" y="4955742"/>
                  </a:lnTo>
                  <a:lnTo>
                    <a:pt x="5055519" y="4969409"/>
                  </a:lnTo>
                  <a:lnTo>
                    <a:pt x="5033611" y="4976402"/>
                  </a:lnTo>
                  <a:lnTo>
                    <a:pt x="5025039" y="4986891"/>
                  </a:lnTo>
                  <a:lnTo>
                    <a:pt x="5012339" y="4987845"/>
                  </a:lnTo>
                  <a:lnTo>
                    <a:pt x="5002814" y="4981488"/>
                  </a:lnTo>
                  <a:lnTo>
                    <a:pt x="4994241" y="4986255"/>
                  </a:lnTo>
                  <a:lnTo>
                    <a:pt x="4972334" y="5008505"/>
                  </a:lnTo>
                  <a:lnTo>
                    <a:pt x="4941854" y="5033933"/>
                  </a:lnTo>
                  <a:lnTo>
                    <a:pt x="4914866" y="5053004"/>
                  </a:lnTo>
                  <a:lnTo>
                    <a:pt x="4887879" y="5037429"/>
                  </a:lnTo>
                  <a:lnTo>
                    <a:pt x="4861526" y="5034568"/>
                  </a:lnTo>
                  <a:lnTo>
                    <a:pt x="4859304" y="5027258"/>
                  </a:lnTo>
                  <a:lnTo>
                    <a:pt x="4877401" y="5013590"/>
                  </a:lnTo>
                  <a:lnTo>
                    <a:pt x="4873909" y="4995473"/>
                  </a:lnTo>
                  <a:lnTo>
                    <a:pt x="4881211" y="4992294"/>
                  </a:lnTo>
                  <a:lnTo>
                    <a:pt x="4885339" y="4962734"/>
                  </a:lnTo>
                  <a:lnTo>
                    <a:pt x="4870099" y="4939849"/>
                  </a:lnTo>
                  <a:lnTo>
                    <a:pt x="4854224" y="4945253"/>
                  </a:lnTo>
                  <a:lnTo>
                    <a:pt x="4851049" y="4936671"/>
                  </a:lnTo>
                  <a:lnTo>
                    <a:pt x="4831046" y="4919825"/>
                  </a:lnTo>
                  <a:lnTo>
                    <a:pt x="4818029" y="4918871"/>
                  </a:lnTo>
                  <a:lnTo>
                    <a:pt x="4810726" y="4929678"/>
                  </a:lnTo>
                  <a:lnTo>
                    <a:pt x="4797074" y="4924592"/>
                  </a:lnTo>
                  <a:lnTo>
                    <a:pt x="4784056" y="4917282"/>
                  </a:lnTo>
                  <a:lnTo>
                    <a:pt x="4780881" y="4909018"/>
                  </a:lnTo>
                  <a:lnTo>
                    <a:pt x="4787549" y="4904250"/>
                  </a:lnTo>
                  <a:lnTo>
                    <a:pt x="4808186" y="4888357"/>
                  </a:lnTo>
                  <a:lnTo>
                    <a:pt x="4836444" y="4865154"/>
                  </a:lnTo>
                  <a:lnTo>
                    <a:pt x="4839619" y="4855619"/>
                  </a:lnTo>
                  <a:lnTo>
                    <a:pt x="4844064" y="4862929"/>
                  </a:lnTo>
                  <a:lnTo>
                    <a:pt x="4866289" y="4854030"/>
                  </a:lnTo>
                  <a:lnTo>
                    <a:pt x="4894546" y="4846719"/>
                  </a:lnTo>
                  <a:lnTo>
                    <a:pt x="4905341" y="4849897"/>
                  </a:lnTo>
                  <a:lnTo>
                    <a:pt x="4899944" y="4839091"/>
                  </a:lnTo>
                  <a:lnTo>
                    <a:pt x="4909469" y="4829555"/>
                  </a:lnTo>
                  <a:lnTo>
                    <a:pt x="4891371" y="4835912"/>
                  </a:lnTo>
                  <a:cubicBezTo>
                    <a:pt x="4891054" y="4832098"/>
                    <a:pt x="4890736" y="4828283"/>
                    <a:pt x="4890419" y="4824469"/>
                  </a:cubicBezTo>
                  <a:lnTo>
                    <a:pt x="4885021" y="4817159"/>
                  </a:lnTo>
                  <a:lnTo>
                    <a:pt x="4882481" y="4795863"/>
                  </a:lnTo>
                  <a:lnTo>
                    <a:pt x="4877719" y="4809848"/>
                  </a:lnTo>
                  <a:lnTo>
                    <a:pt x="4870099" y="4812073"/>
                  </a:lnTo>
                  <a:lnTo>
                    <a:pt x="4875496" y="4825741"/>
                  </a:lnTo>
                  <a:lnTo>
                    <a:pt x="4871369" y="4824787"/>
                  </a:lnTo>
                  <a:lnTo>
                    <a:pt x="4861526" y="4818430"/>
                  </a:lnTo>
                  <a:lnTo>
                    <a:pt x="4855176" y="4819384"/>
                  </a:lnTo>
                  <a:lnTo>
                    <a:pt x="4847874" y="4815570"/>
                  </a:lnTo>
                  <a:cubicBezTo>
                    <a:pt x="4847556" y="4811650"/>
                    <a:pt x="4847239" y="4807729"/>
                    <a:pt x="4846921" y="4803809"/>
                  </a:cubicBezTo>
                  <a:lnTo>
                    <a:pt x="4839301" y="4809213"/>
                  </a:lnTo>
                  <a:lnTo>
                    <a:pt x="4829776" y="4801584"/>
                  </a:lnTo>
                  <a:lnTo>
                    <a:pt x="4826601" y="4807941"/>
                  </a:lnTo>
                  <a:lnTo>
                    <a:pt x="4821204" y="4809213"/>
                  </a:lnTo>
                  <a:lnTo>
                    <a:pt x="4808504" y="4811755"/>
                  </a:lnTo>
                  <a:lnTo>
                    <a:pt x="4795169" y="4816841"/>
                  </a:lnTo>
                  <a:lnTo>
                    <a:pt x="4794216" y="4824469"/>
                  </a:lnTo>
                  <a:lnTo>
                    <a:pt x="4816441" y="4828284"/>
                  </a:lnTo>
                  <a:lnTo>
                    <a:pt x="4808821" y="4830509"/>
                  </a:lnTo>
                  <a:lnTo>
                    <a:pt x="4785644" y="4826377"/>
                  </a:lnTo>
                  <a:lnTo>
                    <a:pt x="4775166" y="4828602"/>
                  </a:lnTo>
                  <a:lnTo>
                    <a:pt x="4701824" y="4809530"/>
                  </a:lnTo>
                  <a:lnTo>
                    <a:pt x="4699601" y="4797770"/>
                  </a:lnTo>
                  <a:lnTo>
                    <a:pt x="4704999" y="4808259"/>
                  </a:lnTo>
                  <a:lnTo>
                    <a:pt x="4765324" y="4822562"/>
                  </a:lnTo>
                  <a:lnTo>
                    <a:pt x="4776119" y="4823198"/>
                  </a:lnTo>
                  <a:lnTo>
                    <a:pt x="4746274" y="4799677"/>
                  </a:lnTo>
                  <a:lnTo>
                    <a:pt x="4729446" y="4799677"/>
                  </a:lnTo>
                  <a:lnTo>
                    <a:pt x="4726271" y="4807941"/>
                  </a:lnTo>
                  <a:lnTo>
                    <a:pt x="4713571" y="4802856"/>
                  </a:lnTo>
                  <a:lnTo>
                    <a:pt x="4712301" y="4792367"/>
                  </a:lnTo>
                  <a:lnTo>
                    <a:pt x="4740559" y="4785692"/>
                  </a:lnTo>
                  <a:lnTo>
                    <a:pt x="4746909" y="4784738"/>
                  </a:lnTo>
                  <a:lnTo>
                    <a:pt x="4737384" y="4768846"/>
                  </a:lnTo>
                  <a:lnTo>
                    <a:pt x="4717381" y="4764714"/>
                  </a:lnTo>
                  <a:lnTo>
                    <a:pt x="4706586" y="4770117"/>
                  </a:lnTo>
                  <a:lnTo>
                    <a:pt x="4689759" y="4756767"/>
                  </a:lnTo>
                  <a:lnTo>
                    <a:pt x="4687536" y="4752317"/>
                  </a:lnTo>
                  <a:lnTo>
                    <a:pt x="4704681" y="4757721"/>
                  </a:lnTo>
                  <a:lnTo>
                    <a:pt x="4709761" y="4754225"/>
                  </a:lnTo>
                  <a:lnTo>
                    <a:pt x="4729129" y="4759628"/>
                  </a:lnTo>
                  <a:lnTo>
                    <a:pt x="4748179" y="4763442"/>
                  </a:lnTo>
                  <a:lnTo>
                    <a:pt x="4764054" y="4769799"/>
                  </a:lnTo>
                  <a:lnTo>
                    <a:pt x="4808821" y="4724982"/>
                  </a:lnTo>
                  <a:lnTo>
                    <a:pt x="4767864" y="4752953"/>
                  </a:lnTo>
                  <a:lnTo>
                    <a:pt x="4745956" y="4759310"/>
                  </a:lnTo>
                  <a:lnTo>
                    <a:pt x="4735161" y="4747868"/>
                  </a:lnTo>
                  <a:lnTo>
                    <a:pt x="4727541" y="4738332"/>
                  </a:lnTo>
                  <a:lnTo>
                    <a:pt x="4725636" y="4731339"/>
                  </a:lnTo>
                  <a:lnTo>
                    <a:pt x="4723414" y="4717354"/>
                  </a:lnTo>
                  <a:lnTo>
                    <a:pt x="4731351" y="4710043"/>
                  </a:lnTo>
                  <a:lnTo>
                    <a:pt x="4726271" y="4699236"/>
                  </a:lnTo>
                  <a:lnTo>
                    <a:pt x="4725001" y="4688747"/>
                  </a:lnTo>
                  <a:lnTo>
                    <a:pt x="4720874" y="4703686"/>
                  </a:lnTo>
                  <a:lnTo>
                    <a:pt x="4725001" y="4708772"/>
                  </a:lnTo>
                  <a:lnTo>
                    <a:pt x="4714841" y="4717354"/>
                  </a:lnTo>
                  <a:lnTo>
                    <a:pt x="4717064" y="4729114"/>
                  </a:lnTo>
                  <a:lnTo>
                    <a:pt x="4722144" y="4737378"/>
                  </a:lnTo>
                  <a:lnTo>
                    <a:pt x="4720239" y="4744689"/>
                  </a:lnTo>
                  <a:lnTo>
                    <a:pt x="4708809" y="4749139"/>
                  </a:lnTo>
                  <a:lnTo>
                    <a:pt x="4701189" y="4742782"/>
                  </a:lnTo>
                  <a:lnTo>
                    <a:pt x="4696109" y="4747232"/>
                  </a:lnTo>
                  <a:lnTo>
                    <a:pt x="4683409" y="4747232"/>
                  </a:lnTo>
                  <a:lnTo>
                    <a:pt x="4695791" y="4725936"/>
                  </a:lnTo>
                  <a:lnTo>
                    <a:pt x="4684044" y="4726254"/>
                  </a:lnTo>
                  <a:lnTo>
                    <a:pt x="4679916" y="4718943"/>
                  </a:lnTo>
                  <a:lnTo>
                    <a:pt x="4682456" y="4738650"/>
                  </a:lnTo>
                  <a:lnTo>
                    <a:pt x="4676106" y="4744371"/>
                  </a:lnTo>
                  <a:lnTo>
                    <a:pt x="4659914" y="4746596"/>
                  </a:lnTo>
                  <a:lnTo>
                    <a:pt x="4649436" y="4751682"/>
                  </a:lnTo>
                  <a:lnTo>
                    <a:pt x="4619591" y="4753271"/>
                  </a:lnTo>
                  <a:lnTo>
                    <a:pt x="4614829" y="4759628"/>
                  </a:lnTo>
                  <a:lnTo>
                    <a:pt x="4618956" y="4769799"/>
                  </a:lnTo>
                  <a:lnTo>
                    <a:pt x="4611654" y="4781560"/>
                  </a:lnTo>
                  <a:lnTo>
                    <a:pt x="4609749" y="4797452"/>
                  </a:lnTo>
                  <a:lnTo>
                    <a:pt x="4597049" y="4809213"/>
                  </a:lnTo>
                  <a:lnTo>
                    <a:pt x="4587524" y="4820655"/>
                  </a:lnTo>
                  <a:lnTo>
                    <a:pt x="4587524" y="4816523"/>
                  </a:lnTo>
                  <a:lnTo>
                    <a:pt x="4592921" y="4807941"/>
                  </a:lnTo>
                  <a:lnTo>
                    <a:pt x="4583396" y="4805081"/>
                  </a:lnTo>
                  <a:lnTo>
                    <a:pt x="4575776" y="4799995"/>
                  </a:lnTo>
                  <a:lnTo>
                    <a:pt x="4572601" y="4788235"/>
                  </a:lnTo>
                  <a:lnTo>
                    <a:pt x="4568474" y="4796816"/>
                  </a:lnTo>
                  <a:lnTo>
                    <a:pt x="4565299" y="4787599"/>
                  </a:lnTo>
                  <a:lnTo>
                    <a:pt x="4556726" y="4784420"/>
                  </a:lnTo>
                  <a:lnTo>
                    <a:pt x="4553551" y="4798088"/>
                  </a:lnTo>
                  <a:lnTo>
                    <a:pt x="4566251" y="4811755"/>
                  </a:lnTo>
                  <a:lnTo>
                    <a:pt x="4574824" y="4815887"/>
                  </a:lnTo>
                  <a:lnTo>
                    <a:pt x="4580539" y="4820020"/>
                  </a:lnTo>
                  <a:cubicBezTo>
                    <a:pt x="4580856" y="4824152"/>
                    <a:pt x="4581174" y="4828284"/>
                    <a:pt x="4581491" y="4832416"/>
                  </a:cubicBezTo>
                  <a:lnTo>
                    <a:pt x="4576094" y="4845130"/>
                  </a:lnTo>
                  <a:lnTo>
                    <a:pt x="4564664" y="4848308"/>
                  </a:lnTo>
                  <a:lnTo>
                    <a:pt x="4557361" y="4856890"/>
                  </a:lnTo>
                  <a:lnTo>
                    <a:pt x="4552281" y="4857844"/>
                  </a:lnTo>
                  <a:lnTo>
                    <a:pt x="4539264" y="4858479"/>
                  </a:lnTo>
                  <a:lnTo>
                    <a:pt x="4523388" y="4862611"/>
                  </a:lnTo>
                  <a:lnTo>
                    <a:pt x="4531961" y="4871193"/>
                  </a:lnTo>
                  <a:lnTo>
                    <a:pt x="4513228" y="4882636"/>
                  </a:lnTo>
                  <a:lnTo>
                    <a:pt x="4507831" y="4875325"/>
                  </a:lnTo>
                  <a:lnTo>
                    <a:pt x="4504338" y="4865154"/>
                  </a:lnTo>
                  <a:lnTo>
                    <a:pt x="4508466" y="4859751"/>
                  </a:lnTo>
                  <a:lnTo>
                    <a:pt x="4508466" y="4849262"/>
                  </a:lnTo>
                  <a:lnTo>
                    <a:pt x="4502116" y="4843858"/>
                  </a:lnTo>
                  <a:lnTo>
                    <a:pt x="4493861" y="4868333"/>
                  </a:lnTo>
                  <a:cubicBezTo>
                    <a:pt x="4493543" y="4873842"/>
                    <a:pt x="4493226" y="4879352"/>
                    <a:pt x="4492908" y="4884861"/>
                  </a:cubicBezTo>
                  <a:lnTo>
                    <a:pt x="4503703" y="4891218"/>
                  </a:lnTo>
                  <a:lnTo>
                    <a:pt x="4505926" y="4905203"/>
                  </a:lnTo>
                  <a:lnTo>
                    <a:pt x="4497671" y="4910289"/>
                  </a:lnTo>
                  <a:lnTo>
                    <a:pt x="4499868" y="4919360"/>
                  </a:lnTo>
                  <a:lnTo>
                    <a:pt x="4500840" y="4920286"/>
                  </a:lnTo>
                  <a:lnTo>
                    <a:pt x="4506875" y="4943464"/>
                  </a:lnTo>
                  <a:cubicBezTo>
                    <a:pt x="4506557" y="4951507"/>
                    <a:pt x="4506240" y="4959551"/>
                    <a:pt x="4505922" y="4967594"/>
                  </a:cubicBezTo>
                  <a:lnTo>
                    <a:pt x="4499570" y="4964736"/>
                  </a:lnTo>
                  <a:lnTo>
                    <a:pt x="4505922" y="4976166"/>
                  </a:lnTo>
                  <a:cubicBezTo>
                    <a:pt x="4505604" y="4979976"/>
                    <a:pt x="4505287" y="4983786"/>
                    <a:pt x="4504969" y="4987596"/>
                  </a:cubicBezTo>
                  <a:lnTo>
                    <a:pt x="4487183" y="4995216"/>
                  </a:lnTo>
                  <a:lnTo>
                    <a:pt x="4475749" y="5001884"/>
                  </a:lnTo>
                  <a:lnTo>
                    <a:pt x="4460821" y="5005059"/>
                  </a:lnTo>
                  <a:lnTo>
                    <a:pt x="4447164" y="5022204"/>
                  </a:lnTo>
                  <a:lnTo>
                    <a:pt x="4430330" y="5038079"/>
                  </a:lnTo>
                  <a:lnTo>
                    <a:pt x="4433506" y="5029506"/>
                  </a:lnTo>
                  <a:lnTo>
                    <a:pt x="4443988" y="5017759"/>
                  </a:lnTo>
                  <a:lnTo>
                    <a:pt x="4443988" y="5008234"/>
                  </a:lnTo>
                  <a:lnTo>
                    <a:pt x="4454469" y="5000931"/>
                  </a:lnTo>
                  <a:lnTo>
                    <a:pt x="4464950" y="4992359"/>
                  </a:lnTo>
                  <a:lnTo>
                    <a:pt x="4463997" y="4986961"/>
                  </a:lnTo>
                  <a:lnTo>
                    <a:pt x="4449069" y="4990136"/>
                  </a:lnTo>
                  <a:lnTo>
                    <a:pt x="4452245" y="4980929"/>
                  </a:lnTo>
                  <a:lnTo>
                    <a:pt x="4449069" y="4971404"/>
                  </a:lnTo>
                  <a:lnTo>
                    <a:pt x="4439223" y="4964101"/>
                  </a:lnTo>
                  <a:lnTo>
                    <a:pt x="4429060" y="4968229"/>
                  </a:lnTo>
                  <a:lnTo>
                    <a:pt x="4424613" y="4976801"/>
                  </a:lnTo>
                  <a:lnTo>
                    <a:pt x="4411909" y="4972991"/>
                  </a:lnTo>
                  <a:lnTo>
                    <a:pt x="4410956" y="4981246"/>
                  </a:lnTo>
                  <a:lnTo>
                    <a:pt x="4432236" y="4983151"/>
                  </a:lnTo>
                  <a:lnTo>
                    <a:pt x="4435412" y="4985374"/>
                  </a:lnTo>
                  <a:lnTo>
                    <a:pt x="4438588" y="4991724"/>
                  </a:lnTo>
                  <a:lnTo>
                    <a:pt x="4428107" y="5004424"/>
                  </a:lnTo>
                  <a:lnTo>
                    <a:pt x="4426201" y="5009821"/>
                  </a:lnTo>
                  <a:lnTo>
                    <a:pt x="4420802" y="5011726"/>
                  </a:lnTo>
                  <a:lnTo>
                    <a:pt x="4417626" y="5007599"/>
                  </a:lnTo>
                  <a:lnTo>
                    <a:pt x="4413497" y="5011726"/>
                  </a:lnTo>
                  <a:lnTo>
                    <a:pt x="4420802" y="5021251"/>
                  </a:lnTo>
                  <a:lnTo>
                    <a:pt x="4420802" y="5028554"/>
                  </a:lnTo>
                  <a:lnTo>
                    <a:pt x="4410638" y="5035221"/>
                  </a:lnTo>
                  <a:cubicBezTo>
                    <a:pt x="4410956" y="5038925"/>
                    <a:pt x="4411273" y="5042630"/>
                    <a:pt x="4411591" y="5046334"/>
                  </a:cubicBezTo>
                  <a:lnTo>
                    <a:pt x="4416673" y="5034904"/>
                  </a:lnTo>
                  <a:lnTo>
                    <a:pt x="4430330" y="5031729"/>
                  </a:lnTo>
                  <a:lnTo>
                    <a:pt x="4430330" y="5038079"/>
                  </a:lnTo>
                  <a:lnTo>
                    <a:pt x="4408415" y="5059351"/>
                  </a:lnTo>
                  <a:lnTo>
                    <a:pt x="4409368" y="5066654"/>
                  </a:lnTo>
                  <a:lnTo>
                    <a:pt x="4410956" y="5082529"/>
                  </a:lnTo>
                  <a:lnTo>
                    <a:pt x="4409050" y="5116184"/>
                  </a:lnTo>
                  <a:lnTo>
                    <a:pt x="4416673" y="5138091"/>
                  </a:lnTo>
                  <a:lnTo>
                    <a:pt x="4416388" y="5137963"/>
                  </a:lnTo>
                  <a:lnTo>
                    <a:pt x="4413532" y="5157060"/>
                  </a:lnTo>
                  <a:lnTo>
                    <a:pt x="4399569" y="5177430"/>
                  </a:lnTo>
                  <a:lnTo>
                    <a:pt x="4398617" y="5183796"/>
                  </a:lnTo>
                  <a:lnTo>
                    <a:pt x="4376721" y="5181886"/>
                  </a:lnTo>
                  <a:lnTo>
                    <a:pt x="4365932" y="5188252"/>
                  </a:lnTo>
                  <a:lnTo>
                    <a:pt x="4345306" y="5219125"/>
                  </a:lnTo>
                  <a:lnTo>
                    <a:pt x="4332930" y="5259229"/>
                  </a:lnTo>
                  <a:lnTo>
                    <a:pt x="4330709" y="5271960"/>
                  </a:lnTo>
                  <a:lnTo>
                    <a:pt x="4323093" y="5274188"/>
                  </a:lnTo>
                  <a:lnTo>
                    <a:pt x="4314207" y="5282782"/>
                  </a:lnTo>
                  <a:lnTo>
                    <a:pt x="4314207" y="5291057"/>
                  </a:lnTo>
                  <a:lnTo>
                    <a:pt x="4306591" y="5287874"/>
                  </a:lnTo>
                  <a:lnTo>
                    <a:pt x="4298024" y="5290102"/>
                  </a:lnTo>
                  <a:cubicBezTo>
                    <a:pt x="4297707" y="5292967"/>
                    <a:pt x="4297389" y="5295831"/>
                    <a:pt x="4297072" y="5298696"/>
                  </a:cubicBezTo>
                  <a:lnTo>
                    <a:pt x="4290725" y="5302834"/>
                  </a:lnTo>
                  <a:lnTo>
                    <a:pt x="4296437" y="5306016"/>
                  </a:lnTo>
                  <a:lnTo>
                    <a:pt x="4304370" y="5300606"/>
                  </a:lnTo>
                  <a:lnTo>
                    <a:pt x="4317381" y="5301879"/>
                  </a:lnTo>
                  <a:lnTo>
                    <a:pt x="4324679" y="5304743"/>
                  </a:lnTo>
                  <a:lnTo>
                    <a:pt x="4327853" y="5312064"/>
                  </a:lnTo>
                  <a:lnTo>
                    <a:pt x="4329122" y="5321612"/>
                  </a:lnTo>
                  <a:lnTo>
                    <a:pt x="4331343" y="5327023"/>
                  </a:lnTo>
                  <a:lnTo>
                    <a:pt x="4343084" y="5338163"/>
                  </a:lnTo>
                  <a:lnTo>
                    <a:pt x="4348479" y="5349939"/>
                  </a:lnTo>
                  <a:lnTo>
                    <a:pt x="4347949" y="5350022"/>
                  </a:lnTo>
                  <a:lnTo>
                    <a:pt x="4354478" y="5386173"/>
                  </a:lnTo>
                  <a:lnTo>
                    <a:pt x="4367495" y="5416728"/>
                  </a:lnTo>
                  <a:lnTo>
                    <a:pt x="4394165" y="5435506"/>
                  </a:lnTo>
                  <a:lnTo>
                    <a:pt x="4426868" y="5452056"/>
                  </a:lnTo>
                  <a:lnTo>
                    <a:pt x="4440838" y="5454920"/>
                  </a:lnTo>
                  <a:lnTo>
                    <a:pt x="4447188" y="5451738"/>
                  </a:lnTo>
                  <a:lnTo>
                    <a:pt x="4452903" y="5461604"/>
                  </a:lnTo>
                  <a:lnTo>
                    <a:pt x="4450680" y="5467969"/>
                  </a:lnTo>
                  <a:lnTo>
                    <a:pt x="4447505" y="5471470"/>
                  </a:lnTo>
                  <a:lnTo>
                    <a:pt x="4449093" y="5473380"/>
                  </a:lnTo>
                  <a:lnTo>
                    <a:pt x="4444330" y="5483883"/>
                  </a:lnTo>
                  <a:lnTo>
                    <a:pt x="4442108" y="5490248"/>
                  </a:lnTo>
                  <a:lnTo>
                    <a:pt x="4426233" y="5488021"/>
                  </a:lnTo>
                  <a:lnTo>
                    <a:pt x="4416708" y="5487066"/>
                  </a:lnTo>
                  <a:lnTo>
                    <a:pt x="4398610" y="5486111"/>
                  </a:lnTo>
                  <a:lnTo>
                    <a:pt x="4374163" y="5482292"/>
                  </a:lnTo>
                  <a:lnTo>
                    <a:pt x="4361463" y="5481337"/>
                  </a:lnTo>
                  <a:lnTo>
                    <a:pt x="4336380" y="5489612"/>
                  </a:lnTo>
                  <a:lnTo>
                    <a:pt x="4311933" y="5483883"/>
                  </a:lnTo>
                  <a:lnTo>
                    <a:pt x="4298280" y="5488021"/>
                  </a:lnTo>
                  <a:lnTo>
                    <a:pt x="4289073" y="5510300"/>
                  </a:lnTo>
                  <a:lnTo>
                    <a:pt x="4278278" y="5522076"/>
                  </a:lnTo>
                  <a:lnTo>
                    <a:pt x="4253195" y="5536080"/>
                  </a:lnTo>
                  <a:lnTo>
                    <a:pt x="4224620" y="5550084"/>
                  </a:lnTo>
                  <a:lnTo>
                    <a:pt x="4209063" y="5568225"/>
                  </a:lnTo>
                  <a:lnTo>
                    <a:pt x="4191283" y="5582866"/>
                  </a:lnTo>
                  <a:lnTo>
                    <a:pt x="4191283" y="5592732"/>
                  </a:lnTo>
                  <a:lnTo>
                    <a:pt x="4172233" y="5602280"/>
                  </a:lnTo>
                  <a:lnTo>
                    <a:pt x="4169058" y="5601007"/>
                  </a:lnTo>
                  <a:lnTo>
                    <a:pt x="4173185" y="5594642"/>
                  </a:lnTo>
                  <a:lnTo>
                    <a:pt x="4175408" y="5585412"/>
                  </a:lnTo>
                  <a:lnTo>
                    <a:pt x="4168105" y="5578092"/>
                  </a:lnTo>
                  <a:lnTo>
                    <a:pt x="4173820" y="5569498"/>
                  </a:lnTo>
                  <a:lnTo>
                    <a:pt x="4185568" y="5564088"/>
                  </a:lnTo>
                  <a:lnTo>
                    <a:pt x="4204618" y="5551357"/>
                  </a:lnTo>
                  <a:lnTo>
                    <a:pt x="4226843" y="5537353"/>
                  </a:lnTo>
                  <a:lnTo>
                    <a:pt x="4235098" y="5534170"/>
                  </a:lnTo>
                  <a:lnTo>
                    <a:pt x="4235098" y="5524622"/>
                  </a:lnTo>
                  <a:lnTo>
                    <a:pt x="4224620" y="5528123"/>
                  </a:lnTo>
                  <a:lnTo>
                    <a:pt x="4202395" y="5533215"/>
                  </a:lnTo>
                  <a:lnTo>
                    <a:pt x="4184615" y="5544036"/>
                  </a:lnTo>
                  <a:lnTo>
                    <a:pt x="4167470" y="5537989"/>
                  </a:lnTo>
                  <a:lnTo>
                    <a:pt x="4163025" y="5522076"/>
                  </a:lnTo>
                  <a:lnTo>
                    <a:pt x="4160928" y="5513064"/>
                  </a:lnTo>
                  <a:lnTo>
                    <a:pt x="4150640" y="5513376"/>
                  </a:lnTo>
                  <a:lnTo>
                    <a:pt x="4135718" y="5512423"/>
                  </a:lnTo>
                  <a:lnTo>
                    <a:pt x="4123970" y="5504168"/>
                  </a:lnTo>
                  <a:lnTo>
                    <a:pt x="4098570" y="5493373"/>
                  </a:lnTo>
                  <a:lnTo>
                    <a:pt x="4080473" y="5491786"/>
                  </a:lnTo>
                  <a:lnTo>
                    <a:pt x="4071900" y="5495913"/>
                  </a:lnTo>
                  <a:lnTo>
                    <a:pt x="4066820" y="5485436"/>
                  </a:lnTo>
                  <a:lnTo>
                    <a:pt x="4073170" y="5474641"/>
                  </a:lnTo>
                  <a:lnTo>
                    <a:pt x="4059200" y="5477181"/>
                  </a:lnTo>
                  <a:lnTo>
                    <a:pt x="4060470" y="5486706"/>
                  </a:lnTo>
                  <a:lnTo>
                    <a:pt x="4055073" y="5494326"/>
                  </a:lnTo>
                  <a:lnTo>
                    <a:pt x="4044913" y="5497501"/>
                  </a:lnTo>
                  <a:lnTo>
                    <a:pt x="4033165" y="5498453"/>
                  </a:lnTo>
                  <a:lnTo>
                    <a:pt x="4027768" y="5493056"/>
                  </a:lnTo>
                  <a:lnTo>
                    <a:pt x="3999193" y="5494643"/>
                  </a:lnTo>
                  <a:lnTo>
                    <a:pt x="3999193" y="5501946"/>
                  </a:lnTo>
                  <a:lnTo>
                    <a:pt x="3989668" y="5512741"/>
                  </a:lnTo>
                  <a:lnTo>
                    <a:pt x="3974110" y="5516868"/>
                  </a:lnTo>
                  <a:lnTo>
                    <a:pt x="3968713" y="5516868"/>
                  </a:lnTo>
                  <a:lnTo>
                    <a:pt x="3951885" y="5506708"/>
                  </a:lnTo>
                  <a:lnTo>
                    <a:pt x="3940138" y="5520361"/>
                  </a:lnTo>
                  <a:cubicBezTo>
                    <a:pt x="3940455" y="5524277"/>
                    <a:pt x="3940773" y="5528192"/>
                    <a:pt x="3941090" y="5532108"/>
                  </a:cubicBezTo>
                  <a:lnTo>
                    <a:pt x="3953790" y="5537188"/>
                  </a:lnTo>
                  <a:lnTo>
                    <a:pt x="3946805" y="5544491"/>
                  </a:lnTo>
                  <a:lnTo>
                    <a:pt x="3950933" y="5551793"/>
                  </a:lnTo>
                  <a:lnTo>
                    <a:pt x="3963950" y="5554016"/>
                  </a:lnTo>
                  <a:lnTo>
                    <a:pt x="3964903" y="5545443"/>
                  </a:lnTo>
                  <a:lnTo>
                    <a:pt x="3976650" y="5562271"/>
                  </a:lnTo>
                  <a:lnTo>
                    <a:pt x="3991255" y="5570526"/>
                  </a:lnTo>
                  <a:lnTo>
                    <a:pt x="4001098" y="5579733"/>
                  </a:lnTo>
                  <a:lnTo>
                    <a:pt x="3989350" y="5589258"/>
                  </a:lnTo>
                  <a:lnTo>
                    <a:pt x="3971253" y="5569573"/>
                  </a:lnTo>
                  <a:lnTo>
                    <a:pt x="3963950" y="5569573"/>
                  </a:lnTo>
                  <a:lnTo>
                    <a:pt x="3955378" y="5561318"/>
                  </a:lnTo>
                  <a:lnTo>
                    <a:pt x="3934105" y="5568938"/>
                  </a:lnTo>
                  <a:lnTo>
                    <a:pt x="3935375" y="5582591"/>
                  </a:lnTo>
                  <a:lnTo>
                    <a:pt x="3962045" y="5598148"/>
                  </a:lnTo>
                  <a:lnTo>
                    <a:pt x="3962045" y="5610848"/>
                  </a:lnTo>
                  <a:lnTo>
                    <a:pt x="3947123" y="5613071"/>
                  </a:lnTo>
                  <a:lnTo>
                    <a:pt x="3932200" y="5599736"/>
                  </a:lnTo>
                  <a:cubicBezTo>
                    <a:pt x="3931883" y="5595503"/>
                    <a:pt x="3931565" y="5591269"/>
                    <a:pt x="3931248" y="5587036"/>
                  </a:cubicBezTo>
                  <a:lnTo>
                    <a:pt x="3920770" y="5580686"/>
                  </a:lnTo>
                  <a:lnTo>
                    <a:pt x="3910928" y="5584813"/>
                  </a:lnTo>
                  <a:lnTo>
                    <a:pt x="3907753" y="5595291"/>
                  </a:lnTo>
                  <a:lnTo>
                    <a:pt x="3939185" y="5620373"/>
                  </a:lnTo>
                  <a:lnTo>
                    <a:pt x="3926168" y="5627041"/>
                  </a:lnTo>
                  <a:lnTo>
                    <a:pt x="3911563" y="5616563"/>
                  </a:lnTo>
                  <a:lnTo>
                    <a:pt x="3908388" y="5621961"/>
                  </a:lnTo>
                  <a:lnTo>
                    <a:pt x="3899815" y="5614658"/>
                  </a:lnTo>
                  <a:lnTo>
                    <a:pt x="3903625" y="5598466"/>
                  </a:lnTo>
                  <a:lnTo>
                    <a:pt x="3899498" y="5587353"/>
                  </a:lnTo>
                  <a:lnTo>
                    <a:pt x="3880448" y="5582908"/>
                  </a:lnTo>
                  <a:lnTo>
                    <a:pt x="3876003" y="5568621"/>
                  </a:lnTo>
                  <a:lnTo>
                    <a:pt x="3863303" y="5570526"/>
                  </a:lnTo>
                  <a:lnTo>
                    <a:pt x="3860128" y="5562271"/>
                  </a:lnTo>
                  <a:lnTo>
                    <a:pt x="3856953" y="5551793"/>
                  </a:lnTo>
                  <a:lnTo>
                    <a:pt x="3862033" y="5543538"/>
                  </a:lnTo>
                  <a:lnTo>
                    <a:pt x="3865208" y="5531791"/>
                  </a:lnTo>
                  <a:lnTo>
                    <a:pt x="3849015" y="5527346"/>
                  </a:lnTo>
                  <a:lnTo>
                    <a:pt x="3847110" y="5539093"/>
                  </a:lnTo>
                  <a:lnTo>
                    <a:pt x="3836633" y="5545443"/>
                  </a:lnTo>
                  <a:lnTo>
                    <a:pt x="3827108" y="5560366"/>
                  </a:lnTo>
                  <a:lnTo>
                    <a:pt x="3832505" y="5577511"/>
                  </a:lnTo>
                  <a:lnTo>
                    <a:pt x="3827743" y="5593068"/>
                  </a:lnTo>
                  <a:lnTo>
                    <a:pt x="3834410" y="5617198"/>
                  </a:lnTo>
                  <a:lnTo>
                    <a:pt x="3857588" y="5639423"/>
                  </a:lnTo>
                  <a:lnTo>
                    <a:pt x="3861080" y="5666411"/>
                  </a:lnTo>
                  <a:lnTo>
                    <a:pt x="3875050" y="5671808"/>
                  </a:lnTo>
                  <a:lnTo>
                    <a:pt x="3903625" y="5700701"/>
                  </a:lnTo>
                  <a:lnTo>
                    <a:pt x="3900768" y="5730546"/>
                  </a:lnTo>
                  <a:lnTo>
                    <a:pt x="3881718" y="5726418"/>
                  </a:lnTo>
                  <a:lnTo>
                    <a:pt x="3881718" y="5719116"/>
                  </a:lnTo>
                  <a:lnTo>
                    <a:pt x="3893465" y="5716893"/>
                  </a:lnTo>
                  <a:lnTo>
                    <a:pt x="3884575" y="5706416"/>
                  </a:lnTo>
                  <a:lnTo>
                    <a:pt x="3868700" y="5688318"/>
                  </a:lnTo>
                  <a:lnTo>
                    <a:pt x="3856953" y="5700383"/>
                  </a:lnTo>
                  <a:lnTo>
                    <a:pt x="3862668" y="5709591"/>
                  </a:lnTo>
                  <a:lnTo>
                    <a:pt x="3858223" y="5714988"/>
                  </a:lnTo>
                  <a:lnTo>
                    <a:pt x="3863620" y="5721338"/>
                  </a:lnTo>
                  <a:lnTo>
                    <a:pt x="3877590" y="5724513"/>
                  </a:lnTo>
                  <a:lnTo>
                    <a:pt x="3866795" y="5742293"/>
                  </a:lnTo>
                  <a:lnTo>
                    <a:pt x="3856635" y="5748008"/>
                  </a:lnTo>
                  <a:lnTo>
                    <a:pt x="3842665" y="5744833"/>
                  </a:lnTo>
                  <a:lnTo>
                    <a:pt x="3826790" y="5741341"/>
                  </a:lnTo>
                  <a:lnTo>
                    <a:pt x="3824885" y="5753088"/>
                  </a:lnTo>
                  <a:lnTo>
                    <a:pt x="3843935" y="5754358"/>
                  </a:lnTo>
                  <a:lnTo>
                    <a:pt x="3859810" y="5761343"/>
                  </a:lnTo>
                  <a:lnTo>
                    <a:pt x="3859810" y="5770868"/>
                  </a:lnTo>
                  <a:lnTo>
                    <a:pt x="3873463" y="5773091"/>
                  </a:lnTo>
                  <a:lnTo>
                    <a:pt x="3873463" y="5765471"/>
                  </a:lnTo>
                  <a:lnTo>
                    <a:pt x="3896958" y="5779123"/>
                  </a:lnTo>
                  <a:lnTo>
                    <a:pt x="3902673" y="5794681"/>
                  </a:lnTo>
                  <a:lnTo>
                    <a:pt x="3910928" y="5801031"/>
                  </a:lnTo>
                  <a:lnTo>
                    <a:pt x="3926803" y="5801983"/>
                  </a:lnTo>
                  <a:lnTo>
                    <a:pt x="3934423" y="5814366"/>
                  </a:lnTo>
                  <a:lnTo>
                    <a:pt x="3958870" y="5825796"/>
                  </a:lnTo>
                  <a:lnTo>
                    <a:pt x="3967443" y="5835321"/>
                  </a:lnTo>
                  <a:lnTo>
                    <a:pt x="3962045" y="5852148"/>
                  </a:lnTo>
                  <a:lnTo>
                    <a:pt x="3965538" y="5857546"/>
                  </a:lnTo>
                  <a:lnTo>
                    <a:pt x="3961410" y="5863896"/>
                  </a:lnTo>
                  <a:lnTo>
                    <a:pt x="3971888" y="5877231"/>
                  </a:lnTo>
                  <a:lnTo>
                    <a:pt x="3979508" y="5891201"/>
                  </a:lnTo>
                  <a:lnTo>
                    <a:pt x="3962680" y="5894376"/>
                  </a:lnTo>
                  <a:lnTo>
                    <a:pt x="3953790" y="5883581"/>
                  </a:lnTo>
                  <a:lnTo>
                    <a:pt x="3943313" y="5883898"/>
                  </a:lnTo>
                  <a:lnTo>
                    <a:pt x="3931565" y="5869293"/>
                  </a:lnTo>
                  <a:lnTo>
                    <a:pt x="3922993" y="5864213"/>
                  </a:lnTo>
                  <a:lnTo>
                    <a:pt x="3926168" y="5853736"/>
                  </a:lnTo>
                  <a:lnTo>
                    <a:pt x="3912515" y="5851513"/>
                  </a:lnTo>
                  <a:lnTo>
                    <a:pt x="3896640" y="5857863"/>
                  </a:lnTo>
                  <a:lnTo>
                    <a:pt x="3902038" y="5864213"/>
                  </a:lnTo>
                  <a:lnTo>
                    <a:pt x="3876638" y="5865801"/>
                  </a:lnTo>
                  <a:lnTo>
                    <a:pt x="3869676" y="5859999"/>
                  </a:lnTo>
                  <a:lnTo>
                    <a:pt x="3872889" y="5872612"/>
                  </a:lnTo>
                  <a:lnTo>
                    <a:pt x="3882402" y="5876432"/>
                  </a:lnTo>
                  <a:lnTo>
                    <a:pt x="3876060" y="5884073"/>
                  </a:lnTo>
                  <a:lnTo>
                    <a:pt x="3885572" y="5885983"/>
                  </a:lnTo>
                  <a:lnTo>
                    <a:pt x="3890012" y="5900946"/>
                  </a:lnTo>
                  <a:lnTo>
                    <a:pt x="3899524" y="5904766"/>
                  </a:lnTo>
                  <a:lnTo>
                    <a:pt x="3904597" y="5906039"/>
                  </a:lnTo>
                  <a:lnTo>
                    <a:pt x="3900475" y="5893623"/>
                  </a:lnTo>
                  <a:lnTo>
                    <a:pt x="3905865" y="5891076"/>
                  </a:lnTo>
                  <a:lnTo>
                    <a:pt x="3914109" y="5897444"/>
                  </a:lnTo>
                  <a:lnTo>
                    <a:pt x="3915378" y="5910178"/>
                  </a:lnTo>
                  <a:lnTo>
                    <a:pt x="3919500" y="5911133"/>
                  </a:lnTo>
                  <a:lnTo>
                    <a:pt x="3917914" y="5917500"/>
                  </a:lnTo>
                  <a:lnTo>
                    <a:pt x="3909353" y="5928325"/>
                  </a:lnTo>
                  <a:lnTo>
                    <a:pt x="3900792" y="5927370"/>
                  </a:lnTo>
                  <a:lnTo>
                    <a:pt x="3896670" y="5934692"/>
                  </a:lnTo>
                  <a:lnTo>
                    <a:pt x="3888109" y="5943288"/>
                  </a:lnTo>
                  <a:lnTo>
                    <a:pt x="3885255" y="5943288"/>
                  </a:lnTo>
                  <a:lnTo>
                    <a:pt x="3877646" y="5931508"/>
                  </a:lnTo>
                  <a:lnTo>
                    <a:pt x="3885890" y="5928325"/>
                  </a:lnTo>
                  <a:lnTo>
                    <a:pt x="3869084" y="5922276"/>
                  </a:lnTo>
                  <a:lnTo>
                    <a:pt x="3867816" y="5915909"/>
                  </a:lnTo>
                  <a:lnTo>
                    <a:pt x="3855133" y="5918137"/>
                  </a:lnTo>
                  <a:lnTo>
                    <a:pt x="3854182" y="5924504"/>
                  </a:lnTo>
                  <a:lnTo>
                    <a:pt x="3863060" y="5935010"/>
                  </a:lnTo>
                  <a:lnTo>
                    <a:pt x="3860840" y="5953794"/>
                  </a:lnTo>
                  <a:lnTo>
                    <a:pt x="3870353" y="5967801"/>
                  </a:lnTo>
                  <a:lnTo>
                    <a:pt x="3875109" y="5982128"/>
                  </a:lnTo>
                  <a:lnTo>
                    <a:pt x="3877011" y="6000274"/>
                  </a:lnTo>
                  <a:lnTo>
                    <a:pt x="3872255" y="6015237"/>
                  </a:lnTo>
                  <a:lnTo>
                    <a:pt x="3882719" y="6024470"/>
                  </a:lnTo>
                  <a:lnTo>
                    <a:pt x="3879548" y="6031792"/>
                  </a:lnTo>
                  <a:lnTo>
                    <a:pt x="3895402" y="6043571"/>
                  </a:lnTo>
                  <a:lnTo>
                    <a:pt x="3883987" y="6049938"/>
                  </a:lnTo>
                  <a:lnTo>
                    <a:pt x="3876377" y="6034975"/>
                  </a:lnTo>
                  <a:lnTo>
                    <a:pt x="3869084" y="6033384"/>
                  </a:lnTo>
                  <a:lnTo>
                    <a:pt x="3870987" y="6043571"/>
                  </a:lnTo>
                  <a:lnTo>
                    <a:pt x="3861475" y="6043890"/>
                  </a:lnTo>
                  <a:lnTo>
                    <a:pt x="3862743" y="6038477"/>
                  </a:lnTo>
                  <a:lnTo>
                    <a:pt x="3855133" y="6021604"/>
                  </a:lnTo>
                  <a:lnTo>
                    <a:pt x="3844352" y="6001866"/>
                  </a:lnTo>
                  <a:lnTo>
                    <a:pt x="3829767" y="6006960"/>
                  </a:lnTo>
                  <a:lnTo>
                    <a:pt x="3819303" y="6033702"/>
                  </a:lnTo>
                  <a:lnTo>
                    <a:pt x="3822791" y="6054714"/>
                  </a:lnTo>
                  <a:lnTo>
                    <a:pt x="3818352" y="6048665"/>
                  </a:lnTo>
                  <a:lnTo>
                    <a:pt x="3813279" y="6051849"/>
                  </a:lnTo>
                  <a:lnTo>
                    <a:pt x="3807889" y="6038796"/>
                  </a:lnTo>
                  <a:lnTo>
                    <a:pt x="3800279" y="5999956"/>
                  </a:lnTo>
                  <a:lnTo>
                    <a:pt x="3792669" y="5995817"/>
                  </a:lnTo>
                  <a:lnTo>
                    <a:pt x="3790132" y="5987540"/>
                  </a:lnTo>
                  <a:lnTo>
                    <a:pt x="3779986" y="5986585"/>
                  </a:lnTo>
                  <a:lnTo>
                    <a:pt x="3777449" y="5971622"/>
                  </a:lnTo>
                  <a:lnTo>
                    <a:pt x="3764132" y="5978944"/>
                  </a:lnTo>
                  <a:lnTo>
                    <a:pt x="3758742" y="6006641"/>
                  </a:lnTo>
                  <a:lnTo>
                    <a:pt x="3753351" y="5998046"/>
                  </a:lnTo>
                  <a:lnTo>
                    <a:pt x="3745107" y="6002503"/>
                  </a:lnTo>
                  <a:lnTo>
                    <a:pt x="3734327" y="5982446"/>
                  </a:lnTo>
                  <a:lnTo>
                    <a:pt x="3733058" y="5960479"/>
                  </a:lnTo>
                  <a:lnTo>
                    <a:pt x="3742571" y="5949973"/>
                  </a:lnTo>
                  <a:lnTo>
                    <a:pt x="3737814" y="5927688"/>
                  </a:lnTo>
                  <a:lnTo>
                    <a:pt x="3721961" y="5903493"/>
                  </a:lnTo>
                  <a:lnTo>
                    <a:pt x="3708326" y="5898080"/>
                  </a:lnTo>
                  <a:lnTo>
                    <a:pt x="3701985" y="5903493"/>
                  </a:lnTo>
                  <a:lnTo>
                    <a:pt x="3694375" y="5879297"/>
                  </a:lnTo>
                  <a:lnTo>
                    <a:pt x="3681692" y="5876432"/>
                  </a:lnTo>
                  <a:cubicBezTo>
                    <a:pt x="3681586" y="5871869"/>
                    <a:pt x="3681481" y="5867305"/>
                    <a:pt x="3681375" y="5862742"/>
                  </a:cubicBezTo>
                  <a:lnTo>
                    <a:pt x="3690887" y="5862742"/>
                  </a:lnTo>
                  <a:lnTo>
                    <a:pt x="3711814" y="5839820"/>
                  </a:lnTo>
                  <a:lnTo>
                    <a:pt x="3709595" y="5824221"/>
                  </a:lnTo>
                  <a:lnTo>
                    <a:pt x="3710863" y="5820082"/>
                  </a:lnTo>
                  <a:lnTo>
                    <a:pt x="3725448" y="5835682"/>
                  </a:lnTo>
                  <a:lnTo>
                    <a:pt x="3740351" y="5836637"/>
                  </a:lnTo>
                  <a:lnTo>
                    <a:pt x="3746693" y="5826131"/>
                  </a:lnTo>
                  <a:lnTo>
                    <a:pt x="3762547" y="5819764"/>
                  </a:lnTo>
                  <a:lnTo>
                    <a:pt x="3788230" y="5838547"/>
                  </a:lnTo>
                  <a:lnTo>
                    <a:pt x="3812328" y="5846824"/>
                  </a:lnTo>
                  <a:lnTo>
                    <a:pt x="3836426" y="5846506"/>
                  </a:lnTo>
                  <a:lnTo>
                    <a:pt x="3849426" y="5860196"/>
                  </a:lnTo>
                  <a:lnTo>
                    <a:pt x="3857036" y="5860832"/>
                  </a:lnTo>
                  <a:lnTo>
                    <a:pt x="3868367" y="5859082"/>
                  </a:lnTo>
                  <a:lnTo>
                    <a:pt x="3859493" y="5854053"/>
                  </a:lnTo>
                  <a:lnTo>
                    <a:pt x="3872193" y="5847703"/>
                  </a:lnTo>
                  <a:lnTo>
                    <a:pt x="3883940" y="5850878"/>
                  </a:lnTo>
                  <a:lnTo>
                    <a:pt x="3893465" y="5849608"/>
                  </a:lnTo>
                  <a:lnTo>
                    <a:pt x="3889020" y="5840083"/>
                  </a:lnTo>
                  <a:lnTo>
                    <a:pt x="3876320" y="5835003"/>
                  </a:lnTo>
                  <a:lnTo>
                    <a:pt x="3868065" y="5837226"/>
                  </a:lnTo>
                  <a:lnTo>
                    <a:pt x="3859493" y="5833098"/>
                  </a:lnTo>
                  <a:lnTo>
                    <a:pt x="3843618" y="5815318"/>
                  </a:lnTo>
                  <a:lnTo>
                    <a:pt x="3845523" y="5828971"/>
                  </a:lnTo>
                  <a:lnTo>
                    <a:pt x="3830918" y="5828018"/>
                  </a:lnTo>
                  <a:lnTo>
                    <a:pt x="3827743" y="5814366"/>
                  </a:lnTo>
                  <a:lnTo>
                    <a:pt x="3823298" y="5817541"/>
                  </a:lnTo>
                  <a:lnTo>
                    <a:pt x="3811550" y="5810556"/>
                  </a:lnTo>
                  <a:lnTo>
                    <a:pt x="3797898" y="5817858"/>
                  </a:lnTo>
                  <a:lnTo>
                    <a:pt x="3787420" y="5809286"/>
                  </a:lnTo>
                  <a:lnTo>
                    <a:pt x="3761703" y="5813096"/>
                  </a:lnTo>
                  <a:lnTo>
                    <a:pt x="3753765" y="5811826"/>
                  </a:lnTo>
                  <a:lnTo>
                    <a:pt x="3747415" y="5811191"/>
                  </a:lnTo>
                  <a:lnTo>
                    <a:pt x="3742653" y="5810873"/>
                  </a:lnTo>
                  <a:lnTo>
                    <a:pt x="3741383" y="5811191"/>
                  </a:lnTo>
                  <a:lnTo>
                    <a:pt x="3739478" y="5812461"/>
                  </a:lnTo>
                  <a:lnTo>
                    <a:pt x="3735985" y="5815636"/>
                  </a:lnTo>
                  <a:lnTo>
                    <a:pt x="3732810" y="5818811"/>
                  </a:lnTo>
                  <a:lnTo>
                    <a:pt x="3731223" y="5820398"/>
                  </a:lnTo>
                  <a:lnTo>
                    <a:pt x="3715348" y="5816588"/>
                  </a:lnTo>
                  <a:lnTo>
                    <a:pt x="3704553" y="5800713"/>
                  </a:lnTo>
                  <a:lnTo>
                    <a:pt x="3697250" y="5808968"/>
                  </a:lnTo>
                  <a:lnTo>
                    <a:pt x="3695345" y="5816588"/>
                  </a:lnTo>
                  <a:lnTo>
                    <a:pt x="3687725" y="5812461"/>
                  </a:lnTo>
                  <a:lnTo>
                    <a:pt x="3684550" y="5801031"/>
                  </a:lnTo>
                  <a:lnTo>
                    <a:pt x="3675978" y="5789283"/>
                  </a:lnTo>
                  <a:cubicBezTo>
                    <a:pt x="3676295" y="5785896"/>
                    <a:pt x="3676613" y="5782510"/>
                    <a:pt x="3676930" y="5779123"/>
                  </a:cubicBezTo>
                  <a:lnTo>
                    <a:pt x="3668358" y="5781028"/>
                  </a:lnTo>
                  <a:lnTo>
                    <a:pt x="3665183" y="5764201"/>
                  </a:lnTo>
                  <a:lnTo>
                    <a:pt x="3650260" y="5761343"/>
                  </a:lnTo>
                  <a:lnTo>
                    <a:pt x="3646133" y="5750548"/>
                  </a:lnTo>
                  <a:lnTo>
                    <a:pt x="3652165" y="5740071"/>
                  </a:lnTo>
                  <a:lnTo>
                    <a:pt x="3667088" y="5735943"/>
                  </a:lnTo>
                  <a:lnTo>
                    <a:pt x="3675343" y="5743881"/>
                  </a:lnTo>
                  <a:lnTo>
                    <a:pt x="3683915" y="5747056"/>
                  </a:lnTo>
                  <a:lnTo>
                    <a:pt x="3681693" y="5733403"/>
                  </a:lnTo>
                  <a:lnTo>
                    <a:pt x="3676613" y="5727371"/>
                  </a:lnTo>
                  <a:lnTo>
                    <a:pt x="3660738" y="5728323"/>
                  </a:lnTo>
                  <a:lnTo>
                    <a:pt x="3654388" y="5720068"/>
                  </a:lnTo>
                  <a:lnTo>
                    <a:pt x="3648990" y="5730546"/>
                  </a:lnTo>
                  <a:lnTo>
                    <a:pt x="3645815" y="5739118"/>
                  </a:lnTo>
                  <a:lnTo>
                    <a:pt x="3641370" y="5733721"/>
                  </a:lnTo>
                  <a:lnTo>
                    <a:pt x="3639465" y="5722291"/>
                  </a:lnTo>
                  <a:lnTo>
                    <a:pt x="3631845" y="5709591"/>
                  </a:lnTo>
                  <a:lnTo>
                    <a:pt x="3615018" y="5708956"/>
                  </a:lnTo>
                  <a:lnTo>
                    <a:pt x="3602000" y="5689906"/>
                  </a:lnTo>
                  <a:lnTo>
                    <a:pt x="3606128" y="5683556"/>
                  </a:lnTo>
                  <a:lnTo>
                    <a:pt x="3595968" y="5682286"/>
                  </a:lnTo>
                  <a:cubicBezTo>
                    <a:pt x="3595650" y="5676888"/>
                    <a:pt x="3595333" y="5671491"/>
                    <a:pt x="3595015" y="5666093"/>
                  </a:cubicBezTo>
                  <a:lnTo>
                    <a:pt x="3588665" y="5656886"/>
                  </a:lnTo>
                  <a:lnTo>
                    <a:pt x="3589618" y="5650536"/>
                  </a:lnTo>
                  <a:lnTo>
                    <a:pt x="3582315" y="5649583"/>
                  </a:lnTo>
                  <a:lnTo>
                    <a:pt x="3578188" y="5641963"/>
                  </a:lnTo>
                  <a:lnTo>
                    <a:pt x="3578378" y="5641929"/>
                  </a:lnTo>
                  <a:lnTo>
                    <a:pt x="3574656" y="5639745"/>
                  </a:lnTo>
                  <a:lnTo>
                    <a:pt x="3577496" y="5632442"/>
                  </a:lnTo>
                  <a:lnTo>
                    <a:pt x="3571816" y="5618155"/>
                  </a:lnTo>
                  <a:lnTo>
                    <a:pt x="3557613" y="5606090"/>
                  </a:lnTo>
                  <a:lnTo>
                    <a:pt x="3537414" y="5597200"/>
                  </a:lnTo>
                  <a:lnTo>
                    <a:pt x="3526999" y="5579420"/>
                  </a:lnTo>
                  <a:lnTo>
                    <a:pt x="3525737" y="5573387"/>
                  </a:lnTo>
                  <a:lnTo>
                    <a:pt x="3515006" y="5557830"/>
                  </a:lnTo>
                  <a:lnTo>
                    <a:pt x="3517847" y="5553067"/>
                  </a:lnTo>
                  <a:lnTo>
                    <a:pt x="3527946" y="5560052"/>
                  </a:lnTo>
                  <a:lnTo>
                    <a:pt x="3526684" y="5550845"/>
                  </a:lnTo>
                  <a:cubicBezTo>
                    <a:pt x="3526894" y="5549469"/>
                    <a:pt x="3527105" y="5548093"/>
                    <a:pt x="3527315" y="5546717"/>
                  </a:cubicBezTo>
                  <a:lnTo>
                    <a:pt x="3520372" y="5543860"/>
                  </a:lnTo>
                  <a:lnTo>
                    <a:pt x="3514691" y="5534970"/>
                  </a:lnTo>
                  <a:lnTo>
                    <a:pt x="3514691" y="5523540"/>
                  </a:lnTo>
                  <a:lnTo>
                    <a:pt x="3522581" y="5513062"/>
                  </a:lnTo>
                  <a:lnTo>
                    <a:pt x="3527946" y="5504490"/>
                  </a:lnTo>
                  <a:lnTo>
                    <a:pt x="3529840" y="5490202"/>
                  </a:lnTo>
                  <a:lnTo>
                    <a:pt x="3531418" y="5480995"/>
                  </a:lnTo>
                  <a:lnTo>
                    <a:pt x="3523843" y="5473057"/>
                  </a:lnTo>
                  <a:lnTo>
                    <a:pt x="3532365" y="5464485"/>
                  </a:lnTo>
                  <a:lnTo>
                    <a:pt x="3526053" y="5451784"/>
                  </a:lnTo>
                  <a:lnTo>
                    <a:pt x="3523212" y="5445434"/>
                  </a:lnTo>
                  <a:lnTo>
                    <a:pt x="3529524" y="5441307"/>
                  </a:lnTo>
                  <a:lnTo>
                    <a:pt x="3524159" y="5427337"/>
                  </a:lnTo>
                  <a:lnTo>
                    <a:pt x="3527946" y="5420352"/>
                  </a:lnTo>
                  <a:lnTo>
                    <a:pt x="3540570" y="5404794"/>
                  </a:lnTo>
                  <a:lnTo>
                    <a:pt x="3535836" y="5397809"/>
                  </a:lnTo>
                  <a:lnTo>
                    <a:pt x="3526053" y="5394952"/>
                  </a:lnTo>
                  <a:lnTo>
                    <a:pt x="3525643" y="5394317"/>
                  </a:lnTo>
                  <a:lnTo>
                    <a:pt x="3516101" y="5394317"/>
                  </a:lnTo>
                  <a:lnTo>
                    <a:pt x="3512284" y="5386716"/>
                  </a:lnTo>
                  <a:lnTo>
                    <a:pt x="3510694" y="5374048"/>
                  </a:lnTo>
                  <a:lnTo>
                    <a:pt x="3492882" y="5352511"/>
                  </a:lnTo>
                  <a:lnTo>
                    <a:pt x="3469663" y="5340159"/>
                  </a:lnTo>
                  <a:lnTo>
                    <a:pt x="3460121" y="5329707"/>
                  </a:lnTo>
                  <a:lnTo>
                    <a:pt x="3445809" y="5327807"/>
                  </a:lnTo>
                  <a:lnTo>
                    <a:pt x="3441674" y="5318622"/>
                  </a:lnTo>
                  <a:lnTo>
                    <a:pt x="3448671" y="5320839"/>
                  </a:lnTo>
                  <a:lnTo>
                    <a:pt x="3454396" y="5318939"/>
                  </a:lnTo>
                  <a:lnTo>
                    <a:pt x="3455032" y="5310071"/>
                  </a:lnTo>
                  <a:lnTo>
                    <a:pt x="3445596" y="5305079"/>
                  </a:lnTo>
                  <a:lnTo>
                    <a:pt x="3448013" y="5314939"/>
                  </a:lnTo>
                  <a:lnTo>
                    <a:pt x="3441636" y="5312732"/>
                  </a:lnTo>
                  <a:lnTo>
                    <a:pt x="3436217" y="5308949"/>
                  </a:lnTo>
                  <a:lnTo>
                    <a:pt x="3431434" y="5305166"/>
                  </a:lnTo>
                  <a:lnTo>
                    <a:pt x="3427927" y="5302014"/>
                  </a:lnTo>
                  <a:lnTo>
                    <a:pt x="3425696" y="5298861"/>
                  </a:lnTo>
                  <a:lnTo>
                    <a:pt x="3423145" y="5296654"/>
                  </a:lnTo>
                  <a:lnTo>
                    <a:pt x="3420913" y="5295078"/>
                  </a:lnTo>
                  <a:lnTo>
                    <a:pt x="3393814" y="5279000"/>
                  </a:lnTo>
                  <a:lnTo>
                    <a:pt x="3380105" y="5263238"/>
                  </a:lnTo>
                  <a:lnTo>
                    <a:pt x="3365758" y="5256303"/>
                  </a:lnTo>
                  <a:lnTo>
                    <a:pt x="3371178" y="5268913"/>
                  </a:lnTo>
                  <a:lnTo>
                    <a:pt x="3355875" y="5258509"/>
                  </a:lnTo>
                  <a:lnTo>
                    <a:pt x="3332601" y="5247476"/>
                  </a:lnTo>
                  <a:lnTo>
                    <a:pt x="3320486" y="5245269"/>
                  </a:lnTo>
                  <a:lnTo>
                    <a:pt x="3301995" y="5240855"/>
                  </a:lnTo>
                  <a:lnTo>
                    <a:pt x="3294025" y="5229506"/>
                  </a:lnTo>
                  <a:lnTo>
                    <a:pt x="3321124" y="5232974"/>
                  </a:lnTo>
                  <a:lnTo>
                    <a:pt x="3333877" y="5237072"/>
                  </a:lnTo>
                  <a:lnTo>
                    <a:pt x="3352368" y="5241171"/>
                  </a:lnTo>
                  <a:lnTo>
                    <a:pt x="3357469" y="5244954"/>
                  </a:lnTo>
                  <a:lnTo>
                    <a:pt x="3355237" y="5235496"/>
                  </a:lnTo>
                  <a:lnTo>
                    <a:pt x="3357761" y="5233854"/>
                  </a:lnTo>
                  <a:lnTo>
                    <a:pt x="3374251" y="5226890"/>
                  </a:lnTo>
                  <a:lnTo>
                    <a:pt x="3376538" y="5226649"/>
                  </a:lnTo>
                  <a:cubicBezTo>
                    <a:pt x="3376489" y="5226428"/>
                    <a:pt x="3376439" y="5226207"/>
                    <a:pt x="3376390" y="5225986"/>
                  </a:cubicBezTo>
                  <a:lnTo>
                    <a:pt x="3374251" y="5226890"/>
                  </a:lnTo>
                  <a:lnTo>
                    <a:pt x="3367352" y="5227615"/>
                  </a:lnTo>
                  <a:lnTo>
                    <a:pt x="3357761" y="5233854"/>
                  </a:lnTo>
                  <a:lnTo>
                    <a:pt x="3355306" y="5234891"/>
                  </a:lnTo>
                  <a:lnTo>
                    <a:pt x="3346733" y="5230124"/>
                  </a:lnTo>
                  <a:lnTo>
                    <a:pt x="3354671" y="5222815"/>
                  </a:lnTo>
                  <a:lnTo>
                    <a:pt x="3358798" y="5218366"/>
                  </a:lnTo>
                  <a:cubicBezTo>
                    <a:pt x="3359425" y="5217528"/>
                    <a:pt x="3359183" y="5217140"/>
                    <a:pt x="3358436" y="5217784"/>
                  </a:cubicBezTo>
                  <a:lnTo>
                    <a:pt x="3354315" y="5222229"/>
                  </a:lnTo>
                  <a:lnTo>
                    <a:pt x="3340052" y="5224452"/>
                  </a:lnTo>
                  <a:lnTo>
                    <a:pt x="3327374" y="5222547"/>
                  </a:lnTo>
                  <a:lnTo>
                    <a:pt x="3291558" y="5197464"/>
                  </a:lnTo>
                  <a:lnTo>
                    <a:pt x="3284585" y="5183177"/>
                  </a:lnTo>
                  <a:lnTo>
                    <a:pt x="3262715" y="5167619"/>
                  </a:lnTo>
                  <a:lnTo>
                    <a:pt x="3236724" y="5163492"/>
                  </a:lnTo>
                  <a:lnTo>
                    <a:pt x="3223095" y="5169842"/>
                  </a:lnTo>
                  <a:lnTo>
                    <a:pt x="3197105" y="5168889"/>
                  </a:lnTo>
                  <a:lnTo>
                    <a:pt x="3185694" y="5151744"/>
                  </a:lnTo>
                  <a:lnTo>
                    <a:pt x="3187913" y="5144442"/>
                  </a:lnTo>
                  <a:lnTo>
                    <a:pt x="3160338" y="5123804"/>
                  </a:lnTo>
                  <a:lnTo>
                    <a:pt x="3116598" y="5068242"/>
                  </a:lnTo>
                  <a:cubicBezTo>
                    <a:pt x="3116492" y="5066760"/>
                    <a:pt x="3116387" y="5065279"/>
                    <a:pt x="3116281" y="5063797"/>
                  </a:cubicBezTo>
                  <a:lnTo>
                    <a:pt x="3125790" y="5065067"/>
                  </a:lnTo>
                  <a:lnTo>
                    <a:pt x="3132129" y="5063797"/>
                  </a:lnTo>
                  <a:lnTo>
                    <a:pt x="3125790" y="5056494"/>
                  </a:lnTo>
                  <a:lnTo>
                    <a:pt x="3125790" y="5052049"/>
                  </a:lnTo>
                  <a:lnTo>
                    <a:pt x="3141637" y="5060622"/>
                  </a:lnTo>
                  <a:lnTo>
                    <a:pt x="3152097" y="5071099"/>
                  </a:lnTo>
                  <a:lnTo>
                    <a:pt x="3154316" y="5061257"/>
                  </a:lnTo>
                  <a:lnTo>
                    <a:pt x="3144807" y="5059669"/>
                  </a:lnTo>
                  <a:lnTo>
                    <a:pt x="3123571" y="5040937"/>
                  </a:lnTo>
                  <a:lnTo>
                    <a:pt x="3111844" y="5026014"/>
                  </a:lnTo>
                  <a:lnTo>
                    <a:pt x="3105187" y="5012679"/>
                  </a:lnTo>
                  <a:lnTo>
                    <a:pt x="3100750" y="4980612"/>
                  </a:lnTo>
                  <a:lnTo>
                    <a:pt x="3093143" y="4963149"/>
                  </a:lnTo>
                  <a:lnTo>
                    <a:pt x="3070005" y="4933621"/>
                  </a:lnTo>
                  <a:lnTo>
                    <a:pt x="3053524" y="4927589"/>
                  </a:lnTo>
                  <a:lnTo>
                    <a:pt x="3045283" y="4918064"/>
                  </a:lnTo>
                  <a:lnTo>
                    <a:pt x="3030703" y="4921239"/>
                  </a:lnTo>
                  <a:lnTo>
                    <a:pt x="3025314" y="4945686"/>
                  </a:lnTo>
                  <a:lnTo>
                    <a:pt x="3027850" y="4958386"/>
                  </a:lnTo>
                  <a:lnTo>
                    <a:pt x="3018341" y="4971086"/>
                  </a:lnTo>
                  <a:lnTo>
                    <a:pt x="3016123" y="4966006"/>
                  </a:lnTo>
                  <a:lnTo>
                    <a:pt x="3012953" y="4975531"/>
                  </a:lnTo>
                  <a:lnTo>
                    <a:pt x="3006931" y="4990137"/>
                  </a:lnTo>
                  <a:lnTo>
                    <a:pt x="3005980" y="4995217"/>
                  </a:lnTo>
                  <a:lnTo>
                    <a:pt x="2992351" y="4986962"/>
                  </a:lnTo>
                  <a:lnTo>
                    <a:pt x="2988547" y="4967276"/>
                  </a:lnTo>
                  <a:lnTo>
                    <a:pt x="2977137" y="4958704"/>
                  </a:lnTo>
                  <a:lnTo>
                    <a:pt x="2971749" y="4946004"/>
                  </a:lnTo>
                  <a:lnTo>
                    <a:pt x="2974601" y="4927271"/>
                  </a:lnTo>
                  <a:lnTo>
                    <a:pt x="2963825" y="4910444"/>
                  </a:lnTo>
                  <a:lnTo>
                    <a:pt x="2963825" y="4899649"/>
                  </a:lnTo>
                  <a:lnTo>
                    <a:pt x="2976186" y="4893299"/>
                  </a:lnTo>
                  <a:lnTo>
                    <a:pt x="2976672" y="4893377"/>
                  </a:lnTo>
                  <a:lnTo>
                    <a:pt x="2981824" y="4881196"/>
                  </a:lnTo>
                  <a:lnTo>
                    <a:pt x="2977710" y="4874199"/>
                  </a:lnTo>
                  <a:lnTo>
                    <a:pt x="2986888" y="4875471"/>
                  </a:lnTo>
                  <a:lnTo>
                    <a:pt x="2990656" y="4865568"/>
                  </a:lnTo>
                  <a:lnTo>
                    <a:pt x="2977241" y="4873821"/>
                  </a:lnTo>
                  <a:lnTo>
                    <a:pt x="2960110" y="4867464"/>
                  </a:lnTo>
                  <a:lnTo>
                    <a:pt x="2943297" y="4876364"/>
                  </a:lnTo>
                  <a:lnTo>
                    <a:pt x="2927436" y="4870960"/>
                  </a:lnTo>
                  <a:lnTo>
                    <a:pt x="2894761" y="4889077"/>
                  </a:lnTo>
                  <a:lnTo>
                    <a:pt x="2863038" y="4899884"/>
                  </a:lnTo>
                  <a:lnTo>
                    <a:pt x="2852887" y="4901155"/>
                  </a:lnTo>
                  <a:lnTo>
                    <a:pt x="2843053" y="4922132"/>
                  </a:lnTo>
                  <a:lnTo>
                    <a:pt x="2844639" y="4939296"/>
                  </a:lnTo>
                  <a:lnTo>
                    <a:pt x="2862721" y="4962180"/>
                  </a:lnTo>
                  <a:lnTo>
                    <a:pt x="2862721" y="4977118"/>
                  </a:lnTo>
                  <a:lnTo>
                    <a:pt x="2850349" y="4994282"/>
                  </a:lnTo>
                  <a:cubicBezTo>
                    <a:pt x="2850032" y="5004029"/>
                    <a:pt x="2849714" y="5013776"/>
                    <a:pt x="2849397" y="5023523"/>
                  </a:cubicBezTo>
                  <a:lnTo>
                    <a:pt x="2857011" y="5056260"/>
                  </a:lnTo>
                  <a:lnTo>
                    <a:pt x="2892223" y="5094718"/>
                  </a:lnTo>
                  <a:lnTo>
                    <a:pt x="2944566" y="5138580"/>
                  </a:lnTo>
                  <a:lnTo>
                    <a:pt x="2977558" y="5157332"/>
                  </a:lnTo>
                  <a:lnTo>
                    <a:pt x="3003571" y="5234249"/>
                  </a:lnTo>
                  <a:lnTo>
                    <a:pt x="3036880" y="5295274"/>
                  </a:lnTo>
                  <a:lnTo>
                    <a:pt x="3070189" y="5330554"/>
                  </a:lnTo>
                  <a:lnTo>
                    <a:pt x="3108256" y="5352485"/>
                  </a:lnTo>
                  <a:lnTo>
                    <a:pt x="3135855" y="5374416"/>
                  </a:lnTo>
                  <a:lnTo>
                    <a:pt x="3163454" y="5357252"/>
                  </a:lnTo>
                  <a:lnTo>
                    <a:pt x="3164406" y="5364563"/>
                  </a:lnTo>
                  <a:lnTo>
                    <a:pt x="3172019" y="5366787"/>
                  </a:lnTo>
                  <a:lnTo>
                    <a:pt x="3176778" y="5355981"/>
                  </a:lnTo>
                  <a:lnTo>
                    <a:pt x="3188515" y="5351849"/>
                  </a:lnTo>
                  <a:lnTo>
                    <a:pt x="3200252" y="5351531"/>
                  </a:lnTo>
                  <a:lnTo>
                    <a:pt x="3213259" y="5373780"/>
                  </a:lnTo>
                  <a:lnTo>
                    <a:pt x="3204694" y="5384269"/>
                  </a:lnTo>
                  <a:lnTo>
                    <a:pt x="3194225" y="5398253"/>
                  </a:lnTo>
                  <a:lnTo>
                    <a:pt x="3192322" y="5409696"/>
                  </a:lnTo>
                  <a:lnTo>
                    <a:pt x="3203108" y="5431944"/>
                  </a:lnTo>
                  <a:lnTo>
                    <a:pt x="3222141" y="5436712"/>
                  </a:lnTo>
                  <a:lnTo>
                    <a:pt x="3271946" y="5456418"/>
                  </a:lnTo>
                  <a:lnTo>
                    <a:pt x="3322703" y="5478349"/>
                  </a:lnTo>
                  <a:lnTo>
                    <a:pt x="3357281" y="5513629"/>
                  </a:lnTo>
                  <a:lnTo>
                    <a:pt x="3391224" y="5526024"/>
                  </a:lnTo>
                  <a:lnTo>
                    <a:pt x="3404865" y="5541598"/>
                  </a:lnTo>
                  <a:lnTo>
                    <a:pt x="3429609" y="5562576"/>
                  </a:lnTo>
                  <a:lnTo>
                    <a:pt x="3443250" y="5581646"/>
                  </a:lnTo>
                  <a:lnTo>
                    <a:pt x="3435319" y="5601352"/>
                  </a:lnTo>
                  <a:lnTo>
                    <a:pt x="3429926" y="5619469"/>
                  </a:lnTo>
                  <a:lnTo>
                    <a:pt x="3396934" y="5603894"/>
                  </a:lnTo>
                  <a:lnTo>
                    <a:pt x="3382976" y="5572429"/>
                  </a:lnTo>
                  <a:lnTo>
                    <a:pt x="3329999" y="5563529"/>
                  </a:lnTo>
                  <a:lnTo>
                    <a:pt x="3328730" y="5550816"/>
                  </a:lnTo>
                  <a:lnTo>
                    <a:pt x="3336344" y="5546684"/>
                  </a:lnTo>
                  <a:lnTo>
                    <a:pt x="3325558" y="5541280"/>
                  </a:lnTo>
                  <a:lnTo>
                    <a:pt x="3285270" y="5547955"/>
                  </a:lnTo>
                  <a:lnTo>
                    <a:pt x="3262429" y="5574653"/>
                  </a:lnTo>
                  <a:lnTo>
                    <a:pt x="3270043" y="5591499"/>
                  </a:lnTo>
                  <a:lnTo>
                    <a:pt x="3249423" y="5626779"/>
                  </a:lnTo>
                  <a:lnTo>
                    <a:pt x="3268457" y="5643306"/>
                  </a:lnTo>
                  <a:lnTo>
                    <a:pt x="3299228" y="5662059"/>
                  </a:lnTo>
                  <a:lnTo>
                    <a:pt x="3308110" y="5681765"/>
                  </a:lnTo>
                  <a:lnTo>
                    <a:pt x="3314455" y="5708145"/>
                  </a:lnTo>
                  <a:cubicBezTo>
                    <a:pt x="3314243" y="5713760"/>
                    <a:pt x="3314032" y="5719376"/>
                    <a:pt x="3313820" y="5724991"/>
                  </a:cubicBezTo>
                  <a:lnTo>
                    <a:pt x="3292566" y="5728487"/>
                  </a:lnTo>
                  <a:lnTo>
                    <a:pt x="3262112" y="5744697"/>
                  </a:lnTo>
                  <a:cubicBezTo>
                    <a:pt x="3262429" y="5752643"/>
                    <a:pt x="3262747" y="5760588"/>
                    <a:pt x="3263064" y="5768534"/>
                  </a:cubicBezTo>
                  <a:cubicBezTo>
                    <a:pt x="3262852" y="5778811"/>
                    <a:pt x="3262641" y="5789088"/>
                    <a:pt x="3262429" y="5799365"/>
                  </a:cubicBezTo>
                  <a:lnTo>
                    <a:pt x="3221824" y="5842909"/>
                  </a:lnTo>
                  <a:lnTo>
                    <a:pt x="3205963" y="5867382"/>
                  </a:lnTo>
                  <a:lnTo>
                    <a:pt x="3189149" y="5873739"/>
                  </a:lnTo>
                  <a:lnTo>
                    <a:pt x="3175509" y="5861343"/>
                  </a:lnTo>
                  <a:lnTo>
                    <a:pt x="3164406" y="5830831"/>
                  </a:lnTo>
                  <a:lnTo>
                    <a:pt x="3164406" y="5821296"/>
                  </a:lnTo>
                  <a:lnTo>
                    <a:pt x="3185343" y="5813985"/>
                  </a:lnTo>
                  <a:lnTo>
                    <a:pt x="3192639" y="5799047"/>
                  </a:lnTo>
                  <a:lnTo>
                    <a:pt x="3182805" y="5784109"/>
                  </a:lnTo>
                  <a:lnTo>
                    <a:pt x="3187246" y="5774573"/>
                  </a:lnTo>
                  <a:lnTo>
                    <a:pt x="3204059" y="5767263"/>
                  </a:lnTo>
                  <a:lnTo>
                    <a:pt x="3218017" y="5761860"/>
                  </a:lnTo>
                  <a:lnTo>
                    <a:pt x="3220555" y="5742790"/>
                  </a:lnTo>
                  <a:cubicBezTo>
                    <a:pt x="3220238" y="5738128"/>
                    <a:pt x="3219920" y="5733467"/>
                    <a:pt x="3219603" y="5728805"/>
                  </a:cubicBezTo>
                  <a:lnTo>
                    <a:pt x="3207549" y="5710052"/>
                  </a:lnTo>
                  <a:lnTo>
                    <a:pt x="3188198" y="5667144"/>
                  </a:lnTo>
                  <a:lnTo>
                    <a:pt x="3177095" y="5628050"/>
                  </a:lnTo>
                  <a:lnTo>
                    <a:pt x="3159330" y="5606119"/>
                  </a:lnTo>
                  <a:lnTo>
                    <a:pt x="3131731" y="5611840"/>
                  </a:lnTo>
                  <a:lnTo>
                    <a:pt x="3108256" y="5600398"/>
                  </a:lnTo>
                  <a:lnTo>
                    <a:pt x="3096519" y="5576243"/>
                  </a:lnTo>
                  <a:lnTo>
                    <a:pt x="3097788" y="5564800"/>
                  </a:lnTo>
                  <a:lnTo>
                    <a:pt x="3079388" y="5534288"/>
                  </a:lnTo>
                  <a:lnTo>
                    <a:pt x="3052741" y="5543823"/>
                  </a:lnTo>
                  <a:lnTo>
                    <a:pt x="3044176" y="5537784"/>
                  </a:lnTo>
                  <a:lnTo>
                    <a:pt x="3052741" y="5519667"/>
                  </a:lnTo>
                  <a:lnTo>
                    <a:pt x="3034659" y="5516489"/>
                  </a:lnTo>
                  <a:lnTo>
                    <a:pt x="3010232" y="5496783"/>
                  </a:lnTo>
                  <a:lnTo>
                    <a:pt x="2983585" y="5462457"/>
                  </a:lnTo>
                  <a:lnTo>
                    <a:pt x="2953766" y="5469767"/>
                  </a:lnTo>
                  <a:lnTo>
                    <a:pt x="2933780" y="5458325"/>
                  </a:lnTo>
                  <a:lnTo>
                    <a:pt x="2913478" y="5460867"/>
                  </a:lnTo>
                  <a:lnTo>
                    <a:pt x="2861452" y="5422409"/>
                  </a:lnTo>
                  <a:lnTo>
                    <a:pt x="2823067" y="5379501"/>
                  </a:lnTo>
                  <a:lnTo>
                    <a:pt x="2802765" y="5362338"/>
                  </a:lnTo>
                  <a:lnTo>
                    <a:pt x="2789758" y="5336275"/>
                  </a:lnTo>
                  <a:lnTo>
                    <a:pt x="2765332" y="5308941"/>
                  </a:lnTo>
                  <a:lnTo>
                    <a:pt x="2739953" y="5313709"/>
                  </a:lnTo>
                  <a:lnTo>
                    <a:pt x="2730437" y="5321972"/>
                  </a:lnTo>
                  <a:lnTo>
                    <a:pt x="2725044" y="5309259"/>
                  </a:lnTo>
                  <a:lnTo>
                    <a:pt x="2736781" y="5299724"/>
                  </a:lnTo>
                  <a:lnTo>
                    <a:pt x="2719968" y="5285103"/>
                  </a:lnTo>
                  <a:lnTo>
                    <a:pt x="2702838" y="5280336"/>
                  </a:lnTo>
                  <a:lnTo>
                    <a:pt x="2707913" y="5265397"/>
                  </a:lnTo>
                  <a:lnTo>
                    <a:pt x="2688880" y="5254909"/>
                  </a:lnTo>
                  <a:lnTo>
                    <a:pt x="2675873" y="5257133"/>
                  </a:lnTo>
                  <a:lnTo>
                    <a:pt x="2673970" y="5252048"/>
                  </a:lnTo>
                  <a:lnTo>
                    <a:pt x="2681266" y="5238063"/>
                  </a:lnTo>
                  <a:lnTo>
                    <a:pt x="2675556" y="5215179"/>
                  </a:lnTo>
                  <a:lnTo>
                    <a:pt x="2658426" y="5162418"/>
                  </a:lnTo>
                  <a:lnTo>
                    <a:pt x="2652716" y="5132859"/>
                  </a:lnTo>
                  <a:lnTo>
                    <a:pt x="2649543" y="5105207"/>
                  </a:lnTo>
                  <a:lnTo>
                    <a:pt x="2626068" y="5097261"/>
                  </a:lnTo>
                  <a:lnTo>
                    <a:pt x="2593394" y="5088997"/>
                  </a:lnTo>
                  <a:lnTo>
                    <a:pt x="2560085" y="5061027"/>
                  </a:lnTo>
                  <a:lnTo>
                    <a:pt x="2538830" y="5057849"/>
                  </a:lnTo>
                  <a:lnTo>
                    <a:pt x="2522017" y="5051810"/>
                  </a:lnTo>
                  <a:lnTo>
                    <a:pt x="2489343" y="5055306"/>
                  </a:lnTo>
                  <a:lnTo>
                    <a:pt x="2475702" y="5070245"/>
                  </a:lnTo>
                  <a:lnTo>
                    <a:pt x="2452544" y="5107432"/>
                  </a:lnTo>
                  <a:lnTo>
                    <a:pt x="2438269" y="5122370"/>
                  </a:lnTo>
                  <a:lnTo>
                    <a:pt x="2419235" y="5126502"/>
                  </a:lnTo>
                  <a:cubicBezTo>
                    <a:pt x="2419208" y="5126448"/>
                    <a:pt x="2419182" y="5126393"/>
                    <a:pt x="2419155" y="5126339"/>
                  </a:cubicBezTo>
                  <a:lnTo>
                    <a:pt x="2414212" y="5127883"/>
                  </a:lnTo>
                  <a:lnTo>
                    <a:pt x="2409765" y="5122167"/>
                  </a:lnTo>
                  <a:lnTo>
                    <a:pt x="2400235" y="5125343"/>
                  </a:lnTo>
                  <a:cubicBezTo>
                    <a:pt x="2400231" y="5125352"/>
                    <a:pt x="2400227" y="5125360"/>
                    <a:pt x="2400223" y="5125369"/>
                  </a:cubicBezTo>
                  <a:lnTo>
                    <a:pt x="2408524" y="5122854"/>
                  </a:lnTo>
                  <a:lnTo>
                    <a:pt x="2412969" y="5128049"/>
                  </a:lnTo>
                  <a:lnTo>
                    <a:pt x="2397053" y="5131996"/>
                  </a:lnTo>
                  <a:lnTo>
                    <a:pt x="2396741" y="5132647"/>
                  </a:lnTo>
                  <a:lnTo>
                    <a:pt x="2385305" y="5136458"/>
                  </a:lnTo>
                  <a:lnTo>
                    <a:pt x="2383717" y="5137411"/>
                  </a:lnTo>
                  <a:lnTo>
                    <a:pt x="2384034" y="5136458"/>
                  </a:lnTo>
                  <a:lnTo>
                    <a:pt x="2380858" y="5135823"/>
                  </a:lnTo>
                  <a:lnTo>
                    <a:pt x="2379587" y="5136458"/>
                  </a:lnTo>
                  <a:lnTo>
                    <a:pt x="2377999" y="5136458"/>
                  </a:lnTo>
                  <a:lnTo>
                    <a:pt x="2377046" y="5136776"/>
                  </a:lnTo>
                  <a:lnTo>
                    <a:pt x="2375775" y="5137411"/>
                  </a:lnTo>
                  <a:lnTo>
                    <a:pt x="2375140" y="5138046"/>
                  </a:lnTo>
                  <a:lnTo>
                    <a:pt x="2374822" y="5138999"/>
                  </a:lnTo>
                  <a:lnTo>
                    <a:pt x="2374187" y="5141857"/>
                  </a:lnTo>
                  <a:lnTo>
                    <a:pt x="2374504" y="5141857"/>
                  </a:lnTo>
                  <a:lnTo>
                    <a:pt x="2375140" y="5142175"/>
                  </a:lnTo>
                  <a:lnTo>
                    <a:pt x="2377363" y="5141540"/>
                  </a:lnTo>
                  <a:lnTo>
                    <a:pt x="2351950" y="5159642"/>
                  </a:lnTo>
                  <a:lnTo>
                    <a:pt x="2327490" y="5172345"/>
                  </a:lnTo>
                  <a:lnTo>
                    <a:pt x="2305572" y="5206327"/>
                  </a:lnTo>
                  <a:lnTo>
                    <a:pt x="2275076" y="5219348"/>
                  </a:lnTo>
                  <a:lnTo>
                    <a:pt x="2232509" y="5220936"/>
                  </a:lnTo>
                  <a:lnTo>
                    <a:pt x="2188037" y="5202198"/>
                  </a:lnTo>
                  <a:lnTo>
                    <a:pt x="2180413" y="5189812"/>
                  </a:lnTo>
                  <a:lnTo>
                    <a:pt x="2143246" y="5174251"/>
                  </a:lnTo>
                  <a:lnTo>
                    <a:pt x="2120057" y="5189177"/>
                  </a:lnTo>
                  <a:lnTo>
                    <a:pt x="2104174" y="5175521"/>
                  </a:lnTo>
                  <a:lnTo>
                    <a:pt x="2082891" y="5171710"/>
                  </a:lnTo>
                  <a:lnTo>
                    <a:pt x="2058431" y="5159324"/>
                  </a:lnTo>
                  <a:lnTo>
                    <a:pt x="2040324" y="5164723"/>
                  </a:lnTo>
                  <a:lnTo>
                    <a:pt x="2022535" y="5181555"/>
                  </a:lnTo>
                  <a:lnTo>
                    <a:pt x="2004746" y="5192353"/>
                  </a:lnTo>
                  <a:lnTo>
                    <a:pt x="1967897" y="5205374"/>
                  </a:lnTo>
                  <a:lnTo>
                    <a:pt x="1959638" y="5239356"/>
                  </a:lnTo>
                  <a:lnTo>
                    <a:pt x="1951061" y="5251106"/>
                  </a:lnTo>
                  <a:lnTo>
                    <a:pt x="1959638" y="5255870"/>
                  </a:lnTo>
                  <a:cubicBezTo>
                    <a:pt x="1959956" y="5252377"/>
                    <a:pt x="1960273" y="5248883"/>
                    <a:pt x="1960591" y="5245390"/>
                  </a:cubicBezTo>
                  <a:lnTo>
                    <a:pt x="1963767" y="5259046"/>
                  </a:lnTo>
                  <a:lnTo>
                    <a:pt x="1959955" y="5274925"/>
                  </a:lnTo>
                  <a:lnTo>
                    <a:pt x="1964720" y="5288899"/>
                  </a:lnTo>
                  <a:lnTo>
                    <a:pt x="1963974" y="5289811"/>
                  </a:lnTo>
                  <a:lnTo>
                    <a:pt x="1973866" y="5295679"/>
                  </a:lnTo>
                  <a:lnTo>
                    <a:pt x="1970058" y="5311533"/>
                  </a:lnTo>
                  <a:lnTo>
                    <a:pt x="1985925" y="5317557"/>
                  </a:lnTo>
                  <a:lnTo>
                    <a:pt x="1980530" y="5325801"/>
                  </a:lnTo>
                  <a:lnTo>
                    <a:pt x="1973232" y="5324216"/>
                  </a:lnTo>
                  <a:lnTo>
                    <a:pt x="1965616" y="5329606"/>
                  </a:lnTo>
                  <a:lnTo>
                    <a:pt x="1962760" y="5341972"/>
                  </a:lnTo>
                  <a:lnTo>
                    <a:pt x="1975770" y="5354655"/>
                  </a:lnTo>
                  <a:lnTo>
                    <a:pt x="1971328" y="5366070"/>
                  </a:lnTo>
                  <a:lnTo>
                    <a:pt x="1965298" y="5380022"/>
                  </a:lnTo>
                  <a:lnTo>
                    <a:pt x="1926267" y="5399046"/>
                  </a:lnTo>
                  <a:lnTo>
                    <a:pt x="1896755" y="5413315"/>
                  </a:lnTo>
                  <a:lnTo>
                    <a:pt x="1868513" y="5449144"/>
                  </a:lnTo>
                  <a:lnTo>
                    <a:pt x="1823135" y="5464364"/>
                  </a:lnTo>
                  <a:lnTo>
                    <a:pt x="1755543" y="5485925"/>
                  </a:lnTo>
                  <a:lnTo>
                    <a:pt x="1738090" y="5508121"/>
                  </a:lnTo>
                  <a:lnTo>
                    <a:pt x="1753957" y="5520487"/>
                  </a:lnTo>
                  <a:lnTo>
                    <a:pt x="1746341" y="5534438"/>
                  </a:lnTo>
                  <a:lnTo>
                    <a:pt x="1742215" y="5529048"/>
                  </a:lnTo>
                  <a:lnTo>
                    <a:pt x="1744437" y="5522706"/>
                  </a:lnTo>
                  <a:lnTo>
                    <a:pt x="1726666" y="5536975"/>
                  </a:lnTo>
                  <a:lnTo>
                    <a:pt x="1643844" y="5654293"/>
                  </a:lnTo>
                  <a:cubicBezTo>
                    <a:pt x="1643950" y="5664440"/>
                    <a:pt x="1644055" y="5674586"/>
                    <a:pt x="1644161" y="5684733"/>
                  </a:cubicBezTo>
                  <a:lnTo>
                    <a:pt x="1633689" y="5691391"/>
                  </a:lnTo>
                  <a:lnTo>
                    <a:pt x="1645748" y="5699318"/>
                  </a:lnTo>
                  <a:lnTo>
                    <a:pt x="1664787" y="5741490"/>
                  </a:lnTo>
                  <a:lnTo>
                    <a:pt x="1679702" y="5743392"/>
                  </a:lnTo>
                  <a:lnTo>
                    <a:pt x="1685413" y="5754807"/>
                  </a:lnTo>
                  <a:lnTo>
                    <a:pt x="1692712" y="5763368"/>
                  </a:lnTo>
                  <a:lnTo>
                    <a:pt x="1677798" y="5769709"/>
                  </a:lnTo>
                  <a:lnTo>
                    <a:pt x="1658124" y="5794124"/>
                  </a:lnTo>
                  <a:lnTo>
                    <a:pt x="1636862" y="5800783"/>
                  </a:lnTo>
                  <a:lnTo>
                    <a:pt x="1631785" y="5814100"/>
                  </a:lnTo>
                  <a:lnTo>
                    <a:pt x="1617188" y="5833125"/>
                  </a:lnTo>
                  <a:lnTo>
                    <a:pt x="1613063" y="5852467"/>
                  </a:lnTo>
                  <a:lnTo>
                    <a:pt x="1596562" y="5884174"/>
                  </a:lnTo>
                  <a:lnTo>
                    <a:pt x="1605130" y="5897809"/>
                  </a:lnTo>
                  <a:lnTo>
                    <a:pt x="1600687" y="5905101"/>
                  </a:lnTo>
                  <a:lnTo>
                    <a:pt x="1584820" y="5900979"/>
                  </a:lnTo>
                  <a:lnTo>
                    <a:pt x="1557530" y="5907638"/>
                  </a:lnTo>
                  <a:lnTo>
                    <a:pt x="1535317" y="5905736"/>
                  </a:lnTo>
                  <a:lnTo>
                    <a:pt x="1530239" y="5923809"/>
                  </a:lnTo>
                  <a:lnTo>
                    <a:pt x="1507072" y="5931102"/>
                  </a:lnTo>
                  <a:cubicBezTo>
                    <a:pt x="1506755" y="5939980"/>
                    <a:pt x="1506437" y="5948858"/>
                    <a:pt x="1506120" y="5957736"/>
                  </a:cubicBezTo>
                  <a:lnTo>
                    <a:pt x="1494697" y="5973590"/>
                  </a:lnTo>
                  <a:lnTo>
                    <a:pt x="1485495" y="5998956"/>
                  </a:lnTo>
                  <a:lnTo>
                    <a:pt x="1475974" y="6005298"/>
                  </a:lnTo>
                  <a:lnTo>
                    <a:pt x="1453762" y="5996737"/>
                  </a:lnTo>
                  <a:lnTo>
                    <a:pt x="1414731" y="6016396"/>
                  </a:lnTo>
                  <a:lnTo>
                    <a:pt x="1392517" y="6005932"/>
                  </a:lnTo>
                  <a:lnTo>
                    <a:pt x="1351261" y="6013859"/>
                  </a:lnTo>
                  <a:lnTo>
                    <a:pt x="1318258" y="6008786"/>
                  </a:lnTo>
                  <a:lnTo>
                    <a:pt x="1261457" y="6005932"/>
                  </a:lnTo>
                  <a:lnTo>
                    <a:pt x="1248764" y="6019883"/>
                  </a:lnTo>
                  <a:lnTo>
                    <a:pt x="1228772" y="6032884"/>
                  </a:lnTo>
                  <a:lnTo>
                    <a:pt x="1189741" y="6033835"/>
                  </a:lnTo>
                  <a:lnTo>
                    <a:pt x="1159276" y="6073152"/>
                  </a:lnTo>
                  <a:lnTo>
                    <a:pt x="1151026" y="6091226"/>
                  </a:lnTo>
                  <a:lnTo>
                    <a:pt x="1140553" y="6083933"/>
                  </a:lnTo>
                  <a:lnTo>
                    <a:pt x="1124369" y="6080762"/>
                  </a:lnTo>
                  <a:lnTo>
                    <a:pt x="1118023" y="6075689"/>
                  </a:lnTo>
                  <a:lnTo>
                    <a:pt x="1104377" y="6071567"/>
                  </a:lnTo>
                  <a:lnTo>
                    <a:pt x="1095809" y="6070616"/>
                  </a:lnTo>
                  <a:lnTo>
                    <a:pt x="1074230" y="6036054"/>
                  </a:lnTo>
                  <a:lnTo>
                    <a:pt x="1076453" y="6024640"/>
                  </a:lnTo>
                  <a:lnTo>
                    <a:pt x="1067884" y="6017347"/>
                  </a:lnTo>
                  <a:lnTo>
                    <a:pt x="1072961" y="5991981"/>
                  </a:lnTo>
                  <a:lnTo>
                    <a:pt x="1032343" y="5954565"/>
                  </a:lnTo>
                  <a:lnTo>
                    <a:pt x="1005051" y="5952663"/>
                  </a:lnTo>
                  <a:lnTo>
                    <a:pt x="995213" y="5944102"/>
                  </a:lnTo>
                  <a:lnTo>
                    <a:pt x="987921" y="5953614"/>
                  </a:lnTo>
                  <a:lnTo>
                    <a:pt x="984747" y="5946639"/>
                  </a:lnTo>
                  <a:lnTo>
                    <a:pt x="967371" y="5951909"/>
                  </a:lnTo>
                  <a:lnTo>
                    <a:pt x="967494" y="5953094"/>
                  </a:lnTo>
                  <a:lnTo>
                    <a:pt x="945223" y="5968032"/>
                  </a:lnTo>
                  <a:lnTo>
                    <a:pt x="924225" y="5969303"/>
                  </a:lnTo>
                  <a:lnTo>
                    <a:pt x="909272" y="5963900"/>
                  </a:lnTo>
                  <a:lnTo>
                    <a:pt x="887955" y="5962311"/>
                  </a:lnTo>
                  <a:lnTo>
                    <a:pt x="866639" y="5955955"/>
                  </a:lnTo>
                  <a:lnTo>
                    <a:pt x="841188" y="5968032"/>
                  </a:lnTo>
                  <a:lnTo>
                    <a:pt x="822417" y="5972164"/>
                  </a:lnTo>
                  <a:lnTo>
                    <a:pt x="813826" y="5968986"/>
                  </a:lnTo>
                  <a:lnTo>
                    <a:pt x="822099" y="5960404"/>
                  </a:lnTo>
                  <a:lnTo>
                    <a:pt x="832598" y="5933071"/>
                  </a:lnTo>
                  <a:lnTo>
                    <a:pt x="836416" y="5909870"/>
                  </a:lnTo>
                  <a:lnTo>
                    <a:pt x="829735" y="5863468"/>
                  </a:lnTo>
                  <a:lnTo>
                    <a:pt x="838007" y="5825647"/>
                  </a:lnTo>
                  <a:lnTo>
                    <a:pt x="826871" y="5806260"/>
                  </a:lnTo>
                  <a:lnTo>
                    <a:pt x="839598" y="5797996"/>
                  </a:lnTo>
                  <a:lnTo>
                    <a:pt x="847232" y="5804353"/>
                  </a:lnTo>
                  <a:lnTo>
                    <a:pt x="840870" y="5790369"/>
                  </a:lnTo>
                  <a:lnTo>
                    <a:pt x="822735" y="5790686"/>
                  </a:lnTo>
                  <a:lnTo>
                    <a:pt x="806827" y="5803717"/>
                  </a:lnTo>
                  <a:lnTo>
                    <a:pt x="795372" y="5810074"/>
                  </a:lnTo>
                  <a:lnTo>
                    <a:pt x="797281" y="5786873"/>
                  </a:lnTo>
                  <a:lnTo>
                    <a:pt x="790918" y="5777338"/>
                  </a:lnTo>
                  <a:lnTo>
                    <a:pt x="800463" y="5776384"/>
                  </a:lnTo>
                  <a:lnTo>
                    <a:pt x="817326" y="5773842"/>
                  </a:lnTo>
                  <a:lnTo>
                    <a:pt x="826553" y="5752548"/>
                  </a:lnTo>
                  <a:lnTo>
                    <a:pt x="839280" y="5740788"/>
                  </a:lnTo>
                  <a:lnTo>
                    <a:pt x="840234" y="5734432"/>
                  </a:lnTo>
                  <a:lnTo>
                    <a:pt x="820189" y="5748734"/>
                  </a:lnTo>
                  <a:lnTo>
                    <a:pt x="807462" y="5754137"/>
                  </a:lnTo>
                  <a:lnTo>
                    <a:pt x="799190" y="5764625"/>
                  </a:lnTo>
                  <a:lnTo>
                    <a:pt x="801418" y="5771935"/>
                  </a:lnTo>
                  <a:lnTo>
                    <a:pt x="783283" y="5770028"/>
                  </a:lnTo>
                  <a:lnTo>
                    <a:pt x="776921" y="5773206"/>
                  </a:lnTo>
                  <a:lnTo>
                    <a:pt x="768331" y="5770346"/>
                  </a:lnTo>
                  <a:lnTo>
                    <a:pt x="765150" y="5765896"/>
                  </a:lnTo>
                  <a:lnTo>
                    <a:pt x="782010" y="5735385"/>
                  </a:lnTo>
                  <a:lnTo>
                    <a:pt x="781692" y="5699471"/>
                  </a:lnTo>
                  <a:lnTo>
                    <a:pt x="807781" y="5671820"/>
                  </a:lnTo>
                  <a:lnTo>
                    <a:pt x="810008" y="5656883"/>
                  </a:lnTo>
                  <a:lnTo>
                    <a:pt x="820189" y="5642263"/>
                  </a:lnTo>
                  <a:lnTo>
                    <a:pt x="838643" y="5544691"/>
                  </a:lnTo>
                  <a:lnTo>
                    <a:pt x="846597" y="5489707"/>
                  </a:lnTo>
                  <a:lnTo>
                    <a:pt x="828780" y="5408662"/>
                  </a:lnTo>
                  <a:lnTo>
                    <a:pt x="828147" y="5385266"/>
                  </a:lnTo>
                  <a:cubicBezTo>
                    <a:pt x="828093" y="5385315"/>
                    <a:pt x="828038" y="5385363"/>
                    <a:pt x="827984" y="5385412"/>
                  </a:cubicBezTo>
                  <a:cubicBezTo>
                    <a:pt x="827667" y="5378859"/>
                    <a:pt x="827349" y="5372306"/>
                    <a:pt x="827032" y="5365753"/>
                  </a:cubicBezTo>
                  <a:lnTo>
                    <a:pt x="829888" y="5330240"/>
                  </a:lnTo>
                  <a:lnTo>
                    <a:pt x="841630" y="5324850"/>
                  </a:lnTo>
                  <a:lnTo>
                    <a:pt x="831157" y="5309947"/>
                  </a:lnTo>
                  <a:lnTo>
                    <a:pt x="820051" y="5303923"/>
                  </a:lnTo>
                  <a:lnTo>
                    <a:pt x="826397" y="5284898"/>
                  </a:lnTo>
                  <a:lnTo>
                    <a:pt x="807357" y="5286167"/>
                  </a:lnTo>
                  <a:lnTo>
                    <a:pt x="812434" y="5264288"/>
                  </a:lnTo>
                  <a:lnTo>
                    <a:pt x="795615" y="5265240"/>
                  </a:lnTo>
                  <a:cubicBezTo>
                    <a:pt x="795827" y="5261646"/>
                    <a:pt x="796038" y="5258053"/>
                    <a:pt x="796250" y="5254459"/>
                  </a:cubicBezTo>
                  <a:lnTo>
                    <a:pt x="789903" y="5247166"/>
                  </a:lnTo>
                  <a:lnTo>
                    <a:pt x="782604" y="5251922"/>
                  </a:lnTo>
                  <a:cubicBezTo>
                    <a:pt x="782921" y="5247272"/>
                    <a:pt x="783239" y="5242621"/>
                    <a:pt x="783556" y="5237971"/>
                  </a:cubicBezTo>
                  <a:lnTo>
                    <a:pt x="800375" y="5212605"/>
                  </a:lnTo>
                  <a:lnTo>
                    <a:pt x="813069" y="5212605"/>
                  </a:lnTo>
                  <a:lnTo>
                    <a:pt x="815290" y="5206263"/>
                  </a:lnTo>
                  <a:lnTo>
                    <a:pt x="825763" y="5193580"/>
                  </a:lnTo>
                  <a:lnTo>
                    <a:pt x="843851" y="5199605"/>
                  </a:lnTo>
                  <a:lnTo>
                    <a:pt x="862573" y="5188824"/>
                  </a:lnTo>
                  <a:lnTo>
                    <a:pt x="876218" y="5185653"/>
                  </a:lnTo>
                  <a:lnTo>
                    <a:pt x="877488" y="5192629"/>
                  </a:lnTo>
                  <a:lnTo>
                    <a:pt x="891133" y="5191678"/>
                  </a:lnTo>
                  <a:lnTo>
                    <a:pt x="884786" y="5183117"/>
                  </a:lnTo>
                  <a:lnTo>
                    <a:pt x="891133" y="5176775"/>
                  </a:lnTo>
                  <a:lnTo>
                    <a:pt x="881613" y="5179946"/>
                  </a:lnTo>
                  <a:lnTo>
                    <a:pt x="878122" y="5168848"/>
                  </a:lnTo>
                  <a:lnTo>
                    <a:pt x="890816" y="5159336"/>
                  </a:lnTo>
                  <a:lnTo>
                    <a:pt x="910808" y="5144116"/>
                  </a:lnTo>
                  <a:lnTo>
                    <a:pt x="926675" y="5140945"/>
                  </a:lnTo>
                  <a:lnTo>
                    <a:pt x="933974" y="5145067"/>
                  </a:lnTo>
                  <a:lnTo>
                    <a:pt x="936195" y="5138726"/>
                  </a:lnTo>
                  <a:lnTo>
                    <a:pt x="949841" y="5139677"/>
                  </a:lnTo>
                  <a:lnTo>
                    <a:pt x="959361" y="5151092"/>
                  </a:lnTo>
                  <a:lnTo>
                    <a:pt x="989190" y="5165677"/>
                  </a:lnTo>
                  <a:lnTo>
                    <a:pt x="1095809" y="5163458"/>
                  </a:lnTo>
                  <a:lnTo>
                    <a:pt x="1111676" y="5152994"/>
                  </a:lnTo>
                  <a:lnTo>
                    <a:pt x="1121196" y="5154897"/>
                  </a:lnTo>
                  <a:lnTo>
                    <a:pt x="1124369" y="5158067"/>
                  </a:lnTo>
                  <a:lnTo>
                    <a:pt x="1140553" y="5165360"/>
                  </a:lnTo>
                  <a:lnTo>
                    <a:pt x="1168162" y="5169165"/>
                  </a:lnTo>
                  <a:lnTo>
                    <a:pt x="1217983" y="5179312"/>
                  </a:lnTo>
                  <a:lnTo>
                    <a:pt x="1264313" y="5181214"/>
                  </a:lnTo>
                  <a:lnTo>
                    <a:pt x="1293825" y="5175507"/>
                  </a:lnTo>
                  <a:lnTo>
                    <a:pt x="1307788" y="5178677"/>
                  </a:lnTo>
                  <a:lnTo>
                    <a:pt x="1323653" y="5168848"/>
                  </a:lnTo>
                  <a:lnTo>
                    <a:pt x="1329999" y="5169799"/>
                  </a:lnTo>
                  <a:lnTo>
                    <a:pt x="1339519" y="5182482"/>
                  </a:lnTo>
                  <a:lnTo>
                    <a:pt x="1351261" y="5183117"/>
                  </a:lnTo>
                  <a:lnTo>
                    <a:pt x="1367129" y="5187556"/>
                  </a:lnTo>
                  <a:lnTo>
                    <a:pt x="1385853" y="5184068"/>
                  </a:lnTo>
                  <a:lnTo>
                    <a:pt x="1405846" y="5182799"/>
                  </a:lnTo>
                  <a:lnTo>
                    <a:pt x="1422030" y="5187873"/>
                  </a:lnTo>
                  <a:lnTo>
                    <a:pt x="1439800" y="5194214"/>
                  </a:lnTo>
                  <a:lnTo>
                    <a:pt x="1449320" y="5199288"/>
                  </a:lnTo>
                  <a:lnTo>
                    <a:pt x="1476608" y="5198336"/>
                  </a:lnTo>
                  <a:lnTo>
                    <a:pt x="1488033" y="5187873"/>
                  </a:lnTo>
                  <a:lnTo>
                    <a:pt x="1493746" y="5184702"/>
                  </a:lnTo>
                  <a:lnTo>
                    <a:pt x="1492160" y="5187556"/>
                  </a:lnTo>
                  <a:lnTo>
                    <a:pt x="1498188" y="5189141"/>
                  </a:lnTo>
                  <a:lnTo>
                    <a:pt x="1499774" y="5188190"/>
                  </a:lnTo>
                  <a:lnTo>
                    <a:pt x="1505485" y="5182165"/>
                  </a:lnTo>
                  <a:lnTo>
                    <a:pt x="1506437" y="5185019"/>
                  </a:lnTo>
                  <a:lnTo>
                    <a:pt x="1509292" y="5185336"/>
                  </a:lnTo>
                  <a:lnTo>
                    <a:pt x="1509613" y="5182165"/>
                  </a:lnTo>
                  <a:lnTo>
                    <a:pt x="1513104" y="5183117"/>
                  </a:lnTo>
                  <a:lnTo>
                    <a:pt x="1513644" y="5182190"/>
                  </a:lnTo>
                  <a:lnTo>
                    <a:pt x="1521585" y="5173933"/>
                  </a:lnTo>
                  <a:lnTo>
                    <a:pt x="1536516" y="5137729"/>
                  </a:lnTo>
                  <a:lnTo>
                    <a:pt x="1551446" y="5066590"/>
                  </a:lnTo>
                  <a:lnTo>
                    <a:pt x="1559070" y="5017364"/>
                  </a:lnTo>
                  <a:lnTo>
                    <a:pt x="1564788" y="5032291"/>
                  </a:lnTo>
                  <a:lnTo>
                    <a:pt x="1571141" y="5024351"/>
                  </a:lnTo>
                  <a:lnTo>
                    <a:pt x="1567011" y="5014506"/>
                  </a:lnTo>
                  <a:lnTo>
                    <a:pt x="1560022" y="5012600"/>
                  </a:lnTo>
                  <a:lnTo>
                    <a:pt x="1570506" y="4932569"/>
                  </a:lnTo>
                  <a:lnTo>
                    <a:pt x="1570188" y="4911609"/>
                  </a:lnTo>
                  <a:lnTo>
                    <a:pt x="1572094" y="4904939"/>
                  </a:lnTo>
                  <a:lnTo>
                    <a:pt x="1577177" y="4904939"/>
                  </a:lnTo>
                  <a:lnTo>
                    <a:pt x="1579082" y="4921136"/>
                  </a:lnTo>
                  <a:lnTo>
                    <a:pt x="1600683" y="4948448"/>
                  </a:lnTo>
                  <a:lnTo>
                    <a:pt x="1607672" y="4967186"/>
                  </a:lnTo>
                  <a:lnTo>
                    <a:pt x="1616884" y="4974173"/>
                  </a:lnTo>
                  <a:lnTo>
                    <a:pt x="1609895" y="4964963"/>
                  </a:lnTo>
                  <a:lnTo>
                    <a:pt x="1606719" y="4945908"/>
                  </a:lnTo>
                  <a:lnTo>
                    <a:pt x="1598142" y="4918595"/>
                  </a:lnTo>
                  <a:lnTo>
                    <a:pt x="1586706" y="4902081"/>
                  </a:lnTo>
                  <a:lnTo>
                    <a:pt x="1583847" y="4888425"/>
                  </a:lnTo>
                  <a:lnTo>
                    <a:pt x="1561293" y="4874769"/>
                  </a:lnTo>
                  <a:cubicBezTo>
                    <a:pt x="1560975" y="4871275"/>
                    <a:pt x="1560658" y="4867782"/>
                    <a:pt x="1560340" y="4864288"/>
                  </a:cubicBezTo>
                  <a:lnTo>
                    <a:pt x="1569552" y="4855714"/>
                  </a:lnTo>
                  <a:lnTo>
                    <a:pt x="1574953" y="4843963"/>
                  </a:lnTo>
                  <a:lnTo>
                    <a:pt x="1584483" y="4838882"/>
                  </a:lnTo>
                  <a:lnTo>
                    <a:pt x="1568282" y="4816651"/>
                  </a:lnTo>
                  <a:lnTo>
                    <a:pt x="1556528" y="4810299"/>
                  </a:lnTo>
                  <a:lnTo>
                    <a:pt x="1561929" y="4800136"/>
                  </a:lnTo>
                  <a:lnTo>
                    <a:pt x="1546999" y="4799184"/>
                  </a:lnTo>
                  <a:lnTo>
                    <a:pt x="1503477" y="4766790"/>
                  </a:lnTo>
                  <a:lnTo>
                    <a:pt x="1501253" y="4758533"/>
                  </a:lnTo>
                  <a:lnTo>
                    <a:pt x="1482828" y="4728998"/>
                  </a:lnTo>
                  <a:lnTo>
                    <a:pt x="1470123" y="4717565"/>
                  </a:lnTo>
                  <a:lnTo>
                    <a:pt x="1482512" y="4692158"/>
                  </a:lnTo>
                  <a:lnTo>
                    <a:pt x="1466629" y="4685806"/>
                  </a:lnTo>
                  <a:lnTo>
                    <a:pt x="1479018" y="4672150"/>
                  </a:lnTo>
                  <a:lnTo>
                    <a:pt x="1491724" y="4676279"/>
                  </a:lnTo>
                  <a:lnTo>
                    <a:pt x="1500301" y="4678502"/>
                  </a:lnTo>
                  <a:lnTo>
                    <a:pt x="1494902" y="4667704"/>
                  </a:lnTo>
                  <a:lnTo>
                    <a:pt x="1478064" y="4658494"/>
                  </a:lnTo>
                  <a:lnTo>
                    <a:pt x="1458688" y="4663893"/>
                  </a:lnTo>
                  <a:lnTo>
                    <a:pt x="1434865" y="4663258"/>
                  </a:lnTo>
                  <a:lnTo>
                    <a:pt x="1431053" y="4648331"/>
                  </a:lnTo>
                  <a:lnTo>
                    <a:pt x="1447253" y="4637851"/>
                  </a:lnTo>
                  <a:lnTo>
                    <a:pt x="1430100" y="4631499"/>
                  </a:lnTo>
                  <a:lnTo>
                    <a:pt x="1413264" y="4620066"/>
                  </a:lnTo>
                  <a:lnTo>
                    <a:pt x="1405640" y="4628641"/>
                  </a:lnTo>
                  <a:lnTo>
                    <a:pt x="1402464" y="4629594"/>
                  </a:lnTo>
                  <a:lnTo>
                    <a:pt x="1396110" y="4616890"/>
                  </a:lnTo>
                  <a:lnTo>
                    <a:pt x="1387533" y="4626735"/>
                  </a:lnTo>
                  <a:lnTo>
                    <a:pt x="1376095" y="4627688"/>
                  </a:lnTo>
                  <a:lnTo>
                    <a:pt x="1354811" y="4600694"/>
                  </a:lnTo>
                  <a:lnTo>
                    <a:pt x="1342103" y="4601646"/>
                  </a:lnTo>
                  <a:lnTo>
                    <a:pt x="1327174" y="4594659"/>
                  </a:lnTo>
                  <a:lnTo>
                    <a:pt x="1309068" y="4591484"/>
                  </a:lnTo>
                  <a:lnTo>
                    <a:pt x="1300491" y="4580051"/>
                  </a:lnTo>
                  <a:lnTo>
                    <a:pt x="1287785" y="4575922"/>
                  </a:lnTo>
                  <a:lnTo>
                    <a:pt x="1268726" y="4589578"/>
                  </a:lnTo>
                  <a:lnTo>
                    <a:pt x="1251889" y="4592119"/>
                  </a:lnTo>
                  <a:lnTo>
                    <a:pt x="1247443" y="4573064"/>
                  </a:lnTo>
                  <a:lnTo>
                    <a:pt x="1240136" y="4568618"/>
                  </a:lnTo>
                  <a:lnTo>
                    <a:pt x="1221077" y="4564807"/>
                  </a:lnTo>
                  <a:lnTo>
                    <a:pt x="1217899" y="4559408"/>
                  </a:lnTo>
                  <a:lnTo>
                    <a:pt x="1233465" y="4552103"/>
                  </a:lnTo>
                  <a:lnTo>
                    <a:pt x="1251254" y="4552103"/>
                  </a:lnTo>
                  <a:lnTo>
                    <a:pt x="1257608" y="4544481"/>
                  </a:lnTo>
                  <a:lnTo>
                    <a:pt x="1242994" y="4534001"/>
                  </a:lnTo>
                  <a:lnTo>
                    <a:pt x="1232194" y="4537177"/>
                  </a:lnTo>
                  <a:lnTo>
                    <a:pt x="1225841" y="4545751"/>
                  </a:lnTo>
                  <a:lnTo>
                    <a:pt x="1223618" y="4521615"/>
                  </a:lnTo>
                  <a:lnTo>
                    <a:pt x="1230288" y="4516534"/>
                  </a:lnTo>
                  <a:lnTo>
                    <a:pt x="1236642" y="4520345"/>
                  </a:lnTo>
                  <a:lnTo>
                    <a:pt x="1251254" y="4524473"/>
                  </a:lnTo>
                  <a:lnTo>
                    <a:pt x="1260784" y="4524473"/>
                  </a:lnTo>
                  <a:lnTo>
                    <a:pt x="1246807" y="4509547"/>
                  </a:lnTo>
                  <a:lnTo>
                    <a:pt x="1235053" y="4512088"/>
                  </a:lnTo>
                  <a:lnTo>
                    <a:pt x="1228700" y="4506689"/>
                  </a:lnTo>
                  <a:lnTo>
                    <a:pt x="1219488" y="4515263"/>
                  </a:lnTo>
                  <a:lnTo>
                    <a:pt x="1210911" y="4511135"/>
                  </a:lnTo>
                  <a:lnTo>
                    <a:pt x="1209640" y="4500972"/>
                  </a:lnTo>
                  <a:lnTo>
                    <a:pt x="1215040" y="4495573"/>
                  </a:lnTo>
                  <a:lnTo>
                    <a:pt x="1224570" y="4486681"/>
                  </a:lnTo>
                  <a:lnTo>
                    <a:pt x="1245219" y="4468578"/>
                  </a:lnTo>
                  <a:lnTo>
                    <a:pt x="1268726" y="4469531"/>
                  </a:lnTo>
                  <a:lnTo>
                    <a:pt x="1283656" y="4465085"/>
                  </a:lnTo>
                  <a:lnTo>
                    <a:pt x="1299538" y="4471437"/>
                  </a:lnTo>
                  <a:lnTo>
                    <a:pt x="1299538" y="4464132"/>
                  </a:lnTo>
                  <a:lnTo>
                    <a:pt x="1310974" y="4460956"/>
                  </a:lnTo>
                  <a:lnTo>
                    <a:pt x="1324633" y="4463815"/>
                  </a:lnTo>
                  <a:lnTo>
                    <a:pt x="1327809" y="4450159"/>
                  </a:lnTo>
                  <a:lnTo>
                    <a:pt x="1331938" y="4442854"/>
                  </a:lnTo>
                  <a:lnTo>
                    <a:pt x="1346869" y="4448888"/>
                  </a:lnTo>
                  <a:lnTo>
                    <a:pt x="1379908" y="4448571"/>
                  </a:lnTo>
                  <a:lnTo>
                    <a:pt x="1388485" y="4460004"/>
                  </a:lnTo>
                  <a:lnTo>
                    <a:pt x="1411675" y="4485093"/>
                  </a:lnTo>
                  <a:lnTo>
                    <a:pt x="1430735" y="4474295"/>
                  </a:lnTo>
                  <a:lnTo>
                    <a:pt x="1447570" y="4466991"/>
                  </a:lnTo>
                  <a:lnTo>
                    <a:pt x="1462817" y="4477471"/>
                  </a:lnTo>
                  <a:lnTo>
                    <a:pt x="1481559" y="4465403"/>
                  </a:lnTo>
                  <a:lnTo>
                    <a:pt x="1497442" y="4462227"/>
                  </a:lnTo>
                  <a:lnTo>
                    <a:pt x="1506018" y="4476836"/>
                  </a:lnTo>
                  <a:lnTo>
                    <a:pt x="1522855" y="4478741"/>
                  </a:lnTo>
                  <a:lnTo>
                    <a:pt x="1532386" y="4480964"/>
                  </a:lnTo>
                  <a:lnTo>
                    <a:pt x="1536516" y="4472389"/>
                  </a:lnTo>
                  <a:lnTo>
                    <a:pt x="1529209" y="4466038"/>
                  </a:lnTo>
                  <a:lnTo>
                    <a:pt x="1519361" y="4448571"/>
                  </a:lnTo>
                  <a:lnTo>
                    <a:pt x="1512690" y="4384101"/>
                  </a:lnTo>
                  <a:lnTo>
                    <a:pt x="1511104" y="4368222"/>
                  </a:lnTo>
                  <a:lnTo>
                    <a:pt x="1498395" y="4357742"/>
                  </a:lnTo>
                  <a:lnTo>
                    <a:pt x="1492996" y="4334875"/>
                  </a:lnTo>
                  <a:lnTo>
                    <a:pt x="1478064" y="4314550"/>
                  </a:lnTo>
                  <a:lnTo>
                    <a:pt x="1478064" y="4307563"/>
                  </a:lnTo>
                  <a:lnTo>
                    <a:pt x="1484418" y="4310422"/>
                  </a:lnTo>
                  <a:lnTo>
                    <a:pt x="1497125" y="4312645"/>
                  </a:lnTo>
                  <a:lnTo>
                    <a:pt x="1513961" y="4325030"/>
                  </a:lnTo>
                  <a:lnTo>
                    <a:pt x="1526668" y="4319631"/>
                  </a:lnTo>
                  <a:lnTo>
                    <a:pt x="1545728" y="4317408"/>
                  </a:lnTo>
                  <a:lnTo>
                    <a:pt x="1550175" y="4328841"/>
                  </a:lnTo>
                  <a:lnTo>
                    <a:pt x="1542551" y="4339322"/>
                  </a:lnTo>
                  <a:lnTo>
                    <a:pt x="1555893" y="4358694"/>
                  </a:lnTo>
                  <a:lnTo>
                    <a:pt x="1569552" y="4364728"/>
                  </a:lnTo>
                  <a:lnTo>
                    <a:pt x="1589565" y="4358377"/>
                  </a:lnTo>
                  <a:lnTo>
                    <a:pt x="1610531" y="4367269"/>
                  </a:lnTo>
                  <a:lnTo>
                    <a:pt x="1625460" y="4369492"/>
                  </a:lnTo>
                  <a:lnTo>
                    <a:pt x="1659450" y="4368222"/>
                  </a:lnTo>
                  <a:lnTo>
                    <a:pt x="1677556" y="4356154"/>
                  </a:lnTo>
                  <a:lnTo>
                    <a:pt x="1690898" y="4346626"/>
                  </a:lnTo>
                  <a:lnTo>
                    <a:pt x="1720758" y="4349484"/>
                  </a:lnTo>
                  <a:lnTo>
                    <a:pt x="1694075" y="4341227"/>
                  </a:lnTo>
                  <a:lnTo>
                    <a:pt x="1679463" y="4339322"/>
                  </a:lnTo>
                  <a:cubicBezTo>
                    <a:pt x="1679781" y="4335828"/>
                    <a:pt x="1680098" y="4332335"/>
                    <a:pt x="1680416" y="4328841"/>
                  </a:cubicBezTo>
                  <a:lnTo>
                    <a:pt x="1688675" y="4312009"/>
                  </a:lnTo>
                  <a:lnTo>
                    <a:pt x="1722347" y="4291684"/>
                  </a:lnTo>
                  <a:lnTo>
                    <a:pt x="1748712" y="4285015"/>
                  </a:lnTo>
                  <a:lnTo>
                    <a:pt x="1771901" y="4278663"/>
                  </a:lnTo>
                  <a:lnTo>
                    <a:pt x="1801444" y="4257067"/>
                  </a:lnTo>
                  <a:lnTo>
                    <a:pt x="1820186" y="4234836"/>
                  </a:lnTo>
                  <a:lnTo>
                    <a:pt x="1828762" y="4230390"/>
                  </a:lnTo>
                  <a:lnTo>
                    <a:pt x="1817962" y="4222451"/>
                  </a:lnTo>
                  <a:lnTo>
                    <a:pt x="1816056" y="4208477"/>
                  </a:lnTo>
                  <a:lnTo>
                    <a:pt x="1820821" y="4198949"/>
                  </a:lnTo>
                  <a:lnTo>
                    <a:pt x="1818280" y="4157981"/>
                  </a:lnTo>
                  <a:lnTo>
                    <a:pt x="1815103" y="4152582"/>
                  </a:lnTo>
                  <a:lnTo>
                    <a:pt x="1832892" y="4132574"/>
                  </a:lnTo>
                  <a:lnTo>
                    <a:pt x="1847822" y="4124952"/>
                  </a:lnTo>
                  <a:lnTo>
                    <a:pt x="1866881" y="4121459"/>
                  </a:lnTo>
                  <a:lnTo>
                    <a:pt x="1901506" y="4114790"/>
                  </a:lnTo>
                  <a:lnTo>
                    <a:pt x="1920566" y="4111614"/>
                  </a:lnTo>
                  <a:lnTo>
                    <a:pt x="1920836" y="4111854"/>
                  </a:lnTo>
                  <a:lnTo>
                    <a:pt x="1949386" y="4094630"/>
                  </a:lnTo>
                  <a:lnTo>
                    <a:pt x="1978517" y="4070064"/>
                  </a:lnTo>
                  <a:lnTo>
                    <a:pt x="1977988" y="4069704"/>
                  </a:lnTo>
                  <a:lnTo>
                    <a:pt x="1995753" y="4059226"/>
                  </a:lnTo>
                  <a:lnTo>
                    <a:pt x="2007174" y="4057321"/>
                  </a:lnTo>
                  <a:lnTo>
                    <a:pt x="2015422" y="4063036"/>
                  </a:lnTo>
                  <a:lnTo>
                    <a:pt x="2018911" y="4062084"/>
                  </a:lnTo>
                  <a:lnTo>
                    <a:pt x="2024622" y="4061449"/>
                  </a:lnTo>
                  <a:lnTo>
                    <a:pt x="2022084" y="4070339"/>
                  </a:lnTo>
                  <a:lnTo>
                    <a:pt x="2031283" y="4070339"/>
                  </a:lnTo>
                  <a:lnTo>
                    <a:pt x="2036676" y="4065894"/>
                  </a:lnTo>
                  <a:lnTo>
                    <a:pt x="2025890" y="4052876"/>
                  </a:lnTo>
                  <a:lnTo>
                    <a:pt x="2022084" y="4052876"/>
                  </a:lnTo>
                  <a:lnTo>
                    <a:pt x="2012567" y="4055099"/>
                  </a:lnTo>
                  <a:lnTo>
                    <a:pt x="2003049" y="4043351"/>
                  </a:lnTo>
                  <a:lnTo>
                    <a:pt x="2004318" y="4036049"/>
                  </a:lnTo>
                  <a:lnTo>
                    <a:pt x="2013518" y="4031604"/>
                  </a:lnTo>
                  <a:lnTo>
                    <a:pt x="2023035" y="4026206"/>
                  </a:lnTo>
                  <a:lnTo>
                    <a:pt x="2023987" y="4018904"/>
                  </a:lnTo>
                  <a:cubicBezTo>
                    <a:pt x="2023670" y="4015729"/>
                    <a:pt x="2023352" y="4012554"/>
                    <a:pt x="2023035" y="4009379"/>
                  </a:cubicBezTo>
                  <a:lnTo>
                    <a:pt x="2032235" y="4000806"/>
                  </a:lnTo>
                  <a:lnTo>
                    <a:pt x="2048097" y="3994456"/>
                  </a:lnTo>
                  <a:lnTo>
                    <a:pt x="2058566" y="4003029"/>
                  </a:lnTo>
                  <a:lnTo>
                    <a:pt x="2064910" y="3996679"/>
                  </a:lnTo>
                  <a:lnTo>
                    <a:pt x="2067131" y="3998266"/>
                  </a:lnTo>
                  <a:lnTo>
                    <a:pt x="2061421" y="4005569"/>
                  </a:lnTo>
                  <a:lnTo>
                    <a:pt x="2062690" y="4012554"/>
                  </a:lnTo>
                  <a:lnTo>
                    <a:pt x="2060469" y="4021761"/>
                  </a:lnTo>
                  <a:lnTo>
                    <a:pt x="2056028" y="4024619"/>
                  </a:lnTo>
                  <a:lnTo>
                    <a:pt x="2053807" y="4024619"/>
                  </a:lnTo>
                  <a:lnTo>
                    <a:pt x="2046511" y="4018269"/>
                  </a:lnTo>
                  <a:lnTo>
                    <a:pt x="2041752" y="4003346"/>
                  </a:lnTo>
                  <a:lnTo>
                    <a:pt x="2029697" y="4007474"/>
                  </a:lnTo>
                  <a:lnTo>
                    <a:pt x="2026842" y="4014776"/>
                  </a:lnTo>
                  <a:lnTo>
                    <a:pt x="2040166" y="4024619"/>
                  </a:lnTo>
                  <a:lnTo>
                    <a:pt x="2046511" y="4020491"/>
                  </a:lnTo>
                  <a:lnTo>
                    <a:pt x="2041118" y="4028111"/>
                  </a:lnTo>
                  <a:cubicBezTo>
                    <a:pt x="2040906" y="4030545"/>
                    <a:pt x="2040695" y="4032980"/>
                    <a:pt x="2040483" y="4035414"/>
                  </a:cubicBezTo>
                  <a:lnTo>
                    <a:pt x="2036042" y="4039859"/>
                  </a:lnTo>
                  <a:lnTo>
                    <a:pt x="2037311" y="4034144"/>
                  </a:lnTo>
                  <a:lnTo>
                    <a:pt x="2024939" y="4027159"/>
                  </a:lnTo>
                  <a:lnTo>
                    <a:pt x="2017325" y="4035414"/>
                  </a:lnTo>
                  <a:lnTo>
                    <a:pt x="2033187" y="4041764"/>
                  </a:lnTo>
                  <a:lnTo>
                    <a:pt x="2034139" y="4049066"/>
                  </a:lnTo>
                  <a:lnTo>
                    <a:pt x="2039214" y="4062084"/>
                  </a:lnTo>
                  <a:lnTo>
                    <a:pt x="2042387" y="4058909"/>
                  </a:lnTo>
                  <a:lnTo>
                    <a:pt x="2047780" y="4059861"/>
                  </a:lnTo>
                  <a:lnTo>
                    <a:pt x="2064593" y="4064941"/>
                  </a:lnTo>
                  <a:lnTo>
                    <a:pt x="2067766" y="4065894"/>
                  </a:lnTo>
                  <a:lnTo>
                    <a:pt x="2066497" y="4055416"/>
                  </a:lnTo>
                  <a:lnTo>
                    <a:pt x="2038263" y="4049384"/>
                  </a:lnTo>
                  <a:lnTo>
                    <a:pt x="2042069" y="4043034"/>
                  </a:lnTo>
                  <a:lnTo>
                    <a:pt x="2052538" y="4043034"/>
                  </a:lnTo>
                  <a:lnTo>
                    <a:pt x="2062055" y="4044939"/>
                  </a:lnTo>
                  <a:lnTo>
                    <a:pt x="2063324" y="4040811"/>
                  </a:lnTo>
                  <a:lnTo>
                    <a:pt x="2047462" y="4038589"/>
                  </a:lnTo>
                  <a:lnTo>
                    <a:pt x="2043021" y="4032239"/>
                  </a:lnTo>
                  <a:lnTo>
                    <a:pt x="2050635" y="4028111"/>
                  </a:lnTo>
                  <a:lnTo>
                    <a:pt x="2062055" y="4031286"/>
                  </a:lnTo>
                  <a:lnTo>
                    <a:pt x="2066497" y="4023984"/>
                  </a:lnTo>
                  <a:lnTo>
                    <a:pt x="2076648" y="4016364"/>
                  </a:lnTo>
                  <a:lnTo>
                    <a:pt x="2083945" y="4016364"/>
                  </a:lnTo>
                  <a:lnTo>
                    <a:pt x="2102027" y="4010649"/>
                  </a:lnTo>
                  <a:lnTo>
                    <a:pt x="2114716" y="4016999"/>
                  </a:lnTo>
                  <a:lnTo>
                    <a:pt x="2129627" y="4011919"/>
                  </a:lnTo>
                  <a:lnTo>
                    <a:pt x="2117889" y="4011919"/>
                  </a:lnTo>
                  <a:lnTo>
                    <a:pt x="2126454" y="4004299"/>
                  </a:lnTo>
                  <a:lnTo>
                    <a:pt x="2108372" y="4009696"/>
                  </a:lnTo>
                  <a:lnTo>
                    <a:pt x="2113765" y="3997949"/>
                  </a:lnTo>
                  <a:lnTo>
                    <a:pt x="2103296" y="4007474"/>
                  </a:lnTo>
                  <a:lnTo>
                    <a:pt x="2096951" y="4010014"/>
                  </a:lnTo>
                  <a:lnTo>
                    <a:pt x="2087434" y="4010014"/>
                  </a:lnTo>
                  <a:lnTo>
                    <a:pt x="2076648" y="4004616"/>
                  </a:lnTo>
                  <a:lnTo>
                    <a:pt x="2064910" y="3996679"/>
                  </a:lnTo>
                  <a:lnTo>
                    <a:pt x="2050318" y="3984931"/>
                  </a:lnTo>
                  <a:lnTo>
                    <a:pt x="2061421" y="3974454"/>
                  </a:lnTo>
                  <a:lnTo>
                    <a:pt x="2077600" y="3987154"/>
                  </a:lnTo>
                  <a:lnTo>
                    <a:pt x="2099806" y="3980486"/>
                  </a:lnTo>
                  <a:lnTo>
                    <a:pt x="2076648" y="3982709"/>
                  </a:lnTo>
                  <a:lnTo>
                    <a:pt x="2062690" y="3969056"/>
                  </a:lnTo>
                  <a:lnTo>
                    <a:pt x="2073159" y="3946831"/>
                  </a:lnTo>
                  <a:lnTo>
                    <a:pt x="2103296" y="3908414"/>
                  </a:lnTo>
                  <a:lnTo>
                    <a:pt x="2110275" y="3875076"/>
                  </a:lnTo>
                  <a:lnTo>
                    <a:pt x="2107103" y="3848406"/>
                  </a:lnTo>
                  <a:lnTo>
                    <a:pt x="2114082" y="3831896"/>
                  </a:lnTo>
                  <a:lnTo>
                    <a:pt x="2119475" y="3819196"/>
                  </a:lnTo>
                  <a:lnTo>
                    <a:pt x="2129944" y="3819196"/>
                  </a:lnTo>
                  <a:lnTo>
                    <a:pt x="2131213" y="3826181"/>
                  </a:lnTo>
                  <a:lnTo>
                    <a:pt x="2138509" y="3828403"/>
                  </a:lnTo>
                  <a:lnTo>
                    <a:pt x="2151199" y="3823958"/>
                  </a:lnTo>
                  <a:lnTo>
                    <a:pt x="2153419" y="3831578"/>
                  </a:lnTo>
                  <a:lnTo>
                    <a:pt x="2155640" y="3837293"/>
                  </a:lnTo>
                  <a:lnTo>
                    <a:pt x="2171502" y="3844913"/>
                  </a:lnTo>
                  <a:lnTo>
                    <a:pt x="2166426" y="3860789"/>
                  </a:lnTo>
                  <a:lnTo>
                    <a:pt x="2156909" y="3861741"/>
                  </a:lnTo>
                  <a:lnTo>
                    <a:pt x="2146440" y="3874441"/>
                  </a:lnTo>
                  <a:lnTo>
                    <a:pt x="2156909" y="3884284"/>
                  </a:lnTo>
                  <a:lnTo>
                    <a:pt x="2154688" y="3892221"/>
                  </a:lnTo>
                  <a:lnTo>
                    <a:pt x="2159447" y="3901746"/>
                  </a:lnTo>
                  <a:lnTo>
                    <a:pt x="2178481" y="3913176"/>
                  </a:lnTo>
                  <a:lnTo>
                    <a:pt x="2196563" y="3910954"/>
                  </a:lnTo>
                  <a:lnTo>
                    <a:pt x="2208935" y="3887776"/>
                  </a:lnTo>
                  <a:lnTo>
                    <a:pt x="2194343" y="3907779"/>
                  </a:lnTo>
                  <a:lnTo>
                    <a:pt x="2185777" y="3910954"/>
                  </a:lnTo>
                  <a:lnTo>
                    <a:pt x="2174357" y="3909366"/>
                  </a:lnTo>
                  <a:lnTo>
                    <a:pt x="2168329" y="3904921"/>
                  </a:lnTo>
                  <a:lnTo>
                    <a:pt x="2162302" y="3892221"/>
                  </a:lnTo>
                  <a:lnTo>
                    <a:pt x="2178164" y="3889046"/>
                  </a:lnTo>
                  <a:lnTo>
                    <a:pt x="2184508" y="3884919"/>
                  </a:lnTo>
                  <a:lnTo>
                    <a:pt x="2193074" y="3879521"/>
                  </a:lnTo>
                  <a:lnTo>
                    <a:pt x="2208935" y="3885871"/>
                  </a:lnTo>
                  <a:lnTo>
                    <a:pt x="2205763" y="3876981"/>
                  </a:lnTo>
                  <a:lnTo>
                    <a:pt x="2213694" y="3872854"/>
                  </a:lnTo>
                  <a:lnTo>
                    <a:pt x="2202591" y="3875394"/>
                  </a:lnTo>
                  <a:lnTo>
                    <a:pt x="2194025" y="3875394"/>
                  </a:lnTo>
                  <a:lnTo>
                    <a:pt x="2187681" y="3869044"/>
                  </a:lnTo>
                  <a:lnTo>
                    <a:pt x="2189584" y="3859519"/>
                  </a:lnTo>
                  <a:lnTo>
                    <a:pt x="2196880" y="3840151"/>
                  </a:lnTo>
                  <a:lnTo>
                    <a:pt x="2209570" y="3839198"/>
                  </a:lnTo>
                  <a:lnTo>
                    <a:pt x="2202273" y="3836023"/>
                  </a:lnTo>
                  <a:lnTo>
                    <a:pt x="2181970" y="3834118"/>
                  </a:lnTo>
                  <a:lnTo>
                    <a:pt x="2175626" y="3829038"/>
                  </a:lnTo>
                  <a:lnTo>
                    <a:pt x="2178798" y="3825863"/>
                  </a:lnTo>
                  <a:lnTo>
                    <a:pt x="2182605" y="3803638"/>
                  </a:lnTo>
                  <a:lnTo>
                    <a:pt x="2194977" y="3774111"/>
                  </a:lnTo>
                  <a:lnTo>
                    <a:pt x="2216866" y="3757918"/>
                  </a:lnTo>
                  <a:lnTo>
                    <a:pt x="2247638" y="3753473"/>
                  </a:lnTo>
                  <a:lnTo>
                    <a:pt x="2265721" y="3754426"/>
                  </a:lnTo>
                  <a:lnTo>
                    <a:pt x="2278410" y="3745853"/>
                  </a:lnTo>
                  <a:lnTo>
                    <a:pt x="2300299" y="3741726"/>
                  </a:lnTo>
                  <a:lnTo>
                    <a:pt x="2314258" y="3744266"/>
                  </a:lnTo>
                  <a:lnTo>
                    <a:pt x="2323775" y="3755061"/>
                  </a:lnTo>
                  <a:lnTo>
                    <a:pt x="2335830" y="3763316"/>
                  </a:lnTo>
                  <a:lnTo>
                    <a:pt x="2350422" y="3764268"/>
                  </a:lnTo>
                  <a:lnTo>
                    <a:pt x="2346298" y="3768396"/>
                  </a:lnTo>
                  <a:lnTo>
                    <a:pt x="2350740" y="3776016"/>
                  </a:lnTo>
                  <a:lnTo>
                    <a:pt x="2358988" y="3777603"/>
                  </a:lnTo>
                  <a:lnTo>
                    <a:pt x="2356026" y="3787144"/>
                  </a:lnTo>
                  <a:lnTo>
                    <a:pt x="2357058" y="3787213"/>
                  </a:lnTo>
                  <a:lnTo>
                    <a:pt x="2359897" y="3778078"/>
                  </a:lnTo>
                  <a:lnTo>
                    <a:pt x="2359579" y="3767923"/>
                  </a:lnTo>
                  <a:lnTo>
                    <a:pt x="2364975" y="3761577"/>
                  </a:lnTo>
                  <a:lnTo>
                    <a:pt x="2373544" y="3762211"/>
                  </a:lnTo>
                  <a:lnTo>
                    <a:pt x="2381796" y="3769510"/>
                  </a:lnTo>
                  <a:lnTo>
                    <a:pt x="2390683" y="3780299"/>
                  </a:lnTo>
                  <a:lnTo>
                    <a:pt x="2383066" y="3765384"/>
                  </a:lnTo>
                  <a:lnTo>
                    <a:pt x="2374496" y="3750787"/>
                  </a:lnTo>
                  <a:lnTo>
                    <a:pt x="2361801" y="3752057"/>
                  </a:lnTo>
                  <a:lnTo>
                    <a:pt x="2347836" y="3753961"/>
                  </a:lnTo>
                  <a:lnTo>
                    <a:pt x="2338315" y="3752374"/>
                  </a:lnTo>
                  <a:cubicBezTo>
                    <a:pt x="2337998" y="3746662"/>
                    <a:pt x="2337680" y="3740951"/>
                    <a:pt x="2337363" y="3735239"/>
                  </a:cubicBezTo>
                  <a:lnTo>
                    <a:pt x="2344662" y="3727940"/>
                  </a:lnTo>
                  <a:lnTo>
                    <a:pt x="2352279" y="3730161"/>
                  </a:lnTo>
                  <a:lnTo>
                    <a:pt x="2349740" y="3721593"/>
                  </a:lnTo>
                  <a:lnTo>
                    <a:pt x="2365610" y="3702554"/>
                  </a:lnTo>
                  <a:lnTo>
                    <a:pt x="2440512" y="3699698"/>
                  </a:lnTo>
                  <a:lnTo>
                    <a:pt x="2436386" y="3709218"/>
                  </a:lnTo>
                  <a:lnTo>
                    <a:pt x="2444321" y="3743806"/>
                  </a:lnTo>
                  <a:lnTo>
                    <a:pt x="2460190" y="3745710"/>
                  </a:lnTo>
                  <a:lnTo>
                    <a:pt x="2466537" y="3736508"/>
                  </a:lnTo>
                  <a:lnTo>
                    <a:pt x="2452572" y="3724767"/>
                  </a:lnTo>
                  <a:lnTo>
                    <a:pt x="2453525" y="3717468"/>
                  </a:lnTo>
                  <a:lnTo>
                    <a:pt x="2470346" y="3721593"/>
                  </a:lnTo>
                  <a:lnTo>
                    <a:pt x="2480185" y="3738094"/>
                  </a:lnTo>
                  <a:lnTo>
                    <a:pt x="2479233" y="3745710"/>
                  </a:lnTo>
                  <a:lnTo>
                    <a:pt x="2487802" y="3738094"/>
                  </a:lnTo>
                  <a:lnTo>
                    <a:pt x="2478915" y="3729844"/>
                  </a:lnTo>
                  <a:lnTo>
                    <a:pt x="2472568" y="3708900"/>
                  </a:lnTo>
                  <a:lnTo>
                    <a:pt x="2476376" y="3689861"/>
                  </a:lnTo>
                  <a:lnTo>
                    <a:pt x="2492245" y="3674947"/>
                  </a:lnTo>
                  <a:lnTo>
                    <a:pt x="2527157" y="3678754"/>
                  </a:lnTo>
                  <a:lnTo>
                    <a:pt x="2553818" y="3681610"/>
                  </a:lnTo>
                  <a:lnTo>
                    <a:pt x="2572861" y="3699698"/>
                  </a:lnTo>
                  <a:lnTo>
                    <a:pt x="2597299" y="3730161"/>
                  </a:lnTo>
                  <a:lnTo>
                    <a:pt x="2620785" y="3733017"/>
                  </a:lnTo>
                  <a:lnTo>
                    <a:pt x="2598251" y="3722228"/>
                  </a:lnTo>
                  <a:lnTo>
                    <a:pt x="2585873" y="3712391"/>
                  </a:lnTo>
                  <a:cubicBezTo>
                    <a:pt x="2585767" y="3706996"/>
                    <a:pt x="2585662" y="3701602"/>
                    <a:pt x="2585556" y="3696207"/>
                  </a:cubicBezTo>
                  <a:lnTo>
                    <a:pt x="2573495" y="3681610"/>
                  </a:lnTo>
                  <a:lnTo>
                    <a:pt x="2558896" y="3676216"/>
                  </a:lnTo>
                  <a:lnTo>
                    <a:pt x="2536362" y="3671456"/>
                  </a:lnTo>
                  <a:lnTo>
                    <a:pt x="2510971" y="3660032"/>
                  </a:lnTo>
                  <a:cubicBezTo>
                    <a:pt x="2511288" y="3655484"/>
                    <a:pt x="2511606" y="3650935"/>
                    <a:pt x="2511923" y="3646387"/>
                  </a:cubicBezTo>
                  <a:lnTo>
                    <a:pt x="2514145" y="3643214"/>
                  </a:lnTo>
                  <a:lnTo>
                    <a:pt x="2525888" y="3649560"/>
                  </a:lnTo>
                  <a:lnTo>
                    <a:pt x="2529062" y="3643214"/>
                  </a:lnTo>
                  <a:lnTo>
                    <a:pt x="2531283" y="3637819"/>
                  </a:lnTo>
                  <a:lnTo>
                    <a:pt x="2508749" y="3625444"/>
                  </a:lnTo>
                  <a:lnTo>
                    <a:pt x="2505258" y="3612751"/>
                  </a:lnTo>
                  <a:lnTo>
                    <a:pt x="2520175" y="3598788"/>
                  </a:lnTo>
                  <a:lnTo>
                    <a:pt x="2511606" y="3590538"/>
                  </a:lnTo>
                  <a:lnTo>
                    <a:pt x="2508432" y="3597836"/>
                  </a:lnTo>
                  <a:lnTo>
                    <a:pt x="2497006" y="3601010"/>
                  </a:lnTo>
                  <a:lnTo>
                    <a:pt x="2493832" y="3589586"/>
                  </a:lnTo>
                  <a:lnTo>
                    <a:pt x="2500815" y="3580066"/>
                  </a:lnTo>
                  <a:lnTo>
                    <a:pt x="2511288" y="3576893"/>
                  </a:lnTo>
                  <a:lnTo>
                    <a:pt x="2523031" y="3577527"/>
                  </a:lnTo>
                  <a:lnTo>
                    <a:pt x="2529379" y="3564834"/>
                  </a:lnTo>
                  <a:lnTo>
                    <a:pt x="2518906" y="3556901"/>
                  </a:lnTo>
                  <a:lnTo>
                    <a:pt x="2506845" y="3545160"/>
                  </a:lnTo>
                  <a:lnTo>
                    <a:pt x="2505575" y="3535958"/>
                  </a:lnTo>
                  <a:lnTo>
                    <a:pt x="2500497" y="3524217"/>
                  </a:lnTo>
                  <a:lnTo>
                    <a:pt x="2492880" y="3516918"/>
                  </a:lnTo>
                  <a:lnTo>
                    <a:pt x="2480185" y="3519457"/>
                  </a:lnTo>
                  <a:lnTo>
                    <a:pt x="2466537" y="3513110"/>
                  </a:lnTo>
                  <a:lnTo>
                    <a:pt x="2464316" y="3524534"/>
                  </a:lnTo>
                  <a:lnTo>
                    <a:pt x="2462094" y="3527707"/>
                  </a:lnTo>
                  <a:lnTo>
                    <a:pt x="2458920" y="3516283"/>
                  </a:lnTo>
                  <a:lnTo>
                    <a:pt x="2458920" y="3499148"/>
                  </a:lnTo>
                  <a:lnTo>
                    <a:pt x="2463046" y="3484551"/>
                  </a:lnTo>
                  <a:lnTo>
                    <a:pt x="2469394" y="3486455"/>
                  </a:lnTo>
                  <a:lnTo>
                    <a:pt x="2469394" y="3493753"/>
                  </a:lnTo>
                  <a:lnTo>
                    <a:pt x="2471615" y="3505494"/>
                  </a:lnTo>
                  <a:lnTo>
                    <a:pt x="2482406" y="3516283"/>
                  </a:lnTo>
                  <a:lnTo>
                    <a:pt x="2489706" y="3512476"/>
                  </a:lnTo>
                  <a:lnTo>
                    <a:pt x="2501882" y="3508519"/>
                  </a:lnTo>
                  <a:lnTo>
                    <a:pt x="2502823" y="3499157"/>
                  </a:lnTo>
                  <a:lnTo>
                    <a:pt x="2495167" y="3475027"/>
                  </a:lnTo>
                  <a:lnTo>
                    <a:pt x="2497081" y="3463279"/>
                  </a:lnTo>
                  <a:lnTo>
                    <a:pt x="2493891" y="3442642"/>
                  </a:lnTo>
                  <a:lnTo>
                    <a:pt x="2491339" y="3419147"/>
                  </a:lnTo>
                  <a:lnTo>
                    <a:pt x="2484002" y="3408034"/>
                  </a:lnTo>
                  <a:lnTo>
                    <a:pt x="2470923" y="3409939"/>
                  </a:lnTo>
                  <a:lnTo>
                    <a:pt x="2464543" y="3399462"/>
                  </a:lnTo>
                  <a:lnTo>
                    <a:pt x="2464543" y="3381682"/>
                  </a:lnTo>
                  <a:lnTo>
                    <a:pt x="2453059" y="3384857"/>
                  </a:lnTo>
                  <a:lnTo>
                    <a:pt x="2457206" y="3396604"/>
                  </a:lnTo>
                  <a:lnTo>
                    <a:pt x="2447636" y="3398827"/>
                  </a:lnTo>
                  <a:lnTo>
                    <a:pt x="2433600" y="3383904"/>
                  </a:lnTo>
                  <a:lnTo>
                    <a:pt x="2437109" y="3371523"/>
                  </a:lnTo>
                  <a:cubicBezTo>
                    <a:pt x="2437534" y="3355965"/>
                    <a:pt x="2437960" y="3340408"/>
                    <a:pt x="2438385" y="3324850"/>
                  </a:cubicBezTo>
                  <a:lnTo>
                    <a:pt x="2441575" y="3324850"/>
                  </a:lnTo>
                  <a:lnTo>
                    <a:pt x="2439661" y="3347075"/>
                  </a:lnTo>
                  <a:lnTo>
                    <a:pt x="2450507" y="3352472"/>
                  </a:lnTo>
                  <a:lnTo>
                    <a:pt x="2456887" y="3340725"/>
                  </a:lnTo>
                  <a:lnTo>
                    <a:pt x="2455292" y="3322627"/>
                  </a:lnTo>
                  <a:lnTo>
                    <a:pt x="2450188" y="3306117"/>
                  </a:lnTo>
                  <a:lnTo>
                    <a:pt x="2440618" y="3309292"/>
                  </a:lnTo>
                  <a:cubicBezTo>
                    <a:pt x="2440086" y="3293417"/>
                    <a:pt x="2439555" y="3277542"/>
                    <a:pt x="2439023" y="3261667"/>
                  </a:cubicBezTo>
                  <a:lnTo>
                    <a:pt x="2444446" y="3273097"/>
                  </a:lnTo>
                  <a:lnTo>
                    <a:pt x="2445403" y="3257540"/>
                  </a:lnTo>
                  <a:lnTo>
                    <a:pt x="2440937" y="3252143"/>
                  </a:lnTo>
                  <a:lnTo>
                    <a:pt x="2436471" y="3223884"/>
                  </a:lnTo>
                  <a:lnTo>
                    <a:pt x="2445722" y="3200706"/>
                  </a:lnTo>
                  <a:lnTo>
                    <a:pt x="2451145" y="3205469"/>
                  </a:lnTo>
                  <a:lnTo>
                    <a:pt x="2451145" y="3214042"/>
                  </a:lnTo>
                  <a:lnTo>
                    <a:pt x="2462310" y="3226742"/>
                  </a:lnTo>
                  <a:lnTo>
                    <a:pt x="2471880" y="3225789"/>
                  </a:lnTo>
                  <a:lnTo>
                    <a:pt x="2486235" y="3229599"/>
                  </a:lnTo>
                  <a:lnTo>
                    <a:pt x="2495167" y="3247697"/>
                  </a:lnTo>
                  <a:cubicBezTo>
                    <a:pt x="2495380" y="3241982"/>
                    <a:pt x="2495592" y="3236267"/>
                    <a:pt x="2495805" y="3230552"/>
                  </a:cubicBezTo>
                  <a:lnTo>
                    <a:pt x="2503461" y="3227377"/>
                  </a:lnTo>
                  <a:lnTo>
                    <a:pt x="2498038" y="3224202"/>
                  </a:lnTo>
                  <a:lnTo>
                    <a:pt x="2497081" y="3209597"/>
                  </a:lnTo>
                  <a:lnTo>
                    <a:pt x="2510479" y="3195626"/>
                  </a:lnTo>
                  <a:lnTo>
                    <a:pt x="2524515" y="3189277"/>
                  </a:lnTo>
                  <a:lnTo>
                    <a:pt x="2530895" y="3199754"/>
                  </a:lnTo>
                  <a:cubicBezTo>
                    <a:pt x="2531001" y="3205363"/>
                    <a:pt x="2531108" y="3210973"/>
                    <a:pt x="2531214" y="3216582"/>
                  </a:cubicBezTo>
                  <a:lnTo>
                    <a:pt x="2549397" y="3227059"/>
                  </a:lnTo>
                  <a:lnTo>
                    <a:pt x="2554182" y="3207056"/>
                  </a:lnTo>
                  <a:lnTo>
                    <a:pt x="2545569" y="3199436"/>
                  </a:lnTo>
                  <a:lnTo>
                    <a:pt x="2539189" y="3199436"/>
                  </a:lnTo>
                  <a:lnTo>
                    <a:pt x="2544612" y="3188959"/>
                  </a:lnTo>
                  <a:lnTo>
                    <a:pt x="2540465" y="3176577"/>
                  </a:lnTo>
                  <a:lnTo>
                    <a:pt x="2545250" y="3157527"/>
                  </a:lnTo>
                  <a:lnTo>
                    <a:pt x="2561200" y="3153082"/>
                  </a:lnTo>
                  <a:lnTo>
                    <a:pt x="2580659" y="3158162"/>
                  </a:lnTo>
                  <a:lnTo>
                    <a:pt x="2591824" y="3147684"/>
                  </a:lnTo>
                  <a:lnTo>
                    <a:pt x="2614474" y="3143239"/>
                  </a:lnTo>
                  <a:lnTo>
                    <a:pt x="2634571" y="3153399"/>
                  </a:lnTo>
                  <a:lnTo>
                    <a:pt x="2636804" y="3161972"/>
                  </a:lnTo>
                  <a:cubicBezTo>
                    <a:pt x="2636910" y="3170015"/>
                    <a:pt x="2637017" y="3178059"/>
                    <a:pt x="2637123" y="3186102"/>
                  </a:cubicBezTo>
                  <a:lnTo>
                    <a:pt x="2642546" y="3190229"/>
                  </a:lnTo>
                  <a:lnTo>
                    <a:pt x="2643503" y="3202929"/>
                  </a:lnTo>
                  <a:lnTo>
                    <a:pt x="2633295" y="3206421"/>
                  </a:lnTo>
                  <a:lnTo>
                    <a:pt x="2625639" y="3209597"/>
                  </a:lnTo>
                  <a:lnTo>
                    <a:pt x="2625639" y="3221027"/>
                  </a:lnTo>
                  <a:lnTo>
                    <a:pt x="2643822" y="3208326"/>
                  </a:lnTo>
                  <a:lnTo>
                    <a:pt x="2646055" y="3214359"/>
                  </a:lnTo>
                  <a:lnTo>
                    <a:pt x="2637442" y="3225154"/>
                  </a:lnTo>
                  <a:lnTo>
                    <a:pt x="2633614" y="3228329"/>
                  </a:lnTo>
                  <a:lnTo>
                    <a:pt x="2630424" y="3230870"/>
                  </a:lnTo>
                  <a:lnTo>
                    <a:pt x="2627872" y="3233410"/>
                  </a:lnTo>
                  <a:lnTo>
                    <a:pt x="2626277" y="3236584"/>
                  </a:lnTo>
                  <a:lnTo>
                    <a:pt x="2625001" y="3240712"/>
                  </a:lnTo>
                  <a:lnTo>
                    <a:pt x="2624044" y="3245157"/>
                  </a:lnTo>
                  <a:lnTo>
                    <a:pt x="2634571" y="3241029"/>
                  </a:lnTo>
                  <a:lnTo>
                    <a:pt x="2644779" y="3229282"/>
                  </a:lnTo>
                  <a:lnTo>
                    <a:pt x="2660729" y="3233410"/>
                  </a:lnTo>
                  <a:lnTo>
                    <a:pt x="2673808" y="3229917"/>
                  </a:lnTo>
                  <a:lnTo>
                    <a:pt x="2689758" y="3226742"/>
                  </a:lnTo>
                  <a:lnTo>
                    <a:pt x="2703475" y="3244522"/>
                  </a:lnTo>
                  <a:lnTo>
                    <a:pt x="2699647" y="3276273"/>
                  </a:lnTo>
                  <a:lnTo>
                    <a:pt x="2684654" y="3287068"/>
                  </a:lnTo>
                  <a:lnTo>
                    <a:pt x="2683059" y="3296592"/>
                  </a:lnTo>
                  <a:lnTo>
                    <a:pt x="2678593" y="3295322"/>
                  </a:lnTo>
                  <a:lnTo>
                    <a:pt x="2677317" y="3280400"/>
                  </a:lnTo>
                  <a:lnTo>
                    <a:pt x="2665514" y="3281669"/>
                  </a:lnTo>
                  <a:lnTo>
                    <a:pt x="2650840" y="3297862"/>
                  </a:lnTo>
                  <a:lnTo>
                    <a:pt x="2653711" y="3273415"/>
                  </a:lnTo>
                  <a:lnTo>
                    <a:pt x="2643184" y="3281035"/>
                  </a:lnTo>
                  <a:lnTo>
                    <a:pt x="2637123" y="3292465"/>
                  </a:lnTo>
                  <a:lnTo>
                    <a:pt x="2631700" y="3308340"/>
                  </a:lnTo>
                  <a:lnTo>
                    <a:pt x="2642546" y="3317547"/>
                  </a:lnTo>
                  <a:lnTo>
                    <a:pt x="2641589" y="3329295"/>
                  </a:lnTo>
                  <a:lnTo>
                    <a:pt x="2633295" y="3341995"/>
                  </a:lnTo>
                  <a:lnTo>
                    <a:pt x="2611922" y="3326437"/>
                  </a:lnTo>
                  <a:lnTo>
                    <a:pt x="2610646" y="3332788"/>
                  </a:lnTo>
                  <a:lnTo>
                    <a:pt x="2600118" y="3338185"/>
                  </a:lnTo>
                  <a:lnTo>
                    <a:pt x="2613836" y="3345487"/>
                  </a:lnTo>
                  <a:lnTo>
                    <a:pt x="2623406" y="3351521"/>
                  </a:lnTo>
                  <a:lnTo>
                    <a:pt x="2619578" y="3361362"/>
                  </a:lnTo>
                  <a:lnTo>
                    <a:pt x="2601394" y="3364538"/>
                  </a:lnTo>
                  <a:lnTo>
                    <a:pt x="2589910" y="3350885"/>
                  </a:lnTo>
                  <a:lnTo>
                    <a:pt x="2585444" y="3365808"/>
                  </a:lnTo>
                  <a:lnTo>
                    <a:pt x="2574917" y="3368983"/>
                  </a:lnTo>
                  <a:lnTo>
                    <a:pt x="2595014" y="3377237"/>
                  </a:lnTo>
                  <a:lnTo>
                    <a:pt x="2582573" y="3389937"/>
                  </a:lnTo>
                  <a:lnTo>
                    <a:pt x="2569813" y="3402954"/>
                  </a:lnTo>
                  <a:lnTo>
                    <a:pt x="2585763" y="3402637"/>
                  </a:lnTo>
                  <a:lnTo>
                    <a:pt x="2588953" y="3413114"/>
                  </a:lnTo>
                  <a:lnTo>
                    <a:pt x="2577788" y="3423909"/>
                  </a:lnTo>
                  <a:lnTo>
                    <a:pt x="2575874" y="3453119"/>
                  </a:lnTo>
                  <a:lnTo>
                    <a:pt x="2562157" y="3465819"/>
                  </a:lnTo>
                  <a:lnTo>
                    <a:pt x="2563114" y="3482964"/>
                  </a:lnTo>
                  <a:lnTo>
                    <a:pt x="2585444" y="3482964"/>
                  </a:lnTo>
                  <a:lnTo>
                    <a:pt x="2587996" y="3499474"/>
                  </a:lnTo>
                  <a:lnTo>
                    <a:pt x="2580659" y="3508999"/>
                  </a:lnTo>
                  <a:lnTo>
                    <a:pt x="2566623" y="3502967"/>
                  </a:lnTo>
                  <a:lnTo>
                    <a:pt x="2560243" y="3513762"/>
                  </a:lnTo>
                  <a:lnTo>
                    <a:pt x="2567491" y="3516467"/>
                  </a:lnTo>
                  <a:lnTo>
                    <a:pt x="2568100" y="3516283"/>
                  </a:lnTo>
                  <a:lnTo>
                    <a:pt x="2562070" y="3526755"/>
                  </a:lnTo>
                  <a:lnTo>
                    <a:pt x="2582699" y="3515014"/>
                  </a:lnTo>
                  <a:lnTo>
                    <a:pt x="2599838" y="3521043"/>
                  </a:lnTo>
                  <a:lnTo>
                    <a:pt x="2608407" y="3520091"/>
                  </a:lnTo>
                  <a:lnTo>
                    <a:pt x="2614755" y="3530563"/>
                  </a:lnTo>
                  <a:lnTo>
                    <a:pt x="2615707" y="3540083"/>
                  </a:lnTo>
                  <a:lnTo>
                    <a:pt x="2613803" y="3551507"/>
                  </a:lnTo>
                  <a:lnTo>
                    <a:pt x="2601108" y="3567373"/>
                  </a:lnTo>
                  <a:lnTo>
                    <a:pt x="2625546" y="3572768"/>
                  </a:lnTo>
                  <a:lnTo>
                    <a:pt x="2632211" y="3589268"/>
                  </a:lnTo>
                  <a:lnTo>
                    <a:pt x="2641415" y="3572450"/>
                  </a:lnTo>
                  <a:lnTo>
                    <a:pt x="2656332" y="3581970"/>
                  </a:lnTo>
                  <a:lnTo>
                    <a:pt x="2676645" y="3598471"/>
                  </a:lnTo>
                  <a:lnTo>
                    <a:pt x="2687118" y="3589903"/>
                  </a:lnTo>
                  <a:lnTo>
                    <a:pt x="2716952" y="3583239"/>
                  </a:lnTo>
                  <a:lnTo>
                    <a:pt x="2718857" y="3591807"/>
                  </a:lnTo>
                  <a:lnTo>
                    <a:pt x="2705527" y="3618462"/>
                  </a:lnTo>
                  <a:lnTo>
                    <a:pt x="2698227" y="3624809"/>
                  </a:lnTo>
                  <a:lnTo>
                    <a:pt x="2683310" y="3633059"/>
                  </a:lnTo>
                  <a:lnTo>
                    <a:pt x="2687753" y="3662571"/>
                  </a:lnTo>
                  <a:lnTo>
                    <a:pt x="2695370" y="3664792"/>
                  </a:lnTo>
                  <a:lnTo>
                    <a:pt x="2708066" y="3651782"/>
                  </a:lnTo>
                  <a:lnTo>
                    <a:pt x="2732187" y="3647339"/>
                  </a:lnTo>
                  <a:lnTo>
                    <a:pt x="2758530" y="3660032"/>
                  </a:lnTo>
                  <a:lnTo>
                    <a:pt x="2754404" y="3641945"/>
                  </a:lnTo>
                  <a:lnTo>
                    <a:pt x="2768051" y="3643214"/>
                  </a:lnTo>
                  <a:cubicBezTo>
                    <a:pt x="2768263" y="3639300"/>
                    <a:pt x="2768474" y="3635387"/>
                    <a:pt x="2768686" y="3631473"/>
                  </a:cubicBezTo>
                  <a:lnTo>
                    <a:pt x="2805820" y="3609895"/>
                  </a:lnTo>
                  <a:lnTo>
                    <a:pt x="2817563" y="3614020"/>
                  </a:lnTo>
                  <a:lnTo>
                    <a:pt x="2814389" y="3622588"/>
                  </a:lnTo>
                  <a:lnTo>
                    <a:pt x="2828989" y="3614020"/>
                  </a:lnTo>
                  <a:lnTo>
                    <a:pt x="2832162" y="3598154"/>
                  </a:lnTo>
                  <a:lnTo>
                    <a:pt x="2850888" y="3576893"/>
                  </a:lnTo>
                  <a:lnTo>
                    <a:pt x="2881674" y="3576575"/>
                  </a:lnTo>
                  <a:lnTo>
                    <a:pt x="2881674" y="3581970"/>
                  </a:lnTo>
                  <a:lnTo>
                    <a:pt x="2859457" y="3581335"/>
                  </a:lnTo>
                  <a:lnTo>
                    <a:pt x="2855331" y="3595615"/>
                  </a:lnTo>
                  <a:lnTo>
                    <a:pt x="2845810" y="3601010"/>
                  </a:lnTo>
                  <a:lnTo>
                    <a:pt x="2847079" y="3608308"/>
                  </a:lnTo>
                  <a:lnTo>
                    <a:pt x="2854379" y="3613703"/>
                  </a:lnTo>
                  <a:lnTo>
                    <a:pt x="2871518" y="3593711"/>
                  </a:lnTo>
                  <a:lnTo>
                    <a:pt x="2890243" y="3590538"/>
                  </a:lnTo>
                  <a:lnTo>
                    <a:pt x="2893417" y="3582922"/>
                  </a:lnTo>
                  <a:lnTo>
                    <a:pt x="2899765" y="3580383"/>
                  </a:lnTo>
                  <a:lnTo>
                    <a:pt x="2913412" y="3595298"/>
                  </a:lnTo>
                  <a:lnTo>
                    <a:pt x="2926425" y="3613068"/>
                  </a:lnTo>
                  <a:lnTo>
                    <a:pt x="2931821" y="3619414"/>
                  </a:lnTo>
                  <a:lnTo>
                    <a:pt x="2941342" y="3618462"/>
                  </a:lnTo>
                  <a:lnTo>
                    <a:pt x="2949911" y="3630838"/>
                  </a:lnTo>
                  <a:lnTo>
                    <a:pt x="2953085" y="3623222"/>
                  </a:lnTo>
                  <a:lnTo>
                    <a:pt x="2964828" y="3624492"/>
                  </a:lnTo>
                  <a:lnTo>
                    <a:pt x="2968954" y="3637185"/>
                  </a:lnTo>
                  <a:lnTo>
                    <a:pt x="2976572" y="3640041"/>
                  </a:lnTo>
                  <a:lnTo>
                    <a:pt x="2969907" y="3643214"/>
                  </a:lnTo>
                  <a:lnTo>
                    <a:pt x="2980698" y="3654638"/>
                  </a:lnTo>
                  <a:lnTo>
                    <a:pt x="2976572" y="3663205"/>
                  </a:lnTo>
                  <a:lnTo>
                    <a:pt x="2967368" y="3668600"/>
                  </a:lnTo>
                  <a:lnTo>
                    <a:pt x="2996884" y="3682880"/>
                  </a:lnTo>
                  <a:lnTo>
                    <a:pt x="3010849" y="3681928"/>
                  </a:lnTo>
                  <a:lnTo>
                    <a:pt x="3020370" y="3682562"/>
                  </a:lnTo>
                  <a:lnTo>
                    <a:pt x="3025449" y="3695255"/>
                  </a:lnTo>
                  <a:lnTo>
                    <a:pt x="3034018" y="3687957"/>
                  </a:lnTo>
                  <a:lnTo>
                    <a:pt x="3042587" y="3696525"/>
                  </a:lnTo>
                  <a:lnTo>
                    <a:pt x="3047983" y="3697477"/>
                  </a:lnTo>
                  <a:cubicBezTo>
                    <a:pt x="3048927" y="3697626"/>
                    <a:pt x="3047415" y="3699228"/>
                    <a:pt x="3048253" y="3697418"/>
                  </a:cubicBezTo>
                  <a:lnTo>
                    <a:pt x="3053010" y="3686615"/>
                  </a:lnTo>
                  <a:lnTo>
                    <a:pt x="3058403" y="3678990"/>
                  </a:lnTo>
                  <a:lnTo>
                    <a:pt x="3051107" y="3676130"/>
                  </a:lnTo>
                  <a:lnTo>
                    <a:pt x="3044446" y="3662468"/>
                  </a:lnTo>
                  <a:lnTo>
                    <a:pt x="3053010" y="3651665"/>
                  </a:lnTo>
                  <a:lnTo>
                    <a:pt x="3065698" y="3656113"/>
                  </a:lnTo>
                  <a:lnTo>
                    <a:pt x="3076165" y="3645310"/>
                  </a:lnTo>
                  <a:lnTo>
                    <a:pt x="3086632" y="3630695"/>
                  </a:lnTo>
                  <a:lnTo>
                    <a:pt x="3141504" y="3610996"/>
                  </a:lnTo>
                  <a:lnTo>
                    <a:pt x="3188765" y="3602099"/>
                  </a:lnTo>
                  <a:lnTo>
                    <a:pt x="3213822" y="3577316"/>
                  </a:lnTo>
                  <a:lnTo>
                    <a:pt x="3238880" y="3549991"/>
                  </a:lnTo>
                  <a:lnTo>
                    <a:pt x="3272818" y="3544590"/>
                  </a:lnTo>
                  <a:lnTo>
                    <a:pt x="3302317" y="3522031"/>
                  </a:lnTo>
                  <a:lnTo>
                    <a:pt x="3339110" y="3514088"/>
                  </a:lnTo>
                  <a:lnTo>
                    <a:pt x="3386687" y="3502014"/>
                  </a:lnTo>
                  <a:lnTo>
                    <a:pt x="3430776" y="3504873"/>
                  </a:lnTo>
                  <a:lnTo>
                    <a:pt x="3456785" y="3522666"/>
                  </a:lnTo>
                  <a:lnTo>
                    <a:pt x="3463129" y="3542683"/>
                  </a:lnTo>
                  <a:lnTo>
                    <a:pt x="3461860" y="3548085"/>
                  </a:lnTo>
                  <a:lnTo>
                    <a:pt x="3456785" y="3538553"/>
                  </a:lnTo>
                  <a:lnTo>
                    <a:pt x="3446001" y="3522031"/>
                  </a:lnTo>
                  <a:lnTo>
                    <a:pt x="3437754" y="3516629"/>
                  </a:lnTo>
                  <a:lnTo>
                    <a:pt x="3427921" y="3526161"/>
                  </a:lnTo>
                  <a:lnTo>
                    <a:pt x="3431093" y="3542048"/>
                  </a:lnTo>
                  <a:lnTo>
                    <a:pt x="3434899" y="3563971"/>
                  </a:lnTo>
                  <a:lnTo>
                    <a:pt x="3458054" y="3574139"/>
                  </a:lnTo>
                  <a:lnTo>
                    <a:pt x="3465666" y="3582718"/>
                  </a:lnTo>
                  <a:lnTo>
                    <a:pt x="3486600" y="3581447"/>
                  </a:lnTo>
                  <a:lnTo>
                    <a:pt x="3509120" y="3573821"/>
                  </a:lnTo>
                  <a:lnTo>
                    <a:pt x="3545596" y="3546178"/>
                  </a:lnTo>
                  <a:lnTo>
                    <a:pt x="3551623" y="3527115"/>
                  </a:lnTo>
                  <a:lnTo>
                    <a:pt x="3556063" y="3529339"/>
                  </a:lnTo>
                  <a:lnTo>
                    <a:pt x="3553843" y="3545861"/>
                  </a:lnTo>
                  <a:lnTo>
                    <a:pt x="3537350" y="3563018"/>
                  </a:lnTo>
                  <a:lnTo>
                    <a:pt x="3512292" y="3580176"/>
                  </a:lnTo>
                  <a:lnTo>
                    <a:pt x="3500556" y="3581447"/>
                  </a:lnTo>
                  <a:lnTo>
                    <a:pt x="3506900" y="3602099"/>
                  </a:lnTo>
                  <a:lnTo>
                    <a:pt x="3515464" y="3595744"/>
                  </a:lnTo>
                  <a:lnTo>
                    <a:pt x="3533226" y="3583035"/>
                  </a:lnTo>
                  <a:lnTo>
                    <a:pt x="3547817" y="3570008"/>
                  </a:lnTo>
                  <a:lnTo>
                    <a:pt x="3548486" y="3570035"/>
                  </a:lnTo>
                  <a:lnTo>
                    <a:pt x="3560714" y="3555040"/>
                  </a:lnTo>
                  <a:lnTo>
                    <a:pt x="3566741" y="3539165"/>
                  </a:lnTo>
                  <a:lnTo>
                    <a:pt x="3585771" y="3539165"/>
                  </a:lnTo>
                  <a:lnTo>
                    <a:pt x="3609241" y="3538847"/>
                  </a:lnTo>
                  <a:lnTo>
                    <a:pt x="3606704" y="3518845"/>
                  </a:lnTo>
                  <a:lnTo>
                    <a:pt x="3596555" y="3527417"/>
                  </a:lnTo>
                  <a:lnTo>
                    <a:pt x="3585771" y="3521067"/>
                  </a:lnTo>
                  <a:lnTo>
                    <a:pt x="3578159" y="3514717"/>
                  </a:lnTo>
                  <a:lnTo>
                    <a:pt x="3562617" y="3528370"/>
                  </a:lnTo>
                  <a:lnTo>
                    <a:pt x="3556274" y="3522655"/>
                  </a:lnTo>
                  <a:lnTo>
                    <a:pt x="3566424" y="3510907"/>
                  </a:lnTo>
                  <a:lnTo>
                    <a:pt x="3567375" y="3495032"/>
                  </a:lnTo>
                  <a:lnTo>
                    <a:pt x="3567375" y="3487412"/>
                  </a:lnTo>
                  <a:lnTo>
                    <a:pt x="3575939" y="3481062"/>
                  </a:lnTo>
                  <a:lnTo>
                    <a:pt x="3586722" y="3486460"/>
                  </a:lnTo>
                  <a:lnTo>
                    <a:pt x="3611779" y="3480745"/>
                  </a:lnTo>
                  <a:lnTo>
                    <a:pt x="3634932" y="3463917"/>
                  </a:lnTo>
                  <a:lnTo>
                    <a:pt x="3654914" y="3438200"/>
                  </a:lnTo>
                  <a:lnTo>
                    <a:pt x="3667283" y="3406449"/>
                  </a:lnTo>
                  <a:lnTo>
                    <a:pt x="3670138" y="3375969"/>
                  </a:lnTo>
                  <a:lnTo>
                    <a:pt x="3668869" y="3359142"/>
                  </a:lnTo>
                  <a:lnTo>
                    <a:pt x="3678384" y="3375969"/>
                  </a:lnTo>
                  <a:lnTo>
                    <a:pt x="3674578" y="3399147"/>
                  </a:lnTo>
                  <a:lnTo>
                    <a:pt x="3669186" y="3428675"/>
                  </a:lnTo>
                  <a:lnTo>
                    <a:pt x="3653645" y="3454392"/>
                  </a:lnTo>
                  <a:lnTo>
                    <a:pt x="3630809" y="3477570"/>
                  </a:lnTo>
                  <a:lnTo>
                    <a:pt x="3645716" y="3486777"/>
                  </a:lnTo>
                  <a:lnTo>
                    <a:pt x="3655231" y="3484555"/>
                  </a:lnTo>
                  <a:lnTo>
                    <a:pt x="3666966" y="3492810"/>
                  </a:lnTo>
                  <a:lnTo>
                    <a:pt x="3674261" y="3493762"/>
                  </a:lnTo>
                  <a:lnTo>
                    <a:pt x="3685996" y="3483285"/>
                  </a:lnTo>
                  <a:cubicBezTo>
                    <a:pt x="3685890" y="3468892"/>
                    <a:pt x="3685785" y="3454498"/>
                    <a:pt x="3685679" y="3440105"/>
                  </a:cubicBezTo>
                  <a:lnTo>
                    <a:pt x="3704392" y="3434707"/>
                  </a:lnTo>
                  <a:lnTo>
                    <a:pt x="3704870" y="3434453"/>
                  </a:lnTo>
                  <a:lnTo>
                    <a:pt x="3687725" y="3417674"/>
                  </a:lnTo>
                  <a:lnTo>
                    <a:pt x="3695980" y="3386333"/>
                  </a:lnTo>
                  <a:lnTo>
                    <a:pt x="3693757" y="3363862"/>
                  </a:lnTo>
                  <a:lnTo>
                    <a:pt x="3677565" y="3340116"/>
                  </a:lnTo>
                  <a:lnTo>
                    <a:pt x="3675025" y="3289461"/>
                  </a:lnTo>
                  <a:lnTo>
                    <a:pt x="3674090" y="3289477"/>
                  </a:lnTo>
                  <a:lnTo>
                    <a:pt x="3655659" y="3250015"/>
                  </a:lnTo>
                  <a:cubicBezTo>
                    <a:pt x="3655235" y="3234845"/>
                    <a:pt x="3654812" y="3219675"/>
                    <a:pt x="3654388" y="3204505"/>
                  </a:cubicBezTo>
                  <a:lnTo>
                    <a:pt x="3668688" y="3170454"/>
                  </a:lnTo>
                  <a:lnTo>
                    <a:pt x="3696652" y="3126857"/>
                  </a:lnTo>
                  <a:lnTo>
                    <a:pt x="3697606" y="3085805"/>
                  </a:lnTo>
                  <a:lnTo>
                    <a:pt x="3709046" y="3063529"/>
                  </a:lnTo>
                  <a:lnTo>
                    <a:pt x="3745590" y="3029479"/>
                  </a:lnTo>
                  <a:lnTo>
                    <a:pt x="3771013" y="3028842"/>
                  </a:lnTo>
                  <a:lnTo>
                    <a:pt x="3796753" y="3017386"/>
                  </a:lnTo>
                  <a:lnTo>
                    <a:pt x="3810100" y="3007203"/>
                  </a:lnTo>
                  <a:lnTo>
                    <a:pt x="3815502" y="3012612"/>
                  </a:lnTo>
                  <a:cubicBezTo>
                    <a:pt x="3815926" y="3019401"/>
                    <a:pt x="3816349" y="3026190"/>
                    <a:pt x="3816773" y="3032979"/>
                  </a:cubicBezTo>
                  <a:lnTo>
                    <a:pt x="3826307" y="3045390"/>
                  </a:lnTo>
                  <a:lnTo>
                    <a:pt x="3859673" y="3073712"/>
                  </a:lnTo>
                  <a:lnTo>
                    <a:pt x="3854271" y="3098216"/>
                  </a:lnTo>
                  <a:lnTo>
                    <a:pt x="3863805" y="3104262"/>
                  </a:lnTo>
                  <a:lnTo>
                    <a:pt x="3860627" y="3083260"/>
                  </a:lnTo>
                  <a:lnTo>
                    <a:pt x="3862851" y="3077850"/>
                  </a:lnTo>
                  <a:lnTo>
                    <a:pt x="3872385" y="3090261"/>
                  </a:lnTo>
                  <a:lnTo>
                    <a:pt x="3874609" y="3098853"/>
                  </a:lnTo>
                  <a:lnTo>
                    <a:pt x="3877787" y="3109354"/>
                  </a:lnTo>
                  <a:lnTo>
                    <a:pt x="3882236" y="3117628"/>
                  </a:lnTo>
                  <a:lnTo>
                    <a:pt x="3891769" y="3131312"/>
                  </a:lnTo>
                  <a:lnTo>
                    <a:pt x="3922594" y="3142768"/>
                  </a:lnTo>
                  <a:lnTo>
                    <a:pt x="3948969" y="3135131"/>
                  </a:lnTo>
                  <a:lnTo>
                    <a:pt x="3957232" y="3136085"/>
                  </a:lnTo>
                  <a:lnTo>
                    <a:pt x="3960410" y="3122083"/>
                  </a:lnTo>
                  <a:lnTo>
                    <a:pt x="3982654" y="3104262"/>
                  </a:lnTo>
                  <a:lnTo>
                    <a:pt x="3985832" y="3076895"/>
                  </a:lnTo>
                  <a:lnTo>
                    <a:pt x="3981383" y="2976653"/>
                  </a:lnTo>
                  <a:lnTo>
                    <a:pt x="3982501" y="2975985"/>
                  </a:lnTo>
                  <a:lnTo>
                    <a:pt x="3991573" y="2935037"/>
                  </a:lnTo>
                  <a:lnTo>
                    <a:pt x="3999828" y="2921399"/>
                  </a:lnTo>
                  <a:lnTo>
                    <a:pt x="4005225" y="2901414"/>
                  </a:lnTo>
                  <a:lnTo>
                    <a:pt x="3997605" y="2889994"/>
                  </a:lnTo>
                  <a:lnTo>
                    <a:pt x="3978555" y="2901414"/>
                  </a:lnTo>
                  <a:lnTo>
                    <a:pt x="3973475" y="2914104"/>
                  </a:lnTo>
                  <a:lnTo>
                    <a:pt x="3963950" y="2918545"/>
                  </a:lnTo>
                  <a:lnTo>
                    <a:pt x="3940455" y="2894434"/>
                  </a:lnTo>
                  <a:lnTo>
                    <a:pt x="3928073" y="2902364"/>
                  </a:lnTo>
                  <a:lnTo>
                    <a:pt x="3921723" y="2899193"/>
                  </a:lnTo>
                  <a:lnTo>
                    <a:pt x="3919500" y="2896020"/>
                  </a:lnTo>
                  <a:lnTo>
                    <a:pt x="3916960" y="2868741"/>
                  </a:lnTo>
                  <a:lnTo>
                    <a:pt x="3900133" y="2852882"/>
                  </a:lnTo>
                  <a:lnTo>
                    <a:pt x="3898545" y="2845269"/>
                  </a:lnTo>
                  <a:lnTo>
                    <a:pt x="3912515" y="2834801"/>
                  </a:lnTo>
                  <a:lnTo>
                    <a:pt x="3932518" y="2828459"/>
                  </a:lnTo>
                  <a:lnTo>
                    <a:pt x="3930295" y="2824018"/>
                  </a:lnTo>
                  <a:lnTo>
                    <a:pt x="3908070" y="2817036"/>
                  </a:lnTo>
                  <a:lnTo>
                    <a:pt x="3901403" y="2808469"/>
                  </a:lnTo>
                  <a:cubicBezTo>
                    <a:pt x="3901720" y="2801174"/>
                    <a:pt x="3902038" y="2793878"/>
                    <a:pt x="3902355" y="2786583"/>
                  </a:cubicBezTo>
                  <a:lnTo>
                    <a:pt x="3911880" y="2779921"/>
                  </a:lnTo>
                  <a:lnTo>
                    <a:pt x="3895688" y="2767550"/>
                  </a:lnTo>
                  <a:lnTo>
                    <a:pt x="3898863" y="2748515"/>
                  </a:lnTo>
                  <a:lnTo>
                    <a:pt x="3935693" y="2730435"/>
                  </a:lnTo>
                  <a:lnTo>
                    <a:pt x="3953790" y="2723772"/>
                  </a:lnTo>
                  <a:cubicBezTo>
                    <a:pt x="3954002" y="2718591"/>
                    <a:pt x="3954213" y="2713410"/>
                    <a:pt x="3954425" y="2708229"/>
                  </a:cubicBezTo>
                  <a:lnTo>
                    <a:pt x="3974745" y="2704740"/>
                  </a:lnTo>
                  <a:lnTo>
                    <a:pt x="3988398" y="2696176"/>
                  </a:lnTo>
                  <a:lnTo>
                    <a:pt x="4018878" y="2695858"/>
                  </a:lnTo>
                  <a:lnTo>
                    <a:pt x="4031578" y="2681900"/>
                  </a:lnTo>
                  <a:lnTo>
                    <a:pt x="4043325" y="2689514"/>
                  </a:lnTo>
                  <a:lnTo>
                    <a:pt x="4051898" y="2686343"/>
                  </a:lnTo>
                  <a:lnTo>
                    <a:pt x="4094125" y="2683804"/>
                  </a:lnTo>
                  <a:lnTo>
                    <a:pt x="4084283" y="2673338"/>
                  </a:lnTo>
                  <a:lnTo>
                    <a:pt x="4090633" y="2665722"/>
                  </a:lnTo>
                  <a:lnTo>
                    <a:pt x="4100158" y="2670164"/>
                  </a:lnTo>
                  <a:lnTo>
                    <a:pt x="4106508" y="2664770"/>
                  </a:lnTo>
                  <a:lnTo>
                    <a:pt x="4121431" y="2670800"/>
                  </a:lnTo>
                  <a:lnTo>
                    <a:pt x="4137306" y="2662232"/>
                  </a:lnTo>
                  <a:lnTo>
                    <a:pt x="4172548" y="2675557"/>
                  </a:lnTo>
                  <a:lnTo>
                    <a:pt x="4198583" y="2678411"/>
                  </a:lnTo>
                  <a:lnTo>
                    <a:pt x="4233826" y="2701568"/>
                  </a:lnTo>
                  <a:lnTo>
                    <a:pt x="4281451" y="2699030"/>
                  </a:lnTo>
                  <a:lnTo>
                    <a:pt x="4298278" y="2706010"/>
                  </a:lnTo>
                  <a:lnTo>
                    <a:pt x="4304311" y="2704740"/>
                  </a:lnTo>
                  <a:lnTo>
                    <a:pt x="4319503" y="2701170"/>
                  </a:lnTo>
                  <a:lnTo>
                    <a:pt x="4319241" y="2700844"/>
                  </a:lnTo>
                  <a:lnTo>
                    <a:pt x="4330673" y="2684654"/>
                  </a:lnTo>
                  <a:lnTo>
                    <a:pt x="4340199" y="2673226"/>
                  </a:lnTo>
                  <a:lnTo>
                    <a:pt x="4327179" y="2643387"/>
                  </a:lnTo>
                  <a:lnTo>
                    <a:pt x="4338929" y="2636086"/>
                  </a:lnTo>
                  <a:lnTo>
                    <a:pt x="4358935" y="2655767"/>
                  </a:lnTo>
                  <a:lnTo>
                    <a:pt x="4370684" y="2637673"/>
                  </a:lnTo>
                  <a:lnTo>
                    <a:pt x="4385609" y="2629102"/>
                  </a:lnTo>
                  <a:lnTo>
                    <a:pt x="4403710" y="2637673"/>
                  </a:lnTo>
                  <a:lnTo>
                    <a:pt x="4434830" y="2595137"/>
                  </a:lnTo>
                  <a:lnTo>
                    <a:pt x="4447532" y="2602438"/>
                  </a:lnTo>
                  <a:lnTo>
                    <a:pt x="4488814" y="2603073"/>
                  </a:lnTo>
                  <a:lnTo>
                    <a:pt x="4533589" y="2606882"/>
                  </a:lnTo>
                  <a:lnTo>
                    <a:pt x="4546292" y="2604978"/>
                  </a:lnTo>
                  <a:lnTo>
                    <a:pt x="4545974" y="2601803"/>
                  </a:lnTo>
                  <a:lnTo>
                    <a:pt x="4542799" y="2596406"/>
                  </a:lnTo>
                  <a:lnTo>
                    <a:pt x="4551055" y="2591010"/>
                  </a:lnTo>
                  <a:lnTo>
                    <a:pt x="4552325" y="2587835"/>
                  </a:lnTo>
                  <a:lnTo>
                    <a:pt x="4513901" y="2580852"/>
                  </a:lnTo>
                  <a:lnTo>
                    <a:pt x="4525651" y="2574503"/>
                  </a:lnTo>
                  <a:lnTo>
                    <a:pt x="4517077" y="2563711"/>
                  </a:lnTo>
                  <a:lnTo>
                    <a:pt x="4471666" y="2553870"/>
                  </a:lnTo>
                  <a:lnTo>
                    <a:pt x="4444992" y="2563393"/>
                  </a:lnTo>
                  <a:lnTo>
                    <a:pt x="4436418" y="2563393"/>
                  </a:lnTo>
                  <a:lnTo>
                    <a:pt x="4401487" y="2524983"/>
                  </a:lnTo>
                  <a:lnTo>
                    <a:pt x="4387832" y="2528158"/>
                  </a:lnTo>
                  <a:lnTo>
                    <a:pt x="4373860" y="2514506"/>
                  </a:lnTo>
                  <a:lnTo>
                    <a:pt x="4379893" y="2501808"/>
                  </a:lnTo>
                  <a:lnTo>
                    <a:pt x="4369414" y="2499904"/>
                  </a:lnTo>
                  <a:lnTo>
                    <a:pt x="4375765" y="2491335"/>
                  </a:lnTo>
                  <a:lnTo>
                    <a:pt x="4396724" y="2507842"/>
                  </a:lnTo>
                  <a:lnTo>
                    <a:pt x="4403392" y="2503713"/>
                  </a:lnTo>
                  <a:lnTo>
                    <a:pt x="4391325" y="2471016"/>
                  </a:lnTo>
                  <a:lnTo>
                    <a:pt x="4401805" y="2451021"/>
                  </a:lnTo>
                  <a:lnTo>
                    <a:pt x="4397676" y="2448164"/>
                  </a:lnTo>
                  <a:lnTo>
                    <a:pt x="4380528" y="2468480"/>
                  </a:lnTo>
                  <a:lnTo>
                    <a:pt x="4359570" y="2472606"/>
                  </a:lnTo>
                  <a:lnTo>
                    <a:pt x="4349091" y="2486252"/>
                  </a:lnTo>
                  <a:lnTo>
                    <a:pt x="4327179" y="2492603"/>
                  </a:lnTo>
                  <a:lnTo>
                    <a:pt x="4309714" y="2479268"/>
                  </a:lnTo>
                  <a:lnTo>
                    <a:pt x="4297606" y="2480204"/>
                  </a:lnTo>
                  <a:lnTo>
                    <a:pt x="4286617" y="2491790"/>
                  </a:lnTo>
                  <a:lnTo>
                    <a:pt x="4260884" y="2493060"/>
                  </a:lnTo>
                  <a:lnTo>
                    <a:pt x="4248176" y="2488934"/>
                  </a:lnTo>
                  <a:lnTo>
                    <a:pt x="4217677" y="2493380"/>
                  </a:lnTo>
                  <a:lnTo>
                    <a:pt x="4197662" y="2505443"/>
                  </a:lnTo>
                  <a:lnTo>
                    <a:pt x="4175423" y="2500996"/>
                  </a:lnTo>
                  <a:lnTo>
                    <a:pt x="4168116" y="2513693"/>
                  </a:lnTo>
                  <a:lnTo>
                    <a:pt x="4140793" y="2519406"/>
                  </a:lnTo>
                  <a:lnTo>
                    <a:pt x="4136028" y="2493060"/>
                  </a:lnTo>
                  <a:lnTo>
                    <a:pt x="4129674" y="2500363"/>
                  </a:lnTo>
                  <a:lnTo>
                    <a:pt x="4135393" y="2520675"/>
                  </a:lnTo>
                  <a:lnTo>
                    <a:pt x="4122685" y="2517183"/>
                  </a:lnTo>
                  <a:lnTo>
                    <a:pt x="4110930" y="2528926"/>
                  </a:lnTo>
                  <a:lnTo>
                    <a:pt x="4100446" y="2519722"/>
                  </a:lnTo>
                  <a:lnTo>
                    <a:pt x="4091232" y="2531465"/>
                  </a:lnTo>
                  <a:lnTo>
                    <a:pt x="4071853" y="2540033"/>
                  </a:lnTo>
                  <a:lnTo>
                    <a:pt x="4057556" y="2554947"/>
                  </a:lnTo>
                  <a:lnTo>
                    <a:pt x="4033093" y="2553995"/>
                  </a:lnTo>
                  <a:lnTo>
                    <a:pt x="4005454" y="2564786"/>
                  </a:lnTo>
                  <a:lnTo>
                    <a:pt x="3997193" y="2587000"/>
                  </a:lnTo>
                  <a:lnTo>
                    <a:pt x="3968601" y="2580018"/>
                  </a:lnTo>
                  <a:lnTo>
                    <a:pt x="3940325" y="2599060"/>
                  </a:lnTo>
                  <a:lnTo>
                    <a:pt x="3921263" y="2586682"/>
                  </a:lnTo>
                  <a:lnTo>
                    <a:pt x="3913639" y="2593030"/>
                  </a:lnTo>
                  <a:lnTo>
                    <a:pt x="3908555" y="2611121"/>
                  </a:lnTo>
                  <a:lnTo>
                    <a:pt x="3893624" y="2604774"/>
                  </a:lnTo>
                  <a:lnTo>
                    <a:pt x="3904108" y="2599378"/>
                  </a:lnTo>
                  <a:lnTo>
                    <a:pt x="3907285" y="2589856"/>
                  </a:lnTo>
                  <a:lnTo>
                    <a:pt x="3896801" y="2579699"/>
                  </a:lnTo>
                  <a:lnTo>
                    <a:pt x="3872655" y="2612391"/>
                  </a:lnTo>
                  <a:lnTo>
                    <a:pt x="3866301" y="2624133"/>
                  </a:lnTo>
                  <a:lnTo>
                    <a:pt x="3845016" y="2624133"/>
                  </a:lnTo>
                  <a:lnTo>
                    <a:pt x="3854547" y="2611439"/>
                  </a:lnTo>
                  <a:lnTo>
                    <a:pt x="3867255" y="2610486"/>
                  </a:lnTo>
                  <a:lnTo>
                    <a:pt x="3865984" y="2600647"/>
                  </a:lnTo>
                  <a:lnTo>
                    <a:pt x="3858359" y="2592712"/>
                  </a:lnTo>
                  <a:lnTo>
                    <a:pt x="3845651" y="2599060"/>
                  </a:lnTo>
                  <a:lnTo>
                    <a:pt x="3830084" y="2598109"/>
                  </a:lnTo>
                  <a:lnTo>
                    <a:pt x="3819600" y="2590809"/>
                  </a:lnTo>
                  <a:lnTo>
                    <a:pt x="3814834" y="2580335"/>
                  </a:lnTo>
                  <a:lnTo>
                    <a:pt x="3824365" y="2563198"/>
                  </a:lnTo>
                  <a:lnTo>
                    <a:pt x="3836120" y="2558122"/>
                  </a:lnTo>
                  <a:lnTo>
                    <a:pt x="3845333" y="2543206"/>
                  </a:lnTo>
                  <a:lnTo>
                    <a:pt x="3856135" y="2529243"/>
                  </a:lnTo>
                  <a:lnTo>
                    <a:pt x="3858994" y="2516550"/>
                  </a:lnTo>
                  <a:lnTo>
                    <a:pt x="3840250" y="2527339"/>
                  </a:lnTo>
                  <a:lnTo>
                    <a:pt x="3817694" y="2538129"/>
                  </a:lnTo>
                  <a:lnTo>
                    <a:pt x="3803079" y="2531782"/>
                  </a:lnTo>
                  <a:lnTo>
                    <a:pt x="3806256" y="2518136"/>
                  </a:lnTo>
                  <a:lnTo>
                    <a:pt x="3760508" y="2501630"/>
                  </a:lnTo>
                  <a:lnTo>
                    <a:pt x="3730326" y="2472435"/>
                  </a:lnTo>
                  <a:lnTo>
                    <a:pt x="3696650" y="2474972"/>
                  </a:lnTo>
                  <a:lnTo>
                    <a:pt x="3686802" y="2461331"/>
                  </a:lnTo>
                  <a:lnTo>
                    <a:pt x="3699509" y="2449589"/>
                  </a:lnTo>
                  <a:lnTo>
                    <a:pt x="3689978" y="2434032"/>
                  </a:lnTo>
                  <a:lnTo>
                    <a:pt x="3693791" y="2412762"/>
                  </a:lnTo>
                  <a:lnTo>
                    <a:pt x="3683942" y="2389600"/>
                  </a:lnTo>
                  <a:lnTo>
                    <a:pt x="3698874" y="2372780"/>
                  </a:lnTo>
                  <a:cubicBezTo>
                    <a:pt x="3699509" y="2359450"/>
                    <a:pt x="3700145" y="2346119"/>
                    <a:pt x="3700780" y="2332789"/>
                  </a:cubicBezTo>
                  <a:lnTo>
                    <a:pt x="3695062" y="2303276"/>
                  </a:lnTo>
                  <a:lnTo>
                    <a:pt x="3708723" y="2284230"/>
                  </a:lnTo>
                  <a:lnTo>
                    <a:pt x="3720478" y="2299784"/>
                  </a:lnTo>
                  <a:lnTo>
                    <a:pt x="3723655" y="2295656"/>
                  </a:lnTo>
                  <a:lnTo>
                    <a:pt x="3702051" y="2262014"/>
                  </a:lnTo>
                  <a:cubicBezTo>
                    <a:pt x="3702686" y="2250166"/>
                    <a:pt x="3703322" y="2238319"/>
                    <a:pt x="3703957" y="2226471"/>
                  </a:cubicBezTo>
                  <a:lnTo>
                    <a:pt x="3675047" y="2201079"/>
                  </a:lnTo>
                  <a:lnTo>
                    <a:pt x="3674729" y="2184258"/>
                  </a:lnTo>
                  <a:lnTo>
                    <a:pt x="3688390" y="2153791"/>
                  </a:lnTo>
                  <a:lnTo>
                    <a:pt x="3681718" y="2126176"/>
                  </a:lnTo>
                  <a:lnTo>
                    <a:pt x="3675364" y="2132525"/>
                  </a:lnTo>
                  <a:lnTo>
                    <a:pt x="3665833" y="2128717"/>
                  </a:lnTo>
                  <a:lnTo>
                    <a:pt x="3668693" y="2095708"/>
                  </a:lnTo>
                  <a:lnTo>
                    <a:pt x="3661068" y="2067465"/>
                  </a:lnTo>
                  <a:lnTo>
                    <a:pt x="3670281" y="2027488"/>
                  </a:lnTo>
                  <a:lnTo>
                    <a:pt x="3687119" y="2023045"/>
                  </a:lnTo>
                  <a:lnTo>
                    <a:pt x="3701733" y="1999556"/>
                  </a:lnTo>
                  <a:lnTo>
                    <a:pt x="3716665" y="1992256"/>
                  </a:lnTo>
                  <a:lnTo>
                    <a:pt x="3702686" y="1976706"/>
                  </a:lnTo>
                  <a:lnTo>
                    <a:pt x="3709676" y="1961792"/>
                  </a:lnTo>
                  <a:lnTo>
                    <a:pt x="3723655" y="1952272"/>
                  </a:lnTo>
                  <a:lnTo>
                    <a:pt x="3740493" y="1964647"/>
                  </a:lnTo>
                  <a:lnTo>
                    <a:pt x="3732232" y="1946877"/>
                  </a:lnTo>
                  <a:lnTo>
                    <a:pt x="3752248" y="1956080"/>
                  </a:lnTo>
                  <a:lnTo>
                    <a:pt x="3750341" y="1966869"/>
                  </a:lnTo>
                  <a:lnTo>
                    <a:pt x="3767815" y="1951955"/>
                  </a:lnTo>
                  <a:lnTo>
                    <a:pt x="3779570" y="1938309"/>
                  </a:lnTo>
                  <a:lnTo>
                    <a:pt x="3793231" y="1933549"/>
                  </a:lnTo>
                  <a:lnTo>
                    <a:pt x="3783382" y="1907526"/>
                  </a:lnTo>
                  <a:lnTo>
                    <a:pt x="3783382" y="1889437"/>
                  </a:lnTo>
                  <a:lnTo>
                    <a:pt x="3800538" y="1903083"/>
                  </a:lnTo>
                  <a:lnTo>
                    <a:pt x="3800220" y="1880866"/>
                  </a:lnTo>
                  <a:lnTo>
                    <a:pt x="3824365" y="1856429"/>
                  </a:lnTo>
                  <a:lnTo>
                    <a:pt x="3834849" y="1857380"/>
                  </a:lnTo>
                  <a:lnTo>
                    <a:pt x="3844380" y="1837386"/>
                  </a:lnTo>
                  <a:lnTo>
                    <a:pt x="3852958" y="1834212"/>
                  </a:lnTo>
                  <a:lnTo>
                    <a:pt x="3860901" y="1820246"/>
                  </a:lnTo>
                  <a:lnTo>
                    <a:pt x="3871702" y="1820246"/>
                  </a:lnTo>
                  <a:lnTo>
                    <a:pt x="3885999" y="1799300"/>
                  </a:lnTo>
                  <a:lnTo>
                    <a:pt x="3890447" y="1772641"/>
                  </a:lnTo>
                  <a:lnTo>
                    <a:pt x="3900931" y="1778037"/>
                  </a:lnTo>
                  <a:lnTo>
                    <a:pt x="3911097" y="1757726"/>
                  </a:lnTo>
                  <a:lnTo>
                    <a:pt x="3930477" y="1745031"/>
                  </a:lnTo>
                  <a:lnTo>
                    <a:pt x="3934289" y="1728211"/>
                  </a:lnTo>
                  <a:lnTo>
                    <a:pt x="3947950" y="1720594"/>
                  </a:lnTo>
                  <a:lnTo>
                    <a:pt x="3944773" y="1706947"/>
                  </a:lnTo>
                  <a:lnTo>
                    <a:pt x="3964788" y="1684730"/>
                  </a:lnTo>
                  <a:lnTo>
                    <a:pt x="3993699" y="1633635"/>
                  </a:lnTo>
                  <a:lnTo>
                    <a:pt x="4000688" y="1602214"/>
                  </a:lnTo>
                  <a:lnTo>
                    <a:pt x="4016891" y="1605070"/>
                  </a:lnTo>
                  <a:lnTo>
                    <a:pt x="4030552" y="1589202"/>
                  </a:lnTo>
                  <a:lnTo>
                    <a:pt x="4050885" y="1586029"/>
                  </a:lnTo>
                  <a:lnTo>
                    <a:pt x="4057239" y="1589837"/>
                  </a:lnTo>
                  <a:lnTo>
                    <a:pt x="4067723" y="1608878"/>
                  </a:lnTo>
                  <a:lnTo>
                    <a:pt x="4073124" y="1610149"/>
                  </a:lnTo>
                  <a:lnTo>
                    <a:pt x="4070900" y="1601579"/>
                  </a:lnTo>
                  <a:cubicBezTo>
                    <a:pt x="4071112" y="1594491"/>
                    <a:pt x="4071323" y="1587403"/>
                    <a:pt x="4071535" y="1580315"/>
                  </a:cubicBezTo>
                  <a:lnTo>
                    <a:pt x="4056603" y="1562543"/>
                  </a:lnTo>
                  <a:cubicBezTo>
                    <a:pt x="4056285" y="1558734"/>
                    <a:pt x="4055968" y="1554926"/>
                    <a:pt x="4055650" y="1551117"/>
                  </a:cubicBezTo>
                  <a:lnTo>
                    <a:pt x="4061051" y="1549848"/>
                  </a:lnTo>
                  <a:lnTo>
                    <a:pt x="4071535" y="1563813"/>
                  </a:lnTo>
                  <a:lnTo>
                    <a:pt x="4083290" y="1563495"/>
                  </a:lnTo>
                  <a:lnTo>
                    <a:pt x="4086149" y="1553656"/>
                  </a:lnTo>
                  <a:lnTo>
                    <a:pt x="4071217" y="1530806"/>
                  </a:lnTo>
                  <a:cubicBezTo>
                    <a:pt x="4071111" y="1521708"/>
                    <a:pt x="4071006" y="1512610"/>
                    <a:pt x="4070900" y="1503512"/>
                  </a:cubicBezTo>
                  <a:lnTo>
                    <a:pt x="4082655" y="1489865"/>
                  </a:lnTo>
                  <a:lnTo>
                    <a:pt x="4076936" y="1468601"/>
                  </a:lnTo>
                  <a:lnTo>
                    <a:pt x="4048343" y="1449877"/>
                  </a:lnTo>
                  <a:lnTo>
                    <a:pt x="4045801" y="1420361"/>
                  </a:lnTo>
                  <a:lnTo>
                    <a:pt x="4029916" y="1417505"/>
                  </a:lnTo>
                  <a:lnTo>
                    <a:pt x="4012761" y="1400684"/>
                  </a:lnTo>
                  <a:lnTo>
                    <a:pt x="4003865" y="1361648"/>
                  </a:lnTo>
                  <a:lnTo>
                    <a:pt x="3991157" y="1369582"/>
                  </a:lnTo>
                  <a:lnTo>
                    <a:pt x="3980038" y="1379104"/>
                  </a:lnTo>
                  <a:lnTo>
                    <a:pt x="3962882" y="1368630"/>
                  </a:lnTo>
                  <a:lnTo>
                    <a:pt x="3959387" y="1359427"/>
                  </a:lnTo>
                  <a:lnTo>
                    <a:pt x="3959188" y="1359168"/>
                  </a:lnTo>
                  <a:lnTo>
                    <a:pt x="3952201" y="1362344"/>
                  </a:lnTo>
                  <a:lnTo>
                    <a:pt x="3941403" y="1376002"/>
                  </a:lnTo>
                  <a:lnTo>
                    <a:pt x="3915044" y="1360439"/>
                  </a:lnTo>
                  <a:lnTo>
                    <a:pt x="3881063" y="1366791"/>
                  </a:lnTo>
                  <a:lnTo>
                    <a:pt x="3869312" y="1362979"/>
                  </a:lnTo>
                  <a:lnTo>
                    <a:pt x="3854704" y="1387435"/>
                  </a:lnTo>
                  <a:lnTo>
                    <a:pt x="3828344" y="1376954"/>
                  </a:lnTo>
                  <a:lnTo>
                    <a:pt x="3828344" y="1360121"/>
                  </a:lnTo>
                  <a:lnTo>
                    <a:pt x="3818817" y="1354721"/>
                  </a:lnTo>
                  <a:lnTo>
                    <a:pt x="3804843" y="1381400"/>
                  </a:lnTo>
                  <a:lnTo>
                    <a:pt x="3788964" y="1355040"/>
                  </a:lnTo>
                  <a:lnTo>
                    <a:pt x="3780390" y="1364568"/>
                  </a:lnTo>
                  <a:lnTo>
                    <a:pt x="3782930" y="1385847"/>
                  </a:lnTo>
                  <a:lnTo>
                    <a:pt x="3774356" y="1395375"/>
                  </a:lnTo>
                  <a:lnTo>
                    <a:pt x="3763240" y="1413479"/>
                  </a:lnTo>
                  <a:lnTo>
                    <a:pt x="3727036" y="1400138"/>
                  </a:lnTo>
                  <a:lnTo>
                    <a:pt x="3760064" y="1424912"/>
                  </a:lnTo>
                  <a:lnTo>
                    <a:pt x="3753713" y="1435393"/>
                  </a:lnTo>
                  <a:lnTo>
                    <a:pt x="3735611" y="1437934"/>
                  </a:lnTo>
                  <a:lnTo>
                    <a:pt x="3746408" y="1462072"/>
                  </a:lnTo>
                  <a:lnTo>
                    <a:pt x="3731800" y="1465249"/>
                  </a:lnTo>
                  <a:lnTo>
                    <a:pt x="3714650" y="1451909"/>
                  </a:lnTo>
                  <a:lnTo>
                    <a:pt x="3708616" y="1472871"/>
                  </a:lnTo>
                  <a:lnTo>
                    <a:pt x="3682257" y="1485893"/>
                  </a:lnTo>
                  <a:lnTo>
                    <a:pt x="3708934" y="1518288"/>
                  </a:lnTo>
                  <a:lnTo>
                    <a:pt x="3705123" y="1556084"/>
                  </a:lnTo>
                  <a:lnTo>
                    <a:pt x="3694643" y="1561483"/>
                  </a:lnTo>
                  <a:lnTo>
                    <a:pt x="3684798" y="1576411"/>
                  </a:lnTo>
                  <a:lnTo>
                    <a:pt x="3671459" y="1575775"/>
                  </a:lnTo>
                  <a:lnTo>
                    <a:pt x="3657803" y="1604995"/>
                  </a:lnTo>
                  <a:lnTo>
                    <a:pt x="3676223" y="1623099"/>
                  </a:lnTo>
                  <a:lnTo>
                    <a:pt x="3670824" y="1633580"/>
                  </a:lnTo>
                  <a:lnTo>
                    <a:pt x="3659074" y="1627227"/>
                  </a:lnTo>
                  <a:lnTo>
                    <a:pt x="3678446" y="1657718"/>
                  </a:lnTo>
                  <a:lnTo>
                    <a:pt x="3698771" y="1661529"/>
                  </a:lnTo>
                  <a:lnTo>
                    <a:pt x="3700994" y="1676457"/>
                  </a:lnTo>
                  <a:lnTo>
                    <a:pt x="3693372" y="1683761"/>
                  </a:lnTo>
                  <a:lnTo>
                    <a:pt x="3693372" y="1695513"/>
                  </a:lnTo>
                  <a:lnTo>
                    <a:pt x="3710522" y="1688843"/>
                  </a:lnTo>
                  <a:lnTo>
                    <a:pt x="3714650" y="1694243"/>
                  </a:lnTo>
                  <a:lnTo>
                    <a:pt x="3704488" y="1702501"/>
                  </a:lnTo>
                  <a:lnTo>
                    <a:pt x="3694960" y="1705995"/>
                  </a:lnTo>
                  <a:lnTo>
                    <a:pt x="3682257" y="1708218"/>
                  </a:lnTo>
                  <a:lnTo>
                    <a:pt x="3671777" y="1729497"/>
                  </a:lnTo>
                  <a:lnTo>
                    <a:pt x="3652087" y="1779996"/>
                  </a:lnTo>
                  <a:lnTo>
                    <a:pt x="3576820" y="1860986"/>
                  </a:lnTo>
                  <a:lnTo>
                    <a:pt x="3567928" y="1845105"/>
                  </a:lnTo>
                  <a:lnTo>
                    <a:pt x="3546015" y="1867657"/>
                  </a:lnTo>
                  <a:cubicBezTo>
                    <a:pt x="3545697" y="1874327"/>
                    <a:pt x="3545380" y="1880998"/>
                    <a:pt x="3545062" y="1887668"/>
                  </a:cubicBezTo>
                  <a:lnTo>
                    <a:pt x="3531406" y="1901641"/>
                  </a:lnTo>
                  <a:lnTo>
                    <a:pt x="3510128" y="1879726"/>
                  </a:lnTo>
                  <a:lnTo>
                    <a:pt x="3503776" y="1895608"/>
                  </a:lnTo>
                  <a:lnTo>
                    <a:pt x="3498377" y="1891162"/>
                  </a:lnTo>
                  <a:lnTo>
                    <a:pt x="3488850" y="1898783"/>
                  </a:lnTo>
                  <a:lnTo>
                    <a:pt x="3484086" y="1927049"/>
                  </a:lnTo>
                  <a:lnTo>
                    <a:pt x="3467254" y="1937846"/>
                  </a:lnTo>
                  <a:lnTo>
                    <a:pt x="3438672" y="1937846"/>
                  </a:lnTo>
                  <a:lnTo>
                    <a:pt x="3429462" y="1971827"/>
                  </a:lnTo>
                  <a:lnTo>
                    <a:pt x="3416759" y="1980402"/>
                  </a:lnTo>
                  <a:lnTo>
                    <a:pt x="3401198" y="2000727"/>
                  </a:lnTo>
                  <a:lnTo>
                    <a:pt x="3407549" y="2019785"/>
                  </a:lnTo>
                  <a:lnTo>
                    <a:pt x="3399292" y="2032491"/>
                  </a:lnTo>
                  <a:lnTo>
                    <a:pt x="3382460" y="2026138"/>
                  </a:lnTo>
                  <a:lnTo>
                    <a:pt x="3379284" y="2046137"/>
                  </a:lnTo>
                  <a:lnTo>
                    <a:pt x="3369757" y="2047409"/>
                  </a:lnTo>
                  <a:lnTo>
                    <a:pt x="3368487" y="2035657"/>
                  </a:lnTo>
                  <a:lnTo>
                    <a:pt x="3358959" y="2035031"/>
                  </a:lnTo>
                  <a:lnTo>
                    <a:pt x="3346256" y="2020103"/>
                  </a:lnTo>
                  <a:lnTo>
                    <a:pt x="3350702" y="2042326"/>
                  </a:lnTo>
                  <a:lnTo>
                    <a:pt x="3359277" y="2063286"/>
                  </a:lnTo>
                  <a:lnTo>
                    <a:pt x="3352290" y="2095679"/>
                  </a:lnTo>
                  <a:lnTo>
                    <a:pt x="3334188" y="2104571"/>
                  </a:lnTo>
                  <a:lnTo>
                    <a:pt x="3326248" y="2118549"/>
                  </a:lnTo>
                  <a:lnTo>
                    <a:pt x="3308781" y="2102349"/>
                  </a:lnTo>
                  <a:lnTo>
                    <a:pt x="3299572" y="2113148"/>
                  </a:lnTo>
                  <a:lnTo>
                    <a:pt x="3301795" y="2136336"/>
                  </a:lnTo>
                  <a:lnTo>
                    <a:pt x="3327201" y="2150945"/>
                  </a:lnTo>
                  <a:cubicBezTo>
                    <a:pt x="3326989" y="2156662"/>
                    <a:pt x="3326778" y="2162379"/>
                    <a:pt x="3326566" y="2168096"/>
                  </a:cubicBezTo>
                  <a:lnTo>
                    <a:pt x="3313863" y="2182708"/>
                  </a:lnTo>
                  <a:lnTo>
                    <a:pt x="3304653" y="2213199"/>
                  </a:lnTo>
                  <a:lnTo>
                    <a:pt x="3297349" y="2224950"/>
                  </a:lnTo>
                  <a:lnTo>
                    <a:pt x="3303700" y="2239878"/>
                  </a:lnTo>
                  <a:lnTo>
                    <a:pt x="3303700" y="2260838"/>
                  </a:lnTo>
                  <a:lnTo>
                    <a:pt x="3315768" y="2269099"/>
                  </a:lnTo>
                  <a:lnTo>
                    <a:pt x="3311640" y="2280851"/>
                  </a:lnTo>
                  <a:lnTo>
                    <a:pt x="3304335" y="2265921"/>
                  </a:lnTo>
                  <a:lnTo>
                    <a:pt x="3280834" y="2265288"/>
                  </a:lnTo>
                  <a:cubicBezTo>
                    <a:pt x="3281258" y="2283921"/>
                    <a:pt x="3281681" y="2302554"/>
                    <a:pt x="3282105" y="2321187"/>
                  </a:cubicBezTo>
                  <a:lnTo>
                    <a:pt x="3290044" y="2339928"/>
                  </a:lnTo>
                  <a:lnTo>
                    <a:pt x="3280517" y="2351672"/>
                  </a:lnTo>
                  <a:lnTo>
                    <a:pt x="3293538" y="2394871"/>
                  </a:lnTo>
                  <a:lnTo>
                    <a:pt x="3286233" y="2412969"/>
                  </a:lnTo>
                  <a:lnTo>
                    <a:pt x="3305606" y="2448552"/>
                  </a:lnTo>
                  <a:lnTo>
                    <a:pt x="3306876" y="2458715"/>
                  </a:lnTo>
                  <a:lnTo>
                    <a:pt x="3290044" y="2459350"/>
                  </a:lnTo>
                  <a:lnTo>
                    <a:pt x="3285916" y="2469829"/>
                  </a:lnTo>
                  <a:lnTo>
                    <a:pt x="3305923" y="2474908"/>
                  </a:lnTo>
                  <a:lnTo>
                    <a:pt x="3300524" y="2492694"/>
                  </a:lnTo>
                  <a:lnTo>
                    <a:pt x="3306241" y="2501270"/>
                  </a:lnTo>
                  <a:lnTo>
                    <a:pt x="3317674" y="2484436"/>
                  </a:lnTo>
                  <a:lnTo>
                    <a:pt x="3328154" y="2477450"/>
                  </a:lnTo>
                  <a:lnTo>
                    <a:pt x="3340857" y="2495552"/>
                  </a:lnTo>
                  <a:lnTo>
                    <a:pt x="3355783" y="2490468"/>
                  </a:lnTo>
                  <a:lnTo>
                    <a:pt x="3365311" y="2502854"/>
                  </a:lnTo>
                  <a:lnTo>
                    <a:pt x="3383413" y="2519375"/>
                  </a:lnTo>
                  <a:lnTo>
                    <a:pt x="3390082" y="2533030"/>
                  </a:lnTo>
                  <a:lnTo>
                    <a:pt x="3401833" y="2529855"/>
                  </a:lnTo>
                  <a:lnTo>
                    <a:pt x="3408184" y="2535889"/>
                  </a:lnTo>
                  <a:lnTo>
                    <a:pt x="3414536" y="2547640"/>
                  </a:lnTo>
                  <a:lnTo>
                    <a:pt x="3404056" y="2554944"/>
                  </a:lnTo>
                  <a:lnTo>
                    <a:pt x="3411360" y="2563519"/>
                  </a:lnTo>
                  <a:lnTo>
                    <a:pt x="3432638" y="2574950"/>
                  </a:lnTo>
                  <a:lnTo>
                    <a:pt x="3442483" y="2593690"/>
                  </a:lnTo>
                  <a:lnTo>
                    <a:pt x="3448200" y="2629264"/>
                  </a:lnTo>
                  <a:lnTo>
                    <a:pt x="3440895" y="2640062"/>
                  </a:lnTo>
                  <a:lnTo>
                    <a:pt x="3445024" y="2649591"/>
                  </a:lnTo>
                  <a:lnTo>
                    <a:pt x="3433591" y="2663247"/>
                  </a:lnTo>
                  <a:lnTo>
                    <a:pt x="3429462" y="2674998"/>
                  </a:lnTo>
                  <a:lnTo>
                    <a:pt x="3405326" y="2690880"/>
                  </a:lnTo>
                  <a:lnTo>
                    <a:pt x="3380872" y="2699772"/>
                  </a:lnTo>
                  <a:lnTo>
                    <a:pt x="3372615" y="2697548"/>
                  </a:lnTo>
                  <a:lnTo>
                    <a:pt x="3361182" y="2712475"/>
                  </a:lnTo>
                  <a:lnTo>
                    <a:pt x="3352290" y="2706124"/>
                  </a:lnTo>
                  <a:lnTo>
                    <a:pt x="3351972" y="2658801"/>
                  </a:lnTo>
                  <a:lnTo>
                    <a:pt x="3336093" y="2656896"/>
                  </a:lnTo>
                  <a:lnTo>
                    <a:pt x="3317991" y="2636251"/>
                  </a:lnTo>
                  <a:lnTo>
                    <a:pt x="3311640" y="2649591"/>
                  </a:lnTo>
                  <a:lnTo>
                    <a:pt x="3338634" y="2676905"/>
                  </a:lnTo>
                  <a:lnTo>
                    <a:pt x="3342763" y="2698183"/>
                  </a:lnTo>
                  <a:lnTo>
                    <a:pt x="3334506" y="2708664"/>
                  </a:lnTo>
                  <a:lnTo>
                    <a:pt x="3330377" y="2702315"/>
                  </a:lnTo>
                  <a:lnTo>
                    <a:pt x="3303383" y="2671824"/>
                  </a:lnTo>
                  <a:lnTo>
                    <a:pt x="3311322" y="2696279"/>
                  </a:lnTo>
                  <a:lnTo>
                    <a:pt x="3300524" y="2698501"/>
                  </a:lnTo>
                  <a:lnTo>
                    <a:pt x="3272577" y="2674366"/>
                  </a:lnTo>
                  <a:lnTo>
                    <a:pt x="3251934" y="2684845"/>
                  </a:lnTo>
                  <a:lnTo>
                    <a:pt x="3231609" y="2677858"/>
                  </a:lnTo>
                  <a:lnTo>
                    <a:pt x="3228433" y="2691833"/>
                  </a:lnTo>
                  <a:lnTo>
                    <a:pt x="3195405" y="2684527"/>
                  </a:lnTo>
                  <a:lnTo>
                    <a:pt x="3179843" y="2692150"/>
                  </a:lnTo>
                  <a:lnTo>
                    <a:pt x="3196993" y="2705488"/>
                  </a:lnTo>
                  <a:lnTo>
                    <a:pt x="3237008" y="2701043"/>
                  </a:lnTo>
                  <a:lnTo>
                    <a:pt x="3247488" y="2695643"/>
                  </a:lnTo>
                  <a:lnTo>
                    <a:pt x="3257016" y="2707394"/>
                  </a:lnTo>
                  <a:lnTo>
                    <a:pt x="3280517" y="2717556"/>
                  </a:lnTo>
                  <a:lnTo>
                    <a:pt x="3284645" y="2705806"/>
                  </a:lnTo>
                  <a:lnTo>
                    <a:pt x="3293220" y="2720734"/>
                  </a:lnTo>
                  <a:lnTo>
                    <a:pt x="3289409" y="2735344"/>
                  </a:lnTo>
                  <a:lnTo>
                    <a:pt x="3297666" y="2743602"/>
                  </a:lnTo>
                  <a:lnTo>
                    <a:pt x="3308464" y="2732167"/>
                  </a:lnTo>
                  <a:lnTo>
                    <a:pt x="3338952" y="2737884"/>
                  </a:lnTo>
                  <a:lnTo>
                    <a:pt x="3361182" y="2733755"/>
                  </a:lnTo>
                  <a:lnTo>
                    <a:pt x="3380237" y="2723910"/>
                  </a:lnTo>
                  <a:lnTo>
                    <a:pt x="3392940" y="2732485"/>
                  </a:lnTo>
                  <a:lnTo>
                    <a:pt x="3391035" y="2745190"/>
                  </a:lnTo>
                  <a:lnTo>
                    <a:pt x="3398339" y="2753129"/>
                  </a:lnTo>
                  <a:lnTo>
                    <a:pt x="3411360" y="2767104"/>
                  </a:lnTo>
                  <a:lnTo>
                    <a:pt x="3411360" y="2775043"/>
                  </a:lnTo>
                  <a:lnTo>
                    <a:pt x="3405009" y="2786794"/>
                  </a:lnTo>
                  <a:lnTo>
                    <a:pt x="3396434" y="2782031"/>
                  </a:lnTo>
                  <a:lnTo>
                    <a:pt x="3385954" y="2773455"/>
                  </a:lnTo>
                  <a:lnTo>
                    <a:pt x="3390082" y="2764880"/>
                  </a:lnTo>
                  <a:lnTo>
                    <a:pt x="3384366" y="2753764"/>
                  </a:lnTo>
                  <a:lnTo>
                    <a:pt x="3380555" y="2772502"/>
                  </a:lnTo>
                  <a:lnTo>
                    <a:pt x="3370075" y="2775678"/>
                  </a:lnTo>
                  <a:lnTo>
                    <a:pt x="3363088" y="2799814"/>
                  </a:lnTo>
                  <a:lnTo>
                    <a:pt x="3346891" y="2801402"/>
                  </a:lnTo>
                  <a:lnTo>
                    <a:pt x="3344986" y="2785525"/>
                  </a:lnTo>
                  <a:lnTo>
                    <a:pt x="3337046" y="2777904"/>
                  </a:lnTo>
                  <a:lnTo>
                    <a:pt x="3329107" y="2802355"/>
                  </a:lnTo>
                  <a:lnTo>
                    <a:pt x="3309099" y="2823640"/>
                  </a:lnTo>
                  <a:lnTo>
                    <a:pt x="3280517" y="2828405"/>
                  </a:lnTo>
                  <a:cubicBezTo>
                    <a:pt x="3280305" y="2833909"/>
                    <a:pt x="3280094" y="2839413"/>
                    <a:pt x="3279882" y="2844917"/>
                  </a:cubicBezTo>
                  <a:lnTo>
                    <a:pt x="3262732" y="2853812"/>
                  </a:lnTo>
                  <a:lnTo>
                    <a:pt x="3207473" y="2844601"/>
                  </a:lnTo>
                  <a:lnTo>
                    <a:pt x="3193182" y="2851905"/>
                  </a:lnTo>
                  <a:lnTo>
                    <a:pt x="3204615" y="2865880"/>
                  </a:lnTo>
                  <a:lnTo>
                    <a:pt x="3250029" y="2864292"/>
                  </a:lnTo>
                  <a:lnTo>
                    <a:pt x="3257968" y="2884298"/>
                  </a:lnTo>
                  <a:lnTo>
                    <a:pt x="3247171" y="2891602"/>
                  </a:lnTo>
                  <a:lnTo>
                    <a:pt x="3222717" y="2881440"/>
                  </a:lnTo>
                  <a:lnTo>
                    <a:pt x="3221764" y="2888744"/>
                  </a:lnTo>
                  <a:lnTo>
                    <a:pt x="3210014" y="2894461"/>
                  </a:lnTo>
                  <a:lnTo>
                    <a:pt x="3195087" y="2897319"/>
                  </a:lnTo>
                  <a:lnTo>
                    <a:pt x="3184607" y="2891602"/>
                  </a:lnTo>
                  <a:lnTo>
                    <a:pt x="3176032" y="2895731"/>
                  </a:lnTo>
                  <a:lnTo>
                    <a:pt x="3178891" y="2903354"/>
                  </a:lnTo>
                  <a:lnTo>
                    <a:pt x="3189053" y="2912884"/>
                  </a:lnTo>
                  <a:lnTo>
                    <a:pt x="3200169" y="2910024"/>
                  </a:lnTo>
                  <a:lnTo>
                    <a:pt x="3207155" y="2911295"/>
                  </a:lnTo>
                  <a:lnTo>
                    <a:pt x="3213507" y="2921142"/>
                  </a:lnTo>
                  <a:lnTo>
                    <a:pt x="3219541" y="2924316"/>
                  </a:lnTo>
                  <a:lnTo>
                    <a:pt x="3223034" y="2920189"/>
                  </a:lnTo>
                  <a:lnTo>
                    <a:pt x="3219859" y="2909707"/>
                  </a:lnTo>
                  <a:lnTo>
                    <a:pt x="3216048" y="2903038"/>
                  </a:lnTo>
                  <a:lnTo>
                    <a:pt x="3221447" y="2895731"/>
                  </a:lnTo>
                  <a:cubicBezTo>
                    <a:pt x="3221553" y="2893402"/>
                    <a:pt x="3221658" y="2891073"/>
                    <a:pt x="3221764" y="2888744"/>
                  </a:cubicBezTo>
                  <a:lnTo>
                    <a:pt x="3253840" y="2909707"/>
                  </a:lnTo>
                  <a:lnTo>
                    <a:pt x="3257016" y="2929395"/>
                  </a:lnTo>
                  <a:lnTo>
                    <a:pt x="3243360" y="2931935"/>
                  </a:lnTo>
                  <a:lnTo>
                    <a:pt x="3250982" y="2947504"/>
                  </a:lnTo>
                  <a:lnTo>
                    <a:pt x="3239549" y="2962430"/>
                  </a:lnTo>
                  <a:lnTo>
                    <a:pt x="3252252" y="2975770"/>
                  </a:lnTo>
                  <a:lnTo>
                    <a:pt x="3240819" y="2987839"/>
                  </a:lnTo>
                  <a:lnTo>
                    <a:pt x="3227163" y="2976087"/>
                  </a:lnTo>
                  <a:lnTo>
                    <a:pt x="3220811" y="2995144"/>
                  </a:lnTo>
                  <a:lnTo>
                    <a:pt x="3241772" y="3009753"/>
                  </a:lnTo>
                  <a:lnTo>
                    <a:pt x="3246536" y="3023727"/>
                  </a:lnTo>
                  <a:lnTo>
                    <a:pt x="3232562" y="3038337"/>
                  </a:lnTo>
                  <a:lnTo>
                    <a:pt x="3243360" y="3047547"/>
                  </a:lnTo>
                  <a:cubicBezTo>
                    <a:pt x="3243148" y="3054322"/>
                    <a:pt x="3242937" y="3061098"/>
                    <a:pt x="3242725" y="3067873"/>
                  </a:cubicBezTo>
                  <a:lnTo>
                    <a:pt x="3223352" y="3086930"/>
                  </a:lnTo>
                  <a:cubicBezTo>
                    <a:pt x="3223140" y="3091906"/>
                    <a:pt x="3222929" y="3096881"/>
                    <a:pt x="3222717" y="3101857"/>
                  </a:cubicBezTo>
                  <a:lnTo>
                    <a:pt x="3229069" y="3125994"/>
                  </a:lnTo>
                  <a:lnTo>
                    <a:pt x="3217953" y="3149179"/>
                  </a:lnTo>
                  <a:lnTo>
                    <a:pt x="3218271" y="3179668"/>
                  </a:lnTo>
                  <a:lnTo>
                    <a:pt x="3203662" y="3231756"/>
                  </a:lnTo>
                  <a:lnTo>
                    <a:pt x="3173492" y="3297185"/>
                  </a:lnTo>
                  <a:lnTo>
                    <a:pt x="3148085" y="3285752"/>
                  </a:lnTo>
                  <a:lnTo>
                    <a:pt x="3114422" y="3290515"/>
                  </a:lnTo>
                  <a:lnTo>
                    <a:pt x="3104577" y="3278763"/>
                  </a:lnTo>
                  <a:lnTo>
                    <a:pt x="3065832" y="3286386"/>
                  </a:lnTo>
                  <a:lnTo>
                    <a:pt x="3055352" y="3310842"/>
                  </a:lnTo>
                  <a:lnTo>
                    <a:pt x="3036297" y="3305761"/>
                  </a:lnTo>
                  <a:lnTo>
                    <a:pt x="3032168" y="3332122"/>
                  </a:lnTo>
                  <a:lnTo>
                    <a:pt x="3008985" y="3359754"/>
                  </a:lnTo>
                  <a:lnTo>
                    <a:pt x="3025499" y="3391193"/>
                  </a:lnTo>
                  <a:lnTo>
                    <a:pt x="3022641" y="3416601"/>
                  </a:lnTo>
                  <a:lnTo>
                    <a:pt x="3009620" y="3418824"/>
                  </a:lnTo>
                  <a:lnTo>
                    <a:pt x="2977862" y="3411837"/>
                  </a:lnTo>
                  <a:lnTo>
                    <a:pt x="2930542" y="3432164"/>
                  </a:lnTo>
                  <a:lnTo>
                    <a:pt x="2918792" y="3423906"/>
                  </a:lnTo>
                  <a:lnTo>
                    <a:pt x="2882588" y="3426447"/>
                  </a:lnTo>
                  <a:cubicBezTo>
                    <a:pt x="2883011" y="3420413"/>
                    <a:pt x="2883435" y="3414378"/>
                    <a:pt x="2883858" y="3408344"/>
                  </a:cubicBezTo>
                  <a:lnTo>
                    <a:pt x="2899419" y="3403897"/>
                  </a:lnTo>
                  <a:lnTo>
                    <a:pt x="2893068" y="3392463"/>
                  </a:lnTo>
                  <a:lnTo>
                    <a:pt x="2903230" y="3368330"/>
                  </a:lnTo>
                  <a:lnTo>
                    <a:pt x="2852100" y="3293691"/>
                  </a:lnTo>
                  <a:lnTo>
                    <a:pt x="2857181" y="3281306"/>
                  </a:lnTo>
                  <a:lnTo>
                    <a:pt x="2867979" y="3290515"/>
                  </a:lnTo>
                  <a:lnTo>
                    <a:pt x="2875283" y="3289244"/>
                  </a:lnTo>
                  <a:lnTo>
                    <a:pt x="2882270" y="3276541"/>
                  </a:lnTo>
                  <a:lnTo>
                    <a:pt x="2867661" y="3252402"/>
                  </a:lnTo>
                  <a:lnTo>
                    <a:pt x="2867661" y="3241921"/>
                  </a:lnTo>
                  <a:lnTo>
                    <a:pt x="2890527" y="3243826"/>
                  </a:lnTo>
                  <a:lnTo>
                    <a:pt x="2892750" y="3222863"/>
                  </a:lnTo>
                  <a:lnTo>
                    <a:pt x="2821930" y="3147590"/>
                  </a:lnTo>
                  <a:lnTo>
                    <a:pt x="2812084" y="3089788"/>
                  </a:lnTo>
                  <a:lnTo>
                    <a:pt x="2795888" y="3080260"/>
                  </a:lnTo>
                  <a:lnTo>
                    <a:pt x="2787313" y="3042465"/>
                  </a:lnTo>
                  <a:lnTo>
                    <a:pt x="2772387" y="3022457"/>
                  </a:lnTo>
                  <a:lnTo>
                    <a:pt x="2790171" y="3018328"/>
                  </a:lnTo>
                  <a:lnTo>
                    <a:pt x="2793347" y="3008801"/>
                  </a:lnTo>
                  <a:lnTo>
                    <a:pt x="2779374" y="2996097"/>
                  </a:lnTo>
                  <a:lnTo>
                    <a:pt x="2775245" y="2979263"/>
                  </a:lnTo>
                  <a:lnTo>
                    <a:pt x="2779056" y="2969736"/>
                  </a:lnTo>
                  <a:lnTo>
                    <a:pt x="2779056" y="2956077"/>
                  </a:lnTo>
                  <a:lnTo>
                    <a:pt x="2768576" y="2951632"/>
                  </a:lnTo>
                  <a:lnTo>
                    <a:pt x="2756825" y="2957348"/>
                  </a:lnTo>
                  <a:lnTo>
                    <a:pt x="2739676" y="2952267"/>
                  </a:lnTo>
                  <a:lnTo>
                    <a:pt x="2741899" y="2941467"/>
                  </a:lnTo>
                  <a:lnTo>
                    <a:pt x="2779691" y="2919236"/>
                  </a:lnTo>
                  <a:lnTo>
                    <a:pt x="2763812" y="2902720"/>
                  </a:lnTo>
                  <a:lnTo>
                    <a:pt x="2759684" y="2902720"/>
                  </a:lnTo>
                  <a:lnTo>
                    <a:pt x="2756190" y="2903038"/>
                  </a:lnTo>
                  <a:lnTo>
                    <a:pt x="2753332" y="2903672"/>
                  </a:lnTo>
                  <a:lnTo>
                    <a:pt x="2752379" y="2903989"/>
                  </a:lnTo>
                  <a:lnTo>
                    <a:pt x="2752062" y="2904623"/>
                  </a:lnTo>
                  <a:lnTo>
                    <a:pt x="2751426" y="2906529"/>
                  </a:lnTo>
                  <a:cubicBezTo>
                    <a:pt x="2751320" y="2907377"/>
                    <a:pt x="2751215" y="2908224"/>
                    <a:pt x="2751109" y="2909072"/>
                  </a:cubicBezTo>
                  <a:lnTo>
                    <a:pt x="2751109" y="2911930"/>
                  </a:lnTo>
                  <a:lnTo>
                    <a:pt x="2751109" y="2917011"/>
                  </a:lnTo>
                  <a:lnTo>
                    <a:pt x="2751109" y="2919236"/>
                  </a:lnTo>
                  <a:lnTo>
                    <a:pt x="2745710" y="2915423"/>
                  </a:lnTo>
                  <a:cubicBezTo>
                    <a:pt x="2746133" y="2909706"/>
                    <a:pt x="2746557" y="2903989"/>
                    <a:pt x="2746980" y="2898272"/>
                  </a:cubicBezTo>
                  <a:lnTo>
                    <a:pt x="2733642" y="2887156"/>
                  </a:lnTo>
                  <a:lnTo>
                    <a:pt x="2729513" y="2872231"/>
                  </a:lnTo>
                  <a:lnTo>
                    <a:pt x="2720621" y="2826815"/>
                  </a:lnTo>
                  <a:lnTo>
                    <a:pt x="2717763" y="2769962"/>
                  </a:lnTo>
                  <a:lnTo>
                    <a:pt x="2718432" y="2770111"/>
                  </a:lnTo>
                  <a:lnTo>
                    <a:pt x="2705803" y="2755583"/>
                  </a:lnTo>
                  <a:lnTo>
                    <a:pt x="2681365" y="2751773"/>
                  </a:lnTo>
                  <a:lnTo>
                    <a:pt x="2680413" y="2744153"/>
                  </a:lnTo>
                  <a:lnTo>
                    <a:pt x="2666449" y="2735898"/>
                  </a:lnTo>
                  <a:lnTo>
                    <a:pt x="2677874" y="2696847"/>
                  </a:lnTo>
                  <a:lnTo>
                    <a:pt x="2668353" y="2675893"/>
                  </a:lnTo>
                  <a:cubicBezTo>
                    <a:pt x="2668565" y="2666050"/>
                    <a:pt x="2668776" y="2656208"/>
                    <a:pt x="2668988" y="2646365"/>
                  </a:cubicBezTo>
                  <a:lnTo>
                    <a:pt x="2675335" y="2662240"/>
                  </a:lnTo>
                  <a:lnTo>
                    <a:pt x="2678509" y="2640968"/>
                  </a:lnTo>
                  <a:lnTo>
                    <a:pt x="2676288" y="2617791"/>
                  </a:lnTo>
                  <a:lnTo>
                    <a:pt x="2655976" y="2621282"/>
                  </a:lnTo>
                  <a:lnTo>
                    <a:pt x="2646771" y="2635889"/>
                  </a:lnTo>
                  <a:lnTo>
                    <a:pt x="2659784" y="2674939"/>
                  </a:lnTo>
                  <a:lnTo>
                    <a:pt x="2657879" y="2686687"/>
                  </a:lnTo>
                  <a:lnTo>
                    <a:pt x="2649310" y="2693036"/>
                  </a:lnTo>
                  <a:lnTo>
                    <a:pt x="2646136" y="2672717"/>
                  </a:lnTo>
                  <a:lnTo>
                    <a:pt x="2642962" y="2665414"/>
                  </a:lnTo>
                  <a:cubicBezTo>
                    <a:pt x="2643174" y="2662662"/>
                    <a:pt x="2643385" y="2659911"/>
                    <a:pt x="2643597" y="2657159"/>
                  </a:cubicBezTo>
                  <a:lnTo>
                    <a:pt x="2631854" y="2658430"/>
                  </a:lnTo>
                  <a:lnTo>
                    <a:pt x="2637567" y="2679067"/>
                  </a:lnTo>
                  <a:lnTo>
                    <a:pt x="2632489" y="2705737"/>
                  </a:lnTo>
                  <a:lnTo>
                    <a:pt x="2650579" y="2720341"/>
                  </a:lnTo>
                  <a:lnTo>
                    <a:pt x="2647722" y="2746693"/>
                  </a:lnTo>
                  <a:lnTo>
                    <a:pt x="2636298" y="2747963"/>
                  </a:lnTo>
                  <a:lnTo>
                    <a:pt x="2633124" y="2773998"/>
                  </a:lnTo>
                  <a:lnTo>
                    <a:pt x="2623920" y="2784475"/>
                  </a:lnTo>
                  <a:lnTo>
                    <a:pt x="2600434" y="2781934"/>
                  </a:lnTo>
                  <a:lnTo>
                    <a:pt x="2586787" y="2789236"/>
                  </a:lnTo>
                  <a:lnTo>
                    <a:pt x="2571870" y="2774633"/>
                  </a:lnTo>
                  <a:lnTo>
                    <a:pt x="2577583" y="2799714"/>
                  </a:lnTo>
                  <a:lnTo>
                    <a:pt x="2549970" y="2818130"/>
                  </a:lnTo>
                  <a:lnTo>
                    <a:pt x="2544893" y="2839084"/>
                  </a:lnTo>
                  <a:lnTo>
                    <a:pt x="2529023" y="2837179"/>
                  </a:lnTo>
                  <a:lnTo>
                    <a:pt x="2524898" y="2843846"/>
                  </a:lnTo>
                  <a:lnTo>
                    <a:pt x="2536322" y="2852736"/>
                  </a:lnTo>
                  <a:lnTo>
                    <a:pt x="2528389" y="2862578"/>
                  </a:lnTo>
                  <a:lnTo>
                    <a:pt x="2517598" y="2864483"/>
                  </a:lnTo>
                  <a:lnTo>
                    <a:pt x="2509981" y="2866389"/>
                  </a:lnTo>
                  <a:lnTo>
                    <a:pt x="2506807" y="2867023"/>
                  </a:lnTo>
                  <a:lnTo>
                    <a:pt x="2504903" y="2867975"/>
                  </a:lnTo>
                  <a:lnTo>
                    <a:pt x="2504268" y="2868928"/>
                  </a:lnTo>
                  <a:lnTo>
                    <a:pt x="2503952" y="2869563"/>
                  </a:lnTo>
                  <a:lnTo>
                    <a:pt x="2502999" y="2872103"/>
                  </a:lnTo>
                  <a:lnTo>
                    <a:pt x="2501730" y="2875277"/>
                  </a:lnTo>
                  <a:lnTo>
                    <a:pt x="2500777" y="2879088"/>
                  </a:lnTo>
                  <a:lnTo>
                    <a:pt x="2499190" y="2885437"/>
                  </a:lnTo>
                  <a:cubicBezTo>
                    <a:pt x="2499084" y="2886390"/>
                    <a:pt x="2498979" y="2887342"/>
                    <a:pt x="2498873" y="2888295"/>
                  </a:cubicBezTo>
                  <a:lnTo>
                    <a:pt x="2479196" y="2919092"/>
                  </a:lnTo>
                  <a:lnTo>
                    <a:pt x="2452536" y="2925442"/>
                  </a:lnTo>
                  <a:lnTo>
                    <a:pt x="2434445" y="2941316"/>
                  </a:lnTo>
                  <a:lnTo>
                    <a:pt x="2412546" y="2943856"/>
                  </a:lnTo>
                  <a:lnTo>
                    <a:pt x="2406199" y="2961954"/>
                  </a:lnTo>
                  <a:lnTo>
                    <a:pt x="2358910" y="2965446"/>
                  </a:lnTo>
                  <a:lnTo>
                    <a:pt x="2325902" y="2956239"/>
                  </a:lnTo>
                  <a:lnTo>
                    <a:pt x="2291942" y="2950206"/>
                  </a:lnTo>
                  <a:lnTo>
                    <a:pt x="2297020" y="2924807"/>
                  </a:lnTo>
                  <a:lnTo>
                    <a:pt x="2267822" y="2929252"/>
                  </a:lnTo>
                  <a:lnTo>
                    <a:pt x="2226879" y="2886389"/>
                  </a:lnTo>
                  <a:lnTo>
                    <a:pt x="2197364" y="2883216"/>
                  </a:lnTo>
                  <a:lnTo>
                    <a:pt x="2191016" y="2862578"/>
                  </a:lnTo>
                  <a:lnTo>
                    <a:pt x="2178955" y="2853371"/>
                  </a:lnTo>
                  <a:lnTo>
                    <a:pt x="2188477" y="2836226"/>
                  </a:lnTo>
                  <a:lnTo>
                    <a:pt x="2197681" y="2806700"/>
                  </a:lnTo>
                  <a:lnTo>
                    <a:pt x="2216723" y="2820034"/>
                  </a:lnTo>
                  <a:lnTo>
                    <a:pt x="2224022" y="2809240"/>
                  </a:lnTo>
                  <a:lnTo>
                    <a:pt x="2253857" y="2822891"/>
                  </a:lnTo>
                  <a:lnTo>
                    <a:pt x="2244334" y="2811462"/>
                  </a:lnTo>
                  <a:lnTo>
                    <a:pt x="2243066" y="2799714"/>
                  </a:lnTo>
                  <a:lnTo>
                    <a:pt x="2283373" y="2782569"/>
                  </a:lnTo>
                  <a:lnTo>
                    <a:pt x="2235450" y="2793365"/>
                  </a:lnTo>
                  <a:lnTo>
                    <a:pt x="2224976" y="2773679"/>
                  </a:lnTo>
                  <a:lnTo>
                    <a:pt x="2235132" y="2752408"/>
                  </a:lnTo>
                  <a:lnTo>
                    <a:pt x="2251001" y="2748280"/>
                  </a:lnTo>
                  <a:lnTo>
                    <a:pt x="2258618" y="2737486"/>
                  </a:lnTo>
                  <a:lnTo>
                    <a:pt x="2242432" y="2730184"/>
                  </a:lnTo>
                  <a:lnTo>
                    <a:pt x="2245287" y="2720658"/>
                  </a:lnTo>
                  <a:lnTo>
                    <a:pt x="2261156" y="2707958"/>
                  </a:lnTo>
                  <a:lnTo>
                    <a:pt x="2261156" y="2703514"/>
                  </a:lnTo>
                  <a:lnTo>
                    <a:pt x="2245287" y="2694307"/>
                  </a:lnTo>
                  <a:lnTo>
                    <a:pt x="2232909" y="2720024"/>
                  </a:lnTo>
                  <a:lnTo>
                    <a:pt x="2214502" y="2707641"/>
                  </a:lnTo>
                  <a:lnTo>
                    <a:pt x="2211646" y="2733675"/>
                  </a:lnTo>
                  <a:lnTo>
                    <a:pt x="2197998" y="2725421"/>
                  </a:lnTo>
                  <a:cubicBezTo>
                    <a:pt x="2197681" y="2720870"/>
                    <a:pt x="2197363" y="2716319"/>
                    <a:pt x="2197046" y="2711768"/>
                  </a:cubicBezTo>
                  <a:lnTo>
                    <a:pt x="2191333" y="2703196"/>
                  </a:lnTo>
                  <a:lnTo>
                    <a:pt x="2204980" y="2676845"/>
                  </a:lnTo>
                  <a:lnTo>
                    <a:pt x="2223072" y="2685099"/>
                  </a:lnTo>
                  <a:lnTo>
                    <a:pt x="2224976" y="2659700"/>
                  </a:lnTo>
                  <a:lnTo>
                    <a:pt x="2227833" y="2657478"/>
                  </a:lnTo>
                  <a:lnTo>
                    <a:pt x="2233862" y="2652715"/>
                  </a:lnTo>
                  <a:lnTo>
                    <a:pt x="2237035" y="2649540"/>
                  </a:lnTo>
                  <a:lnTo>
                    <a:pt x="2239257" y="2646683"/>
                  </a:lnTo>
                  <a:lnTo>
                    <a:pt x="2241161" y="2644460"/>
                  </a:lnTo>
                  <a:lnTo>
                    <a:pt x="2241479" y="2643508"/>
                  </a:lnTo>
                  <a:lnTo>
                    <a:pt x="2241479" y="2642873"/>
                  </a:lnTo>
                  <a:lnTo>
                    <a:pt x="2241479" y="2642555"/>
                  </a:lnTo>
                  <a:lnTo>
                    <a:pt x="2241798" y="2642555"/>
                  </a:lnTo>
                  <a:lnTo>
                    <a:pt x="2243702" y="2642873"/>
                  </a:lnTo>
                  <a:lnTo>
                    <a:pt x="2248461" y="2646048"/>
                  </a:lnTo>
                  <a:lnTo>
                    <a:pt x="2256713" y="2651127"/>
                  </a:lnTo>
                  <a:lnTo>
                    <a:pt x="2264966" y="2632078"/>
                  </a:lnTo>
                  <a:lnTo>
                    <a:pt x="2259571" y="2626999"/>
                  </a:lnTo>
                  <a:lnTo>
                    <a:pt x="2242432" y="2639698"/>
                  </a:lnTo>
                  <a:lnTo>
                    <a:pt x="2232909" y="2632395"/>
                  </a:lnTo>
                  <a:lnTo>
                    <a:pt x="2216406" y="2645095"/>
                  </a:lnTo>
                  <a:lnTo>
                    <a:pt x="2211646" y="2633665"/>
                  </a:lnTo>
                  <a:lnTo>
                    <a:pt x="2225609" y="2614615"/>
                  </a:lnTo>
                  <a:lnTo>
                    <a:pt x="2237035" y="2592073"/>
                  </a:lnTo>
                  <a:lnTo>
                    <a:pt x="2260205" y="2583819"/>
                  </a:lnTo>
                  <a:lnTo>
                    <a:pt x="2263060" y="2568896"/>
                  </a:lnTo>
                  <a:lnTo>
                    <a:pt x="2245287" y="2569214"/>
                  </a:lnTo>
                  <a:lnTo>
                    <a:pt x="2264013" y="2548576"/>
                  </a:lnTo>
                  <a:lnTo>
                    <a:pt x="2274486" y="2524764"/>
                  </a:lnTo>
                  <a:lnTo>
                    <a:pt x="2276390" y="2521589"/>
                  </a:lnTo>
                  <a:lnTo>
                    <a:pt x="2288133" y="2517779"/>
                  </a:lnTo>
                  <a:lnTo>
                    <a:pt x="2285278" y="2560324"/>
                  </a:lnTo>
                  <a:lnTo>
                    <a:pt x="2292893" y="2570485"/>
                  </a:lnTo>
                  <a:lnTo>
                    <a:pt x="2297656" y="2512700"/>
                  </a:lnTo>
                  <a:lnTo>
                    <a:pt x="2328123" y="2498726"/>
                  </a:lnTo>
                  <a:lnTo>
                    <a:pt x="2315429" y="2494594"/>
                  </a:lnTo>
                  <a:lnTo>
                    <a:pt x="2290038" y="2503489"/>
                  </a:lnTo>
                  <a:lnTo>
                    <a:pt x="2293212" y="2487610"/>
                  </a:lnTo>
                  <a:lnTo>
                    <a:pt x="2278612" y="2503489"/>
                  </a:lnTo>
                  <a:lnTo>
                    <a:pt x="2250048" y="2517144"/>
                  </a:lnTo>
                  <a:lnTo>
                    <a:pt x="2241798" y="2546990"/>
                  </a:lnTo>
                  <a:lnTo>
                    <a:pt x="2213550" y="2566039"/>
                  </a:lnTo>
                  <a:lnTo>
                    <a:pt x="2206249" y="2575564"/>
                  </a:lnTo>
                  <a:lnTo>
                    <a:pt x="2183715" y="2563182"/>
                  </a:lnTo>
                  <a:lnTo>
                    <a:pt x="2169117" y="2573658"/>
                  </a:lnTo>
                  <a:lnTo>
                    <a:pt x="2149756" y="2544449"/>
                  </a:lnTo>
                  <a:cubicBezTo>
                    <a:pt x="2149650" y="2541380"/>
                    <a:pt x="2149545" y="2538311"/>
                    <a:pt x="2149439" y="2535242"/>
                  </a:cubicBezTo>
                  <a:lnTo>
                    <a:pt x="2166578" y="2537146"/>
                  </a:lnTo>
                  <a:lnTo>
                    <a:pt x="2168800" y="2516191"/>
                  </a:lnTo>
                  <a:lnTo>
                    <a:pt x="2183399" y="2530480"/>
                  </a:lnTo>
                  <a:lnTo>
                    <a:pt x="2216088" y="2509202"/>
                  </a:lnTo>
                  <a:lnTo>
                    <a:pt x="2187842" y="2511428"/>
                  </a:lnTo>
                  <a:lnTo>
                    <a:pt x="2178955" y="2506347"/>
                  </a:lnTo>
                  <a:lnTo>
                    <a:pt x="2176734" y="2489517"/>
                  </a:lnTo>
                  <a:lnTo>
                    <a:pt x="2203076" y="2475554"/>
                  </a:lnTo>
                  <a:lnTo>
                    <a:pt x="2181178" y="2477773"/>
                  </a:lnTo>
                  <a:cubicBezTo>
                    <a:pt x="2181390" y="2473540"/>
                    <a:pt x="2181601" y="2469306"/>
                    <a:pt x="2181813" y="2465073"/>
                  </a:cubicBezTo>
                  <a:lnTo>
                    <a:pt x="2169117" y="2453962"/>
                  </a:lnTo>
                  <a:lnTo>
                    <a:pt x="2180543" y="2439040"/>
                  </a:lnTo>
                  <a:lnTo>
                    <a:pt x="2172290" y="2438087"/>
                  </a:lnTo>
                  <a:lnTo>
                    <a:pt x="2159594" y="2444438"/>
                  </a:lnTo>
                  <a:lnTo>
                    <a:pt x="2141505" y="2433007"/>
                  </a:lnTo>
                  <a:lnTo>
                    <a:pt x="2149756" y="2422530"/>
                  </a:lnTo>
                  <a:lnTo>
                    <a:pt x="2138331" y="2421258"/>
                  </a:lnTo>
                  <a:lnTo>
                    <a:pt x="2143091" y="2403163"/>
                  </a:lnTo>
                  <a:lnTo>
                    <a:pt x="2158959" y="2402208"/>
                  </a:lnTo>
                  <a:lnTo>
                    <a:pt x="2184669" y="2408243"/>
                  </a:lnTo>
                  <a:lnTo>
                    <a:pt x="2209741" y="2392366"/>
                  </a:lnTo>
                  <a:lnTo>
                    <a:pt x="2253223" y="2401575"/>
                  </a:lnTo>
                  <a:lnTo>
                    <a:pt x="2274486" y="2389510"/>
                  </a:lnTo>
                  <a:lnTo>
                    <a:pt x="2317968" y="2416815"/>
                  </a:lnTo>
                  <a:lnTo>
                    <a:pt x="2312891" y="2438722"/>
                  </a:lnTo>
                  <a:lnTo>
                    <a:pt x="2328441" y="2426022"/>
                  </a:lnTo>
                  <a:lnTo>
                    <a:pt x="2341136" y="2440627"/>
                  </a:lnTo>
                  <a:lnTo>
                    <a:pt x="2347484" y="2426022"/>
                  </a:lnTo>
                  <a:lnTo>
                    <a:pt x="2329710" y="2412053"/>
                  </a:lnTo>
                  <a:lnTo>
                    <a:pt x="2325902" y="2398716"/>
                  </a:lnTo>
                  <a:lnTo>
                    <a:pt x="2386204" y="2376172"/>
                  </a:lnTo>
                  <a:lnTo>
                    <a:pt x="2384935" y="2359030"/>
                  </a:lnTo>
                  <a:lnTo>
                    <a:pt x="2353197" y="2371094"/>
                  </a:lnTo>
                  <a:lnTo>
                    <a:pt x="2361765" y="2356172"/>
                  </a:lnTo>
                  <a:cubicBezTo>
                    <a:pt x="2361659" y="2348023"/>
                    <a:pt x="2361554" y="2339874"/>
                    <a:pt x="2361448" y="2331725"/>
                  </a:cubicBezTo>
                  <a:lnTo>
                    <a:pt x="2383348" y="2299021"/>
                  </a:lnTo>
                  <a:lnTo>
                    <a:pt x="2345898" y="2332040"/>
                  </a:lnTo>
                  <a:lnTo>
                    <a:pt x="2345898" y="2368872"/>
                  </a:lnTo>
                  <a:lnTo>
                    <a:pt x="2330346" y="2378397"/>
                  </a:lnTo>
                  <a:lnTo>
                    <a:pt x="2320824" y="2367285"/>
                  </a:lnTo>
                  <a:lnTo>
                    <a:pt x="2313208" y="2374587"/>
                  </a:lnTo>
                  <a:lnTo>
                    <a:pt x="2271948" y="2374904"/>
                  </a:lnTo>
                  <a:lnTo>
                    <a:pt x="2271948" y="2363157"/>
                  </a:lnTo>
                  <a:lnTo>
                    <a:pt x="2287500" y="2339979"/>
                  </a:lnTo>
                  <a:lnTo>
                    <a:pt x="2263378" y="2359030"/>
                  </a:lnTo>
                  <a:lnTo>
                    <a:pt x="2263378" y="2376172"/>
                  </a:lnTo>
                  <a:lnTo>
                    <a:pt x="2245605" y="2379350"/>
                  </a:lnTo>
                  <a:lnTo>
                    <a:pt x="2210694" y="2377443"/>
                  </a:lnTo>
                  <a:lnTo>
                    <a:pt x="2176100" y="2399987"/>
                  </a:lnTo>
                  <a:lnTo>
                    <a:pt x="2153882" y="2391732"/>
                  </a:lnTo>
                  <a:lnTo>
                    <a:pt x="2145948" y="2379350"/>
                  </a:lnTo>
                  <a:lnTo>
                    <a:pt x="2160864" y="2371729"/>
                  </a:lnTo>
                  <a:lnTo>
                    <a:pt x="2136427" y="2362204"/>
                  </a:lnTo>
                  <a:lnTo>
                    <a:pt x="2178639" y="2342201"/>
                  </a:lnTo>
                  <a:lnTo>
                    <a:pt x="2167847" y="2339979"/>
                  </a:lnTo>
                  <a:lnTo>
                    <a:pt x="2173243" y="2326326"/>
                  </a:lnTo>
                  <a:lnTo>
                    <a:pt x="2188160" y="2322834"/>
                  </a:lnTo>
                  <a:lnTo>
                    <a:pt x="2158008" y="2303150"/>
                  </a:lnTo>
                  <a:lnTo>
                    <a:pt x="2166578" y="2294574"/>
                  </a:lnTo>
                  <a:lnTo>
                    <a:pt x="2133571" y="2274889"/>
                  </a:lnTo>
                  <a:lnTo>
                    <a:pt x="2157057" y="2271715"/>
                  </a:lnTo>
                  <a:lnTo>
                    <a:pt x="2154518" y="2256790"/>
                  </a:lnTo>
                  <a:lnTo>
                    <a:pt x="2160864" y="2256790"/>
                  </a:lnTo>
                  <a:lnTo>
                    <a:pt x="2173560" y="2244090"/>
                  </a:lnTo>
                  <a:lnTo>
                    <a:pt x="2187525" y="2258697"/>
                  </a:lnTo>
                  <a:lnTo>
                    <a:pt x="2200219" y="2265998"/>
                  </a:lnTo>
                  <a:lnTo>
                    <a:pt x="2203395" y="2253298"/>
                  </a:lnTo>
                  <a:lnTo>
                    <a:pt x="2226246" y="2245361"/>
                  </a:lnTo>
                  <a:lnTo>
                    <a:pt x="2252906" y="2258377"/>
                  </a:lnTo>
                  <a:lnTo>
                    <a:pt x="2266552" y="2244090"/>
                  </a:lnTo>
                  <a:lnTo>
                    <a:pt x="2266552" y="2235835"/>
                  </a:lnTo>
                  <a:lnTo>
                    <a:pt x="2213550" y="2243773"/>
                  </a:lnTo>
                  <a:lnTo>
                    <a:pt x="2197681" y="2239644"/>
                  </a:lnTo>
                  <a:lnTo>
                    <a:pt x="2204029" y="2231072"/>
                  </a:lnTo>
                  <a:lnTo>
                    <a:pt x="2233862" y="2227898"/>
                  </a:lnTo>
                  <a:lnTo>
                    <a:pt x="2254492" y="2222181"/>
                  </a:lnTo>
                  <a:lnTo>
                    <a:pt x="2236401" y="2212020"/>
                  </a:lnTo>
                  <a:lnTo>
                    <a:pt x="2249414" y="2203448"/>
                  </a:lnTo>
                  <a:lnTo>
                    <a:pt x="2244970" y="2194876"/>
                  </a:lnTo>
                  <a:lnTo>
                    <a:pt x="2230053" y="2187889"/>
                  </a:lnTo>
                  <a:lnTo>
                    <a:pt x="2238304" y="2165664"/>
                  </a:lnTo>
                  <a:lnTo>
                    <a:pt x="2261791" y="2150423"/>
                  </a:lnTo>
                  <a:lnTo>
                    <a:pt x="2278612" y="2184079"/>
                  </a:lnTo>
                  <a:lnTo>
                    <a:pt x="2285912" y="2178682"/>
                  </a:lnTo>
                  <a:lnTo>
                    <a:pt x="2279565" y="2166298"/>
                  </a:lnTo>
                  <a:lnTo>
                    <a:pt x="2281469" y="2138677"/>
                  </a:lnTo>
                  <a:lnTo>
                    <a:pt x="2300512" y="2135500"/>
                  </a:lnTo>
                  <a:lnTo>
                    <a:pt x="2314476" y="2151058"/>
                  </a:lnTo>
                  <a:lnTo>
                    <a:pt x="2307177" y="2195194"/>
                  </a:lnTo>
                  <a:lnTo>
                    <a:pt x="2318920" y="2195194"/>
                  </a:lnTo>
                  <a:lnTo>
                    <a:pt x="2329076" y="2158361"/>
                  </a:lnTo>
                  <a:lnTo>
                    <a:pt x="2356688" y="2158044"/>
                  </a:lnTo>
                  <a:lnTo>
                    <a:pt x="2361131" y="2146612"/>
                  </a:lnTo>
                  <a:lnTo>
                    <a:pt x="2321776" y="2142486"/>
                  </a:lnTo>
                  <a:lnTo>
                    <a:pt x="2319237" y="2125021"/>
                  </a:lnTo>
                  <a:lnTo>
                    <a:pt x="2297020" y="2113274"/>
                  </a:lnTo>
                  <a:lnTo>
                    <a:pt x="2285594" y="2125021"/>
                  </a:lnTo>
                  <a:lnTo>
                    <a:pt x="2278294" y="2118988"/>
                  </a:lnTo>
                  <a:lnTo>
                    <a:pt x="2283373" y="2109465"/>
                  </a:lnTo>
                  <a:lnTo>
                    <a:pt x="2297973" y="2100891"/>
                  </a:lnTo>
                  <a:lnTo>
                    <a:pt x="2310667" y="2099304"/>
                  </a:lnTo>
                  <a:lnTo>
                    <a:pt x="2326855" y="2092953"/>
                  </a:lnTo>
                  <a:lnTo>
                    <a:pt x="2344627" y="2103432"/>
                  </a:lnTo>
                  <a:lnTo>
                    <a:pt x="2352880" y="2098033"/>
                  </a:lnTo>
                  <a:lnTo>
                    <a:pt x="2373509" y="2117719"/>
                  </a:lnTo>
                  <a:lnTo>
                    <a:pt x="2388426" y="2113591"/>
                  </a:lnTo>
                  <a:lnTo>
                    <a:pt x="2390965" y="2100891"/>
                  </a:lnTo>
                  <a:lnTo>
                    <a:pt x="2364623" y="2097082"/>
                  </a:lnTo>
                  <a:lnTo>
                    <a:pt x="2364623" y="2087237"/>
                  </a:lnTo>
                  <a:lnTo>
                    <a:pt x="2392868" y="2073585"/>
                  </a:lnTo>
                  <a:lnTo>
                    <a:pt x="2361131" y="2063426"/>
                  </a:lnTo>
                  <a:lnTo>
                    <a:pt x="2344309" y="2067553"/>
                  </a:lnTo>
                  <a:lnTo>
                    <a:pt x="2321141" y="2069141"/>
                  </a:lnTo>
                  <a:lnTo>
                    <a:pt x="2338915" y="2050726"/>
                  </a:lnTo>
                  <a:lnTo>
                    <a:pt x="2320824" y="2045646"/>
                  </a:lnTo>
                  <a:lnTo>
                    <a:pt x="2318602" y="2029776"/>
                  </a:lnTo>
                  <a:lnTo>
                    <a:pt x="2346849" y="2010726"/>
                  </a:lnTo>
                  <a:lnTo>
                    <a:pt x="2363987" y="2025013"/>
                  </a:lnTo>
                  <a:lnTo>
                    <a:pt x="2377953" y="2033586"/>
                  </a:lnTo>
                  <a:lnTo>
                    <a:pt x="2390330" y="2019933"/>
                  </a:lnTo>
                  <a:lnTo>
                    <a:pt x="2395725" y="2026918"/>
                  </a:lnTo>
                  <a:lnTo>
                    <a:pt x="2422068" y="2016441"/>
                  </a:lnTo>
                  <a:lnTo>
                    <a:pt x="2401756" y="1998661"/>
                  </a:lnTo>
                  <a:lnTo>
                    <a:pt x="2384935" y="2011360"/>
                  </a:lnTo>
                  <a:lnTo>
                    <a:pt x="2370336" y="2004376"/>
                  </a:lnTo>
                  <a:lnTo>
                    <a:pt x="2373191" y="1984056"/>
                  </a:lnTo>
                  <a:lnTo>
                    <a:pt x="2394138" y="1977706"/>
                  </a:lnTo>
                  <a:lnTo>
                    <a:pt x="2409055" y="1966911"/>
                  </a:lnTo>
                  <a:lnTo>
                    <a:pt x="2423655" y="1967864"/>
                  </a:lnTo>
                  <a:cubicBezTo>
                    <a:pt x="2423973" y="1963631"/>
                    <a:pt x="2424290" y="1959397"/>
                    <a:pt x="2424608" y="1955164"/>
                  </a:cubicBezTo>
                  <a:lnTo>
                    <a:pt x="2438570" y="1958338"/>
                  </a:lnTo>
                  <a:lnTo>
                    <a:pt x="2445870" y="1965324"/>
                  </a:lnTo>
                  <a:lnTo>
                    <a:pt x="2460787" y="1944051"/>
                  </a:lnTo>
                  <a:lnTo>
                    <a:pt x="2480465" y="1914841"/>
                  </a:lnTo>
                  <a:lnTo>
                    <a:pt x="2502364" y="1913254"/>
                  </a:lnTo>
                  <a:lnTo>
                    <a:pt x="2520455" y="1906904"/>
                  </a:lnTo>
                  <a:lnTo>
                    <a:pt x="2529341" y="1928811"/>
                  </a:lnTo>
                  <a:lnTo>
                    <a:pt x="2553461" y="1919286"/>
                  </a:lnTo>
                  <a:lnTo>
                    <a:pt x="2543941" y="1902459"/>
                  </a:lnTo>
                  <a:lnTo>
                    <a:pt x="2538228" y="1886901"/>
                  </a:lnTo>
                  <a:lnTo>
                    <a:pt x="2585518" y="1865312"/>
                  </a:lnTo>
                  <a:lnTo>
                    <a:pt x="2609319" y="1891347"/>
                  </a:lnTo>
                  <a:lnTo>
                    <a:pt x="2603925" y="1913254"/>
                  </a:lnTo>
                  <a:lnTo>
                    <a:pt x="2607415" y="1925954"/>
                  </a:lnTo>
                  <a:lnTo>
                    <a:pt x="2630902" y="1923731"/>
                  </a:lnTo>
                  <a:lnTo>
                    <a:pt x="2619793" y="1910079"/>
                  </a:lnTo>
                  <a:lnTo>
                    <a:pt x="2626141" y="1900554"/>
                  </a:lnTo>
                  <a:lnTo>
                    <a:pt x="2665497" y="1901189"/>
                  </a:lnTo>
                  <a:lnTo>
                    <a:pt x="2678826" y="1889759"/>
                  </a:lnTo>
                  <a:lnTo>
                    <a:pt x="2665179" y="1871979"/>
                  </a:lnTo>
                  <a:lnTo>
                    <a:pt x="2684856" y="1851658"/>
                  </a:lnTo>
                  <a:lnTo>
                    <a:pt x="2739762" y="1824989"/>
                  </a:lnTo>
                  <a:lnTo>
                    <a:pt x="2727702" y="1843086"/>
                  </a:lnTo>
                  <a:lnTo>
                    <a:pt x="2755314" y="1832928"/>
                  </a:lnTo>
                  <a:lnTo>
                    <a:pt x="2757853" y="1817369"/>
                  </a:lnTo>
                  <a:lnTo>
                    <a:pt x="2733732" y="1816734"/>
                  </a:lnTo>
                  <a:lnTo>
                    <a:pt x="2743254" y="1805304"/>
                  </a:lnTo>
                  <a:cubicBezTo>
                    <a:pt x="2743360" y="1802129"/>
                    <a:pt x="2743465" y="1798954"/>
                    <a:pt x="2743571" y="1795779"/>
                  </a:cubicBezTo>
                  <a:lnTo>
                    <a:pt x="2735636" y="1791334"/>
                  </a:lnTo>
                  <a:lnTo>
                    <a:pt x="2750553" y="1786571"/>
                  </a:lnTo>
                  <a:lnTo>
                    <a:pt x="2749283" y="1782443"/>
                  </a:lnTo>
                  <a:lnTo>
                    <a:pt x="2732463" y="1785936"/>
                  </a:lnTo>
                  <a:lnTo>
                    <a:pt x="2723576" y="1801494"/>
                  </a:lnTo>
                  <a:lnTo>
                    <a:pt x="2655341" y="1817686"/>
                  </a:lnTo>
                  <a:lnTo>
                    <a:pt x="2652167" y="1822131"/>
                  </a:lnTo>
                  <a:lnTo>
                    <a:pt x="2724211" y="1806891"/>
                  </a:lnTo>
                  <a:lnTo>
                    <a:pt x="2726114" y="1817369"/>
                  </a:lnTo>
                  <a:lnTo>
                    <a:pt x="2673431" y="1835784"/>
                  </a:lnTo>
                  <a:lnTo>
                    <a:pt x="2648041" y="1871979"/>
                  </a:lnTo>
                  <a:lnTo>
                    <a:pt x="2615668" y="1886267"/>
                  </a:lnTo>
                  <a:lnTo>
                    <a:pt x="2597261" y="1856739"/>
                  </a:lnTo>
                  <a:lnTo>
                    <a:pt x="2607415" y="1833245"/>
                  </a:lnTo>
                  <a:lnTo>
                    <a:pt x="2587739" y="1846261"/>
                  </a:lnTo>
                  <a:lnTo>
                    <a:pt x="2578217" y="1843086"/>
                  </a:lnTo>
                  <a:cubicBezTo>
                    <a:pt x="2578111" y="1832503"/>
                    <a:pt x="2578006" y="1821919"/>
                    <a:pt x="2577900" y="1811336"/>
                  </a:cubicBezTo>
                  <a:lnTo>
                    <a:pt x="2599165" y="1807209"/>
                  </a:lnTo>
                  <a:lnTo>
                    <a:pt x="2622967" y="1785619"/>
                  </a:lnTo>
                  <a:lnTo>
                    <a:pt x="2598530" y="1780538"/>
                  </a:lnTo>
                  <a:lnTo>
                    <a:pt x="2596625" y="1767839"/>
                  </a:lnTo>
                  <a:lnTo>
                    <a:pt x="2627094" y="1760536"/>
                  </a:lnTo>
                  <a:lnTo>
                    <a:pt x="2619476" y="1751963"/>
                  </a:lnTo>
                  <a:lnTo>
                    <a:pt x="2625823" y="1733866"/>
                  </a:lnTo>
                  <a:lnTo>
                    <a:pt x="2644550" y="1726564"/>
                  </a:lnTo>
                  <a:lnTo>
                    <a:pt x="2656927" y="1685606"/>
                  </a:lnTo>
                  <a:lnTo>
                    <a:pt x="2672796" y="1686241"/>
                  </a:lnTo>
                  <a:lnTo>
                    <a:pt x="2677239" y="1672588"/>
                  </a:lnTo>
                  <a:lnTo>
                    <a:pt x="2695013" y="1652269"/>
                  </a:lnTo>
                  <a:lnTo>
                    <a:pt x="2703264" y="1658619"/>
                  </a:lnTo>
                  <a:lnTo>
                    <a:pt x="2721355" y="1676398"/>
                  </a:lnTo>
                  <a:lnTo>
                    <a:pt x="2735320" y="1675128"/>
                  </a:lnTo>
                  <a:lnTo>
                    <a:pt x="2719133" y="1659253"/>
                  </a:lnTo>
                  <a:lnTo>
                    <a:pt x="2721355" y="1651316"/>
                  </a:lnTo>
                  <a:lnTo>
                    <a:pt x="2745793" y="1659253"/>
                  </a:lnTo>
                  <a:lnTo>
                    <a:pt x="2749918" y="1656079"/>
                  </a:lnTo>
                  <a:lnTo>
                    <a:pt x="2743254" y="1642426"/>
                  </a:lnTo>
                  <a:lnTo>
                    <a:pt x="2741349" y="1624646"/>
                  </a:lnTo>
                  <a:lnTo>
                    <a:pt x="2750870" y="1620201"/>
                  </a:lnTo>
                  <a:lnTo>
                    <a:pt x="2771499" y="1600833"/>
                  </a:lnTo>
                  <a:lnTo>
                    <a:pt x="2763248" y="1591944"/>
                  </a:lnTo>
                  <a:lnTo>
                    <a:pt x="2742936" y="1608771"/>
                  </a:lnTo>
                  <a:lnTo>
                    <a:pt x="2733732" y="1609723"/>
                  </a:lnTo>
                  <a:lnTo>
                    <a:pt x="2730241" y="1603374"/>
                  </a:lnTo>
                  <a:lnTo>
                    <a:pt x="2741983" y="1579561"/>
                  </a:lnTo>
                  <a:lnTo>
                    <a:pt x="2752459" y="1580196"/>
                  </a:lnTo>
                  <a:lnTo>
                    <a:pt x="2769278" y="1572576"/>
                  </a:lnTo>
                  <a:lnTo>
                    <a:pt x="2766105" y="1549399"/>
                  </a:lnTo>
                  <a:lnTo>
                    <a:pt x="2779435" y="1533524"/>
                  </a:lnTo>
                  <a:lnTo>
                    <a:pt x="2799430" y="1528127"/>
                  </a:lnTo>
                  <a:lnTo>
                    <a:pt x="2804825" y="1517649"/>
                  </a:lnTo>
                  <a:lnTo>
                    <a:pt x="2813077" y="1509077"/>
                  </a:lnTo>
                  <a:lnTo>
                    <a:pt x="2818790" y="1531937"/>
                  </a:lnTo>
                  <a:lnTo>
                    <a:pt x="2830215" y="1541461"/>
                  </a:lnTo>
                  <a:lnTo>
                    <a:pt x="2842592" y="1520189"/>
                  </a:lnTo>
                  <a:lnTo>
                    <a:pt x="2837515" y="1515109"/>
                  </a:lnTo>
                  <a:lnTo>
                    <a:pt x="2855288" y="1505584"/>
                  </a:lnTo>
                  <a:lnTo>
                    <a:pt x="2863540" y="1493836"/>
                  </a:lnTo>
                  <a:lnTo>
                    <a:pt x="2859414" y="1486534"/>
                  </a:lnTo>
                  <a:lnTo>
                    <a:pt x="2845767" y="1504314"/>
                  </a:lnTo>
                  <a:lnTo>
                    <a:pt x="2832120" y="1513204"/>
                  </a:lnTo>
                  <a:lnTo>
                    <a:pt x="2828945" y="1481137"/>
                  </a:lnTo>
                  <a:cubicBezTo>
                    <a:pt x="2828839" y="1480502"/>
                    <a:pt x="2828734" y="1479867"/>
                    <a:pt x="2828628" y="1479232"/>
                  </a:cubicBezTo>
                  <a:lnTo>
                    <a:pt x="2825772" y="1481137"/>
                  </a:lnTo>
                  <a:lnTo>
                    <a:pt x="2819425" y="1484629"/>
                  </a:lnTo>
                  <a:lnTo>
                    <a:pt x="2806729" y="1509077"/>
                  </a:lnTo>
                  <a:lnTo>
                    <a:pt x="2794987" y="1503996"/>
                  </a:lnTo>
                  <a:lnTo>
                    <a:pt x="2801335" y="1488122"/>
                  </a:lnTo>
                  <a:lnTo>
                    <a:pt x="2807047" y="1481137"/>
                  </a:lnTo>
                  <a:lnTo>
                    <a:pt x="2815933" y="1470024"/>
                  </a:lnTo>
                  <a:lnTo>
                    <a:pt x="2827359" y="1465897"/>
                  </a:lnTo>
                  <a:lnTo>
                    <a:pt x="2821012" y="1454149"/>
                  </a:lnTo>
                  <a:lnTo>
                    <a:pt x="2825137" y="1438274"/>
                  </a:lnTo>
                  <a:lnTo>
                    <a:pt x="2832436" y="1441449"/>
                  </a:lnTo>
                  <a:cubicBezTo>
                    <a:pt x="2832859" y="1448011"/>
                    <a:pt x="2833283" y="1454572"/>
                    <a:pt x="2833706" y="1461134"/>
                  </a:cubicBezTo>
                  <a:lnTo>
                    <a:pt x="2840371" y="1467484"/>
                  </a:lnTo>
                  <a:lnTo>
                    <a:pt x="2859414" y="1481137"/>
                  </a:lnTo>
                  <a:lnTo>
                    <a:pt x="2862588" y="1483042"/>
                  </a:lnTo>
                  <a:cubicBezTo>
                    <a:pt x="2862482" y="1482407"/>
                    <a:pt x="2862377" y="1481772"/>
                    <a:pt x="2862271" y="1481137"/>
                  </a:cubicBezTo>
                  <a:lnTo>
                    <a:pt x="2860366" y="1474152"/>
                  </a:lnTo>
                  <a:lnTo>
                    <a:pt x="2854653" y="1441132"/>
                  </a:lnTo>
                  <a:lnTo>
                    <a:pt x="2836563" y="1430972"/>
                  </a:lnTo>
                  <a:lnTo>
                    <a:pt x="2833072" y="1410017"/>
                  </a:lnTo>
                  <a:lnTo>
                    <a:pt x="2847036" y="1405255"/>
                  </a:lnTo>
                  <a:lnTo>
                    <a:pt x="2852749" y="1426527"/>
                  </a:lnTo>
                  <a:lnTo>
                    <a:pt x="2864174" y="1423987"/>
                  </a:lnTo>
                  <a:lnTo>
                    <a:pt x="2868300" y="1403350"/>
                  </a:lnTo>
                  <a:lnTo>
                    <a:pt x="2848941" y="1392554"/>
                  </a:lnTo>
                  <a:lnTo>
                    <a:pt x="2854970" y="1378267"/>
                  </a:lnTo>
                  <a:lnTo>
                    <a:pt x="2874013" y="1375727"/>
                  </a:lnTo>
                  <a:lnTo>
                    <a:pt x="2865761" y="1360170"/>
                  </a:lnTo>
                  <a:lnTo>
                    <a:pt x="2872744" y="1346200"/>
                  </a:lnTo>
                  <a:lnTo>
                    <a:pt x="2899721" y="1361757"/>
                  </a:lnTo>
                  <a:lnTo>
                    <a:pt x="2904482" y="1355407"/>
                  </a:lnTo>
                  <a:lnTo>
                    <a:pt x="2886390" y="1337945"/>
                  </a:lnTo>
                  <a:cubicBezTo>
                    <a:pt x="2886813" y="1332547"/>
                    <a:pt x="2887237" y="1327150"/>
                    <a:pt x="2887660" y="1321752"/>
                  </a:cubicBezTo>
                  <a:lnTo>
                    <a:pt x="2864174" y="1337945"/>
                  </a:lnTo>
                  <a:lnTo>
                    <a:pt x="2844496" y="1366519"/>
                  </a:lnTo>
                  <a:lnTo>
                    <a:pt x="2834976" y="1356360"/>
                  </a:lnTo>
                  <a:lnTo>
                    <a:pt x="2854970" y="1345247"/>
                  </a:lnTo>
                  <a:lnTo>
                    <a:pt x="2850527" y="1331912"/>
                  </a:lnTo>
                  <a:lnTo>
                    <a:pt x="2827041" y="1327467"/>
                  </a:lnTo>
                  <a:lnTo>
                    <a:pt x="2834659" y="1308735"/>
                  </a:lnTo>
                  <a:lnTo>
                    <a:pt x="2850527" y="1323340"/>
                  </a:lnTo>
                  <a:lnTo>
                    <a:pt x="2888296" y="1308100"/>
                  </a:lnTo>
                  <a:lnTo>
                    <a:pt x="2890518" y="1278890"/>
                  </a:lnTo>
                  <a:lnTo>
                    <a:pt x="2898768" y="1278255"/>
                  </a:lnTo>
                  <a:lnTo>
                    <a:pt x="2925112" y="1271905"/>
                  </a:lnTo>
                  <a:lnTo>
                    <a:pt x="2936854" y="1286510"/>
                  </a:lnTo>
                  <a:lnTo>
                    <a:pt x="2945741" y="1306830"/>
                  </a:lnTo>
                  <a:lnTo>
                    <a:pt x="2953675" y="1290637"/>
                  </a:lnTo>
                  <a:lnTo>
                    <a:pt x="2975891" y="1279843"/>
                  </a:lnTo>
                  <a:lnTo>
                    <a:pt x="2984143" y="1264285"/>
                  </a:lnTo>
                  <a:lnTo>
                    <a:pt x="2954945" y="1267460"/>
                  </a:lnTo>
                  <a:lnTo>
                    <a:pt x="2946376" y="1276033"/>
                  </a:lnTo>
                  <a:lnTo>
                    <a:pt x="2925746" y="1242377"/>
                  </a:lnTo>
                  <a:lnTo>
                    <a:pt x="2918447" y="1238250"/>
                  </a:lnTo>
                  <a:lnTo>
                    <a:pt x="2920351" y="1219200"/>
                  </a:lnTo>
                  <a:lnTo>
                    <a:pt x="2935267" y="1221423"/>
                  </a:lnTo>
                  <a:lnTo>
                    <a:pt x="2941297" y="1202373"/>
                  </a:lnTo>
                  <a:lnTo>
                    <a:pt x="2907338" y="1198563"/>
                  </a:lnTo>
                  <a:lnTo>
                    <a:pt x="2908607" y="1184593"/>
                  </a:lnTo>
                  <a:lnTo>
                    <a:pt x="2939394" y="1183323"/>
                  </a:lnTo>
                  <a:lnTo>
                    <a:pt x="2919081" y="1175068"/>
                  </a:lnTo>
                  <a:lnTo>
                    <a:pt x="2926063" y="1166495"/>
                  </a:lnTo>
                  <a:lnTo>
                    <a:pt x="2943202" y="1173798"/>
                  </a:lnTo>
                  <a:lnTo>
                    <a:pt x="2948280" y="1164273"/>
                  </a:lnTo>
                  <a:lnTo>
                    <a:pt x="2940980" y="1155065"/>
                  </a:lnTo>
                  <a:lnTo>
                    <a:pt x="2943202" y="1143318"/>
                  </a:lnTo>
                  <a:lnTo>
                    <a:pt x="2968273" y="1139825"/>
                  </a:lnTo>
                  <a:lnTo>
                    <a:pt x="2953358" y="1131570"/>
                  </a:lnTo>
                  <a:lnTo>
                    <a:pt x="2942884" y="1119187"/>
                  </a:lnTo>
                  <a:lnTo>
                    <a:pt x="2946058" y="1109662"/>
                  </a:lnTo>
                  <a:lnTo>
                    <a:pt x="2965102" y="1113473"/>
                  </a:lnTo>
                  <a:lnTo>
                    <a:pt x="2969862" y="1100772"/>
                  </a:lnTo>
                  <a:lnTo>
                    <a:pt x="2984778" y="1106170"/>
                  </a:lnTo>
                  <a:lnTo>
                    <a:pt x="2996522" y="1093470"/>
                  </a:lnTo>
                  <a:lnTo>
                    <a:pt x="3010169" y="1094105"/>
                  </a:lnTo>
                  <a:lnTo>
                    <a:pt x="3014294" y="1066800"/>
                  </a:lnTo>
                  <a:lnTo>
                    <a:pt x="3027942" y="1062355"/>
                  </a:lnTo>
                  <a:lnTo>
                    <a:pt x="3034289" y="1054735"/>
                  </a:lnTo>
                  <a:lnTo>
                    <a:pt x="3062536" y="1052830"/>
                  </a:lnTo>
                  <a:lnTo>
                    <a:pt x="3082848" y="1044892"/>
                  </a:lnTo>
                  <a:lnTo>
                    <a:pt x="3104107" y="1064577"/>
                  </a:lnTo>
                  <a:lnTo>
                    <a:pt x="3119976" y="1045527"/>
                  </a:lnTo>
                  <a:lnTo>
                    <a:pt x="3102520" y="1029017"/>
                  </a:lnTo>
                  <a:lnTo>
                    <a:pt x="3083799" y="1030287"/>
                  </a:lnTo>
                  <a:lnTo>
                    <a:pt x="3074913" y="1017587"/>
                  </a:lnTo>
                  <a:lnTo>
                    <a:pt x="3058410" y="1028382"/>
                  </a:lnTo>
                  <a:lnTo>
                    <a:pt x="3052697" y="1010602"/>
                  </a:lnTo>
                  <a:lnTo>
                    <a:pt x="3043175" y="1005204"/>
                  </a:lnTo>
                  <a:lnTo>
                    <a:pt x="3049206" y="973770"/>
                  </a:lnTo>
                  <a:lnTo>
                    <a:pt x="3072057" y="948370"/>
                  </a:lnTo>
                  <a:lnTo>
                    <a:pt x="3079991" y="969325"/>
                  </a:lnTo>
                  <a:lnTo>
                    <a:pt x="3093634" y="972500"/>
                  </a:lnTo>
                  <a:lnTo>
                    <a:pt x="3099029" y="980437"/>
                  </a:lnTo>
                  <a:lnTo>
                    <a:pt x="3110772" y="974087"/>
                  </a:lnTo>
                  <a:lnTo>
                    <a:pt x="3125689" y="985517"/>
                  </a:lnTo>
                  <a:lnTo>
                    <a:pt x="3140605" y="979167"/>
                  </a:lnTo>
                  <a:lnTo>
                    <a:pt x="3133623" y="967737"/>
                  </a:lnTo>
                  <a:lnTo>
                    <a:pt x="3150762" y="948687"/>
                  </a:lnTo>
                  <a:lnTo>
                    <a:pt x="3128545" y="959165"/>
                  </a:lnTo>
                  <a:lnTo>
                    <a:pt x="3107598" y="961387"/>
                  </a:lnTo>
                  <a:lnTo>
                    <a:pt x="3100933" y="952180"/>
                  </a:lnTo>
                  <a:lnTo>
                    <a:pt x="3120928" y="940432"/>
                  </a:lnTo>
                  <a:lnTo>
                    <a:pt x="3136480" y="921065"/>
                  </a:lnTo>
                  <a:lnTo>
                    <a:pt x="3125054" y="914080"/>
                  </a:lnTo>
                  <a:lnTo>
                    <a:pt x="3137749" y="903285"/>
                  </a:lnTo>
                  <a:lnTo>
                    <a:pt x="3126006" y="895982"/>
                  </a:lnTo>
                  <a:lnTo>
                    <a:pt x="3117437" y="886775"/>
                  </a:lnTo>
                  <a:lnTo>
                    <a:pt x="3130767" y="865502"/>
                  </a:lnTo>
                  <a:lnTo>
                    <a:pt x="3139971" y="846453"/>
                  </a:lnTo>
                  <a:lnTo>
                    <a:pt x="3158061" y="839150"/>
                  </a:lnTo>
                  <a:lnTo>
                    <a:pt x="3169487" y="806130"/>
                  </a:lnTo>
                  <a:lnTo>
                    <a:pt x="3179008" y="806130"/>
                  </a:lnTo>
                  <a:lnTo>
                    <a:pt x="3174882" y="816607"/>
                  </a:lnTo>
                  <a:lnTo>
                    <a:pt x="3180278" y="839785"/>
                  </a:lnTo>
                  <a:lnTo>
                    <a:pt x="3190116" y="854390"/>
                  </a:lnTo>
                  <a:lnTo>
                    <a:pt x="3192021" y="868995"/>
                  </a:lnTo>
                  <a:lnTo>
                    <a:pt x="3200590" y="852167"/>
                  </a:lnTo>
                  <a:lnTo>
                    <a:pt x="3218680" y="858518"/>
                  </a:lnTo>
                  <a:lnTo>
                    <a:pt x="3225028" y="849945"/>
                  </a:lnTo>
                  <a:lnTo>
                    <a:pt x="3219315" y="840420"/>
                  </a:lnTo>
                  <a:lnTo>
                    <a:pt x="3191069" y="848357"/>
                  </a:lnTo>
                  <a:lnTo>
                    <a:pt x="3195194" y="835340"/>
                  </a:lnTo>
                  <a:lnTo>
                    <a:pt x="3209794" y="835023"/>
                  </a:lnTo>
                  <a:lnTo>
                    <a:pt x="3217094" y="827720"/>
                  </a:lnTo>
                  <a:lnTo>
                    <a:pt x="3204398" y="809940"/>
                  </a:lnTo>
                  <a:lnTo>
                    <a:pt x="3218046" y="803590"/>
                  </a:lnTo>
                  <a:lnTo>
                    <a:pt x="3208207" y="786762"/>
                  </a:lnTo>
                  <a:lnTo>
                    <a:pt x="3190434" y="777555"/>
                  </a:lnTo>
                  <a:lnTo>
                    <a:pt x="3204716" y="760410"/>
                  </a:lnTo>
                  <a:lnTo>
                    <a:pt x="3237723" y="746440"/>
                  </a:lnTo>
                  <a:lnTo>
                    <a:pt x="3256766" y="757870"/>
                  </a:lnTo>
                  <a:lnTo>
                    <a:pt x="3273904" y="744853"/>
                  </a:lnTo>
                  <a:lnTo>
                    <a:pt x="3287551" y="776285"/>
                  </a:lnTo>
                  <a:lnTo>
                    <a:pt x="3305642" y="776285"/>
                  </a:lnTo>
                  <a:lnTo>
                    <a:pt x="3294851" y="757553"/>
                  </a:lnTo>
                  <a:lnTo>
                    <a:pt x="3315798" y="744535"/>
                  </a:lnTo>
                  <a:lnTo>
                    <a:pt x="3326589" y="729613"/>
                  </a:lnTo>
                  <a:lnTo>
                    <a:pt x="3312624" y="723580"/>
                  </a:lnTo>
                  <a:lnTo>
                    <a:pt x="3320876" y="705800"/>
                  </a:lnTo>
                  <a:lnTo>
                    <a:pt x="3310085" y="703578"/>
                  </a:lnTo>
                  <a:lnTo>
                    <a:pt x="3281839" y="732470"/>
                  </a:lnTo>
                  <a:lnTo>
                    <a:pt x="3269143" y="728343"/>
                  </a:lnTo>
                  <a:lnTo>
                    <a:pt x="3263748" y="710245"/>
                  </a:lnTo>
                  <a:lnTo>
                    <a:pt x="3249149" y="709610"/>
                  </a:lnTo>
                  <a:lnTo>
                    <a:pt x="3244705" y="728660"/>
                  </a:lnTo>
                  <a:lnTo>
                    <a:pt x="3220267" y="720088"/>
                  </a:lnTo>
                  <a:cubicBezTo>
                    <a:pt x="3219950" y="715643"/>
                    <a:pt x="3219632" y="711198"/>
                    <a:pt x="3219315" y="706753"/>
                  </a:cubicBezTo>
                  <a:lnTo>
                    <a:pt x="3252005" y="666430"/>
                  </a:lnTo>
                  <a:lnTo>
                    <a:pt x="3262161" y="634680"/>
                  </a:lnTo>
                  <a:lnTo>
                    <a:pt x="3284060" y="628330"/>
                  </a:lnTo>
                  <a:lnTo>
                    <a:pt x="3281839" y="615313"/>
                  </a:lnTo>
                  <a:lnTo>
                    <a:pt x="3314529" y="598168"/>
                  </a:lnTo>
                  <a:lnTo>
                    <a:pt x="3322780" y="579435"/>
                  </a:lnTo>
                  <a:lnTo>
                    <a:pt x="3375782" y="550225"/>
                  </a:lnTo>
                  <a:lnTo>
                    <a:pt x="3368800" y="538795"/>
                  </a:lnTo>
                  <a:lnTo>
                    <a:pt x="3365626" y="509268"/>
                  </a:lnTo>
                  <a:lnTo>
                    <a:pt x="3383082" y="459420"/>
                  </a:lnTo>
                  <a:lnTo>
                    <a:pt x="3397999" y="475295"/>
                  </a:lnTo>
                  <a:lnTo>
                    <a:pt x="3382447" y="500695"/>
                  </a:lnTo>
                  <a:lnTo>
                    <a:pt x="3392921" y="506728"/>
                  </a:lnTo>
                  <a:lnTo>
                    <a:pt x="3396095" y="496250"/>
                  </a:lnTo>
                  <a:lnTo>
                    <a:pt x="3407838" y="499425"/>
                  </a:lnTo>
                  <a:lnTo>
                    <a:pt x="3415137" y="518158"/>
                  </a:lnTo>
                  <a:lnTo>
                    <a:pt x="3420533" y="500378"/>
                  </a:lnTo>
                  <a:lnTo>
                    <a:pt x="3437671" y="512760"/>
                  </a:lnTo>
                  <a:lnTo>
                    <a:pt x="3449097" y="499108"/>
                  </a:lnTo>
                  <a:lnTo>
                    <a:pt x="3423389" y="483550"/>
                  </a:lnTo>
                  <a:cubicBezTo>
                    <a:pt x="3423072" y="477518"/>
                    <a:pt x="3422754" y="471485"/>
                    <a:pt x="3422437" y="465453"/>
                  </a:cubicBezTo>
                  <a:lnTo>
                    <a:pt x="3417042" y="452118"/>
                  </a:lnTo>
                  <a:lnTo>
                    <a:pt x="3442114" y="451800"/>
                  </a:lnTo>
                  <a:lnTo>
                    <a:pt x="3461792" y="498155"/>
                  </a:lnTo>
                  <a:lnTo>
                    <a:pt x="3488452" y="508315"/>
                  </a:lnTo>
                  <a:lnTo>
                    <a:pt x="3491625" y="528000"/>
                  </a:lnTo>
                  <a:lnTo>
                    <a:pt x="3516063" y="538478"/>
                  </a:lnTo>
                  <a:lnTo>
                    <a:pt x="3518285" y="524825"/>
                  </a:lnTo>
                  <a:lnTo>
                    <a:pt x="3488134" y="483868"/>
                  </a:lnTo>
                  <a:lnTo>
                    <a:pt x="3477343" y="482915"/>
                  </a:lnTo>
                  <a:lnTo>
                    <a:pt x="3464648" y="467358"/>
                  </a:lnTo>
                  <a:lnTo>
                    <a:pt x="3469726" y="443863"/>
                  </a:lnTo>
                  <a:lnTo>
                    <a:pt x="3455762" y="430528"/>
                  </a:lnTo>
                  <a:lnTo>
                    <a:pt x="3478930" y="391158"/>
                  </a:lnTo>
                  <a:lnTo>
                    <a:pt x="3499877" y="392110"/>
                  </a:lnTo>
                  <a:lnTo>
                    <a:pt x="3504955" y="382586"/>
                  </a:lnTo>
                  <a:lnTo>
                    <a:pt x="3519872" y="382268"/>
                  </a:lnTo>
                  <a:lnTo>
                    <a:pt x="3513842" y="401318"/>
                  </a:lnTo>
                  <a:lnTo>
                    <a:pt x="3521459" y="416240"/>
                  </a:lnTo>
                  <a:cubicBezTo>
                    <a:pt x="3521565" y="435819"/>
                    <a:pt x="3521670" y="455399"/>
                    <a:pt x="3521776" y="474978"/>
                  </a:cubicBezTo>
                  <a:lnTo>
                    <a:pt x="3539232" y="441323"/>
                  </a:lnTo>
                  <a:lnTo>
                    <a:pt x="3545262" y="385443"/>
                  </a:lnTo>
                  <a:lnTo>
                    <a:pt x="3559862" y="374013"/>
                  </a:lnTo>
                  <a:cubicBezTo>
                    <a:pt x="3560179" y="367980"/>
                    <a:pt x="3560497" y="361948"/>
                    <a:pt x="3560814" y="355915"/>
                  </a:cubicBezTo>
                  <a:lnTo>
                    <a:pt x="3577000" y="346390"/>
                  </a:lnTo>
                  <a:lnTo>
                    <a:pt x="3584934" y="337818"/>
                  </a:lnTo>
                  <a:lnTo>
                    <a:pt x="3583347" y="378775"/>
                  </a:lnTo>
                  <a:lnTo>
                    <a:pt x="3572874" y="405445"/>
                  </a:lnTo>
                  <a:lnTo>
                    <a:pt x="3584934" y="431480"/>
                  </a:lnTo>
                  <a:lnTo>
                    <a:pt x="3584934" y="456563"/>
                  </a:lnTo>
                  <a:lnTo>
                    <a:pt x="3565574" y="494980"/>
                  </a:lnTo>
                  <a:lnTo>
                    <a:pt x="3565574" y="505458"/>
                  </a:lnTo>
                  <a:lnTo>
                    <a:pt x="3590647" y="478788"/>
                  </a:lnTo>
                  <a:lnTo>
                    <a:pt x="3597629" y="443863"/>
                  </a:lnTo>
                  <a:lnTo>
                    <a:pt x="3607151" y="440688"/>
                  </a:lnTo>
                  <a:lnTo>
                    <a:pt x="3619846" y="457198"/>
                  </a:lnTo>
                  <a:lnTo>
                    <a:pt x="3627463" y="443545"/>
                  </a:lnTo>
                  <a:lnTo>
                    <a:pt x="3610007" y="428940"/>
                  </a:lnTo>
                  <a:lnTo>
                    <a:pt x="3605881" y="393380"/>
                  </a:lnTo>
                  <a:lnTo>
                    <a:pt x="3626828" y="379410"/>
                  </a:lnTo>
                  <a:lnTo>
                    <a:pt x="3629685" y="350835"/>
                  </a:lnTo>
                  <a:lnTo>
                    <a:pt x="3642380" y="337183"/>
                  </a:lnTo>
                  <a:lnTo>
                    <a:pt x="3652853" y="342263"/>
                  </a:lnTo>
                  <a:lnTo>
                    <a:pt x="3641428" y="366710"/>
                  </a:lnTo>
                  <a:lnTo>
                    <a:pt x="3662692" y="378140"/>
                  </a:lnTo>
                  <a:lnTo>
                    <a:pt x="3668722" y="349565"/>
                  </a:lnTo>
                  <a:lnTo>
                    <a:pt x="3689986" y="351471"/>
                  </a:lnTo>
                  <a:lnTo>
                    <a:pt x="3669357" y="331785"/>
                  </a:lnTo>
                  <a:lnTo>
                    <a:pt x="3676974" y="316863"/>
                  </a:lnTo>
                  <a:lnTo>
                    <a:pt x="3692843" y="327023"/>
                  </a:lnTo>
                  <a:lnTo>
                    <a:pt x="3703951" y="353375"/>
                  </a:lnTo>
                  <a:lnTo>
                    <a:pt x="3718550" y="355598"/>
                  </a:lnTo>
                  <a:lnTo>
                    <a:pt x="3728072" y="377505"/>
                  </a:lnTo>
                  <a:lnTo>
                    <a:pt x="3747432" y="396238"/>
                  </a:lnTo>
                  <a:lnTo>
                    <a:pt x="3742671" y="347660"/>
                  </a:lnTo>
                  <a:lnTo>
                    <a:pt x="3755366" y="329563"/>
                  </a:lnTo>
                  <a:lnTo>
                    <a:pt x="3741402" y="310831"/>
                  </a:lnTo>
                  <a:lnTo>
                    <a:pt x="3754097" y="299083"/>
                  </a:lnTo>
                  <a:lnTo>
                    <a:pt x="3732832" y="284796"/>
                  </a:lnTo>
                  <a:lnTo>
                    <a:pt x="3722042" y="307020"/>
                  </a:lnTo>
                  <a:lnTo>
                    <a:pt x="3702047" y="286066"/>
                  </a:lnTo>
                  <a:cubicBezTo>
                    <a:pt x="3702259" y="278340"/>
                    <a:pt x="3702470" y="270614"/>
                    <a:pt x="3702682" y="262888"/>
                  </a:cubicBezTo>
                  <a:lnTo>
                    <a:pt x="3679830" y="270191"/>
                  </a:lnTo>
                  <a:lnTo>
                    <a:pt x="3669992" y="254633"/>
                  </a:lnTo>
                  <a:lnTo>
                    <a:pt x="3686813" y="249236"/>
                  </a:lnTo>
                  <a:lnTo>
                    <a:pt x="3699508" y="257491"/>
                  </a:lnTo>
                  <a:lnTo>
                    <a:pt x="3701729" y="235583"/>
                  </a:lnTo>
                  <a:lnTo>
                    <a:pt x="3716646" y="253363"/>
                  </a:lnTo>
                  <a:lnTo>
                    <a:pt x="3718550" y="269238"/>
                  </a:lnTo>
                  <a:lnTo>
                    <a:pt x="3734419" y="275271"/>
                  </a:lnTo>
                  <a:lnTo>
                    <a:pt x="3730293" y="265746"/>
                  </a:lnTo>
                  <a:lnTo>
                    <a:pt x="3744893" y="235266"/>
                  </a:lnTo>
                  <a:lnTo>
                    <a:pt x="3771235" y="242251"/>
                  </a:lnTo>
                  <a:lnTo>
                    <a:pt x="3769648" y="285431"/>
                  </a:lnTo>
                  <a:lnTo>
                    <a:pt x="3794086" y="289241"/>
                  </a:lnTo>
                  <a:lnTo>
                    <a:pt x="3783295" y="269556"/>
                  </a:lnTo>
                  <a:lnTo>
                    <a:pt x="3790913" y="260031"/>
                  </a:lnTo>
                  <a:lnTo>
                    <a:pt x="3798212" y="266381"/>
                  </a:lnTo>
                  <a:lnTo>
                    <a:pt x="3841376" y="274001"/>
                  </a:lnTo>
                  <a:lnTo>
                    <a:pt x="3828998" y="295273"/>
                  </a:lnTo>
                  <a:lnTo>
                    <a:pt x="3855658" y="294321"/>
                  </a:lnTo>
                  <a:lnTo>
                    <a:pt x="3838837" y="314323"/>
                  </a:lnTo>
                  <a:lnTo>
                    <a:pt x="3855975" y="341628"/>
                  </a:lnTo>
                  <a:lnTo>
                    <a:pt x="3871844" y="335913"/>
                  </a:lnTo>
                  <a:lnTo>
                    <a:pt x="3865179" y="301306"/>
                  </a:lnTo>
                  <a:lnTo>
                    <a:pt x="3879461" y="284478"/>
                  </a:lnTo>
                  <a:lnTo>
                    <a:pt x="3862640" y="279398"/>
                  </a:lnTo>
                  <a:lnTo>
                    <a:pt x="3866766" y="252728"/>
                  </a:lnTo>
                  <a:lnTo>
                    <a:pt x="3885809" y="256856"/>
                  </a:lnTo>
                  <a:lnTo>
                    <a:pt x="3891839" y="239076"/>
                  </a:lnTo>
                  <a:lnTo>
                    <a:pt x="3894060" y="225423"/>
                  </a:lnTo>
                  <a:lnTo>
                    <a:pt x="3904534" y="220978"/>
                  </a:lnTo>
                  <a:lnTo>
                    <a:pt x="3929289" y="187006"/>
                  </a:lnTo>
                  <a:lnTo>
                    <a:pt x="3943254" y="185736"/>
                  </a:lnTo>
                  <a:lnTo>
                    <a:pt x="3965470" y="200658"/>
                  </a:lnTo>
                  <a:lnTo>
                    <a:pt x="3976261" y="187641"/>
                  </a:lnTo>
                  <a:lnTo>
                    <a:pt x="3960075" y="171766"/>
                  </a:lnTo>
                  <a:lnTo>
                    <a:pt x="3972453" y="131761"/>
                  </a:lnTo>
                  <a:lnTo>
                    <a:pt x="3994986" y="144143"/>
                  </a:lnTo>
                  <a:lnTo>
                    <a:pt x="3999747" y="129538"/>
                  </a:lnTo>
                  <a:lnTo>
                    <a:pt x="3988004" y="110806"/>
                  </a:lnTo>
                  <a:lnTo>
                    <a:pt x="3959440" y="105726"/>
                  </a:lnTo>
                  <a:lnTo>
                    <a:pt x="3959440" y="84453"/>
                  </a:lnTo>
                  <a:lnTo>
                    <a:pt x="3967692" y="78103"/>
                  </a:lnTo>
                  <a:lnTo>
                    <a:pt x="3995621" y="102233"/>
                  </a:lnTo>
                  <a:lnTo>
                    <a:pt x="4004825" y="96836"/>
                  </a:lnTo>
                  <a:lnTo>
                    <a:pt x="3998478" y="80008"/>
                  </a:lnTo>
                  <a:lnTo>
                    <a:pt x="4002286" y="45083"/>
                  </a:lnTo>
                  <a:lnTo>
                    <a:pt x="4010855" y="49211"/>
                  </a:lnTo>
                  <a:lnTo>
                    <a:pt x="4021646" y="71436"/>
                  </a:lnTo>
                  <a:lnTo>
                    <a:pt x="4027676" y="42861"/>
                  </a:lnTo>
                  <a:lnTo>
                    <a:pt x="4035293" y="40638"/>
                  </a:lnTo>
                  <a:lnTo>
                    <a:pt x="4041641" y="66673"/>
                  </a:lnTo>
                  <a:lnTo>
                    <a:pt x="4054336" y="69848"/>
                  </a:lnTo>
                  <a:lnTo>
                    <a:pt x="4064175" y="95248"/>
                  </a:lnTo>
                  <a:lnTo>
                    <a:pt x="4079726" y="78103"/>
                  </a:lnTo>
                  <a:lnTo>
                    <a:pt x="4104164" y="67626"/>
                  </a:lnTo>
                  <a:lnTo>
                    <a:pt x="4108290" y="85088"/>
                  </a:lnTo>
                  <a:lnTo>
                    <a:pt x="4059097" y="155256"/>
                  </a:lnTo>
                  <a:lnTo>
                    <a:pt x="4042276" y="238758"/>
                  </a:lnTo>
                  <a:lnTo>
                    <a:pt x="4027676" y="261936"/>
                  </a:lnTo>
                  <a:lnTo>
                    <a:pt x="4034024" y="290510"/>
                  </a:lnTo>
                  <a:lnTo>
                    <a:pt x="4046719" y="293685"/>
                  </a:lnTo>
                  <a:lnTo>
                    <a:pt x="4057510" y="275588"/>
                  </a:lnTo>
                  <a:lnTo>
                    <a:pt x="4081631" y="245743"/>
                  </a:lnTo>
                  <a:lnTo>
                    <a:pt x="4063540" y="247013"/>
                  </a:lnTo>
                  <a:cubicBezTo>
                    <a:pt x="4063752" y="242039"/>
                    <a:pt x="4063963" y="237065"/>
                    <a:pt x="4064175" y="232091"/>
                  </a:cubicBezTo>
                  <a:lnTo>
                    <a:pt x="4126063" y="154621"/>
                  </a:lnTo>
                  <a:lnTo>
                    <a:pt x="4140663" y="113663"/>
                  </a:lnTo>
                  <a:lnTo>
                    <a:pt x="4166688" y="90168"/>
                  </a:lnTo>
                  <a:lnTo>
                    <a:pt x="4171766" y="66673"/>
                  </a:lnTo>
                  <a:lnTo>
                    <a:pt x="4189856" y="50798"/>
                  </a:lnTo>
                  <a:lnTo>
                    <a:pt x="4187635" y="75881"/>
                  </a:lnTo>
                  <a:lnTo>
                    <a:pt x="4197473" y="93026"/>
                  </a:lnTo>
                  <a:lnTo>
                    <a:pt x="4195252" y="106678"/>
                  </a:lnTo>
                  <a:lnTo>
                    <a:pt x="4179383" y="116203"/>
                  </a:lnTo>
                  <a:lnTo>
                    <a:pt x="4170179" y="139381"/>
                  </a:lnTo>
                  <a:lnTo>
                    <a:pt x="4197791" y="131761"/>
                  </a:lnTo>
                  <a:lnTo>
                    <a:pt x="4185731" y="200658"/>
                  </a:lnTo>
                  <a:lnTo>
                    <a:pt x="4200330" y="201293"/>
                  </a:lnTo>
                  <a:lnTo>
                    <a:pt x="4222546" y="187323"/>
                  </a:lnTo>
                  <a:lnTo>
                    <a:pt x="4238098" y="143191"/>
                  </a:lnTo>
                  <a:lnTo>
                    <a:pt x="4246667" y="155573"/>
                  </a:lnTo>
                  <a:lnTo>
                    <a:pt x="4250476" y="141921"/>
                  </a:lnTo>
                  <a:lnTo>
                    <a:pt x="4236828" y="126363"/>
                  </a:lnTo>
                  <a:lnTo>
                    <a:pt x="4240954" y="106043"/>
                  </a:lnTo>
                  <a:lnTo>
                    <a:pt x="4258727" y="101916"/>
                  </a:lnTo>
                  <a:lnTo>
                    <a:pt x="4264123" y="93343"/>
                  </a:lnTo>
                  <a:lnTo>
                    <a:pt x="4277770" y="74293"/>
                  </a:lnTo>
                  <a:lnTo>
                    <a:pt x="4268884" y="63498"/>
                  </a:lnTo>
                  <a:lnTo>
                    <a:pt x="4274279" y="39686"/>
                  </a:lnTo>
                  <a:lnTo>
                    <a:pt x="4286657" y="33336"/>
                  </a:lnTo>
                  <a:lnTo>
                    <a:pt x="4277135" y="19366"/>
                  </a:lnTo>
                  <a:close/>
                  <a:moveTo>
                    <a:pt x="4105211" y="0"/>
                  </a:moveTo>
                  <a:lnTo>
                    <a:pt x="4132404" y="29210"/>
                  </a:lnTo>
                  <a:lnTo>
                    <a:pt x="4151279" y="20320"/>
                  </a:lnTo>
                  <a:lnTo>
                    <a:pt x="4142001" y="37465"/>
                  </a:lnTo>
                  <a:lnTo>
                    <a:pt x="4118327" y="43180"/>
                  </a:lnTo>
                  <a:lnTo>
                    <a:pt x="4092734" y="44133"/>
                  </a:lnTo>
                  <a:lnTo>
                    <a:pt x="4070660" y="57150"/>
                  </a:lnTo>
                  <a:lnTo>
                    <a:pt x="4067141" y="41275"/>
                  </a:lnTo>
                  <a:lnTo>
                    <a:pt x="4088575" y="39370"/>
                  </a:lnTo>
                  <a:lnTo>
                    <a:pt x="4087295" y="29528"/>
                  </a:lnTo>
                  <a:lnTo>
                    <a:pt x="4068100" y="26353"/>
                  </a:lnTo>
                  <a:lnTo>
                    <a:pt x="4072259" y="12065"/>
                  </a:lnTo>
                  <a:lnTo>
                    <a:pt x="4098812" y="10478"/>
                  </a:lnTo>
                  <a:close/>
                </a:path>
              </a:pathLst>
            </a:custGeom>
            <a:solidFill>
              <a:srgbClr val="D2D2D4"/>
            </a:solidFill>
            <a:ln w="19050"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18" name="Oval 17"/>
            <p:cNvSpPr/>
            <p:nvPr/>
          </p:nvSpPr>
          <p:spPr>
            <a:xfrm>
              <a:off x="733869" y="-85134"/>
              <a:ext cx="7279094" cy="7279094"/>
            </a:xfrm>
            <a:prstGeom prst="ellipse">
              <a:avLst/>
            </a:prstGeom>
            <a:noFill/>
            <a:ln w="285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" name="Freeform 305"/>
            <p:cNvSpPr>
              <a:spLocks/>
            </p:cNvSpPr>
            <p:nvPr/>
          </p:nvSpPr>
          <p:spPr bwMode="auto">
            <a:xfrm>
              <a:off x="4142232" y="3563938"/>
              <a:ext cx="954088" cy="874713"/>
            </a:xfrm>
            <a:custGeom>
              <a:avLst/>
              <a:gdLst>
                <a:gd name="T0" fmla="*/ 2855 w 3008"/>
                <a:gd name="T1" fmla="*/ 1698 h 2753"/>
                <a:gd name="T2" fmla="*/ 2873 w 3008"/>
                <a:gd name="T3" fmla="*/ 1383 h 2753"/>
                <a:gd name="T4" fmla="*/ 2752 w 3008"/>
                <a:gd name="T5" fmla="*/ 1193 h 2753"/>
                <a:gd name="T6" fmla="*/ 2941 w 3008"/>
                <a:gd name="T7" fmla="*/ 979 h 2753"/>
                <a:gd name="T8" fmla="*/ 2914 w 3008"/>
                <a:gd name="T9" fmla="*/ 825 h 2753"/>
                <a:gd name="T10" fmla="*/ 2849 w 3008"/>
                <a:gd name="T11" fmla="*/ 551 h 2753"/>
                <a:gd name="T12" fmla="*/ 2740 w 3008"/>
                <a:gd name="T13" fmla="*/ 318 h 2753"/>
                <a:gd name="T14" fmla="*/ 2615 w 3008"/>
                <a:gd name="T15" fmla="*/ 265 h 2753"/>
                <a:gd name="T16" fmla="*/ 2153 w 3008"/>
                <a:gd name="T17" fmla="*/ 234 h 2753"/>
                <a:gd name="T18" fmla="*/ 1615 w 3008"/>
                <a:gd name="T19" fmla="*/ 255 h 2753"/>
                <a:gd name="T20" fmla="*/ 1532 w 3008"/>
                <a:gd name="T21" fmla="*/ 315 h 2753"/>
                <a:gd name="T22" fmla="*/ 1549 w 3008"/>
                <a:gd name="T23" fmla="*/ 246 h 2753"/>
                <a:gd name="T24" fmla="*/ 1680 w 3008"/>
                <a:gd name="T25" fmla="*/ 138 h 2753"/>
                <a:gd name="T26" fmla="*/ 1673 w 3008"/>
                <a:gd name="T27" fmla="*/ 79 h 2753"/>
                <a:gd name="T28" fmla="*/ 1539 w 3008"/>
                <a:gd name="T29" fmla="*/ 226 h 2753"/>
                <a:gd name="T30" fmla="*/ 1402 w 3008"/>
                <a:gd name="T31" fmla="*/ 254 h 2753"/>
                <a:gd name="T32" fmla="*/ 1305 w 3008"/>
                <a:gd name="T33" fmla="*/ 195 h 2753"/>
                <a:gd name="T34" fmla="*/ 1283 w 3008"/>
                <a:gd name="T35" fmla="*/ 76 h 2753"/>
                <a:gd name="T36" fmla="*/ 1340 w 3008"/>
                <a:gd name="T37" fmla="*/ 63 h 2753"/>
                <a:gd name="T38" fmla="*/ 1390 w 3008"/>
                <a:gd name="T39" fmla="*/ 145 h 2753"/>
                <a:gd name="T40" fmla="*/ 1374 w 3008"/>
                <a:gd name="T41" fmla="*/ 65 h 2753"/>
                <a:gd name="T42" fmla="*/ 1153 w 3008"/>
                <a:gd name="T43" fmla="*/ 0 h 2753"/>
                <a:gd name="T44" fmla="*/ 887 w 3008"/>
                <a:gd name="T45" fmla="*/ 63 h 2753"/>
                <a:gd name="T46" fmla="*/ 687 w 3008"/>
                <a:gd name="T47" fmla="*/ 151 h 2753"/>
                <a:gd name="T48" fmla="*/ 529 w 3008"/>
                <a:gd name="T49" fmla="*/ 315 h 2753"/>
                <a:gd name="T50" fmla="*/ 207 w 3008"/>
                <a:gd name="T51" fmla="*/ 405 h 2753"/>
                <a:gd name="T52" fmla="*/ 141 w 3008"/>
                <a:gd name="T53" fmla="*/ 485 h 2753"/>
                <a:gd name="T54" fmla="*/ 74 w 3008"/>
                <a:gd name="T55" fmla="*/ 505 h 2753"/>
                <a:gd name="T56" fmla="*/ 118 w 3008"/>
                <a:gd name="T57" fmla="*/ 557 h 2753"/>
                <a:gd name="T58" fmla="*/ 86 w 3008"/>
                <a:gd name="T59" fmla="*/ 615 h 2753"/>
                <a:gd name="T60" fmla="*/ 0 w 3008"/>
                <a:gd name="T61" fmla="*/ 1011 h 2753"/>
                <a:gd name="T62" fmla="*/ 122 w 3008"/>
                <a:gd name="T63" fmla="*/ 1266 h 2753"/>
                <a:gd name="T64" fmla="*/ 147 w 3008"/>
                <a:gd name="T65" fmla="*/ 1482 h 2753"/>
                <a:gd name="T66" fmla="*/ 256 w 3008"/>
                <a:gd name="T67" fmla="*/ 1747 h 2753"/>
                <a:gd name="T68" fmla="*/ 213 w 3008"/>
                <a:gd name="T69" fmla="*/ 1915 h 2753"/>
                <a:gd name="T70" fmla="*/ 230 w 3008"/>
                <a:gd name="T71" fmla="*/ 1973 h 2753"/>
                <a:gd name="T72" fmla="*/ 329 w 3008"/>
                <a:gd name="T73" fmla="*/ 1914 h 2753"/>
                <a:gd name="T74" fmla="*/ 401 w 3008"/>
                <a:gd name="T75" fmla="*/ 2081 h 2753"/>
                <a:gd name="T76" fmla="*/ 548 w 3008"/>
                <a:gd name="T77" fmla="*/ 2125 h 2753"/>
                <a:gd name="T78" fmla="*/ 646 w 3008"/>
                <a:gd name="T79" fmla="*/ 2204 h 2753"/>
                <a:gd name="T80" fmla="*/ 815 w 3008"/>
                <a:gd name="T81" fmla="*/ 2286 h 2753"/>
                <a:gd name="T82" fmla="*/ 814 w 3008"/>
                <a:gd name="T83" fmla="*/ 2158 h 2753"/>
                <a:gd name="T84" fmla="*/ 1042 w 3008"/>
                <a:gd name="T85" fmla="*/ 2222 h 2753"/>
                <a:gd name="T86" fmla="*/ 1114 w 3008"/>
                <a:gd name="T87" fmla="*/ 2372 h 2753"/>
                <a:gd name="T88" fmla="*/ 1306 w 3008"/>
                <a:gd name="T89" fmla="*/ 2437 h 2753"/>
                <a:gd name="T90" fmla="*/ 1374 w 3008"/>
                <a:gd name="T91" fmla="*/ 2559 h 2753"/>
                <a:gd name="T92" fmla="*/ 1482 w 3008"/>
                <a:gd name="T93" fmla="*/ 2665 h 2753"/>
                <a:gd name="T94" fmla="*/ 1613 w 3008"/>
                <a:gd name="T95" fmla="*/ 2536 h 2753"/>
                <a:gd name="T96" fmla="*/ 1730 w 3008"/>
                <a:gd name="T97" fmla="*/ 2703 h 2753"/>
                <a:gd name="T98" fmla="*/ 2041 w 3008"/>
                <a:gd name="T99" fmla="*/ 2673 h 2753"/>
                <a:gd name="T100" fmla="*/ 2290 w 3008"/>
                <a:gd name="T101" fmla="*/ 2601 h 2753"/>
                <a:gd name="T102" fmla="*/ 2460 w 3008"/>
                <a:gd name="T103" fmla="*/ 2753 h 2753"/>
                <a:gd name="T104" fmla="*/ 2517 w 3008"/>
                <a:gd name="T105" fmla="*/ 2652 h 2753"/>
                <a:gd name="T106" fmla="*/ 2953 w 3008"/>
                <a:gd name="T107" fmla="*/ 2257 h 2753"/>
                <a:gd name="T108" fmla="*/ 3008 w 3008"/>
                <a:gd name="T109" fmla="*/ 1988 h 27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008" h="2753">
                  <a:moveTo>
                    <a:pt x="2882" y="1794"/>
                  </a:moveTo>
                  <a:lnTo>
                    <a:pt x="2855" y="1698"/>
                  </a:lnTo>
                  <a:lnTo>
                    <a:pt x="2831" y="1538"/>
                  </a:lnTo>
                  <a:lnTo>
                    <a:pt x="2873" y="1383"/>
                  </a:lnTo>
                  <a:lnTo>
                    <a:pt x="2722" y="1313"/>
                  </a:lnTo>
                  <a:lnTo>
                    <a:pt x="2752" y="1193"/>
                  </a:lnTo>
                  <a:lnTo>
                    <a:pt x="2934" y="1094"/>
                  </a:lnTo>
                  <a:lnTo>
                    <a:pt x="2941" y="979"/>
                  </a:lnTo>
                  <a:lnTo>
                    <a:pt x="2959" y="939"/>
                  </a:lnTo>
                  <a:lnTo>
                    <a:pt x="2914" y="825"/>
                  </a:lnTo>
                  <a:lnTo>
                    <a:pt x="2840" y="595"/>
                  </a:lnTo>
                  <a:lnTo>
                    <a:pt x="2849" y="551"/>
                  </a:lnTo>
                  <a:lnTo>
                    <a:pt x="2848" y="418"/>
                  </a:lnTo>
                  <a:lnTo>
                    <a:pt x="2740" y="318"/>
                  </a:lnTo>
                  <a:lnTo>
                    <a:pt x="2655" y="261"/>
                  </a:lnTo>
                  <a:lnTo>
                    <a:pt x="2615" y="265"/>
                  </a:lnTo>
                  <a:lnTo>
                    <a:pt x="2402" y="293"/>
                  </a:lnTo>
                  <a:lnTo>
                    <a:pt x="2153" y="234"/>
                  </a:lnTo>
                  <a:lnTo>
                    <a:pt x="1661" y="214"/>
                  </a:lnTo>
                  <a:lnTo>
                    <a:pt x="1615" y="255"/>
                  </a:lnTo>
                  <a:lnTo>
                    <a:pt x="1559" y="295"/>
                  </a:lnTo>
                  <a:lnTo>
                    <a:pt x="1532" y="315"/>
                  </a:lnTo>
                  <a:lnTo>
                    <a:pt x="1512" y="250"/>
                  </a:lnTo>
                  <a:lnTo>
                    <a:pt x="1549" y="246"/>
                  </a:lnTo>
                  <a:lnTo>
                    <a:pt x="1628" y="192"/>
                  </a:lnTo>
                  <a:lnTo>
                    <a:pt x="1680" y="138"/>
                  </a:lnTo>
                  <a:lnTo>
                    <a:pt x="1687" y="86"/>
                  </a:lnTo>
                  <a:lnTo>
                    <a:pt x="1673" y="79"/>
                  </a:lnTo>
                  <a:lnTo>
                    <a:pt x="1654" y="139"/>
                  </a:lnTo>
                  <a:lnTo>
                    <a:pt x="1539" y="226"/>
                  </a:lnTo>
                  <a:lnTo>
                    <a:pt x="1468" y="250"/>
                  </a:lnTo>
                  <a:lnTo>
                    <a:pt x="1402" y="254"/>
                  </a:lnTo>
                  <a:lnTo>
                    <a:pt x="1378" y="227"/>
                  </a:lnTo>
                  <a:lnTo>
                    <a:pt x="1305" y="195"/>
                  </a:lnTo>
                  <a:lnTo>
                    <a:pt x="1293" y="126"/>
                  </a:lnTo>
                  <a:lnTo>
                    <a:pt x="1283" y="76"/>
                  </a:lnTo>
                  <a:lnTo>
                    <a:pt x="1314" y="46"/>
                  </a:lnTo>
                  <a:lnTo>
                    <a:pt x="1340" y="63"/>
                  </a:lnTo>
                  <a:lnTo>
                    <a:pt x="1374" y="115"/>
                  </a:lnTo>
                  <a:lnTo>
                    <a:pt x="1390" y="145"/>
                  </a:lnTo>
                  <a:lnTo>
                    <a:pt x="1394" y="128"/>
                  </a:lnTo>
                  <a:lnTo>
                    <a:pt x="1374" y="65"/>
                  </a:lnTo>
                  <a:lnTo>
                    <a:pt x="1292" y="9"/>
                  </a:lnTo>
                  <a:lnTo>
                    <a:pt x="1153" y="0"/>
                  </a:lnTo>
                  <a:lnTo>
                    <a:pt x="1003" y="38"/>
                  </a:lnTo>
                  <a:lnTo>
                    <a:pt x="887" y="63"/>
                  </a:lnTo>
                  <a:lnTo>
                    <a:pt x="794" y="134"/>
                  </a:lnTo>
                  <a:lnTo>
                    <a:pt x="687" y="151"/>
                  </a:lnTo>
                  <a:lnTo>
                    <a:pt x="608" y="237"/>
                  </a:lnTo>
                  <a:lnTo>
                    <a:pt x="529" y="315"/>
                  </a:lnTo>
                  <a:lnTo>
                    <a:pt x="380" y="343"/>
                  </a:lnTo>
                  <a:lnTo>
                    <a:pt x="207" y="405"/>
                  </a:lnTo>
                  <a:lnTo>
                    <a:pt x="174" y="451"/>
                  </a:lnTo>
                  <a:lnTo>
                    <a:pt x="141" y="485"/>
                  </a:lnTo>
                  <a:lnTo>
                    <a:pt x="101" y="471"/>
                  </a:lnTo>
                  <a:lnTo>
                    <a:pt x="74" y="505"/>
                  </a:lnTo>
                  <a:lnTo>
                    <a:pt x="95" y="548"/>
                  </a:lnTo>
                  <a:lnTo>
                    <a:pt x="118" y="557"/>
                  </a:lnTo>
                  <a:lnTo>
                    <a:pt x="101" y="581"/>
                  </a:lnTo>
                  <a:lnTo>
                    <a:pt x="86" y="615"/>
                  </a:lnTo>
                  <a:lnTo>
                    <a:pt x="91" y="783"/>
                  </a:lnTo>
                  <a:lnTo>
                    <a:pt x="0" y="1011"/>
                  </a:lnTo>
                  <a:lnTo>
                    <a:pt x="135" y="1124"/>
                  </a:lnTo>
                  <a:lnTo>
                    <a:pt x="122" y="1266"/>
                  </a:lnTo>
                  <a:lnTo>
                    <a:pt x="177" y="1381"/>
                  </a:lnTo>
                  <a:lnTo>
                    <a:pt x="147" y="1482"/>
                  </a:lnTo>
                  <a:lnTo>
                    <a:pt x="179" y="1601"/>
                  </a:lnTo>
                  <a:lnTo>
                    <a:pt x="256" y="1747"/>
                  </a:lnTo>
                  <a:lnTo>
                    <a:pt x="256" y="1808"/>
                  </a:lnTo>
                  <a:lnTo>
                    <a:pt x="213" y="1915"/>
                  </a:lnTo>
                  <a:lnTo>
                    <a:pt x="187" y="2000"/>
                  </a:lnTo>
                  <a:lnTo>
                    <a:pt x="230" y="1973"/>
                  </a:lnTo>
                  <a:lnTo>
                    <a:pt x="262" y="1902"/>
                  </a:lnTo>
                  <a:lnTo>
                    <a:pt x="329" y="1914"/>
                  </a:lnTo>
                  <a:lnTo>
                    <a:pt x="361" y="2074"/>
                  </a:lnTo>
                  <a:lnTo>
                    <a:pt x="401" y="2081"/>
                  </a:lnTo>
                  <a:lnTo>
                    <a:pt x="471" y="2050"/>
                  </a:lnTo>
                  <a:lnTo>
                    <a:pt x="548" y="2125"/>
                  </a:lnTo>
                  <a:lnTo>
                    <a:pt x="672" y="2101"/>
                  </a:lnTo>
                  <a:lnTo>
                    <a:pt x="646" y="2204"/>
                  </a:lnTo>
                  <a:lnTo>
                    <a:pt x="745" y="2304"/>
                  </a:lnTo>
                  <a:lnTo>
                    <a:pt x="815" y="2286"/>
                  </a:lnTo>
                  <a:lnTo>
                    <a:pt x="775" y="2203"/>
                  </a:lnTo>
                  <a:lnTo>
                    <a:pt x="814" y="2158"/>
                  </a:lnTo>
                  <a:lnTo>
                    <a:pt x="905" y="2227"/>
                  </a:lnTo>
                  <a:lnTo>
                    <a:pt x="1042" y="2222"/>
                  </a:lnTo>
                  <a:lnTo>
                    <a:pt x="1082" y="2213"/>
                  </a:lnTo>
                  <a:lnTo>
                    <a:pt x="1114" y="2372"/>
                  </a:lnTo>
                  <a:lnTo>
                    <a:pt x="1176" y="2344"/>
                  </a:lnTo>
                  <a:lnTo>
                    <a:pt x="1306" y="2437"/>
                  </a:lnTo>
                  <a:lnTo>
                    <a:pt x="1307" y="2525"/>
                  </a:lnTo>
                  <a:lnTo>
                    <a:pt x="1374" y="2559"/>
                  </a:lnTo>
                  <a:lnTo>
                    <a:pt x="1378" y="2577"/>
                  </a:lnTo>
                  <a:lnTo>
                    <a:pt x="1482" y="2665"/>
                  </a:lnTo>
                  <a:lnTo>
                    <a:pt x="1574" y="2558"/>
                  </a:lnTo>
                  <a:lnTo>
                    <a:pt x="1613" y="2536"/>
                  </a:lnTo>
                  <a:lnTo>
                    <a:pt x="1668" y="2642"/>
                  </a:lnTo>
                  <a:lnTo>
                    <a:pt x="1730" y="2703"/>
                  </a:lnTo>
                  <a:lnTo>
                    <a:pt x="1903" y="2626"/>
                  </a:lnTo>
                  <a:lnTo>
                    <a:pt x="2041" y="2673"/>
                  </a:lnTo>
                  <a:lnTo>
                    <a:pt x="2112" y="2611"/>
                  </a:lnTo>
                  <a:lnTo>
                    <a:pt x="2290" y="2601"/>
                  </a:lnTo>
                  <a:lnTo>
                    <a:pt x="2358" y="2689"/>
                  </a:lnTo>
                  <a:lnTo>
                    <a:pt x="2460" y="2753"/>
                  </a:lnTo>
                  <a:lnTo>
                    <a:pt x="2526" y="2695"/>
                  </a:lnTo>
                  <a:lnTo>
                    <a:pt x="2517" y="2652"/>
                  </a:lnTo>
                  <a:lnTo>
                    <a:pt x="2887" y="2263"/>
                  </a:lnTo>
                  <a:lnTo>
                    <a:pt x="2953" y="2257"/>
                  </a:lnTo>
                  <a:lnTo>
                    <a:pt x="2993" y="2208"/>
                  </a:lnTo>
                  <a:lnTo>
                    <a:pt x="3008" y="1988"/>
                  </a:lnTo>
                  <a:lnTo>
                    <a:pt x="2882" y="1794"/>
                  </a:lnTo>
                  <a:close/>
                </a:path>
              </a:pathLst>
            </a:custGeom>
            <a:solidFill>
              <a:srgbClr val="9FD55B"/>
            </a:solidFill>
            <a:ln w="3175">
              <a:solidFill>
                <a:srgbClr val="80AB49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1751134" y="5753353"/>
            <a:ext cx="1510026" cy="336307"/>
            <a:chOff x="227134" y="5683432"/>
            <a:chExt cx="1510026" cy="336307"/>
          </a:xfrm>
        </p:grpSpPr>
        <p:sp>
          <p:nvSpPr>
            <p:cNvPr id="21" name="Oval 20"/>
            <p:cNvSpPr/>
            <p:nvPr/>
          </p:nvSpPr>
          <p:spPr>
            <a:xfrm>
              <a:off x="227134" y="5683432"/>
              <a:ext cx="336307" cy="336307"/>
            </a:xfrm>
            <a:prstGeom prst="ellipse">
              <a:avLst/>
            </a:prstGeom>
            <a:blipFill>
              <a:blip r:embed="rId4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Rectangle 21"/>
            <p:cNvSpPr/>
            <p:nvPr/>
          </p:nvSpPr>
          <p:spPr>
            <a:xfrm>
              <a:off x="563441" y="5720779"/>
              <a:ext cx="1173719" cy="261610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lang="en-US" sz="1100" i="1" dirty="0">
                  <a:solidFill>
                    <a:schemeClr val="accent1"/>
                  </a:solidFill>
                </a:rPr>
                <a:t>EU member state</a:t>
              </a:r>
              <a:endParaRPr lang="en-US" sz="1100" i="1" dirty="0">
                <a:solidFill>
                  <a:schemeClr val="accent1"/>
                </a:solidFill>
              </a:endParaRPr>
            </a:p>
          </p:txBody>
        </p:sp>
      </p:grp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76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1505111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 smtClean="0"/>
              <a:t>Portugal</a:t>
            </a:r>
            <a:endParaRPr lang="en-US" dirty="0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Editable Pins for Maps</a:t>
            </a:r>
            <a:endParaRPr lang="en-US" dirty="0"/>
          </a:p>
        </p:txBody>
      </p:sp>
      <p:grpSp>
        <p:nvGrpSpPr>
          <p:cNvPr id="35" name="Group 34"/>
          <p:cNvGrpSpPr/>
          <p:nvPr/>
        </p:nvGrpSpPr>
        <p:grpSpPr>
          <a:xfrm>
            <a:off x="2628801" y="1628801"/>
            <a:ext cx="1316895" cy="2235991"/>
            <a:chOff x="4381388" y="1557338"/>
            <a:chExt cx="1676624" cy="2846784"/>
          </a:xfrm>
        </p:grpSpPr>
        <p:sp>
          <p:nvSpPr>
            <p:cNvPr id="56" name="Freeform 5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Oval 5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Oval 5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30000" r="-24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Freeform 5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4033721" y="1628801"/>
            <a:ext cx="1316895" cy="2235991"/>
            <a:chOff x="4381388" y="1557338"/>
            <a:chExt cx="1676624" cy="2846784"/>
          </a:xfrm>
        </p:grpSpPr>
        <p:sp>
          <p:nvSpPr>
            <p:cNvPr id="52" name="Freeform 5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Oval 5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Oval 5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30000" r="-24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Freeform 5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5438641" y="1628801"/>
            <a:ext cx="1316895" cy="2235991"/>
            <a:chOff x="4381388" y="1557338"/>
            <a:chExt cx="1676624" cy="2846784"/>
          </a:xfrm>
        </p:grpSpPr>
        <p:sp>
          <p:nvSpPr>
            <p:cNvPr id="48" name="Freeform 4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Oval 4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Oval 4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30000" r="-24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Freeform 5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6843561" y="1628801"/>
            <a:ext cx="1316895" cy="2235991"/>
            <a:chOff x="4381388" y="1557338"/>
            <a:chExt cx="1676624" cy="2846784"/>
          </a:xfrm>
        </p:grpSpPr>
        <p:sp>
          <p:nvSpPr>
            <p:cNvPr id="44" name="Freeform 4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Oval 4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Oval 4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30000" r="-24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Freeform 4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8248482" y="1628801"/>
            <a:ext cx="1316895" cy="2235991"/>
            <a:chOff x="4381388" y="1557338"/>
            <a:chExt cx="1676624" cy="2846784"/>
          </a:xfrm>
        </p:grpSpPr>
        <p:sp>
          <p:nvSpPr>
            <p:cNvPr id="40" name="Freeform 3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Oval 4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Oval 4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30000" r="-24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Freeform 4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6" name="Group 65"/>
          <p:cNvGrpSpPr/>
          <p:nvPr/>
        </p:nvGrpSpPr>
        <p:grpSpPr>
          <a:xfrm>
            <a:off x="2628800" y="3999733"/>
            <a:ext cx="1987436" cy="2281887"/>
            <a:chOff x="4381388" y="1557338"/>
            <a:chExt cx="2528210" cy="2902781"/>
          </a:xfrm>
        </p:grpSpPr>
        <p:pic>
          <p:nvPicPr>
            <p:cNvPr id="67" name="Picture 66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68" name="Freeform 6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rgbClr val="3F4855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69" name="Oval 6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0" name="Oval 6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30000" r="-24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1" name="Freeform 7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90" name="Group 89"/>
          <p:cNvGrpSpPr/>
          <p:nvPr/>
        </p:nvGrpSpPr>
        <p:grpSpPr>
          <a:xfrm>
            <a:off x="4032209" y="3999733"/>
            <a:ext cx="1987436" cy="2281887"/>
            <a:chOff x="4381388" y="1557338"/>
            <a:chExt cx="2528210" cy="2902781"/>
          </a:xfrm>
        </p:grpSpPr>
        <p:pic>
          <p:nvPicPr>
            <p:cNvPr id="91" name="Picture 90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92" name="Freeform 9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3" name="Oval 9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4" name="Oval 9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30000" r="-24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5" name="Freeform 9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5435618" y="3999733"/>
            <a:ext cx="1987436" cy="2281887"/>
            <a:chOff x="4381388" y="1557338"/>
            <a:chExt cx="2528210" cy="2902781"/>
          </a:xfrm>
        </p:grpSpPr>
        <p:pic>
          <p:nvPicPr>
            <p:cNvPr id="85" name="Picture 84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6" name="Freeform 8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7" name="Oval 8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8" name="Oval 8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30000" r="-24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9" name="Freeform 8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8" name="Group 77"/>
          <p:cNvGrpSpPr/>
          <p:nvPr/>
        </p:nvGrpSpPr>
        <p:grpSpPr>
          <a:xfrm>
            <a:off x="6839027" y="3999733"/>
            <a:ext cx="1987436" cy="2281887"/>
            <a:chOff x="4381388" y="1557338"/>
            <a:chExt cx="2528210" cy="2902781"/>
          </a:xfrm>
        </p:grpSpPr>
        <p:pic>
          <p:nvPicPr>
            <p:cNvPr id="79" name="Picture 78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0" name="Freeform 7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1" name="Oval 8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2" name="Oval 8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30000" r="-24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3" name="Freeform 8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8242434" y="3999733"/>
            <a:ext cx="1987436" cy="2281887"/>
            <a:chOff x="4381388" y="1557338"/>
            <a:chExt cx="2528210" cy="2902781"/>
          </a:xfrm>
        </p:grpSpPr>
        <p:pic>
          <p:nvPicPr>
            <p:cNvPr id="73" name="Picture 72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74" name="Freeform 7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5" name="Oval 7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6" name="Oval 7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30000" r="-24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7" name="Freeform 7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sp>
        <p:nvSpPr>
          <p:cNvPr id="60" name="TextBox 59"/>
          <p:cNvSpPr txBox="1"/>
          <p:nvPr/>
        </p:nvSpPr>
        <p:spPr>
          <a:xfrm>
            <a:off x="1539465" y="3893286"/>
            <a:ext cx="110117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With shadow:</a:t>
            </a:r>
            <a:endParaRPr lang="en-US" dirty="0"/>
          </a:p>
        </p:txBody>
      </p:sp>
      <p:sp>
        <p:nvSpPr>
          <p:cNvPr id="61" name="Oval 60"/>
          <p:cNvSpPr/>
          <p:nvPr/>
        </p:nvSpPr>
        <p:spPr>
          <a:xfrm>
            <a:off x="8832305" y="606866"/>
            <a:ext cx="336307" cy="336307"/>
          </a:xfrm>
          <a:prstGeom prst="ellipse">
            <a:avLst/>
          </a:prstGeom>
          <a:blipFill>
            <a:blip r:embed="rId5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77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9428568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ubtitle 4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Your Subtitle Here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Portugal</a:t>
            </a:r>
          </a:p>
        </p:txBody>
      </p:sp>
      <p:sp>
        <p:nvSpPr>
          <p:cNvPr id="716" name="TextBox 715"/>
          <p:cNvSpPr txBox="1"/>
          <p:nvPr/>
        </p:nvSpPr>
        <p:spPr>
          <a:xfrm>
            <a:off x="6657106" y="1436822"/>
            <a:ext cx="368042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fr-FR"/>
            </a:defPPr>
          </a:lstStyle>
          <a:p>
            <a:r>
              <a:rPr lang="en-US" sz="28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Lorem Ipsum</a:t>
            </a:r>
          </a:p>
        </p:txBody>
      </p:sp>
      <p:sp>
        <p:nvSpPr>
          <p:cNvPr id="11" name="Rectangle 10"/>
          <p:cNvSpPr/>
          <p:nvPr/>
        </p:nvSpPr>
        <p:spPr>
          <a:xfrm>
            <a:off x="6657106" y="2060849"/>
            <a:ext cx="3680420" cy="36933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lorem ipsum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fui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tristique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tortor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turpis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dui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nunciti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eros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mauris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donec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odio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itsup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sodales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magna dolor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Id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evedin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venenatis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lacus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magnis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Felis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arcu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in tempus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praesent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est. 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enim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risunit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quisque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vitae, dolor magna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phasellus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Vestibulum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est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vinee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platea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tempor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dis.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Curabitur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interdum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placerat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luctus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ut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a,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orci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nam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mattis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loremi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tincidunt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aptent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malesuada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6722988" y="2102125"/>
            <a:ext cx="833628" cy="833628"/>
            <a:chOff x="5198988" y="2102125"/>
            <a:chExt cx="833628" cy="833628"/>
          </a:xfrm>
        </p:grpSpPr>
        <p:sp>
          <p:nvSpPr>
            <p:cNvPr id="13" name="Oval 12"/>
            <p:cNvSpPr/>
            <p:nvPr/>
          </p:nvSpPr>
          <p:spPr>
            <a:xfrm>
              <a:off x="5198988" y="2102125"/>
              <a:ext cx="833628" cy="833628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30000" r="-24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Freeform 9"/>
            <p:cNvSpPr/>
            <p:nvPr/>
          </p:nvSpPr>
          <p:spPr>
            <a:xfrm>
              <a:off x="5615793" y="2102125"/>
              <a:ext cx="416823" cy="833628"/>
            </a:xfrm>
            <a:custGeom>
              <a:avLst/>
              <a:gdLst>
                <a:gd name="connsiteX0" fmla="*/ 9 w 416823"/>
                <a:gd name="connsiteY0" fmla="*/ 0 h 833628"/>
                <a:gd name="connsiteX1" fmla="*/ 416823 w 416823"/>
                <a:gd name="connsiteY1" fmla="*/ 416814 h 833628"/>
                <a:gd name="connsiteX2" fmla="*/ 9 w 416823"/>
                <a:gd name="connsiteY2" fmla="*/ 833628 h 833628"/>
                <a:gd name="connsiteX3" fmla="*/ 0 w 416823"/>
                <a:gd name="connsiteY3" fmla="*/ 833627 h 833628"/>
                <a:gd name="connsiteX4" fmla="*/ 0 w 416823"/>
                <a:gd name="connsiteY4" fmla="*/ 1 h 833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6823" h="833628">
                  <a:moveTo>
                    <a:pt x="9" y="0"/>
                  </a:moveTo>
                  <a:cubicBezTo>
                    <a:pt x="230209" y="0"/>
                    <a:pt x="416823" y="186614"/>
                    <a:pt x="416823" y="416814"/>
                  </a:cubicBezTo>
                  <a:cubicBezTo>
                    <a:pt x="416823" y="647014"/>
                    <a:pt x="230209" y="833628"/>
                    <a:pt x="9" y="833628"/>
                  </a:cubicBezTo>
                  <a:lnTo>
                    <a:pt x="0" y="83362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tx1">
                <a:alpha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6" name="Group 15"/>
          <p:cNvGrpSpPr>
            <a:grpSpLocks noChangeAspect="1"/>
          </p:cNvGrpSpPr>
          <p:nvPr/>
        </p:nvGrpSpPr>
        <p:grpSpPr>
          <a:xfrm>
            <a:off x="1711854" y="1231952"/>
            <a:ext cx="4389120" cy="4389120"/>
            <a:chOff x="733869" y="-85134"/>
            <a:chExt cx="7279094" cy="7279094"/>
          </a:xfrm>
        </p:grpSpPr>
        <p:sp>
          <p:nvSpPr>
            <p:cNvPr id="17" name="Freeform 16"/>
            <p:cNvSpPr/>
            <p:nvPr/>
          </p:nvSpPr>
          <p:spPr>
            <a:xfrm>
              <a:off x="1121248" y="61918"/>
              <a:ext cx="6891715" cy="6367455"/>
            </a:xfrm>
            <a:custGeom>
              <a:avLst/>
              <a:gdLst>
                <a:gd name="connsiteX0" fmla="*/ 2683163 w 6891715"/>
                <a:gd name="connsiteY0" fmla="*/ 6337292 h 6367455"/>
                <a:gd name="connsiteX1" fmla="*/ 2693958 w 6891715"/>
                <a:gd name="connsiteY1" fmla="*/ 6353978 h 6367455"/>
                <a:gd name="connsiteX2" fmla="*/ 2680624 w 6891715"/>
                <a:gd name="connsiteY2" fmla="*/ 6366813 h 6367455"/>
                <a:gd name="connsiteX3" fmla="*/ 2668876 w 6891715"/>
                <a:gd name="connsiteY3" fmla="*/ 6367455 h 6367455"/>
                <a:gd name="connsiteX4" fmla="*/ 2665383 w 6891715"/>
                <a:gd name="connsiteY4" fmla="*/ 6352695 h 6367455"/>
                <a:gd name="connsiteX5" fmla="*/ 2700308 w 6891715"/>
                <a:gd name="connsiteY5" fmla="*/ 6256329 h 6367455"/>
                <a:gd name="connsiteX6" fmla="*/ 2695228 w 6891715"/>
                <a:gd name="connsiteY6" fmla="*/ 6265854 h 6367455"/>
                <a:gd name="connsiteX7" fmla="*/ 2687608 w 6891715"/>
                <a:gd name="connsiteY7" fmla="*/ 6263949 h 6367455"/>
                <a:gd name="connsiteX8" fmla="*/ 2690784 w 6891715"/>
                <a:gd name="connsiteY8" fmla="*/ 6256647 h 6367455"/>
                <a:gd name="connsiteX9" fmla="*/ 2722533 w 6891715"/>
                <a:gd name="connsiteY9" fmla="*/ 6238867 h 6367455"/>
                <a:gd name="connsiteX10" fmla="*/ 2720891 w 6891715"/>
                <a:gd name="connsiteY10" fmla="*/ 6254742 h 6367455"/>
                <a:gd name="connsiteX11" fmla="*/ 2713008 w 6891715"/>
                <a:gd name="connsiteY11" fmla="*/ 6251567 h 6367455"/>
                <a:gd name="connsiteX12" fmla="*/ 2714322 w 6891715"/>
                <a:gd name="connsiteY12" fmla="*/ 6242360 h 6367455"/>
                <a:gd name="connsiteX13" fmla="*/ 4255139 w 6891715"/>
                <a:gd name="connsiteY13" fmla="*/ 6154726 h 6367455"/>
                <a:gd name="connsiteX14" fmla="*/ 4256051 w 6891715"/>
                <a:gd name="connsiteY14" fmla="*/ 6161076 h 6367455"/>
                <a:gd name="connsiteX15" fmla="*/ 4243891 w 6891715"/>
                <a:gd name="connsiteY15" fmla="*/ 6173776 h 6367455"/>
                <a:gd name="connsiteX16" fmla="*/ 4241763 w 6891715"/>
                <a:gd name="connsiteY16" fmla="*/ 6166474 h 6367455"/>
                <a:gd name="connsiteX17" fmla="*/ 4245715 w 6891715"/>
                <a:gd name="connsiteY17" fmla="*/ 6156949 h 6367455"/>
                <a:gd name="connsiteX18" fmla="*/ 4249971 w 6891715"/>
                <a:gd name="connsiteY18" fmla="*/ 6160124 h 6367455"/>
                <a:gd name="connsiteX19" fmla="*/ 3939210 w 6891715"/>
                <a:gd name="connsiteY19" fmla="*/ 6130914 h 6367455"/>
                <a:gd name="connsiteX20" fmla="*/ 3946521 w 6891715"/>
                <a:gd name="connsiteY20" fmla="*/ 6130914 h 6367455"/>
                <a:gd name="connsiteX21" fmla="*/ 3948746 w 6891715"/>
                <a:gd name="connsiteY21" fmla="*/ 6144521 h 6367455"/>
                <a:gd name="connsiteX22" fmla="*/ 3956057 w 6891715"/>
                <a:gd name="connsiteY22" fmla="*/ 6150849 h 6367455"/>
                <a:gd name="connsiteX23" fmla="*/ 3965594 w 6891715"/>
                <a:gd name="connsiteY23" fmla="*/ 6141356 h 6367455"/>
                <a:gd name="connsiteX24" fmla="*/ 3975130 w 6891715"/>
                <a:gd name="connsiteY24" fmla="*/ 6138192 h 6367455"/>
                <a:gd name="connsiteX25" fmla="*/ 3984666 w 6891715"/>
                <a:gd name="connsiteY25" fmla="*/ 6141989 h 6367455"/>
                <a:gd name="connsiteX26" fmla="*/ 3987845 w 6891715"/>
                <a:gd name="connsiteY26" fmla="*/ 6149267 h 6367455"/>
                <a:gd name="connsiteX27" fmla="*/ 3978309 w 6891715"/>
                <a:gd name="connsiteY27" fmla="*/ 6154646 h 6367455"/>
                <a:gd name="connsiteX28" fmla="*/ 3978309 w 6891715"/>
                <a:gd name="connsiteY28" fmla="*/ 6160026 h 6367455"/>
                <a:gd name="connsiteX29" fmla="*/ 3992295 w 6891715"/>
                <a:gd name="connsiteY29" fmla="*/ 6161924 h 6367455"/>
                <a:gd name="connsiteX30" fmla="*/ 3996427 w 6891715"/>
                <a:gd name="connsiteY30" fmla="*/ 6160975 h 6367455"/>
                <a:gd name="connsiteX31" fmla="*/ 4004056 w 6891715"/>
                <a:gd name="connsiteY31" fmla="*/ 6173316 h 6367455"/>
                <a:gd name="connsiteX32" fmla="*/ 4011367 w 6891715"/>
                <a:gd name="connsiteY32" fmla="*/ 6170151 h 6367455"/>
                <a:gd name="connsiteX33" fmla="*/ 4028214 w 6891715"/>
                <a:gd name="connsiteY33" fmla="*/ 6170151 h 6367455"/>
                <a:gd name="connsiteX34" fmla="*/ 4038069 w 6891715"/>
                <a:gd name="connsiteY34" fmla="*/ 6164772 h 6367455"/>
                <a:gd name="connsiteX35" fmla="*/ 4054916 w 6891715"/>
                <a:gd name="connsiteY35" fmla="*/ 6162557 h 6367455"/>
                <a:gd name="connsiteX36" fmla="*/ 4060320 w 6891715"/>
                <a:gd name="connsiteY36" fmla="*/ 6158127 h 6367455"/>
                <a:gd name="connsiteX37" fmla="*/ 4068584 w 6891715"/>
                <a:gd name="connsiteY37" fmla="*/ 6161291 h 6367455"/>
                <a:gd name="connsiteX38" fmla="*/ 4073988 w 6891715"/>
                <a:gd name="connsiteY38" fmla="*/ 6169835 h 6367455"/>
                <a:gd name="connsiteX39" fmla="*/ 4082571 w 6891715"/>
                <a:gd name="connsiteY39" fmla="*/ 6170468 h 6367455"/>
                <a:gd name="connsiteX40" fmla="*/ 4100371 w 6891715"/>
                <a:gd name="connsiteY40" fmla="*/ 6165089 h 6367455"/>
                <a:gd name="connsiteX41" fmla="*/ 4109908 w 6891715"/>
                <a:gd name="connsiteY41" fmla="*/ 6170468 h 6367455"/>
                <a:gd name="connsiteX42" fmla="*/ 4119444 w 6891715"/>
                <a:gd name="connsiteY42" fmla="*/ 6170151 h 6367455"/>
                <a:gd name="connsiteX43" fmla="*/ 4128980 w 6891715"/>
                <a:gd name="connsiteY43" fmla="*/ 6163823 h 6367455"/>
                <a:gd name="connsiteX44" fmla="*/ 4137563 w 6891715"/>
                <a:gd name="connsiteY44" fmla="*/ 6166038 h 6367455"/>
                <a:gd name="connsiteX45" fmla="*/ 4135337 w 6891715"/>
                <a:gd name="connsiteY45" fmla="*/ 6172366 h 6367455"/>
                <a:gd name="connsiteX46" fmla="*/ 4137563 w 6891715"/>
                <a:gd name="connsiteY46" fmla="*/ 6180594 h 6367455"/>
                <a:gd name="connsiteX47" fmla="*/ 4142013 w 6891715"/>
                <a:gd name="connsiteY47" fmla="*/ 6188821 h 6367455"/>
                <a:gd name="connsiteX48" fmla="*/ 4149324 w 6891715"/>
                <a:gd name="connsiteY48" fmla="*/ 6191985 h 6367455"/>
                <a:gd name="connsiteX49" fmla="*/ 4156635 w 6891715"/>
                <a:gd name="connsiteY49" fmla="*/ 6184707 h 6367455"/>
                <a:gd name="connsiteX50" fmla="*/ 4163946 w 6891715"/>
                <a:gd name="connsiteY50" fmla="*/ 6181543 h 6367455"/>
                <a:gd name="connsiteX51" fmla="*/ 4175707 w 6891715"/>
                <a:gd name="connsiteY51" fmla="*/ 6184707 h 6367455"/>
                <a:gd name="connsiteX52" fmla="*/ 4179840 w 6891715"/>
                <a:gd name="connsiteY52" fmla="*/ 6177113 h 6367455"/>
                <a:gd name="connsiteX53" fmla="*/ 4181111 w 6891715"/>
                <a:gd name="connsiteY53" fmla="*/ 6169835 h 6367455"/>
                <a:gd name="connsiteX54" fmla="*/ 4185243 w 6891715"/>
                <a:gd name="connsiteY54" fmla="*/ 6167620 h 6367455"/>
                <a:gd name="connsiteX55" fmla="*/ 4184290 w 6891715"/>
                <a:gd name="connsiteY55" fmla="*/ 6176164 h 6367455"/>
                <a:gd name="connsiteX56" fmla="*/ 4189376 w 6891715"/>
                <a:gd name="connsiteY56" fmla="*/ 6184391 h 6367455"/>
                <a:gd name="connsiteX57" fmla="*/ 4188422 w 6891715"/>
                <a:gd name="connsiteY57" fmla="*/ 6188504 h 6367455"/>
                <a:gd name="connsiteX58" fmla="*/ 4186197 w 6891715"/>
                <a:gd name="connsiteY58" fmla="*/ 6195782 h 6367455"/>
                <a:gd name="connsiteX59" fmla="*/ 4179204 w 6891715"/>
                <a:gd name="connsiteY59" fmla="*/ 6206541 h 6367455"/>
                <a:gd name="connsiteX60" fmla="*/ 4170621 w 6891715"/>
                <a:gd name="connsiteY60" fmla="*/ 6210654 h 6367455"/>
                <a:gd name="connsiteX61" fmla="*/ 4164264 w 6891715"/>
                <a:gd name="connsiteY61" fmla="*/ 6205908 h 6367455"/>
                <a:gd name="connsiteX62" fmla="*/ 4152820 w 6891715"/>
                <a:gd name="connsiteY62" fmla="*/ 6212237 h 6367455"/>
                <a:gd name="connsiteX63" fmla="*/ 4144238 w 6891715"/>
                <a:gd name="connsiteY63" fmla="*/ 6213186 h 6367455"/>
                <a:gd name="connsiteX64" fmla="*/ 4128344 w 6891715"/>
                <a:gd name="connsiteY64" fmla="*/ 6207807 h 6367455"/>
                <a:gd name="connsiteX65" fmla="*/ 4114358 w 6891715"/>
                <a:gd name="connsiteY65" fmla="*/ 6212553 h 6367455"/>
                <a:gd name="connsiteX66" fmla="*/ 4103232 w 6891715"/>
                <a:gd name="connsiteY66" fmla="*/ 6208123 h 6367455"/>
                <a:gd name="connsiteX67" fmla="*/ 4085114 w 6891715"/>
                <a:gd name="connsiteY67" fmla="*/ 6208756 h 6367455"/>
                <a:gd name="connsiteX68" fmla="*/ 4074306 w 6891715"/>
                <a:gd name="connsiteY68" fmla="*/ 6218249 h 6367455"/>
                <a:gd name="connsiteX69" fmla="*/ 4066995 w 6891715"/>
                <a:gd name="connsiteY69" fmla="*/ 6221413 h 6367455"/>
                <a:gd name="connsiteX70" fmla="*/ 4051101 w 6891715"/>
                <a:gd name="connsiteY70" fmla="*/ 6221413 h 6367455"/>
                <a:gd name="connsiteX71" fmla="*/ 4045697 w 6891715"/>
                <a:gd name="connsiteY71" fmla="*/ 6224577 h 6367455"/>
                <a:gd name="connsiteX72" fmla="*/ 4041565 w 6891715"/>
                <a:gd name="connsiteY72" fmla="*/ 6222362 h 6367455"/>
                <a:gd name="connsiteX73" fmla="*/ 4045697 w 6891715"/>
                <a:gd name="connsiteY73" fmla="*/ 6211920 h 6367455"/>
                <a:gd name="connsiteX74" fmla="*/ 4037115 w 6891715"/>
                <a:gd name="connsiteY74" fmla="*/ 6202744 h 6367455"/>
                <a:gd name="connsiteX75" fmla="*/ 4024400 w 6891715"/>
                <a:gd name="connsiteY75" fmla="*/ 6194200 h 6367455"/>
                <a:gd name="connsiteX76" fmla="*/ 4014864 w 6891715"/>
                <a:gd name="connsiteY76" fmla="*/ 6197681 h 6367455"/>
                <a:gd name="connsiteX77" fmla="*/ 4003103 w 6891715"/>
                <a:gd name="connsiteY77" fmla="*/ 6194516 h 6367455"/>
                <a:gd name="connsiteX78" fmla="*/ 3992613 w 6891715"/>
                <a:gd name="connsiteY78" fmla="*/ 6191352 h 6367455"/>
                <a:gd name="connsiteX79" fmla="*/ 3979898 w 6891715"/>
                <a:gd name="connsiteY79" fmla="*/ 6192618 h 6367455"/>
                <a:gd name="connsiteX80" fmla="*/ 3970362 w 6891715"/>
                <a:gd name="connsiteY80" fmla="*/ 6184391 h 6367455"/>
                <a:gd name="connsiteX81" fmla="*/ 3954468 w 6891715"/>
                <a:gd name="connsiteY81" fmla="*/ 6179961 h 6367455"/>
                <a:gd name="connsiteX82" fmla="*/ 3944614 w 6891715"/>
                <a:gd name="connsiteY82" fmla="*/ 6184707 h 6367455"/>
                <a:gd name="connsiteX83" fmla="*/ 3933171 w 6891715"/>
                <a:gd name="connsiteY83" fmla="*/ 6188821 h 6367455"/>
                <a:gd name="connsiteX84" fmla="*/ 3925542 w 6891715"/>
                <a:gd name="connsiteY84" fmla="*/ 6178379 h 6367455"/>
                <a:gd name="connsiteX85" fmla="*/ 3923634 w 6891715"/>
                <a:gd name="connsiteY85" fmla="*/ 6167620 h 6367455"/>
                <a:gd name="connsiteX86" fmla="*/ 3924588 w 6891715"/>
                <a:gd name="connsiteY86" fmla="*/ 6157494 h 6367455"/>
                <a:gd name="connsiteX87" fmla="*/ 3919184 w 6891715"/>
                <a:gd name="connsiteY87" fmla="*/ 6148951 h 6367455"/>
                <a:gd name="connsiteX88" fmla="*/ 3919820 w 6891715"/>
                <a:gd name="connsiteY88" fmla="*/ 6142622 h 6367455"/>
                <a:gd name="connsiteX89" fmla="*/ 3917913 w 6891715"/>
                <a:gd name="connsiteY89" fmla="*/ 6136294 h 6367455"/>
                <a:gd name="connsiteX90" fmla="*/ 3925224 w 6891715"/>
                <a:gd name="connsiteY90" fmla="*/ 6139458 h 6367455"/>
                <a:gd name="connsiteX91" fmla="*/ 3932853 w 6891715"/>
                <a:gd name="connsiteY91" fmla="*/ 6150216 h 6367455"/>
                <a:gd name="connsiteX92" fmla="*/ 3938257 w 6891715"/>
                <a:gd name="connsiteY92" fmla="*/ 6154014 h 6367455"/>
                <a:gd name="connsiteX93" fmla="*/ 3943343 w 6891715"/>
                <a:gd name="connsiteY93" fmla="*/ 6148634 h 6367455"/>
                <a:gd name="connsiteX94" fmla="*/ 3934760 w 6891715"/>
                <a:gd name="connsiteY94" fmla="*/ 6140407 h 6367455"/>
                <a:gd name="connsiteX95" fmla="*/ 4979304 w 6891715"/>
                <a:gd name="connsiteY95" fmla="*/ 6116626 h 6367455"/>
                <a:gd name="connsiteX96" fmla="*/ 4987888 w 6891715"/>
                <a:gd name="connsiteY96" fmla="*/ 6116626 h 6367455"/>
                <a:gd name="connsiteX97" fmla="*/ 4983755 w 6891715"/>
                <a:gd name="connsiteY97" fmla="*/ 6126107 h 6367455"/>
                <a:gd name="connsiteX98" fmla="*/ 4969765 w 6891715"/>
                <a:gd name="connsiteY98" fmla="*/ 6130216 h 6367455"/>
                <a:gd name="connsiteX99" fmla="*/ 4970719 w 6891715"/>
                <a:gd name="connsiteY99" fmla="*/ 6138748 h 6367455"/>
                <a:gd name="connsiteX100" fmla="*/ 4955140 w 6891715"/>
                <a:gd name="connsiteY100" fmla="*/ 6149177 h 6367455"/>
                <a:gd name="connsiteX101" fmla="*/ 4944648 w 6891715"/>
                <a:gd name="connsiteY101" fmla="*/ 6155498 h 6367455"/>
                <a:gd name="connsiteX102" fmla="*/ 4934155 w 6891715"/>
                <a:gd name="connsiteY102" fmla="*/ 6168139 h 6367455"/>
                <a:gd name="connsiteX103" fmla="*/ 4919530 w 6891715"/>
                <a:gd name="connsiteY103" fmla="*/ 6180148 h 6367455"/>
                <a:gd name="connsiteX104" fmla="*/ 4919848 w 6891715"/>
                <a:gd name="connsiteY104" fmla="*/ 6181412 h 6367455"/>
                <a:gd name="connsiteX105" fmla="*/ 4922709 w 6891715"/>
                <a:gd name="connsiteY105" fmla="*/ 6190577 h 6367455"/>
                <a:gd name="connsiteX106" fmla="*/ 4925889 w 6891715"/>
                <a:gd name="connsiteY106" fmla="*/ 6194370 h 6367455"/>
                <a:gd name="connsiteX107" fmla="*/ 4932248 w 6891715"/>
                <a:gd name="connsiteY107" fmla="*/ 6201954 h 6367455"/>
                <a:gd name="connsiteX108" fmla="*/ 4934473 w 6891715"/>
                <a:gd name="connsiteY108" fmla="*/ 6211435 h 6367455"/>
                <a:gd name="connsiteX109" fmla="*/ 4927161 w 6891715"/>
                <a:gd name="connsiteY109" fmla="*/ 6212699 h 6367455"/>
                <a:gd name="connsiteX110" fmla="*/ 4924935 w 6891715"/>
                <a:gd name="connsiteY110" fmla="*/ 6206379 h 6367455"/>
                <a:gd name="connsiteX111" fmla="*/ 4916351 w 6891715"/>
                <a:gd name="connsiteY111" fmla="*/ 6206379 h 6367455"/>
                <a:gd name="connsiteX112" fmla="*/ 4909356 w 6891715"/>
                <a:gd name="connsiteY112" fmla="*/ 6208275 h 6367455"/>
                <a:gd name="connsiteX113" fmla="*/ 4902997 w 6891715"/>
                <a:gd name="connsiteY113" fmla="*/ 6214596 h 6367455"/>
                <a:gd name="connsiteX114" fmla="*/ 4892187 w 6891715"/>
                <a:gd name="connsiteY114" fmla="*/ 6226289 h 6367455"/>
                <a:gd name="connsiteX115" fmla="*/ 4871202 w 6891715"/>
                <a:gd name="connsiteY115" fmla="*/ 6238298 h 6367455"/>
                <a:gd name="connsiteX116" fmla="*/ 4851172 w 6891715"/>
                <a:gd name="connsiteY116" fmla="*/ 6240510 h 6367455"/>
                <a:gd name="connsiteX117" fmla="*/ 4835274 w 6891715"/>
                <a:gd name="connsiteY117" fmla="*/ 6238614 h 6367455"/>
                <a:gd name="connsiteX118" fmla="*/ 4826690 w 6891715"/>
                <a:gd name="connsiteY118" fmla="*/ 6246199 h 6367455"/>
                <a:gd name="connsiteX119" fmla="*/ 4828916 w 6891715"/>
                <a:gd name="connsiteY119" fmla="*/ 6253151 h 6367455"/>
                <a:gd name="connsiteX120" fmla="*/ 4821285 w 6891715"/>
                <a:gd name="connsiteY120" fmla="*/ 6251255 h 6367455"/>
                <a:gd name="connsiteX121" fmla="*/ 4806341 w 6891715"/>
                <a:gd name="connsiteY121" fmla="*/ 6248095 h 6367455"/>
                <a:gd name="connsiteX122" fmla="*/ 4781224 w 6891715"/>
                <a:gd name="connsiteY122" fmla="*/ 6246515 h 6367455"/>
                <a:gd name="connsiteX123" fmla="*/ 4776773 w 6891715"/>
                <a:gd name="connsiteY123" fmla="*/ 6237982 h 6367455"/>
                <a:gd name="connsiteX124" fmla="*/ 4773593 w 6891715"/>
                <a:gd name="connsiteY124" fmla="*/ 6228501 h 6367455"/>
                <a:gd name="connsiteX125" fmla="*/ 4764055 w 6891715"/>
                <a:gd name="connsiteY125" fmla="*/ 6220284 h 6367455"/>
                <a:gd name="connsiteX126" fmla="*/ 4762783 w 6891715"/>
                <a:gd name="connsiteY126" fmla="*/ 6209855 h 6367455"/>
                <a:gd name="connsiteX127" fmla="*/ 4760875 w 6891715"/>
                <a:gd name="connsiteY127" fmla="*/ 6201322 h 6367455"/>
                <a:gd name="connsiteX128" fmla="*/ 4772321 w 6891715"/>
                <a:gd name="connsiteY128" fmla="*/ 6203535 h 6367455"/>
                <a:gd name="connsiteX129" fmla="*/ 4778998 w 6891715"/>
                <a:gd name="connsiteY129" fmla="*/ 6206695 h 6367455"/>
                <a:gd name="connsiteX130" fmla="*/ 4789172 w 6891715"/>
                <a:gd name="connsiteY130" fmla="*/ 6189629 h 6367455"/>
                <a:gd name="connsiteX131" fmla="*/ 4796803 w 6891715"/>
                <a:gd name="connsiteY131" fmla="*/ 6186469 h 6367455"/>
                <a:gd name="connsiteX132" fmla="*/ 4806023 w 6891715"/>
                <a:gd name="connsiteY132" fmla="*/ 6182993 h 6367455"/>
                <a:gd name="connsiteX133" fmla="*/ 4826372 w 6891715"/>
                <a:gd name="connsiteY133" fmla="*/ 6185205 h 6367455"/>
                <a:gd name="connsiteX134" fmla="*/ 4827008 w 6891715"/>
                <a:gd name="connsiteY134" fmla="*/ 6177620 h 6367455"/>
                <a:gd name="connsiteX135" fmla="*/ 4827008 w 6891715"/>
                <a:gd name="connsiteY135" fmla="*/ 6175724 h 6367455"/>
                <a:gd name="connsiteX136" fmla="*/ 4826054 w 6891715"/>
                <a:gd name="connsiteY136" fmla="*/ 6164031 h 6367455"/>
                <a:gd name="connsiteX137" fmla="*/ 4837500 w 6891715"/>
                <a:gd name="connsiteY137" fmla="*/ 6164979 h 6367455"/>
                <a:gd name="connsiteX138" fmla="*/ 4845131 w 6891715"/>
                <a:gd name="connsiteY138" fmla="*/ 6171299 h 6367455"/>
                <a:gd name="connsiteX139" fmla="*/ 4864207 w 6891715"/>
                <a:gd name="connsiteY139" fmla="*/ 6173196 h 6367455"/>
                <a:gd name="connsiteX140" fmla="*/ 4882330 w 6891715"/>
                <a:gd name="connsiteY140" fmla="*/ 6165927 h 6367455"/>
                <a:gd name="connsiteX141" fmla="*/ 4914761 w 6891715"/>
                <a:gd name="connsiteY141" fmla="*/ 6154866 h 6367455"/>
                <a:gd name="connsiteX142" fmla="*/ 4939243 w 6891715"/>
                <a:gd name="connsiteY142" fmla="*/ 6145385 h 6367455"/>
                <a:gd name="connsiteX143" fmla="*/ 4957048 w 6891715"/>
                <a:gd name="connsiteY143" fmla="*/ 6130532 h 6367455"/>
                <a:gd name="connsiteX144" fmla="*/ 4970719 w 6891715"/>
                <a:gd name="connsiteY144" fmla="*/ 6126107 h 6367455"/>
                <a:gd name="connsiteX145" fmla="*/ 4269809 w 6891715"/>
                <a:gd name="connsiteY145" fmla="*/ 6099164 h 6367455"/>
                <a:gd name="connsiteX146" fmla="*/ 4278081 w 6891715"/>
                <a:gd name="connsiteY146" fmla="*/ 6107690 h 6367455"/>
                <a:gd name="connsiteX147" fmla="*/ 4273179 w 6891715"/>
                <a:gd name="connsiteY147" fmla="*/ 6110848 h 6367455"/>
                <a:gd name="connsiteX148" fmla="*/ 4273179 w 6891715"/>
                <a:gd name="connsiteY148" fmla="*/ 6119059 h 6367455"/>
                <a:gd name="connsiteX149" fmla="*/ 4271341 w 6891715"/>
                <a:gd name="connsiteY149" fmla="*/ 6131691 h 6367455"/>
                <a:gd name="connsiteX150" fmla="*/ 4281451 w 6891715"/>
                <a:gd name="connsiteY150" fmla="*/ 6138955 h 6367455"/>
                <a:gd name="connsiteX151" fmla="*/ 4275630 w 6891715"/>
                <a:gd name="connsiteY151" fmla="*/ 6154744 h 6367455"/>
                <a:gd name="connsiteX152" fmla="*/ 4266439 w 6891715"/>
                <a:gd name="connsiteY152" fmla="*/ 6157902 h 6367455"/>
                <a:gd name="connsiteX153" fmla="*/ 4265520 w 6891715"/>
                <a:gd name="connsiteY153" fmla="*/ 6154744 h 6367455"/>
                <a:gd name="connsiteX154" fmla="*/ 4271341 w 6891715"/>
                <a:gd name="connsiteY154" fmla="*/ 6143376 h 6367455"/>
                <a:gd name="connsiteX155" fmla="*/ 4263988 w 6891715"/>
                <a:gd name="connsiteY155" fmla="*/ 6135797 h 6367455"/>
                <a:gd name="connsiteX156" fmla="*/ 4265213 w 6891715"/>
                <a:gd name="connsiteY156" fmla="*/ 6129481 h 6367455"/>
                <a:gd name="connsiteX157" fmla="*/ 4267051 w 6891715"/>
                <a:gd name="connsiteY157" fmla="*/ 6122533 h 6367455"/>
                <a:gd name="connsiteX158" fmla="*/ 4267051 w 6891715"/>
                <a:gd name="connsiteY158" fmla="*/ 6114954 h 6367455"/>
                <a:gd name="connsiteX159" fmla="*/ 4271953 w 6891715"/>
                <a:gd name="connsiteY159" fmla="*/ 6107690 h 6367455"/>
                <a:gd name="connsiteX160" fmla="*/ 3049239 w 6891715"/>
                <a:gd name="connsiteY160" fmla="*/ 6092814 h 6367455"/>
                <a:gd name="connsiteX161" fmla="*/ 3061023 w 6891715"/>
                <a:gd name="connsiteY161" fmla="*/ 6092814 h 6367455"/>
                <a:gd name="connsiteX162" fmla="*/ 3070188 w 6891715"/>
                <a:gd name="connsiteY162" fmla="*/ 6099703 h 6367455"/>
                <a:gd name="connsiteX163" fmla="*/ 3064623 w 6891715"/>
                <a:gd name="connsiteY163" fmla="*/ 6107790 h 6367455"/>
                <a:gd name="connsiteX164" fmla="*/ 3052513 w 6891715"/>
                <a:gd name="connsiteY164" fmla="*/ 6108689 h 6367455"/>
                <a:gd name="connsiteX165" fmla="*/ 3048257 w 6891715"/>
                <a:gd name="connsiteY165" fmla="*/ 6107790 h 6367455"/>
                <a:gd name="connsiteX166" fmla="*/ 3038438 w 6891715"/>
                <a:gd name="connsiteY166" fmla="*/ 6097007 h 6367455"/>
                <a:gd name="connsiteX167" fmla="*/ 3038243 w 6891715"/>
                <a:gd name="connsiteY167" fmla="*/ 6081701 h 6367455"/>
                <a:gd name="connsiteX168" fmla="*/ 3041613 w 6891715"/>
                <a:gd name="connsiteY168" fmla="*/ 6088628 h 6367455"/>
                <a:gd name="connsiteX169" fmla="*/ 3032422 w 6891715"/>
                <a:gd name="connsiteY169" fmla="*/ 6094401 h 6367455"/>
                <a:gd name="connsiteX170" fmla="*/ 3024150 w 6891715"/>
                <a:gd name="connsiteY170" fmla="*/ 6082855 h 6367455"/>
                <a:gd name="connsiteX171" fmla="*/ 3863987 w 6891715"/>
                <a:gd name="connsiteY171" fmla="*/ 6053126 h 6367455"/>
                <a:gd name="connsiteX172" fmla="*/ 3875919 w 6891715"/>
                <a:gd name="connsiteY172" fmla="*/ 6056271 h 6367455"/>
                <a:gd name="connsiteX173" fmla="*/ 3881401 w 6891715"/>
                <a:gd name="connsiteY173" fmla="*/ 6066964 h 6367455"/>
                <a:gd name="connsiteX174" fmla="*/ 3875919 w 6891715"/>
                <a:gd name="connsiteY174" fmla="*/ 6067908 h 6367455"/>
                <a:gd name="connsiteX175" fmla="*/ 3880111 w 6891715"/>
                <a:gd name="connsiteY175" fmla="*/ 6079230 h 6367455"/>
                <a:gd name="connsiteX176" fmla="*/ 3876886 w 6891715"/>
                <a:gd name="connsiteY176" fmla="*/ 6086464 h 6367455"/>
                <a:gd name="connsiteX177" fmla="*/ 3865277 w 6891715"/>
                <a:gd name="connsiteY177" fmla="*/ 6084891 h 6367455"/>
                <a:gd name="connsiteX178" fmla="*/ 3860763 w 6891715"/>
                <a:gd name="connsiteY178" fmla="*/ 6066021 h 6367455"/>
                <a:gd name="connsiteX179" fmla="*/ 4100970 w 6891715"/>
                <a:gd name="connsiteY179" fmla="*/ 6043601 h 6367455"/>
                <a:gd name="connsiteX180" fmla="*/ 4111588 w 6891715"/>
                <a:gd name="connsiteY180" fmla="*/ 6057374 h 6367455"/>
                <a:gd name="connsiteX181" fmla="*/ 4101282 w 6891715"/>
                <a:gd name="connsiteY181" fmla="*/ 6065826 h 6367455"/>
                <a:gd name="connsiteX182" fmla="*/ 4103156 w 6891715"/>
                <a:gd name="connsiteY182" fmla="*/ 6054244 h 6367455"/>
                <a:gd name="connsiteX183" fmla="*/ 4098784 w 6891715"/>
                <a:gd name="connsiteY183" fmla="*/ 6049861 h 6367455"/>
                <a:gd name="connsiteX184" fmla="*/ 4092850 w 6891715"/>
                <a:gd name="connsiteY184" fmla="*/ 6051113 h 6367455"/>
                <a:gd name="connsiteX185" fmla="*/ 4092538 w 6891715"/>
                <a:gd name="connsiteY185" fmla="*/ 6046105 h 6367455"/>
                <a:gd name="connsiteX186" fmla="*/ 4379876 w 6891715"/>
                <a:gd name="connsiteY186" fmla="*/ 6040426 h 6367455"/>
                <a:gd name="connsiteX187" fmla="*/ 4379876 w 6891715"/>
                <a:gd name="connsiteY187" fmla="*/ 6051117 h 6367455"/>
                <a:gd name="connsiteX188" fmla="*/ 4366858 w 6891715"/>
                <a:gd name="connsiteY188" fmla="*/ 6060550 h 6367455"/>
                <a:gd name="connsiteX189" fmla="*/ 4364318 w 6891715"/>
                <a:gd name="connsiteY189" fmla="*/ 6075014 h 6367455"/>
                <a:gd name="connsiteX190" fmla="*/ 4352888 w 6891715"/>
                <a:gd name="connsiteY190" fmla="*/ 6098282 h 6367455"/>
                <a:gd name="connsiteX191" fmla="*/ 4333838 w 6891715"/>
                <a:gd name="connsiteY191" fmla="*/ 6105514 h 6367455"/>
                <a:gd name="connsiteX192" fmla="*/ 4335425 w 6891715"/>
                <a:gd name="connsiteY192" fmla="*/ 6088849 h 6367455"/>
                <a:gd name="connsiteX193" fmla="*/ 4324313 w 6891715"/>
                <a:gd name="connsiteY193" fmla="*/ 6089163 h 6367455"/>
                <a:gd name="connsiteX194" fmla="*/ 4328123 w 6891715"/>
                <a:gd name="connsiteY194" fmla="*/ 6083818 h 6367455"/>
                <a:gd name="connsiteX195" fmla="*/ 4333520 w 6891715"/>
                <a:gd name="connsiteY195" fmla="*/ 6070297 h 6367455"/>
                <a:gd name="connsiteX196" fmla="*/ 4345903 w 6891715"/>
                <a:gd name="connsiteY196" fmla="*/ 6053318 h 6367455"/>
                <a:gd name="connsiteX197" fmla="*/ 4360508 w 6891715"/>
                <a:gd name="connsiteY197" fmla="*/ 6048287 h 6367455"/>
                <a:gd name="connsiteX198" fmla="*/ 4333108 w 6891715"/>
                <a:gd name="connsiteY198" fmla="*/ 6021376 h 6367455"/>
                <a:gd name="connsiteX199" fmla="*/ 4337013 w 6891715"/>
                <a:gd name="connsiteY199" fmla="*/ 6023281 h 6367455"/>
                <a:gd name="connsiteX200" fmla="*/ 4334610 w 6891715"/>
                <a:gd name="connsiteY200" fmla="*/ 6030266 h 6367455"/>
                <a:gd name="connsiteX201" fmla="*/ 4325900 w 6891715"/>
                <a:gd name="connsiteY201" fmla="*/ 6030901 h 6367455"/>
                <a:gd name="connsiteX202" fmla="*/ 4191713 w 6891715"/>
                <a:gd name="connsiteY202" fmla="*/ 6019789 h 6367455"/>
                <a:gd name="connsiteX203" fmla="*/ 4195726 w 6891715"/>
                <a:gd name="connsiteY203" fmla="*/ 6021376 h 6367455"/>
                <a:gd name="connsiteX204" fmla="*/ 4187700 w 6891715"/>
                <a:gd name="connsiteY204" fmla="*/ 6034077 h 6367455"/>
                <a:gd name="connsiteX205" fmla="*/ 4184613 w 6891715"/>
                <a:gd name="connsiteY205" fmla="*/ 6029314 h 6367455"/>
                <a:gd name="connsiteX206" fmla="*/ 3752636 w 6891715"/>
                <a:gd name="connsiteY206" fmla="*/ 6002326 h 6367455"/>
                <a:gd name="connsiteX207" fmla="*/ 3754400 w 6891715"/>
                <a:gd name="connsiteY207" fmla="*/ 6015026 h 6367455"/>
                <a:gd name="connsiteX208" fmla="*/ 3748050 w 6891715"/>
                <a:gd name="connsiteY208" fmla="*/ 6006165 h 6367455"/>
                <a:gd name="connsiteX209" fmla="*/ 4012798 w 6891715"/>
                <a:gd name="connsiteY209" fmla="*/ 5995976 h 6367455"/>
                <a:gd name="connsiteX210" fmla="*/ 4024276 w 6891715"/>
                <a:gd name="connsiteY210" fmla="*/ 6005183 h 6367455"/>
                <a:gd name="connsiteX211" fmla="*/ 4014970 w 6891715"/>
                <a:gd name="connsiteY211" fmla="*/ 6022011 h 6367455"/>
                <a:gd name="connsiteX212" fmla="*/ 4008145 w 6891715"/>
                <a:gd name="connsiteY212" fmla="*/ 6026139 h 6367455"/>
                <a:gd name="connsiteX213" fmla="*/ 4001941 w 6891715"/>
                <a:gd name="connsiteY213" fmla="*/ 6024234 h 6367455"/>
                <a:gd name="connsiteX214" fmla="*/ 3997288 w 6891715"/>
                <a:gd name="connsiteY214" fmla="*/ 6018201 h 6367455"/>
                <a:gd name="connsiteX215" fmla="*/ 4005663 w 6891715"/>
                <a:gd name="connsiteY215" fmla="*/ 6015661 h 6367455"/>
                <a:gd name="connsiteX216" fmla="*/ 3998218 w 6891715"/>
                <a:gd name="connsiteY216" fmla="*/ 6010581 h 6367455"/>
                <a:gd name="connsiteX217" fmla="*/ 4001320 w 6891715"/>
                <a:gd name="connsiteY217" fmla="*/ 6007406 h 6367455"/>
                <a:gd name="connsiteX218" fmla="*/ 4011867 w 6891715"/>
                <a:gd name="connsiteY218" fmla="*/ 6008358 h 6367455"/>
                <a:gd name="connsiteX219" fmla="*/ 4015900 w 6891715"/>
                <a:gd name="connsiteY219" fmla="*/ 6008358 h 6367455"/>
                <a:gd name="connsiteX220" fmla="*/ 4011867 w 6891715"/>
                <a:gd name="connsiteY220" fmla="*/ 6001056 h 6367455"/>
                <a:gd name="connsiteX221" fmla="*/ 4097132 w 6891715"/>
                <a:gd name="connsiteY221" fmla="*/ 5994389 h 6367455"/>
                <a:gd name="connsiteX222" fmla="*/ 4100476 w 6891715"/>
                <a:gd name="connsiteY222" fmla="*/ 6005330 h 6367455"/>
                <a:gd name="connsiteX223" fmla="*/ 4097740 w 6891715"/>
                <a:gd name="connsiteY223" fmla="*/ 6018202 h 6367455"/>
                <a:gd name="connsiteX224" fmla="*/ 4086188 w 6891715"/>
                <a:gd name="connsiteY224" fmla="*/ 6005652 h 6367455"/>
                <a:gd name="connsiteX225" fmla="*/ 4086188 w 6891715"/>
                <a:gd name="connsiteY225" fmla="*/ 5997929 h 6367455"/>
                <a:gd name="connsiteX226" fmla="*/ 4278593 w 6891715"/>
                <a:gd name="connsiteY226" fmla="*/ 5988039 h 6367455"/>
                <a:gd name="connsiteX227" fmla="*/ 4284943 w 6891715"/>
                <a:gd name="connsiteY227" fmla="*/ 5988039 h 6367455"/>
                <a:gd name="connsiteX228" fmla="*/ 4292563 w 6891715"/>
                <a:gd name="connsiteY228" fmla="*/ 5991214 h 6367455"/>
                <a:gd name="connsiteX229" fmla="*/ 4286213 w 6891715"/>
                <a:gd name="connsiteY229" fmla="*/ 5994389 h 6367455"/>
                <a:gd name="connsiteX230" fmla="*/ 4282085 w 6891715"/>
                <a:gd name="connsiteY230" fmla="*/ 5999786 h 6367455"/>
                <a:gd name="connsiteX231" fmla="*/ 4270655 w 6891715"/>
                <a:gd name="connsiteY231" fmla="*/ 5997564 h 6367455"/>
                <a:gd name="connsiteX232" fmla="*/ 4256685 w 6891715"/>
                <a:gd name="connsiteY232" fmla="*/ 6003914 h 6367455"/>
                <a:gd name="connsiteX233" fmla="*/ 4258908 w 6891715"/>
                <a:gd name="connsiteY233" fmla="*/ 6019789 h 6367455"/>
                <a:gd name="connsiteX234" fmla="*/ 4251288 w 6891715"/>
                <a:gd name="connsiteY234" fmla="*/ 6013439 h 6367455"/>
                <a:gd name="connsiteX235" fmla="*/ 4253510 w 6891715"/>
                <a:gd name="connsiteY235" fmla="*/ 6000739 h 6367455"/>
                <a:gd name="connsiteX236" fmla="*/ 4262718 w 6891715"/>
                <a:gd name="connsiteY236" fmla="*/ 5989309 h 6367455"/>
                <a:gd name="connsiteX237" fmla="*/ 4044769 w 6891715"/>
                <a:gd name="connsiteY237" fmla="*/ 5988039 h 6367455"/>
                <a:gd name="connsiteX238" fmla="*/ 4050157 w 6891715"/>
                <a:gd name="connsiteY238" fmla="*/ 5994389 h 6367455"/>
                <a:gd name="connsiteX239" fmla="*/ 4052851 w 6891715"/>
                <a:gd name="connsiteY239" fmla="*/ 6001691 h 6367455"/>
                <a:gd name="connsiteX240" fmla="*/ 4042748 w 6891715"/>
                <a:gd name="connsiteY240" fmla="*/ 6007089 h 6367455"/>
                <a:gd name="connsiteX241" fmla="*/ 4041738 w 6891715"/>
                <a:gd name="connsiteY241" fmla="*/ 6002009 h 6367455"/>
                <a:gd name="connsiteX242" fmla="*/ 2784354 w 6891715"/>
                <a:gd name="connsiteY242" fmla="*/ 5988039 h 6367455"/>
                <a:gd name="connsiteX243" fmla="*/ 2798725 w 6891715"/>
                <a:gd name="connsiteY243" fmla="*/ 5999034 h 6367455"/>
                <a:gd name="connsiteX244" fmla="*/ 2788699 w 6891715"/>
                <a:gd name="connsiteY244" fmla="*/ 6005502 h 6367455"/>
                <a:gd name="connsiteX245" fmla="*/ 2779675 w 6891715"/>
                <a:gd name="connsiteY245" fmla="*/ 5992566 h 6367455"/>
                <a:gd name="connsiteX246" fmla="*/ 4162388 w 6891715"/>
                <a:gd name="connsiteY246" fmla="*/ 5973751 h 6367455"/>
                <a:gd name="connsiteX247" fmla="*/ 4157943 w 6891715"/>
                <a:gd name="connsiteY247" fmla="*/ 5978006 h 6367455"/>
                <a:gd name="connsiteX248" fmla="*/ 4156038 w 6891715"/>
                <a:gd name="connsiteY248" fmla="*/ 5991099 h 6367455"/>
                <a:gd name="connsiteX249" fmla="*/ 4147783 w 6891715"/>
                <a:gd name="connsiteY249" fmla="*/ 6000918 h 6367455"/>
                <a:gd name="connsiteX250" fmla="*/ 4133813 w 6891715"/>
                <a:gd name="connsiteY250" fmla="*/ 6005501 h 6367455"/>
                <a:gd name="connsiteX251" fmla="*/ 4136035 w 6891715"/>
                <a:gd name="connsiteY251" fmla="*/ 5994372 h 6367455"/>
                <a:gd name="connsiteX252" fmla="*/ 4150640 w 6891715"/>
                <a:gd name="connsiteY252" fmla="*/ 5986844 h 6367455"/>
                <a:gd name="connsiteX253" fmla="*/ 4151593 w 6891715"/>
                <a:gd name="connsiteY253" fmla="*/ 5974733 h 6367455"/>
                <a:gd name="connsiteX254" fmla="*/ 4248322 w 6891715"/>
                <a:gd name="connsiteY254" fmla="*/ 5964226 h 6367455"/>
                <a:gd name="connsiteX255" fmla="*/ 4257308 w 6891715"/>
                <a:gd name="connsiteY255" fmla="*/ 5967568 h 6367455"/>
                <a:gd name="connsiteX256" fmla="*/ 4262400 w 6891715"/>
                <a:gd name="connsiteY256" fmla="*/ 5977594 h 6367455"/>
                <a:gd name="connsiteX257" fmla="*/ 4250419 w 6891715"/>
                <a:gd name="connsiteY257" fmla="*/ 5983276 h 6367455"/>
                <a:gd name="connsiteX258" fmla="*/ 4248322 w 6891715"/>
                <a:gd name="connsiteY258" fmla="*/ 5979934 h 6367455"/>
                <a:gd name="connsiteX259" fmla="*/ 4252515 w 6891715"/>
                <a:gd name="connsiteY259" fmla="*/ 5971913 h 6367455"/>
                <a:gd name="connsiteX260" fmla="*/ 4246525 w 6891715"/>
                <a:gd name="connsiteY260" fmla="*/ 5970910 h 6367455"/>
                <a:gd name="connsiteX261" fmla="*/ 4031293 w 6891715"/>
                <a:gd name="connsiteY261" fmla="*/ 5961051 h 6367455"/>
                <a:gd name="connsiteX262" fmla="*/ 4036975 w 6891715"/>
                <a:gd name="connsiteY262" fmla="*/ 5972352 h 6367455"/>
                <a:gd name="connsiteX263" fmla="*/ 4031293 w 6891715"/>
                <a:gd name="connsiteY263" fmla="*/ 5980101 h 6367455"/>
                <a:gd name="connsiteX264" fmla="*/ 4020264 w 6891715"/>
                <a:gd name="connsiteY264" fmla="*/ 5978163 h 6367455"/>
                <a:gd name="connsiteX265" fmla="*/ 4017925 w 6891715"/>
                <a:gd name="connsiteY265" fmla="*/ 5969446 h 6367455"/>
                <a:gd name="connsiteX266" fmla="*/ 4020264 w 6891715"/>
                <a:gd name="connsiteY266" fmla="*/ 5964280 h 6367455"/>
                <a:gd name="connsiteX267" fmla="*/ 4088954 w 6891715"/>
                <a:gd name="connsiteY267" fmla="*/ 5956289 h 6367455"/>
                <a:gd name="connsiteX268" fmla="*/ 4090951 w 6891715"/>
                <a:gd name="connsiteY268" fmla="*/ 5968530 h 6367455"/>
                <a:gd name="connsiteX269" fmla="*/ 4086956 w 6891715"/>
                <a:gd name="connsiteY269" fmla="*/ 5976792 h 6367455"/>
                <a:gd name="connsiteX270" fmla="*/ 4079300 w 6891715"/>
                <a:gd name="connsiteY270" fmla="*/ 5981689 h 6367455"/>
                <a:gd name="connsiteX271" fmla="*/ 4070313 w 6891715"/>
                <a:gd name="connsiteY271" fmla="*/ 5972814 h 6367455"/>
                <a:gd name="connsiteX272" fmla="*/ 4074307 w 6891715"/>
                <a:gd name="connsiteY272" fmla="*/ 5961797 h 6367455"/>
                <a:gd name="connsiteX273" fmla="*/ 4116516 w 6891715"/>
                <a:gd name="connsiteY273" fmla="*/ 5949939 h 6367455"/>
                <a:gd name="connsiteX274" fmla="*/ 4121773 w 6891715"/>
                <a:gd name="connsiteY274" fmla="*/ 5953928 h 6367455"/>
                <a:gd name="connsiteX275" fmla="*/ 4122701 w 6891715"/>
                <a:gd name="connsiteY275" fmla="*/ 5968962 h 6367455"/>
                <a:gd name="connsiteX276" fmla="*/ 4112804 w 6891715"/>
                <a:gd name="connsiteY276" fmla="*/ 5983383 h 6367455"/>
                <a:gd name="connsiteX277" fmla="*/ 4107547 w 6891715"/>
                <a:gd name="connsiteY277" fmla="*/ 5986452 h 6367455"/>
                <a:gd name="connsiteX278" fmla="*/ 4098888 w 6891715"/>
                <a:gd name="connsiteY278" fmla="*/ 5969269 h 6367455"/>
                <a:gd name="connsiteX279" fmla="*/ 4104145 w 6891715"/>
                <a:gd name="connsiteY279" fmla="*/ 5953928 h 6367455"/>
                <a:gd name="connsiteX280" fmla="*/ 3879813 w 6891715"/>
                <a:gd name="connsiteY280" fmla="*/ 5943589 h 6367455"/>
                <a:gd name="connsiteX281" fmla="*/ 3887751 w 6891715"/>
                <a:gd name="connsiteY281" fmla="*/ 5947117 h 6367455"/>
                <a:gd name="connsiteX282" fmla="*/ 3881136 w 6891715"/>
                <a:gd name="connsiteY282" fmla="*/ 5953114 h 6367455"/>
                <a:gd name="connsiteX283" fmla="*/ 4230772 w 6891715"/>
                <a:gd name="connsiteY283" fmla="*/ 5937239 h 6367455"/>
                <a:gd name="connsiteX284" fmla="*/ 4237000 w 6891715"/>
                <a:gd name="connsiteY284" fmla="*/ 5943884 h 6367455"/>
                <a:gd name="connsiteX285" fmla="*/ 4235901 w 6891715"/>
                <a:gd name="connsiteY285" fmla="*/ 5950530 h 6367455"/>
                <a:gd name="connsiteX286" fmla="*/ 4228574 w 6891715"/>
                <a:gd name="connsiteY286" fmla="*/ 5951527 h 6367455"/>
                <a:gd name="connsiteX287" fmla="*/ 4227475 w 6891715"/>
                <a:gd name="connsiteY287" fmla="*/ 5946210 h 6367455"/>
                <a:gd name="connsiteX288" fmla="*/ 4015702 w 6891715"/>
                <a:gd name="connsiteY288" fmla="*/ 5929301 h 6367455"/>
                <a:gd name="connsiteX289" fmla="*/ 4021100 w 6891715"/>
                <a:gd name="connsiteY289" fmla="*/ 5932476 h 6367455"/>
                <a:gd name="connsiteX290" fmla="*/ 4020147 w 6891715"/>
                <a:gd name="connsiteY290" fmla="*/ 5942001 h 6367455"/>
                <a:gd name="connsiteX291" fmla="*/ 4015067 w 6891715"/>
                <a:gd name="connsiteY291" fmla="*/ 5948351 h 6367455"/>
                <a:gd name="connsiteX292" fmla="*/ 4011575 w 6891715"/>
                <a:gd name="connsiteY292" fmla="*/ 5945176 h 6367455"/>
                <a:gd name="connsiteX293" fmla="*/ 4011575 w 6891715"/>
                <a:gd name="connsiteY293" fmla="*/ 5932476 h 6367455"/>
                <a:gd name="connsiteX294" fmla="*/ 3920838 w 6891715"/>
                <a:gd name="connsiteY294" fmla="*/ 5926126 h 6367455"/>
                <a:gd name="connsiteX295" fmla="*/ 3922676 w 6891715"/>
                <a:gd name="connsiteY295" fmla="*/ 5931232 h 6367455"/>
                <a:gd name="connsiteX296" fmla="*/ 3912566 w 6891715"/>
                <a:gd name="connsiteY296" fmla="*/ 5937239 h 6367455"/>
                <a:gd name="connsiteX297" fmla="*/ 3905213 w 6891715"/>
                <a:gd name="connsiteY297" fmla="*/ 5935437 h 6367455"/>
                <a:gd name="connsiteX298" fmla="*/ 3909502 w 6891715"/>
                <a:gd name="connsiteY298" fmla="*/ 5932433 h 6367455"/>
                <a:gd name="connsiteX299" fmla="*/ 4101110 w 6891715"/>
                <a:gd name="connsiteY299" fmla="*/ 5921364 h 6367455"/>
                <a:gd name="connsiteX300" fmla="*/ 4111588 w 6891715"/>
                <a:gd name="connsiteY300" fmla="*/ 5922290 h 6367455"/>
                <a:gd name="connsiteX301" fmla="*/ 4111588 w 6891715"/>
                <a:gd name="connsiteY301" fmla="*/ 5927229 h 6367455"/>
                <a:gd name="connsiteX302" fmla="*/ 4102063 w 6891715"/>
                <a:gd name="connsiteY302" fmla="*/ 5932477 h 6367455"/>
                <a:gd name="connsiteX303" fmla="*/ 4092538 w 6891715"/>
                <a:gd name="connsiteY303" fmla="*/ 5930625 h 6367455"/>
                <a:gd name="connsiteX304" fmla="*/ 4052850 w 6891715"/>
                <a:gd name="connsiteY304" fmla="*/ 5919776 h 6367455"/>
                <a:gd name="connsiteX305" fmla="*/ 4063963 w 6891715"/>
                <a:gd name="connsiteY305" fmla="*/ 5927797 h 6367455"/>
                <a:gd name="connsiteX306" fmla="*/ 4054952 w 6891715"/>
                <a:gd name="connsiteY306" fmla="*/ 5938826 h 6367455"/>
                <a:gd name="connsiteX307" fmla="*/ 4052850 w 6891715"/>
                <a:gd name="connsiteY307" fmla="*/ 5932142 h 6367455"/>
                <a:gd name="connsiteX308" fmla="*/ 4071020 w 6891715"/>
                <a:gd name="connsiteY308" fmla="*/ 5907076 h 6367455"/>
                <a:gd name="connsiteX309" fmla="*/ 4081640 w 6891715"/>
                <a:gd name="connsiteY309" fmla="*/ 5907076 h 6367455"/>
                <a:gd name="connsiteX310" fmla="*/ 4089363 w 6891715"/>
                <a:gd name="connsiteY310" fmla="*/ 5911287 h 6367455"/>
                <a:gd name="connsiteX311" fmla="*/ 4088397 w 6891715"/>
                <a:gd name="connsiteY311" fmla="*/ 5919711 h 6367455"/>
                <a:gd name="connsiteX312" fmla="*/ 4079709 w 6891715"/>
                <a:gd name="connsiteY312" fmla="*/ 5922951 h 6367455"/>
                <a:gd name="connsiteX313" fmla="*/ 4065550 w 6891715"/>
                <a:gd name="connsiteY313" fmla="*/ 5910316 h 6367455"/>
                <a:gd name="connsiteX314" fmla="*/ 4007267 w 6891715"/>
                <a:gd name="connsiteY314" fmla="*/ 5895964 h 6367455"/>
                <a:gd name="connsiteX315" fmla="*/ 4014411 w 6891715"/>
                <a:gd name="connsiteY315" fmla="*/ 5903050 h 6367455"/>
                <a:gd name="connsiteX316" fmla="*/ 4014751 w 6891715"/>
                <a:gd name="connsiteY316" fmla="*/ 5910458 h 6367455"/>
                <a:gd name="connsiteX317" fmla="*/ 4005566 w 6891715"/>
                <a:gd name="connsiteY317" fmla="*/ 5918189 h 6367455"/>
                <a:gd name="connsiteX318" fmla="*/ 4005566 w 6891715"/>
                <a:gd name="connsiteY318" fmla="*/ 5907559 h 6367455"/>
                <a:gd name="connsiteX319" fmla="*/ 4000463 w 6891715"/>
                <a:gd name="connsiteY319" fmla="*/ 5900151 h 6367455"/>
                <a:gd name="connsiteX320" fmla="*/ 4201841 w 6891715"/>
                <a:gd name="connsiteY320" fmla="*/ 5892789 h 6367455"/>
                <a:gd name="connsiteX321" fmla="*/ 4210013 w 6891715"/>
                <a:gd name="connsiteY321" fmla="*/ 5899073 h 6367455"/>
                <a:gd name="connsiteX322" fmla="*/ 4198900 w 6891715"/>
                <a:gd name="connsiteY322" fmla="*/ 5900727 h 6367455"/>
                <a:gd name="connsiteX323" fmla="*/ 4190963 w 6891715"/>
                <a:gd name="connsiteY323" fmla="*/ 5889614 h 6367455"/>
                <a:gd name="connsiteX324" fmla="*/ 4183660 w 6891715"/>
                <a:gd name="connsiteY324" fmla="*/ 5905999 h 6367455"/>
                <a:gd name="connsiteX325" fmla="*/ 4173818 w 6891715"/>
                <a:gd name="connsiteY325" fmla="*/ 5905999 h 6367455"/>
                <a:gd name="connsiteX326" fmla="*/ 4159213 w 6891715"/>
                <a:gd name="connsiteY326" fmla="*/ 5916602 h 6367455"/>
                <a:gd name="connsiteX327" fmla="*/ 4163340 w 6891715"/>
                <a:gd name="connsiteY327" fmla="*/ 5901823 h 6367455"/>
                <a:gd name="connsiteX328" fmla="*/ 4173818 w 6891715"/>
                <a:gd name="connsiteY328" fmla="*/ 5899574 h 6367455"/>
                <a:gd name="connsiteX329" fmla="*/ 3983882 w 6891715"/>
                <a:gd name="connsiteY329" fmla="*/ 5889614 h 6367455"/>
                <a:gd name="connsiteX330" fmla="*/ 3990938 w 6891715"/>
                <a:gd name="connsiteY330" fmla="*/ 5892617 h 6367455"/>
                <a:gd name="connsiteX331" fmla="*/ 3980707 w 6891715"/>
                <a:gd name="connsiteY331" fmla="*/ 5900727 h 6367455"/>
                <a:gd name="connsiteX332" fmla="*/ 3978238 w 6891715"/>
                <a:gd name="connsiteY332" fmla="*/ 5897723 h 6367455"/>
                <a:gd name="connsiteX333" fmla="*/ 4234460 w 6891715"/>
                <a:gd name="connsiteY333" fmla="*/ 5870564 h 6367455"/>
                <a:gd name="connsiteX334" fmla="*/ 4239858 w 6891715"/>
                <a:gd name="connsiteY334" fmla="*/ 5870564 h 6367455"/>
                <a:gd name="connsiteX335" fmla="*/ 4244938 w 6891715"/>
                <a:gd name="connsiteY335" fmla="*/ 5873567 h 6367455"/>
                <a:gd name="connsiteX336" fmla="*/ 4253510 w 6891715"/>
                <a:gd name="connsiteY336" fmla="*/ 5873567 h 6367455"/>
                <a:gd name="connsiteX337" fmla="*/ 4254463 w 6891715"/>
                <a:gd name="connsiteY337" fmla="*/ 5881676 h 6367455"/>
                <a:gd name="connsiteX338" fmla="*/ 4238588 w 6891715"/>
                <a:gd name="connsiteY338" fmla="*/ 5880775 h 6367455"/>
                <a:gd name="connsiteX339" fmla="*/ 4239858 w 6891715"/>
                <a:gd name="connsiteY339" fmla="*/ 5888584 h 6367455"/>
                <a:gd name="connsiteX340" fmla="*/ 4232238 w 6891715"/>
                <a:gd name="connsiteY340" fmla="*/ 5892789 h 6367455"/>
                <a:gd name="connsiteX341" fmla="*/ 4225888 w 6891715"/>
                <a:gd name="connsiteY341" fmla="*/ 5886782 h 6367455"/>
                <a:gd name="connsiteX342" fmla="*/ 4213188 w 6891715"/>
                <a:gd name="connsiteY342" fmla="*/ 5887082 h 6367455"/>
                <a:gd name="connsiteX343" fmla="*/ 4218585 w 6891715"/>
                <a:gd name="connsiteY343" fmla="*/ 5875069 h 6367455"/>
                <a:gd name="connsiteX344" fmla="*/ 3641967 w 6891715"/>
                <a:gd name="connsiteY344" fmla="*/ 5862626 h 6367455"/>
                <a:gd name="connsiteX345" fmla="*/ 3650372 w 6891715"/>
                <a:gd name="connsiteY345" fmla="*/ 5864489 h 6367455"/>
                <a:gd name="connsiteX346" fmla="*/ 3649127 w 6891715"/>
                <a:gd name="connsiteY346" fmla="*/ 5869770 h 6367455"/>
                <a:gd name="connsiteX347" fmla="*/ 3663757 w 6891715"/>
                <a:gd name="connsiteY347" fmla="*/ 5872565 h 6367455"/>
                <a:gd name="connsiteX348" fmla="*/ 3671850 w 6891715"/>
                <a:gd name="connsiteY348" fmla="*/ 5887784 h 6367455"/>
                <a:gd name="connsiteX349" fmla="*/ 3659399 w 6891715"/>
                <a:gd name="connsiteY349" fmla="*/ 5883746 h 6367455"/>
                <a:gd name="connsiteX350" fmla="*/ 3656597 w 6891715"/>
                <a:gd name="connsiteY350" fmla="*/ 5891201 h 6367455"/>
                <a:gd name="connsiteX351" fmla="*/ 3647570 w 6891715"/>
                <a:gd name="connsiteY351" fmla="*/ 5884989 h 6367455"/>
                <a:gd name="connsiteX352" fmla="*/ 3640100 w 6891715"/>
                <a:gd name="connsiteY352" fmla="*/ 5873497 h 6367455"/>
                <a:gd name="connsiteX353" fmla="*/ 4038979 w 6891715"/>
                <a:gd name="connsiteY353" fmla="*/ 5856276 h 6367455"/>
                <a:gd name="connsiteX354" fmla="*/ 4043930 w 6891715"/>
                <a:gd name="connsiteY354" fmla="*/ 5866368 h 6367455"/>
                <a:gd name="connsiteX355" fmla="*/ 4048262 w 6891715"/>
                <a:gd name="connsiteY355" fmla="*/ 5865422 h 6367455"/>
                <a:gd name="connsiteX356" fmla="*/ 4057545 w 6891715"/>
                <a:gd name="connsiteY356" fmla="*/ 5871730 h 6367455"/>
                <a:gd name="connsiteX357" fmla="*/ 4057545 w 6891715"/>
                <a:gd name="connsiteY357" fmla="*/ 5878038 h 6367455"/>
                <a:gd name="connsiteX358" fmla="*/ 4063734 w 6891715"/>
                <a:gd name="connsiteY358" fmla="*/ 5884346 h 6367455"/>
                <a:gd name="connsiteX359" fmla="*/ 4064972 w 6891715"/>
                <a:gd name="connsiteY359" fmla="*/ 5897593 h 6367455"/>
                <a:gd name="connsiteX360" fmla="*/ 4067138 w 6891715"/>
                <a:gd name="connsiteY360" fmla="*/ 5902955 h 6367455"/>
                <a:gd name="connsiteX361" fmla="*/ 4060949 w 6891715"/>
                <a:gd name="connsiteY361" fmla="*/ 5903901 h 6367455"/>
                <a:gd name="connsiteX362" fmla="*/ 4049500 w 6891715"/>
                <a:gd name="connsiteY362" fmla="*/ 5894754 h 6367455"/>
                <a:gd name="connsiteX363" fmla="*/ 4049500 w 6891715"/>
                <a:gd name="connsiteY363" fmla="*/ 5884346 h 6367455"/>
                <a:gd name="connsiteX364" fmla="*/ 4038051 w 6891715"/>
                <a:gd name="connsiteY364" fmla="*/ 5879931 h 6367455"/>
                <a:gd name="connsiteX365" fmla="*/ 4030625 w 6891715"/>
                <a:gd name="connsiteY365" fmla="*/ 5872046 h 6367455"/>
                <a:gd name="connsiteX366" fmla="*/ 4033719 w 6891715"/>
                <a:gd name="connsiteY366" fmla="*/ 5860376 h 6367455"/>
                <a:gd name="connsiteX367" fmla="*/ 3149881 w 6891715"/>
                <a:gd name="connsiteY367" fmla="*/ 5826114 h 6367455"/>
                <a:gd name="connsiteX368" fmla="*/ 3157501 w 6891715"/>
                <a:gd name="connsiteY368" fmla="*/ 5826114 h 6367455"/>
                <a:gd name="connsiteX369" fmla="*/ 3153373 w 6891715"/>
                <a:gd name="connsiteY369" fmla="*/ 5832443 h 6367455"/>
                <a:gd name="connsiteX370" fmla="*/ 3156548 w 6891715"/>
                <a:gd name="connsiteY370" fmla="*/ 5844152 h 6367455"/>
                <a:gd name="connsiteX371" fmla="*/ 3139721 w 6891715"/>
                <a:gd name="connsiteY371" fmla="*/ 5873583 h 6367455"/>
                <a:gd name="connsiteX372" fmla="*/ 3130831 w 6891715"/>
                <a:gd name="connsiteY372" fmla="*/ 5891938 h 6367455"/>
                <a:gd name="connsiteX373" fmla="*/ 3124798 w 6891715"/>
                <a:gd name="connsiteY373" fmla="*/ 5905229 h 6367455"/>
                <a:gd name="connsiteX374" fmla="*/ 3122893 w 6891715"/>
                <a:gd name="connsiteY374" fmla="*/ 5909976 h 6367455"/>
                <a:gd name="connsiteX375" fmla="*/ 3121941 w 6891715"/>
                <a:gd name="connsiteY375" fmla="*/ 5912508 h 6367455"/>
                <a:gd name="connsiteX376" fmla="*/ 3123528 w 6891715"/>
                <a:gd name="connsiteY376" fmla="*/ 5936876 h 6367455"/>
                <a:gd name="connsiteX377" fmla="*/ 3137181 w 6891715"/>
                <a:gd name="connsiteY377" fmla="*/ 5954597 h 6367455"/>
                <a:gd name="connsiteX378" fmla="*/ 3133371 w 6891715"/>
                <a:gd name="connsiteY378" fmla="*/ 5977699 h 6367455"/>
                <a:gd name="connsiteX379" fmla="*/ 3117813 w 6891715"/>
                <a:gd name="connsiteY379" fmla="*/ 5997953 h 6367455"/>
                <a:gd name="connsiteX380" fmla="*/ 3124163 w 6891715"/>
                <a:gd name="connsiteY380" fmla="*/ 6015358 h 6367455"/>
                <a:gd name="connsiteX381" fmla="*/ 3115591 w 6891715"/>
                <a:gd name="connsiteY381" fmla="*/ 6019789 h 6367455"/>
                <a:gd name="connsiteX382" fmla="*/ 3102891 w 6891715"/>
                <a:gd name="connsiteY382" fmla="*/ 6012510 h 6367455"/>
                <a:gd name="connsiteX383" fmla="*/ 3079713 w 6891715"/>
                <a:gd name="connsiteY383" fmla="*/ 6004282 h 6367455"/>
                <a:gd name="connsiteX384" fmla="*/ 3056218 w 6891715"/>
                <a:gd name="connsiteY384" fmla="*/ 5995105 h 6367455"/>
                <a:gd name="connsiteX385" fmla="*/ 3026691 w 6891715"/>
                <a:gd name="connsiteY385" fmla="*/ 5965990 h 6367455"/>
                <a:gd name="connsiteX386" fmla="*/ 2989543 w 6891715"/>
                <a:gd name="connsiteY386" fmla="*/ 5965357 h 6367455"/>
                <a:gd name="connsiteX387" fmla="*/ 2947633 w 6891715"/>
                <a:gd name="connsiteY387" fmla="*/ 5933078 h 6367455"/>
                <a:gd name="connsiteX388" fmla="*/ 2912708 w 6891715"/>
                <a:gd name="connsiteY388" fmla="*/ 5916622 h 6367455"/>
                <a:gd name="connsiteX389" fmla="*/ 2905088 w 6891715"/>
                <a:gd name="connsiteY389" fmla="*/ 5909343 h 6367455"/>
                <a:gd name="connsiteX390" fmla="*/ 2869210 w 6891715"/>
                <a:gd name="connsiteY390" fmla="*/ 5903331 h 6367455"/>
                <a:gd name="connsiteX391" fmla="*/ 2860638 w 6891715"/>
                <a:gd name="connsiteY391" fmla="*/ 5874216 h 6367455"/>
                <a:gd name="connsiteX392" fmla="*/ 2873973 w 6891715"/>
                <a:gd name="connsiteY392" fmla="*/ 5853962 h 6367455"/>
                <a:gd name="connsiteX393" fmla="*/ 2885720 w 6891715"/>
                <a:gd name="connsiteY393" fmla="*/ 5848583 h 6367455"/>
                <a:gd name="connsiteX394" fmla="*/ 2885403 w 6891715"/>
                <a:gd name="connsiteY394" fmla="*/ 5838139 h 6367455"/>
                <a:gd name="connsiteX395" fmla="*/ 2894928 w 6891715"/>
                <a:gd name="connsiteY395" fmla="*/ 5839722 h 6367455"/>
                <a:gd name="connsiteX396" fmla="*/ 2898420 w 6891715"/>
                <a:gd name="connsiteY396" fmla="*/ 5846367 h 6367455"/>
                <a:gd name="connsiteX397" fmla="*/ 2907945 w 6891715"/>
                <a:gd name="connsiteY397" fmla="*/ 5857760 h 6367455"/>
                <a:gd name="connsiteX398" fmla="*/ 2917470 w 6891715"/>
                <a:gd name="connsiteY398" fmla="*/ 5854595 h 6367455"/>
                <a:gd name="connsiteX399" fmla="*/ 2933028 w 6891715"/>
                <a:gd name="connsiteY399" fmla="*/ 5839722 h 6367455"/>
                <a:gd name="connsiteX400" fmla="*/ 2946046 w 6891715"/>
                <a:gd name="connsiteY400" fmla="*/ 5847000 h 6367455"/>
                <a:gd name="connsiteX401" fmla="*/ 2958746 w 6891715"/>
                <a:gd name="connsiteY401" fmla="*/ 5847950 h 6367455"/>
                <a:gd name="connsiteX402" fmla="*/ 2968271 w 6891715"/>
                <a:gd name="connsiteY402" fmla="*/ 5862507 h 6367455"/>
                <a:gd name="connsiteX403" fmla="*/ 2990496 w 6891715"/>
                <a:gd name="connsiteY403" fmla="*/ 5860292 h 6367455"/>
                <a:gd name="connsiteX404" fmla="*/ 3014943 w 6891715"/>
                <a:gd name="connsiteY404" fmla="*/ 5851431 h 6367455"/>
                <a:gd name="connsiteX405" fmla="*/ 3037168 w 6891715"/>
                <a:gd name="connsiteY405" fmla="*/ 5857444 h 6367455"/>
                <a:gd name="connsiteX406" fmla="*/ 3064473 w 6891715"/>
                <a:gd name="connsiteY406" fmla="*/ 5851114 h 6367455"/>
                <a:gd name="connsiteX407" fmla="*/ 3086698 w 6891715"/>
                <a:gd name="connsiteY407" fmla="*/ 5839405 h 6367455"/>
                <a:gd name="connsiteX408" fmla="*/ 3113368 w 6891715"/>
                <a:gd name="connsiteY408" fmla="*/ 5842253 h 6367455"/>
                <a:gd name="connsiteX409" fmla="*/ 3123528 w 6891715"/>
                <a:gd name="connsiteY409" fmla="*/ 5834975 h 6367455"/>
                <a:gd name="connsiteX410" fmla="*/ 3141626 w 6891715"/>
                <a:gd name="connsiteY410" fmla="*/ 5833392 h 6367455"/>
                <a:gd name="connsiteX411" fmla="*/ 3635338 w 6891715"/>
                <a:gd name="connsiteY411" fmla="*/ 5800714 h 6367455"/>
                <a:gd name="connsiteX412" fmla="*/ 3644716 w 6891715"/>
                <a:gd name="connsiteY412" fmla="*/ 5802964 h 6367455"/>
                <a:gd name="connsiteX413" fmla="*/ 3643422 w 6891715"/>
                <a:gd name="connsiteY413" fmla="*/ 5813575 h 6367455"/>
                <a:gd name="connsiteX414" fmla="*/ 3652801 w 6891715"/>
                <a:gd name="connsiteY414" fmla="*/ 5819040 h 6367455"/>
                <a:gd name="connsiteX415" fmla="*/ 3652477 w 6891715"/>
                <a:gd name="connsiteY415" fmla="*/ 5826114 h 6367455"/>
                <a:gd name="connsiteX416" fmla="*/ 3643422 w 6891715"/>
                <a:gd name="connsiteY416" fmla="*/ 5820648 h 6367455"/>
                <a:gd name="connsiteX417" fmla="*/ 3636308 w 6891715"/>
                <a:gd name="connsiteY417" fmla="*/ 5816468 h 6367455"/>
                <a:gd name="connsiteX418" fmla="*/ 3635338 w 6891715"/>
                <a:gd name="connsiteY418" fmla="*/ 5800714 h 6367455"/>
                <a:gd name="connsiteX419" fmla="*/ 3630817 w 6891715"/>
                <a:gd name="connsiteY419" fmla="*/ 5799126 h 6367455"/>
                <a:gd name="connsiteX420" fmla="*/ 3632059 w 6891715"/>
                <a:gd name="connsiteY420" fmla="*/ 5810705 h 6367455"/>
                <a:gd name="connsiteX421" fmla="*/ 3632370 w 6891715"/>
                <a:gd name="connsiteY421" fmla="*/ 5819390 h 6367455"/>
                <a:gd name="connsiteX422" fmla="*/ 3635787 w 6891715"/>
                <a:gd name="connsiteY422" fmla="*/ 5830004 h 6367455"/>
                <a:gd name="connsiteX423" fmla="*/ 3639514 w 6891715"/>
                <a:gd name="connsiteY423" fmla="*/ 5825180 h 6367455"/>
                <a:gd name="connsiteX424" fmla="*/ 3655976 w 6891715"/>
                <a:gd name="connsiteY424" fmla="*/ 5833221 h 6367455"/>
                <a:gd name="connsiteX425" fmla="*/ 3655355 w 6891715"/>
                <a:gd name="connsiteY425" fmla="*/ 5847052 h 6367455"/>
                <a:gd name="connsiteX426" fmla="*/ 3644794 w 6891715"/>
                <a:gd name="connsiteY426" fmla="*/ 5844801 h 6367455"/>
                <a:gd name="connsiteX427" fmla="*/ 3642309 w 6891715"/>
                <a:gd name="connsiteY427" fmla="*/ 5848339 h 6367455"/>
                <a:gd name="connsiteX428" fmla="*/ 3630506 w 6891715"/>
                <a:gd name="connsiteY428" fmla="*/ 5843514 h 6367455"/>
                <a:gd name="connsiteX429" fmla="*/ 3629575 w 6891715"/>
                <a:gd name="connsiteY429" fmla="*/ 5835794 h 6367455"/>
                <a:gd name="connsiteX430" fmla="*/ 3624294 w 6891715"/>
                <a:gd name="connsiteY430" fmla="*/ 5825823 h 6367455"/>
                <a:gd name="connsiteX431" fmla="*/ 3622741 w 6891715"/>
                <a:gd name="connsiteY431" fmla="*/ 5836438 h 6367455"/>
                <a:gd name="connsiteX432" fmla="*/ 3613113 w 6891715"/>
                <a:gd name="connsiteY432" fmla="*/ 5827110 h 6367455"/>
                <a:gd name="connsiteX433" fmla="*/ 3616840 w 6891715"/>
                <a:gd name="connsiteY433" fmla="*/ 5811349 h 6367455"/>
                <a:gd name="connsiteX434" fmla="*/ 3624294 w 6891715"/>
                <a:gd name="connsiteY434" fmla="*/ 5817782 h 6367455"/>
                <a:gd name="connsiteX435" fmla="*/ 3095553 w 6891715"/>
                <a:gd name="connsiteY435" fmla="*/ 5791189 h 6367455"/>
                <a:gd name="connsiteX436" fmla="*/ 3106700 w 6891715"/>
                <a:gd name="connsiteY436" fmla="*/ 5794813 h 6367455"/>
                <a:gd name="connsiteX437" fmla="*/ 3099944 w 6891715"/>
                <a:gd name="connsiteY437" fmla="*/ 5808652 h 6367455"/>
                <a:gd name="connsiteX438" fmla="*/ 3090825 w 6891715"/>
                <a:gd name="connsiteY438" fmla="*/ 5795472 h 6367455"/>
                <a:gd name="connsiteX439" fmla="*/ 4154133 w 6891715"/>
                <a:gd name="connsiteY439" fmla="*/ 5781664 h 6367455"/>
                <a:gd name="connsiteX440" fmla="*/ 4166833 w 6891715"/>
                <a:gd name="connsiteY440" fmla="*/ 5782604 h 6367455"/>
                <a:gd name="connsiteX441" fmla="*/ 4171913 w 6891715"/>
                <a:gd name="connsiteY441" fmla="*/ 5800150 h 6367455"/>
                <a:gd name="connsiteX442" fmla="*/ 4173501 w 6891715"/>
                <a:gd name="connsiteY442" fmla="*/ 5810489 h 6367455"/>
                <a:gd name="connsiteX443" fmla="*/ 4166198 w 6891715"/>
                <a:gd name="connsiteY443" fmla="*/ 5815816 h 6367455"/>
                <a:gd name="connsiteX444" fmla="*/ 4161753 w 6891715"/>
                <a:gd name="connsiteY444" fmla="*/ 5829289 h 6367455"/>
                <a:gd name="connsiteX445" fmla="*/ 4149053 w 6891715"/>
                <a:gd name="connsiteY445" fmla="*/ 5818009 h 6367455"/>
                <a:gd name="connsiteX446" fmla="*/ 4157625 w 6891715"/>
                <a:gd name="connsiteY446" fmla="*/ 5803596 h 6367455"/>
                <a:gd name="connsiteX447" fmla="*/ 4143338 w 6891715"/>
                <a:gd name="connsiteY447" fmla="*/ 5794197 h 6367455"/>
                <a:gd name="connsiteX448" fmla="*/ 4144608 w 6891715"/>
                <a:gd name="connsiteY448" fmla="*/ 5783544 h 6367455"/>
                <a:gd name="connsiteX449" fmla="*/ 3652252 w 6891715"/>
                <a:gd name="connsiteY449" fmla="*/ 5780076 h 6367455"/>
                <a:gd name="connsiteX450" fmla="*/ 3658821 w 6891715"/>
                <a:gd name="connsiteY450" fmla="*/ 5780076 h 6367455"/>
                <a:gd name="connsiteX451" fmla="*/ 3654223 w 6891715"/>
                <a:gd name="connsiteY451" fmla="*/ 5787061 h 6367455"/>
                <a:gd name="connsiteX452" fmla="*/ 3659150 w 6891715"/>
                <a:gd name="connsiteY452" fmla="*/ 5794364 h 6367455"/>
                <a:gd name="connsiteX453" fmla="*/ 3649625 w 6891715"/>
                <a:gd name="connsiteY453" fmla="*/ 5789919 h 6367455"/>
                <a:gd name="connsiteX454" fmla="*/ 1810406 w 6891715"/>
                <a:gd name="connsiteY454" fmla="*/ 5757851 h 6367455"/>
                <a:gd name="connsiteX455" fmla="*/ 1816824 w 6891715"/>
                <a:gd name="connsiteY455" fmla="*/ 5766824 h 6367455"/>
                <a:gd name="connsiteX456" fmla="*/ 1832868 w 6891715"/>
                <a:gd name="connsiteY456" fmla="*/ 5767422 h 6367455"/>
                <a:gd name="connsiteX457" fmla="*/ 1835114 w 6891715"/>
                <a:gd name="connsiteY457" fmla="*/ 5778489 h 6367455"/>
                <a:gd name="connsiteX458" fmla="*/ 1829659 w 6891715"/>
                <a:gd name="connsiteY458" fmla="*/ 5772507 h 6367455"/>
                <a:gd name="connsiteX459" fmla="*/ 1816824 w 6891715"/>
                <a:gd name="connsiteY459" fmla="*/ 5771909 h 6367455"/>
                <a:gd name="connsiteX460" fmla="*/ 1809444 w 6891715"/>
                <a:gd name="connsiteY460" fmla="*/ 5775797 h 6367455"/>
                <a:gd name="connsiteX461" fmla="*/ 1804951 w 6891715"/>
                <a:gd name="connsiteY461" fmla="*/ 5768918 h 6367455"/>
                <a:gd name="connsiteX462" fmla="*/ 3645223 w 6891715"/>
                <a:gd name="connsiteY462" fmla="*/ 5754676 h 6367455"/>
                <a:gd name="connsiteX463" fmla="*/ 3645223 w 6891715"/>
                <a:gd name="connsiteY463" fmla="*/ 5762230 h 6367455"/>
                <a:gd name="connsiteX464" fmla="*/ 3648038 w 6891715"/>
                <a:gd name="connsiteY464" fmla="*/ 5769470 h 6367455"/>
                <a:gd name="connsiteX465" fmla="*/ 3646162 w 6891715"/>
                <a:gd name="connsiteY465" fmla="*/ 5785838 h 6367455"/>
                <a:gd name="connsiteX466" fmla="*/ 3640533 w 6891715"/>
                <a:gd name="connsiteY466" fmla="*/ 5785838 h 6367455"/>
                <a:gd name="connsiteX467" fmla="*/ 3639595 w 6891715"/>
                <a:gd name="connsiteY467" fmla="*/ 5781746 h 6367455"/>
                <a:gd name="connsiteX468" fmla="*/ 3630839 w 6891715"/>
                <a:gd name="connsiteY468" fmla="*/ 5791189 h 6367455"/>
                <a:gd name="connsiteX469" fmla="*/ 3627400 w 6891715"/>
                <a:gd name="connsiteY469" fmla="*/ 5788356 h 6367455"/>
                <a:gd name="connsiteX470" fmla="*/ 3628025 w 6891715"/>
                <a:gd name="connsiteY470" fmla="*/ 5779857 h 6367455"/>
                <a:gd name="connsiteX471" fmla="*/ 3632716 w 6891715"/>
                <a:gd name="connsiteY471" fmla="*/ 5772303 h 6367455"/>
                <a:gd name="connsiteX472" fmla="*/ 3633966 w 6891715"/>
                <a:gd name="connsiteY472" fmla="*/ 5761601 h 6367455"/>
                <a:gd name="connsiteX473" fmla="*/ 4003575 w 6891715"/>
                <a:gd name="connsiteY473" fmla="*/ 5735626 h 6367455"/>
                <a:gd name="connsiteX474" fmla="*/ 4014159 w 6891715"/>
                <a:gd name="connsiteY474" fmla="*/ 5735626 h 6367455"/>
                <a:gd name="connsiteX475" fmla="*/ 4019139 w 6891715"/>
                <a:gd name="connsiteY475" fmla="*/ 5746117 h 6367455"/>
                <a:gd name="connsiteX476" fmla="*/ 4029723 w 6891715"/>
                <a:gd name="connsiteY476" fmla="*/ 5752674 h 6367455"/>
                <a:gd name="connsiteX477" fmla="*/ 4032213 w 6891715"/>
                <a:gd name="connsiteY477" fmla="*/ 5759232 h 6367455"/>
                <a:gd name="connsiteX478" fmla="*/ 4021629 w 6891715"/>
                <a:gd name="connsiteY478" fmla="*/ 5765789 h 6367455"/>
                <a:gd name="connsiteX479" fmla="*/ 4014470 w 6891715"/>
                <a:gd name="connsiteY479" fmla="*/ 5761527 h 6367455"/>
                <a:gd name="connsiteX480" fmla="*/ 4017583 w 6891715"/>
                <a:gd name="connsiteY480" fmla="*/ 5753986 h 6367455"/>
                <a:gd name="connsiteX481" fmla="*/ 4002953 w 6891715"/>
                <a:gd name="connsiteY481" fmla="*/ 5749724 h 6367455"/>
                <a:gd name="connsiteX482" fmla="*/ 4000463 w 6891715"/>
                <a:gd name="connsiteY482" fmla="*/ 5742183 h 6367455"/>
                <a:gd name="connsiteX483" fmla="*/ 3888209 w 6891715"/>
                <a:gd name="connsiteY483" fmla="*/ 5732451 h 6367455"/>
                <a:gd name="connsiteX484" fmla="*/ 3904177 w 6891715"/>
                <a:gd name="connsiteY484" fmla="*/ 5735657 h 6367455"/>
                <a:gd name="connsiteX485" fmla="*/ 3915036 w 6891715"/>
                <a:gd name="connsiteY485" fmla="*/ 5750404 h 6367455"/>
                <a:gd name="connsiteX486" fmla="*/ 3923658 w 6891715"/>
                <a:gd name="connsiteY486" fmla="*/ 5764189 h 6367455"/>
                <a:gd name="connsiteX487" fmla="*/ 3940904 w 6891715"/>
                <a:gd name="connsiteY487" fmla="*/ 5769319 h 6367455"/>
                <a:gd name="connsiteX488" fmla="*/ 3947291 w 6891715"/>
                <a:gd name="connsiteY488" fmla="*/ 5776692 h 6367455"/>
                <a:gd name="connsiteX489" fmla="*/ 3975714 w 6891715"/>
                <a:gd name="connsiteY489" fmla="*/ 5776372 h 6367455"/>
                <a:gd name="connsiteX490" fmla="*/ 3978269 w 6891715"/>
                <a:gd name="connsiteY490" fmla="*/ 5781822 h 6367455"/>
                <a:gd name="connsiteX491" fmla="*/ 3978269 w 6891715"/>
                <a:gd name="connsiteY491" fmla="*/ 5793684 h 6367455"/>
                <a:gd name="connsiteX492" fmla="*/ 3983698 w 6891715"/>
                <a:gd name="connsiteY492" fmla="*/ 5799454 h 6367455"/>
                <a:gd name="connsiteX493" fmla="*/ 3981463 w 6891715"/>
                <a:gd name="connsiteY493" fmla="*/ 5809393 h 6367455"/>
                <a:gd name="connsiteX494" fmla="*/ 3986892 w 6891715"/>
                <a:gd name="connsiteY494" fmla="*/ 5816766 h 6367455"/>
                <a:gd name="connsiteX495" fmla="*/ 3999986 w 6891715"/>
                <a:gd name="connsiteY495" fmla="*/ 5826063 h 6367455"/>
                <a:gd name="connsiteX496" fmla="*/ 4010205 w 6891715"/>
                <a:gd name="connsiteY496" fmla="*/ 5829269 h 6367455"/>
                <a:gd name="connsiteX497" fmla="*/ 4027451 w 6891715"/>
                <a:gd name="connsiteY497" fmla="*/ 5832475 h 6367455"/>
                <a:gd name="connsiteX498" fmla="*/ 4026812 w 6891715"/>
                <a:gd name="connsiteY498" fmla="*/ 5854596 h 6367455"/>
                <a:gd name="connsiteX499" fmla="*/ 4015954 w 6891715"/>
                <a:gd name="connsiteY499" fmla="*/ 5864214 h 6367455"/>
                <a:gd name="connsiteX500" fmla="*/ 4000944 w 6891715"/>
                <a:gd name="connsiteY500" fmla="*/ 5860367 h 6367455"/>
                <a:gd name="connsiteX501" fmla="*/ 3993598 w 6891715"/>
                <a:gd name="connsiteY501" fmla="*/ 5852672 h 6367455"/>
                <a:gd name="connsiteX502" fmla="*/ 3991363 w 6891715"/>
                <a:gd name="connsiteY502" fmla="*/ 5839849 h 6367455"/>
                <a:gd name="connsiteX503" fmla="*/ 3975395 w 6891715"/>
                <a:gd name="connsiteY503" fmla="*/ 5831834 h 6367455"/>
                <a:gd name="connsiteX504" fmla="*/ 3976353 w 6891715"/>
                <a:gd name="connsiteY504" fmla="*/ 5820934 h 6367455"/>
                <a:gd name="connsiteX505" fmla="*/ 3963259 w 6891715"/>
                <a:gd name="connsiteY505" fmla="*/ 5812919 h 6367455"/>
                <a:gd name="connsiteX506" fmla="*/ 3959107 w 6891715"/>
                <a:gd name="connsiteY506" fmla="*/ 5804263 h 6367455"/>
                <a:gd name="connsiteX507" fmla="*/ 3927171 w 6891715"/>
                <a:gd name="connsiteY507" fmla="*/ 5801378 h 6367455"/>
                <a:gd name="connsiteX508" fmla="*/ 3922700 w 6891715"/>
                <a:gd name="connsiteY508" fmla="*/ 5794004 h 6367455"/>
                <a:gd name="connsiteX509" fmla="*/ 3923658 w 6891715"/>
                <a:gd name="connsiteY509" fmla="*/ 5782142 h 6367455"/>
                <a:gd name="connsiteX510" fmla="*/ 3914077 w 6891715"/>
                <a:gd name="connsiteY510" fmla="*/ 5772845 h 6367455"/>
                <a:gd name="connsiteX511" fmla="*/ 3881183 w 6891715"/>
                <a:gd name="connsiteY511" fmla="*/ 5751686 h 6367455"/>
                <a:gd name="connsiteX512" fmla="*/ 3881183 w 6891715"/>
                <a:gd name="connsiteY512" fmla="*/ 5747519 h 6367455"/>
                <a:gd name="connsiteX513" fmla="*/ 3876712 w 6891715"/>
                <a:gd name="connsiteY513" fmla="*/ 5749442 h 6367455"/>
                <a:gd name="connsiteX514" fmla="*/ 3863938 w 6891715"/>
                <a:gd name="connsiteY514" fmla="*/ 5752648 h 6367455"/>
                <a:gd name="connsiteX515" fmla="*/ 3873199 w 6891715"/>
                <a:gd name="connsiteY515" fmla="*/ 5742068 h 6367455"/>
                <a:gd name="connsiteX516" fmla="*/ 3880864 w 6891715"/>
                <a:gd name="connsiteY516" fmla="*/ 5741107 h 6367455"/>
                <a:gd name="connsiteX517" fmla="*/ 1831939 w 6891715"/>
                <a:gd name="connsiteY517" fmla="*/ 5713401 h 6367455"/>
                <a:gd name="connsiteX518" fmla="*/ 1830972 w 6891715"/>
                <a:gd name="connsiteY518" fmla="*/ 5721851 h 6367455"/>
                <a:gd name="connsiteX519" fmla="*/ 1812925 w 6891715"/>
                <a:gd name="connsiteY519" fmla="*/ 5752401 h 6367455"/>
                <a:gd name="connsiteX520" fmla="*/ 1808736 w 6891715"/>
                <a:gd name="connsiteY520" fmla="*/ 5754676 h 6367455"/>
                <a:gd name="connsiteX521" fmla="*/ 1805191 w 6891715"/>
                <a:gd name="connsiteY521" fmla="*/ 5748176 h 6367455"/>
                <a:gd name="connsiteX522" fmla="*/ 1794877 w 6891715"/>
                <a:gd name="connsiteY522" fmla="*/ 5751751 h 6367455"/>
                <a:gd name="connsiteX523" fmla="*/ 1789076 w 6891715"/>
                <a:gd name="connsiteY523" fmla="*/ 5743951 h 6367455"/>
                <a:gd name="connsiteX524" fmla="*/ 1796489 w 6891715"/>
                <a:gd name="connsiteY524" fmla="*/ 5727701 h 6367455"/>
                <a:gd name="connsiteX525" fmla="*/ 1813892 w 6891715"/>
                <a:gd name="connsiteY525" fmla="*/ 5714701 h 6367455"/>
                <a:gd name="connsiteX526" fmla="*/ 3909022 w 6891715"/>
                <a:gd name="connsiteY526" fmla="*/ 5707051 h 6367455"/>
                <a:gd name="connsiteX527" fmla="*/ 3919500 w 6891715"/>
                <a:gd name="connsiteY527" fmla="*/ 5708956 h 6367455"/>
                <a:gd name="connsiteX528" fmla="*/ 3906800 w 6891715"/>
                <a:gd name="connsiteY528" fmla="*/ 5716576 h 6367455"/>
                <a:gd name="connsiteX529" fmla="*/ 3933152 w 6891715"/>
                <a:gd name="connsiteY529" fmla="*/ 5702289 h 6367455"/>
                <a:gd name="connsiteX530" fmla="*/ 3938550 w 6891715"/>
                <a:gd name="connsiteY530" fmla="*/ 5710397 h 6367455"/>
                <a:gd name="connsiteX531" fmla="*/ 3943947 w 6891715"/>
                <a:gd name="connsiteY531" fmla="*/ 5710397 h 6367455"/>
                <a:gd name="connsiteX532" fmla="*/ 3944900 w 6891715"/>
                <a:gd name="connsiteY532" fmla="*/ 5717569 h 6367455"/>
                <a:gd name="connsiteX533" fmla="*/ 3936327 w 6891715"/>
                <a:gd name="connsiteY533" fmla="*/ 5719752 h 6367455"/>
                <a:gd name="connsiteX534" fmla="*/ 3929025 w 6891715"/>
                <a:gd name="connsiteY534" fmla="*/ 5713515 h 6367455"/>
                <a:gd name="connsiteX535" fmla="*/ 3925850 w 6891715"/>
                <a:gd name="connsiteY535" fmla="*/ 5706343 h 6367455"/>
                <a:gd name="connsiteX536" fmla="*/ 3950898 w 6891715"/>
                <a:gd name="connsiteY536" fmla="*/ 5691176 h 6367455"/>
                <a:gd name="connsiteX537" fmla="*/ 3954426 w 6891715"/>
                <a:gd name="connsiteY537" fmla="*/ 5700557 h 6367455"/>
                <a:gd name="connsiteX538" fmla="*/ 3948252 w 6891715"/>
                <a:gd name="connsiteY538" fmla="*/ 5711814 h 6367455"/>
                <a:gd name="connsiteX539" fmla="*/ 3946488 w 6891715"/>
                <a:gd name="connsiteY539" fmla="*/ 5707749 h 6367455"/>
                <a:gd name="connsiteX540" fmla="*/ 3949428 w 6891715"/>
                <a:gd name="connsiteY540" fmla="*/ 5700557 h 6367455"/>
                <a:gd name="connsiteX541" fmla="*/ 4188559 w 6891715"/>
                <a:gd name="connsiteY541" fmla="*/ 5689589 h 6367455"/>
                <a:gd name="connsiteX542" fmla="*/ 4200260 w 6891715"/>
                <a:gd name="connsiteY542" fmla="*/ 5693688 h 6367455"/>
                <a:gd name="connsiteX543" fmla="*/ 4201525 w 6891715"/>
                <a:gd name="connsiteY543" fmla="*/ 5703148 h 6367455"/>
                <a:gd name="connsiteX544" fmla="*/ 4222713 w 6891715"/>
                <a:gd name="connsiteY544" fmla="*/ 5713554 h 6367455"/>
                <a:gd name="connsiteX545" fmla="*/ 4207850 w 6891715"/>
                <a:gd name="connsiteY545" fmla="*/ 5720806 h 6367455"/>
                <a:gd name="connsiteX546" fmla="*/ 4198363 w 6891715"/>
                <a:gd name="connsiteY546" fmla="*/ 5712608 h 6367455"/>
                <a:gd name="connsiteX547" fmla="*/ 4203739 w 6891715"/>
                <a:gd name="connsiteY547" fmla="*/ 5728059 h 6367455"/>
                <a:gd name="connsiteX548" fmla="*/ 4197414 w 6891715"/>
                <a:gd name="connsiteY548" fmla="*/ 5735627 h 6367455"/>
                <a:gd name="connsiteX549" fmla="*/ 4179705 w 6891715"/>
                <a:gd name="connsiteY549" fmla="*/ 5734996 h 6367455"/>
                <a:gd name="connsiteX550" fmla="*/ 4168953 w 6891715"/>
                <a:gd name="connsiteY550" fmla="*/ 5725221 h 6367455"/>
                <a:gd name="connsiteX551" fmla="*/ 4186662 w 6891715"/>
                <a:gd name="connsiteY551" fmla="*/ 5713869 h 6367455"/>
                <a:gd name="connsiteX552" fmla="*/ 4173064 w 6891715"/>
                <a:gd name="connsiteY552" fmla="*/ 5710716 h 6367455"/>
                <a:gd name="connsiteX553" fmla="*/ 4164525 w 6891715"/>
                <a:gd name="connsiteY553" fmla="*/ 5723329 h 6367455"/>
                <a:gd name="connsiteX554" fmla="*/ 4144603 w 6891715"/>
                <a:gd name="connsiteY554" fmla="*/ 5715130 h 6367455"/>
                <a:gd name="connsiteX555" fmla="*/ 4143338 w 6891715"/>
                <a:gd name="connsiteY555" fmla="*/ 5702517 h 6367455"/>
                <a:gd name="connsiteX556" fmla="*/ 4165790 w 6891715"/>
                <a:gd name="connsiteY556" fmla="*/ 5703463 h 6367455"/>
                <a:gd name="connsiteX557" fmla="*/ 4167688 w 6891715"/>
                <a:gd name="connsiteY557" fmla="*/ 5696211 h 6367455"/>
                <a:gd name="connsiteX558" fmla="*/ 4181602 w 6891715"/>
                <a:gd name="connsiteY558" fmla="*/ 5695895 h 6367455"/>
                <a:gd name="connsiteX559" fmla="*/ 3560407 w 6891715"/>
                <a:gd name="connsiteY559" fmla="*/ 5638789 h 6367455"/>
                <a:gd name="connsiteX560" fmla="*/ 3566757 w 6891715"/>
                <a:gd name="connsiteY560" fmla="*/ 5641629 h 6367455"/>
                <a:gd name="connsiteX561" fmla="*/ 3572790 w 6891715"/>
                <a:gd name="connsiteY561" fmla="*/ 5648572 h 6367455"/>
                <a:gd name="connsiteX562" fmla="*/ 3560725 w 6891715"/>
                <a:gd name="connsiteY562" fmla="*/ 5652675 h 6367455"/>
                <a:gd name="connsiteX563" fmla="*/ 3562312 w 6891715"/>
                <a:gd name="connsiteY563" fmla="*/ 5664667 h 6367455"/>
                <a:gd name="connsiteX564" fmla="*/ 3572155 w 6891715"/>
                <a:gd name="connsiteY564" fmla="*/ 5670663 h 6367455"/>
                <a:gd name="connsiteX565" fmla="*/ 3571520 w 6891715"/>
                <a:gd name="connsiteY565" fmla="*/ 5679815 h 6367455"/>
                <a:gd name="connsiteX566" fmla="*/ 3582950 w 6891715"/>
                <a:gd name="connsiteY566" fmla="*/ 5680447 h 6367455"/>
                <a:gd name="connsiteX567" fmla="*/ 3581680 w 6891715"/>
                <a:gd name="connsiteY567" fmla="*/ 5691177 h 6367455"/>
                <a:gd name="connsiteX568" fmla="*/ 3563265 w 6891715"/>
                <a:gd name="connsiteY568" fmla="*/ 5680447 h 6367455"/>
                <a:gd name="connsiteX569" fmla="*/ 3561677 w 6891715"/>
                <a:gd name="connsiteY569" fmla="*/ 5668770 h 6367455"/>
                <a:gd name="connsiteX570" fmla="*/ 3541675 w 6891715"/>
                <a:gd name="connsiteY570" fmla="*/ 5647310 h 6367455"/>
                <a:gd name="connsiteX571" fmla="*/ 3543262 w 6891715"/>
                <a:gd name="connsiteY571" fmla="*/ 5640367 h 6367455"/>
                <a:gd name="connsiteX572" fmla="*/ 3558185 w 6891715"/>
                <a:gd name="connsiteY572" fmla="*/ 5642891 h 6367455"/>
                <a:gd name="connsiteX573" fmla="*/ 1988465 w 6891715"/>
                <a:gd name="connsiteY573" fmla="*/ 5605451 h 6367455"/>
                <a:gd name="connsiteX574" fmla="*/ 1990687 w 6891715"/>
                <a:gd name="connsiteY574" fmla="*/ 5609261 h 6367455"/>
                <a:gd name="connsiteX575" fmla="*/ 1976082 w 6891715"/>
                <a:gd name="connsiteY575" fmla="*/ 5621326 h 6367455"/>
                <a:gd name="connsiteX576" fmla="*/ 1975130 w 6891715"/>
                <a:gd name="connsiteY576" fmla="*/ 5626406 h 6367455"/>
                <a:gd name="connsiteX577" fmla="*/ 1985607 w 6891715"/>
                <a:gd name="connsiteY577" fmla="*/ 5621008 h 6367455"/>
                <a:gd name="connsiteX578" fmla="*/ 1979257 w 6891715"/>
                <a:gd name="connsiteY578" fmla="*/ 5631486 h 6367455"/>
                <a:gd name="connsiteX579" fmla="*/ 1981480 w 6891715"/>
                <a:gd name="connsiteY579" fmla="*/ 5638153 h 6367455"/>
                <a:gd name="connsiteX580" fmla="*/ 1998307 w 6891715"/>
                <a:gd name="connsiteY580" fmla="*/ 5636883 h 6367455"/>
                <a:gd name="connsiteX581" fmla="*/ 2005927 w 6891715"/>
                <a:gd name="connsiteY581" fmla="*/ 5638788 h 6367455"/>
                <a:gd name="connsiteX582" fmla="*/ 2008150 w 6891715"/>
                <a:gd name="connsiteY582" fmla="*/ 5651488 h 6367455"/>
                <a:gd name="connsiteX583" fmla="*/ 1999895 w 6891715"/>
                <a:gd name="connsiteY583" fmla="*/ 5666411 h 6367455"/>
                <a:gd name="connsiteX584" fmla="*/ 1993545 w 6891715"/>
                <a:gd name="connsiteY584" fmla="*/ 5677841 h 6367455"/>
                <a:gd name="connsiteX585" fmla="*/ 1987195 w 6891715"/>
                <a:gd name="connsiteY585" fmla="*/ 5690859 h 6367455"/>
                <a:gd name="connsiteX586" fmla="*/ 1965287 w 6891715"/>
                <a:gd name="connsiteY586" fmla="*/ 5699114 h 6367455"/>
                <a:gd name="connsiteX587" fmla="*/ 1965287 w 6891715"/>
                <a:gd name="connsiteY587" fmla="*/ 5694986 h 6367455"/>
                <a:gd name="connsiteX588" fmla="*/ 1954492 w 6891715"/>
                <a:gd name="connsiteY588" fmla="*/ 5688954 h 6367455"/>
                <a:gd name="connsiteX589" fmla="*/ 1937665 w 6891715"/>
                <a:gd name="connsiteY589" fmla="*/ 5683556 h 6367455"/>
                <a:gd name="connsiteX590" fmla="*/ 1938300 w 6891715"/>
                <a:gd name="connsiteY590" fmla="*/ 5667999 h 6367455"/>
                <a:gd name="connsiteX591" fmla="*/ 1928775 w 6891715"/>
                <a:gd name="connsiteY591" fmla="*/ 5660696 h 6367455"/>
                <a:gd name="connsiteX592" fmla="*/ 1912900 w 6891715"/>
                <a:gd name="connsiteY592" fmla="*/ 5662601 h 6367455"/>
                <a:gd name="connsiteX593" fmla="*/ 1912265 w 6891715"/>
                <a:gd name="connsiteY593" fmla="*/ 5676571 h 6367455"/>
                <a:gd name="connsiteX594" fmla="*/ 1902740 w 6891715"/>
                <a:gd name="connsiteY594" fmla="*/ 5674349 h 6367455"/>
                <a:gd name="connsiteX595" fmla="*/ 1900200 w 6891715"/>
                <a:gd name="connsiteY595" fmla="*/ 5650536 h 6367455"/>
                <a:gd name="connsiteX596" fmla="*/ 1917027 w 6891715"/>
                <a:gd name="connsiteY596" fmla="*/ 5641963 h 6367455"/>
                <a:gd name="connsiteX597" fmla="*/ 1937982 w 6891715"/>
                <a:gd name="connsiteY597" fmla="*/ 5626723 h 6367455"/>
                <a:gd name="connsiteX598" fmla="*/ 1952905 w 6891715"/>
                <a:gd name="connsiteY598" fmla="*/ 5619103 h 6367455"/>
                <a:gd name="connsiteX599" fmla="*/ 4089680 w 6891715"/>
                <a:gd name="connsiteY599" fmla="*/ 5599101 h 6367455"/>
                <a:gd name="connsiteX600" fmla="*/ 4100475 w 6891715"/>
                <a:gd name="connsiteY600" fmla="*/ 5606038 h 6367455"/>
                <a:gd name="connsiteX601" fmla="*/ 4089045 w 6891715"/>
                <a:gd name="connsiteY601" fmla="*/ 5624958 h 6367455"/>
                <a:gd name="connsiteX602" fmla="*/ 4092220 w 6891715"/>
                <a:gd name="connsiteY602" fmla="*/ 5642931 h 6367455"/>
                <a:gd name="connsiteX603" fmla="*/ 4079520 w 6891715"/>
                <a:gd name="connsiteY603" fmla="*/ 5637571 h 6367455"/>
                <a:gd name="connsiteX604" fmla="*/ 4081742 w 6891715"/>
                <a:gd name="connsiteY604" fmla="*/ 5630318 h 6367455"/>
                <a:gd name="connsiteX605" fmla="*/ 4076345 w 6891715"/>
                <a:gd name="connsiteY605" fmla="*/ 5630318 h 6367455"/>
                <a:gd name="connsiteX606" fmla="*/ 4069042 w 6891715"/>
                <a:gd name="connsiteY606" fmla="*/ 5645139 h 6367455"/>
                <a:gd name="connsiteX607" fmla="*/ 4060470 w 6891715"/>
                <a:gd name="connsiteY607" fmla="*/ 5631580 h 6367455"/>
                <a:gd name="connsiteX608" fmla="*/ 4056025 w 6891715"/>
                <a:gd name="connsiteY608" fmla="*/ 5615813 h 6367455"/>
                <a:gd name="connsiteX609" fmla="*/ 4073805 w 6891715"/>
                <a:gd name="connsiteY609" fmla="*/ 5615813 h 6367455"/>
                <a:gd name="connsiteX610" fmla="*/ 4084600 w 6891715"/>
                <a:gd name="connsiteY610" fmla="*/ 5619597 h 6367455"/>
                <a:gd name="connsiteX611" fmla="*/ 2070698 w 6891715"/>
                <a:gd name="connsiteY611" fmla="*/ 5599101 h 6367455"/>
                <a:gd name="connsiteX612" fmla="*/ 2091018 w 6891715"/>
                <a:gd name="connsiteY612" fmla="*/ 5613433 h 6367455"/>
                <a:gd name="connsiteX613" fmla="*/ 2092288 w 6891715"/>
                <a:gd name="connsiteY613" fmla="*/ 5624649 h 6367455"/>
                <a:gd name="connsiteX614" fmla="*/ 2079588 w 6891715"/>
                <a:gd name="connsiteY614" fmla="*/ 5632439 h 6367455"/>
                <a:gd name="connsiteX615" fmla="*/ 2067840 w 6891715"/>
                <a:gd name="connsiteY615" fmla="*/ 5622780 h 6367455"/>
                <a:gd name="connsiteX616" fmla="*/ 2041488 w 6891715"/>
                <a:gd name="connsiteY616" fmla="*/ 5624338 h 6367455"/>
                <a:gd name="connsiteX617" fmla="*/ 2040218 w 6891715"/>
                <a:gd name="connsiteY617" fmla="*/ 5614056 h 6367455"/>
                <a:gd name="connsiteX618" fmla="*/ 2033868 w 6891715"/>
                <a:gd name="connsiteY618" fmla="*/ 5614056 h 6367455"/>
                <a:gd name="connsiteX619" fmla="*/ 2031963 w 6891715"/>
                <a:gd name="connsiteY619" fmla="*/ 5604397 h 6367455"/>
                <a:gd name="connsiteX620" fmla="*/ 4138765 w 6891715"/>
                <a:gd name="connsiteY620" fmla="*/ 5576879 h 6367455"/>
                <a:gd name="connsiteX621" fmla="*/ 4144990 w 6891715"/>
                <a:gd name="connsiteY621" fmla="*/ 5580100 h 6367455"/>
                <a:gd name="connsiteX622" fmla="*/ 4148103 w 6891715"/>
                <a:gd name="connsiteY622" fmla="*/ 5590408 h 6367455"/>
                <a:gd name="connsiteX623" fmla="*/ 4140943 w 6891715"/>
                <a:gd name="connsiteY623" fmla="*/ 5599104 h 6367455"/>
                <a:gd name="connsiteX624" fmla="*/ 4116353 w 6891715"/>
                <a:gd name="connsiteY624" fmla="*/ 5598138 h 6367455"/>
                <a:gd name="connsiteX625" fmla="*/ 4121956 w 6891715"/>
                <a:gd name="connsiteY625" fmla="*/ 5588475 h 6367455"/>
                <a:gd name="connsiteX626" fmla="*/ 4302091 w 6891715"/>
                <a:gd name="connsiteY626" fmla="*/ 5553067 h 6367455"/>
                <a:gd name="connsiteX627" fmla="*/ 4302091 w 6891715"/>
                <a:gd name="connsiteY627" fmla="*/ 5561005 h 6367455"/>
                <a:gd name="connsiteX628" fmla="*/ 4297328 w 6891715"/>
                <a:gd name="connsiteY628" fmla="*/ 5558934 h 6367455"/>
                <a:gd name="connsiteX629" fmla="*/ 4108553 w 6891715"/>
                <a:gd name="connsiteY629" fmla="*/ 5551476 h 6367455"/>
                <a:gd name="connsiteX630" fmla="*/ 4122700 w 6891715"/>
                <a:gd name="connsiteY630" fmla="*/ 5555898 h 6367455"/>
                <a:gd name="connsiteX631" fmla="*/ 4121735 w 6891715"/>
                <a:gd name="connsiteY631" fmla="*/ 5565764 h 6367455"/>
                <a:gd name="connsiteX632" fmla="*/ 4108874 w 6891715"/>
                <a:gd name="connsiteY632" fmla="*/ 5563723 h 6367455"/>
                <a:gd name="connsiteX633" fmla="*/ 4097300 w 6891715"/>
                <a:gd name="connsiteY633" fmla="*/ 5562702 h 6367455"/>
                <a:gd name="connsiteX634" fmla="*/ 4099229 w 6891715"/>
                <a:gd name="connsiteY634" fmla="*/ 5556919 h 6367455"/>
                <a:gd name="connsiteX635" fmla="*/ 4289391 w 6891715"/>
                <a:gd name="connsiteY635" fmla="*/ 5540367 h 6367455"/>
                <a:gd name="connsiteX636" fmla="*/ 4308441 w 6891715"/>
                <a:gd name="connsiteY636" fmla="*/ 5541002 h 6367455"/>
                <a:gd name="connsiteX637" fmla="*/ 4301337 w 6891715"/>
                <a:gd name="connsiteY637" fmla="*/ 5548305 h 6367455"/>
                <a:gd name="connsiteX638" fmla="*/ 4292620 w 6891715"/>
                <a:gd name="connsiteY638" fmla="*/ 5551480 h 6367455"/>
                <a:gd name="connsiteX639" fmla="*/ 4289391 w 6891715"/>
                <a:gd name="connsiteY639" fmla="*/ 5548305 h 6367455"/>
                <a:gd name="connsiteX640" fmla="*/ 4022925 w 6891715"/>
                <a:gd name="connsiteY640" fmla="*/ 5514964 h 6367455"/>
                <a:gd name="connsiteX641" fmla="*/ 4031881 w 6891715"/>
                <a:gd name="connsiteY641" fmla="*/ 5519920 h 6367455"/>
                <a:gd name="connsiteX642" fmla="*/ 4032213 w 6891715"/>
                <a:gd name="connsiteY642" fmla="*/ 5533239 h 6367455"/>
                <a:gd name="connsiteX643" fmla="*/ 4022261 w 6891715"/>
                <a:gd name="connsiteY643" fmla="*/ 5540364 h 6367455"/>
                <a:gd name="connsiteX644" fmla="*/ 4009988 w 6891715"/>
                <a:gd name="connsiteY644" fmla="*/ 5532310 h 6367455"/>
                <a:gd name="connsiteX645" fmla="*/ 4011315 w 6891715"/>
                <a:gd name="connsiteY645" fmla="*/ 5525186 h 6367455"/>
                <a:gd name="connsiteX646" fmla="*/ 2542105 w 6891715"/>
                <a:gd name="connsiteY646" fmla="*/ 5470514 h 6367455"/>
                <a:gd name="connsiteX647" fmla="*/ 2547481 w 6891715"/>
                <a:gd name="connsiteY647" fmla="*/ 5470514 h 6367455"/>
                <a:gd name="connsiteX648" fmla="*/ 2566456 w 6891715"/>
                <a:gd name="connsiteY648" fmla="*/ 5478769 h 6367455"/>
                <a:gd name="connsiteX649" fmla="*/ 2578157 w 6891715"/>
                <a:gd name="connsiteY649" fmla="*/ 5478769 h 6367455"/>
                <a:gd name="connsiteX650" fmla="*/ 2586696 w 6891715"/>
                <a:gd name="connsiteY650" fmla="*/ 5503851 h 6367455"/>
                <a:gd name="connsiteX651" fmla="*/ 2585747 w 6891715"/>
                <a:gd name="connsiteY651" fmla="*/ 5520679 h 6367455"/>
                <a:gd name="connsiteX652" fmla="*/ 2601876 w 6891715"/>
                <a:gd name="connsiteY652" fmla="*/ 5547031 h 6367455"/>
                <a:gd name="connsiteX653" fmla="*/ 2600927 w 6891715"/>
                <a:gd name="connsiteY653" fmla="*/ 5575289 h 6367455"/>
                <a:gd name="connsiteX654" fmla="*/ 2590491 w 6891715"/>
                <a:gd name="connsiteY654" fmla="*/ 5584814 h 6367455"/>
                <a:gd name="connsiteX655" fmla="*/ 2586696 w 6891715"/>
                <a:gd name="connsiteY655" fmla="*/ 5599736 h 6367455"/>
                <a:gd name="connsiteX656" fmla="*/ 2600295 w 6891715"/>
                <a:gd name="connsiteY656" fmla="*/ 5611484 h 6367455"/>
                <a:gd name="connsiteX657" fmla="*/ 2592388 w 6891715"/>
                <a:gd name="connsiteY657" fmla="*/ 5641646 h 6367455"/>
                <a:gd name="connsiteX658" fmla="*/ 2584166 w 6891715"/>
                <a:gd name="connsiteY658" fmla="*/ 5676889 h 6367455"/>
                <a:gd name="connsiteX659" fmla="*/ 2584482 w 6891715"/>
                <a:gd name="connsiteY659" fmla="*/ 5711496 h 6367455"/>
                <a:gd name="connsiteX660" fmla="*/ 2570884 w 6891715"/>
                <a:gd name="connsiteY660" fmla="*/ 5732769 h 6367455"/>
                <a:gd name="connsiteX661" fmla="*/ 2561080 w 6891715"/>
                <a:gd name="connsiteY661" fmla="*/ 5721974 h 6367455"/>
                <a:gd name="connsiteX662" fmla="*/ 2550644 w 6891715"/>
                <a:gd name="connsiteY662" fmla="*/ 5711814 h 6367455"/>
                <a:gd name="connsiteX663" fmla="*/ 2532934 w 6891715"/>
                <a:gd name="connsiteY663" fmla="*/ 5723561 h 6367455"/>
                <a:gd name="connsiteX664" fmla="*/ 2531985 w 6891715"/>
                <a:gd name="connsiteY664" fmla="*/ 5743564 h 6367455"/>
                <a:gd name="connsiteX665" fmla="*/ 2523446 w 6891715"/>
                <a:gd name="connsiteY665" fmla="*/ 5752136 h 6367455"/>
                <a:gd name="connsiteX666" fmla="*/ 2510796 w 6891715"/>
                <a:gd name="connsiteY666" fmla="*/ 5753089 h 6367455"/>
                <a:gd name="connsiteX667" fmla="*/ 2496249 w 6891715"/>
                <a:gd name="connsiteY667" fmla="*/ 5756264 h 6367455"/>
                <a:gd name="connsiteX668" fmla="*/ 2484864 w 6891715"/>
                <a:gd name="connsiteY668" fmla="*/ 5748326 h 6367455"/>
                <a:gd name="connsiteX669" fmla="*/ 2476325 w 6891715"/>
                <a:gd name="connsiteY669" fmla="*/ 5751501 h 6367455"/>
                <a:gd name="connsiteX670" fmla="*/ 2472846 w 6891715"/>
                <a:gd name="connsiteY670" fmla="*/ 5740706 h 6367455"/>
                <a:gd name="connsiteX671" fmla="*/ 2481385 w 6891715"/>
                <a:gd name="connsiteY671" fmla="*/ 5740706 h 6367455"/>
                <a:gd name="connsiteX672" fmla="*/ 2474744 w 6891715"/>
                <a:gd name="connsiteY672" fmla="*/ 5735626 h 6367455"/>
                <a:gd name="connsiteX673" fmla="*/ 2473795 w 6891715"/>
                <a:gd name="connsiteY673" fmla="*/ 5710544 h 6367455"/>
                <a:gd name="connsiteX674" fmla="*/ 2460829 w 6891715"/>
                <a:gd name="connsiteY674" fmla="*/ 5693716 h 6367455"/>
                <a:gd name="connsiteX675" fmla="*/ 2477274 w 6891715"/>
                <a:gd name="connsiteY675" fmla="*/ 5644821 h 6367455"/>
                <a:gd name="connsiteX676" fmla="*/ 2481701 w 6891715"/>
                <a:gd name="connsiteY676" fmla="*/ 5631169 h 6367455"/>
                <a:gd name="connsiteX677" fmla="*/ 2467470 w 6891715"/>
                <a:gd name="connsiteY677" fmla="*/ 5619739 h 6367455"/>
                <a:gd name="connsiteX678" fmla="*/ 2476009 w 6891715"/>
                <a:gd name="connsiteY678" fmla="*/ 5598466 h 6367455"/>
                <a:gd name="connsiteX679" fmla="*/ 2469684 w 6891715"/>
                <a:gd name="connsiteY679" fmla="*/ 5588941 h 6367455"/>
                <a:gd name="connsiteX680" fmla="*/ 2475693 w 6891715"/>
                <a:gd name="connsiteY680" fmla="*/ 5575606 h 6367455"/>
                <a:gd name="connsiteX681" fmla="*/ 2466205 w 6891715"/>
                <a:gd name="connsiteY681" fmla="*/ 5557509 h 6367455"/>
                <a:gd name="connsiteX682" fmla="*/ 2450393 w 6891715"/>
                <a:gd name="connsiteY682" fmla="*/ 5547349 h 6367455"/>
                <a:gd name="connsiteX683" fmla="*/ 2445965 w 6891715"/>
                <a:gd name="connsiteY683" fmla="*/ 5556874 h 6367455"/>
                <a:gd name="connsiteX684" fmla="*/ 2441538 w 6891715"/>
                <a:gd name="connsiteY684" fmla="*/ 5535601 h 6367455"/>
                <a:gd name="connsiteX685" fmla="*/ 2447863 w 6891715"/>
                <a:gd name="connsiteY685" fmla="*/ 5521949 h 6367455"/>
                <a:gd name="connsiteX686" fmla="*/ 2442170 w 6891715"/>
                <a:gd name="connsiteY686" fmla="*/ 5497819 h 6367455"/>
                <a:gd name="connsiteX687" fmla="*/ 2450709 w 6891715"/>
                <a:gd name="connsiteY687" fmla="*/ 5492421 h 6367455"/>
                <a:gd name="connsiteX688" fmla="*/ 2454820 w 6891715"/>
                <a:gd name="connsiteY688" fmla="*/ 5477499 h 6367455"/>
                <a:gd name="connsiteX689" fmla="*/ 2461145 w 6891715"/>
                <a:gd name="connsiteY689" fmla="*/ 5482896 h 6367455"/>
                <a:gd name="connsiteX690" fmla="*/ 2451658 w 6891715"/>
                <a:gd name="connsiteY690" fmla="*/ 5497819 h 6367455"/>
                <a:gd name="connsiteX691" fmla="*/ 2459248 w 6891715"/>
                <a:gd name="connsiteY691" fmla="*/ 5509249 h 6367455"/>
                <a:gd name="connsiteX692" fmla="*/ 2476325 w 6891715"/>
                <a:gd name="connsiteY692" fmla="*/ 5517504 h 6367455"/>
                <a:gd name="connsiteX693" fmla="*/ 2496249 w 6891715"/>
                <a:gd name="connsiteY693" fmla="*/ 5519409 h 6367455"/>
                <a:gd name="connsiteX694" fmla="*/ 2503523 w 6891715"/>
                <a:gd name="connsiteY694" fmla="*/ 5503534 h 6367455"/>
                <a:gd name="connsiteX695" fmla="*/ 2524711 w 6891715"/>
                <a:gd name="connsiteY695" fmla="*/ 5490834 h 6367455"/>
                <a:gd name="connsiteX696" fmla="*/ 2537994 w 6891715"/>
                <a:gd name="connsiteY696" fmla="*/ 5481309 h 6367455"/>
                <a:gd name="connsiteX697" fmla="*/ 3282913 w 6891715"/>
                <a:gd name="connsiteY697" fmla="*/ 5260964 h 6367455"/>
                <a:gd name="connsiteX698" fmla="*/ 3294026 w 6891715"/>
                <a:gd name="connsiteY698" fmla="*/ 5262084 h 6367455"/>
                <a:gd name="connsiteX699" fmla="*/ 3287964 w 6891715"/>
                <a:gd name="connsiteY699" fmla="*/ 5265727 h 6367455"/>
                <a:gd name="connsiteX700" fmla="*/ 3328248 w 6891715"/>
                <a:gd name="connsiteY700" fmla="*/ 5257789 h 6367455"/>
                <a:gd name="connsiteX701" fmla="*/ 3340739 w 6891715"/>
                <a:gd name="connsiteY701" fmla="*/ 5264892 h 6367455"/>
                <a:gd name="connsiteX702" fmla="*/ 3362288 w 6891715"/>
                <a:gd name="connsiteY702" fmla="*/ 5271027 h 6367455"/>
                <a:gd name="connsiteX703" fmla="*/ 3361039 w 6891715"/>
                <a:gd name="connsiteY703" fmla="*/ 5276839 h 6367455"/>
                <a:gd name="connsiteX704" fmla="*/ 3336680 w 6891715"/>
                <a:gd name="connsiteY704" fmla="*/ 5270704 h 6367455"/>
                <a:gd name="connsiteX705" fmla="*/ 3324188 w 6891715"/>
                <a:gd name="connsiteY705" fmla="*/ 5259726 h 6367455"/>
                <a:gd name="connsiteX706" fmla="*/ 2671407 w 6891715"/>
                <a:gd name="connsiteY706" fmla="*/ 5257789 h 6367455"/>
                <a:gd name="connsiteX707" fmla="*/ 2674900 w 6891715"/>
                <a:gd name="connsiteY707" fmla="*/ 5266657 h 6367455"/>
                <a:gd name="connsiteX708" fmla="*/ 2673947 w 6891715"/>
                <a:gd name="connsiteY708" fmla="*/ 5273226 h 6367455"/>
                <a:gd name="connsiteX709" fmla="*/ 2667597 w 6891715"/>
                <a:gd name="connsiteY709" fmla="*/ 5275197 h 6367455"/>
                <a:gd name="connsiteX710" fmla="*/ 2671725 w 6891715"/>
                <a:gd name="connsiteY710" fmla="*/ 5284722 h 6367455"/>
                <a:gd name="connsiteX711" fmla="*/ 2664422 w 6891715"/>
                <a:gd name="connsiteY711" fmla="*/ 5286364 h 6367455"/>
                <a:gd name="connsiteX712" fmla="*/ 2659977 w 6891715"/>
                <a:gd name="connsiteY712" fmla="*/ 5276510 h 6367455"/>
                <a:gd name="connsiteX713" fmla="*/ 2643150 w 6891715"/>
                <a:gd name="connsiteY713" fmla="*/ 5278481 h 6367455"/>
                <a:gd name="connsiteX714" fmla="*/ 2636800 w 6891715"/>
                <a:gd name="connsiteY714" fmla="*/ 5268956 h 6367455"/>
                <a:gd name="connsiteX715" fmla="*/ 2659977 w 6891715"/>
                <a:gd name="connsiteY715" fmla="*/ 5266657 h 6367455"/>
                <a:gd name="connsiteX716" fmla="*/ 3264815 w 6891715"/>
                <a:gd name="connsiteY716" fmla="*/ 5237151 h 6367455"/>
                <a:gd name="connsiteX717" fmla="*/ 3282277 w 6891715"/>
                <a:gd name="connsiteY717" fmla="*/ 5247144 h 6367455"/>
                <a:gd name="connsiteX718" fmla="*/ 3295930 w 6891715"/>
                <a:gd name="connsiteY718" fmla="*/ 5244334 h 6367455"/>
                <a:gd name="connsiteX719" fmla="*/ 3316250 w 6891715"/>
                <a:gd name="connsiteY719" fmla="*/ 5251204 h 6367455"/>
                <a:gd name="connsiteX720" fmla="*/ 3295930 w 6891715"/>
                <a:gd name="connsiteY720" fmla="*/ 5249955 h 6367455"/>
                <a:gd name="connsiteX721" fmla="*/ 3283865 w 6891715"/>
                <a:gd name="connsiteY721" fmla="*/ 5256201 h 6367455"/>
                <a:gd name="connsiteX722" fmla="*/ 3252750 w 6891715"/>
                <a:gd name="connsiteY722" fmla="*/ 5239337 h 6367455"/>
                <a:gd name="connsiteX723" fmla="*/ 2572585 w 6891715"/>
                <a:gd name="connsiteY723" fmla="*/ 5232389 h 6367455"/>
                <a:gd name="connsiteX724" fmla="*/ 2574503 w 6891715"/>
                <a:gd name="connsiteY724" fmla="*/ 5273287 h 6367455"/>
                <a:gd name="connsiteX725" fmla="*/ 2571306 w 6891715"/>
                <a:gd name="connsiteY725" fmla="*/ 5288188 h 6367455"/>
                <a:gd name="connsiteX726" fmla="*/ 2584413 w 6891715"/>
                <a:gd name="connsiteY726" fmla="*/ 5315453 h 6367455"/>
                <a:gd name="connsiteX727" fmla="*/ 2581536 w 6891715"/>
                <a:gd name="connsiteY727" fmla="*/ 5359522 h 6367455"/>
                <a:gd name="connsiteX728" fmla="*/ 2570028 w 6891715"/>
                <a:gd name="connsiteY728" fmla="*/ 5388373 h 6367455"/>
                <a:gd name="connsiteX729" fmla="*/ 2566831 w 6891715"/>
                <a:gd name="connsiteY729" fmla="*/ 5402957 h 6367455"/>
                <a:gd name="connsiteX730" fmla="*/ 2557561 w 6891715"/>
                <a:gd name="connsiteY730" fmla="*/ 5426101 h 6367455"/>
                <a:gd name="connsiteX731" fmla="*/ 2549249 w 6891715"/>
                <a:gd name="connsiteY731" fmla="*/ 5445123 h 6367455"/>
                <a:gd name="connsiteX732" fmla="*/ 2547971 w 6891715"/>
                <a:gd name="connsiteY732" fmla="*/ 5451464 h 6367455"/>
                <a:gd name="connsiteX733" fmla="*/ 2539659 w 6891715"/>
                <a:gd name="connsiteY733" fmla="*/ 5446391 h 6367455"/>
                <a:gd name="connsiteX734" fmla="*/ 2531987 w 6891715"/>
                <a:gd name="connsiteY734" fmla="*/ 5444489 h 6367455"/>
                <a:gd name="connsiteX735" fmla="*/ 2531028 w 6891715"/>
                <a:gd name="connsiteY735" fmla="*/ 5439099 h 6367455"/>
                <a:gd name="connsiteX736" fmla="*/ 2521438 w 6891715"/>
                <a:gd name="connsiteY736" fmla="*/ 5434978 h 6367455"/>
                <a:gd name="connsiteX737" fmla="*/ 2510569 w 6891715"/>
                <a:gd name="connsiteY737" fmla="*/ 5426735 h 6367455"/>
                <a:gd name="connsiteX738" fmla="*/ 2518241 w 6891715"/>
                <a:gd name="connsiteY738" fmla="*/ 5408663 h 6367455"/>
                <a:gd name="connsiteX739" fmla="*/ 2511209 w 6891715"/>
                <a:gd name="connsiteY739" fmla="*/ 5405493 h 6367455"/>
                <a:gd name="connsiteX740" fmla="*/ 2499701 w 6891715"/>
                <a:gd name="connsiteY740" fmla="*/ 5400103 h 6367455"/>
                <a:gd name="connsiteX741" fmla="*/ 2503856 w 6891715"/>
                <a:gd name="connsiteY741" fmla="*/ 5393762 h 6367455"/>
                <a:gd name="connsiteX742" fmla="*/ 2504815 w 6891715"/>
                <a:gd name="connsiteY742" fmla="*/ 5384568 h 6367455"/>
                <a:gd name="connsiteX743" fmla="*/ 2501619 w 6891715"/>
                <a:gd name="connsiteY743" fmla="*/ 5381398 h 6367455"/>
                <a:gd name="connsiteX744" fmla="*/ 2501619 w 6891715"/>
                <a:gd name="connsiteY744" fmla="*/ 5366814 h 6367455"/>
                <a:gd name="connsiteX745" fmla="*/ 2497143 w 6891715"/>
                <a:gd name="connsiteY745" fmla="*/ 5356035 h 6367455"/>
                <a:gd name="connsiteX746" fmla="*/ 2490750 w 6891715"/>
                <a:gd name="connsiteY746" fmla="*/ 5342719 h 6367455"/>
                <a:gd name="connsiteX747" fmla="*/ 2491709 w 6891715"/>
                <a:gd name="connsiteY747" fmla="*/ 5330037 h 6367455"/>
                <a:gd name="connsiteX748" fmla="*/ 2501299 w 6891715"/>
                <a:gd name="connsiteY748" fmla="*/ 5327818 h 6367455"/>
                <a:gd name="connsiteX749" fmla="*/ 2500020 w 6891715"/>
                <a:gd name="connsiteY749" fmla="*/ 5305625 h 6367455"/>
                <a:gd name="connsiteX750" fmla="*/ 2520159 w 6891715"/>
                <a:gd name="connsiteY750" fmla="*/ 5294846 h 6367455"/>
                <a:gd name="connsiteX751" fmla="*/ 2524315 w 6891715"/>
                <a:gd name="connsiteY751" fmla="*/ 5283432 h 6367455"/>
                <a:gd name="connsiteX752" fmla="*/ 2538061 w 6891715"/>
                <a:gd name="connsiteY752" fmla="*/ 5272653 h 6367455"/>
                <a:gd name="connsiteX753" fmla="*/ 2550848 w 6891715"/>
                <a:gd name="connsiteY753" fmla="*/ 5278994 h 6367455"/>
                <a:gd name="connsiteX754" fmla="*/ 2558520 w 6891715"/>
                <a:gd name="connsiteY754" fmla="*/ 5271702 h 6367455"/>
                <a:gd name="connsiteX755" fmla="*/ 2554684 w 6891715"/>
                <a:gd name="connsiteY755" fmla="*/ 5255850 h 6367455"/>
                <a:gd name="connsiteX756" fmla="*/ 2562356 w 6891715"/>
                <a:gd name="connsiteY756" fmla="*/ 5235559 h 6367455"/>
                <a:gd name="connsiteX757" fmla="*/ 3216274 w 6891715"/>
                <a:gd name="connsiteY757" fmla="*/ 5219689 h 6367455"/>
                <a:gd name="connsiteX758" fmla="*/ 3221000 w 6891715"/>
                <a:gd name="connsiteY758" fmla="*/ 5221547 h 6367455"/>
                <a:gd name="connsiteX759" fmla="*/ 3210958 w 6891715"/>
                <a:gd name="connsiteY759" fmla="*/ 5232389 h 6367455"/>
                <a:gd name="connsiteX760" fmla="*/ 3210367 w 6891715"/>
                <a:gd name="connsiteY760" fmla="*/ 5228052 h 6367455"/>
                <a:gd name="connsiteX761" fmla="*/ 3208300 w 6891715"/>
                <a:gd name="connsiteY761" fmla="*/ 5222477 h 6367455"/>
                <a:gd name="connsiteX762" fmla="*/ 3236875 w 6891715"/>
                <a:gd name="connsiteY762" fmla="*/ 5199051 h 6367455"/>
                <a:gd name="connsiteX763" fmla="*/ 3266104 w 6891715"/>
                <a:gd name="connsiteY763" fmla="*/ 5206144 h 6367455"/>
                <a:gd name="connsiteX764" fmla="*/ 3297200 w 6891715"/>
                <a:gd name="connsiteY764" fmla="*/ 5210197 h 6367455"/>
                <a:gd name="connsiteX765" fmla="*/ 3297200 w 6891715"/>
                <a:gd name="connsiteY765" fmla="*/ 5214926 h 6367455"/>
                <a:gd name="connsiteX766" fmla="*/ 3266726 w 6891715"/>
                <a:gd name="connsiteY766" fmla="*/ 5213912 h 6367455"/>
                <a:gd name="connsiteX767" fmla="*/ 3239673 w 6891715"/>
                <a:gd name="connsiteY767" fmla="*/ 5206819 h 6367455"/>
                <a:gd name="connsiteX768" fmla="*/ 3261468 w 6891715"/>
                <a:gd name="connsiteY768" fmla="*/ 5180001 h 6367455"/>
                <a:gd name="connsiteX769" fmla="*/ 3278151 w 6891715"/>
                <a:gd name="connsiteY769" fmla="*/ 5188077 h 6367455"/>
                <a:gd name="connsiteX770" fmla="*/ 3274688 w 6891715"/>
                <a:gd name="connsiteY770" fmla="*/ 5194289 h 6367455"/>
                <a:gd name="connsiteX771" fmla="*/ 3257376 w 6891715"/>
                <a:gd name="connsiteY771" fmla="*/ 5193046 h 6367455"/>
                <a:gd name="connsiteX772" fmla="*/ 3245415 w 6891715"/>
                <a:gd name="connsiteY772" fmla="*/ 5189630 h 6367455"/>
                <a:gd name="connsiteX773" fmla="*/ 3241953 w 6891715"/>
                <a:gd name="connsiteY773" fmla="*/ 5184970 h 6367455"/>
                <a:gd name="connsiteX774" fmla="*/ 3241638 w 6891715"/>
                <a:gd name="connsiteY774" fmla="*/ 5180311 h 6367455"/>
                <a:gd name="connsiteX775" fmla="*/ 3220023 w 6891715"/>
                <a:gd name="connsiteY775" fmla="*/ 5175239 h 6367455"/>
                <a:gd name="connsiteX776" fmla="*/ 3235288 w 6891715"/>
                <a:gd name="connsiteY776" fmla="*/ 5184764 h 6367455"/>
                <a:gd name="connsiteX777" fmla="*/ 3225824 w 6891715"/>
                <a:gd name="connsiteY777" fmla="*/ 5183535 h 6367455"/>
                <a:gd name="connsiteX778" fmla="*/ 3211475 w 6891715"/>
                <a:gd name="connsiteY778" fmla="*/ 5175546 h 6367455"/>
                <a:gd name="connsiteX779" fmla="*/ 2421121 w 6891715"/>
                <a:gd name="connsiteY779" fmla="*/ 5104145 h 6367455"/>
                <a:gd name="connsiteX780" fmla="*/ 2412624 w 6891715"/>
                <a:gd name="connsiteY780" fmla="*/ 5112639 h 6367455"/>
                <a:gd name="connsiteX781" fmla="*/ 2412672 w 6891715"/>
                <a:gd name="connsiteY781" fmla="*/ 5112737 h 6367455"/>
                <a:gd name="connsiteX782" fmla="*/ 2421138 w 6891715"/>
                <a:gd name="connsiteY782" fmla="*/ 5104253 h 6367455"/>
                <a:gd name="connsiteX783" fmla="*/ 2421121 w 6891715"/>
                <a:gd name="connsiteY783" fmla="*/ 5104145 h 6367455"/>
                <a:gd name="connsiteX784" fmla="*/ 3071775 w 6891715"/>
                <a:gd name="connsiteY784" fmla="*/ 5056176 h 6367455"/>
                <a:gd name="connsiteX785" fmla="*/ 3095705 w 6891715"/>
                <a:gd name="connsiteY785" fmla="*/ 5079407 h 6367455"/>
                <a:gd name="connsiteX786" fmla="*/ 3109875 w 6891715"/>
                <a:gd name="connsiteY786" fmla="*/ 5094276 h 6367455"/>
                <a:gd name="connsiteX787" fmla="*/ 3092242 w 6891715"/>
                <a:gd name="connsiteY787" fmla="*/ 5084364 h 6367455"/>
                <a:gd name="connsiteX788" fmla="*/ 3080277 w 6891715"/>
                <a:gd name="connsiteY788" fmla="*/ 5069805 h 6367455"/>
                <a:gd name="connsiteX789" fmla="*/ 3087650 w 6891715"/>
                <a:gd name="connsiteY789" fmla="*/ 5051414 h 6367455"/>
                <a:gd name="connsiteX790" fmla="*/ 3115887 w 6891715"/>
                <a:gd name="connsiteY790" fmla="*/ 5070981 h 6367455"/>
                <a:gd name="connsiteX791" fmla="*/ 3117813 w 6891715"/>
                <a:gd name="connsiteY791" fmla="*/ 5079989 h 6367455"/>
                <a:gd name="connsiteX792" fmla="*/ 3100350 w 6891715"/>
                <a:gd name="connsiteY792" fmla="*/ 5049826 h 6367455"/>
                <a:gd name="connsiteX793" fmla="*/ 3114638 w 6891715"/>
                <a:gd name="connsiteY793" fmla="*/ 5056224 h 6367455"/>
                <a:gd name="connsiteX794" fmla="*/ 3110215 w 6891715"/>
                <a:gd name="connsiteY794" fmla="*/ 5060939 h 6367455"/>
                <a:gd name="connsiteX795" fmla="*/ 3085812 w 6891715"/>
                <a:gd name="connsiteY795" fmla="*/ 5013314 h 6367455"/>
                <a:gd name="connsiteX796" fmla="*/ 3107082 w 6891715"/>
                <a:gd name="connsiteY796" fmla="*/ 5026331 h 6367455"/>
                <a:gd name="connsiteX797" fmla="*/ 3109016 w 6891715"/>
                <a:gd name="connsiteY797" fmla="*/ 5031411 h 6367455"/>
                <a:gd name="connsiteX798" fmla="*/ 3102570 w 6891715"/>
                <a:gd name="connsiteY798" fmla="*/ 5029824 h 6367455"/>
                <a:gd name="connsiteX799" fmla="*/ 3115461 w 6891715"/>
                <a:gd name="connsiteY799" fmla="*/ 5041254 h 6367455"/>
                <a:gd name="connsiteX800" fmla="*/ 3124163 w 6891715"/>
                <a:gd name="connsiteY800" fmla="*/ 5047921 h 6367455"/>
                <a:gd name="connsiteX801" fmla="*/ 3122874 w 6891715"/>
                <a:gd name="connsiteY801" fmla="*/ 5051414 h 6367455"/>
                <a:gd name="connsiteX802" fmla="*/ 3104182 w 6891715"/>
                <a:gd name="connsiteY802" fmla="*/ 5037126 h 6367455"/>
                <a:gd name="connsiteX803" fmla="*/ 3105471 w 6891715"/>
                <a:gd name="connsiteY803" fmla="*/ 5045381 h 6367455"/>
                <a:gd name="connsiteX804" fmla="*/ 3093224 w 6891715"/>
                <a:gd name="connsiteY804" fmla="*/ 5033316 h 6367455"/>
                <a:gd name="connsiteX805" fmla="*/ 3084523 w 6891715"/>
                <a:gd name="connsiteY805" fmla="*/ 5021886 h 6367455"/>
                <a:gd name="connsiteX806" fmla="*/ 3081300 w 6891715"/>
                <a:gd name="connsiteY806" fmla="*/ 5013949 h 6367455"/>
                <a:gd name="connsiteX807" fmla="*/ 3043982 w 6891715"/>
                <a:gd name="connsiteY807" fmla="*/ 5011726 h 6367455"/>
                <a:gd name="connsiteX808" fmla="*/ 3058460 w 6891715"/>
                <a:gd name="connsiteY808" fmla="*/ 5028318 h 6367455"/>
                <a:gd name="connsiteX809" fmla="*/ 3059076 w 6891715"/>
                <a:gd name="connsiteY809" fmla="*/ 5039379 h 6367455"/>
                <a:gd name="connsiteX810" fmla="*/ 3055071 w 6891715"/>
                <a:gd name="connsiteY810" fmla="*/ 5040301 h 6367455"/>
                <a:gd name="connsiteX811" fmla="*/ 3052299 w 6891715"/>
                <a:gd name="connsiteY811" fmla="*/ 5032927 h 6367455"/>
                <a:gd name="connsiteX812" fmla="*/ 3046139 w 6891715"/>
                <a:gd name="connsiteY812" fmla="*/ 5030161 h 6367455"/>
                <a:gd name="connsiteX813" fmla="*/ 3039978 w 6891715"/>
                <a:gd name="connsiteY813" fmla="*/ 5022173 h 6367455"/>
                <a:gd name="connsiteX814" fmla="*/ 3038438 w 6891715"/>
                <a:gd name="connsiteY814" fmla="*/ 5013877 h 6367455"/>
                <a:gd name="connsiteX815" fmla="*/ 3081196 w 6891715"/>
                <a:gd name="connsiteY815" fmla="*/ 4995851 h 6367455"/>
                <a:gd name="connsiteX816" fmla="*/ 3089628 w 6891715"/>
                <a:gd name="connsiteY816" fmla="*/ 5007599 h 6367455"/>
                <a:gd name="connsiteX817" fmla="*/ 3094000 w 6891715"/>
                <a:gd name="connsiteY817" fmla="*/ 5013314 h 6367455"/>
                <a:gd name="connsiteX818" fmla="*/ 3077761 w 6891715"/>
                <a:gd name="connsiteY818" fmla="*/ 5004106 h 6367455"/>
                <a:gd name="connsiteX819" fmla="*/ 3074950 w 6891715"/>
                <a:gd name="connsiteY819" fmla="*/ 4998708 h 6367455"/>
                <a:gd name="connsiteX820" fmla="*/ 6495127 w 6891715"/>
                <a:gd name="connsiteY820" fmla="*/ 4986728 h 6367455"/>
                <a:gd name="connsiteX821" fmla="*/ 6506559 w 6891715"/>
                <a:gd name="connsiteY821" fmla="*/ 4995299 h 6367455"/>
                <a:gd name="connsiteX822" fmla="*/ 6517991 w 6891715"/>
                <a:gd name="connsiteY822" fmla="*/ 4992442 h 6367455"/>
                <a:gd name="connsiteX823" fmla="*/ 6525612 w 6891715"/>
                <a:gd name="connsiteY823" fmla="*/ 4997204 h 6367455"/>
                <a:gd name="connsiteX824" fmla="*/ 6540537 w 6891715"/>
                <a:gd name="connsiteY824" fmla="*/ 4999426 h 6367455"/>
                <a:gd name="connsiteX825" fmla="*/ 6557050 w 6891715"/>
                <a:gd name="connsiteY825" fmla="*/ 5002918 h 6367455"/>
                <a:gd name="connsiteX826" fmla="*/ 6561450 w 6891715"/>
                <a:gd name="connsiteY826" fmla="*/ 5001033 h 6367455"/>
                <a:gd name="connsiteX827" fmla="*/ 6527292 w 6891715"/>
                <a:gd name="connsiteY827" fmla="*/ 5071939 h 6367455"/>
                <a:gd name="connsiteX828" fmla="*/ 6524977 w 6891715"/>
                <a:gd name="connsiteY828" fmla="*/ 5069582 h 6367455"/>
                <a:gd name="connsiteX829" fmla="*/ 6514815 w 6891715"/>
                <a:gd name="connsiteY829" fmla="*/ 5041964 h 6367455"/>
                <a:gd name="connsiteX830" fmla="*/ 6504336 w 6891715"/>
                <a:gd name="connsiteY830" fmla="*/ 5039424 h 6367455"/>
                <a:gd name="connsiteX831" fmla="*/ 6495762 w 6891715"/>
                <a:gd name="connsiteY831" fmla="*/ 5044821 h 6367455"/>
                <a:gd name="connsiteX832" fmla="*/ 6487506 w 6891715"/>
                <a:gd name="connsiteY832" fmla="*/ 5041329 h 6367455"/>
                <a:gd name="connsiteX833" fmla="*/ 6486553 w 6891715"/>
                <a:gd name="connsiteY833" fmla="*/ 5030536 h 6367455"/>
                <a:gd name="connsiteX834" fmla="*/ 6470993 w 6891715"/>
                <a:gd name="connsiteY834" fmla="*/ 5017520 h 6367455"/>
                <a:gd name="connsiteX835" fmla="*/ 6473534 w 6891715"/>
                <a:gd name="connsiteY835" fmla="*/ 4998791 h 6367455"/>
                <a:gd name="connsiteX836" fmla="*/ 6484648 w 6891715"/>
                <a:gd name="connsiteY836" fmla="*/ 4994981 h 6367455"/>
                <a:gd name="connsiteX837" fmla="*/ 3034945 w 6891715"/>
                <a:gd name="connsiteY837" fmla="*/ 4948226 h 6367455"/>
                <a:gd name="connsiteX838" fmla="*/ 3042883 w 6891715"/>
                <a:gd name="connsiteY838" fmla="*/ 4949174 h 6367455"/>
                <a:gd name="connsiteX839" fmla="*/ 3044153 w 6891715"/>
                <a:gd name="connsiteY839" fmla="*/ 4962446 h 6367455"/>
                <a:gd name="connsiteX840" fmla="*/ 3048915 w 6891715"/>
                <a:gd name="connsiteY840" fmla="*/ 4968133 h 6367455"/>
                <a:gd name="connsiteX841" fmla="*/ 3055265 w 6891715"/>
                <a:gd name="connsiteY841" fmla="*/ 4979509 h 6367455"/>
                <a:gd name="connsiteX842" fmla="*/ 3060663 w 6891715"/>
                <a:gd name="connsiteY842" fmla="*/ 5014901 h 6367455"/>
                <a:gd name="connsiteX843" fmla="*/ 3054313 w 6891715"/>
                <a:gd name="connsiteY843" fmla="*/ 5014269 h 6367455"/>
                <a:gd name="connsiteX844" fmla="*/ 3049868 w 6891715"/>
                <a:gd name="connsiteY844" fmla="*/ 5008581 h 6367455"/>
                <a:gd name="connsiteX845" fmla="*/ 3040342 w 6891715"/>
                <a:gd name="connsiteY845" fmla="*/ 4999101 h 6367455"/>
                <a:gd name="connsiteX846" fmla="*/ 3036850 w 6891715"/>
                <a:gd name="connsiteY846" fmla="*/ 4987725 h 6367455"/>
                <a:gd name="connsiteX847" fmla="*/ 3039072 w 6891715"/>
                <a:gd name="connsiteY847" fmla="*/ 4981405 h 6367455"/>
                <a:gd name="connsiteX848" fmla="*/ 3044788 w 6891715"/>
                <a:gd name="connsiteY848" fmla="*/ 4985829 h 6367455"/>
                <a:gd name="connsiteX849" fmla="*/ 3046058 w 6891715"/>
                <a:gd name="connsiteY849" fmla="*/ 4981405 h 6367455"/>
                <a:gd name="connsiteX850" fmla="*/ 3046058 w 6891715"/>
                <a:gd name="connsiteY850" fmla="*/ 4972241 h 6367455"/>
                <a:gd name="connsiteX851" fmla="*/ 3033675 w 6891715"/>
                <a:gd name="connsiteY851" fmla="*/ 4958022 h 6367455"/>
                <a:gd name="connsiteX852" fmla="*/ 3060662 w 6891715"/>
                <a:gd name="connsiteY852" fmla="*/ 4941876 h 6367455"/>
                <a:gd name="connsiteX853" fmla="*/ 3066377 w 6891715"/>
                <a:gd name="connsiteY853" fmla="*/ 4941876 h 6367455"/>
                <a:gd name="connsiteX854" fmla="*/ 3081300 w 6891715"/>
                <a:gd name="connsiteY854" fmla="*/ 4964101 h 6367455"/>
                <a:gd name="connsiteX855" fmla="*/ 3086062 w 6891715"/>
                <a:gd name="connsiteY855" fmla="*/ 4968228 h 6367455"/>
                <a:gd name="connsiteX856" fmla="*/ 3081935 w 6891715"/>
                <a:gd name="connsiteY856" fmla="*/ 4974578 h 6367455"/>
                <a:gd name="connsiteX857" fmla="*/ 3089872 w 6891715"/>
                <a:gd name="connsiteY857" fmla="*/ 4983786 h 6367455"/>
                <a:gd name="connsiteX858" fmla="*/ 3097175 w 6891715"/>
                <a:gd name="connsiteY858" fmla="*/ 4999026 h 6367455"/>
                <a:gd name="connsiteX859" fmla="*/ 3094317 w 6891715"/>
                <a:gd name="connsiteY859" fmla="*/ 4994263 h 6367455"/>
                <a:gd name="connsiteX860" fmla="*/ 3087967 w 6891715"/>
                <a:gd name="connsiteY860" fmla="*/ 4991406 h 6367455"/>
                <a:gd name="connsiteX861" fmla="*/ 3075902 w 6891715"/>
                <a:gd name="connsiteY861" fmla="*/ 4984738 h 6367455"/>
                <a:gd name="connsiteX862" fmla="*/ 3072092 w 6891715"/>
                <a:gd name="connsiteY862" fmla="*/ 4972673 h 6367455"/>
                <a:gd name="connsiteX863" fmla="*/ 3068917 w 6891715"/>
                <a:gd name="connsiteY863" fmla="*/ 4972038 h 6367455"/>
                <a:gd name="connsiteX864" fmla="*/ 3054312 w 6891715"/>
                <a:gd name="connsiteY864" fmla="*/ 4962196 h 6367455"/>
                <a:gd name="connsiteX865" fmla="*/ 3052725 w 6891715"/>
                <a:gd name="connsiteY865" fmla="*/ 4951083 h 6367455"/>
                <a:gd name="connsiteX866" fmla="*/ 3060662 w 6891715"/>
                <a:gd name="connsiteY866" fmla="*/ 4950448 h 6367455"/>
                <a:gd name="connsiteX867" fmla="*/ 6600872 w 6891715"/>
                <a:gd name="connsiteY867" fmla="*/ 4906095 h 6367455"/>
                <a:gd name="connsiteX868" fmla="*/ 6598649 w 6891715"/>
                <a:gd name="connsiteY868" fmla="*/ 4911492 h 6367455"/>
                <a:gd name="connsiteX869" fmla="*/ 6602058 w 6891715"/>
                <a:gd name="connsiteY869" fmla="*/ 4916735 h 6367455"/>
                <a:gd name="connsiteX870" fmla="*/ 6570401 w 6891715"/>
                <a:gd name="connsiteY870" fmla="*/ 4982451 h 6367455"/>
                <a:gd name="connsiteX871" fmla="*/ 6569434 w 6891715"/>
                <a:gd name="connsiteY871" fmla="*/ 4982283 h 6367455"/>
                <a:gd name="connsiteX872" fmla="*/ 6564036 w 6891715"/>
                <a:gd name="connsiteY872" fmla="*/ 4977839 h 6367455"/>
                <a:gd name="connsiteX873" fmla="*/ 6564354 w 6891715"/>
                <a:gd name="connsiteY873" fmla="*/ 4967363 h 6367455"/>
                <a:gd name="connsiteX874" fmla="*/ 6569752 w 6891715"/>
                <a:gd name="connsiteY874" fmla="*/ 4961332 h 6367455"/>
                <a:gd name="connsiteX875" fmla="*/ 6573563 w 6891715"/>
                <a:gd name="connsiteY875" fmla="*/ 4943237 h 6367455"/>
                <a:gd name="connsiteX876" fmla="*/ 6567212 w 6891715"/>
                <a:gd name="connsiteY876" fmla="*/ 4935936 h 6367455"/>
                <a:gd name="connsiteX877" fmla="*/ 6568799 w 6891715"/>
                <a:gd name="connsiteY877" fmla="*/ 4924190 h 6367455"/>
                <a:gd name="connsiteX878" fmla="*/ 6582772 w 6891715"/>
                <a:gd name="connsiteY878" fmla="*/ 4909905 h 6367455"/>
                <a:gd name="connsiteX879" fmla="*/ 4951102 w 6891715"/>
                <a:gd name="connsiteY879" fmla="*/ 4806942 h 6367455"/>
                <a:gd name="connsiteX880" fmla="*/ 4954554 w 6891715"/>
                <a:gd name="connsiteY880" fmla="*/ 4813479 h 6367455"/>
                <a:gd name="connsiteX881" fmla="*/ 4953518 w 6891715"/>
                <a:gd name="connsiteY881" fmla="*/ 4818055 h 6367455"/>
                <a:gd name="connsiteX882" fmla="*/ 4946616 w 6891715"/>
                <a:gd name="connsiteY882" fmla="*/ 4810210 h 6367455"/>
                <a:gd name="connsiteX883" fmla="*/ 5054566 w 6891715"/>
                <a:gd name="connsiteY883" fmla="*/ 4779954 h 6367455"/>
                <a:gd name="connsiteX884" fmla="*/ 5046311 w 6891715"/>
                <a:gd name="connsiteY884" fmla="*/ 4792539 h 6367455"/>
                <a:gd name="connsiteX885" fmla="*/ 5039961 w 6891715"/>
                <a:gd name="connsiteY885" fmla="*/ 4814879 h 6367455"/>
                <a:gd name="connsiteX886" fmla="*/ 5029166 w 6891715"/>
                <a:gd name="connsiteY886" fmla="*/ 4805125 h 6367455"/>
                <a:gd name="connsiteX887" fmla="*/ 5032341 w 6891715"/>
                <a:gd name="connsiteY887" fmla="*/ 4797888 h 6367455"/>
                <a:gd name="connsiteX888" fmla="*/ 5048533 w 6891715"/>
                <a:gd name="connsiteY888" fmla="*/ 4785303 h 6367455"/>
                <a:gd name="connsiteX889" fmla="*/ 4546749 w 6891715"/>
                <a:gd name="connsiteY889" fmla="*/ 4760722 h 6367455"/>
                <a:gd name="connsiteX890" fmla="*/ 4546260 w 6891715"/>
                <a:gd name="connsiteY890" fmla="*/ 4761212 h 6367455"/>
                <a:gd name="connsiteX891" fmla="*/ 4546884 w 6891715"/>
                <a:gd name="connsiteY891" fmla="*/ 4760899 h 6367455"/>
                <a:gd name="connsiteX892" fmla="*/ 5140291 w 6891715"/>
                <a:gd name="connsiteY892" fmla="*/ 4749792 h 6367455"/>
                <a:gd name="connsiteX893" fmla="*/ 5127591 w 6891715"/>
                <a:gd name="connsiteY893" fmla="*/ 4759317 h 6367455"/>
                <a:gd name="connsiteX894" fmla="*/ 5130477 w 6891715"/>
                <a:gd name="connsiteY894" fmla="*/ 4751021 h 6367455"/>
                <a:gd name="connsiteX895" fmla="*/ 6342270 w 6891715"/>
                <a:gd name="connsiteY895" fmla="*/ 4710093 h 6367455"/>
                <a:gd name="connsiteX896" fmla="*/ 6339836 w 6891715"/>
                <a:gd name="connsiteY896" fmla="*/ 4714047 h 6367455"/>
                <a:gd name="connsiteX897" fmla="*/ 6301729 w 6891715"/>
                <a:gd name="connsiteY897" fmla="*/ 4718809 h 6367455"/>
                <a:gd name="connsiteX898" fmla="*/ 6300459 w 6891715"/>
                <a:gd name="connsiteY898" fmla="*/ 4737220 h 6367455"/>
                <a:gd name="connsiteX899" fmla="*/ 6300488 w 6891715"/>
                <a:gd name="connsiteY899" fmla="*/ 4737235 h 6367455"/>
                <a:gd name="connsiteX900" fmla="*/ 6301738 w 6891715"/>
                <a:gd name="connsiteY900" fmla="*/ 4719118 h 6367455"/>
                <a:gd name="connsiteX901" fmla="*/ 6339844 w 6891715"/>
                <a:gd name="connsiteY901" fmla="*/ 4714356 h 6367455"/>
                <a:gd name="connsiteX902" fmla="*/ 6342384 w 6891715"/>
                <a:gd name="connsiteY902" fmla="*/ 4710229 h 6367455"/>
                <a:gd name="connsiteX903" fmla="*/ 1472534 w 6891715"/>
                <a:gd name="connsiteY903" fmla="*/ 4375142 h 6367455"/>
                <a:gd name="connsiteX904" fmla="*/ 1482060 w 6891715"/>
                <a:gd name="connsiteY904" fmla="*/ 4376139 h 6367455"/>
                <a:gd name="connsiteX905" fmla="*/ 1487457 w 6891715"/>
                <a:gd name="connsiteY905" fmla="*/ 4385110 h 6367455"/>
                <a:gd name="connsiteX906" fmla="*/ 1484282 w 6891715"/>
                <a:gd name="connsiteY906" fmla="*/ 4388433 h 6367455"/>
                <a:gd name="connsiteX907" fmla="*/ 1476662 w 6891715"/>
                <a:gd name="connsiteY907" fmla="*/ 4385110 h 6367455"/>
                <a:gd name="connsiteX908" fmla="*/ 1467137 w 6891715"/>
                <a:gd name="connsiteY908" fmla="*/ 4389430 h 6367455"/>
                <a:gd name="connsiteX909" fmla="*/ 1465232 w 6891715"/>
                <a:gd name="connsiteY909" fmla="*/ 4381787 h 6367455"/>
                <a:gd name="connsiteX910" fmla="*/ 1435070 w 6891715"/>
                <a:gd name="connsiteY910" fmla="*/ 4357679 h 6367455"/>
                <a:gd name="connsiteX911" fmla="*/ 1446184 w 6891715"/>
                <a:gd name="connsiteY911" fmla="*/ 4359584 h 6367455"/>
                <a:gd name="connsiteX912" fmla="*/ 1443096 w 6891715"/>
                <a:gd name="connsiteY912" fmla="*/ 4363711 h 6367455"/>
                <a:gd name="connsiteX913" fmla="*/ 1435996 w 6891715"/>
                <a:gd name="connsiteY913" fmla="*/ 4364029 h 6367455"/>
                <a:gd name="connsiteX914" fmla="*/ 1538093 w 6891715"/>
                <a:gd name="connsiteY914" fmla="*/ 4154476 h 6367455"/>
                <a:gd name="connsiteX915" fmla="*/ 1543523 w 6891715"/>
                <a:gd name="connsiteY915" fmla="*/ 4158725 h 6367455"/>
                <a:gd name="connsiteX916" fmla="*/ 1561405 w 6891715"/>
                <a:gd name="connsiteY916" fmla="*/ 4162647 h 6367455"/>
                <a:gd name="connsiteX917" fmla="*/ 1566834 w 6891715"/>
                <a:gd name="connsiteY917" fmla="*/ 4170491 h 6367455"/>
                <a:gd name="connsiteX918" fmla="*/ 1564918 w 6891715"/>
                <a:gd name="connsiteY918" fmla="*/ 4178008 h 6367455"/>
                <a:gd name="connsiteX919" fmla="*/ 1557251 w 6891715"/>
                <a:gd name="connsiteY919" fmla="*/ 4185526 h 6367455"/>
                <a:gd name="connsiteX920" fmla="*/ 1549910 w 6891715"/>
                <a:gd name="connsiteY920" fmla="*/ 4187814 h 6367455"/>
                <a:gd name="connsiteX921" fmla="*/ 1525320 w 6891715"/>
                <a:gd name="connsiteY921" fmla="*/ 4175067 h 6367455"/>
                <a:gd name="connsiteX922" fmla="*/ 1511272 w 6891715"/>
                <a:gd name="connsiteY922" fmla="*/ 4175067 h 6367455"/>
                <a:gd name="connsiteX923" fmla="*/ 1515740 w 6891715"/>
                <a:gd name="connsiteY923" fmla="*/ 4171798 h 6367455"/>
                <a:gd name="connsiteX924" fmla="*/ 2133803 w 6891715"/>
                <a:gd name="connsiteY924" fmla="*/ 3771889 h 6367455"/>
                <a:gd name="connsiteX925" fmla="*/ 2135150 w 6891715"/>
                <a:gd name="connsiteY925" fmla="*/ 3783636 h 6367455"/>
                <a:gd name="connsiteX926" fmla="*/ 2131782 w 6891715"/>
                <a:gd name="connsiteY926" fmla="*/ 3794114 h 6367455"/>
                <a:gd name="connsiteX927" fmla="*/ 2129762 w 6891715"/>
                <a:gd name="connsiteY927" fmla="*/ 3813164 h 6367455"/>
                <a:gd name="connsiteX928" fmla="*/ 2112925 w 6891715"/>
                <a:gd name="connsiteY928" fmla="*/ 3813164 h 6367455"/>
                <a:gd name="connsiteX929" fmla="*/ 2114609 w 6891715"/>
                <a:gd name="connsiteY929" fmla="*/ 3788081 h 6367455"/>
                <a:gd name="connsiteX930" fmla="*/ 2124711 w 6891715"/>
                <a:gd name="connsiteY930" fmla="*/ 3775381 h 6367455"/>
                <a:gd name="connsiteX931" fmla="*/ 2166583 w 6891715"/>
                <a:gd name="connsiteY931" fmla="*/ 3746489 h 6367455"/>
                <a:gd name="connsiteX932" fmla="*/ 2171663 w 6891715"/>
                <a:gd name="connsiteY932" fmla="*/ 3748735 h 6367455"/>
                <a:gd name="connsiteX933" fmla="*/ 2153883 w 6891715"/>
                <a:gd name="connsiteY933" fmla="*/ 3759324 h 6367455"/>
                <a:gd name="connsiteX934" fmla="*/ 2146263 w 6891715"/>
                <a:gd name="connsiteY934" fmla="*/ 3767988 h 6367455"/>
                <a:gd name="connsiteX935" fmla="*/ 2140230 w 6891715"/>
                <a:gd name="connsiteY935" fmla="*/ 3776652 h 6367455"/>
                <a:gd name="connsiteX936" fmla="*/ 2136738 w 6891715"/>
                <a:gd name="connsiteY936" fmla="*/ 3766705 h 6367455"/>
                <a:gd name="connsiteX937" fmla="*/ 2146263 w 6891715"/>
                <a:gd name="connsiteY937" fmla="*/ 3757078 h 6367455"/>
                <a:gd name="connsiteX938" fmla="*/ 1246315 w 6891715"/>
                <a:gd name="connsiteY938" fmla="*/ 3744901 h 6367455"/>
                <a:gd name="connsiteX939" fmla="*/ 1253753 w 6891715"/>
                <a:gd name="connsiteY939" fmla="*/ 3753473 h 6367455"/>
                <a:gd name="connsiteX940" fmla="*/ 1263448 w 6891715"/>
                <a:gd name="connsiteY940" fmla="*/ 3760458 h 6367455"/>
                <a:gd name="connsiteX941" fmla="*/ 1273144 w 6891715"/>
                <a:gd name="connsiteY941" fmla="*/ 3759506 h 6367455"/>
                <a:gd name="connsiteX942" fmla="*/ 1263448 w 6891715"/>
                <a:gd name="connsiteY942" fmla="*/ 3772206 h 6367455"/>
                <a:gd name="connsiteX943" fmla="*/ 1258277 w 6891715"/>
                <a:gd name="connsiteY943" fmla="*/ 3783953 h 6367455"/>
                <a:gd name="connsiteX944" fmla="*/ 1250844 w 6891715"/>
                <a:gd name="connsiteY944" fmla="*/ 3789351 h 6367455"/>
                <a:gd name="connsiteX945" fmla="*/ 1222724 w 6891715"/>
                <a:gd name="connsiteY945" fmla="*/ 3780143 h 6367455"/>
                <a:gd name="connsiteX946" fmla="*/ 1219167 w 6891715"/>
                <a:gd name="connsiteY946" fmla="*/ 3767443 h 6367455"/>
                <a:gd name="connsiteX947" fmla="*/ 1225632 w 6891715"/>
                <a:gd name="connsiteY947" fmla="*/ 3765221 h 6367455"/>
                <a:gd name="connsiteX948" fmla="*/ 1222400 w 6891715"/>
                <a:gd name="connsiteY948" fmla="*/ 3762046 h 6367455"/>
                <a:gd name="connsiteX949" fmla="*/ 1220461 w 6891715"/>
                <a:gd name="connsiteY949" fmla="*/ 3748393 h 6367455"/>
                <a:gd name="connsiteX950" fmla="*/ 2215160 w 6891715"/>
                <a:gd name="connsiteY950" fmla="*/ 3730614 h 6367455"/>
                <a:gd name="connsiteX951" fmla="*/ 2216113 w 6891715"/>
                <a:gd name="connsiteY951" fmla="*/ 3734660 h 6367455"/>
                <a:gd name="connsiteX952" fmla="*/ 2207540 w 6891715"/>
                <a:gd name="connsiteY952" fmla="*/ 3735594 h 6367455"/>
                <a:gd name="connsiteX953" fmla="*/ 2194840 w 6891715"/>
                <a:gd name="connsiteY953" fmla="*/ 3739952 h 6367455"/>
                <a:gd name="connsiteX954" fmla="*/ 2188490 w 6891715"/>
                <a:gd name="connsiteY954" fmla="*/ 3744933 h 6367455"/>
                <a:gd name="connsiteX955" fmla="*/ 2178330 w 6891715"/>
                <a:gd name="connsiteY955" fmla="*/ 3746489 h 6367455"/>
                <a:gd name="connsiteX956" fmla="*/ 2171663 w 6891715"/>
                <a:gd name="connsiteY956" fmla="*/ 3739330 h 6367455"/>
                <a:gd name="connsiteX957" fmla="*/ 2200238 w 6891715"/>
                <a:gd name="connsiteY957" fmla="*/ 3732482 h 6367455"/>
                <a:gd name="connsiteX958" fmla="*/ 2265326 w 6891715"/>
                <a:gd name="connsiteY958" fmla="*/ 3727439 h 6367455"/>
                <a:gd name="connsiteX959" fmla="*/ 2248622 w 6891715"/>
                <a:gd name="connsiteY959" fmla="*/ 3736964 h 6367455"/>
                <a:gd name="connsiteX960" fmla="*/ 2235070 w 6891715"/>
                <a:gd name="connsiteY960" fmla="*/ 3735232 h 6367455"/>
                <a:gd name="connsiteX961" fmla="*/ 2222463 w 6891715"/>
                <a:gd name="connsiteY961" fmla="*/ 3736387 h 6367455"/>
                <a:gd name="connsiteX962" fmla="*/ 2227821 w 6891715"/>
                <a:gd name="connsiteY962" fmla="*/ 3730614 h 6367455"/>
                <a:gd name="connsiteX963" fmla="*/ 2243579 w 6891715"/>
                <a:gd name="connsiteY963" fmla="*/ 3730325 h 6367455"/>
                <a:gd name="connsiteX964" fmla="*/ 2256816 w 6891715"/>
                <a:gd name="connsiteY964" fmla="*/ 3729171 h 6367455"/>
                <a:gd name="connsiteX965" fmla="*/ 2293901 w 6891715"/>
                <a:gd name="connsiteY965" fmla="*/ 3721089 h 6367455"/>
                <a:gd name="connsiteX966" fmla="*/ 2284247 w 6891715"/>
                <a:gd name="connsiteY966" fmla="*/ 3726436 h 6367455"/>
                <a:gd name="connsiteX967" fmla="*/ 2270088 w 6891715"/>
                <a:gd name="connsiteY967" fmla="*/ 3733789 h 6367455"/>
                <a:gd name="connsiteX968" fmla="*/ 2275558 w 6891715"/>
                <a:gd name="connsiteY968" fmla="*/ 3723763 h 6367455"/>
                <a:gd name="connsiteX969" fmla="*/ 2314928 w 6891715"/>
                <a:gd name="connsiteY969" fmla="*/ 3706801 h 6367455"/>
                <a:gd name="connsiteX970" fmla="*/ 2327813 w 6891715"/>
                <a:gd name="connsiteY970" fmla="*/ 3706801 h 6367455"/>
                <a:gd name="connsiteX971" fmla="*/ 2332000 w 6891715"/>
                <a:gd name="connsiteY971" fmla="*/ 3711192 h 6367455"/>
                <a:gd name="connsiteX972" fmla="*/ 2322337 w 6891715"/>
                <a:gd name="connsiteY972" fmla="*/ 3713556 h 6367455"/>
                <a:gd name="connsiteX973" fmla="*/ 2315251 w 6891715"/>
                <a:gd name="connsiteY973" fmla="*/ 3722676 h 6367455"/>
                <a:gd name="connsiteX974" fmla="*/ 2309775 w 6891715"/>
                <a:gd name="connsiteY974" fmla="*/ 3715921 h 6367455"/>
                <a:gd name="connsiteX975" fmla="*/ 2362163 w 6891715"/>
                <a:gd name="connsiteY975" fmla="*/ 3689339 h 6367455"/>
                <a:gd name="connsiteX976" fmla="*/ 2358194 w 6891715"/>
                <a:gd name="connsiteY976" fmla="*/ 3694310 h 6367455"/>
                <a:gd name="connsiteX977" fmla="*/ 2338350 w 6891715"/>
                <a:gd name="connsiteY977" fmla="*/ 3700452 h 6367455"/>
                <a:gd name="connsiteX978" fmla="*/ 2351579 w 6891715"/>
                <a:gd name="connsiteY978" fmla="*/ 3693433 h 6367455"/>
                <a:gd name="connsiteX979" fmla="*/ 2392325 w 6891715"/>
                <a:gd name="connsiteY979" fmla="*/ 3682989 h 6367455"/>
                <a:gd name="connsiteX980" fmla="*/ 2388983 w 6891715"/>
                <a:gd name="connsiteY980" fmla="*/ 3687752 h 6367455"/>
                <a:gd name="connsiteX981" fmla="*/ 2373275 w 6891715"/>
                <a:gd name="connsiteY981" fmla="*/ 3685187 h 6367455"/>
                <a:gd name="connsiteX982" fmla="*/ 2415017 w 6891715"/>
                <a:gd name="connsiteY982" fmla="*/ 3681401 h 6367455"/>
                <a:gd name="connsiteX983" fmla="*/ 2422488 w 6891715"/>
                <a:gd name="connsiteY983" fmla="*/ 3682866 h 6367455"/>
                <a:gd name="connsiteX984" fmla="*/ 2406613 w 6891715"/>
                <a:gd name="connsiteY984" fmla="*/ 3684576 h 6367455"/>
                <a:gd name="connsiteX985" fmla="*/ 2985194 w 6891715"/>
                <a:gd name="connsiteY985" fmla="*/ 3619489 h 6367455"/>
                <a:gd name="connsiteX986" fmla="*/ 3001933 w 6891715"/>
                <a:gd name="connsiteY986" fmla="*/ 3643179 h 6367455"/>
                <a:gd name="connsiteX987" fmla="*/ 3012555 w 6891715"/>
                <a:gd name="connsiteY987" fmla="*/ 3653563 h 6367455"/>
                <a:gd name="connsiteX988" fmla="*/ 3031868 w 6891715"/>
                <a:gd name="connsiteY988" fmla="*/ 3655835 h 6367455"/>
                <a:gd name="connsiteX989" fmla="*/ 3043778 w 6891715"/>
                <a:gd name="connsiteY989" fmla="*/ 3654212 h 6367455"/>
                <a:gd name="connsiteX990" fmla="*/ 3041525 w 6891715"/>
                <a:gd name="connsiteY990" fmla="*/ 3658756 h 6367455"/>
                <a:gd name="connsiteX991" fmla="*/ 3047963 w 6891715"/>
                <a:gd name="connsiteY991" fmla="*/ 3678227 h 6367455"/>
                <a:gd name="connsiteX992" fmla="*/ 3036375 w 6891715"/>
                <a:gd name="connsiteY992" fmla="*/ 3670438 h 6367455"/>
                <a:gd name="connsiteX993" fmla="*/ 3022212 w 6891715"/>
                <a:gd name="connsiteY993" fmla="*/ 3667518 h 6367455"/>
                <a:gd name="connsiteX994" fmla="*/ 3011589 w 6891715"/>
                <a:gd name="connsiteY994" fmla="*/ 3675306 h 6367455"/>
                <a:gd name="connsiteX995" fmla="*/ 3000645 w 6891715"/>
                <a:gd name="connsiteY995" fmla="*/ 3667518 h 6367455"/>
                <a:gd name="connsiteX996" fmla="*/ 3000001 w 6891715"/>
                <a:gd name="connsiteY996" fmla="*/ 3667193 h 6367455"/>
                <a:gd name="connsiteX997" fmla="*/ 2997426 w 6891715"/>
                <a:gd name="connsiteY997" fmla="*/ 3665895 h 6367455"/>
                <a:gd name="connsiteX998" fmla="*/ 2995495 w 6891715"/>
                <a:gd name="connsiteY998" fmla="*/ 3663624 h 6367455"/>
                <a:gd name="connsiteX999" fmla="*/ 2994529 w 6891715"/>
                <a:gd name="connsiteY999" fmla="*/ 3662650 h 6367455"/>
                <a:gd name="connsiteX1000" fmla="*/ 2994207 w 6891715"/>
                <a:gd name="connsiteY1000" fmla="*/ 3661027 h 6367455"/>
                <a:gd name="connsiteX1001" fmla="*/ 2995173 w 6891715"/>
                <a:gd name="connsiteY1001" fmla="*/ 3651292 h 6367455"/>
                <a:gd name="connsiteX1002" fmla="*/ 2995495 w 6891715"/>
                <a:gd name="connsiteY1002" fmla="*/ 3644152 h 6367455"/>
                <a:gd name="connsiteX1003" fmla="*/ 2987770 w 6891715"/>
                <a:gd name="connsiteY1003" fmla="*/ 3639934 h 6367455"/>
                <a:gd name="connsiteX1004" fmla="*/ 2978113 w 6891715"/>
                <a:gd name="connsiteY1004" fmla="*/ 3632145 h 6367455"/>
                <a:gd name="connsiteX1005" fmla="*/ 720699 w 6891715"/>
                <a:gd name="connsiteY1005" fmla="*/ 3606789 h 6367455"/>
                <a:gd name="connsiteX1006" fmla="*/ 731812 w 6891715"/>
                <a:gd name="connsiteY1006" fmla="*/ 3609057 h 6367455"/>
                <a:gd name="connsiteX1007" fmla="*/ 730831 w 6891715"/>
                <a:gd name="connsiteY1007" fmla="*/ 3622664 h 6367455"/>
                <a:gd name="connsiteX1008" fmla="*/ 721027 w 6891715"/>
                <a:gd name="connsiteY1008" fmla="*/ 3617480 h 6367455"/>
                <a:gd name="connsiteX1009" fmla="*/ 720699 w 6891715"/>
                <a:gd name="connsiteY1009" fmla="*/ 3606789 h 6367455"/>
                <a:gd name="connsiteX1010" fmla="*/ 1246157 w 6891715"/>
                <a:gd name="connsiteY1010" fmla="*/ 3590917 h 6367455"/>
                <a:gd name="connsiteX1011" fmla="*/ 1252507 w 6891715"/>
                <a:gd name="connsiteY1011" fmla="*/ 3593139 h 6367455"/>
                <a:gd name="connsiteX1012" fmla="*/ 1244887 w 6891715"/>
                <a:gd name="connsiteY1012" fmla="*/ 3604569 h 6367455"/>
                <a:gd name="connsiteX1013" fmla="*/ 1247109 w 6891715"/>
                <a:gd name="connsiteY1013" fmla="*/ 3615999 h 6367455"/>
                <a:gd name="connsiteX1014" fmla="*/ 1242030 w 6891715"/>
                <a:gd name="connsiteY1014" fmla="*/ 3631874 h 6367455"/>
                <a:gd name="connsiteX1015" fmla="*/ 1231552 w 6891715"/>
                <a:gd name="connsiteY1015" fmla="*/ 3641399 h 6367455"/>
                <a:gd name="connsiteX1016" fmla="*/ 1216630 w 6891715"/>
                <a:gd name="connsiteY1016" fmla="*/ 3640764 h 6367455"/>
                <a:gd name="connsiteX1017" fmla="*/ 1208057 w 6891715"/>
                <a:gd name="connsiteY1017" fmla="*/ 3644892 h 6367455"/>
                <a:gd name="connsiteX1018" fmla="*/ 1208057 w 6891715"/>
                <a:gd name="connsiteY1018" fmla="*/ 3636637 h 6367455"/>
                <a:gd name="connsiteX1019" fmla="*/ 1218852 w 6891715"/>
                <a:gd name="connsiteY1019" fmla="*/ 3627112 h 6367455"/>
                <a:gd name="connsiteX1020" fmla="*/ 1229012 w 6891715"/>
                <a:gd name="connsiteY1020" fmla="*/ 3599489 h 6367455"/>
                <a:gd name="connsiteX1021" fmla="*/ 2722963 w 6891715"/>
                <a:gd name="connsiteY1021" fmla="*/ 3559164 h 6367455"/>
                <a:gd name="connsiteX1022" fmla="*/ 2736813 w 6891715"/>
                <a:gd name="connsiteY1022" fmla="*/ 3571070 h 6367455"/>
                <a:gd name="connsiteX1023" fmla="*/ 2734558 w 6891715"/>
                <a:gd name="connsiteY1023" fmla="*/ 3579759 h 6367455"/>
                <a:gd name="connsiteX1024" fmla="*/ 2724251 w 6891715"/>
                <a:gd name="connsiteY1024" fmla="*/ 3582977 h 6367455"/>
                <a:gd name="connsiteX1025" fmla="*/ 2714588 w 6891715"/>
                <a:gd name="connsiteY1025" fmla="*/ 3577506 h 6367455"/>
                <a:gd name="connsiteX1026" fmla="*/ 2715232 w 6891715"/>
                <a:gd name="connsiteY1026" fmla="*/ 3560773 h 6367455"/>
                <a:gd name="connsiteX1027" fmla="*/ 2492338 w 6891715"/>
                <a:gd name="connsiteY1027" fmla="*/ 3549639 h 6367455"/>
                <a:gd name="connsiteX1028" fmla="*/ 2485435 w 6891715"/>
                <a:gd name="connsiteY1028" fmla="*/ 3560752 h 6367455"/>
                <a:gd name="connsiteX1029" fmla="*/ 2484400 w 6891715"/>
                <a:gd name="connsiteY1029" fmla="*/ 3551741 h 6367455"/>
                <a:gd name="connsiteX1030" fmla="*/ 2463763 w 6891715"/>
                <a:gd name="connsiteY1030" fmla="*/ 3543289 h 6367455"/>
                <a:gd name="connsiteX1031" fmla="*/ 2473288 w 6891715"/>
                <a:gd name="connsiteY1031" fmla="*/ 3549484 h 6367455"/>
                <a:gd name="connsiteX1032" fmla="*/ 2469760 w 6891715"/>
                <a:gd name="connsiteY1032" fmla="*/ 3555989 h 6367455"/>
                <a:gd name="connsiteX1033" fmla="*/ 2922455 w 6891715"/>
                <a:gd name="connsiteY1033" fmla="*/ 3533764 h 6367455"/>
                <a:gd name="connsiteX1034" fmla="*/ 2937199 w 6891715"/>
                <a:gd name="connsiteY1034" fmla="*/ 3536647 h 6367455"/>
                <a:gd name="connsiteX1035" fmla="*/ 2937199 w 6891715"/>
                <a:gd name="connsiteY1035" fmla="*/ 3548500 h 6367455"/>
                <a:gd name="connsiteX1036" fmla="*/ 2943473 w 6891715"/>
                <a:gd name="connsiteY1036" fmla="*/ 3553946 h 6367455"/>
                <a:gd name="connsiteX1037" fmla="*/ 2956021 w 6891715"/>
                <a:gd name="connsiteY1037" fmla="*/ 3552665 h 6367455"/>
                <a:gd name="connsiteX1038" fmla="*/ 2961354 w 6891715"/>
                <a:gd name="connsiteY1038" fmla="*/ 3560033 h 6367455"/>
                <a:gd name="connsiteX1039" fmla="*/ 2959158 w 6891715"/>
                <a:gd name="connsiteY1039" fmla="*/ 3566440 h 6367455"/>
                <a:gd name="connsiteX1040" fmla="*/ 2953825 w 6891715"/>
                <a:gd name="connsiteY1040" fmla="*/ 3573808 h 6367455"/>
                <a:gd name="connsiteX1041" fmla="*/ 2960099 w 6891715"/>
                <a:gd name="connsiteY1041" fmla="*/ 3577011 h 6367455"/>
                <a:gd name="connsiteX1042" fmla="*/ 2967001 w 6891715"/>
                <a:gd name="connsiteY1042" fmla="*/ 3589825 h 6367455"/>
                <a:gd name="connsiteX1043" fmla="*/ 2960727 w 6891715"/>
                <a:gd name="connsiteY1043" fmla="*/ 3595271 h 6367455"/>
                <a:gd name="connsiteX1044" fmla="*/ 2952257 w 6891715"/>
                <a:gd name="connsiteY1044" fmla="*/ 3591106 h 6367455"/>
                <a:gd name="connsiteX1045" fmla="*/ 2943787 w 6891715"/>
                <a:gd name="connsiteY1045" fmla="*/ 3589825 h 6367455"/>
                <a:gd name="connsiteX1046" fmla="*/ 2939709 w 6891715"/>
                <a:gd name="connsiteY1046" fmla="*/ 3595591 h 6367455"/>
                <a:gd name="connsiteX1047" fmla="*/ 2936572 w 6891715"/>
                <a:gd name="connsiteY1047" fmla="*/ 3600397 h 6367455"/>
                <a:gd name="connsiteX1048" fmla="*/ 2933435 w 6891715"/>
                <a:gd name="connsiteY1048" fmla="*/ 3603920 h 6367455"/>
                <a:gd name="connsiteX1049" fmla="*/ 2932180 w 6891715"/>
                <a:gd name="connsiteY1049" fmla="*/ 3604882 h 6367455"/>
                <a:gd name="connsiteX1050" fmla="*/ 2931239 w 6891715"/>
                <a:gd name="connsiteY1050" fmla="*/ 3605202 h 6367455"/>
                <a:gd name="connsiteX1051" fmla="*/ 2930612 w 6891715"/>
                <a:gd name="connsiteY1051" fmla="*/ 3605202 h 6367455"/>
                <a:gd name="connsiteX1052" fmla="*/ 2929357 w 6891715"/>
                <a:gd name="connsiteY1052" fmla="*/ 3605202 h 6367455"/>
                <a:gd name="connsiteX1053" fmla="*/ 2928416 w 6891715"/>
                <a:gd name="connsiteY1053" fmla="*/ 3604561 h 6367455"/>
                <a:gd name="connsiteX1054" fmla="*/ 2928102 w 6891715"/>
                <a:gd name="connsiteY1054" fmla="*/ 3603920 h 6367455"/>
                <a:gd name="connsiteX1055" fmla="*/ 2914613 w 6891715"/>
                <a:gd name="connsiteY1055" fmla="*/ 3592388 h 6367455"/>
                <a:gd name="connsiteX1056" fmla="*/ 2918691 w 6891715"/>
                <a:gd name="connsiteY1056" fmla="*/ 3582777 h 6367455"/>
                <a:gd name="connsiteX1057" fmla="*/ 2924024 w 6891715"/>
                <a:gd name="connsiteY1057" fmla="*/ 3576370 h 6367455"/>
                <a:gd name="connsiteX1058" fmla="*/ 2919318 w 6891715"/>
                <a:gd name="connsiteY1058" fmla="*/ 3566760 h 6367455"/>
                <a:gd name="connsiteX1059" fmla="*/ 2925592 w 6891715"/>
                <a:gd name="connsiteY1059" fmla="*/ 3562595 h 6367455"/>
                <a:gd name="connsiteX1060" fmla="*/ 2936258 w 6891715"/>
                <a:gd name="connsiteY1060" fmla="*/ 3572206 h 6367455"/>
                <a:gd name="connsiteX1061" fmla="*/ 2945669 w 6891715"/>
                <a:gd name="connsiteY1061" fmla="*/ 3569002 h 6367455"/>
                <a:gd name="connsiteX1062" fmla="*/ 2946610 w 6891715"/>
                <a:gd name="connsiteY1062" fmla="*/ 3561314 h 6367455"/>
                <a:gd name="connsiteX1063" fmla="*/ 2931866 w 6891715"/>
                <a:gd name="connsiteY1063" fmla="*/ 3551703 h 6367455"/>
                <a:gd name="connsiteX1064" fmla="*/ 2918377 w 6891715"/>
                <a:gd name="connsiteY1064" fmla="*/ 3550102 h 6367455"/>
                <a:gd name="connsiteX1065" fmla="*/ 2917122 w 6891715"/>
                <a:gd name="connsiteY1065" fmla="*/ 3541452 h 6367455"/>
                <a:gd name="connsiteX1066" fmla="*/ 2474421 w 6891715"/>
                <a:gd name="connsiteY1066" fmla="*/ 3527414 h 6367455"/>
                <a:gd name="connsiteX1067" fmla="*/ 2483607 w 6891715"/>
                <a:gd name="connsiteY1067" fmla="*/ 3527414 h 6367455"/>
                <a:gd name="connsiteX1068" fmla="*/ 2485988 w 6891715"/>
                <a:gd name="connsiteY1068" fmla="*/ 3538409 h 6367455"/>
                <a:gd name="connsiteX1069" fmla="*/ 2479524 w 6891715"/>
                <a:gd name="connsiteY1069" fmla="*/ 3544877 h 6367455"/>
                <a:gd name="connsiteX1070" fmla="*/ 2471700 w 6891715"/>
                <a:gd name="connsiteY1070" fmla="*/ 3536145 h 6367455"/>
                <a:gd name="connsiteX1071" fmla="*/ 2643150 w 6891715"/>
                <a:gd name="connsiteY1071" fmla="*/ 3494076 h 6367455"/>
                <a:gd name="connsiteX1072" fmla="*/ 2665375 w 6891715"/>
                <a:gd name="connsiteY1072" fmla="*/ 3502206 h 6367455"/>
                <a:gd name="connsiteX1073" fmla="*/ 2662200 w 6891715"/>
                <a:gd name="connsiteY1073" fmla="*/ 3514714 h 6367455"/>
                <a:gd name="connsiteX1074" fmla="*/ 2649500 w 6891715"/>
                <a:gd name="connsiteY1074" fmla="*/ 3510649 h 6367455"/>
                <a:gd name="connsiteX1075" fmla="*/ 2724430 w 6891715"/>
                <a:gd name="connsiteY1075" fmla="*/ 3492489 h 6367455"/>
                <a:gd name="connsiteX1076" fmla="*/ 2735543 w 6891715"/>
                <a:gd name="connsiteY1076" fmla="*/ 3498204 h 6367455"/>
                <a:gd name="connsiteX1077" fmla="*/ 2744115 w 6891715"/>
                <a:gd name="connsiteY1077" fmla="*/ 3502331 h 6367455"/>
                <a:gd name="connsiteX1078" fmla="*/ 2748878 w 6891715"/>
                <a:gd name="connsiteY1078" fmla="*/ 3504871 h 6367455"/>
                <a:gd name="connsiteX1079" fmla="*/ 2751100 w 6891715"/>
                <a:gd name="connsiteY1079" fmla="*/ 3505189 h 6367455"/>
                <a:gd name="connsiteX1080" fmla="*/ 2753958 w 6891715"/>
                <a:gd name="connsiteY1080" fmla="*/ 3505189 h 6367455"/>
                <a:gd name="connsiteX1081" fmla="*/ 2761260 w 6891715"/>
                <a:gd name="connsiteY1081" fmla="*/ 3505189 h 6367455"/>
                <a:gd name="connsiteX1082" fmla="*/ 2768880 w 6891715"/>
                <a:gd name="connsiteY1082" fmla="*/ 3505506 h 6367455"/>
                <a:gd name="connsiteX1083" fmla="*/ 2771738 w 6891715"/>
                <a:gd name="connsiteY1083" fmla="*/ 3505824 h 6367455"/>
                <a:gd name="connsiteX1084" fmla="*/ 2773325 w 6891715"/>
                <a:gd name="connsiteY1084" fmla="*/ 3506776 h 6367455"/>
                <a:gd name="connsiteX1085" fmla="*/ 2774595 w 6891715"/>
                <a:gd name="connsiteY1085" fmla="*/ 3508046 h 6367455"/>
                <a:gd name="connsiteX1086" fmla="*/ 2775548 w 6891715"/>
                <a:gd name="connsiteY1086" fmla="*/ 3510269 h 6367455"/>
                <a:gd name="connsiteX1087" fmla="*/ 2776183 w 6891715"/>
                <a:gd name="connsiteY1087" fmla="*/ 3512809 h 6367455"/>
                <a:gd name="connsiteX1088" fmla="*/ 2776818 w 6891715"/>
                <a:gd name="connsiteY1088" fmla="*/ 3515349 h 6367455"/>
                <a:gd name="connsiteX1089" fmla="*/ 2777770 w 6891715"/>
                <a:gd name="connsiteY1089" fmla="*/ 3520429 h 6367455"/>
                <a:gd name="connsiteX1090" fmla="*/ 2778088 w 6891715"/>
                <a:gd name="connsiteY1090" fmla="*/ 3522651 h 6367455"/>
                <a:gd name="connsiteX1091" fmla="*/ 2784438 w 6891715"/>
                <a:gd name="connsiteY1091" fmla="*/ 3536939 h 6367455"/>
                <a:gd name="connsiteX1092" fmla="*/ 2762213 w 6891715"/>
                <a:gd name="connsiteY1092" fmla="*/ 3536304 h 6367455"/>
                <a:gd name="connsiteX1093" fmla="*/ 2744115 w 6891715"/>
                <a:gd name="connsiteY1093" fmla="*/ 3536304 h 6367455"/>
                <a:gd name="connsiteX1094" fmla="*/ 2737765 w 6891715"/>
                <a:gd name="connsiteY1094" fmla="*/ 3529319 h 6367455"/>
                <a:gd name="connsiteX1095" fmla="*/ 2713317 w 6891715"/>
                <a:gd name="connsiteY1095" fmla="*/ 3520746 h 6367455"/>
                <a:gd name="connsiteX1096" fmla="*/ 2713317 w 6891715"/>
                <a:gd name="connsiteY1096" fmla="*/ 3513761 h 6367455"/>
                <a:gd name="connsiteX1097" fmla="*/ 2728240 w 6891715"/>
                <a:gd name="connsiteY1097" fmla="*/ 3512174 h 6367455"/>
                <a:gd name="connsiteX1098" fmla="*/ 2713317 w 6891715"/>
                <a:gd name="connsiteY1098" fmla="*/ 3502014 h 6367455"/>
                <a:gd name="connsiteX1099" fmla="*/ 2713000 w 6891715"/>
                <a:gd name="connsiteY1099" fmla="*/ 3495664 h 6367455"/>
                <a:gd name="connsiteX1100" fmla="*/ 2782388 w 6891715"/>
                <a:gd name="connsiteY1100" fmla="*/ 3486139 h 6367455"/>
                <a:gd name="connsiteX1101" fmla="*/ 2791163 w 6891715"/>
                <a:gd name="connsiteY1101" fmla="*/ 3498169 h 6367455"/>
                <a:gd name="connsiteX1102" fmla="*/ 2801888 w 6891715"/>
                <a:gd name="connsiteY1102" fmla="*/ 3491666 h 6367455"/>
                <a:gd name="connsiteX1103" fmla="*/ 2816188 w 6891715"/>
                <a:gd name="connsiteY1103" fmla="*/ 3506623 h 6367455"/>
                <a:gd name="connsiteX1104" fmla="*/ 2806113 w 6891715"/>
                <a:gd name="connsiteY1104" fmla="*/ 3520605 h 6367455"/>
                <a:gd name="connsiteX1105" fmla="*/ 2798963 w 6891715"/>
                <a:gd name="connsiteY1105" fmla="*/ 3530359 h 6367455"/>
                <a:gd name="connsiteX1106" fmla="*/ 2791488 w 6891715"/>
                <a:gd name="connsiteY1106" fmla="*/ 3540114 h 6367455"/>
                <a:gd name="connsiteX1107" fmla="*/ 2784663 w 6891715"/>
                <a:gd name="connsiteY1107" fmla="*/ 3519955 h 6367455"/>
                <a:gd name="connsiteX1108" fmla="*/ 2787913 w 6891715"/>
                <a:gd name="connsiteY1108" fmla="*/ 3512151 h 6367455"/>
                <a:gd name="connsiteX1109" fmla="*/ 2774913 w 6891715"/>
                <a:gd name="connsiteY1109" fmla="*/ 3487765 h 6367455"/>
                <a:gd name="connsiteX1110" fmla="*/ 2829351 w 6891715"/>
                <a:gd name="connsiteY1110" fmla="*/ 3475026 h 6367455"/>
                <a:gd name="connsiteX1111" fmla="*/ 2856571 w 6891715"/>
                <a:gd name="connsiteY1111" fmla="*/ 3483401 h 6367455"/>
                <a:gd name="connsiteX1112" fmla="*/ 2860638 w 6891715"/>
                <a:gd name="connsiteY1112" fmla="*/ 3490226 h 6367455"/>
                <a:gd name="connsiteX1113" fmla="*/ 2848123 w 6891715"/>
                <a:gd name="connsiteY1113" fmla="*/ 3488675 h 6367455"/>
                <a:gd name="connsiteX1114" fmla="*/ 2837798 w 6891715"/>
                <a:gd name="connsiteY1114" fmla="*/ 3492708 h 6367455"/>
                <a:gd name="connsiteX1115" fmla="*/ 2828725 w 6891715"/>
                <a:gd name="connsiteY1115" fmla="*/ 3502014 h 6367455"/>
                <a:gd name="connsiteX1116" fmla="*/ 2817775 w 6891715"/>
                <a:gd name="connsiteY1116" fmla="*/ 3492708 h 6367455"/>
                <a:gd name="connsiteX1117" fmla="*/ 2834670 w 6891715"/>
                <a:gd name="connsiteY1117" fmla="*/ 3485573 h 6367455"/>
                <a:gd name="connsiteX1118" fmla="*/ 2682838 w 6891715"/>
                <a:gd name="connsiteY1118" fmla="*/ 3473439 h 6367455"/>
                <a:gd name="connsiteX1119" fmla="*/ 2673630 w 6891715"/>
                <a:gd name="connsiteY1119" fmla="*/ 3492489 h 6367455"/>
                <a:gd name="connsiteX1120" fmla="*/ 2670138 w 6891715"/>
                <a:gd name="connsiteY1120" fmla="*/ 3482964 h 6367455"/>
                <a:gd name="connsiteX1121" fmla="*/ 2591080 w 6891715"/>
                <a:gd name="connsiteY1121" fmla="*/ 3467089 h 6367455"/>
                <a:gd name="connsiteX1122" fmla="*/ 2613622 w 6891715"/>
                <a:gd name="connsiteY1122" fmla="*/ 3486353 h 6367455"/>
                <a:gd name="connsiteX1123" fmla="*/ 2614575 w 6891715"/>
                <a:gd name="connsiteY1123" fmla="*/ 3495822 h 6367455"/>
                <a:gd name="connsiteX1124" fmla="*/ 2607590 w 6891715"/>
                <a:gd name="connsiteY1124" fmla="*/ 3513127 h 6367455"/>
                <a:gd name="connsiteX1125" fmla="*/ 2592667 w 6891715"/>
                <a:gd name="connsiteY1125" fmla="*/ 3501699 h 6367455"/>
                <a:gd name="connsiteX1126" fmla="*/ 2593302 w 6891715"/>
                <a:gd name="connsiteY1126" fmla="*/ 3495169 h 6367455"/>
                <a:gd name="connsiteX1127" fmla="*/ 2589175 w 6891715"/>
                <a:gd name="connsiteY1127" fmla="*/ 3480802 h 6367455"/>
                <a:gd name="connsiteX1128" fmla="*/ 2594255 w 6891715"/>
                <a:gd name="connsiteY1128" fmla="*/ 3479823 h 6367455"/>
                <a:gd name="connsiteX1129" fmla="*/ 2706015 w 6891715"/>
                <a:gd name="connsiteY1129" fmla="*/ 3457564 h 6367455"/>
                <a:gd name="connsiteX1130" fmla="*/ 2706650 w 6891715"/>
                <a:gd name="connsiteY1130" fmla="*/ 3471153 h 6367455"/>
                <a:gd name="connsiteX1131" fmla="*/ 2699030 w 6891715"/>
                <a:gd name="connsiteY1131" fmla="*/ 3490747 h 6367455"/>
                <a:gd name="connsiteX1132" fmla="*/ 2687917 w 6891715"/>
                <a:gd name="connsiteY1132" fmla="*/ 3516346 h 6367455"/>
                <a:gd name="connsiteX1133" fmla="*/ 2680297 w 6891715"/>
                <a:gd name="connsiteY1133" fmla="*/ 3525827 h 6367455"/>
                <a:gd name="connsiteX1134" fmla="*/ 2678075 w 6891715"/>
                <a:gd name="connsiteY1134" fmla="*/ 3512237 h 6367455"/>
                <a:gd name="connsiteX1135" fmla="*/ 2680297 w 6891715"/>
                <a:gd name="connsiteY1135" fmla="*/ 3496436 h 6367455"/>
                <a:gd name="connsiteX1136" fmla="*/ 2688552 w 6891715"/>
                <a:gd name="connsiteY1136" fmla="*/ 3480634 h 6367455"/>
                <a:gd name="connsiteX1137" fmla="*/ 2475289 w 6891715"/>
                <a:gd name="connsiteY1137" fmla="*/ 3449626 h 6367455"/>
                <a:gd name="connsiteX1138" fmla="*/ 2478050 w 6891715"/>
                <a:gd name="connsiteY1138" fmla="*/ 3458932 h 6367455"/>
                <a:gd name="connsiteX1139" fmla="*/ 2477222 w 6891715"/>
                <a:gd name="connsiteY1139" fmla="*/ 3468238 h 6367455"/>
                <a:gd name="connsiteX1140" fmla="*/ 2471700 w 6891715"/>
                <a:gd name="connsiteY1140" fmla="*/ 3476614 h 6367455"/>
                <a:gd name="connsiteX1141" fmla="*/ 2471700 w 6891715"/>
                <a:gd name="connsiteY1141" fmla="*/ 3466377 h 6367455"/>
                <a:gd name="connsiteX1142" fmla="*/ 967714 w 6891715"/>
                <a:gd name="connsiteY1142" fmla="*/ 3435339 h 6367455"/>
                <a:gd name="connsiteX1143" fmla="*/ 989940 w 6891715"/>
                <a:gd name="connsiteY1143" fmla="*/ 3455054 h 6367455"/>
                <a:gd name="connsiteX1144" fmla="*/ 985812 w 6891715"/>
                <a:gd name="connsiteY1144" fmla="*/ 3462368 h 6367455"/>
                <a:gd name="connsiteX1145" fmla="*/ 968032 w 6891715"/>
                <a:gd name="connsiteY1145" fmla="*/ 3473180 h 6367455"/>
                <a:gd name="connsiteX1146" fmla="*/ 962634 w 6891715"/>
                <a:gd name="connsiteY1146" fmla="*/ 3489079 h 6367455"/>
                <a:gd name="connsiteX1147" fmla="*/ 967080 w 6891715"/>
                <a:gd name="connsiteY1147" fmla="*/ 3491305 h 6367455"/>
                <a:gd name="connsiteX1148" fmla="*/ 958824 w 6891715"/>
                <a:gd name="connsiteY1148" fmla="*/ 3496075 h 6367455"/>
                <a:gd name="connsiteX1149" fmla="*/ 959459 w 6891715"/>
                <a:gd name="connsiteY1149" fmla="*/ 3513883 h 6367455"/>
                <a:gd name="connsiteX1150" fmla="*/ 958921 w 6891715"/>
                <a:gd name="connsiteY1150" fmla="*/ 3514329 h 6367455"/>
                <a:gd name="connsiteX1151" fmla="*/ 960134 w 6891715"/>
                <a:gd name="connsiteY1151" fmla="*/ 3514827 h 6367455"/>
                <a:gd name="connsiteX1152" fmla="*/ 960018 w 6891715"/>
                <a:gd name="connsiteY1152" fmla="*/ 3496616 h 6367455"/>
                <a:gd name="connsiteX1153" fmla="*/ 968262 w 6891715"/>
                <a:gd name="connsiteY1153" fmla="*/ 3491854 h 6367455"/>
                <a:gd name="connsiteX1154" fmla="*/ 983166 w 6891715"/>
                <a:gd name="connsiteY1154" fmla="*/ 3482329 h 6367455"/>
                <a:gd name="connsiteX1155" fmla="*/ 991410 w 6891715"/>
                <a:gd name="connsiteY1155" fmla="*/ 3468359 h 6367455"/>
                <a:gd name="connsiteX1156" fmla="*/ 995838 w 6891715"/>
                <a:gd name="connsiteY1156" fmla="*/ 3472804 h 6367455"/>
                <a:gd name="connsiteX1157" fmla="*/ 1009154 w 6891715"/>
                <a:gd name="connsiteY1157" fmla="*/ 3465819 h 6367455"/>
                <a:gd name="connsiteX1158" fmla="*/ 1019621 w 6891715"/>
                <a:gd name="connsiteY1158" fmla="*/ 3457564 h 6367455"/>
                <a:gd name="connsiteX1159" fmla="*/ 1064328 w 6891715"/>
                <a:gd name="connsiteY1159" fmla="*/ 3458199 h 6367455"/>
                <a:gd name="connsiteX1160" fmla="*/ 1077011 w 6891715"/>
                <a:gd name="connsiteY1160" fmla="*/ 3466771 h 6367455"/>
                <a:gd name="connsiteX1161" fmla="*/ 1089060 w 6891715"/>
                <a:gd name="connsiteY1161" fmla="*/ 3499156 h 6367455"/>
                <a:gd name="connsiteX1162" fmla="*/ 1101744 w 6891715"/>
                <a:gd name="connsiteY1162" fmla="*/ 3523287 h 6367455"/>
                <a:gd name="connsiteX1163" fmla="*/ 1111257 w 6891715"/>
                <a:gd name="connsiteY1163" fmla="*/ 3532494 h 6367455"/>
                <a:gd name="connsiteX1164" fmla="*/ 1110306 w 6891715"/>
                <a:gd name="connsiteY1164" fmla="*/ 3537892 h 6367455"/>
                <a:gd name="connsiteX1165" fmla="*/ 1099842 w 6891715"/>
                <a:gd name="connsiteY1165" fmla="*/ 3546147 h 6367455"/>
                <a:gd name="connsiteX1166" fmla="*/ 1088427 w 6891715"/>
                <a:gd name="connsiteY1166" fmla="*/ 3560434 h 6367455"/>
                <a:gd name="connsiteX1167" fmla="*/ 1092549 w 6891715"/>
                <a:gd name="connsiteY1167" fmla="*/ 3570594 h 6367455"/>
                <a:gd name="connsiteX1168" fmla="*/ 1097939 w 6891715"/>
                <a:gd name="connsiteY1168" fmla="*/ 3561069 h 6367455"/>
                <a:gd name="connsiteX1169" fmla="*/ 1113794 w 6891715"/>
                <a:gd name="connsiteY1169" fmla="*/ 3549322 h 6367455"/>
                <a:gd name="connsiteX1170" fmla="*/ 1125526 w 6891715"/>
                <a:gd name="connsiteY1170" fmla="*/ 3549322 h 6367455"/>
                <a:gd name="connsiteX1171" fmla="*/ 1138210 w 6891715"/>
                <a:gd name="connsiteY1171" fmla="*/ 3559799 h 6367455"/>
                <a:gd name="connsiteX1172" fmla="*/ 1135990 w 6891715"/>
                <a:gd name="connsiteY1172" fmla="*/ 3569324 h 6367455"/>
                <a:gd name="connsiteX1173" fmla="*/ 1141381 w 6891715"/>
                <a:gd name="connsiteY1173" fmla="*/ 3587422 h 6367455"/>
                <a:gd name="connsiteX1174" fmla="*/ 1135356 w 6891715"/>
                <a:gd name="connsiteY1174" fmla="*/ 3594724 h 6367455"/>
                <a:gd name="connsiteX1175" fmla="*/ 1125843 w 6891715"/>
                <a:gd name="connsiteY1175" fmla="*/ 3590597 h 6367455"/>
                <a:gd name="connsiteX1176" fmla="*/ 1123306 w 6891715"/>
                <a:gd name="connsiteY1176" fmla="*/ 3571229 h 6367455"/>
                <a:gd name="connsiteX1177" fmla="*/ 1117916 w 6891715"/>
                <a:gd name="connsiteY1177" fmla="*/ 3574404 h 6367455"/>
                <a:gd name="connsiteX1178" fmla="*/ 1120453 w 6891715"/>
                <a:gd name="connsiteY1178" fmla="*/ 3597899 h 6367455"/>
                <a:gd name="connsiteX1179" fmla="*/ 1129014 w 6891715"/>
                <a:gd name="connsiteY1179" fmla="*/ 3601074 h 6367455"/>
                <a:gd name="connsiteX1180" fmla="*/ 1126794 w 6891715"/>
                <a:gd name="connsiteY1180" fmla="*/ 3611234 h 6367455"/>
                <a:gd name="connsiteX1181" fmla="*/ 1120453 w 6891715"/>
                <a:gd name="connsiteY1181" fmla="*/ 3622029 h 6367455"/>
                <a:gd name="connsiteX1182" fmla="*/ 1102696 w 6891715"/>
                <a:gd name="connsiteY1182" fmla="*/ 3624569 h 6367455"/>
                <a:gd name="connsiteX1183" fmla="*/ 1099525 w 6891715"/>
                <a:gd name="connsiteY1183" fmla="*/ 3629649 h 6367455"/>
                <a:gd name="connsiteX1184" fmla="*/ 1099525 w 6891715"/>
                <a:gd name="connsiteY1184" fmla="*/ 3643619 h 6367455"/>
                <a:gd name="connsiteX1185" fmla="*/ 1098252 w 6891715"/>
                <a:gd name="connsiteY1185" fmla="*/ 3643570 h 6367455"/>
                <a:gd name="connsiteX1186" fmla="*/ 1091214 w 6891715"/>
                <a:gd name="connsiteY1186" fmla="*/ 3650619 h 6367455"/>
                <a:gd name="connsiteX1187" fmla="*/ 1084229 w 6891715"/>
                <a:gd name="connsiteY1187" fmla="*/ 3656978 h 6367455"/>
                <a:gd name="connsiteX1188" fmla="*/ 1075656 w 6891715"/>
                <a:gd name="connsiteY1188" fmla="*/ 3662384 h 6367455"/>
                <a:gd name="connsiteX1189" fmla="*/ 1075339 w 6891715"/>
                <a:gd name="connsiteY1189" fmla="*/ 3663020 h 6367455"/>
                <a:gd name="connsiteX1190" fmla="*/ 1075022 w 6891715"/>
                <a:gd name="connsiteY1190" fmla="*/ 3663338 h 6367455"/>
                <a:gd name="connsiteX1191" fmla="*/ 1074069 w 6891715"/>
                <a:gd name="connsiteY1191" fmla="*/ 3663974 h 6367455"/>
                <a:gd name="connsiteX1192" fmla="*/ 1073116 w 6891715"/>
                <a:gd name="connsiteY1192" fmla="*/ 3664928 h 6367455"/>
                <a:gd name="connsiteX1193" fmla="*/ 1071846 w 6891715"/>
                <a:gd name="connsiteY1193" fmla="*/ 3664928 h 6367455"/>
                <a:gd name="connsiteX1194" fmla="*/ 1069624 w 6891715"/>
                <a:gd name="connsiteY1194" fmla="*/ 3664928 h 6367455"/>
                <a:gd name="connsiteX1195" fmla="*/ 1067084 w 6891715"/>
                <a:gd name="connsiteY1195" fmla="*/ 3664610 h 6367455"/>
                <a:gd name="connsiteX1196" fmla="*/ 1062322 w 6891715"/>
                <a:gd name="connsiteY1196" fmla="*/ 3663020 h 6367455"/>
                <a:gd name="connsiteX1197" fmla="*/ 1058829 w 6891715"/>
                <a:gd name="connsiteY1197" fmla="*/ 3661748 h 6367455"/>
                <a:gd name="connsiteX1198" fmla="*/ 1056608 w 6891715"/>
                <a:gd name="connsiteY1198" fmla="*/ 3660158 h 6367455"/>
                <a:gd name="connsiteX1199" fmla="*/ 1053430 w 6891715"/>
                <a:gd name="connsiteY1199" fmla="*/ 3671924 h 6367455"/>
                <a:gd name="connsiteX1200" fmla="*/ 1058829 w 6891715"/>
                <a:gd name="connsiteY1200" fmla="*/ 3705631 h 6367455"/>
                <a:gd name="connsiteX1201" fmla="*/ 1075339 w 6891715"/>
                <a:gd name="connsiteY1201" fmla="*/ 3726618 h 6367455"/>
                <a:gd name="connsiteX1202" fmla="*/ 1065813 w 6891715"/>
                <a:gd name="connsiteY1202" fmla="*/ 3745698 h 6367455"/>
                <a:gd name="connsiteX1203" fmla="*/ 1071211 w 6891715"/>
                <a:gd name="connsiteY1203" fmla="*/ 3771137 h 6367455"/>
                <a:gd name="connsiteX1204" fmla="*/ 1085499 w 6891715"/>
                <a:gd name="connsiteY1204" fmla="*/ 3832191 h 6367455"/>
                <a:gd name="connsiteX1205" fmla="*/ 1076291 w 6891715"/>
                <a:gd name="connsiteY1205" fmla="*/ 3856359 h 6367455"/>
                <a:gd name="connsiteX1206" fmla="*/ 1058512 w 6891715"/>
                <a:gd name="connsiteY1206" fmla="*/ 3904057 h 6367455"/>
                <a:gd name="connsiteX1207" fmla="*/ 1054703 w 6891715"/>
                <a:gd name="connsiteY1207" fmla="*/ 3919957 h 6367455"/>
                <a:gd name="connsiteX1208" fmla="*/ 1045176 w 6891715"/>
                <a:gd name="connsiteY1208" fmla="*/ 3919957 h 6367455"/>
                <a:gd name="connsiteX1209" fmla="*/ 1047398 w 6891715"/>
                <a:gd name="connsiteY1209" fmla="*/ 3927271 h 6367455"/>
                <a:gd name="connsiteX1210" fmla="*/ 1061051 w 6891715"/>
                <a:gd name="connsiteY1210" fmla="*/ 3946032 h 6367455"/>
                <a:gd name="connsiteX1211" fmla="*/ 1047398 w 6891715"/>
                <a:gd name="connsiteY1211" fmla="*/ 3948576 h 6367455"/>
                <a:gd name="connsiteX1212" fmla="*/ 1026443 w 6891715"/>
                <a:gd name="connsiteY1212" fmla="*/ 3943170 h 6367455"/>
                <a:gd name="connsiteX1213" fmla="*/ 1005171 w 6891715"/>
                <a:gd name="connsiteY1213" fmla="*/ 3951120 h 6367455"/>
                <a:gd name="connsiteX1214" fmla="*/ 1001043 w 6891715"/>
                <a:gd name="connsiteY1214" fmla="*/ 3935220 h 6367455"/>
                <a:gd name="connsiteX1215" fmla="*/ 993433 w 6891715"/>
                <a:gd name="connsiteY1215" fmla="*/ 3940308 h 6367455"/>
                <a:gd name="connsiteX1216" fmla="*/ 987082 w 6891715"/>
                <a:gd name="connsiteY1216" fmla="*/ 3954300 h 6367455"/>
                <a:gd name="connsiteX1217" fmla="*/ 955649 w 6891715"/>
                <a:gd name="connsiteY1217" fmla="*/ 3964157 h 6367455"/>
                <a:gd name="connsiteX1218" fmla="*/ 934376 w 6891715"/>
                <a:gd name="connsiteY1218" fmla="*/ 3975923 h 6367455"/>
                <a:gd name="connsiteX1219" fmla="*/ 925169 w 6891715"/>
                <a:gd name="connsiteY1219" fmla="*/ 3988643 h 6367455"/>
                <a:gd name="connsiteX1220" fmla="*/ 913738 w 6891715"/>
                <a:gd name="connsiteY1220" fmla="*/ 3985463 h 6367455"/>
                <a:gd name="connsiteX1221" fmla="*/ 907071 w 6891715"/>
                <a:gd name="connsiteY1221" fmla="*/ 3998182 h 6367455"/>
                <a:gd name="connsiteX1222" fmla="*/ 893418 w 6891715"/>
                <a:gd name="connsiteY1222" fmla="*/ 4000726 h 6367455"/>
                <a:gd name="connsiteX1223" fmla="*/ 882940 w 6891715"/>
                <a:gd name="connsiteY1223" fmla="*/ 4010266 h 6367455"/>
                <a:gd name="connsiteX1224" fmla="*/ 873098 w 6891715"/>
                <a:gd name="connsiteY1224" fmla="*/ 4001680 h 6367455"/>
                <a:gd name="connsiteX1225" fmla="*/ 877543 w 6891715"/>
                <a:gd name="connsiteY1225" fmla="*/ 3986735 h 6367455"/>
                <a:gd name="connsiteX1226" fmla="*/ 869922 w 6891715"/>
                <a:gd name="connsiteY1226" fmla="*/ 3993095 h 6367455"/>
                <a:gd name="connsiteX1227" fmla="*/ 862620 w 6891715"/>
                <a:gd name="connsiteY1227" fmla="*/ 3992459 h 6367455"/>
                <a:gd name="connsiteX1228" fmla="*/ 859762 w 6891715"/>
                <a:gd name="connsiteY1228" fmla="*/ 4004224 h 6367455"/>
                <a:gd name="connsiteX1229" fmla="*/ 865795 w 6891715"/>
                <a:gd name="connsiteY1229" fmla="*/ 4004860 h 6367455"/>
                <a:gd name="connsiteX1230" fmla="*/ 864208 w 6891715"/>
                <a:gd name="connsiteY1230" fmla="*/ 4013446 h 6367455"/>
                <a:gd name="connsiteX1231" fmla="*/ 867382 w 6891715"/>
                <a:gd name="connsiteY1231" fmla="*/ 4022986 h 6367455"/>
                <a:gd name="connsiteX1232" fmla="*/ 849285 w 6891715"/>
                <a:gd name="connsiteY1232" fmla="*/ 4022032 h 6367455"/>
                <a:gd name="connsiteX1233" fmla="*/ 843888 w 6891715"/>
                <a:gd name="connsiteY1233" fmla="*/ 4031571 h 6367455"/>
                <a:gd name="connsiteX1234" fmla="*/ 832140 w 6891715"/>
                <a:gd name="connsiteY1234" fmla="*/ 4031889 h 6367455"/>
                <a:gd name="connsiteX1235" fmla="*/ 825155 w 6891715"/>
                <a:gd name="connsiteY1235" fmla="*/ 4042383 h 6367455"/>
                <a:gd name="connsiteX1236" fmla="*/ 813407 w 6891715"/>
                <a:gd name="connsiteY1236" fmla="*/ 4045563 h 6367455"/>
                <a:gd name="connsiteX1237" fmla="*/ 799754 w 6891715"/>
                <a:gd name="connsiteY1237" fmla="*/ 4050015 h 6367455"/>
                <a:gd name="connsiteX1238" fmla="*/ 769909 w 6891715"/>
                <a:gd name="connsiteY1238" fmla="*/ 4045881 h 6367455"/>
                <a:gd name="connsiteX1239" fmla="*/ 762607 w 6891715"/>
                <a:gd name="connsiteY1239" fmla="*/ 4042701 h 6367455"/>
                <a:gd name="connsiteX1240" fmla="*/ 756575 w 6891715"/>
                <a:gd name="connsiteY1240" fmla="*/ 4048107 h 6367455"/>
                <a:gd name="connsiteX1241" fmla="*/ 737526 w 6891715"/>
                <a:gd name="connsiteY1241" fmla="*/ 4052877 h 6367455"/>
                <a:gd name="connsiteX1242" fmla="*/ 737526 w 6891715"/>
                <a:gd name="connsiteY1242" fmla="*/ 4045245 h 6367455"/>
                <a:gd name="connsiteX1243" fmla="*/ 725779 w 6891715"/>
                <a:gd name="connsiteY1243" fmla="*/ 4042065 h 6367455"/>
                <a:gd name="connsiteX1244" fmla="*/ 735938 w 6891715"/>
                <a:gd name="connsiteY1244" fmla="*/ 4033479 h 6367455"/>
                <a:gd name="connsiteX1245" fmla="*/ 743558 w 6891715"/>
                <a:gd name="connsiteY1245" fmla="*/ 4033479 h 6367455"/>
                <a:gd name="connsiteX1246" fmla="*/ 764512 w 6891715"/>
                <a:gd name="connsiteY1246" fmla="*/ 4022986 h 6367455"/>
                <a:gd name="connsiteX1247" fmla="*/ 750860 w 6891715"/>
                <a:gd name="connsiteY1247" fmla="*/ 4020760 h 6367455"/>
                <a:gd name="connsiteX1248" fmla="*/ 758162 w 6891715"/>
                <a:gd name="connsiteY1248" fmla="*/ 4013446 h 6367455"/>
                <a:gd name="connsiteX1249" fmla="*/ 735938 w 6891715"/>
                <a:gd name="connsiteY1249" fmla="*/ 4019806 h 6367455"/>
                <a:gd name="connsiteX1250" fmla="*/ 724191 w 6891715"/>
                <a:gd name="connsiteY1250" fmla="*/ 4021396 h 6367455"/>
                <a:gd name="connsiteX1251" fmla="*/ 714667 w 6891715"/>
                <a:gd name="connsiteY1251" fmla="*/ 4031889 h 6367455"/>
                <a:gd name="connsiteX1252" fmla="*/ 704507 w 6891715"/>
                <a:gd name="connsiteY1252" fmla="*/ 4040475 h 6367455"/>
                <a:gd name="connsiteX1253" fmla="*/ 691809 w 6891715"/>
                <a:gd name="connsiteY1253" fmla="*/ 4039203 h 6367455"/>
                <a:gd name="connsiteX1254" fmla="*/ 707683 w 6891715"/>
                <a:gd name="connsiteY1254" fmla="*/ 4032843 h 6367455"/>
                <a:gd name="connsiteX1255" fmla="*/ 716889 w 6891715"/>
                <a:gd name="connsiteY1255" fmla="*/ 4012810 h 6367455"/>
                <a:gd name="connsiteX1256" fmla="*/ 739113 w 6891715"/>
                <a:gd name="connsiteY1256" fmla="*/ 4005178 h 6367455"/>
                <a:gd name="connsiteX1257" fmla="*/ 744193 w 6891715"/>
                <a:gd name="connsiteY1257" fmla="*/ 4001044 h 6367455"/>
                <a:gd name="connsiteX1258" fmla="*/ 733399 w 6891715"/>
                <a:gd name="connsiteY1258" fmla="*/ 3994685 h 6367455"/>
                <a:gd name="connsiteX1259" fmla="*/ 710540 w 6891715"/>
                <a:gd name="connsiteY1259" fmla="*/ 4005178 h 6367455"/>
                <a:gd name="connsiteX1260" fmla="*/ 703238 w 6891715"/>
                <a:gd name="connsiteY1260" fmla="*/ 4010584 h 6367455"/>
                <a:gd name="connsiteX1261" fmla="*/ 693396 w 6891715"/>
                <a:gd name="connsiteY1261" fmla="*/ 3999136 h 6367455"/>
                <a:gd name="connsiteX1262" fmla="*/ 673394 w 6891715"/>
                <a:gd name="connsiteY1262" fmla="*/ 4000408 h 6367455"/>
                <a:gd name="connsiteX1263" fmla="*/ 686093 w 6891715"/>
                <a:gd name="connsiteY1263" fmla="*/ 3986417 h 6367455"/>
                <a:gd name="connsiteX1264" fmla="*/ 703873 w 6891715"/>
                <a:gd name="connsiteY1264" fmla="*/ 3973697 h 6367455"/>
                <a:gd name="connsiteX1265" fmla="*/ 712444 w 6891715"/>
                <a:gd name="connsiteY1265" fmla="*/ 3970517 h 6367455"/>
                <a:gd name="connsiteX1266" fmla="*/ 728319 w 6891715"/>
                <a:gd name="connsiteY1266" fmla="*/ 3965111 h 6367455"/>
                <a:gd name="connsiteX1267" fmla="*/ 726097 w 6891715"/>
                <a:gd name="connsiteY1267" fmla="*/ 3960978 h 6367455"/>
                <a:gd name="connsiteX1268" fmla="*/ 713397 w 6891715"/>
                <a:gd name="connsiteY1268" fmla="*/ 3960978 h 6367455"/>
                <a:gd name="connsiteX1269" fmla="*/ 697523 w 6891715"/>
                <a:gd name="connsiteY1269" fmla="*/ 3959388 h 6367455"/>
                <a:gd name="connsiteX1270" fmla="*/ 671807 w 6891715"/>
                <a:gd name="connsiteY1270" fmla="*/ 3958116 h 6367455"/>
                <a:gd name="connsiteX1271" fmla="*/ 666727 w 6891715"/>
                <a:gd name="connsiteY1271" fmla="*/ 3950166 h 6367455"/>
                <a:gd name="connsiteX1272" fmla="*/ 671489 w 6891715"/>
                <a:gd name="connsiteY1272" fmla="*/ 3936174 h 6367455"/>
                <a:gd name="connsiteX1273" fmla="*/ 679109 w 6891715"/>
                <a:gd name="connsiteY1273" fmla="*/ 3935220 h 6367455"/>
                <a:gd name="connsiteX1274" fmla="*/ 702286 w 6891715"/>
                <a:gd name="connsiteY1274" fmla="*/ 3929496 h 6367455"/>
                <a:gd name="connsiteX1275" fmla="*/ 695936 w 6891715"/>
                <a:gd name="connsiteY1275" fmla="*/ 3944442 h 6367455"/>
                <a:gd name="connsiteX1276" fmla="*/ 708635 w 6891715"/>
                <a:gd name="connsiteY1276" fmla="*/ 3933630 h 6367455"/>
                <a:gd name="connsiteX1277" fmla="*/ 714032 w 6891715"/>
                <a:gd name="connsiteY1277" fmla="*/ 3941898 h 6367455"/>
                <a:gd name="connsiteX1278" fmla="*/ 723556 w 6891715"/>
                <a:gd name="connsiteY1278" fmla="*/ 3945078 h 6367455"/>
                <a:gd name="connsiteX1279" fmla="*/ 744828 w 6891715"/>
                <a:gd name="connsiteY1279" fmla="*/ 3944124 h 6367455"/>
                <a:gd name="connsiteX1280" fmla="*/ 729906 w 6891715"/>
                <a:gd name="connsiteY1280" fmla="*/ 3937764 h 6367455"/>
                <a:gd name="connsiteX1281" fmla="*/ 721335 w 6891715"/>
                <a:gd name="connsiteY1281" fmla="*/ 3924091 h 6367455"/>
                <a:gd name="connsiteX1282" fmla="*/ 735938 w 6891715"/>
                <a:gd name="connsiteY1282" fmla="*/ 3917413 h 6367455"/>
                <a:gd name="connsiteX1283" fmla="*/ 738161 w 6891715"/>
                <a:gd name="connsiteY1283" fmla="*/ 3899605 h 6367455"/>
                <a:gd name="connsiteX1284" fmla="*/ 748638 w 6891715"/>
                <a:gd name="connsiteY1284" fmla="*/ 3896425 h 6367455"/>
                <a:gd name="connsiteX1285" fmla="*/ 772766 w 6891715"/>
                <a:gd name="connsiteY1285" fmla="*/ 3895153 h 6367455"/>
                <a:gd name="connsiteX1286" fmla="*/ 801341 w 6891715"/>
                <a:gd name="connsiteY1286" fmla="*/ 3884024 h 6367455"/>
                <a:gd name="connsiteX1287" fmla="*/ 818487 w 6891715"/>
                <a:gd name="connsiteY1287" fmla="*/ 3880844 h 6367455"/>
                <a:gd name="connsiteX1288" fmla="*/ 842936 w 6891715"/>
                <a:gd name="connsiteY1288" fmla="*/ 3884978 h 6367455"/>
                <a:gd name="connsiteX1289" fmla="*/ 838491 w 6891715"/>
                <a:gd name="connsiteY1289" fmla="*/ 3879890 h 6367455"/>
                <a:gd name="connsiteX1290" fmla="*/ 818487 w 6891715"/>
                <a:gd name="connsiteY1290" fmla="*/ 3875756 h 6367455"/>
                <a:gd name="connsiteX1291" fmla="*/ 806739 w 6891715"/>
                <a:gd name="connsiteY1291" fmla="*/ 3872576 h 6367455"/>
                <a:gd name="connsiteX1292" fmla="*/ 809597 w 6891715"/>
                <a:gd name="connsiteY1292" fmla="*/ 3861128 h 6367455"/>
                <a:gd name="connsiteX1293" fmla="*/ 815947 w 6891715"/>
                <a:gd name="connsiteY1293" fmla="*/ 3846183 h 6367455"/>
                <a:gd name="connsiteX1294" fmla="*/ 805469 w 6891715"/>
                <a:gd name="connsiteY1294" fmla="*/ 3851589 h 6367455"/>
                <a:gd name="connsiteX1295" fmla="*/ 790863 w 6891715"/>
                <a:gd name="connsiteY1295" fmla="*/ 3871622 h 6367455"/>
                <a:gd name="connsiteX1296" fmla="*/ 780068 w 6891715"/>
                <a:gd name="connsiteY1296" fmla="*/ 3876074 h 6367455"/>
                <a:gd name="connsiteX1297" fmla="*/ 761019 w 6891715"/>
                <a:gd name="connsiteY1297" fmla="*/ 3880526 h 6367455"/>
                <a:gd name="connsiteX1298" fmla="*/ 753717 w 6891715"/>
                <a:gd name="connsiteY1298" fmla="*/ 3881798 h 6367455"/>
                <a:gd name="connsiteX1299" fmla="*/ 755940 w 6891715"/>
                <a:gd name="connsiteY1299" fmla="*/ 3886568 h 6367455"/>
                <a:gd name="connsiteX1300" fmla="*/ 738161 w 6891715"/>
                <a:gd name="connsiteY1300" fmla="*/ 3886886 h 6367455"/>
                <a:gd name="connsiteX1301" fmla="*/ 719112 w 6891715"/>
                <a:gd name="connsiteY1301" fmla="*/ 3895471 h 6367455"/>
                <a:gd name="connsiteX1302" fmla="*/ 715937 w 6891715"/>
                <a:gd name="connsiteY1302" fmla="*/ 3888476 h 6367455"/>
                <a:gd name="connsiteX1303" fmla="*/ 752765 w 6891715"/>
                <a:gd name="connsiteY1303" fmla="*/ 3870032 h 6367455"/>
                <a:gd name="connsiteX1304" fmla="*/ 760702 w 6891715"/>
                <a:gd name="connsiteY1304" fmla="*/ 3848727 h 6367455"/>
                <a:gd name="connsiteX1305" fmla="*/ 776576 w 6891715"/>
                <a:gd name="connsiteY1305" fmla="*/ 3837915 h 6367455"/>
                <a:gd name="connsiteX1306" fmla="*/ 774672 w 6891715"/>
                <a:gd name="connsiteY1306" fmla="*/ 3832827 h 6367455"/>
                <a:gd name="connsiteX1307" fmla="*/ 762925 w 6891715"/>
                <a:gd name="connsiteY1307" fmla="*/ 3833781 h 6367455"/>
                <a:gd name="connsiteX1308" fmla="*/ 774037 w 6891715"/>
                <a:gd name="connsiteY1308" fmla="*/ 3807706 h 6367455"/>
                <a:gd name="connsiteX1309" fmla="*/ 792133 w 6891715"/>
                <a:gd name="connsiteY1309" fmla="*/ 3795622 h 6367455"/>
                <a:gd name="connsiteX1310" fmla="*/ 816582 w 6891715"/>
                <a:gd name="connsiteY1310" fmla="*/ 3799756 h 6367455"/>
                <a:gd name="connsiteX1311" fmla="*/ 808962 w 6891715"/>
                <a:gd name="connsiteY1311" fmla="*/ 3783857 h 6367455"/>
                <a:gd name="connsiteX1312" fmla="*/ 810867 w 6891715"/>
                <a:gd name="connsiteY1312" fmla="*/ 3772091 h 6367455"/>
                <a:gd name="connsiteX1313" fmla="*/ 796261 w 6891715"/>
                <a:gd name="connsiteY1313" fmla="*/ 3781949 h 6367455"/>
                <a:gd name="connsiteX1314" fmla="*/ 754035 w 6891715"/>
                <a:gd name="connsiteY1314" fmla="*/ 3782585 h 6367455"/>
                <a:gd name="connsiteX1315" fmla="*/ 746733 w 6891715"/>
                <a:gd name="connsiteY1315" fmla="*/ 3776225 h 6367455"/>
                <a:gd name="connsiteX1316" fmla="*/ 746098 w 6891715"/>
                <a:gd name="connsiteY1316" fmla="*/ 3760007 h 6367455"/>
                <a:gd name="connsiteX1317" fmla="*/ 733716 w 6891715"/>
                <a:gd name="connsiteY1317" fmla="*/ 3772727 h 6367455"/>
                <a:gd name="connsiteX1318" fmla="*/ 725462 w 6891715"/>
                <a:gd name="connsiteY1318" fmla="*/ 3773363 h 6367455"/>
                <a:gd name="connsiteX1319" fmla="*/ 722922 w 6891715"/>
                <a:gd name="connsiteY1319" fmla="*/ 3762551 h 6367455"/>
                <a:gd name="connsiteX1320" fmla="*/ 708317 w 6891715"/>
                <a:gd name="connsiteY1320" fmla="*/ 3761597 h 6367455"/>
                <a:gd name="connsiteX1321" fmla="*/ 703873 w 6891715"/>
                <a:gd name="connsiteY1321" fmla="*/ 3755238 h 6367455"/>
                <a:gd name="connsiteX1322" fmla="*/ 689903 w 6891715"/>
                <a:gd name="connsiteY1322" fmla="*/ 3743790 h 6367455"/>
                <a:gd name="connsiteX1323" fmla="*/ 702603 w 6891715"/>
                <a:gd name="connsiteY1323" fmla="*/ 3727890 h 6367455"/>
                <a:gd name="connsiteX1324" fmla="*/ 717207 w 6891715"/>
                <a:gd name="connsiteY1324" fmla="*/ 3722484 h 6367455"/>
                <a:gd name="connsiteX1325" fmla="*/ 723556 w 6891715"/>
                <a:gd name="connsiteY1325" fmla="*/ 3704359 h 6367455"/>
                <a:gd name="connsiteX1326" fmla="*/ 752130 w 6891715"/>
                <a:gd name="connsiteY1326" fmla="*/ 3696727 h 6367455"/>
                <a:gd name="connsiteX1327" fmla="*/ 745463 w 6891715"/>
                <a:gd name="connsiteY1327" fmla="*/ 3691639 h 6367455"/>
                <a:gd name="connsiteX1328" fmla="*/ 744511 w 6891715"/>
                <a:gd name="connsiteY1328" fmla="*/ 3682100 h 6367455"/>
                <a:gd name="connsiteX1329" fmla="*/ 727366 w 6891715"/>
                <a:gd name="connsiteY1329" fmla="*/ 3684326 h 6367455"/>
                <a:gd name="connsiteX1330" fmla="*/ 719429 w 6891715"/>
                <a:gd name="connsiteY1330" fmla="*/ 3690685 h 6367455"/>
                <a:gd name="connsiteX1331" fmla="*/ 711492 w 6891715"/>
                <a:gd name="connsiteY1331" fmla="*/ 3679238 h 6367455"/>
                <a:gd name="connsiteX1332" fmla="*/ 713137 w 6891715"/>
                <a:gd name="connsiteY1332" fmla="*/ 3667467 h 6367455"/>
                <a:gd name="connsiteX1333" fmla="*/ 709077 w 6891715"/>
                <a:gd name="connsiteY1333" fmla="*/ 3678226 h 6367455"/>
                <a:gd name="connsiteX1334" fmla="*/ 687363 w 6891715"/>
                <a:gd name="connsiteY1334" fmla="*/ 3666796 h 6367455"/>
                <a:gd name="connsiteX1335" fmla="*/ 708146 w 6891715"/>
                <a:gd name="connsiteY1335" fmla="*/ 3662351 h 6367455"/>
                <a:gd name="connsiteX1336" fmla="*/ 713618 w 6891715"/>
                <a:gd name="connsiteY1336" fmla="*/ 3664031 h 6367455"/>
                <a:gd name="connsiteX1337" fmla="*/ 713715 w 6891715"/>
                <a:gd name="connsiteY1337" fmla="*/ 3663338 h 6367455"/>
                <a:gd name="connsiteX1338" fmla="*/ 731811 w 6891715"/>
                <a:gd name="connsiteY1338" fmla="*/ 3667790 h 6367455"/>
                <a:gd name="connsiteX1339" fmla="*/ 728637 w 6891715"/>
                <a:gd name="connsiteY1339" fmla="*/ 3656978 h 6367455"/>
                <a:gd name="connsiteX1340" fmla="*/ 717842 w 6891715"/>
                <a:gd name="connsiteY1340" fmla="*/ 3653798 h 6367455"/>
                <a:gd name="connsiteX1341" fmla="*/ 713397 w 6891715"/>
                <a:gd name="connsiteY1341" fmla="*/ 3637263 h 6367455"/>
                <a:gd name="connsiteX1342" fmla="*/ 731493 w 6891715"/>
                <a:gd name="connsiteY1342" fmla="*/ 3629313 h 6367455"/>
                <a:gd name="connsiteX1343" fmla="*/ 734351 w 6891715"/>
                <a:gd name="connsiteY1343" fmla="*/ 3608644 h 6367455"/>
                <a:gd name="connsiteX1344" fmla="*/ 756575 w 6891715"/>
                <a:gd name="connsiteY1344" fmla="*/ 3612460 h 6367455"/>
                <a:gd name="connsiteX1345" fmla="*/ 769274 w 6891715"/>
                <a:gd name="connsiteY1345" fmla="*/ 3610234 h 6367455"/>
                <a:gd name="connsiteX1346" fmla="*/ 781974 w 6891715"/>
                <a:gd name="connsiteY1346" fmla="*/ 3619456 h 6367455"/>
                <a:gd name="connsiteX1347" fmla="*/ 783244 w 6891715"/>
                <a:gd name="connsiteY1347" fmla="*/ 3628995 h 6367455"/>
                <a:gd name="connsiteX1348" fmla="*/ 797214 w 6891715"/>
                <a:gd name="connsiteY1348" fmla="*/ 3634401 h 6367455"/>
                <a:gd name="connsiteX1349" fmla="*/ 792451 w 6891715"/>
                <a:gd name="connsiteY1349" fmla="*/ 3621681 h 6367455"/>
                <a:gd name="connsiteX1350" fmla="*/ 805469 w 6891715"/>
                <a:gd name="connsiteY1350" fmla="*/ 3610870 h 6367455"/>
                <a:gd name="connsiteX1351" fmla="*/ 823250 w 6891715"/>
                <a:gd name="connsiteY1351" fmla="*/ 3618184 h 6367455"/>
                <a:gd name="connsiteX1352" fmla="*/ 839443 w 6891715"/>
                <a:gd name="connsiteY1352" fmla="*/ 3627723 h 6367455"/>
                <a:gd name="connsiteX1353" fmla="*/ 845792 w 6891715"/>
                <a:gd name="connsiteY1353" fmla="*/ 3628359 h 6367455"/>
                <a:gd name="connsiteX1354" fmla="*/ 846428 w 6891715"/>
                <a:gd name="connsiteY1354" fmla="*/ 3609598 h 6367455"/>
                <a:gd name="connsiteX1355" fmla="*/ 837855 w 6891715"/>
                <a:gd name="connsiteY1355" fmla="*/ 3592426 h 6367455"/>
                <a:gd name="connsiteX1356" fmla="*/ 850555 w 6891715"/>
                <a:gd name="connsiteY1356" fmla="*/ 3578753 h 6367455"/>
                <a:gd name="connsiteX1357" fmla="*/ 867382 w 6891715"/>
                <a:gd name="connsiteY1357" fmla="*/ 3578753 h 6367455"/>
                <a:gd name="connsiteX1358" fmla="*/ 877860 w 6891715"/>
                <a:gd name="connsiteY1358" fmla="*/ 3557447 h 6367455"/>
                <a:gd name="connsiteX1359" fmla="*/ 861985 w 6891715"/>
                <a:gd name="connsiteY1359" fmla="*/ 3554267 h 6367455"/>
                <a:gd name="connsiteX1360" fmla="*/ 841666 w 6891715"/>
                <a:gd name="connsiteY1360" fmla="*/ 3559991 h 6367455"/>
                <a:gd name="connsiteX1361" fmla="*/ 823567 w 6891715"/>
                <a:gd name="connsiteY1361" fmla="*/ 3549180 h 6367455"/>
                <a:gd name="connsiteX1362" fmla="*/ 830235 w 6891715"/>
                <a:gd name="connsiteY1362" fmla="*/ 3539004 h 6367455"/>
                <a:gd name="connsiteX1363" fmla="*/ 840396 w 6891715"/>
                <a:gd name="connsiteY1363" fmla="*/ 3528192 h 6367455"/>
                <a:gd name="connsiteX1364" fmla="*/ 862620 w 6891715"/>
                <a:gd name="connsiteY1364" fmla="*/ 3519606 h 6367455"/>
                <a:gd name="connsiteX1365" fmla="*/ 858492 w 6891715"/>
                <a:gd name="connsiteY1365" fmla="*/ 3510067 h 6367455"/>
                <a:gd name="connsiteX1366" fmla="*/ 855318 w 6891715"/>
                <a:gd name="connsiteY1366" fmla="*/ 3497665 h 6367455"/>
                <a:gd name="connsiteX1367" fmla="*/ 870875 w 6891715"/>
                <a:gd name="connsiteY1367" fmla="*/ 3480494 h 6367455"/>
                <a:gd name="connsiteX1368" fmla="*/ 886750 w 6891715"/>
                <a:gd name="connsiteY1368" fmla="*/ 3474770 h 6367455"/>
                <a:gd name="connsiteX1369" fmla="*/ 892783 w 6891715"/>
                <a:gd name="connsiteY1369" fmla="*/ 3461096 h 6367455"/>
                <a:gd name="connsiteX1370" fmla="*/ 911833 w 6891715"/>
                <a:gd name="connsiteY1370" fmla="*/ 3464276 h 6367455"/>
                <a:gd name="connsiteX1371" fmla="*/ 908658 w 6891715"/>
                <a:gd name="connsiteY1371" fmla="*/ 3456962 h 6367455"/>
                <a:gd name="connsiteX1372" fmla="*/ 924533 w 6891715"/>
                <a:gd name="connsiteY1372" fmla="*/ 3451556 h 6367455"/>
                <a:gd name="connsiteX1373" fmla="*/ 941679 w 6891715"/>
                <a:gd name="connsiteY1373" fmla="*/ 3470318 h 6367455"/>
                <a:gd name="connsiteX1374" fmla="*/ 931201 w 6891715"/>
                <a:gd name="connsiteY1374" fmla="*/ 3495757 h 6367455"/>
                <a:gd name="connsiteX1375" fmla="*/ 943901 w 6891715"/>
                <a:gd name="connsiteY1375" fmla="*/ 3496393 h 6367455"/>
                <a:gd name="connsiteX1376" fmla="*/ 952157 w 6891715"/>
                <a:gd name="connsiteY1376" fmla="*/ 3479858 h 6367455"/>
                <a:gd name="connsiteX1377" fmla="*/ 948029 w 6891715"/>
                <a:gd name="connsiteY1377" fmla="*/ 3453464 h 6367455"/>
                <a:gd name="connsiteX1378" fmla="*/ 961364 w 6891715"/>
                <a:gd name="connsiteY1378" fmla="*/ 3453464 h 6367455"/>
                <a:gd name="connsiteX1379" fmla="*/ 3068524 w 6891715"/>
                <a:gd name="connsiteY1379" fmla="*/ 3432164 h 6367455"/>
                <a:gd name="connsiteX1380" fmla="*/ 3099111 w 6891715"/>
                <a:gd name="connsiteY1380" fmla="*/ 3458846 h 6367455"/>
                <a:gd name="connsiteX1381" fmla="*/ 3103526 w 6891715"/>
                <a:gd name="connsiteY1381" fmla="*/ 3464378 h 6367455"/>
                <a:gd name="connsiteX1382" fmla="*/ 3097535 w 6891715"/>
                <a:gd name="connsiteY1382" fmla="*/ 3484552 h 6367455"/>
                <a:gd name="connsiteX1383" fmla="*/ 3057488 w 6891715"/>
                <a:gd name="connsiteY1383" fmla="*/ 3462425 h 6367455"/>
                <a:gd name="connsiteX1384" fmla="*/ 3059065 w 6891715"/>
                <a:gd name="connsiteY1384" fmla="*/ 3441926 h 6367455"/>
                <a:gd name="connsiteX1385" fmla="*/ 2463763 w 6891715"/>
                <a:gd name="connsiteY1385" fmla="*/ 3408351 h 6367455"/>
                <a:gd name="connsiteX1386" fmla="*/ 2474876 w 6891715"/>
                <a:gd name="connsiteY1386" fmla="*/ 3421051 h 6367455"/>
                <a:gd name="connsiteX1387" fmla="*/ 2466303 w 6891715"/>
                <a:gd name="connsiteY1387" fmla="*/ 3420165 h 6367455"/>
                <a:gd name="connsiteX1388" fmla="*/ 2454238 w 6891715"/>
                <a:gd name="connsiteY1388" fmla="*/ 3410123 h 6367455"/>
                <a:gd name="connsiteX1389" fmla="*/ 2674737 w 6891715"/>
                <a:gd name="connsiteY1389" fmla="*/ 3390889 h 6367455"/>
                <a:gd name="connsiteX1390" fmla="*/ 2681250 w 6891715"/>
                <a:gd name="connsiteY1390" fmla="*/ 3409169 h 6367455"/>
                <a:gd name="connsiteX1391" fmla="*/ 2674086 w 6891715"/>
                <a:gd name="connsiteY1391" fmla="*/ 3422639 h 6367455"/>
                <a:gd name="connsiteX1392" fmla="*/ 2668550 w 6891715"/>
                <a:gd name="connsiteY1392" fmla="*/ 3409169 h 6367455"/>
                <a:gd name="connsiteX1393" fmla="*/ 2669201 w 6891715"/>
                <a:gd name="connsiteY1393" fmla="*/ 3392172 h 6367455"/>
                <a:gd name="connsiteX1394" fmla="*/ 2629274 w 6891715"/>
                <a:gd name="connsiteY1394" fmla="*/ 3381364 h 6367455"/>
                <a:gd name="connsiteX1395" fmla="*/ 2653567 w 6891715"/>
                <a:gd name="connsiteY1395" fmla="*/ 3390766 h 6367455"/>
                <a:gd name="connsiteX1396" fmla="*/ 2656722 w 6891715"/>
                <a:gd name="connsiteY1396" fmla="*/ 3399854 h 6367455"/>
                <a:gd name="connsiteX1397" fmla="*/ 2660193 w 6891715"/>
                <a:gd name="connsiteY1397" fmla="*/ 3406122 h 6367455"/>
                <a:gd name="connsiteX1398" fmla="*/ 2664610 w 6891715"/>
                <a:gd name="connsiteY1398" fmla="*/ 3411449 h 6367455"/>
                <a:gd name="connsiteX1399" fmla="*/ 2668711 w 6891715"/>
                <a:gd name="connsiteY1399" fmla="*/ 3422732 h 6367455"/>
                <a:gd name="connsiteX1400" fmla="*/ 2689849 w 6891715"/>
                <a:gd name="connsiteY1400" fmla="*/ 3430880 h 6367455"/>
                <a:gd name="connsiteX1401" fmla="*/ 2693951 w 6891715"/>
                <a:gd name="connsiteY1401" fmla="*/ 3446236 h 6367455"/>
                <a:gd name="connsiteX1402" fmla="*/ 2687956 w 6891715"/>
                <a:gd name="connsiteY1402" fmla="*/ 3460025 h 6367455"/>
                <a:gd name="connsiteX1403" fmla="*/ 2677545 w 6891715"/>
                <a:gd name="connsiteY1403" fmla="*/ 3468173 h 6367455"/>
                <a:gd name="connsiteX1404" fmla="*/ 2660508 w 6891715"/>
                <a:gd name="connsiteY1404" fmla="*/ 3478202 h 6367455"/>
                <a:gd name="connsiteX1405" fmla="*/ 2640001 w 6891715"/>
                <a:gd name="connsiteY1405" fmla="*/ 3476008 h 6367455"/>
                <a:gd name="connsiteX1406" fmla="*/ 2627065 w 6891715"/>
                <a:gd name="connsiteY1406" fmla="*/ 3461592 h 6367455"/>
                <a:gd name="connsiteX1407" fmla="*/ 2634322 w 6891715"/>
                <a:gd name="connsiteY1407" fmla="*/ 3455324 h 6367455"/>
                <a:gd name="connsiteX1408" fmla="*/ 2622648 w 6891715"/>
                <a:gd name="connsiteY1408" fmla="*/ 3453131 h 6367455"/>
                <a:gd name="connsiteX1409" fmla="*/ 2620440 w 6891715"/>
                <a:gd name="connsiteY1409" fmla="*/ 3436834 h 6367455"/>
                <a:gd name="connsiteX1410" fmla="*/ 2603718 w 6891715"/>
                <a:gd name="connsiteY1410" fmla="*/ 3425239 h 6367455"/>
                <a:gd name="connsiteX1411" fmla="*/ 2593938 w 6891715"/>
                <a:gd name="connsiteY1411" fmla="*/ 3412076 h 6367455"/>
                <a:gd name="connsiteX1412" fmla="*/ 2595831 w 6891715"/>
                <a:gd name="connsiteY1412" fmla="*/ 3394213 h 6367455"/>
                <a:gd name="connsiteX1413" fmla="*/ 2608766 w 6891715"/>
                <a:gd name="connsiteY1413" fmla="*/ 3400481 h 6367455"/>
                <a:gd name="connsiteX1414" fmla="*/ 2620124 w 6891715"/>
                <a:gd name="connsiteY1414" fmla="*/ 3397033 h 6367455"/>
                <a:gd name="connsiteX1415" fmla="*/ 1157482 w 6891715"/>
                <a:gd name="connsiteY1415" fmla="*/ 3378189 h 6367455"/>
                <a:gd name="connsiteX1416" fmla="*/ 1165647 w 6891715"/>
                <a:gd name="connsiteY1416" fmla="*/ 3378189 h 6367455"/>
                <a:gd name="connsiteX1417" fmla="*/ 1168671 w 6891715"/>
                <a:gd name="connsiteY1417" fmla="*/ 3387857 h 6367455"/>
                <a:gd name="connsiteX1418" fmla="*/ 1174719 w 6891715"/>
                <a:gd name="connsiteY1418" fmla="*/ 3404938 h 6367455"/>
                <a:gd name="connsiteX1419" fmla="*/ 1171090 w 6891715"/>
                <a:gd name="connsiteY1419" fmla="*/ 3417829 h 6367455"/>
                <a:gd name="connsiteX1420" fmla="*/ 1165949 w 6891715"/>
                <a:gd name="connsiteY1420" fmla="*/ 3421052 h 6367455"/>
                <a:gd name="connsiteX1421" fmla="*/ 1153854 w 6891715"/>
                <a:gd name="connsiteY1421" fmla="*/ 3413639 h 6367455"/>
                <a:gd name="connsiteX1422" fmla="*/ 1149318 w 6891715"/>
                <a:gd name="connsiteY1422" fmla="*/ 3400748 h 6367455"/>
                <a:gd name="connsiteX1423" fmla="*/ 1151435 w 6891715"/>
                <a:gd name="connsiteY1423" fmla="*/ 3387857 h 6367455"/>
                <a:gd name="connsiteX1424" fmla="*/ 1072072 w 6891715"/>
                <a:gd name="connsiteY1424" fmla="*/ 3340094 h 6367455"/>
                <a:gd name="connsiteX1425" fmla="*/ 1080383 w 6891715"/>
                <a:gd name="connsiteY1425" fmla="*/ 3351711 h 6367455"/>
                <a:gd name="connsiteX1426" fmla="*/ 1080383 w 6891715"/>
                <a:gd name="connsiteY1426" fmla="*/ 3364272 h 6367455"/>
                <a:gd name="connsiteX1427" fmla="*/ 1085817 w 6891715"/>
                <a:gd name="connsiteY1427" fmla="*/ 3378398 h 6367455"/>
                <a:gd name="connsiteX1428" fmla="*/ 1073351 w 6891715"/>
                <a:gd name="connsiteY1428" fmla="*/ 3387819 h 6367455"/>
                <a:gd name="connsiteX1429" fmla="*/ 1067917 w 6891715"/>
                <a:gd name="connsiteY1429" fmla="*/ 3397239 h 6367455"/>
                <a:gd name="connsiteX1430" fmla="*/ 1057373 w 6891715"/>
                <a:gd name="connsiteY1430" fmla="*/ 3394727 h 6367455"/>
                <a:gd name="connsiteX1431" fmla="*/ 1055132 w 6891715"/>
                <a:gd name="connsiteY1431" fmla="*/ 3384992 h 6367455"/>
                <a:gd name="connsiteX1432" fmla="*/ 1061206 w 6891715"/>
                <a:gd name="connsiteY1432" fmla="*/ 3368354 h 6367455"/>
                <a:gd name="connsiteX1433" fmla="*/ 1051616 w 6891715"/>
                <a:gd name="connsiteY1433" fmla="*/ 3368354 h 6367455"/>
                <a:gd name="connsiteX1434" fmla="*/ 1043305 w 6891715"/>
                <a:gd name="connsiteY1434" fmla="*/ 3377770 h 6367455"/>
                <a:gd name="connsiteX1435" fmla="*/ 1039151 w 6891715"/>
                <a:gd name="connsiteY1435" fmla="*/ 3384050 h 6367455"/>
                <a:gd name="connsiteX1436" fmla="*/ 1038191 w 6891715"/>
                <a:gd name="connsiteY1436" fmla="*/ 3371807 h 6367455"/>
                <a:gd name="connsiteX1437" fmla="*/ 1047461 w 6891715"/>
                <a:gd name="connsiteY1437" fmla="*/ 3350769 h 6367455"/>
                <a:gd name="connsiteX1438" fmla="*/ 1055772 w 6891715"/>
                <a:gd name="connsiteY1438" fmla="*/ 3356735 h 6367455"/>
                <a:gd name="connsiteX1439" fmla="*/ 1062484 w 6891715"/>
                <a:gd name="connsiteY1439" fmla="*/ 3348571 h 6367455"/>
                <a:gd name="connsiteX1440" fmla="*/ 2665169 w 6891715"/>
                <a:gd name="connsiteY1440" fmla="*/ 3319452 h 6367455"/>
                <a:gd name="connsiteX1441" fmla="*/ 2676488 w 6891715"/>
                <a:gd name="connsiteY1441" fmla="*/ 3339638 h 6367455"/>
                <a:gd name="connsiteX1442" fmla="*/ 2670990 w 6891715"/>
                <a:gd name="connsiteY1442" fmla="*/ 3354377 h 6367455"/>
                <a:gd name="connsiteX1443" fmla="*/ 2659025 w 6891715"/>
                <a:gd name="connsiteY1443" fmla="*/ 3347008 h 6367455"/>
                <a:gd name="connsiteX1444" fmla="*/ 2670990 w 6891715"/>
                <a:gd name="connsiteY1444" fmla="*/ 3338356 h 6367455"/>
                <a:gd name="connsiteX1445" fmla="*/ 1084228 w 6891715"/>
                <a:gd name="connsiteY1445" fmla="*/ 3309929 h 6367455"/>
                <a:gd name="connsiteX1446" fmla="*/ 1082061 w 6891715"/>
                <a:gd name="connsiteY1446" fmla="*/ 3317834 h 6367455"/>
                <a:gd name="connsiteX1447" fmla="*/ 1071529 w 6891715"/>
                <a:gd name="connsiteY1447" fmla="*/ 3324217 h 6367455"/>
                <a:gd name="connsiteX1448" fmla="*/ 1074936 w 6891715"/>
                <a:gd name="connsiteY1448" fmla="*/ 3316010 h 6367455"/>
                <a:gd name="connsiteX1449" fmla="*/ 1113472 w 6891715"/>
                <a:gd name="connsiteY1449" fmla="*/ 3303579 h 6367455"/>
                <a:gd name="connsiteX1450" fmla="*/ 1114392 w 6891715"/>
                <a:gd name="connsiteY1450" fmla="*/ 3311286 h 6367455"/>
                <a:gd name="connsiteX1451" fmla="*/ 1103653 w 6891715"/>
                <a:gd name="connsiteY1451" fmla="*/ 3330557 h 6367455"/>
                <a:gd name="connsiteX1452" fmla="*/ 1101505 w 6891715"/>
                <a:gd name="connsiteY1452" fmla="*/ 3345010 h 6367455"/>
                <a:gd name="connsiteX1453" fmla="*/ 1089538 w 6891715"/>
                <a:gd name="connsiteY1453" fmla="*/ 3359143 h 6367455"/>
                <a:gd name="connsiteX1454" fmla="*/ 1082481 w 6891715"/>
                <a:gd name="connsiteY1454" fmla="*/ 3355288 h 6367455"/>
                <a:gd name="connsiteX1455" fmla="*/ 1083095 w 6891715"/>
                <a:gd name="connsiteY1455" fmla="*/ 3352398 h 6367455"/>
                <a:gd name="connsiteX1456" fmla="*/ 1077879 w 6891715"/>
                <a:gd name="connsiteY1456" fmla="*/ 3344048 h 6367455"/>
                <a:gd name="connsiteX1457" fmla="*/ 1094448 w 6891715"/>
                <a:gd name="connsiteY1457" fmla="*/ 3331521 h 6367455"/>
                <a:gd name="connsiteX1458" fmla="*/ 1089232 w 6891715"/>
                <a:gd name="connsiteY1458" fmla="*/ 3330557 h 6367455"/>
                <a:gd name="connsiteX1459" fmla="*/ 1102425 w 6891715"/>
                <a:gd name="connsiteY1459" fmla="*/ 3314499 h 6367455"/>
                <a:gd name="connsiteX1460" fmla="*/ 2832915 w 6891715"/>
                <a:gd name="connsiteY1460" fmla="*/ 3290876 h 6367455"/>
                <a:gd name="connsiteX1461" fmla="*/ 2848659 w 6891715"/>
                <a:gd name="connsiteY1461" fmla="*/ 3298814 h 6367455"/>
                <a:gd name="connsiteX1462" fmla="*/ 2852437 w 6891715"/>
                <a:gd name="connsiteY1462" fmla="*/ 3323262 h 6367455"/>
                <a:gd name="connsiteX1463" fmla="*/ 2858735 w 6891715"/>
                <a:gd name="connsiteY1463" fmla="*/ 3340090 h 6367455"/>
                <a:gd name="connsiteX1464" fmla="*/ 2859050 w 6891715"/>
                <a:gd name="connsiteY1464" fmla="*/ 3355965 h 6367455"/>
                <a:gd name="connsiteX1465" fmla="*/ 2825673 w 6891715"/>
                <a:gd name="connsiteY1465" fmla="*/ 3386761 h 6367455"/>
                <a:gd name="connsiteX1466" fmla="*/ 2826618 w 6891715"/>
                <a:gd name="connsiteY1466" fmla="*/ 3404859 h 6367455"/>
                <a:gd name="connsiteX1467" fmla="*/ 2846770 w 6891715"/>
                <a:gd name="connsiteY1467" fmla="*/ 3426766 h 6367455"/>
                <a:gd name="connsiteX1468" fmla="*/ 2831341 w 6891715"/>
                <a:gd name="connsiteY1468" fmla="*/ 3449944 h 6367455"/>
                <a:gd name="connsiteX1469" fmla="*/ 2814337 w 6891715"/>
                <a:gd name="connsiteY1469" fmla="*/ 3447721 h 6367455"/>
                <a:gd name="connsiteX1470" fmla="*/ 2814652 w 6891715"/>
                <a:gd name="connsiteY1470" fmla="*/ 3457564 h 6367455"/>
                <a:gd name="connsiteX1471" fmla="*/ 2807095 w 6891715"/>
                <a:gd name="connsiteY1471" fmla="*/ 3449944 h 6367455"/>
                <a:gd name="connsiteX1472" fmla="*/ 2805206 w 6891715"/>
                <a:gd name="connsiteY1472" fmla="*/ 3460739 h 6367455"/>
                <a:gd name="connsiteX1473" fmla="*/ 2820005 w 6891715"/>
                <a:gd name="connsiteY1473" fmla="*/ 3480741 h 6367455"/>
                <a:gd name="connsiteX1474" fmla="*/ 2804261 w 6891715"/>
                <a:gd name="connsiteY1474" fmla="*/ 3482964 h 6367455"/>
                <a:gd name="connsiteX1475" fmla="*/ 2793871 w 6891715"/>
                <a:gd name="connsiteY1475" fmla="*/ 3473439 h 6367455"/>
                <a:gd name="connsiteX1476" fmla="*/ 2782220 w 6891715"/>
                <a:gd name="connsiteY1476" fmla="*/ 3471534 h 6367455"/>
                <a:gd name="connsiteX1477" fmla="*/ 2775923 w 6891715"/>
                <a:gd name="connsiteY1477" fmla="*/ 3459786 h 6367455"/>
                <a:gd name="connsiteX1478" fmla="*/ 2790722 w 6891715"/>
                <a:gd name="connsiteY1478" fmla="*/ 3456611 h 6367455"/>
                <a:gd name="connsiteX1479" fmla="*/ 2777497 w 6891715"/>
                <a:gd name="connsiteY1479" fmla="*/ 3440736 h 6367455"/>
                <a:gd name="connsiteX1480" fmla="*/ 2776237 w 6891715"/>
                <a:gd name="connsiteY1480" fmla="*/ 3442641 h 6367455"/>
                <a:gd name="connsiteX1481" fmla="*/ 2772774 w 6891715"/>
                <a:gd name="connsiteY1481" fmla="*/ 3445816 h 6367455"/>
                <a:gd name="connsiteX1482" fmla="*/ 2770570 w 6891715"/>
                <a:gd name="connsiteY1482" fmla="*/ 3447086 h 6367455"/>
                <a:gd name="connsiteX1483" fmla="*/ 2768366 w 6891715"/>
                <a:gd name="connsiteY1483" fmla="*/ 3448674 h 6367455"/>
                <a:gd name="connsiteX1484" fmla="*/ 2766791 w 6891715"/>
                <a:gd name="connsiteY1484" fmla="*/ 3449309 h 6367455"/>
                <a:gd name="connsiteX1485" fmla="*/ 2766161 w 6891715"/>
                <a:gd name="connsiteY1485" fmla="*/ 3449626 h 6367455"/>
                <a:gd name="connsiteX1486" fmla="*/ 2765217 w 6891715"/>
                <a:gd name="connsiteY1486" fmla="*/ 3449626 h 6367455"/>
                <a:gd name="connsiteX1487" fmla="*/ 2761438 w 6891715"/>
                <a:gd name="connsiteY1487" fmla="*/ 3447721 h 6367455"/>
                <a:gd name="connsiteX1488" fmla="*/ 2756400 w 6891715"/>
                <a:gd name="connsiteY1488" fmla="*/ 3445499 h 6367455"/>
                <a:gd name="connsiteX1489" fmla="*/ 2750733 w 6891715"/>
                <a:gd name="connsiteY1489" fmla="*/ 3442324 h 6367455"/>
                <a:gd name="connsiteX1490" fmla="*/ 2739082 w 6891715"/>
                <a:gd name="connsiteY1490" fmla="*/ 3445499 h 6367455"/>
                <a:gd name="connsiteX1491" fmla="*/ 2730580 w 6891715"/>
                <a:gd name="connsiteY1491" fmla="*/ 3434069 h 6367455"/>
                <a:gd name="connsiteX1492" fmla="*/ 2726172 w 6891715"/>
                <a:gd name="connsiteY1492" fmla="*/ 3419146 h 6367455"/>
                <a:gd name="connsiteX1493" fmla="*/ 2732470 w 6891715"/>
                <a:gd name="connsiteY1493" fmla="*/ 3410574 h 6367455"/>
                <a:gd name="connsiteX1494" fmla="*/ 2721764 w 6891715"/>
                <a:gd name="connsiteY1494" fmla="*/ 3395016 h 6367455"/>
                <a:gd name="connsiteX1495" fmla="*/ 2728691 w 6891715"/>
                <a:gd name="connsiteY1495" fmla="*/ 3382316 h 6367455"/>
                <a:gd name="connsiteX1496" fmla="*/ 2706650 w 6891715"/>
                <a:gd name="connsiteY1496" fmla="*/ 3359457 h 6367455"/>
                <a:gd name="connsiteX1497" fmla="*/ 2712003 w 6891715"/>
                <a:gd name="connsiteY1497" fmla="*/ 3352155 h 6367455"/>
                <a:gd name="connsiteX1498" fmla="*/ 2742546 w 6891715"/>
                <a:gd name="connsiteY1498" fmla="*/ 3359140 h 6367455"/>
                <a:gd name="connsiteX1499" fmla="*/ 2751677 w 6891715"/>
                <a:gd name="connsiteY1499" fmla="*/ 3348344 h 6367455"/>
                <a:gd name="connsiteX1500" fmla="*/ 2760179 w 6891715"/>
                <a:gd name="connsiteY1500" fmla="*/ 3334692 h 6367455"/>
                <a:gd name="connsiteX1501" fmla="*/ 2739082 w 6891715"/>
                <a:gd name="connsiteY1501" fmla="*/ 3323262 h 6367455"/>
                <a:gd name="connsiteX1502" fmla="*/ 2739082 w 6891715"/>
                <a:gd name="connsiteY1502" fmla="*/ 3315959 h 6367455"/>
                <a:gd name="connsiteX1503" fmla="*/ 2755771 w 6891715"/>
                <a:gd name="connsiteY1503" fmla="*/ 3325166 h 6367455"/>
                <a:gd name="connsiteX1504" fmla="*/ 2785054 w 6891715"/>
                <a:gd name="connsiteY1504" fmla="*/ 3317547 h 6367455"/>
                <a:gd name="connsiteX1505" fmla="*/ 2767421 w 6891715"/>
                <a:gd name="connsiteY1505" fmla="*/ 3335644 h 6367455"/>
                <a:gd name="connsiteX1506" fmla="*/ 2773718 w 6891715"/>
                <a:gd name="connsiteY1506" fmla="*/ 3341677 h 6367455"/>
                <a:gd name="connsiteX1507" fmla="*/ 2771514 w 6891715"/>
                <a:gd name="connsiteY1507" fmla="*/ 3351202 h 6367455"/>
                <a:gd name="connsiteX1508" fmla="*/ 2790722 w 6891715"/>
                <a:gd name="connsiteY1508" fmla="*/ 3363903 h 6367455"/>
                <a:gd name="connsiteX1509" fmla="*/ 2795760 w 6891715"/>
                <a:gd name="connsiteY1509" fmla="*/ 3341677 h 6367455"/>
                <a:gd name="connsiteX1510" fmla="*/ 2802057 w 6891715"/>
                <a:gd name="connsiteY1510" fmla="*/ 3337549 h 6367455"/>
                <a:gd name="connsiteX1511" fmla="*/ 2811504 w 6891715"/>
                <a:gd name="connsiteY1511" fmla="*/ 3346757 h 6367455"/>
                <a:gd name="connsiteX1512" fmla="*/ 2811189 w 6891715"/>
                <a:gd name="connsiteY1512" fmla="*/ 3334374 h 6367455"/>
                <a:gd name="connsiteX1513" fmla="*/ 2803002 w 6891715"/>
                <a:gd name="connsiteY1513" fmla="*/ 3321674 h 6367455"/>
                <a:gd name="connsiteX1514" fmla="*/ 1020731 w 6891715"/>
                <a:gd name="connsiteY1514" fmla="*/ 3233728 h 6367455"/>
                <a:gd name="connsiteX1515" fmla="*/ 1016076 w 6891715"/>
                <a:gd name="connsiteY1515" fmla="*/ 3241030 h 6367455"/>
                <a:gd name="connsiteX1516" fmla="*/ 1012090 w 6891715"/>
                <a:gd name="connsiteY1516" fmla="*/ 3246428 h 6367455"/>
                <a:gd name="connsiteX1517" fmla="*/ 1006440 w 6891715"/>
                <a:gd name="connsiteY1517" fmla="*/ 3243253 h 6367455"/>
                <a:gd name="connsiteX1518" fmla="*/ 1012755 w 6891715"/>
                <a:gd name="connsiteY1518" fmla="*/ 3234680 h 6367455"/>
                <a:gd name="connsiteX1519" fmla="*/ 1074260 w 6891715"/>
                <a:gd name="connsiteY1519" fmla="*/ 3214677 h 6367455"/>
                <a:gd name="connsiteX1520" fmla="*/ 1089658 w 6891715"/>
                <a:gd name="connsiteY1520" fmla="*/ 3239024 h 6367455"/>
                <a:gd name="connsiteX1521" fmla="*/ 1106981 w 6891715"/>
                <a:gd name="connsiteY1521" fmla="*/ 3246073 h 6367455"/>
                <a:gd name="connsiteX1522" fmla="*/ 1103774 w 6891715"/>
                <a:gd name="connsiteY1522" fmla="*/ 3257926 h 6367455"/>
                <a:gd name="connsiteX1523" fmla="*/ 1117568 w 6891715"/>
                <a:gd name="connsiteY1523" fmla="*/ 3267537 h 6367455"/>
                <a:gd name="connsiteX1524" fmla="*/ 1101849 w 6891715"/>
                <a:gd name="connsiteY1524" fmla="*/ 3281632 h 6367455"/>
                <a:gd name="connsiteX1525" fmla="*/ 1099603 w 6891715"/>
                <a:gd name="connsiteY1525" fmla="*/ 3275225 h 6367455"/>
                <a:gd name="connsiteX1526" fmla="*/ 1084526 w 6891715"/>
                <a:gd name="connsiteY1526" fmla="*/ 3280350 h 6367455"/>
                <a:gd name="connsiteX1527" fmla="*/ 1077147 w 6891715"/>
                <a:gd name="connsiteY1527" fmla="*/ 3285797 h 6367455"/>
                <a:gd name="connsiteX1528" fmla="*/ 1063353 w 6891715"/>
                <a:gd name="connsiteY1528" fmla="*/ 3286117 h 6367455"/>
                <a:gd name="connsiteX1529" fmla="*/ 1055655 w 6891715"/>
                <a:gd name="connsiteY1529" fmla="*/ 3277467 h 6367455"/>
                <a:gd name="connsiteX1530" fmla="*/ 1067523 w 6891715"/>
                <a:gd name="connsiteY1530" fmla="*/ 3266897 h 6367455"/>
                <a:gd name="connsiteX1531" fmla="*/ 1082601 w 6891715"/>
                <a:gd name="connsiteY1531" fmla="*/ 3267856 h 6367455"/>
                <a:gd name="connsiteX1532" fmla="*/ 1082280 w 6891715"/>
                <a:gd name="connsiteY1532" fmla="*/ 3262730 h 6367455"/>
                <a:gd name="connsiteX1533" fmla="*/ 1070732 w 6891715"/>
                <a:gd name="connsiteY1533" fmla="*/ 3261449 h 6367455"/>
                <a:gd name="connsiteX1534" fmla="*/ 1073618 w 6891715"/>
                <a:gd name="connsiteY1534" fmla="*/ 3254081 h 6367455"/>
                <a:gd name="connsiteX1535" fmla="*/ 1082280 w 6891715"/>
                <a:gd name="connsiteY1535" fmla="*/ 3253121 h 6367455"/>
                <a:gd name="connsiteX1536" fmla="*/ 1087412 w 6891715"/>
                <a:gd name="connsiteY1536" fmla="*/ 3242227 h 6367455"/>
                <a:gd name="connsiteX1537" fmla="*/ 1073618 w 6891715"/>
                <a:gd name="connsiteY1537" fmla="*/ 3243190 h 6367455"/>
                <a:gd name="connsiteX1538" fmla="*/ 1059505 w 6891715"/>
                <a:gd name="connsiteY1538" fmla="*/ 3236141 h 6367455"/>
                <a:gd name="connsiteX1539" fmla="*/ 1056296 w 6891715"/>
                <a:gd name="connsiteY1539" fmla="*/ 3224288 h 6367455"/>
                <a:gd name="connsiteX1540" fmla="*/ 1068165 w 6891715"/>
                <a:gd name="connsiteY1540" fmla="*/ 3226530 h 6367455"/>
                <a:gd name="connsiteX1541" fmla="*/ 1064636 w 6891715"/>
                <a:gd name="connsiteY1541" fmla="*/ 3217881 h 6367455"/>
                <a:gd name="connsiteX1542" fmla="*/ 1036556 w 6891715"/>
                <a:gd name="connsiteY1542" fmla="*/ 3211501 h 6367455"/>
                <a:gd name="connsiteX1543" fmla="*/ 1042954 w 6891715"/>
                <a:gd name="connsiteY1543" fmla="*/ 3212454 h 6367455"/>
                <a:gd name="connsiteX1544" fmla="*/ 1032178 w 6891715"/>
                <a:gd name="connsiteY1544" fmla="*/ 3225472 h 6367455"/>
                <a:gd name="connsiteX1545" fmla="*/ 1020731 w 6891715"/>
                <a:gd name="connsiteY1545" fmla="*/ 3227377 h 6367455"/>
                <a:gd name="connsiteX1546" fmla="*/ 1025442 w 6891715"/>
                <a:gd name="connsiteY1546" fmla="*/ 3219122 h 6367455"/>
                <a:gd name="connsiteX1547" fmla="*/ 1065497 w 6891715"/>
                <a:gd name="connsiteY1547" fmla="*/ 3170226 h 6367455"/>
                <a:gd name="connsiteX1548" fmla="*/ 1066766 w 6891715"/>
                <a:gd name="connsiteY1548" fmla="*/ 3176576 h 6367455"/>
                <a:gd name="connsiteX1549" fmla="*/ 1060416 w 6891715"/>
                <a:gd name="connsiteY1549" fmla="*/ 3174354 h 6367455"/>
                <a:gd name="connsiteX1550" fmla="*/ 2496621 w 6891715"/>
                <a:gd name="connsiteY1550" fmla="*/ 3159114 h 6367455"/>
                <a:gd name="connsiteX1551" fmla="*/ 2512976 w 6891715"/>
                <a:gd name="connsiteY1551" fmla="*/ 3161291 h 6367455"/>
                <a:gd name="connsiteX1552" fmla="*/ 2507000 w 6891715"/>
                <a:gd name="connsiteY1552" fmla="*/ 3179948 h 6367455"/>
                <a:gd name="connsiteX1553" fmla="*/ 2488130 w 6891715"/>
                <a:gd name="connsiteY1553" fmla="*/ 3189277 h 6367455"/>
                <a:gd name="connsiteX1554" fmla="*/ 2479638 w 6891715"/>
                <a:gd name="connsiteY1554" fmla="*/ 3174662 h 6367455"/>
                <a:gd name="connsiteX1555" fmla="*/ 2481839 w 6891715"/>
                <a:gd name="connsiteY1555" fmla="*/ 3166888 h 6367455"/>
                <a:gd name="connsiteX1556" fmla="*/ 2494420 w 6891715"/>
                <a:gd name="connsiteY1556" fmla="*/ 3169687 h 6367455"/>
                <a:gd name="connsiteX1557" fmla="*/ 949493 w 6891715"/>
                <a:gd name="connsiteY1557" fmla="*/ 3151177 h 6367455"/>
                <a:gd name="connsiteX1558" fmla="*/ 957238 w 6891715"/>
                <a:gd name="connsiteY1558" fmla="*/ 3156257 h 6367455"/>
                <a:gd name="connsiteX1559" fmla="*/ 946125 w 6891715"/>
                <a:gd name="connsiteY1559" fmla="*/ 3170226 h 6367455"/>
                <a:gd name="connsiteX1560" fmla="*/ 1053951 w 6891715"/>
                <a:gd name="connsiteY1560" fmla="*/ 3149590 h 6367455"/>
                <a:gd name="connsiteX1561" fmla="*/ 1060416 w 6891715"/>
                <a:gd name="connsiteY1561" fmla="*/ 3156763 h 6367455"/>
                <a:gd name="connsiteX1562" fmla="*/ 1060416 w 6891715"/>
                <a:gd name="connsiteY1562" fmla="*/ 3162999 h 6367455"/>
                <a:gd name="connsiteX1563" fmla="*/ 1052656 w 6891715"/>
                <a:gd name="connsiteY1563" fmla="*/ 3167053 h 6367455"/>
                <a:gd name="connsiteX1564" fmla="*/ 1043924 w 6891715"/>
                <a:gd name="connsiteY1564" fmla="*/ 3161127 h 6367455"/>
                <a:gd name="connsiteX1565" fmla="*/ 1042953 w 6891715"/>
                <a:gd name="connsiteY1565" fmla="*/ 3151773 h 6367455"/>
                <a:gd name="connsiteX1566" fmla="*/ 957696 w 6891715"/>
                <a:gd name="connsiteY1566" fmla="*/ 3089266 h 6367455"/>
                <a:gd name="connsiteX1567" fmla="*/ 969937 w 6891715"/>
                <a:gd name="connsiteY1567" fmla="*/ 3097932 h 6367455"/>
                <a:gd name="connsiteX1568" fmla="*/ 966877 w 6891715"/>
                <a:gd name="connsiteY1568" fmla="*/ 3107561 h 6367455"/>
                <a:gd name="connsiteX1569" fmla="*/ 958002 w 6891715"/>
                <a:gd name="connsiteY1569" fmla="*/ 3112696 h 6367455"/>
                <a:gd name="connsiteX1570" fmla="*/ 965041 w 6891715"/>
                <a:gd name="connsiteY1570" fmla="*/ 3133881 h 6367455"/>
                <a:gd name="connsiteX1571" fmla="*/ 960144 w 6891715"/>
                <a:gd name="connsiteY1571" fmla="*/ 3148003 h 6367455"/>
                <a:gd name="connsiteX1572" fmla="*/ 950657 w 6891715"/>
                <a:gd name="connsiteY1572" fmla="*/ 3139337 h 6367455"/>
                <a:gd name="connsiteX1573" fmla="*/ 946679 w 6891715"/>
                <a:gd name="connsiteY1573" fmla="*/ 3129066 h 6367455"/>
                <a:gd name="connsiteX1574" fmla="*/ 944536 w 6891715"/>
                <a:gd name="connsiteY1574" fmla="*/ 3110771 h 6367455"/>
                <a:gd name="connsiteX1575" fmla="*/ 945148 w 6891715"/>
                <a:gd name="connsiteY1575" fmla="*/ 3090550 h 6367455"/>
                <a:gd name="connsiteX1576" fmla="*/ 2717252 w 6891715"/>
                <a:gd name="connsiteY1576" fmla="*/ 3084501 h 6367455"/>
                <a:gd name="connsiteX1577" fmla="*/ 2722526 w 6891715"/>
                <a:gd name="connsiteY1577" fmla="*/ 3100947 h 6367455"/>
                <a:gd name="connsiteX1578" fmla="*/ 2711048 w 6891715"/>
                <a:gd name="connsiteY1578" fmla="*/ 3096433 h 6367455"/>
                <a:gd name="connsiteX1579" fmla="*/ 2700501 w 6891715"/>
                <a:gd name="connsiteY1579" fmla="*/ 3105139 h 6367455"/>
                <a:gd name="connsiteX1580" fmla="*/ 2695538 w 6891715"/>
                <a:gd name="connsiteY1580" fmla="*/ 3099658 h 6367455"/>
                <a:gd name="connsiteX1581" fmla="*/ 2702673 w 6891715"/>
                <a:gd name="connsiteY1581" fmla="*/ 3089016 h 6367455"/>
                <a:gd name="connsiteX1582" fmla="*/ 1081056 w 6891715"/>
                <a:gd name="connsiteY1582" fmla="*/ 3082917 h 6367455"/>
                <a:gd name="connsiteX1583" fmla="*/ 1085552 w 6891715"/>
                <a:gd name="connsiteY1583" fmla="*/ 3084822 h 6367455"/>
                <a:gd name="connsiteX1584" fmla="*/ 1087404 w 6891715"/>
                <a:gd name="connsiteY1584" fmla="*/ 3093394 h 6367455"/>
                <a:gd name="connsiteX1585" fmla="*/ 1083700 w 6891715"/>
                <a:gd name="connsiteY1585" fmla="*/ 3105141 h 6367455"/>
                <a:gd name="connsiteX1586" fmla="*/ 1081056 w 6891715"/>
                <a:gd name="connsiteY1586" fmla="*/ 3095617 h 6367455"/>
                <a:gd name="connsiteX1587" fmla="*/ 3278151 w 6891715"/>
                <a:gd name="connsiteY1587" fmla="*/ 3081329 h 6367455"/>
                <a:gd name="connsiteX1588" fmla="*/ 3281326 w 6891715"/>
                <a:gd name="connsiteY1588" fmla="*/ 3085759 h 6367455"/>
                <a:gd name="connsiteX1589" fmla="*/ 3275928 w 6891715"/>
                <a:gd name="connsiteY1589" fmla="*/ 3099048 h 6367455"/>
                <a:gd name="connsiteX1590" fmla="*/ 3272118 w 6891715"/>
                <a:gd name="connsiteY1590" fmla="*/ 3137019 h 6367455"/>
                <a:gd name="connsiteX1591" fmla="*/ 3272436 w 6891715"/>
                <a:gd name="connsiteY1591" fmla="*/ 3161067 h 6367455"/>
                <a:gd name="connsiteX1592" fmla="*/ 3256561 w 6891715"/>
                <a:gd name="connsiteY1592" fmla="*/ 3174673 h 6367455"/>
                <a:gd name="connsiteX1593" fmla="*/ 3251481 w 6891715"/>
                <a:gd name="connsiteY1593" fmla="*/ 3207581 h 6367455"/>
                <a:gd name="connsiteX1594" fmla="*/ 3245448 w 6891715"/>
                <a:gd name="connsiteY1594" fmla="*/ 3235745 h 6367455"/>
                <a:gd name="connsiteX1595" fmla="*/ 3232113 w 6891715"/>
                <a:gd name="connsiteY1595" fmla="*/ 3264226 h 6367455"/>
                <a:gd name="connsiteX1596" fmla="*/ 3220365 w 6891715"/>
                <a:gd name="connsiteY1596" fmla="*/ 3268655 h 6367455"/>
                <a:gd name="connsiteX1597" fmla="*/ 3219413 w 6891715"/>
                <a:gd name="connsiteY1597" fmla="*/ 3255048 h 6367455"/>
                <a:gd name="connsiteX1598" fmla="*/ 3232430 w 6891715"/>
                <a:gd name="connsiteY1598" fmla="*/ 3179419 h 6367455"/>
                <a:gd name="connsiteX1599" fmla="*/ 3249258 w 6891715"/>
                <a:gd name="connsiteY1599" fmla="*/ 3154106 h 6367455"/>
                <a:gd name="connsiteX1600" fmla="*/ 3259418 w 6891715"/>
                <a:gd name="connsiteY1600" fmla="*/ 3133854 h 6367455"/>
                <a:gd name="connsiteX1601" fmla="*/ 3265768 w 6891715"/>
                <a:gd name="connsiteY1601" fmla="*/ 3118034 h 6367455"/>
                <a:gd name="connsiteX1602" fmla="*/ 3264498 w 6891715"/>
                <a:gd name="connsiteY1602" fmla="*/ 3103479 h 6367455"/>
                <a:gd name="connsiteX1603" fmla="*/ 963890 w 6891715"/>
                <a:gd name="connsiteY1603" fmla="*/ 3071804 h 6367455"/>
                <a:gd name="connsiteX1604" fmla="*/ 974701 w 6891715"/>
                <a:gd name="connsiteY1604" fmla="*/ 3076971 h 6367455"/>
                <a:gd name="connsiteX1605" fmla="*/ 969132 w 6891715"/>
                <a:gd name="connsiteY1605" fmla="*/ 3086091 h 6367455"/>
                <a:gd name="connsiteX1606" fmla="*/ 961597 w 6891715"/>
                <a:gd name="connsiteY1606" fmla="*/ 3083963 h 6367455"/>
                <a:gd name="connsiteX1607" fmla="*/ 954063 w 6891715"/>
                <a:gd name="connsiteY1607" fmla="*/ 3080315 h 6367455"/>
                <a:gd name="connsiteX1608" fmla="*/ 955045 w 6891715"/>
                <a:gd name="connsiteY1608" fmla="*/ 3073020 h 6367455"/>
                <a:gd name="connsiteX1609" fmla="*/ 960350 w 6891715"/>
                <a:gd name="connsiteY1609" fmla="*/ 3040054 h 6367455"/>
                <a:gd name="connsiteX1610" fmla="*/ 976288 w 6891715"/>
                <a:gd name="connsiteY1610" fmla="*/ 3041016 h 6367455"/>
                <a:gd name="connsiteX1611" fmla="*/ 974100 w 6891715"/>
                <a:gd name="connsiteY1611" fmla="*/ 3051920 h 6367455"/>
                <a:gd name="connsiteX1612" fmla="*/ 968788 w 6891715"/>
                <a:gd name="connsiteY1612" fmla="*/ 3050637 h 6367455"/>
                <a:gd name="connsiteX1613" fmla="*/ 970975 w 6891715"/>
                <a:gd name="connsiteY1613" fmla="*/ 3059296 h 6367455"/>
                <a:gd name="connsiteX1614" fmla="*/ 974100 w 6891715"/>
                <a:gd name="connsiteY1614" fmla="*/ 3058975 h 6367455"/>
                <a:gd name="connsiteX1615" fmla="*/ 975038 w 6891715"/>
                <a:gd name="connsiteY1615" fmla="*/ 3071804 h 6367455"/>
                <a:gd name="connsiteX1616" fmla="*/ 960350 w 6891715"/>
                <a:gd name="connsiteY1616" fmla="*/ 3064748 h 6367455"/>
                <a:gd name="connsiteX1617" fmla="*/ 959412 w 6891715"/>
                <a:gd name="connsiteY1617" fmla="*/ 3056089 h 6367455"/>
                <a:gd name="connsiteX1618" fmla="*/ 941600 w 6891715"/>
                <a:gd name="connsiteY1618" fmla="*/ 3052882 h 6367455"/>
                <a:gd name="connsiteX1619" fmla="*/ 936599 w 6891715"/>
                <a:gd name="connsiteY1619" fmla="*/ 3043582 h 6367455"/>
                <a:gd name="connsiteX1620" fmla="*/ 1047716 w 6891715"/>
                <a:gd name="connsiteY1620" fmla="*/ 3033705 h 6367455"/>
                <a:gd name="connsiteX1621" fmla="*/ 1067084 w 6891715"/>
                <a:gd name="connsiteY1621" fmla="*/ 3048347 h 6367455"/>
                <a:gd name="connsiteX1622" fmla="*/ 1069307 w 6891715"/>
                <a:gd name="connsiteY1622" fmla="*/ 3077949 h 6367455"/>
                <a:gd name="connsiteX1623" fmla="*/ 1066132 w 6891715"/>
                <a:gd name="connsiteY1623" fmla="*/ 3087498 h 6367455"/>
                <a:gd name="connsiteX1624" fmla="*/ 1076926 w 6891715"/>
                <a:gd name="connsiteY1624" fmla="*/ 3092590 h 6367455"/>
                <a:gd name="connsiteX1625" fmla="*/ 1079466 w 6891715"/>
                <a:gd name="connsiteY1625" fmla="*/ 3109460 h 6367455"/>
                <a:gd name="connsiteX1626" fmla="*/ 1084229 w 6891715"/>
                <a:gd name="connsiteY1626" fmla="*/ 3109460 h 6367455"/>
                <a:gd name="connsiteX1627" fmla="*/ 1082642 w 6891715"/>
                <a:gd name="connsiteY1627" fmla="*/ 3121874 h 6367455"/>
                <a:gd name="connsiteX1628" fmla="*/ 1108678 w 6891715"/>
                <a:gd name="connsiteY1628" fmla="*/ 3115508 h 6367455"/>
                <a:gd name="connsiteX1629" fmla="*/ 1111218 w 6891715"/>
                <a:gd name="connsiteY1629" fmla="*/ 3125057 h 6367455"/>
                <a:gd name="connsiteX1630" fmla="*/ 1097247 w 6891715"/>
                <a:gd name="connsiteY1630" fmla="*/ 3135879 h 6367455"/>
                <a:gd name="connsiteX1631" fmla="*/ 1089310 w 6891715"/>
                <a:gd name="connsiteY1631" fmla="*/ 3154022 h 6367455"/>
                <a:gd name="connsiteX1632" fmla="*/ 1080737 w 6891715"/>
                <a:gd name="connsiteY1632" fmla="*/ 3159115 h 6367455"/>
                <a:gd name="connsiteX1633" fmla="*/ 1079784 w 6891715"/>
                <a:gd name="connsiteY1633" fmla="*/ 3152749 h 6367455"/>
                <a:gd name="connsiteX1634" fmla="*/ 1081372 w 6891715"/>
                <a:gd name="connsiteY1634" fmla="*/ 3135879 h 6367455"/>
                <a:gd name="connsiteX1635" fmla="*/ 1066766 w 6891715"/>
                <a:gd name="connsiteY1635" fmla="*/ 3136198 h 6367455"/>
                <a:gd name="connsiteX1636" fmla="*/ 1059148 w 6891715"/>
                <a:gd name="connsiteY1636" fmla="*/ 3139381 h 6367455"/>
                <a:gd name="connsiteX1637" fmla="*/ 1055971 w 6891715"/>
                <a:gd name="connsiteY1637" fmla="*/ 3132060 h 6367455"/>
                <a:gd name="connsiteX1638" fmla="*/ 1045494 w 6891715"/>
                <a:gd name="connsiteY1638" fmla="*/ 3119009 h 6367455"/>
                <a:gd name="connsiteX1639" fmla="*/ 1046446 w 6891715"/>
                <a:gd name="connsiteY1639" fmla="*/ 3112006 h 6367455"/>
                <a:gd name="connsiteX1640" fmla="*/ 1044224 w 6891715"/>
                <a:gd name="connsiteY1640" fmla="*/ 3098320 h 6367455"/>
                <a:gd name="connsiteX1641" fmla="*/ 1032158 w 6891715"/>
                <a:gd name="connsiteY1641" fmla="*/ 3089726 h 6367455"/>
                <a:gd name="connsiteX1642" fmla="*/ 1032793 w 6891715"/>
                <a:gd name="connsiteY1642" fmla="*/ 3102457 h 6367455"/>
                <a:gd name="connsiteX1643" fmla="*/ 1019777 w 6891715"/>
                <a:gd name="connsiteY1643" fmla="*/ 3099275 h 6367455"/>
                <a:gd name="connsiteX1644" fmla="*/ 1012474 w 6891715"/>
                <a:gd name="connsiteY1644" fmla="*/ 3087816 h 6367455"/>
                <a:gd name="connsiteX1645" fmla="*/ 1008027 w 6891715"/>
                <a:gd name="connsiteY1645" fmla="*/ 3077312 h 6367455"/>
                <a:gd name="connsiteX1646" fmla="*/ 1015331 w 6891715"/>
                <a:gd name="connsiteY1646" fmla="*/ 3068718 h 6367455"/>
                <a:gd name="connsiteX1647" fmla="*/ 1023904 w 6891715"/>
                <a:gd name="connsiteY1647" fmla="*/ 3075084 h 6367455"/>
                <a:gd name="connsiteX1648" fmla="*/ 1028031 w 6891715"/>
                <a:gd name="connsiteY1648" fmla="*/ 3071901 h 6367455"/>
                <a:gd name="connsiteX1649" fmla="*/ 1023904 w 6891715"/>
                <a:gd name="connsiteY1649" fmla="*/ 3055031 h 6367455"/>
                <a:gd name="connsiteX1650" fmla="*/ 1025491 w 6891715"/>
                <a:gd name="connsiteY1650" fmla="*/ 3045482 h 6367455"/>
                <a:gd name="connsiteX1651" fmla="*/ 1032158 w 6891715"/>
                <a:gd name="connsiteY1651" fmla="*/ 3060123 h 6367455"/>
                <a:gd name="connsiteX1652" fmla="*/ 1049304 w 6891715"/>
                <a:gd name="connsiteY1652" fmla="*/ 3065217 h 6367455"/>
                <a:gd name="connsiteX1653" fmla="*/ 1039462 w 6891715"/>
                <a:gd name="connsiteY1653" fmla="*/ 3043254 h 6367455"/>
                <a:gd name="connsiteX1654" fmla="*/ 2663477 w 6891715"/>
                <a:gd name="connsiteY1654" fmla="*/ 3014652 h 6367455"/>
                <a:gd name="connsiteX1655" fmla="*/ 2668550 w 6891715"/>
                <a:gd name="connsiteY1655" fmla="*/ 3015608 h 6367455"/>
                <a:gd name="connsiteX1656" fmla="*/ 2660624 w 6891715"/>
                <a:gd name="connsiteY1656" fmla="*/ 3025162 h 6367455"/>
                <a:gd name="connsiteX1657" fmla="*/ 2651113 w 6891715"/>
                <a:gd name="connsiteY1657" fmla="*/ 3049369 h 6367455"/>
                <a:gd name="connsiteX1658" fmla="*/ 2659673 w 6891715"/>
                <a:gd name="connsiteY1658" fmla="*/ 3062110 h 6367455"/>
                <a:gd name="connsiteX1659" fmla="*/ 2667282 w 6891715"/>
                <a:gd name="connsiteY1659" fmla="*/ 3079946 h 6367455"/>
                <a:gd name="connsiteX1660" fmla="*/ 2665379 w 6891715"/>
                <a:gd name="connsiteY1660" fmla="*/ 3098101 h 6367455"/>
                <a:gd name="connsiteX1661" fmla="*/ 2651747 w 6891715"/>
                <a:gd name="connsiteY1661" fmla="*/ 3118168 h 6367455"/>
                <a:gd name="connsiteX1662" fmla="*/ 2641284 w 6891715"/>
                <a:gd name="connsiteY1662" fmla="*/ 3138552 h 6367455"/>
                <a:gd name="connsiteX1663" fmla="*/ 2639382 w 6891715"/>
                <a:gd name="connsiteY1663" fmla="*/ 3148107 h 6367455"/>
                <a:gd name="connsiteX1664" fmla="*/ 2633992 w 6891715"/>
                <a:gd name="connsiteY1664" fmla="*/ 3144922 h 6367455"/>
                <a:gd name="connsiteX1665" fmla="*/ 2624481 w 6891715"/>
                <a:gd name="connsiteY1665" fmla="*/ 3135367 h 6367455"/>
                <a:gd name="connsiteX1666" fmla="*/ 2607361 w 6891715"/>
                <a:gd name="connsiteY1666" fmla="*/ 3133456 h 6367455"/>
                <a:gd name="connsiteX1667" fmla="*/ 2591509 w 6891715"/>
                <a:gd name="connsiteY1667" fmla="*/ 3129315 h 6367455"/>
                <a:gd name="connsiteX1668" fmla="*/ 2583266 w 6891715"/>
                <a:gd name="connsiteY1668" fmla="*/ 3137596 h 6367455"/>
                <a:gd name="connsiteX1669" fmla="*/ 2569316 w 6891715"/>
                <a:gd name="connsiteY1669" fmla="*/ 3133775 h 6367455"/>
                <a:gd name="connsiteX1670" fmla="*/ 2548392 w 6891715"/>
                <a:gd name="connsiteY1670" fmla="*/ 3148744 h 6367455"/>
                <a:gd name="connsiteX1671" fmla="*/ 2533808 w 6891715"/>
                <a:gd name="connsiteY1671" fmla="*/ 3141738 h 6367455"/>
                <a:gd name="connsiteX1672" fmla="*/ 2530003 w 6891715"/>
                <a:gd name="connsiteY1672" fmla="*/ 3127723 h 6367455"/>
                <a:gd name="connsiteX1673" fmla="*/ 2504006 w 6891715"/>
                <a:gd name="connsiteY1673" fmla="*/ 3142693 h 6367455"/>
                <a:gd name="connsiteX1674" fmla="*/ 2496714 w 6891715"/>
                <a:gd name="connsiteY1674" fmla="*/ 3155433 h 6367455"/>
                <a:gd name="connsiteX1675" fmla="*/ 2471351 w 6891715"/>
                <a:gd name="connsiteY1675" fmla="*/ 3164352 h 6367455"/>
                <a:gd name="connsiteX1676" fmla="*/ 2468180 w 6891715"/>
                <a:gd name="connsiteY1676" fmla="*/ 3181551 h 6367455"/>
                <a:gd name="connsiteX1677" fmla="*/ 2479277 w 6891715"/>
                <a:gd name="connsiteY1677" fmla="*/ 3189514 h 6367455"/>
                <a:gd name="connsiteX1678" fmla="*/ 2479277 w 6891715"/>
                <a:gd name="connsiteY1678" fmla="*/ 3193973 h 6367455"/>
                <a:gd name="connsiteX1679" fmla="*/ 2485617 w 6891715"/>
                <a:gd name="connsiteY1679" fmla="*/ 3200343 h 6367455"/>
                <a:gd name="connsiteX1680" fmla="*/ 2484666 w 6891715"/>
                <a:gd name="connsiteY1680" fmla="*/ 3214677 h 6367455"/>
                <a:gd name="connsiteX1681" fmla="*/ 2473887 w 6891715"/>
                <a:gd name="connsiteY1681" fmla="*/ 3211809 h 6367455"/>
                <a:gd name="connsiteX1682" fmla="*/ 2477057 w 6891715"/>
                <a:gd name="connsiteY1682" fmla="*/ 3200343 h 6367455"/>
                <a:gd name="connsiteX1683" fmla="*/ 2468814 w 6891715"/>
                <a:gd name="connsiteY1683" fmla="*/ 3205439 h 6367455"/>
                <a:gd name="connsiteX1684" fmla="*/ 2458986 w 6891715"/>
                <a:gd name="connsiteY1684" fmla="*/ 3192062 h 6367455"/>
                <a:gd name="connsiteX1685" fmla="*/ 2449475 w 6891715"/>
                <a:gd name="connsiteY1685" fmla="*/ 3187921 h 6367455"/>
                <a:gd name="connsiteX1686" fmla="*/ 2452328 w 6891715"/>
                <a:gd name="connsiteY1686" fmla="*/ 3178047 h 6367455"/>
                <a:gd name="connsiteX1687" fmla="*/ 2456767 w 6891715"/>
                <a:gd name="connsiteY1687" fmla="*/ 3149381 h 6367455"/>
                <a:gd name="connsiteX1688" fmla="*/ 2481813 w 6891715"/>
                <a:gd name="connsiteY1688" fmla="*/ 3128041 h 6367455"/>
                <a:gd name="connsiteX1689" fmla="*/ 2509396 w 6891715"/>
                <a:gd name="connsiteY1689" fmla="*/ 3122945 h 6367455"/>
                <a:gd name="connsiteX1690" fmla="*/ 2521760 w 6891715"/>
                <a:gd name="connsiteY1690" fmla="*/ 3114345 h 6367455"/>
                <a:gd name="connsiteX1691" fmla="*/ 2562024 w 6891715"/>
                <a:gd name="connsiteY1691" fmla="*/ 3109568 h 6367455"/>
                <a:gd name="connsiteX1692" fmla="*/ 2582632 w 6891715"/>
                <a:gd name="connsiteY1692" fmla="*/ 3077717 h 6367455"/>
                <a:gd name="connsiteX1693" fmla="*/ 2602605 w 6891715"/>
                <a:gd name="connsiteY1693" fmla="*/ 3055421 h 6367455"/>
                <a:gd name="connsiteX1694" fmla="*/ 2615287 w 6891715"/>
                <a:gd name="connsiteY1694" fmla="*/ 3047459 h 6367455"/>
                <a:gd name="connsiteX1695" fmla="*/ 2630188 w 6891715"/>
                <a:gd name="connsiteY1695" fmla="*/ 3047459 h 6367455"/>
                <a:gd name="connsiteX1696" fmla="*/ 2642553 w 6891715"/>
                <a:gd name="connsiteY1696" fmla="*/ 3036947 h 6367455"/>
                <a:gd name="connsiteX1697" fmla="*/ 3448413 w 6891715"/>
                <a:gd name="connsiteY1697" fmla="*/ 2979732 h 6367455"/>
                <a:gd name="connsiteX1698" fmla="*/ 3453791 w 6891715"/>
                <a:gd name="connsiteY1698" fmla="*/ 2990488 h 6367455"/>
                <a:gd name="connsiteX1699" fmla="*/ 3465498 w 6891715"/>
                <a:gd name="connsiteY1699" fmla="*/ 2979732 h 6367455"/>
                <a:gd name="connsiteX1700" fmla="*/ 3471826 w 6891715"/>
                <a:gd name="connsiteY1700" fmla="*/ 2991437 h 6367455"/>
                <a:gd name="connsiteX1701" fmla="*/ 3467396 w 6891715"/>
                <a:gd name="connsiteY1701" fmla="*/ 3010102 h 6367455"/>
                <a:gd name="connsiteX1702" fmla="*/ 3453159 w 6891715"/>
                <a:gd name="connsiteY1702" fmla="*/ 3013582 h 6367455"/>
                <a:gd name="connsiteX1703" fmla="*/ 3450311 w 6891715"/>
                <a:gd name="connsiteY1703" fmla="*/ 3061035 h 6367455"/>
                <a:gd name="connsiteX1704" fmla="*/ 3458537 w 6891715"/>
                <a:gd name="connsiteY1704" fmla="*/ 3074321 h 6367455"/>
                <a:gd name="connsiteX1705" fmla="*/ 3441769 w 6891715"/>
                <a:gd name="connsiteY1705" fmla="*/ 3080016 h 6367455"/>
                <a:gd name="connsiteX1706" fmla="*/ 3442085 w 6891715"/>
                <a:gd name="connsiteY1706" fmla="*/ 3097415 h 6367455"/>
                <a:gd name="connsiteX1707" fmla="*/ 3430378 w 6891715"/>
                <a:gd name="connsiteY1707" fmla="*/ 3099630 h 6367455"/>
                <a:gd name="connsiteX1708" fmla="*/ 3407598 w 6891715"/>
                <a:gd name="connsiteY1708" fmla="*/ 3133480 h 6367455"/>
                <a:gd name="connsiteX1709" fmla="*/ 3408547 w 6891715"/>
                <a:gd name="connsiteY1709" fmla="*/ 3149296 h 6367455"/>
                <a:gd name="connsiteX1710" fmla="*/ 3381338 w 6891715"/>
                <a:gd name="connsiteY1710" fmla="*/ 3155940 h 6367455"/>
                <a:gd name="connsiteX1711" fmla="*/ 3399056 w 6891715"/>
                <a:gd name="connsiteY1711" fmla="*/ 3131898 h 6367455"/>
                <a:gd name="connsiteX1712" fmla="*/ 3405384 w 6891715"/>
                <a:gd name="connsiteY1712" fmla="*/ 3121142 h 6367455"/>
                <a:gd name="connsiteX1713" fmla="*/ 3388615 w 6891715"/>
                <a:gd name="connsiteY1713" fmla="*/ 3129683 h 6367455"/>
                <a:gd name="connsiteX1714" fmla="*/ 3390197 w 6891715"/>
                <a:gd name="connsiteY1714" fmla="*/ 3106272 h 6367455"/>
                <a:gd name="connsiteX1715" fmla="*/ 3384818 w 6891715"/>
                <a:gd name="connsiteY1715" fmla="*/ 3092037 h 6367455"/>
                <a:gd name="connsiteX1716" fmla="*/ 3394626 w 6891715"/>
                <a:gd name="connsiteY1716" fmla="*/ 3078118 h 6367455"/>
                <a:gd name="connsiteX1717" fmla="*/ 3384502 w 6891715"/>
                <a:gd name="connsiteY1717" fmla="*/ 3050912 h 6367455"/>
                <a:gd name="connsiteX1718" fmla="*/ 3412977 w 6891715"/>
                <a:gd name="connsiteY1718" fmla="*/ 3012000 h 6367455"/>
                <a:gd name="connsiteX1719" fmla="*/ 3414559 w 6891715"/>
                <a:gd name="connsiteY1719" fmla="*/ 2994917 h 6367455"/>
                <a:gd name="connsiteX1720" fmla="*/ 3442085 w 6891715"/>
                <a:gd name="connsiteY1720" fmla="*/ 2991437 h 6367455"/>
                <a:gd name="connsiteX1721" fmla="*/ 3493415 w 6891715"/>
                <a:gd name="connsiteY1721" fmla="*/ 2962270 h 6367455"/>
                <a:gd name="connsiteX1722" fmla="*/ 3495638 w 6891715"/>
                <a:gd name="connsiteY1722" fmla="*/ 2975755 h 6367455"/>
                <a:gd name="connsiteX1723" fmla="*/ 3483890 w 6891715"/>
                <a:gd name="connsiteY1723" fmla="*/ 2974150 h 6367455"/>
                <a:gd name="connsiteX1724" fmla="*/ 3475318 w 6891715"/>
                <a:gd name="connsiteY1724" fmla="*/ 2990845 h 6367455"/>
                <a:gd name="connsiteX1725" fmla="*/ 3473413 w 6891715"/>
                <a:gd name="connsiteY1725" fmla="*/ 2976076 h 6367455"/>
                <a:gd name="connsiteX1726" fmla="*/ 2769847 w 6891715"/>
                <a:gd name="connsiteY1726" fmla="*/ 2960682 h 6367455"/>
                <a:gd name="connsiteX1727" fmla="*/ 2770150 w 6891715"/>
                <a:gd name="connsiteY1727" fmla="*/ 2978807 h 6367455"/>
                <a:gd name="connsiteX1728" fmla="*/ 2761986 w 6891715"/>
                <a:gd name="connsiteY1728" fmla="*/ 2994019 h 6367455"/>
                <a:gd name="connsiteX1729" fmla="*/ 2751100 w 6891715"/>
                <a:gd name="connsiteY1729" fmla="*/ 2971363 h 6367455"/>
                <a:gd name="connsiteX1730" fmla="*/ 2754728 w 6891715"/>
                <a:gd name="connsiteY1730" fmla="*/ 2961977 h 6367455"/>
                <a:gd name="connsiteX1731" fmla="*/ 1053114 w 6891715"/>
                <a:gd name="connsiteY1731" fmla="*/ 2895591 h 6367455"/>
                <a:gd name="connsiteX1732" fmla="*/ 1060733 w 6891715"/>
                <a:gd name="connsiteY1732" fmla="*/ 2896547 h 6367455"/>
                <a:gd name="connsiteX1733" fmla="*/ 1066448 w 6891715"/>
                <a:gd name="connsiteY1733" fmla="*/ 2921057 h 6367455"/>
                <a:gd name="connsiteX1734" fmla="*/ 1051527 w 6891715"/>
                <a:gd name="connsiteY1734" fmla="*/ 2933787 h 6367455"/>
                <a:gd name="connsiteX1735" fmla="*/ 1053749 w 6891715"/>
                <a:gd name="connsiteY1735" fmla="*/ 2941110 h 6367455"/>
                <a:gd name="connsiteX1736" fmla="*/ 1068353 w 6891715"/>
                <a:gd name="connsiteY1736" fmla="*/ 2926149 h 6367455"/>
                <a:gd name="connsiteX1737" fmla="*/ 1071528 w 6891715"/>
                <a:gd name="connsiteY1737" fmla="*/ 2931239 h 6367455"/>
                <a:gd name="connsiteX1738" fmla="*/ 1063274 w 6891715"/>
                <a:gd name="connsiteY1738" fmla="*/ 2946204 h 6367455"/>
                <a:gd name="connsiteX1739" fmla="*/ 1051844 w 6891715"/>
                <a:gd name="connsiteY1739" fmla="*/ 2947478 h 6367455"/>
                <a:gd name="connsiteX1740" fmla="*/ 1042318 w 6891715"/>
                <a:gd name="connsiteY1740" fmla="*/ 2957981 h 6367455"/>
                <a:gd name="connsiteX1741" fmla="*/ 1030571 w 6891715"/>
                <a:gd name="connsiteY1741" fmla="*/ 2965621 h 6367455"/>
                <a:gd name="connsiteX1742" fmla="*/ 1041365 w 6891715"/>
                <a:gd name="connsiteY1742" fmla="*/ 2967849 h 6367455"/>
                <a:gd name="connsiteX1743" fmla="*/ 1043271 w 6891715"/>
                <a:gd name="connsiteY1743" fmla="*/ 2977080 h 6367455"/>
                <a:gd name="connsiteX1744" fmla="*/ 1040413 w 6891715"/>
                <a:gd name="connsiteY1744" fmla="*/ 2983446 h 6367455"/>
                <a:gd name="connsiteX1745" fmla="*/ 1028983 w 6891715"/>
                <a:gd name="connsiteY1745" fmla="*/ 2991722 h 6367455"/>
                <a:gd name="connsiteX1746" fmla="*/ 1020413 w 6891715"/>
                <a:gd name="connsiteY1746" fmla="*/ 2991085 h 6367455"/>
                <a:gd name="connsiteX1747" fmla="*/ 1010885 w 6891715"/>
                <a:gd name="connsiteY1747" fmla="*/ 2990130 h 6367455"/>
                <a:gd name="connsiteX1748" fmla="*/ 1009614 w 6891715"/>
                <a:gd name="connsiteY1748" fmla="*/ 2997451 h 6367455"/>
                <a:gd name="connsiteX1749" fmla="*/ 1004853 w 6891715"/>
                <a:gd name="connsiteY1749" fmla="*/ 3013366 h 6367455"/>
                <a:gd name="connsiteX1750" fmla="*/ 987717 w 6891715"/>
                <a:gd name="connsiteY1750" fmla="*/ 3021006 h 6367455"/>
                <a:gd name="connsiteX1751" fmla="*/ 976287 w 6891715"/>
                <a:gd name="connsiteY1751" fmla="*/ 3013366 h 6367455"/>
                <a:gd name="connsiteX1752" fmla="*/ 986765 w 6891715"/>
                <a:gd name="connsiteY1752" fmla="*/ 3006045 h 6367455"/>
                <a:gd name="connsiteX1753" fmla="*/ 995010 w 6891715"/>
                <a:gd name="connsiteY1753" fmla="*/ 2991085 h 6367455"/>
                <a:gd name="connsiteX1754" fmla="*/ 986447 w 6891715"/>
                <a:gd name="connsiteY1754" fmla="*/ 2987266 h 6367455"/>
                <a:gd name="connsiteX1755" fmla="*/ 983272 w 6891715"/>
                <a:gd name="connsiteY1755" fmla="*/ 2980900 h 6367455"/>
                <a:gd name="connsiteX1756" fmla="*/ 991845 w 6891715"/>
                <a:gd name="connsiteY1756" fmla="*/ 2974534 h 6367455"/>
                <a:gd name="connsiteX1757" fmla="*/ 980097 w 6891715"/>
                <a:gd name="connsiteY1757" fmla="*/ 2974534 h 6367455"/>
                <a:gd name="connsiteX1758" fmla="*/ 976605 w 6891715"/>
                <a:gd name="connsiteY1758" fmla="*/ 2955434 h 6367455"/>
                <a:gd name="connsiteX1759" fmla="*/ 989305 w 6891715"/>
                <a:gd name="connsiteY1759" fmla="*/ 2938244 h 6367455"/>
                <a:gd name="connsiteX1760" fmla="*/ 995645 w 6891715"/>
                <a:gd name="connsiteY1760" fmla="*/ 2945568 h 6367455"/>
                <a:gd name="connsiteX1761" fmla="*/ 996597 w 6891715"/>
                <a:gd name="connsiteY1761" fmla="*/ 2940473 h 6367455"/>
                <a:gd name="connsiteX1762" fmla="*/ 1009297 w 6891715"/>
                <a:gd name="connsiteY1762" fmla="*/ 2942384 h 6367455"/>
                <a:gd name="connsiteX1763" fmla="*/ 1012473 w 6891715"/>
                <a:gd name="connsiteY1763" fmla="*/ 2950025 h 6367455"/>
                <a:gd name="connsiteX1764" fmla="*/ 1012473 w 6891715"/>
                <a:gd name="connsiteY1764" fmla="*/ 2939200 h 6367455"/>
                <a:gd name="connsiteX1765" fmla="*/ 1014377 w 6891715"/>
                <a:gd name="connsiteY1765" fmla="*/ 2930921 h 6367455"/>
                <a:gd name="connsiteX1766" fmla="*/ 1042000 w 6891715"/>
                <a:gd name="connsiteY1766" fmla="*/ 2909597 h 6367455"/>
                <a:gd name="connsiteX1767" fmla="*/ 1051209 w 6891715"/>
                <a:gd name="connsiteY1767" fmla="*/ 2904186 h 6367455"/>
                <a:gd name="connsiteX1768" fmla="*/ 1350059 w 6891715"/>
                <a:gd name="connsiteY1768" fmla="*/ 2857495 h 6367455"/>
                <a:gd name="connsiteX1769" fmla="*/ 1357674 w 6891715"/>
                <a:gd name="connsiteY1769" fmla="*/ 2864802 h 6367455"/>
                <a:gd name="connsiteX1770" fmla="*/ 1355452 w 6891715"/>
                <a:gd name="connsiteY1770" fmla="*/ 2876239 h 6367455"/>
                <a:gd name="connsiteX1771" fmla="*/ 1359577 w 6891715"/>
                <a:gd name="connsiteY1771" fmla="*/ 2883863 h 6367455"/>
                <a:gd name="connsiteX1772" fmla="*/ 1370365 w 6891715"/>
                <a:gd name="connsiteY1772" fmla="*/ 2885769 h 6367455"/>
                <a:gd name="connsiteX1773" fmla="*/ 1361164 w 6891715"/>
                <a:gd name="connsiteY1773" fmla="*/ 2908962 h 6367455"/>
                <a:gd name="connsiteX1774" fmla="*/ 1339906 w 6891715"/>
                <a:gd name="connsiteY1774" fmla="*/ 2921989 h 6367455"/>
                <a:gd name="connsiteX1775" fmla="*/ 1307551 w 6891715"/>
                <a:gd name="connsiteY1775" fmla="*/ 2950584 h 6367455"/>
                <a:gd name="connsiteX1776" fmla="*/ 1298350 w 6891715"/>
                <a:gd name="connsiteY1776" fmla="*/ 2965517 h 6367455"/>
                <a:gd name="connsiteX1777" fmla="*/ 1284393 w 6891715"/>
                <a:gd name="connsiteY1777" fmla="*/ 2971871 h 6367455"/>
                <a:gd name="connsiteX1778" fmla="*/ 1283441 w 6891715"/>
                <a:gd name="connsiteY1778" fmla="*/ 2979495 h 6367455"/>
                <a:gd name="connsiteX1779" fmla="*/ 1266628 w 6891715"/>
                <a:gd name="connsiteY1779" fmla="*/ 2996334 h 6367455"/>
                <a:gd name="connsiteX1780" fmla="*/ 1259332 w 6891715"/>
                <a:gd name="connsiteY1780" fmla="*/ 2995381 h 6367455"/>
                <a:gd name="connsiteX1781" fmla="*/ 1243469 w 6891715"/>
                <a:gd name="connsiteY1781" fmla="*/ 2999829 h 6367455"/>
                <a:gd name="connsiteX1782" fmla="*/ 1258381 w 6891715"/>
                <a:gd name="connsiteY1782" fmla="*/ 3002688 h 6367455"/>
                <a:gd name="connsiteX1783" fmla="*/ 1261553 w 6891715"/>
                <a:gd name="connsiteY1783" fmla="*/ 3008089 h 6367455"/>
                <a:gd name="connsiteX1784" fmla="*/ 1290103 w 6891715"/>
                <a:gd name="connsiteY1784" fmla="*/ 2999193 h 6367455"/>
                <a:gd name="connsiteX1785" fmla="*/ 1295496 w 6891715"/>
                <a:gd name="connsiteY1785" fmla="*/ 3001417 h 6367455"/>
                <a:gd name="connsiteX1786" fmla="*/ 1278683 w 6891715"/>
                <a:gd name="connsiteY1786" fmla="*/ 3023657 h 6367455"/>
                <a:gd name="connsiteX1787" fmla="*/ 1272973 w 6891715"/>
                <a:gd name="connsiteY1787" fmla="*/ 3016667 h 6367455"/>
                <a:gd name="connsiteX1788" fmla="*/ 1246006 w 6891715"/>
                <a:gd name="connsiteY1788" fmla="*/ 3027152 h 6367455"/>
                <a:gd name="connsiteX1789" fmla="*/ 1232366 w 6891715"/>
                <a:gd name="connsiteY1789" fmla="*/ 3043037 h 6367455"/>
                <a:gd name="connsiteX1790" fmla="*/ 1233635 w 6891715"/>
                <a:gd name="connsiteY1790" fmla="*/ 3047167 h 6367455"/>
                <a:gd name="connsiteX1791" fmla="*/ 1246006 w 6891715"/>
                <a:gd name="connsiteY1791" fmla="*/ 3037636 h 6367455"/>
                <a:gd name="connsiteX1792" fmla="*/ 1261870 w 6891715"/>
                <a:gd name="connsiteY1792" fmla="*/ 3031282 h 6367455"/>
                <a:gd name="connsiteX1793" fmla="*/ 1267262 w 6891715"/>
                <a:gd name="connsiteY1793" fmla="*/ 3030964 h 6367455"/>
                <a:gd name="connsiteX1794" fmla="*/ 1261870 w 6891715"/>
                <a:gd name="connsiteY1794" fmla="*/ 3052251 h 6367455"/>
                <a:gd name="connsiteX1795" fmla="*/ 1251719 w 6891715"/>
                <a:gd name="connsiteY1795" fmla="*/ 3057652 h 6367455"/>
                <a:gd name="connsiteX1796" fmla="*/ 1240931 w 6891715"/>
                <a:gd name="connsiteY1796" fmla="*/ 3060193 h 6367455"/>
                <a:gd name="connsiteX1797" fmla="*/ 1234586 w 6891715"/>
                <a:gd name="connsiteY1797" fmla="*/ 3058923 h 6367455"/>
                <a:gd name="connsiteX1798" fmla="*/ 1231415 w 6891715"/>
                <a:gd name="connsiteY1798" fmla="*/ 3062099 h 6367455"/>
                <a:gd name="connsiteX1799" fmla="*/ 1248227 w 6891715"/>
                <a:gd name="connsiteY1799" fmla="*/ 3072584 h 6367455"/>
                <a:gd name="connsiteX1800" fmla="*/ 1255844 w 6891715"/>
                <a:gd name="connsiteY1800" fmla="*/ 3071313 h 6367455"/>
                <a:gd name="connsiteX1801" fmla="*/ 1272656 w 6891715"/>
                <a:gd name="connsiteY1801" fmla="*/ 3057652 h 6367455"/>
                <a:gd name="connsiteX1802" fmla="*/ 1267262 w 6891715"/>
                <a:gd name="connsiteY1802" fmla="*/ 3051297 h 6367455"/>
                <a:gd name="connsiteX1803" fmla="*/ 1289468 w 6891715"/>
                <a:gd name="connsiteY1803" fmla="*/ 3046849 h 6367455"/>
                <a:gd name="connsiteX1804" fmla="*/ 1293592 w 6891715"/>
                <a:gd name="connsiteY1804" fmla="*/ 3042719 h 6367455"/>
                <a:gd name="connsiteX1805" fmla="*/ 1308502 w 6891715"/>
                <a:gd name="connsiteY1805" fmla="*/ 3041448 h 6367455"/>
                <a:gd name="connsiteX1806" fmla="*/ 1318970 w 6891715"/>
                <a:gd name="connsiteY1806" fmla="*/ 3038271 h 6367455"/>
                <a:gd name="connsiteX1807" fmla="*/ 1327217 w 6891715"/>
                <a:gd name="connsiteY1807" fmla="*/ 3031599 h 6367455"/>
                <a:gd name="connsiteX1808" fmla="*/ 1342126 w 6891715"/>
                <a:gd name="connsiteY1808" fmla="*/ 3025245 h 6367455"/>
                <a:gd name="connsiteX1809" fmla="*/ 1358942 w 6891715"/>
                <a:gd name="connsiteY1809" fmla="*/ 3031282 h 6367455"/>
                <a:gd name="connsiteX1810" fmla="*/ 1371634 w 6891715"/>
                <a:gd name="connsiteY1810" fmla="*/ 3035730 h 6367455"/>
                <a:gd name="connsiteX1811" fmla="*/ 1382421 w 6891715"/>
                <a:gd name="connsiteY1811" fmla="*/ 3030011 h 6367455"/>
                <a:gd name="connsiteX1812" fmla="*/ 1401459 w 6891715"/>
                <a:gd name="connsiteY1812" fmla="*/ 3024610 h 6367455"/>
                <a:gd name="connsiteX1813" fmla="*/ 1414150 w 6891715"/>
                <a:gd name="connsiteY1813" fmla="*/ 3030964 h 6367455"/>
                <a:gd name="connsiteX1814" fmla="*/ 1437305 w 6891715"/>
                <a:gd name="connsiteY1814" fmla="*/ 3028423 h 6367455"/>
                <a:gd name="connsiteX1815" fmla="*/ 1461412 w 6891715"/>
                <a:gd name="connsiteY1815" fmla="*/ 3029375 h 6367455"/>
                <a:gd name="connsiteX1816" fmla="*/ 1474101 w 6891715"/>
                <a:gd name="connsiteY1816" fmla="*/ 3033506 h 6367455"/>
                <a:gd name="connsiteX1817" fmla="*/ 1481080 w 6891715"/>
                <a:gd name="connsiteY1817" fmla="*/ 3052568 h 6367455"/>
                <a:gd name="connsiteX1818" fmla="*/ 1479176 w 6891715"/>
                <a:gd name="connsiteY1818" fmla="*/ 3086245 h 6367455"/>
                <a:gd name="connsiteX1819" fmla="*/ 1459192 w 6891715"/>
                <a:gd name="connsiteY1819" fmla="*/ 3112932 h 6367455"/>
                <a:gd name="connsiteX1820" fmla="*/ 1455069 w 6891715"/>
                <a:gd name="connsiteY1820" fmla="*/ 3142162 h 6367455"/>
                <a:gd name="connsiteX1821" fmla="*/ 1440795 w 6891715"/>
                <a:gd name="connsiteY1821" fmla="*/ 3172026 h 6367455"/>
                <a:gd name="connsiteX1822" fmla="*/ 1437940 w 6891715"/>
                <a:gd name="connsiteY1822" fmla="*/ 3193312 h 6367455"/>
                <a:gd name="connsiteX1823" fmla="*/ 1422080 w 6891715"/>
                <a:gd name="connsiteY1823" fmla="*/ 3203797 h 6367455"/>
                <a:gd name="connsiteX1824" fmla="*/ 1420812 w 6891715"/>
                <a:gd name="connsiteY1824" fmla="*/ 3217460 h 6367455"/>
                <a:gd name="connsiteX1825" fmla="*/ 1406535 w 6891715"/>
                <a:gd name="connsiteY1825" fmla="*/ 3226990 h 6367455"/>
                <a:gd name="connsiteX1826" fmla="*/ 1402092 w 6891715"/>
                <a:gd name="connsiteY1826" fmla="*/ 3238747 h 6367455"/>
                <a:gd name="connsiteX1827" fmla="*/ 1394161 w 6891715"/>
                <a:gd name="connsiteY1827" fmla="*/ 3252727 h 6367455"/>
                <a:gd name="connsiteX1828" fmla="*/ 1371634 w 6891715"/>
                <a:gd name="connsiteY1828" fmla="*/ 3245102 h 6367455"/>
                <a:gd name="connsiteX1829" fmla="*/ 1358942 w 6891715"/>
                <a:gd name="connsiteY1829" fmla="*/ 3257175 h 6367455"/>
                <a:gd name="connsiteX1830" fmla="*/ 1361164 w 6891715"/>
                <a:gd name="connsiteY1830" fmla="*/ 3262260 h 6367455"/>
                <a:gd name="connsiteX1831" fmla="*/ 1370682 w 6891715"/>
                <a:gd name="connsiteY1831" fmla="*/ 3255904 h 6367455"/>
                <a:gd name="connsiteX1832" fmla="*/ 1383373 w 6891715"/>
                <a:gd name="connsiteY1832" fmla="*/ 3254634 h 6367455"/>
                <a:gd name="connsiteX1833" fmla="*/ 1391940 w 6891715"/>
                <a:gd name="connsiteY1833" fmla="*/ 3260035 h 6367455"/>
                <a:gd name="connsiteX1834" fmla="*/ 1389718 w 6891715"/>
                <a:gd name="connsiteY1834" fmla="*/ 3266390 h 6367455"/>
                <a:gd name="connsiteX1835" fmla="*/ 1401459 w 6891715"/>
                <a:gd name="connsiteY1835" fmla="*/ 3270203 h 6367455"/>
                <a:gd name="connsiteX1836" fmla="*/ 1404631 w 6891715"/>
                <a:gd name="connsiteY1836" fmla="*/ 3277827 h 6367455"/>
                <a:gd name="connsiteX1837" fmla="*/ 1403679 w 6891715"/>
                <a:gd name="connsiteY1837" fmla="*/ 3283230 h 6367455"/>
                <a:gd name="connsiteX1838" fmla="*/ 1399237 w 6891715"/>
                <a:gd name="connsiteY1838" fmla="*/ 3289581 h 6367455"/>
                <a:gd name="connsiteX1839" fmla="*/ 1385911 w 6891715"/>
                <a:gd name="connsiteY1839" fmla="*/ 3289581 h 6367455"/>
                <a:gd name="connsiteX1840" fmla="*/ 1374172 w 6891715"/>
                <a:gd name="connsiteY1840" fmla="*/ 3288629 h 6367455"/>
                <a:gd name="connsiteX1841" fmla="*/ 1371000 w 6891715"/>
                <a:gd name="connsiteY1841" fmla="*/ 3297844 h 6367455"/>
                <a:gd name="connsiteX1842" fmla="*/ 1363702 w 6891715"/>
                <a:gd name="connsiteY1842" fmla="*/ 3307374 h 6367455"/>
                <a:gd name="connsiteX1843" fmla="*/ 1348790 w 6891715"/>
                <a:gd name="connsiteY1843" fmla="*/ 3314363 h 6367455"/>
                <a:gd name="connsiteX1844" fmla="*/ 1338636 w 6891715"/>
                <a:gd name="connsiteY1844" fmla="*/ 3312140 h 6367455"/>
                <a:gd name="connsiteX1845" fmla="*/ 1312944 w 6891715"/>
                <a:gd name="connsiteY1845" fmla="*/ 3312457 h 6367455"/>
                <a:gd name="connsiteX1846" fmla="*/ 1288834 w 6891715"/>
                <a:gd name="connsiteY1846" fmla="*/ 3314682 h 6367455"/>
                <a:gd name="connsiteX1847" fmla="*/ 1288834 w 6891715"/>
                <a:gd name="connsiteY1847" fmla="*/ 3319766 h 6367455"/>
                <a:gd name="connsiteX1848" fmla="*/ 1303426 w 6891715"/>
                <a:gd name="connsiteY1848" fmla="*/ 3317859 h 6367455"/>
                <a:gd name="connsiteX1849" fmla="*/ 1319287 w 6891715"/>
                <a:gd name="connsiteY1849" fmla="*/ 3319448 h 6367455"/>
                <a:gd name="connsiteX1850" fmla="*/ 1331022 w 6891715"/>
                <a:gd name="connsiteY1850" fmla="*/ 3323896 h 6367455"/>
                <a:gd name="connsiteX1851" fmla="*/ 1346886 w 6891715"/>
                <a:gd name="connsiteY1851" fmla="*/ 3328663 h 6367455"/>
                <a:gd name="connsiteX1852" fmla="*/ 1369412 w 6891715"/>
                <a:gd name="connsiteY1852" fmla="*/ 3330886 h 6367455"/>
                <a:gd name="connsiteX1853" fmla="*/ 1377662 w 6891715"/>
                <a:gd name="connsiteY1853" fmla="*/ 3328663 h 6367455"/>
                <a:gd name="connsiteX1854" fmla="*/ 1392257 w 6891715"/>
                <a:gd name="connsiteY1854" fmla="*/ 3315000 h 6367455"/>
                <a:gd name="connsiteX1855" fmla="*/ 1403996 w 6891715"/>
                <a:gd name="connsiteY1855" fmla="*/ 3315635 h 6367455"/>
                <a:gd name="connsiteX1856" fmla="*/ 1415736 w 6891715"/>
                <a:gd name="connsiteY1856" fmla="*/ 3321989 h 6367455"/>
                <a:gd name="connsiteX1857" fmla="*/ 1426204 w 6891715"/>
                <a:gd name="connsiteY1857" fmla="*/ 3333427 h 6367455"/>
                <a:gd name="connsiteX1858" fmla="*/ 1441112 w 6891715"/>
                <a:gd name="connsiteY1858" fmla="*/ 3338512 h 6367455"/>
                <a:gd name="connsiteX1859" fmla="*/ 1459192 w 6891715"/>
                <a:gd name="connsiteY1859" fmla="*/ 3345818 h 6367455"/>
                <a:gd name="connsiteX1860" fmla="*/ 1482666 w 6891715"/>
                <a:gd name="connsiteY1860" fmla="*/ 3379492 h 6367455"/>
                <a:gd name="connsiteX1861" fmla="*/ 1484252 w 6891715"/>
                <a:gd name="connsiteY1861" fmla="*/ 3380763 h 6367455"/>
                <a:gd name="connsiteX1862" fmla="*/ 1486474 w 6891715"/>
                <a:gd name="connsiteY1862" fmla="*/ 3382034 h 6367455"/>
                <a:gd name="connsiteX1863" fmla="*/ 1492503 w 6891715"/>
                <a:gd name="connsiteY1863" fmla="*/ 3385847 h 6367455"/>
                <a:gd name="connsiteX1864" fmla="*/ 1500748 w 6891715"/>
                <a:gd name="connsiteY1864" fmla="*/ 3389659 h 6367455"/>
                <a:gd name="connsiteX1865" fmla="*/ 1512809 w 6891715"/>
                <a:gd name="connsiteY1865" fmla="*/ 3414758 h 6367455"/>
                <a:gd name="connsiteX1866" fmla="*/ 1502335 w 6891715"/>
                <a:gd name="connsiteY1866" fmla="*/ 3420477 h 6367455"/>
                <a:gd name="connsiteX1867" fmla="*/ 1497895 w 6891715"/>
                <a:gd name="connsiteY1867" fmla="*/ 3429056 h 6367455"/>
                <a:gd name="connsiteX1868" fmla="*/ 1508679 w 6891715"/>
                <a:gd name="connsiteY1868" fmla="*/ 3433821 h 6367455"/>
                <a:gd name="connsiteX1869" fmla="*/ 1515344 w 6891715"/>
                <a:gd name="connsiteY1869" fmla="*/ 3449707 h 6367455"/>
                <a:gd name="connsiteX1870" fmla="*/ 1519468 w 6891715"/>
                <a:gd name="connsiteY1870" fmla="*/ 3486562 h 6367455"/>
                <a:gd name="connsiteX1871" fmla="*/ 1529300 w 6891715"/>
                <a:gd name="connsiteY1871" fmla="*/ 3508484 h 6367455"/>
                <a:gd name="connsiteX1872" fmla="*/ 1526130 w 6891715"/>
                <a:gd name="connsiteY1872" fmla="*/ 3514838 h 6367455"/>
                <a:gd name="connsiteX1873" fmla="*/ 1538820 w 6891715"/>
                <a:gd name="connsiteY1873" fmla="*/ 3520239 h 6367455"/>
                <a:gd name="connsiteX1874" fmla="*/ 1544213 w 6891715"/>
                <a:gd name="connsiteY1874" fmla="*/ 3527229 h 6367455"/>
                <a:gd name="connsiteX1875" fmla="*/ 1553094 w 6891715"/>
                <a:gd name="connsiteY1875" fmla="*/ 3538031 h 6367455"/>
                <a:gd name="connsiteX1876" fmla="*/ 1546752 w 6891715"/>
                <a:gd name="connsiteY1876" fmla="*/ 3549469 h 6367455"/>
                <a:gd name="connsiteX1877" fmla="*/ 1540406 w 6891715"/>
                <a:gd name="connsiteY1877" fmla="*/ 3565672 h 6367455"/>
                <a:gd name="connsiteX1878" fmla="*/ 1546752 w 6891715"/>
                <a:gd name="connsiteY1878" fmla="*/ 3559318 h 6367455"/>
                <a:gd name="connsiteX1879" fmla="*/ 1557220 w 6891715"/>
                <a:gd name="connsiteY1879" fmla="*/ 3557730 h 6367455"/>
                <a:gd name="connsiteX1880" fmla="*/ 1560393 w 6891715"/>
                <a:gd name="connsiteY1880" fmla="*/ 3552328 h 6367455"/>
                <a:gd name="connsiteX1881" fmla="*/ 1569910 w 6891715"/>
                <a:gd name="connsiteY1881" fmla="*/ 3552328 h 6367455"/>
                <a:gd name="connsiteX1882" fmla="*/ 1578475 w 6891715"/>
                <a:gd name="connsiteY1882" fmla="*/ 3560907 h 6367455"/>
                <a:gd name="connsiteX1883" fmla="*/ 1594337 w 6891715"/>
                <a:gd name="connsiteY1883" fmla="*/ 3572344 h 6367455"/>
                <a:gd name="connsiteX1884" fmla="*/ 1618764 w 6891715"/>
                <a:gd name="connsiteY1884" fmla="*/ 3594267 h 6367455"/>
                <a:gd name="connsiteX1885" fmla="*/ 1629867 w 6891715"/>
                <a:gd name="connsiteY1885" fmla="*/ 3618413 h 6367455"/>
                <a:gd name="connsiteX1886" fmla="*/ 1648901 w 6891715"/>
                <a:gd name="connsiteY1886" fmla="*/ 3631121 h 6367455"/>
                <a:gd name="connsiteX1887" fmla="*/ 1640335 w 6891715"/>
                <a:gd name="connsiteY1887" fmla="*/ 3642559 h 6367455"/>
                <a:gd name="connsiteX1888" fmla="*/ 1655563 w 6891715"/>
                <a:gd name="connsiteY1888" fmla="*/ 3681320 h 6367455"/>
                <a:gd name="connsiteX1889" fmla="*/ 1679355 w 6891715"/>
                <a:gd name="connsiteY1889" fmla="*/ 3704196 h 6367455"/>
                <a:gd name="connsiteX1890" fmla="*/ 1685700 w 6891715"/>
                <a:gd name="connsiteY1890" fmla="*/ 3721352 h 6367455"/>
                <a:gd name="connsiteX1891" fmla="*/ 1674914 w 6891715"/>
                <a:gd name="connsiteY1891" fmla="*/ 3709597 h 6367455"/>
                <a:gd name="connsiteX1892" fmla="*/ 1654928 w 6891715"/>
                <a:gd name="connsiteY1892" fmla="*/ 3713092 h 6367455"/>
                <a:gd name="connsiteX1893" fmla="*/ 1649535 w 6891715"/>
                <a:gd name="connsiteY1893" fmla="*/ 3708961 h 6367455"/>
                <a:gd name="connsiteX1894" fmla="*/ 1635894 w 6891715"/>
                <a:gd name="connsiteY1894" fmla="*/ 3708961 h 6367455"/>
                <a:gd name="connsiteX1895" fmla="*/ 1620032 w 6891715"/>
                <a:gd name="connsiteY1895" fmla="*/ 3699748 h 6367455"/>
                <a:gd name="connsiteX1896" fmla="*/ 1602902 w 6891715"/>
                <a:gd name="connsiteY1896" fmla="*/ 3700701 h 6367455"/>
                <a:gd name="connsiteX1897" fmla="*/ 1589261 w 6891715"/>
                <a:gd name="connsiteY1897" fmla="*/ 3700065 h 6367455"/>
                <a:gd name="connsiteX1898" fmla="*/ 1586406 w 6891715"/>
                <a:gd name="connsiteY1898" fmla="*/ 3706420 h 6367455"/>
                <a:gd name="connsiteX1899" fmla="*/ 1599730 w 6891715"/>
                <a:gd name="connsiteY1899" fmla="*/ 3705149 h 6367455"/>
                <a:gd name="connsiteX1900" fmla="*/ 1612419 w 6891715"/>
                <a:gd name="connsiteY1900" fmla="*/ 3705149 h 6367455"/>
                <a:gd name="connsiteX1901" fmla="*/ 1620984 w 6891715"/>
                <a:gd name="connsiteY1901" fmla="*/ 3712456 h 6367455"/>
                <a:gd name="connsiteX1902" fmla="*/ 1633674 w 6891715"/>
                <a:gd name="connsiteY1902" fmla="*/ 3713092 h 6367455"/>
                <a:gd name="connsiteX1903" fmla="*/ 1646363 w 6891715"/>
                <a:gd name="connsiteY1903" fmla="*/ 3712138 h 6367455"/>
                <a:gd name="connsiteX1904" fmla="*/ 1653976 w 6891715"/>
                <a:gd name="connsiteY1904" fmla="*/ 3722623 h 6367455"/>
                <a:gd name="connsiteX1905" fmla="*/ 1668569 w 6891715"/>
                <a:gd name="connsiteY1905" fmla="*/ 3729930 h 6367455"/>
                <a:gd name="connsiteX1906" fmla="*/ 1683796 w 6891715"/>
                <a:gd name="connsiteY1906" fmla="*/ 3745498 h 6367455"/>
                <a:gd name="connsiteX1907" fmla="*/ 1692361 w 6891715"/>
                <a:gd name="connsiteY1907" fmla="*/ 3760113 h 6367455"/>
                <a:gd name="connsiteX1908" fmla="*/ 1694899 w 6891715"/>
                <a:gd name="connsiteY1908" fmla="*/ 3787436 h 6367455"/>
                <a:gd name="connsiteX1909" fmla="*/ 1687286 w 6891715"/>
                <a:gd name="connsiteY1909" fmla="*/ 3799192 h 6367455"/>
                <a:gd name="connsiteX1910" fmla="*/ 1673962 w 6891715"/>
                <a:gd name="connsiteY1910" fmla="*/ 3811900 h 6367455"/>
                <a:gd name="connsiteX1911" fmla="*/ 1665397 w 6891715"/>
                <a:gd name="connsiteY1911" fmla="*/ 3830963 h 6367455"/>
                <a:gd name="connsiteX1912" fmla="*/ 1673962 w 6891715"/>
                <a:gd name="connsiteY1912" fmla="*/ 3841766 h 6367455"/>
                <a:gd name="connsiteX1913" fmla="*/ 1692044 w 6891715"/>
                <a:gd name="connsiteY1913" fmla="*/ 3848755 h 6367455"/>
                <a:gd name="connsiteX1914" fmla="*/ 1697437 w 6891715"/>
                <a:gd name="connsiteY1914" fmla="*/ 3846531 h 6367455"/>
                <a:gd name="connsiteX1915" fmla="*/ 1701561 w 6891715"/>
                <a:gd name="connsiteY1915" fmla="*/ 3831599 h 6367455"/>
                <a:gd name="connsiteX1916" fmla="*/ 1705368 w 6891715"/>
                <a:gd name="connsiteY1916" fmla="*/ 3820161 h 6367455"/>
                <a:gd name="connsiteX1917" fmla="*/ 1720278 w 6891715"/>
                <a:gd name="connsiteY1917" fmla="*/ 3816984 h 6367455"/>
                <a:gd name="connsiteX1918" fmla="*/ 1733918 w 6891715"/>
                <a:gd name="connsiteY1918" fmla="*/ 3814760 h 6367455"/>
                <a:gd name="connsiteX1919" fmla="*/ 1755173 w 6891715"/>
                <a:gd name="connsiteY1919" fmla="*/ 3818572 h 6367455"/>
                <a:gd name="connsiteX1920" fmla="*/ 1800854 w 6891715"/>
                <a:gd name="connsiteY1920" fmla="*/ 3826833 h 6367455"/>
                <a:gd name="connsiteX1921" fmla="*/ 1812592 w 6891715"/>
                <a:gd name="connsiteY1921" fmla="*/ 3845578 h 6367455"/>
                <a:gd name="connsiteX1922" fmla="*/ 1835115 w 6891715"/>
                <a:gd name="connsiteY1922" fmla="*/ 3887516 h 6367455"/>
                <a:gd name="connsiteX1923" fmla="*/ 1831308 w 6891715"/>
                <a:gd name="connsiteY1923" fmla="*/ 3910709 h 6367455"/>
                <a:gd name="connsiteX1924" fmla="*/ 1824964 w 6891715"/>
                <a:gd name="connsiteY1924" fmla="*/ 3936126 h 6367455"/>
                <a:gd name="connsiteX1925" fmla="*/ 1809419 w 6891715"/>
                <a:gd name="connsiteY1925" fmla="*/ 3962814 h 6367455"/>
                <a:gd name="connsiteX1926" fmla="*/ 1796730 w 6891715"/>
                <a:gd name="connsiteY1926" fmla="*/ 3960590 h 6367455"/>
                <a:gd name="connsiteX1927" fmla="*/ 1785310 w 6891715"/>
                <a:gd name="connsiteY1927" fmla="*/ 3966945 h 6367455"/>
                <a:gd name="connsiteX1928" fmla="*/ 1785310 w 6891715"/>
                <a:gd name="connsiteY1928" fmla="*/ 3980606 h 6367455"/>
                <a:gd name="connsiteX1929" fmla="*/ 1791655 w 6891715"/>
                <a:gd name="connsiteY1929" fmla="*/ 3986007 h 6367455"/>
                <a:gd name="connsiteX1930" fmla="*/ 1788482 w 6891715"/>
                <a:gd name="connsiteY1930" fmla="*/ 3996810 h 6367455"/>
                <a:gd name="connsiteX1931" fmla="*/ 1776745 w 6891715"/>
                <a:gd name="connsiteY1931" fmla="*/ 3999987 h 6367455"/>
                <a:gd name="connsiteX1932" fmla="*/ 1765642 w 6891715"/>
                <a:gd name="connsiteY1932" fmla="*/ 3998716 h 6367455"/>
                <a:gd name="connsiteX1933" fmla="*/ 1759297 w 6891715"/>
                <a:gd name="connsiteY1933" fmla="*/ 3994903 h 6367455"/>
                <a:gd name="connsiteX1934" fmla="*/ 1753904 w 6891715"/>
                <a:gd name="connsiteY1934" fmla="*/ 4003482 h 6367455"/>
                <a:gd name="connsiteX1935" fmla="*/ 1741215 w 6891715"/>
                <a:gd name="connsiteY1935" fmla="*/ 4002211 h 6367455"/>
                <a:gd name="connsiteX1936" fmla="*/ 1734870 w 6891715"/>
                <a:gd name="connsiteY1936" fmla="*/ 4005388 h 6367455"/>
                <a:gd name="connsiteX1937" fmla="*/ 1750732 w 6891715"/>
                <a:gd name="connsiteY1937" fmla="*/ 4014602 h 6367455"/>
                <a:gd name="connsiteX1938" fmla="*/ 1749780 w 6891715"/>
                <a:gd name="connsiteY1938" fmla="*/ 4023180 h 6367455"/>
                <a:gd name="connsiteX1939" fmla="*/ 1741532 w 6891715"/>
                <a:gd name="connsiteY1939" fmla="*/ 4031758 h 6367455"/>
                <a:gd name="connsiteX1940" fmla="*/ 1737408 w 6891715"/>
                <a:gd name="connsiteY1940" fmla="*/ 4046691 h 6367455"/>
                <a:gd name="connsiteX1941" fmla="*/ 1728843 w 6891715"/>
                <a:gd name="connsiteY1941" fmla="*/ 4053998 h 6367455"/>
                <a:gd name="connsiteX1942" fmla="*/ 1712981 w 6891715"/>
                <a:gd name="connsiteY1942" fmla="*/ 4047962 h 6367455"/>
                <a:gd name="connsiteX1943" fmla="*/ 1726622 w 6891715"/>
                <a:gd name="connsiteY1943" fmla="*/ 4058128 h 6367455"/>
                <a:gd name="connsiteX1944" fmla="*/ 1714250 w 6891715"/>
                <a:gd name="connsiteY1944" fmla="*/ 4069884 h 6367455"/>
                <a:gd name="connsiteX1945" fmla="*/ 1719643 w 6891715"/>
                <a:gd name="connsiteY1945" fmla="*/ 4075285 h 6367455"/>
                <a:gd name="connsiteX1946" fmla="*/ 1730112 w 6891715"/>
                <a:gd name="connsiteY1946" fmla="*/ 4063530 h 6367455"/>
                <a:gd name="connsiteX1947" fmla="*/ 1740898 w 6891715"/>
                <a:gd name="connsiteY1947" fmla="*/ 4072743 h 6367455"/>
                <a:gd name="connsiteX1948" fmla="*/ 1762152 w 6891715"/>
                <a:gd name="connsiteY1948" fmla="*/ 4075920 h 6367455"/>
                <a:gd name="connsiteX1949" fmla="*/ 1773255 w 6891715"/>
                <a:gd name="connsiteY1949" fmla="*/ 4070519 h 6367455"/>
                <a:gd name="connsiteX1950" fmla="*/ 1794510 w 6891715"/>
                <a:gd name="connsiteY1950" fmla="*/ 4063847 h 6367455"/>
                <a:gd name="connsiteX1951" fmla="*/ 1804027 w 6891715"/>
                <a:gd name="connsiteY1951" fmla="*/ 4065118 h 6367455"/>
                <a:gd name="connsiteX1952" fmla="*/ 1797682 w 6891715"/>
                <a:gd name="connsiteY1952" fmla="*/ 4074650 h 6367455"/>
                <a:gd name="connsiteX1953" fmla="*/ 1801171 w 6891715"/>
                <a:gd name="connsiteY1953" fmla="*/ 4096572 h 6367455"/>
                <a:gd name="connsiteX1954" fmla="*/ 1793875 w 6891715"/>
                <a:gd name="connsiteY1954" fmla="*/ 4105150 h 6367455"/>
                <a:gd name="connsiteX1955" fmla="*/ 1761200 w 6891715"/>
                <a:gd name="connsiteY1955" fmla="*/ 4113728 h 6367455"/>
                <a:gd name="connsiteX1956" fmla="*/ 1756125 w 6891715"/>
                <a:gd name="connsiteY1956" fmla="*/ 4134062 h 6367455"/>
                <a:gd name="connsiteX1957" fmla="*/ 1726622 w 6891715"/>
                <a:gd name="connsiteY1957" fmla="*/ 4139463 h 6367455"/>
                <a:gd name="connsiteX1958" fmla="*/ 1673010 w 6891715"/>
                <a:gd name="connsiteY1958" fmla="*/ 4158844 h 6367455"/>
                <a:gd name="connsiteX1959" fmla="*/ 1660956 w 6891715"/>
                <a:gd name="connsiteY1959" fmla="*/ 4150583 h 6367455"/>
                <a:gd name="connsiteX1960" fmla="*/ 1611468 w 6891715"/>
                <a:gd name="connsiteY1960" fmla="*/ 4149948 h 6367455"/>
                <a:gd name="connsiteX1961" fmla="*/ 1601950 w 6891715"/>
                <a:gd name="connsiteY1961" fmla="*/ 4165833 h 6367455"/>
                <a:gd name="connsiteX1962" fmla="*/ 1583868 w 6891715"/>
                <a:gd name="connsiteY1962" fmla="*/ 4158844 h 6367455"/>
                <a:gd name="connsiteX1963" fmla="*/ 1579744 w 6891715"/>
                <a:gd name="connsiteY1963" fmla="*/ 4148041 h 6367455"/>
                <a:gd name="connsiteX1964" fmla="*/ 1568958 w 6891715"/>
                <a:gd name="connsiteY1964" fmla="*/ 4147088 h 6367455"/>
                <a:gd name="connsiteX1965" fmla="*/ 1564834 w 6891715"/>
                <a:gd name="connsiteY1965" fmla="*/ 4144229 h 6367455"/>
                <a:gd name="connsiteX1966" fmla="*/ 1557220 w 6891715"/>
                <a:gd name="connsiteY1966" fmla="*/ 4153760 h 6367455"/>
                <a:gd name="connsiteX1967" fmla="*/ 1548972 w 6891715"/>
                <a:gd name="connsiteY1967" fmla="*/ 4149630 h 6367455"/>
                <a:gd name="connsiteX1968" fmla="*/ 1535013 w 6891715"/>
                <a:gd name="connsiteY1968" fmla="*/ 4131838 h 6367455"/>
                <a:gd name="connsiteX1969" fmla="*/ 1520103 w 6891715"/>
                <a:gd name="connsiteY1969" fmla="*/ 4131838 h 6367455"/>
                <a:gd name="connsiteX1970" fmla="*/ 1528668 w 6891715"/>
                <a:gd name="connsiteY1970" fmla="*/ 4139463 h 6367455"/>
                <a:gd name="connsiteX1971" fmla="*/ 1532792 w 6891715"/>
                <a:gd name="connsiteY1971" fmla="*/ 4145500 h 6367455"/>
                <a:gd name="connsiteX1972" fmla="*/ 1530254 w 6891715"/>
                <a:gd name="connsiteY1972" fmla="*/ 4151854 h 6367455"/>
                <a:gd name="connsiteX1973" fmla="*/ 1514075 w 6891715"/>
                <a:gd name="connsiteY1973" fmla="*/ 4162656 h 6367455"/>
                <a:gd name="connsiteX1974" fmla="*/ 1509948 w 6891715"/>
                <a:gd name="connsiteY1974" fmla="*/ 4168057 h 6367455"/>
                <a:gd name="connsiteX1975" fmla="*/ 1494090 w 6891715"/>
                <a:gd name="connsiteY1975" fmla="*/ 4165833 h 6367455"/>
                <a:gd name="connsiteX1976" fmla="*/ 1478224 w 6891715"/>
                <a:gd name="connsiteY1976" fmla="*/ 4159479 h 6367455"/>
                <a:gd name="connsiteX1977" fmla="*/ 1472832 w 6891715"/>
                <a:gd name="connsiteY1977" fmla="*/ 4168057 h 6367455"/>
                <a:gd name="connsiteX1978" fmla="*/ 1485838 w 6891715"/>
                <a:gd name="connsiteY1978" fmla="*/ 4176636 h 6367455"/>
                <a:gd name="connsiteX1979" fmla="*/ 1474101 w 6891715"/>
                <a:gd name="connsiteY1979" fmla="*/ 4191250 h 6367455"/>
                <a:gd name="connsiteX1980" fmla="*/ 1469977 w 6891715"/>
                <a:gd name="connsiteY1980" fmla="*/ 4187120 h 6367455"/>
                <a:gd name="connsiteX1981" fmla="*/ 1450946 w 6891715"/>
                <a:gd name="connsiteY1981" fmla="*/ 4184261 h 6367455"/>
                <a:gd name="connsiteX1982" fmla="*/ 1430645 w 6891715"/>
                <a:gd name="connsiteY1982" fmla="*/ 4191886 h 6367455"/>
                <a:gd name="connsiteX1983" fmla="*/ 1416053 w 6891715"/>
                <a:gd name="connsiteY1983" fmla="*/ 4168693 h 6367455"/>
                <a:gd name="connsiteX1984" fmla="*/ 1375758 w 6891715"/>
                <a:gd name="connsiteY1984" fmla="*/ 4165833 h 6367455"/>
                <a:gd name="connsiteX1985" fmla="*/ 1351645 w 6891715"/>
                <a:gd name="connsiteY1985" fmla="*/ 4183943 h 6367455"/>
                <a:gd name="connsiteX1986" fmla="*/ 1339906 w 6891715"/>
                <a:gd name="connsiteY1986" fmla="*/ 4182037 h 6367455"/>
                <a:gd name="connsiteX1987" fmla="*/ 1335781 w 6891715"/>
                <a:gd name="connsiteY1987" fmla="*/ 4172505 h 6367455"/>
                <a:gd name="connsiteX1988" fmla="*/ 1324997 w 6891715"/>
                <a:gd name="connsiteY1988" fmla="*/ 4196969 h 6367455"/>
                <a:gd name="connsiteX1989" fmla="*/ 1326582 w 6891715"/>
                <a:gd name="connsiteY1989" fmla="*/ 4231600 h 6367455"/>
                <a:gd name="connsiteX1990" fmla="*/ 1311992 w 6891715"/>
                <a:gd name="connsiteY1990" fmla="*/ 4234777 h 6367455"/>
                <a:gd name="connsiteX1991" fmla="*/ 1296130 w 6891715"/>
                <a:gd name="connsiteY1991" fmla="*/ 4227787 h 6367455"/>
                <a:gd name="connsiteX1992" fmla="*/ 1271704 w 6891715"/>
                <a:gd name="connsiteY1992" fmla="*/ 4224928 h 6367455"/>
                <a:gd name="connsiteX1993" fmla="*/ 1243152 w 6891715"/>
                <a:gd name="connsiteY1993" fmla="*/ 4215397 h 6367455"/>
                <a:gd name="connsiteX1994" fmla="*/ 1218725 w 6891715"/>
                <a:gd name="connsiteY1994" fmla="*/ 4217938 h 6367455"/>
                <a:gd name="connsiteX1995" fmla="*/ 1211112 w 6891715"/>
                <a:gd name="connsiteY1995" fmla="*/ 4233824 h 6367455"/>
                <a:gd name="connsiteX1996" fmla="*/ 1181926 w 6891715"/>
                <a:gd name="connsiteY1996" fmla="*/ 4251934 h 6367455"/>
                <a:gd name="connsiteX1997" fmla="*/ 1187319 w 6891715"/>
                <a:gd name="connsiteY1997" fmla="*/ 4266866 h 6367455"/>
                <a:gd name="connsiteX1998" fmla="*/ 1184464 w 6891715"/>
                <a:gd name="connsiteY1998" fmla="*/ 4275127 h 6367455"/>
                <a:gd name="connsiteX1999" fmla="*/ 1171774 w 6891715"/>
                <a:gd name="connsiteY1999" fmla="*/ 4270043 h 6367455"/>
                <a:gd name="connsiteX2000" fmla="*/ 1150519 w 6891715"/>
                <a:gd name="connsiteY2000" fmla="*/ 4257653 h 6367455"/>
                <a:gd name="connsiteX2001" fmla="*/ 1135608 w 6891715"/>
                <a:gd name="connsiteY2001" fmla="*/ 4262736 h 6367455"/>
                <a:gd name="connsiteX2002" fmla="*/ 1134657 w 6891715"/>
                <a:gd name="connsiteY2002" fmla="*/ 4274491 h 6367455"/>
                <a:gd name="connsiteX2003" fmla="*/ 1120698 w 6891715"/>
                <a:gd name="connsiteY2003" fmla="*/ 4263371 h 6367455"/>
                <a:gd name="connsiteX2004" fmla="*/ 1125139 w 6891715"/>
                <a:gd name="connsiteY2004" fmla="*/ 4249392 h 6367455"/>
                <a:gd name="connsiteX2005" fmla="*/ 1137512 w 6891715"/>
                <a:gd name="connsiteY2005" fmla="*/ 4250027 h 6367455"/>
                <a:gd name="connsiteX2006" fmla="*/ 1141636 w 6891715"/>
                <a:gd name="connsiteY2006" fmla="*/ 4243038 h 6367455"/>
                <a:gd name="connsiteX2007" fmla="*/ 1175264 w 6891715"/>
                <a:gd name="connsiteY2007" fmla="*/ 4223657 h 6367455"/>
                <a:gd name="connsiteX2008" fmla="*/ 1200326 w 6891715"/>
                <a:gd name="connsiteY2008" fmla="*/ 4180130 h 6367455"/>
                <a:gd name="connsiteX2009" fmla="*/ 1230146 w 6891715"/>
                <a:gd name="connsiteY2009" fmla="*/ 4169328 h 6367455"/>
                <a:gd name="connsiteX2010" fmla="*/ 1238711 w 6891715"/>
                <a:gd name="connsiteY2010" fmla="*/ 4117541 h 6367455"/>
                <a:gd name="connsiteX2011" fmla="*/ 1249498 w 6891715"/>
                <a:gd name="connsiteY2011" fmla="*/ 4116270 h 6367455"/>
                <a:gd name="connsiteX2012" fmla="*/ 1262187 w 6891715"/>
                <a:gd name="connsiteY2012" fmla="*/ 4123895 h 6367455"/>
                <a:gd name="connsiteX2013" fmla="*/ 1279000 w 6891715"/>
                <a:gd name="connsiteY2013" fmla="*/ 4109916 h 6367455"/>
                <a:gd name="connsiteX2014" fmla="*/ 1263138 w 6891715"/>
                <a:gd name="connsiteY2014" fmla="*/ 4114364 h 6367455"/>
                <a:gd name="connsiteX2015" fmla="*/ 1259967 w 6891715"/>
                <a:gd name="connsiteY2015" fmla="*/ 4107692 h 6367455"/>
                <a:gd name="connsiteX2016" fmla="*/ 1264090 w 6891715"/>
                <a:gd name="connsiteY2016" fmla="*/ 4094030 h 6367455"/>
                <a:gd name="connsiteX2017" fmla="*/ 1306282 w 6891715"/>
                <a:gd name="connsiteY2017" fmla="*/ 4087358 h 6367455"/>
                <a:gd name="connsiteX2018" fmla="*/ 1355135 w 6891715"/>
                <a:gd name="connsiteY2018" fmla="*/ 4095301 h 6367455"/>
                <a:gd name="connsiteX2019" fmla="*/ 1376076 w 6891715"/>
                <a:gd name="connsiteY2019" fmla="*/ 4093077 h 6367455"/>
                <a:gd name="connsiteX2020" fmla="*/ 1382421 w 6891715"/>
                <a:gd name="connsiteY2020" fmla="*/ 4064800 h 6367455"/>
                <a:gd name="connsiteX2021" fmla="*/ 1413832 w 6891715"/>
                <a:gd name="connsiteY2021" fmla="*/ 4045102 h 6367455"/>
                <a:gd name="connsiteX2022" fmla="*/ 1418908 w 6891715"/>
                <a:gd name="connsiteY2022" fmla="*/ 4026357 h 6367455"/>
                <a:gd name="connsiteX2023" fmla="*/ 1444918 w 6891715"/>
                <a:gd name="connsiteY2023" fmla="*/ 4000622 h 6367455"/>
                <a:gd name="connsiteX2024" fmla="*/ 1447139 w 6891715"/>
                <a:gd name="connsiteY2024" fmla="*/ 3991409 h 6367455"/>
                <a:gd name="connsiteX2025" fmla="*/ 1438574 w 6891715"/>
                <a:gd name="connsiteY2025" fmla="*/ 4001893 h 6367455"/>
                <a:gd name="connsiteX2026" fmla="*/ 1418908 w 6891715"/>
                <a:gd name="connsiteY2026" fmla="*/ 4017779 h 6367455"/>
                <a:gd name="connsiteX2027" fmla="*/ 1405900 w 6891715"/>
                <a:gd name="connsiteY2027" fmla="*/ 4024451 h 6367455"/>
                <a:gd name="connsiteX2028" fmla="*/ 1392575 w 6891715"/>
                <a:gd name="connsiteY2028" fmla="*/ 4039066 h 6367455"/>
                <a:gd name="connsiteX2029" fmla="*/ 1376711 w 6891715"/>
                <a:gd name="connsiteY2029" fmla="*/ 4041290 h 6367455"/>
                <a:gd name="connsiteX2030" fmla="*/ 1358942 w 6891715"/>
                <a:gd name="connsiteY2030" fmla="*/ 4059717 h 6367455"/>
                <a:gd name="connsiteX2031" fmla="*/ 1334512 w 6891715"/>
                <a:gd name="connsiteY2031" fmla="*/ 4065118 h 6367455"/>
                <a:gd name="connsiteX2032" fmla="*/ 1314530 w 6891715"/>
                <a:gd name="connsiteY2032" fmla="*/ 4043196 h 6367455"/>
                <a:gd name="connsiteX2033" fmla="*/ 1297082 w 6891715"/>
                <a:gd name="connsiteY2033" fmla="*/ 4025404 h 6367455"/>
                <a:gd name="connsiteX2034" fmla="*/ 1281538 w 6891715"/>
                <a:gd name="connsiteY2034" fmla="*/ 4039066 h 6367455"/>
                <a:gd name="connsiteX2035" fmla="*/ 1257112 w 6891715"/>
                <a:gd name="connsiteY2035" fmla="*/ 4038430 h 6367455"/>
                <a:gd name="connsiteX2036" fmla="*/ 1242517 w 6891715"/>
                <a:gd name="connsiteY2036" fmla="*/ 4032076 h 6367455"/>
                <a:gd name="connsiteX2037" fmla="*/ 1272656 w 6891715"/>
                <a:gd name="connsiteY2037" fmla="*/ 4013966 h 6367455"/>
                <a:gd name="connsiteX2038" fmla="*/ 1243152 w 6891715"/>
                <a:gd name="connsiteY2038" fmla="*/ 4013013 h 6367455"/>
                <a:gd name="connsiteX2039" fmla="*/ 1243152 w 6891715"/>
                <a:gd name="connsiteY2039" fmla="*/ 4002846 h 6367455"/>
                <a:gd name="connsiteX2040" fmla="*/ 1227608 w 6891715"/>
                <a:gd name="connsiteY2040" fmla="*/ 4016508 h 6367455"/>
                <a:gd name="connsiteX2041" fmla="*/ 1206353 w 6891715"/>
                <a:gd name="connsiteY2041" fmla="*/ 4023815 h 6367455"/>
                <a:gd name="connsiteX2042" fmla="*/ 1200008 w 6891715"/>
                <a:gd name="connsiteY2042" fmla="*/ 4034618 h 6367455"/>
                <a:gd name="connsiteX2043" fmla="*/ 1184464 w 6891715"/>
                <a:gd name="connsiteY2043" fmla="*/ 4034935 h 6367455"/>
                <a:gd name="connsiteX2044" fmla="*/ 1178754 w 6891715"/>
                <a:gd name="connsiteY2044" fmla="*/ 4020003 h 6367455"/>
                <a:gd name="connsiteX2045" fmla="*/ 1165112 w 6891715"/>
                <a:gd name="connsiteY2045" fmla="*/ 4013649 h 6367455"/>
                <a:gd name="connsiteX2046" fmla="*/ 1165112 w 6891715"/>
                <a:gd name="connsiteY2046" fmla="*/ 4005388 h 6367455"/>
                <a:gd name="connsiteX2047" fmla="*/ 1175580 w 6891715"/>
                <a:gd name="connsiteY2047" fmla="*/ 3994903 h 6367455"/>
                <a:gd name="connsiteX2048" fmla="*/ 1156546 w 6891715"/>
                <a:gd name="connsiteY2048" fmla="*/ 3991726 h 6367455"/>
                <a:gd name="connsiteX2049" fmla="*/ 1155277 w 6891715"/>
                <a:gd name="connsiteY2049" fmla="*/ 3988549 h 6367455"/>
                <a:gd name="connsiteX2050" fmla="*/ 1166064 w 6891715"/>
                <a:gd name="connsiteY2050" fmla="*/ 3989502 h 6367455"/>
                <a:gd name="connsiteX2051" fmla="*/ 1170823 w 6891715"/>
                <a:gd name="connsiteY2051" fmla="*/ 3982195 h 6367455"/>
                <a:gd name="connsiteX2052" fmla="*/ 1182560 w 6891715"/>
                <a:gd name="connsiteY2052" fmla="*/ 3972663 h 6367455"/>
                <a:gd name="connsiteX2053" fmla="*/ 1204767 w 6891715"/>
                <a:gd name="connsiteY2053" fmla="*/ 3971075 h 6367455"/>
                <a:gd name="connsiteX2054" fmla="*/ 1220312 w 6891715"/>
                <a:gd name="connsiteY2054" fmla="*/ 3958366 h 6367455"/>
                <a:gd name="connsiteX2055" fmla="*/ 1239663 w 6891715"/>
                <a:gd name="connsiteY2055" fmla="*/ 3944705 h 6367455"/>
                <a:gd name="connsiteX2056" fmla="*/ 1261553 w 6891715"/>
                <a:gd name="connsiteY2056" fmla="*/ 3933902 h 6367455"/>
                <a:gd name="connsiteX2057" fmla="*/ 1274242 w 6891715"/>
                <a:gd name="connsiteY2057" fmla="*/ 3911662 h 6367455"/>
                <a:gd name="connsiteX2058" fmla="*/ 1288834 w 6891715"/>
                <a:gd name="connsiteY2058" fmla="*/ 3879891 h 6367455"/>
                <a:gd name="connsiteX2059" fmla="*/ 1275828 w 6891715"/>
                <a:gd name="connsiteY2059" fmla="*/ 3878938 h 6367455"/>
                <a:gd name="connsiteX2060" fmla="*/ 1278683 w 6891715"/>
                <a:gd name="connsiteY2060" fmla="*/ 3858922 h 6367455"/>
                <a:gd name="connsiteX2061" fmla="*/ 1269166 w 6891715"/>
                <a:gd name="connsiteY2061" fmla="*/ 3851615 h 6367455"/>
                <a:gd name="connsiteX2062" fmla="*/ 1267262 w 6891715"/>
                <a:gd name="connsiteY2062" fmla="*/ 3837635 h 6367455"/>
                <a:gd name="connsiteX2063" fmla="*/ 1269801 w 6891715"/>
                <a:gd name="connsiteY2063" fmla="*/ 3828104 h 6367455"/>
                <a:gd name="connsiteX2064" fmla="*/ 1259650 w 6891715"/>
                <a:gd name="connsiteY2064" fmla="*/ 3833823 h 6367455"/>
                <a:gd name="connsiteX2065" fmla="*/ 1237441 w 6891715"/>
                <a:gd name="connsiteY2065" fmla="*/ 3837953 h 6367455"/>
                <a:gd name="connsiteX2066" fmla="*/ 1234269 w 6891715"/>
                <a:gd name="connsiteY2066" fmla="*/ 3848755 h 6367455"/>
                <a:gd name="connsiteX2067" fmla="*/ 1227925 w 6891715"/>
                <a:gd name="connsiteY2067" fmla="*/ 3852885 h 6367455"/>
                <a:gd name="connsiteX2068" fmla="*/ 1213967 w 6891715"/>
                <a:gd name="connsiteY2068" fmla="*/ 3846849 h 6367455"/>
                <a:gd name="connsiteX2069" fmla="*/ 1201594 w 6891715"/>
                <a:gd name="connsiteY2069" fmla="*/ 3857651 h 6367455"/>
                <a:gd name="connsiteX2070" fmla="*/ 1196519 w 6891715"/>
                <a:gd name="connsiteY2070" fmla="*/ 3853203 h 6367455"/>
                <a:gd name="connsiteX2071" fmla="*/ 1221580 w 6891715"/>
                <a:gd name="connsiteY2071" fmla="*/ 3825562 h 6367455"/>
                <a:gd name="connsiteX2072" fmla="*/ 1232049 w 6891715"/>
                <a:gd name="connsiteY2072" fmla="*/ 3823656 h 6367455"/>
                <a:gd name="connsiteX2073" fmla="*/ 1243469 w 6891715"/>
                <a:gd name="connsiteY2073" fmla="*/ 3817937 h 6367455"/>
                <a:gd name="connsiteX2074" fmla="*/ 1256160 w 6891715"/>
                <a:gd name="connsiteY2074" fmla="*/ 3805228 h 6367455"/>
                <a:gd name="connsiteX2075" fmla="*/ 1255210 w 6891715"/>
                <a:gd name="connsiteY2075" fmla="*/ 3788707 h 6367455"/>
                <a:gd name="connsiteX2076" fmla="*/ 1266312 w 6891715"/>
                <a:gd name="connsiteY2076" fmla="*/ 3780129 h 6367455"/>
                <a:gd name="connsiteX2077" fmla="*/ 1297082 w 6891715"/>
                <a:gd name="connsiteY2077" fmla="*/ 3762655 h 6367455"/>
                <a:gd name="connsiteX2078" fmla="*/ 1311992 w 6891715"/>
                <a:gd name="connsiteY2078" fmla="*/ 3769009 h 6367455"/>
                <a:gd name="connsiteX2079" fmla="*/ 1329120 w 6891715"/>
                <a:gd name="connsiteY2079" fmla="*/ 3774093 h 6367455"/>
                <a:gd name="connsiteX2080" fmla="*/ 1342444 w 6891715"/>
                <a:gd name="connsiteY2080" fmla="*/ 3764561 h 6367455"/>
                <a:gd name="connsiteX2081" fmla="*/ 1351962 w 6891715"/>
                <a:gd name="connsiteY2081" fmla="*/ 3769645 h 6367455"/>
                <a:gd name="connsiteX2082" fmla="*/ 1376393 w 6891715"/>
                <a:gd name="connsiteY2082" fmla="*/ 3774728 h 6367455"/>
                <a:gd name="connsiteX2083" fmla="*/ 1355135 w 6891715"/>
                <a:gd name="connsiteY2083" fmla="*/ 3762337 h 6367455"/>
                <a:gd name="connsiteX2084" fmla="*/ 1359260 w 6891715"/>
                <a:gd name="connsiteY2084" fmla="*/ 3755030 h 6367455"/>
                <a:gd name="connsiteX2085" fmla="*/ 1373855 w 6891715"/>
                <a:gd name="connsiteY2085" fmla="*/ 3742957 h 6367455"/>
                <a:gd name="connsiteX2086" fmla="*/ 1377345 w 6891715"/>
                <a:gd name="connsiteY2086" fmla="*/ 3759795 h 6367455"/>
                <a:gd name="connsiteX2087" fmla="*/ 1390036 w 6891715"/>
                <a:gd name="connsiteY2087" fmla="*/ 3766150 h 6367455"/>
                <a:gd name="connsiteX2088" fmla="*/ 1398602 w 6891715"/>
                <a:gd name="connsiteY2088" fmla="*/ 3760431 h 6367455"/>
                <a:gd name="connsiteX2089" fmla="*/ 1383691 w 6891715"/>
                <a:gd name="connsiteY2089" fmla="*/ 3752488 h 6367455"/>
                <a:gd name="connsiteX2090" fmla="*/ 1373855 w 6891715"/>
                <a:gd name="connsiteY2090" fmla="*/ 3737873 h 6367455"/>
                <a:gd name="connsiteX2091" fmla="*/ 1371634 w 6891715"/>
                <a:gd name="connsiteY2091" fmla="*/ 3718810 h 6367455"/>
                <a:gd name="connsiteX2092" fmla="*/ 1379883 w 6891715"/>
                <a:gd name="connsiteY2092" fmla="*/ 3698794 h 6367455"/>
                <a:gd name="connsiteX2093" fmla="*/ 1391622 w 6891715"/>
                <a:gd name="connsiteY2093" fmla="*/ 3694346 h 6367455"/>
                <a:gd name="connsiteX2094" fmla="*/ 1377662 w 6891715"/>
                <a:gd name="connsiteY2094" fmla="*/ 3693393 h 6367455"/>
                <a:gd name="connsiteX2095" fmla="*/ 1375758 w 6891715"/>
                <a:gd name="connsiteY2095" fmla="*/ 3673377 h 6367455"/>
                <a:gd name="connsiteX2096" fmla="*/ 1384960 w 6891715"/>
                <a:gd name="connsiteY2096" fmla="*/ 3665117 h 6367455"/>
                <a:gd name="connsiteX2097" fmla="*/ 1394478 w 6891715"/>
                <a:gd name="connsiteY2097" fmla="*/ 3663846 h 6367455"/>
                <a:gd name="connsiteX2098" fmla="*/ 1396382 w 6891715"/>
                <a:gd name="connsiteY2098" fmla="*/ 3656539 h 6367455"/>
                <a:gd name="connsiteX2099" fmla="*/ 1383691 w 6891715"/>
                <a:gd name="connsiteY2099" fmla="*/ 3640653 h 6367455"/>
                <a:gd name="connsiteX2100" fmla="*/ 1380201 w 6891715"/>
                <a:gd name="connsiteY2100" fmla="*/ 3632392 h 6367455"/>
                <a:gd name="connsiteX2101" fmla="*/ 1392891 w 6891715"/>
                <a:gd name="connsiteY2101" fmla="*/ 3621590 h 6367455"/>
                <a:gd name="connsiteX2102" fmla="*/ 1387815 w 6891715"/>
                <a:gd name="connsiteY2102" fmla="*/ 3614283 h 6367455"/>
                <a:gd name="connsiteX2103" fmla="*/ 1382421 w 6891715"/>
                <a:gd name="connsiteY2103" fmla="*/ 3623814 h 6367455"/>
                <a:gd name="connsiteX2104" fmla="*/ 1372902 w 6891715"/>
                <a:gd name="connsiteY2104" fmla="*/ 3629215 h 6367455"/>
                <a:gd name="connsiteX2105" fmla="*/ 1371634 w 6891715"/>
                <a:gd name="connsiteY2105" fmla="*/ 3623814 h 6367455"/>
                <a:gd name="connsiteX2106" fmla="*/ 1364653 w 6891715"/>
                <a:gd name="connsiteY2106" fmla="*/ 3633663 h 6367455"/>
                <a:gd name="connsiteX2107" fmla="*/ 1360529 w 6891715"/>
                <a:gd name="connsiteY2107" fmla="*/ 3640017 h 6367455"/>
                <a:gd name="connsiteX2108" fmla="*/ 1351645 w 6891715"/>
                <a:gd name="connsiteY2108" fmla="*/ 3622861 h 6367455"/>
                <a:gd name="connsiteX2109" fmla="*/ 1353866 w 6891715"/>
                <a:gd name="connsiteY2109" fmla="*/ 3611423 h 6367455"/>
                <a:gd name="connsiteX2110" fmla="*/ 1343079 w 6891715"/>
                <a:gd name="connsiteY2110" fmla="*/ 3620001 h 6367455"/>
                <a:gd name="connsiteX2111" fmla="*/ 1332609 w 6891715"/>
                <a:gd name="connsiteY2111" fmla="*/ 3615871 h 6367455"/>
                <a:gd name="connsiteX2112" fmla="*/ 1326265 w 6891715"/>
                <a:gd name="connsiteY2112" fmla="*/ 3603480 h 6367455"/>
                <a:gd name="connsiteX2113" fmla="*/ 1317384 w 6891715"/>
                <a:gd name="connsiteY2113" fmla="*/ 3570438 h 6367455"/>
                <a:gd name="connsiteX2114" fmla="*/ 1325948 w 6891715"/>
                <a:gd name="connsiteY2114" fmla="*/ 3541208 h 6367455"/>
                <a:gd name="connsiteX2115" fmla="*/ 1334830 w 6891715"/>
                <a:gd name="connsiteY2115" fmla="*/ 3527229 h 6367455"/>
                <a:gd name="connsiteX2116" fmla="*/ 1341492 w 6891715"/>
                <a:gd name="connsiteY2116" fmla="*/ 3513567 h 6367455"/>
                <a:gd name="connsiteX2117" fmla="*/ 1352597 w 6891715"/>
                <a:gd name="connsiteY2117" fmla="*/ 3504989 h 6367455"/>
                <a:gd name="connsiteX2118" fmla="*/ 1372902 w 6891715"/>
                <a:gd name="connsiteY2118" fmla="*/ 3506895 h 6367455"/>
                <a:gd name="connsiteX2119" fmla="*/ 1381152 w 6891715"/>
                <a:gd name="connsiteY2119" fmla="*/ 3499270 h 6367455"/>
                <a:gd name="connsiteX2120" fmla="*/ 1371634 w 6891715"/>
                <a:gd name="connsiteY2120" fmla="*/ 3502447 h 6367455"/>
                <a:gd name="connsiteX2121" fmla="*/ 1363385 w 6891715"/>
                <a:gd name="connsiteY2121" fmla="*/ 3497682 h 6367455"/>
                <a:gd name="connsiteX2122" fmla="*/ 1351645 w 6891715"/>
                <a:gd name="connsiteY2122" fmla="*/ 3495458 h 6367455"/>
                <a:gd name="connsiteX2123" fmla="*/ 1335781 w 6891715"/>
                <a:gd name="connsiteY2123" fmla="*/ 3492281 h 6367455"/>
                <a:gd name="connsiteX2124" fmla="*/ 1330388 w 6891715"/>
                <a:gd name="connsiteY2124" fmla="*/ 3484020 h 6367455"/>
                <a:gd name="connsiteX2125" fmla="*/ 1324045 w 6891715"/>
                <a:gd name="connsiteY2125" fmla="*/ 3498953 h 6367455"/>
                <a:gd name="connsiteX2126" fmla="*/ 1315799 w 6891715"/>
                <a:gd name="connsiteY2126" fmla="*/ 3512932 h 6367455"/>
                <a:gd name="connsiteX2127" fmla="*/ 1295812 w 6891715"/>
                <a:gd name="connsiteY2127" fmla="*/ 3513885 h 6367455"/>
                <a:gd name="connsiteX2128" fmla="*/ 1292640 w 6891715"/>
                <a:gd name="connsiteY2128" fmla="*/ 3508484 h 6367455"/>
                <a:gd name="connsiteX2129" fmla="*/ 1283124 w 6891715"/>
                <a:gd name="connsiteY2129" fmla="*/ 3520239 h 6367455"/>
                <a:gd name="connsiteX2130" fmla="*/ 1262187 w 6891715"/>
                <a:gd name="connsiteY2130" fmla="*/ 3526911 h 6367455"/>
                <a:gd name="connsiteX2131" fmla="*/ 1251719 w 6891715"/>
                <a:gd name="connsiteY2131" fmla="*/ 3515156 h 6367455"/>
                <a:gd name="connsiteX2132" fmla="*/ 1249180 w 6891715"/>
                <a:gd name="connsiteY2132" fmla="*/ 3506895 h 6367455"/>
                <a:gd name="connsiteX2133" fmla="*/ 1243152 w 6891715"/>
                <a:gd name="connsiteY2133" fmla="*/ 3514203 h 6367455"/>
                <a:gd name="connsiteX2134" fmla="*/ 1253623 w 6891715"/>
                <a:gd name="connsiteY2134" fmla="*/ 3533266 h 6367455"/>
                <a:gd name="connsiteX2135" fmla="*/ 1245054 w 6891715"/>
                <a:gd name="connsiteY2135" fmla="*/ 3545021 h 6367455"/>
                <a:gd name="connsiteX2136" fmla="*/ 1230463 w 6891715"/>
                <a:gd name="connsiteY2136" fmla="*/ 3544068 h 6367455"/>
                <a:gd name="connsiteX2137" fmla="*/ 1221898 w 6891715"/>
                <a:gd name="connsiteY2137" fmla="*/ 3539620 h 6367455"/>
                <a:gd name="connsiteX2138" fmla="*/ 1210160 w 6891715"/>
                <a:gd name="connsiteY2138" fmla="*/ 3515474 h 6367455"/>
                <a:gd name="connsiteX2139" fmla="*/ 1191125 w 6891715"/>
                <a:gd name="connsiteY2139" fmla="*/ 3522463 h 6367455"/>
                <a:gd name="connsiteX2140" fmla="*/ 1193663 w 6891715"/>
                <a:gd name="connsiteY2140" fmla="*/ 3538984 h 6367455"/>
                <a:gd name="connsiteX2141" fmla="*/ 1203181 w 6891715"/>
                <a:gd name="connsiteY2141" fmla="*/ 3547563 h 6367455"/>
                <a:gd name="connsiteX2142" fmla="*/ 1203181 w 6891715"/>
                <a:gd name="connsiteY2142" fmla="*/ 3554870 h 6367455"/>
                <a:gd name="connsiteX2143" fmla="*/ 1189222 w 6891715"/>
                <a:gd name="connsiteY2143" fmla="*/ 3547563 h 6367455"/>
                <a:gd name="connsiteX2144" fmla="*/ 1181609 w 6891715"/>
                <a:gd name="connsiteY2144" fmla="*/ 3526594 h 6367455"/>
                <a:gd name="connsiteX2145" fmla="*/ 1165747 w 6891715"/>
                <a:gd name="connsiteY2145" fmla="*/ 3516109 h 6367455"/>
                <a:gd name="connsiteX2146" fmla="*/ 1162574 w 6891715"/>
                <a:gd name="connsiteY2146" fmla="*/ 3505625 h 6367455"/>
                <a:gd name="connsiteX2147" fmla="*/ 1169871 w 6891715"/>
                <a:gd name="connsiteY2147" fmla="*/ 3495140 h 6367455"/>
                <a:gd name="connsiteX2148" fmla="*/ 1177485 w 6891715"/>
                <a:gd name="connsiteY2148" fmla="*/ 3496729 h 6367455"/>
                <a:gd name="connsiteX2149" fmla="*/ 1183830 w 6891715"/>
                <a:gd name="connsiteY2149" fmla="*/ 3510708 h 6367455"/>
                <a:gd name="connsiteX2150" fmla="*/ 1187002 w 6891715"/>
                <a:gd name="connsiteY2150" fmla="*/ 3507531 h 6367455"/>
                <a:gd name="connsiteX2151" fmla="*/ 1180022 w 6891715"/>
                <a:gd name="connsiteY2151" fmla="*/ 3484338 h 6367455"/>
                <a:gd name="connsiteX2152" fmla="*/ 1186367 w 6891715"/>
                <a:gd name="connsiteY2152" fmla="*/ 3466546 h 6367455"/>
                <a:gd name="connsiteX2153" fmla="*/ 1202229 w 6891715"/>
                <a:gd name="connsiteY2153" fmla="*/ 3426196 h 6367455"/>
                <a:gd name="connsiteX2154" fmla="*/ 1207939 w 6891715"/>
                <a:gd name="connsiteY2154" fmla="*/ 3419842 h 6367455"/>
                <a:gd name="connsiteX2155" fmla="*/ 1212381 w 6891715"/>
                <a:gd name="connsiteY2155" fmla="*/ 3402685 h 6367455"/>
                <a:gd name="connsiteX2156" fmla="*/ 1199691 w 6891715"/>
                <a:gd name="connsiteY2156" fmla="*/ 3396649 h 6367455"/>
                <a:gd name="connsiteX2157" fmla="*/ 1198422 w 6891715"/>
                <a:gd name="connsiteY2157" fmla="*/ 3388071 h 6367455"/>
                <a:gd name="connsiteX2158" fmla="*/ 1190809 w 6891715"/>
                <a:gd name="connsiteY2158" fmla="*/ 3370600 h 6367455"/>
                <a:gd name="connsiteX2159" fmla="*/ 1190809 w 6891715"/>
                <a:gd name="connsiteY2159" fmla="*/ 3354714 h 6367455"/>
                <a:gd name="connsiteX2160" fmla="*/ 1203181 w 6891715"/>
                <a:gd name="connsiteY2160" fmla="*/ 3331203 h 6367455"/>
                <a:gd name="connsiteX2161" fmla="*/ 1212698 w 6891715"/>
                <a:gd name="connsiteY2161" fmla="*/ 3335335 h 6367455"/>
                <a:gd name="connsiteX2162" fmla="*/ 1223166 w 6891715"/>
                <a:gd name="connsiteY2162" fmla="*/ 3330249 h 6367455"/>
                <a:gd name="connsiteX2163" fmla="*/ 1224436 w 6891715"/>
                <a:gd name="connsiteY2163" fmla="*/ 3327073 h 6367455"/>
                <a:gd name="connsiteX2164" fmla="*/ 1198739 w 6891715"/>
                <a:gd name="connsiteY2164" fmla="*/ 3324849 h 6367455"/>
                <a:gd name="connsiteX2165" fmla="*/ 1188905 w 6891715"/>
                <a:gd name="connsiteY2165" fmla="*/ 3297525 h 6367455"/>
                <a:gd name="connsiteX2166" fmla="*/ 1189222 w 6891715"/>
                <a:gd name="connsiteY2166" fmla="*/ 3321037 h 6367455"/>
                <a:gd name="connsiteX2167" fmla="*/ 1187319 w 6891715"/>
                <a:gd name="connsiteY2167" fmla="*/ 3331521 h 6367455"/>
                <a:gd name="connsiteX2168" fmla="*/ 1176850 w 6891715"/>
                <a:gd name="connsiteY2168" fmla="*/ 3334699 h 6367455"/>
                <a:gd name="connsiteX2169" fmla="*/ 1170506 w 6891715"/>
                <a:gd name="connsiteY2169" fmla="*/ 3332474 h 6367455"/>
                <a:gd name="connsiteX2170" fmla="*/ 1166381 w 6891715"/>
                <a:gd name="connsiteY2170" fmla="*/ 3340101 h 6367455"/>
                <a:gd name="connsiteX2171" fmla="*/ 1157816 w 6891715"/>
                <a:gd name="connsiteY2171" fmla="*/ 3331521 h 6367455"/>
                <a:gd name="connsiteX2172" fmla="*/ 1157498 w 6891715"/>
                <a:gd name="connsiteY2172" fmla="*/ 3321037 h 6367455"/>
                <a:gd name="connsiteX2173" fmla="*/ 1173995 w 6891715"/>
                <a:gd name="connsiteY2173" fmla="*/ 3287358 h 6367455"/>
                <a:gd name="connsiteX2174" fmla="*/ 1175264 w 6891715"/>
                <a:gd name="connsiteY2174" fmla="*/ 3277827 h 6367455"/>
                <a:gd name="connsiteX2175" fmla="*/ 1148933 w 6891715"/>
                <a:gd name="connsiteY2175" fmla="*/ 3315000 h 6367455"/>
                <a:gd name="connsiteX2176" fmla="*/ 1144808 w 6891715"/>
                <a:gd name="connsiteY2176" fmla="*/ 3311823 h 6367455"/>
                <a:gd name="connsiteX2177" fmla="*/ 1139733 w 6891715"/>
                <a:gd name="connsiteY2177" fmla="*/ 3326755 h 6367455"/>
                <a:gd name="connsiteX2178" fmla="*/ 1147346 w 6891715"/>
                <a:gd name="connsiteY2178" fmla="*/ 3336923 h 6367455"/>
                <a:gd name="connsiteX2179" fmla="*/ 1154643 w 6891715"/>
                <a:gd name="connsiteY2179" fmla="*/ 3346454 h 6367455"/>
                <a:gd name="connsiteX2180" fmla="*/ 1151471 w 6891715"/>
                <a:gd name="connsiteY2180" fmla="*/ 3362341 h 6367455"/>
                <a:gd name="connsiteX2181" fmla="*/ 1143540 w 6891715"/>
                <a:gd name="connsiteY2181" fmla="*/ 3374096 h 6367455"/>
                <a:gd name="connsiteX2182" fmla="*/ 1137512 w 6891715"/>
                <a:gd name="connsiteY2182" fmla="*/ 3404592 h 6367455"/>
                <a:gd name="connsiteX2183" fmla="*/ 1134340 w 6891715"/>
                <a:gd name="connsiteY2183" fmla="*/ 3421430 h 6367455"/>
                <a:gd name="connsiteX2184" fmla="*/ 1128312 w 6891715"/>
                <a:gd name="connsiteY2184" fmla="*/ 3441764 h 6367455"/>
                <a:gd name="connsiteX2185" fmla="*/ 1117526 w 6891715"/>
                <a:gd name="connsiteY2185" fmla="*/ 3446848 h 6367455"/>
                <a:gd name="connsiteX2186" fmla="*/ 1105787 w 6891715"/>
                <a:gd name="connsiteY2186" fmla="*/ 3446848 h 6367455"/>
                <a:gd name="connsiteX2187" fmla="*/ 1101663 w 6891715"/>
                <a:gd name="connsiteY2187" fmla="*/ 3432550 h 6367455"/>
                <a:gd name="connsiteX2188" fmla="*/ 1107691 w 6891715"/>
                <a:gd name="connsiteY2188" fmla="*/ 3416665 h 6367455"/>
                <a:gd name="connsiteX2189" fmla="*/ 1118160 w 6891715"/>
                <a:gd name="connsiteY2189" fmla="*/ 3395378 h 6367455"/>
                <a:gd name="connsiteX2190" fmla="*/ 1128629 w 6891715"/>
                <a:gd name="connsiteY2190" fmla="*/ 3369647 h 6367455"/>
                <a:gd name="connsiteX2191" fmla="*/ 1128629 w 6891715"/>
                <a:gd name="connsiteY2191" fmla="*/ 3362341 h 6367455"/>
                <a:gd name="connsiteX2192" fmla="*/ 1117842 w 6891715"/>
                <a:gd name="connsiteY2192" fmla="*/ 3365834 h 6367455"/>
                <a:gd name="connsiteX2193" fmla="*/ 1115939 w 6891715"/>
                <a:gd name="connsiteY2193" fmla="*/ 3358527 h 6367455"/>
                <a:gd name="connsiteX2194" fmla="*/ 1122919 w 6891715"/>
                <a:gd name="connsiteY2194" fmla="*/ 3348995 h 6367455"/>
                <a:gd name="connsiteX2195" fmla="*/ 1127043 w 6891715"/>
                <a:gd name="connsiteY2195" fmla="*/ 3328663 h 6367455"/>
                <a:gd name="connsiteX2196" fmla="*/ 1117526 w 6891715"/>
                <a:gd name="connsiteY2196" fmla="*/ 3330886 h 6367455"/>
                <a:gd name="connsiteX2197" fmla="*/ 1124505 w 6891715"/>
                <a:gd name="connsiteY2197" fmla="*/ 3315000 h 6367455"/>
                <a:gd name="connsiteX2198" fmla="*/ 1133070 w 6891715"/>
                <a:gd name="connsiteY2198" fmla="*/ 3302291 h 6367455"/>
                <a:gd name="connsiteX2199" fmla="*/ 1138463 w 6891715"/>
                <a:gd name="connsiteY2199" fmla="*/ 3290852 h 6367455"/>
                <a:gd name="connsiteX2200" fmla="*/ 1126409 w 6891715"/>
                <a:gd name="connsiteY2200" fmla="*/ 3277191 h 6367455"/>
                <a:gd name="connsiteX2201" fmla="*/ 1126409 w 6891715"/>
                <a:gd name="connsiteY2201" fmla="*/ 3265435 h 6367455"/>
                <a:gd name="connsiteX2202" fmla="*/ 1142270 w 6891715"/>
                <a:gd name="connsiteY2202" fmla="*/ 3262260 h 6367455"/>
                <a:gd name="connsiteX2203" fmla="*/ 1141319 w 6891715"/>
                <a:gd name="connsiteY2203" fmla="*/ 3252727 h 6367455"/>
                <a:gd name="connsiteX2204" fmla="*/ 1146712 w 6891715"/>
                <a:gd name="connsiteY2204" fmla="*/ 3254634 h 6367455"/>
                <a:gd name="connsiteX2205" fmla="*/ 1145126 w 6891715"/>
                <a:gd name="connsiteY2205" fmla="*/ 3241924 h 6367455"/>
                <a:gd name="connsiteX2206" fmla="*/ 1162257 w 6891715"/>
                <a:gd name="connsiteY2206" fmla="*/ 3228261 h 6367455"/>
                <a:gd name="connsiteX2207" fmla="*/ 1159085 w 6891715"/>
                <a:gd name="connsiteY2207" fmla="*/ 3221908 h 6367455"/>
                <a:gd name="connsiteX2208" fmla="*/ 1162891 w 6891715"/>
                <a:gd name="connsiteY2208" fmla="*/ 3213329 h 6367455"/>
                <a:gd name="connsiteX2209" fmla="*/ 1158450 w 6891715"/>
                <a:gd name="connsiteY2209" fmla="*/ 3202844 h 6367455"/>
                <a:gd name="connsiteX2210" fmla="*/ 1156546 w 6891715"/>
                <a:gd name="connsiteY2210" fmla="*/ 3201890 h 6367455"/>
                <a:gd name="connsiteX2211" fmla="*/ 1145126 w 6891715"/>
                <a:gd name="connsiteY2211" fmla="*/ 3210469 h 6367455"/>
                <a:gd name="connsiteX2212" fmla="*/ 1145126 w 6891715"/>
                <a:gd name="connsiteY2212" fmla="*/ 3224449 h 6367455"/>
                <a:gd name="connsiteX2213" fmla="*/ 1130215 w 6891715"/>
                <a:gd name="connsiteY2213" fmla="*/ 3234934 h 6367455"/>
                <a:gd name="connsiteX2214" fmla="*/ 1125457 w 6891715"/>
                <a:gd name="connsiteY2214" fmla="*/ 3243513 h 6367455"/>
                <a:gd name="connsiteX2215" fmla="*/ 1113719 w 6891715"/>
                <a:gd name="connsiteY2215" fmla="*/ 3242242 h 6367455"/>
                <a:gd name="connsiteX2216" fmla="*/ 1103884 w 6891715"/>
                <a:gd name="connsiteY2216" fmla="*/ 3231121 h 6367455"/>
                <a:gd name="connsiteX2217" fmla="*/ 1091194 w 6891715"/>
                <a:gd name="connsiteY2217" fmla="*/ 3223496 h 6367455"/>
                <a:gd name="connsiteX2218" fmla="*/ 1092463 w 6891715"/>
                <a:gd name="connsiteY2218" fmla="*/ 3210787 h 6367455"/>
                <a:gd name="connsiteX2219" fmla="*/ 1108008 w 6891715"/>
                <a:gd name="connsiteY2219" fmla="*/ 3205703 h 6367455"/>
                <a:gd name="connsiteX2220" fmla="*/ 1091511 w 6891715"/>
                <a:gd name="connsiteY2220" fmla="*/ 3203480 h 6367455"/>
                <a:gd name="connsiteX2221" fmla="*/ 1090877 w 6891715"/>
                <a:gd name="connsiteY2221" fmla="*/ 3209516 h 6367455"/>
                <a:gd name="connsiteX2222" fmla="*/ 1082628 w 6891715"/>
                <a:gd name="connsiteY2222" fmla="*/ 3212375 h 6367455"/>
                <a:gd name="connsiteX2223" fmla="*/ 1066766 w 6891715"/>
                <a:gd name="connsiteY2223" fmla="*/ 3204750 h 6367455"/>
                <a:gd name="connsiteX2224" fmla="*/ 1067718 w 6891715"/>
                <a:gd name="connsiteY2224" fmla="*/ 3197444 h 6367455"/>
                <a:gd name="connsiteX2225" fmla="*/ 1088022 w 6891715"/>
                <a:gd name="connsiteY2225" fmla="*/ 3193312 h 6367455"/>
                <a:gd name="connsiteX2226" fmla="*/ 1098491 w 6891715"/>
                <a:gd name="connsiteY2226" fmla="*/ 3195854 h 6367455"/>
                <a:gd name="connsiteX2227" fmla="*/ 1107057 w 6891715"/>
                <a:gd name="connsiteY2227" fmla="*/ 3194901 h 6367455"/>
                <a:gd name="connsiteX2228" fmla="*/ 1108643 w 6891715"/>
                <a:gd name="connsiteY2228" fmla="*/ 3183146 h 6367455"/>
                <a:gd name="connsiteX2229" fmla="*/ 1099126 w 6891715"/>
                <a:gd name="connsiteY2229" fmla="*/ 3170755 h 6367455"/>
                <a:gd name="connsiteX2230" fmla="*/ 1103249 w 6891715"/>
                <a:gd name="connsiteY2230" fmla="*/ 3157411 h 6367455"/>
                <a:gd name="connsiteX2231" fmla="*/ 1123236 w 6891715"/>
                <a:gd name="connsiteY2231" fmla="*/ 3154870 h 6367455"/>
                <a:gd name="connsiteX2232" fmla="*/ 1104201 w 6891715"/>
                <a:gd name="connsiteY2232" fmla="*/ 3145338 h 6367455"/>
                <a:gd name="connsiteX2233" fmla="*/ 1119112 w 6891715"/>
                <a:gd name="connsiteY2233" fmla="*/ 3135807 h 6367455"/>
                <a:gd name="connsiteX2234" fmla="*/ 1131802 w 6891715"/>
                <a:gd name="connsiteY2234" fmla="*/ 3142162 h 6367455"/>
                <a:gd name="connsiteX2235" fmla="*/ 1116891 w 6891715"/>
                <a:gd name="connsiteY2235" fmla="*/ 3125323 h 6367455"/>
                <a:gd name="connsiteX2236" fmla="*/ 1122919 w 6891715"/>
                <a:gd name="connsiteY2236" fmla="*/ 3116745 h 6367455"/>
                <a:gd name="connsiteX2237" fmla="*/ 1139733 w 6891715"/>
                <a:gd name="connsiteY2237" fmla="*/ 3113568 h 6367455"/>
                <a:gd name="connsiteX2238" fmla="*/ 1141002 w 6891715"/>
                <a:gd name="connsiteY2238" fmla="*/ 3108167 h 6367455"/>
                <a:gd name="connsiteX2239" fmla="*/ 1123870 w 6891715"/>
                <a:gd name="connsiteY2239" fmla="*/ 3102131 h 6367455"/>
                <a:gd name="connsiteX2240" fmla="*/ 1147981 w 6891715"/>
                <a:gd name="connsiteY2240" fmla="*/ 3086881 h 6367455"/>
                <a:gd name="connsiteX2241" fmla="*/ 1126091 w 6891715"/>
                <a:gd name="connsiteY2241" fmla="*/ 3094823 h 6367455"/>
                <a:gd name="connsiteX2242" fmla="*/ 1126091 w 6891715"/>
                <a:gd name="connsiteY2242" fmla="*/ 3086245 h 6367455"/>
                <a:gd name="connsiteX2243" fmla="*/ 1114353 w 6891715"/>
                <a:gd name="connsiteY2243" fmla="*/ 3102131 h 6367455"/>
                <a:gd name="connsiteX2244" fmla="*/ 1100711 w 6891715"/>
                <a:gd name="connsiteY2244" fmla="*/ 3083385 h 6367455"/>
                <a:gd name="connsiteX2245" fmla="*/ 1095953 w 6891715"/>
                <a:gd name="connsiteY2245" fmla="*/ 3062099 h 6367455"/>
                <a:gd name="connsiteX2246" fmla="*/ 1104518 w 6891715"/>
                <a:gd name="connsiteY2246" fmla="*/ 3057969 h 6367455"/>
                <a:gd name="connsiteX2247" fmla="*/ 1122601 w 6891715"/>
                <a:gd name="connsiteY2247" fmla="*/ 3068136 h 6367455"/>
                <a:gd name="connsiteX2248" fmla="*/ 1134340 w 6891715"/>
                <a:gd name="connsiteY2248" fmla="*/ 3067183 h 6367455"/>
                <a:gd name="connsiteX2249" fmla="*/ 1121332 w 6891715"/>
                <a:gd name="connsiteY2249" fmla="*/ 3062099 h 6367455"/>
                <a:gd name="connsiteX2250" fmla="*/ 1101981 w 6891715"/>
                <a:gd name="connsiteY2250" fmla="*/ 3038271 h 6367455"/>
                <a:gd name="connsiteX2251" fmla="*/ 1106422 w 6891715"/>
                <a:gd name="connsiteY2251" fmla="*/ 3031599 h 6367455"/>
                <a:gd name="connsiteX2252" fmla="*/ 1114670 w 6891715"/>
                <a:gd name="connsiteY2252" fmla="*/ 3030329 h 6367455"/>
                <a:gd name="connsiteX2253" fmla="*/ 1100077 w 6891715"/>
                <a:gd name="connsiteY2253" fmla="*/ 3010631 h 6367455"/>
                <a:gd name="connsiteX2254" fmla="*/ 1108960 w 6891715"/>
                <a:gd name="connsiteY2254" fmla="*/ 3001100 h 6367455"/>
                <a:gd name="connsiteX2255" fmla="*/ 1121967 w 6891715"/>
                <a:gd name="connsiteY2255" fmla="*/ 3001100 h 6367455"/>
                <a:gd name="connsiteX2256" fmla="*/ 1145126 w 6891715"/>
                <a:gd name="connsiteY2256" fmla="*/ 3001735 h 6367455"/>
                <a:gd name="connsiteX2257" fmla="*/ 1141002 w 6891715"/>
                <a:gd name="connsiteY2257" fmla="*/ 2996334 h 6367455"/>
                <a:gd name="connsiteX2258" fmla="*/ 1144174 w 6891715"/>
                <a:gd name="connsiteY2258" fmla="*/ 2992204 h 6367455"/>
                <a:gd name="connsiteX2259" fmla="*/ 1156864 w 6891715"/>
                <a:gd name="connsiteY2259" fmla="*/ 3000464 h 6367455"/>
                <a:gd name="connsiteX2260" fmla="*/ 1160988 w 6891715"/>
                <a:gd name="connsiteY2260" fmla="*/ 2996334 h 6367455"/>
                <a:gd name="connsiteX2261" fmla="*/ 1150519 w 6891715"/>
                <a:gd name="connsiteY2261" fmla="*/ 2978543 h 6367455"/>
                <a:gd name="connsiteX2262" fmla="*/ 1136243 w 6891715"/>
                <a:gd name="connsiteY2262" fmla="*/ 2967105 h 6367455"/>
                <a:gd name="connsiteX2263" fmla="*/ 1136243 w 6891715"/>
                <a:gd name="connsiteY2263" fmla="*/ 2960751 h 6367455"/>
                <a:gd name="connsiteX2264" fmla="*/ 1143857 w 6891715"/>
                <a:gd name="connsiteY2264" fmla="*/ 2958526 h 6367455"/>
                <a:gd name="connsiteX2265" fmla="*/ 1153374 w 6891715"/>
                <a:gd name="connsiteY2265" fmla="*/ 2963928 h 6367455"/>
                <a:gd name="connsiteX2266" fmla="*/ 1155277 w 6891715"/>
                <a:gd name="connsiteY2266" fmla="*/ 2958526 h 6367455"/>
                <a:gd name="connsiteX2267" fmla="*/ 1147029 w 6891715"/>
                <a:gd name="connsiteY2267" fmla="*/ 2943593 h 6367455"/>
                <a:gd name="connsiteX2268" fmla="*/ 1156229 w 6891715"/>
                <a:gd name="connsiteY2268" fmla="*/ 2935012 h 6367455"/>
                <a:gd name="connsiteX2269" fmla="*/ 1166699 w 6891715"/>
                <a:gd name="connsiteY2269" fmla="*/ 2928659 h 6367455"/>
                <a:gd name="connsiteX2270" fmla="*/ 1181609 w 6891715"/>
                <a:gd name="connsiteY2270" fmla="*/ 2937873 h 6367455"/>
                <a:gd name="connsiteX2271" fmla="*/ 1181609 w 6891715"/>
                <a:gd name="connsiteY2271" fmla="*/ 2931834 h 6367455"/>
                <a:gd name="connsiteX2272" fmla="*/ 1163526 w 6891715"/>
                <a:gd name="connsiteY2272" fmla="*/ 2922306 h 6367455"/>
                <a:gd name="connsiteX2273" fmla="*/ 1161305 w 6891715"/>
                <a:gd name="connsiteY2273" fmla="*/ 2911186 h 6367455"/>
                <a:gd name="connsiteX2274" fmla="*/ 1162257 w 6891715"/>
                <a:gd name="connsiteY2274" fmla="*/ 2899430 h 6367455"/>
                <a:gd name="connsiteX2275" fmla="*/ 1174947 w 6891715"/>
                <a:gd name="connsiteY2275" fmla="*/ 2882275 h 6367455"/>
                <a:gd name="connsiteX2276" fmla="*/ 1176850 w 6891715"/>
                <a:gd name="connsiteY2276" fmla="*/ 2869567 h 6367455"/>
                <a:gd name="connsiteX2277" fmla="*/ 1181926 w 6891715"/>
                <a:gd name="connsiteY2277" fmla="*/ 2869567 h 6367455"/>
                <a:gd name="connsiteX2278" fmla="*/ 1192395 w 6891715"/>
                <a:gd name="connsiteY2278" fmla="*/ 2865437 h 6367455"/>
                <a:gd name="connsiteX2279" fmla="*/ 1202229 w 6891715"/>
                <a:gd name="connsiteY2279" fmla="*/ 2871474 h 6367455"/>
                <a:gd name="connsiteX2280" fmla="*/ 1213649 w 6891715"/>
                <a:gd name="connsiteY2280" fmla="*/ 2881003 h 6367455"/>
                <a:gd name="connsiteX2281" fmla="*/ 1216822 w 6891715"/>
                <a:gd name="connsiteY2281" fmla="*/ 2874650 h 6367455"/>
                <a:gd name="connsiteX2282" fmla="*/ 1224436 w 6891715"/>
                <a:gd name="connsiteY2282" fmla="*/ 2874650 h 6367455"/>
                <a:gd name="connsiteX2283" fmla="*/ 1233952 w 6891715"/>
                <a:gd name="connsiteY2283" fmla="*/ 2881639 h 6367455"/>
                <a:gd name="connsiteX2284" fmla="*/ 1241249 w 6891715"/>
                <a:gd name="connsiteY2284" fmla="*/ 2885769 h 6367455"/>
                <a:gd name="connsiteX2285" fmla="*/ 1253941 w 6891715"/>
                <a:gd name="connsiteY2285" fmla="*/ 2879415 h 6367455"/>
                <a:gd name="connsiteX2286" fmla="*/ 1279635 w 6891715"/>
                <a:gd name="connsiteY2286" fmla="*/ 2869567 h 6367455"/>
                <a:gd name="connsiteX2287" fmla="*/ 1295496 w 6891715"/>
                <a:gd name="connsiteY2287" fmla="*/ 2879097 h 6367455"/>
                <a:gd name="connsiteX2288" fmla="*/ 1311040 w 6891715"/>
                <a:gd name="connsiteY2288" fmla="*/ 2868614 h 6367455"/>
                <a:gd name="connsiteX2289" fmla="*/ 3854360 w 6891715"/>
                <a:gd name="connsiteY2289" fmla="*/ 2852734 h 6367455"/>
                <a:gd name="connsiteX2290" fmla="*/ 3865180 w 6891715"/>
                <a:gd name="connsiteY2290" fmla="*/ 2862282 h 6367455"/>
                <a:gd name="connsiteX2291" fmla="*/ 3876638 w 6891715"/>
                <a:gd name="connsiteY2291" fmla="*/ 2875649 h 6367455"/>
                <a:gd name="connsiteX2292" fmla="*/ 3876001 w 6891715"/>
                <a:gd name="connsiteY2292" fmla="*/ 2885198 h 6367455"/>
                <a:gd name="connsiteX2293" fmla="*/ 3865499 w 6891715"/>
                <a:gd name="connsiteY2293" fmla="*/ 2882333 h 6367455"/>
                <a:gd name="connsiteX2294" fmla="*/ 3855951 w 6891715"/>
                <a:gd name="connsiteY2294" fmla="*/ 2890927 h 6367455"/>
                <a:gd name="connsiteX2295" fmla="*/ 3847358 w 6891715"/>
                <a:gd name="connsiteY2295" fmla="*/ 2901431 h 6367455"/>
                <a:gd name="connsiteX2296" fmla="*/ 3832718 w 6891715"/>
                <a:gd name="connsiteY2296" fmla="*/ 2908115 h 6367455"/>
                <a:gd name="connsiteX2297" fmla="*/ 3829536 w 6891715"/>
                <a:gd name="connsiteY2297" fmla="*/ 2924031 h 6367455"/>
                <a:gd name="connsiteX2298" fmla="*/ 3797710 w 6891715"/>
                <a:gd name="connsiteY2298" fmla="*/ 2916709 h 6367455"/>
                <a:gd name="connsiteX2299" fmla="*/ 3790390 w 6891715"/>
                <a:gd name="connsiteY2299" fmla="*/ 2923077 h 6367455"/>
                <a:gd name="connsiteX2300" fmla="*/ 3787526 w 6891715"/>
                <a:gd name="connsiteY2300" fmla="*/ 2947269 h 6367455"/>
                <a:gd name="connsiteX2301" fmla="*/ 3764293 w 6891715"/>
                <a:gd name="connsiteY2301" fmla="*/ 2978145 h 6367455"/>
                <a:gd name="connsiteX2302" fmla="*/ 3751562 w 6891715"/>
                <a:gd name="connsiteY2302" fmla="*/ 2960319 h 6367455"/>
                <a:gd name="connsiteX2303" fmla="*/ 3758564 w 6891715"/>
                <a:gd name="connsiteY2303" fmla="*/ 2947588 h 6367455"/>
                <a:gd name="connsiteX2304" fmla="*/ 3777978 w 6891715"/>
                <a:gd name="connsiteY2304" fmla="*/ 2940264 h 6367455"/>
                <a:gd name="connsiteX2305" fmla="*/ 3778933 w 6891715"/>
                <a:gd name="connsiteY2305" fmla="*/ 2933896 h 6367455"/>
                <a:gd name="connsiteX2306" fmla="*/ 3755063 w 6891715"/>
                <a:gd name="connsiteY2306" fmla="*/ 2912890 h 6367455"/>
                <a:gd name="connsiteX2307" fmla="*/ 3743288 w 6891715"/>
                <a:gd name="connsiteY2307" fmla="*/ 2896019 h 6367455"/>
                <a:gd name="connsiteX2308" fmla="*/ 3761428 w 6891715"/>
                <a:gd name="connsiteY2308" fmla="*/ 2894747 h 6367455"/>
                <a:gd name="connsiteX2309" fmla="*/ 3746152 w 6891715"/>
                <a:gd name="connsiteY2309" fmla="*/ 2870875 h 6367455"/>
                <a:gd name="connsiteX2310" fmla="*/ 3751562 w 6891715"/>
                <a:gd name="connsiteY2310" fmla="*/ 2865465 h 6367455"/>
                <a:gd name="connsiteX2311" fmla="*/ 3772886 w 6891715"/>
                <a:gd name="connsiteY2311" fmla="*/ 2879787 h 6367455"/>
                <a:gd name="connsiteX2312" fmla="*/ 3775114 w 6891715"/>
                <a:gd name="connsiteY2312" fmla="*/ 2869284 h 6367455"/>
                <a:gd name="connsiteX2313" fmla="*/ 3789753 w 6891715"/>
                <a:gd name="connsiteY2313" fmla="*/ 2876604 h 6367455"/>
                <a:gd name="connsiteX2314" fmla="*/ 3779251 w 6891715"/>
                <a:gd name="connsiteY2314" fmla="*/ 2869284 h 6367455"/>
                <a:gd name="connsiteX2315" fmla="*/ 3802165 w 6891715"/>
                <a:gd name="connsiteY2315" fmla="*/ 2853370 h 6367455"/>
                <a:gd name="connsiteX2316" fmla="*/ 3818397 w 6891715"/>
                <a:gd name="connsiteY2316" fmla="*/ 2857190 h 6367455"/>
                <a:gd name="connsiteX2317" fmla="*/ 3881509 w 6891715"/>
                <a:gd name="connsiteY2317" fmla="*/ 2838447 h 6367455"/>
                <a:gd name="connsiteX2318" fmla="*/ 3889338 w 6891715"/>
                <a:gd name="connsiteY2318" fmla="*/ 2856748 h 6367455"/>
                <a:gd name="connsiteX2319" fmla="*/ 3879552 w 6891715"/>
                <a:gd name="connsiteY2319" fmla="*/ 2865433 h 6367455"/>
                <a:gd name="connsiteX2320" fmla="*/ 3866503 w 6891715"/>
                <a:gd name="connsiteY2320" fmla="*/ 2857058 h 6367455"/>
                <a:gd name="connsiteX2321" fmla="*/ 3865525 w 6891715"/>
                <a:gd name="connsiteY2321" fmla="*/ 2845582 h 6367455"/>
                <a:gd name="connsiteX2322" fmla="*/ 1378190 w 6891715"/>
                <a:gd name="connsiteY2322" fmla="*/ 2819397 h 6367455"/>
                <a:gd name="connsiteX2323" fmla="*/ 1384271 w 6891715"/>
                <a:gd name="connsiteY2323" fmla="*/ 2826202 h 6367455"/>
                <a:gd name="connsiteX2324" fmla="*/ 1377514 w 6891715"/>
                <a:gd name="connsiteY2324" fmla="*/ 2838446 h 6367455"/>
                <a:gd name="connsiteX2325" fmla="*/ 1370758 w 6891715"/>
                <a:gd name="connsiteY2325" fmla="*/ 2834024 h 6367455"/>
                <a:gd name="connsiteX2326" fmla="*/ 1368393 w 6891715"/>
                <a:gd name="connsiteY2326" fmla="*/ 2823820 h 6367455"/>
                <a:gd name="connsiteX2327" fmla="*/ 1342224 w 6891715"/>
                <a:gd name="connsiteY2327" fmla="*/ 2803518 h 6367455"/>
                <a:gd name="connsiteX2328" fmla="*/ 1357279 w 6891715"/>
                <a:gd name="connsiteY2328" fmla="*/ 2821795 h 6367455"/>
                <a:gd name="connsiteX2329" fmla="*/ 1344734 w 6891715"/>
                <a:gd name="connsiteY2329" fmla="*/ 2828923 h 6367455"/>
                <a:gd name="connsiteX2330" fmla="*/ 1331875 w 6891715"/>
                <a:gd name="connsiteY2330" fmla="*/ 2819010 h 6367455"/>
                <a:gd name="connsiteX2331" fmla="*/ 1331875 w 6891715"/>
                <a:gd name="connsiteY2331" fmla="*/ 2809712 h 6367455"/>
                <a:gd name="connsiteX2332" fmla="*/ 3807906 w 6891715"/>
                <a:gd name="connsiteY2332" fmla="*/ 2778119 h 6367455"/>
                <a:gd name="connsiteX2333" fmla="*/ 3833399 w 6891715"/>
                <a:gd name="connsiteY2333" fmla="*/ 2780025 h 6367455"/>
                <a:gd name="connsiteX2334" fmla="*/ 3843278 w 6891715"/>
                <a:gd name="connsiteY2334" fmla="*/ 2793676 h 6367455"/>
                <a:gd name="connsiteX2335" fmla="*/ 3849651 w 6891715"/>
                <a:gd name="connsiteY2335" fmla="*/ 2810504 h 6367455"/>
                <a:gd name="connsiteX2336" fmla="*/ 3844552 w 6891715"/>
                <a:gd name="connsiteY2336" fmla="*/ 2813998 h 6367455"/>
                <a:gd name="connsiteX2337" fmla="*/ 3839135 w 6891715"/>
                <a:gd name="connsiteY2337" fmla="*/ 2808599 h 6367455"/>
                <a:gd name="connsiteX2338" fmla="*/ 3830531 w 6891715"/>
                <a:gd name="connsiteY2338" fmla="*/ 2814950 h 6367455"/>
                <a:gd name="connsiteX2339" fmla="*/ 3823521 w 6891715"/>
                <a:gd name="connsiteY2339" fmla="*/ 2827653 h 6367455"/>
                <a:gd name="connsiteX2340" fmla="*/ 3817147 w 6891715"/>
                <a:gd name="connsiteY2340" fmla="*/ 2838447 h 6367455"/>
                <a:gd name="connsiteX2341" fmla="*/ 3804401 w 6891715"/>
                <a:gd name="connsiteY2341" fmla="*/ 2838447 h 6367455"/>
                <a:gd name="connsiteX2342" fmla="*/ 3793566 w 6891715"/>
                <a:gd name="connsiteY2342" fmla="*/ 2829241 h 6367455"/>
                <a:gd name="connsiteX2343" fmla="*/ 3795478 w 6891715"/>
                <a:gd name="connsiteY2343" fmla="*/ 2813362 h 6367455"/>
                <a:gd name="connsiteX2344" fmla="*/ 3778908 w 6891715"/>
                <a:gd name="connsiteY2344" fmla="*/ 2810187 h 6367455"/>
                <a:gd name="connsiteX2345" fmla="*/ 3765843 w 6891715"/>
                <a:gd name="connsiteY2345" fmla="*/ 2808281 h 6367455"/>
                <a:gd name="connsiteX2346" fmla="*/ 3762338 w 6891715"/>
                <a:gd name="connsiteY2346" fmla="*/ 2800976 h 6367455"/>
                <a:gd name="connsiteX2347" fmla="*/ 3780501 w 6891715"/>
                <a:gd name="connsiteY2347" fmla="*/ 2795579 h 6367455"/>
                <a:gd name="connsiteX2348" fmla="*/ 3793248 w 6891715"/>
                <a:gd name="connsiteY2348" fmla="*/ 2795262 h 6367455"/>
                <a:gd name="connsiteX2349" fmla="*/ 3802808 w 6891715"/>
                <a:gd name="connsiteY2349" fmla="*/ 2786692 h 6367455"/>
                <a:gd name="connsiteX2350" fmla="*/ 1396971 w 6891715"/>
                <a:gd name="connsiteY2350" fmla="*/ 2773356 h 6367455"/>
                <a:gd name="connsiteX2351" fmla="*/ 1389329 w 6891715"/>
                <a:gd name="connsiteY2351" fmla="*/ 2781295 h 6367455"/>
                <a:gd name="connsiteX2352" fmla="*/ 1382682 w 6891715"/>
                <a:gd name="connsiteY2352" fmla="*/ 2776589 h 6367455"/>
                <a:gd name="connsiteX2353" fmla="*/ 2732096 w 6891715"/>
                <a:gd name="connsiteY2353" fmla="*/ 2773211 h 6367455"/>
                <a:gd name="connsiteX2354" fmla="*/ 2750156 w 6891715"/>
                <a:gd name="connsiteY2354" fmla="*/ 2804578 h 6367455"/>
                <a:gd name="connsiteX2355" fmla="*/ 2750581 w 6891715"/>
                <a:gd name="connsiteY2355" fmla="*/ 2804292 h 6367455"/>
                <a:gd name="connsiteX2356" fmla="*/ 2732780 w 6891715"/>
                <a:gd name="connsiteY2356" fmla="*/ 2773363 h 6367455"/>
                <a:gd name="connsiteX2357" fmla="*/ 3884258 w 6891715"/>
                <a:gd name="connsiteY2357" fmla="*/ 2770182 h 6367455"/>
                <a:gd name="connsiteX2358" fmla="*/ 3886163 w 6891715"/>
                <a:gd name="connsiteY2358" fmla="*/ 2783610 h 6367455"/>
                <a:gd name="connsiteX2359" fmla="*/ 3875685 w 6891715"/>
                <a:gd name="connsiteY2359" fmla="*/ 2782673 h 6367455"/>
                <a:gd name="connsiteX2360" fmla="*/ 3875368 w 6891715"/>
                <a:gd name="connsiteY2360" fmla="*/ 2783610 h 6367455"/>
                <a:gd name="connsiteX2361" fmla="*/ 3874098 w 6891715"/>
                <a:gd name="connsiteY2361" fmla="*/ 2785484 h 6367455"/>
                <a:gd name="connsiteX2362" fmla="*/ 3872510 w 6891715"/>
                <a:gd name="connsiteY2362" fmla="*/ 2787358 h 6367455"/>
                <a:gd name="connsiteX2363" fmla="*/ 3871240 w 6891715"/>
                <a:gd name="connsiteY2363" fmla="*/ 2788607 h 6367455"/>
                <a:gd name="connsiteX2364" fmla="*/ 3870288 w 6891715"/>
                <a:gd name="connsiteY2364" fmla="*/ 2788920 h 6367455"/>
                <a:gd name="connsiteX2365" fmla="*/ 3869653 w 6891715"/>
                <a:gd name="connsiteY2365" fmla="*/ 2789232 h 6367455"/>
                <a:gd name="connsiteX2366" fmla="*/ 3869335 w 6891715"/>
                <a:gd name="connsiteY2366" fmla="*/ 2788920 h 6367455"/>
                <a:gd name="connsiteX2367" fmla="*/ 3868065 w 6891715"/>
                <a:gd name="connsiteY2367" fmla="*/ 2787983 h 6367455"/>
                <a:gd name="connsiteX2368" fmla="*/ 3866795 w 6891715"/>
                <a:gd name="connsiteY2368" fmla="*/ 2786421 h 6367455"/>
                <a:gd name="connsiteX2369" fmla="*/ 3866160 w 6891715"/>
                <a:gd name="connsiteY2369" fmla="*/ 2784860 h 6367455"/>
                <a:gd name="connsiteX2370" fmla="*/ 3864573 w 6891715"/>
                <a:gd name="connsiteY2370" fmla="*/ 2781112 h 6367455"/>
                <a:gd name="connsiteX2371" fmla="*/ 3863938 w 6891715"/>
                <a:gd name="connsiteY2371" fmla="*/ 2779863 h 6367455"/>
                <a:gd name="connsiteX2372" fmla="*/ 3866160 w 6891715"/>
                <a:gd name="connsiteY2372" fmla="*/ 2771431 h 6367455"/>
                <a:gd name="connsiteX2373" fmla="*/ 1338644 w 6891715"/>
                <a:gd name="connsiteY2373" fmla="*/ 2765421 h 6367455"/>
                <a:gd name="connsiteX2374" fmla="*/ 1354715 w 6891715"/>
                <a:gd name="connsiteY2374" fmla="*/ 2768237 h 6367455"/>
                <a:gd name="connsiteX2375" fmla="*/ 1360499 w 6891715"/>
                <a:gd name="connsiteY2375" fmla="*/ 2776688 h 6367455"/>
                <a:gd name="connsiteX2376" fmla="*/ 1357286 w 6891715"/>
                <a:gd name="connsiteY2376" fmla="*/ 2788270 h 6367455"/>
                <a:gd name="connsiteX2377" fmla="*/ 1363714 w 6891715"/>
                <a:gd name="connsiteY2377" fmla="*/ 2796720 h 6367455"/>
                <a:gd name="connsiteX2378" fmla="*/ 1379783 w 6891715"/>
                <a:gd name="connsiteY2378" fmla="*/ 2783575 h 6367455"/>
                <a:gd name="connsiteX2379" fmla="*/ 1389426 w 6891715"/>
                <a:gd name="connsiteY2379" fmla="*/ 2792027 h 6367455"/>
                <a:gd name="connsiteX2380" fmla="*/ 1395855 w 6891715"/>
                <a:gd name="connsiteY2380" fmla="*/ 2797346 h 6367455"/>
                <a:gd name="connsiteX2381" fmla="*/ 1409674 w 6891715"/>
                <a:gd name="connsiteY2381" fmla="*/ 2792965 h 6367455"/>
                <a:gd name="connsiteX2382" fmla="*/ 1404532 w 6891715"/>
                <a:gd name="connsiteY2382" fmla="*/ 2806422 h 6367455"/>
                <a:gd name="connsiteX2383" fmla="*/ 1389426 w 6891715"/>
                <a:gd name="connsiteY2383" fmla="*/ 2809869 h 6367455"/>
                <a:gd name="connsiteX2384" fmla="*/ 1382998 w 6891715"/>
                <a:gd name="connsiteY2384" fmla="*/ 2792027 h 6367455"/>
                <a:gd name="connsiteX2385" fmla="*/ 1357286 w 6891715"/>
                <a:gd name="connsiteY2385" fmla="*/ 2807990 h 6367455"/>
                <a:gd name="connsiteX2386" fmla="*/ 1349572 w 6891715"/>
                <a:gd name="connsiteY2386" fmla="*/ 2801727 h 6367455"/>
                <a:gd name="connsiteX2387" fmla="*/ 1338965 w 6891715"/>
                <a:gd name="connsiteY2387" fmla="*/ 2800786 h 6367455"/>
                <a:gd name="connsiteX2388" fmla="*/ 1330289 w 6891715"/>
                <a:gd name="connsiteY2388" fmla="*/ 2789522 h 6367455"/>
                <a:gd name="connsiteX2389" fmla="*/ 4266528 w 6891715"/>
                <a:gd name="connsiteY2389" fmla="*/ 2764378 h 6367455"/>
                <a:gd name="connsiteX2390" fmla="*/ 4255416 w 6891715"/>
                <a:gd name="connsiteY2390" fmla="*/ 2776749 h 6367455"/>
                <a:gd name="connsiteX2391" fmla="*/ 4246843 w 6891715"/>
                <a:gd name="connsiteY2391" fmla="*/ 2786583 h 6367455"/>
                <a:gd name="connsiteX2392" fmla="*/ 4240493 w 6891715"/>
                <a:gd name="connsiteY2392" fmla="*/ 2794194 h 6367455"/>
                <a:gd name="connsiteX2393" fmla="*/ 4238588 w 6891715"/>
                <a:gd name="connsiteY2393" fmla="*/ 2797365 h 6367455"/>
                <a:gd name="connsiteX2394" fmla="*/ 4237001 w 6891715"/>
                <a:gd name="connsiteY2394" fmla="*/ 2801168 h 6367455"/>
                <a:gd name="connsiteX2395" fmla="*/ 4236048 w 6891715"/>
                <a:gd name="connsiteY2395" fmla="*/ 2805297 h 6367455"/>
                <a:gd name="connsiteX2396" fmla="*/ 4235413 w 6891715"/>
                <a:gd name="connsiteY2396" fmla="*/ 2809735 h 6367455"/>
                <a:gd name="connsiteX2397" fmla="*/ 4234778 w 6891715"/>
                <a:gd name="connsiteY2397" fmla="*/ 2816400 h 6367455"/>
                <a:gd name="connsiteX2398" fmla="*/ 4234461 w 6891715"/>
                <a:gd name="connsiteY2398" fmla="*/ 2819572 h 6367455"/>
                <a:gd name="connsiteX2399" fmla="*/ 4254146 w 6891715"/>
                <a:gd name="connsiteY2399" fmla="*/ 2828459 h 6367455"/>
                <a:gd name="connsiteX2400" fmla="*/ 4251606 w 6891715"/>
                <a:gd name="connsiteY2400" fmla="*/ 2849076 h 6367455"/>
                <a:gd name="connsiteX2401" fmla="*/ 4262401 w 6891715"/>
                <a:gd name="connsiteY2401" fmla="*/ 2891579 h 6367455"/>
                <a:gd name="connsiteX2402" fmla="*/ 4276371 w 6891715"/>
                <a:gd name="connsiteY2402" fmla="*/ 2915372 h 6367455"/>
                <a:gd name="connsiteX2403" fmla="*/ 4285578 w 6891715"/>
                <a:gd name="connsiteY2403" fmla="*/ 2923936 h 6367455"/>
                <a:gd name="connsiteX2404" fmla="*/ 4290658 w 6891715"/>
                <a:gd name="connsiteY2404" fmla="*/ 2940748 h 6367455"/>
                <a:gd name="connsiteX2405" fmla="*/ 4301453 w 6891715"/>
                <a:gd name="connsiteY2405" fmla="*/ 2941065 h 6367455"/>
                <a:gd name="connsiteX2406" fmla="*/ 4301578 w 6891715"/>
                <a:gd name="connsiteY2406" fmla="*/ 2941217 h 6367455"/>
                <a:gd name="connsiteX2407" fmla="*/ 4306221 w 6891715"/>
                <a:gd name="connsiteY2407" fmla="*/ 2941461 h 6367455"/>
                <a:gd name="connsiteX2408" fmla="*/ 4319241 w 6891715"/>
                <a:gd name="connsiteY2408" fmla="*/ 2956380 h 6367455"/>
                <a:gd name="connsiteX2409" fmla="*/ 4323369 w 6891715"/>
                <a:gd name="connsiteY2409" fmla="*/ 2975426 h 6367455"/>
                <a:gd name="connsiteX2410" fmla="*/ 4340199 w 6891715"/>
                <a:gd name="connsiteY2410" fmla="*/ 2977966 h 6367455"/>
                <a:gd name="connsiteX2411" fmla="*/ 4348773 w 6891715"/>
                <a:gd name="connsiteY2411" fmla="*/ 2967807 h 6367455"/>
                <a:gd name="connsiteX2412" fmla="*/ 4348456 w 6891715"/>
                <a:gd name="connsiteY2412" fmla="*/ 2950666 h 6367455"/>
                <a:gd name="connsiteX2413" fmla="*/ 4341787 w 6891715"/>
                <a:gd name="connsiteY2413" fmla="*/ 2924319 h 6367455"/>
                <a:gd name="connsiteX2414" fmla="*/ 4330990 w 6891715"/>
                <a:gd name="connsiteY2414" fmla="*/ 2916701 h 6367455"/>
                <a:gd name="connsiteX2415" fmla="*/ 4315112 w 6891715"/>
                <a:gd name="connsiteY2415" fmla="*/ 2924002 h 6367455"/>
                <a:gd name="connsiteX2416" fmla="*/ 4298282 w 6891715"/>
                <a:gd name="connsiteY2416" fmla="*/ 2924319 h 6367455"/>
                <a:gd name="connsiteX2417" fmla="*/ 4287803 w 6891715"/>
                <a:gd name="connsiteY2417" fmla="*/ 2904956 h 6367455"/>
                <a:gd name="connsiteX2418" fmla="*/ 4291296 w 6891715"/>
                <a:gd name="connsiteY2418" fmla="*/ 2892258 h 6367455"/>
                <a:gd name="connsiteX2419" fmla="*/ 4296059 w 6891715"/>
                <a:gd name="connsiteY2419" fmla="*/ 2881148 h 6367455"/>
                <a:gd name="connsiteX2420" fmla="*/ 4313525 w 6891715"/>
                <a:gd name="connsiteY2420" fmla="*/ 2869719 h 6367455"/>
                <a:gd name="connsiteX2421" fmla="*/ 4312890 w 6891715"/>
                <a:gd name="connsiteY2421" fmla="*/ 2841468 h 6367455"/>
                <a:gd name="connsiteX2422" fmla="*/ 4309396 w 6891715"/>
                <a:gd name="connsiteY2422" fmla="*/ 2811629 h 6367455"/>
                <a:gd name="connsiteX2423" fmla="*/ 4314477 w 6891715"/>
                <a:gd name="connsiteY2423" fmla="*/ 2787822 h 6367455"/>
                <a:gd name="connsiteX2424" fmla="*/ 4313842 w 6891715"/>
                <a:gd name="connsiteY2424" fmla="*/ 2784012 h 6367455"/>
                <a:gd name="connsiteX2425" fmla="*/ 4314747 w 6891715"/>
                <a:gd name="connsiteY2425" fmla="*/ 2782557 h 6367455"/>
                <a:gd name="connsiteX2426" fmla="*/ 4312883 w 6891715"/>
                <a:gd name="connsiteY2426" fmla="*/ 2774845 h 6367455"/>
                <a:gd name="connsiteX2427" fmla="*/ 4295421 w 6891715"/>
                <a:gd name="connsiteY2427" fmla="*/ 2783093 h 6367455"/>
                <a:gd name="connsiteX2428" fmla="*/ 4293833 w 6891715"/>
                <a:gd name="connsiteY2428" fmla="*/ 2772624 h 6367455"/>
                <a:gd name="connsiteX2429" fmla="*/ 1361090 w 6891715"/>
                <a:gd name="connsiteY2429" fmla="*/ 2755895 h 6367455"/>
                <a:gd name="connsiteX2430" fmla="*/ 1374745 w 6891715"/>
                <a:gd name="connsiteY2430" fmla="*/ 2758673 h 6367455"/>
                <a:gd name="connsiteX2431" fmla="*/ 1365217 w 6891715"/>
                <a:gd name="connsiteY2431" fmla="*/ 2767009 h 6367455"/>
                <a:gd name="connsiteX2432" fmla="*/ 1358867 w 6891715"/>
                <a:gd name="connsiteY2432" fmla="*/ 2760834 h 6367455"/>
                <a:gd name="connsiteX2433" fmla="*/ 1409438 w 6891715"/>
                <a:gd name="connsiteY2433" fmla="*/ 2754306 h 6367455"/>
                <a:gd name="connsiteX2434" fmla="*/ 1411262 w 6891715"/>
                <a:gd name="connsiteY2434" fmla="*/ 2765420 h 6367455"/>
                <a:gd name="connsiteX2435" fmla="*/ 1396971 w 6891715"/>
                <a:gd name="connsiteY2435" fmla="*/ 2761379 h 6367455"/>
                <a:gd name="connsiteX2436" fmla="*/ 1423961 w 6891715"/>
                <a:gd name="connsiteY2436" fmla="*/ 2730494 h 6367455"/>
                <a:gd name="connsiteX2437" fmla="*/ 1419616 w 6891715"/>
                <a:gd name="connsiteY2437" fmla="*/ 2737694 h 6367455"/>
                <a:gd name="connsiteX2438" fmla="*/ 1398559 w 6891715"/>
                <a:gd name="connsiteY2438" fmla="*/ 2752719 h 6367455"/>
                <a:gd name="connsiteX2439" fmla="*/ 1399227 w 6891715"/>
                <a:gd name="connsiteY2439" fmla="*/ 2740198 h 6367455"/>
                <a:gd name="connsiteX2440" fmla="*/ 1410592 w 6891715"/>
                <a:gd name="connsiteY2440" fmla="*/ 2730808 h 6367455"/>
                <a:gd name="connsiteX2441" fmla="*/ 1377050 w 6891715"/>
                <a:gd name="connsiteY2441" fmla="*/ 2728907 h 6367455"/>
                <a:gd name="connsiteX2442" fmla="*/ 1374767 w 6891715"/>
                <a:gd name="connsiteY2442" fmla="*/ 2734996 h 6367455"/>
                <a:gd name="connsiteX2443" fmla="*/ 1385859 w 6891715"/>
                <a:gd name="connsiteY2443" fmla="*/ 2743825 h 6367455"/>
                <a:gd name="connsiteX2444" fmla="*/ 1382923 w 6891715"/>
                <a:gd name="connsiteY2444" fmla="*/ 2751131 h 6367455"/>
                <a:gd name="connsiteX2445" fmla="*/ 1372483 w 6891715"/>
                <a:gd name="connsiteY2445" fmla="*/ 2741391 h 6367455"/>
                <a:gd name="connsiteX2446" fmla="*/ 1362043 w 6891715"/>
                <a:gd name="connsiteY2446" fmla="*/ 2739260 h 6367455"/>
                <a:gd name="connsiteX2447" fmla="*/ 1368241 w 6891715"/>
                <a:gd name="connsiteY2447" fmla="*/ 2731039 h 6367455"/>
                <a:gd name="connsiteX2448" fmla="*/ 2164892 w 6891715"/>
                <a:gd name="connsiteY2448" fmla="*/ 2724151 h 6367455"/>
                <a:gd name="connsiteX2449" fmla="*/ 2168495 w 6891715"/>
                <a:gd name="connsiteY2449" fmla="*/ 2736589 h 6367455"/>
                <a:gd name="connsiteX2450" fmla="*/ 2163389 w 6891715"/>
                <a:gd name="connsiteY2450" fmla="*/ 2754314 h 6367455"/>
                <a:gd name="connsiteX2451" fmla="*/ 2157383 w 6891715"/>
                <a:gd name="connsiteY2451" fmla="*/ 2749028 h 6367455"/>
                <a:gd name="connsiteX2452" fmla="*/ 2160986 w 6891715"/>
                <a:gd name="connsiteY2452" fmla="*/ 2729437 h 6367455"/>
                <a:gd name="connsiteX2453" fmla="*/ 4327488 w 6891715"/>
                <a:gd name="connsiteY2453" fmla="*/ 2719966 h 6367455"/>
                <a:gd name="connsiteX2454" fmla="*/ 4324631 w 6891715"/>
                <a:gd name="connsiteY2454" fmla="*/ 2731387 h 6367455"/>
                <a:gd name="connsiteX2455" fmla="*/ 4318281 w 6891715"/>
                <a:gd name="connsiteY2455" fmla="*/ 2738683 h 6367455"/>
                <a:gd name="connsiteX2456" fmla="*/ 4321773 w 6891715"/>
                <a:gd name="connsiteY2456" fmla="*/ 2741538 h 6367455"/>
                <a:gd name="connsiteX2457" fmla="*/ 4328442 w 6891715"/>
                <a:gd name="connsiteY2457" fmla="*/ 2741272 h 6367455"/>
                <a:gd name="connsiteX2458" fmla="*/ 4328450 w 6891715"/>
                <a:gd name="connsiteY2458" fmla="*/ 2741158 h 6367455"/>
                <a:gd name="connsiteX2459" fmla="*/ 4334483 w 6891715"/>
                <a:gd name="connsiteY2459" fmla="*/ 2740523 h 6367455"/>
                <a:gd name="connsiteX2460" fmla="*/ 4337341 w 6891715"/>
                <a:gd name="connsiteY2460" fmla="*/ 2744333 h 6367455"/>
                <a:gd name="connsiteX2461" fmla="*/ 4332578 w 6891715"/>
                <a:gd name="connsiteY2461" fmla="*/ 2758299 h 6367455"/>
                <a:gd name="connsiteX2462" fmla="*/ 4344962 w 6891715"/>
                <a:gd name="connsiteY2462" fmla="*/ 2741476 h 6367455"/>
                <a:gd name="connsiteX2463" fmla="*/ 4339564 w 6891715"/>
                <a:gd name="connsiteY2463" fmla="*/ 2735126 h 6367455"/>
                <a:gd name="connsiteX2464" fmla="*/ 4346233 w 6891715"/>
                <a:gd name="connsiteY2464" fmla="*/ 2732904 h 6367455"/>
                <a:gd name="connsiteX2465" fmla="*/ 4338929 w 6891715"/>
                <a:gd name="connsiteY2465" fmla="*/ 2726874 h 6367455"/>
                <a:gd name="connsiteX2466" fmla="*/ 4330355 w 6891715"/>
                <a:gd name="connsiteY2466" fmla="*/ 2721794 h 6367455"/>
                <a:gd name="connsiteX2467" fmla="*/ 4330404 w 6891715"/>
                <a:gd name="connsiteY2467" fmla="*/ 2721310 h 6367455"/>
                <a:gd name="connsiteX2468" fmla="*/ 3421026 w 6891715"/>
                <a:gd name="connsiteY2468" fmla="*/ 2717795 h 6367455"/>
                <a:gd name="connsiteX2469" fmla="*/ 3419502 w 6891715"/>
                <a:gd name="connsiteY2469" fmla="*/ 2733233 h 6367455"/>
                <a:gd name="connsiteX2470" fmla="*/ 3412190 w 6891715"/>
                <a:gd name="connsiteY2470" fmla="*/ 2746371 h 6367455"/>
                <a:gd name="connsiteX2471" fmla="*/ 3403050 w 6891715"/>
                <a:gd name="connsiteY2471" fmla="*/ 2734218 h 6367455"/>
                <a:gd name="connsiteX2472" fmla="*/ 3396042 w 6891715"/>
                <a:gd name="connsiteY2472" fmla="*/ 2735861 h 6367455"/>
                <a:gd name="connsiteX2473" fmla="*/ 3390863 w 6891715"/>
                <a:gd name="connsiteY2473" fmla="*/ 2722724 h 6367455"/>
                <a:gd name="connsiteX2474" fmla="*/ 3403050 w 6891715"/>
                <a:gd name="connsiteY2474" fmla="*/ 2724693 h 6367455"/>
                <a:gd name="connsiteX2475" fmla="*/ 3342285 w 6891715"/>
                <a:gd name="connsiteY2475" fmla="*/ 2709858 h 6367455"/>
                <a:gd name="connsiteX2476" fmla="*/ 3349588 w 6891715"/>
                <a:gd name="connsiteY2476" fmla="*/ 2718830 h 6367455"/>
                <a:gd name="connsiteX2477" fmla="*/ 3337840 w 6891715"/>
                <a:gd name="connsiteY2477" fmla="*/ 2725733 h 6367455"/>
                <a:gd name="connsiteX2478" fmla="*/ 3327363 w 6891715"/>
                <a:gd name="connsiteY2478" fmla="*/ 2714687 h 6367455"/>
                <a:gd name="connsiteX2479" fmla="*/ 3433725 w 6891715"/>
                <a:gd name="connsiteY2479" fmla="*/ 2679697 h 6367455"/>
                <a:gd name="connsiteX2480" fmla="*/ 3429527 w 6891715"/>
                <a:gd name="connsiteY2480" fmla="*/ 2689174 h 6367455"/>
                <a:gd name="connsiteX2481" fmla="*/ 3426298 w 6891715"/>
                <a:gd name="connsiteY2481" fmla="*/ 2696367 h 6367455"/>
                <a:gd name="connsiteX2482" fmla="*/ 3424361 w 6891715"/>
                <a:gd name="connsiteY2482" fmla="*/ 2701596 h 6367455"/>
                <a:gd name="connsiteX2483" fmla="*/ 3424038 w 6891715"/>
                <a:gd name="connsiteY2483" fmla="*/ 2701922 h 6367455"/>
                <a:gd name="connsiteX2484" fmla="*/ 3423715 w 6891715"/>
                <a:gd name="connsiteY2484" fmla="*/ 2701922 h 6367455"/>
                <a:gd name="connsiteX2485" fmla="*/ 3422101 w 6891715"/>
                <a:gd name="connsiteY2485" fmla="*/ 2701268 h 6367455"/>
                <a:gd name="connsiteX2486" fmla="*/ 3420809 w 6891715"/>
                <a:gd name="connsiteY2486" fmla="*/ 2699306 h 6367455"/>
                <a:gd name="connsiteX2487" fmla="*/ 3418872 w 6891715"/>
                <a:gd name="connsiteY2487" fmla="*/ 2697020 h 6367455"/>
                <a:gd name="connsiteX2488" fmla="*/ 3415643 w 6891715"/>
                <a:gd name="connsiteY2488" fmla="*/ 2692771 h 6367455"/>
                <a:gd name="connsiteX2489" fmla="*/ 3414675 w 6891715"/>
                <a:gd name="connsiteY2489" fmla="*/ 2690483 h 6367455"/>
                <a:gd name="connsiteX2490" fmla="*/ 2171036 w 6891715"/>
                <a:gd name="connsiteY2490" fmla="*/ 2678115 h 6367455"/>
                <a:gd name="connsiteX2491" fmla="*/ 2181830 w 6891715"/>
                <a:gd name="connsiteY2491" fmla="*/ 2678115 h 6367455"/>
                <a:gd name="connsiteX2492" fmla="*/ 2174210 w 6891715"/>
                <a:gd name="connsiteY2492" fmla="*/ 2694674 h 6367455"/>
                <a:gd name="connsiteX2493" fmla="*/ 2185958 w 6891715"/>
                <a:gd name="connsiteY2493" fmla="*/ 2700844 h 6367455"/>
                <a:gd name="connsiteX2494" fmla="*/ 2190720 w 6891715"/>
                <a:gd name="connsiteY2494" fmla="*/ 2708312 h 6367455"/>
                <a:gd name="connsiteX2495" fmla="*/ 2182149 w 6891715"/>
                <a:gd name="connsiteY2495" fmla="*/ 2715780 h 6367455"/>
                <a:gd name="connsiteX2496" fmla="*/ 2188498 w 6891715"/>
                <a:gd name="connsiteY2496" fmla="*/ 2735262 h 6367455"/>
                <a:gd name="connsiteX2497" fmla="*/ 2181194 w 6891715"/>
                <a:gd name="connsiteY2497" fmla="*/ 2732015 h 6367455"/>
                <a:gd name="connsiteX2498" fmla="*/ 2166272 w 6891715"/>
                <a:gd name="connsiteY2498" fmla="*/ 2715130 h 6367455"/>
                <a:gd name="connsiteX2499" fmla="*/ 2163733 w 6891715"/>
                <a:gd name="connsiteY2499" fmla="*/ 2692401 h 6367455"/>
                <a:gd name="connsiteX2500" fmla="*/ 2164568 w 6891715"/>
                <a:gd name="connsiteY2500" fmla="*/ 2619379 h 6367455"/>
                <a:gd name="connsiteX2501" fmla="*/ 2170249 w 6891715"/>
                <a:gd name="connsiteY2501" fmla="*/ 2620019 h 6367455"/>
                <a:gd name="connsiteX2502" fmla="*/ 2179607 w 6891715"/>
                <a:gd name="connsiteY2502" fmla="*/ 2637322 h 6367455"/>
                <a:gd name="connsiteX2503" fmla="*/ 2175263 w 6891715"/>
                <a:gd name="connsiteY2503" fmla="*/ 2654303 h 6367455"/>
                <a:gd name="connsiteX2504" fmla="*/ 2160558 w 6891715"/>
                <a:gd name="connsiteY2504" fmla="*/ 2630913 h 6367455"/>
                <a:gd name="connsiteX2505" fmla="*/ 2201425 w 6891715"/>
                <a:gd name="connsiteY2505" fmla="*/ 2586041 h 6367455"/>
                <a:gd name="connsiteX2506" fmla="*/ 2209771 w 6891715"/>
                <a:gd name="connsiteY2506" fmla="*/ 2586041 h 6367455"/>
                <a:gd name="connsiteX2507" fmla="*/ 2207915 w 6891715"/>
                <a:gd name="connsiteY2507" fmla="*/ 2605552 h 6367455"/>
                <a:gd name="connsiteX2508" fmla="*/ 2181644 w 6891715"/>
                <a:gd name="connsiteY2508" fmla="*/ 2628902 h 6367455"/>
                <a:gd name="connsiteX2509" fmla="*/ 2174844 w 6891715"/>
                <a:gd name="connsiteY2509" fmla="*/ 2611949 h 6367455"/>
                <a:gd name="connsiteX2510" fmla="*/ 2180100 w 6891715"/>
                <a:gd name="connsiteY2510" fmla="*/ 2596276 h 6367455"/>
                <a:gd name="connsiteX2511" fmla="*/ 2148426 w 6891715"/>
                <a:gd name="connsiteY2511" fmla="*/ 2586041 h 6367455"/>
                <a:gd name="connsiteX2512" fmla="*/ 2154587 w 6891715"/>
                <a:gd name="connsiteY2512" fmla="*/ 2587629 h 6367455"/>
                <a:gd name="connsiteX2513" fmla="*/ 2166908 w 6891715"/>
                <a:gd name="connsiteY2513" fmla="*/ 2597153 h 6367455"/>
                <a:gd name="connsiteX2514" fmla="*/ 2158593 w 6891715"/>
                <a:gd name="connsiteY2514" fmla="*/ 2609854 h 6367455"/>
                <a:gd name="connsiteX2515" fmla="*/ 2152430 w 6891715"/>
                <a:gd name="connsiteY2515" fmla="*/ 2613028 h 6367455"/>
                <a:gd name="connsiteX2516" fmla="*/ 2146270 w 6891715"/>
                <a:gd name="connsiteY2516" fmla="*/ 2598423 h 6367455"/>
                <a:gd name="connsiteX2517" fmla="*/ 3682894 w 6891715"/>
                <a:gd name="connsiteY2517" fmla="*/ 2570157 h 6367455"/>
                <a:gd name="connsiteX2518" fmla="*/ 3694076 w 6891715"/>
                <a:gd name="connsiteY2518" fmla="*/ 2582121 h 6367455"/>
                <a:gd name="connsiteX2519" fmla="*/ 3689417 w 6891715"/>
                <a:gd name="connsiteY2519" fmla="*/ 2587620 h 6367455"/>
                <a:gd name="connsiteX2520" fmla="*/ 3679788 w 6891715"/>
                <a:gd name="connsiteY2520" fmla="*/ 2582121 h 6367455"/>
                <a:gd name="connsiteX2521" fmla="*/ 3730905 w 6891715"/>
                <a:gd name="connsiteY2521" fmla="*/ 2559046 h 6367455"/>
                <a:gd name="connsiteX2522" fmla="*/ 3735350 w 6891715"/>
                <a:gd name="connsiteY2522" fmla="*/ 2566983 h 6367455"/>
                <a:gd name="connsiteX2523" fmla="*/ 3733445 w 6891715"/>
                <a:gd name="connsiteY2523" fmla="*/ 2579682 h 6367455"/>
                <a:gd name="connsiteX2524" fmla="*/ 3722650 w 6891715"/>
                <a:gd name="connsiteY2524" fmla="*/ 2562220 h 6367455"/>
                <a:gd name="connsiteX2525" fmla="*/ 3713237 w 6891715"/>
                <a:gd name="connsiteY2525" fmla="*/ 2559046 h 6367455"/>
                <a:gd name="connsiteX2526" fmla="*/ 3716301 w 6891715"/>
                <a:gd name="connsiteY2526" fmla="*/ 2571115 h 6367455"/>
                <a:gd name="connsiteX2527" fmla="*/ 3704965 w 6891715"/>
                <a:gd name="connsiteY2527" fmla="*/ 2582856 h 6367455"/>
                <a:gd name="connsiteX2528" fmla="*/ 3698838 w 6891715"/>
                <a:gd name="connsiteY2528" fmla="*/ 2569810 h 6367455"/>
                <a:gd name="connsiteX2529" fmla="*/ 3699757 w 6891715"/>
                <a:gd name="connsiteY2529" fmla="*/ 2564591 h 6367455"/>
                <a:gd name="connsiteX2530" fmla="*/ 3751833 w 6891715"/>
                <a:gd name="connsiteY2530" fmla="*/ 2544760 h 6367455"/>
                <a:gd name="connsiteX2531" fmla="*/ 3757575 w 6891715"/>
                <a:gd name="connsiteY2531" fmla="*/ 2551108 h 6367455"/>
                <a:gd name="connsiteX2532" fmla="*/ 3756224 w 6891715"/>
                <a:gd name="connsiteY2532" fmla="*/ 2566981 h 6367455"/>
                <a:gd name="connsiteX2533" fmla="*/ 3748793 w 6891715"/>
                <a:gd name="connsiteY2533" fmla="*/ 2573332 h 6367455"/>
                <a:gd name="connsiteX2534" fmla="*/ 3741700 w 6891715"/>
                <a:gd name="connsiteY2534" fmla="*/ 2562855 h 6367455"/>
                <a:gd name="connsiteX2535" fmla="*/ 3826834 w 6891715"/>
                <a:gd name="connsiteY2535" fmla="*/ 2541584 h 6367455"/>
                <a:gd name="connsiteX2536" fmla="*/ 3829013 w 6891715"/>
                <a:gd name="connsiteY2536" fmla="*/ 2550995 h 6367455"/>
                <a:gd name="connsiteX2537" fmla="*/ 3819052 w 6891715"/>
                <a:gd name="connsiteY2537" fmla="*/ 2563541 h 6367455"/>
                <a:gd name="connsiteX2538" fmla="*/ 3813760 w 6891715"/>
                <a:gd name="connsiteY2538" fmla="*/ 2568873 h 6367455"/>
                <a:gd name="connsiteX2539" fmla="*/ 3810648 w 6891715"/>
                <a:gd name="connsiteY2539" fmla="*/ 2582361 h 6367455"/>
                <a:gd name="connsiteX2540" fmla="*/ 3808780 w 6891715"/>
                <a:gd name="connsiteY2540" fmla="*/ 2593970 h 6367455"/>
                <a:gd name="connsiteX2541" fmla="*/ 3795395 w 6891715"/>
                <a:gd name="connsiteY2541" fmla="*/ 2588949 h 6367455"/>
                <a:gd name="connsiteX2542" fmla="*/ 3790103 w 6891715"/>
                <a:gd name="connsiteY2542" fmla="*/ 2582361 h 6367455"/>
                <a:gd name="connsiteX2543" fmla="*/ 3781388 w 6891715"/>
                <a:gd name="connsiteY2543" fmla="*/ 2570128 h 6367455"/>
                <a:gd name="connsiteX2544" fmla="*/ 3787925 w 6891715"/>
                <a:gd name="connsiteY2544" fmla="*/ 2563854 h 6367455"/>
                <a:gd name="connsiteX2545" fmla="*/ 3815939 w 6891715"/>
                <a:gd name="connsiteY2545" fmla="*/ 2550995 h 6367455"/>
                <a:gd name="connsiteX2546" fmla="*/ 2138139 w 6891715"/>
                <a:gd name="connsiteY2546" fmla="*/ 2532068 h 6367455"/>
                <a:gd name="connsiteX2547" fmla="*/ 2144896 w 6891715"/>
                <a:gd name="connsiteY2547" fmla="*/ 2548103 h 6367455"/>
                <a:gd name="connsiteX2548" fmla="*/ 2152621 w 6891715"/>
                <a:gd name="connsiteY2548" fmla="*/ 2563818 h 6367455"/>
                <a:gd name="connsiteX2549" fmla="*/ 2132025 w 6891715"/>
                <a:gd name="connsiteY2549" fmla="*/ 2553556 h 6367455"/>
                <a:gd name="connsiteX2550" fmla="*/ 2128806 w 6891715"/>
                <a:gd name="connsiteY2550" fmla="*/ 2539442 h 6367455"/>
                <a:gd name="connsiteX2551" fmla="*/ 3770127 w 6891715"/>
                <a:gd name="connsiteY2551" fmla="*/ 2525711 h 6367455"/>
                <a:gd name="connsiteX2552" fmla="*/ 3779801 w 6891715"/>
                <a:gd name="connsiteY2552" fmla="*/ 2530439 h 6367455"/>
                <a:gd name="connsiteX2553" fmla="*/ 3779801 w 6891715"/>
                <a:gd name="connsiteY2553" fmla="*/ 2539220 h 6367455"/>
                <a:gd name="connsiteX2554" fmla="*/ 3769482 w 6891715"/>
                <a:gd name="connsiteY2554" fmla="*/ 2541584 h 6367455"/>
                <a:gd name="connsiteX2555" fmla="*/ 3759163 w 6891715"/>
                <a:gd name="connsiteY2555" fmla="*/ 2530439 h 6367455"/>
                <a:gd name="connsiteX2556" fmla="*/ 1526042 w 6891715"/>
                <a:gd name="connsiteY2556" fmla="*/ 2514597 h 6367455"/>
                <a:gd name="connsiteX2557" fmla="*/ 1532424 w 6891715"/>
                <a:gd name="connsiteY2557" fmla="*/ 2520947 h 6367455"/>
                <a:gd name="connsiteX2558" fmla="*/ 1541994 w 6891715"/>
                <a:gd name="connsiteY2558" fmla="*/ 2516503 h 6367455"/>
                <a:gd name="connsiteX2559" fmla="*/ 1549652 w 6891715"/>
                <a:gd name="connsiteY2559" fmla="*/ 2522534 h 6367455"/>
                <a:gd name="connsiteX2560" fmla="*/ 1540399 w 6891715"/>
                <a:gd name="connsiteY2560" fmla="*/ 2528884 h 6367455"/>
                <a:gd name="connsiteX2561" fmla="*/ 1547738 w 6891715"/>
                <a:gd name="connsiteY2561" fmla="*/ 2543806 h 6367455"/>
                <a:gd name="connsiteX2562" fmla="*/ 1540399 w 6891715"/>
                <a:gd name="connsiteY2562" fmla="*/ 2547933 h 6367455"/>
                <a:gd name="connsiteX2563" fmla="*/ 1539123 w 6891715"/>
                <a:gd name="connsiteY2563" fmla="*/ 2555552 h 6367455"/>
                <a:gd name="connsiteX2564" fmla="*/ 1557308 w 6891715"/>
                <a:gd name="connsiteY2564" fmla="*/ 2564759 h 6367455"/>
                <a:gd name="connsiteX2565" fmla="*/ 1554436 w 6891715"/>
                <a:gd name="connsiteY2565" fmla="*/ 2573331 h 6367455"/>
                <a:gd name="connsiteX2566" fmla="*/ 1550289 w 6891715"/>
                <a:gd name="connsiteY2566" fmla="*/ 2567934 h 6367455"/>
                <a:gd name="connsiteX2567" fmla="*/ 1544866 w 6891715"/>
                <a:gd name="connsiteY2567" fmla="*/ 2576505 h 6367455"/>
                <a:gd name="connsiteX2568" fmla="*/ 1544866 w 6891715"/>
                <a:gd name="connsiteY2568" fmla="*/ 2598732 h 6367455"/>
                <a:gd name="connsiteX2569" fmla="*/ 1535614 w 6891715"/>
                <a:gd name="connsiteY2569" fmla="*/ 2612385 h 6367455"/>
                <a:gd name="connsiteX2570" fmla="*/ 1530190 w 6891715"/>
                <a:gd name="connsiteY2570" fmla="*/ 2627309 h 6367455"/>
                <a:gd name="connsiteX2571" fmla="*/ 1518705 w 6891715"/>
                <a:gd name="connsiteY2571" fmla="*/ 2620005 h 6367455"/>
                <a:gd name="connsiteX2572" fmla="*/ 1529870 w 6891715"/>
                <a:gd name="connsiteY2572" fmla="*/ 2595556 h 6367455"/>
                <a:gd name="connsiteX2573" fmla="*/ 1532104 w 6891715"/>
                <a:gd name="connsiteY2573" fmla="*/ 2571426 h 6367455"/>
                <a:gd name="connsiteX2574" fmla="*/ 1531147 w 6891715"/>
                <a:gd name="connsiteY2574" fmla="*/ 2564124 h 6367455"/>
                <a:gd name="connsiteX2575" fmla="*/ 1522534 w 6891715"/>
                <a:gd name="connsiteY2575" fmla="*/ 2562855 h 6367455"/>
                <a:gd name="connsiteX2576" fmla="*/ 1510728 w 6891715"/>
                <a:gd name="connsiteY2576" fmla="*/ 2578728 h 6367455"/>
                <a:gd name="connsiteX2577" fmla="*/ 1490631 w 6891715"/>
                <a:gd name="connsiteY2577" fmla="*/ 2561267 h 6367455"/>
                <a:gd name="connsiteX2578" fmla="*/ 1491587 w 6891715"/>
                <a:gd name="connsiteY2578" fmla="*/ 2550472 h 6367455"/>
                <a:gd name="connsiteX2579" fmla="*/ 1513604 w 6891715"/>
                <a:gd name="connsiteY2579" fmla="*/ 2544123 h 6367455"/>
                <a:gd name="connsiteX2580" fmla="*/ 1519023 w 6891715"/>
                <a:gd name="connsiteY2580" fmla="*/ 2550472 h 6367455"/>
                <a:gd name="connsiteX2581" fmla="*/ 1520938 w 6891715"/>
                <a:gd name="connsiteY2581" fmla="*/ 2544123 h 6367455"/>
                <a:gd name="connsiteX2582" fmla="*/ 1516791 w 6891715"/>
                <a:gd name="connsiteY2582" fmla="*/ 2536822 h 6367455"/>
                <a:gd name="connsiteX2583" fmla="*/ 1520938 w 6891715"/>
                <a:gd name="connsiteY2583" fmla="*/ 2521900 h 6367455"/>
                <a:gd name="connsiteX2584" fmla="*/ 3554357 w 6891715"/>
                <a:gd name="connsiteY2584" fmla="*/ 2513011 h 6367455"/>
                <a:gd name="connsiteX2585" fmla="*/ 3581363 w 6891715"/>
                <a:gd name="connsiteY2585" fmla="*/ 2544986 h 6367455"/>
                <a:gd name="connsiteX2586" fmla="*/ 3565842 w 6891715"/>
                <a:gd name="connsiteY2586" fmla="*/ 2543105 h 6367455"/>
                <a:gd name="connsiteX2587" fmla="*/ 3567084 w 6891715"/>
                <a:gd name="connsiteY2587" fmla="*/ 2558779 h 6367455"/>
                <a:gd name="connsiteX2588" fmla="*/ 3559013 w 6891715"/>
                <a:gd name="connsiteY2588" fmla="*/ 2560659 h 6367455"/>
                <a:gd name="connsiteX2589" fmla="*/ 3559945 w 6891715"/>
                <a:gd name="connsiteY2589" fmla="*/ 2570064 h 6367455"/>
                <a:gd name="connsiteX2590" fmla="*/ 3575465 w 6891715"/>
                <a:gd name="connsiteY2590" fmla="*/ 2578214 h 6367455"/>
                <a:gd name="connsiteX2591" fmla="*/ 3568636 w 6891715"/>
                <a:gd name="connsiteY2591" fmla="*/ 2587620 h 6367455"/>
                <a:gd name="connsiteX2592" fmla="*/ 3559945 w 6891715"/>
                <a:gd name="connsiteY2592" fmla="*/ 2574453 h 6367455"/>
                <a:gd name="connsiteX2593" fmla="*/ 3542562 w 6891715"/>
                <a:gd name="connsiteY2593" fmla="*/ 2576647 h 6367455"/>
                <a:gd name="connsiteX2594" fmla="*/ 3533870 w 6891715"/>
                <a:gd name="connsiteY2594" fmla="*/ 2561286 h 6367455"/>
                <a:gd name="connsiteX2595" fmla="*/ 3525800 w 6891715"/>
                <a:gd name="connsiteY2595" fmla="*/ 2545299 h 6367455"/>
                <a:gd name="connsiteX2596" fmla="*/ 3525800 w 6891715"/>
                <a:gd name="connsiteY2596" fmla="*/ 2535895 h 6367455"/>
                <a:gd name="connsiteX2597" fmla="*/ 3538216 w 6891715"/>
                <a:gd name="connsiteY2597" fmla="*/ 2547493 h 6367455"/>
                <a:gd name="connsiteX2598" fmla="*/ 3542251 w 6891715"/>
                <a:gd name="connsiteY2598" fmla="*/ 2538089 h 6367455"/>
                <a:gd name="connsiteX2599" fmla="*/ 3544114 w 6891715"/>
                <a:gd name="connsiteY2599" fmla="*/ 2526491 h 6367455"/>
                <a:gd name="connsiteX2600" fmla="*/ 3553426 w 6891715"/>
                <a:gd name="connsiteY2600" fmla="*/ 2531820 h 6367455"/>
                <a:gd name="connsiteX2601" fmla="*/ 3555599 w 6891715"/>
                <a:gd name="connsiteY2601" fmla="*/ 2521476 h 6367455"/>
                <a:gd name="connsiteX2602" fmla="*/ 3550322 w 6891715"/>
                <a:gd name="connsiteY2602" fmla="*/ 2514892 h 6367455"/>
                <a:gd name="connsiteX2603" fmla="*/ 3405150 w 6891715"/>
                <a:gd name="connsiteY2603" fmla="*/ 2508248 h 6367455"/>
                <a:gd name="connsiteX2604" fmla="*/ 3421025 w 6891715"/>
                <a:gd name="connsiteY2604" fmla="*/ 2526734 h 6367455"/>
                <a:gd name="connsiteX2605" fmla="*/ 3417850 w 6891715"/>
                <a:gd name="connsiteY2605" fmla="*/ 2532062 h 6367455"/>
                <a:gd name="connsiteX2606" fmla="*/ 3407372 w 6891715"/>
                <a:gd name="connsiteY2606" fmla="*/ 2523916 h 6367455"/>
                <a:gd name="connsiteX2607" fmla="*/ 3729877 w 6891715"/>
                <a:gd name="connsiteY2607" fmla="*/ 2501897 h 6367455"/>
                <a:gd name="connsiteX2608" fmla="*/ 3742150 w 6891715"/>
                <a:gd name="connsiteY2608" fmla="*/ 2505753 h 6367455"/>
                <a:gd name="connsiteX2609" fmla="*/ 3746463 w 6891715"/>
                <a:gd name="connsiteY2609" fmla="*/ 2525336 h 6367455"/>
                <a:gd name="connsiteX2610" fmla="*/ 3731204 w 6891715"/>
                <a:gd name="connsiteY2610" fmla="*/ 2530473 h 6367455"/>
                <a:gd name="connsiteX2611" fmla="*/ 3724569 w 6891715"/>
                <a:gd name="connsiteY2611" fmla="*/ 2524053 h 6367455"/>
                <a:gd name="connsiteX2612" fmla="*/ 3724238 w 6891715"/>
                <a:gd name="connsiteY2612" fmla="*/ 2506394 h 6367455"/>
                <a:gd name="connsiteX2613" fmla="*/ 1524271 w 6891715"/>
                <a:gd name="connsiteY2613" fmla="*/ 2489194 h 6367455"/>
                <a:gd name="connsiteX2614" fmla="*/ 1525556 w 6891715"/>
                <a:gd name="connsiteY2614" fmla="*/ 2509482 h 6367455"/>
                <a:gd name="connsiteX2615" fmla="*/ 1516234 w 6891715"/>
                <a:gd name="connsiteY2615" fmla="*/ 2518173 h 6367455"/>
                <a:gd name="connsiteX2616" fmla="*/ 1508511 w 6891715"/>
                <a:gd name="connsiteY2616" fmla="*/ 2535234 h 6367455"/>
                <a:gd name="connsiteX2617" fmla="*/ 1500155 w 6891715"/>
                <a:gd name="connsiteY2617" fmla="*/ 2531049 h 6367455"/>
                <a:gd name="connsiteX2618" fmla="*/ 1512699 w 6891715"/>
                <a:gd name="connsiteY2618" fmla="*/ 2514954 h 6367455"/>
                <a:gd name="connsiteX2619" fmla="*/ 1506262 w 6891715"/>
                <a:gd name="connsiteY2619" fmla="*/ 2504322 h 6367455"/>
                <a:gd name="connsiteX2620" fmla="*/ 1510444 w 6891715"/>
                <a:gd name="connsiteY2620" fmla="*/ 2490483 h 6367455"/>
                <a:gd name="connsiteX2621" fmla="*/ 1565246 w 6891715"/>
                <a:gd name="connsiteY2621" fmla="*/ 2471735 h 6367455"/>
                <a:gd name="connsiteX2622" fmla="*/ 1558483 w 6891715"/>
                <a:gd name="connsiteY2622" fmla="*/ 2484432 h 6367455"/>
                <a:gd name="connsiteX2623" fmla="*/ 1557308 w 6891715"/>
                <a:gd name="connsiteY2623" fmla="*/ 2473640 h 6367455"/>
                <a:gd name="connsiteX2624" fmla="*/ 2108170 w 6891715"/>
                <a:gd name="connsiteY2624" fmla="*/ 2470155 h 6367455"/>
                <a:gd name="connsiteX2625" fmla="*/ 2128143 w 6891715"/>
                <a:gd name="connsiteY2625" fmla="*/ 2489058 h 6367455"/>
                <a:gd name="connsiteX2626" fmla="*/ 2128807 w 6891715"/>
                <a:gd name="connsiteY2626" fmla="*/ 2505076 h 6367455"/>
                <a:gd name="connsiteX2627" fmla="*/ 2111832 w 6891715"/>
                <a:gd name="connsiteY2627" fmla="*/ 2493538 h 6367455"/>
                <a:gd name="connsiteX2628" fmla="*/ 1542198 w 6891715"/>
                <a:gd name="connsiteY2628" fmla="*/ 2470150 h 6367455"/>
                <a:gd name="connsiteX2629" fmla="*/ 1550929 w 6891715"/>
                <a:gd name="connsiteY2629" fmla="*/ 2477076 h 6367455"/>
                <a:gd name="connsiteX2630" fmla="*/ 1552544 w 6891715"/>
                <a:gd name="connsiteY2630" fmla="*/ 2495974 h 6367455"/>
                <a:gd name="connsiteX2631" fmla="*/ 1548020 w 6891715"/>
                <a:gd name="connsiteY2631" fmla="*/ 2504475 h 6367455"/>
                <a:gd name="connsiteX2632" fmla="*/ 1537345 w 6891715"/>
                <a:gd name="connsiteY2632" fmla="*/ 2509836 h 6367455"/>
                <a:gd name="connsiteX2633" fmla="*/ 1535082 w 6891715"/>
                <a:gd name="connsiteY2633" fmla="*/ 2498175 h 6367455"/>
                <a:gd name="connsiteX2634" fmla="*/ 1538963 w 6891715"/>
                <a:gd name="connsiteY2634" fmla="*/ 2477393 h 6367455"/>
                <a:gd name="connsiteX2635" fmla="*/ 2122457 w 6891715"/>
                <a:gd name="connsiteY2635" fmla="*/ 2457455 h 6367455"/>
                <a:gd name="connsiteX2636" fmla="*/ 2138153 w 6891715"/>
                <a:gd name="connsiteY2636" fmla="*/ 2465247 h 6367455"/>
                <a:gd name="connsiteX2637" fmla="*/ 2142234 w 6891715"/>
                <a:gd name="connsiteY2637" fmla="*/ 2459012 h 6367455"/>
                <a:gd name="connsiteX2638" fmla="*/ 2154791 w 6891715"/>
                <a:gd name="connsiteY2638" fmla="*/ 2472733 h 6367455"/>
                <a:gd name="connsiteX2639" fmla="*/ 2169545 w 6891715"/>
                <a:gd name="connsiteY2639" fmla="*/ 2474291 h 6367455"/>
                <a:gd name="connsiteX2640" fmla="*/ 2178021 w 6891715"/>
                <a:gd name="connsiteY2640" fmla="*/ 2481772 h 6367455"/>
                <a:gd name="connsiteX2641" fmla="*/ 2148512 w 6891715"/>
                <a:gd name="connsiteY2641" fmla="*/ 2492376 h 6367455"/>
                <a:gd name="connsiteX2642" fmla="*/ 2127481 w 6891715"/>
                <a:gd name="connsiteY2642" fmla="*/ 2475850 h 6367455"/>
                <a:gd name="connsiteX2643" fmla="*/ 1550604 w 6891715"/>
                <a:gd name="connsiteY2643" fmla="*/ 2444749 h 6367455"/>
                <a:gd name="connsiteX2644" fmla="*/ 1557308 w 6891715"/>
                <a:gd name="connsiteY2644" fmla="*/ 2453507 h 6367455"/>
                <a:gd name="connsiteX2645" fmla="*/ 1550019 w 6891715"/>
                <a:gd name="connsiteY2645" fmla="*/ 2466975 h 6367455"/>
                <a:gd name="connsiteX2646" fmla="*/ 1543021 w 6891715"/>
                <a:gd name="connsiteY2646" fmla="*/ 2460578 h 6367455"/>
                <a:gd name="connsiteX2647" fmla="*/ 2109853 w 6891715"/>
                <a:gd name="connsiteY2647" fmla="*/ 2386019 h 6367455"/>
                <a:gd name="connsiteX2648" fmla="*/ 2120870 w 6891715"/>
                <a:gd name="connsiteY2648" fmla="*/ 2400025 h 6367455"/>
                <a:gd name="connsiteX2649" fmla="*/ 2108936 w 6891715"/>
                <a:gd name="connsiteY2649" fmla="*/ 2417767 h 6367455"/>
                <a:gd name="connsiteX2650" fmla="*/ 2097918 w 6891715"/>
                <a:gd name="connsiteY2650" fmla="*/ 2409675 h 6367455"/>
                <a:gd name="connsiteX2651" fmla="*/ 2095470 w 6891715"/>
                <a:gd name="connsiteY2651" fmla="*/ 2397535 h 6367455"/>
                <a:gd name="connsiteX2652" fmla="*/ 2105570 w 6891715"/>
                <a:gd name="connsiteY2652" fmla="*/ 2395357 h 6367455"/>
                <a:gd name="connsiteX2653" fmla="*/ 2152737 w 6891715"/>
                <a:gd name="connsiteY2653" fmla="*/ 2320930 h 6367455"/>
                <a:gd name="connsiteX2654" fmla="*/ 2168495 w 6891715"/>
                <a:gd name="connsiteY2654" fmla="*/ 2326823 h 6367455"/>
                <a:gd name="connsiteX2655" fmla="*/ 2162192 w 6891715"/>
                <a:gd name="connsiteY2655" fmla="*/ 2336131 h 6367455"/>
                <a:gd name="connsiteX2656" fmla="*/ 2146118 w 6891715"/>
                <a:gd name="connsiteY2656" fmla="*/ 2334268 h 6367455"/>
                <a:gd name="connsiteX2657" fmla="*/ 2127524 w 6891715"/>
                <a:gd name="connsiteY2657" fmla="*/ 2347918 h 6367455"/>
                <a:gd name="connsiteX2658" fmla="*/ 2125633 w 6891715"/>
                <a:gd name="connsiteY2658" fmla="*/ 2341713 h 6367455"/>
                <a:gd name="connsiteX2659" fmla="*/ 2132312 w 6891715"/>
                <a:gd name="connsiteY2659" fmla="*/ 2239963 h 6367455"/>
                <a:gd name="connsiteX2660" fmla="*/ 2144684 w 6891715"/>
                <a:gd name="connsiteY2660" fmla="*/ 2252345 h 6367455"/>
                <a:gd name="connsiteX2661" fmla="*/ 2123344 w 6891715"/>
                <a:gd name="connsiteY2661" fmla="*/ 2265364 h 6367455"/>
                <a:gd name="connsiteX2662" fmla="*/ 2120870 w 6891715"/>
                <a:gd name="connsiteY2662" fmla="*/ 2251711 h 6367455"/>
                <a:gd name="connsiteX2663" fmla="*/ 2164060 w 6891715"/>
                <a:gd name="connsiteY2663" fmla="*/ 2190748 h 6367455"/>
                <a:gd name="connsiteX2664" fmla="*/ 2173257 w 6891715"/>
                <a:gd name="connsiteY2664" fmla="*/ 2205972 h 6367455"/>
                <a:gd name="connsiteX2665" fmla="*/ 2159135 w 6891715"/>
                <a:gd name="connsiteY2665" fmla="*/ 2212976 h 6367455"/>
                <a:gd name="connsiteX2666" fmla="*/ 2150266 w 6891715"/>
                <a:gd name="connsiteY2666" fmla="*/ 2203839 h 6367455"/>
                <a:gd name="connsiteX2667" fmla="*/ 2144683 w 6891715"/>
                <a:gd name="connsiteY2667" fmla="*/ 2191052 h 6367455"/>
                <a:gd name="connsiteX2668" fmla="*/ 2180785 w 6891715"/>
                <a:gd name="connsiteY2668" fmla="*/ 2185982 h 6367455"/>
                <a:gd name="connsiteX2669" fmla="*/ 2193581 w 6891715"/>
                <a:gd name="connsiteY2669" fmla="*/ 2195133 h 6367455"/>
                <a:gd name="connsiteX2670" fmla="*/ 2196141 w 6891715"/>
                <a:gd name="connsiteY2670" fmla="*/ 2205858 h 6367455"/>
                <a:gd name="connsiteX2671" fmla="*/ 2215976 w 6891715"/>
                <a:gd name="connsiteY2671" fmla="*/ 2190085 h 6367455"/>
                <a:gd name="connsiteX2672" fmla="*/ 2231972 w 6891715"/>
                <a:gd name="connsiteY2672" fmla="*/ 2195762 h 6367455"/>
                <a:gd name="connsiteX2673" fmla="*/ 2235170 w 6891715"/>
                <a:gd name="connsiteY2673" fmla="*/ 2202388 h 6367455"/>
                <a:gd name="connsiteX2674" fmla="*/ 2219175 w 6891715"/>
                <a:gd name="connsiteY2674" fmla="*/ 2206490 h 6367455"/>
                <a:gd name="connsiteX2675" fmla="*/ 2232931 w 6891715"/>
                <a:gd name="connsiteY2675" fmla="*/ 2212798 h 6367455"/>
                <a:gd name="connsiteX2676" fmla="*/ 2230372 w 6891715"/>
                <a:gd name="connsiteY2676" fmla="*/ 2220054 h 6367455"/>
                <a:gd name="connsiteX2677" fmla="*/ 2182064 w 6891715"/>
                <a:gd name="connsiteY2677" fmla="*/ 2224786 h 6367455"/>
                <a:gd name="connsiteX2678" fmla="*/ 2162230 w 6891715"/>
                <a:gd name="connsiteY2678" fmla="*/ 2235198 h 6367455"/>
                <a:gd name="connsiteX2679" fmla="*/ 2151032 w 6891715"/>
                <a:gd name="connsiteY2679" fmla="*/ 2219738 h 6367455"/>
                <a:gd name="connsiteX2680" fmla="*/ 2166069 w 6891715"/>
                <a:gd name="connsiteY2680" fmla="*/ 2217846 h 6367455"/>
                <a:gd name="connsiteX2681" fmla="*/ 2176626 w 6891715"/>
                <a:gd name="connsiteY2681" fmla="*/ 2207119 h 6367455"/>
                <a:gd name="connsiteX2682" fmla="*/ 2186223 w 6891715"/>
                <a:gd name="connsiteY2682" fmla="*/ 2207750 h 6367455"/>
                <a:gd name="connsiteX2683" fmla="*/ 2198341 w 6891715"/>
                <a:gd name="connsiteY2683" fmla="*/ 2157407 h 6367455"/>
                <a:gd name="connsiteX2684" fmla="*/ 2201832 w 6891715"/>
                <a:gd name="connsiteY2684" fmla="*/ 2171006 h 6367455"/>
                <a:gd name="connsiteX2685" fmla="*/ 2185958 w 6891715"/>
                <a:gd name="connsiteY2685" fmla="*/ 2179632 h 6367455"/>
                <a:gd name="connsiteX2686" fmla="*/ 2188815 w 6891715"/>
                <a:gd name="connsiteY2686" fmla="*/ 2160724 h 6367455"/>
                <a:gd name="connsiteX2687" fmla="*/ 5024403 w 6891715"/>
                <a:gd name="connsiteY2687" fmla="*/ 2154231 h 6367455"/>
                <a:gd name="connsiteX2688" fmla="*/ 5025991 w 6891715"/>
                <a:gd name="connsiteY2688" fmla="*/ 2172774 h 6367455"/>
                <a:gd name="connsiteX2689" fmla="*/ 5021228 w 6891715"/>
                <a:gd name="connsiteY2689" fmla="*/ 2190992 h 6367455"/>
                <a:gd name="connsiteX2690" fmla="*/ 5011703 w 6891715"/>
                <a:gd name="connsiteY2690" fmla="*/ 2193919 h 6367455"/>
                <a:gd name="connsiteX2691" fmla="*/ 5006941 w 6891715"/>
                <a:gd name="connsiteY2691" fmla="*/ 2170172 h 6367455"/>
                <a:gd name="connsiteX2692" fmla="*/ 5013608 w 6891715"/>
                <a:gd name="connsiteY2692" fmla="*/ 2158460 h 6367455"/>
                <a:gd name="connsiteX2693" fmla="*/ 2249459 w 6891715"/>
                <a:gd name="connsiteY2693" fmla="*/ 2125656 h 6367455"/>
                <a:gd name="connsiteX2694" fmla="*/ 2249459 w 6891715"/>
                <a:gd name="connsiteY2694" fmla="*/ 2130622 h 6367455"/>
                <a:gd name="connsiteX2695" fmla="*/ 2228670 w 6891715"/>
                <a:gd name="connsiteY2695" fmla="*/ 2146449 h 6367455"/>
                <a:gd name="connsiteX2696" fmla="*/ 2227725 w 6891715"/>
                <a:gd name="connsiteY2696" fmla="*/ 2156692 h 6367455"/>
                <a:gd name="connsiteX2697" fmla="*/ 2218275 w 6891715"/>
                <a:gd name="connsiteY2697" fmla="*/ 2166932 h 6367455"/>
                <a:gd name="connsiteX2698" fmla="*/ 2210715 w 6891715"/>
                <a:gd name="connsiteY2698" fmla="*/ 2153898 h 6367455"/>
                <a:gd name="connsiteX2699" fmla="*/ 2209771 w 6891715"/>
                <a:gd name="connsiteY2699" fmla="*/ 2135277 h 6367455"/>
                <a:gd name="connsiteX2700" fmla="*/ 2222370 w 6891715"/>
                <a:gd name="connsiteY2700" fmla="*/ 2136209 h 6367455"/>
                <a:gd name="connsiteX2701" fmla="*/ 2273905 w 6891715"/>
                <a:gd name="connsiteY2701" fmla="*/ 2119307 h 6367455"/>
                <a:gd name="connsiteX2702" fmla="*/ 2281208 w 6891715"/>
                <a:gd name="connsiteY2702" fmla="*/ 2129645 h 6367455"/>
                <a:gd name="connsiteX2703" fmla="*/ 2263110 w 6891715"/>
                <a:gd name="connsiteY2703" fmla="*/ 2132006 h 6367455"/>
                <a:gd name="connsiteX2704" fmla="*/ 2258983 w 6891715"/>
                <a:gd name="connsiteY2704" fmla="*/ 2121079 h 6367455"/>
                <a:gd name="connsiteX2705" fmla="*/ 2280256 w 6891715"/>
                <a:gd name="connsiteY2705" fmla="*/ 2095494 h 6367455"/>
                <a:gd name="connsiteX2706" fmla="*/ 2287559 w 6891715"/>
                <a:gd name="connsiteY2706" fmla="*/ 2097758 h 6367455"/>
                <a:gd name="connsiteX2707" fmla="*/ 2274858 w 6891715"/>
                <a:gd name="connsiteY2707" fmla="*/ 2112957 h 6367455"/>
                <a:gd name="connsiteX2708" fmla="*/ 2258983 w 6891715"/>
                <a:gd name="connsiteY2708" fmla="*/ 2108752 h 6367455"/>
                <a:gd name="connsiteX2709" fmla="*/ 2261205 w 6891715"/>
                <a:gd name="connsiteY2709" fmla="*/ 2097110 h 6367455"/>
                <a:gd name="connsiteX2710" fmla="*/ 2292002 w 6891715"/>
                <a:gd name="connsiteY2710" fmla="*/ 2065330 h 6367455"/>
                <a:gd name="connsiteX2711" fmla="*/ 2312959 w 6891715"/>
                <a:gd name="connsiteY2711" fmla="*/ 2076808 h 6367455"/>
                <a:gd name="connsiteX2712" fmla="*/ 2302798 w 6891715"/>
                <a:gd name="connsiteY2712" fmla="*/ 2092318 h 6367455"/>
                <a:gd name="connsiteX2713" fmla="*/ 2285972 w 6891715"/>
                <a:gd name="connsiteY2713" fmla="*/ 2083011 h 6367455"/>
                <a:gd name="connsiteX2714" fmla="*/ 3672802 w 6891715"/>
                <a:gd name="connsiteY2714" fmla="*/ 1939932 h 6367455"/>
                <a:gd name="connsiteX2715" fmla="*/ 3695345 w 6891715"/>
                <a:gd name="connsiteY2715" fmla="*/ 1940896 h 6367455"/>
                <a:gd name="connsiteX2716" fmla="*/ 3700425 w 6891715"/>
                <a:gd name="connsiteY2716" fmla="*/ 1952481 h 6367455"/>
                <a:gd name="connsiteX2717" fmla="*/ 3688995 w 6891715"/>
                <a:gd name="connsiteY2717" fmla="*/ 1950871 h 6367455"/>
                <a:gd name="connsiteX2718" fmla="*/ 3692170 w 6891715"/>
                <a:gd name="connsiteY2718" fmla="*/ 1959881 h 6367455"/>
                <a:gd name="connsiteX2719" fmla="*/ 3677247 w 6891715"/>
                <a:gd name="connsiteY2719" fmla="*/ 1963742 h 6367455"/>
                <a:gd name="connsiteX2720" fmla="*/ 3668675 w 6891715"/>
                <a:gd name="connsiteY2720" fmla="*/ 1946366 h 6367455"/>
                <a:gd name="connsiteX2721" fmla="*/ 2423473 w 6891715"/>
                <a:gd name="connsiteY2721" fmla="*/ 1893885 h 6367455"/>
                <a:gd name="connsiteX2722" fmla="*/ 2443134 w 6891715"/>
                <a:gd name="connsiteY2722" fmla="*/ 1915792 h 6367455"/>
                <a:gd name="connsiteX2723" fmla="*/ 2443134 w 6891715"/>
                <a:gd name="connsiteY2723" fmla="*/ 1924364 h 6367455"/>
                <a:gd name="connsiteX2724" fmla="*/ 2432836 w 6891715"/>
                <a:gd name="connsiteY2724" fmla="*/ 1928810 h 6367455"/>
                <a:gd name="connsiteX2725" fmla="*/ 2423473 w 6891715"/>
                <a:gd name="connsiteY2725" fmla="*/ 1914204 h 6367455"/>
                <a:gd name="connsiteX2726" fmla="*/ 2406622 w 6891715"/>
                <a:gd name="connsiteY2726" fmla="*/ 1904997 h 6367455"/>
                <a:gd name="connsiteX2727" fmla="*/ 2424410 w 6891715"/>
                <a:gd name="connsiteY2727" fmla="*/ 1904679 h 6367455"/>
                <a:gd name="connsiteX2728" fmla="*/ 2423473 w 6891715"/>
                <a:gd name="connsiteY2728" fmla="*/ 1893885 h 6367455"/>
                <a:gd name="connsiteX2729" fmla="*/ 2486201 w 6891715"/>
                <a:gd name="connsiteY2729" fmla="*/ 1830386 h 6367455"/>
                <a:gd name="connsiteX2730" fmla="*/ 2497270 w 6891715"/>
                <a:gd name="connsiteY2730" fmla="*/ 1855692 h 6367455"/>
                <a:gd name="connsiteX2731" fmla="*/ 2519408 w 6891715"/>
                <a:gd name="connsiteY2731" fmla="*/ 1854731 h 6367455"/>
                <a:gd name="connsiteX2732" fmla="*/ 2519408 w 6891715"/>
                <a:gd name="connsiteY2732" fmla="*/ 1862100 h 6367455"/>
                <a:gd name="connsiteX2733" fmla="*/ 2538384 w 6891715"/>
                <a:gd name="connsiteY2733" fmla="*/ 1871390 h 6367455"/>
                <a:gd name="connsiteX2734" fmla="*/ 2526683 w 6891715"/>
                <a:gd name="connsiteY2734" fmla="*/ 1872351 h 6367455"/>
                <a:gd name="connsiteX2735" fmla="*/ 2515613 w 6891715"/>
                <a:gd name="connsiteY2735" fmla="*/ 1886447 h 6367455"/>
                <a:gd name="connsiteX2736" fmla="*/ 2494424 w 6891715"/>
                <a:gd name="connsiteY2736" fmla="*/ 1884524 h 6367455"/>
                <a:gd name="connsiteX2737" fmla="*/ 2481773 w 6891715"/>
                <a:gd name="connsiteY2737" fmla="*/ 1899581 h 6367455"/>
                <a:gd name="connsiteX2738" fmla="*/ 2466909 w 6891715"/>
                <a:gd name="connsiteY2738" fmla="*/ 1901823 h 6367455"/>
                <a:gd name="connsiteX2739" fmla="*/ 2457421 w 6891715"/>
                <a:gd name="connsiteY2739" fmla="*/ 1886126 h 6367455"/>
                <a:gd name="connsiteX2740" fmla="*/ 2465643 w 6891715"/>
                <a:gd name="connsiteY2740" fmla="*/ 1873312 h 6367455"/>
                <a:gd name="connsiteX2741" fmla="*/ 2489996 w 6891715"/>
                <a:gd name="connsiteY2741" fmla="*/ 1878117 h 6367455"/>
                <a:gd name="connsiteX2742" fmla="*/ 2480192 w 6891715"/>
                <a:gd name="connsiteY2742" fmla="*/ 1861459 h 6367455"/>
                <a:gd name="connsiteX2743" fmla="*/ 2492842 w 6891715"/>
                <a:gd name="connsiteY2743" fmla="*/ 1857935 h 6367455"/>
                <a:gd name="connsiteX2744" fmla="*/ 2459002 w 6891715"/>
                <a:gd name="connsiteY2744" fmla="*/ 1847363 h 6367455"/>
                <a:gd name="connsiteX2745" fmla="*/ 2482407 w 6891715"/>
                <a:gd name="connsiteY2745" fmla="*/ 1843199 h 6367455"/>
                <a:gd name="connsiteX2746" fmla="*/ 3837960 w 6891715"/>
                <a:gd name="connsiteY2746" fmla="*/ 1809756 h 6367455"/>
                <a:gd name="connsiteX2747" fmla="*/ 3848063 w 6891715"/>
                <a:gd name="connsiteY2747" fmla="*/ 1824547 h 6367455"/>
                <a:gd name="connsiteX2748" fmla="*/ 3840654 w 6891715"/>
                <a:gd name="connsiteY2748" fmla="*/ 1835157 h 6367455"/>
                <a:gd name="connsiteX2749" fmla="*/ 3825838 w 6891715"/>
                <a:gd name="connsiteY2749" fmla="*/ 1826797 h 6367455"/>
                <a:gd name="connsiteX2750" fmla="*/ 4013480 w 6891715"/>
                <a:gd name="connsiteY2750" fmla="*/ 1541468 h 6367455"/>
                <a:gd name="connsiteX2751" fmla="*/ 4030625 w 6891715"/>
                <a:gd name="connsiteY2751" fmla="*/ 1544222 h 6367455"/>
                <a:gd name="connsiteX2752" fmla="*/ 4046500 w 6891715"/>
                <a:gd name="connsiteY2752" fmla="*/ 1546364 h 6367455"/>
                <a:gd name="connsiteX2753" fmla="*/ 4042372 w 6891715"/>
                <a:gd name="connsiteY2753" fmla="*/ 1550343 h 6367455"/>
                <a:gd name="connsiteX2754" fmla="*/ 4030625 w 6891715"/>
                <a:gd name="connsiteY2754" fmla="*/ 1554627 h 6367455"/>
                <a:gd name="connsiteX2755" fmla="*/ 4032847 w 6891715"/>
                <a:gd name="connsiteY2755" fmla="*/ 1564726 h 6367455"/>
                <a:gd name="connsiteX2756" fmla="*/ 4027450 w 6891715"/>
                <a:gd name="connsiteY2756" fmla="*/ 1566868 h 6367455"/>
                <a:gd name="connsiteX2757" fmla="*/ 4018877 w 6891715"/>
                <a:gd name="connsiteY2757" fmla="*/ 1554627 h 6367455"/>
                <a:gd name="connsiteX2758" fmla="*/ 4016655 w 6891715"/>
                <a:gd name="connsiteY2758" fmla="*/ 1563808 h 6367455"/>
                <a:gd name="connsiteX2759" fmla="*/ 4005225 w 6891715"/>
                <a:gd name="connsiteY2759" fmla="*/ 1557687 h 6367455"/>
                <a:gd name="connsiteX2760" fmla="*/ 4005225 w 6891715"/>
                <a:gd name="connsiteY2760" fmla="*/ 1546670 h 6367455"/>
                <a:gd name="connsiteX2761" fmla="*/ 5063053 w 6891715"/>
                <a:gd name="connsiteY2761" fmla="*/ 1519232 h 6367455"/>
                <a:gd name="connsiteX2762" fmla="*/ 5070842 w 6891715"/>
                <a:gd name="connsiteY2762" fmla="*/ 1527746 h 6367455"/>
                <a:gd name="connsiteX2763" fmla="*/ 5067414 w 6891715"/>
                <a:gd name="connsiteY2763" fmla="*/ 1537522 h 6367455"/>
                <a:gd name="connsiteX2764" fmla="*/ 5075204 w 6891715"/>
                <a:gd name="connsiteY2764" fmla="*/ 1546351 h 6367455"/>
                <a:gd name="connsiteX2765" fmla="*/ 5068349 w 6891715"/>
                <a:gd name="connsiteY2765" fmla="*/ 1565270 h 6367455"/>
                <a:gd name="connsiteX2766" fmla="*/ 5062741 w 6891715"/>
                <a:gd name="connsiteY2766" fmla="*/ 1548243 h 6367455"/>
                <a:gd name="connsiteX2767" fmla="*/ 5041866 w 6891715"/>
                <a:gd name="connsiteY2767" fmla="*/ 1538152 h 6367455"/>
                <a:gd name="connsiteX2768" fmla="*/ 5048720 w 6891715"/>
                <a:gd name="connsiteY2768" fmla="*/ 1523332 h 6367455"/>
                <a:gd name="connsiteX2769" fmla="*/ 5056198 w 6891715"/>
                <a:gd name="connsiteY2769" fmla="*/ 1530584 h 6367455"/>
                <a:gd name="connsiteX2770" fmla="*/ 5070441 w 6891715"/>
                <a:gd name="connsiteY2770" fmla="*/ 1517646 h 6367455"/>
                <a:gd name="connsiteX2771" fmla="*/ 5086316 w 6891715"/>
                <a:gd name="connsiteY2771" fmla="*/ 1521333 h 6367455"/>
                <a:gd name="connsiteX2772" fmla="*/ 5074652 w 6891715"/>
                <a:gd name="connsiteY2772" fmla="*/ 1527171 h 6367455"/>
                <a:gd name="connsiteX2773" fmla="*/ 2793654 w 6891715"/>
                <a:gd name="connsiteY2773" fmla="*/ 1403349 h 6367455"/>
                <a:gd name="connsiteX2774" fmla="*/ 2808259 w 6891715"/>
                <a:gd name="connsiteY2774" fmla="*/ 1420428 h 6367455"/>
                <a:gd name="connsiteX2775" fmla="*/ 2796829 w 6891715"/>
                <a:gd name="connsiteY2775" fmla="*/ 1431595 h 6367455"/>
                <a:gd name="connsiteX2776" fmla="*/ 2778096 w 6891715"/>
                <a:gd name="connsiteY2776" fmla="*/ 1431924 h 6367455"/>
                <a:gd name="connsiteX2777" fmla="*/ 2782859 w 6891715"/>
                <a:gd name="connsiteY2777" fmla="*/ 1409918 h 6367455"/>
                <a:gd name="connsiteX2778" fmla="*/ 303818 w 6891715"/>
                <a:gd name="connsiteY2778" fmla="*/ 1397948 h 6367455"/>
                <a:gd name="connsiteX2779" fmla="*/ 310168 w 6891715"/>
                <a:gd name="connsiteY2779" fmla="*/ 1402076 h 6367455"/>
                <a:gd name="connsiteX2780" fmla="*/ 305088 w 6891715"/>
                <a:gd name="connsiteY2780" fmla="*/ 1417633 h 6367455"/>
                <a:gd name="connsiteX2781" fmla="*/ 309215 w 6891715"/>
                <a:gd name="connsiteY2781" fmla="*/ 1431603 h 6367455"/>
                <a:gd name="connsiteX2782" fmla="*/ 316518 w 6891715"/>
                <a:gd name="connsiteY2782" fmla="*/ 1433826 h 6367455"/>
                <a:gd name="connsiteX2783" fmla="*/ 315882 w 6891715"/>
                <a:gd name="connsiteY2783" fmla="*/ 1449383 h 6367455"/>
                <a:gd name="connsiteX2784" fmla="*/ 327630 w 6891715"/>
                <a:gd name="connsiteY2784" fmla="*/ 1448113 h 6367455"/>
                <a:gd name="connsiteX2785" fmla="*/ 329218 w 6891715"/>
                <a:gd name="connsiteY2785" fmla="*/ 1426206 h 6367455"/>
                <a:gd name="connsiteX2786" fmla="*/ 336838 w 6891715"/>
                <a:gd name="connsiteY2786" fmla="*/ 1413506 h 6367455"/>
                <a:gd name="connsiteX2787" fmla="*/ 350490 w 6891715"/>
                <a:gd name="connsiteY2787" fmla="*/ 1432238 h 6367455"/>
                <a:gd name="connsiteX2788" fmla="*/ 349855 w 6891715"/>
                <a:gd name="connsiteY2788" fmla="*/ 1447161 h 6367455"/>
                <a:gd name="connsiteX2789" fmla="*/ 367635 w 6891715"/>
                <a:gd name="connsiteY2789" fmla="*/ 1441446 h 6367455"/>
                <a:gd name="connsiteX2790" fmla="*/ 357158 w 6891715"/>
                <a:gd name="connsiteY2790" fmla="*/ 1456368 h 6367455"/>
                <a:gd name="connsiteX2791" fmla="*/ 368905 w 6891715"/>
                <a:gd name="connsiteY2791" fmla="*/ 1466845 h 6367455"/>
                <a:gd name="connsiteX2792" fmla="*/ 365095 w 6891715"/>
                <a:gd name="connsiteY2792" fmla="*/ 1497326 h 6367455"/>
                <a:gd name="connsiteX2793" fmla="*/ 350173 w 6891715"/>
                <a:gd name="connsiteY2793" fmla="*/ 1511296 h 6367455"/>
                <a:gd name="connsiteX2794" fmla="*/ 365095 w 6891715"/>
                <a:gd name="connsiteY2794" fmla="*/ 1514471 h 6367455"/>
                <a:gd name="connsiteX2795" fmla="*/ 368587 w 6891715"/>
                <a:gd name="connsiteY2795" fmla="*/ 1537331 h 6367455"/>
                <a:gd name="connsiteX2796" fmla="*/ 372397 w 6891715"/>
                <a:gd name="connsiteY2796" fmla="*/ 1525583 h 6367455"/>
                <a:gd name="connsiteX2797" fmla="*/ 385098 w 6891715"/>
                <a:gd name="connsiteY2797" fmla="*/ 1524630 h 6367455"/>
                <a:gd name="connsiteX2798" fmla="*/ 390495 w 6891715"/>
                <a:gd name="connsiteY2798" fmla="*/ 1536378 h 6367455"/>
                <a:gd name="connsiteX2799" fmla="*/ 372715 w 6891715"/>
                <a:gd name="connsiteY2799" fmla="*/ 1545903 h 6367455"/>
                <a:gd name="connsiteX2800" fmla="*/ 383510 w 6891715"/>
                <a:gd name="connsiteY2800" fmla="*/ 1544633 h 6367455"/>
                <a:gd name="connsiteX2801" fmla="*/ 382558 w 6891715"/>
                <a:gd name="connsiteY2801" fmla="*/ 1564635 h 6367455"/>
                <a:gd name="connsiteX2802" fmla="*/ 365413 w 6891715"/>
                <a:gd name="connsiteY2802" fmla="*/ 1565905 h 6367455"/>
                <a:gd name="connsiteX2803" fmla="*/ 352078 w 6891715"/>
                <a:gd name="connsiteY2803" fmla="*/ 1579875 h 6367455"/>
                <a:gd name="connsiteX2804" fmla="*/ 361603 w 6891715"/>
                <a:gd name="connsiteY2804" fmla="*/ 1593210 h 6367455"/>
                <a:gd name="connsiteX2805" fmla="*/ 349220 w 6891715"/>
                <a:gd name="connsiteY2805" fmla="*/ 1608133 h 6367455"/>
                <a:gd name="connsiteX2806" fmla="*/ 347950 w 6891715"/>
                <a:gd name="connsiteY2806" fmla="*/ 1621785 h 6367455"/>
                <a:gd name="connsiteX2807" fmla="*/ 336520 w 6891715"/>
                <a:gd name="connsiteY2807" fmla="*/ 1623055 h 6367455"/>
                <a:gd name="connsiteX2808" fmla="*/ 327313 w 6891715"/>
                <a:gd name="connsiteY2808" fmla="*/ 1634485 h 6367455"/>
                <a:gd name="connsiteX2809" fmla="*/ 318740 w 6891715"/>
                <a:gd name="connsiteY2809" fmla="*/ 1639248 h 6367455"/>
                <a:gd name="connsiteX2810" fmla="*/ 313025 w 6891715"/>
                <a:gd name="connsiteY2810" fmla="*/ 1622103 h 6367455"/>
                <a:gd name="connsiteX2811" fmla="*/ 298103 w 6891715"/>
                <a:gd name="connsiteY2811" fmla="*/ 1602418 h 6367455"/>
                <a:gd name="connsiteX2812" fmla="*/ 291753 w 6891715"/>
                <a:gd name="connsiteY2812" fmla="*/ 1616388 h 6367455"/>
                <a:gd name="connsiteX2813" fmla="*/ 300643 w 6891715"/>
                <a:gd name="connsiteY2813" fmla="*/ 1628770 h 6367455"/>
                <a:gd name="connsiteX2814" fmla="*/ 301913 w 6891715"/>
                <a:gd name="connsiteY2814" fmla="*/ 1637025 h 6367455"/>
                <a:gd name="connsiteX2815" fmla="*/ 286990 w 6891715"/>
                <a:gd name="connsiteY2815" fmla="*/ 1645598 h 6367455"/>
                <a:gd name="connsiteX2816" fmla="*/ 285085 w 6891715"/>
                <a:gd name="connsiteY2816" fmla="*/ 1666870 h 6367455"/>
                <a:gd name="connsiteX2817" fmla="*/ 313343 w 6891715"/>
                <a:gd name="connsiteY2817" fmla="*/ 1651630 h 6367455"/>
                <a:gd name="connsiteX2818" fmla="*/ 317788 w 6891715"/>
                <a:gd name="connsiteY2818" fmla="*/ 1655758 h 6367455"/>
                <a:gd name="connsiteX2819" fmla="*/ 295880 w 6891715"/>
                <a:gd name="connsiteY2819" fmla="*/ 1676078 h 6367455"/>
                <a:gd name="connsiteX2820" fmla="*/ 279053 w 6891715"/>
                <a:gd name="connsiteY2820" fmla="*/ 1708781 h 6367455"/>
                <a:gd name="connsiteX2821" fmla="*/ 255875 w 6891715"/>
                <a:gd name="connsiteY2821" fmla="*/ 1711320 h 6367455"/>
                <a:gd name="connsiteX2822" fmla="*/ 242223 w 6891715"/>
                <a:gd name="connsiteY2822" fmla="*/ 1742753 h 6367455"/>
                <a:gd name="connsiteX2823" fmla="*/ 220950 w 6891715"/>
                <a:gd name="connsiteY2823" fmla="*/ 1748468 h 6367455"/>
                <a:gd name="connsiteX2824" fmla="*/ 217775 w 6891715"/>
                <a:gd name="connsiteY2824" fmla="*/ 1744340 h 6367455"/>
                <a:gd name="connsiteX2825" fmla="*/ 228570 w 6891715"/>
                <a:gd name="connsiteY2825" fmla="*/ 1739896 h 6367455"/>
                <a:gd name="connsiteX2826" fmla="*/ 231745 w 6891715"/>
                <a:gd name="connsiteY2826" fmla="*/ 1730370 h 6367455"/>
                <a:gd name="connsiteX2827" fmla="*/ 224125 w 6891715"/>
                <a:gd name="connsiteY2827" fmla="*/ 1722115 h 6367455"/>
                <a:gd name="connsiteX2828" fmla="*/ 222855 w 6891715"/>
                <a:gd name="connsiteY2828" fmla="*/ 1703383 h 6367455"/>
                <a:gd name="connsiteX2829" fmla="*/ 207933 w 6891715"/>
                <a:gd name="connsiteY2829" fmla="*/ 1701160 h 6367455"/>
                <a:gd name="connsiteX2830" fmla="*/ 204123 w 6891715"/>
                <a:gd name="connsiteY2830" fmla="*/ 1710685 h 6367455"/>
                <a:gd name="connsiteX2831" fmla="*/ 207298 w 6891715"/>
                <a:gd name="connsiteY2831" fmla="*/ 1720210 h 6367455"/>
                <a:gd name="connsiteX2832" fmla="*/ 199995 w 6891715"/>
                <a:gd name="connsiteY2832" fmla="*/ 1729736 h 6367455"/>
                <a:gd name="connsiteX2833" fmla="*/ 175865 w 6891715"/>
                <a:gd name="connsiteY2833" fmla="*/ 1737355 h 6367455"/>
                <a:gd name="connsiteX2834" fmla="*/ 163165 w 6891715"/>
                <a:gd name="connsiteY2834" fmla="*/ 1761486 h 6367455"/>
                <a:gd name="connsiteX2835" fmla="*/ 110778 w 6891715"/>
                <a:gd name="connsiteY2835" fmla="*/ 1815778 h 6367455"/>
                <a:gd name="connsiteX2836" fmla="*/ 87283 w 6891715"/>
                <a:gd name="connsiteY2836" fmla="*/ 1817048 h 6367455"/>
                <a:gd name="connsiteX2837" fmla="*/ 63470 w 6891715"/>
                <a:gd name="connsiteY2837" fmla="*/ 1831018 h 6367455"/>
                <a:gd name="connsiteX2838" fmla="*/ 35848 w 6891715"/>
                <a:gd name="connsiteY2838" fmla="*/ 1825938 h 6367455"/>
                <a:gd name="connsiteX2839" fmla="*/ 40293 w 6891715"/>
                <a:gd name="connsiteY2839" fmla="*/ 1849433 h 6367455"/>
                <a:gd name="connsiteX2840" fmla="*/ 0 w 6891715"/>
                <a:gd name="connsiteY2840" fmla="*/ 1865398 h 6367455"/>
                <a:gd name="connsiteX2841" fmla="*/ 51895 w 6891715"/>
                <a:gd name="connsiteY2841" fmla="*/ 1757672 h 6367455"/>
                <a:gd name="connsiteX2842" fmla="*/ 234199 w 6891715"/>
                <a:gd name="connsiteY2842" fmla="*/ 1457591 h 6367455"/>
                <a:gd name="connsiteX2843" fmla="*/ 269276 w 6891715"/>
                <a:gd name="connsiteY2843" fmla="*/ 1410682 h 6367455"/>
                <a:gd name="connsiteX2844" fmla="*/ 273020 w 6891715"/>
                <a:gd name="connsiteY2844" fmla="*/ 1407473 h 6367455"/>
                <a:gd name="connsiteX2845" fmla="*/ 3781388 w 6891715"/>
                <a:gd name="connsiteY2845" fmla="*/ 1397007 h 6367455"/>
                <a:gd name="connsiteX2846" fmla="*/ 3780753 w 6891715"/>
                <a:gd name="connsiteY2846" fmla="*/ 1419999 h 6367455"/>
                <a:gd name="connsiteX2847" fmla="*/ 3775672 w 6891715"/>
                <a:gd name="connsiteY2847" fmla="*/ 1425582 h 6367455"/>
                <a:gd name="connsiteX2848" fmla="*/ 3770275 w 6891715"/>
                <a:gd name="connsiteY2848" fmla="*/ 1413431 h 6367455"/>
                <a:gd name="connsiteX2849" fmla="*/ 3776308 w 6891715"/>
                <a:gd name="connsiteY2849" fmla="*/ 1403577 h 6367455"/>
                <a:gd name="connsiteX2850" fmla="*/ 2893984 w 6891715"/>
                <a:gd name="connsiteY2850" fmla="*/ 1212850 h 6367455"/>
                <a:gd name="connsiteX2851" fmla="*/ 2912798 w 6891715"/>
                <a:gd name="connsiteY2851" fmla="*/ 1234757 h 6367455"/>
                <a:gd name="connsiteX2852" fmla="*/ 2919384 w 6891715"/>
                <a:gd name="connsiteY2852" fmla="*/ 1260157 h 6367455"/>
                <a:gd name="connsiteX2853" fmla="*/ 2902763 w 6891715"/>
                <a:gd name="connsiteY2853" fmla="*/ 1260475 h 6367455"/>
                <a:gd name="connsiteX2854" fmla="*/ 2904646 w 6891715"/>
                <a:gd name="connsiteY2854" fmla="*/ 1246504 h 6367455"/>
                <a:gd name="connsiteX2855" fmla="*/ 2894924 w 6891715"/>
                <a:gd name="connsiteY2855" fmla="*/ 1231582 h 6367455"/>
                <a:gd name="connsiteX2856" fmla="*/ 2893984 w 6891715"/>
                <a:gd name="connsiteY2856" fmla="*/ 1212850 h 6367455"/>
                <a:gd name="connsiteX2857" fmla="*/ 5710203 w 6891715"/>
                <a:gd name="connsiteY2857" fmla="*/ 1139822 h 6367455"/>
                <a:gd name="connsiteX2858" fmla="*/ 5727666 w 6891715"/>
                <a:gd name="connsiteY2858" fmla="*/ 1152205 h 6367455"/>
                <a:gd name="connsiteX2859" fmla="*/ 5723382 w 6891715"/>
                <a:gd name="connsiteY2859" fmla="*/ 1173160 h 6367455"/>
                <a:gd name="connsiteX2860" fmla="*/ 5711521 w 6891715"/>
                <a:gd name="connsiteY2860" fmla="*/ 1162048 h 6367455"/>
                <a:gd name="connsiteX2861" fmla="*/ 5710203 w 6891715"/>
                <a:gd name="connsiteY2861" fmla="*/ 1139822 h 6367455"/>
                <a:gd name="connsiteX2862" fmla="*/ 3040668 w 6891715"/>
                <a:gd name="connsiteY2862" fmla="*/ 1009652 h 6367455"/>
                <a:gd name="connsiteX2863" fmla="*/ 3052733 w 6891715"/>
                <a:gd name="connsiteY2863" fmla="*/ 1019177 h 6367455"/>
                <a:gd name="connsiteX2864" fmla="*/ 3020983 w 6891715"/>
                <a:gd name="connsiteY2864" fmla="*/ 1028702 h 6367455"/>
                <a:gd name="connsiteX2865" fmla="*/ 3017808 w 6891715"/>
                <a:gd name="connsiteY2865" fmla="*/ 1020765 h 6367455"/>
                <a:gd name="connsiteX2866" fmla="*/ 3072139 w 6891715"/>
                <a:gd name="connsiteY2866" fmla="*/ 911226 h 6367455"/>
                <a:gd name="connsiteX2867" fmla="*/ 3073371 w 6891715"/>
                <a:gd name="connsiteY2867" fmla="*/ 926933 h 6367455"/>
                <a:gd name="connsiteX2868" fmla="*/ 3052733 w 6891715"/>
                <a:gd name="connsiteY2868" fmla="*/ 930276 h 6367455"/>
                <a:gd name="connsiteX2869" fmla="*/ 3107021 w 6891715"/>
                <a:gd name="connsiteY2869" fmla="*/ 901700 h 6367455"/>
                <a:gd name="connsiteX2870" fmla="*/ 3120991 w 6891715"/>
                <a:gd name="connsiteY2870" fmla="*/ 928449 h 6367455"/>
                <a:gd name="connsiteX2871" fmla="*/ 3105116 w 6891715"/>
                <a:gd name="connsiteY2871" fmla="*/ 944563 h 6367455"/>
                <a:gd name="connsiteX2872" fmla="*/ 3098766 w 6891715"/>
                <a:gd name="connsiteY2872" fmla="*/ 934895 h 6367455"/>
                <a:gd name="connsiteX2873" fmla="*/ 3098766 w 6891715"/>
                <a:gd name="connsiteY2873" fmla="*/ 925226 h 6367455"/>
                <a:gd name="connsiteX2874" fmla="*/ 3105751 w 6891715"/>
                <a:gd name="connsiteY2874" fmla="*/ 916525 h 6367455"/>
                <a:gd name="connsiteX2875" fmla="*/ 3099360 w 6891715"/>
                <a:gd name="connsiteY2875" fmla="*/ 876300 h 6367455"/>
                <a:gd name="connsiteX2876" fmla="*/ 3105116 w 6891715"/>
                <a:gd name="connsiteY2876" fmla="*/ 884929 h 6367455"/>
                <a:gd name="connsiteX2877" fmla="*/ 3093284 w 6891715"/>
                <a:gd name="connsiteY2877" fmla="*/ 896433 h 6367455"/>
                <a:gd name="connsiteX2878" fmla="*/ 3091365 w 6891715"/>
                <a:gd name="connsiteY2878" fmla="*/ 914648 h 6367455"/>
                <a:gd name="connsiteX2879" fmla="*/ 3079858 w 6891715"/>
                <a:gd name="connsiteY2879" fmla="*/ 925513 h 6367455"/>
                <a:gd name="connsiteX2880" fmla="*/ 3079538 w 6891715"/>
                <a:gd name="connsiteY2880" fmla="*/ 905061 h 6367455"/>
                <a:gd name="connsiteX2881" fmla="*/ 3060671 w 6891715"/>
                <a:gd name="connsiteY2881" fmla="*/ 906659 h 6367455"/>
                <a:gd name="connsiteX2882" fmla="*/ 3062270 w 6891715"/>
                <a:gd name="connsiteY2882" fmla="*/ 893877 h 6367455"/>
                <a:gd name="connsiteX2883" fmla="*/ 3082736 w 6891715"/>
                <a:gd name="connsiteY2883" fmla="*/ 885248 h 6367455"/>
                <a:gd name="connsiteX2884" fmla="*/ 2895676 w 6891715"/>
                <a:gd name="connsiteY2884" fmla="*/ 835022 h 6367455"/>
                <a:gd name="connsiteX2885" fmla="*/ 2900080 w 6891715"/>
                <a:gd name="connsiteY2885" fmla="*/ 843367 h 6367455"/>
                <a:gd name="connsiteX2886" fmla="*/ 2899450 w 6891715"/>
                <a:gd name="connsiteY2886" fmla="*/ 855243 h 6367455"/>
                <a:gd name="connsiteX2887" fmla="*/ 2906370 w 6891715"/>
                <a:gd name="connsiteY2887" fmla="*/ 852034 h 6367455"/>
                <a:gd name="connsiteX2888" fmla="*/ 2906684 w 6891715"/>
                <a:gd name="connsiteY2888" fmla="*/ 860700 h 6367455"/>
                <a:gd name="connsiteX2889" fmla="*/ 2893160 w 6891715"/>
                <a:gd name="connsiteY2889" fmla="*/ 863910 h 6367455"/>
                <a:gd name="connsiteX2890" fmla="*/ 2884040 w 6891715"/>
                <a:gd name="connsiteY2890" fmla="*/ 886378 h 6367455"/>
                <a:gd name="connsiteX2891" fmla="*/ 2873346 w 6891715"/>
                <a:gd name="connsiteY2891" fmla="*/ 893760 h 6367455"/>
                <a:gd name="connsiteX2892" fmla="*/ 2879321 w 6891715"/>
                <a:gd name="connsiteY2892" fmla="*/ 876748 h 6367455"/>
                <a:gd name="connsiteX2893" fmla="*/ 2877121 w 6891715"/>
                <a:gd name="connsiteY2893" fmla="*/ 857490 h 6367455"/>
                <a:gd name="connsiteX2894" fmla="*/ 2890959 w 6891715"/>
                <a:gd name="connsiteY2894" fmla="*/ 854280 h 6367455"/>
                <a:gd name="connsiteX2895" fmla="*/ 2912575 w 6891715"/>
                <a:gd name="connsiteY2895" fmla="*/ 822322 h 6367455"/>
                <a:gd name="connsiteX2896" fmla="*/ 2923896 w 6891715"/>
                <a:gd name="connsiteY2896" fmla="*/ 829854 h 6367455"/>
                <a:gd name="connsiteX2897" fmla="*/ 2925733 w 6891715"/>
                <a:gd name="connsiteY2897" fmla="*/ 836130 h 6367455"/>
                <a:gd name="connsiteX2898" fmla="*/ 2922673 w 6891715"/>
                <a:gd name="connsiteY2898" fmla="*/ 849310 h 6367455"/>
                <a:gd name="connsiteX2899" fmla="*/ 2912575 w 6891715"/>
                <a:gd name="connsiteY2899" fmla="*/ 848682 h 6367455"/>
                <a:gd name="connsiteX2900" fmla="*/ 2904312 w 6891715"/>
                <a:gd name="connsiteY2900" fmla="*/ 841465 h 6367455"/>
                <a:gd name="connsiteX2901" fmla="*/ 2900333 w 6891715"/>
                <a:gd name="connsiteY2901" fmla="*/ 830795 h 6367455"/>
                <a:gd name="connsiteX2902" fmla="*/ 2915634 w 6891715"/>
                <a:gd name="connsiteY2902" fmla="*/ 832050 h 6367455"/>
                <a:gd name="connsiteX2903" fmla="*/ 3115497 w 6891715"/>
                <a:gd name="connsiteY2903" fmla="*/ 820737 h 6367455"/>
                <a:gd name="connsiteX2904" fmla="*/ 3128970 w 6891715"/>
                <a:gd name="connsiteY2904" fmla="*/ 829700 h 6367455"/>
                <a:gd name="connsiteX2905" fmla="*/ 3132104 w 6891715"/>
                <a:gd name="connsiteY2905" fmla="*/ 840826 h 6367455"/>
                <a:gd name="connsiteX2906" fmla="*/ 3125211 w 6891715"/>
                <a:gd name="connsiteY2906" fmla="*/ 850098 h 6367455"/>
                <a:gd name="connsiteX2907" fmla="*/ 3108291 w 6891715"/>
                <a:gd name="connsiteY2907" fmla="*/ 855662 h 6367455"/>
                <a:gd name="connsiteX2908" fmla="*/ 3112364 w 6891715"/>
                <a:gd name="connsiteY2908" fmla="*/ 841135 h 6367455"/>
                <a:gd name="connsiteX2909" fmla="*/ 2986079 w 6891715"/>
                <a:gd name="connsiteY2909" fmla="*/ 784222 h 6367455"/>
                <a:gd name="connsiteX2910" fmla="*/ 2989234 w 6891715"/>
                <a:gd name="connsiteY2910" fmla="*/ 792794 h 6367455"/>
                <a:gd name="connsiteX2911" fmla="*/ 2950732 w 6891715"/>
                <a:gd name="connsiteY2911" fmla="*/ 835022 h 6367455"/>
                <a:gd name="connsiteX2912" fmla="*/ 2938108 w 6891715"/>
                <a:gd name="connsiteY2912" fmla="*/ 829942 h 6367455"/>
                <a:gd name="connsiteX2913" fmla="*/ 2936846 w 6891715"/>
                <a:gd name="connsiteY2913" fmla="*/ 815337 h 6367455"/>
                <a:gd name="connsiteX2914" fmla="*/ 2944104 w 6891715"/>
                <a:gd name="connsiteY2914" fmla="*/ 803589 h 6367455"/>
                <a:gd name="connsiteX2915" fmla="*/ 2956728 w 6891715"/>
                <a:gd name="connsiteY2915" fmla="*/ 805494 h 6367455"/>
                <a:gd name="connsiteX2916" fmla="*/ 2963040 w 6891715"/>
                <a:gd name="connsiteY2916" fmla="*/ 796922 h 6367455"/>
                <a:gd name="connsiteX2917" fmla="*/ 2969036 w 6891715"/>
                <a:gd name="connsiteY2917" fmla="*/ 784539 h 6367455"/>
                <a:gd name="connsiteX2918" fmla="*/ 3181826 w 6891715"/>
                <a:gd name="connsiteY2918" fmla="*/ 777876 h 6367455"/>
                <a:gd name="connsiteX2919" fmla="*/ 3189253 w 6891715"/>
                <a:gd name="connsiteY2919" fmla="*/ 786862 h 6367455"/>
                <a:gd name="connsiteX2920" fmla="*/ 3181181 w 6891715"/>
                <a:gd name="connsiteY2920" fmla="*/ 793751 h 6367455"/>
                <a:gd name="connsiteX2921" fmla="*/ 3170203 w 6891715"/>
                <a:gd name="connsiteY2921" fmla="*/ 787760 h 6367455"/>
                <a:gd name="connsiteX2922" fmla="*/ 2989234 w 6891715"/>
                <a:gd name="connsiteY2922" fmla="*/ 760410 h 6367455"/>
                <a:gd name="connsiteX2923" fmla="*/ 3000346 w 6891715"/>
                <a:gd name="connsiteY2923" fmla="*/ 771020 h 6367455"/>
                <a:gd name="connsiteX2924" fmla="*/ 2997078 w 6891715"/>
                <a:gd name="connsiteY2924" fmla="*/ 785810 h 6367455"/>
                <a:gd name="connsiteX2925" fmla="*/ 2989559 w 6891715"/>
                <a:gd name="connsiteY2925" fmla="*/ 779380 h 6367455"/>
                <a:gd name="connsiteX2926" fmla="*/ 2989234 w 6891715"/>
                <a:gd name="connsiteY2926" fmla="*/ 760410 h 6367455"/>
                <a:gd name="connsiteX2927" fmla="*/ 3084673 w 6891715"/>
                <a:gd name="connsiteY2927" fmla="*/ 733425 h 6367455"/>
                <a:gd name="connsiteX2928" fmla="*/ 3095591 w 6891715"/>
                <a:gd name="connsiteY2928" fmla="*/ 744629 h 6367455"/>
                <a:gd name="connsiteX2929" fmla="*/ 3089491 w 6891715"/>
                <a:gd name="connsiteY2929" fmla="*/ 761915 h 6367455"/>
                <a:gd name="connsiteX2930" fmla="*/ 3078568 w 6891715"/>
                <a:gd name="connsiteY2930" fmla="*/ 778881 h 6367455"/>
                <a:gd name="connsiteX2931" fmla="*/ 3073427 w 6891715"/>
                <a:gd name="connsiteY2931" fmla="*/ 784323 h 6367455"/>
                <a:gd name="connsiteX2932" fmla="*/ 3061541 w 6891715"/>
                <a:gd name="connsiteY2932" fmla="*/ 788805 h 6367455"/>
                <a:gd name="connsiteX2933" fmla="*/ 3062825 w 6891715"/>
                <a:gd name="connsiteY2933" fmla="*/ 799369 h 6367455"/>
                <a:gd name="connsiteX2934" fmla="*/ 3065074 w 6891715"/>
                <a:gd name="connsiteY2934" fmla="*/ 811213 h 6367455"/>
                <a:gd name="connsiteX2935" fmla="*/ 3056400 w 6891715"/>
                <a:gd name="connsiteY2935" fmla="*/ 808972 h 6367455"/>
                <a:gd name="connsiteX2936" fmla="*/ 3054472 w 6891715"/>
                <a:gd name="connsiteY2936" fmla="*/ 788805 h 6367455"/>
                <a:gd name="connsiteX2937" fmla="*/ 3063789 w 6891715"/>
                <a:gd name="connsiteY2937" fmla="*/ 766077 h 6367455"/>
                <a:gd name="connsiteX2938" fmla="*/ 3045477 w 6891715"/>
                <a:gd name="connsiteY2938" fmla="*/ 773119 h 6367455"/>
                <a:gd name="connsiteX2939" fmla="*/ 3028448 w 6891715"/>
                <a:gd name="connsiteY2939" fmla="*/ 802890 h 6367455"/>
                <a:gd name="connsiteX2940" fmla="*/ 3016882 w 6891715"/>
                <a:gd name="connsiteY2940" fmla="*/ 795527 h 6367455"/>
                <a:gd name="connsiteX2941" fmla="*/ 3014633 w 6891715"/>
                <a:gd name="connsiteY2941" fmla="*/ 784643 h 6367455"/>
                <a:gd name="connsiteX2942" fmla="*/ 3028127 w 6891715"/>
                <a:gd name="connsiteY2942" fmla="*/ 766397 h 6367455"/>
                <a:gd name="connsiteX2943" fmla="*/ 3045477 w 6891715"/>
                <a:gd name="connsiteY2943" fmla="*/ 749431 h 6367455"/>
                <a:gd name="connsiteX2944" fmla="*/ 3065396 w 6891715"/>
                <a:gd name="connsiteY2944" fmla="*/ 743989 h 6367455"/>
                <a:gd name="connsiteX2945" fmla="*/ 3205129 w 6891715"/>
                <a:gd name="connsiteY2945" fmla="*/ 719138 h 6367455"/>
                <a:gd name="connsiteX2946" fmla="*/ 3203253 w 6891715"/>
                <a:gd name="connsiteY2946" fmla="*/ 736387 h 6367455"/>
                <a:gd name="connsiteX2947" fmla="*/ 3189807 w 6891715"/>
                <a:gd name="connsiteY2947" fmla="*/ 739776 h 6367455"/>
                <a:gd name="connsiteX2948" fmla="*/ 3184491 w 6891715"/>
                <a:gd name="connsiteY2948" fmla="*/ 726222 h 6367455"/>
                <a:gd name="connsiteX2949" fmla="*/ 3048002 w 6891715"/>
                <a:gd name="connsiteY2949" fmla="*/ 700087 h 6367455"/>
                <a:gd name="connsiteX2950" fmla="*/ 3055726 w 6891715"/>
                <a:gd name="connsiteY2950" fmla="*/ 703262 h 6367455"/>
                <a:gd name="connsiteX2951" fmla="*/ 3059084 w 6891715"/>
                <a:gd name="connsiteY2951" fmla="*/ 711517 h 6367455"/>
                <a:gd name="connsiteX2952" fmla="*/ 3057069 w 6891715"/>
                <a:gd name="connsiteY2952" fmla="*/ 725170 h 6367455"/>
                <a:gd name="connsiteX2953" fmla="*/ 3044980 w 6891715"/>
                <a:gd name="connsiteY2953" fmla="*/ 725487 h 6367455"/>
                <a:gd name="connsiteX2954" fmla="*/ 3041621 w 6891715"/>
                <a:gd name="connsiteY2954" fmla="*/ 709612 h 6367455"/>
                <a:gd name="connsiteX2955" fmla="*/ 3147591 w 6891715"/>
                <a:gd name="connsiteY2955" fmla="*/ 608011 h 6367455"/>
                <a:gd name="connsiteX2956" fmla="*/ 3157047 w 6891715"/>
                <a:gd name="connsiteY2956" fmla="*/ 609291 h 6367455"/>
                <a:gd name="connsiteX2957" fmla="*/ 3163667 w 6891715"/>
                <a:gd name="connsiteY2957" fmla="*/ 632651 h 6367455"/>
                <a:gd name="connsiteX2958" fmla="*/ 3154210 w 6891715"/>
                <a:gd name="connsiteY2958" fmla="*/ 648332 h 6367455"/>
                <a:gd name="connsiteX2959" fmla="*/ 3165873 w 6891715"/>
                <a:gd name="connsiteY2959" fmla="*/ 659212 h 6367455"/>
                <a:gd name="connsiteX2960" fmla="*/ 3165873 w 6891715"/>
                <a:gd name="connsiteY2960" fmla="*/ 666572 h 6367455"/>
                <a:gd name="connsiteX2961" fmla="*/ 3150428 w 6891715"/>
                <a:gd name="connsiteY2961" fmla="*/ 687053 h 6367455"/>
                <a:gd name="connsiteX2962" fmla="*/ 3152319 w 6891715"/>
                <a:gd name="connsiteY2962" fmla="*/ 699533 h 6367455"/>
                <a:gd name="connsiteX2963" fmla="*/ 3167134 w 6891715"/>
                <a:gd name="connsiteY2963" fmla="*/ 696333 h 6367455"/>
                <a:gd name="connsiteX2964" fmla="*/ 3173439 w 6891715"/>
                <a:gd name="connsiteY2964" fmla="*/ 675853 h 6367455"/>
                <a:gd name="connsiteX2965" fmla="*/ 3178482 w 6891715"/>
                <a:gd name="connsiteY2965" fmla="*/ 657932 h 6367455"/>
                <a:gd name="connsiteX2966" fmla="*/ 3193298 w 6891715"/>
                <a:gd name="connsiteY2966" fmla="*/ 651212 h 6367455"/>
                <a:gd name="connsiteX2967" fmla="*/ 3183211 w 6891715"/>
                <a:gd name="connsiteY2967" fmla="*/ 634571 h 6367455"/>
                <a:gd name="connsiteX2968" fmla="*/ 3192983 w 6891715"/>
                <a:gd name="connsiteY2968" fmla="*/ 621771 h 6367455"/>
                <a:gd name="connsiteX2969" fmla="*/ 3196765 w 6891715"/>
                <a:gd name="connsiteY2969" fmla="*/ 625611 h 6367455"/>
                <a:gd name="connsiteX2970" fmla="*/ 3199602 w 6891715"/>
                <a:gd name="connsiteY2970" fmla="*/ 629131 h 6367455"/>
                <a:gd name="connsiteX2971" fmla="*/ 3200548 w 6891715"/>
                <a:gd name="connsiteY2971" fmla="*/ 631051 h 6367455"/>
                <a:gd name="connsiteX2972" fmla="*/ 3201178 w 6891715"/>
                <a:gd name="connsiteY2972" fmla="*/ 632331 h 6367455"/>
                <a:gd name="connsiteX2973" fmla="*/ 3202124 w 6891715"/>
                <a:gd name="connsiteY2973" fmla="*/ 632971 h 6367455"/>
                <a:gd name="connsiteX2974" fmla="*/ 3203070 w 6891715"/>
                <a:gd name="connsiteY2974" fmla="*/ 633611 h 6367455"/>
                <a:gd name="connsiteX2975" fmla="*/ 3204015 w 6891715"/>
                <a:gd name="connsiteY2975" fmla="*/ 632971 h 6367455"/>
                <a:gd name="connsiteX2976" fmla="*/ 3205592 w 6891715"/>
                <a:gd name="connsiteY2976" fmla="*/ 632651 h 6367455"/>
                <a:gd name="connsiteX2977" fmla="*/ 3207483 w 6891715"/>
                <a:gd name="connsiteY2977" fmla="*/ 631691 h 6367455"/>
                <a:gd name="connsiteX2978" fmla="*/ 3208744 w 6891715"/>
                <a:gd name="connsiteY2978" fmla="*/ 631051 h 6367455"/>
                <a:gd name="connsiteX2979" fmla="*/ 3220092 w 6891715"/>
                <a:gd name="connsiteY2979" fmla="*/ 642572 h 6367455"/>
                <a:gd name="connsiteX2980" fmla="*/ 3225766 w 6891715"/>
                <a:gd name="connsiteY2980" fmla="*/ 654092 h 6367455"/>
                <a:gd name="connsiteX2981" fmla="*/ 3206852 w 6891715"/>
                <a:gd name="connsiteY2981" fmla="*/ 678093 h 6367455"/>
                <a:gd name="connsiteX2982" fmla="*/ 3205276 w 6891715"/>
                <a:gd name="connsiteY2982" fmla="*/ 700173 h 6367455"/>
                <a:gd name="connsiteX2983" fmla="*/ 3185102 w 6891715"/>
                <a:gd name="connsiteY2983" fmla="*/ 698253 h 6367455"/>
                <a:gd name="connsiteX2984" fmla="*/ 3181319 w 6891715"/>
                <a:gd name="connsiteY2984" fmla="*/ 716174 h 6367455"/>
                <a:gd name="connsiteX2985" fmla="*/ 3173754 w 6891715"/>
                <a:gd name="connsiteY2985" fmla="*/ 726734 h 6367455"/>
                <a:gd name="connsiteX2986" fmla="*/ 3184472 w 6891715"/>
                <a:gd name="connsiteY2986" fmla="*/ 743055 h 6367455"/>
                <a:gd name="connsiteX2987" fmla="*/ 3173754 w 6891715"/>
                <a:gd name="connsiteY2987" fmla="*/ 746255 h 6367455"/>
                <a:gd name="connsiteX2988" fmla="*/ 3160199 w 6891715"/>
                <a:gd name="connsiteY2988" fmla="*/ 738895 h 6367455"/>
                <a:gd name="connsiteX2989" fmla="*/ 3157047 w 6891715"/>
                <a:gd name="connsiteY2989" fmla="*/ 722894 h 6367455"/>
                <a:gd name="connsiteX2990" fmla="*/ 3154525 w 6891715"/>
                <a:gd name="connsiteY2990" fmla="*/ 730894 h 6367455"/>
                <a:gd name="connsiteX2991" fmla="*/ 3152949 w 6891715"/>
                <a:gd name="connsiteY2991" fmla="*/ 736974 h 6367455"/>
                <a:gd name="connsiteX2992" fmla="*/ 3152004 w 6891715"/>
                <a:gd name="connsiteY2992" fmla="*/ 739215 h 6367455"/>
                <a:gd name="connsiteX2993" fmla="*/ 3151688 w 6891715"/>
                <a:gd name="connsiteY2993" fmla="*/ 741135 h 6367455"/>
                <a:gd name="connsiteX2994" fmla="*/ 3151373 w 6891715"/>
                <a:gd name="connsiteY2994" fmla="*/ 743375 h 6367455"/>
                <a:gd name="connsiteX2995" fmla="*/ 3149482 w 6891715"/>
                <a:gd name="connsiteY2995" fmla="*/ 746895 h 6367455"/>
                <a:gd name="connsiteX2996" fmla="*/ 3144123 w 6891715"/>
                <a:gd name="connsiteY2996" fmla="*/ 756495 h 6367455"/>
                <a:gd name="connsiteX2997" fmla="*/ 3136243 w 6891715"/>
                <a:gd name="connsiteY2997" fmla="*/ 769935 h 6367455"/>
                <a:gd name="connsiteX2998" fmla="*/ 3126786 w 6891715"/>
                <a:gd name="connsiteY2998" fmla="*/ 760335 h 6367455"/>
                <a:gd name="connsiteX2999" fmla="*/ 3129623 w 6891715"/>
                <a:gd name="connsiteY2999" fmla="*/ 727694 h 6367455"/>
                <a:gd name="connsiteX3000" fmla="*/ 3116384 w 6891715"/>
                <a:gd name="connsiteY3000" fmla="*/ 740495 h 6367455"/>
                <a:gd name="connsiteX3001" fmla="*/ 3105036 w 6891715"/>
                <a:gd name="connsiteY3001" fmla="*/ 768975 h 6367455"/>
                <a:gd name="connsiteX3002" fmla="*/ 3097785 w 6891715"/>
                <a:gd name="connsiteY3002" fmla="*/ 767055 h 6367455"/>
                <a:gd name="connsiteX3003" fmla="*/ 3107873 w 6891715"/>
                <a:gd name="connsiteY3003" fmla="*/ 742415 h 6367455"/>
                <a:gd name="connsiteX3004" fmla="*/ 3096209 w 6891715"/>
                <a:gd name="connsiteY3004" fmla="*/ 740495 h 6367455"/>
                <a:gd name="connsiteX3005" fmla="*/ 3094003 w 6891715"/>
                <a:gd name="connsiteY3005" fmla="*/ 734094 h 6367455"/>
                <a:gd name="connsiteX3006" fmla="*/ 3107557 w 6891715"/>
                <a:gd name="connsiteY3006" fmla="*/ 727694 h 6367455"/>
                <a:gd name="connsiteX3007" fmla="*/ 3099992 w 6891715"/>
                <a:gd name="connsiteY3007" fmla="*/ 717134 h 6367455"/>
                <a:gd name="connsiteX3008" fmla="*/ 3127101 w 6891715"/>
                <a:gd name="connsiteY3008" fmla="*/ 687053 h 6367455"/>
                <a:gd name="connsiteX3009" fmla="*/ 3127101 w 6891715"/>
                <a:gd name="connsiteY3009" fmla="*/ 668172 h 6367455"/>
                <a:gd name="connsiteX3010" fmla="*/ 3135297 w 6891715"/>
                <a:gd name="connsiteY3010" fmla="*/ 656332 h 6367455"/>
                <a:gd name="connsiteX3011" fmla="*/ 3128992 w 6891715"/>
                <a:gd name="connsiteY3011" fmla="*/ 646732 h 6367455"/>
                <a:gd name="connsiteX3012" fmla="*/ 3086809 w 6891715"/>
                <a:gd name="connsiteY3012" fmla="*/ 601662 h 6367455"/>
                <a:gd name="connsiteX3013" fmla="*/ 3100900 w 6891715"/>
                <a:gd name="connsiteY3013" fmla="*/ 618490 h 6367455"/>
                <a:gd name="connsiteX3014" fmla="*/ 3095575 w 6891715"/>
                <a:gd name="connsiteY3014" fmla="*/ 628967 h 6367455"/>
                <a:gd name="connsiteX3015" fmla="*/ 3100274 w 6891715"/>
                <a:gd name="connsiteY3015" fmla="*/ 649287 h 6367455"/>
                <a:gd name="connsiteX3016" fmla="*/ 3095888 w 6891715"/>
                <a:gd name="connsiteY3016" fmla="*/ 658812 h 6367455"/>
                <a:gd name="connsiteX3017" fmla="*/ 3117816 w 6891715"/>
                <a:gd name="connsiteY3017" fmla="*/ 663575 h 6367455"/>
                <a:gd name="connsiteX3018" fmla="*/ 3107478 w 6891715"/>
                <a:gd name="connsiteY3018" fmla="*/ 680720 h 6367455"/>
                <a:gd name="connsiteX3019" fmla="*/ 3092755 w 6891715"/>
                <a:gd name="connsiteY3019" fmla="*/ 682625 h 6367455"/>
                <a:gd name="connsiteX3020" fmla="*/ 3067073 w 6891715"/>
                <a:gd name="connsiteY3020" fmla="*/ 700087 h 6367455"/>
                <a:gd name="connsiteX3021" fmla="*/ 3054544 w 6891715"/>
                <a:gd name="connsiteY3021" fmla="*/ 696912 h 6367455"/>
                <a:gd name="connsiteX3022" fmla="*/ 3082423 w 6891715"/>
                <a:gd name="connsiteY3022" fmla="*/ 661987 h 6367455"/>
                <a:gd name="connsiteX3023" fmla="*/ 3052351 w 6891715"/>
                <a:gd name="connsiteY3023" fmla="*/ 679767 h 6367455"/>
                <a:gd name="connsiteX3024" fmla="*/ 3042953 w 6891715"/>
                <a:gd name="connsiteY3024" fmla="*/ 679132 h 6367455"/>
                <a:gd name="connsiteX3025" fmla="*/ 3029170 w 6891715"/>
                <a:gd name="connsiteY3025" fmla="*/ 697230 h 6367455"/>
                <a:gd name="connsiteX3026" fmla="*/ 3024158 w 6891715"/>
                <a:gd name="connsiteY3026" fmla="*/ 683577 h 6367455"/>
                <a:gd name="connsiteX3027" fmla="*/ 3034495 w 6891715"/>
                <a:gd name="connsiteY3027" fmla="*/ 675957 h 6367455"/>
                <a:gd name="connsiteX3028" fmla="*/ 3031050 w 6891715"/>
                <a:gd name="connsiteY3028" fmla="*/ 662305 h 6367455"/>
                <a:gd name="connsiteX3029" fmla="*/ 3042640 w 6891715"/>
                <a:gd name="connsiteY3029" fmla="*/ 652780 h 6367455"/>
                <a:gd name="connsiteX3030" fmla="*/ 3057363 w 6891715"/>
                <a:gd name="connsiteY3030" fmla="*/ 649605 h 6367455"/>
                <a:gd name="connsiteX3031" fmla="*/ 3071460 w 6891715"/>
                <a:gd name="connsiteY3031" fmla="*/ 629285 h 6367455"/>
                <a:gd name="connsiteX3032" fmla="*/ 3083990 w 6891715"/>
                <a:gd name="connsiteY3032" fmla="*/ 628332 h 6367455"/>
                <a:gd name="connsiteX3033" fmla="*/ 3079917 w 6891715"/>
                <a:gd name="connsiteY3033" fmla="*/ 611187 h 6367455"/>
                <a:gd name="connsiteX3034" fmla="*/ 3198778 w 6891715"/>
                <a:gd name="connsiteY3034" fmla="*/ 596901 h 6367455"/>
                <a:gd name="connsiteX3035" fmla="*/ 3208960 w 6891715"/>
                <a:gd name="connsiteY3035" fmla="*/ 597864 h 6367455"/>
                <a:gd name="connsiteX3036" fmla="*/ 3214215 w 6891715"/>
                <a:gd name="connsiteY3036" fmla="*/ 603322 h 6367455"/>
                <a:gd name="connsiteX3037" fmla="*/ 3219798 w 6891715"/>
                <a:gd name="connsiteY3037" fmla="*/ 601074 h 6367455"/>
                <a:gd name="connsiteX3038" fmla="*/ 3227353 w 6891715"/>
                <a:gd name="connsiteY3038" fmla="*/ 611349 h 6367455"/>
                <a:gd name="connsiteX3039" fmla="*/ 3217828 w 6891715"/>
                <a:gd name="connsiteY3039" fmla="*/ 625476 h 6367455"/>
                <a:gd name="connsiteX3040" fmla="*/ 3201405 w 6891715"/>
                <a:gd name="connsiteY3040" fmla="*/ 609743 h 6367455"/>
                <a:gd name="connsiteX3041" fmla="*/ 3164907 w 6891715"/>
                <a:gd name="connsiteY3041" fmla="*/ 504825 h 6367455"/>
                <a:gd name="connsiteX3042" fmla="*/ 3188311 w 6891715"/>
                <a:gd name="connsiteY3042" fmla="*/ 509905 h 6367455"/>
                <a:gd name="connsiteX3043" fmla="*/ 3190841 w 6891715"/>
                <a:gd name="connsiteY3043" fmla="*/ 523558 h 6367455"/>
                <a:gd name="connsiteX3044" fmla="*/ 3182302 w 6891715"/>
                <a:gd name="connsiteY3044" fmla="*/ 535305 h 6367455"/>
                <a:gd name="connsiteX3045" fmla="*/ 3184516 w 6891715"/>
                <a:gd name="connsiteY3045" fmla="*/ 554355 h 6367455"/>
                <a:gd name="connsiteX3046" fmla="*/ 3172181 w 6891715"/>
                <a:gd name="connsiteY3046" fmla="*/ 566103 h 6367455"/>
                <a:gd name="connsiteX3047" fmla="*/ 3164591 w 6891715"/>
                <a:gd name="connsiteY3047" fmla="*/ 582930 h 6367455"/>
                <a:gd name="connsiteX3048" fmla="*/ 3136444 w 6891715"/>
                <a:gd name="connsiteY3048" fmla="*/ 592455 h 6367455"/>
                <a:gd name="connsiteX3049" fmla="*/ 3124110 w 6891715"/>
                <a:gd name="connsiteY3049" fmla="*/ 622300 h 6367455"/>
                <a:gd name="connsiteX3050" fmla="*/ 3119998 w 6891715"/>
                <a:gd name="connsiteY3050" fmla="*/ 619125 h 6367455"/>
                <a:gd name="connsiteX3051" fmla="*/ 3120631 w 6891715"/>
                <a:gd name="connsiteY3051" fmla="*/ 611823 h 6367455"/>
                <a:gd name="connsiteX3052" fmla="*/ 3109878 w 6891715"/>
                <a:gd name="connsiteY3052" fmla="*/ 602615 h 6367455"/>
                <a:gd name="connsiteX3053" fmla="*/ 3132965 w 6891715"/>
                <a:gd name="connsiteY3053" fmla="*/ 578803 h 6367455"/>
                <a:gd name="connsiteX3054" fmla="*/ 3136127 w 6891715"/>
                <a:gd name="connsiteY3054" fmla="*/ 555943 h 6367455"/>
                <a:gd name="connsiteX3055" fmla="*/ 3151941 w 6891715"/>
                <a:gd name="connsiteY3055" fmla="*/ 553403 h 6367455"/>
                <a:gd name="connsiteX3056" fmla="*/ 3155736 w 6891715"/>
                <a:gd name="connsiteY3056" fmla="*/ 542925 h 6367455"/>
                <a:gd name="connsiteX3057" fmla="*/ 3151624 w 6891715"/>
                <a:gd name="connsiteY3057" fmla="*/ 531495 h 6367455"/>
                <a:gd name="connsiteX3058" fmla="*/ 3157950 w 6891715"/>
                <a:gd name="connsiteY3058" fmla="*/ 523875 h 6367455"/>
                <a:gd name="connsiteX3059" fmla="*/ 4364771 w 6891715"/>
                <a:gd name="connsiteY3059" fmla="*/ 471424 h 6367455"/>
                <a:gd name="connsiteX3060" fmla="*/ 4352063 w 6891715"/>
                <a:gd name="connsiteY3060" fmla="*/ 473328 h 6367455"/>
                <a:gd name="connsiteX3061" fmla="*/ 4349204 w 6891715"/>
                <a:gd name="connsiteY3061" fmla="*/ 492370 h 6367455"/>
                <a:gd name="connsiteX3062" fmla="*/ 4353334 w 6891715"/>
                <a:gd name="connsiteY3062" fmla="*/ 505065 h 6367455"/>
                <a:gd name="connsiteX3063" fmla="*/ 4345709 w 6891715"/>
                <a:gd name="connsiteY3063" fmla="*/ 514269 h 6367455"/>
                <a:gd name="connsiteX3064" fmla="*/ 4338402 w 6891715"/>
                <a:gd name="connsiteY3064" fmla="*/ 505383 h 6367455"/>
                <a:gd name="connsiteX3065" fmla="*/ 4341579 w 6891715"/>
                <a:gd name="connsiteY3065" fmla="*/ 493005 h 6367455"/>
                <a:gd name="connsiteX3066" fmla="*/ 4337131 w 6891715"/>
                <a:gd name="connsiteY3066" fmla="*/ 479358 h 6367455"/>
                <a:gd name="connsiteX3067" fmla="*/ 4322835 w 6891715"/>
                <a:gd name="connsiteY3067" fmla="*/ 489514 h 6367455"/>
                <a:gd name="connsiteX3068" fmla="*/ 4315210 w 6891715"/>
                <a:gd name="connsiteY3068" fmla="*/ 501892 h 6367455"/>
                <a:gd name="connsiteX3069" fmla="*/ 4319976 w 6891715"/>
                <a:gd name="connsiteY3069" fmla="*/ 515538 h 6367455"/>
                <a:gd name="connsiteX3070" fmla="*/ 4326647 w 6891715"/>
                <a:gd name="connsiteY3070" fmla="*/ 515538 h 6367455"/>
                <a:gd name="connsiteX3071" fmla="*/ 4334590 w 6891715"/>
                <a:gd name="connsiteY3071" fmla="*/ 522203 h 6367455"/>
                <a:gd name="connsiteX3072" fmla="*/ 4333319 w 6891715"/>
                <a:gd name="connsiteY3072" fmla="*/ 536167 h 6367455"/>
                <a:gd name="connsiteX3073" fmla="*/ 4321882 w 6891715"/>
                <a:gd name="connsiteY3073" fmla="*/ 530455 h 6367455"/>
                <a:gd name="connsiteX3074" fmla="*/ 4315210 w 6891715"/>
                <a:gd name="connsiteY3074" fmla="*/ 539658 h 6367455"/>
                <a:gd name="connsiteX3075" fmla="*/ 4297419 w 6891715"/>
                <a:gd name="connsiteY3075" fmla="*/ 537119 h 6367455"/>
                <a:gd name="connsiteX3076" fmla="*/ 4292971 w 6891715"/>
                <a:gd name="connsiteY3076" fmla="*/ 550766 h 6367455"/>
                <a:gd name="connsiteX3077" fmla="*/ 4282805 w 6891715"/>
                <a:gd name="connsiteY3077" fmla="*/ 553940 h 6367455"/>
                <a:gd name="connsiteX3078" fmla="*/ 4274862 w 6891715"/>
                <a:gd name="connsiteY3078" fmla="*/ 552353 h 6367455"/>
                <a:gd name="connsiteX3079" fmla="*/ 4260566 w 6891715"/>
                <a:gd name="connsiteY3079" fmla="*/ 563778 h 6367455"/>
                <a:gd name="connsiteX3080" fmla="*/ 4263425 w 6891715"/>
                <a:gd name="connsiteY3080" fmla="*/ 579647 h 6367455"/>
                <a:gd name="connsiteX3081" fmla="*/ 4256754 w 6891715"/>
                <a:gd name="connsiteY3081" fmla="*/ 585677 h 6367455"/>
                <a:gd name="connsiteX3082" fmla="*/ 4246270 w 6891715"/>
                <a:gd name="connsiteY3082" fmla="*/ 586312 h 6367455"/>
                <a:gd name="connsiteX3083" fmla="*/ 4233244 w 6891715"/>
                <a:gd name="connsiteY3083" fmla="*/ 586946 h 6367455"/>
                <a:gd name="connsiteX3084" fmla="*/ 4227843 w 6891715"/>
                <a:gd name="connsiteY3084" fmla="*/ 601863 h 6367455"/>
                <a:gd name="connsiteX3085" fmla="*/ 4232926 w 6891715"/>
                <a:gd name="connsiteY3085" fmla="*/ 608210 h 6367455"/>
                <a:gd name="connsiteX3086" fmla="*/ 4241504 w 6891715"/>
                <a:gd name="connsiteY3086" fmla="*/ 605036 h 6367455"/>
                <a:gd name="connsiteX3087" fmla="*/ 4247858 w 6891715"/>
                <a:gd name="connsiteY3087" fmla="*/ 609797 h 6367455"/>
                <a:gd name="connsiteX3088" fmla="*/ 4239280 w 6891715"/>
                <a:gd name="connsiteY3088" fmla="*/ 612653 h 6367455"/>
                <a:gd name="connsiteX3089" fmla="*/ 4244363 w 6891715"/>
                <a:gd name="connsiteY3089" fmla="*/ 622174 h 6367455"/>
                <a:gd name="connsiteX3090" fmla="*/ 4254530 w 6891715"/>
                <a:gd name="connsiteY3090" fmla="*/ 624396 h 6367455"/>
                <a:gd name="connsiteX3091" fmla="*/ 4259295 w 6891715"/>
                <a:gd name="connsiteY3091" fmla="*/ 613288 h 6367455"/>
                <a:gd name="connsiteX3092" fmla="*/ 4260248 w 6891715"/>
                <a:gd name="connsiteY3092" fmla="*/ 619635 h 6367455"/>
                <a:gd name="connsiteX3093" fmla="*/ 4269462 w 6891715"/>
                <a:gd name="connsiteY3093" fmla="*/ 628204 h 6367455"/>
                <a:gd name="connsiteX3094" fmla="*/ 4263108 w 6891715"/>
                <a:gd name="connsiteY3094" fmla="*/ 631378 h 6367455"/>
                <a:gd name="connsiteX3095" fmla="*/ 4252624 w 6891715"/>
                <a:gd name="connsiteY3095" fmla="*/ 629791 h 6367455"/>
                <a:gd name="connsiteX3096" fmla="*/ 4260566 w 6891715"/>
                <a:gd name="connsiteY3096" fmla="*/ 643755 h 6367455"/>
                <a:gd name="connsiteX3097" fmla="*/ 4275180 w 6891715"/>
                <a:gd name="connsiteY3097" fmla="*/ 653594 h 6367455"/>
                <a:gd name="connsiteX3098" fmla="*/ 4289477 w 6891715"/>
                <a:gd name="connsiteY3098" fmla="*/ 646612 h 6367455"/>
                <a:gd name="connsiteX3099" fmla="*/ 4287570 w 6891715"/>
                <a:gd name="connsiteY3099" fmla="*/ 633599 h 6367455"/>
                <a:gd name="connsiteX3100" fmla="*/ 4297101 w 6891715"/>
                <a:gd name="connsiteY3100" fmla="*/ 628839 h 6367455"/>
                <a:gd name="connsiteX3101" fmla="*/ 4302185 w 6891715"/>
                <a:gd name="connsiteY3101" fmla="*/ 638360 h 6367455"/>
                <a:gd name="connsiteX3102" fmla="*/ 4312669 w 6891715"/>
                <a:gd name="connsiteY3102" fmla="*/ 637725 h 6367455"/>
                <a:gd name="connsiteX3103" fmla="*/ 4312033 w 6891715"/>
                <a:gd name="connsiteY3103" fmla="*/ 628204 h 6367455"/>
                <a:gd name="connsiteX3104" fmla="*/ 4308221 w 6891715"/>
                <a:gd name="connsiteY3104" fmla="*/ 616462 h 6367455"/>
                <a:gd name="connsiteX3105" fmla="*/ 4317752 w 6891715"/>
                <a:gd name="connsiteY3105" fmla="*/ 615827 h 6367455"/>
                <a:gd name="connsiteX3106" fmla="*/ 4332048 w 6891715"/>
                <a:gd name="connsiteY3106" fmla="*/ 624396 h 6367455"/>
                <a:gd name="connsiteX3107" fmla="*/ 4339673 w 6891715"/>
                <a:gd name="connsiteY3107" fmla="*/ 624396 h 6367455"/>
                <a:gd name="connsiteX3108" fmla="*/ 4339547 w 6891715"/>
                <a:gd name="connsiteY3108" fmla="*/ 624461 h 6367455"/>
                <a:gd name="connsiteX3109" fmla="*/ 4339882 w 6891715"/>
                <a:gd name="connsiteY3109" fmla="*/ 624461 h 6367455"/>
                <a:gd name="connsiteX3110" fmla="*/ 4340199 w 6891715"/>
                <a:gd name="connsiteY3110" fmla="*/ 623826 h 6367455"/>
                <a:gd name="connsiteX3111" fmla="*/ 4341172 w 6891715"/>
                <a:gd name="connsiteY3111" fmla="*/ 623340 h 6367455"/>
                <a:gd name="connsiteX3112" fmla="*/ 4347298 w 6891715"/>
                <a:gd name="connsiteY3112" fmla="*/ 612018 h 6367455"/>
                <a:gd name="connsiteX3113" fmla="*/ 4332366 w 6891715"/>
                <a:gd name="connsiteY3113" fmla="*/ 604402 h 6367455"/>
                <a:gd name="connsiteX3114" fmla="*/ 4328236 w 6891715"/>
                <a:gd name="connsiteY3114" fmla="*/ 605354 h 6367455"/>
                <a:gd name="connsiteX3115" fmla="*/ 4317434 w 6891715"/>
                <a:gd name="connsiteY3115" fmla="*/ 588216 h 6367455"/>
                <a:gd name="connsiteX3116" fmla="*/ 4329189 w 6891715"/>
                <a:gd name="connsiteY3116" fmla="*/ 567587 h 6367455"/>
                <a:gd name="connsiteX3117" fmla="*/ 4344121 w 6891715"/>
                <a:gd name="connsiteY3117" fmla="*/ 564731 h 6367455"/>
                <a:gd name="connsiteX3118" fmla="*/ 4350793 w 6891715"/>
                <a:gd name="connsiteY3118" fmla="*/ 555210 h 6367455"/>
                <a:gd name="connsiteX3119" fmla="*/ 4348886 w 6891715"/>
                <a:gd name="connsiteY3119" fmla="*/ 549814 h 6367455"/>
                <a:gd name="connsiteX3120" fmla="*/ 4361912 w 6891715"/>
                <a:gd name="connsiteY3120" fmla="*/ 539976 h 6367455"/>
                <a:gd name="connsiteX3121" fmla="*/ 4359053 w 6891715"/>
                <a:gd name="connsiteY3121" fmla="*/ 525059 h 6367455"/>
                <a:gd name="connsiteX3122" fmla="*/ 4355876 w 6891715"/>
                <a:gd name="connsiteY3122" fmla="*/ 522838 h 6367455"/>
                <a:gd name="connsiteX3123" fmla="*/ 4355240 w 6891715"/>
                <a:gd name="connsiteY3123" fmla="*/ 513634 h 6367455"/>
                <a:gd name="connsiteX3124" fmla="*/ 4380021 w 6891715"/>
                <a:gd name="connsiteY3124" fmla="*/ 502526 h 6367455"/>
                <a:gd name="connsiteX3125" fmla="*/ 4384151 w 6891715"/>
                <a:gd name="connsiteY3125" fmla="*/ 488879 h 6367455"/>
                <a:gd name="connsiteX3126" fmla="*/ 4380339 w 6891715"/>
                <a:gd name="connsiteY3126" fmla="*/ 476185 h 6367455"/>
                <a:gd name="connsiteX3127" fmla="*/ 4369537 w 6891715"/>
                <a:gd name="connsiteY3127" fmla="*/ 489514 h 6367455"/>
                <a:gd name="connsiteX3128" fmla="*/ 4360959 w 6891715"/>
                <a:gd name="connsiteY3128" fmla="*/ 501892 h 6367455"/>
                <a:gd name="connsiteX3129" fmla="*/ 4359053 w 6891715"/>
                <a:gd name="connsiteY3129" fmla="*/ 486023 h 6367455"/>
                <a:gd name="connsiteX3130" fmla="*/ 4366360 w 6891715"/>
                <a:gd name="connsiteY3130" fmla="*/ 478724 h 6367455"/>
                <a:gd name="connsiteX3131" fmla="*/ 3304349 w 6891715"/>
                <a:gd name="connsiteY3131" fmla="*/ 431801 h 6367455"/>
                <a:gd name="connsiteX3132" fmla="*/ 3318916 w 6891715"/>
                <a:gd name="connsiteY3132" fmla="*/ 437795 h 6367455"/>
                <a:gd name="connsiteX3133" fmla="*/ 3327783 w 6891715"/>
                <a:gd name="connsiteY3133" fmla="*/ 453570 h 6367455"/>
                <a:gd name="connsiteX3134" fmla="*/ 3334751 w 6891715"/>
                <a:gd name="connsiteY3134" fmla="*/ 432432 h 6367455"/>
                <a:gd name="connsiteX3135" fmla="*/ 3344568 w 6891715"/>
                <a:gd name="connsiteY3135" fmla="*/ 440950 h 6367455"/>
                <a:gd name="connsiteX3136" fmla="*/ 3340451 w 6891715"/>
                <a:gd name="connsiteY3136" fmla="*/ 462719 h 6367455"/>
                <a:gd name="connsiteX3137" fmla="*/ 3344885 w 6891715"/>
                <a:gd name="connsiteY3137" fmla="*/ 472183 h 6367455"/>
                <a:gd name="connsiteX3138" fmla="*/ 3354069 w 6891715"/>
                <a:gd name="connsiteY3138" fmla="*/ 456409 h 6367455"/>
                <a:gd name="connsiteX3139" fmla="*/ 3367053 w 6891715"/>
                <a:gd name="connsiteY3139" fmla="*/ 470290 h 6367455"/>
                <a:gd name="connsiteX3140" fmla="*/ 3355335 w 6891715"/>
                <a:gd name="connsiteY3140" fmla="*/ 475338 h 6367455"/>
                <a:gd name="connsiteX3141" fmla="*/ 3360719 w 6891715"/>
                <a:gd name="connsiteY3141" fmla="*/ 488904 h 6367455"/>
                <a:gd name="connsiteX3142" fmla="*/ 3347101 w 6891715"/>
                <a:gd name="connsiteY3142" fmla="*/ 510988 h 6367455"/>
                <a:gd name="connsiteX3143" fmla="*/ 3346151 w 6891715"/>
                <a:gd name="connsiteY3143" fmla="*/ 529917 h 6367455"/>
                <a:gd name="connsiteX3144" fmla="*/ 3358185 w 6891715"/>
                <a:gd name="connsiteY3144" fmla="*/ 549477 h 6367455"/>
                <a:gd name="connsiteX3145" fmla="*/ 3320183 w 6891715"/>
                <a:gd name="connsiteY3145" fmla="*/ 551055 h 6367455"/>
                <a:gd name="connsiteX3146" fmla="*/ 3317016 w 6891715"/>
                <a:gd name="connsiteY3146" fmla="*/ 534649 h 6367455"/>
                <a:gd name="connsiteX3147" fmla="*/ 3296748 w 6891715"/>
                <a:gd name="connsiteY3147" fmla="*/ 556733 h 6367455"/>
                <a:gd name="connsiteX3148" fmla="*/ 3274897 w 6891715"/>
                <a:gd name="connsiteY3148" fmla="*/ 555471 h 6367455"/>
                <a:gd name="connsiteX3149" fmla="*/ 3256845 w 6891715"/>
                <a:gd name="connsiteY3149" fmla="*/ 581026 h 6367455"/>
                <a:gd name="connsiteX3150" fmla="*/ 3243228 w 6891715"/>
                <a:gd name="connsiteY3150" fmla="*/ 566513 h 6367455"/>
                <a:gd name="connsiteX3151" fmla="*/ 3249562 w 6891715"/>
                <a:gd name="connsiteY3151" fmla="*/ 556102 h 6367455"/>
                <a:gd name="connsiteX3152" fmla="*/ 3270780 w 6891715"/>
                <a:gd name="connsiteY3152" fmla="*/ 552317 h 6367455"/>
                <a:gd name="connsiteX3153" fmla="*/ 3271413 w 6891715"/>
                <a:gd name="connsiteY3153" fmla="*/ 539066 h 6367455"/>
                <a:gd name="connsiteX3154" fmla="*/ 3255579 w 6891715"/>
                <a:gd name="connsiteY3154" fmla="*/ 533703 h 6367455"/>
                <a:gd name="connsiteX3155" fmla="*/ 3252412 w 6891715"/>
                <a:gd name="connsiteY3155" fmla="*/ 523292 h 6367455"/>
                <a:gd name="connsiteX3156" fmla="*/ 3267296 w 6891715"/>
                <a:gd name="connsiteY3156" fmla="*/ 516036 h 6367455"/>
                <a:gd name="connsiteX3157" fmla="*/ 3250828 w 6891715"/>
                <a:gd name="connsiteY3157" fmla="*/ 500261 h 6367455"/>
                <a:gd name="connsiteX3158" fmla="*/ 3264763 w 6891715"/>
                <a:gd name="connsiteY3158" fmla="*/ 481332 h 6367455"/>
                <a:gd name="connsiteX3159" fmla="*/ 3300548 w 6891715"/>
                <a:gd name="connsiteY3159" fmla="*/ 488588 h 6367455"/>
                <a:gd name="connsiteX3160" fmla="*/ 3308782 w 6891715"/>
                <a:gd name="connsiteY3160" fmla="*/ 480070 h 6367455"/>
                <a:gd name="connsiteX3161" fmla="*/ 3286614 w 6891715"/>
                <a:gd name="connsiteY3161" fmla="*/ 469975 h 6367455"/>
                <a:gd name="connsiteX3162" fmla="*/ 3288831 w 6891715"/>
                <a:gd name="connsiteY3162" fmla="*/ 456093 h 6367455"/>
                <a:gd name="connsiteX3163" fmla="*/ 3310999 w 6891715"/>
                <a:gd name="connsiteY3163" fmla="*/ 462088 h 6367455"/>
                <a:gd name="connsiteX3164" fmla="*/ 3435951 w 6891715"/>
                <a:gd name="connsiteY3164" fmla="*/ 361951 h 6367455"/>
                <a:gd name="connsiteX3165" fmla="*/ 3459129 w 6891715"/>
                <a:gd name="connsiteY3165" fmla="*/ 379352 h 6367455"/>
                <a:gd name="connsiteX3166" fmla="*/ 3458494 w 6891715"/>
                <a:gd name="connsiteY3166" fmla="*/ 393274 h 6367455"/>
                <a:gd name="connsiteX3167" fmla="*/ 3438491 w 6891715"/>
                <a:gd name="connsiteY3167" fmla="*/ 404980 h 6367455"/>
                <a:gd name="connsiteX3168" fmla="*/ 3440714 w 6891715"/>
                <a:gd name="connsiteY3168" fmla="*/ 424913 h 6367455"/>
                <a:gd name="connsiteX3169" fmla="*/ 3394358 w 6891715"/>
                <a:gd name="connsiteY3169" fmla="*/ 452439 h 6367455"/>
                <a:gd name="connsiteX3170" fmla="*/ 3382928 w 6891715"/>
                <a:gd name="connsiteY3170" fmla="*/ 442314 h 6367455"/>
                <a:gd name="connsiteX3171" fmla="*/ 3371816 w 6891715"/>
                <a:gd name="connsiteY3171" fmla="*/ 427444 h 6367455"/>
                <a:gd name="connsiteX3172" fmla="*/ 3393088 w 6891715"/>
                <a:gd name="connsiteY3172" fmla="*/ 427444 h 6367455"/>
                <a:gd name="connsiteX3173" fmla="*/ 3385468 w 6891715"/>
                <a:gd name="connsiteY3173" fmla="*/ 404031 h 6367455"/>
                <a:gd name="connsiteX3174" fmla="*/ 3411821 w 6891715"/>
                <a:gd name="connsiteY3174" fmla="*/ 400867 h 6367455"/>
                <a:gd name="connsiteX3175" fmla="*/ 3418171 w 6891715"/>
                <a:gd name="connsiteY3175" fmla="*/ 384098 h 6367455"/>
                <a:gd name="connsiteX3176" fmla="*/ 3424521 w 6891715"/>
                <a:gd name="connsiteY3176" fmla="*/ 395805 h 6367455"/>
                <a:gd name="connsiteX3177" fmla="*/ 3429919 w 6891715"/>
                <a:gd name="connsiteY3177" fmla="*/ 395488 h 6367455"/>
                <a:gd name="connsiteX3178" fmla="*/ 3424521 w 6891715"/>
                <a:gd name="connsiteY3178" fmla="*/ 373657 h 6367455"/>
                <a:gd name="connsiteX3179" fmla="*/ 3528661 w 6891715"/>
                <a:gd name="connsiteY3179" fmla="*/ 334961 h 6367455"/>
                <a:gd name="connsiteX3180" fmla="*/ 3536916 w 6891715"/>
                <a:gd name="connsiteY3180" fmla="*/ 337252 h 6367455"/>
                <a:gd name="connsiteX3181" fmla="*/ 3529613 w 6891715"/>
                <a:gd name="connsiteY3181" fmla="*/ 364093 h 6367455"/>
                <a:gd name="connsiteX3182" fmla="*/ 3509928 w 6891715"/>
                <a:gd name="connsiteY3182" fmla="*/ 366711 h 6367455"/>
                <a:gd name="connsiteX3183" fmla="*/ 3505166 w 6891715"/>
                <a:gd name="connsiteY3183" fmla="*/ 354600 h 6367455"/>
                <a:gd name="connsiteX3184" fmla="*/ 3523263 w 6891715"/>
                <a:gd name="connsiteY3184" fmla="*/ 347072 h 6367455"/>
                <a:gd name="connsiteX3185" fmla="*/ 4276189 w 6891715"/>
                <a:gd name="connsiteY3185" fmla="*/ 308170 h 6367455"/>
                <a:gd name="connsiteX3186" fmla="*/ 4271925 w 6891715"/>
                <a:gd name="connsiteY3186" fmla="*/ 310848 h 6367455"/>
                <a:gd name="connsiteX3187" fmla="*/ 4272040 w 6891715"/>
                <a:gd name="connsiteY3187" fmla="*/ 311192 h 6367455"/>
                <a:gd name="connsiteX3188" fmla="*/ 3488655 w 6891715"/>
                <a:gd name="connsiteY3188" fmla="*/ 279400 h 6367455"/>
                <a:gd name="connsiteX3189" fmla="*/ 3501355 w 6891715"/>
                <a:gd name="connsiteY3189" fmla="*/ 287882 h 6367455"/>
                <a:gd name="connsiteX3190" fmla="*/ 3495958 w 6891715"/>
                <a:gd name="connsiteY3190" fmla="*/ 298248 h 6367455"/>
                <a:gd name="connsiteX3191" fmla="*/ 3498180 w 6891715"/>
                <a:gd name="connsiteY3191" fmla="*/ 309557 h 6367455"/>
                <a:gd name="connsiteX3192" fmla="*/ 3516278 w 6891715"/>
                <a:gd name="connsiteY3192" fmla="*/ 322123 h 6367455"/>
                <a:gd name="connsiteX3193" fmla="*/ 3497545 w 6891715"/>
                <a:gd name="connsiteY3193" fmla="*/ 345054 h 6367455"/>
                <a:gd name="connsiteX3194" fmla="*/ 3490560 w 6891715"/>
                <a:gd name="connsiteY3194" fmla="*/ 364845 h 6367455"/>
                <a:gd name="connsiteX3195" fmla="*/ 3473415 w 6891715"/>
                <a:gd name="connsiteY3195" fmla="*/ 368300 h 6367455"/>
                <a:gd name="connsiteX3196" fmla="*/ 3448015 w 6891715"/>
                <a:gd name="connsiteY3196" fmla="*/ 342541 h 6367455"/>
                <a:gd name="connsiteX3197" fmla="*/ 3445475 w 6891715"/>
                <a:gd name="connsiteY3197" fmla="*/ 316468 h 6367455"/>
                <a:gd name="connsiteX3198" fmla="*/ 3433728 w 6891715"/>
                <a:gd name="connsiteY3198" fmla="*/ 314269 h 6367455"/>
                <a:gd name="connsiteX3199" fmla="*/ 3433728 w 6891715"/>
                <a:gd name="connsiteY3199" fmla="*/ 302960 h 6367455"/>
                <a:gd name="connsiteX3200" fmla="*/ 3438808 w 6891715"/>
                <a:gd name="connsiteY3200" fmla="*/ 289138 h 6367455"/>
                <a:gd name="connsiteX3201" fmla="*/ 3454683 w 6891715"/>
                <a:gd name="connsiteY3201" fmla="*/ 296678 h 6367455"/>
                <a:gd name="connsiteX3202" fmla="*/ 3479130 w 6891715"/>
                <a:gd name="connsiteY3202" fmla="*/ 296364 h 6367455"/>
                <a:gd name="connsiteX3203" fmla="*/ 3466748 w 6891715"/>
                <a:gd name="connsiteY3203" fmla="*/ 317096 h 6367455"/>
                <a:gd name="connsiteX3204" fmla="*/ 3478495 w 6891715"/>
                <a:gd name="connsiteY3204" fmla="*/ 340028 h 6367455"/>
                <a:gd name="connsiteX3205" fmla="*/ 3478495 w 6891715"/>
                <a:gd name="connsiteY3205" fmla="*/ 328719 h 6367455"/>
                <a:gd name="connsiteX3206" fmla="*/ 3494053 w 6891715"/>
                <a:gd name="connsiteY3206" fmla="*/ 309557 h 6367455"/>
                <a:gd name="connsiteX3207" fmla="*/ 3621053 w 6891715"/>
                <a:gd name="connsiteY3207" fmla="*/ 250824 h 6367455"/>
                <a:gd name="connsiteX3208" fmla="*/ 3633753 w 6891715"/>
                <a:gd name="connsiteY3208" fmla="*/ 259353 h 6367455"/>
                <a:gd name="connsiteX3209" fmla="*/ 3618195 w 6891715"/>
                <a:gd name="connsiteY3209" fmla="*/ 280201 h 6367455"/>
                <a:gd name="connsiteX3210" fmla="*/ 3627720 w 6891715"/>
                <a:gd name="connsiteY3210" fmla="*/ 304208 h 6367455"/>
                <a:gd name="connsiteX3211" fmla="*/ 3615973 w 6891715"/>
                <a:gd name="connsiteY3211" fmla="*/ 312737 h 6367455"/>
                <a:gd name="connsiteX3212" fmla="*/ 3601050 w 6891715"/>
                <a:gd name="connsiteY3212" fmla="*/ 303577 h 6367455"/>
                <a:gd name="connsiteX3213" fmla="*/ 3603273 w 6891715"/>
                <a:gd name="connsiteY3213" fmla="*/ 292837 h 6367455"/>
                <a:gd name="connsiteX3214" fmla="*/ 3595653 w 6891715"/>
                <a:gd name="connsiteY3214" fmla="*/ 274199 h 6367455"/>
                <a:gd name="connsiteX3215" fmla="*/ 3604860 w 6891715"/>
                <a:gd name="connsiteY3215" fmla="*/ 268830 h 6367455"/>
                <a:gd name="connsiteX3216" fmla="*/ 3610258 w 6891715"/>
                <a:gd name="connsiteY3216" fmla="*/ 258405 h 6367455"/>
                <a:gd name="connsiteX3217" fmla="*/ 3463697 w 6891715"/>
                <a:gd name="connsiteY3217" fmla="*/ 247649 h 6367455"/>
                <a:gd name="connsiteX3218" fmla="*/ 3468654 w 6891715"/>
                <a:gd name="connsiteY3218" fmla="*/ 252812 h 6367455"/>
                <a:gd name="connsiteX3219" fmla="*/ 3466904 w 6891715"/>
                <a:gd name="connsiteY3219" fmla="*/ 273140 h 6367455"/>
                <a:gd name="connsiteX3220" fmla="*/ 3463988 w 6891715"/>
                <a:gd name="connsiteY3220" fmla="*/ 287337 h 6367455"/>
                <a:gd name="connsiteX3221" fmla="*/ 3454366 w 6891715"/>
                <a:gd name="connsiteY3221" fmla="*/ 273140 h 6367455"/>
                <a:gd name="connsiteX3222" fmla="*/ 3514243 w 6891715"/>
                <a:gd name="connsiteY3222" fmla="*/ 244475 h 6367455"/>
                <a:gd name="connsiteX3223" fmla="*/ 3523940 w 6891715"/>
                <a:gd name="connsiteY3223" fmla="*/ 256388 h 6367455"/>
                <a:gd name="connsiteX3224" fmla="*/ 3525232 w 6891715"/>
                <a:gd name="connsiteY3224" fmla="*/ 268946 h 6367455"/>
                <a:gd name="connsiteX3225" fmla="*/ 3543655 w 6891715"/>
                <a:gd name="connsiteY3225" fmla="*/ 271200 h 6367455"/>
                <a:gd name="connsiteX3226" fmla="*/ 3546887 w 6891715"/>
                <a:gd name="connsiteY3226" fmla="*/ 284080 h 6367455"/>
                <a:gd name="connsiteX3227" fmla="*/ 3557553 w 6891715"/>
                <a:gd name="connsiteY3227" fmla="*/ 287944 h 6367455"/>
                <a:gd name="connsiteX3228" fmla="*/ 3554644 w 6891715"/>
                <a:gd name="connsiteY3228" fmla="*/ 304044 h 6367455"/>
                <a:gd name="connsiteX3229" fmla="*/ 3540746 w 6891715"/>
                <a:gd name="connsiteY3229" fmla="*/ 312737 h 6367455"/>
                <a:gd name="connsiteX3230" fmla="*/ 3524586 w 6891715"/>
                <a:gd name="connsiteY3230" fmla="*/ 294706 h 6367455"/>
                <a:gd name="connsiteX3231" fmla="*/ 3514890 w 6891715"/>
                <a:gd name="connsiteY3231" fmla="*/ 285046 h 6367455"/>
                <a:gd name="connsiteX3232" fmla="*/ 3517476 w 6891715"/>
                <a:gd name="connsiteY3232" fmla="*/ 269268 h 6367455"/>
                <a:gd name="connsiteX3233" fmla="*/ 3503578 w 6891715"/>
                <a:gd name="connsiteY3233" fmla="*/ 253168 h 6367455"/>
                <a:gd name="connsiteX3234" fmla="*/ 3570253 w 6891715"/>
                <a:gd name="connsiteY3234" fmla="*/ 234949 h 6367455"/>
                <a:gd name="connsiteX3235" fmla="*/ 3579778 w 6891715"/>
                <a:gd name="connsiteY3235" fmla="*/ 251203 h 6367455"/>
                <a:gd name="connsiteX3236" fmla="*/ 3571205 w 6891715"/>
                <a:gd name="connsiteY3236" fmla="*/ 257174 h 6367455"/>
                <a:gd name="connsiteX3237" fmla="*/ 3563903 w 6891715"/>
                <a:gd name="connsiteY3237" fmla="*/ 249213 h 6367455"/>
                <a:gd name="connsiteX3238" fmla="*/ 3564855 w 6891715"/>
                <a:gd name="connsiteY3238" fmla="*/ 239261 h 6367455"/>
                <a:gd name="connsiteX3239" fmla="*/ 3805219 w 6891715"/>
                <a:gd name="connsiteY3239" fmla="*/ 211137 h 6367455"/>
                <a:gd name="connsiteX3240" fmla="*/ 3835518 w 6891715"/>
                <a:gd name="connsiteY3240" fmla="*/ 224790 h 6367455"/>
                <a:gd name="connsiteX3241" fmla="*/ 3846478 w 6891715"/>
                <a:gd name="connsiteY3241" fmla="*/ 244792 h 6367455"/>
                <a:gd name="connsiteX3242" fmla="*/ 3843254 w 6891715"/>
                <a:gd name="connsiteY3242" fmla="*/ 252412 h 6367455"/>
                <a:gd name="connsiteX3243" fmla="*/ 3818435 w 6891715"/>
                <a:gd name="connsiteY3243" fmla="*/ 250190 h 6367455"/>
                <a:gd name="connsiteX3244" fmla="*/ 3782978 w 6891715"/>
                <a:gd name="connsiteY3244" fmla="*/ 229552 h 6367455"/>
                <a:gd name="connsiteX3245" fmla="*/ 3716499 w 6891715"/>
                <a:gd name="connsiteY3245" fmla="*/ 206375 h 6367455"/>
                <a:gd name="connsiteX3246" fmla="*/ 3732178 w 6891715"/>
                <a:gd name="connsiteY3246" fmla="*/ 217487 h 6367455"/>
                <a:gd name="connsiteX3247" fmla="*/ 3721516 w 6891715"/>
                <a:gd name="connsiteY3247" fmla="*/ 233363 h 6367455"/>
                <a:gd name="connsiteX3248" fmla="*/ 3706778 w 6891715"/>
                <a:gd name="connsiteY3248" fmla="*/ 208280 h 6367455"/>
                <a:gd name="connsiteX3249" fmla="*/ 3892555 w 6891715"/>
                <a:gd name="connsiteY3249" fmla="*/ 152400 h 6367455"/>
                <a:gd name="connsiteX3250" fmla="*/ 3891607 w 6891715"/>
                <a:gd name="connsiteY3250" fmla="*/ 170764 h 6367455"/>
                <a:gd name="connsiteX3251" fmla="*/ 3900454 w 6891715"/>
                <a:gd name="connsiteY3251" fmla="*/ 183652 h 6367455"/>
                <a:gd name="connsiteX3252" fmla="*/ 3893187 w 6891715"/>
                <a:gd name="connsiteY3252" fmla="*/ 195573 h 6367455"/>
                <a:gd name="connsiteX3253" fmla="*/ 3880232 w 6891715"/>
                <a:gd name="connsiteY3253" fmla="*/ 211682 h 6367455"/>
                <a:gd name="connsiteX3254" fmla="*/ 3858431 w 6891715"/>
                <a:gd name="connsiteY3254" fmla="*/ 239713 h 6367455"/>
                <a:gd name="connsiteX3255" fmla="*/ 3847056 w 6891715"/>
                <a:gd name="connsiteY3255" fmla="*/ 236491 h 6367455"/>
                <a:gd name="connsiteX3256" fmla="*/ 3847056 w 6891715"/>
                <a:gd name="connsiteY3256" fmla="*/ 209749 h 6367455"/>
                <a:gd name="connsiteX3257" fmla="*/ 3835366 w 6891715"/>
                <a:gd name="connsiteY3257" fmla="*/ 197184 h 6367455"/>
                <a:gd name="connsiteX3258" fmla="*/ 3845477 w 6891715"/>
                <a:gd name="connsiteY3258" fmla="*/ 175597 h 6367455"/>
                <a:gd name="connsiteX3259" fmla="*/ 3859379 w 6891715"/>
                <a:gd name="connsiteY3259" fmla="*/ 186230 h 6367455"/>
                <a:gd name="connsiteX3260" fmla="*/ 3862538 w 6891715"/>
                <a:gd name="connsiteY3260" fmla="*/ 172376 h 6367455"/>
                <a:gd name="connsiteX3261" fmla="*/ 3883076 w 6891715"/>
                <a:gd name="connsiteY3261" fmla="*/ 158199 h 6367455"/>
                <a:gd name="connsiteX3262" fmla="*/ 3911566 w 6891715"/>
                <a:gd name="connsiteY3262" fmla="*/ 117476 h 6367455"/>
                <a:gd name="connsiteX3263" fmla="*/ 3927580 w 6891715"/>
                <a:gd name="connsiteY3263" fmla="*/ 122238 h 6367455"/>
                <a:gd name="connsiteX3264" fmla="*/ 3940141 w 6891715"/>
                <a:gd name="connsiteY3264" fmla="*/ 148591 h 6367455"/>
                <a:gd name="connsiteX3265" fmla="*/ 3932918 w 6891715"/>
                <a:gd name="connsiteY3265" fmla="*/ 162243 h 6367455"/>
                <a:gd name="connsiteX3266" fmla="*/ 3918474 w 6891715"/>
                <a:gd name="connsiteY3266" fmla="*/ 169864 h 6367455"/>
                <a:gd name="connsiteX3267" fmla="*/ 3912822 w 6891715"/>
                <a:gd name="connsiteY3267" fmla="*/ 142558 h 6367455"/>
                <a:gd name="connsiteX3268" fmla="*/ 3911566 w 6891715"/>
                <a:gd name="connsiteY3268" fmla="*/ 117476 h 6367455"/>
                <a:gd name="connsiteX3269" fmla="*/ 3882623 w 6891715"/>
                <a:gd name="connsiteY3269" fmla="*/ 82550 h 6367455"/>
                <a:gd name="connsiteX3270" fmla="*/ 3889341 w 6891715"/>
                <a:gd name="connsiteY3270" fmla="*/ 101343 h 6367455"/>
                <a:gd name="connsiteX3271" fmla="*/ 3872388 w 6891715"/>
                <a:gd name="connsiteY3271" fmla="*/ 111216 h 6367455"/>
                <a:gd name="connsiteX3272" fmla="*/ 3852236 w 6891715"/>
                <a:gd name="connsiteY3272" fmla="*/ 124912 h 6367455"/>
                <a:gd name="connsiteX3273" fmla="*/ 3842640 w 6891715"/>
                <a:gd name="connsiteY3273" fmla="*/ 147527 h 6367455"/>
                <a:gd name="connsiteX3274" fmla="*/ 3811932 w 6891715"/>
                <a:gd name="connsiteY3274" fmla="*/ 167593 h 6367455"/>
                <a:gd name="connsiteX3275" fmla="*/ 3800417 w 6891715"/>
                <a:gd name="connsiteY3275" fmla="*/ 182563 h 6367455"/>
                <a:gd name="connsiteX3276" fmla="*/ 3792740 w 6891715"/>
                <a:gd name="connsiteY3276" fmla="*/ 163771 h 6367455"/>
                <a:gd name="connsiteX3277" fmla="*/ 3782184 w 6891715"/>
                <a:gd name="connsiteY3277" fmla="*/ 174282 h 6367455"/>
                <a:gd name="connsiteX3278" fmla="*/ 3762352 w 6891715"/>
                <a:gd name="connsiteY3278" fmla="*/ 178741 h 6367455"/>
                <a:gd name="connsiteX3279" fmla="*/ 3763951 w 6891715"/>
                <a:gd name="connsiteY3279" fmla="*/ 163771 h 6367455"/>
                <a:gd name="connsiteX3280" fmla="*/ 3760753 w 6891715"/>
                <a:gd name="connsiteY3280" fmla="*/ 144979 h 6367455"/>
                <a:gd name="connsiteX3281" fmla="*/ 3783783 w 6891715"/>
                <a:gd name="connsiteY3281" fmla="*/ 138290 h 6367455"/>
                <a:gd name="connsiteX3282" fmla="*/ 3794659 w 6891715"/>
                <a:gd name="connsiteY3282" fmla="*/ 121409 h 6367455"/>
                <a:gd name="connsiteX3283" fmla="*/ 3808413 w 6891715"/>
                <a:gd name="connsiteY3283" fmla="*/ 128735 h 6367455"/>
                <a:gd name="connsiteX3284" fmla="*/ 3806494 w 6891715"/>
                <a:gd name="connsiteY3284" fmla="*/ 142431 h 6367455"/>
                <a:gd name="connsiteX3285" fmla="*/ 3826646 w 6891715"/>
                <a:gd name="connsiteY3285" fmla="*/ 134468 h 6367455"/>
                <a:gd name="connsiteX3286" fmla="*/ 3823447 w 6891715"/>
                <a:gd name="connsiteY3286" fmla="*/ 118861 h 6367455"/>
                <a:gd name="connsiteX3287" fmla="*/ 3858313 w 6891715"/>
                <a:gd name="connsiteY3287" fmla="*/ 100706 h 6367455"/>
                <a:gd name="connsiteX3288" fmla="*/ 3867909 w 6891715"/>
                <a:gd name="connsiteY3288" fmla="*/ 104846 h 6367455"/>
                <a:gd name="connsiteX3289" fmla="*/ 3873987 w 6891715"/>
                <a:gd name="connsiteY3289" fmla="*/ 88921 h 6367455"/>
                <a:gd name="connsiteX3290" fmla="*/ 3954178 w 6891715"/>
                <a:gd name="connsiteY3290" fmla="*/ 46037 h 6367455"/>
                <a:gd name="connsiteX3291" fmla="*/ 3965541 w 6891715"/>
                <a:gd name="connsiteY3291" fmla="*/ 53654 h 6367455"/>
                <a:gd name="connsiteX3292" fmla="*/ 3964204 w 6891715"/>
                <a:gd name="connsiteY3292" fmla="*/ 74067 h 6367455"/>
                <a:gd name="connsiteX3293" fmla="*/ 3953175 w 6891715"/>
                <a:gd name="connsiteY3293" fmla="*/ 76200 h 6367455"/>
                <a:gd name="connsiteX3294" fmla="*/ 3955514 w 6891715"/>
                <a:gd name="connsiteY3294" fmla="*/ 67974 h 6367455"/>
                <a:gd name="connsiteX3295" fmla="*/ 3946491 w 6891715"/>
                <a:gd name="connsiteY3295" fmla="*/ 64318 h 6367455"/>
                <a:gd name="connsiteX3296" fmla="*/ 4240178 w 6891715"/>
                <a:gd name="connsiteY3296" fmla="*/ 42862 h 6367455"/>
                <a:gd name="connsiteX3297" fmla="*/ 4253469 w 6891715"/>
                <a:gd name="connsiteY3297" fmla="*/ 43488 h 6367455"/>
                <a:gd name="connsiteX3298" fmla="*/ 4254466 w 6891715"/>
                <a:gd name="connsiteY3298" fmla="*/ 63500 h 6367455"/>
                <a:gd name="connsiteX3299" fmla="*/ 4283567 w 6891715"/>
                <a:gd name="connsiteY3299" fmla="*/ 2124 h 6367455"/>
                <a:gd name="connsiteX3300" fmla="*/ 4289750 w 6891715"/>
                <a:gd name="connsiteY3300" fmla="*/ 3880 h 6367455"/>
                <a:gd name="connsiteX3301" fmla="*/ 4307921 w 6891715"/>
                <a:gd name="connsiteY3301" fmla="*/ 26351 h 6367455"/>
                <a:gd name="connsiteX3302" fmla="*/ 4311095 w 6891715"/>
                <a:gd name="connsiteY3302" fmla="*/ 16826 h 6367455"/>
                <a:gd name="connsiteX3303" fmla="*/ 4314150 w 6891715"/>
                <a:gd name="connsiteY3303" fmla="*/ 10809 h 6367455"/>
                <a:gd name="connsiteX3304" fmla="*/ 4334458 w 6891715"/>
                <a:gd name="connsiteY3304" fmla="*/ 16576 h 6367455"/>
                <a:gd name="connsiteX3305" fmla="*/ 4344797 w 6891715"/>
                <a:gd name="connsiteY3305" fmla="*/ 20074 h 6367455"/>
                <a:gd name="connsiteX3306" fmla="*/ 4331090 w 6891715"/>
                <a:gd name="connsiteY3306" fmla="*/ 40956 h 6367455"/>
                <a:gd name="connsiteX3307" fmla="*/ 4363145 w 6891715"/>
                <a:gd name="connsiteY3307" fmla="*/ 29208 h 6367455"/>
                <a:gd name="connsiteX3308" fmla="*/ 4366319 w 6891715"/>
                <a:gd name="connsiteY3308" fmla="*/ 54291 h 6367455"/>
                <a:gd name="connsiteX3309" fmla="*/ 4331407 w 6891715"/>
                <a:gd name="connsiteY3309" fmla="*/ 89533 h 6367455"/>
                <a:gd name="connsiteX3310" fmla="*/ 4304430 w 6891715"/>
                <a:gd name="connsiteY3310" fmla="*/ 84453 h 6367455"/>
                <a:gd name="connsiteX3311" fmla="*/ 4322203 w 6891715"/>
                <a:gd name="connsiteY3311" fmla="*/ 103186 h 6367455"/>
                <a:gd name="connsiteX3312" fmla="*/ 4318077 w 6891715"/>
                <a:gd name="connsiteY3312" fmla="*/ 112711 h 6367455"/>
                <a:gd name="connsiteX3313" fmla="*/ 4296178 w 6891715"/>
                <a:gd name="connsiteY3313" fmla="*/ 128586 h 6367455"/>
                <a:gd name="connsiteX3314" fmla="*/ 4289830 w 6891715"/>
                <a:gd name="connsiteY3314" fmla="*/ 141603 h 6367455"/>
                <a:gd name="connsiteX3315" fmla="*/ 4330772 w 6891715"/>
                <a:gd name="connsiteY3315" fmla="*/ 120331 h 6367455"/>
                <a:gd name="connsiteX3316" fmla="*/ 4344737 w 6891715"/>
                <a:gd name="connsiteY3316" fmla="*/ 116838 h 6367455"/>
                <a:gd name="connsiteX3317" fmla="*/ 4334263 w 6891715"/>
                <a:gd name="connsiteY3317" fmla="*/ 162241 h 6367455"/>
                <a:gd name="connsiteX3318" fmla="*/ 4311412 w 6891715"/>
                <a:gd name="connsiteY3318" fmla="*/ 184466 h 6367455"/>
                <a:gd name="connsiteX3319" fmla="*/ 4315538 w 6891715"/>
                <a:gd name="connsiteY3319" fmla="*/ 192086 h 6367455"/>
                <a:gd name="connsiteX3320" fmla="*/ 4331407 w 6891715"/>
                <a:gd name="connsiteY3320" fmla="*/ 180338 h 6367455"/>
                <a:gd name="connsiteX3321" fmla="*/ 4337755 w 6891715"/>
                <a:gd name="connsiteY3321" fmla="*/ 183196 h 6367455"/>
                <a:gd name="connsiteX3322" fmla="*/ 4336168 w 6891715"/>
                <a:gd name="connsiteY3322" fmla="*/ 219391 h 6367455"/>
                <a:gd name="connsiteX3323" fmla="*/ 4318712 w 6891715"/>
                <a:gd name="connsiteY3323" fmla="*/ 285748 h 6367455"/>
                <a:gd name="connsiteX3324" fmla="*/ 4278405 w 6891715"/>
                <a:gd name="connsiteY3324" fmla="*/ 298766 h 6367455"/>
                <a:gd name="connsiteX3325" fmla="*/ 4304430 w 6891715"/>
                <a:gd name="connsiteY3325" fmla="*/ 295591 h 6367455"/>
                <a:gd name="connsiteX3326" fmla="*/ 4326329 w 6891715"/>
                <a:gd name="connsiteY3326" fmla="*/ 288606 h 6367455"/>
                <a:gd name="connsiteX3327" fmla="*/ 4333946 w 6891715"/>
                <a:gd name="connsiteY3327" fmla="*/ 251458 h 6367455"/>
                <a:gd name="connsiteX3328" fmla="*/ 4359654 w 6891715"/>
                <a:gd name="connsiteY3328" fmla="*/ 182561 h 6367455"/>
                <a:gd name="connsiteX3329" fmla="*/ 4377109 w 6891715"/>
                <a:gd name="connsiteY3329" fmla="*/ 186053 h 6367455"/>
                <a:gd name="connsiteX3330" fmla="*/ 4357749 w 6891715"/>
                <a:gd name="connsiteY3330" fmla="*/ 157796 h 6367455"/>
                <a:gd name="connsiteX3331" fmla="*/ 4379331 w 6891715"/>
                <a:gd name="connsiteY3331" fmla="*/ 98741 h 6367455"/>
                <a:gd name="connsiteX3332" fmla="*/ 4394248 w 6891715"/>
                <a:gd name="connsiteY3332" fmla="*/ 92391 h 6367455"/>
                <a:gd name="connsiteX3333" fmla="*/ 4394883 w 6891715"/>
                <a:gd name="connsiteY3333" fmla="*/ 62546 h 6367455"/>
                <a:gd name="connsiteX3334" fmla="*/ 4419321 w 6891715"/>
                <a:gd name="connsiteY3334" fmla="*/ 81278 h 6367455"/>
                <a:gd name="connsiteX3335" fmla="*/ 4435189 w 6891715"/>
                <a:gd name="connsiteY3335" fmla="*/ 79056 h 6367455"/>
                <a:gd name="connsiteX3336" fmla="*/ 4449154 w 6891715"/>
                <a:gd name="connsiteY3336" fmla="*/ 100011 h 6367455"/>
                <a:gd name="connsiteX3337" fmla="*/ 4437729 w 6891715"/>
                <a:gd name="connsiteY3337" fmla="*/ 117156 h 6367455"/>
                <a:gd name="connsiteX3338" fmla="*/ 4451376 w 6891715"/>
                <a:gd name="connsiteY3338" fmla="*/ 126681 h 6367455"/>
                <a:gd name="connsiteX3339" fmla="*/ 4458675 w 6891715"/>
                <a:gd name="connsiteY3339" fmla="*/ 120013 h 6367455"/>
                <a:gd name="connsiteX3340" fmla="*/ 4482161 w 6891715"/>
                <a:gd name="connsiteY3340" fmla="*/ 111441 h 6367455"/>
                <a:gd name="connsiteX3341" fmla="*/ 4488509 w 6891715"/>
                <a:gd name="connsiteY3341" fmla="*/ 142873 h 6367455"/>
                <a:gd name="connsiteX3342" fmla="*/ 4505647 w 6891715"/>
                <a:gd name="connsiteY3342" fmla="*/ 127951 h 6367455"/>
                <a:gd name="connsiteX3343" fmla="*/ 4506282 w 6891715"/>
                <a:gd name="connsiteY3343" fmla="*/ 111123 h 6367455"/>
                <a:gd name="connsiteX3344" fmla="*/ 4521516 w 6891715"/>
                <a:gd name="connsiteY3344" fmla="*/ 136523 h 6367455"/>
                <a:gd name="connsiteX3345" fmla="*/ 4540559 w 6891715"/>
                <a:gd name="connsiteY3345" fmla="*/ 139381 h 6367455"/>
                <a:gd name="connsiteX3346" fmla="*/ 4539607 w 6891715"/>
                <a:gd name="connsiteY3346" fmla="*/ 149858 h 6367455"/>
                <a:gd name="connsiteX3347" fmla="*/ 4514217 w 6891715"/>
                <a:gd name="connsiteY3347" fmla="*/ 161606 h 6367455"/>
                <a:gd name="connsiteX3348" fmla="*/ 4529133 w 6891715"/>
                <a:gd name="connsiteY3348" fmla="*/ 173353 h 6367455"/>
                <a:gd name="connsiteX3349" fmla="*/ 4551032 w 6891715"/>
                <a:gd name="connsiteY3349" fmla="*/ 160336 h 6367455"/>
                <a:gd name="connsiteX3350" fmla="*/ 4578644 w 6891715"/>
                <a:gd name="connsiteY3350" fmla="*/ 163511 h 6367455"/>
                <a:gd name="connsiteX3351" fmla="*/ 4584357 w 6891715"/>
                <a:gd name="connsiteY3351" fmla="*/ 186371 h 6367455"/>
                <a:gd name="connsiteX3352" fmla="*/ 4600226 w 6891715"/>
                <a:gd name="connsiteY3352" fmla="*/ 183196 h 6367455"/>
                <a:gd name="connsiteX3353" fmla="*/ 4606891 w 6891715"/>
                <a:gd name="connsiteY3353" fmla="*/ 226376 h 6367455"/>
                <a:gd name="connsiteX3354" fmla="*/ 4574201 w 6891715"/>
                <a:gd name="connsiteY3354" fmla="*/ 233678 h 6367455"/>
                <a:gd name="connsiteX3355" fmla="*/ 4536116 w 6891715"/>
                <a:gd name="connsiteY3355" fmla="*/ 270826 h 6367455"/>
                <a:gd name="connsiteX3356" fmla="*/ 4517390 w 6891715"/>
                <a:gd name="connsiteY3356" fmla="*/ 274318 h 6367455"/>
                <a:gd name="connsiteX3357" fmla="*/ 4494222 w 6891715"/>
                <a:gd name="connsiteY3357" fmla="*/ 287336 h 6367455"/>
                <a:gd name="connsiteX3358" fmla="*/ 4451693 w 6891715"/>
                <a:gd name="connsiteY3358" fmla="*/ 276223 h 6367455"/>
                <a:gd name="connsiteX3359" fmla="*/ 4412656 w 6891715"/>
                <a:gd name="connsiteY3359" fmla="*/ 272413 h 6367455"/>
                <a:gd name="connsiteX3360" fmla="*/ 4376475 w 6891715"/>
                <a:gd name="connsiteY3360" fmla="*/ 260031 h 6367455"/>
                <a:gd name="connsiteX3361" fmla="*/ 4383140 w 6891715"/>
                <a:gd name="connsiteY3361" fmla="*/ 276541 h 6367455"/>
                <a:gd name="connsiteX3362" fmla="*/ 4374570 w 6891715"/>
                <a:gd name="connsiteY3362" fmla="*/ 288288 h 6367455"/>
                <a:gd name="connsiteX3363" fmla="*/ 4402182 w 6891715"/>
                <a:gd name="connsiteY3363" fmla="*/ 287336 h 6367455"/>
                <a:gd name="connsiteX3364" fmla="*/ 4435189 w 6891715"/>
                <a:gd name="connsiteY3364" fmla="*/ 298131 h 6367455"/>
                <a:gd name="connsiteX3365" fmla="*/ 4464706 w 6891715"/>
                <a:gd name="connsiteY3365" fmla="*/ 321308 h 6367455"/>
                <a:gd name="connsiteX3366" fmla="*/ 4459945 w 6891715"/>
                <a:gd name="connsiteY3366" fmla="*/ 338135 h 6367455"/>
                <a:gd name="connsiteX3367" fmla="*/ 4498665 w 6891715"/>
                <a:gd name="connsiteY3367" fmla="*/ 340040 h 6367455"/>
                <a:gd name="connsiteX3368" fmla="*/ 4507552 w 6891715"/>
                <a:gd name="connsiteY3368" fmla="*/ 363853 h 6367455"/>
                <a:gd name="connsiteX3369" fmla="*/ 4491048 w 6891715"/>
                <a:gd name="connsiteY3369" fmla="*/ 379728 h 6367455"/>
                <a:gd name="connsiteX3370" fmla="*/ 4511043 w 6891715"/>
                <a:gd name="connsiteY3370" fmla="*/ 395920 h 6367455"/>
                <a:gd name="connsiteX3371" fmla="*/ 4513582 w 6891715"/>
                <a:gd name="connsiteY3371" fmla="*/ 424178 h 6367455"/>
                <a:gd name="connsiteX3372" fmla="*/ 4502474 w 6891715"/>
                <a:gd name="connsiteY3372" fmla="*/ 461325 h 6367455"/>
                <a:gd name="connsiteX3373" fmla="*/ 4444711 w 6891715"/>
                <a:gd name="connsiteY3373" fmla="*/ 494345 h 6367455"/>
                <a:gd name="connsiteX3374" fmla="*/ 4432650 w 6891715"/>
                <a:gd name="connsiteY3374" fmla="*/ 482915 h 6367455"/>
                <a:gd name="connsiteX3375" fmla="*/ 4441220 w 6891715"/>
                <a:gd name="connsiteY3375" fmla="*/ 501648 h 6367455"/>
                <a:gd name="connsiteX3376" fmla="*/ 4435824 w 6891715"/>
                <a:gd name="connsiteY3376" fmla="*/ 513078 h 6367455"/>
                <a:gd name="connsiteX3377" fmla="*/ 4445346 w 6891715"/>
                <a:gd name="connsiteY3377" fmla="*/ 501330 h 6367455"/>
                <a:gd name="connsiteX3378" fmla="*/ 4506917 w 6891715"/>
                <a:gd name="connsiteY3378" fmla="*/ 470533 h 6367455"/>
                <a:gd name="connsiteX3379" fmla="*/ 4524373 w 6891715"/>
                <a:gd name="connsiteY3379" fmla="*/ 436560 h 6367455"/>
                <a:gd name="connsiteX3380" fmla="*/ 4529133 w 6891715"/>
                <a:gd name="connsiteY3380" fmla="*/ 400683 h 6367455"/>
                <a:gd name="connsiteX3381" fmla="*/ 4549445 w 6891715"/>
                <a:gd name="connsiteY3381" fmla="*/ 412113 h 6367455"/>
                <a:gd name="connsiteX3382" fmla="*/ 4552302 w 6891715"/>
                <a:gd name="connsiteY3382" fmla="*/ 390205 h 6367455"/>
                <a:gd name="connsiteX3383" fmla="*/ 4541511 w 6891715"/>
                <a:gd name="connsiteY3383" fmla="*/ 379410 h 6367455"/>
                <a:gd name="connsiteX3384" fmla="*/ 4532942 w 6891715"/>
                <a:gd name="connsiteY3384" fmla="*/ 380680 h 6367455"/>
                <a:gd name="connsiteX3385" fmla="*/ 4534211 w 6891715"/>
                <a:gd name="connsiteY3385" fmla="*/ 355598 h 6367455"/>
                <a:gd name="connsiteX3386" fmla="*/ 4555476 w 6891715"/>
                <a:gd name="connsiteY3386" fmla="*/ 379410 h 6367455"/>
                <a:gd name="connsiteX3387" fmla="*/ 4577692 w 6891715"/>
                <a:gd name="connsiteY3387" fmla="*/ 375918 h 6367455"/>
                <a:gd name="connsiteX3388" fmla="*/ 4584992 w 6891715"/>
                <a:gd name="connsiteY3388" fmla="*/ 388618 h 6367455"/>
                <a:gd name="connsiteX3389" fmla="*/ 4585033 w 6891715"/>
                <a:gd name="connsiteY3389" fmla="*/ 388603 h 6367455"/>
                <a:gd name="connsiteX3390" fmla="*/ 4609485 w 6891715"/>
                <a:gd name="connsiteY3390" fmla="*/ 386381 h 6367455"/>
                <a:gd name="connsiteX3391" fmla="*/ 4641240 w 6891715"/>
                <a:gd name="connsiteY3391" fmla="*/ 393364 h 6367455"/>
                <a:gd name="connsiteX3392" fmla="*/ 4647591 w 6891715"/>
                <a:gd name="connsiteY3392" fmla="*/ 411458 h 6367455"/>
                <a:gd name="connsiteX3393" fmla="*/ 4631078 w 6891715"/>
                <a:gd name="connsiteY3393" fmla="*/ 429235 h 6367455"/>
                <a:gd name="connsiteX3394" fmla="*/ 4635207 w 6891715"/>
                <a:gd name="connsiteY3394" fmla="*/ 434631 h 6367455"/>
                <a:gd name="connsiteX3395" fmla="*/ 4660611 w 6891715"/>
                <a:gd name="connsiteY3395" fmla="*/ 409871 h 6367455"/>
                <a:gd name="connsiteX3396" fmla="*/ 4681570 w 6891715"/>
                <a:gd name="connsiteY3396" fmla="*/ 407649 h 6367455"/>
                <a:gd name="connsiteX3397" fmla="*/ 4669820 w 6891715"/>
                <a:gd name="connsiteY3397" fmla="*/ 397173 h 6367455"/>
                <a:gd name="connsiteX3398" fmla="*/ 4676171 w 6891715"/>
                <a:gd name="connsiteY3398" fmla="*/ 367969 h 6367455"/>
                <a:gd name="connsiteX3399" fmla="*/ 4692049 w 6891715"/>
                <a:gd name="connsiteY3399" fmla="*/ 374000 h 6367455"/>
                <a:gd name="connsiteX3400" fmla="*/ 4702211 w 6891715"/>
                <a:gd name="connsiteY3400" fmla="*/ 354002 h 6367455"/>
                <a:gd name="connsiteX3401" fmla="*/ 4694907 w 6891715"/>
                <a:gd name="connsiteY3401" fmla="*/ 338130 h 6367455"/>
                <a:gd name="connsiteX3402" fmla="*/ 4696495 w 6891715"/>
                <a:gd name="connsiteY3402" fmla="*/ 325432 h 6367455"/>
                <a:gd name="connsiteX3403" fmla="*/ 4741270 w 6891715"/>
                <a:gd name="connsiteY3403" fmla="*/ 344161 h 6367455"/>
                <a:gd name="connsiteX3404" fmla="*/ 4764769 w 6891715"/>
                <a:gd name="connsiteY3404" fmla="*/ 374318 h 6367455"/>
                <a:gd name="connsiteX3405" fmla="*/ 4780646 w 6891715"/>
                <a:gd name="connsiteY3405" fmla="*/ 374318 h 6367455"/>
                <a:gd name="connsiteX3406" fmla="*/ 4789220 w 6891715"/>
                <a:gd name="connsiteY3406" fmla="*/ 387968 h 6367455"/>
                <a:gd name="connsiteX3407" fmla="*/ 4804145 w 6891715"/>
                <a:gd name="connsiteY3407" fmla="*/ 387650 h 6367455"/>
                <a:gd name="connsiteX3408" fmla="*/ 4778106 w 6891715"/>
                <a:gd name="connsiteY3408" fmla="*/ 430187 h 6367455"/>
                <a:gd name="connsiteX3409" fmla="*/ 4739999 w 6891715"/>
                <a:gd name="connsiteY3409" fmla="*/ 424156 h 6367455"/>
                <a:gd name="connsiteX3410" fmla="*/ 4711102 w 6891715"/>
                <a:gd name="connsiteY3410" fmla="*/ 399078 h 6367455"/>
                <a:gd name="connsiteX3411" fmla="*/ 4693319 w 6891715"/>
                <a:gd name="connsiteY3411" fmla="*/ 422251 h 6367455"/>
                <a:gd name="connsiteX3412" fmla="*/ 4699670 w 6891715"/>
                <a:gd name="connsiteY3412" fmla="*/ 444472 h 6367455"/>
                <a:gd name="connsiteX3413" fmla="*/ 4717771 w 6891715"/>
                <a:gd name="connsiteY3413" fmla="*/ 429870 h 6367455"/>
                <a:gd name="connsiteX3414" fmla="*/ 4725392 w 6891715"/>
                <a:gd name="connsiteY3414" fmla="*/ 440028 h 6367455"/>
                <a:gd name="connsiteX3415" fmla="*/ 4739047 w 6891715"/>
                <a:gd name="connsiteY3415" fmla="*/ 444155 h 6367455"/>
                <a:gd name="connsiteX3416" fmla="*/ 4718088 w 6891715"/>
                <a:gd name="connsiteY3416" fmla="*/ 463201 h 6367455"/>
                <a:gd name="connsiteX3417" fmla="*/ 4727615 w 6891715"/>
                <a:gd name="connsiteY3417" fmla="*/ 474629 h 6367455"/>
                <a:gd name="connsiteX3418" fmla="*/ 4751749 w 6891715"/>
                <a:gd name="connsiteY3418" fmla="*/ 458757 h 6367455"/>
                <a:gd name="connsiteX3419" fmla="*/ 4799700 w 6891715"/>
                <a:gd name="connsiteY3419" fmla="*/ 462566 h 6367455"/>
                <a:gd name="connsiteX3420" fmla="*/ 4782869 w 6891715"/>
                <a:gd name="connsiteY3420" fmla="*/ 493358 h 6367455"/>
                <a:gd name="connsiteX3421" fmla="*/ 4787315 w 6891715"/>
                <a:gd name="connsiteY3421" fmla="*/ 502564 h 6367455"/>
                <a:gd name="connsiteX3422" fmla="*/ 4815577 w 6891715"/>
                <a:gd name="connsiteY3422" fmla="*/ 474946 h 6367455"/>
                <a:gd name="connsiteX3423" fmla="*/ 4817800 w 6891715"/>
                <a:gd name="connsiteY3423" fmla="*/ 502564 h 6367455"/>
                <a:gd name="connsiteX3424" fmla="*/ 4839076 w 6891715"/>
                <a:gd name="connsiteY3424" fmla="*/ 525420 h 6367455"/>
                <a:gd name="connsiteX3425" fmla="*/ 4829867 w 6891715"/>
                <a:gd name="connsiteY3425" fmla="*/ 551767 h 6367455"/>
                <a:gd name="connsiteX3426" fmla="*/ 4808591 w 6891715"/>
                <a:gd name="connsiteY3426" fmla="*/ 559386 h 6367455"/>
                <a:gd name="connsiteX3427" fmla="*/ 4796207 w 6891715"/>
                <a:gd name="connsiteY3427" fmla="*/ 572401 h 6367455"/>
                <a:gd name="connsiteX3428" fmla="*/ 4795571 w 6891715"/>
                <a:gd name="connsiteY3428" fmla="*/ 616525 h 6367455"/>
                <a:gd name="connsiteX3429" fmla="*/ 4770485 w 6891715"/>
                <a:gd name="connsiteY3429" fmla="*/ 639698 h 6367455"/>
                <a:gd name="connsiteX3430" fmla="*/ 4779059 w 6891715"/>
                <a:gd name="connsiteY3430" fmla="*/ 656523 h 6367455"/>
                <a:gd name="connsiteX3431" fmla="*/ 4802240 w 6891715"/>
                <a:gd name="connsiteY3431" fmla="*/ 643825 h 6367455"/>
                <a:gd name="connsiteX3432" fmla="*/ 4812402 w 6891715"/>
                <a:gd name="connsiteY3432" fmla="*/ 577162 h 6367455"/>
                <a:gd name="connsiteX3433" fmla="*/ 4848920 w 6891715"/>
                <a:gd name="connsiteY3433" fmla="*/ 563512 h 6367455"/>
                <a:gd name="connsiteX3434" fmla="*/ 4858130 w 6891715"/>
                <a:gd name="connsiteY3434" fmla="*/ 516849 h 6367455"/>
                <a:gd name="connsiteX3435" fmla="*/ 4876230 w 6891715"/>
                <a:gd name="connsiteY3435" fmla="*/ 514627 h 6367455"/>
                <a:gd name="connsiteX3436" fmla="*/ 4887662 w 6891715"/>
                <a:gd name="connsiteY3436" fmla="*/ 506056 h 6367455"/>
                <a:gd name="connsiteX3437" fmla="*/ 4939741 w 6891715"/>
                <a:gd name="connsiteY3437" fmla="*/ 519071 h 6367455"/>
                <a:gd name="connsiteX3438" fmla="*/ 4983246 w 6891715"/>
                <a:gd name="connsiteY3438" fmla="*/ 527324 h 6367455"/>
                <a:gd name="connsiteX3439" fmla="*/ 4993090 w 6891715"/>
                <a:gd name="connsiteY3439" fmla="*/ 547005 h 6367455"/>
                <a:gd name="connsiteX3440" fmla="*/ 5003252 w 6891715"/>
                <a:gd name="connsiteY3440" fmla="*/ 537482 h 6367455"/>
                <a:gd name="connsiteX3441" fmla="*/ 5007697 w 6891715"/>
                <a:gd name="connsiteY3441" fmla="*/ 519706 h 6367455"/>
                <a:gd name="connsiteX3442" fmla="*/ 5044851 w 6891715"/>
                <a:gd name="connsiteY3442" fmla="*/ 530816 h 6367455"/>
                <a:gd name="connsiteX3443" fmla="*/ 5063904 w 6891715"/>
                <a:gd name="connsiteY3443" fmla="*/ 545418 h 6367455"/>
                <a:gd name="connsiteX3444" fmla="*/ 5070256 w 6891715"/>
                <a:gd name="connsiteY3444" fmla="*/ 536847 h 6367455"/>
                <a:gd name="connsiteX3445" fmla="*/ 5077559 w 6891715"/>
                <a:gd name="connsiteY3445" fmla="*/ 557164 h 6367455"/>
                <a:gd name="connsiteX3446" fmla="*/ 5105186 w 6891715"/>
                <a:gd name="connsiteY3446" fmla="*/ 555576 h 6367455"/>
                <a:gd name="connsiteX3447" fmla="*/ 5125510 w 6891715"/>
                <a:gd name="connsiteY3447" fmla="*/ 567957 h 6367455"/>
                <a:gd name="connsiteX3448" fmla="*/ 5144563 w 6891715"/>
                <a:gd name="connsiteY3448" fmla="*/ 587955 h 6367455"/>
                <a:gd name="connsiteX3449" fmla="*/ 5164569 w 6891715"/>
                <a:gd name="connsiteY3449" fmla="*/ 596209 h 6367455"/>
                <a:gd name="connsiteX3450" fmla="*/ 5181082 w 6891715"/>
                <a:gd name="connsiteY3450" fmla="*/ 617160 h 6367455"/>
                <a:gd name="connsiteX3451" fmla="*/ 5206486 w 6891715"/>
                <a:gd name="connsiteY3451" fmla="*/ 626366 h 6367455"/>
                <a:gd name="connsiteX3452" fmla="*/ 5212837 w 6891715"/>
                <a:gd name="connsiteY3452" fmla="*/ 641285 h 6367455"/>
                <a:gd name="connsiteX3453" fmla="*/ 5241417 w 6891715"/>
                <a:gd name="connsiteY3453" fmla="*/ 661602 h 6367455"/>
                <a:gd name="connsiteX3454" fmla="*/ 5311279 w 6891715"/>
                <a:gd name="connsiteY3454" fmla="*/ 734930 h 6367455"/>
                <a:gd name="connsiteX3455" fmla="*/ 5318583 w 6891715"/>
                <a:gd name="connsiteY3455" fmla="*/ 756199 h 6367455"/>
                <a:gd name="connsiteX3456" fmla="*/ 5332555 w 6891715"/>
                <a:gd name="connsiteY3456" fmla="*/ 761278 h 6367455"/>
                <a:gd name="connsiteX3457" fmla="*/ 5346210 w 6891715"/>
                <a:gd name="connsiteY3457" fmla="*/ 775880 h 6367455"/>
                <a:gd name="connsiteX3458" fmla="*/ 5352561 w 6891715"/>
                <a:gd name="connsiteY3458" fmla="*/ 771436 h 6367455"/>
                <a:gd name="connsiteX3459" fmla="*/ 5337636 w 6891715"/>
                <a:gd name="connsiteY3459" fmla="*/ 755881 h 6367455"/>
                <a:gd name="connsiteX3460" fmla="*/ 5337636 w 6891715"/>
                <a:gd name="connsiteY3460" fmla="*/ 740009 h 6367455"/>
                <a:gd name="connsiteX3461" fmla="*/ 5366533 w 6891715"/>
                <a:gd name="connsiteY3461" fmla="*/ 765087 h 6367455"/>
                <a:gd name="connsiteX3462" fmla="*/ 5366533 w 6891715"/>
                <a:gd name="connsiteY3462" fmla="*/ 776832 h 6367455"/>
                <a:gd name="connsiteX3463" fmla="*/ 5379553 w 6891715"/>
                <a:gd name="connsiteY3463" fmla="*/ 795561 h 6367455"/>
                <a:gd name="connsiteX3464" fmla="*/ 5431632 w 6891715"/>
                <a:gd name="connsiteY3464" fmla="*/ 816195 h 6367455"/>
                <a:gd name="connsiteX3465" fmla="*/ 5448462 w 6891715"/>
                <a:gd name="connsiteY3465" fmla="*/ 830797 h 6367455"/>
                <a:gd name="connsiteX3466" fmla="*/ 5444969 w 6891715"/>
                <a:gd name="connsiteY3466" fmla="*/ 806354 h 6367455"/>
                <a:gd name="connsiteX3467" fmla="*/ 5491014 w 6891715"/>
                <a:gd name="connsiteY3467" fmla="*/ 852383 h 6367455"/>
                <a:gd name="connsiteX3468" fmla="*/ 5494190 w 6891715"/>
                <a:gd name="connsiteY3468" fmla="*/ 864129 h 6367455"/>
                <a:gd name="connsiteX3469" fmla="*/ 5506257 w 6891715"/>
                <a:gd name="connsiteY3469" fmla="*/ 873334 h 6367455"/>
                <a:gd name="connsiteX3470" fmla="*/ 5503081 w 6891715"/>
                <a:gd name="connsiteY3470" fmla="*/ 891429 h 6367455"/>
                <a:gd name="connsiteX3471" fmla="*/ 5514513 w 6891715"/>
                <a:gd name="connsiteY3471" fmla="*/ 906031 h 6367455"/>
                <a:gd name="connsiteX3472" fmla="*/ 5526263 w 6891715"/>
                <a:gd name="connsiteY3472" fmla="*/ 892381 h 6367455"/>
                <a:gd name="connsiteX3473" fmla="*/ 5547539 w 6891715"/>
                <a:gd name="connsiteY3473" fmla="*/ 910158 h 6367455"/>
                <a:gd name="connsiteX3474" fmla="*/ 5572943 w 6891715"/>
                <a:gd name="connsiteY3474" fmla="*/ 919363 h 6367455"/>
                <a:gd name="connsiteX3475" fmla="*/ 5563734 w 6891715"/>
                <a:gd name="connsiteY3475" fmla="*/ 963488 h 6367455"/>
                <a:gd name="connsiteX3476" fmla="*/ 5578977 w 6891715"/>
                <a:gd name="connsiteY3476" fmla="*/ 981264 h 6367455"/>
                <a:gd name="connsiteX3477" fmla="*/ 5575166 w 6891715"/>
                <a:gd name="connsiteY3477" fmla="*/ 1032056 h 6367455"/>
                <a:gd name="connsiteX3478" fmla="*/ 5580565 w 6891715"/>
                <a:gd name="connsiteY3478" fmla="*/ 1047610 h 6367455"/>
                <a:gd name="connsiteX3479" fmla="*/ 5598348 w 6891715"/>
                <a:gd name="connsiteY3479" fmla="*/ 1037135 h 6367455"/>
                <a:gd name="connsiteX3480" fmla="*/ 5602158 w 6891715"/>
                <a:gd name="connsiteY3480" fmla="*/ 1068561 h 6367455"/>
                <a:gd name="connsiteX3481" fmla="*/ 5560241 w 6891715"/>
                <a:gd name="connsiteY3481" fmla="*/ 1152366 h 6367455"/>
                <a:gd name="connsiteX3482" fmla="*/ 5498636 w 6891715"/>
                <a:gd name="connsiteY3482" fmla="*/ 1245376 h 6367455"/>
                <a:gd name="connsiteX3483" fmla="*/ 5427186 w 6891715"/>
                <a:gd name="connsiteY3483" fmla="*/ 1279660 h 6367455"/>
                <a:gd name="connsiteX3484" fmla="*/ 5357642 w 6891715"/>
                <a:gd name="connsiteY3484" fmla="*/ 1305690 h 6367455"/>
                <a:gd name="connsiteX3485" fmla="*/ 5268727 w 6891715"/>
                <a:gd name="connsiteY3485" fmla="*/ 1295849 h 6367455"/>
                <a:gd name="connsiteX3486" fmla="*/ 5197277 w 6891715"/>
                <a:gd name="connsiteY3486" fmla="*/ 1259661 h 6367455"/>
                <a:gd name="connsiteX3487" fmla="*/ 5135037 w 6891715"/>
                <a:gd name="connsiteY3487" fmla="*/ 1254900 h 6367455"/>
                <a:gd name="connsiteX3488" fmla="*/ 5093119 w 6891715"/>
                <a:gd name="connsiteY3488" fmla="*/ 1236488 h 6367455"/>
                <a:gd name="connsiteX3489" fmla="*/ 5080735 w 6891715"/>
                <a:gd name="connsiteY3489" fmla="*/ 1242837 h 6367455"/>
                <a:gd name="connsiteX3490" fmla="*/ 5045804 w 6891715"/>
                <a:gd name="connsiteY3490" fmla="*/ 1221886 h 6367455"/>
                <a:gd name="connsiteX3491" fmla="*/ 5036277 w 6891715"/>
                <a:gd name="connsiteY3491" fmla="*/ 1231409 h 6367455"/>
                <a:gd name="connsiteX3492" fmla="*/ 5026433 w 6891715"/>
                <a:gd name="connsiteY3492" fmla="*/ 1206331 h 6367455"/>
                <a:gd name="connsiteX3493" fmla="*/ 5001346 w 6891715"/>
                <a:gd name="connsiteY3493" fmla="*/ 1207918 h 6367455"/>
                <a:gd name="connsiteX3494" fmla="*/ 4972131 w 6891715"/>
                <a:gd name="connsiteY3494" fmla="*/ 1180618 h 6367455"/>
                <a:gd name="connsiteX3495" fmla="*/ 4954666 w 6891715"/>
                <a:gd name="connsiteY3495" fmla="*/ 1206966 h 6367455"/>
                <a:gd name="connsiteX3496" fmla="*/ 4930214 w 6891715"/>
                <a:gd name="connsiteY3496" fmla="*/ 1185063 h 6367455"/>
                <a:gd name="connsiteX3497" fmla="*/ 4939423 w 6891715"/>
                <a:gd name="connsiteY3497" fmla="*/ 1161889 h 6367455"/>
                <a:gd name="connsiteX3498" fmla="*/ 4920053 w 6891715"/>
                <a:gd name="connsiteY3498" fmla="*/ 1156810 h 6367455"/>
                <a:gd name="connsiteX3499" fmla="*/ 4915924 w 6891715"/>
                <a:gd name="connsiteY3499" fmla="*/ 1144113 h 6367455"/>
                <a:gd name="connsiteX3500" fmla="*/ 4900047 w 6891715"/>
                <a:gd name="connsiteY3500" fmla="*/ 1147604 h 6367455"/>
                <a:gd name="connsiteX3501" fmla="*/ 4886074 w 6891715"/>
                <a:gd name="connsiteY3501" fmla="*/ 1166651 h 6367455"/>
                <a:gd name="connsiteX3502" fmla="*/ 4856542 w 6891715"/>
                <a:gd name="connsiteY3502" fmla="*/ 1143795 h 6367455"/>
                <a:gd name="connsiteX3503" fmla="*/ 4852414 w 6891715"/>
                <a:gd name="connsiteY3503" fmla="*/ 1151096 h 6367455"/>
                <a:gd name="connsiteX3504" fmla="*/ 4820341 w 6891715"/>
                <a:gd name="connsiteY3504" fmla="*/ 1139986 h 6367455"/>
                <a:gd name="connsiteX3505" fmla="*/ 4815260 w 6891715"/>
                <a:gd name="connsiteY3505" fmla="*/ 1127288 h 6367455"/>
                <a:gd name="connsiteX3506" fmla="*/ 4794936 w 6891715"/>
                <a:gd name="connsiteY3506" fmla="*/ 1123161 h 6367455"/>
                <a:gd name="connsiteX3507" fmla="*/ 4782869 w 6891715"/>
                <a:gd name="connsiteY3507" fmla="*/ 1074910 h 6367455"/>
                <a:gd name="connsiteX3508" fmla="*/ 4758418 w 6891715"/>
                <a:gd name="connsiteY3508" fmla="*/ 1057134 h 6367455"/>
                <a:gd name="connsiteX3509" fmla="*/ 4710785 w 6891715"/>
                <a:gd name="connsiteY3509" fmla="*/ 1055229 h 6367455"/>
                <a:gd name="connsiteX3510" fmla="*/ 4706339 w 6891715"/>
                <a:gd name="connsiteY3510" fmla="*/ 1060626 h 6367455"/>
                <a:gd name="connsiteX3511" fmla="*/ 4718088 w 6891715"/>
                <a:gd name="connsiteY3511" fmla="*/ 1066022 h 6367455"/>
                <a:gd name="connsiteX3512" fmla="*/ 4736506 w 6891715"/>
                <a:gd name="connsiteY3512" fmla="*/ 1087926 h 6367455"/>
                <a:gd name="connsiteX3513" fmla="*/ 4752067 w 6891715"/>
                <a:gd name="connsiteY3513" fmla="*/ 1083799 h 6367455"/>
                <a:gd name="connsiteX3514" fmla="*/ 4746033 w 6891715"/>
                <a:gd name="connsiteY3514" fmla="*/ 1108877 h 6367455"/>
                <a:gd name="connsiteX3515" fmla="*/ 4759053 w 6891715"/>
                <a:gd name="connsiteY3515" fmla="*/ 1138081 h 6367455"/>
                <a:gd name="connsiteX3516" fmla="*/ 4770802 w 6891715"/>
                <a:gd name="connsiteY3516" fmla="*/ 1142526 h 6367455"/>
                <a:gd name="connsiteX3517" fmla="*/ 4787950 w 6891715"/>
                <a:gd name="connsiteY3517" fmla="*/ 1166334 h 6367455"/>
                <a:gd name="connsiteX3518" fmla="*/ 4812402 w 6891715"/>
                <a:gd name="connsiteY3518" fmla="*/ 1176809 h 6367455"/>
                <a:gd name="connsiteX3519" fmla="*/ 4798747 w 6891715"/>
                <a:gd name="connsiteY3519" fmla="*/ 1188237 h 6367455"/>
                <a:gd name="connsiteX3520" fmla="*/ 4800017 w 6891715"/>
                <a:gd name="connsiteY3520" fmla="*/ 1204427 h 6367455"/>
                <a:gd name="connsiteX3521" fmla="*/ 4820976 w 6891715"/>
                <a:gd name="connsiteY3521" fmla="*/ 1203157 h 6367455"/>
                <a:gd name="connsiteX3522" fmla="*/ 4861305 w 6891715"/>
                <a:gd name="connsiteY3522" fmla="*/ 1231092 h 6367455"/>
                <a:gd name="connsiteX3523" fmla="*/ 4857494 w 6891715"/>
                <a:gd name="connsiteY3523" fmla="*/ 1245059 h 6367455"/>
                <a:gd name="connsiteX3524" fmla="*/ 4829867 w 6891715"/>
                <a:gd name="connsiteY3524" fmla="*/ 1250138 h 6367455"/>
                <a:gd name="connsiteX3525" fmla="*/ 4842569 w 6891715"/>
                <a:gd name="connsiteY3525" fmla="*/ 1262836 h 6367455"/>
                <a:gd name="connsiteX3526" fmla="*/ 4866068 w 6891715"/>
                <a:gd name="connsiteY3526" fmla="*/ 1259344 h 6367455"/>
                <a:gd name="connsiteX3527" fmla="*/ 4900047 w 6891715"/>
                <a:gd name="connsiteY3527" fmla="*/ 1267597 h 6367455"/>
                <a:gd name="connsiteX3528" fmla="*/ 4911796 w 6891715"/>
                <a:gd name="connsiteY3528" fmla="*/ 1281247 h 6367455"/>
                <a:gd name="connsiteX3529" fmla="*/ 4907668 w 6891715"/>
                <a:gd name="connsiteY3529" fmla="*/ 1299976 h 6367455"/>
                <a:gd name="connsiteX3530" fmla="*/ 4925769 w 6891715"/>
                <a:gd name="connsiteY3530" fmla="*/ 1296802 h 6367455"/>
                <a:gd name="connsiteX3531" fmla="*/ 4955619 w 6891715"/>
                <a:gd name="connsiteY3531" fmla="*/ 1312356 h 6367455"/>
                <a:gd name="connsiteX3532" fmla="*/ 4965145 w 6891715"/>
                <a:gd name="connsiteY3532" fmla="*/ 1341878 h 6367455"/>
                <a:gd name="connsiteX3533" fmla="*/ 4974989 w 6891715"/>
                <a:gd name="connsiteY3533" fmla="*/ 1352354 h 6367455"/>
                <a:gd name="connsiteX3534" fmla="*/ 4953078 w 6891715"/>
                <a:gd name="connsiteY3534" fmla="*/ 1385050 h 6367455"/>
                <a:gd name="connsiteX3535" fmla="*/ 4964828 w 6891715"/>
                <a:gd name="connsiteY3535" fmla="*/ 1413620 h 6367455"/>
                <a:gd name="connsiteX3536" fmla="*/ 4955301 w 6891715"/>
                <a:gd name="connsiteY3536" fmla="*/ 1422191 h 6367455"/>
                <a:gd name="connsiteX3537" fmla="*/ 4953396 w 6891715"/>
                <a:gd name="connsiteY3537" fmla="*/ 1459966 h 6367455"/>
                <a:gd name="connsiteX3538" fmla="*/ 4928309 w 6891715"/>
                <a:gd name="connsiteY3538" fmla="*/ 1458061 h 6367455"/>
                <a:gd name="connsiteX3539" fmla="*/ 4919735 w 6891715"/>
                <a:gd name="connsiteY3539" fmla="*/ 1476155 h 6367455"/>
                <a:gd name="connsiteX3540" fmla="*/ 4937836 w 6891715"/>
                <a:gd name="connsiteY3540" fmla="*/ 1485361 h 6367455"/>
                <a:gd name="connsiteX3541" fmla="*/ 4938153 w 6891715"/>
                <a:gd name="connsiteY3541" fmla="*/ 1501233 h 6367455"/>
                <a:gd name="connsiteX3542" fmla="*/ 4949903 w 6891715"/>
                <a:gd name="connsiteY3542" fmla="*/ 1508534 h 6367455"/>
                <a:gd name="connsiteX3543" fmla="*/ 4966415 w 6891715"/>
                <a:gd name="connsiteY3543" fmla="*/ 1581863 h 6367455"/>
                <a:gd name="connsiteX3544" fmla="*/ 4984198 w 6891715"/>
                <a:gd name="connsiteY3544" fmla="*/ 1575514 h 6367455"/>
                <a:gd name="connsiteX3545" fmla="*/ 4987692 w 6891715"/>
                <a:gd name="connsiteY3545" fmla="*/ 1601862 h 6367455"/>
                <a:gd name="connsiteX3546" fmla="*/ 4976260 w 6891715"/>
                <a:gd name="connsiteY3546" fmla="*/ 1619956 h 6367455"/>
                <a:gd name="connsiteX3547" fmla="*/ 4996583 w 6891715"/>
                <a:gd name="connsiteY3547" fmla="*/ 1643764 h 6367455"/>
                <a:gd name="connsiteX3548" fmla="*/ 4983881 w 6891715"/>
                <a:gd name="connsiteY3548" fmla="*/ 1654557 h 6367455"/>
                <a:gd name="connsiteX3549" fmla="*/ 4949267 w 6891715"/>
                <a:gd name="connsiteY3549" fmla="*/ 1672968 h 6367455"/>
                <a:gd name="connsiteX3550" fmla="*/ 4924498 w 6891715"/>
                <a:gd name="connsiteY3550" fmla="*/ 1736139 h 6367455"/>
                <a:gd name="connsiteX3551" fmla="*/ 4927991 w 6891715"/>
                <a:gd name="connsiteY3551" fmla="*/ 1790104 h 6367455"/>
                <a:gd name="connsiteX3552" fmla="*/ 4928309 w 6891715"/>
                <a:gd name="connsiteY3552" fmla="*/ 1829785 h 6367455"/>
                <a:gd name="connsiteX3553" fmla="*/ 4920053 w 6891715"/>
                <a:gd name="connsiteY3553" fmla="*/ 1845973 h 6367455"/>
                <a:gd name="connsiteX3554" fmla="*/ 4939423 w 6891715"/>
                <a:gd name="connsiteY3554" fmla="*/ 1862481 h 6367455"/>
                <a:gd name="connsiteX3555" fmla="*/ 4939106 w 6891715"/>
                <a:gd name="connsiteY3555" fmla="*/ 1842800 h 6367455"/>
                <a:gd name="connsiteX3556" fmla="*/ 4946410 w 6891715"/>
                <a:gd name="connsiteY3556" fmla="*/ 1838354 h 6367455"/>
                <a:gd name="connsiteX3557" fmla="*/ 4965145 w 6891715"/>
                <a:gd name="connsiteY3557" fmla="*/ 1902478 h 6367455"/>
                <a:gd name="connsiteX3558" fmla="*/ 4980070 w 6891715"/>
                <a:gd name="connsiteY3558" fmla="*/ 1903113 h 6367455"/>
                <a:gd name="connsiteX3559" fmla="*/ 4985786 w 6891715"/>
                <a:gd name="connsiteY3559" fmla="*/ 1955808 h 6367455"/>
                <a:gd name="connsiteX3560" fmla="*/ 4994043 w 6891715"/>
                <a:gd name="connsiteY3560" fmla="*/ 1967553 h 6367455"/>
                <a:gd name="connsiteX3561" fmla="*/ 4985151 w 6891715"/>
                <a:gd name="connsiteY3561" fmla="*/ 1984060 h 6367455"/>
                <a:gd name="connsiteX3562" fmla="*/ 4988009 w 6891715"/>
                <a:gd name="connsiteY3562" fmla="*/ 1998028 h 6367455"/>
                <a:gd name="connsiteX3563" fmla="*/ 4976895 w 6891715"/>
                <a:gd name="connsiteY3563" fmla="*/ 1987870 h 6367455"/>
                <a:gd name="connsiteX3564" fmla="*/ 4965780 w 6891715"/>
                <a:gd name="connsiteY3564" fmla="*/ 1999297 h 6367455"/>
                <a:gd name="connsiteX3565" fmla="*/ 4957206 w 6891715"/>
                <a:gd name="connsiteY3565" fmla="*/ 1998028 h 6367455"/>
                <a:gd name="connsiteX3566" fmla="*/ 4946727 w 6891715"/>
                <a:gd name="connsiteY3566" fmla="*/ 1994853 h 6367455"/>
                <a:gd name="connsiteX3567" fmla="*/ 4939423 w 6891715"/>
                <a:gd name="connsiteY3567" fmla="*/ 2005011 h 6367455"/>
                <a:gd name="connsiteX3568" fmla="*/ 4955936 w 6891715"/>
                <a:gd name="connsiteY3568" fmla="*/ 2009455 h 6367455"/>
                <a:gd name="connsiteX3569" fmla="*/ 4958477 w 6891715"/>
                <a:gd name="connsiteY3569" fmla="*/ 2033898 h 6367455"/>
                <a:gd name="connsiteX3570" fmla="*/ 4972131 w 6891715"/>
                <a:gd name="connsiteY3570" fmla="*/ 2042785 h 6367455"/>
                <a:gd name="connsiteX3571" fmla="*/ 4983881 w 6891715"/>
                <a:gd name="connsiteY3571" fmla="*/ 2034851 h 6367455"/>
                <a:gd name="connsiteX3572" fmla="*/ 4997218 w 6891715"/>
                <a:gd name="connsiteY3572" fmla="*/ 2049452 h 6367455"/>
                <a:gd name="connsiteX3573" fmla="*/ 5015319 w 6891715"/>
                <a:gd name="connsiteY3573" fmla="*/ 2044054 h 6367455"/>
                <a:gd name="connsiteX3574" fmla="*/ 5030244 w 6891715"/>
                <a:gd name="connsiteY3574" fmla="*/ 2048499 h 6367455"/>
                <a:gd name="connsiteX3575" fmla="*/ 5025798 w 6891715"/>
                <a:gd name="connsiteY3575" fmla="*/ 2064052 h 6367455"/>
                <a:gd name="connsiteX3576" fmla="*/ 5043581 w 6891715"/>
                <a:gd name="connsiteY3576" fmla="*/ 2102463 h 6367455"/>
                <a:gd name="connsiteX3577" fmla="*/ 5045169 w 6891715"/>
                <a:gd name="connsiteY3577" fmla="*/ 2118018 h 6367455"/>
                <a:gd name="connsiteX3578" fmla="*/ 5040405 w 6891715"/>
                <a:gd name="connsiteY3578" fmla="*/ 2132937 h 6367455"/>
                <a:gd name="connsiteX3579" fmla="*/ 5028974 w 6891715"/>
                <a:gd name="connsiteY3579" fmla="*/ 2133890 h 6367455"/>
                <a:gd name="connsiteX3580" fmla="*/ 5026751 w 6891715"/>
                <a:gd name="connsiteY3580" fmla="*/ 2141191 h 6367455"/>
                <a:gd name="connsiteX3581" fmla="*/ 5018177 w 6891715"/>
                <a:gd name="connsiteY3581" fmla="*/ 2138652 h 6367455"/>
                <a:gd name="connsiteX3582" fmla="*/ 5012143 w 6891715"/>
                <a:gd name="connsiteY3582" fmla="*/ 2125955 h 6367455"/>
                <a:gd name="connsiteX3583" fmla="*/ 5004204 w 6891715"/>
                <a:gd name="connsiteY3583" fmla="*/ 2117065 h 6367455"/>
                <a:gd name="connsiteX3584" fmla="*/ 4996583 w 6891715"/>
                <a:gd name="connsiteY3584" fmla="*/ 2118018 h 6367455"/>
                <a:gd name="connsiteX3585" fmla="*/ 4998488 w 6891715"/>
                <a:gd name="connsiteY3585" fmla="*/ 2132937 h 6367455"/>
                <a:gd name="connsiteX3586" fmla="*/ 5006427 w 6891715"/>
                <a:gd name="connsiteY3586" fmla="*/ 2136113 h 6367455"/>
                <a:gd name="connsiteX3587" fmla="*/ 5004204 w 6891715"/>
                <a:gd name="connsiteY3587" fmla="*/ 2151032 h 6367455"/>
                <a:gd name="connsiteX3588" fmla="*/ 5001981 w 6891715"/>
                <a:gd name="connsiteY3588" fmla="*/ 2160238 h 6367455"/>
                <a:gd name="connsiteX3589" fmla="*/ 5005792 w 6891715"/>
                <a:gd name="connsiteY3589" fmla="*/ 2170080 h 6367455"/>
                <a:gd name="connsiteX3590" fmla="*/ 4995313 w 6891715"/>
                <a:gd name="connsiteY3590" fmla="*/ 2165635 h 6367455"/>
                <a:gd name="connsiteX3591" fmla="*/ 4988009 w 6891715"/>
                <a:gd name="connsiteY3591" fmla="*/ 2158969 h 6367455"/>
                <a:gd name="connsiteX3592" fmla="*/ 4981976 w 6891715"/>
                <a:gd name="connsiteY3592" fmla="*/ 2138652 h 6367455"/>
                <a:gd name="connsiteX3593" fmla="*/ 4976260 w 6891715"/>
                <a:gd name="connsiteY3593" fmla="*/ 2125002 h 6367455"/>
                <a:gd name="connsiteX3594" fmla="*/ 4967051 w 6891715"/>
                <a:gd name="connsiteY3594" fmla="*/ 2115479 h 6367455"/>
                <a:gd name="connsiteX3595" fmla="*/ 4967686 w 6891715"/>
                <a:gd name="connsiteY3595" fmla="*/ 2094209 h 6367455"/>
                <a:gd name="connsiteX3596" fmla="*/ 4958477 w 6891715"/>
                <a:gd name="connsiteY3596" fmla="*/ 2072941 h 6367455"/>
                <a:gd name="connsiteX3597" fmla="*/ 4947362 w 6891715"/>
                <a:gd name="connsiteY3597" fmla="*/ 2050720 h 6367455"/>
                <a:gd name="connsiteX3598" fmla="*/ 4944822 w 6891715"/>
                <a:gd name="connsiteY3598" fmla="*/ 2070402 h 6367455"/>
                <a:gd name="connsiteX3599" fmla="*/ 4943552 w 6891715"/>
                <a:gd name="connsiteY3599" fmla="*/ 2082147 h 6367455"/>
                <a:gd name="connsiteX3600" fmla="*/ 4965145 w 6891715"/>
                <a:gd name="connsiteY3600" fmla="*/ 2104685 h 6367455"/>
                <a:gd name="connsiteX3601" fmla="*/ 4967051 w 6891715"/>
                <a:gd name="connsiteY3601" fmla="*/ 2115479 h 6367455"/>
                <a:gd name="connsiteX3602" fmla="*/ 4967686 w 6891715"/>
                <a:gd name="connsiteY3602" fmla="*/ 2132303 h 6367455"/>
                <a:gd name="connsiteX3603" fmla="*/ 4957206 w 6891715"/>
                <a:gd name="connsiteY3603" fmla="*/ 2125637 h 6367455"/>
                <a:gd name="connsiteX3604" fmla="*/ 4952443 w 6891715"/>
                <a:gd name="connsiteY3604" fmla="*/ 2108495 h 6367455"/>
                <a:gd name="connsiteX3605" fmla="*/ 4940058 w 6891715"/>
                <a:gd name="connsiteY3605" fmla="*/ 2096748 h 6367455"/>
                <a:gd name="connsiteX3606" fmla="*/ 4937518 w 6891715"/>
                <a:gd name="connsiteY3606" fmla="*/ 2110399 h 6367455"/>
                <a:gd name="connsiteX3607" fmla="*/ 4956889 w 6891715"/>
                <a:gd name="connsiteY3607" fmla="*/ 2131033 h 6367455"/>
                <a:gd name="connsiteX3608" fmla="*/ 4965145 w 6891715"/>
                <a:gd name="connsiteY3608" fmla="*/ 2146905 h 6367455"/>
                <a:gd name="connsiteX3609" fmla="*/ 4949267 w 6891715"/>
                <a:gd name="connsiteY3609" fmla="*/ 2143413 h 6367455"/>
                <a:gd name="connsiteX3610" fmla="*/ 4949903 w 6891715"/>
                <a:gd name="connsiteY3610" fmla="*/ 2154842 h 6367455"/>
                <a:gd name="connsiteX3611" fmla="*/ 4963240 w 6891715"/>
                <a:gd name="connsiteY3611" fmla="*/ 2169127 h 6367455"/>
                <a:gd name="connsiteX3612" fmla="*/ 4973402 w 6891715"/>
                <a:gd name="connsiteY3612" fmla="*/ 2196745 h 6367455"/>
                <a:gd name="connsiteX3613" fmla="*/ 4967051 w 6891715"/>
                <a:gd name="connsiteY3613" fmla="*/ 2196428 h 6367455"/>
                <a:gd name="connsiteX3614" fmla="*/ 4953396 w 6891715"/>
                <a:gd name="connsiteY3614" fmla="*/ 2182460 h 6367455"/>
                <a:gd name="connsiteX3615" fmla="*/ 4945457 w 6891715"/>
                <a:gd name="connsiteY3615" fmla="*/ 2181190 h 6367455"/>
                <a:gd name="connsiteX3616" fmla="*/ 4938153 w 6891715"/>
                <a:gd name="connsiteY3616" fmla="*/ 2167222 h 6367455"/>
                <a:gd name="connsiteX3617" fmla="*/ 4928626 w 6891715"/>
                <a:gd name="connsiteY3617" fmla="*/ 2161826 h 6367455"/>
                <a:gd name="connsiteX3618" fmla="*/ 4927356 w 6891715"/>
                <a:gd name="connsiteY3618" fmla="*/ 2180872 h 6367455"/>
                <a:gd name="connsiteX3619" fmla="*/ 4943869 w 6891715"/>
                <a:gd name="connsiteY3619" fmla="*/ 2184364 h 6367455"/>
                <a:gd name="connsiteX3620" fmla="*/ 4950855 w 6891715"/>
                <a:gd name="connsiteY3620" fmla="*/ 2196110 h 6367455"/>
                <a:gd name="connsiteX3621" fmla="*/ 4953713 w 6891715"/>
                <a:gd name="connsiteY3621" fmla="*/ 2212935 h 6367455"/>
                <a:gd name="connsiteX3622" fmla="*/ 4942599 w 6891715"/>
                <a:gd name="connsiteY3622" fmla="*/ 2203094 h 6367455"/>
                <a:gd name="connsiteX3623" fmla="*/ 4937836 w 6891715"/>
                <a:gd name="connsiteY3623" fmla="*/ 2210394 h 6367455"/>
                <a:gd name="connsiteX3624" fmla="*/ 4943234 w 6891715"/>
                <a:gd name="connsiteY3624" fmla="*/ 2216745 h 6367455"/>
                <a:gd name="connsiteX3625" fmla="*/ 4929262 w 6891715"/>
                <a:gd name="connsiteY3625" fmla="*/ 2217696 h 6367455"/>
                <a:gd name="connsiteX3626" fmla="*/ 4928944 w 6891715"/>
                <a:gd name="connsiteY3626" fmla="*/ 2225950 h 6367455"/>
                <a:gd name="connsiteX3627" fmla="*/ 4964510 w 6891715"/>
                <a:gd name="connsiteY3627" fmla="*/ 2254202 h 6367455"/>
                <a:gd name="connsiteX3628" fmla="*/ 5023893 w 6891715"/>
                <a:gd name="connsiteY3628" fmla="*/ 2285313 h 6367455"/>
                <a:gd name="connsiteX3629" fmla="*/ 5039770 w 6891715"/>
                <a:gd name="connsiteY3629" fmla="*/ 2294200 h 6367455"/>
                <a:gd name="connsiteX3630" fmla="*/ 5049297 w 6891715"/>
                <a:gd name="connsiteY3630" fmla="*/ 2332612 h 6367455"/>
                <a:gd name="connsiteX3631" fmla="*/ 5048979 w 6891715"/>
                <a:gd name="connsiteY3631" fmla="*/ 2345945 h 6367455"/>
                <a:gd name="connsiteX3632" fmla="*/ 5039770 w 6891715"/>
                <a:gd name="connsiteY3632" fmla="*/ 2368801 h 6367455"/>
                <a:gd name="connsiteX3633" fmla="*/ 5044851 w 6891715"/>
                <a:gd name="connsiteY3633" fmla="*/ 2386896 h 6367455"/>
                <a:gd name="connsiteX3634" fmla="*/ 5065492 w 6891715"/>
                <a:gd name="connsiteY3634" fmla="*/ 2398325 h 6367455"/>
                <a:gd name="connsiteX3635" fmla="*/ 5096612 w 6891715"/>
                <a:gd name="connsiteY3635" fmla="*/ 2379912 h 6367455"/>
                <a:gd name="connsiteX3636" fmla="*/ 5105822 w 6891715"/>
                <a:gd name="connsiteY3636" fmla="*/ 2353882 h 6367455"/>
                <a:gd name="connsiteX3637" fmla="*/ 5123922 w 6891715"/>
                <a:gd name="connsiteY3637" fmla="*/ 2344994 h 6367455"/>
                <a:gd name="connsiteX3638" fmla="*/ 5134719 w 6891715"/>
                <a:gd name="connsiteY3638" fmla="*/ 2303725 h 6367455"/>
                <a:gd name="connsiteX3639" fmla="*/ 5125510 w 6891715"/>
                <a:gd name="connsiteY3639" fmla="*/ 2289122 h 6367455"/>
                <a:gd name="connsiteX3640" fmla="*/ 5135037 w 6891715"/>
                <a:gd name="connsiteY3640" fmla="*/ 2287218 h 6367455"/>
                <a:gd name="connsiteX3641" fmla="*/ 5136307 w 6891715"/>
                <a:gd name="connsiteY3641" fmla="*/ 2275472 h 6367455"/>
                <a:gd name="connsiteX3642" fmla="*/ 5108362 w 6891715"/>
                <a:gd name="connsiteY3642" fmla="*/ 2253568 h 6367455"/>
                <a:gd name="connsiteX3643" fmla="*/ 5102011 w 6891715"/>
                <a:gd name="connsiteY3643" fmla="*/ 2215792 h 6367455"/>
                <a:gd name="connsiteX3644" fmla="*/ 5089626 w 6891715"/>
                <a:gd name="connsiteY3644" fmla="*/ 2202777 h 6367455"/>
                <a:gd name="connsiteX3645" fmla="*/ 5053743 w 6891715"/>
                <a:gd name="connsiteY3645" fmla="*/ 2169127 h 6367455"/>
                <a:gd name="connsiteX3646" fmla="*/ 5050885 w 6891715"/>
                <a:gd name="connsiteY3646" fmla="*/ 2151985 h 6367455"/>
                <a:gd name="connsiteX3647" fmla="*/ 5054378 w 6891715"/>
                <a:gd name="connsiteY3647" fmla="*/ 2136430 h 6367455"/>
                <a:gd name="connsiteX3648" fmla="*/ 5063269 w 6891715"/>
                <a:gd name="connsiteY3648" fmla="*/ 2119922 h 6367455"/>
                <a:gd name="connsiteX3649" fmla="*/ 5062317 w 6891715"/>
                <a:gd name="connsiteY3649" fmla="*/ 2108177 h 6367455"/>
                <a:gd name="connsiteX3650" fmla="*/ 5053108 w 6891715"/>
                <a:gd name="connsiteY3650" fmla="*/ 2100558 h 6367455"/>
                <a:gd name="connsiteX3651" fmla="*/ 5054378 w 6891715"/>
                <a:gd name="connsiteY3651" fmla="*/ 2089131 h 6367455"/>
                <a:gd name="connsiteX3652" fmla="*/ 5061046 w 6891715"/>
                <a:gd name="connsiteY3652" fmla="*/ 2078655 h 6367455"/>
                <a:gd name="connsiteX3653" fmla="*/ 5058506 w 6891715"/>
                <a:gd name="connsiteY3653" fmla="*/ 2054530 h 6367455"/>
                <a:gd name="connsiteX3654" fmla="*/ 5041993 w 6891715"/>
                <a:gd name="connsiteY3654" fmla="*/ 2037070 h 6367455"/>
                <a:gd name="connsiteX3655" fmla="*/ 5029291 w 6891715"/>
                <a:gd name="connsiteY3655" fmla="*/ 2038023 h 6367455"/>
                <a:gd name="connsiteX3656" fmla="*/ 5023575 w 6891715"/>
                <a:gd name="connsiteY3656" fmla="*/ 2023105 h 6367455"/>
                <a:gd name="connsiteX3657" fmla="*/ 5007697 w 6891715"/>
                <a:gd name="connsiteY3657" fmla="*/ 2018344 h 6367455"/>
                <a:gd name="connsiteX3658" fmla="*/ 4999123 w 6891715"/>
                <a:gd name="connsiteY3658" fmla="*/ 2020248 h 6367455"/>
                <a:gd name="connsiteX3659" fmla="*/ 4983246 w 6891715"/>
                <a:gd name="connsiteY3659" fmla="*/ 2015487 h 6367455"/>
                <a:gd name="connsiteX3660" fmla="*/ 4982611 w 6891715"/>
                <a:gd name="connsiteY3660" fmla="*/ 2008186 h 6367455"/>
                <a:gd name="connsiteX3661" fmla="*/ 4988009 w 6891715"/>
                <a:gd name="connsiteY3661" fmla="*/ 1998028 h 6367455"/>
                <a:gd name="connsiteX3662" fmla="*/ 5000076 w 6891715"/>
                <a:gd name="connsiteY3662" fmla="*/ 1981203 h 6367455"/>
                <a:gd name="connsiteX3663" fmla="*/ 4994043 w 6891715"/>
                <a:gd name="connsiteY3663" fmla="*/ 1967553 h 6367455"/>
                <a:gd name="connsiteX3664" fmla="*/ 5002617 w 6891715"/>
                <a:gd name="connsiteY3664" fmla="*/ 1951682 h 6367455"/>
                <a:gd name="connsiteX3665" fmla="*/ 4999123 w 6891715"/>
                <a:gd name="connsiteY3665" fmla="*/ 1929461 h 6367455"/>
                <a:gd name="connsiteX3666" fmla="*/ 4995630 w 6891715"/>
                <a:gd name="connsiteY3666" fmla="*/ 1894542 h 6367455"/>
                <a:gd name="connsiteX3667" fmla="*/ 5009285 w 6891715"/>
                <a:gd name="connsiteY3667" fmla="*/ 1902161 h 6367455"/>
                <a:gd name="connsiteX3668" fmla="*/ 5047709 w 6891715"/>
                <a:gd name="connsiteY3668" fmla="*/ 1893273 h 6367455"/>
                <a:gd name="connsiteX3669" fmla="*/ 5039135 w 6891715"/>
                <a:gd name="connsiteY3669" fmla="*/ 1881527 h 6367455"/>
                <a:gd name="connsiteX3670" fmla="*/ 5005157 w 6891715"/>
                <a:gd name="connsiteY3670" fmla="*/ 1876766 h 6367455"/>
                <a:gd name="connsiteX3671" fmla="*/ 5002617 w 6891715"/>
                <a:gd name="connsiteY3671" fmla="*/ 1850418 h 6367455"/>
                <a:gd name="connsiteX3672" fmla="*/ 4992137 w 6891715"/>
                <a:gd name="connsiteY3672" fmla="*/ 1848195 h 6367455"/>
                <a:gd name="connsiteX3673" fmla="*/ 4983563 w 6891715"/>
                <a:gd name="connsiteY3673" fmla="*/ 1833911 h 6367455"/>
                <a:gd name="connsiteX3674" fmla="*/ 4946092 w 6891715"/>
                <a:gd name="connsiteY3674" fmla="*/ 1793913 h 6367455"/>
                <a:gd name="connsiteX3675" fmla="*/ 4935295 w 6891715"/>
                <a:gd name="connsiteY3675" fmla="*/ 1787882 h 6367455"/>
                <a:gd name="connsiteX3676" fmla="*/ 4931167 w 6891715"/>
                <a:gd name="connsiteY3676" fmla="*/ 1776771 h 6367455"/>
                <a:gd name="connsiteX3677" fmla="*/ 4927674 w 6891715"/>
                <a:gd name="connsiteY3677" fmla="*/ 1736774 h 6367455"/>
                <a:gd name="connsiteX3678" fmla="*/ 4952125 w 6891715"/>
                <a:gd name="connsiteY3678" fmla="*/ 1676460 h 6367455"/>
                <a:gd name="connsiteX3679" fmla="*/ 4991820 w 6891715"/>
                <a:gd name="connsiteY3679" fmla="*/ 1677730 h 6367455"/>
                <a:gd name="connsiteX3680" fmla="*/ 4996901 w 6891715"/>
                <a:gd name="connsiteY3680" fmla="*/ 1692332 h 6367455"/>
                <a:gd name="connsiteX3681" fmla="*/ 5009603 w 6891715"/>
                <a:gd name="connsiteY3681" fmla="*/ 1701855 h 6367455"/>
                <a:gd name="connsiteX3682" fmla="*/ 5029926 w 6891715"/>
                <a:gd name="connsiteY3682" fmla="*/ 1718680 h 6367455"/>
                <a:gd name="connsiteX3683" fmla="*/ 5046757 w 6891715"/>
                <a:gd name="connsiteY3683" fmla="*/ 1713283 h 6367455"/>
                <a:gd name="connsiteX3684" fmla="*/ 5056283 w 6891715"/>
                <a:gd name="connsiteY3684" fmla="*/ 1697411 h 6367455"/>
                <a:gd name="connsiteX3685" fmla="*/ 5071208 w 6891715"/>
                <a:gd name="connsiteY3685" fmla="*/ 1709791 h 6367455"/>
                <a:gd name="connsiteX3686" fmla="*/ 5083910 w 6891715"/>
                <a:gd name="connsiteY3686" fmla="*/ 1736774 h 6367455"/>
                <a:gd name="connsiteX3687" fmla="*/ 5105504 w 6891715"/>
                <a:gd name="connsiteY3687" fmla="*/ 1744075 h 6367455"/>
                <a:gd name="connsiteX3688" fmla="*/ 5111855 w 6891715"/>
                <a:gd name="connsiteY3688" fmla="*/ 1778041 h 6367455"/>
                <a:gd name="connsiteX3689" fmla="*/ 5136307 w 6891715"/>
                <a:gd name="connsiteY3689" fmla="*/ 1784072 h 6367455"/>
                <a:gd name="connsiteX3690" fmla="*/ 5148056 w 6891715"/>
                <a:gd name="connsiteY3690" fmla="*/ 1794230 h 6367455"/>
                <a:gd name="connsiteX3691" fmla="*/ 5180129 w 6891715"/>
                <a:gd name="connsiteY3691" fmla="*/ 1806611 h 6367455"/>
                <a:gd name="connsiteX3692" fmla="*/ 5208709 w 6891715"/>
                <a:gd name="connsiteY3692" fmla="*/ 1806293 h 6367455"/>
                <a:gd name="connsiteX3693" fmla="*/ 5222364 w 6891715"/>
                <a:gd name="connsiteY3693" fmla="*/ 1819944 h 6367455"/>
                <a:gd name="connsiteX3694" fmla="*/ 5236019 w 6891715"/>
                <a:gd name="connsiteY3694" fmla="*/ 1815817 h 6367455"/>
                <a:gd name="connsiteX3695" fmla="*/ 5246815 w 6891715"/>
                <a:gd name="connsiteY3695" fmla="*/ 1797723 h 6367455"/>
                <a:gd name="connsiteX3696" fmla="*/ 5282381 w 6891715"/>
                <a:gd name="connsiteY3696" fmla="*/ 1793278 h 6367455"/>
                <a:gd name="connsiteX3697" fmla="*/ 5296671 w 6891715"/>
                <a:gd name="connsiteY3697" fmla="*/ 1809785 h 6367455"/>
                <a:gd name="connsiteX3698" fmla="*/ 5313184 w 6891715"/>
                <a:gd name="connsiteY3698" fmla="*/ 1798040 h 6367455"/>
                <a:gd name="connsiteX3699" fmla="*/ 5292226 w 6891715"/>
                <a:gd name="connsiteY3699" fmla="*/ 1784707 h 6367455"/>
                <a:gd name="connsiteX3700" fmla="*/ 5274760 w 6891715"/>
                <a:gd name="connsiteY3700" fmla="*/ 1738361 h 6367455"/>
                <a:gd name="connsiteX3701" fmla="*/ 5283969 w 6891715"/>
                <a:gd name="connsiteY3701" fmla="*/ 1720267 h 6367455"/>
                <a:gd name="connsiteX3702" fmla="*/ 5266821 w 6891715"/>
                <a:gd name="connsiteY3702" fmla="*/ 1700585 h 6367455"/>
                <a:gd name="connsiteX3703" fmla="*/ 5264598 w 6891715"/>
                <a:gd name="connsiteY3703" fmla="*/ 1678682 h 6367455"/>
                <a:gd name="connsiteX3704" fmla="*/ 5249038 w 6891715"/>
                <a:gd name="connsiteY3704" fmla="*/ 1678682 h 6367455"/>
                <a:gd name="connsiteX3705" fmla="*/ 5216013 w 6891715"/>
                <a:gd name="connsiteY3705" fmla="*/ 1694871 h 6367455"/>
                <a:gd name="connsiteX3706" fmla="*/ 5195689 w 6891715"/>
                <a:gd name="connsiteY3706" fmla="*/ 1687253 h 6367455"/>
                <a:gd name="connsiteX3707" fmla="*/ 5162346 w 6891715"/>
                <a:gd name="connsiteY3707" fmla="*/ 1627892 h 6367455"/>
                <a:gd name="connsiteX3708" fmla="*/ 5139482 w 6891715"/>
                <a:gd name="connsiteY3708" fmla="*/ 1617734 h 6367455"/>
                <a:gd name="connsiteX3709" fmla="*/ 5136307 w 6891715"/>
                <a:gd name="connsiteY3709" fmla="*/ 1584085 h 6367455"/>
                <a:gd name="connsiteX3710" fmla="*/ 5167745 w 6891715"/>
                <a:gd name="connsiteY3710" fmla="*/ 1561229 h 6367455"/>
                <a:gd name="connsiteX3711" fmla="*/ 5170920 w 6891715"/>
                <a:gd name="connsiteY3711" fmla="*/ 1527581 h 6367455"/>
                <a:gd name="connsiteX3712" fmla="*/ 5189021 w 6891715"/>
                <a:gd name="connsiteY3712" fmla="*/ 1518057 h 6367455"/>
                <a:gd name="connsiteX3713" fmla="*/ 5249673 w 6891715"/>
                <a:gd name="connsiteY3713" fmla="*/ 1546944 h 6367455"/>
                <a:gd name="connsiteX3714" fmla="*/ 5252214 w 6891715"/>
                <a:gd name="connsiteY3714" fmla="*/ 1563769 h 6367455"/>
                <a:gd name="connsiteX3715" fmla="*/ 5266821 w 6891715"/>
                <a:gd name="connsiteY3715" fmla="*/ 1584402 h 6367455"/>
                <a:gd name="connsiteX3716" fmla="*/ 5281746 w 6891715"/>
                <a:gd name="connsiteY3716" fmla="*/ 1579323 h 6367455"/>
                <a:gd name="connsiteX3717" fmla="*/ 5310326 w 6891715"/>
                <a:gd name="connsiteY3717" fmla="*/ 1590434 h 6367455"/>
                <a:gd name="connsiteX3718" fmla="*/ 5314772 w 6891715"/>
                <a:gd name="connsiteY3718" fmla="*/ 1601227 h 6367455"/>
                <a:gd name="connsiteX3719" fmla="*/ 5280794 w 6891715"/>
                <a:gd name="connsiteY3719" fmla="*/ 1607893 h 6367455"/>
                <a:gd name="connsiteX3720" fmla="*/ 5286510 w 6891715"/>
                <a:gd name="connsiteY3720" fmla="*/ 1619003 h 6367455"/>
                <a:gd name="connsiteX3721" fmla="*/ 5284287 w 6891715"/>
                <a:gd name="connsiteY3721" fmla="*/ 1632971 h 6367455"/>
                <a:gd name="connsiteX3722" fmla="*/ 5296036 w 6891715"/>
                <a:gd name="connsiteY3722" fmla="*/ 1632971 h 6367455"/>
                <a:gd name="connsiteX3723" fmla="*/ 5308421 w 6891715"/>
                <a:gd name="connsiteY3723" fmla="*/ 1613924 h 6367455"/>
                <a:gd name="connsiteX3724" fmla="*/ 5325251 w 6891715"/>
                <a:gd name="connsiteY3724" fmla="*/ 1609163 h 6367455"/>
                <a:gd name="connsiteX3725" fmla="*/ 5326521 w 6891715"/>
                <a:gd name="connsiteY3725" fmla="*/ 1595830 h 6367455"/>
                <a:gd name="connsiteX3726" fmla="*/ 5336048 w 6891715"/>
                <a:gd name="connsiteY3726" fmla="*/ 1605988 h 6367455"/>
                <a:gd name="connsiteX3727" fmla="*/ 5363675 w 6891715"/>
                <a:gd name="connsiteY3727" fmla="*/ 1608845 h 6367455"/>
                <a:gd name="connsiteX3728" fmla="*/ 5398606 w 6891715"/>
                <a:gd name="connsiteY3728" fmla="*/ 1632971 h 6367455"/>
                <a:gd name="connsiteX3729" fmla="*/ 5415437 w 6891715"/>
                <a:gd name="connsiteY3729" fmla="*/ 1632971 h 6367455"/>
                <a:gd name="connsiteX3730" fmla="*/ 5434807 w 6891715"/>
                <a:gd name="connsiteY3730" fmla="*/ 1646303 h 6367455"/>
                <a:gd name="connsiteX3731" fmla="*/ 5449415 w 6891715"/>
                <a:gd name="connsiteY3731" fmla="*/ 1645351 h 6367455"/>
                <a:gd name="connsiteX3732" fmla="*/ 5457036 w 6891715"/>
                <a:gd name="connsiteY3732" fmla="*/ 1630431 h 6367455"/>
                <a:gd name="connsiteX3733" fmla="*/ 5479265 w 6891715"/>
                <a:gd name="connsiteY3733" fmla="*/ 1650112 h 6367455"/>
                <a:gd name="connsiteX3734" fmla="*/ 5532296 w 6891715"/>
                <a:gd name="connsiteY3734" fmla="*/ 1657096 h 6367455"/>
                <a:gd name="connsiteX3735" fmla="*/ 5561829 w 6891715"/>
                <a:gd name="connsiteY3735" fmla="*/ 1686618 h 6367455"/>
                <a:gd name="connsiteX3736" fmla="*/ 5580247 w 6891715"/>
                <a:gd name="connsiteY3736" fmla="*/ 1706299 h 6367455"/>
                <a:gd name="connsiteX3737" fmla="*/ 5605016 w 6891715"/>
                <a:gd name="connsiteY3737" fmla="*/ 1717410 h 6367455"/>
                <a:gd name="connsiteX3738" fmla="*/ 5625975 w 6891715"/>
                <a:gd name="connsiteY3738" fmla="*/ 1744710 h 6367455"/>
                <a:gd name="connsiteX3739" fmla="*/ 5623117 w 6891715"/>
                <a:gd name="connsiteY3739" fmla="*/ 1777089 h 6367455"/>
                <a:gd name="connsiteX3740" fmla="*/ 5640265 w 6891715"/>
                <a:gd name="connsiteY3740" fmla="*/ 1768836 h 6367455"/>
                <a:gd name="connsiteX3741" fmla="*/ 5644075 w 6891715"/>
                <a:gd name="connsiteY3741" fmla="*/ 1753915 h 6367455"/>
                <a:gd name="connsiteX3742" fmla="*/ 5659000 w 6891715"/>
                <a:gd name="connsiteY3742" fmla="*/ 1752963 h 6367455"/>
                <a:gd name="connsiteX3743" fmla="*/ 5658683 w 6891715"/>
                <a:gd name="connsiteY3743" fmla="*/ 1700268 h 6367455"/>
                <a:gd name="connsiteX3744" fmla="*/ 5642805 w 6891715"/>
                <a:gd name="connsiteY3744" fmla="*/ 1692967 h 6367455"/>
                <a:gd name="connsiteX3745" fmla="*/ 5625657 w 6891715"/>
                <a:gd name="connsiteY3745" fmla="*/ 1702490 h 6367455"/>
                <a:gd name="connsiteX3746" fmla="*/ 5612955 w 6891715"/>
                <a:gd name="connsiteY3746" fmla="*/ 1698364 h 6367455"/>
                <a:gd name="connsiteX3747" fmla="*/ 5586598 w 6891715"/>
                <a:gd name="connsiteY3747" fmla="*/ 1681856 h 6367455"/>
                <a:gd name="connsiteX3748" fmla="*/ 5563099 w 6891715"/>
                <a:gd name="connsiteY3748" fmla="*/ 1673603 h 6367455"/>
                <a:gd name="connsiteX3749" fmla="*/ 5536107 w 6891715"/>
                <a:gd name="connsiteY3749" fmla="*/ 1639954 h 6367455"/>
                <a:gd name="connsiteX3750" fmla="*/ 5533884 w 6891715"/>
                <a:gd name="connsiteY3750" fmla="*/ 1614877 h 6367455"/>
                <a:gd name="connsiteX3751" fmla="*/ 5525310 w 6891715"/>
                <a:gd name="connsiteY3751" fmla="*/ 1606306 h 6367455"/>
                <a:gd name="connsiteX3752" fmla="*/ 5520864 w 6891715"/>
                <a:gd name="connsiteY3752" fmla="*/ 1587577 h 6367455"/>
                <a:gd name="connsiteX3753" fmla="*/ 5506892 w 6891715"/>
                <a:gd name="connsiteY3753" fmla="*/ 1553928 h 6367455"/>
                <a:gd name="connsiteX3754" fmla="*/ 5487839 w 6891715"/>
                <a:gd name="connsiteY3754" fmla="*/ 1548849 h 6367455"/>
                <a:gd name="connsiteX3755" fmla="*/ 5479265 w 6891715"/>
                <a:gd name="connsiteY3755" fmla="*/ 1536469 h 6367455"/>
                <a:gd name="connsiteX3756" fmla="*/ 5447510 w 6891715"/>
                <a:gd name="connsiteY3756" fmla="*/ 1422825 h 6367455"/>
                <a:gd name="connsiteX3757" fmla="*/ 5517689 w 6891715"/>
                <a:gd name="connsiteY3757" fmla="*/ 1368543 h 6367455"/>
                <a:gd name="connsiteX3758" fmla="*/ 5523087 w 6891715"/>
                <a:gd name="connsiteY3758" fmla="*/ 1350766 h 6367455"/>
                <a:gd name="connsiteX3759" fmla="*/ 5550397 w 6891715"/>
                <a:gd name="connsiteY3759" fmla="*/ 1326958 h 6367455"/>
                <a:gd name="connsiteX3760" fmla="*/ 5594537 w 6891715"/>
                <a:gd name="connsiteY3760" fmla="*/ 1318070 h 6367455"/>
                <a:gd name="connsiteX3761" fmla="*/ 5668209 w 6891715"/>
                <a:gd name="connsiteY3761" fmla="*/ 1243789 h 6367455"/>
                <a:gd name="connsiteX3762" fmla="*/ 5664081 w 6891715"/>
                <a:gd name="connsiteY3762" fmla="*/ 1233314 h 6367455"/>
                <a:gd name="connsiteX3763" fmla="*/ 5682817 w 6891715"/>
                <a:gd name="connsiteY3763" fmla="*/ 1223790 h 6367455"/>
                <a:gd name="connsiteX3764" fmla="*/ 5685992 w 6891715"/>
                <a:gd name="connsiteY3764" fmla="*/ 1203474 h 6367455"/>
                <a:gd name="connsiteX3765" fmla="*/ 5706633 w 6891715"/>
                <a:gd name="connsiteY3765" fmla="*/ 1206649 h 6367455"/>
                <a:gd name="connsiteX3766" fmla="*/ 5719971 w 6891715"/>
                <a:gd name="connsiteY3766" fmla="*/ 1231726 h 6367455"/>
                <a:gd name="connsiteX3767" fmla="*/ 5752361 w 6891715"/>
                <a:gd name="connsiteY3767" fmla="*/ 1223156 h 6367455"/>
                <a:gd name="connsiteX3768" fmla="*/ 5769827 w 6891715"/>
                <a:gd name="connsiteY3768" fmla="*/ 1239662 h 6367455"/>
                <a:gd name="connsiteX3769" fmla="*/ 5782211 w 6891715"/>
                <a:gd name="connsiteY3769" fmla="*/ 1231092 h 6367455"/>
                <a:gd name="connsiteX3770" fmla="*/ 5791103 w 6891715"/>
                <a:gd name="connsiteY3770" fmla="*/ 1248233 h 6367455"/>
                <a:gd name="connsiteX3771" fmla="*/ 5821906 w 6891715"/>
                <a:gd name="connsiteY3771" fmla="*/ 1271724 h 6367455"/>
                <a:gd name="connsiteX3772" fmla="*/ 5786975 w 6891715"/>
                <a:gd name="connsiteY3772" fmla="*/ 1286961 h 6367455"/>
                <a:gd name="connsiteX3773" fmla="*/ 5791738 w 6891715"/>
                <a:gd name="connsiteY3773" fmla="*/ 1317435 h 6367455"/>
                <a:gd name="connsiteX3774" fmla="*/ 5799994 w 6891715"/>
                <a:gd name="connsiteY3774" fmla="*/ 1301563 h 6367455"/>
                <a:gd name="connsiteX3775" fmla="*/ 5830162 w 6891715"/>
                <a:gd name="connsiteY3775" fmla="*/ 1286644 h 6367455"/>
                <a:gd name="connsiteX3776" fmla="*/ 5851756 w 6891715"/>
                <a:gd name="connsiteY3776" fmla="*/ 1302198 h 6367455"/>
                <a:gd name="connsiteX3777" fmla="*/ 5844452 w 6891715"/>
                <a:gd name="connsiteY3777" fmla="*/ 1320292 h 6367455"/>
                <a:gd name="connsiteX3778" fmla="*/ 5862870 w 6891715"/>
                <a:gd name="connsiteY3778" fmla="*/ 1361242 h 6367455"/>
                <a:gd name="connsiteX3779" fmla="*/ 5894943 w 6891715"/>
                <a:gd name="connsiteY3779" fmla="*/ 1415842 h 6367455"/>
                <a:gd name="connsiteX3780" fmla="*/ 5903517 w 6891715"/>
                <a:gd name="connsiteY3780" fmla="*/ 1406319 h 6367455"/>
                <a:gd name="connsiteX3781" fmla="*/ 5872397 w 6891715"/>
                <a:gd name="connsiteY3781" fmla="*/ 1365051 h 6367455"/>
                <a:gd name="connsiteX3782" fmla="*/ 5876842 w 6891715"/>
                <a:gd name="connsiteY3782" fmla="*/ 1291723 h 6367455"/>
                <a:gd name="connsiteX3783" fmla="*/ 5860965 w 6891715"/>
                <a:gd name="connsiteY3783" fmla="*/ 1271406 h 6367455"/>
                <a:gd name="connsiteX3784" fmla="*/ 5870174 w 6891715"/>
                <a:gd name="connsiteY3784" fmla="*/ 1250455 h 6367455"/>
                <a:gd name="connsiteX3785" fmla="*/ 5882558 w 6891715"/>
                <a:gd name="connsiteY3785" fmla="*/ 1205061 h 6367455"/>
                <a:gd name="connsiteX3786" fmla="*/ 5897166 w 6891715"/>
                <a:gd name="connsiteY3786" fmla="*/ 1192364 h 6367455"/>
                <a:gd name="connsiteX3787" fmla="*/ 5902882 w 6891715"/>
                <a:gd name="connsiteY3787" fmla="*/ 1094274 h 6367455"/>
                <a:gd name="connsiteX3788" fmla="*/ 5870491 w 6891715"/>
                <a:gd name="connsiteY3788" fmla="*/ 1042849 h 6367455"/>
                <a:gd name="connsiteX3789" fmla="*/ 5859059 w 6891715"/>
                <a:gd name="connsiteY3789" fmla="*/ 1052689 h 6367455"/>
                <a:gd name="connsiteX3790" fmla="*/ 5833337 w 6891715"/>
                <a:gd name="connsiteY3790" fmla="*/ 1047610 h 6367455"/>
                <a:gd name="connsiteX3791" fmla="*/ 5835878 w 6891715"/>
                <a:gd name="connsiteY3791" fmla="*/ 979042 h 6367455"/>
                <a:gd name="connsiteX3792" fmla="*/ 5853067 w 6891715"/>
                <a:gd name="connsiteY3792" fmla="*/ 949041 h 6367455"/>
                <a:gd name="connsiteX3793" fmla="*/ 6060620 w 6891715"/>
                <a:gd name="connsiteY3793" fmla="*/ 1177406 h 6367455"/>
                <a:gd name="connsiteX3794" fmla="*/ 6891715 w 6891715"/>
                <a:gd name="connsiteY3794" fmla="*/ 3492496 h 6367455"/>
                <a:gd name="connsiteX3795" fmla="*/ 6728088 w 6891715"/>
                <a:gd name="connsiteY3795" fmla="*/ 4574786 h 6367455"/>
                <a:gd name="connsiteX3796" fmla="*/ 6699847 w 6891715"/>
                <a:gd name="connsiteY3796" fmla="*/ 4651948 h 6367455"/>
                <a:gd name="connsiteX3797" fmla="*/ 6676768 w 6891715"/>
                <a:gd name="connsiteY3797" fmla="*/ 4648009 h 6367455"/>
                <a:gd name="connsiteX3798" fmla="*/ 6661525 w 6891715"/>
                <a:gd name="connsiteY3798" fmla="*/ 4656897 h 6367455"/>
                <a:gd name="connsiteX3799" fmla="*/ 6642472 w 6891715"/>
                <a:gd name="connsiteY3799" fmla="*/ 4667056 h 6367455"/>
                <a:gd name="connsiteX3800" fmla="*/ 6630405 w 6891715"/>
                <a:gd name="connsiteY3800" fmla="*/ 4672135 h 6367455"/>
                <a:gd name="connsiteX3801" fmla="*/ 6623101 w 6891715"/>
                <a:gd name="connsiteY3801" fmla="*/ 4666421 h 6367455"/>
                <a:gd name="connsiteX3802" fmla="*/ 6612622 w 6891715"/>
                <a:gd name="connsiteY3802" fmla="*/ 4665151 h 6367455"/>
                <a:gd name="connsiteX3803" fmla="*/ 6615162 w 6891715"/>
                <a:gd name="connsiteY3803" fmla="*/ 4650548 h 6367455"/>
                <a:gd name="connsiteX3804" fmla="*/ 6607541 w 6891715"/>
                <a:gd name="connsiteY3804" fmla="*/ 4646104 h 6367455"/>
                <a:gd name="connsiteX3805" fmla="*/ 6593251 w 6891715"/>
                <a:gd name="connsiteY3805" fmla="*/ 4644517 h 6367455"/>
                <a:gd name="connsiteX3806" fmla="*/ 6562448 w 6891715"/>
                <a:gd name="connsiteY3806" fmla="*/ 4645787 h 6367455"/>
                <a:gd name="connsiteX3807" fmla="*/ 6541172 w 6891715"/>
                <a:gd name="connsiteY3807" fmla="*/ 4642295 h 6367455"/>
                <a:gd name="connsiteX3808" fmla="*/ 6527200 w 6891715"/>
                <a:gd name="connsiteY3808" fmla="*/ 4650548 h 6367455"/>
                <a:gd name="connsiteX3809" fmla="*/ 6501161 w 6891715"/>
                <a:gd name="connsiteY3809" fmla="*/ 4671818 h 6367455"/>
                <a:gd name="connsiteX3810" fmla="*/ 6482743 w 6891715"/>
                <a:gd name="connsiteY3810" fmla="*/ 4687373 h 6367455"/>
                <a:gd name="connsiteX3811" fmla="*/ 6482425 w 6891715"/>
                <a:gd name="connsiteY3811" fmla="*/ 4699753 h 6367455"/>
                <a:gd name="connsiteX3812" fmla="*/ 6465277 w 6891715"/>
                <a:gd name="connsiteY3812" fmla="*/ 4709912 h 6367455"/>
                <a:gd name="connsiteX3813" fmla="*/ 6458926 w 6891715"/>
                <a:gd name="connsiteY3813" fmla="*/ 4706737 h 6367455"/>
                <a:gd name="connsiteX3814" fmla="*/ 6448447 w 6891715"/>
                <a:gd name="connsiteY3814" fmla="*/ 4706420 h 6367455"/>
                <a:gd name="connsiteX3815" fmla="*/ 6438920 w 6891715"/>
                <a:gd name="connsiteY3815" fmla="*/ 4710229 h 6367455"/>
                <a:gd name="connsiteX3816" fmla="*/ 6430346 w 6891715"/>
                <a:gd name="connsiteY3816" fmla="*/ 4707689 h 6367455"/>
                <a:gd name="connsiteX3817" fmla="*/ 6405895 w 6891715"/>
                <a:gd name="connsiteY3817" fmla="*/ 4713403 h 6367455"/>
                <a:gd name="connsiteX3818" fmla="*/ 6398591 w 6891715"/>
                <a:gd name="connsiteY3818" fmla="*/ 4710229 h 6367455"/>
                <a:gd name="connsiteX3819" fmla="*/ 6382714 w 6891715"/>
                <a:gd name="connsiteY3819" fmla="*/ 4715308 h 6367455"/>
                <a:gd name="connsiteX3820" fmla="*/ 6364296 w 6891715"/>
                <a:gd name="connsiteY3820" fmla="*/ 4728324 h 6367455"/>
                <a:gd name="connsiteX3821" fmla="*/ 6358897 w 6891715"/>
                <a:gd name="connsiteY3821" fmla="*/ 4725149 h 6367455"/>
                <a:gd name="connsiteX3822" fmla="*/ 6348418 w 6891715"/>
                <a:gd name="connsiteY3822" fmla="*/ 4731181 h 6367455"/>
                <a:gd name="connsiteX3823" fmla="*/ 6361755 w 6891715"/>
                <a:gd name="connsiteY3823" fmla="*/ 4741022 h 6367455"/>
                <a:gd name="connsiteX3824" fmla="*/ 6358580 w 6891715"/>
                <a:gd name="connsiteY3824" fmla="*/ 4749275 h 6367455"/>
                <a:gd name="connsiteX3825" fmla="*/ 6347783 w 6891715"/>
                <a:gd name="connsiteY3825" fmla="*/ 4740704 h 6367455"/>
                <a:gd name="connsiteX3826" fmla="*/ 6342702 w 6891715"/>
                <a:gd name="connsiteY3826" fmla="*/ 4740387 h 6367455"/>
                <a:gd name="connsiteX3827" fmla="*/ 6347783 w 6891715"/>
                <a:gd name="connsiteY3827" fmla="*/ 4750863 h 6367455"/>
                <a:gd name="connsiteX3828" fmla="*/ 6348711 w 6891715"/>
                <a:gd name="connsiteY3828" fmla="*/ 4763242 h 6367455"/>
                <a:gd name="connsiteX3829" fmla="*/ 6348727 w 6891715"/>
                <a:gd name="connsiteY3829" fmla="*/ 4763250 h 6367455"/>
                <a:gd name="connsiteX3830" fmla="*/ 6348713 w 6891715"/>
                <a:gd name="connsiteY3830" fmla="*/ 4763266 h 6367455"/>
                <a:gd name="connsiteX3831" fmla="*/ 6348735 w 6891715"/>
                <a:gd name="connsiteY3831" fmla="*/ 4763561 h 6367455"/>
                <a:gd name="connsiteX3832" fmla="*/ 6348545 w 6891715"/>
                <a:gd name="connsiteY3832" fmla="*/ 4763458 h 6367455"/>
                <a:gd name="connsiteX3833" fmla="*/ 6342059 w 6891715"/>
                <a:gd name="connsiteY3833" fmla="*/ 4770869 h 6367455"/>
                <a:gd name="connsiteX3834" fmla="*/ 6330309 w 6891715"/>
                <a:gd name="connsiteY3834" fmla="*/ 4769282 h 6367455"/>
                <a:gd name="connsiteX3835" fmla="*/ 6323958 w 6891715"/>
                <a:gd name="connsiteY3835" fmla="*/ 4777535 h 6367455"/>
                <a:gd name="connsiteX3836" fmla="*/ 6316337 w 6891715"/>
                <a:gd name="connsiteY3836" fmla="*/ 4778488 h 6367455"/>
                <a:gd name="connsiteX3837" fmla="*/ 6317925 w 6891715"/>
                <a:gd name="connsiteY3837" fmla="*/ 4768964 h 6367455"/>
                <a:gd name="connsiteX3838" fmla="*/ 6305858 w 6891715"/>
                <a:gd name="connsiteY3838" fmla="*/ 4774043 h 6367455"/>
                <a:gd name="connsiteX3839" fmla="*/ 6301094 w 6891715"/>
                <a:gd name="connsiteY3839" fmla="*/ 4786424 h 6367455"/>
                <a:gd name="connsiteX3840" fmla="*/ 6296013 w 6891715"/>
                <a:gd name="connsiteY3840" fmla="*/ 4788328 h 6367455"/>
                <a:gd name="connsiteX3841" fmla="*/ 6299189 w 6891715"/>
                <a:gd name="connsiteY3841" fmla="*/ 4797852 h 6367455"/>
                <a:gd name="connsiteX3842" fmla="*/ 6295696 w 6891715"/>
                <a:gd name="connsiteY3842" fmla="*/ 4809597 h 6367455"/>
                <a:gd name="connsiteX3843" fmla="*/ 6283946 w 6891715"/>
                <a:gd name="connsiteY3843" fmla="*/ 4807057 h 6367455"/>
                <a:gd name="connsiteX3844" fmla="*/ 6280771 w 6891715"/>
                <a:gd name="connsiteY3844" fmla="*/ 4811184 h 6367455"/>
                <a:gd name="connsiteX3845" fmla="*/ 6283629 w 6891715"/>
                <a:gd name="connsiteY3845" fmla="*/ 4820707 h 6367455"/>
                <a:gd name="connsiteX3846" fmla="*/ 6276008 w 6891715"/>
                <a:gd name="connsiteY3846" fmla="*/ 4824834 h 6367455"/>
                <a:gd name="connsiteX3847" fmla="*/ 6262353 w 6891715"/>
                <a:gd name="connsiteY3847" fmla="*/ 4822294 h 6367455"/>
                <a:gd name="connsiteX3848" fmla="*/ 6252826 w 6891715"/>
                <a:gd name="connsiteY3848" fmla="*/ 4817850 h 6367455"/>
                <a:gd name="connsiteX3849" fmla="*/ 6238219 w 6891715"/>
                <a:gd name="connsiteY3849" fmla="*/ 4805788 h 6367455"/>
                <a:gd name="connsiteX3850" fmla="*/ 6229645 w 6891715"/>
                <a:gd name="connsiteY3850" fmla="*/ 4806740 h 6367455"/>
                <a:gd name="connsiteX3851" fmla="*/ 6234090 w 6891715"/>
                <a:gd name="connsiteY3851" fmla="*/ 4816263 h 6367455"/>
                <a:gd name="connsiteX3852" fmla="*/ 6241077 w 6891715"/>
                <a:gd name="connsiteY3852" fmla="*/ 4819437 h 6367455"/>
                <a:gd name="connsiteX3853" fmla="*/ 6235678 w 6891715"/>
                <a:gd name="connsiteY3853" fmla="*/ 4830230 h 6367455"/>
                <a:gd name="connsiteX3854" fmla="*/ 6222023 w 6891715"/>
                <a:gd name="connsiteY3854" fmla="*/ 4829913 h 6367455"/>
                <a:gd name="connsiteX3855" fmla="*/ 6214402 w 6891715"/>
                <a:gd name="connsiteY3855" fmla="*/ 4824199 h 6367455"/>
                <a:gd name="connsiteX3856" fmla="*/ 6210274 w 6891715"/>
                <a:gd name="connsiteY3856" fmla="*/ 4832770 h 6367455"/>
                <a:gd name="connsiteX3857" fmla="*/ 6222659 w 6891715"/>
                <a:gd name="connsiteY3857" fmla="*/ 4840389 h 6367455"/>
                <a:gd name="connsiteX3858" fmla="*/ 6215990 w 6891715"/>
                <a:gd name="connsiteY3858" fmla="*/ 4849594 h 6367455"/>
                <a:gd name="connsiteX3859" fmla="*/ 6210591 w 6891715"/>
                <a:gd name="connsiteY3859" fmla="*/ 4852769 h 6367455"/>
                <a:gd name="connsiteX3860" fmla="*/ 6213767 w 6891715"/>
                <a:gd name="connsiteY3860" fmla="*/ 4861340 h 6367455"/>
                <a:gd name="connsiteX3861" fmla="*/ 6204558 w 6891715"/>
                <a:gd name="connsiteY3861" fmla="*/ 4877847 h 6367455"/>
                <a:gd name="connsiteX3862" fmla="*/ 6200747 w 6891715"/>
                <a:gd name="connsiteY3862" fmla="*/ 4872133 h 6367455"/>
                <a:gd name="connsiteX3863" fmla="*/ 6195666 w 6891715"/>
                <a:gd name="connsiteY3863" fmla="*/ 4852134 h 6367455"/>
                <a:gd name="connsiteX3864" fmla="*/ 6187410 w 6891715"/>
                <a:gd name="connsiteY3864" fmla="*/ 4861657 h 6367455"/>
                <a:gd name="connsiteX3865" fmla="*/ 6179154 w 6891715"/>
                <a:gd name="connsiteY3865" fmla="*/ 4880386 h 6367455"/>
                <a:gd name="connsiteX3866" fmla="*/ 6191538 w 6891715"/>
                <a:gd name="connsiteY3866" fmla="*/ 4903877 h 6367455"/>
                <a:gd name="connsiteX3867" fmla="*/ 6190268 w 6891715"/>
                <a:gd name="connsiteY3867" fmla="*/ 4915305 h 6367455"/>
                <a:gd name="connsiteX3868" fmla="*/ 6178201 w 6891715"/>
                <a:gd name="connsiteY3868" fmla="*/ 4924510 h 6367455"/>
                <a:gd name="connsiteX3869" fmla="*/ 6178519 w 6891715"/>
                <a:gd name="connsiteY3869" fmla="*/ 4914035 h 6367455"/>
                <a:gd name="connsiteX3870" fmla="*/ 6176296 w 6891715"/>
                <a:gd name="connsiteY3870" fmla="*/ 4909591 h 6367455"/>
                <a:gd name="connsiteX3871" fmla="*/ 6160418 w 6891715"/>
                <a:gd name="connsiteY3871" fmla="*/ 4917844 h 6367455"/>
                <a:gd name="connsiteX3872" fmla="*/ 6158830 w 6891715"/>
                <a:gd name="connsiteY3872" fmla="*/ 4927050 h 6367455"/>
                <a:gd name="connsiteX3873" fmla="*/ 6158513 w 6891715"/>
                <a:gd name="connsiteY3873" fmla="*/ 4934034 h 6367455"/>
                <a:gd name="connsiteX3874" fmla="*/ 6158513 w 6891715"/>
                <a:gd name="connsiteY3874" fmla="*/ 4936891 h 6367455"/>
                <a:gd name="connsiteX3875" fmla="*/ 6158513 w 6891715"/>
                <a:gd name="connsiteY3875" fmla="*/ 4938795 h 6367455"/>
                <a:gd name="connsiteX3876" fmla="*/ 6161688 w 6891715"/>
                <a:gd name="connsiteY3876" fmla="*/ 4947366 h 6367455"/>
                <a:gd name="connsiteX3877" fmla="*/ 6154067 w 6891715"/>
                <a:gd name="connsiteY3877" fmla="*/ 4956572 h 6367455"/>
                <a:gd name="connsiteX3878" fmla="*/ 6141365 w 6891715"/>
                <a:gd name="connsiteY3878" fmla="*/ 4963556 h 6367455"/>
                <a:gd name="connsiteX3879" fmla="*/ 6135649 w 6891715"/>
                <a:gd name="connsiteY3879" fmla="*/ 4978475 h 6367455"/>
                <a:gd name="connsiteX3880" fmla="*/ 6122312 w 6891715"/>
                <a:gd name="connsiteY3880" fmla="*/ 4993712 h 6367455"/>
                <a:gd name="connsiteX3881" fmla="*/ 6129933 w 6891715"/>
                <a:gd name="connsiteY3881" fmla="*/ 5024187 h 6367455"/>
                <a:gd name="connsiteX3882" fmla="*/ 6136919 w 6891715"/>
                <a:gd name="connsiteY3882" fmla="*/ 5038472 h 6367455"/>
                <a:gd name="connsiteX3883" fmla="*/ 6148668 w 6891715"/>
                <a:gd name="connsiteY3883" fmla="*/ 5036250 h 6367455"/>
                <a:gd name="connsiteX3884" fmla="*/ 6154384 w 6891715"/>
                <a:gd name="connsiteY3884" fmla="*/ 5027044 h 6367455"/>
                <a:gd name="connsiteX3885" fmla="*/ 6170897 w 6891715"/>
                <a:gd name="connsiteY3885" fmla="*/ 5030853 h 6367455"/>
                <a:gd name="connsiteX3886" fmla="*/ 6175661 w 6891715"/>
                <a:gd name="connsiteY3886" fmla="*/ 5059423 h 6367455"/>
                <a:gd name="connsiteX3887" fmla="*/ 6177248 w 6891715"/>
                <a:gd name="connsiteY3887" fmla="*/ 5069898 h 6367455"/>
                <a:gd name="connsiteX3888" fmla="*/ 6190268 w 6891715"/>
                <a:gd name="connsiteY3888" fmla="*/ 5079739 h 6367455"/>
                <a:gd name="connsiteX3889" fmla="*/ 6194396 w 6891715"/>
                <a:gd name="connsiteY3889" fmla="*/ 5079739 h 6367455"/>
                <a:gd name="connsiteX3890" fmla="*/ 6197254 w 6891715"/>
                <a:gd name="connsiteY3890" fmla="*/ 5089262 h 6367455"/>
                <a:gd name="connsiteX3891" fmla="*/ 6190586 w 6891715"/>
                <a:gd name="connsiteY3891" fmla="*/ 5103864 h 6367455"/>
                <a:gd name="connsiteX3892" fmla="*/ 6188680 w 6891715"/>
                <a:gd name="connsiteY3892" fmla="*/ 5128307 h 6367455"/>
                <a:gd name="connsiteX3893" fmla="*/ 6195031 w 6891715"/>
                <a:gd name="connsiteY3893" fmla="*/ 5132434 h 6367455"/>
                <a:gd name="connsiteX3894" fmla="*/ 6206146 w 6891715"/>
                <a:gd name="connsiteY3894" fmla="*/ 5113705 h 6367455"/>
                <a:gd name="connsiteX3895" fmla="*/ 6212814 w 6891715"/>
                <a:gd name="connsiteY3895" fmla="*/ 5101325 h 6367455"/>
                <a:gd name="connsiteX3896" fmla="*/ 6214085 w 6891715"/>
                <a:gd name="connsiteY3896" fmla="*/ 5089897 h 6367455"/>
                <a:gd name="connsiteX3897" fmla="*/ 6218213 w 6891715"/>
                <a:gd name="connsiteY3897" fmla="*/ 5103547 h 6367455"/>
                <a:gd name="connsiteX3898" fmla="*/ 6212179 w 6891715"/>
                <a:gd name="connsiteY3898" fmla="*/ 5126403 h 6367455"/>
                <a:gd name="connsiteX3899" fmla="*/ 6204240 w 6891715"/>
                <a:gd name="connsiteY3899" fmla="*/ 5141957 h 6367455"/>
                <a:gd name="connsiteX3900" fmla="*/ 6206146 w 6891715"/>
                <a:gd name="connsiteY3900" fmla="*/ 5154972 h 6367455"/>
                <a:gd name="connsiteX3901" fmla="*/ 6212814 w 6891715"/>
                <a:gd name="connsiteY3901" fmla="*/ 5145767 h 6367455"/>
                <a:gd name="connsiteX3902" fmla="*/ 6213449 w 6891715"/>
                <a:gd name="connsiteY3902" fmla="*/ 5158464 h 6367455"/>
                <a:gd name="connsiteX3903" fmla="*/ 6203605 w 6891715"/>
                <a:gd name="connsiteY3903" fmla="*/ 5169575 h 6367455"/>
                <a:gd name="connsiteX3904" fmla="*/ 6197889 w 6891715"/>
                <a:gd name="connsiteY3904" fmla="*/ 5184177 h 6367455"/>
                <a:gd name="connsiteX3905" fmla="*/ 6202970 w 6891715"/>
                <a:gd name="connsiteY3905" fmla="*/ 5201319 h 6367455"/>
                <a:gd name="connsiteX3906" fmla="*/ 6235678 w 6891715"/>
                <a:gd name="connsiteY3906" fmla="*/ 5233698 h 6367455"/>
                <a:gd name="connsiteX3907" fmla="*/ 6249333 w 6891715"/>
                <a:gd name="connsiteY3907" fmla="*/ 5251157 h 6367455"/>
                <a:gd name="connsiteX3908" fmla="*/ 6260130 w 6891715"/>
                <a:gd name="connsiteY3908" fmla="*/ 5274330 h 6367455"/>
                <a:gd name="connsiteX3909" fmla="*/ 6275690 w 6891715"/>
                <a:gd name="connsiteY3909" fmla="*/ 5324168 h 6367455"/>
                <a:gd name="connsiteX3910" fmla="*/ 6291250 w 6891715"/>
                <a:gd name="connsiteY3910" fmla="*/ 5336232 h 6367455"/>
                <a:gd name="connsiteX3911" fmla="*/ 6303952 w 6891715"/>
                <a:gd name="connsiteY3911" fmla="*/ 5347977 h 6367455"/>
                <a:gd name="connsiteX3912" fmla="*/ 6297190 w 6891715"/>
                <a:gd name="connsiteY3912" fmla="*/ 5360853 h 6367455"/>
                <a:gd name="connsiteX3913" fmla="*/ 6297448 w 6891715"/>
                <a:gd name="connsiteY3913" fmla="*/ 5360940 h 6367455"/>
                <a:gd name="connsiteX3914" fmla="*/ 6303928 w 6891715"/>
                <a:gd name="connsiteY3914" fmla="*/ 5348597 h 6367455"/>
                <a:gd name="connsiteX3915" fmla="*/ 6326471 w 6891715"/>
                <a:gd name="connsiteY3915" fmla="*/ 5368282 h 6367455"/>
                <a:gd name="connsiteX3916" fmla="*/ 6343298 w 6891715"/>
                <a:gd name="connsiteY3916" fmla="*/ 5377172 h 6367455"/>
                <a:gd name="connsiteX3917" fmla="*/ 6352738 w 6891715"/>
                <a:gd name="connsiteY3917" fmla="*/ 5391437 h 6367455"/>
                <a:gd name="connsiteX3918" fmla="*/ 6270138 w 6891715"/>
                <a:gd name="connsiteY3918" fmla="*/ 5527402 h 6367455"/>
                <a:gd name="connsiteX3919" fmla="*/ 6157685 w 6891715"/>
                <a:gd name="connsiteY3919" fmla="*/ 5677783 h 6367455"/>
                <a:gd name="connsiteX3920" fmla="*/ 6151028 w 6891715"/>
                <a:gd name="connsiteY3920" fmla="*/ 5680333 h 6367455"/>
                <a:gd name="connsiteX3921" fmla="*/ 6151528 w 6891715"/>
                <a:gd name="connsiteY3921" fmla="*/ 5680898 h 6367455"/>
                <a:gd name="connsiteX3922" fmla="*/ 6124790 w 6891715"/>
                <a:gd name="connsiteY3922" fmla="*/ 5702235 h 6367455"/>
                <a:gd name="connsiteX3923" fmla="*/ 6108874 w 6891715"/>
                <a:gd name="connsiteY3923" fmla="*/ 5721342 h 6367455"/>
                <a:gd name="connsiteX3924" fmla="*/ 6108664 w 6891715"/>
                <a:gd name="connsiteY3924" fmla="*/ 5720387 h 6367455"/>
                <a:gd name="connsiteX3925" fmla="*/ 6071278 w 6891715"/>
                <a:gd name="connsiteY3925" fmla="*/ 5721342 h 6367455"/>
                <a:gd name="connsiteX3926" fmla="*/ 6010443 w 6891715"/>
                <a:gd name="connsiteY3926" fmla="*/ 5705105 h 6367455"/>
                <a:gd name="connsiteX3927" fmla="*/ 5965134 w 6891715"/>
                <a:gd name="connsiteY3927" fmla="*/ 5657668 h 6367455"/>
                <a:gd name="connsiteX3928" fmla="*/ 5954821 w 6891715"/>
                <a:gd name="connsiteY3928" fmla="*/ 5617474 h 6367455"/>
                <a:gd name="connsiteX3929" fmla="*/ 5954631 w 6891715"/>
                <a:gd name="connsiteY3929" fmla="*/ 5617583 h 6367455"/>
                <a:gd name="connsiteX3930" fmla="*/ 5954678 w 6891715"/>
                <a:gd name="connsiteY3930" fmla="*/ 5617604 h 6367455"/>
                <a:gd name="connsiteX3931" fmla="*/ 5954550 w 6891715"/>
                <a:gd name="connsiteY3931" fmla="*/ 5617629 h 6367455"/>
                <a:gd name="connsiteX3932" fmla="*/ 5954176 w 6891715"/>
                <a:gd name="connsiteY3932" fmla="*/ 5617843 h 6367455"/>
                <a:gd name="connsiteX3933" fmla="*/ 5953959 w 6891715"/>
                <a:gd name="connsiteY3933" fmla="*/ 5617746 h 6367455"/>
                <a:gd name="connsiteX3934" fmla="*/ 5903234 w 6891715"/>
                <a:gd name="connsiteY3934" fmla="*/ 5627755 h 6367455"/>
                <a:gd name="connsiteX3935" fmla="*/ 5903869 w 6891715"/>
                <a:gd name="connsiteY3935" fmla="*/ 5633783 h 6367455"/>
                <a:gd name="connsiteX3936" fmla="*/ 5906092 w 6891715"/>
                <a:gd name="connsiteY3936" fmla="*/ 5648375 h 6367455"/>
                <a:gd name="connsiteX3937" fmla="*/ 5907044 w 6891715"/>
                <a:gd name="connsiteY3937" fmla="*/ 5656623 h 6367455"/>
                <a:gd name="connsiteX3938" fmla="*/ 5908632 w 6891715"/>
                <a:gd name="connsiteY3938" fmla="*/ 5664871 h 6367455"/>
                <a:gd name="connsiteX3939" fmla="*/ 5910220 w 6891715"/>
                <a:gd name="connsiteY3939" fmla="*/ 5671850 h 6367455"/>
                <a:gd name="connsiteX3940" fmla="*/ 5911808 w 6891715"/>
                <a:gd name="connsiteY3940" fmla="*/ 5677243 h 6367455"/>
                <a:gd name="connsiteX3941" fmla="*/ 5914031 w 6891715"/>
                <a:gd name="connsiteY3941" fmla="*/ 5683270 h 6367455"/>
                <a:gd name="connsiteX3942" fmla="*/ 5916253 w 6891715"/>
                <a:gd name="connsiteY3942" fmla="*/ 5691835 h 6367455"/>
                <a:gd name="connsiteX3943" fmla="*/ 5919111 w 6891715"/>
                <a:gd name="connsiteY3943" fmla="*/ 5701987 h 6367455"/>
                <a:gd name="connsiteX3944" fmla="*/ 5921017 w 6891715"/>
                <a:gd name="connsiteY3944" fmla="*/ 5712772 h 6367455"/>
                <a:gd name="connsiteX3945" fmla="*/ 5923240 w 6891715"/>
                <a:gd name="connsiteY3945" fmla="*/ 5723558 h 6367455"/>
                <a:gd name="connsiteX3946" fmla="*/ 5925145 w 6891715"/>
                <a:gd name="connsiteY3946" fmla="*/ 5733075 h 6367455"/>
                <a:gd name="connsiteX3947" fmla="*/ 5925780 w 6891715"/>
                <a:gd name="connsiteY3947" fmla="*/ 5740371 h 6367455"/>
                <a:gd name="connsiteX3948" fmla="*/ 5925780 w 6891715"/>
                <a:gd name="connsiteY3948" fmla="*/ 5743226 h 6367455"/>
                <a:gd name="connsiteX3949" fmla="*/ 5925463 w 6891715"/>
                <a:gd name="connsiteY3949" fmla="*/ 5745130 h 6367455"/>
                <a:gd name="connsiteX3950" fmla="*/ 5924828 w 6891715"/>
                <a:gd name="connsiteY3950" fmla="*/ 5749888 h 6367455"/>
                <a:gd name="connsiteX3951" fmla="*/ 5923875 w 6891715"/>
                <a:gd name="connsiteY3951" fmla="*/ 5758453 h 6367455"/>
                <a:gd name="connsiteX3952" fmla="*/ 5923240 w 6891715"/>
                <a:gd name="connsiteY3952" fmla="*/ 5769874 h 6367455"/>
                <a:gd name="connsiteX3953" fmla="*/ 5922605 w 6891715"/>
                <a:gd name="connsiteY3953" fmla="*/ 5782563 h 6367455"/>
                <a:gd name="connsiteX3954" fmla="*/ 5922605 w 6891715"/>
                <a:gd name="connsiteY3954" fmla="*/ 5795252 h 6367455"/>
                <a:gd name="connsiteX3955" fmla="*/ 5922287 w 6891715"/>
                <a:gd name="connsiteY3955" fmla="*/ 5806989 h 6367455"/>
                <a:gd name="connsiteX3956" fmla="*/ 5922605 w 6891715"/>
                <a:gd name="connsiteY3956" fmla="*/ 5816189 h 6367455"/>
                <a:gd name="connsiteX3957" fmla="*/ 5922922 w 6891715"/>
                <a:gd name="connsiteY3957" fmla="*/ 5819361 h 6367455"/>
                <a:gd name="connsiteX3958" fmla="*/ 5923240 w 6891715"/>
                <a:gd name="connsiteY3958" fmla="*/ 5821899 h 6367455"/>
                <a:gd name="connsiteX3959" fmla="*/ 5924192 w 6891715"/>
                <a:gd name="connsiteY3959" fmla="*/ 5826975 h 6367455"/>
                <a:gd name="connsiteX3960" fmla="*/ 5925463 w 6891715"/>
                <a:gd name="connsiteY3960" fmla="*/ 5836175 h 6367455"/>
                <a:gd name="connsiteX3961" fmla="*/ 5928321 w 6891715"/>
                <a:gd name="connsiteY3961" fmla="*/ 5859015 h 6367455"/>
                <a:gd name="connsiteX3962" fmla="*/ 5931496 w 6891715"/>
                <a:gd name="connsiteY3962" fmla="*/ 5889786 h 6367455"/>
                <a:gd name="connsiteX3963" fmla="*/ 5891802 w 6891715"/>
                <a:gd name="connsiteY3963" fmla="*/ 5911675 h 6367455"/>
                <a:gd name="connsiteX3964" fmla="*/ 5867985 w 6891715"/>
                <a:gd name="connsiteY3964" fmla="*/ 5892007 h 6367455"/>
                <a:gd name="connsiteX3965" fmla="*/ 5834006 w 6891715"/>
                <a:gd name="connsiteY3965" fmla="*/ 5896131 h 6367455"/>
                <a:gd name="connsiteX3966" fmla="*/ 5807014 w 6891715"/>
                <a:gd name="connsiteY3966" fmla="*/ 5906282 h 6367455"/>
                <a:gd name="connsiteX3967" fmla="*/ 5779387 w 6891715"/>
                <a:gd name="connsiteY3967" fmla="*/ 5900572 h 6367455"/>
                <a:gd name="connsiteX3968" fmla="*/ 5720956 w 6891715"/>
                <a:gd name="connsiteY3968" fmla="*/ 5935467 h 6367455"/>
                <a:gd name="connsiteX3969" fmla="*/ 5698092 w 6891715"/>
                <a:gd name="connsiteY3969" fmla="*/ 5915164 h 6367455"/>
                <a:gd name="connsiteX3970" fmla="*/ 5652047 w 6891715"/>
                <a:gd name="connsiteY3970" fmla="*/ 5929440 h 6367455"/>
                <a:gd name="connsiteX3971" fmla="*/ 5585360 w 6891715"/>
                <a:gd name="connsiteY3971" fmla="*/ 5938322 h 6367455"/>
                <a:gd name="connsiteX3972" fmla="*/ 5474215 w 6891715"/>
                <a:gd name="connsiteY3972" fmla="*/ 5985272 h 6367455"/>
                <a:gd name="connsiteX3973" fmla="*/ 5431027 w 6891715"/>
                <a:gd name="connsiteY3973" fmla="*/ 5995741 h 6367455"/>
                <a:gd name="connsiteX3974" fmla="*/ 5379583 w 6891715"/>
                <a:gd name="connsiteY3974" fmla="*/ 5956721 h 6367455"/>
                <a:gd name="connsiteX3975" fmla="*/ 5337983 w 6891715"/>
                <a:gd name="connsiteY3975" fmla="*/ 5954818 h 6367455"/>
                <a:gd name="connsiteX3976" fmla="*/ 5261452 w 6891715"/>
                <a:gd name="connsiteY3976" fmla="*/ 5985907 h 6367455"/>
                <a:gd name="connsiteX3977" fmla="*/ 5234142 w 6891715"/>
                <a:gd name="connsiteY3977" fmla="*/ 5983369 h 6367455"/>
                <a:gd name="connsiteX3978" fmla="*/ 5210961 w 6891715"/>
                <a:gd name="connsiteY3978" fmla="*/ 5957356 h 6367455"/>
                <a:gd name="connsiteX3979" fmla="*/ 5197623 w 6891715"/>
                <a:gd name="connsiteY3979" fmla="*/ 5967824 h 6367455"/>
                <a:gd name="connsiteX3980" fmla="*/ 5173489 w 6891715"/>
                <a:gd name="connsiteY3980" fmla="*/ 5994154 h 6367455"/>
                <a:gd name="connsiteX3981" fmla="*/ 5174759 w 6891715"/>
                <a:gd name="connsiteY3981" fmla="*/ 6030953 h 6367455"/>
                <a:gd name="connsiteX3982" fmla="*/ 5150625 w 6891715"/>
                <a:gd name="connsiteY3982" fmla="*/ 6049987 h 6367455"/>
                <a:gd name="connsiteX3983" fmla="*/ 5148720 w 6891715"/>
                <a:gd name="connsiteY3983" fmla="*/ 6075682 h 6367455"/>
                <a:gd name="connsiteX3984" fmla="*/ 5130619 w 6891715"/>
                <a:gd name="connsiteY3984" fmla="*/ 6078855 h 6367455"/>
                <a:gd name="connsiteX3985" fmla="*/ 5123633 w 6891715"/>
                <a:gd name="connsiteY3985" fmla="*/ 6088054 h 6367455"/>
                <a:gd name="connsiteX3986" fmla="*/ 5108708 w 6891715"/>
                <a:gd name="connsiteY3986" fmla="*/ 6085834 h 6367455"/>
                <a:gd name="connsiteX3987" fmla="*/ 5112518 w 6891715"/>
                <a:gd name="connsiteY3987" fmla="*/ 6077903 h 6367455"/>
                <a:gd name="connsiteX3988" fmla="*/ 5105214 w 6891715"/>
                <a:gd name="connsiteY3988" fmla="*/ 6066483 h 6367455"/>
                <a:gd name="connsiteX3989" fmla="*/ 5097911 w 6891715"/>
                <a:gd name="connsiteY3989" fmla="*/ 6052842 h 6367455"/>
                <a:gd name="connsiteX3990" fmla="*/ 5104897 w 6891715"/>
                <a:gd name="connsiteY3990" fmla="*/ 6028415 h 6367455"/>
                <a:gd name="connsiteX3991" fmla="*/ 5133159 w 6891715"/>
                <a:gd name="connsiteY3991" fmla="*/ 6005257 h 6367455"/>
                <a:gd name="connsiteX3992" fmla="*/ 5134112 w 6891715"/>
                <a:gd name="connsiteY3992" fmla="*/ 5986224 h 6367455"/>
                <a:gd name="connsiteX3993" fmla="*/ 5116329 w 6891715"/>
                <a:gd name="connsiteY3993" fmla="*/ 5973852 h 6367455"/>
                <a:gd name="connsiteX3994" fmla="*/ 5093782 w 6891715"/>
                <a:gd name="connsiteY3994" fmla="*/ 5989713 h 6367455"/>
                <a:gd name="connsiteX3995" fmla="*/ 5084573 w 6891715"/>
                <a:gd name="connsiteY3995" fmla="*/ 6005575 h 6367455"/>
                <a:gd name="connsiteX3996" fmla="*/ 5073141 w 6891715"/>
                <a:gd name="connsiteY3996" fmla="*/ 6016043 h 6367455"/>
                <a:gd name="connsiteX3997" fmla="*/ 5035987 w 6891715"/>
                <a:gd name="connsiteY3997" fmla="*/ 6013505 h 6367455"/>
                <a:gd name="connsiteX3998" fmla="*/ 5021062 w 6891715"/>
                <a:gd name="connsiteY3998" fmla="*/ 5997644 h 6367455"/>
                <a:gd name="connsiteX3999" fmla="*/ 4988036 w 6891715"/>
                <a:gd name="connsiteY3999" fmla="*/ 5989713 h 6367455"/>
                <a:gd name="connsiteX4000" fmla="*/ 4966125 w 6891715"/>
                <a:gd name="connsiteY4000" fmla="*/ 6007795 h 6367455"/>
                <a:gd name="connsiteX4001" fmla="*/ 4944848 w 6891715"/>
                <a:gd name="connsiteY4001" fmla="*/ 6018264 h 6367455"/>
                <a:gd name="connsiteX4002" fmla="*/ 4934687 w 6891715"/>
                <a:gd name="connsiteY4002" fmla="*/ 6043642 h 6367455"/>
                <a:gd name="connsiteX4003" fmla="*/ 4913410 w 6891715"/>
                <a:gd name="connsiteY4003" fmla="*/ 6049035 h 6367455"/>
                <a:gd name="connsiteX4004" fmla="*/ 4903249 w 6891715"/>
                <a:gd name="connsiteY4004" fmla="*/ 6067117 h 6367455"/>
                <a:gd name="connsiteX4005" fmla="*/ 4857520 w 6891715"/>
                <a:gd name="connsiteY4005" fmla="*/ 6070607 h 6367455"/>
                <a:gd name="connsiteX4006" fmla="*/ 4836562 w 6891715"/>
                <a:gd name="connsiteY4006" fmla="*/ 6068703 h 6367455"/>
                <a:gd name="connsiteX4007" fmla="*/ 4823859 w 6891715"/>
                <a:gd name="connsiteY4007" fmla="*/ 6077268 h 6367455"/>
                <a:gd name="connsiteX4008" fmla="*/ 4801630 w 6891715"/>
                <a:gd name="connsiteY4008" fmla="*/ 6085199 h 6367455"/>
                <a:gd name="connsiteX4009" fmla="*/ 4774003 w 6891715"/>
                <a:gd name="connsiteY4009" fmla="*/ 6068386 h 6367455"/>
                <a:gd name="connsiteX4010" fmla="*/ 4750821 w 6891715"/>
                <a:gd name="connsiteY4010" fmla="*/ 6037932 h 6367455"/>
                <a:gd name="connsiteX4011" fmla="*/ 4727957 w 6891715"/>
                <a:gd name="connsiteY4011" fmla="*/ 6027781 h 6367455"/>
                <a:gd name="connsiteX4012" fmla="*/ 4707951 w 6891715"/>
                <a:gd name="connsiteY4012" fmla="*/ 6010968 h 6367455"/>
                <a:gd name="connsiteX4013" fmla="*/ 4689851 w 6891715"/>
                <a:gd name="connsiteY4013" fmla="*/ 6006844 h 6367455"/>
                <a:gd name="connsiteX4014" fmla="*/ 4665399 w 6891715"/>
                <a:gd name="connsiteY4014" fmla="*/ 5992568 h 6367455"/>
                <a:gd name="connsiteX4015" fmla="*/ 4627292 w 6891715"/>
                <a:gd name="connsiteY4015" fmla="*/ 5989713 h 6367455"/>
                <a:gd name="connsiteX4016" fmla="*/ 4610462 w 6891715"/>
                <a:gd name="connsiteY4016" fmla="*/ 6002402 h 6367455"/>
                <a:gd name="connsiteX4017" fmla="*/ 4606333 w 6891715"/>
                <a:gd name="connsiteY4017" fmla="*/ 6020484 h 6367455"/>
                <a:gd name="connsiteX4018" fmla="*/ 4605698 w 6891715"/>
                <a:gd name="connsiteY4018" fmla="*/ 6034125 h 6367455"/>
                <a:gd name="connsiteX4019" fmla="*/ 4582517 w 6891715"/>
                <a:gd name="connsiteY4019" fmla="*/ 6058552 h 6367455"/>
                <a:gd name="connsiteX4020" fmla="*/ 4568862 w 6891715"/>
                <a:gd name="connsiteY4020" fmla="*/ 6058552 h 6367455"/>
                <a:gd name="connsiteX4021" fmla="*/ 4569497 w 6891715"/>
                <a:gd name="connsiteY4021" fmla="*/ 6051256 h 6367455"/>
                <a:gd name="connsiteX4022" fmla="*/ 4563463 w 6891715"/>
                <a:gd name="connsiteY4022" fmla="*/ 6051256 h 6367455"/>
                <a:gd name="connsiteX4023" fmla="*/ 4557112 w 6891715"/>
                <a:gd name="connsiteY4023" fmla="*/ 6066165 h 6367455"/>
                <a:gd name="connsiteX4024" fmla="*/ 4544410 w 6891715"/>
                <a:gd name="connsiteY4024" fmla="*/ 6071241 h 6367455"/>
                <a:gd name="connsiteX4025" fmla="*/ 4526309 w 6891715"/>
                <a:gd name="connsiteY4025" fmla="*/ 6076951 h 6367455"/>
                <a:gd name="connsiteX4026" fmla="*/ 4501222 w 6891715"/>
                <a:gd name="connsiteY4026" fmla="*/ 6073144 h 6367455"/>
                <a:gd name="connsiteX4027" fmla="*/ 4480581 w 6891715"/>
                <a:gd name="connsiteY4027" fmla="*/ 6058235 h 6367455"/>
                <a:gd name="connsiteX4028" fmla="*/ 4455176 w 6891715"/>
                <a:gd name="connsiteY4028" fmla="*/ 6030319 h 6367455"/>
                <a:gd name="connsiteX4029" fmla="*/ 4452636 w 6891715"/>
                <a:gd name="connsiteY4029" fmla="*/ 6011285 h 6367455"/>
                <a:gd name="connsiteX4030" fmla="*/ 4435805 w 6891715"/>
                <a:gd name="connsiteY4030" fmla="*/ 6006209 h 6367455"/>
                <a:gd name="connsiteX4031" fmla="*/ 4440251 w 6891715"/>
                <a:gd name="connsiteY4031" fmla="*/ 6023974 h 6367455"/>
                <a:gd name="connsiteX4032" fmla="*/ 4422151 w 6891715"/>
                <a:gd name="connsiteY4032" fmla="*/ 6025243 h 6367455"/>
                <a:gd name="connsiteX4033" fmla="*/ 4409448 w 6891715"/>
                <a:gd name="connsiteY4033" fmla="*/ 6012554 h 6367455"/>
                <a:gd name="connsiteX4034" fmla="*/ 4402144 w 6891715"/>
                <a:gd name="connsiteY4034" fmla="*/ 5999230 h 6367455"/>
                <a:gd name="connsiteX4035" fmla="*/ 4394841 w 6891715"/>
                <a:gd name="connsiteY4035" fmla="*/ 6000182 h 6367455"/>
                <a:gd name="connsiteX4036" fmla="*/ 4383091 w 6891715"/>
                <a:gd name="connsiteY4036" fmla="*/ 5992886 h 6367455"/>
                <a:gd name="connsiteX4037" fmla="*/ 4374517 w 6891715"/>
                <a:gd name="connsiteY4037" fmla="*/ 6004623 h 6367455"/>
                <a:gd name="connsiteX4038" fmla="*/ 4377693 w 6891715"/>
                <a:gd name="connsiteY4038" fmla="*/ 6021436 h 6367455"/>
                <a:gd name="connsiteX4039" fmla="*/ 4365308 w 6891715"/>
                <a:gd name="connsiteY4039" fmla="*/ 6035394 h 6367455"/>
                <a:gd name="connsiteX4040" fmla="*/ 4358957 w 6891715"/>
                <a:gd name="connsiteY4040" fmla="*/ 6041739 h 6367455"/>
                <a:gd name="connsiteX4041" fmla="*/ 4352606 w 6891715"/>
                <a:gd name="connsiteY4041" fmla="*/ 6040470 h 6367455"/>
                <a:gd name="connsiteX4042" fmla="*/ 4361180 w 6891715"/>
                <a:gd name="connsiteY4042" fmla="*/ 6029050 h 6367455"/>
                <a:gd name="connsiteX4043" fmla="*/ 4355781 w 6891715"/>
                <a:gd name="connsiteY4043" fmla="*/ 6026829 h 6367455"/>
                <a:gd name="connsiteX4044" fmla="*/ 4347207 w 6891715"/>
                <a:gd name="connsiteY4044" fmla="*/ 6033174 h 6367455"/>
                <a:gd name="connsiteX4045" fmla="*/ 4347207 w 6891715"/>
                <a:gd name="connsiteY4045" fmla="*/ 6019850 h 6367455"/>
                <a:gd name="connsiteX4046" fmla="*/ 4356416 w 6891715"/>
                <a:gd name="connsiteY4046" fmla="*/ 6010016 h 6367455"/>
                <a:gd name="connsiteX4047" fmla="*/ 4353241 w 6891715"/>
                <a:gd name="connsiteY4047" fmla="*/ 6008113 h 6367455"/>
                <a:gd name="connsiteX4048" fmla="*/ 4334187 w 6891715"/>
                <a:gd name="connsiteY4048" fmla="*/ 6009064 h 6367455"/>
                <a:gd name="connsiteX4049" fmla="*/ 4319580 w 6891715"/>
                <a:gd name="connsiteY4049" fmla="*/ 6020802 h 6367455"/>
                <a:gd name="connsiteX4050" fmla="*/ 4303702 w 6891715"/>
                <a:gd name="connsiteY4050" fmla="*/ 6016995 h 6367455"/>
                <a:gd name="connsiteX4051" fmla="*/ 4298304 w 6891715"/>
                <a:gd name="connsiteY4051" fmla="*/ 6022071 h 6367455"/>
                <a:gd name="connsiteX4052" fmla="*/ 4293223 w 6891715"/>
                <a:gd name="connsiteY4052" fmla="*/ 6018898 h 6367455"/>
                <a:gd name="connsiteX4053" fmla="*/ 4293223 w 6891715"/>
                <a:gd name="connsiteY4053" fmla="*/ 6010650 h 6367455"/>
                <a:gd name="connsiteX4054" fmla="*/ 4303384 w 6891715"/>
                <a:gd name="connsiteY4054" fmla="*/ 6002085 h 6367455"/>
                <a:gd name="connsiteX4055" fmla="*/ 4318310 w 6891715"/>
                <a:gd name="connsiteY4055" fmla="*/ 6001134 h 6367455"/>
                <a:gd name="connsiteX4056" fmla="*/ 4331965 w 6891715"/>
                <a:gd name="connsiteY4056" fmla="*/ 6001768 h 6367455"/>
                <a:gd name="connsiteX4057" fmla="*/ 4349113 w 6891715"/>
                <a:gd name="connsiteY4057" fmla="*/ 6003671 h 6367455"/>
                <a:gd name="connsiteX4058" fmla="*/ 4354511 w 6891715"/>
                <a:gd name="connsiteY4058" fmla="*/ 5993203 h 6367455"/>
                <a:gd name="connsiteX4059" fmla="*/ 4349113 w 6891715"/>
                <a:gd name="connsiteY4059" fmla="*/ 5983686 h 6367455"/>
                <a:gd name="connsiteX4060" fmla="*/ 4356099 w 6891715"/>
                <a:gd name="connsiteY4060" fmla="*/ 5978293 h 6367455"/>
                <a:gd name="connsiteX4061" fmla="*/ 4363720 w 6891715"/>
                <a:gd name="connsiteY4061" fmla="*/ 5982734 h 6367455"/>
                <a:gd name="connsiteX4062" fmla="*/ 4371977 w 6891715"/>
                <a:gd name="connsiteY4062" fmla="*/ 5974169 h 6367455"/>
                <a:gd name="connsiteX4063" fmla="*/ 4387854 w 6891715"/>
                <a:gd name="connsiteY4063" fmla="*/ 5968776 h 6367455"/>
                <a:gd name="connsiteX4064" fmla="*/ 4386902 w 6891715"/>
                <a:gd name="connsiteY4064" fmla="*/ 5965604 h 6367455"/>
                <a:gd name="connsiteX4065" fmla="*/ 4356099 w 6891715"/>
                <a:gd name="connsiteY4065" fmla="*/ 5966556 h 6367455"/>
                <a:gd name="connsiteX4066" fmla="*/ 4343397 w 6891715"/>
                <a:gd name="connsiteY4066" fmla="*/ 5965921 h 6367455"/>
                <a:gd name="connsiteX4067" fmla="*/ 4334823 w 6891715"/>
                <a:gd name="connsiteY4067" fmla="*/ 5975438 h 6367455"/>
                <a:gd name="connsiteX4068" fmla="*/ 4331012 w 6891715"/>
                <a:gd name="connsiteY4068" fmla="*/ 5976707 h 6367455"/>
                <a:gd name="connsiteX4069" fmla="*/ 4322438 w 6891715"/>
                <a:gd name="connsiteY4069" fmla="*/ 5976707 h 6367455"/>
                <a:gd name="connsiteX4070" fmla="*/ 4312911 w 6891715"/>
                <a:gd name="connsiteY4070" fmla="*/ 5972266 h 6367455"/>
                <a:gd name="connsiteX4071" fmla="*/ 4303384 w 6891715"/>
                <a:gd name="connsiteY4071" fmla="*/ 5973852 h 6367455"/>
                <a:gd name="connsiteX4072" fmla="*/ 4292905 w 6891715"/>
                <a:gd name="connsiteY4072" fmla="*/ 5986541 h 6367455"/>
                <a:gd name="connsiteX4073" fmla="*/ 4285284 w 6891715"/>
                <a:gd name="connsiteY4073" fmla="*/ 5983369 h 6367455"/>
                <a:gd name="connsiteX4074" fmla="*/ 4281156 w 6891715"/>
                <a:gd name="connsiteY4074" fmla="*/ 5969411 h 6367455"/>
                <a:gd name="connsiteX4075" fmla="*/ 4285919 w 6891715"/>
                <a:gd name="connsiteY4075" fmla="*/ 5958942 h 6367455"/>
                <a:gd name="connsiteX4076" fmla="*/ 4303067 w 6891715"/>
                <a:gd name="connsiteY4076" fmla="*/ 5956721 h 6367455"/>
                <a:gd name="connsiteX4077" fmla="*/ 4308465 w 6891715"/>
                <a:gd name="connsiteY4077" fmla="*/ 5955770 h 6367455"/>
                <a:gd name="connsiteX4078" fmla="*/ 4308465 w 6891715"/>
                <a:gd name="connsiteY4078" fmla="*/ 5947205 h 6367455"/>
                <a:gd name="connsiteX4079" fmla="*/ 4309418 w 6891715"/>
                <a:gd name="connsiteY4079" fmla="*/ 5937688 h 6367455"/>
                <a:gd name="connsiteX4080" fmla="*/ 4298939 w 6891715"/>
                <a:gd name="connsiteY4080" fmla="*/ 5937688 h 6367455"/>
                <a:gd name="connsiteX4081" fmla="*/ 4293540 w 6891715"/>
                <a:gd name="connsiteY4081" fmla="*/ 5939274 h 6367455"/>
                <a:gd name="connsiteX4082" fmla="*/ 4281791 w 6891715"/>
                <a:gd name="connsiteY4082" fmla="*/ 5928488 h 6367455"/>
                <a:gd name="connsiteX4083" fmla="*/ 4280838 w 6891715"/>
                <a:gd name="connsiteY4083" fmla="*/ 5918971 h 6367455"/>
                <a:gd name="connsiteX4084" fmla="*/ 4277345 w 6891715"/>
                <a:gd name="connsiteY4084" fmla="*/ 5909772 h 6367455"/>
                <a:gd name="connsiteX4085" fmla="*/ 4262420 w 6891715"/>
                <a:gd name="connsiteY4085" fmla="*/ 5897082 h 6367455"/>
                <a:gd name="connsiteX4086" fmla="*/ 4267818 w 6891715"/>
                <a:gd name="connsiteY4086" fmla="*/ 5891690 h 6367455"/>
                <a:gd name="connsiteX4087" fmla="*/ 4276075 w 6891715"/>
                <a:gd name="connsiteY4087" fmla="*/ 5896131 h 6367455"/>
                <a:gd name="connsiteX4088" fmla="*/ 4281473 w 6891715"/>
                <a:gd name="connsiteY4088" fmla="*/ 5884393 h 6367455"/>
                <a:gd name="connsiteX4089" fmla="*/ 4277027 w 6891715"/>
                <a:gd name="connsiteY4089" fmla="*/ 5870435 h 6367455"/>
                <a:gd name="connsiteX4090" fmla="*/ 4270359 w 6891715"/>
                <a:gd name="connsiteY4090" fmla="*/ 5863456 h 6367455"/>
                <a:gd name="connsiteX4091" fmla="*/ 4253528 w 6891715"/>
                <a:gd name="connsiteY4091" fmla="*/ 5853939 h 6367455"/>
                <a:gd name="connsiteX4092" fmla="*/ 4236380 w 6891715"/>
                <a:gd name="connsiteY4092" fmla="*/ 5828878 h 6367455"/>
                <a:gd name="connsiteX4093" fmla="*/ 4223678 w 6891715"/>
                <a:gd name="connsiteY4093" fmla="*/ 5829195 h 6367455"/>
                <a:gd name="connsiteX4094" fmla="*/ 4219550 w 6891715"/>
                <a:gd name="connsiteY4094" fmla="*/ 5843788 h 6367455"/>
                <a:gd name="connsiteX4095" fmla="*/ 4212246 w 6891715"/>
                <a:gd name="connsiteY4095" fmla="*/ 5840933 h 6367455"/>
                <a:gd name="connsiteX4096" fmla="*/ 4197321 w 6891715"/>
                <a:gd name="connsiteY4096" fmla="*/ 5826975 h 6367455"/>
                <a:gd name="connsiteX4097" fmla="*/ 4182395 w 6891715"/>
                <a:gd name="connsiteY4097" fmla="*/ 5823168 h 6367455"/>
                <a:gd name="connsiteX4098" fmla="*/ 4187476 w 6891715"/>
                <a:gd name="connsiteY4098" fmla="*/ 5806355 h 6367455"/>
                <a:gd name="connsiteX4099" fmla="*/ 4195733 w 6891715"/>
                <a:gd name="connsiteY4099" fmla="*/ 5808258 h 6367455"/>
                <a:gd name="connsiteX4100" fmla="*/ 4194145 w 6891715"/>
                <a:gd name="connsiteY4100" fmla="*/ 5814603 h 6367455"/>
                <a:gd name="connsiteX4101" fmla="*/ 4199226 w 6891715"/>
                <a:gd name="connsiteY4101" fmla="*/ 5816506 h 6367455"/>
                <a:gd name="connsiteX4102" fmla="*/ 4208435 w 6891715"/>
                <a:gd name="connsiteY4102" fmla="*/ 5805721 h 6367455"/>
                <a:gd name="connsiteX4103" fmla="*/ 4203354 w 6891715"/>
                <a:gd name="connsiteY4103" fmla="*/ 5798742 h 6367455"/>
                <a:gd name="connsiteX4104" fmla="*/ 4194780 w 6891715"/>
                <a:gd name="connsiteY4104" fmla="*/ 5794618 h 6367455"/>
                <a:gd name="connsiteX4105" fmla="*/ 4190652 w 6891715"/>
                <a:gd name="connsiteY4105" fmla="*/ 5777487 h 6367455"/>
                <a:gd name="connsiteX4106" fmla="*/ 4197956 w 6891715"/>
                <a:gd name="connsiteY4106" fmla="*/ 5775584 h 6367455"/>
                <a:gd name="connsiteX4107" fmla="*/ 4209388 w 6891715"/>
                <a:gd name="connsiteY4107" fmla="*/ 5778756 h 6367455"/>
                <a:gd name="connsiteX4108" fmla="*/ 4212881 w 6891715"/>
                <a:gd name="connsiteY4108" fmla="*/ 5790176 h 6367455"/>
                <a:gd name="connsiteX4109" fmla="*/ 4211611 w 6891715"/>
                <a:gd name="connsiteY4109" fmla="*/ 5800645 h 6367455"/>
                <a:gd name="connsiteX4110" fmla="*/ 4216056 w 6891715"/>
                <a:gd name="connsiteY4110" fmla="*/ 5809210 h 6367455"/>
                <a:gd name="connsiteX4111" fmla="*/ 4226536 w 6891715"/>
                <a:gd name="connsiteY4111" fmla="*/ 5812382 h 6367455"/>
                <a:gd name="connsiteX4112" fmla="*/ 4223360 w 6891715"/>
                <a:gd name="connsiteY4112" fmla="*/ 5800645 h 6367455"/>
                <a:gd name="connsiteX4113" fmla="*/ 4225583 w 6891715"/>
                <a:gd name="connsiteY4113" fmla="*/ 5795252 h 6367455"/>
                <a:gd name="connsiteX4114" fmla="*/ 4229711 w 6891715"/>
                <a:gd name="connsiteY4114" fmla="*/ 5798424 h 6367455"/>
                <a:gd name="connsiteX4115" fmla="*/ 4230982 w 6891715"/>
                <a:gd name="connsiteY4115" fmla="*/ 5812382 h 6367455"/>
                <a:gd name="connsiteX4116" fmla="*/ 4242414 w 6891715"/>
                <a:gd name="connsiteY4116" fmla="*/ 5805403 h 6367455"/>
                <a:gd name="connsiteX4117" fmla="*/ 4256386 w 6891715"/>
                <a:gd name="connsiteY4117" fmla="*/ 5807624 h 6367455"/>
                <a:gd name="connsiteX4118" fmla="*/ 4273217 w 6891715"/>
                <a:gd name="connsiteY4118" fmla="*/ 5807624 h 6367455"/>
                <a:gd name="connsiteX4119" fmla="*/ 4266865 w 6891715"/>
                <a:gd name="connsiteY4119" fmla="*/ 5799059 h 6367455"/>
                <a:gd name="connsiteX4120" fmla="*/ 4252258 w 6891715"/>
                <a:gd name="connsiteY4120" fmla="*/ 5798107 h 6367455"/>
                <a:gd name="connsiteX4121" fmla="*/ 4244637 w 6891715"/>
                <a:gd name="connsiteY4121" fmla="*/ 5797473 h 6367455"/>
                <a:gd name="connsiteX4122" fmla="*/ 4238285 w 6891715"/>
                <a:gd name="connsiteY4122" fmla="*/ 5789859 h 6367455"/>
                <a:gd name="connsiteX4123" fmla="*/ 4227488 w 6891715"/>
                <a:gd name="connsiteY4123" fmla="*/ 5772412 h 6367455"/>
                <a:gd name="connsiteX4124" fmla="*/ 4233840 w 6891715"/>
                <a:gd name="connsiteY4124" fmla="*/ 5763846 h 6367455"/>
                <a:gd name="connsiteX4125" fmla="*/ 4241143 w 6891715"/>
                <a:gd name="connsiteY4125" fmla="*/ 5767653 h 6367455"/>
                <a:gd name="connsiteX4126" fmla="*/ 4251623 w 6891715"/>
                <a:gd name="connsiteY4126" fmla="*/ 5754964 h 6367455"/>
                <a:gd name="connsiteX4127" fmla="*/ 4255751 w 6891715"/>
                <a:gd name="connsiteY4127" fmla="*/ 5744495 h 6367455"/>
                <a:gd name="connsiteX4128" fmla="*/ 4252575 w 6891715"/>
                <a:gd name="connsiteY4128" fmla="*/ 5740371 h 6367455"/>
                <a:gd name="connsiteX4129" fmla="*/ 4238603 w 6891715"/>
                <a:gd name="connsiteY4129" fmla="*/ 5746716 h 6367455"/>
                <a:gd name="connsiteX4130" fmla="*/ 4234475 w 6891715"/>
                <a:gd name="connsiteY4130" fmla="*/ 5742592 h 6367455"/>
                <a:gd name="connsiteX4131" fmla="*/ 4233204 w 6891715"/>
                <a:gd name="connsiteY4131" fmla="*/ 5727682 h 6367455"/>
                <a:gd name="connsiteX4132" fmla="*/ 4239873 w 6891715"/>
                <a:gd name="connsiteY4132" fmla="*/ 5720386 h 6367455"/>
                <a:gd name="connsiteX4133" fmla="*/ 4233204 w 6891715"/>
                <a:gd name="connsiteY4133" fmla="*/ 5713407 h 6367455"/>
                <a:gd name="connsiteX4134" fmla="*/ 4222725 w 6891715"/>
                <a:gd name="connsiteY4134" fmla="*/ 5707062 h 6367455"/>
                <a:gd name="connsiteX4135" fmla="*/ 4219232 w 6891715"/>
                <a:gd name="connsiteY4135" fmla="*/ 5699449 h 6367455"/>
                <a:gd name="connsiteX4136" fmla="*/ 4212881 w 6891715"/>
                <a:gd name="connsiteY4136" fmla="*/ 5699449 h 6367455"/>
                <a:gd name="connsiteX4137" fmla="*/ 4212881 w 6891715"/>
                <a:gd name="connsiteY4137" fmla="*/ 5690249 h 6367455"/>
                <a:gd name="connsiteX4138" fmla="*/ 4220185 w 6891715"/>
                <a:gd name="connsiteY4138" fmla="*/ 5690884 h 6367455"/>
                <a:gd name="connsiteX4139" fmla="*/ 4235110 w 6891715"/>
                <a:gd name="connsiteY4139" fmla="*/ 5686760 h 6367455"/>
                <a:gd name="connsiteX4140" fmla="*/ 4235110 w 6891715"/>
                <a:gd name="connsiteY4140" fmla="*/ 5682636 h 6367455"/>
                <a:gd name="connsiteX4141" fmla="*/ 4246859 w 6891715"/>
                <a:gd name="connsiteY4141" fmla="*/ 5681367 h 6367455"/>
                <a:gd name="connsiteX4142" fmla="*/ 4251623 w 6891715"/>
                <a:gd name="connsiteY4142" fmla="*/ 5673119 h 6367455"/>
                <a:gd name="connsiteX4143" fmla="*/ 4248447 w 6891715"/>
                <a:gd name="connsiteY4143" fmla="*/ 5663285 h 6367455"/>
                <a:gd name="connsiteX4144" fmla="*/ 4221455 w 6891715"/>
                <a:gd name="connsiteY4144" fmla="*/ 5672167 h 6367455"/>
                <a:gd name="connsiteX4145" fmla="*/ 4208435 w 6891715"/>
                <a:gd name="connsiteY4145" fmla="*/ 5672167 h 6367455"/>
                <a:gd name="connsiteX4146" fmla="*/ 4193827 w 6891715"/>
                <a:gd name="connsiteY4146" fmla="*/ 5671216 h 6367455"/>
                <a:gd name="connsiteX4147" fmla="*/ 4182078 w 6891715"/>
                <a:gd name="connsiteY4147" fmla="*/ 5684856 h 6367455"/>
                <a:gd name="connsiteX4148" fmla="*/ 4167153 w 6891715"/>
                <a:gd name="connsiteY4148" fmla="*/ 5685491 h 6367455"/>
                <a:gd name="connsiteX4149" fmla="*/ 4168105 w 6891715"/>
                <a:gd name="connsiteY4149" fmla="*/ 5672484 h 6367455"/>
                <a:gd name="connsiteX4150" fmla="*/ 4172551 w 6891715"/>
                <a:gd name="connsiteY4150" fmla="*/ 5665188 h 6367455"/>
                <a:gd name="connsiteX4151" fmla="*/ 4173504 w 6891715"/>
                <a:gd name="connsiteY4151" fmla="*/ 5651547 h 6367455"/>
                <a:gd name="connsiteX4152" fmla="*/ 4169058 w 6891715"/>
                <a:gd name="connsiteY4152" fmla="*/ 5637906 h 6367455"/>
                <a:gd name="connsiteX4153" fmla="*/ 4176362 w 6891715"/>
                <a:gd name="connsiteY4153" fmla="*/ 5618873 h 6367455"/>
                <a:gd name="connsiteX4154" fmla="*/ 4195098 w 6891715"/>
                <a:gd name="connsiteY4154" fmla="*/ 5603011 h 6367455"/>
                <a:gd name="connsiteX4155" fmla="*/ 4196050 w 6891715"/>
                <a:gd name="connsiteY4155" fmla="*/ 5595715 h 6367455"/>
                <a:gd name="connsiteX4156" fmla="*/ 4205260 w 6891715"/>
                <a:gd name="connsiteY4156" fmla="*/ 5583978 h 6367455"/>
                <a:gd name="connsiteX4157" fmla="*/ 4219232 w 6891715"/>
                <a:gd name="connsiteY4157" fmla="*/ 5580805 h 6367455"/>
                <a:gd name="connsiteX4158" fmla="*/ 4230982 w 6891715"/>
                <a:gd name="connsiteY4158" fmla="*/ 5565896 h 6367455"/>
                <a:gd name="connsiteX4159" fmla="*/ 4244637 w 6891715"/>
                <a:gd name="connsiteY4159" fmla="*/ 5563358 h 6367455"/>
                <a:gd name="connsiteX4160" fmla="*/ 4257021 w 6891715"/>
                <a:gd name="connsiteY4160" fmla="*/ 5561454 h 6367455"/>
                <a:gd name="connsiteX4161" fmla="*/ 4264643 w 6891715"/>
                <a:gd name="connsiteY4161" fmla="*/ 5553841 h 6367455"/>
                <a:gd name="connsiteX4162" fmla="*/ 4280520 w 6891715"/>
                <a:gd name="connsiteY4162" fmla="*/ 5557013 h 6367455"/>
                <a:gd name="connsiteX4163" fmla="*/ 4286872 w 6891715"/>
                <a:gd name="connsiteY4163" fmla="*/ 5570337 h 6367455"/>
                <a:gd name="connsiteX4164" fmla="*/ 4295128 w 6891715"/>
                <a:gd name="connsiteY4164" fmla="*/ 5575730 h 6367455"/>
                <a:gd name="connsiteX4165" fmla="*/ 4318627 w 6891715"/>
                <a:gd name="connsiteY4165" fmla="*/ 5575412 h 6367455"/>
                <a:gd name="connsiteX4166" fmla="*/ 4327201 w 6891715"/>
                <a:gd name="connsiteY4166" fmla="*/ 5566847 h 6367455"/>
                <a:gd name="connsiteX4167" fmla="*/ 4310053 w 6891715"/>
                <a:gd name="connsiteY4167" fmla="*/ 5556696 h 6367455"/>
                <a:gd name="connsiteX4168" fmla="*/ 4311323 w 6891715"/>
                <a:gd name="connsiteY4168" fmla="*/ 5550351 h 6367455"/>
                <a:gd name="connsiteX4169" fmla="*/ 4326884 w 6891715"/>
                <a:gd name="connsiteY4169" fmla="*/ 5547813 h 6367455"/>
                <a:gd name="connsiteX4170" fmla="*/ 4345937 w 6891715"/>
                <a:gd name="connsiteY4170" fmla="*/ 5550034 h 6367455"/>
                <a:gd name="connsiteX4171" fmla="*/ 4345302 w 6891715"/>
                <a:gd name="connsiteY4171" fmla="*/ 5558599 h 6367455"/>
                <a:gd name="connsiteX4172" fmla="*/ 4334505 w 6891715"/>
                <a:gd name="connsiteY4172" fmla="*/ 5560503 h 6367455"/>
                <a:gd name="connsiteX4173" fmla="*/ 4358957 w 6891715"/>
                <a:gd name="connsiteY4173" fmla="*/ 5572875 h 6367455"/>
                <a:gd name="connsiteX4174" fmla="*/ 4384361 w 6891715"/>
                <a:gd name="connsiteY4174" fmla="*/ 5570971 h 6367455"/>
                <a:gd name="connsiteX4175" fmla="*/ 4414847 w 6891715"/>
                <a:gd name="connsiteY4175" fmla="*/ 5562089 h 6367455"/>
                <a:gd name="connsiteX4176" fmla="*/ 4437076 w 6891715"/>
                <a:gd name="connsiteY4176" fmla="*/ 5559551 h 6367455"/>
                <a:gd name="connsiteX4177" fmla="*/ 4446602 w 6891715"/>
                <a:gd name="connsiteY4177" fmla="*/ 5562723 h 6367455"/>
                <a:gd name="connsiteX4178" fmla="*/ 4458352 w 6891715"/>
                <a:gd name="connsiteY4178" fmla="*/ 5562723 h 6367455"/>
                <a:gd name="connsiteX4179" fmla="*/ 4458034 w 6891715"/>
                <a:gd name="connsiteY4179" fmla="*/ 5550034 h 6367455"/>
                <a:gd name="connsiteX4180" fmla="*/ 4452636 w 6891715"/>
                <a:gd name="connsiteY4180" fmla="*/ 5546862 h 6367455"/>
                <a:gd name="connsiteX4181" fmla="*/ 4438346 w 6891715"/>
                <a:gd name="connsiteY4181" fmla="*/ 5551303 h 6367455"/>
                <a:gd name="connsiteX4182" fmla="*/ 4430725 w 6891715"/>
                <a:gd name="connsiteY4182" fmla="*/ 5547179 h 6367455"/>
                <a:gd name="connsiteX4183" fmla="*/ 4421198 w 6891715"/>
                <a:gd name="connsiteY4183" fmla="*/ 5540834 h 6367455"/>
                <a:gd name="connsiteX4184" fmla="*/ 4438981 w 6891715"/>
                <a:gd name="connsiteY4184" fmla="*/ 5533221 h 6367455"/>
                <a:gd name="connsiteX4185" fmla="*/ 4442157 w 6891715"/>
                <a:gd name="connsiteY4185" fmla="*/ 5528145 h 6367455"/>
                <a:gd name="connsiteX4186" fmla="*/ 4469784 w 6891715"/>
                <a:gd name="connsiteY4186" fmla="*/ 5528780 h 6367455"/>
                <a:gd name="connsiteX4187" fmla="*/ 4481534 w 6891715"/>
                <a:gd name="connsiteY4187" fmla="*/ 5527828 h 6367455"/>
                <a:gd name="connsiteX4188" fmla="*/ 4484074 w 6891715"/>
                <a:gd name="connsiteY4188" fmla="*/ 5521483 h 6367455"/>
                <a:gd name="connsiteX4189" fmla="*/ 4503445 w 6891715"/>
                <a:gd name="connsiteY4189" fmla="*/ 5522118 h 6367455"/>
                <a:gd name="connsiteX4190" fmla="*/ 4525674 w 6891715"/>
                <a:gd name="connsiteY4190" fmla="*/ 5523070 h 6367455"/>
                <a:gd name="connsiteX4191" fmla="*/ 4518053 w 6891715"/>
                <a:gd name="connsiteY4191" fmla="*/ 5517677 h 6367455"/>
                <a:gd name="connsiteX4192" fmla="*/ 4503445 w 6891715"/>
                <a:gd name="connsiteY4192" fmla="*/ 5516091 h 6367455"/>
                <a:gd name="connsiteX4193" fmla="*/ 4489473 w 6891715"/>
                <a:gd name="connsiteY4193" fmla="*/ 5516091 h 6367455"/>
                <a:gd name="connsiteX4194" fmla="*/ 4484074 w 6891715"/>
                <a:gd name="connsiteY4194" fmla="*/ 5521483 h 6367455"/>
                <a:gd name="connsiteX4195" fmla="*/ 4471372 w 6891715"/>
                <a:gd name="connsiteY4195" fmla="*/ 5518311 h 6367455"/>
                <a:gd name="connsiteX4196" fmla="*/ 4466291 w 6891715"/>
                <a:gd name="connsiteY4196" fmla="*/ 5513236 h 6367455"/>
                <a:gd name="connsiteX4197" fmla="*/ 4467244 w 6891715"/>
                <a:gd name="connsiteY4197" fmla="*/ 5502767 h 6367455"/>
                <a:gd name="connsiteX4198" fmla="*/ 4457717 w 6891715"/>
                <a:gd name="connsiteY4198" fmla="*/ 5498326 h 6367455"/>
                <a:gd name="connsiteX4199" fmla="*/ 4449143 w 6891715"/>
                <a:gd name="connsiteY4199" fmla="*/ 5491030 h 6367455"/>
                <a:gd name="connsiteX4200" fmla="*/ 4451366 w 6891715"/>
                <a:gd name="connsiteY4200" fmla="*/ 5488174 h 6367455"/>
                <a:gd name="connsiteX4201" fmla="*/ 4445967 w 6891715"/>
                <a:gd name="connsiteY4201" fmla="*/ 5484050 h 6367455"/>
                <a:gd name="connsiteX4202" fmla="*/ 4450413 w 6891715"/>
                <a:gd name="connsiteY4202" fmla="*/ 5474216 h 6367455"/>
                <a:gd name="connsiteX4203" fmla="*/ 4454224 w 6891715"/>
                <a:gd name="connsiteY4203" fmla="*/ 5462796 h 6367455"/>
                <a:gd name="connsiteX4204" fmla="*/ 4471054 w 6891715"/>
                <a:gd name="connsiteY4204" fmla="*/ 5460576 h 6367455"/>
                <a:gd name="connsiteX4205" fmla="*/ 4485979 w 6891715"/>
                <a:gd name="connsiteY4205" fmla="*/ 5470727 h 6367455"/>
                <a:gd name="connsiteX4206" fmla="*/ 4497729 w 6891715"/>
                <a:gd name="connsiteY4206" fmla="*/ 5466603 h 6367455"/>
                <a:gd name="connsiteX4207" fmla="*/ 4519005 w 6891715"/>
                <a:gd name="connsiteY4207" fmla="*/ 5472630 h 6367455"/>
                <a:gd name="connsiteX4208" fmla="*/ 4540282 w 6891715"/>
                <a:gd name="connsiteY4208" fmla="*/ 5474216 h 6367455"/>
                <a:gd name="connsiteX4209" fmla="*/ 4576801 w 6891715"/>
                <a:gd name="connsiteY4209" fmla="*/ 5462796 h 6367455"/>
                <a:gd name="connsiteX4210" fmla="*/ 4615225 w 6891715"/>
                <a:gd name="connsiteY4210" fmla="*/ 5473899 h 6367455"/>
                <a:gd name="connsiteX4211" fmla="*/ 4632055 w 6891715"/>
                <a:gd name="connsiteY4211" fmla="*/ 5472630 h 6367455"/>
                <a:gd name="connsiteX4212" fmla="*/ 4660635 w 6891715"/>
                <a:gd name="connsiteY4212" fmla="*/ 5469141 h 6367455"/>
                <a:gd name="connsiteX4213" fmla="*/ 4667939 w 6891715"/>
                <a:gd name="connsiteY4213" fmla="*/ 5447252 h 6367455"/>
                <a:gd name="connsiteX4214" fmla="*/ 4721606 w 6891715"/>
                <a:gd name="connsiteY4214" fmla="*/ 5417115 h 6367455"/>
                <a:gd name="connsiteX4215" fmla="*/ 4777179 w 6891715"/>
                <a:gd name="connsiteY4215" fmla="*/ 5385075 h 6367455"/>
                <a:gd name="connsiteX4216" fmla="*/ 4808934 w 6891715"/>
                <a:gd name="connsiteY4216" fmla="*/ 5377144 h 6367455"/>
                <a:gd name="connsiteX4217" fmla="*/ 4837197 w 6891715"/>
                <a:gd name="connsiteY4217" fmla="*/ 5363504 h 6367455"/>
                <a:gd name="connsiteX4218" fmla="*/ 4847994 w 6891715"/>
                <a:gd name="connsiteY4218" fmla="*/ 5354938 h 6367455"/>
                <a:gd name="connsiteX4219" fmla="*/ 4929288 w 6891715"/>
                <a:gd name="connsiteY4219" fmla="*/ 5357476 h 6367455"/>
                <a:gd name="connsiteX4220" fmla="*/ 4984543 w 6891715"/>
                <a:gd name="connsiteY4220" fmla="*/ 5364138 h 6367455"/>
                <a:gd name="connsiteX4221" fmla="*/ 5002644 w 6891715"/>
                <a:gd name="connsiteY4221" fmla="*/ 5359697 h 6367455"/>
                <a:gd name="connsiteX4222" fmla="*/ 5014076 w 6891715"/>
                <a:gd name="connsiteY4222" fmla="*/ 5347008 h 6367455"/>
                <a:gd name="connsiteX4223" fmla="*/ 5026778 w 6891715"/>
                <a:gd name="connsiteY4223" fmla="*/ 5345104 h 6367455"/>
                <a:gd name="connsiteX4224" fmla="*/ 5042021 w 6891715"/>
                <a:gd name="connsiteY4224" fmla="*/ 5383489 h 6367455"/>
                <a:gd name="connsiteX4225" fmla="*/ 5058851 w 6891715"/>
                <a:gd name="connsiteY4225" fmla="*/ 5387613 h 6367455"/>
                <a:gd name="connsiteX4226" fmla="*/ 5071553 w 6891715"/>
                <a:gd name="connsiteY4226" fmla="*/ 5399033 h 6367455"/>
                <a:gd name="connsiteX4227" fmla="*/ 5089654 w 6891715"/>
                <a:gd name="connsiteY4227" fmla="*/ 5402205 h 6367455"/>
                <a:gd name="connsiteX4228" fmla="*/ 5111883 w 6891715"/>
                <a:gd name="connsiteY4228" fmla="*/ 5391420 h 6367455"/>
                <a:gd name="connsiteX4229" fmla="*/ 5119504 w 6891715"/>
                <a:gd name="connsiteY4229" fmla="*/ 5394592 h 6367455"/>
                <a:gd name="connsiteX4230" fmla="*/ 5129031 w 6891715"/>
                <a:gd name="connsiteY4230" fmla="*/ 5401888 h 6367455"/>
                <a:gd name="connsiteX4231" fmla="*/ 5145227 w 6891715"/>
                <a:gd name="connsiteY4231" fmla="*/ 5438687 h 6367455"/>
                <a:gd name="connsiteX4232" fmla="*/ 5162057 w 6891715"/>
                <a:gd name="connsiteY4232" fmla="*/ 5443445 h 6367455"/>
                <a:gd name="connsiteX4233" fmla="*/ 5170313 w 6891715"/>
                <a:gd name="connsiteY4233" fmla="*/ 5439321 h 6367455"/>
                <a:gd name="connsiteX4234" fmla="*/ 5178570 w 6891715"/>
                <a:gd name="connsiteY4234" fmla="*/ 5438687 h 6367455"/>
                <a:gd name="connsiteX4235" fmla="*/ 5189049 w 6891715"/>
                <a:gd name="connsiteY4235" fmla="*/ 5448204 h 6367455"/>
                <a:gd name="connsiteX4236" fmla="*/ 5199211 w 6891715"/>
                <a:gd name="connsiteY4236" fmla="*/ 5454548 h 6367455"/>
                <a:gd name="connsiteX4237" fmla="*/ 5223345 w 6891715"/>
                <a:gd name="connsiteY4237" fmla="*/ 5460576 h 6367455"/>
                <a:gd name="connsiteX4238" fmla="*/ 5241129 w 6891715"/>
                <a:gd name="connsiteY4238" fmla="*/ 5475168 h 6367455"/>
                <a:gd name="connsiteX4239" fmla="*/ 5251608 w 6891715"/>
                <a:gd name="connsiteY4239" fmla="*/ 5480561 h 6367455"/>
                <a:gd name="connsiteX4240" fmla="*/ 5253831 w 6891715"/>
                <a:gd name="connsiteY4240" fmla="*/ 5470727 h 6367455"/>
                <a:gd name="connsiteX4241" fmla="*/ 5262087 w 6891715"/>
                <a:gd name="connsiteY4241" fmla="*/ 5470727 h 6367455"/>
                <a:gd name="connsiteX4242" fmla="*/ 5290032 w 6891715"/>
                <a:gd name="connsiteY4242" fmla="*/ 5485954 h 6367455"/>
                <a:gd name="connsiteX4243" fmla="*/ 5318930 w 6891715"/>
                <a:gd name="connsiteY4243" fmla="*/ 5495471 h 6367455"/>
                <a:gd name="connsiteX4244" fmla="*/ 5356084 w 6891715"/>
                <a:gd name="connsiteY4244" fmla="*/ 5482464 h 6367455"/>
                <a:gd name="connsiteX4245" fmla="*/ 5421501 w 6891715"/>
                <a:gd name="connsiteY4245" fmla="*/ 5468824 h 6367455"/>
                <a:gd name="connsiteX4246" fmla="*/ 5495174 w 6891715"/>
                <a:gd name="connsiteY4246" fmla="*/ 5479927 h 6367455"/>
                <a:gd name="connsiteX4247" fmla="*/ 5517720 w 6891715"/>
                <a:gd name="connsiteY4247" fmla="*/ 5481830 h 6367455"/>
                <a:gd name="connsiteX4248" fmla="*/ 5564401 w 6891715"/>
                <a:gd name="connsiteY4248" fmla="*/ 5452645 h 6367455"/>
                <a:gd name="connsiteX4249" fmla="*/ 5579961 w 6891715"/>
                <a:gd name="connsiteY4249" fmla="*/ 5450424 h 6367455"/>
                <a:gd name="connsiteX4250" fmla="*/ 5598062 w 6891715"/>
                <a:gd name="connsiteY4250" fmla="*/ 5437735 h 6367455"/>
                <a:gd name="connsiteX4251" fmla="*/ 5650459 w 6891715"/>
                <a:gd name="connsiteY4251" fmla="*/ 5377144 h 6367455"/>
                <a:gd name="connsiteX4252" fmla="*/ 5660621 w 6891715"/>
                <a:gd name="connsiteY4252" fmla="*/ 5382854 h 6367455"/>
                <a:gd name="connsiteX4253" fmla="*/ 5660866 w 6891715"/>
                <a:gd name="connsiteY4253" fmla="*/ 5382796 h 6367455"/>
                <a:gd name="connsiteX4254" fmla="*/ 5650740 w 6891715"/>
                <a:gd name="connsiteY4254" fmla="*/ 5377092 h 6367455"/>
                <a:gd name="connsiteX4255" fmla="*/ 5651375 w 6891715"/>
                <a:gd name="connsiteY4255" fmla="*/ 5348489 h 6367455"/>
                <a:gd name="connsiteX4256" fmla="*/ 5636460 w 6891715"/>
                <a:gd name="connsiteY4256" fmla="*/ 5328467 h 6367455"/>
                <a:gd name="connsiteX4257" fmla="*/ 5629479 w 6891715"/>
                <a:gd name="connsiteY4257" fmla="*/ 5271897 h 6367455"/>
                <a:gd name="connsiteX4258" fmla="*/ 5604092 w 6891715"/>
                <a:gd name="connsiteY4258" fmla="*/ 5243611 h 6367455"/>
                <a:gd name="connsiteX4259" fmla="*/ 5598380 w 6891715"/>
                <a:gd name="connsiteY4259" fmla="*/ 5224543 h 6367455"/>
                <a:gd name="connsiteX4260" fmla="*/ 5585686 w 6891715"/>
                <a:gd name="connsiteY4260" fmla="*/ 5214373 h 6367455"/>
                <a:gd name="connsiteX4261" fmla="*/ 5545384 w 6891715"/>
                <a:gd name="connsiteY4261" fmla="*/ 5211513 h 6367455"/>
                <a:gd name="connsiteX4262" fmla="*/ 5520949 w 6891715"/>
                <a:gd name="connsiteY4262" fmla="*/ 5202296 h 6367455"/>
                <a:gd name="connsiteX4263" fmla="*/ 5511429 w 6891715"/>
                <a:gd name="connsiteY4263" fmla="*/ 5181956 h 6367455"/>
                <a:gd name="connsiteX4264" fmla="*/ 5512381 w 6891715"/>
                <a:gd name="connsiteY4264" fmla="*/ 5175600 h 6367455"/>
                <a:gd name="connsiteX4265" fmla="*/ 5502861 w 6891715"/>
                <a:gd name="connsiteY4265" fmla="*/ 5178142 h 6367455"/>
                <a:gd name="connsiteX4266" fmla="*/ 5482869 w 6891715"/>
                <a:gd name="connsiteY4266" fmla="*/ 5165430 h 6367455"/>
                <a:gd name="connsiteX4267" fmla="*/ 5475253 w 6891715"/>
                <a:gd name="connsiteY4267" fmla="*/ 5146997 h 6367455"/>
                <a:gd name="connsiteX4268" fmla="*/ 5474184 w 6891715"/>
                <a:gd name="connsiteY4268" fmla="*/ 5146401 h 6367455"/>
                <a:gd name="connsiteX4269" fmla="*/ 5451638 w 6891715"/>
                <a:gd name="connsiteY4269" fmla="*/ 5128307 h 6367455"/>
                <a:gd name="connsiteX4270" fmla="*/ 5417342 w 6891715"/>
                <a:gd name="connsiteY4270" fmla="*/ 5083548 h 6367455"/>
                <a:gd name="connsiteX4271" fmla="*/ 5373837 w 6891715"/>
                <a:gd name="connsiteY4271" fmla="*/ 5054026 h 6367455"/>
                <a:gd name="connsiteX4272" fmla="*/ 5345257 w 6891715"/>
                <a:gd name="connsiteY4272" fmla="*/ 5042598 h 6367455"/>
                <a:gd name="connsiteX4273" fmla="*/ 5320806 w 6891715"/>
                <a:gd name="connsiteY4273" fmla="*/ 5037837 h 6367455"/>
                <a:gd name="connsiteX4274" fmla="*/ 5300482 w 6891715"/>
                <a:gd name="connsiteY4274" fmla="*/ 5026409 h 6367455"/>
                <a:gd name="connsiteX4275" fmla="*/ 5300165 w 6891715"/>
                <a:gd name="connsiteY4275" fmla="*/ 5016886 h 6367455"/>
                <a:gd name="connsiteX4276" fmla="*/ 5286510 w 6891715"/>
                <a:gd name="connsiteY4276" fmla="*/ 5008632 h 6367455"/>
                <a:gd name="connsiteX4277" fmla="*/ 5282381 w 6891715"/>
                <a:gd name="connsiteY4277" fmla="*/ 5016886 h 6367455"/>
                <a:gd name="connsiteX4278" fmla="*/ 5270950 w 6891715"/>
                <a:gd name="connsiteY4278" fmla="*/ 5014029 h 6367455"/>
                <a:gd name="connsiteX4279" fmla="*/ 5255072 w 6891715"/>
                <a:gd name="connsiteY4279" fmla="*/ 5010854 h 6367455"/>
                <a:gd name="connsiteX4280" fmla="*/ 5245228 w 6891715"/>
                <a:gd name="connsiteY4280" fmla="*/ 5009267 h 6367455"/>
                <a:gd name="connsiteX4281" fmla="*/ 5229032 w 6891715"/>
                <a:gd name="connsiteY4281" fmla="*/ 4980697 h 6367455"/>
                <a:gd name="connsiteX4282" fmla="*/ 5211885 w 6891715"/>
                <a:gd name="connsiteY4282" fmla="*/ 4944192 h 6367455"/>
                <a:gd name="connsiteX4283" fmla="*/ 5193784 w 6891715"/>
                <a:gd name="connsiteY4283" fmla="*/ 4938795 h 6367455"/>
                <a:gd name="connsiteX4284" fmla="*/ 5176636 w 6891715"/>
                <a:gd name="connsiteY4284" fmla="*/ 4938160 h 6367455"/>
                <a:gd name="connsiteX4285" fmla="*/ 5171555 w 6891715"/>
                <a:gd name="connsiteY4285" fmla="*/ 4925145 h 6367455"/>
                <a:gd name="connsiteX4286" fmla="*/ 5202358 w 6891715"/>
                <a:gd name="connsiteY4286" fmla="*/ 4917844 h 6367455"/>
                <a:gd name="connsiteX4287" fmla="*/ 5199817 w 6891715"/>
                <a:gd name="connsiteY4287" fmla="*/ 4907369 h 6367455"/>
                <a:gd name="connsiteX4288" fmla="*/ 5190291 w 6891715"/>
                <a:gd name="connsiteY4288" fmla="*/ 4906099 h 6367455"/>
                <a:gd name="connsiteX4289" fmla="*/ 5185210 w 6891715"/>
                <a:gd name="connsiteY4289" fmla="*/ 4911495 h 6367455"/>
                <a:gd name="connsiteX4290" fmla="*/ 5188068 w 6891715"/>
                <a:gd name="connsiteY4290" fmla="*/ 4894671 h 6367455"/>
                <a:gd name="connsiteX4291" fmla="*/ 5207121 w 6891715"/>
                <a:gd name="connsiteY4291" fmla="*/ 4898798 h 6367455"/>
                <a:gd name="connsiteX4292" fmla="*/ 5217918 w 6891715"/>
                <a:gd name="connsiteY4292" fmla="*/ 4907051 h 6367455"/>
                <a:gd name="connsiteX4293" fmla="*/ 5216965 w 6891715"/>
                <a:gd name="connsiteY4293" fmla="*/ 4915305 h 6367455"/>
                <a:gd name="connsiteX4294" fmla="*/ 5234748 w 6891715"/>
                <a:gd name="connsiteY4294" fmla="*/ 4917527 h 6367455"/>
                <a:gd name="connsiteX4295" fmla="*/ 5225222 w 6891715"/>
                <a:gd name="connsiteY4295" fmla="*/ 4907051 h 6367455"/>
                <a:gd name="connsiteX4296" fmla="*/ 5243322 w 6891715"/>
                <a:gd name="connsiteY4296" fmla="*/ 4908956 h 6367455"/>
                <a:gd name="connsiteX4297" fmla="*/ 5249673 w 6891715"/>
                <a:gd name="connsiteY4297" fmla="*/ 4901655 h 6367455"/>
                <a:gd name="connsiteX4298" fmla="*/ 5252531 w 6891715"/>
                <a:gd name="connsiteY4298" fmla="*/ 4881338 h 6367455"/>
                <a:gd name="connsiteX4299" fmla="*/ 5262058 w 6891715"/>
                <a:gd name="connsiteY4299" fmla="*/ 4868641 h 6367455"/>
                <a:gd name="connsiteX4300" fmla="*/ 5276983 w 6891715"/>
                <a:gd name="connsiteY4300" fmla="*/ 4862292 h 6367455"/>
                <a:gd name="connsiteX4301" fmla="*/ 5279841 w 6891715"/>
                <a:gd name="connsiteY4301" fmla="*/ 4842293 h 6367455"/>
                <a:gd name="connsiteX4302" fmla="*/ 5300482 w 6891715"/>
                <a:gd name="connsiteY4302" fmla="*/ 4809279 h 6367455"/>
                <a:gd name="connsiteX4303" fmla="*/ 5309056 w 6891715"/>
                <a:gd name="connsiteY4303" fmla="*/ 4810232 h 6367455"/>
                <a:gd name="connsiteX4304" fmla="*/ 5302705 w 6891715"/>
                <a:gd name="connsiteY4304" fmla="*/ 4819755 h 6367455"/>
                <a:gd name="connsiteX4305" fmla="*/ 5305245 w 6891715"/>
                <a:gd name="connsiteY4305" fmla="*/ 4831500 h 6367455"/>
                <a:gd name="connsiteX4306" fmla="*/ 5318900 w 6891715"/>
                <a:gd name="connsiteY4306" fmla="*/ 4840706 h 6367455"/>
                <a:gd name="connsiteX4307" fmla="*/ 5328109 w 6891715"/>
                <a:gd name="connsiteY4307" fmla="*/ 4832135 h 6367455"/>
                <a:gd name="connsiteX4308" fmla="*/ 5327157 w 6891715"/>
                <a:gd name="connsiteY4308" fmla="*/ 4827056 h 6367455"/>
                <a:gd name="connsiteX4309" fmla="*/ 5322711 w 6891715"/>
                <a:gd name="connsiteY4309" fmla="*/ 4821660 h 6367455"/>
                <a:gd name="connsiteX4310" fmla="*/ 5323981 w 6891715"/>
                <a:gd name="connsiteY4310" fmla="*/ 4831183 h 6367455"/>
                <a:gd name="connsiteX4311" fmla="*/ 5316360 w 6891715"/>
                <a:gd name="connsiteY4311" fmla="*/ 4823882 h 6367455"/>
                <a:gd name="connsiteX4312" fmla="*/ 5314454 w 6891715"/>
                <a:gd name="connsiteY4312" fmla="*/ 4815628 h 6367455"/>
                <a:gd name="connsiteX4313" fmla="*/ 5317630 w 6891715"/>
                <a:gd name="connsiteY4313" fmla="*/ 4811501 h 6367455"/>
                <a:gd name="connsiteX4314" fmla="*/ 5327157 w 6891715"/>
                <a:gd name="connsiteY4314" fmla="*/ 4801978 h 6367455"/>
                <a:gd name="connsiteX4315" fmla="*/ 5333508 w 6891715"/>
                <a:gd name="connsiteY4315" fmla="*/ 4801661 h 6367455"/>
                <a:gd name="connsiteX4316" fmla="*/ 5342082 w 6891715"/>
                <a:gd name="connsiteY4316" fmla="*/ 4813089 h 6367455"/>
                <a:gd name="connsiteX4317" fmla="*/ 5351608 w 6891715"/>
                <a:gd name="connsiteY4317" fmla="*/ 4815311 h 6367455"/>
                <a:gd name="connsiteX4318" fmla="*/ 5359547 w 6891715"/>
                <a:gd name="connsiteY4318" fmla="*/ 4808010 h 6367455"/>
                <a:gd name="connsiteX4319" fmla="*/ 5342717 w 6891715"/>
                <a:gd name="connsiteY4319" fmla="*/ 4796264 h 6367455"/>
                <a:gd name="connsiteX4320" fmla="*/ 5340494 w 6891715"/>
                <a:gd name="connsiteY4320" fmla="*/ 4790868 h 6367455"/>
                <a:gd name="connsiteX4321" fmla="*/ 5309691 w 6891715"/>
                <a:gd name="connsiteY4321" fmla="*/ 4767060 h 6367455"/>
                <a:gd name="connsiteX4322" fmla="*/ 5305563 w 6891715"/>
                <a:gd name="connsiteY4322" fmla="*/ 4772456 h 6367455"/>
                <a:gd name="connsiteX4323" fmla="*/ 5292861 w 6891715"/>
                <a:gd name="connsiteY4323" fmla="*/ 4758806 h 6367455"/>
                <a:gd name="connsiteX4324" fmla="*/ 5283969 w 6891715"/>
                <a:gd name="connsiteY4324" fmla="*/ 4741030 h 6367455"/>
                <a:gd name="connsiteX4325" fmla="*/ 5280794 w 6891715"/>
                <a:gd name="connsiteY4325" fmla="*/ 4721983 h 6367455"/>
                <a:gd name="connsiteX4326" fmla="*/ 5298894 w 6891715"/>
                <a:gd name="connsiteY4326" fmla="*/ 4732459 h 6367455"/>
                <a:gd name="connsiteX4327" fmla="*/ 5315725 w 6891715"/>
                <a:gd name="connsiteY4327" fmla="*/ 4725792 h 6367455"/>
                <a:gd name="connsiteX4328" fmla="*/ 5318900 w 6891715"/>
                <a:gd name="connsiteY4328" fmla="*/ 4719444 h 6367455"/>
                <a:gd name="connsiteX4329" fmla="*/ 5328427 w 6891715"/>
                <a:gd name="connsiteY4329" fmla="*/ 4721666 h 6367455"/>
                <a:gd name="connsiteX4330" fmla="*/ 5336048 w 6891715"/>
                <a:gd name="connsiteY4330" fmla="*/ 4728967 h 6367455"/>
                <a:gd name="connsiteX4331" fmla="*/ 5356689 w 6891715"/>
                <a:gd name="connsiteY4331" fmla="*/ 4728649 h 6367455"/>
                <a:gd name="connsiteX4332" fmla="*/ 5356689 w 6891715"/>
                <a:gd name="connsiteY4332" fmla="*/ 4718491 h 6367455"/>
                <a:gd name="connsiteX4333" fmla="*/ 5343987 w 6891715"/>
                <a:gd name="connsiteY4333" fmla="*/ 4709920 h 6367455"/>
                <a:gd name="connsiteX4334" fmla="*/ 5337636 w 6891715"/>
                <a:gd name="connsiteY4334" fmla="*/ 4718491 h 6367455"/>
                <a:gd name="connsiteX4335" fmla="*/ 5331285 w 6891715"/>
                <a:gd name="connsiteY4335" fmla="*/ 4708968 h 6367455"/>
                <a:gd name="connsiteX4336" fmla="*/ 5334460 w 6891715"/>
                <a:gd name="connsiteY4336" fmla="*/ 4700397 h 6367455"/>
                <a:gd name="connsiteX4337" fmla="*/ 5339859 w 6891715"/>
                <a:gd name="connsiteY4337" fmla="*/ 4696270 h 6367455"/>
                <a:gd name="connsiteX4338" fmla="*/ 5363358 w 6891715"/>
                <a:gd name="connsiteY4338" fmla="*/ 4697223 h 6367455"/>
                <a:gd name="connsiteX4339" fmla="*/ 5375742 w 6891715"/>
                <a:gd name="connsiteY4339" fmla="*/ 4686430 h 6367455"/>
                <a:gd name="connsiteX4340" fmla="*/ 5386222 w 6891715"/>
                <a:gd name="connsiteY4340" fmla="*/ 4681986 h 6367455"/>
                <a:gd name="connsiteX4341" fmla="*/ 5430362 w 6891715"/>
                <a:gd name="connsiteY4341" fmla="*/ 4672462 h 6367455"/>
                <a:gd name="connsiteX4342" fmla="*/ 5430362 w 6891715"/>
                <a:gd name="connsiteY4342" fmla="*/ 4663892 h 6367455"/>
                <a:gd name="connsiteX4343" fmla="*/ 5418612 w 6891715"/>
                <a:gd name="connsiteY4343" fmla="*/ 4657543 h 6367455"/>
                <a:gd name="connsiteX4344" fmla="*/ 5420835 w 6891715"/>
                <a:gd name="connsiteY4344" fmla="*/ 4648019 h 6367455"/>
                <a:gd name="connsiteX4345" fmla="*/ 5416707 w 6891715"/>
                <a:gd name="connsiteY4345" fmla="*/ 4641036 h 6367455"/>
                <a:gd name="connsiteX4346" fmla="*/ 5393208 w 6891715"/>
                <a:gd name="connsiteY4346" fmla="*/ 4645163 h 6367455"/>
                <a:gd name="connsiteX4347" fmla="*/ 5379553 w 6891715"/>
                <a:gd name="connsiteY4347" fmla="*/ 4654686 h 6367455"/>
                <a:gd name="connsiteX4348" fmla="*/ 5352243 w 6891715"/>
                <a:gd name="connsiteY4348" fmla="*/ 4657225 h 6367455"/>
                <a:gd name="connsiteX4349" fmla="*/ 5331230 w 6891715"/>
                <a:gd name="connsiteY4349" fmla="*/ 4660361 h 6367455"/>
                <a:gd name="connsiteX4350" fmla="*/ 5331109 w 6891715"/>
                <a:gd name="connsiteY4350" fmla="*/ 4661094 h 6367455"/>
                <a:gd name="connsiteX4351" fmla="*/ 5315234 w 6891715"/>
                <a:gd name="connsiteY4351" fmla="*/ 4676033 h 6367455"/>
                <a:gd name="connsiteX4352" fmla="*/ 5309836 w 6891715"/>
                <a:gd name="connsiteY4352" fmla="*/ 4676351 h 6367455"/>
                <a:gd name="connsiteX4353" fmla="*/ 5314281 w 6891715"/>
                <a:gd name="connsiteY4353" fmla="*/ 4666816 h 6367455"/>
                <a:gd name="connsiteX4354" fmla="*/ 5285389 w 6891715"/>
                <a:gd name="connsiteY4354" fmla="*/ 4662366 h 6367455"/>
                <a:gd name="connsiteX4355" fmla="*/ 5258401 w 6891715"/>
                <a:gd name="connsiteY4355" fmla="*/ 4676669 h 6367455"/>
                <a:gd name="connsiteX4356" fmla="*/ 5249829 w 6891715"/>
                <a:gd name="connsiteY4356" fmla="*/ 4690337 h 6367455"/>
                <a:gd name="connsiteX4357" fmla="*/ 5242844 w 6891715"/>
                <a:gd name="connsiteY4357" fmla="*/ 4694787 h 6367455"/>
                <a:gd name="connsiteX4358" fmla="*/ 5238399 w 6891715"/>
                <a:gd name="connsiteY4358" fmla="*/ 4692562 h 6367455"/>
                <a:gd name="connsiteX4359" fmla="*/ 5206649 w 6891715"/>
                <a:gd name="connsiteY4359" fmla="*/ 4704640 h 6367455"/>
                <a:gd name="connsiteX4360" fmla="*/ 5195219 w 6891715"/>
                <a:gd name="connsiteY4360" fmla="*/ 4725936 h 6367455"/>
                <a:gd name="connsiteX4361" fmla="*/ 5184741 w 6891715"/>
                <a:gd name="connsiteY4361" fmla="*/ 4732293 h 6367455"/>
                <a:gd name="connsiteX4362" fmla="*/ 5178391 w 6891715"/>
                <a:gd name="connsiteY4362" fmla="*/ 4719579 h 6367455"/>
                <a:gd name="connsiteX4363" fmla="*/ 5164421 w 6891715"/>
                <a:gd name="connsiteY4363" fmla="*/ 4717672 h 6367455"/>
                <a:gd name="connsiteX4364" fmla="*/ 5151721 w 6891715"/>
                <a:gd name="connsiteY4364" fmla="*/ 4719897 h 6367455"/>
                <a:gd name="connsiteX4365" fmla="*/ 5147594 w 6891715"/>
                <a:gd name="connsiteY4365" fmla="*/ 4731657 h 6367455"/>
                <a:gd name="connsiteX4366" fmla="*/ 5144736 w 6891715"/>
                <a:gd name="connsiteY4366" fmla="*/ 4744053 h 6367455"/>
                <a:gd name="connsiteX4367" fmla="*/ 5132036 w 6891715"/>
                <a:gd name="connsiteY4367" fmla="*/ 4746596 h 6367455"/>
                <a:gd name="connsiteX4368" fmla="*/ 5132036 w 6891715"/>
                <a:gd name="connsiteY4368" fmla="*/ 4739921 h 6367455"/>
                <a:gd name="connsiteX4369" fmla="*/ 5116161 w 6891715"/>
                <a:gd name="connsiteY4369" fmla="*/ 4732611 h 6367455"/>
                <a:gd name="connsiteX4370" fmla="*/ 5101239 w 6891715"/>
                <a:gd name="connsiteY4370" fmla="*/ 4750728 h 6367455"/>
                <a:gd name="connsiteX4371" fmla="*/ 5080284 w 6891715"/>
                <a:gd name="connsiteY4371" fmla="*/ 4761535 h 6367455"/>
                <a:gd name="connsiteX4372" fmla="*/ 5055836 w 6891715"/>
                <a:gd name="connsiteY4372" fmla="*/ 4769164 h 6367455"/>
                <a:gd name="connsiteX4373" fmla="*/ 5050756 w 6891715"/>
                <a:gd name="connsiteY4373" fmla="*/ 4763124 h 6367455"/>
                <a:gd name="connsiteX4374" fmla="*/ 5045994 w 6891715"/>
                <a:gd name="connsiteY4374" fmla="*/ 4736425 h 6367455"/>
                <a:gd name="connsiteX4375" fmla="*/ 5040914 w 6891715"/>
                <a:gd name="connsiteY4375" fmla="*/ 4745960 h 6367455"/>
                <a:gd name="connsiteX4376" fmla="*/ 5045359 w 6891715"/>
                <a:gd name="connsiteY4376" fmla="*/ 4773296 h 6367455"/>
                <a:gd name="connsiteX4377" fmla="*/ 5051709 w 6891715"/>
                <a:gd name="connsiteY4377" fmla="*/ 4774567 h 6367455"/>
                <a:gd name="connsiteX4378" fmla="*/ 5042501 w 6891715"/>
                <a:gd name="connsiteY4378" fmla="*/ 4780924 h 6367455"/>
                <a:gd name="connsiteX4379" fmla="*/ 5039961 w 6891715"/>
                <a:gd name="connsiteY4379" fmla="*/ 4775838 h 6367455"/>
                <a:gd name="connsiteX4380" fmla="*/ 5039009 w 6891715"/>
                <a:gd name="connsiteY4380" fmla="*/ 4766303 h 6367455"/>
                <a:gd name="connsiteX4381" fmla="*/ 5033611 w 6891715"/>
                <a:gd name="connsiteY4381" fmla="*/ 4758992 h 6367455"/>
                <a:gd name="connsiteX4382" fmla="*/ 5028531 w 6891715"/>
                <a:gd name="connsiteY4382" fmla="*/ 4776792 h 6367455"/>
                <a:gd name="connsiteX4383" fmla="*/ 5032976 w 6891715"/>
                <a:gd name="connsiteY4383" fmla="*/ 4779017 h 6367455"/>
                <a:gd name="connsiteX4384" fmla="*/ 5019006 w 6891715"/>
                <a:gd name="connsiteY4384" fmla="*/ 4792684 h 6367455"/>
                <a:gd name="connsiteX4385" fmla="*/ 5004401 w 6891715"/>
                <a:gd name="connsiteY4385" fmla="*/ 4799359 h 6367455"/>
                <a:gd name="connsiteX4386" fmla="*/ 4999004 w 6891715"/>
                <a:gd name="connsiteY4386" fmla="*/ 4803491 h 6367455"/>
                <a:gd name="connsiteX4387" fmla="*/ 4987574 w 6891715"/>
                <a:gd name="connsiteY4387" fmla="*/ 4805716 h 6367455"/>
                <a:gd name="connsiteX4388" fmla="*/ 4983446 w 6891715"/>
                <a:gd name="connsiteY4388" fmla="*/ 4824787 h 6367455"/>
                <a:gd name="connsiteX4389" fmla="*/ 4974874 w 6891715"/>
                <a:gd name="connsiteY4389" fmla="*/ 4829873 h 6367455"/>
                <a:gd name="connsiteX4390" fmla="*/ 4968524 w 6891715"/>
                <a:gd name="connsiteY4390" fmla="*/ 4826694 h 6367455"/>
                <a:gd name="connsiteX4391" fmla="*/ 4965349 w 6891715"/>
                <a:gd name="connsiteY4391" fmla="*/ 4818748 h 6367455"/>
                <a:gd name="connsiteX4392" fmla="*/ 4974874 w 6891715"/>
                <a:gd name="connsiteY4392" fmla="*/ 4813980 h 6367455"/>
                <a:gd name="connsiteX4393" fmla="*/ 4974874 w 6891715"/>
                <a:gd name="connsiteY4393" fmla="*/ 4810166 h 6367455"/>
                <a:gd name="connsiteX4394" fmla="*/ 4965349 w 6891715"/>
                <a:gd name="connsiteY4394" fmla="*/ 4815570 h 6367455"/>
                <a:gd name="connsiteX4395" fmla="*/ 4952649 w 6891715"/>
                <a:gd name="connsiteY4395" fmla="*/ 4800631 h 6367455"/>
                <a:gd name="connsiteX4396" fmla="*/ 4941854 w 6891715"/>
                <a:gd name="connsiteY4396" fmla="*/ 4801902 h 6367455"/>
                <a:gd name="connsiteX4397" fmla="*/ 4938679 w 6891715"/>
                <a:gd name="connsiteY4397" fmla="*/ 4810166 h 6367455"/>
                <a:gd name="connsiteX4398" fmla="*/ 4930424 w 6891715"/>
                <a:gd name="connsiteY4398" fmla="*/ 4803173 h 6367455"/>
                <a:gd name="connsiteX4399" fmla="*/ 4922804 w 6891715"/>
                <a:gd name="connsiteY4399" fmla="*/ 4814934 h 6367455"/>
                <a:gd name="connsiteX4400" fmla="*/ 4917724 w 6891715"/>
                <a:gd name="connsiteY4400" fmla="*/ 4801902 h 6367455"/>
                <a:gd name="connsiteX4401" fmla="*/ 4910104 w 6891715"/>
                <a:gd name="connsiteY4401" fmla="*/ 4792684 h 6367455"/>
                <a:gd name="connsiteX4402" fmla="*/ 4896451 w 6891715"/>
                <a:gd name="connsiteY4402" fmla="*/ 4784420 h 6367455"/>
                <a:gd name="connsiteX4403" fmla="*/ 4893276 w 6891715"/>
                <a:gd name="connsiteY4403" fmla="*/ 4803491 h 6367455"/>
                <a:gd name="connsiteX4404" fmla="*/ 4900896 w 6891715"/>
                <a:gd name="connsiteY4404" fmla="*/ 4812709 h 6367455"/>
                <a:gd name="connsiteX4405" fmla="*/ 4907246 w 6891715"/>
                <a:gd name="connsiteY4405" fmla="*/ 4819066 h 6367455"/>
                <a:gd name="connsiteX4406" fmla="*/ 4916771 w 6891715"/>
                <a:gd name="connsiteY4406" fmla="*/ 4820020 h 6367455"/>
                <a:gd name="connsiteX4407" fmla="*/ 4929471 w 6891715"/>
                <a:gd name="connsiteY4407" fmla="*/ 4827330 h 6367455"/>
                <a:gd name="connsiteX4408" fmla="*/ 4932646 w 6891715"/>
                <a:gd name="connsiteY4408" fmla="*/ 4840044 h 6367455"/>
                <a:gd name="connsiteX4409" fmla="*/ 4939314 w 6891715"/>
                <a:gd name="connsiteY4409" fmla="*/ 4841951 h 6367455"/>
                <a:gd name="connsiteX4410" fmla="*/ 4937091 w 6891715"/>
                <a:gd name="connsiteY4410" fmla="*/ 4826059 h 6367455"/>
                <a:gd name="connsiteX4411" fmla="*/ 4938679 w 6891715"/>
                <a:gd name="connsiteY4411" fmla="*/ 4819702 h 6367455"/>
                <a:gd name="connsiteX4412" fmla="*/ 4960269 w 6891715"/>
                <a:gd name="connsiteY4412" fmla="*/ 4833051 h 6367455"/>
                <a:gd name="connsiteX4413" fmla="*/ 4969794 w 6891715"/>
                <a:gd name="connsiteY4413" fmla="*/ 4836548 h 6367455"/>
                <a:gd name="connsiteX4414" fmla="*/ 4977414 w 6891715"/>
                <a:gd name="connsiteY4414" fmla="*/ 4841633 h 6367455"/>
                <a:gd name="connsiteX4415" fmla="*/ 4964714 w 6891715"/>
                <a:gd name="connsiteY4415" fmla="*/ 4854347 h 6367455"/>
                <a:gd name="connsiteX4416" fmla="*/ 4963444 w 6891715"/>
                <a:gd name="connsiteY4416" fmla="*/ 4857526 h 6367455"/>
                <a:gd name="connsiteX4417" fmla="*/ 4982811 w 6891715"/>
                <a:gd name="connsiteY4417" fmla="*/ 4855301 h 6367455"/>
                <a:gd name="connsiteX4418" fmla="*/ 4990114 w 6891715"/>
                <a:gd name="connsiteY4418" fmla="*/ 4859433 h 6367455"/>
                <a:gd name="connsiteX4419" fmla="*/ 4983764 w 6891715"/>
                <a:gd name="connsiteY4419" fmla="*/ 4865790 h 6367455"/>
                <a:gd name="connsiteX4420" fmla="*/ 4999639 w 6891715"/>
                <a:gd name="connsiteY4420" fmla="*/ 4865790 h 6367455"/>
                <a:gd name="connsiteX4421" fmla="*/ 5011386 w 6891715"/>
                <a:gd name="connsiteY4421" fmla="*/ 4870876 h 6367455"/>
                <a:gd name="connsiteX4422" fmla="*/ 5021864 w 6891715"/>
                <a:gd name="connsiteY4422" fmla="*/ 4883590 h 6367455"/>
                <a:gd name="connsiteX4423" fmla="*/ 5015831 w 6891715"/>
                <a:gd name="connsiteY4423" fmla="*/ 4909653 h 6367455"/>
                <a:gd name="connsiteX4424" fmla="*/ 5036151 w 6891715"/>
                <a:gd name="connsiteY4424" fmla="*/ 4910607 h 6367455"/>
                <a:gd name="connsiteX4425" fmla="*/ 5076474 w 6891715"/>
                <a:gd name="connsiteY4425" fmla="*/ 4925228 h 6367455"/>
                <a:gd name="connsiteX4426" fmla="*/ 5079649 w 6891715"/>
                <a:gd name="connsiteY4426" fmla="*/ 4917917 h 6367455"/>
                <a:gd name="connsiteX4427" fmla="*/ 5052979 w 6891715"/>
                <a:gd name="connsiteY4427" fmla="*/ 4901071 h 6367455"/>
                <a:gd name="connsiteX4428" fmla="*/ 5031389 w 6891715"/>
                <a:gd name="connsiteY4428" fmla="*/ 4869604 h 6367455"/>
                <a:gd name="connsiteX4429" fmla="*/ 5012974 w 6891715"/>
                <a:gd name="connsiteY4429" fmla="*/ 4834005 h 6367455"/>
                <a:gd name="connsiteX4430" fmla="*/ 5004719 w 6891715"/>
                <a:gd name="connsiteY4430" fmla="*/ 4842269 h 6367455"/>
                <a:gd name="connsiteX4431" fmla="*/ 4999321 w 6891715"/>
                <a:gd name="connsiteY4431" fmla="*/ 4834005 h 6367455"/>
                <a:gd name="connsiteX4432" fmla="*/ 4995194 w 6891715"/>
                <a:gd name="connsiteY4432" fmla="*/ 4819384 h 6367455"/>
                <a:gd name="connsiteX4433" fmla="*/ 5002496 w 6891715"/>
                <a:gd name="connsiteY4433" fmla="*/ 4816205 h 6367455"/>
                <a:gd name="connsiteX4434" fmla="*/ 5001544 w 6891715"/>
                <a:gd name="connsiteY4434" fmla="*/ 4809848 h 6367455"/>
                <a:gd name="connsiteX4435" fmla="*/ 5004719 w 6891715"/>
                <a:gd name="connsiteY4435" fmla="*/ 4807623 h 6367455"/>
                <a:gd name="connsiteX4436" fmla="*/ 5036786 w 6891715"/>
                <a:gd name="connsiteY4436" fmla="*/ 4869604 h 6367455"/>
                <a:gd name="connsiteX4437" fmla="*/ 5057106 w 6891715"/>
                <a:gd name="connsiteY4437" fmla="*/ 4899164 h 6367455"/>
                <a:gd name="connsiteX4438" fmla="*/ 5078696 w 6891715"/>
                <a:gd name="connsiteY4438" fmla="*/ 4909335 h 6367455"/>
                <a:gd name="connsiteX4439" fmla="*/ 5085999 w 6891715"/>
                <a:gd name="connsiteY4439" fmla="*/ 4911560 h 6367455"/>
                <a:gd name="connsiteX4440" fmla="*/ 5094254 w 6891715"/>
                <a:gd name="connsiteY4440" fmla="*/ 4912196 h 6367455"/>
                <a:gd name="connsiteX4441" fmla="*/ 5098381 w 6891715"/>
                <a:gd name="connsiteY4441" fmla="*/ 4905839 h 6367455"/>
                <a:gd name="connsiteX4442" fmla="*/ 5106954 w 6891715"/>
                <a:gd name="connsiteY4442" fmla="*/ 4896304 h 6367455"/>
                <a:gd name="connsiteX4443" fmla="*/ 5116479 w 6891715"/>
                <a:gd name="connsiteY4443" fmla="*/ 4911243 h 6367455"/>
                <a:gd name="connsiteX4444" fmla="*/ 5126004 w 6891715"/>
                <a:gd name="connsiteY4444" fmla="*/ 4904886 h 6367455"/>
                <a:gd name="connsiteX4445" fmla="*/ 5130131 w 6891715"/>
                <a:gd name="connsiteY4445" fmla="*/ 4898211 h 6367455"/>
                <a:gd name="connsiteX4446" fmla="*/ 5148864 w 6891715"/>
                <a:gd name="connsiteY4446" fmla="*/ 4893761 h 6367455"/>
                <a:gd name="connsiteX4447" fmla="*/ 5162834 w 6891715"/>
                <a:gd name="connsiteY4447" fmla="*/ 4895986 h 6367455"/>
                <a:gd name="connsiteX4448" fmla="*/ 5181249 w 6891715"/>
                <a:gd name="connsiteY4448" fmla="*/ 4909335 h 6367455"/>
                <a:gd name="connsiteX4449" fmla="*/ 5175534 w 6891715"/>
                <a:gd name="connsiteY4449" fmla="*/ 4914739 h 6367455"/>
                <a:gd name="connsiteX4450" fmla="*/ 5160929 w 6891715"/>
                <a:gd name="connsiteY4450" fmla="*/ 4912832 h 6367455"/>
                <a:gd name="connsiteX4451" fmla="*/ 5156801 w 6891715"/>
                <a:gd name="connsiteY4451" fmla="*/ 4915057 h 6367455"/>
                <a:gd name="connsiteX4452" fmla="*/ 5156166 w 6891715"/>
                <a:gd name="connsiteY4452" fmla="*/ 4934763 h 6367455"/>
                <a:gd name="connsiteX4453" fmla="*/ 5151721 w 6891715"/>
                <a:gd name="connsiteY4453" fmla="*/ 4947477 h 6367455"/>
                <a:gd name="connsiteX4454" fmla="*/ 5144419 w 6891715"/>
                <a:gd name="connsiteY4454" fmla="*/ 4948749 h 6367455"/>
                <a:gd name="connsiteX4455" fmla="*/ 5131719 w 6891715"/>
                <a:gd name="connsiteY4455" fmla="*/ 4950974 h 6367455"/>
                <a:gd name="connsiteX4456" fmla="*/ 5117114 w 6891715"/>
                <a:gd name="connsiteY4456" fmla="*/ 4960827 h 6367455"/>
                <a:gd name="connsiteX4457" fmla="*/ 5094571 w 6891715"/>
                <a:gd name="connsiteY4457" fmla="*/ 4943028 h 6367455"/>
                <a:gd name="connsiteX4458" fmla="*/ 5071076 w 6891715"/>
                <a:gd name="connsiteY4458" fmla="*/ 4943981 h 6367455"/>
                <a:gd name="connsiteX4459" fmla="*/ 5061869 w 6891715"/>
                <a:gd name="connsiteY4459" fmla="*/ 4955742 h 6367455"/>
                <a:gd name="connsiteX4460" fmla="*/ 5055519 w 6891715"/>
                <a:gd name="connsiteY4460" fmla="*/ 4969409 h 6367455"/>
                <a:gd name="connsiteX4461" fmla="*/ 5033611 w 6891715"/>
                <a:gd name="connsiteY4461" fmla="*/ 4976402 h 6367455"/>
                <a:gd name="connsiteX4462" fmla="*/ 5025039 w 6891715"/>
                <a:gd name="connsiteY4462" fmla="*/ 4986891 h 6367455"/>
                <a:gd name="connsiteX4463" fmla="*/ 5012339 w 6891715"/>
                <a:gd name="connsiteY4463" fmla="*/ 4987845 h 6367455"/>
                <a:gd name="connsiteX4464" fmla="*/ 5002814 w 6891715"/>
                <a:gd name="connsiteY4464" fmla="*/ 4981488 h 6367455"/>
                <a:gd name="connsiteX4465" fmla="*/ 4994241 w 6891715"/>
                <a:gd name="connsiteY4465" fmla="*/ 4986255 h 6367455"/>
                <a:gd name="connsiteX4466" fmla="*/ 4972334 w 6891715"/>
                <a:gd name="connsiteY4466" fmla="*/ 5008505 h 6367455"/>
                <a:gd name="connsiteX4467" fmla="*/ 4941854 w 6891715"/>
                <a:gd name="connsiteY4467" fmla="*/ 5033933 h 6367455"/>
                <a:gd name="connsiteX4468" fmla="*/ 4914866 w 6891715"/>
                <a:gd name="connsiteY4468" fmla="*/ 5053004 h 6367455"/>
                <a:gd name="connsiteX4469" fmla="*/ 4887879 w 6891715"/>
                <a:gd name="connsiteY4469" fmla="*/ 5037429 h 6367455"/>
                <a:gd name="connsiteX4470" fmla="*/ 4861526 w 6891715"/>
                <a:gd name="connsiteY4470" fmla="*/ 5034568 h 6367455"/>
                <a:gd name="connsiteX4471" fmla="*/ 4859304 w 6891715"/>
                <a:gd name="connsiteY4471" fmla="*/ 5027258 h 6367455"/>
                <a:gd name="connsiteX4472" fmla="*/ 4877401 w 6891715"/>
                <a:gd name="connsiteY4472" fmla="*/ 5013590 h 6367455"/>
                <a:gd name="connsiteX4473" fmla="*/ 4873909 w 6891715"/>
                <a:gd name="connsiteY4473" fmla="*/ 4995473 h 6367455"/>
                <a:gd name="connsiteX4474" fmla="*/ 4881211 w 6891715"/>
                <a:gd name="connsiteY4474" fmla="*/ 4992294 h 6367455"/>
                <a:gd name="connsiteX4475" fmla="*/ 4885339 w 6891715"/>
                <a:gd name="connsiteY4475" fmla="*/ 4962734 h 6367455"/>
                <a:gd name="connsiteX4476" fmla="*/ 4870099 w 6891715"/>
                <a:gd name="connsiteY4476" fmla="*/ 4939849 h 6367455"/>
                <a:gd name="connsiteX4477" fmla="*/ 4854224 w 6891715"/>
                <a:gd name="connsiteY4477" fmla="*/ 4945253 h 6367455"/>
                <a:gd name="connsiteX4478" fmla="*/ 4851049 w 6891715"/>
                <a:gd name="connsiteY4478" fmla="*/ 4936671 h 6367455"/>
                <a:gd name="connsiteX4479" fmla="*/ 4831046 w 6891715"/>
                <a:gd name="connsiteY4479" fmla="*/ 4919825 h 6367455"/>
                <a:gd name="connsiteX4480" fmla="*/ 4818029 w 6891715"/>
                <a:gd name="connsiteY4480" fmla="*/ 4918871 h 6367455"/>
                <a:gd name="connsiteX4481" fmla="*/ 4810726 w 6891715"/>
                <a:gd name="connsiteY4481" fmla="*/ 4929678 h 6367455"/>
                <a:gd name="connsiteX4482" fmla="*/ 4797074 w 6891715"/>
                <a:gd name="connsiteY4482" fmla="*/ 4924592 h 6367455"/>
                <a:gd name="connsiteX4483" fmla="*/ 4784056 w 6891715"/>
                <a:gd name="connsiteY4483" fmla="*/ 4917282 h 6367455"/>
                <a:gd name="connsiteX4484" fmla="*/ 4780881 w 6891715"/>
                <a:gd name="connsiteY4484" fmla="*/ 4909018 h 6367455"/>
                <a:gd name="connsiteX4485" fmla="*/ 4787549 w 6891715"/>
                <a:gd name="connsiteY4485" fmla="*/ 4904250 h 6367455"/>
                <a:gd name="connsiteX4486" fmla="*/ 4808186 w 6891715"/>
                <a:gd name="connsiteY4486" fmla="*/ 4888357 h 6367455"/>
                <a:gd name="connsiteX4487" fmla="*/ 4836444 w 6891715"/>
                <a:gd name="connsiteY4487" fmla="*/ 4865154 h 6367455"/>
                <a:gd name="connsiteX4488" fmla="*/ 4839619 w 6891715"/>
                <a:gd name="connsiteY4488" fmla="*/ 4855619 h 6367455"/>
                <a:gd name="connsiteX4489" fmla="*/ 4844064 w 6891715"/>
                <a:gd name="connsiteY4489" fmla="*/ 4862929 h 6367455"/>
                <a:gd name="connsiteX4490" fmla="*/ 4866289 w 6891715"/>
                <a:gd name="connsiteY4490" fmla="*/ 4854030 h 6367455"/>
                <a:gd name="connsiteX4491" fmla="*/ 4894546 w 6891715"/>
                <a:gd name="connsiteY4491" fmla="*/ 4846719 h 6367455"/>
                <a:gd name="connsiteX4492" fmla="*/ 4905341 w 6891715"/>
                <a:gd name="connsiteY4492" fmla="*/ 4849897 h 6367455"/>
                <a:gd name="connsiteX4493" fmla="*/ 4899944 w 6891715"/>
                <a:gd name="connsiteY4493" fmla="*/ 4839091 h 6367455"/>
                <a:gd name="connsiteX4494" fmla="*/ 4909469 w 6891715"/>
                <a:gd name="connsiteY4494" fmla="*/ 4829555 h 6367455"/>
                <a:gd name="connsiteX4495" fmla="*/ 4891371 w 6891715"/>
                <a:gd name="connsiteY4495" fmla="*/ 4835912 h 6367455"/>
                <a:gd name="connsiteX4496" fmla="*/ 4890419 w 6891715"/>
                <a:gd name="connsiteY4496" fmla="*/ 4824469 h 6367455"/>
                <a:gd name="connsiteX4497" fmla="*/ 4885021 w 6891715"/>
                <a:gd name="connsiteY4497" fmla="*/ 4817159 h 6367455"/>
                <a:gd name="connsiteX4498" fmla="*/ 4882481 w 6891715"/>
                <a:gd name="connsiteY4498" fmla="*/ 4795863 h 6367455"/>
                <a:gd name="connsiteX4499" fmla="*/ 4877719 w 6891715"/>
                <a:gd name="connsiteY4499" fmla="*/ 4809848 h 6367455"/>
                <a:gd name="connsiteX4500" fmla="*/ 4870099 w 6891715"/>
                <a:gd name="connsiteY4500" fmla="*/ 4812073 h 6367455"/>
                <a:gd name="connsiteX4501" fmla="*/ 4875496 w 6891715"/>
                <a:gd name="connsiteY4501" fmla="*/ 4825741 h 6367455"/>
                <a:gd name="connsiteX4502" fmla="*/ 4871369 w 6891715"/>
                <a:gd name="connsiteY4502" fmla="*/ 4824787 h 6367455"/>
                <a:gd name="connsiteX4503" fmla="*/ 4861526 w 6891715"/>
                <a:gd name="connsiteY4503" fmla="*/ 4818430 h 6367455"/>
                <a:gd name="connsiteX4504" fmla="*/ 4855176 w 6891715"/>
                <a:gd name="connsiteY4504" fmla="*/ 4819384 h 6367455"/>
                <a:gd name="connsiteX4505" fmla="*/ 4847874 w 6891715"/>
                <a:gd name="connsiteY4505" fmla="*/ 4815570 h 6367455"/>
                <a:gd name="connsiteX4506" fmla="*/ 4846921 w 6891715"/>
                <a:gd name="connsiteY4506" fmla="*/ 4803809 h 6367455"/>
                <a:gd name="connsiteX4507" fmla="*/ 4839301 w 6891715"/>
                <a:gd name="connsiteY4507" fmla="*/ 4809213 h 6367455"/>
                <a:gd name="connsiteX4508" fmla="*/ 4829776 w 6891715"/>
                <a:gd name="connsiteY4508" fmla="*/ 4801584 h 6367455"/>
                <a:gd name="connsiteX4509" fmla="*/ 4826601 w 6891715"/>
                <a:gd name="connsiteY4509" fmla="*/ 4807941 h 6367455"/>
                <a:gd name="connsiteX4510" fmla="*/ 4821204 w 6891715"/>
                <a:gd name="connsiteY4510" fmla="*/ 4809213 h 6367455"/>
                <a:gd name="connsiteX4511" fmla="*/ 4808504 w 6891715"/>
                <a:gd name="connsiteY4511" fmla="*/ 4811755 h 6367455"/>
                <a:gd name="connsiteX4512" fmla="*/ 4795169 w 6891715"/>
                <a:gd name="connsiteY4512" fmla="*/ 4816841 h 6367455"/>
                <a:gd name="connsiteX4513" fmla="*/ 4794216 w 6891715"/>
                <a:gd name="connsiteY4513" fmla="*/ 4824469 h 6367455"/>
                <a:gd name="connsiteX4514" fmla="*/ 4816441 w 6891715"/>
                <a:gd name="connsiteY4514" fmla="*/ 4828284 h 6367455"/>
                <a:gd name="connsiteX4515" fmla="*/ 4808821 w 6891715"/>
                <a:gd name="connsiteY4515" fmla="*/ 4830509 h 6367455"/>
                <a:gd name="connsiteX4516" fmla="*/ 4785644 w 6891715"/>
                <a:gd name="connsiteY4516" fmla="*/ 4826377 h 6367455"/>
                <a:gd name="connsiteX4517" fmla="*/ 4775166 w 6891715"/>
                <a:gd name="connsiteY4517" fmla="*/ 4828602 h 6367455"/>
                <a:gd name="connsiteX4518" fmla="*/ 4701824 w 6891715"/>
                <a:gd name="connsiteY4518" fmla="*/ 4809530 h 6367455"/>
                <a:gd name="connsiteX4519" fmla="*/ 4699601 w 6891715"/>
                <a:gd name="connsiteY4519" fmla="*/ 4797770 h 6367455"/>
                <a:gd name="connsiteX4520" fmla="*/ 4704999 w 6891715"/>
                <a:gd name="connsiteY4520" fmla="*/ 4808259 h 6367455"/>
                <a:gd name="connsiteX4521" fmla="*/ 4765324 w 6891715"/>
                <a:gd name="connsiteY4521" fmla="*/ 4822562 h 6367455"/>
                <a:gd name="connsiteX4522" fmla="*/ 4776119 w 6891715"/>
                <a:gd name="connsiteY4522" fmla="*/ 4823198 h 6367455"/>
                <a:gd name="connsiteX4523" fmla="*/ 4746274 w 6891715"/>
                <a:gd name="connsiteY4523" fmla="*/ 4799677 h 6367455"/>
                <a:gd name="connsiteX4524" fmla="*/ 4729446 w 6891715"/>
                <a:gd name="connsiteY4524" fmla="*/ 4799677 h 6367455"/>
                <a:gd name="connsiteX4525" fmla="*/ 4726271 w 6891715"/>
                <a:gd name="connsiteY4525" fmla="*/ 4807941 h 6367455"/>
                <a:gd name="connsiteX4526" fmla="*/ 4713571 w 6891715"/>
                <a:gd name="connsiteY4526" fmla="*/ 4802856 h 6367455"/>
                <a:gd name="connsiteX4527" fmla="*/ 4712301 w 6891715"/>
                <a:gd name="connsiteY4527" fmla="*/ 4792367 h 6367455"/>
                <a:gd name="connsiteX4528" fmla="*/ 4740559 w 6891715"/>
                <a:gd name="connsiteY4528" fmla="*/ 4785692 h 6367455"/>
                <a:gd name="connsiteX4529" fmla="*/ 4746909 w 6891715"/>
                <a:gd name="connsiteY4529" fmla="*/ 4784738 h 6367455"/>
                <a:gd name="connsiteX4530" fmla="*/ 4737384 w 6891715"/>
                <a:gd name="connsiteY4530" fmla="*/ 4768846 h 6367455"/>
                <a:gd name="connsiteX4531" fmla="*/ 4717381 w 6891715"/>
                <a:gd name="connsiteY4531" fmla="*/ 4764714 h 6367455"/>
                <a:gd name="connsiteX4532" fmla="*/ 4706586 w 6891715"/>
                <a:gd name="connsiteY4532" fmla="*/ 4770117 h 6367455"/>
                <a:gd name="connsiteX4533" fmla="*/ 4689759 w 6891715"/>
                <a:gd name="connsiteY4533" fmla="*/ 4756767 h 6367455"/>
                <a:gd name="connsiteX4534" fmla="*/ 4687536 w 6891715"/>
                <a:gd name="connsiteY4534" fmla="*/ 4752317 h 6367455"/>
                <a:gd name="connsiteX4535" fmla="*/ 4704681 w 6891715"/>
                <a:gd name="connsiteY4535" fmla="*/ 4757721 h 6367455"/>
                <a:gd name="connsiteX4536" fmla="*/ 4709761 w 6891715"/>
                <a:gd name="connsiteY4536" fmla="*/ 4754225 h 6367455"/>
                <a:gd name="connsiteX4537" fmla="*/ 4729129 w 6891715"/>
                <a:gd name="connsiteY4537" fmla="*/ 4759628 h 6367455"/>
                <a:gd name="connsiteX4538" fmla="*/ 4748179 w 6891715"/>
                <a:gd name="connsiteY4538" fmla="*/ 4763442 h 6367455"/>
                <a:gd name="connsiteX4539" fmla="*/ 4764054 w 6891715"/>
                <a:gd name="connsiteY4539" fmla="*/ 4769799 h 6367455"/>
                <a:gd name="connsiteX4540" fmla="*/ 4808821 w 6891715"/>
                <a:gd name="connsiteY4540" fmla="*/ 4724982 h 6367455"/>
                <a:gd name="connsiteX4541" fmla="*/ 4767864 w 6891715"/>
                <a:gd name="connsiteY4541" fmla="*/ 4752953 h 6367455"/>
                <a:gd name="connsiteX4542" fmla="*/ 4745956 w 6891715"/>
                <a:gd name="connsiteY4542" fmla="*/ 4759310 h 6367455"/>
                <a:gd name="connsiteX4543" fmla="*/ 4735161 w 6891715"/>
                <a:gd name="connsiteY4543" fmla="*/ 4747868 h 6367455"/>
                <a:gd name="connsiteX4544" fmla="*/ 4727541 w 6891715"/>
                <a:gd name="connsiteY4544" fmla="*/ 4738332 h 6367455"/>
                <a:gd name="connsiteX4545" fmla="*/ 4725636 w 6891715"/>
                <a:gd name="connsiteY4545" fmla="*/ 4731339 h 6367455"/>
                <a:gd name="connsiteX4546" fmla="*/ 4723414 w 6891715"/>
                <a:gd name="connsiteY4546" fmla="*/ 4717354 h 6367455"/>
                <a:gd name="connsiteX4547" fmla="*/ 4731351 w 6891715"/>
                <a:gd name="connsiteY4547" fmla="*/ 4710043 h 6367455"/>
                <a:gd name="connsiteX4548" fmla="*/ 4726271 w 6891715"/>
                <a:gd name="connsiteY4548" fmla="*/ 4699236 h 6367455"/>
                <a:gd name="connsiteX4549" fmla="*/ 4725001 w 6891715"/>
                <a:gd name="connsiteY4549" fmla="*/ 4688747 h 6367455"/>
                <a:gd name="connsiteX4550" fmla="*/ 4720874 w 6891715"/>
                <a:gd name="connsiteY4550" fmla="*/ 4703686 h 6367455"/>
                <a:gd name="connsiteX4551" fmla="*/ 4725001 w 6891715"/>
                <a:gd name="connsiteY4551" fmla="*/ 4708772 h 6367455"/>
                <a:gd name="connsiteX4552" fmla="*/ 4714841 w 6891715"/>
                <a:gd name="connsiteY4552" fmla="*/ 4717354 h 6367455"/>
                <a:gd name="connsiteX4553" fmla="*/ 4717064 w 6891715"/>
                <a:gd name="connsiteY4553" fmla="*/ 4729114 h 6367455"/>
                <a:gd name="connsiteX4554" fmla="*/ 4722144 w 6891715"/>
                <a:gd name="connsiteY4554" fmla="*/ 4737378 h 6367455"/>
                <a:gd name="connsiteX4555" fmla="*/ 4720239 w 6891715"/>
                <a:gd name="connsiteY4555" fmla="*/ 4744689 h 6367455"/>
                <a:gd name="connsiteX4556" fmla="*/ 4708809 w 6891715"/>
                <a:gd name="connsiteY4556" fmla="*/ 4749139 h 6367455"/>
                <a:gd name="connsiteX4557" fmla="*/ 4701189 w 6891715"/>
                <a:gd name="connsiteY4557" fmla="*/ 4742782 h 6367455"/>
                <a:gd name="connsiteX4558" fmla="*/ 4696109 w 6891715"/>
                <a:gd name="connsiteY4558" fmla="*/ 4747232 h 6367455"/>
                <a:gd name="connsiteX4559" fmla="*/ 4683409 w 6891715"/>
                <a:gd name="connsiteY4559" fmla="*/ 4747232 h 6367455"/>
                <a:gd name="connsiteX4560" fmla="*/ 4695791 w 6891715"/>
                <a:gd name="connsiteY4560" fmla="*/ 4725936 h 6367455"/>
                <a:gd name="connsiteX4561" fmla="*/ 4684044 w 6891715"/>
                <a:gd name="connsiteY4561" fmla="*/ 4726254 h 6367455"/>
                <a:gd name="connsiteX4562" fmla="*/ 4679916 w 6891715"/>
                <a:gd name="connsiteY4562" fmla="*/ 4718943 h 6367455"/>
                <a:gd name="connsiteX4563" fmla="*/ 4682456 w 6891715"/>
                <a:gd name="connsiteY4563" fmla="*/ 4738650 h 6367455"/>
                <a:gd name="connsiteX4564" fmla="*/ 4676106 w 6891715"/>
                <a:gd name="connsiteY4564" fmla="*/ 4744371 h 6367455"/>
                <a:gd name="connsiteX4565" fmla="*/ 4659914 w 6891715"/>
                <a:gd name="connsiteY4565" fmla="*/ 4746596 h 6367455"/>
                <a:gd name="connsiteX4566" fmla="*/ 4649436 w 6891715"/>
                <a:gd name="connsiteY4566" fmla="*/ 4751682 h 6367455"/>
                <a:gd name="connsiteX4567" fmla="*/ 4619591 w 6891715"/>
                <a:gd name="connsiteY4567" fmla="*/ 4753271 h 6367455"/>
                <a:gd name="connsiteX4568" fmla="*/ 4614829 w 6891715"/>
                <a:gd name="connsiteY4568" fmla="*/ 4759628 h 6367455"/>
                <a:gd name="connsiteX4569" fmla="*/ 4618956 w 6891715"/>
                <a:gd name="connsiteY4569" fmla="*/ 4769799 h 6367455"/>
                <a:gd name="connsiteX4570" fmla="*/ 4611654 w 6891715"/>
                <a:gd name="connsiteY4570" fmla="*/ 4781560 h 6367455"/>
                <a:gd name="connsiteX4571" fmla="*/ 4609749 w 6891715"/>
                <a:gd name="connsiteY4571" fmla="*/ 4797452 h 6367455"/>
                <a:gd name="connsiteX4572" fmla="*/ 4597049 w 6891715"/>
                <a:gd name="connsiteY4572" fmla="*/ 4809213 h 6367455"/>
                <a:gd name="connsiteX4573" fmla="*/ 4587524 w 6891715"/>
                <a:gd name="connsiteY4573" fmla="*/ 4820655 h 6367455"/>
                <a:gd name="connsiteX4574" fmla="*/ 4587524 w 6891715"/>
                <a:gd name="connsiteY4574" fmla="*/ 4816523 h 6367455"/>
                <a:gd name="connsiteX4575" fmla="*/ 4592921 w 6891715"/>
                <a:gd name="connsiteY4575" fmla="*/ 4807941 h 6367455"/>
                <a:gd name="connsiteX4576" fmla="*/ 4583396 w 6891715"/>
                <a:gd name="connsiteY4576" fmla="*/ 4805081 h 6367455"/>
                <a:gd name="connsiteX4577" fmla="*/ 4575776 w 6891715"/>
                <a:gd name="connsiteY4577" fmla="*/ 4799995 h 6367455"/>
                <a:gd name="connsiteX4578" fmla="*/ 4572601 w 6891715"/>
                <a:gd name="connsiteY4578" fmla="*/ 4788235 h 6367455"/>
                <a:gd name="connsiteX4579" fmla="*/ 4568474 w 6891715"/>
                <a:gd name="connsiteY4579" fmla="*/ 4796816 h 6367455"/>
                <a:gd name="connsiteX4580" fmla="*/ 4565299 w 6891715"/>
                <a:gd name="connsiteY4580" fmla="*/ 4787599 h 6367455"/>
                <a:gd name="connsiteX4581" fmla="*/ 4556726 w 6891715"/>
                <a:gd name="connsiteY4581" fmla="*/ 4784420 h 6367455"/>
                <a:gd name="connsiteX4582" fmla="*/ 4553551 w 6891715"/>
                <a:gd name="connsiteY4582" fmla="*/ 4798088 h 6367455"/>
                <a:gd name="connsiteX4583" fmla="*/ 4566251 w 6891715"/>
                <a:gd name="connsiteY4583" fmla="*/ 4811755 h 6367455"/>
                <a:gd name="connsiteX4584" fmla="*/ 4574824 w 6891715"/>
                <a:gd name="connsiteY4584" fmla="*/ 4815887 h 6367455"/>
                <a:gd name="connsiteX4585" fmla="*/ 4580539 w 6891715"/>
                <a:gd name="connsiteY4585" fmla="*/ 4820020 h 6367455"/>
                <a:gd name="connsiteX4586" fmla="*/ 4581491 w 6891715"/>
                <a:gd name="connsiteY4586" fmla="*/ 4832416 h 6367455"/>
                <a:gd name="connsiteX4587" fmla="*/ 4576094 w 6891715"/>
                <a:gd name="connsiteY4587" fmla="*/ 4845130 h 6367455"/>
                <a:gd name="connsiteX4588" fmla="*/ 4564664 w 6891715"/>
                <a:gd name="connsiteY4588" fmla="*/ 4848308 h 6367455"/>
                <a:gd name="connsiteX4589" fmla="*/ 4557361 w 6891715"/>
                <a:gd name="connsiteY4589" fmla="*/ 4856890 h 6367455"/>
                <a:gd name="connsiteX4590" fmla="*/ 4552281 w 6891715"/>
                <a:gd name="connsiteY4590" fmla="*/ 4857844 h 6367455"/>
                <a:gd name="connsiteX4591" fmla="*/ 4539264 w 6891715"/>
                <a:gd name="connsiteY4591" fmla="*/ 4858479 h 6367455"/>
                <a:gd name="connsiteX4592" fmla="*/ 4523388 w 6891715"/>
                <a:gd name="connsiteY4592" fmla="*/ 4862611 h 6367455"/>
                <a:gd name="connsiteX4593" fmla="*/ 4531961 w 6891715"/>
                <a:gd name="connsiteY4593" fmla="*/ 4871193 h 6367455"/>
                <a:gd name="connsiteX4594" fmla="*/ 4513228 w 6891715"/>
                <a:gd name="connsiteY4594" fmla="*/ 4882636 h 6367455"/>
                <a:gd name="connsiteX4595" fmla="*/ 4507831 w 6891715"/>
                <a:gd name="connsiteY4595" fmla="*/ 4875325 h 6367455"/>
                <a:gd name="connsiteX4596" fmla="*/ 4504338 w 6891715"/>
                <a:gd name="connsiteY4596" fmla="*/ 4865154 h 6367455"/>
                <a:gd name="connsiteX4597" fmla="*/ 4508466 w 6891715"/>
                <a:gd name="connsiteY4597" fmla="*/ 4859751 h 6367455"/>
                <a:gd name="connsiteX4598" fmla="*/ 4508466 w 6891715"/>
                <a:gd name="connsiteY4598" fmla="*/ 4849262 h 6367455"/>
                <a:gd name="connsiteX4599" fmla="*/ 4502116 w 6891715"/>
                <a:gd name="connsiteY4599" fmla="*/ 4843858 h 6367455"/>
                <a:gd name="connsiteX4600" fmla="*/ 4493861 w 6891715"/>
                <a:gd name="connsiteY4600" fmla="*/ 4868333 h 6367455"/>
                <a:gd name="connsiteX4601" fmla="*/ 4492908 w 6891715"/>
                <a:gd name="connsiteY4601" fmla="*/ 4884861 h 6367455"/>
                <a:gd name="connsiteX4602" fmla="*/ 4503703 w 6891715"/>
                <a:gd name="connsiteY4602" fmla="*/ 4891218 h 6367455"/>
                <a:gd name="connsiteX4603" fmla="*/ 4505926 w 6891715"/>
                <a:gd name="connsiteY4603" fmla="*/ 4905203 h 6367455"/>
                <a:gd name="connsiteX4604" fmla="*/ 4497671 w 6891715"/>
                <a:gd name="connsiteY4604" fmla="*/ 4910289 h 6367455"/>
                <a:gd name="connsiteX4605" fmla="*/ 4499868 w 6891715"/>
                <a:gd name="connsiteY4605" fmla="*/ 4919360 h 6367455"/>
                <a:gd name="connsiteX4606" fmla="*/ 4500840 w 6891715"/>
                <a:gd name="connsiteY4606" fmla="*/ 4920286 h 6367455"/>
                <a:gd name="connsiteX4607" fmla="*/ 4506875 w 6891715"/>
                <a:gd name="connsiteY4607" fmla="*/ 4943464 h 6367455"/>
                <a:gd name="connsiteX4608" fmla="*/ 4505922 w 6891715"/>
                <a:gd name="connsiteY4608" fmla="*/ 4967594 h 6367455"/>
                <a:gd name="connsiteX4609" fmla="*/ 4499570 w 6891715"/>
                <a:gd name="connsiteY4609" fmla="*/ 4964736 h 6367455"/>
                <a:gd name="connsiteX4610" fmla="*/ 4505922 w 6891715"/>
                <a:gd name="connsiteY4610" fmla="*/ 4976166 h 6367455"/>
                <a:gd name="connsiteX4611" fmla="*/ 4504969 w 6891715"/>
                <a:gd name="connsiteY4611" fmla="*/ 4987596 h 6367455"/>
                <a:gd name="connsiteX4612" fmla="*/ 4487183 w 6891715"/>
                <a:gd name="connsiteY4612" fmla="*/ 4995216 h 6367455"/>
                <a:gd name="connsiteX4613" fmla="*/ 4475749 w 6891715"/>
                <a:gd name="connsiteY4613" fmla="*/ 5001884 h 6367455"/>
                <a:gd name="connsiteX4614" fmla="*/ 4460821 w 6891715"/>
                <a:gd name="connsiteY4614" fmla="*/ 5005059 h 6367455"/>
                <a:gd name="connsiteX4615" fmla="*/ 4447164 w 6891715"/>
                <a:gd name="connsiteY4615" fmla="*/ 5022204 h 6367455"/>
                <a:gd name="connsiteX4616" fmla="*/ 4430330 w 6891715"/>
                <a:gd name="connsiteY4616" fmla="*/ 5038079 h 6367455"/>
                <a:gd name="connsiteX4617" fmla="*/ 4433506 w 6891715"/>
                <a:gd name="connsiteY4617" fmla="*/ 5029506 h 6367455"/>
                <a:gd name="connsiteX4618" fmla="*/ 4443988 w 6891715"/>
                <a:gd name="connsiteY4618" fmla="*/ 5017759 h 6367455"/>
                <a:gd name="connsiteX4619" fmla="*/ 4443988 w 6891715"/>
                <a:gd name="connsiteY4619" fmla="*/ 5008234 h 6367455"/>
                <a:gd name="connsiteX4620" fmla="*/ 4454469 w 6891715"/>
                <a:gd name="connsiteY4620" fmla="*/ 5000931 h 6367455"/>
                <a:gd name="connsiteX4621" fmla="*/ 4464950 w 6891715"/>
                <a:gd name="connsiteY4621" fmla="*/ 4992359 h 6367455"/>
                <a:gd name="connsiteX4622" fmla="*/ 4463997 w 6891715"/>
                <a:gd name="connsiteY4622" fmla="*/ 4986961 h 6367455"/>
                <a:gd name="connsiteX4623" fmla="*/ 4449069 w 6891715"/>
                <a:gd name="connsiteY4623" fmla="*/ 4990136 h 6367455"/>
                <a:gd name="connsiteX4624" fmla="*/ 4452245 w 6891715"/>
                <a:gd name="connsiteY4624" fmla="*/ 4980929 h 6367455"/>
                <a:gd name="connsiteX4625" fmla="*/ 4449069 w 6891715"/>
                <a:gd name="connsiteY4625" fmla="*/ 4971404 h 6367455"/>
                <a:gd name="connsiteX4626" fmla="*/ 4439223 w 6891715"/>
                <a:gd name="connsiteY4626" fmla="*/ 4964101 h 6367455"/>
                <a:gd name="connsiteX4627" fmla="*/ 4429060 w 6891715"/>
                <a:gd name="connsiteY4627" fmla="*/ 4968229 h 6367455"/>
                <a:gd name="connsiteX4628" fmla="*/ 4424613 w 6891715"/>
                <a:gd name="connsiteY4628" fmla="*/ 4976801 h 6367455"/>
                <a:gd name="connsiteX4629" fmla="*/ 4411909 w 6891715"/>
                <a:gd name="connsiteY4629" fmla="*/ 4972991 h 6367455"/>
                <a:gd name="connsiteX4630" fmla="*/ 4410956 w 6891715"/>
                <a:gd name="connsiteY4630" fmla="*/ 4981246 h 6367455"/>
                <a:gd name="connsiteX4631" fmla="*/ 4432236 w 6891715"/>
                <a:gd name="connsiteY4631" fmla="*/ 4983151 h 6367455"/>
                <a:gd name="connsiteX4632" fmla="*/ 4435412 w 6891715"/>
                <a:gd name="connsiteY4632" fmla="*/ 4985374 h 6367455"/>
                <a:gd name="connsiteX4633" fmla="*/ 4438588 w 6891715"/>
                <a:gd name="connsiteY4633" fmla="*/ 4991724 h 6367455"/>
                <a:gd name="connsiteX4634" fmla="*/ 4428107 w 6891715"/>
                <a:gd name="connsiteY4634" fmla="*/ 5004424 h 6367455"/>
                <a:gd name="connsiteX4635" fmla="*/ 4426201 w 6891715"/>
                <a:gd name="connsiteY4635" fmla="*/ 5009821 h 6367455"/>
                <a:gd name="connsiteX4636" fmla="*/ 4420802 w 6891715"/>
                <a:gd name="connsiteY4636" fmla="*/ 5011726 h 6367455"/>
                <a:gd name="connsiteX4637" fmla="*/ 4417626 w 6891715"/>
                <a:gd name="connsiteY4637" fmla="*/ 5007599 h 6367455"/>
                <a:gd name="connsiteX4638" fmla="*/ 4413497 w 6891715"/>
                <a:gd name="connsiteY4638" fmla="*/ 5011726 h 6367455"/>
                <a:gd name="connsiteX4639" fmla="*/ 4420802 w 6891715"/>
                <a:gd name="connsiteY4639" fmla="*/ 5021251 h 6367455"/>
                <a:gd name="connsiteX4640" fmla="*/ 4420802 w 6891715"/>
                <a:gd name="connsiteY4640" fmla="*/ 5028554 h 6367455"/>
                <a:gd name="connsiteX4641" fmla="*/ 4410638 w 6891715"/>
                <a:gd name="connsiteY4641" fmla="*/ 5035221 h 6367455"/>
                <a:gd name="connsiteX4642" fmla="*/ 4411591 w 6891715"/>
                <a:gd name="connsiteY4642" fmla="*/ 5046334 h 6367455"/>
                <a:gd name="connsiteX4643" fmla="*/ 4416673 w 6891715"/>
                <a:gd name="connsiteY4643" fmla="*/ 5034904 h 6367455"/>
                <a:gd name="connsiteX4644" fmla="*/ 4430330 w 6891715"/>
                <a:gd name="connsiteY4644" fmla="*/ 5031729 h 6367455"/>
                <a:gd name="connsiteX4645" fmla="*/ 4430330 w 6891715"/>
                <a:gd name="connsiteY4645" fmla="*/ 5038079 h 6367455"/>
                <a:gd name="connsiteX4646" fmla="*/ 4408415 w 6891715"/>
                <a:gd name="connsiteY4646" fmla="*/ 5059351 h 6367455"/>
                <a:gd name="connsiteX4647" fmla="*/ 4409368 w 6891715"/>
                <a:gd name="connsiteY4647" fmla="*/ 5066654 h 6367455"/>
                <a:gd name="connsiteX4648" fmla="*/ 4410956 w 6891715"/>
                <a:gd name="connsiteY4648" fmla="*/ 5082529 h 6367455"/>
                <a:gd name="connsiteX4649" fmla="*/ 4409050 w 6891715"/>
                <a:gd name="connsiteY4649" fmla="*/ 5116184 h 6367455"/>
                <a:gd name="connsiteX4650" fmla="*/ 4416673 w 6891715"/>
                <a:gd name="connsiteY4650" fmla="*/ 5138091 h 6367455"/>
                <a:gd name="connsiteX4651" fmla="*/ 4416388 w 6891715"/>
                <a:gd name="connsiteY4651" fmla="*/ 5137963 h 6367455"/>
                <a:gd name="connsiteX4652" fmla="*/ 4413532 w 6891715"/>
                <a:gd name="connsiteY4652" fmla="*/ 5157060 h 6367455"/>
                <a:gd name="connsiteX4653" fmla="*/ 4399569 w 6891715"/>
                <a:gd name="connsiteY4653" fmla="*/ 5177430 h 6367455"/>
                <a:gd name="connsiteX4654" fmla="*/ 4398617 w 6891715"/>
                <a:gd name="connsiteY4654" fmla="*/ 5183796 h 6367455"/>
                <a:gd name="connsiteX4655" fmla="*/ 4376721 w 6891715"/>
                <a:gd name="connsiteY4655" fmla="*/ 5181886 h 6367455"/>
                <a:gd name="connsiteX4656" fmla="*/ 4365932 w 6891715"/>
                <a:gd name="connsiteY4656" fmla="*/ 5188252 h 6367455"/>
                <a:gd name="connsiteX4657" fmla="*/ 4345306 w 6891715"/>
                <a:gd name="connsiteY4657" fmla="*/ 5219125 h 6367455"/>
                <a:gd name="connsiteX4658" fmla="*/ 4332930 w 6891715"/>
                <a:gd name="connsiteY4658" fmla="*/ 5259229 h 6367455"/>
                <a:gd name="connsiteX4659" fmla="*/ 4330709 w 6891715"/>
                <a:gd name="connsiteY4659" fmla="*/ 5271960 h 6367455"/>
                <a:gd name="connsiteX4660" fmla="*/ 4323093 w 6891715"/>
                <a:gd name="connsiteY4660" fmla="*/ 5274188 h 6367455"/>
                <a:gd name="connsiteX4661" fmla="*/ 4314207 w 6891715"/>
                <a:gd name="connsiteY4661" fmla="*/ 5282782 h 6367455"/>
                <a:gd name="connsiteX4662" fmla="*/ 4314207 w 6891715"/>
                <a:gd name="connsiteY4662" fmla="*/ 5291057 h 6367455"/>
                <a:gd name="connsiteX4663" fmla="*/ 4306591 w 6891715"/>
                <a:gd name="connsiteY4663" fmla="*/ 5287874 h 6367455"/>
                <a:gd name="connsiteX4664" fmla="*/ 4298024 w 6891715"/>
                <a:gd name="connsiteY4664" fmla="*/ 5290102 h 6367455"/>
                <a:gd name="connsiteX4665" fmla="*/ 4297072 w 6891715"/>
                <a:gd name="connsiteY4665" fmla="*/ 5298696 h 6367455"/>
                <a:gd name="connsiteX4666" fmla="*/ 4290725 w 6891715"/>
                <a:gd name="connsiteY4666" fmla="*/ 5302834 h 6367455"/>
                <a:gd name="connsiteX4667" fmla="*/ 4296437 w 6891715"/>
                <a:gd name="connsiteY4667" fmla="*/ 5306016 h 6367455"/>
                <a:gd name="connsiteX4668" fmla="*/ 4304370 w 6891715"/>
                <a:gd name="connsiteY4668" fmla="*/ 5300606 h 6367455"/>
                <a:gd name="connsiteX4669" fmla="*/ 4317381 w 6891715"/>
                <a:gd name="connsiteY4669" fmla="*/ 5301879 h 6367455"/>
                <a:gd name="connsiteX4670" fmla="*/ 4324679 w 6891715"/>
                <a:gd name="connsiteY4670" fmla="*/ 5304743 h 6367455"/>
                <a:gd name="connsiteX4671" fmla="*/ 4327853 w 6891715"/>
                <a:gd name="connsiteY4671" fmla="*/ 5312064 h 6367455"/>
                <a:gd name="connsiteX4672" fmla="*/ 4329122 w 6891715"/>
                <a:gd name="connsiteY4672" fmla="*/ 5321612 h 6367455"/>
                <a:gd name="connsiteX4673" fmla="*/ 4331343 w 6891715"/>
                <a:gd name="connsiteY4673" fmla="*/ 5327023 h 6367455"/>
                <a:gd name="connsiteX4674" fmla="*/ 4343084 w 6891715"/>
                <a:gd name="connsiteY4674" fmla="*/ 5338163 h 6367455"/>
                <a:gd name="connsiteX4675" fmla="*/ 4348479 w 6891715"/>
                <a:gd name="connsiteY4675" fmla="*/ 5349939 h 6367455"/>
                <a:gd name="connsiteX4676" fmla="*/ 4347949 w 6891715"/>
                <a:gd name="connsiteY4676" fmla="*/ 5350022 h 6367455"/>
                <a:gd name="connsiteX4677" fmla="*/ 4354478 w 6891715"/>
                <a:gd name="connsiteY4677" fmla="*/ 5386173 h 6367455"/>
                <a:gd name="connsiteX4678" fmla="*/ 4367495 w 6891715"/>
                <a:gd name="connsiteY4678" fmla="*/ 5416728 h 6367455"/>
                <a:gd name="connsiteX4679" fmla="*/ 4394165 w 6891715"/>
                <a:gd name="connsiteY4679" fmla="*/ 5435506 h 6367455"/>
                <a:gd name="connsiteX4680" fmla="*/ 4426868 w 6891715"/>
                <a:gd name="connsiteY4680" fmla="*/ 5452056 h 6367455"/>
                <a:gd name="connsiteX4681" fmla="*/ 4440838 w 6891715"/>
                <a:gd name="connsiteY4681" fmla="*/ 5454920 h 6367455"/>
                <a:gd name="connsiteX4682" fmla="*/ 4447188 w 6891715"/>
                <a:gd name="connsiteY4682" fmla="*/ 5451738 h 6367455"/>
                <a:gd name="connsiteX4683" fmla="*/ 4452903 w 6891715"/>
                <a:gd name="connsiteY4683" fmla="*/ 5461604 h 6367455"/>
                <a:gd name="connsiteX4684" fmla="*/ 4450680 w 6891715"/>
                <a:gd name="connsiteY4684" fmla="*/ 5467969 h 6367455"/>
                <a:gd name="connsiteX4685" fmla="*/ 4447505 w 6891715"/>
                <a:gd name="connsiteY4685" fmla="*/ 5471470 h 6367455"/>
                <a:gd name="connsiteX4686" fmla="*/ 4449093 w 6891715"/>
                <a:gd name="connsiteY4686" fmla="*/ 5473380 h 6367455"/>
                <a:gd name="connsiteX4687" fmla="*/ 4444330 w 6891715"/>
                <a:gd name="connsiteY4687" fmla="*/ 5483883 h 6367455"/>
                <a:gd name="connsiteX4688" fmla="*/ 4442108 w 6891715"/>
                <a:gd name="connsiteY4688" fmla="*/ 5490248 h 6367455"/>
                <a:gd name="connsiteX4689" fmla="*/ 4426233 w 6891715"/>
                <a:gd name="connsiteY4689" fmla="*/ 5488021 h 6367455"/>
                <a:gd name="connsiteX4690" fmla="*/ 4416708 w 6891715"/>
                <a:gd name="connsiteY4690" fmla="*/ 5487066 h 6367455"/>
                <a:gd name="connsiteX4691" fmla="*/ 4398610 w 6891715"/>
                <a:gd name="connsiteY4691" fmla="*/ 5486111 h 6367455"/>
                <a:gd name="connsiteX4692" fmla="*/ 4374163 w 6891715"/>
                <a:gd name="connsiteY4692" fmla="*/ 5482292 h 6367455"/>
                <a:gd name="connsiteX4693" fmla="*/ 4361463 w 6891715"/>
                <a:gd name="connsiteY4693" fmla="*/ 5481337 h 6367455"/>
                <a:gd name="connsiteX4694" fmla="*/ 4336380 w 6891715"/>
                <a:gd name="connsiteY4694" fmla="*/ 5489612 h 6367455"/>
                <a:gd name="connsiteX4695" fmla="*/ 4311933 w 6891715"/>
                <a:gd name="connsiteY4695" fmla="*/ 5483883 h 6367455"/>
                <a:gd name="connsiteX4696" fmla="*/ 4298280 w 6891715"/>
                <a:gd name="connsiteY4696" fmla="*/ 5488021 h 6367455"/>
                <a:gd name="connsiteX4697" fmla="*/ 4289073 w 6891715"/>
                <a:gd name="connsiteY4697" fmla="*/ 5510300 h 6367455"/>
                <a:gd name="connsiteX4698" fmla="*/ 4278278 w 6891715"/>
                <a:gd name="connsiteY4698" fmla="*/ 5522076 h 6367455"/>
                <a:gd name="connsiteX4699" fmla="*/ 4253195 w 6891715"/>
                <a:gd name="connsiteY4699" fmla="*/ 5536080 h 6367455"/>
                <a:gd name="connsiteX4700" fmla="*/ 4224620 w 6891715"/>
                <a:gd name="connsiteY4700" fmla="*/ 5550084 h 6367455"/>
                <a:gd name="connsiteX4701" fmla="*/ 4209063 w 6891715"/>
                <a:gd name="connsiteY4701" fmla="*/ 5568225 h 6367455"/>
                <a:gd name="connsiteX4702" fmla="*/ 4191283 w 6891715"/>
                <a:gd name="connsiteY4702" fmla="*/ 5582866 h 6367455"/>
                <a:gd name="connsiteX4703" fmla="*/ 4191283 w 6891715"/>
                <a:gd name="connsiteY4703" fmla="*/ 5592732 h 6367455"/>
                <a:gd name="connsiteX4704" fmla="*/ 4172233 w 6891715"/>
                <a:gd name="connsiteY4704" fmla="*/ 5602280 h 6367455"/>
                <a:gd name="connsiteX4705" fmla="*/ 4169058 w 6891715"/>
                <a:gd name="connsiteY4705" fmla="*/ 5601007 h 6367455"/>
                <a:gd name="connsiteX4706" fmla="*/ 4173185 w 6891715"/>
                <a:gd name="connsiteY4706" fmla="*/ 5594642 h 6367455"/>
                <a:gd name="connsiteX4707" fmla="*/ 4175408 w 6891715"/>
                <a:gd name="connsiteY4707" fmla="*/ 5585412 h 6367455"/>
                <a:gd name="connsiteX4708" fmla="*/ 4168105 w 6891715"/>
                <a:gd name="connsiteY4708" fmla="*/ 5578092 h 6367455"/>
                <a:gd name="connsiteX4709" fmla="*/ 4173820 w 6891715"/>
                <a:gd name="connsiteY4709" fmla="*/ 5569498 h 6367455"/>
                <a:gd name="connsiteX4710" fmla="*/ 4185568 w 6891715"/>
                <a:gd name="connsiteY4710" fmla="*/ 5564088 h 6367455"/>
                <a:gd name="connsiteX4711" fmla="*/ 4204618 w 6891715"/>
                <a:gd name="connsiteY4711" fmla="*/ 5551357 h 6367455"/>
                <a:gd name="connsiteX4712" fmla="*/ 4226843 w 6891715"/>
                <a:gd name="connsiteY4712" fmla="*/ 5537353 h 6367455"/>
                <a:gd name="connsiteX4713" fmla="*/ 4235098 w 6891715"/>
                <a:gd name="connsiteY4713" fmla="*/ 5534170 h 6367455"/>
                <a:gd name="connsiteX4714" fmla="*/ 4235098 w 6891715"/>
                <a:gd name="connsiteY4714" fmla="*/ 5524622 h 6367455"/>
                <a:gd name="connsiteX4715" fmla="*/ 4224620 w 6891715"/>
                <a:gd name="connsiteY4715" fmla="*/ 5528123 h 6367455"/>
                <a:gd name="connsiteX4716" fmla="*/ 4202395 w 6891715"/>
                <a:gd name="connsiteY4716" fmla="*/ 5533215 h 6367455"/>
                <a:gd name="connsiteX4717" fmla="*/ 4184615 w 6891715"/>
                <a:gd name="connsiteY4717" fmla="*/ 5544036 h 6367455"/>
                <a:gd name="connsiteX4718" fmla="*/ 4167470 w 6891715"/>
                <a:gd name="connsiteY4718" fmla="*/ 5537989 h 6367455"/>
                <a:gd name="connsiteX4719" fmla="*/ 4163025 w 6891715"/>
                <a:gd name="connsiteY4719" fmla="*/ 5522076 h 6367455"/>
                <a:gd name="connsiteX4720" fmla="*/ 4160928 w 6891715"/>
                <a:gd name="connsiteY4720" fmla="*/ 5513064 h 6367455"/>
                <a:gd name="connsiteX4721" fmla="*/ 4150640 w 6891715"/>
                <a:gd name="connsiteY4721" fmla="*/ 5513376 h 6367455"/>
                <a:gd name="connsiteX4722" fmla="*/ 4135718 w 6891715"/>
                <a:gd name="connsiteY4722" fmla="*/ 5512423 h 6367455"/>
                <a:gd name="connsiteX4723" fmla="*/ 4123970 w 6891715"/>
                <a:gd name="connsiteY4723" fmla="*/ 5504168 h 6367455"/>
                <a:gd name="connsiteX4724" fmla="*/ 4098570 w 6891715"/>
                <a:gd name="connsiteY4724" fmla="*/ 5493373 h 6367455"/>
                <a:gd name="connsiteX4725" fmla="*/ 4080473 w 6891715"/>
                <a:gd name="connsiteY4725" fmla="*/ 5491786 h 6367455"/>
                <a:gd name="connsiteX4726" fmla="*/ 4071900 w 6891715"/>
                <a:gd name="connsiteY4726" fmla="*/ 5495913 h 6367455"/>
                <a:gd name="connsiteX4727" fmla="*/ 4066820 w 6891715"/>
                <a:gd name="connsiteY4727" fmla="*/ 5485436 h 6367455"/>
                <a:gd name="connsiteX4728" fmla="*/ 4073170 w 6891715"/>
                <a:gd name="connsiteY4728" fmla="*/ 5474641 h 6367455"/>
                <a:gd name="connsiteX4729" fmla="*/ 4059200 w 6891715"/>
                <a:gd name="connsiteY4729" fmla="*/ 5477181 h 6367455"/>
                <a:gd name="connsiteX4730" fmla="*/ 4060470 w 6891715"/>
                <a:gd name="connsiteY4730" fmla="*/ 5486706 h 6367455"/>
                <a:gd name="connsiteX4731" fmla="*/ 4055073 w 6891715"/>
                <a:gd name="connsiteY4731" fmla="*/ 5494326 h 6367455"/>
                <a:gd name="connsiteX4732" fmla="*/ 4044913 w 6891715"/>
                <a:gd name="connsiteY4732" fmla="*/ 5497501 h 6367455"/>
                <a:gd name="connsiteX4733" fmla="*/ 4033165 w 6891715"/>
                <a:gd name="connsiteY4733" fmla="*/ 5498453 h 6367455"/>
                <a:gd name="connsiteX4734" fmla="*/ 4027768 w 6891715"/>
                <a:gd name="connsiteY4734" fmla="*/ 5493056 h 6367455"/>
                <a:gd name="connsiteX4735" fmla="*/ 3999193 w 6891715"/>
                <a:gd name="connsiteY4735" fmla="*/ 5494643 h 6367455"/>
                <a:gd name="connsiteX4736" fmla="*/ 3999193 w 6891715"/>
                <a:gd name="connsiteY4736" fmla="*/ 5501946 h 6367455"/>
                <a:gd name="connsiteX4737" fmla="*/ 3989668 w 6891715"/>
                <a:gd name="connsiteY4737" fmla="*/ 5512741 h 6367455"/>
                <a:gd name="connsiteX4738" fmla="*/ 3974110 w 6891715"/>
                <a:gd name="connsiteY4738" fmla="*/ 5516868 h 6367455"/>
                <a:gd name="connsiteX4739" fmla="*/ 3968713 w 6891715"/>
                <a:gd name="connsiteY4739" fmla="*/ 5516868 h 6367455"/>
                <a:gd name="connsiteX4740" fmla="*/ 3951885 w 6891715"/>
                <a:gd name="connsiteY4740" fmla="*/ 5506708 h 6367455"/>
                <a:gd name="connsiteX4741" fmla="*/ 3940138 w 6891715"/>
                <a:gd name="connsiteY4741" fmla="*/ 5520361 h 6367455"/>
                <a:gd name="connsiteX4742" fmla="*/ 3941090 w 6891715"/>
                <a:gd name="connsiteY4742" fmla="*/ 5532108 h 6367455"/>
                <a:gd name="connsiteX4743" fmla="*/ 3953790 w 6891715"/>
                <a:gd name="connsiteY4743" fmla="*/ 5537188 h 6367455"/>
                <a:gd name="connsiteX4744" fmla="*/ 3946805 w 6891715"/>
                <a:gd name="connsiteY4744" fmla="*/ 5544491 h 6367455"/>
                <a:gd name="connsiteX4745" fmla="*/ 3950933 w 6891715"/>
                <a:gd name="connsiteY4745" fmla="*/ 5551793 h 6367455"/>
                <a:gd name="connsiteX4746" fmla="*/ 3963950 w 6891715"/>
                <a:gd name="connsiteY4746" fmla="*/ 5554016 h 6367455"/>
                <a:gd name="connsiteX4747" fmla="*/ 3964903 w 6891715"/>
                <a:gd name="connsiteY4747" fmla="*/ 5545443 h 6367455"/>
                <a:gd name="connsiteX4748" fmla="*/ 3976650 w 6891715"/>
                <a:gd name="connsiteY4748" fmla="*/ 5562271 h 6367455"/>
                <a:gd name="connsiteX4749" fmla="*/ 3991255 w 6891715"/>
                <a:gd name="connsiteY4749" fmla="*/ 5570526 h 6367455"/>
                <a:gd name="connsiteX4750" fmla="*/ 4001098 w 6891715"/>
                <a:gd name="connsiteY4750" fmla="*/ 5579733 h 6367455"/>
                <a:gd name="connsiteX4751" fmla="*/ 3989350 w 6891715"/>
                <a:gd name="connsiteY4751" fmla="*/ 5589258 h 6367455"/>
                <a:gd name="connsiteX4752" fmla="*/ 3971253 w 6891715"/>
                <a:gd name="connsiteY4752" fmla="*/ 5569573 h 6367455"/>
                <a:gd name="connsiteX4753" fmla="*/ 3963950 w 6891715"/>
                <a:gd name="connsiteY4753" fmla="*/ 5569573 h 6367455"/>
                <a:gd name="connsiteX4754" fmla="*/ 3955378 w 6891715"/>
                <a:gd name="connsiteY4754" fmla="*/ 5561318 h 6367455"/>
                <a:gd name="connsiteX4755" fmla="*/ 3934105 w 6891715"/>
                <a:gd name="connsiteY4755" fmla="*/ 5568938 h 6367455"/>
                <a:gd name="connsiteX4756" fmla="*/ 3935375 w 6891715"/>
                <a:gd name="connsiteY4756" fmla="*/ 5582591 h 6367455"/>
                <a:gd name="connsiteX4757" fmla="*/ 3962045 w 6891715"/>
                <a:gd name="connsiteY4757" fmla="*/ 5598148 h 6367455"/>
                <a:gd name="connsiteX4758" fmla="*/ 3962045 w 6891715"/>
                <a:gd name="connsiteY4758" fmla="*/ 5610848 h 6367455"/>
                <a:gd name="connsiteX4759" fmla="*/ 3947123 w 6891715"/>
                <a:gd name="connsiteY4759" fmla="*/ 5613071 h 6367455"/>
                <a:gd name="connsiteX4760" fmla="*/ 3932200 w 6891715"/>
                <a:gd name="connsiteY4760" fmla="*/ 5599736 h 6367455"/>
                <a:gd name="connsiteX4761" fmla="*/ 3931248 w 6891715"/>
                <a:gd name="connsiteY4761" fmla="*/ 5587036 h 6367455"/>
                <a:gd name="connsiteX4762" fmla="*/ 3920770 w 6891715"/>
                <a:gd name="connsiteY4762" fmla="*/ 5580686 h 6367455"/>
                <a:gd name="connsiteX4763" fmla="*/ 3910928 w 6891715"/>
                <a:gd name="connsiteY4763" fmla="*/ 5584813 h 6367455"/>
                <a:gd name="connsiteX4764" fmla="*/ 3907753 w 6891715"/>
                <a:gd name="connsiteY4764" fmla="*/ 5595291 h 6367455"/>
                <a:gd name="connsiteX4765" fmla="*/ 3939185 w 6891715"/>
                <a:gd name="connsiteY4765" fmla="*/ 5620373 h 6367455"/>
                <a:gd name="connsiteX4766" fmla="*/ 3926168 w 6891715"/>
                <a:gd name="connsiteY4766" fmla="*/ 5627041 h 6367455"/>
                <a:gd name="connsiteX4767" fmla="*/ 3911563 w 6891715"/>
                <a:gd name="connsiteY4767" fmla="*/ 5616563 h 6367455"/>
                <a:gd name="connsiteX4768" fmla="*/ 3908388 w 6891715"/>
                <a:gd name="connsiteY4768" fmla="*/ 5621961 h 6367455"/>
                <a:gd name="connsiteX4769" fmla="*/ 3899815 w 6891715"/>
                <a:gd name="connsiteY4769" fmla="*/ 5614658 h 6367455"/>
                <a:gd name="connsiteX4770" fmla="*/ 3903625 w 6891715"/>
                <a:gd name="connsiteY4770" fmla="*/ 5598466 h 6367455"/>
                <a:gd name="connsiteX4771" fmla="*/ 3899498 w 6891715"/>
                <a:gd name="connsiteY4771" fmla="*/ 5587353 h 6367455"/>
                <a:gd name="connsiteX4772" fmla="*/ 3880448 w 6891715"/>
                <a:gd name="connsiteY4772" fmla="*/ 5582908 h 6367455"/>
                <a:gd name="connsiteX4773" fmla="*/ 3876003 w 6891715"/>
                <a:gd name="connsiteY4773" fmla="*/ 5568621 h 6367455"/>
                <a:gd name="connsiteX4774" fmla="*/ 3863303 w 6891715"/>
                <a:gd name="connsiteY4774" fmla="*/ 5570526 h 6367455"/>
                <a:gd name="connsiteX4775" fmla="*/ 3860128 w 6891715"/>
                <a:gd name="connsiteY4775" fmla="*/ 5562271 h 6367455"/>
                <a:gd name="connsiteX4776" fmla="*/ 3856953 w 6891715"/>
                <a:gd name="connsiteY4776" fmla="*/ 5551793 h 6367455"/>
                <a:gd name="connsiteX4777" fmla="*/ 3862033 w 6891715"/>
                <a:gd name="connsiteY4777" fmla="*/ 5543538 h 6367455"/>
                <a:gd name="connsiteX4778" fmla="*/ 3865208 w 6891715"/>
                <a:gd name="connsiteY4778" fmla="*/ 5531791 h 6367455"/>
                <a:gd name="connsiteX4779" fmla="*/ 3849015 w 6891715"/>
                <a:gd name="connsiteY4779" fmla="*/ 5527346 h 6367455"/>
                <a:gd name="connsiteX4780" fmla="*/ 3847110 w 6891715"/>
                <a:gd name="connsiteY4780" fmla="*/ 5539093 h 6367455"/>
                <a:gd name="connsiteX4781" fmla="*/ 3836633 w 6891715"/>
                <a:gd name="connsiteY4781" fmla="*/ 5545443 h 6367455"/>
                <a:gd name="connsiteX4782" fmla="*/ 3827108 w 6891715"/>
                <a:gd name="connsiteY4782" fmla="*/ 5560366 h 6367455"/>
                <a:gd name="connsiteX4783" fmla="*/ 3832505 w 6891715"/>
                <a:gd name="connsiteY4783" fmla="*/ 5577511 h 6367455"/>
                <a:gd name="connsiteX4784" fmla="*/ 3827743 w 6891715"/>
                <a:gd name="connsiteY4784" fmla="*/ 5593068 h 6367455"/>
                <a:gd name="connsiteX4785" fmla="*/ 3834410 w 6891715"/>
                <a:gd name="connsiteY4785" fmla="*/ 5617198 h 6367455"/>
                <a:gd name="connsiteX4786" fmla="*/ 3857588 w 6891715"/>
                <a:gd name="connsiteY4786" fmla="*/ 5639423 h 6367455"/>
                <a:gd name="connsiteX4787" fmla="*/ 3861080 w 6891715"/>
                <a:gd name="connsiteY4787" fmla="*/ 5666411 h 6367455"/>
                <a:gd name="connsiteX4788" fmla="*/ 3875050 w 6891715"/>
                <a:gd name="connsiteY4788" fmla="*/ 5671808 h 6367455"/>
                <a:gd name="connsiteX4789" fmla="*/ 3903625 w 6891715"/>
                <a:gd name="connsiteY4789" fmla="*/ 5700701 h 6367455"/>
                <a:gd name="connsiteX4790" fmla="*/ 3900768 w 6891715"/>
                <a:gd name="connsiteY4790" fmla="*/ 5730546 h 6367455"/>
                <a:gd name="connsiteX4791" fmla="*/ 3881718 w 6891715"/>
                <a:gd name="connsiteY4791" fmla="*/ 5726418 h 6367455"/>
                <a:gd name="connsiteX4792" fmla="*/ 3881718 w 6891715"/>
                <a:gd name="connsiteY4792" fmla="*/ 5719116 h 6367455"/>
                <a:gd name="connsiteX4793" fmla="*/ 3893465 w 6891715"/>
                <a:gd name="connsiteY4793" fmla="*/ 5716893 h 6367455"/>
                <a:gd name="connsiteX4794" fmla="*/ 3884575 w 6891715"/>
                <a:gd name="connsiteY4794" fmla="*/ 5706416 h 6367455"/>
                <a:gd name="connsiteX4795" fmla="*/ 3868700 w 6891715"/>
                <a:gd name="connsiteY4795" fmla="*/ 5688318 h 6367455"/>
                <a:gd name="connsiteX4796" fmla="*/ 3856953 w 6891715"/>
                <a:gd name="connsiteY4796" fmla="*/ 5700383 h 6367455"/>
                <a:gd name="connsiteX4797" fmla="*/ 3862668 w 6891715"/>
                <a:gd name="connsiteY4797" fmla="*/ 5709591 h 6367455"/>
                <a:gd name="connsiteX4798" fmla="*/ 3858223 w 6891715"/>
                <a:gd name="connsiteY4798" fmla="*/ 5714988 h 6367455"/>
                <a:gd name="connsiteX4799" fmla="*/ 3863620 w 6891715"/>
                <a:gd name="connsiteY4799" fmla="*/ 5721338 h 6367455"/>
                <a:gd name="connsiteX4800" fmla="*/ 3877590 w 6891715"/>
                <a:gd name="connsiteY4800" fmla="*/ 5724513 h 6367455"/>
                <a:gd name="connsiteX4801" fmla="*/ 3866795 w 6891715"/>
                <a:gd name="connsiteY4801" fmla="*/ 5742293 h 6367455"/>
                <a:gd name="connsiteX4802" fmla="*/ 3856635 w 6891715"/>
                <a:gd name="connsiteY4802" fmla="*/ 5748008 h 6367455"/>
                <a:gd name="connsiteX4803" fmla="*/ 3842665 w 6891715"/>
                <a:gd name="connsiteY4803" fmla="*/ 5744833 h 6367455"/>
                <a:gd name="connsiteX4804" fmla="*/ 3826790 w 6891715"/>
                <a:gd name="connsiteY4804" fmla="*/ 5741341 h 6367455"/>
                <a:gd name="connsiteX4805" fmla="*/ 3824885 w 6891715"/>
                <a:gd name="connsiteY4805" fmla="*/ 5753088 h 6367455"/>
                <a:gd name="connsiteX4806" fmla="*/ 3843935 w 6891715"/>
                <a:gd name="connsiteY4806" fmla="*/ 5754358 h 6367455"/>
                <a:gd name="connsiteX4807" fmla="*/ 3859810 w 6891715"/>
                <a:gd name="connsiteY4807" fmla="*/ 5761343 h 6367455"/>
                <a:gd name="connsiteX4808" fmla="*/ 3859810 w 6891715"/>
                <a:gd name="connsiteY4808" fmla="*/ 5770868 h 6367455"/>
                <a:gd name="connsiteX4809" fmla="*/ 3873463 w 6891715"/>
                <a:gd name="connsiteY4809" fmla="*/ 5773091 h 6367455"/>
                <a:gd name="connsiteX4810" fmla="*/ 3873463 w 6891715"/>
                <a:gd name="connsiteY4810" fmla="*/ 5765471 h 6367455"/>
                <a:gd name="connsiteX4811" fmla="*/ 3896958 w 6891715"/>
                <a:gd name="connsiteY4811" fmla="*/ 5779123 h 6367455"/>
                <a:gd name="connsiteX4812" fmla="*/ 3902673 w 6891715"/>
                <a:gd name="connsiteY4812" fmla="*/ 5794681 h 6367455"/>
                <a:gd name="connsiteX4813" fmla="*/ 3910928 w 6891715"/>
                <a:gd name="connsiteY4813" fmla="*/ 5801031 h 6367455"/>
                <a:gd name="connsiteX4814" fmla="*/ 3926803 w 6891715"/>
                <a:gd name="connsiteY4814" fmla="*/ 5801983 h 6367455"/>
                <a:gd name="connsiteX4815" fmla="*/ 3934423 w 6891715"/>
                <a:gd name="connsiteY4815" fmla="*/ 5814366 h 6367455"/>
                <a:gd name="connsiteX4816" fmla="*/ 3958870 w 6891715"/>
                <a:gd name="connsiteY4816" fmla="*/ 5825796 h 6367455"/>
                <a:gd name="connsiteX4817" fmla="*/ 3967443 w 6891715"/>
                <a:gd name="connsiteY4817" fmla="*/ 5835321 h 6367455"/>
                <a:gd name="connsiteX4818" fmla="*/ 3962045 w 6891715"/>
                <a:gd name="connsiteY4818" fmla="*/ 5852148 h 6367455"/>
                <a:gd name="connsiteX4819" fmla="*/ 3965538 w 6891715"/>
                <a:gd name="connsiteY4819" fmla="*/ 5857546 h 6367455"/>
                <a:gd name="connsiteX4820" fmla="*/ 3961410 w 6891715"/>
                <a:gd name="connsiteY4820" fmla="*/ 5863896 h 6367455"/>
                <a:gd name="connsiteX4821" fmla="*/ 3971888 w 6891715"/>
                <a:gd name="connsiteY4821" fmla="*/ 5877231 h 6367455"/>
                <a:gd name="connsiteX4822" fmla="*/ 3979508 w 6891715"/>
                <a:gd name="connsiteY4822" fmla="*/ 5891201 h 6367455"/>
                <a:gd name="connsiteX4823" fmla="*/ 3962680 w 6891715"/>
                <a:gd name="connsiteY4823" fmla="*/ 5894376 h 6367455"/>
                <a:gd name="connsiteX4824" fmla="*/ 3953790 w 6891715"/>
                <a:gd name="connsiteY4824" fmla="*/ 5883581 h 6367455"/>
                <a:gd name="connsiteX4825" fmla="*/ 3943313 w 6891715"/>
                <a:gd name="connsiteY4825" fmla="*/ 5883898 h 6367455"/>
                <a:gd name="connsiteX4826" fmla="*/ 3931565 w 6891715"/>
                <a:gd name="connsiteY4826" fmla="*/ 5869293 h 6367455"/>
                <a:gd name="connsiteX4827" fmla="*/ 3922993 w 6891715"/>
                <a:gd name="connsiteY4827" fmla="*/ 5864213 h 6367455"/>
                <a:gd name="connsiteX4828" fmla="*/ 3926168 w 6891715"/>
                <a:gd name="connsiteY4828" fmla="*/ 5853736 h 6367455"/>
                <a:gd name="connsiteX4829" fmla="*/ 3912515 w 6891715"/>
                <a:gd name="connsiteY4829" fmla="*/ 5851513 h 6367455"/>
                <a:gd name="connsiteX4830" fmla="*/ 3896640 w 6891715"/>
                <a:gd name="connsiteY4830" fmla="*/ 5857863 h 6367455"/>
                <a:gd name="connsiteX4831" fmla="*/ 3902038 w 6891715"/>
                <a:gd name="connsiteY4831" fmla="*/ 5864213 h 6367455"/>
                <a:gd name="connsiteX4832" fmla="*/ 3876638 w 6891715"/>
                <a:gd name="connsiteY4832" fmla="*/ 5865801 h 6367455"/>
                <a:gd name="connsiteX4833" fmla="*/ 3869676 w 6891715"/>
                <a:gd name="connsiteY4833" fmla="*/ 5859999 h 6367455"/>
                <a:gd name="connsiteX4834" fmla="*/ 3872889 w 6891715"/>
                <a:gd name="connsiteY4834" fmla="*/ 5872612 h 6367455"/>
                <a:gd name="connsiteX4835" fmla="*/ 3882402 w 6891715"/>
                <a:gd name="connsiteY4835" fmla="*/ 5876432 h 6367455"/>
                <a:gd name="connsiteX4836" fmla="*/ 3876060 w 6891715"/>
                <a:gd name="connsiteY4836" fmla="*/ 5884073 h 6367455"/>
                <a:gd name="connsiteX4837" fmla="*/ 3885572 w 6891715"/>
                <a:gd name="connsiteY4837" fmla="*/ 5885983 h 6367455"/>
                <a:gd name="connsiteX4838" fmla="*/ 3890012 w 6891715"/>
                <a:gd name="connsiteY4838" fmla="*/ 5900946 h 6367455"/>
                <a:gd name="connsiteX4839" fmla="*/ 3899524 w 6891715"/>
                <a:gd name="connsiteY4839" fmla="*/ 5904766 h 6367455"/>
                <a:gd name="connsiteX4840" fmla="*/ 3904597 w 6891715"/>
                <a:gd name="connsiteY4840" fmla="*/ 5906039 h 6367455"/>
                <a:gd name="connsiteX4841" fmla="*/ 3900475 w 6891715"/>
                <a:gd name="connsiteY4841" fmla="*/ 5893623 h 6367455"/>
                <a:gd name="connsiteX4842" fmla="*/ 3905865 w 6891715"/>
                <a:gd name="connsiteY4842" fmla="*/ 5891076 h 6367455"/>
                <a:gd name="connsiteX4843" fmla="*/ 3914109 w 6891715"/>
                <a:gd name="connsiteY4843" fmla="*/ 5897444 h 6367455"/>
                <a:gd name="connsiteX4844" fmla="*/ 3915378 w 6891715"/>
                <a:gd name="connsiteY4844" fmla="*/ 5910178 h 6367455"/>
                <a:gd name="connsiteX4845" fmla="*/ 3919500 w 6891715"/>
                <a:gd name="connsiteY4845" fmla="*/ 5911133 h 6367455"/>
                <a:gd name="connsiteX4846" fmla="*/ 3917914 w 6891715"/>
                <a:gd name="connsiteY4846" fmla="*/ 5917500 h 6367455"/>
                <a:gd name="connsiteX4847" fmla="*/ 3909353 w 6891715"/>
                <a:gd name="connsiteY4847" fmla="*/ 5928325 h 6367455"/>
                <a:gd name="connsiteX4848" fmla="*/ 3900792 w 6891715"/>
                <a:gd name="connsiteY4848" fmla="*/ 5927370 h 6367455"/>
                <a:gd name="connsiteX4849" fmla="*/ 3896670 w 6891715"/>
                <a:gd name="connsiteY4849" fmla="*/ 5934692 h 6367455"/>
                <a:gd name="connsiteX4850" fmla="*/ 3888109 w 6891715"/>
                <a:gd name="connsiteY4850" fmla="*/ 5943288 h 6367455"/>
                <a:gd name="connsiteX4851" fmla="*/ 3885255 w 6891715"/>
                <a:gd name="connsiteY4851" fmla="*/ 5943288 h 6367455"/>
                <a:gd name="connsiteX4852" fmla="*/ 3877646 w 6891715"/>
                <a:gd name="connsiteY4852" fmla="*/ 5931508 h 6367455"/>
                <a:gd name="connsiteX4853" fmla="*/ 3885890 w 6891715"/>
                <a:gd name="connsiteY4853" fmla="*/ 5928325 h 6367455"/>
                <a:gd name="connsiteX4854" fmla="*/ 3869084 w 6891715"/>
                <a:gd name="connsiteY4854" fmla="*/ 5922276 h 6367455"/>
                <a:gd name="connsiteX4855" fmla="*/ 3867816 w 6891715"/>
                <a:gd name="connsiteY4855" fmla="*/ 5915909 h 6367455"/>
                <a:gd name="connsiteX4856" fmla="*/ 3855133 w 6891715"/>
                <a:gd name="connsiteY4856" fmla="*/ 5918137 h 6367455"/>
                <a:gd name="connsiteX4857" fmla="*/ 3854182 w 6891715"/>
                <a:gd name="connsiteY4857" fmla="*/ 5924504 h 6367455"/>
                <a:gd name="connsiteX4858" fmla="*/ 3863060 w 6891715"/>
                <a:gd name="connsiteY4858" fmla="*/ 5935010 h 6367455"/>
                <a:gd name="connsiteX4859" fmla="*/ 3860840 w 6891715"/>
                <a:gd name="connsiteY4859" fmla="*/ 5953794 h 6367455"/>
                <a:gd name="connsiteX4860" fmla="*/ 3870353 w 6891715"/>
                <a:gd name="connsiteY4860" fmla="*/ 5967801 h 6367455"/>
                <a:gd name="connsiteX4861" fmla="*/ 3875109 w 6891715"/>
                <a:gd name="connsiteY4861" fmla="*/ 5982128 h 6367455"/>
                <a:gd name="connsiteX4862" fmla="*/ 3877011 w 6891715"/>
                <a:gd name="connsiteY4862" fmla="*/ 6000274 h 6367455"/>
                <a:gd name="connsiteX4863" fmla="*/ 3872255 w 6891715"/>
                <a:gd name="connsiteY4863" fmla="*/ 6015237 h 6367455"/>
                <a:gd name="connsiteX4864" fmla="*/ 3882719 w 6891715"/>
                <a:gd name="connsiteY4864" fmla="*/ 6024470 h 6367455"/>
                <a:gd name="connsiteX4865" fmla="*/ 3879548 w 6891715"/>
                <a:gd name="connsiteY4865" fmla="*/ 6031792 h 6367455"/>
                <a:gd name="connsiteX4866" fmla="*/ 3895402 w 6891715"/>
                <a:gd name="connsiteY4866" fmla="*/ 6043571 h 6367455"/>
                <a:gd name="connsiteX4867" fmla="*/ 3883987 w 6891715"/>
                <a:gd name="connsiteY4867" fmla="*/ 6049938 h 6367455"/>
                <a:gd name="connsiteX4868" fmla="*/ 3876377 w 6891715"/>
                <a:gd name="connsiteY4868" fmla="*/ 6034975 h 6367455"/>
                <a:gd name="connsiteX4869" fmla="*/ 3869084 w 6891715"/>
                <a:gd name="connsiteY4869" fmla="*/ 6033384 h 6367455"/>
                <a:gd name="connsiteX4870" fmla="*/ 3870987 w 6891715"/>
                <a:gd name="connsiteY4870" fmla="*/ 6043571 h 6367455"/>
                <a:gd name="connsiteX4871" fmla="*/ 3861475 w 6891715"/>
                <a:gd name="connsiteY4871" fmla="*/ 6043890 h 6367455"/>
                <a:gd name="connsiteX4872" fmla="*/ 3862743 w 6891715"/>
                <a:gd name="connsiteY4872" fmla="*/ 6038477 h 6367455"/>
                <a:gd name="connsiteX4873" fmla="*/ 3855133 w 6891715"/>
                <a:gd name="connsiteY4873" fmla="*/ 6021604 h 6367455"/>
                <a:gd name="connsiteX4874" fmla="*/ 3844352 w 6891715"/>
                <a:gd name="connsiteY4874" fmla="*/ 6001866 h 6367455"/>
                <a:gd name="connsiteX4875" fmla="*/ 3829767 w 6891715"/>
                <a:gd name="connsiteY4875" fmla="*/ 6006960 h 6367455"/>
                <a:gd name="connsiteX4876" fmla="*/ 3819303 w 6891715"/>
                <a:gd name="connsiteY4876" fmla="*/ 6033702 h 6367455"/>
                <a:gd name="connsiteX4877" fmla="*/ 3822791 w 6891715"/>
                <a:gd name="connsiteY4877" fmla="*/ 6054714 h 6367455"/>
                <a:gd name="connsiteX4878" fmla="*/ 3818352 w 6891715"/>
                <a:gd name="connsiteY4878" fmla="*/ 6048665 h 6367455"/>
                <a:gd name="connsiteX4879" fmla="*/ 3813279 w 6891715"/>
                <a:gd name="connsiteY4879" fmla="*/ 6051849 h 6367455"/>
                <a:gd name="connsiteX4880" fmla="*/ 3807889 w 6891715"/>
                <a:gd name="connsiteY4880" fmla="*/ 6038796 h 6367455"/>
                <a:gd name="connsiteX4881" fmla="*/ 3800279 w 6891715"/>
                <a:gd name="connsiteY4881" fmla="*/ 5999956 h 6367455"/>
                <a:gd name="connsiteX4882" fmla="*/ 3792669 w 6891715"/>
                <a:gd name="connsiteY4882" fmla="*/ 5995817 h 6367455"/>
                <a:gd name="connsiteX4883" fmla="*/ 3790132 w 6891715"/>
                <a:gd name="connsiteY4883" fmla="*/ 5987540 h 6367455"/>
                <a:gd name="connsiteX4884" fmla="*/ 3779986 w 6891715"/>
                <a:gd name="connsiteY4884" fmla="*/ 5986585 h 6367455"/>
                <a:gd name="connsiteX4885" fmla="*/ 3777449 w 6891715"/>
                <a:gd name="connsiteY4885" fmla="*/ 5971622 h 6367455"/>
                <a:gd name="connsiteX4886" fmla="*/ 3764132 w 6891715"/>
                <a:gd name="connsiteY4886" fmla="*/ 5978944 h 6367455"/>
                <a:gd name="connsiteX4887" fmla="*/ 3758742 w 6891715"/>
                <a:gd name="connsiteY4887" fmla="*/ 6006641 h 6367455"/>
                <a:gd name="connsiteX4888" fmla="*/ 3753351 w 6891715"/>
                <a:gd name="connsiteY4888" fmla="*/ 5998046 h 6367455"/>
                <a:gd name="connsiteX4889" fmla="*/ 3745107 w 6891715"/>
                <a:gd name="connsiteY4889" fmla="*/ 6002503 h 6367455"/>
                <a:gd name="connsiteX4890" fmla="*/ 3734327 w 6891715"/>
                <a:gd name="connsiteY4890" fmla="*/ 5982446 h 6367455"/>
                <a:gd name="connsiteX4891" fmla="*/ 3733058 w 6891715"/>
                <a:gd name="connsiteY4891" fmla="*/ 5960479 h 6367455"/>
                <a:gd name="connsiteX4892" fmla="*/ 3742571 w 6891715"/>
                <a:gd name="connsiteY4892" fmla="*/ 5949973 h 6367455"/>
                <a:gd name="connsiteX4893" fmla="*/ 3737814 w 6891715"/>
                <a:gd name="connsiteY4893" fmla="*/ 5927688 h 6367455"/>
                <a:gd name="connsiteX4894" fmla="*/ 3721961 w 6891715"/>
                <a:gd name="connsiteY4894" fmla="*/ 5903493 h 6367455"/>
                <a:gd name="connsiteX4895" fmla="*/ 3708326 w 6891715"/>
                <a:gd name="connsiteY4895" fmla="*/ 5898080 h 6367455"/>
                <a:gd name="connsiteX4896" fmla="*/ 3701985 w 6891715"/>
                <a:gd name="connsiteY4896" fmla="*/ 5903493 h 6367455"/>
                <a:gd name="connsiteX4897" fmla="*/ 3694375 w 6891715"/>
                <a:gd name="connsiteY4897" fmla="*/ 5879297 h 6367455"/>
                <a:gd name="connsiteX4898" fmla="*/ 3681692 w 6891715"/>
                <a:gd name="connsiteY4898" fmla="*/ 5876432 h 6367455"/>
                <a:gd name="connsiteX4899" fmla="*/ 3681375 w 6891715"/>
                <a:gd name="connsiteY4899" fmla="*/ 5862742 h 6367455"/>
                <a:gd name="connsiteX4900" fmla="*/ 3690887 w 6891715"/>
                <a:gd name="connsiteY4900" fmla="*/ 5862742 h 6367455"/>
                <a:gd name="connsiteX4901" fmla="*/ 3711814 w 6891715"/>
                <a:gd name="connsiteY4901" fmla="*/ 5839820 h 6367455"/>
                <a:gd name="connsiteX4902" fmla="*/ 3709595 w 6891715"/>
                <a:gd name="connsiteY4902" fmla="*/ 5824221 h 6367455"/>
                <a:gd name="connsiteX4903" fmla="*/ 3710863 w 6891715"/>
                <a:gd name="connsiteY4903" fmla="*/ 5820082 h 6367455"/>
                <a:gd name="connsiteX4904" fmla="*/ 3725448 w 6891715"/>
                <a:gd name="connsiteY4904" fmla="*/ 5835682 h 6367455"/>
                <a:gd name="connsiteX4905" fmla="*/ 3740351 w 6891715"/>
                <a:gd name="connsiteY4905" fmla="*/ 5836637 h 6367455"/>
                <a:gd name="connsiteX4906" fmla="*/ 3746693 w 6891715"/>
                <a:gd name="connsiteY4906" fmla="*/ 5826131 h 6367455"/>
                <a:gd name="connsiteX4907" fmla="*/ 3762547 w 6891715"/>
                <a:gd name="connsiteY4907" fmla="*/ 5819764 h 6367455"/>
                <a:gd name="connsiteX4908" fmla="*/ 3788230 w 6891715"/>
                <a:gd name="connsiteY4908" fmla="*/ 5838547 h 6367455"/>
                <a:gd name="connsiteX4909" fmla="*/ 3812328 w 6891715"/>
                <a:gd name="connsiteY4909" fmla="*/ 5846824 h 6367455"/>
                <a:gd name="connsiteX4910" fmla="*/ 3836426 w 6891715"/>
                <a:gd name="connsiteY4910" fmla="*/ 5846506 h 6367455"/>
                <a:gd name="connsiteX4911" fmla="*/ 3849426 w 6891715"/>
                <a:gd name="connsiteY4911" fmla="*/ 5860196 h 6367455"/>
                <a:gd name="connsiteX4912" fmla="*/ 3857036 w 6891715"/>
                <a:gd name="connsiteY4912" fmla="*/ 5860832 h 6367455"/>
                <a:gd name="connsiteX4913" fmla="*/ 3868367 w 6891715"/>
                <a:gd name="connsiteY4913" fmla="*/ 5859082 h 6367455"/>
                <a:gd name="connsiteX4914" fmla="*/ 3859493 w 6891715"/>
                <a:gd name="connsiteY4914" fmla="*/ 5854053 h 6367455"/>
                <a:gd name="connsiteX4915" fmla="*/ 3872193 w 6891715"/>
                <a:gd name="connsiteY4915" fmla="*/ 5847703 h 6367455"/>
                <a:gd name="connsiteX4916" fmla="*/ 3883940 w 6891715"/>
                <a:gd name="connsiteY4916" fmla="*/ 5850878 h 6367455"/>
                <a:gd name="connsiteX4917" fmla="*/ 3893465 w 6891715"/>
                <a:gd name="connsiteY4917" fmla="*/ 5849608 h 6367455"/>
                <a:gd name="connsiteX4918" fmla="*/ 3889020 w 6891715"/>
                <a:gd name="connsiteY4918" fmla="*/ 5840083 h 6367455"/>
                <a:gd name="connsiteX4919" fmla="*/ 3876320 w 6891715"/>
                <a:gd name="connsiteY4919" fmla="*/ 5835003 h 6367455"/>
                <a:gd name="connsiteX4920" fmla="*/ 3868065 w 6891715"/>
                <a:gd name="connsiteY4920" fmla="*/ 5837226 h 6367455"/>
                <a:gd name="connsiteX4921" fmla="*/ 3859493 w 6891715"/>
                <a:gd name="connsiteY4921" fmla="*/ 5833098 h 6367455"/>
                <a:gd name="connsiteX4922" fmla="*/ 3843618 w 6891715"/>
                <a:gd name="connsiteY4922" fmla="*/ 5815318 h 6367455"/>
                <a:gd name="connsiteX4923" fmla="*/ 3845523 w 6891715"/>
                <a:gd name="connsiteY4923" fmla="*/ 5828971 h 6367455"/>
                <a:gd name="connsiteX4924" fmla="*/ 3830918 w 6891715"/>
                <a:gd name="connsiteY4924" fmla="*/ 5828018 h 6367455"/>
                <a:gd name="connsiteX4925" fmla="*/ 3827743 w 6891715"/>
                <a:gd name="connsiteY4925" fmla="*/ 5814366 h 6367455"/>
                <a:gd name="connsiteX4926" fmla="*/ 3823298 w 6891715"/>
                <a:gd name="connsiteY4926" fmla="*/ 5817541 h 6367455"/>
                <a:gd name="connsiteX4927" fmla="*/ 3811550 w 6891715"/>
                <a:gd name="connsiteY4927" fmla="*/ 5810556 h 6367455"/>
                <a:gd name="connsiteX4928" fmla="*/ 3797898 w 6891715"/>
                <a:gd name="connsiteY4928" fmla="*/ 5817858 h 6367455"/>
                <a:gd name="connsiteX4929" fmla="*/ 3787420 w 6891715"/>
                <a:gd name="connsiteY4929" fmla="*/ 5809286 h 6367455"/>
                <a:gd name="connsiteX4930" fmla="*/ 3761703 w 6891715"/>
                <a:gd name="connsiteY4930" fmla="*/ 5813096 h 6367455"/>
                <a:gd name="connsiteX4931" fmla="*/ 3753765 w 6891715"/>
                <a:gd name="connsiteY4931" fmla="*/ 5811826 h 6367455"/>
                <a:gd name="connsiteX4932" fmla="*/ 3747415 w 6891715"/>
                <a:gd name="connsiteY4932" fmla="*/ 5811191 h 6367455"/>
                <a:gd name="connsiteX4933" fmla="*/ 3742653 w 6891715"/>
                <a:gd name="connsiteY4933" fmla="*/ 5810873 h 6367455"/>
                <a:gd name="connsiteX4934" fmla="*/ 3741383 w 6891715"/>
                <a:gd name="connsiteY4934" fmla="*/ 5811191 h 6367455"/>
                <a:gd name="connsiteX4935" fmla="*/ 3739478 w 6891715"/>
                <a:gd name="connsiteY4935" fmla="*/ 5812461 h 6367455"/>
                <a:gd name="connsiteX4936" fmla="*/ 3735985 w 6891715"/>
                <a:gd name="connsiteY4936" fmla="*/ 5815636 h 6367455"/>
                <a:gd name="connsiteX4937" fmla="*/ 3732810 w 6891715"/>
                <a:gd name="connsiteY4937" fmla="*/ 5818811 h 6367455"/>
                <a:gd name="connsiteX4938" fmla="*/ 3731223 w 6891715"/>
                <a:gd name="connsiteY4938" fmla="*/ 5820398 h 6367455"/>
                <a:gd name="connsiteX4939" fmla="*/ 3715348 w 6891715"/>
                <a:gd name="connsiteY4939" fmla="*/ 5816588 h 6367455"/>
                <a:gd name="connsiteX4940" fmla="*/ 3704553 w 6891715"/>
                <a:gd name="connsiteY4940" fmla="*/ 5800713 h 6367455"/>
                <a:gd name="connsiteX4941" fmla="*/ 3697250 w 6891715"/>
                <a:gd name="connsiteY4941" fmla="*/ 5808968 h 6367455"/>
                <a:gd name="connsiteX4942" fmla="*/ 3695345 w 6891715"/>
                <a:gd name="connsiteY4942" fmla="*/ 5816588 h 6367455"/>
                <a:gd name="connsiteX4943" fmla="*/ 3687725 w 6891715"/>
                <a:gd name="connsiteY4943" fmla="*/ 5812461 h 6367455"/>
                <a:gd name="connsiteX4944" fmla="*/ 3684550 w 6891715"/>
                <a:gd name="connsiteY4944" fmla="*/ 5801031 h 6367455"/>
                <a:gd name="connsiteX4945" fmla="*/ 3675978 w 6891715"/>
                <a:gd name="connsiteY4945" fmla="*/ 5789283 h 6367455"/>
                <a:gd name="connsiteX4946" fmla="*/ 3676930 w 6891715"/>
                <a:gd name="connsiteY4946" fmla="*/ 5779123 h 6367455"/>
                <a:gd name="connsiteX4947" fmla="*/ 3668358 w 6891715"/>
                <a:gd name="connsiteY4947" fmla="*/ 5781028 h 6367455"/>
                <a:gd name="connsiteX4948" fmla="*/ 3665183 w 6891715"/>
                <a:gd name="connsiteY4948" fmla="*/ 5764201 h 6367455"/>
                <a:gd name="connsiteX4949" fmla="*/ 3650260 w 6891715"/>
                <a:gd name="connsiteY4949" fmla="*/ 5761343 h 6367455"/>
                <a:gd name="connsiteX4950" fmla="*/ 3646133 w 6891715"/>
                <a:gd name="connsiteY4950" fmla="*/ 5750548 h 6367455"/>
                <a:gd name="connsiteX4951" fmla="*/ 3652165 w 6891715"/>
                <a:gd name="connsiteY4951" fmla="*/ 5740071 h 6367455"/>
                <a:gd name="connsiteX4952" fmla="*/ 3667088 w 6891715"/>
                <a:gd name="connsiteY4952" fmla="*/ 5735943 h 6367455"/>
                <a:gd name="connsiteX4953" fmla="*/ 3675343 w 6891715"/>
                <a:gd name="connsiteY4953" fmla="*/ 5743881 h 6367455"/>
                <a:gd name="connsiteX4954" fmla="*/ 3683915 w 6891715"/>
                <a:gd name="connsiteY4954" fmla="*/ 5747056 h 6367455"/>
                <a:gd name="connsiteX4955" fmla="*/ 3681693 w 6891715"/>
                <a:gd name="connsiteY4955" fmla="*/ 5733403 h 6367455"/>
                <a:gd name="connsiteX4956" fmla="*/ 3676613 w 6891715"/>
                <a:gd name="connsiteY4956" fmla="*/ 5727371 h 6367455"/>
                <a:gd name="connsiteX4957" fmla="*/ 3660738 w 6891715"/>
                <a:gd name="connsiteY4957" fmla="*/ 5728323 h 6367455"/>
                <a:gd name="connsiteX4958" fmla="*/ 3654388 w 6891715"/>
                <a:gd name="connsiteY4958" fmla="*/ 5720068 h 6367455"/>
                <a:gd name="connsiteX4959" fmla="*/ 3648990 w 6891715"/>
                <a:gd name="connsiteY4959" fmla="*/ 5730546 h 6367455"/>
                <a:gd name="connsiteX4960" fmla="*/ 3645815 w 6891715"/>
                <a:gd name="connsiteY4960" fmla="*/ 5739118 h 6367455"/>
                <a:gd name="connsiteX4961" fmla="*/ 3641370 w 6891715"/>
                <a:gd name="connsiteY4961" fmla="*/ 5733721 h 6367455"/>
                <a:gd name="connsiteX4962" fmla="*/ 3639465 w 6891715"/>
                <a:gd name="connsiteY4962" fmla="*/ 5722291 h 6367455"/>
                <a:gd name="connsiteX4963" fmla="*/ 3631845 w 6891715"/>
                <a:gd name="connsiteY4963" fmla="*/ 5709591 h 6367455"/>
                <a:gd name="connsiteX4964" fmla="*/ 3615018 w 6891715"/>
                <a:gd name="connsiteY4964" fmla="*/ 5708956 h 6367455"/>
                <a:gd name="connsiteX4965" fmla="*/ 3602000 w 6891715"/>
                <a:gd name="connsiteY4965" fmla="*/ 5689906 h 6367455"/>
                <a:gd name="connsiteX4966" fmla="*/ 3606128 w 6891715"/>
                <a:gd name="connsiteY4966" fmla="*/ 5683556 h 6367455"/>
                <a:gd name="connsiteX4967" fmla="*/ 3595968 w 6891715"/>
                <a:gd name="connsiteY4967" fmla="*/ 5682286 h 6367455"/>
                <a:gd name="connsiteX4968" fmla="*/ 3595015 w 6891715"/>
                <a:gd name="connsiteY4968" fmla="*/ 5666093 h 6367455"/>
                <a:gd name="connsiteX4969" fmla="*/ 3588665 w 6891715"/>
                <a:gd name="connsiteY4969" fmla="*/ 5656886 h 6367455"/>
                <a:gd name="connsiteX4970" fmla="*/ 3589618 w 6891715"/>
                <a:gd name="connsiteY4970" fmla="*/ 5650536 h 6367455"/>
                <a:gd name="connsiteX4971" fmla="*/ 3582315 w 6891715"/>
                <a:gd name="connsiteY4971" fmla="*/ 5649583 h 6367455"/>
                <a:gd name="connsiteX4972" fmla="*/ 3578188 w 6891715"/>
                <a:gd name="connsiteY4972" fmla="*/ 5641963 h 6367455"/>
                <a:gd name="connsiteX4973" fmla="*/ 3578378 w 6891715"/>
                <a:gd name="connsiteY4973" fmla="*/ 5641929 h 6367455"/>
                <a:gd name="connsiteX4974" fmla="*/ 3574656 w 6891715"/>
                <a:gd name="connsiteY4974" fmla="*/ 5639745 h 6367455"/>
                <a:gd name="connsiteX4975" fmla="*/ 3577496 w 6891715"/>
                <a:gd name="connsiteY4975" fmla="*/ 5632442 h 6367455"/>
                <a:gd name="connsiteX4976" fmla="*/ 3571816 w 6891715"/>
                <a:gd name="connsiteY4976" fmla="*/ 5618155 h 6367455"/>
                <a:gd name="connsiteX4977" fmla="*/ 3557613 w 6891715"/>
                <a:gd name="connsiteY4977" fmla="*/ 5606090 h 6367455"/>
                <a:gd name="connsiteX4978" fmla="*/ 3537414 w 6891715"/>
                <a:gd name="connsiteY4978" fmla="*/ 5597200 h 6367455"/>
                <a:gd name="connsiteX4979" fmla="*/ 3526999 w 6891715"/>
                <a:gd name="connsiteY4979" fmla="*/ 5579420 h 6367455"/>
                <a:gd name="connsiteX4980" fmla="*/ 3525737 w 6891715"/>
                <a:gd name="connsiteY4980" fmla="*/ 5573387 h 6367455"/>
                <a:gd name="connsiteX4981" fmla="*/ 3515006 w 6891715"/>
                <a:gd name="connsiteY4981" fmla="*/ 5557830 h 6367455"/>
                <a:gd name="connsiteX4982" fmla="*/ 3517847 w 6891715"/>
                <a:gd name="connsiteY4982" fmla="*/ 5553067 h 6367455"/>
                <a:gd name="connsiteX4983" fmla="*/ 3527946 w 6891715"/>
                <a:gd name="connsiteY4983" fmla="*/ 5560052 h 6367455"/>
                <a:gd name="connsiteX4984" fmla="*/ 3526684 w 6891715"/>
                <a:gd name="connsiteY4984" fmla="*/ 5550845 h 6367455"/>
                <a:gd name="connsiteX4985" fmla="*/ 3527315 w 6891715"/>
                <a:gd name="connsiteY4985" fmla="*/ 5546717 h 6367455"/>
                <a:gd name="connsiteX4986" fmla="*/ 3520372 w 6891715"/>
                <a:gd name="connsiteY4986" fmla="*/ 5543860 h 6367455"/>
                <a:gd name="connsiteX4987" fmla="*/ 3514691 w 6891715"/>
                <a:gd name="connsiteY4987" fmla="*/ 5534970 h 6367455"/>
                <a:gd name="connsiteX4988" fmla="*/ 3514691 w 6891715"/>
                <a:gd name="connsiteY4988" fmla="*/ 5523540 h 6367455"/>
                <a:gd name="connsiteX4989" fmla="*/ 3522581 w 6891715"/>
                <a:gd name="connsiteY4989" fmla="*/ 5513062 h 6367455"/>
                <a:gd name="connsiteX4990" fmla="*/ 3527946 w 6891715"/>
                <a:gd name="connsiteY4990" fmla="*/ 5504490 h 6367455"/>
                <a:gd name="connsiteX4991" fmla="*/ 3529840 w 6891715"/>
                <a:gd name="connsiteY4991" fmla="*/ 5490202 h 6367455"/>
                <a:gd name="connsiteX4992" fmla="*/ 3531418 w 6891715"/>
                <a:gd name="connsiteY4992" fmla="*/ 5480995 h 6367455"/>
                <a:gd name="connsiteX4993" fmla="*/ 3523843 w 6891715"/>
                <a:gd name="connsiteY4993" fmla="*/ 5473057 h 6367455"/>
                <a:gd name="connsiteX4994" fmla="*/ 3532365 w 6891715"/>
                <a:gd name="connsiteY4994" fmla="*/ 5464485 h 6367455"/>
                <a:gd name="connsiteX4995" fmla="*/ 3526053 w 6891715"/>
                <a:gd name="connsiteY4995" fmla="*/ 5451784 h 6367455"/>
                <a:gd name="connsiteX4996" fmla="*/ 3523212 w 6891715"/>
                <a:gd name="connsiteY4996" fmla="*/ 5445434 h 6367455"/>
                <a:gd name="connsiteX4997" fmla="*/ 3529524 w 6891715"/>
                <a:gd name="connsiteY4997" fmla="*/ 5441307 h 6367455"/>
                <a:gd name="connsiteX4998" fmla="*/ 3524159 w 6891715"/>
                <a:gd name="connsiteY4998" fmla="*/ 5427337 h 6367455"/>
                <a:gd name="connsiteX4999" fmla="*/ 3527946 w 6891715"/>
                <a:gd name="connsiteY4999" fmla="*/ 5420352 h 6367455"/>
                <a:gd name="connsiteX5000" fmla="*/ 3540570 w 6891715"/>
                <a:gd name="connsiteY5000" fmla="*/ 5404794 h 6367455"/>
                <a:gd name="connsiteX5001" fmla="*/ 3535836 w 6891715"/>
                <a:gd name="connsiteY5001" fmla="*/ 5397809 h 6367455"/>
                <a:gd name="connsiteX5002" fmla="*/ 3526053 w 6891715"/>
                <a:gd name="connsiteY5002" fmla="*/ 5394952 h 6367455"/>
                <a:gd name="connsiteX5003" fmla="*/ 3525643 w 6891715"/>
                <a:gd name="connsiteY5003" fmla="*/ 5394317 h 6367455"/>
                <a:gd name="connsiteX5004" fmla="*/ 3516101 w 6891715"/>
                <a:gd name="connsiteY5004" fmla="*/ 5394317 h 6367455"/>
                <a:gd name="connsiteX5005" fmla="*/ 3512284 w 6891715"/>
                <a:gd name="connsiteY5005" fmla="*/ 5386716 h 6367455"/>
                <a:gd name="connsiteX5006" fmla="*/ 3510694 w 6891715"/>
                <a:gd name="connsiteY5006" fmla="*/ 5374048 h 6367455"/>
                <a:gd name="connsiteX5007" fmla="*/ 3492882 w 6891715"/>
                <a:gd name="connsiteY5007" fmla="*/ 5352511 h 6367455"/>
                <a:gd name="connsiteX5008" fmla="*/ 3469663 w 6891715"/>
                <a:gd name="connsiteY5008" fmla="*/ 5340159 h 6367455"/>
                <a:gd name="connsiteX5009" fmla="*/ 3460121 w 6891715"/>
                <a:gd name="connsiteY5009" fmla="*/ 5329707 h 6367455"/>
                <a:gd name="connsiteX5010" fmla="*/ 3445809 w 6891715"/>
                <a:gd name="connsiteY5010" fmla="*/ 5327807 h 6367455"/>
                <a:gd name="connsiteX5011" fmla="*/ 3441674 w 6891715"/>
                <a:gd name="connsiteY5011" fmla="*/ 5318622 h 6367455"/>
                <a:gd name="connsiteX5012" fmla="*/ 3448671 w 6891715"/>
                <a:gd name="connsiteY5012" fmla="*/ 5320839 h 6367455"/>
                <a:gd name="connsiteX5013" fmla="*/ 3454396 w 6891715"/>
                <a:gd name="connsiteY5013" fmla="*/ 5318939 h 6367455"/>
                <a:gd name="connsiteX5014" fmla="*/ 3455032 w 6891715"/>
                <a:gd name="connsiteY5014" fmla="*/ 5310071 h 6367455"/>
                <a:gd name="connsiteX5015" fmla="*/ 3445596 w 6891715"/>
                <a:gd name="connsiteY5015" fmla="*/ 5305079 h 6367455"/>
                <a:gd name="connsiteX5016" fmla="*/ 3448013 w 6891715"/>
                <a:gd name="connsiteY5016" fmla="*/ 5314939 h 6367455"/>
                <a:gd name="connsiteX5017" fmla="*/ 3441636 w 6891715"/>
                <a:gd name="connsiteY5017" fmla="*/ 5312732 h 6367455"/>
                <a:gd name="connsiteX5018" fmla="*/ 3436217 w 6891715"/>
                <a:gd name="connsiteY5018" fmla="*/ 5308949 h 6367455"/>
                <a:gd name="connsiteX5019" fmla="*/ 3431434 w 6891715"/>
                <a:gd name="connsiteY5019" fmla="*/ 5305166 h 6367455"/>
                <a:gd name="connsiteX5020" fmla="*/ 3427927 w 6891715"/>
                <a:gd name="connsiteY5020" fmla="*/ 5302014 h 6367455"/>
                <a:gd name="connsiteX5021" fmla="*/ 3425696 w 6891715"/>
                <a:gd name="connsiteY5021" fmla="*/ 5298861 h 6367455"/>
                <a:gd name="connsiteX5022" fmla="*/ 3423145 w 6891715"/>
                <a:gd name="connsiteY5022" fmla="*/ 5296654 h 6367455"/>
                <a:gd name="connsiteX5023" fmla="*/ 3420913 w 6891715"/>
                <a:gd name="connsiteY5023" fmla="*/ 5295078 h 6367455"/>
                <a:gd name="connsiteX5024" fmla="*/ 3393814 w 6891715"/>
                <a:gd name="connsiteY5024" fmla="*/ 5279000 h 6367455"/>
                <a:gd name="connsiteX5025" fmla="*/ 3380105 w 6891715"/>
                <a:gd name="connsiteY5025" fmla="*/ 5263238 h 6367455"/>
                <a:gd name="connsiteX5026" fmla="*/ 3365758 w 6891715"/>
                <a:gd name="connsiteY5026" fmla="*/ 5256303 h 6367455"/>
                <a:gd name="connsiteX5027" fmla="*/ 3371178 w 6891715"/>
                <a:gd name="connsiteY5027" fmla="*/ 5268913 h 6367455"/>
                <a:gd name="connsiteX5028" fmla="*/ 3355875 w 6891715"/>
                <a:gd name="connsiteY5028" fmla="*/ 5258509 h 6367455"/>
                <a:gd name="connsiteX5029" fmla="*/ 3332601 w 6891715"/>
                <a:gd name="connsiteY5029" fmla="*/ 5247476 h 6367455"/>
                <a:gd name="connsiteX5030" fmla="*/ 3320486 w 6891715"/>
                <a:gd name="connsiteY5030" fmla="*/ 5245269 h 6367455"/>
                <a:gd name="connsiteX5031" fmla="*/ 3301995 w 6891715"/>
                <a:gd name="connsiteY5031" fmla="*/ 5240855 h 6367455"/>
                <a:gd name="connsiteX5032" fmla="*/ 3294025 w 6891715"/>
                <a:gd name="connsiteY5032" fmla="*/ 5229506 h 6367455"/>
                <a:gd name="connsiteX5033" fmla="*/ 3321124 w 6891715"/>
                <a:gd name="connsiteY5033" fmla="*/ 5232974 h 6367455"/>
                <a:gd name="connsiteX5034" fmla="*/ 3333877 w 6891715"/>
                <a:gd name="connsiteY5034" fmla="*/ 5237072 h 6367455"/>
                <a:gd name="connsiteX5035" fmla="*/ 3352368 w 6891715"/>
                <a:gd name="connsiteY5035" fmla="*/ 5241171 h 6367455"/>
                <a:gd name="connsiteX5036" fmla="*/ 3357469 w 6891715"/>
                <a:gd name="connsiteY5036" fmla="*/ 5244954 h 6367455"/>
                <a:gd name="connsiteX5037" fmla="*/ 3355237 w 6891715"/>
                <a:gd name="connsiteY5037" fmla="*/ 5235496 h 6367455"/>
                <a:gd name="connsiteX5038" fmla="*/ 3357761 w 6891715"/>
                <a:gd name="connsiteY5038" fmla="*/ 5233854 h 6367455"/>
                <a:gd name="connsiteX5039" fmla="*/ 3374251 w 6891715"/>
                <a:gd name="connsiteY5039" fmla="*/ 5226890 h 6367455"/>
                <a:gd name="connsiteX5040" fmla="*/ 3376538 w 6891715"/>
                <a:gd name="connsiteY5040" fmla="*/ 5226649 h 6367455"/>
                <a:gd name="connsiteX5041" fmla="*/ 3376390 w 6891715"/>
                <a:gd name="connsiteY5041" fmla="*/ 5225986 h 6367455"/>
                <a:gd name="connsiteX5042" fmla="*/ 3374251 w 6891715"/>
                <a:gd name="connsiteY5042" fmla="*/ 5226890 h 6367455"/>
                <a:gd name="connsiteX5043" fmla="*/ 3367352 w 6891715"/>
                <a:gd name="connsiteY5043" fmla="*/ 5227615 h 6367455"/>
                <a:gd name="connsiteX5044" fmla="*/ 3357761 w 6891715"/>
                <a:gd name="connsiteY5044" fmla="*/ 5233854 h 6367455"/>
                <a:gd name="connsiteX5045" fmla="*/ 3355306 w 6891715"/>
                <a:gd name="connsiteY5045" fmla="*/ 5234891 h 6367455"/>
                <a:gd name="connsiteX5046" fmla="*/ 3346733 w 6891715"/>
                <a:gd name="connsiteY5046" fmla="*/ 5230124 h 6367455"/>
                <a:gd name="connsiteX5047" fmla="*/ 3354671 w 6891715"/>
                <a:gd name="connsiteY5047" fmla="*/ 5222815 h 6367455"/>
                <a:gd name="connsiteX5048" fmla="*/ 3358798 w 6891715"/>
                <a:gd name="connsiteY5048" fmla="*/ 5218366 h 6367455"/>
                <a:gd name="connsiteX5049" fmla="*/ 3358436 w 6891715"/>
                <a:gd name="connsiteY5049" fmla="*/ 5217784 h 6367455"/>
                <a:gd name="connsiteX5050" fmla="*/ 3354315 w 6891715"/>
                <a:gd name="connsiteY5050" fmla="*/ 5222229 h 6367455"/>
                <a:gd name="connsiteX5051" fmla="*/ 3340052 w 6891715"/>
                <a:gd name="connsiteY5051" fmla="*/ 5224452 h 6367455"/>
                <a:gd name="connsiteX5052" fmla="*/ 3327374 w 6891715"/>
                <a:gd name="connsiteY5052" fmla="*/ 5222547 h 6367455"/>
                <a:gd name="connsiteX5053" fmla="*/ 3291558 w 6891715"/>
                <a:gd name="connsiteY5053" fmla="*/ 5197464 h 6367455"/>
                <a:gd name="connsiteX5054" fmla="*/ 3284585 w 6891715"/>
                <a:gd name="connsiteY5054" fmla="*/ 5183177 h 6367455"/>
                <a:gd name="connsiteX5055" fmla="*/ 3262715 w 6891715"/>
                <a:gd name="connsiteY5055" fmla="*/ 5167619 h 6367455"/>
                <a:gd name="connsiteX5056" fmla="*/ 3236724 w 6891715"/>
                <a:gd name="connsiteY5056" fmla="*/ 5163492 h 6367455"/>
                <a:gd name="connsiteX5057" fmla="*/ 3223095 w 6891715"/>
                <a:gd name="connsiteY5057" fmla="*/ 5169842 h 6367455"/>
                <a:gd name="connsiteX5058" fmla="*/ 3197105 w 6891715"/>
                <a:gd name="connsiteY5058" fmla="*/ 5168889 h 6367455"/>
                <a:gd name="connsiteX5059" fmla="*/ 3185694 w 6891715"/>
                <a:gd name="connsiteY5059" fmla="*/ 5151744 h 6367455"/>
                <a:gd name="connsiteX5060" fmla="*/ 3187913 w 6891715"/>
                <a:gd name="connsiteY5060" fmla="*/ 5144442 h 6367455"/>
                <a:gd name="connsiteX5061" fmla="*/ 3160338 w 6891715"/>
                <a:gd name="connsiteY5061" fmla="*/ 5123804 h 6367455"/>
                <a:gd name="connsiteX5062" fmla="*/ 3116598 w 6891715"/>
                <a:gd name="connsiteY5062" fmla="*/ 5068242 h 6367455"/>
                <a:gd name="connsiteX5063" fmla="*/ 3116281 w 6891715"/>
                <a:gd name="connsiteY5063" fmla="*/ 5063797 h 6367455"/>
                <a:gd name="connsiteX5064" fmla="*/ 3125790 w 6891715"/>
                <a:gd name="connsiteY5064" fmla="*/ 5065067 h 6367455"/>
                <a:gd name="connsiteX5065" fmla="*/ 3132129 w 6891715"/>
                <a:gd name="connsiteY5065" fmla="*/ 5063797 h 6367455"/>
                <a:gd name="connsiteX5066" fmla="*/ 3125790 w 6891715"/>
                <a:gd name="connsiteY5066" fmla="*/ 5056494 h 6367455"/>
                <a:gd name="connsiteX5067" fmla="*/ 3125790 w 6891715"/>
                <a:gd name="connsiteY5067" fmla="*/ 5052049 h 6367455"/>
                <a:gd name="connsiteX5068" fmla="*/ 3141637 w 6891715"/>
                <a:gd name="connsiteY5068" fmla="*/ 5060622 h 6367455"/>
                <a:gd name="connsiteX5069" fmla="*/ 3152097 w 6891715"/>
                <a:gd name="connsiteY5069" fmla="*/ 5071099 h 6367455"/>
                <a:gd name="connsiteX5070" fmla="*/ 3154316 w 6891715"/>
                <a:gd name="connsiteY5070" fmla="*/ 5061257 h 6367455"/>
                <a:gd name="connsiteX5071" fmla="*/ 3144807 w 6891715"/>
                <a:gd name="connsiteY5071" fmla="*/ 5059669 h 6367455"/>
                <a:gd name="connsiteX5072" fmla="*/ 3123571 w 6891715"/>
                <a:gd name="connsiteY5072" fmla="*/ 5040937 h 6367455"/>
                <a:gd name="connsiteX5073" fmla="*/ 3111844 w 6891715"/>
                <a:gd name="connsiteY5073" fmla="*/ 5026014 h 6367455"/>
                <a:gd name="connsiteX5074" fmla="*/ 3105187 w 6891715"/>
                <a:gd name="connsiteY5074" fmla="*/ 5012679 h 6367455"/>
                <a:gd name="connsiteX5075" fmla="*/ 3100750 w 6891715"/>
                <a:gd name="connsiteY5075" fmla="*/ 4980612 h 6367455"/>
                <a:gd name="connsiteX5076" fmla="*/ 3093143 w 6891715"/>
                <a:gd name="connsiteY5076" fmla="*/ 4963149 h 6367455"/>
                <a:gd name="connsiteX5077" fmla="*/ 3070005 w 6891715"/>
                <a:gd name="connsiteY5077" fmla="*/ 4933621 h 6367455"/>
                <a:gd name="connsiteX5078" fmla="*/ 3053524 w 6891715"/>
                <a:gd name="connsiteY5078" fmla="*/ 4927589 h 6367455"/>
                <a:gd name="connsiteX5079" fmla="*/ 3045283 w 6891715"/>
                <a:gd name="connsiteY5079" fmla="*/ 4918064 h 6367455"/>
                <a:gd name="connsiteX5080" fmla="*/ 3030703 w 6891715"/>
                <a:gd name="connsiteY5080" fmla="*/ 4921239 h 6367455"/>
                <a:gd name="connsiteX5081" fmla="*/ 3025314 w 6891715"/>
                <a:gd name="connsiteY5081" fmla="*/ 4945686 h 6367455"/>
                <a:gd name="connsiteX5082" fmla="*/ 3027850 w 6891715"/>
                <a:gd name="connsiteY5082" fmla="*/ 4958386 h 6367455"/>
                <a:gd name="connsiteX5083" fmla="*/ 3018341 w 6891715"/>
                <a:gd name="connsiteY5083" fmla="*/ 4971086 h 6367455"/>
                <a:gd name="connsiteX5084" fmla="*/ 3016123 w 6891715"/>
                <a:gd name="connsiteY5084" fmla="*/ 4966006 h 6367455"/>
                <a:gd name="connsiteX5085" fmla="*/ 3012953 w 6891715"/>
                <a:gd name="connsiteY5085" fmla="*/ 4975531 h 6367455"/>
                <a:gd name="connsiteX5086" fmla="*/ 3006931 w 6891715"/>
                <a:gd name="connsiteY5086" fmla="*/ 4990137 h 6367455"/>
                <a:gd name="connsiteX5087" fmla="*/ 3005980 w 6891715"/>
                <a:gd name="connsiteY5087" fmla="*/ 4995217 h 6367455"/>
                <a:gd name="connsiteX5088" fmla="*/ 2992351 w 6891715"/>
                <a:gd name="connsiteY5088" fmla="*/ 4986962 h 6367455"/>
                <a:gd name="connsiteX5089" fmla="*/ 2988547 w 6891715"/>
                <a:gd name="connsiteY5089" fmla="*/ 4967276 h 6367455"/>
                <a:gd name="connsiteX5090" fmla="*/ 2977137 w 6891715"/>
                <a:gd name="connsiteY5090" fmla="*/ 4958704 h 6367455"/>
                <a:gd name="connsiteX5091" fmla="*/ 2971749 w 6891715"/>
                <a:gd name="connsiteY5091" fmla="*/ 4946004 h 6367455"/>
                <a:gd name="connsiteX5092" fmla="*/ 2974601 w 6891715"/>
                <a:gd name="connsiteY5092" fmla="*/ 4927271 h 6367455"/>
                <a:gd name="connsiteX5093" fmla="*/ 2963825 w 6891715"/>
                <a:gd name="connsiteY5093" fmla="*/ 4910444 h 6367455"/>
                <a:gd name="connsiteX5094" fmla="*/ 2963825 w 6891715"/>
                <a:gd name="connsiteY5094" fmla="*/ 4899649 h 6367455"/>
                <a:gd name="connsiteX5095" fmla="*/ 2976186 w 6891715"/>
                <a:gd name="connsiteY5095" fmla="*/ 4893299 h 6367455"/>
                <a:gd name="connsiteX5096" fmla="*/ 2976672 w 6891715"/>
                <a:gd name="connsiteY5096" fmla="*/ 4893377 h 6367455"/>
                <a:gd name="connsiteX5097" fmla="*/ 2981824 w 6891715"/>
                <a:gd name="connsiteY5097" fmla="*/ 4881196 h 6367455"/>
                <a:gd name="connsiteX5098" fmla="*/ 2977710 w 6891715"/>
                <a:gd name="connsiteY5098" fmla="*/ 4874199 h 6367455"/>
                <a:gd name="connsiteX5099" fmla="*/ 2986888 w 6891715"/>
                <a:gd name="connsiteY5099" fmla="*/ 4875471 h 6367455"/>
                <a:gd name="connsiteX5100" fmla="*/ 2990656 w 6891715"/>
                <a:gd name="connsiteY5100" fmla="*/ 4865568 h 6367455"/>
                <a:gd name="connsiteX5101" fmla="*/ 2977241 w 6891715"/>
                <a:gd name="connsiteY5101" fmla="*/ 4873821 h 6367455"/>
                <a:gd name="connsiteX5102" fmla="*/ 2960110 w 6891715"/>
                <a:gd name="connsiteY5102" fmla="*/ 4867464 h 6367455"/>
                <a:gd name="connsiteX5103" fmla="*/ 2943297 w 6891715"/>
                <a:gd name="connsiteY5103" fmla="*/ 4876364 h 6367455"/>
                <a:gd name="connsiteX5104" fmla="*/ 2927436 w 6891715"/>
                <a:gd name="connsiteY5104" fmla="*/ 4870960 h 6367455"/>
                <a:gd name="connsiteX5105" fmla="*/ 2894761 w 6891715"/>
                <a:gd name="connsiteY5105" fmla="*/ 4889077 h 6367455"/>
                <a:gd name="connsiteX5106" fmla="*/ 2863038 w 6891715"/>
                <a:gd name="connsiteY5106" fmla="*/ 4899884 h 6367455"/>
                <a:gd name="connsiteX5107" fmla="*/ 2852887 w 6891715"/>
                <a:gd name="connsiteY5107" fmla="*/ 4901155 h 6367455"/>
                <a:gd name="connsiteX5108" fmla="*/ 2843053 w 6891715"/>
                <a:gd name="connsiteY5108" fmla="*/ 4922132 h 6367455"/>
                <a:gd name="connsiteX5109" fmla="*/ 2844639 w 6891715"/>
                <a:gd name="connsiteY5109" fmla="*/ 4939296 h 6367455"/>
                <a:gd name="connsiteX5110" fmla="*/ 2862721 w 6891715"/>
                <a:gd name="connsiteY5110" fmla="*/ 4962180 h 6367455"/>
                <a:gd name="connsiteX5111" fmla="*/ 2862721 w 6891715"/>
                <a:gd name="connsiteY5111" fmla="*/ 4977118 h 6367455"/>
                <a:gd name="connsiteX5112" fmla="*/ 2850349 w 6891715"/>
                <a:gd name="connsiteY5112" fmla="*/ 4994282 h 6367455"/>
                <a:gd name="connsiteX5113" fmla="*/ 2849397 w 6891715"/>
                <a:gd name="connsiteY5113" fmla="*/ 5023523 h 6367455"/>
                <a:gd name="connsiteX5114" fmla="*/ 2857011 w 6891715"/>
                <a:gd name="connsiteY5114" fmla="*/ 5056260 h 6367455"/>
                <a:gd name="connsiteX5115" fmla="*/ 2892223 w 6891715"/>
                <a:gd name="connsiteY5115" fmla="*/ 5094718 h 6367455"/>
                <a:gd name="connsiteX5116" fmla="*/ 2944566 w 6891715"/>
                <a:gd name="connsiteY5116" fmla="*/ 5138580 h 6367455"/>
                <a:gd name="connsiteX5117" fmla="*/ 2977558 w 6891715"/>
                <a:gd name="connsiteY5117" fmla="*/ 5157332 h 6367455"/>
                <a:gd name="connsiteX5118" fmla="*/ 3003571 w 6891715"/>
                <a:gd name="connsiteY5118" fmla="*/ 5234249 h 6367455"/>
                <a:gd name="connsiteX5119" fmla="*/ 3036880 w 6891715"/>
                <a:gd name="connsiteY5119" fmla="*/ 5295274 h 6367455"/>
                <a:gd name="connsiteX5120" fmla="*/ 3070189 w 6891715"/>
                <a:gd name="connsiteY5120" fmla="*/ 5330554 h 6367455"/>
                <a:gd name="connsiteX5121" fmla="*/ 3108256 w 6891715"/>
                <a:gd name="connsiteY5121" fmla="*/ 5352485 h 6367455"/>
                <a:gd name="connsiteX5122" fmla="*/ 3135855 w 6891715"/>
                <a:gd name="connsiteY5122" fmla="*/ 5374416 h 6367455"/>
                <a:gd name="connsiteX5123" fmla="*/ 3163454 w 6891715"/>
                <a:gd name="connsiteY5123" fmla="*/ 5357252 h 6367455"/>
                <a:gd name="connsiteX5124" fmla="*/ 3164406 w 6891715"/>
                <a:gd name="connsiteY5124" fmla="*/ 5364563 h 6367455"/>
                <a:gd name="connsiteX5125" fmla="*/ 3172019 w 6891715"/>
                <a:gd name="connsiteY5125" fmla="*/ 5366787 h 6367455"/>
                <a:gd name="connsiteX5126" fmla="*/ 3176778 w 6891715"/>
                <a:gd name="connsiteY5126" fmla="*/ 5355981 h 6367455"/>
                <a:gd name="connsiteX5127" fmla="*/ 3188515 w 6891715"/>
                <a:gd name="connsiteY5127" fmla="*/ 5351849 h 6367455"/>
                <a:gd name="connsiteX5128" fmla="*/ 3200252 w 6891715"/>
                <a:gd name="connsiteY5128" fmla="*/ 5351531 h 6367455"/>
                <a:gd name="connsiteX5129" fmla="*/ 3213259 w 6891715"/>
                <a:gd name="connsiteY5129" fmla="*/ 5373780 h 6367455"/>
                <a:gd name="connsiteX5130" fmla="*/ 3204694 w 6891715"/>
                <a:gd name="connsiteY5130" fmla="*/ 5384269 h 6367455"/>
                <a:gd name="connsiteX5131" fmla="*/ 3194225 w 6891715"/>
                <a:gd name="connsiteY5131" fmla="*/ 5398253 h 6367455"/>
                <a:gd name="connsiteX5132" fmla="*/ 3192322 w 6891715"/>
                <a:gd name="connsiteY5132" fmla="*/ 5409696 h 6367455"/>
                <a:gd name="connsiteX5133" fmla="*/ 3203108 w 6891715"/>
                <a:gd name="connsiteY5133" fmla="*/ 5431944 h 6367455"/>
                <a:gd name="connsiteX5134" fmla="*/ 3222141 w 6891715"/>
                <a:gd name="connsiteY5134" fmla="*/ 5436712 h 6367455"/>
                <a:gd name="connsiteX5135" fmla="*/ 3271946 w 6891715"/>
                <a:gd name="connsiteY5135" fmla="*/ 5456418 h 6367455"/>
                <a:gd name="connsiteX5136" fmla="*/ 3322703 w 6891715"/>
                <a:gd name="connsiteY5136" fmla="*/ 5478349 h 6367455"/>
                <a:gd name="connsiteX5137" fmla="*/ 3357281 w 6891715"/>
                <a:gd name="connsiteY5137" fmla="*/ 5513629 h 6367455"/>
                <a:gd name="connsiteX5138" fmla="*/ 3391224 w 6891715"/>
                <a:gd name="connsiteY5138" fmla="*/ 5526024 h 6367455"/>
                <a:gd name="connsiteX5139" fmla="*/ 3404865 w 6891715"/>
                <a:gd name="connsiteY5139" fmla="*/ 5541598 h 6367455"/>
                <a:gd name="connsiteX5140" fmla="*/ 3429609 w 6891715"/>
                <a:gd name="connsiteY5140" fmla="*/ 5562576 h 6367455"/>
                <a:gd name="connsiteX5141" fmla="*/ 3443250 w 6891715"/>
                <a:gd name="connsiteY5141" fmla="*/ 5581646 h 6367455"/>
                <a:gd name="connsiteX5142" fmla="*/ 3435319 w 6891715"/>
                <a:gd name="connsiteY5142" fmla="*/ 5601352 h 6367455"/>
                <a:gd name="connsiteX5143" fmla="*/ 3429926 w 6891715"/>
                <a:gd name="connsiteY5143" fmla="*/ 5619469 h 6367455"/>
                <a:gd name="connsiteX5144" fmla="*/ 3396934 w 6891715"/>
                <a:gd name="connsiteY5144" fmla="*/ 5603894 h 6367455"/>
                <a:gd name="connsiteX5145" fmla="*/ 3382976 w 6891715"/>
                <a:gd name="connsiteY5145" fmla="*/ 5572429 h 6367455"/>
                <a:gd name="connsiteX5146" fmla="*/ 3329999 w 6891715"/>
                <a:gd name="connsiteY5146" fmla="*/ 5563529 h 6367455"/>
                <a:gd name="connsiteX5147" fmla="*/ 3328730 w 6891715"/>
                <a:gd name="connsiteY5147" fmla="*/ 5550816 h 6367455"/>
                <a:gd name="connsiteX5148" fmla="*/ 3336344 w 6891715"/>
                <a:gd name="connsiteY5148" fmla="*/ 5546684 h 6367455"/>
                <a:gd name="connsiteX5149" fmla="*/ 3325558 w 6891715"/>
                <a:gd name="connsiteY5149" fmla="*/ 5541280 h 6367455"/>
                <a:gd name="connsiteX5150" fmla="*/ 3285270 w 6891715"/>
                <a:gd name="connsiteY5150" fmla="*/ 5547955 h 6367455"/>
                <a:gd name="connsiteX5151" fmla="*/ 3262429 w 6891715"/>
                <a:gd name="connsiteY5151" fmla="*/ 5574653 h 6367455"/>
                <a:gd name="connsiteX5152" fmla="*/ 3270043 w 6891715"/>
                <a:gd name="connsiteY5152" fmla="*/ 5591499 h 6367455"/>
                <a:gd name="connsiteX5153" fmla="*/ 3249423 w 6891715"/>
                <a:gd name="connsiteY5153" fmla="*/ 5626779 h 6367455"/>
                <a:gd name="connsiteX5154" fmla="*/ 3268457 w 6891715"/>
                <a:gd name="connsiteY5154" fmla="*/ 5643306 h 6367455"/>
                <a:gd name="connsiteX5155" fmla="*/ 3299228 w 6891715"/>
                <a:gd name="connsiteY5155" fmla="*/ 5662059 h 6367455"/>
                <a:gd name="connsiteX5156" fmla="*/ 3308110 w 6891715"/>
                <a:gd name="connsiteY5156" fmla="*/ 5681765 h 6367455"/>
                <a:gd name="connsiteX5157" fmla="*/ 3314455 w 6891715"/>
                <a:gd name="connsiteY5157" fmla="*/ 5708145 h 6367455"/>
                <a:gd name="connsiteX5158" fmla="*/ 3313820 w 6891715"/>
                <a:gd name="connsiteY5158" fmla="*/ 5724991 h 6367455"/>
                <a:gd name="connsiteX5159" fmla="*/ 3292566 w 6891715"/>
                <a:gd name="connsiteY5159" fmla="*/ 5728487 h 6367455"/>
                <a:gd name="connsiteX5160" fmla="*/ 3262112 w 6891715"/>
                <a:gd name="connsiteY5160" fmla="*/ 5744697 h 6367455"/>
                <a:gd name="connsiteX5161" fmla="*/ 3263064 w 6891715"/>
                <a:gd name="connsiteY5161" fmla="*/ 5768534 h 6367455"/>
                <a:gd name="connsiteX5162" fmla="*/ 3262429 w 6891715"/>
                <a:gd name="connsiteY5162" fmla="*/ 5799365 h 6367455"/>
                <a:gd name="connsiteX5163" fmla="*/ 3221824 w 6891715"/>
                <a:gd name="connsiteY5163" fmla="*/ 5842909 h 6367455"/>
                <a:gd name="connsiteX5164" fmla="*/ 3205963 w 6891715"/>
                <a:gd name="connsiteY5164" fmla="*/ 5867382 h 6367455"/>
                <a:gd name="connsiteX5165" fmla="*/ 3189149 w 6891715"/>
                <a:gd name="connsiteY5165" fmla="*/ 5873739 h 6367455"/>
                <a:gd name="connsiteX5166" fmla="*/ 3175509 w 6891715"/>
                <a:gd name="connsiteY5166" fmla="*/ 5861343 h 6367455"/>
                <a:gd name="connsiteX5167" fmla="*/ 3164406 w 6891715"/>
                <a:gd name="connsiteY5167" fmla="*/ 5830831 h 6367455"/>
                <a:gd name="connsiteX5168" fmla="*/ 3164406 w 6891715"/>
                <a:gd name="connsiteY5168" fmla="*/ 5821296 h 6367455"/>
                <a:gd name="connsiteX5169" fmla="*/ 3185343 w 6891715"/>
                <a:gd name="connsiteY5169" fmla="*/ 5813985 h 6367455"/>
                <a:gd name="connsiteX5170" fmla="*/ 3192639 w 6891715"/>
                <a:gd name="connsiteY5170" fmla="*/ 5799047 h 6367455"/>
                <a:gd name="connsiteX5171" fmla="*/ 3182805 w 6891715"/>
                <a:gd name="connsiteY5171" fmla="*/ 5784109 h 6367455"/>
                <a:gd name="connsiteX5172" fmla="*/ 3187246 w 6891715"/>
                <a:gd name="connsiteY5172" fmla="*/ 5774573 h 6367455"/>
                <a:gd name="connsiteX5173" fmla="*/ 3204059 w 6891715"/>
                <a:gd name="connsiteY5173" fmla="*/ 5767263 h 6367455"/>
                <a:gd name="connsiteX5174" fmla="*/ 3218017 w 6891715"/>
                <a:gd name="connsiteY5174" fmla="*/ 5761860 h 6367455"/>
                <a:gd name="connsiteX5175" fmla="*/ 3220555 w 6891715"/>
                <a:gd name="connsiteY5175" fmla="*/ 5742790 h 6367455"/>
                <a:gd name="connsiteX5176" fmla="*/ 3219603 w 6891715"/>
                <a:gd name="connsiteY5176" fmla="*/ 5728805 h 6367455"/>
                <a:gd name="connsiteX5177" fmla="*/ 3207549 w 6891715"/>
                <a:gd name="connsiteY5177" fmla="*/ 5710052 h 6367455"/>
                <a:gd name="connsiteX5178" fmla="*/ 3188198 w 6891715"/>
                <a:gd name="connsiteY5178" fmla="*/ 5667144 h 6367455"/>
                <a:gd name="connsiteX5179" fmla="*/ 3177095 w 6891715"/>
                <a:gd name="connsiteY5179" fmla="*/ 5628050 h 6367455"/>
                <a:gd name="connsiteX5180" fmla="*/ 3159330 w 6891715"/>
                <a:gd name="connsiteY5180" fmla="*/ 5606119 h 6367455"/>
                <a:gd name="connsiteX5181" fmla="*/ 3131731 w 6891715"/>
                <a:gd name="connsiteY5181" fmla="*/ 5611840 h 6367455"/>
                <a:gd name="connsiteX5182" fmla="*/ 3108256 w 6891715"/>
                <a:gd name="connsiteY5182" fmla="*/ 5600398 h 6367455"/>
                <a:gd name="connsiteX5183" fmla="*/ 3096519 w 6891715"/>
                <a:gd name="connsiteY5183" fmla="*/ 5576243 h 6367455"/>
                <a:gd name="connsiteX5184" fmla="*/ 3097788 w 6891715"/>
                <a:gd name="connsiteY5184" fmla="*/ 5564800 h 6367455"/>
                <a:gd name="connsiteX5185" fmla="*/ 3079388 w 6891715"/>
                <a:gd name="connsiteY5185" fmla="*/ 5534288 h 6367455"/>
                <a:gd name="connsiteX5186" fmla="*/ 3052741 w 6891715"/>
                <a:gd name="connsiteY5186" fmla="*/ 5543823 h 6367455"/>
                <a:gd name="connsiteX5187" fmla="*/ 3044176 w 6891715"/>
                <a:gd name="connsiteY5187" fmla="*/ 5537784 h 6367455"/>
                <a:gd name="connsiteX5188" fmla="*/ 3052741 w 6891715"/>
                <a:gd name="connsiteY5188" fmla="*/ 5519667 h 6367455"/>
                <a:gd name="connsiteX5189" fmla="*/ 3034659 w 6891715"/>
                <a:gd name="connsiteY5189" fmla="*/ 5516489 h 6367455"/>
                <a:gd name="connsiteX5190" fmla="*/ 3010232 w 6891715"/>
                <a:gd name="connsiteY5190" fmla="*/ 5496783 h 6367455"/>
                <a:gd name="connsiteX5191" fmla="*/ 2983585 w 6891715"/>
                <a:gd name="connsiteY5191" fmla="*/ 5462457 h 6367455"/>
                <a:gd name="connsiteX5192" fmla="*/ 2953766 w 6891715"/>
                <a:gd name="connsiteY5192" fmla="*/ 5469767 h 6367455"/>
                <a:gd name="connsiteX5193" fmla="*/ 2933780 w 6891715"/>
                <a:gd name="connsiteY5193" fmla="*/ 5458325 h 6367455"/>
                <a:gd name="connsiteX5194" fmla="*/ 2913478 w 6891715"/>
                <a:gd name="connsiteY5194" fmla="*/ 5460867 h 6367455"/>
                <a:gd name="connsiteX5195" fmla="*/ 2861452 w 6891715"/>
                <a:gd name="connsiteY5195" fmla="*/ 5422409 h 6367455"/>
                <a:gd name="connsiteX5196" fmla="*/ 2823067 w 6891715"/>
                <a:gd name="connsiteY5196" fmla="*/ 5379501 h 6367455"/>
                <a:gd name="connsiteX5197" fmla="*/ 2802765 w 6891715"/>
                <a:gd name="connsiteY5197" fmla="*/ 5362338 h 6367455"/>
                <a:gd name="connsiteX5198" fmla="*/ 2789758 w 6891715"/>
                <a:gd name="connsiteY5198" fmla="*/ 5336275 h 6367455"/>
                <a:gd name="connsiteX5199" fmla="*/ 2765332 w 6891715"/>
                <a:gd name="connsiteY5199" fmla="*/ 5308941 h 6367455"/>
                <a:gd name="connsiteX5200" fmla="*/ 2739953 w 6891715"/>
                <a:gd name="connsiteY5200" fmla="*/ 5313709 h 6367455"/>
                <a:gd name="connsiteX5201" fmla="*/ 2730437 w 6891715"/>
                <a:gd name="connsiteY5201" fmla="*/ 5321972 h 6367455"/>
                <a:gd name="connsiteX5202" fmla="*/ 2725044 w 6891715"/>
                <a:gd name="connsiteY5202" fmla="*/ 5309259 h 6367455"/>
                <a:gd name="connsiteX5203" fmla="*/ 2736781 w 6891715"/>
                <a:gd name="connsiteY5203" fmla="*/ 5299724 h 6367455"/>
                <a:gd name="connsiteX5204" fmla="*/ 2719968 w 6891715"/>
                <a:gd name="connsiteY5204" fmla="*/ 5285103 h 6367455"/>
                <a:gd name="connsiteX5205" fmla="*/ 2702838 w 6891715"/>
                <a:gd name="connsiteY5205" fmla="*/ 5280336 h 6367455"/>
                <a:gd name="connsiteX5206" fmla="*/ 2707913 w 6891715"/>
                <a:gd name="connsiteY5206" fmla="*/ 5265397 h 6367455"/>
                <a:gd name="connsiteX5207" fmla="*/ 2688880 w 6891715"/>
                <a:gd name="connsiteY5207" fmla="*/ 5254909 h 6367455"/>
                <a:gd name="connsiteX5208" fmla="*/ 2675873 w 6891715"/>
                <a:gd name="connsiteY5208" fmla="*/ 5257133 h 6367455"/>
                <a:gd name="connsiteX5209" fmla="*/ 2673970 w 6891715"/>
                <a:gd name="connsiteY5209" fmla="*/ 5252048 h 6367455"/>
                <a:gd name="connsiteX5210" fmla="*/ 2681266 w 6891715"/>
                <a:gd name="connsiteY5210" fmla="*/ 5238063 h 6367455"/>
                <a:gd name="connsiteX5211" fmla="*/ 2675556 w 6891715"/>
                <a:gd name="connsiteY5211" fmla="*/ 5215179 h 6367455"/>
                <a:gd name="connsiteX5212" fmla="*/ 2658426 w 6891715"/>
                <a:gd name="connsiteY5212" fmla="*/ 5162418 h 6367455"/>
                <a:gd name="connsiteX5213" fmla="*/ 2652716 w 6891715"/>
                <a:gd name="connsiteY5213" fmla="*/ 5132859 h 6367455"/>
                <a:gd name="connsiteX5214" fmla="*/ 2649543 w 6891715"/>
                <a:gd name="connsiteY5214" fmla="*/ 5105207 h 6367455"/>
                <a:gd name="connsiteX5215" fmla="*/ 2626068 w 6891715"/>
                <a:gd name="connsiteY5215" fmla="*/ 5097261 h 6367455"/>
                <a:gd name="connsiteX5216" fmla="*/ 2593394 w 6891715"/>
                <a:gd name="connsiteY5216" fmla="*/ 5088997 h 6367455"/>
                <a:gd name="connsiteX5217" fmla="*/ 2560085 w 6891715"/>
                <a:gd name="connsiteY5217" fmla="*/ 5061027 h 6367455"/>
                <a:gd name="connsiteX5218" fmla="*/ 2538830 w 6891715"/>
                <a:gd name="connsiteY5218" fmla="*/ 5057849 h 6367455"/>
                <a:gd name="connsiteX5219" fmla="*/ 2522017 w 6891715"/>
                <a:gd name="connsiteY5219" fmla="*/ 5051810 h 6367455"/>
                <a:gd name="connsiteX5220" fmla="*/ 2489343 w 6891715"/>
                <a:gd name="connsiteY5220" fmla="*/ 5055306 h 6367455"/>
                <a:gd name="connsiteX5221" fmla="*/ 2475702 w 6891715"/>
                <a:gd name="connsiteY5221" fmla="*/ 5070245 h 6367455"/>
                <a:gd name="connsiteX5222" fmla="*/ 2452544 w 6891715"/>
                <a:gd name="connsiteY5222" fmla="*/ 5107432 h 6367455"/>
                <a:gd name="connsiteX5223" fmla="*/ 2438269 w 6891715"/>
                <a:gd name="connsiteY5223" fmla="*/ 5122370 h 6367455"/>
                <a:gd name="connsiteX5224" fmla="*/ 2419235 w 6891715"/>
                <a:gd name="connsiteY5224" fmla="*/ 5126502 h 6367455"/>
                <a:gd name="connsiteX5225" fmla="*/ 2419155 w 6891715"/>
                <a:gd name="connsiteY5225" fmla="*/ 5126339 h 6367455"/>
                <a:gd name="connsiteX5226" fmla="*/ 2414212 w 6891715"/>
                <a:gd name="connsiteY5226" fmla="*/ 5127883 h 6367455"/>
                <a:gd name="connsiteX5227" fmla="*/ 2409765 w 6891715"/>
                <a:gd name="connsiteY5227" fmla="*/ 5122167 h 6367455"/>
                <a:gd name="connsiteX5228" fmla="*/ 2400235 w 6891715"/>
                <a:gd name="connsiteY5228" fmla="*/ 5125343 h 6367455"/>
                <a:gd name="connsiteX5229" fmla="*/ 2400223 w 6891715"/>
                <a:gd name="connsiteY5229" fmla="*/ 5125369 h 6367455"/>
                <a:gd name="connsiteX5230" fmla="*/ 2408524 w 6891715"/>
                <a:gd name="connsiteY5230" fmla="*/ 5122854 h 6367455"/>
                <a:gd name="connsiteX5231" fmla="*/ 2412969 w 6891715"/>
                <a:gd name="connsiteY5231" fmla="*/ 5128049 h 6367455"/>
                <a:gd name="connsiteX5232" fmla="*/ 2397053 w 6891715"/>
                <a:gd name="connsiteY5232" fmla="*/ 5131996 h 6367455"/>
                <a:gd name="connsiteX5233" fmla="*/ 2396741 w 6891715"/>
                <a:gd name="connsiteY5233" fmla="*/ 5132647 h 6367455"/>
                <a:gd name="connsiteX5234" fmla="*/ 2385305 w 6891715"/>
                <a:gd name="connsiteY5234" fmla="*/ 5136458 h 6367455"/>
                <a:gd name="connsiteX5235" fmla="*/ 2383717 w 6891715"/>
                <a:gd name="connsiteY5235" fmla="*/ 5137411 h 6367455"/>
                <a:gd name="connsiteX5236" fmla="*/ 2384034 w 6891715"/>
                <a:gd name="connsiteY5236" fmla="*/ 5136458 h 6367455"/>
                <a:gd name="connsiteX5237" fmla="*/ 2380858 w 6891715"/>
                <a:gd name="connsiteY5237" fmla="*/ 5135823 h 6367455"/>
                <a:gd name="connsiteX5238" fmla="*/ 2379587 w 6891715"/>
                <a:gd name="connsiteY5238" fmla="*/ 5136458 h 6367455"/>
                <a:gd name="connsiteX5239" fmla="*/ 2377999 w 6891715"/>
                <a:gd name="connsiteY5239" fmla="*/ 5136458 h 6367455"/>
                <a:gd name="connsiteX5240" fmla="*/ 2377046 w 6891715"/>
                <a:gd name="connsiteY5240" fmla="*/ 5136776 h 6367455"/>
                <a:gd name="connsiteX5241" fmla="*/ 2375775 w 6891715"/>
                <a:gd name="connsiteY5241" fmla="*/ 5137411 h 6367455"/>
                <a:gd name="connsiteX5242" fmla="*/ 2375140 w 6891715"/>
                <a:gd name="connsiteY5242" fmla="*/ 5138046 h 6367455"/>
                <a:gd name="connsiteX5243" fmla="*/ 2374822 w 6891715"/>
                <a:gd name="connsiteY5243" fmla="*/ 5138999 h 6367455"/>
                <a:gd name="connsiteX5244" fmla="*/ 2374187 w 6891715"/>
                <a:gd name="connsiteY5244" fmla="*/ 5141857 h 6367455"/>
                <a:gd name="connsiteX5245" fmla="*/ 2374504 w 6891715"/>
                <a:gd name="connsiteY5245" fmla="*/ 5141857 h 6367455"/>
                <a:gd name="connsiteX5246" fmla="*/ 2375140 w 6891715"/>
                <a:gd name="connsiteY5246" fmla="*/ 5142175 h 6367455"/>
                <a:gd name="connsiteX5247" fmla="*/ 2377363 w 6891715"/>
                <a:gd name="connsiteY5247" fmla="*/ 5141540 h 6367455"/>
                <a:gd name="connsiteX5248" fmla="*/ 2351950 w 6891715"/>
                <a:gd name="connsiteY5248" fmla="*/ 5159642 h 6367455"/>
                <a:gd name="connsiteX5249" fmla="*/ 2327490 w 6891715"/>
                <a:gd name="connsiteY5249" fmla="*/ 5172345 h 6367455"/>
                <a:gd name="connsiteX5250" fmla="*/ 2305572 w 6891715"/>
                <a:gd name="connsiteY5250" fmla="*/ 5206327 h 6367455"/>
                <a:gd name="connsiteX5251" fmla="*/ 2275076 w 6891715"/>
                <a:gd name="connsiteY5251" fmla="*/ 5219348 h 6367455"/>
                <a:gd name="connsiteX5252" fmla="*/ 2232509 w 6891715"/>
                <a:gd name="connsiteY5252" fmla="*/ 5220936 h 6367455"/>
                <a:gd name="connsiteX5253" fmla="*/ 2188037 w 6891715"/>
                <a:gd name="connsiteY5253" fmla="*/ 5202198 h 6367455"/>
                <a:gd name="connsiteX5254" fmla="*/ 2180413 w 6891715"/>
                <a:gd name="connsiteY5254" fmla="*/ 5189812 h 6367455"/>
                <a:gd name="connsiteX5255" fmla="*/ 2143246 w 6891715"/>
                <a:gd name="connsiteY5255" fmla="*/ 5174251 h 6367455"/>
                <a:gd name="connsiteX5256" fmla="*/ 2120057 w 6891715"/>
                <a:gd name="connsiteY5256" fmla="*/ 5189177 h 6367455"/>
                <a:gd name="connsiteX5257" fmla="*/ 2104174 w 6891715"/>
                <a:gd name="connsiteY5257" fmla="*/ 5175521 h 6367455"/>
                <a:gd name="connsiteX5258" fmla="*/ 2082891 w 6891715"/>
                <a:gd name="connsiteY5258" fmla="*/ 5171710 h 6367455"/>
                <a:gd name="connsiteX5259" fmla="*/ 2058431 w 6891715"/>
                <a:gd name="connsiteY5259" fmla="*/ 5159324 h 6367455"/>
                <a:gd name="connsiteX5260" fmla="*/ 2040324 w 6891715"/>
                <a:gd name="connsiteY5260" fmla="*/ 5164723 h 6367455"/>
                <a:gd name="connsiteX5261" fmla="*/ 2022535 w 6891715"/>
                <a:gd name="connsiteY5261" fmla="*/ 5181555 h 6367455"/>
                <a:gd name="connsiteX5262" fmla="*/ 2004746 w 6891715"/>
                <a:gd name="connsiteY5262" fmla="*/ 5192353 h 6367455"/>
                <a:gd name="connsiteX5263" fmla="*/ 1967897 w 6891715"/>
                <a:gd name="connsiteY5263" fmla="*/ 5205374 h 6367455"/>
                <a:gd name="connsiteX5264" fmla="*/ 1959638 w 6891715"/>
                <a:gd name="connsiteY5264" fmla="*/ 5239356 h 6367455"/>
                <a:gd name="connsiteX5265" fmla="*/ 1951061 w 6891715"/>
                <a:gd name="connsiteY5265" fmla="*/ 5251106 h 6367455"/>
                <a:gd name="connsiteX5266" fmla="*/ 1959638 w 6891715"/>
                <a:gd name="connsiteY5266" fmla="*/ 5255870 h 6367455"/>
                <a:gd name="connsiteX5267" fmla="*/ 1960591 w 6891715"/>
                <a:gd name="connsiteY5267" fmla="*/ 5245390 h 6367455"/>
                <a:gd name="connsiteX5268" fmla="*/ 1963767 w 6891715"/>
                <a:gd name="connsiteY5268" fmla="*/ 5259046 h 6367455"/>
                <a:gd name="connsiteX5269" fmla="*/ 1959955 w 6891715"/>
                <a:gd name="connsiteY5269" fmla="*/ 5274925 h 6367455"/>
                <a:gd name="connsiteX5270" fmla="*/ 1964720 w 6891715"/>
                <a:gd name="connsiteY5270" fmla="*/ 5288899 h 6367455"/>
                <a:gd name="connsiteX5271" fmla="*/ 1963974 w 6891715"/>
                <a:gd name="connsiteY5271" fmla="*/ 5289811 h 6367455"/>
                <a:gd name="connsiteX5272" fmla="*/ 1973866 w 6891715"/>
                <a:gd name="connsiteY5272" fmla="*/ 5295679 h 6367455"/>
                <a:gd name="connsiteX5273" fmla="*/ 1970058 w 6891715"/>
                <a:gd name="connsiteY5273" fmla="*/ 5311533 h 6367455"/>
                <a:gd name="connsiteX5274" fmla="*/ 1985925 w 6891715"/>
                <a:gd name="connsiteY5274" fmla="*/ 5317557 h 6367455"/>
                <a:gd name="connsiteX5275" fmla="*/ 1980530 w 6891715"/>
                <a:gd name="connsiteY5275" fmla="*/ 5325801 h 6367455"/>
                <a:gd name="connsiteX5276" fmla="*/ 1973232 w 6891715"/>
                <a:gd name="connsiteY5276" fmla="*/ 5324216 h 6367455"/>
                <a:gd name="connsiteX5277" fmla="*/ 1965616 w 6891715"/>
                <a:gd name="connsiteY5277" fmla="*/ 5329606 h 6367455"/>
                <a:gd name="connsiteX5278" fmla="*/ 1962760 w 6891715"/>
                <a:gd name="connsiteY5278" fmla="*/ 5341972 h 6367455"/>
                <a:gd name="connsiteX5279" fmla="*/ 1975770 w 6891715"/>
                <a:gd name="connsiteY5279" fmla="*/ 5354655 h 6367455"/>
                <a:gd name="connsiteX5280" fmla="*/ 1971328 w 6891715"/>
                <a:gd name="connsiteY5280" fmla="*/ 5366070 h 6367455"/>
                <a:gd name="connsiteX5281" fmla="*/ 1965298 w 6891715"/>
                <a:gd name="connsiteY5281" fmla="*/ 5380022 h 6367455"/>
                <a:gd name="connsiteX5282" fmla="*/ 1926267 w 6891715"/>
                <a:gd name="connsiteY5282" fmla="*/ 5399046 h 6367455"/>
                <a:gd name="connsiteX5283" fmla="*/ 1896755 w 6891715"/>
                <a:gd name="connsiteY5283" fmla="*/ 5413315 h 6367455"/>
                <a:gd name="connsiteX5284" fmla="*/ 1868513 w 6891715"/>
                <a:gd name="connsiteY5284" fmla="*/ 5449144 h 6367455"/>
                <a:gd name="connsiteX5285" fmla="*/ 1823135 w 6891715"/>
                <a:gd name="connsiteY5285" fmla="*/ 5464364 h 6367455"/>
                <a:gd name="connsiteX5286" fmla="*/ 1755543 w 6891715"/>
                <a:gd name="connsiteY5286" fmla="*/ 5485925 h 6367455"/>
                <a:gd name="connsiteX5287" fmla="*/ 1738090 w 6891715"/>
                <a:gd name="connsiteY5287" fmla="*/ 5508121 h 6367455"/>
                <a:gd name="connsiteX5288" fmla="*/ 1753957 w 6891715"/>
                <a:gd name="connsiteY5288" fmla="*/ 5520487 h 6367455"/>
                <a:gd name="connsiteX5289" fmla="*/ 1746341 w 6891715"/>
                <a:gd name="connsiteY5289" fmla="*/ 5534438 h 6367455"/>
                <a:gd name="connsiteX5290" fmla="*/ 1742215 w 6891715"/>
                <a:gd name="connsiteY5290" fmla="*/ 5529048 h 6367455"/>
                <a:gd name="connsiteX5291" fmla="*/ 1744437 w 6891715"/>
                <a:gd name="connsiteY5291" fmla="*/ 5522706 h 6367455"/>
                <a:gd name="connsiteX5292" fmla="*/ 1726666 w 6891715"/>
                <a:gd name="connsiteY5292" fmla="*/ 5536975 h 6367455"/>
                <a:gd name="connsiteX5293" fmla="*/ 1643844 w 6891715"/>
                <a:gd name="connsiteY5293" fmla="*/ 5654293 h 6367455"/>
                <a:gd name="connsiteX5294" fmla="*/ 1644161 w 6891715"/>
                <a:gd name="connsiteY5294" fmla="*/ 5684733 h 6367455"/>
                <a:gd name="connsiteX5295" fmla="*/ 1633689 w 6891715"/>
                <a:gd name="connsiteY5295" fmla="*/ 5691391 h 6367455"/>
                <a:gd name="connsiteX5296" fmla="*/ 1645748 w 6891715"/>
                <a:gd name="connsiteY5296" fmla="*/ 5699318 h 6367455"/>
                <a:gd name="connsiteX5297" fmla="*/ 1664787 w 6891715"/>
                <a:gd name="connsiteY5297" fmla="*/ 5741490 h 6367455"/>
                <a:gd name="connsiteX5298" fmla="*/ 1679702 w 6891715"/>
                <a:gd name="connsiteY5298" fmla="*/ 5743392 h 6367455"/>
                <a:gd name="connsiteX5299" fmla="*/ 1685413 w 6891715"/>
                <a:gd name="connsiteY5299" fmla="*/ 5754807 h 6367455"/>
                <a:gd name="connsiteX5300" fmla="*/ 1692712 w 6891715"/>
                <a:gd name="connsiteY5300" fmla="*/ 5763368 h 6367455"/>
                <a:gd name="connsiteX5301" fmla="*/ 1677798 w 6891715"/>
                <a:gd name="connsiteY5301" fmla="*/ 5769709 h 6367455"/>
                <a:gd name="connsiteX5302" fmla="*/ 1658124 w 6891715"/>
                <a:gd name="connsiteY5302" fmla="*/ 5794124 h 6367455"/>
                <a:gd name="connsiteX5303" fmla="*/ 1636862 w 6891715"/>
                <a:gd name="connsiteY5303" fmla="*/ 5800783 h 6367455"/>
                <a:gd name="connsiteX5304" fmla="*/ 1631785 w 6891715"/>
                <a:gd name="connsiteY5304" fmla="*/ 5814100 h 6367455"/>
                <a:gd name="connsiteX5305" fmla="*/ 1617188 w 6891715"/>
                <a:gd name="connsiteY5305" fmla="*/ 5833125 h 6367455"/>
                <a:gd name="connsiteX5306" fmla="*/ 1613063 w 6891715"/>
                <a:gd name="connsiteY5306" fmla="*/ 5852467 h 6367455"/>
                <a:gd name="connsiteX5307" fmla="*/ 1596562 w 6891715"/>
                <a:gd name="connsiteY5307" fmla="*/ 5884174 h 6367455"/>
                <a:gd name="connsiteX5308" fmla="*/ 1605130 w 6891715"/>
                <a:gd name="connsiteY5308" fmla="*/ 5897809 h 6367455"/>
                <a:gd name="connsiteX5309" fmla="*/ 1600687 w 6891715"/>
                <a:gd name="connsiteY5309" fmla="*/ 5905101 h 6367455"/>
                <a:gd name="connsiteX5310" fmla="*/ 1584820 w 6891715"/>
                <a:gd name="connsiteY5310" fmla="*/ 5900979 h 6367455"/>
                <a:gd name="connsiteX5311" fmla="*/ 1557530 w 6891715"/>
                <a:gd name="connsiteY5311" fmla="*/ 5907638 h 6367455"/>
                <a:gd name="connsiteX5312" fmla="*/ 1535317 w 6891715"/>
                <a:gd name="connsiteY5312" fmla="*/ 5905736 h 6367455"/>
                <a:gd name="connsiteX5313" fmla="*/ 1530239 w 6891715"/>
                <a:gd name="connsiteY5313" fmla="*/ 5923809 h 6367455"/>
                <a:gd name="connsiteX5314" fmla="*/ 1507072 w 6891715"/>
                <a:gd name="connsiteY5314" fmla="*/ 5931102 h 6367455"/>
                <a:gd name="connsiteX5315" fmla="*/ 1506120 w 6891715"/>
                <a:gd name="connsiteY5315" fmla="*/ 5957736 h 6367455"/>
                <a:gd name="connsiteX5316" fmla="*/ 1494697 w 6891715"/>
                <a:gd name="connsiteY5316" fmla="*/ 5973590 h 6367455"/>
                <a:gd name="connsiteX5317" fmla="*/ 1485495 w 6891715"/>
                <a:gd name="connsiteY5317" fmla="*/ 5998956 h 6367455"/>
                <a:gd name="connsiteX5318" fmla="*/ 1475974 w 6891715"/>
                <a:gd name="connsiteY5318" fmla="*/ 6005298 h 6367455"/>
                <a:gd name="connsiteX5319" fmla="*/ 1453762 w 6891715"/>
                <a:gd name="connsiteY5319" fmla="*/ 5996737 h 6367455"/>
                <a:gd name="connsiteX5320" fmla="*/ 1414731 w 6891715"/>
                <a:gd name="connsiteY5320" fmla="*/ 6016396 h 6367455"/>
                <a:gd name="connsiteX5321" fmla="*/ 1392517 w 6891715"/>
                <a:gd name="connsiteY5321" fmla="*/ 6005932 h 6367455"/>
                <a:gd name="connsiteX5322" fmla="*/ 1351261 w 6891715"/>
                <a:gd name="connsiteY5322" fmla="*/ 6013859 h 6367455"/>
                <a:gd name="connsiteX5323" fmla="*/ 1318258 w 6891715"/>
                <a:gd name="connsiteY5323" fmla="*/ 6008786 h 6367455"/>
                <a:gd name="connsiteX5324" fmla="*/ 1261457 w 6891715"/>
                <a:gd name="connsiteY5324" fmla="*/ 6005932 h 6367455"/>
                <a:gd name="connsiteX5325" fmla="*/ 1248764 w 6891715"/>
                <a:gd name="connsiteY5325" fmla="*/ 6019883 h 6367455"/>
                <a:gd name="connsiteX5326" fmla="*/ 1228772 w 6891715"/>
                <a:gd name="connsiteY5326" fmla="*/ 6032884 h 6367455"/>
                <a:gd name="connsiteX5327" fmla="*/ 1189741 w 6891715"/>
                <a:gd name="connsiteY5327" fmla="*/ 6033835 h 6367455"/>
                <a:gd name="connsiteX5328" fmla="*/ 1159276 w 6891715"/>
                <a:gd name="connsiteY5328" fmla="*/ 6073152 h 6367455"/>
                <a:gd name="connsiteX5329" fmla="*/ 1151026 w 6891715"/>
                <a:gd name="connsiteY5329" fmla="*/ 6091226 h 6367455"/>
                <a:gd name="connsiteX5330" fmla="*/ 1140553 w 6891715"/>
                <a:gd name="connsiteY5330" fmla="*/ 6083933 h 6367455"/>
                <a:gd name="connsiteX5331" fmla="*/ 1124369 w 6891715"/>
                <a:gd name="connsiteY5331" fmla="*/ 6080762 h 6367455"/>
                <a:gd name="connsiteX5332" fmla="*/ 1118023 w 6891715"/>
                <a:gd name="connsiteY5332" fmla="*/ 6075689 h 6367455"/>
                <a:gd name="connsiteX5333" fmla="*/ 1104377 w 6891715"/>
                <a:gd name="connsiteY5333" fmla="*/ 6071567 h 6367455"/>
                <a:gd name="connsiteX5334" fmla="*/ 1095809 w 6891715"/>
                <a:gd name="connsiteY5334" fmla="*/ 6070616 h 6367455"/>
                <a:gd name="connsiteX5335" fmla="*/ 1074230 w 6891715"/>
                <a:gd name="connsiteY5335" fmla="*/ 6036054 h 6367455"/>
                <a:gd name="connsiteX5336" fmla="*/ 1076453 w 6891715"/>
                <a:gd name="connsiteY5336" fmla="*/ 6024640 h 6367455"/>
                <a:gd name="connsiteX5337" fmla="*/ 1067884 w 6891715"/>
                <a:gd name="connsiteY5337" fmla="*/ 6017347 h 6367455"/>
                <a:gd name="connsiteX5338" fmla="*/ 1072961 w 6891715"/>
                <a:gd name="connsiteY5338" fmla="*/ 5991981 h 6367455"/>
                <a:gd name="connsiteX5339" fmla="*/ 1032343 w 6891715"/>
                <a:gd name="connsiteY5339" fmla="*/ 5954565 h 6367455"/>
                <a:gd name="connsiteX5340" fmla="*/ 1005051 w 6891715"/>
                <a:gd name="connsiteY5340" fmla="*/ 5952663 h 6367455"/>
                <a:gd name="connsiteX5341" fmla="*/ 995213 w 6891715"/>
                <a:gd name="connsiteY5341" fmla="*/ 5944102 h 6367455"/>
                <a:gd name="connsiteX5342" fmla="*/ 987921 w 6891715"/>
                <a:gd name="connsiteY5342" fmla="*/ 5953614 h 6367455"/>
                <a:gd name="connsiteX5343" fmla="*/ 984747 w 6891715"/>
                <a:gd name="connsiteY5343" fmla="*/ 5946639 h 6367455"/>
                <a:gd name="connsiteX5344" fmla="*/ 967371 w 6891715"/>
                <a:gd name="connsiteY5344" fmla="*/ 5951909 h 6367455"/>
                <a:gd name="connsiteX5345" fmla="*/ 967494 w 6891715"/>
                <a:gd name="connsiteY5345" fmla="*/ 5953094 h 6367455"/>
                <a:gd name="connsiteX5346" fmla="*/ 945223 w 6891715"/>
                <a:gd name="connsiteY5346" fmla="*/ 5968032 h 6367455"/>
                <a:gd name="connsiteX5347" fmla="*/ 924225 w 6891715"/>
                <a:gd name="connsiteY5347" fmla="*/ 5969303 h 6367455"/>
                <a:gd name="connsiteX5348" fmla="*/ 909272 w 6891715"/>
                <a:gd name="connsiteY5348" fmla="*/ 5963900 h 6367455"/>
                <a:gd name="connsiteX5349" fmla="*/ 887955 w 6891715"/>
                <a:gd name="connsiteY5349" fmla="*/ 5962311 h 6367455"/>
                <a:gd name="connsiteX5350" fmla="*/ 866639 w 6891715"/>
                <a:gd name="connsiteY5350" fmla="*/ 5955955 h 6367455"/>
                <a:gd name="connsiteX5351" fmla="*/ 841188 w 6891715"/>
                <a:gd name="connsiteY5351" fmla="*/ 5968032 h 6367455"/>
                <a:gd name="connsiteX5352" fmla="*/ 822417 w 6891715"/>
                <a:gd name="connsiteY5352" fmla="*/ 5972164 h 6367455"/>
                <a:gd name="connsiteX5353" fmla="*/ 813826 w 6891715"/>
                <a:gd name="connsiteY5353" fmla="*/ 5968986 h 6367455"/>
                <a:gd name="connsiteX5354" fmla="*/ 822099 w 6891715"/>
                <a:gd name="connsiteY5354" fmla="*/ 5960404 h 6367455"/>
                <a:gd name="connsiteX5355" fmla="*/ 832598 w 6891715"/>
                <a:gd name="connsiteY5355" fmla="*/ 5933071 h 6367455"/>
                <a:gd name="connsiteX5356" fmla="*/ 836416 w 6891715"/>
                <a:gd name="connsiteY5356" fmla="*/ 5909870 h 6367455"/>
                <a:gd name="connsiteX5357" fmla="*/ 829735 w 6891715"/>
                <a:gd name="connsiteY5357" fmla="*/ 5863468 h 6367455"/>
                <a:gd name="connsiteX5358" fmla="*/ 838007 w 6891715"/>
                <a:gd name="connsiteY5358" fmla="*/ 5825647 h 6367455"/>
                <a:gd name="connsiteX5359" fmla="*/ 826871 w 6891715"/>
                <a:gd name="connsiteY5359" fmla="*/ 5806260 h 6367455"/>
                <a:gd name="connsiteX5360" fmla="*/ 839598 w 6891715"/>
                <a:gd name="connsiteY5360" fmla="*/ 5797996 h 6367455"/>
                <a:gd name="connsiteX5361" fmla="*/ 847232 w 6891715"/>
                <a:gd name="connsiteY5361" fmla="*/ 5804353 h 6367455"/>
                <a:gd name="connsiteX5362" fmla="*/ 840870 w 6891715"/>
                <a:gd name="connsiteY5362" fmla="*/ 5790369 h 6367455"/>
                <a:gd name="connsiteX5363" fmla="*/ 822735 w 6891715"/>
                <a:gd name="connsiteY5363" fmla="*/ 5790686 h 6367455"/>
                <a:gd name="connsiteX5364" fmla="*/ 806827 w 6891715"/>
                <a:gd name="connsiteY5364" fmla="*/ 5803717 h 6367455"/>
                <a:gd name="connsiteX5365" fmla="*/ 795372 w 6891715"/>
                <a:gd name="connsiteY5365" fmla="*/ 5810074 h 6367455"/>
                <a:gd name="connsiteX5366" fmla="*/ 797281 w 6891715"/>
                <a:gd name="connsiteY5366" fmla="*/ 5786873 h 6367455"/>
                <a:gd name="connsiteX5367" fmla="*/ 790918 w 6891715"/>
                <a:gd name="connsiteY5367" fmla="*/ 5777338 h 6367455"/>
                <a:gd name="connsiteX5368" fmla="*/ 800463 w 6891715"/>
                <a:gd name="connsiteY5368" fmla="*/ 5776384 h 6367455"/>
                <a:gd name="connsiteX5369" fmla="*/ 817326 w 6891715"/>
                <a:gd name="connsiteY5369" fmla="*/ 5773842 h 6367455"/>
                <a:gd name="connsiteX5370" fmla="*/ 826553 w 6891715"/>
                <a:gd name="connsiteY5370" fmla="*/ 5752548 h 6367455"/>
                <a:gd name="connsiteX5371" fmla="*/ 839280 w 6891715"/>
                <a:gd name="connsiteY5371" fmla="*/ 5740788 h 6367455"/>
                <a:gd name="connsiteX5372" fmla="*/ 840234 w 6891715"/>
                <a:gd name="connsiteY5372" fmla="*/ 5734432 h 6367455"/>
                <a:gd name="connsiteX5373" fmla="*/ 820189 w 6891715"/>
                <a:gd name="connsiteY5373" fmla="*/ 5748734 h 6367455"/>
                <a:gd name="connsiteX5374" fmla="*/ 807462 w 6891715"/>
                <a:gd name="connsiteY5374" fmla="*/ 5754137 h 6367455"/>
                <a:gd name="connsiteX5375" fmla="*/ 799190 w 6891715"/>
                <a:gd name="connsiteY5375" fmla="*/ 5764625 h 6367455"/>
                <a:gd name="connsiteX5376" fmla="*/ 801418 w 6891715"/>
                <a:gd name="connsiteY5376" fmla="*/ 5771935 h 6367455"/>
                <a:gd name="connsiteX5377" fmla="*/ 783283 w 6891715"/>
                <a:gd name="connsiteY5377" fmla="*/ 5770028 h 6367455"/>
                <a:gd name="connsiteX5378" fmla="*/ 776921 w 6891715"/>
                <a:gd name="connsiteY5378" fmla="*/ 5773206 h 6367455"/>
                <a:gd name="connsiteX5379" fmla="*/ 768331 w 6891715"/>
                <a:gd name="connsiteY5379" fmla="*/ 5770346 h 6367455"/>
                <a:gd name="connsiteX5380" fmla="*/ 765150 w 6891715"/>
                <a:gd name="connsiteY5380" fmla="*/ 5765896 h 6367455"/>
                <a:gd name="connsiteX5381" fmla="*/ 782010 w 6891715"/>
                <a:gd name="connsiteY5381" fmla="*/ 5735385 h 6367455"/>
                <a:gd name="connsiteX5382" fmla="*/ 781692 w 6891715"/>
                <a:gd name="connsiteY5382" fmla="*/ 5699471 h 6367455"/>
                <a:gd name="connsiteX5383" fmla="*/ 807781 w 6891715"/>
                <a:gd name="connsiteY5383" fmla="*/ 5671820 h 6367455"/>
                <a:gd name="connsiteX5384" fmla="*/ 810008 w 6891715"/>
                <a:gd name="connsiteY5384" fmla="*/ 5656883 h 6367455"/>
                <a:gd name="connsiteX5385" fmla="*/ 820189 w 6891715"/>
                <a:gd name="connsiteY5385" fmla="*/ 5642263 h 6367455"/>
                <a:gd name="connsiteX5386" fmla="*/ 838643 w 6891715"/>
                <a:gd name="connsiteY5386" fmla="*/ 5544691 h 6367455"/>
                <a:gd name="connsiteX5387" fmla="*/ 846597 w 6891715"/>
                <a:gd name="connsiteY5387" fmla="*/ 5489707 h 6367455"/>
                <a:gd name="connsiteX5388" fmla="*/ 828780 w 6891715"/>
                <a:gd name="connsiteY5388" fmla="*/ 5408662 h 6367455"/>
                <a:gd name="connsiteX5389" fmla="*/ 828147 w 6891715"/>
                <a:gd name="connsiteY5389" fmla="*/ 5385266 h 6367455"/>
                <a:gd name="connsiteX5390" fmla="*/ 827984 w 6891715"/>
                <a:gd name="connsiteY5390" fmla="*/ 5385412 h 6367455"/>
                <a:gd name="connsiteX5391" fmla="*/ 827032 w 6891715"/>
                <a:gd name="connsiteY5391" fmla="*/ 5365753 h 6367455"/>
                <a:gd name="connsiteX5392" fmla="*/ 829888 w 6891715"/>
                <a:gd name="connsiteY5392" fmla="*/ 5330240 h 6367455"/>
                <a:gd name="connsiteX5393" fmla="*/ 841630 w 6891715"/>
                <a:gd name="connsiteY5393" fmla="*/ 5324850 h 6367455"/>
                <a:gd name="connsiteX5394" fmla="*/ 831157 w 6891715"/>
                <a:gd name="connsiteY5394" fmla="*/ 5309947 h 6367455"/>
                <a:gd name="connsiteX5395" fmla="*/ 820051 w 6891715"/>
                <a:gd name="connsiteY5395" fmla="*/ 5303923 h 6367455"/>
                <a:gd name="connsiteX5396" fmla="*/ 826397 w 6891715"/>
                <a:gd name="connsiteY5396" fmla="*/ 5284898 h 6367455"/>
                <a:gd name="connsiteX5397" fmla="*/ 807357 w 6891715"/>
                <a:gd name="connsiteY5397" fmla="*/ 5286167 h 6367455"/>
                <a:gd name="connsiteX5398" fmla="*/ 812434 w 6891715"/>
                <a:gd name="connsiteY5398" fmla="*/ 5264288 h 6367455"/>
                <a:gd name="connsiteX5399" fmla="*/ 795615 w 6891715"/>
                <a:gd name="connsiteY5399" fmla="*/ 5265240 h 6367455"/>
                <a:gd name="connsiteX5400" fmla="*/ 796250 w 6891715"/>
                <a:gd name="connsiteY5400" fmla="*/ 5254459 h 6367455"/>
                <a:gd name="connsiteX5401" fmla="*/ 789903 w 6891715"/>
                <a:gd name="connsiteY5401" fmla="*/ 5247166 h 6367455"/>
                <a:gd name="connsiteX5402" fmla="*/ 782604 w 6891715"/>
                <a:gd name="connsiteY5402" fmla="*/ 5251922 h 6367455"/>
                <a:gd name="connsiteX5403" fmla="*/ 783556 w 6891715"/>
                <a:gd name="connsiteY5403" fmla="*/ 5237971 h 6367455"/>
                <a:gd name="connsiteX5404" fmla="*/ 800375 w 6891715"/>
                <a:gd name="connsiteY5404" fmla="*/ 5212605 h 6367455"/>
                <a:gd name="connsiteX5405" fmla="*/ 813069 w 6891715"/>
                <a:gd name="connsiteY5405" fmla="*/ 5212605 h 6367455"/>
                <a:gd name="connsiteX5406" fmla="*/ 815290 w 6891715"/>
                <a:gd name="connsiteY5406" fmla="*/ 5206263 h 6367455"/>
                <a:gd name="connsiteX5407" fmla="*/ 825763 w 6891715"/>
                <a:gd name="connsiteY5407" fmla="*/ 5193580 h 6367455"/>
                <a:gd name="connsiteX5408" fmla="*/ 843851 w 6891715"/>
                <a:gd name="connsiteY5408" fmla="*/ 5199605 h 6367455"/>
                <a:gd name="connsiteX5409" fmla="*/ 862573 w 6891715"/>
                <a:gd name="connsiteY5409" fmla="*/ 5188824 h 6367455"/>
                <a:gd name="connsiteX5410" fmla="*/ 876218 w 6891715"/>
                <a:gd name="connsiteY5410" fmla="*/ 5185653 h 6367455"/>
                <a:gd name="connsiteX5411" fmla="*/ 877488 w 6891715"/>
                <a:gd name="connsiteY5411" fmla="*/ 5192629 h 6367455"/>
                <a:gd name="connsiteX5412" fmla="*/ 891133 w 6891715"/>
                <a:gd name="connsiteY5412" fmla="*/ 5191678 h 6367455"/>
                <a:gd name="connsiteX5413" fmla="*/ 884786 w 6891715"/>
                <a:gd name="connsiteY5413" fmla="*/ 5183117 h 6367455"/>
                <a:gd name="connsiteX5414" fmla="*/ 891133 w 6891715"/>
                <a:gd name="connsiteY5414" fmla="*/ 5176775 h 6367455"/>
                <a:gd name="connsiteX5415" fmla="*/ 881613 w 6891715"/>
                <a:gd name="connsiteY5415" fmla="*/ 5179946 h 6367455"/>
                <a:gd name="connsiteX5416" fmla="*/ 878122 w 6891715"/>
                <a:gd name="connsiteY5416" fmla="*/ 5168848 h 6367455"/>
                <a:gd name="connsiteX5417" fmla="*/ 890816 w 6891715"/>
                <a:gd name="connsiteY5417" fmla="*/ 5159336 h 6367455"/>
                <a:gd name="connsiteX5418" fmla="*/ 910808 w 6891715"/>
                <a:gd name="connsiteY5418" fmla="*/ 5144116 h 6367455"/>
                <a:gd name="connsiteX5419" fmla="*/ 926675 w 6891715"/>
                <a:gd name="connsiteY5419" fmla="*/ 5140945 h 6367455"/>
                <a:gd name="connsiteX5420" fmla="*/ 933974 w 6891715"/>
                <a:gd name="connsiteY5420" fmla="*/ 5145067 h 6367455"/>
                <a:gd name="connsiteX5421" fmla="*/ 936195 w 6891715"/>
                <a:gd name="connsiteY5421" fmla="*/ 5138726 h 6367455"/>
                <a:gd name="connsiteX5422" fmla="*/ 949841 w 6891715"/>
                <a:gd name="connsiteY5422" fmla="*/ 5139677 h 6367455"/>
                <a:gd name="connsiteX5423" fmla="*/ 959361 w 6891715"/>
                <a:gd name="connsiteY5423" fmla="*/ 5151092 h 6367455"/>
                <a:gd name="connsiteX5424" fmla="*/ 989190 w 6891715"/>
                <a:gd name="connsiteY5424" fmla="*/ 5165677 h 6367455"/>
                <a:gd name="connsiteX5425" fmla="*/ 1095809 w 6891715"/>
                <a:gd name="connsiteY5425" fmla="*/ 5163458 h 6367455"/>
                <a:gd name="connsiteX5426" fmla="*/ 1111676 w 6891715"/>
                <a:gd name="connsiteY5426" fmla="*/ 5152994 h 6367455"/>
                <a:gd name="connsiteX5427" fmla="*/ 1121196 w 6891715"/>
                <a:gd name="connsiteY5427" fmla="*/ 5154897 h 6367455"/>
                <a:gd name="connsiteX5428" fmla="*/ 1124369 w 6891715"/>
                <a:gd name="connsiteY5428" fmla="*/ 5158067 h 6367455"/>
                <a:gd name="connsiteX5429" fmla="*/ 1140553 w 6891715"/>
                <a:gd name="connsiteY5429" fmla="*/ 5165360 h 6367455"/>
                <a:gd name="connsiteX5430" fmla="*/ 1168162 w 6891715"/>
                <a:gd name="connsiteY5430" fmla="*/ 5169165 h 6367455"/>
                <a:gd name="connsiteX5431" fmla="*/ 1217983 w 6891715"/>
                <a:gd name="connsiteY5431" fmla="*/ 5179312 h 6367455"/>
                <a:gd name="connsiteX5432" fmla="*/ 1264313 w 6891715"/>
                <a:gd name="connsiteY5432" fmla="*/ 5181214 h 6367455"/>
                <a:gd name="connsiteX5433" fmla="*/ 1293825 w 6891715"/>
                <a:gd name="connsiteY5433" fmla="*/ 5175507 h 6367455"/>
                <a:gd name="connsiteX5434" fmla="*/ 1307788 w 6891715"/>
                <a:gd name="connsiteY5434" fmla="*/ 5178677 h 6367455"/>
                <a:gd name="connsiteX5435" fmla="*/ 1323653 w 6891715"/>
                <a:gd name="connsiteY5435" fmla="*/ 5168848 h 6367455"/>
                <a:gd name="connsiteX5436" fmla="*/ 1329999 w 6891715"/>
                <a:gd name="connsiteY5436" fmla="*/ 5169799 h 6367455"/>
                <a:gd name="connsiteX5437" fmla="*/ 1339519 w 6891715"/>
                <a:gd name="connsiteY5437" fmla="*/ 5182482 h 6367455"/>
                <a:gd name="connsiteX5438" fmla="*/ 1351261 w 6891715"/>
                <a:gd name="connsiteY5438" fmla="*/ 5183117 h 6367455"/>
                <a:gd name="connsiteX5439" fmla="*/ 1367129 w 6891715"/>
                <a:gd name="connsiteY5439" fmla="*/ 5187556 h 6367455"/>
                <a:gd name="connsiteX5440" fmla="*/ 1385853 w 6891715"/>
                <a:gd name="connsiteY5440" fmla="*/ 5184068 h 6367455"/>
                <a:gd name="connsiteX5441" fmla="*/ 1405846 w 6891715"/>
                <a:gd name="connsiteY5441" fmla="*/ 5182799 h 6367455"/>
                <a:gd name="connsiteX5442" fmla="*/ 1422030 w 6891715"/>
                <a:gd name="connsiteY5442" fmla="*/ 5187873 h 6367455"/>
                <a:gd name="connsiteX5443" fmla="*/ 1439800 w 6891715"/>
                <a:gd name="connsiteY5443" fmla="*/ 5194214 h 6367455"/>
                <a:gd name="connsiteX5444" fmla="*/ 1449320 w 6891715"/>
                <a:gd name="connsiteY5444" fmla="*/ 5199288 h 6367455"/>
                <a:gd name="connsiteX5445" fmla="*/ 1476608 w 6891715"/>
                <a:gd name="connsiteY5445" fmla="*/ 5198336 h 6367455"/>
                <a:gd name="connsiteX5446" fmla="*/ 1488033 w 6891715"/>
                <a:gd name="connsiteY5446" fmla="*/ 5187873 h 6367455"/>
                <a:gd name="connsiteX5447" fmla="*/ 1493746 w 6891715"/>
                <a:gd name="connsiteY5447" fmla="*/ 5184702 h 6367455"/>
                <a:gd name="connsiteX5448" fmla="*/ 1492160 w 6891715"/>
                <a:gd name="connsiteY5448" fmla="*/ 5187556 h 6367455"/>
                <a:gd name="connsiteX5449" fmla="*/ 1498188 w 6891715"/>
                <a:gd name="connsiteY5449" fmla="*/ 5189141 h 6367455"/>
                <a:gd name="connsiteX5450" fmla="*/ 1499774 w 6891715"/>
                <a:gd name="connsiteY5450" fmla="*/ 5188190 h 6367455"/>
                <a:gd name="connsiteX5451" fmla="*/ 1505485 w 6891715"/>
                <a:gd name="connsiteY5451" fmla="*/ 5182165 h 6367455"/>
                <a:gd name="connsiteX5452" fmla="*/ 1506437 w 6891715"/>
                <a:gd name="connsiteY5452" fmla="*/ 5185019 h 6367455"/>
                <a:gd name="connsiteX5453" fmla="*/ 1509292 w 6891715"/>
                <a:gd name="connsiteY5453" fmla="*/ 5185336 h 6367455"/>
                <a:gd name="connsiteX5454" fmla="*/ 1509613 w 6891715"/>
                <a:gd name="connsiteY5454" fmla="*/ 5182165 h 6367455"/>
                <a:gd name="connsiteX5455" fmla="*/ 1513104 w 6891715"/>
                <a:gd name="connsiteY5455" fmla="*/ 5183117 h 6367455"/>
                <a:gd name="connsiteX5456" fmla="*/ 1513644 w 6891715"/>
                <a:gd name="connsiteY5456" fmla="*/ 5182190 h 6367455"/>
                <a:gd name="connsiteX5457" fmla="*/ 1521585 w 6891715"/>
                <a:gd name="connsiteY5457" fmla="*/ 5173933 h 6367455"/>
                <a:gd name="connsiteX5458" fmla="*/ 1536516 w 6891715"/>
                <a:gd name="connsiteY5458" fmla="*/ 5137729 h 6367455"/>
                <a:gd name="connsiteX5459" fmla="*/ 1551446 w 6891715"/>
                <a:gd name="connsiteY5459" fmla="*/ 5066590 h 6367455"/>
                <a:gd name="connsiteX5460" fmla="*/ 1559070 w 6891715"/>
                <a:gd name="connsiteY5460" fmla="*/ 5017364 h 6367455"/>
                <a:gd name="connsiteX5461" fmla="*/ 1564788 w 6891715"/>
                <a:gd name="connsiteY5461" fmla="*/ 5032291 h 6367455"/>
                <a:gd name="connsiteX5462" fmla="*/ 1571141 w 6891715"/>
                <a:gd name="connsiteY5462" fmla="*/ 5024351 h 6367455"/>
                <a:gd name="connsiteX5463" fmla="*/ 1567011 w 6891715"/>
                <a:gd name="connsiteY5463" fmla="*/ 5014506 h 6367455"/>
                <a:gd name="connsiteX5464" fmla="*/ 1560022 w 6891715"/>
                <a:gd name="connsiteY5464" fmla="*/ 5012600 h 6367455"/>
                <a:gd name="connsiteX5465" fmla="*/ 1570506 w 6891715"/>
                <a:gd name="connsiteY5465" fmla="*/ 4932569 h 6367455"/>
                <a:gd name="connsiteX5466" fmla="*/ 1570188 w 6891715"/>
                <a:gd name="connsiteY5466" fmla="*/ 4911609 h 6367455"/>
                <a:gd name="connsiteX5467" fmla="*/ 1572094 w 6891715"/>
                <a:gd name="connsiteY5467" fmla="*/ 4904939 h 6367455"/>
                <a:gd name="connsiteX5468" fmla="*/ 1577177 w 6891715"/>
                <a:gd name="connsiteY5468" fmla="*/ 4904939 h 6367455"/>
                <a:gd name="connsiteX5469" fmla="*/ 1579082 w 6891715"/>
                <a:gd name="connsiteY5469" fmla="*/ 4921136 h 6367455"/>
                <a:gd name="connsiteX5470" fmla="*/ 1600683 w 6891715"/>
                <a:gd name="connsiteY5470" fmla="*/ 4948448 h 6367455"/>
                <a:gd name="connsiteX5471" fmla="*/ 1607672 w 6891715"/>
                <a:gd name="connsiteY5471" fmla="*/ 4967186 h 6367455"/>
                <a:gd name="connsiteX5472" fmla="*/ 1616884 w 6891715"/>
                <a:gd name="connsiteY5472" fmla="*/ 4974173 h 6367455"/>
                <a:gd name="connsiteX5473" fmla="*/ 1609895 w 6891715"/>
                <a:gd name="connsiteY5473" fmla="*/ 4964963 h 6367455"/>
                <a:gd name="connsiteX5474" fmla="*/ 1606719 w 6891715"/>
                <a:gd name="connsiteY5474" fmla="*/ 4945908 h 6367455"/>
                <a:gd name="connsiteX5475" fmla="*/ 1598142 w 6891715"/>
                <a:gd name="connsiteY5475" fmla="*/ 4918595 h 6367455"/>
                <a:gd name="connsiteX5476" fmla="*/ 1586706 w 6891715"/>
                <a:gd name="connsiteY5476" fmla="*/ 4902081 h 6367455"/>
                <a:gd name="connsiteX5477" fmla="*/ 1583847 w 6891715"/>
                <a:gd name="connsiteY5477" fmla="*/ 4888425 h 6367455"/>
                <a:gd name="connsiteX5478" fmla="*/ 1561293 w 6891715"/>
                <a:gd name="connsiteY5478" fmla="*/ 4874769 h 6367455"/>
                <a:gd name="connsiteX5479" fmla="*/ 1560340 w 6891715"/>
                <a:gd name="connsiteY5479" fmla="*/ 4864288 h 6367455"/>
                <a:gd name="connsiteX5480" fmla="*/ 1569552 w 6891715"/>
                <a:gd name="connsiteY5480" fmla="*/ 4855714 h 6367455"/>
                <a:gd name="connsiteX5481" fmla="*/ 1574953 w 6891715"/>
                <a:gd name="connsiteY5481" fmla="*/ 4843963 h 6367455"/>
                <a:gd name="connsiteX5482" fmla="*/ 1584483 w 6891715"/>
                <a:gd name="connsiteY5482" fmla="*/ 4838882 h 6367455"/>
                <a:gd name="connsiteX5483" fmla="*/ 1568282 w 6891715"/>
                <a:gd name="connsiteY5483" fmla="*/ 4816651 h 6367455"/>
                <a:gd name="connsiteX5484" fmla="*/ 1556528 w 6891715"/>
                <a:gd name="connsiteY5484" fmla="*/ 4810299 h 6367455"/>
                <a:gd name="connsiteX5485" fmla="*/ 1561929 w 6891715"/>
                <a:gd name="connsiteY5485" fmla="*/ 4800136 h 6367455"/>
                <a:gd name="connsiteX5486" fmla="*/ 1546999 w 6891715"/>
                <a:gd name="connsiteY5486" fmla="*/ 4799184 h 6367455"/>
                <a:gd name="connsiteX5487" fmla="*/ 1503477 w 6891715"/>
                <a:gd name="connsiteY5487" fmla="*/ 4766790 h 6367455"/>
                <a:gd name="connsiteX5488" fmla="*/ 1501253 w 6891715"/>
                <a:gd name="connsiteY5488" fmla="*/ 4758533 h 6367455"/>
                <a:gd name="connsiteX5489" fmla="*/ 1482828 w 6891715"/>
                <a:gd name="connsiteY5489" fmla="*/ 4728998 h 6367455"/>
                <a:gd name="connsiteX5490" fmla="*/ 1470123 w 6891715"/>
                <a:gd name="connsiteY5490" fmla="*/ 4717565 h 6367455"/>
                <a:gd name="connsiteX5491" fmla="*/ 1482512 w 6891715"/>
                <a:gd name="connsiteY5491" fmla="*/ 4692158 h 6367455"/>
                <a:gd name="connsiteX5492" fmla="*/ 1466629 w 6891715"/>
                <a:gd name="connsiteY5492" fmla="*/ 4685806 h 6367455"/>
                <a:gd name="connsiteX5493" fmla="*/ 1479018 w 6891715"/>
                <a:gd name="connsiteY5493" fmla="*/ 4672150 h 6367455"/>
                <a:gd name="connsiteX5494" fmla="*/ 1491724 w 6891715"/>
                <a:gd name="connsiteY5494" fmla="*/ 4676279 h 6367455"/>
                <a:gd name="connsiteX5495" fmla="*/ 1500301 w 6891715"/>
                <a:gd name="connsiteY5495" fmla="*/ 4678502 h 6367455"/>
                <a:gd name="connsiteX5496" fmla="*/ 1494902 w 6891715"/>
                <a:gd name="connsiteY5496" fmla="*/ 4667704 h 6367455"/>
                <a:gd name="connsiteX5497" fmla="*/ 1478064 w 6891715"/>
                <a:gd name="connsiteY5497" fmla="*/ 4658494 h 6367455"/>
                <a:gd name="connsiteX5498" fmla="*/ 1458688 w 6891715"/>
                <a:gd name="connsiteY5498" fmla="*/ 4663893 h 6367455"/>
                <a:gd name="connsiteX5499" fmla="*/ 1434865 w 6891715"/>
                <a:gd name="connsiteY5499" fmla="*/ 4663258 h 6367455"/>
                <a:gd name="connsiteX5500" fmla="*/ 1431053 w 6891715"/>
                <a:gd name="connsiteY5500" fmla="*/ 4648331 h 6367455"/>
                <a:gd name="connsiteX5501" fmla="*/ 1447253 w 6891715"/>
                <a:gd name="connsiteY5501" fmla="*/ 4637851 h 6367455"/>
                <a:gd name="connsiteX5502" fmla="*/ 1430100 w 6891715"/>
                <a:gd name="connsiteY5502" fmla="*/ 4631499 h 6367455"/>
                <a:gd name="connsiteX5503" fmla="*/ 1413264 w 6891715"/>
                <a:gd name="connsiteY5503" fmla="*/ 4620066 h 6367455"/>
                <a:gd name="connsiteX5504" fmla="*/ 1405640 w 6891715"/>
                <a:gd name="connsiteY5504" fmla="*/ 4628641 h 6367455"/>
                <a:gd name="connsiteX5505" fmla="*/ 1402464 w 6891715"/>
                <a:gd name="connsiteY5505" fmla="*/ 4629594 h 6367455"/>
                <a:gd name="connsiteX5506" fmla="*/ 1396110 w 6891715"/>
                <a:gd name="connsiteY5506" fmla="*/ 4616890 h 6367455"/>
                <a:gd name="connsiteX5507" fmla="*/ 1387533 w 6891715"/>
                <a:gd name="connsiteY5507" fmla="*/ 4626735 h 6367455"/>
                <a:gd name="connsiteX5508" fmla="*/ 1376095 w 6891715"/>
                <a:gd name="connsiteY5508" fmla="*/ 4627688 h 6367455"/>
                <a:gd name="connsiteX5509" fmla="*/ 1354811 w 6891715"/>
                <a:gd name="connsiteY5509" fmla="*/ 4600694 h 6367455"/>
                <a:gd name="connsiteX5510" fmla="*/ 1342103 w 6891715"/>
                <a:gd name="connsiteY5510" fmla="*/ 4601646 h 6367455"/>
                <a:gd name="connsiteX5511" fmla="*/ 1327174 w 6891715"/>
                <a:gd name="connsiteY5511" fmla="*/ 4594659 h 6367455"/>
                <a:gd name="connsiteX5512" fmla="*/ 1309068 w 6891715"/>
                <a:gd name="connsiteY5512" fmla="*/ 4591484 h 6367455"/>
                <a:gd name="connsiteX5513" fmla="*/ 1300491 w 6891715"/>
                <a:gd name="connsiteY5513" fmla="*/ 4580051 h 6367455"/>
                <a:gd name="connsiteX5514" fmla="*/ 1287785 w 6891715"/>
                <a:gd name="connsiteY5514" fmla="*/ 4575922 h 6367455"/>
                <a:gd name="connsiteX5515" fmla="*/ 1268726 w 6891715"/>
                <a:gd name="connsiteY5515" fmla="*/ 4589578 h 6367455"/>
                <a:gd name="connsiteX5516" fmla="*/ 1251889 w 6891715"/>
                <a:gd name="connsiteY5516" fmla="*/ 4592119 h 6367455"/>
                <a:gd name="connsiteX5517" fmla="*/ 1247443 w 6891715"/>
                <a:gd name="connsiteY5517" fmla="*/ 4573064 h 6367455"/>
                <a:gd name="connsiteX5518" fmla="*/ 1240136 w 6891715"/>
                <a:gd name="connsiteY5518" fmla="*/ 4568618 h 6367455"/>
                <a:gd name="connsiteX5519" fmla="*/ 1221077 w 6891715"/>
                <a:gd name="connsiteY5519" fmla="*/ 4564807 h 6367455"/>
                <a:gd name="connsiteX5520" fmla="*/ 1217899 w 6891715"/>
                <a:gd name="connsiteY5520" fmla="*/ 4559408 h 6367455"/>
                <a:gd name="connsiteX5521" fmla="*/ 1233465 w 6891715"/>
                <a:gd name="connsiteY5521" fmla="*/ 4552103 h 6367455"/>
                <a:gd name="connsiteX5522" fmla="*/ 1251254 w 6891715"/>
                <a:gd name="connsiteY5522" fmla="*/ 4552103 h 6367455"/>
                <a:gd name="connsiteX5523" fmla="*/ 1257608 w 6891715"/>
                <a:gd name="connsiteY5523" fmla="*/ 4544481 h 6367455"/>
                <a:gd name="connsiteX5524" fmla="*/ 1242994 w 6891715"/>
                <a:gd name="connsiteY5524" fmla="*/ 4534001 h 6367455"/>
                <a:gd name="connsiteX5525" fmla="*/ 1232194 w 6891715"/>
                <a:gd name="connsiteY5525" fmla="*/ 4537177 h 6367455"/>
                <a:gd name="connsiteX5526" fmla="*/ 1225841 w 6891715"/>
                <a:gd name="connsiteY5526" fmla="*/ 4545751 h 6367455"/>
                <a:gd name="connsiteX5527" fmla="*/ 1223618 w 6891715"/>
                <a:gd name="connsiteY5527" fmla="*/ 4521615 h 6367455"/>
                <a:gd name="connsiteX5528" fmla="*/ 1230288 w 6891715"/>
                <a:gd name="connsiteY5528" fmla="*/ 4516534 h 6367455"/>
                <a:gd name="connsiteX5529" fmla="*/ 1236642 w 6891715"/>
                <a:gd name="connsiteY5529" fmla="*/ 4520345 h 6367455"/>
                <a:gd name="connsiteX5530" fmla="*/ 1251254 w 6891715"/>
                <a:gd name="connsiteY5530" fmla="*/ 4524473 h 6367455"/>
                <a:gd name="connsiteX5531" fmla="*/ 1260784 w 6891715"/>
                <a:gd name="connsiteY5531" fmla="*/ 4524473 h 6367455"/>
                <a:gd name="connsiteX5532" fmla="*/ 1246807 w 6891715"/>
                <a:gd name="connsiteY5532" fmla="*/ 4509547 h 6367455"/>
                <a:gd name="connsiteX5533" fmla="*/ 1235053 w 6891715"/>
                <a:gd name="connsiteY5533" fmla="*/ 4512088 h 6367455"/>
                <a:gd name="connsiteX5534" fmla="*/ 1228700 w 6891715"/>
                <a:gd name="connsiteY5534" fmla="*/ 4506689 h 6367455"/>
                <a:gd name="connsiteX5535" fmla="*/ 1219488 w 6891715"/>
                <a:gd name="connsiteY5535" fmla="*/ 4515263 h 6367455"/>
                <a:gd name="connsiteX5536" fmla="*/ 1210911 w 6891715"/>
                <a:gd name="connsiteY5536" fmla="*/ 4511135 h 6367455"/>
                <a:gd name="connsiteX5537" fmla="*/ 1209640 w 6891715"/>
                <a:gd name="connsiteY5537" fmla="*/ 4500972 h 6367455"/>
                <a:gd name="connsiteX5538" fmla="*/ 1215040 w 6891715"/>
                <a:gd name="connsiteY5538" fmla="*/ 4495573 h 6367455"/>
                <a:gd name="connsiteX5539" fmla="*/ 1224570 w 6891715"/>
                <a:gd name="connsiteY5539" fmla="*/ 4486681 h 6367455"/>
                <a:gd name="connsiteX5540" fmla="*/ 1245219 w 6891715"/>
                <a:gd name="connsiteY5540" fmla="*/ 4468578 h 6367455"/>
                <a:gd name="connsiteX5541" fmla="*/ 1268726 w 6891715"/>
                <a:gd name="connsiteY5541" fmla="*/ 4469531 h 6367455"/>
                <a:gd name="connsiteX5542" fmla="*/ 1283656 w 6891715"/>
                <a:gd name="connsiteY5542" fmla="*/ 4465085 h 6367455"/>
                <a:gd name="connsiteX5543" fmla="*/ 1299538 w 6891715"/>
                <a:gd name="connsiteY5543" fmla="*/ 4471437 h 6367455"/>
                <a:gd name="connsiteX5544" fmla="*/ 1299538 w 6891715"/>
                <a:gd name="connsiteY5544" fmla="*/ 4464132 h 6367455"/>
                <a:gd name="connsiteX5545" fmla="*/ 1310974 w 6891715"/>
                <a:gd name="connsiteY5545" fmla="*/ 4460956 h 6367455"/>
                <a:gd name="connsiteX5546" fmla="*/ 1324633 w 6891715"/>
                <a:gd name="connsiteY5546" fmla="*/ 4463815 h 6367455"/>
                <a:gd name="connsiteX5547" fmla="*/ 1327809 w 6891715"/>
                <a:gd name="connsiteY5547" fmla="*/ 4450159 h 6367455"/>
                <a:gd name="connsiteX5548" fmla="*/ 1331938 w 6891715"/>
                <a:gd name="connsiteY5548" fmla="*/ 4442854 h 6367455"/>
                <a:gd name="connsiteX5549" fmla="*/ 1346869 w 6891715"/>
                <a:gd name="connsiteY5549" fmla="*/ 4448888 h 6367455"/>
                <a:gd name="connsiteX5550" fmla="*/ 1379908 w 6891715"/>
                <a:gd name="connsiteY5550" fmla="*/ 4448571 h 6367455"/>
                <a:gd name="connsiteX5551" fmla="*/ 1388485 w 6891715"/>
                <a:gd name="connsiteY5551" fmla="*/ 4460004 h 6367455"/>
                <a:gd name="connsiteX5552" fmla="*/ 1411675 w 6891715"/>
                <a:gd name="connsiteY5552" fmla="*/ 4485093 h 6367455"/>
                <a:gd name="connsiteX5553" fmla="*/ 1430735 w 6891715"/>
                <a:gd name="connsiteY5553" fmla="*/ 4474295 h 6367455"/>
                <a:gd name="connsiteX5554" fmla="*/ 1447570 w 6891715"/>
                <a:gd name="connsiteY5554" fmla="*/ 4466991 h 6367455"/>
                <a:gd name="connsiteX5555" fmla="*/ 1462817 w 6891715"/>
                <a:gd name="connsiteY5555" fmla="*/ 4477471 h 6367455"/>
                <a:gd name="connsiteX5556" fmla="*/ 1481559 w 6891715"/>
                <a:gd name="connsiteY5556" fmla="*/ 4465403 h 6367455"/>
                <a:gd name="connsiteX5557" fmla="*/ 1497442 w 6891715"/>
                <a:gd name="connsiteY5557" fmla="*/ 4462227 h 6367455"/>
                <a:gd name="connsiteX5558" fmla="*/ 1506018 w 6891715"/>
                <a:gd name="connsiteY5558" fmla="*/ 4476836 h 6367455"/>
                <a:gd name="connsiteX5559" fmla="*/ 1522855 w 6891715"/>
                <a:gd name="connsiteY5559" fmla="*/ 4478741 h 6367455"/>
                <a:gd name="connsiteX5560" fmla="*/ 1532386 w 6891715"/>
                <a:gd name="connsiteY5560" fmla="*/ 4480964 h 6367455"/>
                <a:gd name="connsiteX5561" fmla="*/ 1536516 w 6891715"/>
                <a:gd name="connsiteY5561" fmla="*/ 4472389 h 6367455"/>
                <a:gd name="connsiteX5562" fmla="*/ 1529209 w 6891715"/>
                <a:gd name="connsiteY5562" fmla="*/ 4466038 h 6367455"/>
                <a:gd name="connsiteX5563" fmla="*/ 1519361 w 6891715"/>
                <a:gd name="connsiteY5563" fmla="*/ 4448571 h 6367455"/>
                <a:gd name="connsiteX5564" fmla="*/ 1512690 w 6891715"/>
                <a:gd name="connsiteY5564" fmla="*/ 4384101 h 6367455"/>
                <a:gd name="connsiteX5565" fmla="*/ 1511104 w 6891715"/>
                <a:gd name="connsiteY5565" fmla="*/ 4368222 h 6367455"/>
                <a:gd name="connsiteX5566" fmla="*/ 1498395 w 6891715"/>
                <a:gd name="connsiteY5566" fmla="*/ 4357742 h 6367455"/>
                <a:gd name="connsiteX5567" fmla="*/ 1492996 w 6891715"/>
                <a:gd name="connsiteY5567" fmla="*/ 4334875 h 6367455"/>
                <a:gd name="connsiteX5568" fmla="*/ 1478064 w 6891715"/>
                <a:gd name="connsiteY5568" fmla="*/ 4314550 h 6367455"/>
                <a:gd name="connsiteX5569" fmla="*/ 1478064 w 6891715"/>
                <a:gd name="connsiteY5569" fmla="*/ 4307563 h 6367455"/>
                <a:gd name="connsiteX5570" fmla="*/ 1484418 w 6891715"/>
                <a:gd name="connsiteY5570" fmla="*/ 4310422 h 6367455"/>
                <a:gd name="connsiteX5571" fmla="*/ 1497125 w 6891715"/>
                <a:gd name="connsiteY5571" fmla="*/ 4312645 h 6367455"/>
                <a:gd name="connsiteX5572" fmla="*/ 1513961 w 6891715"/>
                <a:gd name="connsiteY5572" fmla="*/ 4325030 h 6367455"/>
                <a:gd name="connsiteX5573" fmla="*/ 1526668 w 6891715"/>
                <a:gd name="connsiteY5573" fmla="*/ 4319631 h 6367455"/>
                <a:gd name="connsiteX5574" fmla="*/ 1545728 w 6891715"/>
                <a:gd name="connsiteY5574" fmla="*/ 4317408 h 6367455"/>
                <a:gd name="connsiteX5575" fmla="*/ 1550175 w 6891715"/>
                <a:gd name="connsiteY5575" fmla="*/ 4328841 h 6367455"/>
                <a:gd name="connsiteX5576" fmla="*/ 1542551 w 6891715"/>
                <a:gd name="connsiteY5576" fmla="*/ 4339322 h 6367455"/>
                <a:gd name="connsiteX5577" fmla="*/ 1555893 w 6891715"/>
                <a:gd name="connsiteY5577" fmla="*/ 4358694 h 6367455"/>
                <a:gd name="connsiteX5578" fmla="*/ 1569552 w 6891715"/>
                <a:gd name="connsiteY5578" fmla="*/ 4364728 h 6367455"/>
                <a:gd name="connsiteX5579" fmla="*/ 1589565 w 6891715"/>
                <a:gd name="connsiteY5579" fmla="*/ 4358377 h 6367455"/>
                <a:gd name="connsiteX5580" fmla="*/ 1610531 w 6891715"/>
                <a:gd name="connsiteY5580" fmla="*/ 4367269 h 6367455"/>
                <a:gd name="connsiteX5581" fmla="*/ 1625460 w 6891715"/>
                <a:gd name="connsiteY5581" fmla="*/ 4369492 h 6367455"/>
                <a:gd name="connsiteX5582" fmla="*/ 1659450 w 6891715"/>
                <a:gd name="connsiteY5582" fmla="*/ 4368222 h 6367455"/>
                <a:gd name="connsiteX5583" fmla="*/ 1677556 w 6891715"/>
                <a:gd name="connsiteY5583" fmla="*/ 4356154 h 6367455"/>
                <a:gd name="connsiteX5584" fmla="*/ 1690898 w 6891715"/>
                <a:gd name="connsiteY5584" fmla="*/ 4346626 h 6367455"/>
                <a:gd name="connsiteX5585" fmla="*/ 1720758 w 6891715"/>
                <a:gd name="connsiteY5585" fmla="*/ 4349484 h 6367455"/>
                <a:gd name="connsiteX5586" fmla="*/ 1694075 w 6891715"/>
                <a:gd name="connsiteY5586" fmla="*/ 4341227 h 6367455"/>
                <a:gd name="connsiteX5587" fmla="*/ 1679463 w 6891715"/>
                <a:gd name="connsiteY5587" fmla="*/ 4339322 h 6367455"/>
                <a:gd name="connsiteX5588" fmla="*/ 1680416 w 6891715"/>
                <a:gd name="connsiteY5588" fmla="*/ 4328841 h 6367455"/>
                <a:gd name="connsiteX5589" fmla="*/ 1688675 w 6891715"/>
                <a:gd name="connsiteY5589" fmla="*/ 4312009 h 6367455"/>
                <a:gd name="connsiteX5590" fmla="*/ 1722347 w 6891715"/>
                <a:gd name="connsiteY5590" fmla="*/ 4291684 h 6367455"/>
                <a:gd name="connsiteX5591" fmla="*/ 1748712 w 6891715"/>
                <a:gd name="connsiteY5591" fmla="*/ 4285015 h 6367455"/>
                <a:gd name="connsiteX5592" fmla="*/ 1771901 w 6891715"/>
                <a:gd name="connsiteY5592" fmla="*/ 4278663 h 6367455"/>
                <a:gd name="connsiteX5593" fmla="*/ 1801444 w 6891715"/>
                <a:gd name="connsiteY5593" fmla="*/ 4257067 h 6367455"/>
                <a:gd name="connsiteX5594" fmla="*/ 1820186 w 6891715"/>
                <a:gd name="connsiteY5594" fmla="*/ 4234836 h 6367455"/>
                <a:gd name="connsiteX5595" fmla="*/ 1828762 w 6891715"/>
                <a:gd name="connsiteY5595" fmla="*/ 4230390 h 6367455"/>
                <a:gd name="connsiteX5596" fmla="*/ 1817962 w 6891715"/>
                <a:gd name="connsiteY5596" fmla="*/ 4222451 h 6367455"/>
                <a:gd name="connsiteX5597" fmla="*/ 1816056 w 6891715"/>
                <a:gd name="connsiteY5597" fmla="*/ 4208477 h 6367455"/>
                <a:gd name="connsiteX5598" fmla="*/ 1820821 w 6891715"/>
                <a:gd name="connsiteY5598" fmla="*/ 4198949 h 6367455"/>
                <a:gd name="connsiteX5599" fmla="*/ 1818280 w 6891715"/>
                <a:gd name="connsiteY5599" fmla="*/ 4157981 h 6367455"/>
                <a:gd name="connsiteX5600" fmla="*/ 1815103 w 6891715"/>
                <a:gd name="connsiteY5600" fmla="*/ 4152582 h 6367455"/>
                <a:gd name="connsiteX5601" fmla="*/ 1832892 w 6891715"/>
                <a:gd name="connsiteY5601" fmla="*/ 4132574 h 6367455"/>
                <a:gd name="connsiteX5602" fmla="*/ 1847822 w 6891715"/>
                <a:gd name="connsiteY5602" fmla="*/ 4124952 h 6367455"/>
                <a:gd name="connsiteX5603" fmla="*/ 1866881 w 6891715"/>
                <a:gd name="connsiteY5603" fmla="*/ 4121459 h 6367455"/>
                <a:gd name="connsiteX5604" fmla="*/ 1901506 w 6891715"/>
                <a:gd name="connsiteY5604" fmla="*/ 4114790 h 6367455"/>
                <a:gd name="connsiteX5605" fmla="*/ 1920566 w 6891715"/>
                <a:gd name="connsiteY5605" fmla="*/ 4111614 h 6367455"/>
                <a:gd name="connsiteX5606" fmla="*/ 1920836 w 6891715"/>
                <a:gd name="connsiteY5606" fmla="*/ 4111854 h 6367455"/>
                <a:gd name="connsiteX5607" fmla="*/ 1949386 w 6891715"/>
                <a:gd name="connsiteY5607" fmla="*/ 4094630 h 6367455"/>
                <a:gd name="connsiteX5608" fmla="*/ 1978517 w 6891715"/>
                <a:gd name="connsiteY5608" fmla="*/ 4070064 h 6367455"/>
                <a:gd name="connsiteX5609" fmla="*/ 1977988 w 6891715"/>
                <a:gd name="connsiteY5609" fmla="*/ 4069704 h 6367455"/>
                <a:gd name="connsiteX5610" fmla="*/ 1995753 w 6891715"/>
                <a:gd name="connsiteY5610" fmla="*/ 4059226 h 6367455"/>
                <a:gd name="connsiteX5611" fmla="*/ 2007174 w 6891715"/>
                <a:gd name="connsiteY5611" fmla="*/ 4057321 h 6367455"/>
                <a:gd name="connsiteX5612" fmla="*/ 2015422 w 6891715"/>
                <a:gd name="connsiteY5612" fmla="*/ 4063036 h 6367455"/>
                <a:gd name="connsiteX5613" fmla="*/ 2018911 w 6891715"/>
                <a:gd name="connsiteY5613" fmla="*/ 4062084 h 6367455"/>
                <a:gd name="connsiteX5614" fmla="*/ 2024622 w 6891715"/>
                <a:gd name="connsiteY5614" fmla="*/ 4061449 h 6367455"/>
                <a:gd name="connsiteX5615" fmla="*/ 2022084 w 6891715"/>
                <a:gd name="connsiteY5615" fmla="*/ 4070339 h 6367455"/>
                <a:gd name="connsiteX5616" fmla="*/ 2031283 w 6891715"/>
                <a:gd name="connsiteY5616" fmla="*/ 4070339 h 6367455"/>
                <a:gd name="connsiteX5617" fmla="*/ 2036676 w 6891715"/>
                <a:gd name="connsiteY5617" fmla="*/ 4065894 h 6367455"/>
                <a:gd name="connsiteX5618" fmla="*/ 2025890 w 6891715"/>
                <a:gd name="connsiteY5618" fmla="*/ 4052876 h 6367455"/>
                <a:gd name="connsiteX5619" fmla="*/ 2022084 w 6891715"/>
                <a:gd name="connsiteY5619" fmla="*/ 4052876 h 6367455"/>
                <a:gd name="connsiteX5620" fmla="*/ 2012567 w 6891715"/>
                <a:gd name="connsiteY5620" fmla="*/ 4055099 h 6367455"/>
                <a:gd name="connsiteX5621" fmla="*/ 2003049 w 6891715"/>
                <a:gd name="connsiteY5621" fmla="*/ 4043351 h 6367455"/>
                <a:gd name="connsiteX5622" fmla="*/ 2004318 w 6891715"/>
                <a:gd name="connsiteY5622" fmla="*/ 4036049 h 6367455"/>
                <a:gd name="connsiteX5623" fmla="*/ 2013518 w 6891715"/>
                <a:gd name="connsiteY5623" fmla="*/ 4031604 h 6367455"/>
                <a:gd name="connsiteX5624" fmla="*/ 2023035 w 6891715"/>
                <a:gd name="connsiteY5624" fmla="*/ 4026206 h 6367455"/>
                <a:gd name="connsiteX5625" fmla="*/ 2023987 w 6891715"/>
                <a:gd name="connsiteY5625" fmla="*/ 4018904 h 6367455"/>
                <a:gd name="connsiteX5626" fmla="*/ 2023035 w 6891715"/>
                <a:gd name="connsiteY5626" fmla="*/ 4009379 h 6367455"/>
                <a:gd name="connsiteX5627" fmla="*/ 2032235 w 6891715"/>
                <a:gd name="connsiteY5627" fmla="*/ 4000806 h 6367455"/>
                <a:gd name="connsiteX5628" fmla="*/ 2048097 w 6891715"/>
                <a:gd name="connsiteY5628" fmla="*/ 3994456 h 6367455"/>
                <a:gd name="connsiteX5629" fmla="*/ 2058566 w 6891715"/>
                <a:gd name="connsiteY5629" fmla="*/ 4003029 h 6367455"/>
                <a:gd name="connsiteX5630" fmla="*/ 2064910 w 6891715"/>
                <a:gd name="connsiteY5630" fmla="*/ 3996679 h 6367455"/>
                <a:gd name="connsiteX5631" fmla="*/ 2067131 w 6891715"/>
                <a:gd name="connsiteY5631" fmla="*/ 3998266 h 6367455"/>
                <a:gd name="connsiteX5632" fmla="*/ 2061421 w 6891715"/>
                <a:gd name="connsiteY5632" fmla="*/ 4005569 h 6367455"/>
                <a:gd name="connsiteX5633" fmla="*/ 2062690 w 6891715"/>
                <a:gd name="connsiteY5633" fmla="*/ 4012554 h 6367455"/>
                <a:gd name="connsiteX5634" fmla="*/ 2060469 w 6891715"/>
                <a:gd name="connsiteY5634" fmla="*/ 4021761 h 6367455"/>
                <a:gd name="connsiteX5635" fmla="*/ 2056028 w 6891715"/>
                <a:gd name="connsiteY5635" fmla="*/ 4024619 h 6367455"/>
                <a:gd name="connsiteX5636" fmla="*/ 2053807 w 6891715"/>
                <a:gd name="connsiteY5636" fmla="*/ 4024619 h 6367455"/>
                <a:gd name="connsiteX5637" fmla="*/ 2046511 w 6891715"/>
                <a:gd name="connsiteY5637" fmla="*/ 4018269 h 6367455"/>
                <a:gd name="connsiteX5638" fmla="*/ 2041752 w 6891715"/>
                <a:gd name="connsiteY5638" fmla="*/ 4003346 h 6367455"/>
                <a:gd name="connsiteX5639" fmla="*/ 2029697 w 6891715"/>
                <a:gd name="connsiteY5639" fmla="*/ 4007474 h 6367455"/>
                <a:gd name="connsiteX5640" fmla="*/ 2026842 w 6891715"/>
                <a:gd name="connsiteY5640" fmla="*/ 4014776 h 6367455"/>
                <a:gd name="connsiteX5641" fmla="*/ 2040166 w 6891715"/>
                <a:gd name="connsiteY5641" fmla="*/ 4024619 h 6367455"/>
                <a:gd name="connsiteX5642" fmla="*/ 2046511 w 6891715"/>
                <a:gd name="connsiteY5642" fmla="*/ 4020491 h 6367455"/>
                <a:gd name="connsiteX5643" fmla="*/ 2041118 w 6891715"/>
                <a:gd name="connsiteY5643" fmla="*/ 4028111 h 6367455"/>
                <a:gd name="connsiteX5644" fmla="*/ 2040483 w 6891715"/>
                <a:gd name="connsiteY5644" fmla="*/ 4035414 h 6367455"/>
                <a:gd name="connsiteX5645" fmla="*/ 2036042 w 6891715"/>
                <a:gd name="connsiteY5645" fmla="*/ 4039859 h 6367455"/>
                <a:gd name="connsiteX5646" fmla="*/ 2037311 w 6891715"/>
                <a:gd name="connsiteY5646" fmla="*/ 4034144 h 6367455"/>
                <a:gd name="connsiteX5647" fmla="*/ 2024939 w 6891715"/>
                <a:gd name="connsiteY5647" fmla="*/ 4027159 h 6367455"/>
                <a:gd name="connsiteX5648" fmla="*/ 2017325 w 6891715"/>
                <a:gd name="connsiteY5648" fmla="*/ 4035414 h 6367455"/>
                <a:gd name="connsiteX5649" fmla="*/ 2033187 w 6891715"/>
                <a:gd name="connsiteY5649" fmla="*/ 4041764 h 6367455"/>
                <a:gd name="connsiteX5650" fmla="*/ 2034139 w 6891715"/>
                <a:gd name="connsiteY5650" fmla="*/ 4049066 h 6367455"/>
                <a:gd name="connsiteX5651" fmla="*/ 2039214 w 6891715"/>
                <a:gd name="connsiteY5651" fmla="*/ 4062084 h 6367455"/>
                <a:gd name="connsiteX5652" fmla="*/ 2042387 w 6891715"/>
                <a:gd name="connsiteY5652" fmla="*/ 4058909 h 6367455"/>
                <a:gd name="connsiteX5653" fmla="*/ 2047780 w 6891715"/>
                <a:gd name="connsiteY5653" fmla="*/ 4059861 h 6367455"/>
                <a:gd name="connsiteX5654" fmla="*/ 2064593 w 6891715"/>
                <a:gd name="connsiteY5654" fmla="*/ 4064941 h 6367455"/>
                <a:gd name="connsiteX5655" fmla="*/ 2067766 w 6891715"/>
                <a:gd name="connsiteY5655" fmla="*/ 4065894 h 6367455"/>
                <a:gd name="connsiteX5656" fmla="*/ 2066497 w 6891715"/>
                <a:gd name="connsiteY5656" fmla="*/ 4055416 h 6367455"/>
                <a:gd name="connsiteX5657" fmla="*/ 2038263 w 6891715"/>
                <a:gd name="connsiteY5657" fmla="*/ 4049384 h 6367455"/>
                <a:gd name="connsiteX5658" fmla="*/ 2042069 w 6891715"/>
                <a:gd name="connsiteY5658" fmla="*/ 4043034 h 6367455"/>
                <a:gd name="connsiteX5659" fmla="*/ 2052538 w 6891715"/>
                <a:gd name="connsiteY5659" fmla="*/ 4043034 h 6367455"/>
                <a:gd name="connsiteX5660" fmla="*/ 2062055 w 6891715"/>
                <a:gd name="connsiteY5660" fmla="*/ 4044939 h 6367455"/>
                <a:gd name="connsiteX5661" fmla="*/ 2063324 w 6891715"/>
                <a:gd name="connsiteY5661" fmla="*/ 4040811 h 6367455"/>
                <a:gd name="connsiteX5662" fmla="*/ 2047462 w 6891715"/>
                <a:gd name="connsiteY5662" fmla="*/ 4038589 h 6367455"/>
                <a:gd name="connsiteX5663" fmla="*/ 2043021 w 6891715"/>
                <a:gd name="connsiteY5663" fmla="*/ 4032239 h 6367455"/>
                <a:gd name="connsiteX5664" fmla="*/ 2050635 w 6891715"/>
                <a:gd name="connsiteY5664" fmla="*/ 4028111 h 6367455"/>
                <a:gd name="connsiteX5665" fmla="*/ 2062055 w 6891715"/>
                <a:gd name="connsiteY5665" fmla="*/ 4031286 h 6367455"/>
                <a:gd name="connsiteX5666" fmla="*/ 2066497 w 6891715"/>
                <a:gd name="connsiteY5666" fmla="*/ 4023984 h 6367455"/>
                <a:gd name="connsiteX5667" fmla="*/ 2076648 w 6891715"/>
                <a:gd name="connsiteY5667" fmla="*/ 4016364 h 6367455"/>
                <a:gd name="connsiteX5668" fmla="*/ 2083945 w 6891715"/>
                <a:gd name="connsiteY5668" fmla="*/ 4016364 h 6367455"/>
                <a:gd name="connsiteX5669" fmla="*/ 2102027 w 6891715"/>
                <a:gd name="connsiteY5669" fmla="*/ 4010649 h 6367455"/>
                <a:gd name="connsiteX5670" fmla="*/ 2114716 w 6891715"/>
                <a:gd name="connsiteY5670" fmla="*/ 4016999 h 6367455"/>
                <a:gd name="connsiteX5671" fmla="*/ 2129627 w 6891715"/>
                <a:gd name="connsiteY5671" fmla="*/ 4011919 h 6367455"/>
                <a:gd name="connsiteX5672" fmla="*/ 2117889 w 6891715"/>
                <a:gd name="connsiteY5672" fmla="*/ 4011919 h 6367455"/>
                <a:gd name="connsiteX5673" fmla="*/ 2126454 w 6891715"/>
                <a:gd name="connsiteY5673" fmla="*/ 4004299 h 6367455"/>
                <a:gd name="connsiteX5674" fmla="*/ 2108372 w 6891715"/>
                <a:gd name="connsiteY5674" fmla="*/ 4009696 h 6367455"/>
                <a:gd name="connsiteX5675" fmla="*/ 2113765 w 6891715"/>
                <a:gd name="connsiteY5675" fmla="*/ 3997949 h 6367455"/>
                <a:gd name="connsiteX5676" fmla="*/ 2103296 w 6891715"/>
                <a:gd name="connsiteY5676" fmla="*/ 4007474 h 6367455"/>
                <a:gd name="connsiteX5677" fmla="*/ 2096951 w 6891715"/>
                <a:gd name="connsiteY5677" fmla="*/ 4010014 h 6367455"/>
                <a:gd name="connsiteX5678" fmla="*/ 2087434 w 6891715"/>
                <a:gd name="connsiteY5678" fmla="*/ 4010014 h 6367455"/>
                <a:gd name="connsiteX5679" fmla="*/ 2076648 w 6891715"/>
                <a:gd name="connsiteY5679" fmla="*/ 4004616 h 6367455"/>
                <a:gd name="connsiteX5680" fmla="*/ 2064910 w 6891715"/>
                <a:gd name="connsiteY5680" fmla="*/ 3996679 h 6367455"/>
                <a:gd name="connsiteX5681" fmla="*/ 2050318 w 6891715"/>
                <a:gd name="connsiteY5681" fmla="*/ 3984931 h 6367455"/>
                <a:gd name="connsiteX5682" fmla="*/ 2061421 w 6891715"/>
                <a:gd name="connsiteY5682" fmla="*/ 3974454 h 6367455"/>
                <a:gd name="connsiteX5683" fmla="*/ 2077600 w 6891715"/>
                <a:gd name="connsiteY5683" fmla="*/ 3987154 h 6367455"/>
                <a:gd name="connsiteX5684" fmla="*/ 2099806 w 6891715"/>
                <a:gd name="connsiteY5684" fmla="*/ 3980486 h 6367455"/>
                <a:gd name="connsiteX5685" fmla="*/ 2076648 w 6891715"/>
                <a:gd name="connsiteY5685" fmla="*/ 3982709 h 6367455"/>
                <a:gd name="connsiteX5686" fmla="*/ 2062690 w 6891715"/>
                <a:gd name="connsiteY5686" fmla="*/ 3969056 h 6367455"/>
                <a:gd name="connsiteX5687" fmla="*/ 2073159 w 6891715"/>
                <a:gd name="connsiteY5687" fmla="*/ 3946831 h 6367455"/>
                <a:gd name="connsiteX5688" fmla="*/ 2103296 w 6891715"/>
                <a:gd name="connsiteY5688" fmla="*/ 3908414 h 6367455"/>
                <a:gd name="connsiteX5689" fmla="*/ 2110275 w 6891715"/>
                <a:gd name="connsiteY5689" fmla="*/ 3875076 h 6367455"/>
                <a:gd name="connsiteX5690" fmla="*/ 2107103 w 6891715"/>
                <a:gd name="connsiteY5690" fmla="*/ 3848406 h 6367455"/>
                <a:gd name="connsiteX5691" fmla="*/ 2114082 w 6891715"/>
                <a:gd name="connsiteY5691" fmla="*/ 3831896 h 6367455"/>
                <a:gd name="connsiteX5692" fmla="*/ 2119475 w 6891715"/>
                <a:gd name="connsiteY5692" fmla="*/ 3819196 h 6367455"/>
                <a:gd name="connsiteX5693" fmla="*/ 2129944 w 6891715"/>
                <a:gd name="connsiteY5693" fmla="*/ 3819196 h 6367455"/>
                <a:gd name="connsiteX5694" fmla="*/ 2131213 w 6891715"/>
                <a:gd name="connsiteY5694" fmla="*/ 3826181 h 6367455"/>
                <a:gd name="connsiteX5695" fmla="*/ 2138509 w 6891715"/>
                <a:gd name="connsiteY5695" fmla="*/ 3828403 h 6367455"/>
                <a:gd name="connsiteX5696" fmla="*/ 2151199 w 6891715"/>
                <a:gd name="connsiteY5696" fmla="*/ 3823958 h 6367455"/>
                <a:gd name="connsiteX5697" fmla="*/ 2153419 w 6891715"/>
                <a:gd name="connsiteY5697" fmla="*/ 3831578 h 6367455"/>
                <a:gd name="connsiteX5698" fmla="*/ 2155640 w 6891715"/>
                <a:gd name="connsiteY5698" fmla="*/ 3837293 h 6367455"/>
                <a:gd name="connsiteX5699" fmla="*/ 2171502 w 6891715"/>
                <a:gd name="connsiteY5699" fmla="*/ 3844913 h 6367455"/>
                <a:gd name="connsiteX5700" fmla="*/ 2166426 w 6891715"/>
                <a:gd name="connsiteY5700" fmla="*/ 3860789 h 6367455"/>
                <a:gd name="connsiteX5701" fmla="*/ 2156909 w 6891715"/>
                <a:gd name="connsiteY5701" fmla="*/ 3861741 h 6367455"/>
                <a:gd name="connsiteX5702" fmla="*/ 2146440 w 6891715"/>
                <a:gd name="connsiteY5702" fmla="*/ 3874441 h 6367455"/>
                <a:gd name="connsiteX5703" fmla="*/ 2156909 w 6891715"/>
                <a:gd name="connsiteY5703" fmla="*/ 3884284 h 6367455"/>
                <a:gd name="connsiteX5704" fmla="*/ 2154688 w 6891715"/>
                <a:gd name="connsiteY5704" fmla="*/ 3892221 h 6367455"/>
                <a:gd name="connsiteX5705" fmla="*/ 2159447 w 6891715"/>
                <a:gd name="connsiteY5705" fmla="*/ 3901746 h 6367455"/>
                <a:gd name="connsiteX5706" fmla="*/ 2178481 w 6891715"/>
                <a:gd name="connsiteY5706" fmla="*/ 3913176 h 6367455"/>
                <a:gd name="connsiteX5707" fmla="*/ 2196563 w 6891715"/>
                <a:gd name="connsiteY5707" fmla="*/ 3910954 h 6367455"/>
                <a:gd name="connsiteX5708" fmla="*/ 2208935 w 6891715"/>
                <a:gd name="connsiteY5708" fmla="*/ 3887776 h 6367455"/>
                <a:gd name="connsiteX5709" fmla="*/ 2194343 w 6891715"/>
                <a:gd name="connsiteY5709" fmla="*/ 3907779 h 6367455"/>
                <a:gd name="connsiteX5710" fmla="*/ 2185777 w 6891715"/>
                <a:gd name="connsiteY5710" fmla="*/ 3910954 h 6367455"/>
                <a:gd name="connsiteX5711" fmla="*/ 2174357 w 6891715"/>
                <a:gd name="connsiteY5711" fmla="*/ 3909366 h 6367455"/>
                <a:gd name="connsiteX5712" fmla="*/ 2168329 w 6891715"/>
                <a:gd name="connsiteY5712" fmla="*/ 3904921 h 6367455"/>
                <a:gd name="connsiteX5713" fmla="*/ 2162302 w 6891715"/>
                <a:gd name="connsiteY5713" fmla="*/ 3892221 h 6367455"/>
                <a:gd name="connsiteX5714" fmla="*/ 2178164 w 6891715"/>
                <a:gd name="connsiteY5714" fmla="*/ 3889046 h 6367455"/>
                <a:gd name="connsiteX5715" fmla="*/ 2184508 w 6891715"/>
                <a:gd name="connsiteY5715" fmla="*/ 3884919 h 6367455"/>
                <a:gd name="connsiteX5716" fmla="*/ 2193074 w 6891715"/>
                <a:gd name="connsiteY5716" fmla="*/ 3879521 h 6367455"/>
                <a:gd name="connsiteX5717" fmla="*/ 2208935 w 6891715"/>
                <a:gd name="connsiteY5717" fmla="*/ 3885871 h 6367455"/>
                <a:gd name="connsiteX5718" fmla="*/ 2205763 w 6891715"/>
                <a:gd name="connsiteY5718" fmla="*/ 3876981 h 6367455"/>
                <a:gd name="connsiteX5719" fmla="*/ 2213694 w 6891715"/>
                <a:gd name="connsiteY5719" fmla="*/ 3872854 h 6367455"/>
                <a:gd name="connsiteX5720" fmla="*/ 2202591 w 6891715"/>
                <a:gd name="connsiteY5720" fmla="*/ 3875394 h 6367455"/>
                <a:gd name="connsiteX5721" fmla="*/ 2194025 w 6891715"/>
                <a:gd name="connsiteY5721" fmla="*/ 3875394 h 6367455"/>
                <a:gd name="connsiteX5722" fmla="*/ 2187681 w 6891715"/>
                <a:gd name="connsiteY5722" fmla="*/ 3869044 h 6367455"/>
                <a:gd name="connsiteX5723" fmla="*/ 2189584 w 6891715"/>
                <a:gd name="connsiteY5723" fmla="*/ 3859519 h 6367455"/>
                <a:gd name="connsiteX5724" fmla="*/ 2196880 w 6891715"/>
                <a:gd name="connsiteY5724" fmla="*/ 3840151 h 6367455"/>
                <a:gd name="connsiteX5725" fmla="*/ 2209570 w 6891715"/>
                <a:gd name="connsiteY5725" fmla="*/ 3839198 h 6367455"/>
                <a:gd name="connsiteX5726" fmla="*/ 2202273 w 6891715"/>
                <a:gd name="connsiteY5726" fmla="*/ 3836023 h 6367455"/>
                <a:gd name="connsiteX5727" fmla="*/ 2181970 w 6891715"/>
                <a:gd name="connsiteY5727" fmla="*/ 3834118 h 6367455"/>
                <a:gd name="connsiteX5728" fmla="*/ 2175626 w 6891715"/>
                <a:gd name="connsiteY5728" fmla="*/ 3829038 h 6367455"/>
                <a:gd name="connsiteX5729" fmla="*/ 2178798 w 6891715"/>
                <a:gd name="connsiteY5729" fmla="*/ 3825863 h 6367455"/>
                <a:gd name="connsiteX5730" fmla="*/ 2182605 w 6891715"/>
                <a:gd name="connsiteY5730" fmla="*/ 3803638 h 6367455"/>
                <a:gd name="connsiteX5731" fmla="*/ 2194977 w 6891715"/>
                <a:gd name="connsiteY5731" fmla="*/ 3774111 h 6367455"/>
                <a:gd name="connsiteX5732" fmla="*/ 2216866 w 6891715"/>
                <a:gd name="connsiteY5732" fmla="*/ 3757918 h 6367455"/>
                <a:gd name="connsiteX5733" fmla="*/ 2247638 w 6891715"/>
                <a:gd name="connsiteY5733" fmla="*/ 3753473 h 6367455"/>
                <a:gd name="connsiteX5734" fmla="*/ 2265721 w 6891715"/>
                <a:gd name="connsiteY5734" fmla="*/ 3754426 h 6367455"/>
                <a:gd name="connsiteX5735" fmla="*/ 2278410 w 6891715"/>
                <a:gd name="connsiteY5735" fmla="*/ 3745853 h 6367455"/>
                <a:gd name="connsiteX5736" fmla="*/ 2300299 w 6891715"/>
                <a:gd name="connsiteY5736" fmla="*/ 3741726 h 6367455"/>
                <a:gd name="connsiteX5737" fmla="*/ 2314258 w 6891715"/>
                <a:gd name="connsiteY5737" fmla="*/ 3744266 h 6367455"/>
                <a:gd name="connsiteX5738" fmla="*/ 2323775 w 6891715"/>
                <a:gd name="connsiteY5738" fmla="*/ 3755061 h 6367455"/>
                <a:gd name="connsiteX5739" fmla="*/ 2335830 w 6891715"/>
                <a:gd name="connsiteY5739" fmla="*/ 3763316 h 6367455"/>
                <a:gd name="connsiteX5740" fmla="*/ 2350422 w 6891715"/>
                <a:gd name="connsiteY5740" fmla="*/ 3764268 h 6367455"/>
                <a:gd name="connsiteX5741" fmla="*/ 2346298 w 6891715"/>
                <a:gd name="connsiteY5741" fmla="*/ 3768396 h 6367455"/>
                <a:gd name="connsiteX5742" fmla="*/ 2350740 w 6891715"/>
                <a:gd name="connsiteY5742" fmla="*/ 3776016 h 6367455"/>
                <a:gd name="connsiteX5743" fmla="*/ 2358988 w 6891715"/>
                <a:gd name="connsiteY5743" fmla="*/ 3777603 h 6367455"/>
                <a:gd name="connsiteX5744" fmla="*/ 2356026 w 6891715"/>
                <a:gd name="connsiteY5744" fmla="*/ 3787144 h 6367455"/>
                <a:gd name="connsiteX5745" fmla="*/ 2357058 w 6891715"/>
                <a:gd name="connsiteY5745" fmla="*/ 3787213 h 6367455"/>
                <a:gd name="connsiteX5746" fmla="*/ 2359897 w 6891715"/>
                <a:gd name="connsiteY5746" fmla="*/ 3778078 h 6367455"/>
                <a:gd name="connsiteX5747" fmla="*/ 2359579 w 6891715"/>
                <a:gd name="connsiteY5747" fmla="*/ 3767923 h 6367455"/>
                <a:gd name="connsiteX5748" fmla="*/ 2364975 w 6891715"/>
                <a:gd name="connsiteY5748" fmla="*/ 3761577 h 6367455"/>
                <a:gd name="connsiteX5749" fmla="*/ 2373544 w 6891715"/>
                <a:gd name="connsiteY5749" fmla="*/ 3762211 h 6367455"/>
                <a:gd name="connsiteX5750" fmla="*/ 2381796 w 6891715"/>
                <a:gd name="connsiteY5750" fmla="*/ 3769510 h 6367455"/>
                <a:gd name="connsiteX5751" fmla="*/ 2390683 w 6891715"/>
                <a:gd name="connsiteY5751" fmla="*/ 3780299 h 6367455"/>
                <a:gd name="connsiteX5752" fmla="*/ 2383066 w 6891715"/>
                <a:gd name="connsiteY5752" fmla="*/ 3765384 h 6367455"/>
                <a:gd name="connsiteX5753" fmla="*/ 2374496 w 6891715"/>
                <a:gd name="connsiteY5753" fmla="*/ 3750787 h 6367455"/>
                <a:gd name="connsiteX5754" fmla="*/ 2361801 w 6891715"/>
                <a:gd name="connsiteY5754" fmla="*/ 3752057 h 6367455"/>
                <a:gd name="connsiteX5755" fmla="*/ 2347836 w 6891715"/>
                <a:gd name="connsiteY5755" fmla="*/ 3753961 h 6367455"/>
                <a:gd name="connsiteX5756" fmla="*/ 2338315 w 6891715"/>
                <a:gd name="connsiteY5756" fmla="*/ 3752374 h 6367455"/>
                <a:gd name="connsiteX5757" fmla="*/ 2337363 w 6891715"/>
                <a:gd name="connsiteY5757" fmla="*/ 3735239 h 6367455"/>
                <a:gd name="connsiteX5758" fmla="*/ 2344662 w 6891715"/>
                <a:gd name="connsiteY5758" fmla="*/ 3727940 h 6367455"/>
                <a:gd name="connsiteX5759" fmla="*/ 2352279 w 6891715"/>
                <a:gd name="connsiteY5759" fmla="*/ 3730161 h 6367455"/>
                <a:gd name="connsiteX5760" fmla="*/ 2349740 w 6891715"/>
                <a:gd name="connsiteY5760" fmla="*/ 3721593 h 6367455"/>
                <a:gd name="connsiteX5761" fmla="*/ 2365610 w 6891715"/>
                <a:gd name="connsiteY5761" fmla="*/ 3702554 h 6367455"/>
                <a:gd name="connsiteX5762" fmla="*/ 2440512 w 6891715"/>
                <a:gd name="connsiteY5762" fmla="*/ 3699698 h 6367455"/>
                <a:gd name="connsiteX5763" fmla="*/ 2436386 w 6891715"/>
                <a:gd name="connsiteY5763" fmla="*/ 3709218 h 6367455"/>
                <a:gd name="connsiteX5764" fmla="*/ 2444321 w 6891715"/>
                <a:gd name="connsiteY5764" fmla="*/ 3743806 h 6367455"/>
                <a:gd name="connsiteX5765" fmla="*/ 2460190 w 6891715"/>
                <a:gd name="connsiteY5765" fmla="*/ 3745710 h 6367455"/>
                <a:gd name="connsiteX5766" fmla="*/ 2466537 w 6891715"/>
                <a:gd name="connsiteY5766" fmla="*/ 3736508 h 6367455"/>
                <a:gd name="connsiteX5767" fmla="*/ 2452572 w 6891715"/>
                <a:gd name="connsiteY5767" fmla="*/ 3724767 h 6367455"/>
                <a:gd name="connsiteX5768" fmla="*/ 2453525 w 6891715"/>
                <a:gd name="connsiteY5768" fmla="*/ 3717468 h 6367455"/>
                <a:gd name="connsiteX5769" fmla="*/ 2470346 w 6891715"/>
                <a:gd name="connsiteY5769" fmla="*/ 3721593 h 6367455"/>
                <a:gd name="connsiteX5770" fmla="*/ 2480185 w 6891715"/>
                <a:gd name="connsiteY5770" fmla="*/ 3738094 h 6367455"/>
                <a:gd name="connsiteX5771" fmla="*/ 2479233 w 6891715"/>
                <a:gd name="connsiteY5771" fmla="*/ 3745710 h 6367455"/>
                <a:gd name="connsiteX5772" fmla="*/ 2487802 w 6891715"/>
                <a:gd name="connsiteY5772" fmla="*/ 3738094 h 6367455"/>
                <a:gd name="connsiteX5773" fmla="*/ 2478915 w 6891715"/>
                <a:gd name="connsiteY5773" fmla="*/ 3729844 h 6367455"/>
                <a:gd name="connsiteX5774" fmla="*/ 2472568 w 6891715"/>
                <a:gd name="connsiteY5774" fmla="*/ 3708900 h 6367455"/>
                <a:gd name="connsiteX5775" fmla="*/ 2476376 w 6891715"/>
                <a:gd name="connsiteY5775" fmla="*/ 3689861 h 6367455"/>
                <a:gd name="connsiteX5776" fmla="*/ 2492245 w 6891715"/>
                <a:gd name="connsiteY5776" fmla="*/ 3674947 h 6367455"/>
                <a:gd name="connsiteX5777" fmla="*/ 2527157 w 6891715"/>
                <a:gd name="connsiteY5777" fmla="*/ 3678754 h 6367455"/>
                <a:gd name="connsiteX5778" fmla="*/ 2553818 w 6891715"/>
                <a:gd name="connsiteY5778" fmla="*/ 3681610 h 6367455"/>
                <a:gd name="connsiteX5779" fmla="*/ 2572861 w 6891715"/>
                <a:gd name="connsiteY5779" fmla="*/ 3699698 h 6367455"/>
                <a:gd name="connsiteX5780" fmla="*/ 2597299 w 6891715"/>
                <a:gd name="connsiteY5780" fmla="*/ 3730161 h 6367455"/>
                <a:gd name="connsiteX5781" fmla="*/ 2620785 w 6891715"/>
                <a:gd name="connsiteY5781" fmla="*/ 3733017 h 6367455"/>
                <a:gd name="connsiteX5782" fmla="*/ 2598251 w 6891715"/>
                <a:gd name="connsiteY5782" fmla="*/ 3722228 h 6367455"/>
                <a:gd name="connsiteX5783" fmla="*/ 2585873 w 6891715"/>
                <a:gd name="connsiteY5783" fmla="*/ 3712391 h 6367455"/>
                <a:gd name="connsiteX5784" fmla="*/ 2585556 w 6891715"/>
                <a:gd name="connsiteY5784" fmla="*/ 3696207 h 6367455"/>
                <a:gd name="connsiteX5785" fmla="*/ 2573495 w 6891715"/>
                <a:gd name="connsiteY5785" fmla="*/ 3681610 h 6367455"/>
                <a:gd name="connsiteX5786" fmla="*/ 2558896 w 6891715"/>
                <a:gd name="connsiteY5786" fmla="*/ 3676216 h 6367455"/>
                <a:gd name="connsiteX5787" fmla="*/ 2536362 w 6891715"/>
                <a:gd name="connsiteY5787" fmla="*/ 3671456 h 6367455"/>
                <a:gd name="connsiteX5788" fmla="*/ 2510971 w 6891715"/>
                <a:gd name="connsiteY5788" fmla="*/ 3660032 h 6367455"/>
                <a:gd name="connsiteX5789" fmla="*/ 2511923 w 6891715"/>
                <a:gd name="connsiteY5789" fmla="*/ 3646387 h 6367455"/>
                <a:gd name="connsiteX5790" fmla="*/ 2514145 w 6891715"/>
                <a:gd name="connsiteY5790" fmla="*/ 3643214 h 6367455"/>
                <a:gd name="connsiteX5791" fmla="*/ 2525888 w 6891715"/>
                <a:gd name="connsiteY5791" fmla="*/ 3649560 h 6367455"/>
                <a:gd name="connsiteX5792" fmla="*/ 2529062 w 6891715"/>
                <a:gd name="connsiteY5792" fmla="*/ 3643214 h 6367455"/>
                <a:gd name="connsiteX5793" fmla="*/ 2531283 w 6891715"/>
                <a:gd name="connsiteY5793" fmla="*/ 3637819 h 6367455"/>
                <a:gd name="connsiteX5794" fmla="*/ 2508749 w 6891715"/>
                <a:gd name="connsiteY5794" fmla="*/ 3625444 h 6367455"/>
                <a:gd name="connsiteX5795" fmla="*/ 2505258 w 6891715"/>
                <a:gd name="connsiteY5795" fmla="*/ 3612751 h 6367455"/>
                <a:gd name="connsiteX5796" fmla="*/ 2520175 w 6891715"/>
                <a:gd name="connsiteY5796" fmla="*/ 3598788 h 6367455"/>
                <a:gd name="connsiteX5797" fmla="*/ 2511606 w 6891715"/>
                <a:gd name="connsiteY5797" fmla="*/ 3590538 h 6367455"/>
                <a:gd name="connsiteX5798" fmla="*/ 2508432 w 6891715"/>
                <a:gd name="connsiteY5798" fmla="*/ 3597836 h 6367455"/>
                <a:gd name="connsiteX5799" fmla="*/ 2497006 w 6891715"/>
                <a:gd name="connsiteY5799" fmla="*/ 3601010 h 6367455"/>
                <a:gd name="connsiteX5800" fmla="*/ 2493832 w 6891715"/>
                <a:gd name="connsiteY5800" fmla="*/ 3589586 h 6367455"/>
                <a:gd name="connsiteX5801" fmla="*/ 2500815 w 6891715"/>
                <a:gd name="connsiteY5801" fmla="*/ 3580066 h 6367455"/>
                <a:gd name="connsiteX5802" fmla="*/ 2511288 w 6891715"/>
                <a:gd name="connsiteY5802" fmla="*/ 3576893 h 6367455"/>
                <a:gd name="connsiteX5803" fmla="*/ 2523031 w 6891715"/>
                <a:gd name="connsiteY5803" fmla="*/ 3577527 h 6367455"/>
                <a:gd name="connsiteX5804" fmla="*/ 2529379 w 6891715"/>
                <a:gd name="connsiteY5804" fmla="*/ 3564834 h 6367455"/>
                <a:gd name="connsiteX5805" fmla="*/ 2518906 w 6891715"/>
                <a:gd name="connsiteY5805" fmla="*/ 3556901 h 6367455"/>
                <a:gd name="connsiteX5806" fmla="*/ 2506845 w 6891715"/>
                <a:gd name="connsiteY5806" fmla="*/ 3545160 h 6367455"/>
                <a:gd name="connsiteX5807" fmla="*/ 2505575 w 6891715"/>
                <a:gd name="connsiteY5807" fmla="*/ 3535958 h 6367455"/>
                <a:gd name="connsiteX5808" fmla="*/ 2500497 w 6891715"/>
                <a:gd name="connsiteY5808" fmla="*/ 3524217 h 6367455"/>
                <a:gd name="connsiteX5809" fmla="*/ 2492880 w 6891715"/>
                <a:gd name="connsiteY5809" fmla="*/ 3516918 h 6367455"/>
                <a:gd name="connsiteX5810" fmla="*/ 2480185 w 6891715"/>
                <a:gd name="connsiteY5810" fmla="*/ 3519457 h 6367455"/>
                <a:gd name="connsiteX5811" fmla="*/ 2466537 w 6891715"/>
                <a:gd name="connsiteY5811" fmla="*/ 3513110 h 6367455"/>
                <a:gd name="connsiteX5812" fmla="*/ 2464316 w 6891715"/>
                <a:gd name="connsiteY5812" fmla="*/ 3524534 h 6367455"/>
                <a:gd name="connsiteX5813" fmla="*/ 2462094 w 6891715"/>
                <a:gd name="connsiteY5813" fmla="*/ 3527707 h 6367455"/>
                <a:gd name="connsiteX5814" fmla="*/ 2458920 w 6891715"/>
                <a:gd name="connsiteY5814" fmla="*/ 3516283 h 6367455"/>
                <a:gd name="connsiteX5815" fmla="*/ 2458920 w 6891715"/>
                <a:gd name="connsiteY5815" fmla="*/ 3499148 h 6367455"/>
                <a:gd name="connsiteX5816" fmla="*/ 2463046 w 6891715"/>
                <a:gd name="connsiteY5816" fmla="*/ 3484551 h 6367455"/>
                <a:gd name="connsiteX5817" fmla="*/ 2469394 w 6891715"/>
                <a:gd name="connsiteY5817" fmla="*/ 3486455 h 6367455"/>
                <a:gd name="connsiteX5818" fmla="*/ 2469394 w 6891715"/>
                <a:gd name="connsiteY5818" fmla="*/ 3493753 h 6367455"/>
                <a:gd name="connsiteX5819" fmla="*/ 2471615 w 6891715"/>
                <a:gd name="connsiteY5819" fmla="*/ 3505494 h 6367455"/>
                <a:gd name="connsiteX5820" fmla="*/ 2482406 w 6891715"/>
                <a:gd name="connsiteY5820" fmla="*/ 3516283 h 6367455"/>
                <a:gd name="connsiteX5821" fmla="*/ 2489706 w 6891715"/>
                <a:gd name="connsiteY5821" fmla="*/ 3512476 h 6367455"/>
                <a:gd name="connsiteX5822" fmla="*/ 2501882 w 6891715"/>
                <a:gd name="connsiteY5822" fmla="*/ 3508519 h 6367455"/>
                <a:gd name="connsiteX5823" fmla="*/ 2502823 w 6891715"/>
                <a:gd name="connsiteY5823" fmla="*/ 3499157 h 6367455"/>
                <a:gd name="connsiteX5824" fmla="*/ 2495167 w 6891715"/>
                <a:gd name="connsiteY5824" fmla="*/ 3475027 h 6367455"/>
                <a:gd name="connsiteX5825" fmla="*/ 2497081 w 6891715"/>
                <a:gd name="connsiteY5825" fmla="*/ 3463279 h 6367455"/>
                <a:gd name="connsiteX5826" fmla="*/ 2493891 w 6891715"/>
                <a:gd name="connsiteY5826" fmla="*/ 3442642 h 6367455"/>
                <a:gd name="connsiteX5827" fmla="*/ 2491339 w 6891715"/>
                <a:gd name="connsiteY5827" fmla="*/ 3419147 h 6367455"/>
                <a:gd name="connsiteX5828" fmla="*/ 2484002 w 6891715"/>
                <a:gd name="connsiteY5828" fmla="*/ 3408034 h 6367455"/>
                <a:gd name="connsiteX5829" fmla="*/ 2470923 w 6891715"/>
                <a:gd name="connsiteY5829" fmla="*/ 3409939 h 6367455"/>
                <a:gd name="connsiteX5830" fmla="*/ 2464543 w 6891715"/>
                <a:gd name="connsiteY5830" fmla="*/ 3399462 h 6367455"/>
                <a:gd name="connsiteX5831" fmla="*/ 2464543 w 6891715"/>
                <a:gd name="connsiteY5831" fmla="*/ 3381682 h 6367455"/>
                <a:gd name="connsiteX5832" fmla="*/ 2453059 w 6891715"/>
                <a:gd name="connsiteY5832" fmla="*/ 3384857 h 6367455"/>
                <a:gd name="connsiteX5833" fmla="*/ 2457206 w 6891715"/>
                <a:gd name="connsiteY5833" fmla="*/ 3396604 h 6367455"/>
                <a:gd name="connsiteX5834" fmla="*/ 2447636 w 6891715"/>
                <a:gd name="connsiteY5834" fmla="*/ 3398827 h 6367455"/>
                <a:gd name="connsiteX5835" fmla="*/ 2433600 w 6891715"/>
                <a:gd name="connsiteY5835" fmla="*/ 3383904 h 6367455"/>
                <a:gd name="connsiteX5836" fmla="*/ 2437109 w 6891715"/>
                <a:gd name="connsiteY5836" fmla="*/ 3371523 h 6367455"/>
                <a:gd name="connsiteX5837" fmla="*/ 2438385 w 6891715"/>
                <a:gd name="connsiteY5837" fmla="*/ 3324850 h 6367455"/>
                <a:gd name="connsiteX5838" fmla="*/ 2441575 w 6891715"/>
                <a:gd name="connsiteY5838" fmla="*/ 3324850 h 6367455"/>
                <a:gd name="connsiteX5839" fmla="*/ 2439661 w 6891715"/>
                <a:gd name="connsiteY5839" fmla="*/ 3347075 h 6367455"/>
                <a:gd name="connsiteX5840" fmla="*/ 2450507 w 6891715"/>
                <a:gd name="connsiteY5840" fmla="*/ 3352472 h 6367455"/>
                <a:gd name="connsiteX5841" fmla="*/ 2456887 w 6891715"/>
                <a:gd name="connsiteY5841" fmla="*/ 3340725 h 6367455"/>
                <a:gd name="connsiteX5842" fmla="*/ 2455292 w 6891715"/>
                <a:gd name="connsiteY5842" fmla="*/ 3322627 h 6367455"/>
                <a:gd name="connsiteX5843" fmla="*/ 2450188 w 6891715"/>
                <a:gd name="connsiteY5843" fmla="*/ 3306117 h 6367455"/>
                <a:gd name="connsiteX5844" fmla="*/ 2440618 w 6891715"/>
                <a:gd name="connsiteY5844" fmla="*/ 3309292 h 6367455"/>
                <a:gd name="connsiteX5845" fmla="*/ 2439023 w 6891715"/>
                <a:gd name="connsiteY5845" fmla="*/ 3261667 h 6367455"/>
                <a:gd name="connsiteX5846" fmla="*/ 2444446 w 6891715"/>
                <a:gd name="connsiteY5846" fmla="*/ 3273097 h 6367455"/>
                <a:gd name="connsiteX5847" fmla="*/ 2445403 w 6891715"/>
                <a:gd name="connsiteY5847" fmla="*/ 3257540 h 6367455"/>
                <a:gd name="connsiteX5848" fmla="*/ 2440937 w 6891715"/>
                <a:gd name="connsiteY5848" fmla="*/ 3252143 h 6367455"/>
                <a:gd name="connsiteX5849" fmla="*/ 2436471 w 6891715"/>
                <a:gd name="connsiteY5849" fmla="*/ 3223884 h 6367455"/>
                <a:gd name="connsiteX5850" fmla="*/ 2445722 w 6891715"/>
                <a:gd name="connsiteY5850" fmla="*/ 3200706 h 6367455"/>
                <a:gd name="connsiteX5851" fmla="*/ 2451145 w 6891715"/>
                <a:gd name="connsiteY5851" fmla="*/ 3205469 h 6367455"/>
                <a:gd name="connsiteX5852" fmla="*/ 2451145 w 6891715"/>
                <a:gd name="connsiteY5852" fmla="*/ 3214042 h 6367455"/>
                <a:gd name="connsiteX5853" fmla="*/ 2462310 w 6891715"/>
                <a:gd name="connsiteY5853" fmla="*/ 3226742 h 6367455"/>
                <a:gd name="connsiteX5854" fmla="*/ 2471880 w 6891715"/>
                <a:gd name="connsiteY5854" fmla="*/ 3225789 h 6367455"/>
                <a:gd name="connsiteX5855" fmla="*/ 2486235 w 6891715"/>
                <a:gd name="connsiteY5855" fmla="*/ 3229599 h 6367455"/>
                <a:gd name="connsiteX5856" fmla="*/ 2495167 w 6891715"/>
                <a:gd name="connsiteY5856" fmla="*/ 3247697 h 6367455"/>
                <a:gd name="connsiteX5857" fmla="*/ 2495805 w 6891715"/>
                <a:gd name="connsiteY5857" fmla="*/ 3230552 h 6367455"/>
                <a:gd name="connsiteX5858" fmla="*/ 2503461 w 6891715"/>
                <a:gd name="connsiteY5858" fmla="*/ 3227377 h 6367455"/>
                <a:gd name="connsiteX5859" fmla="*/ 2498038 w 6891715"/>
                <a:gd name="connsiteY5859" fmla="*/ 3224202 h 6367455"/>
                <a:gd name="connsiteX5860" fmla="*/ 2497081 w 6891715"/>
                <a:gd name="connsiteY5860" fmla="*/ 3209597 h 6367455"/>
                <a:gd name="connsiteX5861" fmla="*/ 2510479 w 6891715"/>
                <a:gd name="connsiteY5861" fmla="*/ 3195626 h 6367455"/>
                <a:gd name="connsiteX5862" fmla="*/ 2524515 w 6891715"/>
                <a:gd name="connsiteY5862" fmla="*/ 3189277 h 6367455"/>
                <a:gd name="connsiteX5863" fmla="*/ 2530895 w 6891715"/>
                <a:gd name="connsiteY5863" fmla="*/ 3199754 h 6367455"/>
                <a:gd name="connsiteX5864" fmla="*/ 2531214 w 6891715"/>
                <a:gd name="connsiteY5864" fmla="*/ 3216582 h 6367455"/>
                <a:gd name="connsiteX5865" fmla="*/ 2549397 w 6891715"/>
                <a:gd name="connsiteY5865" fmla="*/ 3227059 h 6367455"/>
                <a:gd name="connsiteX5866" fmla="*/ 2554182 w 6891715"/>
                <a:gd name="connsiteY5866" fmla="*/ 3207056 h 6367455"/>
                <a:gd name="connsiteX5867" fmla="*/ 2545569 w 6891715"/>
                <a:gd name="connsiteY5867" fmla="*/ 3199436 h 6367455"/>
                <a:gd name="connsiteX5868" fmla="*/ 2539189 w 6891715"/>
                <a:gd name="connsiteY5868" fmla="*/ 3199436 h 6367455"/>
                <a:gd name="connsiteX5869" fmla="*/ 2544612 w 6891715"/>
                <a:gd name="connsiteY5869" fmla="*/ 3188959 h 6367455"/>
                <a:gd name="connsiteX5870" fmla="*/ 2540465 w 6891715"/>
                <a:gd name="connsiteY5870" fmla="*/ 3176577 h 6367455"/>
                <a:gd name="connsiteX5871" fmla="*/ 2545250 w 6891715"/>
                <a:gd name="connsiteY5871" fmla="*/ 3157527 h 6367455"/>
                <a:gd name="connsiteX5872" fmla="*/ 2561200 w 6891715"/>
                <a:gd name="connsiteY5872" fmla="*/ 3153082 h 6367455"/>
                <a:gd name="connsiteX5873" fmla="*/ 2580659 w 6891715"/>
                <a:gd name="connsiteY5873" fmla="*/ 3158162 h 6367455"/>
                <a:gd name="connsiteX5874" fmla="*/ 2591824 w 6891715"/>
                <a:gd name="connsiteY5874" fmla="*/ 3147684 h 6367455"/>
                <a:gd name="connsiteX5875" fmla="*/ 2614474 w 6891715"/>
                <a:gd name="connsiteY5875" fmla="*/ 3143239 h 6367455"/>
                <a:gd name="connsiteX5876" fmla="*/ 2634571 w 6891715"/>
                <a:gd name="connsiteY5876" fmla="*/ 3153399 h 6367455"/>
                <a:gd name="connsiteX5877" fmla="*/ 2636804 w 6891715"/>
                <a:gd name="connsiteY5877" fmla="*/ 3161972 h 6367455"/>
                <a:gd name="connsiteX5878" fmla="*/ 2637123 w 6891715"/>
                <a:gd name="connsiteY5878" fmla="*/ 3186102 h 6367455"/>
                <a:gd name="connsiteX5879" fmla="*/ 2642546 w 6891715"/>
                <a:gd name="connsiteY5879" fmla="*/ 3190229 h 6367455"/>
                <a:gd name="connsiteX5880" fmla="*/ 2643503 w 6891715"/>
                <a:gd name="connsiteY5880" fmla="*/ 3202929 h 6367455"/>
                <a:gd name="connsiteX5881" fmla="*/ 2633295 w 6891715"/>
                <a:gd name="connsiteY5881" fmla="*/ 3206421 h 6367455"/>
                <a:gd name="connsiteX5882" fmla="*/ 2625639 w 6891715"/>
                <a:gd name="connsiteY5882" fmla="*/ 3209597 h 6367455"/>
                <a:gd name="connsiteX5883" fmla="*/ 2625639 w 6891715"/>
                <a:gd name="connsiteY5883" fmla="*/ 3221027 h 6367455"/>
                <a:gd name="connsiteX5884" fmla="*/ 2643822 w 6891715"/>
                <a:gd name="connsiteY5884" fmla="*/ 3208326 h 6367455"/>
                <a:gd name="connsiteX5885" fmla="*/ 2646055 w 6891715"/>
                <a:gd name="connsiteY5885" fmla="*/ 3214359 h 6367455"/>
                <a:gd name="connsiteX5886" fmla="*/ 2637442 w 6891715"/>
                <a:gd name="connsiteY5886" fmla="*/ 3225154 h 6367455"/>
                <a:gd name="connsiteX5887" fmla="*/ 2633614 w 6891715"/>
                <a:gd name="connsiteY5887" fmla="*/ 3228329 h 6367455"/>
                <a:gd name="connsiteX5888" fmla="*/ 2630424 w 6891715"/>
                <a:gd name="connsiteY5888" fmla="*/ 3230870 h 6367455"/>
                <a:gd name="connsiteX5889" fmla="*/ 2627872 w 6891715"/>
                <a:gd name="connsiteY5889" fmla="*/ 3233410 h 6367455"/>
                <a:gd name="connsiteX5890" fmla="*/ 2626277 w 6891715"/>
                <a:gd name="connsiteY5890" fmla="*/ 3236584 h 6367455"/>
                <a:gd name="connsiteX5891" fmla="*/ 2625001 w 6891715"/>
                <a:gd name="connsiteY5891" fmla="*/ 3240712 h 6367455"/>
                <a:gd name="connsiteX5892" fmla="*/ 2624044 w 6891715"/>
                <a:gd name="connsiteY5892" fmla="*/ 3245157 h 6367455"/>
                <a:gd name="connsiteX5893" fmla="*/ 2634571 w 6891715"/>
                <a:gd name="connsiteY5893" fmla="*/ 3241029 h 6367455"/>
                <a:gd name="connsiteX5894" fmla="*/ 2644779 w 6891715"/>
                <a:gd name="connsiteY5894" fmla="*/ 3229282 h 6367455"/>
                <a:gd name="connsiteX5895" fmla="*/ 2660729 w 6891715"/>
                <a:gd name="connsiteY5895" fmla="*/ 3233410 h 6367455"/>
                <a:gd name="connsiteX5896" fmla="*/ 2673808 w 6891715"/>
                <a:gd name="connsiteY5896" fmla="*/ 3229917 h 6367455"/>
                <a:gd name="connsiteX5897" fmla="*/ 2689758 w 6891715"/>
                <a:gd name="connsiteY5897" fmla="*/ 3226742 h 6367455"/>
                <a:gd name="connsiteX5898" fmla="*/ 2703475 w 6891715"/>
                <a:gd name="connsiteY5898" fmla="*/ 3244522 h 6367455"/>
                <a:gd name="connsiteX5899" fmla="*/ 2699647 w 6891715"/>
                <a:gd name="connsiteY5899" fmla="*/ 3276273 h 6367455"/>
                <a:gd name="connsiteX5900" fmla="*/ 2684654 w 6891715"/>
                <a:gd name="connsiteY5900" fmla="*/ 3287068 h 6367455"/>
                <a:gd name="connsiteX5901" fmla="*/ 2683059 w 6891715"/>
                <a:gd name="connsiteY5901" fmla="*/ 3296592 h 6367455"/>
                <a:gd name="connsiteX5902" fmla="*/ 2678593 w 6891715"/>
                <a:gd name="connsiteY5902" fmla="*/ 3295322 h 6367455"/>
                <a:gd name="connsiteX5903" fmla="*/ 2677317 w 6891715"/>
                <a:gd name="connsiteY5903" fmla="*/ 3280400 h 6367455"/>
                <a:gd name="connsiteX5904" fmla="*/ 2665514 w 6891715"/>
                <a:gd name="connsiteY5904" fmla="*/ 3281669 h 6367455"/>
                <a:gd name="connsiteX5905" fmla="*/ 2650840 w 6891715"/>
                <a:gd name="connsiteY5905" fmla="*/ 3297862 h 6367455"/>
                <a:gd name="connsiteX5906" fmla="*/ 2653711 w 6891715"/>
                <a:gd name="connsiteY5906" fmla="*/ 3273415 h 6367455"/>
                <a:gd name="connsiteX5907" fmla="*/ 2643184 w 6891715"/>
                <a:gd name="connsiteY5907" fmla="*/ 3281035 h 6367455"/>
                <a:gd name="connsiteX5908" fmla="*/ 2637123 w 6891715"/>
                <a:gd name="connsiteY5908" fmla="*/ 3292465 h 6367455"/>
                <a:gd name="connsiteX5909" fmla="*/ 2631700 w 6891715"/>
                <a:gd name="connsiteY5909" fmla="*/ 3308340 h 6367455"/>
                <a:gd name="connsiteX5910" fmla="*/ 2642546 w 6891715"/>
                <a:gd name="connsiteY5910" fmla="*/ 3317547 h 6367455"/>
                <a:gd name="connsiteX5911" fmla="*/ 2641589 w 6891715"/>
                <a:gd name="connsiteY5911" fmla="*/ 3329295 h 6367455"/>
                <a:gd name="connsiteX5912" fmla="*/ 2633295 w 6891715"/>
                <a:gd name="connsiteY5912" fmla="*/ 3341995 h 6367455"/>
                <a:gd name="connsiteX5913" fmla="*/ 2611922 w 6891715"/>
                <a:gd name="connsiteY5913" fmla="*/ 3326437 h 6367455"/>
                <a:gd name="connsiteX5914" fmla="*/ 2610646 w 6891715"/>
                <a:gd name="connsiteY5914" fmla="*/ 3332788 h 6367455"/>
                <a:gd name="connsiteX5915" fmla="*/ 2600118 w 6891715"/>
                <a:gd name="connsiteY5915" fmla="*/ 3338185 h 6367455"/>
                <a:gd name="connsiteX5916" fmla="*/ 2613836 w 6891715"/>
                <a:gd name="connsiteY5916" fmla="*/ 3345487 h 6367455"/>
                <a:gd name="connsiteX5917" fmla="*/ 2623406 w 6891715"/>
                <a:gd name="connsiteY5917" fmla="*/ 3351521 h 6367455"/>
                <a:gd name="connsiteX5918" fmla="*/ 2619578 w 6891715"/>
                <a:gd name="connsiteY5918" fmla="*/ 3361362 h 6367455"/>
                <a:gd name="connsiteX5919" fmla="*/ 2601394 w 6891715"/>
                <a:gd name="connsiteY5919" fmla="*/ 3364538 h 6367455"/>
                <a:gd name="connsiteX5920" fmla="*/ 2589910 w 6891715"/>
                <a:gd name="connsiteY5920" fmla="*/ 3350885 h 6367455"/>
                <a:gd name="connsiteX5921" fmla="*/ 2585444 w 6891715"/>
                <a:gd name="connsiteY5921" fmla="*/ 3365808 h 6367455"/>
                <a:gd name="connsiteX5922" fmla="*/ 2574917 w 6891715"/>
                <a:gd name="connsiteY5922" fmla="*/ 3368983 h 6367455"/>
                <a:gd name="connsiteX5923" fmla="*/ 2595014 w 6891715"/>
                <a:gd name="connsiteY5923" fmla="*/ 3377237 h 6367455"/>
                <a:gd name="connsiteX5924" fmla="*/ 2582573 w 6891715"/>
                <a:gd name="connsiteY5924" fmla="*/ 3389937 h 6367455"/>
                <a:gd name="connsiteX5925" fmla="*/ 2569813 w 6891715"/>
                <a:gd name="connsiteY5925" fmla="*/ 3402954 h 6367455"/>
                <a:gd name="connsiteX5926" fmla="*/ 2585763 w 6891715"/>
                <a:gd name="connsiteY5926" fmla="*/ 3402637 h 6367455"/>
                <a:gd name="connsiteX5927" fmla="*/ 2588953 w 6891715"/>
                <a:gd name="connsiteY5927" fmla="*/ 3413114 h 6367455"/>
                <a:gd name="connsiteX5928" fmla="*/ 2577788 w 6891715"/>
                <a:gd name="connsiteY5928" fmla="*/ 3423909 h 6367455"/>
                <a:gd name="connsiteX5929" fmla="*/ 2575874 w 6891715"/>
                <a:gd name="connsiteY5929" fmla="*/ 3453119 h 6367455"/>
                <a:gd name="connsiteX5930" fmla="*/ 2562157 w 6891715"/>
                <a:gd name="connsiteY5930" fmla="*/ 3465819 h 6367455"/>
                <a:gd name="connsiteX5931" fmla="*/ 2563114 w 6891715"/>
                <a:gd name="connsiteY5931" fmla="*/ 3482964 h 6367455"/>
                <a:gd name="connsiteX5932" fmla="*/ 2585444 w 6891715"/>
                <a:gd name="connsiteY5932" fmla="*/ 3482964 h 6367455"/>
                <a:gd name="connsiteX5933" fmla="*/ 2587996 w 6891715"/>
                <a:gd name="connsiteY5933" fmla="*/ 3499474 h 6367455"/>
                <a:gd name="connsiteX5934" fmla="*/ 2580659 w 6891715"/>
                <a:gd name="connsiteY5934" fmla="*/ 3508999 h 6367455"/>
                <a:gd name="connsiteX5935" fmla="*/ 2566623 w 6891715"/>
                <a:gd name="connsiteY5935" fmla="*/ 3502967 h 6367455"/>
                <a:gd name="connsiteX5936" fmla="*/ 2560243 w 6891715"/>
                <a:gd name="connsiteY5936" fmla="*/ 3513762 h 6367455"/>
                <a:gd name="connsiteX5937" fmla="*/ 2567491 w 6891715"/>
                <a:gd name="connsiteY5937" fmla="*/ 3516467 h 6367455"/>
                <a:gd name="connsiteX5938" fmla="*/ 2568100 w 6891715"/>
                <a:gd name="connsiteY5938" fmla="*/ 3516283 h 6367455"/>
                <a:gd name="connsiteX5939" fmla="*/ 2562070 w 6891715"/>
                <a:gd name="connsiteY5939" fmla="*/ 3526755 h 6367455"/>
                <a:gd name="connsiteX5940" fmla="*/ 2582699 w 6891715"/>
                <a:gd name="connsiteY5940" fmla="*/ 3515014 h 6367455"/>
                <a:gd name="connsiteX5941" fmla="*/ 2599838 w 6891715"/>
                <a:gd name="connsiteY5941" fmla="*/ 3521043 h 6367455"/>
                <a:gd name="connsiteX5942" fmla="*/ 2608407 w 6891715"/>
                <a:gd name="connsiteY5942" fmla="*/ 3520091 h 6367455"/>
                <a:gd name="connsiteX5943" fmla="*/ 2614755 w 6891715"/>
                <a:gd name="connsiteY5943" fmla="*/ 3530563 h 6367455"/>
                <a:gd name="connsiteX5944" fmla="*/ 2615707 w 6891715"/>
                <a:gd name="connsiteY5944" fmla="*/ 3540083 h 6367455"/>
                <a:gd name="connsiteX5945" fmla="*/ 2613803 w 6891715"/>
                <a:gd name="connsiteY5945" fmla="*/ 3551507 h 6367455"/>
                <a:gd name="connsiteX5946" fmla="*/ 2601108 w 6891715"/>
                <a:gd name="connsiteY5946" fmla="*/ 3567373 h 6367455"/>
                <a:gd name="connsiteX5947" fmla="*/ 2625546 w 6891715"/>
                <a:gd name="connsiteY5947" fmla="*/ 3572768 h 6367455"/>
                <a:gd name="connsiteX5948" fmla="*/ 2632211 w 6891715"/>
                <a:gd name="connsiteY5948" fmla="*/ 3589268 h 6367455"/>
                <a:gd name="connsiteX5949" fmla="*/ 2641415 w 6891715"/>
                <a:gd name="connsiteY5949" fmla="*/ 3572450 h 6367455"/>
                <a:gd name="connsiteX5950" fmla="*/ 2656332 w 6891715"/>
                <a:gd name="connsiteY5950" fmla="*/ 3581970 h 6367455"/>
                <a:gd name="connsiteX5951" fmla="*/ 2676645 w 6891715"/>
                <a:gd name="connsiteY5951" fmla="*/ 3598471 h 6367455"/>
                <a:gd name="connsiteX5952" fmla="*/ 2687118 w 6891715"/>
                <a:gd name="connsiteY5952" fmla="*/ 3589903 h 6367455"/>
                <a:gd name="connsiteX5953" fmla="*/ 2716952 w 6891715"/>
                <a:gd name="connsiteY5953" fmla="*/ 3583239 h 6367455"/>
                <a:gd name="connsiteX5954" fmla="*/ 2718857 w 6891715"/>
                <a:gd name="connsiteY5954" fmla="*/ 3591807 h 6367455"/>
                <a:gd name="connsiteX5955" fmla="*/ 2705527 w 6891715"/>
                <a:gd name="connsiteY5955" fmla="*/ 3618462 h 6367455"/>
                <a:gd name="connsiteX5956" fmla="*/ 2698227 w 6891715"/>
                <a:gd name="connsiteY5956" fmla="*/ 3624809 h 6367455"/>
                <a:gd name="connsiteX5957" fmla="*/ 2683310 w 6891715"/>
                <a:gd name="connsiteY5957" fmla="*/ 3633059 h 6367455"/>
                <a:gd name="connsiteX5958" fmla="*/ 2687753 w 6891715"/>
                <a:gd name="connsiteY5958" fmla="*/ 3662571 h 6367455"/>
                <a:gd name="connsiteX5959" fmla="*/ 2695370 w 6891715"/>
                <a:gd name="connsiteY5959" fmla="*/ 3664792 h 6367455"/>
                <a:gd name="connsiteX5960" fmla="*/ 2708066 w 6891715"/>
                <a:gd name="connsiteY5960" fmla="*/ 3651782 h 6367455"/>
                <a:gd name="connsiteX5961" fmla="*/ 2732187 w 6891715"/>
                <a:gd name="connsiteY5961" fmla="*/ 3647339 h 6367455"/>
                <a:gd name="connsiteX5962" fmla="*/ 2758530 w 6891715"/>
                <a:gd name="connsiteY5962" fmla="*/ 3660032 h 6367455"/>
                <a:gd name="connsiteX5963" fmla="*/ 2754404 w 6891715"/>
                <a:gd name="connsiteY5963" fmla="*/ 3641945 h 6367455"/>
                <a:gd name="connsiteX5964" fmla="*/ 2768051 w 6891715"/>
                <a:gd name="connsiteY5964" fmla="*/ 3643214 h 6367455"/>
                <a:gd name="connsiteX5965" fmla="*/ 2768686 w 6891715"/>
                <a:gd name="connsiteY5965" fmla="*/ 3631473 h 6367455"/>
                <a:gd name="connsiteX5966" fmla="*/ 2805820 w 6891715"/>
                <a:gd name="connsiteY5966" fmla="*/ 3609895 h 6367455"/>
                <a:gd name="connsiteX5967" fmla="*/ 2817563 w 6891715"/>
                <a:gd name="connsiteY5967" fmla="*/ 3614020 h 6367455"/>
                <a:gd name="connsiteX5968" fmla="*/ 2814389 w 6891715"/>
                <a:gd name="connsiteY5968" fmla="*/ 3622588 h 6367455"/>
                <a:gd name="connsiteX5969" fmla="*/ 2828989 w 6891715"/>
                <a:gd name="connsiteY5969" fmla="*/ 3614020 h 6367455"/>
                <a:gd name="connsiteX5970" fmla="*/ 2832162 w 6891715"/>
                <a:gd name="connsiteY5970" fmla="*/ 3598154 h 6367455"/>
                <a:gd name="connsiteX5971" fmla="*/ 2850888 w 6891715"/>
                <a:gd name="connsiteY5971" fmla="*/ 3576893 h 6367455"/>
                <a:gd name="connsiteX5972" fmla="*/ 2881674 w 6891715"/>
                <a:gd name="connsiteY5972" fmla="*/ 3576575 h 6367455"/>
                <a:gd name="connsiteX5973" fmla="*/ 2881674 w 6891715"/>
                <a:gd name="connsiteY5973" fmla="*/ 3581970 h 6367455"/>
                <a:gd name="connsiteX5974" fmla="*/ 2859457 w 6891715"/>
                <a:gd name="connsiteY5974" fmla="*/ 3581335 h 6367455"/>
                <a:gd name="connsiteX5975" fmla="*/ 2855331 w 6891715"/>
                <a:gd name="connsiteY5975" fmla="*/ 3595615 h 6367455"/>
                <a:gd name="connsiteX5976" fmla="*/ 2845810 w 6891715"/>
                <a:gd name="connsiteY5976" fmla="*/ 3601010 h 6367455"/>
                <a:gd name="connsiteX5977" fmla="*/ 2847079 w 6891715"/>
                <a:gd name="connsiteY5977" fmla="*/ 3608308 h 6367455"/>
                <a:gd name="connsiteX5978" fmla="*/ 2854379 w 6891715"/>
                <a:gd name="connsiteY5978" fmla="*/ 3613703 h 6367455"/>
                <a:gd name="connsiteX5979" fmla="*/ 2871518 w 6891715"/>
                <a:gd name="connsiteY5979" fmla="*/ 3593711 h 6367455"/>
                <a:gd name="connsiteX5980" fmla="*/ 2890243 w 6891715"/>
                <a:gd name="connsiteY5980" fmla="*/ 3590538 h 6367455"/>
                <a:gd name="connsiteX5981" fmla="*/ 2893417 w 6891715"/>
                <a:gd name="connsiteY5981" fmla="*/ 3582922 h 6367455"/>
                <a:gd name="connsiteX5982" fmla="*/ 2899765 w 6891715"/>
                <a:gd name="connsiteY5982" fmla="*/ 3580383 h 6367455"/>
                <a:gd name="connsiteX5983" fmla="*/ 2913412 w 6891715"/>
                <a:gd name="connsiteY5983" fmla="*/ 3595298 h 6367455"/>
                <a:gd name="connsiteX5984" fmla="*/ 2926425 w 6891715"/>
                <a:gd name="connsiteY5984" fmla="*/ 3613068 h 6367455"/>
                <a:gd name="connsiteX5985" fmla="*/ 2931821 w 6891715"/>
                <a:gd name="connsiteY5985" fmla="*/ 3619414 h 6367455"/>
                <a:gd name="connsiteX5986" fmla="*/ 2941342 w 6891715"/>
                <a:gd name="connsiteY5986" fmla="*/ 3618462 h 6367455"/>
                <a:gd name="connsiteX5987" fmla="*/ 2949911 w 6891715"/>
                <a:gd name="connsiteY5987" fmla="*/ 3630838 h 6367455"/>
                <a:gd name="connsiteX5988" fmla="*/ 2953085 w 6891715"/>
                <a:gd name="connsiteY5988" fmla="*/ 3623222 h 6367455"/>
                <a:gd name="connsiteX5989" fmla="*/ 2964828 w 6891715"/>
                <a:gd name="connsiteY5989" fmla="*/ 3624492 h 6367455"/>
                <a:gd name="connsiteX5990" fmla="*/ 2968954 w 6891715"/>
                <a:gd name="connsiteY5990" fmla="*/ 3637185 h 6367455"/>
                <a:gd name="connsiteX5991" fmla="*/ 2976572 w 6891715"/>
                <a:gd name="connsiteY5991" fmla="*/ 3640041 h 6367455"/>
                <a:gd name="connsiteX5992" fmla="*/ 2969907 w 6891715"/>
                <a:gd name="connsiteY5992" fmla="*/ 3643214 h 6367455"/>
                <a:gd name="connsiteX5993" fmla="*/ 2980698 w 6891715"/>
                <a:gd name="connsiteY5993" fmla="*/ 3654638 h 6367455"/>
                <a:gd name="connsiteX5994" fmla="*/ 2976572 w 6891715"/>
                <a:gd name="connsiteY5994" fmla="*/ 3663205 h 6367455"/>
                <a:gd name="connsiteX5995" fmla="*/ 2967368 w 6891715"/>
                <a:gd name="connsiteY5995" fmla="*/ 3668600 h 6367455"/>
                <a:gd name="connsiteX5996" fmla="*/ 2996884 w 6891715"/>
                <a:gd name="connsiteY5996" fmla="*/ 3682880 h 6367455"/>
                <a:gd name="connsiteX5997" fmla="*/ 3010849 w 6891715"/>
                <a:gd name="connsiteY5997" fmla="*/ 3681928 h 6367455"/>
                <a:gd name="connsiteX5998" fmla="*/ 3020370 w 6891715"/>
                <a:gd name="connsiteY5998" fmla="*/ 3682562 h 6367455"/>
                <a:gd name="connsiteX5999" fmla="*/ 3025449 w 6891715"/>
                <a:gd name="connsiteY5999" fmla="*/ 3695255 h 6367455"/>
                <a:gd name="connsiteX6000" fmla="*/ 3034018 w 6891715"/>
                <a:gd name="connsiteY6000" fmla="*/ 3687957 h 6367455"/>
                <a:gd name="connsiteX6001" fmla="*/ 3042587 w 6891715"/>
                <a:gd name="connsiteY6001" fmla="*/ 3696525 h 6367455"/>
                <a:gd name="connsiteX6002" fmla="*/ 3047983 w 6891715"/>
                <a:gd name="connsiteY6002" fmla="*/ 3697477 h 6367455"/>
                <a:gd name="connsiteX6003" fmla="*/ 3048253 w 6891715"/>
                <a:gd name="connsiteY6003" fmla="*/ 3697418 h 6367455"/>
                <a:gd name="connsiteX6004" fmla="*/ 3053010 w 6891715"/>
                <a:gd name="connsiteY6004" fmla="*/ 3686615 h 6367455"/>
                <a:gd name="connsiteX6005" fmla="*/ 3058403 w 6891715"/>
                <a:gd name="connsiteY6005" fmla="*/ 3678990 h 6367455"/>
                <a:gd name="connsiteX6006" fmla="*/ 3051107 w 6891715"/>
                <a:gd name="connsiteY6006" fmla="*/ 3676130 h 6367455"/>
                <a:gd name="connsiteX6007" fmla="*/ 3044446 w 6891715"/>
                <a:gd name="connsiteY6007" fmla="*/ 3662468 h 6367455"/>
                <a:gd name="connsiteX6008" fmla="*/ 3053010 w 6891715"/>
                <a:gd name="connsiteY6008" fmla="*/ 3651665 h 6367455"/>
                <a:gd name="connsiteX6009" fmla="*/ 3065698 w 6891715"/>
                <a:gd name="connsiteY6009" fmla="*/ 3656113 h 6367455"/>
                <a:gd name="connsiteX6010" fmla="*/ 3076165 w 6891715"/>
                <a:gd name="connsiteY6010" fmla="*/ 3645310 h 6367455"/>
                <a:gd name="connsiteX6011" fmla="*/ 3086632 w 6891715"/>
                <a:gd name="connsiteY6011" fmla="*/ 3630695 h 6367455"/>
                <a:gd name="connsiteX6012" fmla="*/ 3141504 w 6891715"/>
                <a:gd name="connsiteY6012" fmla="*/ 3610996 h 6367455"/>
                <a:gd name="connsiteX6013" fmla="*/ 3188765 w 6891715"/>
                <a:gd name="connsiteY6013" fmla="*/ 3602099 h 6367455"/>
                <a:gd name="connsiteX6014" fmla="*/ 3213822 w 6891715"/>
                <a:gd name="connsiteY6014" fmla="*/ 3577316 h 6367455"/>
                <a:gd name="connsiteX6015" fmla="*/ 3238880 w 6891715"/>
                <a:gd name="connsiteY6015" fmla="*/ 3549991 h 6367455"/>
                <a:gd name="connsiteX6016" fmla="*/ 3272818 w 6891715"/>
                <a:gd name="connsiteY6016" fmla="*/ 3544590 h 6367455"/>
                <a:gd name="connsiteX6017" fmla="*/ 3302317 w 6891715"/>
                <a:gd name="connsiteY6017" fmla="*/ 3522031 h 6367455"/>
                <a:gd name="connsiteX6018" fmla="*/ 3339110 w 6891715"/>
                <a:gd name="connsiteY6018" fmla="*/ 3514088 h 6367455"/>
                <a:gd name="connsiteX6019" fmla="*/ 3386687 w 6891715"/>
                <a:gd name="connsiteY6019" fmla="*/ 3502014 h 6367455"/>
                <a:gd name="connsiteX6020" fmla="*/ 3430776 w 6891715"/>
                <a:gd name="connsiteY6020" fmla="*/ 3504873 h 6367455"/>
                <a:gd name="connsiteX6021" fmla="*/ 3456785 w 6891715"/>
                <a:gd name="connsiteY6021" fmla="*/ 3522666 h 6367455"/>
                <a:gd name="connsiteX6022" fmla="*/ 3463129 w 6891715"/>
                <a:gd name="connsiteY6022" fmla="*/ 3542683 h 6367455"/>
                <a:gd name="connsiteX6023" fmla="*/ 3461860 w 6891715"/>
                <a:gd name="connsiteY6023" fmla="*/ 3548085 h 6367455"/>
                <a:gd name="connsiteX6024" fmla="*/ 3456785 w 6891715"/>
                <a:gd name="connsiteY6024" fmla="*/ 3538553 h 6367455"/>
                <a:gd name="connsiteX6025" fmla="*/ 3446001 w 6891715"/>
                <a:gd name="connsiteY6025" fmla="*/ 3522031 h 6367455"/>
                <a:gd name="connsiteX6026" fmla="*/ 3437754 w 6891715"/>
                <a:gd name="connsiteY6026" fmla="*/ 3516629 h 6367455"/>
                <a:gd name="connsiteX6027" fmla="*/ 3427921 w 6891715"/>
                <a:gd name="connsiteY6027" fmla="*/ 3526161 h 6367455"/>
                <a:gd name="connsiteX6028" fmla="*/ 3431093 w 6891715"/>
                <a:gd name="connsiteY6028" fmla="*/ 3542048 h 6367455"/>
                <a:gd name="connsiteX6029" fmla="*/ 3434899 w 6891715"/>
                <a:gd name="connsiteY6029" fmla="*/ 3563971 h 6367455"/>
                <a:gd name="connsiteX6030" fmla="*/ 3458054 w 6891715"/>
                <a:gd name="connsiteY6030" fmla="*/ 3574139 h 6367455"/>
                <a:gd name="connsiteX6031" fmla="*/ 3465666 w 6891715"/>
                <a:gd name="connsiteY6031" fmla="*/ 3582718 h 6367455"/>
                <a:gd name="connsiteX6032" fmla="*/ 3486600 w 6891715"/>
                <a:gd name="connsiteY6032" fmla="*/ 3581447 h 6367455"/>
                <a:gd name="connsiteX6033" fmla="*/ 3509120 w 6891715"/>
                <a:gd name="connsiteY6033" fmla="*/ 3573821 h 6367455"/>
                <a:gd name="connsiteX6034" fmla="*/ 3545596 w 6891715"/>
                <a:gd name="connsiteY6034" fmla="*/ 3546178 h 6367455"/>
                <a:gd name="connsiteX6035" fmla="*/ 3551623 w 6891715"/>
                <a:gd name="connsiteY6035" fmla="*/ 3527115 h 6367455"/>
                <a:gd name="connsiteX6036" fmla="*/ 3556063 w 6891715"/>
                <a:gd name="connsiteY6036" fmla="*/ 3529339 h 6367455"/>
                <a:gd name="connsiteX6037" fmla="*/ 3553843 w 6891715"/>
                <a:gd name="connsiteY6037" fmla="*/ 3545861 h 6367455"/>
                <a:gd name="connsiteX6038" fmla="*/ 3537350 w 6891715"/>
                <a:gd name="connsiteY6038" fmla="*/ 3563018 h 6367455"/>
                <a:gd name="connsiteX6039" fmla="*/ 3512292 w 6891715"/>
                <a:gd name="connsiteY6039" fmla="*/ 3580176 h 6367455"/>
                <a:gd name="connsiteX6040" fmla="*/ 3500556 w 6891715"/>
                <a:gd name="connsiteY6040" fmla="*/ 3581447 h 6367455"/>
                <a:gd name="connsiteX6041" fmla="*/ 3506900 w 6891715"/>
                <a:gd name="connsiteY6041" fmla="*/ 3602099 h 6367455"/>
                <a:gd name="connsiteX6042" fmla="*/ 3515464 w 6891715"/>
                <a:gd name="connsiteY6042" fmla="*/ 3595744 h 6367455"/>
                <a:gd name="connsiteX6043" fmla="*/ 3533226 w 6891715"/>
                <a:gd name="connsiteY6043" fmla="*/ 3583035 h 6367455"/>
                <a:gd name="connsiteX6044" fmla="*/ 3547817 w 6891715"/>
                <a:gd name="connsiteY6044" fmla="*/ 3570008 h 6367455"/>
                <a:gd name="connsiteX6045" fmla="*/ 3548486 w 6891715"/>
                <a:gd name="connsiteY6045" fmla="*/ 3570035 h 6367455"/>
                <a:gd name="connsiteX6046" fmla="*/ 3560714 w 6891715"/>
                <a:gd name="connsiteY6046" fmla="*/ 3555040 h 6367455"/>
                <a:gd name="connsiteX6047" fmla="*/ 3566741 w 6891715"/>
                <a:gd name="connsiteY6047" fmla="*/ 3539165 h 6367455"/>
                <a:gd name="connsiteX6048" fmla="*/ 3585771 w 6891715"/>
                <a:gd name="connsiteY6048" fmla="*/ 3539165 h 6367455"/>
                <a:gd name="connsiteX6049" fmla="*/ 3609241 w 6891715"/>
                <a:gd name="connsiteY6049" fmla="*/ 3538847 h 6367455"/>
                <a:gd name="connsiteX6050" fmla="*/ 3606704 w 6891715"/>
                <a:gd name="connsiteY6050" fmla="*/ 3518845 h 6367455"/>
                <a:gd name="connsiteX6051" fmla="*/ 3596555 w 6891715"/>
                <a:gd name="connsiteY6051" fmla="*/ 3527417 h 6367455"/>
                <a:gd name="connsiteX6052" fmla="*/ 3585771 w 6891715"/>
                <a:gd name="connsiteY6052" fmla="*/ 3521067 h 6367455"/>
                <a:gd name="connsiteX6053" fmla="*/ 3578159 w 6891715"/>
                <a:gd name="connsiteY6053" fmla="*/ 3514717 h 6367455"/>
                <a:gd name="connsiteX6054" fmla="*/ 3562617 w 6891715"/>
                <a:gd name="connsiteY6054" fmla="*/ 3528370 h 6367455"/>
                <a:gd name="connsiteX6055" fmla="*/ 3556274 w 6891715"/>
                <a:gd name="connsiteY6055" fmla="*/ 3522655 h 6367455"/>
                <a:gd name="connsiteX6056" fmla="*/ 3566424 w 6891715"/>
                <a:gd name="connsiteY6056" fmla="*/ 3510907 h 6367455"/>
                <a:gd name="connsiteX6057" fmla="*/ 3567375 w 6891715"/>
                <a:gd name="connsiteY6057" fmla="*/ 3495032 h 6367455"/>
                <a:gd name="connsiteX6058" fmla="*/ 3567375 w 6891715"/>
                <a:gd name="connsiteY6058" fmla="*/ 3487412 h 6367455"/>
                <a:gd name="connsiteX6059" fmla="*/ 3575939 w 6891715"/>
                <a:gd name="connsiteY6059" fmla="*/ 3481062 h 6367455"/>
                <a:gd name="connsiteX6060" fmla="*/ 3586722 w 6891715"/>
                <a:gd name="connsiteY6060" fmla="*/ 3486460 h 6367455"/>
                <a:gd name="connsiteX6061" fmla="*/ 3611779 w 6891715"/>
                <a:gd name="connsiteY6061" fmla="*/ 3480745 h 6367455"/>
                <a:gd name="connsiteX6062" fmla="*/ 3634932 w 6891715"/>
                <a:gd name="connsiteY6062" fmla="*/ 3463917 h 6367455"/>
                <a:gd name="connsiteX6063" fmla="*/ 3654914 w 6891715"/>
                <a:gd name="connsiteY6063" fmla="*/ 3438200 h 6367455"/>
                <a:gd name="connsiteX6064" fmla="*/ 3667283 w 6891715"/>
                <a:gd name="connsiteY6064" fmla="*/ 3406449 h 6367455"/>
                <a:gd name="connsiteX6065" fmla="*/ 3670138 w 6891715"/>
                <a:gd name="connsiteY6065" fmla="*/ 3375969 h 6367455"/>
                <a:gd name="connsiteX6066" fmla="*/ 3668869 w 6891715"/>
                <a:gd name="connsiteY6066" fmla="*/ 3359142 h 6367455"/>
                <a:gd name="connsiteX6067" fmla="*/ 3678384 w 6891715"/>
                <a:gd name="connsiteY6067" fmla="*/ 3375969 h 6367455"/>
                <a:gd name="connsiteX6068" fmla="*/ 3674578 w 6891715"/>
                <a:gd name="connsiteY6068" fmla="*/ 3399147 h 6367455"/>
                <a:gd name="connsiteX6069" fmla="*/ 3669186 w 6891715"/>
                <a:gd name="connsiteY6069" fmla="*/ 3428675 h 6367455"/>
                <a:gd name="connsiteX6070" fmla="*/ 3653645 w 6891715"/>
                <a:gd name="connsiteY6070" fmla="*/ 3454392 h 6367455"/>
                <a:gd name="connsiteX6071" fmla="*/ 3630809 w 6891715"/>
                <a:gd name="connsiteY6071" fmla="*/ 3477570 h 6367455"/>
                <a:gd name="connsiteX6072" fmla="*/ 3645716 w 6891715"/>
                <a:gd name="connsiteY6072" fmla="*/ 3486777 h 6367455"/>
                <a:gd name="connsiteX6073" fmla="*/ 3655231 w 6891715"/>
                <a:gd name="connsiteY6073" fmla="*/ 3484555 h 6367455"/>
                <a:gd name="connsiteX6074" fmla="*/ 3666966 w 6891715"/>
                <a:gd name="connsiteY6074" fmla="*/ 3492810 h 6367455"/>
                <a:gd name="connsiteX6075" fmla="*/ 3674261 w 6891715"/>
                <a:gd name="connsiteY6075" fmla="*/ 3493762 h 6367455"/>
                <a:gd name="connsiteX6076" fmla="*/ 3685996 w 6891715"/>
                <a:gd name="connsiteY6076" fmla="*/ 3483285 h 6367455"/>
                <a:gd name="connsiteX6077" fmla="*/ 3685679 w 6891715"/>
                <a:gd name="connsiteY6077" fmla="*/ 3440105 h 6367455"/>
                <a:gd name="connsiteX6078" fmla="*/ 3704392 w 6891715"/>
                <a:gd name="connsiteY6078" fmla="*/ 3434707 h 6367455"/>
                <a:gd name="connsiteX6079" fmla="*/ 3704870 w 6891715"/>
                <a:gd name="connsiteY6079" fmla="*/ 3434453 h 6367455"/>
                <a:gd name="connsiteX6080" fmla="*/ 3687725 w 6891715"/>
                <a:gd name="connsiteY6080" fmla="*/ 3417674 h 6367455"/>
                <a:gd name="connsiteX6081" fmla="*/ 3695980 w 6891715"/>
                <a:gd name="connsiteY6081" fmla="*/ 3386333 h 6367455"/>
                <a:gd name="connsiteX6082" fmla="*/ 3693757 w 6891715"/>
                <a:gd name="connsiteY6082" fmla="*/ 3363862 h 6367455"/>
                <a:gd name="connsiteX6083" fmla="*/ 3677565 w 6891715"/>
                <a:gd name="connsiteY6083" fmla="*/ 3340116 h 6367455"/>
                <a:gd name="connsiteX6084" fmla="*/ 3675025 w 6891715"/>
                <a:gd name="connsiteY6084" fmla="*/ 3289461 h 6367455"/>
                <a:gd name="connsiteX6085" fmla="*/ 3674090 w 6891715"/>
                <a:gd name="connsiteY6085" fmla="*/ 3289477 h 6367455"/>
                <a:gd name="connsiteX6086" fmla="*/ 3655659 w 6891715"/>
                <a:gd name="connsiteY6086" fmla="*/ 3250015 h 6367455"/>
                <a:gd name="connsiteX6087" fmla="*/ 3654388 w 6891715"/>
                <a:gd name="connsiteY6087" fmla="*/ 3204505 h 6367455"/>
                <a:gd name="connsiteX6088" fmla="*/ 3668688 w 6891715"/>
                <a:gd name="connsiteY6088" fmla="*/ 3170454 h 6367455"/>
                <a:gd name="connsiteX6089" fmla="*/ 3696652 w 6891715"/>
                <a:gd name="connsiteY6089" fmla="*/ 3126857 h 6367455"/>
                <a:gd name="connsiteX6090" fmla="*/ 3697606 w 6891715"/>
                <a:gd name="connsiteY6090" fmla="*/ 3085805 h 6367455"/>
                <a:gd name="connsiteX6091" fmla="*/ 3709046 w 6891715"/>
                <a:gd name="connsiteY6091" fmla="*/ 3063529 h 6367455"/>
                <a:gd name="connsiteX6092" fmla="*/ 3745590 w 6891715"/>
                <a:gd name="connsiteY6092" fmla="*/ 3029479 h 6367455"/>
                <a:gd name="connsiteX6093" fmla="*/ 3771013 w 6891715"/>
                <a:gd name="connsiteY6093" fmla="*/ 3028842 h 6367455"/>
                <a:gd name="connsiteX6094" fmla="*/ 3796753 w 6891715"/>
                <a:gd name="connsiteY6094" fmla="*/ 3017386 h 6367455"/>
                <a:gd name="connsiteX6095" fmla="*/ 3810100 w 6891715"/>
                <a:gd name="connsiteY6095" fmla="*/ 3007203 h 6367455"/>
                <a:gd name="connsiteX6096" fmla="*/ 3815502 w 6891715"/>
                <a:gd name="connsiteY6096" fmla="*/ 3012612 h 6367455"/>
                <a:gd name="connsiteX6097" fmla="*/ 3816773 w 6891715"/>
                <a:gd name="connsiteY6097" fmla="*/ 3032979 h 6367455"/>
                <a:gd name="connsiteX6098" fmla="*/ 3826307 w 6891715"/>
                <a:gd name="connsiteY6098" fmla="*/ 3045390 h 6367455"/>
                <a:gd name="connsiteX6099" fmla="*/ 3859673 w 6891715"/>
                <a:gd name="connsiteY6099" fmla="*/ 3073712 h 6367455"/>
                <a:gd name="connsiteX6100" fmla="*/ 3854271 w 6891715"/>
                <a:gd name="connsiteY6100" fmla="*/ 3098216 h 6367455"/>
                <a:gd name="connsiteX6101" fmla="*/ 3863805 w 6891715"/>
                <a:gd name="connsiteY6101" fmla="*/ 3104262 h 6367455"/>
                <a:gd name="connsiteX6102" fmla="*/ 3860627 w 6891715"/>
                <a:gd name="connsiteY6102" fmla="*/ 3083260 h 6367455"/>
                <a:gd name="connsiteX6103" fmla="*/ 3862851 w 6891715"/>
                <a:gd name="connsiteY6103" fmla="*/ 3077850 h 6367455"/>
                <a:gd name="connsiteX6104" fmla="*/ 3872385 w 6891715"/>
                <a:gd name="connsiteY6104" fmla="*/ 3090261 h 6367455"/>
                <a:gd name="connsiteX6105" fmla="*/ 3874609 w 6891715"/>
                <a:gd name="connsiteY6105" fmla="*/ 3098853 h 6367455"/>
                <a:gd name="connsiteX6106" fmla="*/ 3877787 w 6891715"/>
                <a:gd name="connsiteY6106" fmla="*/ 3109354 h 6367455"/>
                <a:gd name="connsiteX6107" fmla="*/ 3882236 w 6891715"/>
                <a:gd name="connsiteY6107" fmla="*/ 3117628 h 6367455"/>
                <a:gd name="connsiteX6108" fmla="*/ 3891769 w 6891715"/>
                <a:gd name="connsiteY6108" fmla="*/ 3131312 h 6367455"/>
                <a:gd name="connsiteX6109" fmla="*/ 3922594 w 6891715"/>
                <a:gd name="connsiteY6109" fmla="*/ 3142768 h 6367455"/>
                <a:gd name="connsiteX6110" fmla="*/ 3948969 w 6891715"/>
                <a:gd name="connsiteY6110" fmla="*/ 3135131 h 6367455"/>
                <a:gd name="connsiteX6111" fmla="*/ 3957232 w 6891715"/>
                <a:gd name="connsiteY6111" fmla="*/ 3136085 h 6367455"/>
                <a:gd name="connsiteX6112" fmla="*/ 3960410 w 6891715"/>
                <a:gd name="connsiteY6112" fmla="*/ 3122083 h 6367455"/>
                <a:gd name="connsiteX6113" fmla="*/ 3982654 w 6891715"/>
                <a:gd name="connsiteY6113" fmla="*/ 3104262 h 6367455"/>
                <a:gd name="connsiteX6114" fmla="*/ 3985832 w 6891715"/>
                <a:gd name="connsiteY6114" fmla="*/ 3076895 h 6367455"/>
                <a:gd name="connsiteX6115" fmla="*/ 3981383 w 6891715"/>
                <a:gd name="connsiteY6115" fmla="*/ 2976653 h 6367455"/>
                <a:gd name="connsiteX6116" fmla="*/ 3982501 w 6891715"/>
                <a:gd name="connsiteY6116" fmla="*/ 2975985 h 6367455"/>
                <a:gd name="connsiteX6117" fmla="*/ 3991573 w 6891715"/>
                <a:gd name="connsiteY6117" fmla="*/ 2935037 h 6367455"/>
                <a:gd name="connsiteX6118" fmla="*/ 3999828 w 6891715"/>
                <a:gd name="connsiteY6118" fmla="*/ 2921399 h 6367455"/>
                <a:gd name="connsiteX6119" fmla="*/ 4005225 w 6891715"/>
                <a:gd name="connsiteY6119" fmla="*/ 2901414 h 6367455"/>
                <a:gd name="connsiteX6120" fmla="*/ 3997605 w 6891715"/>
                <a:gd name="connsiteY6120" fmla="*/ 2889994 h 6367455"/>
                <a:gd name="connsiteX6121" fmla="*/ 3978555 w 6891715"/>
                <a:gd name="connsiteY6121" fmla="*/ 2901414 h 6367455"/>
                <a:gd name="connsiteX6122" fmla="*/ 3973475 w 6891715"/>
                <a:gd name="connsiteY6122" fmla="*/ 2914104 h 6367455"/>
                <a:gd name="connsiteX6123" fmla="*/ 3963950 w 6891715"/>
                <a:gd name="connsiteY6123" fmla="*/ 2918545 h 6367455"/>
                <a:gd name="connsiteX6124" fmla="*/ 3940455 w 6891715"/>
                <a:gd name="connsiteY6124" fmla="*/ 2894434 h 6367455"/>
                <a:gd name="connsiteX6125" fmla="*/ 3928073 w 6891715"/>
                <a:gd name="connsiteY6125" fmla="*/ 2902364 h 6367455"/>
                <a:gd name="connsiteX6126" fmla="*/ 3921723 w 6891715"/>
                <a:gd name="connsiteY6126" fmla="*/ 2899193 h 6367455"/>
                <a:gd name="connsiteX6127" fmla="*/ 3919500 w 6891715"/>
                <a:gd name="connsiteY6127" fmla="*/ 2896020 h 6367455"/>
                <a:gd name="connsiteX6128" fmla="*/ 3916960 w 6891715"/>
                <a:gd name="connsiteY6128" fmla="*/ 2868741 h 6367455"/>
                <a:gd name="connsiteX6129" fmla="*/ 3900133 w 6891715"/>
                <a:gd name="connsiteY6129" fmla="*/ 2852882 h 6367455"/>
                <a:gd name="connsiteX6130" fmla="*/ 3898545 w 6891715"/>
                <a:gd name="connsiteY6130" fmla="*/ 2845269 h 6367455"/>
                <a:gd name="connsiteX6131" fmla="*/ 3912515 w 6891715"/>
                <a:gd name="connsiteY6131" fmla="*/ 2834801 h 6367455"/>
                <a:gd name="connsiteX6132" fmla="*/ 3932518 w 6891715"/>
                <a:gd name="connsiteY6132" fmla="*/ 2828459 h 6367455"/>
                <a:gd name="connsiteX6133" fmla="*/ 3930295 w 6891715"/>
                <a:gd name="connsiteY6133" fmla="*/ 2824018 h 6367455"/>
                <a:gd name="connsiteX6134" fmla="*/ 3908070 w 6891715"/>
                <a:gd name="connsiteY6134" fmla="*/ 2817036 h 6367455"/>
                <a:gd name="connsiteX6135" fmla="*/ 3901403 w 6891715"/>
                <a:gd name="connsiteY6135" fmla="*/ 2808469 h 6367455"/>
                <a:gd name="connsiteX6136" fmla="*/ 3902355 w 6891715"/>
                <a:gd name="connsiteY6136" fmla="*/ 2786583 h 6367455"/>
                <a:gd name="connsiteX6137" fmla="*/ 3911880 w 6891715"/>
                <a:gd name="connsiteY6137" fmla="*/ 2779921 h 6367455"/>
                <a:gd name="connsiteX6138" fmla="*/ 3895688 w 6891715"/>
                <a:gd name="connsiteY6138" fmla="*/ 2767550 h 6367455"/>
                <a:gd name="connsiteX6139" fmla="*/ 3898863 w 6891715"/>
                <a:gd name="connsiteY6139" fmla="*/ 2748515 h 6367455"/>
                <a:gd name="connsiteX6140" fmla="*/ 3935693 w 6891715"/>
                <a:gd name="connsiteY6140" fmla="*/ 2730435 h 6367455"/>
                <a:gd name="connsiteX6141" fmla="*/ 3953790 w 6891715"/>
                <a:gd name="connsiteY6141" fmla="*/ 2723772 h 6367455"/>
                <a:gd name="connsiteX6142" fmla="*/ 3954425 w 6891715"/>
                <a:gd name="connsiteY6142" fmla="*/ 2708229 h 6367455"/>
                <a:gd name="connsiteX6143" fmla="*/ 3974745 w 6891715"/>
                <a:gd name="connsiteY6143" fmla="*/ 2704740 h 6367455"/>
                <a:gd name="connsiteX6144" fmla="*/ 3988398 w 6891715"/>
                <a:gd name="connsiteY6144" fmla="*/ 2696176 h 6367455"/>
                <a:gd name="connsiteX6145" fmla="*/ 4018878 w 6891715"/>
                <a:gd name="connsiteY6145" fmla="*/ 2695858 h 6367455"/>
                <a:gd name="connsiteX6146" fmla="*/ 4031578 w 6891715"/>
                <a:gd name="connsiteY6146" fmla="*/ 2681900 h 6367455"/>
                <a:gd name="connsiteX6147" fmla="*/ 4043325 w 6891715"/>
                <a:gd name="connsiteY6147" fmla="*/ 2689514 h 6367455"/>
                <a:gd name="connsiteX6148" fmla="*/ 4051898 w 6891715"/>
                <a:gd name="connsiteY6148" fmla="*/ 2686343 h 6367455"/>
                <a:gd name="connsiteX6149" fmla="*/ 4094125 w 6891715"/>
                <a:gd name="connsiteY6149" fmla="*/ 2683804 h 6367455"/>
                <a:gd name="connsiteX6150" fmla="*/ 4084283 w 6891715"/>
                <a:gd name="connsiteY6150" fmla="*/ 2673338 h 6367455"/>
                <a:gd name="connsiteX6151" fmla="*/ 4090633 w 6891715"/>
                <a:gd name="connsiteY6151" fmla="*/ 2665722 h 6367455"/>
                <a:gd name="connsiteX6152" fmla="*/ 4100158 w 6891715"/>
                <a:gd name="connsiteY6152" fmla="*/ 2670164 h 6367455"/>
                <a:gd name="connsiteX6153" fmla="*/ 4106508 w 6891715"/>
                <a:gd name="connsiteY6153" fmla="*/ 2664770 h 6367455"/>
                <a:gd name="connsiteX6154" fmla="*/ 4121431 w 6891715"/>
                <a:gd name="connsiteY6154" fmla="*/ 2670800 h 6367455"/>
                <a:gd name="connsiteX6155" fmla="*/ 4137306 w 6891715"/>
                <a:gd name="connsiteY6155" fmla="*/ 2662232 h 6367455"/>
                <a:gd name="connsiteX6156" fmla="*/ 4172548 w 6891715"/>
                <a:gd name="connsiteY6156" fmla="*/ 2675557 h 6367455"/>
                <a:gd name="connsiteX6157" fmla="*/ 4198583 w 6891715"/>
                <a:gd name="connsiteY6157" fmla="*/ 2678411 h 6367455"/>
                <a:gd name="connsiteX6158" fmla="*/ 4233826 w 6891715"/>
                <a:gd name="connsiteY6158" fmla="*/ 2701568 h 6367455"/>
                <a:gd name="connsiteX6159" fmla="*/ 4281451 w 6891715"/>
                <a:gd name="connsiteY6159" fmla="*/ 2699030 h 6367455"/>
                <a:gd name="connsiteX6160" fmla="*/ 4298278 w 6891715"/>
                <a:gd name="connsiteY6160" fmla="*/ 2706010 h 6367455"/>
                <a:gd name="connsiteX6161" fmla="*/ 4304311 w 6891715"/>
                <a:gd name="connsiteY6161" fmla="*/ 2704740 h 6367455"/>
                <a:gd name="connsiteX6162" fmla="*/ 4319503 w 6891715"/>
                <a:gd name="connsiteY6162" fmla="*/ 2701170 h 6367455"/>
                <a:gd name="connsiteX6163" fmla="*/ 4319241 w 6891715"/>
                <a:gd name="connsiteY6163" fmla="*/ 2700844 h 6367455"/>
                <a:gd name="connsiteX6164" fmla="*/ 4330673 w 6891715"/>
                <a:gd name="connsiteY6164" fmla="*/ 2684654 h 6367455"/>
                <a:gd name="connsiteX6165" fmla="*/ 4340199 w 6891715"/>
                <a:gd name="connsiteY6165" fmla="*/ 2673226 h 6367455"/>
                <a:gd name="connsiteX6166" fmla="*/ 4327179 w 6891715"/>
                <a:gd name="connsiteY6166" fmla="*/ 2643387 h 6367455"/>
                <a:gd name="connsiteX6167" fmla="*/ 4338929 w 6891715"/>
                <a:gd name="connsiteY6167" fmla="*/ 2636086 h 6367455"/>
                <a:gd name="connsiteX6168" fmla="*/ 4358935 w 6891715"/>
                <a:gd name="connsiteY6168" fmla="*/ 2655767 h 6367455"/>
                <a:gd name="connsiteX6169" fmla="*/ 4370684 w 6891715"/>
                <a:gd name="connsiteY6169" fmla="*/ 2637673 h 6367455"/>
                <a:gd name="connsiteX6170" fmla="*/ 4385609 w 6891715"/>
                <a:gd name="connsiteY6170" fmla="*/ 2629102 h 6367455"/>
                <a:gd name="connsiteX6171" fmla="*/ 4403710 w 6891715"/>
                <a:gd name="connsiteY6171" fmla="*/ 2637673 h 6367455"/>
                <a:gd name="connsiteX6172" fmla="*/ 4434830 w 6891715"/>
                <a:gd name="connsiteY6172" fmla="*/ 2595137 h 6367455"/>
                <a:gd name="connsiteX6173" fmla="*/ 4447532 w 6891715"/>
                <a:gd name="connsiteY6173" fmla="*/ 2602438 h 6367455"/>
                <a:gd name="connsiteX6174" fmla="*/ 4488814 w 6891715"/>
                <a:gd name="connsiteY6174" fmla="*/ 2603073 h 6367455"/>
                <a:gd name="connsiteX6175" fmla="*/ 4533589 w 6891715"/>
                <a:gd name="connsiteY6175" fmla="*/ 2606882 h 6367455"/>
                <a:gd name="connsiteX6176" fmla="*/ 4546292 w 6891715"/>
                <a:gd name="connsiteY6176" fmla="*/ 2604978 h 6367455"/>
                <a:gd name="connsiteX6177" fmla="*/ 4545974 w 6891715"/>
                <a:gd name="connsiteY6177" fmla="*/ 2601803 h 6367455"/>
                <a:gd name="connsiteX6178" fmla="*/ 4542799 w 6891715"/>
                <a:gd name="connsiteY6178" fmla="*/ 2596406 h 6367455"/>
                <a:gd name="connsiteX6179" fmla="*/ 4551055 w 6891715"/>
                <a:gd name="connsiteY6179" fmla="*/ 2591010 h 6367455"/>
                <a:gd name="connsiteX6180" fmla="*/ 4552325 w 6891715"/>
                <a:gd name="connsiteY6180" fmla="*/ 2587835 h 6367455"/>
                <a:gd name="connsiteX6181" fmla="*/ 4513901 w 6891715"/>
                <a:gd name="connsiteY6181" fmla="*/ 2580852 h 6367455"/>
                <a:gd name="connsiteX6182" fmla="*/ 4525651 w 6891715"/>
                <a:gd name="connsiteY6182" fmla="*/ 2574503 h 6367455"/>
                <a:gd name="connsiteX6183" fmla="*/ 4517077 w 6891715"/>
                <a:gd name="connsiteY6183" fmla="*/ 2563711 h 6367455"/>
                <a:gd name="connsiteX6184" fmla="*/ 4471666 w 6891715"/>
                <a:gd name="connsiteY6184" fmla="*/ 2553870 h 6367455"/>
                <a:gd name="connsiteX6185" fmla="*/ 4444992 w 6891715"/>
                <a:gd name="connsiteY6185" fmla="*/ 2563393 h 6367455"/>
                <a:gd name="connsiteX6186" fmla="*/ 4436418 w 6891715"/>
                <a:gd name="connsiteY6186" fmla="*/ 2563393 h 6367455"/>
                <a:gd name="connsiteX6187" fmla="*/ 4401487 w 6891715"/>
                <a:gd name="connsiteY6187" fmla="*/ 2524983 h 6367455"/>
                <a:gd name="connsiteX6188" fmla="*/ 4387832 w 6891715"/>
                <a:gd name="connsiteY6188" fmla="*/ 2528158 h 6367455"/>
                <a:gd name="connsiteX6189" fmla="*/ 4373860 w 6891715"/>
                <a:gd name="connsiteY6189" fmla="*/ 2514506 h 6367455"/>
                <a:gd name="connsiteX6190" fmla="*/ 4379893 w 6891715"/>
                <a:gd name="connsiteY6190" fmla="*/ 2501808 h 6367455"/>
                <a:gd name="connsiteX6191" fmla="*/ 4369414 w 6891715"/>
                <a:gd name="connsiteY6191" fmla="*/ 2499904 h 6367455"/>
                <a:gd name="connsiteX6192" fmla="*/ 4375765 w 6891715"/>
                <a:gd name="connsiteY6192" fmla="*/ 2491335 h 6367455"/>
                <a:gd name="connsiteX6193" fmla="*/ 4396724 w 6891715"/>
                <a:gd name="connsiteY6193" fmla="*/ 2507842 h 6367455"/>
                <a:gd name="connsiteX6194" fmla="*/ 4403392 w 6891715"/>
                <a:gd name="connsiteY6194" fmla="*/ 2503713 h 6367455"/>
                <a:gd name="connsiteX6195" fmla="*/ 4391325 w 6891715"/>
                <a:gd name="connsiteY6195" fmla="*/ 2471016 h 6367455"/>
                <a:gd name="connsiteX6196" fmla="*/ 4401805 w 6891715"/>
                <a:gd name="connsiteY6196" fmla="*/ 2451021 h 6367455"/>
                <a:gd name="connsiteX6197" fmla="*/ 4397676 w 6891715"/>
                <a:gd name="connsiteY6197" fmla="*/ 2448164 h 6367455"/>
                <a:gd name="connsiteX6198" fmla="*/ 4380528 w 6891715"/>
                <a:gd name="connsiteY6198" fmla="*/ 2468480 h 6367455"/>
                <a:gd name="connsiteX6199" fmla="*/ 4359570 w 6891715"/>
                <a:gd name="connsiteY6199" fmla="*/ 2472606 h 6367455"/>
                <a:gd name="connsiteX6200" fmla="*/ 4349091 w 6891715"/>
                <a:gd name="connsiteY6200" fmla="*/ 2486252 h 6367455"/>
                <a:gd name="connsiteX6201" fmla="*/ 4327179 w 6891715"/>
                <a:gd name="connsiteY6201" fmla="*/ 2492603 h 6367455"/>
                <a:gd name="connsiteX6202" fmla="*/ 4309714 w 6891715"/>
                <a:gd name="connsiteY6202" fmla="*/ 2479268 h 6367455"/>
                <a:gd name="connsiteX6203" fmla="*/ 4297606 w 6891715"/>
                <a:gd name="connsiteY6203" fmla="*/ 2480204 h 6367455"/>
                <a:gd name="connsiteX6204" fmla="*/ 4286617 w 6891715"/>
                <a:gd name="connsiteY6204" fmla="*/ 2491790 h 6367455"/>
                <a:gd name="connsiteX6205" fmla="*/ 4260884 w 6891715"/>
                <a:gd name="connsiteY6205" fmla="*/ 2493060 h 6367455"/>
                <a:gd name="connsiteX6206" fmla="*/ 4248176 w 6891715"/>
                <a:gd name="connsiteY6206" fmla="*/ 2488934 h 6367455"/>
                <a:gd name="connsiteX6207" fmla="*/ 4217677 w 6891715"/>
                <a:gd name="connsiteY6207" fmla="*/ 2493380 h 6367455"/>
                <a:gd name="connsiteX6208" fmla="*/ 4197662 w 6891715"/>
                <a:gd name="connsiteY6208" fmla="*/ 2505443 h 6367455"/>
                <a:gd name="connsiteX6209" fmla="*/ 4175423 w 6891715"/>
                <a:gd name="connsiteY6209" fmla="*/ 2500996 h 6367455"/>
                <a:gd name="connsiteX6210" fmla="*/ 4168116 w 6891715"/>
                <a:gd name="connsiteY6210" fmla="*/ 2513693 h 6367455"/>
                <a:gd name="connsiteX6211" fmla="*/ 4140793 w 6891715"/>
                <a:gd name="connsiteY6211" fmla="*/ 2519406 h 6367455"/>
                <a:gd name="connsiteX6212" fmla="*/ 4136028 w 6891715"/>
                <a:gd name="connsiteY6212" fmla="*/ 2493060 h 6367455"/>
                <a:gd name="connsiteX6213" fmla="*/ 4129674 w 6891715"/>
                <a:gd name="connsiteY6213" fmla="*/ 2500363 h 6367455"/>
                <a:gd name="connsiteX6214" fmla="*/ 4135393 w 6891715"/>
                <a:gd name="connsiteY6214" fmla="*/ 2520675 h 6367455"/>
                <a:gd name="connsiteX6215" fmla="*/ 4122685 w 6891715"/>
                <a:gd name="connsiteY6215" fmla="*/ 2517183 h 6367455"/>
                <a:gd name="connsiteX6216" fmla="*/ 4110930 w 6891715"/>
                <a:gd name="connsiteY6216" fmla="*/ 2528926 h 6367455"/>
                <a:gd name="connsiteX6217" fmla="*/ 4100446 w 6891715"/>
                <a:gd name="connsiteY6217" fmla="*/ 2519722 h 6367455"/>
                <a:gd name="connsiteX6218" fmla="*/ 4091232 w 6891715"/>
                <a:gd name="connsiteY6218" fmla="*/ 2531465 h 6367455"/>
                <a:gd name="connsiteX6219" fmla="*/ 4071853 w 6891715"/>
                <a:gd name="connsiteY6219" fmla="*/ 2540033 h 6367455"/>
                <a:gd name="connsiteX6220" fmla="*/ 4057556 w 6891715"/>
                <a:gd name="connsiteY6220" fmla="*/ 2554947 h 6367455"/>
                <a:gd name="connsiteX6221" fmla="*/ 4033093 w 6891715"/>
                <a:gd name="connsiteY6221" fmla="*/ 2553995 h 6367455"/>
                <a:gd name="connsiteX6222" fmla="*/ 4005454 w 6891715"/>
                <a:gd name="connsiteY6222" fmla="*/ 2564786 h 6367455"/>
                <a:gd name="connsiteX6223" fmla="*/ 3997193 w 6891715"/>
                <a:gd name="connsiteY6223" fmla="*/ 2587000 h 6367455"/>
                <a:gd name="connsiteX6224" fmla="*/ 3968601 w 6891715"/>
                <a:gd name="connsiteY6224" fmla="*/ 2580018 h 6367455"/>
                <a:gd name="connsiteX6225" fmla="*/ 3940325 w 6891715"/>
                <a:gd name="connsiteY6225" fmla="*/ 2599060 h 6367455"/>
                <a:gd name="connsiteX6226" fmla="*/ 3921263 w 6891715"/>
                <a:gd name="connsiteY6226" fmla="*/ 2586682 h 6367455"/>
                <a:gd name="connsiteX6227" fmla="*/ 3913639 w 6891715"/>
                <a:gd name="connsiteY6227" fmla="*/ 2593030 h 6367455"/>
                <a:gd name="connsiteX6228" fmla="*/ 3908555 w 6891715"/>
                <a:gd name="connsiteY6228" fmla="*/ 2611121 h 6367455"/>
                <a:gd name="connsiteX6229" fmla="*/ 3893624 w 6891715"/>
                <a:gd name="connsiteY6229" fmla="*/ 2604774 h 6367455"/>
                <a:gd name="connsiteX6230" fmla="*/ 3904108 w 6891715"/>
                <a:gd name="connsiteY6230" fmla="*/ 2599378 h 6367455"/>
                <a:gd name="connsiteX6231" fmla="*/ 3907285 w 6891715"/>
                <a:gd name="connsiteY6231" fmla="*/ 2589856 h 6367455"/>
                <a:gd name="connsiteX6232" fmla="*/ 3896801 w 6891715"/>
                <a:gd name="connsiteY6232" fmla="*/ 2579699 h 6367455"/>
                <a:gd name="connsiteX6233" fmla="*/ 3872655 w 6891715"/>
                <a:gd name="connsiteY6233" fmla="*/ 2612391 h 6367455"/>
                <a:gd name="connsiteX6234" fmla="*/ 3866301 w 6891715"/>
                <a:gd name="connsiteY6234" fmla="*/ 2624133 h 6367455"/>
                <a:gd name="connsiteX6235" fmla="*/ 3845016 w 6891715"/>
                <a:gd name="connsiteY6235" fmla="*/ 2624133 h 6367455"/>
                <a:gd name="connsiteX6236" fmla="*/ 3854547 w 6891715"/>
                <a:gd name="connsiteY6236" fmla="*/ 2611439 h 6367455"/>
                <a:gd name="connsiteX6237" fmla="*/ 3867255 w 6891715"/>
                <a:gd name="connsiteY6237" fmla="*/ 2610486 h 6367455"/>
                <a:gd name="connsiteX6238" fmla="*/ 3865984 w 6891715"/>
                <a:gd name="connsiteY6238" fmla="*/ 2600647 h 6367455"/>
                <a:gd name="connsiteX6239" fmla="*/ 3858359 w 6891715"/>
                <a:gd name="connsiteY6239" fmla="*/ 2592712 h 6367455"/>
                <a:gd name="connsiteX6240" fmla="*/ 3845651 w 6891715"/>
                <a:gd name="connsiteY6240" fmla="*/ 2599060 h 6367455"/>
                <a:gd name="connsiteX6241" fmla="*/ 3830084 w 6891715"/>
                <a:gd name="connsiteY6241" fmla="*/ 2598109 h 6367455"/>
                <a:gd name="connsiteX6242" fmla="*/ 3819600 w 6891715"/>
                <a:gd name="connsiteY6242" fmla="*/ 2590809 h 6367455"/>
                <a:gd name="connsiteX6243" fmla="*/ 3814834 w 6891715"/>
                <a:gd name="connsiteY6243" fmla="*/ 2580335 h 6367455"/>
                <a:gd name="connsiteX6244" fmla="*/ 3824365 w 6891715"/>
                <a:gd name="connsiteY6244" fmla="*/ 2563198 h 6367455"/>
                <a:gd name="connsiteX6245" fmla="*/ 3836120 w 6891715"/>
                <a:gd name="connsiteY6245" fmla="*/ 2558122 h 6367455"/>
                <a:gd name="connsiteX6246" fmla="*/ 3845333 w 6891715"/>
                <a:gd name="connsiteY6246" fmla="*/ 2543206 h 6367455"/>
                <a:gd name="connsiteX6247" fmla="*/ 3856135 w 6891715"/>
                <a:gd name="connsiteY6247" fmla="*/ 2529243 h 6367455"/>
                <a:gd name="connsiteX6248" fmla="*/ 3858994 w 6891715"/>
                <a:gd name="connsiteY6248" fmla="*/ 2516550 h 6367455"/>
                <a:gd name="connsiteX6249" fmla="*/ 3840250 w 6891715"/>
                <a:gd name="connsiteY6249" fmla="*/ 2527339 h 6367455"/>
                <a:gd name="connsiteX6250" fmla="*/ 3817694 w 6891715"/>
                <a:gd name="connsiteY6250" fmla="*/ 2538129 h 6367455"/>
                <a:gd name="connsiteX6251" fmla="*/ 3803079 w 6891715"/>
                <a:gd name="connsiteY6251" fmla="*/ 2531782 h 6367455"/>
                <a:gd name="connsiteX6252" fmla="*/ 3806256 w 6891715"/>
                <a:gd name="connsiteY6252" fmla="*/ 2518136 h 6367455"/>
                <a:gd name="connsiteX6253" fmla="*/ 3760508 w 6891715"/>
                <a:gd name="connsiteY6253" fmla="*/ 2501630 h 6367455"/>
                <a:gd name="connsiteX6254" fmla="*/ 3730326 w 6891715"/>
                <a:gd name="connsiteY6254" fmla="*/ 2472435 h 6367455"/>
                <a:gd name="connsiteX6255" fmla="*/ 3696650 w 6891715"/>
                <a:gd name="connsiteY6255" fmla="*/ 2474972 h 6367455"/>
                <a:gd name="connsiteX6256" fmla="*/ 3686802 w 6891715"/>
                <a:gd name="connsiteY6256" fmla="*/ 2461331 h 6367455"/>
                <a:gd name="connsiteX6257" fmla="*/ 3699509 w 6891715"/>
                <a:gd name="connsiteY6257" fmla="*/ 2449589 h 6367455"/>
                <a:gd name="connsiteX6258" fmla="*/ 3689978 w 6891715"/>
                <a:gd name="connsiteY6258" fmla="*/ 2434032 h 6367455"/>
                <a:gd name="connsiteX6259" fmla="*/ 3693791 w 6891715"/>
                <a:gd name="connsiteY6259" fmla="*/ 2412762 h 6367455"/>
                <a:gd name="connsiteX6260" fmla="*/ 3683942 w 6891715"/>
                <a:gd name="connsiteY6260" fmla="*/ 2389600 h 6367455"/>
                <a:gd name="connsiteX6261" fmla="*/ 3698874 w 6891715"/>
                <a:gd name="connsiteY6261" fmla="*/ 2372780 h 6367455"/>
                <a:gd name="connsiteX6262" fmla="*/ 3700780 w 6891715"/>
                <a:gd name="connsiteY6262" fmla="*/ 2332789 h 6367455"/>
                <a:gd name="connsiteX6263" fmla="*/ 3695062 w 6891715"/>
                <a:gd name="connsiteY6263" fmla="*/ 2303276 h 6367455"/>
                <a:gd name="connsiteX6264" fmla="*/ 3708723 w 6891715"/>
                <a:gd name="connsiteY6264" fmla="*/ 2284230 h 6367455"/>
                <a:gd name="connsiteX6265" fmla="*/ 3720478 w 6891715"/>
                <a:gd name="connsiteY6265" fmla="*/ 2299784 h 6367455"/>
                <a:gd name="connsiteX6266" fmla="*/ 3723655 w 6891715"/>
                <a:gd name="connsiteY6266" fmla="*/ 2295656 h 6367455"/>
                <a:gd name="connsiteX6267" fmla="*/ 3702051 w 6891715"/>
                <a:gd name="connsiteY6267" fmla="*/ 2262014 h 6367455"/>
                <a:gd name="connsiteX6268" fmla="*/ 3703957 w 6891715"/>
                <a:gd name="connsiteY6268" fmla="*/ 2226471 h 6367455"/>
                <a:gd name="connsiteX6269" fmla="*/ 3675047 w 6891715"/>
                <a:gd name="connsiteY6269" fmla="*/ 2201079 h 6367455"/>
                <a:gd name="connsiteX6270" fmla="*/ 3674729 w 6891715"/>
                <a:gd name="connsiteY6270" fmla="*/ 2184258 h 6367455"/>
                <a:gd name="connsiteX6271" fmla="*/ 3688390 w 6891715"/>
                <a:gd name="connsiteY6271" fmla="*/ 2153791 h 6367455"/>
                <a:gd name="connsiteX6272" fmla="*/ 3681718 w 6891715"/>
                <a:gd name="connsiteY6272" fmla="*/ 2126176 h 6367455"/>
                <a:gd name="connsiteX6273" fmla="*/ 3675364 w 6891715"/>
                <a:gd name="connsiteY6273" fmla="*/ 2132525 h 6367455"/>
                <a:gd name="connsiteX6274" fmla="*/ 3665833 w 6891715"/>
                <a:gd name="connsiteY6274" fmla="*/ 2128717 h 6367455"/>
                <a:gd name="connsiteX6275" fmla="*/ 3668693 w 6891715"/>
                <a:gd name="connsiteY6275" fmla="*/ 2095708 h 6367455"/>
                <a:gd name="connsiteX6276" fmla="*/ 3661068 w 6891715"/>
                <a:gd name="connsiteY6276" fmla="*/ 2067465 h 6367455"/>
                <a:gd name="connsiteX6277" fmla="*/ 3670281 w 6891715"/>
                <a:gd name="connsiteY6277" fmla="*/ 2027488 h 6367455"/>
                <a:gd name="connsiteX6278" fmla="*/ 3687119 w 6891715"/>
                <a:gd name="connsiteY6278" fmla="*/ 2023045 h 6367455"/>
                <a:gd name="connsiteX6279" fmla="*/ 3701733 w 6891715"/>
                <a:gd name="connsiteY6279" fmla="*/ 1999556 h 6367455"/>
                <a:gd name="connsiteX6280" fmla="*/ 3716665 w 6891715"/>
                <a:gd name="connsiteY6280" fmla="*/ 1992256 h 6367455"/>
                <a:gd name="connsiteX6281" fmla="*/ 3702686 w 6891715"/>
                <a:gd name="connsiteY6281" fmla="*/ 1976706 h 6367455"/>
                <a:gd name="connsiteX6282" fmla="*/ 3709676 w 6891715"/>
                <a:gd name="connsiteY6282" fmla="*/ 1961792 h 6367455"/>
                <a:gd name="connsiteX6283" fmla="*/ 3723655 w 6891715"/>
                <a:gd name="connsiteY6283" fmla="*/ 1952272 h 6367455"/>
                <a:gd name="connsiteX6284" fmla="*/ 3740493 w 6891715"/>
                <a:gd name="connsiteY6284" fmla="*/ 1964647 h 6367455"/>
                <a:gd name="connsiteX6285" fmla="*/ 3732232 w 6891715"/>
                <a:gd name="connsiteY6285" fmla="*/ 1946877 h 6367455"/>
                <a:gd name="connsiteX6286" fmla="*/ 3752248 w 6891715"/>
                <a:gd name="connsiteY6286" fmla="*/ 1956080 h 6367455"/>
                <a:gd name="connsiteX6287" fmla="*/ 3750341 w 6891715"/>
                <a:gd name="connsiteY6287" fmla="*/ 1966869 h 6367455"/>
                <a:gd name="connsiteX6288" fmla="*/ 3767815 w 6891715"/>
                <a:gd name="connsiteY6288" fmla="*/ 1951955 h 6367455"/>
                <a:gd name="connsiteX6289" fmla="*/ 3779570 w 6891715"/>
                <a:gd name="connsiteY6289" fmla="*/ 1938309 h 6367455"/>
                <a:gd name="connsiteX6290" fmla="*/ 3793231 w 6891715"/>
                <a:gd name="connsiteY6290" fmla="*/ 1933549 h 6367455"/>
                <a:gd name="connsiteX6291" fmla="*/ 3783382 w 6891715"/>
                <a:gd name="connsiteY6291" fmla="*/ 1907526 h 6367455"/>
                <a:gd name="connsiteX6292" fmla="*/ 3783382 w 6891715"/>
                <a:gd name="connsiteY6292" fmla="*/ 1889437 h 6367455"/>
                <a:gd name="connsiteX6293" fmla="*/ 3800538 w 6891715"/>
                <a:gd name="connsiteY6293" fmla="*/ 1903083 h 6367455"/>
                <a:gd name="connsiteX6294" fmla="*/ 3800220 w 6891715"/>
                <a:gd name="connsiteY6294" fmla="*/ 1880866 h 6367455"/>
                <a:gd name="connsiteX6295" fmla="*/ 3824365 w 6891715"/>
                <a:gd name="connsiteY6295" fmla="*/ 1856429 h 6367455"/>
                <a:gd name="connsiteX6296" fmla="*/ 3834849 w 6891715"/>
                <a:gd name="connsiteY6296" fmla="*/ 1857380 h 6367455"/>
                <a:gd name="connsiteX6297" fmla="*/ 3844380 w 6891715"/>
                <a:gd name="connsiteY6297" fmla="*/ 1837386 h 6367455"/>
                <a:gd name="connsiteX6298" fmla="*/ 3852958 w 6891715"/>
                <a:gd name="connsiteY6298" fmla="*/ 1834212 h 6367455"/>
                <a:gd name="connsiteX6299" fmla="*/ 3860901 w 6891715"/>
                <a:gd name="connsiteY6299" fmla="*/ 1820246 h 6367455"/>
                <a:gd name="connsiteX6300" fmla="*/ 3871702 w 6891715"/>
                <a:gd name="connsiteY6300" fmla="*/ 1820246 h 6367455"/>
                <a:gd name="connsiteX6301" fmla="*/ 3885999 w 6891715"/>
                <a:gd name="connsiteY6301" fmla="*/ 1799300 h 6367455"/>
                <a:gd name="connsiteX6302" fmla="*/ 3890447 w 6891715"/>
                <a:gd name="connsiteY6302" fmla="*/ 1772641 h 6367455"/>
                <a:gd name="connsiteX6303" fmla="*/ 3900931 w 6891715"/>
                <a:gd name="connsiteY6303" fmla="*/ 1778037 h 6367455"/>
                <a:gd name="connsiteX6304" fmla="*/ 3911097 w 6891715"/>
                <a:gd name="connsiteY6304" fmla="*/ 1757726 h 6367455"/>
                <a:gd name="connsiteX6305" fmla="*/ 3930477 w 6891715"/>
                <a:gd name="connsiteY6305" fmla="*/ 1745031 h 6367455"/>
                <a:gd name="connsiteX6306" fmla="*/ 3934289 w 6891715"/>
                <a:gd name="connsiteY6306" fmla="*/ 1728211 h 6367455"/>
                <a:gd name="connsiteX6307" fmla="*/ 3947950 w 6891715"/>
                <a:gd name="connsiteY6307" fmla="*/ 1720594 h 6367455"/>
                <a:gd name="connsiteX6308" fmla="*/ 3944773 w 6891715"/>
                <a:gd name="connsiteY6308" fmla="*/ 1706947 h 6367455"/>
                <a:gd name="connsiteX6309" fmla="*/ 3964788 w 6891715"/>
                <a:gd name="connsiteY6309" fmla="*/ 1684730 h 6367455"/>
                <a:gd name="connsiteX6310" fmla="*/ 3993699 w 6891715"/>
                <a:gd name="connsiteY6310" fmla="*/ 1633635 h 6367455"/>
                <a:gd name="connsiteX6311" fmla="*/ 4000688 w 6891715"/>
                <a:gd name="connsiteY6311" fmla="*/ 1602214 h 6367455"/>
                <a:gd name="connsiteX6312" fmla="*/ 4016891 w 6891715"/>
                <a:gd name="connsiteY6312" fmla="*/ 1605070 h 6367455"/>
                <a:gd name="connsiteX6313" fmla="*/ 4030552 w 6891715"/>
                <a:gd name="connsiteY6313" fmla="*/ 1589202 h 6367455"/>
                <a:gd name="connsiteX6314" fmla="*/ 4050885 w 6891715"/>
                <a:gd name="connsiteY6314" fmla="*/ 1586029 h 6367455"/>
                <a:gd name="connsiteX6315" fmla="*/ 4057239 w 6891715"/>
                <a:gd name="connsiteY6315" fmla="*/ 1589837 h 6367455"/>
                <a:gd name="connsiteX6316" fmla="*/ 4067723 w 6891715"/>
                <a:gd name="connsiteY6316" fmla="*/ 1608878 h 6367455"/>
                <a:gd name="connsiteX6317" fmla="*/ 4073124 w 6891715"/>
                <a:gd name="connsiteY6317" fmla="*/ 1610149 h 6367455"/>
                <a:gd name="connsiteX6318" fmla="*/ 4070900 w 6891715"/>
                <a:gd name="connsiteY6318" fmla="*/ 1601579 h 6367455"/>
                <a:gd name="connsiteX6319" fmla="*/ 4071535 w 6891715"/>
                <a:gd name="connsiteY6319" fmla="*/ 1580315 h 6367455"/>
                <a:gd name="connsiteX6320" fmla="*/ 4056603 w 6891715"/>
                <a:gd name="connsiteY6320" fmla="*/ 1562543 h 6367455"/>
                <a:gd name="connsiteX6321" fmla="*/ 4055650 w 6891715"/>
                <a:gd name="connsiteY6321" fmla="*/ 1551117 h 6367455"/>
                <a:gd name="connsiteX6322" fmla="*/ 4061051 w 6891715"/>
                <a:gd name="connsiteY6322" fmla="*/ 1549848 h 6367455"/>
                <a:gd name="connsiteX6323" fmla="*/ 4071535 w 6891715"/>
                <a:gd name="connsiteY6323" fmla="*/ 1563813 h 6367455"/>
                <a:gd name="connsiteX6324" fmla="*/ 4083290 w 6891715"/>
                <a:gd name="connsiteY6324" fmla="*/ 1563495 h 6367455"/>
                <a:gd name="connsiteX6325" fmla="*/ 4086149 w 6891715"/>
                <a:gd name="connsiteY6325" fmla="*/ 1553656 h 6367455"/>
                <a:gd name="connsiteX6326" fmla="*/ 4071217 w 6891715"/>
                <a:gd name="connsiteY6326" fmla="*/ 1530806 h 6367455"/>
                <a:gd name="connsiteX6327" fmla="*/ 4070900 w 6891715"/>
                <a:gd name="connsiteY6327" fmla="*/ 1503512 h 6367455"/>
                <a:gd name="connsiteX6328" fmla="*/ 4082655 w 6891715"/>
                <a:gd name="connsiteY6328" fmla="*/ 1489865 h 6367455"/>
                <a:gd name="connsiteX6329" fmla="*/ 4076936 w 6891715"/>
                <a:gd name="connsiteY6329" fmla="*/ 1468601 h 6367455"/>
                <a:gd name="connsiteX6330" fmla="*/ 4048343 w 6891715"/>
                <a:gd name="connsiteY6330" fmla="*/ 1449877 h 6367455"/>
                <a:gd name="connsiteX6331" fmla="*/ 4045801 w 6891715"/>
                <a:gd name="connsiteY6331" fmla="*/ 1420361 h 6367455"/>
                <a:gd name="connsiteX6332" fmla="*/ 4029916 w 6891715"/>
                <a:gd name="connsiteY6332" fmla="*/ 1417505 h 6367455"/>
                <a:gd name="connsiteX6333" fmla="*/ 4012761 w 6891715"/>
                <a:gd name="connsiteY6333" fmla="*/ 1400684 h 6367455"/>
                <a:gd name="connsiteX6334" fmla="*/ 4003865 w 6891715"/>
                <a:gd name="connsiteY6334" fmla="*/ 1361648 h 6367455"/>
                <a:gd name="connsiteX6335" fmla="*/ 3991157 w 6891715"/>
                <a:gd name="connsiteY6335" fmla="*/ 1369582 h 6367455"/>
                <a:gd name="connsiteX6336" fmla="*/ 3980038 w 6891715"/>
                <a:gd name="connsiteY6336" fmla="*/ 1379104 h 6367455"/>
                <a:gd name="connsiteX6337" fmla="*/ 3962882 w 6891715"/>
                <a:gd name="connsiteY6337" fmla="*/ 1368630 h 6367455"/>
                <a:gd name="connsiteX6338" fmla="*/ 3959387 w 6891715"/>
                <a:gd name="connsiteY6338" fmla="*/ 1359427 h 6367455"/>
                <a:gd name="connsiteX6339" fmla="*/ 3959188 w 6891715"/>
                <a:gd name="connsiteY6339" fmla="*/ 1359168 h 6367455"/>
                <a:gd name="connsiteX6340" fmla="*/ 3952201 w 6891715"/>
                <a:gd name="connsiteY6340" fmla="*/ 1362344 h 6367455"/>
                <a:gd name="connsiteX6341" fmla="*/ 3941403 w 6891715"/>
                <a:gd name="connsiteY6341" fmla="*/ 1376002 h 6367455"/>
                <a:gd name="connsiteX6342" fmla="*/ 3915044 w 6891715"/>
                <a:gd name="connsiteY6342" fmla="*/ 1360439 h 6367455"/>
                <a:gd name="connsiteX6343" fmla="*/ 3881063 w 6891715"/>
                <a:gd name="connsiteY6343" fmla="*/ 1366791 h 6367455"/>
                <a:gd name="connsiteX6344" fmla="*/ 3869312 w 6891715"/>
                <a:gd name="connsiteY6344" fmla="*/ 1362979 h 6367455"/>
                <a:gd name="connsiteX6345" fmla="*/ 3854704 w 6891715"/>
                <a:gd name="connsiteY6345" fmla="*/ 1387435 h 6367455"/>
                <a:gd name="connsiteX6346" fmla="*/ 3828344 w 6891715"/>
                <a:gd name="connsiteY6346" fmla="*/ 1376954 h 6367455"/>
                <a:gd name="connsiteX6347" fmla="*/ 3828344 w 6891715"/>
                <a:gd name="connsiteY6347" fmla="*/ 1360121 h 6367455"/>
                <a:gd name="connsiteX6348" fmla="*/ 3818817 w 6891715"/>
                <a:gd name="connsiteY6348" fmla="*/ 1354721 h 6367455"/>
                <a:gd name="connsiteX6349" fmla="*/ 3804843 w 6891715"/>
                <a:gd name="connsiteY6349" fmla="*/ 1381400 h 6367455"/>
                <a:gd name="connsiteX6350" fmla="*/ 3788964 w 6891715"/>
                <a:gd name="connsiteY6350" fmla="*/ 1355040 h 6367455"/>
                <a:gd name="connsiteX6351" fmla="*/ 3780390 w 6891715"/>
                <a:gd name="connsiteY6351" fmla="*/ 1364568 h 6367455"/>
                <a:gd name="connsiteX6352" fmla="*/ 3782930 w 6891715"/>
                <a:gd name="connsiteY6352" fmla="*/ 1385847 h 6367455"/>
                <a:gd name="connsiteX6353" fmla="*/ 3774356 w 6891715"/>
                <a:gd name="connsiteY6353" fmla="*/ 1395375 h 6367455"/>
                <a:gd name="connsiteX6354" fmla="*/ 3763240 w 6891715"/>
                <a:gd name="connsiteY6354" fmla="*/ 1413479 h 6367455"/>
                <a:gd name="connsiteX6355" fmla="*/ 3727036 w 6891715"/>
                <a:gd name="connsiteY6355" fmla="*/ 1400138 h 6367455"/>
                <a:gd name="connsiteX6356" fmla="*/ 3760064 w 6891715"/>
                <a:gd name="connsiteY6356" fmla="*/ 1424912 h 6367455"/>
                <a:gd name="connsiteX6357" fmla="*/ 3753713 w 6891715"/>
                <a:gd name="connsiteY6357" fmla="*/ 1435393 h 6367455"/>
                <a:gd name="connsiteX6358" fmla="*/ 3735611 w 6891715"/>
                <a:gd name="connsiteY6358" fmla="*/ 1437934 h 6367455"/>
                <a:gd name="connsiteX6359" fmla="*/ 3746408 w 6891715"/>
                <a:gd name="connsiteY6359" fmla="*/ 1462072 h 6367455"/>
                <a:gd name="connsiteX6360" fmla="*/ 3731800 w 6891715"/>
                <a:gd name="connsiteY6360" fmla="*/ 1465249 h 6367455"/>
                <a:gd name="connsiteX6361" fmla="*/ 3714650 w 6891715"/>
                <a:gd name="connsiteY6361" fmla="*/ 1451909 h 6367455"/>
                <a:gd name="connsiteX6362" fmla="*/ 3708616 w 6891715"/>
                <a:gd name="connsiteY6362" fmla="*/ 1472871 h 6367455"/>
                <a:gd name="connsiteX6363" fmla="*/ 3682257 w 6891715"/>
                <a:gd name="connsiteY6363" fmla="*/ 1485893 h 6367455"/>
                <a:gd name="connsiteX6364" fmla="*/ 3708934 w 6891715"/>
                <a:gd name="connsiteY6364" fmla="*/ 1518288 h 6367455"/>
                <a:gd name="connsiteX6365" fmla="*/ 3705123 w 6891715"/>
                <a:gd name="connsiteY6365" fmla="*/ 1556084 h 6367455"/>
                <a:gd name="connsiteX6366" fmla="*/ 3694643 w 6891715"/>
                <a:gd name="connsiteY6366" fmla="*/ 1561483 h 6367455"/>
                <a:gd name="connsiteX6367" fmla="*/ 3684798 w 6891715"/>
                <a:gd name="connsiteY6367" fmla="*/ 1576411 h 6367455"/>
                <a:gd name="connsiteX6368" fmla="*/ 3671459 w 6891715"/>
                <a:gd name="connsiteY6368" fmla="*/ 1575775 h 6367455"/>
                <a:gd name="connsiteX6369" fmla="*/ 3657803 w 6891715"/>
                <a:gd name="connsiteY6369" fmla="*/ 1604995 h 6367455"/>
                <a:gd name="connsiteX6370" fmla="*/ 3676223 w 6891715"/>
                <a:gd name="connsiteY6370" fmla="*/ 1623099 h 6367455"/>
                <a:gd name="connsiteX6371" fmla="*/ 3670824 w 6891715"/>
                <a:gd name="connsiteY6371" fmla="*/ 1633580 h 6367455"/>
                <a:gd name="connsiteX6372" fmla="*/ 3659074 w 6891715"/>
                <a:gd name="connsiteY6372" fmla="*/ 1627227 h 6367455"/>
                <a:gd name="connsiteX6373" fmla="*/ 3678446 w 6891715"/>
                <a:gd name="connsiteY6373" fmla="*/ 1657718 h 6367455"/>
                <a:gd name="connsiteX6374" fmla="*/ 3698771 w 6891715"/>
                <a:gd name="connsiteY6374" fmla="*/ 1661529 h 6367455"/>
                <a:gd name="connsiteX6375" fmla="*/ 3700994 w 6891715"/>
                <a:gd name="connsiteY6375" fmla="*/ 1676457 h 6367455"/>
                <a:gd name="connsiteX6376" fmla="*/ 3693372 w 6891715"/>
                <a:gd name="connsiteY6376" fmla="*/ 1683761 h 6367455"/>
                <a:gd name="connsiteX6377" fmla="*/ 3693372 w 6891715"/>
                <a:gd name="connsiteY6377" fmla="*/ 1695513 h 6367455"/>
                <a:gd name="connsiteX6378" fmla="*/ 3710522 w 6891715"/>
                <a:gd name="connsiteY6378" fmla="*/ 1688843 h 6367455"/>
                <a:gd name="connsiteX6379" fmla="*/ 3714650 w 6891715"/>
                <a:gd name="connsiteY6379" fmla="*/ 1694243 h 6367455"/>
                <a:gd name="connsiteX6380" fmla="*/ 3704488 w 6891715"/>
                <a:gd name="connsiteY6380" fmla="*/ 1702501 h 6367455"/>
                <a:gd name="connsiteX6381" fmla="*/ 3694960 w 6891715"/>
                <a:gd name="connsiteY6381" fmla="*/ 1705995 h 6367455"/>
                <a:gd name="connsiteX6382" fmla="*/ 3682257 w 6891715"/>
                <a:gd name="connsiteY6382" fmla="*/ 1708218 h 6367455"/>
                <a:gd name="connsiteX6383" fmla="*/ 3671777 w 6891715"/>
                <a:gd name="connsiteY6383" fmla="*/ 1729497 h 6367455"/>
                <a:gd name="connsiteX6384" fmla="*/ 3652087 w 6891715"/>
                <a:gd name="connsiteY6384" fmla="*/ 1779996 h 6367455"/>
                <a:gd name="connsiteX6385" fmla="*/ 3576820 w 6891715"/>
                <a:gd name="connsiteY6385" fmla="*/ 1860986 h 6367455"/>
                <a:gd name="connsiteX6386" fmla="*/ 3567928 w 6891715"/>
                <a:gd name="connsiteY6386" fmla="*/ 1845105 h 6367455"/>
                <a:gd name="connsiteX6387" fmla="*/ 3546015 w 6891715"/>
                <a:gd name="connsiteY6387" fmla="*/ 1867657 h 6367455"/>
                <a:gd name="connsiteX6388" fmla="*/ 3545062 w 6891715"/>
                <a:gd name="connsiteY6388" fmla="*/ 1887668 h 6367455"/>
                <a:gd name="connsiteX6389" fmla="*/ 3531406 w 6891715"/>
                <a:gd name="connsiteY6389" fmla="*/ 1901641 h 6367455"/>
                <a:gd name="connsiteX6390" fmla="*/ 3510128 w 6891715"/>
                <a:gd name="connsiteY6390" fmla="*/ 1879726 h 6367455"/>
                <a:gd name="connsiteX6391" fmla="*/ 3503776 w 6891715"/>
                <a:gd name="connsiteY6391" fmla="*/ 1895608 h 6367455"/>
                <a:gd name="connsiteX6392" fmla="*/ 3498377 w 6891715"/>
                <a:gd name="connsiteY6392" fmla="*/ 1891162 h 6367455"/>
                <a:gd name="connsiteX6393" fmla="*/ 3488850 w 6891715"/>
                <a:gd name="connsiteY6393" fmla="*/ 1898783 h 6367455"/>
                <a:gd name="connsiteX6394" fmla="*/ 3484086 w 6891715"/>
                <a:gd name="connsiteY6394" fmla="*/ 1927049 h 6367455"/>
                <a:gd name="connsiteX6395" fmla="*/ 3467254 w 6891715"/>
                <a:gd name="connsiteY6395" fmla="*/ 1937846 h 6367455"/>
                <a:gd name="connsiteX6396" fmla="*/ 3438672 w 6891715"/>
                <a:gd name="connsiteY6396" fmla="*/ 1937846 h 6367455"/>
                <a:gd name="connsiteX6397" fmla="*/ 3429462 w 6891715"/>
                <a:gd name="connsiteY6397" fmla="*/ 1971827 h 6367455"/>
                <a:gd name="connsiteX6398" fmla="*/ 3416759 w 6891715"/>
                <a:gd name="connsiteY6398" fmla="*/ 1980402 h 6367455"/>
                <a:gd name="connsiteX6399" fmla="*/ 3401198 w 6891715"/>
                <a:gd name="connsiteY6399" fmla="*/ 2000727 h 6367455"/>
                <a:gd name="connsiteX6400" fmla="*/ 3407549 w 6891715"/>
                <a:gd name="connsiteY6400" fmla="*/ 2019785 h 6367455"/>
                <a:gd name="connsiteX6401" fmla="*/ 3399292 w 6891715"/>
                <a:gd name="connsiteY6401" fmla="*/ 2032491 h 6367455"/>
                <a:gd name="connsiteX6402" fmla="*/ 3382460 w 6891715"/>
                <a:gd name="connsiteY6402" fmla="*/ 2026138 h 6367455"/>
                <a:gd name="connsiteX6403" fmla="*/ 3379284 w 6891715"/>
                <a:gd name="connsiteY6403" fmla="*/ 2046137 h 6367455"/>
                <a:gd name="connsiteX6404" fmla="*/ 3369757 w 6891715"/>
                <a:gd name="connsiteY6404" fmla="*/ 2047409 h 6367455"/>
                <a:gd name="connsiteX6405" fmla="*/ 3368487 w 6891715"/>
                <a:gd name="connsiteY6405" fmla="*/ 2035657 h 6367455"/>
                <a:gd name="connsiteX6406" fmla="*/ 3358959 w 6891715"/>
                <a:gd name="connsiteY6406" fmla="*/ 2035031 h 6367455"/>
                <a:gd name="connsiteX6407" fmla="*/ 3346256 w 6891715"/>
                <a:gd name="connsiteY6407" fmla="*/ 2020103 h 6367455"/>
                <a:gd name="connsiteX6408" fmla="*/ 3350702 w 6891715"/>
                <a:gd name="connsiteY6408" fmla="*/ 2042326 h 6367455"/>
                <a:gd name="connsiteX6409" fmla="*/ 3359277 w 6891715"/>
                <a:gd name="connsiteY6409" fmla="*/ 2063286 h 6367455"/>
                <a:gd name="connsiteX6410" fmla="*/ 3352290 w 6891715"/>
                <a:gd name="connsiteY6410" fmla="*/ 2095679 h 6367455"/>
                <a:gd name="connsiteX6411" fmla="*/ 3334188 w 6891715"/>
                <a:gd name="connsiteY6411" fmla="*/ 2104571 h 6367455"/>
                <a:gd name="connsiteX6412" fmla="*/ 3326248 w 6891715"/>
                <a:gd name="connsiteY6412" fmla="*/ 2118549 h 6367455"/>
                <a:gd name="connsiteX6413" fmla="*/ 3308781 w 6891715"/>
                <a:gd name="connsiteY6413" fmla="*/ 2102349 h 6367455"/>
                <a:gd name="connsiteX6414" fmla="*/ 3299572 w 6891715"/>
                <a:gd name="connsiteY6414" fmla="*/ 2113148 h 6367455"/>
                <a:gd name="connsiteX6415" fmla="*/ 3301795 w 6891715"/>
                <a:gd name="connsiteY6415" fmla="*/ 2136336 h 6367455"/>
                <a:gd name="connsiteX6416" fmla="*/ 3327201 w 6891715"/>
                <a:gd name="connsiteY6416" fmla="*/ 2150945 h 6367455"/>
                <a:gd name="connsiteX6417" fmla="*/ 3326566 w 6891715"/>
                <a:gd name="connsiteY6417" fmla="*/ 2168096 h 6367455"/>
                <a:gd name="connsiteX6418" fmla="*/ 3313863 w 6891715"/>
                <a:gd name="connsiteY6418" fmla="*/ 2182708 h 6367455"/>
                <a:gd name="connsiteX6419" fmla="*/ 3304653 w 6891715"/>
                <a:gd name="connsiteY6419" fmla="*/ 2213199 h 6367455"/>
                <a:gd name="connsiteX6420" fmla="*/ 3297349 w 6891715"/>
                <a:gd name="connsiteY6420" fmla="*/ 2224950 h 6367455"/>
                <a:gd name="connsiteX6421" fmla="*/ 3303700 w 6891715"/>
                <a:gd name="connsiteY6421" fmla="*/ 2239878 h 6367455"/>
                <a:gd name="connsiteX6422" fmla="*/ 3303700 w 6891715"/>
                <a:gd name="connsiteY6422" fmla="*/ 2260838 h 6367455"/>
                <a:gd name="connsiteX6423" fmla="*/ 3315768 w 6891715"/>
                <a:gd name="connsiteY6423" fmla="*/ 2269099 h 6367455"/>
                <a:gd name="connsiteX6424" fmla="*/ 3311640 w 6891715"/>
                <a:gd name="connsiteY6424" fmla="*/ 2280851 h 6367455"/>
                <a:gd name="connsiteX6425" fmla="*/ 3304335 w 6891715"/>
                <a:gd name="connsiteY6425" fmla="*/ 2265921 h 6367455"/>
                <a:gd name="connsiteX6426" fmla="*/ 3280834 w 6891715"/>
                <a:gd name="connsiteY6426" fmla="*/ 2265288 h 6367455"/>
                <a:gd name="connsiteX6427" fmla="*/ 3282105 w 6891715"/>
                <a:gd name="connsiteY6427" fmla="*/ 2321187 h 6367455"/>
                <a:gd name="connsiteX6428" fmla="*/ 3290044 w 6891715"/>
                <a:gd name="connsiteY6428" fmla="*/ 2339928 h 6367455"/>
                <a:gd name="connsiteX6429" fmla="*/ 3280517 w 6891715"/>
                <a:gd name="connsiteY6429" fmla="*/ 2351672 h 6367455"/>
                <a:gd name="connsiteX6430" fmla="*/ 3293538 w 6891715"/>
                <a:gd name="connsiteY6430" fmla="*/ 2394871 h 6367455"/>
                <a:gd name="connsiteX6431" fmla="*/ 3286233 w 6891715"/>
                <a:gd name="connsiteY6431" fmla="*/ 2412969 h 6367455"/>
                <a:gd name="connsiteX6432" fmla="*/ 3305606 w 6891715"/>
                <a:gd name="connsiteY6432" fmla="*/ 2448552 h 6367455"/>
                <a:gd name="connsiteX6433" fmla="*/ 3306876 w 6891715"/>
                <a:gd name="connsiteY6433" fmla="*/ 2458715 h 6367455"/>
                <a:gd name="connsiteX6434" fmla="*/ 3290044 w 6891715"/>
                <a:gd name="connsiteY6434" fmla="*/ 2459350 h 6367455"/>
                <a:gd name="connsiteX6435" fmla="*/ 3285916 w 6891715"/>
                <a:gd name="connsiteY6435" fmla="*/ 2469829 h 6367455"/>
                <a:gd name="connsiteX6436" fmla="*/ 3305923 w 6891715"/>
                <a:gd name="connsiteY6436" fmla="*/ 2474908 h 6367455"/>
                <a:gd name="connsiteX6437" fmla="*/ 3300524 w 6891715"/>
                <a:gd name="connsiteY6437" fmla="*/ 2492694 h 6367455"/>
                <a:gd name="connsiteX6438" fmla="*/ 3306241 w 6891715"/>
                <a:gd name="connsiteY6438" fmla="*/ 2501270 h 6367455"/>
                <a:gd name="connsiteX6439" fmla="*/ 3317674 w 6891715"/>
                <a:gd name="connsiteY6439" fmla="*/ 2484436 h 6367455"/>
                <a:gd name="connsiteX6440" fmla="*/ 3328154 w 6891715"/>
                <a:gd name="connsiteY6440" fmla="*/ 2477450 h 6367455"/>
                <a:gd name="connsiteX6441" fmla="*/ 3340857 w 6891715"/>
                <a:gd name="connsiteY6441" fmla="*/ 2495552 h 6367455"/>
                <a:gd name="connsiteX6442" fmla="*/ 3355783 w 6891715"/>
                <a:gd name="connsiteY6442" fmla="*/ 2490468 h 6367455"/>
                <a:gd name="connsiteX6443" fmla="*/ 3365311 w 6891715"/>
                <a:gd name="connsiteY6443" fmla="*/ 2502854 h 6367455"/>
                <a:gd name="connsiteX6444" fmla="*/ 3383413 w 6891715"/>
                <a:gd name="connsiteY6444" fmla="*/ 2519375 h 6367455"/>
                <a:gd name="connsiteX6445" fmla="*/ 3390082 w 6891715"/>
                <a:gd name="connsiteY6445" fmla="*/ 2533030 h 6367455"/>
                <a:gd name="connsiteX6446" fmla="*/ 3401833 w 6891715"/>
                <a:gd name="connsiteY6446" fmla="*/ 2529855 h 6367455"/>
                <a:gd name="connsiteX6447" fmla="*/ 3408184 w 6891715"/>
                <a:gd name="connsiteY6447" fmla="*/ 2535889 h 6367455"/>
                <a:gd name="connsiteX6448" fmla="*/ 3414536 w 6891715"/>
                <a:gd name="connsiteY6448" fmla="*/ 2547640 h 6367455"/>
                <a:gd name="connsiteX6449" fmla="*/ 3404056 w 6891715"/>
                <a:gd name="connsiteY6449" fmla="*/ 2554944 h 6367455"/>
                <a:gd name="connsiteX6450" fmla="*/ 3411360 w 6891715"/>
                <a:gd name="connsiteY6450" fmla="*/ 2563519 h 6367455"/>
                <a:gd name="connsiteX6451" fmla="*/ 3432638 w 6891715"/>
                <a:gd name="connsiteY6451" fmla="*/ 2574950 h 6367455"/>
                <a:gd name="connsiteX6452" fmla="*/ 3442483 w 6891715"/>
                <a:gd name="connsiteY6452" fmla="*/ 2593690 h 6367455"/>
                <a:gd name="connsiteX6453" fmla="*/ 3448200 w 6891715"/>
                <a:gd name="connsiteY6453" fmla="*/ 2629264 h 6367455"/>
                <a:gd name="connsiteX6454" fmla="*/ 3440895 w 6891715"/>
                <a:gd name="connsiteY6454" fmla="*/ 2640062 h 6367455"/>
                <a:gd name="connsiteX6455" fmla="*/ 3445024 w 6891715"/>
                <a:gd name="connsiteY6455" fmla="*/ 2649591 h 6367455"/>
                <a:gd name="connsiteX6456" fmla="*/ 3433591 w 6891715"/>
                <a:gd name="connsiteY6456" fmla="*/ 2663247 h 6367455"/>
                <a:gd name="connsiteX6457" fmla="*/ 3429462 w 6891715"/>
                <a:gd name="connsiteY6457" fmla="*/ 2674998 h 6367455"/>
                <a:gd name="connsiteX6458" fmla="*/ 3405326 w 6891715"/>
                <a:gd name="connsiteY6458" fmla="*/ 2690880 h 6367455"/>
                <a:gd name="connsiteX6459" fmla="*/ 3380872 w 6891715"/>
                <a:gd name="connsiteY6459" fmla="*/ 2699772 h 6367455"/>
                <a:gd name="connsiteX6460" fmla="*/ 3372615 w 6891715"/>
                <a:gd name="connsiteY6460" fmla="*/ 2697548 h 6367455"/>
                <a:gd name="connsiteX6461" fmla="*/ 3361182 w 6891715"/>
                <a:gd name="connsiteY6461" fmla="*/ 2712475 h 6367455"/>
                <a:gd name="connsiteX6462" fmla="*/ 3352290 w 6891715"/>
                <a:gd name="connsiteY6462" fmla="*/ 2706124 h 6367455"/>
                <a:gd name="connsiteX6463" fmla="*/ 3351972 w 6891715"/>
                <a:gd name="connsiteY6463" fmla="*/ 2658801 h 6367455"/>
                <a:gd name="connsiteX6464" fmla="*/ 3336093 w 6891715"/>
                <a:gd name="connsiteY6464" fmla="*/ 2656896 h 6367455"/>
                <a:gd name="connsiteX6465" fmla="*/ 3317991 w 6891715"/>
                <a:gd name="connsiteY6465" fmla="*/ 2636251 h 6367455"/>
                <a:gd name="connsiteX6466" fmla="*/ 3311640 w 6891715"/>
                <a:gd name="connsiteY6466" fmla="*/ 2649591 h 6367455"/>
                <a:gd name="connsiteX6467" fmla="*/ 3338634 w 6891715"/>
                <a:gd name="connsiteY6467" fmla="*/ 2676905 h 6367455"/>
                <a:gd name="connsiteX6468" fmla="*/ 3342763 w 6891715"/>
                <a:gd name="connsiteY6468" fmla="*/ 2698183 h 6367455"/>
                <a:gd name="connsiteX6469" fmla="*/ 3334506 w 6891715"/>
                <a:gd name="connsiteY6469" fmla="*/ 2708664 h 6367455"/>
                <a:gd name="connsiteX6470" fmla="*/ 3330377 w 6891715"/>
                <a:gd name="connsiteY6470" fmla="*/ 2702315 h 6367455"/>
                <a:gd name="connsiteX6471" fmla="*/ 3303383 w 6891715"/>
                <a:gd name="connsiteY6471" fmla="*/ 2671824 h 6367455"/>
                <a:gd name="connsiteX6472" fmla="*/ 3311322 w 6891715"/>
                <a:gd name="connsiteY6472" fmla="*/ 2696279 h 6367455"/>
                <a:gd name="connsiteX6473" fmla="*/ 3300524 w 6891715"/>
                <a:gd name="connsiteY6473" fmla="*/ 2698501 h 6367455"/>
                <a:gd name="connsiteX6474" fmla="*/ 3272577 w 6891715"/>
                <a:gd name="connsiteY6474" fmla="*/ 2674366 h 6367455"/>
                <a:gd name="connsiteX6475" fmla="*/ 3251934 w 6891715"/>
                <a:gd name="connsiteY6475" fmla="*/ 2684845 h 6367455"/>
                <a:gd name="connsiteX6476" fmla="*/ 3231609 w 6891715"/>
                <a:gd name="connsiteY6476" fmla="*/ 2677858 h 6367455"/>
                <a:gd name="connsiteX6477" fmla="*/ 3228433 w 6891715"/>
                <a:gd name="connsiteY6477" fmla="*/ 2691833 h 6367455"/>
                <a:gd name="connsiteX6478" fmla="*/ 3195405 w 6891715"/>
                <a:gd name="connsiteY6478" fmla="*/ 2684527 h 6367455"/>
                <a:gd name="connsiteX6479" fmla="*/ 3179843 w 6891715"/>
                <a:gd name="connsiteY6479" fmla="*/ 2692150 h 6367455"/>
                <a:gd name="connsiteX6480" fmla="*/ 3196993 w 6891715"/>
                <a:gd name="connsiteY6480" fmla="*/ 2705488 h 6367455"/>
                <a:gd name="connsiteX6481" fmla="*/ 3237008 w 6891715"/>
                <a:gd name="connsiteY6481" fmla="*/ 2701043 h 6367455"/>
                <a:gd name="connsiteX6482" fmla="*/ 3247488 w 6891715"/>
                <a:gd name="connsiteY6482" fmla="*/ 2695643 h 6367455"/>
                <a:gd name="connsiteX6483" fmla="*/ 3257016 w 6891715"/>
                <a:gd name="connsiteY6483" fmla="*/ 2707394 h 6367455"/>
                <a:gd name="connsiteX6484" fmla="*/ 3280517 w 6891715"/>
                <a:gd name="connsiteY6484" fmla="*/ 2717556 h 6367455"/>
                <a:gd name="connsiteX6485" fmla="*/ 3284645 w 6891715"/>
                <a:gd name="connsiteY6485" fmla="*/ 2705806 h 6367455"/>
                <a:gd name="connsiteX6486" fmla="*/ 3293220 w 6891715"/>
                <a:gd name="connsiteY6486" fmla="*/ 2720734 h 6367455"/>
                <a:gd name="connsiteX6487" fmla="*/ 3289409 w 6891715"/>
                <a:gd name="connsiteY6487" fmla="*/ 2735344 h 6367455"/>
                <a:gd name="connsiteX6488" fmla="*/ 3297666 w 6891715"/>
                <a:gd name="connsiteY6488" fmla="*/ 2743602 h 6367455"/>
                <a:gd name="connsiteX6489" fmla="*/ 3308464 w 6891715"/>
                <a:gd name="connsiteY6489" fmla="*/ 2732167 h 6367455"/>
                <a:gd name="connsiteX6490" fmla="*/ 3338952 w 6891715"/>
                <a:gd name="connsiteY6490" fmla="*/ 2737884 h 6367455"/>
                <a:gd name="connsiteX6491" fmla="*/ 3361182 w 6891715"/>
                <a:gd name="connsiteY6491" fmla="*/ 2733755 h 6367455"/>
                <a:gd name="connsiteX6492" fmla="*/ 3380237 w 6891715"/>
                <a:gd name="connsiteY6492" fmla="*/ 2723910 h 6367455"/>
                <a:gd name="connsiteX6493" fmla="*/ 3392940 w 6891715"/>
                <a:gd name="connsiteY6493" fmla="*/ 2732485 h 6367455"/>
                <a:gd name="connsiteX6494" fmla="*/ 3391035 w 6891715"/>
                <a:gd name="connsiteY6494" fmla="*/ 2745190 h 6367455"/>
                <a:gd name="connsiteX6495" fmla="*/ 3398339 w 6891715"/>
                <a:gd name="connsiteY6495" fmla="*/ 2753129 h 6367455"/>
                <a:gd name="connsiteX6496" fmla="*/ 3411360 w 6891715"/>
                <a:gd name="connsiteY6496" fmla="*/ 2767104 h 6367455"/>
                <a:gd name="connsiteX6497" fmla="*/ 3411360 w 6891715"/>
                <a:gd name="connsiteY6497" fmla="*/ 2775043 h 6367455"/>
                <a:gd name="connsiteX6498" fmla="*/ 3405009 w 6891715"/>
                <a:gd name="connsiteY6498" fmla="*/ 2786794 h 6367455"/>
                <a:gd name="connsiteX6499" fmla="*/ 3396434 w 6891715"/>
                <a:gd name="connsiteY6499" fmla="*/ 2782031 h 6367455"/>
                <a:gd name="connsiteX6500" fmla="*/ 3385954 w 6891715"/>
                <a:gd name="connsiteY6500" fmla="*/ 2773455 h 6367455"/>
                <a:gd name="connsiteX6501" fmla="*/ 3390082 w 6891715"/>
                <a:gd name="connsiteY6501" fmla="*/ 2764880 h 6367455"/>
                <a:gd name="connsiteX6502" fmla="*/ 3384366 w 6891715"/>
                <a:gd name="connsiteY6502" fmla="*/ 2753764 h 6367455"/>
                <a:gd name="connsiteX6503" fmla="*/ 3380555 w 6891715"/>
                <a:gd name="connsiteY6503" fmla="*/ 2772502 h 6367455"/>
                <a:gd name="connsiteX6504" fmla="*/ 3370075 w 6891715"/>
                <a:gd name="connsiteY6504" fmla="*/ 2775678 h 6367455"/>
                <a:gd name="connsiteX6505" fmla="*/ 3363088 w 6891715"/>
                <a:gd name="connsiteY6505" fmla="*/ 2799814 h 6367455"/>
                <a:gd name="connsiteX6506" fmla="*/ 3346891 w 6891715"/>
                <a:gd name="connsiteY6506" fmla="*/ 2801402 h 6367455"/>
                <a:gd name="connsiteX6507" fmla="*/ 3344986 w 6891715"/>
                <a:gd name="connsiteY6507" fmla="*/ 2785525 h 6367455"/>
                <a:gd name="connsiteX6508" fmla="*/ 3337046 w 6891715"/>
                <a:gd name="connsiteY6508" fmla="*/ 2777904 h 6367455"/>
                <a:gd name="connsiteX6509" fmla="*/ 3329107 w 6891715"/>
                <a:gd name="connsiteY6509" fmla="*/ 2802355 h 6367455"/>
                <a:gd name="connsiteX6510" fmla="*/ 3309099 w 6891715"/>
                <a:gd name="connsiteY6510" fmla="*/ 2823640 h 6367455"/>
                <a:gd name="connsiteX6511" fmla="*/ 3280517 w 6891715"/>
                <a:gd name="connsiteY6511" fmla="*/ 2828405 h 6367455"/>
                <a:gd name="connsiteX6512" fmla="*/ 3279882 w 6891715"/>
                <a:gd name="connsiteY6512" fmla="*/ 2844917 h 6367455"/>
                <a:gd name="connsiteX6513" fmla="*/ 3262732 w 6891715"/>
                <a:gd name="connsiteY6513" fmla="*/ 2853812 h 6367455"/>
                <a:gd name="connsiteX6514" fmla="*/ 3207473 w 6891715"/>
                <a:gd name="connsiteY6514" fmla="*/ 2844601 h 6367455"/>
                <a:gd name="connsiteX6515" fmla="*/ 3193182 w 6891715"/>
                <a:gd name="connsiteY6515" fmla="*/ 2851905 h 6367455"/>
                <a:gd name="connsiteX6516" fmla="*/ 3204615 w 6891715"/>
                <a:gd name="connsiteY6516" fmla="*/ 2865880 h 6367455"/>
                <a:gd name="connsiteX6517" fmla="*/ 3250029 w 6891715"/>
                <a:gd name="connsiteY6517" fmla="*/ 2864292 h 6367455"/>
                <a:gd name="connsiteX6518" fmla="*/ 3257968 w 6891715"/>
                <a:gd name="connsiteY6518" fmla="*/ 2884298 h 6367455"/>
                <a:gd name="connsiteX6519" fmla="*/ 3247171 w 6891715"/>
                <a:gd name="connsiteY6519" fmla="*/ 2891602 h 6367455"/>
                <a:gd name="connsiteX6520" fmla="*/ 3222717 w 6891715"/>
                <a:gd name="connsiteY6520" fmla="*/ 2881440 h 6367455"/>
                <a:gd name="connsiteX6521" fmla="*/ 3221764 w 6891715"/>
                <a:gd name="connsiteY6521" fmla="*/ 2888744 h 6367455"/>
                <a:gd name="connsiteX6522" fmla="*/ 3210014 w 6891715"/>
                <a:gd name="connsiteY6522" fmla="*/ 2894461 h 6367455"/>
                <a:gd name="connsiteX6523" fmla="*/ 3195087 w 6891715"/>
                <a:gd name="connsiteY6523" fmla="*/ 2897319 h 6367455"/>
                <a:gd name="connsiteX6524" fmla="*/ 3184607 w 6891715"/>
                <a:gd name="connsiteY6524" fmla="*/ 2891602 h 6367455"/>
                <a:gd name="connsiteX6525" fmla="*/ 3176032 w 6891715"/>
                <a:gd name="connsiteY6525" fmla="*/ 2895731 h 6367455"/>
                <a:gd name="connsiteX6526" fmla="*/ 3178891 w 6891715"/>
                <a:gd name="connsiteY6526" fmla="*/ 2903354 h 6367455"/>
                <a:gd name="connsiteX6527" fmla="*/ 3189053 w 6891715"/>
                <a:gd name="connsiteY6527" fmla="*/ 2912884 h 6367455"/>
                <a:gd name="connsiteX6528" fmla="*/ 3200169 w 6891715"/>
                <a:gd name="connsiteY6528" fmla="*/ 2910024 h 6367455"/>
                <a:gd name="connsiteX6529" fmla="*/ 3207155 w 6891715"/>
                <a:gd name="connsiteY6529" fmla="*/ 2911295 h 6367455"/>
                <a:gd name="connsiteX6530" fmla="*/ 3213507 w 6891715"/>
                <a:gd name="connsiteY6530" fmla="*/ 2921142 h 6367455"/>
                <a:gd name="connsiteX6531" fmla="*/ 3219541 w 6891715"/>
                <a:gd name="connsiteY6531" fmla="*/ 2924316 h 6367455"/>
                <a:gd name="connsiteX6532" fmla="*/ 3223034 w 6891715"/>
                <a:gd name="connsiteY6532" fmla="*/ 2920189 h 6367455"/>
                <a:gd name="connsiteX6533" fmla="*/ 3219859 w 6891715"/>
                <a:gd name="connsiteY6533" fmla="*/ 2909707 h 6367455"/>
                <a:gd name="connsiteX6534" fmla="*/ 3216048 w 6891715"/>
                <a:gd name="connsiteY6534" fmla="*/ 2903038 h 6367455"/>
                <a:gd name="connsiteX6535" fmla="*/ 3221447 w 6891715"/>
                <a:gd name="connsiteY6535" fmla="*/ 2895731 h 6367455"/>
                <a:gd name="connsiteX6536" fmla="*/ 3221764 w 6891715"/>
                <a:gd name="connsiteY6536" fmla="*/ 2888744 h 6367455"/>
                <a:gd name="connsiteX6537" fmla="*/ 3253840 w 6891715"/>
                <a:gd name="connsiteY6537" fmla="*/ 2909707 h 6367455"/>
                <a:gd name="connsiteX6538" fmla="*/ 3257016 w 6891715"/>
                <a:gd name="connsiteY6538" fmla="*/ 2929395 h 6367455"/>
                <a:gd name="connsiteX6539" fmla="*/ 3243360 w 6891715"/>
                <a:gd name="connsiteY6539" fmla="*/ 2931935 h 6367455"/>
                <a:gd name="connsiteX6540" fmla="*/ 3250982 w 6891715"/>
                <a:gd name="connsiteY6540" fmla="*/ 2947504 h 6367455"/>
                <a:gd name="connsiteX6541" fmla="*/ 3239549 w 6891715"/>
                <a:gd name="connsiteY6541" fmla="*/ 2962430 h 6367455"/>
                <a:gd name="connsiteX6542" fmla="*/ 3252252 w 6891715"/>
                <a:gd name="connsiteY6542" fmla="*/ 2975770 h 6367455"/>
                <a:gd name="connsiteX6543" fmla="*/ 3240819 w 6891715"/>
                <a:gd name="connsiteY6543" fmla="*/ 2987839 h 6367455"/>
                <a:gd name="connsiteX6544" fmla="*/ 3227163 w 6891715"/>
                <a:gd name="connsiteY6544" fmla="*/ 2976087 h 6367455"/>
                <a:gd name="connsiteX6545" fmla="*/ 3220811 w 6891715"/>
                <a:gd name="connsiteY6545" fmla="*/ 2995144 h 6367455"/>
                <a:gd name="connsiteX6546" fmla="*/ 3241772 w 6891715"/>
                <a:gd name="connsiteY6546" fmla="*/ 3009753 h 6367455"/>
                <a:gd name="connsiteX6547" fmla="*/ 3246536 w 6891715"/>
                <a:gd name="connsiteY6547" fmla="*/ 3023727 h 6367455"/>
                <a:gd name="connsiteX6548" fmla="*/ 3232562 w 6891715"/>
                <a:gd name="connsiteY6548" fmla="*/ 3038337 h 6367455"/>
                <a:gd name="connsiteX6549" fmla="*/ 3243360 w 6891715"/>
                <a:gd name="connsiteY6549" fmla="*/ 3047547 h 6367455"/>
                <a:gd name="connsiteX6550" fmla="*/ 3242725 w 6891715"/>
                <a:gd name="connsiteY6550" fmla="*/ 3067873 h 6367455"/>
                <a:gd name="connsiteX6551" fmla="*/ 3223352 w 6891715"/>
                <a:gd name="connsiteY6551" fmla="*/ 3086930 h 6367455"/>
                <a:gd name="connsiteX6552" fmla="*/ 3222717 w 6891715"/>
                <a:gd name="connsiteY6552" fmla="*/ 3101857 h 6367455"/>
                <a:gd name="connsiteX6553" fmla="*/ 3229069 w 6891715"/>
                <a:gd name="connsiteY6553" fmla="*/ 3125994 h 6367455"/>
                <a:gd name="connsiteX6554" fmla="*/ 3217953 w 6891715"/>
                <a:gd name="connsiteY6554" fmla="*/ 3149179 h 6367455"/>
                <a:gd name="connsiteX6555" fmla="*/ 3218271 w 6891715"/>
                <a:gd name="connsiteY6555" fmla="*/ 3179668 h 6367455"/>
                <a:gd name="connsiteX6556" fmla="*/ 3203662 w 6891715"/>
                <a:gd name="connsiteY6556" fmla="*/ 3231756 h 6367455"/>
                <a:gd name="connsiteX6557" fmla="*/ 3173492 w 6891715"/>
                <a:gd name="connsiteY6557" fmla="*/ 3297185 h 6367455"/>
                <a:gd name="connsiteX6558" fmla="*/ 3148085 w 6891715"/>
                <a:gd name="connsiteY6558" fmla="*/ 3285752 h 6367455"/>
                <a:gd name="connsiteX6559" fmla="*/ 3114422 w 6891715"/>
                <a:gd name="connsiteY6559" fmla="*/ 3290515 h 6367455"/>
                <a:gd name="connsiteX6560" fmla="*/ 3104577 w 6891715"/>
                <a:gd name="connsiteY6560" fmla="*/ 3278763 h 6367455"/>
                <a:gd name="connsiteX6561" fmla="*/ 3065832 w 6891715"/>
                <a:gd name="connsiteY6561" fmla="*/ 3286386 h 6367455"/>
                <a:gd name="connsiteX6562" fmla="*/ 3055352 w 6891715"/>
                <a:gd name="connsiteY6562" fmla="*/ 3310842 h 6367455"/>
                <a:gd name="connsiteX6563" fmla="*/ 3036297 w 6891715"/>
                <a:gd name="connsiteY6563" fmla="*/ 3305761 h 6367455"/>
                <a:gd name="connsiteX6564" fmla="*/ 3032168 w 6891715"/>
                <a:gd name="connsiteY6564" fmla="*/ 3332122 h 6367455"/>
                <a:gd name="connsiteX6565" fmla="*/ 3008985 w 6891715"/>
                <a:gd name="connsiteY6565" fmla="*/ 3359754 h 6367455"/>
                <a:gd name="connsiteX6566" fmla="*/ 3025499 w 6891715"/>
                <a:gd name="connsiteY6566" fmla="*/ 3391193 h 6367455"/>
                <a:gd name="connsiteX6567" fmla="*/ 3022641 w 6891715"/>
                <a:gd name="connsiteY6567" fmla="*/ 3416601 h 6367455"/>
                <a:gd name="connsiteX6568" fmla="*/ 3009620 w 6891715"/>
                <a:gd name="connsiteY6568" fmla="*/ 3418824 h 6367455"/>
                <a:gd name="connsiteX6569" fmla="*/ 2977862 w 6891715"/>
                <a:gd name="connsiteY6569" fmla="*/ 3411837 h 6367455"/>
                <a:gd name="connsiteX6570" fmla="*/ 2930542 w 6891715"/>
                <a:gd name="connsiteY6570" fmla="*/ 3432164 h 6367455"/>
                <a:gd name="connsiteX6571" fmla="*/ 2918792 w 6891715"/>
                <a:gd name="connsiteY6571" fmla="*/ 3423906 h 6367455"/>
                <a:gd name="connsiteX6572" fmla="*/ 2882588 w 6891715"/>
                <a:gd name="connsiteY6572" fmla="*/ 3426447 h 6367455"/>
                <a:gd name="connsiteX6573" fmla="*/ 2883858 w 6891715"/>
                <a:gd name="connsiteY6573" fmla="*/ 3408344 h 6367455"/>
                <a:gd name="connsiteX6574" fmla="*/ 2899419 w 6891715"/>
                <a:gd name="connsiteY6574" fmla="*/ 3403897 h 6367455"/>
                <a:gd name="connsiteX6575" fmla="*/ 2893068 w 6891715"/>
                <a:gd name="connsiteY6575" fmla="*/ 3392463 h 6367455"/>
                <a:gd name="connsiteX6576" fmla="*/ 2903230 w 6891715"/>
                <a:gd name="connsiteY6576" fmla="*/ 3368330 h 6367455"/>
                <a:gd name="connsiteX6577" fmla="*/ 2852100 w 6891715"/>
                <a:gd name="connsiteY6577" fmla="*/ 3293691 h 6367455"/>
                <a:gd name="connsiteX6578" fmla="*/ 2857181 w 6891715"/>
                <a:gd name="connsiteY6578" fmla="*/ 3281306 h 6367455"/>
                <a:gd name="connsiteX6579" fmla="*/ 2867979 w 6891715"/>
                <a:gd name="connsiteY6579" fmla="*/ 3290515 h 6367455"/>
                <a:gd name="connsiteX6580" fmla="*/ 2875283 w 6891715"/>
                <a:gd name="connsiteY6580" fmla="*/ 3289244 h 6367455"/>
                <a:gd name="connsiteX6581" fmla="*/ 2882270 w 6891715"/>
                <a:gd name="connsiteY6581" fmla="*/ 3276541 h 6367455"/>
                <a:gd name="connsiteX6582" fmla="*/ 2867661 w 6891715"/>
                <a:gd name="connsiteY6582" fmla="*/ 3252402 h 6367455"/>
                <a:gd name="connsiteX6583" fmla="*/ 2867661 w 6891715"/>
                <a:gd name="connsiteY6583" fmla="*/ 3241921 h 6367455"/>
                <a:gd name="connsiteX6584" fmla="*/ 2890527 w 6891715"/>
                <a:gd name="connsiteY6584" fmla="*/ 3243826 h 6367455"/>
                <a:gd name="connsiteX6585" fmla="*/ 2892750 w 6891715"/>
                <a:gd name="connsiteY6585" fmla="*/ 3222863 h 6367455"/>
                <a:gd name="connsiteX6586" fmla="*/ 2821930 w 6891715"/>
                <a:gd name="connsiteY6586" fmla="*/ 3147590 h 6367455"/>
                <a:gd name="connsiteX6587" fmla="*/ 2812084 w 6891715"/>
                <a:gd name="connsiteY6587" fmla="*/ 3089788 h 6367455"/>
                <a:gd name="connsiteX6588" fmla="*/ 2795888 w 6891715"/>
                <a:gd name="connsiteY6588" fmla="*/ 3080260 h 6367455"/>
                <a:gd name="connsiteX6589" fmla="*/ 2787313 w 6891715"/>
                <a:gd name="connsiteY6589" fmla="*/ 3042465 h 6367455"/>
                <a:gd name="connsiteX6590" fmla="*/ 2772387 w 6891715"/>
                <a:gd name="connsiteY6590" fmla="*/ 3022457 h 6367455"/>
                <a:gd name="connsiteX6591" fmla="*/ 2790171 w 6891715"/>
                <a:gd name="connsiteY6591" fmla="*/ 3018328 h 6367455"/>
                <a:gd name="connsiteX6592" fmla="*/ 2793347 w 6891715"/>
                <a:gd name="connsiteY6592" fmla="*/ 3008801 h 6367455"/>
                <a:gd name="connsiteX6593" fmla="*/ 2779374 w 6891715"/>
                <a:gd name="connsiteY6593" fmla="*/ 2996097 h 6367455"/>
                <a:gd name="connsiteX6594" fmla="*/ 2775245 w 6891715"/>
                <a:gd name="connsiteY6594" fmla="*/ 2979263 h 6367455"/>
                <a:gd name="connsiteX6595" fmla="*/ 2779056 w 6891715"/>
                <a:gd name="connsiteY6595" fmla="*/ 2969736 h 6367455"/>
                <a:gd name="connsiteX6596" fmla="*/ 2779056 w 6891715"/>
                <a:gd name="connsiteY6596" fmla="*/ 2956077 h 6367455"/>
                <a:gd name="connsiteX6597" fmla="*/ 2768576 w 6891715"/>
                <a:gd name="connsiteY6597" fmla="*/ 2951632 h 6367455"/>
                <a:gd name="connsiteX6598" fmla="*/ 2756825 w 6891715"/>
                <a:gd name="connsiteY6598" fmla="*/ 2957348 h 6367455"/>
                <a:gd name="connsiteX6599" fmla="*/ 2739676 w 6891715"/>
                <a:gd name="connsiteY6599" fmla="*/ 2952267 h 6367455"/>
                <a:gd name="connsiteX6600" fmla="*/ 2741899 w 6891715"/>
                <a:gd name="connsiteY6600" fmla="*/ 2941467 h 6367455"/>
                <a:gd name="connsiteX6601" fmla="*/ 2779691 w 6891715"/>
                <a:gd name="connsiteY6601" fmla="*/ 2919236 h 6367455"/>
                <a:gd name="connsiteX6602" fmla="*/ 2763812 w 6891715"/>
                <a:gd name="connsiteY6602" fmla="*/ 2902720 h 6367455"/>
                <a:gd name="connsiteX6603" fmla="*/ 2759684 w 6891715"/>
                <a:gd name="connsiteY6603" fmla="*/ 2902720 h 6367455"/>
                <a:gd name="connsiteX6604" fmla="*/ 2756190 w 6891715"/>
                <a:gd name="connsiteY6604" fmla="*/ 2903038 h 6367455"/>
                <a:gd name="connsiteX6605" fmla="*/ 2753332 w 6891715"/>
                <a:gd name="connsiteY6605" fmla="*/ 2903672 h 6367455"/>
                <a:gd name="connsiteX6606" fmla="*/ 2752379 w 6891715"/>
                <a:gd name="connsiteY6606" fmla="*/ 2903989 h 6367455"/>
                <a:gd name="connsiteX6607" fmla="*/ 2752062 w 6891715"/>
                <a:gd name="connsiteY6607" fmla="*/ 2904623 h 6367455"/>
                <a:gd name="connsiteX6608" fmla="*/ 2751426 w 6891715"/>
                <a:gd name="connsiteY6608" fmla="*/ 2906529 h 6367455"/>
                <a:gd name="connsiteX6609" fmla="*/ 2751109 w 6891715"/>
                <a:gd name="connsiteY6609" fmla="*/ 2909072 h 6367455"/>
                <a:gd name="connsiteX6610" fmla="*/ 2751109 w 6891715"/>
                <a:gd name="connsiteY6610" fmla="*/ 2911930 h 6367455"/>
                <a:gd name="connsiteX6611" fmla="*/ 2751109 w 6891715"/>
                <a:gd name="connsiteY6611" fmla="*/ 2917011 h 6367455"/>
                <a:gd name="connsiteX6612" fmla="*/ 2751109 w 6891715"/>
                <a:gd name="connsiteY6612" fmla="*/ 2919236 h 6367455"/>
                <a:gd name="connsiteX6613" fmla="*/ 2745710 w 6891715"/>
                <a:gd name="connsiteY6613" fmla="*/ 2915423 h 6367455"/>
                <a:gd name="connsiteX6614" fmla="*/ 2746980 w 6891715"/>
                <a:gd name="connsiteY6614" fmla="*/ 2898272 h 6367455"/>
                <a:gd name="connsiteX6615" fmla="*/ 2733642 w 6891715"/>
                <a:gd name="connsiteY6615" fmla="*/ 2887156 h 6367455"/>
                <a:gd name="connsiteX6616" fmla="*/ 2729513 w 6891715"/>
                <a:gd name="connsiteY6616" fmla="*/ 2872231 h 6367455"/>
                <a:gd name="connsiteX6617" fmla="*/ 2720621 w 6891715"/>
                <a:gd name="connsiteY6617" fmla="*/ 2826815 h 6367455"/>
                <a:gd name="connsiteX6618" fmla="*/ 2717763 w 6891715"/>
                <a:gd name="connsiteY6618" fmla="*/ 2769962 h 6367455"/>
                <a:gd name="connsiteX6619" fmla="*/ 2718432 w 6891715"/>
                <a:gd name="connsiteY6619" fmla="*/ 2770111 h 6367455"/>
                <a:gd name="connsiteX6620" fmla="*/ 2705803 w 6891715"/>
                <a:gd name="connsiteY6620" fmla="*/ 2755583 h 6367455"/>
                <a:gd name="connsiteX6621" fmla="*/ 2681365 w 6891715"/>
                <a:gd name="connsiteY6621" fmla="*/ 2751773 h 6367455"/>
                <a:gd name="connsiteX6622" fmla="*/ 2680413 w 6891715"/>
                <a:gd name="connsiteY6622" fmla="*/ 2744153 h 6367455"/>
                <a:gd name="connsiteX6623" fmla="*/ 2666449 w 6891715"/>
                <a:gd name="connsiteY6623" fmla="*/ 2735898 h 6367455"/>
                <a:gd name="connsiteX6624" fmla="*/ 2677874 w 6891715"/>
                <a:gd name="connsiteY6624" fmla="*/ 2696847 h 6367455"/>
                <a:gd name="connsiteX6625" fmla="*/ 2668353 w 6891715"/>
                <a:gd name="connsiteY6625" fmla="*/ 2675893 h 6367455"/>
                <a:gd name="connsiteX6626" fmla="*/ 2668988 w 6891715"/>
                <a:gd name="connsiteY6626" fmla="*/ 2646365 h 6367455"/>
                <a:gd name="connsiteX6627" fmla="*/ 2675335 w 6891715"/>
                <a:gd name="connsiteY6627" fmla="*/ 2662240 h 6367455"/>
                <a:gd name="connsiteX6628" fmla="*/ 2678509 w 6891715"/>
                <a:gd name="connsiteY6628" fmla="*/ 2640968 h 6367455"/>
                <a:gd name="connsiteX6629" fmla="*/ 2676288 w 6891715"/>
                <a:gd name="connsiteY6629" fmla="*/ 2617791 h 6367455"/>
                <a:gd name="connsiteX6630" fmla="*/ 2655976 w 6891715"/>
                <a:gd name="connsiteY6630" fmla="*/ 2621282 h 6367455"/>
                <a:gd name="connsiteX6631" fmla="*/ 2646771 w 6891715"/>
                <a:gd name="connsiteY6631" fmla="*/ 2635889 h 6367455"/>
                <a:gd name="connsiteX6632" fmla="*/ 2659784 w 6891715"/>
                <a:gd name="connsiteY6632" fmla="*/ 2674939 h 6367455"/>
                <a:gd name="connsiteX6633" fmla="*/ 2657879 w 6891715"/>
                <a:gd name="connsiteY6633" fmla="*/ 2686687 h 6367455"/>
                <a:gd name="connsiteX6634" fmla="*/ 2649310 w 6891715"/>
                <a:gd name="connsiteY6634" fmla="*/ 2693036 h 6367455"/>
                <a:gd name="connsiteX6635" fmla="*/ 2646136 w 6891715"/>
                <a:gd name="connsiteY6635" fmla="*/ 2672717 h 6367455"/>
                <a:gd name="connsiteX6636" fmla="*/ 2642962 w 6891715"/>
                <a:gd name="connsiteY6636" fmla="*/ 2665414 h 6367455"/>
                <a:gd name="connsiteX6637" fmla="*/ 2643597 w 6891715"/>
                <a:gd name="connsiteY6637" fmla="*/ 2657159 h 6367455"/>
                <a:gd name="connsiteX6638" fmla="*/ 2631854 w 6891715"/>
                <a:gd name="connsiteY6638" fmla="*/ 2658430 h 6367455"/>
                <a:gd name="connsiteX6639" fmla="*/ 2637567 w 6891715"/>
                <a:gd name="connsiteY6639" fmla="*/ 2679067 h 6367455"/>
                <a:gd name="connsiteX6640" fmla="*/ 2632489 w 6891715"/>
                <a:gd name="connsiteY6640" fmla="*/ 2705737 h 6367455"/>
                <a:gd name="connsiteX6641" fmla="*/ 2650579 w 6891715"/>
                <a:gd name="connsiteY6641" fmla="*/ 2720341 h 6367455"/>
                <a:gd name="connsiteX6642" fmla="*/ 2647722 w 6891715"/>
                <a:gd name="connsiteY6642" fmla="*/ 2746693 h 6367455"/>
                <a:gd name="connsiteX6643" fmla="*/ 2636298 w 6891715"/>
                <a:gd name="connsiteY6643" fmla="*/ 2747963 h 6367455"/>
                <a:gd name="connsiteX6644" fmla="*/ 2633124 w 6891715"/>
                <a:gd name="connsiteY6644" fmla="*/ 2773998 h 6367455"/>
                <a:gd name="connsiteX6645" fmla="*/ 2623920 w 6891715"/>
                <a:gd name="connsiteY6645" fmla="*/ 2784475 h 6367455"/>
                <a:gd name="connsiteX6646" fmla="*/ 2600434 w 6891715"/>
                <a:gd name="connsiteY6646" fmla="*/ 2781934 h 6367455"/>
                <a:gd name="connsiteX6647" fmla="*/ 2586787 w 6891715"/>
                <a:gd name="connsiteY6647" fmla="*/ 2789236 h 6367455"/>
                <a:gd name="connsiteX6648" fmla="*/ 2571870 w 6891715"/>
                <a:gd name="connsiteY6648" fmla="*/ 2774633 h 6367455"/>
                <a:gd name="connsiteX6649" fmla="*/ 2577583 w 6891715"/>
                <a:gd name="connsiteY6649" fmla="*/ 2799714 h 6367455"/>
                <a:gd name="connsiteX6650" fmla="*/ 2549970 w 6891715"/>
                <a:gd name="connsiteY6650" fmla="*/ 2818130 h 6367455"/>
                <a:gd name="connsiteX6651" fmla="*/ 2544893 w 6891715"/>
                <a:gd name="connsiteY6651" fmla="*/ 2839084 h 6367455"/>
                <a:gd name="connsiteX6652" fmla="*/ 2529023 w 6891715"/>
                <a:gd name="connsiteY6652" fmla="*/ 2837179 h 6367455"/>
                <a:gd name="connsiteX6653" fmla="*/ 2524898 w 6891715"/>
                <a:gd name="connsiteY6653" fmla="*/ 2843846 h 6367455"/>
                <a:gd name="connsiteX6654" fmla="*/ 2536322 w 6891715"/>
                <a:gd name="connsiteY6654" fmla="*/ 2852736 h 6367455"/>
                <a:gd name="connsiteX6655" fmla="*/ 2528389 w 6891715"/>
                <a:gd name="connsiteY6655" fmla="*/ 2862578 h 6367455"/>
                <a:gd name="connsiteX6656" fmla="*/ 2517598 w 6891715"/>
                <a:gd name="connsiteY6656" fmla="*/ 2864483 h 6367455"/>
                <a:gd name="connsiteX6657" fmla="*/ 2509981 w 6891715"/>
                <a:gd name="connsiteY6657" fmla="*/ 2866389 h 6367455"/>
                <a:gd name="connsiteX6658" fmla="*/ 2506807 w 6891715"/>
                <a:gd name="connsiteY6658" fmla="*/ 2867023 h 6367455"/>
                <a:gd name="connsiteX6659" fmla="*/ 2504903 w 6891715"/>
                <a:gd name="connsiteY6659" fmla="*/ 2867975 h 6367455"/>
                <a:gd name="connsiteX6660" fmla="*/ 2504268 w 6891715"/>
                <a:gd name="connsiteY6660" fmla="*/ 2868928 h 6367455"/>
                <a:gd name="connsiteX6661" fmla="*/ 2503952 w 6891715"/>
                <a:gd name="connsiteY6661" fmla="*/ 2869563 h 6367455"/>
                <a:gd name="connsiteX6662" fmla="*/ 2502999 w 6891715"/>
                <a:gd name="connsiteY6662" fmla="*/ 2872103 h 6367455"/>
                <a:gd name="connsiteX6663" fmla="*/ 2501730 w 6891715"/>
                <a:gd name="connsiteY6663" fmla="*/ 2875277 h 6367455"/>
                <a:gd name="connsiteX6664" fmla="*/ 2500777 w 6891715"/>
                <a:gd name="connsiteY6664" fmla="*/ 2879088 h 6367455"/>
                <a:gd name="connsiteX6665" fmla="*/ 2499190 w 6891715"/>
                <a:gd name="connsiteY6665" fmla="*/ 2885437 h 6367455"/>
                <a:gd name="connsiteX6666" fmla="*/ 2498873 w 6891715"/>
                <a:gd name="connsiteY6666" fmla="*/ 2888295 h 6367455"/>
                <a:gd name="connsiteX6667" fmla="*/ 2479196 w 6891715"/>
                <a:gd name="connsiteY6667" fmla="*/ 2919092 h 6367455"/>
                <a:gd name="connsiteX6668" fmla="*/ 2452536 w 6891715"/>
                <a:gd name="connsiteY6668" fmla="*/ 2925442 h 6367455"/>
                <a:gd name="connsiteX6669" fmla="*/ 2434445 w 6891715"/>
                <a:gd name="connsiteY6669" fmla="*/ 2941316 h 6367455"/>
                <a:gd name="connsiteX6670" fmla="*/ 2412546 w 6891715"/>
                <a:gd name="connsiteY6670" fmla="*/ 2943856 h 6367455"/>
                <a:gd name="connsiteX6671" fmla="*/ 2406199 w 6891715"/>
                <a:gd name="connsiteY6671" fmla="*/ 2961954 h 6367455"/>
                <a:gd name="connsiteX6672" fmla="*/ 2358910 w 6891715"/>
                <a:gd name="connsiteY6672" fmla="*/ 2965446 h 6367455"/>
                <a:gd name="connsiteX6673" fmla="*/ 2325902 w 6891715"/>
                <a:gd name="connsiteY6673" fmla="*/ 2956239 h 6367455"/>
                <a:gd name="connsiteX6674" fmla="*/ 2291942 w 6891715"/>
                <a:gd name="connsiteY6674" fmla="*/ 2950206 h 6367455"/>
                <a:gd name="connsiteX6675" fmla="*/ 2297020 w 6891715"/>
                <a:gd name="connsiteY6675" fmla="*/ 2924807 h 6367455"/>
                <a:gd name="connsiteX6676" fmla="*/ 2267822 w 6891715"/>
                <a:gd name="connsiteY6676" fmla="*/ 2929252 h 6367455"/>
                <a:gd name="connsiteX6677" fmla="*/ 2226879 w 6891715"/>
                <a:gd name="connsiteY6677" fmla="*/ 2886389 h 6367455"/>
                <a:gd name="connsiteX6678" fmla="*/ 2197364 w 6891715"/>
                <a:gd name="connsiteY6678" fmla="*/ 2883216 h 6367455"/>
                <a:gd name="connsiteX6679" fmla="*/ 2191016 w 6891715"/>
                <a:gd name="connsiteY6679" fmla="*/ 2862578 h 6367455"/>
                <a:gd name="connsiteX6680" fmla="*/ 2178955 w 6891715"/>
                <a:gd name="connsiteY6680" fmla="*/ 2853371 h 6367455"/>
                <a:gd name="connsiteX6681" fmla="*/ 2188477 w 6891715"/>
                <a:gd name="connsiteY6681" fmla="*/ 2836226 h 6367455"/>
                <a:gd name="connsiteX6682" fmla="*/ 2197681 w 6891715"/>
                <a:gd name="connsiteY6682" fmla="*/ 2806700 h 6367455"/>
                <a:gd name="connsiteX6683" fmla="*/ 2216723 w 6891715"/>
                <a:gd name="connsiteY6683" fmla="*/ 2820034 h 6367455"/>
                <a:gd name="connsiteX6684" fmla="*/ 2224022 w 6891715"/>
                <a:gd name="connsiteY6684" fmla="*/ 2809240 h 6367455"/>
                <a:gd name="connsiteX6685" fmla="*/ 2253857 w 6891715"/>
                <a:gd name="connsiteY6685" fmla="*/ 2822891 h 6367455"/>
                <a:gd name="connsiteX6686" fmla="*/ 2244334 w 6891715"/>
                <a:gd name="connsiteY6686" fmla="*/ 2811462 h 6367455"/>
                <a:gd name="connsiteX6687" fmla="*/ 2243066 w 6891715"/>
                <a:gd name="connsiteY6687" fmla="*/ 2799714 h 6367455"/>
                <a:gd name="connsiteX6688" fmla="*/ 2283373 w 6891715"/>
                <a:gd name="connsiteY6688" fmla="*/ 2782569 h 6367455"/>
                <a:gd name="connsiteX6689" fmla="*/ 2235450 w 6891715"/>
                <a:gd name="connsiteY6689" fmla="*/ 2793365 h 6367455"/>
                <a:gd name="connsiteX6690" fmla="*/ 2224976 w 6891715"/>
                <a:gd name="connsiteY6690" fmla="*/ 2773679 h 6367455"/>
                <a:gd name="connsiteX6691" fmla="*/ 2235132 w 6891715"/>
                <a:gd name="connsiteY6691" fmla="*/ 2752408 h 6367455"/>
                <a:gd name="connsiteX6692" fmla="*/ 2251001 w 6891715"/>
                <a:gd name="connsiteY6692" fmla="*/ 2748280 h 6367455"/>
                <a:gd name="connsiteX6693" fmla="*/ 2258618 w 6891715"/>
                <a:gd name="connsiteY6693" fmla="*/ 2737486 h 6367455"/>
                <a:gd name="connsiteX6694" fmla="*/ 2242432 w 6891715"/>
                <a:gd name="connsiteY6694" fmla="*/ 2730184 h 6367455"/>
                <a:gd name="connsiteX6695" fmla="*/ 2245287 w 6891715"/>
                <a:gd name="connsiteY6695" fmla="*/ 2720658 h 6367455"/>
                <a:gd name="connsiteX6696" fmla="*/ 2261156 w 6891715"/>
                <a:gd name="connsiteY6696" fmla="*/ 2707958 h 6367455"/>
                <a:gd name="connsiteX6697" fmla="*/ 2261156 w 6891715"/>
                <a:gd name="connsiteY6697" fmla="*/ 2703514 h 6367455"/>
                <a:gd name="connsiteX6698" fmla="*/ 2245287 w 6891715"/>
                <a:gd name="connsiteY6698" fmla="*/ 2694307 h 6367455"/>
                <a:gd name="connsiteX6699" fmla="*/ 2232909 w 6891715"/>
                <a:gd name="connsiteY6699" fmla="*/ 2720024 h 6367455"/>
                <a:gd name="connsiteX6700" fmla="*/ 2214502 w 6891715"/>
                <a:gd name="connsiteY6700" fmla="*/ 2707641 h 6367455"/>
                <a:gd name="connsiteX6701" fmla="*/ 2211646 w 6891715"/>
                <a:gd name="connsiteY6701" fmla="*/ 2733675 h 6367455"/>
                <a:gd name="connsiteX6702" fmla="*/ 2197998 w 6891715"/>
                <a:gd name="connsiteY6702" fmla="*/ 2725421 h 6367455"/>
                <a:gd name="connsiteX6703" fmla="*/ 2197046 w 6891715"/>
                <a:gd name="connsiteY6703" fmla="*/ 2711768 h 6367455"/>
                <a:gd name="connsiteX6704" fmla="*/ 2191333 w 6891715"/>
                <a:gd name="connsiteY6704" fmla="*/ 2703196 h 6367455"/>
                <a:gd name="connsiteX6705" fmla="*/ 2204980 w 6891715"/>
                <a:gd name="connsiteY6705" fmla="*/ 2676845 h 6367455"/>
                <a:gd name="connsiteX6706" fmla="*/ 2223072 w 6891715"/>
                <a:gd name="connsiteY6706" fmla="*/ 2685099 h 6367455"/>
                <a:gd name="connsiteX6707" fmla="*/ 2224976 w 6891715"/>
                <a:gd name="connsiteY6707" fmla="*/ 2659700 h 6367455"/>
                <a:gd name="connsiteX6708" fmla="*/ 2227833 w 6891715"/>
                <a:gd name="connsiteY6708" fmla="*/ 2657478 h 6367455"/>
                <a:gd name="connsiteX6709" fmla="*/ 2233862 w 6891715"/>
                <a:gd name="connsiteY6709" fmla="*/ 2652715 h 6367455"/>
                <a:gd name="connsiteX6710" fmla="*/ 2237035 w 6891715"/>
                <a:gd name="connsiteY6710" fmla="*/ 2649540 h 6367455"/>
                <a:gd name="connsiteX6711" fmla="*/ 2239257 w 6891715"/>
                <a:gd name="connsiteY6711" fmla="*/ 2646683 h 6367455"/>
                <a:gd name="connsiteX6712" fmla="*/ 2241161 w 6891715"/>
                <a:gd name="connsiteY6712" fmla="*/ 2644460 h 6367455"/>
                <a:gd name="connsiteX6713" fmla="*/ 2241479 w 6891715"/>
                <a:gd name="connsiteY6713" fmla="*/ 2643508 h 6367455"/>
                <a:gd name="connsiteX6714" fmla="*/ 2241479 w 6891715"/>
                <a:gd name="connsiteY6714" fmla="*/ 2642873 h 6367455"/>
                <a:gd name="connsiteX6715" fmla="*/ 2241479 w 6891715"/>
                <a:gd name="connsiteY6715" fmla="*/ 2642555 h 6367455"/>
                <a:gd name="connsiteX6716" fmla="*/ 2241798 w 6891715"/>
                <a:gd name="connsiteY6716" fmla="*/ 2642555 h 6367455"/>
                <a:gd name="connsiteX6717" fmla="*/ 2243702 w 6891715"/>
                <a:gd name="connsiteY6717" fmla="*/ 2642873 h 6367455"/>
                <a:gd name="connsiteX6718" fmla="*/ 2248461 w 6891715"/>
                <a:gd name="connsiteY6718" fmla="*/ 2646048 h 6367455"/>
                <a:gd name="connsiteX6719" fmla="*/ 2256713 w 6891715"/>
                <a:gd name="connsiteY6719" fmla="*/ 2651127 h 6367455"/>
                <a:gd name="connsiteX6720" fmla="*/ 2264966 w 6891715"/>
                <a:gd name="connsiteY6720" fmla="*/ 2632078 h 6367455"/>
                <a:gd name="connsiteX6721" fmla="*/ 2259571 w 6891715"/>
                <a:gd name="connsiteY6721" fmla="*/ 2626999 h 6367455"/>
                <a:gd name="connsiteX6722" fmla="*/ 2242432 w 6891715"/>
                <a:gd name="connsiteY6722" fmla="*/ 2639698 h 6367455"/>
                <a:gd name="connsiteX6723" fmla="*/ 2232909 w 6891715"/>
                <a:gd name="connsiteY6723" fmla="*/ 2632395 h 6367455"/>
                <a:gd name="connsiteX6724" fmla="*/ 2216406 w 6891715"/>
                <a:gd name="connsiteY6724" fmla="*/ 2645095 h 6367455"/>
                <a:gd name="connsiteX6725" fmla="*/ 2211646 w 6891715"/>
                <a:gd name="connsiteY6725" fmla="*/ 2633665 h 6367455"/>
                <a:gd name="connsiteX6726" fmla="*/ 2225609 w 6891715"/>
                <a:gd name="connsiteY6726" fmla="*/ 2614615 h 6367455"/>
                <a:gd name="connsiteX6727" fmla="*/ 2237035 w 6891715"/>
                <a:gd name="connsiteY6727" fmla="*/ 2592073 h 6367455"/>
                <a:gd name="connsiteX6728" fmla="*/ 2260205 w 6891715"/>
                <a:gd name="connsiteY6728" fmla="*/ 2583819 h 6367455"/>
                <a:gd name="connsiteX6729" fmla="*/ 2263060 w 6891715"/>
                <a:gd name="connsiteY6729" fmla="*/ 2568896 h 6367455"/>
                <a:gd name="connsiteX6730" fmla="*/ 2245287 w 6891715"/>
                <a:gd name="connsiteY6730" fmla="*/ 2569214 h 6367455"/>
                <a:gd name="connsiteX6731" fmla="*/ 2264013 w 6891715"/>
                <a:gd name="connsiteY6731" fmla="*/ 2548576 h 6367455"/>
                <a:gd name="connsiteX6732" fmla="*/ 2274486 w 6891715"/>
                <a:gd name="connsiteY6732" fmla="*/ 2524764 h 6367455"/>
                <a:gd name="connsiteX6733" fmla="*/ 2276390 w 6891715"/>
                <a:gd name="connsiteY6733" fmla="*/ 2521589 h 6367455"/>
                <a:gd name="connsiteX6734" fmla="*/ 2288133 w 6891715"/>
                <a:gd name="connsiteY6734" fmla="*/ 2517779 h 6367455"/>
                <a:gd name="connsiteX6735" fmla="*/ 2285278 w 6891715"/>
                <a:gd name="connsiteY6735" fmla="*/ 2560324 h 6367455"/>
                <a:gd name="connsiteX6736" fmla="*/ 2292893 w 6891715"/>
                <a:gd name="connsiteY6736" fmla="*/ 2570485 h 6367455"/>
                <a:gd name="connsiteX6737" fmla="*/ 2297656 w 6891715"/>
                <a:gd name="connsiteY6737" fmla="*/ 2512700 h 6367455"/>
                <a:gd name="connsiteX6738" fmla="*/ 2328123 w 6891715"/>
                <a:gd name="connsiteY6738" fmla="*/ 2498726 h 6367455"/>
                <a:gd name="connsiteX6739" fmla="*/ 2315429 w 6891715"/>
                <a:gd name="connsiteY6739" fmla="*/ 2494594 h 6367455"/>
                <a:gd name="connsiteX6740" fmla="*/ 2290038 w 6891715"/>
                <a:gd name="connsiteY6740" fmla="*/ 2503489 h 6367455"/>
                <a:gd name="connsiteX6741" fmla="*/ 2293212 w 6891715"/>
                <a:gd name="connsiteY6741" fmla="*/ 2487610 h 6367455"/>
                <a:gd name="connsiteX6742" fmla="*/ 2278612 w 6891715"/>
                <a:gd name="connsiteY6742" fmla="*/ 2503489 h 6367455"/>
                <a:gd name="connsiteX6743" fmla="*/ 2250048 w 6891715"/>
                <a:gd name="connsiteY6743" fmla="*/ 2517144 h 6367455"/>
                <a:gd name="connsiteX6744" fmla="*/ 2241798 w 6891715"/>
                <a:gd name="connsiteY6744" fmla="*/ 2546990 h 6367455"/>
                <a:gd name="connsiteX6745" fmla="*/ 2213550 w 6891715"/>
                <a:gd name="connsiteY6745" fmla="*/ 2566039 h 6367455"/>
                <a:gd name="connsiteX6746" fmla="*/ 2206249 w 6891715"/>
                <a:gd name="connsiteY6746" fmla="*/ 2575564 h 6367455"/>
                <a:gd name="connsiteX6747" fmla="*/ 2183715 w 6891715"/>
                <a:gd name="connsiteY6747" fmla="*/ 2563182 h 6367455"/>
                <a:gd name="connsiteX6748" fmla="*/ 2169117 w 6891715"/>
                <a:gd name="connsiteY6748" fmla="*/ 2573658 h 6367455"/>
                <a:gd name="connsiteX6749" fmla="*/ 2149756 w 6891715"/>
                <a:gd name="connsiteY6749" fmla="*/ 2544449 h 6367455"/>
                <a:gd name="connsiteX6750" fmla="*/ 2149439 w 6891715"/>
                <a:gd name="connsiteY6750" fmla="*/ 2535242 h 6367455"/>
                <a:gd name="connsiteX6751" fmla="*/ 2166578 w 6891715"/>
                <a:gd name="connsiteY6751" fmla="*/ 2537146 h 6367455"/>
                <a:gd name="connsiteX6752" fmla="*/ 2168800 w 6891715"/>
                <a:gd name="connsiteY6752" fmla="*/ 2516191 h 6367455"/>
                <a:gd name="connsiteX6753" fmla="*/ 2183399 w 6891715"/>
                <a:gd name="connsiteY6753" fmla="*/ 2530480 h 6367455"/>
                <a:gd name="connsiteX6754" fmla="*/ 2216088 w 6891715"/>
                <a:gd name="connsiteY6754" fmla="*/ 2509202 h 6367455"/>
                <a:gd name="connsiteX6755" fmla="*/ 2187842 w 6891715"/>
                <a:gd name="connsiteY6755" fmla="*/ 2511428 h 6367455"/>
                <a:gd name="connsiteX6756" fmla="*/ 2178955 w 6891715"/>
                <a:gd name="connsiteY6756" fmla="*/ 2506347 h 6367455"/>
                <a:gd name="connsiteX6757" fmla="*/ 2176734 w 6891715"/>
                <a:gd name="connsiteY6757" fmla="*/ 2489517 h 6367455"/>
                <a:gd name="connsiteX6758" fmla="*/ 2203076 w 6891715"/>
                <a:gd name="connsiteY6758" fmla="*/ 2475554 h 6367455"/>
                <a:gd name="connsiteX6759" fmla="*/ 2181178 w 6891715"/>
                <a:gd name="connsiteY6759" fmla="*/ 2477773 h 6367455"/>
                <a:gd name="connsiteX6760" fmla="*/ 2181813 w 6891715"/>
                <a:gd name="connsiteY6760" fmla="*/ 2465073 h 6367455"/>
                <a:gd name="connsiteX6761" fmla="*/ 2169117 w 6891715"/>
                <a:gd name="connsiteY6761" fmla="*/ 2453962 h 6367455"/>
                <a:gd name="connsiteX6762" fmla="*/ 2180543 w 6891715"/>
                <a:gd name="connsiteY6762" fmla="*/ 2439040 h 6367455"/>
                <a:gd name="connsiteX6763" fmla="*/ 2172290 w 6891715"/>
                <a:gd name="connsiteY6763" fmla="*/ 2438087 h 6367455"/>
                <a:gd name="connsiteX6764" fmla="*/ 2159594 w 6891715"/>
                <a:gd name="connsiteY6764" fmla="*/ 2444438 h 6367455"/>
                <a:gd name="connsiteX6765" fmla="*/ 2141505 w 6891715"/>
                <a:gd name="connsiteY6765" fmla="*/ 2433007 h 6367455"/>
                <a:gd name="connsiteX6766" fmla="*/ 2149756 w 6891715"/>
                <a:gd name="connsiteY6766" fmla="*/ 2422530 h 6367455"/>
                <a:gd name="connsiteX6767" fmla="*/ 2138331 w 6891715"/>
                <a:gd name="connsiteY6767" fmla="*/ 2421258 h 6367455"/>
                <a:gd name="connsiteX6768" fmla="*/ 2143091 w 6891715"/>
                <a:gd name="connsiteY6768" fmla="*/ 2403163 h 6367455"/>
                <a:gd name="connsiteX6769" fmla="*/ 2158959 w 6891715"/>
                <a:gd name="connsiteY6769" fmla="*/ 2402208 h 6367455"/>
                <a:gd name="connsiteX6770" fmla="*/ 2184669 w 6891715"/>
                <a:gd name="connsiteY6770" fmla="*/ 2408243 h 6367455"/>
                <a:gd name="connsiteX6771" fmla="*/ 2209741 w 6891715"/>
                <a:gd name="connsiteY6771" fmla="*/ 2392366 h 6367455"/>
                <a:gd name="connsiteX6772" fmla="*/ 2253223 w 6891715"/>
                <a:gd name="connsiteY6772" fmla="*/ 2401575 h 6367455"/>
                <a:gd name="connsiteX6773" fmla="*/ 2274486 w 6891715"/>
                <a:gd name="connsiteY6773" fmla="*/ 2389510 h 6367455"/>
                <a:gd name="connsiteX6774" fmla="*/ 2317968 w 6891715"/>
                <a:gd name="connsiteY6774" fmla="*/ 2416815 h 6367455"/>
                <a:gd name="connsiteX6775" fmla="*/ 2312891 w 6891715"/>
                <a:gd name="connsiteY6775" fmla="*/ 2438722 h 6367455"/>
                <a:gd name="connsiteX6776" fmla="*/ 2328441 w 6891715"/>
                <a:gd name="connsiteY6776" fmla="*/ 2426022 h 6367455"/>
                <a:gd name="connsiteX6777" fmla="*/ 2341136 w 6891715"/>
                <a:gd name="connsiteY6777" fmla="*/ 2440627 h 6367455"/>
                <a:gd name="connsiteX6778" fmla="*/ 2347484 w 6891715"/>
                <a:gd name="connsiteY6778" fmla="*/ 2426022 h 6367455"/>
                <a:gd name="connsiteX6779" fmla="*/ 2329710 w 6891715"/>
                <a:gd name="connsiteY6779" fmla="*/ 2412053 h 6367455"/>
                <a:gd name="connsiteX6780" fmla="*/ 2325902 w 6891715"/>
                <a:gd name="connsiteY6780" fmla="*/ 2398716 h 6367455"/>
                <a:gd name="connsiteX6781" fmla="*/ 2386204 w 6891715"/>
                <a:gd name="connsiteY6781" fmla="*/ 2376172 h 6367455"/>
                <a:gd name="connsiteX6782" fmla="*/ 2384935 w 6891715"/>
                <a:gd name="connsiteY6782" fmla="*/ 2359030 h 6367455"/>
                <a:gd name="connsiteX6783" fmla="*/ 2353197 w 6891715"/>
                <a:gd name="connsiteY6783" fmla="*/ 2371094 h 6367455"/>
                <a:gd name="connsiteX6784" fmla="*/ 2361765 w 6891715"/>
                <a:gd name="connsiteY6784" fmla="*/ 2356172 h 6367455"/>
                <a:gd name="connsiteX6785" fmla="*/ 2361448 w 6891715"/>
                <a:gd name="connsiteY6785" fmla="*/ 2331725 h 6367455"/>
                <a:gd name="connsiteX6786" fmla="*/ 2383348 w 6891715"/>
                <a:gd name="connsiteY6786" fmla="*/ 2299021 h 6367455"/>
                <a:gd name="connsiteX6787" fmla="*/ 2345898 w 6891715"/>
                <a:gd name="connsiteY6787" fmla="*/ 2332040 h 6367455"/>
                <a:gd name="connsiteX6788" fmla="*/ 2345898 w 6891715"/>
                <a:gd name="connsiteY6788" fmla="*/ 2368872 h 6367455"/>
                <a:gd name="connsiteX6789" fmla="*/ 2330346 w 6891715"/>
                <a:gd name="connsiteY6789" fmla="*/ 2378397 h 6367455"/>
                <a:gd name="connsiteX6790" fmla="*/ 2320824 w 6891715"/>
                <a:gd name="connsiteY6790" fmla="*/ 2367285 h 6367455"/>
                <a:gd name="connsiteX6791" fmla="*/ 2313208 w 6891715"/>
                <a:gd name="connsiteY6791" fmla="*/ 2374587 h 6367455"/>
                <a:gd name="connsiteX6792" fmla="*/ 2271948 w 6891715"/>
                <a:gd name="connsiteY6792" fmla="*/ 2374904 h 6367455"/>
                <a:gd name="connsiteX6793" fmla="*/ 2271948 w 6891715"/>
                <a:gd name="connsiteY6793" fmla="*/ 2363157 h 6367455"/>
                <a:gd name="connsiteX6794" fmla="*/ 2287500 w 6891715"/>
                <a:gd name="connsiteY6794" fmla="*/ 2339979 h 6367455"/>
                <a:gd name="connsiteX6795" fmla="*/ 2263378 w 6891715"/>
                <a:gd name="connsiteY6795" fmla="*/ 2359030 h 6367455"/>
                <a:gd name="connsiteX6796" fmla="*/ 2263378 w 6891715"/>
                <a:gd name="connsiteY6796" fmla="*/ 2376172 h 6367455"/>
                <a:gd name="connsiteX6797" fmla="*/ 2245605 w 6891715"/>
                <a:gd name="connsiteY6797" fmla="*/ 2379350 h 6367455"/>
                <a:gd name="connsiteX6798" fmla="*/ 2210694 w 6891715"/>
                <a:gd name="connsiteY6798" fmla="*/ 2377443 h 6367455"/>
                <a:gd name="connsiteX6799" fmla="*/ 2176100 w 6891715"/>
                <a:gd name="connsiteY6799" fmla="*/ 2399987 h 6367455"/>
                <a:gd name="connsiteX6800" fmla="*/ 2153882 w 6891715"/>
                <a:gd name="connsiteY6800" fmla="*/ 2391732 h 6367455"/>
                <a:gd name="connsiteX6801" fmla="*/ 2145948 w 6891715"/>
                <a:gd name="connsiteY6801" fmla="*/ 2379350 h 6367455"/>
                <a:gd name="connsiteX6802" fmla="*/ 2160864 w 6891715"/>
                <a:gd name="connsiteY6802" fmla="*/ 2371729 h 6367455"/>
                <a:gd name="connsiteX6803" fmla="*/ 2136427 w 6891715"/>
                <a:gd name="connsiteY6803" fmla="*/ 2362204 h 6367455"/>
                <a:gd name="connsiteX6804" fmla="*/ 2178639 w 6891715"/>
                <a:gd name="connsiteY6804" fmla="*/ 2342201 h 6367455"/>
                <a:gd name="connsiteX6805" fmla="*/ 2167847 w 6891715"/>
                <a:gd name="connsiteY6805" fmla="*/ 2339979 h 6367455"/>
                <a:gd name="connsiteX6806" fmla="*/ 2173243 w 6891715"/>
                <a:gd name="connsiteY6806" fmla="*/ 2326326 h 6367455"/>
                <a:gd name="connsiteX6807" fmla="*/ 2188160 w 6891715"/>
                <a:gd name="connsiteY6807" fmla="*/ 2322834 h 6367455"/>
                <a:gd name="connsiteX6808" fmla="*/ 2158008 w 6891715"/>
                <a:gd name="connsiteY6808" fmla="*/ 2303150 h 6367455"/>
                <a:gd name="connsiteX6809" fmla="*/ 2166578 w 6891715"/>
                <a:gd name="connsiteY6809" fmla="*/ 2294574 h 6367455"/>
                <a:gd name="connsiteX6810" fmla="*/ 2133571 w 6891715"/>
                <a:gd name="connsiteY6810" fmla="*/ 2274889 h 6367455"/>
                <a:gd name="connsiteX6811" fmla="*/ 2157057 w 6891715"/>
                <a:gd name="connsiteY6811" fmla="*/ 2271715 h 6367455"/>
                <a:gd name="connsiteX6812" fmla="*/ 2154518 w 6891715"/>
                <a:gd name="connsiteY6812" fmla="*/ 2256790 h 6367455"/>
                <a:gd name="connsiteX6813" fmla="*/ 2160864 w 6891715"/>
                <a:gd name="connsiteY6813" fmla="*/ 2256790 h 6367455"/>
                <a:gd name="connsiteX6814" fmla="*/ 2173560 w 6891715"/>
                <a:gd name="connsiteY6814" fmla="*/ 2244090 h 6367455"/>
                <a:gd name="connsiteX6815" fmla="*/ 2187525 w 6891715"/>
                <a:gd name="connsiteY6815" fmla="*/ 2258697 h 6367455"/>
                <a:gd name="connsiteX6816" fmla="*/ 2200219 w 6891715"/>
                <a:gd name="connsiteY6816" fmla="*/ 2265998 h 6367455"/>
                <a:gd name="connsiteX6817" fmla="*/ 2203395 w 6891715"/>
                <a:gd name="connsiteY6817" fmla="*/ 2253298 h 6367455"/>
                <a:gd name="connsiteX6818" fmla="*/ 2226246 w 6891715"/>
                <a:gd name="connsiteY6818" fmla="*/ 2245361 h 6367455"/>
                <a:gd name="connsiteX6819" fmla="*/ 2252906 w 6891715"/>
                <a:gd name="connsiteY6819" fmla="*/ 2258377 h 6367455"/>
                <a:gd name="connsiteX6820" fmla="*/ 2266552 w 6891715"/>
                <a:gd name="connsiteY6820" fmla="*/ 2244090 h 6367455"/>
                <a:gd name="connsiteX6821" fmla="*/ 2266552 w 6891715"/>
                <a:gd name="connsiteY6821" fmla="*/ 2235835 h 6367455"/>
                <a:gd name="connsiteX6822" fmla="*/ 2213550 w 6891715"/>
                <a:gd name="connsiteY6822" fmla="*/ 2243773 h 6367455"/>
                <a:gd name="connsiteX6823" fmla="*/ 2197681 w 6891715"/>
                <a:gd name="connsiteY6823" fmla="*/ 2239644 h 6367455"/>
                <a:gd name="connsiteX6824" fmla="*/ 2204029 w 6891715"/>
                <a:gd name="connsiteY6824" fmla="*/ 2231072 h 6367455"/>
                <a:gd name="connsiteX6825" fmla="*/ 2233862 w 6891715"/>
                <a:gd name="connsiteY6825" fmla="*/ 2227898 h 6367455"/>
                <a:gd name="connsiteX6826" fmla="*/ 2254492 w 6891715"/>
                <a:gd name="connsiteY6826" fmla="*/ 2222181 h 6367455"/>
                <a:gd name="connsiteX6827" fmla="*/ 2236401 w 6891715"/>
                <a:gd name="connsiteY6827" fmla="*/ 2212020 h 6367455"/>
                <a:gd name="connsiteX6828" fmla="*/ 2249414 w 6891715"/>
                <a:gd name="connsiteY6828" fmla="*/ 2203448 h 6367455"/>
                <a:gd name="connsiteX6829" fmla="*/ 2244970 w 6891715"/>
                <a:gd name="connsiteY6829" fmla="*/ 2194876 h 6367455"/>
                <a:gd name="connsiteX6830" fmla="*/ 2230053 w 6891715"/>
                <a:gd name="connsiteY6830" fmla="*/ 2187889 h 6367455"/>
                <a:gd name="connsiteX6831" fmla="*/ 2238304 w 6891715"/>
                <a:gd name="connsiteY6831" fmla="*/ 2165664 h 6367455"/>
                <a:gd name="connsiteX6832" fmla="*/ 2261791 w 6891715"/>
                <a:gd name="connsiteY6832" fmla="*/ 2150423 h 6367455"/>
                <a:gd name="connsiteX6833" fmla="*/ 2278612 w 6891715"/>
                <a:gd name="connsiteY6833" fmla="*/ 2184079 h 6367455"/>
                <a:gd name="connsiteX6834" fmla="*/ 2285912 w 6891715"/>
                <a:gd name="connsiteY6834" fmla="*/ 2178682 h 6367455"/>
                <a:gd name="connsiteX6835" fmla="*/ 2279565 w 6891715"/>
                <a:gd name="connsiteY6835" fmla="*/ 2166298 h 6367455"/>
                <a:gd name="connsiteX6836" fmla="*/ 2281469 w 6891715"/>
                <a:gd name="connsiteY6836" fmla="*/ 2138677 h 6367455"/>
                <a:gd name="connsiteX6837" fmla="*/ 2300512 w 6891715"/>
                <a:gd name="connsiteY6837" fmla="*/ 2135500 h 6367455"/>
                <a:gd name="connsiteX6838" fmla="*/ 2314476 w 6891715"/>
                <a:gd name="connsiteY6838" fmla="*/ 2151058 h 6367455"/>
                <a:gd name="connsiteX6839" fmla="*/ 2307177 w 6891715"/>
                <a:gd name="connsiteY6839" fmla="*/ 2195194 h 6367455"/>
                <a:gd name="connsiteX6840" fmla="*/ 2318920 w 6891715"/>
                <a:gd name="connsiteY6840" fmla="*/ 2195194 h 6367455"/>
                <a:gd name="connsiteX6841" fmla="*/ 2329076 w 6891715"/>
                <a:gd name="connsiteY6841" fmla="*/ 2158361 h 6367455"/>
                <a:gd name="connsiteX6842" fmla="*/ 2356688 w 6891715"/>
                <a:gd name="connsiteY6842" fmla="*/ 2158044 h 6367455"/>
                <a:gd name="connsiteX6843" fmla="*/ 2361131 w 6891715"/>
                <a:gd name="connsiteY6843" fmla="*/ 2146612 h 6367455"/>
                <a:gd name="connsiteX6844" fmla="*/ 2321776 w 6891715"/>
                <a:gd name="connsiteY6844" fmla="*/ 2142486 h 6367455"/>
                <a:gd name="connsiteX6845" fmla="*/ 2319237 w 6891715"/>
                <a:gd name="connsiteY6845" fmla="*/ 2125021 h 6367455"/>
                <a:gd name="connsiteX6846" fmla="*/ 2297020 w 6891715"/>
                <a:gd name="connsiteY6846" fmla="*/ 2113274 h 6367455"/>
                <a:gd name="connsiteX6847" fmla="*/ 2285594 w 6891715"/>
                <a:gd name="connsiteY6847" fmla="*/ 2125021 h 6367455"/>
                <a:gd name="connsiteX6848" fmla="*/ 2278294 w 6891715"/>
                <a:gd name="connsiteY6848" fmla="*/ 2118988 h 6367455"/>
                <a:gd name="connsiteX6849" fmla="*/ 2283373 w 6891715"/>
                <a:gd name="connsiteY6849" fmla="*/ 2109465 h 6367455"/>
                <a:gd name="connsiteX6850" fmla="*/ 2297973 w 6891715"/>
                <a:gd name="connsiteY6850" fmla="*/ 2100891 h 6367455"/>
                <a:gd name="connsiteX6851" fmla="*/ 2310667 w 6891715"/>
                <a:gd name="connsiteY6851" fmla="*/ 2099304 h 6367455"/>
                <a:gd name="connsiteX6852" fmla="*/ 2326855 w 6891715"/>
                <a:gd name="connsiteY6852" fmla="*/ 2092953 h 6367455"/>
                <a:gd name="connsiteX6853" fmla="*/ 2344627 w 6891715"/>
                <a:gd name="connsiteY6853" fmla="*/ 2103432 h 6367455"/>
                <a:gd name="connsiteX6854" fmla="*/ 2352880 w 6891715"/>
                <a:gd name="connsiteY6854" fmla="*/ 2098033 h 6367455"/>
                <a:gd name="connsiteX6855" fmla="*/ 2373509 w 6891715"/>
                <a:gd name="connsiteY6855" fmla="*/ 2117719 h 6367455"/>
                <a:gd name="connsiteX6856" fmla="*/ 2388426 w 6891715"/>
                <a:gd name="connsiteY6856" fmla="*/ 2113591 h 6367455"/>
                <a:gd name="connsiteX6857" fmla="*/ 2390965 w 6891715"/>
                <a:gd name="connsiteY6857" fmla="*/ 2100891 h 6367455"/>
                <a:gd name="connsiteX6858" fmla="*/ 2364623 w 6891715"/>
                <a:gd name="connsiteY6858" fmla="*/ 2097082 h 6367455"/>
                <a:gd name="connsiteX6859" fmla="*/ 2364623 w 6891715"/>
                <a:gd name="connsiteY6859" fmla="*/ 2087237 h 6367455"/>
                <a:gd name="connsiteX6860" fmla="*/ 2392868 w 6891715"/>
                <a:gd name="connsiteY6860" fmla="*/ 2073585 h 6367455"/>
                <a:gd name="connsiteX6861" fmla="*/ 2361131 w 6891715"/>
                <a:gd name="connsiteY6861" fmla="*/ 2063426 h 6367455"/>
                <a:gd name="connsiteX6862" fmla="*/ 2344309 w 6891715"/>
                <a:gd name="connsiteY6862" fmla="*/ 2067553 h 6367455"/>
                <a:gd name="connsiteX6863" fmla="*/ 2321141 w 6891715"/>
                <a:gd name="connsiteY6863" fmla="*/ 2069141 h 6367455"/>
                <a:gd name="connsiteX6864" fmla="*/ 2338915 w 6891715"/>
                <a:gd name="connsiteY6864" fmla="*/ 2050726 h 6367455"/>
                <a:gd name="connsiteX6865" fmla="*/ 2320824 w 6891715"/>
                <a:gd name="connsiteY6865" fmla="*/ 2045646 h 6367455"/>
                <a:gd name="connsiteX6866" fmla="*/ 2318602 w 6891715"/>
                <a:gd name="connsiteY6866" fmla="*/ 2029776 h 6367455"/>
                <a:gd name="connsiteX6867" fmla="*/ 2346849 w 6891715"/>
                <a:gd name="connsiteY6867" fmla="*/ 2010726 h 6367455"/>
                <a:gd name="connsiteX6868" fmla="*/ 2363987 w 6891715"/>
                <a:gd name="connsiteY6868" fmla="*/ 2025013 h 6367455"/>
                <a:gd name="connsiteX6869" fmla="*/ 2377953 w 6891715"/>
                <a:gd name="connsiteY6869" fmla="*/ 2033586 h 6367455"/>
                <a:gd name="connsiteX6870" fmla="*/ 2390330 w 6891715"/>
                <a:gd name="connsiteY6870" fmla="*/ 2019933 h 6367455"/>
                <a:gd name="connsiteX6871" fmla="*/ 2395725 w 6891715"/>
                <a:gd name="connsiteY6871" fmla="*/ 2026918 h 6367455"/>
                <a:gd name="connsiteX6872" fmla="*/ 2422068 w 6891715"/>
                <a:gd name="connsiteY6872" fmla="*/ 2016441 h 6367455"/>
                <a:gd name="connsiteX6873" fmla="*/ 2401756 w 6891715"/>
                <a:gd name="connsiteY6873" fmla="*/ 1998661 h 6367455"/>
                <a:gd name="connsiteX6874" fmla="*/ 2384935 w 6891715"/>
                <a:gd name="connsiteY6874" fmla="*/ 2011360 h 6367455"/>
                <a:gd name="connsiteX6875" fmla="*/ 2370336 w 6891715"/>
                <a:gd name="connsiteY6875" fmla="*/ 2004376 h 6367455"/>
                <a:gd name="connsiteX6876" fmla="*/ 2373191 w 6891715"/>
                <a:gd name="connsiteY6876" fmla="*/ 1984056 h 6367455"/>
                <a:gd name="connsiteX6877" fmla="*/ 2394138 w 6891715"/>
                <a:gd name="connsiteY6877" fmla="*/ 1977706 h 6367455"/>
                <a:gd name="connsiteX6878" fmla="*/ 2409055 w 6891715"/>
                <a:gd name="connsiteY6878" fmla="*/ 1966911 h 6367455"/>
                <a:gd name="connsiteX6879" fmla="*/ 2423655 w 6891715"/>
                <a:gd name="connsiteY6879" fmla="*/ 1967864 h 6367455"/>
                <a:gd name="connsiteX6880" fmla="*/ 2424608 w 6891715"/>
                <a:gd name="connsiteY6880" fmla="*/ 1955164 h 6367455"/>
                <a:gd name="connsiteX6881" fmla="*/ 2438570 w 6891715"/>
                <a:gd name="connsiteY6881" fmla="*/ 1958338 h 6367455"/>
                <a:gd name="connsiteX6882" fmla="*/ 2445870 w 6891715"/>
                <a:gd name="connsiteY6882" fmla="*/ 1965324 h 6367455"/>
                <a:gd name="connsiteX6883" fmla="*/ 2460787 w 6891715"/>
                <a:gd name="connsiteY6883" fmla="*/ 1944051 h 6367455"/>
                <a:gd name="connsiteX6884" fmla="*/ 2480465 w 6891715"/>
                <a:gd name="connsiteY6884" fmla="*/ 1914841 h 6367455"/>
                <a:gd name="connsiteX6885" fmla="*/ 2502364 w 6891715"/>
                <a:gd name="connsiteY6885" fmla="*/ 1913254 h 6367455"/>
                <a:gd name="connsiteX6886" fmla="*/ 2520455 w 6891715"/>
                <a:gd name="connsiteY6886" fmla="*/ 1906904 h 6367455"/>
                <a:gd name="connsiteX6887" fmla="*/ 2529341 w 6891715"/>
                <a:gd name="connsiteY6887" fmla="*/ 1928811 h 6367455"/>
                <a:gd name="connsiteX6888" fmla="*/ 2553461 w 6891715"/>
                <a:gd name="connsiteY6888" fmla="*/ 1919286 h 6367455"/>
                <a:gd name="connsiteX6889" fmla="*/ 2543941 w 6891715"/>
                <a:gd name="connsiteY6889" fmla="*/ 1902459 h 6367455"/>
                <a:gd name="connsiteX6890" fmla="*/ 2538228 w 6891715"/>
                <a:gd name="connsiteY6890" fmla="*/ 1886901 h 6367455"/>
                <a:gd name="connsiteX6891" fmla="*/ 2585518 w 6891715"/>
                <a:gd name="connsiteY6891" fmla="*/ 1865312 h 6367455"/>
                <a:gd name="connsiteX6892" fmla="*/ 2609319 w 6891715"/>
                <a:gd name="connsiteY6892" fmla="*/ 1891347 h 6367455"/>
                <a:gd name="connsiteX6893" fmla="*/ 2603925 w 6891715"/>
                <a:gd name="connsiteY6893" fmla="*/ 1913254 h 6367455"/>
                <a:gd name="connsiteX6894" fmla="*/ 2607415 w 6891715"/>
                <a:gd name="connsiteY6894" fmla="*/ 1925954 h 6367455"/>
                <a:gd name="connsiteX6895" fmla="*/ 2630902 w 6891715"/>
                <a:gd name="connsiteY6895" fmla="*/ 1923731 h 6367455"/>
                <a:gd name="connsiteX6896" fmla="*/ 2619793 w 6891715"/>
                <a:gd name="connsiteY6896" fmla="*/ 1910079 h 6367455"/>
                <a:gd name="connsiteX6897" fmla="*/ 2626141 w 6891715"/>
                <a:gd name="connsiteY6897" fmla="*/ 1900554 h 6367455"/>
                <a:gd name="connsiteX6898" fmla="*/ 2665497 w 6891715"/>
                <a:gd name="connsiteY6898" fmla="*/ 1901189 h 6367455"/>
                <a:gd name="connsiteX6899" fmla="*/ 2678826 w 6891715"/>
                <a:gd name="connsiteY6899" fmla="*/ 1889759 h 6367455"/>
                <a:gd name="connsiteX6900" fmla="*/ 2665179 w 6891715"/>
                <a:gd name="connsiteY6900" fmla="*/ 1871979 h 6367455"/>
                <a:gd name="connsiteX6901" fmla="*/ 2684856 w 6891715"/>
                <a:gd name="connsiteY6901" fmla="*/ 1851658 h 6367455"/>
                <a:gd name="connsiteX6902" fmla="*/ 2739762 w 6891715"/>
                <a:gd name="connsiteY6902" fmla="*/ 1824989 h 6367455"/>
                <a:gd name="connsiteX6903" fmla="*/ 2727702 w 6891715"/>
                <a:gd name="connsiteY6903" fmla="*/ 1843086 h 6367455"/>
                <a:gd name="connsiteX6904" fmla="*/ 2755314 w 6891715"/>
                <a:gd name="connsiteY6904" fmla="*/ 1832928 h 6367455"/>
                <a:gd name="connsiteX6905" fmla="*/ 2757853 w 6891715"/>
                <a:gd name="connsiteY6905" fmla="*/ 1817369 h 6367455"/>
                <a:gd name="connsiteX6906" fmla="*/ 2733732 w 6891715"/>
                <a:gd name="connsiteY6906" fmla="*/ 1816734 h 6367455"/>
                <a:gd name="connsiteX6907" fmla="*/ 2743254 w 6891715"/>
                <a:gd name="connsiteY6907" fmla="*/ 1805304 h 6367455"/>
                <a:gd name="connsiteX6908" fmla="*/ 2743571 w 6891715"/>
                <a:gd name="connsiteY6908" fmla="*/ 1795779 h 6367455"/>
                <a:gd name="connsiteX6909" fmla="*/ 2735636 w 6891715"/>
                <a:gd name="connsiteY6909" fmla="*/ 1791334 h 6367455"/>
                <a:gd name="connsiteX6910" fmla="*/ 2750553 w 6891715"/>
                <a:gd name="connsiteY6910" fmla="*/ 1786571 h 6367455"/>
                <a:gd name="connsiteX6911" fmla="*/ 2749283 w 6891715"/>
                <a:gd name="connsiteY6911" fmla="*/ 1782443 h 6367455"/>
                <a:gd name="connsiteX6912" fmla="*/ 2732463 w 6891715"/>
                <a:gd name="connsiteY6912" fmla="*/ 1785936 h 6367455"/>
                <a:gd name="connsiteX6913" fmla="*/ 2723576 w 6891715"/>
                <a:gd name="connsiteY6913" fmla="*/ 1801494 h 6367455"/>
                <a:gd name="connsiteX6914" fmla="*/ 2655341 w 6891715"/>
                <a:gd name="connsiteY6914" fmla="*/ 1817686 h 6367455"/>
                <a:gd name="connsiteX6915" fmla="*/ 2652167 w 6891715"/>
                <a:gd name="connsiteY6915" fmla="*/ 1822131 h 6367455"/>
                <a:gd name="connsiteX6916" fmla="*/ 2724211 w 6891715"/>
                <a:gd name="connsiteY6916" fmla="*/ 1806891 h 6367455"/>
                <a:gd name="connsiteX6917" fmla="*/ 2726114 w 6891715"/>
                <a:gd name="connsiteY6917" fmla="*/ 1817369 h 6367455"/>
                <a:gd name="connsiteX6918" fmla="*/ 2673431 w 6891715"/>
                <a:gd name="connsiteY6918" fmla="*/ 1835784 h 6367455"/>
                <a:gd name="connsiteX6919" fmla="*/ 2648041 w 6891715"/>
                <a:gd name="connsiteY6919" fmla="*/ 1871979 h 6367455"/>
                <a:gd name="connsiteX6920" fmla="*/ 2615668 w 6891715"/>
                <a:gd name="connsiteY6920" fmla="*/ 1886267 h 6367455"/>
                <a:gd name="connsiteX6921" fmla="*/ 2597261 w 6891715"/>
                <a:gd name="connsiteY6921" fmla="*/ 1856739 h 6367455"/>
                <a:gd name="connsiteX6922" fmla="*/ 2607415 w 6891715"/>
                <a:gd name="connsiteY6922" fmla="*/ 1833245 h 6367455"/>
                <a:gd name="connsiteX6923" fmla="*/ 2587739 w 6891715"/>
                <a:gd name="connsiteY6923" fmla="*/ 1846261 h 6367455"/>
                <a:gd name="connsiteX6924" fmla="*/ 2578217 w 6891715"/>
                <a:gd name="connsiteY6924" fmla="*/ 1843086 h 6367455"/>
                <a:gd name="connsiteX6925" fmla="*/ 2577900 w 6891715"/>
                <a:gd name="connsiteY6925" fmla="*/ 1811336 h 6367455"/>
                <a:gd name="connsiteX6926" fmla="*/ 2599165 w 6891715"/>
                <a:gd name="connsiteY6926" fmla="*/ 1807209 h 6367455"/>
                <a:gd name="connsiteX6927" fmla="*/ 2622967 w 6891715"/>
                <a:gd name="connsiteY6927" fmla="*/ 1785619 h 6367455"/>
                <a:gd name="connsiteX6928" fmla="*/ 2598530 w 6891715"/>
                <a:gd name="connsiteY6928" fmla="*/ 1780538 h 6367455"/>
                <a:gd name="connsiteX6929" fmla="*/ 2596625 w 6891715"/>
                <a:gd name="connsiteY6929" fmla="*/ 1767839 h 6367455"/>
                <a:gd name="connsiteX6930" fmla="*/ 2627094 w 6891715"/>
                <a:gd name="connsiteY6930" fmla="*/ 1760536 h 6367455"/>
                <a:gd name="connsiteX6931" fmla="*/ 2619476 w 6891715"/>
                <a:gd name="connsiteY6931" fmla="*/ 1751963 h 6367455"/>
                <a:gd name="connsiteX6932" fmla="*/ 2625823 w 6891715"/>
                <a:gd name="connsiteY6932" fmla="*/ 1733866 h 6367455"/>
                <a:gd name="connsiteX6933" fmla="*/ 2644550 w 6891715"/>
                <a:gd name="connsiteY6933" fmla="*/ 1726564 h 6367455"/>
                <a:gd name="connsiteX6934" fmla="*/ 2656927 w 6891715"/>
                <a:gd name="connsiteY6934" fmla="*/ 1685606 h 6367455"/>
                <a:gd name="connsiteX6935" fmla="*/ 2672796 w 6891715"/>
                <a:gd name="connsiteY6935" fmla="*/ 1686241 h 6367455"/>
                <a:gd name="connsiteX6936" fmla="*/ 2677239 w 6891715"/>
                <a:gd name="connsiteY6936" fmla="*/ 1672588 h 6367455"/>
                <a:gd name="connsiteX6937" fmla="*/ 2695013 w 6891715"/>
                <a:gd name="connsiteY6937" fmla="*/ 1652269 h 6367455"/>
                <a:gd name="connsiteX6938" fmla="*/ 2703264 w 6891715"/>
                <a:gd name="connsiteY6938" fmla="*/ 1658619 h 6367455"/>
                <a:gd name="connsiteX6939" fmla="*/ 2721355 w 6891715"/>
                <a:gd name="connsiteY6939" fmla="*/ 1676398 h 6367455"/>
                <a:gd name="connsiteX6940" fmla="*/ 2735320 w 6891715"/>
                <a:gd name="connsiteY6940" fmla="*/ 1675128 h 6367455"/>
                <a:gd name="connsiteX6941" fmla="*/ 2719133 w 6891715"/>
                <a:gd name="connsiteY6941" fmla="*/ 1659253 h 6367455"/>
                <a:gd name="connsiteX6942" fmla="*/ 2721355 w 6891715"/>
                <a:gd name="connsiteY6942" fmla="*/ 1651316 h 6367455"/>
                <a:gd name="connsiteX6943" fmla="*/ 2745793 w 6891715"/>
                <a:gd name="connsiteY6943" fmla="*/ 1659253 h 6367455"/>
                <a:gd name="connsiteX6944" fmla="*/ 2749918 w 6891715"/>
                <a:gd name="connsiteY6944" fmla="*/ 1656079 h 6367455"/>
                <a:gd name="connsiteX6945" fmla="*/ 2743254 w 6891715"/>
                <a:gd name="connsiteY6945" fmla="*/ 1642426 h 6367455"/>
                <a:gd name="connsiteX6946" fmla="*/ 2741349 w 6891715"/>
                <a:gd name="connsiteY6946" fmla="*/ 1624646 h 6367455"/>
                <a:gd name="connsiteX6947" fmla="*/ 2750870 w 6891715"/>
                <a:gd name="connsiteY6947" fmla="*/ 1620201 h 6367455"/>
                <a:gd name="connsiteX6948" fmla="*/ 2771499 w 6891715"/>
                <a:gd name="connsiteY6948" fmla="*/ 1600833 h 6367455"/>
                <a:gd name="connsiteX6949" fmla="*/ 2763248 w 6891715"/>
                <a:gd name="connsiteY6949" fmla="*/ 1591944 h 6367455"/>
                <a:gd name="connsiteX6950" fmla="*/ 2742936 w 6891715"/>
                <a:gd name="connsiteY6950" fmla="*/ 1608771 h 6367455"/>
                <a:gd name="connsiteX6951" fmla="*/ 2733732 w 6891715"/>
                <a:gd name="connsiteY6951" fmla="*/ 1609723 h 6367455"/>
                <a:gd name="connsiteX6952" fmla="*/ 2730241 w 6891715"/>
                <a:gd name="connsiteY6952" fmla="*/ 1603374 h 6367455"/>
                <a:gd name="connsiteX6953" fmla="*/ 2741983 w 6891715"/>
                <a:gd name="connsiteY6953" fmla="*/ 1579561 h 6367455"/>
                <a:gd name="connsiteX6954" fmla="*/ 2752459 w 6891715"/>
                <a:gd name="connsiteY6954" fmla="*/ 1580196 h 6367455"/>
                <a:gd name="connsiteX6955" fmla="*/ 2769278 w 6891715"/>
                <a:gd name="connsiteY6955" fmla="*/ 1572576 h 6367455"/>
                <a:gd name="connsiteX6956" fmla="*/ 2766105 w 6891715"/>
                <a:gd name="connsiteY6956" fmla="*/ 1549399 h 6367455"/>
                <a:gd name="connsiteX6957" fmla="*/ 2779435 w 6891715"/>
                <a:gd name="connsiteY6957" fmla="*/ 1533524 h 6367455"/>
                <a:gd name="connsiteX6958" fmla="*/ 2799430 w 6891715"/>
                <a:gd name="connsiteY6958" fmla="*/ 1528127 h 6367455"/>
                <a:gd name="connsiteX6959" fmla="*/ 2804825 w 6891715"/>
                <a:gd name="connsiteY6959" fmla="*/ 1517649 h 6367455"/>
                <a:gd name="connsiteX6960" fmla="*/ 2813077 w 6891715"/>
                <a:gd name="connsiteY6960" fmla="*/ 1509077 h 6367455"/>
                <a:gd name="connsiteX6961" fmla="*/ 2818790 w 6891715"/>
                <a:gd name="connsiteY6961" fmla="*/ 1531937 h 6367455"/>
                <a:gd name="connsiteX6962" fmla="*/ 2830215 w 6891715"/>
                <a:gd name="connsiteY6962" fmla="*/ 1541461 h 6367455"/>
                <a:gd name="connsiteX6963" fmla="*/ 2842592 w 6891715"/>
                <a:gd name="connsiteY6963" fmla="*/ 1520189 h 6367455"/>
                <a:gd name="connsiteX6964" fmla="*/ 2837515 w 6891715"/>
                <a:gd name="connsiteY6964" fmla="*/ 1515109 h 6367455"/>
                <a:gd name="connsiteX6965" fmla="*/ 2855288 w 6891715"/>
                <a:gd name="connsiteY6965" fmla="*/ 1505584 h 6367455"/>
                <a:gd name="connsiteX6966" fmla="*/ 2863540 w 6891715"/>
                <a:gd name="connsiteY6966" fmla="*/ 1493836 h 6367455"/>
                <a:gd name="connsiteX6967" fmla="*/ 2859414 w 6891715"/>
                <a:gd name="connsiteY6967" fmla="*/ 1486534 h 6367455"/>
                <a:gd name="connsiteX6968" fmla="*/ 2845767 w 6891715"/>
                <a:gd name="connsiteY6968" fmla="*/ 1504314 h 6367455"/>
                <a:gd name="connsiteX6969" fmla="*/ 2832120 w 6891715"/>
                <a:gd name="connsiteY6969" fmla="*/ 1513204 h 6367455"/>
                <a:gd name="connsiteX6970" fmla="*/ 2828945 w 6891715"/>
                <a:gd name="connsiteY6970" fmla="*/ 1481137 h 6367455"/>
                <a:gd name="connsiteX6971" fmla="*/ 2828628 w 6891715"/>
                <a:gd name="connsiteY6971" fmla="*/ 1479232 h 6367455"/>
                <a:gd name="connsiteX6972" fmla="*/ 2825772 w 6891715"/>
                <a:gd name="connsiteY6972" fmla="*/ 1481137 h 6367455"/>
                <a:gd name="connsiteX6973" fmla="*/ 2819425 w 6891715"/>
                <a:gd name="connsiteY6973" fmla="*/ 1484629 h 6367455"/>
                <a:gd name="connsiteX6974" fmla="*/ 2806729 w 6891715"/>
                <a:gd name="connsiteY6974" fmla="*/ 1509077 h 6367455"/>
                <a:gd name="connsiteX6975" fmla="*/ 2794987 w 6891715"/>
                <a:gd name="connsiteY6975" fmla="*/ 1503996 h 6367455"/>
                <a:gd name="connsiteX6976" fmla="*/ 2801335 w 6891715"/>
                <a:gd name="connsiteY6976" fmla="*/ 1488122 h 6367455"/>
                <a:gd name="connsiteX6977" fmla="*/ 2807047 w 6891715"/>
                <a:gd name="connsiteY6977" fmla="*/ 1481137 h 6367455"/>
                <a:gd name="connsiteX6978" fmla="*/ 2815933 w 6891715"/>
                <a:gd name="connsiteY6978" fmla="*/ 1470024 h 6367455"/>
                <a:gd name="connsiteX6979" fmla="*/ 2827359 w 6891715"/>
                <a:gd name="connsiteY6979" fmla="*/ 1465897 h 6367455"/>
                <a:gd name="connsiteX6980" fmla="*/ 2821012 w 6891715"/>
                <a:gd name="connsiteY6980" fmla="*/ 1454149 h 6367455"/>
                <a:gd name="connsiteX6981" fmla="*/ 2825137 w 6891715"/>
                <a:gd name="connsiteY6981" fmla="*/ 1438274 h 6367455"/>
                <a:gd name="connsiteX6982" fmla="*/ 2832436 w 6891715"/>
                <a:gd name="connsiteY6982" fmla="*/ 1441449 h 6367455"/>
                <a:gd name="connsiteX6983" fmla="*/ 2833706 w 6891715"/>
                <a:gd name="connsiteY6983" fmla="*/ 1461134 h 6367455"/>
                <a:gd name="connsiteX6984" fmla="*/ 2840371 w 6891715"/>
                <a:gd name="connsiteY6984" fmla="*/ 1467484 h 6367455"/>
                <a:gd name="connsiteX6985" fmla="*/ 2859414 w 6891715"/>
                <a:gd name="connsiteY6985" fmla="*/ 1481137 h 6367455"/>
                <a:gd name="connsiteX6986" fmla="*/ 2862588 w 6891715"/>
                <a:gd name="connsiteY6986" fmla="*/ 1483042 h 6367455"/>
                <a:gd name="connsiteX6987" fmla="*/ 2862271 w 6891715"/>
                <a:gd name="connsiteY6987" fmla="*/ 1481137 h 6367455"/>
                <a:gd name="connsiteX6988" fmla="*/ 2860366 w 6891715"/>
                <a:gd name="connsiteY6988" fmla="*/ 1474152 h 6367455"/>
                <a:gd name="connsiteX6989" fmla="*/ 2854653 w 6891715"/>
                <a:gd name="connsiteY6989" fmla="*/ 1441132 h 6367455"/>
                <a:gd name="connsiteX6990" fmla="*/ 2836563 w 6891715"/>
                <a:gd name="connsiteY6990" fmla="*/ 1430972 h 6367455"/>
                <a:gd name="connsiteX6991" fmla="*/ 2833072 w 6891715"/>
                <a:gd name="connsiteY6991" fmla="*/ 1410017 h 6367455"/>
                <a:gd name="connsiteX6992" fmla="*/ 2847036 w 6891715"/>
                <a:gd name="connsiteY6992" fmla="*/ 1405255 h 6367455"/>
                <a:gd name="connsiteX6993" fmla="*/ 2852749 w 6891715"/>
                <a:gd name="connsiteY6993" fmla="*/ 1426527 h 6367455"/>
                <a:gd name="connsiteX6994" fmla="*/ 2864174 w 6891715"/>
                <a:gd name="connsiteY6994" fmla="*/ 1423987 h 6367455"/>
                <a:gd name="connsiteX6995" fmla="*/ 2868300 w 6891715"/>
                <a:gd name="connsiteY6995" fmla="*/ 1403350 h 6367455"/>
                <a:gd name="connsiteX6996" fmla="*/ 2848941 w 6891715"/>
                <a:gd name="connsiteY6996" fmla="*/ 1392554 h 6367455"/>
                <a:gd name="connsiteX6997" fmla="*/ 2854970 w 6891715"/>
                <a:gd name="connsiteY6997" fmla="*/ 1378267 h 6367455"/>
                <a:gd name="connsiteX6998" fmla="*/ 2874013 w 6891715"/>
                <a:gd name="connsiteY6998" fmla="*/ 1375727 h 6367455"/>
                <a:gd name="connsiteX6999" fmla="*/ 2865761 w 6891715"/>
                <a:gd name="connsiteY6999" fmla="*/ 1360170 h 6367455"/>
                <a:gd name="connsiteX7000" fmla="*/ 2872744 w 6891715"/>
                <a:gd name="connsiteY7000" fmla="*/ 1346200 h 6367455"/>
                <a:gd name="connsiteX7001" fmla="*/ 2899721 w 6891715"/>
                <a:gd name="connsiteY7001" fmla="*/ 1361757 h 6367455"/>
                <a:gd name="connsiteX7002" fmla="*/ 2904482 w 6891715"/>
                <a:gd name="connsiteY7002" fmla="*/ 1355407 h 6367455"/>
                <a:gd name="connsiteX7003" fmla="*/ 2886390 w 6891715"/>
                <a:gd name="connsiteY7003" fmla="*/ 1337945 h 6367455"/>
                <a:gd name="connsiteX7004" fmla="*/ 2887660 w 6891715"/>
                <a:gd name="connsiteY7004" fmla="*/ 1321752 h 6367455"/>
                <a:gd name="connsiteX7005" fmla="*/ 2864174 w 6891715"/>
                <a:gd name="connsiteY7005" fmla="*/ 1337945 h 6367455"/>
                <a:gd name="connsiteX7006" fmla="*/ 2844496 w 6891715"/>
                <a:gd name="connsiteY7006" fmla="*/ 1366519 h 6367455"/>
                <a:gd name="connsiteX7007" fmla="*/ 2834976 w 6891715"/>
                <a:gd name="connsiteY7007" fmla="*/ 1356360 h 6367455"/>
                <a:gd name="connsiteX7008" fmla="*/ 2854970 w 6891715"/>
                <a:gd name="connsiteY7008" fmla="*/ 1345247 h 6367455"/>
                <a:gd name="connsiteX7009" fmla="*/ 2850527 w 6891715"/>
                <a:gd name="connsiteY7009" fmla="*/ 1331912 h 6367455"/>
                <a:gd name="connsiteX7010" fmla="*/ 2827041 w 6891715"/>
                <a:gd name="connsiteY7010" fmla="*/ 1327467 h 6367455"/>
                <a:gd name="connsiteX7011" fmla="*/ 2834659 w 6891715"/>
                <a:gd name="connsiteY7011" fmla="*/ 1308735 h 6367455"/>
                <a:gd name="connsiteX7012" fmla="*/ 2850527 w 6891715"/>
                <a:gd name="connsiteY7012" fmla="*/ 1323340 h 6367455"/>
                <a:gd name="connsiteX7013" fmla="*/ 2888296 w 6891715"/>
                <a:gd name="connsiteY7013" fmla="*/ 1308100 h 6367455"/>
                <a:gd name="connsiteX7014" fmla="*/ 2890518 w 6891715"/>
                <a:gd name="connsiteY7014" fmla="*/ 1278890 h 6367455"/>
                <a:gd name="connsiteX7015" fmla="*/ 2898768 w 6891715"/>
                <a:gd name="connsiteY7015" fmla="*/ 1278255 h 6367455"/>
                <a:gd name="connsiteX7016" fmla="*/ 2925112 w 6891715"/>
                <a:gd name="connsiteY7016" fmla="*/ 1271905 h 6367455"/>
                <a:gd name="connsiteX7017" fmla="*/ 2936854 w 6891715"/>
                <a:gd name="connsiteY7017" fmla="*/ 1286510 h 6367455"/>
                <a:gd name="connsiteX7018" fmla="*/ 2945741 w 6891715"/>
                <a:gd name="connsiteY7018" fmla="*/ 1306830 h 6367455"/>
                <a:gd name="connsiteX7019" fmla="*/ 2953675 w 6891715"/>
                <a:gd name="connsiteY7019" fmla="*/ 1290637 h 6367455"/>
                <a:gd name="connsiteX7020" fmla="*/ 2975891 w 6891715"/>
                <a:gd name="connsiteY7020" fmla="*/ 1279843 h 6367455"/>
                <a:gd name="connsiteX7021" fmla="*/ 2984143 w 6891715"/>
                <a:gd name="connsiteY7021" fmla="*/ 1264285 h 6367455"/>
                <a:gd name="connsiteX7022" fmla="*/ 2954945 w 6891715"/>
                <a:gd name="connsiteY7022" fmla="*/ 1267460 h 6367455"/>
                <a:gd name="connsiteX7023" fmla="*/ 2946376 w 6891715"/>
                <a:gd name="connsiteY7023" fmla="*/ 1276033 h 6367455"/>
                <a:gd name="connsiteX7024" fmla="*/ 2925746 w 6891715"/>
                <a:gd name="connsiteY7024" fmla="*/ 1242377 h 6367455"/>
                <a:gd name="connsiteX7025" fmla="*/ 2918447 w 6891715"/>
                <a:gd name="connsiteY7025" fmla="*/ 1238250 h 6367455"/>
                <a:gd name="connsiteX7026" fmla="*/ 2920351 w 6891715"/>
                <a:gd name="connsiteY7026" fmla="*/ 1219200 h 6367455"/>
                <a:gd name="connsiteX7027" fmla="*/ 2935267 w 6891715"/>
                <a:gd name="connsiteY7027" fmla="*/ 1221423 h 6367455"/>
                <a:gd name="connsiteX7028" fmla="*/ 2941297 w 6891715"/>
                <a:gd name="connsiteY7028" fmla="*/ 1202373 h 6367455"/>
                <a:gd name="connsiteX7029" fmla="*/ 2907338 w 6891715"/>
                <a:gd name="connsiteY7029" fmla="*/ 1198563 h 6367455"/>
                <a:gd name="connsiteX7030" fmla="*/ 2908607 w 6891715"/>
                <a:gd name="connsiteY7030" fmla="*/ 1184593 h 6367455"/>
                <a:gd name="connsiteX7031" fmla="*/ 2939394 w 6891715"/>
                <a:gd name="connsiteY7031" fmla="*/ 1183323 h 6367455"/>
                <a:gd name="connsiteX7032" fmla="*/ 2919081 w 6891715"/>
                <a:gd name="connsiteY7032" fmla="*/ 1175068 h 6367455"/>
                <a:gd name="connsiteX7033" fmla="*/ 2926063 w 6891715"/>
                <a:gd name="connsiteY7033" fmla="*/ 1166495 h 6367455"/>
                <a:gd name="connsiteX7034" fmla="*/ 2943202 w 6891715"/>
                <a:gd name="connsiteY7034" fmla="*/ 1173798 h 6367455"/>
                <a:gd name="connsiteX7035" fmla="*/ 2948280 w 6891715"/>
                <a:gd name="connsiteY7035" fmla="*/ 1164273 h 6367455"/>
                <a:gd name="connsiteX7036" fmla="*/ 2940980 w 6891715"/>
                <a:gd name="connsiteY7036" fmla="*/ 1155065 h 6367455"/>
                <a:gd name="connsiteX7037" fmla="*/ 2943202 w 6891715"/>
                <a:gd name="connsiteY7037" fmla="*/ 1143318 h 6367455"/>
                <a:gd name="connsiteX7038" fmla="*/ 2968273 w 6891715"/>
                <a:gd name="connsiteY7038" fmla="*/ 1139825 h 6367455"/>
                <a:gd name="connsiteX7039" fmla="*/ 2953358 w 6891715"/>
                <a:gd name="connsiteY7039" fmla="*/ 1131570 h 6367455"/>
                <a:gd name="connsiteX7040" fmla="*/ 2942884 w 6891715"/>
                <a:gd name="connsiteY7040" fmla="*/ 1119187 h 6367455"/>
                <a:gd name="connsiteX7041" fmla="*/ 2946058 w 6891715"/>
                <a:gd name="connsiteY7041" fmla="*/ 1109662 h 6367455"/>
                <a:gd name="connsiteX7042" fmla="*/ 2965102 w 6891715"/>
                <a:gd name="connsiteY7042" fmla="*/ 1113473 h 6367455"/>
                <a:gd name="connsiteX7043" fmla="*/ 2969862 w 6891715"/>
                <a:gd name="connsiteY7043" fmla="*/ 1100772 h 6367455"/>
                <a:gd name="connsiteX7044" fmla="*/ 2984778 w 6891715"/>
                <a:gd name="connsiteY7044" fmla="*/ 1106170 h 6367455"/>
                <a:gd name="connsiteX7045" fmla="*/ 2996522 w 6891715"/>
                <a:gd name="connsiteY7045" fmla="*/ 1093470 h 6367455"/>
                <a:gd name="connsiteX7046" fmla="*/ 3010169 w 6891715"/>
                <a:gd name="connsiteY7046" fmla="*/ 1094105 h 6367455"/>
                <a:gd name="connsiteX7047" fmla="*/ 3014294 w 6891715"/>
                <a:gd name="connsiteY7047" fmla="*/ 1066800 h 6367455"/>
                <a:gd name="connsiteX7048" fmla="*/ 3027942 w 6891715"/>
                <a:gd name="connsiteY7048" fmla="*/ 1062355 h 6367455"/>
                <a:gd name="connsiteX7049" fmla="*/ 3034289 w 6891715"/>
                <a:gd name="connsiteY7049" fmla="*/ 1054735 h 6367455"/>
                <a:gd name="connsiteX7050" fmla="*/ 3062536 w 6891715"/>
                <a:gd name="connsiteY7050" fmla="*/ 1052830 h 6367455"/>
                <a:gd name="connsiteX7051" fmla="*/ 3082848 w 6891715"/>
                <a:gd name="connsiteY7051" fmla="*/ 1044892 h 6367455"/>
                <a:gd name="connsiteX7052" fmla="*/ 3104107 w 6891715"/>
                <a:gd name="connsiteY7052" fmla="*/ 1064577 h 6367455"/>
                <a:gd name="connsiteX7053" fmla="*/ 3119976 w 6891715"/>
                <a:gd name="connsiteY7053" fmla="*/ 1045527 h 6367455"/>
                <a:gd name="connsiteX7054" fmla="*/ 3102520 w 6891715"/>
                <a:gd name="connsiteY7054" fmla="*/ 1029017 h 6367455"/>
                <a:gd name="connsiteX7055" fmla="*/ 3083799 w 6891715"/>
                <a:gd name="connsiteY7055" fmla="*/ 1030287 h 6367455"/>
                <a:gd name="connsiteX7056" fmla="*/ 3074913 w 6891715"/>
                <a:gd name="connsiteY7056" fmla="*/ 1017587 h 6367455"/>
                <a:gd name="connsiteX7057" fmla="*/ 3058410 w 6891715"/>
                <a:gd name="connsiteY7057" fmla="*/ 1028382 h 6367455"/>
                <a:gd name="connsiteX7058" fmla="*/ 3052697 w 6891715"/>
                <a:gd name="connsiteY7058" fmla="*/ 1010602 h 6367455"/>
                <a:gd name="connsiteX7059" fmla="*/ 3043175 w 6891715"/>
                <a:gd name="connsiteY7059" fmla="*/ 1005204 h 6367455"/>
                <a:gd name="connsiteX7060" fmla="*/ 3049206 w 6891715"/>
                <a:gd name="connsiteY7060" fmla="*/ 973770 h 6367455"/>
                <a:gd name="connsiteX7061" fmla="*/ 3072057 w 6891715"/>
                <a:gd name="connsiteY7061" fmla="*/ 948370 h 6367455"/>
                <a:gd name="connsiteX7062" fmla="*/ 3079991 w 6891715"/>
                <a:gd name="connsiteY7062" fmla="*/ 969325 h 6367455"/>
                <a:gd name="connsiteX7063" fmla="*/ 3093634 w 6891715"/>
                <a:gd name="connsiteY7063" fmla="*/ 972500 h 6367455"/>
                <a:gd name="connsiteX7064" fmla="*/ 3099029 w 6891715"/>
                <a:gd name="connsiteY7064" fmla="*/ 980437 h 6367455"/>
                <a:gd name="connsiteX7065" fmla="*/ 3110772 w 6891715"/>
                <a:gd name="connsiteY7065" fmla="*/ 974087 h 6367455"/>
                <a:gd name="connsiteX7066" fmla="*/ 3125689 w 6891715"/>
                <a:gd name="connsiteY7066" fmla="*/ 985517 h 6367455"/>
                <a:gd name="connsiteX7067" fmla="*/ 3140605 w 6891715"/>
                <a:gd name="connsiteY7067" fmla="*/ 979167 h 6367455"/>
                <a:gd name="connsiteX7068" fmla="*/ 3133623 w 6891715"/>
                <a:gd name="connsiteY7068" fmla="*/ 967737 h 6367455"/>
                <a:gd name="connsiteX7069" fmla="*/ 3150762 w 6891715"/>
                <a:gd name="connsiteY7069" fmla="*/ 948687 h 6367455"/>
                <a:gd name="connsiteX7070" fmla="*/ 3128545 w 6891715"/>
                <a:gd name="connsiteY7070" fmla="*/ 959165 h 6367455"/>
                <a:gd name="connsiteX7071" fmla="*/ 3107598 w 6891715"/>
                <a:gd name="connsiteY7071" fmla="*/ 961387 h 6367455"/>
                <a:gd name="connsiteX7072" fmla="*/ 3100933 w 6891715"/>
                <a:gd name="connsiteY7072" fmla="*/ 952180 h 6367455"/>
                <a:gd name="connsiteX7073" fmla="*/ 3120928 w 6891715"/>
                <a:gd name="connsiteY7073" fmla="*/ 940432 h 6367455"/>
                <a:gd name="connsiteX7074" fmla="*/ 3136480 w 6891715"/>
                <a:gd name="connsiteY7074" fmla="*/ 921065 h 6367455"/>
                <a:gd name="connsiteX7075" fmla="*/ 3125054 w 6891715"/>
                <a:gd name="connsiteY7075" fmla="*/ 914080 h 6367455"/>
                <a:gd name="connsiteX7076" fmla="*/ 3137749 w 6891715"/>
                <a:gd name="connsiteY7076" fmla="*/ 903285 h 6367455"/>
                <a:gd name="connsiteX7077" fmla="*/ 3126006 w 6891715"/>
                <a:gd name="connsiteY7077" fmla="*/ 895982 h 6367455"/>
                <a:gd name="connsiteX7078" fmla="*/ 3117437 w 6891715"/>
                <a:gd name="connsiteY7078" fmla="*/ 886775 h 6367455"/>
                <a:gd name="connsiteX7079" fmla="*/ 3130767 w 6891715"/>
                <a:gd name="connsiteY7079" fmla="*/ 865502 h 6367455"/>
                <a:gd name="connsiteX7080" fmla="*/ 3139971 w 6891715"/>
                <a:gd name="connsiteY7080" fmla="*/ 846453 h 6367455"/>
                <a:gd name="connsiteX7081" fmla="*/ 3158061 w 6891715"/>
                <a:gd name="connsiteY7081" fmla="*/ 839150 h 6367455"/>
                <a:gd name="connsiteX7082" fmla="*/ 3169487 w 6891715"/>
                <a:gd name="connsiteY7082" fmla="*/ 806130 h 6367455"/>
                <a:gd name="connsiteX7083" fmla="*/ 3179008 w 6891715"/>
                <a:gd name="connsiteY7083" fmla="*/ 806130 h 6367455"/>
                <a:gd name="connsiteX7084" fmla="*/ 3174882 w 6891715"/>
                <a:gd name="connsiteY7084" fmla="*/ 816607 h 6367455"/>
                <a:gd name="connsiteX7085" fmla="*/ 3180278 w 6891715"/>
                <a:gd name="connsiteY7085" fmla="*/ 839785 h 6367455"/>
                <a:gd name="connsiteX7086" fmla="*/ 3190116 w 6891715"/>
                <a:gd name="connsiteY7086" fmla="*/ 854390 h 6367455"/>
                <a:gd name="connsiteX7087" fmla="*/ 3192021 w 6891715"/>
                <a:gd name="connsiteY7087" fmla="*/ 868995 h 6367455"/>
                <a:gd name="connsiteX7088" fmla="*/ 3200590 w 6891715"/>
                <a:gd name="connsiteY7088" fmla="*/ 852167 h 6367455"/>
                <a:gd name="connsiteX7089" fmla="*/ 3218680 w 6891715"/>
                <a:gd name="connsiteY7089" fmla="*/ 858518 h 6367455"/>
                <a:gd name="connsiteX7090" fmla="*/ 3225028 w 6891715"/>
                <a:gd name="connsiteY7090" fmla="*/ 849945 h 6367455"/>
                <a:gd name="connsiteX7091" fmla="*/ 3219315 w 6891715"/>
                <a:gd name="connsiteY7091" fmla="*/ 840420 h 6367455"/>
                <a:gd name="connsiteX7092" fmla="*/ 3191069 w 6891715"/>
                <a:gd name="connsiteY7092" fmla="*/ 848357 h 6367455"/>
                <a:gd name="connsiteX7093" fmla="*/ 3195194 w 6891715"/>
                <a:gd name="connsiteY7093" fmla="*/ 835340 h 6367455"/>
                <a:gd name="connsiteX7094" fmla="*/ 3209794 w 6891715"/>
                <a:gd name="connsiteY7094" fmla="*/ 835023 h 6367455"/>
                <a:gd name="connsiteX7095" fmla="*/ 3217094 w 6891715"/>
                <a:gd name="connsiteY7095" fmla="*/ 827720 h 6367455"/>
                <a:gd name="connsiteX7096" fmla="*/ 3204398 w 6891715"/>
                <a:gd name="connsiteY7096" fmla="*/ 809940 h 6367455"/>
                <a:gd name="connsiteX7097" fmla="*/ 3218046 w 6891715"/>
                <a:gd name="connsiteY7097" fmla="*/ 803590 h 6367455"/>
                <a:gd name="connsiteX7098" fmla="*/ 3208207 w 6891715"/>
                <a:gd name="connsiteY7098" fmla="*/ 786762 h 6367455"/>
                <a:gd name="connsiteX7099" fmla="*/ 3190434 w 6891715"/>
                <a:gd name="connsiteY7099" fmla="*/ 777555 h 6367455"/>
                <a:gd name="connsiteX7100" fmla="*/ 3204716 w 6891715"/>
                <a:gd name="connsiteY7100" fmla="*/ 760410 h 6367455"/>
                <a:gd name="connsiteX7101" fmla="*/ 3237723 w 6891715"/>
                <a:gd name="connsiteY7101" fmla="*/ 746440 h 6367455"/>
                <a:gd name="connsiteX7102" fmla="*/ 3256766 w 6891715"/>
                <a:gd name="connsiteY7102" fmla="*/ 757870 h 6367455"/>
                <a:gd name="connsiteX7103" fmla="*/ 3273904 w 6891715"/>
                <a:gd name="connsiteY7103" fmla="*/ 744853 h 6367455"/>
                <a:gd name="connsiteX7104" fmla="*/ 3287551 w 6891715"/>
                <a:gd name="connsiteY7104" fmla="*/ 776285 h 6367455"/>
                <a:gd name="connsiteX7105" fmla="*/ 3305642 w 6891715"/>
                <a:gd name="connsiteY7105" fmla="*/ 776285 h 6367455"/>
                <a:gd name="connsiteX7106" fmla="*/ 3294851 w 6891715"/>
                <a:gd name="connsiteY7106" fmla="*/ 757553 h 6367455"/>
                <a:gd name="connsiteX7107" fmla="*/ 3315798 w 6891715"/>
                <a:gd name="connsiteY7107" fmla="*/ 744535 h 6367455"/>
                <a:gd name="connsiteX7108" fmla="*/ 3326589 w 6891715"/>
                <a:gd name="connsiteY7108" fmla="*/ 729613 h 6367455"/>
                <a:gd name="connsiteX7109" fmla="*/ 3312624 w 6891715"/>
                <a:gd name="connsiteY7109" fmla="*/ 723580 h 6367455"/>
                <a:gd name="connsiteX7110" fmla="*/ 3320876 w 6891715"/>
                <a:gd name="connsiteY7110" fmla="*/ 705800 h 6367455"/>
                <a:gd name="connsiteX7111" fmla="*/ 3310085 w 6891715"/>
                <a:gd name="connsiteY7111" fmla="*/ 703578 h 6367455"/>
                <a:gd name="connsiteX7112" fmla="*/ 3281839 w 6891715"/>
                <a:gd name="connsiteY7112" fmla="*/ 732470 h 6367455"/>
                <a:gd name="connsiteX7113" fmla="*/ 3269143 w 6891715"/>
                <a:gd name="connsiteY7113" fmla="*/ 728343 h 6367455"/>
                <a:gd name="connsiteX7114" fmla="*/ 3263748 w 6891715"/>
                <a:gd name="connsiteY7114" fmla="*/ 710245 h 6367455"/>
                <a:gd name="connsiteX7115" fmla="*/ 3249149 w 6891715"/>
                <a:gd name="connsiteY7115" fmla="*/ 709610 h 6367455"/>
                <a:gd name="connsiteX7116" fmla="*/ 3244705 w 6891715"/>
                <a:gd name="connsiteY7116" fmla="*/ 728660 h 6367455"/>
                <a:gd name="connsiteX7117" fmla="*/ 3220267 w 6891715"/>
                <a:gd name="connsiteY7117" fmla="*/ 720088 h 6367455"/>
                <a:gd name="connsiteX7118" fmla="*/ 3219315 w 6891715"/>
                <a:gd name="connsiteY7118" fmla="*/ 706753 h 6367455"/>
                <a:gd name="connsiteX7119" fmla="*/ 3252005 w 6891715"/>
                <a:gd name="connsiteY7119" fmla="*/ 666430 h 6367455"/>
                <a:gd name="connsiteX7120" fmla="*/ 3262161 w 6891715"/>
                <a:gd name="connsiteY7120" fmla="*/ 634680 h 6367455"/>
                <a:gd name="connsiteX7121" fmla="*/ 3284060 w 6891715"/>
                <a:gd name="connsiteY7121" fmla="*/ 628330 h 6367455"/>
                <a:gd name="connsiteX7122" fmla="*/ 3281839 w 6891715"/>
                <a:gd name="connsiteY7122" fmla="*/ 615313 h 6367455"/>
                <a:gd name="connsiteX7123" fmla="*/ 3314529 w 6891715"/>
                <a:gd name="connsiteY7123" fmla="*/ 598168 h 6367455"/>
                <a:gd name="connsiteX7124" fmla="*/ 3322780 w 6891715"/>
                <a:gd name="connsiteY7124" fmla="*/ 579435 h 6367455"/>
                <a:gd name="connsiteX7125" fmla="*/ 3375782 w 6891715"/>
                <a:gd name="connsiteY7125" fmla="*/ 550225 h 6367455"/>
                <a:gd name="connsiteX7126" fmla="*/ 3368800 w 6891715"/>
                <a:gd name="connsiteY7126" fmla="*/ 538795 h 6367455"/>
                <a:gd name="connsiteX7127" fmla="*/ 3365626 w 6891715"/>
                <a:gd name="connsiteY7127" fmla="*/ 509268 h 6367455"/>
                <a:gd name="connsiteX7128" fmla="*/ 3383082 w 6891715"/>
                <a:gd name="connsiteY7128" fmla="*/ 459420 h 6367455"/>
                <a:gd name="connsiteX7129" fmla="*/ 3397999 w 6891715"/>
                <a:gd name="connsiteY7129" fmla="*/ 475295 h 6367455"/>
                <a:gd name="connsiteX7130" fmla="*/ 3382447 w 6891715"/>
                <a:gd name="connsiteY7130" fmla="*/ 500695 h 6367455"/>
                <a:gd name="connsiteX7131" fmla="*/ 3392921 w 6891715"/>
                <a:gd name="connsiteY7131" fmla="*/ 506728 h 6367455"/>
                <a:gd name="connsiteX7132" fmla="*/ 3396095 w 6891715"/>
                <a:gd name="connsiteY7132" fmla="*/ 496250 h 6367455"/>
                <a:gd name="connsiteX7133" fmla="*/ 3407838 w 6891715"/>
                <a:gd name="connsiteY7133" fmla="*/ 499425 h 6367455"/>
                <a:gd name="connsiteX7134" fmla="*/ 3415137 w 6891715"/>
                <a:gd name="connsiteY7134" fmla="*/ 518158 h 6367455"/>
                <a:gd name="connsiteX7135" fmla="*/ 3420533 w 6891715"/>
                <a:gd name="connsiteY7135" fmla="*/ 500378 h 6367455"/>
                <a:gd name="connsiteX7136" fmla="*/ 3437671 w 6891715"/>
                <a:gd name="connsiteY7136" fmla="*/ 512760 h 6367455"/>
                <a:gd name="connsiteX7137" fmla="*/ 3449097 w 6891715"/>
                <a:gd name="connsiteY7137" fmla="*/ 499108 h 6367455"/>
                <a:gd name="connsiteX7138" fmla="*/ 3423389 w 6891715"/>
                <a:gd name="connsiteY7138" fmla="*/ 483550 h 6367455"/>
                <a:gd name="connsiteX7139" fmla="*/ 3422437 w 6891715"/>
                <a:gd name="connsiteY7139" fmla="*/ 465453 h 6367455"/>
                <a:gd name="connsiteX7140" fmla="*/ 3417042 w 6891715"/>
                <a:gd name="connsiteY7140" fmla="*/ 452118 h 6367455"/>
                <a:gd name="connsiteX7141" fmla="*/ 3442114 w 6891715"/>
                <a:gd name="connsiteY7141" fmla="*/ 451800 h 6367455"/>
                <a:gd name="connsiteX7142" fmla="*/ 3461792 w 6891715"/>
                <a:gd name="connsiteY7142" fmla="*/ 498155 h 6367455"/>
                <a:gd name="connsiteX7143" fmla="*/ 3488452 w 6891715"/>
                <a:gd name="connsiteY7143" fmla="*/ 508315 h 6367455"/>
                <a:gd name="connsiteX7144" fmla="*/ 3491625 w 6891715"/>
                <a:gd name="connsiteY7144" fmla="*/ 528000 h 6367455"/>
                <a:gd name="connsiteX7145" fmla="*/ 3516063 w 6891715"/>
                <a:gd name="connsiteY7145" fmla="*/ 538478 h 6367455"/>
                <a:gd name="connsiteX7146" fmla="*/ 3518285 w 6891715"/>
                <a:gd name="connsiteY7146" fmla="*/ 524825 h 6367455"/>
                <a:gd name="connsiteX7147" fmla="*/ 3488134 w 6891715"/>
                <a:gd name="connsiteY7147" fmla="*/ 483868 h 6367455"/>
                <a:gd name="connsiteX7148" fmla="*/ 3477343 w 6891715"/>
                <a:gd name="connsiteY7148" fmla="*/ 482915 h 6367455"/>
                <a:gd name="connsiteX7149" fmla="*/ 3464648 w 6891715"/>
                <a:gd name="connsiteY7149" fmla="*/ 467358 h 6367455"/>
                <a:gd name="connsiteX7150" fmla="*/ 3469726 w 6891715"/>
                <a:gd name="connsiteY7150" fmla="*/ 443863 h 6367455"/>
                <a:gd name="connsiteX7151" fmla="*/ 3455762 w 6891715"/>
                <a:gd name="connsiteY7151" fmla="*/ 430528 h 6367455"/>
                <a:gd name="connsiteX7152" fmla="*/ 3478930 w 6891715"/>
                <a:gd name="connsiteY7152" fmla="*/ 391158 h 6367455"/>
                <a:gd name="connsiteX7153" fmla="*/ 3499877 w 6891715"/>
                <a:gd name="connsiteY7153" fmla="*/ 392110 h 6367455"/>
                <a:gd name="connsiteX7154" fmla="*/ 3504955 w 6891715"/>
                <a:gd name="connsiteY7154" fmla="*/ 382586 h 6367455"/>
                <a:gd name="connsiteX7155" fmla="*/ 3519872 w 6891715"/>
                <a:gd name="connsiteY7155" fmla="*/ 382268 h 6367455"/>
                <a:gd name="connsiteX7156" fmla="*/ 3513842 w 6891715"/>
                <a:gd name="connsiteY7156" fmla="*/ 401318 h 6367455"/>
                <a:gd name="connsiteX7157" fmla="*/ 3521459 w 6891715"/>
                <a:gd name="connsiteY7157" fmla="*/ 416240 h 6367455"/>
                <a:gd name="connsiteX7158" fmla="*/ 3521776 w 6891715"/>
                <a:gd name="connsiteY7158" fmla="*/ 474978 h 6367455"/>
                <a:gd name="connsiteX7159" fmla="*/ 3539232 w 6891715"/>
                <a:gd name="connsiteY7159" fmla="*/ 441323 h 6367455"/>
                <a:gd name="connsiteX7160" fmla="*/ 3545262 w 6891715"/>
                <a:gd name="connsiteY7160" fmla="*/ 385443 h 6367455"/>
                <a:gd name="connsiteX7161" fmla="*/ 3559862 w 6891715"/>
                <a:gd name="connsiteY7161" fmla="*/ 374013 h 6367455"/>
                <a:gd name="connsiteX7162" fmla="*/ 3560814 w 6891715"/>
                <a:gd name="connsiteY7162" fmla="*/ 355915 h 6367455"/>
                <a:gd name="connsiteX7163" fmla="*/ 3577000 w 6891715"/>
                <a:gd name="connsiteY7163" fmla="*/ 346390 h 6367455"/>
                <a:gd name="connsiteX7164" fmla="*/ 3584934 w 6891715"/>
                <a:gd name="connsiteY7164" fmla="*/ 337818 h 6367455"/>
                <a:gd name="connsiteX7165" fmla="*/ 3583347 w 6891715"/>
                <a:gd name="connsiteY7165" fmla="*/ 378775 h 6367455"/>
                <a:gd name="connsiteX7166" fmla="*/ 3572874 w 6891715"/>
                <a:gd name="connsiteY7166" fmla="*/ 405445 h 6367455"/>
                <a:gd name="connsiteX7167" fmla="*/ 3584934 w 6891715"/>
                <a:gd name="connsiteY7167" fmla="*/ 431480 h 6367455"/>
                <a:gd name="connsiteX7168" fmla="*/ 3584934 w 6891715"/>
                <a:gd name="connsiteY7168" fmla="*/ 456563 h 6367455"/>
                <a:gd name="connsiteX7169" fmla="*/ 3565574 w 6891715"/>
                <a:gd name="connsiteY7169" fmla="*/ 494980 h 6367455"/>
                <a:gd name="connsiteX7170" fmla="*/ 3565574 w 6891715"/>
                <a:gd name="connsiteY7170" fmla="*/ 505458 h 6367455"/>
                <a:gd name="connsiteX7171" fmla="*/ 3590647 w 6891715"/>
                <a:gd name="connsiteY7171" fmla="*/ 478788 h 6367455"/>
                <a:gd name="connsiteX7172" fmla="*/ 3597629 w 6891715"/>
                <a:gd name="connsiteY7172" fmla="*/ 443863 h 6367455"/>
                <a:gd name="connsiteX7173" fmla="*/ 3607151 w 6891715"/>
                <a:gd name="connsiteY7173" fmla="*/ 440688 h 6367455"/>
                <a:gd name="connsiteX7174" fmla="*/ 3619846 w 6891715"/>
                <a:gd name="connsiteY7174" fmla="*/ 457198 h 6367455"/>
                <a:gd name="connsiteX7175" fmla="*/ 3627463 w 6891715"/>
                <a:gd name="connsiteY7175" fmla="*/ 443545 h 6367455"/>
                <a:gd name="connsiteX7176" fmla="*/ 3610007 w 6891715"/>
                <a:gd name="connsiteY7176" fmla="*/ 428940 h 6367455"/>
                <a:gd name="connsiteX7177" fmla="*/ 3605881 w 6891715"/>
                <a:gd name="connsiteY7177" fmla="*/ 393380 h 6367455"/>
                <a:gd name="connsiteX7178" fmla="*/ 3626828 w 6891715"/>
                <a:gd name="connsiteY7178" fmla="*/ 379410 h 6367455"/>
                <a:gd name="connsiteX7179" fmla="*/ 3629685 w 6891715"/>
                <a:gd name="connsiteY7179" fmla="*/ 350835 h 6367455"/>
                <a:gd name="connsiteX7180" fmla="*/ 3642380 w 6891715"/>
                <a:gd name="connsiteY7180" fmla="*/ 337183 h 6367455"/>
                <a:gd name="connsiteX7181" fmla="*/ 3652853 w 6891715"/>
                <a:gd name="connsiteY7181" fmla="*/ 342263 h 6367455"/>
                <a:gd name="connsiteX7182" fmla="*/ 3641428 w 6891715"/>
                <a:gd name="connsiteY7182" fmla="*/ 366710 h 6367455"/>
                <a:gd name="connsiteX7183" fmla="*/ 3662692 w 6891715"/>
                <a:gd name="connsiteY7183" fmla="*/ 378140 h 6367455"/>
                <a:gd name="connsiteX7184" fmla="*/ 3668722 w 6891715"/>
                <a:gd name="connsiteY7184" fmla="*/ 349565 h 6367455"/>
                <a:gd name="connsiteX7185" fmla="*/ 3689986 w 6891715"/>
                <a:gd name="connsiteY7185" fmla="*/ 351471 h 6367455"/>
                <a:gd name="connsiteX7186" fmla="*/ 3669357 w 6891715"/>
                <a:gd name="connsiteY7186" fmla="*/ 331785 h 6367455"/>
                <a:gd name="connsiteX7187" fmla="*/ 3676974 w 6891715"/>
                <a:gd name="connsiteY7187" fmla="*/ 316863 h 6367455"/>
                <a:gd name="connsiteX7188" fmla="*/ 3692843 w 6891715"/>
                <a:gd name="connsiteY7188" fmla="*/ 327023 h 6367455"/>
                <a:gd name="connsiteX7189" fmla="*/ 3703951 w 6891715"/>
                <a:gd name="connsiteY7189" fmla="*/ 353375 h 6367455"/>
                <a:gd name="connsiteX7190" fmla="*/ 3718550 w 6891715"/>
                <a:gd name="connsiteY7190" fmla="*/ 355598 h 6367455"/>
                <a:gd name="connsiteX7191" fmla="*/ 3728072 w 6891715"/>
                <a:gd name="connsiteY7191" fmla="*/ 377505 h 6367455"/>
                <a:gd name="connsiteX7192" fmla="*/ 3747432 w 6891715"/>
                <a:gd name="connsiteY7192" fmla="*/ 396238 h 6367455"/>
                <a:gd name="connsiteX7193" fmla="*/ 3742671 w 6891715"/>
                <a:gd name="connsiteY7193" fmla="*/ 347660 h 6367455"/>
                <a:gd name="connsiteX7194" fmla="*/ 3755366 w 6891715"/>
                <a:gd name="connsiteY7194" fmla="*/ 329563 h 6367455"/>
                <a:gd name="connsiteX7195" fmla="*/ 3741402 w 6891715"/>
                <a:gd name="connsiteY7195" fmla="*/ 310831 h 6367455"/>
                <a:gd name="connsiteX7196" fmla="*/ 3754097 w 6891715"/>
                <a:gd name="connsiteY7196" fmla="*/ 299083 h 6367455"/>
                <a:gd name="connsiteX7197" fmla="*/ 3732832 w 6891715"/>
                <a:gd name="connsiteY7197" fmla="*/ 284796 h 6367455"/>
                <a:gd name="connsiteX7198" fmla="*/ 3722042 w 6891715"/>
                <a:gd name="connsiteY7198" fmla="*/ 307020 h 6367455"/>
                <a:gd name="connsiteX7199" fmla="*/ 3702047 w 6891715"/>
                <a:gd name="connsiteY7199" fmla="*/ 286066 h 6367455"/>
                <a:gd name="connsiteX7200" fmla="*/ 3702682 w 6891715"/>
                <a:gd name="connsiteY7200" fmla="*/ 262888 h 6367455"/>
                <a:gd name="connsiteX7201" fmla="*/ 3679830 w 6891715"/>
                <a:gd name="connsiteY7201" fmla="*/ 270191 h 6367455"/>
                <a:gd name="connsiteX7202" fmla="*/ 3669992 w 6891715"/>
                <a:gd name="connsiteY7202" fmla="*/ 254633 h 6367455"/>
                <a:gd name="connsiteX7203" fmla="*/ 3686813 w 6891715"/>
                <a:gd name="connsiteY7203" fmla="*/ 249236 h 6367455"/>
                <a:gd name="connsiteX7204" fmla="*/ 3699508 w 6891715"/>
                <a:gd name="connsiteY7204" fmla="*/ 257491 h 6367455"/>
                <a:gd name="connsiteX7205" fmla="*/ 3701729 w 6891715"/>
                <a:gd name="connsiteY7205" fmla="*/ 235583 h 6367455"/>
                <a:gd name="connsiteX7206" fmla="*/ 3716646 w 6891715"/>
                <a:gd name="connsiteY7206" fmla="*/ 253363 h 6367455"/>
                <a:gd name="connsiteX7207" fmla="*/ 3718550 w 6891715"/>
                <a:gd name="connsiteY7207" fmla="*/ 269238 h 6367455"/>
                <a:gd name="connsiteX7208" fmla="*/ 3734419 w 6891715"/>
                <a:gd name="connsiteY7208" fmla="*/ 275271 h 6367455"/>
                <a:gd name="connsiteX7209" fmla="*/ 3730293 w 6891715"/>
                <a:gd name="connsiteY7209" fmla="*/ 265746 h 6367455"/>
                <a:gd name="connsiteX7210" fmla="*/ 3744893 w 6891715"/>
                <a:gd name="connsiteY7210" fmla="*/ 235266 h 6367455"/>
                <a:gd name="connsiteX7211" fmla="*/ 3771235 w 6891715"/>
                <a:gd name="connsiteY7211" fmla="*/ 242251 h 6367455"/>
                <a:gd name="connsiteX7212" fmla="*/ 3769648 w 6891715"/>
                <a:gd name="connsiteY7212" fmla="*/ 285431 h 6367455"/>
                <a:gd name="connsiteX7213" fmla="*/ 3794086 w 6891715"/>
                <a:gd name="connsiteY7213" fmla="*/ 289241 h 6367455"/>
                <a:gd name="connsiteX7214" fmla="*/ 3783295 w 6891715"/>
                <a:gd name="connsiteY7214" fmla="*/ 269556 h 6367455"/>
                <a:gd name="connsiteX7215" fmla="*/ 3790913 w 6891715"/>
                <a:gd name="connsiteY7215" fmla="*/ 260031 h 6367455"/>
                <a:gd name="connsiteX7216" fmla="*/ 3798212 w 6891715"/>
                <a:gd name="connsiteY7216" fmla="*/ 266381 h 6367455"/>
                <a:gd name="connsiteX7217" fmla="*/ 3841376 w 6891715"/>
                <a:gd name="connsiteY7217" fmla="*/ 274001 h 6367455"/>
                <a:gd name="connsiteX7218" fmla="*/ 3828998 w 6891715"/>
                <a:gd name="connsiteY7218" fmla="*/ 295273 h 6367455"/>
                <a:gd name="connsiteX7219" fmla="*/ 3855658 w 6891715"/>
                <a:gd name="connsiteY7219" fmla="*/ 294321 h 6367455"/>
                <a:gd name="connsiteX7220" fmla="*/ 3838837 w 6891715"/>
                <a:gd name="connsiteY7220" fmla="*/ 314323 h 6367455"/>
                <a:gd name="connsiteX7221" fmla="*/ 3855975 w 6891715"/>
                <a:gd name="connsiteY7221" fmla="*/ 341628 h 6367455"/>
                <a:gd name="connsiteX7222" fmla="*/ 3871844 w 6891715"/>
                <a:gd name="connsiteY7222" fmla="*/ 335913 h 6367455"/>
                <a:gd name="connsiteX7223" fmla="*/ 3865179 w 6891715"/>
                <a:gd name="connsiteY7223" fmla="*/ 301306 h 6367455"/>
                <a:gd name="connsiteX7224" fmla="*/ 3879461 w 6891715"/>
                <a:gd name="connsiteY7224" fmla="*/ 284478 h 6367455"/>
                <a:gd name="connsiteX7225" fmla="*/ 3862640 w 6891715"/>
                <a:gd name="connsiteY7225" fmla="*/ 279398 h 6367455"/>
                <a:gd name="connsiteX7226" fmla="*/ 3866766 w 6891715"/>
                <a:gd name="connsiteY7226" fmla="*/ 252728 h 6367455"/>
                <a:gd name="connsiteX7227" fmla="*/ 3885809 w 6891715"/>
                <a:gd name="connsiteY7227" fmla="*/ 256856 h 6367455"/>
                <a:gd name="connsiteX7228" fmla="*/ 3891839 w 6891715"/>
                <a:gd name="connsiteY7228" fmla="*/ 239076 h 6367455"/>
                <a:gd name="connsiteX7229" fmla="*/ 3894060 w 6891715"/>
                <a:gd name="connsiteY7229" fmla="*/ 225423 h 6367455"/>
                <a:gd name="connsiteX7230" fmla="*/ 3904534 w 6891715"/>
                <a:gd name="connsiteY7230" fmla="*/ 220978 h 6367455"/>
                <a:gd name="connsiteX7231" fmla="*/ 3929289 w 6891715"/>
                <a:gd name="connsiteY7231" fmla="*/ 187006 h 6367455"/>
                <a:gd name="connsiteX7232" fmla="*/ 3943254 w 6891715"/>
                <a:gd name="connsiteY7232" fmla="*/ 185736 h 6367455"/>
                <a:gd name="connsiteX7233" fmla="*/ 3965470 w 6891715"/>
                <a:gd name="connsiteY7233" fmla="*/ 200658 h 6367455"/>
                <a:gd name="connsiteX7234" fmla="*/ 3976261 w 6891715"/>
                <a:gd name="connsiteY7234" fmla="*/ 187641 h 6367455"/>
                <a:gd name="connsiteX7235" fmla="*/ 3960075 w 6891715"/>
                <a:gd name="connsiteY7235" fmla="*/ 171766 h 6367455"/>
                <a:gd name="connsiteX7236" fmla="*/ 3972453 w 6891715"/>
                <a:gd name="connsiteY7236" fmla="*/ 131761 h 6367455"/>
                <a:gd name="connsiteX7237" fmla="*/ 3994986 w 6891715"/>
                <a:gd name="connsiteY7237" fmla="*/ 144143 h 6367455"/>
                <a:gd name="connsiteX7238" fmla="*/ 3999747 w 6891715"/>
                <a:gd name="connsiteY7238" fmla="*/ 129538 h 6367455"/>
                <a:gd name="connsiteX7239" fmla="*/ 3988004 w 6891715"/>
                <a:gd name="connsiteY7239" fmla="*/ 110806 h 6367455"/>
                <a:gd name="connsiteX7240" fmla="*/ 3959440 w 6891715"/>
                <a:gd name="connsiteY7240" fmla="*/ 105726 h 6367455"/>
                <a:gd name="connsiteX7241" fmla="*/ 3959440 w 6891715"/>
                <a:gd name="connsiteY7241" fmla="*/ 84453 h 6367455"/>
                <a:gd name="connsiteX7242" fmla="*/ 3967692 w 6891715"/>
                <a:gd name="connsiteY7242" fmla="*/ 78103 h 6367455"/>
                <a:gd name="connsiteX7243" fmla="*/ 3995621 w 6891715"/>
                <a:gd name="connsiteY7243" fmla="*/ 102233 h 6367455"/>
                <a:gd name="connsiteX7244" fmla="*/ 4004825 w 6891715"/>
                <a:gd name="connsiteY7244" fmla="*/ 96836 h 6367455"/>
                <a:gd name="connsiteX7245" fmla="*/ 3998478 w 6891715"/>
                <a:gd name="connsiteY7245" fmla="*/ 80008 h 6367455"/>
                <a:gd name="connsiteX7246" fmla="*/ 4002286 w 6891715"/>
                <a:gd name="connsiteY7246" fmla="*/ 45083 h 6367455"/>
                <a:gd name="connsiteX7247" fmla="*/ 4010855 w 6891715"/>
                <a:gd name="connsiteY7247" fmla="*/ 49211 h 6367455"/>
                <a:gd name="connsiteX7248" fmla="*/ 4021646 w 6891715"/>
                <a:gd name="connsiteY7248" fmla="*/ 71436 h 6367455"/>
                <a:gd name="connsiteX7249" fmla="*/ 4027676 w 6891715"/>
                <a:gd name="connsiteY7249" fmla="*/ 42861 h 6367455"/>
                <a:gd name="connsiteX7250" fmla="*/ 4035293 w 6891715"/>
                <a:gd name="connsiteY7250" fmla="*/ 40638 h 6367455"/>
                <a:gd name="connsiteX7251" fmla="*/ 4041641 w 6891715"/>
                <a:gd name="connsiteY7251" fmla="*/ 66673 h 6367455"/>
                <a:gd name="connsiteX7252" fmla="*/ 4054336 w 6891715"/>
                <a:gd name="connsiteY7252" fmla="*/ 69848 h 6367455"/>
                <a:gd name="connsiteX7253" fmla="*/ 4064175 w 6891715"/>
                <a:gd name="connsiteY7253" fmla="*/ 95248 h 6367455"/>
                <a:gd name="connsiteX7254" fmla="*/ 4079726 w 6891715"/>
                <a:gd name="connsiteY7254" fmla="*/ 78103 h 6367455"/>
                <a:gd name="connsiteX7255" fmla="*/ 4104164 w 6891715"/>
                <a:gd name="connsiteY7255" fmla="*/ 67626 h 6367455"/>
                <a:gd name="connsiteX7256" fmla="*/ 4108290 w 6891715"/>
                <a:gd name="connsiteY7256" fmla="*/ 85088 h 6367455"/>
                <a:gd name="connsiteX7257" fmla="*/ 4059097 w 6891715"/>
                <a:gd name="connsiteY7257" fmla="*/ 155256 h 6367455"/>
                <a:gd name="connsiteX7258" fmla="*/ 4042276 w 6891715"/>
                <a:gd name="connsiteY7258" fmla="*/ 238758 h 6367455"/>
                <a:gd name="connsiteX7259" fmla="*/ 4027676 w 6891715"/>
                <a:gd name="connsiteY7259" fmla="*/ 261936 h 6367455"/>
                <a:gd name="connsiteX7260" fmla="*/ 4034024 w 6891715"/>
                <a:gd name="connsiteY7260" fmla="*/ 290510 h 6367455"/>
                <a:gd name="connsiteX7261" fmla="*/ 4046719 w 6891715"/>
                <a:gd name="connsiteY7261" fmla="*/ 293685 h 6367455"/>
                <a:gd name="connsiteX7262" fmla="*/ 4057510 w 6891715"/>
                <a:gd name="connsiteY7262" fmla="*/ 275588 h 6367455"/>
                <a:gd name="connsiteX7263" fmla="*/ 4081631 w 6891715"/>
                <a:gd name="connsiteY7263" fmla="*/ 245743 h 6367455"/>
                <a:gd name="connsiteX7264" fmla="*/ 4063540 w 6891715"/>
                <a:gd name="connsiteY7264" fmla="*/ 247013 h 6367455"/>
                <a:gd name="connsiteX7265" fmla="*/ 4064175 w 6891715"/>
                <a:gd name="connsiteY7265" fmla="*/ 232091 h 6367455"/>
                <a:gd name="connsiteX7266" fmla="*/ 4126063 w 6891715"/>
                <a:gd name="connsiteY7266" fmla="*/ 154621 h 6367455"/>
                <a:gd name="connsiteX7267" fmla="*/ 4140663 w 6891715"/>
                <a:gd name="connsiteY7267" fmla="*/ 113663 h 6367455"/>
                <a:gd name="connsiteX7268" fmla="*/ 4166688 w 6891715"/>
                <a:gd name="connsiteY7268" fmla="*/ 90168 h 6367455"/>
                <a:gd name="connsiteX7269" fmla="*/ 4171766 w 6891715"/>
                <a:gd name="connsiteY7269" fmla="*/ 66673 h 6367455"/>
                <a:gd name="connsiteX7270" fmla="*/ 4189856 w 6891715"/>
                <a:gd name="connsiteY7270" fmla="*/ 50798 h 6367455"/>
                <a:gd name="connsiteX7271" fmla="*/ 4187635 w 6891715"/>
                <a:gd name="connsiteY7271" fmla="*/ 75881 h 6367455"/>
                <a:gd name="connsiteX7272" fmla="*/ 4197473 w 6891715"/>
                <a:gd name="connsiteY7272" fmla="*/ 93026 h 6367455"/>
                <a:gd name="connsiteX7273" fmla="*/ 4195252 w 6891715"/>
                <a:gd name="connsiteY7273" fmla="*/ 106678 h 6367455"/>
                <a:gd name="connsiteX7274" fmla="*/ 4179383 w 6891715"/>
                <a:gd name="connsiteY7274" fmla="*/ 116203 h 6367455"/>
                <a:gd name="connsiteX7275" fmla="*/ 4170179 w 6891715"/>
                <a:gd name="connsiteY7275" fmla="*/ 139381 h 6367455"/>
                <a:gd name="connsiteX7276" fmla="*/ 4197791 w 6891715"/>
                <a:gd name="connsiteY7276" fmla="*/ 131761 h 6367455"/>
                <a:gd name="connsiteX7277" fmla="*/ 4185731 w 6891715"/>
                <a:gd name="connsiteY7277" fmla="*/ 200658 h 6367455"/>
                <a:gd name="connsiteX7278" fmla="*/ 4200330 w 6891715"/>
                <a:gd name="connsiteY7278" fmla="*/ 201293 h 6367455"/>
                <a:gd name="connsiteX7279" fmla="*/ 4222546 w 6891715"/>
                <a:gd name="connsiteY7279" fmla="*/ 187323 h 6367455"/>
                <a:gd name="connsiteX7280" fmla="*/ 4238098 w 6891715"/>
                <a:gd name="connsiteY7280" fmla="*/ 143191 h 6367455"/>
                <a:gd name="connsiteX7281" fmla="*/ 4246667 w 6891715"/>
                <a:gd name="connsiteY7281" fmla="*/ 155573 h 6367455"/>
                <a:gd name="connsiteX7282" fmla="*/ 4250476 w 6891715"/>
                <a:gd name="connsiteY7282" fmla="*/ 141921 h 6367455"/>
                <a:gd name="connsiteX7283" fmla="*/ 4236828 w 6891715"/>
                <a:gd name="connsiteY7283" fmla="*/ 126363 h 6367455"/>
                <a:gd name="connsiteX7284" fmla="*/ 4240954 w 6891715"/>
                <a:gd name="connsiteY7284" fmla="*/ 106043 h 6367455"/>
                <a:gd name="connsiteX7285" fmla="*/ 4258727 w 6891715"/>
                <a:gd name="connsiteY7285" fmla="*/ 101916 h 6367455"/>
                <a:gd name="connsiteX7286" fmla="*/ 4264123 w 6891715"/>
                <a:gd name="connsiteY7286" fmla="*/ 93343 h 6367455"/>
                <a:gd name="connsiteX7287" fmla="*/ 4277770 w 6891715"/>
                <a:gd name="connsiteY7287" fmla="*/ 74293 h 6367455"/>
                <a:gd name="connsiteX7288" fmla="*/ 4268884 w 6891715"/>
                <a:gd name="connsiteY7288" fmla="*/ 63498 h 6367455"/>
                <a:gd name="connsiteX7289" fmla="*/ 4274279 w 6891715"/>
                <a:gd name="connsiteY7289" fmla="*/ 39686 h 6367455"/>
                <a:gd name="connsiteX7290" fmla="*/ 4286657 w 6891715"/>
                <a:gd name="connsiteY7290" fmla="*/ 33336 h 6367455"/>
                <a:gd name="connsiteX7291" fmla="*/ 4277135 w 6891715"/>
                <a:gd name="connsiteY7291" fmla="*/ 19366 h 6367455"/>
                <a:gd name="connsiteX7292" fmla="*/ 4105211 w 6891715"/>
                <a:gd name="connsiteY7292" fmla="*/ 0 h 6367455"/>
                <a:gd name="connsiteX7293" fmla="*/ 4132404 w 6891715"/>
                <a:gd name="connsiteY7293" fmla="*/ 29210 h 6367455"/>
                <a:gd name="connsiteX7294" fmla="*/ 4151279 w 6891715"/>
                <a:gd name="connsiteY7294" fmla="*/ 20320 h 6367455"/>
                <a:gd name="connsiteX7295" fmla="*/ 4142001 w 6891715"/>
                <a:gd name="connsiteY7295" fmla="*/ 37465 h 6367455"/>
                <a:gd name="connsiteX7296" fmla="*/ 4118327 w 6891715"/>
                <a:gd name="connsiteY7296" fmla="*/ 43180 h 6367455"/>
                <a:gd name="connsiteX7297" fmla="*/ 4092734 w 6891715"/>
                <a:gd name="connsiteY7297" fmla="*/ 44133 h 6367455"/>
                <a:gd name="connsiteX7298" fmla="*/ 4070660 w 6891715"/>
                <a:gd name="connsiteY7298" fmla="*/ 57150 h 6367455"/>
                <a:gd name="connsiteX7299" fmla="*/ 4067141 w 6891715"/>
                <a:gd name="connsiteY7299" fmla="*/ 41275 h 6367455"/>
                <a:gd name="connsiteX7300" fmla="*/ 4088575 w 6891715"/>
                <a:gd name="connsiteY7300" fmla="*/ 39370 h 6367455"/>
                <a:gd name="connsiteX7301" fmla="*/ 4087295 w 6891715"/>
                <a:gd name="connsiteY7301" fmla="*/ 29528 h 6367455"/>
                <a:gd name="connsiteX7302" fmla="*/ 4068100 w 6891715"/>
                <a:gd name="connsiteY7302" fmla="*/ 26353 h 6367455"/>
                <a:gd name="connsiteX7303" fmla="*/ 4072259 w 6891715"/>
                <a:gd name="connsiteY7303" fmla="*/ 12065 h 6367455"/>
                <a:gd name="connsiteX7304" fmla="*/ 4098812 w 6891715"/>
                <a:gd name="connsiteY7304" fmla="*/ 10478 h 6367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</a:cxnLst>
              <a:rect l="l" t="t" r="r" b="b"/>
              <a:pathLst>
                <a:path w="6891715" h="6367455">
                  <a:moveTo>
                    <a:pt x="2683163" y="6337292"/>
                  </a:moveTo>
                  <a:lnTo>
                    <a:pt x="2693958" y="6353978"/>
                  </a:lnTo>
                  <a:lnTo>
                    <a:pt x="2680624" y="6366813"/>
                  </a:lnTo>
                  <a:lnTo>
                    <a:pt x="2668876" y="6367455"/>
                  </a:lnTo>
                  <a:lnTo>
                    <a:pt x="2665383" y="6352695"/>
                  </a:lnTo>
                  <a:close/>
                  <a:moveTo>
                    <a:pt x="2700308" y="6256329"/>
                  </a:moveTo>
                  <a:lnTo>
                    <a:pt x="2695228" y="6265854"/>
                  </a:lnTo>
                  <a:lnTo>
                    <a:pt x="2687608" y="6263949"/>
                  </a:lnTo>
                  <a:lnTo>
                    <a:pt x="2690784" y="6256647"/>
                  </a:lnTo>
                  <a:close/>
                  <a:moveTo>
                    <a:pt x="2722533" y="6238867"/>
                  </a:moveTo>
                  <a:lnTo>
                    <a:pt x="2720891" y="6254742"/>
                  </a:lnTo>
                  <a:lnTo>
                    <a:pt x="2713008" y="6251567"/>
                  </a:lnTo>
                  <a:lnTo>
                    <a:pt x="2714322" y="6242360"/>
                  </a:lnTo>
                  <a:close/>
                  <a:moveTo>
                    <a:pt x="4255139" y="6154726"/>
                  </a:moveTo>
                  <a:lnTo>
                    <a:pt x="4256051" y="6161076"/>
                  </a:lnTo>
                  <a:lnTo>
                    <a:pt x="4243891" y="6173776"/>
                  </a:lnTo>
                  <a:lnTo>
                    <a:pt x="4241763" y="6166474"/>
                  </a:lnTo>
                  <a:lnTo>
                    <a:pt x="4245715" y="6156949"/>
                  </a:lnTo>
                  <a:lnTo>
                    <a:pt x="4249971" y="6160124"/>
                  </a:lnTo>
                  <a:close/>
                  <a:moveTo>
                    <a:pt x="3939210" y="6130914"/>
                  </a:moveTo>
                  <a:lnTo>
                    <a:pt x="3946521" y="6130914"/>
                  </a:lnTo>
                  <a:lnTo>
                    <a:pt x="3948746" y="6144521"/>
                  </a:lnTo>
                  <a:lnTo>
                    <a:pt x="3956057" y="6150849"/>
                  </a:lnTo>
                  <a:lnTo>
                    <a:pt x="3965594" y="6141356"/>
                  </a:lnTo>
                  <a:lnTo>
                    <a:pt x="3975130" y="6138192"/>
                  </a:lnTo>
                  <a:lnTo>
                    <a:pt x="3984666" y="6141989"/>
                  </a:lnTo>
                  <a:lnTo>
                    <a:pt x="3987845" y="6149267"/>
                  </a:lnTo>
                  <a:lnTo>
                    <a:pt x="3978309" y="6154646"/>
                  </a:lnTo>
                  <a:lnTo>
                    <a:pt x="3978309" y="6160026"/>
                  </a:lnTo>
                  <a:lnTo>
                    <a:pt x="3992295" y="6161924"/>
                  </a:lnTo>
                  <a:lnTo>
                    <a:pt x="3996427" y="6160975"/>
                  </a:lnTo>
                  <a:lnTo>
                    <a:pt x="4004056" y="6173316"/>
                  </a:lnTo>
                  <a:lnTo>
                    <a:pt x="4011367" y="6170151"/>
                  </a:lnTo>
                  <a:lnTo>
                    <a:pt x="4028214" y="6170151"/>
                  </a:lnTo>
                  <a:lnTo>
                    <a:pt x="4038069" y="6164772"/>
                  </a:lnTo>
                  <a:lnTo>
                    <a:pt x="4054916" y="6162557"/>
                  </a:lnTo>
                  <a:lnTo>
                    <a:pt x="4060320" y="6158127"/>
                  </a:lnTo>
                  <a:lnTo>
                    <a:pt x="4068584" y="6161291"/>
                  </a:lnTo>
                  <a:lnTo>
                    <a:pt x="4073988" y="6169835"/>
                  </a:lnTo>
                  <a:lnTo>
                    <a:pt x="4082571" y="6170468"/>
                  </a:lnTo>
                  <a:lnTo>
                    <a:pt x="4100371" y="6165089"/>
                  </a:lnTo>
                  <a:lnTo>
                    <a:pt x="4109908" y="6170468"/>
                  </a:lnTo>
                  <a:lnTo>
                    <a:pt x="4119444" y="6170151"/>
                  </a:lnTo>
                  <a:lnTo>
                    <a:pt x="4128980" y="6163823"/>
                  </a:lnTo>
                  <a:lnTo>
                    <a:pt x="4137563" y="6166038"/>
                  </a:lnTo>
                  <a:lnTo>
                    <a:pt x="4135337" y="6172366"/>
                  </a:lnTo>
                  <a:lnTo>
                    <a:pt x="4137563" y="6180594"/>
                  </a:lnTo>
                  <a:lnTo>
                    <a:pt x="4142013" y="6188821"/>
                  </a:lnTo>
                  <a:lnTo>
                    <a:pt x="4149324" y="6191985"/>
                  </a:lnTo>
                  <a:lnTo>
                    <a:pt x="4156635" y="6184707"/>
                  </a:lnTo>
                  <a:lnTo>
                    <a:pt x="4163946" y="6181543"/>
                  </a:lnTo>
                  <a:lnTo>
                    <a:pt x="4175707" y="6184707"/>
                  </a:lnTo>
                  <a:lnTo>
                    <a:pt x="4179840" y="6177113"/>
                  </a:lnTo>
                  <a:lnTo>
                    <a:pt x="4181111" y="6169835"/>
                  </a:lnTo>
                  <a:lnTo>
                    <a:pt x="4185243" y="6167620"/>
                  </a:lnTo>
                  <a:lnTo>
                    <a:pt x="4184290" y="6176164"/>
                  </a:lnTo>
                  <a:lnTo>
                    <a:pt x="4189376" y="6184391"/>
                  </a:lnTo>
                  <a:lnTo>
                    <a:pt x="4188422" y="6188504"/>
                  </a:lnTo>
                  <a:lnTo>
                    <a:pt x="4186197" y="6195782"/>
                  </a:lnTo>
                  <a:lnTo>
                    <a:pt x="4179204" y="6206541"/>
                  </a:lnTo>
                  <a:lnTo>
                    <a:pt x="4170621" y="6210654"/>
                  </a:lnTo>
                  <a:lnTo>
                    <a:pt x="4164264" y="6205908"/>
                  </a:lnTo>
                  <a:lnTo>
                    <a:pt x="4152820" y="6212237"/>
                  </a:lnTo>
                  <a:lnTo>
                    <a:pt x="4144238" y="6213186"/>
                  </a:lnTo>
                  <a:lnTo>
                    <a:pt x="4128344" y="6207807"/>
                  </a:lnTo>
                  <a:lnTo>
                    <a:pt x="4114358" y="6212553"/>
                  </a:lnTo>
                  <a:lnTo>
                    <a:pt x="4103232" y="6208123"/>
                  </a:lnTo>
                  <a:lnTo>
                    <a:pt x="4085114" y="6208756"/>
                  </a:lnTo>
                  <a:lnTo>
                    <a:pt x="4074306" y="6218249"/>
                  </a:lnTo>
                  <a:lnTo>
                    <a:pt x="4066995" y="6221413"/>
                  </a:lnTo>
                  <a:lnTo>
                    <a:pt x="4051101" y="6221413"/>
                  </a:lnTo>
                  <a:lnTo>
                    <a:pt x="4045697" y="6224577"/>
                  </a:lnTo>
                  <a:lnTo>
                    <a:pt x="4041565" y="6222362"/>
                  </a:lnTo>
                  <a:lnTo>
                    <a:pt x="4045697" y="6211920"/>
                  </a:lnTo>
                  <a:lnTo>
                    <a:pt x="4037115" y="6202744"/>
                  </a:lnTo>
                  <a:lnTo>
                    <a:pt x="4024400" y="6194200"/>
                  </a:lnTo>
                  <a:lnTo>
                    <a:pt x="4014864" y="6197681"/>
                  </a:lnTo>
                  <a:lnTo>
                    <a:pt x="4003103" y="6194516"/>
                  </a:lnTo>
                  <a:lnTo>
                    <a:pt x="3992613" y="6191352"/>
                  </a:lnTo>
                  <a:lnTo>
                    <a:pt x="3979898" y="6192618"/>
                  </a:lnTo>
                  <a:lnTo>
                    <a:pt x="3970362" y="6184391"/>
                  </a:lnTo>
                  <a:lnTo>
                    <a:pt x="3954468" y="6179961"/>
                  </a:lnTo>
                  <a:lnTo>
                    <a:pt x="3944614" y="6184707"/>
                  </a:lnTo>
                  <a:lnTo>
                    <a:pt x="3933171" y="6188821"/>
                  </a:lnTo>
                  <a:lnTo>
                    <a:pt x="3925542" y="6178379"/>
                  </a:lnTo>
                  <a:lnTo>
                    <a:pt x="3923634" y="6167620"/>
                  </a:lnTo>
                  <a:lnTo>
                    <a:pt x="3924588" y="6157494"/>
                  </a:lnTo>
                  <a:lnTo>
                    <a:pt x="3919184" y="6148951"/>
                  </a:lnTo>
                  <a:lnTo>
                    <a:pt x="3919820" y="6142622"/>
                  </a:lnTo>
                  <a:lnTo>
                    <a:pt x="3917913" y="6136294"/>
                  </a:lnTo>
                  <a:lnTo>
                    <a:pt x="3925224" y="6139458"/>
                  </a:lnTo>
                  <a:lnTo>
                    <a:pt x="3932853" y="6150216"/>
                  </a:lnTo>
                  <a:lnTo>
                    <a:pt x="3938257" y="6154014"/>
                  </a:lnTo>
                  <a:lnTo>
                    <a:pt x="3943343" y="6148634"/>
                  </a:lnTo>
                  <a:lnTo>
                    <a:pt x="3934760" y="6140407"/>
                  </a:lnTo>
                  <a:close/>
                  <a:moveTo>
                    <a:pt x="4979304" y="6116626"/>
                  </a:moveTo>
                  <a:lnTo>
                    <a:pt x="4987888" y="6116626"/>
                  </a:lnTo>
                  <a:lnTo>
                    <a:pt x="4983755" y="6126107"/>
                  </a:lnTo>
                  <a:lnTo>
                    <a:pt x="4969765" y="6130216"/>
                  </a:lnTo>
                  <a:lnTo>
                    <a:pt x="4970719" y="6138748"/>
                  </a:lnTo>
                  <a:lnTo>
                    <a:pt x="4955140" y="6149177"/>
                  </a:lnTo>
                  <a:lnTo>
                    <a:pt x="4944648" y="6155498"/>
                  </a:lnTo>
                  <a:lnTo>
                    <a:pt x="4934155" y="6168139"/>
                  </a:lnTo>
                  <a:lnTo>
                    <a:pt x="4919530" y="6180148"/>
                  </a:lnTo>
                  <a:lnTo>
                    <a:pt x="4919848" y="6181412"/>
                  </a:lnTo>
                  <a:lnTo>
                    <a:pt x="4922709" y="6190577"/>
                  </a:lnTo>
                  <a:lnTo>
                    <a:pt x="4925889" y="6194370"/>
                  </a:lnTo>
                  <a:lnTo>
                    <a:pt x="4932248" y="6201954"/>
                  </a:lnTo>
                  <a:lnTo>
                    <a:pt x="4934473" y="6211435"/>
                  </a:lnTo>
                  <a:lnTo>
                    <a:pt x="4927161" y="6212699"/>
                  </a:lnTo>
                  <a:lnTo>
                    <a:pt x="4924935" y="6206379"/>
                  </a:lnTo>
                  <a:lnTo>
                    <a:pt x="4916351" y="6206379"/>
                  </a:lnTo>
                  <a:lnTo>
                    <a:pt x="4909356" y="6208275"/>
                  </a:lnTo>
                  <a:lnTo>
                    <a:pt x="4902997" y="6214596"/>
                  </a:lnTo>
                  <a:lnTo>
                    <a:pt x="4892187" y="6226289"/>
                  </a:lnTo>
                  <a:lnTo>
                    <a:pt x="4871202" y="6238298"/>
                  </a:lnTo>
                  <a:lnTo>
                    <a:pt x="4851172" y="6240510"/>
                  </a:lnTo>
                  <a:lnTo>
                    <a:pt x="4835274" y="6238614"/>
                  </a:lnTo>
                  <a:lnTo>
                    <a:pt x="4826690" y="6246199"/>
                  </a:lnTo>
                  <a:lnTo>
                    <a:pt x="4828916" y="6253151"/>
                  </a:lnTo>
                  <a:lnTo>
                    <a:pt x="4821285" y="6251255"/>
                  </a:lnTo>
                  <a:lnTo>
                    <a:pt x="4806341" y="6248095"/>
                  </a:lnTo>
                  <a:lnTo>
                    <a:pt x="4781224" y="6246515"/>
                  </a:lnTo>
                  <a:lnTo>
                    <a:pt x="4776773" y="6237982"/>
                  </a:lnTo>
                  <a:lnTo>
                    <a:pt x="4773593" y="6228501"/>
                  </a:lnTo>
                  <a:lnTo>
                    <a:pt x="4764055" y="6220284"/>
                  </a:lnTo>
                  <a:lnTo>
                    <a:pt x="4762783" y="6209855"/>
                  </a:lnTo>
                  <a:lnTo>
                    <a:pt x="4760875" y="6201322"/>
                  </a:lnTo>
                  <a:lnTo>
                    <a:pt x="4772321" y="6203535"/>
                  </a:lnTo>
                  <a:lnTo>
                    <a:pt x="4778998" y="6206695"/>
                  </a:lnTo>
                  <a:lnTo>
                    <a:pt x="4789172" y="6189629"/>
                  </a:lnTo>
                  <a:lnTo>
                    <a:pt x="4796803" y="6186469"/>
                  </a:lnTo>
                  <a:lnTo>
                    <a:pt x="4806023" y="6182993"/>
                  </a:lnTo>
                  <a:lnTo>
                    <a:pt x="4826372" y="6185205"/>
                  </a:lnTo>
                  <a:lnTo>
                    <a:pt x="4827008" y="6177620"/>
                  </a:lnTo>
                  <a:lnTo>
                    <a:pt x="4827008" y="6175724"/>
                  </a:lnTo>
                  <a:lnTo>
                    <a:pt x="4826054" y="6164031"/>
                  </a:lnTo>
                  <a:lnTo>
                    <a:pt x="4837500" y="6164979"/>
                  </a:lnTo>
                  <a:lnTo>
                    <a:pt x="4845131" y="6171299"/>
                  </a:lnTo>
                  <a:lnTo>
                    <a:pt x="4864207" y="6173196"/>
                  </a:lnTo>
                  <a:lnTo>
                    <a:pt x="4882330" y="6165927"/>
                  </a:lnTo>
                  <a:lnTo>
                    <a:pt x="4914761" y="6154866"/>
                  </a:lnTo>
                  <a:lnTo>
                    <a:pt x="4939243" y="6145385"/>
                  </a:lnTo>
                  <a:lnTo>
                    <a:pt x="4957048" y="6130532"/>
                  </a:lnTo>
                  <a:lnTo>
                    <a:pt x="4970719" y="6126107"/>
                  </a:lnTo>
                  <a:close/>
                  <a:moveTo>
                    <a:pt x="4269809" y="6099164"/>
                  </a:moveTo>
                  <a:lnTo>
                    <a:pt x="4278081" y="6107690"/>
                  </a:lnTo>
                  <a:lnTo>
                    <a:pt x="4273179" y="6110848"/>
                  </a:lnTo>
                  <a:lnTo>
                    <a:pt x="4273179" y="6119059"/>
                  </a:lnTo>
                  <a:lnTo>
                    <a:pt x="4271341" y="6131691"/>
                  </a:lnTo>
                  <a:lnTo>
                    <a:pt x="4281451" y="6138955"/>
                  </a:lnTo>
                  <a:lnTo>
                    <a:pt x="4275630" y="6154744"/>
                  </a:lnTo>
                  <a:lnTo>
                    <a:pt x="4266439" y="6157902"/>
                  </a:lnTo>
                  <a:lnTo>
                    <a:pt x="4265520" y="6154744"/>
                  </a:lnTo>
                  <a:lnTo>
                    <a:pt x="4271341" y="6143376"/>
                  </a:lnTo>
                  <a:lnTo>
                    <a:pt x="4263988" y="6135797"/>
                  </a:lnTo>
                  <a:lnTo>
                    <a:pt x="4265213" y="6129481"/>
                  </a:lnTo>
                  <a:lnTo>
                    <a:pt x="4267051" y="6122533"/>
                  </a:lnTo>
                  <a:lnTo>
                    <a:pt x="4267051" y="6114954"/>
                  </a:lnTo>
                  <a:lnTo>
                    <a:pt x="4271953" y="6107690"/>
                  </a:lnTo>
                  <a:close/>
                  <a:moveTo>
                    <a:pt x="3049239" y="6092814"/>
                  </a:moveTo>
                  <a:lnTo>
                    <a:pt x="3061023" y="6092814"/>
                  </a:lnTo>
                  <a:lnTo>
                    <a:pt x="3070188" y="6099703"/>
                  </a:lnTo>
                  <a:lnTo>
                    <a:pt x="3064623" y="6107790"/>
                  </a:lnTo>
                  <a:lnTo>
                    <a:pt x="3052513" y="6108689"/>
                  </a:lnTo>
                  <a:lnTo>
                    <a:pt x="3048257" y="6107790"/>
                  </a:lnTo>
                  <a:lnTo>
                    <a:pt x="3038438" y="6097007"/>
                  </a:lnTo>
                  <a:close/>
                  <a:moveTo>
                    <a:pt x="3038243" y="6081701"/>
                  </a:moveTo>
                  <a:lnTo>
                    <a:pt x="3041613" y="6088628"/>
                  </a:lnTo>
                  <a:lnTo>
                    <a:pt x="3032422" y="6094401"/>
                  </a:lnTo>
                  <a:lnTo>
                    <a:pt x="3024150" y="6082855"/>
                  </a:lnTo>
                  <a:close/>
                  <a:moveTo>
                    <a:pt x="3863987" y="6053126"/>
                  </a:moveTo>
                  <a:lnTo>
                    <a:pt x="3875919" y="6056271"/>
                  </a:lnTo>
                  <a:lnTo>
                    <a:pt x="3881401" y="6066964"/>
                  </a:lnTo>
                  <a:lnTo>
                    <a:pt x="3875919" y="6067908"/>
                  </a:lnTo>
                  <a:lnTo>
                    <a:pt x="3880111" y="6079230"/>
                  </a:lnTo>
                  <a:lnTo>
                    <a:pt x="3876886" y="6086464"/>
                  </a:lnTo>
                  <a:lnTo>
                    <a:pt x="3865277" y="6084891"/>
                  </a:lnTo>
                  <a:lnTo>
                    <a:pt x="3860763" y="6066021"/>
                  </a:lnTo>
                  <a:close/>
                  <a:moveTo>
                    <a:pt x="4100970" y="6043601"/>
                  </a:moveTo>
                  <a:lnTo>
                    <a:pt x="4111588" y="6057374"/>
                  </a:lnTo>
                  <a:lnTo>
                    <a:pt x="4101282" y="6065826"/>
                  </a:lnTo>
                  <a:lnTo>
                    <a:pt x="4103156" y="6054244"/>
                  </a:lnTo>
                  <a:lnTo>
                    <a:pt x="4098784" y="6049861"/>
                  </a:lnTo>
                  <a:lnTo>
                    <a:pt x="4092850" y="6051113"/>
                  </a:lnTo>
                  <a:lnTo>
                    <a:pt x="4092538" y="6046105"/>
                  </a:lnTo>
                  <a:close/>
                  <a:moveTo>
                    <a:pt x="4379876" y="6040426"/>
                  </a:moveTo>
                  <a:lnTo>
                    <a:pt x="4379876" y="6051117"/>
                  </a:lnTo>
                  <a:lnTo>
                    <a:pt x="4366858" y="6060550"/>
                  </a:lnTo>
                  <a:lnTo>
                    <a:pt x="4364318" y="6075014"/>
                  </a:lnTo>
                  <a:lnTo>
                    <a:pt x="4352888" y="6098282"/>
                  </a:lnTo>
                  <a:lnTo>
                    <a:pt x="4333838" y="6105514"/>
                  </a:lnTo>
                  <a:lnTo>
                    <a:pt x="4335425" y="6088849"/>
                  </a:lnTo>
                  <a:lnTo>
                    <a:pt x="4324313" y="6089163"/>
                  </a:lnTo>
                  <a:lnTo>
                    <a:pt x="4328123" y="6083818"/>
                  </a:lnTo>
                  <a:lnTo>
                    <a:pt x="4333520" y="6070297"/>
                  </a:lnTo>
                  <a:lnTo>
                    <a:pt x="4345903" y="6053318"/>
                  </a:lnTo>
                  <a:lnTo>
                    <a:pt x="4360508" y="6048287"/>
                  </a:lnTo>
                  <a:close/>
                  <a:moveTo>
                    <a:pt x="4333108" y="6021376"/>
                  </a:moveTo>
                  <a:lnTo>
                    <a:pt x="4337013" y="6023281"/>
                  </a:lnTo>
                  <a:lnTo>
                    <a:pt x="4334610" y="6030266"/>
                  </a:lnTo>
                  <a:lnTo>
                    <a:pt x="4325900" y="6030901"/>
                  </a:lnTo>
                  <a:close/>
                  <a:moveTo>
                    <a:pt x="4191713" y="6019789"/>
                  </a:moveTo>
                  <a:lnTo>
                    <a:pt x="4195726" y="6021376"/>
                  </a:lnTo>
                  <a:lnTo>
                    <a:pt x="4187700" y="6034077"/>
                  </a:lnTo>
                  <a:lnTo>
                    <a:pt x="4184613" y="6029314"/>
                  </a:lnTo>
                  <a:close/>
                  <a:moveTo>
                    <a:pt x="3752636" y="6002326"/>
                  </a:moveTo>
                  <a:lnTo>
                    <a:pt x="3754400" y="6015026"/>
                  </a:lnTo>
                  <a:lnTo>
                    <a:pt x="3748050" y="6006165"/>
                  </a:lnTo>
                  <a:close/>
                  <a:moveTo>
                    <a:pt x="4012798" y="5995976"/>
                  </a:moveTo>
                  <a:lnTo>
                    <a:pt x="4024276" y="6005183"/>
                  </a:lnTo>
                  <a:lnTo>
                    <a:pt x="4014970" y="6022011"/>
                  </a:lnTo>
                  <a:lnTo>
                    <a:pt x="4008145" y="6026139"/>
                  </a:lnTo>
                  <a:lnTo>
                    <a:pt x="4001941" y="6024234"/>
                  </a:lnTo>
                  <a:lnTo>
                    <a:pt x="3997288" y="6018201"/>
                  </a:lnTo>
                  <a:lnTo>
                    <a:pt x="4005663" y="6015661"/>
                  </a:lnTo>
                  <a:lnTo>
                    <a:pt x="3998218" y="6010581"/>
                  </a:lnTo>
                  <a:lnTo>
                    <a:pt x="4001320" y="6007406"/>
                  </a:lnTo>
                  <a:lnTo>
                    <a:pt x="4011867" y="6008358"/>
                  </a:lnTo>
                  <a:lnTo>
                    <a:pt x="4015900" y="6008358"/>
                  </a:lnTo>
                  <a:lnTo>
                    <a:pt x="4011867" y="6001056"/>
                  </a:lnTo>
                  <a:close/>
                  <a:moveTo>
                    <a:pt x="4097132" y="5994389"/>
                  </a:moveTo>
                  <a:lnTo>
                    <a:pt x="4100476" y="6005330"/>
                  </a:lnTo>
                  <a:lnTo>
                    <a:pt x="4097740" y="6018202"/>
                  </a:lnTo>
                  <a:lnTo>
                    <a:pt x="4086188" y="6005652"/>
                  </a:lnTo>
                  <a:lnTo>
                    <a:pt x="4086188" y="5997929"/>
                  </a:lnTo>
                  <a:close/>
                  <a:moveTo>
                    <a:pt x="4278593" y="5988039"/>
                  </a:moveTo>
                  <a:lnTo>
                    <a:pt x="4284943" y="5988039"/>
                  </a:lnTo>
                  <a:lnTo>
                    <a:pt x="4292563" y="5991214"/>
                  </a:lnTo>
                  <a:lnTo>
                    <a:pt x="4286213" y="5994389"/>
                  </a:lnTo>
                  <a:lnTo>
                    <a:pt x="4282085" y="5999786"/>
                  </a:lnTo>
                  <a:lnTo>
                    <a:pt x="4270655" y="5997564"/>
                  </a:lnTo>
                  <a:lnTo>
                    <a:pt x="4256685" y="6003914"/>
                  </a:lnTo>
                  <a:lnTo>
                    <a:pt x="4258908" y="6019789"/>
                  </a:lnTo>
                  <a:lnTo>
                    <a:pt x="4251288" y="6013439"/>
                  </a:lnTo>
                  <a:lnTo>
                    <a:pt x="4253510" y="6000739"/>
                  </a:lnTo>
                  <a:lnTo>
                    <a:pt x="4262718" y="5989309"/>
                  </a:lnTo>
                  <a:close/>
                  <a:moveTo>
                    <a:pt x="4044769" y="5988039"/>
                  </a:moveTo>
                  <a:lnTo>
                    <a:pt x="4050157" y="5994389"/>
                  </a:lnTo>
                  <a:lnTo>
                    <a:pt x="4052851" y="6001691"/>
                  </a:lnTo>
                  <a:lnTo>
                    <a:pt x="4042748" y="6007089"/>
                  </a:lnTo>
                  <a:lnTo>
                    <a:pt x="4041738" y="6002009"/>
                  </a:lnTo>
                  <a:close/>
                  <a:moveTo>
                    <a:pt x="2784354" y="5988039"/>
                  </a:moveTo>
                  <a:lnTo>
                    <a:pt x="2798725" y="5999034"/>
                  </a:lnTo>
                  <a:lnTo>
                    <a:pt x="2788699" y="6005502"/>
                  </a:lnTo>
                  <a:lnTo>
                    <a:pt x="2779675" y="5992566"/>
                  </a:lnTo>
                  <a:close/>
                  <a:moveTo>
                    <a:pt x="4162388" y="5973751"/>
                  </a:moveTo>
                  <a:lnTo>
                    <a:pt x="4157943" y="5978006"/>
                  </a:lnTo>
                  <a:lnTo>
                    <a:pt x="4156038" y="5991099"/>
                  </a:lnTo>
                  <a:lnTo>
                    <a:pt x="4147783" y="6000918"/>
                  </a:lnTo>
                  <a:lnTo>
                    <a:pt x="4133813" y="6005501"/>
                  </a:lnTo>
                  <a:lnTo>
                    <a:pt x="4136035" y="5994372"/>
                  </a:lnTo>
                  <a:lnTo>
                    <a:pt x="4150640" y="5986844"/>
                  </a:lnTo>
                  <a:cubicBezTo>
                    <a:pt x="4150958" y="5982807"/>
                    <a:pt x="4151275" y="5978770"/>
                    <a:pt x="4151593" y="5974733"/>
                  </a:cubicBezTo>
                  <a:close/>
                  <a:moveTo>
                    <a:pt x="4248322" y="5964226"/>
                  </a:moveTo>
                  <a:lnTo>
                    <a:pt x="4257308" y="5967568"/>
                  </a:lnTo>
                  <a:lnTo>
                    <a:pt x="4262400" y="5977594"/>
                  </a:lnTo>
                  <a:lnTo>
                    <a:pt x="4250419" y="5983276"/>
                  </a:lnTo>
                  <a:lnTo>
                    <a:pt x="4248322" y="5979934"/>
                  </a:lnTo>
                  <a:lnTo>
                    <a:pt x="4252515" y="5971913"/>
                  </a:lnTo>
                  <a:lnTo>
                    <a:pt x="4246525" y="5970910"/>
                  </a:lnTo>
                  <a:close/>
                  <a:moveTo>
                    <a:pt x="4031293" y="5961051"/>
                  </a:moveTo>
                  <a:lnTo>
                    <a:pt x="4036975" y="5972352"/>
                  </a:lnTo>
                  <a:lnTo>
                    <a:pt x="4031293" y="5980101"/>
                  </a:lnTo>
                  <a:lnTo>
                    <a:pt x="4020264" y="5978163"/>
                  </a:lnTo>
                  <a:lnTo>
                    <a:pt x="4017925" y="5969446"/>
                  </a:lnTo>
                  <a:lnTo>
                    <a:pt x="4020264" y="5964280"/>
                  </a:lnTo>
                  <a:close/>
                  <a:moveTo>
                    <a:pt x="4088954" y="5956289"/>
                  </a:moveTo>
                  <a:lnTo>
                    <a:pt x="4090951" y="5968530"/>
                  </a:lnTo>
                  <a:lnTo>
                    <a:pt x="4086956" y="5976792"/>
                  </a:lnTo>
                  <a:lnTo>
                    <a:pt x="4079300" y="5981689"/>
                  </a:lnTo>
                  <a:lnTo>
                    <a:pt x="4070313" y="5972814"/>
                  </a:lnTo>
                  <a:lnTo>
                    <a:pt x="4074307" y="5961797"/>
                  </a:lnTo>
                  <a:close/>
                  <a:moveTo>
                    <a:pt x="4116516" y="5949939"/>
                  </a:moveTo>
                  <a:lnTo>
                    <a:pt x="4121773" y="5953928"/>
                  </a:lnTo>
                  <a:cubicBezTo>
                    <a:pt x="4122082" y="5958939"/>
                    <a:pt x="4122392" y="5963951"/>
                    <a:pt x="4122701" y="5968962"/>
                  </a:cubicBezTo>
                  <a:lnTo>
                    <a:pt x="4112804" y="5983383"/>
                  </a:lnTo>
                  <a:lnTo>
                    <a:pt x="4107547" y="5986452"/>
                  </a:lnTo>
                  <a:lnTo>
                    <a:pt x="4098888" y="5969269"/>
                  </a:lnTo>
                  <a:lnTo>
                    <a:pt x="4104145" y="5953928"/>
                  </a:lnTo>
                  <a:close/>
                  <a:moveTo>
                    <a:pt x="3879813" y="5943589"/>
                  </a:moveTo>
                  <a:lnTo>
                    <a:pt x="3887751" y="5947117"/>
                  </a:lnTo>
                  <a:lnTo>
                    <a:pt x="3881136" y="5953114"/>
                  </a:lnTo>
                  <a:close/>
                  <a:moveTo>
                    <a:pt x="4230772" y="5937239"/>
                  </a:moveTo>
                  <a:lnTo>
                    <a:pt x="4237000" y="5943884"/>
                  </a:lnTo>
                  <a:lnTo>
                    <a:pt x="4235901" y="5950530"/>
                  </a:lnTo>
                  <a:lnTo>
                    <a:pt x="4228574" y="5951527"/>
                  </a:lnTo>
                  <a:lnTo>
                    <a:pt x="4227475" y="5946210"/>
                  </a:lnTo>
                  <a:close/>
                  <a:moveTo>
                    <a:pt x="4015702" y="5929301"/>
                  </a:moveTo>
                  <a:lnTo>
                    <a:pt x="4021100" y="5932476"/>
                  </a:lnTo>
                  <a:cubicBezTo>
                    <a:pt x="4020782" y="5935651"/>
                    <a:pt x="4020465" y="5938826"/>
                    <a:pt x="4020147" y="5942001"/>
                  </a:cubicBezTo>
                  <a:lnTo>
                    <a:pt x="4015067" y="5948351"/>
                  </a:lnTo>
                  <a:lnTo>
                    <a:pt x="4011575" y="5945176"/>
                  </a:lnTo>
                  <a:lnTo>
                    <a:pt x="4011575" y="5932476"/>
                  </a:lnTo>
                  <a:close/>
                  <a:moveTo>
                    <a:pt x="3920838" y="5926126"/>
                  </a:moveTo>
                  <a:lnTo>
                    <a:pt x="3922676" y="5931232"/>
                  </a:lnTo>
                  <a:lnTo>
                    <a:pt x="3912566" y="5937239"/>
                  </a:lnTo>
                  <a:lnTo>
                    <a:pt x="3905213" y="5935437"/>
                  </a:lnTo>
                  <a:lnTo>
                    <a:pt x="3909502" y="5932433"/>
                  </a:lnTo>
                  <a:close/>
                  <a:moveTo>
                    <a:pt x="4101110" y="5921364"/>
                  </a:moveTo>
                  <a:lnTo>
                    <a:pt x="4111588" y="5922290"/>
                  </a:lnTo>
                  <a:lnTo>
                    <a:pt x="4111588" y="5927229"/>
                  </a:lnTo>
                  <a:lnTo>
                    <a:pt x="4102063" y="5932477"/>
                  </a:lnTo>
                  <a:lnTo>
                    <a:pt x="4092538" y="5930625"/>
                  </a:lnTo>
                  <a:close/>
                  <a:moveTo>
                    <a:pt x="4052850" y="5919776"/>
                  </a:moveTo>
                  <a:lnTo>
                    <a:pt x="4063963" y="5927797"/>
                  </a:lnTo>
                  <a:lnTo>
                    <a:pt x="4054952" y="5938826"/>
                  </a:lnTo>
                  <a:lnTo>
                    <a:pt x="4052850" y="5932142"/>
                  </a:lnTo>
                  <a:close/>
                  <a:moveTo>
                    <a:pt x="4071020" y="5907076"/>
                  </a:moveTo>
                  <a:lnTo>
                    <a:pt x="4081640" y="5907076"/>
                  </a:lnTo>
                  <a:lnTo>
                    <a:pt x="4089363" y="5911287"/>
                  </a:lnTo>
                  <a:lnTo>
                    <a:pt x="4088397" y="5919711"/>
                  </a:lnTo>
                  <a:lnTo>
                    <a:pt x="4079709" y="5922951"/>
                  </a:lnTo>
                  <a:lnTo>
                    <a:pt x="4065550" y="5910316"/>
                  </a:lnTo>
                  <a:close/>
                  <a:moveTo>
                    <a:pt x="4007267" y="5895964"/>
                  </a:moveTo>
                  <a:lnTo>
                    <a:pt x="4014411" y="5903050"/>
                  </a:lnTo>
                  <a:cubicBezTo>
                    <a:pt x="4014524" y="5905519"/>
                    <a:pt x="4014638" y="5907989"/>
                    <a:pt x="4014751" y="5910458"/>
                  </a:cubicBezTo>
                  <a:lnTo>
                    <a:pt x="4005566" y="5918189"/>
                  </a:lnTo>
                  <a:lnTo>
                    <a:pt x="4005566" y="5907559"/>
                  </a:lnTo>
                  <a:lnTo>
                    <a:pt x="4000463" y="5900151"/>
                  </a:lnTo>
                  <a:close/>
                  <a:moveTo>
                    <a:pt x="4201841" y="5892789"/>
                  </a:moveTo>
                  <a:lnTo>
                    <a:pt x="4210013" y="5899073"/>
                  </a:lnTo>
                  <a:lnTo>
                    <a:pt x="4198900" y="5900727"/>
                  </a:lnTo>
                  <a:close/>
                  <a:moveTo>
                    <a:pt x="4190963" y="5889614"/>
                  </a:moveTo>
                  <a:lnTo>
                    <a:pt x="4183660" y="5905999"/>
                  </a:lnTo>
                  <a:lnTo>
                    <a:pt x="4173818" y="5905999"/>
                  </a:lnTo>
                  <a:lnTo>
                    <a:pt x="4159213" y="5916602"/>
                  </a:lnTo>
                  <a:lnTo>
                    <a:pt x="4163340" y="5901823"/>
                  </a:lnTo>
                  <a:lnTo>
                    <a:pt x="4173818" y="5899574"/>
                  </a:lnTo>
                  <a:close/>
                  <a:moveTo>
                    <a:pt x="3983882" y="5889614"/>
                  </a:moveTo>
                  <a:lnTo>
                    <a:pt x="3990938" y="5892617"/>
                  </a:lnTo>
                  <a:lnTo>
                    <a:pt x="3980707" y="5900727"/>
                  </a:lnTo>
                  <a:lnTo>
                    <a:pt x="3978238" y="5897723"/>
                  </a:lnTo>
                  <a:close/>
                  <a:moveTo>
                    <a:pt x="4234460" y="5870564"/>
                  </a:moveTo>
                  <a:lnTo>
                    <a:pt x="4239858" y="5870564"/>
                  </a:lnTo>
                  <a:lnTo>
                    <a:pt x="4244938" y="5873567"/>
                  </a:lnTo>
                  <a:lnTo>
                    <a:pt x="4253510" y="5873567"/>
                  </a:lnTo>
                  <a:lnTo>
                    <a:pt x="4254463" y="5881676"/>
                  </a:lnTo>
                  <a:lnTo>
                    <a:pt x="4238588" y="5880775"/>
                  </a:lnTo>
                  <a:lnTo>
                    <a:pt x="4239858" y="5888584"/>
                  </a:lnTo>
                  <a:lnTo>
                    <a:pt x="4232238" y="5892789"/>
                  </a:lnTo>
                  <a:lnTo>
                    <a:pt x="4225888" y="5886782"/>
                  </a:lnTo>
                  <a:lnTo>
                    <a:pt x="4213188" y="5887082"/>
                  </a:lnTo>
                  <a:lnTo>
                    <a:pt x="4218585" y="5875069"/>
                  </a:lnTo>
                  <a:close/>
                  <a:moveTo>
                    <a:pt x="3641967" y="5862626"/>
                  </a:moveTo>
                  <a:lnTo>
                    <a:pt x="3650372" y="5864489"/>
                  </a:lnTo>
                  <a:lnTo>
                    <a:pt x="3649127" y="5869770"/>
                  </a:lnTo>
                  <a:lnTo>
                    <a:pt x="3663757" y="5872565"/>
                  </a:lnTo>
                  <a:lnTo>
                    <a:pt x="3671850" y="5887784"/>
                  </a:lnTo>
                  <a:lnTo>
                    <a:pt x="3659399" y="5883746"/>
                  </a:lnTo>
                  <a:lnTo>
                    <a:pt x="3656597" y="5891201"/>
                  </a:lnTo>
                  <a:lnTo>
                    <a:pt x="3647570" y="5884989"/>
                  </a:lnTo>
                  <a:lnTo>
                    <a:pt x="3640100" y="5873497"/>
                  </a:lnTo>
                  <a:close/>
                  <a:moveTo>
                    <a:pt x="4038979" y="5856276"/>
                  </a:moveTo>
                  <a:lnTo>
                    <a:pt x="4043930" y="5866368"/>
                  </a:lnTo>
                  <a:lnTo>
                    <a:pt x="4048262" y="5865422"/>
                  </a:lnTo>
                  <a:lnTo>
                    <a:pt x="4057545" y="5871730"/>
                  </a:lnTo>
                  <a:lnTo>
                    <a:pt x="4057545" y="5878038"/>
                  </a:lnTo>
                  <a:lnTo>
                    <a:pt x="4063734" y="5884346"/>
                  </a:lnTo>
                  <a:lnTo>
                    <a:pt x="4064972" y="5897593"/>
                  </a:lnTo>
                  <a:lnTo>
                    <a:pt x="4067138" y="5902955"/>
                  </a:lnTo>
                  <a:lnTo>
                    <a:pt x="4060949" y="5903901"/>
                  </a:lnTo>
                  <a:lnTo>
                    <a:pt x="4049500" y="5894754"/>
                  </a:lnTo>
                  <a:lnTo>
                    <a:pt x="4049500" y="5884346"/>
                  </a:lnTo>
                  <a:lnTo>
                    <a:pt x="4038051" y="5879931"/>
                  </a:lnTo>
                  <a:lnTo>
                    <a:pt x="4030625" y="5872046"/>
                  </a:lnTo>
                  <a:lnTo>
                    <a:pt x="4033719" y="5860376"/>
                  </a:lnTo>
                  <a:close/>
                  <a:moveTo>
                    <a:pt x="3149881" y="5826114"/>
                  </a:moveTo>
                  <a:lnTo>
                    <a:pt x="3157501" y="5826114"/>
                  </a:lnTo>
                  <a:lnTo>
                    <a:pt x="3153373" y="5832443"/>
                  </a:lnTo>
                  <a:lnTo>
                    <a:pt x="3156548" y="5844152"/>
                  </a:lnTo>
                  <a:lnTo>
                    <a:pt x="3139721" y="5873583"/>
                  </a:lnTo>
                  <a:lnTo>
                    <a:pt x="3130831" y="5891938"/>
                  </a:lnTo>
                  <a:lnTo>
                    <a:pt x="3124798" y="5905229"/>
                  </a:lnTo>
                  <a:lnTo>
                    <a:pt x="3122893" y="5909976"/>
                  </a:lnTo>
                  <a:lnTo>
                    <a:pt x="3121941" y="5912508"/>
                  </a:lnTo>
                  <a:lnTo>
                    <a:pt x="3123528" y="5936876"/>
                  </a:lnTo>
                  <a:lnTo>
                    <a:pt x="3137181" y="5954597"/>
                  </a:lnTo>
                  <a:lnTo>
                    <a:pt x="3133371" y="5977699"/>
                  </a:lnTo>
                  <a:lnTo>
                    <a:pt x="3117813" y="5997953"/>
                  </a:lnTo>
                  <a:lnTo>
                    <a:pt x="3124163" y="6015358"/>
                  </a:lnTo>
                  <a:lnTo>
                    <a:pt x="3115591" y="6019789"/>
                  </a:lnTo>
                  <a:lnTo>
                    <a:pt x="3102891" y="6012510"/>
                  </a:lnTo>
                  <a:lnTo>
                    <a:pt x="3079713" y="6004282"/>
                  </a:lnTo>
                  <a:lnTo>
                    <a:pt x="3056218" y="5995105"/>
                  </a:lnTo>
                  <a:lnTo>
                    <a:pt x="3026691" y="5965990"/>
                  </a:lnTo>
                  <a:lnTo>
                    <a:pt x="2989543" y="5965357"/>
                  </a:lnTo>
                  <a:lnTo>
                    <a:pt x="2947633" y="5933078"/>
                  </a:lnTo>
                  <a:lnTo>
                    <a:pt x="2912708" y="5916622"/>
                  </a:lnTo>
                  <a:lnTo>
                    <a:pt x="2905088" y="5909343"/>
                  </a:lnTo>
                  <a:lnTo>
                    <a:pt x="2869210" y="5903331"/>
                  </a:lnTo>
                  <a:lnTo>
                    <a:pt x="2860638" y="5874216"/>
                  </a:lnTo>
                  <a:lnTo>
                    <a:pt x="2873973" y="5853962"/>
                  </a:lnTo>
                  <a:lnTo>
                    <a:pt x="2885720" y="5848583"/>
                  </a:lnTo>
                  <a:cubicBezTo>
                    <a:pt x="2885614" y="5845102"/>
                    <a:pt x="2885509" y="5841620"/>
                    <a:pt x="2885403" y="5838139"/>
                  </a:cubicBezTo>
                  <a:lnTo>
                    <a:pt x="2894928" y="5839722"/>
                  </a:lnTo>
                  <a:lnTo>
                    <a:pt x="2898420" y="5846367"/>
                  </a:lnTo>
                  <a:lnTo>
                    <a:pt x="2907945" y="5857760"/>
                  </a:lnTo>
                  <a:lnTo>
                    <a:pt x="2917470" y="5854595"/>
                  </a:lnTo>
                  <a:lnTo>
                    <a:pt x="2933028" y="5839722"/>
                  </a:lnTo>
                  <a:lnTo>
                    <a:pt x="2946046" y="5847000"/>
                  </a:lnTo>
                  <a:lnTo>
                    <a:pt x="2958746" y="5847950"/>
                  </a:lnTo>
                  <a:lnTo>
                    <a:pt x="2968271" y="5862507"/>
                  </a:lnTo>
                  <a:lnTo>
                    <a:pt x="2990496" y="5860292"/>
                  </a:lnTo>
                  <a:lnTo>
                    <a:pt x="3014943" y="5851431"/>
                  </a:lnTo>
                  <a:lnTo>
                    <a:pt x="3037168" y="5857444"/>
                  </a:lnTo>
                  <a:lnTo>
                    <a:pt x="3064473" y="5851114"/>
                  </a:lnTo>
                  <a:lnTo>
                    <a:pt x="3086698" y="5839405"/>
                  </a:lnTo>
                  <a:lnTo>
                    <a:pt x="3113368" y="5842253"/>
                  </a:lnTo>
                  <a:lnTo>
                    <a:pt x="3123528" y="5834975"/>
                  </a:lnTo>
                  <a:lnTo>
                    <a:pt x="3141626" y="5833392"/>
                  </a:lnTo>
                  <a:close/>
                  <a:moveTo>
                    <a:pt x="3635338" y="5800714"/>
                  </a:moveTo>
                  <a:lnTo>
                    <a:pt x="3644716" y="5802964"/>
                  </a:lnTo>
                  <a:lnTo>
                    <a:pt x="3643422" y="5813575"/>
                  </a:lnTo>
                  <a:lnTo>
                    <a:pt x="3652801" y="5819040"/>
                  </a:lnTo>
                  <a:lnTo>
                    <a:pt x="3652477" y="5826114"/>
                  </a:lnTo>
                  <a:lnTo>
                    <a:pt x="3643422" y="5820648"/>
                  </a:lnTo>
                  <a:lnTo>
                    <a:pt x="3636308" y="5816468"/>
                  </a:lnTo>
                  <a:cubicBezTo>
                    <a:pt x="3635985" y="5811217"/>
                    <a:pt x="3635661" y="5805965"/>
                    <a:pt x="3635338" y="5800714"/>
                  </a:cubicBezTo>
                  <a:close/>
                  <a:moveTo>
                    <a:pt x="3630817" y="5799126"/>
                  </a:moveTo>
                  <a:lnTo>
                    <a:pt x="3632059" y="5810705"/>
                  </a:lnTo>
                  <a:cubicBezTo>
                    <a:pt x="3632163" y="5813600"/>
                    <a:pt x="3632266" y="5816495"/>
                    <a:pt x="3632370" y="5819390"/>
                  </a:cubicBezTo>
                  <a:lnTo>
                    <a:pt x="3635787" y="5830004"/>
                  </a:lnTo>
                  <a:lnTo>
                    <a:pt x="3639514" y="5825180"/>
                  </a:lnTo>
                  <a:lnTo>
                    <a:pt x="3655976" y="5833221"/>
                  </a:lnTo>
                  <a:lnTo>
                    <a:pt x="3655355" y="5847052"/>
                  </a:lnTo>
                  <a:lnTo>
                    <a:pt x="3644794" y="5844801"/>
                  </a:lnTo>
                  <a:lnTo>
                    <a:pt x="3642309" y="5848339"/>
                  </a:lnTo>
                  <a:lnTo>
                    <a:pt x="3630506" y="5843514"/>
                  </a:lnTo>
                  <a:lnTo>
                    <a:pt x="3629575" y="5835794"/>
                  </a:lnTo>
                  <a:lnTo>
                    <a:pt x="3624294" y="5825823"/>
                  </a:lnTo>
                  <a:lnTo>
                    <a:pt x="3622741" y="5836438"/>
                  </a:lnTo>
                  <a:lnTo>
                    <a:pt x="3613113" y="5827110"/>
                  </a:lnTo>
                  <a:lnTo>
                    <a:pt x="3616840" y="5811349"/>
                  </a:lnTo>
                  <a:lnTo>
                    <a:pt x="3624294" y="5817782"/>
                  </a:lnTo>
                  <a:close/>
                  <a:moveTo>
                    <a:pt x="3095553" y="5791189"/>
                  </a:moveTo>
                  <a:lnTo>
                    <a:pt x="3106700" y="5794813"/>
                  </a:lnTo>
                  <a:lnTo>
                    <a:pt x="3099944" y="5808652"/>
                  </a:lnTo>
                  <a:lnTo>
                    <a:pt x="3090825" y="5795472"/>
                  </a:lnTo>
                  <a:close/>
                  <a:moveTo>
                    <a:pt x="4154133" y="5781664"/>
                  </a:moveTo>
                  <a:lnTo>
                    <a:pt x="4166833" y="5782604"/>
                  </a:lnTo>
                  <a:lnTo>
                    <a:pt x="4171913" y="5800150"/>
                  </a:lnTo>
                  <a:lnTo>
                    <a:pt x="4173501" y="5810489"/>
                  </a:lnTo>
                  <a:lnTo>
                    <a:pt x="4166198" y="5815816"/>
                  </a:lnTo>
                  <a:lnTo>
                    <a:pt x="4161753" y="5829289"/>
                  </a:lnTo>
                  <a:lnTo>
                    <a:pt x="4149053" y="5818009"/>
                  </a:lnTo>
                  <a:lnTo>
                    <a:pt x="4157625" y="5803596"/>
                  </a:lnTo>
                  <a:lnTo>
                    <a:pt x="4143338" y="5794197"/>
                  </a:lnTo>
                  <a:lnTo>
                    <a:pt x="4144608" y="5783544"/>
                  </a:lnTo>
                  <a:close/>
                  <a:moveTo>
                    <a:pt x="3652252" y="5780076"/>
                  </a:moveTo>
                  <a:lnTo>
                    <a:pt x="3658821" y="5780076"/>
                  </a:lnTo>
                  <a:lnTo>
                    <a:pt x="3654223" y="5787061"/>
                  </a:lnTo>
                  <a:lnTo>
                    <a:pt x="3659150" y="5794364"/>
                  </a:lnTo>
                  <a:lnTo>
                    <a:pt x="3649625" y="5789919"/>
                  </a:lnTo>
                  <a:close/>
                  <a:moveTo>
                    <a:pt x="1810406" y="5757851"/>
                  </a:moveTo>
                  <a:lnTo>
                    <a:pt x="1816824" y="5766824"/>
                  </a:lnTo>
                  <a:lnTo>
                    <a:pt x="1832868" y="5767422"/>
                  </a:lnTo>
                  <a:lnTo>
                    <a:pt x="1835114" y="5778489"/>
                  </a:lnTo>
                  <a:lnTo>
                    <a:pt x="1829659" y="5772507"/>
                  </a:lnTo>
                  <a:lnTo>
                    <a:pt x="1816824" y="5771909"/>
                  </a:lnTo>
                  <a:lnTo>
                    <a:pt x="1809444" y="5775797"/>
                  </a:lnTo>
                  <a:lnTo>
                    <a:pt x="1804951" y="5768918"/>
                  </a:lnTo>
                  <a:close/>
                  <a:moveTo>
                    <a:pt x="3645223" y="5754676"/>
                  </a:moveTo>
                  <a:lnTo>
                    <a:pt x="3645223" y="5762230"/>
                  </a:lnTo>
                  <a:lnTo>
                    <a:pt x="3648038" y="5769470"/>
                  </a:lnTo>
                  <a:lnTo>
                    <a:pt x="3646162" y="5785838"/>
                  </a:lnTo>
                  <a:lnTo>
                    <a:pt x="3640533" y="5785838"/>
                  </a:lnTo>
                  <a:lnTo>
                    <a:pt x="3639595" y="5781746"/>
                  </a:lnTo>
                  <a:lnTo>
                    <a:pt x="3630839" y="5791189"/>
                  </a:lnTo>
                  <a:lnTo>
                    <a:pt x="3627400" y="5788356"/>
                  </a:lnTo>
                  <a:cubicBezTo>
                    <a:pt x="3627608" y="5785523"/>
                    <a:pt x="3627817" y="5782690"/>
                    <a:pt x="3628025" y="5779857"/>
                  </a:cubicBezTo>
                  <a:lnTo>
                    <a:pt x="3632716" y="5772303"/>
                  </a:lnTo>
                  <a:lnTo>
                    <a:pt x="3633966" y="5761601"/>
                  </a:lnTo>
                  <a:close/>
                  <a:moveTo>
                    <a:pt x="4003575" y="5735626"/>
                  </a:moveTo>
                  <a:lnTo>
                    <a:pt x="4014159" y="5735626"/>
                  </a:lnTo>
                  <a:lnTo>
                    <a:pt x="4019139" y="5746117"/>
                  </a:lnTo>
                  <a:lnTo>
                    <a:pt x="4029723" y="5752674"/>
                  </a:lnTo>
                  <a:lnTo>
                    <a:pt x="4032213" y="5759232"/>
                  </a:lnTo>
                  <a:lnTo>
                    <a:pt x="4021629" y="5765789"/>
                  </a:lnTo>
                  <a:lnTo>
                    <a:pt x="4014470" y="5761527"/>
                  </a:lnTo>
                  <a:lnTo>
                    <a:pt x="4017583" y="5753986"/>
                  </a:lnTo>
                  <a:lnTo>
                    <a:pt x="4002953" y="5749724"/>
                  </a:lnTo>
                  <a:lnTo>
                    <a:pt x="4000463" y="5742183"/>
                  </a:lnTo>
                  <a:close/>
                  <a:moveTo>
                    <a:pt x="3888209" y="5732451"/>
                  </a:moveTo>
                  <a:lnTo>
                    <a:pt x="3904177" y="5735657"/>
                  </a:lnTo>
                  <a:lnTo>
                    <a:pt x="3915036" y="5750404"/>
                  </a:lnTo>
                  <a:lnTo>
                    <a:pt x="3923658" y="5764189"/>
                  </a:lnTo>
                  <a:lnTo>
                    <a:pt x="3940904" y="5769319"/>
                  </a:lnTo>
                  <a:lnTo>
                    <a:pt x="3947291" y="5776692"/>
                  </a:lnTo>
                  <a:lnTo>
                    <a:pt x="3975714" y="5776372"/>
                  </a:lnTo>
                  <a:lnTo>
                    <a:pt x="3978269" y="5781822"/>
                  </a:lnTo>
                  <a:lnTo>
                    <a:pt x="3978269" y="5793684"/>
                  </a:lnTo>
                  <a:lnTo>
                    <a:pt x="3983698" y="5799454"/>
                  </a:lnTo>
                  <a:lnTo>
                    <a:pt x="3981463" y="5809393"/>
                  </a:lnTo>
                  <a:lnTo>
                    <a:pt x="3986892" y="5816766"/>
                  </a:lnTo>
                  <a:lnTo>
                    <a:pt x="3999986" y="5826063"/>
                  </a:lnTo>
                  <a:lnTo>
                    <a:pt x="4010205" y="5829269"/>
                  </a:lnTo>
                  <a:lnTo>
                    <a:pt x="4027451" y="5832475"/>
                  </a:lnTo>
                  <a:lnTo>
                    <a:pt x="4026812" y="5854596"/>
                  </a:lnTo>
                  <a:lnTo>
                    <a:pt x="4015954" y="5864214"/>
                  </a:lnTo>
                  <a:lnTo>
                    <a:pt x="4000944" y="5860367"/>
                  </a:lnTo>
                  <a:lnTo>
                    <a:pt x="3993598" y="5852672"/>
                  </a:lnTo>
                  <a:lnTo>
                    <a:pt x="3991363" y="5839849"/>
                  </a:lnTo>
                  <a:lnTo>
                    <a:pt x="3975395" y="5831834"/>
                  </a:lnTo>
                  <a:cubicBezTo>
                    <a:pt x="3975714" y="5828201"/>
                    <a:pt x="3976034" y="5824567"/>
                    <a:pt x="3976353" y="5820934"/>
                  </a:cubicBezTo>
                  <a:lnTo>
                    <a:pt x="3963259" y="5812919"/>
                  </a:lnTo>
                  <a:lnTo>
                    <a:pt x="3959107" y="5804263"/>
                  </a:lnTo>
                  <a:lnTo>
                    <a:pt x="3927171" y="5801378"/>
                  </a:lnTo>
                  <a:lnTo>
                    <a:pt x="3922700" y="5794004"/>
                  </a:lnTo>
                  <a:cubicBezTo>
                    <a:pt x="3923019" y="5790050"/>
                    <a:pt x="3923339" y="5786096"/>
                    <a:pt x="3923658" y="5782142"/>
                  </a:cubicBezTo>
                  <a:lnTo>
                    <a:pt x="3914077" y="5772845"/>
                  </a:lnTo>
                  <a:lnTo>
                    <a:pt x="3881183" y="5751686"/>
                  </a:lnTo>
                  <a:lnTo>
                    <a:pt x="3881183" y="5747519"/>
                  </a:lnTo>
                  <a:lnTo>
                    <a:pt x="3876712" y="5749442"/>
                  </a:lnTo>
                  <a:lnTo>
                    <a:pt x="3863938" y="5752648"/>
                  </a:lnTo>
                  <a:lnTo>
                    <a:pt x="3873199" y="5742068"/>
                  </a:lnTo>
                  <a:lnTo>
                    <a:pt x="3880864" y="5741107"/>
                  </a:lnTo>
                  <a:close/>
                  <a:moveTo>
                    <a:pt x="1831939" y="5713401"/>
                  </a:moveTo>
                  <a:cubicBezTo>
                    <a:pt x="1831617" y="5716218"/>
                    <a:pt x="1831294" y="5719034"/>
                    <a:pt x="1830972" y="5721851"/>
                  </a:cubicBezTo>
                  <a:lnTo>
                    <a:pt x="1812925" y="5752401"/>
                  </a:lnTo>
                  <a:lnTo>
                    <a:pt x="1808736" y="5754676"/>
                  </a:lnTo>
                  <a:lnTo>
                    <a:pt x="1805191" y="5748176"/>
                  </a:lnTo>
                  <a:lnTo>
                    <a:pt x="1794877" y="5751751"/>
                  </a:lnTo>
                  <a:lnTo>
                    <a:pt x="1789076" y="5743951"/>
                  </a:lnTo>
                  <a:lnTo>
                    <a:pt x="1796489" y="5727701"/>
                  </a:lnTo>
                  <a:lnTo>
                    <a:pt x="1813892" y="5714701"/>
                  </a:lnTo>
                  <a:close/>
                  <a:moveTo>
                    <a:pt x="3909022" y="5707051"/>
                  </a:moveTo>
                  <a:lnTo>
                    <a:pt x="3919500" y="5708956"/>
                  </a:lnTo>
                  <a:lnTo>
                    <a:pt x="3906800" y="5716576"/>
                  </a:lnTo>
                  <a:close/>
                  <a:moveTo>
                    <a:pt x="3933152" y="5702289"/>
                  </a:moveTo>
                  <a:lnTo>
                    <a:pt x="3938550" y="5710397"/>
                  </a:lnTo>
                  <a:lnTo>
                    <a:pt x="3943947" y="5710397"/>
                  </a:lnTo>
                  <a:lnTo>
                    <a:pt x="3944900" y="5717569"/>
                  </a:lnTo>
                  <a:lnTo>
                    <a:pt x="3936327" y="5719752"/>
                  </a:lnTo>
                  <a:lnTo>
                    <a:pt x="3929025" y="5713515"/>
                  </a:lnTo>
                  <a:lnTo>
                    <a:pt x="3925850" y="5706343"/>
                  </a:lnTo>
                  <a:close/>
                  <a:moveTo>
                    <a:pt x="3950898" y="5691176"/>
                  </a:moveTo>
                  <a:lnTo>
                    <a:pt x="3954426" y="5700557"/>
                  </a:lnTo>
                  <a:lnTo>
                    <a:pt x="3948252" y="5711814"/>
                  </a:lnTo>
                  <a:lnTo>
                    <a:pt x="3946488" y="5707749"/>
                  </a:lnTo>
                  <a:lnTo>
                    <a:pt x="3949428" y="5700557"/>
                  </a:lnTo>
                  <a:close/>
                  <a:moveTo>
                    <a:pt x="4188559" y="5689589"/>
                  </a:moveTo>
                  <a:lnTo>
                    <a:pt x="4200260" y="5693688"/>
                  </a:lnTo>
                  <a:lnTo>
                    <a:pt x="4201525" y="5703148"/>
                  </a:lnTo>
                  <a:lnTo>
                    <a:pt x="4222713" y="5713554"/>
                  </a:lnTo>
                  <a:lnTo>
                    <a:pt x="4207850" y="5720806"/>
                  </a:lnTo>
                  <a:lnTo>
                    <a:pt x="4198363" y="5712608"/>
                  </a:lnTo>
                  <a:lnTo>
                    <a:pt x="4203739" y="5728059"/>
                  </a:lnTo>
                  <a:lnTo>
                    <a:pt x="4197414" y="5735627"/>
                  </a:lnTo>
                  <a:lnTo>
                    <a:pt x="4179705" y="5734996"/>
                  </a:lnTo>
                  <a:lnTo>
                    <a:pt x="4168953" y="5725221"/>
                  </a:lnTo>
                  <a:lnTo>
                    <a:pt x="4186662" y="5713869"/>
                  </a:lnTo>
                  <a:lnTo>
                    <a:pt x="4173064" y="5710716"/>
                  </a:lnTo>
                  <a:lnTo>
                    <a:pt x="4164525" y="5723329"/>
                  </a:lnTo>
                  <a:lnTo>
                    <a:pt x="4144603" y="5715130"/>
                  </a:lnTo>
                  <a:lnTo>
                    <a:pt x="4143338" y="5702517"/>
                  </a:lnTo>
                  <a:lnTo>
                    <a:pt x="4165790" y="5703463"/>
                  </a:lnTo>
                  <a:lnTo>
                    <a:pt x="4167688" y="5696211"/>
                  </a:lnTo>
                  <a:lnTo>
                    <a:pt x="4181602" y="5695895"/>
                  </a:lnTo>
                  <a:close/>
                  <a:moveTo>
                    <a:pt x="3560407" y="5638789"/>
                  </a:moveTo>
                  <a:lnTo>
                    <a:pt x="3566757" y="5641629"/>
                  </a:lnTo>
                  <a:lnTo>
                    <a:pt x="3572790" y="5648572"/>
                  </a:lnTo>
                  <a:lnTo>
                    <a:pt x="3560725" y="5652675"/>
                  </a:lnTo>
                  <a:lnTo>
                    <a:pt x="3562312" y="5664667"/>
                  </a:lnTo>
                  <a:lnTo>
                    <a:pt x="3572155" y="5670663"/>
                  </a:lnTo>
                  <a:cubicBezTo>
                    <a:pt x="3571943" y="5673714"/>
                    <a:pt x="3571732" y="5676764"/>
                    <a:pt x="3571520" y="5679815"/>
                  </a:cubicBezTo>
                  <a:lnTo>
                    <a:pt x="3582950" y="5680447"/>
                  </a:lnTo>
                  <a:lnTo>
                    <a:pt x="3581680" y="5691177"/>
                  </a:lnTo>
                  <a:lnTo>
                    <a:pt x="3563265" y="5680447"/>
                  </a:lnTo>
                  <a:lnTo>
                    <a:pt x="3561677" y="5668770"/>
                  </a:lnTo>
                  <a:lnTo>
                    <a:pt x="3541675" y="5647310"/>
                  </a:lnTo>
                  <a:lnTo>
                    <a:pt x="3543262" y="5640367"/>
                  </a:lnTo>
                  <a:lnTo>
                    <a:pt x="3558185" y="5642891"/>
                  </a:lnTo>
                  <a:close/>
                  <a:moveTo>
                    <a:pt x="1988465" y="5605451"/>
                  </a:moveTo>
                  <a:lnTo>
                    <a:pt x="1990687" y="5609261"/>
                  </a:lnTo>
                  <a:lnTo>
                    <a:pt x="1976082" y="5621326"/>
                  </a:lnTo>
                  <a:lnTo>
                    <a:pt x="1975130" y="5626406"/>
                  </a:lnTo>
                  <a:lnTo>
                    <a:pt x="1985607" y="5621008"/>
                  </a:lnTo>
                  <a:lnTo>
                    <a:pt x="1979257" y="5631486"/>
                  </a:lnTo>
                  <a:lnTo>
                    <a:pt x="1981480" y="5638153"/>
                  </a:lnTo>
                  <a:lnTo>
                    <a:pt x="1998307" y="5636883"/>
                  </a:lnTo>
                  <a:lnTo>
                    <a:pt x="2005927" y="5638788"/>
                  </a:lnTo>
                  <a:lnTo>
                    <a:pt x="2008150" y="5651488"/>
                  </a:lnTo>
                  <a:lnTo>
                    <a:pt x="1999895" y="5666411"/>
                  </a:lnTo>
                  <a:lnTo>
                    <a:pt x="1993545" y="5677841"/>
                  </a:lnTo>
                  <a:lnTo>
                    <a:pt x="1987195" y="5690859"/>
                  </a:lnTo>
                  <a:lnTo>
                    <a:pt x="1965287" y="5699114"/>
                  </a:lnTo>
                  <a:lnTo>
                    <a:pt x="1965287" y="5694986"/>
                  </a:lnTo>
                  <a:lnTo>
                    <a:pt x="1954492" y="5688954"/>
                  </a:lnTo>
                  <a:lnTo>
                    <a:pt x="1937665" y="5683556"/>
                  </a:lnTo>
                  <a:cubicBezTo>
                    <a:pt x="1937877" y="5678370"/>
                    <a:pt x="1938088" y="5673185"/>
                    <a:pt x="1938300" y="5667999"/>
                  </a:cubicBezTo>
                  <a:lnTo>
                    <a:pt x="1928775" y="5660696"/>
                  </a:lnTo>
                  <a:lnTo>
                    <a:pt x="1912900" y="5662601"/>
                  </a:lnTo>
                  <a:cubicBezTo>
                    <a:pt x="1912688" y="5667258"/>
                    <a:pt x="1912477" y="5671914"/>
                    <a:pt x="1912265" y="5676571"/>
                  </a:cubicBezTo>
                  <a:lnTo>
                    <a:pt x="1902740" y="5674349"/>
                  </a:lnTo>
                  <a:lnTo>
                    <a:pt x="1900200" y="5650536"/>
                  </a:lnTo>
                  <a:lnTo>
                    <a:pt x="1917027" y="5641963"/>
                  </a:lnTo>
                  <a:lnTo>
                    <a:pt x="1937982" y="5626723"/>
                  </a:lnTo>
                  <a:lnTo>
                    <a:pt x="1952905" y="5619103"/>
                  </a:lnTo>
                  <a:close/>
                  <a:moveTo>
                    <a:pt x="4089680" y="5599101"/>
                  </a:moveTo>
                  <a:lnTo>
                    <a:pt x="4100475" y="5606038"/>
                  </a:lnTo>
                  <a:lnTo>
                    <a:pt x="4089045" y="5624958"/>
                  </a:lnTo>
                  <a:lnTo>
                    <a:pt x="4092220" y="5642931"/>
                  </a:lnTo>
                  <a:lnTo>
                    <a:pt x="4079520" y="5637571"/>
                  </a:lnTo>
                  <a:lnTo>
                    <a:pt x="4081742" y="5630318"/>
                  </a:lnTo>
                  <a:lnTo>
                    <a:pt x="4076345" y="5630318"/>
                  </a:lnTo>
                  <a:lnTo>
                    <a:pt x="4069042" y="5645139"/>
                  </a:lnTo>
                  <a:lnTo>
                    <a:pt x="4060470" y="5631580"/>
                  </a:lnTo>
                  <a:lnTo>
                    <a:pt x="4056025" y="5615813"/>
                  </a:lnTo>
                  <a:lnTo>
                    <a:pt x="4073805" y="5615813"/>
                  </a:lnTo>
                  <a:lnTo>
                    <a:pt x="4084600" y="5619597"/>
                  </a:lnTo>
                  <a:close/>
                  <a:moveTo>
                    <a:pt x="2070698" y="5599101"/>
                  </a:moveTo>
                  <a:lnTo>
                    <a:pt x="2091018" y="5613433"/>
                  </a:lnTo>
                  <a:lnTo>
                    <a:pt x="2092288" y="5624649"/>
                  </a:lnTo>
                  <a:lnTo>
                    <a:pt x="2079588" y="5632439"/>
                  </a:lnTo>
                  <a:lnTo>
                    <a:pt x="2067840" y="5622780"/>
                  </a:lnTo>
                  <a:lnTo>
                    <a:pt x="2041488" y="5624338"/>
                  </a:lnTo>
                  <a:lnTo>
                    <a:pt x="2040218" y="5614056"/>
                  </a:lnTo>
                  <a:lnTo>
                    <a:pt x="2033868" y="5614056"/>
                  </a:lnTo>
                  <a:lnTo>
                    <a:pt x="2031963" y="5604397"/>
                  </a:lnTo>
                  <a:close/>
                  <a:moveTo>
                    <a:pt x="4138765" y="5576879"/>
                  </a:moveTo>
                  <a:lnTo>
                    <a:pt x="4144990" y="5580100"/>
                  </a:lnTo>
                  <a:lnTo>
                    <a:pt x="4148103" y="5590408"/>
                  </a:lnTo>
                  <a:lnTo>
                    <a:pt x="4140943" y="5599104"/>
                  </a:lnTo>
                  <a:lnTo>
                    <a:pt x="4116353" y="5598138"/>
                  </a:lnTo>
                  <a:lnTo>
                    <a:pt x="4121956" y="5588475"/>
                  </a:lnTo>
                  <a:close/>
                  <a:moveTo>
                    <a:pt x="4302091" y="5553067"/>
                  </a:moveTo>
                  <a:lnTo>
                    <a:pt x="4302091" y="5561005"/>
                  </a:lnTo>
                  <a:lnTo>
                    <a:pt x="4297328" y="5558934"/>
                  </a:lnTo>
                  <a:close/>
                  <a:moveTo>
                    <a:pt x="4108553" y="5551476"/>
                  </a:moveTo>
                  <a:lnTo>
                    <a:pt x="4122700" y="5555898"/>
                  </a:lnTo>
                  <a:lnTo>
                    <a:pt x="4121735" y="5565764"/>
                  </a:lnTo>
                  <a:lnTo>
                    <a:pt x="4108874" y="5563723"/>
                  </a:lnTo>
                  <a:lnTo>
                    <a:pt x="4097300" y="5562702"/>
                  </a:lnTo>
                  <a:lnTo>
                    <a:pt x="4099229" y="5556919"/>
                  </a:lnTo>
                  <a:close/>
                  <a:moveTo>
                    <a:pt x="4289391" y="5540367"/>
                  </a:moveTo>
                  <a:lnTo>
                    <a:pt x="4308441" y="5541002"/>
                  </a:lnTo>
                  <a:lnTo>
                    <a:pt x="4301337" y="5548305"/>
                  </a:lnTo>
                  <a:lnTo>
                    <a:pt x="4292620" y="5551480"/>
                  </a:lnTo>
                  <a:lnTo>
                    <a:pt x="4289391" y="5548305"/>
                  </a:lnTo>
                  <a:close/>
                  <a:moveTo>
                    <a:pt x="4022925" y="5514964"/>
                  </a:moveTo>
                  <a:lnTo>
                    <a:pt x="4031881" y="5519920"/>
                  </a:lnTo>
                  <a:cubicBezTo>
                    <a:pt x="4031992" y="5524360"/>
                    <a:pt x="4032102" y="5528799"/>
                    <a:pt x="4032213" y="5533239"/>
                  </a:cubicBezTo>
                  <a:lnTo>
                    <a:pt x="4022261" y="5540364"/>
                  </a:lnTo>
                  <a:lnTo>
                    <a:pt x="4009988" y="5532310"/>
                  </a:lnTo>
                  <a:lnTo>
                    <a:pt x="4011315" y="5525186"/>
                  </a:lnTo>
                  <a:close/>
                  <a:moveTo>
                    <a:pt x="2542105" y="5470514"/>
                  </a:moveTo>
                  <a:lnTo>
                    <a:pt x="2547481" y="5470514"/>
                  </a:lnTo>
                  <a:lnTo>
                    <a:pt x="2566456" y="5478769"/>
                  </a:lnTo>
                  <a:lnTo>
                    <a:pt x="2578157" y="5478769"/>
                  </a:lnTo>
                  <a:lnTo>
                    <a:pt x="2586696" y="5503851"/>
                  </a:lnTo>
                  <a:cubicBezTo>
                    <a:pt x="2586380" y="5509460"/>
                    <a:pt x="2586063" y="5515070"/>
                    <a:pt x="2585747" y="5520679"/>
                  </a:cubicBezTo>
                  <a:lnTo>
                    <a:pt x="2601876" y="5547031"/>
                  </a:lnTo>
                  <a:cubicBezTo>
                    <a:pt x="2601560" y="5556450"/>
                    <a:pt x="2601243" y="5565870"/>
                    <a:pt x="2600927" y="5575289"/>
                  </a:cubicBezTo>
                  <a:lnTo>
                    <a:pt x="2590491" y="5584814"/>
                  </a:lnTo>
                  <a:lnTo>
                    <a:pt x="2586696" y="5599736"/>
                  </a:lnTo>
                  <a:lnTo>
                    <a:pt x="2600295" y="5611484"/>
                  </a:lnTo>
                  <a:lnTo>
                    <a:pt x="2592388" y="5641646"/>
                  </a:lnTo>
                  <a:lnTo>
                    <a:pt x="2584166" y="5676889"/>
                  </a:lnTo>
                  <a:cubicBezTo>
                    <a:pt x="2584271" y="5688425"/>
                    <a:pt x="2584377" y="5699960"/>
                    <a:pt x="2584482" y="5711496"/>
                  </a:cubicBezTo>
                  <a:lnTo>
                    <a:pt x="2570884" y="5732769"/>
                  </a:lnTo>
                  <a:lnTo>
                    <a:pt x="2561080" y="5721974"/>
                  </a:lnTo>
                  <a:lnTo>
                    <a:pt x="2550644" y="5711814"/>
                  </a:lnTo>
                  <a:lnTo>
                    <a:pt x="2532934" y="5723561"/>
                  </a:lnTo>
                  <a:cubicBezTo>
                    <a:pt x="2532618" y="5730229"/>
                    <a:pt x="2532301" y="5736896"/>
                    <a:pt x="2531985" y="5743564"/>
                  </a:cubicBezTo>
                  <a:lnTo>
                    <a:pt x="2523446" y="5752136"/>
                  </a:lnTo>
                  <a:lnTo>
                    <a:pt x="2510796" y="5753089"/>
                  </a:lnTo>
                  <a:lnTo>
                    <a:pt x="2496249" y="5756264"/>
                  </a:lnTo>
                  <a:lnTo>
                    <a:pt x="2484864" y="5748326"/>
                  </a:lnTo>
                  <a:lnTo>
                    <a:pt x="2476325" y="5751501"/>
                  </a:lnTo>
                  <a:lnTo>
                    <a:pt x="2472846" y="5740706"/>
                  </a:lnTo>
                  <a:lnTo>
                    <a:pt x="2481385" y="5740706"/>
                  </a:lnTo>
                  <a:lnTo>
                    <a:pt x="2474744" y="5735626"/>
                  </a:lnTo>
                  <a:cubicBezTo>
                    <a:pt x="2474428" y="5727265"/>
                    <a:pt x="2474111" y="5718905"/>
                    <a:pt x="2473795" y="5710544"/>
                  </a:cubicBezTo>
                  <a:lnTo>
                    <a:pt x="2460829" y="5693716"/>
                  </a:lnTo>
                  <a:lnTo>
                    <a:pt x="2477274" y="5644821"/>
                  </a:lnTo>
                  <a:lnTo>
                    <a:pt x="2481701" y="5631169"/>
                  </a:lnTo>
                  <a:lnTo>
                    <a:pt x="2467470" y="5619739"/>
                  </a:lnTo>
                  <a:lnTo>
                    <a:pt x="2476009" y="5598466"/>
                  </a:lnTo>
                  <a:lnTo>
                    <a:pt x="2469684" y="5588941"/>
                  </a:lnTo>
                  <a:lnTo>
                    <a:pt x="2475693" y="5575606"/>
                  </a:lnTo>
                  <a:lnTo>
                    <a:pt x="2466205" y="5557509"/>
                  </a:lnTo>
                  <a:lnTo>
                    <a:pt x="2450393" y="5547349"/>
                  </a:lnTo>
                  <a:lnTo>
                    <a:pt x="2445965" y="5556874"/>
                  </a:lnTo>
                  <a:lnTo>
                    <a:pt x="2441538" y="5535601"/>
                  </a:lnTo>
                  <a:lnTo>
                    <a:pt x="2447863" y="5521949"/>
                  </a:lnTo>
                  <a:lnTo>
                    <a:pt x="2442170" y="5497819"/>
                  </a:lnTo>
                  <a:lnTo>
                    <a:pt x="2450709" y="5492421"/>
                  </a:lnTo>
                  <a:lnTo>
                    <a:pt x="2454820" y="5477499"/>
                  </a:lnTo>
                  <a:lnTo>
                    <a:pt x="2461145" y="5482896"/>
                  </a:lnTo>
                  <a:lnTo>
                    <a:pt x="2451658" y="5497819"/>
                  </a:lnTo>
                  <a:lnTo>
                    <a:pt x="2459248" y="5509249"/>
                  </a:lnTo>
                  <a:lnTo>
                    <a:pt x="2476325" y="5517504"/>
                  </a:lnTo>
                  <a:lnTo>
                    <a:pt x="2496249" y="5519409"/>
                  </a:lnTo>
                  <a:lnTo>
                    <a:pt x="2503523" y="5503534"/>
                  </a:lnTo>
                  <a:lnTo>
                    <a:pt x="2524711" y="5490834"/>
                  </a:lnTo>
                  <a:lnTo>
                    <a:pt x="2537994" y="5481309"/>
                  </a:lnTo>
                  <a:close/>
                  <a:moveTo>
                    <a:pt x="3282913" y="5260964"/>
                  </a:moveTo>
                  <a:lnTo>
                    <a:pt x="3294026" y="5262084"/>
                  </a:lnTo>
                  <a:lnTo>
                    <a:pt x="3287964" y="5265727"/>
                  </a:lnTo>
                  <a:close/>
                  <a:moveTo>
                    <a:pt x="3328248" y="5257789"/>
                  </a:moveTo>
                  <a:lnTo>
                    <a:pt x="3340739" y="5264892"/>
                  </a:lnTo>
                  <a:lnTo>
                    <a:pt x="3362288" y="5271027"/>
                  </a:lnTo>
                  <a:lnTo>
                    <a:pt x="3361039" y="5276839"/>
                  </a:lnTo>
                  <a:lnTo>
                    <a:pt x="3336680" y="5270704"/>
                  </a:lnTo>
                  <a:lnTo>
                    <a:pt x="3324188" y="5259726"/>
                  </a:lnTo>
                  <a:close/>
                  <a:moveTo>
                    <a:pt x="2671407" y="5257789"/>
                  </a:moveTo>
                  <a:lnTo>
                    <a:pt x="2674900" y="5266657"/>
                  </a:lnTo>
                  <a:lnTo>
                    <a:pt x="2673947" y="5273226"/>
                  </a:lnTo>
                  <a:lnTo>
                    <a:pt x="2667597" y="5275197"/>
                  </a:lnTo>
                  <a:lnTo>
                    <a:pt x="2671725" y="5284722"/>
                  </a:lnTo>
                  <a:lnTo>
                    <a:pt x="2664422" y="5286364"/>
                  </a:lnTo>
                  <a:lnTo>
                    <a:pt x="2659977" y="5276510"/>
                  </a:lnTo>
                  <a:lnTo>
                    <a:pt x="2643150" y="5278481"/>
                  </a:lnTo>
                  <a:lnTo>
                    <a:pt x="2636800" y="5268956"/>
                  </a:lnTo>
                  <a:lnTo>
                    <a:pt x="2659977" y="5266657"/>
                  </a:lnTo>
                  <a:close/>
                  <a:moveTo>
                    <a:pt x="3264815" y="5237151"/>
                  </a:moveTo>
                  <a:lnTo>
                    <a:pt x="3282277" y="5247144"/>
                  </a:lnTo>
                  <a:lnTo>
                    <a:pt x="3295930" y="5244334"/>
                  </a:lnTo>
                  <a:lnTo>
                    <a:pt x="3316250" y="5251204"/>
                  </a:lnTo>
                  <a:lnTo>
                    <a:pt x="3295930" y="5249955"/>
                  </a:lnTo>
                  <a:lnTo>
                    <a:pt x="3283865" y="5256201"/>
                  </a:lnTo>
                  <a:lnTo>
                    <a:pt x="3252750" y="5239337"/>
                  </a:lnTo>
                  <a:close/>
                  <a:moveTo>
                    <a:pt x="2572585" y="5232389"/>
                  </a:moveTo>
                  <a:cubicBezTo>
                    <a:pt x="2573224" y="5246022"/>
                    <a:pt x="2573864" y="5259654"/>
                    <a:pt x="2574503" y="5273287"/>
                  </a:cubicBezTo>
                  <a:lnTo>
                    <a:pt x="2571306" y="5288188"/>
                  </a:lnTo>
                  <a:lnTo>
                    <a:pt x="2584413" y="5315453"/>
                  </a:lnTo>
                  <a:lnTo>
                    <a:pt x="2581536" y="5359522"/>
                  </a:lnTo>
                  <a:lnTo>
                    <a:pt x="2570028" y="5388373"/>
                  </a:lnTo>
                  <a:lnTo>
                    <a:pt x="2566831" y="5402957"/>
                  </a:lnTo>
                  <a:lnTo>
                    <a:pt x="2557561" y="5426101"/>
                  </a:lnTo>
                  <a:lnTo>
                    <a:pt x="2549249" y="5445123"/>
                  </a:lnTo>
                  <a:lnTo>
                    <a:pt x="2547971" y="5451464"/>
                  </a:lnTo>
                  <a:lnTo>
                    <a:pt x="2539659" y="5446391"/>
                  </a:lnTo>
                  <a:lnTo>
                    <a:pt x="2531987" y="5444489"/>
                  </a:lnTo>
                  <a:lnTo>
                    <a:pt x="2531028" y="5439099"/>
                  </a:lnTo>
                  <a:lnTo>
                    <a:pt x="2521438" y="5434978"/>
                  </a:lnTo>
                  <a:lnTo>
                    <a:pt x="2510569" y="5426735"/>
                  </a:lnTo>
                  <a:lnTo>
                    <a:pt x="2518241" y="5408663"/>
                  </a:lnTo>
                  <a:lnTo>
                    <a:pt x="2511209" y="5405493"/>
                  </a:lnTo>
                  <a:lnTo>
                    <a:pt x="2499701" y="5400103"/>
                  </a:lnTo>
                  <a:lnTo>
                    <a:pt x="2503856" y="5393762"/>
                  </a:lnTo>
                  <a:lnTo>
                    <a:pt x="2504815" y="5384568"/>
                  </a:lnTo>
                  <a:lnTo>
                    <a:pt x="2501619" y="5381398"/>
                  </a:lnTo>
                  <a:lnTo>
                    <a:pt x="2501619" y="5366814"/>
                  </a:lnTo>
                  <a:lnTo>
                    <a:pt x="2497143" y="5356035"/>
                  </a:lnTo>
                  <a:lnTo>
                    <a:pt x="2490750" y="5342719"/>
                  </a:lnTo>
                  <a:cubicBezTo>
                    <a:pt x="2491070" y="5338492"/>
                    <a:pt x="2491389" y="5334264"/>
                    <a:pt x="2491709" y="5330037"/>
                  </a:cubicBezTo>
                  <a:lnTo>
                    <a:pt x="2501299" y="5327818"/>
                  </a:lnTo>
                  <a:cubicBezTo>
                    <a:pt x="2500873" y="5320420"/>
                    <a:pt x="2500446" y="5313023"/>
                    <a:pt x="2500020" y="5305625"/>
                  </a:cubicBezTo>
                  <a:lnTo>
                    <a:pt x="2520159" y="5294846"/>
                  </a:lnTo>
                  <a:lnTo>
                    <a:pt x="2524315" y="5283432"/>
                  </a:lnTo>
                  <a:lnTo>
                    <a:pt x="2538061" y="5272653"/>
                  </a:lnTo>
                  <a:lnTo>
                    <a:pt x="2550848" y="5278994"/>
                  </a:lnTo>
                  <a:lnTo>
                    <a:pt x="2558520" y="5271702"/>
                  </a:lnTo>
                  <a:lnTo>
                    <a:pt x="2554684" y="5255850"/>
                  </a:lnTo>
                  <a:lnTo>
                    <a:pt x="2562356" y="5235559"/>
                  </a:lnTo>
                  <a:close/>
                  <a:moveTo>
                    <a:pt x="3216274" y="5219689"/>
                  </a:moveTo>
                  <a:lnTo>
                    <a:pt x="3221000" y="5221547"/>
                  </a:lnTo>
                  <a:lnTo>
                    <a:pt x="3210958" y="5232389"/>
                  </a:lnTo>
                  <a:lnTo>
                    <a:pt x="3210367" y="5228052"/>
                  </a:lnTo>
                  <a:lnTo>
                    <a:pt x="3208300" y="5222477"/>
                  </a:lnTo>
                  <a:close/>
                  <a:moveTo>
                    <a:pt x="3236875" y="5199051"/>
                  </a:moveTo>
                  <a:lnTo>
                    <a:pt x="3266104" y="5206144"/>
                  </a:lnTo>
                  <a:lnTo>
                    <a:pt x="3297200" y="5210197"/>
                  </a:lnTo>
                  <a:lnTo>
                    <a:pt x="3297200" y="5214926"/>
                  </a:lnTo>
                  <a:lnTo>
                    <a:pt x="3266726" y="5213912"/>
                  </a:lnTo>
                  <a:lnTo>
                    <a:pt x="3239673" y="5206819"/>
                  </a:lnTo>
                  <a:close/>
                  <a:moveTo>
                    <a:pt x="3261468" y="5180001"/>
                  </a:moveTo>
                  <a:lnTo>
                    <a:pt x="3278151" y="5188077"/>
                  </a:lnTo>
                  <a:lnTo>
                    <a:pt x="3274688" y="5194289"/>
                  </a:lnTo>
                  <a:lnTo>
                    <a:pt x="3257376" y="5193046"/>
                  </a:lnTo>
                  <a:lnTo>
                    <a:pt x="3245415" y="5189630"/>
                  </a:lnTo>
                  <a:lnTo>
                    <a:pt x="3241953" y="5184970"/>
                  </a:lnTo>
                  <a:lnTo>
                    <a:pt x="3241638" y="5180311"/>
                  </a:lnTo>
                  <a:close/>
                  <a:moveTo>
                    <a:pt x="3220023" y="5175239"/>
                  </a:moveTo>
                  <a:lnTo>
                    <a:pt x="3235288" y="5184764"/>
                  </a:lnTo>
                  <a:lnTo>
                    <a:pt x="3225824" y="5183535"/>
                  </a:lnTo>
                  <a:lnTo>
                    <a:pt x="3211475" y="5175546"/>
                  </a:lnTo>
                  <a:close/>
                  <a:moveTo>
                    <a:pt x="2421121" y="5104145"/>
                  </a:moveTo>
                  <a:lnTo>
                    <a:pt x="2412624" y="5112639"/>
                  </a:lnTo>
                  <a:cubicBezTo>
                    <a:pt x="2412640" y="5112672"/>
                    <a:pt x="2412656" y="5112704"/>
                    <a:pt x="2412672" y="5112737"/>
                  </a:cubicBezTo>
                  <a:lnTo>
                    <a:pt x="2421138" y="5104253"/>
                  </a:lnTo>
                  <a:cubicBezTo>
                    <a:pt x="2421132" y="5104217"/>
                    <a:pt x="2421127" y="5104181"/>
                    <a:pt x="2421121" y="5104145"/>
                  </a:cubicBezTo>
                  <a:close/>
                  <a:moveTo>
                    <a:pt x="3071775" y="5056176"/>
                  </a:moveTo>
                  <a:lnTo>
                    <a:pt x="3095705" y="5079407"/>
                  </a:lnTo>
                  <a:lnTo>
                    <a:pt x="3109875" y="5094276"/>
                  </a:lnTo>
                  <a:lnTo>
                    <a:pt x="3092242" y="5084364"/>
                  </a:lnTo>
                  <a:lnTo>
                    <a:pt x="3080277" y="5069805"/>
                  </a:lnTo>
                  <a:close/>
                  <a:moveTo>
                    <a:pt x="3087650" y="5051414"/>
                  </a:moveTo>
                  <a:lnTo>
                    <a:pt x="3115887" y="5070981"/>
                  </a:lnTo>
                  <a:lnTo>
                    <a:pt x="3117813" y="5079989"/>
                  </a:lnTo>
                  <a:close/>
                  <a:moveTo>
                    <a:pt x="3100350" y="5049826"/>
                  </a:moveTo>
                  <a:lnTo>
                    <a:pt x="3114638" y="5056224"/>
                  </a:lnTo>
                  <a:lnTo>
                    <a:pt x="3110215" y="5060939"/>
                  </a:lnTo>
                  <a:close/>
                  <a:moveTo>
                    <a:pt x="3085812" y="5013314"/>
                  </a:moveTo>
                  <a:lnTo>
                    <a:pt x="3107082" y="5026331"/>
                  </a:lnTo>
                  <a:lnTo>
                    <a:pt x="3109016" y="5031411"/>
                  </a:lnTo>
                  <a:lnTo>
                    <a:pt x="3102570" y="5029824"/>
                  </a:lnTo>
                  <a:lnTo>
                    <a:pt x="3115461" y="5041254"/>
                  </a:lnTo>
                  <a:lnTo>
                    <a:pt x="3124163" y="5047921"/>
                  </a:lnTo>
                  <a:lnTo>
                    <a:pt x="3122874" y="5051414"/>
                  </a:lnTo>
                  <a:lnTo>
                    <a:pt x="3104182" y="5037126"/>
                  </a:lnTo>
                  <a:lnTo>
                    <a:pt x="3105471" y="5045381"/>
                  </a:lnTo>
                  <a:lnTo>
                    <a:pt x="3093224" y="5033316"/>
                  </a:lnTo>
                  <a:lnTo>
                    <a:pt x="3084523" y="5021886"/>
                  </a:lnTo>
                  <a:lnTo>
                    <a:pt x="3081300" y="5013949"/>
                  </a:lnTo>
                  <a:close/>
                  <a:moveTo>
                    <a:pt x="3043982" y="5011726"/>
                  </a:moveTo>
                  <a:lnTo>
                    <a:pt x="3058460" y="5028318"/>
                  </a:lnTo>
                  <a:cubicBezTo>
                    <a:pt x="3058665" y="5032005"/>
                    <a:pt x="3058871" y="5035692"/>
                    <a:pt x="3059076" y="5039379"/>
                  </a:cubicBezTo>
                  <a:lnTo>
                    <a:pt x="3055071" y="5040301"/>
                  </a:lnTo>
                  <a:lnTo>
                    <a:pt x="3052299" y="5032927"/>
                  </a:lnTo>
                  <a:lnTo>
                    <a:pt x="3046139" y="5030161"/>
                  </a:lnTo>
                  <a:lnTo>
                    <a:pt x="3039978" y="5022173"/>
                  </a:lnTo>
                  <a:lnTo>
                    <a:pt x="3038438" y="5013877"/>
                  </a:lnTo>
                  <a:close/>
                  <a:moveTo>
                    <a:pt x="3081196" y="4995851"/>
                  </a:moveTo>
                  <a:lnTo>
                    <a:pt x="3089628" y="5007599"/>
                  </a:lnTo>
                  <a:lnTo>
                    <a:pt x="3094000" y="5013314"/>
                  </a:lnTo>
                  <a:lnTo>
                    <a:pt x="3077761" y="5004106"/>
                  </a:lnTo>
                  <a:lnTo>
                    <a:pt x="3074950" y="4998708"/>
                  </a:lnTo>
                  <a:close/>
                  <a:moveTo>
                    <a:pt x="6495127" y="4986728"/>
                  </a:moveTo>
                  <a:lnTo>
                    <a:pt x="6506559" y="4995299"/>
                  </a:lnTo>
                  <a:lnTo>
                    <a:pt x="6517991" y="4992442"/>
                  </a:lnTo>
                  <a:lnTo>
                    <a:pt x="6525612" y="4997204"/>
                  </a:lnTo>
                  <a:lnTo>
                    <a:pt x="6540537" y="4999426"/>
                  </a:lnTo>
                  <a:lnTo>
                    <a:pt x="6557050" y="5002918"/>
                  </a:lnTo>
                  <a:lnTo>
                    <a:pt x="6561450" y="5001033"/>
                  </a:lnTo>
                  <a:lnTo>
                    <a:pt x="6527292" y="5071939"/>
                  </a:lnTo>
                  <a:lnTo>
                    <a:pt x="6524977" y="5069582"/>
                  </a:lnTo>
                  <a:lnTo>
                    <a:pt x="6514815" y="5041964"/>
                  </a:lnTo>
                  <a:lnTo>
                    <a:pt x="6504336" y="5039424"/>
                  </a:lnTo>
                  <a:lnTo>
                    <a:pt x="6495762" y="5044821"/>
                  </a:lnTo>
                  <a:lnTo>
                    <a:pt x="6487506" y="5041329"/>
                  </a:lnTo>
                  <a:cubicBezTo>
                    <a:pt x="6487188" y="5037731"/>
                    <a:pt x="6486871" y="5034134"/>
                    <a:pt x="6486553" y="5030536"/>
                  </a:cubicBezTo>
                  <a:lnTo>
                    <a:pt x="6470993" y="5017520"/>
                  </a:lnTo>
                  <a:lnTo>
                    <a:pt x="6473534" y="4998791"/>
                  </a:lnTo>
                  <a:lnTo>
                    <a:pt x="6484648" y="4994981"/>
                  </a:lnTo>
                  <a:close/>
                  <a:moveTo>
                    <a:pt x="3034945" y="4948226"/>
                  </a:moveTo>
                  <a:lnTo>
                    <a:pt x="3042883" y="4949174"/>
                  </a:lnTo>
                  <a:lnTo>
                    <a:pt x="3044153" y="4962446"/>
                  </a:lnTo>
                  <a:lnTo>
                    <a:pt x="3048915" y="4968133"/>
                  </a:lnTo>
                  <a:lnTo>
                    <a:pt x="3055265" y="4979509"/>
                  </a:lnTo>
                  <a:lnTo>
                    <a:pt x="3060663" y="5014901"/>
                  </a:lnTo>
                  <a:lnTo>
                    <a:pt x="3054313" y="5014269"/>
                  </a:lnTo>
                  <a:lnTo>
                    <a:pt x="3049868" y="5008581"/>
                  </a:lnTo>
                  <a:lnTo>
                    <a:pt x="3040342" y="4999101"/>
                  </a:lnTo>
                  <a:lnTo>
                    <a:pt x="3036850" y="4987725"/>
                  </a:lnTo>
                  <a:lnTo>
                    <a:pt x="3039072" y="4981405"/>
                  </a:lnTo>
                  <a:lnTo>
                    <a:pt x="3044788" y="4985829"/>
                  </a:lnTo>
                  <a:lnTo>
                    <a:pt x="3046058" y="4981405"/>
                  </a:lnTo>
                  <a:lnTo>
                    <a:pt x="3046058" y="4972241"/>
                  </a:lnTo>
                  <a:lnTo>
                    <a:pt x="3033675" y="4958022"/>
                  </a:lnTo>
                  <a:close/>
                  <a:moveTo>
                    <a:pt x="3060662" y="4941876"/>
                  </a:moveTo>
                  <a:lnTo>
                    <a:pt x="3066377" y="4941876"/>
                  </a:lnTo>
                  <a:lnTo>
                    <a:pt x="3081300" y="4964101"/>
                  </a:lnTo>
                  <a:lnTo>
                    <a:pt x="3086062" y="4968228"/>
                  </a:lnTo>
                  <a:lnTo>
                    <a:pt x="3081935" y="4974578"/>
                  </a:lnTo>
                  <a:lnTo>
                    <a:pt x="3089872" y="4983786"/>
                  </a:lnTo>
                  <a:lnTo>
                    <a:pt x="3097175" y="4999026"/>
                  </a:lnTo>
                  <a:lnTo>
                    <a:pt x="3094317" y="4994263"/>
                  </a:lnTo>
                  <a:lnTo>
                    <a:pt x="3087967" y="4991406"/>
                  </a:lnTo>
                  <a:lnTo>
                    <a:pt x="3075902" y="4984738"/>
                  </a:lnTo>
                  <a:lnTo>
                    <a:pt x="3072092" y="4972673"/>
                  </a:lnTo>
                  <a:lnTo>
                    <a:pt x="3068917" y="4972038"/>
                  </a:lnTo>
                  <a:lnTo>
                    <a:pt x="3054312" y="4962196"/>
                  </a:lnTo>
                  <a:lnTo>
                    <a:pt x="3052725" y="4951083"/>
                  </a:lnTo>
                  <a:lnTo>
                    <a:pt x="3060662" y="4950448"/>
                  </a:lnTo>
                  <a:close/>
                  <a:moveTo>
                    <a:pt x="6600872" y="4906095"/>
                  </a:moveTo>
                  <a:lnTo>
                    <a:pt x="6598649" y="4911492"/>
                  </a:lnTo>
                  <a:lnTo>
                    <a:pt x="6602058" y="4916735"/>
                  </a:lnTo>
                  <a:lnTo>
                    <a:pt x="6570401" y="4982451"/>
                  </a:lnTo>
                  <a:lnTo>
                    <a:pt x="6569434" y="4982283"/>
                  </a:lnTo>
                  <a:lnTo>
                    <a:pt x="6564036" y="4977839"/>
                  </a:lnTo>
                  <a:lnTo>
                    <a:pt x="6564354" y="4967363"/>
                  </a:lnTo>
                  <a:lnTo>
                    <a:pt x="6569752" y="4961332"/>
                  </a:lnTo>
                  <a:lnTo>
                    <a:pt x="6573563" y="4943237"/>
                  </a:lnTo>
                  <a:lnTo>
                    <a:pt x="6567212" y="4935936"/>
                  </a:lnTo>
                  <a:lnTo>
                    <a:pt x="6568799" y="4924190"/>
                  </a:lnTo>
                  <a:lnTo>
                    <a:pt x="6582772" y="4909905"/>
                  </a:lnTo>
                  <a:close/>
                  <a:moveTo>
                    <a:pt x="4951102" y="4806942"/>
                  </a:moveTo>
                  <a:lnTo>
                    <a:pt x="4954554" y="4813479"/>
                  </a:lnTo>
                  <a:lnTo>
                    <a:pt x="4953518" y="4818055"/>
                  </a:lnTo>
                  <a:lnTo>
                    <a:pt x="4946616" y="4810210"/>
                  </a:lnTo>
                  <a:close/>
                  <a:moveTo>
                    <a:pt x="5054566" y="4779954"/>
                  </a:moveTo>
                  <a:lnTo>
                    <a:pt x="5046311" y="4792539"/>
                  </a:lnTo>
                  <a:lnTo>
                    <a:pt x="5039961" y="4814879"/>
                  </a:lnTo>
                  <a:lnTo>
                    <a:pt x="5029166" y="4805125"/>
                  </a:lnTo>
                  <a:lnTo>
                    <a:pt x="5032341" y="4797888"/>
                  </a:lnTo>
                  <a:lnTo>
                    <a:pt x="5048533" y="4785303"/>
                  </a:lnTo>
                  <a:close/>
                  <a:moveTo>
                    <a:pt x="4546749" y="4760722"/>
                  </a:moveTo>
                  <a:lnTo>
                    <a:pt x="4546260" y="4761212"/>
                  </a:lnTo>
                  <a:lnTo>
                    <a:pt x="4546884" y="4760899"/>
                  </a:lnTo>
                  <a:close/>
                  <a:moveTo>
                    <a:pt x="5140291" y="4749792"/>
                  </a:moveTo>
                  <a:lnTo>
                    <a:pt x="5127591" y="4759317"/>
                  </a:lnTo>
                  <a:lnTo>
                    <a:pt x="5130477" y="4751021"/>
                  </a:lnTo>
                  <a:close/>
                  <a:moveTo>
                    <a:pt x="6342270" y="4710093"/>
                  </a:moveTo>
                  <a:lnTo>
                    <a:pt x="6339836" y="4714047"/>
                  </a:lnTo>
                  <a:lnTo>
                    <a:pt x="6301729" y="4718809"/>
                  </a:lnTo>
                  <a:cubicBezTo>
                    <a:pt x="6301306" y="4724946"/>
                    <a:pt x="6300882" y="4731083"/>
                    <a:pt x="6300459" y="4737220"/>
                  </a:cubicBezTo>
                  <a:cubicBezTo>
                    <a:pt x="6300469" y="4737225"/>
                    <a:pt x="6300478" y="4737230"/>
                    <a:pt x="6300488" y="4737235"/>
                  </a:cubicBezTo>
                  <a:cubicBezTo>
                    <a:pt x="6300905" y="4731196"/>
                    <a:pt x="6301321" y="4725157"/>
                    <a:pt x="6301738" y="4719118"/>
                  </a:cubicBezTo>
                  <a:lnTo>
                    <a:pt x="6339844" y="4714356"/>
                  </a:lnTo>
                  <a:lnTo>
                    <a:pt x="6342384" y="4710229"/>
                  </a:lnTo>
                  <a:close/>
                  <a:moveTo>
                    <a:pt x="1472534" y="4375142"/>
                  </a:moveTo>
                  <a:lnTo>
                    <a:pt x="1482060" y="4376139"/>
                  </a:lnTo>
                  <a:lnTo>
                    <a:pt x="1487457" y="4385110"/>
                  </a:lnTo>
                  <a:lnTo>
                    <a:pt x="1484282" y="4388433"/>
                  </a:lnTo>
                  <a:lnTo>
                    <a:pt x="1476662" y="4385110"/>
                  </a:lnTo>
                  <a:lnTo>
                    <a:pt x="1467137" y="4389430"/>
                  </a:lnTo>
                  <a:lnTo>
                    <a:pt x="1465232" y="4381787"/>
                  </a:lnTo>
                  <a:close/>
                  <a:moveTo>
                    <a:pt x="1435070" y="4357679"/>
                  </a:moveTo>
                  <a:lnTo>
                    <a:pt x="1446184" y="4359584"/>
                  </a:lnTo>
                  <a:lnTo>
                    <a:pt x="1443096" y="4363711"/>
                  </a:lnTo>
                  <a:lnTo>
                    <a:pt x="1435996" y="4364029"/>
                  </a:lnTo>
                  <a:close/>
                  <a:moveTo>
                    <a:pt x="1538093" y="4154476"/>
                  </a:moveTo>
                  <a:lnTo>
                    <a:pt x="1543523" y="4158725"/>
                  </a:lnTo>
                  <a:lnTo>
                    <a:pt x="1561405" y="4162647"/>
                  </a:lnTo>
                  <a:lnTo>
                    <a:pt x="1566834" y="4170491"/>
                  </a:lnTo>
                  <a:lnTo>
                    <a:pt x="1564918" y="4178008"/>
                  </a:lnTo>
                  <a:lnTo>
                    <a:pt x="1557251" y="4185526"/>
                  </a:lnTo>
                  <a:lnTo>
                    <a:pt x="1549910" y="4187814"/>
                  </a:lnTo>
                  <a:lnTo>
                    <a:pt x="1525320" y="4175067"/>
                  </a:lnTo>
                  <a:lnTo>
                    <a:pt x="1511272" y="4175067"/>
                  </a:lnTo>
                  <a:lnTo>
                    <a:pt x="1515740" y="4171798"/>
                  </a:lnTo>
                  <a:close/>
                  <a:moveTo>
                    <a:pt x="2133803" y="3771889"/>
                  </a:moveTo>
                  <a:lnTo>
                    <a:pt x="2135150" y="3783636"/>
                  </a:lnTo>
                  <a:lnTo>
                    <a:pt x="2131782" y="3794114"/>
                  </a:lnTo>
                  <a:lnTo>
                    <a:pt x="2129762" y="3813164"/>
                  </a:lnTo>
                  <a:lnTo>
                    <a:pt x="2112925" y="3813164"/>
                  </a:lnTo>
                  <a:lnTo>
                    <a:pt x="2114609" y="3788081"/>
                  </a:lnTo>
                  <a:lnTo>
                    <a:pt x="2124711" y="3775381"/>
                  </a:lnTo>
                  <a:close/>
                  <a:moveTo>
                    <a:pt x="2166583" y="3746489"/>
                  </a:moveTo>
                  <a:lnTo>
                    <a:pt x="2171663" y="3748735"/>
                  </a:lnTo>
                  <a:lnTo>
                    <a:pt x="2153883" y="3759324"/>
                  </a:lnTo>
                  <a:lnTo>
                    <a:pt x="2146263" y="3767988"/>
                  </a:lnTo>
                  <a:lnTo>
                    <a:pt x="2140230" y="3776652"/>
                  </a:lnTo>
                  <a:lnTo>
                    <a:pt x="2136738" y="3766705"/>
                  </a:lnTo>
                  <a:lnTo>
                    <a:pt x="2146263" y="3757078"/>
                  </a:lnTo>
                  <a:close/>
                  <a:moveTo>
                    <a:pt x="1246315" y="3744901"/>
                  </a:moveTo>
                  <a:lnTo>
                    <a:pt x="1253753" y="3753473"/>
                  </a:lnTo>
                  <a:lnTo>
                    <a:pt x="1263448" y="3760458"/>
                  </a:lnTo>
                  <a:lnTo>
                    <a:pt x="1273144" y="3759506"/>
                  </a:lnTo>
                  <a:lnTo>
                    <a:pt x="1263448" y="3772206"/>
                  </a:lnTo>
                  <a:lnTo>
                    <a:pt x="1258277" y="3783953"/>
                  </a:lnTo>
                  <a:lnTo>
                    <a:pt x="1250844" y="3789351"/>
                  </a:lnTo>
                  <a:lnTo>
                    <a:pt x="1222724" y="3780143"/>
                  </a:lnTo>
                  <a:lnTo>
                    <a:pt x="1219167" y="3767443"/>
                  </a:lnTo>
                  <a:lnTo>
                    <a:pt x="1225632" y="3765221"/>
                  </a:lnTo>
                  <a:lnTo>
                    <a:pt x="1222400" y="3762046"/>
                  </a:lnTo>
                  <a:lnTo>
                    <a:pt x="1220461" y="3748393"/>
                  </a:lnTo>
                  <a:close/>
                  <a:moveTo>
                    <a:pt x="2215160" y="3730614"/>
                  </a:moveTo>
                  <a:lnTo>
                    <a:pt x="2216113" y="3734660"/>
                  </a:lnTo>
                  <a:lnTo>
                    <a:pt x="2207540" y="3735594"/>
                  </a:lnTo>
                  <a:lnTo>
                    <a:pt x="2194840" y="3739952"/>
                  </a:lnTo>
                  <a:lnTo>
                    <a:pt x="2188490" y="3744933"/>
                  </a:lnTo>
                  <a:lnTo>
                    <a:pt x="2178330" y="3746489"/>
                  </a:lnTo>
                  <a:lnTo>
                    <a:pt x="2171663" y="3739330"/>
                  </a:lnTo>
                  <a:lnTo>
                    <a:pt x="2200238" y="3732482"/>
                  </a:lnTo>
                  <a:close/>
                  <a:moveTo>
                    <a:pt x="2265326" y="3727439"/>
                  </a:moveTo>
                  <a:lnTo>
                    <a:pt x="2248622" y="3736964"/>
                  </a:lnTo>
                  <a:lnTo>
                    <a:pt x="2235070" y="3735232"/>
                  </a:lnTo>
                  <a:lnTo>
                    <a:pt x="2222463" y="3736387"/>
                  </a:lnTo>
                  <a:lnTo>
                    <a:pt x="2227821" y="3730614"/>
                  </a:lnTo>
                  <a:lnTo>
                    <a:pt x="2243579" y="3730325"/>
                  </a:lnTo>
                  <a:lnTo>
                    <a:pt x="2256816" y="3729171"/>
                  </a:lnTo>
                  <a:close/>
                  <a:moveTo>
                    <a:pt x="2293901" y="3721089"/>
                  </a:moveTo>
                  <a:lnTo>
                    <a:pt x="2284247" y="3726436"/>
                  </a:lnTo>
                  <a:lnTo>
                    <a:pt x="2270088" y="3733789"/>
                  </a:lnTo>
                  <a:lnTo>
                    <a:pt x="2275558" y="3723763"/>
                  </a:lnTo>
                  <a:close/>
                  <a:moveTo>
                    <a:pt x="2314928" y="3706801"/>
                  </a:moveTo>
                  <a:lnTo>
                    <a:pt x="2327813" y="3706801"/>
                  </a:lnTo>
                  <a:lnTo>
                    <a:pt x="2332000" y="3711192"/>
                  </a:lnTo>
                  <a:lnTo>
                    <a:pt x="2322337" y="3713556"/>
                  </a:lnTo>
                  <a:lnTo>
                    <a:pt x="2315251" y="3722676"/>
                  </a:lnTo>
                  <a:lnTo>
                    <a:pt x="2309775" y="3715921"/>
                  </a:lnTo>
                  <a:close/>
                  <a:moveTo>
                    <a:pt x="2362163" y="3689339"/>
                  </a:moveTo>
                  <a:lnTo>
                    <a:pt x="2358194" y="3694310"/>
                  </a:lnTo>
                  <a:lnTo>
                    <a:pt x="2338350" y="3700452"/>
                  </a:lnTo>
                  <a:lnTo>
                    <a:pt x="2351579" y="3693433"/>
                  </a:lnTo>
                  <a:close/>
                  <a:moveTo>
                    <a:pt x="2392325" y="3682989"/>
                  </a:moveTo>
                  <a:lnTo>
                    <a:pt x="2388983" y="3687752"/>
                  </a:lnTo>
                  <a:lnTo>
                    <a:pt x="2373275" y="3685187"/>
                  </a:lnTo>
                  <a:close/>
                  <a:moveTo>
                    <a:pt x="2415017" y="3681401"/>
                  </a:moveTo>
                  <a:lnTo>
                    <a:pt x="2422488" y="3682866"/>
                  </a:lnTo>
                  <a:lnTo>
                    <a:pt x="2406613" y="3684576"/>
                  </a:lnTo>
                  <a:close/>
                  <a:moveTo>
                    <a:pt x="2985194" y="3619489"/>
                  </a:moveTo>
                  <a:lnTo>
                    <a:pt x="3001933" y="3643179"/>
                  </a:lnTo>
                  <a:lnTo>
                    <a:pt x="3012555" y="3653563"/>
                  </a:lnTo>
                  <a:lnTo>
                    <a:pt x="3031868" y="3655835"/>
                  </a:lnTo>
                  <a:lnTo>
                    <a:pt x="3043778" y="3654212"/>
                  </a:lnTo>
                  <a:lnTo>
                    <a:pt x="3041525" y="3658756"/>
                  </a:lnTo>
                  <a:lnTo>
                    <a:pt x="3047963" y="3678227"/>
                  </a:lnTo>
                  <a:lnTo>
                    <a:pt x="3036375" y="3670438"/>
                  </a:lnTo>
                  <a:lnTo>
                    <a:pt x="3022212" y="3667518"/>
                  </a:lnTo>
                  <a:lnTo>
                    <a:pt x="3011589" y="3675306"/>
                  </a:lnTo>
                  <a:lnTo>
                    <a:pt x="3000645" y="3667518"/>
                  </a:lnTo>
                  <a:lnTo>
                    <a:pt x="3000001" y="3667193"/>
                  </a:lnTo>
                  <a:lnTo>
                    <a:pt x="2997426" y="3665895"/>
                  </a:lnTo>
                  <a:lnTo>
                    <a:pt x="2995495" y="3663624"/>
                  </a:lnTo>
                  <a:lnTo>
                    <a:pt x="2994529" y="3662650"/>
                  </a:lnTo>
                  <a:cubicBezTo>
                    <a:pt x="2994422" y="3662109"/>
                    <a:pt x="2994314" y="3661568"/>
                    <a:pt x="2994207" y="3661027"/>
                  </a:cubicBezTo>
                  <a:lnTo>
                    <a:pt x="2995173" y="3651292"/>
                  </a:lnTo>
                  <a:cubicBezTo>
                    <a:pt x="2995280" y="3648912"/>
                    <a:pt x="2995388" y="3646532"/>
                    <a:pt x="2995495" y="3644152"/>
                  </a:cubicBezTo>
                  <a:lnTo>
                    <a:pt x="2987770" y="3639934"/>
                  </a:lnTo>
                  <a:lnTo>
                    <a:pt x="2978113" y="3632145"/>
                  </a:lnTo>
                  <a:close/>
                  <a:moveTo>
                    <a:pt x="720699" y="3606789"/>
                  </a:moveTo>
                  <a:lnTo>
                    <a:pt x="731812" y="3609057"/>
                  </a:lnTo>
                  <a:lnTo>
                    <a:pt x="730831" y="3622664"/>
                  </a:lnTo>
                  <a:lnTo>
                    <a:pt x="721027" y="3617480"/>
                  </a:lnTo>
                  <a:cubicBezTo>
                    <a:pt x="720918" y="3613916"/>
                    <a:pt x="720808" y="3610353"/>
                    <a:pt x="720699" y="3606789"/>
                  </a:cubicBezTo>
                  <a:close/>
                  <a:moveTo>
                    <a:pt x="1246157" y="3590917"/>
                  </a:moveTo>
                  <a:lnTo>
                    <a:pt x="1252507" y="3593139"/>
                  </a:lnTo>
                  <a:lnTo>
                    <a:pt x="1244887" y="3604569"/>
                  </a:lnTo>
                  <a:lnTo>
                    <a:pt x="1247109" y="3615999"/>
                  </a:lnTo>
                  <a:lnTo>
                    <a:pt x="1242030" y="3631874"/>
                  </a:lnTo>
                  <a:lnTo>
                    <a:pt x="1231552" y="3641399"/>
                  </a:lnTo>
                  <a:lnTo>
                    <a:pt x="1216630" y="3640764"/>
                  </a:lnTo>
                  <a:lnTo>
                    <a:pt x="1208057" y="3644892"/>
                  </a:lnTo>
                  <a:lnTo>
                    <a:pt x="1208057" y="3636637"/>
                  </a:lnTo>
                  <a:lnTo>
                    <a:pt x="1218852" y="3627112"/>
                  </a:lnTo>
                  <a:lnTo>
                    <a:pt x="1229012" y="3599489"/>
                  </a:lnTo>
                  <a:close/>
                  <a:moveTo>
                    <a:pt x="2722963" y="3559164"/>
                  </a:moveTo>
                  <a:lnTo>
                    <a:pt x="2736813" y="3571070"/>
                  </a:lnTo>
                  <a:lnTo>
                    <a:pt x="2734558" y="3579759"/>
                  </a:lnTo>
                  <a:lnTo>
                    <a:pt x="2724251" y="3582977"/>
                  </a:lnTo>
                  <a:lnTo>
                    <a:pt x="2714588" y="3577506"/>
                  </a:lnTo>
                  <a:cubicBezTo>
                    <a:pt x="2714803" y="3571928"/>
                    <a:pt x="2715017" y="3566351"/>
                    <a:pt x="2715232" y="3560773"/>
                  </a:cubicBezTo>
                  <a:close/>
                  <a:moveTo>
                    <a:pt x="2492338" y="3549639"/>
                  </a:moveTo>
                  <a:lnTo>
                    <a:pt x="2485435" y="3560752"/>
                  </a:lnTo>
                  <a:lnTo>
                    <a:pt x="2484400" y="3551741"/>
                  </a:lnTo>
                  <a:close/>
                  <a:moveTo>
                    <a:pt x="2463763" y="3543289"/>
                  </a:moveTo>
                  <a:lnTo>
                    <a:pt x="2473288" y="3549484"/>
                  </a:lnTo>
                  <a:lnTo>
                    <a:pt x="2469760" y="3555989"/>
                  </a:lnTo>
                  <a:close/>
                  <a:moveTo>
                    <a:pt x="2922455" y="3533764"/>
                  </a:moveTo>
                  <a:lnTo>
                    <a:pt x="2937199" y="3536647"/>
                  </a:lnTo>
                  <a:lnTo>
                    <a:pt x="2937199" y="3548500"/>
                  </a:lnTo>
                  <a:lnTo>
                    <a:pt x="2943473" y="3553946"/>
                  </a:lnTo>
                  <a:lnTo>
                    <a:pt x="2956021" y="3552665"/>
                  </a:lnTo>
                  <a:lnTo>
                    <a:pt x="2961354" y="3560033"/>
                  </a:lnTo>
                  <a:lnTo>
                    <a:pt x="2959158" y="3566440"/>
                  </a:lnTo>
                  <a:lnTo>
                    <a:pt x="2953825" y="3573808"/>
                  </a:lnTo>
                  <a:lnTo>
                    <a:pt x="2960099" y="3577011"/>
                  </a:lnTo>
                  <a:lnTo>
                    <a:pt x="2967001" y="3589825"/>
                  </a:lnTo>
                  <a:lnTo>
                    <a:pt x="2960727" y="3595271"/>
                  </a:lnTo>
                  <a:lnTo>
                    <a:pt x="2952257" y="3591106"/>
                  </a:lnTo>
                  <a:lnTo>
                    <a:pt x="2943787" y="3589825"/>
                  </a:lnTo>
                  <a:lnTo>
                    <a:pt x="2939709" y="3595591"/>
                  </a:lnTo>
                  <a:lnTo>
                    <a:pt x="2936572" y="3600397"/>
                  </a:lnTo>
                  <a:lnTo>
                    <a:pt x="2933435" y="3603920"/>
                  </a:lnTo>
                  <a:lnTo>
                    <a:pt x="2932180" y="3604882"/>
                  </a:lnTo>
                  <a:lnTo>
                    <a:pt x="2931239" y="3605202"/>
                  </a:lnTo>
                  <a:lnTo>
                    <a:pt x="2930612" y="3605202"/>
                  </a:lnTo>
                  <a:lnTo>
                    <a:pt x="2929357" y="3605202"/>
                  </a:lnTo>
                  <a:lnTo>
                    <a:pt x="2928416" y="3604561"/>
                  </a:lnTo>
                  <a:lnTo>
                    <a:pt x="2928102" y="3603920"/>
                  </a:lnTo>
                  <a:lnTo>
                    <a:pt x="2914613" y="3592388"/>
                  </a:lnTo>
                  <a:lnTo>
                    <a:pt x="2918691" y="3582777"/>
                  </a:lnTo>
                  <a:lnTo>
                    <a:pt x="2924024" y="3576370"/>
                  </a:lnTo>
                  <a:lnTo>
                    <a:pt x="2919318" y="3566760"/>
                  </a:lnTo>
                  <a:lnTo>
                    <a:pt x="2925592" y="3562595"/>
                  </a:lnTo>
                  <a:lnTo>
                    <a:pt x="2936258" y="3572206"/>
                  </a:lnTo>
                  <a:lnTo>
                    <a:pt x="2945669" y="3569002"/>
                  </a:lnTo>
                  <a:lnTo>
                    <a:pt x="2946610" y="3561314"/>
                  </a:lnTo>
                  <a:lnTo>
                    <a:pt x="2931866" y="3551703"/>
                  </a:lnTo>
                  <a:lnTo>
                    <a:pt x="2918377" y="3550102"/>
                  </a:lnTo>
                  <a:lnTo>
                    <a:pt x="2917122" y="3541452"/>
                  </a:lnTo>
                  <a:close/>
                  <a:moveTo>
                    <a:pt x="2474421" y="3527414"/>
                  </a:moveTo>
                  <a:lnTo>
                    <a:pt x="2483607" y="3527414"/>
                  </a:lnTo>
                  <a:lnTo>
                    <a:pt x="2485988" y="3538409"/>
                  </a:lnTo>
                  <a:lnTo>
                    <a:pt x="2479524" y="3544877"/>
                  </a:lnTo>
                  <a:lnTo>
                    <a:pt x="2471700" y="3536145"/>
                  </a:lnTo>
                  <a:close/>
                  <a:moveTo>
                    <a:pt x="2643150" y="3494076"/>
                  </a:moveTo>
                  <a:lnTo>
                    <a:pt x="2665375" y="3502206"/>
                  </a:lnTo>
                  <a:lnTo>
                    <a:pt x="2662200" y="3514714"/>
                  </a:lnTo>
                  <a:lnTo>
                    <a:pt x="2649500" y="3510649"/>
                  </a:lnTo>
                  <a:close/>
                  <a:moveTo>
                    <a:pt x="2724430" y="3492489"/>
                  </a:moveTo>
                  <a:lnTo>
                    <a:pt x="2735543" y="3498204"/>
                  </a:lnTo>
                  <a:lnTo>
                    <a:pt x="2744115" y="3502331"/>
                  </a:lnTo>
                  <a:lnTo>
                    <a:pt x="2748878" y="3504871"/>
                  </a:lnTo>
                  <a:lnTo>
                    <a:pt x="2751100" y="3505189"/>
                  </a:lnTo>
                  <a:lnTo>
                    <a:pt x="2753958" y="3505189"/>
                  </a:lnTo>
                  <a:lnTo>
                    <a:pt x="2761260" y="3505189"/>
                  </a:lnTo>
                  <a:lnTo>
                    <a:pt x="2768880" y="3505506"/>
                  </a:lnTo>
                  <a:lnTo>
                    <a:pt x="2771738" y="3505824"/>
                  </a:lnTo>
                  <a:lnTo>
                    <a:pt x="2773325" y="3506776"/>
                  </a:lnTo>
                  <a:lnTo>
                    <a:pt x="2774595" y="3508046"/>
                  </a:lnTo>
                  <a:lnTo>
                    <a:pt x="2775548" y="3510269"/>
                  </a:lnTo>
                  <a:lnTo>
                    <a:pt x="2776183" y="3512809"/>
                  </a:lnTo>
                  <a:lnTo>
                    <a:pt x="2776818" y="3515349"/>
                  </a:lnTo>
                  <a:lnTo>
                    <a:pt x="2777770" y="3520429"/>
                  </a:lnTo>
                  <a:lnTo>
                    <a:pt x="2778088" y="3522651"/>
                  </a:lnTo>
                  <a:lnTo>
                    <a:pt x="2784438" y="3536939"/>
                  </a:lnTo>
                  <a:lnTo>
                    <a:pt x="2762213" y="3536304"/>
                  </a:lnTo>
                  <a:lnTo>
                    <a:pt x="2744115" y="3536304"/>
                  </a:lnTo>
                  <a:lnTo>
                    <a:pt x="2737765" y="3529319"/>
                  </a:lnTo>
                  <a:lnTo>
                    <a:pt x="2713317" y="3520746"/>
                  </a:lnTo>
                  <a:lnTo>
                    <a:pt x="2713317" y="3513761"/>
                  </a:lnTo>
                  <a:lnTo>
                    <a:pt x="2728240" y="3512174"/>
                  </a:lnTo>
                  <a:lnTo>
                    <a:pt x="2713317" y="3502014"/>
                  </a:lnTo>
                  <a:cubicBezTo>
                    <a:pt x="2713211" y="3499897"/>
                    <a:pt x="2713106" y="3497781"/>
                    <a:pt x="2713000" y="3495664"/>
                  </a:cubicBezTo>
                  <a:close/>
                  <a:moveTo>
                    <a:pt x="2782388" y="3486139"/>
                  </a:moveTo>
                  <a:lnTo>
                    <a:pt x="2791163" y="3498169"/>
                  </a:lnTo>
                  <a:lnTo>
                    <a:pt x="2801888" y="3491666"/>
                  </a:lnTo>
                  <a:lnTo>
                    <a:pt x="2816188" y="3506623"/>
                  </a:lnTo>
                  <a:lnTo>
                    <a:pt x="2806113" y="3520605"/>
                  </a:lnTo>
                  <a:lnTo>
                    <a:pt x="2798963" y="3530359"/>
                  </a:lnTo>
                  <a:lnTo>
                    <a:pt x="2791488" y="3540114"/>
                  </a:lnTo>
                  <a:lnTo>
                    <a:pt x="2784663" y="3519955"/>
                  </a:lnTo>
                  <a:lnTo>
                    <a:pt x="2787913" y="3512151"/>
                  </a:lnTo>
                  <a:lnTo>
                    <a:pt x="2774913" y="3487765"/>
                  </a:lnTo>
                  <a:close/>
                  <a:moveTo>
                    <a:pt x="2829351" y="3475026"/>
                  </a:moveTo>
                  <a:lnTo>
                    <a:pt x="2856571" y="3483401"/>
                  </a:lnTo>
                  <a:lnTo>
                    <a:pt x="2860638" y="3490226"/>
                  </a:lnTo>
                  <a:lnTo>
                    <a:pt x="2848123" y="3488675"/>
                  </a:lnTo>
                  <a:lnTo>
                    <a:pt x="2837798" y="3492708"/>
                  </a:lnTo>
                  <a:lnTo>
                    <a:pt x="2828725" y="3502014"/>
                  </a:lnTo>
                  <a:lnTo>
                    <a:pt x="2817775" y="3492708"/>
                  </a:lnTo>
                  <a:lnTo>
                    <a:pt x="2834670" y="3485573"/>
                  </a:lnTo>
                  <a:close/>
                  <a:moveTo>
                    <a:pt x="2682838" y="3473439"/>
                  </a:moveTo>
                  <a:lnTo>
                    <a:pt x="2673630" y="3492489"/>
                  </a:lnTo>
                  <a:lnTo>
                    <a:pt x="2670138" y="3482964"/>
                  </a:lnTo>
                  <a:close/>
                  <a:moveTo>
                    <a:pt x="2591080" y="3467089"/>
                  </a:moveTo>
                  <a:lnTo>
                    <a:pt x="2613622" y="3486353"/>
                  </a:lnTo>
                  <a:cubicBezTo>
                    <a:pt x="2613940" y="3489509"/>
                    <a:pt x="2614257" y="3492666"/>
                    <a:pt x="2614575" y="3495822"/>
                  </a:cubicBezTo>
                  <a:lnTo>
                    <a:pt x="2607590" y="3513127"/>
                  </a:lnTo>
                  <a:lnTo>
                    <a:pt x="2592667" y="3501699"/>
                  </a:lnTo>
                  <a:cubicBezTo>
                    <a:pt x="2592879" y="3499522"/>
                    <a:pt x="2593090" y="3497346"/>
                    <a:pt x="2593302" y="3495169"/>
                  </a:cubicBezTo>
                  <a:lnTo>
                    <a:pt x="2589175" y="3480802"/>
                  </a:lnTo>
                  <a:lnTo>
                    <a:pt x="2594255" y="3479823"/>
                  </a:lnTo>
                  <a:close/>
                  <a:moveTo>
                    <a:pt x="2706015" y="3457564"/>
                  </a:moveTo>
                  <a:cubicBezTo>
                    <a:pt x="2706227" y="3462094"/>
                    <a:pt x="2706438" y="3466623"/>
                    <a:pt x="2706650" y="3471153"/>
                  </a:cubicBezTo>
                  <a:lnTo>
                    <a:pt x="2699030" y="3490747"/>
                  </a:lnTo>
                  <a:lnTo>
                    <a:pt x="2687917" y="3516346"/>
                  </a:lnTo>
                  <a:lnTo>
                    <a:pt x="2680297" y="3525827"/>
                  </a:lnTo>
                  <a:lnTo>
                    <a:pt x="2678075" y="3512237"/>
                  </a:lnTo>
                  <a:lnTo>
                    <a:pt x="2680297" y="3496436"/>
                  </a:lnTo>
                  <a:lnTo>
                    <a:pt x="2688552" y="3480634"/>
                  </a:lnTo>
                  <a:close/>
                  <a:moveTo>
                    <a:pt x="2475289" y="3449626"/>
                  </a:moveTo>
                  <a:lnTo>
                    <a:pt x="2478050" y="3458932"/>
                  </a:lnTo>
                  <a:lnTo>
                    <a:pt x="2477222" y="3468238"/>
                  </a:lnTo>
                  <a:lnTo>
                    <a:pt x="2471700" y="3476614"/>
                  </a:lnTo>
                  <a:lnTo>
                    <a:pt x="2471700" y="3466377"/>
                  </a:lnTo>
                  <a:close/>
                  <a:moveTo>
                    <a:pt x="967714" y="3435339"/>
                  </a:moveTo>
                  <a:lnTo>
                    <a:pt x="989940" y="3455054"/>
                  </a:lnTo>
                  <a:lnTo>
                    <a:pt x="985812" y="3462368"/>
                  </a:lnTo>
                  <a:lnTo>
                    <a:pt x="968032" y="3473180"/>
                  </a:lnTo>
                  <a:lnTo>
                    <a:pt x="962634" y="3489079"/>
                  </a:lnTo>
                  <a:lnTo>
                    <a:pt x="967080" y="3491305"/>
                  </a:lnTo>
                  <a:lnTo>
                    <a:pt x="958824" y="3496075"/>
                  </a:lnTo>
                  <a:cubicBezTo>
                    <a:pt x="959036" y="3502011"/>
                    <a:pt x="959247" y="3507947"/>
                    <a:pt x="959459" y="3513883"/>
                  </a:cubicBezTo>
                  <a:lnTo>
                    <a:pt x="958921" y="3514329"/>
                  </a:lnTo>
                  <a:lnTo>
                    <a:pt x="960134" y="3514827"/>
                  </a:lnTo>
                  <a:cubicBezTo>
                    <a:pt x="960095" y="3508757"/>
                    <a:pt x="960057" y="3502686"/>
                    <a:pt x="960018" y="3496616"/>
                  </a:cubicBezTo>
                  <a:lnTo>
                    <a:pt x="968262" y="3491854"/>
                  </a:lnTo>
                  <a:lnTo>
                    <a:pt x="983166" y="3482329"/>
                  </a:lnTo>
                  <a:lnTo>
                    <a:pt x="991410" y="3468359"/>
                  </a:lnTo>
                  <a:lnTo>
                    <a:pt x="995838" y="3472804"/>
                  </a:lnTo>
                  <a:lnTo>
                    <a:pt x="1009154" y="3465819"/>
                  </a:lnTo>
                  <a:lnTo>
                    <a:pt x="1019621" y="3457564"/>
                  </a:lnTo>
                  <a:lnTo>
                    <a:pt x="1064328" y="3458199"/>
                  </a:lnTo>
                  <a:lnTo>
                    <a:pt x="1077011" y="3466771"/>
                  </a:lnTo>
                  <a:lnTo>
                    <a:pt x="1089060" y="3499156"/>
                  </a:lnTo>
                  <a:lnTo>
                    <a:pt x="1101744" y="3523287"/>
                  </a:lnTo>
                  <a:lnTo>
                    <a:pt x="1111257" y="3532494"/>
                  </a:lnTo>
                  <a:lnTo>
                    <a:pt x="1110306" y="3537892"/>
                  </a:lnTo>
                  <a:lnTo>
                    <a:pt x="1099842" y="3546147"/>
                  </a:lnTo>
                  <a:lnTo>
                    <a:pt x="1088427" y="3560434"/>
                  </a:lnTo>
                  <a:lnTo>
                    <a:pt x="1092549" y="3570594"/>
                  </a:lnTo>
                  <a:lnTo>
                    <a:pt x="1097939" y="3561069"/>
                  </a:lnTo>
                  <a:lnTo>
                    <a:pt x="1113794" y="3549322"/>
                  </a:lnTo>
                  <a:lnTo>
                    <a:pt x="1125526" y="3549322"/>
                  </a:lnTo>
                  <a:lnTo>
                    <a:pt x="1138210" y="3559799"/>
                  </a:lnTo>
                  <a:lnTo>
                    <a:pt x="1135990" y="3569324"/>
                  </a:lnTo>
                  <a:lnTo>
                    <a:pt x="1141381" y="3587422"/>
                  </a:lnTo>
                  <a:lnTo>
                    <a:pt x="1135356" y="3594724"/>
                  </a:lnTo>
                  <a:lnTo>
                    <a:pt x="1125843" y="3590597"/>
                  </a:lnTo>
                  <a:lnTo>
                    <a:pt x="1123306" y="3571229"/>
                  </a:lnTo>
                  <a:lnTo>
                    <a:pt x="1117916" y="3574404"/>
                  </a:lnTo>
                  <a:lnTo>
                    <a:pt x="1120453" y="3597899"/>
                  </a:lnTo>
                  <a:lnTo>
                    <a:pt x="1129014" y="3601074"/>
                  </a:lnTo>
                  <a:lnTo>
                    <a:pt x="1126794" y="3611234"/>
                  </a:lnTo>
                  <a:lnTo>
                    <a:pt x="1120453" y="3622029"/>
                  </a:lnTo>
                  <a:lnTo>
                    <a:pt x="1102696" y="3624569"/>
                  </a:lnTo>
                  <a:lnTo>
                    <a:pt x="1099525" y="3629649"/>
                  </a:lnTo>
                  <a:lnTo>
                    <a:pt x="1099525" y="3643619"/>
                  </a:lnTo>
                  <a:lnTo>
                    <a:pt x="1098252" y="3643570"/>
                  </a:lnTo>
                  <a:lnTo>
                    <a:pt x="1091214" y="3650619"/>
                  </a:lnTo>
                  <a:lnTo>
                    <a:pt x="1084229" y="3656978"/>
                  </a:lnTo>
                  <a:lnTo>
                    <a:pt x="1075656" y="3662384"/>
                  </a:lnTo>
                  <a:lnTo>
                    <a:pt x="1075339" y="3663020"/>
                  </a:lnTo>
                  <a:lnTo>
                    <a:pt x="1075022" y="3663338"/>
                  </a:lnTo>
                  <a:lnTo>
                    <a:pt x="1074069" y="3663974"/>
                  </a:lnTo>
                  <a:lnTo>
                    <a:pt x="1073116" y="3664928"/>
                  </a:lnTo>
                  <a:lnTo>
                    <a:pt x="1071846" y="3664928"/>
                  </a:lnTo>
                  <a:lnTo>
                    <a:pt x="1069624" y="3664928"/>
                  </a:lnTo>
                  <a:lnTo>
                    <a:pt x="1067084" y="3664610"/>
                  </a:lnTo>
                  <a:lnTo>
                    <a:pt x="1062322" y="3663020"/>
                  </a:lnTo>
                  <a:lnTo>
                    <a:pt x="1058829" y="3661748"/>
                  </a:lnTo>
                  <a:lnTo>
                    <a:pt x="1056608" y="3660158"/>
                  </a:lnTo>
                  <a:lnTo>
                    <a:pt x="1053430" y="3671924"/>
                  </a:lnTo>
                  <a:lnTo>
                    <a:pt x="1058829" y="3705631"/>
                  </a:lnTo>
                  <a:lnTo>
                    <a:pt x="1075339" y="3726618"/>
                  </a:lnTo>
                  <a:lnTo>
                    <a:pt x="1065813" y="3745698"/>
                  </a:lnTo>
                  <a:lnTo>
                    <a:pt x="1071211" y="3771137"/>
                  </a:lnTo>
                  <a:lnTo>
                    <a:pt x="1085499" y="3832191"/>
                  </a:lnTo>
                  <a:lnTo>
                    <a:pt x="1076291" y="3856359"/>
                  </a:lnTo>
                  <a:lnTo>
                    <a:pt x="1058512" y="3904057"/>
                  </a:lnTo>
                  <a:lnTo>
                    <a:pt x="1054703" y="3919957"/>
                  </a:lnTo>
                  <a:lnTo>
                    <a:pt x="1045176" y="3919957"/>
                  </a:lnTo>
                  <a:lnTo>
                    <a:pt x="1047398" y="3927271"/>
                  </a:lnTo>
                  <a:lnTo>
                    <a:pt x="1061051" y="3946032"/>
                  </a:lnTo>
                  <a:lnTo>
                    <a:pt x="1047398" y="3948576"/>
                  </a:lnTo>
                  <a:lnTo>
                    <a:pt x="1026443" y="3943170"/>
                  </a:lnTo>
                  <a:lnTo>
                    <a:pt x="1005171" y="3951120"/>
                  </a:lnTo>
                  <a:lnTo>
                    <a:pt x="1001043" y="3935220"/>
                  </a:lnTo>
                  <a:lnTo>
                    <a:pt x="993433" y="3940308"/>
                  </a:lnTo>
                  <a:lnTo>
                    <a:pt x="987082" y="3954300"/>
                  </a:lnTo>
                  <a:lnTo>
                    <a:pt x="955649" y="3964157"/>
                  </a:lnTo>
                  <a:lnTo>
                    <a:pt x="934376" y="3975923"/>
                  </a:lnTo>
                  <a:lnTo>
                    <a:pt x="925169" y="3988643"/>
                  </a:lnTo>
                  <a:lnTo>
                    <a:pt x="913738" y="3985463"/>
                  </a:lnTo>
                  <a:lnTo>
                    <a:pt x="907071" y="3998182"/>
                  </a:lnTo>
                  <a:lnTo>
                    <a:pt x="893418" y="4000726"/>
                  </a:lnTo>
                  <a:lnTo>
                    <a:pt x="882940" y="4010266"/>
                  </a:lnTo>
                  <a:lnTo>
                    <a:pt x="873098" y="4001680"/>
                  </a:lnTo>
                  <a:lnTo>
                    <a:pt x="877543" y="3986735"/>
                  </a:lnTo>
                  <a:lnTo>
                    <a:pt x="869922" y="3993095"/>
                  </a:lnTo>
                  <a:lnTo>
                    <a:pt x="862620" y="3992459"/>
                  </a:lnTo>
                  <a:lnTo>
                    <a:pt x="859762" y="4004224"/>
                  </a:lnTo>
                  <a:lnTo>
                    <a:pt x="865795" y="4004860"/>
                  </a:lnTo>
                  <a:lnTo>
                    <a:pt x="864208" y="4013446"/>
                  </a:lnTo>
                  <a:lnTo>
                    <a:pt x="867382" y="4022986"/>
                  </a:lnTo>
                  <a:lnTo>
                    <a:pt x="849285" y="4022032"/>
                  </a:lnTo>
                  <a:lnTo>
                    <a:pt x="843888" y="4031571"/>
                  </a:lnTo>
                  <a:lnTo>
                    <a:pt x="832140" y="4031889"/>
                  </a:lnTo>
                  <a:lnTo>
                    <a:pt x="825155" y="4042383"/>
                  </a:lnTo>
                  <a:lnTo>
                    <a:pt x="813407" y="4045563"/>
                  </a:lnTo>
                  <a:lnTo>
                    <a:pt x="799754" y="4050015"/>
                  </a:lnTo>
                  <a:lnTo>
                    <a:pt x="769909" y="4045881"/>
                  </a:lnTo>
                  <a:lnTo>
                    <a:pt x="762607" y="4042701"/>
                  </a:lnTo>
                  <a:lnTo>
                    <a:pt x="756575" y="4048107"/>
                  </a:lnTo>
                  <a:lnTo>
                    <a:pt x="737526" y="4052877"/>
                  </a:lnTo>
                  <a:lnTo>
                    <a:pt x="737526" y="4045245"/>
                  </a:lnTo>
                  <a:lnTo>
                    <a:pt x="725779" y="4042065"/>
                  </a:lnTo>
                  <a:lnTo>
                    <a:pt x="735938" y="4033479"/>
                  </a:lnTo>
                  <a:lnTo>
                    <a:pt x="743558" y="4033479"/>
                  </a:lnTo>
                  <a:lnTo>
                    <a:pt x="764512" y="4022986"/>
                  </a:lnTo>
                  <a:lnTo>
                    <a:pt x="750860" y="4020760"/>
                  </a:lnTo>
                  <a:lnTo>
                    <a:pt x="758162" y="4013446"/>
                  </a:lnTo>
                  <a:lnTo>
                    <a:pt x="735938" y="4019806"/>
                  </a:lnTo>
                  <a:lnTo>
                    <a:pt x="724191" y="4021396"/>
                  </a:lnTo>
                  <a:lnTo>
                    <a:pt x="714667" y="4031889"/>
                  </a:lnTo>
                  <a:lnTo>
                    <a:pt x="704507" y="4040475"/>
                  </a:lnTo>
                  <a:lnTo>
                    <a:pt x="691809" y="4039203"/>
                  </a:lnTo>
                  <a:lnTo>
                    <a:pt x="707683" y="4032843"/>
                  </a:lnTo>
                  <a:lnTo>
                    <a:pt x="716889" y="4012810"/>
                  </a:lnTo>
                  <a:lnTo>
                    <a:pt x="739113" y="4005178"/>
                  </a:lnTo>
                  <a:lnTo>
                    <a:pt x="744193" y="4001044"/>
                  </a:lnTo>
                  <a:lnTo>
                    <a:pt x="733399" y="3994685"/>
                  </a:lnTo>
                  <a:lnTo>
                    <a:pt x="710540" y="4005178"/>
                  </a:lnTo>
                  <a:lnTo>
                    <a:pt x="703238" y="4010584"/>
                  </a:lnTo>
                  <a:lnTo>
                    <a:pt x="693396" y="3999136"/>
                  </a:lnTo>
                  <a:lnTo>
                    <a:pt x="673394" y="4000408"/>
                  </a:lnTo>
                  <a:lnTo>
                    <a:pt x="686093" y="3986417"/>
                  </a:lnTo>
                  <a:lnTo>
                    <a:pt x="703873" y="3973697"/>
                  </a:lnTo>
                  <a:lnTo>
                    <a:pt x="712444" y="3970517"/>
                  </a:lnTo>
                  <a:lnTo>
                    <a:pt x="728319" y="3965111"/>
                  </a:lnTo>
                  <a:lnTo>
                    <a:pt x="726097" y="3960978"/>
                  </a:lnTo>
                  <a:lnTo>
                    <a:pt x="713397" y="3960978"/>
                  </a:lnTo>
                  <a:lnTo>
                    <a:pt x="697523" y="3959388"/>
                  </a:lnTo>
                  <a:lnTo>
                    <a:pt x="671807" y="3958116"/>
                  </a:lnTo>
                  <a:lnTo>
                    <a:pt x="666727" y="3950166"/>
                  </a:lnTo>
                  <a:lnTo>
                    <a:pt x="671489" y="3936174"/>
                  </a:lnTo>
                  <a:lnTo>
                    <a:pt x="679109" y="3935220"/>
                  </a:lnTo>
                  <a:lnTo>
                    <a:pt x="702286" y="3929496"/>
                  </a:lnTo>
                  <a:lnTo>
                    <a:pt x="695936" y="3944442"/>
                  </a:lnTo>
                  <a:lnTo>
                    <a:pt x="708635" y="3933630"/>
                  </a:lnTo>
                  <a:lnTo>
                    <a:pt x="714032" y="3941898"/>
                  </a:lnTo>
                  <a:lnTo>
                    <a:pt x="723556" y="3945078"/>
                  </a:lnTo>
                  <a:lnTo>
                    <a:pt x="744828" y="3944124"/>
                  </a:lnTo>
                  <a:lnTo>
                    <a:pt x="729906" y="3937764"/>
                  </a:lnTo>
                  <a:lnTo>
                    <a:pt x="721335" y="3924091"/>
                  </a:lnTo>
                  <a:lnTo>
                    <a:pt x="735938" y="3917413"/>
                  </a:lnTo>
                  <a:lnTo>
                    <a:pt x="738161" y="3899605"/>
                  </a:lnTo>
                  <a:lnTo>
                    <a:pt x="748638" y="3896425"/>
                  </a:lnTo>
                  <a:lnTo>
                    <a:pt x="772766" y="3895153"/>
                  </a:lnTo>
                  <a:lnTo>
                    <a:pt x="801341" y="3884024"/>
                  </a:lnTo>
                  <a:lnTo>
                    <a:pt x="818487" y="3880844"/>
                  </a:lnTo>
                  <a:lnTo>
                    <a:pt x="842936" y="3884978"/>
                  </a:lnTo>
                  <a:lnTo>
                    <a:pt x="838491" y="3879890"/>
                  </a:lnTo>
                  <a:lnTo>
                    <a:pt x="818487" y="3875756"/>
                  </a:lnTo>
                  <a:lnTo>
                    <a:pt x="806739" y="3872576"/>
                  </a:lnTo>
                  <a:lnTo>
                    <a:pt x="809597" y="3861128"/>
                  </a:lnTo>
                  <a:lnTo>
                    <a:pt x="815947" y="3846183"/>
                  </a:lnTo>
                  <a:lnTo>
                    <a:pt x="805469" y="3851589"/>
                  </a:lnTo>
                  <a:lnTo>
                    <a:pt x="790863" y="3871622"/>
                  </a:lnTo>
                  <a:lnTo>
                    <a:pt x="780068" y="3876074"/>
                  </a:lnTo>
                  <a:lnTo>
                    <a:pt x="761019" y="3880526"/>
                  </a:lnTo>
                  <a:lnTo>
                    <a:pt x="753717" y="3881798"/>
                  </a:lnTo>
                  <a:lnTo>
                    <a:pt x="755940" y="3886568"/>
                  </a:lnTo>
                  <a:lnTo>
                    <a:pt x="738161" y="3886886"/>
                  </a:lnTo>
                  <a:lnTo>
                    <a:pt x="719112" y="3895471"/>
                  </a:lnTo>
                  <a:lnTo>
                    <a:pt x="715937" y="3888476"/>
                  </a:lnTo>
                  <a:lnTo>
                    <a:pt x="752765" y="3870032"/>
                  </a:lnTo>
                  <a:lnTo>
                    <a:pt x="760702" y="3848727"/>
                  </a:lnTo>
                  <a:lnTo>
                    <a:pt x="776576" y="3837915"/>
                  </a:lnTo>
                  <a:lnTo>
                    <a:pt x="774672" y="3832827"/>
                  </a:lnTo>
                  <a:lnTo>
                    <a:pt x="762925" y="3833781"/>
                  </a:lnTo>
                  <a:lnTo>
                    <a:pt x="774037" y="3807706"/>
                  </a:lnTo>
                  <a:lnTo>
                    <a:pt x="792133" y="3795622"/>
                  </a:lnTo>
                  <a:lnTo>
                    <a:pt x="816582" y="3799756"/>
                  </a:lnTo>
                  <a:lnTo>
                    <a:pt x="808962" y="3783857"/>
                  </a:lnTo>
                  <a:lnTo>
                    <a:pt x="810867" y="3772091"/>
                  </a:lnTo>
                  <a:lnTo>
                    <a:pt x="796261" y="3781949"/>
                  </a:lnTo>
                  <a:lnTo>
                    <a:pt x="754035" y="3782585"/>
                  </a:lnTo>
                  <a:lnTo>
                    <a:pt x="746733" y="3776225"/>
                  </a:lnTo>
                  <a:cubicBezTo>
                    <a:pt x="746521" y="3770819"/>
                    <a:pt x="746310" y="3765413"/>
                    <a:pt x="746098" y="3760007"/>
                  </a:cubicBezTo>
                  <a:lnTo>
                    <a:pt x="733716" y="3772727"/>
                  </a:lnTo>
                  <a:lnTo>
                    <a:pt x="725462" y="3773363"/>
                  </a:lnTo>
                  <a:lnTo>
                    <a:pt x="722922" y="3762551"/>
                  </a:lnTo>
                  <a:lnTo>
                    <a:pt x="708317" y="3761597"/>
                  </a:lnTo>
                  <a:lnTo>
                    <a:pt x="703873" y="3755238"/>
                  </a:lnTo>
                  <a:lnTo>
                    <a:pt x="689903" y="3743790"/>
                  </a:lnTo>
                  <a:lnTo>
                    <a:pt x="702603" y="3727890"/>
                  </a:lnTo>
                  <a:lnTo>
                    <a:pt x="717207" y="3722484"/>
                  </a:lnTo>
                  <a:lnTo>
                    <a:pt x="723556" y="3704359"/>
                  </a:lnTo>
                  <a:lnTo>
                    <a:pt x="752130" y="3696727"/>
                  </a:lnTo>
                  <a:lnTo>
                    <a:pt x="745463" y="3691639"/>
                  </a:lnTo>
                  <a:cubicBezTo>
                    <a:pt x="745146" y="3688459"/>
                    <a:pt x="744828" y="3685280"/>
                    <a:pt x="744511" y="3682100"/>
                  </a:cubicBezTo>
                  <a:lnTo>
                    <a:pt x="727366" y="3684326"/>
                  </a:lnTo>
                  <a:lnTo>
                    <a:pt x="719429" y="3690685"/>
                  </a:lnTo>
                  <a:lnTo>
                    <a:pt x="711492" y="3679238"/>
                  </a:lnTo>
                  <a:lnTo>
                    <a:pt x="713137" y="3667467"/>
                  </a:lnTo>
                  <a:lnTo>
                    <a:pt x="709077" y="3678226"/>
                  </a:lnTo>
                  <a:lnTo>
                    <a:pt x="687363" y="3666796"/>
                  </a:lnTo>
                  <a:lnTo>
                    <a:pt x="708146" y="3662351"/>
                  </a:lnTo>
                  <a:lnTo>
                    <a:pt x="713618" y="3664031"/>
                  </a:lnTo>
                  <a:cubicBezTo>
                    <a:pt x="713650" y="3663800"/>
                    <a:pt x="713683" y="3663569"/>
                    <a:pt x="713715" y="3663338"/>
                  </a:cubicBezTo>
                  <a:lnTo>
                    <a:pt x="731811" y="3667790"/>
                  </a:lnTo>
                  <a:lnTo>
                    <a:pt x="728637" y="3656978"/>
                  </a:lnTo>
                  <a:lnTo>
                    <a:pt x="717842" y="3653798"/>
                  </a:lnTo>
                  <a:lnTo>
                    <a:pt x="713397" y="3637263"/>
                  </a:lnTo>
                  <a:lnTo>
                    <a:pt x="731493" y="3629313"/>
                  </a:lnTo>
                  <a:lnTo>
                    <a:pt x="734351" y="3608644"/>
                  </a:lnTo>
                  <a:lnTo>
                    <a:pt x="756575" y="3612460"/>
                  </a:lnTo>
                  <a:lnTo>
                    <a:pt x="769274" y="3610234"/>
                  </a:lnTo>
                  <a:lnTo>
                    <a:pt x="781974" y="3619456"/>
                  </a:lnTo>
                  <a:lnTo>
                    <a:pt x="783244" y="3628995"/>
                  </a:lnTo>
                  <a:lnTo>
                    <a:pt x="797214" y="3634401"/>
                  </a:lnTo>
                  <a:lnTo>
                    <a:pt x="792451" y="3621681"/>
                  </a:lnTo>
                  <a:lnTo>
                    <a:pt x="805469" y="3610870"/>
                  </a:lnTo>
                  <a:lnTo>
                    <a:pt x="823250" y="3618184"/>
                  </a:lnTo>
                  <a:lnTo>
                    <a:pt x="839443" y="3627723"/>
                  </a:lnTo>
                  <a:lnTo>
                    <a:pt x="845792" y="3628359"/>
                  </a:lnTo>
                  <a:lnTo>
                    <a:pt x="846428" y="3609598"/>
                  </a:lnTo>
                  <a:lnTo>
                    <a:pt x="837855" y="3592426"/>
                  </a:lnTo>
                  <a:lnTo>
                    <a:pt x="850555" y="3578753"/>
                  </a:lnTo>
                  <a:lnTo>
                    <a:pt x="867382" y="3578753"/>
                  </a:lnTo>
                  <a:lnTo>
                    <a:pt x="877860" y="3557447"/>
                  </a:lnTo>
                  <a:lnTo>
                    <a:pt x="861985" y="3554267"/>
                  </a:lnTo>
                  <a:lnTo>
                    <a:pt x="841666" y="3559991"/>
                  </a:lnTo>
                  <a:lnTo>
                    <a:pt x="823567" y="3549180"/>
                  </a:lnTo>
                  <a:lnTo>
                    <a:pt x="830235" y="3539004"/>
                  </a:lnTo>
                  <a:lnTo>
                    <a:pt x="840396" y="3528192"/>
                  </a:lnTo>
                  <a:lnTo>
                    <a:pt x="862620" y="3519606"/>
                  </a:lnTo>
                  <a:lnTo>
                    <a:pt x="858492" y="3510067"/>
                  </a:lnTo>
                  <a:lnTo>
                    <a:pt x="855318" y="3497665"/>
                  </a:lnTo>
                  <a:lnTo>
                    <a:pt x="870875" y="3480494"/>
                  </a:lnTo>
                  <a:lnTo>
                    <a:pt x="886750" y="3474770"/>
                  </a:lnTo>
                  <a:lnTo>
                    <a:pt x="892783" y="3461096"/>
                  </a:lnTo>
                  <a:lnTo>
                    <a:pt x="911833" y="3464276"/>
                  </a:lnTo>
                  <a:lnTo>
                    <a:pt x="908658" y="3456962"/>
                  </a:lnTo>
                  <a:lnTo>
                    <a:pt x="924533" y="3451556"/>
                  </a:lnTo>
                  <a:lnTo>
                    <a:pt x="941679" y="3470318"/>
                  </a:lnTo>
                  <a:lnTo>
                    <a:pt x="931201" y="3495757"/>
                  </a:lnTo>
                  <a:lnTo>
                    <a:pt x="943901" y="3496393"/>
                  </a:lnTo>
                  <a:lnTo>
                    <a:pt x="952157" y="3479858"/>
                  </a:lnTo>
                  <a:lnTo>
                    <a:pt x="948029" y="3453464"/>
                  </a:lnTo>
                  <a:lnTo>
                    <a:pt x="961364" y="3453464"/>
                  </a:lnTo>
                  <a:close/>
                  <a:moveTo>
                    <a:pt x="3068524" y="3432164"/>
                  </a:moveTo>
                  <a:lnTo>
                    <a:pt x="3099111" y="3458846"/>
                  </a:lnTo>
                  <a:lnTo>
                    <a:pt x="3103526" y="3464378"/>
                  </a:lnTo>
                  <a:lnTo>
                    <a:pt x="3097535" y="3484552"/>
                  </a:lnTo>
                  <a:lnTo>
                    <a:pt x="3057488" y="3462425"/>
                  </a:lnTo>
                  <a:lnTo>
                    <a:pt x="3059065" y="3441926"/>
                  </a:lnTo>
                  <a:close/>
                  <a:moveTo>
                    <a:pt x="2463763" y="3408351"/>
                  </a:moveTo>
                  <a:lnTo>
                    <a:pt x="2474876" y="3421051"/>
                  </a:lnTo>
                  <a:lnTo>
                    <a:pt x="2466303" y="3420165"/>
                  </a:lnTo>
                  <a:lnTo>
                    <a:pt x="2454238" y="3410123"/>
                  </a:lnTo>
                  <a:close/>
                  <a:moveTo>
                    <a:pt x="2674737" y="3390889"/>
                  </a:moveTo>
                  <a:lnTo>
                    <a:pt x="2681250" y="3409169"/>
                  </a:lnTo>
                  <a:lnTo>
                    <a:pt x="2674086" y="3422639"/>
                  </a:lnTo>
                  <a:lnTo>
                    <a:pt x="2668550" y="3409169"/>
                  </a:lnTo>
                  <a:lnTo>
                    <a:pt x="2669201" y="3392172"/>
                  </a:lnTo>
                  <a:close/>
                  <a:moveTo>
                    <a:pt x="2629274" y="3381364"/>
                  </a:moveTo>
                  <a:lnTo>
                    <a:pt x="2653567" y="3390766"/>
                  </a:lnTo>
                  <a:lnTo>
                    <a:pt x="2656722" y="3399854"/>
                  </a:lnTo>
                  <a:lnTo>
                    <a:pt x="2660193" y="3406122"/>
                  </a:lnTo>
                  <a:lnTo>
                    <a:pt x="2664610" y="3411449"/>
                  </a:lnTo>
                  <a:lnTo>
                    <a:pt x="2668711" y="3422732"/>
                  </a:lnTo>
                  <a:lnTo>
                    <a:pt x="2689849" y="3430880"/>
                  </a:lnTo>
                  <a:lnTo>
                    <a:pt x="2693951" y="3446236"/>
                  </a:lnTo>
                  <a:lnTo>
                    <a:pt x="2687956" y="3460025"/>
                  </a:lnTo>
                  <a:lnTo>
                    <a:pt x="2677545" y="3468173"/>
                  </a:lnTo>
                  <a:lnTo>
                    <a:pt x="2660508" y="3478202"/>
                  </a:lnTo>
                  <a:lnTo>
                    <a:pt x="2640001" y="3476008"/>
                  </a:lnTo>
                  <a:lnTo>
                    <a:pt x="2627065" y="3461592"/>
                  </a:lnTo>
                  <a:lnTo>
                    <a:pt x="2634322" y="3455324"/>
                  </a:lnTo>
                  <a:lnTo>
                    <a:pt x="2622648" y="3453131"/>
                  </a:lnTo>
                  <a:lnTo>
                    <a:pt x="2620440" y="3436834"/>
                  </a:lnTo>
                  <a:lnTo>
                    <a:pt x="2603718" y="3425239"/>
                  </a:lnTo>
                  <a:lnTo>
                    <a:pt x="2593938" y="3412076"/>
                  </a:lnTo>
                  <a:lnTo>
                    <a:pt x="2595831" y="3394213"/>
                  </a:lnTo>
                  <a:lnTo>
                    <a:pt x="2608766" y="3400481"/>
                  </a:lnTo>
                  <a:lnTo>
                    <a:pt x="2620124" y="3397033"/>
                  </a:lnTo>
                  <a:close/>
                  <a:moveTo>
                    <a:pt x="1157482" y="3378189"/>
                  </a:moveTo>
                  <a:lnTo>
                    <a:pt x="1165647" y="3378189"/>
                  </a:lnTo>
                  <a:lnTo>
                    <a:pt x="1168671" y="3387857"/>
                  </a:lnTo>
                  <a:lnTo>
                    <a:pt x="1174719" y="3404938"/>
                  </a:lnTo>
                  <a:lnTo>
                    <a:pt x="1171090" y="3417829"/>
                  </a:lnTo>
                  <a:lnTo>
                    <a:pt x="1165949" y="3421052"/>
                  </a:lnTo>
                  <a:lnTo>
                    <a:pt x="1153854" y="3413639"/>
                  </a:lnTo>
                  <a:lnTo>
                    <a:pt x="1149318" y="3400748"/>
                  </a:lnTo>
                  <a:lnTo>
                    <a:pt x="1151435" y="3387857"/>
                  </a:lnTo>
                  <a:close/>
                  <a:moveTo>
                    <a:pt x="1072072" y="3340094"/>
                  </a:moveTo>
                  <a:lnTo>
                    <a:pt x="1080383" y="3351711"/>
                  </a:lnTo>
                  <a:lnTo>
                    <a:pt x="1080383" y="3364272"/>
                  </a:lnTo>
                  <a:lnTo>
                    <a:pt x="1085817" y="3378398"/>
                  </a:lnTo>
                  <a:lnTo>
                    <a:pt x="1073351" y="3387819"/>
                  </a:lnTo>
                  <a:lnTo>
                    <a:pt x="1067917" y="3397239"/>
                  </a:lnTo>
                  <a:lnTo>
                    <a:pt x="1057373" y="3394727"/>
                  </a:lnTo>
                  <a:lnTo>
                    <a:pt x="1055132" y="3384992"/>
                  </a:lnTo>
                  <a:lnTo>
                    <a:pt x="1061206" y="3368354"/>
                  </a:lnTo>
                  <a:lnTo>
                    <a:pt x="1051616" y="3368354"/>
                  </a:lnTo>
                  <a:lnTo>
                    <a:pt x="1043305" y="3377770"/>
                  </a:lnTo>
                  <a:lnTo>
                    <a:pt x="1039151" y="3384050"/>
                  </a:lnTo>
                  <a:lnTo>
                    <a:pt x="1038191" y="3371807"/>
                  </a:lnTo>
                  <a:lnTo>
                    <a:pt x="1047461" y="3350769"/>
                  </a:lnTo>
                  <a:lnTo>
                    <a:pt x="1055772" y="3356735"/>
                  </a:lnTo>
                  <a:lnTo>
                    <a:pt x="1062484" y="3348571"/>
                  </a:lnTo>
                  <a:close/>
                  <a:moveTo>
                    <a:pt x="2665169" y="3319452"/>
                  </a:moveTo>
                  <a:lnTo>
                    <a:pt x="2676488" y="3339638"/>
                  </a:lnTo>
                  <a:lnTo>
                    <a:pt x="2670990" y="3354377"/>
                  </a:lnTo>
                  <a:lnTo>
                    <a:pt x="2659025" y="3347008"/>
                  </a:lnTo>
                  <a:lnTo>
                    <a:pt x="2670990" y="3338356"/>
                  </a:lnTo>
                  <a:close/>
                  <a:moveTo>
                    <a:pt x="1084228" y="3309929"/>
                  </a:moveTo>
                  <a:lnTo>
                    <a:pt x="1082061" y="3317834"/>
                  </a:lnTo>
                  <a:lnTo>
                    <a:pt x="1071529" y="3324217"/>
                  </a:lnTo>
                  <a:lnTo>
                    <a:pt x="1074936" y="3316010"/>
                  </a:lnTo>
                  <a:close/>
                  <a:moveTo>
                    <a:pt x="1113472" y="3303579"/>
                  </a:moveTo>
                  <a:lnTo>
                    <a:pt x="1114392" y="3311286"/>
                  </a:lnTo>
                  <a:lnTo>
                    <a:pt x="1103653" y="3330557"/>
                  </a:lnTo>
                  <a:lnTo>
                    <a:pt x="1101505" y="3345010"/>
                  </a:lnTo>
                  <a:lnTo>
                    <a:pt x="1089538" y="3359143"/>
                  </a:lnTo>
                  <a:lnTo>
                    <a:pt x="1082481" y="3355288"/>
                  </a:lnTo>
                  <a:lnTo>
                    <a:pt x="1083095" y="3352398"/>
                  </a:lnTo>
                  <a:lnTo>
                    <a:pt x="1077879" y="3344048"/>
                  </a:lnTo>
                  <a:lnTo>
                    <a:pt x="1094448" y="3331521"/>
                  </a:lnTo>
                  <a:lnTo>
                    <a:pt x="1089232" y="3330557"/>
                  </a:lnTo>
                  <a:lnTo>
                    <a:pt x="1102425" y="3314499"/>
                  </a:lnTo>
                  <a:close/>
                  <a:moveTo>
                    <a:pt x="2832915" y="3290876"/>
                  </a:moveTo>
                  <a:lnTo>
                    <a:pt x="2848659" y="3298814"/>
                  </a:lnTo>
                  <a:lnTo>
                    <a:pt x="2852437" y="3323262"/>
                  </a:lnTo>
                  <a:lnTo>
                    <a:pt x="2858735" y="3340090"/>
                  </a:lnTo>
                  <a:lnTo>
                    <a:pt x="2859050" y="3355965"/>
                  </a:lnTo>
                  <a:lnTo>
                    <a:pt x="2825673" y="3386761"/>
                  </a:lnTo>
                  <a:lnTo>
                    <a:pt x="2826618" y="3404859"/>
                  </a:lnTo>
                  <a:lnTo>
                    <a:pt x="2846770" y="3426766"/>
                  </a:lnTo>
                  <a:lnTo>
                    <a:pt x="2831341" y="3449944"/>
                  </a:lnTo>
                  <a:lnTo>
                    <a:pt x="2814337" y="3447721"/>
                  </a:lnTo>
                  <a:lnTo>
                    <a:pt x="2814652" y="3457564"/>
                  </a:lnTo>
                  <a:lnTo>
                    <a:pt x="2807095" y="3449944"/>
                  </a:lnTo>
                  <a:lnTo>
                    <a:pt x="2805206" y="3460739"/>
                  </a:lnTo>
                  <a:lnTo>
                    <a:pt x="2820005" y="3480741"/>
                  </a:lnTo>
                  <a:lnTo>
                    <a:pt x="2804261" y="3482964"/>
                  </a:lnTo>
                  <a:lnTo>
                    <a:pt x="2793871" y="3473439"/>
                  </a:lnTo>
                  <a:lnTo>
                    <a:pt x="2782220" y="3471534"/>
                  </a:lnTo>
                  <a:lnTo>
                    <a:pt x="2775923" y="3459786"/>
                  </a:lnTo>
                  <a:lnTo>
                    <a:pt x="2790722" y="3456611"/>
                  </a:lnTo>
                  <a:lnTo>
                    <a:pt x="2777497" y="3440736"/>
                  </a:lnTo>
                  <a:lnTo>
                    <a:pt x="2776237" y="3442641"/>
                  </a:lnTo>
                  <a:lnTo>
                    <a:pt x="2772774" y="3445816"/>
                  </a:lnTo>
                  <a:lnTo>
                    <a:pt x="2770570" y="3447086"/>
                  </a:lnTo>
                  <a:lnTo>
                    <a:pt x="2768366" y="3448674"/>
                  </a:lnTo>
                  <a:lnTo>
                    <a:pt x="2766791" y="3449309"/>
                  </a:lnTo>
                  <a:lnTo>
                    <a:pt x="2766161" y="3449626"/>
                  </a:lnTo>
                  <a:lnTo>
                    <a:pt x="2765217" y="3449626"/>
                  </a:lnTo>
                  <a:lnTo>
                    <a:pt x="2761438" y="3447721"/>
                  </a:lnTo>
                  <a:lnTo>
                    <a:pt x="2756400" y="3445499"/>
                  </a:lnTo>
                  <a:lnTo>
                    <a:pt x="2750733" y="3442324"/>
                  </a:lnTo>
                  <a:lnTo>
                    <a:pt x="2739082" y="3445499"/>
                  </a:lnTo>
                  <a:lnTo>
                    <a:pt x="2730580" y="3434069"/>
                  </a:lnTo>
                  <a:lnTo>
                    <a:pt x="2726172" y="3419146"/>
                  </a:lnTo>
                  <a:lnTo>
                    <a:pt x="2732470" y="3410574"/>
                  </a:lnTo>
                  <a:lnTo>
                    <a:pt x="2721764" y="3395016"/>
                  </a:lnTo>
                  <a:lnTo>
                    <a:pt x="2728691" y="3382316"/>
                  </a:lnTo>
                  <a:lnTo>
                    <a:pt x="2706650" y="3359457"/>
                  </a:lnTo>
                  <a:lnTo>
                    <a:pt x="2712003" y="3352155"/>
                  </a:lnTo>
                  <a:lnTo>
                    <a:pt x="2742546" y="3359140"/>
                  </a:lnTo>
                  <a:lnTo>
                    <a:pt x="2751677" y="3348344"/>
                  </a:lnTo>
                  <a:lnTo>
                    <a:pt x="2760179" y="3334692"/>
                  </a:lnTo>
                  <a:lnTo>
                    <a:pt x="2739082" y="3323262"/>
                  </a:lnTo>
                  <a:lnTo>
                    <a:pt x="2739082" y="3315959"/>
                  </a:lnTo>
                  <a:lnTo>
                    <a:pt x="2755771" y="3325166"/>
                  </a:lnTo>
                  <a:lnTo>
                    <a:pt x="2785054" y="3317547"/>
                  </a:lnTo>
                  <a:lnTo>
                    <a:pt x="2767421" y="3335644"/>
                  </a:lnTo>
                  <a:lnTo>
                    <a:pt x="2773718" y="3341677"/>
                  </a:lnTo>
                  <a:lnTo>
                    <a:pt x="2771514" y="3351202"/>
                  </a:lnTo>
                  <a:lnTo>
                    <a:pt x="2790722" y="3363903"/>
                  </a:lnTo>
                  <a:lnTo>
                    <a:pt x="2795760" y="3341677"/>
                  </a:lnTo>
                  <a:lnTo>
                    <a:pt x="2802057" y="3337549"/>
                  </a:lnTo>
                  <a:lnTo>
                    <a:pt x="2811504" y="3346757"/>
                  </a:lnTo>
                  <a:lnTo>
                    <a:pt x="2811189" y="3334374"/>
                  </a:lnTo>
                  <a:lnTo>
                    <a:pt x="2803002" y="3321674"/>
                  </a:lnTo>
                  <a:close/>
                  <a:moveTo>
                    <a:pt x="1020731" y="3233728"/>
                  </a:moveTo>
                  <a:lnTo>
                    <a:pt x="1016076" y="3241030"/>
                  </a:lnTo>
                  <a:lnTo>
                    <a:pt x="1012090" y="3246428"/>
                  </a:lnTo>
                  <a:lnTo>
                    <a:pt x="1006440" y="3243253"/>
                  </a:lnTo>
                  <a:lnTo>
                    <a:pt x="1012755" y="3234680"/>
                  </a:lnTo>
                  <a:close/>
                  <a:moveTo>
                    <a:pt x="1074260" y="3214677"/>
                  </a:moveTo>
                  <a:lnTo>
                    <a:pt x="1089658" y="3239024"/>
                  </a:lnTo>
                  <a:lnTo>
                    <a:pt x="1106981" y="3246073"/>
                  </a:lnTo>
                  <a:lnTo>
                    <a:pt x="1103774" y="3257926"/>
                  </a:lnTo>
                  <a:lnTo>
                    <a:pt x="1117568" y="3267537"/>
                  </a:lnTo>
                  <a:lnTo>
                    <a:pt x="1101849" y="3281632"/>
                  </a:lnTo>
                  <a:lnTo>
                    <a:pt x="1099603" y="3275225"/>
                  </a:lnTo>
                  <a:lnTo>
                    <a:pt x="1084526" y="3280350"/>
                  </a:lnTo>
                  <a:lnTo>
                    <a:pt x="1077147" y="3285797"/>
                  </a:lnTo>
                  <a:lnTo>
                    <a:pt x="1063353" y="3286117"/>
                  </a:lnTo>
                  <a:lnTo>
                    <a:pt x="1055655" y="3277467"/>
                  </a:lnTo>
                  <a:lnTo>
                    <a:pt x="1067523" y="3266897"/>
                  </a:lnTo>
                  <a:lnTo>
                    <a:pt x="1082601" y="3267856"/>
                  </a:lnTo>
                  <a:lnTo>
                    <a:pt x="1082280" y="3262730"/>
                  </a:lnTo>
                  <a:lnTo>
                    <a:pt x="1070732" y="3261449"/>
                  </a:lnTo>
                  <a:lnTo>
                    <a:pt x="1073618" y="3254081"/>
                  </a:lnTo>
                  <a:lnTo>
                    <a:pt x="1082280" y="3253121"/>
                  </a:lnTo>
                  <a:lnTo>
                    <a:pt x="1087412" y="3242227"/>
                  </a:lnTo>
                  <a:lnTo>
                    <a:pt x="1073618" y="3243190"/>
                  </a:lnTo>
                  <a:lnTo>
                    <a:pt x="1059505" y="3236141"/>
                  </a:lnTo>
                  <a:lnTo>
                    <a:pt x="1056296" y="3224288"/>
                  </a:lnTo>
                  <a:lnTo>
                    <a:pt x="1068165" y="3226530"/>
                  </a:lnTo>
                  <a:lnTo>
                    <a:pt x="1064636" y="3217881"/>
                  </a:lnTo>
                  <a:close/>
                  <a:moveTo>
                    <a:pt x="1036556" y="3211501"/>
                  </a:moveTo>
                  <a:lnTo>
                    <a:pt x="1042954" y="3212454"/>
                  </a:lnTo>
                  <a:lnTo>
                    <a:pt x="1032178" y="3225472"/>
                  </a:lnTo>
                  <a:lnTo>
                    <a:pt x="1020731" y="3227377"/>
                  </a:lnTo>
                  <a:lnTo>
                    <a:pt x="1025442" y="3219122"/>
                  </a:lnTo>
                  <a:close/>
                  <a:moveTo>
                    <a:pt x="1065497" y="3170226"/>
                  </a:moveTo>
                  <a:lnTo>
                    <a:pt x="1066766" y="3176576"/>
                  </a:lnTo>
                  <a:lnTo>
                    <a:pt x="1060416" y="3174354"/>
                  </a:lnTo>
                  <a:close/>
                  <a:moveTo>
                    <a:pt x="2496621" y="3159114"/>
                  </a:moveTo>
                  <a:lnTo>
                    <a:pt x="2512976" y="3161291"/>
                  </a:lnTo>
                  <a:lnTo>
                    <a:pt x="2507000" y="3179948"/>
                  </a:lnTo>
                  <a:lnTo>
                    <a:pt x="2488130" y="3189277"/>
                  </a:lnTo>
                  <a:lnTo>
                    <a:pt x="2479638" y="3174662"/>
                  </a:lnTo>
                  <a:lnTo>
                    <a:pt x="2481839" y="3166888"/>
                  </a:lnTo>
                  <a:lnTo>
                    <a:pt x="2494420" y="3169687"/>
                  </a:lnTo>
                  <a:close/>
                  <a:moveTo>
                    <a:pt x="949493" y="3151177"/>
                  </a:moveTo>
                  <a:lnTo>
                    <a:pt x="957238" y="3156257"/>
                  </a:lnTo>
                  <a:lnTo>
                    <a:pt x="946125" y="3170226"/>
                  </a:lnTo>
                  <a:close/>
                  <a:moveTo>
                    <a:pt x="1053951" y="3149590"/>
                  </a:moveTo>
                  <a:lnTo>
                    <a:pt x="1060416" y="3156763"/>
                  </a:lnTo>
                  <a:lnTo>
                    <a:pt x="1060416" y="3162999"/>
                  </a:lnTo>
                  <a:lnTo>
                    <a:pt x="1052656" y="3167053"/>
                  </a:lnTo>
                  <a:lnTo>
                    <a:pt x="1043924" y="3161127"/>
                  </a:lnTo>
                  <a:lnTo>
                    <a:pt x="1042953" y="3151773"/>
                  </a:lnTo>
                  <a:close/>
                  <a:moveTo>
                    <a:pt x="957696" y="3089266"/>
                  </a:moveTo>
                  <a:lnTo>
                    <a:pt x="969937" y="3097932"/>
                  </a:lnTo>
                  <a:lnTo>
                    <a:pt x="966877" y="3107561"/>
                  </a:lnTo>
                  <a:lnTo>
                    <a:pt x="958002" y="3112696"/>
                  </a:lnTo>
                  <a:lnTo>
                    <a:pt x="965041" y="3133881"/>
                  </a:lnTo>
                  <a:lnTo>
                    <a:pt x="960144" y="3148003"/>
                  </a:lnTo>
                  <a:lnTo>
                    <a:pt x="950657" y="3139337"/>
                  </a:lnTo>
                  <a:lnTo>
                    <a:pt x="946679" y="3129066"/>
                  </a:lnTo>
                  <a:lnTo>
                    <a:pt x="944536" y="3110771"/>
                  </a:lnTo>
                  <a:lnTo>
                    <a:pt x="945148" y="3090550"/>
                  </a:lnTo>
                  <a:close/>
                  <a:moveTo>
                    <a:pt x="2717252" y="3084501"/>
                  </a:moveTo>
                  <a:lnTo>
                    <a:pt x="2722526" y="3100947"/>
                  </a:lnTo>
                  <a:lnTo>
                    <a:pt x="2711048" y="3096433"/>
                  </a:lnTo>
                  <a:lnTo>
                    <a:pt x="2700501" y="3105139"/>
                  </a:lnTo>
                  <a:lnTo>
                    <a:pt x="2695538" y="3099658"/>
                  </a:lnTo>
                  <a:lnTo>
                    <a:pt x="2702673" y="3089016"/>
                  </a:lnTo>
                  <a:close/>
                  <a:moveTo>
                    <a:pt x="1081056" y="3082917"/>
                  </a:moveTo>
                  <a:lnTo>
                    <a:pt x="1085552" y="3084822"/>
                  </a:lnTo>
                  <a:lnTo>
                    <a:pt x="1087404" y="3093394"/>
                  </a:lnTo>
                  <a:lnTo>
                    <a:pt x="1083700" y="3105141"/>
                  </a:lnTo>
                  <a:lnTo>
                    <a:pt x="1081056" y="3095617"/>
                  </a:lnTo>
                  <a:close/>
                  <a:moveTo>
                    <a:pt x="3278151" y="3081329"/>
                  </a:moveTo>
                  <a:lnTo>
                    <a:pt x="3281326" y="3085759"/>
                  </a:lnTo>
                  <a:lnTo>
                    <a:pt x="3275928" y="3099048"/>
                  </a:lnTo>
                  <a:lnTo>
                    <a:pt x="3272118" y="3137019"/>
                  </a:lnTo>
                  <a:lnTo>
                    <a:pt x="3272436" y="3161067"/>
                  </a:lnTo>
                  <a:lnTo>
                    <a:pt x="3256561" y="3174673"/>
                  </a:lnTo>
                  <a:lnTo>
                    <a:pt x="3251481" y="3207581"/>
                  </a:lnTo>
                  <a:lnTo>
                    <a:pt x="3245448" y="3235745"/>
                  </a:lnTo>
                  <a:lnTo>
                    <a:pt x="3232113" y="3264226"/>
                  </a:lnTo>
                  <a:lnTo>
                    <a:pt x="3220365" y="3268655"/>
                  </a:lnTo>
                  <a:cubicBezTo>
                    <a:pt x="3220048" y="3264119"/>
                    <a:pt x="3219730" y="3259584"/>
                    <a:pt x="3219413" y="3255048"/>
                  </a:cubicBezTo>
                  <a:lnTo>
                    <a:pt x="3232430" y="3179419"/>
                  </a:lnTo>
                  <a:lnTo>
                    <a:pt x="3249258" y="3154106"/>
                  </a:lnTo>
                  <a:lnTo>
                    <a:pt x="3259418" y="3133854"/>
                  </a:lnTo>
                  <a:lnTo>
                    <a:pt x="3265768" y="3118034"/>
                  </a:lnTo>
                  <a:lnTo>
                    <a:pt x="3264498" y="3103479"/>
                  </a:lnTo>
                  <a:close/>
                  <a:moveTo>
                    <a:pt x="963890" y="3071804"/>
                  </a:moveTo>
                  <a:lnTo>
                    <a:pt x="974701" y="3076971"/>
                  </a:lnTo>
                  <a:lnTo>
                    <a:pt x="969132" y="3086091"/>
                  </a:lnTo>
                  <a:lnTo>
                    <a:pt x="961597" y="3083963"/>
                  </a:lnTo>
                  <a:lnTo>
                    <a:pt x="954063" y="3080315"/>
                  </a:lnTo>
                  <a:lnTo>
                    <a:pt x="955045" y="3073020"/>
                  </a:lnTo>
                  <a:close/>
                  <a:moveTo>
                    <a:pt x="960350" y="3040054"/>
                  </a:moveTo>
                  <a:lnTo>
                    <a:pt x="976288" y="3041016"/>
                  </a:lnTo>
                  <a:lnTo>
                    <a:pt x="974100" y="3051920"/>
                  </a:lnTo>
                  <a:lnTo>
                    <a:pt x="968788" y="3050637"/>
                  </a:lnTo>
                  <a:lnTo>
                    <a:pt x="970975" y="3059296"/>
                  </a:lnTo>
                  <a:lnTo>
                    <a:pt x="974100" y="3058975"/>
                  </a:lnTo>
                  <a:cubicBezTo>
                    <a:pt x="974413" y="3063251"/>
                    <a:pt x="974725" y="3067528"/>
                    <a:pt x="975038" y="3071804"/>
                  </a:cubicBezTo>
                  <a:lnTo>
                    <a:pt x="960350" y="3064748"/>
                  </a:lnTo>
                  <a:cubicBezTo>
                    <a:pt x="960037" y="3061862"/>
                    <a:pt x="959725" y="3058975"/>
                    <a:pt x="959412" y="3056089"/>
                  </a:cubicBezTo>
                  <a:lnTo>
                    <a:pt x="941600" y="3052882"/>
                  </a:lnTo>
                  <a:lnTo>
                    <a:pt x="936599" y="3043582"/>
                  </a:lnTo>
                  <a:close/>
                  <a:moveTo>
                    <a:pt x="1047716" y="3033705"/>
                  </a:moveTo>
                  <a:lnTo>
                    <a:pt x="1067084" y="3048347"/>
                  </a:lnTo>
                  <a:lnTo>
                    <a:pt x="1069307" y="3077949"/>
                  </a:lnTo>
                  <a:lnTo>
                    <a:pt x="1066132" y="3087498"/>
                  </a:lnTo>
                  <a:lnTo>
                    <a:pt x="1076926" y="3092590"/>
                  </a:lnTo>
                  <a:lnTo>
                    <a:pt x="1079466" y="3109460"/>
                  </a:lnTo>
                  <a:lnTo>
                    <a:pt x="1084229" y="3109460"/>
                  </a:lnTo>
                  <a:lnTo>
                    <a:pt x="1082642" y="3121874"/>
                  </a:lnTo>
                  <a:lnTo>
                    <a:pt x="1108678" y="3115508"/>
                  </a:lnTo>
                  <a:lnTo>
                    <a:pt x="1111218" y="3125057"/>
                  </a:lnTo>
                  <a:lnTo>
                    <a:pt x="1097247" y="3135879"/>
                  </a:lnTo>
                  <a:lnTo>
                    <a:pt x="1089310" y="3154022"/>
                  </a:lnTo>
                  <a:lnTo>
                    <a:pt x="1080737" y="3159115"/>
                  </a:lnTo>
                  <a:lnTo>
                    <a:pt x="1079784" y="3152749"/>
                  </a:lnTo>
                  <a:lnTo>
                    <a:pt x="1081372" y="3135879"/>
                  </a:lnTo>
                  <a:lnTo>
                    <a:pt x="1066766" y="3136198"/>
                  </a:lnTo>
                  <a:lnTo>
                    <a:pt x="1059148" y="3139381"/>
                  </a:lnTo>
                  <a:lnTo>
                    <a:pt x="1055971" y="3132060"/>
                  </a:lnTo>
                  <a:lnTo>
                    <a:pt x="1045494" y="3119009"/>
                  </a:lnTo>
                  <a:lnTo>
                    <a:pt x="1046446" y="3112006"/>
                  </a:lnTo>
                  <a:lnTo>
                    <a:pt x="1044224" y="3098320"/>
                  </a:lnTo>
                  <a:lnTo>
                    <a:pt x="1032158" y="3089726"/>
                  </a:lnTo>
                  <a:cubicBezTo>
                    <a:pt x="1032370" y="3093970"/>
                    <a:pt x="1032581" y="3098213"/>
                    <a:pt x="1032793" y="3102457"/>
                  </a:cubicBezTo>
                  <a:lnTo>
                    <a:pt x="1019777" y="3099275"/>
                  </a:lnTo>
                  <a:lnTo>
                    <a:pt x="1012474" y="3087816"/>
                  </a:lnTo>
                  <a:lnTo>
                    <a:pt x="1008027" y="3077312"/>
                  </a:lnTo>
                  <a:lnTo>
                    <a:pt x="1015331" y="3068718"/>
                  </a:lnTo>
                  <a:lnTo>
                    <a:pt x="1023904" y="3075084"/>
                  </a:lnTo>
                  <a:lnTo>
                    <a:pt x="1028031" y="3071901"/>
                  </a:lnTo>
                  <a:lnTo>
                    <a:pt x="1023904" y="3055031"/>
                  </a:lnTo>
                  <a:lnTo>
                    <a:pt x="1025491" y="3045482"/>
                  </a:lnTo>
                  <a:lnTo>
                    <a:pt x="1032158" y="3060123"/>
                  </a:lnTo>
                  <a:lnTo>
                    <a:pt x="1049304" y="3065217"/>
                  </a:lnTo>
                  <a:lnTo>
                    <a:pt x="1039462" y="3043254"/>
                  </a:lnTo>
                  <a:close/>
                  <a:moveTo>
                    <a:pt x="2663477" y="3014652"/>
                  </a:moveTo>
                  <a:lnTo>
                    <a:pt x="2668550" y="3015608"/>
                  </a:lnTo>
                  <a:lnTo>
                    <a:pt x="2660624" y="3025162"/>
                  </a:lnTo>
                  <a:lnTo>
                    <a:pt x="2651113" y="3049369"/>
                  </a:lnTo>
                  <a:lnTo>
                    <a:pt x="2659673" y="3062110"/>
                  </a:lnTo>
                  <a:lnTo>
                    <a:pt x="2667282" y="3079946"/>
                  </a:lnTo>
                  <a:lnTo>
                    <a:pt x="2665379" y="3098101"/>
                  </a:lnTo>
                  <a:lnTo>
                    <a:pt x="2651747" y="3118168"/>
                  </a:lnTo>
                  <a:lnTo>
                    <a:pt x="2641284" y="3138552"/>
                  </a:lnTo>
                  <a:lnTo>
                    <a:pt x="2639382" y="3148107"/>
                  </a:lnTo>
                  <a:lnTo>
                    <a:pt x="2633992" y="3144922"/>
                  </a:lnTo>
                  <a:lnTo>
                    <a:pt x="2624481" y="3135367"/>
                  </a:lnTo>
                  <a:lnTo>
                    <a:pt x="2607361" y="3133456"/>
                  </a:lnTo>
                  <a:lnTo>
                    <a:pt x="2591509" y="3129315"/>
                  </a:lnTo>
                  <a:lnTo>
                    <a:pt x="2583266" y="3137596"/>
                  </a:lnTo>
                  <a:lnTo>
                    <a:pt x="2569316" y="3133775"/>
                  </a:lnTo>
                  <a:lnTo>
                    <a:pt x="2548392" y="3148744"/>
                  </a:lnTo>
                  <a:lnTo>
                    <a:pt x="2533808" y="3141738"/>
                  </a:lnTo>
                  <a:lnTo>
                    <a:pt x="2530003" y="3127723"/>
                  </a:lnTo>
                  <a:lnTo>
                    <a:pt x="2504006" y="3142693"/>
                  </a:lnTo>
                  <a:lnTo>
                    <a:pt x="2496714" y="3155433"/>
                  </a:lnTo>
                  <a:lnTo>
                    <a:pt x="2471351" y="3164352"/>
                  </a:lnTo>
                  <a:lnTo>
                    <a:pt x="2468180" y="3181551"/>
                  </a:lnTo>
                  <a:lnTo>
                    <a:pt x="2479277" y="3189514"/>
                  </a:lnTo>
                  <a:lnTo>
                    <a:pt x="2479277" y="3193973"/>
                  </a:lnTo>
                  <a:lnTo>
                    <a:pt x="2485617" y="3200343"/>
                  </a:lnTo>
                  <a:lnTo>
                    <a:pt x="2484666" y="3214677"/>
                  </a:lnTo>
                  <a:lnTo>
                    <a:pt x="2473887" y="3211809"/>
                  </a:lnTo>
                  <a:lnTo>
                    <a:pt x="2477057" y="3200343"/>
                  </a:lnTo>
                  <a:lnTo>
                    <a:pt x="2468814" y="3205439"/>
                  </a:lnTo>
                  <a:lnTo>
                    <a:pt x="2458986" y="3192062"/>
                  </a:lnTo>
                  <a:lnTo>
                    <a:pt x="2449475" y="3187921"/>
                  </a:lnTo>
                  <a:lnTo>
                    <a:pt x="2452328" y="3178047"/>
                  </a:lnTo>
                  <a:lnTo>
                    <a:pt x="2456767" y="3149381"/>
                  </a:lnTo>
                  <a:lnTo>
                    <a:pt x="2481813" y="3128041"/>
                  </a:lnTo>
                  <a:lnTo>
                    <a:pt x="2509396" y="3122945"/>
                  </a:lnTo>
                  <a:lnTo>
                    <a:pt x="2521760" y="3114345"/>
                  </a:lnTo>
                  <a:lnTo>
                    <a:pt x="2562024" y="3109568"/>
                  </a:lnTo>
                  <a:lnTo>
                    <a:pt x="2582632" y="3077717"/>
                  </a:lnTo>
                  <a:lnTo>
                    <a:pt x="2602605" y="3055421"/>
                  </a:lnTo>
                  <a:lnTo>
                    <a:pt x="2615287" y="3047459"/>
                  </a:lnTo>
                  <a:lnTo>
                    <a:pt x="2630188" y="3047459"/>
                  </a:lnTo>
                  <a:lnTo>
                    <a:pt x="2642553" y="3036947"/>
                  </a:lnTo>
                  <a:close/>
                  <a:moveTo>
                    <a:pt x="3448413" y="2979732"/>
                  </a:moveTo>
                  <a:lnTo>
                    <a:pt x="3453791" y="2990488"/>
                  </a:lnTo>
                  <a:lnTo>
                    <a:pt x="3465498" y="2979732"/>
                  </a:lnTo>
                  <a:lnTo>
                    <a:pt x="3471826" y="2991437"/>
                  </a:lnTo>
                  <a:lnTo>
                    <a:pt x="3467396" y="3010102"/>
                  </a:lnTo>
                  <a:lnTo>
                    <a:pt x="3453159" y="3013582"/>
                  </a:lnTo>
                  <a:lnTo>
                    <a:pt x="3450311" y="3061035"/>
                  </a:lnTo>
                  <a:lnTo>
                    <a:pt x="3458537" y="3074321"/>
                  </a:lnTo>
                  <a:lnTo>
                    <a:pt x="3441769" y="3080016"/>
                  </a:lnTo>
                  <a:cubicBezTo>
                    <a:pt x="3441874" y="3085816"/>
                    <a:pt x="3441980" y="3091615"/>
                    <a:pt x="3442085" y="3097415"/>
                  </a:cubicBezTo>
                  <a:lnTo>
                    <a:pt x="3430378" y="3099630"/>
                  </a:lnTo>
                  <a:lnTo>
                    <a:pt x="3407598" y="3133480"/>
                  </a:lnTo>
                  <a:cubicBezTo>
                    <a:pt x="3407914" y="3138752"/>
                    <a:pt x="3408231" y="3144024"/>
                    <a:pt x="3408547" y="3149296"/>
                  </a:cubicBezTo>
                  <a:lnTo>
                    <a:pt x="3381338" y="3155940"/>
                  </a:lnTo>
                  <a:lnTo>
                    <a:pt x="3399056" y="3131898"/>
                  </a:lnTo>
                  <a:lnTo>
                    <a:pt x="3405384" y="3121142"/>
                  </a:lnTo>
                  <a:lnTo>
                    <a:pt x="3388615" y="3129683"/>
                  </a:lnTo>
                  <a:lnTo>
                    <a:pt x="3390197" y="3106272"/>
                  </a:lnTo>
                  <a:lnTo>
                    <a:pt x="3384818" y="3092037"/>
                  </a:lnTo>
                  <a:lnTo>
                    <a:pt x="3394626" y="3078118"/>
                  </a:lnTo>
                  <a:lnTo>
                    <a:pt x="3384502" y="3050912"/>
                  </a:lnTo>
                  <a:lnTo>
                    <a:pt x="3412977" y="3012000"/>
                  </a:lnTo>
                  <a:lnTo>
                    <a:pt x="3414559" y="2994917"/>
                  </a:lnTo>
                  <a:lnTo>
                    <a:pt x="3442085" y="2991437"/>
                  </a:lnTo>
                  <a:close/>
                  <a:moveTo>
                    <a:pt x="3493415" y="2962270"/>
                  </a:moveTo>
                  <a:lnTo>
                    <a:pt x="3495638" y="2975755"/>
                  </a:lnTo>
                  <a:lnTo>
                    <a:pt x="3483890" y="2974150"/>
                  </a:lnTo>
                  <a:lnTo>
                    <a:pt x="3475318" y="2990845"/>
                  </a:lnTo>
                  <a:lnTo>
                    <a:pt x="3473413" y="2976076"/>
                  </a:lnTo>
                  <a:close/>
                  <a:moveTo>
                    <a:pt x="2769847" y="2960682"/>
                  </a:moveTo>
                  <a:lnTo>
                    <a:pt x="2770150" y="2978807"/>
                  </a:lnTo>
                  <a:lnTo>
                    <a:pt x="2761986" y="2994019"/>
                  </a:lnTo>
                  <a:lnTo>
                    <a:pt x="2751100" y="2971363"/>
                  </a:lnTo>
                  <a:lnTo>
                    <a:pt x="2754728" y="2961977"/>
                  </a:lnTo>
                  <a:close/>
                  <a:moveTo>
                    <a:pt x="1053114" y="2895591"/>
                  </a:moveTo>
                  <a:lnTo>
                    <a:pt x="1060733" y="2896547"/>
                  </a:lnTo>
                  <a:lnTo>
                    <a:pt x="1066448" y="2921057"/>
                  </a:lnTo>
                  <a:lnTo>
                    <a:pt x="1051527" y="2933787"/>
                  </a:lnTo>
                  <a:lnTo>
                    <a:pt x="1053749" y="2941110"/>
                  </a:lnTo>
                  <a:lnTo>
                    <a:pt x="1068353" y="2926149"/>
                  </a:lnTo>
                  <a:lnTo>
                    <a:pt x="1071528" y="2931239"/>
                  </a:lnTo>
                  <a:lnTo>
                    <a:pt x="1063274" y="2946204"/>
                  </a:lnTo>
                  <a:lnTo>
                    <a:pt x="1051844" y="2947478"/>
                  </a:lnTo>
                  <a:lnTo>
                    <a:pt x="1042318" y="2957981"/>
                  </a:lnTo>
                  <a:lnTo>
                    <a:pt x="1030571" y="2965621"/>
                  </a:lnTo>
                  <a:lnTo>
                    <a:pt x="1041365" y="2967849"/>
                  </a:lnTo>
                  <a:lnTo>
                    <a:pt x="1043271" y="2977080"/>
                  </a:lnTo>
                  <a:lnTo>
                    <a:pt x="1040413" y="2983446"/>
                  </a:lnTo>
                  <a:lnTo>
                    <a:pt x="1028983" y="2991722"/>
                  </a:lnTo>
                  <a:lnTo>
                    <a:pt x="1020413" y="2991085"/>
                  </a:lnTo>
                  <a:lnTo>
                    <a:pt x="1010885" y="2990130"/>
                  </a:lnTo>
                  <a:lnTo>
                    <a:pt x="1009614" y="2997451"/>
                  </a:lnTo>
                  <a:lnTo>
                    <a:pt x="1004853" y="3013366"/>
                  </a:lnTo>
                  <a:lnTo>
                    <a:pt x="987717" y="3021006"/>
                  </a:lnTo>
                  <a:lnTo>
                    <a:pt x="976287" y="3013366"/>
                  </a:lnTo>
                  <a:lnTo>
                    <a:pt x="986765" y="3006045"/>
                  </a:lnTo>
                  <a:lnTo>
                    <a:pt x="995010" y="2991085"/>
                  </a:lnTo>
                  <a:lnTo>
                    <a:pt x="986447" y="2987266"/>
                  </a:lnTo>
                  <a:lnTo>
                    <a:pt x="983272" y="2980900"/>
                  </a:lnTo>
                  <a:lnTo>
                    <a:pt x="991845" y="2974534"/>
                  </a:lnTo>
                  <a:lnTo>
                    <a:pt x="980097" y="2974534"/>
                  </a:lnTo>
                  <a:lnTo>
                    <a:pt x="976605" y="2955434"/>
                  </a:lnTo>
                  <a:lnTo>
                    <a:pt x="989305" y="2938244"/>
                  </a:lnTo>
                  <a:lnTo>
                    <a:pt x="995645" y="2945568"/>
                  </a:lnTo>
                  <a:lnTo>
                    <a:pt x="996597" y="2940473"/>
                  </a:lnTo>
                  <a:lnTo>
                    <a:pt x="1009297" y="2942384"/>
                  </a:lnTo>
                  <a:lnTo>
                    <a:pt x="1012473" y="2950025"/>
                  </a:lnTo>
                  <a:lnTo>
                    <a:pt x="1012473" y="2939200"/>
                  </a:lnTo>
                  <a:lnTo>
                    <a:pt x="1014377" y="2930921"/>
                  </a:lnTo>
                  <a:lnTo>
                    <a:pt x="1042000" y="2909597"/>
                  </a:lnTo>
                  <a:lnTo>
                    <a:pt x="1051209" y="2904186"/>
                  </a:lnTo>
                  <a:close/>
                  <a:moveTo>
                    <a:pt x="1350059" y="2857495"/>
                  </a:moveTo>
                  <a:lnTo>
                    <a:pt x="1357674" y="2864802"/>
                  </a:lnTo>
                  <a:lnTo>
                    <a:pt x="1355452" y="2876239"/>
                  </a:lnTo>
                  <a:lnTo>
                    <a:pt x="1359577" y="2883863"/>
                  </a:lnTo>
                  <a:lnTo>
                    <a:pt x="1370365" y="2885769"/>
                  </a:lnTo>
                  <a:lnTo>
                    <a:pt x="1361164" y="2908962"/>
                  </a:lnTo>
                  <a:lnTo>
                    <a:pt x="1339906" y="2921989"/>
                  </a:lnTo>
                  <a:lnTo>
                    <a:pt x="1307551" y="2950584"/>
                  </a:lnTo>
                  <a:lnTo>
                    <a:pt x="1298350" y="2965517"/>
                  </a:lnTo>
                  <a:lnTo>
                    <a:pt x="1284393" y="2971871"/>
                  </a:lnTo>
                  <a:lnTo>
                    <a:pt x="1283441" y="2979495"/>
                  </a:lnTo>
                  <a:lnTo>
                    <a:pt x="1266628" y="2996334"/>
                  </a:lnTo>
                  <a:lnTo>
                    <a:pt x="1259332" y="2995381"/>
                  </a:lnTo>
                  <a:lnTo>
                    <a:pt x="1243469" y="2999829"/>
                  </a:lnTo>
                  <a:lnTo>
                    <a:pt x="1258381" y="3002688"/>
                  </a:lnTo>
                  <a:lnTo>
                    <a:pt x="1261553" y="3008089"/>
                  </a:lnTo>
                  <a:lnTo>
                    <a:pt x="1290103" y="2999193"/>
                  </a:lnTo>
                  <a:lnTo>
                    <a:pt x="1295496" y="3001417"/>
                  </a:lnTo>
                  <a:lnTo>
                    <a:pt x="1278683" y="3023657"/>
                  </a:lnTo>
                  <a:lnTo>
                    <a:pt x="1272973" y="3016667"/>
                  </a:lnTo>
                  <a:lnTo>
                    <a:pt x="1246006" y="3027152"/>
                  </a:lnTo>
                  <a:lnTo>
                    <a:pt x="1232366" y="3043037"/>
                  </a:lnTo>
                  <a:lnTo>
                    <a:pt x="1233635" y="3047167"/>
                  </a:lnTo>
                  <a:lnTo>
                    <a:pt x="1246006" y="3037636"/>
                  </a:lnTo>
                  <a:lnTo>
                    <a:pt x="1261870" y="3031282"/>
                  </a:lnTo>
                  <a:lnTo>
                    <a:pt x="1267262" y="3030964"/>
                  </a:lnTo>
                  <a:lnTo>
                    <a:pt x="1261870" y="3052251"/>
                  </a:lnTo>
                  <a:lnTo>
                    <a:pt x="1251719" y="3057652"/>
                  </a:lnTo>
                  <a:lnTo>
                    <a:pt x="1240931" y="3060193"/>
                  </a:lnTo>
                  <a:lnTo>
                    <a:pt x="1234586" y="3058923"/>
                  </a:lnTo>
                  <a:lnTo>
                    <a:pt x="1231415" y="3062099"/>
                  </a:lnTo>
                  <a:lnTo>
                    <a:pt x="1248227" y="3072584"/>
                  </a:lnTo>
                  <a:lnTo>
                    <a:pt x="1255844" y="3071313"/>
                  </a:lnTo>
                  <a:lnTo>
                    <a:pt x="1272656" y="3057652"/>
                  </a:lnTo>
                  <a:lnTo>
                    <a:pt x="1267262" y="3051297"/>
                  </a:lnTo>
                  <a:lnTo>
                    <a:pt x="1289468" y="3046849"/>
                  </a:lnTo>
                  <a:lnTo>
                    <a:pt x="1293592" y="3042719"/>
                  </a:lnTo>
                  <a:lnTo>
                    <a:pt x="1308502" y="3041448"/>
                  </a:lnTo>
                  <a:lnTo>
                    <a:pt x="1318970" y="3038271"/>
                  </a:lnTo>
                  <a:lnTo>
                    <a:pt x="1327217" y="3031599"/>
                  </a:lnTo>
                  <a:lnTo>
                    <a:pt x="1342126" y="3025245"/>
                  </a:lnTo>
                  <a:lnTo>
                    <a:pt x="1358942" y="3031282"/>
                  </a:lnTo>
                  <a:lnTo>
                    <a:pt x="1371634" y="3035730"/>
                  </a:lnTo>
                  <a:lnTo>
                    <a:pt x="1382421" y="3030011"/>
                  </a:lnTo>
                  <a:lnTo>
                    <a:pt x="1401459" y="3024610"/>
                  </a:lnTo>
                  <a:lnTo>
                    <a:pt x="1414150" y="3030964"/>
                  </a:lnTo>
                  <a:lnTo>
                    <a:pt x="1437305" y="3028423"/>
                  </a:lnTo>
                  <a:lnTo>
                    <a:pt x="1461412" y="3029375"/>
                  </a:lnTo>
                  <a:lnTo>
                    <a:pt x="1474101" y="3033506"/>
                  </a:lnTo>
                  <a:lnTo>
                    <a:pt x="1481080" y="3052568"/>
                  </a:lnTo>
                  <a:lnTo>
                    <a:pt x="1479176" y="3086245"/>
                  </a:lnTo>
                  <a:lnTo>
                    <a:pt x="1459192" y="3112932"/>
                  </a:lnTo>
                  <a:lnTo>
                    <a:pt x="1455069" y="3142162"/>
                  </a:lnTo>
                  <a:lnTo>
                    <a:pt x="1440795" y="3172026"/>
                  </a:lnTo>
                  <a:lnTo>
                    <a:pt x="1437940" y="3193312"/>
                  </a:lnTo>
                  <a:lnTo>
                    <a:pt x="1422080" y="3203797"/>
                  </a:lnTo>
                  <a:lnTo>
                    <a:pt x="1420812" y="3217460"/>
                  </a:lnTo>
                  <a:lnTo>
                    <a:pt x="1406535" y="3226990"/>
                  </a:lnTo>
                  <a:lnTo>
                    <a:pt x="1402092" y="3238747"/>
                  </a:lnTo>
                  <a:lnTo>
                    <a:pt x="1394161" y="3252727"/>
                  </a:lnTo>
                  <a:lnTo>
                    <a:pt x="1371634" y="3245102"/>
                  </a:lnTo>
                  <a:lnTo>
                    <a:pt x="1358942" y="3257175"/>
                  </a:lnTo>
                  <a:lnTo>
                    <a:pt x="1361164" y="3262260"/>
                  </a:lnTo>
                  <a:lnTo>
                    <a:pt x="1370682" y="3255904"/>
                  </a:lnTo>
                  <a:lnTo>
                    <a:pt x="1383373" y="3254634"/>
                  </a:lnTo>
                  <a:lnTo>
                    <a:pt x="1391940" y="3260035"/>
                  </a:lnTo>
                  <a:lnTo>
                    <a:pt x="1389718" y="3266390"/>
                  </a:lnTo>
                  <a:lnTo>
                    <a:pt x="1401459" y="3270203"/>
                  </a:lnTo>
                  <a:lnTo>
                    <a:pt x="1404631" y="3277827"/>
                  </a:lnTo>
                  <a:lnTo>
                    <a:pt x="1403679" y="3283230"/>
                  </a:lnTo>
                  <a:lnTo>
                    <a:pt x="1399237" y="3289581"/>
                  </a:lnTo>
                  <a:lnTo>
                    <a:pt x="1385911" y="3289581"/>
                  </a:lnTo>
                  <a:lnTo>
                    <a:pt x="1374172" y="3288629"/>
                  </a:lnTo>
                  <a:lnTo>
                    <a:pt x="1371000" y="3297844"/>
                  </a:lnTo>
                  <a:lnTo>
                    <a:pt x="1363702" y="3307374"/>
                  </a:lnTo>
                  <a:lnTo>
                    <a:pt x="1348790" y="3314363"/>
                  </a:lnTo>
                  <a:lnTo>
                    <a:pt x="1338636" y="3312140"/>
                  </a:lnTo>
                  <a:lnTo>
                    <a:pt x="1312944" y="3312457"/>
                  </a:lnTo>
                  <a:lnTo>
                    <a:pt x="1288834" y="3314682"/>
                  </a:lnTo>
                  <a:lnTo>
                    <a:pt x="1288834" y="3319766"/>
                  </a:lnTo>
                  <a:lnTo>
                    <a:pt x="1303426" y="3317859"/>
                  </a:lnTo>
                  <a:lnTo>
                    <a:pt x="1319287" y="3319448"/>
                  </a:lnTo>
                  <a:lnTo>
                    <a:pt x="1331022" y="3323896"/>
                  </a:lnTo>
                  <a:lnTo>
                    <a:pt x="1346886" y="3328663"/>
                  </a:lnTo>
                  <a:lnTo>
                    <a:pt x="1369412" y="3330886"/>
                  </a:lnTo>
                  <a:lnTo>
                    <a:pt x="1377662" y="3328663"/>
                  </a:lnTo>
                  <a:lnTo>
                    <a:pt x="1392257" y="3315000"/>
                  </a:lnTo>
                  <a:lnTo>
                    <a:pt x="1403996" y="3315635"/>
                  </a:lnTo>
                  <a:lnTo>
                    <a:pt x="1415736" y="3321989"/>
                  </a:lnTo>
                  <a:lnTo>
                    <a:pt x="1426204" y="3333427"/>
                  </a:lnTo>
                  <a:lnTo>
                    <a:pt x="1441112" y="3338512"/>
                  </a:lnTo>
                  <a:lnTo>
                    <a:pt x="1459192" y="3345818"/>
                  </a:lnTo>
                  <a:lnTo>
                    <a:pt x="1482666" y="3379492"/>
                  </a:lnTo>
                  <a:lnTo>
                    <a:pt x="1484252" y="3380763"/>
                  </a:lnTo>
                  <a:lnTo>
                    <a:pt x="1486474" y="3382034"/>
                  </a:lnTo>
                  <a:lnTo>
                    <a:pt x="1492503" y="3385847"/>
                  </a:lnTo>
                  <a:lnTo>
                    <a:pt x="1500748" y="3389659"/>
                  </a:lnTo>
                  <a:lnTo>
                    <a:pt x="1512809" y="3414758"/>
                  </a:lnTo>
                  <a:lnTo>
                    <a:pt x="1502335" y="3420477"/>
                  </a:lnTo>
                  <a:lnTo>
                    <a:pt x="1497895" y="3429056"/>
                  </a:lnTo>
                  <a:lnTo>
                    <a:pt x="1508679" y="3433821"/>
                  </a:lnTo>
                  <a:lnTo>
                    <a:pt x="1515344" y="3449707"/>
                  </a:lnTo>
                  <a:lnTo>
                    <a:pt x="1519468" y="3486562"/>
                  </a:lnTo>
                  <a:lnTo>
                    <a:pt x="1529300" y="3508484"/>
                  </a:lnTo>
                  <a:lnTo>
                    <a:pt x="1526130" y="3514838"/>
                  </a:lnTo>
                  <a:lnTo>
                    <a:pt x="1538820" y="3520239"/>
                  </a:lnTo>
                  <a:lnTo>
                    <a:pt x="1544213" y="3527229"/>
                  </a:lnTo>
                  <a:lnTo>
                    <a:pt x="1553094" y="3538031"/>
                  </a:lnTo>
                  <a:lnTo>
                    <a:pt x="1546752" y="3549469"/>
                  </a:lnTo>
                  <a:lnTo>
                    <a:pt x="1540406" y="3565672"/>
                  </a:lnTo>
                  <a:lnTo>
                    <a:pt x="1546752" y="3559318"/>
                  </a:lnTo>
                  <a:lnTo>
                    <a:pt x="1557220" y="3557730"/>
                  </a:lnTo>
                  <a:lnTo>
                    <a:pt x="1560393" y="3552328"/>
                  </a:lnTo>
                  <a:lnTo>
                    <a:pt x="1569910" y="3552328"/>
                  </a:lnTo>
                  <a:lnTo>
                    <a:pt x="1578475" y="3560907"/>
                  </a:lnTo>
                  <a:lnTo>
                    <a:pt x="1594337" y="3572344"/>
                  </a:lnTo>
                  <a:lnTo>
                    <a:pt x="1618764" y="3594267"/>
                  </a:lnTo>
                  <a:lnTo>
                    <a:pt x="1629867" y="3618413"/>
                  </a:lnTo>
                  <a:lnTo>
                    <a:pt x="1648901" y="3631121"/>
                  </a:lnTo>
                  <a:lnTo>
                    <a:pt x="1640335" y="3642559"/>
                  </a:lnTo>
                  <a:lnTo>
                    <a:pt x="1655563" y="3681320"/>
                  </a:lnTo>
                  <a:lnTo>
                    <a:pt x="1679355" y="3704196"/>
                  </a:lnTo>
                  <a:lnTo>
                    <a:pt x="1685700" y="3721352"/>
                  </a:lnTo>
                  <a:lnTo>
                    <a:pt x="1674914" y="3709597"/>
                  </a:lnTo>
                  <a:lnTo>
                    <a:pt x="1654928" y="3713092"/>
                  </a:lnTo>
                  <a:lnTo>
                    <a:pt x="1649535" y="3708961"/>
                  </a:lnTo>
                  <a:lnTo>
                    <a:pt x="1635894" y="3708961"/>
                  </a:lnTo>
                  <a:lnTo>
                    <a:pt x="1620032" y="3699748"/>
                  </a:lnTo>
                  <a:lnTo>
                    <a:pt x="1602902" y="3700701"/>
                  </a:lnTo>
                  <a:lnTo>
                    <a:pt x="1589261" y="3700065"/>
                  </a:lnTo>
                  <a:lnTo>
                    <a:pt x="1586406" y="3706420"/>
                  </a:lnTo>
                  <a:lnTo>
                    <a:pt x="1599730" y="3705149"/>
                  </a:lnTo>
                  <a:lnTo>
                    <a:pt x="1612419" y="3705149"/>
                  </a:lnTo>
                  <a:lnTo>
                    <a:pt x="1620984" y="3712456"/>
                  </a:lnTo>
                  <a:lnTo>
                    <a:pt x="1633674" y="3713092"/>
                  </a:lnTo>
                  <a:lnTo>
                    <a:pt x="1646363" y="3712138"/>
                  </a:lnTo>
                  <a:lnTo>
                    <a:pt x="1653976" y="3722623"/>
                  </a:lnTo>
                  <a:lnTo>
                    <a:pt x="1668569" y="3729930"/>
                  </a:lnTo>
                  <a:lnTo>
                    <a:pt x="1683796" y="3745498"/>
                  </a:lnTo>
                  <a:lnTo>
                    <a:pt x="1692361" y="3760113"/>
                  </a:lnTo>
                  <a:lnTo>
                    <a:pt x="1694899" y="3787436"/>
                  </a:lnTo>
                  <a:lnTo>
                    <a:pt x="1687286" y="3799192"/>
                  </a:lnTo>
                  <a:lnTo>
                    <a:pt x="1673962" y="3811900"/>
                  </a:lnTo>
                  <a:lnTo>
                    <a:pt x="1665397" y="3830963"/>
                  </a:lnTo>
                  <a:lnTo>
                    <a:pt x="1673962" y="3841766"/>
                  </a:lnTo>
                  <a:lnTo>
                    <a:pt x="1692044" y="3848755"/>
                  </a:lnTo>
                  <a:lnTo>
                    <a:pt x="1697437" y="3846531"/>
                  </a:lnTo>
                  <a:lnTo>
                    <a:pt x="1701561" y="3831599"/>
                  </a:lnTo>
                  <a:lnTo>
                    <a:pt x="1705368" y="3820161"/>
                  </a:lnTo>
                  <a:lnTo>
                    <a:pt x="1720278" y="3816984"/>
                  </a:lnTo>
                  <a:lnTo>
                    <a:pt x="1733918" y="3814760"/>
                  </a:lnTo>
                  <a:lnTo>
                    <a:pt x="1755173" y="3818572"/>
                  </a:lnTo>
                  <a:lnTo>
                    <a:pt x="1800854" y="3826833"/>
                  </a:lnTo>
                  <a:lnTo>
                    <a:pt x="1812592" y="3845578"/>
                  </a:lnTo>
                  <a:lnTo>
                    <a:pt x="1835115" y="3887516"/>
                  </a:lnTo>
                  <a:lnTo>
                    <a:pt x="1831308" y="3910709"/>
                  </a:lnTo>
                  <a:lnTo>
                    <a:pt x="1824964" y="3936126"/>
                  </a:lnTo>
                  <a:lnTo>
                    <a:pt x="1809419" y="3962814"/>
                  </a:lnTo>
                  <a:lnTo>
                    <a:pt x="1796730" y="3960590"/>
                  </a:lnTo>
                  <a:lnTo>
                    <a:pt x="1785310" y="3966945"/>
                  </a:lnTo>
                  <a:lnTo>
                    <a:pt x="1785310" y="3980606"/>
                  </a:lnTo>
                  <a:lnTo>
                    <a:pt x="1791655" y="3986007"/>
                  </a:lnTo>
                  <a:lnTo>
                    <a:pt x="1788482" y="3996810"/>
                  </a:lnTo>
                  <a:lnTo>
                    <a:pt x="1776745" y="3999987"/>
                  </a:lnTo>
                  <a:lnTo>
                    <a:pt x="1765642" y="3998716"/>
                  </a:lnTo>
                  <a:lnTo>
                    <a:pt x="1759297" y="3994903"/>
                  </a:lnTo>
                  <a:lnTo>
                    <a:pt x="1753904" y="4003482"/>
                  </a:lnTo>
                  <a:lnTo>
                    <a:pt x="1741215" y="4002211"/>
                  </a:lnTo>
                  <a:lnTo>
                    <a:pt x="1734870" y="4005388"/>
                  </a:lnTo>
                  <a:lnTo>
                    <a:pt x="1750732" y="4014602"/>
                  </a:lnTo>
                  <a:lnTo>
                    <a:pt x="1749780" y="4023180"/>
                  </a:lnTo>
                  <a:lnTo>
                    <a:pt x="1741532" y="4031758"/>
                  </a:lnTo>
                  <a:lnTo>
                    <a:pt x="1737408" y="4046691"/>
                  </a:lnTo>
                  <a:lnTo>
                    <a:pt x="1728843" y="4053998"/>
                  </a:lnTo>
                  <a:lnTo>
                    <a:pt x="1712981" y="4047962"/>
                  </a:lnTo>
                  <a:lnTo>
                    <a:pt x="1726622" y="4058128"/>
                  </a:lnTo>
                  <a:lnTo>
                    <a:pt x="1714250" y="4069884"/>
                  </a:lnTo>
                  <a:lnTo>
                    <a:pt x="1719643" y="4075285"/>
                  </a:lnTo>
                  <a:lnTo>
                    <a:pt x="1730112" y="4063530"/>
                  </a:lnTo>
                  <a:lnTo>
                    <a:pt x="1740898" y="4072743"/>
                  </a:lnTo>
                  <a:lnTo>
                    <a:pt x="1762152" y="4075920"/>
                  </a:lnTo>
                  <a:lnTo>
                    <a:pt x="1773255" y="4070519"/>
                  </a:lnTo>
                  <a:lnTo>
                    <a:pt x="1794510" y="4063847"/>
                  </a:lnTo>
                  <a:lnTo>
                    <a:pt x="1804027" y="4065118"/>
                  </a:lnTo>
                  <a:lnTo>
                    <a:pt x="1797682" y="4074650"/>
                  </a:lnTo>
                  <a:lnTo>
                    <a:pt x="1801171" y="4096572"/>
                  </a:lnTo>
                  <a:lnTo>
                    <a:pt x="1793875" y="4105150"/>
                  </a:lnTo>
                  <a:lnTo>
                    <a:pt x="1761200" y="4113728"/>
                  </a:lnTo>
                  <a:lnTo>
                    <a:pt x="1756125" y="4134062"/>
                  </a:lnTo>
                  <a:lnTo>
                    <a:pt x="1726622" y="4139463"/>
                  </a:lnTo>
                  <a:lnTo>
                    <a:pt x="1673010" y="4158844"/>
                  </a:lnTo>
                  <a:lnTo>
                    <a:pt x="1660956" y="4150583"/>
                  </a:lnTo>
                  <a:lnTo>
                    <a:pt x="1611468" y="4149948"/>
                  </a:lnTo>
                  <a:lnTo>
                    <a:pt x="1601950" y="4165833"/>
                  </a:lnTo>
                  <a:lnTo>
                    <a:pt x="1583868" y="4158844"/>
                  </a:lnTo>
                  <a:lnTo>
                    <a:pt x="1579744" y="4148041"/>
                  </a:lnTo>
                  <a:lnTo>
                    <a:pt x="1568958" y="4147088"/>
                  </a:lnTo>
                  <a:lnTo>
                    <a:pt x="1564834" y="4144229"/>
                  </a:lnTo>
                  <a:lnTo>
                    <a:pt x="1557220" y="4153760"/>
                  </a:lnTo>
                  <a:lnTo>
                    <a:pt x="1548972" y="4149630"/>
                  </a:lnTo>
                  <a:lnTo>
                    <a:pt x="1535013" y="4131838"/>
                  </a:lnTo>
                  <a:lnTo>
                    <a:pt x="1520103" y="4131838"/>
                  </a:lnTo>
                  <a:lnTo>
                    <a:pt x="1528668" y="4139463"/>
                  </a:lnTo>
                  <a:lnTo>
                    <a:pt x="1532792" y="4145500"/>
                  </a:lnTo>
                  <a:lnTo>
                    <a:pt x="1530254" y="4151854"/>
                  </a:lnTo>
                  <a:lnTo>
                    <a:pt x="1514075" y="4162656"/>
                  </a:lnTo>
                  <a:lnTo>
                    <a:pt x="1509948" y="4168057"/>
                  </a:lnTo>
                  <a:lnTo>
                    <a:pt x="1494090" y="4165833"/>
                  </a:lnTo>
                  <a:lnTo>
                    <a:pt x="1478224" y="4159479"/>
                  </a:lnTo>
                  <a:lnTo>
                    <a:pt x="1472832" y="4168057"/>
                  </a:lnTo>
                  <a:lnTo>
                    <a:pt x="1485838" y="4176636"/>
                  </a:lnTo>
                  <a:lnTo>
                    <a:pt x="1474101" y="4191250"/>
                  </a:lnTo>
                  <a:lnTo>
                    <a:pt x="1469977" y="4187120"/>
                  </a:lnTo>
                  <a:lnTo>
                    <a:pt x="1450946" y="4184261"/>
                  </a:lnTo>
                  <a:lnTo>
                    <a:pt x="1430645" y="4191886"/>
                  </a:lnTo>
                  <a:lnTo>
                    <a:pt x="1416053" y="4168693"/>
                  </a:lnTo>
                  <a:lnTo>
                    <a:pt x="1375758" y="4165833"/>
                  </a:lnTo>
                  <a:lnTo>
                    <a:pt x="1351645" y="4183943"/>
                  </a:lnTo>
                  <a:lnTo>
                    <a:pt x="1339906" y="4182037"/>
                  </a:lnTo>
                  <a:lnTo>
                    <a:pt x="1335781" y="4172505"/>
                  </a:lnTo>
                  <a:lnTo>
                    <a:pt x="1324997" y="4196969"/>
                  </a:lnTo>
                  <a:cubicBezTo>
                    <a:pt x="1325525" y="4208513"/>
                    <a:pt x="1326054" y="4220056"/>
                    <a:pt x="1326582" y="4231600"/>
                  </a:cubicBezTo>
                  <a:lnTo>
                    <a:pt x="1311992" y="4234777"/>
                  </a:lnTo>
                  <a:lnTo>
                    <a:pt x="1296130" y="4227787"/>
                  </a:lnTo>
                  <a:lnTo>
                    <a:pt x="1271704" y="4224928"/>
                  </a:lnTo>
                  <a:lnTo>
                    <a:pt x="1243152" y="4215397"/>
                  </a:lnTo>
                  <a:lnTo>
                    <a:pt x="1218725" y="4217938"/>
                  </a:lnTo>
                  <a:lnTo>
                    <a:pt x="1211112" y="4233824"/>
                  </a:lnTo>
                  <a:lnTo>
                    <a:pt x="1181926" y="4251934"/>
                  </a:lnTo>
                  <a:lnTo>
                    <a:pt x="1187319" y="4266866"/>
                  </a:lnTo>
                  <a:lnTo>
                    <a:pt x="1184464" y="4275127"/>
                  </a:lnTo>
                  <a:lnTo>
                    <a:pt x="1171774" y="4270043"/>
                  </a:lnTo>
                  <a:lnTo>
                    <a:pt x="1150519" y="4257653"/>
                  </a:lnTo>
                  <a:lnTo>
                    <a:pt x="1135608" y="4262736"/>
                  </a:lnTo>
                  <a:lnTo>
                    <a:pt x="1134657" y="4274491"/>
                  </a:lnTo>
                  <a:lnTo>
                    <a:pt x="1120698" y="4263371"/>
                  </a:lnTo>
                  <a:lnTo>
                    <a:pt x="1125139" y="4249392"/>
                  </a:lnTo>
                  <a:lnTo>
                    <a:pt x="1137512" y="4250027"/>
                  </a:lnTo>
                  <a:lnTo>
                    <a:pt x="1141636" y="4243038"/>
                  </a:lnTo>
                  <a:lnTo>
                    <a:pt x="1175264" y="4223657"/>
                  </a:lnTo>
                  <a:lnTo>
                    <a:pt x="1200326" y="4180130"/>
                  </a:lnTo>
                  <a:lnTo>
                    <a:pt x="1230146" y="4169328"/>
                  </a:lnTo>
                  <a:lnTo>
                    <a:pt x="1238711" y="4117541"/>
                  </a:lnTo>
                  <a:lnTo>
                    <a:pt x="1249498" y="4116270"/>
                  </a:lnTo>
                  <a:lnTo>
                    <a:pt x="1262187" y="4123895"/>
                  </a:lnTo>
                  <a:lnTo>
                    <a:pt x="1279000" y="4109916"/>
                  </a:lnTo>
                  <a:lnTo>
                    <a:pt x="1263138" y="4114364"/>
                  </a:lnTo>
                  <a:lnTo>
                    <a:pt x="1259967" y="4107692"/>
                  </a:lnTo>
                  <a:lnTo>
                    <a:pt x="1264090" y="4094030"/>
                  </a:lnTo>
                  <a:lnTo>
                    <a:pt x="1306282" y="4087358"/>
                  </a:lnTo>
                  <a:lnTo>
                    <a:pt x="1355135" y="4095301"/>
                  </a:lnTo>
                  <a:lnTo>
                    <a:pt x="1376076" y="4093077"/>
                  </a:lnTo>
                  <a:lnTo>
                    <a:pt x="1382421" y="4064800"/>
                  </a:lnTo>
                  <a:lnTo>
                    <a:pt x="1413832" y="4045102"/>
                  </a:lnTo>
                  <a:lnTo>
                    <a:pt x="1418908" y="4026357"/>
                  </a:lnTo>
                  <a:lnTo>
                    <a:pt x="1444918" y="4000622"/>
                  </a:lnTo>
                  <a:lnTo>
                    <a:pt x="1447139" y="3991409"/>
                  </a:lnTo>
                  <a:lnTo>
                    <a:pt x="1438574" y="4001893"/>
                  </a:lnTo>
                  <a:lnTo>
                    <a:pt x="1418908" y="4017779"/>
                  </a:lnTo>
                  <a:lnTo>
                    <a:pt x="1405900" y="4024451"/>
                  </a:lnTo>
                  <a:lnTo>
                    <a:pt x="1392575" y="4039066"/>
                  </a:lnTo>
                  <a:lnTo>
                    <a:pt x="1376711" y="4041290"/>
                  </a:lnTo>
                  <a:lnTo>
                    <a:pt x="1358942" y="4059717"/>
                  </a:lnTo>
                  <a:lnTo>
                    <a:pt x="1334512" y="4065118"/>
                  </a:lnTo>
                  <a:lnTo>
                    <a:pt x="1314530" y="4043196"/>
                  </a:lnTo>
                  <a:lnTo>
                    <a:pt x="1297082" y="4025404"/>
                  </a:lnTo>
                  <a:lnTo>
                    <a:pt x="1281538" y="4039066"/>
                  </a:lnTo>
                  <a:lnTo>
                    <a:pt x="1257112" y="4038430"/>
                  </a:lnTo>
                  <a:lnTo>
                    <a:pt x="1242517" y="4032076"/>
                  </a:lnTo>
                  <a:lnTo>
                    <a:pt x="1272656" y="4013966"/>
                  </a:lnTo>
                  <a:lnTo>
                    <a:pt x="1243152" y="4013013"/>
                  </a:lnTo>
                  <a:lnTo>
                    <a:pt x="1243152" y="4002846"/>
                  </a:lnTo>
                  <a:lnTo>
                    <a:pt x="1227608" y="4016508"/>
                  </a:lnTo>
                  <a:lnTo>
                    <a:pt x="1206353" y="4023815"/>
                  </a:lnTo>
                  <a:lnTo>
                    <a:pt x="1200008" y="4034618"/>
                  </a:lnTo>
                  <a:lnTo>
                    <a:pt x="1184464" y="4034935"/>
                  </a:lnTo>
                  <a:lnTo>
                    <a:pt x="1178754" y="4020003"/>
                  </a:lnTo>
                  <a:lnTo>
                    <a:pt x="1165112" y="4013649"/>
                  </a:lnTo>
                  <a:lnTo>
                    <a:pt x="1165112" y="4005388"/>
                  </a:lnTo>
                  <a:lnTo>
                    <a:pt x="1175580" y="3994903"/>
                  </a:lnTo>
                  <a:lnTo>
                    <a:pt x="1156546" y="3991726"/>
                  </a:lnTo>
                  <a:lnTo>
                    <a:pt x="1155277" y="3988549"/>
                  </a:lnTo>
                  <a:lnTo>
                    <a:pt x="1166064" y="3989502"/>
                  </a:lnTo>
                  <a:lnTo>
                    <a:pt x="1170823" y="3982195"/>
                  </a:lnTo>
                  <a:lnTo>
                    <a:pt x="1182560" y="3972663"/>
                  </a:lnTo>
                  <a:lnTo>
                    <a:pt x="1204767" y="3971075"/>
                  </a:lnTo>
                  <a:lnTo>
                    <a:pt x="1220312" y="3958366"/>
                  </a:lnTo>
                  <a:lnTo>
                    <a:pt x="1239663" y="3944705"/>
                  </a:lnTo>
                  <a:lnTo>
                    <a:pt x="1261553" y="3933902"/>
                  </a:lnTo>
                  <a:lnTo>
                    <a:pt x="1274242" y="3911662"/>
                  </a:lnTo>
                  <a:lnTo>
                    <a:pt x="1288834" y="3879891"/>
                  </a:lnTo>
                  <a:lnTo>
                    <a:pt x="1275828" y="3878938"/>
                  </a:lnTo>
                  <a:lnTo>
                    <a:pt x="1278683" y="3858922"/>
                  </a:lnTo>
                  <a:lnTo>
                    <a:pt x="1269166" y="3851615"/>
                  </a:lnTo>
                  <a:lnTo>
                    <a:pt x="1267262" y="3837635"/>
                  </a:lnTo>
                  <a:lnTo>
                    <a:pt x="1269801" y="3828104"/>
                  </a:lnTo>
                  <a:lnTo>
                    <a:pt x="1259650" y="3833823"/>
                  </a:lnTo>
                  <a:lnTo>
                    <a:pt x="1237441" y="3837953"/>
                  </a:lnTo>
                  <a:lnTo>
                    <a:pt x="1234269" y="3848755"/>
                  </a:lnTo>
                  <a:lnTo>
                    <a:pt x="1227925" y="3852885"/>
                  </a:lnTo>
                  <a:lnTo>
                    <a:pt x="1213967" y="3846849"/>
                  </a:lnTo>
                  <a:lnTo>
                    <a:pt x="1201594" y="3857651"/>
                  </a:lnTo>
                  <a:lnTo>
                    <a:pt x="1196519" y="3853203"/>
                  </a:lnTo>
                  <a:lnTo>
                    <a:pt x="1221580" y="3825562"/>
                  </a:lnTo>
                  <a:lnTo>
                    <a:pt x="1232049" y="3823656"/>
                  </a:lnTo>
                  <a:lnTo>
                    <a:pt x="1243469" y="3817937"/>
                  </a:lnTo>
                  <a:lnTo>
                    <a:pt x="1256160" y="3805228"/>
                  </a:lnTo>
                  <a:cubicBezTo>
                    <a:pt x="1255843" y="3799721"/>
                    <a:pt x="1255527" y="3794214"/>
                    <a:pt x="1255210" y="3788707"/>
                  </a:cubicBezTo>
                  <a:lnTo>
                    <a:pt x="1266312" y="3780129"/>
                  </a:lnTo>
                  <a:lnTo>
                    <a:pt x="1297082" y="3762655"/>
                  </a:lnTo>
                  <a:lnTo>
                    <a:pt x="1311992" y="3769009"/>
                  </a:lnTo>
                  <a:lnTo>
                    <a:pt x="1329120" y="3774093"/>
                  </a:lnTo>
                  <a:lnTo>
                    <a:pt x="1342444" y="3764561"/>
                  </a:lnTo>
                  <a:lnTo>
                    <a:pt x="1351962" y="3769645"/>
                  </a:lnTo>
                  <a:lnTo>
                    <a:pt x="1376393" y="3774728"/>
                  </a:lnTo>
                  <a:lnTo>
                    <a:pt x="1355135" y="3762337"/>
                  </a:lnTo>
                  <a:lnTo>
                    <a:pt x="1359260" y="3755030"/>
                  </a:lnTo>
                  <a:lnTo>
                    <a:pt x="1373855" y="3742957"/>
                  </a:lnTo>
                  <a:lnTo>
                    <a:pt x="1377345" y="3759795"/>
                  </a:lnTo>
                  <a:lnTo>
                    <a:pt x="1390036" y="3766150"/>
                  </a:lnTo>
                  <a:lnTo>
                    <a:pt x="1398602" y="3760431"/>
                  </a:lnTo>
                  <a:lnTo>
                    <a:pt x="1383691" y="3752488"/>
                  </a:lnTo>
                  <a:lnTo>
                    <a:pt x="1373855" y="3737873"/>
                  </a:lnTo>
                  <a:lnTo>
                    <a:pt x="1371634" y="3718810"/>
                  </a:lnTo>
                  <a:lnTo>
                    <a:pt x="1379883" y="3698794"/>
                  </a:lnTo>
                  <a:lnTo>
                    <a:pt x="1391622" y="3694346"/>
                  </a:lnTo>
                  <a:lnTo>
                    <a:pt x="1377662" y="3693393"/>
                  </a:lnTo>
                  <a:lnTo>
                    <a:pt x="1375758" y="3673377"/>
                  </a:lnTo>
                  <a:lnTo>
                    <a:pt x="1384960" y="3665117"/>
                  </a:lnTo>
                  <a:lnTo>
                    <a:pt x="1394478" y="3663846"/>
                  </a:lnTo>
                  <a:lnTo>
                    <a:pt x="1396382" y="3656539"/>
                  </a:lnTo>
                  <a:lnTo>
                    <a:pt x="1383691" y="3640653"/>
                  </a:lnTo>
                  <a:lnTo>
                    <a:pt x="1380201" y="3632392"/>
                  </a:lnTo>
                  <a:lnTo>
                    <a:pt x="1392891" y="3621590"/>
                  </a:lnTo>
                  <a:lnTo>
                    <a:pt x="1387815" y="3614283"/>
                  </a:lnTo>
                  <a:lnTo>
                    <a:pt x="1382421" y="3623814"/>
                  </a:lnTo>
                  <a:lnTo>
                    <a:pt x="1372902" y="3629215"/>
                  </a:lnTo>
                  <a:lnTo>
                    <a:pt x="1371634" y="3623814"/>
                  </a:lnTo>
                  <a:lnTo>
                    <a:pt x="1364653" y="3633663"/>
                  </a:lnTo>
                  <a:lnTo>
                    <a:pt x="1360529" y="3640017"/>
                  </a:lnTo>
                  <a:lnTo>
                    <a:pt x="1351645" y="3622861"/>
                  </a:lnTo>
                  <a:lnTo>
                    <a:pt x="1353866" y="3611423"/>
                  </a:lnTo>
                  <a:lnTo>
                    <a:pt x="1343079" y="3620001"/>
                  </a:lnTo>
                  <a:lnTo>
                    <a:pt x="1332609" y="3615871"/>
                  </a:lnTo>
                  <a:lnTo>
                    <a:pt x="1326265" y="3603480"/>
                  </a:lnTo>
                  <a:lnTo>
                    <a:pt x="1317384" y="3570438"/>
                  </a:lnTo>
                  <a:lnTo>
                    <a:pt x="1325948" y="3541208"/>
                  </a:lnTo>
                  <a:lnTo>
                    <a:pt x="1334830" y="3527229"/>
                  </a:lnTo>
                  <a:lnTo>
                    <a:pt x="1341492" y="3513567"/>
                  </a:lnTo>
                  <a:lnTo>
                    <a:pt x="1352597" y="3504989"/>
                  </a:lnTo>
                  <a:lnTo>
                    <a:pt x="1372902" y="3506895"/>
                  </a:lnTo>
                  <a:lnTo>
                    <a:pt x="1381152" y="3499270"/>
                  </a:lnTo>
                  <a:lnTo>
                    <a:pt x="1371634" y="3502447"/>
                  </a:lnTo>
                  <a:lnTo>
                    <a:pt x="1363385" y="3497682"/>
                  </a:lnTo>
                  <a:lnTo>
                    <a:pt x="1351645" y="3495458"/>
                  </a:lnTo>
                  <a:lnTo>
                    <a:pt x="1335781" y="3492281"/>
                  </a:lnTo>
                  <a:lnTo>
                    <a:pt x="1330388" y="3484020"/>
                  </a:lnTo>
                  <a:lnTo>
                    <a:pt x="1324045" y="3498953"/>
                  </a:lnTo>
                  <a:lnTo>
                    <a:pt x="1315799" y="3512932"/>
                  </a:lnTo>
                  <a:lnTo>
                    <a:pt x="1295812" y="3513885"/>
                  </a:lnTo>
                  <a:lnTo>
                    <a:pt x="1292640" y="3508484"/>
                  </a:lnTo>
                  <a:lnTo>
                    <a:pt x="1283124" y="3520239"/>
                  </a:lnTo>
                  <a:lnTo>
                    <a:pt x="1262187" y="3526911"/>
                  </a:lnTo>
                  <a:lnTo>
                    <a:pt x="1251719" y="3515156"/>
                  </a:lnTo>
                  <a:lnTo>
                    <a:pt x="1249180" y="3506895"/>
                  </a:lnTo>
                  <a:lnTo>
                    <a:pt x="1243152" y="3514203"/>
                  </a:lnTo>
                  <a:lnTo>
                    <a:pt x="1253623" y="3533266"/>
                  </a:lnTo>
                  <a:lnTo>
                    <a:pt x="1245054" y="3545021"/>
                  </a:lnTo>
                  <a:lnTo>
                    <a:pt x="1230463" y="3544068"/>
                  </a:lnTo>
                  <a:lnTo>
                    <a:pt x="1221898" y="3539620"/>
                  </a:lnTo>
                  <a:lnTo>
                    <a:pt x="1210160" y="3515474"/>
                  </a:lnTo>
                  <a:lnTo>
                    <a:pt x="1191125" y="3522463"/>
                  </a:lnTo>
                  <a:lnTo>
                    <a:pt x="1193663" y="3538984"/>
                  </a:lnTo>
                  <a:lnTo>
                    <a:pt x="1203181" y="3547563"/>
                  </a:lnTo>
                  <a:lnTo>
                    <a:pt x="1203181" y="3554870"/>
                  </a:lnTo>
                  <a:lnTo>
                    <a:pt x="1189222" y="3547563"/>
                  </a:lnTo>
                  <a:lnTo>
                    <a:pt x="1181609" y="3526594"/>
                  </a:lnTo>
                  <a:lnTo>
                    <a:pt x="1165747" y="3516109"/>
                  </a:lnTo>
                  <a:lnTo>
                    <a:pt x="1162574" y="3505625"/>
                  </a:lnTo>
                  <a:lnTo>
                    <a:pt x="1169871" y="3495140"/>
                  </a:lnTo>
                  <a:lnTo>
                    <a:pt x="1177485" y="3496729"/>
                  </a:lnTo>
                  <a:lnTo>
                    <a:pt x="1183830" y="3510708"/>
                  </a:lnTo>
                  <a:lnTo>
                    <a:pt x="1187002" y="3507531"/>
                  </a:lnTo>
                  <a:lnTo>
                    <a:pt x="1180022" y="3484338"/>
                  </a:lnTo>
                  <a:lnTo>
                    <a:pt x="1186367" y="3466546"/>
                  </a:lnTo>
                  <a:lnTo>
                    <a:pt x="1202229" y="3426196"/>
                  </a:lnTo>
                  <a:lnTo>
                    <a:pt x="1207939" y="3419842"/>
                  </a:lnTo>
                  <a:lnTo>
                    <a:pt x="1212381" y="3402685"/>
                  </a:lnTo>
                  <a:lnTo>
                    <a:pt x="1199691" y="3396649"/>
                  </a:lnTo>
                  <a:lnTo>
                    <a:pt x="1198422" y="3388071"/>
                  </a:lnTo>
                  <a:lnTo>
                    <a:pt x="1190809" y="3370600"/>
                  </a:lnTo>
                  <a:lnTo>
                    <a:pt x="1190809" y="3354714"/>
                  </a:lnTo>
                  <a:lnTo>
                    <a:pt x="1203181" y="3331203"/>
                  </a:lnTo>
                  <a:lnTo>
                    <a:pt x="1212698" y="3335335"/>
                  </a:lnTo>
                  <a:lnTo>
                    <a:pt x="1223166" y="3330249"/>
                  </a:lnTo>
                  <a:lnTo>
                    <a:pt x="1224436" y="3327073"/>
                  </a:lnTo>
                  <a:lnTo>
                    <a:pt x="1198739" y="3324849"/>
                  </a:lnTo>
                  <a:lnTo>
                    <a:pt x="1188905" y="3297525"/>
                  </a:lnTo>
                  <a:cubicBezTo>
                    <a:pt x="1189011" y="3305362"/>
                    <a:pt x="1189116" y="3313200"/>
                    <a:pt x="1189222" y="3321037"/>
                  </a:cubicBezTo>
                  <a:lnTo>
                    <a:pt x="1187319" y="3331521"/>
                  </a:lnTo>
                  <a:lnTo>
                    <a:pt x="1176850" y="3334699"/>
                  </a:lnTo>
                  <a:lnTo>
                    <a:pt x="1170506" y="3332474"/>
                  </a:lnTo>
                  <a:lnTo>
                    <a:pt x="1166381" y="3340101"/>
                  </a:lnTo>
                  <a:lnTo>
                    <a:pt x="1157816" y="3331521"/>
                  </a:lnTo>
                  <a:lnTo>
                    <a:pt x="1157498" y="3321037"/>
                  </a:lnTo>
                  <a:lnTo>
                    <a:pt x="1173995" y="3287358"/>
                  </a:lnTo>
                  <a:lnTo>
                    <a:pt x="1175264" y="3277827"/>
                  </a:lnTo>
                  <a:lnTo>
                    <a:pt x="1148933" y="3315000"/>
                  </a:lnTo>
                  <a:lnTo>
                    <a:pt x="1144808" y="3311823"/>
                  </a:lnTo>
                  <a:lnTo>
                    <a:pt x="1139733" y="3326755"/>
                  </a:lnTo>
                  <a:lnTo>
                    <a:pt x="1147346" y="3336923"/>
                  </a:lnTo>
                  <a:lnTo>
                    <a:pt x="1154643" y="3346454"/>
                  </a:lnTo>
                  <a:lnTo>
                    <a:pt x="1151471" y="3362341"/>
                  </a:lnTo>
                  <a:lnTo>
                    <a:pt x="1143540" y="3374096"/>
                  </a:lnTo>
                  <a:lnTo>
                    <a:pt x="1137512" y="3404592"/>
                  </a:lnTo>
                  <a:lnTo>
                    <a:pt x="1134340" y="3421430"/>
                  </a:lnTo>
                  <a:lnTo>
                    <a:pt x="1128312" y="3441764"/>
                  </a:lnTo>
                  <a:lnTo>
                    <a:pt x="1117526" y="3446848"/>
                  </a:lnTo>
                  <a:lnTo>
                    <a:pt x="1105787" y="3446848"/>
                  </a:lnTo>
                  <a:lnTo>
                    <a:pt x="1101663" y="3432550"/>
                  </a:lnTo>
                  <a:lnTo>
                    <a:pt x="1107691" y="3416665"/>
                  </a:lnTo>
                  <a:lnTo>
                    <a:pt x="1118160" y="3395378"/>
                  </a:lnTo>
                  <a:lnTo>
                    <a:pt x="1128629" y="3369647"/>
                  </a:lnTo>
                  <a:lnTo>
                    <a:pt x="1128629" y="3362341"/>
                  </a:lnTo>
                  <a:lnTo>
                    <a:pt x="1117842" y="3365834"/>
                  </a:lnTo>
                  <a:lnTo>
                    <a:pt x="1115939" y="3358527"/>
                  </a:lnTo>
                  <a:lnTo>
                    <a:pt x="1122919" y="3348995"/>
                  </a:lnTo>
                  <a:lnTo>
                    <a:pt x="1127043" y="3328663"/>
                  </a:lnTo>
                  <a:lnTo>
                    <a:pt x="1117526" y="3330886"/>
                  </a:lnTo>
                  <a:lnTo>
                    <a:pt x="1124505" y="3315000"/>
                  </a:lnTo>
                  <a:lnTo>
                    <a:pt x="1133070" y="3302291"/>
                  </a:lnTo>
                  <a:lnTo>
                    <a:pt x="1138463" y="3290852"/>
                  </a:lnTo>
                  <a:lnTo>
                    <a:pt x="1126409" y="3277191"/>
                  </a:lnTo>
                  <a:lnTo>
                    <a:pt x="1126409" y="3265435"/>
                  </a:lnTo>
                  <a:lnTo>
                    <a:pt x="1142270" y="3262260"/>
                  </a:lnTo>
                  <a:lnTo>
                    <a:pt x="1141319" y="3252727"/>
                  </a:lnTo>
                  <a:lnTo>
                    <a:pt x="1146712" y="3254634"/>
                  </a:lnTo>
                  <a:lnTo>
                    <a:pt x="1145126" y="3241924"/>
                  </a:lnTo>
                  <a:lnTo>
                    <a:pt x="1162257" y="3228261"/>
                  </a:lnTo>
                  <a:lnTo>
                    <a:pt x="1159085" y="3221908"/>
                  </a:lnTo>
                  <a:lnTo>
                    <a:pt x="1162891" y="3213329"/>
                  </a:lnTo>
                  <a:lnTo>
                    <a:pt x="1158450" y="3202844"/>
                  </a:lnTo>
                  <a:lnTo>
                    <a:pt x="1156546" y="3201890"/>
                  </a:lnTo>
                  <a:lnTo>
                    <a:pt x="1145126" y="3210469"/>
                  </a:lnTo>
                  <a:lnTo>
                    <a:pt x="1145126" y="3224449"/>
                  </a:lnTo>
                  <a:lnTo>
                    <a:pt x="1130215" y="3234934"/>
                  </a:lnTo>
                  <a:lnTo>
                    <a:pt x="1125457" y="3243513"/>
                  </a:lnTo>
                  <a:lnTo>
                    <a:pt x="1113719" y="3242242"/>
                  </a:lnTo>
                  <a:lnTo>
                    <a:pt x="1103884" y="3231121"/>
                  </a:lnTo>
                  <a:lnTo>
                    <a:pt x="1091194" y="3223496"/>
                  </a:lnTo>
                  <a:lnTo>
                    <a:pt x="1092463" y="3210787"/>
                  </a:lnTo>
                  <a:lnTo>
                    <a:pt x="1108008" y="3205703"/>
                  </a:lnTo>
                  <a:lnTo>
                    <a:pt x="1091511" y="3203480"/>
                  </a:lnTo>
                  <a:cubicBezTo>
                    <a:pt x="1091300" y="3205492"/>
                    <a:pt x="1091088" y="3207504"/>
                    <a:pt x="1090877" y="3209516"/>
                  </a:cubicBezTo>
                  <a:lnTo>
                    <a:pt x="1082628" y="3212375"/>
                  </a:lnTo>
                  <a:lnTo>
                    <a:pt x="1066766" y="3204750"/>
                  </a:lnTo>
                  <a:lnTo>
                    <a:pt x="1067718" y="3197444"/>
                  </a:lnTo>
                  <a:lnTo>
                    <a:pt x="1088022" y="3193312"/>
                  </a:lnTo>
                  <a:lnTo>
                    <a:pt x="1098491" y="3195854"/>
                  </a:lnTo>
                  <a:lnTo>
                    <a:pt x="1107057" y="3194901"/>
                  </a:lnTo>
                  <a:lnTo>
                    <a:pt x="1108643" y="3183146"/>
                  </a:lnTo>
                  <a:lnTo>
                    <a:pt x="1099126" y="3170755"/>
                  </a:lnTo>
                  <a:lnTo>
                    <a:pt x="1103249" y="3157411"/>
                  </a:lnTo>
                  <a:lnTo>
                    <a:pt x="1123236" y="3154870"/>
                  </a:lnTo>
                  <a:lnTo>
                    <a:pt x="1104201" y="3145338"/>
                  </a:lnTo>
                  <a:lnTo>
                    <a:pt x="1119112" y="3135807"/>
                  </a:lnTo>
                  <a:lnTo>
                    <a:pt x="1131802" y="3142162"/>
                  </a:lnTo>
                  <a:lnTo>
                    <a:pt x="1116891" y="3125323"/>
                  </a:lnTo>
                  <a:lnTo>
                    <a:pt x="1122919" y="3116745"/>
                  </a:lnTo>
                  <a:lnTo>
                    <a:pt x="1139733" y="3113568"/>
                  </a:lnTo>
                  <a:lnTo>
                    <a:pt x="1141002" y="3108167"/>
                  </a:lnTo>
                  <a:lnTo>
                    <a:pt x="1123870" y="3102131"/>
                  </a:lnTo>
                  <a:lnTo>
                    <a:pt x="1147981" y="3086881"/>
                  </a:lnTo>
                  <a:lnTo>
                    <a:pt x="1126091" y="3094823"/>
                  </a:lnTo>
                  <a:lnTo>
                    <a:pt x="1126091" y="3086245"/>
                  </a:lnTo>
                  <a:lnTo>
                    <a:pt x="1114353" y="3102131"/>
                  </a:lnTo>
                  <a:lnTo>
                    <a:pt x="1100711" y="3083385"/>
                  </a:lnTo>
                  <a:lnTo>
                    <a:pt x="1095953" y="3062099"/>
                  </a:lnTo>
                  <a:lnTo>
                    <a:pt x="1104518" y="3057969"/>
                  </a:lnTo>
                  <a:lnTo>
                    <a:pt x="1122601" y="3068136"/>
                  </a:lnTo>
                  <a:lnTo>
                    <a:pt x="1134340" y="3067183"/>
                  </a:lnTo>
                  <a:lnTo>
                    <a:pt x="1121332" y="3062099"/>
                  </a:lnTo>
                  <a:lnTo>
                    <a:pt x="1101981" y="3038271"/>
                  </a:lnTo>
                  <a:lnTo>
                    <a:pt x="1106422" y="3031599"/>
                  </a:lnTo>
                  <a:lnTo>
                    <a:pt x="1114670" y="3030329"/>
                  </a:lnTo>
                  <a:lnTo>
                    <a:pt x="1100077" y="3010631"/>
                  </a:lnTo>
                  <a:lnTo>
                    <a:pt x="1108960" y="3001100"/>
                  </a:lnTo>
                  <a:lnTo>
                    <a:pt x="1121967" y="3001100"/>
                  </a:lnTo>
                  <a:lnTo>
                    <a:pt x="1145126" y="3001735"/>
                  </a:lnTo>
                  <a:lnTo>
                    <a:pt x="1141002" y="2996334"/>
                  </a:lnTo>
                  <a:lnTo>
                    <a:pt x="1144174" y="2992204"/>
                  </a:lnTo>
                  <a:lnTo>
                    <a:pt x="1156864" y="3000464"/>
                  </a:lnTo>
                  <a:lnTo>
                    <a:pt x="1160988" y="2996334"/>
                  </a:lnTo>
                  <a:lnTo>
                    <a:pt x="1150519" y="2978543"/>
                  </a:lnTo>
                  <a:lnTo>
                    <a:pt x="1136243" y="2967105"/>
                  </a:lnTo>
                  <a:lnTo>
                    <a:pt x="1136243" y="2960751"/>
                  </a:lnTo>
                  <a:lnTo>
                    <a:pt x="1143857" y="2958526"/>
                  </a:lnTo>
                  <a:lnTo>
                    <a:pt x="1153374" y="2963928"/>
                  </a:lnTo>
                  <a:lnTo>
                    <a:pt x="1155277" y="2958526"/>
                  </a:lnTo>
                  <a:lnTo>
                    <a:pt x="1147029" y="2943593"/>
                  </a:lnTo>
                  <a:lnTo>
                    <a:pt x="1156229" y="2935012"/>
                  </a:lnTo>
                  <a:lnTo>
                    <a:pt x="1166699" y="2928659"/>
                  </a:lnTo>
                  <a:lnTo>
                    <a:pt x="1181609" y="2937873"/>
                  </a:lnTo>
                  <a:lnTo>
                    <a:pt x="1181609" y="2931834"/>
                  </a:lnTo>
                  <a:lnTo>
                    <a:pt x="1163526" y="2922306"/>
                  </a:lnTo>
                  <a:lnTo>
                    <a:pt x="1161305" y="2911186"/>
                  </a:lnTo>
                  <a:cubicBezTo>
                    <a:pt x="1161622" y="2907267"/>
                    <a:pt x="1161940" y="2903349"/>
                    <a:pt x="1162257" y="2899430"/>
                  </a:cubicBezTo>
                  <a:lnTo>
                    <a:pt x="1174947" y="2882275"/>
                  </a:lnTo>
                  <a:lnTo>
                    <a:pt x="1176850" y="2869567"/>
                  </a:lnTo>
                  <a:lnTo>
                    <a:pt x="1181926" y="2869567"/>
                  </a:lnTo>
                  <a:lnTo>
                    <a:pt x="1192395" y="2865437"/>
                  </a:lnTo>
                  <a:lnTo>
                    <a:pt x="1202229" y="2871474"/>
                  </a:lnTo>
                  <a:lnTo>
                    <a:pt x="1213649" y="2881003"/>
                  </a:lnTo>
                  <a:lnTo>
                    <a:pt x="1216822" y="2874650"/>
                  </a:lnTo>
                  <a:lnTo>
                    <a:pt x="1224436" y="2874650"/>
                  </a:lnTo>
                  <a:lnTo>
                    <a:pt x="1233952" y="2881639"/>
                  </a:lnTo>
                  <a:lnTo>
                    <a:pt x="1241249" y="2885769"/>
                  </a:lnTo>
                  <a:lnTo>
                    <a:pt x="1253941" y="2879415"/>
                  </a:lnTo>
                  <a:lnTo>
                    <a:pt x="1279635" y="2869567"/>
                  </a:lnTo>
                  <a:lnTo>
                    <a:pt x="1295496" y="2879097"/>
                  </a:lnTo>
                  <a:lnTo>
                    <a:pt x="1311040" y="2868614"/>
                  </a:lnTo>
                  <a:close/>
                  <a:moveTo>
                    <a:pt x="3854360" y="2852734"/>
                  </a:moveTo>
                  <a:lnTo>
                    <a:pt x="3865180" y="2862282"/>
                  </a:lnTo>
                  <a:lnTo>
                    <a:pt x="3876638" y="2875649"/>
                  </a:lnTo>
                  <a:cubicBezTo>
                    <a:pt x="3876426" y="2878832"/>
                    <a:pt x="3876213" y="2882015"/>
                    <a:pt x="3876001" y="2885198"/>
                  </a:cubicBezTo>
                  <a:lnTo>
                    <a:pt x="3865499" y="2882333"/>
                  </a:lnTo>
                  <a:lnTo>
                    <a:pt x="3855951" y="2890927"/>
                  </a:lnTo>
                  <a:lnTo>
                    <a:pt x="3847358" y="2901431"/>
                  </a:lnTo>
                  <a:lnTo>
                    <a:pt x="3832718" y="2908115"/>
                  </a:lnTo>
                  <a:lnTo>
                    <a:pt x="3829536" y="2924031"/>
                  </a:lnTo>
                  <a:lnTo>
                    <a:pt x="3797710" y="2916709"/>
                  </a:lnTo>
                  <a:lnTo>
                    <a:pt x="3790390" y="2923077"/>
                  </a:lnTo>
                  <a:lnTo>
                    <a:pt x="3787526" y="2947269"/>
                  </a:lnTo>
                  <a:lnTo>
                    <a:pt x="3764293" y="2978145"/>
                  </a:lnTo>
                  <a:lnTo>
                    <a:pt x="3751562" y="2960319"/>
                  </a:lnTo>
                  <a:lnTo>
                    <a:pt x="3758564" y="2947588"/>
                  </a:lnTo>
                  <a:lnTo>
                    <a:pt x="3777978" y="2940264"/>
                  </a:lnTo>
                  <a:lnTo>
                    <a:pt x="3778933" y="2933896"/>
                  </a:lnTo>
                  <a:lnTo>
                    <a:pt x="3755063" y="2912890"/>
                  </a:lnTo>
                  <a:lnTo>
                    <a:pt x="3743288" y="2896019"/>
                  </a:lnTo>
                  <a:lnTo>
                    <a:pt x="3761428" y="2894747"/>
                  </a:lnTo>
                  <a:lnTo>
                    <a:pt x="3746152" y="2870875"/>
                  </a:lnTo>
                  <a:lnTo>
                    <a:pt x="3751562" y="2865465"/>
                  </a:lnTo>
                  <a:lnTo>
                    <a:pt x="3772886" y="2879787"/>
                  </a:lnTo>
                  <a:lnTo>
                    <a:pt x="3775114" y="2869284"/>
                  </a:lnTo>
                  <a:lnTo>
                    <a:pt x="3789753" y="2876604"/>
                  </a:lnTo>
                  <a:lnTo>
                    <a:pt x="3779251" y="2869284"/>
                  </a:lnTo>
                  <a:lnTo>
                    <a:pt x="3802165" y="2853370"/>
                  </a:lnTo>
                  <a:lnTo>
                    <a:pt x="3818397" y="2857190"/>
                  </a:lnTo>
                  <a:close/>
                  <a:moveTo>
                    <a:pt x="3881509" y="2838447"/>
                  </a:moveTo>
                  <a:lnTo>
                    <a:pt x="3889338" y="2856748"/>
                  </a:lnTo>
                  <a:lnTo>
                    <a:pt x="3879552" y="2865433"/>
                  </a:lnTo>
                  <a:lnTo>
                    <a:pt x="3866503" y="2857058"/>
                  </a:lnTo>
                  <a:lnTo>
                    <a:pt x="3865525" y="2845582"/>
                  </a:lnTo>
                  <a:close/>
                  <a:moveTo>
                    <a:pt x="1378190" y="2819397"/>
                  </a:moveTo>
                  <a:lnTo>
                    <a:pt x="1384271" y="2826202"/>
                  </a:lnTo>
                  <a:lnTo>
                    <a:pt x="1377514" y="2838446"/>
                  </a:lnTo>
                  <a:lnTo>
                    <a:pt x="1370758" y="2834024"/>
                  </a:lnTo>
                  <a:lnTo>
                    <a:pt x="1368393" y="2823820"/>
                  </a:lnTo>
                  <a:close/>
                  <a:moveTo>
                    <a:pt x="1342224" y="2803518"/>
                  </a:moveTo>
                  <a:lnTo>
                    <a:pt x="1357279" y="2821795"/>
                  </a:lnTo>
                  <a:lnTo>
                    <a:pt x="1344734" y="2828923"/>
                  </a:lnTo>
                  <a:lnTo>
                    <a:pt x="1331875" y="2819010"/>
                  </a:lnTo>
                  <a:lnTo>
                    <a:pt x="1331875" y="2809712"/>
                  </a:lnTo>
                  <a:close/>
                  <a:moveTo>
                    <a:pt x="3807906" y="2778119"/>
                  </a:moveTo>
                  <a:lnTo>
                    <a:pt x="3833399" y="2780025"/>
                  </a:lnTo>
                  <a:lnTo>
                    <a:pt x="3843278" y="2793676"/>
                  </a:lnTo>
                  <a:lnTo>
                    <a:pt x="3849651" y="2810504"/>
                  </a:lnTo>
                  <a:lnTo>
                    <a:pt x="3844552" y="2813998"/>
                  </a:lnTo>
                  <a:lnTo>
                    <a:pt x="3839135" y="2808599"/>
                  </a:lnTo>
                  <a:lnTo>
                    <a:pt x="3830531" y="2814950"/>
                  </a:lnTo>
                  <a:lnTo>
                    <a:pt x="3823521" y="2827653"/>
                  </a:lnTo>
                  <a:lnTo>
                    <a:pt x="3817147" y="2838447"/>
                  </a:lnTo>
                  <a:lnTo>
                    <a:pt x="3804401" y="2838447"/>
                  </a:lnTo>
                  <a:lnTo>
                    <a:pt x="3793566" y="2829241"/>
                  </a:lnTo>
                  <a:lnTo>
                    <a:pt x="3795478" y="2813362"/>
                  </a:lnTo>
                  <a:lnTo>
                    <a:pt x="3778908" y="2810187"/>
                  </a:lnTo>
                  <a:lnTo>
                    <a:pt x="3765843" y="2808281"/>
                  </a:lnTo>
                  <a:lnTo>
                    <a:pt x="3762338" y="2800976"/>
                  </a:lnTo>
                  <a:lnTo>
                    <a:pt x="3780501" y="2795579"/>
                  </a:lnTo>
                  <a:lnTo>
                    <a:pt x="3793248" y="2795262"/>
                  </a:lnTo>
                  <a:lnTo>
                    <a:pt x="3802808" y="2786692"/>
                  </a:lnTo>
                  <a:close/>
                  <a:moveTo>
                    <a:pt x="1396971" y="2773356"/>
                  </a:moveTo>
                  <a:lnTo>
                    <a:pt x="1389329" y="2781295"/>
                  </a:lnTo>
                  <a:lnTo>
                    <a:pt x="1382682" y="2776589"/>
                  </a:lnTo>
                  <a:close/>
                  <a:moveTo>
                    <a:pt x="2732096" y="2773211"/>
                  </a:moveTo>
                  <a:lnTo>
                    <a:pt x="2750156" y="2804578"/>
                  </a:lnTo>
                  <a:lnTo>
                    <a:pt x="2750581" y="2804292"/>
                  </a:lnTo>
                  <a:lnTo>
                    <a:pt x="2732780" y="2773363"/>
                  </a:lnTo>
                  <a:close/>
                  <a:moveTo>
                    <a:pt x="3884258" y="2770182"/>
                  </a:moveTo>
                  <a:lnTo>
                    <a:pt x="3886163" y="2783610"/>
                  </a:lnTo>
                  <a:lnTo>
                    <a:pt x="3875685" y="2782673"/>
                  </a:lnTo>
                  <a:cubicBezTo>
                    <a:pt x="3875579" y="2782985"/>
                    <a:pt x="3875474" y="2783298"/>
                    <a:pt x="3875368" y="2783610"/>
                  </a:cubicBezTo>
                  <a:lnTo>
                    <a:pt x="3874098" y="2785484"/>
                  </a:lnTo>
                  <a:lnTo>
                    <a:pt x="3872510" y="2787358"/>
                  </a:lnTo>
                  <a:lnTo>
                    <a:pt x="3871240" y="2788607"/>
                  </a:lnTo>
                  <a:lnTo>
                    <a:pt x="3870288" y="2788920"/>
                  </a:lnTo>
                  <a:lnTo>
                    <a:pt x="3869653" y="2789232"/>
                  </a:lnTo>
                  <a:lnTo>
                    <a:pt x="3869335" y="2788920"/>
                  </a:lnTo>
                  <a:lnTo>
                    <a:pt x="3868065" y="2787983"/>
                  </a:lnTo>
                  <a:lnTo>
                    <a:pt x="3866795" y="2786421"/>
                  </a:lnTo>
                  <a:lnTo>
                    <a:pt x="3866160" y="2784860"/>
                  </a:lnTo>
                  <a:lnTo>
                    <a:pt x="3864573" y="2781112"/>
                  </a:lnTo>
                  <a:lnTo>
                    <a:pt x="3863938" y="2779863"/>
                  </a:lnTo>
                  <a:lnTo>
                    <a:pt x="3866160" y="2771431"/>
                  </a:lnTo>
                  <a:close/>
                  <a:moveTo>
                    <a:pt x="1338644" y="2765421"/>
                  </a:moveTo>
                  <a:lnTo>
                    <a:pt x="1354715" y="2768237"/>
                  </a:lnTo>
                  <a:lnTo>
                    <a:pt x="1360499" y="2776688"/>
                  </a:lnTo>
                  <a:lnTo>
                    <a:pt x="1357286" y="2788270"/>
                  </a:lnTo>
                  <a:lnTo>
                    <a:pt x="1363714" y="2796720"/>
                  </a:lnTo>
                  <a:lnTo>
                    <a:pt x="1379783" y="2783575"/>
                  </a:lnTo>
                  <a:lnTo>
                    <a:pt x="1389426" y="2792027"/>
                  </a:lnTo>
                  <a:lnTo>
                    <a:pt x="1395855" y="2797346"/>
                  </a:lnTo>
                  <a:lnTo>
                    <a:pt x="1409674" y="2792965"/>
                  </a:lnTo>
                  <a:lnTo>
                    <a:pt x="1404532" y="2806422"/>
                  </a:lnTo>
                  <a:lnTo>
                    <a:pt x="1389426" y="2809869"/>
                  </a:lnTo>
                  <a:lnTo>
                    <a:pt x="1382998" y="2792027"/>
                  </a:lnTo>
                  <a:lnTo>
                    <a:pt x="1357286" y="2807990"/>
                  </a:lnTo>
                  <a:lnTo>
                    <a:pt x="1349572" y="2801727"/>
                  </a:lnTo>
                  <a:lnTo>
                    <a:pt x="1338965" y="2800786"/>
                  </a:lnTo>
                  <a:lnTo>
                    <a:pt x="1330289" y="2789522"/>
                  </a:lnTo>
                  <a:close/>
                  <a:moveTo>
                    <a:pt x="4266528" y="2764378"/>
                  </a:moveTo>
                  <a:lnTo>
                    <a:pt x="4255416" y="2776749"/>
                  </a:lnTo>
                  <a:lnTo>
                    <a:pt x="4246843" y="2786583"/>
                  </a:lnTo>
                  <a:lnTo>
                    <a:pt x="4240493" y="2794194"/>
                  </a:lnTo>
                  <a:lnTo>
                    <a:pt x="4238588" y="2797365"/>
                  </a:lnTo>
                  <a:lnTo>
                    <a:pt x="4237001" y="2801168"/>
                  </a:lnTo>
                  <a:lnTo>
                    <a:pt x="4236048" y="2805297"/>
                  </a:lnTo>
                  <a:cubicBezTo>
                    <a:pt x="4235836" y="2806776"/>
                    <a:pt x="4235625" y="2808256"/>
                    <a:pt x="4235413" y="2809735"/>
                  </a:cubicBezTo>
                  <a:cubicBezTo>
                    <a:pt x="4235201" y="2811957"/>
                    <a:pt x="4234990" y="2814178"/>
                    <a:pt x="4234778" y="2816400"/>
                  </a:cubicBezTo>
                  <a:cubicBezTo>
                    <a:pt x="4234672" y="2817457"/>
                    <a:pt x="4234567" y="2818515"/>
                    <a:pt x="4234461" y="2819572"/>
                  </a:cubicBezTo>
                  <a:lnTo>
                    <a:pt x="4254146" y="2828459"/>
                  </a:lnTo>
                  <a:lnTo>
                    <a:pt x="4251606" y="2849076"/>
                  </a:lnTo>
                  <a:lnTo>
                    <a:pt x="4262401" y="2891579"/>
                  </a:lnTo>
                  <a:lnTo>
                    <a:pt x="4276371" y="2915372"/>
                  </a:lnTo>
                  <a:lnTo>
                    <a:pt x="4285578" y="2923936"/>
                  </a:lnTo>
                  <a:lnTo>
                    <a:pt x="4290658" y="2940748"/>
                  </a:lnTo>
                  <a:lnTo>
                    <a:pt x="4301453" y="2941065"/>
                  </a:lnTo>
                  <a:lnTo>
                    <a:pt x="4301578" y="2941217"/>
                  </a:lnTo>
                  <a:lnTo>
                    <a:pt x="4306221" y="2941461"/>
                  </a:lnTo>
                  <a:lnTo>
                    <a:pt x="4319241" y="2956380"/>
                  </a:lnTo>
                  <a:lnTo>
                    <a:pt x="4323369" y="2975426"/>
                  </a:lnTo>
                  <a:lnTo>
                    <a:pt x="4340199" y="2977966"/>
                  </a:lnTo>
                  <a:lnTo>
                    <a:pt x="4348773" y="2967807"/>
                  </a:lnTo>
                  <a:cubicBezTo>
                    <a:pt x="4348667" y="2962093"/>
                    <a:pt x="4348562" y="2956380"/>
                    <a:pt x="4348456" y="2950666"/>
                  </a:cubicBezTo>
                  <a:lnTo>
                    <a:pt x="4341787" y="2924319"/>
                  </a:lnTo>
                  <a:lnTo>
                    <a:pt x="4330990" y="2916701"/>
                  </a:lnTo>
                  <a:lnTo>
                    <a:pt x="4315112" y="2924002"/>
                  </a:lnTo>
                  <a:lnTo>
                    <a:pt x="4298282" y="2924319"/>
                  </a:lnTo>
                  <a:lnTo>
                    <a:pt x="4287803" y="2904956"/>
                  </a:lnTo>
                  <a:lnTo>
                    <a:pt x="4291296" y="2892258"/>
                  </a:lnTo>
                  <a:lnTo>
                    <a:pt x="4296059" y="2881148"/>
                  </a:lnTo>
                  <a:lnTo>
                    <a:pt x="4313525" y="2869719"/>
                  </a:lnTo>
                  <a:cubicBezTo>
                    <a:pt x="4313313" y="2860302"/>
                    <a:pt x="4313102" y="2850885"/>
                    <a:pt x="4312890" y="2841468"/>
                  </a:cubicBezTo>
                  <a:lnTo>
                    <a:pt x="4309396" y="2811629"/>
                  </a:lnTo>
                  <a:lnTo>
                    <a:pt x="4314477" y="2787822"/>
                  </a:lnTo>
                  <a:lnTo>
                    <a:pt x="4313842" y="2784012"/>
                  </a:lnTo>
                  <a:lnTo>
                    <a:pt x="4314747" y="2782557"/>
                  </a:lnTo>
                  <a:lnTo>
                    <a:pt x="4312883" y="2774845"/>
                  </a:lnTo>
                  <a:lnTo>
                    <a:pt x="4295421" y="2783093"/>
                  </a:lnTo>
                  <a:lnTo>
                    <a:pt x="4293833" y="2772624"/>
                  </a:lnTo>
                  <a:close/>
                  <a:moveTo>
                    <a:pt x="1361090" y="2755895"/>
                  </a:moveTo>
                  <a:lnTo>
                    <a:pt x="1374745" y="2758673"/>
                  </a:lnTo>
                  <a:lnTo>
                    <a:pt x="1365217" y="2767009"/>
                  </a:lnTo>
                  <a:lnTo>
                    <a:pt x="1358867" y="2760834"/>
                  </a:lnTo>
                  <a:close/>
                  <a:moveTo>
                    <a:pt x="1409438" y="2754306"/>
                  </a:moveTo>
                  <a:lnTo>
                    <a:pt x="1411262" y="2765420"/>
                  </a:lnTo>
                  <a:lnTo>
                    <a:pt x="1396971" y="2761379"/>
                  </a:lnTo>
                  <a:close/>
                  <a:moveTo>
                    <a:pt x="1423961" y="2730494"/>
                  </a:moveTo>
                  <a:lnTo>
                    <a:pt x="1419616" y="2737694"/>
                  </a:lnTo>
                  <a:lnTo>
                    <a:pt x="1398559" y="2752719"/>
                  </a:lnTo>
                  <a:cubicBezTo>
                    <a:pt x="1398782" y="2748545"/>
                    <a:pt x="1399004" y="2744372"/>
                    <a:pt x="1399227" y="2740198"/>
                  </a:cubicBezTo>
                  <a:lnTo>
                    <a:pt x="1410592" y="2730808"/>
                  </a:lnTo>
                  <a:close/>
                  <a:moveTo>
                    <a:pt x="1377050" y="2728907"/>
                  </a:moveTo>
                  <a:lnTo>
                    <a:pt x="1374767" y="2734996"/>
                  </a:lnTo>
                  <a:lnTo>
                    <a:pt x="1385859" y="2743825"/>
                  </a:lnTo>
                  <a:lnTo>
                    <a:pt x="1382923" y="2751131"/>
                  </a:lnTo>
                  <a:lnTo>
                    <a:pt x="1372483" y="2741391"/>
                  </a:lnTo>
                  <a:lnTo>
                    <a:pt x="1362043" y="2739260"/>
                  </a:lnTo>
                  <a:lnTo>
                    <a:pt x="1368241" y="2731039"/>
                  </a:lnTo>
                  <a:close/>
                  <a:moveTo>
                    <a:pt x="2164892" y="2724151"/>
                  </a:moveTo>
                  <a:lnTo>
                    <a:pt x="2168495" y="2736589"/>
                  </a:lnTo>
                  <a:lnTo>
                    <a:pt x="2163389" y="2754314"/>
                  </a:lnTo>
                  <a:lnTo>
                    <a:pt x="2157383" y="2749028"/>
                  </a:lnTo>
                  <a:lnTo>
                    <a:pt x="2160986" y="2729437"/>
                  </a:lnTo>
                  <a:close/>
                  <a:moveTo>
                    <a:pt x="4327488" y="2719966"/>
                  </a:moveTo>
                  <a:lnTo>
                    <a:pt x="4324631" y="2731387"/>
                  </a:lnTo>
                  <a:lnTo>
                    <a:pt x="4318281" y="2738683"/>
                  </a:lnTo>
                  <a:lnTo>
                    <a:pt x="4321773" y="2741538"/>
                  </a:lnTo>
                  <a:lnTo>
                    <a:pt x="4328442" y="2741272"/>
                  </a:lnTo>
                  <a:cubicBezTo>
                    <a:pt x="4328445" y="2741234"/>
                    <a:pt x="4328447" y="2741196"/>
                    <a:pt x="4328450" y="2741158"/>
                  </a:cubicBezTo>
                  <a:lnTo>
                    <a:pt x="4334483" y="2740523"/>
                  </a:lnTo>
                  <a:lnTo>
                    <a:pt x="4337341" y="2744333"/>
                  </a:lnTo>
                  <a:lnTo>
                    <a:pt x="4332578" y="2758299"/>
                  </a:lnTo>
                  <a:lnTo>
                    <a:pt x="4344962" y="2741476"/>
                  </a:lnTo>
                  <a:lnTo>
                    <a:pt x="4339564" y="2735126"/>
                  </a:lnTo>
                  <a:lnTo>
                    <a:pt x="4346233" y="2732904"/>
                  </a:lnTo>
                  <a:lnTo>
                    <a:pt x="4338929" y="2726874"/>
                  </a:lnTo>
                  <a:lnTo>
                    <a:pt x="4330355" y="2721794"/>
                  </a:lnTo>
                  <a:cubicBezTo>
                    <a:pt x="4330371" y="2721633"/>
                    <a:pt x="4330388" y="2721471"/>
                    <a:pt x="4330404" y="2721310"/>
                  </a:cubicBezTo>
                  <a:close/>
                  <a:moveTo>
                    <a:pt x="3421026" y="2717795"/>
                  </a:moveTo>
                  <a:lnTo>
                    <a:pt x="3419502" y="2733233"/>
                  </a:lnTo>
                  <a:lnTo>
                    <a:pt x="3412190" y="2746371"/>
                  </a:lnTo>
                  <a:lnTo>
                    <a:pt x="3403050" y="2734218"/>
                  </a:lnTo>
                  <a:lnTo>
                    <a:pt x="3396042" y="2735861"/>
                  </a:lnTo>
                  <a:lnTo>
                    <a:pt x="3390863" y="2722724"/>
                  </a:lnTo>
                  <a:lnTo>
                    <a:pt x="3403050" y="2724693"/>
                  </a:lnTo>
                  <a:close/>
                  <a:moveTo>
                    <a:pt x="3342285" y="2709858"/>
                  </a:moveTo>
                  <a:lnTo>
                    <a:pt x="3349588" y="2718830"/>
                  </a:lnTo>
                  <a:lnTo>
                    <a:pt x="3337840" y="2725733"/>
                  </a:lnTo>
                  <a:lnTo>
                    <a:pt x="3327363" y="2714687"/>
                  </a:lnTo>
                  <a:close/>
                  <a:moveTo>
                    <a:pt x="3433725" y="2679697"/>
                  </a:moveTo>
                  <a:lnTo>
                    <a:pt x="3429527" y="2689174"/>
                  </a:lnTo>
                  <a:lnTo>
                    <a:pt x="3426298" y="2696367"/>
                  </a:lnTo>
                  <a:lnTo>
                    <a:pt x="3424361" y="2701596"/>
                  </a:lnTo>
                  <a:lnTo>
                    <a:pt x="3424038" y="2701922"/>
                  </a:lnTo>
                  <a:lnTo>
                    <a:pt x="3423715" y="2701922"/>
                  </a:lnTo>
                  <a:lnTo>
                    <a:pt x="3422101" y="2701268"/>
                  </a:lnTo>
                  <a:lnTo>
                    <a:pt x="3420809" y="2699306"/>
                  </a:lnTo>
                  <a:lnTo>
                    <a:pt x="3418872" y="2697020"/>
                  </a:lnTo>
                  <a:lnTo>
                    <a:pt x="3415643" y="2692771"/>
                  </a:lnTo>
                  <a:lnTo>
                    <a:pt x="3414675" y="2690483"/>
                  </a:lnTo>
                  <a:close/>
                  <a:moveTo>
                    <a:pt x="2171036" y="2678115"/>
                  </a:moveTo>
                  <a:lnTo>
                    <a:pt x="2181830" y="2678115"/>
                  </a:lnTo>
                  <a:lnTo>
                    <a:pt x="2174210" y="2694674"/>
                  </a:lnTo>
                  <a:lnTo>
                    <a:pt x="2185958" y="2700844"/>
                  </a:lnTo>
                  <a:lnTo>
                    <a:pt x="2190720" y="2708312"/>
                  </a:lnTo>
                  <a:lnTo>
                    <a:pt x="2182149" y="2715780"/>
                  </a:lnTo>
                  <a:lnTo>
                    <a:pt x="2188498" y="2735262"/>
                  </a:lnTo>
                  <a:lnTo>
                    <a:pt x="2181194" y="2732015"/>
                  </a:lnTo>
                  <a:lnTo>
                    <a:pt x="2166272" y="2715130"/>
                  </a:lnTo>
                  <a:lnTo>
                    <a:pt x="2163733" y="2692401"/>
                  </a:lnTo>
                  <a:close/>
                  <a:moveTo>
                    <a:pt x="2164568" y="2619379"/>
                  </a:moveTo>
                  <a:lnTo>
                    <a:pt x="2170249" y="2620019"/>
                  </a:lnTo>
                  <a:lnTo>
                    <a:pt x="2179607" y="2637322"/>
                  </a:lnTo>
                  <a:lnTo>
                    <a:pt x="2175263" y="2654303"/>
                  </a:lnTo>
                  <a:lnTo>
                    <a:pt x="2160558" y="2630913"/>
                  </a:lnTo>
                  <a:close/>
                  <a:moveTo>
                    <a:pt x="2201425" y="2586041"/>
                  </a:moveTo>
                  <a:lnTo>
                    <a:pt x="2209771" y="2586041"/>
                  </a:lnTo>
                  <a:lnTo>
                    <a:pt x="2207915" y="2605552"/>
                  </a:lnTo>
                  <a:lnTo>
                    <a:pt x="2181644" y="2628902"/>
                  </a:lnTo>
                  <a:lnTo>
                    <a:pt x="2174844" y="2611949"/>
                  </a:lnTo>
                  <a:lnTo>
                    <a:pt x="2180100" y="2596276"/>
                  </a:lnTo>
                  <a:close/>
                  <a:moveTo>
                    <a:pt x="2148426" y="2586041"/>
                  </a:moveTo>
                  <a:lnTo>
                    <a:pt x="2154587" y="2587629"/>
                  </a:lnTo>
                  <a:lnTo>
                    <a:pt x="2166908" y="2597153"/>
                  </a:lnTo>
                  <a:lnTo>
                    <a:pt x="2158593" y="2609854"/>
                  </a:lnTo>
                  <a:lnTo>
                    <a:pt x="2152430" y="2613028"/>
                  </a:lnTo>
                  <a:lnTo>
                    <a:pt x="2146270" y="2598423"/>
                  </a:lnTo>
                  <a:close/>
                  <a:moveTo>
                    <a:pt x="3682894" y="2570157"/>
                  </a:moveTo>
                  <a:lnTo>
                    <a:pt x="3694076" y="2582121"/>
                  </a:lnTo>
                  <a:lnTo>
                    <a:pt x="3689417" y="2587620"/>
                  </a:lnTo>
                  <a:lnTo>
                    <a:pt x="3679788" y="2582121"/>
                  </a:lnTo>
                  <a:close/>
                  <a:moveTo>
                    <a:pt x="3730905" y="2559046"/>
                  </a:moveTo>
                  <a:lnTo>
                    <a:pt x="3735350" y="2566983"/>
                  </a:lnTo>
                  <a:lnTo>
                    <a:pt x="3733445" y="2579682"/>
                  </a:lnTo>
                  <a:lnTo>
                    <a:pt x="3722650" y="2562220"/>
                  </a:lnTo>
                  <a:close/>
                  <a:moveTo>
                    <a:pt x="3713237" y="2559046"/>
                  </a:moveTo>
                  <a:lnTo>
                    <a:pt x="3716301" y="2571115"/>
                  </a:lnTo>
                  <a:lnTo>
                    <a:pt x="3704965" y="2582856"/>
                  </a:lnTo>
                  <a:lnTo>
                    <a:pt x="3698838" y="2569810"/>
                  </a:lnTo>
                  <a:lnTo>
                    <a:pt x="3699757" y="2564591"/>
                  </a:lnTo>
                  <a:close/>
                  <a:moveTo>
                    <a:pt x="3751833" y="2544760"/>
                  </a:moveTo>
                  <a:lnTo>
                    <a:pt x="3757575" y="2551108"/>
                  </a:lnTo>
                  <a:lnTo>
                    <a:pt x="3756224" y="2566981"/>
                  </a:lnTo>
                  <a:lnTo>
                    <a:pt x="3748793" y="2573332"/>
                  </a:lnTo>
                  <a:lnTo>
                    <a:pt x="3741700" y="2562855"/>
                  </a:lnTo>
                  <a:close/>
                  <a:moveTo>
                    <a:pt x="3826834" y="2541584"/>
                  </a:moveTo>
                  <a:lnTo>
                    <a:pt x="3829013" y="2550995"/>
                  </a:lnTo>
                  <a:lnTo>
                    <a:pt x="3819052" y="2563541"/>
                  </a:lnTo>
                  <a:lnTo>
                    <a:pt x="3813760" y="2568873"/>
                  </a:lnTo>
                  <a:lnTo>
                    <a:pt x="3810648" y="2582361"/>
                  </a:lnTo>
                  <a:lnTo>
                    <a:pt x="3808780" y="2593970"/>
                  </a:lnTo>
                  <a:lnTo>
                    <a:pt x="3795395" y="2588949"/>
                  </a:lnTo>
                  <a:lnTo>
                    <a:pt x="3790103" y="2582361"/>
                  </a:lnTo>
                  <a:lnTo>
                    <a:pt x="3781388" y="2570128"/>
                  </a:lnTo>
                  <a:lnTo>
                    <a:pt x="3787925" y="2563854"/>
                  </a:lnTo>
                  <a:lnTo>
                    <a:pt x="3815939" y="2550995"/>
                  </a:lnTo>
                  <a:close/>
                  <a:moveTo>
                    <a:pt x="2138139" y="2532068"/>
                  </a:moveTo>
                  <a:lnTo>
                    <a:pt x="2144896" y="2548103"/>
                  </a:lnTo>
                  <a:lnTo>
                    <a:pt x="2152621" y="2563818"/>
                  </a:lnTo>
                  <a:lnTo>
                    <a:pt x="2132025" y="2553556"/>
                  </a:lnTo>
                  <a:lnTo>
                    <a:pt x="2128806" y="2539442"/>
                  </a:lnTo>
                  <a:close/>
                  <a:moveTo>
                    <a:pt x="3770127" y="2525711"/>
                  </a:moveTo>
                  <a:lnTo>
                    <a:pt x="3779801" y="2530439"/>
                  </a:lnTo>
                  <a:lnTo>
                    <a:pt x="3779801" y="2539220"/>
                  </a:lnTo>
                  <a:lnTo>
                    <a:pt x="3769482" y="2541584"/>
                  </a:lnTo>
                  <a:lnTo>
                    <a:pt x="3759163" y="2530439"/>
                  </a:lnTo>
                  <a:close/>
                  <a:moveTo>
                    <a:pt x="1526042" y="2514597"/>
                  </a:moveTo>
                  <a:lnTo>
                    <a:pt x="1532424" y="2520947"/>
                  </a:lnTo>
                  <a:lnTo>
                    <a:pt x="1541994" y="2516503"/>
                  </a:lnTo>
                  <a:lnTo>
                    <a:pt x="1549652" y="2522534"/>
                  </a:lnTo>
                  <a:lnTo>
                    <a:pt x="1540399" y="2528884"/>
                  </a:lnTo>
                  <a:lnTo>
                    <a:pt x="1547738" y="2543806"/>
                  </a:lnTo>
                  <a:lnTo>
                    <a:pt x="1540399" y="2547933"/>
                  </a:lnTo>
                  <a:lnTo>
                    <a:pt x="1539123" y="2555552"/>
                  </a:lnTo>
                  <a:lnTo>
                    <a:pt x="1557308" y="2564759"/>
                  </a:lnTo>
                  <a:lnTo>
                    <a:pt x="1554436" y="2573331"/>
                  </a:lnTo>
                  <a:lnTo>
                    <a:pt x="1550289" y="2567934"/>
                  </a:lnTo>
                  <a:lnTo>
                    <a:pt x="1544866" y="2576505"/>
                  </a:lnTo>
                  <a:lnTo>
                    <a:pt x="1544866" y="2598732"/>
                  </a:lnTo>
                  <a:lnTo>
                    <a:pt x="1535614" y="2612385"/>
                  </a:lnTo>
                  <a:lnTo>
                    <a:pt x="1530190" y="2627309"/>
                  </a:lnTo>
                  <a:lnTo>
                    <a:pt x="1518705" y="2620005"/>
                  </a:lnTo>
                  <a:lnTo>
                    <a:pt x="1529870" y="2595556"/>
                  </a:lnTo>
                  <a:lnTo>
                    <a:pt x="1532104" y="2571426"/>
                  </a:lnTo>
                  <a:lnTo>
                    <a:pt x="1531147" y="2564124"/>
                  </a:lnTo>
                  <a:lnTo>
                    <a:pt x="1522534" y="2562855"/>
                  </a:lnTo>
                  <a:lnTo>
                    <a:pt x="1510728" y="2578728"/>
                  </a:lnTo>
                  <a:lnTo>
                    <a:pt x="1490631" y="2561267"/>
                  </a:lnTo>
                  <a:cubicBezTo>
                    <a:pt x="1490950" y="2557669"/>
                    <a:pt x="1491268" y="2554070"/>
                    <a:pt x="1491587" y="2550472"/>
                  </a:cubicBezTo>
                  <a:lnTo>
                    <a:pt x="1513604" y="2544123"/>
                  </a:lnTo>
                  <a:lnTo>
                    <a:pt x="1519023" y="2550472"/>
                  </a:lnTo>
                  <a:lnTo>
                    <a:pt x="1520938" y="2544123"/>
                  </a:lnTo>
                  <a:lnTo>
                    <a:pt x="1516791" y="2536822"/>
                  </a:lnTo>
                  <a:lnTo>
                    <a:pt x="1520938" y="2521900"/>
                  </a:lnTo>
                  <a:close/>
                  <a:moveTo>
                    <a:pt x="3554357" y="2513011"/>
                  </a:moveTo>
                  <a:lnTo>
                    <a:pt x="3581363" y="2544986"/>
                  </a:lnTo>
                  <a:lnTo>
                    <a:pt x="3565842" y="2543105"/>
                  </a:lnTo>
                  <a:lnTo>
                    <a:pt x="3567084" y="2558779"/>
                  </a:lnTo>
                  <a:lnTo>
                    <a:pt x="3559013" y="2560659"/>
                  </a:lnTo>
                  <a:cubicBezTo>
                    <a:pt x="3559324" y="2563794"/>
                    <a:pt x="3559634" y="2566929"/>
                    <a:pt x="3559945" y="2570064"/>
                  </a:cubicBezTo>
                  <a:lnTo>
                    <a:pt x="3575465" y="2578214"/>
                  </a:lnTo>
                  <a:lnTo>
                    <a:pt x="3568636" y="2587620"/>
                  </a:lnTo>
                  <a:lnTo>
                    <a:pt x="3559945" y="2574453"/>
                  </a:lnTo>
                  <a:lnTo>
                    <a:pt x="3542562" y="2576647"/>
                  </a:lnTo>
                  <a:lnTo>
                    <a:pt x="3533870" y="2561286"/>
                  </a:lnTo>
                  <a:lnTo>
                    <a:pt x="3525800" y="2545299"/>
                  </a:lnTo>
                  <a:lnTo>
                    <a:pt x="3525800" y="2535895"/>
                  </a:lnTo>
                  <a:lnTo>
                    <a:pt x="3538216" y="2547493"/>
                  </a:lnTo>
                  <a:lnTo>
                    <a:pt x="3542251" y="2538089"/>
                  </a:lnTo>
                  <a:lnTo>
                    <a:pt x="3544114" y="2526491"/>
                  </a:lnTo>
                  <a:lnTo>
                    <a:pt x="3553426" y="2531820"/>
                  </a:lnTo>
                  <a:lnTo>
                    <a:pt x="3555599" y="2521476"/>
                  </a:lnTo>
                  <a:lnTo>
                    <a:pt x="3550322" y="2514892"/>
                  </a:lnTo>
                  <a:close/>
                  <a:moveTo>
                    <a:pt x="3405150" y="2508248"/>
                  </a:moveTo>
                  <a:lnTo>
                    <a:pt x="3421025" y="2526734"/>
                  </a:lnTo>
                  <a:lnTo>
                    <a:pt x="3417850" y="2532062"/>
                  </a:lnTo>
                  <a:lnTo>
                    <a:pt x="3407372" y="2523916"/>
                  </a:lnTo>
                  <a:close/>
                  <a:moveTo>
                    <a:pt x="3729877" y="2501897"/>
                  </a:moveTo>
                  <a:lnTo>
                    <a:pt x="3742150" y="2505753"/>
                  </a:lnTo>
                  <a:lnTo>
                    <a:pt x="3746463" y="2525336"/>
                  </a:lnTo>
                  <a:lnTo>
                    <a:pt x="3731204" y="2530473"/>
                  </a:lnTo>
                  <a:lnTo>
                    <a:pt x="3724569" y="2524053"/>
                  </a:lnTo>
                  <a:cubicBezTo>
                    <a:pt x="3724459" y="2518167"/>
                    <a:pt x="3724348" y="2512280"/>
                    <a:pt x="3724238" y="2506394"/>
                  </a:cubicBezTo>
                  <a:close/>
                  <a:moveTo>
                    <a:pt x="1524271" y="2489194"/>
                  </a:moveTo>
                  <a:cubicBezTo>
                    <a:pt x="1524699" y="2495957"/>
                    <a:pt x="1525128" y="2502719"/>
                    <a:pt x="1525556" y="2509482"/>
                  </a:cubicBezTo>
                  <a:lnTo>
                    <a:pt x="1516234" y="2518173"/>
                  </a:lnTo>
                  <a:lnTo>
                    <a:pt x="1508511" y="2535234"/>
                  </a:lnTo>
                  <a:lnTo>
                    <a:pt x="1500155" y="2531049"/>
                  </a:lnTo>
                  <a:lnTo>
                    <a:pt x="1512699" y="2514954"/>
                  </a:lnTo>
                  <a:lnTo>
                    <a:pt x="1506262" y="2504322"/>
                  </a:lnTo>
                  <a:lnTo>
                    <a:pt x="1510444" y="2490483"/>
                  </a:lnTo>
                  <a:close/>
                  <a:moveTo>
                    <a:pt x="1565246" y="2471735"/>
                  </a:moveTo>
                  <a:lnTo>
                    <a:pt x="1558483" y="2484432"/>
                  </a:lnTo>
                  <a:lnTo>
                    <a:pt x="1557308" y="2473640"/>
                  </a:lnTo>
                  <a:close/>
                  <a:moveTo>
                    <a:pt x="2108170" y="2470155"/>
                  </a:moveTo>
                  <a:lnTo>
                    <a:pt x="2128143" y="2489058"/>
                  </a:lnTo>
                  <a:cubicBezTo>
                    <a:pt x="2128364" y="2494397"/>
                    <a:pt x="2128586" y="2499737"/>
                    <a:pt x="2128807" y="2505076"/>
                  </a:cubicBezTo>
                  <a:lnTo>
                    <a:pt x="2111832" y="2493538"/>
                  </a:lnTo>
                  <a:close/>
                  <a:moveTo>
                    <a:pt x="1542198" y="2470150"/>
                  </a:moveTo>
                  <a:lnTo>
                    <a:pt x="1550929" y="2477076"/>
                  </a:lnTo>
                  <a:lnTo>
                    <a:pt x="1552544" y="2495974"/>
                  </a:lnTo>
                  <a:lnTo>
                    <a:pt x="1548020" y="2504475"/>
                  </a:lnTo>
                  <a:lnTo>
                    <a:pt x="1537345" y="2509836"/>
                  </a:lnTo>
                  <a:lnTo>
                    <a:pt x="1535082" y="2498175"/>
                  </a:lnTo>
                  <a:lnTo>
                    <a:pt x="1538963" y="2477393"/>
                  </a:lnTo>
                  <a:close/>
                  <a:moveTo>
                    <a:pt x="2122457" y="2457455"/>
                  </a:moveTo>
                  <a:lnTo>
                    <a:pt x="2138153" y="2465247"/>
                  </a:lnTo>
                  <a:lnTo>
                    <a:pt x="2142234" y="2459012"/>
                  </a:lnTo>
                  <a:lnTo>
                    <a:pt x="2154791" y="2472733"/>
                  </a:lnTo>
                  <a:lnTo>
                    <a:pt x="2169545" y="2474291"/>
                  </a:lnTo>
                  <a:lnTo>
                    <a:pt x="2178021" y="2481772"/>
                  </a:lnTo>
                  <a:lnTo>
                    <a:pt x="2148512" y="2492376"/>
                  </a:lnTo>
                  <a:lnTo>
                    <a:pt x="2127481" y="2475850"/>
                  </a:lnTo>
                  <a:close/>
                  <a:moveTo>
                    <a:pt x="1550604" y="2444749"/>
                  </a:moveTo>
                  <a:lnTo>
                    <a:pt x="1557308" y="2453507"/>
                  </a:lnTo>
                  <a:lnTo>
                    <a:pt x="1550019" y="2466975"/>
                  </a:lnTo>
                  <a:lnTo>
                    <a:pt x="1543021" y="2460578"/>
                  </a:lnTo>
                  <a:close/>
                  <a:moveTo>
                    <a:pt x="2109853" y="2386019"/>
                  </a:moveTo>
                  <a:lnTo>
                    <a:pt x="2120870" y="2400025"/>
                  </a:lnTo>
                  <a:lnTo>
                    <a:pt x="2108936" y="2417767"/>
                  </a:lnTo>
                  <a:lnTo>
                    <a:pt x="2097918" y="2409675"/>
                  </a:lnTo>
                  <a:lnTo>
                    <a:pt x="2095470" y="2397535"/>
                  </a:lnTo>
                  <a:lnTo>
                    <a:pt x="2105570" y="2395357"/>
                  </a:lnTo>
                  <a:close/>
                  <a:moveTo>
                    <a:pt x="2152737" y="2320930"/>
                  </a:moveTo>
                  <a:lnTo>
                    <a:pt x="2168495" y="2326823"/>
                  </a:lnTo>
                  <a:lnTo>
                    <a:pt x="2162192" y="2336131"/>
                  </a:lnTo>
                  <a:lnTo>
                    <a:pt x="2146118" y="2334268"/>
                  </a:lnTo>
                  <a:lnTo>
                    <a:pt x="2127524" y="2347918"/>
                  </a:lnTo>
                  <a:lnTo>
                    <a:pt x="2125633" y="2341713"/>
                  </a:lnTo>
                  <a:close/>
                  <a:moveTo>
                    <a:pt x="2132312" y="2239963"/>
                  </a:moveTo>
                  <a:lnTo>
                    <a:pt x="2144684" y="2252345"/>
                  </a:lnTo>
                  <a:lnTo>
                    <a:pt x="2123344" y="2265364"/>
                  </a:lnTo>
                  <a:lnTo>
                    <a:pt x="2120870" y="2251711"/>
                  </a:lnTo>
                  <a:close/>
                  <a:moveTo>
                    <a:pt x="2164060" y="2190748"/>
                  </a:moveTo>
                  <a:lnTo>
                    <a:pt x="2173257" y="2205972"/>
                  </a:lnTo>
                  <a:lnTo>
                    <a:pt x="2159135" y="2212976"/>
                  </a:lnTo>
                  <a:lnTo>
                    <a:pt x="2150266" y="2203839"/>
                  </a:lnTo>
                  <a:lnTo>
                    <a:pt x="2144683" y="2191052"/>
                  </a:lnTo>
                  <a:close/>
                  <a:moveTo>
                    <a:pt x="2180785" y="2185982"/>
                  </a:moveTo>
                  <a:lnTo>
                    <a:pt x="2193581" y="2195133"/>
                  </a:lnTo>
                  <a:lnTo>
                    <a:pt x="2196141" y="2205858"/>
                  </a:lnTo>
                  <a:lnTo>
                    <a:pt x="2215976" y="2190085"/>
                  </a:lnTo>
                  <a:lnTo>
                    <a:pt x="2231972" y="2195762"/>
                  </a:lnTo>
                  <a:lnTo>
                    <a:pt x="2235170" y="2202388"/>
                  </a:lnTo>
                  <a:lnTo>
                    <a:pt x="2219175" y="2206490"/>
                  </a:lnTo>
                  <a:lnTo>
                    <a:pt x="2232931" y="2212798"/>
                  </a:lnTo>
                  <a:lnTo>
                    <a:pt x="2230372" y="2220054"/>
                  </a:lnTo>
                  <a:lnTo>
                    <a:pt x="2182064" y="2224786"/>
                  </a:lnTo>
                  <a:lnTo>
                    <a:pt x="2162230" y="2235198"/>
                  </a:lnTo>
                  <a:lnTo>
                    <a:pt x="2151032" y="2219738"/>
                  </a:lnTo>
                  <a:lnTo>
                    <a:pt x="2166069" y="2217846"/>
                  </a:lnTo>
                  <a:lnTo>
                    <a:pt x="2176626" y="2207119"/>
                  </a:lnTo>
                  <a:lnTo>
                    <a:pt x="2186223" y="2207750"/>
                  </a:lnTo>
                  <a:close/>
                  <a:moveTo>
                    <a:pt x="2198341" y="2157407"/>
                  </a:moveTo>
                  <a:lnTo>
                    <a:pt x="2201832" y="2171006"/>
                  </a:lnTo>
                  <a:lnTo>
                    <a:pt x="2185958" y="2179632"/>
                  </a:lnTo>
                  <a:lnTo>
                    <a:pt x="2188815" y="2160724"/>
                  </a:lnTo>
                  <a:close/>
                  <a:moveTo>
                    <a:pt x="5024403" y="2154231"/>
                  </a:moveTo>
                  <a:lnTo>
                    <a:pt x="5025991" y="2172774"/>
                  </a:lnTo>
                  <a:lnTo>
                    <a:pt x="5021228" y="2190992"/>
                  </a:lnTo>
                  <a:lnTo>
                    <a:pt x="5011703" y="2193919"/>
                  </a:lnTo>
                  <a:lnTo>
                    <a:pt x="5006941" y="2170172"/>
                  </a:lnTo>
                  <a:lnTo>
                    <a:pt x="5013608" y="2158460"/>
                  </a:lnTo>
                  <a:close/>
                  <a:moveTo>
                    <a:pt x="2249459" y="2125656"/>
                  </a:moveTo>
                  <a:lnTo>
                    <a:pt x="2249459" y="2130622"/>
                  </a:lnTo>
                  <a:lnTo>
                    <a:pt x="2228670" y="2146449"/>
                  </a:lnTo>
                  <a:lnTo>
                    <a:pt x="2227725" y="2156692"/>
                  </a:lnTo>
                  <a:lnTo>
                    <a:pt x="2218275" y="2166932"/>
                  </a:lnTo>
                  <a:lnTo>
                    <a:pt x="2210715" y="2153898"/>
                  </a:lnTo>
                  <a:cubicBezTo>
                    <a:pt x="2210400" y="2147691"/>
                    <a:pt x="2210086" y="2141484"/>
                    <a:pt x="2209771" y="2135277"/>
                  </a:cubicBezTo>
                  <a:lnTo>
                    <a:pt x="2222370" y="2136209"/>
                  </a:lnTo>
                  <a:close/>
                  <a:moveTo>
                    <a:pt x="2273905" y="2119307"/>
                  </a:moveTo>
                  <a:lnTo>
                    <a:pt x="2281208" y="2129645"/>
                  </a:lnTo>
                  <a:lnTo>
                    <a:pt x="2263110" y="2132006"/>
                  </a:lnTo>
                  <a:lnTo>
                    <a:pt x="2258983" y="2121079"/>
                  </a:lnTo>
                  <a:close/>
                  <a:moveTo>
                    <a:pt x="2280256" y="2095494"/>
                  </a:moveTo>
                  <a:lnTo>
                    <a:pt x="2287559" y="2097758"/>
                  </a:lnTo>
                  <a:lnTo>
                    <a:pt x="2274858" y="2112957"/>
                  </a:lnTo>
                  <a:lnTo>
                    <a:pt x="2258983" y="2108752"/>
                  </a:lnTo>
                  <a:lnTo>
                    <a:pt x="2261205" y="2097110"/>
                  </a:lnTo>
                  <a:close/>
                  <a:moveTo>
                    <a:pt x="2292002" y="2065330"/>
                  </a:moveTo>
                  <a:lnTo>
                    <a:pt x="2312959" y="2076808"/>
                  </a:lnTo>
                  <a:lnTo>
                    <a:pt x="2302798" y="2092318"/>
                  </a:lnTo>
                  <a:lnTo>
                    <a:pt x="2285972" y="2083011"/>
                  </a:lnTo>
                  <a:close/>
                  <a:moveTo>
                    <a:pt x="3672802" y="1939932"/>
                  </a:moveTo>
                  <a:lnTo>
                    <a:pt x="3695345" y="1940896"/>
                  </a:lnTo>
                  <a:lnTo>
                    <a:pt x="3700425" y="1952481"/>
                  </a:lnTo>
                  <a:lnTo>
                    <a:pt x="3688995" y="1950871"/>
                  </a:lnTo>
                  <a:lnTo>
                    <a:pt x="3692170" y="1959881"/>
                  </a:lnTo>
                  <a:lnTo>
                    <a:pt x="3677247" y="1963742"/>
                  </a:lnTo>
                  <a:lnTo>
                    <a:pt x="3668675" y="1946366"/>
                  </a:lnTo>
                  <a:close/>
                  <a:moveTo>
                    <a:pt x="2423473" y="1893885"/>
                  </a:moveTo>
                  <a:lnTo>
                    <a:pt x="2443134" y="1915792"/>
                  </a:lnTo>
                  <a:lnTo>
                    <a:pt x="2443134" y="1924364"/>
                  </a:lnTo>
                  <a:lnTo>
                    <a:pt x="2432836" y="1928810"/>
                  </a:lnTo>
                  <a:lnTo>
                    <a:pt x="2423473" y="1914204"/>
                  </a:lnTo>
                  <a:lnTo>
                    <a:pt x="2406622" y="1904997"/>
                  </a:lnTo>
                  <a:lnTo>
                    <a:pt x="2424410" y="1904679"/>
                  </a:lnTo>
                  <a:cubicBezTo>
                    <a:pt x="2424098" y="1901081"/>
                    <a:pt x="2423785" y="1897483"/>
                    <a:pt x="2423473" y="1893885"/>
                  </a:cubicBezTo>
                  <a:close/>
                  <a:moveTo>
                    <a:pt x="2486201" y="1830386"/>
                  </a:moveTo>
                  <a:lnTo>
                    <a:pt x="2497270" y="1855692"/>
                  </a:lnTo>
                  <a:lnTo>
                    <a:pt x="2519408" y="1854731"/>
                  </a:lnTo>
                  <a:lnTo>
                    <a:pt x="2519408" y="1862100"/>
                  </a:lnTo>
                  <a:lnTo>
                    <a:pt x="2538384" y="1871390"/>
                  </a:lnTo>
                  <a:lnTo>
                    <a:pt x="2526683" y="1872351"/>
                  </a:lnTo>
                  <a:lnTo>
                    <a:pt x="2515613" y="1886447"/>
                  </a:lnTo>
                  <a:lnTo>
                    <a:pt x="2494424" y="1884524"/>
                  </a:lnTo>
                  <a:lnTo>
                    <a:pt x="2481773" y="1899581"/>
                  </a:lnTo>
                  <a:lnTo>
                    <a:pt x="2466909" y="1901823"/>
                  </a:lnTo>
                  <a:lnTo>
                    <a:pt x="2457421" y="1886126"/>
                  </a:lnTo>
                  <a:lnTo>
                    <a:pt x="2465643" y="1873312"/>
                  </a:lnTo>
                  <a:lnTo>
                    <a:pt x="2489996" y="1878117"/>
                  </a:lnTo>
                  <a:lnTo>
                    <a:pt x="2480192" y="1861459"/>
                  </a:lnTo>
                  <a:lnTo>
                    <a:pt x="2492842" y="1857935"/>
                  </a:lnTo>
                  <a:lnTo>
                    <a:pt x="2459002" y="1847363"/>
                  </a:lnTo>
                  <a:lnTo>
                    <a:pt x="2482407" y="1843199"/>
                  </a:lnTo>
                  <a:close/>
                  <a:moveTo>
                    <a:pt x="3837960" y="1809756"/>
                  </a:moveTo>
                  <a:lnTo>
                    <a:pt x="3848063" y="1824547"/>
                  </a:lnTo>
                  <a:lnTo>
                    <a:pt x="3840654" y="1835157"/>
                  </a:lnTo>
                  <a:lnTo>
                    <a:pt x="3825838" y="1826797"/>
                  </a:lnTo>
                  <a:close/>
                  <a:moveTo>
                    <a:pt x="4013480" y="1541468"/>
                  </a:moveTo>
                  <a:lnTo>
                    <a:pt x="4030625" y="1544222"/>
                  </a:lnTo>
                  <a:lnTo>
                    <a:pt x="4046500" y="1546364"/>
                  </a:lnTo>
                  <a:lnTo>
                    <a:pt x="4042372" y="1550343"/>
                  </a:lnTo>
                  <a:lnTo>
                    <a:pt x="4030625" y="1554627"/>
                  </a:lnTo>
                  <a:lnTo>
                    <a:pt x="4032847" y="1564726"/>
                  </a:lnTo>
                  <a:lnTo>
                    <a:pt x="4027450" y="1566868"/>
                  </a:lnTo>
                  <a:lnTo>
                    <a:pt x="4018877" y="1554627"/>
                  </a:lnTo>
                  <a:lnTo>
                    <a:pt x="4016655" y="1563808"/>
                  </a:lnTo>
                  <a:lnTo>
                    <a:pt x="4005225" y="1557687"/>
                  </a:lnTo>
                  <a:lnTo>
                    <a:pt x="4005225" y="1546670"/>
                  </a:lnTo>
                  <a:close/>
                  <a:moveTo>
                    <a:pt x="5063053" y="1519232"/>
                  </a:moveTo>
                  <a:lnTo>
                    <a:pt x="5070842" y="1527746"/>
                  </a:lnTo>
                  <a:lnTo>
                    <a:pt x="5067414" y="1537522"/>
                  </a:lnTo>
                  <a:lnTo>
                    <a:pt x="5075204" y="1546351"/>
                  </a:lnTo>
                  <a:lnTo>
                    <a:pt x="5068349" y="1565270"/>
                  </a:lnTo>
                  <a:lnTo>
                    <a:pt x="5062741" y="1548243"/>
                  </a:lnTo>
                  <a:lnTo>
                    <a:pt x="5041866" y="1538152"/>
                  </a:lnTo>
                  <a:lnTo>
                    <a:pt x="5048720" y="1523332"/>
                  </a:lnTo>
                  <a:lnTo>
                    <a:pt x="5056198" y="1530584"/>
                  </a:lnTo>
                  <a:close/>
                  <a:moveTo>
                    <a:pt x="5070441" y="1517646"/>
                  </a:moveTo>
                  <a:lnTo>
                    <a:pt x="5086316" y="1521333"/>
                  </a:lnTo>
                  <a:lnTo>
                    <a:pt x="5074652" y="1527171"/>
                  </a:lnTo>
                  <a:close/>
                  <a:moveTo>
                    <a:pt x="2793654" y="1403349"/>
                  </a:moveTo>
                  <a:lnTo>
                    <a:pt x="2808259" y="1420428"/>
                  </a:lnTo>
                  <a:lnTo>
                    <a:pt x="2796829" y="1431595"/>
                  </a:lnTo>
                  <a:lnTo>
                    <a:pt x="2778096" y="1431924"/>
                  </a:lnTo>
                  <a:lnTo>
                    <a:pt x="2782859" y="1409918"/>
                  </a:lnTo>
                  <a:close/>
                  <a:moveTo>
                    <a:pt x="303818" y="1397948"/>
                  </a:moveTo>
                  <a:lnTo>
                    <a:pt x="310168" y="1402076"/>
                  </a:lnTo>
                  <a:lnTo>
                    <a:pt x="305088" y="1417633"/>
                  </a:lnTo>
                  <a:lnTo>
                    <a:pt x="309215" y="1431603"/>
                  </a:lnTo>
                  <a:lnTo>
                    <a:pt x="316518" y="1433826"/>
                  </a:lnTo>
                  <a:lnTo>
                    <a:pt x="315882" y="1449383"/>
                  </a:lnTo>
                  <a:lnTo>
                    <a:pt x="327630" y="1448113"/>
                  </a:lnTo>
                  <a:lnTo>
                    <a:pt x="329218" y="1426206"/>
                  </a:lnTo>
                  <a:lnTo>
                    <a:pt x="336838" y="1413506"/>
                  </a:lnTo>
                  <a:lnTo>
                    <a:pt x="350490" y="1432238"/>
                  </a:lnTo>
                  <a:cubicBezTo>
                    <a:pt x="350278" y="1437212"/>
                    <a:pt x="350067" y="1442187"/>
                    <a:pt x="349855" y="1447161"/>
                  </a:cubicBezTo>
                  <a:lnTo>
                    <a:pt x="367635" y="1441446"/>
                  </a:lnTo>
                  <a:lnTo>
                    <a:pt x="357158" y="1456368"/>
                  </a:lnTo>
                  <a:lnTo>
                    <a:pt x="368905" y="1466845"/>
                  </a:lnTo>
                  <a:lnTo>
                    <a:pt x="365095" y="1497326"/>
                  </a:lnTo>
                  <a:lnTo>
                    <a:pt x="350173" y="1511296"/>
                  </a:lnTo>
                  <a:lnTo>
                    <a:pt x="365095" y="1514471"/>
                  </a:lnTo>
                  <a:lnTo>
                    <a:pt x="368587" y="1537331"/>
                  </a:lnTo>
                  <a:lnTo>
                    <a:pt x="372397" y="1525583"/>
                  </a:lnTo>
                  <a:lnTo>
                    <a:pt x="385098" y="1524630"/>
                  </a:lnTo>
                  <a:lnTo>
                    <a:pt x="390495" y="1536378"/>
                  </a:lnTo>
                  <a:lnTo>
                    <a:pt x="372715" y="1545903"/>
                  </a:lnTo>
                  <a:lnTo>
                    <a:pt x="383510" y="1544633"/>
                  </a:lnTo>
                  <a:cubicBezTo>
                    <a:pt x="383193" y="1551300"/>
                    <a:pt x="382875" y="1557968"/>
                    <a:pt x="382558" y="1564635"/>
                  </a:cubicBezTo>
                  <a:lnTo>
                    <a:pt x="365413" y="1565905"/>
                  </a:lnTo>
                  <a:lnTo>
                    <a:pt x="352078" y="1579875"/>
                  </a:lnTo>
                  <a:lnTo>
                    <a:pt x="361603" y="1593210"/>
                  </a:lnTo>
                  <a:lnTo>
                    <a:pt x="349220" y="1608133"/>
                  </a:lnTo>
                  <a:lnTo>
                    <a:pt x="347950" y="1621785"/>
                  </a:lnTo>
                  <a:lnTo>
                    <a:pt x="336520" y="1623055"/>
                  </a:lnTo>
                  <a:lnTo>
                    <a:pt x="327313" y="1634485"/>
                  </a:lnTo>
                  <a:lnTo>
                    <a:pt x="318740" y="1639248"/>
                  </a:lnTo>
                  <a:lnTo>
                    <a:pt x="313025" y="1622103"/>
                  </a:lnTo>
                  <a:lnTo>
                    <a:pt x="298103" y="1602418"/>
                  </a:lnTo>
                  <a:lnTo>
                    <a:pt x="291753" y="1616388"/>
                  </a:lnTo>
                  <a:lnTo>
                    <a:pt x="300643" y="1628770"/>
                  </a:lnTo>
                  <a:lnTo>
                    <a:pt x="301913" y="1637025"/>
                  </a:lnTo>
                  <a:lnTo>
                    <a:pt x="286990" y="1645598"/>
                  </a:lnTo>
                  <a:lnTo>
                    <a:pt x="285085" y="1666870"/>
                  </a:lnTo>
                  <a:lnTo>
                    <a:pt x="313343" y="1651630"/>
                  </a:lnTo>
                  <a:lnTo>
                    <a:pt x="317788" y="1655758"/>
                  </a:lnTo>
                  <a:lnTo>
                    <a:pt x="295880" y="1676078"/>
                  </a:lnTo>
                  <a:lnTo>
                    <a:pt x="279053" y="1708781"/>
                  </a:lnTo>
                  <a:lnTo>
                    <a:pt x="255875" y="1711320"/>
                  </a:lnTo>
                  <a:lnTo>
                    <a:pt x="242223" y="1742753"/>
                  </a:lnTo>
                  <a:lnTo>
                    <a:pt x="220950" y="1748468"/>
                  </a:lnTo>
                  <a:lnTo>
                    <a:pt x="217775" y="1744340"/>
                  </a:lnTo>
                  <a:lnTo>
                    <a:pt x="228570" y="1739896"/>
                  </a:lnTo>
                  <a:lnTo>
                    <a:pt x="231745" y="1730370"/>
                  </a:lnTo>
                  <a:lnTo>
                    <a:pt x="224125" y="1722115"/>
                  </a:lnTo>
                  <a:cubicBezTo>
                    <a:pt x="223702" y="1715871"/>
                    <a:pt x="223278" y="1709627"/>
                    <a:pt x="222855" y="1703383"/>
                  </a:cubicBezTo>
                  <a:lnTo>
                    <a:pt x="207933" y="1701160"/>
                  </a:lnTo>
                  <a:lnTo>
                    <a:pt x="204123" y="1710685"/>
                  </a:lnTo>
                  <a:lnTo>
                    <a:pt x="207298" y="1720210"/>
                  </a:lnTo>
                  <a:lnTo>
                    <a:pt x="199995" y="1729736"/>
                  </a:lnTo>
                  <a:lnTo>
                    <a:pt x="175865" y="1737355"/>
                  </a:lnTo>
                  <a:lnTo>
                    <a:pt x="163165" y="1761486"/>
                  </a:lnTo>
                  <a:lnTo>
                    <a:pt x="110778" y="1815778"/>
                  </a:lnTo>
                  <a:lnTo>
                    <a:pt x="87283" y="1817048"/>
                  </a:lnTo>
                  <a:lnTo>
                    <a:pt x="63470" y="1831018"/>
                  </a:lnTo>
                  <a:lnTo>
                    <a:pt x="35848" y="1825938"/>
                  </a:lnTo>
                  <a:lnTo>
                    <a:pt x="40293" y="1849433"/>
                  </a:lnTo>
                  <a:lnTo>
                    <a:pt x="0" y="1865398"/>
                  </a:lnTo>
                  <a:lnTo>
                    <a:pt x="51895" y="1757672"/>
                  </a:lnTo>
                  <a:cubicBezTo>
                    <a:pt x="107924" y="1654532"/>
                    <a:pt x="168793" y="1554404"/>
                    <a:pt x="234199" y="1457591"/>
                  </a:cubicBezTo>
                  <a:lnTo>
                    <a:pt x="269276" y="1410682"/>
                  </a:lnTo>
                  <a:lnTo>
                    <a:pt x="273020" y="1407473"/>
                  </a:lnTo>
                  <a:close/>
                  <a:moveTo>
                    <a:pt x="3781388" y="1397007"/>
                  </a:moveTo>
                  <a:cubicBezTo>
                    <a:pt x="3781176" y="1404671"/>
                    <a:pt x="3780965" y="1412335"/>
                    <a:pt x="3780753" y="1419999"/>
                  </a:cubicBezTo>
                  <a:lnTo>
                    <a:pt x="3775672" y="1425582"/>
                  </a:lnTo>
                  <a:lnTo>
                    <a:pt x="3770275" y="1413431"/>
                  </a:lnTo>
                  <a:lnTo>
                    <a:pt x="3776308" y="1403577"/>
                  </a:lnTo>
                  <a:close/>
                  <a:moveTo>
                    <a:pt x="2893984" y="1212850"/>
                  </a:moveTo>
                  <a:lnTo>
                    <a:pt x="2912798" y="1234757"/>
                  </a:lnTo>
                  <a:lnTo>
                    <a:pt x="2919384" y="1260157"/>
                  </a:lnTo>
                  <a:lnTo>
                    <a:pt x="2902763" y="1260475"/>
                  </a:lnTo>
                  <a:lnTo>
                    <a:pt x="2904646" y="1246504"/>
                  </a:lnTo>
                  <a:lnTo>
                    <a:pt x="2894924" y="1231582"/>
                  </a:lnTo>
                  <a:cubicBezTo>
                    <a:pt x="2894611" y="1225338"/>
                    <a:pt x="2894297" y="1219094"/>
                    <a:pt x="2893984" y="1212850"/>
                  </a:cubicBezTo>
                  <a:close/>
                  <a:moveTo>
                    <a:pt x="5710203" y="1139822"/>
                  </a:moveTo>
                  <a:lnTo>
                    <a:pt x="5727666" y="1152205"/>
                  </a:lnTo>
                  <a:lnTo>
                    <a:pt x="5723382" y="1173160"/>
                  </a:lnTo>
                  <a:lnTo>
                    <a:pt x="5711521" y="1162048"/>
                  </a:lnTo>
                  <a:cubicBezTo>
                    <a:pt x="5711082" y="1154639"/>
                    <a:pt x="5710642" y="1147231"/>
                    <a:pt x="5710203" y="1139822"/>
                  </a:cubicBezTo>
                  <a:close/>
                  <a:moveTo>
                    <a:pt x="3040668" y="1009652"/>
                  </a:moveTo>
                  <a:lnTo>
                    <a:pt x="3052733" y="1019177"/>
                  </a:lnTo>
                  <a:lnTo>
                    <a:pt x="3020983" y="1028702"/>
                  </a:lnTo>
                  <a:lnTo>
                    <a:pt x="3017808" y="1020765"/>
                  </a:lnTo>
                  <a:close/>
                  <a:moveTo>
                    <a:pt x="3072139" y="911226"/>
                  </a:moveTo>
                  <a:lnTo>
                    <a:pt x="3073371" y="926933"/>
                  </a:lnTo>
                  <a:lnTo>
                    <a:pt x="3052733" y="930276"/>
                  </a:lnTo>
                  <a:close/>
                  <a:moveTo>
                    <a:pt x="3107021" y="901700"/>
                  </a:moveTo>
                  <a:lnTo>
                    <a:pt x="3120991" y="928449"/>
                  </a:lnTo>
                  <a:lnTo>
                    <a:pt x="3105116" y="944563"/>
                  </a:lnTo>
                  <a:lnTo>
                    <a:pt x="3098766" y="934895"/>
                  </a:lnTo>
                  <a:lnTo>
                    <a:pt x="3098766" y="925226"/>
                  </a:lnTo>
                  <a:lnTo>
                    <a:pt x="3105751" y="916525"/>
                  </a:lnTo>
                  <a:close/>
                  <a:moveTo>
                    <a:pt x="3099360" y="876300"/>
                  </a:moveTo>
                  <a:lnTo>
                    <a:pt x="3105116" y="884929"/>
                  </a:lnTo>
                  <a:lnTo>
                    <a:pt x="3093284" y="896433"/>
                  </a:lnTo>
                  <a:lnTo>
                    <a:pt x="3091365" y="914648"/>
                  </a:lnTo>
                  <a:lnTo>
                    <a:pt x="3079858" y="925513"/>
                  </a:lnTo>
                  <a:cubicBezTo>
                    <a:pt x="3079751" y="918696"/>
                    <a:pt x="3079645" y="911878"/>
                    <a:pt x="3079538" y="905061"/>
                  </a:cubicBezTo>
                  <a:lnTo>
                    <a:pt x="3060671" y="906659"/>
                  </a:lnTo>
                  <a:lnTo>
                    <a:pt x="3062270" y="893877"/>
                  </a:lnTo>
                  <a:lnTo>
                    <a:pt x="3082736" y="885248"/>
                  </a:lnTo>
                  <a:close/>
                  <a:moveTo>
                    <a:pt x="2895676" y="835022"/>
                  </a:moveTo>
                  <a:lnTo>
                    <a:pt x="2900080" y="843367"/>
                  </a:lnTo>
                  <a:lnTo>
                    <a:pt x="2899450" y="855243"/>
                  </a:lnTo>
                  <a:lnTo>
                    <a:pt x="2906370" y="852034"/>
                  </a:lnTo>
                  <a:cubicBezTo>
                    <a:pt x="2906475" y="854923"/>
                    <a:pt x="2906579" y="857811"/>
                    <a:pt x="2906684" y="860700"/>
                  </a:cubicBezTo>
                  <a:lnTo>
                    <a:pt x="2893160" y="863910"/>
                  </a:lnTo>
                  <a:lnTo>
                    <a:pt x="2884040" y="886378"/>
                  </a:lnTo>
                  <a:lnTo>
                    <a:pt x="2873346" y="893760"/>
                  </a:lnTo>
                  <a:lnTo>
                    <a:pt x="2879321" y="876748"/>
                  </a:lnTo>
                  <a:lnTo>
                    <a:pt x="2877121" y="857490"/>
                  </a:lnTo>
                  <a:lnTo>
                    <a:pt x="2890959" y="854280"/>
                  </a:lnTo>
                  <a:close/>
                  <a:moveTo>
                    <a:pt x="2912575" y="822322"/>
                  </a:moveTo>
                  <a:lnTo>
                    <a:pt x="2923896" y="829854"/>
                  </a:lnTo>
                  <a:lnTo>
                    <a:pt x="2925733" y="836130"/>
                  </a:lnTo>
                  <a:lnTo>
                    <a:pt x="2922673" y="849310"/>
                  </a:lnTo>
                  <a:lnTo>
                    <a:pt x="2912575" y="848682"/>
                  </a:lnTo>
                  <a:lnTo>
                    <a:pt x="2904312" y="841465"/>
                  </a:lnTo>
                  <a:lnTo>
                    <a:pt x="2900333" y="830795"/>
                  </a:lnTo>
                  <a:lnTo>
                    <a:pt x="2915634" y="832050"/>
                  </a:lnTo>
                  <a:close/>
                  <a:moveTo>
                    <a:pt x="3115497" y="820737"/>
                  </a:moveTo>
                  <a:lnTo>
                    <a:pt x="3128970" y="829700"/>
                  </a:lnTo>
                  <a:lnTo>
                    <a:pt x="3132104" y="840826"/>
                  </a:lnTo>
                  <a:lnTo>
                    <a:pt x="3125211" y="850098"/>
                  </a:lnTo>
                  <a:lnTo>
                    <a:pt x="3108291" y="855662"/>
                  </a:lnTo>
                  <a:lnTo>
                    <a:pt x="3112364" y="841135"/>
                  </a:lnTo>
                  <a:close/>
                  <a:moveTo>
                    <a:pt x="2986079" y="784222"/>
                  </a:moveTo>
                  <a:lnTo>
                    <a:pt x="2989234" y="792794"/>
                  </a:lnTo>
                  <a:lnTo>
                    <a:pt x="2950732" y="835022"/>
                  </a:lnTo>
                  <a:lnTo>
                    <a:pt x="2938108" y="829942"/>
                  </a:lnTo>
                  <a:lnTo>
                    <a:pt x="2936846" y="815337"/>
                  </a:lnTo>
                  <a:lnTo>
                    <a:pt x="2944104" y="803589"/>
                  </a:lnTo>
                  <a:lnTo>
                    <a:pt x="2956728" y="805494"/>
                  </a:lnTo>
                  <a:lnTo>
                    <a:pt x="2963040" y="796922"/>
                  </a:lnTo>
                  <a:lnTo>
                    <a:pt x="2969036" y="784539"/>
                  </a:lnTo>
                  <a:close/>
                  <a:moveTo>
                    <a:pt x="3181826" y="777876"/>
                  </a:moveTo>
                  <a:lnTo>
                    <a:pt x="3189253" y="786862"/>
                  </a:lnTo>
                  <a:lnTo>
                    <a:pt x="3181181" y="793751"/>
                  </a:lnTo>
                  <a:lnTo>
                    <a:pt x="3170203" y="787760"/>
                  </a:lnTo>
                  <a:close/>
                  <a:moveTo>
                    <a:pt x="2989234" y="760410"/>
                  </a:moveTo>
                  <a:lnTo>
                    <a:pt x="3000346" y="771020"/>
                  </a:lnTo>
                  <a:lnTo>
                    <a:pt x="2997078" y="785810"/>
                  </a:lnTo>
                  <a:lnTo>
                    <a:pt x="2989559" y="779380"/>
                  </a:lnTo>
                  <a:cubicBezTo>
                    <a:pt x="2989451" y="773057"/>
                    <a:pt x="2989342" y="766733"/>
                    <a:pt x="2989234" y="760410"/>
                  </a:cubicBezTo>
                  <a:close/>
                  <a:moveTo>
                    <a:pt x="3084673" y="733425"/>
                  </a:moveTo>
                  <a:lnTo>
                    <a:pt x="3095591" y="744629"/>
                  </a:lnTo>
                  <a:lnTo>
                    <a:pt x="3089491" y="761915"/>
                  </a:lnTo>
                  <a:lnTo>
                    <a:pt x="3078568" y="778881"/>
                  </a:lnTo>
                  <a:lnTo>
                    <a:pt x="3073427" y="784323"/>
                  </a:lnTo>
                  <a:lnTo>
                    <a:pt x="3061541" y="788805"/>
                  </a:lnTo>
                  <a:lnTo>
                    <a:pt x="3062825" y="799369"/>
                  </a:lnTo>
                  <a:lnTo>
                    <a:pt x="3065074" y="811213"/>
                  </a:lnTo>
                  <a:lnTo>
                    <a:pt x="3056400" y="808972"/>
                  </a:lnTo>
                  <a:lnTo>
                    <a:pt x="3054472" y="788805"/>
                  </a:lnTo>
                  <a:lnTo>
                    <a:pt x="3063789" y="766077"/>
                  </a:lnTo>
                  <a:lnTo>
                    <a:pt x="3045477" y="773119"/>
                  </a:lnTo>
                  <a:lnTo>
                    <a:pt x="3028448" y="802890"/>
                  </a:lnTo>
                  <a:lnTo>
                    <a:pt x="3016882" y="795527"/>
                  </a:lnTo>
                  <a:lnTo>
                    <a:pt x="3014633" y="784643"/>
                  </a:lnTo>
                  <a:lnTo>
                    <a:pt x="3028127" y="766397"/>
                  </a:lnTo>
                  <a:lnTo>
                    <a:pt x="3045477" y="749431"/>
                  </a:lnTo>
                  <a:lnTo>
                    <a:pt x="3065396" y="743989"/>
                  </a:lnTo>
                  <a:close/>
                  <a:moveTo>
                    <a:pt x="3205129" y="719138"/>
                  </a:moveTo>
                  <a:lnTo>
                    <a:pt x="3203253" y="736387"/>
                  </a:lnTo>
                  <a:lnTo>
                    <a:pt x="3189807" y="739776"/>
                  </a:lnTo>
                  <a:lnTo>
                    <a:pt x="3184491" y="726222"/>
                  </a:lnTo>
                  <a:close/>
                  <a:moveTo>
                    <a:pt x="3048002" y="700087"/>
                  </a:moveTo>
                  <a:lnTo>
                    <a:pt x="3055726" y="703262"/>
                  </a:lnTo>
                  <a:lnTo>
                    <a:pt x="3059084" y="711517"/>
                  </a:lnTo>
                  <a:lnTo>
                    <a:pt x="3057069" y="725170"/>
                  </a:lnTo>
                  <a:lnTo>
                    <a:pt x="3044980" y="725487"/>
                  </a:lnTo>
                  <a:lnTo>
                    <a:pt x="3041621" y="709612"/>
                  </a:lnTo>
                  <a:close/>
                  <a:moveTo>
                    <a:pt x="3147591" y="608011"/>
                  </a:moveTo>
                  <a:lnTo>
                    <a:pt x="3157047" y="609291"/>
                  </a:lnTo>
                  <a:lnTo>
                    <a:pt x="3163667" y="632651"/>
                  </a:lnTo>
                  <a:lnTo>
                    <a:pt x="3154210" y="648332"/>
                  </a:lnTo>
                  <a:lnTo>
                    <a:pt x="3165873" y="659212"/>
                  </a:lnTo>
                  <a:lnTo>
                    <a:pt x="3165873" y="666572"/>
                  </a:lnTo>
                  <a:lnTo>
                    <a:pt x="3150428" y="687053"/>
                  </a:lnTo>
                  <a:lnTo>
                    <a:pt x="3152319" y="699533"/>
                  </a:lnTo>
                  <a:lnTo>
                    <a:pt x="3167134" y="696333"/>
                  </a:lnTo>
                  <a:lnTo>
                    <a:pt x="3173439" y="675853"/>
                  </a:lnTo>
                  <a:lnTo>
                    <a:pt x="3178482" y="657932"/>
                  </a:lnTo>
                  <a:lnTo>
                    <a:pt x="3193298" y="651212"/>
                  </a:lnTo>
                  <a:lnTo>
                    <a:pt x="3183211" y="634571"/>
                  </a:lnTo>
                  <a:lnTo>
                    <a:pt x="3192983" y="621771"/>
                  </a:lnTo>
                  <a:lnTo>
                    <a:pt x="3196765" y="625611"/>
                  </a:lnTo>
                  <a:lnTo>
                    <a:pt x="3199602" y="629131"/>
                  </a:lnTo>
                  <a:lnTo>
                    <a:pt x="3200548" y="631051"/>
                  </a:lnTo>
                  <a:lnTo>
                    <a:pt x="3201178" y="632331"/>
                  </a:lnTo>
                  <a:lnTo>
                    <a:pt x="3202124" y="632971"/>
                  </a:lnTo>
                  <a:lnTo>
                    <a:pt x="3203070" y="633611"/>
                  </a:lnTo>
                  <a:lnTo>
                    <a:pt x="3204015" y="632971"/>
                  </a:lnTo>
                  <a:lnTo>
                    <a:pt x="3205592" y="632651"/>
                  </a:lnTo>
                  <a:lnTo>
                    <a:pt x="3207483" y="631691"/>
                  </a:lnTo>
                  <a:lnTo>
                    <a:pt x="3208744" y="631051"/>
                  </a:lnTo>
                  <a:lnTo>
                    <a:pt x="3220092" y="642572"/>
                  </a:lnTo>
                  <a:lnTo>
                    <a:pt x="3225766" y="654092"/>
                  </a:lnTo>
                  <a:lnTo>
                    <a:pt x="3206852" y="678093"/>
                  </a:lnTo>
                  <a:lnTo>
                    <a:pt x="3205276" y="700173"/>
                  </a:lnTo>
                  <a:lnTo>
                    <a:pt x="3185102" y="698253"/>
                  </a:lnTo>
                  <a:lnTo>
                    <a:pt x="3181319" y="716174"/>
                  </a:lnTo>
                  <a:lnTo>
                    <a:pt x="3173754" y="726734"/>
                  </a:lnTo>
                  <a:lnTo>
                    <a:pt x="3184472" y="743055"/>
                  </a:lnTo>
                  <a:lnTo>
                    <a:pt x="3173754" y="746255"/>
                  </a:lnTo>
                  <a:lnTo>
                    <a:pt x="3160199" y="738895"/>
                  </a:lnTo>
                  <a:lnTo>
                    <a:pt x="3157047" y="722894"/>
                  </a:lnTo>
                  <a:lnTo>
                    <a:pt x="3154525" y="730894"/>
                  </a:lnTo>
                  <a:lnTo>
                    <a:pt x="3152949" y="736974"/>
                  </a:lnTo>
                  <a:lnTo>
                    <a:pt x="3152004" y="739215"/>
                  </a:lnTo>
                  <a:cubicBezTo>
                    <a:pt x="3151899" y="739855"/>
                    <a:pt x="3151793" y="740495"/>
                    <a:pt x="3151688" y="741135"/>
                  </a:cubicBezTo>
                  <a:lnTo>
                    <a:pt x="3151373" y="743375"/>
                  </a:lnTo>
                  <a:lnTo>
                    <a:pt x="3149482" y="746895"/>
                  </a:lnTo>
                  <a:lnTo>
                    <a:pt x="3144123" y="756495"/>
                  </a:lnTo>
                  <a:lnTo>
                    <a:pt x="3136243" y="769935"/>
                  </a:lnTo>
                  <a:lnTo>
                    <a:pt x="3126786" y="760335"/>
                  </a:lnTo>
                  <a:lnTo>
                    <a:pt x="3129623" y="727694"/>
                  </a:lnTo>
                  <a:lnTo>
                    <a:pt x="3116384" y="740495"/>
                  </a:lnTo>
                  <a:lnTo>
                    <a:pt x="3105036" y="768975"/>
                  </a:lnTo>
                  <a:lnTo>
                    <a:pt x="3097785" y="767055"/>
                  </a:lnTo>
                  <a:lnTo>
                    <a:pt x="3107873" y="742415"/>
                  </a:lnTo>
                  <a:lnTo>
                    <a:pt x="3096209" y="740495"/>
                  </a:lnTo>
                  <a:lnTo>
                    <a:pt x="3094003" y="734094"/>
                  </a:lnTo>
                  <a:lnTo>
                    <a:pt x="3107557" y="727694"/>
                  </a:lnTo>
                  <a:lnTo>
                    <a:pt x="3099992" y="717134"/>
                  </a:lnTo>
                  <a:lnTo>
                    <a:pt x="3127101" y="687053"/>
                  </a:lnTo>
                  <a:lnTo>
                    <a:pt x="3127101" y="668172"/>
                  </a:lnTo>
                  <a:lnTo>
                    <a:pt x="3135297" y="656332"/>
                  </a:lnTo>
                  <a:lnTo>
                    <a:pt x="3128992" y="646732"/>
                  </a:lnTo>
                  <a:close/>
                  <a:moveTo>
                    <a:pt x="3086809" y="601662"/>
                  </a:moveTo>
                  <a:lnTo>
                    <a:pt x="3100900" y="618490"/>
                  </a:lnTo>
                  <a:lnTo>
                    <a:pt x="3095575" y="628967"/>
                  </a:lnTo>
                  <a:lnTo>
                    <a:pt x="3100274" y="649287"/>
                  </a:lnTo>
                  <a:lnTo>
                    <a:pt x="3095888" y="658812"/>
                  </a:lnTo>
                  <a:lnTo>
                    <a:pt x="3117816" y="663575"/>
                  </a:lnTo>
                  <a:lnTo>
                    <a:pt x="3107478" y="680720"/>
                  </a:lnTo>
                  <a:lnTo>
                    <a:pt x="3092755" y="682625"/>
                  </a:lnTo>
                  <a:lnTo>
                    <a:pt x="3067073" y="700087"/>
                  </a:lnTo>
                  <a:lnTo>
                    <a:pt x="3054544" y="696912"/>
                  </a:lnTo>
                  <a:lnTo>
                    <a:pt x="3082423" y="661987"/>
                  </a:lnTo>
                  <a:lnTo>
                    <a:pt x="3052351" y="679767"/>
                  </a:lnTo>
                  <a:lnTo>
                    <a:pt x="3042953" y="679132"/>
                  </a:lnTo>
                  <a:lnTo>
                    <a:pt x="3029170" y="697230"/>
                  </a:lnTo>
                  <a:lnTo>
                    <a:pt x="3024158" y="683577"/>
                  </a:lnTo>
                  <a:lnTo>
                    <a:pt x="3034495" y="675957"/>
                  </a:lnTo>
                  <a:lnTo>
                    <a:pt x="3031050" y="662305"/>
                  </a:lnTo>
                  <a:lnTo>
                    <a:pt x="3042640" y="652780"/>
                  </a:lnTo>
                  <a:lnTo>
                    <a:pt x="3057363" y="649605"/>
                  </a:lnTo>
                  <a:lnTo>
                    <a:pt x="3071460" y="629285"/>
                  </a:lnTo>
                  <a:lnTo>
                    <a:pt x="3083990" y="628332"/>
                  </a:lnTo>
                  <a:lnTo>
                    <a:pt x="3079917" y="611187"/>
                  </a:lnTo>
                  <a:close/>
                  <a:moveTo>
                    <a:pt x="3198778" y="596901"/>
                  </a:moveTo>
                  <a:lnTo>
                    <a:pt x="3208960" y="597864"/>
                  </a:lnTo>
                  <a:lnTo>
                    <a:pt x="3214215" y="603322"/>
                  </a:lnTo>
                  <a:lnTo>
                    <a:pt x="3219798" y="601074"/>
                  </a:lnTo>
                  <a:lnTo>
                    <a:pt x="3227353" y="611349"/>
                  </a:lnTo>
                  <a:lnTo>
                    <a:pt x="3217828" y="625476"/>
                  </a:lnTo>
                  <a:lnTo>
                    <a:pt x="3201405" y="609743"/>
                  </a:lnTo>
                  <a:close/>
                  <a:moveTo>
                    <a:pt x="3164907" y="504825"/>
                  </a:moveTo>
                  <a:lnTo>
                    <a:pt x="3188311" y="509905"/>
                  </a:lnTo>
                  <a:lnTo>
                    <a:pt x="3190841" y="523558"/>
                  </a:lnTo>
                  <a:lnTo>
                    <a:pt x="3182302" y="535305"/>
                  </a:lnTo>
                  <a:lnTo>
                    <a:pt x="3184516" y="554355"/>
                  </a:lnTo>
                  <a:lnTo>
                    <a:pt x="3172181" y="566103"/>
                  </a:lnTo>
                  <a:lnTo>
                    <a:pt x="3164591" y="582930"/>
                  </a:lnTo>
                  <a:lnTo>
                    <a:pt x="3136444" y="592455"/>
                  </a:lnTo>
                  <a:lnTo>
                    <a:pt x="3124110" y="622300"/>
                  </a:lnTo>
                  <a:lnTo>
                    <a:pt x="3119998" y="619125"/>
                  </a:lnTo>
                  <a:lnTo>
                    <a:pt x="3120631" y="611823"/>
                  </a:lnTo>
                  <a:lnTo>
                    <a:pt x="3109878" y="602615"/>
                  </a:lnTo>
                  <a:lnTo>
                    <a:pt x="3132965" y="578803"/>
                  </a:lnTo>
                  <a:lnTo>
                    <a:pt x="3136127" y="555943"/>
                  </a:lnTo>
                  <a:lnTo>
                    <a:pt x="3151941" y="553403"/>
                  </a:lnTo>
                  <a:lnTo>
                    <a:pt x="3155736" y="542925"/>
                  </a:lnTo>
                  <a:lnTo>
                    <a:pt x="3151624" y="531495"/>
                  </a:lnTo>
                  <a:lnTo>
                    <a:pt x="3157950" y="523875"/>
                  </a:lnTo>
                  <a:close/>
                  <a:moveTo>
                    <a:pt x="4364771" y="471424"/>
                  </a:moveTo>
                  <a:lnTo>
                    <a:pt x="4352063" y="473328"/>
                  </a:lnTo>
                  <a:lnTo>
                    <a:pt x="4349204" y="492370"/>
                  </a:lnTo>
                  <a:lnTo>
                    <a:pt x="4353334" y="505065"/>
                  </a:lnTo>
                  <a:lnTo>
                    <a:pt x="4345709" y="514269"/>
                  </a:lnTo>
                  <a:lnTo>
                    <a:pt x="4338402" y="505383"/>
                  </a:lnTo>
                  <a:lnTo>
                    <a:pt x="4341579" y="493005"/>
                  </a:lnTo>
                  <a:lnTo>
                    <a:pt x="4337131" y="479358"/>
                  </a:lnTo>
                  <a:lnTo>
                    <a:pt x="4322835" y="489514"/>
                  </a:lnTo>
                  <a:lnTo>
                    <a:pt x="4315210" y="501892"/>
                  </a:lnTo>
                  <a:lnTo>
                    <a:pt x="4319976" y="515538"/>
                  </a:lnTo>
                  <a:lnTo>
                    <a:pt x="4326647" y="515538"/>
                  </a:lnTo>
                  <a:lnTo>
                    <a:pt x="4334590" y="522203"/>
                  </a:lnTo>
                  <a:lnTo>
                    <a:pt x="4333319" y="536167"/>
                  </a:lnTo>
                  <a:lnTo>
                    <a:pt x="4321882" y="530455"/>
                  </a:lnTo>
                  <a:lnTo>
                    <a:pt x="4315210" y="539658"/>
                  </a:lnTo>
                  <a:lnTo>
                    <a:pt x="4297419" y="537119"/>
                  </a:lnTo>
                  <a:lnTo>
                    <a:pt x="4292971" y="550766"/>
                  </a:lnTo>
                  <a:lnTo>
                    <a:pt x="4282805" y="553940"/>
                  </a:lnTo>
                  <a:lnTo>
                    <a:pt x="4274862" y="552353"/>
                  </a:lnTo>
                  <a:lnTo>
                    <a:pt x="4260566" y="563778"/>
                  </a:lnTo>
                  <a:lnTo>
                    <a:pt x="4263425" y="579647"/>
                  </a:lnTo>
                  <a:lnTo>
                    <a:pt x="4256754" y="585677"/>
                  </a:lnTo>
                  <a:lnTo>
                    <a:pt x="4246270" y="586312"/>
                  </a:lnTo>
                  <a:lnTo>
                    <a:pt x="4233244" y="586946"/>
                  </a:lnTo>
                  <a:lnTo>
                    <a:pt x="4227843" y="601863"/>
                  </a:lnTo>
                  <a:lnTo>
                    <a:pt x="4232926" y="608210"/>
                  </a:lnTo>
                  <a:lnTo>
                    <a:pt x="4241504" y="605036"/>
                  </a:lnTo>
                  <a:lnTo>
                    <a:pt x="4247858" y="609797"/>
                  </a:lnTo>
                  <a:lnTo>
                    <a:pt x="4239280" y="612653"/>
                  </a:lnTo>
                  <a:lnTo>
                    <a:pt x="4244363" y="622174"/>
                  </a:lnTo>
                  <a:lnTo>
                    <a:pt x="4254530" y="624396"/>
                  </a:lnTo>
                  <a:lnTo>
                    <a:pt x="4259295" y="613288"/>
                  </a:lnTo>
                  <a:lnTo>
                    <a:pt x="4260248" y="619635"/>
                  </a:lnTo>
                  <a:lnTo>
                    <a:pt x="4269462" y="628204"/>
                  </a:lnTo>
                  <a:lnTo>
                    <a:pt x="4263108" y="631378"/>
                  </a:lnTo>
                  <a:lnTo>
                    <a:pt x="4252624" y="629791"/>
                  </a:lnTo>
                  <a:lnTo>
                    <a:pt x="4260566" y="643755"/>
                  </a:lnTo>
                  <a:lnTo>
                    <a:pt x="4275180" y="653594"/>
                  </a:lnTo>
                  <a:lnTo>
                    <a:pt x="4289477" y="646612"/>
                  </a:lnTo>
                  <a:lnTo>
                    <a:pt x="4287570" y="633599"/>
                  </a:lnTo>
                  <a:lnTo>
                    <a:pt x="4297101" y="628839"/>
                  </a:lnTo>
                  <a:lnTo>
                    <a:pt x="4302185" y="638360"/>
                  </a:lnTo>
                  <a:lnTo>
                    <a:pt x="4312669" y="637725"/>
                  </a:lnTo>
                  <a:lnTo>
                    <a:pt x="4312033" y="628204"/>
                  </a:lnTo>
                  <a:lnTo>
                    <a:pt x="4308221" y="616462"/>
                  </a:lnTo>
                  <a:lnTo>
                    <a:pt x="4317752" y="615827"/>
                  </a:lnTo>
                  <a:lnTo>
                    <a:pt x="4332048" y="624396"/>
                  </a:lnTo>
                  <a:lnTo>
                    <a:pt x="4339673" y="624396"/>
                  </a:lnTo>
                  <a:lnTo>
                    <a:pt x="4339547" y="624461"/>
                  </a:lnTo>
                  <a:lnTo>
                    <a:pt x="4339882" y="624461"/>
                  </a:lnTo>
                  <a:lnTo>
                    <a:pt x="4340199" y="623826"/>
                  </a:lnTo>
                  <a:lnTo>
                    <a:pt x="4341172" y="623340"/>
                  </a:lnTo>
                  <a:lnTo>
                    <a:pt x="4347298" y="612018"/>
                  </a:lnTo>
                  <a:lnTo>
                    <a:pt x="4332366" y="604402"/>
                  </a:lnTo>
                  <a:lnTo>
                    <a:pt x="4328236" y="605354"/>
                  </a:lnTo>
                  <a:lnTo>
                    <a:pt x="4317434" y="588216"/>
                  </a:lnTo>
                  <a:lnTo>
                    <a:pt x="4329189" y="567587"/>
                  </a:lnTo>
                  <a:lnTo>
                    <a:pt x="4344121" y="564731"/>
                  </a:lnTo>
                  <a:lnTo>
                    <a:pt x="4350793" y="555210"/>
                  </a:lnTo>
                  <a:lnTo>
                    <a:pt x="4348886" y="549814"/>
                  </a:lnTo>
                  <a:lnTo>
                    <a:pt x="4361912" y="539976"/>
                  </a:lnTo>
                  <a:lnTo>
                    <a:pt x="4359053" y="525059"/>
                  </a:lnTo>
                  <a:lnTo>
                    <a:pt x="4355876" y="522838"/>
                  </a:lnTo>
                  <a:lnTo>
                    <a:pt x="4355240" y="513634"/>
                  </a:lnTo>
                  <a:lnTo>
                    <a:pt x="4380021" y="502526"/>
                  </a:lnTo>
                  <a:lnTo>
                    <a:pt x="4384151" y="488879"/>
                  </a:lnTo>
                  <a:lnTo>
                    <a:pt x="4380339" y="476185"/>
                  </a:lnTo>
                  <a:lnTo>
                    <a:pt x="4369537" y="489514"/>
                  </a:lnTo>
                  <a:lnTo>
                    <a:pt x="4360959" y="501892"/>
                  </a:lnTo>
                  <a:lnTo>
                    <a:pt x="4359053" y="486023"/>
                  </a:lnTo>
                  <a:lnTo>
                    <a:pt x="4366360" y="478724"/>
                  </a:lnTo>
                  <a:close/>
                  <a:moveTo>
                    <a:pt x="3304349" y="431801"/>
                  </a:moveTo>
                  <a:lnTo>
                    <a:pt x="3318916" y="437795"/>
                  </a:lnTo>
                  <a:lnTo>
                    <a:pt x="3327783" y="453570"/>
                  </a:lnTo>
                  <a:lnTo>
                    <a:pt x="3334751" y="432432"/>
                  </a:lnTo>
                  <a:lnTo>
                    <a:pt x="3344568" y="440950"/>
                  </a:lnTo>
                  <a:lnTo>
                    <a:pt x="3340451" y="462719"/>
                  </a:lnTo>
                  <a:lnTo>
                    <a:pt x="3344885" y="472183"/>
                  </a:lnTo>
                  <a:lnTo>
                    <a:pt x="3354069" y="456409"/>
                  </a:lnTo>
                  <a:lnTo>
                    <a:pt x="3367053" y="470290"/>
                  </a:lnTo>
                  <a:lnTo>
                    <a:pt x="3355335" y="475338"/>
                  </a:lnTo>
                  <a:lnTo>
                    <a:pt x="3360719" y="488904"/>
                  </a:lnTo>
                  <a:lnTo>
                    <a:pt x="3347101" y="510988"/>
                  </a:lnTo>
                  <a:cubicBezTo>
                    <a:pt x="3346784" y="517298"/>
                    <a:pt x="3346468" y="523607"/>
                    <a:pt x="3346151" y="529917"/>
                  </a:cubicBezTo>
                  <a:lnTo>
                    <a:pt x="3358185" y="549477"/>
                  </a:lnTo>
                  <a:lnTo>
                    <a:pt x="3320183" y="551055"/>
                  </a:lnTo>
                  <a:lnTo>
                    <a:pt x="3317016" y="534649"/>
                  </a:lnTo>
                  <a:lnTo>
                    <a:pt x="3296748" y="556733"/>
                  </a:lnTo>
                  <a:lnTo>
                    <a:pt x="3274897" y="555471"/>
                  </a:lnTo>
                  <a:lnTo>
                    <a:pt x="3256845" y="581026"/>
                  </a:lnTo>
                  <a:lnTo>
                    <a:pt x="3243228" y="566513"/>
                  </a:lnTo>
                  <a:lnTo>
                    <a:pt x="3249562" y="556102"/>
                  </a:lnTo>
                  <a:lnTo>
                    <a:pt x="3270780" y="552317"/>
                  </a:lnTo>
                  <a:lnTo>
                    <a:pt x="3271413" y="539066"/>
                  </a:lnTo>
                  <a:lnTo>
                    <a:pt x="3255579" y="533703"/>
                  </a:lnTo>
                  <a:lnTo>
                    <a:pt x="3252412" y="523292"/>
                  </a:lnTo>
                  <a:lnTo>
                    <a:pt x="3267296" y="516036"/>
                  </a:lnTo>
                  <a:lnTo>
                    <a:pt x="3250828" y="500261"/>
                  </a:lnTo>
                  <a:lnTo>
                    <a:pt x="3264763" y="481332"/>
                  </a:lnTo>
                  <a:lnTo>
                    <a:pt x="3300548" y="488588"/>
                  </a:lnTo>
                  <a:lnTo>
                    <a:pt x="3308782" y="480070"/>
                  </a:lnTo>
                  <a:lnTo>
                    <a:pt x="3286614" y="469975"/>
                  </a:lnTo>
                  <a:lnTo>
                    <a:pt x="3288831" y="456093"/>
                  </a:lnTo>
                  <a:lnTo>
                    <a:pt x="3310999" y="462088"/>
                  </a:lnTo>
                  <a:close/>
                  <a:moveTo>
                    <a:pt x="3435951" y="361951"/>
                  </a:moveTo>
                  <a:lnTo>
                    <a:pt x="3459129" y="379352"/>
                  </a:lnTo>
                  <a:cubicBezTo>
                    <a:pt x="3458917" y="383993"/>
                    <a:pt x="3458706" y="388633"/>
                    <a:pt x="3458494" y="393274"/>
                  </a:cubicBezTo>
                  <a:lnTo>
                    <a:pt x="3438491" y="404980"/>
                  </a:lnTo>
                  <a:lnTo>
                    <a:pt x="3440714" y="424913"/>
                  </a:lnTo>
                  <a:lnTo>
                    <a:pt x="3394358" y="452439"/>
                  </a:lnTo>
                  <a:lnTo>
                    <a:pt x="3382928" y="442314"/>
                  </a:lnTo>
                  <a:lnTo>
                    <a:pt x="3371816" y="427444"/>
                  </a:lnTo>
                  <a:lnTo>
                    <a:pt x="3393088" y="427444"/>
                  </a:lnTo>
                  <a:lnTo>
                    <a:pt x="3385468" y="404031"/>
                  </a:lnTo>
                  <a:lnTo>
                    <a:pt x="3411821" y="400867"/>
                  </a:lnTo>
                  <a:lnTo>
                    <a:pt x="3418171" y="384098"/>
                  </a:lnTo>
                  <a:lnTo>
                    <a:pt x="3424521" y="395805"/>
                  </a:lnTo>
                  <a:lnTo>
                    <a:pt x="3429919" y="395488"/>
                  </a:lnTo>
                  <a:lnTo>
                    <a:pt x="3424521" y="373657"/>
                  </a:lnTo>
                  <a:close/>
                  <a:moveTo>
                    <a:pt x="3528661" y="334961"/>
                  </a:moveTo>
                  <a:lnTo>
                    <a:pt x="3536916" y="337252"/>
                  </a:lnTo>
                  <a:lnTo>
                    <a:pt x="3529613" y="364093"/>
                  </a:lnTo>
                  <a:lnTo>
                    <a:pt x="3509928" y="366711"/>
                  </a:lnTo>
                  <a:lnTo>
                    <a:pt x="3505166" y="354600"/>
                  </a:lnTo>
                  <a:lnTo>
                    <a:pt x="3523263" y="347072"/>
                  </a:lnTo>
                  <a:close/>
                  <a:moveTo>
                    <a:pt x="4276189" y="308170"/>
                  </a:moveTo>
                  <a:lnTo>
                    <a:pt x="4271925" y="310848"/>
                  </a:lnTo>
                  <a:cubicBezTo>
                    <a:pt x="4271963" y="310963"/>
                    <a:pt x="4272002" y="311077"/>
                    <a:pt x="4272040" y="311192"/>
                  </a:cubicBezTo>
                  <a:close/>
                  <a:moveTo>
                    <a:pt x="3488655" y="279400"/>
                  </a:moveTo>
                  <a:lnTo>
                    <a:pt x="3501355" y="287882"/>
                  </a:lnTo>
                  <a:lnTo>
                    <a:pt x="3495958" y="298248"/>
                  </a:lnTo>
                  <a:lnTo>
                    <a:pt x="3498180" y="309557"/>
                  </a:lnTo>
                  <a:lnTo>
                    <a:pt x="3516278" y="322123"/>
                  </a:lnTo>
                  <a:lnTo>
                    <a:pt x="3497545" y="345054"/>
                  </a:lnTo>
                  <a:lnTo>
                    <a:pt x="3490560" y="364845"/>
                  </a:lnTo>
                  <a:lnTo>
                    <a:pt x="3473415" y="368300"/>
                  </a:lnTo>
                  <a:lnTo>
                    <a:pt x="3448015" y="342541"/>
                  </a:lnTo>
                  <a:lnTo>
                    <a:pt x="3445475" y="316468"/>
                  </a:lnTo>
                  <a:lnTo>
                    <a:pt x="3433728" y="314269"/>
                  </a:lnTo>
                  <a:lnTo>
                    <a:pt x="3433728" y="302960"/>
                  </a:lnTo>
                  <a:lnTo>
                    <a:pt x="3438808" y="289138"/>
                  </a:lnTo>
                  <a:lnTo>
                    <a:pt x="3454683" y="296678"/>
                  </a:lnTo>
                  <a:lnTo>
                    <a:pt x="3479130" y="296364"/>
                  </a:lnTo>
                  <a:lnTo>
                    <a:pt x="3466748" y="317096"/>
                  </a:lnTo>
                  <a:lnTo>
                    <a:pt x="3478495" y="340028"/>
                  </a:lnTo>
                  <a:lnTo>
                    <a:pt x="3478495" y="328719"/>
                  </a:lnTo>
                  <a:lnTo>
                    <a:pt x="3494053" y="309557"/>
                  </a:lnTo>
                  <a:close/>
                  <a:moveTo>
                    <a:pt x="3621053" y="250824"/>
                  </a:moveTo>
                  <a:lnTo>
                    <a:pt x="3633753" y="259353"/>
                  </a:lnTo>
                  <a:lnTo>
                    <a:pt x="3618195" y="280201"/>
                  </a:lnTo>
                  <a:lnTo>
                    <a:pt x="3627720" y="304208"/>
                  </a:lnTo>
                  <a:lnTo>
                    <a:pt x="3615973" y="312737"/>
                  </a:lnTo>
                  <a:lnTo>
                    <a:pt x="3601050" y="303577"/>
                  </a:lnTo>
                  <a:lnTo>
                    <a:pt x="3603273" y="292837"/>
                  </a:lnTo>
                  <a:lnTo>
                    <a:pt x="3595653" y="274199"/>
                  </a:lnTo>
                  <a:lnTo>
                    <a:pt x="3604860" y="268830"/>
                  </a:lnTo>
                  <a:lnTo>
                    <a:pt x="3610258" y="258405"/>
                  </a:lnTo>
                  <a:close/>
                  <a:moveTo>
                    <a:pt x="3463697" y="247649"/>
                  </a:moveTo>
                  <a:lnTo>
                    <a:pt x="3468654" y="252812"/>
                  </a:lnTo>
                  <a:lnTo>
                    <a:pt x="3466904" y="273140"/>
                  </a:lnTo>
                  <a:lnTo>
                    <a:pt x="3463988" y="287337"/>
                  </a:lnTo>
                  <a:lnTo>
                    <a:pt x="3454366" y="273140"/>
                  </a:lnTo>
                  <a:close/>
                  <a:moveTo>
                    <a:pt x="3514243" y="244475"/>
                  </a:moveTo>
                  <a:lnTo>
                    <a:pt x="3523940" y="256388"/>
                  </a:lnTo>
                  <a:lnTo>
                    <a:pt x="3525232" y="268946"/>
                  </a:lnTo>
                  <a:lnTo>
                    <a:pt x="3543655" y="271200"/>
                  </a:lnTo>
                  <a:lnTo>
                    <a:pt x="3546887" y="284080"/>
                  </a:lnTo>
                  <a:lnTo>
                    <a:pt x="3557553" y="287944"/>
                  </a:lnTo>
                  <a:lnTo>
                    <a:pt x="3554644" y="304044"/>
                  </a:lnTo>
                  <a:lnTo>
                    <a:pt x="3540746" y="312737"/>
                  </a:lnTo>
                  <a:lnTo>
                    <a:pt x="3524586" y="294706"/>
                  </a:lnTo>
                  <a:lnTo>
                    <a:pt x="3514890" y="285046"/>
                  </a:lnTo>
                  <a:lnTo>
                    <a:pt x="3517476" y="269268"/>
                  </a:lnTo>
                  <a:lnTo>
                    <a:pt x="3503578" y="253168"/>
                  </a:lnTo>
                  <a:close/>
                  <a:moveTo>
                    <a:pt x="3570253" y="234949"/>
                  </a:moveTo>
                  <a:lnTo>
                    <a:pt x="3579778" y="251203"/>
                  </a:lnTo>
                  <a:lnTo>
                    <a:pt x="3571205" y="257174"/>
                  </a:lnTo>
                  <a:lnTo>
                    <a:pt x="3563903" y="249213"/>
                  </a:lnTo>
                  <a:lnTo>
                    <a:pt x="3564855" y="239261"/>
                  </a:lnTo>
                  <a:close/>
                  <a:moveTo>
                    <a:pt x="3805219" y="211137"/>
                  </a:moveTo>
                  <a:lnTo>
                    <a:pt x="3835518" y="224790"/>
                  </a:lnTo>
                  <a:lnTo>
                    <a:pt x="3846478" y="244792"/>
                  </a:lnTo>
                  <a:lnTo>
                    <a:pt x="3843254" y="252412"/>
                  </a:lnTo>
                  <a:lnTo>
                    <a:pt x="3818435" y="250190"/>
                  </a:lnTo>
                  <a:lnTo>
                    <a:pt x="3782978" y="229552"/>
                  </a:lnTo>
                  <a:close/>
                  <a:moveTo>
                    <a:pt x="3716499" y="206375"/>
                  </a:moveTo>
                  <a:lnTo>
                    <a:pt x="3732178" y="217487"/>
                  </a:lnTo>
                  <a:lnTo>
                    <a:pt x="3721516" y="233363"/>
                  </a:lnTo>
                  <a:lnTo>
                    <a:pt x="3706778" y="208280"/>
                  </a:lnTo>
                  <a:close/>
                  <a:moveTo>
                    <a:pt x="3892555" y="152400"/>
                  </a:moveTo>
                  <a:lnTo>
                    <a:pt x="3891607" y="170764"/>
                  </a:lnTo>
                  <a:lnTo>
                    <a:pt x="3900454" y="183652"/>
                  </a:lnTo>
                  <a:lnTo>
                    <a:pt x="3893187" y="195573"/>
                  </a:lnTo>
                  <a:lnTo>
                    <a:pt x="3880232" y="211682"/>
                  </a:lnTo>
                  <a:lnTo>
                    <a:pt x="3858431" y="239713"/>
                  </a:lnTo>
                  <a:lnTo>
                    <a:pt x="3847056" y="236491"/>
                  </a:lnTo>
                  <a:lnTo>
                    <a:pt x="3847056" y="209749"/>
                  </a:lnTo>
                  <a:lnTo>
                    <a:pt x="3835366" y="197184"/>
                  </a:lnTo>
                  <a:lnTo>
                    <a:pt x="3845477" y="175597"/>
                  </a:lnTo>
                  <a:lnTo>
                    <a:pt x="3859379" y="186230"/>
                  </a:lnTo>
                  <a:lnTo>
                    <a:pt x="3862538" y="172376"/>
                  </a:lnTo>
                  <a:lnTo>
                    <a:pt x="3883076" y="158199"/>
                  </a:lnTo>
                  <a:close/>
                  <a:moveTo>
                    <a:pt x="3911566" y="117476"/>
                  </a:moveTo>
                  <a:lnTo>
                    <a:pt x="3927580" y="122238"/>
                  </a:lnTo>
                  <a:lnTo>
                    <a:pt x="3940141" y="148591"/>
                  </a:lnTo>
                  <a:lnTo>
                    <a:pt x="3932918" y="162243"/>
                  </a:lnTo>
                  <a:lnTo>
                    <a:pt x="3918474" y="169864"/>
                  </a:lnTo>
                  <a:lnTo>
                    <a:pt x="3912822" y="142558"/>
                  </a:lnTo>
                  <a:cubicBezTo>
                    <a:pt x="3912403" y="134197"/>
                    <a:pt x="3911985" y="125837"/>
                    <a:pt x="3911566" y="117476"/>
                  </a:cubicBezTo>
                  <a:close/>
                  <a:moveTo>
                    <a:pt x="3882623" y="82550"/>
                  </a:moveTo>
                  <a:lnTo>
                    <a:pt x="3889341" y="101343"/>
                  </a:lnTo>
                  <a:lnTo>
                    <a:pt x="3872388" y="111216"/>
                  </a:lnTo>
                  <a:lnTo>
                    <a:pt x="3852236" y="124912"/>
                  </a:lnTo>
                  <a:lnTo>
                    <a:pt x="3842640" y="147527"/>
                  </a:lnTo>
                  <a:lnTo>
                    <a:pt x="3811932" y="167593"/>
                  </a:lnTo>
                  <a:lnTo>
                    <a:pt x="3800417" y="182563"/>
                  </a:lnTo>
                  <a:lnTo>
                    <a:pt x="3792740" y="163771"/>
                  </a:lnTo>
                  <a:lnTo>
                    <a:pt x="3782184" y="174282"/>
                  </a:lnTo>
                  <a:lnTo>
                    <a:pt x="3762352" y="178741"/>
                  </a:lnTo>
                  <a:lnTo>
                    <a:pt x="3763951" y="163771"/>
                  </a:lnTo>
                  <a:lnTo>
                    <a:pt x="3760753" y="144979"/>
                  </a:lnTo>
                  <a:lnTo>
                    <a:pt x="3783783" y="138290"/>
                  </a:lnTo>
                  <a:lnTo>
                    <a:pt x="3794659" y="121409"/>
                  </a:lnTo>
                  <a:lnTo>
                    <a:pt x="3808413" y="128735"/>
                  </a:lnTo>
                  <a:lnTo>
                    <a:pt x="3806494" y="142431"/>
                  </a:lnTo>
                  <a:lnTo>
                    <a:pt x="3826646" y="134468"/>
                  </a:lnTo>
                  <a:lnTo>
                    <a:pt x="3823447" y="118861"/>
                  </a:lnTo>
                  <a:lnTo>
                    <a:pt x="3858313" y="100706"/>
                  </a:lnTo>
                  <a:lnTo>
                    <a:pt x="3867909" y="104846"/>
                  </a:lnTo>
                  <a:lnTo>
                    <a:pt x="3873987" y="88921"/>
                  </a:lnTo>
                  <a:close/>
                  <a:moveTo>
                    <a:pt x="3954178" y="46037"/>
                  </a:moveTo>
                  <a:lnTo>
                    <a:pt x="3965541" y="53654"/>
                  </a:lnTo>
                  <a:cubicBezTo>
                    <a:pt x="3965095" y="60458"/>
                    <a:pt x="3964650" y="67263"/>
                    <a:pt x="3964204" y="74067"/>
                  </a:cubicBezTo>
                  <a:lnTo>
                    <a:pt x="3953175" y="76200"/>
                  </a:lnTo>
                  <a:lnTo>
                    <a:pt x="3955514" y="67974"/>
                  </a:lnTo>
                  <a:lnTo>
                    <a:pt x="3946491" y="64318"/>
                  </a:lnTo>
                  <a:close/>
                  <a:moveTo>
                    <a:pt x="4240178" y="42862"/>
                  </a:moveTo>
                  <a:lnTo>
                    <a:pt x="4253469" y="43488"/>
                  </a:lnTo>
                  <a:cubicBezTo>
                    <a:pt x="4253801" y="50159"/>
                    <a:pt x="4254134" y="56829"/>
                    <a:pt x="4254466" y="63500"/>
                  </a:cubicBezTo>
                  <a:close/>
                  <a:moveTo>
                    <a:pt x="4283567" y="2124"/>
                  </a:moveTo>
                  <a:lnTo>
                    <a:pt x="4289750" y="3880"/>
                  </a:lnTo>
                  <a:lnTo>
                    <a:pt x="4307921" y="26351"/>
                  </a:lnTo>
                  <a:lnTo>
                    <a:pt x="4311095" y="16826"/>
                  </a:lnTo>
                  <a:lnTo>
                    <a:pt x="4314150" y="10809"/>
                  </a:lnTo>
                  <a:lnTo>
                    <a:pt x="4334458" y="16576"/>
                  </a:lnTo>
                  <a:lnTo>
                    <a:pt x="4344797" y="20074"/>
                  </a:lnTo>
                  <a:lnTo>
                    <a:pt x="4331090" y="40956"/>
                  </a:lnTo>
                  <a:lnTo>
                    <a:pt x="4363145" y="29208"/>
                  </a:lnTo>
                  <a:lnTo>
                    <a:pt x="4366319" y="54291"/>
                  </a:lnTo>
                  <a:lnTo>
                    <a:pt x="4331407" y="89533"/>
                  </a:lnTo>
                  <a:lnTo>
                    <a:pt x="4304430" y="84453"/>
                  </a:lnTo>
                  <a:lnTo>
                    <a:pt x="4322203" y="103186"/>
                  </a:lnTo>
                  <a:lnTo>
                    <a:pt x="4318077" y="112711"/>
                  </a:lnTo>
                  <a:lnTo>
                    <a:pt x="4296178" y="128586"/>
                  </a:lnTo>
                  <a:lnTo>
                    <a:pt x="4289830" y="141603"/>
                  </a:lnTo>
                  <a:lnTo>
                    <a:pt x="4330772" y="120331"/>
                  </a:lnTo>
                  <a:lnTo>
                    <a:pt x="4344737" y="116838"/>
                  </a:lnTo>
                  <a:lnTo>
                    <a:pt x="4334263" y="162241"/>
                  </a:lnTo>
                  <a:lnTo>
                    <a:pt x="4311412" y="184466"/>
                  </a:lnTo>
                  <a:lnTo>
                    <a:pt x="4315538" y="192086"/>
                  </a:lnTo>
                  <a:lnTo>
                    <a:pt x="4331407" y="180338"/>
                  </a:lnTo>
                  <a:lnTo>
                    <a:pt x="4337755" y="183196"/>
                  </a:lnTo>
                  <a:lnTo>
                    <a:pt x="4336168" y="219391"/>
                  </a:lnTo>
                  <a:lnTo>
                    <a:pt x="4318712" y="285748"/>
                  </a:lnTo>
                  <a:lnTo>
                    <a:pt x="4278405" y="298766"/>
                  </a:lnTo>
                  <a:lnTo>
                    <a:pt x="4304430" y="295591"/>
                  </a:lnTo>
                  <a:lnTo>
                    <a:pt x="4326329" y="288606"/>
                  </a:lnTo>
                  <a:lnTo>
                    <a:pt x="4333946" y="251458"/>
                  </a:lnTo>
                  <a:lnTo>
                    <a:pt x="4359654" y="182561"/>
                  </a:lnTo>
                  <a:lnTo>
                    <a:pt x="4377109" y="186053"/>
                  </a:lnTo>
                  <a:lnTo>
                    <a:pt x="4357749" y="157796"/>
                  </a:lnTo>
                  <a:lnTo>
                    <a:pt x="4379331" y="98741"/>
                  </a:lnTo>
                  <a:lnTo>
                    <a:pt x="4394248" y="92391"/>
                  </a:lnTo>
                  <a:cubicBezTo>
                    <a:pt x="4394460" y="82443"/>
                    <a:pt x="4394671" y="72494"/>
                    <a:pt x="4394883" y="62546"/>
                  </a:cubicBezTo>
                  <a:lnTo>
                    <a:pt x="4419321" y="81278"/>
                  </a:lnTo>
                  <a:lnTo>
                    <a:pt x="4435189" y="79056"/>
                  </a:lnTo>
                  <a:lnTo>
                    <a:pt x="4449154" y="100011"/>
                  </a:lnTo>
                  <a:lnTo>
                    <a:pt x="4437729" y="117156"/>
                  </a:lnTo>
                  <a:lnTo>
                    <a:pt x="4451376" y="126681"/>
                  </a:lnTo>
                  <a:lnTo>
                    <a:pt x="4458675" y="120013"/>
                  </a:lnTo>
                  <a:lnTo>
                    <a:pt x="4482161" y="111441"/>
                  </a:lnTo>
                  <a:lnTo>
                    <a:pt x="4488509" y="142873"/>
                  </a:lnTo>
                  <a:lnTo>
                    <a:pt x="4505647" y="127951"/>
                  </a:lnTo>
                  <a:cubicBezTo>
                    <a:pt x="4505859" y="122342"/>
                    <a:pt x="4506070" y="116732"/>
                    <a:pt x="4506282" y="111123"/>
                  </a:cubicBezTo>
                  <a:lnTo>
                    <a:pt x="4521516" y="136523"/>
                  </a:lnTo>
                  <a:lnTo>
                    <a:pt x="4540559" y="139381"/>
                  </a:lnTo>
                  <a:cubicBezTo>
                    <a:pt x="4540242" y="142873"/>
                    <a:pt x="4539924" y="146366"/>
                    <a:pt x="4539607" y="149858"/>
                  </a:cubicBezTo>
                  <a:lnTo>
                    <a:pt x="4514217" y="161606"/>
                  </a:lnTo>
                  <a:lnTo>
                    <a:pt x="4529133" y="173353"/>
                  </a:lnTo>
                  <a:lnTo>
                    <a:pt x="4551032" y="160336"/>
                  </a:lnTo>
                  <a:lnTo>
                    <a:pt x="4578644" y="163511"/>
                  </a:lnTo>
                  <a:lnTo>
                    <a:pt x="4584357" y="186371"/>
                  </a:lnTo>
                  <a:lnTo>
                    <a:pt x="4600226" y="183196"/>
                  </a:lnTo>
                  <a:lnTo>
                    <a:pt x="4606891" y="226376"/>
                  </a:lnTo>
                  <a:lnTo>
                    <a:pt x="4574201" y="233678"/>
                  </a:lnTo>
                  <a:lnTo>
                    <a:pt x="4536116" y="270826"/>
                  </a:lnTo>
                  <a:lnTo>
                    <a:pt x="4517390" y="274318"/>
                  </a:lnTo>
                  <a:lnTo>
                    <a:pt x="4494222" y="287336"/>
                  </a:lnTo>
                  <a:lnTo>
                    <a:pt x="4451693" y="276223"/>
                  </a:lnTo>
                  <a:lnTo>
                    <a:pt x="4412656" y="272413"/>
                  </a:lnTo>
                  <a:lnTo>
                    <a:pt x="4376475" y="260031"/>
                  </a:lnTo>
                  <a:lnTo>
                    <a:pt x="4383140" y="276541"/>
                  </a:lnTo>
                  <a:lnTo>
                    <a:pt x="4374570" y="288288"/>
                  </a:lnTo>
                  <a:lnTo>
                    <a:pt x="4402182" y="287336"/>
                  </a:lnTo>
                  <a:lnTo>
                    <a:pt x="4435189" y="298131"/>
                  </a:lnTo>
                  <a:lnTo>
                    <a:pt x="4464706" y="321308"/>
                  </a:lnTo>
                  <a:lnTo>
                    <a:pt x="4459945" y="338135"/>
                  </a:lnTo>
                  <a:lnTo>
                    <a:pt x="4498665" y="340040"/>
                  </a:lnTo>
                  <a:lnTo>
                    <a:pt x="4507552" y="363853"/>
                  </a:lnTo>
                  <a:lnTo>
                    <a:pt x="4491048" y="379728"/>
                  </a:lnTo>
                  <a:lnTo>
                    <a:pt x="4511043" y="395920"/>
                  </a:lnTo>
                  <a:lnTo>
                    <a:pt x="4513582" y="424178"/>
                  </a:lnTo>
                  <a:lnTo>
                    <a:pt x="4502474" y="461325"/>
                  </a:lnTo>
                  <a:lnTo>
                    <a:pt x="4444711" y="494345"/>
                  </a:lnTo>
                  <a:lnTo>
                    <a:pt x="4432650" y="482915"/>
                  </a:lnTo>
                  <a:lnTo>
                    <a:pt x="4441220" y="501648"/>
                  </a:lnTo>
                  <a:lnTo>
                    <a:pt x="4435824" y="513078"/>
                  </a:lnTo>
                  <a:lnTo>
                    <a:pt x="4445346" y="501330"/>
                  </a:lnTo>
                  <a:lnTo>
                    <a:pt x="4506917" y="470533"/>
                  </a:lnTo>
                  <a:lnTo>
                    <a:pt x="4524373" y="436560"/>
                  </a:lnTo>
                  <a:lnTo>
                    <a:pt x="4529133" y="400683"/>
                  </a:lnTo>
                  <a:lnTo>
                    <a:pt x="4549445" y="412113"/>
                  </a:lnTo>
                  <a:lnTo>
                    <a:pt x="4552302" y="390205"/>
                  </a:lnTo>
                  <a:lnTo>
                    <a:pt x="4541511" y="379410"/>
                  </a:lnTo>
                  <a:lnTo>
                    <a:pt x="4532942" y="380680"/>
                  </a:lnTo>
                  <a:lnTo>
                    <a:pt x="4534211" y="355598"/>
                  </a:lnTo>
                  <a:lnTo>
                    <a:pt x="4555476" y="379410"/>
                  </a:lnTo>
                  <a:lnTo>
                    <a:pt x="4577692" y="375918"/>
                  </a:lnTo>
                  <a:lnTo>
                    <a:pt x="4584992" y="388618"/>
                  </a:lnTo>
                  <a:cubicBezTo>
                    <a:pt x="4586215" y="390732"/>
                    <a:pt x="4580951" y="388976"/>
                    <a:pt x="4585033" y="388603"/>
                  </a:cubicBezTo>
                  <a:lnTo>
                    <a:pt x="4609485" y="386381"/>
                  </a:lnTo>
                  <a:lnTo>
                    <a:pt x="4641240" y="393364"/>
                  </a:lnTo>
                  <a:lnTo>
                    <a:pt x="4647591" y="411458"/>
                  </a:lnTo>
                  <a:lnTo>
                    <a:pt x="4631078" y="429235"/>
                  </a:lnTo>
                  <a:lnTo>
                    <a:pt x="4635207" y="434631"/>
                  </a:lnTo>
                  <a:lnTo>
                    <a:pt x="4660611" y="409871"/>
                  </a:lnTo>
                  <a:lnTo>
                    <a:pt x="4681570" y="407649"/>
                  </a:lnTo>
                  <a:lnTo>
                    <a:pt x="4669820" y="397173"/>
                  </a:lnTo>
                  <a:lnTo>
                    <a:pt x="4676171" y="367969"/>
                  </a:lnTo>
                  <a:lnTo>
                    <a:pt x="4692049" y="374000"/>
                  </a:lnTo>
                  <a:lnTo>
                    <a:pt x="4702211" y="354002"/>
                  </a:lnTo>
                  <a:lnTo>
                    <a:pt x="4694907" y="338130"/>
                  </a:lnTo>
                  <a:lnTo>
                    <a:pt x="4696495" y="325432"/>
                  </a:lnTo>
                  <a:lnTo>
                    <a:pt x="4741270" y="344161"/>
                  </a:lnTo>
                  <a:lnTo>
                    <a:pt x="4764769" y="374318"/>
                  </a:lnTo>
                  <a:lnTo>
                    <a:pt x="4780646" y="374318"/>
                  </a:lnTo>
                  <a:lnTo>
                    <a:pt x="4789220" y="387968"/>
                  </a:lnTo>
                  <a:lnTo>
                    <a:pt x="4804145" y="387650"/>
                  </a:lnTo>
                  <a:lnTo>
                    <a:pt x="4778106" y="430187"/>
                  </a:lnTo>
                  <a:lnTo>
                    <a:pt x="4739999" y="424156"/>
                  </a:lnTo>
                  <a:lnTo>
                    <a:pt x="4711102" y="399078"/>
                  </a:lnTo>
                  <a:lnTo>
                    <a:pt x="4693319" y="422251"/>
                  </a:lnTo>
                  <a:lnTo>
                    <a:pt x="4699670" y="444472"/>
                  </a:lnTo>
                  <a:lnTo>
                    <a:pt x="4717771" y="429870"/>
                  </a:lnTo>
                  <a:lnTo>
                    <a:pt x="4725392" y="440028"/>
                  </a:lnTo>
                  <a:lnTo>
                    <a:pt x="4739047" y="444155"/>
                  </a:lnTo>
                  <a:lnTo>
                    <a:pt x="4718088" y="463201"/>
                  </a:lnTo>
                  <a:lnTo>
                    <a:pt x="4727615" y="474629"/>
                  </a:lnTo>
                  <a:lnTo>
                    <a:pt x="4751749" y="458757"/>
                  </a:lnTo>
                  <a:lnTo>
                    <a:pt x="4799700" y="462566"/>
                  </a:lnTo>
                  <a:lnTo>
                    <a:pt x="4782869" y="493358"/>
                  </a:lnTo>
                  <a:lnTo>
                    <a:pt x="4787315" y="502564"/>
                  </a:lnTo>
                  <a:lnTo>
                    <a:pt x="4815577" y="474946"/>
                  </a:lnTo>
                  <a:lnTo>
                    <a:pt x="4817800" y="502564"/>
                  </a:lnTo>
                  <a:lnTo>
                    <a:pt x="4839076" y="525420"/>
                  </a:lnTo>
                  <a:lnTo>
                    <a:pt x="4829867" y="551767"/>
                  </a:lnTo>
                  <a:lnTo>
                    <a:pt x="4808591" y="559386"/>
                  </a:lnTo>
                  <a:lnTo>
                    <a:pt x="4796207" y="572401"/>
                  </a:lnTo>
                  <a:lnTo>
                    <a:pt x="4795571" y="616525"/>
                  </a:lnTo>
                  <a:lnTo>
                    <a:pt x="4770485" y="639698"/>
                  </a:lnTo>
                  <a:lnTo>
                    <a:pt x="4779059" y="656523"/>
                  </a:lnTo>
                  <a:lnTo>
                    <a:pt x="4802240" y="643825"/>
                  </a:lnTo>
                  <a:lnTo>
                    <a:pt x="4812402" y="577162"/>
                  </a:lnTo>
                  <a:lnTo>
                    <a:pt x="4848920" y="563512"/>
                  </a:lnTo>
                  <a:lnTo>
                    <a:pt x="4858130" y="516849"/>
                  </a:lnTo>
                  <a:lnTo>
                    <a:pt x="4876230" y="514627"/>
                  </a:lnTo>
                  <a:lnTo>
                    <a:pt x="4887662" y="506056"/>
                  </a:lnTo>
                  <a:lnTo>
                    <a:pt x="4939741" y="519071"/>
                  </a:lnTo>
                  <a:lnTo>
                    <a:pt x="4983246" y="527324"/>
                  </a:lnTo>
                  <a:lnTo>
                    <a:pt x="4993090" y="547005"/>
                  </a:lnTo>
                  <a:lnTo>
                    <a:pt x="5003252" y="537482"/>
                  </a:lnTo>
                  <a:lnTo>
                    <a:pt x="5007697" y="519706"/>
                  </a:lnTo>
                  <a:lnTo>
                    <a:pt x="5044851" y="530816"/>
                  </a:lnTo>
                  <a:lnTo>
                    <a:pt x="5063904" y="545418"/>
                  </a:lnTo>
                  <a:lnTo>
                    <a:pt x="5070256" y="536847"/>
                  </a:lnTo>
                  <a:lnTo>
                    <a:pt x="5077559" y="557164"/>
                  </a:lnTo>
                  <a:lnTo>
                    <a:pt x="5105186" y="555576"/>
                  </a:lnTo>
                  <a:lnTo>
                    <a:pt x="5125510" y="567957"/>
                  </a:lnTo>
                  <a:lnTo>
                    <a:pt x="5144563" y="587955"/>
                  </a:lnTo>
                  <a:lnTo>
                    <a:pt x="5164569" y="596209"/>
                  </a:lnTo>
                  <a:lnTo>
                    <a:pt x="5181082" y="617160"/>
                  </a:lnTo>
                  <a:lnTo>
                    <a:pt x="5206486" y="626366"/>
                  </a:lnTo>
                  <a:lnTo>
                    <a:pt x="5212837" y="641285"/>
                  </a:lnTo>
                  <a:lnTo>
                    <a:pt x="5241417" y="661602"/>
                  </a:lnTo>
                  <a:lnTo>
                    <a:pt x="5311279" y="734930"/>
                  </a:lnTo>
                  <a:lnTo>
                    <a:pt x="5318583" y="756199"/>
                  </a:lnTo>
                  <a:lnTo>
                    <a:pt x="5332555" y="761278"/>
                  </a:lnTo>
                  <a:lnTo>
                    <a:pt x="5346210" y="775880"/>
                  </a:lnTo>
                  <a:lnTo>
                    <a:pt x="5352561" y="771436"/>
                  </a:lnTo>
                  <a:lnTo>
                    <a:pt x="5337636" y="755881"/>
                  </a:lnTo>
                  <a:lnTo>
                    <a:pt x="5337636" y="740009"/>
                  </a:lnTo>
                  <a:lnTo>
                    <a:pt x="5366533" y="765087"/>
                  </a:lnTo>
                  <a:lnTo>
                    <a:pt x="5366533" y="776832"/>
                  </a:lnTo>
                  <a:lnTo>
                    <a:pt x="5379553" y="795561"/>
                  </a:lnTo>
                  <a:lnTo>
                    <a:pt x="5431632" y="816195"/>
                  </a:lnTo>
                  <a:lnTo>
                    <a:pt x="5448462" y="830797"/>
                  </a:lnTo>
                  <a:lnTo>
                    <a:pt x="5444969" y="806354"/>
                  </a:lnTo>
                  <a:lnTo>
                    <a:pt x="5491014" y="852383"/>
                  </a:lnTo>
                  <a:lnTo>
                    <a:pt x="5494190" y="864129"/>
                  </a:lnTo>
                  <a:lnTo>
                    <a:pt x="5506257" y="873334"/>
                  </a:lnTo>
                  <a:lnTo>
                    <a:pt x="5503081" y="891429"/>
                  </a:lnTo>
                  <a:lnTo>
                    <a:pt x="5514513" y="906031"/>
                  </a:lnTo>
                  <a:lnTo>
                    <a:pt x="5526263" y="892381"/>
                  </a:lnTo>
                  <a:lnTo>
                    <a:pt x="5547539" y="910158"/>
                  </a:lnTo>
                  <a:lnTo>
                    <a:pt x="5572943" y="919363"/>
                  </a:lnTo>
                  <a:lnTo>
                    <a:pt x="5563734" y="963488"/>
                  </a:lnTo>
                  <a:lnTo>
                    <a:pt x="5578977" y="981264"/>
                  </a:lnTo>
                  <a:lnTo>
                    <a:pt x="5575166" y="1032056"/>
                  </a:lnTo>
                  <a:lnTo>
                    <a:pt x="5580565" y="1047610"/>
                  </a:lnTo>
                  <a:lnTo>
                    <a:pt x="5598348" y="1037135"/>
                  </a:lnTo>
                  <a:lnTo>
                    <a:pt x="5602158" y="1068561"/>
                  </a:lnTo>
                  <a:lnTo>
                    <a:pt x="5560241" y="1152366"/>
                  </a:lnTo>
                  <a:lnTo>
                    <a:pt x="5498636" y="1245376"/>
                  </a:lnTo>
                  <a:lnTo>
                    <a:pt x="5427186" y="1279660"/>
                  </a:lnTo>
                  <a:lnTo>
                    <a:pt x="5357642" y="1305690"/>
                  </a:lnTo>
                  <a:lnTo>
                    <a:pt x="5268727" y="1295849"/>
                  </a:lnTo>
                  <a:lnTo>
                    <a:pt x="5197277" y="1259661"/>
                  </a:lnTo>
                  <a:lnTo>
                    <a:pt x="5135037" y="1254900"/>
                  </a:lnTo>
                  <a:lnTo>
                    <a:pt x="5093119" y="1236488"/>
                  </a:lnTo>
                  <a:lnTo>
                    <a:pt x="5080735" y="1242837"/>
                  </a:lnTo>
                  <a:lnTo>
                    <a:pt x="5045804" y="1221886"/>
                  </a:lnTo>
                  <a:lnTo>
                    <a:pt x="5036277" y="1231409"/>
                  </a:lnTo>
                  <a:lnTo>
                    <a:pt x="5026433" y="1206331"/>
                  </a:lnTo>
                  <a:lnTo>
                    <a:pt x="5001346" y="1207918"/>
                  </a:lnTo>
                  <a:lnTo>
                    <a:pt x="4972131" y="1180618"/>
                  </a:lnTo>
                  <a:lnTo>
                    <a:pt x="4954666" y="1206966"/>
                  </a:lnTo>
                  <a:lnTo>
                    <a:pt x="4930214" y="1185063"/>
                  </a:lnTo>
                  <a:lnTo>
                    <a:pt x="4939423" y="1161889"/>
                  </a:lnTo>
                  <a:lnTo>
                    <a:pt x="4920053" y="1156810"/>
                  </a:lnTo>
                  <a:lnTo>
                    <a:pt x="4915924" y="1144113"/>
                  </a:lnTo>
                  <a:lnTo>
                    <a:pt x="4900047" y="1147604"/>
                  </a:lnTo>
                  <a:lnTo>
                    <a:pt x="4886074" y="1166651"/>
                  </a:lnTo>
                  <a:lnTo>
                    <a:pt x="4856542" y="1143795"/>
                  </a:lnTo>
                  <a:lnTo>
                    <a:pt x="4852414" y="1151096"/>
                  </a:lnTo>
                  <a:lnTo>
                    <a:pt x="4820341" y="1139986"/>
                  </a:lnTo>
                  <a:lnTo>
                    <a:pt x="4815260" y="1127288"/>
                  </a:lnTo>
                  <a:lnTo>
                    <a:pt x="4794936" y="1123161"/>
                  </a:lnTo>
                  <a:lnTo>
                    <a:pt x="4782869" y="1074910"/>
                  </a:lnTo>
                  <a:lnTo>
                    <a:pt x="4758418" y="1057134"/>
                  </a:lnTo>
                  <a:lnTo>
                    <a:pt x="4710785" y="1055229"/>
                  </a:lnTo>
                  <a:lnTo>
                    <a:pt x="4706339" y="1060626"/>
                  </a:lnTo>
                  <a:lnTo>
                    <a:pt x="4718088" y="1066022"/>
                  </a:lnTo>
                  <a:lnTo>
                    <a:pt x="4736506" y="1087926"/>
                  </a:lnTo>
                  <a:lnTo>
                    <a:pt x="4752067" y="1083799"/>
                  </a:lnTo>
                  <a:lnTo>
                    <a:pt x="4746033" y="1108877"/>
                  </a:lnTo>
                  <a:lnTo>
                    <a:pt x="4759053" y="1138081"/>
                  </a:lnTo>
                  <a:lnTo>
                    <a:pt x="4770802" y="1142526"/>
                  </a:lnTo>
                  <a:lnTo>
                    <a:pt x="4787950" y="1166334"/>
                  </a:lnTo>
                  <a:lnTo>
                    <a:pt x="4812402" y="1176809"/>
                  </a:lnTo>
                  <a:lnTo>
                    <a:pt x="4798747" y="1188237"/>
                  </a:lnTo>
                  <a:cubicBezTo>
                    <a:pt x="4799170" y="1193634"/>
                    <a:pt x="4799594" y="1199030"/>
                    <a:pt x="4800017" y="1204427"/>
                  </a:cubicBezTo>
                  <a:lnTo>
                    <a:pt x="4820976" y="1203157"/>
                  </a:lnTo>
                  <a:lnTo>
                    <a:pt x="4861305" y="1231092"/>
                  </a:lnTo>
                  <a:lnTo>
                    <a:pt x="4857494" y="1245059"/>
                  </a:lnTo>
                  <a:lnTo>
                    <a:pt x="4829867" y="1250138"/>
                  </a:lnTo>
                  <a:lnTo>
                    <a:pt x="4842569" y="1262836"/>
                  </a:lnTo>
                  <a:lnTo>
                    <a:pt x="4866068" y="1259344"/>
                  </a:lnTo>
                  <a:lnTo>
                    <a:pt x="4900047" y="1267597"/>
                  </a:lnTo>
                  <a:lnTo>
                    <a:pt x="4911796" y="1281247"/>
                  </a:lnTo>
                  <a:lnTo>
                    <a:pt x="4907668" y="1299976"/>
                  </a:lnTo>
                  <a:lnTo>
                    <a:pt x="4925769" y="1296802"/>
                  </a:lnTo>
                  <a:lnTo>
                    <a:pt x="4955619" y="1312356"/>
                  </a:lnTo>
                  <a:lnTo>
                    <a:pt x="4965145" y="1341878"/>
                  </a:lnTo>
                  <a:lnTo>
                    <a:pt x="4974989" y="1352354"/>
                  </a:lnTo>
                  <a:lnTo>
                    <a:pt x="4953078" y="1385050"/>
                  </a:lnTo>
                  <a:lnTo>
                    <a:pt x="4964828" y="1413620"/>
                  </a:lnTo>
                  <a:lnTo>
                    <a:pt x="4955301" y="1422191"/>
                  </a:lnTo>
                  <a:lnTo>
                    <a:pt x="4953396" y="1459966"/>
                  </a:lnTo>
                  <a:lnTo>
                    <a:pt x="4928309" y="1458061"/>
                  </a:lnTo>
                  <a:lnTo>
                    <a:pt x="4919735" y="1476155"/>
                  </a:lnTo>
                  <a:lnTo>
                    <a:pt x="4937836" y="1485361"/>
                  </a:lnTo>
                  <a:cubicBezTo>
                    <a:pt x="4937942" y="1490652"/>
                    <a:pt x="4938047" y="1495942"/>
                    <a:pt x="4938153" y="1501233"/>
                  </a:cubicBezTo>
                  <a:lnTo>
                    <a:pt x="4949903" y="1508534"/>
                  </a:lnTo>
                  <a:lnTo>
                    <a:pt x="4966415" y="1581863"/>
                  </a:lnTo>
                  <a:lnTo>
                    <a:pt x="4984198" y="1575514"/>
                  </a:lnTo>
                  <a:lnTo>
                    <a:pt x="4987692" y="1601862"/>
                  </a:lnTo>
                  <a:lnTo>
                    <a:pt x="4976260" y="1619956"/>
                  </a:lnTo>
                  <a:lnTo>
                    <a:pt x="4996583" y="1643764"/>
                  </a:lnTo>
                  <a:lnTo>
                    <a:pt x="4983881" y="1654557"/>
                  </a:lnTo>
                  <a:lnTo>
                    <a:pt x="4949267" y="1672968"/>
                  </a:lnTo>
                  <a:lnTo>
                    <a:pt x="4924498" y="1736139"/>
                  </a:lnTo>
                  <a:lnTo>
                    <a:pt x="4927991" y="1790104"/>
                  </a:lnTo>
                  <a:lnTo>
                    <a:pt x="4928309" y="1829785"/>
                  </a:lnTo>
                  <a:lnTo>
                    <a:pt x="4920053" y="1845973"/>
                  </a:lnTo>
                  <a:lnTo>
                    <a:pt x="4939423" y="1862481"/>
                  </a:lnTo>
                  <a:cubicBezTo>
                    <a:pt x="4939317" y="1855921"/>
                    <a:pt x="4939212" y="1849360"/>
                    <a:pt x="4939106" y="1842800"/>
                  </a:cubicBezTo>
                  <a:lnTo>
                    <a:pt x="4946410" y="1838354"/>
                  </a:lnTo>
                  <a:lnTo>
                    <a:pt x="4965145" y="1902478"/>
                  </a:lnTo>
                  <a:lnTo>
                    <a:pt x="4980070" y="1903113"/>
                  </a:lnTo>
                  <a:lnTo>
                    <a:pt x="4985786" y="1955808"/>
                  </a:lnTo>
                  <a:lnTo>
                    <a:pt x="4994043" y="1967553"/>
                  </a:lnTo>
                  <a:lnTo>
                    <a:pt x="4985151" y="1984060"/>
                  </a:lnTo>
                  <a:lnTo>
                    <a:pt x="4988009" y="1998028"/>
                  </a:lnTo>
                  <a:lnTo>
                    <a:pt x="4976895" y="1987870"/>
                  </a:lnTo>
                  <a:lnTo>
                    <a:pt x="4965780" y="1999297"/>
                  </a:lnTo>
                  <a:lnTo>
                    <a:pt x="4957206" y="1998028"/>
                  </a:lnTo>
                  <a:lnTo>
                    <a:pt x="4946727" y="1994853"/>
                  </a:lnTo>
                  <a:lnTo>
                    <a:pt x="4939423" y="2005011"/>
                  </a:lnTo>
                  <a:lnTo>
                    <a:pt x="4955936" y="2009455"/>
                  </a:lnTo>
                  <a:lnTo>
                    <a:pt x="4958477" y="2033898"/>
                  </a:lnTo>
                  <a:lnTo>
                    <a:pt x="4972131" y="2042785"/>
                  </a:lnTo>
                  <a:lnTo>
                    <a:pt x="4983881" y="2034851"/>
                  </a:lnTo>
                  <a:lnTo>
                    <a:pt x="4997218" y="2049452"/>
                  </a:lnTo>
                  <a:lnTo>
                    <a:pt x="5015319" y="2044054"/>
                  </a:lnTo>
                  <a:lnTo>
                    <a:pt x="5030244" y="2048499"/>
                  </a:lnTo>
                  <a:lnTo>
                    <a:pt x="5025798" y="2064052"/>
                  </a:lnTo>
                  <a:lnTo>
                    <a:pt x="5043581" y="2102463"/>
                  </a:lnTo>
                  <a:lnTo>
                    <a:pt x="5045169" y="2118018"/>
                  </a:lnTo>
                  <a:lnTo>
                    <a:pt x="5040405" y="2132937"/>
                  </a:lnTo>
                  <a:lnTo>
                    <a:pt x="5028974" y="2133890"/>
                  </a:lnTo>
                  <a:lnTo>
                    <a:pt x="5026751" y="2141191"/>
                  </a:lnTo>
                  <a:lnTo>
                    <a:pt x="5018177" y="2138652"/>
                  </a:lnTo>
                  <a:lnTo>
                    <a:pt x="5012143" y="2125955"/>
                  </a:lnTo>
                  <a:lnTo>
                    <a:pt x="5004204" y="2117065"/>
                  </a:lnTo>
                  <a:lnTo>
                    <a:pt x="4996583" y="2118018"/>
                  </a:lnTo>
                  <a:lnTo>
                    <a:pt x="4998488" y="2132937"/>
                  </a:lnTo>
                  <a:lnTo>
                    <a:pt x="5006427" y="2136113"/>
                  </a:lnTo>
                  <a:lnTo>
                    <a:pt x="5004204" y="2151032"/>
                  </a:lnTo>
                  <a:lnTo>
                    <a:pt x="5001981" y="2160238"/>
                  </a:lnTo>
                  <a:lnTo>
                    <a:pt x="5005792" y="2170080"/>
                  </a:lnTo>
                  <a:lnTo>
                    <a:pt x="4995313" y="2165635"/>
                  </a:lnTo>
                  <a:lnTo>
                    <a:pt x="4988009" y="2158969"/>
                  </a:lnTo>
                  <a:lnTo>
                    <a:pt x="4981976" y="2138652"/>
                  </a:lnTo>
                  <a:lnTo>
                    <a:pt x="4976260" y="2125002"/>
                  </a:lnTo>
                  <a:lnTo>
                    <a:pt x="4967051" y="2115479"/>
                  </a:lnTo>
                  <a:cubicBezTo>
                    <a:pt x="4967263" y="2108389"/>
                    <a:pt x="4967474" y="2101299"/>
                    <a:pt x="4967686" y="2094209"/>
                  </a:cubicBezTo>
                  <a:lnTo>
                    <a:pt x="4958477" y="2072941"/>
                  </a:lnTo>
                  <a:lnTo>
                    <a:pt x="4947362" y="2050720"/>
                  </a:lnTo>
                  <a:lnTo>
                    <a:pt x="4944822" y="2070402"/>
                  </a:lnTo>
                  <a:lnTo>
                    <a:pt x="4943552" y="2082147"/>
                  </a:lnTo>
                  <a:lnTo>
                    <a:pt x="4965145" y="2104685"/>
                  </a:lnTo>
                  <a:lnTo>
                    <a:pt x="4967051" y="2115479"/>
                  </a:lnTo>
                  <a:cubicBezTo>
                    <a:pt x="4967263" y="2121087"/>
                    <a:pt x="4967474" y="2126695"/>
                    <a:pt x="4967686" y="2132303"/>
                  </a:cubicBezTo>
                  <a:lnTo>
                    <a:pt x="4957206" y="2125637"/>
                  </a:lnTo>
                  <a:lnTo>
                    <a:pt x="4952443" y="2108495"/>
                  </a:lnTo>
                  <a:lnTo>
                    <a:pt x="4940058" y="2096748"/>
                  </a:lnTo>
                  <a:lnTo>
                    <a:pt x="4937518" y="2110399"/>
                  </a:lnTo>
                  <a:lnTo>
                    <a:pt x="4956889" y="2131033"/>
                  </a:lnTo>
                  <a:lnTo>
                    <a:pt x="4965145" y="2146905"/>
                  </a:lnTo>
                  <a:lnTo>
                    <a:pt x="4949267" y="2143413"/>
                  </a:lnTo>
                  <a:lnTo>
                    <a:pt x="4949903" y="2154842"/>
                  </a:lnTo>
                  <a:lnTo>
                    <a:pt x="4963240" y="2169127"/>
                  </a:lnTo>
                  <a:lnTo>
                    <a:pt x="4973402" y="2196745"/>
                  </a:lnTo>
                  <a:lnTo>
                    <a:pt x="4967051" y="2196428"/>
                  </a:lnTo>
                  <a:lnTo>
                    <a:pt x="4953396" y="2182460"/>
                  </a:lnTo>
                  <a:lnTo>
                    <a:pt x="4945457" y="2181190"/>
                  </a:lnTo>
                  <a:lnTo>
                    <a:pt x="4938153" y="2167222"/>
                  </a:lnTo>
                  <a:lnTo>
                    <a:pt x="4928626" y="2161826"/>
                  </a:lnTo>
                  <a:cubicBezTo>
                    <a:pt x="4928203" y="2168175"/>
                    <a:pt x="4927779" y="2174523"/>
                    <a:pt x="4927356" y="2180872"/>
                  </a:cubicBezTo>
                  <a:lnTo>
                    <a:pt x="4943869" y="2184364"/>
                  </a:lnTo>
                  <a:lnTo>
                    <a:pt x="4950855" y="2196110"/>
                  </a:lnTo>
                  <a:lnTo>
                    <a:pt x="4953713" y="2212935"/>
                  </a:lnTo>
                  <a:lnTo>
                    <a:pt x="4942599" y="2203094"/>
                  </a:lnTo>
                  <a:lnTo>
                    <a:pt x="4937836" y="2210394"/>
                  </a:lnTo>
                  <a:lnTo>
                    <a:pt x="4943234" y="2216745"/>
                  </a:lnTo>
                  <a:lnTo>
                    <a:pt x="4929262" y="2217696"/>
                  </a:lnTo>
                  <a:lnTo>
                    <a:pt x="4928944" y="2225950"/>
                  </a:lnTo>
                  <a:lnTo>
                    <a:pt x="4964510" y="2254202"/>
                  </a:lnTo>
                  <a:lnTo>
                    <a:pt x="5023893" y="2285313"/>
                  </a:lnTo>
                  <a:lnTo>
                    <a:pt x="5039770" y="2294200"/>
                  </a:lnTo>
                  <a:lnTo>
                    <a:pt x="5049297" y="2332612"/>
                  </a:lnTo>
                  <a:lnTo>
                    <a:pt x="5048979" y="2345945"/>
                  </a:lnTo>
                  <a:lnTo>
                    <a:pt x="5039770" y="2368801"/>
                  </a:lnTo>
                  <a:lnTo>
                    <a:pt x="5044851" y="2386896"/>
                  </a:lnTo>
                  <a:lnTo>
                    <a:pt x="5065492" y="2398325"/>
                  </a:lnTo>
                  <a:lnTo>
                    <a:pt x="5096612" y="2379912"/>
                  </a:lnTo>
                  <a:lnTo>
                    <a:pt x="5105822" y="2353882"/>
                  </a:lnTo>
                  <a:lnTo>
                    <a:pt x="5123922" y="2344994"/>
                  </a:lnTo>
                  <a:lnTo>
                    <a:pt x="5134719" y="2303725"/>
                  </a:lnTo>
                  <a:lnTo>
                    <a:pt x="5125510" y="2289122"/>
                  </a:lnTo>
                  <a:lnTo>
                    <a:pt x="5135037" y="2287218"/>
                  </a:lnTo>
                  <a:lnTo>
                    <a:pt x="5136307" y="2275472"/>
                  </a:lnTo>
                  <a:lnTo>
                    <a:pt x="5108362" y="2253568"/>
                  </a:lnTo>
                  <a:lnTo>
                    <a:pt x="5102011" y="2215792"/>
                  </a:lnTo>
                  <a:lnTo>
                    <a:pt x="5089626" y="2202777"/>
                  </a:lnTo>
                  <a:lnTo>
                    <a:pt x="5053743" y="2169127"/>
                  </a:lnTo>
                  <a:lnTo>
                    <a:pt x="5050885" y="2151985"/>
                  </a:lnTo>
                  <a:lnTo>
                    <a:pt x="5054378" y="2136430"/>
                  </a:lnTo>
                  <a:lnTo>
                    <a:pt x="5063269" y="2119922"/>
                  </a:lnTo>
                  <a:cubicBezTo>
                    <a:pt x="5062952" y="2116007"/>
                    <a:pt x="5062634" y="2112092"/>
                    <a:pt x="5062317" y="2108177"/>
                  </a:cubicBezTo>
                  <a:lnTo>
                    <a:pt x="5053108" y="2100558"/>
                  </a:lnTo>
                  <a:lnTo>
                    <a:pt x="5054378" y="2089131"/>
                  </a:lnTo>
                  <a:lnTo>
                    <a:pt x="5061046" y="2078655"/>
                  </a:lnTo>
                  <a:lnTo>
                    <a:pt x="5058506" y="2054530"/>
                  </a:lnTo>
                  <a:lnTo>
                    <a:pt x="5041993" y="2037070"/>
                  </a:lnTo>
                  <a:lnTo>
                    <a:pt x="5029291" y="2038023"/>
                  </a:lnTo>
                  <a:lnTo>
                    <a:pt x="5023575" y="2023105"/>
                  </a:lnTo>
                  <a:lnTo>
                    <a:pt x="5007697" y="2018344"/>
                  </a:lnTo>
                  <a:lnTo>
                    <a:pt x="4999123" y="2020248"/>
                  </a:lnTo>
                  <a:lnTo>
                    <a:pt x="4983246" y="2015487"/>
                  </a:lnTo>
                  <a:cubicBezTo>
                    <a:pt x="4983034" y="2013053"/>
                    <a:pt x="4982823" y="2010620"/>
                    <a:pt x="4982611" y="2008186"/>
                  </a:cubicBezTo>
                  <a:lnTo>
                    <a:pt x="4988009" y="1998028"/>
                  </a:lnTo>
                  <a:lnTo>
                    <a:pt x="5000076" y="1981203"/>
                  </a:lnTo>
                  <a:lnTo>
                    <a:pt x="4994043" y="1967553"/>
                  </a:lnTo>
                  <a:lnTo>
                    <a:pt x="5002617" y="1951682"/>
                  </a:lnTo>
                  <a:lnTo>
                    <a:pt x="4999123" y="1929461"/>
                  </a:lnTo>
                  <a:lnTo>
                    <a:pt x="4995630" y="1894542"/>
                  </a:lnTo>
                  <a:lnTo>
                    <a:pt x="5009285" y="1902161"/>
                  </a:lnTo>
                  <a:lnTo>
                    <a:pt x="5047709" y="1893273"/>
                  </a:lnTo>
                  <a:lnTo>
                    <a:pt x="5039135" y="1881527"/>
                  </a:lnTo>
                  <a:lnTo>
                    <a:pt x="5005157" y="1876766"/>
                  </a:lnTo>
                  <a:lnTo>
                    <a:pt x="5002617" y="1850418"/>
                  </a:lnTo>
                  <a:lnTo>
                    <a:pt x="4992137" y="1848195"/>
                  </a:lnTo>
                  <a:lnTo>
                    <a:pt x="4983563" y="1833911"/>
                  </a:lnTo>
                  <a:lnTo>
                    <a:pt x="4946092" y="1793913"/>
                  </a:lnTo>
                  <a:lnTo>
                    <a:pt x="4935295" y="1787882"/>
                  </a:lnTo>
                  <a:lnTo>
                    <a:pt x="4931167" y="1776771"/>
                  </a:lnTo>
                  <a:lnTo>
                    <a:pt x="4927674" y="1736774"/>
                  </a:lnTo>
                  <a:lnTo>
                    <a:pt x="4952125" y="1676460"/>
                  </a:lnTo>
                  <a:lnTo>
                    <a:pt x="4991820" y="1677730"/>
                  </a:lnTo>
                  <a:lnTo>
                    <a:pt x="4996901" y="1692332"/>
                  </a:lnTo>
                  <a:lnTo>
                    <a:pt x="5009603" y="1701855"/>
                  </a:lnTo>
                  <a:lnTo>
                    <a:pt x="5029926" y="1718680"/>
                  </a:lnTo>
                  <a:lnTo>
                    <a:pt x="5046757" y="1713283"/>
                  </a:lnTo>
                  <a:lnTo>
                    <a:pt x="5056283" y="1697411"/>
                  </a:lnTo>
                  <a:lnTo>
                    <a:pt x="5071208" y="1709791"/>
                  </a:lnTo>
                  <a:lnTo>
                    <a:pt x="5083910" y="1736774"/>
                  </a:lnTo>
                  <a:lnTo>
                    <a:pt x="5105504" y="1744075"/>
                  </a:lnTo>
                  <a:lnTo>
                    <a:pt x="5111855" y="1778041"/>
                  </a:lnTo>
                  <a:lnTo>
                    <a:pt x="5136307" y="1784072"/>
                  </a:lnTo>
                  <a:lnTo>
                    <a:pt x="5148056" y="1794230"/>
                  </a:lnTo>
                  <a:lnTo>
                    <a:pt x="5180129" y="1806611"/>
                  </a:lnTo>
                  <a:lnTo>
                    <a:pt x="5208709" y="1806293"/>
                  </a:lnTo>
                  <a:lnTo>
                    <a:pt x="5222364" y="1819944"/>
                  </a:lnTo>
                  <a:lnTo>
                    <a:pt x="5236019" y="1815817"/>
                  </a:lnTo>
                  <a:lnTo>
                    <a:pt x="5246815" y="1797723"/>
                  </a:lnTo>
                  <a:lnTo>
                    <a:pt x="5282381" y="1793278"/>
                  </a:lnTo>
                  <a:lnTo>
                    <a:pt x="5296671" y="1809785"/>
                  </a:lnTo>
                  <a:lnTo>
                    <a:pt x="5313184" y="1798040"/>
                  </a:lnTo>
                  <a:lnTo>
                    <a:pt x="5292226" y="1784707"/>
                  </a:lnTo>
                  <a:lnTo>
                    <a:pt x="5274760" y="1738361"/>
                  </a:lnTo>
                  <a:lnTo>
                    <a:pt x="5283969" y="1720267"/>
                  </a:lnTo>
                  <a:lnTo>
                    <a:pt x="5266821" y="1700585"/>
                  </a:lnTo>
                  <a:lnTo>
                    <a:pt x="5264598" y="1678682"/>
                  </a:lnTo>
                  <a:lnTo>
                    <a:pt x="5249038" y="1678682"/>
                  </a:lnTo>
                  <a:lnTo>
                    <a:pt x="5216013" y="1694871"/>
                  </a:lnTo>
                  <a:lnTo>
                    <a:pt x="5195689" y="1687253"/>
                  </a:lnTo>
                  <a:lnTo>
                    <a:pt x="5162346" y="1627892"/>
                  </a:lnTo>
                  <a:lnTo>
                    <a:pt x="5139482" y="1617734"/>
                  </a:lnTo>
                  <a:lnTo>
                    <a:pt x="5136307" y="1584085"/>
                  </a:lnTo>
                  <a:lnTo>
                    <a:pt x="5167745" y="1561229"/>
                  </a:lnTo>
                  <a:lnTo>
                    <a:pt x="5170920" y="1527581"/>
                  </a:lnTo>
                  <a:lnTo>
                    <a:pt x="5189021" y="1518057"/>
                  </a:lnTo>
                  <a:lnTo>
                    <a:pt x="5249673" y="1546944"/>
                  </a:lnTo>
                  <a:lnTo>
                    <a:pt x="5252214" y="1563769"/>
                  </a:lnTo>
                  <a:lnTo>
                    <a:pt x="5266821" y="1584402"/>
                  </a:lnTo>
                  <a:lnTo>
                    <a:pt x="5281746" y="1579323"/>
                  </a:lnTo>
                  <a:lnTo>
                    <a:pt x="5310326" y="1590434"/>
                  </a:lnTo>
                  <a:lnTo>
                    <a:pt x="5314772" y="1601227"/>
                  </a:lnTo>
                  <a:lnTo>
                    <a:pt x="5280794" y="1607893"/>
                  </a:lnTo>
                  <a:lnTo>
                    <a:pt x="5286510" y="1619003"/>
                  </a:lnTo>
                  <a:lnTo>
                    <a:pt x="5284287" y="1632971"/>
                  </a:lnTo>
                  <a:lnTo>
                    <a:pt x="5296036" y="1632971"/>
                  </a:lnTo>
                  <a:lnTo>
                    <a:pt x="5308421" y="1613924"/>
                  </a:lnTo>
                  <a:lnTo>
                    <a:pt x="5325251" y="1609163"/>
                  </a:lnTo>
                  <a:lnTo>
                    <a:pt x="5326521" y="1595830"/>
                  </a:lnTo>
                  <a:lnTo>
                    <a:pt x="5336048" y="1605988"/>
                  </a:lnTo>
                  <a:lnTo>
                    <a:pt x="5363675" y="1608845"/>
                  </a:lnTo>
                  <a:lnTo>
                    <a:pt x="5398606" y="1632971"/>
                  </a:lnTo>
                  <a:lnTo>
                    <a:pt x="5415437" y="1632971"/>
                  </a:lnTo>
                  <a:lnTo>
                    <a:pt x="5434807" y="1646303"/>
                  </a:lnTo>
                  <a:lnTo>
                    <a:pt x="5449415" y="1645351"/>
                  </a:lnTo>
                  <a:lnTo>
                    <a:pt x="5457036" y="1630431"/>
                  </a:lnTo>
                  <a:lnTo>
                    <a:pt x="5479265" y="1650112"/>
                  </a:lnTo>
                  <a:lnTo>
                    <a:pt x="5532296" y="1657096"/>
                  </a:lnTo>
                  <a:lnTo>
                    <a:pt x="5561829" y="1686618"/>
                  </a:lnTo>
                  <a:lnTo>
                    <a:pt x="5580247" y="1706299"/>
                  </a:lnTo>
                  <a:lnTo>
                    <a:pt x="5605016" y="1717410"/>
                  </a:lnTo>
                  <a:lnTo>
                    <a:pt x="5625975" y="1744710"/>
                  </a:lnTo>
                  <a:lnTo>
                    <a:pt x="5623117" y="1777089"/>
                  </a:lnTo>
                  <a:lnTo>
                    <a:pt x="5640265" y="1768836"/>
                  </a:lnTo>
                  <a:lnTo>
                    <a:pt x="5644075" y="1753915"/>
                  </a:lnTo>
                  <a:lnTo>
                    <a:pt x="5659000" y="1752963"/>
                  </a:lnTo>
                  <a:cubicBezTo>
                    <a:pt x="5658894" y="1735398"/>
                    <a:pt x="5658789" y="1717833"/>
                    <a:pt x="5658683" y="1700268"/>
                  </a:cubicBezTo>
                  <a:lnTo>
                    <a:pt x="5642805" y="1692967"/>
                  </a:lnTo>
                  <a:lnTo>
                    <a:pt x="5625657" y="1702490"/>
                  </a:lnTo>
                  <a:lnTo>
                    <a:pt x="5612955" y="1698364"/>
                  </a:lnTo>
                  <a:lnTo>
                    <a:pt x="5586598" y="1681856"/>
                  </a:lnTo>
                  <a:lnTo>
                    <a:pt x="5563099" y="1673603"/>
                  </a:lnTo>
                  <a:lnTo>
                    <a:pt x="5536107" y="1639954"/>
                  </a:lnTo>
                  <a:lnTo>
                    <a:pt x="5533884" y="1614877"/>
                  </a:lnTo>
                  <a:lnTo>
                    <a:pt x="5525310" y="1606306"/>
                  </a:lnTo>
                  <a:lnTo>
                    <a:pt x="5520864" y="1587577"/>
                  </a:lnTo>
                  <a:lnTo>
                    <a:pt x="5506892" y="1553928"/>
                  </a:lnTo>
                  <a:lnTo>
                    <a:pt x="5487839" y="1548849"/>
                  </a:lnTo>
                  <a:lnTo>
                    <a:pt x="5479265" y="1536469"/>
                  </a:lnTo>
                  <a:lnTo>
                    <a:pt x="5447510" y="1422825"/>
                  </a:lnTo>
                  <a:lnTo>
                    <a:pt x="5517689" y="1368543"/>
                  </a:lnTo>
                  <a:lnTo>
                    <a:pt x="5523087" y="1350766"/>
                  </a:lnTo>
                  <a:lnTo>
                    <a:pt x="5550397" y="1326958"/>
                  </a:lnTo>
                  <a:lnTo>
                    <a:pt x="5594537" y="1318070"/>
                  </a:lnTo>
                  <a:lnTo>
                    <a:pt x="5668209" y="1243789"/>
                  </a:lnTo>
                  <a:lnTo>
                    <a:pt x="5664081" y="1233314"/>
                  </a:lnTo>
                  <a:lnTo>
                    <a:pt x="5682817" y="1223790"/>
                  </a:lnTo>
                  <a:lnTo>
                    <a:pt x="5685992" y="1203474"/>
                  </a:lnTo>
                  <a:lnTo>
                    <a:pt x="5706633" y="1206649"/>
                  </a:lnTo>
                  <a:lnTo>
                    <a:pt x="5719971" y="1231726"/>
                  </a:lnTo>
                  <a:lnTo>
                    <a:pt x="5752361" y="1223156"/>
                  </a:lnTo>
                  <a:lnTo>
                    <a:pt x="5769827" y="1239662"/>
                  </a:lnTo>
                  <a:lnTo>
                    <a:pt x="5782211" y="1231092"/>
                  </a:lnTo>
                  <a:lnTo>
                    <a:pt x="5791103" y="1248233"/>
                  </a:lnTo>
                  <a:lnTo>
                    <a:pt x="5821906" y="1271724"/>
                  </a:lnTo>
                  <a:lnTo>
                    <a:pt x="5786975" y="1286961"/>
                  </a:lnTo>
                  <a:lnTo>
                    <a:pt x="5791738" y="1317435"/>
                  </a:lnTo>
                  <a:lnTo>
                    <a:pt x="5799994" y="1301563"/>
                  </a:lnTo>
                  <a:lnTo>
                    <a:pt x="5830162" y="1286644"/>
                  </a:lnTo>
                  <a:lnTo>
                    <a:pt x="5851756" y="1302198"/>
                  </a:lnTo>
                  <a:lnTo>
                    <a:pt x="5844452" y="1320292"/>
                  </a:lnTo>
                  <a:lnTo>
                    <a:pt x="5862870" y="1361242"/>
                  </a:lnTo>
                  <a:lnTo>
                    <a:pt x="5894943" y="1415842"/>
                  </a:lnTo>
                  <a:lnTo>
                    <a:pt x="5903517" y="1406319"/>
                  </a:lnTo>
                  <a:lnTo>
                    <a:pt x="5872397" y="1365051"/>
                  </a:lnTo>
                  <a:lnTo>
                    <a:pt x="5876842" y="1291723"/>
                  </a:lnTo>
                  <a:lnTo>
                    <a:pt x="5860965" y="1271406"/>
                  </a:lnTo>
                  <a:lnTo>
                    <a:pt x="5870174" y="1250455"/>
                  </a:lnTo>
                  <a:lnTo>
                    <a:pt x="5882558" y="1205061"/>
                  </a:lnTo>
                  <a:lnTo>
                    <a:pt x="5897166" y="1192364"/>
                  </a:lnTo>
                  <a:lnTo>
                    <a:pt x="5902882" y="1094274"/>
                  </a:lnTo>
                  <a:lnTo>
                    <a:pt x="5870491" y="1042849"/>
                  </a:lnTo>
                  <a:lnTo>
                    <a:pt x="5859059" y="1052689"/>
                  </a:lnTo>
                  <a:lnTo>
                    <a:pt x="5833337" y="1047610"/>
                  </a:lnTo>
                  <a:lnTo>
                    <a:pt x="5835878" y="979042"/>
                  </a:lnTo>
                  <a:lnTo>
                    <a:pt x="5853067" y="949041"/>
                  </a:lnTo>
                  <a:lnTo>
                    <a:pt x="6060620" y="1177406"/>
                  </a:lnTo>
                  <a:cubicBezTo>
                    <a:pt x="6579822" y="1806535"/>
                    <a:pt x="6891715" y="2613092"/>
                    <a:pt x="6891715" y="3492496"/>
                  </a:cubicBezTo>
                  <a:cubicBezTo>
                    <a:pt x="6891715" y="3869384"/>
                    <a:pt x="6834429" y="4232891"/>
                    <a:pt x="6728088" y="4574786"/>
                  </a:cubicBezTo>
                  <a:lnTo>
                    <a:pt x="6699847" y="4651948"/>
                  </a:lnTo>
                  <a:lnTo>
                    <a:pt x="6676768" y="4648009"/>
                  </a:lnTo>
                  <a:lnTo>
                    <a:pt x="6661525" y="4656897"/>
                  </a:lnTo>
                  <a:lnTo>
                    <a:pt x="6642472" y="4667056"/>
                  </a:lnTo>
                  <a:lnTo>
                    <a:pt x="6630405" y="4672135"/>
                  </a:lnTo>
                  <a:lnTo>
                    <a:pt x="6623101" y="4666421"/>
                  </a:lnTo>
                  <a:lnTo>
                    <a:pt x="6612622" y="4665151"/>
                  </a:lnTo>
                  <a:lnTo>
                    <a:pt x="6615162" y="4650548"/>
                  </a:lnTo>
                  <a:lnTo>
                    <a:pt x="6607541" y="4646104"/>
                  </a:lnTo>
                  <a:lnTo>
                    <a:pt x="6593251" y="4644517"/>
                  </a:lnTo>
                  <a:lnTo>
                    <a:pt x="6562448" y="4645787"/>
                  </a:lnTo>
                  <a:lnTo>
                    <a:pt x="6541172" y="4642295"/>
                  </a:lnTo>
                  <a:lnTo>
                    <a:pt x="6527200" y="4650548"/>
                  </a:lnTo>
                  <a:lnTo>
                    <a:pt x="6501161" y="4671818"/>
                  </a:lnTo>
                  <a:lnTo>
                    <a:pt x="6482743" y="4687373"/>
                  </a:lnTo>
                  <a:lnTo>
                    <a:pt x="6482425" y="4699753"/>
                  </a:lnTo>
                  <a:lnTo>
                    <a:pt x="6465277" y="4709912"/>
                  </a:lnTo>
                  <a:lnTo>
                    <a:pt x="6458926" y="4706737"/>
                  </a:lnTo>
                  <a:lnTo>
                    <a:pt x="6448447" y="4706420"/>
                  </a:lnTo>
                  <a:lnTo>
                    <a:pt x="6438920" y="4710229"/>
                  </a:lnTo>
                  <a:lnTo>
                    <a:pt x="6430346" y="4707689"/>
                  </a:lnTo>
                  <a:lnTo>
                    <a:pt x="6405895" y="4713403"/>
                  </a:lnTo>
                  <a:lnTo>
                    <a:pt x="6398591" y="4710229"/>
                  </a:lnTo>
                  <a:lnTo>
                    <a:pt x="6382714" y="4715308"/>
                  </a:lnTo>
                  <a:lnTo>
                    <a:pt x="6364296" y="4728324"/>
                  </a:lnTo>
                  <a:lnTo>
                    <a:pt x="6358897" y="4725149"/>
                  </a:lnTo>
                  <a:lnTo>
                    <a:pt x="6348418" y="4731181"/>
                  </a:lnTo>
                  <a:lnTo>
                    <a:pt x="6361755" y="4741022"/>
                  </a:lnTo>
                  <a:lnTo>
                    <a:pt x="6358580" y="4749275"/>
                  </a:lnTo>
                  <a:lnTo>
                    <a:pt x="6347783" y="4740704"/>
                  </a:lnTo>
                  <a:lnTo>
                    <a:pt x="6342702" y="4740387"/>
                  </a:lnTo>
                  <a:lnTo>
                    <a:pt x="6347783" y="4750863"/>
                  </a:lnTo>
                  <a:cubicBezTo>
                    <a:pt x="6348092" y="4754989"/>
                    <a:pt x="6348402" y="4759116"/>
                    <a:pt x="6348711" y="4763242"/>
                  </a:cubicBezTo>
                  <a:cubicBezTo>
                    <a:pt x="6348716" y="4763245"/>
                    <a:pt x="6348722" y="4763247"/>
                    <a:pt x="6348727" y="4763250"/>
                  </a:cubicBezTo>
                  <a:cubicBezTo>
                    <a:pt x="6348722" y="4763255"/>
                    <a:pt x="6348718" y="4763261"/>
                    <a:pt x="6348713" y="4763266"/>
                  </a:cubicBezTo>
                  <a:cubicBezTo>
                    <a:pt x="6348720" y="4763364"/>
                    <a:pt x="6348728" y="4763463"/>
                    <a:pt x="6348735" y="4763561"/>
                  </a:cubicBezTo>
                  <a:lnTo>
                    <a:pt x="6348545" y="4763458"/>
                  </a:lnTo>
                  <a:lnTo>
                    <a:pt x="6342059" y="4770869"/>
                  </a:lnTo>
                  <a:lnTo>
                    <a:pt x="6330309" y="4769282"/>
                  </a:lnTo>
                  <a:lnTo>
                    <a:pt x="6323958" y="4777535"/>
                  </a:lnTo>
                  <a:lnTo>
                    <a:pt x="6316337" y="4778488"/>
                  </a:lnTo>
                  <a:lnTo>
                    <a:pt x="6317925" y="4768964"/>
                  </a:lnTo>
                  <a:lnTo>
                    <a:pt x="6305858" y="4774043"/>
                  </a:lnTo>
                  <a:lnTo>
                    <a:pt x="6301094" y="4786424"/>
                  </a:lnTo>
                  <a:lnTo>
                    <a:pt x="6296013" y="4788328"/>
                  </a:lnTo>
                  <a:lnTo>
                    <a:pt x="6299189" y="4797852"/>
                  </a:lnTo>
                  <a:lnTo>
                    <a:pt x="6295696" y="4809597"/>
                  </a:lnTo>
                  <a:lnTo>
                    <a:pt x="6283946" y="4807057"/>
                  </a:lnTo>
                  <a:lnTo>
                    <a:pt x="6280771" y="4811184"/>
                  </a:lnTo>
                  <a:lnTo>
                    <a:pt x="6283629" y="4820707"/>
                  </a:lnTo>
                  <a:lnTo>
                    <a:pt x="6276008" y="4824834"/>
                  </a:lnTo>
                  <a:lnTo>
                    <a:pt x="6262353" y="4822294"/>
                  </a:lnTo>
                  <a:lnTo>
                    <a:pt x="6252826" y="4817850"/>
                  </a:lnTo>
                  <a:lnTo>
                    <a:pt x="6238219" y="4805788"/>
                  </a:lnTo>
                  <a:lnTo>
                    <a:pt x="6229645" y="4806740"/>
                  </a:lnTo>
                  <a:lnTo>
                    <a:pt x="6234090" y="4816263"/>
                  </a:lnTo>
                  <a:lnTo>
                    <a:pt x="6241077" y="4819437"/>
                  </a:lnTo>
                  <a:lnTo>
                    <a:pt x="6235678" y="4830230"/>
                  </a:lnTo>
                  <a:lnTo>
                    <a:pt x="6222023" y="4829913"/>
                  </a:lnTo>
                  <a:lnTo>
                    <a:pt x="6214402" y="4824199"/>
                  </a:lnTo>
                  <a:lnTo>
                    <a:pt x="6210274" y="4832770"/>
                  </a:lnTo>
                  <a:lnTo>
                    <a:pt x="6222659" y="4840389"/>
                  </a:lnTo>
                  <a:lnTo>
                    <a:pt x="6215990" y="4849594"/>
                  </a:lnTo>
                  <a:lnTo>
                    <a:pt x="6210591" y="4852769"/>
                  </a:lnTo>
                  <a:lnTo>
                    <a:pt x="6213767" y="4861340"/>
                  </a:lnTo>
                  <a:lnTo>
                    <a:pt x="6204558" y="4877847"/>
                  </a:lnTo>
                  <a:lnTo>
                    <a:pt x="6200747" y="4872133"/>
                  </a:lnTo>
                  <a:lnTo>
                    <a:pt x="6195666" y="4852134"/>
                  </a:lnTo>
                  <a:lnTo>
                    <a:pt x="6187410" y="4861657"/>
                  </a:lnTo>
                  <a:lnTo>
                    <a:pt x="6179154" y="4880386"/>
                  </a:lnTo>
                  <a:lnTo>
                    <a:pt x="6191538" y="4903877"/>
                  </a:lnTo>
                  <a:lnTo>
                    <a:pt x="6190268" y="4915305"/>
                  </a:lnTo>
                  <a:lnTo>
                    <a:pt x="6178201" y="4924510"/>
                  </a:lnTo>
                  <a:lnTo>
                    <a:pt x="6178519" y="4914035"/>
                  </a:lnTo>
                  <a:lnTo>
                    <a:pt x="6176296" y="4909591"/>
                  </a:lnTo>
                  <a:lnTo>
                    <a:pt x="6160418" y="4917844"/>
                  </a:lnTo>
                  <a:lnTo>
                    <a:pt x="6158830" y="4927050"/>
                  </a:lnTo>
                  <a:cubicBezTo>
                    <a:pt x="6158724" y="4929378"/>
                    <a:pt x="6158619" y="4931706"/>
                    <a:pt x="6158513" y="4934034"/>
                  </a:cubicBezTo>
                  <a:lnTo>
                    <a:pt x="6158513" y="4936891"/>
                  </a:lnTo>
                  <a:lnTo>
                    <a:pt x="6158513" y="4938795"/>
                  </a:lnTo>
                  <a:lnTo>
                    <a:pt x="6161688" y="4947366"/>
                  </a:lnTo>
                  <a:lnTo>
                    <a:pt x="6154067" y="4956572"/>
                  </a:lnTo>
                  <a:lnTo>
                    <a:pt x="6141365" y="4963556"/>
                  </a:lnTo>
                  <a:lnTo>
                    <a:pt x="6135649" y="4978475"/>
                  </a:lnTo>
                  <a:lnTo>
                    <a:pt x="6122312" y="4993712"/>
                  </a:lnTo>
                  <a:lnTo>
                    <a:pt x="6129933" y="5024187"/>
                  </a:lnTo>
                  <a:lnTo>
                    <a:pt x="6136919" y="5038472"/>
                  </a:lnTo>
                  <a:lnTo>
                    <a:pt x="6148668" y="5036250"/>
                  </a:lnTo>
                  <a:lnTo>
                    <a:pt x="6154384" y="5027044"/>
                  </a:lnTo>
                  <a:lnTo>
                    <a:pt x="6170897" y="5030853"/>
                  </a:lnTo>
                  <a:lnTo>
                    <a:pt x="6175661" y="5059423"/>
                  </a:lnTo>
                  <a:lnTo>
                    <a:pt x="6177248" y="5069898"/>
                  </a:lnTo>
                  <a:lnTo>
                    <a:pt x="6190268" y="5079739"/>
                  </a:lnTo>
                  <a:lnTo>
                    <a:pt x="6194396" y="5079739"/>
                  </a:lnTo>
                  <a:lnTo>
                    <a:pt x="6197254" y="5089262"/>
                  </a:lnTo>
                  <a:lnTo>
                    <a:pt x="6190586" y="5103864"/>
                  </a:lnTo>
                  <a:lnTo>
                    <a:pt x="6188680" y="5128307"/>
                  </a:lnTo>
                  <a:lnTo>
                    <a:pt x="6195031" y="5132434"/>
                  </a:lnTo>
                  <a:lnTo>
                    <a:pt x="6206146" y="5113705"/>
                  </a:lnTo>
                  <a:lnTo>
                    <a:pt x="6212814" y="5101325"/>
                  </a:lnTo>
                  <a:lnTo>
                    <a:pt x="6214085" y="5089897"/>
                  </a:lnTo>
                  <a:lnTo>
                    <a:pt x="6218213" y="5103547"/>
                  </a:lnTo>
                  <a:lnTo>
                    <a:pt x="6212179" y="5126403"/>
                  </a:lnTo>
                  <a:lnTo>
                    <a:pt x="6204240" y="5141957"/>
                  </a:lnTo>
                  <a:lnTo>
                    <a:pt x="6206146" y="5154972"/>
                  </a:lnTo>
                  <a:lnTo>
                    <a:pt x="6212814" y="5145767"/>
                  </a:lnTo>
                  <a:cubicBezTo>
                    <a:pt x="6213026" y="5149999"/>
                    <a:pt x="6213237" y="5154232"/>
                    <a:pt x="6213449" y="5158464"/>
                  </a:cubicBezTo>
                  <a:lnTo>
                    <a:pt x="6203605" y="5169575"/>
                  </a:lnTo>
                  <a:lnTo>
                    <a:pt x="6197889" y="5184177"/>
                  </a:lnTo>
                  <a:lnTo>
                    <a:pt x="6202970" y="5201319"/>
                  </a:lnTo>
                  <a:lnTo>
                    <a:pt x="6235678" y="5233698"/>
                  </a:lnTo>
                  <a:lnTo>
                    <a:pt x="6249333" y="5251157"/>
                  </a:lnTo>
                  <a:lnTo>
                    <a:pt x="6260130" y="5274330"/>
                  </a:lnTo>
                  <a:lnTo>
                    <a:pt x="6275690" y="5324168"/>
                  </a:lnTo>
                  <a:lnTo>
                    <a:pt x="6291250" y="5336232"/>
                  </a:lnTo>
                  <a:lnTo>
                    <a:pt x="6303952" y="5347977"/>
                  </a:lnTo>
                  <a:lnTo>
                    <a:pt x="6297190" y="5360853"/>
                  </a:lnTo>
                  <a:lnTo>
                    <a:pt x="6297448" y="5360940"/>
                  </a:lnTo>
                  <a:lnTo>
                    <a:pt x="6303928" y="5348597"/>
                  </a:lnTo>
                  <a:lnTo>
                    <a:pt x="6326471" y="5368282"/>
                  </a:lnTo>
                  <a:lnTo>
                    <a:pt x="6343298" y="5377172"/>
                  </a:lnTo>
                  <a:lnTo>
                    <a:pt x="6352738" y="5391437"/>
                  </a:lnTo>
                  <a:lnTo>
                    <a:pt x="6270138" y="5527402"/>
                  </a:lnTo>
                  <a:lnTo>
                    <a:pt x="6157685" y="5677783"/>
                  </a:lnTo>
                  <a:lnTo>
                    <a:pt x="6151028" y="5680333"/>
                  </a:lnTo>
                  <a:lnTo>
                    <a:pt x="6151528" y="5680898"/>
                  </a:lnTo>
                  <a:lnTo>
                    <a:pt x="6124790" y="5702235"/>
                  </a:lnTo>
                  <a:lnTo>
                    <a:pt x="6108874" y="5721342"/>
                  </a:lnTo>
                  <a:lnTo>
                    <a:pt x="6108664" y="5720387"/>
                  </a:lnTo>
                  <a:lnTo>
                    <a:pt x="6071278" y="5721342"/>
                  </a:lnTo>
                  <a:lnTo>
                    <a:pt x="6010443" y="5705105"/>
                  </a:lnTo>
                  <a:lnTo>
                    <a:pt x="5965134" y="5657668"/>
                  </a:lnTo>
                  <a:lnTo>
                    <a:pt x="5954821" y="5617474"/>
                  </a:lnTo>
                  <a:lnTo>
                    <a:pt x="5954631" y="5617583"/>
                  </a:lnTo>
                  <a:lnTo>
                    <a:pt x="5954678" y="5617604"/>
                  </a:lnTo>
                  <a:lnTo>
                    <a:pt x="5954550" y="5617629"/>
                  </a:lnTo>
                  <a:lnTo>
                    <a:pt x="5954176" y="5617843"/>
                  </a:lnTo>
                  <a:lnTo>
                    <a:pt x="5953959" y="5617746"/>
                  </a:lnTo>
                  <a:lnTo>
                    <a:pt x="5903234" y="5627755"/>
                  </a:lnTo>
                  <a:cubicBezTo>
                    <a:pt x="5903446" y="5629764"/>
                    <a:pt x="5903657" y="5631774"/>
                    <a:pt x="5903869" y="5633783"/>
                  </a:cubicBezTo>
                  <a:lnTo>
                    <a:pt x="5906092" y="5648375"/>
                  </a:lnTo>
                  <a:lnTo>
                    <a:pt x="5907044" y="5656623"/>
                  </a:lnTo>
                  <a:lnTo>
                    <a:pt x="5908632" y="5664871"/>
                  </a:lnTo>
                  <a:lnTo>
                    <a:pt x="5910220" y="5671850"/>
                  </a:lnTo>
                  <a:lnTo>
                    <a:pt x="5911808" y="5677243"/>
                  </a:lnTo>
                  <a:lnTo>
                    <a:pt x="5914031" y="5683270"/>
                  </a:lnTo>
                  <a:lnTo>
                    <a:pt x="5916253" y="5691835"/>
                  </a:lnTo>
                  <a:lnTo>
                    <a:pt x="5919111" y="5701987"/>
                  </a:lnTo>
                  <a:lnTo>
                    <a:pt x="5921017" y="5712772"/>
                  </a:lnTo>
                  <a:lnTo>
                    <a:pt x="5923240" y="5723558"/>
                  </a:lnTo>
                  <a:lnTo>
                    <a:pt x="5925145" y="5733075"/>
                  </a:lnTo>
                  <a:cubicBezTo>
                    <a:pt x="5925357" y="5735507"/>
                    <a:pt x="5925568" y="5737939"/>
                    <a:pt x="5925780" y="5740371"/>
                  </a:cubicBezTo>
                  <a:lnTo>
                    <a:pt x="5925780" y="5743226"/>
                  </a:lnTo>
                  <a:cubicBezTo>
                    <a:pt x="5925674" y="5743861"/>
                    <a:pt x="5925569" y="5744495"/>
                    <a:pt x="5925463" y="5745130"/>
                  </a:cubicBezTo>
                  <a:cubicBezTo>
                    <a:pt x="5925251" y="5746716"/>
                    <a:pt x="5925040" y="5748302"/>
                    <a:pt x="5924828" y="5749888"/>
                  </a:cubicBezTo>
                  <a:lnTo>
                    <a:pt x="5923875" y="5758453"/>
                  </a:lnTo>
                  <a:cubicBezTo>
                    <a:pt x="5923663" y="5762260"/>
                    <a:pt x="5923452" y="5766067"/>
                    <a:pt x="5923240" y="5769874"/>
                  </a:cubicBezTo>
                  <a:cubicBezTo>
                    <a:pt x="5923028" y="5774104"/>
                    <a:pt x="5922817" y="5778333"/>
                    <a:pt x="5922605" y="5782563"/>
                  </a:cubicBezTo>
                  <a:lnTo>
                    <a:pt x="5922605" y="5795252"/>
                  </a:lnTo>
                  <a:lnTo>
                    <a:pt x="5922287" y="5806989"/>
                  </a:lnTo>
                  <a:lnTo>
                    <a:pt x="5922605" y="5816189"/>
                  </a:lnTo>
                  <a:cubicBezTo>
                    <a:pt x="5922711" y="5817246"/>
                    <a:pt x="5922816" y="5818304"/>
                    <a:pt x="5922922" y="5819361"/>
                  </a:cubicBezTo>
                  <a:lnTo>
                    <a:pt x="5923240" y="5821899"/>
                  </a:lnTo>
                  <a:lnTo>
                    <a:pt x="5924192" y="5826975"/>
                  </a:lnTo>
                  <a:lnTo>
                    <a:pt x="5925463" y="5836175"/>
                  </a:lnTo>
                  <a:lnTo>
                    <a:pt x="5928321" y="5859015"/>
                  </a:lnTo>
                  <a:lnTo>
                    <a:pt x="5931496" y="5889786"/>
                  </a:lnTo>
                  <a:lnTo>
                    <a:pt x="5891802" y="5911675"/>
                  </a:lnTo>
                  <a:lnTo>
                    <a:pt x="5867985" y="5892007"/>
                  </a:lnTo>
                  <a:lnTo>
                    <a:pt x="5834006" y="5896131"/>
                  </a:lnTo>
                  <a:lnTo>
                    <a:pt x="5807014" y="5906282"/>
                  </a:lnTo>
                  <a:lnTo>
                    <a:pt x="5779387" y="5900572"/>
                  </a:lnTo>
                  <a:lnTo>
                    <a:pt x="5720956" y="5935467"/>
                  </a:lnTo>
                  <a:lnTo>
                    <a:pt x="5698092" y="5915164"/>
                  </a:lnTo>
                  <a:lnTo>
                    <a:pt x="5652047" y="5929440"/>
                  </a:lnTo>
                  <a:lnTo>
                    <a:pt x="5585360" y="5938322"/>
                  </a:lnTo>
                  <a:lnTo>
                    <a:pt x="5474215" y="5985272"/>
                  </a:lnTo>
                  <a:lnTo>
                    <a:pt x="5431027" y="5995741"/>
                  </a:lnTo>
                  <a:lnTo>
                    <a:pt x="5379583" y="5956721"/>
                  </a:lnTo>
                  <a:lnTo>
                    <a:pt x="5337983" y="5954818"/>
                  </a:lnTo>
                  <a:lnTo>
                    <a:pt x="5261452" y="5985907"/>
                  </a:lnTo>
                  <a:lnTo>
                    <a:pt x="5234142" y="5983369"/>
                  </a:lnTo>
                  <a:lnTo>
                    <a:pt x="5210961" y="5957356"/>
                  </a:lnTo>
                  <a:lnTo>
                    <a:pt x="5197623" y="5967824"/>
                  </a:lnTo>
                  <a:lnTo>
                    <a:pt x="5173489" y="5994154"/>
                  </a:lnTo>
                  <a:cubicBezTo>
                    <a:pt x="5173912" y="6006420"/>
                    <a:pt x="5174336" y="6018687"/>
                    <a:pt x="5174759" y="6030953"/>
                  </a:cubicBezTo>
                  <a:lnTo>
                    <a:pt x="5150625" y="6049987"/>
                  </a:lnTo>
                  <a:lnTo>
                    <a:pt x="5148720" y="6075682"/>
                  </a:lnTo>
                  <a:lnTo>
                    <a:pt x="5130619" y="6078855"/>
                  </a:lnTo>
                  <a:lnTo>
                    <a:pt x="5123633" y="6088054"/>
                  </a:lnTo>
                  <a:lnTo>
                    <a:pt x="5108708" y="6085834"/>
                  </a:lnTo>
                  <a:lnTo>
                    <a:pt x="5112518" y="6077903"/>
                  </a:lnTo>
                  <a:lnTo>
                    <a:pt x="5105214" y="6066483"/>
                  </a:lnTo>
                  <a:lnTo>
                    <a:pt x="5097911" y="6052842"/>
                  </a:lnTo>
                  <a:lnTo>
                    <a:pt x="5104897" y="6028415"/>
                  </a:lnTo>
                  <a:lnTo>
                    <a:pt x="5133159" y="6005257"/>
                  </a:lnTo>
                  <a:cubicBezTo>
                    <a:pt x="5133477" y="5998913"/>
                    <a:pt x="5133794" y="5992568"/>
                    <a:pt x="5134112" y="5986224"/>
                  </a:cubicBezTo>
                  <a:lnTo>
                    <a:pt x="5116329" y="5973852"/>
                  </a:lnTo>
                  <a:lnTo>
                    <a:pt x="5093782" y="5989713"/>
                  </a:lnTo>
                  <a:lnTo>
                    <a:pt x="5084573" y="6005575"/>
                  </a:lnTo>
                  <a:lnTo>
                    <a:pt x="5073141" y="6016043"/>
                  </a:lnTo>
                  <a:lnTo>
                    <a:pt x="5035987" y="6013505"/>
                  </a:lnTo>
                  <a:lnTo>
                    <a:pt x="5021062" y="5997644"/>
                  </a:lnTo>
                  <a:lnTo>
                    <a:pt x="4988036" y="5989713"/>
                  </a:lnTo>
                  <a:lnTo>
                    <a:pt x="4966125" y="6007795"/>
                  </a:lnTo>
                  <a:lnTo>
                    <a:pt x="4944848" y="6018264"/>
                  </a:lnTo>
                  <a:lnTo>
                    <a:pt x="4934687" y="6043642"/>
                  </a:lnTo>
                  <a:lnTo>
                    <a:pt x="4913410" y="6049035"/>
                  </a:lnTo>
                  <a:lnTo>
                    <a:pt x="4903249" y="6067117"/>
                  </a:lnTo>
                  <a:lnTo>
                    <a:pt x="4857520" y="6070607"/>
                  </a:lnTo>
                  <a:lnTo>
                    <a:pt x="4836562" y="6068703"/>
                  </a:lnTo>
                  <a:lnTo>
                    <a:pt x="4823859" y="6077268"/>
                  </a:lnTo>
                  <a:lnTo>
                    <a:pt x="4801630" y="6085199"/>
                  </a:lnTo>
                  <a:lnTo>
                    <a:pt x="4774003" y="6068386"/>
                  </a:lnTo>
                  <a:lnTo>
                    <a:pt x="4750821" y="6037932"/>
                  </a:lnTo>
                  <a:lnTo>
                    <a:pt x="4727957" y="6027781"/>
                  </a:lnTo>
                  <a:lnTo>
                    <a:pt x="4707951" y="6010968"/>
                  </a:lnTo>
                  <a:lnTo>
                    <a:pt x="4689851" y="6006844"/>
                  </a:lnTo>
                  <a:lnTo>
                    <a:pt x="4665399" y="5992568"/>
                  </a:lnTo>
                  <a:lnTo>
                    <a:pt x="4627292" y="5989713"/>
                  </a:lnTo>
                  <a:lnTo>
                    <a:pt x="4610462" y="6002402"/>
                  </a:lnTo>
                  <a:lnTo>
                    <a:pt x="4606333" y="6020484"/>
                  </a:lnTo>
                  <a:cubicBezTo>
                    <a:pt x="4606121" y="6025031"/>
                    <a:pt x="4605910" y="6029578"/>
                    <a:pt x="4605698" y="6034125"/>
                  </a:cubicBezTo>
                  <a:lnTo>
                    <a:pt x="4582517" y="6058552"/>
                  </a:lnTo>
                  <a:lnTo>
                    <a:pt x="4568862" y="6058552"/>
                  </a:lnTo>
                  <a:cubicBezTo>
                    <a:pt x="4569074" y="6056120"/>
                    <a:pt x="4569285" y="6053688"/>
                    <a:pt x="4569497" y="6051256"/>
                  </a:cubicBezTo>
                  <a:lnTo>
                    <a:pt x="4563463" y="6051256"/>
                  </a:lnTo>
                  <a:lnTo>
                    <a:pt x="4557112" y="6066165"/>
                  </a:lnTo>
                  <a:lnTo>
                    <a:pt x="4544410" y="6071241"/>
                  </a:lnTo>
                  <a:lnTo>
                    <a:pt x="4526309" y="6076951"/>
                  </a:lnTo>
                  <a:lnTo>
                    <a:pt x="4501222" y="6073144"/>
                  </a:lnTo>
                  <a:lnTo>
                    <a:pt x="4480581" y="6058235"/>
                  </a:lnTo>
                  <a:lnTo>
                    <a:pt x="4455176" y="6030319"/>
                  </a:lnTo>
                  <a:lnTo>
                    <a:pt x="4452636" y="6011285"/>
                  </a:lnTo>
                  <a:lnTo>
                    <a:pt x="4435805" y="6006209"/>
                  </a:lnTo>
                  <a:lnTo>
                    <a:pt x="4440251" y="6023974"/>
                  </a:lnTo>
                  <a:lnTo>
                    <a:pt x="4422151" y="6025243"/>
                  </a:lnTo>
                  <a:lnTo>
                    <a:pt x="4409448" y="6012554"/>
                  </a:lnTo>
                  <a:lnTo>
                    <a:pt x="4402144" y="5999230"/>
                  </a:lnTo>
                  <a:lnTo>
                    <a:pt x="4394841" y="6000182"/>
                  </a:lnTo>
                  <a:lnTo>
                    <a:pt x="4383091" y="5992886"/>
                  </a:lnTo>
                  <a:lnTo>
                    <a:pt x="4374517" y="6004623"/>
                  </a:lnTo>
                  <a:lnTo>
                    <a:pt x="4377693" y="6021436"/>
                  </a:lnTo>
                  <a:lnTo>
                    <a:pt x="4365308" y="6035394"/>
                  </a:lnTo>
                  <a:lnTo>
                    <a:pt x="4358957" y="6041739"/>
                  </a:lnTo>
                  <a:lnTo>
                    <a:pt x="4352606" y="6040470"/>
                  </a:lnTo>
                  <a:lnTo>
                    <a:pt x="4361180" y="6029050"/>
                  </a:lnTo>
                  <a:lnTo>
                    <a:pt x="4355781" y="6026829"/>
                  </a:lnTo>
                  <a:lnTo>
                    <a:pt x="4347207" y="6033174"/>
                  </a:lnTo>
                  <a:lnTo>
                    <a:pt x="4347207" y="6019850"/>
                  </a:lnTo>
                  <a:lnTo>
                    <a:pt x="4356416" y="6010016"/>
                  </a:lnTo>
                  <a:lnTo>
                    <a:pt x="4353241" y="6008113"/>
                  </a:lnTo>
                  <a:lnTo>
                    <a:pt x="4334187" y="6009064"/>
                  </a:lnTo>
                  <a:lnTo>
                    <a:pt x="4319580" y="6020802"/>
                  </a:lnTo>
                  <a:lnTo>
                    <a:pt x="4303702" y="6016995"/>
                  </a:lnTo>
                  <a:lnTo>
                    <a:pt x="4298304" y="6022071"/>
                  </a:lnTo>
                  <a:lnTo>
                    <a:pt x="4293223" y="6018898"/>
                  </a:lnTo>
                  <a:lnTo>
                    <a:pt x="4293223" y="6010650"/>
                  </a:lnTo>
                  <a:lnTo>
                    <a:pt x="4303384" y="6002085"/>
                  </a:lnTo>
                  <a:lnTo>
                    <a:pt x="4318310" y="6001134"/>
                  </a:lnTo>
                  <a:lnTo>
                    <a:pt x="4331965" y="6001768"/>
                  </a:lnTo>
                  <a:lnTo>
                    <a:pt x="4349113" y="6003671"/>
                  </a:lnTo>
                  <a:lnTo>
                    <a:pt x="4354511" y="5993203"/>
                  </a:lnTo>
                  <a:lnTo>
                    <a:pt x="4349113" y="5983686"/>
                  </a:lnTo>
                  <a:lnTo>
                    <a:pt x="4356099" y="5978293"/>
                  </a:lnTo>
                  <a:lnTo>
                    <a:pt x="4363720" y="5982734"/>
                  </a:lnTo>
                  <a:lnTo>
                    <a:pt x="4371977" y="5974169"/>
                  </a:lnTo>
                  <a:lnTo>
                    <a:pt x="4387854" y="5968776"/>
                  </a:lnTo>
                  <a:lnTo>
                    <a:pt x="4386902" y="5965604"/>
                  </a:lnTo>
                  <a:lnTo>
                    <a:pt x="4356099" y="5966556"/>
                  </a:lnTo>
                  <a:lnTo>
                    <a:pt x="4343397" y="5965921"/>
                  </a:lnTo>
                  <a:lnTo>
                    <a:pt x="4334823" y="5975438"/>
                  </a:lnTo>
                  <a:lnTo>
                    <a:pt x="4331012" y="5976707"/>
                  </a:lnTo>
                  <a:lnTo>
                    <a:pt x="4322438" y="5976707"/>
                  </a:lnTo>
                  <a:lnTo>
                    <a:pt x="4312911" y="5972266"/>
                  </a:lnTo>
                  <a:lnTo>
                    <a:pt x="4303384" y="5973852"/>
                  </a:lnTo>
                  <a:lnTo>
                    <a:pt x="4292905" y="5986541"/>
                  </a:lnTo>
                  <a:lnTo>
                    <a:pt x="4285284" y="5983369"/>
                  </a:lnTo>
                  <a:lnTo>
                    <a:pt x="4281156" y="5969411"/>
                  </a:lnTo>
                  <a:lnTo>
                    <a:pt x="4285919" y="5958942"/>
                  </a:lnTo>
                  <a:lnTo>
                    <a:pt x="4303067" y="5956721"/>
                  </a:lnTo>
                  <a:lnTo>
                    <a:pt x="4308465" y="5955770"/>
                  </a:lnTo>
                  <a:lnTo>
                    <a:pt x="4308465" y="5947205"/>
                  </a:lnTo>
                  <a:cubicBezTo>
                    <a:pt x="4308783" y="5944033"/>
                    <a:pt x="4309100" y="5940860"/>
                    <a:pt x="4309418" y="5937688"/>
                  </a:cubicBezTo>
                  <a:lnTo>
                    <a:pt x="4298939" y="5937688"/>
                  </a:lnTo>
                  <a:lnTo>
                    <a:pt x="4293540" y="5939274"/>
                  </a:lnTo>
                  <a:lnTo>
                    <a:pt x="4281791" y="5928488"/>
                  </a:lnTo>
                  <a:cubicBezTo>
                    <a:pt x="4281473" y="5925316"/>
                    <a:pt x="4281156" y="5922143"/>
                    <a:pt x="4280838" y="5918971"/>
                  </a:cubicBezTo>
                  <a:lnTo>
                    <a:pt x="4277345" y="5909772"/>
                  </a:lnTo>
                  <a:lnTo>
                    <a:pt x="4262420" y="5897082"/>
                  </a:lnTo>
                  <a:lnTo>
                    <a:pt x="4267818" y="5891690"/>
                  </a:lnTo>
                  <a:lnTo>
                    <a:pt x="4276075" y="5896131"/>
                  </a:lnTo>
                  <a:lnTo>
                    <a:pt x="4281473" y="5884393"/>
                  </a:lnTo>
                  <a:lnTo>
                    <a:pt x="4277027" y="5870435"/>
                  </a:lnTo>
                  <a:lnTo>
                    <a:pt x="4270359" y="5863456"/>
                  </a:lnTo>
                  <a:lnTo>
                    <a:pt x="4253528" y="5853939"/>
                  </a:lnTo>
                  <a:lnTo>
                    <a:pt x="4236380" y="5828878"/>
                  </a:lnTo>
                  <a:lnTo>
                    <a:pt x="4223678" y="5829195"/>
                  </a:lnTo>
                  <a:lnTo>
                    <a:pt x="4219550" y="5843788"/>
                  </a:lnTo>
                  <a:lnTo>
                    <a:pt x="4212246" y="5840933"/>
                  </a:lnTo>
                  <a:lnTo>
                    <a:pt x="4197321" y="5826975"/>
                  </a:lnTo>
                  <a:lnTo>
                    <a:pt x="4182395" y="5823168"/>
                  </a:lnTo>
                  <a:lnTo>
                    <a:pt x="4187476" y="5806355"/>
                  </a:lnTo>
                  <a:lnTo>
                    <a:pt x="4195733" y="5808258"/>
                  </a:lnTo>
                  <a:lnTo>
                    <a:pt x="4194145" y="5814603"/>
                  </a:lnTo>
                  <a:lnTo>
                    <a:pt x="4199226" y="5816506"/>
                  </a:lnTo>
                  <a:lnTo>
                    <a:pt x="4208435" y="5805721"/>
                  </a:lnTo>
                  <a:lnTo>
                    <a:pt x="4203354" y="5798742"/>
                  </a:lnTo>
                  <a:lnTo>
                    <a:pt x="4194780" y="5794618"/>
                  </a:lnTo>
                  <a:lnTo>
                    <a:pt x="4190652" y="5777487"/>
                  </a:lnTo>
                  <a:lnTo>
                    <a:pt x="4197956" y="5775584"/>
                  </a:lnTo>
                  <a:lnTo>
                    <a:pt x="4209388" y="5778756"/>
                  </a:lnTo>
                  <a:lnTo>
                    <a:pt x="4212881" y="5790176"/>
                  </a:lnTo>
                  <a:lnTo>
                    <a:pt x="4211611" y="5800645"/>
                  </a:lnTo>
                  <a:lnTo>
                    <a:pt x="4216056" y="5809210"/>
                  </a:lnTo>
                  <a:lnTo>
                    <a:pt x="4226536" y="5812382"/>
                  </a:lnTo>
                  <a:lnTo>
                    <a:pt x="4223360" y="5800645"/>
                  </a:lnTo>
                  <a:lnTo>
                    <a:pt x="4225583" y="5795252"/>
                  </a:lnTo>
                  <a:lnTo>
                    <a:pt x="4229711" y="5798424"/>
                  </a:lnTo>
                  <a:lnTo>
                    <a:pt x="4230982" y="5812382"/>
                  </a:lnTo>
                  <a:lnTo>
                    <a:pt x="4242414" y="5805403"/>
                  </a:lnTo>
                  <a:lnTo>
                    <a:pt x="4256386" y="5807624"/>
                  </a:lnTo>
                  <a:lnTo>
                    <a:pt x="4273217" y="5807624"/>
                  </a:lnTo>
                  <a:lnTo>
                    <a:pt x="4266865" y="5799059"/>
                  </a:lnTo>
                  <a:lnTo>
                    <a:pt x="4252258" y="5798107"/>
                  </a:lnTo>
                  <a:lnTo>
                    <a:pt x="4244637" y="5797473"/>
                  </a:lnTo>
                  <a:lnTo>
                    <a:pt x="4238285" y="5789859"/>
                  </a:lnTo>
                  <a:lnTo>
                    <a:pt x="4227488" y="5772412"/>
                  </a:lnTo>
                  <a:lnTo>
                    <a:pt x="4233840" y="5763846"/>
                  </a:lnTo>
                  <a:lnTo>
                    <a:pt x="4241143" y="5767653"/>
                  </a:lnTo>
                  <a:lnTo>
                    <a:pt x="4251623" y="5754964"/>
                  </a:lnTo>
                  <a:lnTo>
                    <a:pt x="4255751" y="5744495"/>
                  </a:lnTo>
                  <a:lnTo>
                    <a:pt x="4252575" y="5740371"/>
                  </a:lnTo>
                  <a:lnTo>
                    <a:pt x="4238603" y="5746716"/>
                  </a:lnTo>
                  <a:lnTo>
                    <a:pt x="4234475" y="5742592"/>
                  </a:lnTo>
                  <a:lnTo>
                    <a:pt x="4233204" y="5727682"/>
                  </a:lnTo>
                  <a:lnTo>
                    <a:pt x="4239873" y="5720386"/>
                  </a:lnTo>
                  <a:lnTo>
                    <a:pt x="4233204" y="5713407"/>
                  </a:lnTo>
                  <a:lnTo>
                    <a:pt x="4222725" y="5707062"/>
                  </a:lnTo>
                  <a:lnTo>
                    <a:pt x="4219232" y="5699449"/>
                  </a:lnTo>
                  <a:lnTo>
                    <a:pt x="4212881" y="5699449"/>
                  </a:lnTo>
                  <a:lnTo>
                    <a:pt x="4212881" y="5690249"/>
                  </a:lnTo>
                  <a:lnTo>
                    <a:pt x="4220185" y="5690884"/>
                  </a:lnTo>
                  <a:lnTo>
                    <a:pt x="4235110" y="5686760"/>
                  </a:lnTo>
                  <a:lnTo>
                    <a:pt x="4235110" y="5682636"/>
                  </a:lnTo>
                  <a:lnTo>
                    <a:pt x="4246859" y="5681367"/>
                  </a:lnTo>
                  <a:lnTo>
                    <a:pt x="4251623" y="5673119"/>
                  </a:lnTo>
                  <a:lnTo>
                    <a:pt x="4248447" y="5663285"/>
                  </a:lnTo>
                  <a:lnTo>
                    <a:pt x="4221455" y="5672167"/>
                  </a:lnTo>
                  <a:lnTo>
                    <a:pt x="4208435" y="5672167"/>
                  </a:lnTo>
                  <a:lnTo>
                    <a:pt x="4193827" y="5671216"/>
                  </a:lnTo>
                  <a:lnTo>
                    <a:pt x="4182078" y="5684856"/>
                  </a:lnTo>
                  <a:lnTo>
                    <a:pt x="4167153" y="5685491"/>
                  </a:lnTo>
                  <a:cubicBezTo>
                    <a:pt x="4167470" y="5681155"/>
                    <a:pt x="4167788" y="5676820"/>
                    <a:pt x="4168105" y="5672484"/>
                  </a:cubicBezTo>
                  <a:lnTo>
                    <a:pt x="4172551" y="5665188"/>
                  </a:lnTo>
                  <a:cubicBezTo>
                    <a:pt x="4172869" y="5660641"/>
                    <a:pt x="4173186" y="5656094"/>
                    <a:pt x="4173504" y="5651547"/>
                  </a:cubicBezTo>
                  <a:lnTo>
                    <a:pt x="4169058" y="5637906"/>
                  </a:lnTo>
                  <a:lnTo>
                    <a:pt x="4176362" y="5618873"/>
                  </a:lnTo>
                  <a:lnTo>
                    <a:pt x="4195098" y="5603011"/>
                  </a:lnTo>
                  <a:lnTo>
                    <a:pt x="4196050" y="5595715"/>
                  </a:lnTo>
                  <a:lnTo>
                    <a:pt x="4205260" y="5583978"/>
                  </a:lnTo>
                  <a:lnTo>
                    <a:pt x="4219232" y="5580805"/>
                  </a:lnTo>
                  <a:lnTo>
                    <a:pt x="4230982" y="5565896"/>
                  </a:lnTo>
                  <a:lnTo>
                    <a:pt x="4244637" y="5563358"/>
                  </a:lnTo>
                  <a:lnTo>
                    <a:pt x="4257021" y="5561454"/>
                  </a:lnTo>
                  <a:lnTo>
                    <a:pt x="4264643" y="5553841"/>
                  </a:lnTo>
                  <a:lnTo>
                    <a:pt x="4280520" y="5557013"/>
                  </a:lnTo>
                  <a:lnTo>
                    <a:pt x="4286872" y="5570337"/>
                  </a:lnTo>
                  <a:lnTo>
                    <a:pt x="4295128" y="5575730"/>
                  </a:lnTo>
                  <a:lnTo>
                    <a:pt x="4318627" y="5575412"/>
                  </a:lnTo>
                  <a:lnTo>
                    <a:pt x="4327201" y="5566847"/>
                  </a:lnTo>
                  <a:lnTo>
                    <a:pt x="4310053" y="5556696"/>
                  </a:lnTo>
                  <a:lnTo>
                    <a:pt x="4311323" y="5550351"/>
                  </a:lnTo>
                  <a:lnTo>
                    <a:pt x="4326884" y="5547813"/>
                  </a:lnTo>
                  <a:lnTo>
                    <a:pt x="4345937" y="5550034"/>
                  </a:lnTo>
                  <a:cubicBezTo>
                    <a:pt x="4345725" y="5552889"/>
                    <a:pt x="4345514" y="5555744"/>
                    <a:pt x="4345302" y="5558599"/>
                  </a:cubicBezTo>
                  <a:lnTo>
                    <a:pt x="4334505" y="5560503"/>
                  </a:lnTo>
                  <a:lnTo>
                    <a:pt x="4358957" y="5572875"/>
                  </a:lnTo>
                  <a:lnTo>
                    <a:pt x="4384361" y="5570971"/>
                  </a:lnTo>
                  <a:lnTo>
                    <a:pt x="4414847" y="5562089"/>
                  </a:lnTo>
                  <a:lnTo>
                    <a:pt x="4437076" y="5559551"/>
                  </a:lnTo>
                  <a:lnTo>
                    <a:pt x="4446602" y="5562723"/>
                  </a:lnTo>
                  <a:lnTo>
                    <a:pt x="4458352" y="5562723"/>
                  </a:lnTo>
                  <a:lnTo>
                    <a:pt x="4458034" y="5550034"/>
                  </a:lnTo>
                  <a:lnTo>
                    <a:pt x="4452636" y="5546862"/>
                  </a:lnTo>
                  <a:lnTo>
                    <a:pt x="4438346" y="5551303"/>
                  </a:lnTo>
                  <a:lnTo>
                    <a:pt x="4430725" y="5547179"/>
                  </a:lnTo>
                  <a:lnTo>
                    <a:pt x="4421198" y="5540834"/>
                  </a:lnTo>
                  <a:lnTo>
                    <a:pt x="4438981" y="5533221"/>
                  </a:lnTo>
                  <a:lnTo>
                    <a:pt x="4442157" y="5528145"/>
                  </a:lnTo>
                  <a:lnTo>
                    <a:pt x="4469784" y="5528780"/>
                  </a:lnTo>
                  <a:lnTo>
                    <a:pt x="4481534" y="5527828"/>
                  </a:lnTo>
                  <a:lnTo>
                    <a:pt x="4484074" y="5521483"/>
                  </a:lnTo>
                  <a:lnTo>
                    <a:pt x="4503445" y="5522118"/>
                  </a:lnTo>
                  <a:lnTo>
                    <a:pt x="4525674" y="5523070"/>
                  </a:lnTo>
                  <a:lnTo>
                    <a:pt x="4518053" y="5517677"/>
                  </a:lnTo>
                  <a:lnTo>
                    <a:pt x="4503445" y="5516091"/>
                  </a:lnTo>
                  <a:lnTo>
                    <a:pt x="4489473" y="5516091"/>
                  </a:lnTo>
                  <a:lnTo>
                    <a:pt x="4484074" y="5521483"/>
                  </a:lnTo>
                  <a:lnTo>
                    <a:pt x="4471372" y="5518311"/>
                  </a:lnTo>
                  <a:lnTo>
                    <a:pt x="4466291" y="5513236"/>
                  </a:lnTo>
                  <a:cubicBezTo>
                    <a:pt x="4466609" y="5509746"/>
                    <a:pt x="4466926" y="5506257"/>
                    <a:pt x="4467244" y="5502767"/>
                  </a:cubicBezTo>
                  <a:lnTo>
                    <a:pt x="4457717" y="5498326"/>
                  </a:lnTo>
                  <a:lnTo>
                    <a:pt x="4449143" y="5491030"/>
                  </a:lnTo>
                  <a:lnTo>
                    <a:pt x="4451366" y="5488174"/>
                  </a:lnTo>
                  <a:lnTo>
                    <a:pt x="4445967" y="5484050"/>
                  </a:lnTo>
                  <a:lnTo>
                    <a:pt x="4450413" y="5474216"/>
                  </a:lnTo>
                  <a:lnTo>
                    <a:pt x="4454224" y="5462796"/>
                  </a:lnTo>
                  <a:lnTo>
                    <a:pt x="4471054" y="5460576"/>
                  </a:lnTo>
                  <a:lnTo>
                    <a:pt x="4485979" y="5470727"/>
                  </a:lnTo>
                  <a:lnTo>
                    <a:pt x="4497729" y="5466603"/>
                  </a:lnTo>
                  <a:lnTo>
                    <a:pt x="4519005" y="5472630"/>
                  </a:lnTo>
                  <a:lnTo>
                    <a:pt x="4540282" y="5474216"/>
                  </a:lnTo>
                  <a:lnTo>
                    <a:pt x="4576801" y="5462796"/>
                  </a:lnTo>
                  <a:lnTo>
                    <a:pt x="4615225" y="5473899"/>
                  </a:lnTo>
                  <a:lnTo>
                    <a:pt x="4632055" y="5472630"/>
                  </a:lnTo>
                  <a:lnTo>
                    <a:pt x="4660635" y="5469141"/>
                  </a:lnTo>
                  <a:lnTo>
                    <a:pt x="4667939" y="5447252"/>
                  </a:lnTo>
                  <a:lnTo>
                    <a:pt x="4721606" y="5417115"/>
                  </a:lnTo>
                  <a:lnTo>
                    <a:pt x="4777179" y="5385075"/>
                  </a:lnTo>
                  <a:lnTo>
                    <a:pt x="4808934" y="5377144"/>
                  </a:lnTo>
                  <a:lnTo>
                    <a:pt x="4837197" y="5363504"/>
                  </a:lnTo>
                  <a:lnTo>
                    <a:pt x="4847994" y="5354938"/>
                  </a:lnTo>
                  <a:lnTo>
                    <a:pt x="4929288" y="5357476"/>
                  </a:lnTo>
                  <a:lnTo>
                    <a:pt x="4984543" y="5364138"/>
                  </a:lnTo>
                  <a:lnTo>
                    <a:pt x="5002644" y="5359697"/>
                  </a:lnTo>
                  <a:lnTo>
                    <a:pt x="5014076" y="5347008"/>
                  </a:lnTo>
                  <a:lnTo>
                    <a:pt x="5026778" y="5345104"/>
                  </a:lnTo>
                  <a:lnTo>
                    <a:pt x="5042021" y="5383489"/>
                  </a:lnTo>
                  <a:lnTo>
                    <a:pt x="5058851" y="5387613"/>
                  </a:lnTo>
                  <a:lnTo>
                    <a:pt x="5071553" y="5399033"/>
                  </a:lnTo>
                  <a:lnTo>
                    <a:pt x="5089654" y="5402205"/>
                  </a:lnTo>
                  <a:lnTo>
                    <a:pt x="5111883" y="5391420"/>
                  </a:lnTo>
                  <a:lnTo>
                    <a:pt x="5119504" y="5394592"/>
                  </a:lnTo>
                  <a:lnTo>
                    <a:pt x="5129031" y="5401888"/>
                  </a:lnTo>
                  <a:lnTo>
                    <a:pt x="5145227" y="5438687"/>
                  </a:lnTo>
                  <a:lnTo>
                    <a:pt x="5162057" y="5443445"/>
                  </a:lnTo>
                  <a:lnTo>
                    <a:pt x="5170313" y="5439321"/>
                  </a:lnTo>
                  <a:lnTo>
                    <a:pt x="5178570" y="5438687"/>
                  </a:lnTo>
                  <a:lnTo>
                    <a:pt x="5189049" y="5448204"/>
                  </a:lnTo>
                  <a:lnTo>
                    <a:pt x="5199211" y="5454548"/>
                  </a:lnTo>
                  <a:lnTo>
                    <a:pt x="5223345" y="5460576"/>
                  </a:lnTo>
                  <a:lnTo>
                    <a:pt x="5241129" y="5475168"/>
                  </a:lnTo>
                  <a:lnTo>
                    <a:pt x="5251608" y="5480561"/>
                  </a:lnTo>
                  <a:lnTo>
                    <a:pt x="5253831" y="5470727"/>
                  </a:lnTo>
                  <a:lnTo>
                    <a:pt x="5262087" y="5470727"/>
                  </a:lnTo>
                  <a:lnTo>
                    <a:pt x="5290032" y="5485954"/>
                  </a:lnTo>
                  <a:lnTo>
                    <a:pt x="5318930" y="5495471"/>
                  </a:lnTo>
                  <a:lnTo>
                    <a:pt x="5356084" y="5482464"/>
                  </a:lnTo>
                  <a:lnTo>
                    <a:pt x="5421501" y="5468824"/>
                  </a:lnTo>
                  <a:lnTo>
                    <a:pt x="5495174" y="5479927"/>
                  </a:lnTo>
                  <a:lnTo>
                    <a:pt x="5517720" y="5481830"/>
                  </a:lnTo>
                  <a:lnTo>
                    <a:pt x="5564401" y="5452645"/>
                  </a:lnTo>
                  <a:lnTo>
                    <a:pt x="5579961" y="5450424"/>
                  </a:lnTo>
                  <a:lnTo>
                    <a:pt x="5598062" y="5437735"/>
                  </a:lnTo>
                  <a:lnTo>
                    <a:pt x="5650459" y="5377144"/>
                  </a:lnTo>
                  <a:lnTo>
                    <a:pt x="5660621" y="5382854"/>
                  </a:lnTo>
                  <a:lnTo>
                    <a:pt x="5660866" y="5382796"/>
                  </a:lnTo>
                  <a:lnTo>
                    <a:pt x="5650740" y="5377092"/>
                  </a:lnTo>
                  <a:cubicBezTo>
                    <a:pt x="5650952" y="5367558"/>
                    <a:pt x="5651163" y="5358023"/>
                    <a:pt x="5651375" y="5348489"/>
                  </a:cubicBezTo>
                  <a:lnTo>
                    <a:pt x="5636460" y="5328467"/>
                  </a:lnTo>
                  <a:lnTo>
                    <a:pt x="5629479" y="5271897"/>
                  </a:lnTo>
                  <a:lnTo>
                    <a:pt x="5604092" y="5243611"/>
                  </a:lnTo>
                  <a:lnTo>
                    <a:pt x="5598380" y="5224543"/>
                  </a:lnTo>
                  <a:lnTo>
                    <a:pt x="5585686" y="5214373"/>
                  </a:lnTo>
                  <a:lnTo>
                    <a:pt x="5545384" y="5211513"/>
                  </a:lnTo>
                  <a:lnTo>
                    <a:pt x="5520949" y="5202296"/>
                  </a:lnTo>
                  <a:lnTo>
                    <a:pt x="5511429" y="5181956"/>
                  </a:lnTo>
                  <a:lnTo>
                    <a:pt x="5512381" y="5175600"/>
                  </a:lnTo>
                  <a:lnTo>
                    <a:pt x="5502861" y="5178142"/>
                  </a:lnTo>
                  <a:lnTo>
                    <a:pt x="5482869" y="5165430"/>
                  </a:lnTo>
                  <a:lnTo>
                    <a:pt x="5475253" y="5146997"/>
                  </a:lnTo>
                  <a:lnTo>
                    <a:pt x="5474184" y="5146401"/>
                  </a:lnTo>
                  <a:lnTo>
                    <a:pt x="5451638" y="5128307"/>
                  </a:lnTo>
                  <a:lnTo>
                    <a:pt x="5417342" y="5083548"/>
                  </a:lnTo>
                  <a:lnTo>
                    <a:pt x="5373837" y="5054026"/>
                  </a:lnTo>
                  <a:lnTo>
                    <a:pt x="5345257" y="5042598"/>
                  </a:lnTo>
                  <a:lnTo>
                    <a:pt x="5320806" y="5037837"/>
                  </a:lnTo>
                  <a:lnTo>
                    <a:pt x="5300482" y="5026409"/>
                  </a:lnTo>
                  <a:cubicBezTo>
                    <a:pt x="5300376" y="5023235"/>
                    <a:pt x="5300271" y="5020060"/>
                    <a:pt x="5300165" y="5016886"/>
                  </a:cubicBezTo>
                  <a:lnTo>
                    <a:pt x="5286510" y="5008632"/>
                  </a:lnTo>
                  <a:lnTo>
                    <a:pt x="5282381" y="5016886"/>
                  </a:lnTo>
                  <a:lnTo>
                    <a:pt x="5270950" y="5014029"/>
                  </a:lnTo>
                  <a:lnTo>
                    <a:pt x="5255072" y="5010854"/>
                  </a:lnTo>
                  <a:lnTo>
                    <a:pt x="5245228" y="5009267"/>
                  </a:lnTo>
                  <a:lnTo>
                    <a:pt x="5229032" y="4980697"/>
                  </a:lnTo>
                  <a:lnTo>
                    <a:pt x="5211885" y="4944192"/>
                  </a:lnTo>
                  <a:lnTo>
                    <a:pt x="5193784" y="4938795"/>
                  </a:lnTo>
                  <a:lnTo>
                    <a:pt x="5176636" y="4938160"/>
                  </a:lnTo>
                  <a:lnTo>
                    <a:pt x="5171555" y="4925145"/>
                  </a:lnTo>
                  <a:lnTo>
                    <a:pt x="5202358" y="4917844"/>
                  </a:lnTo>
                  <a:lnTo>
                    <a:pt x="5199817" y="4907369"/>
                  </a:lnTo>
                  <a:lnTo>
                    <a:pt x="5190291" y="4906099"/>
                  </a:lnTo>
                  <a:lnTo>
                    <a:pt x="5185210" y="4911495"/>
                  </a:lnTo>
                  <a:lnTo>
                    <a:pt x="5188068" y="4894671"/>
                  </a:lnTo>
                  <a:lnTo>
                    <a:pt x="5207121" y="4898798"/>
                  </a:lnTo>
                  <a:lnTo>
                    <a:pt x="5217918" y="4907051"/>
                  </a:lnTo>
                  <a:cubicBezTo>
                    <a:pt x="5217600" y="4909802"/>
                    <a:pt x="5217283" y="4912554"/>
                    <a:pt x="5216965" y="4915305"/>
                  </a:cubicBezTo>
                  <a:lnTo>
                    <a:pt x="5234748" y="4917527"/>
                  </a:lnTo>
                  <a:lnTo>
                    <a:pt x="5225222" y="4907051"/>
                  </a:lnTo>
                  <a:lnTo>
                    <a:pt x="5243322" y="4908956"/>
                  </a:lnTo>
                  <a:lnTo>
                    <a:pt x="5249673" y="4901655"/>
                  </a:lnTo>
                  <a:lnTo>
                    <a:pt x="5252531" y="4881338"/>
                  </a:lnTo>
                  <a:lnTo>
                    <a:pt x="5262058" y="4868641"/>
                  </a:lnTo>
                  <a:lnTo>
                    <a:pt x="5276983" y="4862292"/>
                  </a:lnTo>
                  <a:lnTo>
                    <a:pt x="5279841" y="4842293"/>
                  </a:lnTo>
                  <a:lnTo>
                    <a:pt x="5300482" y="4809279"/>
                  </a:lnTo>
                  <a:lnTo>
                    <a:pt x="5309056" y="4810232"/>
                  </a:lnTo>
                  <a:lnTo>
                    <a:pt x="5302705" y="4819755"/>
                  </a:lnTo>
                  <a:lnTo>
                    <a:pt x="5305245" y="4831500"/>
                  </a:lnTo>
                  <a:lnTo>
                    <a:pt x="5318900" y="4840706"/>
                  </a:lnTo>
                  <a:lnTo>
                    <a:pt x="5328109" y="4832135"/>
                  </a:lnTo>
                  <a:lnTo>
                    <a:pt x="5327157" y="4827056"/>
                  </a:lnTo>
                  <a:lnTo>
                    <a:pt x="5322711" y="4821660"/>
                  </a:lnTo>
                  <a:lnTo>
                    <a:pt x="5323981" y="4831183"/>
                  </a:lnTo>
                  <a:lnTo>
                    <a:pt x="5316360" y="4823882"/>
                  </a:lnTo>
                  <a:lnTo>
                    <a:pt x="5314454" y="4815628"/>
                  </a:lnTo>
                  <a:lnTo>
                    <a:pt x="5317630" y="4811501"/>
                  </a:lnTo>
                  <a:lnTo>
                    <a:pt x="5327157" y="4801978"/>
                  </a:lnTo>
                  <a:lnTo>
                    <a:pt x="5333508" y="4801661"/>
                  </a:lnTo>
                  <a:lnTo>
                    <a:pt x="5342082" y="4813089"/>
                  </a:lnTo>
                  <a:lnTo>
                    <a:pt x="5351608" y="4815311"/>
                  </a:lnTo>
                  <a:lnTo>
                    <a:pt x="5359547" y="4808010"/>
                  </a:lnTo>
                  <a:lnTo>
                    <a:pt x="5342717" y="4796264"/>
                  </a:lnTo>
                  <a:lnTo>
                    <a:pt x="5340494" y="4790868"/>
                  </a:lnTo>
                  <a:lnTo>
                    <a:pt x="5309691" y="4767060"/>
                  </a:lnTo>
                  <a:lnTo>
                    <a:pt x="5305563" y="4772456"/>
                  </a:lnTo>
                  <a:lnTo>
                    <a:pt x="5292861" y="4758806"/>
                  </a:lnTo>
                  <a:lnTo>
                    <a:pt x="5283969" y="4741030"/>
                  </a:lnTo>
                  <a:lnTo>
                    <a:pt x="5280794" y="4721983"/>
                  </a:lnTo>
                  <a:lnTo>
                    <a:pt x="5298894" y="4732459"/>
                  </a:lnTo>
                  <a:lnTo>
                    <a:pt x="5315725" y="4725792"/>
                  </a:lnTo>
                  <a:lnTo>
                    <a:pt x="5318900" y="4719444"/>
                  </a:lnTo>
                  <a:lnTo>
                    <a:pt x="5328427" y="4721666"/>
                  </a:lnTo>
                  <a:lnTo>
                    <a:pt x="5336048" y="4728967"/>
                  </a:lnTo>
                  <a:lnTo>
                    <a:pt x="5356689" y="4728649"/>
                  </a:lnTo>
                  <a:lnTo>
                    <a:pt x="5356689" y="4718491"/>
                  </a:lnTo>
                  <a:lnTo>
                    <a:pt x="5343987" y="4709920"/>
                  </a:lnTo>
                  <a:lnTo>
                    <a:pt x="5337636" y="4718491"/>
                  </a:lnTo>
                  <a:lnTo>
                    <a:pt x="5331285" y="4708968"/>
                  </a:lnTo>
                  <a:lnTo>
                    <a:pt x="5334460" y="4700397"/>
                  </a:lnTo>
                  <a:lnTo>
                    <a:pt x="5339859" y="4696270"/>
                  </a:lnTo>
                  <a:lnTo>
                    <a:pt x="5363358" y="4697223"/>
                  </a:lnTo>
                  <a:lnTo>
                    <a:pt x="5375742" y="4686430"/>
                  </a:lnTo>
                  <a:lnTo>
                    <a:pt x="5386222" y="4681986"/>
                  </a:lnTo>
                  <a:lnTo>
                    <a:pt x="5430362" y="4672462"/>
                  </a:lnTo>
                  <a:lnTo>
                    <a:pt x="5430362" y="4663892"/>
                  </a:lnTo>
                  <a:lnTo>
                    <a:pt x="5418612" y="4657543"/>
                  </a:lnTo>
                  <a:lnTo>
                    <a:pt x="5420835" y="4648019"/>
                  </a:lnTo>
                  <a:lnTo>
                    <a:pt x="5416707" y="4641036"/>
                  </a:lnTo>
                  <a:lnTo>
                    <a:pt x="5393208" y="4645163"/>
                  </a:lnTo>
                  <a:lnTo>
                    <a:pt x="5379553" y="4654686"/>
                  </a:lnTo>
                  <a:lnTo>
                    <a:pt x="5352243" y="4657225"/>
                  </a:lnTo>
                  <a:lnTo>
                    <a:pt x="5331230" y="4660361"/>
                  </a:lnTo>
                  <a:cubicBezTo>
                    <a:pt x="5331190" y="4660605"/>
                    <a:pt x="5331149" y="4660850"/>
                    <a:pt x="5331109" y="4661094"/>
                  </a:cubicBezTo>
                  <a:lnTo>
                    <a:pt x="5315234" y="4676033"/>
                  </a:lnTo>
                  <a:lnTo>
                    <a:pt x="5309836" y="4676351"/>
                  </a:lnTo>
                  <a:lnTo>
                    <a:pt x="5314281" y="4666816"/>
                  </a:lnTo>
                  <a:lnTo>
                    <a:pt x="5285389" y="4662366"/>
                  </a:lnTo>
                  <a:lnTo>
                    <a:pt x="5258401" y="4676669"/>
                  </a:lnTo>
                  <a:lnTo>
                    <a:pt x="5249829" y="4690337"/>
                  </a:lnTo>
                  <a:lnTo>
                    <a:pt x="5242844" y="4694787"/>
                  </a:lnTo>
                  <a:lnTo>
                    <a:pt x="5238399" y="4692562"/>
                  </a:lnTo>
                  <a:lnTo>
                    <a:pt x="5206649" y="4704640"/>
                  </a:lnTo>
                  <a:lnTo>
                    <a:pt x="5195219" y="4725936"/>
                  </a:lnTo>
                  <a:lnTo>
                    <a:pt x="5184741" y="4732293"/>
                  </a:lnTo>
                  <a:lnTo>
                    <a:pt x="5178391" y="4719579"/>
                  </a:lnTo>
                  <a:lnTo>
                    <a:pt x="5164421" y="4717672"/>
                  </a:lnTo>
                  <a:lnTo>
                    <a:pt x="5151721" y="4719897"/>
                  </a:lnTo>
                  <a:lnTo>
                    <a:pt x="5147594" y="4731657"/>
                  </a:lnTo>
                  <a:lnTo>
                    <a:pt x="5144736" y="4744053"/>
                  </a:lnTo>
                  <a:lnTo>
                    <a:pt x="5132036" y="4746596"/>
                  </a:lnTo>
                  <a:lnTo>
                    <a:pt x="5132036" y="4739921"/>
                  </a:lnTo>
                  <a:lnTo>
                    <a:pt x="5116161" y="4732611"/>
                  </a:lnTo>
                  <a:lnTo>
                    <a:pt x="5101239" y="4750728"/>
                  </a:lnTo>
                  <a:lnTo>
                    <a:pt x="5080284" y="4761535"/>
                  </a:lnTo>
                  <a:lnTo>
                    <a:pt x="5055836" y="4769164"/>
                  </a:lnTo>
                  <a:lnTo>
                    <a:pt x="5050756" y="4763124"/>
                  </a:lnTo>
                  <a:lnTo>
                    <a:pt x="5045994" y="4736425"/>
                  </a:lnTo>
                  <a:lnTo>
                    <a:pt x="5040914" y="4745960"/>
                  </a:lnTo>
                  <a:lnTo>
                    <a:pt x="5045359" y="4773296"/>
                  </a:lnTo>
                  <a:lnTo>
                    <a:pt x="5051709" y="4774567"/>
                  </a:lnTo>
                  <a:lnTo>
                    <a:pt x="5042501" y="4780924"/>
                  </a:lnTo>
                  <a:lnTo>
                    <a:pt x="5039961" y="4775838"/>
                  </a:lnTo>
                  <a:lnTo>
                    <a:pt x="5039009" y="4766303"/>
                  </a:lnTo>
                  <a:lnTo>
                    <a:pt x="5033611" y="4758992"/>
                  </a:lnTo>
                  <a:lnTo>
                    <a:pt x="5028531" y="4776792"/>
                  </a:lnTo>
                  <a:lnTo>
                    <a:pt x="5032976" y="4779017"/>
                  </a:lnTo>
                  <a:lnTo>
                    <a:pt x="5019006" y="4792684"/>
                  </a:lnTo>
                  <a:lnTo>
                    <a:pt x="5004401" y="4799359"/>
                  </a:lnTo>
                  <a:lnTo>
                    <a:pt x="4999004" y="4803491"/>
                  </a:lnTo>
                  <a:lnTo>
                    <a:pt x="4987574" y="4805716"/>
                  </a:lnTo>
                  <a:lnTo>
                    <a:pt x="4983446" y="4824787"/>
                  </a:lnTo>
                  <a:lnTo>
                    <a:pt x="4974874" y="4829873"/>
                  </a:lnTo>
                  <a:lnTo>
                    <a:pt x="4968524" y="4826694"/>
                  </a:lnTo>
                  <a:lnTo>
                    <a:pt x="4965349" y="4818748"/>
                  </a:lnTo>
                  <a:lnTo>
                    <a:pt x="4974874" y="4813980"/>
                  </a:lnTo>
                  <a:lnTo>
                    <a:pt x="4974874" y="4810166"/>
                  </a:lnTo>
                  <a:lnTo>
                    <a:pt x="4965349" y="4815570"/>
                  </a:lnTo>
                  <a:lnTo>
                    <a:pt x="4952649" y="4800631"/>
                  </a:lnTo>
                  <a:lnTo>
                    <a:pt x="4941854" y="4801902"/>
                  </a:lnTo>
                  <a:lnTo>
                    <a:pt x="4938679" y="4810166"/>
                  </a:lnTo>
                  <a:lnTo>
                    <a:pt x="4930424" y="4803173"/>
                  </a:lnTo>
                  <a:lnTo>
                    <a:pt x="4922804" y="4814934"/>
                  </a:lnTo>
                  <a:lnTo>
                    <a:pt x="4917724" y="4801902"/>
                  </a:lnTo>
                  <a:lnTo>
                    <a:pt x="4910104" y="4792684"/>
                  </a:lnTo>
                  <a:lnTo>
                    <a:pt x="4896451" y="4784420"/>
                  </a:lnTo>
                  <a:lnTo>
                    <a:pt x="4893276" y="4803491"/>
                  </a:lnTo>
                  <a:lnTo>
                    <a:pt x="4900896" y="4812709"/>
                  </a:lnTo>
                  <a:lnTo>
                    <a:pt x="4907246" y="4819066"/>
                  </a:lnTo>
                  <a:lnTo>
                    <a:pt x="4916771" y="4820020"/>
                  </a:lnTo>
                  <a:lnTo>
                    <a:pt x="4929471" y="4827330"/>
                  </a:lnTo>
                  <a:lnTo>
                    <a:pt x="4932646" y="4840044"/>
                  </a:lnTo>
                  <a:lnTo>
                    <a:pt x="4939314" y="4841951"/>
                  </a:lnTo>
                  <a:lnTo>
                    <a:pt x="4937091" y="4826059"/>
                  </a:lnTo>
                  <a:lnTo>
                    <a:pt x="4938679" y="4819702"/>
                  </a:lnTo>
                  <a:lnTo>
                    <a:pt x="4960269" y="4833051"/>
                  </a:lnTo>
                  <a:lnTo>
                    <a:pt x="4969794" y="4836548"/>
                  </a:lnTo>
                  <a:lnTo>
                    <a:pt x="4977414" y="4841633"/>
                  </a:lnTo>
                  <a:lnTo>
                    <a:pt x="4964714" y="4854347"/>
                  </a:lnTo>
                  <a:lnTo>
                    <a:pt x="4963444" y="4857526"/>
                  </a:lnTo>
                  <a:lnTo>
                    <a:pt x="4982811" y="4855301"/>
                  </a:lnTo>
                  <a:lnTo>
                    <a:pt x="4990114" y="4859433"/>
                  </a:lnTo>
                  <a:lnTo>
                    <a:pt x="4983764" y="4865790"/>
                  </a:lnTo>
                  <a:lnTo>
                    <a:pt x="4999639" y="4865790"/>
                  </a:lnTo>
                  <a:lnTo>
                    <a:pt x="5011386" y="4870876"/>
                  </a:lnTo>
                  <a:lnTo>
                    <a:pt x="5021864" y="4883590"/>
                  </a:lnTo>
                  <a:lnTo>
                    <a:pt x="5015831" y="4909653"/>
                  </a:lnTo>
                  <a:lnTo>
                    <a:pt x="5036151" y="4910607"/>
                  </a:lnTo>
                  <a:lnTo>
                    <a:pt x="5076474" y="4925228"/>
                  </a:lnTo>
                  <a:lnTo>
                    <a:pt x="5079649" y="4917917"/>
                  </a:lnTo>
                  <a:lnTo>
                    <a:pt x="5052979" y="4901071"/>
                  </a:lnTo>
                  <a:lnTo>
                    <a:pt x="5031389" y="4869604"/>
                  </a:lnTo>
                  <a:lnTo>
                    <a:pt x="5012974" y="4834005"/>
                  </a:lnTo>
                  <a:lnTo>
                    <a:pt x="5004719" y="4842269"/>
                  </a:lnTo>
                  <a:lnTo>
                    <a:pt x="4999321" y="4834005"/>
                  </a:lnTo>
                  <a:lnTo>
                    <a:pt x="4995194" y="4819384"/>
                  </a:lnTo>
                  <a:lnTo>
                    <a:pt x="5002496" y="4816205"/>
                  </a:lnTo>
                  <a:lnTo>
                    <a:pt x="5001544" y="4809848"/>
                  </a:lnTo>
                  <a:lnTo>
                    <a:pt x="5004719" y="4807623"/>
                  </a:lnTo>
                  <a:lnTo>
                    <a:pt x="5036786" y="4869604"/>
                  </a:lnTo>
                  <a:lnTo>
                    <a:pt x="5057106" y="4899164"/>
                  </a:lnTo>
                  <a:lnTo>
                    <a:pt x="5078696" y="4909335"/>
                  </a:lnTo>
                  <a:lnTo>
                    <a:pt x="5085999" y="4911560"/>
                  </a:lnTo>
                  <a:lnTo>
                    <a:pt x="5094254" y="4912196"/>
                  </a:lnTo>
                  <a:lnTo>
                    <a:pt x="5098381" y="4905839"/>
                  </a:lnTo>
                  <a:lnTo>
                    <a:pt x="5106954" y="4896304"/>
                  </a:lnTo>
                  <a:lnTo>
                    <a:pt x="5116479" y="4911243"/>
                  </a:lnTo>
                  <a:lnTo>
                    <a:pt x="5126004" y="4904886"/>
                  </a:lnTo>
                  <a:lnTo>
                    <a:pt x="5130131" y="4898211"/>
                  </a:lnTo>
                  <a:lnTo>
                    <a:pt x="5148864" y="4893761"/>
                  </a:lnTo>
                  <a:lnTo>
                    <a:pt x="5162834" y="4895986"/>
                  </a:lnTo>
                  <a:lnTo>
                    <a:pt x="5181249" y="4909335"/>
                  </a:lnTo>
                  <a:lnTo>
                    <a:pt x="5175534" y="4914739"/>
                  </a:lnTo>
                  <a:lnTo>
                    <a:pt x="5160929" y="4912832"/>
                  </a:lnTo>
                  <a:lnTo>
                    <a:pt x="5156801" y="4915057"/>
                  </a:lnTo>
                  <a:cubicBezTo>
                    <a:pt x="5156589" y="4921626"/>
                    <a:pt x="5156378" y="4928194"/>
                    <a:pt x="5156166" y="4934763"/>
                  </a:cubicBezTo>
                  <a:lnTo>
                    <a:pt x="5151721" y="4947477"/>
                  </a:lnTo>
                  <a:lnTo>
                    <a:pt x="5144419" y="4948749"/>
                  </a:lnTo>
                  <a:lnTo>
                    <a:pt x="5131719" y="4950974"/>
                  </a:lnTo>
                  <a:lnTo>
                    <a:pt x="5117114" y="4960827"/>
                  </a:lnTo>
                  <a:lnTo>
                    <a:pt x="5094571" y="4943028"/>
                  </a:lnTo>
                  <a:lnTo>
                    <a:pt x="5071076" y="4943981"/>
                  </a:lnTo>
                  <a:lnTo>
                    <a:pt x="5061869" y="4955742"/>
                  </a:lnTo>
                  <a:lnTo>
                    <a:pt x="5055519" y="4969409"/>
                  </a:lnTo>
                  <a:lnTo>
                    <a:pt x="5033611" y="4976402"/>
                  </a:lnTo>
                  <a:lnTo>
                    <a:pt x="5025039" y="4986891"/>
                  </a:lnTo>
                  <a:lnTo>
                    <a:pt x="5012339" y="4987845"/>
                  </a:lnTo>
                  <a:lnTo>
                    <a:pt x="5002814" y="4981488"/>
                  </a:lnTo>
                  <a:lnTo>
                    <a:pt x="4994241" y="4986255"/>
                  </a:lnTo>
                  <a:lnTo>
                    <a:pt x="4972334" y="5008505"/>
                  </a:lnTo>
                  <a:lnTo>
                    <a:pt x="4941854" y="5033933"/>
                  </a:lnTo>
                  <a:lnTo>
                    <a:pt x="4914866" y="5053004"/>
                  </a:lnTo>
                  <a:lnTo>
                    <a:pt x="4887879" y="5037429"/>
                  </a:lnTo>
                  <a:lnTo>
                    <a:pt x="4861526" y="5034568"/>
                  </a:lnTo>
                  <a:lnTo>
                    <a:pt x="4859304" y="5027258"/>
                  </a:lnTo>
                  <a:lnTo>
                    <a:pt x="4877401" y="5013590"/>
                  </a:lnTo>
                  <a:lnTo>
                    <a:pt x="4873909" y="4995473"/>
                  </a:lnTo>
                  <a:lnTo>
                    <a:pt x="4881211" y="4992294"/>
                  </a:lnTo>
                  <a:lnTo>
                    <a:pt x="4885339" y="4962734"/>
                  </a:lnTo>
                  <a:lnTo>
                    <a:pt x="4870099" y="4939849"/>
                  </a:lnTo>
                  <a:lnTo>
                    <a:pt x="4854224" y="4945253"/>
                  </a:lnTo>
                  <a:lnTo>
                    <a:pt x="4851049" y="4936671"/>
                  </a:lnTo>
                  <a:lnTo>
                    <a:pt x="4831046" y="4919825"/>
                  </a:lnTo>
                  <a:lnTo>
                    <a:pt x="4818029" y="4918871"/>
                  </a:lnTo>
                  <a:lnTo>
                    <a:pt x="4810726" y="4929678"/>
                  </a:lnTo>
                  <a:lnTo>
                    <a:pt x="4797074" y="4924592"/>
                  </a:lnTo>
                  <a:lnTo>
                    <a:pt x="4784056" y="4917282"/>
                  </a:lnTo>
                  <a:lnTo>
                    <a:pt x="4780881" y="4909018"/>
                  </a:lnTo>
                  <a:lnTo>
                    <a:pt x="4787549" y="4904250"/>
                  </a:lnTo>
                  <a:lnTo>
                    <a:pt x="4808186" y="4888357"/>
                  </a:lnTo>
                  <a:lnTo>
                    <a:pt x="4836444" y="4865154"/>
                  </a:lnTo>
                  <a:lnTo>
                    <a:pt x="4839619" y="4855619"/>
                  </a:lnTo>
                  <a:lnTo>
                    <a:pt x="4844064" y="4862929"/>
                  </a:lnTo>
                  <a:lnTo>
                    <a:pt x="4866289" y="4854030"/>
                  </a:lnTo>
                  <a:lnTo>
                    <a:pt x="4894546" y="4846719"/>
                  </a:lnTo>
                  <a:lnTo>
                    <a:pt x="4905341" y="4849897"/>
                  </a:lnTo>
                  <a:lnTo>
                    <a:pt x="4899944" y="4839091"/>
                  </a:lnTo>
                  <a:lnTo>
                    <a:pt x="4909469" y="4829555"/>
                  </a:lnTo>
                  <a:lnTo>
                    <a:pt x="4891371" y="4835912"/>
                  </a:lnTo>
                  <a:cubicBezTo>
                    <a:pt x="4891054" y="4832098"/>
                    <a:pt x="4890736" y="4828283"/>
                    <a:pt x="4890419" y="4824469"/>
                  </a:cubicBezTo>
                  <a:lnTo>
                    <a:pt x="4885021" y="4817159"/>
                  </a:lnTo>
                  <a:lnTo>
                    <a:pt x="4882481" y="4795863"/>
                  </a:lnTo>
                  <a:lnTo>
                    <a:pt x="4877719" y="4809848"/>
                  </a:lnTo>
                  <a:lnTo>
                    <a:pt x="4870099" y="4812073"/>
                  </a:lnTo>
                  <a:lnTo>
                    <a:pt x="4875496" y="4825741"/>
                  </a:lnTo>
                  <a:lnTo>
                    <a:pt x="4871369" y="4824787"/>
                  </a:lnTo>
                  <a:lnTo>
                    <a:pt x="4861526" y="4818430"/>
                  </a:lnTo>
                  <a:lnTo>
                    <a:pt x="4855176" y="4819384"/>
                  </a:lnTo>
                  <a:lnTo>
                    <a:pt x="4847874" y="4815570"/>
                  </a:lnTo>
                  <a:cubicBezTo>
                    <a:pt x="4847556" y="4811650"/>
                    <a:pt x="4847239" y="4807729"/>
                    <a:pt x="4846921" y="4803809"/>
                  </a:cubicBezTo>
                  <a:lnTo>
                    <a:pt x="4839301" y="4809213"/>
                  </a:lnTo>
                  <a:lnTo>
                    <a:pt x="4829776" y="4801584"/>
                  </a:lnTo>
                  <a:lnTo>
                    <a:pt x="4826601" y="4807941"/>
                  </a:lnTo>
                  <a:lnTo>
                    <a:pt x="4821204" y="4809213"/>
                  </a:lnTo>
                  <a:lnTo>
                    <a:pt x="4808504" y="4811755"/>
                  </a:lnTo>
                  <a:lnTo>
                    <a:pt x="4795169" y="4816841"/>
                  </a:lnTo>
                  <a:lnTo>
                    <a:pt x="4794216" y="4824469"/>
                  </a:lnTo>
                  <a:lnTo>
                    <a:pt x="4816441" y="4828284"/>
                  </a:lnTo>
                  <a:lnTo>
                    <a:pt x="4808821" y="4830509"/>
                  </a:lnTo>
                  <a:lnTo>
                    <a:pt x="4785644" y="4826377"/>
                  </a:lnTo>
                  <a:lnTo>
                    <a:pt x="4775166" y="4828602"/>
                  </a:lnTo>
                  <a:lnTo>
                    <a:pt x="4701824" y="4809530"/>
                  </a:lnTo>
                  <a:lnTo>
                    <a:pt x="4699601" y="4797770"/>
                  </a:lnTo>
                  <a:lnTo>
                    <a:pt x="4704999" y="4808259"/>
                  </a:lnTo>
                  <a:lnTo>
                    <a:pt x="4765324" y="4822562"/>
                  </a:lnTo>
                  <a:lnTo>
                    <a:pt x="4776119" y="4823198"/>
                  </a:lnTo>
                  <a:lnTo>
                    <a:pt x="4746274" y="4799677"/>
                  </a:lnTo>
                  <a:lnTo>
                    <a:pt x="4729446" y="4799677"/>
                  </a:lnTo>
                  <a:lnTo>
                    <a:pt x="4726271" y="4807941"/>
                  </a:lnTo>
                  <a:lnTo>
                    <a:pt x="4713571" y="4802856"/>
                  </a:lnTo>
                  <a:lnTo>
                    <a:pt x="4712301" y="4792367"/>
                  </a:lnTo>
                  <a:lnTo>
                    <a:pt x="4740559" y="4785692"/>
                  </a:lnTo>
                  <a:lnTo>
                    <a:pt x="4746909" y="4784738"/>
                  </a:lnTo>
                  <a:lnTo>
                    <a:pt x="4737384" y="4768846"/>
                  </a:lnTo>
                  <a:lnTo>
                    <a:pt x="4717381" y="4764714"/>
                  </a:lnTo>
                  <a:lnTo>
                    <a:pt x="4706586" y="4770117"/>
                  </a:lnTo>
                  <a:lnTo>
                    <a:pt x="4689759" y="4756767"/>
                  </a:lnTo>
                  <a:lnTo>
                    <a:pt x="4687536" y="4752317"/>
                  </a:lnTo>
                  <a:lnTo>
                    <a:pt x="4704681" y="4757721"/>
                  </a:lnTo>
                  <a:lnTo>
                    <a:pt x="4709761" y="4754225"/>
                  </a:lnTo>
                  <a:lnTo>
                    <a:pt x="4729129" y="4759628"/>
                  </a:lnTo>
                  <a:lnTo>
                    <a:pt x="4748179" y="4763442"/>
                  </a:lnTo>
                  <a:lnTo>
                    <a:pt x="4764054" y="4769799"/>
                  </a:lnTo>
                  <a:lnTo>
                    <a:pt x="4808821" y="4724982"/>
                  </a:lnTo>
                  <a:lnTo>
                    <a:pt x="4767864" y="4752953"/>
                  </a:lnTo>
                  <a:lnTo>
                    <a:pt x="4745956" y="4759310"/>
                  </a:lnTo>
                  <a:lnTo>
                    <a:pt x="4735161" y="4747868"/>
                  </a:lnTo>
                  <a:lnTo>
                    <a:pt x="4727541" y="4738332"/>
                  </a:lnTo>
                  <a:lnTo>
                    <a:pt x="4725636" y="4731339"/>
                  </a:lnTo>
                  <a:lnTo>
                    <a:pt x="4723414" y="4717354"/>
                  </a:lnTo>
                  <a:lnTo>
                    <a:pt x="4731351" y="4710043"/>
                  </a:lnTo>
                  <a:lnTo>
                    <a:pt x="4726271" y="4699236"/>
                  </a:lnTo>
                  <a:lnTo>
                    <a:pt x="4725001" y="4688747"/>
                  </a:lnTo>
                  <a:lnTo>
                    <a:pt x="4720874" y="4703686"/>
                  </a:lnTo>
                  <a:lnTo>
                    <a:pt x="4725001" y="4708772"/>
                  </a:lnTo>
                  <a:lnTo>
                    <a:pt x="4714841" y="4717354"/>
                  </a:lnTo>
                  <a:lnTo>
                    <a:pt x="4717064" y="4729114"/>
                  </a:lnTo>
                  <a:lnTo>
                    <a:pt x="4722144" y="4737378"/>
                  </a:lnTo>
                  <a:lnTo>
                    <a:pt x="4720239" y="4744689"/>
                  </a:lnTo>
                  <a:lnTo>
                    <a:pt x="4708809" y="4749139"/>
                  </a:lnTo>
                  <a:lnTo>
                    <a:pt x="4701189" y="4742782"/>
                  </a:lnTo>
                  <a:lnTo>
                    <a:pt x="4696109" y="4747232"/>
                  </a:lnTo>
                  <a:lnTo>
                    <a:pt x="4683409" y="4747232"/>
                  </a:lnTo>
                  <a:lnTo>
                    <a:pt x="4695791" y="4725936"/>
                  </a:lnTo>
                  <a:lnTo>
                    <a:pt x="4684044" y="4726254"/>
                  </a:lnTo>
                  <a:lnTo>
                    <a:pt x="4679916" y="4718943"/>
                  </a:lnTo>
                  <a:lnTo>
                    <a:pt x="4682456" y="4738650"/>
                  </a:lnTo>
                  <a:lnTo>
                    <a:pt x="4676106" y="4744371"/>
                  </a:lnTo>
                  <a:lnTo>
                    <a:pt x="4659914" y="4746596"/>
                  </a:lnTo>
                  <a:lnTo>
                    <a:pt x="4649436" y="4751682"/>
                  </a:lnTo>
                  <a:lnTo>
                    <a:pt x="4619591" y="4753271"/>
                  </a:lnTo>
                  <a:lnTo>
                    <a:pt x="4614829" y="4759628"/>
                  </a:lnTo>
                  <a:lnTo>
                    <a:pt x="4618956" y="4769799"/>
                  </a:lnTo>
                  <a:lnTo>
                    <a:pt x="4611654" y="4781560"/>
                  </a:lnTo>
                  <a:lnTo>
                    <a:pt x="4609749" y="4797452"/>
                  </a:lnTo>
                  <a:lnTo>
                    <a:pt x="4597049" y="4809213"/>
                  </a:lnTo>
                  <a:lnTo>
                    <a:pt x="4587524" y="4820655"/>
                  </a:lnTo>
                  <a:lnTo>
                    <a:pt x="4587524" y="4816523"/>
                  </a:lnTo>
                  <a:lnTo>
                    <a:pt x="4592921" y="4807941"/>
                  </a:lnTo>
                  <a:lnTo>
                    <a:pt x="4583396" y="4805081"/>
                  </a:lnTo>
                  <a:lnTo>
                    <a:pt x="4575776" y="4799995"/>
                  </a:lnTo>
                  <a:lnTo>
                    <a:pt x="4572601" y="4788235"/>
                  </a:lnTo>
                  <a:lnTo>
                    <a:pt x="4568474" y="4796816"/>
                  </a:lnTo>
                  <a:lnTo>
                    <a:pt x="4565299" y="4787599"/>
                  </a:lnTo>
                  <a:lnTo>
                    <a:pt x="4556726" y="4784420"/>
                  </a:lnTo>
                  <a:lnTo>
                    <a:pt x="4553551" y="4798088"/>
                  </a:lnTo>
                  <a:lnTo>
                    <a:pt x="4566251" y="4811755"/>
                  </a:lnTo>
                  <a:lnTo>
                    <a:pt x="4574824" y="4815887"/>
                  </a:lnTo>
                  <a:lnTo>
                    <a:pt x="4580539" y="4820020"/>
                  </a:lnTo>
                  <a:cubicBezTo>
                    <a:pt x="4580856" y="4824152"/>
                    <a:pt x="4581174" y="4828284"/>
                    <a:pt x="4581491" y="4832416"/>
                  </a:cubicBezTo>
                  <a:lnTo>
                    <a:pt x="4576094" y="4845130"/>
                  </a:lnTo>
                  <a:lnTo>
                    <a:pt x="4564664" y="4848308"/>
                  </a:lnTo>
                  <a:lnTo>
                    <a:pt x="4557361" y="4856890"/>
                  </a:lnTo>
                  <a:lnTo>
                    <a:pt x="4552281" y="4857844"/>
                  </a:lnTo>
                  <a:lnTo>
                    <a:pt x="4539264" y="4858479"/>
                  </a:lnTo>
                  <a:lnTo>
                    <a:pt x="4523388" y="4862611"/>
                  </a:lnTo>
                  <a:lnTo>
                    <a:pt x="4531961" y="4871193"/>
                  </a:lnTo>
                  <a:lnTo>
                    <a:pt x="4513228" y="4882636"/>
                  </a:lnTo>
                  <a:lnTo>
                    <a:pt x="4507831" y="4875325"/>
                  </a:lnTo>
                  <a:lnTo>
                    <a:pt x="4504338" y="4865154"/>
                  </a:lnTo>
                  <a:lnTo>
                    <a:pt x="4508466" y="4859751"/>
                  </a:lnTo>
                  <a:lnTo>
                    <a:pt x="4508466" y="4849262"/>
                  </a:lnTo>
                  <a:lnTo>
                    <a:pt x="4502116" y="4843858"/>
                  </a:lnTo>
                  <a:lnTo>
                    <a:pt x="4493861" y="4868333"/>
                  </a:lnTo>
                  <a:cubicBezTo>
                    <a:pt x="4493543" y="4873842"/>
                    <a:pt x="4493226" y="4879352"/>
                    <a:pt x="4492908" y="4884861"/>
                  </a:cubicBezTo>
                  <a:lnTo>
                    <a:pt x="4503703" y="4891218"/>
                  </a:lnTo>
                  <a:lnTo>
                    <a:pt x="4505926" y="4905203"/>
                  </a:lnTo>
                  <a:lnTo>
                    <a:pt x="4497671" y="4910289"/>
                  </a:lnTo>
                  <a:lnTo>
                    <a:pt x="4499868" y="4919360"/>
                  </a:lnTo>
                  <a:lnTo>
                    <a:pt x="4500840" y="4920286"/>
                  </a:lnTo>
                  <a:lnTo>
                    <a:pt x="4506875" y="4943464"/>
                  </a:lnTo>
                  <a:cubicBezTo>
                    <a:pt x="4506557" y="4951507"/>
                    <a:pt x="4506240" y="4959551"/>
                    <a:pt x="4505922" y="4967594"/>
                  </a:cubicBezTo>
                  <a:lnTo>
                    <a:pt x="4499570" y="4964736"/>
                  </a:lnTo>
                  <a:lnTo>
                    <a:pt x="4505922" y="4976166"/>
                  </a:lnTo>
                  <a:cubicBezTo>
                    <a:pt x="4505604" y="4979976"/>
                    <a:pt x="4505287" y="4983786"/>
                    <a:pt x="4504969" y="4987596"/>
                  </a:cubicBezTo>
                  <a:lnTo>
                    <a:pt x="4487183" y="4995216"/>
                  </a:lnTo>
                  <a:lnTo>
                    <a:pt x="4475749" y="5001884"/>
                  </a:lnTo>
                  <a:lnTo>
                    <a:pt x="4460821" y="5005059"/>
                  </a:lnTo>
                  <a:lnTo>
                    <a:pt x="4447164" y="5022204"/>
                  </a:lnTo>
                  <a:lnTo>
                    <a:pt x="4430330" y="5038079"/>
                  </a:lnTo>
                  <a:lnTo>
                    <a:pt x="4433506" y="5029506"/>
                  </a:lnTo>
                  <a:lnTo>
                    <a:pt x="4443988" y="5017759"/>
                  </a:lnTo>
                  <a:lnTo>
                    <a:pt x="4443988" y="5008234"/>
                  </a:lnTo>
                  <a:lnTo>
                    <a:pt x="4454469" y="5000931"/>
                  </a:lnTo>
                  <a:lnTo>
                    <a:pt x="4464950" y="4992359"/>
                  </a:lnTo>
                  <a:lnTo>
                    <a:pt x="4463997" y="4986961"/>
                  </a:lnTo>
                  <a:lnTo>
                    <a:pt x="4449069" y="4990136"/>
                  </a:lnTo>
                  <a:lnTo>
                    <a:pt x="4452245" y="4980929"/>
                  </a:lnTo>
                  <a:lnTo>
                    <a:pt x="4449069" y="4971404"/>
                  </a:lnTo>
                  <a:lnTo>
                    <a:pt x="4439223" y="4964101"/>
                  </a:lnTo>
                  <a:lnTo>
                    <a:pt x="4429060" y="4968229"/>
                  </a:lnTo>
                  <a:lnTo>
                    <a:pt x="4424613" y="4976801"/>
                  </a:lnTo>
                  <a:lnTo>
                    <a:pt x="4411909" y="4972991"/>
                  </a:lnTo>
                  <a:lnTo>
                    <a:pt x="4410956" y="4981246"/>
                  </a:lnTo>
                  <a:lnTo>
                    <a:pt x="4432236" y="4983151"/>
                  </a:lnTo>
                  <a:lnTo>
                    <a:pt x="4435412" y="4985374"/>
                  </a:lnTo>
                  <a:lnTo>
                    <a:pt x="4438588" y="4991724"/>
                  </a:lnTo>
                  <a:lnTo>
                    <a:pt x="4428107" y="5004424"/>
                  </a:lnTo>
                  <a:lnTo>
                    <a:pt x="4426201" y="5009821"/>
                  </a:lnTo>
                  <a:lnTo>
                    <a:pt x="4420802" y="5011726"/>
                  </a:lnTo>
                  <a:lnTo>
                    <a:pt x="4417626" y="5007599"/>
                  </a:lnTo>
                  <a:lnTo>
                    <a:pt x="4413497" y="5011726"/>
                  </a:lnTo>
                  <a:lnTo>
                    <a:pt x="4420802" y="5021251"/>
                  </a:lnTo>
                  <a:lnTo>
                    <a:pt x="4420802" y="5028554"/>
                  </a:lnTo>
                  <a:lnTo>
                    <a:pt x="4410638" y="5035221"/>
                  </a:lnTo>
                  <a:cubicBezTo>
                    <a:pt x="4410956" y="5038925"/>
                    <a:pt x="4411273" y="5042630"/>
                    <a:pt x="4411591" y="5046334"/>
                  </a:cubicBezTo>
                  <a:lnTo>
                    <a:pt x="4416673" y="5034904"/>
                  </a:lnTo>
                  <a:lnTo>
                    <a:pt x="4430330" y="5031729"/>
                  </a:lnTo>
                  <a:lnTo>
                    <a:pt x="4430330" y="5038079"/>
                  </a:lnTo>
                  <a:lnTo>
                    <a:pt x="4408415" y="5059351"/>
                  </a:lnTo>
                  <a:lnTo>
                    <a:pt x="4409368" y="5066654"/>
                  </a:lnTo>
                  <a:lnTo>
                    <a:pt x="4410956" y="5082529"/>
                  </a:lnTo>
                  <a:lnTo>
                    <a:pt x="4409050" y="5116184"/>
                  </a:lnTo>
                  <a:lnTo>
                    <a:pt x="4416673" y="5138091"/>
                  </a:lnTo>
                  <a:lnTo>
                    <a:pt x="4416388" y="5137963"/>
                  </a:lnTo>
                  <a:lnTo>
                    <a:pt x="4413532" y="5157060"/>
                  </a:lnTo>
                  <a:lnTo>
                    <a:pt x="4399569" y="5177430"/>
                  </a:lnTo>
                  <a:lnTo>
                    <a:pt x="4398617" y="5183796"/>
                  </a:lnTo>
                  <a:lnTo>
                    <a:pt x="4376721" y="5181886"/>
                  </a:lnTo>
                  <a:lnTo>
                    <a:pt x="4365932" y="5188252"/>
                  </a:lnTo>
                  <a:lnTo>
                    <a:pt x="4345306" y="5219125"/>
                  </a:lnTo>
                  <a:lnTo>
                    <a:pt x="4332930" y="5259229"/>
                  </a:lnTo>
                  <a:lnTo>
                    <a:pt x="4330709" y="5271960"/>
                  </a:lnTo>
                  <a:lnTo>
                    <a:pt x="4323093" y="5274188"/>
                  </a:lnTo>
                  <a:lnTo>
                    <a:pt x="4314207" y="5282782"/>
                  </a:lnTo>
                  <a:lnTo>
                    <a:pt x="4314207" y="5291057"/>
                  </a:lnTo>
                  <a:lnTo>
                    <a:pt x="4306591" y="5287874"/>
                  </a:lnTo>
                  <a:lnTo>
                    <a:pt x="4298024" y="5290102"/>
                  </a:lnTo>
                  <a:cubicBezTo>
                    <a:pt x="4297707" y="5292967"/>
                    <a:pt x="4297389" y="5295831"/>
                    <a:pt x="4297072" y="5298696"/>
                  </a:cubicBezTo>
                  <a:lnTo>
                    <a:pt x="4290725" y="5302834"/>
                  </a:lnTo>
                  <a:lnTo>
                    <a:pt x="4296437" y="5306016"/>
                  </a:lnTo>
                  <a:lnTo>
                    <a:pt x="4304370" y="5300606"/>
                  </a:lnTo>
                  <a:lnTo>
                    <a:pt x="4317381" y="5301879"/>
                  </a:lnTo>
                  <a:lnTo>
                    <a:pt x="4324679" y="5304743"/>
                  </a:lnTo>
                  <a:lnTo>
                    <a:pt x="4327853" y="5312064"/>
                  </a:lnTo>
                  <a:lnTo>
                    <a:pt x="4329122" y="5321612"/>
                  </a:lnTo>
                  <a:lnTo>
                    <a:pt x="4331343" y="5327023"/>
                  </a:lnTo>
                  <a:lnTo>
                    <a:pt x="4343084" y="5338163"/>
                  </a:lnTo>
                  <a:lnTo>
                    <a:pt x="4348479" y="5349939"/>
                  </a:lnTo>
                  <a:lnTo>
                    <a:pt x="4347949" y="5350022"/>
                  </a:lnTo>
                  <a:lnTo>
                    <a:pt x="4354478" y="5386173"/>
                  </a:lnTo>
                  <a:lnTo>
                    <a:pt x="4367495" y="5416728"/>
                  </a:lnTo>
                  <a:lnTo>
                    <a:pt x="4394165" y="5435506"/>
                  </a:lnTo>
                  <a:lnTo>
                    <a:pt x="4426868" y="5452056"/>
                  </a:lnTo>
                  <a:lnTo>
                    <a:pt x="4440838" y="5454920"/>
                  </a:lnTo>
                  <a:lnTo>
                    <a:pt x="4447188" y="5451738"/>
                  </a:lnTo>
                  <a:lnTo>
                    <a:pt x="4452903" y="5461604"/>
                  </a:lnTo>
                  <a:lnTo>
                    <a:pt x="4450680" y="5467969"/>
                  </a:lnTo>
                  <a:lnTo>
                    <a:pt x="4447505" y="5471470"/>
                  </a:lnTo>
                  <a:lnTo>
                    <a:pt x="4449093" y="5473380"/>
                  </a:lnTo>
                  <a:lnTo>
                    <a:pt x="4444330" y="5483883"/>
                  </a:lnTo>
                  <a:lnTo>
                    <a:pt x="4442108" y="5490248"/>
                  </a:lnTo>
                  <a:lnTo>
                    <a:pt x="4426233" y="5488021"/>
                  </a:lnTo>
                  <a:lnTo>
                    <a:pt x="4416708" y="5487066"/>
                  </a:lnTo>
                  <a:lnTo>
                    <a:pt x="4398610" y="5486111"/>
                  </a:lnTo>
                  <a:lnTo>
                    <a:pt x="4374163" y="5482292"/>
                  </a:lnTo>
                  <a:lnTo>
                    <a:pt x="4361463" y="5481337"/>
                  </a:lnTo>
                  <a:lnTo>
                    <a:pt x="4336380" y="5489612"/>
                  </a:lnTo>
                  <a:lnTo>
                    <a:pt x="4311933" y="5483883"/>
                  </a:lnTo>
                  <a:lnTo>
                    <a:pt x="4298280" y="5488021"/>
                  </a:lnTo>
                  <a:lnTo>
                    <a:pt x="4289073" y="5510300"/>
                  </a:lnTo>
                  <a:lnTo>
                    <a:pt x="4278278" y="5522076"/>
                  </a:lnTo>
                  <a:lnTo>
                    <a:pt x="4253195" y="5536080"/>
                  </a:lnTo>
                  <a:lnTo>
                    <a:pt x="4224620" y="5550084"/>
                  </a:lnTo>
                  <a:lnTo>
                    <a:pt x="4209063" y="5568225"/>
                  </a:lnTo>
                  <a:lnTo>
                    <a:pt x="4191283" y="5582866"/>
                  </a:lnTo>
                  <a:lnTo>
                    <a:pt x="4191283" y="5592732"/>
                  </a:lnTo>
                  <a:lnTo>
                    <a:pt x="4172233" y="5602280"/>
                  </a:lnTo>
                  <a:lnTo>
                    <a:pt x="4169058" y="5601007"/>
                  </a:lnTo>
                  <a:lnTo>
                    <a:pt x="4173185" y="5594642"/>
                  </a:lnTo>
                  <a:lnTo>
                    <a:pt x="4175408" y="5585412"/>
                  </a:lnTo>
                  <a:lnTo>
                    <a:pt x="4168105" y="5578092"/>
                  </a:lnTo>
                  <a:lnTo>
                    <a:pt x="4173820" y="5569498"/>
                  </a:lnTo>
                  <a:lnTo>
                    <a:pt x="4185568" y="5564088"/>
                  </a:lnTo>
                  <a:lnTo>
                    <a:pt x="4204618" y="5551357"/>
                  </a:lnTo>
                  <a:lnTo>
                    <a:pt x="4226843" y="5537353"/>
                  </a:lnTo>
                  <a:lnTo>
                    <a:pt x="4235098" y="5534170"/>
                  </a:lnTo>
                  <a:lnTo>
                    <a:pt x="4235098" y="5524622"/>
                  </a:lnTo>
                  <a:lnTo>
                    <a:pt x="4224620" y="5528123"/>
                  </a:lnTo>
                  <a:lnTo>
                    <a:pt x="4202395" y="5533215"/>
                  </a:lnTo>
                  <a:lnTo>
                    <a:pt x="4184615" y="5544036"/>
                  </a:lnTo>
                  <a:lnTo>
                    <a:pt x="4167470" y="5537989"/>
                  </a:lnTo>
                  <a:lnTo>
                    <a:pt x="4163025" y="5522076"/>
                  </a:lnTo>
                  <a:lnTo>
                    <a:pt x="4160928" y="5513064"/>
                  </a:lnTo>
                  <a:lnTo>
                    <a:pt x="4150640" y="5513376"/>
                  </a:lnTo>
                  <a:lnTo>
                    <a:pt x="4135718" y="5512423"/>
                  </a:lnTo>
                  <a:lnTo>
                    <a:pt x="4123970" y="5504168"/>
                  </a:lnTo>
                  <a:lnTo>
                    <a:pt x="4098570" y="5493373"/>
                  </a:lnTo>
                  <a:lnTo>
                    <a:pt x="4080473" y="5491786"/>
                  </a:lnTo>
                  <a:lnTo>
                    <a:pt x="4071900" y="5495913"/>
                  </a:lnTo>
                  <a:lnTo>
                    <a:pt x="4066820" y="5485436"/>
                  </a:lnTo>
                  <a:lnTo>
                    <a:pt x="4073170" y="5474641"/>
                  </a:lnTo>
                  <a:lnTo>
                    <a:pt x="4059200" y="5477181"/>
                  </a:lnTo>
                  <a:lnTo>
                    <a:pt x="4060470" y="5486706"/>
                  </a:lnTo>
                  <a:lnTo>
                    <a:pt x="4055073" y="5494326"/>
                  </a:lnTo>
                  <a:lnTo>
                    <a:pt x="4044913" y="5497501"/>
                  </a:lnTo>
                  <a:lnTo>
                    <a:pt x="4033165" y="5498453"/>
                  </a:lnTo>
                  <a:lnTo>
                    <a:pt x="4027768" y="5493056"/>
                  </a:lnTo>
                  <a:lnTo>
                    <a:pt x="3999193" y="5494643"/>
                  </a:lnTo>
                  <a:lnTo>
                    <a:pt x="3999193" y="5501946"/>
                  </a:lnTo>
                  <a:lnTo>
                    <a:pt x="3989668" y="5512741"/>
                  </a:lnTo>
                  <a:lnTo>
                    <a:pt x="3974110" y="5516868"/>
                  </a:lnTo>
                  <a:lnTo>
                    <a:pt x="3968713" y="5516868"/>
                  </a:lnTo>
                  <a:lnTo>
                    <a:pt x="3951885" y="5506708"/>
                  </a:lnTo>
                  <a:lnTo>
                    <a:pt x="3940138" y="5520361"/>
                  </a:lnTo>
                  <a:cubicBezTo>
                    <a:pt x="3940455" y="5524277"/>
                    <a:pt x="3940773" y="5528192"/>
                    <a:pt x="3941090" y="5532108"/>
                  </a:cubicBezTo>
                  <a:lnTo>
                    <a:pt x="3953790" y="5537188"/>
                  </a:lnTo>
                  <a:lnTo>
                    <a:pt x="3946805" y="5544491"/>
                  </a:lnTo>
                  <a:lnTo>
                    <a:pt x="3950933" y="5551793"/>
                  </a:lnTo>
                  <a:lnTo>
                    <a:pt x="3963950" y="5554016"/>
                  </a:lnTo>
                  <a:lnTo>
                    <a:pt x="3964903" y="5545443"/>
                  </a:lnTo>
                  <a:lnTo>
                    <a:pt x="3976650" y="5562271"/>
                  </a:lnTo>
                  <a:lnTo>
                    <a:pt x="3991255" y="5570526"/>
                  </a:lnTo>
                  <a:lnTo>
                    <a:pt x="4001098" y="5579733"/>
                  </a:lnTo>
                  <a:lnTo>
                    <a:pt x="3989350" y="5589258"/>
                  </a:lnTo>
                  <a:lnTo>
                    <a:pt x="3971253" y="5569573"/>
                  </a:lnTo>
                  <a:lnTo>
                    <a:pt x="3963950" y="5569573"/>
                  </a:lnTo>
                  <a:lnTo>
                    <a:pt x="3955378" y="5561318"/>
                  </a:lnTo>
                  <a:lnTo>
                    <a:pt x="3934105" y="5568938"/>
                  </a:lnTo>
                  <a:lnTo>
                    <a:pt x="3935375" y="5582591"/>
                  </a:lnTo>
                  <a:lnTo>
                    <a:pt x="3962045" y="5598148"/>
                  </a:lnTo>
                  <a:lnTo>
                    <a:pt x="3962045" y="5610848"/>
                  </a:lnTo>
                  <a:lnTo>
                    <a:pt x="3947123" y="5613071"/>
                  </a:lnTo>
                  <a:lnTo>
                    <a:pt x="3932200" y="5599736"/>
                  </a:lnTo>
                  <a:cubicBezTo>
                    <a:pt x="3931883" y="5595503"/>
                    <a:pt x="3931565" y="5591269"/>
                    <a:pt x="3931248" y="5587036"/>
                  </a:cubicBezTo>
                  <a:lnTo>
                    <a:pt x="3920770" y="5580686"/>
                  </a:lnTo>
                  <a:lnTo>
                    <a:pt x="3910928" y="5584813"/>
                  </a:lnTo>
                  <a:lnTo>
                    <a:pt x="3907753" y="5595291"/>
                  </a:lnTo>
                  <a:lnTo>
                    <a:pt x="3939185" y="5620373"/>
                  </a:lnTo>
                  <a:lnTo>
                    <a:pt x="3926168" y="5627041"/>
                  </a:lnTo>
                  <a:lnTo>
                    <a:pt x="3911563" y="5616563"/>
                  </a:lnTo>
                  <a:lnTo>
                    <a:pt x="3908388" y="5621961"/>
                  </a:lnTo>
                  <a:lnTo>
                    <a:pt x="3899815" y="5614658"/>
                  </a:lnTo>
                  <a:lnTo>
                    <a:pt x="3903625" y="5598466"/>
                  </a:lnTo>
                  <a:lnTo>
                    <a:pt x="3899498" y="5587353"/>
                  </a:lnTo>
                  <a:lnTo>
                    <a:pt x="3880448" y="5582908"/>
                  </a:lnTo>
                  <a:lnTo>
                    <a:pt x="3876003" y="5568621"/>
                  </a:lnTo>
                  <a:lnTo>
                    <a:pt x="3863303" y="5570526"/>
                  </a:lnTo>
                  <a:lnTo>
                    <a:pt x="3860128" y="5562271"/>
                  </a:lnTo>
                  <a:lnTo>
                    <a:pt x="3856953" y="5551793"/>
                  </a:lnTo>
                  <a:lnTo>
                    <a:pt x="3862033" y="5543538"/>
                  </a:lnTo>
                  <a:lnTo>
                    <a:pt x="3865208" y="5531791"/>
                  </a:lnTo>
                  <a:lnTo>
                    <a:pt x="3849015" y="5527346"/>
                  </a:lnTo>
                  <a:lnTo>
                    <a:pt x="3847110" y="5539093"/>
                  </a:lnTo>
                  <a:lnTo>
                    <a:pt x="3836633" y="5545443"/>
                  </a:lnTo>
                  <a:lnTo>
                    <a:pt x="3827108" y="5560366"/>
                  </a:lnTo>
                  <a:lnTo>
                    <a:pt x="3832505" y="5577511"/>
                  </a:lnTo>
                  <a:lnTo>
                    <a:pt x="3827743" y="5593068"/>
                  </a:lnTo>
                  <a:lnTo>
                    <a:pt x="3834410" y="5617198"/>
                  </a:lnTo>
                  <a:lnTo>
                    <a:pt x="3857588" y="5639423"/>
                  </a:lnTo>
                  <a:lnTo>
                    <a:pt x="3861080" y="5666411"/>
                  </a:lnTo>
                  <a:lnTo>
                    <a:pt x="3875050" y="5671808"/>
                  </a:lnTo>
                  <a:lnTo>
                    <a:pt x="3903625" y="5700701"/>
                  </a:lnTo>
                  <a:lnTo>
                    <a:pt x="3900768" y="5730546"/>
                  </a:lnTo>
                  <a:lnTo>
                    <a:pt x="3881718" y="5726418"/>
                  </a:lnTo>
                  <a:lnTo>
                    <a:pt x="3881718" y="5719116"/>
                  </a:lnTo>
                  <a:lnTo>
                    <a:pt x="3893465" y="5716893"/>
                  </a:lnTo>
                  <a:lnTo>
                    <a:pt x="3884575" y="5706416"/>
                  </a:lnTo>
                  <a:lnTo>
                    <a:pt x="3868700" y="5688318"/>
                  </a:lnTo>
                  <a:lnTo>
                    <a:pt x="3856953" y="5700383"/>
                  </a:lnTo>
                  <a:lnTo>
                    <a:pt x="3862668" y="5709591"/>
                  </a:lnTo>
                  <a:lnTo>
                    <a:pt x="3858223" y="5714988"/>
                  </a:lnTo>
                  <a:lnTo>
                    <a:pt x="3863620" y="5721338"/>
                  </a:lnTo>
                  <a:lnTo>
                    <a:pt x="3877590" y="5724513"/>
                  </a:lnTo>
                  <a:lnTo>
                    <a:pt x="3866795" y="5742293"/>
                  </a:lnTo>
                  <a:lnTo>
                    <a:pt x="3856635" y="5748008"/>
                  </a:lnTo>
                  <a:lnTo>
                    <a:pt x="3842665" y="5744833"/>
                  </a:lnTo>
                  <a:lnTo>
                    <a:pt x="3826790" y="5741341"/>
                  </a:lnTo>
                  <a:lnTo>
                    <a:pt x="3824885" y="5753088"/>
                  </a:lnTo>
                  <a:lnTo>
                    <a:pt x="3843935" y="5754358"/>
                  </a:lnTo>
                  <a:lnTo>
                    <a:pt x="3859810" y="5761343"/>
                  </a:lnTo>
                  <a:lnTo>
                    <a:pt x="3859810" y="5770868"/>
                  </a:lnTo>
                  <a:lnTo>
                    <a:pt x="3873463" y="5773091"/>
                  </a:lnTo>
                  <a:lnTo>
                    <a:pt x="3873463" y="5765471"/>
                  </a:lnTo>
                  <a:lnTo>
                    <a:pt x="3896958" y="5779123"/>
                  </a:lnTo>
                  <a:lnTo>
                    <a:pt x="3902673" y="5794681"/>
                  </a:lnTo>
                  <a:lnTo>
                    <a:pt x="3910928" y="5801031"/>
                  </a:lnTo>
                  <a:lnTo>
                    <a:pt x="3926803" y="5801983"/>
                  </a:lnTo>
                  <a:lnTo>
                    <a:pt x="3934423" y="5814366"/>
                  </a:lnTo>
                  <a:lnTo>
                    <a:pt x="3958870" y="5825796"/>
                  </a:lnTo>
                  <a:lnTo>
                    <a:pt x="3967443" y="5835321"/>
                  </a:lnTo>
                  <a:lnTo>
                    <a:pt x="3962045" y="5852148"/>
                  </a:lnTo>
                  <a:lnTo>
                    <a:pt x="3965538" y="5857546"/>
                  </a:lnTo>
                  <a:lnTo>
                    <a:pt x="3961410" y="5863896"/>
                  </a:lnTo>
                  <a:lnTo>
                    <a:pt x="3971888" y="5877231"/>
                  </a:lnTo>
                  <a:lnTo>
                    <a:pt x="3979508" y="5891201"/>
                  </a:lnTo>
                  <a:lnTo>
                    <a:pt x="3962680" y="5894376"/>
                  </a:lnTo>
                  <a:lnTo>
                    <a:pt x="3953790" y="5883581"/>
                  </a:lnTo>
                  <a:lnTo>
                    <a:pt x="3943313" y="5883898"/>
                  </a:lnTo>
                  <a:lnTo>
                    <a:pt x="3931565" y="5869293"/>
                  </a:lnTo>
                  <a:lnTo>
                    <a:pt x="3922993" y="5864213"/>
                  </a:lnTo>
                  <a:lnTo>
                    <a:pt x="3926168" y="5853736"/>
                  </a:lnTo>
                  <a:lnTo>
                    <a:pt x="3912515" y="5851513"/>
                  </a:lnTo>
                  <a:lnTo>
                    <a:pt x="3896640" y="5857863"/>
                  </a:lnTo>
                  <a:lnTo>
                    <a:pt x="3902038" y="5864213"/>
                  </a:lnTo>
                  <a:lnTo>
                    <a:pt x="3876638" y="5865801"/>
                  </a:lnTo>
                  <a:lnTo>
                    <a:pt x="3869676" y="5859999"/>
                  </a:lnTo>
                  <a:lnTo>
                    <a:pt x="3872889" y="5872612"/>
                  </a:lnTo>
                  <a:lnTo>
                    <a:pt x="3882402" y="5876432"/>
                  </a:lnTo>
                  <a:lnTo>
                    <a:pt x="3876060" y="5884073"/>
                  </a:lnTo>
                  <a:lnTo>
                    <a:pt x="3885572" y="5885983"/>
                  </a:lnTo>
                  <a:lnTo>
                    <a:pt x="3890012" y="5900946"/>
                  </a:lnTo>
                  <a:lnTo>
                    <a:pt x="3899524" y="5904766"/>
                  </a:lnTo>
                  <a:lnTo>
                    <a:pt x="3904597" y="5906039"/>
                  </a:lnTo>
                  <a:lnTo>
                    <a:pt x="3900475" y="5893623"/>
                  </a:lnTo>
                  <a:lnTo>
                    <a:pt x="3905865" y="5891076"/>
                  </a:lnTo>
                  <a:lnTo>
                    <a:pt x="3914109" y="5897444"/>
                  </a:lnTo>
                  <a:lnTo>
                    <a:pt x="3915378" y="5910178"/>
                  </a:lnTo>
                  <a:lnTo>
                    <a:pt x="3919500" y="5911133"/>
                  </a:lnTo>
                  <a:lnTo>
                    <a:pt x="3917914" y="5917500"/>
                  </a:lnTo>
                  <a:lnTo>
                    <a:pt x="3909353" y="5928325"/>
                  </a:lnTo>
                  <a:lnTo>
                    <a:pt x="3900792" y="5927370"/>
                  </a:lnTo>
                  <a:lnTo>
                    <a:pt x="3896670" y="5934692"/>
                  </a:lnTo>
                  <a:lnTo>
                    <a:pt x="3888109" y="5943288"/>
                  </a:lnTo>
                  <a:lnTo>
                    <a:pt x="3885255" y="5943288"/>
                  </a:lnTo>
                  <a:lnTo>
                    <a:pt x="3877646" y="5931508"/>
                  </a:lnTo>
                  <a:lnTo>
                    <a:pt x="3885890" y="5928325"/>
                  </a:lnTo>
                  <a:lnTo>
                    <a:pt x="3869084" y="5922276"/>
                  </a:lnTo>
                  <a:lnTo>
                    <a:pt x="3867816" y="5915909"/>
                  </a:lnTo>
                  <a:lnTo>
                    <a:pt x="3855133" y="5918137"/>
                  </a:lnTo>
                  <a:lnTo>
                    <a:pt x="3854182" y="5924504"/>
                  </a:lnTo>
                  <a:lnTo>
                    <a:pt x="3863060" y="5935010"/>
                  </a:lnTo>
                  <a:lnTo>
                    <a:pt x="3860840" y="5953794"/>
                  </a:lnTo>
                  <a:lnTo>
                    <a:pt x="3870353" y="5967801"/>
                  </a:lnTo>
                  <a:lnTo>
                    <a:pt x="3875109" y="5982128"/>
                  </a:lnTo>
                  <a:lnTo>
                    <a:pt x="3877011" y="6000274"/>
                  </a:lnTo>
                  <a:lnTo>
                    <a:pt x="3872255" y="6015237"/>
                  </a:lnTo>
                  <a:lnTo>
                    <a:pt x="3882719" y="6024470"/>
                  </a:lnTo>
                  <a:lnTo>
                    <a:pt x="3879548" y="6031792"/>
                  </a:lnTo>
                  <a:lnTo>
                    <a:pt x="3895402" y="6043571"/>
                  </a:lnTo>
                  <a:lnTo>
                    <a:pt x="3883987" y="6049938"/>
                  </a:lnTo>
                  <a:lnTo>
                    <a:pt x="3876377" y="6034975"/>
                  </a:lnTo>
                  <a:lnTo>
                    <a:pt x="3869084" y="6033384"/>
                  </a:lnTo>
                  <a:lnTo>
                    <a:pt x="3870987" y="6043571"/>
                  </a:lnTo>
                  <a:lnTo>
                    <a:pt x="3861475" y="6043890"/>
                  </a:lnTo>
                  <a:lnTo>
                    <a:pt x="3862743" y="6038477"/>
                  </a:lnTo>
                  <a:lnTo>
                    <a:pt x="3855133" y="6021604"/>
                  </a:lnTo>
                  <a:lnTo>
                    <a:pt x="3844352" y="6001866"/>
                  </a:lnTo>
                  <a:lnTo>
                    <a:pt x="3829767" y="6006960"/>
                  </a:lnTo>
                  <a:lnTo>
                    <a:pt x="3819303" y="6033702"/>
                  </a:lnTo>
                  <a:lnTo>
                    <a:pt x="3822791" y="6054714"/>
                  </a:lnTo>
                  <a:lnTo>
                    <a:pt x="3818352" y="6048665"/>
                  </a:lnTo>
                  <a:lnTo>
                    <a:pt x="3813279" y="6051849"/>
                  </a:lnTo>
                  <a:lnTo>
                    <a:pt x="3807889" y="6038796"/>
                  </a:lnTo>
                  <a:lnTo>
                    <a:pt x="3800279" y="5999956"/>
                  </a:lnTo>
                  <a:lnTo>
                    <a:pt x="3792669" y="5995817"/>
                  </a:lnTo>
                  <a:lnTo>
                    <a:pt x="3790132" y="5987540"/>
                  </a:lnTo>
                  <a:lnTo>
                    <a:pt x="3779986" y="5986585"/>
                  </a:lnTo>
                  <a:lnTo>
                    <a:pt x="3777449" y="5971622"/>
                  </a:lnTo>
                  <a:lnTo>
                    <a:pt x="3764132" y="5978944"/>
                  </a:lnTo>
                  <a:lnTo>
                    <a:pt x="3758742" y="6006641"/>
                  </a:lnTo>
                  <a:lnTo>
                    <a:pt x="3753351" y="5998046"/>
                  </a:lnTo>
                  <a:lnTo>
                    <a:pt x="3745107" y="6002503"/>
                  </a:lnTo>
                  <a:lnTo>
                    <a:pt x="3734327" y="5982446"/>
                  </a:lnTo>
                  <a:lnTo>
                    <a:pt x="3733058" y="5960479"/>
                  </a:lnTo>
                  <a:lnTo>
                    <a:pt x="3742571" y="5949973"/>
                  </a:lnTo>
                  <a:lnTo>
                    <a:pt x="3737814" y="5927688"/>
                  </a:lnTo>
                  <a:lnTo>
                    <a:pt x="3721961" y="5903493"/>
                  </a:lnTo>
                  <a:lnTo>
                    <a:pt x="3708326" y="5898080"/>
                  </a:lnTo>
                  <a:lnTo>
                    <a:pt x="3701985" y="5903493"/>
                  </a:lnTo>
                  <a:lnTo>
                    <a:pt x="3694375" y="5879297"/>
                  </a:lnTo>
                  <a:lnTo>
                    <a:pt x="3681692" y="5876432"/>
                  </a:lnTo>
                  <a:cubicBezTo>
                    <a:pt x="3681586" y="5871869"/>
                    <a:pt x="3681481" y="5867305"/>
                    <a:pt x="3681375" y="5862742"/>
                  </a:cubicBezTo>
                  <a:lnTo>
                    <a:pt x="3690887" y="5862742"/>
                  </a:lnTo>
                  <a:lnTo>
                    <a:pt x="3711814" y="5839820"/>
                  </a:lnTo>
                  <a:lnTo>
                    <a:pt x="3709595" y="5824221"/>
                  </a:lnTo>
                  <a:lnTo>
                    <a:pt x="3710863" y="5820082"/>
                  </a:lnTo>
                  <a:lnTo>
                    <a:pt x="3725448" y="5835682"/>
                  </a:lnTo>
                  <a:lnTo>
                    <a:pt x="3740351" y="5836637"/>
                  </a:lnTo>
                  <a:lnTo>
                    <a:pt x="3746693" y="5826131"/>
                  </a:lnTo>
                  <a:lnTo>
                    <a:pt x="3762547" y="5819764"/>
                  </a:lnTo>
                  <a:lnTo>
                    <a:pt x="3788230" y="5838547"/>
                  </a:lnTo>
                  <a:lnTo>
                    <a:pt x="3812328" y="5846824"/>
                  </a:lnTo>
                  <a:lnTo>
                    <a:pt x="3836426" y="5846506"/>
                  </a:lnTo>
                  <a:lnTo>
                    <a:pt x="3849426" y="5860196"/>
                  </a:lnTo>
                  <a:lnTo>
                    <a:pt x="3857036" y="5860832"/>
                  </a:lnTo>
                  <a:lnTo>
                    <a:pt x="3868367" y="5859082"/>
                  </a:lnTo>
                  <a:lnTo>
                    <a:pt x="3859493" y="5854053"/>
                  </a:lnTo>
                  <a:lnTo>
                    <a:pt x="3872193" y="5847703"/>
                  </a:lnTo>
                  <a:lnTo>
                    <a:pt x="3883940" y="5850878"/>
                  </a:lnTo>
                  <a:lnTo>
                    <a:pt x="3893465" y="5849608"/>
                  </a:lnTo>
                  <a:lnTo>
                    <a:pt x="3889020" y="5840083"/>
                  </a:lnTo>
                  <a:lnTo>
                    <a:pt x="3876320" y="5835003"/>
                  </a:lnTo>
                  <a:lnTo>
                    <a:pt x="3868065" y="5837226"/>
                  </a:lnTo>
                  <a:lnTo>
                    <a:pt x="3859493" y="5833098"/>
                  </a:lnTo>
                  <a:lnTo>
                    <a:pt x="3843618" y="5815318"/>
                  </a:lnTo>
                  <a:lnTo>
                    <a:pt x="3845523" y="5828971"/>
                  </a:lnTo>
                  <a:lnTo>
                    <a:pt x="3830918" y="5828018"/>
                  </a:lnTo>
                  <a:lnTo>
                    <a:pt x="3827743" y="5814366"/>
                  </a:lnTo>
                  <a:lnTo>
                    <a:pt x="3823298" y="5817541"/>
                  </a:lnTo>
                  <a:lnTo>
                    <a:pt x="3811550" y="5810556"/>
                  </a:lnTo>
                  <a:lnTo>
                    <a:pt x="3797898" y="5817858"/>
                  </a:lnTo>
                  <a:lnTo>
                    <a:pt x="3787420" y="5809286"/>
                  </a:lnTo>
                  <a:lnTo>
                    <a:pt x="3761703" y="5813096"/>
                  </a:lnTo>
                  <a:lnTo>
                    <a:pt x="3753765" y="5811826"/>
                  </a:lnTo>
                  <a:lnTo>
                    <a:pt x="3747415" y="5811191"/>
                  </a:lnTo>
                  <a:lnTo>
                    <a:pt x="3742653" y="5810873"/>
                  </a:lnTo>
                  <a:lnTo>
                    <a:pt x="3741383" y="5811191"/>
                  </a:lnTo>
                  <a:lnTo>
                    <a:pt x="3739478" y="5812461"/>
                  </a:lnTo>
                  <a:lnTo>
                    <a:pt x="3735985" y="5815636"/>
                  </a:lnTo>
                  <a:lnTo>
                    <a:pt x="3732810" y="5818811"/>
                  </a:lnTo>
                  <a:lnTo>
                    <a:pt x="3731223" y="5820398"/>
                  </a:lnTo>
                  <a:lnTo>
                    <a:pt x="3715348" y="5816588"/>
                  </a:lnTo>
                  <a:lnTo>
                    <a:pt x="3704553" y="5800713"/>
                  </a:lnTo>
                  <a:lnTo>
                    <a:pt x="3697250" y="5808968"/>
                  </a:lnTo>
                  <a:lnTo>
                    <a:pt x="3695345" y="5816588"/>
                  </a:lnTo>
                  <a:lnTo>
                    <a:pt x="3687725" y="5812461"/>
                  </a:lnTo>
                  <a:lnTo>
                    <a:pt x="3684550" y="5801031"/>
                  </a:lnTo>
                  <a:lnTo>
                    <a:pt x="3675978" y="5789283"/>
                  </a:lnTo>
                  <a:cubicBezTo>
                    <a:pt x="3676295" y="5785896"/>
                    <a:pt x="3676613" y="5782510"/>
                    <a:pt x="3676930" y="5779123"/>
                  </a:cubicBezTo>
                  <a:lnTo>
                    <a:pt x="3668358" y="5781028"/>
                  </a:lnTo>
                  <a:lnTo>
                    <a:pt x="3665183" y="5764201"/>
                  </a:lnTo>
                  <a:lnTo>
                    <a:pt x="3650260" y="5761343"/>
                  </a:lnTo>
                  <a:lnTo>
                    <a:pt x="3646133" y="5750548"/>
                  </a:lnTo>
                  <a:lnTo>
                    <a:pt x="3652165" y="5740071"/>
                  </a:lnTo>
                  <a:lnTo>
                    <a:pt x="3667088" y="5735943"/>
                  </a:lnTo>
                  <a:lnTo>
                    <a:pt x="3675343" y="5743881"/>
                  </a:lnTo>
                  <a:lnTo>
                    <a:pt x="3683915" y="5747056"/>
                  </a:lnTo>
                  <a:lnTo>
                    <a:pt x="3681693" y="5733403"/>
                  </a:lnTo>
                  <a:lnTo>
                    <a:pt x="3676613" y="5727371"/>
                  </a:lnTo>
                  <a:lnTo>
                    <a:pt x="3660738" y="5728323"/>
                  </a:lnTo>
                  <a:lnTo>
                    <a:pt x="3654388" y="5720068"/>
                  </a:lnTo>
                  <a:lnTo>
                    <a:pt x="3648990" y="5730546"/>
                  </a:lnTo>
                  <a:lnTo>
                    <a:pt x="3645815" y="5739118"/>
                  </a:lnTo>
                  <a:lnTo>
                    <a:pt x="3641370" y="5733721"/>
                  </a:lnTo>
                  <a:lnTo>
                    <a:pt x="3639465" y="5722291"/>
                  </a:lnTo>
                  <a:lnTo>
                    <a:pt x="3631845" y="5709591"/>
                  </a:lnTo>
                  <a:lnTo>
                    <a:pt x="3615018" y="5708956"/>
                  </a:lnTo>
                  <a:lnTo>
                    <a:pt x="3602000" y="5689906"/>
                  </a:lnTo>
                  <a:lnTo>
                    <a:pt x="3606128" y="5683556"/>
                  </a:lnTo>
                  <a:lnTo>
                    <a:pt x="3595968" y="5682286"/>
                  </a:lnTo>
                  <a:cubicBezTo>
                    <a:pt x="3595650" y="5676888"/>
                    <a:pt x="3595333" y="5671491"/>
                    <a:pt x="3595015" y="5666093"/>
                  </a:cubicBezTo>
                  <a:lnTo>
                    <a:pt x="3588665" y="5656886"/>
                  </a:lnTo>
                  <a:lnTo>
                    <a:pt x="3589618" y="5650536"/>
                  </a:lnTo>
                  <a:lnTo>
                    <a:pt x="3582315" y="5649583"/>
                  </a:lnTo>
                  <a:lnTo>
                    <a:pt x="3578188" y="5641963"/>
                  </a:lnTo>
                  <a:lnTo>
                    <a:pt x="3578378" y="5641929"/>
                  </a:lnTo>
                  <a:lnTo>
                    <a:pt x="3574656" y="5639745"/>
                  </a:lnTo>
                  <a:lnTo>
                    <a:pt x="3577496" y="5632442"/>
                  </a:lnTo>
                  <a:lnTo>
                    <a:pt x="3571816" y="5618155"/>
                  </a:lnTo>
                  <a:lnTo>
                    <a:pt x="3557613" y="5606090"/>
                  </a:lnTo>
                  <a:lnTo>
                    <a:pt x="3537414" y="5597200"/>
                  </a:lnTo>
                  <a:lnTo>
                    <a:pt x="3526999" y="5579420"/>
                  </a:lnTo>
                  <a:lnTo>
                    <a:pt x="3525737" y="5573387"/>
                  </a:lnTo>
                  <a:lnTo>
                    <a:pt x="3515006" y="5557830"/>
                  </a:lnTo>
                  <a:lnTo>
                    <a:pt x="3517847" y="5553067"/>
                  </a:lnTo>
                  <a:lnTo>
                    <a:pt x="3527946" y="5560052"/>
                  </a:lnTo>
                  <a:lnTo>
                    <a:pt x="3526684" y="5550845"/>
                  </a:lnTo>
                  <a:cubicBezTo>
                    <a:pt x="3526894" y="5549469"/>
                    <a:pt x="3527105" y="5548093"/>
                    <a:pt x="3527315" y="5546717"/>
                  </a:cubicBezTo>
                  <a:lnTo>
                    <a:pt x="3520372" y="5543860"/>
                  </a:lnTo>
                  <a:lnTo>
                    <a:pt x="3514691" y="5534970"/>
                  </a:lnTo>
                  <a:lnTo>
                    <a:pt x="3514691" y="5523540"/>
                  </a:lnTo>
                  <a:lnTo>
                    <a:pt x="3522581" y="5513062"/>
                  </a:lnTo>
                  <a:lnTo>
                    <a:pt x="3527946" y="5504490"/>
                  </a:lnTo>
                  <a:lnTo>
                    <a:pt x="3529840" y="5490202"/>
                  </a:lnTo>
                  <a:lnTo>
                    <a:pt x="3531418" y="5480995"/>
                  </a:lnTo>
                  <a:lnTo>
                    <a:pt x="3523843" y="5473057"/>
                  </a:lnTo>
                  <a:lnTo>
                    <a:pt x="3532365" y="5464485"/>
                  </a:lnTo>
                  <a:lnTo>
                    <a:pt x="3526053" y="5451784"/>
                  </a:lnTo>
                  <a:lnTo>
                    <a:pt x="3523212" y="5445434"/>
                  </a:lnTo>
                  <a:lnTo>
                    <a:pt x="3529524" y="5441307"/>
                  </a:lnTo>
                  <a:lnTo>
                    <a:pt x="3524159" y="5427337"/>
                  </a:lnTo>
                  <a:lnTo>
                    <a:pt x="3527946" y="5420352"/>
                  </a:lnTo>
                  <a:lnTo>
                    <a:pt x="3540570" y="5404794"/>
                  </a:lnTo>
                  <a:lnTo>
                    <a:pt x="3535836" y="5397809"/>
                  </a:lnTo>
                  <a:lnTo>
                    <a:pt x="3526053" y="5394952"/>
                  </a:lnTo>
                  <a:lnTo>
                    <a:pt x="3525643" y="5394317"/>
                  </a:lnTo>
                  <a:lnTo>
                    <a:pt x="3516101" y="5394317"/>
                  </a:lnTo>
                  <a:lnTo>
                    <a:pt x="3512284" y="5386716"/>
                  </a:lnTo>
                  <a:lnTo>
                    <a:pt x="3510694" y="5374048"/>
                  </a:lnTo>
                  <a:lnTo>
                    <a:pt x="3492882" y="5352511"/>
                  </a:lnTo>
                  <a:lnTo>
                    <a:pt x="3469663" y="5340159"/>
                  </a:lnTo>
                  <a:lnTo>
                    <a:pt x="3460121" y="5329707"/>
                  </a:lnTo>
                  <a:lnTo>
                    <a:pt x="3445809" y="5327807"/>
                  </a:lnTo>
                  <a:lnTo>
                    <a:pt x="3441674" y="5318622"/>
                  </a:lnTo>
                  <a:lnTo>
                    <a:pt x="3448671" y="5320839"/>
                  </a:lnTo>
                  <a:lnTo>
                    <a:pt x="3454396" y="5318939"/>
                  </a:lnTo>
                  <a:lnTo>
                    <a:pt x="3455032" y="5310071"/>
                  </a:lnTo>
                  <a:lnTo>
                    <a:pt x="3445596" y="5305079"/>
                  </a:lnTo>
                  <a:lnTo>
                    <a:pt x="3448013" y="5314939"/>
                  </a:lnTo>
                  <a:lnTo>
                    <a:pt x="3441636" y="5312732"/>
                  </a:lnTo>
                  <a:lnTo>
                    <a:pt x="3436217" y="5308949"/>
                  </a:lnTo>
                  <a:lnTo>
                    <a:pt x="3431434" y="5305166"/>
                  </a:lnTo>
                  <a:lnTo>
                    <a:pt x="3427927" y="5302014"/>
                  </a:lnTo>
                  <a:lnTo>
                    <a:pt x="3425696" y="5298861"/>
                  </a:lnTo>
                  <a:lnTo>
                    <a:pt x="3423145" y="5296654"/>
                  </a:lnTo>
                  <a:lnTo>
                    <a:pt x="3420913" y="5295078"/>
                  </a:lnTo>
                  <a:lnTo>
                    <a:pt x="3393814" y="5279000"/>
                  </a:lnTo>
                  <a:lnTo>
                    <a:pt x="3380105" y="5263238"/>
                  </a:lnTo>
                  <a:lnTo>
                    <a:pt x="3365758" y="5256303"/>
                  </a:lnTo>
                  <a:lnTo>
                    <a:pt x="3371178" y="5268913"/>
                  </a:lnTo>
                  <a:lnTo>
                    <a:pt x="3355875" y="5258509"/>
                  </a:lnTo>
                  <a:lnTo>
                    <a:pt x="3332601" y="5247476"/>
                  </a:lnTo>
                  <a:lnTo>
                    <a:pt x="3320486" y="5245269"/>
                  </a:lnTo>
                  <a:lnTo>
                    <a:pt x="3301995" y="5240855"/>
                  </a:lnTo>
                  <a:lnTo>
                    <a:pt x="3294025" y="5229506"/>
                  </a:lnTo>
                  <a:lnTo>
                    <a:pt x="3321124" y="5232974"/>
                  </a:lnTo>
                  <a:lnTo>
                    <a:pt x="3333877" y="5237072"/>
                  </a:lnTo>
                  <a:lnTo>
                    <a:pt x="3352368" y="5241171"/>
                  </a:lnTo>
                  <a:lnTo>
                    <a:pt x="3357469" y="5244954"/>
                  </a:lnTo>
                  <a:lnTo>
                    <a:pt x="3355237" y="5235496"/>
                  </a:lnTo>
                  <a:lnTo>
                    <a:pt x="3357761" y="5233854"/>
                  </a:lnTo>
                  <a:lnTo>
                    <a:pt x="3374251" y="5226890"/>
                  </a:lnTo>
                  <a:lnTo>
                    <a:pt x="3376538" y="5226649"/>
                  </a:lnTo>
                  <a:cubicBezTo>
                    <a:pt x="3376489" y="5226428"/>
                    <a:pt x="3376439" y="5226207"/>
                    <a:pt x="3376390" y="5225986"/>
                  </a:cubicBezTo>
                  <a:lnTo>
                    <a:pt x="3374251" y="5226890"/>
                  </a:lnTo>
                  <a:lnTo>
                    <a:pt x="3367352" y="5227615"/>
                  </a:lnTo>
                  <a:lnTo>
                    <a:pt x="3357761" y="5233854"/>
                  </a:lnTo>
                  <a:lnTo>
                    <a:pt x="3355306" y="5234891"/>
                  </a:lnTo>
                  <a:lnTo>
                    <a:pt x="3346733" y="5230124"/>
                  </a:lnTo>
                  <a:lnTo>
                    <a:pt x="3354671" y="5222815"/>
                  </a:lnTo>
                  <a:lnTo>
                    <a:pt x="3358798" y="5218366"/>
                  </a:lnTo>
                  <a:cubicBezTo>
                    <a:pt x="3359425" y="5217528"/>
                    <a:pt x="3359183" y="5217140"/>
                    <a:pt x="3358436" y="5217784"/>
                  </a:cubicBezTo>
                  <a:lnTo>
                    <a:pt x="3354315" y="5222229"/>
                  </a:lnTo>
                  <a:lnTo>
                    <a:pt x="3340052" y="5224452"/>
                  </a:lnTo>
                  <a:lnTo>
                    <a:pt x="3327374" y="5222547"/>
                  </a:lnTo>
                  <a:lnTo>
                    <a:pt x="3291558" y="5197464"/>
                  </a:lnTo>
                  <a:lnTo>
                    <a:pt x="3284585" y="5183177"/>
                  </a:lnTo>
                  <a:lnTo>
                    <a:pt x="3262715" y="5167619"/>
                  </a:lnTo>
                  <a:lnTo>
                    <a:pt x="3236724" y="5163492"/>
                  </a:lnTo>
                  <a:lnTo>
                    <a:pt x="3223095" y="5169842"/>
                  </a:lnTo>
                  <a:lnTo>
                    <a:pt x="3197105" y="5168889"/>
                  </a:lnTo>
                  <a:lnTo>
                    <a:pt x="3185694" y="5151744"/>
                  </a:lnTo>
                  <a:lnTo>
                    <a:pt x="3187913" y="5144442"/>
                  </a:lnTo>
                  <a:lnTo>
                    <a:pt x="3160338" y="5123804"/>
                  </a:lnTo>
                  <a:lnTo>
                    <a:pt x="3116598" y="5068242"/>
                  </a:lnTo>
                  <a:cubicBezTo>
                    <a:pt x="3116492" y="5066760"/>
                    <a:pt x="3116387" y="5065279"/>
                    <a:pt x="3116281" y="5063797"/>
                  </a:cubicBezTo>
                  <a:lnTo>
                    <a:pt x="3125790" y="5065067"/>
                  </a:lnTo>
                  <a:lnTo>
                    <a:pt x="3132129" y="5063797"/>
                  </a:lnTo>
                  <a:lnTo>
                    <a:pt x="3125790" y="5056494"/>
                  </a:lnTo>
                  <a:lnTo>
                    <a:pt x="3125790" y="5052049"/>
                  </a:lnTo>
                  <a:lnTo>
                    <a:pt x="3141637" y="5060622"/>
                  </a:lnTo>
                  <a:lnTo>
                    <a:pt x="3152097" y="5071099"/>
                  </a:lnTo>
                  <a:lnTo>
                    <a:pt x="3154316" y="5061257"/>
                  </a:lnTo>
                  <a:lnTo>
                    <a:pt x="3144807" y="5059669"/>
                  </a:lnTo>
                  <a:lnTo>
                    <a:pt x="3123571" y="5040937"/>
                  </a:lnTo>
                  <a:lnTo>
                    <a:pt x="3111844" y="5026014"/>
                  </a:lnTo>
                  <a:lnTo>
                    <a:pt x="3105187" y="5012679"/>
                  </a:lnTo>
                  <a:lnTo>
                    <a:pt x="3100750" y="4980612"/>
                  </a:lnTo>
                  <a:lnTo>
                    <a:pt x="3093143" y="4963149"/>
                  </a:lnTo>
                  <a:lnTo>
                    <a:pt x="3070005" y="4933621"/>
                  </a:lnTo>
                  <a:lnTo>
                    <a:pt x="3053524" y="4927589"/>
                  </a:lnTo>
                  <a:lnTo>
                    <a:pt x="3045283" y="4918064"/>
                  </a:lnTo>
                  <a:lnTo>
                    <a:pt x="3030703" y="4921239"/>
                  </a:lnTo>
                  <a:lnTo>
                    <a:pt x="3025314" y="4945686"/>
                  </a:lnTo>
                  <a:lnTo>
                    <a:pt x="3027850" y="4958386"/>
                  </a:lnTo>
                  <a:lnTo>
                    <a:pt x="3018341" y="4971086"/>
                  </a:lnTo>
                  <a:lnTo>
                    <a:pt x="3016123" y="4966006"/>
                  </a:lnTo>
                  <a:lnTo>
                    <a:pt x="3012953" y="4975531"/>
                  </a:lnTo>
                  <a:lnTo>
                    <a:pt x="3006931" y="4990137"/>
                  </a:lnTo>
                  <a:lnTo>
                    <a:pt x="3005980" y="4995217"/>
                  </a:lnTo>
                  <a:lnTo>
                    <a:pt x="2992351" y="4986962"/>
                  </a:lnTo>
                  <a:lnTo>
                    <a:pt x="2988547" y="4967276"/>
                  </a:lnTo>
                  <a:lnTo>
                    <a:pt x="2977137" y="4958704"/>
                  </a:lnTo>
                  <a:lnTo>
                    <a:pt x="2971749" y="4946004"/>
                  </a:lnTo>
                  <a:lnTo>
                    <a:pt x="2974601" y="4927271"/>
                  </a:lnTo>
                  <a:lnTo>
                    <a:pt x="2963825" y="4910444"/>
                  </a:lnTo>
                  <a:lnTo>
                    <a:pt x="2963825" y="4899649"/>
                  </a:lnTo>
                  <a:lnTo>
                    <a:pt x="2976186" y="4893299"/>
                  </a:lnTo>
                  <a:lnTo>
                    <a:pt x="2976672" y="4893377"/>
                  </a:lnTo>
                  <a:lnTo>
                    <a:pt x="2981824" y="4881196"/>
                  </a:lnTo>
                  <a:lnTo>
                    <a:pt x="2977710" y="4874199"/>
                  </a:lnTo>
                  <a:lnTo>
                    <a:pt x="2986888" y="4875471"/>
                  </a:lnTo>
                  <a:lnTo>
                    <a:pt x="2990656" y="4865568"/>
                  </a:lnTo>
                  <a:lnTo>
                    <a:pt x="2977241" y="4873821"/>
                  </a:lnTo>
                  <a:lnTo>
                    <a:pt x="2960110" y="4867464"/>
                  </a:lnTo>
                  <a:lnTo>
                    <a:pt x="2943297" y="4876364"/>
                  </a:lnTo>
                  <a:lnTo>
                    <a:pt x="2927436" y="4870960"/>
                  </a:lnTo>
                  <a:lnTo>
                    <a:pt x="2894761" y="4889077"/>
                  </a:lnTo>
                  <a:lnTo>
                    <a:pt x="2863038" y="4899884"/>
                  </a:lnTo>
                  <a:lnTo>
                    <a:pt x="2852887" y="4901155"/>
                  </a:lnTo>
                  <a:lnTo>
                    <a:pt x="2843053" y="4922132"/>
                  </a:lnTo>
                  <a:lnTo>
                    <a:pt x="2844639" y="4939296"/>
                  </a:lnTo>
                  <a:lnTo>
                    <a:pt x="2862721" y="4962180"/>
                  </a:lnTo>
                  <a:lnTo>
                    <a:pt x="2862721" y="4977118"/>
                  </a:lnTo>
                  <a:lnTo>
                    <a:pt x="2850349" y="4994282"/>
                  </a:lnTo>
                  <a:cubicBezTo>
                    <a:pt x="2850032" y="5004029"/>
                    <a:pt x="2849714" y="5013776"/>
                    <a:pt x="2849397" y="5023523"/>
                  </a:cubicBezTo>
                  <a:lnTo>
                    <a:pt x="2857011" y="5056260"/>
                  </a:lnTo>
                  <a:lnTo>
                    <a:pt x="2892223" y="5094718"/>
                  </a:lnTo>
                  <a:lnTo>
                    <a:pt x="2944566" y="5138580"/>
                  </a:lnTo>
                  <a:lnTo>
                    <a:pt x="2977558" y="5157332"/>
                  </a:lnTo>
                  <a:lnTo>
                    <a:pt x="3003571" y="5234249"/>
                  </a:lnTo>
                  <a:lnTo>
                    <a:pt x="3036880" y="5295274"/>
                  </a:lnTo>
                  <a:lnTo>
                    <a:pt x="3070189" y="5330554"/>
                  </a:lnTo>
                  <a:lnTo>
                    <a:pt x="3108256" y="5352485"/>
                  </a:lnTo>
                  <a:lnTo>
                    <a:pt x="3135855" y="5374416"/>
                  </a:lnTo>
                  <a:lnTo>
                    <a:pt x="3163454" y="5357252"/>
                  </a:lnTo>
                  <a:lnTo>
                    <a:pt x="3164406" y="5364563"/>
                  </a:lnTo>
                  <a:lnTo>
                    <a:pt x="3172019" y="5366787"/>
                  </a:lnTo>
                  <a:lnTo>
                    <a:pt x="3176778" y="5355981"/>
                  </a:lnTo>
                  <a:lnTo>
                    <a:pt x="3188515" y="5351849"/>
                  </a:lnTo>
                  <a:lnTo>
                    <a:pt x="3200252" y="5351531"/>
                  </a:lnTo>
                  <a:lnTo>
                    <a:pt x="3213259" y="5373780"/>
                  </a:lnTo>
                  <a:lnTo>
                    <a:pt x="3204694" y="5384269"/>
                  </a:lnTo>
                  <a:lnTo>
                    <a:pt x="3194225" y="5398253"/>
                  </a:lnTo>
                  <a:lnTo>
                    <a:pt x="3192322" y="5409696"/>
                  </a:lnTo>
                  <a:lnTo>
                    <a:pt x="3203108" y="5431944"/>
                  </a:lnTo>
                  <a:lnTo>
                    <a:pt x="3222141" y="5436712"/>
                  </a:lnTo>
                  <a:lnTo>
                    <a:pt x="3271946" y="5456418"/>
                  </a:lnTo>
                  <a:lnTo>
                    <a:pt x="3322703" y="5478349"/>
                  </a:lnTo>
                  <a:lnTo>
                    <a:pt x="3357281" y="5513629"/>
                  </a:lnTo>
                  <a:lnTo>
                    <a:pt x="3391224" y="5526024"/>
                  </a:lnTo>
                  <a:lnTo>
                    <a:pt x="3404865" y="5541598"/>
                  </a:lnTo>
                  <a:lnTo>
                    <a:pt x="3429609" y="5562576"/>
                  </a:lnTo>
                  <a:lnTo>
                    <a:pt x="3443250" y="5581646"/>
                  </a:lnTo>
                  <a:lnTo>
                    <a:pt x="3435319" y="5601352"/>
                  </a:lnTo>
                  <a:lnTo>
                    <a:pt x="3429926" y="5619469"/>
                  </a:lnTo>
                  <a:lnTo>
                    <a:pt x="3396934" y="5603894"/>
                  </a:lnTo>
                  <a:lnTo>
                    <a:pt x="3382976" y="5572429"/>
                  </a:lnTo>
                  <a:lnTo>
                    <a:pt x="3329999" y="5563529"/>
                  </a:lnTo>
                  <a:lnTo>
                    <a:pt x="3328730" y="5550816"/>
                  </a:lnTo>
                  <a:lnTo>
                    <a:pt x="3336344" y="5546684"/>
                  </a:lnTo>
                  <a:lnTo>
                    <a:pt x="3325558" y="5541280"/>
                  </a:lnTo>
                  <a:lnTo>
                    <a:pt x="3285270" y="5547955"/>
                  </a:lnTo>
                  <a:lnTo>
                    <a:pt x="3262429" y="5574653"/>
                  </a:lnTo>
                  <a:lnTo>
                    <a:pt x="3270043" y="5591499"/>
                  </a:lnTo>
                  <a:lnTo>
                    <a:pt x="3249423" y="5626779"/>
                  </a:lnTo>
                  <a:lnTo>
                    <a:pt x="3268457" y="5643306"/>
                  </a:lnTo>
                  <a:lnTo>
                    <a:pt x="3299228" y="5662059"/>
                  </a:lnTo>
                  <a:lnTo>
                    <a:pt x="3308110" y="5681765"/>
                  </a:lnTo>
                  <a:lnTo>
                    <a:pt x="3314455" y="5708145"/>
                  </a:lnTo>
                  <a:cubicBezTo>
                    <a:pt x="3314243" y="5713760"/>
                    <a:pt x="3314032" y="5719376"/>
                    <a:pt x="3313820" y="5724991"/>
                  </a:cubicBezTo>
                  <a:lnTo>
                    <a:pt x="3292566" y="5728487"/>
                  </a:lnTo>
                  <a:lnTo>
                    <a:pt x="3262112" y="5744697"/>
                  </a:lnTo>
                  <a:cubicBezTo>
                    <a:pt x="3262429" y="5752643"/>
                    <a:pt x="3262747" y="5760588"/>
                    <a:pt x="3263064" y="5768534"/>
                  </a:cubicBezTo>
                  <a:cubicBezTo>
                    <a:pt x="3262852" y="5778811"/>
                    <a:pt x="3262641" y="5789088"/>
                    <a:pt x="3262429" y="5799365"/>
                  </a:cubicBezTo>
                  <a:lnTo>
                    <a:pt x="3221824" y="5842909"/>
                  </a:lnTo>
                  <a:lnTo>
                    <a:pt x="3205963" y="5867382"/>
                  </a:lnTo>
                  <a:lnTo>
                    <a:pt x="3189149" y="5873739"/>
                  </a:lnTo>
                  <a:lnTo>
                    <a:pt x="3175509" y="5861343"/>
                  </a:lnTo>
                  <a:lnTo>
                    <a:pt x="3164406" y="5830831"/>
                  </a:lnTo>
                  <a:lnTo>
                    <a:pt x="3164406" y="5821296"/>
                  </a:lnTo>
                  <a:lnTo>
                    <a:pt x="3185343" y="5813985"/>
                  </a:lnTo>
                  <a:lnTo>
                    <a:pt x="3192639" y="5799047"/>
                  </a:lnTo>
                  <a:lnTo>
                    <a:pt x="3182805" y="5784109"/>
                  </a:lnTo>
                  <a:lnTo>
                    <a:pt x="3187246" y="5774573"/>
                  </a:lnTo>
                  <a:lnTo>
                    <a:pt x="3204059" y="5767263"/>
                  </a:lnTo>
                  <a:lnTo>
                    <a:pt x="3218017" y="5761860"/>
                  </a:lnTo>
                  <a:lnTo>
                    <a:pt x="3220555" y="5742790"/>
                  </a:lnTo>
                  <a:cubicBezTo>
                    <a:pt x="3220238" y="5738128"/>
                    <a:pt x="3219920" y="5733467"/>
                    <a:pt x="3219603" y="5728805"/>
                  </a:cubicBezTo>
                  <a:lnTo>
                    <a:pt x="3207549" y="5710052"/>
                  </a:lnTo>
                  <a:lnTo>
                    <a:pt x="3188198" y="5667144"/>
                  </a:lnTo>
                  <a:lnTo>
                    <a:pt x="3177095" y="5628050"/>
                  </a:lnTo>
                  <a:lnTo>
                    <a:pt x="3159330" y="5606119"/>
                  </a:lnTo>
                  <a:lnTo>
                    <a:pt x="3131731" y="5611840"/>
                  </a:lnTo>
                  <a:lnTo>
                    <a:pt x="3108256" y="5600398"/>
                  </a:lnTo>
                  <a:lnTo>
                    <a:pt x="3096519" y="5576243"/>
                  </a:lnTo>
                  <a:lnTo>
                    <a:pt x="3097788" y="5564800"/>
                  </a:lnTo>
                  <a:lnTo>
                    <a:pt x="3079388" y="5534288"/>
                  </a:lnTo>
                  <a:lnTo>
                    <a:pt x="3052741" y="5543823"/>
                  </a:lnTo>
                  <a:lnTo>
                    <a:pt x="3044176" y="5537784"/>
                  </a:lnTo>
                  <a:lnTo>
                    <a:pt x="3052741" y="5519667"/>
                  </a:lnTo>
                  <a:lnTo>
                    <a:pt x="3034659" y="5516489"/>
                  </a:lnTo>
                  <a:lnTo>
                    <a:pt x="3010232" y="5496783"/>
                  </a:lnTo>
                  <a:lnTo>
                    <a:pt x="2983585" y="5462457"/>
                  </a:lnTo>
                  <a:lnTo>
                    <a:pt x="2953766" y="5469767"/>
                  </a:lnTo>
                  <a:lnTo>
                    <a:pt x="2933780" y="5458325"/>
                  </a:lnTo>
                  <a:lnTo>
                    <a:pt x="2913478" y="5460867"/>
                  </a:lnTo>
                  <a:lnTo>
                    <a:pt x="2861452" y="5422409"/>
                  </a:lnTo>
                  <a:lnTo>
                    <a:pt x="2823067" y="5379501"/>
                  </a:lnTo>
                  <a:lnTo>
                    <a:pt x="2802765" y="5362338"/>
                  </a:lnTo>
                  <a:lnTo>
                    <a:pt x="2789758" y="5336275"/>
                  </a:lnTo>
                  <a:lnTo>
                    <a:pt x="2765332" y="5308941"/>
                  </a:lnTo>
                  <a:lnTo>
                    <a:pt x="2739953" y="5313709"/>
                  </a:lnTo>
                  <a:lnTo>
                    <a:pt x="2730437" y="5321972"/>
                  </a:lnTo>
                  <a:lnTo>
                    <a:pt x="2725044" y="5309259"/>
                  </a:lnTo>
                  <a:lnTo>
                    <a:pt x="2736781" y="5299724"/>
                  </a:lnTo>
                  <a:lnTo>
                    <a:pt x="2719968" y="5285103"/>
                  </a:lnTo>
                  <a:lnTo>
                    <a:pt x="2702838" y="5280336"/>
                  </a:lnTo>
                  <a:lnTo>
                    <a:pt x="2707913" y="5265397"/>
                  </a:lnTo>
                  <a:lnTo>
                    <a:pt x="2688880" y="5254909"/>
                  </a:lnTo>
                  <a:lnTo>
                    <a:pt x="2675873" y="5257133"/>
                  </a:lnTo>
                  <a:lnTo>
                    <a:pt x="2673970" y="5252048"/>
                  </a:lnTo>
                  <a:lnTo>
                    <a:pt x="2681266" y="5238063"/>
                  </a:lnTo>
                  <a:lnTo>
                    <a:pt x="2675556" y="5215179"/>
                  </a:lnTo>
                  <a:lnTo>
                    <a:pt x="2658426" y="5162418"/>
                  </a:lnTo>
                  <a:lnTo>
                    <a:pt x="2652716" y="5132859"/>
                  </a:lnTo>
                  <a:lnTo>
                    <a:pt x="2649543" y="5105207"/>
                  </a:lnTo>
                  <a:lnTo>
                    <a:pt x="2626068" y="5097261"/>
                  </a:lnTo>
                  <a:lnTo>
                    <a:pt x="2593394" y="5088997"/>
                  </a:lnTo>
                  <a:lnTo>
                    <a:pt x="2560085" y="5061027"/>
                  </a:lnTo>
                  <a:lnTo>
                    <a:pt x="2538830" y="5057849"/>
                  </a:lnTo>
                  <a:lnTo>
                    <a:pt x="2522017" y="5051810"/>
                  </a:lnTo>
                  <a:lnTo>
                    <a:pt x="2489343" y="5055306"/>
                  </a:lnTo>
                  <a:lnTo>
                    <a:pt x="2475702" y="5070245"/>
                  </a:lnTo>
                  <a:lnTo>
                    <a:pt x="2452544" y="5107432"/>
                  </a:lnTo>
                  <a:lnTo>
                    <a:pt x="2438269" y="5122370"/>
                  </a:lnTo>
                  <a:lnTo>
                    <a:pt x="2419235" y="5126502"/>
                  </a:lnTo>
                  <a:cubicBezTo>
                    <a:pt x="2419208" y="5126448"/>
                    <a:pt x="2419182" y="5126393"/>
                    <a:pt x="2419155" y="5126339"/>
                  </a:cubicBezTo>
                  <a:lnTo>
                    <a:pt x="2414212" y="5127883"/>
                  </a:lnTo>
                  <a:lnTo>
                    <a:pt x="2409765" y="5122167"/>
                  </a:lnTo>
                  <a:lnTo>
                    <a:pt x="2400235" y="5125343"/>
                  </a:lnTo>
                  <a:cubicBezTo>
                    <a:pt x="2400231" y="5125352"/>
                    <a:pt x="2400227" y="5125360"/>
                    <a:pt x="2400223" y="5125369"/>
                  </a:cubicBezTo>
                  <a:lnTo>
                    <a:pt x="2408524" y="5122854"/>
                  </a:lnTo>
                  <a:lnTo>
                    <a:pt x="2412969" y="5128049"/>
                  </a:lnTo>
                  <a:lnTo>
                    <a:pt x="2397053" y="5131996"/>
                  </a:lnTo>
                  <a:lnTo>
                    <a:pt x="2396741" y="5132647"/>
                  </a:lnTo>
                  <a:lnTo>
                    <a:pt x="2385305" y="5136458"/>
                  </a:lnTo>
                  <a:lnTo>
                    <a:pt x="2383717" y="5137411"/>
                  </a:lnTo>
                  <a:lnTo>
                    <a:pt x="2384034" y="5136458"/>
                  </a:lnTo>
                  <a:lnTo>
                    <a:pt x="2380858" y="5135823"/>
                  </a:lnTo>
                  <a:lnTo>
                    <a:pt x="2379587" y="5136458"/>
                  </a:lnTo>
                  <a:lnTo>
                    <a:pt x="2377999" y="5136458"/>
                  </a:lnTo>
                  <a:lnTo>
                    <a:pt x="2377046" y="5136776"/>
                  </a:lnTo>
                  <a:lnTo>
                    <a:pt x="2375775" y="5137411"/>
                  </a:lnTo>
                  <a:lnTo>
                    <a:pt x="2375140" y="5138046"/>
                  </a:lnTo>
                  <a:lnTo>
                    <a:pt x="2374822" y="5138999"/>
                  </a:lnTo>
                  <a:lnTo>
                    <a:pt x="2374187" y="5141857"/>
                  </a:lnTo>
                  <a:lnTo>
                    <a:pt x="2374504" y="5141857"/>
                  </a:lnTo>
                  <a:lnTo>
                    <a:pt x="2375140" y="5142175"/>
                  </a:lnTo>
                  <a:lnTo>
                    <a:pt x="2377363" y="5141540"/>
                  </a:lnTo>
                  <a:lnTo>
                    <a:pt x="2351950" y="5159642"/>
                  </a:lnTo>
                  <a:lnTo>
                    <a:pt x="2327490" y="5172345"/>
                  </a:lnTo>
                  <a:lnTo>
                    <a:pt x="2305572" y="5206327"/>
                  </a:lnTo>
                  <a:lnTo>
                    <a:pt x="2275076" y="5219348"/>
                  </a:lnTo>
                  <a:lnTo>
                    <a:pt x="2232509" y="5220936"/>
                  </a:lnTo>
                  <a:lnTo>
                    <a:pt x="2188037" y="5202198"/>
                  </a:lnTo>
                  <a:lnTo>
                    <a:pt x="2180413" y="5189812"/>
                  </a:lnTo>
                  <a:lnTo>
                    <a:pt x="2143246" y="5174251"/>
                  </a:lnTo>
                  <a:lnTo>
                    <a:pt x="2120057" y="5189177"/>
                  </a:lnTo>
                  <a:lnTo>
                    <a:pt x="2104174" y="5175521"/>
                  </a:lnTo>
                  <a:lnTo>
                    <a:pt x="2082891" y="5171710"/>
                  </a:lnTo>
                  <a:lnTo>
                    <a:pt x="2058431" y="5159324"/>
                  </a:lnTo>
                  <a:lnTo>
                    <a:pt x="2040324" y="5164723"/>
                  </a:lnTo>
                  <a:lnTo>
                    <a:pt x="2022535" y="5181555"/>
                  </a:lnTo>
                  <a:lnTo>
                    <a:pt x="2004746" y="5192353"/>
                  </a:lnTo>
                  <a:lnTo>
                    <a:pt x="1967897" y="5205374"/>
                  </a:lnTo>
                  <a:lnTo>
                    <a:pt x="1959638" y="5239356"/>
                  </a:lnTo>
                  <a:lnTo>
                    <a:pt x="1951061" y="5251106"/>
                  </a:lnTo>
                  <a:lnTo>
                    <a:pt x="1959638" y="5255870"/>
                  </a:lnTo>
                  <a:cubicBezTo>
                    <a:pt x="1959956" y="5252377"/>
                    <a:pt x="1960273" y="5248883"/>
                    <a:pt x="1960591" y="5245390"/>
                  </a:cubicBezTo>
                  <a:lnTo>
                    <a:pt x="1963767" y="5259046"/>
                  </a:lnTo>
                  <a:lnTo>
                    <a:pt x="1959955" y="5274925"/>
                  </a:lnTo>
                  <a:lnTo>
                    <a:pt x="1964720" y="5288899"/>
                  </a:lnTo>
                  <a:lnTo>
                    <a:pt x="1963974" y="5289811"/>
                  </a:lnTo>
                  <a:lnTo>
                    <a:pt x="1973866" y="5295679"/>
                  </a:lnTo>
                  <a:lnTo>
                    <a:pt x="1970058" y="5311533"/>
                  </a:lnTo>
                  <a:lnTo>
                    <a:pt x="1985925" y="5317557"/>
                  </a:lnTo>
                  <a:lnTo>
                    <a:pt x="1980530" y="5325801"/>
                  </a:lnTo>
                  <a:lnTo>
                    <a:pt x="1973232" y="5324216"/>
                  </a:lnTo>
                  <a:lnTo>
                    <a:pt x="1965616" y="5329606"/>
                  </a:lnTo>
                  <a:lnTo>
                    <a:pt x="1962760" y="5341972"/>
                  </a:lnTo>
                  <a:lnTo>
                    <a:pt x="1975770" y="5354655"/>
                  </a:lnTo>
                  <a:lnTo>
                    <a:pt x="1971328" y="5366070"/>
                  </a:lnTo>
                  <a:lnTo>
                    <a:pt x="1965298" y="5380022"/>
                  </a:lnTo>
                  <a:lnTo>
                    <a:pt x="1926267" y="5399046"/>
                  </a:lnTo>
                  <a:lnTo>
                    <a:pt x="1896755" y="5413315"/>
                  </a:lnTo>
                  <a:lnTo>
                    <a:pt x="1868513" y="5449144"/>
                  </a:lnTo>
                  <a:lnTo>
                    <a:pt x="1823135" y="5464364"/>
                  </a:lnTo>
                  <a:lnTo>
                    <a:pt x="1755543" y="5485925"/>
                  </a:lnTo>
                  <a:lnTo>
                    <a:pt x="1738090" y="5508121"/>
                  </a:lnTo>
                  <a:lnTo>
                    <a:pt x="1753957" y="5520487"/>
                  </a:lnTo>
                  <a:lnTo>
                    <a:pt x="1746341" y="5534438"/>
                  </a:lnTo>
                  <a:lnTo>
                    <a:pt x="1742215" y="5529048"/>
                  </a:lnTo>
                  <a:lnTo>
                    <a:pt x="1744437" y="5522706"/>
                  </a:lnTo>
                  <a:lnTo>
                    <a:pt x="1726666" y="5536975"/>
                  </a:lnTo>
                  <a:lnTo>
                    <a:pt x="1643844" y="5654293"/>
                  </a:lnTo>
                  <a:cubicBezTo>
                    <a:pt x="1643950" y="5664440"/>
                    <a:pt x="1644055" y="5674586"/>
                    <a:pt x="1644161" y="5684733"/>
                  </a:cubicBezTo>
                  <a:lnTo>
                    <a:pt x="1633689" y="5691391"/>
                  </a:lnTo>
                  <a:lnTo>
                    <a:pt x="1645748" y="5699318"/>
                  </a:lnTo>
                  <a:lnTo>
                    <a:pt x="1664787" y="5741490"/>
                  </a:lnTo>
                  <a:lnTo>
                    <a:pt x="1679702" y="5743392"/>
                  </a:lnTo>
                  <a:lnTo>
                    <a:pt x="1685413" y="5754807"/>
                  </a:lnTo>
                  <a:lnTo>
                    <a:pt x="1692712" y="5763368"/>
                  </a:lnTo>
                  <a:lnTo>
                    <a:pt x="1677798" y="5769709"/>
                  </a:lnTo>
                  <a:lnTo>
                    <a:pt x="1658124" y="5794124"/>
                  </a:lnTo>
                  <a:lnTo>
                    <a:pt x="1636862" y="5800783"/>
                  </a:lnTo>
                  <a:lnTo>
                    <a:pt x="1631785" y="5814100"/>
                  </a:lnTo>
                  <a:lnTo>
                    <a:pt x="1617188" y="5833125"/>
                  </a:lnTo>
                  <a:lnTo>
                    <a:pt x="1613063" y="5852467"/>
                  </a:lnTo>
                  <a:lnTo>
                    <a:pt x="1596562" y="5884174"/>
                  </a:lnTo>
                  <a:lnTo>
                    <a:pt x="1605130" y="5897809"/>
                  </a:lnTo>
                  <a:lnTo>
                    <a:pt x="1600687" y="5905101"/>
                  </a:lnTo>
                  <a:lnTo>
                    <a:pt x="1584820" y="5900979"/>
                  </a:lnTo>
                  <a:lnTo>
                    <a:pt x="1557530" y="5907638"/>
                  </a:lnTo>
                  <a:lnTo>
                    <a:pt x="1535317" y="5905736"/>
                  </a:lnTo>
                  <a:lnTo>
                    <a:pt x="1530239" y="5923809"/>
                  </a:lnTo>
                  <a:lnTo>
                    <a:pt x="1507072" y="5931102"/>
                  </a:lnTo>
                  <a:cubicBezTo>
                    <a:pt x="1506755" y="5939980"/>
                    <a:pt x="1506437" y="5948858"/>
                    <a:pt x="1506120" y="5957736"/>
                  </a:cubicBezTo>
                  <a:lnTo>
                    <a:pt x="1494697" y="5973590"/>
                  </a:lnTo>
                  <a:lnTo>
                    <a:pt x="1485495" y="5998956"/>
                  </a:lnTo>
                  <a:lnTo>
                    <a:pt x="1475974" y="6005298"/>
                  </a:lnTo>
                  <a:lnTo>
                    <a:pt x="1453762" y="5996737"/>
                  </a:lnTo>
                  <a:lnTo>
                    <a:pt x="1414731" y="6016396"/>
                  </a:lnTo>
                  <a:lnTo>
                    <a:pt x="1392517" y="6005932"/>
                  </a:lnTo>
                  <a:lnTo>
                    <a:pt x="1351261" y="6013859"/>
                  </a:lnTo>
                  <a:lnTo>
                    <a:pt x="1318258" y="6008786"/>
                  </a:lnTo>
                  <a:lnTo>
                    <a:pt x="1261457" y="6005932"/>
                  </a:lnTo>
                  <a:lnTo>
                    <a:pt x="1248764" y="6019883"/>
                  </a:lnTo>
                  <a:lnTo>
                    <a:pt x="1228772" y="6032884"/>
                  </a:lnTo>
                  <a:lnTo>
                    <a:pt x="1189741" y="6033835"/>
                  </a:lnTo>
                  <a:lnTo>
                    <a:pt x="1159276" y="6073152"/>
                  </a:lnTo>
                  <a:lnTo>
                    <a:pt x="1151026" y="6091226"/>
                  </a:lnTo>
                  <a:lnTo>
                    <a:pt x="1140553" y="6083933"/>
                  </a:lnTo>
                  <a:lnTo>
                    <a:pt x="1124369" y="6080762"/>
                  </a:lnTo>
                  <a:lnTo>
                    <a:pt x="1118023" y="6075689"/>
                  </a:lnTo>
                  <a:lnTo>
                    <a:pt x="1104377" y="6071567"/>
                  </a:lnTo>
                  <a:lnTo>
                    <a:pt x="1095809" y="6070616"/>
                  </a:lnTo>
                  <a:lnTo>
                    <a:pt x="1074230" y="6036054"/>
                  </a:lnTo>
                  <a:lnTo>
                    <a:pt x="1076453" y="6024640"/>
                  </a:lnTo>
                  <a:lnTo>
                    <a:pt x="1067884" y="6017347"/>
                  </a:lnTo>
                  <a:lnTo>
                    <a:pt x="1072961" y="5991981"/>
                  </a:lnTo>
                  <a:lnTo>
                    <a:pt x="1032343" y="5954565"/>
                  </a:lnTo>
                  <a:lnTo>
                    <a:pt x="1005051" y="5952663"/>
                  </a:lnTo>
                  <a:lnTo>
                    <a:pt x="995213" y="5944102"/>
                  </a:lnTo>
                  <a:lnTo>
                    <a:pt x="987921" y="5953614"/>
                  </a:lnTo>
                  <a:lnTo>
                    <a:pt x="984747" y="5946639"/>
                  </a:lnTo>
                  <a:lnTo>
                    <a:pt x="967371" y="5951909"/>
                  </a:lnTo>
                  <a:lnTo>
                    <a:pt x="967494" y="5953094"/>
                  </a:lnTo>
                  <a:lnTo>
                    <a:pt x="945223" y="5968032"/>
                  </a:lnTo>
                  <a:lnTo>
                    <a:pt x="924225" y="5969303"/>
                  </a:lnTo>
                  <a:lnTo>
                    <a:pt x="909272" y="5963900"/>
                  </a:lnTo>
                  <a:lnTo>
                    <a:pt x="887955" y="5962311"/>
                  </a:lnTo>
                  <a:lnTo>
                    <a:pt x="866639" y="5955955"/>
                  </a:lnTo>
                  <a:lnTo>
                    <a:pt x="841188" y="5968032"/>
                  </a:lnTo>
                  <a:lnTo>
                    <a:pt x="822417" y="5972164"/>
                  </a:lnTo>
                  <a:lnTo>
                    <a:pt x="813826" y="5968986"/>
                  </a:lnTo>
                  <a:lnTo>
                    <a:pt x="822099" y="5960404"/>
                  </a:lnTo>
                  <a:lnTo>
                    <a:pt x="832598" y="5933071"/>
                  </a:lnTo>
                  <a:lnTo>
                    <a:pt x="836416" y="5909870"/>
                  </a:lnTo>
                  <a:lnTo>
                    <a:pt x="829735" y="5863468"/>
                  </a:lnTo>
                  <a:lnTo>
                    <a:pt x="838007" y="5825647"/>
                  </a:lnTo>
                  <a:lnTo>
                    <a:pt x="826871" y="5806260"/>
                  </a:lnTo>
                  <a:lnTo>
                    <a:pt x="839598" y="5797996"/>
                  </a:lnTo>
                  <a:lnTo>
                    <a:pt x="847232" y="5804353"/>
                  </a:lnTo>
                  <a:lnTo>
                    <a:pt x="840870" y="5790369"/>
                  </a:lnTo>
                  <a:lnTo>
                    <a:pt x="822735" y="5790686"/>
                  </a:lnTo>
                  <a:lnTo>
                    <a:pt x="806827" y="5803717"/>
                  </a:lnTo>
                  <a:lnTo>
                    <a:pt x="795372" y="5810074"/>
                  </a:lnTo>
                  <a:lnTo>
                    <a:pt x="797281" y="5786873"/>
                  </a:lnTo>
                  <a:lnTo>
                    <a:pt x="790918" y="5777338"/>
                  </a:lnTo>
                  <a:lnTo>
                    <a:pt x="800463" y="5776384"/>
                  </a:lnTo>
                  <a:lnTo>
                    <a:pt x="817326" y="5773842"/>
                  </a:lnTo>
                  <a:lnTo>
                    <a:pt x="826553" y="5752548"/>
                  </a:lnTo>
                  <a:lnTo>
                    <a:pt x="839280" y="5740788"/>
                  </a:lnTo>
                  <a:lnTo>
                    <a:pt x="840234" y="5734432"/>
                  </a:lnTo>
                  <a:lnTo>
                    <a:pt x="820189" y="5748734"/>
                  </a:lnTo>
                  <a:lnTo>
                    <a:pt x="807462" y="5754137"/>
                  </a:lnTo>
                  <a:lnTo>
                    <a:pt x="799190" y="5764625"/>
                  </a:lnTo>
                  <a:lnTo>
                    <a:pt x="801418" y="5771935"/>
                  </a:lnTo>
                  <a:lnTo>
                    <a:pt x="783283" y="5770028"/>
                  </a:lnTo>
                  <a:lnTo>
                    <a:pt x="776921" y="5773206"/>
                  </a:lnTo>
                  <a:lnTo>
                    <a:pt x="768331" y="5770346"/>
                  </a:lnTo>
                  <a:lnTo>
                    <a:pt x="765150" y="5765896"/>
                  </a:lnTo>
                  <a:lnTo>
                    <a:pt x="782010" y="5735385"/>
                  </a:lnTo>
                  <a:lnTo>
                    <a:pt x="781692" y="5699471"/>
                  </a:lnTo>
                  <a:lnTo>
                    <a:pt x="807781" y="5671820"/>
                  </a:lnTo>
                  <a:lnTo>
                    <a:pt x="810008" y="5656883"/>
                  </a:lnTo>
                  <a:lnTo>
                    <a:pt x="820189" y="5642263"/>
                  </a:lnTo>
                  <a:lnTo>
                    <a:pt x="838643" y="5544691"/>
                  </a:lnTo>
                  <a:lnTo>
                    <a:pt x="846597" y="5489707"/>
                  </a:lnTo>
                  <a:lnTo>
                    <a:pt x="828780" y="5408662"/>
                  </a:lnTo>
                  <a:lnTo>
                    <a:pt x="828147" y="5385266"/>
                  </a:lnTo>
                  <a:cubicBezTo>
                    <a:pt x="828093" y="5385315"/>
                    <a:pt x="828038" y="5385363"/>
                    <a:pt x="827984" y="5385412"/>
                  </a:cubicBezTo>
                  <a:cubicBezTo>
                    <a:pt x="827667" y="5378859"/>
                    <a:pt x="827349" y="5372306"/>
                    <a:pt x="827032" y="5365753"/>
                  </a:cubicBezTo>
                  <a:lnTo>
                    <a:pt x="829888" y="5330240"/>
                  </a:lnTo>
                  <a:lnTo>
                    <a:pt x="841630" y="5324850"/>
                  </a:lnTo>
                  <a:lnTo>
                    <a:pt x="831157" y="5309947"/>
                  </a:lnTo>
                  <a:lnTo>
                    <a:pt x="820051" y="5303923"/>
                  </a:lnTo>
                  <a:lnTo>
                    <a:pt x="826397" y="5284898"/>
                  </a:lnTo>
                  <a:lnTo>
                    <a:pt x="807357" y="5286167"/>
                  </a:lnTo>
                  <a:lnTo>
                    <a:pt x="812434" y="5264288"/>
                  </a:lnTo>
                  <a:lnTo>
                    <a:pt x="795615" y="5265240"/>
                  </a:lnTo>
                  <a:cubicBezTo>
                    <a:pt x="795827" y="5261646"/>
                    <a:pt x="796038" y="5258053"/>
                    <a:pt x="796250" y="5254459"/>
                  </a:cubicBezTo>
                  <a:lnTo>
                    <a:pt x="789903" y="5247166"/>
                  </a:lnTo>
                  <a:lnTo>
                    <a:pt x="782604" y="5251922"/>
                  </a:lnTo>
                  <a:cubicBezTo>
                    <a:pt x="782921" y="5247272"/>
                    <a:pt x="783239" y="5242621"/>
                    <a:pt x="783556" y="5237971"/>
                  </a:cubicBezTo>
                  <a:lnTo>
                    <a:pt x="800375" y="5212605"/>
                  </a:lnTo>
                  <a:lnTo>
                    <a:pt x="813069" y="5212605"/>
                  </a:lnTo>
                  <a:lnTo>
                    <a:pt x="815290" y="5206263"/>
                  </a:lnTo>
                  <a:lnTo>
                    <a:pt x="825763" y="5193580"/>
                  </a:lnTo>
                  <a:lnTo>
                    <a:pt x="843851" y="5199605"/>
                  </a:lnTo>
                  <a:lnTo>
                    <a:pt x="862573" y="5188824"/>
                  </a:lnTo>
                  <a:lnTo>
                    <a:pt x="876218" y="5185653"/>
                  </a:lnTo>
                  <a:lnTo>
                    <a:pt x="877488" y="5192629"/>
                  </a:lnTo>
                  <a:lnTo>
                    <a:pt x="891133" y="5191678"/>
                  </a:lnTo>
                  <a:lnTo>
                    <a:pt x="884786" y="5183117"/>
                  </a:lnTo>
                  <a:lnTo>
                    <a:pt x="891133" y="5176775"/>
                  </a:lnTo>
                  <a:lnTo>
                    <a:pt x="881613" y="5179946"/>
                  </a:lnTo>
                  <a:lnTo>
                    <a:pt x="878122" y="5168848"/>
                  </a:lnTo>
                  <a:lnTo>
                    <a:pt x="890816" y="5159336"/>
                  </a:lnTo>
                  <a:lnTo>
                    <a:pt x="910808" y="5144116"/>
                  </a:lnTo>
                  <a:lnTo>
                    <a:pt x="926675" y="5140945"/>
                  </a:lnTo>
                  <a:lnTo>
                    <a:pt x="933974" y="5145067"/>
                  </a:lnTo>
                  <a:lnTo>
                    <a:pt x="936195" y="5138726"/>
                  </a:lnTo>
                  <a:lnTo>
                    <a:pt x="949841" y="5139677"/>
                  </a:lnTo>
                  <a:lnTo>
                    <a:pt x="959361" y="5151092"/>
                  </a:lnTo>
                  <a:lnTo>
                    <a:pt x="989190" y="5165677"/>
                  </a:lnTo>
                  <a:lnTo>
                    <a:pt x="1095809" y="5163458"/>
                  </a:lnTo>
                  <a:lnTo>
                    <a:pt x="1111676" y="5152994"/>
                  </a:lnTo>
                  <a:lnTo>
                    <a:pt x="1121196" y="5154897"/>
                  </a:lnTo>
                  <a:lnTo>
                    <a:pt x="1124369" y="5158067"/>
                  </a:lnTo>
                  <a:lnTo>
                    <a:pt x="1140553" y="5165360"/>
                  </a:lnTo>
                  <a:lnTo>
                    <a:pt x="1168162" y="5169165"/>
                  </a:lnTo>
                  <a:lnTo>
                    <a:pt x="1217983" y="5179312"/>
                  </a:lnTo>
                  <a:lnTo>
                    <a:pt x="1264313" y="5181214"/>
                  </a:lnTo>
                  <a:lnTo>
                    <a:pt x="1293825" y="5175507"/>
                  </a:lnTo>
                  <a:lnTo>
                    <a:pt x="1307788" y="5178677"/>
                  </a:lnTo>
                  <a:lnTo>
                    <a:pt x="1323653" y="5168848"/>
                  </a:lnTo>
                  <a:lnTo>
                    <a:pt x="1329999" y="5169799"/>
                  </a:lnTo>
                  <a:lnTo>
                    <a:pt x="1339519" y="5182482"/>
                  </a:lnTo>
                  <a:lnTo>
                    <a:pt x="1351261" y="5183117"/>
                  </a:lnTo>
                  <a:lnTo>
                    <a:pt x="1367129" y="5187556"/>
                  </a:lnTo>
                  <a:lnTo>
                    <a:pt x="1385853" y="5184068"/>
                  </a:lnTo>
                  <a:lnTo>
                    <a:pt x="1405846" y="5182799"/>
                  </a:lnTo>
                  <a:lnTo>
                    <a:pt x="1422030" y="5187873"/>
                  </a:lnTo>
                  <a:lnTo>
                    <a:pt x="1439800" y="5194214"/>
                  </a:lnTo>
                  <a:lnTo>
                    <a:pt x="1449320" y="5199288"/>
                  </a:lnTo>
                  <a:lnTo>
                    <a:pt x="1476608" y="5198336"/>
                  </a:lnTo>
                  <a:lnTo>
                    <a:pt x="1488033" y="5187873"/>
                  </a:lnTo>
                  <a:lnTo>
                    <a:pt x="1493746" y="5184702"/>
                  </a:lnTo>
                  <a:lnTo>
                    <a:pt x="1492160" y="5187556"/>
                  </a:lnTo>
                  <a:lnTo>
                    <a:pt x="1498188" y="5189141"/>
                  </a:lnTo>
                  <a:lnTo>
                    <a:pt x="1499774" y="5188190"/>
                  </a:lnTo>
                  <a:lnTo>
                    <a:pt x="1505485" y="5182165"/>
                  </a:lnTo>
                  <a:lnTo>
                    <a:pt x="1506437" y="5185019"/>
                  </a:lnTo>
                  <a:lnTo>
                    <a:pt x="1509292" y="5185336"/>
                  </a:lnTo>
                  <a:lnTo>
                    <a:pt x="1509613" y="5182165"/>
                  </a:lnTo>
                  <a:lnTo>
                    <a:pt x="1513104" y="5183117"/>
                  </a:lnTo>
                  <a:lnTo>
                    <a:pt x="1513644" y="5182190"/>
                  </a:lnTo>
                  <a:lnTo>
                    <a:pt x="1521585" y="5173933"/>
                  </a:lnTo>
                  <a:lnTo>
                    <a:pt x="1536516" y="5137729"/>
                  </a:lnTo>
                  <a:lnTo>
                    <a:pt x="1551446" y="5066590"/>
                  </a:lnTo>
                  <a:lnTo>
                    <a:pt x="1559070" y="5017364"/>
                  </a:lnTo>
                  <a:lnTo>
                    <a:pt x="1564788" y="5032291"/>
                  </a:lnTo>
                  <a:lnTo>
                    <a:pt x="1571141" y="5024351"/>
                  </a:lnTo>
                  <a:lnTo>
                    <a:pt x="1567011" y="5014506"/>
                  </a:lnTo>
                  <a:lnTo>
                    <a:pt x="1560022" y="5012600"/>
                  </a:lnTo>
                  <a:lnTo>
                    <a:pt x="1570506" y="4932569"/>
                  </a:lnTo>
                  <a:lnTo>
                    <a:pt x="1570188" y="4911609"/>
                  </a:lnTo>
                  <a:lnTo>
                    <a:pt x="1572094" y="4904939"/>
                  </a:lnTo>
                  <a:lnTo>
                    <a:pt x="1577177" y="4904939"/>
                  </a:lnTo>
                  <a:lnTo>
                    <a:pt x="1579082" y="4921136"/>
                  </a:lnTo>
                  <a:lnTo>
                    <a:pt x="1600683" y="4948448"/>
                  </a:lnTo>
                  <a:lnTo>
                    <a:pt x="1607672" y="4967186"/>
                  </a:lnTo>
                  <a:lnTo>
                    <a:pt x="1616884" y="4974173"/>
                  </a:lnTo>
                  <a:lnTo>
                    <a:pt x="1609895" y="4964963"/>
                  </a:lnTo>
                  <a:lnTo>
                    <a:pt x="1606719" y="4945908"/>
                  </a:lnTo>
                  <a:lnTo>
                    <a:pt x="1598142" y="4918595"/>
                  </a:lnTo>
                  <a:lnTo>
                    <a:pt x="1586706" y="4902081"/>
                  </a:lnTo>
                  <a:lnTo>
                    <a:pt x="1583847" y="4888425"/>
                  </a:lnTo>
                  <a:lnTo>
                    <a:pt x="1561293" y="4874769"/>
                  </a:lnTo>
                  <a:cubicBezTo>
                    <a:pt x="1560975" y="4871275"/>
                    <a:pt x="1560658" y="4867782"/>
                    <a:pt x="1560340" y="4864288"/>
                  </a:cubicBezTo>
                  <a:lnTo>
                    <a:pt x="1569552" y="4855714"/>
                  </a:lnTo>
                  <a:lnTo>
                    <a:pt x="1574953" y="4843963"/>
                  </a:lnTo>
                  <a:lnTo>
                    <a:pt x="1584483" y="4838882"/>
                  </a:lnTo>
                  <a:lnTo>
                    <a:pt x="1568282" y="4816651"/>
                  </a:lnTo>
                  <a:lnTo>
                    <a:pt x="1556528" y="4810299"/>
                  </a:lnTo>
                  <a:lnTo>
                    <a:pt x="1561929" y="4800136"/>
                  </a:lnTo>
                  <a:lnTo>
                    <a:pt x="1546999" y="4799184"/>
                  </a:lnTo>
                  <a:lnTo>
                    <a:pt x="1503477" y="4766790"/>
                  </a:lnTo>
                  <a:lnTo>
                    <a:pt x="1501253" y="4758533"/>
                  </a:lnTo>
                  <a:lnTo>
                    <a:pt x="1482828" y="4728998"/>
                  </a:lnTo>
                  <a:lnTo>
                    <a:pt x="1470123" y="4717565"/>
                  </a:lnTo>
                  <a:lnTo>
                    <a:pt x="1482512" y="4692158"/>
                  </a:lnTo>
                  <a:lnTo>
                    <a:pt x="1466629" y="4685806"/>
                  </a:lnTo>
                  <a:lnTo>
                    <a:pt x="1479018" y="4672150"/>
                  </a:lnTo>
                  <a:lnTo>
                    <a:pt x="1491724" y="4676279"/>
                  </a:lnTo>
                  <a:lnTo>
                    <a:pt x="1500301" y="4678502"/>
                  </a:lnTo>
                  <a:lnTo>
                    <a:pt x="1494902" y="4667704"/>
                  </a:lnTo>
                  <a:lnTo>
                    <a:pt x="1478064" y="4658494"/>
                  </a:lnTo>
                  <a:lnTo>
                    <a:pt x="1458688" y="4663893"/>
                  </a:lnTo>
                  <a:lnTo>
                    <a:pt x="1434865" y="4663258"/>
                  </a:lnTo>
                  <a:lnTo>
                    <a:pt x="1431053" y="4648331"/>
                  </a:lnTo>
                  <a:lnTo>
                    <a:pt x="1447253" y="4637851"/>
                  </a:lnTo>
                  <a:lnTo>
                    <a:pt x="1430100" y="4631499"/>
                  </a:lnTo>
                  <a:lnTo>
                    <a:pt x="1413264" y="4620066"/>
                  </a:lnTo>
                  <a:lnTo>
                    <a:pt x="1405640" y="4628641"/>
                  </a:lnTo>
                  <a:lnTo>
                    <a:pt x="1402464" y="4629594"/>
                  </a:lnTo>
                  <a:lnTo>
                    <a:pt x="1396110" y="4616890"/>
                  </a:lnTo>
                  <a:lnTo>
                    <a:pt x="1387533" y="4626735"/>
                  </a:lnTo>
                  <a:lnTo>
                    <a:pt x="1376095" y="4627688"/>
                  </a:lnTo>
                  <a:lnTo>
                    <a:pt x="1354811" y="4600694"/>
                  </a:lnTo>
                  <a:lnTo>
                    <a:pt x="1342103" y="4601646"/>
                  </a:lnTo>
                  <a:lnTo>
                    <a:pt x="1327174" y="4594659"/>
                  </a:lnTo>
                  <a:lnTo>
                    <a:pt x="1309068" y="4591484"/>
                  </a:lnTo>
                  <a:lnTo>
                    <a:pt x="1300491" y="4580051"/>
                  </a:lnTo>
                  <a:lnTo>
                    <a:pt x="1287785" y="4575922"/>
                  </a:lnTo>
                  <a:lnTo>
                    <a:pt x="1268726" y="4589578"/>
                  </a:lnTo>
                  <a:lnTo>
                    <a:pt x="1251889" y="4592119"/>
                  </a:lnTo>
                  <a:lnTo>
                    <a:pt x="1247443" y="4573064"/>
                  </a:lnTo>
                  <a:lnTo>
                    <a:pt x="1240136" y="4568618"/>
                  </a:lnTo>
                  <a:lnTo>
                    <a:pt x="1221077" y="4564807"/>
                  </a:lnTo>
                  <a:lnTo>
                    <a:pt x="1217899" y="4559408"/>
                  </a:lnTo>
                  <a:lnTo>
                    <a:pt x="1233465" y="4552103"/>
                  </a:lnTo>
                  <a:lnTo>
                    <a:pt x="1251254" y="4552103"/>
                  </a:lnTo>
                  <a:lnTo>
                    <a:pt x="1257608" y="4544481"/>
                  </a:lnTo>
                  <a:lnTo>
                    <a:pt x="1242994" y="4534001"/>
                  </a:lnTo>
                  <a:lnTo>
                    <a:pt x="1232194" y="4537177"/>
                  </a:lnTo>
                  <a:lnTo>
                    <a:pt x="1225841" y="4545751"/>
                  </a:lnTo>
                  <a:lnTo>
                    <a:pt x="1223618" y="4521615"/>
                  </a:lnTo>
                  <a:lnTo>
                    <a:pt x="1230288" y="4516534"/>
                  </a:lnTo>
                  <a:lnTo>
                    <a:pt x="1236642" y="4520345"/>
                  </a:lnTo>
                  <a:lnTo>
                    <a:pt x="1251254" y="4524473"/>
                  </a:lnTo>
                  <a:lnTo>
                    <a:pt x="1260784" y="4524473"/>
                  </a:lnTo>
                  <a:lnTo>
                    <a:pt x="1246807" y="4509547"/>
                  </a:lnTo>
                  <a:lnTo>
                    <a:pt x="1235053" y="4512088"/>
                  </a:lnTo>
                  <a:lnTo>
                    <a:pt x="1228700" y="4506689"/>
                  </a:lnTo>
                  <a:lnTo>
                    <a:pt x="1219488" y="4515263"/>
                  </a:lnTo>
                  <a:lnTo>
                    <a:pt x="1210911" y="4511135"/>
                  </a:lnTo>
                  <a:lnTo>
                    <a:pt x="1209640" y="4500972"/>
                  </a:lnTo>
                  <a:lnTo>
                    <a:pt x="1215040" y="4495573"/>
                  </a:lnTo>
                  <a:lnTo>
                    <a:pt x="1224570" y="4486681"/>
                  </a:lnTo>
                  <a:lnTo>
                    <a:pt x="1245219" y="4468578"/>
                  </a:lnTo>
                  <a:lnTo>
                    <a:pt x="1268726" y="4469531"/>
                  </a:lnTo>
                  <a:lnTo>
                    <a:pt x="1283656" y="4465085"/>
                  </a:lnTo>
                  <a:lnTo>
                    <a:pt x="1299538" y="4471437"/>
                  </a:lnTo>
                  <a:lnTo>
                    <a:pt x="1299538" y="4464132"/>
                  </a:lnTo>
                  <a:lnTo>
                    <a:pt x="1310974" y="4460956"/>
                  </a:lnTo>
                  <a:lnTo>
                    <a:pt x="1324633" y="4463815"/>
                  </a:lnTo>
                  <a:lnTo>
                    <a:pt x="1327809" y="4450159"/>
                  </a:lnTo>
                  <a:lnTo>
                    <a:pt x="1331938" y="4442854"/>
                  </a:lnTo>
                  <a:lnTo>
                    <a:pt x="1346869" y="4448888"/>
                  </a:lnTo>
                  <a:lnTo>
                    <a:pt x="1379908" y="4448571"/>
                  </a:lnTo>
                  <a:lnTo>
                    <a:pt x="1388485" y="4460004"/>
                  </a:lnTo>
                  <a:lnTo>
                    <a:pt x="1411675" y="4485093"/>
                  </a:lnTo>
                  <a:lnTo>
                    <a:pt x="1430735" y="4474295"/>
                  </a:lnTo>
                  <a:lnTo>
                    <a:pt x="1447570" y="4466991"/>
                  </a:lnTo>
                  <a:lnTo>
                    <a:pt x="1462817" y="4477471"/>
                  </a:lnTo>
                  <a:lnTo>
                    <a:pt x="1481559" y="4465403"/>
                  </a:lnTo>
                  <a:lnTo>
                    <a:pt x="1497442" y="4462227"/>
                  </a:lnTo>
                  <a:lnTo>
                    <a:pt x="1506018" y="4476836"/>
                  </a:lnTo>
                  <a:lnTo>
                    <a:pt x="1522855" y="4478741"/>
                  </a:lnTo>
                  <a:lnTo>
                    <a:pt x="1532386" y="4480964"/>
                  </a:lnTo>
                  <a:lnTo>
                    <a:pt x="1536516" y="4472389"/>
                  </a:lnTo>
                  <a:lnTo>
                    <a:pt x="1529209" y="4466038"/>
                  </a:lnTo>
                  <a:lnTo>
                    <a:pt x="1519361" y="4448571"/>
                  </a:lnTo>
                  <a:lnTo>
                    <a:pt x="1512690" y="4384101"/>
                  </a:lnTo>
                  <a:lnTo>
                    <a:pt x="1511104" y="4368222"/>
                  </a:lnTo>
                  <a:lnTo>
                    <a:pt x="1498395" y="4357742"/>
                  </a:lnTo>
                  <a:lnTo>
                    <a:pt x="1492996" y="4334875"/>
                  </a:lnTo>
                  <a:lnTo>
                    <a:pt x="1478064" y="4314550"/>
                  </a:lnTo>
                  <a:lnTo>
                    <a:pt x="1478064" y="4307563"/>
                  </a:lnTo>
                  <a:lnTo>
                    <a:pt x="1484418" y="4310422"/>
                  </a:lnTo>
                  <a:lnTo>
                    <a:pt x="1497125" y="4312645"/>
                  </a:lnTo>
                  <a:lnTo>
                    <a:pt x="1513961" y="4325030"/>
                  </a:lnTo>
                  <a:lnTo>
                    <a:pt x="1526668" y="4319631"/>
                  </a:lnTo>
                  <a:lnTo>
                    <a:pt x="1545728" y="4317408"/>
                  </a:lnTo>
                  <a:lnTo>
                    <a:pt x="1550175" y="4328841"/>
                  </a:lnTo>
                  <a:lnTo>
                    <a:pt x="1542551" y="4339322"/>
                  </a:lnTo>
                  <a:lnTo>
                    <a:pt x="1555893" y="4358694"/>
                  </a:lnTo>
                  <a:lnTo>
                    <a:pt x="1569552" y="4364728"/>
                  </a:lnTo>
                  <a:lnTo>
                    <a:pt x="1589565" y="4358377"/>
                  </a:lnTo>
                  <a:lnTo>
                    <a:pt x="1610531" y="4367269"/>
                  </a:lnTo>
                  <a:lnTo>
                    <a:pt x="1625460" y="4369492"/>
                  </a:lnTo>
                  <a:lnTo>
                    <a:pt x="1659450" y="4368222"/>
                  </a:lnTo>
                  <a:lnTo>
                    <a:pt x="1677556" y="4356154"/>
                  </a:lnTo>
                  <a:lnTo>
                    <a:pt x="1690898" y="4346626"/>
                  </a:lnTo>
                  <a:lnTo>
                    <a:pt x="1720758" y="4349484"/>
                  </a:lnTo>
                  <a:lnTo>
                    <a:pt x="1694075" y="4341227"/>
                  </a:lnTo>
                  <a:lnTo>
                    <a:pt x="1679463" y="4339322"/>
                  </a:lnTo>
                  <a:cubicBezTo>
                    <a:pt x="1679781" y="4335828"/>
                    <a:pt x="1680098" y="4332335"/>
                    <a:pt x="1680416" y="4328841"/>
                  </a:cubicBezTo>
                  <a:lnTo>
                    <a:pt x="1688675" y="4312009"/>
                  </a:lnTo>
                  <a:lnTo>
                    <a:pt x="1722347" y="4291684"/>
                  </a:lnTo>
                  <a:lnTo>
                    <a:pt x="1748712" y="4285015"/>
                  </a:lnTo>
                  <a:lnTo>
                    <a:pt x="1771901" y="4278663"/>
                  </a:lnTo>
                  <a:lnTo>
                    <a:pt x="1801444" y="4257067"/>
                  </a:lnTo>
                  <a:lnTo>
                    <a:pt x="1820186" y="4234836"/>
                  </a:lnTo>
                  <a:lnTo>
                    <a:pt x="1828762" y="4230390"/>
                  </a:lnTo>
                  <a:lnTo>
                    <a:pt x="1817962" y="4222451"/>
                  </a:lnTo>
                  <a:lnTo>
                    <a:pt x="1816056" y="4208477"/>
                  </a:lnTo>
                  <a:lnTo>
                    <a:pt x="1820821" y="4198949"/>
                  </a:lnTo>
                  <a:lnTo>
                    <a:pt x="1818280" y="4157981"/>
                  </a:lnTo>
                  <a:lnTo>
                    <a:pt x="1815103" y="4152582"/>
                  </a:lnTo>
                  <a:lnTo>
                    <a:pt x="1832892" y="4132574"/>
                  </a:lnTo>
                  <a:lnTo>
                    <a:pt x="1847822" y="4124952"/>
                  </a:lnTo>
                  <a:lnTo>
                    <a:pt x="1866881" y="4121459"/>
                  </a:lnTo>
                  <a:lnTo>
                    <a:pt x="1901506" y="4114790"/>
                  </a:lnTo>
                  <a:lnTo>
                    <a:pt x="1920566" y="4111614"/>
                  </a:lnTo>
                  <a:lnTo>
                    <a:pt x="1920836" y="4111854"/>
                  </a:lnTo>
                  <a:lnTo>
                    <a:pt x="1949386" y="4094630"/>
                  </a:lnTo>
                  <a:lnTo>
                    <a:pt x="1978517" y="4070064"/>
                  </a:lnTo>
                  <a:lnTo>
                    <a:pt x="1977988" y="4069704"/>
                  </a:lnTo>
                  <a:lnTo>
                    <a:pt x="1995753" y="4059226"/>
                  </a:lnTo>
                  <a:lnTo>
                    <a:pt x="2007174" y="4057321"/>
                  </a:lnTo>
                  <a:lnTo>
                    <a:pt x="2015422" y="4063036"/>
                  </a:lnTo>
                  <a:lnTo>
                    <a:pt x="2018911" y="4062084"/>
                  </a:lnTo>
                  <a:lnTo>
                    <a:pt x="2024622" y="4061449"/>
                  </a:lnTo>
                  <a:lnTo>
                    <a:pt x="2022084" y="4070339"/>
                  </a:lnTo>
                  <a:lnTo>
                    <a:pt x="2031283" y="4070339"/>
                  </a:lnTo>
                  <a:lnTo>
                    <a:pt x="2036676" y="4065894"/>
                  </a:lnTo>
                  <a:lnTo>
                    <a:pt x="2025890" y="4052876"/>
                  </a:lnTo>
                  <a:lnTo>
                    <a:pt x="2022084" y="4052876"/>
                  </a:lnTo>
                  <a:lnTo>
                    <a:pt x="2012567" y="4055099"/>
                  </a:lnTo>
                  <a:lnTo>
                    <a:pt x="2003049" y="4043351"/>
                  </a:lnTo>
                  <a:lnTo>
                    <a:pt x="2004318" y="4036049"/>
                  </a:lnTo>
                  <a:lnTo>
                    <a:pt x="2013518" y="4031604"/>
                  </a:lnTo>
                  <a:lnTo>
                    <a:pt x="2023035" y="4026206"/>
                  </a:lnTo>
                  <a:lnTo>
                    <a:pt x="2023987" y="4018904"/>
                  </a:lnTo>
                  <a:cubicBezTo>
                    <a:pt x="2023670" y="4015729"/>
                    <a:pt x="2023352" y="4012554"/>
                    <a:pt x="2023035" y="4009379"/>
                  </a:cubicBezTo>
                  <a:lnTo>
                    <a:pt x="2032235" y="4000806"/>
                  </a:lnTo>
                  <a:lnTo>
                    <a:pt x="2048097" y="3994456"/>
                  </a:lnTo>
                  <a:lnTo>
                    <a:pt x="2058566" y="4003029"/>
                  </a:lnTo>
                  <a:lnTo>
                    <a:pt x="2064910" y="3996679"/>
                  </a:lnTo>
                  <a:lnTo>
                    <a:pt x="2067131" y="3998266"/>
                  </a:lnTo>
                  <a:lnTo>
                    <a:pt x="2061421" y="4005569"/>
                  </a:lnTo>
                  <a:lnTo>
                    <a:pt x="2062690" y="4012554"/>
                  </a:lnTo>
                  <a:lnTo>
                    <a:pt x="2060469" y="4021761"/>
                  </a:lnTo>
                  <a:lnTo>
                    <a:pt x="2056028" y="4024619"/>
                  </a:lnTo>
                  <a:lnTo>
                    <a:pt x="2053807" y="4024619"/>
                  </a:lnTo>
                  <a:lnTo>
                    <a:pt x="2046511" y="4018269"/>
                  </a:lnTo>
                  <a:lnTo>
                    <a:pt x="2041752" y="4003346"/>
                  </a:lnTo>
                  <a:lnTo>
                    <a:pt x="2029697" y="4007474"/>
                  </a:lnTo>
                  <a:lnTo>
                    <a:pt x="2026842" y="4014776"/>
                  </a:lnTo>
                  <a:lnTo>
                    <a:pt x="2040166" y="4024619"/>
                  </a:lnTo>
                  <a:lnTo>
                    <a:pt x="2046511" y="4020491"/>
                  </a:lnTo>
                  <a:lnTo>
                    <a:pt x="2041118" y="4028111"/>
                  </a:lnTo>
                  <a:cubicBezTo>
                    <a:pt x="2040906" y="4030545"/>
                    <a:pt x="2040695" y="4032980"/>
                    <a:pt x="2040483" y="4035414"/>
                  </a:cubicBezTo>
                  <a:lnTo>
                    <a:pt x="2036042" y="4039859"/>
                  </a:lnTo>
                  <a:lnTo>
                    <a:pt x="2037311" y="4034144"/>
                  </a:lnTo>
                  <a:lnTo>
                    <a:pt x="2024939" y="4027159"/>
                  </a:lnTo>
                  <a:lnTo>
                    <a:pt x="2017325" y="4035414"/>
                  </a:lnTo>
                  <a:lnTo>
                    <a:pt x="2033187" y="4041764"/>
                  </a:lnTo>
                  <a:lnTo>
                    <a:pt x="2034139" y="4049066"/>
                  </a:lnTo>
                  <a:lnTo>
                    <a:pt x="2039214" y="4062084"/>
                  </a:lnTo>
                  <a:lnTo>
                    <a:pt x="2042387" y="4058909"/>
                  </a:lnTo>
                  <a:lnTo>
                    <a:pt x="2047780" y="4059861"/>
                  </a:lnTo>
                  <a:lnTo>
                    <a:pt x="2064593" y="4064941"/>
                  </a:lnTo>
                  <a:lnTo>
                    <a:pt x="2067766" y="4065894"/>
                  </a:lnTo>
                  <a:lnTo>
                    <a:pt x="2066497" y="4055416"/>
                  </a:lnTo>
                  <a:lnTo>
                    <a:pt x="2038263" y="4049384"/>
                  </a:lnTo>
                  <a:lnTo>
                    <a:pt x="2042069" y="4043034"/>
                  </a:lnTo>
                  <a:lnTo>
                    <a:pt x="2052538" y="4043034"/>
                  </a:lnTo>
                  <a:lnTo>
                    <a:pt x="2062055" y="4044939"/>
                  </a:lnTo>
                  <a:lnTo>
                    <a:pt x="2063324" y="4040811"/>
                  </a:lnTo>
                  <a:lnTo>
                    <a:pt x="2047462" y="4038589"/>
                  </a:lnTo>
                  <a:lnTo>
                    <a:pt x="2043021" y="4032239"/>
                  </a:lnTo>
                  <a:lnTo>
                    <a:pt x="2050635" y="4028111"/>
                  </a:lnTo>
                  <a:lnTo>
                    <a:pt x="2062055" y="4031286"/>
                  </a:lnTo>
                  <a:lnTo>
                    <a:pt x="2066497" y="4023984"/>
                  </a:lnTo>
                  <a:lnTo>
                    <a:pt x="2076648" y="4016364"/>
                  </a:lnTo>
                  <a:lnTo>
                    <a:pt x="2083945" y="4016364"/>
                  </a:lnTo>
                  <a:lnTo>
                    <a:pt x="2102027" y="4010649"/>
                  </a:lnTo>
                  <a:lnTo>
                    <a:pt x="2114716" y="4016999"/>
                  </a:lnTo>
                  <a:lnTo>
                    <a:pt x="2129627" y="4011919"/>
                  </a:lnTo>
                  <a:lnTo>
                    <a:pt x="2117889" y="4011919"/>
                  </a:lnTo>
                  <a:lnTo>
                    <a:pt x="2126454" y="4004299"/>
                  </a:lnTo>
                  <a:lnTo>
                    <a:pt x="2108372" y="4009696"/>
                  </a:lnTo>
                  <a:lnTo>
                    <a:pt x="2113765" y="3997949"/>
                  </a:lnTo>
                  <a:lnTo>
                    <a:pt x="2103296" y="4007474"/>
                  </a:lnTo>
                  <a:lnTo>
                    <a:pt x="2096951" y="4010014"/>
                  </a:lnTo>
                  <a:lnTo>
                    <a:pt x="2087434" y="4010014"/>
                  </a:lnTo>
                  <a:lnTo>
                    <a:pt x="2076648" y="4004616"/>
                  </a:lnTo>
                  <a:lnTo>
                    <a:pt x="2064910" y="3996679"/>
                  </a:lnTo>
                  <a:lnTo>
                    <a:pt x="2050318" y="3984931"/>
                  </a:lnTo>
                  <a:lnTo>
                    <a:pt x="2061421" y="3974454"/>
                  </a:lnTo>
                  <a:lnTo>
                    <a:pt x="2077600" y="3987154"/>
                  </a:lnTo>
                  <a:lnTo>
                    <a:pt x="2099806" y="3980486"/>
                  </a:lnTo>
                  <a:lnTo>
                    <a:pt x="2076648" y="3982709"/>
                  </a:lnTo>
                  <a:lnTo>
                    <a:pt x="2062690" y="3969056"/>
                  </a:lnTo>
                  <a:lnTo>
                    <a:pt x="2073159" y="3946831"/>
                  </a:lnTo>
                  <a:lnTo>
                    <a:pt x="2103296" y="3908414"/>
                  </a:lnTo>
                  <a:lnTo>
                    <a:pt x="2110275" y="3875076"/>
                  </a:lnTo>
                  <a:lnTo>
                    <a:pt x="2107103" y="3848406"/>
                  </a:lnTo>
                  <a:lnTo>
                    <a:pt x="2114082" y="3831896"/>
                  </a:lnTo>
                  <a:lnTo>
                    <a:pt x="2119475" y="3819196"/>
                  </a:lnTo>
                  <a:lnTo>
                    <a:pt x="2129944" y="3819196"/>
                  </a:lnTo>
                  <a:lnTo>
                    <a:pt x="2131213" y="3826181"/>
                  </a:lnTo>
                  <a:lnTo>
                    <a:pt x="2138509" y="3828403"/>
                  </a:lnTo>
                  <a:lnTo>
                    <a:pt x="2151199" y="3823958"/>
                  </a:lnTo>
                  <a:lnTo>
                    <a:pt x="2153419" y="3831578"/>
                  </a:lnTo>
                  <a:lnTo>
                    <a:pt x="2155640" y="3837293"/>
                  </a:lnTo>
                  <a:lnTo>
                    <a:pt x="2171502" y="3844913"/>
                  </a:lnTo>
                  <a:lnTo>
                    <a:pt x="2166426" y="3860789"/>
                  </a:lnTo>
                  <a:lnTo>
                    <a:pt x="2156909" y="3861741"/>
                  </a:lnTo>
                  <a:lnTo>
                    <a:pt x="2146440" y="3874441"/>
                  </a:lnTo>
                  <a:lnTo>
                    <a:pt x="2156909" y="3884284"/>
                  </a:lnTo>
                  <a:lnTo>
                    <a:pt x="2154688" y="3892221"/>
                  </a:lnTo>
                  <a:lnTo>
                    <a:pt x="2159447" y="3901746"/>
                  </a:lnTo>
                  <a:lnTo>
                    <a:pt x="2178481" y="3913176"/>
                  </a:lnTo>
                  <a:lnTo>
                    <a:pt x="2196563" y="3910954"/>
                  </a:lnTo>
                  <a:lnTo>
                    <a:pt x="2208935" y="3887776"/>
                  </a:lnTo>
                  <a:lnTo>
                    <a:pt x="2194343" y="3907779"/>
                  </a:lnTo>
                  <a:lnTo>
                    <a:pt x="2185777" y="3910954"/>
                  </a:lnTo>
                  <a:lnTo>
                    <a:pt x="2174357" y="3909366"/>
                  </a:lnTo>
                  <a:lnTo>
                    <a:pt x="2168329" y="3904921"/>
                  </a:lnTo>
                  <a:lnTo>
                    <a:pt x="2162302" y="3892221"/>
                  </a:lnTo>
                  <a:lnTo>
                    <a:pt x="2178164" y="3889046"/>
                  </a:lnTo>
                  <a:lnTo>
                    <a:pt x="2184508" y="3884919"/>
                  </a:lnTo>
                  <a:lnTo>
                    <a:pt x="2193074" y="3879521"/>
                  </a:lnTo>
                  <a:lnTo>
                    <a:pt x="2208935" y="3885871"/>
                  </a:lnTo>
                  <a:lnTo>
                    <a:pt x="2205763" y="3876981"/>
                  </a:lnTo>
                  <a:lnTo>
                    <a:pt x="2213694" y="3872854"/>
                  </a:lnTo>
                  <a:lnTo>
                    <a:pt x="2202591" y="3875394"/>
                  </a:lnTo>
                  <a:lnTo>
                    <a:pt x="2194025" y="3875394"/>
                  </a:lnTo>
                  <a:lnTo>
                    <a:pt x="2187681" y="3869044"/>
                  </a:lnTo>
                  <a:lnTo>
                    <a:pt x="2189584" y="3859519"/>
                  </a:lnTo>
                  <a:lnTo>
                    <a:pt x="2196880" y="3840151"/>
                  </a:lnTo>
                  <a:lnTo>
                    <a:pt x="2209570" y="3839198"/>
                  </a:lnTo>
                  <a:lnTo>
                    <a:pt x="2202273" y="3836023"/>
                  </a:lnTo>
                  <a:lnTo>
                    <a:pt x="2181970" y="3834118"/>
                  </a:lnTo>
                  <a:lnTo>
                    <a:pt x="2175626" y="3829038"/>
                  </a:lnTo>
                  <a:lnTo>
                    <a:pt x="2178798" y="3825863"/>
                  </a:lnTo>
                  <a:lnTo>
                    <a:pt x="2182605" y="3803638"/>
                  </a:lnTo>
                  <a:lnTo>
                    <a:pt x="2194977" y="3774111"/>
                  </a:lnTo>
                  <a:lnTo>
                    <a:pt x="2216866" y="3757918"/>
                  </a:lnTo>
                  <a:lnTo>
                    <a:pt x="2247638" y="3753473"/>
                  </a:lnTo>
                  <a:lnTo>
                    <a:pt x="2265721" y="3754426"/>
                  </a:lnTo>
                  <a:lnTo>
                    <a:pt x="2278410" y="3745853"/>
                  </a:lnTo>
                  <a:lnTo>
                    <a:pt x="2300299" y="3741726"/>
                  </a:lnTo>
                  <a:lnTo>
                    <a:pt x="2314258" y="3744266"/>
                  </a:lnTo>
                  <a:lnTo>
                    <a:pt x="2323775" y="3755061"/>
                  </a:lnTo>
                  <a:lnTo>
                    <a:pt x="2335830" y="3763316"/>
                  </a:lnTo>
                  <a:lnTo>
                    <a:pt x="2350422" y="3764268"/>
                  </a:lnTo>
                  <a:lnTo>
                    <a:pt x="2346298" y="3768396"/>
                  </a:lnTo>
                  <a:lnTo>
                    <a:pt x="2350740" y="3776016"/>
                  </a:lnTo>
                  <a:lnTo>
                    <a:pt x="2358988" y="3777603"/>
                  </a:lnTo>
                  <a:lnTo>
                    <a:pt x="2356026" y="3787144"/>
                  </a:lnTo>
                  <a:lnTo>
                    <a:pt x="2357058" y="3787213"/>
                  </a:lnTo>
                  <a:lnTo>
                    <a:pt x="2359897" y="3778078"/>
                  </a:lnTo>
                  <a:lnTo>
                    <a:pt x="2359579" y="3767923"/>
                  </a:lnTo>
                  <a:lnTo>
                    <a:pt x="2364975" y="3761577"/>
                  </a:lnTo>
                  <a:lnTo>
                    <a:pt x="2373544" y="3762211"/>
                  </a:lnTo>
                  <a:lnTo>
                    <a:pt x="2381796" y="3769510"/>
                  </a:lnTo>
                  <a:lnTo>
                    <a:pt x="2390683" y="3780299"/>
                  </a:lnTo>
                  <a:lnTo>
                    <a:pt x="2383066" y="3765384"/>
                  </a:lnTo>
                  <a:lnTo>
                    <a:pt x="2374496" y="3750787"/>
                  </a:lnTo>
                  <a:lnTo>
                    <a:pt x="2361801" y="3752057"/>
                  </a:lnTo>
                  <a:lnTo>
                    <a:pt x="2347836" y="3753961"/>
                  </a:lnTo>
                  <a:lnTo>
                    <a:pt x="2338315" y="3752374"/>
                  </a:lnTo>
                  <a:cubicBezTo>
                    <a:pt x="2337998" y="3746662"/>
                    <a:pt x="2337680" y="3740951"/>
                    <a:pt x="2337363" y="3735239"/>
                  </a:cubicBezTo>
                  <a:lnTo>
                    <a:pt x="2344662" y="3727940"/>
                  </a:lnTo>
                  <a:lnTo>
                    <a:pt x="2352279" y="3730161"/>
                  </a:lnTo>
                  <a:lnTo>
                    <a:pt x="2349740" y="3721593"/>
                  </a:lnTo>
                  <a:lnTo>
                    <a:pt x="2365610" y="3702554"/>
                  </a:lnTo>
                  <a:lnTo>
                    <a:pt x="2440512" y="3699698"/>
                  </a:lnTo>
                  <a:lnTo>
                    <a:pt x="2436386" y="3709218"/>
                  </a:lnTo>
                  <a:lnTo>
                    <a:pt x="2444321" y="3743806"/>
                  </a:lnTo>
                  <a:lnTo>
                    <a:pt x="2460190" y="3745710"/>
                  </a:lnTo>
                  <a:lnTo>
                    <a:pt x="2466537" y="3736508"/>
                  </a:lnTo>
                  <a:lnTo>
                    <a:pt x="2452572" y="3724767"/>
                  </a:lnTo>
                  <a:lnTo>
                    <a:pt x="2453525" y="3717468"/>
                  </a:lnTo>
                  <a:lnTo>
                    <a:pt x="2470346" y="3721593"/>
                  </a:lnTo>
                  <a:lnTo>
                    <a:pt x="2480185" y="3738094"/>
                  </a:lnTo>
                  <a:lnTo>
                    <a:pt x="2479233" y="3745710"/>
                  </a:lnTo>
                  <a:lnTo>
                    <a:pt x="2487802" y="3738094"/>
                  </a:lnTo>
                  <a:lnTo>
                    <a:pt x="2478915" y="3729844"/>
                  </a:lnTo>
                  <a:lnTo>
                    <a:pt x="2472568" y="3708900"/>
                  </a:lnTo>
                  <a:lnTo>
                    <a:pt x="2476376" y="3689861"/>
                  </a:lnTo>
                  <a:lnTo>
                    <a:pt x="2492245" y="3674947"/>
                  </a:lnTo>
                  <a:lnTo>
                    <a:pt x="2527157" y="3678754"/>
                  </a:lnTo>
                  <a:lnTo>
                    <a:pt x="2553818" y="3681610"/>
                  </a:lnTo>
                  <a:lnTo>
                    <a:pt x="2572861" y="3699698"/>
                  </a:lnTo>
                  <a:lnTo>
                    <a:pt x="2597299" y="3730161"/>
                  </a:lnTo>
                  <a:lnTo>
                    <a:pt x="2620785" y="3733017"/>
                  </a:lnTo>
                  <a:lnTo>
                    <a:pt x="2598251" y="3722228"/>
                  </a:lnTo>
                  <a:lnTo>
                    <a:pt x="2585873" y="3712391"/>
                  </a:lnTo>
                  <a:cubicBezTo>
                    <a:pt x="2585767" y="3706996"/>
                    <a:pt x="2585662" y="3701602"/>
                    <a:pt x="2585556" y="3696207"/>
                  </a:cubicBezTo>
                  <a:lnTo>
                    <a:pt x="2573495" y="3681610"/>
                  </a:lnTo>
                  <a:lnTo>
                    <a:pt x="2558896" y="3676216"/>
                  </a:lnTo>
                  <a:lnTo>
                    <a:pt x="2536362" y="3671456"/>
                  </a:lnTo>
                  <a:lnTo>
                    <a:pt x="2510971" y="3660032"/>
                  </a:lnTo>
                  <a:cubicBezTo>
                    <a:pt x="2511288" y="3655484"/>
                    <a:pt x="2511606" y="3650935"/>
                    <a:pt x="2511923" y="3646387"/>
                  </a:cubicBezTo>
                  <a:lnTo>
                    <a:pt x="2514145" y="3643214"/>
                  </a:lnTo>
                  <a:lnTo>
                    <a:pt x="2525888" y="3649560"/>
                  </a:lnTo>
                  <a:lnTo>
                    <a:pt x="2529062" y="3643214"/>
                  </a:lnTo>
                  <a:lnTo>
                    <a:pt x="2531283" y="3637819"/>
                  </a:lnTo>
                  <a:lnTo>
                    <a:pt x="2508749" y="3625444"/>
                  </a:lnTo>
                  <a:lnTo>
                    <a:pt x="2505258" y="3612751"/>
                  </a:lnTo>
                  <a:lnTo>
                    <a:pt x="2520175" y="3598788"/>
                  </a:lnTo>
                  <a:lnTo>
                    <a:pt x="2511606" y="3590538"/>
                  </a:lnTo>
                  <a:lnTo>
                    <a:pt x="2508432" y="3597836"/>
                  </a:lnTo>
                  <a:lnTo>
                    <a:pt x="2497006" y="3601010"/>
                  </a:lnTo>
                  <a:lnTo>
                    <a:pt x="2493832" y="3589586"/>
                  </a:lnTo>
                  <a:lnTo>
                    <a:pt x="2500815" y="3580066"/>
                  </a:lnTo>
                  <a:lnTo>
                    <a:pt x="2511288" y="3576893"/>
                  </a:lnTo>
                  <a:lnTo>
                    <a:pt x="2523031" y="3577527"/>
                  </a:lnTo>
                  <a:lnTo>
                    <a:pt x="2529379" y="3564834"/>
                  </a:lnTo>
                  <a:lnTo>
                    <a:pt x="2518906" y="3556901"/>
                  </a:lnTo>
                  <a:lnTo>
                    <a:pt x="2506845" y="3545160"/>
                  </a:lnTo>
                  <a:lnTo>
                    <a:pt x="2505575" y="3535958"/>
                  </a:lnTo>
                  <a:lnTo>
                    <a:pt x="2500497" y="3524217"/>
                  </a:lnTo>
                  <a:lnTo>
                    <a:pt x="2492880" y="3516918"/>
                  </a:lnTo>
                  <a:lnTo>
                    <a:pt x="2480185" y="3519457"/>
                  </a:lnTo>
                  <a:lnTo>
                    <a:pt x="2466537" y="3513110"/>
                  </a:lnTo>
                  <a:lnTo>
                    <a:pt x="2464316" y="3524534"/>
                  </a:lnTo>
                  <a:lnTo>
                    <a:pt x="2462094" y="3527707"/>
                  </a:lnTo>
                  <a:lnTo>
                    <a:pt x="2458920" y="3516283"/>
                  </a:lnTo>
                  <a:lnTo>
                    <a:pt x="2458920" y="3499148"/>
                  </a:lnTo>
                  <a:lnTo>
                    <a:pt x="2463046" y="3484551"/>
                  </a:lnTo>
                  <a:lnTo>
                    <a:pt x="2469394" y="3486455"/>
                  </a:lnTo>
                  <a:lnTo>
                    <a:pt x="2469394" y="3493753"/>
                  </a:lnTo>
                  <a:lnTo>
                    <a:pt x="2471615" y="3505494"/>
                  </a:lnTo>
                  <a:lnTo>
                    <a:pt x="2482406" y="3516283"/>
                  </a:lnTo>
                  <a:lnTo>
                    <a:pt x="2489706" y="3512476"/>
                  </a:lnTo>
                  <a:lnTo>
                    <a:pt x="2501882" y="3508519"/>
                  </a:lnTo>
                  <a:lnTo>
                    <a:pt x="2502823" y="3499157"/>
                  </a:lnTo>
                  <a:lnTo>
                    <a:pt x="2495167" y="3475027"/>
                  </a:lnTo>
                  <a:lnTo>
                    <a:pt x="2497081" y="3463279"/>
                  </a:lnTo>
                  <a:lnTo>
                    <a:pt x="2493891" y="3442642"/>
                  </a:lnTo>
                  <a:lnTo>
                    <a:pt x="2491339" y="3419147"/>
                  </a:lnTo>
                  <a:lnTo>
                    <a:pt x="2484002" y="3408034"/>
                  </a:lnTo>
                  <a:lnTo>
                    <a:pt x="2470923" y="3409939"/>
                  </a:lnTo>
                  <a:lnTo>
                    <a:pt x="2464543" y="3399462"/>
                  </a:lnTo>
                  <a:lnTo>
                    <a:pt x="2464543" y="3381682"/>
                  </a:lnTo>
                  <a:lnTo>
                    <a:pt x="2453059" y="3384857"/>
                  </a:lnTo>
                  <a:lnTo>
                    <a:pt x="2457206" y="3396604"/>
                  </a:lnTo>
                  <a:lnTo>
                    <a:pt x="2447636" y="3398827"/>
                  </a:lnTo>
                  <a:lnTo>
                    <a:pt x="2433600" y="3383904"/>
                  </a:lnTo>
                  <a:lnTo>
                    <a:pt x="2437109" y="3371523"/>
                  </a:lnTo>
                  <a:cubicBezTo>
                    <a:pt x="2437534" y="3355965"/>
                    <a:pt x="2437960" y="3340408"/>
                    <a:pt x="2438385" y="3324850"/>
                  </a:cubicBezTo>
                  <a:lnTo>
                    <a:pt x="2441575" y="3324850"/>
                  </a:lnTo>
                  <a:lnTo>
                    <a:pt x="2439661" y="3347075"/>
                  </a:lnTo>
                  <a:lnTo>
                    <a:pt x="2450507" y="3352472"/>
                  </a:lnTo>
                  <a:lnTo>
                    <a:pt x="2456887" y="3340725"/>
                  </a:lnTo>
                  <a:lnTo>
                    <a:pt x="2455292" y="3322627"/>
                  </a:lnTo>
                  <a:lnTo>
                    <a:pt x="2450188" y="3306117"/>
                  </a:lnTo>
                  <a:lnTo>
                    <a:pt x="2440618" y="3309292"/>
                  </a:lnTo>
                  <a:cubicBezTo>
                    <a:pt x="2440086" y="3293417"/>
                    <a:pt x="2439555" y="3277542"/>
                    <a:pt x="2439023" y="3261667"/>
                  </a:cubicBezTo>
                  <a:lnTo>
                    <a:pt x="2444446" y="3273097"/>
                  </a:lnTo>
                  <a:lnTo>
                    <a:pt x="2445403" y="3257540"/>
                  </a:lnTo>
                  <a:lnTo>
                    <a:pt x="2440937" y="3252143"/>
                  </a:lnTo>
                  <a:lnTo>
                    <a:pt x="2436471" y="3223884"/>
                  </a:lnTo>
                  <a:lnTo>
                    <a:pt x="2445722" y="3200706"/>
                  </a:lnTo>
                  <a:lnTo>
                    <a:pt x="2451145" y="3205469"/>
                  </a:lnTo>
                  <a:lnTo>
                    <a:pt x="2451145" y="3214042"/>
                  </a:lnTo>
                  <a:lnTo>
                    <a:pt x="2462310" y="3226742"/>
                  </a:lnTo>
                  <a:lnTo>
                    <a:pt x="2471880" y="3225789"/>
                  </a:lnTo>
                  <a:lnTo>
                    <a:pt x="2486235" y="3229599"/>
                  </a:lnTo>
                  <a:lnTo>
                    <a:pt x="2495167" y="3247697"/>
                  </a:lnTo>
                  <a:cubicBezTo>
                    <a:pt x="2495380" y="3241982"/>
                    <a:pt x="2495592" y="3236267"/>
                    <a:pt x="2495805" y="3230552"/>
                  </a:cubicBezTo>
                  <a:lnTo>
                    <a:pt x="2503461" y="3227377"/>
                  </a:lnTo>
                  <a:lnTo>
                    <a:pt x="2498038" y="3224202"/>
                  </a:lnTo>
                  <a:lnTo>
                    <a:pt x="2497081" y="3209597"/>
                  </a:lnTo>
                  <a:lnTo>
                    <a:pt x="2510479" y="3195626"/>
                  </a:lnTo>
                  <a:lnTo>
                    <a:pt x="2524515" y="3189277"/>
                  </a:lnTo>
                  <a:lnTo>
                    <a:pt x="2530895" y="3199754"/>
                  </a:lnTo>
                  <a:cubicBezTo>
                    <a:pt x="2531001" y="3205363"/>
                    <a:pt x="2531108" y="3210973"/>
                    <a:pt x="2531214" y="3216582"/>
                  </a:cubicBezTo>
                  <a:lnTo>
                    <a:pt x="2549397" y="3227059"/>
                  </a:lnTo>
                  <a:lnTo>
                    <a:pt x="2554182" y="3207056"/>
                  </a:lnTo>
                  <a:lnTo>
                    <a:pt x="2545569" y="3199436"/>
                  </a:lnTo>
                  <a:lnTo>
                    <a:pt x="2539189" y="3199436"/>
                  </a:lnTo>
                  <a:lnTo>
                    <a:pt x="2544612" y="3188959"/>
                  </a:lnTo>
                  <a:lnTo>
                    <a:pt x="2540465" y="3176577"/>
                  </a:lnTo>
                  <a:lnTo>
                    <a:pt x="2545250" y="3157527"/>
                  </a:lnTo>
                  <a:lnTo>
                    <a:pt x="2561200" y="3153082"/>
                  </a:lnTo>
                  <a:lnTo>
                    <a:pt x="2580659" y="3158162"/>
                  </a:lnTo>
                  <a:lnTo>
                    <a:pt x="2591824" y="3147684"/>
                  </a:lnTo>
                  <a:lnTo>
                    <a:pt x="2614474" y="3143239"/>
                  </a:lnTo>
                  <a:lnTo>
                    <a:pt x="2634571" y="3153399"/>
                  </a:lnTo>
                  <a:lnTo>
                    <a:pt x="2636804" y="3161972"/>
                  </a:lnTo>
                  <a:cubicBezTo>
                    <a:pt x="2636910" y="3170015"/>
                    <a:pt x="2637017" y="3178059"/>
                    <a:pt x="2637123" y="3186102"/>
                  </a:cubicBezTo>
                  <a:lnTo>
                    <a:pt x="2642546" y="3190229"/>
                  </a:lnTo>
                  <a:lnTo>
                    <a:pt x="2643503" y="3202929"/>
                  </a:lnTo>
                  <a:lnTo>
                    <a:pt x="2633295" y="3206421"/>
                  </a:lnTo>
                  <a:lnTo>
                    <a:pt x="2625639" y="3209597"/>
                  </a:lnTo>
                  <a:lnTo>
                    <a:pt x="2625639" y="3221027"/>
                  </a:lnTo>
                  <a:lnTo>
                    <a:pt x="2643822" y="3208326"/>
                  </a:lnTo>
                  <a:lnTo>
                    <a:pt x="2646055" y="3214359"/>
                  </a:lnTo>
                  <a:lnTo>
                    <a:pt x="2637442" y="3225154"/>
                  </a:lnTo>
                  <a:lnTo>
                    <a:pt x="2633614" y="3228329"/>
                  </a:lnTo>
                  <a:lnTo>
                    <a:pt x="2630424" y="3230870"/>
                  </a:lnTo>
                  <a:lnTo>
                    <a:pt x="2627872" y="3233410"/>
                  </a:lnTo>
                  <a:lnTo>
                    <a:pt x="2626277" y="3236584"/>
                  </a:lnTo>
                  <a:lnTo>
                    <a:pt x="2625001" y="3240712"/>
                  </a:lnTo>
                  <a:lnTo>
                    <a:pt x="2624044" y="3245157"/>
                  </a:lnTo>
                  <a:lnTo>
                    <a:pt x="2634571" y="3241029"/>
                  </a:lnTo>
                  <a:lnTo>
                    <a:pt x="2644779" y="3229282"/>
                  </a:lnTo>
                  <a:lnTo>
                    <a:pt x="2660729" y="3233410"/>
                  </a:lnTo>
                  <a:lnTo>
                    <a:pt x="2673808" y="3229917"/>
                  </a:lnTo>
                  <a:lnTo>
                    <a:pt x="2689758" y="3226742"/>
                  </a:lnTo>
                  <a:lnTo>
                    <a:pt x="2703475" y="3244522"/>
                  </a:lnTo>
                  <a:lnTo>
                    <a:pt x="2699647" y="3276273"/>
                  </a:lnTo>
                  <a:lnTo>
                    <a:pt x="2684654" y="3287068"/>
                  </a:lnTo>
                  <a:lnTo>
                    <a:pt x="2683059" y="3296592"/>
                  </a:lnTo>
                  <a:lnTo>
                    <a:pt x="2678593" y="3295322"/>
                  </a:lnTo>
                  <a:lnTo>
                    <a:pt x="2677317" y="3280400"/>
                  </a:lnTo>
                  <a:lnTo>
                    <a:pt x="2665514" y="3281669"/>
                  </a:lnTo>
                  <a:lnTo>
                    <a:pt x="2650840" y="3297862"/>
                  </a:lnTo>
                  <a:lnTo>
                    <a:pt x="2653711" y="3273415"/>
                  </a:lnTo>
                  <a:lnTo>
                    <a:pt x="2643184" y="3281035"/>
                  </a:lnTo>
                  <a:lnTo>
                    <a:pt x="2637123" y="3292465"/>
                  </a:lnTo>
                  <a:lnTo>
                    <a:pt x="2631700" y="3308340"/>
                  </a:lnTo>
                  <a:lnTo>
                    <a:pt x="2642546" y="3317547"/>
                  </a:lnTo>
                  <a:lnTo>
                    <a:pt x="2641589" y="3329295"/>
                  </a:lnTo>
                  <a:lnTo>
                    <a:pt x="2633295" y="3341995"/>
                  </a:lnTo>
                  <a:lnTo>
                    <a:pt x="2611922" y="3326437"/>
                  </a:lnTo>
                  <a:lnTo>
                    <a:pt x="2610646" y="3332788"/>
                  </a:lnTo>
                  <a:lnTo>
                    <a:pt x="2600118" y="3338185"/>
                  </a:lnTo>
                  <a:lnTo>
                    <a:pt x="2613836" y="3345487"/>
                  </a:lnTo>
                  <a:lnTo>
                    <a:pt x="2623406" y="3351521"/>
                  </a:lnTo>
                  <a:lnTo>
                    <a:pt x="2619578" y="3361362"/>
                  </a:lnTo>
                  <a:lnTo>
                    <a:pt x="2601394" y="3364538"/>
                  </a:lnTo>
                  <a:lnTo>
                    <a:pt x="2589910" y="3350885"/>
                  </a:lnTo>
                  <a:lnTo>
                    <a:pt x="2585444" y="3365808"/>
                  </a:lnTo>
                  <a:lnTo>
                    <a:pt x="2574917" y="3368983"/>
                  </a:lnTo>
                  <a:lnTo>
                    <a:pt x="2595014" y="3377237"/>
                  </a:lnTo>
                  <a:lnTo>
                    <a:pt x="2582573" y="3389937"/>
                  </a:lnTo>
                  <a:lnTo>
                    <a:pt x="2569813" y="3402954"/>
                  </a:lnTo>
                  <a:lnTo>
                    <a:pt x="2585763" y="3402637"/>
                  </a:lnTo>
                  <a:lnTo>
                    <a:pt x="2588953" y="3413114"/>
                  </a:lnTo>
                  <a:lnTo>
                    <a:pt x="2577788" y="3423909"/>
                  </a:lnTo>
                  <a:lnTo>
                    <a:pt x="2575874" y="3453119"/>
                  </a:lnTo>
                  <a:lnTo>
                    <a:pt x="2562157" y="3465819"/>
                  </a:lnTo>
                  <a:lnTo>
                    <a:pt x="2563114" y="3482964"/>
                  </a:lnTo>
                  <a:lnTo>
                    <a:pt x="2585444" y="3482964"/>
                  </a:lnTo>
                  <a:lnTo>
                    <a:pt x="2587996" y="3499474"/>
                  </a:lnTo>
                  <a:lnTo>
                    <a:pt x="2580659" y="3508999"/>
                  </a:lnTo>
                  <a:lnTo>
                    <a:pt x="2566623" y="3502967"/>
                  </a:lnTo>
                  <a:lnTo>
                    <a:pt x="2560243" y="3513762"/>
                  </a:lnTo>
                  <a:lnTo>
                    <a:pt x="2567491" y="3516467"/>
                  </a:lnTo>
                  <a:lnTo>
                    <a:pt x="2568100" y="3516283"/>
                  </a:lnTo>
                  <a:lnTo>
                    <a:pt x="2562070" y="3526755"/>
                  </a:lnTo>
                  <a:lnTo>
                    <a:pt x="2582699" y="3515014"/>
                  </a:lnTo>
                  <a:lnTo>
                    <a:pt x="2599838" y="3521043"/>
                  </a:lnTo>
                  <a:lnTo>
                    <a:pt x="2608407" y="3520091"/>
                  </a:lnTo>
                  <a:lnTo>
                    <a:pt x="2614755" y="3530563"/>
                  </a:lnTo>
                  <a:lnTo>
                    <a:pt x="2615707" y="3540083"/>
                  </a:lnTo>
                  <a:lnTo>
                    <a:pt x="2613803" y="3551507"/>
                  </a:lnTo>
                  <a:lnTo>
                    <a:pt x="2601108" y="3567373"/>
                  </a:lnTo>
                  <a:lnTo>
                    <a:pt x="2625546" y="3572768"/>
                  </a:lnTo>
                  <a:lnTo>
                    <a:pt x="2632211" y="3589268"/>
                  </a:lnTo>
                  <a:lnTo>
                    <a:pt x="2641415" y="3572450"/>
                  </a:lnTo>
                  <a:lnTo>
                    <a:pt x="2656332" y="3581970"/>
                  </a:lnTo>
                  <a:lnTo>
                    <a:pt x="2676645" y="3598471"/>
                  </a:lnTo>
                  <a:lnTo>
                    <a:pt x="2687118" y="3589903"/>
                  </a:lnTo>
                  <a:lnTo>
                    <a:pt x="2716952" y="3583239"/>
                  </a:lnTo>
                  <a:lnTo>
                    <a:pt x="2718857" y="3591807"/>
                  </a:lnTo>
                  <a:lnTo>
                    <a:pt x="2705527" y="3618462"/>
                  </a:lnTo>
                  <a:lnTo>
                    <a:pt x="2698227" y="3624809"/>
                  </a:lnTo>
                  <a:lnTo>
                    <a:pt x="2683310" y="3633059"/>
                  </a:lnTo>
                  <a:lnTo>
                    <a:pt x="2687753" y="3662571"/>
                  </a:lnTo>
                  <a:lnTo>
                    <a:pt x="2695370" y="3664792"/>
                  </a:lnTo>
                  <a:lnTo>
                    <a:pt x="2708066" y="3651782"/>
                  </a:lnTo>
                  <a:lnTo>
                    <a:pt x="2732187" y="3647339"/>
                  </a:lnTo>
                  <a:lnTo>
                    <a:pt x="2758530" y="3660032"/>
                  </a:lnTo>
                  <a:lnTo>
                    <a:pt x="2754404" y="3641945"/>
                  </a:lnTo>
                  <a:lnTo>
                    <a:pt x="2768051" y="3643214"/>
                  </a:lnTo>
                  <a:cubicBezTo>
                    <a:pt x="2768263" y="3639300"/>
                    <a:pt x="2768474" y="3635387"/>
                    <a:pt x="2768686" y="3631473"/>
                  </a:cubicBezTo>
                  <a:lnTo>
                    <a:pt x="2805820" y="3609895"/>
                  </a:lnTo>
                  <a:lnTo>
                    <a:pt x="2817563" y="3614020"/>
                  </a:lnTo>
                  <a:lnTo>
                    <a:pt x="2814389" y="3622588"/>
                  </a:lnTo>
                  <a:lnTo>
                    <a:pt x="2828989" y="3614020"/>
                  </a:lnTo>
                  <a:lnTo>
                    <a:pt x="2832162" y="3598154"/>
                  </a:lnTo>
                  <a:lnTo>
                    <a:pt x="2850888" y="3576893"/>
                  </a:lnTo>
                  <a:lnTo>
                    <a:pt x="2881674" y="3576575"/>
                  </a:lnTo>
                  <a:lnTo>
                    <a:pt x="2881674" y="3581970"/>
                  </a:lnTo>
                  <a:lnTo>
                    <a:pt x="2859457" y="3581335"/>
                  </a:lnTo>
                  <a:lnTo>
                    <a:pt x="2855331" y="3595615"/>
                  </a:lnTo>
                  <a:lnTo>
                    <a:pt x="2845810" y="3601010"/>
                  </a:lnTo>
                  <a:lnTo>
                    <a:pt x="2847079" y="3608308"/>
                  </a:lnTo>
                  <a:lnTo>
                    <a:pt x="2854379" y="3613703"/>
                  </a:lnTo>
                  <a:lnTo>
                    <a:pt x="2871518" y="3593711"/>
                  </a:lnTo>
                  <a:lnTo>
                    <a:pt x="2890243" y="3590538"/>
                  </a:lnTo>
                  <a:lnTo>
                    <a:pt x="2893417" y="3582922"/>
                  </a:lnTo>
                  <a:lnTo>
                    <a:pt x="2899765" y="3580383"/>
                  </a:lnTo>
                  <a:lnTo>
                    <a:pt x="2913412" y="3595298"/>
                  </a:lnTo>
                  <a:lnTo>
                    <a:pt x="2926425" y="3613068"/>
                  </a:lnTo>
                  <a:lnTo>
                    <a:pt x="2931821" y="3619414"/>
                  </a:lnTo>
                  <a:lnTo>
                    <a:pt x="2941342" y="3618462"/>
                  </a:lnTo>
                  <a:lnTo>
                    <a:pt x="2949911" y="3630838"/>
                  </a:lnTo>
                  <a:lnTo>
                    <a:pt x="2953085" y="3623222"/>
                  </a:lnTo>
                  <a:lnTo>
                    <a:pt x="2964828" y="3624492"/>
                  </a:lnTo>
                  <a:lnTo>
                    <a:pt x="2968954" y="3637185"/>
                  </a:lnTo>
                  <a:lnTo>
                    <a:pt x="2976572" y="3640041"/>
                  </a:lnTo>
                  <a:lnTo>
                    <a:pt x="2969907" y="3643214"/>
                  </a:lnTo>
                  <a:lnTo>
                    <a:pt x="2980698" y="3654638"/>
                  </a:lnTo>
                  <a:lnTo>
                    <a:pt x="2976572" y="3663205"/>
                  </a:lnTo>
                  <a:lnTo>
                    <a:pt x="2967368" y="3668600"/>
                  </a:lnTo>
                  <a:lnTo>
                    <a:pt x="2996884" y="3682880"/>
                  </a:lnTo>
                  <a:lnTo>
                    <a:pt x="3010849" y="3681928"/>
                  </a:lnTo>
                  <a:lnTo>
                    <a:pt x="3020370" y="3682562"/>
                  </a:lnTo>
                  <a:lnTo>
                    <a:pt x="3025449" y="3695255"/>
                  </a:lnTo>
                  <a:lnTo>
                    <a:pt x="3034018" y="3687957"/>
                  </a:lnTo>
                  <a:lnTo>
                    <a:pt x="3042587" y="3696525"/>
                  </a:lnTo>
                  <a:lnTo>
                    <a:pt x="3047983" y="3697477"/>
                  </a:lnTo>
                  <a:cubicBezTo>
                    <a:pt x="3048927" y="3697626"/>
                    <a:pt x="3047415" y="3699228"/>
                    <a:pt x="3048253" y="3697418"/>
                  </a:cubicBezTo>
                  <a:lnTo>
                    <a:pt x="3053010" y="3686615"/>
                  </a:lnTo>
                  <a:lnTo>
                    <a:pt x="3058403" y="3678990"/>
                  </a:lnTo>
                  <a:lnTo>
                    <a:pt x="3051107" y="3676130"/>
                  </a:lnTo>
                  <a:lnTo>
                    <a:pt x="3044446" y="3662468"/>
                  </a:lnTo>
                  <a:lnTo>
                    <a:pt x="3053010" y="3651665"/>
                  </a:lnTo>
                  <a:lnTo>
                    <a:pt x="3065698" y="3656113"/>
                  </a:lnTo>
                  <a:lnTo>
                    <a:pt x="3076165" y="3645310"/>
                  </a:lnTo>
                  <a:lnTo>
                    <a:pt x="3086632" y="3630695"/>
                  </a:lnTo>
                  <a:lnTo>
                    <a:pt x="3141504" y="3610996"/>
                  </a:lnTo>
                  <a:lnTo>
                    <a:pt x="3188765" y="3602099"/>
                  </a:lnTo>
                  <a:lnTo>
                    <a:pt x="3213822" y="3577316"/>
                  </a:lnTo>
                  <a:lnTo>
                    <a:pt x="3238880" y="3549991"/>
                  </a:lnTo>
                  <a:lnTo>
                    <a:pt x="3272818" y="3544590"/>
                  </a:lnTo>
                  <a:lnTo>
                    <a:pt x="3302317" y="3522031"/>
                  </a:lnTo>
                  <a:lnTo>
                    <a:pt x="3339110" y="3514088"/>
                  </a:lnTo>
                  <a:lnTo>
                    <a:pt x="3386687" y="3502014"/>
                  </a:lnTo>
                  <a:lnTo>
                    <a:pt x="3430776" y="3504873"/>
                  </a:lnTo>
                  <a:lnTo>
                    <a:pt x="3456785" y="3522666"/>
                  </a:lnTo>
                  <a:lnTo>
                    <a:pt x="3463129" y="3542683"/>
                  </a:lnTo>
                  <a:lnTo>
                    <a:pt x="3461860" y="3548085"/>
                  </a:lnTo>
                  <a:lnTo>
                    <a:pt x="3456785" y="3538553"/>
                  </a:lnTo>
                  <a:lnTo>
                    <a:pt x="3446001" y="3522031"/>
                  </a:lnTo>
                  <a:lnTo>
                    <a:pt x="3437754" y="3516629"/>
                  </a:lnTo>
                  <a:lnTo>
                    <a:pt x="3427921" y="3526161"/>
                  </a:lnTo>
                  <a:lnTo>
                    <a:pt x="3431093" y="3542048"/>
                  </a:lnTo>
                  <a:lnTo>
                    <a:pt x="3434899" y="3563971"/>
                  </a:lnTo>
                  <a:lnTo>
                    <a:pt x="3458054" y="3574139"/>
                  </a:lnTo>
                  <a:lnTo>
                    <a:pt x="3465666" y="3582718"/>
                  </a:lnTo>
                  <a:lnTo>
                    <a:pt x="3486600" y="3581447"/>
                  </a:lnTo>
                  <a:lnTo>
                    <a:pt x="3509120" y="3573821"/>
                  </a:lnTo>
                  <a:lnTo>
                    <a:pt x="3545596" y="3546178"/>
                  </a:lnTo>
                  <a:lnTo>
                    <a:pt x="3551623" y="3527115"/>
                  </a:lnTo>
                  <a:lnTo>
                    <a:pt x="3556063" y="3529339"/>
                  </a:lnTo>
                  <a:lnTo>
                    <a:pt x="3553843" y="3545861"/>
                  </a:lnTo>
                  <a:lnTo>
                    <a:pt x="3537350" y="3563018"/>
                  </a:lnTo>
                  <a:lnTo>
                    <a:pt x="3512292" y="3580176"/>
                  </a:lnTo>
                  <a:lnTo>
                    <a:pt x="3500556" y="3581447"/>
                  </a:lnTo>
                  <a:lnTo>
                    <a:pt x="3506900" y="3602099"/>
                  </a:lnTo>
                  <a:lnTo>
                    <a:pt x="3515464" y="3595744"/>
                  </a:lnTo>
                  <a:lnTo>
                    <a:pt x="3533226" y="3583035"/>
                  </a:lnTo>
                  <a:lnTo>
                    <a:pt x="3547817" y="3570008"/>
                  </a:lnTo>
                  <a:lnTo>
                    <a:pt x="3548486" y="3570035"/>
                  </a:lnTo>
                  <a:lnTo>
                    <a:pt x="3560714" y="3555040"/>
                  </a:lnTo>
                  <a:lnTo>
                    <a:pt x="3566741" y="3539165"/>
                  </a:lnTo>
                  <a:lnTo>
                    <a:pt x="3585771" y="3539165"/>
                  </a:lnTo>
                  <a:lnTo>
                    <a:pt x="3609241" y="3538847"/>
                  </a:lnTo>
                  <a:lnTo>
                    <a:pt x="3606704" y="3518845"/>
                  </a:lnTo>
                  <a:lnTo>
                    <a:pt x="3596555" y="3527417"/>
                  </a:lnTo>
                  <a:lnTo>
                    <a:pt x="3585771" y="3521067"/>
                  </a:lnTo>
                  <a:lnTo>
                    <a:pt x="3578159" y="3514717"/>
                  </a:lnTo>
                  <a:lnTo>
                    <a:pt x="3562617" y="3528370"/>
                  </a:lnTo>
                  <a:lnTo>
                    <a:pt x="3556274" y="3522655"/>
                  </a:lnTo>
                  <a:lnTo>
                    <a:pt x="3566424" y="3510907"/>
                  </a:lnTo>
                  <a:lnTo>
                    <a:pt x="3567375" y="3495032"/>
                  </a:lnTo>
                  <a:lnTo>
                    <a:pt x="3567375" y="3487412"/>
                  </a:lnTo>
                  <a:lnTo>
                    <a:pt x="3575939" y="3481062"/>
                  </a:lnTo>
                  <a:lnTo>
                    <a:pt x="3586722" y="3486460"/>
                  </a:lnTo>
                  <a:lnTo>
                    <a:pt x="3611779" y="3480745"/>
                  </a:lnTo>
                  <a:lnTo>
                    <a:pt x="3634932" y="3463917"/>
                  </a:lnTo>
                  <a:lnTo>
                    <a:pt x="3654914" y="3438200"/>
                  </a:lnTo>
                  <a:lnTo>
                    <a:pt x="3667283" y="3406449"/>
                  </a:lnTo>
                  <a:lnTo>
                    <a:pt x="3670138" y="3375969"/>
                  </a:lnTo>
                  <a:lnTo>
                    <a:pt x="3668869" y="3359142"/>
                  </a:lnTo>
                  <a:lnTo>
                    <a:pt x="3678384" y="3375969"/>
                  </a:lnTo>
                  <a:lnTo>
                    <a:pt x="3674578" y="3399147"/>
                  </a:lnTo>
                  <a:lnTo>
                    <a:pt x="3669186" y="3428675"/>
                  </a:lnTo>
                  <a:lnTo>
                    <a:pt x="3653645" y="3454392"/>
                  </a:lnTo>
                  <a:lnTo>
                    <a:pt x="3630809" y="3477570"/>
                  </a:lnTo>
                  <a:lnTo>
                    <a:pt x="3645716" y="3486777"/>
                  </a:lnTo>
                  <a:lnTo>
                    <a:pt x="3655231" y="3484555"/>
                  </a:lnTo>
                  <a:lnTo>
                    <a:pt x="3666966" y="3492810"/>
                  </a:lnTo>
                  <a:lnTo>
                    <a:pt x="3674261" y="3493762"/>
                  </a:lnTo>
                  <a:lnTo>
                    <a:pt x="3685996" y="3483285"/>
                  </a:lnTo>
                  <a:cubicBezTo>
                    <a:pt x="3685890" y="3468892"/>
                    <a:pt x="3685785" y="3454498"/>
                    <a:pt x="3685679" y="3440105"/>
                  </a:cubicBezTo>
                  <a:lnTo>
                    <a:pt x="3704392" y="3434707"/>
                  </a:lnTo>
                  <a:lnTo>
                    <a:pt x="3704870" y="3434453"/>
                  </a:lnTo>
                  <a:lnTo>
                    <a:pt x="3687725" y="3417674"/>
                  </a:lnTo>
                  <a:lnTo>
                    <a:pt x="3695980" y="3386333"/>
                  </a:lnTo>
                  <a:lnTo>
                    <a:pt x="3693757" y="3363862"/>
                  </a:lnTo>
                  <a:lnTo>
                    <a:pt x="3677565" y="3340116"/>
                  </a:lnTo>
                  <a:lnTo>
                    <a:pt x="3675025" y="3289461"/>
                  </a:lnTo>
                  <a:lnTo>
                    <a:pt x="3674090" y="3289477"/>
                  </a:lnTo>
                  <a:lnTo>
                    <a:pt x="3655659" y="3250015"/>
                  </a:lnTo>
                  <a:cubicBezTo>
                    <a:pt x="3655235" y="3234845"/>
                    <a:pt x="3654812" y="3219675"/>
                    <a:pt x="3654388" y="3204505"/>
                  </a:cubicBezTo>
                  <a:lnTo>
                    <a:pt x="3668688" y="3170454"/>
                  </a:lnTo>
                  <a:lnTo>
                    <a:pt x="3696652" y="3126857"/>
                  </a:lnTo>
                  <a:lnTo>
                    <a:pt x="3697606" y="3085805"/>
                  </a:lnTo>
                  <a:lnTo>
                    <a:pt x="3709046" y="3063529"/>
                  </a:lnTo>
                  <a:lnTo>
                    <a:pt x="3745590" y="3029479"/>
                  </a:lnTo>
                  <a:lnTo>
                    <a:pt x="3771013" y="3028842"/>
                  </a:lnTo>
                  <a:lnTo>
                    <a:pt x="3796753" y="3017386"/>
                  </a:lnTo>
                  <a:lnTo>
                    <a:pt x="3810100" y="3007203"/>
                  </a:lnTo>
                  <a:lnTo>
                    <a:pt x="3815502" y="3012612"/>
                  </a:lnTo>
                  <a:cubicBezTo>
                    <a:pt x="3815926" y="3019401"/>
                    <a:pt x="3816349" y="3026190"/>
                    <a:pt x="3816773" y="3032979"/>
                  </a:cubicBezTo>
                  <a:lnTo>
                    <a:pt x="3826307" y="3045390"/>
                  </a:lnTo>
                  <a:lnTo>
                    <a:pt x="3859673" y="3073712"/>
                  </a:lnTo>
                  <a:lnTo>
                    <a:pt x="3854271" y="3098216"/>
                  </a:lnTo>
                  <a:lnTo>
                    <a:pt x="3863805" y="3104262"/>
                  </a:lnTo>
                  <a:lnTo>
                    <a:pt x="3860627" y="3083260"/>
                  </a:lnTo>
                  <a:lnTo>
                    <a:pt x="3862851" y="3077850"/>
                  </a:lnTo>
                  <a:lnTo>
                    <a:pt x="3872385" y="3090261"/>
                  </a:lnTo>
                  <a:lnTo>
                    <a:pt x="3874609" y="3098853"/>
                  </a:lnTo>
                  <a:lnTo>
                    <a:pt x="3877787" y="3109354"/>
                  </a:lnTo>
                  <a:lnTo>
                    <a:pt x="3882236" y="3117628"/>
                  </a:lnTo>
                  <a:lnTo>
                    <a:pt x="3891769" y="3131312"/>
                  </a:lnTo>
                  <a:lnTo>
                    <a:pt x="3922594" y="3142768"/>
                  </a:lnTo>
                  <a:lnTo>
                    <a:pt x="3948969" y="3135131"/>
                  </a:lnTo>
                  <a:lnTo>
                    <a:pt x="3957232" y="3136085"/>
                  </a:lnTo>
                  <a:lnTo>
                    <a:pt x="3960410" y="3122083"/>
                  </a:lnTo>
                  <a:lnTo>
                    <a:pt x="3982654" y="3104262"/>
                  </a:lnTo>
                  <a:lnTo>
                    <a:pt x="3985832" y="3076895"/>
                  </a:lnTo>
                  <a:lnTo>
                    <a:pt x="3981383" y="2976653"/>
                  </a:lnTo>
                  <a:lnTo>
                    <a:pt x="3982501" y="2975985"/>
                  </a:lnTo>
                  <a:lnTo>
                    <a:pt x="3991573" y="2935037"/>
                  </a:lnTo>
                  <a:lnTo>
                    <a:pt x="3999828" y="2921399"/>
                  </a:lnTo>
                  <a:lnTo>
                    <a:pt x="4005225" y="2901414"/>
                  </a:lnTo>
                  <a:lnTo>
                    <a:pt x="3997605" y="2889994"/>
                  </a:lnTo>
                  <a:lnTo>
                    <a:pt x="3978555" y="2901414"/>
                  </a:lnTo>
                  <a:lnTo>
                    <a:pt x="3973475" y="2914104"/>
                  </a:lnTo>
                  <a:lnTo>
                    <a:pt x="3963950" y="2918545"/>
                  </a:lnTo>
                  <a:lnTo>
                    <a:pt x="3940455" y="2894434"/>
                  </a:lnTo>
                  <a:lnTo>
                    <a:pt x="3928073" y="2902364"/>
                  </a:lnTo>
                  <a:lnTo>
                    <a:pt x="3921723" y="2899193"/>
                  </a:lnTo>
                  <a:lnTo>
                    <a:pt x="3919500" y="2896020"/>
                  </a:lnTo>
                  <a:lnTo>
                    <a:pt x="3916960" y="2868741"/>
                  </a:lnTo>
                  <a:lnTo>
                    <a:pt x="3900133" y="2852882"/>
                  </a:lnTo>
                  <a:lnTo>
                    <a:pt x="3898545" y="2845269"/>
                  </a:lnTo>
                  <a:lnTo>
                    <a:pt x="3912515" y="2834801"/>
                  </a:lnTo>
                  <a:lnTo>
                    <a:pt x="3932518" y="2828459"/>
                  </a:lnTo>
                  <a:lnTo>
                    <a:pt x="3930295" y="2824018"/>
                  </a:lnTo>
                  <a:lnTo>
                    <a:pt x="3908070" y="2817036"/>
                  </a:lnTo>
                  <a:lnTo>
                    <a:pt x="3901403" y="2808469"/>
                  </a:lnTo>
                  <a:cubicBezTo>
                    <a:pt x="3901720" y="2801174"/>
                    <a:pt x="3902038" y="2793878"/>
                    <a:pt x="3902355" y="2786583"/>
                  </a:cubicBezTo>
                  <a:lnTo>
                    <a:pt x="3911880" y="2779921"/>
                  </a:lnTo>
                  <a:lnTo>
                    <a:pt x="3895688" y="2767550"/>
                  </a:lnTo>
                  <a:lnTo>
                    <a:pt x="3898863" y="2748515"/>
                  </a:lnTo>
                  <a:lnTo>
                    <a:pt x="3935693" y="2730435"/>
                  </a:lnTo>
                  <a:lnTo>
                    <a:pt x="3953790" y="2723772"/>
                  </a:lnTo>
                  <a:cubicBezTo>
                    <a:pt x="3954002" y="2718591"/>
                    <a:pt x="3954213" y="2713410"/>
                    <a:pt x="3954425" y="2708229"/>
                  </a:cubicBezTo>
                  <a:lnTo>
                    <a:pt x="3974745" y="2704740"/>
                  </a:lnTo>
                  <a:lnTo>
                    <a:pt x="3988398" y="2696176"/>
                  </a:lnTo>
                  <a:lnTo>
                    <a:pt x="4018878" y="2695858"/>
                  </a:lnTo>
                  <a:lnTo>
                    <a:pt x="4031578" y="2681900"/>
                  </a:lnTo>
                  <a:lnTo>
                    <a:pt x="4043325" y="2689514"/>
                  </a:lnTo>
                  <a:lnTo>
                    <a:pt x="4051898" y="2686343"/>
                  </a:lnTo>
                  <a:lnTo>
                    <a:pt x="4094125" y="2683804"/>
                  </a:lnTo>
                  <a:lnTo>
                    <a:pt x="4084283" y="2673338"/>
                  </a:lnTo>
                  <a:lnTo>
                    <a:pt x="4090633" y="2665722"/>
                  </a:lnTo>
                  <a:lnTo>
                    <a:pt x="4100158" y="2670164"/>
                  </a:lnTo>
                  <a:lnTo>
                    <a:pt x="4106508" y="2664770"/>
                  </a:lnTo>
                  <a:lnTo>
                    <a:pt x="4121431" y="2670800"/>
                  </a:lnTo>
                  <a:lnTo>
                    <a:pt x="4137306" y="2662232"/>
                  </a:lnTo>
                  <a:lnTo>
                    <a:pt x="4172548" y="2675557"/>
                  </a:lnTo>
                  <a:lnTo>
                    <a:pt x="4198583" y="2678411"/>
                  </a:lnTo>
                  <a:lnTo>
                    <a:pt x="4233826" y="2701568"/>
                  </a:lnTo>
                  <a:lnTo>
                    <a:pt x="4281451" y="2699030"/>
                  </a:lnTo>
                  <a:lnTo>
                    <a:pt x="4298278" y="2706010"/>
                  </a:lnTo>
                  <a:lnTo>
                    <a:pt x="4304311" y="2704740"/>
                  </a:lnTo>
                  <a:lnTo>
                    <a:pt x="4319503" y="2701170"/>
                  </a:lnTo>
                  <a:lnTo>
                    <a:pt x="4319241" y="2700844"/>
                  </a:lnTo>
                  <a:lnTo>
                    <a:pt x="4330673" y="2684654"/>
                  </a:lnTo>
                  <a:lnTo>
                    <a:pt x="4340199" y="2673226"/>
                  </a:lnTo>
                  <a:lnTo>
                    <a:pt x="4327179" y="2643387"/>
                  </a:lnTo>
                  <a:lnTo>
                    <a:pt x="4338929" y="2636086"/>
                  </a:lnTo>
                  <a:lnTo>
                    <a:pt x="4358935" y="2655767"/>
                  </a:lnTo>
                  <a:lnTo>
                    <a:pt x="4370684" y="2637673"/>
                  </a:lnTo>
                  <a:lnTo>
                    <a:pt x="4385609" y="2629102"/>
                  </a:lnTo>
                  <a:lnTo>
                    <a:pt x="4403710" y="2637673"/>
                  </a:lnTo>
                  <a:lnTo>
                    <a:pt x="4434830" y="2595137"/>
                  </a:lnTo>
                  <a:lnTo>
                    <a:pt x="4447532" y="2602438"/>
                  </a:lnTo>
                  <a:lnTo>
                    <a:pt x="4488814" y="2603073"/>
                  </a:lnTo>
                  <a:lnTo>
                    <a:pt x="4533589" y="2606882"/>
                  </a:lnTo>
                  <a:lnTo>
                    <a:pt x="4546292" y="2604978"/>
                  </a:lnTo>
                  <a:lnTo>
                    <a:pt x="4545974" y="2601803"/>
                  </a:lnTo>
                  <a:lnTo>
                    <a:pt x="4542799" y="2596406"/>
                  </a:lnTo>
                  <a:lnTo>
                    <a:pt x="4551055" y="2591010"/>
                  </a:lnTo>
                  <a:lnTo>
                    <a:pt x="4552325" y="2587835"/>
                  </a:lnTo>
                  <a:lnTo>
                    <a:pt x="4513901" y="2580852"/>
                  </a:lnTo>
                  <a:lnTo>
                    <a:pt x="4525651" y="2574503"/>
                  </a:lnTo>
                  <a:lnTo>
                    <a:pt x="4517077" y="2563711"/>
                  </a:lnTo>
                  <a:lnTo>
                    <a:pt x="4471666" y="2553870"/>
                  </a:lnTo>
                  <a:lnTo>
                    <a:pt x="4444992" y="2563393"/>
                  </a:lnTo>
                  <a:lnTo>
                    <a:pt x="4436418" y="2563393"/>
                  </a:lnTo>
                  <a:lnTo>
                    <a:pt x="4401487" y="2524983"/>
                  </a:lnTo>
                  <a:lnTo>
                    <a:pt x="4387832" y="2528158"/>
                  </a:lnTo>
                  <a:lnTo>
                    <a:pt x="4373860" y="2514506"/>
                  </a:lnTo>
                  <a:lnTo>
                    <a:pt x="4379893" y="2501808"/>
                  </a:lnTo>
                  <a:lnTo>
                    <a:pt x="4369414" y="2499904"/>
                  </a:lnTo>
                  <a:lnTo>
                    <a:pt x="4375765" y="2491335"/>
                  </a:lnTo>
                  <a:lnTo>
                    <a:pt x="4396724" y="2507842"/>
                  </a:lnTo>
                  <a:lnTo>
                    <a:pt x="4403392" y="2503713"/>
                  </a:lnTo>
                  <a:lnTo>
                    <a:pt x="4391325" y="2471016"/>
                  </a:lnTo>
                  <a:lnTo>
                    <a:pt x="4401805" y="2451021"/>
                  </a:lnTo>
                  <a:lnTo>
                    <a:pt x="4397676" y="2448164"/>
                  </a:lnTo>
                  <a:lnTo>
                    <a:pt x="4380528" y="2468480"/>
                  </a:lnTo>
                  <a:lnTo>
                    <a:pt x="4359570" y="2472606"/>
                  </a:lnTo>
                  <a:lnTo>
                    <a:pt x="4349091" y="2486252"/>
                  </a:lnTo>
                  <a:lnTo>
                    <a:pt x="4327179" y="2492603"/>
                  </a:lnTo>
                  <a:lnTo>
                    <a:pt x="4309714" y="2479268"/>
                  </a:lnTo>
                  <a:lnTo>
                    <a:pt x="4297606" y="2480204"/>
                  </a:lnTo>
                  <a:lnTo>
                    <a:pt x="4286617" y="2491790"/>
                  </a:lnTo>
                  <a:lnTo>
                    <a:pt x="4260884" y="2493060"/>
                  </a:lnTo>
                  <a:lnTo>
                    <a:pt x="4248176" y="2488934"/>
                  </a:lnTo>
                  <a:lnTo>
                    <a:pt x="4217677" y="2493380"/>
                  </a:lnTo>
                  <a:lnTo>
                    <a:pt x="4197662" y="2505443"/>
                  </a:lnTo>
                  <a:lnTo>
                    <a:pt x="4175423" y="2500996"/>
                  </a:lnTo>
                  <a:lnTo>
                    <a:pt x="4168116" y="2513693"/>
                  </a:lnTo>
                  <a:lnTo>
                    <a:pt x="4140793" y="2519406"/>
                  </a:lnTo>
                  <a:lnTo>
                    <a:pt x="4136028" y="2493060"/>
                  </a:lnTo>
                  <a:lnTo>
                    <a:pt x="4129674" y="2500363"/>
                  </a:lnTo>
                  <a:lnTo>
                    <a:pt x="4135393" y="2520675"/>
                  </a:lnTo>
                  <a:lnTo>
                    <a:pt x="4122685" y="2517183"/>
                  </a:lnTo>
                  <a:lnTo>
                    <a:pt x="4110930" y="2528926"/>
                  </a:lnTo>
                  <a:lnTo>
                    <a:pt x="4100446" y="2519722"/>
                  </a:lnTo>
                  <a:lnTo>
                    <a:pt x="4091232" y="2531465"/>
                  </a:lnTo>
                  <a:lnTo>
                    <a:pt x="4071853" y="2540033"/>
                  </a:lnTo>
                  <a:lnTo>
                    <a:pt x="4057556" y="2554947"/>
                  </a:lnTo>
                  <a:lnTo>
                    <a:pt x="4033093" y="2553995"/>
                  </a:lnTo>
                  <a:lnTo>
                    <a:pt x="4005454" y="2564786"/>
                  </a:lnTo>
                  <a:lnTo>
                    <a:pt x="3997193" y="2587000"/>
                  </a:lnTo>
                  <a:lnTo>
                    <a:pt x="3968601" y="2580018"/>
                  </a:lnTo>
                  <a:lnTo>
                    <a:pt x="3940325" y="2599060"/>
                  </a:lnTo>
                  <a:lnTo>
                    <a:pt x="3921263" y="2586682"/>
                  </a:lnTo>
                  <a:lnTo>
                    <a:pt x="3913639" y="2593030"/>
                  </a:lnTo>
                  <a:lnTo>
                    <a:pt x="3908555" y="2611121"/>
                  </a:lnTo>
                  <a:lnTo>
                    <a:pt x="3893624" y="2604774"/>
                  </a:lnTo>
                  <a:lnTo>
                    <a:pt x="3904108" y="2599378"/>
                  </a:lnTo>
                  <a:lnTo>
                    <a:pt x="3907285" y="2589856"/>
                  </a:lnTo>
                  <a:lnTo>
                    <a:pt x="3896801" y="2579699"/>
                  </a:lnTo>
                  <a:lnTo>
                    <a:pt x="3872655" y="2612391"/>
                  </a:lnTo>
                  <a:lnTo>
                    <a:pt x="3866301" y="2624133"/>
                  </a:lnTo>
                  <a:lnTo>
                    <a:pt x="3845016" y="2624133"/>
                  </a:lnTo>
                  <a:lnTo>
                    <a:pt x="3854547" y="2611439"/>
                  </a:lnTo>
                  <a:lnTo>
                    <a:pt x="3867255" y="2610486"/>
                  </a:lnTo>
                  <a:lnTo>
                    <a:pt x="3865984" y="2600647"/>
                  </a:lnTo>
                  <a:lnTo>
                    <a:pt x="3858359" y="2592712"/>
                  </a:lnTo>
                  <a:lnTo>
                    <a:pt x="3845651" y="2599060"/>
                  </a:lnTo>
                  <a:lnTo>
                    <a:pt x="3830084" y="2598109"/>
                  </a:lnTo>
                  <a:lnTo>
                    <a:pt x="3819600" y="2590809"/>
                  </a:lnTo>
                  <a:lnTo>
                    <a:pt x="3814834" y="2580335"/>
                  </a:lnTo>
                  <a:lnTo>
                    <a:pt x="3824365" y="2563198"/>
                  </a:lnTo>
                  <a:lnTo>
                    <a:pt x="3836120" y="2558122"/>
                  </a:lnTo>
                  <a:lnTo>
                    <a:pt x="3845333" y="2543206"/>
                  </a:lnTo>
                  <a:lnTo>
                    <a:pt x="3856135" y="2529243"/>
                  </a:lnTo>
                  <a:lnTo>
                    <a:pt x="3858994" y="2516550"/>
                  </a:lnTo>
                  <a:lnTo>
                    <a:pt x="3840250" y="2527339"/>
                  </a:lnTo>
                  <a:lnTo>
                    <a:pt x="3817694" y="2538129"/>
                  </a:lnTo>
                  <a:lnTo>
                    <a:pt x="3803079" y="2531782"/>
                  </a:lnTo>
                  <a:lnTo>
                    <a:pt x="3806256" y="2518136"/>
                  </a:lnTo>
                  <a:lnTo>
                    <a:pt x="3760508" y="2501630"/>
                  </a:lnTo>
                  <a:lnTo>
                    <a:pt x="3730326" y="2472435"/>
                  </a:lnTo>
                  <a:lnTo>
                    <a:pt x="3696650" y="2474972"/>
                  </a:lnTo>
                  <a:lnTo>
                    <a:pt x="3686802" y="2461331"/>
                  </a:lnTo>
                  <a:lnTo>
                    <a:pt x="3699509" y="2449589"/>
                  </a:lnTo>
                  <a:lnTo>
                    <a:pt x="3689978" y="2434032"/>
                  </a:lnTo>
                  <a:lnTo>
                    <a:pt x="3693791" y="2412762"/>
                  </a:lnTo>
                  <a:lnTo>
                    <a:pt x="3683942" y="2389600"/>
                  </a:lnTo>
                  <a:lnTo>
                    <a:pt x="3698874" y="2372780"/>
                  </a:lnTo>
                  <a:cubicBezTo>
                    <a:pt x="3699509" y="2359450"/>
                    <a:pt x="3700145" y="2346119"/>
                    <a:pt x="3700780" y="2332789"/>
                  </a:cubicBezTo>
                  <a:lnTo>
                    <a:pt x="3695062" y="2303276"/>
                  </a:lnTo>
                  <a:lnTo>
                    <a:pt x="3708723" y="2284230"/>
                  </a:lnTo>
                  <a:lnTo>
                    <a:pt x="3720478" y="2299784"/>
                  </a:lnTo>
                  <a:lnTo>
                    <a:pt x="3723655" y="2295656"/>
                  </a:lnTo>
                  <a:lnTo>
                    <a:pt x="3702051" y="2262014"/>
                  </a:lnTo>
                  <a:cubicBezTo>
                    <a:pt x="3702686" y="2250166"/>
                    <a:pt x="3703322" y="2238319"/>
                    <a:pt x="3703957" y="2226471"/>
                  </a:cubicBezTo>
                  <a:lnTo>
                    <a:pt x="3675047" y="2201079"/>
                  </a:lnTo>
                  <a:lnTo>
                    <a:pt x="3674729" y="2184258"/>
                  </a:lnTo>
                  <a:lnTo>
                    <a:pt x="3688390" y="2153791"/>
                  </a:lnTo>
                  <a:lnTo>
                    <a:pt x="3681718" y="2126176"/>
                  </a:lnTo>
                  <a:lnTo>
                    <a:pt x="3675364" y="2132525"/>
                  </a:lnTo>
                  <a:lnTo>
                    <a:pt x="3665833" y="2128717"/>
                  </a:lnTo>
                  <a:lnTo>
                    <a:pt x="3668693" y="2095708"/>
                  </a:lnTo>
                  <a:lnTo>
                    <a:pt x="3661068" y="2067465"/>
                  </a:lnTo>
                  <a:lnTo>
                    <a:pt x="3670281" y="2027488"/>
                  </a:lnTo>
                  <a:lnTo>
                    <a:pt x="3687119" y="2023045"/>
                  </a:lnTo>
                  <a:lnTo>
                    <a:pt x="3701733" y="1999556"/>
                  </a:lnTo>
                  <a:lnTo>
                    <a:pt x="3716665" y="1992256"/>
                  </a:lnTo>
                  <a:lnTo>
                    <a:pt x="3702686" y="1976706"/>
                  </a:lnTo>
                  <a:lnTo>
                    <a:pt x="3709676" y="1961792"/>
                  </a:lnTo>
                  <a:lnTo>
                    <a:pt x="3723655" y="1952272"/>
                  </a:lnTo>
                  <a:lnTo>
                    <a:pt x="3740493" y="1964647"/>
                  </a:lnTo>
                  <a:lnTo>
                    <a:pt x="3732232" y="1946877"/>
                  </a:lnTo>
                  <a:lnTo>
                    <a:pt x="3752248" y="1956080"/>
                  </a:lnTo>
                  <a:lnTo>
                    <a:pt x="3750341" y="1966869"/>
                  </a:lnTo>
                  <a:lnTo>
                    <a:pt x="3767815" y="1951955"/>
                  </a:lnTo>
                  <a:lnTo>
                    <a:pt x="3779570" y="1938309"/>
                  </a:lnTo>
                  <a:lnTo>
                    <a:pt x="3793231" y="1933549"/>
                  </a:lnTo>
                  <a:lnTo>
                    <a:pt x="3783382" y="1907526"/>
                  </a:lnTo>
                  <a:lnTo>
                    <a:pt x="3783382" y="1889437"/>
                  </a:lnTo>
                  <a:lnTo>
                    <a:pt x="3800538" y="1903083"/>
                  </a:lnTo>
                  <a:lnTo>
                    <a:pt x="3800220" y="1880866"/>
                  </a:lnTo>
                  <a:lnTo>
                    <a:pt x="3824365" y="1856429"/>
                  </a:lnTo>
                  <a:lnTo>
                    <a:pt x="3834849" y="1857380"/>
                  </a:lnTo>
                  <a:lnTo>
                    <a:pt x="3844380" y="1837386"/>
                  </a:lnTo>
                  <a:lnTo>
                    <a:pt x="3852958" y="1834212"/>
                  </a:lnTo>
                  <a:lnTo>
                    <a:pt x="3860901" y="1820246"/>
                  </a:lnTo>
                  <a:lnTo>
                    <a:pt x="3871702" y="1820246"/>
                  </a:lnTo>
                  <a:lnTo>
                    <a:pt x="3885999" y="1799300"/>
                  </a:lnTo>
                  <a:lnTo>
                    <a:pt x="3890447" y="1772641"/>
                  </a:lnTo>
                  <a:lnTo>
                    <a:pt x="3900931" y="1778037"/>
                  </a:lnTo>
                  <a:lnTo>
                    <a:pt x="3911097" y="1757726"/>
                  </a:lnTo>
                  <a:lnTo>
                    <a:pt x="3930477" y="1745031"/>
                  </a:lnTo>
                  <a:lnTo>
                    <a:pt x="3934289" y="1728211"/>
                  </a:lnTo>
                  <a:lnTo>
                    <a:pt x="3947950" y="1720594"/>
                  </a:lnTo>
                  <a:lnTo>
                    <a:pt x="3944773" y="1706947"/>
                  </a:lnTo>
                  <a:lnTo>
                    <a:pt x="3964788" y="1684730"/>
                  </a:lnTo>
                  <a:lnTo>
                    <a:pt x="3993699" y="1633635"/>
                  </a:lnTo>
                  <a:lnTo>
                    <a:pt x="4000688" y="1602214"/>
                  </a:lnTo>
                  <a:lnTo>
                    <a:pt x="4016891" y="1605070"/>
                  </a:lnTo>
                  <a:lnTo>
                    <a:pt x="4030552" y="1589202"/>
                  </a:lnTo>
                  <a:lnTo>
                    <a:pt x="4050885" y="1586029"/>
                  </a:lnTo>
                  <a:lnTo>
                    <a:pt x="4057239" y="1589837"/>
                  </a:lnTo>
                  <a:lnTo>
                    <a:pt x="4067723" y="1608878"/>
                  </a:lnTo>
                  <a:lnTo>
                    <a:pt x="4073124" y="1610149"/>
                  </a:lnTo>
                  <a:lnTo>
                    <a:pt x="4070900" y="1601579"/>
                  </a:lnTo>
                  <a:cubicBezTo>
                    <a:pt x="4071112" y="1594491"/>
                    <a:pt x="4071323" y="1587403"/>
                    <a:pt x="4071535" y="1580315"/>
                  </a:cubicBezTo>
                  <a:lnTo>
                    <a:pt x="4056603" y="1562543"/>
                  </a:lnTo>
                  <a:cubicBezTo>
                    <a:pt x="4056285" y="1558734"/>
                    <a:pt x="4055968" y="1554926"/>
                    <a:pt x="4055650" y="1551117"/>
                  </a:cubicBezTo>
                  <a:lnTo>
                    <a:pt x="4061051" y="1549848"/>
                  </a:lnTo>
                  <a:lnTo>
                    <a:pt x="4071535" y="1563813"/>
                  </a:lnTo>
                  <a:lnTo>
                    <a:pt x="4083290" y="1563495"/>
                  </a:lnTo>
                  <a:lnTo>
                    <a:pt x="4086149" y="1553656"/>
                  </a:lnTo>
                  <a:lnTo>
                    <a:pt x="4071217" y="1530806"/>
                  </a:lnTo>
                  <a:cubicBezTo>
                    <a:pt x="4071111" y="1521708"/>
                    <a:pt x="4071006" y="1512610"/>
                    <a:pt x="4070900" y="1503512"/>
                  </a:cubicBezTo>
                  <a:lnTo>
                    <a:pt x="4082655" y="1489865"/>
                  </a:lnTo>
                  <a:lnTo>
                    <a:pt x="4076936" y="1468601"/>
                  </a:lnTo>
                  <a:lnTo>
                    <a:pt x="4048343" y="1449877"/>
                  </a:lnTo>
                  <a:lnTo>
                    <a:pt x="4045801" y="1420361"/>
                  </a:lnTo>
                  <a:lnTo>
                    <a:pt x="4029916" y="1417505"/>
                  </a:lnTo>
                  <a:lnTo>
                    <a:pt x="4012761" y="1400684"/>
                  </a:lnTo>
                  <a:lnTo>
                    <a:pt x="4003865" y="1361648"/>
                  </a:lnTo>
                  <a:lnTo>
                    <a:pt x="3991157" y="1369582"/>
                  </a:lnTo>
                  <a:lnTo>
                    <a:pt x="3980038" y="1379104"/>
                  </a:lnTo>
                  <a:lnTo>
                    <a:pt x="3962882" y="1368630"/>
                  </a:lnTo>
                  <a:lnTo>
                    <a:pt x="3959387" y="1359427"/>
                  </a:lnTo>
                  <a:lnTo>
                    <a:pt x="3959188" y="1359168"/>
                  </a:lnTo>
                  <a:lnTo>
                    <a:pt x="3952201" y="1362344"/>
                  </a:lnTo>
                  <a:lnTo>
                    <a:pt x="3941403" y="1376002"/>
                  </a:lnTo>
                  <a:lnTo>
                    <a:pt x="3915044" y="1360439"/>
                  </a:lnTo>
                  <a:lnTo>
                    <a:pt x="3881063" y="1366791"/>
                  </a:lnTo>
                  <a:lnTo>
                    <a:pt x="3869312" y="1362979"/>
                  </a:lnTo>
                  <a:lnTo>
                    <a:pt x="3854704" y="1387435"/>
                  </a:lnTo>
                  <a:lnTo>
                    <a:pt x="3828344" y="1376954"/>
                  </a:lnTo>
                  <a:lnTo>
                    <a:pt x="3828344" y="1360121"/>
                  </a:lnTo>
                  <a:lnTo>
                    <a:pt x="3818817" y="1354721"/>
                  </a:lnTo>
                  <a:lnTo>
                    <a:pt x="3804843" y="1381400"/>
                  </a:lnTo>
                  <a:lnTo>
                    <a:pt x="3788964" y="1355040"/>
                  </a:lnTo>
                  <a:lnTo>
                    <a:pt x="3780390" y="1364568"/>
                  </a:lnTo>
                  <a:lnTo>
                    <a:pt x="3782930" y="1385847"/>
                  </a:lnTo>
                  <a:lnTo>
                    <a:pt x="3774356" y="1395375"/>
                  </a:lnTo>
                  <a:lnTo>
                    <a:pt x="3763240" y="1413479"/>
                  </a:lnTo>
                  <a:lnTo>
                    <a:pt x="3727036" y="1400138"/>
                  </a:lnTo>
                  <a:lnTo>
                    <a:pt x="3760064" y="1424912"/>
                  </a:lnTo>
                  <a:lnTo>
                    <a:pt x="3753713" y="1435393"/>
                  </a:lnTo>
                  <a:lnTo>
                    <a:pt x="3735611" y="1437934"/>
                  </a:lnTo>
                  <a:lnTo>
                    <a:pt x="3746408" y="1462072"/>
                  </a:lnTo>
                  <a:lnTo>
                    <a:pt x="3731800" y="1465249"/>
                  </a:lnTo>
                  <a:lnTo>
                    <a:pt x="3714650" y="1451909"/>
                  </a:lnTo>
                  <a:lnTo>
                    <a:pt x="3708616" y="1472871"/>
                  </a:lnTo>
                  <a:lnTo>
                    <a:pt x="3682257" y="1485893"/>
                  </a:lnTo>
                  <a:lnTo>
                    <a:pt x="3708934" y="1518288"/>
                  </a:lnTo>
                  <a:lnTo>
                    <a:pt x="3705123" y="1556084"/>
                  </a:lnTo>
                  <a:lnTo>
                    <a:pt x="3694643" y="1561483"/>
                  </a:lnTo>
                  <a:lnTo>
                    <a:pt x="3684798" y="1576411"/>
                  </a:lnTo>
                  <a:lnTo>
                    <a:pt x="3671459" y="1575775"/>
                  </a:lnTo>
                  <a:lnTo>
                    <a:pt x="3657803" y="1604995"/>
                  </a:lnTo>
                  <a:lnTo>
                    <a:pt x="3676223" y="1623099"/>
                  </a:lnTo>
                  <a:lnTo>
                    <a:pt x="3670824" y="1633580"/>
                  </a:lnTo>
                  <a:lnTo>
                    <a:pt x="3659074" y="1627227"/>
                  </a:lnTo>
                  <a:lnTo>
                    <a:pt x="3678446" y="1657718"/>
                  </a:lnTo>
                  <a:lnTo>
                    <a:pt x="3698771" y="1661529"/>
                  </a:lnTo>
                  <a:lnTo>
                    <a:pt x="3700994" y="1676457"/>
                  </a:lnTo>
                  <a:lnTo>
                    <a:pt x="3693372" y="1683761"/>
                  </a:lnTo>
                  <a:lnTo>
                    <a:pt x="3693372" y="1695513"/>
                  </a:lnTo>
                  <a:lnTo>
                    <a:pt x="3710522" y="1688843"/>
                  </a:lnTo>
                  <a:lnTo>
                    <a:pt x="3714650" y="1694243"/>
                  </a:lnTo>
                  <a:lnTo>
                    <a:pt x="3704488" y="1702501"/>
                  </a:lnTo>
                  <a:lnTo>
                    <a:pt x="3694960" y="1705995"/>
                  </a:lnTo>
                  <a:lnTo>
                    <a:pt x="3682257" y="1708218"/>
                  </a:lnTo>
                  <a:lnTo>
                    <a:pt x="3671777" y="1729497"/>
                  </a:lnTo>
                  <a:lnTo>
                    <a:pt x="3652087" y="1779996"/>
                  </a:lnTo>
                  <a:lnTo>
                    <a:pt x="3576820" y="1860986"/>
                  </a:lnTo>
                  <a:lnTo>
                    <a:pt x="3567928" y="1845105"/>
                  </a:lnTo>
                  <a:lnTo>
                    <a:pt x="3546015" y="1867657"/>
                  </a:lnTo>
                  <a:cubicBezTo>
                    <a:pt x="3545697" y="1874327"/>
                    <a:pt x="3545380" y="1880998"/>
                    <a:pt x="3545062" y="1887668"/>
                  </a:cubicBezTo>
                  <a:lnTo>
                    <a:pt x="3531406" y="1901641"/>
                  </a:lnTo>
                  <a:lnTo>
                    <a:pt x="3510128" y="1879726"/>
                  </a:lnTo>
                  <a:lnTo>
                    <a:pt x="3503776" y="1895608"/>
                  </a:lnTo>
                  <a:lnTo>
                    <a:pt x="3498377" y="1891162"/>
                  </a:lnTo>
                  <a:lnTo>
                    <a:pt x="3488850" y="1898783"/>
                  </a:lnTo>
                  <a:lnTo>
                    <a:pt x="3484086" y="1927049"/>
                  </a:lnTo>
                  <a:lnTo>
                    <a:pt x="3467254" y="1937846"/>
                  </a:lnTo>
                  <a:lnTo>
                    <a:pt x="3438672" y="1937846"/>
                  </a:lnTo>
                  <a:lnTo>
                    <a:pt x="3429462" y="1971827"/>
                  </a:lnTo>
                  <a:lnTo>
                    <a:pt x="3416759" y="1980402"/>
                  </a:lnTo>
                  <a:lnTo>
                    <a:pt x="3401198" y="2000727"/>
                  </a:lnTo>
                  <a:lnTo>
                    <a:pt x="3407549" y="2019785"/>
                  </a:lnTo>
                  <a:lnTo>
                    <a:pt x="3399292" y="2032491"/>
                  </a:lnTo>
                  <a:lnTo>
                    <a:pt x="3382460" y="2026138"/>
                  </a:lnTo>
                  <a:lnTo>
                    <a:pt x="3379284" y="2046137"/>
                  </a:lnTo>
                  <a:lnTo>
                    <a:pt x="3369757" y="2047409"/>
                  </a:lnTo>
                  <a:lnTo>
                    <a:pt x="3368487" y="2035657"/>
                  </a:lnTo>
                  <a:lnTo>
                    <a:pt x="3358959" y="2035031"/>
                  </a:lnTo>
                  <a:lnTo>
                    <a:pt x="3346256" y="2020103"/>
                  </a:lnTo>
                  <a:lnTo>
                    <a:pt x="3350702" y="2042326"/>
                  </a:lnTo>
                  <a:lnTo>
                    <a:pt x="3359277" y="2063286"/>
                  </a:lnTo>
                  <a:lnTo>
                    <a:pt x="3352290" y="2095679"/>
                  </a:lnTo>
                  <a:lnTo>
                    <a:pt x="3334188" y="2104571"/>
                  </a:lnTo>
                  <a:lnTo>
                    <a:pt x="3326248" y="2118549"/>
                  </a:lnTo>
                  <a:lnTo>
                    <a:pt x="3308781" y="2102349"/>
                  </a:lnTo>
                  <a:lnTo>
                    <a:pt x="3299572" y="2113148"/>
                  </a:lnTo>
                  <a:lnTo>
                    <a:pt x="3301795" y="2136336"/>
                  </a:lnTo>
                  <a:lnTo>
                    <a:pt x="3327201" y="2150945"/>
                  </a:lnTo>
                  <a:cubicBezTo>
                    <a:pt x="3326989" y="2156662"/>
                    <a:pt x="3326778" y="2162379"/>
                    <a:pt x="3326566" y="2168096"/>
                  </a:cubicBezTo>
                  <a:lnTo>
                    <a:pt x="3313863" y="2182708"/>
                  </a:lnTo>
                  <a:lnTo>
                    <a:pt x="3304653" y="2213199"/>
                  </a:lnTo>
                  <a:lnTo>
                    <a:pt x="3297349" y="2224950"/>
                  </a:lnTo>
                  <a:lnTo>
                    <a:pt x="3303700" y="2239878"/>
                  </a:lnTo>
                  <a:lnTo>
                    <a:pt x="3303700" y="2260838"/>
                  </a:lnTo>
                  <a:lnTo>
                    <a:pt x="3315768" y="2269099"/>
                  </a:lnTo>
                  <a:lnTo>
                    <a:pt x="3311640" y="2280851"/>
                  </a:lnTo>
                  <a:lnTo>
                    <a:pt x="3304335" y="2265921"/>
                  </a:lnTo>
                  <a:lnTo>
                    <a:pt x="3280834" y="2265288"/>
                  </a:lnTo>
                  <a:cubicBezTo>
                    <a:pt x="3281258" y="2283921"/>
                    <a:pt x="3281681" y="2302554"/>
                    <a:pt x="3282105" y="2321187"/>
                  </a:cubicBezTo>
                  <a:lnTo>
                    <a:pt x="3290044" y="2339928"/>
                  </a:lnTo>
                  <a:lnTo>
                    <a:pt x="3280517" y="2351672"/>
                  </a:lnTo>
                  <a:lnTo>
                    <a:pt x="3293538" y="2394871"/>
                  </a:lnTo>
                  <a:lnTo>
                    <a:pt x="3286233" y="2412969"/>
                  </a:lnTo>
                  <a:lnTo>
                    <a:pt x="3305606" y="2448552"/>
                  </a:lnTo>
                  <a:lnTo>
                    <a:pt x="3306876" y="2458715"/>
                  </a:lnTo>
                  <a:lnTo>
                    <a:pt x="3290044" y="2459350"/>
                  </a:lnTo>
                  <a:lnTo>
                    <a:pt x="3285916" y="2469829"/>
                  </a:lnTo>
                  <a:lnTo>
                    <a:pt x="3305923" y="2474908"/>
                  </a:lnTo>
                  <a:lnTo>
                    <a:pt x="3300524" y="2492694"/>
                  </a:lnTo>
                  <a:lnTo>
                    <a:pt x="3306241" y="2501270"/>
                  </a:lnTo>
                  <a:lnTo>
                    <a:pt x="3317674" y="2484436"/>
                  </a:lnTo>
                  <a:lnTo>
                    <a:pt x="3328154" y="2477450"/>
                  </a:lnTo>
                  <a:lnTo>
                    <a:pt x="3340857" y="2495552"/>
                  </a:lnTo>
                  <a:lnTo>
                    <a:pt x="3355783" y="2490468"/>
                  </a:lnTo>
                  <a:lnTo>
                    <a:pt x="3365311" y="2502854"/>
                  </a:lnTo>
                  <a:lnTo>
                    <a:pt x="3383413" y="2519375"/>
                  </a:lnTo>
                  <a:lnTo>
                    <a:pt x="3390082" y="2533030"/>
                  </a:lnTo>
                  <a:lnTo>
                    <a:pt x="3401833" y="2529855"/>
                  </a:lnTo>
                  <a:lnTo>
                    <a:pt x="3408184" y="2535889"/>
                  </a:lnTo>
                  <a:lnTo>
                    <a:pt x="3414536" y="2547640"/>
                  </a:lnTo>
                  <a:lnTo>
                    <a:pt x="3404056" y="2554944"/>
                  </a:lnTo>
                  <a:lnTo>
                    <a:pt x="3411360" y="2563519"/>
                  </a:lnTo>
                  <a:lnTo>
                    <a:pt x="3432638" y="2574950"/>
                  </a:lnTo>
                  <a:lnTo>
                    <a:pt x="3442483" y="2593690"/>
                  </a:lnTo>
                  <a:lnTo>
                    <a:pt x="3448200" y="2629264"/>
                  </a:lnTo>
                  <a:lnTo>
                    <a:pt x="3440895" y="2640062"/>
                  </a:lnTo>
                  <a:lnTo>
                    <a:pt x="3445024" y="2649591"/>
                  </a:lnTo>
                  <a:lnTo>
                    <a:pt x="3433591" y="2663247"/>
                  </a:lnTo>
                  <a:lnTo>
                    <a:pt x="3429462" y="2674998"/>
                  </a:lnTo>
                  <a:lnTo>
                    <a:pt x="3405326" y="2690880"/>
                  </a:lnTo>
                  <a:lnTo>
                    <a:pt x="3380872" y="2699772"/>
                  </a:lnTo>
                  <a:lnTo>
                    <a:pt x="3372615" y="2697548"/>
                  </a:lnTo>
                  <a:lnTo>
                    <a:pt x="3361182" y="2712475"/>
                  </a:lnTo>
                  <a:lnTo>
                    <a:pt x="3352290" y="2706124"/>
                  </a:lnTo>
                  <a:lnTo>
                    <a:pt x="3351972" y="2658801"/>
                  </a:lnTo>
                  <a:lnTo>
                    <a:pt x="3336093" y="2656896"/>
                  </a:lnTo>
                  <a:lnTo>
                    <a:pt x="3317991" y="2636251"/>
                  </a:lnTo>
                  <a:lnTo>
                    <a:pt x="3311640" y="2649591"/>
                  </a:lnTo>
                  <a:lnTo>
                    <a:pt x="3338634" y="2676905"/>
                  </a:lnTo>
                  <a:lnTo>
                    <a:pt x="3342763" y="2698183"/>
                  </a:lnTo>
                  <a:lnTo>
                    <a:pt x="3334506" y="2708664"/>
                  </a:lnTo>
                  <a:lnTo>
                    <a:pt x="3330377" y="2702315"/>
                  </a:lnTo>
                  <a:lnTo>
                    <a:pt x="3303383" y="2671824"/>
                  </a:lnTo>
                  <a:lnTo>
                    <a:pt x="3311322" y="2696279"/>
                  </a:lnTo>
                  <a:lnTo>
                    <a:pt x="3300524" y="2698501"/>
                  </a:lnTo>
                  <a:lnTo>
                    <a:pt x="3272577" y="2674366"/>
                  </a:lnTo>
                  <a:lnTo>
                    <a:pt x="3251934" y="2684845"/>
                  </a:lnTo>
                  <a:lnTo>
                    <a:pt x="3231609" y="2677858"/>
                  </a:lnTo>
                  <a:lnTo>
                    <a:pt x="3228433" y="2691833"/>
                  </a:lnTo>
                  <a:lnTo>
                    <a:pt x="3195405" y="2684527"/>
                  </a:lnTo>
                  <a:lnTo>
                    <a:pt x="3179843" y="2692150"/>
                  </a:lnTo>
                  <a:lnTo>
                    <a:pt x="3196993" y="2705488"/>
                  </a:lnTo>
                  <a:lnTo>
                    <a:pt x="3237008" y="2701043"/>
                  </a:lnTo>
                  <a:lnTo>
                    <a:pt x="3247488" y="2695643"/>
                  </a:lnTo>
                  <a:lnTo>
                    <a:pt x="3257016" y="2707394"/>
                  </a:lnTo>
                  <a:lnTo>
                    <a:pt x="3280517" y="2717556"/>
                  </a:lnTo>
                  <a:lnTo>
                    <a:pt x="3284645" y="2705806"/>
                  </a:lnTo>
                  <a:lnTo>
                    <a:pt x="3293220" y="2720734"/>
                  </a:lnTo>
                  <a:lnTo>
                    <a:pt x="3289409" y="2735344"/>
                  </a:lnTo>
                  <a:lnTo>
                    <a:pt x="3297666" y="2743602"/>
                  </a:lnTo>
                  <a:lnTo>
                    <a:pt x="3308464" y="2732167"/>
                  </a:lnTo>
                  <a:lnTo>
                    <a:pt x="3338952" y="2737884"/>
                  </a:lnTo>
                  <a:lnTo>
                    <a:pt x="3361182" y="2733755"/>
                  </a:lnTo>
                  <a:lnTo>
                    <a:pt x="3380237" y="2723910"/>
                  </a:lnTo>
                  <a:lnTo>
                    <a:pt x="3392940" y="2732485"/>
                  </a:lnTo>
                  <a:lnTo>
                    <a:pt x="3391035" y="2745190"/>
                  </a:lnTo>
                  <a:lnTo>
                    <a:pt x="3398339" y="2753129"/>
                  </a:lnTo>
                  <a:lnTo>
                    <a:pt x="3411360" y="2767104"/>
                  </a:lnTo>
                  <a:lnTo>
                    <a:pt x="3411360" y="2775043"/>
                  </a:lnTo>
                  <a:lnTo>
                    <a:pt x="3405009" y="2786794"/>
                  </a:lnTo>
                  <a:lnTo>
                    <a:pt x="3396434" y="2782031"/>
                  </a:lnTo>
                  <a:lnTo>
                    <a:pt x="3385954" y="2773455"/>
                  </a:lnTo>
                  <a:lnTo>
                    <a:pt x="3390082" y="2764880"/>
                  </a:lnTo>
                  <a:lnTo>
                    <a:pt x="3384366" y="2753764"/>
                  </a:lnTo>
                  <a:lnTo>
                    <a:pt x="3380555" y="2772502"/>
                  </a:lnTo>
                  <a:lnTo>
                    <a:pt x="3370075" y="2775678"/>
                  </a:lnTo>
                  <a:lnTo>
                    <a:pt x="3363088" y="2799814"/>
                  </a:lnTo>
                  <a:lnTo>
                    <a:pt x="3346891" y="2801402"/>
                  </a:lnTo>
                  <a:lnTo>
                    <a:pt x="3344986" y="2785525"/>
                  </a:lnTo>
                  <a:lnTo>
                    <a:pt x="3337046" y="2777904"/>
                  </a:lnTo>
                  <a:lnTo>
                    <a:pt x="3329107" y="2802355"/>
                  </a:lnTo>
                  <a:lnTo>
                    <a:pt x="3309099" y="2823640"/>
                  </a:lnTo>
                  <a:lnTo>
                    <a:pt x="3280517" y="2828405"/>
                  </a:lnTo>
                  <a:cubicBezTo>
                    <a:pt x="3280305" y="2833909"/>
                    <a:pt x="3280094" y="2839413"/>
                    <a:pt x="3279882" y="2844917"/>
                  </a:cubicBezTo>
                  <a:lnTo>
                    <a:pt x="3262732" y="2853812"/>
                  </a:lnTo>
                  <a:lnTo>
                    <a:pt x="3207473" y="2844601"/>
                  </a:lnTo>
                  <a:lnTo>
                    <a:pt x="3193182" y="2851905"/>
                  </a:lnTo>
                  <a:lnTo>
                    <a:pt x="3204615" y="2865880"/>
                  </a:lnTo>
                  <a:lnTo>
                    <a:pt x="3250029" y="2864292"/>
                  </a:lnTo>
                  <a:lnTo>
                    <a:pt x="3257968" y="2884298"/>
                  </a:lnTo>
                  <a:lnTo>
                    <a:pt x="3247171" y="2891602"/>
                  </a:lnTo>
                  <a:lnTo>
                    <a:pt x="3222717" y="2881440"/>
                  </a:lnTo>
                  <a:lnTo>
                    <a:pt x="3221764" y="2888744"/>
                  </a:lnTo>
                  <a:lnTo>
                    <a:pt x="3210014" y="2894461"/>
                  </a:lnTo>
                  <a:lnTo>
                    <a:pt x="3195087" y="2897319"/>
                  </a:lnTo>
                  <a:lnTo>
                    <a:pt x="3184607" y="2891602"/>
                  </a:lnTo>
                  <a:lnTo>
                    <a:pt x="3176032" y="2895731"/>
                  </a:lnTo>
                  <a:lnTo>
                    <a:pt x="3178891" y="2903354"/>
                  </a:lnTo>
                  <a:lnTo>
                    <a:pt x="3189053" y="2912884"/>
                  </a:lnTo>
                  <a:lnTo>
                    <a:pt x="3200169" y="2910024"/>
                  </a:lnTo>
                  <a:lnTo>
                    <a:pt x="3207155" y="2911295"/>
                  </a:lnTo>
                  <a:lnTo>
                    <a:pt x="3213507" y="2921142"/>
                  </a:lnTo>
                  <a:lnTo>
                    <a:pt x="3219541" y="2924316"/>
                  </a:lnTo>
                  <a:lnTo>
                    <a:pt x="3223034" y="2920189"/>
                  </a:lnTo>
                  <a:lnTo>
                    <a:pt x="3219859" y="2909707"/>
                  </a:lnTo>
                  <a:lnTo>
                    <a:pt x="3216048" y="2903038"/>
                  </a:lnTo>
                  <a:lnTo>
                    <a:pt x="3221447" y="2895731"/>
                  </a:lnTo>
                  <a:cubicBezTo>
                    <a:pt x="3221553" y="2893402"/>
                    <a:pt x="3221658" y="2891073"/>
                    <a:pt x="3221764" y="2888744"/>
                  </a:cubicBezTo>
                  <a:lnTo>
                    <a:pt x="3253840" y="2909707"/>
                  </a:lnTo>
                  <a:lnTo>
                    <a:pt x="3257016" y="2929395"/>
                  </a:lnTo>
                  <a:lnTo>
                    <a:pt x="3243360" y="2931935"/>
                  </a:lnTo>
                  <a:lnTo>
                    <a:pt x="3250982" y="2947504"/>
                  </a:lnTo>
                  <a:lnTo>
                    <a:pt x="3239549" y="2962430"/>
                  </a:lnTo>
                  <a:lnTo>
                    <a:pt x="3252252" y="2975770"/>
                  </a:lnTo>
                  <a:lnTo>
                    <a:pt x="3240819" y="2987839"/>
                  </a:lnTo>
                  <a:lnTo>
                    <a:pt x="3227163" y="2976087"/>
                  </a:lnTo>
                  <a:lnTo>
                    <a:pt x="3220811" y="2995144"/>
                  </a:lnTo>
                  <a:lnTo>
                    <a:pt x="3241772" y="3009753"/>
                  </a:lnTo>
                  <a:lnTo>
                    <a:pt x="3246536" y="3023727"/>
                  </a:lnTo>
                  <a:lnTo>
                    <a:pt x="3232562" y="3038337"/>
                  </a:lnTo>
                  <a:lnTo>
                    <a:pt x="3243360" y="3047547"/>
                  </a:lnTo>
                  <a:cubicBezTo>
                    <a:pt x="3243148" y="3054322"/>
                    <a:pt x="3242937" y="3061098"/>
                    <a:pt x="3242725" y="3067873"/>
                  </a:cubicBezTo>
                  <a:lnTo>
                    <a:pt x="3223352" y="3086930"/>
                  </a:lnTo>
                  <a:cubicBezTo>
                    <a:pt x="3223140" y="3091906"/>
                    <a:pt x="3222929" y="3096881"/>
                    <a:pt x="3222717" y="3101857"/>
                  </a:cubicBezTo>
                  <a:lnTo>
                    <a:pt x="3229069" y="3125994"/>
                  </a:lnTo>
                  <a:lnTo>
                    <a:pt x="3217953" y="3149179"/>
                  </a:lnTo>
                  <a:lnTo>
                    <a:pt x="3218271" y="3179668"/>
                  </a:lnTo>
                  <a:lnTo>
                    <a:pt x="3203662" y="3231756"/>
                  </a:lnTo>
                  <a:lnTo>
                    <a:pt x="3173492" y="3297185"/>
                  </a:lnTo>
                  <a:lnTo>
                    <a:pt x="3148085" y="3285752"/>
                  </a:lnTo>
                  <a:lnTo>
                    <a:pt x="3114422" y="3290515"/>
                  </a:lnTo>
                  <a:lnTo>
                    <a:pt x="3104577" y="3278763"/>
                  </a:lnTo>
                  <a:lnTo>
                    <a:pt x="3065832" y="3286386"/>
                  </a:lnTo>
                  <a:lnTo>
                    <a:pt x="3055352" y="3310842"/>
                  </a:lnTo>
                  <a:lnTo>
                    <a:pt x="3036297" y="3305761"/>
                  </a:lnTo>
                  <a:lnTo>
                    <a:pt x="3032168" y="3332122"/>
                  </a:lnTo>
                  <a:lnTo>
                    <a:pt x="3008985" y="3359754"/>
                  </a:lnTo>
                  <a:lnTo>
                    <a:pt x="3025499" y="3391193"/>
                  </a:lnTo>
                  <a:lnTo>
                    <a:pt x="3022641" y="3416601"/>
                  </a:lnTo>
                  <a:lnTo>
                    <a:pt x="3009620" y="3418824"/>
                  </a:lnTo>
                  <a:lnTo>
                    <a:pt x="2977862" y="3411837"/>
                  </a:lnTo>
                  <a:lnTo>
                    <a:pt x="2930542" y="3432164"/>
                  </a:lnTo>
                  <a:lnTo>
                    <a:pt x="2918792" y="3423906"/>
                  </a:lnTo>
                  <a:lnTo>
                    <a:pt x="2882588" y="3426447"/>
                  </a:lnTo>
                  <a:cubicBezTo>
                    <a:pt x="2883011" y="3420413"/>
                    <a:pt x="2883435" y="3414378"/>
                    <a:pt x="2883858" y="3408344"/>
                  </a:cubicBezTo>
                  <a:lnTo>
                    <a:pt x="2899419" y="3403897"/>
                  </a:lnTo>
                  <a:lnTo>
                    <a:pt x="2893068" y="3392463"/>
                  </a:lnTo>
                  <a:lnTo>
                    <a:pt x="2903230" y="3368330"/>
                  </a:lnTo>
                  <a:lnTo>
                    <a:pt x="2852100" y="3293691"/>
                  </a:lnTo>
                  <a:lnTo>
                    <a:pt x="2857181" y="3281306"/>
                  </a:lnTo>
                  <a:lnTo>
                    <a:pt x="2867979" y="3290515"/>
                  </a:lnTo>
                  <a:lnTo>
                    <a:pt x="2875283" y="3289244"/>
                  </a:lnTo>
                  <a:lnTo>
                    <a:pt x="2882270" y="3276541"/>
                  </a:lnTo>
                  <a:lnTo>
                    <a:pt x="2867661" y="3252402"/>
                  </a:lnTo>
                  <a:lnTo>
                    <a:pt x="2867661" y="3241921"/>
                  </a:lnTo>
                  <a:lnTo>
                    <a:pt x="2890527" y="3243826"/>
                  </a:lnTo>
                  <a:lnTo>
                    <a:pt x="2892750" y="3222863"/>
                  </a:lnTo>
                  <a:lnTo>
                    <a:pt x="2821930" y="3147590"/>
                  </a:lnTo>
                  <a:lnTo>
                    <a:pt x="2812084" y="3089788"/>
                  </a:lnTo>
                  <a:lnTo>
                    <a:pt x="2795888" y="3080260"/>
                  </a:lnTo>
                  <a:lnTo>
                    <a:pt x="2787313" y="3042465"/>
                  </a:lnTo>
                  <a:lnTo>
                    <a:pt x="2772387" y="3022457"/>
                  </a:lnTo>
                  <a:lnTo>
                    <a:pt x="2790171" y="3018328"/>
                  </a:lnTo>
                  <a:lnTo>
                    <a:pt x="2793347" y="3008801"/>
                  </a:lnTo>
                  <a:lnTo>
                    <a:pt x="2779374" y="2996097"/>
                  </a:lnTo>
                  <a:lnTo>
                    <a:pt x="2775245" y="2979263"/>
                  </a:lnTo>
                  <a:lnTo>
                    <a:pt x="2779056" y="2969736"/>
                  </a:lnTo>
                  <a:lnTo>
                    <a:pt x="2779056" y="2956077"/>
                  </a:lnTo>
                  <a:lnTo>
                    <a:pt x="2768576" y="2951632"/>
                  </a:lnTo>
                  <a:lnTo>
                    <a:pt x="2756825" y="2957348"/>
                  </a:lnTo>
                  <a:lnTo>
                    <a:pt x="2739676" y="2952267"/>
                  </a:lnTo>
                  <a:lnTo>
                    <a:pt x="2741899" y="2941467"/>
                  </a:lnTo>
                  <a:lnTo>
                    <a:pt x="2779691" y="2919236"/>
                  </a:lnTo>
                  <a:lnTo>
                    <a:pt x="2763812" y="2902720"/>
                  </a:lnTo>
                  <a:lnTo>
                    <a:pt x="2759684" y="2902720"/>
                  </a:lnTo>
                  <a:lnTo>
                    <a:pt x="2756190" y="2903038"/>
                  </a:lnTo>
                  <a:lnTo>
                    <a:pt x="2753332" y="2903672"/>
                  </a:lnTo>
                  <a:lnTo>
                    <a:pt x="2752379" y="2903989"/>
                  </a:lnTo>
                  <a:lnTo>
                    <a:pt x="2752062" y="2904623"/>
                  </a:lnTo>
                  <a:lnTo>
                    <a:pt x="2751426" y="2906529"/>
                  </a:lnTo>
                  <a:cubicBezTo>
                    <a:pt x="2751320" y="2907377"/>
                    <a:pt x="2751215" y="2908224"/>
                    <a:pt x="2751109" y="2909072"/>
                  </a:cubicBezTo>
                  <a:lnTo>
                    <a:pt x="2751109" y="2911930"/>
                  </a:lnTo>
                  <a:lnTo>
                    <a:pt x="2751109" y="2917011"/>
                  </a:lnTo>
                  <a:lnTo>
                    <a:pt x="2751109" y="2919236"/>
                  </a:lnTo>
                  <a:lnTo>
                    <a:pt x="2745710" y="2915423"/>
                  </a:lnTo>
                  <a:cubicBezTo>
                    <a:pt x="2746133" y="2909706"/>
                    <a:pt x="2746557" y="2903989"/>
                    <a:pt x="2746980" y="2898272"/>
                  </a:cubicBezTo>
                  <a:lnTo>
                    <a:pt x="2733642" y="2887156"/>
                  </a:lnTo>
                  <a:lnTo>
                    <a:pt x="2729513" y="2872231"/>
                  </a:lnTo>
                  <a:lnTo>
                    <a:pt x="2720621" y="2826815"/>
                  </a:lnTo>
                  <a:lnTo>
                    <a:pt x="2717763" y="2769962"/>
                  </a:lnTo>
                  <a:lnTo>
                    <a:pt x="2718432" y="2770111"/>
                  </a:lnTo>
                  <a:lnTo>
                    <a:pt x="2705803" y="2755583"/>
                  </a:lnTo>
                  <a:lnTo>
                    <a:pt x="2681365" y="2751773"/>
                  </a:lnTo>
                  <a:lnTo>
                    <a:pt x="2680413" y="2744153"/>
                  </a:lnTo>
                  <a:lnTo>
                    <a:pt x="2666449" y="2735898"/>
                  </a:lnTo>
                  <a:lnTo>
                    <a:pt x="2677874" y="2696847"/>
                  </a:lnTo>
                  <a:lnTo>
                    <a:pt x="2668353" y="2675893"/>
                  </a:lnTo>
                  <a:cubicBezTo>
                    <a:pt x="2668565" y="2666050"/>
                    <a:pt x="2668776" y="2656208"/>
                    <a:pt x="2668988" y="2646365"/>
                  </a:cubicBezTo>
                  <a:lnTo>
                    <a:pt x="2675335" y="2662240"/>
                  </a:lnTo>
                  <a:lnTo>
                    <a:pt x="2678509" y="2640968"/>
                  </a:lnTo>
                  <a:lnTo>
                    <a:pt x="2676288" y="2617791"/>
                  </a:lnTo>
                  <a:lnTo>
                    <a:pt x="2655976" y="2621282"/>
                  </a:lnTo>
                  <a:lnTo>
                    <a:pt x="2646771" y="2635889"/>
                  </a:lnTo>
                  <a:lnTo>
                    <a:pt x="2659784" y="2674939"/>
                  </a:lnTo>
                  <a:lnTo>
                    <a:pt x="2657879" y="2686687"/>
                  </a:lnTo>
                  <a:lnTo>
                    <a:pt x="2649310" y="2693036"/>
                  </a:lnTo>
                  <a:lnTo>
                    <a:pt x="2646136" y="2672717"/>
                  </a:lnTo>
                  <a:lnTo>
                    <a:pt x="2642962" y="2665414"/>
                  </a:lnTo>
                  <a:cubicBezTo>
                    <a:pt x="2643174" y="2662662"/>
                    <a:pt x="2643385" y="2659911"/>
                    <a:pt x="2643597" y="2657159"/>
                  </a:cubicBezTo>
                  <a:lnTo>
                    <a:pt x="2631854" y="2658430"/>
                  </a:lnTo>
                  <a:lnTo>
                    <a:pt x="2637567" y="2679067"/>
                  </a:lnTo>
                  <a:lnTo>
                    <a:pt x="2632489" y="2705737"/>
                  </a:lnTo>
                  <a:lnTo>
                    <a:pt x="2650579" y="2720341"/>
                  </a:lnTo>
                  <a:lnTo>
                    <a:pt x="2647722" y="2746693"/>
                  </a:lnTo>
                  <a:lnTo>
                    <a:pt x="2636298" y="2747963"/>
                  </a:lnTo>
                  <a:lnTo>
                    <a:pt x="2633124" y="2773998"/>
                  </a:lnTo>
                  <a:lnTo>
                    <a:pt x="2623920" y="2784475"/>
                  </a:lnTo>
                  <a:lnTo>
                    <a:pt x="2600434" y="2781934"/>
                  </a:lnTo>
                  <a:lnTo>
                    <a:pt x="2586787" y="2789236"/>
                  </a:lnTo>
                  <a:lnTo>
                    <a:pt x="2571870" y="2774633"/>
                  </a:lnTo>
                  <a:lnTo>
                    <a:pt x="2577583" y="2799714"/>
                  </a:lnTo>
                  <a:lnTo>
                    <a:pt x="2549970" y="2818130"/>
                  </a:lnTo>
                  <a:lnTo>
                    <a:pt x="2544893" y="2839084"/>
                  </a:lnTo>
                  <a:lnTo>
                    <a:pt x="2529023" y="2837179"/>
                  </a:lnTo>
                  <a:lnTo>
                    <a:pt x="2524898" y="2843846"/>
                  </a:lnTo>
                  <a:lnTo>
                    <a:pt x="2536322" y="2852736"/>
                  </a:lnTo>
                  <a:lnTo>
                    <a:pt x="2528389" y="2862578"/>
                  </a:lnTo>
                  <a:lnTo>
                    <a:pt x="2517598" y="2864483"/>
                  </a:lnTo>
                  <a:lnTo>
                    <a:pt x="2509981" y="2866389"/>
                  </a:lnTo>
                  <a:lnTo>
                    <a:pt x="2506807" y="2867023"/>
                  </a:lnTo>
                  <a:lnTo>
                    <a:pt x="2504903" y="2867975"/>
                  </a:lnTo>
                  <a:lnTo>
                    <a:pt x="2504268" y="2868928"/>
                  </a:lnTo>
                  <a:lnTo>
                    <a:pt x="2503952" y="2869563"/>
                  </a:lnTo>
                  <a:lnTo>
                    <a:pt x="2502999" y="2872103"/>
                  </a:lnTo>
                  <a:lnTo>
                    <a:pt x="2501730" y="2875277"/>
                  </a:lnTo>
                  <a:lnTo>
                    <a:pt x="2500777" y="2879088"/>
                  </a:lnTo>
                  <a:lnTo>
                    <a:pt x="2499190" y="2885437"/>
                  </a:lnTo>
                  <a:cubicBezTo>
                    <a:pt x="2499084" y="2886390"/>
                    <a:pt x="2498979" y="2887342"/>
                    <a:pt x="2498873" y="2888295"/>
                  </a:cubicBezTo>
                  <a:lnTo>
                    <a:pt x="2479196" y="2919092"/>
                  </a:lnTo>
                  <a:lnTo>
                    <a:pt x="2452536" y="2925442"/>
                  </a:lnTo>
                  <a:lnTo>
                    <a:pt x="2434445" y="2941316"/>
                  </a:lnTo>
                  <a:lnTo>
                    <a:pt x="2412546" y="2943856"/>
                  </a:lnTo>
                  <a:lnTo>
                    <a:pt x="2406199" y="2961954"/>
                  </a:lnTo>
                  <a:lnTo>
                    <a:pt x="2358910" y="2965446"/>
                  </a:lnTo>
                  <a:lnTo>
                    <a:pt x="2325902" y="2956239"/>
                  </a:lnTo>
                  <a:lnTo>
                    <a:pt x="2291942" y="2950206"/>
                  </a:lnTo>
                  <a:lnTo>
                    <a:pt x="2297020" y="2924807"/>
                  </a:lnTo>
                  <a:lnTo>
                    <a:pt x="2267822" y="2929252"/>
                  </a:lnTo>
                  <a:lnTo>
                    <a:pt x="2226879" y="2886389"/>
                  </a:lnTo>
                  <a:lnTo>
                    <a:pt x="2197364" y="2883216"/>
                  </a:lnTo>
                  <a:lnTo>
                    <a:pt x="2191016" y="2862578"/>
                  </a:lnTo>
                  <a:lnTo>
                    <a:pt x="2178955" y="2853371"/>
                  </a:lnTo>
                  <a:lnTo>
                    <a:pt x="2188477" y="2836226"/>
                  </a:lnTo>
                  <a:lnTo>
                    <a:pt x="2197681" y="2806700"/>
                  </a:lnTo>
                  <a:lnTo>
                    <a:pt x="2216723" y="2820034"/>
                  </a:lnTo>
                  <a:lnTo>
                    <a:pt x="2224022" y="2809240"/>
                  </a:lnTo>
                  <a:lnTo>
                    <a:pt x="2253857" y="2822891"/>
                  </a:lnTo>
                  <a:lnTo>
                    <a:pt x="2244334" y="2811462"/>
                  </a:lnTo>
                  <a:lnTo>
                    <a:pt x="2243066" y="2799714"/>
                  </a:lnTo>
                  <a:lnTo>
                    <a:pt x="2283373" y="2782569"/>
                  </a:lnTo>
                  <a:lnTo>
                    <a:pt x="2235450" y="2793365"/>
                  </a:lnTo>
                  <a:lnTo>
                    <a:pt x="2224976" y="2773679"/>
                  </a:lnTo>
                  <a:lnTo>
                    <a:pt x="2235132" y="2752408"/>
                  </a:lnTo>
                  <a:lnTo>
                    <a:pt x="2251001" y="2748280"/>
                  </a:lnTo>
                  <a:lnTo>
                    <a:pt x="2258618" y="2737486"/>
                  </a:lnTo>
                  <a:lnTo>
                    <a:pt x="2242432" y="2730184"/>
                  </a:lnTo>
                  <a:lnTo>
                    <a:pt x="2245287" y="2720658"/>
                  </a:lnTo>
                  <a:lnTo>
                    <a:pt x="2261156" y="2707958"/>
                  </a:lnTo>
                  <a:lnTo>
                    <a:pt x="2261156" y="2703514"/>
                  </a:lnTo>
                  <a:lnTo>
                    <a:pt x="2245287" y="2694307"/>
                  </a:lnTo>
                  <a:lnTo>
                    <a:pt x="2232909" y="2720024"/>
                  </a:lnTo>
                  <a:lnTo>
                    <a:pt x="2214502" y="2707641"/>
                  </a:lnTo>
                  <a:lnTo>
                    <a:pt x="2211646" y="2733675"/>
                  </a:lnTo>
                  <a:lnTo>
                    <a:pt x="2197998" y="2725421"/>
                  </a:lnTo>
                  <a:cubicBezTo>
                    <a:pt x="2197681" y="2720870"/>
                    <a:pt x="2197363" y="2716319"/>
                    <a:pt x="2197046" y="2711768"/>
                  </a:cubicBezTo>
                  <a:lnTo>
                    <a:pt x="2191333" y="2703196"/>
                  </a:lnTo>
                  <a:lnTo>
                    <a:pt x="2204980" y="2676845"/>
                  </a:lnTo>
                  <a:lnTo>
                    <a:pt x="2223072" y="2685099"/>
                  </a:lnTo>
                  <a:lnTo>
                    <a:pt x="2224976" y="2659700"/>
                  </a:lnTo>
                  <a:lnTo>
                    <a:pt x="2227833" y="2657478"/>
                  </a:lnTo>
                  <a:lnTo>
                    <a:pt x="2233862" y="2652715"/>
                  </a:lnTo>
                  <a:lnTo>
                    <a:pt x="2237035" y="2649540"/>
                  </a:lnTo>
                  <a:lnTo>
                    <a:pt x="2239257" y="2646683"/>
                  </a:lnTo>
                  <a:lnTo>
                    <a:pt x="2241161" y="2644460"/>
                  </a:lnTo>
                  <a:lnTo>
                    <a:pt x="2241479" y="2643508"/>
                  </a:lnTo>
                  <a:lnTo>
                    <a:pt x="2241479" y="2642873"/>
                  </a:lnTo>
                  <a:lnTo>
                    <a:pt x="2241479" y="2642555"/>
                  </a:lnTo>
                  <a:lnTo>
                    <a:pt x="2241798" y="2642555"/>
                  </a:lnTo>
                  <a:lnTo>
                    <a:pt x="2243702" y="2642873"/>
                  </a:lnTo>
                  <a:lnTo>
                    <a:pt x="2248461" y="2646048"/>
                  </a:lnTo>
                  <a:lnTo>
                    <a:pt x="2256713" y="2651127"/>
                  </a:lnTo>
                  <a:lnTo>
                    <a:pt x="2264966" y="2632078"/>
                  </a:lnTo>
                  <a:lnTo>
                    <a:pt x="2259571" y="2626999"/>
                  </a:lnTo>
                  <a:lnTo>
                    <a:pt x="2242432" y="2639698"/>
                  </a:lnTo>
                  <a:lnTo>
                    <a:pt x="2232909" y="2632395"/>
                  </a:lnTo>
                  <a:lnTo>
                    <a:pt x="2216406" y="2645095"/>
                  </a:lnTo>
                  <a:lnTo>
                    <a:pt x="2211646" y="2633665"/>
                  </a:lnTo>
                  <a:lnTo>
                    <a:pt x="2225609" y="2614615"/>
                  </a:lnTo>
                  <a:lnTo>
                    <a:pt x="2237035" y="2592073"/>
                  </a:lnTo>
                  <a:lnTo>
                    <a:pt x="2260205" y="2583819"/>
                  </a:lnTo>
                  <a:lnTo>
                    <a:pt x="2263060" y="2568896"/>
                  </a:lnTo>
                  <a:lnTo>
                    <a:pt x="2245287" y="2569214"/>
                  </a:lnTo>
                  <a:lnTo>
                    <a:pt x="2264013" y="2548576"/>
                  </a:lnTo>
                  <a:lnTo>
                    <a:pt x="2274486" y="2524764"/>
                  </a:lnTo>
                  <a:lnTo>
                    <a:pt x="2276390" y="2521589"/>
                  </a:lnTo>
                  <a:lnTo>
                    <a:pt x="2288133" y="2517779"/>
                  </a:lnTo>
                  <a:lnTo>
                    <a:pt x="2285278" y="2560324"/>
                  </a:lnTo>
                  <a:lnTo>
                    <a:pt x="2292893" y="2570485"/>
                  </a:lnTo>
                  <a:lnTo>
                    <a:pt x="2297656" y="2512700"/>
                  </a:lnTo>
                  <a:lnTo>
                    <a:pt x="2328123" y="2498726"/>
                  </a:lnTo>
                  <a:lnTo>
                    <a:pt x="2315429" y="2494594"/>
                  </a:lnTo>
                  <a:lnTo>
                    <a:pt x="2290038" y="2503489"/>
                  </a:lnTo>
                  <a:lnTo>
                    <a:pt x="2293212" y="2487610"/>
                  </a:lnTo>
                  <a:lnTo>
                    <a:pt x="2278612" y="2503489"/>
                  </a:lnTo>
                  <a:lnTo>
                    <a:pt x="2250048" y="2517144"/>
                  </a:lnTo>
                  <a:lnTo>
                    <a:pt x="2241798" y="2546990"/>
                  </a:lnTo>
                  <a:lnTo>
                    <a:pt x="2213550" y="2566039"/>
                  </a:lnTo>
                  <a:lnTo>
                    <a:pt x="2206249" y="2575564"/>
                  </a:lnTo>
                  <a:lnTo>
                    <a:pt x="2183715" y="2563182"/>
                  </a:lnTo>
                  <a:lnTo>
                    <a:pt x="2169117" y="2573658"/>
                  </a:lnTo>
                  <a:lnTo>
                    <a:pt x="2149756" y="2544449"/>
                  </a:lnTo>
                  <a:cubicBezTo>
                    <a:pt x="2149650" y="2541380"/>
                    <a:pt x="2149545" y="2538311"/>
                    <a:pt x="2149439" y="2535242"/>
                  </a:cubicBezTo>
                  <a:lnTo>
                    <a:pt x="2166578" y="2537146"/>
                  </a:lnTo>
                  <a:lnTo>
                    <a:pt x="2168800" y="2516191"/>
                  </a:lnTo>
                  <a:lnTo>
                    <a:pt x="2183399" y="2530480"/>
                  </a:lnTo>
                  <a:lnTo>
                    <a:pt x="2216088" y="2509202"/>
                  </a:lnTo>
                  <a:lnTo>
                    <a:pt x="2187842" y="2511428"/>
                  </a:lnTo>
                  <a:lnTo>
                    <a:pt x="2178955" y="2506347"/>
                  </a:lnTo>
                  <a:lnTo>
                    <a:pt x="2176734" y="2489517"/>
                  </a:lnTo>
                  <a:lnTo>
                    <a:pt x="2203076" y="2475554"/>
                  </a:lnTo>
                  <a:lnTo>
                    <a:pt x="2181178" y="2477773"/>
                  </a:lnTo>
                  <a:cubicBezTo>
                    <a:pt x="2181390" y="2473540"/>
                    <a:pt x="2181601" y="2469306"/>
                    <a:pt x="2181813" y="2465073"/>
                  </a:cubicBezTo>
                  <a:lnTo>
                    <a:pt x="2169117" y="2453962"/>
                  </a:lnTo>
                  <a:lnTo>
                    <a:pt x="2180543" y="2439040"/>
                  </a:lnTo>
                  <a:lnTo>
                    <a:pt x="2172290" y="2438087"/>
                  </a:lnTo>
                  <a:lnTo>
                    <a:pt x="2159594" y="2444438"/>
                  </a:lnTo>
                  <a:lnTo>
                    <a:pt x="2141505" y="2433007"/>
                  </a:lnTo>
                  <a:lnTo>
                    <a:pt x="2149756" y="2422530"/>
                  </a:lnTo>
                  <a:lnTo>
                    <a:pt x="2138331" y="2421258"/>
                  </a:lnTo>
                  <a:lnTo>
                    <a:pt x="2143091" y="2403163"/>
                  </a:lnTo>
                  <a:lnTo>
                    <a:pt x="2158959" y="2402208"/>
                  </a:lnTo>
                  <a:lnTo>
                    <a:pt x="2184669" y="2408243"/>
                  </a:lnTo>
                  <a:lnTo>
                    <a:pt x="2209741" y="2392366"/>
                  </a:lnTo>
                  <a:lnTo>
                    <a:pt x="2253223" y="2401575"/>
                  </a:lnTo>
                  <a:lnTo>
                    <a:pt x="2274486" y="2389510"/>
                  </a:lnTo>
                  <a:lnTo>
                    <a:pt x="2317968" y="2416815"/>
                  </a:lnTo>
                  <a:lnTo>
                    <a:pt x="2312891" y="2438722"/>
                  </a:lnTo>
                  <a:lnTo>
                    <a:pt x="2328441" y="2426022"/>
                  </a:lnTo>
                  <a:lnTo>
                    <a:pt x="2341136" y="2440627"/>
                  </a:lnTo>
                  <a:lnTo>
                    <a:pt x="2347484" y="2426022"/>
                  </a:lnTo>
                  <a:lnTo>
                    <a:pt x="2329710" y="2412053"/>
                  </a:lnTo>
                  <a:lnTo>
                    <a:pt x="2325902" y="2398716"/>
                  </a:lnTo>
                  <a:lnTo>
                    <a:pt x="2386204" y="2376172"/>
                  </a:lnTo>
                  <a:lnTo>
                    <a:pt x="2384935" y="2359030"/>
                  </a:lnTo>
                  <a:lnTo>
                    <a:pt x="2353197" y="2371094"/>
                  </a:lnTo>
                  <a:lnTo>
                    <a:pt x="2361765" y="2356172"/>
                  </a:lnTo>
                  <a:cubicBezTo>
                    <a:pt x="2361659" y="2348023"/>
                    <a:pt x="2361554" y="2339874"/>
                    <a:pt x="2361448" y="2331725"/>
                  </a:cubicBezTo>
                  <a:lnTo>
                    <a:pt x="2383348" y="2299021"/>
                  </a:lnTo>
                  <a:lnTo>
                    <a:pt x="2345898" y="2332040"/>
                  </a:lnTo>
                  <a:lnTo>
                    <a:pt x="2345898" y="2368872"/>
                  </a:lnTo>
                  <a:lnTo>
                    <a:pt x="2330346" y="2378397"/>
                  </a:lnTo>
                  <a:lnTo>
                    <a:pt x="2320824" y="2367285"/>
                  </a:lnTo>
                  <a:lnTo>
                    <a:pt x="2313208" y="2374587"/>
                  </a:lnTo>
                  <a:lnTo>
                    <a:pt x="2271948" y="2374904"/>
                  </a:lnTo>
                  <a:lnTo>
                    <a:pt x="2271948" y="2363157"/>
                  </a:lnTo>
                  <a:lnTo>
                    <a:pt x="2287500" y="2339979"/>
                  </a:lnTo>
                  <a:lnTo>
                    <a:pt x="2263378" y="2359030"/>
                  </a:lnTo>
                  <a:lnTo>
                    <a:pt x="2263378" y="2376172"/>
                  </a:lnTo>
                  <a:lnTo>
                    <a:pt x="2245605" y="2379350"/>
                  </a:lnTo>
                  <a:lnTo>
                    <a:pt x="2210694" y="2377443"/>
                  </a:lnTo>
                  <a:lnTo>
                    <a:pt x="2176100" y="2399987"/>
                  </a:lnTo>
                  <a:lnTo>
                    <a:pt x="2153882" y="2391732"/>
                  </a:lnTo>
                  <a:lnTo>
                    <a:pt x="2145948" y="2379350"/>
                  </a:lnTo>
                  <a:lnTo>
                    <a:pt x="2160864" y="2371729"/>
                  </a:lnTo>
                  <a:lnTo>
                    <a:pt x="2136427" y="2362204"/>
                  </a:lnTo>
                  <a:lnTo>
                    <a:pt x="2178639" y="2342201"/>
                  </a:lnTo>
                  <a:lnTo>
                    <a:pt x="2167847" y="2339979"/>
                  </a:lnTo>
                  <a:lnTo>
                    <a:pt x="2173243" y="2326326"/>
                  </a:lnTo>
                  <a:lnTo>
                    <a:pt x="2188160" y="2322834"/>
                  </a:lnTo>
                  <a:lnTo>
                    <a:pt x="2158008" y="2303150"/>
                  </a:lnTo>
                  <a:lnTo>
                    <a:pt x="2166578" y="2294574"/>
                  </a:lnTo>
                  <a:lnTo>
                    <a:pt x="2133571" y="2274889"/>
                  </a:lnTo>
                  <a:lnTo>
                    <a:pt x="2157057" y="2271715"/>
                  </a:lnTo>
                  <a:lnTo>
                    <a:pt x="2154518" y="2256790"/>
                  </a:lnTo>
                  <a:lnTo>
                    <a:pt x="2160864" y="2256790"/>
                  </a:lnTo>
                  <a:lnTo>
                    <a:pt x="2173560" y="2244090"/>
                  </a:lnTo>
                  <a:lnTo>
                    <a:pt x="2187525" y="2258697"/>
                  </a:lnTo>
                  <a:lnTo>
                    <a:pt x="2200219" y="2265998"/>
                  </a:lnTo>
                  <a:lnTo>
                    <a:pt x="2203395" y="2253298"/>
                  </a:lnTo>
                  <a:lnTo>
                    <a:pt x="2226246" y="2245361"/>
                  </a:lnTo>
                  <a:lnTo>
                    <a:pt x="2252906" y="2258377"/>
                  </a:lnTo>
                  <a:lnTo>
                    <a:pt x="2266552" y="2244090"/>
                  </a:lnTo>
                  <a:lnTo>
                    <a:pt x="2266552" y="2235835"/>
                  </a:lnTo>
                  <a:lnTo>
                    <a:pt x="2213550" y="2243773"/>
                  </a:lnTo>
                  <a:lnTo>
                    <a:pt x="2197681" y="2239644"/>
                  </a:lnTo>
                  <a:lnTo>
                    <a:pt x="2204029" y="2231072"/>
                  </a:lnTo>
                  <a:lnTo>
                    <a:pt x="2233862" y="2227898"/>
                  </a:lnTo>
                  <a:lnTo>
                    <a:pt x="2254492" y="2222181"/>
                  </a:lnTo>
                  <a:lnTo>
                    <a:pt x="2236401" y="2212020"/>
                  </a:lnTo>
                  <a:lnTo>
                    <a:pt x="2249414" y="2203448"/>
                  </a:lnTo>
                  <a:lnTo>
                    <a:pt x="2244970" y="2194876"/>
                  </a:lnTo>
                  <a:lnTo>
                    <a:pt x="2230053" y="2187889"/>
                  </a:lnTo>
                  <a:lnTo>
                    <a:pt x="2238304" y="2165664"/>
                  </a:lnTo>
                  <a:lnTo>
                    <a:pt x="2261791" y="2150423"/>
                  </a:lnTo>
                  <a:lnTo>
                    <a:pt x="2278612" y="2184079"/>
                  </a:lnTo>
                  <a:lnTo>
                    <a:pt x="2285912" y="2178682"/>
                  </a:lnTo>
                  <a:lnTo>
                    <a:pt x="2279565" y="2166298"/>
                  </a:lnTo>
                  <a:lnTo>
                    <a:pt x="2281469" y="2138677"/>
                  </a:lnTo>
                  <a:lnTo>
                    <a:pt x="2300512" y="2135500"/>
                  </a:lnTo>
                  <a:lnTo>
                    <a:pt x="2314476" y="2151058"/>
                  </a:lnTo>
                  <a:lnTo>
                    <a:pt x="2307177" y="2195194"/>
                  </a:lnTo>
                  <a:lnTo>
                    <a:pt x="2318920" y="2195194"/>
                  </a:lnTo>
                  <a:lnTo>
                    <a:pt x="2329076" y="2158361"/>
                  </a:lnTo>
                  <a:lnTo>
                    <a:pt x="2356688" y="2158044"/>
                  </a:lnTo>
                  <a:lnTo>
                    <a:pt x="2361131" y="2146612"/>
                  </a:lnTo>
                  <a:lnTo>
                    <a:pt x="2321776" y="2142486"/>
                  </a:lnTo>
                  <a:lnTo>
                    <a:pt x="2319237" y="2125021"/>
                  </a:lnTo>
                  <a:lnTo>
                    <a:pt x="2297020" y="2113274"/>
                  </a:lnTo>
                  <a:lnTo>
                    <a:pt x="2285594" y="2125021"/>
                  </a:lnTo>
                  <a:lnTo>
                    <a:pt x="2278294" y="2118988"/>
                  </a:lnTo>
                  <a:lnTo>
                    <a:pt x="2283373" y="2109465"/>
                  </a:lnTo>
                  <a:lnTo>
                    <a:pt x="2297973" y="2100891"/>
                  </a:lnTo>
                  <a:lnTo>
                    <a:pt x="2310667" y="2099304"/>
                  </a:lnTo>
                  <a:lnTo>
                    <a:pt x="2326855" y="2092953"/>
                  </a:lnTo>
                  <a:lnTo>
                    <a:pt x="2344627" y="2103432"/>
                  </a:lnTo>
                  <a:lnTo>
                    <a:pt x="2352880" y="2098033"/>
                  </a:lnTo>
                  <a:lnTo>
                    <a:pt x="2373509" y="2117719"/>
                  </a:lnTo>
                  <a:lnTo>
                    <a:pt x="2388426" y="2113591"/>
                  </a:lnTo>
                  <a:lnTo>
                    <a:pt x="2390965" y="2100891"/>
                  </a:lnTo>
                  <a:lnTo>
                    <a:pt x="2364623" y="2097082"/>
                  </a:lnTo>
                  <a:lnTo>
                    <a:pt x="2364623" y="2087237"/>
                  </a:lnTo>
                  <a:lnTo>
                    <a:pt x="2392868" y="2073585"/>
                  </a:lnTo>
                  <a:lnTo>
                    <a:pt x="2361131" y="2063426"/>
                  </a:lnTo>
                  <a:lnTo>
                    <a:pt x="2344309" y="2067553"/>
                  </a:lnTo>
                  <a:lnTo>
                    <a:pt x="2321141" y="2069141"/>
                  </a:lnTo>
                  <a:lnTo>
                    <a:pt x="2338915" y="2050726"/>
                  </a:lnTo>
                  <a:lnTo>
                    <a:pt x="2320824" y="2045646"/>
                  </a:lnTo>
                  <a:lnTo>
                    <a:pt x="2318602" y="2029776"/>
                  </a:lnTo>
                  <a:lnTo>
                    <a:pt x="2346849" y="2010726"/>
                  </a:lnTo>
                  <a:lnTo>
                    <a:pt x="2363987" y="2025013"/>
                  </a:lnTo>
                  <a:lnTo>
                    <a:pt x="2377953" y="2033586"/>
                  </a:lnTo>
                  <a:lnTo>
                    <a:pt x="2390330" y="2019933"/>
                  </a:lnTo>
                  <a:lnTo>
                    <a:pt x="2395725" y="2026918"/>
                  </a:lnTo>
                  <a:lnTo>
                    <a:pt x="2422068" y="2016441"/>
                  </a:lnTo>
                  <a:lnTo>
                    <a:pt x="2401756" y="1998661"/>
                  </a:lnTo>
                  <a:lnTo>
                    <a:pt x="2384935" y="2011360"/>
                  </a:lnTo>
                  <a:lnTo>
                    <a:pt x="2370336" y="2004376"/>
                  </a:lnTo>
                  <a:lnTo>
                    <a:pt x="2373191" y="1984056"/>
                  </a:lnTo>
                  <a:lnTo>
                    <a:pt x="2394138" y="1977706"/>
                  </a:lnTo>
                  <a:lnTo>
                    <a:pt x="2409055" y="1966911"/>
                  </a:lnTo>
                  <a:lnTo>
                    <a:pt x="2423655" y="1967864"/>
                  </a:lnTo>
                  <a:cubicBezTo>
                    <a:pt x="2423973" y="1963631"/>
                    <a:pt x="2424290" y="1959397"/>
                    <a:pt x="2424608" y="1955164"/>
                  </a:cubicBezTo>
                  <a:lnTo>
                    <a:pt x="2438570" y="1958338"/>
                  </a:lnTo>
                  <a:lnTo>
                    <a:pt x="2445870" y="1965324"/>
                  </a:lnTo>
                  <a:lnTo>
                    <a:pt x="2460787" y="1944051"/>
                  </a:lnTo>
                  <a:lnTo>
                    <a:pt x="2480465" y="1914841"/>
                  </a:lnTo>
                  <a:lnTo>
                    <a:pt x="2502364" y="1913254"/>
                  </a:lnTo>
                  <a:lnTo>
                    <a:pt x="2520455" y="1906904"/>
                  </a:lnTo>
                  <a:lnTo>
                    <a:pt x="2529341" y="1928811"/>
                  </a:lnTo>
                  <a:lnTo>
                    <a:pt x="2553461" y="1919286"/>
                  </a:lnTo>
                  <a:lnTo>
                    <a:pt x="2543941" y="1902459"/>
                  </a:lnTo>
                  <a:lnTo>
                    <a:pt x="2538228" y="1886901"/>
                  </a:lnTo>
                  <a:lnTo>
                    <a:pt x="2585518" y="1865312"/>
                  </a:lnTo>
                  <a:lnTo>
                    <a:pt x="2609319" y="1891347"/>
                  </a:lnTo>
                  <a:lnTo>
                    <a:pt x="2603925" y="1913254"/>
                  </a:lnTo>
                  <a:lnTo>
                    <a:pt x="2607415" y="1925954"/>
                  </a:lnTo>
                  <a:lnTo>
                    <a:pt x="2630902" y="1923731"/>
                  </a:lnTo>
                  <a:lnTo>
                    <a:pt x="2619793" y="1910079"/>
                  </a:lnTo>
                  <a:lnTo>
                    <a:pt x="2626141" y="1900554"/>
                  </a:lnTo>
                  <a:lnTo>
                    <a:pt x="2665497" y="1901189"/>
                  </a:lnTo>
                  <a:lnTo>
                    <a:pt x="2678826" y="1889759"/>
                  </a:lnTo>
                  <a:lnTo>
                    <a:pt x="2665179" y="1871979"/>
                  </a:lnTo>
                  <a:lnTo>
                    <a:pt x="2684856" y="1851658"/>
                  </a:lnTo>
                  <a:lnTo>
                    <a:pt x="2739762" y="1824989"/>
                  </a:lnTo>
                  <a:lnTo>
                    <a:pt x="2727702" y="1843086"/>
                  </a:lnTo>
                  <a:lnTo>
                    <a:pt x="2755314" y="1832928"/>
                  </a:lnTo>
                  <a:lnTo>
                    <a:pt x="2757853" y="1817369"/>
                  </a:lnTo>
                  <a:lnTo>
                    <a:pt x="2733732" y="1816734"/>
                  </a:lnTo>
                  <a:lnTo>
                    <a:pt x="2743254" y="1805304"/>
                  </a:lnTo>
                  <a:cubicBezTo>
                    <a:pt x="2743360" y="1802129"/>
                    <a:pt x="2743465" y="1798954"/>
                    <a:pt x="2743571" y="1795779"/>
                  </a:cubicBezTo>
                  <a:lnTo>
                    <a:pt x="2735636" y="1791334"/>
                  </a:lnTo>
                  <a:lnTo>
                    <a:pt x="2750553" y="1786571"/>
                  </a:lnTo>
                  <a:lnTo>
                    <a:pt x="2749283" y="1782443"/>
                  </a:lnTo>
                  <a:lnTo>
                    <a:pt x="2732463" y="1785936"/>
                  </a:lnTo>
                  <a:lnTo>
                    <a:pt x="2723576" y="1801494"/>
                  </a:lnTo>
                  <a:lnTo>
                    <a:pt x="2655341" y="1817686"/>
                  </a:lnTo>
                  <a:lnTo>
                    <a:pt x="2652167" y="1822131"/>
                  </a:lnTo>
                  <a:lnTo>
                    <a:pt x="2724211" y="1806891"/>
                  </a:lnTo>
                  <a:lnTo>
                    <a:pt x="2726114" y="1817369"/>
                  </a:lnTo>
                  <a:lnTo>
                    <a:pt x="2673431" y="1835784"/>
                  </a:lnTo>
                  <a:lnTo>
                    <a:pt x="2648041" y="1871979"/>
                  </a:lnTo>
                  <a:lnTo>
                    <a:pt x="2615668" y="1886267"/>
                  </a:lnTo>
                  <a:lnTo>
                    <a:pt x="2597261" y="1856739"/>
                  </a:lnTo>
                  <a:lnTo>
                    <a:pt x="2607415" y="1833245"/>
                  </a:lnTo>
                  <a:lnTo>
                    <a:pt x="2587739" y="1846261"/>
                  </a:lnTo>
                  <a:lnTo>
                    <a:pt x="2578217" y="1843086"/>
                  </a:lnTo>
                  <a:cubicBezTo>
                    <a:pt x="2578111" y="1832503"/>
                    <a:pt x="2578006" y="1821919"/>
                    <a:pt x="2577900" y="1811336"/>
                  </a:cubicBezTo>
                  <a:lnTo>
                    <a:pt x="2599165" y="1807209"/>
                  </a:lnTo>
                  <a:lnTo>
                    <a:pt x="2622967" y="1785619"/>
                  </a:lnTo>
                  <a:lnTo>
                    <a:pt x="2598530" y="1780538"/>
                  </a:lnTo>
                  <a:lnTo>
                    <a:pt x="2596625" y="1767839"/>
                  </a:lnTo>
                  <a:lnTo>
                    <a:pt x="2627094" y="1760536"/>
                  </a:lnTo>
                  <a:lnTo>
                    <a:pt x="2619476" y="1751963"/>
                  </a:lnTo>
                  <a:lnTo>
                    <a:pt x="2625823" y="1733866"/>
                  </a:lnTo>
                  <a:lnTo>
                    <a:pt x="2644550" y="1726564"/>
                  </a:lnTo>
                  <a:lnTo>
                    <a:pt x="2656927" y="1685606"/>
                  </a:lnTo>
                  <a:lnTo>
                    <a:pt x="2672796" y="1686241"/>
                  </a:lnTo>
                  <a:lnTo>
                    <a:pt x="2677239" y="1672588"/>
                  </a:lnTo>
                  <a:lnTo>
                    <a:pt x="2695013" y="1652269"/>
                  </a:lnTo>
                  <a:lnTo>
                    <a:pt x="2703264" y="1658619"/>
                  </a:lnTo>
                  <a:lnTo>
                    <a:pt x="2721355" y="1676398"/>
                  </a:lnTo>
                  <a:lnTo>
                    <a:pt x="2735320" y="1675128"/>
                  </a:lnTo>
                  <a:lnTo>
                    <a:pt x="2719133" y="1659253"/>
                  </a:lnTo>
                  <a:lnTo>
                    <a:pt x="2721355" y="1651316"/>
                  </a:lnTo>
                  <a:lnTo>
                    <a:pt x="2745793" y="1659253"/>
                  </a:lnTo>
                  <a:lnTo>
                    <a:pt x="2749918" y="1656079"/>
                  </a:lnTo>
                  <a:lnTo>
                    <a:pt x="2743254" y="1642426"/>
                  </a:lnTo>
                  <a:lnTo>
                    <a:pt x="2741349" y="1624646"/>
                  </a:lnTo>
                  <a:lnTo>
                    <a:pt x="2750870" y="1620201"/>
                  </a:lnTo>
                  <a:lnTo>
                    <a:pt x="2771499" y="1600833"/>
                  </a:lnTo>
                  <a:lnTo>
                    <a:pt x="2763248" y="1591944"/>
                  </a:lnTo>
                  <a:lnTo>
                    <a:pt x="2742936" y="1608771"/>
                  </a:lnTo>
                  <a:lnTo>
                    <a:pt x="2733732" y="1609723"/>
                  </a:lnTo>
                  <a:lnTo>
                    <a:pt x="2730241" y="1603374"/>
                  </a:lnTo>
                  <a:lnTo>
                    <a:pt x="2741983" y="1579561"/>
                  </a:lnTo>
                  <a:lnTo>
                    <a:pt x="2752459" y="1580196"/>
                  </a:lnTo>
                  <a:lnTo>
                    <a:pt x="2769278" y="1572576"/>
                  </a:lnTo>
                  <a:lnTo>
                    <a:pt x="2766105" y="1549399"/>
                  </a:lnTo>
                  <a:lnTo>
                    <a:pt x="2779435" y="1533524"/>
                  </a:lnTo>
                  <a:lnTo>
                    <a:pt x="2799430" y="1528127"/>
                  </a:lnTo>
                  <a:lnTo>
                    <a:pt x="2804825" y="1517649"/>
                  </a:lnTo>
                  <a:lnTo>
                    <a:pt x="2813077" y="1509077"/>
                  </a:lnTo>
                  <a:lnTo>
                    <a:pt x="2818790" y="1531937"/>
                  </a:lnTo>
                  <a:lnTo>
                    <a:pt x="2830215" y="1541461"/>
                  </a:lnTo>
                  <a:lnTo>
                    <a:pt x="2842592" y="1520189"/>
                  </a:lnTo>
                  <a:lnTo>
                    <a:pt x="2837515" y="1515109"/>
                  </a:lnTo>
                  <a:lnTo>
                    <a:pt x="2855288" y="1505584"/>
                  </a:lnTo>
                  <a:lnTo>
                    <a:pt x="2863540" y="1493836"/>
                  </a:lnTo>
                  <a:lnTo>
                    <a:pt x="2859414" y="1486534"/>
                  </a:lnTo>
                  <a:lnTo>
                    <a:pt x="2845767" y="1504314"/>
                  </a:lnTo>
                  <a:lnTo>
                    <a:pt x="2832120" y="1513204"/>
                  </a:lnTo>
                  <a:lnTo>
                    <a:pt x="2828945" y="1481137"/>
                  </a:lnTo>
                  <a:cubicBezTo>
                    <a:pt x="2828839" y="1480502"/>
                    <a:pt x="2828734" y="1479867"/>
                    <a:pt x="2828628" y="1479232"/>
                  </a:cubicBezTo>
                  <a:lnTo>
                    <a:pt x="2825772" y="1481137"/>
                  </a:lnTo>
                  <a:lnTo>
                    <a:pt x="2819425" y="1484629"/>
                  </a:lnTo>
                  <a:lnTo>
                    <a:pt x="2806729" y="1509077"/>
                  </a:lnTo>
                  <a:lnTo>
                    <a:pt x="2794987" y="1503996"/>
                  </a:lnTo>
                  <a:lnTo>
                    <a:pt x="2801335" y="1488122"/>
                  </a:lnTo>
                  <a:lnTo>
                    <a:pt x="2807047" y="1481137"/>
                  </a:lnTo>
                  <a:lnTo>
                    <a:pt x="2815933" y="1470024"/>
                  </a:lnTo>
                  <a:lnTo>
                    <a:pt x="2827359" y="1465897"/>
                  </a:lnTo>
                  <a:lnTo>
                    <a:pt x="2821012" y="1454149"/>
                  </a:lnTo>
                  <a:lnTo>
                    <a:pt x="2825137" y="1438274"/>
                  </a:lnTo>
                  <a:lnTo>
                    <a:pt x="2832436" y="1441449"/>
                  </a:lnTo>
                  <a:cubicBezTo>
                    <a:pt x="2832859" y="1448011"/>
                    <a:pt x="2833283" y="1454572"/>
                    <a:pt x="2833706" y="1461134"/>
                  </a:cubicBezTo>
                  <a:lnTo>
                    <a:pt x="2840371" y="1467484"/>
                  </a:lnTo>
                  <a:lnTo>
                    <a:pt x="2859414" y="1481137"/>
                  </a:lnTo>
                  <a:lnTo>
                    <a:pt x="2862588" y="1483042"/>
                  </a:lnTo>
                  <a:cubicBezTo>
                    <a:pt x="2862482" y="1482407"/>
                    <a:pt x="2862377" y="1481772"/>
                    <a:pt x="2862271" y="1481137"/>
                  </a:cubicBezTo>
                  <a:lnTo>
                    <a:pt x="2860366" y="1474152"/>
                  </a:lnTo>
                  <a:lnTo>
                    <a:pt x="2854653" y="1441132"/>
                  </a:lnTo>
                  <a:lnTo>
                    <a:pt x="2836563" y="1430972"/>
                  </a:lnTo>
                  <a:lnTo>
                    <a:pt x="2833072" y="1410017"/>
                  </a:lnTo>
                  <a:lnTo>
                    <a:pt x="2847036" y="1405255"/>
                  </a:lnTo>
                  <a:lnTo>
                    <a:pt x="2852749" y="1426527"/>
                  </a:lnTo>
                  <a:lnTo>
                    <a:pt x="2864174" y="1423987"/>
                  </a:lnTo>
                  <a:lnTo>
                    <a:pt x="2868300" y="1403350"/>
                  </a:lnTo>
                  <a:lnTo>
                    <a:pt x="2848941" y="1392554"/>
                  </a:lnTo>
                  <a:lnTo>
                    <a:pt x="2854970" y="1378267"/>
                  </a:lnTo>
                  <a:lnTo>
                    <a:pt x="2874013" y="1375727"/>
                  </a:lnTo>
                  <a:lnTo>
                    <a:pt x="2865761" y="1360170"/>
                  </a:lnTo>
                  <a:lnTo>
                    <a:pt x="2872744" y="1346200"/>
                  </a:lnTo>
                  <a:lnTo>
                    <a:pt x="2899721" y="1361757"/>
                  </a:lnTo>
                  <a:lnTo>
                    <a:pt x="2904482" y="1355407"/>
                  </a:lnTo>
                  <a:lnTo>
                    <a:pt x="2886390" y="1337945"/>
                  </a:lnTo>
                  <a:cubicBezTo>
                    <a:pt x="2886813" y="1332547"/>
                    <a:pt x="2887237" y="1327150"/>
                    <a:pt x="2887660" y="1321752"/>
                  </a:cubicBezTo>
                  <a:lnTo>
                    <a:pt x="2864174" y="1337945"/>
                  </a:lnTo>
                  <a:lnTo>
                    <a:pt x="2844496" y="1366519"/>
                  </a:lnTo>
                  <a:lnTo>
                    <a:pt x="2834976" y="1356360"/>
                  </a:lnTo>
                  <a:lnTo>
                    <a:pt x="2854970" y="1345247"/>
                  </a:lnTo>
                  <a:lnTo>
                    <a:pt x="2850527" y="1331912"/>
                  </a:lnTo>
                  <a:lnTo>
                    <a:pt x="2827041" y="1327467"/>
                  </a:lnTo>
                  <a:lnTo>
                    <a:pt x="2834659" y="1308735"/>
                  </a:lnTo>
                  <a:lnTo>
                    <a:pt x="2850527" y="1323340"/>
                  </a:lnTo>
                  <a:lnTo>
                    <a:pt x="2888296" y="1308100"/>
                  </a:lnTo>
                  <a:lnTo>
                    <a:pt x="2890518" y="1278890"/>
                  </a:lnTo>
                  <a:lnTo>
                    <a:pt x="2898768" y="1278255"/>
                  </a:lnTo>
                  <a:lnTo>
                    <a:pt x="2925112" y="1271905"/>
                  </a:lnTo>
                  <a:lnTo>
                    <a:pt x="2936854" y="1286510"/>
                  </a:lnTo>
                  <a:lnTo>
                    <a:pt x="2945741" y="1306830"/>
                  </a:lnTo>
                  <a:lnTo>
                    <a:pt x="2953675" y="1290637"/>
                  </a:lnTo>
                  <a:lnTo>
                    <a:pt x="2975891" y="1279843"/>
                  </a:lnTo>
                  <a:lnTo>
                    <a:pt x="2984143" y="1264285"/>
                  </a:lnTo>
                  <a:lnTo>
                    <a:pt x="2954945" y="1267460"/>
                  </a:lnTo>
                  <a:lnTo>
                    <a:pt x="2946376" y="1276033"/>
                  </a:lnTo>
                  <a:lnTo>
                    <a:pt x="2925746" y="1242377"/>
                  </a:lnTo>
                  <a:lnTo>
                    <a:pt x="2918447" y="1238250"/>
                  </a:lnTo>
                  <a:lnTo>
                    <a:pt x="2920351" y="1219200"/>
                  </a:lnTo>
                  <a:lnTo>
                    <a:pt x="2935267" y="1221423"/>
                  </a:lnTo>
                  <a:lnTo>
                    <a:pt x="2941297" y="1202373"/>
                  </a:lnTo>
                  <a:lnTo>
                    <a:pt x="2907338" y="1198563"/>
                  </a:lnTo>
                  <a:lnTo>
                    <a:pt x="2908607" y="1184593"/>
                  </a:lnTo>
                  <a:lnTo>
                    <a:pt x="2939394" y="1183323"/>
                  </a:lnTo>
                  <a:lnTo>
                    <a:pt x="2919081" y="1175068"/>
                  </a:lnTo>
                  <a:lnTo>
                    <a:pt x="2926063" y="1166495"/>
                  </a:lnTo>
                  <a:lnTo>
                    <a:pt x="2943202" y="1173798"/>
                  </a:lnTo>
                  <a:lnTo>
                    <a:pt x="2948280" y="1164273"/>
                  </a:lnTo>
                  <a:lnTo>
                    <a:pt x="2940980" y="1155065"/>
                  </a:lnTo>
                  <a:lnTo>
                    <a:pt x="2943202" y="1143318"/>
                  </a:lnTo>
                  <a:lnTo>
                    <a:pt x="2968273" y="1139825"/>
                  </a:lnTo>
                  <a:lnTo>
                    <a:pt x="2953358" y="1131570"/>
                  </a:lnTo>
                  <a:lnTo>
                    <a:pt x="2942884" y="1119187"/>
                  </a:lnTo>
                  <a:lnTo>
                    <a:pt x="2946058" y="1109662"/>
                  </a:lnTo>
                  <a:lnTo>
                    <a:pt x="2965102" y="1113473"/>
                  </a:lnTo>
                  <a:lnTo>
                    <a:pt x="2969862" y="1100772"/>
                  </a:lnTo>
                  <a:lnTo>
                    <a:pt x="2984778" y="1106170"/>
                  </a:lnTo>
                  <a:lnTo>
                    <a:pt x="2996522" y="1093470"/>
                  </a:lnTo>
                  <a:lnTo>
                    <a:pt x="3010169" y="1094105"/>
                  </a:lnTo>
                  <a:lnTo>
                    <a:pt x="3014294" y="1066800"/>
                  </a:lnTo>
                  <a:lnTo>
                    <a:pt x="3027942" y="1062355"/>
                  </a:lnTo>
                  <a:lnTo>
                    <a:pt x="3034289" y="1054735"/>
                  </a:lnTo>
                  <a:lnTo>
                    <a:pt x="3062536" y="1052830"/>
                  </a:lnTo>
                  <a:lnTo>
                    <a:pt x="3082848" y="1044892"/>
                  </a:lnTo>
                  <a:lnTo>
                    <a:pt x="3104107" y="1064577"/>
                  </a:lnTo>
                  <a:lnTo>
                    <a:pt x="3119976" y="1045527"/>
                  </a:lnTo>
                  <a:lnTo>
                    <a:pt x="3102520" y="1029017"/>
                  </a:lnTo>
                  <a:lnTo>
                    <a:pt x="3083799" y="1030287"/>
                  </a:lnTo>
                  <a:lnTo>
                    <a:pt x="3074913" y="1017587"/>
                  </a:lnTo>
                  <a:lnTo>
                    <a:pt x="3058410" y="1028382"/>
                  </a:lnTo>
                  <a:lnTo>
                    <a:pt x="3052697" y="1010602"/>
                  </a:lnTo>
                  <a:lnTo>
                    <a:pt x="3043175" y="1005204"/>
                  </a:lnTo>
                  <a:lnTo>
                    <a:pt x="3049206" y="973770"/>
                  </a:lnTo>
                  <a:lnTo>
                    <a:pt x="3072057" y="948370"/>
                  </a:lnTo>
                  <a:lnTo>
                    <a:pt x="3079991" y="969325"/>
                  </a:lnTo>
                  <a:lnTo>
                    <a:pt x="3093634" y="972500"/>
                  </a:lnTo>
                  <a:lnTo>
                    <a:pt x="3099029" y="980437"/>
                  </a:lnTo>
                  <a:lnTo>
                    <a:pt x="3110772" y="974087"/>
                  </a:lnTo>
                  <a:lnTo>
                    <a:pt x="3125689" y="985517"/>
                  </a:lnTo>
                  <a:lnTo>
                    <a:pt x="3140605" y="979167"/>
                  </a:lnTo>
                  <a:lnTo>
                    <a:pt x="3133623" y="967737"/>
                  </a:lnTo>
                  <a:lnTo>
                    <a:pt x="3150762" y="948687"/>
                  </a:lnTo>
                  <a:lnTo>
                    <a:pt x="3128545" y="959165"/>
                  </a:lnTo>
                  <a:lnTo>
                    <a:pt x="3107598" y="961387"/>
                  </a:lnTo>
                  <a:lnTo>
                    <a:pt x="3100933" y="952180"/>
                  </a:lnTo>
                  <a:lnTo>
                    <a:pt x="3120928" y="940432"/>
                  </a:lnTo>
                  <a:lnTo>
                    <a:pt x="3136480" y="921065"/>
                  </a:lnTo>
                  <a:lnTo>
                    <a:pt x="3125054" y="914080"/>
                  </a:lnTo>
                  <a:lnTo>
                    <a:pt x="3137749" y="903285"/>
                  </a:lnTo>
                  <a:lnTo>
                    <a:pt x="3126006" y="895982"/>
                  </a:lnTo>
                  <a:lnTo>
                    <a:pt x="3117437" y="886775"/>
                  </a:lnTo>
                  <a:lnTo>
                    <a:pt x="3130767" y="865502"/>
                  </a:lnTo>
                  <a:lnTo>
                    <a:pt x="3139971" y="846453"/>
                  </a:lnTo>
                  <a:lnTo>
                    <a:pt x="3158061" y="839150"/>
                  </a:lnTo>
                  <a:lnTo>
                    <a:pt x="3169487" y="806130"/>
                  </a:lnTo>
                  <a:lnTo>
                    <a:pt x="3179008" y="806130"/>
                  </a:lnTo>
                  <a:lnTo>
                    <a:pt x="3174882" y="816607"/>
                  </a:lnTo>
                  <a:lnTo>
                    <a:pt x="3180278" y="839785"/>
                  </a:lnTo>
                  <a:lnTo>
                    <a:pt x="3190116" y="854390"/>
                  </a:lnTo>
                  <a:lnTo>
                    <a:pt x="3192021" y="868995"/>
                  </a:lnTo>
                  <a:lnTo>
                    <a:pt x="3200590" y="852167"/>
                  </a:lnTo>
                  <a:lnTo>
                    <a:pt x="3218680" y="858518"/>
                  </a:lnTo>
                  <a:lnTo>
                    <a:pt x="3225028" y="849945"/>
                  </a:lnTo>
                  <a:lnTo>
                    <a:pt x="3219315" y="840420"/>
                  </a:lnTo>
                  <a:lnTo>
                    <a:pt x="3191069" y="848357"/>
                  </a:lnTo>
                  <a:lnTo>
                    <a:pt x="3195194" y="835340"/>
                  </a:lnTo>
                  <a:lnTo>
                    <a:pt x="3209794" y="835023"/>
                  </a:lnTo>
                  <a:lnTo>
                    <a:pt x="3217094" y="827720"/>
                  </a:lnTo>
                  <a:lnTo>
                    <a:pt x="3204398" y="809940"/>
                  </a:lnTo>
                  <a:lnTo>
                    <a:pt x="3218046" y="803590"/>
                  </a:lnTo>
                  <a:lnTo>
                    <a:pt x="3208207" y="786762"/>
                  </a:lnTo>
                  <a:lnTo>
                    <a:pt x="3190434" y="777555"/>
                  </a:lnTo>
                  <a:lnTo>
                    <a:pt x="3204716" y="760410"/>
                  </a:lnTo>
                  <a:lnTo>
                    <a:pt x="3237723" y="746440"/>
                  </a:lnTo>
                  <a:lnTo>
                    <a:pt x="3256766" y="757870"/>
                  </a:lnTo>
                  <a:lnTo>
                    <a:pt x="3273904" y="744853"/>
                  </a:lnTo>
                  <a:lnTo>
                    <a:pt x="3287551" y="776285"/>
                  </a:lnTo>
                  <a:lnTo>
                    <a:pt x="3305642" y="776285"/>
                  </a:lnTo>
                  <a:lnTo>
                    <a:pt x="3294851" y="757553"/>
                  </a:lnTo>
                  <a:lnTo>
                    <a:pt x="3315798" y="744535"/>
                  </a:lnTo>
                  <a:lnTo>
                    <a:pt x="3326589" y="729613"/>
                  </a:lnTo>
                  <a:lnTo>
                    <a:pt x="3312624" y="723580"/>
                  </a:lnTo>
                  <a:lnTo>
                    <a:pt x="3320876" y="705800"/>
                  </a:lnTo>
                  <a:lnTo>
                    <a:pt x="3310085" y="703578"/>
                  </a:lnTo>
                  <a:lnTo>
                    <a:pt x="3281839" y="732470"/>
                  </a:lnTo>
                  <a:lnTo>
                    <a:pt x="3269143" y="728343"/>
                  </a:lnTo>
                  <a:lnTo>
                    <a:pt x="3263748" y="710245"/>
                  </a:lnTo>
                  <a:lnTo>
                    <a:pt x="3249149" y="709610"/>
                  </a:lnTo>
                  <a:lnTo>
                    <a:pt x="3244705" y="728660"/>
                  </a:lnTo>
                  <a:lnTo>
                    <a:pt x="3220267" y="720088"/>
                  </a:lnTo>
                  <a:cubicBezTo>
                    <a:pt x="3219950" y="715643"/>
                    <a:pt x="3219632" y="711198"/>
                    <a:pt x="3219315" y="706753"/>
                  </a:cubicBezTo>
                  <a:lnTo>
                    <a:pt x="3252005" y="666430"/>
                  </a:lnTo>
                  <a:lnTo>
                    <a:pt x="3262161" y="634680"/>
                  </a:lnTo>
                  <a:lnTo>
                    <a:pt x="3284060" y="628330"/>
                  </a:lnTo>
                  <a:lnTo>
                    <a:pt x="3281839" y="615313"/>
                  </a:lnTo>
                  <a:lnTo>
                    <a:pt x="3314529" y="598168"/>
                  </a:lnTo>
                  <a:lnTo>
                    <a:pt x="3322780" y="579435"/>
                  </a:lnTo>
                  <a:lnTo>
                    <a:pt x="3375782" y="550225"/>
                  </a:lnTo>
                  <a:lnTo>
                    <a:pt x="3368800" y="538795"/>
                  </a:lnTo>
                  <a:lnTo>
                    <a:pt x="3365626" y="509268"/>
                  </a:lnTo>
                  <a:lnTo>
                    <a:pt x="3383082" y="459420"/>
                  </a:lnTo>
                  <a:lnTo>
                    <a:pt x="3397999" y="475295"/>
                  </a:lnTo>
                  <a:lnTo>
                    <a:pt x="3382447" y="500695"/>
                  </a:lnTo>
                  <a:lnTo>
                    <a:pt x="3392921" y="506728"/>
                  </a:lnTo>
                  <a:lnTo>
                    <a:pt x="3396095" y="496250"/>
                  </a:lnTo>
                  <a:lnTo>
                    <a:pt x="3407838" y="499425"/>
                  </a:lnTo>
                  <a:lnTo>
                    <a:pt x="3415137" y="518158"/>
                  </a:lnTo>
                  <a:lnTo>
                    <a:pt x="3420533" y="500378"/>
                  </a:lnTo>
                  <a:lnTo>
                    <a:pt x="3437671" y="512760"/>
                  </a:lnTo>
                  <a:lnTo>
                    <a:pt x="3449097" y="499108"/>
                  </a:lnTo>
                  <a:lnTo>
                    <a:pt x="3423389" y="483550"/>
                  </a:lnTo>
                  <a:cubicBezTo>
                    <a:pt x="3423072" y="477518"/>
                    <a:pt x="3422754" y="471485"/>
                    <a:pt x="3422437" y="465453"/>
                  </a:cubicBezTo>
                  <a:lnTo>
                    <a:pt x="3417042" y="452118"/>
                  </a:lnTo>
                  <a:lnTo>
                    <a:pt x="3442114" y="451800"/>
                  </a:lnTo>
                  <a:lnTo>
                    <a:pt x="3461792" y="498155"/>
                  </a:lnTo>
                  <a:lnTo>
                    <a:pt x="3488452" y="508315"/>
                  </a:lnTo>
                  <a:lnTo>
                    <a:pt x="3491625" y="528000"/>
                  </a:lnTo>
                  <a:lnTo>
                    <a:pt x="3516063" y="538478"/>
                  </a:lnTo>
                  <a:lnTo>
                    <a:pt x="3518285" y="524825"/>
                  </a:lnTo>
                  <a:lnTo>
                    <a:pt x="3488134" y="483868"/>
                  </a:lnTo>
                  <a:lnTo>
                    <a:pt x="3477343" y="482915"/>
                  </a:lnTo>
                  <a:lnTo>
                    <a:pt x="3464648" y="467358"/>
                  </a:lnTo>
                  <a:lnTo>
                    <a:pt x="3469726" y="443863"/>
                  </a:lnTo>
                  <a:lnTo>
                    <a:pt x="3455762" y="430528"/>
                  </a:lnTo>
                  <a:lnTo>
                    <a:pt x="3478930" y="391158"/>
                  </a:lnTo>
                  <a:lnTo>
                    <a:pt x="3499877" y="392110"/>
                  </a:lnTo>
                  <a:lnTo>
                    <a:pt x="3504955" y="382586"/>
                  </a:lnTo>
                  <a:lnTo>
                    <a:pt x="3519872" y="382268"/>
                  </a:lnTo>
                  <a:lnTo>
                    <a:pt x="3513842" y="401318"/>
                  </a:lnTo>
                  <a:lnTo>
                    <a:pt x="3521459" y="416240"/>
                  </a:lnTo>
                  <a:cubicBezTo>
                    <a:pt x="3521565" y="435819"/>
                    <a:pt x="3521670" y="455399"/>
                    <a:pt x="3521776" y="474978"/>
                  </a:cubicBezTo>
                  <a:lnTo>
                    <a:pt x="3539232" y="441323"/>
                  </a:lnTo>
                  <a:lnTo>
                    <a:pt x="3545262" y="385443"/>
                  </a:lnTo>
                  <a:lnTo>
                    <a:pt x="3559862" y="374013"/>
                  </a:lnTo>
                  <a:cubicBezTo>
                    <a:pt x="3560179" y="367980"/>
                    <a:pt x="3560497" y="361948"/>
                    <a:pt x="3560814" y="355915"/>
                  </a:cubicBezTo>
                  <a:lnTo>
                    <a:pt x="3577000" y="346390"/>
                  </a:lnTo>
                  <a:lnTo>
                    <a:pt x="3584934" y="337818"/>
                  </a:lnTo>
                  <a:lnTo>
                    <a:pt x="3583347" y="378775"/>
                  </a:lnTo>
                  <a:lnTo>
                    <a:pt x="3572874" y="405445"/>
                  </a:lnTo>
                  <a:lnTo>
                    <a:pt x="3584934" y="431480"/>
                  </a:lnTo>
                  <a:lnTo>
                    <a:pt x="3584934" y="456563"/>
                  </a:lnTo>
                  <a:lnTo>
                    <a:pt x="3565574" y="494980"/>
                  </a:lnTo>
                  <a:lnTo>
                    <a:pt x="3565574" y="505458"/>
                  </a:lnTo>
                  <a:lnTo>
                    <a:pt x="3590647" y="478788"/>
                  </a:lnTo>
                  <a:lnTo>
                    <a:pt x="3597629" y="443863"/>
                  </a:lnTo>
                  <a:lnTo>
                    <a:pt x="3607151" y="440688"/>
                  </a:lnTo>
                  <a:lnTo>
                    <a:pt x="3619846" y="457198"/>
                  </a:lnTo>
                  <a:lnTo>
                    <a:pt x="3627463" y="443545"/>
                  </a:lnTo>
                  <a:lnTo>
                    <a:pt x="3610007" y="428940"/>
                  </a:lnTo>
                  <a:lnTo>
                    <a:pt x="3605881" y="393380"/>
                  </a:lnTo>
                  <a:lnTo>
                    <a:pt x="3626828" y="379410"/>
                  </a:lnTo>
                  <a:lnTo>
                    <a:pt x="3629685" y="350835"/>
                  </a:lnTo>
                  <a:lnTo>
                    <a:pt x="3642380" y="337183"/>
                  </a:lnTo>
                  <a:lnTo>
                    <a:pt x="3652853" y="342263"/>
                  </a:lnTo>
                  <a:lnTo>
                    <a:pt x="3641428" y="366710"/>
                  </a:lnTo>
                  <a:lnTo>
                    <a:pt x="3662692" y="378140"/>
                  </a:lnTo>
                  <a:lnTo>
                    <a:pt x="3668722" y="349565"/>
                  </a:lnTo>
                  <a:lnTo>
                    <a:pt x="3689986" y="351471"/>
                  </a:lnTo>
                  <a:lnTo>
                    <a:pt x="3669357" y="331785"/>
                  </a:lnTo>
                  <a:lnTo>
                    <a:pt x="3676974" y="316863"/>
                  </a:lnTo>
                  <a:lnTo>
                    <a:pt x="3692843" y="327023"/>
                  </a:lnTo>
                  <a:lnTo>
                    <a:pt x="3703951" y="353375"/>
                  </a:lnTo>
                  <a:lnTo>
                    <a:pt x="3718550" y="355598"/>
                  </a:lnTo>
                  <a:lnTo>
                    <a:pt x="3728072" y="377505"/>
                  </a:lnTo>
                  <a:lnTo>
                    <a:pt x="3747432" y="396238"/>
                  </a:lnTo>
                  <a:lnTo>
                    <a:pt x="3742671" y="347660"/>
                  </a:lnTo>
                  <a:lnTo>
                    <a:pt x="3755366" y="329563"/>
                  </a:lnTo>
                  <a:lnTo>
                    <a:pt x="3741402" y="310831"/>
                  </a:lnTo>
                  <a:lnTo>
                    <a:pt x="3754097" y="299083"/>
                  </a:lnTo>
                  <a:lnTo>
                    <a:pt x="3732832" y="284796"/>
                  </a:lnTo>
                  <a:lnTo>
                    <a:pt x="3722042" y="307020"/>
                  </a:lnTo>
                  <a:lnTo>
                    <a:pt x="3702047" y="286066"/>
                  </a:lnTo>
                  <a:cubicBezTo>
                    <a:pt x="3702259" y="278340"/>
                    <a:pt x="3702470" y="270614"/>
                    <a:pt x="3702682" y="262888"/>
                  </a:cubicBezTo>
                  <a:lnTo>
                    <a:pt x="3679830" y="270191"/>
                  </a:lnTo>
                  <a:lnTo>
                    <a:pt x="3669992" y="254633"/>
                  </a:lnTo>
                  <a:lnTo>
                    <a:pt x="3686813" y="249236"/>
                  </a:lnTo>
                  <a:lnTo>
                    <a:pt x="3699508" y="257491"/>
                  </a:lnTo>
                  <a:lnTo>
                    <a:pt x="3701729" y="235583"/>
                  </a:lnTo>
                  <a:lnTo>
                    <a:pt x="3716646" y="253363"/>
                  </a:lnTo>
                  <a:lnTo>
                    <a:pt x="3718550" y="269238"/>
                  </a:lnTo>
                  <a:lnTo>
                    <a:pt x="3734419" y="275271"/>
                  </a:lnTo>
                  <a:lnTo>
                    <a:pt x="3730293" y="265746"/>
                  </a:lnTo>
                  <a:lnTo>
                    <a:pt x="3744893" y="235266"/>
                  </a:lnTo>
                  <a:lnTo>
                    <a:pt x="3771235" y="242251"/>
                  </a:lnTo>
                  <a:lnTo>
                    <a:pt x="3769648" y="285431"/>
                  </a:lnTo>
                  <a:lnTo>
                    <a:pt x="3794086" y="289241"/>
                  </a:lnTo>
                  <a:lnTo>
                    <a:pt x="3783295" y="269556"/>
                  </a:lnTo>
                  <a:lnTo>
                    <a:pt x="3790913" y="260031"/>
                  </a:lnTo>
                  <a:lnTo>
                    <a:pt x="3798212" y="266381"/>
                  </a:lnTo>
                  <a:lnTo>
                    <a:pt x="3841376" y="274001"/>
                  </a:lnTo>
                  <a:lnTo>
                    <a:pt x="3828998" y="295273"/>
                  </a:lnTo>
                  <a:lnTo>
                    <a:pt x="3855658" y="294321"/>
                  </a:lnTo>
                  <a:lnTo>
                    <a:pt x="3838837" y="314323"/>
                  </a:lnTo>
                  <a:lnTo>
                    <a:pt x="3855975" y="341628"/>
                  </a:lnTo>
                  <a:lnTo>
                    <a:pt x="3871844" y="335913"/>
                  </a:lnTo>
                  <a:lnTo>
                    <a:pt x="3865179" y="301306"/>
                  </a:lnTo>
                  <a:lnTo>
                    <a:pt x="3879461" y="284478"/>
                  </a:lnTo>
                  <a:lnTo>
                    <a:pt x="3862640" y="279398"/>
                  </a:lnTo>
                  <a:lnTo>
                    <a:pt x="3866766" y="252728"/>
                  </a:lnTo>
                  <a:lnTo>
                    <a:pt x="3885809" y="256856"/>
                  </a:lnTo>
                  <a:lnTo>
                    <a:pt x="3891839" y="239076"/>
                  </a:lnTo>
                  <a:lnTo>
                    <a:pt x="3894060" y="225423"/>
                  </a:lnTo>
                  <a:lnTo>
                    <a:pt x="3904534" y="220978"/>
                  </a:lnTo>
                  <a:lnTo>
                    <a:pt x="3929289" y="187006"/>
                  </a:lnTo>
                  <a:lnTo>
                    <a:pt x="3943254" y="185736"/>
                  </a:lnTo>
                  <a:lnTo>
                    <a:pt x="3965470" y="200658"/>
                  </a:lnTo>
                  <a:lnTo>
                    <a:pt x="3976261" y="187641"/>
                  </a:lnTo>
                  <a:lnTo>
                    <a:pt x="3960075" y="171766"/>
                  </a:lnTo>
                  <a:lnTo>
                    <a:pt x="3972453" y="131761"/>
                  </a:lnTo>
                  <a:lnTo>
                    <a:pt x="3994986" y="144143"/>
                  </a:lnTo>
                  <a:lnTo>
                    <a:pt x="3999747" y="129538"/>
                  </a:lnTo>
                  <a:lnTo>
                    <a:pt x="3988004" y="110806"/>
                  </a:lnTo>
                  <a:lnTo>
                    <a:pt x="3959440" y="105726"/>
                  </a:lnTo>
                  <a:lnTo>
                    <a:pt x="3959440" y="84453"/>
                  </a:lnTo>
                  <a:lnTo>
                    <a:pt x="3967692" y="78103"/>
                  </a:lnTo>
                  <a:lnTo>
                    <a:pt x="3995621" y="102233"/>
                  </a:lnTo>
                  <a:lnTo>
                    <a:pt x="4004825" y="96836"/>
                  </a:lnTo>
                  <a:lnTo>
                    <a:pt x="3998478" y="80008"/>
                  </a:lnTo>
                  <a:lnTo>
                    <a:pt x="4002286" y="45083"/>
                  </a:lnTo>
                  <a:lnTo>
                    <a:pt x="4010855" y="49211"/>
                  </a:lnTo>
                  <a:lnTo>
                    <a:pt x="4021646" y="71436"/>
                  </a:lnTo>
                  <a:lnTo>
                    <a:pt x="4027676" y="42861"/>
                  </a:lnTo>
                  <a:lnTo>
                    <a:pt x="4035293" y="40638"/>
                  </a:lnTo>
                  <a:lnTo>
                    <a:pt x="4041641" y="66673"/>
                  </a:lnTo>
                  <a:lnTo>
                    <a:pt x="4054336" y="69848"/>
                  </a:lnTo>
                  <a:lnTo>
                    <a:pt x="4064175" y="95248"/>
                  </a:lnTo>
                  <a:lnTo>
                    <a:pt x="4079726" y="78103"/>
                  </a:lnTo>
                  <a:lnTo>
                    <a:pt x="4104164" y="67626"/>
                  </a:lnTo>
                  <a:lnTo>
                    <a:pt x="4108290" y="85088"/>
                  </a:lnTo>
                  <a:lnTo>
                    <a:pt x="4059097" y="155256"/>
                  </a:lnTo>
                  <a:lnTo>
                    <a:pt x="4042276" y="238758"/>
                  </a:lnTo>
                  <a:lnTo>
                    <a:pt x="4027676" y="261936"/>
                  </a:lnTo>
                  <a:lnTo>
                    <a:pt x="4034024" y="290510"/>
                  </a:lnTo>
                  <a:lnTo>
                    <a:pt x="4046719" y="293685"/>
                  </a:lnTo>
                  <a:lnTo>
                    <a:pt x="4057510" y="275588"/>
                  </a:lnTo>
                  <a:lnTo>
                    <a:pt x="4081631" y="245743"/>
                  </a:lnTo>
                  <a:lnTo>
                    <a:pt x="4063540" y="247013"/>
                  </a:lnTo>
                  <a:cubicBezTo>
                    <a:pt x="4063752" y="242039"/>
                    <a:pt x="4063963" y="237065"/>
                    <a:pt x="4064175" y="232091"/>
                  </a:cubicBezTo>
                  <a:lnTo>
                    <a:pt x="4126063" y="154621"/>
                  </a:lnTo>
                  <a:lnTo>
                    <a:pt x="4140663" y="113663"/>
                  </a:lnTo>
                  <a:lnTo>
                    <a:pt x="4166688" y="90168"/>
                  </a:lnTo>
                  <a:lnTo>
                    <a:pt x="4171766" y="66673"/>
                  </a:lnTo>
                  <a:lnTo>
                    <a:pt x="4189856" y="50798"/>
                  </a:lnTo>
                  <a:lnTo>
                    <a:pt x="4187635" y="75881"/>
                  </a:lnTo>
                  <a:lnTo>
                    <a:pt x="4197473" y="93026"/>
                  </a:lnTo>
                  <a:lnTo>
                    <a:pt x="4195252" y="106678"/>
                  </a:lnTo>
                  <a:lnTo>
                    <a:pt x="4179383" y="116203"/>
                  </a:lnTo>
                  <a:lnTo>
                    <a:pt x="4170179" y="139381"/>
                  </a:lnTo>
                  <a:lnTo>
                    <a:pt x="4197791" y="131761"/>
                  </a:lnTo>
                  <a:lnTo>
                    <a:pt x="4185731" y="200658"/>
                  </a:lnTo>
                  <a:lnTo>
                    <a:pt x="4200330" y="201293"/>
                  </a:lnTo>
                  <a:lnTo>
                    <a:pt x="4222546" y="187323"/>
                  </a:lnTo>
                  <a:lnTo>
                    <a:pt x="4238098" y="143191"/>
                  </a:lnTo>
                  <a:lnTo>
                    <a:pt x="4246667" y="155573"/>
                  </a:lnTo>
                  <a:lnTo>
                    <a:pt x="4250476" y="141921"/>
                  </a:lnTo>
                  <a:lnTo>
                    <a:pt x="4236828" y="126363"/>
                  </a:lnTo>
                  <a:lnTo>
                    <a:pt x="4240954" y="106043"/>
                  </a:lnTo>
                  <a:lnTo>
                    <a:pt x="4258727" y="101916"/>
                  </a:lnTo>
                  <a:lnTo>
                    <a:pt x="4264123" y="93343"/>
                  </a:lnTo>
                  <a:lnTo>
                    <a:pt x="4277770" y="74293"/>
                  </a:lnTo>
                  <a:lnTo>
                    <a:pt x="4268884" y="63498"/>
                  </a:lnTo>
                  <a:lnTo>
                    <a:pt x="4274279" y="39686"/>
                  </a:lnTo>
                  <a:lnTo>
                    <a:pt x="4286657" y="33336"/>
                  </a:lnTo>
                  <a:lnTo>
                    <a:pt x="4277135" y="19366"/>
                  </a:lnTo>
                  <a:close/>
                  <a:moveTo>
                    <a:pt x="4105211" y="0"/>
                  </a:moveTo>
                  <a:lnTo>
                    <a:pt x="4132404" y="29210"/>
                  </a:lnTo>
                  <a:lnTo>
                    <a:pt x="4151279" y="20320"/>
                  </a:lnTo>
                  <a:lnTo>
                    <a:pt x="4142001" y="37465"/>
                  </a:lnTo>
                  <a:lnTo>
                    <a:pt x="4118327" y="43180"/>
                  </a:lnTo>
                  <a:lnTo>
                    <a:pt x="4092734" y="44133"/>
                  </a:lnTo>
                  <a:lnTo>
                    <a:pt x="4070660" y="57150"/>
                  </a:lnTo>
                  <a:lnTo>
                    <a:pt x="4067141" y="41275"/>
                  </a:lnTo>
                  <a:lnTo>
                    <a:pt x="4088575" y="39370"/>
                  </a:lnTo>
                  <a:lnTo>
                    <a:pt x="4087295" y="29528"/>
                  </a:lnTo>
                  <a:lnTo>
                    <a:pt x="4068100" y="26353"/>
                  </a:lnTo>
                  <a:lnTo>
                    <a:pt x="4072259" y="12065"/>
                  </a:lnTo>
                  <a:lnTo>
                    <a:pt x="4098812" y="10478"/>
                  </a:lnTo>
                  <a:close/>
                </a:path>
              </a:pathLst>
            </a:custGeom>
            <a:solidFill>
              <a:srgbClr val="D2D2D4"/>
            </a:solidFill>
            <a:ln w="19050"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18" name="Oval 17"/>
            <p:cNvSpPr/>
            <p:nvPr/>
          </p:nvSpPr>
          <p:spPr>
            <a:xfrm>
              <a:off x="733869" y="-85134"/>
              <a:ext cx="7279094" cy="7279094"/>
            </a:xfrm>
            <a:prstGeom prst="ellipse">
              <a:avLst/>
            </a:prstGeom>
            <a:noFill/>
            <a:ln w="285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" name="Freeform 144"/>
            <p:cNvSpPr>
              <a:spLocks/>
            </p:cNvSpPr>
            <p:nvPr/>
          </p:nvSpPr>
          <p:spPr bwMode="auto">
            <a:xfrm>
              <a:off x="1886395" y="5410200"/>
              <a:ext cx="312738" cy="623888"/>
            </a:xfrm>
            <a:custGeom>
              <a:avLst/>
              <a:gdLst>
                <a:gd name="T0" fmla="*/ 895 w 983"/>
                <a:gd name="T1" fmla="*/ 88 h 1963"/>
                <a:gd name="T2" fmla="*/ 659 w 983"/>
                <a:gd name="T3" fmla="*/ 123 h 1963"/>
                <a:gd name="T4" fmla="*/ 522 w 983"/>
                <a:gd name="T5" fmla="*/ 84 h 1963"/>
                <a:gd name="T6" fmla="*/ 419 w 983"/>
                <a:gd name="T7" fmla="*/ 96 h 1963"/>
                <a:gd name="T8" fmla="*/ 395 w 983"/>
                <a:gd name="T9" fmla="*/ 0 h 1963"/>
                <a:gd name="T10" fmla="*/ 282 w 983"/>
                <a:gd name="T11" fmla="*/ 41 h 1963"/>
                <a:gd name="T12" fmla="*/ 200 w 983"/>
                <a:gd name="T13" fmla="*/ 190 h 1963"/>
                <a:gd name="T14" fmla="*/ 231 w 983"/>
                <a:gd name="T15" fmla="*/ 618 h 1963"/>
                <a:gd name="T16" fmla="*/ 141 w 983"/>
                <a:gd name="T17" fmla="*/ 971 h 1963"/>
                <a:gd name="T18" fmla="*/ 52 w 983"/>
                <a:gd name="T19" fmla="*/ 1105 h 1963"/>
                <a:gd name="T20" fmla="*/ 0 w 983"/>
                <a:gd name="T21" fmla="*/ 1314 h 1963"/>
                <a:gd name="T22" fmla="*/ 37 w 983"/>
                <a:gd name="T23" fmla="*/ 1337 h 1963"/>
                <a:gd name="T24" fmla="*/ 114 w 983"/>
                <a:gd name="T25" fmla="*/ 1333 h 1963"/>
                <a:gd name="T26" fmla="*/ 133 w 983"/>
                <a:gd name="T27" fmla="*/ 1277 h 1963"/>
                <a:gd name="T28" fmla="*/ 236 w 983"/>
                <a:gd name="T29" fmla="*/ 1215 h 1963"/>
                <a:gd name="T30" fmla="*/ 193 w 983"/>
                <a:gd name="T31" fmla="*/ 1272 h 1963"/>
                <a:gd name="T32" fmla="*/ 111 w 983"/>
                <a:gd name="T33" fmla="*/ 1347 h 1963"/>
                <a:gd name="T34" fmla="*/ 101 w 983"/>
                <a:gd name="T35" fmla="*/ 1380 h 1963"/>
                <a:gd name="T36" fmla="*/ 131 w 983"/>
                <a:gd name="T37" fmla="*/ 1433 h 1963"/>
                <a:gd name="T38" fmla="*/ 238 w 983"/>
                <a:gd name="T39" fmla="*/ 1391 h 1963"/>
                <a:gd name="T40" fmla="*/ 234 w 983"/>
                <a:gd name="T41" fmla="*/ 1415 h 1963"/>
                <a:gd name="T42" fmla="*/ 229 w 983"/>
                <a:gd name="T43" fmla="*/ 1502 h 1963"/>
                <a:gd name="T44" fmla="*/ 224 w 983"/>
                <a:gd name="T45" fmla="*/ 1767 h 1963"/>
                <a:gd name="T46" fmla="*/ 179 w 983"/>
                <a:gd name="T47" fmla="*/ 1926 h 1963"/>
                <a:gd name="T48" fmla="*/ 180 w 983"/>
                <a:gd name="T49" fmla="*/ 1963 h 1963"/>
                <a:gd name="T50" fmla="*/ 319 w 983"/>
                <a:gd name="T51" fmla="*/ 1912 h 1963"/>
                <a:gd name="T52" fmla="*/ 453 w 983"/>
                <a:gd name="T53" fmla="*/ 1937 h 1963"/>
                <a:gd name="T54" fmla="*/ 566 w 983"/>
                <a:gd name="T55" fmla="*/ 1950 h 1963"/>
                <a:gd name="T56" fmla="*/ 624 w 983"/>
                <a:gd name="T57" fmla="*/ 1787 h 1963"/>
                <a:gd name="T58" fmla="*/ 759 w 983"/>
                <a:gd name="T59" fmla="*/ 1560 h 1963"/>
                <a:gd name="T60" fmla="*/ 701 w 983"/>
                <a:gd name="T61" fmla="*/ 1450 h 1963"/>
                <a:gd name="T62" fmla="*/ 682 w 983"/>
                <a:gd name="T63" fmla="*/ 1135 h 1963"/>
                <a:gd name="T64" fmla="*/ 803 w 983"/>
                <a:gd name="T65" fmla="*/ 876 h 1963"/>
                <a:gd name="T66" fmla="*/ 821 w 983"/>
                <a:gd name="T67" fmla="*/ 619 h 1963"/>
                <a:gd name="T68" fmla="*/ 795 w 983"/>
                <a:gd name="T69" fmla="*/ 438 h 1963"/>
                <a:gd name="T70" fmla="*/ 938 w 983"/>
                <a:gd name="T71" fmla="*/ 277 h 1963"/>
                <a:gd name="T72" fmla="*/ 910 w 983"/>
                <a:gd name="T73" fmla="*/ 151 h 19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83" h="1963">
                  <a:moveTo>
                    <a:pt x="910" y="151"/>
                  </a:moveTo>
                  <a:lnTo>
                    <a:pt x="895" y="88"/>
                  </a:lnTo>
                  <a:lnTo>
                    <a:pt x="732" y="67"/>
                  </a:lnTo>
                  <a:lnTo>
                    <a:pt x="659" y="123"/>
                  </a:lnTo>
                  <a:lnTo>
                    <a:pt x="629" y="87"/>
                  </a:lnTo>
                  <a:lnTo>
                    <a:pt x="522" y="84"/>
                  </a:lnTo>
                  <a:lnTo>
                    <a:pt x="453" y="116"/>
                  </a:lnTo>
                  <a:lnTo>
                    <a:pt x="419" y="96"/>
                  </a:lnTo>
                  <a:lnTo>
                    <a:pt x="425" y="49"/>
                  </a:lnTo>
                  <a:lnTo>
                    <a:pt x="395" y="0"/>
                  </a:lnTo>
                  <a:lnTo>
                    <a:pt x="345" y="0"/>
                  </a:lnTo>
                  <a:lnTo>
                    <a:pt x="282" y="41"/>
                  </a:lnTo>
                  <a:lnTo>
                    <a:pt x="198" y="116"/>
                  </a:lnTo>
                  <a:lnTo>
                    <a:pt x="200" y="190"/>
                  </a:lnTo>
                  <a:lnTo>
                    <a:pt x="256" y="445"/>
                  </a:lnTo>
                  <a:lnTo>
                    <a:pt x="231" y="618"/>
                  </a:lnTo>
                  <a:lnTo>
                    <a:pt x="173" y="925"/>
                  </a:lnTo>
                  <a:lnTo>
                    <a:pt x="141" y="971"/>
                  </a:lnTo>
                  <a:lnTo>
                    <a:pt x="134" y="1018"/>
                  </a:lnTo>
                  <a:lnTo>
                    <a:pt x="52" y="1105"/>
                  </a:lnTo>
                  <a:lnTo>
                    <a:pt x="53" y="1218"/>
                  </a:lnTo>
                  <a:lnTo>
                    <a:pt x="0" y="1314"/>
                  </a:lnTo>
                  <a:lnTo>
                    <a:pt x="10" y="1328"/>
                  </a:lnTo>
                  <a:lnTo>
                    <a:pt x="37" y="1337"/>
                  </a:lnTo>
                  <a:lnTo>
                    <a:pt x="57" y="1327"/>
                  </a:lnTo>
                  <a:lnTo>
                    <a:pt x="114" y="1333"/>
                  </a:lnTo>
                  <a:lnTo>
                    <a:pt x="107" y="1310"/>
                  </a:lnTo>
                  <a:lnTo>
                    <a:pt x="133" y="1277"/>
                  </a:lnTo>
                  <a:lnTo>
                    <a:pt x="173" y="1260"/>
                  </a:lnTo>
                  <a:lnTo>
                    <a:pt x="236" y="1215"/>
                  </a:lnTo>
                  <a:lnTo>
                    <a:pt x="233" y="1235"/>
                  </a:lnTo>
                  <a:lnTo>
                    <a:pt x="193" y="1272"/>
                  </a:lnTo>
                  <a:lnTo>
                    <a:pt x="164" y="1339"/>
                  </a:lnTo>
                  <a:lnTo>
                    <a:pt x="111" y="1347"/>
                  </a:lnTo>
                  <a:lnTo>
                    <a:pt x="81" y="1350"/>
                  </a:lnTo>
                  <a:lnTo>
                    <a:pt x="101" y="1380"/>
                  </a:lnTo>
                  <a:lnTo>
                    <a:pt x="95" y="1453"/>
                  </a:lnTo>
                  <a:lnTo>
                    <a:pt x="131" y="1433"/>
                  </a:lnTo>
                  <a:lnTo>
                    <a:pt x="181" y="1392"/>
                  </a:lnTo>
                  <a:lnTo>
                    <a:pt x="238" y="1391"/>
                  </a:lnTo>
                  <a:lnTo>
                    <a:pt x="258" y="1435"/>
                  </a:lnTo>
                  <a:lnTo>
                    <a:pt x="234" y="1415"/>
                  </a:lnTo>
                  <a:lnTo>
                    <a:pt x="194" y="1441"/>
                  </a:lnTo>
                  <a:lnTo>
                    <a:pt x="229" y="1502"/>
                  </a:lnTo>
                  <a:lnTo>
                    <a:pt x="203" y="1621"/>
                  </a:lnTo>
                  <a:lnTo>
                    <a:pt x="224" y="1767"/>
                  </a:lnTo>
                  <a:lnTo>
                    <a:pt x="212" y="1840"/>
                  </a:lnTo>
                  <a:lnTo>
                    <a:pt x="179" y="1926"/>
                  </a:lnTo>
                  <a:lnTo>
                    <a:pt x="153" y="1953"/>
                  </a:lnTo>
                  <a:lnTo>
                    <a:pt x="180" y="1963"/>
                  </a:lnTo>
                  <a:lnTo>
                    <a:pt x="239" y="1950"/>
                  </a:lnTo>
                  <a:lnTo>
                    <a:pt x="319" y="1912"/>
                  </a:lnTo>
                  <a:lnTo>
                    <a:pt x="386" y="1932"/>
                  </a:lnTo>
                  <a:lnTo>
                    <a:pt x="453" y="1937"/>
                  </a:lnTo>
                  <a:lnTo>
                    <a:pt x="500" y="1954"/>
                  </a:lnTo>
                  <a:lnTo>
                    <a:pt x="566" y="1950"/>
                  </a:lnTo>
                  <a:lnTo>
                    <a:pt x="636" y="1903"/>
                  </a:lnTo>
                  <a:lnTo>
                    <a:pt x="624" y="1787"/>
                  </a:lnTo>
                  <a:lnTo>
                    <a:pt x="670" y="1663"/>
                  </a:lnTo>
                  <a:lnTo>
                    <a:pt x="759" y="1560"/>
                  </a:lnTo>
                  <a:lnTo>
                    <a:pt x="766" y="1533"/>
                  </a:lnTo>
                  <a:lnTo>
                    <a:pt x="701" y="1450"/>
                  </a:lnTo>
                  <a:lnTo>
                    <a:pt x="749" y="1238"/>
                  </a:lnTo>
                  <a:lnTo>
                    <a:pt x="682" y="1135"/>
                  </a:lnTo>
                  <a:lnTo>
                    <a:pt x="651" y="1019"/>
                  </a:lnTo>
                  <a:lnTo>
                    <a:pt x="803" y="876"/>
                  </a:lnTo>
                  <a:lnTo>
                    <a:pt x="785" y="750"/>
                  </a:lnTo>
                  <a:lnTo>
                    <a:pt x="821" y="619"/>
                  </a:lnTo>
                  <a:lnTo>
                    <a:pt x="786" y="517"/>
                  </a:lnTo>
                  <a:lnTo>
                    <a:pt x="795" y="438"/>
                  </a:lnTo>
                  <a:lnTo>
                    <a:pt x="855" y="347"/>
                  </a:lnTo>
                  <a:lnTo>
                    <a:pt x="938" y="277"/>
                  </a:lnTo>
                  <a:lnTo>
                    <a:pt x="983" y="194"/>
                  </a:lnTo>
                  <a:lnTo>
                    <a:pt x="910" y="151"/>
                  </a:lnTo>
                  <a:close/>
                </a:path>
              </a:pathLst>
            </a:custGeom>
            <a:solidFill>
              <a:srgbClr val="9FD55B"/>
            </a:solidFill>
            <a:ln w="3175">
              <a:solidFill>
                <a:srgbClr val="80AB49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1751134" y="5753353"/>
            <a:ext cx="1510026" cy="336307"/>
            <a:chOff x="227134" y="5683432"/>
            <a:chExt cx="1510026" cy="336307"/>
          </a:xfrm>
        </p:grpSpPr>
        <p:sp>
          <p:nvSpPr>
            <p:cNvPr id="21" name="Oval 20"/>
            <p:cNvSpPr/>
            <p:nvPr/>
          </p:nvSpPr>
          <p:spPr>
            <a:xfrm>
              <a:off x="227134" y="5683432"/>
              <a:ext cx="336307" cy="336307"/>
            </a:xfrm>
            <a:prstGeom prst="ellipse">
              <a:avLst/>
            </a:prstGeom>
            <a:blipFill>
              <a:blip r:embed="rId4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Rectangle 21"/>
            <p:cNvSpPr/>
            <p:nvPr/>
          </p:nvSpPr>
          <p:spPr>
            <a:xfrm>
              <a:off x="563441" y="5720779"/>
              <a:ext cx="1173719" cy="261610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lang="en-US" sz="1100" i="1" dirty="0">
                  <a:solidFill>
                    <a:schemeClr val="accent1"/>
                  </a:solidFill>
                </a:rPr>
                <a:t>EU member state</a:t>
              </a:r>
              <a:endParaRPr lang="en-US" sz="1100" i="1" dirty="0">
                <a:solidFill>
                  <a:schemeClr val="accent1"/>
                </a:solidFill>
              </a:endParaRPr>
            </a:p>
          </p:txBody>
        </p:sp>
      </p:grp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78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8193537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 smtClean="0"/>
              <a:t>Romania</a:t>
            </a:r>
            <a:endParaRPr lang="en-US" dirty="0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Editable Pins for Maps</a:t>
            </a:r>
            <a:endParaRPr lang="en-US" dirty="0"/>
          </a:p>
        </p:txBody>
      </p:sp>
      <p:grpSp>
        <p:nvGrpSpPr>
          <p:cNvPr id="35" name="Group 34"/>
          <p:cNvGrpSpPr/>
          <p:nvPr/>
        </p:nvGrpSpPr>
        <p:grpSpPr>
          <a:xfrm>
            <a:off x="2628801" y="1628801"/>
            <a:ext cx="1316895" cy="2235991"/>
            <a:chOff x="4381388" y="1557338"/>
            <a:chExt cx="1676624" cy="2846784"/>
          </a:xfrm>
        </p:grpSpPr>
        <p:sp>
          <p:nvSpPr>
            <p:cNvPr id="56" name="Freeform 5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Oval 5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Oval 5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Freeform 5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4033721" y="1628801"/>
            <a:ext cx="1316895" cy="2235991"/>
            <a:chOff x="4381388" y="1557338"/>
            <a:chExt cx="1676624" cy="2846784"/>
          </a:xfrm>
        </p:grpSpPr>
        <p:sp>
          <p:nvSpPr>
            <p:cNvPr id="52" name="Freeform 5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Oval 5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Oval 5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Freeform 5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5438641" y="1628801"/>
            <a:ext cx="1316895" cy="2235991"/>
            <a:chOff x="4381388" y="1557338"/>
            <a:chExt cx="1676624" cy="2846784"/>
          </a:xfrm>
        </p:grpSpPr>
        <p:sp>
          <p:nvSpPr>
            <p:cNvPr id="48" name="Freeform 4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Oval 4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Oval 4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Freeform 5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6843561" y="1628801"/>
            <a:ext cx="1316895" cy="2235991"/>
            <a:chOff x="4381388" y="1557338"/>
            <a:chExt cx="1676624" cy="2846784"/>
          </a:xfrm>
        </p:grpSpPr>
        <p:sp>
          <p:nvSpPr>
            <p:cNvPr id="44" name="Freeform 4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Oval 4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Oval 4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Freeform 4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8248482" y="1628801"/>
            <a:ext cx="1316895" cy="2235991"/>
            <a:chOff x="4381388" y="1557338"/>
            <a:chExt cx="1676624" cy="2846784"/>
          </a:xfrm>
        </p:grpSpPr>
        <p:sp>
          <p:nvSpPr>
            <p:cNvPr id="40" name="Freeform 3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Oval 4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Oval 4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Freeform 4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6" name="Group 65"/>
          <p:cNvGrpSpPr/>
          <p:nvPr/>
        </p:nvGrpSpPr>
        <p:grpSpPr>
          <a:xfrm>
            <a:off x="2628800" y="3999733"/>
            <a:ext cx="1987436" cy="2281887"/>
            <a:chOff x="4381388" y="1557338"/>
            <a:chExt cx="2528210" cy="2902781"/>
          </a:xfrm>
        </p:grpSpPr>
        <p:pic>
          <p:nvPicPr>
            <p:cNvPr id="67" name="Picture 66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68" name="Freeform 6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rgbClr val="3F4855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69" name="Oval 6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0" name="Oval 6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1" name="Freeform 7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90" name="Group 89"/>
          <p:cNvGrpSpPr/>
          <p:nvPr/>
        </p:nvGrpSpPr>
        <p:grpSpPr>
          <a:xfrm>
            <a:off x="4032209" y="3999733"/>
            <a:ext cx="1987436" cy="2281887"/>
            <a:chOff x="4381388" y="1557338"/>
            <a:chExt cx="2528210" cy="2902781"/>
          </a:xfrm>
        </p:grpSpPr>
        <p:pic>
          <p:nvPicPr>
            <p:cNvPr id="91" name="Picture 90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92" name="Freeform 9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3" name="Oval 9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4" name="Oval 9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5" name="Freeform 9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5435618" y="3999733"/>
            <a:ext cx="1987436" cy="2281887"/>
            <a:chOff x="4381388" y="1557338"/>
            <a:chExt cx="2528210" cy="2902781"/>
          </a:xfrm>
        </p:grpSpPr>
        <p:pic>
          <p:nvPicPr>
            <p:cNvPr id="85" name="Picture 84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6" name="Freeform 8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7" name="Oval 8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8" name="Oval 8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9" name="Freeform 8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8" name="Group 77"/>
          <p:cNvGrpSpPr/>
          <p:nvPr/>
        </p:nvGrpSpPr>
        <p:grpSpPr>
          <a:xfrm>
            <a:off x="6839027" y="3999733"/>
            <a:ext cx="1987436" cy="2281887"/>
            <a:chOff x="4381388" y="1557338"/>
            <a:chExt cx="2528210" cy="2902781"/>
          </a:xfrm>
        </p:grpSpPr>
        <p:pic>
          <p:nvPicPr>
            <p:cNvPr id="79" name="Picture 78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0" name="Freeform 7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1" name="Oval 8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2" name="Oval 8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3" name="Freeform 8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8242434" y="3999733"/>
            <a:ext cx="1987436" cy="2281887"/>
            <a:chOff x="4381388" y="1557338"/>
            <a:chExt cx="2528210" cy="2902781"/>
          </a:xfrm>
        </p:grpSpPr>
        <p:pic>
          <p:nvPicPr>
            <p:cNvPr id="73" name="Picture 72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74" name="Freeform 7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5" name="Oval 7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6" name="Oval 7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7" name="Freeform 7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sp>
        <p:nvSpPr>
          <p:cNvPr id="60" name="TextBox 59"/>
          <p:cNvSpPr txBox="1"/>
          <p:nvPr/>
        </p:nvSpPr>
        <p:spPr>
          <a:xfrm>
            <a:off x="1539465" y="3893286"/>
            <a:ext cx="110117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With shadow:</a:t>
            </a:r>
            <a:endParaRPr lang="en-US" dirty="0"/>
          </a:p>
        </p:txBody>
      </p:sp>
      <p:sp>
        <p:nvSpPr>
          <p:cNvPr id="61" name="Oval 60"/>
          <p:cNvSpPr/>
          <p:nvPr/>
        </p:nvSpPr>
        <p:spPr>
          <a:xfrm>
            <a:off x="8760297" y="606866"/>
            <a:ext cx="336307" cy="336307"/>
          </a:xfrm>
          <a:prstGeom prst="ellipse">
            <a:avLst/>
          </a:prstGeom>
          <a:blipFill>
            <a:blip r:embed="rId5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79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2891467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ubtitle 4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Your Subtitle Here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Andorra</a:t>
            </a:r>
            <a:endParaRPr lang="en-US" dirty="0"/>
          </a:p>
        </p:txBody>
      </p:sp>
      <p:grpSp>
        <p:nvGrpSpPr>
          <p:cNvPr id="21" name="Group 20"/>
          <p:cNvGrpSpPr>
            <a:grpSpLocks noChangeAspect="1"/>
          </p:cNvGrpSpPr>
          <p:nvPr/>
        </p:nvGrpSpPr>
        <p:grpSpPr>
          <a:xfrm>
            <a:off x="1711854" y="1231952"/>
            <a:ext cx="4389120" cy="4389120"/>
            <a:chOff x="733869" y="-85134"/>
            <a:chExt cx="7279094" cy="7279094"/>
          </a:xfrm>
        </p:grpSpPr>
        <p:sp>
          <p:nvSpPr>
            <p:cNvPr id="22" name="Freeform 21"/>
            <p:cNvSpPr/>
            <p:nvPr/>
          </p:nvSpPr>
          <p:spPr>
            <a:xfrm>
              <a:off x="1121248" y="61918"/>
              <a:ext cx="6891715" cy="6367455"/>
            </a:xfrm>
            <a:custGeom>
              <a:avLst/>
              <a:gdLst>
                <a:gd name="connsiteX0" fmla="*/ 2683163 w 6891715"/>
                <a:gd name="connsiteY0" fmla="*/ 6337292 h 6367455"/>
                <a:gd name="connsiteX1" fmla="*/ 2693958 w 6891715"/>
                <a:gd name="connsiteY1" fmla="*/ 6353978 h 6367455"/>
                <a:gd name="connsiteX2" fmla="*/ 2680624 w 6891715"/>
                <a:gd name="connsiteY2" fmla="*/ 6366813 h 6367455"/>
                <a:gd name="connsiteX3" fmla="*/ 2668876 w 6891715"/>
                <a:gd name="connsiteY3" fmla="*/ 6367455 h 6367455"/>
                <a:gd name="connsiteX4" fmla="*/ 2665383 w 6891715"/>
                <a:gd name="connsiteY4" fmla="*/ 6352695 h 6367455"/>
                <a:gd name="connsiteX5" fmla="*/ 2700308 w 6891715"/>
                <a:gd name="connsiteY5" fmla="*/ 6256329 h 6367455"/>
                <a:gd name="connsiteX6" fmla="*/ 2695228 w 6891715"/>
                <a:gd name="connsiteY6" fmla="*/ 6265854 h 6367455"/>
                <a:gd name="connsiteX7" fmla="*/ 2687608 w 6891715"/>
                <a:gd name="connsiteY7" fmla="*/ 6263949 h 6367455"/>
                <a:gd name="connsiteX8" fmla="*/ 2690784 w 6891715"/>
                <a:gd name="connsiteY8" fmla="*/ 6256647 h 6367455"/>
                <a:gd name="connsiteX9" fmla="*/ 2722533 w 6891715"/>
                <a:gd name="connsiteY9" fmla="*/ 6238867 h 6367455"/>
                <a:gd name="connsiteX10" fmla="*/ 2720891 w 6891715"/>
                <a:gd name="connsiteY10" fmla="*/ 6254742 h 6367455"/>
                <a:gd name="connsiteX11" fmla="*/ 2713008 w 6891715"/>
                <a:gd name="connsiteY11" fmla="*/ 6251567 h 6367455"/>
                <a:gd name="connsiteX12" fmla="*/ 2714322 w 6891715"/>
                <a:gd name="connsiteY12" fmla="*/ 6242360 h 6367455"/>
                <a:gd name="connsiteX13" fmla="*/ 4255139 w 6891715"/>
                <a:gd name="connsiteY13" fmla="*/ 6154726 h 6367455"/>
                <a:gd name="connsiteX14" fmla="*/ 4256051 w 6891715"/>
                <a:gd name="connsiteY14" fmla="*/ 6161076 h 6367455"/>
                <a:gd name="connsiteX15" fmla="*/ 4243891 w 6891715"/>
                <a:gd name="connsiteY15" fmla="*/ 6173776 h 6367455"/>
                <a:gd name="connsiteX16" fmla="*/ 4241763 w 6891715"/>
                <a:gd name="connsiteY16" fmla="*/ 6166474 h 6367455"/>
                <a:gd name="connsiteX17" fmla="*/ 4245715 w 6891715"/>
                <a:gd name="connsiteY17" fmla="*/ 6156949 h 6367455"/>
                <a:gd name="connsiteX18" fmla="*/ 4249971 w 6891715"/>
                <a:gd name="connsiteY18" fmla="*/ 6160124 h 6367455"/>
                <a:gd name="connsiteX19" fmla="*/ 3939210 w 6891715"/>
                <a:gd name="connsiteY19" fmla="*/ 6130914 h 6367455"/>
                <a:gd name="connsiteX20" fmla="*/ 3946521 w 6891715"/>
                <a:gd name="connsiteY20" fmla="*/ 6130914 h 6367455"/>
                <a:gd name="connsiteX21" fmla="*/ 3948746 w 6891715"/>
                <a:gd name="connsiteY21" fmla="*/ 6144521 h 6367455"/>
                <a:gd name="connsiteX22" fmla="*/ 3956057 w 6891715"/>
                <a:gd name="connsiteY22" fmla="*/ 6150849 h 6367455"/>
                <a:gd name="connsiteX23" fmla="*/ 3965594 w 6891715"/>
                <a:gd name="connsiteY23" fmla="*/ 6141356 h 6367455"/>
                <a:gd name="connsiteX24" fmla="*/ 3975130 w 6891715"/>
                <a:gd name="connsiteY24" fmla="*/ 6138192 h 6367455"/>
                <a:gd name="connsiteX25" fmla="*/ 3984666 w 6891715"/>
                <a:gd name="connsiteY25" fmla="*/ 6141989 h 6367455"/>
                <a:gd name="connsiteX26" fmla="*/ 3987845 w 6891715"/>
                <a:gd name="connsiteY26" fmla="*/ 6149267 h 6367455"/>
                <a:gd name="connsiteX27" fmla="*/ 3978309 w 6891715"/>
                <a:gd name="connsiteY27" fmla="*/ 6154646 h 6367455"/>
                <a:gd name="connsiteX28" fmla="*/ 3978309 w 6891715"/>
                <a:gd name="connsiteY28" fmla="*/ 6160026 h 6367455"/>
                <a:gd name="connsiteX29" fmla="*/ 3992295 w 6891715"/>
                <a:gd name="connsiteY29" fmla="*/ 6161924 h 6367455"/>
                <a:gd name="connsiteX30" fmla="*/ 3996427 w 6891715"/>
                <a:gd name="connsiteY30" fmla="*/ 6160975 h 6367455"/>
                <a:gd name="connsiteX31" fmla="*/ 4004056 w 6891715"/>
                <a:gd name="connsiteY31" fmla="*/ 6173316 h 6367455"/>
                <a:gd name="connsiteX32" fmla="*/ 4011367 w 6891715"/>
                <a:gd name="connsiteY32" fmla="*/ 6170151 h 6367455"/>
                <a:gd name="connsiteX33" fmla="*/ 4028214 w 6891715"/>
                <a:gd name="connsiteY33" fmla="*/ 6170151 h 6367455"/>
                <a:gd name="connsiteX34" fmla="*/ 4038069 w 6891715"/>
                <a:gd name="connsiteY34" fmla="*/ 6164772 h 6367455"/>
                <a:gd name="connsiteX35" fmla="*/ 4054916 w 6891715"/>
                <a:gd name="connsiteY35" fmla="*/ 6162557 h 6367455"/>
                <a:gd name="connsiteX36" fmla="*/ 4060320 w 6891715"/>
                <a:gd name="connsiteY36" fmla="*/ 6158127 h 6367455"/>
                <a:gd name="connsiteX37" fmla="*/ 4068584 w 6891715"/>
                <a:gd name="connsiteY37" fmla="*/ 6161291 h 6367455"/>
                <a:gd name="connsiteX38" fmla="*/ 4073988 w 6891715"/>
                <a:gd name="connsiteY38" fmla="*/ 6169835 h 6367455"/>
                <a:gd name="connsiteX39" fmla="*/ 4082571 w 6891715"/>
                <a:gd name="connsiteY39" fmla="*/ 6170468 h 6367455"/>
                <a:gd name="connsiteX40" fmla="*/ 4100371 w 6891715"/>
                <a:gd name="connsiteY40" fmla="*/ 6165089 h 6367455"/>
                <a:gd name="connsiteX41" fmla="*/ 4109908 w 6891715"/>
                <a:gd name="connsiteY41" fmla="*/ 6170468 h 6367455"/>
                <a:gd name="connsiteX42" fmla="*/ 4119444 w 6891715"/>
                <a:gd name="connsiteY42" fmla="*/ 6170151 h 6367455"/>
                <a:gd name="connsiteX43" fmla="*/ 4128980 w 6891715"/>
                <a:gd name="connsiteY43" fmla="*/ 6163823 h 6367455"/>
                <a:gd name="connsiteX44" fmla="*/ 4137563 w 6891715"/>
                <a:gd name="connsiteY44" fmla="*/ 6166038 h 6367455"/>
                <a:gd name="connsiteX45" fmla="*/ 4135337 w 6891715"/>
                <a:gd name="connsiteY45" fmla="*/ 6172366 h 6367455"/>
                <a:gd name="connsiteX46" fmla="*/ 4137563 w 6891715"/>
                <a:gd name="connsiteY46" fmla="*/ 6180594 h 6367455"/>
                <a:gd name="connsiteX47" fmla="*/ 4142013 w 6891715"/>
                <a:gd name="connsiteY47" fmla="*/ 6188821 h 6367455"/>
                <a:gd name="connsiteX48" fmla="*/ 4149324 w 6891715"/>
                <a:gd name="connsiteY48" fmla="*/ 6191985 h 6367455"/>
                <a:gd name="connsiteX49" fmla="*/ 4156635 w 6891715"/>
                <a:gd name="connsiteY49" fmla="*/ 6184707 h 6367455"/>
                <a:gd name="connsiteX50" fmla="*/ 4163946 w 6891715"/>
                <a:gd name="connsiteY50" fmla="*/ 6181543 h 6367455"/>
                <a:gd name="connsiteX51" fmla="*/ 4175707 w 6891715"/>
                <a:gd name="connsiteY51" fmla="*/ 6184707 h 6367455"/>
                <a:gd name="connsiteX52" fmla="*/ 4179840 w 6891715"/>
                <a:gd name="connsiteY52" fmla="*/ 6177113 h 6367455"/>
                <a:gd name="connsiteX53" fmla="*/ 4181111 w 6891715"/>
                <a:gd name="connsiteY53" fmla="*/ 6169835 h 6367455"/>
                <a:gd name="connsiteX54" fmla="*/ 4185243 w 6891715"/>
                <a:gd name="connsiteY54" fmla="*/ 6167620 h 6367455"/>
                <a:gd name="connsiteX55" fmla="*/ 4184290 w 6891715"/>
                <a:gd name="connsiteY55" fmla="*/ 6176164 h 6367455"/>
                <a:gd name="connsiteX56" fmla="*/ 4189376 w 6891715"/>
                <a:gd name="connsiteY56" fmla="*/ 6184391 h 6367455"/>
                <a:gd name="connsiteX57" fmla="*/ 4188422 w 6891715"/>
                <a:gd name="connsiteY57" fmla="*/ 6188504 h 6367455"/>
                <a:gd name="connsiteX58" fmla="*/ 4186197 w 6891715"/>
                <a:gd name="connsiteY58" fmla="*/ 6195782 h 6367455"/>
                <a:gd name="connsiteX59" fmla="*/ 4179204 w 6891715"/>
                <a:gd name="connsiteY59" fmla="*/ 6206541 h 6367455"/>
                <a:gd name="connsiteX60" fmla="*/ 4170621 w 6891715"/>
                <a:gd name="connsiteY60" fmla="*/ 6210654 h 6367455"/>
                <a:gd name="connsiteX61" fmla="*/ 4164264 w 6891715"/>
                <a:gd name="connsiteY61" fmla="*/ 6205908 h 6367455"/>
                <a:gd name="connsiteX62" fmla="*/ 4152820 w 6891715"/>
                <a:gd name="connsiteY62" fmla="*/ 6212237 h 6367455"/>
                <a:gd name="connsiteX63" fmla="*/ 4144238 w 6891715"/>
                <a:gd name="connsiteY63" fmla="*/ 6213186 h 6367455"/>
                <a:gd name="connsiteX64" fmla="*/ 4128344 w 6891715"/>
                <a:gd name="connsiteY64" fmla="*/ 6207807 h 6367455"/>
                <a:gd name="connsiteX65" fmla="*/ 4114358 w 6891715"/>
                <a:gd name="connsiteY65" fmla="*/ 6212553 h 6367455"/>
                <a:gd name="connsiteX66" fmla="*/ 4103232 w 6891715"/>
                <a:gd name="connsiteY66" fmla="*/ 6208123 h 6367455"/>
                <a:gd name="connsiteX67" fmla="*/ 4085114 w 6891715"/>
                <a:gd name="connsiteY67" fmla="*/ 6208756 h 6367455"/>
                <a:gd name="connsiteX68" fmla="*/ 4074306 w 6891715"/>
                <a:gd name="connsiteY68" fmla="*/ 6218249 h 6367455"/>
                <a:gd name="connsiteX69" fmla="*/ 4066995 w 6891715"/>
                <a:gd name="connsiteY69" fmla="*/ 6221413 h 6367455"/>
                <a:gd name="connsiteX70" fmla="*/ 4051101 w 6891715"/>
                <a:gd name="connsiteY70" fmla="*/ 6221413 h 6367455"/>
                <a:gd name="connsiteX71" fmla="*/ 4045697 w 6891715"/>
                <a:gd name="connsiteY71" fmla="*/ 6224577 h 6367455"/>
                <a:gd name="connsiteX72" fmla="*/ 4041565 w 6891715"/>
                <a:gd name="connsiteY72" fmla="*/ 6222362 h 6367455"/>
                <a:gd name="connsiteX73" fmla="*/ 4045697 w 6891715"/>
                <a:gd name="connsiteY73" fmla="*/ 6211920 h 6367455"/>
                <a:gd name="connsiteX74" fmla="*/ 4037115 w 6891715"/>
                <a:gd name="connsiteY74" fmla="*/ 6202744 h 6367455"/>
                <a:gd name="connsiteX75" fmla="*/ 4024400 w 6891715"/>
                <a:gd name="connsiteY75" fmla="*/ 6194200 h 6367455"/>
                <a:gd name="connsiteX76" fmla="*/ 4014864 w 6891715"/>
                <a:gd name="connsiteY76" fmla="*/ 6197681 h 6367455"/>
                <a:gd name="connsiteX77" fmla="*/ 4003103 w 6891715"/>
                <a:gd name="connsiteY77" fmla="*/ 6194516 h 6367455"/>
                <a:gd name="connsiteX78" fmla="*/ 3992613 w 6891715"/>
                <a:gd name="connsiteY78" fmla="*/ 6191352 h 6367455"/>
                <a:gd name="connsiteX79" fmla="*/ 3979898 w 6891715"/>
                <a:gd name="connsiteY79" fmla="*/ 6192618 h 6367455"/>
                <a:gd name="connsiteX80" fmla="*/ 3970362 w 6891715"/>
                <a:gd name="connsiteY80" fmla="*/ 6184391 h 6367455"/>
                <a:gd name="connsiteX81" fmla="*/ 3954468 w 6891715"/>
                <a:gd name="connsiteY81" fmla="*/ 6179961 h 6367455"/>
                <a:gd name="connsiteX82" fmla="*/ 3944614 w 6891715"/>
                <a:gd name="connsiteY82" fmla="*/ 6184707 h 6367455"/>
                <a:gd name="connsiteX83" fmla="*/ 3933171 w 6891715"/>
                <a:gd name="connsiteY83" fmla="*/ 6188821 h 6367455"/>
                <a:gd name="connsiteX84" fmla="*/ 3925542 w 6891715"/>
                <a:gd name="connsiteY84" fmla="*/ 6178379 h 6367455"/>
                <a:gd name="connsiteX85" fmla="*/ 3923634 w 6891715"/>
                <a:gd name="connsiteY85" fmla="*/ 6167620 h 6367455"/>
                <a:gd name="connsiteX86" fmla="*/ 3924588 w 6891715"/>
                <a:gd name="connsiteY86" fmla="*/ 6157494 h 6367455"/>
                <a:gd name="connsiteX87" fmla="*/ 3919184 w 6891715"/>
                <a:gd name="connsiteY87" fmla="*/ 6148951 h 6367455"/>
                <a:gd name="connsiteX88" fmla="*/ 3919820 w 6891715"/>
                <a:gd name="connsiteY88" fmla="*/ 6142622 h 6367455"/>
                <a:gd name="connsiteX89" fmla="*/ 3917913 w 6891715"/>
                <a:gd name="connsiteY89" fmla="*/ 6136294 h 6367455"/>
                <a:gd name="connsiteX90" fmla="*/ 3925224 w 6891715"/>
                <a:gd name="connsiteY90" fmla="*/ 6139458 h 6367455"/>
                <a:gd name="connsiteX91" fmla="*/ 3932853 w 6891715"/>
                <a:gd name="connsiteY91" fmla="*/ 6150216 h 6367455"/>
                <a:gd name="connsiteX92" fmla="*/ 3938257 w 6891715"/>
                <a:gd name="connsiteY92" fmla="*/ 6154014 h 6367455"/>
                <a:gd name="connsiteX93" fmla="*/ 3943343 w 6891715"/>
                <a:gd name="connsiteY93" fmla="*/ 6148634 h 6367455"/>
                <a:gd name="connsiteX94" fmla="*/ 3934760 w 6891715"/>
                <a:gd name="connsiteY94" fmla="*/ 6140407 h 6367455"/>
                <a:gd name="connsiteX95" fmla="*/ 4979304 w 6891715"/>
                <a:gd name="connsiteY95" fmla="*/ 6116626 h 6367455"/>
                <a:gd name="connsiteX96" fmla="*/ 4987888 w 6891715"/>
                <a:gd name="connsiteY96" fmla="*/ 6116626 h 6367455"/>
                <a:gd name="connsiteX97" fmla="*/ 4983755 w 6891715"/>
                <a:gd name="connsiteY97" fmla="*/ 6126107 h 6367455"/>
                <a:gd name="connsiteX98" fmla="*/ 4969765 w 6891715"/>
                <a:gd name="connsiteY98" fmla="*/ 6130216 h 6367455"/>
                <a:gd name="connsiteX99" fmla="*/ 4970719 w 6891715"/>
                <a:gd name="connsiteY99" fmla="*/ 6138748 h 6367455"/>
                <a:gd name="connsiteX100" fmla="*/ 4955140 w 6891715"/>
                <a:gd name="connsiteY100" fmla="*/ 6149177 h 6367455"/>
                <a:gd name="connsiteX101" fmla="*/ 4944648 w 6891715"/>
                <a:gd name="connsiteY101" fmla="*/ 6155498 h 6367455"/>
                <a:gd name="connsiteX102" fmla="*/ 4934155 w 6891715"/>
                <a:gd name="connsiteY102" fmla="*/ 6168139 h 6367455"/>
                <a:gd name="connsiteX103" fmla="*/ 4919530 w 6891715"/>
                <a:gd name="connsiteY103" fmla="*/ 6180148 h 6367455"/>
                <a:gd name="connsiteX104" fmla="*/ 4919848 w 6891715"/>
                <a:gd name="connsiteY104" fmla="*/ 6181412 h 6367455"/>
                <a:gd name="connsiteX105" fmla="*/ 4922709 w 6891715"/>
                <a:gd name="connsiteY105" fmla="*/ 6190577 h 6367455"/>
                <a:gd name="connsiteX106" fmla="*/ 4925889 w 6891715"/>
                <a:gd name="connsiteY106" fmla="*/ 6194370 h 6367455"/>
                <a:gd name="connsiteX107" fmla="*/ 4932248 w 6891715"/>
                <a:gd name="connsiteY107" fmla="*/ 6201954 h 6367455"/>
                <a:gd name="connsiteX108" fmla="*/ 4934473 w 6891715"/>
                <a:gd name="connsiteY108" fmla="*/ 6211435 h 6367455"/>
                <a:gd name="connsiteX109" fmla="*/ 4927161 w 6891715"/>
                <a:gd name="connsiteY109" fmla="*/ 6212699 h 6367455"/>
                <a:gd name="connsiteX110" fmla="*/ 4924935 w 6891715"/>
                <a:gd name="connsiteY110" fmla="*/ 6206379 h 6367455"/>
                <a:gd name="connsiteX111" fmla="*/ 4916351 w 6891715"/>
                <a:gd name="connsiteY111" fmla="*/ 6206379 h 6367455"/>
                <a:gd name="connsiteX112" fmla="*/ 4909356 w 6891715"/>
                <a:gd name="connsiteY112" fmla="*/ 6208275 h 6367455"/>
                <a:gd name="connsiteX113" fmla="*/ 4902997 w 6891715"/>
                <a:gd name="connsiteY113" fmla="*/ 6214596 h 6367455"/>
                <a:gd name="connsiteX114" fmla="*/ 4892187 w 6891715"/>
                <a:gd name="connsiteY114" fmla="*/ 6226289 h 6367455"/>
                <a:gd name="connsiteX115" fmla="*/ 4871202 w 6891715"/>
                <a:gd name="connsiteY115" fmla="*/ 6238298 h 6367455"/>
                <a:gd name="connsiteX116" fmla="*/ 4851172 w 6891715"/>
                <a:gd name="connsiteY116" fmla="*/ 6240510 h 6367455"/>
                <a:gd name="connsiteX117" fmla="*/ 4835274 w 6891715"/>
                <a:gd name="connsiteY117" fmla="*/ 6238614 h 6367455"/>
                <a:gd name="connsiteX118" fmla="*/ 4826690 w 6891715"/>
                <a:gd name="connsiteY118" fmla="*/ 6246199 h 6367455"/>
                <a:gd name="connsiteX119" fmla="*/ 4828916 w 6891715"/>
                <a:gd name="connsiteY119" fmla="*/ 6253151 h 6367455"/>
                <a:gd name="connsiteX120" fmla="*/ 4821285 w 6891715"/>
                <a:gd name="connsiteY120" fmla="*/ 6251255 h 6367455"/>
                <a:gd name="connsiteX121" fmla="*/ 4806341 w 6891715"/>
                <a:gd name="connsiteY121" fmla="*/ 6248095 h 6367455"/>
                <a:gd name="connsiteX122" fmla="*/ 4781224 w 6891715"/>
                <a:gd name="connsiteY122" fmla="*/ 6246515 h 6367455"/>
                <a:gd name="connsiteX123" fmla="*/ 4776773 w 6891715"/>
                <a:gd name="connsiteY123" fmla="*/ 6237982 h 6367455"/>
                <a:gd name="connsiteX124" fmla="*/ 4773593 w 6891715"/>
                <a:gd name="connsiteY124" fmla="*/ 6228501 h 6367455"/>
                <a:gd name="connsiteX125" fmla="*/ 4764055 w 6891715"/>
                <a:gd name="connsiteY125" fmla="*/ 6220284 h 6367455"/>
                <a:gd name="connsiteX126" fmla="*/ 4762783 w 6891715"/>
                <a:gd name="connsiteY126" fmla="*/ 6209855 h 6367455"/>
                <a:gd name="connsiteX127" fmla="*/ 4760875 w 6891715"/>
                <a:gd name="connsiteY127" fmla="*/ 6201322 h 6367455"/>
                <a:gd name="connsiteX128" fmla="*/ 4772321 w 6891715"/>
                <a:gd name="connsiteY128" fmla="*/ 6203535 h 6367455"/>
                <a:gd name="connsiteX129" fmla="*/ 4778998 w 6891715"/>
                <a:gd name="connsiteY129" fmla="*/ 6206695 h 6367455"/>
                <a:gd name="connsiteX130" fmla="*/ 4789172 w 6891715"/>
                <a:gd name="connsiteY130" fmla="*/ 6189629 h 6367455"/>
                <a:gd name="connsiteX131" fmla="*/ 4796803 w 6891715"/>
                <a:gd name="connsiteY131" fmla="*/ 6186469 h 6367455"/>
                <a:gd name="connsiteX132" fmla="*/ 4806023 w 6891715"/>
                <a:gd name="connsiteY132" fmla="*/ 6182993 h 6367455"/>
                <a:gd name="connsiteX133" fmla="*/ 4826372 w 6891715"/>
                <a:gd name="connsiteY133" fmla="*/ 6185205 h 6367455"/>
                <a:gd name="connsiteX134" fmla="*/ 4827008 w 6891715"/>
                <a:gd name="connsiteY134" fmla="*/ 6177620 h 6367455"/>
                <a:gd name="connsiteX135" fmla="*/ 4827008 w 6891715"/>
                <a:gd name="connsiteY135" fmla="*/ 6175724 h 6367455"/>
                <a:gd name="connsiteX136" fmla="*/ 4826054 w 6891715"/>
                <a:gd name="connsiteY136" fmla="*/ 6164031 h 6367455"/>
                <a:gd name="connsiteX137" fmla="*/ 4837500 w 6891715"/>
                <a:gd name="connsiteY137" fmla="*/ 6164979 h 6367455"/>
                <a:gd name="connsiteX138" fmla="*/ 4845131 w 6891715"/>
                <a:gd name="connsiteY138" fmla="*/ 6171299 h 6367455"/>
                <a:gd name="connsiteX139" fmla="*/ 4864207 w 6891715"/>
                <a:gd name="connsiteY139" fmla="*/ 6173196 h 6367455"/>
                <a:gd name="connsiteX140" fmla="*/ 4882330 w 6891715"/>
                <a:gd name="connsiteY140" fmla="*/ 6165927 h 6367455"/>
                <a:gd name="connsiteX141" fmla="*/ 4914761 w 6891715"/>
                <a:gd name="connsiteY141" fmla="*/ 6154866 h 6367455"/>
                <a:gd name="connsiteX142" fmla="*/ 4939243 w 6891715"/>
                <a:gd name="connsiteY142" fmla="*/ 6145385 h 6367455"/>
                <a:gd name="connsiteX143" fmla="*/ 4957048 w 6891715"/>
                <a:gd name="connsiteY143" fmla="*/ 6130532 h 6367455"/>
                <a:gd name="connsiteX144" fmla="*/ 4970719 w 6891715"/>
                <a:gd name="connsiteY144" fmla="*/ 6126107 h 6367455"/>
                <a:gd name="connsiteX145" fmla="*/ 4269809 w 6891715"/>
                <a:gd name="connsiteY145" fmla="*/ 6099164 h 6367455"/>
                <a:gd name="connsiteX146" fmla="*/ 4278081 w 6891715"/>
                <a:gd name="connsiteY146" fmla="*/ 6107690 h 6367455"/>
                <a:gd name="connsiteX147" fmla="*/ 4273179 w 6891715"/>
                <a:gd name="connsiteY147" fmla="*/ 6110848 h 6367455"/>
                <a:gd name="connsiteX148" fmla="*/ 4273179 w 6891715"/>
                <a:gd name="connsiteY148" fmla="*/ 6119059 h 6367455"/>
                <a:gd name="connsiteX149" fmla="*/ 4271341 w 6891715"/>
                <a:gd name="connsiteY149" fmla="*/ 6131691 h 6367455"/>
                <a:gd name="connsiteX150" fmla="*/ 4281451 w 6891715"/>
                <a:gd name="connsiteY150" fmla="*/ 6138955 h 6367455"/>
                <a:gd name="connsiteX151" fmla="*/ 4275630 w 6891715"/>
                <a:gd name="connsiteY151" fmla="*/ 6154744 h 6367455"/>
                <a:gd name="connsiteX152" fmla="*/ 4266439 w 6891715"/>
                <a:gd name="connsiteY152" fmla="*/ 6157902 h 6367455"/>
                <a:gd name="connsiteX153" fmla="*/ 4265520 w 6891715"/>
                <a:gd name="connsiteY153" fmla="*/ 6154744 h 6367455"/>
                <a:gd name="connsiteX154" fmla="*/ 4271341 w 6891715"/>
                <a:gd name="connsiteY154" fmla="*/ 6143376 h 6367455"/>
                <a:gd name="connsiteX155" fmla="*/ 4263988 w 6891715"/>
                <a:gd name="connsiteY155" fmla="*/ 6135797 h 6367455"/>
                <a:gd name="connsiteX156" fmla="*/ 4265213 w 6891715"/>
                <a:gd name="connsiteY156" fmla="*/ 6129481 h 6367455"/>
                <a:gd name="connsiteX157" fmla="*/ 4267051 w 6891715"/>
                <a:gd name="connsiteY157" fmla="*/ 6122533 h 6367455"/>
                <a:gd name="connsiteX158" fmla="*/ 4267051 w 6891715"/>
                <a:gd name="connsiteY158" fmla="*/ 6114954 h 6367455"/>
                <a:gd name="connsiteX159" fmla="*/ 4271953 w 6891715"/>
                <a:gd name="connsiteY159" fmla="*/ 6107690 h 6367455"/>
                <a:gd name="connsiteX160" fmla="*/ 3049239 w 6891715"/>
                <a:gd name="connsiteY160" fmla="*/ 6092814 h 6367455"/>
                <a:gd name="connsiteX161" fmla="*/ 3061023 w 6891715"/>
                <a:gd name="connsiteY161" fmla="*/ 6092814 h 6367455"/>
                <a:gd name="connsiteX162" fmla="*/ 3070188 w 6891715"/>
                <a:gd name="connsiteY162" fmla="*/ 6099703 h 6367455"/>
                <a:gd name="connsiteX163" fmla="*/ 3064623 w 6891715"/>
                <a:gd name="connsiteY163" fmla="*/ 6107790 h 6367455"/>
                <a:gd name="connsiteX164" fmla="*/ 3052513 w 6891715"/>
                <a:gd name="connsiteY164" fmla="*/ 6108689 h 6367455"/>
                <a:gd name="connsiteX165" fmla="*/ 3048257 w 6891715"/>
                <a:gd name="connsiteY165" fmla="*/ 6107790 h 6367455"/>
                <a:gd name="connsiteX166" fmla="*/ 3038438 w 6891715"/>
                <a:gd name="connsiteY166" fmla="*/ 6097007 h 6367455"/>
                <a:gd name="connsiteX167" fmla="*/ 3038243 w 6891715"/>
                <a:gd name="connsiteY167" fmla="*/ 6081701 h 6367455"/>
                <a:gd name="connsiteX168" fmla="*/ 3041613 w 6891715"/>
                <a:gd name="connsiteY168" fmla="*/ 6088628 h 6367455"/>
                <a:gd name="connsiteX169" fmla="*/ 3032422 w 6891715"/>
                <a:gd name="connsiteY169" fmla="*/ 6094401 h 6367455"/>
                <a:gd name="connsiteX170" fmla="*/ 3024150 w 6891715"/>
                <a:gd name="connsiteY170" fmla="*/ 6082855 h 6367455"/>
                <a:gd name="connsiteX171" fmla="*/ 3863987 w 6891715"/>
                <a:gd name="connsiteY171" fmla="*/ 6053126 h 6367455"/>
                <a:gd name="connsiteX172" fmla="*/ 3875919 w 6891715"/>
                <a:gd name="connsiteY172" fmla="*/ 6056271 h 6367455"/>
                <a:gd name="connsiteX173" fmla="*/ 3881401 w 6891715"/>
                <a:gd name="connsiteY173" fmla="*/ 6066964 h 6367455"/>
                <a:gd name="connsiteX174" fmla="*/ 3875919 w 6891715"/>
                <a:gd name="connsiteY174" fmla="*/ 6067908 h 6367455"/>
                <a:gd name="connsiteX175" fmla="*/ 3880111 w 6891715"/>
                <a:gd name="connsiteY175" fmla="*/ 6079230 h 6367455"/>
                <a:gd name="connsiteX176" fmla="*/ 3876886 w 6891715"/>
                <a:gd name="connsiteY176" fmla="*/ 6086464 h 6367455"/>
                <a:gd name="connsiteX177" fmla="*/ 3865277 w 6891715"/>
                <a:gd name="connsiteY177" fmla="*/ 6084891 h 6367455"/>
                <a:gd name="connsiteX178" fmla="*/ 3860763 w 6891715"/>
                <a:gd name="connsiteY178" fmla="*/ 6066021 h 6367455"/>
                <a:gd name="connsiteX179" fmla="*/ 4100970 w 6891715"/>
                <a:gd name="connsiteY179" fmla="*/ 6043601 h 6367455"/>
                <a:gd name="connsiteX180" fmla="*/ 4111588 w 6891715"/>
                <a:gd name="connsiteY180" fmla="*/ 6057374 h 6367455"/>
                <a:gd name="connsiteX181" fmla="*/ 4101282 w 6891715"/>
                <a:gd name="connsiteY181" fmla="*/ 6065826 h 6367455"/>
                <a:gd name="connsiteX182" fmla="*/ 4103156 w 6891715"/>
                <a:gd name="connsiteY182" fmla="*/ 6054244 h 6367455"/>
                <a:gd name="connsiteX183" fmla="*/ 4098784 w 6891715"/>
                <a:gd name="connsiteY183" fmla="*/ 6049861 h 6367455"/>
                <a:gd name="connsiteX184" fmla="*/ 4092850 w 6891715"/>
                <a:gd name="connsiteY184" fmla="*/ 6051113 h 6367455"/>
                <a:gd name="connsiteX185" fmla="*/ 4092538 w 6891715"/>
                <a:gd name="connsiteY185" fmla="*/ 6046105 h 6367455"/>
                <a:gd name="connsiteX186" fmla="*/ 4379876 w 6891715"/>
                <a:gd name="connsiteY186" fmla="*/ 6040426 h 6367455"/>
                <a:gd name="connsiteX187" fmla="*/ 4379876 w 6891715"/>
                <a:gd name="connsiteY187" fmla="*/ 6051117 h 6367455"/>
                <a:gd name="connsiteX188" fmla="*/ 4366858 w 6891715"/>
                <a:gd name="connsiteY188" fmla="*/ 6060550 h 6367455"/>
                <a:gd name="connsiteX189" fmla="*/ 4364318 w 6891715"/>
                <a:gd name="connsiteY189" fmla="*/ 6075014 h 6367455"/>
                <a:gd name="connsiteX190" fmla="*/ 4352888 w 6891715"/>
                <a:gd name="connsiteY190" fmla="*/ 6098282 h 6367455"/>
                <a:gd name="connsiteX191" fmla="*/ 4333838 w 6891715"/>
                <a:gd name="connsiteY191" fmla="*/ 6105514 h 6367455"/>
                <a:gd name="connsiteX192" fmla="*/ 4335425 w 6891715"/>
                <a:gd name="connsiteY192" fmla="*/ 6088849 h 6367455"/>
                <a:gd name="connsiteX193" fmla="*/ 4324313 w 6891715"/>
                <a:gd name="connsiteY193" fmla="*/ 6089163 h 6367455"/>
                <a:gd name="connsiteX194" fmla="*/ 4328123 w 6891715"/>
                <a:gd name="connsiteY194" fmla="*/ 6083818 h 6367455"/>
                <a:gd name="connsiteX195" fmla="*/ 4333520 w 6891715"/>
                <a:gd name="connsiteY195" fmla="*/ 6070297 h 6367455"/>
                <a:gd name="connsiteX196" fmla="*/ 4345903 w 6891715"/>
                <a:gd name="connsiteY196" fmla="*/ 6053318 h 6367455"/>
                <a:gd name="connsiteX197" fmla="*/ 4360508 w 6891715"/>
                <a:gd name="connsiteY197" fmla="*/ 6048287 h 6367455"/>
                <a:gd name="connsiteX198" fmla="*/ 4333108 w 6891715"/>
                <a:gd name="connsiteY198" fmla="*/ 6021376 h 6367455"/>
                <a:gd name="connsiteX199" fmla="*/ 4337013 w 6891715"/>
                <a:gd name="connsiteY199" fmla="*/ 6023281 h 6367455"/>
                <a:gd name="connsiteX200" fmla="*/ 4334610 w 6891715"/>
                <a:gd name="connsiteY200" fmla="*/ 6030266 h 6367455"/>
                <a:gd name="connsiteX201" fmla="*/ 4325900 w 6891715"/>
                <a:gd name="connsiteY201" fmla="*/ 6030901 h 6367455"/>
                <a:gd name="connsiteX202" fmla="*/ 4191713 w 6891715"/>
                <a:gd name="connsiteY202" fmla="*/ 6019789 h 6367455"/>
                <a:gd name="connsiteX203" fmla="*/ 4195726 w 6891715"/>
                <a:gd name="connsiteY203" fmla="*/ 6021376 h 6367455"/>
                <a:gd name="connsiteX204" fmla="*/ 4187700 w 6891715"/>
                <a:gd name="connsiteY204" fmla="*/ 6034077 h 6367455"/>
                <a:gd name="connsiteX205" fmla="*/ 4184613 w 6891715"/>
                <a:gd name="connsiteY205" fmla="*/ 6029314 h 6367455"/>
                <a:gd name="connsiteX206" fmla="*/ 3752636 w 6891715"/>
                <a:gd name="connsiteY206" fmla="*/ 6002326 h 6367455"/>
                <a:gd name="connsiteX207" fmla="*/ 3754400 w 6891715"/>
                <a:gd name="connsiteY207" fmla="*/ 6015026 h 6367455"/>
                <a:gd name="connsiteX208" fmla="*/ 3748050 w 6891715"/>
                <a:gd name="connsiteY208" fmla="*/ 6006165 h 6367455"/>
                <a:gd name="connsiteX209" fmla="*/ 4012798 w 6891715"/>
                <a:gd name="connsiteY209" fmla="*/ 5995976 h 6367455"/>
                <a:gd name="connsiteX210" fmla="*/ 4024276 w 6891715"/>
                <a:gd name="connsiteY210" fmla="*/ 6005183 h 6367455"/>
                <a:gd name="connsiteX211" fmla="*/ 4014970 w 6891715"/>
                <a:gd name="connsiteY211" fmla="*/ 6022011 h 6367455"/>
                <a:gd name="connsiteX212" fmla="*/ 4008145 w 6891715"/>
                <a:gd name="connsiteY212" fmla="*/ 6026139 h 6367455"/>
                <a:gd name="connsiteX213" fmla="*/ 4001941 w 6891715"/>
                <a:gd name="connsiteY213" fmla="*/ 6024234 h 6367455"/>
                <a:gd name="connsiteX214" fmla="*/ 3997288 w 6891715"/>
                <a:gd name="connsiteY214" fmla="*/ 6018201 h 6367455"/>
                <a:gd name="connsiteX215" fmla="*/ 4005663 w 6891715"/>
                <a:gd name="connsiteY215" fmla="*/ 6015661 h 6367455"/>
                <a:gd name="connsiteX216" fmla="*/ 3998218 w 6891715"/>
                <a:gd name="connsiteY216" fmla="*/ 6010581 h 6367455"/>
                <a:gd name="connsiteX217" fmla="*/ 4001320 w 6891715"/>
                <a:gd name="connsiteY217" fmla="*/ 6007406 h 6367455"/>
                <a:gd name="connsiteX218" fmla="*/ 4011867 w 6891715"/>
                <a:gd name="connsiteY218" fmla="*/ 6008358 h 6367455"/>
                <a:gd name="connsiteX219" fmla="*/ 4015900 w 6891715"/>
                <a:gd name="connsiteY219" fmla="*/ 6008358 h 6367455"/>
                <a:gd name="connsiteX220" fmla="*/ 4011867 w 6891715"/>
                <a:gd name="connsiteY220" fmla="*/ 6001056 h 6367455"/>
                <a:gd name="connsiteX221" fmla="*/ 4097132 w 6891715"/>
                <a:gd name="connsiteY221" fmla="*/ 5994389 h 6367455"/>
                <a:gd name="connsiteX222" fmla="*/ 4100476 w 6891715"/>
                <a:gd name="connsiteY222" fmla="*/ 6005330 h 6367455"/>
                <a:gd name="connsiteX223" fmla="*/ 4097740 w 6891715"/>
                <a:gd name="connsiteY223" fmla="*/ 6018202 h 6367455"/>
                <a:gd name="connsiteX224" fmla="*/ 4086188 w 6891715"/>
                <a:gd name="connsiteY224" fmla="*/ 6005652 h 6367455"/>
                <a:gd name="connsiteX225" fmla="*/ 4086188 w 6891715"/>
                <a:gd name="connsiteY225" fmla="*/ 5997929 h 6367455"/>
                <a:gd name="connsiteX226" fmla="*/ 4278593 w 6891715"/>
                <a:gd name="connsiteY226" fmla="*/ 5988039 h 6367455"/>
                <a:gd name="connsiteX227" fmla="*/ 4284943 w 6891715"/>
                <a:gd name="connsiteY227" fmla="*/ 5988039 h 6367455"/>
                <a:gd name="connsiteX228" fmla="*/ 4292563 w 6891715"/>
                <a:gd name="connsiteY228" fmla="*/ 5991214 h 6367455"/>
                <a:gd name="connsiteX229" fmla="*/ 4286213 w 6891715"/>
                <a:gd name="connsiteY229" fmla="*/ 5994389 h 6367455"/>
                <a:gd name="connsiteX230" fmla="*/ 4282085 w 6891715"/>
                <a:gd name="connsiteY230" fmla="*/ 5999786 h 6367455"/>
                <a:gd name="connsiteX231" fmla="*/ 4270655 w 6891715"/>
                <a:gd name="connsiteY231" fmla="*/ 5997564 h 6367455"/>
                <a:gd name="connsiteX232" fmla="*/ 4256685 w 6891715"/>
                <a:gd name="connsiteY232" fmla="*/ 6003914 h 6367455"/>
                <a:gd name="connsiteX233" fmla="*/ 4258908 w 6891715"/>
                <a:gd name="connsiteY233" fmla="*/ 6019789 h 6367455"/>
                <a:gd name="connsiteX234" fmla="*/ 4251288 w 6891715"/>
                <a:gd name="connsiteY234" fmla="*/ 6013439 h 6367455"/>
                <a:gd name="connsiteX235" fmla="*/ 4253510 w 6891715"/>
                <a:gd name="connsiteY235" fmla="*/ 6000739 h 6367455"/>
                <a:gd name="connsiteX236" fmla="*/ 4262718 w 6891715"/>
                <a:gd name="connsiteY236" fmla="*/ 5989309 h 6367455"/>
                <a:gd name="connsiteX237" fmla="*/ 4044769 w 6891715"/>
                <a:gd name="connsiteY237" fmla="*/ 5988039 h 6367455"/>
                <a:gd name="connsiteX238" fmla="*/ 4050157 w 6891715"/>
                <a:gd name="connsiteY238" fmla="*/ 5994389 h 6367455"/>
                <a:gd name="connsiteX239" fmla="*/ 4052851 w 6891715"/>
                <a:gd name="connsiteY239" fmla="*/ 6001691 h 6367455"/>
                <a:gd name="connsiteX240" fmla="*/ 4042748 w 6891715"/>
                <a:gd name="connsiteY240" fmla="*/ 6007089 h 6367455"/>
                <a:gd name="connsiteX241" fmla="*/ 4041738 w 6891715"/>
                <a:gd name="connsiteY241" fmla="*/ 6002009 h 6367455"/>
                <a:gd name="connsiteX242" fmla="*/ 2784354 w 6891715"/>
                <a:gd name="connsiteY242" fmla="*/ 5988039 h 6367455"/>
                <a:gd name="connsiteX243" fmla="*/ 2798725 w 6891715"/>
                <a:gd name="connsiteY243" fmla="*/ 5999034 h 6367455"/>
                <a:gd name="connsiteX244" fmla="*/ 2788699 w 6891715"/>
                <a:gd name="connsiteY244" fmla="*/ 6005502 h 6367455"/>
                <a:gd name="connsiteX245" fmla="*/ 2779675 w 6891715"/>
                <a:gd name="connsiteY245" fmla="*/ 5992566 h 6367455"/>
                <a:gd name="connsiteX246" fmla="*/ 4162388 w 6891715"/>
                <a:gd name="connsiteY246" fmla="*/ 5973751 h 6367455"/>
                <a:gd name="connsiteX247" fmla="*/ 4157943 w 6891715"/>
                <a:gd name="connsiteY247" fmla="*/ 5978006 h 6367455"/>
                <a:gd name="connsiteX248" fmla="*/ 4156038 w 6891715"/>
                <a:gd name="connsiteY248" fmla="*/ 5991099 h 6367455"/>
                <a:gd name="connsiteX249" fmla="*/ 4147783 w 6891715"/>
                <a:gd name="connsiteY249" fmla="*/ 6000918 h 6367455"/>
                <a:gd name="connsiteX250" fmla="*/ 4133813 w 6891715"/>
                <a:gd name="connsiteY250" fmla="*/ 6005501 h 6367455"/>
                <a:gd name="connsiteX251" fmla="*/ 4136035 w 6891715"/>
                <a:gd name="connsiteY251" fmla="*/ 5994372 h 6367455"/>
                <a:gd name="connsiteX252" fmla="*/ 4150640 w 6891715"/>
                <a:gd name="connsiteY252" fmla="*/ 5986844 h 6367455"/>
                <a:gd name="connsiteX253" fmla="*/ 4151593 w 6891715"/>
                <a:gd name="connsiteY253" fmla="*/ 5974733 h 6367455"/>
                <a:gd name="connsiteX254" fmla="*/ 4248322 w 6891715"/>
                <a:gd name="connsiteY254" fmla="*/ 5964226 h 6367455"/>
                <a:gd name="connsiteX255" fmla="*/ 4257308 w 6891715"/>
                <a:gd name="connsiteY255" fmla="*/ 5967568 h 6367455"/>
                <a:gd name="connsiteX256" fmla="*/ 4262400 w 6891715"/>
                <a:gd name="connsiteY256" fmla="*/ 5977594 h 6367455"/>
                <a:gd name="connsiteX257" fmla="*/ 4250419 w 6891715"/>
                <a:gd name="connsiteY257" fmla="*/ 5983276 h 6367455"/>
                <a:gd name="connsiteX258" fmla="*/ 4248322 w 6891715"/>
                <a:gd name="connsiteY258" fmla="*/ 5979934 h 6367455"/>
                <a:gd name="connsiteX259" fmla="*/ 4252515 w 6891715"/>
                <a:gd name="connsiteY259" fmla="*/ 5971913 h 6367455"/>
                <a:gd name="connsiteX260" fmla="*/ 4246525 w 6891715"/>
                <a:gd name="connsiteY260" fmla="*/ 5970910 h 6367455"/>
                <a:gd name="connsiteX261" fmla="*/ 4031293 w 6891715"/>
                <a:gd name="connsiteY261" fmla="*/ 5961051 h 6367455"/>
                <a:gd name="connsiteX262" fmla="*/ 4036975 w 6891715"/>
                <a:gd name="connsiteY262" fmla="*/ 5972352 h 6367455"/>
                <a:gd name="connsiteX263" fmla="*/ 4031293 w 6891715"/>
                <a:gd name="connsiteY263" fmla="*/ 5980101 h 6367455"/>
                <a:gd name="connsiteX264" fmla="*/ 4020264 w 6891715"/>
                <a:gd name="connsiteY264" fmla="*/ 5978163 h 6367455"/>
                <a:gd name="connsiteX265" fmla="*/ 4017925 w 6891715"/>
                <a:gd name="connsiteY265" fmla="*/ 5969446 h 6367455"/>
                <a:gd name="connsiteX266" fmla="*/ 4020264 w 6891715"/>
                <a:gd name="connsiteY266" fmla="*/ 5964280 h 6367455"/>
                <a:gd name="connsiteX267" fmla="*/ 4088954 w 6891715"/>
                <a:gd name="connsiteY267" fmla="*/ 5956289 h 6367455"/>
                <a:gd name="connsiteX268" fmla="*/ 4090951 w 6891715"/>
                <a:gd name="connsiteY268" fmla="*/ 5968530 h 6367455"/>
                <a:gd name="connsiteX269" fmla="*/ 4086956 w 6891715"/>
                <a:gd name="connsiteY269" fmla="*/ 5976792 h 6367455"/>
                <a:gd name="connsiteX270" fmla="*/ 4079300 w 6891715"/>
                <a:gd name="connsiteY270" fmla="*/ 5981689 h 6367455"/>
                <a:gd name="connsiteX271" fmla="*/ 4070313 w 6891715"/>
                <a:gd name="connsiteY271" fmla="*/ 5972814 h 6367455"/>
                <a:gd name="connsiteX272" fmla="*/ 4074307 w 6891715"/>
                <a:gd name="connsiteY272" fmla="*/ 5961797 h 6367455"/>
                <a:gd name="connsiteX273" fmla="*/ 4116516 w 6891715"/>
                <a:gd name="connsiteY273" fmla="*/ 5949939 h 6367455"/>
                <a:gd name="connsiteX274" fmla="*/ 4121773 w 6891715"/>
                <a:gd name="connsiteY274" fmla="*/ 5953928 h 6367455"/>
                <a:gd name="connsiteX275" fmla="*/ 4122701 w 6891715"/>
                <a:gd name="connsiteY275" fmla="*/ 5968962 h 6367455"/>
                <a:gd name="connsiteX276" fmla="*/ 4112804 w 6891715"/>
                <a:gd name="connsiteY276" fmla="*/ 5983383 h 6367455"/>
                <a:gd name="connsiteX277" fmla="*/ 4107547 w 6891715"/>
                <a:gd name="connsiteY277" fmla="*/ 5986452 h 6367455"/>
                <a:gd name="connsiteX278" fmla="*/ 4098888 w 6891715"/>
                <a:gd name="connsiteY278" fmla="*/ 5969269 h 6367455"/>
                <a:gd name="connsiteX279" fmla="*/ 4104145 w 6891715"/>
                <a:gd name="connsiteY279" fmla="*/ 5953928 h 6367455"/>
                <a:gd name="connsiteX280" fmla="*/ 3879813 w 6891715"/>
                <a:gd name="connsiteY280" fmla="*/ 5943589 h 6367455"/>
                <a:gd name="connsiteX281" fmla="*/ 3887751 w 6891715"/>
                <a:gd name="connsiteY281" fmla="*/ 5947117 h 6367455"/>
                <a:gd name="connsiteX282" fmla="*/ 3881136 w 6891715"/>
                <a:gd name="connsiteY282" fmla="*/ 5953114 h 6367455"/>
                <a:gd name="connsiteX283" fmla="*/ 4230772 w 6891715"/>
                <a:gd name="connsiteY283" fmla="*/ 5937239 h 6367455"/>
                <a:gd name="connsiteX284" fmla="*/ 4237000 w 6891715"/>
                <a:gd name="connsiteY284" fmla="*/ 5943884 h 6367455"/>
                <a:gd name="connsiteX285" fmla="*/ 4235901 w 6891715"/>
                <a:gd name="connsiteY285" fmla="*/ 5950530 h 6367455"/>
                <a:gd name="connsiteX286" fmla="*/ 4228574 w 6891715"/>
                <a:gd name="connsiteY286" fmla="*/ 5951527 h 6367455"/>
                <a:gd name="connsiteX287" fmla="*/ 4227475 w 6891715"/>
                <a:gd name="connsiteY287" fmla="*/ 5946210 h 6367455"/>
                <a:gd name="connsiteX288" fmla="*/ 4015702 w 6891715"/>
                <a:gd name="connsiteY288" fmla="*/ 5929301 h 6367455"/>
                <a:gd name="connsiteX289" fmla="*/ 4021100 w 6891715"/>
                <a:gd name="connsiteY289" fmla="*/ 5932476 h 6367455"/>
                <a:gd name="connsiteX290" fmla="*/ 4020147 w 6891715"/>
                <a:gd name="connsiteY290" fmla="*/ 5942001 h 6367455"/>
                <a:gd name="connsiteX291" fmla="*/ 4015067 w 6891715"/>
                <a:gd name="connsiteY291" fmla="*/ 5948351 h 6367455"/>
                <a:gd name="connsiteX292" fmla="*/ 4011575 w 6891715"/>
                <a:gd name="connsiteY292" fmla="*/ 5945176 h 6367455"/>
                <a:gd name="connsiteX293" fmla="*/ 4011575 w 6891715"/>
                <a:gd name="connsiteY293" fmla="*/ 5932476 h 6367455"/>
                <a:gd name="connsiteX294" fmla="*/ 3920838 w 6891715"/>
                <a:gd name="connsiteY294" fmla="*/ 5926126 h 6367455"/>
                <a:gd name="connsiteX295" fmla="*/ 3922676 w 6891715"/>
                <a:gd name="connsiteY295" fmla="*/ 5931232 h 6367455"/>
                <a:gd name="connsiteX296" fmla="*/ 3912566 w 6891715"/>
                <a:gd name="connsiteY296" fmla="*/ 5937239 h 6367455"/>
                <a:gd name="connsiteX297" fmla="*/ 3905213 w 6891715"/>
                <a:gd name="connsiteY297" fmla="*/ 5935437 h 6367455"/>
                <a:gd name="connsiteX298" fmla="*/ 3909502 w 6891715"/>
                <a:gd name="connsiteY298" fmla="*/ 5932433 h 6367455"/>
                <a:gd name="connsiteX299" fmla="*/ 4101110 w 6891715"/>
                <a:gd name="connsiteY299" fmla="*/ 5921364 h 6367455"/>
                <a:gd name="connsiteX300" fmla="*/ 4111588 w 6891715"/>
                <a:gd name="connsiteY300" fmla="*/ 5922290 h 6367455"/>
                <a:gd name="connsiteX301" fmla="*/ 4111588 w 6891715"/>
                <a:gd name="connsiteY301" fmla="*/ 5927229 h 6367455"/>
                <a:gd name="connsiteX302" fmla="*/ 4102063 w 6891715"/>
                <a:gd name="connsiteY302" fmla="*/ 5932477 h 6367455"/>
                <a:gd name="connsiteX303" fmla="*/ 4092538 w 6891715"/>
                <a:gd name="connsiteY303" fmla="*/ 5930625 h 6367455"/>
                <a:gd name="connsiteX304" fmla="*/ 4052850 w 6891715"/>
                <a:gd name="connsiteY304" fmla="*/ 5919776 h 6367455"/>
                <a:gd name="connsiteX305" fmla="*/ 4063963 w 6891715"/>
                <a:gd name="connsiteY305" fmla="*/ 5927797 h 6367455"/>
                <a:gd name="connsiteX306" fmla="*/ 4054952 w 6891715"/>
                <a:gd name="connsiteY306" fmla="*/ 5938826 h 6367455"/>
                <a:gd name="connsiteX307" fmla="*/ 4052850 w 6891715"/>
                <a:gd name="connsiteY307" fmla="*/ 5932142 h 6367455"/>
                <a:gd name="connsiteX308" fmla="*/ 4071020 w 6891715"/>
                <a:gd name="connsiteY308" fmla="*/ 5907076 h 6367455"/>
                <a:gd name="connsiteX309" fmla="*/ 4081640 w 6891715"/>
                <a:gd name="connsiteY309" fmla="*/ 5907076 h 6367455"/>
                <a:gd name="connsiteX310" fmla="*/ 4089363 w 6891715"/>
                <a:gd name="connsiteY310" fmla="*/ 5911287 h 6367455"/>
                <a:gd name="connsiteX311" fmla="*/ 4088397 w 6891715"/>
                <a:gd name="connsiteY311" fmla="*/ 5919711 h 6367455"/>
                <a:gd name="connsiteX312" fmla="*/ 4079709 w 6891715"/>
                <a:gd name="connsiteY312" fmla="*/ 5922951 h 6367455"/>
                <a:gd name="connsiteX313" fmla="*/ 4065550 w 6891715"/>
                <a:gd name="connsiteY313" fmla="*/ 5910316 h 6367455"/>
                <a:gd name="connsiteX314" fmla="*/ 4007267 w 6891715"/>
                <a:gd name="connsiteY314" fmla="*/ 5895964 h 6367455"/>
                <a:gd name="connsiteX315" fmla="*/ 4014411 w 6891715"/>
                <a:gd name="connsiteY315" fmla="*/ 5903050 h 6367455"/>
                <a:gd name="connsiteX316" fmla="*/ 4014751 w 6891715"/>
                <a:gd name="connsiteY316" fmla="*/ 5910458 h 6367455"/>
                <a:gd name="connsiteX317" fmla="*/ 4005566 w 6891715"/>
                <a:gd name="connsiteY317" fmla="*/ 5918189 h 6367455"/>
                <a:gd name="connsiteX318" fmla="*/ 4005566 w 6891715"/>
                <a:gd name="connsiteY318" fmla="*/ 5907559 h 6367455"/>
                <a:gd name="connsiteX319" fmla="*/ 4000463 w 6891715"/>
                <a:gd name="connsiteY319" fmla="*/ 5900151 h 6367455"/>
                <a:gd name="connsiteX320" fmla="*/ 4201841 w 6891715"/>
                <a:gd name="connsiteY320" fmla="*/ 5892789 h 6367455"/>
                <a:gd name="connsiteX321" fmla="*/ 4210013 w 6891715"/>
                <a:gd name="connsiteY321" fmla="*/ 5899073 h 6367455"/>
                <a:gd name="connsiteX322" fmla="*/ 4198900 w 6891715"/>
                <a:gd name="connsiteY322" fmla="*/ 5900727 h 6367455"/>
                <a:gd name="connsiteX323" fmla="*/ 4190963 w 6891715"/>
                <a:gd name="connsiteY323" fmla="*/ 5889614 h 6367455"/>
                <a:gd name="connsiteX324" fmla="*/ 4183660 w 6891715"/>
                <a:gd name="connsiteY324" fmla="*/ 5905999 h 6367455"/>
                <a:gd name="connsiteX325" fmla="*/ 4173818 w 6891715"/>
                <a:gd name="connsiteY325" fmla="*/ 5905999 h 6367455"/>
                <a:gd name="connsiteX326" fmla="*/ 4159213 w 6891715"/>
                <a:gd name="connsiteY326" fmla="*/ 5916602 h 6367455"/>
                <a:gd name="connsiteX327" fmla="*/ 4163340 w 6891715"/>
                <a:gd name="connsiteY327" fmla="*/ 5901823 h 6367455"/>
                <a:gd name="connsiteX328" fmla="*/ 4173818 w 6891715"/>
                <a:gd name="connsiteY328" fmla="*/ 5899574 h 6367455"/>
                <a:gd name="connsiteX329" fmla="*/ 3983882 w 6891715"/>
                <a:gd name="connsiteY329" fmla="*/ 5889614 h 6367455"/>
                <a:gd name="connsiteX330" fmla="*/ 3990938 w 6891715"/>
                <a:gd name="connsiteY330" fmla="*/ 5892617 h 6367455"/>
                <a:gd name="connsiteX331" fmla="*/ 3980707 w 6891715"/>
                <a:gd name="connsiteY331" fmla="*/ 5900727 h 6367455"/>
                <a:gd name="connsiteX332" fmla="*/ 3978238 w 6891715"/>
                <a:gd name="connsiteY332" fmla="*/ 5897723 h 6367455"/>
                <a:gd name="connsiteX333" fmla="*/ 4234460 w 6891715"/>
                <a:gd name="connsiteY333" fmla="*/ 5870564 h 6367455"/>
                <a:gd name="connsiteX334" fmla="*/ 4239858 w 6891715"/>
                <a:gd name="connsiteY334" fmla="*/ 5870564 h 6367455"/>
                <a:gd name="connsiteX335" fmla="*/ 4244938 w 6891715"/>
                <a:gd name="connsiteY335" fmla="*/ 5873567 h 6367455"/>
                <a:gd name="connsiteX336" fmla="*/ 4253510 w 6891715"/>
                <a:gd name="connsiteY336" fmla="*/ 5873567 h 6367455"/>
                <a:gd name="connsiteX337" fmla="*/ 4254463 w 6891715"/>
                <a:gd name="connsiteY337" fmla="*/ 5881676 h 6367455"/>
                <a:gd name="connsiteX338" fmla="*/ 4238588 w 6891715"/>
                <a:gd name="connsiteY338" fmla="*/ 5880775 h 6367455"/>
                <a:gd name="connsiteX339" fmla="*/ 4239858 w 6891715"/>
                <a:gd name="connsiteY339" fmla="*/ 5888584 h 6367455"/>
                <a:gd name="connsiteX340" fmla="*/ 4232238 w 6891715"/>
                <a:gd name="connsiteY340" fmla="*/ 5892789 h 6367455"/>
                <a:gd name="connsiteX341" fmla="*/ 4225888 w 6891715"/>
                <a:gd name="connsiteY341" fmla="*/ 5886782 h 6367455"/>
                <a:gd name="connsiteX342" fmla="*/ 4213188 w 6891715"/>
                <a:gd name="connsiteY342" fmla="*/ 5887082 h 6367455"/>
                <a:gd name="connsiteX343" fmla="*/ 4218585 w 6891715"/>
                <a:gd name="connsiteY343" fmla="*/ 5875069 h 6367455"/>
                <a:gd name="connsiteX344" fmla="*/ 3641967 w 6891715"/>
                <a:gd name="connsiteY344" fmla="*/ 5862626 h 6367455"/>
                <a:gd name="connsiteX345" fmla="*/ 3650372 w 6891715"/>
                <a:gd name="connsiteY345" fmla="*/ 5864489 h 6367455"/>
                <a:gd name="connsiteX346" fmla="*/ 3649127 w 6891715"/>
                <a:gd name="connsiteY346" fmla="*/ 5869770 h 6367455"/>
                <a:gd name="connsiteX347" fmla="*/ 3663757 w 6891715"/>
                <a:gd name="connsiteY347" fmla="*/ 5872565 h 6367455"/>
                <a:gd name="connsiteX348" fmla="*/ 3671850 w 6891715"/>
                <a:gd name="connsiteY348" fmla="*/ 5887784 h 6367455"/>
                <a:gd name="connsiteX349" fmla="*/ 3659399 w 6891715"/>
                <a:gd name="connsiteY349" fmla="*/ 5883746 h 6367455"/>
                <a:gd name="connsiteX350" fmla="*/ 3656597 w 6891715"/>
                <a:gd name="connsiteY350" fmla="*/ 5891201 h 6367455"/>
                <a:gd name="connsiteX351" fmla="*/ 3647570 w 6891715"/>
                <a:gd name="connsiteY351" fmla="*/ 5884989 h 6367455"/>
                <a:gd name="connsiteX352" fmla="*/ 3640100 w 6891715"/>
                <a:gd name="connsiteY352" fmla="*/ 5873497 h 6367455"/>
                <a:gd name="connsiteX353" fmla="*/ 4038979 w 6891715"/>
                <a:gd name="connsiteY353" fmla="*/ 5856276 h 6367455"/>
                <a:gd name="connsiteX354" fmla="*/ 4043930 w 6891715"/>
                <a:gd name="connsiteY354" fmla="*/ 5866368 h 6367455"/>
                <a:gd name="connsiteX355" fmla="*/ 4048262 w 6891715"/>
                <a:gd name="connsiteY355" fmla="*/ 5865422 h 6367455"/>
                <a:gd name="connsiteX356" fmla="*/ 4057545 w 6891715"/>
                <a:gd name="connsiteY356" fmla="*/ 5871730 h 6367455"/>
                <a:gd name="connsiteX357" fmla="*/ 4057545 w 6891715"/>
                <a:gd name="connsiteY357" fmla="*/ 5878038 h 6367455"/>
                <a:gd name="connsiteX358" fmla="*/ 4063734 w 6891715"/>
                <a:gd name="connsiteY358" fmla="*/ 5884346 h 6367455"/>
                <a:gd name="connsiteX359" fmla="*/ 4064972 w 6891715"/>
                <a:gd name="connsiteY359" fmla="*/ 5897593 h 6367455"/>
                <a:gd name="connsiteX360" fmla="*/ 4067138 w 6891715"/>
                <a:gd name="connsiteY360" fmla="*/ 5902955 h 6367455"/>
                <a:gd name="connsiteX361" fmla="*/ 4060949 w 6891715"/>
                <a:gd name="connsiteY361" fmla="*/ 5903901 h 6367455"/>
                <a:gd name="connsiteX362" fmla="*/ 4049500 w 6891715"/>
                <a:gd name="connsiteY362" fmla="*/ 5894754 h 6367455"/>
                <a:gd name="connsiteX363" fmla="*/ 4049500 w 6891715"/>
                <a:gd name="connsiteY363" fmla="*/ 5884346 h 6367455"/>
                <a:gd name="connsiteX364" fmla="*/ 4038051 w 6891715"/>
                <a:gd name="connsiteY364" fmla="*/ 5879931 h 6367455"/>
                <a:gd name="connsiteX365" fmla="*/ 4030625 w 6891715"/>
                <a:gd name="connsiteY365" fmla="*/ 5872046 h 6367455"/>
                <a:gd name="connsiteX366" fmla="*/ 4033719 w 6891715"/>
                <a:gd name="connsiteY366" fmla="*/ 5860376 h 6367455"/>
                <a:gd name="connsiteX367" fmla="*/ 3149881 w 6891715"/>
                <a:gd name="connsiteY367" fmla="*/ 5826114 h 6367455"/>
                <a:gd name="connsiteX368" fmla="*/ 3157501 w 6891715"/>
                <a:gd name="connsiteY368" fmla="*/ 5826114 h 6367455"/>
                <a:gd name="connsiteX369" fmla="*/ 3153373 w 6891715"/>
                <a:gd name="connsiteY369" fmla="*/ 5832443 h 6367455"/>
                <a:gd name="connsiteX370" fmla="*/ 3156548 w 6891715"/>
                <a:gd name="connsiteY370" fmla="*/ 5844152 h 6367455"/>
                <a:gd name="connsiteX371" fmla="*/ 3139721 w 6891715"/>
                <a:gd name="connsiteY371" fmla="*/ 5873583 h 6367455"/>
                <a:gd name="connsiteX372" fmla="*/ 3130831 w 6891715"/>
                <a:gd name="connsiteY372" fmla="*/ 5891938 h 6367455"/>
                <a:gd name="connsiteX373" fmla="*/ 3124798 w 6891715"/>
                <a:gd name="connsiteY373" fmla="*/ 5905229 h 6367455"/>
                <a:gd name="connsiteX374" fmla="*/ 3122893 w 6891715"/>
                <a:gd name="connsiteY374" fmla="*/ 5909976 h 6367455"/>
                <a:gd name="connsiteX375" fmla="*/ 3121941 w 6891715"/>
                <a:gd name="connsiteY375" fmla="*/ 5912508 h 6367455"/>
                <a:gd name="connsiteX376" fmla="*/ 3123528 w 6891715"/>
                <a:gd name="connsiteY376" fmla="*/ 5936876 h 6367455"/>
                <a:gd name="connsiteX377" fmla="*/ 3137181 w 6891715"/>
                <a:gd name="connsiteY377" fmla="*/ 5954597 h 6367455"/>
                <a:gd name="connsiteX378" fmla="*/ 3133371 w 6891715"/>
                <a:gd name="connsiteY378" fmla="*/ 5977699 h 6367455"/>
                <a:gd name="connsiteX379" fmla="*/ 3117813 w 6891715"/>
                <a:gd name="connsiteY379" fmla="*/ 5997953 h 6367455"/>
                <a:gd name="connsiteX380" fmla="*/ 3124163 w 6891715"/>
                <a:gd name="connsiteY380" fmla="*/ 6015358 h 6367455"/>
                <a:gd name="connsiteX381" fmla="*/ 3115591 w 6891715"/>
                <a:gd name="connsiteY381" fmla="*/ 6019789 h 6367455"/>
                <a:gd name="connsiteX382" fmla="*/ 3102891 w 6891715"/>
                <a:gd name="connsiteY382" fmla="*/ 6012510 h 6367455"/>
                <a:gd name="connsiteX383" fmla="*/ 3079713 w 6891715"/>
                <a:gd name="connsiteY383" fmla="*/ 6004282 h 6367455"/>
                <a:gd name="connsiteX384" fmla="*/ 3056218 w 6891715"/>
                <a:gd name="connsiteY384" fmla="*/ 5995105 h 6367455"/>
                <a:gd name="connsiteX385" fmla="*/ 3026691 w 6891715"/>
                <a:gd name="connsiteY385" fmla="*/ 5965990 h 6367455"/>
                <a:gd name="connsiteX386" fmla="*/ 2989543 w 6891715"/>
                <a:gd name="connsiteY386" fmla="*/ 5965357 h 6367455"/>
                <a:gd name="connsiteX387" fmla="*/ 2947633 w 6891715"/>
                <a:gd name="connsiteY387" fmla="*/ 5933078 h 6367455"/>
                <a:gd name="connsiteX388" fmla="*/ 2912708 w 6891715"/>
                <a:gd name="connsiteY388" fmla="*/ 5916622 h 6367455"/>
                <a:gd name="connsiteX389" fmla="*/ 2905088 w 6891715"/>
                <a:gd name="connsiteY389" fmla="*/ 5909343 h 6367455"/>
                <a:gd name="connsiteX390" fmla="*/ 2869210 w 6891715"/>
                <a:gd name="connsiteY390" fmla="*/ 5903331 h 6367455"/>
                <a:gd name="connsiteX391" fmla="*/ 2860638 w 6891715"/>
                <a:gd name="connsiteY391" fmla="*/ 5874216 h 6367455"/>
                <a:gd name="connsiteX392" fmla="*/ 2873973 w 6891715"/>
                <a:gd name="connsiteY392" fmla="*/ 5853962 h 6367455"/>
                <a:gd name="connsiteX393" fmla="*/ 2885720 w 6891715"/>
                <a:gd name="connsiteY393" fmla="*/ 5848583 h 6367455"/>
                <a:gd name="connsiteX394" fmla="*/ 2885403 w 6891715"/>
                <a:gd name="connsiteY394" fmla="*/ 5838139 h 6367455"/>
                <a:gd name="connsiteX395" fmla="*/ 2894928 w 6891715"/>
                <a:gd name="connsiteY395" fmla="*/ 5839722 h 6367455"/>
                <a:gd name="connsiteX396" fmla="*/ 2898420 w 6891715"/>
                <a:gd name="connsiteY396" fmla="*/ 5846367 h 6367455"/>
                <a:gd name="connsiteX397" fmla="*/ 2907945 w 6891715"/>
                <a:gd name="connsiteY397" fmla="*/ 5857760 h 6367455"/>
                <a:gd name="connsiteX398" fmla="*/ 2917470 w 6891715"/>
                <a:gd name="connsiteY398" fmla="*/ 5854595 h 6367455"/>
                <a:gd name="connsiteX399" fmla="*/ 2933028 w 6891715"/>
                <a:gd name="connsiteY399" fmla="*/ 5839722 h 6367455"/>
                <a:gd name="connsiteX400" fmla="*/ 2946046 w 6891715"/>
                <a:gd name="connsiteY400" fmla="*/ 5847000 h 6367455"/>
                <a:gd name="connsiteX401" fmla="*/ 2958746 w 6891715"/>
                <a:gd name="connsiteY401" fmla="*/ 5847950 h 6367455"/>
                <a:gd name="connsiteX402" fmla="*/ 2968271 w 6891715"/>
                <a:gd name="connsiteY402" fmla="*/ 5862507 h 6367455"/>
                <a:gd name="connsiteX403" fmla="*/ 2990496 w 6891715"/>
                <a:gd name="connsiteY403" fmla="*/ 5860292 h 6367455"/>
                <a:gd name="connsiteX404" fmla="*/ 3014943 w 6891715"/>
                <a:gd name="connsiteY404" fmla="*/ 5851431 h 6367455"/>
                <a:gd name="connsiteX405" fmla="*/ 3037168 w 6891715"/>
                <a:gd name="connsiteY405" fmla="*/ 5857444 h 6367455"/>
                <a:gd name="connsiteX406" fmla="*/ 3064473 w 6891715"/>
                <a:gd name="connsiteY406" fmla="*/ 5851114 h 6367455"/>
                <a:gd name="connsiteX407" fmla="*/ 3086698 w 6891715"/>
                <a:gd name="connsiteY407" fmla="*/ 5839405 h 6367455"/>
                <a:gd name="connsiteX408" fmla="*/ 3113368 w 6891715"/>
                <a:gd name="connsiteY408" fmla="*/ 5842253 h 6367455"/>
                <a:gd name="connsiteX409" fmla="*/ 3123528 w 6891715"/>
                <a:gd name="connsiteY409" fmla="*/ 5834975 h 6367455"/>
                <a:gd name="connsiteX410" fmla="*/ 3141626 w 6891715"/>
                <a:gd name="connsiteY410" fmla="*/ 5833392 h 6367455"/>
                <a:gd name="connsiteX411" fmla="*/ 3635338 w 6891715"/>
                <a:gd name="connsiteY411" fmla="*/ 5800714 h 6367455"/>
                <a:gd name="connsiteX412" fmla="*/ 3644716 w 6891715"/>
                <a:gd name="connsiteY412" fmla="*/ 5802964 h 6367455"/>
                <a:gd name="connsiteX413" fmla="*/ 3643422 w 6891715"/>
                <a:gd name="connsiteY413" fmla="*/ 5813575 h 6367455"/>
                <a:gd name="connsiteX414" fmla="*/ 3652801 w 6891715"/>
                <a:gd name="connsiteY414" fmla="*/ 5819040 h 6367455"/>
                <a:gd name="connsiteX415" fmla="*/ 3652477 w 6891715"/>
                <a:gd name="connsiteY415" fmla="*/ 5826114 h 6367455"/>
                <a:gd name="connsiteX416" fmla="*/ 3643422 w 6891715"/>
                <a:gd name="connsiteY416" fmla="*/ 5820648 h 6367455"/>
                <a:gd name="connsiteX417" fmla="*/ 3636308 w 6891715"/>
                <a:gd name="connsiteY417" fmla="*/ 5816468 h 6367455"/>
                <a:gd name="connsiteX418" fmla="*/ 3635338 w 6891715"/>
                <a:gd name="connsiteY418" fmla="*/ 5800714 h 6367455"/>
                <a:gd name="connsiteX419" fmla="*/ 3630817 w 6891715"/>
                <a:gd name="connsiteY419" fmla="*/ 5799126 h 6367455"/>
                <a:gd name="connsiteX420" fmla="*/ 3632059 w 6891715"/>
                <a:gd name="connsiteY420" fmla="*/ 5810705 h 6367455"/>
                <a:gd name="connsiteX421" fmla="*/ 3632370 w 6891715"/>
                <a:gd name="connsiteY421" fmla="*/ 5819390 h 6367455"/>
                <a:gd name="connsiteX422" fmla="*/ 3635787 w 6891715"/>
                <a:gd name="connsiteY422" fmla="*/ 5830004 h 6367455"/>
                <a:gd name="connsiteX423" fmla="*/ 3639514 w 6891715"/>
                <a:gd name="connsiteY423" fmla="*/ 5825180 h 6367455"/>
                <a:gd name="connsiteX424" fmla="*/ 3655976 w 6891715"/>
                <a:gd name="connsiteY424" fmla="*/ 5833221 h 6367455"/>
                <a:gd name="connsiteX425" fmla="*/ 3655355 w 6891715"/>
                <a:gd name="connsiteY425" fmla="*/ 5847052 h 6367455"/>
                <a:gd name="connsiteX426" fmla="*/ 3644794 w 6891715"/>
                <a:gd name="connsiteY426" fmla="*/ 5844801 h 6367455"/>
                <a:gd name="connsiteX427" fmla="*/ 3642309 w 6891715"/>
                <a:gd name="connsiteY427" fmla="*/ 5848339 h 6367455"/>
                <a:gd name="connsiteX428" fmla="*/ 3630506 w 6891715"/>
                <a:gd name="connsiteY428" fmla="*/ 5843514 h 6367455"/>
                <a:gd name="connsiteX429" fmla="*/ 3629575 w 6891715"/>
                <a:gd name="connsiteY429" fmla="*/ 5835794 h 6367455"/>
                <a:gd name="connsiteX430" fmla="*/ 3624294 w 6891715"/>
                <a:gd name="connsiteY430" fmla="*/ 5825823 h 6367455"/>
                <a:gd name="connsiteX431" fmla="*/ 3622741 w 6891715"/>
                <a:gd name="connsiteY431" fmla="*/ 5836438 h 6367455"/>
                <a:gd name="connsiteX432" fmla="*/ 3613113 w 6891715"/>
                <a:gd name="connsiteY432" fmla="*/ 5827110 h 6367455"/>
                <a:gd name="connsiteX433" fmla="*/ 3616840 w 6891715"/>
                <a:gd name="connsiteY433" fmla="*/ 5811349 h 6367455"/>
                <a:gd name="connsiteX434" fmla="*/ 3624294 w 6891715"/>
                <a:gd name="connsiteY434" fmla="*/ 5817782 h 6367455"/>
                <a:gd name="connsiteX435" fmla="*/ 3095553 w 6891715"/>
                <a:gd name="connsiteY435" fmla="*/ 5791189 h 6367455"/>
                <a:gd name="connsiteX436" fmla="*/ 3106700 w 6891715"/>
                <a:gd name="connsiteY436" fmla="*/ 5794813 h 6367455"/>
                <a:gd name="connsiteX437" fmla="*/ 3099944 w 6891715"/>
                <a:gd name="connsiteY437" fmla="*/ 5808652 h 6367455"/>
                <a:gd name="connsiteX438" fmla="*/ 3090825 w 6891715"/>
                <a:gd name="connsiteY438" fmla="*/ 5795472 h 6367455"/>
                <a:gd name="connsiteX439" fmla="*/ 4154133 w 6891715"/>
                <a:gd name="connsiteY439" fmla="*/ 5781664 h 6367455"/>
                <a:gd name="connsiteX440" fmla="*/ 4166833 w 6891715"/>
                <a:gd name="connsiteY440" fmla="*/ 5782604 h 6367455"/>
                <a:gd name="connsiteX441" fmla="*/ 4171913 w 6891715"/>
                <a:gd name="connsiteY441" fmla="*/ 5800150 h 6367455"/>
                <a:gd name="connsiteX442" fmla="*/ 4173501 w 6891715"/>
                <a:gd name="connsiteY442" fmla="*/ 5810489 h 6367455"/>
                <a:gd name="connsiteX443" fmla="*/ 4166198 w 6891715"/>
                <a:gd name="connsiteY443" fmla="*/ 5815816 h 6367455"/>
                <a:gd name="connsiteX444" fmla="*/ 4161753 w 6891715"/>
                <a:gd name="connsiteY444" fmla="*/ 5829289 h 6367455"/>
                <a:gd name="connsiteX445" fmla="*/ 4149053 w 6891715"/>
                <a:gd name="connsiteY445" fmla="*/ 5818009 h 6367455"/>
                <a:gd name="connsiteX446" fmla="*/ 4157625 w 6891715"/>
                <a:gd name="connsiteY446" fmla="*/ 5803596 h 6367455"/>
                <a:gd name="connsiteX447" fmla="*/ 4143338 w 6891715"/>
                <a:gd name="connsiteY447" fmla="*/ 5794197 h 6367455"/>
                <a:gd name="connsiteX448" fmla="*/ 4144608 w 6891715"/>
                <a:gd name="connsiteY448" fmla="*/ 5783544 h 6367455"/>
                <a:gd name="connsiteX449" fmla="*/ 3652252 w 6891715"/>
                <a:gd name="connsiteY449" fmla="*/ 5780076 h 6367455"/>
                <a:gd name="connsiteX450" fmla="*/ 3658821 w 6891715"/>
                <a:gd name="connsiteY450" fmla="*/ 5780076 h 6367455"/>
                <a:gd name="connsiteX451" fmla="*/ 3654223 w 6891715"/>
                <a:gd name="connsiteY451" fmla="*/ 5787061 h 6367455"/>
                <a:gd name="connsiteX452" fmla="*/ 3659150 w 6891715"/>
                <a:gd name="connsiteY452" fmla="*/ 5794364 h 6367455"/>
                <a:gd name="connsiteX453" fmla="*/ 3649625 w 6891715"/>
                <a:gd name="connsiteY453" fmla="*/ 5789919 h 6367455"/>
                <a:gd name="connsiteX454" fmla="*/ 1810406 w 6891715"/>
                <a:gd name="connsiteY454" fmla="*/ 5757851 h 6367455"/>
                <a:gd name="connsiteX455" fmla="*/ 1816824 w 6891715"/>
                <a:gd name="connsiteY455" fmla="*/ 5766824 h 6367455"/>
                <a:gd name="connsiteX456" fmla="*/ 1832868 w 6891715"/>
                <a:gd name="connsiteY456" fmla="*/ 5767422 h 6367455"/>
                <a:gd name="connsiteX457" fmla="*/ 1835114 w 6891715"/>
                <a:gd name="connsiteY457" fmla="*/ 5778489 h 6367455"/>
                <a:gd name="connsiteX458" fmla="*/ 1829659 w 6891715"/>
                <a:gd name="connsiteY458" fmla="*/ 5772507 h 6367455"/>
                <a:gd name="connsiteX459" fmla="*/ 1816824 w 6891715"/>
                <a:gd name="connsiteY459" fmla="*/ 5771909 h 6367455"/>
                <a:gd name="connsiteX460" fmla="*/ 1809444 w 6891715"/>
                <a:gd name="connsiteY460" fmla="*/ 5775797 h 6367455"/>
                <a:gd name="connsiteX461" fmla="*/ 1804951 w 6891715"/>
                <a:gd name="connsiteY461" fmla="*/ 5768918 h 6367455"/>
                <a:gd name="connsiteX462" fmla="*/ 3645223 w 6891715"/>
                <a:gd name="connsiteY462" fmla="*/ 5754676 h 6367455"/>
                <a:gd name="connsiteX463" fmla="*/ 3645223 w 6891715"/>
                <a:gd name="connsiteY463" fmla="*/ 5762230 h 6367455"/>
                <a:gd name="connsiteX464" fmla="*/ 3648038 w 6891715"/>
                <a:gd name="connsiteY464" fmla="*/ 5769470 h 6367455"/>
                <a:gd name="connsiteX465" fmla="*/ 3646162 w 6891715"/>
                <a:gd name="connsiteY465" fmla="*/ 5785838 h 6367455"/>
                <a:gd name="connsiteX466" fmla="*/ 3640533 w 6891715"/>
                <a:gd name="connsiteY466" fmla="*/ 5785838 h 6367455"/>
                <a:gd name="connsiteX467" fmla="*/ 3639595 w 6891715"/>
                <a:gd name="connsiteY467" fmla="*/ 5781746 h 6367455"/>
                <a:gd name="connsiteX468" fmla="*/ 3630839 w 6891715"/>
                <a:gd name="connsiteY468" fmla="*/ 5791189 h 6367455"/>
                <a:gd name="connsiteX469" fmla="*/ 3627400 w 6891715"/>
                <a:gd name="connsiteY469" fmla="*/ 5788356 h 6367455"/>
                <a:gd name="connsiteX470" fmla="*/ 3628025 w 6891715"/>
                <a:gd name="connsiteY470" fmla="*/ 5779857 h 6367455"/>
                <a:gd name="connsiteX471" fmla="*/ 3632716 w 6891715"/>
                <a:gd name="connsiteY471" fmla="*/ 5772303 h 6367455"/>
                <a:gd name="connsiteX472" fmla="*/ 3633966 w 6891715"/>
                <a:gd name="connsiteY472" fmla="*/ 5761601 h 6367455"/>
                <a:gd name="connsiteX473" fmla="*/ 4003575 w 6891715"/>
                <a:gd name="connsiteY473" fmla="*/ 5735626 h 6367455"/>
                <a:gd name="connsiteX474" fmla="*/ 4014159 w 6891715"/>
                <a:gd name="connsiteY474" fmla="*/ 5735626 h 6367455"/>
                <a:gd name="connsiteX475" fmla="*/ 4019139 w 6891715"/>
                <a:gd name="connsiteY475" fmla="*/ 5746117 h 6367455"/>
                <a:gd name="connsiteX476" fmla="*/ 4029723 w 6891715"/>
                <a:gd name="connsiteY476" fmla="*/ 5752674 h 6367455"/>
                <a:gd name="connsiteX477" fmla="*/ 4032213 w 6891715"/>
                <a:gd name="connsiteY477" fmla="*/ 5759232 h 6367455"/>
                <a:gd name="connsiteX478" fmla="*/ 4021629 w 6891715"/>
                <a:gd name="connsiteY478" fmla="*/ 5765789 h 6367455"/>
                <a:gd name="connsiteX479" fmla="*/ 4014470 w 6891715"/>
                <a:gd name="connsiteY479" fmla="*/ 5761527 h 6367455"/>
                <a:gd name="connsiteX480" fmla="*/ 4017583 w 6891715"/>
                <a:gd name="connsiteY480" fmla="*/ 5753986 h 6367455"/>
                <a:gd name="connsiteX481" fmla="*/ 4002953 w 6891715"/>
                <a:gd name="connsiteY481" fmla="*/ 5749724 h 6367455"/>
                <a:gd name="connsiteX482" fmla="*/ 4000463 w 6891715"/>
                <a:gd name="connsiteY482" fmla="*/ 5742183 h 6367455"/>
                <a:gd name="connsiteX483" fmla="*/ 3888209 w 6891715"/>
                <a:gd name="connsiteY483" fmla="*/ 5732451 h 6367455"/>
                <a:gd name="connsiteX484" fmla="*/ 3904177 w 6891715"/>
                <a:gd name="connsiteY484" fmla="*/ 5735657 h 6367455"/>
                <a:gd name="connsiteX485" fmla="*/ 3915036 w 6891715"/>
                <a:gd name="connsiteY485" fmla="*/ 5750404 h 6367455"/>
                <a:gd name="connsiteX486" fmla="*/ 3923658 w 6891715"/>
                <a:gd name="connsiteY486" fmla="*/ 5764189 h 6367455"/>
                <a:gd name="connsiteX487" fmla="*/ 3940904 w 6891715"/>
                <a:gd name="connsiteY487" fmla="*/ 5769319 h 6367455"/>
                <a:gd name="connsiteX488" fmla="*/ 3947291 w 6891715"/>
                <a:gd name="connsiteY488" fmla="*/ 5776692 h 6367455"/>
                <a:gd name="connsiteX489" fmla="*/ 3975714 w 6891715"/>
                <a:gd name="connsiteY489" fmla="*/ 5776372 h 6367455"/>
                <a:gd name="connsiteX490" fmla="*/ 3978269 w 6891715"/>
                <a:gd name="connsiteY490" fmla="*/ 5781822 h 6367455"/>
                <a:gd name="connsiteX491" fmla="*/ 3978269 w 6891715"/>
                <a:gd name="connsiteY491" fmla="*/ 5793684 h 6367455"/>
                <a:gd name="connsiteX492" fmla="*/ 3983698 w 6891715"/>
                <a:gd name="connsiteY492" fmla="*/ 5799454 h 6367455"/>
                <a:gd name="connsiteX493" fmla="*/ 3981463 w 6891715"/>
                <a:gd name="connsiteY493" fmla="*/ 5809393 h 6367455"/>
                <a:gd name="connsiteX494" fmla="*/ 3986892 w 6891715"/>
                <a:gd name="connsiteY494" fmla="*/ 5816766 h 6367455"/>
                <a:gd name="connsiteX495" fmla="*/ 3999986 w 6891715"/>
                <a:gd name="connsiteY495" fmla="*/ 5826063 h 6367455"/>
                <a:gd name="connsiteX496" fmla="*/ 4010205 w 6891715"/>
                <a:gd name="connsiteY496" fmla="*/ 5829269 h 6367455"/>
                <a:gd name="connsiteX497" fmla="*/ 4027451 w 6891715"/>
                <a:gd name="connsiteY497" fmla="*/ 5832475 h 6367455"/>
                <a:gd name="connsiteX498" fmla="*/ 4026812 w 6891715"/>
                <a:gd name="connsiteY498" fmla="*/ 5854596 h 6367455"/>
                <a:gd name="connsiteX499" fmla="*/ 4015954 w 6891715"/>
                <a:gd name="connsiteY499" fmla="*/ 5864214 h 6367455"/>
                <a:gd name="connsiteX500" fmla="*/ 4000944 w 6891715"/>
                <a:gd name="connsiteY500" fmla="*/ 5860367 h 6367455"/>
                <a:gd name="connsiteX501" fmla="*/ 3993598 w 6891715"/>
                <a:gd name="connsiteY501" fmla="*/ 5852672 h 6367455"/>
                <a:gd name="connsiteX502" fmla="*/ 3991363 w 6891715"/>
                <a:gd name="connsiteY502" fmla="*/ 5839849 h 6367455"/>
                <a:gd name="connsiteX503" fmla="*/ 3975395 w 6891715"/>
                <a:gd name="connsiteY503" fmla="*/ 5831834 h 6367455"/>
                <a:gd name="connsiteX504" fmla="*/ 3976353 w 6891715"/>
                <a:gd name="connsiteY504" fmla="*/ 5820934 h 6367455"/>
                <a:gd name="connsiteX505" fmla="*/ 3963259 w 6891715"/>
                <a:gd name="connsiteY505" fmla="*/ 5812919 h 6367455"/>
                <a:gd name="connsiteX506" fmla="*/ 3959107 w 6891715"/>
                <a:gd name="connsiteY506" fmla="*/ 5804263 h 6367455"/>
                <a:gd name="connsiteX507" fmla="*/ 3927171 w 6891715"/>
                <a:gd name="connsiteY507" fmla="*/ 5801378 h 6367455"/>
                <a:gd name="connsiteX508" fmla="*/ 3922700 w 6891715"/>
                <a:gd name="connsiteY508" fmla="*/ 5794004 h 6367455"/>
                <a:gd name="connsiteX509" fmla="*/ 3923658 w 6891715"/>
                <a:gd name="connsiteY509" fmla="*/ 5782142 h 6367455"/>
                <a:gd name="connsiteX510" fmla="*/ 3914077 w 6891715"/>
                <a:gd name="connsiteY510" fmla="*/ 5772845 h 6367455"/>
                <a:gd name="connsiteX511" fmla="*/ 3881183 w 6891715"/>
                <a:gd name="connsiteY511" fmla="*/ 5751686 h 6367455"/>
                <a:gd name="connsiteX512" fmla="*/ 3881183 w 6891715"/>
                <a:gd name="connsiteY512" fmla="*/ 5747519 h 6367455"/>
                <a:gd name="connsiteX513" fmla="*/ 3876712 w 6891715"/>
                <a:gd name="connsiteY513" fmla="*/ 5749442 h 6367455"/>
                <a:gd name="connsiteX514" fmla="*/ 3863938 w 6891715"/>
                <a:gd name="connsiteY514" fmla="*/ 5752648 h 6367455"/>
                <a:gd name="connsiteX515" fmla="*/ 3873199 w 6891715"/>
                <a:gd name="connsiteY515" fmla="*/ 5742068 h 6367455"/>
                <a:gd name="connsiteX516" fmla="*/ 3880864 w 6891715"/>
                <a:gd name="connsiteY516" fmla="*/ 5741107 h 6367455"/>
                <a:gd name="connsiteX517" fmla="*/ 1831939 w 6891715"/>
                <a:gd name="connsiteY517" fmla="*/ 5713401 h 6367455"/>
                <a:gd name="connsiteX518" fmla="*/ 1830972 w 6891715"/>
                <a:gd name="connsiteY518" fmla="*/ 5721851 h 6367455"/>
                <a:gd name="connsiteX519" fmla="*/ 1812925 w 6891715"/>
                <a:gd name="connsiteY519" fmla="*/ 5752401 h 6367455"/>
                <a:gd name="connsiteX520" fmla="*/ 1808736 w 6891715"/>
                <a:gd name="connsiteY520" fmla="*/ 5754676 h 6367455"/>
                <a:gd name="connsiteX521" fmla="*/ 1805191 w 6891715"/>
                <a:gd name="connsiteY521" fmla="*/ 5748176 h 6367455"/>
                <a:gd name="connsiteX522" fmla="*/ 1794877 w 6891715"/>
                <a:gd name="connsiteY522" fmla="*/ 5751751 h 6367455"/>
                <a:gd name="connsiteX523" fmla="*/ 1789076 w 6891715"/>
                <a:gd name="connsiteY523" fmla="*/ 5743951 h 6367455"/>
                <a:gd name="connsiteX524" fmla="*/ 1796489 w 6891715"/>
                <a:gd name="connsiteY524" fmla="*/ 5727701 h 6367455"/>
                <a:gd name="connsiteX525" fmla="*/ 1813892 w 6891715"/>
                <a:gd name="connsiteY525" fmla="*/ 5714701 h 6367455"/>
                <a:gd name="connsiteX526" fmla="*/ 3909022 w 6891715"/>
                <a:gd name="connsiteY526" fmla="*/ 5707051 h 6367455"/>
                <a:gd name="connsiteX527" fmla="*/ 3919500 w 6891715"/>
                <a:gd name="connsiteY527" fmla="*/ 5708956 h 6367455"/>
                <a:gd name="connsiteX528" fmla="*/ 3906800 w 6891715"/>
                <a:gd name="connsiteY528" fmla="*/ 5716576 h 6367455"/>
                <a:gd name="connsiteX529" fmla="*/ 3933152 w 6891715"/>
                <a:gd name="connsiteY529" fmla="*/ 5702289 h 6367455"/>
                <a:gd name="connsiteX530" fmla="*/ 3938550 w 6891715"/>
                <a:gd name="connsiteY530" fmla="*/ 5710397 h 6367455"/>
                <a:gd name="connsiteX531" fmla="*/ 3943947 w 6891715"/>
                <a:gd name="connsiteY531" fmla="*/ 5710397 h 6367455"/>
                <a:gd name="connsiteX532" fmla="*/ 3944900 w 6891715"/>
                <a:gd name="connsiteY532" fmla="*/ 5717569 h 6367455"/>
                <a:gd name="connsiteX533" fmla="*/ 3936327 w 6891715"/>
                <a:gd name="connsiteY533" fmla="*/ 5719752 h 6367455"/>
                <a:gd name="connsiteX534" fmla="*/ 3929025 w 6891715"/>
                <a:gd name="connsiteY534" fmla="*/ 5713515 h 6367455"/>
                <a:gd name="connsiteX535" fmla="*/ 3925850 w 6891715"/>
                <a:gd name="connsiteY535" fmla="*/ 5706343 h 6367455"/>
                <a:gd name="connsiteX536" fmla="*/ 3950898 w 6891715"/>
                <a:gd name="connsiteY536" fmla="*/ 5691176 h 6367455"/>
                <a:gd name="connsiteX537" fmla="*/ 3954426 w 6891715"/>
                <a:gd name="connsiteY537" fmla="*/ 5700557 h 6367455"/>
                <a:gd name="connsiteX538" fmla="*/ 3948252 w 6891715"/>
                <a:gd name="connsiteY538" fmla="*/ 5711814 h 6367455"/>
                <a:gd name="connsiteX539" fmla="*/ 3946488 w 6891715"/>
                <a:gd name="connsiteY539" fmla="*/ 5707749 h 6367455"/>
                <a:gd name="connsiteX540" fmla="*/ 3949428 w 6891715"/>
                <a:gd name="connsiteY540" fmla="*/ 5700557 h 6367455"/>
                <a:gd name="connsiteX541" fmla="*/ 4188559 w 6891715"/>
                <a:gd name="connsiteY541" fmla="*/ 5689589 h 6367455"/>
                <a:gd name="connsiteX542" fmla="*/ 4200260 w 6891715"/>
                <a:gd name="connsiteY542" fmla="*/ 5693688 h 6367455"/>
                <a:gd name="connsiteX543" fmla="*/ 4201525 w 6891715"/>
                <a:gd name="connsiteY543" fmla="*/ 5703148 h 6367455"/>
                <a:gd name="connsiteX544" fmla="*/ 4222713 w 6891715"/>
                <a:gd name="connsiteY544" fmla="*/ 5713554 h 6367455"/>
                <a:gd name="connsiteX545" fmla="*/ 4207850 w 6891715"/>
                <a:gd name="connsiteY545" fmla="*/ 5720806 h 6367455"/>
                <a:gd name="connsiteX546" fmla="*/ 4198363 w 6891715"/>
                <a:gd name="connsiteY546" fmla="*/ 5712608 h 6367455"/>
                <a:gd name="connsiteX547" fmla="*/ 4203739 w 6891715"/>
                <a:gd name="connsiteY547" fmla="*/ 5728059 h 6367455"/>
                <a:gd name="connsiteX548" fmla="*/ 4197414 w 6891715"/>
                <a:gd name="connsiteY548" fmla="*/ 5735627 h 6367455"/>
                <a:gd name="connsiteX549" fmla="*/ 4179705 w 6891715"/>
                <a:gd name="connsiteY549" fmla="*/ 5734996 h 6367455"/>
                <a:gd name="connsiteX550" fmla="*/ 4168953 w 6891715"/>
                <a:gd name="connsiteY550" fmla="*/ 5725221 h 6367455"/>
                <a:gd name="connsiteX551" fmla="*/ 4186662 w 6891715"/>
                <a:gd name="connsiteY551" fmla="*/ 5713869 h 6367455"/>
                <a:gd name="connsiteX552" fmla="*/ 4173064 w 6891715"/>
                <a:gd name="connsiteY552" fmla="*/ 5710716 h 6367455"/>
                <a:gd name="connsiteX553" fmla="*/ 4164525 w 6891715"/>
                <a:gd name="connsiteY553" fmla="*/ 5723329 h 6367455"/>
                <a:gd name="connsiteX554" fmla="*/ 4144603 w 6891715"/>
                <a:gd name="connsiteY554" fmla="*/ 5715130 h 6367455"/>
                <a:gd name="connsiteX555" fmla="*/ 4143338 w 6891715"/>
                <a:gd name="connsiteY555" fmla="*/ 5702517 h 6367455"/>
                <a:gd name="connsiteX556" fmla="*/ 4165790 w 6891715"/>
                <a:gd name="connsiteY556" fmla="*/ 5703463 h 6367455"/>
                <a:gd name="connsiteX557" fmla="*/ 4167688 w 6891715"/>
                <a:gd name="connsiteY557" fmla="*/ 5696211 h 6367455"/>
                <a:gd name="connsiteX558" fmla="*/ 4181602 w 6891715"/>
                <a:gd name="connsiteY558" fmla="*/ 5695895 h 6367455"/>
                <a:gd name="connsiteX559" fmla="*/ 3560407 w 6891715"/>
                <a:gd name="connsiteY559" fmla="*/ 5638789 h 6367455"/>
                <a:gd name="connsiteX560" fmla="*/ 3566757 w 6891715"/>
                <a:gd name="connsiteY560" fmla="*/ 5641629 h 6367455"/>
                <a:gd name="connsiteX561" fmla="*/ 3572790 w 6891715"/>
                <a:gd name="connsiteY561" fmla="*/ 5648572 h 6367455"/>
                <a:gd name="connsiteX562" fmla="*/ 3560725 w 6891715"/>
                <a:gd name="connsiteY562" fmla="*/ 5652675 h 6367455"/>
                <a:gd name="connsiteX563" fmla="*/ 3562312 w 6891715"/>
                <a:gd name="connsiteY563" fmla="*/ 5664667 h 6367455"/>
                <a:gd name="connsiteX564" fmla="*/ 3572155 w 6891715"/>
                <a:gd name="connsiteY564" fmla="*/ 5670663 h 6367455"/>
                <a:gd name="connsiteX565" fmla="*/ 3571520 w 6891715"/>
                <a:gd name="connsiteY565" fmla="*/ 5679815 h 6367455"/>
                <a:gd name="connsiteX566" fmla="*/ 3582950 w 6891715"/>
                <a:gd name="connsiteY566" fmla="*/ 5680447 h 6367455"/>
                <a:gd name="connsiteX567" fmla="*/ 3581680 w 6891715"/>
                <a:gd name="connsiteY567" fmla="*/ 5691177 h 6367455"/>
                <a:gd name="connsiteX568" fmla="*/ 3563265 w 6891715"/>
                <a:gd name="connsiteY568" fmla="*/ 5680447 h 6367455"/>
                <a:gd name="connsiteX569" fmla="*/ 3561677 w 6891715"/>
                <a:gd name="connsiteY569" fmla="*/ 5668770 h 6367455"/>
                <a:gd name="connsiteX570" fmla="*/ 3541675 w 6891715"/>
                <a:gd name="connsiteY570" fmla="*/ 5647310 h 6367455"/>
                <a:gd name="connsiteX571" fmla="*/ 3543262 w 6891715"/>
                <a:gd name="connsiteY571" fmla="*/ 5640367 h 6367455"/>
                <a:gd name="connsiteX572" fmla="*/ 3558185 w 6891715"/>
                <a:gd name="connsiteY572" fmla="*/ 5642891 h 6367455"/>
                <a:gd name="connsiteX573" fmla="*/ 1988465 w 6891715"/>
                <a:gd name="connsiteY573" fmla="*/ 5605451 h 6367455"/>
                <a:gd name="connsiteX574" fmla="*/ 1990687 w 6891715"/>
                <a:gd name="connsiteY574" fmla="*/ 5609261 h 6367455"/>
                <a:gd name="connsiteX575" fmla="*/ 1976082 w 6891715"/>
                <a:gd name="connsiteY575" fmla="*/ 5621326 h 6367455"/>
                <a:gd name="connsiteX576" fmla="*/ 1975130 w 6891715"/>
                <a:gd name="connsiteY576" fmla="*/ 5626406 h 6367455"/>
                <a:gd name="connsiteX577" fmla="*/ 1985607 w 6891715"/>
                <a:gd name="connsiteY577" fmla="*/ 5621008 h 6367455"/>
                <a:gd name="connsiteX578" fmla="*/ 1979257 w 6891715"/>
                <a:gd name="connsiteY578" fmla="*/ 5631486 h 6367455"/>
                <a:gd name="connsiteX579" fmla="*/ 1981480 w 6891715"/>
                <a:gd name="connsiteY579" fmla="*/ 5638153 h 6367455"/>
                <a:gd name="connsiteX580" fmla="*/ 1998307 w 6891715"/>
                <a:gd name="connsiteY580" fmla="*/ 5636883 h 6367455"/>
                <a:gd name="connsiteX581" fmla="*/ 2005927 w 6891715"/>
                <a:gd name="connsiteY581" fmla="*/ 5638788 h 6367455"/>
                <a:gd name="connsiteX582" fmla="*/ 2008150 w 6891715"/>
                <a:gd name="connsiteY582" fmla="*/ 5651488 h 6367455"/>
                <a:gd name="connsiteX583" fmla="*/ 1999895 w 6891715"/>
                <a:gd name="connsiteY583" fmla="*/ 5666411 h 6367455"/>
                <a:gd name="connsiteX584" fmla="*/ 1993545 w 6891715"/>
                <a:gd name="connsiteY584" fmla="*/ 5677841 h 6367455"/>
                <a:gd name="connsiteX585" fmla="*/ 1987195 w 6891715"/>
                <a:gd name="connsiteY585" fmla="*/ 5690859 h 6367455"/>
                <a:gd name="connsiteX586" fmla="*/ 1965287 w 6891715"/>
                <a:gd name="connsiteY586" fmla="*/ 5699114 h 6367455"/>
                <a:gd name="connsiteX587" fmla="*/ 1965287 w 6891715"/>
                <a:gd name="connsiteY587" fmla="*/ 5694986 h 6367455"/>
                <a:gd name="connsiteX588" fmla="*/ 1954492 w 6891715"/>
                <a:gd name="connsiteY588" fmla="*/ 5688954 h 6367455"/>
                <a:gd name="connsiteX589" fmla="*/ 1937665 w 6891715"/>
                <a:gd name="connsiteY589" fmla="*/ 5683556 h 6367455"/>
                <a:gd name="connsiteX590" fmla="*/ 1938300 w 6891715"/>
                <a:gd name="connsiteY590" fmla="*/ 5667999 h 6367455"/>
                <a:gd name="connsiteX591" fmla="*/ 1928775 w 6891715"/>
                <a:gd name="connsiteY591" fmla="*/ 5660696 h 6367455"/>
                <a:gd name="connsiteX592" fmla="*/ 1912900 w 6891715"/>
                <a:gd name="connsiteY592" fmla="*/ 5662601 h 6367455"/>
                <a:gd name="connsiteX593" fmla="*/ 1912265 w 6891715"/>
                <a:gd name="connsiteY593" fmla="*/ 5676571 h 6367455"/>
                <a:gd name="connsiteX594" fmla="*/ 1902740 w 6891715"/>
                <a:gd name="connsiteY594" fmla="*/ 5674349 h 6367455"/>
                <a:gd name="connsiteX595" fmla="*/ 1900200 w 6891715"/>
                <a:gd name="connsiteY595" fmla="*/ 5650536 h 6367455"/>
                <a:gd name="connsiteX596" fmla="*/ 1917027 w 6891715"/>
                <a:gd name="connsiteY596" fmla="*/ 5641963 h 6367455"/>
                <a:gd name="connsiteX597" fmla="*/ 1937982 w 6891715"/>
                <a:gd name="connsiteY597" fmla="*/ 5626723 h 6367455"/>
                <a:gd name="connsiteX598" fmla="*/ 1952905 w 6891715"/>
                <a:gd name="connsiteY598" fmla="*/ 5619103 h 6367455"/>
                <a:gd name="connsiteX599" fmla="*/ 4089680 w 6891715"/>
                <a:gd name="connsiteY599" fmla="*/ 5599101 h 6367455"/>
                <a:gd name="connsiteX600" fmla="*/ 4100475 w 6891715"/>
                <a:gd name="connsiteY600" fmla="*/ 5606038 h 6367455"/>
                <a:gd name="connsiteX601" fmla="*/ 4089045 w 6891715"/>
                <a:gd name="connsiteY601" fmla="*/ 5624958 h 6367455"/>
                <a:gd name="connsiteX602" fmla="*/ 4092220 w 6891715"/>
                <a:gd name="connsiteY602" fmla="*/ 5642931 h 6367455"/>
                <a:gd name="connsiteX603" fmla="*/ 4079520 w 6891715"/>
                <a:gd name="connsiteY603" fmla="*/ 5637571 h 6367455"/>
                <a:gd name="connsiteX604" fmla="*/ 4081742 w 6891715"/>
                <a:gd name="connsiteY604" fmla="*/ 5630318 h 6367455"/>
                <a:gd name="connsiteX605" fmla="*/ 4076345 w 6891715"/>
                <a:gd name="connsiteY605" fmla="*/ 5630318 h 6367455"/>
                <a:gd name="connsiteX606" fmla="*/ 4069042 w 6891715"/>
                <a:gd name="connsiteY606" fmla="*/ 5645139 h 6367455"/>
                <a:gd name="connsiteX607" fmla="*/ 4060470 w 6891715"/>
                <a:gd name="connsiteY607" fmla="*/ 5631580 h 6367455"/>
                <a:gd name="connsiteX608" fmla="*/ 4056025 w 6891715"/>
                <a:gd name="connsiteY608" fmla="*/ 5615813 h 6367455"/>
                <a:gd name="connsiteX609" fmla="*/ 4073805 w 6891715"/>
                <a:gd name="connsiteY609" fmla="*/ 5615813 h 6367455"/>
                <a:gd name="connsiteX610" fmla="*/ 4084600 w 6891715"/>
                <a:gd name="connsiteY610" fmla="*/ 5619597 h 6367455"/>
                <a:gd name="connsiteX611" fmla="*/ 2070698 w 6891715"/>
                <a:gd name="connsiteY611" fmla="*/ 5599101 h 6367455"/>
                <a:gd name="connsiteX612" fmla="*/ 2091018 w 6891715"/>
                <a:gd name="connsiteY612" fmla="*/ 5613433 h 6367455"/>
                <a:gd name="connsiteX613" fmla="*/ 2092288 w 6891715"/>
                <a:gd name="connsiteY613" fmla="*/ 5624649 h 6367455"/>
                <a:gd name="connsiteX614" fmla="*/ 2079588 w 6891715"/>
                <a:gd name="connsiteY614" fmla="*/ 5632439 h 6367455"/>
                <a:gd name="connsiteX615" fmla="*/ 2067840 w 6891715"/>
                <a:gd name="connsiteY615" fmla="*/ 5622780 h 6367455"/>
                <a:gd name="connsiteX616" fmla="*/ 2041488 w 6891715"/>
                <a:gd name="connsiteY616" fmla="*/ 5624338 h 6367455"/>
                <a:gd name="connsiteX617" fmla="*/ 2040218 w 6891715"/>
                <a:gd name="connsiteY617" fmla="*/ 5614056 h 6367455"/>
                <a:gd name="connsiteX618" fmla="*/ 2033868 w 6891715"/>
                <a:gd name="connsiteY618" fmla="*/ 5614056 h 6367455"/>
                <a:gd name="connsiteX619" fmla="*/ 2031963 w 6891715"/>
                <a:gd name="connsiteY619" fmla="*/ 5604397 h 6367455"/>
                <a:gd name="connsiteX620" fmla="*/ 4138765 w 6891715"/>
                <a:gd name="connsiteY620" fmla="*/ 5576879 h 6367455"/>
                <a:gd name="connsiteX621" fmla="*/ 4144990 w 6891715"/>
                <a:gd name="connsiteY621" fmla="*/ 5580100 h 6367455"/>
                <a:gd name="connsiteX622" fmla="*/ 4148103 w 6891715"/>
                <a:gd name="connsiteY622" fmla="*/ 5590408 h 6367455"/>
                <a:gd name="connsiteX623" fmla="*/ 4140943 w 6891715"/>
                <a:gd name="connsiteY623" fmla="*/ 5599104 h 6367455"/>
                <a:gd name="connsiteX624" fmla="*/ 4116353 w 6891715"/>
                <a:gd name="connsiteY624" fmla="*/ 5598138 h 6367455"/>
                <a:gd name="connsiteX625" fmla="*/ 4121956 w 6891715"/>
                <a:gd name="connsiteY625" fmla="*/ 5588475 h 6367455"/>
                <a:gd name="connsiteX626" fmla="*/ 4302091 w 6891715"/>
                <a:gd name="connsiteY626" fmla="*/ 5553067 h 6367455"/>
                <a:gd name="connsiteX627" fmla="*/ 4302091 w 6891715"/>
                <a:gd name="connsiteY627" fmla="*/ 5561005 h 6367455"/>
                <a:gd name="connsiteX628" fmla="*/ 4297328 w 6891715"/>
                <a:gd name="connsiteY628" fmla="*/ 5558934 h 6367455"/>
                <a:gd name="connsiteX629" fmla="*/ 4108553 w 6891715"/>
                <a:gd name="connsiteY629" fmla="*/ 5551476 h 6367455"/>
                <a:gd name="connsiteX630" fmla="*/ 4122700 w 6891715"/>
                <a:gd name="connsiteY630" fmla="*/ 5555898 h 6367455"/>
                <a:gd name="connsiteX631" fmla="*/ 4121735 w 6891715"/>
                <a:gd name="connsiteY631" fmla="*/ 5565764 h 6367455"/>
                <a:gd name="connsiteX632" fmla="*/ 4108874 w 6891715"/>
                <a:gd name="connsiteY632" fmla="*/ 5563723 h 6367455"/>
                <a:gd name="connsiteX633" fmla="*/ 4097300 w 6891715"/>
                <a:gd name="connsiteY633" fmla="*/ 5562702 h 6367455"/>
                <a:gd name="connsiteX634" fmla="*/ 4099229 w 6891715"/>
                <a:gd name="connsiteY634" fmla="*/ 5556919 h 6367455"/>
                <a:gd name="connsiteX635" fmla="*/ 4289391 w 6891715"/>
                <a:gd name="connsiteY635" fmla="*/ 5540367 h 6367455"/>
                <a:gd name="connsiteX636" fmla="*/ 4308441 w 6891715"/>
                <a:gd name="connsiteY636" fmla="*/ 5541002 h 6367455"/>
                <a:gd name="connsiteX637" fmla="*/ 4301337 w 6891715"/>
                <a:gd name="connsiteY637" fmla="*/ 5548305 h 6367455"/>
                <a:gd name="connsiteX638" fmla="*/ 4292620 w 6891715"/>
                <a:gd name="connsiteY638" fmla="*/ 5551480 h 6367455"/>
                <a:gd name="connsiteX639" fmla="*/ 4289391 w 6891715"/>
                <a:gd name="connsiteY639" fmla="*/ 5548305 h 6367455"/>
                <a:gd name="connsiteX640" fmla="*/ 4022925 w 6891715"/>
                <a:gd name="connsiteY640" fmla="*/ 5514964 h 6367455"/>
                <a:gd name="connsiteX641" fmla="*/ 4031881 w 6891715"/>
                <a:gd name="connsiteY641" fmla="*/ 5519920 h 6367455"/>
                <a:gd name="connsiteX642" fmla="*/ 4032213 w 6891715"/>
                <a:gd name="connsiteY642" fmla="*/ 5533239 h 6367455"/>
                <a:gd name="connsiteX643" fmla="*/ 4022261 w 6891715"/>
                <a:gd name="connsiteY643" fmla="*/ 5540364 h 6367455"/>
                <a:gd name="connsiteX644" fmla="*/ 4009988 w 6891715"/>
                <a:gd name="connsiteY644" fmla="*/ 5532310 h 6367455"/>
                <a:gd name="connsiteX645" fmla="*/ 4011315 w 6891715"/>
                <a:gd name="connsiteY645" fmla="*/ 5525186 h 6367455"/>
                <a:gd name="connsiteX646" fmla="*/ 2542105 w 6891715"/>
                <a:gd name="connsiteY646" fmla="*/ 5470514 h 6367455"/>
                <a:gd name="connsiteX647" fmla="*/ 2547481 w 6891715"/>
                <a:gd name="connsiteY647" fmla="*/ 5470514 h 6367455"/>
                <a:gd name="connsiteX648" fmla="*/ 2566456 w 6891715"/>
                <a:gd name="connsiteY648" fmla="*/ 5478769 h 6367455"/>
                <a:gd name="connsiteX649" fmla="*/ 2578157 w 6891715"/>
                <a:gd name="connsiteY649" fmla="*/ 5478769 h 6367455"/>
                <a:gd name="connsiteX650" fmla="*/ 2586696 w 6891715"/>
                <a:gd name="connsiteY650" fmla="*/ 5503851 h 6367455"/>
                <a:gd name="connsiteX651" fmla="*/ 2585747 w 6891715"/>
                <a:gd name="connsiteY651" fmla="*/ 5520679 h 6367455"/>
                <a:gd name="connsiteX652" fmla="*/ 2601876 w 6891715"/>
                <a:gd name="connsiteY652" fmla="*/ 5547031 h 6367455"/>
                <a:gd name="connsiteX653" fmla="*/ 2600927 w 6891715"/>
                <a:gd name="connsiteY653" fmla="*/ 5575289 h 6367455"/>
                <a:gd name="connsiteX654" fmla="*/ 2590491 w 6891715"/>
                <a:gd name="connsiteY654" fmla="*/ 5584814 h 6367455"/>
                <a:gd name="connsiteX655" fmla="*/ 2586696 w 6891715"/>
                <a:gd name="connsiteY655" fmla="*/ 5599736 h 6367455"/>
                <a:gd name="connsiteX656" fmla="*/ 2600295 w 6891715"/>
                <a:gd name="connsiteY656" fmla="*/ 5611484 h 6367455"/>
                <a:gd name="connsiteX657" fmla="*/ 2592388 w 6891715"/>
                <a:gd name="connsiteY657" fmla="*/ 5641646 h 6367455"/>
                <a:gd name="connsiteX658" fmla="*/ 2584166 w 6891715"/>
                <a:gd name="connsiteY658" fmla="*/ 5676889 h 6367455"/>
                <a:gd name="connsiteX659" fmla="*/ 2584482 w 6891715"/>
                <a:gd name="connsiteY659" fmla="*/ 5711496 h 6367455"/>
                <a:gd name="connsiteX660" fmla="*/ 2570884 w 6891715"/>
                <a:gd name="connsiteY660" fmla="*/ 5732769 h 6367455"/>
                <a:gd name="connsiteX661" fmla="*/ 2561080 w 6891715"/>
                <a:gd name="connsiteY661" fmla="*/ 5721974 h 6367455"/>
                <a:gd name="connsiteX662" fmla="*/ 2550644 w 6891715"/>
                <a:gd name="connsiteY662" fmla="*/ 5711814 h 6367455"/>
                <a:gd name="connsiteX663" fmla="*/ 2532934 w 6891715"/>
                <a:gd name="connsiteY663" fmla="*/ 5723561 h 6367455"/>
                <a:gd name="connsiteX664" fmla="*/ 2531985 w 6891715"/>
                <a:gd name="connsiteY664" fmla="*/ 5743564 h 6367455"/>
                <a:gd name="connsiteX665" fmla="*/ 2523446 w 6891715"/>
                <a:gd name="connsiteY665" fmla="*/ 5752136 h 6367455"/>
                <a:gd name="connsiteX666" fmla="*/ 2510796 w 6891715"/>
                <a:gd name="connsiteY666" fmla="*/ 5753089 h 6367455"/>
                <a:gd name="connsiteX667" fmla="*/ 2496249 w 6891715"/>
                <a:gd name="connsiteY667" fmla="*/ 5756264 h 6367455"/>
                <a:gd name="connsiteX668" fmla="*/ 2484864 w 6891715"/>
                <a:gd name="connsiteY668" fmla="*/ 5748326 h 6367455"/>
                <a:gd name="connsiteX669" fmla="*/ 2476325 w 6891715"/>
                <a:gd name="connsiteY669" fmla="*/ 5751501 h 6367455"/>
                <a:gd name="connsiteX670" fmla="*/ 2472846 w 6891715"/>
                <a:gd name="connsiteY670" fmla="*/ 5740706 h 6367455"/>
                <a:gd name="connsiteX671" fmla="*/ 2481385 w 6891715"/>
                <a:gd name="connsiteY671" fmla="*/ 5740706 h 6367455"/>
                <a:gd name="connsiteX672" fmla="*/ 2474744 w 6891715"/>
                <a:gd name="connsiteY672" fmla="*/ 5735626 h 6367455"/>
                <a:gd name="connsiteX673" fmla="*/ 2473795 w 6891715"/>
                <a:gd name="connsiteY673" fmla="*/ 5710544 h 6367455"/>
                <a:gd name="connsiteX674" fmla="*/ 2460829 w 6891715"/>
                <a:gd name="connsiteY674" fmla="*/ 5693716 h 6367455"/>
                <a:gd name="connsiteX675" fmla="*/ 2477274 w 6891715"/>
                <a:gd name="connsiteY675" fmla="*/ 5644821 h 6367455"/>
                <a:gd name="connsiteX676" fmla="*/ 2481701 w 6891715"/>
                <a:gd name="connsiteY676" fmla="*/ 5631169 h 6367455"/>
                <a:gd name="connsiteX677" fmla="*/ 2467470 w 6891715"/>
                <a:gd name="connsiteY677" fmla="*/ 5619739 h 6367455"/>
                <a:gd name="connsiteX678" fmla="*/ 2476009 w 6891715"/>
                <a:gd name="connsiteY678" fmla="*/ 5598466 h 6367455"/>
                <a:gd name="connsiteX679" fmla="*/ 2469684 w 6891715"/>
                <a:gd name="connsiteY679" fmla="*/ 5588941 h 6367455"/>
                <a:gd name="connsiteX680" fmla="*/ 2475693 w 6891715"/>
                <a:gd name="connsiteY680" fmla="*/ 5575606 h 6367455"/>
                <a:gd name="connsiteX681" fmla="*/ 2466205 w 6891715"/>
                <a:gd name="connsiteY681" fmla="*/ 5557509 h 6367455"/>
                <a:gd name="connsiteX682" fmla="*/ 2450393 w 6891715"/>
                <a:gd name="connsiteY682" fmla="*/ 5547349 h 6367455"/>
                <a:gd name="connsiteX683" fmla="*/ 2445965 w 6891715"/>
                <a:gd name="connsiteY683" fmla="*/ 5556874 h 6367455"/>
                <a:gd name="connsiteX684" fmla="*/ 2441538 w 6891715"/>
                <a:gd name="connsiteY684" fmla="*/ 5535601 h 6367455"/>
                <a:gd name="connsiteX685" fmla="*/ 2447863 w 6891715"/>
                <a:gd name="connsiteY685" fmla="*/ 5521949 h 6367455"/>
                <a:gd name="connsiteX686" fmla="*/ 2442170 w 6891715"/>
                <a:gd name="connsiteY686" fmla="*/ 5497819 h 6367455"/>
                <a:gd name="connsiteX687" fmla="*/ 2450709 w 6891715"/>
                <a:gd name="connsiteY687" fmla="*/ 5492421 h 6367455"/>
                <a:gd name="connsiteX688" fmla="*/ 2454820 w 6891715"/>
                <a:gd name="connsiteY688" fmla="*/ 5477499 h 6367455"/>
                <a:gd name="connsiteX689" fmla="*/ 2461145 w 6891715"/>
                <a:gd name="connsiteY689" fmla="*/ 5482896 h 6367455"/>
                <a:gd name="connsiteX690" fmla="*/ 2451658 w 6891715"/>
                <a:gd name="connsiteY690" fmla="*/ 5497819 h 6367455"/>
                <a:gd name="connsiteX691" fmla="*/ 2459248 w 6891715"/>
                <a:gd name="connsiteY691" fmla="*/ 5509249 h 6367455"/>
                <a:gd name="connsiteX692" fmla="*/ 2476325 w 6891715"/>
                <a:gd name="connsiteY692" fmla="*/ 5517504 h 6367455"/>
                <a:gd name="connsiteX693" fmla="*/ 2496249 w 6891715"/>
                <a:gd name="connsiteY693" fmla="*/ 5519409 h 6367455"/>
                <a:gd name="connsiteX694" fmla="*/ 2503523 w 6891715"/>
                <a:gd name="connsiteY694" fmla="*/ 5503534 h 6367455"/>
                <a:gd name="connsiteX695" fmla="*/ 2524711 w 6891715"/>
                <a:gd name="connsiteY695" fmla="*/ 5490834 h 6367455"/>
                <a:gd name="connsiteX696" fmla="*/ 2537994 w 6891715"/>
                <a:gd name="connsiteY696" fmla="*/ 5481309 h 6367455"/>
                <a:gd name="connsiteX697" fmla="*/ 3282913 w 6891715"/>
                <a:gd name="connsiteY697" fmla="*/ 5260964 h 6367455"/>
                <a:gd name="connsiteX698" fmla="*/ 3294026 w 6891715"/>
                <a:gd name="connsiteY698" fmla="*/ 5262084 h 6367455"/>
                <a:gd name="connsiteX699" fmla="*/ 3287964 w 6891715"/>
                <a:gd name="connsiteY699" fmla="*/ 5265727 h 6367455"/>
                <a:gd name="connsiteX700" fmla="*/ 3328248 w 6891715"/>
                <a:gd name="connsiteY700" fmla="*/ 5257789 h 6367455"/>
                <a:gd name="connsiteX701" fmla="*/ 3340739 w 6891715"/>
                <a:gd name="connsiteY701" fmla="*/ 5264892 h 6367455"/>
                <a:gd name="connsiteX702" fmla="*/ 3362288 w 6891715"/>
                <a:gd name="connsiteY702" fmla="*/ 5271027 h 6367455"/>
                <a:gd name="connsiteX703" fmla="*/ 3361039 w 6891715"/>
                <a:gd name="connsiteY703" fmla="*/ 5276839 h 6367455"/>
                <a:gd name="connsiteX704" fmla="*/ 3336680 w 6891715"/>
                <a:gd name="connsiteY704" fmla="*/ 5270704 h 6367455"/>
                <a:gd name="connsiteX705" fmla="*/ 3324188 w 6891715"/>
                <a:gd name="connsiteY705" fmla="*/ 5259726 h 6367455"/>
                <a:gd name="connsiteX706" fmla="*/ 2671407 w 6891715"/>
                <a:gd name="connsiteY706" fmla="*/ 5257789 h 6367455"/>
                <a:gd name="connsiteX707" fmla="*/ 2674900 w 6891715"/>
                <a:gd name="connsiteY707" fmla="*/ 5266657 h 6367455"/>
                <a:gd name="connsiteX708" fmla="*/ 2673947 w 6891715"/>
                <a:gd name="connsiteY708" fmla="*/ 5273226 h 6367455"/>
                <a:gd name="connsiteX709" fmla="*/ 2667597 w 6891715"/>
                <a:gd name="connsiteY709" fmla="*/ 5275197 h 6367455"/>
                <a:gd name="connsiteX710" fmla="*/ 2671725 w 6891715"/>
                <a:gd name="connsiteY710" fmla="*/ 5284722 h 6367455"/>
                <a:gd name="connsiteX711" fmla="*/ 2664422 w 6891715"/>
                <a:gd name="connsiteY711" fmla="*/ 5286364 h 6367455"/>
                <a:gd name="connsiteX712" fmla="*/ 2659977 w 6891715"/>
                <a:gd name="connsiteY712" fmla="*/ 5276510 h 6367455"/>
                <a:gd name="connsiteX713" fmla="*/ 2643150 w 6891715"/>
                <a:gd name="connsiteY713" fmla="*/ 5278481 h 6367455"/>
                <a:gd name="connsiteX714" fmla="*/ 2636800 w 6891715"/>
                <a:gd name="connsiteY714" fmla="*/ 5268956 h 6367455"/>
                <a:gd name="connsiteX715" fmla="*/ 2659977 w 6891715"/>
                <a:gd name="connsiteY715" fmla="*/ 5266657 h 6367455"/>
                <a:gd name="connsiteX716" fmla="*/ 3264815 w 6891715"/>
                <a:gd name="connsiteY716" fmla="*/ 5237151 h 6367455"/>
                <a:gd name="connsiteX717" fmla="*/ 3282277 w 6891715"/>
                <a:gd name="connsiteY717" fmla="*/ 5247144 h 6367455"/>
                <a:gd name="connsiteX718" fmla="*/ 3295930 w 6891715"/>
                <a:gd name="connsiteY718" fmla="*/ 5244334 h 6367455"/>
                <a:gd name="connsiteX719" fmla="*/ 3316250 w 6891715"/>
                <a:gd name="connsiteY719" fmla="*/ 5251204 h 6367455"/>
                <a:gd name="connsiteX720" fmla="*/ 3295930 w 6891715"/>
                <a:gd name="connsiteY720" fmla="*/ 5249955 h 6367455"/>
                <a:gd name="connsiteX721" fmla="*/ 3283865 w 6891715"/>
                <a:gd name="connsiteY721" fmla="*/ 5256201 h 6367455"/>
                <a:gd name="connsiteX722" fmla="*/ 3252750 w 6891715"/>
                <a:gd name="connsiteY722" fmla="*/ 5239337 h 6367455"/>
                <a:gd name="connsiteX723" fmla="*/ 2572585 w 6891715"/>
                <a:gd name="connsiteY723" fmla="*/ 5232389 h 6367455"/>
                <a:gd name="connsiteX724" fmla="*/ 2574503 w 6891715"/>
                <a:gd name="connsiteY724" fmla="*/ 5273287 h 6367455"/>
                <a:gd name="connsiteX725" fmla="*/ 2571306 w 6891715"/>
                <a:gd name="connsiteY725" fmla="*/ 5288188 h 6367455"/>
                <a:gd name="connsiteX726" fmla="*/ 2584413 w 6891715"/>
                <a:gd name="connsiteY726" fmla="*/ 5315453 h 6367455"/>
                <a:gd name="connsiteX727" fmla="*/ 2581536 w 6891715"/>
                <a:gd name="connsiteY727" fmla="*/ 5359522 h 6367455"/>
                <a:gd name="connsiteX728" fmla="*/ 2570028 w 6891715"/>
                <a:gd name="connsiteY728" fmla="*/ 5388373 h 6367455"/>
                <a:gd name="connsiteX729" fmla="*/ 2566831 w 6891715"/>
                <a:gd name="connsiteY729" fmla="*/ 5402957 h 6367455"/>
                <a:gd name="connsiteX730" fmla="*/ 2557561 w 6891715"/>
                <a:gd name="connsiteY730" fmla="*/ 5426101 h 6367455"/>
                <a:gd name="connsiteX731" fmla="*/ 2549249 w 6891715"/>
                <a:gd name="connsiteY731" fmla="*/ 5445123 h 6367455"/>
                <a:gd name="connsiteX732" fmla="*/ 2547971 w 6891715"/>
                <a:gd name="connsiteY732" fmla="*/ 5451464 h 6367455"/>
                <a:gd name="connsiteX733" fmla="*/ 2539659 w 6891715"/>
                <a:gd name="connsiteY733" fmla="*/ 5446391 h 6367455"/>
                <a:gd name="connsiteX734" fmla="*/ 2531987 w 6891715"/>
                <a:gd name="connsiteY734" fmla="*/ 5444489 h 6367455"/>
                <a:gd name="connsiteX735" fmla="*/ 2531028 w 6891715"/>
                <a:gd name="connsiteY735" fmla="*/ 5439099 h 6367455"/>
                <a:gd name="connsiteX736" fmla="*/ 2521438 w 6891715"/>
                <a:gd name="connsiteY736" fmla="*/ 5434978 h 6367455"/>
                <a:gd name="connsiteX737" fmla="*/ 2510569 w 6891715"/>
                <a:gd name="connsiteY737" fmla="*/ 5426735 h 6367455"/>
                <a:gd name="connsiteX738" fmla="*/ 2518241 w 6891715"/>
                <a:gd name="connsiteY738" fmla="*/ 5408663 h 6367455"/>
                <a:gd name="connsiteX739" fmla="*/ 2511209 w 6891715"/>
                <a:gd name="connsiteY739" fmla="*/ 5405493 h 6367455"/>
                <a:gd name="connsiteX740" fmla="*/ 2499701 w 6891715"/>
                <a:gd name="connsiteY740" fmla="*/ 5400103 h 6367455"/>
                <a:gd name="connsiteX741" fmla="*/ 2503856 w 6891715"/>
                <a:gd name="connsiteY741" fmla="*/ 5393762 h 6367455"/>
                <a:gd name="connsiteX742" fmla="*/ 2504815 w 6891715"/>
                <a:gd name="connsiteY742" fmla="*/ 5384568 h 6367455"/>
                <a:gd name="connsiteX743" fmla="*/ 2501619 w 6891715"/>
                <a:gd name="connsiteY743" fmla="*/ 5381398 h 6367455"/>
                <a:gd name="connsiteX744" fmla="*/ 2501619 w 6891715"/>
                <a:gd name="connsiteY744" fmla="*/ 5366814 h 6367455"/>
                <a:gd name="connsiteX745" fmla="*/ 2497143 w 6891715"/>
                <a:gd name="connsiteY745" fmla="*/ 5356035 h 6367455"/>
                <a:gd name="connsiteX746" fmla="*/ 2490750 w 6891715"/>
                <a:gd name="connsiteY746" fmla="*/ 5342719 h 6367455"/>
                <a:gd name="connsiteX747" fmla="*/ 2491709 w 6891715"/>
                <a:gd name="connsiteY747" fmla="*/ 5330037 h 6367455"/>
                <a:gd name="connsiteX748" fmla="*/ 2501299 w 6891715"/>
                <a:gd name="connsiteY748" fmla="*/ 5327818 h 6367455"/>
                <a:gd name="connsiteX749" fmla="*/ 2500020 w 6891715"/>
                <a:gd name="connsiteY749" fmla="*/ 5305625 h 6367455"/>
                <a:gd name="connsiteX750" fmla="*/ 2520159 w 6891715"/>
                <a:gd name="connsiteY750" fmla="*/ 5294846 h 6367455"/>
                <a:gd name="connsiteX751" fmla="*/ 2524315 w 6891715"/>
                <a:gd name="connsiteY751" fmla="*/ 5283432 h 6367455"/>
                <a:gd name="connsiteX752" fmla="*/ 2538061 w 6891715"/>
                <a:gd name="connsiteY752" fmla="*/ 5272653 h 6367455"/>
                <a:gd name="connsiteX753" fmla="*/ 2550848 w 6891715"/>
                <a:gd name="connsiteY753" fmla="*/ 5278994 h 6367455"/>
                <a:gd name="connsiteX754" fmla="*/ 2558520 w 6891715"/>
                <a:gd name="connsiteY754" fmla="*/ 5271702 h 6367455"/>
                <a:gd name="connsiteX755" fmla="*/ 2554684 w 6891715"/>
                <a:gd name="connsiteY755" fmla="*/ 5255850 h 6367455"/>
                <a:gd name="connsiteX756" fmla="*/ 2562356 w 6891715"/>
                <a:gd name="connsiteY756" fmla="*/ 5235559 h 6367455"/>
                <a:gd name="connsiteX757" fmla="*/ 3216274 w 6891715"/>
                <a:gd name="connsiteY757" fmla="*/ 5219689 h 6367455"/>
                <a:gd name="connsiteX758" fmla="*/ 3221000 w 6891715"/>
                <a:gd name="connsiteY758" fmla="*/ 5221547 h 6367455"/>
                <a:gd name="connsiteX759" fmla="*/ 3210958 w 6891715"/>
                <a:gd name="connsiteY759" fmla="*/ 5232389 h 6367455"/>
                <a:gd name="connsiteX760" fmla="*/ 3210367 w 6891715"/>
                <a:gd name="connsiteY760" fmla="*/ 5228052 h 6367455"/>
                <a:gd name="connsiteX761" fmla="*/ 3208300 w 6891715"/>
                <a:gd name="connsiteY761" fmla="*/ 5222477 h 6367455"/>
                <a:gd name="connsiteX762" fmla="*/ 3236875 w 6891715"/>
                <a:gd name="connsiteY762" fmla="*/ 5199051 h 6367455"/>
                <a:gd name="connsiteX763" fmla="*/ 3266104 w 6891715"/>
                <a:gd name="connsiteY763" fmla="*/ 5206144 h 6367455"/>
                <a:gd name="connsiteX764" fmla="*/ 3297200 w 6891715"/>
                <a:gd name="connsiteY764" fmla="*/ 5210197 h 6367455"/>
                <a:gd name="connsiteX765" fmla="*/ 3297200 w 6891715"/>
                <a:gd name="connsiteY765" fmla="*/ 5214926 h 6367455"/>
                <a:gd name="connsiteX766" fmla="*/ 3266726 w 6891715"/>
                <a:gd name="connsiteY766" fmla="*/ 5213912 h 6367455"/>
                <a:gd name="connsiteX767" fmla="*/ 3239673 w 6891715"/>
                <a:gd name="connsiteY767" fmla="*/ 5206819 h 6367455"/>
                <a:gd name="connsiteX768" fmla="*/ 3261468 w 6891715"/>
                <a:gd name="connsiteY768" fmla="*/ 5180001 h 6367455"/>
                <a:gd name="connsiteX769" fmla="*/ 3278151 w 6891715"/>
                <a:gd name="connsiteY769" fmla="*/ 5188077 h 6367455"/>
                <a:gd name="connsiteX770" fmla="*/ 3274688 w 6891715"/>
                <a:gd name="connsiteY770" fmla="*/ 5194289 h 6367455"/>
                <a:gd name="connsiteX771" fmla="*/ 3257376 w 6891715"/>
                <a:gd name="connsiteY771" fmla="*/ 5193046 h 6367455"/>
                <a:gd name="connsiteX772" fmla="*/ 3245415 w 6891715"/>
                <a:gd name="connsiteY772" fmla="*/ 5189630 h 6367455"/>
                <a:gd name="connsiteX773" fmla="*/ 3241953 w 6891715"/>
                <a:gd name="connsiteY773" fmla="*/ 5184970 h 6367455"/>
                <a:gd name="connsiteX774" fmla="*/ 3241638 w 6891715"/>
                <a:gd name="connsiteY774" fmla="*/ 5180311 h 6367455"/>
                <a:gd name="connsiteX775" fmla="*/ 3220023 w 6891715"/>
                <a:gd name="connsiteY775" fmla="*/ 5175239 h 6367455"/>
                <a:gd name="connsiteX776" fmla="*/ 3235288 w 6891715"/>
                <a:gd name="connsiteY776" fmla="*/ 5184764 h 6367455"/>
                <a:gd name="connsiteX777" fmla="*/ 3225824 w 6891715"/>
                <a:gd name="connsiteY777" fmla="*/ 5183535 h 6367455"/>
                <a:gd name="connsiteX778" fmla="*/ 3211475 w 6891715"/>
                <a:gd name="connsiteY778" fmla="*/ 5175546 h 6367455"/>
                <a:gd name="connsiteX779" fmla="*/ 2421121 w 6891715"/>
                <a:gd name="connsiteY779" fmla="*/ 5104145 h 6367455"/>
                <a:gd name="connsiteX780" fmla="*/ 2412624 w 6891715"/>
                <a:gd name="connsiteY780" fmla="*/ 5112639 h 6367455"/>
                <a:gd name="connsiteX781" fmla="*/ 2412672 w 6891715"/>
                <a:gd name="connsiteY781" fmla="*/ 5112737 h 6367455"/>
                <a:gd name="connsiteX782" fmla="*/ 2421138 w 6891715"/>
                <a:gd name="connsiteY782" fmla="*/ 5104253 h 6367455"/>
                <a:gd name="connsiteX783" fmla="*/ 2421121 w 6891715"/>
                <a:gd name="connsiteY783" fmla="*/ 5104145 h 6367455"/>
                <a:gd name="connsiteX784" fmla="*/ 3071775 w 6891715"/>
                <a:gd name="connsiteY784" fmla="*/ 5056176 h 6367455"/>
                <a:gd name="connsiteX785" fmla="*/ 3095705 w 6891715"/>
                <a:gd name="connsiteY785" fmla="*/ 5079407 h 6367455"/>
                <a:gd name="connsiteX786" fmla="*/ 3109875 w 6891715"/>
                <a:gd name="connsiteY786" fmla="*/ 5094276 h 6367455"/>
                <a:gd name="connsiteX787" fmla="*/ 3092242 w 6891715"/>
                <a:gd name="connsiteY787" fmla="*/ 5084364 h 6367455"/>
                <a:gd name="connsiteX788" fmla="*/ 3080277 w 6891715"/>
                <a:gd name="connsiteY788" fmla="*/ 5069805 h 6367455"/>
                <a:gd name="connsiteX789" fmla="*/ 3087650 w 6891715"/>
                <a:gd name="connsiteY789" fmla="*/ 5051414 h 6367455"/>
                <a:gd name="connsiteX790" fmla="*/ 3115887 w 6891715"/>
                <a:gd name="connsiteY790" fmla="*/ 5070981 h 6367455"/>
                <a:gd name="connsiteX791" fmla="*/ 3117813 w 6891715"/>
                <a:gd name="connsiteY791" fmla="*/ 5079989 h 6367455"/>
                <a:gd name="connsiteX792" fmla="*/ 3100350 w 6891715"/>
                <a:gd name="connsiteY792" fmla="*/ 5049826 h 6367455"/>
                <a:gd name="connsiteX793" fmla="*/ 3114638 w 6891715"/>
                <a:gd name="connsiteY793" fmla="*/ 5056224 h 6367455"/>
                <a:gd name="connsiteX794" fmla="*/ 3110215 w 6891715"/>
                <a:gd name="connsiteY794" fmla="*/ 5060939 h 6367455"/>
                <a:gd name="connsiteX795" fmla="*/ 3085812 w 6891715"/>
                <a:gd name="connsiteY795" fmla="*/ 5013314 h 6367455"/>
                <a:gd name="connsiteX796" fmla="*/ 3107082 w 6891715"/>
                <a:gd name="connsiteY796" fmla="*/ 5026331 h 6367455"/>
                <a:gd name="connsiteX797" fmla="*/ 3109016 w 6891715"/>
                <a:gd name="connsiteY797" fmla="*/ 5031411 h 6367455"/>
                <a:gd name="connsiteX798" fmla="*/ 3102570 w 6891715"/>
                <a:gd name="connsiteY798" fmla="*/ 5029824 h 6367455"/>
                <a:gd name="connsiteX799" fmla="*/ 3115461 w 6891715"/>
                <a:gd name="connsiteY799" fmla="*/ 5041254 h 6367455"/>
                <a:gd name="connsiteX800" fmla="*/ 3124163 w 6891715"/>
                <a:gd name="connsiteY800" fmla="*/ 5047921 h 6367455"/>
                <a:gd name="connsiteX801" fmla="*/ 3122874 w 6891715"/>
                <a:gd name="connsiteY801" fmla="*/ 5051414 h 6367455"/>
                <a:gd name="connsiteX802" fmla="*/ 3104182 w 6891715"/>
                <a:gd name="connsiteY802" fmla="*/ 5037126 h 6367455"/>
                <a:gd name="connsiteX803" fmla="*/ 3105471 w 6891715"/>
                <a:gd name="connsiteY803" fmla="*/ 5045381 h 6367455"/>
                <a:gd name="connsiteX804" fmla="*/ 3093224 w 6891715"/>
                <a:gd name="connsiteY804" fmla="*/ 5033316 h 6367455"/>
                <a:gd name="connsiteX805" fmla="*/ 3084523 w 6891715"/>
                <a:gd name="connsiteY805" fmla="*/ 5021886 h 6367455"/>
                <a:gd name="connsiteX806" fmla="*/ 3081300 w 6891715"/>
                <a:gd name="connsiteY806" fmla="*/ 5013949 h 6367455"/>
                <a:gd name="connsiteX807" fmla="*/ 3043982 w 6891715"/>
                <a:gd name="connsiteY807" fmla="*/ 5011726 h 6367455"/>
                <a:gd name="connsiteX808" fmla="*/ 3058460 w 6891715"/>
                <a:gd name="connsiteY808" fmla="*/ 5028318 h 6367455"/>
                <a:gd name="connsiteX809" fmla="*/ 3059076 w 6891715"/>
                <a:gd name="connsiteY809" fmla="*/ 5039379 h 6367455"/>
                <a:gd name="connsiteX810" fmla="*/ 3055071 w 6891715"/>
                <a:gd name="connsiteY810" fmla="*/ 5040301 h 6367455"/>
                <a:gd name="connsiteX811" fmla="*/ 3052299 w 6891715"/>
                <a:gd name="connsiteY811" fmla="*/ 5032927 h 6367455"/>
                <a:gd name="connsiteX812" fmla="*/ 3046139 w 6891715"/>
                <a:gd name="connsiteY812" fmla="*/ 5030161 h 6367455"/>
                <a:gd name="connsiteX813" fmla="*/ 3039978 w 6891715"/>
                <a:gd name="connsiteY813" fmla="*/ 5022173 h 6367455"/>
                <a:gd name="connsiteX814" fmla="*/ 3038438 w 6891715"/>
                <a:gd name="connsiteY814" fmla="*/ 5013877 h 6367455"/>
                <a:gd name="connsiteX815" fmla="*/ 3081196 w 6891715"/>
                <a:gd name="connsiteY815" fmla="*/ 4995851 h 6367455"/>
                <a:gd name="connsiteX816" fmla="*/ 3089628 w 6891715"/>
                <a:gd name="connsiteY816" fmla="*/ 5007599 h 6367455"/>
                <a:gd name="connsiteX817" fmla="*/ 3094000 w 6891715"/>
                <a:gd name="connsiteY817" fmla="*/ 5013314 h 6367455"/>
                <a:gd name="connsiteX818" fmla="*/ 3077761 w 6891715"/>
                <a:gd name="connsiteY818" fmla="*/ 5004106 h 6367455"/>
                <a:gd name="connsiteX819" fmla="*/ 3074950 w 6891715"/>
                <a:gd name="connsiteY819" fmla="*/ 4998708 h 6367455"/>
                <a:gd name="connsiteX820" fmla="*/ 6495127 w 6891715"/>
                <a:gd name="connsiteY820" fmla="*/ 4986728 h 6367455"/>
                <a:gd name="connsiteX821" fmla="*/ 6506559 w 6891715"/>
                <a:gd name="connsiteY821" fmla="*/ 4995299 h 6367455"/>
                <a:gd name="connsiteX822" fmla="*/ 6517991 w 6891715"/>
                <a:gd name="connsiteY822" fmla="*/ 4992442 h 6367455"/>
                <a:gd name="connsiteX823" fmla="*/ 6525612 w 6891715"/>
                <a:gd name="connsiteY823" fmla="*/ 4997204 h 6367455"/>
                <a:gd name="connsiteX824" fmla="*/ 6540537 w 6891715"/>
                <a:gd name="connsiteY824" fmla="*/ 4999426 h 6367455"/>
                <a:gd name="connsiteX825" fmla="*/ 6557050 w 6891715"/>
                <a:gd name="connsiteY825" fmla="*/ 5002918 h 6367455"/>
                <a:gd name="connsiteX826" fmla="*/ 6561450 w 6891715"/>
                <a:gd name="connsiteY826" fmla="*/ 5001033 h 6367455"/>
                <a:gd name="connsiteX827" fmla="*/ 6527292 w 6891715"/>
                <a:gd name="connsiteY827" fmla="*/ 5071939 h 6367455"/>
                <a:gd name="connsiteX828" fmla="*/ 6524977 w 6891715"/>
                <a:gd name="connsiteY828" fmla="*/ 5069582 h 6367455"/>
                <a:gd name="connsiteX829" fmla="*/ 6514815 w 6891715"/>
                <a:gd name="connsiteY829" fmla="*/ 5041964 h 6367455"/>
                <a:gd name="connsiteX830" fmla="*/ 6504336 w 6891715"/>
                <a:gd name="connsiteY830" fmla="*/ 5039424 h 6367455"/>
                <a:gd name="connsiteX831" fmla="*/ 6495762 w 6891715"/>
                <a:gd name="connsiteY831" fmla="*/ 5044821 h 6367455"/>
                <a:gd name="connsiteX832" fmla="*/ 6487506 w 6891715"/>
                <a:gd name="connsiteY832" fmla="*/ 5041329 h 6367455"/>
                <a:gd name="connsiteX833" fmla="*/ 6486553 w 6891715"/>
                <a:gd name="connsiteY833" fmla="*/ 5030536 h 6367455"/>
                <a:gd name="connsiteX834" fmla="*/ 6470993 w 6891715"/>
                <a:gd name="connsiteY834" fmla="*/ 5017520 h 6367455"/>
                <a:gd name="connsiteX835" fmla="*/ 6473534 w 6891715"/>
                <a:gd name="connsiteY835" fmla="*/ 4998791 h 6367455"/>
                <a:gd name="connsiteX836" fmla="*/ 6484648 w 6891715"/>
                <a:gd name="connsiteY836" fmla="*/ 4994981 h 6367455"/>
                <a:gd name="connsiteX837" fmla="*/ 3034945 w 6891715"/>
                <a:gd name="connsiteY837" fmla="*/ 4948226 h 6367455"/>
                <a:gd name="connsiteX838" fmla="*/ 3042883 w 6891715"/>
                <a:gd name="connsiteY838" fmla="*/ 4949174 h 6367455"/>
                <a:gd name="connsiteX839" fmla="*/ 3044153 w 6891715"/>
                <a:gd name="connsiteY839" fmla="*/ 4962446 h 6367455"/>
                <a:gd name="connsiteX840" fmla="*/ 3048915 w 6891715"/>
                <a:gd name="connsiteY840" fmla="*/ 4968133 h 6367455"/>
                <a:gd name="connsiteX841" fmla="*/ 3055265 w 6891715"/>
                <a:gd name="connsiteY841" fmla="*/ 4979509 h 6367455"/>
                <a:gd name="connsiteX842" fmla="*/ 3060663 w 6891715"/>
                <a:gd name="connsiteY842" fmla="*/ 5014901 h 6367455"/>
                <a:gd name="connsiteX843" fmla="*/ 3054313 w 6891715"/>
                <a:gd name="connsiteY843" fmla="*/ 5014269 h 6367455"/>
                <a:gd name="connsiteX844" fmla="*/ 3049868 w 6891715"/>
                <a:gd name="connsiteY844" fmla="*/ 5008581 h 6367455"/>
                <a:gd name="connsiteX845" fmla="*/ 3040342 w 6891715"/>
                <a:gd name="connsiteY845" fmla="*/ 4999101 h 6367455"/>
                <a:gd name="connsiteX846" fmla="*/ 3036850 w 6891715"/>
                <a:gd name="connsiteY846" fmla="*/ 4987725 h 6367455"/>
                <a:gd name="connsiteX847" fmla="*/ 3039072 w 6891715"/>
                <a:gd name="connsiteY847" fmla="*/ 4981405 h 6367455"/>
                <a:gd name="connsiteX848" fmla="*/ 3044788 w 6891715"/>
                <a:gd name="connsiteY848" fmla="*/ 4985829 h 6367455"/>
                <a:gd name="connsiteX849" fmla="*/ 3046058 w 6891715"/>
                <a:gd name="connsiteY849" fmla="*/ 4981405 h 6367455"/>
                <a:gd name="connsiteX850" fmla="*/ 3046058 w 6891715"/>
                <a:gd name="connsiteY850" fmla="*/ 4972241 h 6367455"/>
                <a:gd name="connsiteX851" fmla="*/ 3033675 w 6891715"/>
                <a:gd name="connsiteY851" fmla="*/ 4958022 h 6367455"/>
                <a:gd name="connsiteX852" fmla="*/ 3060662 w 6891715"/>
                <a:gd name="connsiteY852" fmla="*/ 4941876 h 6367455"/>
                <a:gd name="connsiteX853" fmla="*/ 3066377 w 6891715"/>
                <a:gd name="connsiteY853" fmla="*/ 4941876 h 6367455"/>
                <a:gd name="connsiteX854" fmla="*/ 3081300 w 6891715"/>
                <a:gd name="connsiteY854" fmla="*/ 4964101 h 6367455"/>
                <a:gd name="connsiteX855" fmla="*/ 3086062 w 6891715"/>
                <a:gd name="connsiteY855" fmla="*/ 4968228 h 6367455"/>
                <a:gd name="connsiteX856" fmla="*/ 3081935 w 6891715"/>
                <a:gd name="connsiteY856" fmla="*/ 4974578 h 6367455"/>
                <a:gd name="connsiteX857" fmla="*/ 3089872 w 6891715"/>
                <a:gd name="connsiteY857" fmla="*/ 4983786 h 6367455"/>
                <a:gd name="connsiteX858" fmla="*/ 3097175 w 6891715"/>
                <a:gd name="connsiteY858" fmla="*/ 4999026 h 6367455"/>
                <a:gd name="connsiteX859" fmla="*/ 3094317 w 6891715"/>
                <a:gd name="connsiteY859" fmla="*/ 4994263 h 6367455"/>
                <a:gd name="connsiteX860" fmla="*/ 3087967 w 6891715"/>
                <a:gd name="connsiteY860" fmla="*/ 4991406 h 6367455"/>
                <a:gd name="connsiteX861" fmla="*/ 3075902 w 6891715"/>
                <a:gd name="connsiteY861" fmla="*/ 4984738 h 6367455"/>
                <a:gd name="connsiteX862" fmla="*/ 3072092 w 6891715"/>
                <a:gd name="connsiteY862" fmla="*/ 4972673 h 6367455"/>
                <a:gd name="connsiteX863" fmla="*/ 3068917 w 6891715"/>
                <a:gd name="connsiteY863" fmla="*/ 4972038 h 6367455"/>
                <a:gd name="connsiteX864" fmla="*/ 3054312 w 6891715"/>
                <a:gd name="connsiteY864" fmla="*/ 4962196 h 6367455"/>
                <a:gd name="connsiteX865" fmla="*/ 3052725 w 6891715"/>
                <a:gd name="connsiteY865" fmla="*/ 4951083 h 6367455"/>
                <a:gd name="connsiteX866" fmla="*/ 3060662 w 6891715"/>
                <a:gd name="connsiteY866" fmla="*/ 4950448 h 6367455"/>
                <a:gd name="connsiteX867" fmla="*/ 6600872 w 6891715"/>
                <a:gd name="connsiteY867" fmla="*/ 4906095 h 6367455"/>
                <a:gd name="connsiteX868" fmla="*/ 6598649 w 6891715"/>
                <a:gd name="connsiteY868" fmla="*/ 4911492 h 6367455"/>
                <a:gd name="connsiteX869" fmla="*/ 6602058 w 6891715"/>
                <a:gd name="connsiteY869" fmla="*/ 4916735 h 6367455"/>
                <a:gd name="connsiteX870" fmla="*/ 6570401 w 6891715"/>
                <a:gd name="connsiteY870" fmla="*/ 4982451 h 6367455"/>
                <a:gd name="connsiteX871" fmla="*/ 6569434 w 6891715"/>
                <a:gd name="connsiteY871" fmla="*/ 4982283 h 6367455"/>
                <a:gd name="connsiteX872" fmla="*/ 6564036 w 6891715"/>
                <a:gd name="connsiteY872" fmla="*/ 4977839 h 6367455"/>
                <a:gd name="connsiteX873" fmla="*/ 6564354 w 6891715"/>
                <a:gd name="connsiteY873" fmla="*/ 4967363 h 6367455"/>
                <a:gd name="connsiteX874" fmla="*/ 6569752 w 6891715"/>
                <a:gd name="connsiteY874" fmla="*/ 4961332 h 6367455"/>
                <a:gd name="connsiteX875" fmla="*/ 6573563 w 6891715"/>
                <a:gd name="connsiteY875" fmla="*/ 4943237 h 6367455"/>
                <a:gd name="connsiteX876" fmla="*/ 6567212 w 6891715"/>
                <a:gd name="connsiteY876" fmla="*/ 4935936 h 6367455"/>
                <a:gd name="connsiteX877" fmla="*/ 6568799 w 6891715"/>
                <a:gd name="connsiteY877" fmla="*/ 4924190 h 6367455"/>
                <a:gd name="connsiteX878" fmla="*/ 6582772 w 6891715"/>
                <a:gd name="connsiteY878" fmla="*/ 4909905 h 6367455"/>
                <a:gd name="connsiteX879" fmla="*/ 4951102 w 6891715"/>
                <a:gd name="connsiteY879" fmla="*/ 4806942 h 6367455"/>
                <a:gd name="connsiteX880" fmla="*/ 4954554 w 6891715"/>
                <a:gd name="connsiteY880" fmla="*/ 4813479 h 6367455"/>
                <a:gd name="connsiteX881" fmla="*/ 4953518 w 6891715"/>
                <a:gd name="connsiteY881" fmla="*/ 4818055 h 6367455"/>
                <a:gd name="connsiteX882" fmla="*/ 4946616 w 6891715"/>
                <a:gd name="connsiteY882" fmla="*/ 4810210 h 6367455"/>
                <a:gd name="connsiteX883" fmla="*/ 5054566 w 6891715"/>
                <a:gd name="connsiteY883" fmla="*/ 4779954 h 6367455"/>
                <a:gd name="connsiteX884" fmla="*/ 5046311 w 6891715"/>
                <a:gd name="connsiteY884" fmla="*/ 4792539 h 6367455"/>
                <a:gd name="connsiteX885" fmla="*/ 5039961 w 6891715"/>
                <a:gd name="connsiteY885" fmla="*/ 4814879 h 6367455"/>
                <a:gd name="connsiteX886" fmla="*/ 5029166 w 6891715"/>
                <a:gd name="connsiteY886" fmla="*/ 4805125 h 6367455"/>
                <a:gd name="connsiteX887" fmla="*/ 5032341 w 6891715"/>
                <a:gd name="connsiteY887" fmla="*/ 4797888 h 6367455"/>
                <a:gd name="connsiteX888" fmla="*/ 5048533 w 6891715"/>
                <a:gd name="connsiteY888" fmla="*/ 4785303 h 6367455"/>
                <a:gd name="connsiteX889" fmla="*/ 4546749 w 6891715"/>
                <a:gd name="connsiteY889" fmla="*/ 4760722 h 6367455"/>
                <a:gd name="connsiteX890" fmla="*/ 4546260 w 6891715"/>
                <a:gd name="connsiteY890" fmla="*/ 4761212 h 6367455"/>
                <a:gd name="connsiteX891" fmla="*/ 4546884 w 6891715"/>
                <a:gd name="connsiteY891" fmla="*/ 4760899 h 6367455"/>
                <a:gd name="connsiteX892" fmla="*/ 5140291 w 6891715"/>
                <a:gd name="connsiteY892" fmla="*/ 4749792 h 6367455"/>
                <a:gd name="connsiteX893" fmla="*/ 5127591 w 6891715"/>
                <a:gd name="connsiteY893" fmla="*/ 4759317 h 6367455"/>
                <a:gd name="connsiteX894" fmla="*/ 5130477 w 6891715"/>
                <a:gd name="connsiteY894" fmla="*/ 4751021 h 6367455"/>
                <a:gd name="connsiteX895" fmla="*/ 6342270 w 6891715"/>
                <a:gd name="connsiteY895" fmla="*/ 4710093 h 6367455"/>
                <a:gd name="connsiteX896" fmla="*/ 6339836 w 6891715"/>
                <a:gd name="connsiteY896" fmla="*/ 4714047 h 6367455"/>
                <a:gd name="connsiteX897" fmla="*/ 6301729 w 6891715"/>
                <a:gd name="connsiteY897" fmla="*/ 4718809 h 6367455"/>
                <a:gd name="connsiteX898" fmla="*/ 6300459 w 6891715"/>
                <a:gd name="connsiteY898" fmla="*/ 4737220 h 6367455"/>
                <a:gd name="connsiteX899" fmla="*/ 6300488 w 6891715"/>
                <a:gd name="connsiteY899" fmla="*/ 4737235 h 6367455"/>
                <a:gd name="connsiteX900" fmla="*/ 6301738 w 6891715"/>
                <a:gd name="connsiteY900" fmla="*/ 4719118 h 6367455"/>
                <a:gd name="connsiteX901" fmla="*/ 6339844 w 6891715"/>
                <a:gd name="connsiteY901" fmla="*/ 4714356 h 6367455"/>
                <a:gd name="connsiteX902" fmla="*/ 6342384 w 6891715"/>
                <a:gd name="connsiteY902" fmla="*/ 4710229 h 6367455"/>
                <a:gd name="connsiteX903" fmla="*/ 1472534 w 6891715"/>
                <a:gd name="connsiteY903" fmla="*/ 4375142 h 6367455"/>
                <a:gd name="connsiteX904" fmla="*/ 1482060 w 6891715"/>
                <a:gd name="connsiteY904" fmla="*/ 4376139 h 6367455"/>
                <a:gd name="connsiteX905" fmla="*/ 1487457 w 6891715"/>
                <a:gd name="connsiteY905" fmla="*/ 4385110 h 6367455"/>
                <a:gd name="connsiteX906" fmla="*/ 1484282 w 6891715"/>
                <a:gd name="connsiteY906" fmla="*/ 4388433 h 6367455"/>
                <a:gd name="connsiteX907" fmla="*/ 1476662 w 6891715"/>
                <a:gd name="connsiteY907" fmla="*/ 4385110 h 6367455"/>
                <a:gd name="connsiteX908" fmla="*/ 1467137 w 6891715"/>
                <a:gd name="connsiteY908" fmla="*/ 4389430 h 6367455"/>
                <a:gd name="connsiteX909" fmla="*/ 1465232 w 6891715"/>
                <a:gd name="connsiteY909" fmla="*/ 4381787 h 6367455"/>
                <a:gd name="connsiteX910" fmla="*/ 1435070 w 6891715"/>
                <a:gd name="connsiteY910" fmla="*/ 4357679 h 6367455"/>
                <a:gd name="connsiteX911" fmla="*/ 1446184 w 6891715"/>
                <a:gd name="connsiteY911" fmla="*/ 4359584 h 6367455"/>
                <a:gd name="connsiteX912" fmla="*/ 1443096 w 6891715"/>
                <a:gd name="connsiteY912" fmla="*/ 4363711 h 6367455"/>
                <a:gd name="connsiteX913" fmla="*/ 1435996 w 6891715"/>
                <a:gd name="connsiteY913" fmla="*/ 4364029 h 6367455"/>
                <a:gd name="connsiteX914" fmla="*/ 1538093 w 6891715"/>
                <a:gd name="connsiteY914" fmla="*/ 4154476 h 6367455"/>
                <a:gd name="connsiteX915" fmla="*/ 1543523 w 6891715"/>
                <a:gd name="connsiteY915" fmla="*/ 4158725 h 6367455"/>
                <a:gd name="connsiteX916" fmla="*/ 1561405 w 6891715"/>
                <a:gd name="connsiteY916" fmla="*/ 4162647 h 6367455"/>
                <a:gd name="connsiteX917" fmla="*/ 1566834 w 6891715"/>
                <a:gd name="connsiteY917" fmla="*/ 4170491 h 6367455"/>
                <a:gd name="connsiteX918" fmla="*/ 1564918 w 6891715"/>
                <a:gd name="connsiteY918" fmla="*/ 4178008 h 6367455"/>
                <a:gd name="connsiteX919" fmla="*/ 1557251 w 6891715"/>
                <a:gd name="connsiteY919" fmla="*/ 4185526 h 6367455"/>
                <a:gd name="connsiteX920" fmla="*/ 1549910 w 6891715"/>
                <a:gd name="connsiteY920" fmla="*/ 4187814 h 6367455"/>
                <a:gd name="connsiteX921" fmla="*/ 1525320 w 6891715"/>
                <a:gd name="connsiteY921" fmla="*/ 4175067 h 6367455"/>
                <a:gd name="connsiteX922" fmla="*/ 1511272 w 6891715"/>
                <a:gd name="connsiteY922" fmla="*/ 4175067 h 6367455"/>
                <a:gd name="connsiteX923" fmla="*/ 1515740 w 6891715"/>
                <a:gd name="connsiteY923" fmla="*/ 4171798 h 6367455"/>
                <a:gd name="connsiteX924" fmla="*/ 2133803 w 6891715"/>
                <a:gd name="connsiteY924" fmla="*/ 3771889 h 6367455"/>
                <a:gd name="connsiteX925" fmla="*/ 2135150 w 6891715"/>
                <a:gd name="connsiteY925" fmla="*/ 3783636 h 6367455"/>
                <a:gd name="connsiteX926" fmla="*/ 2131782 w 6891715"/>
                <a:gd name="connsiteY926" fmla="*/ 3794114 h 6367455"/>
                <a:gd name="connsiteX927" fmla="*/ 2129762 w 6891715"/>
                <a:gd name="connsiteY927" fmla="*/ 3813164 h 6367455"/>
                <a:gd name="connsiteX928" fmla="*/ 2112925 w 6891715"/>
                <a:gd name="connsiteY928" fmla="*/ 3813164 h 6367455"/>
                <a:gd name="connsiteX929" fmla="*/ 2114609 w 6891715"/>
                <a:gd name="connsiteY929" fmla="*/ 3788081 h 6367455"/>
                <a:gd name="connsiteX930" fmla="*/ 2124711 w 6891715"/>
                <a:gd name="connsiteY930" fmla="*/ 3775381 h 6367455"/>
                <a:gd name="connsiteX931" fmla="*/ 2166583 w 6891715"/>
                <a:gd name="connsiteY931" fmla="*/ 3746489 h 6367455"/>
                <a:gd name="connsiteX932" fmla="*/ 2171663 w 6891715"/>
                <a:gd name="connsiteY932" fmla="*/ 3748735 h 6367455"/>
                <a:gd name="connsiteX933" fmla="*/ 2153883 w 6891715"/>
                <a:gd name="connsiteY933" fmla="*/ 3759324 h 6367455"/>
                <a:gd name="connsiteX934" fmla="*/ 2146263 w 6891715"/>
                <a:gd name="connsiteY934" fmla="*/ 3767988 h 6367455"/>
                <a:gd name="connsiteX935" fmla="*/ 2140230 w 6891715"/>
                <a:gd name="connsiteY935" fmla="*/ 3776652 h 6367455"/>
                <a:gd name="connsiteX936" fmla="*/ 2136738 w 6891715"/>
                <a:gd name="connsiteY936" fmla="*/ 3766705 h 6367455"/>
                <a:gd name="connsiteX937" fmla="*/ 2146263 w 6891715"/>
                <a:gd name="connsiteY937" fmla="*/ 3757078 h 6367455"/>
                <a:gd name="connsiteX938" fmla="*/ 1246315 w 6891715"/>
                <a:gd name="connsiteY938" fmla="*/ 3744901 h 6367455"/>
                <a:gd name="connsiteX939" fmla="*/ 1253753 w 6891715"/>
                <a:gd name="connsiteY939" fmla="*/ 3753473 h 6367455"/>
                <a:gd name="connsiteX940" fmla="*/ 1263448 w 6891715"/>
                <a:gd name="connsiteY940" fmla="*/ 3760458 h 6367455"/>
                <a:gd name="connsiteX941" fmla="*/ 1273144 w 6891715"/>
                <a:gd name="connsiteY941" fmla="*/ 3759506 h 6367455"/>
                <a:gd name="connsiteX942" fmla="*/ 1263448 w 6891715"/>
                <a:gd name="connsiteY942" fmla="*/ 3772206 h 6367455"/>
                <a:gd name="connsiteX943" fmla="*/ 1258277 w 6891715"/>
                <a:gd name="connsiteY943" fmla="*/ 3783953 h 6367455"/>
                <a:gd name="connsiteX944" fmla="*/ 1250844 w 6891715"/>
                <a:gd name="connsiteY944" fmla="*/ 3789351 h 6367455"/>
                <a:gd name="connsiteX945" fmla="*/ 1222724 w 6891715"/>
                <a:gd name="connsiteY945" fmla="*/ 3780143 h 6367455"/>
                <a:gd name="connsiteX946" fmla="*/ 1219167 w 6891715"/>
                <a:gd name="connsiteY946" fmla="*/ 3767443 h 6367455"/>
                <a:gd name="connsiteX947" fmla="*/ 1225632 w 6891715"/>
                <a:gd name="connsiteY947" fmla="*/ 3765221 h 6367455"/>
                <a:gd name="connsiteX948" fmla="*/ 1222400 w 6891715"/>
                <a:gd name="connsiteY948" fmla="*/ 3762046 h 6367455"/>
                <a:gd name="connsiteX949" fmla="*/ 1220461 w 6891715"/>
                <a:gd name="connsiteY949" fmla="*/ 3748393 h 6367455"/>
                <a:gd name="connsiteX950" fmla="*/ 2215160 w 6891715"/>
                <a:gd name="connsiteY950" fmla="*/ 3730614 h 6367455"/>
                <a:gd name="connsiteX951" fmla="*/ 2216113 w 6891715"/>
                <a:gd name="connsiteY951" fmla="*/ 3734660 h 6367455"/>
                <a:gd name="connsiteX952" fmla="*/ 2207540 w 6891715"/>
                <a:gd name="connsiteY952" fmla="*/ 3735594 h 6367455"/>
                <a:gd name="connsiteX953" fmla="*/ 2194840 w 6891715"/>
                <a:gd name="connsiteY953" fmla="*/ 3739952 h 6367455"/>
                <a:gd name="connsiteX954" fmla="*/ 2188490 w 6891715"/>
                <a:gd name="connsiteY954" fmla="*/ 3744933 h 6367455"/>
                <a:gd name="connsiteX955" fmla="*/ 2178330 w 6891715"/>
                <a:gd name="connsiteY955" fmla="*/ 3746489 h 6367455"/>
                <a:gd name="connsiteX956" fmla="*/ 2171663 w 6891715"/>
                <a:gd name="connsiteY956" fmla="*/ 3739330 h 6367455"/>
                <a:gd name="connsiteX957" fmla="*/ 2200238 w 6891715"/>
                <a:gd name="connsiteY957" fmla="*/ 3732482 h 6367455"/>
                <a:gd name="connsiteX958" fmla="*/ 2265326 w 6891715"/>
                <a:gd name="connsiteY958" fmla="*/ 3727439 h 6367455"/>
                <a:gd name="connsiteX959" fmla="*/ 2248622 w 6891715"/>
                <a:gd name="connsiteY959" fmla="*/ 3736964 h 6367455"/>
                <a:gd name="connsiteX960" fmla="*/ 2235070 w 6891715"/>
                <a:gd name="connsiteY960" fmla="*/ 3735232 h 6367455"/>
                <a:gd name="connsiteX961" fmla="*/ 2222463 w 6891715"/>
                <a:gd name="connsiteY961" fmla="*/ 3736387 h 6367455"/>
                <a:gd name="connsiteX962" fmla="*/ 2227821 w 6891715"/>
                <a:gd name="connsiteY962" fmla="*/ 3730614 h 6367455"/>
                <a:gd name="connsiteX963" fmla="*/ 2243579 w 6891715"/>
                <a:gd name="connsiteY963" fmla="*/ 3730325 h 6367455"/>
                <a:gd name="connsiteX964" fmla="*/ 2256816 w 6891715"/>
                <a:gd name="connsiteY964" fmla="*/ 3729171 h 6367455"/>
                <a:gd name="connsiteX965" fmla="*/ 2293901 w 6891715"/>
                <a:gd name="connsiteY965" fmla="*/ 3721089 h 6367455"/>
                <a:gd name="connsiteX966" fmla="*/ 2284247 w 6891715"/>
                <a:gd name="connsiteY966" fmla="*/ 3726436 h 6367455"/>
                <a:gd name="connsiteX967" fmla="*/ 2270088 w 6891715"/>
                <a:gd name="connsiteY967" fmla="*/ 3733789 h 6367455"/>
                <a:gd name="connsiteX968" fmla="*/ 2275558 w 6891715"/>
                <a:gd name="connsiteY968" fmla="*/ 3723763 h 6367455"/>
                <a:gd name="connsiteX969" fmla="*/ 2314928 w 6891715"/>
                <a:gd name="connsiteY969" fmla="*/ 3706801 h 6367455"/>
                <a:gd name="connsiteX970" fmla="*/ 2327813 w 6891715"/>
                <a:gd name="connsiteY970" fmla="*/ 3706801 h 6367455"/>
                <a:gd name="connsiteX971" fmla="*/ 2332000 w 6891715"/>
                <a:gd name="connsiteY971" fmla="*/ 3711192 h 6367455"/>
                <a:gd name="connsiteX972" fmla="*/ 2322337 w 6891715"/>
                <a:gd name="connsiteY972" fmla="*/ 3713556 h 6367455"/>
                <a:gd name="connsiteX973" fmla="*/ 2315251 w 6891715"/>
                <a:gd name="connsiteY973" fmla="*/ 3722676 h 6367455"/>
                <a:gd name="connsiteX974" fmla="*/ 2309775 w 6891715"/>
                <a:gd name="connsiteY974" fmla="*/ 3715921 h 6367455"/>
                <a:gd name="connsiteX975" fmla="*/ 2362163 w 6891715"/>
                <a:gd name="connsiteY975" fmla="*/ 3689339 h 6367455"/>
                <a:gd name="connsiteX976" fmla="*/ 2358194 w 6891715"/>
                <a:gd name="connsiteY976" fmla="*/ 3694310 h 6367455"/>
                <a:gd name="connsiteX977" fmla="*/ 2338350 w 6891715"/>
                <a:gd name="connsiteY977" fmla="*/ 3700452 h 6367455"/>
                <a:gd name="connsiteX978" fmla="*/ 2351579 w 6891715"/>
                <a:gd name="connsiteY978" fmla="*/ 3693433 h 6367455"/>
                <a:gd name="connsiteX979" fmla="*/ 2392325 w 6891715"/>
                <a:gd name="connsiteY979" fmla="*/ 3682989 h 6367455"/>
                <a:gd name="connsiteX980" fmla="*/ 2388983 w 6891715"/>
                <a:gd name="connsiteY980" fmla="*/ 3687752 h 6367455"/>
                <a:gd name="connsiteX981" fmla="*/ 2373275 w 6891715"/>
                <a:gd name="connsiteY981" fmla="*/ 3685187 h 6367455"/>
                <a:gd name="connsiteX982" fmla="*/ 2415017 w 6891715"/>
                <a:gd name="connsiteY982" fmla="*/ 3681401 h 6367455"/>
                <a:gd name="connsiteX983" fmla="*/ 2422488 w 6891715"/>
                <a:gd name="connsiteY983" fmla="*/ 3682866 h 6367455"/>
                <a:gd name="connsiteX984" fmla="*/ 2406613 w 6891715"/>
                <a:gd name="connsiteY984" fmla="*/ 3684576 h 6367455"/>
                <a:gd name="connsiteX985" fmla="*/ 2985194 w 6891715"/>
                <a:gd name="connsiteY985" fmla="*/ 3619489 h 6367455"/>
                <a:gd name="connsiteX986" fmla="*/ 3001933 w 6891715"/>
                <a:gd name="connsiteY986" fmla="*/ 3643179 h 6367455"/>
                <a:gd name="connsiteX987" fmla="*/ 3012555 w 6891715"/>
                <a:gd name="connsiteY987" fmla="*/ 3653563 h 6367455"/>
                <a:gd name="connsiteX988" fmla="*/ 3031868 w 6891715"/>
                <a:gd name="connsiteY988" fmla="*/ 3655835 h 6367455"/>
                <a:gd name="connsiteX989" fmla="*/ 3043778 w 6891715"/>
                <a:gd name="connsiteY989" fmla="*/ 3654212 h 6367455"/>
                <a:gd name="connsiteX990" fmla="*/ 3041525 w 6891715"/>
                <a:gd name="connsiteY990" fmla="*/ 3658756 h 6367455"/>
                <a:gd name="connsiteX991" fmla="*/ 3047963 w 6891715"/>
                <a:gd name="connsiteY991" fmla="*/ 3678227 h 6367455"/>
                <a:gd name="connsiteX992" fmla="*/ 3036375 w 6891715"/>
                <a:gd name="connsiteY992" fmla="*/ 3670438 h 6367455"/>
                <a:gd name="connsiteX993" fmla="*/ 3022212 w 6891715"/>
                <a:gd name="connsiteY993" fmla="*/ 3667518 h 6367455"/>
                <a:gd name="connsiteX994" fmla="*/ 3011589 w 6891715"/>
                <a:gd name="connsiteY994" fmla="*/ 3675306 h 6367455"/>
                <a:gd name="connsiteX995" fmla="*/ 3000645 w 6891715"/>
                <a:gd name="connsiteY995" fmla="*/ 3667518 h 6367455"/>
                <a:gd name="connsiteX996" fmla="*/ 3000001 w 6891715"/>
                <a:gd name="connsiteY996" fmla="*/ 3667193 h 6367455"/>
                <a:gd name="connsiteX997" fmla="*/ 2997426 w 6891715"/>
                <a:gd name="connsiteY997" fmla="*/ 3665895 h 6367455"/>
                <a:gd name="connsiteX998" fmla="*/ 2995495 w 6891715"/>
                <a:gd name="connsiteY998" fmla="*/ 3663624 h 6367455"/>
                <a:gd name="connsiteX999" fmla="*/ 2994529 w 6891715"/>
                <a:gd name="connsiteY999" fmla="*/ 3662650 h 6367455"/>
                <a:gd name="connsiteX1000" fmla="*/ 2994207 w 6891715"/>
                <a:gd name="connsiteY1000" fmla="*/ 3661027 h 6367455"/>
                <a:gd name="connsiteX1001" fmla="*/ 2995173 w 6891715"/>
                <a:gd name="connsiteY1001" fmla="*/ 3651292 h 6367455"/>
                <a:gd name="connsiteX1002" fmla="*/ 2995495 w 6891715"/>
                <a:gd name="connsiteY1002" fmla="*/ 3644152 h 6367455"/>
                <a:gd name="connsiteX1003" fmla="*/ 2987770 w 6891715"/>
                <a:gd name="connsiteY1003" fmla="*/ 3639934 h 6367455"/>
                <a:gd name="connsiteX1004" fmla="*/ 2978113 w 6891715"/>
                <a:gd name="connsiteY1004" fmla="*/ 3632145 h 6367455"/>
                <a:gd name="connsiteX1005" fmla="*/ 720699 w 6891715"/>
                <a:gd name="connsiteY1005" fmla="*/ 3606789 h 6367455"/>
                <a:gd name="connsiteX1006" fmla="*/ 731812 w 6891715"/>
                <a:gd name="connsiteY1006" fmla="*/ 3609057 h 6367455"/>
                <a:gd name="connsiteX1007" fmla="*/ 730831 w 6891715"/>
                <a:gd name="connsiteY1007" fmla="*/ 3622664 h 6367455"/>
                <a:gd name="connsiteX1008" fmla="*/ 721027 w 6891715"/>
                <a:gd name="connsiteY1008" fmla="*/ 3617480 h 6367455"/>
                <a:gd name="connsiteX1009" fmla="*/ 720699 w 6891715"/>
                <a:gd name="connsiteY1009" fmla="*/ 3606789 h 6367455"/>
                <a:gd name="connsiteX1010" fmla="*/ 1246157 w 6891715"/>
                <a:gd name="connsiteY1010" fmla="*/ 3590917 h 6367455"/>
                <a:gd name="connsiteX1011" fmla="*/ 1252507 w 6891715"/>
                <a:gd name="connsiteY1011" fmla="*/ 3593139 h 6367455"/>
                <a:gd name="connsiteX1012" fmla="*/ 1244887 w 6891715"/>
                <a:gd name="connsiteY1012" fmla="*/ 3604569 h 6367455"/>
                <a:gd name="connsiteX1013" fmla="*/ 1247109 w 6891715"/>
                <a:gd name="connsiteY1013" fmla="*/ 3615999 h 6367455"/>
                <a:gd name="connsiteX1014" fmla="*/ 1242030 w 6891715"/>
                <a:gd name="connsiteY1014" fmla="*/ 3631874 h 6367455"/>
                <a:gd name="connsiteX1015" fmla="*/ 1231552 w 6891715"/>
                <a:gd name="connsiteY1015" fmla="*/ 3641399 h 6367455"/>
                <a:gd name="connsiteX1016" fmla="*/ 1216630 w 6891715"/>
                <a:gd name="connsiteY1016" fmla="*/ 3640764 h 6367455"/>
                <a:gd name="connsiteX1017" fmla="*/ 1208057 w 6891715"/>
                <a:gd name="connsiteY1017" fmla="*/ 3644892 h 6367455"/>
                <a:gd name="connsiteX1018" fmla="*/ 1208057 w 6891715"/>
                <a:gd name="connsiteY1018" fmla="*/ 3636637 h 6367455"/>
                <a:gd name="connsiteX1019" fmla="*/ 1218852 w 6891715"/>
                <a:gd name="connsiteY1019" fmla="*/ 3627112 h 6367455"/>
                <a:gd name="connsiteX1020" fmla="*/ 1229012 w 6891715"/>
                <a:gd name="connsiteY1020" fmla="*/ 3599489 h 6367455"/>
                <a:gd name="connsiteX1021" fmla="*/ 2722963 w 6891715"/>
                <a:gd name="connsiteY1021" fmla="*/ 3559164 h 6367455"/>
                <a:gd name="connsiteX1022" fmla="*/ 2736813 w 6891715"/>
                <a:gd name="connsiteY1022" fmla="*/ 3571070 h 6367455"/>
                <a:gd name="connsiteX1023" fmla="*/ 2734558 w 6891715"/>
                <a:gd name="connsiteY1023" fmla="*/ 3579759 h 6367455"/>
                <a:gd name="connsiteX1024" fmla="*/ 2724251 w 6891715"/>
                <a:gd name="connsiteY1024" fmla="*/ 3582977 h 6367455"/>
                <a:gd name="connsiteX1025" fmla="*/ 2714588 w 6891715"/>
                <a:gd name="connsiteY1025" fmla="*/ 3577506 h 6367455"/>
                <a:gd name="connsiteX1026" fmla="*/ 2715232 w 6891715"/>
                <a:gd name="connsiteY1026" fmla="*/ 3560773 h 6367455"/>
                <a:gd name="connsiteX1027" fmla="*/ 2492338 w 6891715"/>
                <a:gd name="connsiteY1027" fmla="*/ 3549639 h 6367455"/>
                <a:gd name="connsiteX1028" fmla="*/ 2485435 w 6891715"/>
                <a:gd name="connsiteY1028" fmla="*/ 3560752 h 6367455"/>
                <a:gd name="connsiteX1029" fmla="*/ 2484400 w 6891715"/>
                <a:gd name="connsiteY1029" fmla="*/ 3551741 h 6367455"/>
                <a:gd name="connsiteX1030" fmla="*/ 2463763 w 6891715"/>
                <a:gd name="connsiteY1030" fmla="*/ 3543289 h 6367455"/>
                <a:gd name="connsiteX1031" fmla="*/ 2473288 w 6891715"/>
                <a:gd name="connsiteY1031" fmla="*/ 3549484 h 6367455"/>
                <a:gd name="connsiteX1032" fmla="*/ 2469760 w 6891715"/>
                <a:gd name="connsiteY1032" fmla="*/ 3555989 h 6367455"/>
                <a:gd name="connsiteX1033" fmla="*/ 2922455 w 6891715"/>
                <a:gd name="connsiteY1033" fmla="*/ 3533764 h 6367455"/>
                <a:gd name="connsiteX1034" fmla="*/ 2937199 w 6891715"/>
                <a:gd name="connsiteY1034" fmla="*/ 3536647 h 6367455"/>
                <a:gd name="connsiteX1035" fmla="*/ 2937199 w 6891715"/>
                <a:gd name="connsiteY1035" fmla="*/ 3548500 h 6367455"/>
                <a:gd name="connsiteX1036" fmla="*/ 2943473 w 6891715"/>
                <a:gd name="connsiteY1036" fmla="*/ 3553946 h 6367455"/>
                <a:gd name="connsiteX1037" fmla="*/ 2956021 w 6891715"/>
                <a:gd name="connsiteY1037" fmla="*/ 3552665 h 6367455"/>
                <a:gd name="connsiteX1038" fmla="*/ 2961354 w 6891715"/>
                <a:gd name="connsiteY1038" fmla="*/ 3560033 h 6367455"/>
                <a:gd name="connsiteX1039" fmla="*/ 2959158 w 6891715"/>
                <a:gd name="connsiteY1039" fmla="*/ 3566440 h 6367455"/>
                <a:gd name="connsiteX1040" fmla="*/ 2953825 w 6891715"/>
                <a:gd name="connsiteY1040" fmla="*/ 3573808 h 6367455"/>
                <a:gd name="connsiteX1041" fmla="*/ 2960099 w 6891715"/>
                <a:gd name="connsiteY1041" fmla="*/ 3577011 h 6367455"/>
                <a:gd name="connsiteX1042" fmla="*/ 2967001 w 6891715"/>
                <a:gd name="connsiteY1042" fmla="*/ 3589825 h 6367455"/>
                <a:gd name="connsiteX1043" fmla="*/ 2960727 w 6891715"/>
                <a:gd name="connsiteY1043" fmla="*/ 3595271 h 6367455"/>
                <a:gd name="connsiteX1044" fmla="*/ 2952257 w 6891715"/>
                <a:gd name="connsiteY1044" fmla="*/ 3591106 h 6367455"/>
                <a:gd name="connsiteX1045" fmla="*/ 2943787 w 6891715"/>
                <a:gd name="connsiteY1045" fmla="*/ 3589825 h 6367455"/>
                <a:gd name="connsiteX1046" fmla="*/ 2939709 w 6891715"/>
                <a:gd name="connsiteY1046" fmla="*/ 3595591 h 6367455"/>
                <a:gd name="connsiteX1047" fmla="*/ 2936572 w 6891715"/>
                <a:gd name="connsiteY1047" fmla="*/ 3600397 h 6367455"/>
                <a:gd name="connsiteX1048" fmla="*/ 2933435 w 6891715"/>
                <a:gd name="connsiteY1048" fmla="*/ 3603920 h 6367455"/>
                <a:gd name="connsiteX1049" fmla="*/ 2932180 w 6891715"/>
                <a:gd name="connsiteY1049" fmla="*/ 3604882 h 6367455"/>
                <a:gd name="connsiteX1050" fmla="*/ 2931239 w 6891715"/>
                <a:gd name="connsiteY1050" fmla="*/ 3605202 h 6367455"/>
                <a:gd name="connsiteX1051" fmla="*/ 2930612 w 6891715"/>
                <a:gd name="connsiteY1051" fmla="*/ 3605202 h 6367455"/>
                <a:gd name="connsiteX1052" fmla="*/ 2929357 w 6891715"/>
                <a:gd name="connsiteY1052" fmla="*/ 3605202 h 6367455"/>
                <a:gd name="connsiteX1053" fmla="*/ 2928416 w 6891715"/>
                <a:gd name="connsiteY1053" fmla="*/ 3604561 h 6367455"/>
                <a:gd name="connsiteX1054" fmla="*/ 2928102 w 6891715"/>
                <a:gd name="connsiteY1054" fmla="*/ 3603920 h 6367455"/>
                <a:gd name="connsiteX1055" fmla="*/ 2914613 w 6891715"/>
                <a:gd name="connsiteY1055" fmla="*/ 3592388 h 6367455"/>
                <a:gd name="connsiteX1056" fmla="*/ 2918691 w 6891715"/>
                <a:gd name="connsiteY1056" fmla="*/ 3582777 h 6367455"/>
                <a:gd name="connsiteX1057" fmla="*/ 2924024 w 6891715"/>
                <a:gd name="connsiteY1057" fmla="*/ 3576370 h 6367455"/>
                <a:gd name="connsiteX1058" fmla="*/ 2919318 w 6891715"/>
                <a:gd name="connsiteY1058" fmla="*/ 3566760 h 6367455"/>
                <a:gd name="connsiteX1059" fmla="*/ 2925592 w 6891715"/>
                <a:gd name="connsiteY1059" fmla="*/ 3562595 h 6367455"/>
                <a:gd name="connsiteX1060" fmla="*/ 2936258 w 6891715"/>
                <a:gd name="connsiteY1060" fmla="*/ 3572206 h 6367455"/>
                <a:gd name="connsiteX1061" fmla="*/ 2945669 w 6891715"/>
                <a:gd name="connsiteY1061" fmla="*/ 3569002 h 6367455"/>
                <a:gd name="connsiteX1062" fmla="*/ 2946610 w 6891715"/>
                <a:gd name="connsiteY1062" fmla="*/ 3561314 h 6367455"/>
                <a:gd name="connsiteX1063" fmla="*/ 2931866 w 6891715"/>
                <a:gd name="connsiteY1063" fmla="*/ 3551703 h 6367455"/>
                <a:gd name="connsiteX1064" fmla="*/ 2918377 w 6891715"/>
                <a:gd name="connsiteY1064" fmla="*/ 3550102 h 6367455"/>
                <a:gd name="connsiteX1065" fmla="*/ 2917122 w 6891715"/>
                <a:gd name="connsiteY1065" fmla="*/ 3541452 h 6367455"/>
                <a:gd name="connsiteX1066" fmla="*/ 2474421 w 6891715"/>
                <a:gd name="connsiteY1066" fmla="*/ 3527414 h 6367455"/>
                <a:gd name="connsiteX1067" fmla="*/ 2483607 w 6891715"/>
                <a:gd name="connsiteY1067" fmla="*/ 3527414 h 6367455"/>
                <a:gd name="connsiteX1068" fmla="*/ 2485988 w 6891715"/>
                <a:gd name="connsiteY1068" fmla="*/ 3538409 h 6367455"/>
                <a:gd name="connsiteX1069" fmla="*/ 2479524 w 6891715"/>
                <a:gd name="connsiteY1069" fmla="*/ 3544877 h 6367455"/>
                <a:gd name="connsiteX1070" fmla="*/ 2471700 w 6891715"/>
                <a:gd name="connsiteY1070" fmla="*/ 3536145 h 6367455"/>
                <a:gd name="connsiteX1071" fmla="*/ 2643150 w 6891715"/>
                <a:gd name="connsiteY1071" fmla="*/ 3494076 h 6367455"/>
                <a:gd name="connsiteX1072" fmla="*/ 2665375 w 6891715"/>
                <a:gd name="connsiteY1072" fmla="*/ 3502206 h 6367455"/>
                <a:gd name="connsiteX1073" fmla="*/ 2662200 w 6891715"/>
                <a:gd name="connsiteY1073" fmla="*/ 3514714 h 6367455"/>
                <a:gd name="connsiteX1074" fmla="*/ 2649500 w 6891715"/>
                <a:gd name="connsiteY1074" fmla="*/ 3510649 h 6367455"/>
                <a:gd name="connsiteX1075" fmla="*/ 2724430 w 6891715"/>
                <a:gd name="connsiteY1075" fmla="*/ 3492489 h 6367455"/>
                <a:gd name="connsiteX1076" fmla="*/ 2735543 w 6891715"/>
                <a:gd name="connsiteY1076" fmla="*/ 3498204 h 6367455"/>
                <a:gd name="connsiteX1077" fmla="*/ 2744115 w 6891715"/>
                <a:gd name="connsiteY1077" fmla="*/ 3502331 h 6367455"/>
                <a:gd name="connsiteX1078" fmla="*/ 2748878 w 6891715"/>
                <a:gd name="connsiteY1078" fmla="*/ 3504871 h 6367455"/>
                <a:gd name="connsiteX1079" fmla="*/ 2751100 w 6891715"/>
                <a:gd name="connsiteY1079" fmla="*/ 3505189 h 6367455"/>
                <a:gd name="connsiteX1080" fmla="*/ 2753958 w 6891715"/>
                <a:gd name="connsiteY1080" fmla="*/ 3505189 h 6367455"/>
                <a:gd name="connsiteX1081" fmla="*/ 2761260 w 6891715"/>
                <a:gd name="connsiteY1081" fmla="*/ 3505189 h 6367455"/>
                <a:gd name="connsiteX1082" fmla="*/ 2768880 w 6891715"/>
                <a:gd name="connsiteY1082" fmla="*/ 3505506 h 6367455"/>
                <a:gd name="connsiteX1083" fmla="*/ 2771738 w 6891715"/>
                <a:gd name="connsiteY1083" fmla="*/ 3505824 h 6367455"/>
                <a:gd name="connsiteX1084" fmla="*/ 2773325 w 6891715"/>
                <a:gd name="connsiteY1084" fmla="*/ 3506776 h 6367455"/>
                <a:gd name="connsiteX1085" fmla="*/ 2774595 w 6891715"/>
                <a:gd name="connsiteY1085" fmla="*/ 3508046 h 6367455"/>
                <a:gd name="connsiteX1086" fmla="*/ 2775548 w 6891715"/>
                <a:gd name="connsiteY1086" fmla="*/ 3510269 h 6367455"/>
                <a:gd name="connsiteX1087" fmla="*/ 2776183 w 6891715"/>
                <a:gd name="connsiteY1087" fmla="*/ 3512809 h 6367455"/>
                <a:gd name="connsiteX1088" fmla="*/ 2776818 w 6891715"/>
                <a:gd name="connsiteY1088" fmla="*/ 3515349 h 6367455"/>
                <a:gd name="connsiteX1089" fmla="*/ 2777770 w 6891715"/>
                <a:gd name="connsiteY1089" fmla="*/ 3520429 h 6367455"/>
                <a:gd name="connsiteX1090" fmla="*/ 2778088 w 6891715"/>
                <a:gd name="connsiteY1090" fmla="*/ 3522651 h 6367455"/>
                <a:gd name="connsiteX1091" fmla="*/ 2784438 w 6891715"/>
                <a:gd name="connsiteY1091" fmla="*/ 3536939 h 6367455"/>
                <a:gd name="connsiteX1092" fmla="*/ 2762213 w 6891715"/>
                <a:gd name="connsiteY1092" fmla="*/ 3536304 h 6367455"/>
                <a:gd name="connsiteX1093" fmla="*/ 2744115 w 6891715"/>
                <a:gd name="connsiteY1093" fmla="*/ 3536304 h 6367455"/>
                <a:gd name="connsiteX1094" fmla="*/ 2737765 w 6891715"/>
                <a:gd name="connsiteY1094" fmla="*/ 3529319 h 6367455"/>
                <a:gd name="connsiteX1095" fmla="*/ 2713317 w 6891715"/>
                <a:gd name="connsiteY1095" fmla="*/ 3520746 h 6367455"/>
                <a:gd name="connsiteX1096" fmla="*/ 2713317 w 6891715"/>
                <a:gd name="connsiteY1096" fmla="*/ 3513761 h 6367455"/>
                <a:gd name="connsiteX1097" fmla="*/ 2728240 w 6891715"/>
                <a:gd name="connsiteY1097" fmla="*/ 3512174 h 6367455"/>
                <a:gd name="connsiteX1098" fmla="*/ 2713317 w 6891715"/>
                <a:gd name="connsiteY1098" fmla="*/ 3502014 h 6367455"/>
                <a:gd name="connsiteX1099" fmla="*/ 2713000 w 6891715"/>
                <a:gd name="connsiteY1099" fmla="*/ 3495664 h 6367455"/>
                <a:gd name="connsiteX1100" fmla="*/ 2782388 w 6891715"/>
                <a:gd name="connsiteY1100" fmla="*/ 3486139 h 6367455"/>
                <a:gd name="connsiteX1101" fmla="*/ 2791163 w 6891715"/>
                <a:gd name="connsiteY1101" fmla="*/ 3498169 h 6367455"/>
                <a:gd name="connsiteX1102" fmla="*/ 2801888 w 6891715"/>
                <a:gd name="connsiteY1102" fmla="*/ 3491666 h 6367455"/>
                <a:gd name="connsiteX1103" fmla="*/ 2816188 w 6891715"/>
                <a:gd name="connsiteY1103" fmla="*/ 3506623 h 6367455"/>
                <a:gd name="connsiteX1104" fmla="*/ 2806113 w 6891715"/>
                <a:gd name="connsiteY1104" fmla="*/ 3520605 h 6367455"/>
                <a:gd name="connsiteX1105" fmla="*/ 2798963 w 6891715"/>
                <a:gd name="connsiteY1105" fmla="*/ 3530359 h 6367455"/>
                <a:gd name="connsiteX1106" fmla="*/ 2791488 w 6891715"/>
                <a:gd name="connsiteY1106" fmla="*/ 3540114 h 6367455"/>
                <a:gd name="connsiteX1107" fmla="*/ 2784663 w 6891715"/>
                <a:gd name="connsiteY1107" fmla="*/ 3519955 h 6367455"/>
                <a:gd name="connsiteX1108" fmla="*/ 2787913 w 6891715"/>
                <a:gd name="connsiteY1108" fmla="*/ 3512151 h 6367455"/>
                <a:gd name="connsiteX1109" fmla="*/ 2774913 w 6891715"/>
                <a:gd name="connsiteY1109" fmla="*/ 3487765 h 6367455"/>
                <a:gd name="connsiteX1110" fmla="*/ 2829351 w 6891715"/>
                <a:gd name="connsiteY1110" fmla="*/ 3475026 h 6367455"/>
                <a:gd name="connsiteX1111" fmla="*/ 2856571 w 6891715"/>
                <a:gd name="connsiteY1111" fmla="*/ 3483401 h 6367455"/>
                <a:gd name="connsiteX1112" fmla="*/ 2860638 w 6891715"/>
                <a:gd name="connsiteY1112" fmla="*/ 3490226 h 6367455"/>
                <a:gd name="connsiteX1113" fmla="*/ 2848123 w 6891715"/>
                <a:gd name="connsiteY1113" fmla="*/ 3488675 h 6367455"/>
                <a:gd name="connsiteX1114" fmla="*/ 2837798 w 6891715"/>
                <a:gd name="connsiteY1114" fmla="*/ 3492708 h 6367455"/>
                <a:gd name="connsiteX1115" fmla="*/ 2828725 w 6891715"/>
                <a:gd name="connsiteY1115" fmla="*/ 3502014 h 6367455"/>
                <a:gd name="connsiteX1116" fmla="*/ 2817775 w 6891715"/>
                <a:gd name="connsiteY1116" fmla="*/ 3492708 h 6367455"/>
                <a:gd name="connsiteX1117" fmla="*/ 2834670 w 6891715"/>
                <a:gd name="connsiteY1117" fmla="*/ 3485573 h 6367455"/>
                <a:gd name="connsiteX1118" fmla="*/ 2682838 w 6891715"/>
                <a:gd name="connsiteY1118" fmla="*/ 3473439 h 6367455"/>
                <a:gd name="connsiteX1119" fmla="*/ 2673630 w 6891715"/>
                <a:gd name="connsiteY1119" fmla="*/ 3492489 h 6367455"/>
                <a:gd name="connsiteX1120" fmla="*/ 2670138 w 6891715"/>
                <a:gd name="connsiteY1120" fmla="*/ 3482964 h 6367455"/>
                <a:gd name="connsiteX1121" fmla="*/ 2591080 w 6891715"/>
                <a:gd name="connsiteY1121" fmla="*/ 3467089 h 6367455"/>
                <a:gd name="connsiteX1122" fmla="*/ 2613622 w 6891715"/>
                <a:gd name="connsiteY1122" fmla="*/ 3486353 h 6367455"/>
                <a:gd name="connsiteX1123" fmla="*/ 2614575 w 6891715"/>
                <a:gd name="connsiteY1123" fmla="*/ 3495822 h 6367455"/>
                <a:gd name="connsiteX1124" fmla="*/ 2607590 w 6891715"/>
                <a:gd name="connsiteY1124" fmla="*/ 3513127 h 6367455"/>
                <a:gd name="connsiteX1125" fmla="*/ 2592667 w 6891715"/>
                <a:gd name="connsiteY1125" fmla="*/ 3501699 h 6367455"/>
                <a:gd name="connsiteX1126" fmla="*/ 2593302 w 6891715"/>
                <a:gd name="connsiteY1126" fmla="*/ 3495169 h 6367455"/>
                <a:gd name="connsiteX1127" fmla="*/ 2589175 w 6891715"/>
                <a:gd name="connsiteY1127" fmla="*/ 3480802 h 6367455"/>
                <a:gd name="connsiteX1128" fmla="*/ 2594255 w 6891715"/>
                <a:gd name="connsiteY1128" fmla="*/ 3479823 h 6367455"/>
                <a:gd name="connsiteX1129" fmla="*/ 2706015 w 6891715"/>
                <a:gd name="connsiteY1129" fmla="*/ 3457564 h 6367455"/>
                <a:gd name="connsiteX1130" fmla="*/ 2706650 w 6891715"/>
                <a:gd name="connsiteY1130" fmla="*/ 3471153 h 6367455"/>
                <a:gd name="connsiteX1131" fmla="*/ 2699030 w 6891715"/>
                <a:gd name="connsiteY1131" fmla="*/ 3490747 h 6367455"/>
                <a:gd name="connsiteX1132" fmla="*/ 2687917 w 6891715"/>
                <a:gd name="connsiteY1132" fmla="*/ 3516346 h 6367455"/>
                <a:gd name="connsiteX1133" fmla="*/ 2680297 w 6891715"/>
                <a:gd name="connsiteY1133" fmla="*/ 3525827 h 6367455"/>
                <a:gd name="connsiteX1134" fmla="*/ 2678075 w 6891715"/>
                <a:gd name="connsiteY1134" fmla="*/ 3512237 h 6367455"/>
                <a:gd name="connsiteX1135" fmla="*/ 2680297 w 6891715"/>
                <a:gd name="connsiteY1135" fmla="*/ 3496436 h 6367455"/>
                <a:gd name="connsiteX1136" fmla="*/ 2688552 w 6891715"/>
                <a:gd name="connsiteY1136" fmla="*/ 3480634 h 6367455"/>
                <a:gd name="connsiteX1137" fmla="*/ 2475289 w 6891715"/>
                <a:gd name="connsiteY1137" fmla="*/ 3449626 h 6367455"/>
                <a:gd name="connsiteX1138" fmla="*/ 2478050 w 6891715"/>
                <a:gd name="connsiteY1138" fmla="*/ 3458932 h 6367455"/>
                <a:gd name="connsiteX1139" fmla="*/ 2477222 w 6891715"/>
                <a:gd name="connsiteY1139" fmla="*/ 3468238 h 6367455"/>
                <a:gd name="connsiteX1140" fmla="*/ 2471700 w 6891715"/>
                <a:gd name="connsiteY1140" fmla="*/ 3476614 h 6367455"/>
                <a:gd name="connsiteX1141" fmla="*/ 2471700 w 6891715"/>
                <a:gd name="connsiteY1141" fmla="*/ 3466377 h 6367455"/>
                <a:gd name="connsiteX1142" fmla="*/ 967714 w 6891715"/>
                <a:gd name="connsiteY1142" fmla="*/ 3435339 h 6367455"/>
                <a:gd name="connsiteX1143" fmla="*/ 989940 w 6891715"/>
                <a:gd name="connsiteY1143" fmla="*/ 3455054 h 6367455"/>
                <a:gd name="connsiteX1144" fmla="*/ 985812 w 6891715"/>
                <a:gd name="connsiteY1144" fmla="*/ 3462368 h 6367455"/>
                <a:gd name="connsiteX1145" fmla="*/ 968032 w 6891715"/>
                <a:gd name="connsiteY1145" fmla="*/ 3473180 h 6367455"/>
                <a:gd name="connsiteX1146" fmla="*/ 962634 w 6891715"/>
                <a:gd name="connsiteY1146" fmla="*/ 3489079 h 6367455"/>
                <a:gd name="connsiteX1147" fmla="*/ 967080 w 6891715"/>
                <a:gd name="connsiteY1147" fmla="*/ 3491305 h 6367455"/>
                <a:gd name="connsiteX1148" fmla="*/ 958824 w 6891715"/>
                <a:gd name="connsiteY1148" fmla="*/ 3496075 h 6367455"/>
                <a:gd name="connsiteX1149" fmla="*/ 959459 w 6891715"/>
                <a:gd name="connsiteY1149" fmla="*/ 3513883 h 6367455"/>
                <a:gd name="connsiteX1150" fmla="*/ 958921 w 6891715"/>
                <a:gd name="connsiteY1150" fmla="*/ 3514329 h 6367455"/>
                <a:gd name="connsiteX1151" fmla="*/ 960134 w 6891715"/>
                <a:gd name="connsiteY1151" fmla="*/ 3514827 h 6367455"/>
                <a:gd name="connsiteX1152" fmla="*/ 960018 w 6891715"/>
                <a:gd name="connsiteY1152" fmla="*/ 3496616 h 6367455"/>
                <a:gd name="connsiteX1153" fmla="*/ 968262 w 6891715"/>
                <a:gd name="connsiteY1153" fmla="*/ 3491854 h 6367455"/>
                <a:gd name="connsiteX1154" fmla="*/ 983166 w 6891715"/>
                <a:gd name="connsiteY1154" fmla="*/ 3482329 h 6367455"/>
                <a:gd name="connsiteX1155" fmla="*/ 991410 w 6891715"/>
                <a:gd name="connsiteY1155" fmla="*/ 3468359 h 6367455"/>
                <a:gd name="connsiteX1156" fmla="*/ 995838 w 6891715"/>
                <a:gd name="connsiteY1156" fmla="*/ 3472804 h 6367455"/>
                <a:gd name="connsiteX1157" fmla="*/ 1009154 w 6891715"/>
                <a:gd name="connsiteY1157" fmla="*/ 3465819 h 6367455"/>
                <a:gd name="connsiteX1158" fmla="*/ 1019621 w 6891715"/>
                <a:gd name="connsiteY1158" fmla="*/ 3457564 h 6367455"/>
                <a:gd name="connsiteX1159" fmla="*/ 1064328 w 6891715"/>
                <a:gd name="connsiteY1159" fmla="*/ 3458199 h 6367455"/>
                <a:gd name="connsiteX1160" fmla="*/ 1077011 w 6891715"/>
                <a:gd name="connsiteY1160" fmla="*/ 3466771 h 6367455"/>
                <a:gd name="connsiteX1161" fmla="*/ 1089060 w 6891715"/>
                <a:gd name="connsiteY1161" fmla="*/ 3499156 h 6367455"/>
                <a:gd name="connsiteX1162" fmla="*/ 1101744 w 6891715"/>
                <a:gd name="connsiteY1162" fmla="*/ 3523287 h 6367455"/>
                <a:gd name="connsiteX1163" fmla="*/ 1111257 w 6891715"/>
                <a:gd name="connsiteY1163" fmla="*/ 3532494 h 6367455"/>
                <a:gd name="connsiteX1164" fmla="*/ 1110306 w 6891715"/>
                <a:gd name="connsiteY1164" fmla="*/ 3537892 h 6367455"/>
                <a:gd name="connsiteX1165" fmla="*/ 1099842 w 6891715"/>
                <a:gd name="connsiteY1165" fmla="*/ 3546147 h 6367455"/>
                <a:gd name="connsiteX1166" fmla="*/ 1088427 w 6891715"/>
                <a:gd name="connsiteY1166" fmla="*/ 3560434 h 6367455"/>
                <a:gd name="connsiteX1167" fmla="*/ 1092549 w 6891715"/>
                <a:gd name="connsiteY1167" fmla="*/ 3570594 h 6367455"/>
                <a:gd name="connsiteX1168" fmla="*/ 1097939 w 6891715"/>
                <a:gd name="connsiteY1168" fmla="*/ 3561069 h 6367455"/>
                <a:gd name="connsiteX1169" fmla="*/ 1113794 w 6891715"/>
                <a:gd name="connsiteY1169" fmla="*/ 3549322 h 6367455"/>
                <a:gd name="connsiteX1170" fmla="*/ 1125526 w 6891715"/>
                <a:gd name="connsiteY1170" fmla="*/ 3549322 h 6367455"/>
                <a:gd name="connsiteX1171" fmla="*/ 1138210 w 6891715"/>
                <a:gd name="connsiteY1171" fmla="*/ 3559799 h 6367455"/>
                <a:gd name="connsiteX1172" fmla="*/ 1135990 w 6891715"/>
                <a:gd name="connsiteY1172" fmla="*/ 3569324 h 6367455"/>
                <a:gd name="connsiteX1173" fmla="*/ 1141381 w 6891715"/>
                <a:gd name="connsiteY1173" fmla="*/ 3587422 h 6367455"/>
                <a:gd name="connsiteX1174" fmla="*/ 1135356 w 6891715"/>
                <a:gd name="connsiteY1174" fmla="*/ 3594724 h 6367455"/>
                <a:gd name="connsiteX1175" fmla="*/ 1125843 w 6891715"/>
                <a:gd name="connsiteY1175" fmla="*/ 3590597 h 6367455"/>
                <a:gd name="connsiteX1176" fmla="*/ 1123306 w 6891715"/>
                <a:gd name="connsiteY1176" fmla="*/ 3571229 h 6367455"/>
                <a:gd name="connsiteX1177" fmla="*/ 1117916 w 6891715"/>
                <a:gd name="connsiteY1177" fmla="*/ 3574404 h 6367455"/>
                <a:gd name="connsiteX1178" fmla="*/ 1120453 w 6891715"/>
                <a:gd name="connsiteY1178" fmla="*/ 3597899 h 6367455"/>
                <a:gd name="connsiteX1179" fmla="*/ 1129014 w 6891715"/>
                <a:gd name="connsiteY1179" fmla="*/ 3601074 h 6367455"/>
                <a:gd name="connsiteX1180" fmla="*/ 1126794 w 6891715"/>
                <a:gd name="connsiteY1180" fmla="*/ 3611234 h 6367455"/>
                <a:gd name="connsiteX1181" fmla="*/ 1120453 w 6891715"/>
                <a:gd name="connsiteY1181" fmla="*/ 3622029 h 6367455"/>
                <a:gd name="connsiteX1182" fmla="*/ 1102696 w 6891715"/>
                <a:gd name="connsiteY1182" fmla="*/ 3624569 h 6367455"/>
                <a:gd name="connsiteX1183" fmla="*/ 1099525 w 6891715"/>
                <a:gd name="connsiteY1183" fmla="*/ 3629649 h 6367455"/>
                <a:gd name="connsiteX1184" fmla="*/ 1099525 w 6891715"/>
                <a:gd name="connsiteY1184" fmla="*/ 3643619 h 6367455"/>
                <a:gd name="connsiteX1185" fmla="*/ 1098252 w 6891715"/>
                <a:gd name="connsiteY1185" fmla="*/ 3643570 h 6367455"/>
                <a:gd name="connsiteX1186" fmla="*/ 1091214 w 6891715"/>
                <a:gd name="connsiteY1186" fmla="*/ 3650619 h 6367455"/>
                <a:gd name="connsiteX1187" fmla="*/ 1084229 w 6891715"/>
                <a:gd name="connsiteY1187" fmla="*/ 3656978 h 6367455"/>
                <a:gd name="connsiteX1188" fmla="*/ 1075656 w 6891715"/>
                <a:gd name="connsiteY1188" fmla="*/ 3662384 h 6367455"/>
                <a:gd name="connsiteX1189" fmla="*/ 1075339 w 6891715"/>
                <a:gd name="connsiteY1189" fmla="*/ 3663020 h 6367455"/>
                <a:gd name="connsiteX1190" fmla="*/ 1075022 w 6891715"/>
                <a:gd name="connsiteY1190" fmla="*/ 3663338 h 6367455"/>
                <a:gd name="connsiteX1191" fmla="*/ 1074069 w 6891715"/>
                <a:gd name="connsiteY1191" fmla="*/ 3663974 h 6367455"/>
                <a:gd name="connsiteX1192" fmla="*/ 1073116 w 6891715"/>
                <a:gd name="connsiteY1192" fmla="*/ 3664928 h 6367455"/>
                <a:gd name="connsiteX1193" fmla="*/ 1071846 w 6891715"/>
                <a:gd name="connsiteY1193" fmla="*/ 3664928 h 6367455"/>
                <a:gd name="connsiteX1194" fmla="*/ 1069624 w 6891715"/>
                <a:gd name="connsiteY1194" fmla="*/ 3664928 h 6367455"/>
                <a:gd name="connsiteX1195" fmla="*/ 1067084 w 6891715"/>
                <a:gd name="connsiteY1195" fmla="*/ 3664610 h 6367455"/>
                <a:gd name="connsiteX1196" fmla="*/ 1062322 w 6891715"/>
                <a:gd name="connsiteY1196" fmla="*/ 3663020 h 6367455"/>
                <a:gd name="connsiteX1197" fmla="*/ 1058829 w 6891715"/>
                <a:gd name="connsiteY1197" fmla="*/ 3661748 h 6367455"/>
                <a:gd name="connsiteX1198" fmla="*/ 1056608 w 6891715"/>
                <a:gd name="connsiteY1198" fmla="*/ 3660158 h 6367455"/>
                <a:gd name="connsiteX1199" fmla="*/ 1053430 w 6891715"/>
                <a:gd name="connsiteY1199" fmla="*/ 3671924 h 6367455"/>
                <a:gd name="connsiteX1200" fmla="*/ 1058829 w 6891715"/>
                <a:gd name="connsiteY1200" fmla="*/ 3705631 h 6367455"/>
                <a:gd name="connsiteX1201" fmla="*/ 1075339 w 6891715"/>
                <a:gd name="connsiteY1201" fmla="*/ 3726618 h 6367455"/>
                <a:gd name="connsiteX1202" fmla="*/ 1065813 w 6891715"/>
                <a:gd name="connsiteY1202" fmla="*/ 3745698 h 6367455"/>
                <a:gd name="connsiteX1203" fmla="*/ 1071211 w 6891715"/>
                <a:gd name="connsiteY1203" fmla="*/ 3771137 h 6367455"/>
                <a:gd name="connsiteX1204" fmla="*/ 1085499 w 6891715"/>
                <a:gd name="connsiteY1204" fmla="*/ 3832191 h 6367455"/>
                <a:gd name="connsiteX1205" fmla="*/ 1076291 w 6891715"/>
                <a:gd name="connsiteY1205" fmla="*/ 3856359 h 6367455"/>
                <a:gd name="connsiteX1206" fmla="*/ 1058512 w 6891715"/>
                <a:gd name="connsiteY1206" fmla="*/ 3904057 h 6367455"/>
                <a:gd name="connsiteX1207" fmla="*/ 1054703 w 6891715"/>
                <a:gd name="connsiteY1207" fmla="*/ 3919957 h 6367455"/>
                <a:gd name="connsiteX1208" fmla="*/ 1045176 w 6891715"/>
                <a:gd name="connsiteY1208" fmla="*/ 3919957 h 6367455"/>
                <a:gd name="connsiteX1209" fmla="*/ 1047398 w 6891715"/>
                <a:gd name="connsiteY1209" fmla="*/ 3927271 h 6367455"/>
                <a:gd name="connsiteX1210" fmla="*/ 1061051 w 6891715"/>
                <a:gd name="connsiteY1210" fmla="*/ 3946032 h 6367455"/>
                <a:gd name="connsiteX1211" fmla="*/ 1047398 w 6891715"/>
                <a:gd name="connsiteY1211" fmla="*/ 3948576 h 6367455"/>
                <a:gd name="connsiteX1212" fmla="*/ 1026443 w 6891715"/>
                <a:gd name="connsiteY1212" fmla="*/ 3943170 h 6367455"/>
                <a:gd name="connsiteX1213" fmla="*/ 1005171 w 6891715"/>
                <a:gd name="connsiteY1213" fmla="*/ 3951120 h 6367455"/>
                <a:gd name="connsiteX1214" fmla="*/ 1001043 w 6891715"/>
                <a:gd name="connsiteY1214" fmla="*/ 3935220 h 6367455"/>
                <a:gd name="connsiteX1215" fmla="*/ 993433 w 6891715"/>
                <a:gd name="connsiteY1215" fmla="*/ 3940308 h 6367455"/>
                <a:gd name="connsiteX1216" fmla="*/ 987082 w 6891715"/>
                <a:gd name="connsiteY1216" fmla="*/ 3954300 h 6367455"/>
                <a:gd name="connsiteX1217" fmla="*/ 955649 w 6891715"/>
                <a:gd name="connsiteY1217" fmla="*/ 3964157 h 6367455"/>
                <a:gd name="connsiteX1218" fmla="*/ 934376 w 6891715"/>
                <a:gd name="connsiteY1218" fmla="*/ 3975923 h 6367455"/>
                <a:gd name="connsiteX1219" fmla="*/ 925169 w 6891715"/>
                <a:gd name="connsiteY1219" fmla="*/ 3988643 h 6367455"/>
                <a:gd name="connsiteX1220" fmla="*/ 913738 w 6891715"/>
                <a:gd name="connsiteY1220" fmla="*/ 3985463 h 6367455"/>
                <a:gd name="connsiteX1221" fmla="*/ 907071 w 6891715"/>
                <a:gd name="connsiteY1221" fmla="*/ 3998182 h 6367455"/>
                <a:gd name="connsiteX1222" fmla="*/ 893418 w 6891715"/>
                <a:gd name="connsiteY1222" fmla="*/ 4000726 h 6367455"/>
                <a:gd name="connsiteX1223" fmla="*/ 882940 w 6891715"/>
                <a:gd name="connsiteY1223" fmla="*/ 4010266 h 6367455"/>
                <a:gd name="connsiteX1224" fmla="*/ 873098 w 6891715"/>
                <a:gd name="connsiteY1224" fmla="*/ 4001680 h 6367455"/>
                <a:gd name="connsiteX1225" fmla="*/ 877543 w 6891715"/>
                <a:gd name="connsiteY1225" fmla="*/ 3986735 h 6367455"/>
                <a:gd name="connsiteX1226" fmla="*/ 869922 w 6891715"/>
                <a:gd name="connsiteY1226" fmla="*/ 3993095 h 6367455"/>
                <a:gd name="connsiteX1227" fmla="*/ 862620 w 6891715"/>
                <a:gd name="connsiteY1227" fmla="*/ 3992459 h 6367455"/>
                <a:gd name="connsiteX1228" fmla="*/ 859762 w 6891715"/>
                <a:gd name="connsiteY1228" fmla="*/ 4004224 h 6367455"/>
                <a:gd name="connsiteX1229" fmla="*/ 865795 w 6891715"/>
                <a:gd name="connsiteY1229" fmla="*/ 4004860 h 6367455"/>
                <a:gd name="connsiteX1230" fmla="*/ 864208 w 6891715"/>
                <a:gd name="connsiteY1230" fmla="*/ 4013446 h 6367455"/>
                <a:gd name="connsiteX1231" fmla="*/ 867382 w 6891715"/>
                <a:gd name="connsiteY1231" fmla="*/ 4022986 h 6367455"/>
                <a:gd name="connsiteX1232" fmla="*/ 849285 w 6891715"/>
                <a:gd name="connsiteY1232" fmla="*/ 4022032 h 6367455"/>
                <a:gd name="connsiteX1233" fmla="*/ 843888 w 6891715"/>
                <a:gd name="connsiteY1233" fmla="*/ 4031571 h 6367455"/>
                <a:gd name="connsiteX1234" fmla="*/ 832140 w 6891715"/>
                <a:gd name="connsiteY1234" fmla="*/ 4031889 h 6367455"/>
                <a:gd name="connsiteX1235" fmla="*/ 825155 w 6891715"/>
                <a:gd name="connsiteY1235" fmla="*/ 4042383 h 6367455"/>
                <a:gd name="connsiteX1236" fmla="*/ 813407 w 6891715"/>
                <a:gd name="connsiteY1236" fmla="*/ 4045563 h 6367455"/>
                <a:gd name="connsiteX1237" fmla="*/ 799754 w 6891715"/>
                <a:gd name="connsiteY1237" fmla="*/ 4050015 h 6367455"/>
                <a:gd name="connsiteX1238" fmla="*/ 769909 w 6891715"/>
                <a:gd name="connsiteY1238" fmla="*/ 4045881 h 6367455"/>
                <a:gd name="connsiteX1239" fmla="*/ 762607 w 6891715"/>
                <a:gd name="connsiteY1239" fmla="*/ 4042701 h 6367455"/>
                <a:gd name="connsiteX1240" fmla="*/ 756575 w 6891715"/>
                <a:gd name="connsiteY1240" fmla="*/ 4048107 h 6367455"/>
                <a:gd name="connsiteX1241" fmla="*/ 737526 w 6891715"/>
                <a:gd name="connsiteY1241" fmla="*/ 4052877 h 6367455"/>
                <a:gd name="connsiteX1242" fmla="*/ 737526 w 6891715"/>
                <a:gd name="connsiteY1242" fmla="*/ 4045245 h 6367455"/>
                <a:gd name="connsiteX1243" fmla="*/ 725779 w 6891715"/>
                <a:gd name="connsiteY1243" fmla="*/ 4042065 h 6367455"/>
                <a:gd name="connsiteX1244" fmla="*/ 735938 w 6891715"/>
                <a:gd name="connsiteY1244" fmla="*/ 4033479 h 6367455"/>
                <a:gd name="connsiteX1245" fmla="*/ 743558 w 6891715"/>
                <a:gd name="connsiteY1245" fmla="*/ 4033479 h 6367455"/>
                <a:gd name="connsiteX1246" fmla="*/ 764512 w 6891715"/>
                <a:gd name="connsiteY1246" fmla="*/ 4022986 h 6367455"/>
                <a:gd name="connsiteX1247" fmla="*/ 750860 w 6891715"/>
                <a:gd name="connsiteY1247" fmla="*/ 4020760 h 6367455"/>
                <a:gd name="connsiteX1248" fmla="*/ 758162 w 6891715"/>
                <a:gd name="connsiteY1248" fmla="*/ 4013446 h 6367455"/>
                <a:gd name="connsiteX1249" fmla="*/ 735938 w 6891715"/>
                <a:gd name="connsiteY1249" fmla="*/ 4019806 h 6367455"/>
                <a:gd name="connsiteX1250" fmla="*/ 724191 w 6891715"/>
                <a:gd name="connsiteY1250" fmla="*/ 4021396 h 6367455"/>
                <a:gd name="connsiteX1251" fmla="*/ 714667 w 6891715"/>
                <a:gd name="connsiteY1251" fmla="*/ 4031889 h 6367455"/>
                <a:gd name="connsiteX1252" fmla="*/ 704507 w 6891715"/>
                <a:gd name="connsiteY1252" fmla="*/ 4040475 h 6367455"/>
                <a:gd name="connsiteX1253" fmla="*/ 691809 w 6891715"/>
                <a:gd name="connsiteY1253" fmla="*/ 4039203 h 6367455"/>
                <a:gd name="connsiteX1254" fmla="*/ 707683 w 6891715"/>
                <a:gd name="connsiteY1254" fmla="*/ 4032843 h 6367455"/>
                <a:gd name="connsiteX1255" fmla="*/ 716889 w 6891715"/>
                <a:gd name="connsiteY1255" fmla="*/ 4012810 h 6367455"/>
                <a:gd name="connsiteX1256" fmla="*/ 739113 w 6891715"/>
                <a:gd name="connsiteY1256" fmla="*/ 4005178 h 6367455"/>
                <a:gd name="connsiteX1257" fmla="*/ 744193 w 6891715"/>
                <a:gd name="connsiteY1257" fmla="*/ 4001044 h 6367455"/>
                <a:gd name="connsiteX1258" fmla="*/ 733399 w 6891715"/>
                <a:gd name="connsiteY1258" fmla="*/ 3994685 h 6367455"/>
                <a:gd name="connsiteX1259" fmla="*/ 710540 w 6891715"/>
                <a:gd name="connsiteY1259" fmla="*/ 4005178 h 6367455"/>
                <a:gd name="connsiteX1260" fmla="*/ 703238 w 6891715"/>
                <a:gd name="connsiteY1260" fmla="*/ 4010584 h 6367455"/>
                <a:gd name="connsiteX1261" fmla="*/ 693396 w 6891715"/>
                <a:gd name="connsiteY1261" fmla="*/ 3999136 h 6367455"/>
                <a:gd name="connsiteX1262" fmla="*/ 673394 w 6891715"/>
                <a:gd name="connsiteY1262" fmla="*/ 4000408 h 6367455"/>
                <a:gd name="connsiteX1263" fmla="*/ 686093 w 6891715"/>
                <a:gd name="connsiteY1263" fmla="*/ 3986417 h 6367455"/>
                <a:gd name="connsiteX1264" fmla="*/ 703873 w 6891715"/>
                <a:gd name="connsiteY1264" fmla="*/ 3973697 h 6367455"/>
                <a:gd name="connsiteX1265" fmla="*/ 712444 w 6891715"/>
                <a:gd name="connsiteY1265" fmla="*/ 3970517 h 6367455"/>
                <a:gd name="connsiteX1266" fmla="*/ 728319 w 6891715"/>
                <a:gd name="connsiteY1266" fmla="*/ 3965111 h 6367455"/>
                <a:gd name="connsiteX1267" fmla="*/ 726097 w 6891715"/>
                <a:gd name="connsiteY1267" fmla="*/ 3960978 h 6367455"/>
                <a:gd name="connsiteX1268" fmla="*/ 713397 w 6891715"/>
                <a:gd name="connsiteY1268" fmla="*/ 3960978 h 6367455"/>
                <a:gd name="connsiteX1269" fmla="*/ 697523 w 6891715"/>
                <a:gd name="connsiteY1269" fmla="*/ 3959388 h 6367455"/>
                <a:gd name="connsiteX1270" fmla="*/ 671807 w 6891715"/>
                <a:gd name="connsiteY1270" fmla="*/ 3958116 h 6367455"/>
                <a:gd name="connsiteX1271" fmla="*/ 666727 w 6891715"/>
                <a:gd name="connsiteY1271" fmla="*/ 3950166 h 6367455"/>
                <a:gd name="connsiteX1272" fmla="*/ 671489 w 6891715"/>
                <a:gd name="connsiteY1272" fmla="*/ 3936174 h 6367455"/>
                <a:gd name="connsiteX1273" fmla="*/ 679109 w 6891715"/>
                <a:gd name="connsiteY1273" fmla="*/ 3935220 h 6367455"/>
                <a:gd name="connsiteX1274" fmla="*/ 702286 w 6891715"/>
                <a:gd name="connsiteY1274" fmla="*/ 3929496 h 6367455"/>
                <a:gd name="connsiteX1275" fmla="*/ 695936 w 6891715"/>
                <a:gd name="connsiteY1275" fmla="*/ 3944442 h 6367455"/>
                <a:gd name="connsiteX1276" fmla="*/ 708635 w 6891715"/>
                <a:gd name="connsiteY1276" fmla="*/ 3933630 h 6367455"/>
                <a:gd name="connsiteX1277" fmla="*/ 714032 w 6891715"/>
                <a:gd name="connsiteY1277" fmla="*/ 3941898 h 6367455"/>
                <a:gd name="connsiteX1278" fmla="*/ 723556 w 6891715"/>
                <a:gd name="connsiteY1278" fmla="*/ 3945078 h 6367455"/>
                <a:gd name="connsiteX1279" fmla="*/ 744828 w 6891715"/>
                <a:gd name="connsiteY1279" fmla="*/ 3944124 h 6367455"/>
                <a:gd name="connsiteX1280" fmla="*/ 729906 w 6891715"/>
                <a:gd name="connsiteY1280" fmla="*/ 3937764 h 6367455"/>
                <a:gd name="connsiteX1281" fmla="*/ 721335 w 6891715"/>
                <a:gd name="connsiteY1281" fmla="*/ 3924091 h 6367455"/>
                <a:gd name="connsiteX1282" fmla="*/ 735938 w 6891715"/>
                <a:gd name="connsiteY1282" fmla="*/ 3917413 h 6367455"/>
                <a:gd name="connsiteX1283" fmla="*/ 738161 w 6891715"/>
                <a:gd name="connsiteY1283" fmla="*/ 3899605 h 6367455"/>
                <a:gd name="connsiteX1284" fmla="*/ 748638 w 6891715"/>
                <a:gd name="connsiteY1284" fmla="*/ 3896425 h 6367455"/>
                <a:gd name="connsiteX1285" fmla="*/ 772766 w 6891715"/>
                <a:gd name="connsiteY1285" fmla="*/ 3895153 h 6367455"/>
                <a:gd name="connsiteX1286" fmla="*/ 801341 w 6891715"/>
                <a:gd name="connsiteY1286" fmla="*/ 3884024 h 6367455"/>
                <a:gd name="connsiteX1287" fmla="*/ 818487 w 6891715"/>
                <a:gd name="connsiteY1287" fmla="*/ 3880844 h 6367455"/>
                <a:gd name="connsiteX1288" fmla="*/ 842936 w 6891715"/>
                <a:gd name="connsiteY1288" fmla="*/ 3884978 h 6367455"/>
                <a:gd name="connsiteX1289" fmla="*/ 838491 w 6891715"/>
                <a:gd name="connsiteY1289" fmla="*/ 3879890 h 6367455"/>
                <a:gd name="connsiteX1290" fmla="*/ 818487 w 6891715"/>
                <a:gd name="connsiteY1290" fmla="*/ 3875756 h 6367455"/>
                <a:gd name="connsiteX1291" fmla="*/ 806739 w 6891715"/>
                <a:gd name="connsiteY1291" fmla="*/ 3872576 h 6367455"/>
                <a:gd name="connsiteX1292" fmla="*/ 809597 w 6891715"/>
                <a:gd name="connsiteY1292" fmla="*/ 3861128 h 6367455"/>
                <a:gd name="connsiteX1293" fmla="*/ 815947 w 6891715"/>
                <a:gd name="connsiteY1293" fmla="*/ 3846183 h 6367455"/>
                <a:gd name="connsiteX1294" fmla="*/ 805469 w 6891715"/>
                <a:gd name="connsiteY1294" fmla="*/ 3851589 h 6367455"/>
                <a:gd name="connsiteX1295" fmla="*/ 790863 w 6891715"/>
                <a:gd name="connsiteY1295" fmla="*/ 3871622 h 6367455"/>
                <a:gd name="connsiteX1296" fmla="*/ 780068 w 6891715"/>
                <a:gd name="connsiteY1296" fmla="*/ 3876074 h 6367455"/>
                <a:gd name="connsiteX1297" fmla="*/ 761019 w 6891715"/>
                <a:gd name="connsiteY1297" fmla="*/ 3880526 h 6367455"/>
                <a:gd name="connsiteX1298" fmla="*/ 753717 w 6891715"/>
                <a:gd name="connsiteY1298" fmla="*/ 3881798 h 6367455"/>
                <a:gd name="connsiteX1299" fmla="*/ 755940 w 6891715"/>
                <a:gd name="connsiteY1299" fmla="*/ 3886568 h 6367455"/>
                <a:gd name="connsiteX1300" fmla="*/ 738161 w 6891715"/>
                <a:gd name="connsiteY1300" fmla="*/ 3886886 h 6367455"/>
                <a:gd name="connsiteX1301" fmla="*/ 719112 w 6891715"/>
                <a:gd name="connsiteY1301" fmla="*/ 3895471 h 6367455"/>
                <a:gd name="connsiteX1302" fmla="*/ 715937 w 6891715"/>
                <a:gd name="connsiteY1302" fmla="*/ 3888476 h 6367455"/>
                <a:gd name="connsiteX1303" fmla="*/ 752765 w 6891715"/>
                <a:gd name="connsiteY1303" fmla="*/ 3870032 h 6367455"/>
                <a:gd name="connsiteX1304" fmla="*/ 760702 w 6891715"/>
                <a:gd name="connsiteY1304" fmla="*/ 3848727 h 6367455"/>
                <a:gd name="connsiteX1305" fmla="*/ 776576 w 6891715"/>
                <a:gd name="connsiteY1305" fmla="*/ 3837915 h 6367455"/>
                <a:gd name="connsiteX1306" fmla="*/ 774672 w 6891715"/>
                <a:gd name="connsiteY1306" fmla="*/ 3832827 h 6367455"/>
                <a:gd name="connsiteX1307" fmla="*/ 762925 w 6891715"/>
                <a:gd name="connsiteY1307" fmla="*/ 3833781 h 6367455"/>
                <a:gd name="connsiteX1308" fmla="*/ 774037 w 6891715"/>
                <a:gd name="connsiteY1308" fmla="*/ 3807706 h 6367455"/>
                <a:gd name="connsiteX1309" fmla="*/ 792133 w 6891715"/>
                <a:gd name="connsiteY1309" fmla="*/ 3795622 h 6367455"/>
                <a:gd name="connsiteX1310" fmla="*/ 816582 w 6891715"/>
                <a:gd name="connsiteY1310" fmla="*/ 3799756 h 6367455"/>
                <a:gd name="connsiteX1311" fmla="*/ 808962 w 6891715"/>
                <a:gd name="connsiteY1311" fmla="*/ 3783857 h 6367455"/>
                <a:gd name="connsiteX1312" fmla="*/ 810867 w 6891715"/>
                <a:gd name="connsiteY1312" fmla="*/ 3772091 h 6367455"/>
                <a:gd name="connsiteX1313" fmla="*/ 796261 w 6891715"/>
                <a:gd name="connsiteY1313" fmla="*/ 3781949 h 6367455"/>
                <a:gd name="connsiteX1314" fmla="*/ 754035 w 6891715"/>
                <a:gd name="connsiteY1314" fmla="*/ 3782585 h 6367455"/>
                <a:gd name="connsiteX1315" fmla="*/ 746733 w 6891715"/>
                <a:gd name="connsiteY1315" fmla="*/ 3776225 h 6367455"/>
                <a:gd name="connsiteX1316" fmla="*/ 746098 w 6891715"/>
                <a:gd name="connsiteY1316" fmla="*/ 3760007 h 6367455"/>
                <a:gd name="connsiteX1317" fmla="*/ 733716 w 6891715"/>
                <a:gd name="connsiteY1317" fmla="*/ 3772727 h 6367455"/>
                <a:gd name="connsiteX1318" fmla="*/ 725462 w 6891715"/>
                <a:gd name="connsiteY1318" fmla="*/ 3773363 h 6367455"/>
                <a:gd name="connsiteX1319" fmla="*/ 722922 w 6891715"/>
                <a:gd name="connsiteY1319" fmla="*/ 3762551 h 6367455"/>
                <a:gd name="connsiteX1320" fmla="*/ 708317 w 6891715"/>
                <a:gd name="connsiteY1320" fmla="*/ 3761597 h 6367455"/>
                <a:gd name="connsiteX1321" fmla="*/ 703873 w 6891715"/>
                <a:gd name="connsiteY1321" fmla="*/ 3755238 h 6367455"/>
                <a:gd name="connsiteX1322" fmla="*/ 689903 w 6891715"/>
                <a:gd name="connsiteY1322" fmla="*/ 3743790 h 6367455"/>
                <a:gd name="connsiteX1323" fmla="*/ 702603 w 6891715"/>
                <a:gd name="connsiteY1323" fmla="*/ 3727890 h 6367455"/>
                <a:gd name="connsiteX1324" fmla="*/ 717207 w 6891715"/>
                <a:gd name="connsiteY1324" fmla="*/ 3722484 h 6367455"/>
                <a:gd name="connsiteX1325" fmla="*/ 723556 w 6891715"/>
                <a:gd name="connsiteY1325" fmla="*/ 3704359 h 6367455"/>
                <a:gd name="connsiteX1326" fmla="*/ 752130 w 6891715"/>
                <a:gd name="connsiteY1326" fmla="*/ 3696727 h 6367455"/>
                <a:gd name="connsiteX1327" fmla="*/ 745463 w 6891715"/>
                <a:gd name="connsiteY1327" fmla="*/ 3691639 h 6367455"/>
                <a:gd name="connsiteX1328" fmla="*/ 744511 w 6891715"/>
                <a:gd name="connsiteY1328" fmla="*/ 3682100 h 6367455"/>
                <a:gd name="connsiteX1329" fmla="*/ 727366 w 6891715"/>
                <a:gd name="connsiteY1329" fmla="*/ 3684326 h 6367455"/>
                <a:gd name="connsiteX1330" fmla="*/ 719429 w 6891715"/>
                <a:gd name="connsiteY1330" fmla="*/ 3690685 h 6367455"/>
                <a:gd name="connsiteX1331" fmla="*/ 711492 w 6891715"/>
                <a:gd name="connsiteY1331" fmla="*/ 3679238 h 6367455"/>
                <a:gd name="connsiteX1332" fmla="*/ 713137 w 6891715"/>
                <a:gd name="connsiteY1332" fmla="*/ 3667467 h 6367455"/>
                <a:gd name="connsiteX1333" fmla="*/ 709077 w 6891715"/>
                <a:gd name="connsiteY1333" fmla="*/ 3678226 h 6367455"/>
                <a:gd name="connsiteX1334" fmla="*/ 687363 w 6891715"/>
                <a:gd name="connsiteY1334" fmla="*/ 3666796 h 6367455"/>
                <a:gd name="connsiteX1335" fmla="*/ 708146 w 6891715"/>
                <a:gd name="connsiteY1335" fmla="*/ 3662351 h 6367455"/>
                <a:gd name="connsiteX1336" fmla="*/ 713618 w 6891715"/>
                <a:gd name="connsiteY1336" fmla="*/ 3664031 h 6367455"/>
                <a:gd name="connsiteX1337" fmla="*/ 713715 w 6891715"/>
                <a:gd name="connsiteY1337" fmla="*/ 3663338 h 6367455"/>
                <a:gd name="connsiteX1338" fmla="*/ 731811 w 6891715"/>
                <a:gd name="connsiteY1338" fmla="*/ 3667790 h 6367455"/>
                <a:gd name="connsiteX1339" fmla="*/ 728637 w 6891715"/>
                <a:gd name="connsiteY1339" fmla="*/ 3656978 h 6367455"/>
                <a:gd name="connsiteX1340" fmla="*/ 717842 w 6891715"/>
                <a:gd name="connsiteY1340" fmla="*/ 3653798 h 6367455"/>
                <a:gd name="connsiteX1341" fmla="*/ 713397 w 6891715"/>
                <a:gd name="connsiteY1341" fmla="*/ 3637263 h 6367455"/>
                <a:gd name="connsiteX1342" fmla="*/ 731493 w 6891715"/>
                <a:gd name="connsiteY1342" fmla="*/ 3629313 h 6367455"/>
                <a:gd name="connsiteX1343" fmla="*/ 734351 w 6891715"/>
                <a:gd name="connsiteY1343" fmla="*/ 3608644 h 6367455"/>
                <a:gd name="connsiteX1344" fmla="*/ 756575 w 6891715"/>
                <a:gd name="connsiteY1344" fmla="*/ 3612460 h 6367455"/>
                <a:gd name="connsiteX1345" fmla="*/ 769274 w 6891715"/>
                <a:gd name="connsiteY1345" fmla="*/ 3610234 h 6367455"/>
                <a:gd name="connsiteX1346" fmla="*/ 781974 w 6891715"/>
                <a:gd name="connsiteY1346" fmla="*/ 3619456 h 6367455"/>
                <a:gd name="connsiteX1347" fmla="*/ 783244 w 6891715"/>
                <a:gd name="connsiteY1347" fmla="*/ 3628995 h 6367455"/>
                <a:gd name="connsiteX1348" fmla="*/ 797214 w 6891715"/>
                <a:gd name="connsiteY1348" fmla="*/ 3634401 h 6367455"/>
                <a:gd name="connsiteX1349" fmla="*/ 792451 w 6891715"/>
                <a:gd name="connsiteY1349" fmla="*/ 3621681 h 6367455"/>
                <a:gd name="connsiteX1350" fmla="*/ 805469 w 6891715"/>
                <a:gd name="connsiteY1350" fmla="*/ 3610870 h 6367455"/>
                <a:gd name="connsiteX1351" fmla="*/ 823250 w 6891715"/>
                <a:gd name="connsiteY1351" fmla="*/ 3618184 h 6367455"/>
                <a:gd name="connsiteX1352" fmla="*/ 839443 w 6891715"/>
                <a:gd name="connsiteY1352" fmla="*/ 3627723 h 6367455"/>
                <a:gd name="connsiteX1353" fmla="*/ 845792 w 6891715"/>
                <a:gd name="connsiteY1353" fmla="*/ 3628359 h 6367455"/>
                <a:gd name="connsiteX1354" fmla="*/ 846428 w 6891715"/>
                <a:gd name="connsiteY1354" fmla="*/ 3609598 h 6367455"/>
                <a:gd name="connsiteX1355" fmla="*/ 837855 w 6891715"/>
                <a:gd name="connsiteY1355" fmla="*/ 3592426 h 6367455"/>
                <a:gd name="connsiteX1356" fmla="*/ 850555 w 6891715"/>
                <a:gd name="connsiteY1356" fmla="*/ 3578753 h 6367455"/>
                <a:gd name="connsiteX1357" fmla="*/ 867382 w 6891715"/>
                <a:gd name="connsiteY1357" fmla="*/ 3578753 h 6367455"/>
                <a:gd name="connsiteX1358" fmla="*/ 877860 w 6891715"/>
                <a:gd name="connsiteY1358" fmla="*/ 3557447 h 6367455"/>
                <a:gd name="connsiteX1359" fmla="*/ 861985 w 6891715"/>
                <a:gd name="connsiteY1359" fmla="*/ 3554267 h 6367455"/>
                <a:gd name="connsiteX1360" fmla="*/ 841666 w 6891715"/>
                <a:gd name="connsiteY1360" fmla="*/ 3559991 h 6367455"/>
                <a:gd name="connsiteX1361" fmla="*/ 823567 w 6891715"/>
                <a:gd name="connsiteY1361" fmla="*/ 3549180 h 6367455"/>
                <a:gd name="connsiteX1362" fmla="*/ 830235 w 6891715"/>
                <a:gd name="connsiteY1362" fmla="*/ 3539004 h 6367455"/>
                <a:gd name="connsiteX1363" fmla="*/ 840396 w 6891715"/>
                <a:gd name="connsiteY1363" fmla="*/ 3528192 h 6367455"/>
                <a:gd name="connsiteX1364" fmla="*/ 862620 w 6891715"/>
                <a:gd name="connsiteY1364" fmla="*/ 3519606 h 6367455"/>
                <a:gd name="connsiteX1365" fmla="*/ 858492 w 6891715"/>
                <a:gd name="connsiteY1365" fmla="*/ 3510067 h 6367455"/>
                <a:gd name="connsiteX1366" fmla="*/ 855318 w 6891715"/>
                <a:gd name="connsiteY1366" fmla="*/ 3497665 h 6367455"/>
                <a:gd name="connsiteX1367" fmla="*/ 870875 w 6891715"/>
                <a:gd name="connsiteY1367" fmla="*/ 3480494 h 6367455"/>
                <a:gd name="connsiteX1368" fmla="*/ 886750 w 6891715"/>
                <a:gd name="connsiteY1368" fmla="*/ 3474770 h 6367455"/>
                <a:gd name="connsiteX1369" fmla="*/ 892783 w 6891715"/>
                <a:gd name="connsiteY1369" fmla="*/ 3461096 h 6367455"/>
                <a:gd name="connsiteX1370" fmla="*/ 911833 w 6891715"/>
                <a:gd name="connsiteY1370" fmla="*/ 3464276 h 6367455"/>
                <a:gd name="connsiteX1371" fmla="*/ 908658 w 6891715"/>
                <a:gd name="connsiteY1371" fmla="*/ 3456962 h 6367455"/>
                <a:gd name="connsiteX1372" fmla="*/ 924533 w 6891715"/>
                <a:gd name="connsiteY1372" fmla="*/ 3451556 h 6367455"/>
                <a:gd name="connsiteX1373" fmla="*/ 941679 w 6891715"/>
                <a:gd name="connsiteY1373" fmla="*/ 3470318 h 6367455"/>
                <a:gd name="connsiteX1374" fmla="*/ 931201 w 6891715"/>
                <a:gd name="connsiteY1374" fmla="*/ 3495757 h 6367455"/>
                <a:gd name="connsiteX1375" fmla="*/ 943901 w 6891715"/>
                <a:gd name="connsiteY1375" fmla="*/ 3496393 h 6367455"/>
                <a:gd name="connsiteX1376" fmla="*/ 952157 w 6891715"/>
                <a:gd name="connsiteY1376" fmla="*/ 3479858 h 6367455"/>
                <a:gd name="connsiteX1377" fmla="*/ 948029 w 6891715"/>
                <a:gd name="connsiteY1377" fmla="*/ 3453464 h 6367455"/>
                <a:gd name="connsiteX1378" fmla="*/ 961364 w 6891715"/>
                <a:gd name="connsiteY1378" fmla="*/ 3453464 h 6367455"/>
                <a:gd name="connsiteX1379" fmla="*/ 3068524 w 6891715"/>
                <a:gd name="connsiteY1379" fmla="*/ 3432164 h 6367455"/>
                <a:gd name="connsiteX1380" fmla="*/ 3099111 w 6891715"/>
                <a:gd name="connsiteY1380" fmla="*/ 3458846 h 6367455"/>
                <a:gd name="connsiteX1381" fmla="*/ 3103526 w 6891715"/>
                <a:gd name="connsiteY1381" fmla="*/ 3464378 h 6367455"/>
                <a:gd name="connsiteX1382" fmla="*/ 3097535 w 6891715"/>
                <a:gd name="connsiteY1382" fmla="*/ 3484552 h 6367455"/>
                <a:gd name="connsiteX1383" fmla="*/ 3057488 w 6891715"/>
                <a:gd name="connsiteY1383" fmla="*/ 3462425 h 6367455"/>
                <a:gd name="connsiteX1384" fmla="*/ 3059065 w 6891715"/>
                <a:gd name="connsiteY1384" fmla="*/ 3441926 h 6367455"/>
                <a:gd name="connsiteX1385" fmla="*/ 2463763 w 6891715"/>
                <a:gd name="connsiteY1385" fmla="*/ 3408351 h 6367455"/>
                <a:gd name="connsiteX1386" fmla="*/ 2474876 w 6891715"/>
                <a:gd name="connsiteY1386" fmla="*/ 3421051 h 6367455"/>
                <a:gd name="connsiteX1387" fmla="*/ 2466303 w 6891715"/>
                <a:gd name="connsiteY1387" fmla="*/ 3420165 h 6367455"/>
                <a:gd name="connsiteX1388" fmla="*/ 2454238 w 6891715"/>
                <a:gd name="connsiteY1388" fmla="*/ 3410123 h 6367455"/>
                <a:gd name="connsiteX1389" fmla="*/ 2674737 w 6891715"/>
                <a:gd name="connsiteY1389" fmla="*/ 3390889 h 6367455"/>
                <a:gd name="connsiteX1390" fmla="*/ 2681250 w 6891715"/>
                <a:gd name="connsiteY1390" fmla="*/ 3409169 h 6367455"/>
                <a:gd name="connsiteX1391" fmla="*/ 2674086 w 6891715"/>
                <a:gd name="connsiteY1391" fmla="*/ 3422639 h 6367455"/>
                <a:gd name="connsiteX1392" fmla="*/ 2668550 w 6891715"/>
                <a:gd name="connsiteY1392" fmla="*/ 3409169 h 6367455"/>
                <a:gd name="connsiteX1393" fmla="*/ 2669201 w 6891715"/>
                <a:gd name="connsiteY1393" fmla="*/ 3392172 h 6367455"/>
                <a:gd name="connsiteX1394" fmla="*/ 2629274 w 6891715"/>
                <a:gd name="connsiteY1394" fmla="*/ 3381364 h 6367455"/>
                <a:gd name="connsiteX1395" fmla="*/ 2653567 w 6891715"/>
                <a:gd name="connsiteY1395" fmla="*/ 3390766 h 6367455"/>
                <a:gd name="connsiteX1396" fmla="*/ 2656722 w 6891715"/>
                <a:gd name="connsiteY1396" fmla="*/ 3399854 h 6367455"/>
                <a:gd name="connsiteX1397" fmla="*/ 2660193 w 6891715"/>
                <a:gd name="connsiteY1397" fmla="*/ 3406122 h 6367455"/>
                <a:gd name="connsiteX1398" fmla="*/ 2664610 w 6891715"/>
                <a:gd name="connsiteY1398" fmla="*/ 3411449 h 6367455"/>
                <a:gd name="connsiteX1399" fmla="*/ 2668711 w 6891715"/>
                <a:gd name="connsiteY1399" fmla="*/ 3422732 h 6367455"/>
                <a:gd name="connsiteX1400" fmla="*/ 2689849 w 6891715"/>
                <a:gd name="connsiteY1400" fmla="*/ 3430880 h 6367455"/>
                <a:gd name="connsiteX1401" fmla="*/ 2693951 w 6891715"/>
                <a:gd name="connsiteY1401" fmla="*/ 3446236 h 6367455"/>
                <a:gd name="connsiteX1402" fmla="*/ 2687956 w 6891715"/>
                <a:gd name="connsiteY1402" fmla="*/ 3460025 h 6367455"/>
                <a:gd name="connsiteX1403" fmla="*/ 2677545 w 6891715"/>
                <a:gd name="connsiteY1403" fmla="*/ 3468173 h 6367455"/>
                <a:gd name="connsiteX1404" fmla="*/ 2660508 w 6891715"/>
                <a:gd name="connsiteY1404" fmla="*/ 3478202 h 6367455"/>
                <a:gd name="connsiteX1405" fmla="*/ 2640001 w 6891715"/>
                <a:gd name="connsiteY1405" fmla="*/ 3476008 h 6367455"/>
                <a:gd name="connsiteX1406" fmla="*/ 2627065 w 6891715"/>
                <a:gd name="connsiteY1406" fmla="*/ 3461592 h 6367455"/>
                <a:gd name="connsiteX1407" fmla="*/ 2634322 w 6891715"/>
                <a:gd name="connsiteY1407" fmla="*/ 3455324 h 6367455"/>
                <a:gd name="connsiteX1408" fmla="*/ 2622648 w 6891715"/>
                <a:gd name="connsiteY1408" fmla="*/ 3453131 h 6367455"/>
                <a:gd name="connsiteX1409" fmla="*/ 2620440 w 6891715"/>
                <a:gd name="connsiteY1409" fmla="*/ 3436834 h 6367455"/>
                <a:gd name="connsiteX1410" fmla="*/ 2603718 w 6891715"/>
                <a:gd name="connsiteY1410" fmla="*/ 3425239 h 6367455"/>
                <a:gd name="connsiteX1411" fmla="*/ 2593938 w 6891715"/>
                <a:gd name="connsiteY1411" fmla="*/ 3412076 h 6367455"/>
                <a:gd name="connsiteX1412" fmla="*/ 2595831 w 6891715"/>
                <a:gd name="connsiteY1412" fmla="*/ 3394213 h 6367455"/>
                <a:gd name="connsiteX1413" fmla="*/ 2608766 w 6891715"/>
                <a:gd name="connsiteY1413" fmla="*/ 3400481 h 6367455"/>
                <a:gd name="connsiteX1414" fmla="*/ 2620124 w 6891715"/>
                <a:gd name="connsiteY1414" fmla="*/ 3397033 h 6367455"/>
                <a:gd name="connsiteX1415" fmla="*/ 1157482 w 6891715"/>
                <a:gd name="connsiteY1415" fmla="*/ 3378189 h 6367455"/>
                <a:gd name="connsiteX1416" fmla="*/ 1165647 w 6891715"/>
                <a:gd name="connsiteY1416" fmla="*/ 3378189 h 6367455"/>
                <a:gd name="connsiteX1417" fmla="*/ 1168671 w 6891715"/>
                <a:gd name="connsiteY1417" fmla="*/ 3387857 h 6367455"/>
                <a:gd name="connsiteX1418" fmla="*/ 1174719 w 6891715"/>
                <a:gd name="connsiteY1418" fmla="*/ 3404938 h 6367455"/>
                <a:gd name="connsiteX1419" fmla="*/ 1171090 w 6891715"/>
                <a:gd name="connsiteY1419" fmla="*/ 3417829 h 6367455"/>
                <a:gd name="connsiteX1420" fmla="*/ 1165949 w 6891715"/>
                <a:gd name="connsiteY1420" fmla="*/ 3421052 h 6367455"/>
                <a:gd name="connsiteX1421" fmla="*/ 1153854 w 6891715"/>
                <a:gd name="connsiteY1421" fmla="*/ 3413639 h 6367455"/>
                <a:gd name="connsiteX1422" fmla="*/ 1149318 w 6891715"/>
                <a:gd name="connsiteY1422" fmla="*/ 3400748 h 6367455"/>
                <a:gd name="connsiteX1423" fmla="*/ 1151435 w 6891715"/>
                <a:gd name="connsiteY1423" fmla="*/ 3387857 h 6367455"/>
                <a:gd name="connsiteX1424" fmla="*/ 1072072 w 6891715"/>
                <a:gd name="connsiteY1424" fmla="*/ 3340094 h 6367455"/>
                <a:gd name="connsiteX1425" fmla="*/ 1080383 w 6891715"/>
                <a:gd name="connsiteY1425" fmla="*/ 3351711 h 6367455"/>
                <a:gd name="connsiteX1426" fmla="*/ 1080383 w 6891715"/>
                <a:gd name="connsiteY1426" fmla="*/ 3364272 h 6367455"/>
                <a:gd name="connsiteX1427" fmla="*/ 1085817 w 6891715"/>
                <a:gd name="connsiteY1427" fmla="*/ 3378398 h 6367455"/>
                <a:gd name="connsiteX1428" fmla="*/ 1073351 w 6891715"/>
                <a:gd name="connsiteY1428" fmla="*/ 3387819 h 6367455"/>
                <a:gd name="connsiteX1429" fmla="*/ 1067917 w 6891715"/>
                <a:gd name="connsiteY1429" fmla="*/ 3397239 h 6367455"/>
                <a:gd name="connsiteX1430" fmla="*/ 1057373 w 6891715"/>
                <a:gd name="connsiteY1430" fmla="*/ 3394727 h 6367455"/>
                <a:gd name="connsiteX1431" fmla="*/ 1055132 w 6891715"/>
                <a:gd name="connsiteY1431" fmla="*/ 3384992 h 6367455"/>
                <a:gd name="connsiteX1432" fmla="*/ 1061206 w 6891715"/>
                <a:gd name="connsiteY1432" fmla="*/ 3368354 h 6367455"/>
                <a:gd name="connsiteX1433" fmla="*/ 1051616 w 6891715"/>
                <a:gd name="connsiteY1433" fmla="*/ 3368354 h 6367455"/>
                <a:gd name="connsiteX1434" fmla="*/ 1043305 w 6891715"/>
                <a:gd name="connsiteY1434" fmla="*/ 3377770 h 6367455"/>
                <a:gd name="connsiteX1435" fmla="*/ 1039151 w 6891715"/>
                <a:gd name="connsiteY1435" fmla="*/ 3384050 h 6367455"/>
                <a:gd name="connsiteX1436" fmla="*/ 1038191 w 6891715"/>
                <a:gd name="connsiteY1436" fmla="*/ 3371807 h 6367455"/>
                <a:gd name="connsiteX1437" fmla="*/ 1047461 w 6891715"/>
                <a:gd name="connsiteY1437" fmla="*/ 3350769 h 6367455"/>
                <a:gd name="connsiteX1438" fmla="*/ 1055772 w 6891715"/>
                <a:gd name="connsiteY1438" fmla="*/ 3356735 h 6367455"/>
                <a:gd name="connsiteX1439" fmla="*/ 1062484 w 6891715"/>
                <a:gd name="connsiteY1439" fmla="*/ 3348571 h 6367455"/>
                <a:gd name="connsiteX1440" fmla="*/ 2665169 w 6891715"/>
                <a:gd name="connsiteY1440" fmla="*/ 3319452 h 6367455"/>
                <a:gd name="connsiteX1441" fmla="*/ 2676488 w 6891715"/>
                <a:gd name="connsiteY1441" fmla="*/ 3339638 h 6367455"/>
                <a:gd name="connsiteX1442" fmla="*/ 2670990 w 6891715"/>
                <a:gd name="connsiteY1442" fmla="*/ 3354377 h 6367455"/>
                <a:gd name="connsiteX1443" fmla="*/ 2659025 w 6891715"/>
                <a:gd name="connsiteY1443" fmla="*/ 3347008 h 6367455"/>
                <a:gd name="connsiteX1444" fmla="*/ 2670990 w 6891715"/>
                <a:gd name="connsiteY1444" fmla="*/ 3338356 h 6367455"/>
                <a:gd name="connsiteX1445" fmla="*/ 1084228 w 6891715"/>
                <a:gd name="connsiteY1445" fmla="*/ 3309929 h 6367455"/>
                <a:gd name="connsiteX1446" fmla="*/ 1082061 w 6891715"/>
                <a:gd name="connsiteY1446" fmla="*/ 3317834 h 6367455"/>
                <a:gd name="connsiteX1447" fmla="*/ 1071529 w 6891715"/>
                <a:gd name="connsiteY1447" fmla="*/ 3324217 h 6367455"/>
                <a:gd name="connsiteX1448" fmla="*/ 1074936 w 6891715"/>
                <a:gd name="connsiteY1448" fmla="*/ 3316010 h 6367455"/>
                <a:gd name="connsiteX1449" fmla="*/ 1113472 w 6891715"/>
                <a:gd name="connsiteY1449" fmla="*/ 3303579 h 6367455"/>
                <a:gd name="connsiteX1450" fmla="*/ 1114392 w 6891715"/>
                <a:gd name="connsiteY1450" fmla="*/ 3311286 h 6367455"/>
                <a:gd name="connsiteX1451" fmla="*/ 1103653 w 6891715"/>
                <a:gd name="connsiteY1451" fmla="*/ 3330557 h 6367455"/>
                <a:gd name="connsiteX1452" fmla="*/ 1101505 w 6891715"/>
                <a:gd name="connsiteY1452" fmla="*/ 3345010 h 6367455"/>
                <a:gd name="connsiteX1453" fmla="*/ 1089538 w 6891715"/>
                <a:gd name="connsiteY1453" fmla="*/ 3359143 h 6367455"/>
                <a:gd name="connsiteX1454" fmla="*/ 1082481 w 6891715"/>
                <a:gd name="connsiteY1454" fmla="*/ 3355288 h 6367455"/>
                <a:gd name="connsiteX1455" fmla="*/ 1083095 w 6891715"/>
                <a:gd name="connsiteY1455" fmla="*/ 3352398 h 6367455"/>
                <a:gd name="connsiteX1456" fmla="*/ 1077879 w 6891715"/>
                <a:gd name="connsiteY1456" fmla="*/ 3344048 h 6367455"/>
                <a:gd name="connsiteX1457" fmla="*/ 1094448 w 6891715"/>
                <a:gd name="connsiteY1457" fmla="*/ 3331521 h 6367455"/>
                <a:gd name="connsiteX1458" fmla="*/ 1089232 w 6891715"/>
                <a:gd name="connsiteY1458" fmla="*/ 3330557 h 6367455"/>
                <a:gd name="connsiteX1459" fmla="*/ 1102425 w 6891715"/>
                <a:gd name="connsiteY1459" fmla="*/ 3314499 h 6367455"/>
                <a:gd name="connsiteX1460" fmla="*/ 2832915 w 6891715"/>
                <a:gd name="connsiteY1460" fmla="*/ 3290876 h 6367455"/>
                <a:gd name="connsiteX1461" fmla="*/ 2848659 w 6891715"/>
                <a:gd name="connsiteY1461" fmla="*/ 3298814 h 6367455"/>
                <a:gd name="connsiteX1462" fmla="*/ 2852437 w 6891715"/>
                <a:gd name="connsiteY1462" fmla="*/ 3323262 h 6367455"/>
                <a:gd name="connsiteX1463" fmla="*/ 2858735 w 6891715"/>
                <a:gd name="connsiteY1463" fmla="*/ 3340090 h 6367455"/>
                <a:gd name="connsiteX1464" fmla="*/ 2859050 w 6891715"/>
                <a:gd name="connsiteY1464" fmla="*/ 3355965 h 6367455"/>
                <a:gd name="connsiteX1465" fmla="*/ 2825673 w 6891715"/>
                <a:gd name="connsiteY1465" fmla="*/ 3386761 h 6367455"/>
                <a:gd name="connsiteX1466" fmla="*/ 2826618 w 6891715"/>
                <a:gd name="connsiteY1466" fmla="*/ 3404859 h 6367455"/>
                <a:gd name="connsiteX1467" fmla="*/ 2846770 w 6891715"/>
                <a:gd name="connsiteY1467" fmla="*/ 3426766 h 6367455"/>
                <a:gd name="connsiteX1468" fmla="*/ 2831341 w 6891715"/>
                <a:gd name="connsiteY1468" fmla="*/ 3449944 h 6367455"/>
                <a:gd name="connsiteX1469" fmla="*/ 2814337 w 6891715"/>
                <a:gd name="connsiteY1469" fmla="*/ 3447721 h 6367455"/>
                <a:gd name="connsiteX1470" fmla="*/ 2814652 w 6891715"/>
                <a:gd name="connsiteY1470" fmla="*/ 3457564 h 6367455"/>
                <a:gd name="connsiteX1471" fmla="*/ 2807095 w 6891715"/>
                <a:gd name="connsiteY1471" fmla="*/ 3449944 h 6367455"/>
                <a:gd name="connsiteX1472" fmla="*/ 2805206 w 6891715"/>
                <a:gd name="connsiteY1472" fmla="*/ 3460739 h 6367455"/>
                <a:gd name="connsiteX1473" fmla="*/ 2820005 w 6891715"/>
                <a:gd name="connsiteY1473" fmla="*/ 3480741 h 6367455"/>
                <a:gd name="connsiteX1474" fmla="*/ 2804261 w 6891715"/>
                <a:gd name="connsiteY1474" fmla="*/ 3482964 h 6367455"/>
                <a:gd name="connsiteX1475" fmla="*/ 2793871 w 6891715"/>
                <a:gd name="connsiteY1475" fmla="*/ 3473439 h 6367455"/>
                <a:gd name="connsiteX1476" fmla="*/ 2782220 w 6891715"/>
                <a:gd name="connsiteY1476" fmla="*/ 3471534 h 6367455"/>
                <a:gd name="connsiteX1477" fmla="*/ 2775923 w 6891715"/>
                <a:gd name="connsiteY1477" fmla="*/ 3459786 h 6367455"/>
                <a:gd name="connsiteX1478" fmla="*/ 2790722 w 6891715"/>
                <a:gd name="connsiteY1478" fmla="*/ 3456611 h 6367455"/>
                <a:gd name="connsiteX1479" fmla="*/ 2777497 w 6891715"/>
                <a:gd name="connsiteY1479" fmla="*/ 3440736 h 6367455"/>
                <a:gd name="connsiteX1480" fmla="*/ 2776237 w 6891715"/>
                <a:gd name="connsiteY1480" fmla="*/ 3442641 h 6367455"/>
                <a:gd name="connsiteX1481" fmla="*/ 2772774 w 6891715"/>
                <a:gd name="connsiteY1481" fmla="*/ 3445816 h 6367455"/>
                <a:gd name="connsiteX1482" fmla="*/ 2770570 w 6891715"/>
                <a:gd name="connsiteY1482" fmla="*/ 3447086 h 6367455"/>
                <a:gd name="connsiteX1483" fmla="*/ 2768366 w 6891715"/>
                <a:gd name="connsiteY1483" fmla="*/ 3448674 h 6367455"/>
                <a:gd name="connsiteX1484" fmla="*/ 2766791 w 6891715"/>
                <a:gd name="connsiteY1484" fmla="*/ 3449309 h 6367455"/>
                <a:gd name="connsiteX1485" fmla="*/ 2766161 w 6891715"/>
                <a:gd name="connsiteY1485" fmla="*/ 3449626 h 6367455"/>
                <a:gd name="connsiteX1486" fmla="*/ 2765217 w 6891715"/>
                <a:gd name="connsiteY1486" fmla="*/ 3449626 h 6367455"/>
                <a:gd name="connsiteX1487" fmla="*/ 2761438 w 6891715"/>
                <a:gd name="connsiteY1487" fmla="*/ 3447721 h 6367455"/>
                <a:gd name="connsiteX1488" fmla="*/ 2756400 w 6891715"/>
                <a:gd name="connsiteY1488" fmla="*/ 3445499 h 6367455"/>
                <a:gd name="connsiteX1489" fmla="*/ 2750733 w 6891715"/>
                <a:gd name="connsiteY1489" fmla="*/ 3442324 h 6367455"/>
                <a:gd name="connsiteX1490" fmla="*/ 2739082 w 6891715"/>
                <a:gd name="connsiteY1490" fmla="*/ 3445499 h 6367455"/>
                <a:gd name="connsiteX1491" fmla="*/ 2730580 w 6891715"/>
                <a:gd name="connsiteY1491" fmla="*/ 3434069 h 6367455"/>
                <a:gd name="connsiteX1492" fmla="*/ 2726172 w 6891715"/>
                <a:gd name="connsiteY1492" fmla="*/ 3419146 h 6367455"/>
                <a:gd name="connsiteX1493" fmla="*/ 2732470 w 6891715"/>
                <a:gd name="connsiteY1493" fmla="*/ 3410574 h 6367455"/>
                <a:gd name="connsiteX1494" fmla="*/ 2721764 w 6891715"/>
                <a:gd name="connsiteY1494" fmla="*/ 3395016 h 6367455"/>
                <a:gd name="connsiteX1495" fmla="*/ 2728691 w 6891715"/>
                <a:gd name="connsiteY1495" fmla="*/ 3382316 h 6367455"/>
                <a:gd name="connsiteX1496" fmla="*/ 2706650 w 6891715"/>
                <a:gd name="connsiteY1496" fmla="*/ 3359457 h 6367455"/>
                <a:gd name="connsiteX1497" fmla="*/ 2712003 w 6891715"/>
                <a:gd name="connsiteY1497" fmla="*/ 3352155 h 6367455"/>
                <a:gd name="connsiteX1498" fmla="*/ 2742546 w 6891715"/>
                <a:gd name="connsiteY1498" fmla="*/ 3359140 h 6367455"/>
                <a:gd name="connsiteX1499" fmla="*/ 2751677 w 6891715"/>
                <a:gd name="connsiteY1499" fmla="*/ 3348344 h 6367455"/>
                <a:gd name="connsiteX1500" fmla="*/ 2760179 w 6891715"/>
                <a:gd name="connsiteY1500" fmla="*/ 3334692 h 6367455"/>
                <a:gd name="connsiteX1501" fmla="*/ 2739082 w 6891715"/>
                <a:gd name="connsiteY1501" fmla="*/ 3323262 h 6367455"/>
                <a:gd name="connsiteX1502" fmla="*/ 2739082 w 6891715"/>
                <a:gd name="connsiteY1502" fmla="*/ 3315959 h 6367455"/>
                <a:gd name="connsiteX1503" fmla="*/ 2755771 w 6891715"/>
                <a:gd name="connsiteY1503" fmla="*/ 3325166 h 6367455"/>
                <a:gd name="connsiteX1504" fmla="*/ 2785054 w 6891715"/>
                <a:gd name="connsiteY1504" fmla="*/ 3317547 h 6367455"/>
                <a:gd name="connsiteX1505" fmla="*/ 2767421 w 6891715"/>
                <a:gd name="connsiteY1505" fmla="*/ 3335644 h 6367455"/>
                <a:gd name="connsiteX1506" fmla="*/ 2773718 w 6891715"/>
                <a:gd name="connsiteY1506" fmla="*/ 3341677 h 6367455"/>
                <a:gd name="connsiteX1507" fmla="*/ 2771514 w 6891715"/>
                <a:gd name="connsiteY1507" fmla="*/ 3351202 h 6367455"/>
                <a:gd name="connsiteX1508" fmla="*/ 2790722 w 6891715"/>
                <a:gd name="connsiteY1508" fmla="*/ 3363903 h 6367455"/>
                <a:gd name="connsiteX1509" fmla="*/ 2795760 w 6891715"/>
                <a:gd name="connsiteY1509" fmla="*/ 3341677 h 6367455"/>
                <a:gd name="connsiteX1510" fmla="*/ 2802057 w 6891715"/>
                <a:gd name="connsiteY1510" fmla="*/ 3337549 h 6367455"/>
                <a:gd name="connsiteX1511" fmla="*/ 2811504 w 6891715"/>
                <a:gd name="connsiteY1511" fmla="*/ 3346757 h 6367455"/>
                <a:gd name="connsiteX1512" fmla="*/ 2811189 w 6891715"/>
                <a:gd name="connsiteY1512" fmla="*/ 3334374 h 6367455"/>
                <a:gd name="connsiteX1513" fmla="*/ 2803002 w 6891715"/>
                <a:gd name="connsiteY1513" fmla="*/ 3321674 h 6367455"/>
                <a:gd name="connsiteX1514" fmla="*/ 1020731 w 6891715"/>
                <a:gd name="connsiteY1514" fmla="*/ 3233728 h 6367455"/>
                <a:gd name="connsiteX1515" fmla="*/ 1016076 w 6891715"/>
                <a:gd name="connsiteY1515" fmla="*/ 3241030 h 6367455"/>
                <a:gd name="connsiteX1516" fmla="*/ 1012090 w 6891715"/>
                <a:gd name="connsiteY1516" fmla="*/ 3246428 h 6367455"/>
                <a:gd name="connsiteX1517" fmla="*/ 1006440 w 6891715"/>
                <a:gd name="connsiteY1517" fmla="*/ 3243253 h 6367455"/>
                <a:gd name="connsiteX1518" fmla="*/ 1012755 w 6891715"/>
                <a:gd name="connsiteY1518" fmla="*/ 3234680 h 6367455"/>
                <a:gd name="connsiteX1519" fmla="*/ 1074260 w 6891715"/>
                <a:gd name="connsiteY1519" fmla="*/ 3214677 h 6367455"/>
                <a:gd name="connsiteX1520" fmla="*/ 1089658 w 6891715"/>
                <a:gd name="connsiteY1520" fmla="*/ 3239024 h 6367455"/>
                <a:gd name="connsiteX1521" fmla="*/ 1106981 w 6891715"/>
                <a:gd name="connsiteY1521" fmla="*/ 3246073 h 6367455"/>
                <a:gd name="connsiteX1522" fmla="*/ 1103774 w 6891715"/>
                <a:gd name="connsiteY1522" fmla="*/ 3257926 h 6367455"/>
                <a:gd name="connsiteX1523" fmla="*/ 1117568 w 6891715"/>
                <a:gd name="connsiteY1523" fmla="*/ 3267537 h 6367455"/>
                <a:gd name="connsiteX1524" fmla="*/ 1101849 w 6891715"/>
                <a:gd name="connsiteY1524" fmla="*/ 3281632 h 6367455"/>
                <a:gd name="connsiteX1525" fmla="*/ 1099603 w 6891715"/>
                <a:gd name="connsiteY1525" fmla="*/ 3275225 h 6367455"/>
                <a:gd name="connsiteX1526" fmla="*/ 1084526 w 6891715"/>
                <a:gd name="connsiteY1526" fmla="*/ 3280350 h 6367455"/>
                <a:gd name="connsiteX1527" fmla="*/ 1077147 w 6891715"/>
                <a:gd name="connsiteY1527" fmla="*/ 3285797 h 6367455"/>
                <a:gd name="connsiteX1528" fmla="*/ 1063353 w 6891715"/>
                <a:gd name="connsiteY1528" fmla="*/ 3286117 h 6367455"/>
                <a:gd name="connsiteX1529" fmla="*/ 1055655 w 6891715"/>
                <a:gd name="connsiteY1529" fmla="*/ 3277467 h 6367455"/>
                <a:gd name="connsiteX1530" fmla="*/ 1067523 w 6891715"/>
                <a:gd name="connsiteY1530" fmla="*/ 3266897 h 6367455"/>
                <a:gd name="connsiteX1531" fmla="*/ 1082601 w 6891715"/>
                <a:gd name="connsiteY1531" fmla="*/ 3267856 h 6367455"/>
                <a:gd name="connsiteX1532" fmla="*/ 1082280 w 6891715"/>
                <a:gd name="connsiteY1532" fmla="*/ 3262730 h 6367455"/>
                <a:gd name="connsiteX1533" fmla="*/ 1070732 w 6891715"/>
                <a:gd name="connsiteY1533" fmla="*/ 3261449 h 6367455"/>
                <a:gd name="connsiteX1534" fmla="*/ 1073618 w 6891715"/>
                <a:gd name="connsiteY1534" fmla="*/ 3254081 h 6367455"/>
                <a:gd name="connsiteX1535" fmla="*/ 1082280 w 6891715"/>
                <a:gd name="connsiteY1535" fmla="*/ 3253121 h 6367455"/>
                <a:gd name="connsiteX1536" fmla="*/ 1087412 w 6891715"/>
                <a:gd name="connsiteY1536" fmla="*/ 3242227 h 6367455"/>
                <a:gd name="connsiteX1537" fmla="*/ 1073618 w 6891715"/>
                <a:gd name="connsiteY1537" fmla="*/ 3243190 h 6367455"/>
                <a:gd name="connsiteX1538" fmla="*/ 1059505 w 6891715"/>
                <a:gd name="connsiteY1538" fmla="*/ 3236141 h 6367455"/>
                <a:gd name="connsiteX1539" fmla="*/ 1056296 w 6891715"/>
                <a:gd name="connsiteY1539" fmla="*/ 3224288 h 6367455"/>
                <a:gd name="connsiteX1540" fmla="*/ 1068165 w 6891715"/>
                <a:gd name="connsiteY1540" fmla="*/ 3226530 h 6367455"/>
                <a:gd name="connsiteX1541" fmla="*/ 1064636 w 6891715"/>
                <a:gd name="connsiteY1541" fmla="*/ 3217881 h 6367455"/>
                <a:gd name="connsiteX1542" fmla="*/ 1036556 w 6891715"/>
                <a:gd name="connsiteY1542" fmla="*/ 3211501 h 6367455"/>
                <a:gd name="connsiteX1543" fmla="*/ 1042954 w 6891715"/>
                <a:gd name="connsiteY1543" fmla="*/ 3212454 h 6367455"/>
                <a:gd name="connsiteX1544" fmla="*/ 1032178 w 6891715"/>
                <a:gd name="connsiteY1544" fmla="*/ 3225472 h 6367455"/>
                <a:gd name="connsiteX1545" fmla="*/ 1020731 w 6891715"/>
                <a:gd name="connsiteY1545" fmla="*/ 3227377 h 6367455"/>
                <a:gd name="connsiteX1546" fmla="*/ 1025442 w 6891715"/>
                <a:gd name="connsiteY1546" fmla="*/ 3219122 h 6367455"/>
                <a:gd name="connsiteX1547" fmla="*/ 1065497 w 6891715"/>
                <a:gd name="connsiteY1547" fmla="*/ 3170226 h 6367455"/>
                <a:gd name="connsiteX1548" fmla="*/ 1066766 w 6891715"/>
                <a:gd name="connsiteY1548" fmla="*/ 3176576 h 6367455"/>
                <a:gd name="connsiteX1549" fmla="*/ 1060416 w 6891715"/>
                <a:gd name="connsiteY1549" fmla="*/ 3174354 h 6367455"/>
                <a:gd name="connsiteX1550" fmla="*/ 2496621 w 6891715"/>
                <a:gd name="connsiteY1550" fmla="*/ 3159114 h 6367455"/>
                <a:gd name="connsiteX1551" fmla="*/ 2512976 w 6891715"/>
                <a:gd name="connsiteY1551" fmla="*/ 3161291 h 6367455"/>
                <a:gd name="connsiteX1552" fmla="*/ 2507000 w 6891715"/>
                <a:gd name="connsiteY1552" fmla="*/ 3179948 h 6367455"/>
                <a:gd name="connsiteX1553" fmla="*/ 2488130 w 6891715"/>
                <a:gd name="connsiteY1553" fmla="*/ 3189277 h 6367455"/>
                <a:gd name="connsiteX1554" fmla="*/ 2479638 w 6891715"/>
                <a:gd name="connsiteY1554" fmla="*/ 3174662 h 6367455"/>
                <a:gd name="connsiteX1555" fmla="*/ 2481839 w 6891715"/>
                <a:gd name="connsiteY1555" fmla="*/ 3166888 h 6367455"/>
                <a:gd name="connsiteX1556" fmla="*/ 2494420 w 6891715"/>
                <a:gd name="connsiteY1556" fmla="*/ 3169687 h 6367455"/>
                <a:gd name="connsiteX1557" fmla="*/ 949493 w 6891715"/>
                <a:gd name="connsiteY1557" fmla="*/ 3151177 h 6367455"/>
                <a:gd name="connsiteX1558" fmla="*/ 957238 w 6891715"/>
                <a:gd name="connsiteY1558" fmla="*/ 3156257 h 6367455"/>
                <a:gd name="connsiteX1559" fmla="*/ 946125 w 6891715"/>
                <a:gd name="connsiteY1559" fmla="*/ 3170226 h 6367455"/>
                <a:gd name="connsiteX1560" fmla="*/ 1053951 w 6891715"/>
                <a:gd name="connsiteY1560" fmla="*/ 3149590 h 6367455"/>
                <a:gd name="connsiteX1561" fmla="*/ 1060416 w 6891715"/>
                <a:gd name="connsiteY1561" fmla="*/ 3156763 h 6367455"/>
                <a:gd name="connsiteX1562" fmla="*/ 1060416 w 6891715"/>
                <a:gd name="connsiteY1562" fmla="*/ 3162999 h 6367455"/>
                <a:gd name="connsiteX1563" fmla="*/ 1052656 w 6891715"/>
                <a:gd name="connsiteY1563" fmla="*/ 3167053 h 6367455"/>
                <a:gd name="connsiteX1564" fmla="*/ 1043924 w 6891715"/>
                <a:gd name="connsiteY1564" fmla="*/ 3161127 h 6367455"/>
                <a:gd name="connsiteX1565" fmla="*/ 1042953 w 6891715"/>
                <a:gd name="connsiteY1565" fmla="*/ 3151773 h 6367455"/>
                <a:gd name="connsiteX1566" fmla="*/ 957696 w 6891715"/>
                <a:gd name="connsiteY1566" fmla="*/ 3089266 h 6367455"/>
                <a:gd name="connsiteX1567" fmla="*/ 969937 w 6891715"/>
                <a:gd name="connsiteY1567" fmla="*/ 3097932 h 6367455"/>
                <a:gd name="connsiteX1568" fmla="*/ 966877 w 6891715"/>
                <a:gd name="connsiteY1568" fmla="*/ 3107561 h 6367455"/>
                <a:gd name="connsiteX1569" fmla="*/ 958002 w 6891715"/>
                <a:gd name="connsiteY1569" fmla="*/ 3112696 h 6367455"/>
                <a:gd name="connsiteX1570" fmla="*/ 965041 w 6891715"/>
                <a:gd name="connsiteY1570" fmla="*/ 3133881 h 6367455"/>
                <a:gd name="connsiteX1571" fmla="*/ 960144 w 6891715"/>
                <a:gd name="connsiteY1571" fmla="*/ 3148003 h 6367455"/>
                <a:gd name="connsiteX1572" fmla="*/ 950657 w 6891715"/>
                <a:gd name="connsiteY1572" fmla="*/ 3139337 h 6367455"/>
                <a:gd name="connsiteX1573" fmla="*/ 946679 w 6891715"/>
                <a:gd name="connsiteY1573" fmla="*/ 3129066 h 6367455"/>
                <a:gd name="connsiteX1574" fmla="*/ 944536 w 6891715"/>
                <a:gd name="connsiteY1574" fmla="*/ 3110771 h 6367455"/>
                <a:gd name="connsiteX1575" fmla="*/ 945148 w 6891715"/>
                <a:gd name="connsiteY1575" fmla="*/ 3090550 h 6367455"/>
                <a:gd name="connsiteX1576" fmla="*/ 2717252 w 6891715"/>
                <a:gd name="connsiteY1576" fmla="*/ 3084501 h 6367455"/>
                <a:gd name="connsiteX1577" fmla="*/ 2722526 w 6891715"/>
                <a:gd name="connsiteY1577" fmla="*/ 3100947 h 6367455"/>
                <a:gd name="connsiteX1578" fmla="*/ 2711048 w 6891715"/>
                <a:gd name="connsiteY1578" fmla="*/ 3096433 h 6367455"/>
                <a:gd name="connsiteX1579" fmla="*/ 2700501 w 6891715"/>
                <a:gd name="connsiteY1579" fmla="*/ 3105139 h 6367455"/>
                <a:gd name="connsiteX1580" fmla="*/ 2695538 w 6891715"/>
                <a:gd name="connsiteY1580" fmla="*/ 3099658 h 6367455"/>
                <a:gd name="connsiteX1581" fmla="*/ 2702673 w 6891715"/>
                <a:gd name="connsiteY1581" fmla="*/ 3089016 h 6367455"/>
                <a:gd name="connsiteX1582" fmla="*/ 1081056 w 6891715"/>
                <a:gd name="connsiteY1582" fmla="*/ 3082917 h 6367455"/>
                <a:gd name="connsiteX1583" fmla="*/ 1085552 w 6891715"/>
                <a:gd name="connsiteY1583" fmla="*/ 3084822 h 6367455"/>
                <a:gd name="connsiteX1584" fmla="*/ 1087404 w 6891715"/>
                <a:gd name="connsiteY1584" fmla="*/ 3093394 h 6367455"/>
                <a:gd name="connsiteX1585" fmla="*/ 1083700 w 6891715"/>
                <a:gd name="connsiteY1585" fmla="*/ 3105141 h 6367455"/>
                <a:gd name="connsiteX1586" fmla="*/ 1081056 w 6891715"/>
                <a:gd name="connsiteY1586" fmla="*/ 3095617 h 6367455"/>
                <a:gd name="connsiteX1587" fmla="*/ 3278151 w 6891715"/>
                <a:gd name="connsiteY1587" fmla="*/ 3081329 h 6367455"/>
                <a:gd name="connsiteX1588" fmla="*/ 3281326 w 6891715"/>
                <a:gd name="connsiteY1588" fmla="*/ 3085759 h 6367455"/>
                <a:gd name="connsiteX1589" fmla="*/ 3275928 w 6891715"/>
                <a:gd name="connsiteY1589" fmla="*/ 3099048 h 6367455"/>
                <a:gd name="connsiteX1590" fmla="*/ 3272118 w 6891715"/>
                <a:gd name="connsiteY1590" fmla="*/ 3137019 h 6367455"/>
                <a:gd name="connsiteX1591" fmla="*/ 3272436 w 6891715"/>
                <a:gd name="connsiteY1591" fmla="*/ 3161067 h 6367455"/>
                <a:gd name="connsiteX1592" fmla="*/ 3256561 w 6891715"/>
                <a:gd name="connsiteY1592" fmla="*/ 3174673 h 6367455"/>
                <a:gd name="connsiteX1593" fmla="*/ 3251481 w 6891715"/>
                <a:gd name="connsiteY1593" fmla="*/ 3207581 h 6367455"/>
                <a:gd name="connsiteX1594" fmla="*/ 3245448 w 6891715"/>
                <a:gd name="connsiteY1594" fmla="*/ 3235745 h 6367455"/>
                <a:gd name="connsiteX1595" fmla="*/ 3232113 w 6891715"/>
                <a:gd name="connsiteY1595" fmla="*/ 3264226 h 6367455"/>
                <a:gd name="connsiteX1596" fmla="*/ 3220365 w 6891715"/>
                <a:gd name="connsiteY1596" fmla="*/ 3268655 h 6367455"/>
                <a:gd name="connsiteX1597" fmla="*/ 3219413 w 6891715"/>
                <a:gd name="connsiteY1597" fmla="*/ 3255048 h 6367455"/>
                <a:gd name="connsiteX1598" fmla="*/ 3232430 w 6891715"/>
                <a:gd name="connsiteY1598" fmla="*/ 3179419 h 6367455"/>
                <a:gd name="connsiteX1599" fmla="*/ 3249258 w 6891715"/>
                <a:gd name="connsiteY1599" fmla="*/ 3154106 h 6367455"/>
                <a:gd name="connsiteX1600" fmla="*/ 3259418 w 6891715"/>
                <a:gd name="connsiteY1600" fmla="*/ 3133854 h 6367455"/>
                <a:gd name="connsiteX1601" fmla="*/ 3265768 w 6891715"/>
                <a:gd name="connsiteY1601" fmla="*/ 3118034 h 6367455"/>
                <a:gd name="connsiteX1602" fmla="*/ 3264498 w 6891715"/>
                <a:gd name="connsiteY1602" fmla="*/ 3103479 h 6367455"/>
                <a:gd name="connsiteX1603" fmla="*/ 963890 w 6891715"/>
                <a:gd name="connsiteY1603" fmla="*/ 3071804 h 6367455"/>
                <a:gd name="connsiteX1604" fmla="*/ 974701 w 6891715"/>
                <a:gd name="connsiteY1604" fmla="*/ 3076971 h 6367455"/>
                <a:gd name="connsiteX1605" fmla="*/ 969132 w 6891715"/>
                <a:gd name="connsiteY1605" fmla="*/ 3086091 h 6367455"/>
                <a:gd name="connsiteX1606" fmla="*/ 961597 w 6891715"/>
                <a:gd name="connsiteY1606" fmla="*/ 3083963 h 6367455"/>
                <a:gd name="connsiteX1607" fmla="*/ 954063 w 6891715"/>
                <a:gd name="connsiteY1607" fmla="*/ 3080315 h 6367455"/>
                <a:gd name="connsiteX1608" fmla="*/ 955045 w 6891715"/>
                <a:gd name="connsiteY1608" fmla="*/ 3073020 h 6367455"/>
                <a:gd name="connsiteX1609" fmla="*/ 960350 w 6891715"/>
                <a:gd name="connsiteY1609" fmla="*/ 3040054 h 6367455"/>
                <a:gd name="connsiteX1610" fmla="*/ 976288 w 6891715"/>
                <a:gd name="connsiteY1610" fmla="*/ 3041016 h 6367455"/>
                <a:gd name="connsiteX1611" fmla="*/ 974100 w 6891715"/>
                <a:gd name="connsiteY1611" fmla="*/ 3051920 h 6367455"/>
                <a:gd name="connsiteX1612" fmla="*/ 968788 w 6891715"/>
                <a:gd name="connsiteY1612" fmla="*/ 3050637 h 6367455"/>
                <a:gd name="connsiteX1613" fmla="*/ 970975 w 6891715"/>
                <a:gd name="connsiteY1613" fmla="*/ 3059296 h 6367455"/>
                <a:gd name="connsiteX1614" fmla="*/ 974100 w 6891715"/>
                <a:gd name="connsiteY1614" fmla="*/ 3058975 h 6367455"/>
                <a:gd name="connsiteX1615" fmla="*/ 975038 w 6891715"/>
                <a:gd name="connsiteY1615" fmla="*/ 3071804 h 6367455"/>
                <a:gd name="connsiteX1616" fmla="*/ 960350 w 6891715"/>
                <a:gd name="connsiteY1616" fmla="*/ 3064748 h 6367455"/>
                <a:gd name="connsiteX1617" fmla="*/ 959412 w 6891715"/>
                <a:gd name="connsiteY1617" fmla="*/ 3056089 h 6367455"/>
                <a:gd name="connsiteX1618" fmla="*/ 941600 w 6891715"/>
                <a:gd name="connsiteY1618" fmla="*/ 3052882 h 6367455"/>
                <a:gd name="connsiteX1619" fmla="*/ 936599 w 6891715"/>
                <a:gd name="connsiteY1619" fmla="*/ 3043582 h 6367455"/>
                <a:gd name="connsiteX1620" fmla="*/ 1047716 w 6891715"/>
                <a:gd name="connsiteY1620" fmla="*/ 3033705 h 6367455"/>
                <a:gd name="connsiteX1621" fmla="*/ 1067084 w 6891715"/>
                <a:gd name="connsiteY1621" fmla="*/ 3048347 h 6367455"/>
                <a:gd name="connsiteX1622" fmla="*/ 1069307 w 6891715"/>
                <a:gd name="connsiteY1622" fmla="*/ 3077949 h 6367455"/>
                <a:gd name="connsiteX1623" fmla="*/ 1066132 w 6891715"/>
                <a:gd name="connsiteY1623" fmla="*/ 3087498 h 6367455"/>
                <a:gd name="connsiteX1624" fmla="*/ 1076926 w 6891715"/>
                <a:gd name="connsiteY1624" fmla="*/ 3092590 h 6367455"/>
                <a:gd name="connsiteX1625" fmla="*/ 1079466 w 6891715"/>
                <a:gd name="connsiteY1625" fmla="*/ 3109460 h 6367455"/>
                <a:gd name="connsiteX1626" fmla="*/ 1084229 w 6891715"/>
                <a:gd name="connsiteY1626" fmla="*/ 3109460 h 6367455"/>
                <a:gd name="connsiteX1627" fmla="*/ 1082642 w 6891715"/>
                <a:gd name="connsiteY1627" fmla="*/ 3121874 h 6367455"/>
                <a:gd name="connsiteX1628" fmla="*/ 1108678 w 6891715"/>
                <a:gd name="connsiteY1628" fmla="*/ 3115508 h 6367455"/>
                <a:gd name="connsiteX1629" fmla="*/ 1111218 w 6891715"/>
                <a:gd name="connsiteY1629" fmla="*/ 3125057 h 6367455"/>
                <a:gd name="connsiteX1630" fmla="*/ 1097247 w 6891715"/>
                <a:gd name="connsiteY1630" fmla="*/ 3135879 h 6367455"/>
                <a:gd name="connsiteX1631" fmla="*/ 1089310 w 6891715"/>
                <a:gd name="connsiteY1631" fmla="*/ 3154022 h 6367455"/>
                <a:gd name="connsiteX1632" fmla="*/ 1080737 w 6891715"/>
                <a:gd name="connsiteY1632" fmla="*/ 3159115 h 6367455"/>
                <a:gd name="connsiteX1633" fmla="*/ 1079784 w 6891715"/>
                <a:gd name="connsiteY1633" fmla="*/ 3152749 h 6367455"/>
                <a:gd name="connsiteX1634" fmla="*/ 1081372 w 6891715"/>
                <a:gd name="connsiteY1634" fmla="*/ 3135879 h 6367455"/>
                <a:gd name="connsiteX1635" fmla="*/ 1066766 w 6891715"/>
                <a:gd name="connsiteY1635" fmla="*/ 3136198 h 6367455"/>
                <a:gd name="connsiteX1636" fmla="*/ 1059148 w 6891715"/>
                <a:gd name="connsiteY1636" fmla="*/ 3139381 h 6367455"/>
                <a:gd name="connsiteX1637" fmla="*/ 1055971 w 6891715"/>
                <a:gd name="connsiteY1637" fmla="*/ 3132060 h 6367455"/>
                <a:gd name="connsiteX1638" fmla="*/ 1045494 w 6891715"/>
                <a:gd name="connsiteY1638" fmla="*/ 3119009 h 6367455"/>
                <a:gd name="connsiteX1639" fmla="*/ 1046446 w 6891715"/>
                <a:gd name="connsiteY1639" fmla="*/ 3112006 h 6367455"/>
                <a:gd name="connsiteX1640" fmla="*/ 1044224 w 6891715"/>
                <a:gd name="connsiteY1640" fmla="*/ 3098320 h 6367455"/>
                <a:gd name="connsiteX1641" fmla="*/ 1032158 w 6891715"/>
                <a:gd name="connsiteY1641" fmla="*/ 3089726 h 6367455"/>
                <a:gd name="connsiteX1642" fmla="*/ 1032793 w 6891715"/>
                <a:gd name="connsiteY1642" fmla="*/ 3102457 h 6367455"/>
                <a:gd name="connsiteX1643" fmla="*/ 1019777 w 6891715"/>
                <a:gd name="connsiteY1643" fmla="*/ 3099275 h 6367455"/>
                <a:gd name="connsiteX1644" fmla="*/ 1012474 w 6891715"/>
                <a:gd name="connsiteY1644" fmla="*/ 3087816 h 6367455"/>
                <a:gd name="connsiteX1645" fmla="*/ 1008027 w 6891715"/>
                <a:gd name="connsiteY1645" fmla="*/ 3077312 h 6367455"/>
                <a:gd name="connsiteX1646" fmla="*/ 1015331 w 6891715"/>
                <a:gd name="connsiteY1646" fmla="*/ 3068718 h 6367455"/>
                <a:gd name="connsiteX1647" fmla="*/ 1023904 w 6891715"/>
                <a:gd name="connsiteY1647" fmla="*/ 3075084 h 6367455"/>
                <a:gd name="connsiteX1648" fmla="*/ 1028031 w 6891715"/>
                <a:gd name="connsiteY1648" fmla="*/ 3071901 h 6367455"/>
                <a:gd name="connsiteX1649" fmla="*/ 1023904 w 6891715"/>
                <a:gd name="connsiteY1649" fmla="*/ 3055031 h 6367455"/>
                <a:gd name="connsiteX1650" fmla="*/ 1025491 w 6891715"/>
                <a:gd name="connsiteY1650" fmla="*/ 3045482 h 6367455"/>
                <a:gd name="connsiteX1651" fmla="*/ 1032158 w 6891715"/>
                <a:gd name="connsiteY1651" fmla="*/ 3060123 h 6367455"/>
                <a:gd name="connsiteX1652" fmla="*/ 1049304 w 6891715"/>
                <a:gd name="connsiteY1652" fmla="*/ 3065217 h 6367455"/>
                <a:gd name="connsiteX1653" fmla="*/ 1039462 w 6891715"/>
                <a:gd name="connsiteY1653" fmla="*/ 3043254 h 6367455"/>
                <a:gd name="connsiteX1654" fmla="*/ 2663477 w 6891715"/>
                <a:gd name="connsiteY1654" fmla="*/ 3014652 h 6367455"/>
                <a:gd name="connsiteX1655" fmla="*/ 2668550 w 6891715"/>
                <a:gd name="connsiteY1655" fmla="*/ 3015608 h 6367455"/>
                <a:gd name="connsiteX1656" fmla="*/ 2660624 w 6891715"/>
                <a:gd name="connsiteY1656" fmla="*/ 3025162 h 6367455"/>
                <a:gd name="connsiteX1657" fmla="*/ 2651113 w 6891715"/>
                <a:gd name="connsiteY1657" fmla="*/ 3049369 h 6367455"/>
                <a:gd name="connsiteX1658" fmla="*/ 2659673 w 6891715"/>
                <a:gd name="connsiteY1658" fmla="*/ 3062110 h 6367455"/>
                <a:gd name="connsiteX1659" fmla="*/ 2667282 w 6891715"/>
                <a:gd name="connsiteY1659" fmla="*/ 3079946 h 6367455"/>
                <a:gd name="connsiteX1660" fmla="*/ 2665379 w 6891715"/>
                <a:gd name="connsiteY1660" fmla="*/ 3098101 h 6367455"/>
                <a:gd name="connsiteX1661" fmla="*/ 2651747 w 6891715"/>
                <a:gd name="connsiteY1661" fmla="*/ 3118168 h 6367455"/>
                <a:gd name="connsiteX1662" fmla="*/ 2641284 w 6891715"/>
                <a:gd name="connsiteY1662" fmla="*/ 3138552 h 6367455"/>
                <a:gd name="connsiteX1663" fmla="*/ 2639382 w 6891715"/>
                <a:gd name="connsiteY1663" fmla="*/ 3148107 h 6367455"/>
                <a:gd name="connsiteX1664" fmla="*/ 2633992 w 6891715"/>
                <a:gd name="connsiteY1664" fmla="*/ 3144922 h 6367455"/>
                <a:gd name="connsiteX1665" fmla="*/ 2624481 w 6891715"/>
                <a:gd name="connsiteY1665" fmla="*/ 3135367 h 6367455"/>
                <a:gd name="connsiteX1666" fmla="*/ 2607361 w 6891715"/>
                <a:gd name="connsiteY1666" fmla="*/ 3133456 h 6367455"/>
                <a:gd name="connsiteX1667" fmla="*/ 2591509 w 6891715"/>
                <a:gd name="connsiteY1667" fmla="*/ 3129315 h 6367455"/>
                <a:gd name="connsiteX1668" fmla="*/ 2583266 w 6891715"/>
                <a:gd name="connsiteY1668" fmla="*/ 3137596 h 6367455"/>
                <a:gd name="connsiteX1669" fmla="*/ 2569316 w 6891715"/>
                <a:gd name="connsiteY1669" fmla="*/ 3133775 h 6367455"/>
                <a:gd name="connsiteX1670" fmla="*/ 2548392 w 6891715"/>
                <a:gd name="connsiteY1670" fmla="*/ 3148744 h 6367455"/>
                <a:gd name="connsiteX1671" fmla="*/ 2533808 w 6891715"/>
                <a:gd name="connsiteY1671" fmla="*/ 3141738 h 6367455"/>
                <a:gd name="connsiteX1672" fmla="*/ 2530003 w 6891715"/>
                <a:gd name="connsiteY1672" fmla="*/ 3127723 h 6367455"/>
                <a:gd name="connsiteX1673" fmla="*/ 2504006 w 6891715"/>
                <a:gd name="connsiteY1673" fmla="*/ 3142693 h 6367455"/>
                <a:gd name="connsiteX1674" fmla="*/ 2496714 w 6891715"/>
                <a:gd name="connsiteY1674" fmla="*/ 3155433 h 6367455"/>
                <a:gd name="connsiteX1675" fmla="*/ 2471351 w 6891715"/>
                <a:gd name="connsiteY1675" fmla="*/ 3164352 h 6367455"/>
                <a:gd name="connsiteX1676" fmla="*/ 2468180 w 6891715"/>
                <a:gd name="connsiteY1676" fmla="*/ 3181551 h 6367455"/>
                <a:gd name="connsiteX1677" fmla="*/ 2479277 w 6891715"/>
                <a:gd name="connsiteY1677" fmla="*/ 3189514 h 6367455"/>
                <a:gd name="connsiteX1678" fmla="*/ 2479277 w 6891715"/>
                <a:gd name="connsiteY1678" fmla="*/ 3193973 h 6367455"/>
                <a:gd name="connsiteX1679" fmla="*/ 2485617 w 6891715"/>
                <a:gd name="connsiteY1679" fmla="*/ 3200343 h 6367455"/>
                <a:gd name="connsiteX1680" fmla="*/ 2484666 w 6891715"/>
                <a:gd name="connsiteY1680" fmla="*/ 3214677 h 6367455"/>
                <a:gd name="connsiteX1681" fmla="*/ 2473887 w 6891715"/>
                <a:gd name="connsiteY1681" fmla="*/ 3211809 h 6367455"/>
                <a:gd name="connsiteX1682" fmla="*/ 2477057 w 6891715"/>
                <a:gd name="connsiteY1682" fmla="*/ 3200343 h 6367455"/>
                <a:gd name="connsiteX1683" fmla="*/ 2468814 w 6891715"/>
                <a:gd name="connsiteY1683" fmla="*/ 3205439 h 6367455"/>
                <a:gd name="connsiteX1684" fmla="*/ 2458986 w 6891715"/>
                <a:gd name="connsiteY1684" fmla="*/ 3192062 h 6367455"/>
                <a:gd name="connsiteX1685" fmla="*/ 2449475 w 6891715"/>
                <a:gd name="connsiteY1685" fmla="*/ 3187921 h 6367455"/>
                <a:gd name="connsiteX1686" fmla="*/ 2452328 w 6891715"/>
                <a:gd name="connsiteY1686" fmla="*/ 3178047 h 6367455"/>
                <a:gd name="connsiteX1687" fmla="*/ 2456767 w 6891715"/>
                <a:gd name="connsiteY1687" fmla="*/ 3149381 h 6367455"/>
                <a:gd name="connsiteX1688" fmla="*/ 2481813 w 6891715"/>
                <a:gd name="connsiteY1688" fmla="*/ 3128041 h 6367455"/>
                <a:gd name="connsiteX1689" fmla="*/ 2509396 w 6891715"/>
                <a:gd name="connsiteY1689" fmla="*/ 3122945 h 6367455"/>
                <a:gd name="connsiteX1690" fmla="*/ 2521760 w 6891715"/>
                <a:gd name="connsiteY1690" fmla="*/ 3114345 h 6367455"/>
                <a:gd name="connsiteX1691" fmla="*/ 2562024 w 6891715"/>
                <a:gd name="connsiteY1691" fmla="*/ 3109568 h 6367455"/>
                <a:gd name="connsiteX1692" fmla="*/ 2582632 w 6891715"/>
                <a:gd name="connsiteY1692" fmla="*/ 3077717 h 6367455"/>
                <a:gd name="connsiteX1693" fmla="*/ 2602605 w 6891715"/>
                <a:gd name="connsiteY1693" fmla="*/ 3055421 h 6367455"/>
                <a:gd name="connsiteX1694" fmla="*/ 2615287 w 6891715"/>
                <a:gd name="connsiteY1694" fmla="*/ 3047459 h 6367455"/>
                <a:gd name="connsiteX1695" fmla="*/ 2630188 w 6891715"/>
                <a:gd name="connsiteY1695" fmla="*/ 3047459 h 6367455"/>
                <a:gd name="connsiteX1696" fmla="*/ 2642553 w 6891715"/>
                <a:gd name="connsiteY1696" fmla="*/ 3036947 h 6367455"/>
                <a:gd name="connsiteX1697" fmla="*/ 3448413 w 6891715"/>
                <a:gd name="connsiteY1697" fmla="*/ 2979732 h 6367455"/>
                <a:gd name="connsiteX1698" fmla="*/ 3453791 w 6891715"/>
                <a:gd name="connsiteY1698" fmla="*/ 2990488 h 6367455"/>
                <a:gd name="connsiteX1699" fmla="*/ 3465498 w 6891715"/>
                <a:gd name="connsiteY1699" fmla="*/ 2979732 h 6367455"/>
                <a:gd name="connsiteX1700" fmla="*/ 3471826 w 6891715"/>
                <a:gd name="connsiteY1700" fmla="*/ 2991437 h 6367455"/>
                <a:gd name="connsiteX1701" fmla="*/ 3467396 w 6891715"/>
                <a:gd name="connsiteY1701" fmla="*/ 3010102 h 6367455"/>
                <a:gd name="connsiteX1702" fmla="*/ 3453159 w 6891715"/>
                <a:gd name="connsiteY1702" fmla="*/ 3013582 h 6367455"/>
                <a:gd name="connsiteX1703" fmla="*/ 3450311 w 6891715"/>
                <a:gd name="connsiteY1703" fmla="*/ 3061035 h 6367455"/>
                <a:gd name="connsiteX1704" fmla="*/ 3458537 w 6891715"/>
                <a:gd name="connsiteY1704" fmla="*/ 3074321 h 6367455"/>
                <a:gd name="connsiteX1705" fmla="*/ 3441769 w 6891715"/>
                <a:gd name="connsiteY1705" fmla="*/ 3080016 h 6367455"/>
                <a:gd name="connsiteX1706" fmla="*/ 3442085 w 6891715"/>
                <a:gd name="connsiteY1706" fmla="*/ 3097415 h 6367455"/>
                <a:gd name="connsiteX1707" fmla="*/ 3430378 w 6891715"/>
                <a:gd name="connsiteY1707" fmla="*/ 3099630 h 6367455"/>
                <a:gd name="connsiteX1708" fmla="*/ 3407598 w 6891715"/>
                <a:gd name="connsiteY1708" fmla="*/ 3133480 h 6367455"/>
                <a:gd name="connsiteX1709" fmla="*/ 3408547 w 6891715"/>
                <a:gd name="connsiteY1709" fmla="*/ 3149296 h 6367455"/>
                <a:gd name="connsiteX1710" fmla="*/ 3381338 w 6891715"/>
                <a:gd name="connsiteY1710" fmla="*/ 3155940 h 6367455"/>
                <a:gd name="connsiteX1711" fmla="*/ 3399056 w 6891715"/>
                <a:gd name="connsiteY1711" fmla="*/ 3131898 h 6367455"/>
                <a:gd name="connsiteX1712" fmla="*/ 3405384 w 6891715"/>
                <a:gd name="connsiteY1712" fmla="*/ 3121142 h 6367455"/>
                <a:gd name="connsiteX1713" fmla="*/ 3388615 w 6891715"/>
                <a:gd name="connsiteY1713" fmla="*/ 3129683 h 6367455"/>
                <a:gd name="connsiteX1714" fmla="*/ 3390197 w 6891715"/>
                <a:gd name="connsiteY1714" fmla="*/ 3106272 h 6367455"/>
                <a:gd name="connsiteX1715" fmla="*/ 3384818 w 6891715"/>
                <a:gd name="connsiteY1715" fmla="*/ 3092037 h 6367455"/>
                <a:gd name="connsiteX1716" fmla="*/ 3394626 w 6891715"/>
                <a:gd name="connsiteY1716" fmla="*/ 3078118 h 6367455"/>
                <a:gd name="connsiteX1717" fmla="*/ 3384502 w 6891715"/>
                <a:gd name="connsiteY1717" fmla="*/ 3050912 h 6367455"/>
                <a:gd name="connsiteX1718" fmla="*/ 3412977 w 6891715"/>
                <a:gd name="connsiteY1718" fmla="*/ 3012000 h 6367455"/>
                <a:gd name="connsiteX1719" fmla="*/ 3414559 w 6891715"/>
                <a:gd name="connsiteY1719" fmla="*/ 2994917 h 6367455"/>
                <a:gd name="connsiteX1720" fmla="*/ 3442085 w 6891715"/>
                <a:gd name="connsiteY1720" fmla="*/ 2991437 h 6367455"/>
                <a:gd name="connsiteX1721" fmla="*/ 3493415 w 6891715"/>
                <a:gd name="connsiteY1721" fmla="*/ 2962270 h 6367455"/>
                <a:gd name="connsiteX1722" fmla="*/ 3495638 w 6891715"/>
                <a:gd name="connsiteY1722" fmla="*/ 2975755 h 6367455"/>
                <a:gd name="connsiteX1723" fmla="*/ 3483890 w 6891715"/>
                <a:gd name="connsiteY1723" fmla="*/ 2974150 h 6367455"/>
                <a:gd name="connsiteX1724" fmla="*/ 3475318 w 6891715"/>
                <a:gd name="connsiteY1724" fmla="*/ 2990845 h 6367455"/>
                <a:gd name="connsiteX1725" fmla="*/ 3473413 w 6891715"/>
                <a:gd name="connsiteY1725" fmla="*/ 2976076 h 6367455"/>
                <a:gd name="connsiteX1726" fmla="*/ 2769847 w 6891715"/>
                <a:gd name="connsiteY1726" fmla="*/ 2960682 h 6367455"/>
                <a:gd name="connsiteX1727" fmla="*/ 2770150 w 6891715"/>
                <a:gd name="connsiteY1727" fmla="*/ 2978807 h 6367455"/>
                <a:gd name="connsiteX1728" fmla="*/ 2761986 w 6891715"/>
                <a:gd name="connsiteY1728" fmla="*/ 2994019 h 6367455"/>
                <a:gd name="connsiteX1729" fmla="*/ 2751100 w 6891715"/>
                <a:gd name="connsiteY1729" fmla="*/ 2971363 h 6367455"/>
                <a:gd name="connsiteX1730" fmla="*/ 2754728 w 6891715"/>
                <a:gd name="connsiteY1730" fmla="*/ 2961977 h 6367455"/>
                <a:gd name="connsiteX1731" fmla="*/ 1053114 w 6891715"/>
                <a:gd name="connsiteY1731" fmla="*/ 2895591 h 6367455"/>
                <a:gd name="connsiteX1732" fmla="*/ 1060733 w 6891715"/>
                <a:gd name="connsiteY1732" fmla="*/ 2896547 h 6367455"/>
                <a:gd name="connsiteX1733" fmla="*/ 1066448 w 6891715"/>
                <a:gd name="connsiteY1733" fmla="*/ 2921057 h 6367455"/>
                <a:gd name="connsiteX1734" fmla="*/ 1051527 w 6891715"/>
                <a:gd name="connsiteY1734" fmla="*/ 2933787 h 6367455"/>
                <a:gd name="connsiteX1735" fmla="*/ 1053749 w 6891715"/>
                <a:gd name="connsiteY1735" fmla="*/ 2941110 h 6367455"/>
                <a:gd name="connsiteX1736" fmla="*/ 1068353 w 6891715"/>
                <a:gd name="connsiteY1736" fmla="*/ 2926149 h 6367455"/>
                <a:gd name="connsiteX1737" fmla="*/ 1071528 w 6891715"/>
                <a:gd name="connsiteY1737" fmla="*/ 2931239 h 6367455"/>
                <a:gd name="connsiteX1738" fmla="*/ 1063274 w 6891715"/>
                <a:gd name="connsiteY1738" fmla="*/ 2946204 h 6367455"/>
                <a:gd name="connsiteX1739" fmla="*/ 1051844 w 6891715"/>
                <a:gd name="connsiteY1739" fmla="*/ 2947478 h 6367455"/>
                <a:gd name="connsiteX1740" fmla="*/ 1042318 w 6891715"/>
                <a:gd name="connsiteY1740" fmla="*/ 2957981 h 6367455"/>
                <a:gd name="connsiteX1741" fmla="*/ 1030571 w 6891715"/>
                <a:gd name="connsiteY1741" fmla="*/ 2965621 h 6367455"/>
                <a:gd name="connsiteX1742" fmla="*/ 1041365 w 6891715"/>
                <a:gd name="connsiteY1742" fmla="*/ 2967849 h 6367455"/>
                <a:gd name="connsiteX1743" fmla="*/ 1043271 w 6891715"/>
                <a:gd name="connsiteY1743" fmla="*/ 2977080 h 6367455"/>
                <a:gd name="connsiteX1744" fmla="*/ 1040413 w 6891715"/>
                <a:gd name="connsiteY1744" fmla="*/ 2983446 h 6367455"/>
                <a:gd name="connsiteX1745" fmla="*/ 1028983 w 6891715"/>
                <a:gd name="connsiteY1745" fmla="*/ 2991722 h 6367455"/>
                <a:gd name="connsiteX1746" fmla="*/ 1020413 w 6891715"/>
                <a:gd name="connsiteY1746" fmla="*/ 2991085 h 6367455"/>
                <a:gd name="connsiteX1747" fmla="*/ 1010885 w 6891715"/>
                <a:gd name="connsiteY1747" fmla="*/ 2990130 h 6367455"/>
                <a:gd name="connsiteX1748" fmla="*/ 1009614 w 6891715"/>
                <a:gd name="connsiteY1748" fmla="*/ 2997451 h 6367455"/>
                <a:gd name="connsiteX1749" fmla="*/ 1004853 w 6891715"/>
                <a:gd name="connsiteY1749" fmla="*/ 3013366 h 6367455"/>
                <a:gd name="connsiteX1750" fmla="*/ 987717 w 6891715"/>
                <a:gd name="connsiteY1750" fmla="*/ 3021006 h 6367455"/>
                <a:gd name="connsiteX1751" fmla="*/ 976287 w 6891715"/>
                <a:gd name="connsiteY1751" fmla="*/ 3013366 h 6367455"/>
                <a:gd name="connsiteX1752" fmla="*/ 986765 w 6891715"/>
                <a:gd name="connsiteY1752" fmla="*/ 3006045 h 6367455"/>
                <a:gd name="connsiteX1753" fmla="*/ 995010 w 6891715"/>
                <a:gd name="connsiteY1753" fmla="*/ 2991085 h 6367455"/>
                <a:gd name="connsiteX1754" fmla="*/ 986447 w 6891715"/>
                <a:gd name="connsiteY1754" fmla="*/ 2987266 h 6367455"/>
                <a:gd name="connsiteX1755" fmla="*/ 983272 w 6891715"/>
                <a:gd name="connsiteY1755" fmla="*/ 2980900 h 6367455"/>
                <a:gd name="connsiteX1756" fmla="*/ 991845 w 6891715"/>
                <a:gd name="connsiteY1756" fmla="*/ 2974534 h 6367455"/>
                <a:gd name="connsiteX1757" fmla="*/ 980097 w 6891715"/>
                <a:gd name="connsiteY1757" fmla="*/ 2974534 h 6367455"/>
                <a:gd name="connsiteX1758" fmla="*/ 976605 w 6891715"/>
                <a:gd name="connsiteY1758" fmla="*/ 2955434 h 6367455"/>
                <a:gd name="connsiteX1759" fmla="*/ 989305 w 6891715"/>
                <a:gd name="connsiteY1759" fmla="*/ 2938244 h 6367455"/>
                <a:gd name="connsiteX1760" fmla="*/ 995645 w 6891715"/>
                <a:gd name="connsiteY1760" fmla="*/ 2945568 h 6367455"/>
                <a:gd name="connsiteX1761" fmla="*/ 996597 w 6891715"/>
                <a:gd name="connsiteY1761" fmla="*/ 2940473 h 6367455"/>
                <a:gd name="connsiteX1762" fmla="*/ 1009297 w 6891715"/>
                <a:gd name="connsiteY1762" fmla="*/ 2942384 h 6367455"/>
                <a:gd name="connsiteX1763" fmla="*/ 1012473 w 6891715"/>
                <a:gd name="connsiteY1763" fmla="*/ 2950025 h 6367455"/>
                <a:gd name="connsiteX1764" fmla="*/ 1012473 w 6891715"/>
                <a:gd name="connsiteY1764" fmla="*/ 2939200 h 6367455"/>
                <a:gd name="connsiteX1765" fmla="*/ 1014377 w 6891715"/>
                <a:gd name="connsiteY1765" fmla="*/ 2930921 h 6367455"/>
                <a:gd name="connsiteX1766" fmla="*/ 1042000 w 6891715"/>
                <a:gd name="connsiteY1766" fmla="*/ 2909597 h 6367455"/>
                <a:gd name="connsiteX1767" fmla="*/ 1051209 w 6891715"/>
                <a:gd name="connsiteY1767" fmla="*/ 2904186 h 6367455"/>
                <a:gd name="connsiteX1768" fmla="*/ 1350059 w 6891715"/>
                <a:gd name="connsiteY1768" fmla="*/ 2857495 h 6367455"/>
                <a:gd name="connsiteX1769" fmla="*/ 1357674 w 6891715"/>
                <a:gd name="connsiteY1769" fmla="*/ 2864802 h 6367455"/>
                <a:gd name="connsiteX1770" fmla="*/ 1355452 w 6891715"/>
                <a:gd name="connsiteY1770" fmla="*/ 2876239 h 6367455"/>
                <a:gd name="connsiteX1771" fmla="*/ 1359577 w 6891715"/>
                <a:gd name="connsiteY1771" fmla="*/ 2883863 h 6367455"/>
                <a:gd name="connsiteX1772" fmla="*/ 1370365 w 6891715"/>
                <a:gd name="connsiteY1772" fmla="*/ 2885769 h 6367455"/>
                <a:gd name="connsiteX1773" fmla="*/ 1361164 w 6891715"/>
                <a:gd name="connsiteY1773" fmla="*/ 2908962 h 6367455"/>
                <a:gd name="connsiteX1774" fmla="*/ 1339906 w 6891715"/>
                <a:gd name="connsiteY1774" fmla="*/ 2921989 h 6367455"/>
                <a:gd name="connsiteX1775" fmla="*/ 1307551 w 6891715"/>
                <a:gd name="connsiteY1775" fmla="*/ 2950584 h 6367455"/>
                <a:gd name="connsiteX1776" fmla="*/ 1298350 w 6891715"/>
                <a:gd name="connsiteY1776" fmla="*/ 2965517 h 6367455"/>
                <a:gd name="connsiteX1777" fmla="*/ 1284393 w 6891715"/>
                <a:gd name="connsiteY1777" fmla="*/ 2971871 h 6367455"/>
                <a:gd name="connsiteX1778" fmla="*/ 1283441 w 6891715"/>
                <a:gd name="connsiteY1778" fmla="*/ 2979495 h 6367455"/>
                <a:gd name="connsiteX1779" fmla="*/ 1266628 w 6891715"/>
                <a:gd name="connsiteY1779" fmla="*/ 2996334 h 6367455"/>
                <a:gd name="connsiteX1780" fmla="*/ 1259332 w 6891715"/>
                <a:gd name="connsiteY1780" fmla="*/ 2995381 h 6367455"/>
                <a:gd name="connsiteX1781" fmla="*/ 1243469 w 6891715"/>
                <a:gd name="connsiteY1781" fmla="*/ 2999829 h 6367455"/>
                <a:gd name="connsiteX1782" fmla="*/ 1258381 w 6891715"/>
                <a:gd name="connsiteY1782" fmla="*/ 3002688 h 6367455"/>
                <a:gd name="connsiteX1783" fmla="*/ 1261553 w 6891715"/>
                <a:gd name="connsiteY1783" fmla="*/ 3008089 h 6367455"/>
                <a:gd name="connsiteX1784" fmla="*/ 1290103 w 6891715"/>
                <a:gd name="connsiteY1784" fmla="*/ 2999193 h 6367455"/>
                <a:gd name="connsiteX1785" fmla="*/ 1295496 w 6891715"/>
                <a:gd name="connsiteY1785" fmla="*/ 3001417 h 6367455"/>
                <a:gd name="connsiteX1786" fmla="*/ 1278683 w 6891715"/>
                <a:gd name="connsiteY1786" fmla="*/ 3023657 h 6367455"/>
                <a:gd name="connsiteX1787" fmla="*/ 1272973 w 6891715"/>
                <a:gd name="connsiteY1787" fmla="*/ 3016667 h 6367455"/>
                <a:gd name="connsiteX1788" fmla="*/ 1246006 w 6891715"/>
                <a:gd name="connsiteY1788" fmla="*/ 3027152 h 6367455"/>
                <a:gd name="connsiteX1789" fmla="*/ 1232366 w 6891715"/>
                <a:gd name="connsiteY1789" fmla="*/ 3043037 h 6367455"/>
                <a:gd name="connsiteX1790" fmla="*/ 1233635 w 6891715"/>
                <a:gd name="connsiteY1790" fmla="*/ 3047167 h 6367455"/>
                <a:gd name="connsiteX1791" fmla="*/ 1246006 w 6891715"/>
                <a:gd name="connsiteY1791" fmla="*/ 3037636 h 6367455"/>
                <a:gd name="connsiteX1792" fmla="*/ 1261870 w 6891715"/>
                <a:gd name="connsiteY1792" fmla="*/ 3031282 h 6367455"/>
                <a:gd name="connsiteX1793" fmla="*/ 1267262 w 6891715"/>
                <a:gd name="connsiteY1793" fmla="*/ 3030964 h 6367455"/>
                <a:gd name="connsiteX1794" fmla="*/ 1261870 w 6891715"/>
                <a:gd name="connsiteY1794" fmla="*/ 3052251 h 6367455"/>
                <a:gd name="connsiteX1795" fmla="*/ 1251719 w 6891715"/>
                <a:gd name="connsiteY1795" fmla="*/ 3057652 h 6367455"/>
                <a:gd name="connsiteX1796" fmla="*/ 1240931 w 6891715"/>
                <a:gd name="connsiteY1796" fmla="*/ 3060193 h 6367455"/>
                <a:gd name="connsiteX1797" fmla="*/ 1234586 w 6891715"/>
                <a:gd name="connsiteY1797" fmla="*/ 3058923 h 6367455"/>
                <a:gd name="connsiteX1798" fmla="*/ 1231415 w 6891715"/>
                <a:gd name="connsiteY1798" fmla="*/ 3062099 h 6367455"/>
                <a:gd name="connsiteX1799" fmla="*/ 1248227 w 6891715"/>
                <a:gd name="connsiteY1799" fmla="*/ 3072584 h 6367455"/>
                <a:gd name="connsiteX1800" fmla="*/ 1255844 w 6891715"/>
                <a:gd name="connsiteY1800" fmla="*/ 3071313 h 6367455"/>
                <a:gd name="connsiteX1801" fmla="*/ 1272656 w 6891715"/>
                <a:gd name="connsiteY1801" fmla="*/ 3057652 h 6367455"/>
                <a:gd name="connsiteX1802" fmla="*/ 1267262 w 6891715"/>
                <a:gd name="connsiteY1802" fmla="*/ 3051297 h 6367455"/>
                <a:gd name="connsiteX1803" fmla="*/ 1289468 w 6891715"/>
                <a:gd name="connsiteY1803" fmla="*/ 3046849 h 6367455"/>
                <a:gd name="connsiteX1804" fmla="*/ 1293592 w 6891715"/>
                <a:gd name="connsiteY1804" fmla="*/ 3042719 h 6367455"/>
                <a:gd name="connsiteX1805" fmla="*/ 1308502 w 6891715"/>
                <a:gd name="connsiteY1805" fmla="*/ 3041448 h 6367455"/>
                <a:gd name="connsiteX1806" fmla="*/ 1318970 w 6891715"/>
                <a:gd name="connsiteY1806" fmla="*/ 3038271 h 6367455"/>
                <a:gd name="connsiteX1807" fmla="*/ 1327217 w 6891715"/>
                <a:gd name="connsiteY1807" fmla="*/ 3031599 h 6367455"/>
                <a:gd name="connsiteX1808" fmla="*/ 1342126 w 6891715"/>
                <a:gd name="connsiteY1808" fmla="*/ 3025245 h 6367455"/>
                <a:gd name="connsiteX1809" fmla="*/ 1358942 w 6891715"/>
                <a:gd name="connsiteY1809" fmla="*/ 3031282 h 6367455"/>
                <a:gd name="connsiteX1810" fmla="*/ 1371634 w 6891715"/>
                <a:gd name="connsiteY1810" fmla="*/ 3035730 h 6367455"/>
                <a:gd name="connsiteX1811" fmla="*/ 1382421 w 6891715"/>
                <a:gd name="connsiteY1811" fmla="*/ 3030011 h 6367455"/>
                <a:gd name="connsiteX1812" fmla="*/ 1401459 w 6891715"/>
                <a:gd name="connsiteY1812" fmla="*/ 3024610 h 6367455"/>
                <a:gd name="connsiteX1813" fmla="*/ 1414150 w 6891715"/>
                <a:gd name="connsiteY1813" fmla="*/ 3030964 h 6367455"/>
                <a:gd name="connsiteX1814" fmla="*/ 1437305 w 6891715"/>
                <a:gd name="connsiteY1814" fmla="*/ 3028423 h 6367455"/>
                <a:gd name="connsiteX1815" fmla="*/ 1461412 w 6891715"/>
                <a:gd name="connsiteY1815" fmla="*/ 3029375 h 6367455"/>
                <a:gd name="connsiteX1816" fmla="*/ 1474101 w 6891715"/>
                <a:gd name="connsiteY1816" fmla="*/ 3033506 h 6367455"/>
                <a:gd name="connsiteX1817" fmla="*/ 1481080 w 6891715"/>
                <a:gd name="connsiteY1817" fmla="*/ 3052568 h 6367455"/>
                <a:gd name="connsiteX1818" fmla="*/ 1479176 w 6891715"/>
                <a:gd name="connsiteY1818" fmla="*/ 3086245 h 6367455"/>
                <a:gd name="connsiteX1819" fmla="*/ 1459192 w 6891715"/>
                <a:gd name="connsiteY1819" fmla="*/ 3112932 h 6367455"/>
                <a:gd name="connsiteX1820" fmla="*/ 1455069 w 6891715"/>
                <a:gd name="connsiteY1820" fmla="*/ 3142162 h 6367455"/>
                <a:gd name="connsiteX1821" fmla="*/ 1440795 w 6891715"/>
                <a:gd name="connsiteY1821" fmla="*/ 3172026 h 6367455"/>
                <a:gd name="connsiteX1822" fmla="*/ 1437940 w 6891715"/>
                <a:gd name="connsiteY1822" fmla="*/ 3193312 h 6367455"/>
                <a:gd name="connsiteX1823" fmla="*/ 1422080 w 6891715"/>
                <a:gd name="connsiteY1823" fmla="*/ 3203797 h 6367455"/>
                <a:gd name="connsiteX1824" fmla="*/ 1420812 w 6891715"/>
                <a:gd name="connsiteY1824" fmla="*/ 3217460 h 6367455"/>
                <a:gd name="connsiteX1825" fmla="*/ 1406535 w 6891715"/>
                <a:gd name="connsiteY1825" fmla="*/ 3226990 h 6367455"/>
                <a:gd name="connsiteX1826" fmla="*/ 1402092 w 6891715"/>
                <a:gd name="connsiteY1826" fmla="*/ 3238747 h 6367455"/>
                <a:gd name="connsiteX1827" fmla="*/ 1394161 w 6891715"/>
                <a:gd name="connsiteY1827" fmla="*/ 3252727 h 6367455"/>
                <a:gd name="connsiteX1828" fmla="*/ 1371634 w 6891715"/>
                <a:gd name="connsiteY1828" fmla="*/ 3245102 h 6367455"/>
                <a:gd name="connsiteX1829" fmla="*/ 1358942 w 6891715"/>
                <a:gd name="connsiteY1829" fmla="*/ 3257175 h 6367455"/>
                <a:gd name="connsiteX1830" fmla="*/ 1361164 w 6891715"/>
                <a:gd name="connsiteY1830" fmla="*/ 3262260 h 6367455"/>
                <a:gd name="connsiteX1831" fmla="*/ 1370682 w 6891715"/>
                <a:gd name="connsiteY1831" fmla="*/ 3255904 h 6367455"/>
                <a:gd name="connsiteX1832" fmla="*/ 1383373 w 6891715"/>
                <a:gd name="connsiteY1832" fmla="*/ 3254634 h 6367455"/>
                <a:gd name="connsiteX1833" fmla="*/ 1391940 w 6891715"/>
                <a:gd name="connsiteY1833" fmla="*/ 3260035 h 6367455"/>
                <a:gd name="connsiteX1834" fmla="*/ 1389718 w 6891715"/>
                <a:gd name="connsiteY1834" fmla="*/ 3266390 h 6367455"/>
                <a:gd name="connsiteX1835" fmla="*/ 1401459 w 6891715"/>
                <a:gd name="connsiteY1835" fmla="*/ 3270203 h 6367455"/>
                <a:gd name="connsiteX1836" fmla="*/ 1404631 w 6891715"/>
                <a:gd name="connsiteY1836" fmla="*/ 3277827 h 6367455"/>
                <a:gd name="connsiteX1837" fmla="*/ 1403679 w 6891715"/>
                <a:gd name="connsiteY1837" fmla="*/ 3283230 h 6367455"/>
                <a:gd name="connsiteX1838" fmla="*/ 1399237 w 6891715"/>
                <a:gd name="connsiteY1838" fmla="*/ 3289581 h 6367455"/>
                <a:gd name="connsiteX1839" fmla="*/ 1385911 w 6891715"/>
                <a:gd name="connsiteY1839" fmla="*/ 3289581 h 6367455"/>
                <a:gd name="connsiteX1840" fmla="*/ 1374172 w 6891715"/>
                <a:gd name="connsiteY1840" fmla="*/ 3288629 h 6367455"/>
                <a:gd name="connsiteX1841" fmla="*/ 1371000 w 6891715"/>
                <a:gd name="connsiteY1841" fmla="*/ 3297844 h 6367455"/>
                <a:gd name="connsiteX1842" fmla="*/ 1363702 w 6891715"/>
                <a:gd name="connsiteY1842" fmla="*/ 3307374 h 6367455"/>
                <a:gd name="connsiteX1843" fmla="*/ 1348790 w 6891715"/>
                <a:gd name="connsiteY1843" fmla="*/ 3314363 h 6367455"/>
                <a:gd name="connsiteX1844" fmla="*/ 1338636 w 6891715"/>
                <a:gd name="connsiteY1844" fmla="*/ 3312140 h 6367455"/>
                <a:gd name="connsiteX1845" fmla="*/ 1312944 w 6891715"/>
                <a:gd name="connsiteY1845" fmla="*/ 3312457 h 6367455"/>
                <a:gd name="connsiteX1846" fmla="*/ 1288834 w 6891715"/>
                <a:gd name="connsiteY1846" fmla="*/ 3314682 h 6367455"/>
                <a:gd name="connsiteX1847" fmla="*/ 1288834 w 6891715"/>
                <a:gd name="connsiteY1847" fmla="*/ 3319766 h 6367455"/>
                <a:gd name="connsiteX1848" fmla="*/ 1303426 w 6891715"/>
                <a:gd name="connsiteY1848" fmla="*/ 3317859 h 6367455"/>
                <a:gd name="connsiteX1849" fmla="*/ 1319287 w 6891715"/>
                <a:gd name="connsiteY1849" fmla="*/ 3319448 h 6367455"/>
                <a:gd name="connsiteX1850" fmla="*/ 1331022 w 6891715"/>
                <a:gd name="connsiteY1850" fmla="*/ 3323896 h 6367455"/>
                <a:gd name="connsiteX1851" fmla="*/ 1346886 w 6891715"/>
                <a:gd name="connsiteY1851" fmla="*/ 3328663 h 6367455"/>
                <a:gd name="connsiteX1852" fmla="*/ 1369412 w 6891715"/>
                <a:gd name="connsiteY1852" fmla="*/ 3330886 h 6367455"/>
                <a:gd name="connsiteX1853" fmla="*/ 1377662 w 6891715"/>
                <a:gd name="connsiteY1853" fmla="*/ 3328663 h 6367455"/>
                <a:gd name="connsiteX1854" fmla="*/ 1392257 w 6891715"/>
                <a:gd name="connsiteY1854" fmla="*/ 3315000 h 6367455"/>
                <a:gd name="connsiteX1855" fmla="*/ 1403996 w 6891715"/>
                <a:gd name="connsiteY1855" fmla="*/ 3315635 h 6367455"/>
                <a:gd name="connsiteX1856" fmla="*/ 1415736 w 6891715"/>
                <a:gd name="connsiteY1856" fmla="*/ 3321989 h 6367455"/>
                <a:gd name="connsiteX1857" fmla="*/ 1426204 w 6891715"/>
                <a:gd name="connsiteY1857" fmla="*/ 3333427 h 6367455"/>
                <a:gd name="connsiteX1858" fmla="*/ 1441112 w 6891715"/>
                <a:gd name="connsiteY1858" fmla="*/ 3338512 h 6367455"/>
                <a:gd name="connsiteX1859" fmla="*/ 1459192 w 6891715"/>
                <a:gd name="connsiteY1859" fmla="*/ 3345818 h 6367455"/>
                <a:gd name="connsiteX1860" fmla="*/ 1482666 w 6891715"/>
                <a:gd name="connsiteY1860" fmla="*/ 3379492 h 6367455"/>
                <a:gd name="connsiteX1861" fmla="*/ 1484252 w 6891715"/>
                <a:gd name="connsiteY1861" fmla="*/ 3380763 h 6367455"/>
                <a:gd name="connsiteX1862" fmla="*/ 1486474 w 6891715"/>
                <a:gd name="connsiteY1862" fmla="*/ 3382034 h 6367455"/>
                <a:gd name="connsiteX1863" fmla="*/ 1492503 w 6891715"/>
                <a:gd name="connsiteY1863" fmla="*/ 3385847 h 6367455"/>
                <a:gd name="connsiteX1864" fmla="*/ 1500748 w 6891715"/>
                <a:gd name="connsiteY1864" fmla="*/ 3389659 h 6367455"/>
                <a:gd name="connsiteX1865" fmla="*/ 1512809 w 6891715"/>
                <a:gd name="connsiteY1865" fmla="*/ 3414758 h 6367455"/>
                <a:gd name="connsiteX1866" fmla="*/ 1502335 w 6891715"/>
                <a:gd name="connsiteY1866" fmla="*/ 3420477 h 6367455"/>
                <a:gd name="connsiteX1867" fmla="*/ 1497895 w 6891715"/>
                <a:gd name="connsiteY1867" fmla="*/ 3429056 h 6367455"/>
                <a:gd name="connsiteX1868" fmla="*/ 1508679 w 6891715"/>
                <a:gd name="connsiteY1868" fmla="*/ 3433821 h 6367455"/>
                <a:gd name="connsiteX1869" fmla="*/ 1515344 w 6891715"/>
                <a:gd name="connsiteY1869" fmla="*/ 3449707 h 6367455"/>
                <a:gd name="connsiteX1870" fmla="*/ 1519468 w 6891715"/>
                <a:gd name="connsiteY1870" fmla="*/ 3486562 h 6367455"/>
                <a:gd name="connsiteX1871" fmla="*/ 1529300 w 6891715"/>
                <a:gd name="connsiteY1871" fmla="*/ 3508484 h 6367455"/>
                <a:gd name="connsiteX1872" fmla="*/ 1526130 w 6891715"/>
                <a:gd name="connsiteY1872" fmla="*/ 3514838 h 6367455"/>
                <a:gd name="connsiteX1873" fmla="*/ 1538820 w 6891715"/>
                <a:gd name="connsiteY1873" fmla="*/ 3520239 h 6367455"/>
                <a:gd name="connsiteX1874" fmla="*/ 1544213 w 6891715"/>
                <a:gd name="connsiteY1874" fmla="*/ 3527229 h 6367455"/>
                <a:gd name="connsiteX1875" fmla="*/ 1553094 w 6891715"/>
                <a:gd name="connsiteY1875" fmla="*/ 3538031 h 6367455"/>
                <a:gd name="connsiteX1876" fmla="*/ 1546752 w 6891715"/>
                <a:gd name="connsiteY1876" fmla="*/ 3549469 h 6367455"/>
                <a:gd name="connsiteX1877" fmla="*/ 1540406 w 6891715"/>
                <a:gd name="connsiteY1877" fmla="*/ 3565672 h 6367455"/>
                <a:gd name="connsiteX1878" fmla="*/ 1546752 w 6891715"/>
                <a:gd name="connsiteY1878" fmla="*/ 3559318 h 6367455"/>
                <a:gd name="connsiteX1879" fmla="*/ 1557220 w 6891715"/>
                <a:gd name="connsiteY1879" fmla="*/ 3557730 h 6367455"/>
                <a:gd name="connsiteX1880" fmla="*/ 1560393 w 6891715"/>
                <a:gd name="connsiteY1880" fmla="*/ 3552328 h 6367455"/>
                <a:gd name="connsiteX1881" fmla="*/ 1569910 w 6891715"/>
                <a:gd name="connsiteY1881" fmla="*/ 3552328 h 6367455"/>
                <a:gd name="connsiteX1882" fmla="*/ 1578475 w 6891715"/>
                <a:gd name="connsiteY1882" fmla="*/ 3560907 h 6367455"/>
                <a:gd name="connsiteX1883" fmla="*/ 1594337 w 6891715"/>
                <a:gd name="connsiteY1883" fmla="*/ 3572344 h 6367455"/>
                <a:gd name="connsiteX1884" fmla="*/ 1618764 w 6891715"/>
                <a:gd name="connsiteY1884" fmla="*/ 3594267 h 6367455"/>
                <a:gd name="connsiteX1885" fmla="*/ 1629867 w 6891715"/>
                <a:gd name="connsiteY1885" fmla="*/ 3618413 h 6367455"/>
                <a:gd name="connsiteX1886" fmla="*/ 1648901 w 6891715"/>
                <a:gd name="connsiteY1886" fmla="*/ 3631121 h 6367455"/>
                <a:gd name="connsiteX1887" fmla="*/ 1640335 w 6891715"/>
                <a:gd name="connsiteY1887" fmla="*/ 3642559 h 6367455"/>
                <a:gd name="connsiteX1888" fmla="*/ 1655563 w 6891715"/>
                <a:gd name="connsiteY1888" fmla="*/ 3681320 h 6367455"/>
                <a:gd name="connsiteX1889" fmla="*/ 1679355 w 6891715"/>
                <a:gd name="connsiteY1889" fmla="*/ 3704196 h 6367455"/>
                <a:gd name="connsiteX1890" fmla="*/ 1685700 w 6891715"/>
                <a:gd name="connsiteY1890" fmla="*/ 3721352 h 6367455"/>
                <a:gd name="connsiteX1891" fmla="*/ 1674914 w 6891715"/>
                <a:gd name="connsiteY1891" fmla="*/ 3709597 h 6367455"/>
                <a:gd name="connsiteX1892" fmla="*/ 1654928 w 6891715"/>
                <a:gd name="connsiteY1892" fmla="*/ 3713092 h 6367455"/>
                <a:gd name="connsiteX1893" fmla="*/ 1649535 w 6891715"/>
                <a:gd name="connsiteY1893" fmla="*/ 3708961 h 6367455"/>
                <a:gd name="connsiteX1894" fmla="*/ 1635894 w 6891715"/>
                <a:gd name="connsiteY1894" fmla="*/ 3708961 h 6367455"/>
                <a:gd name="connsiteX1895" fmla="*/ 1620032 w 6891715"/>
                <a:gd name="connsiteY1895" fmla="*/ 3699748 h 6367455"/>
                <a:gd name="connsiteX1896" fmla="*/ 1602902 w 6891715"/>
                <a:gd name="connsiteY1896" fmla="*/ 3700701 h 6367455"/>
                <a:gd name="connsiteX1897" fmla="*/ 1589261 w 6891715"/>
                <a:gd name="connsiteY1897" fmla="*/ 3700065 h 6367455"/>
                <a:gd name="connsiteX1898" fmla="*/ 1586406 w 6891715"/>
                <a:gd name="connsiteY1898" fmla="*/ 3706420 h 6367455"/>
                <a:gd name="connsiteX1899" fmla="*/ 1599730 w 6891715"/>
                <a:gd name="connsiteY1899" fmla="*/ 3705149 h 6367455"/>
                <a:gd name="connsiteX1900" fmla="*/ 1612419 w 6891715"/>
                <a:gd name="connsiteY1900" fmla="*/ 3705149 h 6367455"/>
                <a:gd name="connsiteX1901" fmla="*/ 1620984 w 6891715"/>
                <a:gd name="connsiteY1901" fmla="*/ 3712456 h 6367455"/>
                <a:gd name="connsiteX1902" fmla="*/ 1633674 w 6891715"/>
                <a:gd name="connsiteY1902" fmla="*/ 3713092 h 6367455"/>
                <a:gd name="connsiteX1903" fmla="*/ 1646363 w 6891715"/>
                <a:gd name="connsiteY1903" fmla="*/ 3712138 h 6367455"/>
                <a:gd name="connsiteX1904" fmla="*/ 1653976 w 6891715"/>
                <a:gd name="connsiteY1904" fmla="*/ 3722623 h 6367455"/>
                <a:gd name="connsiteX1905" fmla="*/ 1668569 w 6891715"/>
                <a:gd name="connsiteY1905" fmla="*/ 3729930 h 6367455"/>
                <a:gd name="connsiteX1906" fmla="*/ 1683796 w 6891715"/>
                <a:gd name="connsiteY1906" fmla="*/ 3745498 h 6367455"/>
                <a:gd name="connsiteX1907" fmla="*/ 1692361 w 6891715"/>
                <a:gd name="connsiteY1907" fmla="*/ 3760113 h 6367455"/>
                <a:gd name="connsiteX1908" fmla="*/ 1694899 w 6891715"/>
                <a:gd name="connsiteY1908" fmla="*/ 3787436 h 6367455"/>
                <a:gd name="connsiteX1909" fmla="*/ 1687286 w 6891715"/>
                <a:gd name="connsiteY1909" fmla="*/ 3799192 h 6367455"/>
                <a:gd name="connsiteX1910" fmla="*/ 1673962 w 6891715"/>
                <a:gd name="connsiteY1910" fmla="*/ 3811900 h 6367455"/>
                <a:gd name="connsiteX1911" fmla="*/ 1665397 w 6891715"/>
                <a:gd name="connsiteY1911" fmla="*/ 3830963 h 6367455"/>
                <a:gd name="connsiteX1912" fmla="*/ 1673962 w 6891715"/>
                <a:gd name="connsiteY1912" fmla="*/ 3841766 h 6367455"/>
                <a:gd name="connsiteX1913" fmla="*/ 1692044 w 6891715"/>
                <a:gd name="connsiteY1913" fmla="*/ 3848755 h 6367455"/>
                <a:gd name="connsiteX1914" fmla="*/ 1697437 w 6891715"/>
                <a:gd name="connsiteY1914" fmla="*/ 3846531 h 6367455"/>
                <a:gd name="connsiteX1915" fmla="*/ 1701561 w 6891715"/>
                <a:gd name="connsiteY1915" fmla="*/ 3831599 h 6367455"/>
                <a:gd name="connsiteX1916" fmla="*/ 1705368 w 6891715"/>
                <a:gd name="connsiteY1916" fmla="*/ 3820161 h 6367455"/>
                <a:gd name="connsiteX1917" fmla="*/ 1720278 w 6891715"/>
                <a:gd name="connsiteY1917" fmla="*/ 3816984 h 6367455"/>
                <a:gd name="connsiteX1918" fmla="*/ 1733918 w 6891715"/>
                <a:gd name="connsiteY1918" fmla="*/ 3814760 h 6367455"/>
                <a:gd name="connsiteX1919" fmla="*/ 1755173 w 6891715"/>
                <a:gd name="connsiteY1919" fmla="*/ 3818572 h 6367455"/>
                <a:gd name="connsiteX1920" fmla="*/ 1800854 w 6891715"/>
                <a:gd name="connsiteY1920" fmla="*/ 3826833 h 6367455"/>
                <a:gd name="connsiteX1921" fmla="*/ 1812592 w 6891715"/>
                <a:gd name="connsiteY1921" fmla="*/ 3845578 h 6367455"/>
                <a:gd name="connsiteX1922" fmla="*/ 1835115 w 6891715"/>
                <a:gd name="connsiteY1922" fmla="*/ 3887516 h 6367455"/>
                <a:gd name="connsiteX1923" fmla="*/ 1831308 w 6891715"/>
                <a:gd name="connsiteY1923" fmla="*/ 3910709 h 6367455"/>
                <a:gd name="connsiteX1924" fmla="*/ 1824964 w 6891715"/>
                <a:gd name="connsiteY1924" fmla="*/ 3936126 h 6367455"/>
                <a:gd name="connsiteX1925" fmla="*/ 1809419 w 6891715"/>
                <a:gd name="connsiteY1925" fmla="*/ 3962814 h 6367455"/>
                <a:gd name="connsiteX1926" fmla="*/ 1796730 w 6891715"/>
                <a:gd name="connsiteY1926" fmla="*/ 3960590 h 6367455"/>
                <a:gd name="connsiteX1927" fmla="*/ 1785310 w 6891715"/>
                <a:gd name="connsiteY1927" fmla="*/ 3966945 h 6367455"/>
                <a:gd name="connsiteX1928" fmla="*/ 1785310 w 6891715"/>
                <a:gd name="connsiteY1928" fmla="*/ 3980606 h 6367455"/>
                <a:gd name="connsiteX1929" fmla="*/ 1791655 w 6891715"/>
                <a:gd name="connsiteY1929" fmla="*/ 3986007 h 6367455"/>
                <a:gd name="connsiteX1930" fmla="*/ 1788482 w 6891715"/>
                <a:gd name="connsiteY1930" fmla="*/ 3996810 h 6367455"/>
                <a:gd name="connsiteX1931" fmla="*/ 1776745 w 6891715"/>
                <a:gd name="connsiteY1931" fmla="*/ 3999987 h 6367455"/>
                <a:gd name="connsiteX1932" fmla="*/ 1765642 w 6891715"/>
                <a:gd name="connsiteY1932" fmla="*/ 3998716 h 6367455"/>
                <a:gd name="connsiteX1933" fmla="*/ 1759297 w 6891715"/>
                <a:gd name="connsiteY1933" fmla="*/ 3994903 h 6367455"/>
                <a:gd name="connsiteX1934" fmla="*/ 1753904 w 6891715"/>
                <a:gd name="connsiteY1934" fmla="*/ 4003482 h 6367455"/>
                <a:gd name="connsiteX1935" fmla="*/ 1741215 w 6891715"/>
                <a:gd name="connsiteY1935" fmla="*/ 4002211 h 6367455"/>
                <a:gd name="connsiteX1936" fmla="*/ 1734870 w 6891715"/>
                <a:gd name="connsiteY1936" fmla="*/ 4005388 h 6367455"/>
                <a:gd name="connsiteX1937" fmla="*/ 1750732 w 6891715"/>
                <a:gd name="connsiteY1937" fmla="*/ 4014602 h 6367455"/>
                <a:gd name="connsiteX1938" fmla="*/ 1749780 w 6891715"/>
                <a:gd name="connsiteY1938" fmla="*/ 4023180 h 6367455"/>
                <a:gd name="connsiteX1939" fmla="*/ 1741532 w 6891715"/>
                <a:gd name="connsiteY1939" fmla="*/ 4031758 h 6367455"/>
                <a:gd name="connsiteX1940" fmla="*/ 1737408 w 6891715"/>
                <a:gd name="connsiteY1940" fmla="*/ 4046691 h 6367455"/>
                <a:gd name="connsiteX1941" fmla="*/ 1728843 w 6891715"/>
                <a:gd name="connsiteY1941" fmla="*/ 4053998 h 6367455"/>
                <a:gd name="connsiteX1942" fmla="*/ 1712981 w 6891715"/>
                <a:gd name="connsiteY1942" fmla="*/ 4047962 h 6367455"/>
                <a:gd name="connsiteX1943" fmla="*/ 1726622 w 6891715"/>
                <a:gd name="connsiteY1943" fmla="*/ 4058128 h 6367455"/>
                <a:gd name="connsiteX1944" fmla="*/ 1714250 w 6891715"/>
                <a:gd name="connsiteY1944" fmla="*/ 4069884 h 6367455"/>
                <a:gd name="connsiteX1945" fmla="*/ 1719643 w 6891715"/>
                <a:gd name="connsiteY1945" fmla="*/ 4075285 h 6367455"/>
                <a:gd name="connsiteX1946" fmla="*/ 1730112 w 6891715"/>
                <a:gd name="connsiteY1946" fmla="*/ 4063530 h 6367455"/>
                <a:gd name="connsiteX1947" fmla="*/ 1740898 w 6891715"/>
                <a:gd name="connsiteY1947" fmla="*/ 4072743 h 6367455"/>
                <a:gd name="connsiteX1948" fmla="*/ 1762152 w 6891715"/>
                <a:gd name="connsiteY1948" fmla="*/ 4075920 h 6367455"/>
                <a:gd name="connsiteX1949" fmla="*/ 1773255 w 6891715"/>
                <a:gd name="connsiteY1949" fmla="*/ 4070519 h 6367455"/>
                <a:gd name="connsiteX1950" fmla="*/ 1794510 w 6891715"/>
                <a:gd name="connsiteY1950" fmla="*/ 4063847 h 6367455"/>
                <a:gd name="connsiteX1951" fmla="*/ 1804027 w 6891715"/>
                <a:gd name="connsiteY1951" fmla="*/ 4065118 h 6367455"/>
                <a:gd name="connsiteX1952" fmla="*/ 1797682 w 6891715"/>
                <a:gd name="connsiteY1952" fmla="*/ 4074650 h 6367455"/>
                <a:gd name="connsiteX1953" fmla="*/ 1801171 w 6891715"/>
                <a:gd name="connsiteY1953" fmla="*/ 4096572 h 6367455"/>
                <a:gd name="connsiteX1954" fmla="*/ 1793875 w 6891715"/>
                <a:gd name="connsiteY1954" fmla="*/ 4105150 h 6367455"/>
                <a:gd name="connsiteX1955" fmla="*/ 1761200 w 6891715"/>
                <a:gd name="connsiteY1955" fmla="*/ 4113728 h 6367455"/>
                <a:gd name="connsiteX1956" fmla="*/ 1756125 w 6891715"/>
                <a:gd name="connsiteY1956" fmla="*/ 4134062 h 6367455"/>
                <a:gd name="connsiteX1957" fmla="*/ 1726622 w 6891715"/>
                <a:gd name="connsiteY1957" fmla="*/ 4139463 h 6367455"/>
                <a:gd name="connsiteX1958" fmla="*/ 1673010 w 6891715"/>
                <a:gd name="connsiteY1958" fmla="*/ 4158844 h 6367455"/>
                <a:gd name="connsiteX1959" fmla="*/ 1660956 w 6891715"/>
                <a:gd name="connsiteY1959" fmla="*/ 4150583 h 6367455"/>
                <a:gd name="connsiteX1960" fmla="*/ 1611468 w 6891715"/>
                <a:gd name="connsiteY1960" fmla="*/ 4149948 h 6367455"/>
                <a:gd name="connsiteX1961" fmla="*/ 1601950 w 6891715"/>
                <a:gd name="connsiteY1961" fmla="*/ 4165833 h 6367455"/>
                <a:gd name="connsiteX1962" fmla="*/ 1583868 w 6891715"/>
                <a:gd name="connsiteY1962" fmla="*/ 4158844 h 6367455"/>
                <a:gd name="connsiteX1963" fmla="*/ 1579744 w 6891715"/>
                <a:gd name="connsiteY1963" fmla="*/ 4148041 h 6367455"/>
                <a:gd name="connsiteX1964" fmla="*/ 1568958 w 6891715"/>
                <a:gd name="connsiteY1964" fmla="*/ 4147088 h 6367455"/>
                <a:gd name="connsiteX1965" fmla="*/ 1564834 w 6891715"/>
                <a:gd name="connsiteY1965" fmla="*/ 4144229 h 6367455"/>
                <a:gd name="connsiteX1966" fmla="*/ 1557220 w 6891715"/>
                <a:gd name="connsiteY1966" fmla="*/ 4153760 h 6367455"/>
                <a:gd name="connsiteX1967" fmla="*/ 1548972 w 6891715"/>
                <a:gd name="connsiteY1967" fmla="*/ 4149630 h 6367455"/>
                <a:gd name="connsiteX1968" fmla="*/ 1535013 w 6891715"/>
                <a:gd name="connsiteY1968" fmla="*/ 4131838 h 6367455"/>
                <a:gd name="connsiteX1969" fmla="*/ 1520103 w 6891715"/>
                <a:gd name="connsiteY1969" fmla="*/ 4131838 h 6367455"/>
                <a:gd name="connsiteX1970" fmla="*/ 1528668 w 6891715"/>
                <a:gd name="connsiteY1970" fmla="*/ 4139463 h 6367455"/>
                <a:gd name="connsiteX1971" fmla="*/ 1532792 w 6891715"/>
                <a:gd name="connsiteY1971" fmla="*/ 4145500 h 6367455"/>
                <a:gd name="connsiteX1972" fmla="*/ 1530254 w 6891715"/>
                <a:gd name="connsiteY1972" fmla="*/ 4151854 h 6367455"/>
                <a:gd name="connsiteX1973" fmla="*/ 1514075 w 6891715"/>
                <a:gd name="connsiteY1973" fmla="*/ 4162656 h 6367455"/>
                <a:gd name="connsiteX1974" fmla="*/ 1509948 w 6891715"/>
                <a:gd name="connsiteY1974" fmla="*/ 4168057 h 6367455"/>
                <a:gd name="connsiteX1975" fmla="*/ 1494090 w 6891715"/>
                <a:gd name="connsiteY1975" fmla="*/ 4165833 h 6367455"/>
                <a:gd name="connsiteX1976" fmla="*/ 1478224 w 6891715"/>
                <a:gd name="connsiteY1976" fmla="*/ 4159479 h 6367455"/>
                <a:gd name="connsiteX1977" fmla="*/ 1472832 w 6891715"/>
                <a:gd name="connsiteY1977" fmla="*/ 4168057 h 6367455"/>
                <a:gd name="connsiteX1978" fmla="*/ 1485838 w 6891715"/>
                <a:gd name="connsiteY1978" fmla="*/ 4176636 h 6367455"/>
                <a:gd name="connsiteX1979" fmla="*/ 1474101 w 6891715"/>
                <a:gd name="connsiteY1979" fmla="*/ 4191250 h 6367455"/>
                <a:gd name="connsiteX1980" fmla="*/ 1469977 w 6891715"/>
                <a:gd name="connsiteY1980" fmla="*/ 4187120 h 6367455"/>
                <a:gd name="connsiteX1981" fmla="*/ 1450946 w 6891715"/>
                <a:gd name="connsiteY1981" fmla="*/ 4184261 h 6367455"/>
                <a:gd name="connsiteX1982" fmla="*/ 1430645 w 6891715"/>
                <a:gd name="connsiteY1982" fmla="*/ 4191886 h 6367455"/>
                <a:gd name="connsiteX1983" fmla="*/ 1416053 w 6891715"/>
                <a:gd name="connsiteY1983" fmla="*/ 4168693 h 6367455"/>
                <a:gd name="connsiteX1984" fmla="*/ 1375758 w 6891715"/>
                <a:gd name="connsiteY1984" fmla="*/ 4165833 h 6367455"/>
                <a:gd name="connsiteX1985" fmla="*/ 1351645 w 6891715"/>
                <a:gd name="connsiteY1985" fmla="*/ 4183943 h 6367455"/>
                <a:gd name="connsiteX1986" fmla="*/ 1339906 w 6891715"/>
                <a:gd name="connsiteY1986" fmla="*/ 4182037 h 6367455"/>
                <a:gd name="connsiteX1987" fmla="*/ 1335781 w 6891715"/>
                <a:gd name="connsiteY1987" fmla="*/ 4172505 h 6367455"/>
                <a:gd name="connsiteX1988" fmla="*/ 1324997 w 6891715"/>
                <a:gd name="connsiteY1988" fmla="*/ 4196969 h 6367455"/>
                <a:gd name="connsiteX1989" fmla="*/ 1326582 w 6891715"/>
                <a:gd name="connsiteY1989" fmla="*/ 4231600 h 6367455"/>
                <a:gd name="connsiteX1990" fmla="*/ 1311992 w 6891715"/>
                <a:gd name="connsiteY1990" fmla="*/ 4234777 h 6367455"/>
                <a:gd name="connsiteX1991" fmla="*/ 1296130 w 6891715"/>
                <a:gd name="connsiteY1991" fmla="*/ 4227787 h 6367455"/>
                <a:gd name="connsiteX1992" fmla="*/ 1271704 w 6891715"/>
                <a:gd name="connsiteY1992" fmla="*/ 4224928 h 6367455"/>
                <a:gd name="connsiteX1993" fmla="*/ 1243152 w 6891715"/>
                <a:gd name="connsiteY1993" fmla="*/ 4215397 h 6367455"/>
                <a:gd name="connsiteX1994" fmla="*/ 1218725 w 6891715"/>
                <a:gd name="connsiteY1994" fmla="*/ 4217938 h 6367455"/>
                <a:gd name="connsiteX1995" fmla="*/ 1211112 w 6891715"/>
                <a:gd name="connsiteY1995" fmla="*/ 4233824 h 6367455"/>
                <a:gd name="connsiteX1996" fmla="*/ 1181926 w 6891715"/>
                <a:gd name="connsiteY1996" fmla="*/ 4251934 h 6367455"/>
                <a:gd name="connsiteX1997" fmla="*/ 1187319 w 6891715"/>
                <a:gd name="connsiteY1997" fmla="*/ 4266866 h 6367455"/>
                <a:gd name="connsiteX1998" fmla="*/ 1184464 w 6891715"/>
                <a:gd name="connsiteY1998" fmla="*/ 4275127 h 6367455"/>
                <a:gd name="connsiteX1999" fmla="*/ 1171774 w 6891715"/>
                <a:gd name="connsiteY1999" fmla="*/ 4270043 h 6367455"/>
                <a:gd name="connsiteX2000" fmla="*/ 1150519 w 6891715"/>
                <a:gd name="connsiteY2000" fmla="*/ 4257653 h 6367455"/>
                <a:gd name="connsiteX2001" fmla="*/ 1135608 w 6891715"/>
                <a:gd name="connsiteY2001" fmla="*/ 4262736 h 6367455"/>
                <a:gd name="connsiteX2002" fmla="*/ 1134657 w 6891715"/>
                <a:gd name="connsiteY2002" fmla="*/ 4274491 h 6367455"/>
                <a:gd name="connsiteX2003" fmla="*/ 1120698 w 6891715"/>
                <a:gd name="connsiteY2003" fmla="*/ 4263371 h 6367455"/>
                <a:gd name="connsiteX2004" fmla="*/ 1125139 w 6891715"/>
                <a:gd name="connsiteY2004" fmla="*/ 4249392 h 6367455"/>
                <a:gd name="connsiteX2005" fmla="*/ 1137512 w 6891715"/>
                <a:gd name="connsiteY2005" fmla="*/ 4250027 h 6367455"/>
                <a:gd name="connsiteX2006" fmla="*/ 1141636 w 6891715"/>
                <a:gd name="connsiteY2006" fmla="*/ 4243038 h 6367455"/>
                <a:gd name="connsiteX2007" fmla="*/ 1175264 w 6891715"/>
                <a:gd name="connsiteY2007" fmla="*/ 4223657 h 6367455"/>
                <a:gd name="connsiteX2008" fmla="*/ 1200326 w 6891715"/>
                <a:gd name="connsiteY2008" fmla="*/ 4180130 h 6367455"/>
                <a:gd name="connsiteX2009" fmla="*/ 1230146 w 6891715"/>
                <a:gd name="connsiteY2009" fmla="*/ 4169328 h 6367455"/>
                <a:gd name="connsiteX2010" fmla="*/ 1238711 w 6891715"/>
                <a:gd name="connsiteY2010" fmla="*/ 4117541 h 6367455"/>
                <a:gd name="connsiteX2011" fmla="*/ 1249498 w 6891715"/>
                <a:gd name="connsiteY2011" fmla="*/ 4116270 h 6367455"/>
                <a:gd name="connsiteX2012" fmla="*/ 1262187 w 6891715"/>
                <a:gd name="connsiteY2012" fmla="*/ 4123895 h 6367455"/>
                <a:gd name="connsiteX2013" fmla="*/ 1279000 w 6891715"/>
                <a:gd name="connsiteY2013" fmla="*/ 4109916 h 6367455"/>
                <a:gd name="connsiteX2014" fmla="*/ 1263138 w 6891715"/>
                <a:gd name="connsiteY2014" fmla="*/ 4114364 h 6367455"/>
                <a:gd name="connsiteX2015" fmla="*/ 1259967 w 6891715"/>
                <a:gd name="connsiteY2015" fmla="*/ 4107692 h 6367455"/>
                <a:gd name="connsiteX2016" fmla="*/ 1264090 w 6891715"/>
                <a:gd name="connsiteY2016" fmla="*/ 4094030 h 6367455"/>
                <a:gd name="connsiteX2017" fmla="*/ 1306282 w 6891715"/>
                <a:gd name="connsiteY2017" fmla="*/ 4087358 h 6367455"/>
                <a:gd name="connsiteX2018" fmla="*/ 1355135 w 6891715"/>
                <a:gd name="connsiteY2018" fmla="*/ 4095301 h 6367455"/>
                <a:gd name="connsiteX2019" fmla="*/ 1376076 w 6891715"/>
                <a:gd name="connsiteY2019" fmla="*/ 4093077 h 6367455"/>
                <a:gd name="connsiteX2020" fmla="*/ 1382421 w 6891715"/>
                <a:gd name="connsiteY2020" fmla="*/ 4064800 h 6367455"/>
                <a:gd name="connsiteX2021" fmla="*/ 1413832 w 6891715"/>
                <a:gd name="connsiteY2021" fmla="*/ 4045102 h 6367455"/>
                <a:gd name="connsiteX2022" fmla="*/ 1418908 w 6891715"/>
                <a:gd name="connsiteY2022" fmla="*/ 4026357 h 6367455"/>
                <a:gd name="connsiteX2023" fmla="*/ 1444918 w 6891715"/>
                <a:gd name="connsiteY2023" fmla="*/ 4000622 h 6367455"/>
                <a:gd name="connsiteX2024" fmla="*/ 1447139 w 6891715"/>
                <a:gd name="connsiteY2024" fmla="*/ 3991409 h 6367455"/>
                <a:gd name="connsiteX2025" fmla="*/ 1438574 w 6891715"/>
                <a:gd name="connsiteY2025" fmla="*/ 4001893 h 6367455"/>
                <a:gd name="connsiteX2026" fmla="*/ 1418908 w 6891715"/>
                <a:gd name="connsiteY2026" fmla="*/ 4017779 h 6367455"/>
                <a:gd name="connsiteX2027" fmla="*/ 1405900 w 6891715"/>
                <a:gd name="connsiteY2027" fmla="*/ 4024451 h 6367455"/>
                <a:gd name="connsiteX2028" fmla="*/ 1392575 w 6891715"/>
                <a:gd name="connsiteY2028" fmla="*/ 4039066 h 6367455"/>
                <a:gd name="connsiteX2029" fmla="*/ 1376711 w 6891715"/>
                <a:gd name="connsiteY2029" fmla="*/ 4041290 h 6367455"/>
                <a:gd name="connsiteX2030" fmla="*/ 1358942 w 6891715"/>
                <a:gd name="connsiteY2030" fmla="*/ 4059717 h 6367455"/>
                <a:gd name="connsiteX2031" fmla="*/ 1334512 w 6891715"/>
                <a:gd name="connsiteY2031" fmla="*/ 4065118 h 6367455"/>
                <a:gd name="connsiteX2032" fmla="*/ 1314530 w 6891715"/>
                <a:gd name="connsiteY2032" fmla="*/ 4043196 h 6367455"/>
                <a:gd name="connsiteX2033" fmla="*/ 1297082 w 6891715"/>
                <a:gd name="connsiteY2033" fmla="*/ 4025404 h 6367455"/>
                <a:gd name="connsiteX2034" fmla="*/ 1281538 w 6891715"/>
                <a:gd name="connsiteY2034" fmla="*/ 4039066 h 6367455"/>
                <a:gd name="connsiteX2035" fmla="*/ 1257112 w 6891715"/>
                <a:gd name="connsiteY2035" fmla="*/ 4038430 h 6367455"/>
                <a:gd name="connsiteX2036" fmla="*/ 1242517 w 6891715"/>
                <a:gd name="connsiteY2036" fmla="*/ 4032076 h 6367455"/>
                <a:gd name="connsiteX2037" fmla="*/ 1272656 w 6891715"/>
                <a:gd name="connsiteY2037" fmla="*/ 4013966 h 6367455"/>
                <a:gd name="connsiteX2038" fmla="*/ 1243152 w 6891715"/>
                <a:gd name="connsiteY2038" fmla="*/ 4013013 h 6367455"/>
                <a:gd name="connsiteX2039" fmla="*/ 1243152 w 6891715"/>
                <a:gd name="connsiteY2039" fmla="*/ 4002846 h 6367455"/>
                <a:gd name="connsiteX2040" fmla="*/ 1227608 w 6891715"/>
                <a:gd name="connsiteY2040" fmla="*/ 4016508 h 6367455"/>
                <a:gd name="connsiteX2041" fmla="*/ 1206353 w 6891715"/>
                <a:gd name="connsiteY2041" fmla="*/ 4023815 h 6367455"/>
                <a:gd name="connsiteX2042" fmla="*/ 1200008 w 6891715"/>
                <a:gd name="connsiteY2042" fmla="*/ 4034618 h 6367455"/>
                <a:gd name="connsiteX2043" fmla="*/ 1184464 w 6891715"/>
                <a:gd name="connsiteY2043" fmla="*/ 4034935 h 6367455"/>
                <a:gd name="connsiteX2044" fmla="*/ 1178754 w 6891715"/>
                <a:gd name="connsiteY2044" fmla="*/ 4020003 h 6367455"/>
                <a:gd name="connsiteX2045" fmla="*/ 1165112 w 6891715"/>
                <a:gd name="connsiteY2045" fmla="*/ 4013649 h 6367455"/>
                <a:gd name="connsiteX2046" fmla="*/ 1165112 w 6891715"/>
                <a:gd name="connsiteY2046" fmla="*/ 4005388 h 6367455"/>
                <a:gd name="connsiteX2047" fmla="*/ 1175580 w 6891715"/>
                <a:gd name="connsiteY2047" fmla="*/ 3994903 h 6367455"/>
                <a:gd name="connsiteX2048" fmla="*/ 1156546 w 6891715"/>
                <a:gd name="connsiteY2048" fmla="*/ 3991726 h 6367455"/>
                <a:gd name="connsiteX2049" fmla="*/ 1155277 w 6891715"/>
                <a:gd name="connsiteY2049" fmla="*/ 3988549 h 6367455"/>
                <a:gd name="connsiteX2050" fmla="*/ 1166064 w 6891715"/>
                <a:gd name="connsiteY2050" fmla="*/ 3989502 h 6367455"/>
                <a:gd name="connsiteX2051" fmla="*/ 1170823 w 6891715"/>
                <a:gd name="connsiteY2051" fmla="*/ 3982195 h 6367455"/>
                <a:gd name="connsiteX2052" fmla="*/ 1182560 w 6891715"/>
                <a:gd name="connsiteY2052" fmla="*/ 3972663 h 6367455"/>
                <a:gd name="connsiteX2053" fmla="*/ 1204767 w 6891715"/>
                <a:gd name="connsiteY2053" fmla="*/ 3971075 h 6367455"/>
                <a:gd name="connsiteX2054" fmla="*/ 1220312 w 6891715"/>
                <a:gd name="connsiteY2054" fmla="*/ 3958366 h 6367455"/>
                <a:gd name="connsiteX2055" fmla="*/ 1239663 w 6891715"/>
                <a:gd name="connsiteY2055" fmla="*/ 3944705 h 6367455"/>
                <a:gd name="connsiteX2056" fmla="*/ 1261553 w 6891715"/>
                <a:gd name="connsiteY2056" fmla="*/ 3933902 h 6367455"/>
                <a:gd name="connsiteX2057" fmla="*/ 1274242 w 6891715"/>
                <a:gd name="connsiteY2057" fmla="*/ 3911662 h 6367455"/>
                <a:gd name="connsiteX2058" fmla="*/ 1288834 w 6891715"/>
                <a:gd name="connsiteY2058" fmla="*/ 3879891 h 6367455"/>
                <a:gd name="connsiteX2059" fmla="*/ 1275828 w 6891715"/>
                <a:gd name="connsiteY2059" fmla="*/ 3878938 h 6367455"/>
                <a:gd name="connsiteX2060" fmla="*/ 1278683 w 6891715"/>
                <a:gd name="connsiteY2060" fmla="*/ 3858922 h 6367455"/>
                <a:gd name="connsiteX2061" fmla="*/ 1269166 w 6891715"/>
                <a:gd name="connsiteY2061" fmla="*/ 3851615 h 6367455"/>
                <a:gd name="connsiteX2062" fmla="*/ 1267262 w 6891715"/>
                <a:gd name="connsiteY2062" fmla="*/ 3837635 h 6367455"/>
                <a:gd name="connsiteX2063" fmla="*/ 1269801 w 6891715"/>
                <a:gd name="connsiteY2063" fmla="*/ 3828104 h 6367455"/>
                <a:gd name="connsiteX2064" fmla="*/ 1259650 w 6891715"/>
                <a:gd name="connsiteY2064" fmla="*/ 3833823 h 6367455"/>
                <a:gd name="connsiteX2065" fmla="*/ 1237441 w 6891715"/>
                <a:gd name="connsiteY2065" fmla="*/ 3837953 h 6367455"/>
                <a:gd name="connsiteX2066" fmla="*/ 1234269 w 6891715"/>
                <a:gd name="connsiteY2066" fmla="*/ 3848755 h 6367455"/>
                <a:gd name="connsiteX2067" fmla="*/ 1227925 w 6891715"/>
                <a:gd name="connsiteY2067" fmla="*/ 3852885 h 6367455"/>
                <a:gd name="connsiteX2068" fmla="*/ 1213967 w 6891715"/>
                <a:gd name="connsiteY2068" fmla="*/ 3846849 h 6367455"/>
                <a:gd name="connsiteX2069" fmla="*/ 1201594 w 6891715"/>
                <a:gd name="connsiteY2069" fmla="*/ 3857651 h 6367455"/>
                <a:gd name="connsiteX2070" fmla="*/ 1196519 w 6891715"/>
                <a:gd name="connsiteY2070" fmla="*/ 3853203 h 6367455"/>
                <a:gd name="connsiteX2071" fmla="*/ 1221580 w 6891715"/>
                <a:gd name="connsiteY2071" fmla="*/ 3825562 h 6367455"/>
                <a:gd name="connsiteX2072" fmla="*/ 1232049 w 6891715"/>
                <a:gd name="connsiteY2072" fmla="*/ 3823656 h 6367455"/>
                <a:gd name="connsiteX2073" fmla="*/ 1243469 w 6891715"/>
                <a:gd name="connsiteY2073" fmla="*/ 3817937 h 6367455"/>
                <a:gd name="connsiteX2074" fmla="*/ 1256160 w 6891715"/>
                <a:gd name="connsiteY2074" fmla="*/ 3805228 h 6367455"/>
                <a:gd name="connsiteX2075" fmla="*/ 1255210 w 6891715"/>
                <a:gd name="connsiteY2075" fmla="*/ 3788707 h 6367455"/>
                <a:gd name="connsiteX2076" fmla="*/ 1266312 w 6891715"/>
                <a:gd name="connsiteY2076" fmla="*/ 3780129 h 6367455"/>
                <a:gd name="connsiteX2077" fmla="*/ 1297082 w 6891715"/>
                <a:gd name="connsiteY2077" fmla="*/ 3762655 h 6367455"/>
                <a:gd name="connsiteX2078" fmla="*/ 1311992 w 6891715"/>
                <a:gd name="connsiteY2078" fmla="*/ 3769009 h 6367455"/>
                <a:gd name="connsiteX2079" fmla="*/ 1329120 w 6891715"/>
                <a:gd name="connsiteY2079" fmla="*/ 3774093 h 6367455"/>
                <a:gd name="connsiteX2080" fmla="*/ 1342444 w 6891715"/>
                <a:gd name="connsiteY2080" fmla="*/ 3764561 h 6367455"/>
                <a:gd name="connsiteX2081" fmla="*/ 1351962 w 6891715"/>
                <a:gd name="connsiteY2081" fmla="*/ 3769645 h 6367455"/>
                <a:gd name="connsiteX2082" fmla="*/ 1376393 w 6891715"/>
                <a:gd name="connsiteY2082" fmla="*/ 3774728 h 6367455"/>
                <a:gd name="connsiteX2083" fmla="*/ 1355135 w 6891715"/>
                <a:gd name="connsiteY2083" fmla="*/ 3762337 h 6367455"/>
                <a:gd name="connsiteX2084" fmla="*/ 1359260 w 6891715"/>
                <a:gd name="connsiteY2084" fmla="*/ 3755030 h 6367455"/>
                <a:gd name="connsiteX2085" fmla="*/ 1373855 w 6891715"/>
                <a:gd name="connsiteY2085" fmla="*/ 3742957 h 6367455"/>
                <a:gd name="connsiteX2086" fmla="*/ 1377345 w 6891715"/>
                <a:gd name="connsiteY2086" fmla="*/ 3759795 h 6367455"/>
                <a:gd name="connsiteX2087" fmla="*/ 1390036 w 6891715"/>
                <a:gd name="connsiteY2087" fmla="*/ 3766150 h 6367455"/>
                <a:gd name="connsiteX2088" fmla="*/ 1398602 w 6891715"/>
                <a:gd name="connsiteY2088" fmla="*/ 3760431 h 6367455"/>
                <a:gd name="connsiteX2089" fmla="*/ 1383691 w 6891715"/>
                <a:gd name="connsiteY2089" fmla="*/ 3752488 h 6367455"/>
                <a:gd name="connsiteX2090" fmla="*/ 1373855 w 6891715"/>
                <a:gd name="connsiteY2090" fmla="*/ 3737873 h 6367455"/>
                <a:gd name="connsiteX2091" fmla="*/ 1371634 w 6891715"/>
                <a:gd name="connsiteY2091" fmla="*/ 3718810 h 6367455"/>
                <a:gd name="connsiteX2092" fmla="*/ 1379883 w 6891715"/>
                <a:gd name="connsiteY2092" fmla="*/ 3698794 h 6367455"/>
                <a:gd name="connsiteX2093" fmla="*/ 1391622 w 6891715"/>
                <a:gd name="connsiteY2093" fmla="*/ 3694346 h 6367455"/>
                <a:gd name="connsiteX2094" fmla="*/ 1377662 w 6891715"/>
                <a:gd name="connsiteY2094" fmla="*/ 3693393 h 6367455"/>
                <a:gd name="connsiteX2095" fmla="*/ 1375758 w 6891715"/>
                <a:gd name="connsiteY2095" fmla="*/ 3673377 h 6367455"/>
                <a:gd name="connsiteX2096" fmla="*/ 1384960 w 6891715"/>
                <a:gd name="connsiteY2096" fmla="*/ 3665117 h 6367455"/>
                <a:gd name="connsiteX2097" fmla="*/ 1394478 w 6891715"/>
                <a:gd name="connsiteY2097" fmla="*/ 3663846 h 6367455"/>
                <a:gd name="connsiteX2098" fmla="*/ 1396382 w 6891715"/>
                <a:gd name="connsiteY2098" fmla="*/ 3656539 h 6367455"/>
                <a:gd name="connsiteX2099" fmla="*/ 1383691 w 6891715"/>
                <a:gd name="connsiteY2099" fmla="*/ 3640653 h 6367455"/>
                <a:gd name="connsiteX2100" fmla="*/ 1380201 w 6891715"/>
                <a:gd name="connsiteY2100" fmla="*/ 3632392 h 6367455"/>
                <a:gd name="connsiteX2101" fmla="*/ 1392891 w 6891715"/>
                <a:gd name="connsiteY2101" fmla="*/ 3621590 h 6367455"/>
                <a:gd name="connsiteX2102" fmla="*/ 1387815 w 6891715"/>
                <a:gd name="connsiteY2102" fmla="*/ 3614283 h 6367455"/>
                <a:gd name="connsiteX2103" fmla="*/ 1382421 w 6891715"/>
                <a:gd name="connsiteY2103" fmla="*/ 3623814 h 6367455"/>
                <a:gd name="connsiteX2104" fmla="*/ 1372902 w 6891715"/>
                <a:gd name="connsiteY2104" fmla="*/ 3629215 h 6367455"/>
                <a:gd name="connsiteX2105" fmla="*/ 1371634 w 6891715"/>
                <a:gd name="connsiteY2105" fmla="*/ 3623814 h 6367455"/>
                <a:gd name="connsiteX2106" fmla="*/ 1364653 w 6891715"/>
                <a:gd name="connsiteY2106" fmla="*/ 3633663 h 6367455"/>
                <a:gd name="connsiteX2107" fmla="*/ 1360529 w 6891715"/>
                <a:gd name="connsiteY2107" fmla="*/ 3640017 h 6367455"/>
                <a:gd name="connsiteX2108" fmla="*/ 1351645 w 6891715"/>
                <a:gd name="connsiteY2108" fmla="*/ 3622861 h 6367455"/>
                <a:gd name="connsiteX2109" fmla="*/ 1353866 w 6891715"/>
                <a:gd name="connsiteY2109" fmla="*/ 3611423 h 6367455"/>
                <a:gd name="connsiteX2110" fmla="*/ 1343079 w 6891715"/>
                <a:gd name="connsiteY2110" fmla="*/ 3620001 h 6367455"/>
                <a:gd name="connsiteX2111" fmla="*/ 1332609 w 6891715"/>
                <a:gd name="connsiteY2111" fmla="*/ 3615871 h 6367455"/>
                <a:gd name="connsiteX2112" fmla="*/ 1326265 w 6891715"/>
                <a:gd name="connsiteY2112" fmla="*/ 3603480 h 6367455"/>
                <a:gd name="connsiteX2113" fmla="*/ 1317384 w 6891715"/>
                <a:gd name="connsiteY2113" fmla="*/ 3570438 h 6367455"/>
                <a:gd name="connsiteX2114" fmla="*/ 1325948 w 6891715"/>
                <a:gd name="connsiteY2114" fmla="*/ 3541208 h 6367455"/>
                <a:gd name="connsiteX2115" fmla="*/ 1334830 w 6891715"/>
                <a:gd name="connsiteY2115" fmla="*/ 3527229 h 6367455"/>
                <a:gd name="connsiteX2116" fmla="*/ 1341492 w 6891715"/>
                <a:gd name="connsiteY2116" fmla="*/ 3513567 h 6367455"/>
                <a:gd name="connsiteX2117" fmla="*/ 1352597 w 6891715"/>
                <a:gd name="connsiteY2117" fmla="*/ 3504989 h 6367455"/>
                <a:gd name="connsiteX2118" fmla="*/ 1372902 w 6891715"/>
                <a:gd name="connsiteY2118" fmla="*/ 3506895 h 6367455"/>
                <a:gd name="connsiteX2119" fmla="*/ 1381152 w 6891715"/>
                <a:gd name="connsiteY2119" fmla="*/ 3499270 h 6367455"/>
                <a:gd name="connsiteX2120" fmla="*/ 1371634 w 6891715"/>
                <a:gd name="connsiteY2120" fmla="*/ 3502447 h 6367455"/>
                <a:gd name="connsiteX2121" fmla="*/ 1363385 w 6891715"/>
                <a:gd name="connsiteY2121" fmla="*/ 3497682 h 6367455"/>
                <a:gd name="connsiteX2122" fmla="*/ 1351645 w 6891715"/>
                <a:gd name="connsiteY2122" fmla="*/ 3495458 h 6367455"/>
                <a:gd name="connsiteX2123" fmla="*/ 1335781 w 6891715"/>
                <a:gd name="connsiteY2123" fmla="*/ 3492281 h 6367455"/>
                <a:gd name="connsiteX2124" fmla="*/ 1330388 w 6891715"/>
                <a:gd name="connsiteY2124" fmla="*/ 3484020 h 6367455"/>
                <a:gd name="connsiteX2125" fmla="*/ 1324045 w 6891715"/>
                <a:gd name="connsiteY2125" fmla="*/ 3498953 h 6367455"/>
                <a:gd name="connsiteX2126" fmla="*/ 1315799 w 6891715"/>
                <a:gd name="connsiteY2126" fmla="*/ 3512932 h 6367455"/>
                <a:gd name="connsiteX2127" fmla="*/ 1295812 w 6891715"/>
                <a:gd name="connsiteY2127" fmla="*/ 3513885 h 6367455"/>
                <a:gd name="connsiteX2128" fmla="*/ 1292640 w 6891715"/>
                <a:gd name="connsiteY2128" fmla="*/ 3508484 h 6367455"/>
                <a:gd name="connsiteX2129" fmla="*/ 1283124 w 6891715"/>
                <a:gd name="connsiteY2129" fmla="*/ 3520239 h 6367455"/>
                <a:gd name="connsiteX2130" fmla="*/ 1262187 w 6891715"/>
                <a:gd name="connsiteY2130" fmla="*/ 3526911 h 6367455"/>
                <a:gd name="connsiteX2131" fmla="*/ 1251719 w 6891715"/>
                <a:gd name="connsiteY2131" fmla="*/ 3515156 h 6367455"/>
                <a:gd name="connsiteX2132" fmla="*/ 1249180 w 6891715"/>
                <a:gd name="connsiteY2132" fmla="*/ 3506895 h 6367455"/>
                <a:gd name="connsiteX2133" fmla="*/ 1243152 w 6891715"/>
                <a:gd name="connsiteY2133" fmla="*/ 3514203 h 6367455"/>
                <a:gd name="connsiteX2134" fmla="*/ 1253623 w 6891715"/>
                <a:gd name="connsiteY2134" fmla="*/ 3533266 h 6367455"/>
                <a:gd name="connsiteX2135" fmla="*/ 1245054 w 6891715"/>
                <a:gd name="connsiteY2135" fmla="*/ 3545021 h 6367455"/>
                <a:gd name="connsiteX2136" fmla="*/ 1230463 w 6891715"/>
                <a:gd name="connsiteY2136" fmla="*/ 3544068 h 6367455"/>
                <a:gd name="connsiteX2137" fmla="*/ 1221898 w 6891715"/>
                <a:gd name="connsiteY2137" fmla="*/ 3539620 h 6367455"/>
                <a:gd name="connsiteX2138" fmla="*/ 1210160 w 6891715"/>
                <a:gd name="connsiteY2138" fmla="*/ 3515474 h 6367455"/>
                <a:gd name="connsiteX2139" fmla="*/ 1191125 w 6891715"/>
                <a:gd name="connsiteY2139" fmla="*/ 3522463 h 6367455"/>
                <a:gd name="connsiteX2140" fmla="*/ 1193663 w 6891715"/>
                <a:gd name="connsiteY2140" fmla="*/ 3538984 h 6367455"/>
                <a:gd name="connsiteX2141" fmla="*/ 1203181 w 6891715"/>
                <a:gd name="connsiteY2141" fmla="*/ 3547563 h 6367455"/>
                <a:gd name="connsiteX2142" fmla="*/ 1203181 w 6891715"/>
                <a:gd name="connsiteY2142" fmla="*/ 3554870 h 6367455"/>
                <a:gd name="connsiteX2143" fmla="*/ 1189222 w 6891715"/>
                <a:gd name="connsiteY2143" fmla="*/ 3547563 h 6367455"/>
                <a:gd name="connsiteX2144" fmla="*/ 1181609 w 6891715"/>
                <a:gd name="connsiteY2144" fmla="*/ 3526594 h 6367455"/>
                <a:gd name="connsiteX2145" fmla="*/ 1165747 w 6891715"/>
                <a:gd name="connsiteY2145" fmla="*/ 3516109 h 6367455"/>
                <a:gd name="connsiteX2146" fmla="*/ 1162574 w 6891715"/>
                <a:gd name="connsiteY2146" fmla="*/ 3505625 h 6367455"/>
                <a:gd name="connsiteX2147" fmla="*/ 1169871 w 6891715"/>
                <a:gd name="connsiteY2147" fmla="*/ 3495140 h 6367455"/>
                <a:gd name="connsiteX2148" fmla="*/ 1177485 w 6891715"/>
                <a:gd name="connsiteY2148" fmla="*/ 3496729 h 6367455"/>
                <a:gd name="connsiteX2149" fmla="*/ 1183830 w 6891715"/>
                <a:gd name="connsiteY2149" fmla="*/ 3510708 h 6367455"/>
                <a:gd name="connsiteX2150" fmla="*/ 1187002 w 6891715"/>
                <a:gd name="connsiteY2150" fmla="*/ 3507531 h 6367455"/>
                <a:gd name="connsiteX2151" fmla="*/ 1180022 w 6891715"/>
                <a:gd name="connsiteY2151" fmla="*/ 3484338 h 6367455"/>
                <a:gd name="connsiteX2152" fmla="*/ 1186367 w 6891715"/>
                <a:gd name="connsiteY2152" fmla="*/ 3466546 h 6367455"/>
                <a:gd name="connsiteX2153" fmla="*/ 1202229 w 6891715"/>
                <a:gd name="connsiteY2153" fmla="*/ 3426196 h 6367455"/>
                <a:gd name="connsiteX2154" fmla="*/ 1207939 w 6891715"/>
                <a:gd name="connsiteY2154" fmla="*/ 3419842 h 6367455"/>
                <a:gd name="connsiteX2155" fmla="*/ 1212381 w 6891715"/>
                <a:gd name="connsiteY2155" fmla="*/ 3402685 h 6367455"/>
                <a:gd name="connsiteX2156" fmla="*/ 1199691 w 6891715"/>
                <a:gd name="connsiteY2156" fmla="*/ 3396649 h 6367455"/>
                <a:gd name="connsiteX2157" fmla="*/ 1198422 w 6891715"/>
                <a:gd name="connsiteY2157" fmla="*/ 3388071 h 6367455"/>
                <a:gd name="connsiteX2158" fmla="*/ 1190809 w 6891715"/>
                <a:gd name="connsiteY2158" fmla="*/ 3370600 h 6367455"/>
                <a:gd name="connsiteX2159" fmla="*/ 1190809 w 6891715"/>
                <a:gd name="connsiteY2159" fmla="*/ 3354714 h 6367455"/>
                <a:gd name="connsiteX2160" fmla="*/ 1203181 w 6891715"/>
                <a:gd name="connsiteY2160" fmla="*/ 3331203 h 6367455"/>
                <a:gd name="connsiteX2161" fmla="*/ 1212698 w 6891715"/>
                <a:gd name="connsiteY2161" fmla="*/ 3335335 h 6367455"/>
                <a:gd name="connsiteX2162" fmla="*/ 1223166 w 6891715"/>
                <a:gd name="connsiteY2162" fmla="*/ 3330249 h 6367455"/>
                <a:gd name="connsiteX2163" fmla="*/ 1224436 w 6891715"/>
                <a:gd name="connsiteY2163" fmla="*/ 3327073 h 6367455"/>
                <a:gd name="connsiteX2164" fmla="*/ 1198739 w 6891715"/>
                <a:gd name="connsiteY2164" fmla="*/ 3324849 h 6367455"/>
                <a:gd name="connsiteX2165" fmla="*/ 1188905 w 6891715"/>
                <a:gd name="connsiteY2165" fmla="*/ 3297525 h 6367455"/>
                <a:gd name="connsiteX2166" fmla="*/ 1189222 w 6891715"/>
                <a:gd name="connsiteY2166" fmla="*/ 3321037 h 6367455"/>
                <a:gd name="connsiteX2167" fmla="*/ 1187319 w 6891715"/>
                <a:gd name="connsiteY2167" fmla="*/ 3331521 h 6367455"/>
                <a:gd name="connsiteX2168" fmla="*/ 1176850 w 6891715"/>
                <a:gd name="connsiteY2168" fmla="*/ 3334699 h 6367455"/>
                <a:gd name="connsiteX2169" fmla="*/ 1170506 w 6891715"/>
                <a:gd name="connsiteY2169" fmla="*/ 3332474 h 6367455"/>
                <a:gd name="connsiteX2170" fmla="*/ 1166381 w 6891715"/>
                <a:gd name="connsiteY2170" fmla="*/ 3340101 h 6367455"/>
                <a:gd name="connsiteX2171" fmla="*/ 1157816 w 6891715"/>
                <a:gd name="connsiteY2171" fmla="*/ 3331521 h 6367455"/>
                <a:gd name="connsiteX2172" fmla="*/ 1157498 w 6891715"/>
                <a:gd name="connsiteY2172" fmla="*/ 3321037 h 6367455"/>
                <a:gd name="connsiteX2173" fmla="*/ 1173995 w 6891715"/>
                <a:gd name="connsiteY2173" fmla="*/ 3287358 h 6367455"/>
                <a:gd name="connsiteX2174" fmla="*/ 1175264 w 6891715"/>
                <a:gd name="connsiteY2174" fmla="*/ 3277827 h 6367455"/>
                <a:gd name="connsiteX2175" fmla="*/ 1148933 w 6891715"/>
                <a:gd name="connsiteY2175" fmla="*/ 3315000 h 6367455"/>
                <a:gd name="connsiteX2176" fmla="*/ 1144808 w 6891715"/>
                <a:gd name="connsiteY2176" fmla="*/ 3311823 h 6367455"/>
                <a:gd name="connsiteX2177" fmla="*/ 1139733 w 6891715"/>
                <a:gd name="connsiteY2177" fmla="*/ 3326755 h 6367455"/>
                <a:gd name="connsiteX2178" fmla="*/ 1147346 w 6891715"/>
                <a:gd name="connsiteY2178" fmla="*/ 3336923 h 6367455"/>
                <a:gd name="connsiteX2179" fmla="*/ 1154643 w 6891715"/>
                <a:gd name="connsiteY2179" fmla="*/ 3346454 h 6367455"/>
                <a:gd name="connsiteX2180" fmla="*/ 1151471 w 6891715"/>
                <a:gd name="connsiteY2180" fmla="*/ 3362341 h 6367455"/>
                <a:gd name="connsiteX2181" fmla="*/ 1143540 w 6891715"/>
                <a:gd name="connsiteY2181" fmla="*/ 3374096 h 6367455"/>
                <a:gd name="connsiteX2182" fmla="*/ 1137512 w 6891715"/>
                <a:gd name="connsiteY2182" fmla="*/ 3404592 h 6367455"/>
                <a:gd name="connsiteX2183" fmla="*/ 1134340 w 6891715"/>
                <a:gd name="connsiteY2183" fmla="*/ 3421430 h 6367455"/>
                <a:gd name="connsiteX2184" fmla="*/ 1128312 w 6891715"/>
                <a:gd name="connsiteY2184" fmla="*/ 3441764 h 6367455"/>
                <a:gd name="connsiteX2185" fmla="*/ 1117526 w 6891715"/>
                <a:gd name="connsiteY2185" fmla="*/ 3446848 h 6367455"/>
                <a:gd name="connsiteX2186" fmla="*/ 1105787 w 6891715"/>
                <a:gd name="connsiteY2186" fmla="*/ 3446848 h 6367455"/>
                <a:gd name="connsiteX2187" fmla="*/ 1101663 w 6891715"/>
                <a:gd name="connsiteY2187" fmla="*/ 3432550 h 6367455"/>
                <a:gd name="connsiteX2188" fmla="*/ 1107691 w 6891715"/>
                <a:gd name="connsiteY2188" fmla="*/ 3416665 h 6367455"/>
                <a:gd name="connsiteX2189" fmla="*/ 1118160 w 6891715"/>
                <a:gd name="connsiteY2189" fmla="*/ 3395378 h 6367455"/>
                <a:gd name="connsiteX2190" fmla="*/ 1128629 w 6891715"/>
                <a:gd name="connsiteY2190" fmla="*/ 3369647 h 6367455"/>
                <a:gd name="connsiteX2191" fmla="*/ 1128629 w 6891715"/>
                <a:gd name="connsiteY2191" fmla="*/ 3362341 h 6367455"/>
                <a:gd name="connsiteX2192" fmla="*/ 1117842 w 6891715"/>
                <a:gd name="connsiteY2192" fmla="*/ 3365834 h 6367455"/>
                <a:gd name="connsiteX2193" fmla="*/ 1115939 w 6891715"/>
                <a:gd name="connsiteY2193" fmla="*/ 3358527 h 6367455"/>
                <a:gd name="connsiteX2194" fmla="*/ 1122919 w 6891715"/>
                <a:gd name="connsiteY2194" fmla="*/ 3348995 h 6367455"/>
                <a:gd name="connsiteX2195" fmla="*/ 1127043 w 6891715"/>
                <a:gd name="connsiteY2195" fmla="*/ 3328663 h 6367455"/>
                <a:gd name="connsiteX2196" fmla="*/ 1117526 w 6891715"/>
                <a:gd name="connsiteY2196" fmla="*/ 3330886 h 6367455"/>
                <a:gd name="connsiteX2197" fmla="*/ 1124505 w 6891715"/>
                <a:gd name="connsiteY2197" fmla="*/ 3315000 h 6367455"/>
                <a:gd name="connsiteX2198" fmla="*/ 1133070 w 6891715"/>
                <a:gd name="connsiteY2198" fmla="*/ 3302291 h 6367455"/>
                <a:gd name="connsiteX2199" fmla="*/ 1138463 w 6891715"/>
                <a:gd name="connsiteY2199" fmla="*/ 3290852 h 6367455"/>
                <a:gd name="connsiteX2200" fmla="*/ 1126409 w 6891715"/>
                <a:gd name="connsiteY2200" fmla="*/ 3277191 h 6367455"/>
                <a:gd name="connsiteX2201" fmla="*/ 1126409 w 6891715"/>
                <a:gd name="connsiteY2201" fmla="*/ 3265435 h 6367455"/>
                <a:gd name="connsiteX2202" fmla="*/ 1142270 w 6891715"/>
                <a:gd name="connsiteY2202" fmla="*/ 3262260 h 6367455"/>
                <a:gd name="connsiteX2203" fmla="*/ 1141319 w 6891715"/>
                <a:gd name="connsiteY2203" fmla="*/ 3252727 h 6367455"/>
                <a:gd name="connsiteX2204" fmla="*/ 1146712 w 6891715"/>
                <a:gd name="connsiteY2204" fmla="*/ 3254634 h 6367455"/>
                <a:gd name="connsiteX2205" fmla="*/ 1145126 w 6891715"/>
                <a:gd name="connsiteY2205" fmla="*/ 3241924 h 6367455"/>
                <a:gd name="connsiteX2206" fmla="*/ 1162257 w 6891715"/>
                <a:gd name="connsiteY2206" fmla="*/ 3228261 h 6367455"/>
                <a:gd name="connsiteX2207" fmla="*/ 1159085 w 6891715"/>
                <a:gd name="connsiteY2207" fmla="*/ 3221908 h 6367455"/>
                <a:gd name="connsiteX2208" fmla="*/ 1162891 w 6891715"/>
                <a:gd name="connsiteY2208" fmla="*/ 3213329 h 6367455"/>
                <a:gd name="connsiteX2209" fmla="*/ 1158450 w 6891715"/>
                <a:gd name="connsiteY2209" fmla="*/ 3202844 h 6367455"/>
                <a:gd name="connsiteX2210" fmla="*/ 1156546 w 6891715"/>
                <a:gd name="connsiteY2210" fmla="*/ 3201890 h 6367455"/>
                <a:gd name="connsiteX2211" fmla="*/ 1145126 w 6891715"/>
                <a:gd name="connsiteY2211" fmla="*/ 3210469 h 6367455"/>
                <a:gd name="connsiteX2212" fmla="*/ 1145126 w 6891715"/>
                <a:gd name="connsiteY2212" fmla="*/ 3224449 h 6367455"/>
                <a:gd name="connsiteX2213" fmla="*/ 1130215 w 6891715"/>
                <a:gd name="connsiteY2213" fmla="*/ 3234934 h 6367455"/>
                <a:gd name="connsiteX2214" fmla="*/ 1125457 w 6891715"/>
                <a:gd name="connsiteY2214" fmla="*/ 3243513 h 6367455"/>
                <a:gd name="connsiteX2215" fmla="*/ 1113719 w 6891715"/>
                <a:gd name="connsiteY2215" fmla="*/ 3242242 h 6367455"/>
                <a:gd name="connsiteX2216" fmla="*/ 1103884 w 6891715"/>
                <a:gd name="connsiteY2216" fmla="*/ 3231121 h 6367455"/>
                <a:gd name="connsiteX2217" fmla="*/ 1091194 w 6891715"/>
                <a:gd name="connsiteY2217" fmla="*/ 3223496 h 6367455"/>
                <a:gd name="connsiteX2218" fmla="*/ 1092463 w 6891715"/>
                <a:gd name="connsiteY2218" fmla="*/ 3210787 h 6367455"/>
                <a:gd name="connsiteX2219" fmla="*/ 1108008 w 6891715"/>
                <a:gd name="connsiteY2219" fmla="*/ 3205703 h 6367455"/>
                <a:gd name="connsiteX2220" fmla="*/ 1091511 w 6891715"/>
                <a:gd name="connsiteY2220" fmla="*/ 3203480 h 6367455"/>
                <a:gd name="connsiteX2221" fmla="*/ 1090877 w 6891715"/>
                <a:gd name="connsiteY2221" fmla="*/ 3209516 h 6367455"/>
                <a:gd name="connsiteX2222" fmla="*/ 1082628 w 6891715"/>
                <a:gd name="connsiteY2222" fmla="*/ 3212375 h 6367455"/>
                <a:gd name="connsiteX2223" fmla="*/ 1066766 w 6891715"/>
                <a:gd name="connsiteY2223" fmla="*/ 3204750 h 6367455"/>
                <a:gd name="connsiteX2224" fmla="*/ 1067718 w 6891715"/>
                <a:gd name="connsiteY2224" fmla="*/ 3197444 h 6367455"/>
                <a:gd name="connsiteX2225" fmla="*/ 1088022 w 6891715"/>
                <a:gd name="connsiteY2225" fmla="*/ 3193312 h 6367455"/>
                <a:gd name="connsiteX2226" fmla="*/ 1098491 w 6891715"/>
                <a:gd name="connsiteY2226" fmla="*/ 3195854 h 6367455"/>
                <a:gd name="connsiteX2227" fmla="*/ 1107057 w 6891715"/>
                <a:gd name="connsiteY2227" fmla="*/ 3194901 h 6367455"/>
                <a:gd name="connsiteX2228" fmla="*/ 1108643 w 6891715"/>
                <a:gd name="connsiteY2228" fmla="*/ 3183146 h 6367455"/>
                <a:gd name="connsiteX2229" fmla="*/ 1099126 w 6891715"/>
                <a:gd name="connsiteY2229" fmla="*/ 3170755 h 6367455"/>
                <a:gd name="connsiteX2230" fmla="*/ 1103249 w 6891715"/>
                <a:gd name="connsiteY2230" fmla="*/ 3157411 h 6367455"/>
                <a:gd name="connsiteX2231" fmla="*/ 1123236 w 6891715"/>
                <a:gd name="connsiteY2231" fmla="*/ 3154870 h 6367455"/>
                <a:gd name="connsiteX2232" fmla="*/ 1104201 w 6891715"/>
                <a:gd name="connsiteY2232" fmla="*/ 3145338 h 6367455"/>
                <a:gd name="connsiteX2233" fmla="*/ 1119112 w 6891715"/>
                <a:gd name="connsiteY2233" fmla="*/ 3135807 h 6367455"/>
                <a:gd name="connsiteX2234" fmla="*/ 1131802 w 6891715"/>
                <a:gd name="connsiteY2234" fmla="*/ 3142162 h 6367455"/>
                <a:gd name="connsiteX2235" fmla="*/ 1116891 w 6891715"/>
                <a:gd name="connsiteY2235" fmla="*/ 3125323 h 6367455"/>
                <a:gd name="connsiteX2236" fmla="*/ 1122919 w 6891715"/>
                <a:gd name="connsiteY2236" fmla="*/ 3116745 h 6367455"/>
                <a:gd name="connsiteX2237" fmla="*/ 1139733 w 6891715"/>
                <a:gd name="connsiteY2237" fmla="*/ 3113568 h 6367455"/>
                <a:gd name="connsiteX2238" fmla="*/ 1141002 w 6891715"/>
                <a:gd name="connsiteY2238" fmla="*/ 3108167 h 6367455"/>
                <a:gd name="connsiteX2239" fmla="*/ 1123870 w 6891715"/>
                <a:gd name="connsiteY2239" fmla="*/ 3102131 h 6367455"/>
                <a:gd name="connsiteX2240" fmla="*/ 1147981 w 6891715"/>
                <a:gd name="connsiteY2240" fmla="*/ 3086881 h 6367455"/>
                <a:gd name="connsiteX2241" fmla="*/ 1126091 w 6891715"/>
                <a:gd name="connsiteY2241" fmla="*/ 3094823 h 6367455"/>
                <a:gd name="connsiteX2242" fmla="*/ 1126091 w 6891715"/>
                <a:gd name="connsiteY2242" fmla="*/ 3086245 h 6367455"/>
                <a:gd name="connsiteX2243" fmla="*/ 1114353 w 6891715"/>
                <a:gd name="connsiteY2243" fmla="*/ 3102131 h 6367455"/>
                <a:gd name="connsiteX2244" fmla="*/ 1100711 w 6891715"/>
                <a:gd name="connsiteY2244" fmla="*/ 3083385 h 6367455"/>
                <a:gd name="connsiteX2245" fmla="*/ 1095953 w 6891715"/>
                <a:gd name="connsiteY2245" fmla="*/ 3062099 h 6367455"/>
                <a:gd name="connsiteX2246" fmla="*/ 1104518 w 6891715"/>
                <a:gd name="connsiteY2246" fmla="*/ 3057969 h 6367455"/>
                <a:gd name="connsiteX2247" fmla="*/ 1122601 w 6891715"/>
                <a:gd name="connsiteY2247" fmla="*/ 3068136 h 6367455"/>
                <a:gd name="connsiteX2248" fmla="*/ 1134340 w 6891715"/>
                <a:gd name="connsiteY2248" fmla="*/ 3067183 h 6367455"/>
                <a:gd name="connsiteX2249" fmla="*/ 1121332 w 6891715"/>
                <a:gd name="connsiteY2249" fmla="*/ 3062099 h 6367455"/>
                <a:gd name="connsiteX2250" fmla="*/ 1101981 w 6891715"/>
                <a:gd name="connsiteY2250" fmla="*/ 3038271 h 6367455"/>
                <a:gd name="connsiteX2251" fmla="*/ 1106422 w 6891715"/>
                <a:gd name="connsiteY2251" fmla="*/ 3031599 h 6367455"/>
                <a:gd name="connsiteX2252" fmla="*/ 1114670 w 6891715"/>
                <a:gd name="connsiteY2252" fmla="*/ 3030329 h 6367455"/>
                <a:gd name="connsiteX2253" fmla="*/ 1100077 w 6891715"/>
                <a:gd name="connsiteY2253" fmla="*/ 3010631 h 6367455"/>
                <a:gd name="connsiteX2254" fmla="*/ 1108960 w 6891715"/>
                <a:gd name="connsiteY2254" fmla="*/ 3001100 h 6367455"/>
                <a:gd name="connsiteX2255" fmla="*/ 1121967 w 6891715"/>
                <a:gd name="connsiteY2255" fmla="*/ 3001100 h 6367455"/>
                <a:gd name="connsiteX2256" fmla="*/ 1145126 w 6891715"/>
                <a:gd name="connsiteY2256" fmla="*/ 3001735 h 6367455"/>
                <a:gd name="connsiteX2257" fmla="*/ 1141002 w 6891715"/>
                <a:gd name="connsiteY2257" fmla="*/ 2996334 h 6367455"/>
                <a:gd name="connsiteX2258" fmla="*/ 1144174 w 6891715"/>
                <a:gd name="connsiteY2258" fmla="*/ 2992204 h 6367455"/>
                <a:gd name="connsiteX2259" fmla="*/ 1156864 w 6891715"/>
                <a:gd name="connsiteY2259" fmla="*/ 3000464 h 6367455"/>
                <a:gd name="connsiteX2260" fmla="*/ 1160988 w 6891715"/>
                <a:gd name="connsiteY2260" fmla="*/ 2996334 h 6367455"/>
                <a:gd name="connsiteX2261" fmla="*/ 1150519 w 6891715"/>
                <a:gd name="connsiteY2261" fmla="*/ 2978543 h 6367455"/>
                <a:gd name="connsiteX2262" fmla="*/ 1136243 w 6891715"/>
                <a:gd name="connsiteY2262" fmla="*/ 2967105 h 6367455"/>
                <a:gd name="connsiteX2263" fmla="*/ 1136243 w 6891715"/>
                <a:gd name="connsiteY2263" fmla="*/ 2960751 h 6367455"/>
                <a:gd name="connsiteX2264" fmla="*/ 1143857 w 6891715"/>
                <a:gd name="connsiteY2264" fmla="*/ 2958526 h 6367455"/>
                <a:gd name="connsiteX2265" fmla="*/ 1153374 w 6891715"/>
                <a:gd name="connsiteY2265" fmla="*/ 2963928 h 6367455"/>
                <a:gd name="connsiteX2266" fmla="*/ 1155277 w 6891715"/>
                <a:gd name="connsiteY2266" fmla="*/ 2958526 h 6367455"/>
                <a:gd name="connsiteX2267" fmla="*/ 1147029 w 6891715"/>
                <a:gd name="connsiteY2267" fmla="*/ 2943593 h 6367455"/>
                <a:gd name="connsiteX2268" fmla="*/ 1156229 w 6891715"/>
                <a:gd name="connsiteY2268" fmla="*/ 2935012 h 6367455"/>
                <a:gd name="connsiteX2269" fmla="*/ 1166699 w 6891715"/>
                <a:gd name="connsiteY2269" fmla="*/ 2928659 h 6367455"/>
                <a:gd name="connsiteX2270" fmla="*/ 1181609 w 6891715"/>
                <a:gd name="connsiteY2270" fmla="*/ 2937873 h 6367455"/>
                <a:gd name="connsiteX2271" fmla="*/ 1181609 w 6891715"/>
                <a:gd name="connsiteY2271" fmla="*/ 2931834 h 6367455"/>
                <a:gd name="connsiteX2272" fmla="*/ 1163526 w 6891715"/>
                <a:gd name="connsiteY2272" fmla="*/ 2922306 h 6367455"/>
                <a:gd name="connsiteX2273" fmla="*/ 1161305 w 6891715"/>
                <a:gd name="connsiteY2273" fmla="*/ 2911186 h 6367455"/>
                <a:gd name="connsiteX2274" fmla="*/ 1162257 w 6891715"/>
                <a:gd name="connsiteY2274" fmla="*/ 2899430 h 6367455"/>
                <a:gd name="connsiteX2275" fmla="*/ 1174947 w 6891715"/>
                <a:gd name="connsiteY2275" fmla="*/ 2882275 h 6367455"/>
                <a:gd name="connsiteX2276" fmla="*/ 1176850 w 6891715"/>
                <a:gd name="connsiteY2276" fmla="*/ 2869567 h 6367455"/>
                <a:gd name="connsiteX2277" fmla="*/ 1181926 w 6891715"/>
                <a:gd name="connsiteY2277" fmla="*/ 2869567 h 6367455"/>
                <a:gd name="connsiteX2278" fmla="*/ 1192395 w 6891715"/>
                <a:gd name="connsiteY2278" fmla="*/ 2865437 h 6367455"/>
                <a:gd name="connsiteX2279" fmla="*/ 1202229 w 6891715"/>
                <a:gd name="connsiteY2279" fmla="*/ 2871474 h 6367455"/>
                <a:gd name="connsiteX2280" fmla="*/ 1213649 w 6891715"/>
                <a:gd name="connsiteY2280" fmla="*/ 2881003 h 6367455"/>
                <a:gd name="connsiteX2281" fmla="*/ 1216822 w 6891715"/>
                <a:gd name="connsiteY2281" fmla="*/ 2874650 h 6367455"/>
                <a:gd name="connsiteX2282" fmla="*/ 1224436 w 6891715"/>
                <a:gd name="connsiteY2282" fmla="*/ 2874650 h 6367455"/>
                <a:gd name="connsiteX2283" fmla="*/ 1233952 w 6891715"/>
                <a:gd name="connsiteY2283" fmla="*/ 2881639 h 6367455"/>
                <a:gd name="connsiteX2284" fmla="*/ 1241249 w 6891715"/>
                <a:gd name="connsiteY2284" fmla="*/ 2885769 h 6367455"/>
                <a:gd name="connsiteX2285" fmla="*/ 1253941 w 6891715"/>
                <a:gd name="connsiteY2285" fmla="*/ 2879415 h 6367455"/>
                <a:gd name="connsiteX2286" fmla="*/ 1279635 w 6891715"/>
                <a:gd name="connsiteY2286" fmla="*/ 2869567 h 6367455"/>
                <a:gd name="connsiteX2287" fmla="*/ 1295496 w 6891715"/>
                <a:gd name="connsiteY2287" fmla="*/ 2879097 h 6367455"/>
                <a:gd name="connsiteX2288" fmla="*/ 1311040 w 6891715"/>
                <a:gd name="connsiteY2288" fmla="*/ 2868614 h 6367455"/>
                <a:gd name="connsiteX2289" fmla="*/ 3854360 w 6891715"/>
                <a:gd name="connsiteY2289" fmla="*/ 2852734 h 6367455"/>
                <a:gd name="connsiteX2290" fmla="*/ 3865180 w 6891715"/>
                <a:gd name="connsiteY2290" fmla="*/ 2862282 h 6367455"/>
                <a:gd name="connsiteX2291" fmla="*/ 3876638 w 6891715"/>
                <a:gd name="connsiteY2291" fmla="*/ 2875649 h 6367455"/>
                <a:gd name="connsiteX2292" fmla="*/ 3876001 w 6891715"/>
                <a:gd name="connsiteY2292" fmla="*/ 2885198 h 6367455"/>
                <a:gd name="connsiteX2293" fmla="*/ 3865499 w 6891715"/>
                <a:gd name="connsiteY2293" fmla="*/ 2882333 h 6367455"/>
                <a:gd name="connsiteX2294" fmla="*/ 3855951 w 6891715"/>
                <a:gd name="connsiteY2294" fmla="*/ 2890927 h 6367455"/>
                <a:gd name="connsiteX2295" fmla="*/ 3847358 w 6891715"/>
                <a:gd name="connsiteY2295" fmla="*/ 2901431 h 6367455"/>
                <a:gd name="connsiteX2296" fmla="*/ 3832718 w 6891715"/>
                <a:gd name="connsiteY2296" fmla="*/ 2908115 h 6367455"/>
                <a:gd name="connsiteX2297" fmla="*/ 3829536 w 6891715"/>
                <a:gd name="connsiteY2297" fmla="*/ 2924031 h 6367455"/>
                <a:gd name="connsiteX2298" fmla="*/ 3797710 w 6891715"/>
                <a:gd name="connsiteY2298" fmla="*/ 2916709 h 6367455"/>
                <a:gd name="connsiteX2299" fmla="*/ 3790390 w 6891715"/>
                <a:gd name="connsiteY2299" fmla="*/ 2923077 h 6367455"/>
                <a:gd name="connsiteX2300" fmla="*/ 3787526 w 6891715"/>
                <a:gd name="connsiteY2300" fmla="*/ 2947269 h 6367455"/>
                <a:gd name="connsiteX2301" fmla="*/ 3764293 w 6891715"/>
                <a:gd name="connsiteY2301" fmla="*/ 2978145 h 6367455"/>
                <a:gd name="connsiteX2302" fmla="*/ 3751562 w 6891715"/>
                <a:gd name="connsiteY2302" fmla="*/ 2960319 h 6367455"/>
                <a:gd name="connsiteX2303" fmla="*/ 3758564 w 6891715"/>
                <a:gd name="connsiteY2303" fmla="*/ 2947588 h 6367455"/>
                <a:gd name="connsiteX2304" fmla="*/ 3777978 w 6891715"/>
                <a:gd name="connsiteY2304" fmla="*/ 2940264 h 6367455"/>
                <a:gd name="connsiteX2305" fmla="*/ 3778933 w 6891715"/>
                <a:gd name="connsiteY2305" fmla="*/ 2933896 h 6367455"/>
                <a:gd name="connsiteX2306" fmla="*/ 3755063 w 6891715"/>
                <a:gd name="connsiteY2306" fmla="*/ 2912890 h 6367455"/>
                <a:gd name="connsiteX2307" fmla="*/ 3743288 w 6891715"/>
                <a:gd name="connsiteY2307" fmla="*/ 2896019 h 6367455"/>
                <a:gd name="connsiteX2308" fmla="*/ 3761428 w 6891715"/>
                <a:gd name="connsiteY2308" fmla="*/ 2894747 h 6367455"/>
                <a:gd name="connsiteX2309" fmla="*/ 3746152 w 6891715"/>
                <a:gd name="connsiteY2309" fmla="*/ 2870875 h 6367455"/>
                <a:gd name="connsiteX2310" fmla="*/ 3751562 w 6891715"/>
                <a:gd name="connsiteY2310" fmla="*/ 2865465 h 6367455"/>
                <a:gd name="connsiteX2311" fmla="*/ 3772886 w 6891715"/>
                <a:gd name="connsiteY2311" fmla="*/ 2879787 h 6367455"/>
                <a:gd name="connsiteX2312" fmla="*/ 3775114 w 6891715"/>
                <a:gd name="connsiteY2312" fmla="*/ 2869284 h 6367455"/>
                <a:gd name="connsiteX2313" fmla="*/ 3789753 w 6891715"/>
                <a:gd name="connsiteY2313" fmla="*/ 2876604 h 6367455"/>
                <a:gd name="connsiteX2314" fmla="*/ 3779251 w 6891715"/>
                <a:gd name="connsiteY2314" fmla="*/ 2869284 h 6367455"/>
                <a:gd name="connsiteX2315" fmla="*/ 3802165 w 6891715"/>
                <a:gd name="connsiteY2315" fmla="*/ 2853370 h 6367455"/>
                <a:gd name="connsiteX2316" fmla="*/ 3818397 w 6891715"/>
                <a:gd name="connsiteY2316" fmla="*/ 2857190 h 6367455"/>
                <a:gd name="connsiteX2317" fmla="*/ 3881509 w 6891715"/>
                <a:gd name="connsiteY2317" fmla="*/ 2838447 h 6367455"/>
                <a:gd name="connsiteX2318" fmla="*/ 3889338 w 6891715"/>
                <a:gd name="connsiteY2318" fmla="*/ 2856748 h 6367455"/>
                <a:gd name="connsiteX2319" fmla="*/ 3879552 w 6891715"/>
                <a:gd name="connsiteY2319" fmla="*/ 2865433 h 6367455"/>
                <a:gd name="connsiteX2320" fmla="*/ 3866503 w 6891715"/>
                <a:gd name="connsiteY2320" fmla="*/ 2857058 h 6367455"/>
                <a:gd name="connsiteX2321" fmla="*/ 3865525 w 6891715"/>
                <a:gd name="connsiteY2321" fmla="*/ 2845582 h 6367455"/>
                <a:gd name="connsiteX2322" fmla="*/ 1378190 w 6891715"/>
                <a:gd name="connsiteY2322" fmla="*/ 2819397 h 6367455"/>
                <a:gd name="connsiteX2323" fmla="*/ 1384271 w 6891715"/>
                <a:gd name="connsiteY2323" fmla="*/ 2826202 h 6367455"/>
                <a:gd name="connsiteX2324" fmla="*/ 1377514 w 6891715"/>
                <a:gd name="connsiteY2324" fmla="*/ 2838446 h 6367455"/>
                <a:gd name="connsiteX2325" fmla="*/ 1370758 w 6891715"/>
                <a:gd name="connsiteY2325" fmla="*/ 2834024 h 6367455"/>
                <a:gd name="connsiteX2326" fmla="*/ 1368393 w 6891715"/>
                <a:gd name="connsiteY2326" fmla="*/ 2823820 h 6367455"/>
                <a:gd name="connsiteX2327" fmla="*/ 1342224 w 6891715"/>
                <a:gd name="connsiteY2327" fmla="*/ 2803518 h 6367455"/>
                <a:gd name="connsiteX2328" fmla="*/ 1357279 w 6891715"/>
                <a:gd name="connsiteY2328" fmla="*/ 2821795 h 6367455"/>
                <a:gd name="connsiteX2329" fmla="*/ 1344734 w 6891715"/>
                <a:gd name="connsiteY2329" fmla="*/ 2828923 h 6367455"/>
                <a:gd name="connsiteX2330" fmla="*/ 1331875 w 6891715"/>
                <a:gd name="connsiteY2330" fmla="*/ 2819010 h 6367455"/>
                <a:gd name="connsiteX2331" fmla="*/ 1331875 w 6891715"/>
                <a:gd name="connsiteY2331" fmla="*/ 2809712 h 6367455"/>
                <a:gd name="connsiteX2332" fmla="*/ 3807906 w 6891715"/>
                <a:gd name="connsiteY2332" fmla="*/ 2778119 h 6367455"/>
                <a:gd name="connsiteX2333" fmla="*/ 3833399 w 6891715"/>
                <a:gd name="connsiteY2333" fmla="*/ 2780025 h 6367455"/>
                <a:gd name="connsiteX2334" fmla="*/ 3843278 w 6891715"/>
                <a:gd name="connsiteY2334" fmla="*/ 2793676 h 6367455"/>
                <a:gd name="connsiteX2335" fmla="*/ 3849651 w 6891715"/>
                <a:gd name="connsiteY2335" fmla="*/ 2810504 h 6367455"/>
                <a:gd name="connsiteX2336" fmla="*/ 3844552 w 6891715"/>
                <a:gd name="connsiteY2336" fmla="*/ 2813998 h 6367455"/>
                <a:gd name="connsiteX2337" fmla="*/ 3839135 w 6891715"/>
                <a:gd name="connsiteY2337" fmla="*/ 2808599 h 6367455"/>
                <a:gd name="connsiteX2338" fmla="*/ 3830531 w 6891715"/>
                <a:gd name="connsiteY2338" fmla="*/ 2814950 h 6367455"/>
                <a:gd name="connsiteX2339" fmla="*/ 3823521 w 6891715"/>
                <a:gd name="connsiteY2339" fmla="*/ 2827653 h 6367455"/>
                <a:gd name="connsiteX2340" fmla="*/ 3817147 w 6891715"/>
                <a:gd name="connsiteY2340" fmla="*/ 2838447 h 6367455"/>
                <a:gd name="connsiteX2341" fmla="*/ 3804401 w 6891715"/>
                <a:gd name="connsiteY2341" fmla="*/ 2838447 h 6367455"/>
                <a:gd name="connsiteX2342" fmla="*/ 3793566 w 6891715"/>
                <a:gd name="connsiteY2342" fmla="*/ 2829241 h 6367455"/>
                <a:gd name="connsiteX2343" fmla="*/ 3795478 w 6891715"/>
                <a:gd name="connsiteY2343" fmla="*/ 2813362 h 6367455"/>
                <a:gd name="connsiteX2344" fmla="*/ 3778908 w 6891715"/>
                <a:gd name="connsiteY2344" fmla="*/ 2810187 h 6367455"/>
                <a:gd name="connsiteX2345" fmla="*/ 3765843 w 6891715"/>
                <a:gd name="connsiteY2345" fmla="*/ 2808281 h 6367455"/>
                <a:gd name="connsiteX2346" fmla="*/ 3762338 w 6891715"/>
                <a:gd name="connsiteY2346" fmla="*/ 2800976 h 6367455"/>
                <a:gd name="connsiteX2347" fmla="*/ 3780501 w 6891715"/>
                <a:gd name="connsiteY2347" fmla="*/ 2795579 h 6367455"/>
                <a:gd name="connsiteX2348" fmla="*/ 3793248 w 6891715"/>
                <a:gd name="connsiteY2348" fmla="*/ 2795262 h 6367455"/>
                <a:gd name="connsiteX2349" fmla="*/ 3802808 w 6891715"/>
                <a:gd name="connsiteY2349" fmla="*/ 2786692 h 6367455"/>
                <a:gd name="connsiteX2350" fmla="*/ 1396971 w 6891715"/>
                <a:gd name="connsiteY2350" fmla="*/ 2773356 h 6367455"/>
                <a:gd name="connsiteX2351" fmla="*/ 1389329 w 6891715"/>
                <a:gd name="connsiteY2351" fmla="*/ 2781295 h 6367455"/>
                <a:gd name="connsiteX2352" fmla="*/ 1382682 w 6891715"/>
                <a:gd name="connsiteY2352" fmla="*/ 2776589 h 6367455"/>
                <a:gd name="connsiteX2353" fmla="*/ 2732096 w 6891715"/>
                <a:gd name="connsiteY2353" fmla="*/ 2773211 h 6367455"/>
                <a:gd name="connsiteX2354" fmla="*/ 2750156 w 6891715"/>
                <a:gd name="connsiteY2354" fmla="*/ 2804578 h 6367455"/>
                <a:gd name="connsiteX2355" fmla="*/ 2750581 w 6891715"/>
                <a:gd name="connsiteY2355" fmla="*/ 2804292 h 6367455"/>
                <a:gd name="connsiteX2356" fmla="*/ 2732780 w 6891715"/>
                <a:gd name="connsiteY2356" fmla="*/ 2773363 h 6367455"/>
                <a:gd name="connsiteX2357" fmla="*/ 3884258 w 6891715"/>
                <a:gd name="connsiteY2357" fmla="*/ 2770182 h 6367455"/>
                <a:gd name="connsiteX2358" fmla="*/ 3886163 w 6891715"/>
                <a:gd name="connsiteY2358" fmla="*/ 2783610 h 6367455"/>
                <a:gd name="connsiteX2359" fmla="*/ 3875685 w 6891715"/>
                <a:gd name="connsiteY2359" fmla="*/ 2782673 h 6367455"/>
                <a:gd name="connsiteX2360" fmla="*/ 3875368 w 6891715"/>
                <a:gd name="connsiteY2360" fmla="*/ 2783610 h 6367455"/>
                <a:gd name="connsiteX2361" fmla="*/ 3874098 w 6891715"/>
                <a:gd name="connsiteY2361" fmla="*/ 2785484 h 6367455"/>
                <a:gd name="connsiteX2362" fmla="*/ 3872510 w 6891715"/>
                <a:gd name="connsiteY2362" fmla="*/ 2787358 h 6367455"/>
                <a:gd name="connsiteX2363" fmla="*/ 3871240 w 6891715"/>
                <a:gd name="connsiteY2363" fmla="*/ 2788607 h 6367455"/>
                <a:gd name="connsiteX2364" fmla="*/ 3870288 w 6891715"/>
                <a:gd name="connsiteY2364" fmla="*/ 2788920 h 6367455"/>
                <a:gd name="connsiteX2365" fmla="*/ 3869653 w 6891715"/>
                <a:gd name="connsiteY2365" fmla="*/ 2789232 h 6367455"/>
                <a:gd name="connsiteX2366" fmla="*/ 3869335 w 6891715"/>
                <a:gd name="connsiteY2366" fmla="*/ 2788920 h 6367455"/>
                <a:gd name="connsiteX2367" fmla="*/ 3868065 w 6891715"/>
                <a:gd name="connsiteY2367" fmla="*/ 2787983 h 6367455"/>
                <a:gd name="connsiteX2368" fmla="*/ 3866795 w 6891715"/>
                <a:gd name="connsiteY2368" fmla="*/ 2786421 h 6367455"/>
                <a:gd name="connsiteX2369" fmla="*/ 3866160 w 6891715"/>
                <a:gd name="connsiteY2369" fmla="*/ 2784860 h 6367455"/>
                <a:gd name="connsiteX2370" fmla="*/ 3864573 w 6891715"/>
                <a:gd name="connsiteY2370" fmla="*/ 2781112 h 6367455"/>
                <a:gd name="connsiteX2371" fmla="*/ 3863938 w 6891715"/>
                <a:gd name="connsiteY2371" fmla="*/ 2779863 h 6367455"/>
                <a:gd name="connsiteX2372" fmla="*/ 3866160 w 6891715"/>
                <a:gd name="connsiteY2372" fmla="*/ 2771431 h 6367455"/>
                <a:gd name="connsiteX2373" fmla="*/ 1338644 w 6891715"/>
                <a:gd name="connsiteY2373" fmla="*/ 2765421 h 6367455"/>
                <a:gd name="connsiteX2374" fmla="*/ 1354715 w 6891715"/>
                <a:gd name="connsiteY2374" fmla="*/ 2768237 h 6367455"/>
                <a:gd name="connsiteX2375" fmla="*/ 1360499 w 6891715"/>
                <a:gd name="connsiteY2375" fmla="*/ 2776688 h 6367455"/>
                <a:gd name="connsiteX2376" fmla="*/ 1357286 w 6891715"/>
                <a:gd name="connsiteY2376" fmla="*/ 2788270 h 6367455"/>
                <a:gd name="connsiteX2377" fmla="*/ 1363714 w 6891715"/>
                <a:gd name="connsiteY2377" fmla="*/ 2796720 h 6367455"/>
                <a:gd name="connsiteX2378" fmla="*/ 1379783 w 6891715"/>
                <a:gd name="connsiteY2378" fmla="*/ 2783575 h 6367455"/>
                <a:gd name="connsiteX2379" fmla="*/ 1389426 w 6891715"/>
                <a:gd name="connsiteY2379" fmla="*/ 2792027 h 6367455"/>
                <a:gd name="connsiteX2380" fmla="*/ 1395855 w 6891715"/>
                <a:gd name="connsiteY2380" fmla="*/ 2797346 h 6367455"/>
                <a:gd name="connsiteX2381" fmla="*/ 1409674 w 6891715"/>
                <a:gd name="connsiteY2381" fmla="*/ 2792965 h 6367455"/>
                <a:gd name="connsiteX2382" fmla="*/ 1404532 w 6891715"/>
                <a:gd name="connsiteY2382" fmla="*/ 2806422 h 6367455"/>
                <a:gd name="connsiteX2383" fmla="*/ 1389426 w 6891715"/>
                <a:gd name="connsiteY2383" fmla="*/ 2809869 h 6367455"/>
                <a:gd name="connsiteX2384" fmla="*/ 1382998 w 6891715"/>
                <a:gd name="connsiteY2384" fmla="*/ 2792027 h 6367455"/>
                <a:gd name="connsiteX2385" fmla="*/ 1357286 w 6891715"/>
                <a:gd name="connsiteY2385" fmla="*/ 2807990 h 6367455"/>
                <a:gd name="connsiteX2386" fmla="*/ 1349572 w 6891715"/>
                <a:gd name="connsiteY2386" fmla="*/ 2801727 h 6367455"/>
                <a:gd name="connsiteX2387" fmla="*/ 1338965 w 6891715"/>
                <a:gd name="connsiteY2387" fmla="*/ 2800786 h 6367455"/>
                <a:gd name="connsiteX2388" fmla="*/ 1330289 w 6891715"/>
                <a:gd name="connsiteY2388" fmla="*/ 2789522 h 6367455"/>
                <a:gd name="connsiteX2389" fmla="*/ 4266528 w 6891715"/>
                <a:gd name="connsiteY2389" fmla="*/ 2764378 h 6367455"/>
                <a:gd name="connsiteX2390" fmla="*/ 4255416 w 6891715"/>
                <a:gd name="connsiteY2390" fmla="*/ 2776749 h 6367455"/>
                <a:gd name="connsiteX2391" fmla="*/ 4246843 w 6891715"/>
                <a:gd name="connsiteY2391" fmla="*/ 2786583 h 6367455"/>
                <a:gd name="connsiteX2392" fmla="*/ 4240493 w 6891715"/>
                <a:gd name="connsiteY2392" fmla="*/ 2794194 h 6367455"/>
                <a:gd name="connsiteX2393" fmla="*/ 4238588 w 6891715"/>
                <a:gd name="connsiteY2393" fmla="*/ 2797365 h 6367455"/>
                <a:gd name="connsiteX2394" fmla="*/ 4237001 w 6891715"/>
                <a:gd name="connsiteY2394" fmla="*/ 2801168 h 6367455"/>
                <a:gd name="connsiteX2395" fmla="*/ 4236048 w 6891715"/>
                <a:gd name="connsiteY2395" fmla="*/ 2805297 h 6367455"/>
                <a:gd name="connsiteX2396" fmla="*/ 4235413 w 6891715"/>
                <a:gd name="connsiteY2396" fmla="*/ 2809735 h 6367455"/>
                <a:gd name="connsiteX2397" fmla="*/ 4234778 w 6891715"/>
                <a:gd name="connsiteY2397" fmla="*/ 2816400 h 6367455"/>
                <a:gd name="connsiteX2398" fmla="*/ 4234461 w 6891715"/>
                <a:gd name="connsiteY2398" fmla="*/ 2819572 h 6367455"/>
                <a:gd name="connsiteX2399" fmla="*/ 4254146 w 6891715"/>
                <a:gd name="connsiteY2399" fmla="*/ 2828459 h 6367455"/>
                <a:gd name="connsiteX2400" fmla="*/ 4251606 w 6891715"/>
                <a:gd name="connsiteY2400" fmla="*/ 2849076 h 6367455"/>
                <a:gd name="connsiteX2401" fmla="*/ 4262401 w 6891715"/>
                <a:gd name="connsiteY2401" fmla="*/ 2891579 h 6367455"/>
                <a:gd name="connsiteX2402" fmla="*/ 4276371 w 6891715"/>
                <a:gd name="connsiteY2402" fmla="*/ 2915372 h 6367455"/>
                <a:gd name="connsiteX2403" fmla="*/ 4285578 w 6891715"/>
                <a:gd name="connsiteY2403" fmla="*/ 2923936 h 6367455"/>
                <a:gd name="connsiteX2404" fmla="*/ 4290658 w 6891715"/>
                <a:gd name="connsiteY2404" fmla="*/ 2940748 h 6367455"/>
                <a:gd name="connsiteX2405" fmla="*/ 4301453 w 6891715"/>
                <a:gd name="connsiteY2405" fmla="*/ 2941065 h 6367455"/>
                <a:gd name="connsiteX2406" fmla="*/ 4301578 w 6891715"/>
                <a:gd name="connsiteY2406" fmla="*/ 2941217 h 6367455"/>
                <a:gd name="connsiteX2407" fmla="*/ 4306221 w 6891715"/>
                <a:gd name="connsiteY2407" fmla="*/ 2941461 h 6367455"/>
                <a:gd name="connsiteX2408" fmla="*/ 4319241 w 6891715"/>
                <a:gd name="connsiteY2408" fmla="*/ 2956380 h 6367455"/>
                <a:gd name="connsiteX2409" fmla="*/ 4323369 w 6891715"/>
                <a:gd name="connsiteY2409" fmla="*/ 2975426 h 6367455"/>
                <a:gd name="connsiteX2410" fmla="*/ 4340199 w 6891715"/>
                <a:gd name="connsiteY2410" fmla="*/ 2977966 h 6367455"/>
                <a:gd name="connsiteX2411" fmla="*/ 4348773 w 6891715"/>
                <a:gd name="connsiteY2411" fmla="*/ 2967807 h 6367455"/>
                <a:gd name="connsiteX2412" fmla="*/ 4348456 w 6891715"/>
                <a:gd name="connsiteY2412" fmla="*/ 2950666 h 6367455"/>
                <a:gd name="connsiteX2413" fmla="*/ 4341787 w 6891715"/>
                <a:gd name="connsiteY2413" fmla="*/ 2924319 h 6367455"/>
                <a:gd name="connsiteX2414" fmla="*/ 4330990 w 6891715"/>
                <a:gd name="connsiteY2414" fmla="*/ 2916701 h 6367455"/>
                <a:gd name="connsiteX2415" fmla="*/ 4315112 w 6891715"/>
                <a:gd name="connsiteY2415" fmla="*/ 2924002 h 6367455"/>
                <a:gd name="connsiteX2416" fmla="*/ 4298282 w 6891715"/>
                <a:gd name="connsiteY2416" fmla="*/ 2924319 h 6367455"/>
                <a:gd name="connsiteX2417" fmla="*/ 4287803 w 6891715"/>
                <a:gd name="connsiteY2417" fmla="*/ 2904956 h 6367455"/>
                <a:gd name="connsiteX2418" fmla="*/ 4291296 w 6891715"/>
                <a:gd name="connsiteY2418" fmla="*/ 2892258 h 6367455"/>
                <a:gd name="connsiteX2419" fmla="*/ 4296059 w 6891715"/>
                <a:gd name="connsiteY2419" fmla="*/ 2881148 h 6367455"/>
                <a:gd name="connsiteX2420" fmla="*/ 4313525 w 6891715"/>
                <a:gd name="connsiteY2420" fmla="*/ 2869719 h 6367455"/>
                <a:gd name="connsiteX2421" fmla="*/ 4312890 w 6891715"/>
                <a:gd name="connsiteY2421" fmla="*/ 2841468 h 6367455"/>
                <a:gd name="connsiteX2422" fmla="*/ 4309396 w 6891715"/>
                <a:gd name="connsiteY2422" fmla="*/ 2811629 h 6367455"/>
                <a:gd name="connsiteX2423" fmla="*/ 4314477 w 6891715"/>
                <a:gd name="connsiteY2423" fmla="*/ 2787822 h 6367455"/>
                <a:gd name="connsiteX2424" fmla="*/ 4313842 w 6891715"/>
                <a:gd name="connsiteY2424" fmla="*/ 2784012 h 6367455"/>
                <a:gd name="connsiteX2425" fmla="*/ 4314747 w 6891715"/>
                <a:gd name="connsiteY2425" fmla="*/ 2782557 h 6367455"/>
                <a:gd name="connsiteX2426" fmla="*/ 4312883 w 6891715"/>
                <a:gd name="connsiteY2426" fmla="*/ 2774845 h 6367455"/>
                <a:gd name="connsiteX2427" fmla="*/ 4295421 w 6891715"/>
                <a:gd name="connsiteY2427" fmla="*/ 2783093 h 6367455"/>
                <a:gd name="connsiteX2428" fmla="*/ 4293833 w 6891715"/>
                <a:gd name="connsiteY2428" fmla="*/ 2772624 h 6367455"/>
                <a:gd name="connsiteX2429" fmla="*/ 1361090 w 6891715"/>
                <a:gd name="connsiteY2429" fmla="*/ 2755895 h 6367455"/>
                <a:gd name="connsiteX2430" fmla="*/ 1374745 w 6891715"/>
                <a:gd name="connsiteY2430" fmla="*/ 2758673 h 6367455"/>
                <a:gd name="connsiteX2431" fmla="*/ 1365217 w 6891715"/>
                <a:gd name="connsiteY2431" fmla="*/ 2767009 h 6367455"/>
                <a:gd name="connsiteX2432" fmla="*/ 1358867 w 6891715"/>
                <a:gd name="connsiteY2432" fmla="*/ 2760834 h 6367455"/>
                <a:gd name="connsiteX2433" fmla="*/ 1409438 w 6891715"/>
                <a:gd name="connsiteY2433" fmla="*/ 2754306 h 6367455"/>
                <a:gd name="connsiteX2434" fmla="*/ 1411262 w 6891715"/>
                <a:gd name="connsiteY2434" fmla="*/ 2765420 h 6367455"/>
                <a:gd name="connsiteX2435" fmla="*/ 1396971 w 6891715"/>
                <a:gd name="connsiteY2435" fmla="*/ 2761379 h 6367455"/>
                <a:gd name="connsiteX2436" fmla="*/ 1423961 w 6891715"/>
                <a:gd name="connsiteY2436" fmla="*/ 2730494 h 6367455"/>
                <a:gd name="connsiteX2437" fmla="*/ 1419616 w 6891715"/>
                <a:gd name="connsiteY2437" fmla="*/ 2737694 h 6367455"/>
                <a:gd name="connsiteX2438" fmla="*/ 1398559 w 6891715"/>
                <a:gd name="connsiteY2438" fmla="*/ 2752719 h 6367455"/>
                <a:gd name="connsiteX2439" fmla="*/ 1399227 w 6891715"/>
                <a:gd name="connsiteY2439" fmla="*/ 2740198 h 6367455"/>
                <a:gd name="connsiteX2440" fmla="*/ 1410592 w 6891715"/>
                <a:gd name="connsiteY2440" fmla="*/ 2730808 h 6367455"/>
                <a:gd name="connsiteX2441" fmla="*/ 1377050 w 6891715"/>
                <a:gd name="connsiteY2441" fmla="*/ 2728907 h 6367455"/>
                <a:gd name="connsiteX2442" fmla="*/ 1374767 w 6891715"/>
                <a:gd name="connsiteY2442" fmla="*/ 2734996 h 6367455"/>
                <a:gd name="connsiteX2443" fmla="*/ 1385859 w 6891715"/>
                <a:gd name="connsiteY2443" fmla="*/ 2743825 h 6367455"/>
                <a:gd name="connsiteX2444" fmla="*/ 1382923 w 6891715"/>
                <a:gd name="connsiteY2444" fmla="*/ 2751131 h 6367455"/>
                <a:gd name="connsiteX2445" fmla="*/ 1372483 w 6891715"/>
                <a:gd name="connsiteY2445" fmla="*/ 2741391 h 6367455"/>
                <a:gd name="connsiteX2446" fmla="*/ 1362043 w 6891715"/>
                <a:gd name="connsiteY2446" fmla="*/ 2739260 h 6367455"/>
                <a:gd name="connsiteX2447" fmla="*/ 1368241 w 6891715"/>
                <a:gd name="connsiteY2447" fmla="*/ 2731039 h 6367455"/>
                <a:gd name="connsiteX2448" fmla="*/ 2164892 w 6891715"/>
                <a:gd name="connsiteY2448" fmla="*/ 2724151 h 6367455"/>
                <a:gd name="connsiteX2449" fmla="*/ 2168495 w 6891715"/>
                <a:gd name="connsiteY2449" fmla="*/ 2736589 h 6367455"/>
                <a:gd name="connsiteX2450" fmla="*/ 2163389 w 6891715"/>
                <a:gd name="connsiteY2450" fmla="*/ 2754314 h 6367455"/>
                <a:gd name="connsiteX2451" fmla="*/ 2157383 w 6891715"/>
                <a:gd name="connsiteY2451" fmla="*/ 2749028 h 6367455"/>
                <a:gd name="connsiteX2452" fmla="*/ 2160986 w 6891715"/>
                <a:gd name="connsiteY2452" fmla="*/ 2729437 h 6367455"/>
                <a:gd name="connsiteX2453" fmla="*/ 4327488 w 6891715"/>
                <a:gd name="connsiteY2453" fmla="*/ 2719966 h 6367455"/>
                <a:gd name="connsiteX2454" fmla="*/ 4324631 w 6891715"/>
                <a:gd name="connsiteY2454" fmla="*/ 2731387 h 6367455"/>
                <a:gd name="connsiteX2455" fmla="*/ 4318281 w 6891715"/>
                <a:gd name="connsiteY2455" fmla="*/ 2738683 h 6367455"/>
                <a:gd name="connsiteX2456" fmla="*/ 4321773 w 6891715"/>
                <a:gd name="connsiteY2456" fmla="*/ 2741538 h 6367455"/>
                <a:gd name="connsiteX2457" fmla="*/ 4328442 w 6891715"/>
                <a:gd name="connsiteY2457" fmla="*/ 2741272 h 6367455"/>
                <a:gd name="connsiteX2458" fmla="*/ 4328450 w 6891715"/>
                <a:gd name="connsiteY2458" fmla="*/ 2741158 h 6367455"/>
                <a:gd name="connsiteX2459" fmla="*/ 4334483 w 6891715"/>
                <a:gd name="connsiteY2459" fmla="*/ 2740523 h 6367455"/>
                <a:gd name="connsiteX2460" fmla="*/ 4337341 w 6891715"/>
                <a:gd name="connsiteY2460" fmla="*/ 2744333 h 6367455"/>
                <a:gd name="connsiteX2461" fmla="*/ 4332578 w 6891715"/>
                <a:gd name="connsiteY2461" fmla="*/ 2758299 h 6367455"/>
                <a:gd name="connsiteX2462" fmla="*/ 4344962 w 6891715"/>
                <a:gd name="connsiteY2462" fmla="*/ 2741476 h 6367455"/>
                <a:gd name="connsiteX2463" fmla="*/ 4339564 w 6891715"/>
                <a:gd name="connsiteY2463" fmla="*/ 2735126 h 6367455"/>
                <a:gd name="connsiteX2464" fmla="*/ 4346233 w 6891715"/>
                <a:gd name="connsiteY2464" fmla="*/ 2732904 h 6367455"/>
                <a:gd name="connsiteX2465" fmla="*/ 4338929 w 6891715"/>
                <a:gd name="connsiteY2465" fmla="*/ 2726874 h 6367455"/>
                <a:gd name="connsiteX2466" fmla="*/ 4330355 w 6891715"/>
                <a:gd name="connsiteY2466" fmla="*/ 2721794 h 6367455"/>
                <a:gd name="connsiteX2467" fmla="*/ 4330404 w 6891715"/>
                <a:gd name="connsiteY2467" fmla="*/ 2721310 h 6367455"/>
                <a:gd name="connsiteX2468" fmla="*/ 3421026 w 6891715"/>
                <a:gd name="connsiteY2468" fmla="*/ 2717795 h 6367455"/>
                <a:gd name="connsiteX2469" fmla="*/ 3419502 w 6891715"/>
                <a:gd name="connsiteY2469" fmla="*/ 2733233 h 6367455"/>
                <a:gd name="connsiteX2470" fmla="*/ 3412190 w 6891715"/>
                <a:gd name="connsiteY2470" fmla="*/ 2746371 h 6367455"/>
                <a:gd name="connsiteX2471" fmla="*/ 3403050 w 6891715"/>
                <a:gd name="connsiteY2471" fmla="*/ 2734218 h 6367455"/>
                <a:gd name="connsiteX2472" fmla="*/ 3396042 w 6891715"/>
                <a:gd name="connsiteY2472" fmla="*/ 2735861 h 6367455"/>
                <a:gd name="connsiteX2473" fmla="*/ 3390863 w 6891715"/>
                <a:gd name="connsiteY2473" fmla="*/ 2722724 h 6367455"/>
                <a:gd name="connsiteX2474" fmla="*/ 3403050 w 6891715"/>
                <a:gd name="connsiteY2474" fmla="*/ 2724693 h 6367455"/>
                <a:gd name="connsiteX2475" fmla="*/ 3342285 w 6891715"/>
                <a:gd name="connsiteY2475" fmla="*/ 2709858 h 6367455"/>
                <a:gd name="connsiteX2476" fmla="*/ 3349588 w 6891715"/>
                <a:gd name="connsiteY2476" fmla="*/ 2718830 h 6367455"/>
                <a:gd name="connsiteX2477" fmla="*/ 3337840 w 6891715"/>
                <a:gd name="connsiteY2477" fmla="*/ 2725733 h 6367455"/>
                <a:gd name="connsiteX2478" fmla="*/ 3327363 w 6891715"/>
                <a:gd name="connsiteY2478" fmla="*/ 2714687 h 6367455"/>
                <a:gd name="connsiteX2479" fmla="*/ 3433725 w 6891715"/>
                <a:gd name="connsiteY2479" fmla="*/ 2679697 h 6367455"/>
                <a:gd name="connsiteX2480" fmla="*/ 3429527 w 6891715"/>
                <a:gd name="connsiteY2480" fmla="*/ 2689174 h 6367455"/>
                <a:gd name="connsiteX2481" fmla="*/ 3426298 w 6891715"/>
                <a:gd name="connsiteY2481" fmla="*/ 2696367 h 6367455"/>
                <a:gd name="connsiteX2482" fmla="*/ 3424361 w 6891715"/>
                <a:gd name="connsiteY2482" fmla="*/ 2701596 h 6367455"/>
                <a:gd name="connsiteX2483" fmla="*/ 3424038 w 6891715"/>
                <a:gd name="connsiteY2483" fmla="*/ 2701922 h 6367455"/>
                <a:gd name="connsiteX2484" fmla="*/ 3423715 w 6891715"/>
                <a:gd name="connsiteY2484" fmla="*/ 2701922 h 6367455"/>
                <a:gd name="connsiteX2485" fmla="*/ 3422101 w 6891715"/>
                <a:gd name="connsiteY2485" fmla="*/ 2701268 h 6367455"/>
                <a:gd name="connsiteX2486" fmla="*/ 3420809 w 6891715"/>
                <a:gd name="connsiteY2486" fmla="*/ 2699306 h 6367455"/>
                <a:gd name="connsiteX2487" fmla="*/ 3418872 w 6891715"/>
                <a:gd name="connsiteY2487" fmla="*/ 2697020 h 6367455"/>
                <a:gd name="connsiteX2488" fmla="*/ 3415643 w 6891715"/>
                <a:gd name="connsiteY2488" fmla="*/ 2692771 h 6367455"/>
                <a:gd name="connsiteX2489" fmla="*/ 3414675 w 6891715"/>
                <a:gd name="connsiteY2489" fmla="*/ 2690483 h 6367455"/>
                <a:gd name="connsiteX2490" fmla="*/ 2171036 w 6891715"/>
                <a:gd name="connsiteY2490" fmla="*/ 2678115 h 6367455"/>
                <a:gd name="connsiteX2491" fmla="*/ 2181830 w 6891715"/>
                <a:gd name="connsiteY2491" fmla="*/ 2678115 h 6367455"/>
                <a:gd name="connsiteX2492" fmla="*/ 2174210 w 6891715"/>
                <a:gd name="connsiteY2492" fmla="*/ 2694674 h 6367455"/>
                <a:gd name="connsiteX2493" fmla="*/ 2185958 w 6891715"/>
                <a:gd name="connsiteY2493" fmla="*/ 2700844 h 6367455"/>
                <a:gd name="connsiteX2494" fmla="*/ 2190720 w 6891715"/>
                <a:gd name="connsiteY2494" fmla="*/ 2708312 h 6367455"/>
                <a:gd name="connsiteX2495" fmla="*/ 2182149 w 6891715"/>
                <a:gd name="connsiteY2495" fmla="*/ 2715780 h 6367455"/>
                <a:gd name="connsiteX2496" fmla="*/ 2188498 w 6891715"/>
                <a:gd name="connsiteY2496" fmla="*/ 2735262 h 6367455"/>
                <a:gd name="connsiteX2497" fmla="*/ 2181194 w 6891715"/>
                <a:gd name="connsiteY2497" fmla="*/ 2732015 h 6367455"/>
                <a:gd name="connsiteX2498" fmla="*/ 2166272 w 6891715"/>
                <a:gd name="connsiteY2498" fmla="*/ 2715130 h 6367455"/>
                <a:gd name="connsiteX2499" fmla="*/ 2163733 w 6891715"/>
                <a:gd name="connsiteY2499" fmla="*/ 2692401 h 6367455"/>
                <a:gd name="connsiteX2500" fmla="*/ 2164568 w 6891715"/>
                <a:gd name="connsiteY2500" fmla="*/ 2619379 h 6367455"/>
                <a:gd name="connsiteX2501" fmla="*/ 2170249 w 6891715"/>
                <a:gd name="connsiteY2501" fmla="*/ 2620019 h 6367455"/>
                <a:gd name="connsiteX2502" fmla="*/ 2179607 w 6891715"/>
                <a:gd name="connsiteY2502" fmla="*/ 2637322 h 6367455"/>
                <a:gd name="connsiteX2503" fmla="*/ 2175263 w 6891715"/>
                <a:gd name="connsiteY2503" fmla="*/ 2654303 h 6367455"/>
                <a:gd name="connsiteX2504" fmla="*/ 2160558 w 6891715"/>
                <a:gd name="connsiteY2504" fmla="*/ 2630913 h 6367455"/>
                <a:gd name="connsiteX2505" fmla="*/ 2201425 w 6891715"/>
                <a:gd name="connsiteY2505" fmla="*/ 2586041 h 6367455"/>
                <a:gd name="connsiteX2506" fmla="*/ 2209771 w 6891715"/>
                <a:gd name="connsiteY2506" fmla="*/ 2586041 h 6367455"/>
                <a:gd name="connsiteX2507" fmla="*/ 2207915 w 6891715"/>
                <a:gd name="connsiteY2507" fmla="*/ 2605552 h 6367455"/>
                <a:gd name="connsiteX2508" fmla="*/ 2181644 w 6891715"/>
                <a:gd name="connsiteY2508" fmla="*/ 2628902 h 6367455"/>
                <a:gd name="connsiteX2509" fmla="*/ 2174844 w 6891715"/>
                <a:gd name="connsiteY2509" fmla="*/ 2611949 h 6367455"/>
                <a:gd name="connsiteX2510" fmla="*/ 2180100 w 6891715"/>
                <a:gd name="connsiteY2510" fmla="*/ 2596276 h 6367455"/>
                <a:gd name="connsiteX2511" fmla="*/ 2148426 w 6891715"/>
                <a:gd name="connsiteY2511" fmla="*/ 2586041 h 6367455"/>
                <a:gd name="connsiteX2512" fmla="*/ 2154587 w 6891715"/>
                <a:gd name="connsiteY2512" fmla="*/ 2587629 h 6367455"/>
                <a:gd name="connsiteX2513" fmla="*/ 2166908 w 6891715"/>
                <a:gd name="connsiteY2513" fmla="*/ 2597153 h 6367455"/>
                <a:gd name="connsiteX2514" fmla="*/ 2158593 w 6891715"/>
                <a:gd name="connsiteY2514" fmla="*/ 2609854 h 6367455"/>
                <a:gd name="connsiteX2515" fmla="*/ 2152430 w 6891715"/>
                <a:gd name="connsiteY2515" fmla="*/ 2613028 h 6367455"/>
                <a:gd name="connsiteX2516" fmla="*/ 2146270 w 6891715"/>
                <a:gd name="connsiteY2516" fmla="*/ 2598423 h 6367455"/>
                <a:gd name="connsiteX2517" fmla="*/ 3682894 w 6891715"/>
                <a:gd name="connsiteY2517" fmla="*/ 2570157 h 6367455"/>
                <a:gd name="connsiteX2518" fmla="*/ 3694076 w 6891715"/>
                <a:gd name="connsiteY2518" fmla="*/ 2582121 h 6367455"/>
                <a:gd name="connsiteX2519" fmla="*/ 3689417 w 6891715"/>
                <a:gd name="connsiteY2519" fmla="*/ 2587620 h 6367455"/>
                <a:gd name="connsiteX2520" fmla="*/ 3679788 w 6891715"/>
                <a:gd name="connsiteY2520" fmla="*/ 2582121 h 6367455"/>
                <a:gd name="connsiteX2521" fmla="*/ 3730905 w 6891715"/>
                <a:gd name="connsiteY2521" fmla="*/ 2559046 h 6367455"/>
                <a:gd name="connsiteX2522" fmla="*/ 3735350 w 6891715"/>
                <a:gd name="connsiteY2522" fmla="*/ 2566983 h 6367455"/>
                <a:gd name="connsiteX2523" fmla="*/ 3733445 w 6891715"/>
                <a:gd name="connsiteY2523" fmla="*/ 2579682 h 6367455"/>
                <a:gd name="connsiteX2524" fmla="*/ 3722650 w 6891715"/>
                <a:gd name="connsiteY2524" fmla="*/ 2562220 h 6367455"/>
                <a:gd name="connsiteX2525" fmla="*/ 3713237 w 6891715"/>
                <a:gd name="connsiteY2525" fmla="*/ 2559046 h 6367455"/>
                <a:gd name="connsiteX2526" fmla="*/ 3716301 w 6891715"/>
                <a:gd name="connsiteY2526" fmla="*/ 2571115 h 6367455"/>
                <a:gd name="connsiteX2527" fmla="*/ 3704965 w 6891715"/>
                <a:gd name="connsiteY2527" fmla="*/ 2582856 h 6367455"/>
                <a:gd name="connsiteX2528" fmla="*/ 3698838 w 6891715"/>
                <a:gd name="connsiteY2528" fmla="*/ 2569810 h 6367455"/>
                <a:gd name="connsiteX2529" fmla="*/ 3699757 w 6891715"/>
                <a:gd name="connsiteY2529" fmla="*/ 2564591 h 6367455"/>
                <a:gd name="connsiteX2530" fmla="*/ 3751833 w 6891715"/>
                <a:gd name="connsiteY2530" fmla="*/ 2544760 h 6367455"/>
                <a:gd name="connsiteX2531" fmla="*/ 3757575 w 6891715"/>
                <a:gd name="connsiteY2531" fmla="*/ 2551108 h 6367455"/>
                <a:gd name="connsiteX2532" fmla="*/ 3756224 w 6891715"/>
                <a:gd name="connsiteY2532" fmla="*/ 2566981 h 6367455"/>
                <a:gd name="connsiteX2533" fmla="*/ 3748793 w 6891715"/>
                <a:gd name="connsiteY2533" fmla="*/ 2573332 h 6367455"/>
                <a:gd name="connsiteX2534" fmla="*/ 3741700 w 6891715"/>
                <a:gd name="connsiteY2534" fmla="*/ 2562855 h 6367455"/>
                <a:gd name="connsiteX2535" fmla="*/ 3826834 w 6891715"/>
                <a:gd name="connsiteY2535" fmla="*/ 2541584 h 6367455"/>
                <a:gd name="connsiteX2536" fmla="*/ 3829013 w 6891715"/>
                <a:gd name="connsiteY2536" fmla="*/ 2550995 h 6367455"/>
                <a:gd name="connsiteX2537" fmla="*/ 3819052 w 6891715"/>
                <a:gd name="connsiteY2537" fmla="*/ 2563541 h 6367455"/>
                <a:gd name="connsiteX2538" fmla="*/ 3813760 w 6891715"/>
                <a:gd name="connsiteY2538" fmla="*/ 2568873 h 6367455"/>
                <a:gd name="connsiteX2539" fmla="*/ 3810648 w 6891715"/>
                <a:gd name="connsiteY2539" fmla="*/ 2582361 h 6367455"/>
                <a:gd name="connsiteX2540" fmla="*/ 3808780 w 6891715"/>
                <a:gd name="connsiteY2540" fmla="*/ 2593970 h 6367455"/>
                <a:gd name="connsiteX2541" fmla="*/ 3795395 w 6891715"/>
                <a:gd name="connsiteY2541" fmla="*/ 2588949 h 6367455"/>
                <a:gd name="connsiteX2542" fmla="*/ 3790103 w 6891715"/>
                <a:gd name="connsiteY2542" fmla="*/ 2582361 h 6367455"/>
                <a:gd name="connsiteX2543" fmla="*/ 3781388 w 6891715"/>
                <a:gd name="connsiteY2543" fmla="*/ 2570128 h 6367455"/>
                <a:gd name="connsiteX2544" fmla="*/ 3787925 w 6891715"/>
                <a:gd name="connsiteY2544" fmla="*/ 2563854 h 6367455"/>
                <a:gd name="connsiteX2545" fmla="*/ 3815939 w 6891715"/>
                <a:gd name="connsiteY2545" fmla="*/ 2550995 h 6367455"/>
                <a:gd name="connsiteX2546" fmla="*/ 2138139 w 6891715"/>
                <a:gd name="connsiteY2546" fmla="*/ 2532068 h 6367455"/>
                <a:gd name="connsiteX2547" fmla="*/ 2144896 w 6891715"/>
                <a:gd name="connsiteY2547" fmla="*/ 2548103 h 6367455"/>
                <a:gd name="connsiteX2548" fmla="*/ 2152621 w 6891715"/>
                <a:gd name="connsiteY2548" fmla="*/ 2563818 h 6367455"/>
                <a:gd name="connsiteX2549" fmla="*/ 2132025 w 6891715"/>
                <a:gd name="connsiteY2549" fmla="*/ 2553556 h 6367455"/>
                <a:gd name="connsiteX2550" fmla="*/ 2128806 w 6891715"/>
                <a:gd name="connsiteY2550" fmla="*/ 2539442 h 6367455"/>
                <a:gd name="connsiteX2551" fmla="*/ 3770127 w 6891715"/>
                <a:gd name="connsiteY2551" fmla="*/ 2525711 h 6367455"/>
                <a:gd name="connsiteX2552" fmla="*/ 3779801 w 6891715"/>
                <a:gd name="connsiteY2552" fmla="*/ 2530439 h 6367455"/>
                <a:gd name="connsiteX2553" fmla="*/ 3779801 w 6891715"/>
                <a:gd name="connsiteY2553" fmla="*/ 2539220 h 6367455"/>
                <a:gd name="connsiteX2554" fmla="*/ 3769482 w 6891715"/>
                <a:gd name="connsiteY2554" fmla="*/ 2541584 h 6367455"/>
                <a:gd name="connsiteX2555" fmla="*/ 3759163 w 6891715"/>
                <a:gd name="connsiteY2555" fmla="*/ 2530439 h 6367455"/>
                <a:gd name="connsiteX2556" fmla="*/ 1526042 w 6891715"/>
                <a:gd name="connsiteY2556" fmla="*/ 2514597 h 6367455"/>
                <a:gd name="connsiteX2557" fmla="*/ 1532424 w 6891715"/>
                <a:gd name="connsiteY2557" fmla="*/ 2520947 h 6367455"/>
                <a:gd name="connsiteX2558" fmla="*/ 1541994 w 6891715"/>
                <a:gd name="connsiteY2558" fmla="*/ 2516503 h 6367455"/>
                <a:gd name="connsiteX2559" fmla="*/ 1549652 w 6891715"/>
                <a:gd name="connsiteY2559" fmla="*/ 2522534 h 6367455"/>
                <a:gd name="connsiteX2560" fmla="*/ 1540399 w 6891715"/>
                <a:gd name="connsiteY2560" fmla="*/ 2528884 h 6367455"/>
                <a:gd name="connsiteX2561" fmla="*/ 1547738 w 6891715"/>
                <a:gd name="connsiteY2561" fmla="*/ 2543806 h 6367455"/>
                <a:gd name="connsiteX2562" fmla="*/ 1540399 w 6891715"/>
                <a:gd name="connsiteY2562" fmla="*/ 2547933 h 6367455"/>
                <a:gd name="connsiteX2563" fmla="*/ 1539123 w 6891715"/>
                <a:gd name="connsiteY2563" fmla="*/ 2555552 h 6367455"/>
                <a:gd name="connsiteX2564" fmla="*/ 1557308 w 6891715"/>
                <a:gd name="connsiteY2564" fmla="*/ 2564759 h 6367455"/>
                <a:gd name="connsiteX2565" fmla="*/ 1554436 w 6891715"/>
                <a:gd name="connsiteY2565" fmla="*/ 2573331 h 6367455"/>
                <a:gd name="connsiteX2566" fmla="*/ 1550289 w 6891715"/>
                <a:gd name="connsiteY2566" fmla="*/ 2567934 h 6367455"/>
                <a:gd name="connsiteX2567" fmla="*/ 1544866 w 6891715"/>
                <a:gd name="connsiteY2567" fmla="*/ 2576505 h 6367455"/>
                <a:gd name="connsiteX2568" fmla="*/ 1544866 w 6891715"/>
                <a:gd name="connsiteY2568" fmla="*/ 2598732 h 6367455"/>
                <a:gd name="connsiteX2569" fmla="*/ 1535614 w 6891715"/>
                <a:gd name="connsiteY2569" fmla="*/ 2612385 h 6367455"/>
                <a:gd name="connsiteX2570" fmla="*/ 1530190 w 6891715"/>
                <a:gd name="connsiteY2570" fmla="*/ 2627309 h 6367455"/>
                <a:gd name="connsiteX2571" fmla="*/ 1518705 w 6891715"/>
                <a:gd name="connsiteY2571" fmla="*/ 2620005 h 6367455"/>
                <a:gd name="connsiteX2572" fmla="*/ 1529870 w 6891715"/>
                <a:gd name="connsiteY2572" fmla="*/ 2595556 h 6367455"/>
                <a:gd name="connsiteX2573" fmla="*/ 1532104 w 6891715"/>
                <a:gd name="connsiteY2573" fmla="*/ 2571426 h 6367455"/>
                <a:gd name="connsiteX2574" fmla="*/ 1531147 w 6891715"/>
                <a:gd name="connsiteY2574" fmla="*/ 2564124 h 6367455"/>
                <a:gd name="connsiteX2575" fmla="*/ 1522534 w 6891715"/>
                <a:gd name="connsiteY2575" fmla="*/ 2562855 h 6367455"/>
                <a:gd name="connsiteX2576" fmla="*/ 1510728 w 6891715"/>
                <a:gd name="connsiteY2576" fmla="*/ 2578728 h 6367455"/>
                <a:gd name="connsiteX2577" fmla="*/ 1490631 w 6891715"/>
                <a:gd name="connsiteY2577" fmla="*/ 2561267 h 6367455"/>
                <a:gd name="connsiteX2578" fmla="*/ 1491587 w 6891715"/>
                <a:gd name="connsiteY2578" fmla="*/ 2550472 h 6367455"/>
                <a:gd name="connsiteX2579" fmla="*/ 1513604 w 6891715"/>
                <a:gd name="connsiteY2579" fmla="*/ 2544123 h 6367455"/>
                <a:gd name="connsiteX2580" fmla="*/ 1519023 w 6891715"/>
                <a:gd name="connsiteY2580" fmla="*/ 2550472 h 6367455"/>
                <a:gd name="connsiteX2581" fmla="*/ 1520938 w 6891715"/>
                <a:gd name="connsiteY2581" fmla="*/ 2544123 h 6367455"/>
                <a:gd name="connsiteX2582" fmla="*/ 1516791 w 6891715"/>
                <a:gd name="connsiteY2582" fmla="*/ 2536822 h 6367455"/>
                <a:gd name="connsiteX2583" fmla="*/ 1520938 w 6891715"/>
                <a:gd name="connsiteY2583" fmla="*/ 2521900 h 6367455"/>
                <a:gd name="connsiteX2584" fmla="*/ 3554357 w 6891715"/>
                <a:gd name="connsiteY2584" fmla="*/ 2513011 h 6367455"/>
                <a:gd name="connsiteX2585" fmla="*/ 3581363 w 6891715"/>
                <a:gd name="connsiteY2585" fmla="*/ 2544986 h 6367455"/>
                <a:gd name="connsiteX2586" fmla="*/ 3565842 w 6891715"/>
                <a:gd name="connsiteY2586" fmla="*/ 2543105 h 6367455"/>
                <a:gd name="connsiteX2587" fmla="*/ 3567084 w 6891715"/>
                <a:gd name="connsiteY2587" fmla="*/ 2558779 h 6367455"/>
                <a:gd name="connsiteX2588" fmla="*/ 3559013 w 6891715"/>
                <a:gd name="connsiteY2588" fmla="*/ 2560659 h 6367455"/>
                <a:gd name="connsiteX2589" fmla="*/ 3559945 w 6891715"/>
                <a:gd name="connsiteY2589" fmla="*/ 2570064 h 6367455"/>
                <a:gd name="connsiteX2590" fmla="*/ 3575465 w 6891715"/>
                <a:gd name="connsiteY2590" fmla="*/ 2578214 h 6367455"/>
                <a:gd name="connsiteX2591" fmla="*/ 3568636 w 6891715"/>
                <a:gd name="connsiteY2591" fmla="*/ 2587620 h 6367455"/>
                <a:gd name="connsiteX2592" fmla="*/ 3559945 w 6891715"/>
                <a:gd name="connsiteY2592" fmla="*/ 2574453 h 6367455"/>
                <a:gd name="connsiteX2593" fmla="*/ 3542562 w 6891715"/>
                <a:gd name="connsiteY2593" fmla="*/ 2576647 h 6367455"/>
                <a:gd name="connsiteX2594" fmla="*/ 3533870 w 6891715"/>
                <a:gd name="connsiteY2594" fmla="*/ 2561286 h 6367455"/>
                <a:gd name="connsiteX2595" fmla="*/ 3525800 w 6891715"/>
                <a:gd name="connsiteY2595" fmla="*/ 2545299 h 6367455"/>
                <a:gd name="connsiteX2596" fmla="*/ 3525800 w 6891715"/>
                <a:gd name="connsiteY2596" fmla="*/ 2535895 h 6367455"/>
                <a:gd name="connsiteX2597" fmla="*/ 3538216 w 6891715"/>
                <a:gd name="connsiteY2597" fmla="*/ 2547493 h 6367455"/>
                <a:gd name="connsiteX2598" fmla="*/ 3542251 w 6891715"/>
                <a:gd name="connsiteY2598" fmla="*/ 2538089 h 6367455"/>
                <a:gd name="connsiteX2599" fmla="*/ 3544114 w 6891715"/>
                <a:gd name="connsiteY2599" fmla="*/ 2526491 h 6367455"/>
                <a:gd name="connsiteX2600" fmla="*/ 3553426 w 6891715"/>
                <a:gd name="connsiteY2600" fmla="*/ 2531820 h 6367455"/>
                <a:gd name="connsiteX2601" fmla="*/ 3555599 w 6891715"/>
                <a:gd name="connsiteY2601" fmla="*/ 2521476 h 6367455"/>
                <a:gd name="connsiteX2602" fmla="*/ 3550322 w 6891715"/>
                <a:gd name="connsiteY2602" fmla="*/ 2514892 h 6367455"/>
                <a:gd name="connsiteX2603" fmla="*/ 3405150 w 6891715"/>
                <a:gd name="connsiteY2603" fmla="*/ 2508248 h 6367455"/>
                <a:gd name="connsiteX2604" fmla="*/ 3421025 w 6891715"/>
                <a:gd name="connsiteY2604" fmla="*/ 2526734 h 6367455"/>
                <a:gd name="connsiteX2605" fmla="*/ 3417850 w 6891715"/>
                <a:gd name="connsiteY2605" fmla="*/ 2532062 h 6367455"/>
                <a:gd name="connsiteX2606" fmla="*/ 3407372 w 6891715"/>
                <a:gd name="connsiteY2606" fmla="*/ 2523916 h 6367455"/>
                <a:gd name="connsiteX2607" fmla="*/ 3729877 w 6891715"/>
                <a:gd name="connsiteY2607" fmla="*/ 2501897 h 6367455"/>
                <a:gd name="connsiteX2608" fmla="*/ 3742150 w 6891715"/>
                <a:gd name="connsiteY2608" fmla="*/ 2505753 h 6367455"/>
                <a:gd name="connsiteX2609" fmla="*/ 3746463 w 6891715"/>
                <a:gd name="connsiteY2609" fmla="*/ 2525336 h 6367455"/>
                <a:gd name="connsiteX2610" fmla="*/ 3731204 w 6891715"/>
                <a:gd name="connsiteY2610" fmla="*/ 2530473 h 6367455"/>
                <a:gd name="connsiteX2611" fmla="*/ 3724569 w 6891715"/>
                <a:gd name="connsiteY2611" fmla="*/ 2524053 h 6367455"/>
                <a:gd name="connsiteX2612" fmla="*/ 3724238 w 6891715"/>
                <a:gd name="connsiteY2612" fmla="*/ 2506394 h 6367455"/>
                <a:gd name="connsiteX2613" fmla="*/ 1524271 w 6891715"/>
                <a:gd name="connsiteY2613" fmla="*/ 2489194 h 6367455"/>
                <a:gd name="connsiteX2614" fmla="*/ 1525556 w 6891715"/>
                <a:gd name="connsiteY2614" fmla="*/ 2509482 h 6367455"/>
                <a:gd name="connsiteX2615" fmla="*/ 1516234 w 6891715"/>
                <a:gd name="connsiteY2615" fmla="*/ 2518173 h 6367455"/>
                <a:gd name="connsiteX2616" fmla="*/ 1508511 w 6891715"/>
                <a:gd name="connsiteY2616" fmla="*/ 2535234 h 6367455"/>
                <a:gd name="connsiteX2617" fmla="*/ 1500155 w 6891715"/>
                <a:gd name="connsiteY2617" fmla="*/ 2531049 h 6367455"/>
                <a:gd name="connsiteX2618" fmla="*/ 1512699 w 6891715"/>
                <a:gd name="connsiteY2618" fmla="*/ 2514954 h 6367455"/>
                <a:gd name="connsiteX2619" fmla="*/ 1506262 w 6891715"/>
                <a:gd name="connsiteY2619" fmla="*/ 2504322 h 6367455"/>
                <a:gd name="connsiteX2620" fmla="*/ 1510444 w 6891715"/>
                <a:gd name="connsiteY2620" fmla="*/ 2490483 h 6367455"/>
                <a:gd name="connsiteX2621" fmla="*/ 1565246 w 6891715"/>
                <a:gd name="connsiteY2621" fmla="*/ 2471735 h 6367455"/>
                <a:gd name="connsiteX2622" fmla="*/ 1558483 w 6891715"/>
                <a:gd name="connsiteY2622" fmla="*/ 2484432 h 6367455"/>
                <a:gd name="connsiteX2623" fmla="*/ 1557308 w 6891715"/>
                <a:gd name="connsiteY2623" fmla="*/ 2473640 h 6367455"/>
                <a:gd name="connsiteX2624" fmla="*/ 2108170 w 6891715"/>
                <a:gd name="connsiteY2624" fmla="*/ 2470155 h 6367455"/>
                <a:gd name="connsiteX2625" fmla="*/ 2128143 w 6891715"/>
                <a:gd name="connsiteY2625" fmla="*/ 2489058 h 6367455"/>
                <a:gd name="connsiteX2626" fmla="*/ 2128807 w 6891715"/>
                <a:gd name="connsiteY2626" fmla="*/ 2505076 h 6367455"/>
                <a:gd name="connsiteX2627" fmla="*/ 2111832 w 6891715"/>
                <a:gd name="connsiteY2627" fmla="*/ 2493538 h 6367455"/>
                <a:gd name="connsiteX2628" fmla="*/ 1542198 w 6891715"/>
                <a:gd name="connsiteY2628" fmla="*/ 2470150 h 6367455"/>
                <a:gd name="connsiteX2629" fmla="*/ 1550929 w 6891715"/>
                <a:gd name="connsiteY2629" fmla="*/ 2477076 h 6367455"/>
                <a:gd name="connsiteX2630" fmla="*/ 1552544 w 6891715"/>
                <a:gd name="connsiteY2630" fmla="*/ 2495974 h 6367455"/>
                <a:gd name="connsiteX2631" fmla="*/ 1548020 w 6891715"/>
                <a:gd name="connsiteY2631" fmla="*/ 2504475 h 6367455"/>
                <a:gd name="connsiteX2632" fmla="*/ 1537345 w 6891715"/>
                <a:gd name="connsiteY2632" fmla="*/ 2509836 h 6367455"/>
                <a:gd name="connsiteX2633" fmla="*/ 1535082 w 6891715"/>
                <a:gd name="connsiteY2633" fmla="*/ 2498175 h 6367455"/>
                <a:gd name="connsiteX2634" fmla="*/ 1538963 w 6891715"/>
                <a:gd name="connsiteY2634" fmla="*/ 2477393 h 6367455"/>
                <a:gd name="connsiteX2635" fmla="*/ 2122457 w 6891715"/>
                <a:gd name="connsiteY2635" fmla="*/ 2457455 h 6367455"/>
                <a:gd name="connsiteX2636" fmla="*/ 2138153 w 6891715"/>
                <a:gd name="connsiteY2636" fmla="*/ 2465247 h 6367455"/>
                <a:gd name="connsiteX2637" fmla="*/ 2142234 w 6891715"/>
                <a:gd name="connsiteY2637" fmla="*/ 2459012 h 6367455"/>
                <a:gd name="connsiteX2638" fmla="*/ 2154791 w 6891715"/>
                <a:gd name="connsiteY2638" fmla="*/ 2472733 h 6367455"/>
                <a:gd name="connsiteX2639" fmla="*/ 2169545 w 6891715"/>
                <a:gd name="connsiteY2639" fmla="*/ 2474291 h 6367455"/>
                <a:gd name="connsiteX2640" fmla="*/ 2178021 w 6891715"/>
                <a:gd name="connsiteY2640" fmla="*/ 2481772 h 6367455"/>
                <a:gd name="connsiteX2641" fmla="*/ 2148512 w 6891715"/>
                <a:gd name="connsiteY2641" fmla="*/ 2492376 h 6367455"/>
                <a:gd name="connsiteX2642" fmla="*/ 2127481 w 6891715"/>
                <a:gd name="connsiteY2642" fmla="*/ 2475850 h 6367455"/>
                <a:gd name="connsiteX2643" fmla="*/ 1550604 w 6891715"/>
                <a:gd name="connsiteY2643" fmla="*/ 2444749 h 6367455"/>
                <a:gd name="connsiteX2644" fmla="*/ 1557308 w 6891715"/>
                <a:gd name="connsiteY2644" fmla="*/ 2453507 h 6367455"/>
                <a:gd name="connsiteX2645" fmla="*/ 1550019 w 6891715"/>
                <a:gd name="connsiteY2645" fmla="*/ 2466975 h 6367455"/>
                <a:gd name="connsiteX2646" fmla="*/ 1543021 w 6891715"/>
                <a:gd name="connsiteY2646" fmla="*/ 2460578 h 6367455"/>
                <a:gd name="connsiteX2647" fmla="*/ 2109853 w 6891715"/>
                <a:gd name="connsiteY2647" fmla="*/ 2386019 h 6367455"/>
                <a:gd name="connsiteX2648" fmla="*/ 2120870 w 6891715"/>
                <a:gd name="connsiteY2648" fmla="*/ 2400025 h 6367455"/>
                <a:gd name="connsiteX2649" fmla="*/ 2108936 w 6891715"/>
                <a:gd name="connsiteY2649" fmla="*/ 2417767 h 6367455"/>
                <a:gd name="connsiteX2650" fmla="*/ 2097918 w 6891715"/>
                <a:gd name="connsiteY2650" fmla="*/ 2409675 h 6367455"/>
                <a:gd name="connsiteX2651" fmla="*/ 2095470 w 6891715"/>
                <a:gd name="connsiteY2651" fmla="*/ 2397535 h 6367455"/>
                <a:gd name="connsiteX2652" fmla="*/ 2105570 w 6891715"/>
                <a:gd name="connsiteY2652" fmla="*/ 2395357 h 6367455"/>
                <a:gd name="connsiteX2653" fmla="*/ 2152737 w 6891715"/>
                <a:gd name="connsiteY2653" fmla="*/ 2320930 h 6367455"/>
                <a:gd name="connsiteX2654" fmla="*/ 2168495 w 6891715"/>
                <a:gd name="connsiteY2654" fmla="*/ 2326823 h 6367455"/>
                <a:gd name="connsiteX2655" fmla="*/ 2162192 w 6891715"/>
                <a:gd name="connsiteY2655" fmla="*/ 2336131 h 6367455"/>
                <a:gd name="connsiteX2656" fmla="*/ 2146118 w 6891715"/>
                <a:gd name="connsiteY2656" fmla="*/ 2334268 h 6367455"/>
                <a:gd name="connsiteX2657" fmla="*/ 2127524 w 6891715"/>
                <a:gd name="connsiteY2657" fmla="*/ 2347918 h 6367455"/>
                <a:gd name="connsiteX2658" fmla="*/ 2125633 w 6891715"/>
                <a:gd name="connsiteY2658" fmla="*/ 2341713 h 6367455"/>
                <a:gd name="connsiteX2659" fmla="*/ 2132312 w 6891715"/>
                <a:gd name="connsiteY2659" fmla="*/ 2239963 h 6367455"/>
                <a:gd name="connsiteX2660" fmla="*/ 2144684 w 6891715"/>
                <a:gd name="connsiteY2660" fmla="*/ 2252345 h 6367455"/>
                <a:gd name="connsiteX2661" fmla="*/ 2123344 w 6891715"/>
                <a:gd name="connsiteY2661" fmla="*/ 2265364 h 6367455"/>
                <a:gd name="connsiteX2662" fmla="*/ 2120870 w 6891715"/>
                <a:gd name="connsiteY2662" fmla="*/ 2251711 h 6367455"/>
                <a:gd name="connsiteX2663" fmla="*/ 2164060 w 6891715"/>
                <a:gd name="connsiteY2663" fmla="*/ 2190748 h 6367455"/>
                <a:gd name="connsiteX2664" fmla="*/ 2173257 w 6891715"/>
                <a:gd name="connsiteY2664" fmla="*/ 2205972 h 6367455"/>
                <a:gd name="connsiteX2665" fmla="*/ 2159135 w 6891715"/>
                <a:gd name="connsiteY2665" fmla="*/ 2212976 h 6367455"/>
                <a:gd name="connsiteX2666" fmla="*/ 2150266 w 6891715"/>
                <a:gd name="connsiteY2666" fmla="*/ 2203839 h 6367455"/>
                <a:gd name="connsiteX2667" fmla="*/ 2144683 w 6891715"/>
                <a:gd name="connsiteY2667" fmla="*/ 2191052 h 6367455"/>
                <a:gd name="connsiteX2668" fmla="*/ 2180785 w 6891715"/>
                <a:gd name="connsiteY2668" fmla="*/ 2185982 h 6367455"/>
                <a:gd name="connsiteX2669" fmla="*/ 2193581 w 6891715"/>
                <a:gd name="connsiteY2669" fmla="*/ 2195133 h 6367455"/>
                <a:gd name="connsiteX2670" fmla="*/ 2196141 w 6891715"/>
                <a:gd name="connsiteY2670" fmla="*/ 2205858 h 6367455"/>
                <a:gd name="connsiteX2671" fmla="*/ 2215976 w 6891715"/>
                <a:gd name="connsiteY2671" fmla="*/ 2190085 h 6367455"/>
                <a:gd name="connsiteX2672" fmla="*/ 2231972 w 6891715"/>
                <a:gd name="connsiteY2672" fmla="*/ 2195762 h 6367455"/>
                <a:gd name="connsiteX2673" fmla="*/ 2235170 w 6891715"/>
                <a:gd name="connsiteY2673" fmla="*/ 2202388 h 6367455"/>
                <a:gd name="connsiteX2674" fmla="*/ 2219175 w 6891715"/>
                <a:gd name="connsiteY2674" fmla="*/ 2206490 h 6367455"/>
                <a:gd name="connsiteX2675" fmla="*/ 2232931 w 6891715"/>
                <a:gd name="connsiteY2675" fmla="*/ 2212798 h 6367455"/>
                <a:gd name="connsiteX2676" fmla="*/ 2230372 w 6891715"/>
                <a:gd name="connsiteY2676" fmla="*/ 2220054 h 6367455"/>
                <a:gd name="connsiteX2677" fmla="*/ 2182064 w 6891715"/>
                <a:gd name="connsiteY2677" fmla="*/ 2224786 h 6367455"/>
                <a:gd name="connsiteX2678" fmla="*/ 2162230 w 6891715"/>
                <a:gd name="connsiteY2678" fmla="*/ 2235198 h 6367455"/>
                <a:gd name="connsiteX2679" fmla="*/ 2151032 w 6891715"/>
                <a:gd name="connsiteY2679" fmla="*/ 2219738 h 6367455"/>
                <a:gd name="connsiteX2680" fmla="*/ 2166069 w 6891715"/>
                <a:gd name="connsiteY2680" fmla="*/ 2217846 h 6367455"/>
                <a:gd name="connsiteX2681" fmla="*/ 2176626 w 6891715"/>
                <a:gd name="connsiteY2681" fmla="*/ 2207119 h 6367455"/>
                <a:gd name="connsiteX2682" fmla="*/ 2186223 w 6891715"/>
                <a:gd name="connsiteY2682" fmla="*/ 2207750 h 6367455"/>
                <a:gd name="connsiteX2683" fmla="*/ 2198341 w 6891715"/>
                <a:gd name="connsiteY2683" fmla="*/ 2157407 h 6367455"/>
                <a:gd name="connsiteX2684" fmla="*/ 2201832 w 6891715"/>
                <a:gd name="connsiteY2684" fmla="*/ 2171006 h 6367455"/>
                <a:gd name="connsiteX2685" fmla="*/ 2185958 w 6891715"/>
                <a:gd name="connsiteY2685" fmla="*/ 2179632 h 6367455"/>
                <a:gd name="connsiteX2686" fmla="*/ 2188815 w 6891715"/>
                <a:gd name="connsiteY2686" fmla="*/ 2160724 h 6367455"/>
                <a:gd name="connsiteX2687" fmla="*/ 5024403 w 6891715"/>
                <a:gd name="connsiteY2687" fmla="*/ 2154231 h 6367455"/>
                <a:gd name="connsiteX2688" fmla="*/ 5025991 w 6891715"/>
                <a:gd name="connsiteY2688" fmla="*/ 2172774 h 6367455"/>
                <a:gd name="connsiteX2689" fmla="*/ 5021228 w 6891715"/>
                <a:gd name="connsiteY2689" fmla="*/ 2190992 h 6367455"/>
                <a:gd name="connsiteX2690" fmla="*/ 5011703 w 6891715"/>
                <a:gd name="connsiteY2690" fmla="*/ 2193919 h 6367455"/>
                <a:gd name="connsiteX2691" fmla="*/ 5006941 w 6891715"/>
                <a:gd name="connsiteY2691" fmla="*/ 2170172 h 6367455"/>
                <a:gd name="connsiteX2692" fmla="*/ 5013608 w 6891715"/>
                <a:gd name="connsiteY2692" fmla="*/ 2158460 h 6367455"/>
                <a:gd name="connsiteX2693" fmla="*/ 2249459 w 6891715"/>
                <a:gd name="connsiteY2693" fmla="*/ 2125656 h 6367455"/>
                <a:gd name="connsiteX2694" fmla="*/ 2249459 w 6891715"/>
                <a:gd name="connsiteY2694" fmla="*/ 2130622 h 6367455"/>
                <a:gd name="connsiteX2695" fmla="*/ 2228670 w 6891715"/>
                <a:gd name="connsiteY2695" fmla="*/ 2146449 h 6367455"/>
                <a:gd name="connsiteX2696" fmla="*/ 2227725 w 6891715"/>
                <a:gd name="connsiteY2696" fmla="*/ 2156692 h 6367455"/>
                <a:gd name="connsiteX2697" fmla="*/ 2218275 w 6891715"/>
                <a:gd name="connsiteY2697" fmla="*/ 2166932 h 6367455"/>
                <a:gd name="connsiteX2698" fmla="*/ 2210715 w 6891715"/>
                <a:gd name="connsiteY2698" fmla="*/ 2153898 h 6367455"/>
                <a:gd name="connsiteX2699" fmla="*/ 2209771 w 6891715"/>
                <a:gd name="connsiteY2699" fmla="*/ 2135277 h 6367455"/>
                <a:gd name="connsiteX2700" fmla="*/ 2222370 w 6891715"/>
                <a:gd name="connsiteY2700" fmla="*/ 2136209 h 6367455"/>
                <a:gd name="connsiteX2701" fmla="*/ 2273905 w 6891715"/>
                <a:gd name="connsiteY2701" fmla="*/ 2119307 h 6367455"/>
                <a:gd name="connsiteX2702" fmla="*/ 2281208 w 6891715"/>
                <a:gd name="connsiteY2702" fmla="*/ 2129645 h 6367455"/>
                <a:gd name="connsiteX2703" fmla="*/ 2263110 w 6891715"/>
                <a:gd name="connsiteY2703" fmla="*/ 2132006 h 6367455"/>
                <a:gd name="connsiteX2704" fmla="*/ 2258983 w 6891715"/>
                <a:gd name="connsiteY2704" fmla="*/ 2121079 h 6367455"/>
                <a:gd name="connsiteX2705" fmla="*/ 2280256 w 6891715"/>
                <a:gd name="connsiteY2705" fmla="*/ 2095494 h 6367455"/>
                <a:gd name="connsiteX2706" fmla="*/ 2287559 w 6891715"/>
                <a:gd name="connsiteY2706" fmla="*/ 2097758 h 6367455"/>
                <a:gd name="connsiteX2707" fmla="*/ 2274858 w 6891715"/>
                <a:gd name="connsiteY2707" fmla="*/ 2112957 h 6367455"/>
                <a:gd name="connsiteX2708" fmla="*/ 2258983 w 6891715"/>
                <a:gd name="connsiteY2708" fmla="*/ 2108752 h 6367455"/>
                <a:gd name="connsiteX2709" fmla="*/ 2261205 w 6891715"/>
                <a:gd name="connsiteY2709" fmla="*/ 2097110 h 6367455"/>
                <a:gd name="connsiteX2710" fmla="*/ 2292002 w 6891715"/>
                <a:gd name="connsiteY2710" fmla="*/ 2065330 h 6367455"/>
                <a:gd name="connsiteX2711" fmla="*/ 2312959 w 6891715"/>
                <a:gd name="connsiteY2711" fmla="*/ 2076808 h 6367455"/>
                <a:gd name="connsiteX2712" fmla="*/ 2302798 w 6891715"/>
                <a:gd name="connsiteY2712" fmla="*/ 2092318 h 6367455"/>
                <a:gd name="connsiteX2713" fmla="*/ 2285972 w 6891715"/>
                <a:gd name="connsiteY2713" fmla="*/ 2083011 h 6367455"/>
                <a:gd name="connsiteX2714" fmla="*/ 3672802 w 6891715"/>
                <a:gd name="connsiteY2714" fmla="*/ 1939932 h 6367455"/>
                <a:gd name="connsiteX2715" fmla="*/ 3695345 w 6891715"/>
                <a:gd name="connsiteY2715" fmla="*/ 1940896 h 6367455"/>
                <a:gd name="connsiteX2716" fmla="*/ 3700425 w 6891715"/>
                <a:gd name="connsiteY2716" fmla="*/ 1952481 h 6367455"/>
                <a:gd name="connsiteX2717" fmla="*/ 3688995 w 6891715"/>
                <a:gd name="connsiteY2717" fmla="*/ 1950871 h 6367455"/>
                <a:gd name="connsiteX2718" fmla="*/ 3692170 w 6891715"/>
                <a:gd name="connsiteY2718" fmla="*/ 1959881 h 6367455"/>
                <a:gd name="connsiteX2719" fmla="*/ 3677247 w 6891715"/>
                <a:gd name="connsiteY2719" fmla="*/ 1963742 h 6367455"/>
                <a:gd name="connsiteX2720" fmla="*/ 3668675 w 6891715"/>
                <a:gd name="connsiteY2720" fmla="*/ 1946366 h 6367455"/>
                <a:gd name="connsiteX2721" fmla="*/ 2423473 w 6891715"/>
                <a:gd name="connsiteY2721" fmla="*/ 1893885 h 6367455"/>
                <a:gd name="connsiteX2722" fmla="*/ 2443134 w 6891715"/>
                <a:gd name="connsiteY2722" fmla="*/ 1915792 h 6367455"/>
                <a:gd name="connsiteX2723" fmla="*/ 2443134 w 6891715"/>
                <a:gd name="connsiteY2723" fmla="*/ 1924364 h 6367455"/>
                <a:gd name="connsiteX2724" fmla="*/ 2432836 w 6891715"/>
                <a:gd name="connsiteY2724" fmla="*/ 1928810 h 6367455"/>
                <a:gd name="connsiteX2725" fmla="*/ 2423473 w 6891715"/>
                <a:gd name="connsiteY2725" fmla="*/ 1914204 h 6367455"/>
                <a:gd name="connsiteX2726" fmla="*/ 2406622 w 6891715"/>
                <a:gd name="connsiteY2726" fmla="*/ 1904997 h 6367455"/>
                <a:gd name="connsiteX2727" fmla="*/ 2424410 w 6891715"/>
                <a:gd name="connsiteY2727" fmla="*/ 1904679 h 6367455"/>
                <a:gd name="connsiteX2728" fmla="*/ 2423473 w 6891715"/>
                <a:gd name="connsiteY2728" fmla="*/ 1893885 h 6367455"/>
                <a:gd name="connsiteX2729" fmla="*/ 2486201 w 6891715"/>
                <a:gd name="connsiteY2729" fmla="*/ 1830386 h 6367455"/>
                <a:gd name="connsiteX2730" fmla="*/ 2497270 w 6891715"/>
                <a:gd name="connsiteY2730" fmla="*/ 1855692 h 6367455"/>
                <a:gd name="connsiteX2731" fmla="*/ 2519408 w 6891715"/>
                <a:gd name="connsiteY2731" fmla="*/ 1854731 h 6367455"/>
                <a:gd name="connsiteX2732" fmla="*/ 2519408 w 6891715"/>
                <a:gd name="connsiteY2732" fmla="*/ 1862100 h 6367455"/>
                <a:gd name="connsiteX2733" fmla="*/ 2538384 w 6891715"/>
                <a:gd name="connsiteY2733" fmla="*/ 1871390 h 6367455"/>
                <a:gd name="connsiteX2734" fmla="*/ 2526683 w 6891715"/>
                <a:gd name="connsiteY2734" fmla="*/ 1872351 h 6367455"/>
                <a:gd name="connsiteX2735" fmla="*/ 2515613 w 6891715"/>
                <a:gd name="connsiteY2735" fmla="*/ 1886447 h 6367455"/>
                <a:gd name="connsiteX2736" fmla="*/ 2494424 w 6891715"/>
                <a:gd name="connsiteY2736" fmla="*/ 1884524 h 6367455"/>
                <a:gd name="connsiteX2737" fmla="*/ 2481773 w 6891715"/>
                <a:gd name="connsiteY2737" fmla="*/ 1899581 h 6367455"/>
                <a:gd name="connsiteX2738" fmla="*/ 2466909 w 6891715"/>
                <a:gd name="connsiteY2738" fmla="*/ 1901823 h 6367455"/>
                <a:gd name="connsiteX2739" fmla="*/ 2457421 w 6891715"/>
                <a:gd name="connsiteY2739" fmla="*/ 1886126 h 6367455"/>
                <a:gd name="connsiteX2740" fmla="*/ 2465643 w 6891715"/>
                <a:gd name="connsiteY2740" fmla="*/ 1873312 h 6367455"/>
                <a:gd name="connsiteX2741" fmla="*/ 2489996 w 6891715"/>
                <a:gd name="connsiteY2741" fmla="*/ 1878117 h 6367455"/>
                <a:gd name="connsiteX2742" fmla="*/ 2480192 w 6891715"/>
                <a:gd name="connsiteY2742" fmla="*/ 1861459 h 6367455"/>
                <a:gd name="connsiteX2743" fmla="*/ 2492842 w 6891715"/>
                <a:gd name="connsiteY2743" fmla="*/ 1857935 h 6367455"/>
                <a:gd name="connsiteX2744" fmla="*/ 2459002 w 6891715"/>
                <a:gd name="connsiteY2744" fmla="*/ 1847363 h 6367455"/>
                <a:gd name="connsiteX2745" fmla="*/ 2482407 w 6891715"/>
                <a:gd name="connsiteY2745" fmla="*/ 1843199 h 6367455"/>
                <a:gd name="connsiteX2746" fmla="*/ 3837960 w 6891715"/>
                <a:gd name="connsiteY2746" fmla="*/ 1809756 h 6367455"/>
                <a:gd name="connsiteX2747" fmla="*/ 3848063 w 6891715"/>
                <a:gd name="connsiteY2747" fmla="*/ 1824547 h 6367455"/>
                <a:gd name="connsiteX2748" fmla="*/ 3840654 w 6891715"/>
                <a:gd name="connsiteY2748" fmla="*/ 1835157 h 6367455"/>
                <a:gd name="connsiteX2749" fmla="*/ 3825838 w 6891715"/>
                <a:gd name="connsiteY2749" fmla="*/ 1826797 h 6367455"/>
                <a:gd name="connsiteX2750" fmla="*/ 4013480 w 6891715"/>
                <a:gd name="connsiteY2750" fmla="*/ 1541468 h 6367455"/>
                <a:gd name="connsiteX2751" fmla="*/ 4030625 w 6891715"/>
                <a:gd name="connsiteY2751" fmla="*/ 1544222 h 6367455"/>
                <a:gd name="connsiteX2752" fmla="*/ 4046500 w 6891715"/>
                <a:gd name="connsiteY2752" fmla="*/ 1546364 h 6367455"/>
                <a:gd name="connsiteX2753" fmla="*/ 4042372 w 6891715"/>
                <a:gd name="connsiteY2753" fmla="*/ 1550343 h 6367455"/>
                <a:gd name="connsiteX2754" fmla="*/ 4030625 w 6891715"/>
                <a:gd name="connsiteY2754" fmla="*/ 1554627 h 6367455"/>
                <a:gd name="connsiteX2755" fmla="*/ 4032847 w 6891715"/>
                <a:gd name="connsiteY2755" fmla="*/ 1564726 h 6367455"/>
                <a:gd name="connsiteX2756" fmla="*/ 4027450 w 6891715"/>
                <a:gd name="connsiteY2756" fmla="*/ 1566868 h 6367455"/>
                <a:gd name="connsiteX2757" fmla="*/ 4018877 w 6891715"/>
                <a:gd name="connsiteY2757" fmla="*/ 1554627 h 6367455"/>
                <a:gd name="connsiteX2758" fmla="*/ 4016655 w 6891715"/>
                <a:gd name="connsiteY2758" fmla="*/ 1563808 h 6367455"/>
                <a:gd name="connsiteX2759" fmla="*/ 4005225 w 6891715"/>
                <a:gd name="connsiteY2759" fmla="*/ 1557687 h 6367455"/>
                <a:gd name="connsiteX2760" fmla="*/ 4005225 w 6891715"/>
                <a:gd name="connsiteY2760" fmla="*/ 1546670 h 6367455"/>
                <a:gd name="connsiteX2761" fmla="*/ 5063053 w 6891715"/>
                <a:gd name="connsiteY2761" fmla="*/ 1519232 h 6367455"/>
                <a:gd name="connsiteX2762" fmla="*/ 5070842 w 6891715"/>
                <a:gd name="connsiteY2762" fmla="*/ 1527746 h 6367455"/>
                <a:gd name="connsiteX2763" fmla="*/ 5067414 w 6891715"/>
                <a:gd name="connsiteY2763" fmla="*/ 1537522 h 6367455"/>
                <a:gd name="connsiteX2764" fmla="*/ 5075204 w 6891715"/>
                <a:gd name="connsiteY2764" fmla="*/ 1546351 h 6367455"/>
                <a:gd name="connsiteX2765" fmla="*/ 5068349 w 6891715"/>
                <a:gd name="connsiteY2765" fmla="*/ 1565270 h 6367455"/>
                <a:gd name="connsiteX2766" fmla="*/ 5062741 w 6891715"/>
                <a:gd name="connsiteY2766" fmla="*/ 1548243 h 6367455"/>
                <a:gd name="connsiteX2767" fmla="*/ 5041866 w 6891715"/>
                <a:gd name="connsiteY2767" fmla="*/ 1538152 h 6367455"/>
                <a:gd name="connsiteX2768" fmla="*/ 5048720 w 6891715"/>
                <a:gd name="connsiteY2768" fmla="*/ 1523332 h 6367455"/>
                <a:gd name="connsiteX2769" fmla="*/ 5056198 w 6891715"/>
                <a:gd name="connsiteY2769" fmla="*/ 1530584 h 6367455"/>
                <a:gd name="connsiteX2770" fmla="*/ 5070441 w 6891715"/>
                <a:gd name="connsiteY2770" fmla="*/ 1517646 h 6367455"/>
                <a:gd name="connsiteX2771" fmla="*/ 5086316 w 6891715"/>
                <a:gd name="connsiteY2771" fmla="*/ 1521333 h 6367455"/>
                <a:gd name="connsiteX2772" fmla="*/ 5074652 w 6891715"/>
                <a:gd name="connsiteY2772" fmla="*/ 1527171 h 6367455"/>
                <a:gd name="connsiteX2773" fmla="*/ 2793654 w 6891715"/>
                <a:gd name="connsiteY2773" fmla="*/ 1403349 h 6367455"/>
                <a:gd name="connsiteX2774" fmla="*/ 2808259 w 6891715"/>
                <a:gd name="connsiteY2774" fmla="*/ 1420428 h 6367455"/>
                <a:gd name="connsiteX2775" fmla="*/ 2796829 w 6891715"/>
                <a:gd name="connsiteY2775" fmla="*/ 1431595 h 6367455"/>
                <a:gd name="connsiteX2776" fmla="*/ 2778096 w 6891715"/>
                <a:gd name="connsiteY2776" fmla="*/ 1431924 h 6367455"/>
                <a:gd name="connsiteX2777" fmla="*/ 2782859 w 6891715"/>
                <a:gd name="connsiteY2777" fmla="*/ 1409918 h 6367455"/>
                <a:gd name="connsiteX2778" fmla="*/ 303818 w 6891715"/>
                <a:gd name="connsiteY2778" fmla="*/ 1397948 h 6367455"/>
                <a:gd name="connsiteX2779" fmla="*/ 310168 w 6891715"/>
                <a:gd name="connsiteY2779" fmla="*/ 1402076 h 6367455"/>
                <a:gd name="connsiteX2780" fmla="*/ 305088 w 6891715"/>
                <a:gd name="connsiteY2780" fmla="*/ 1417633 h 6367455"/>
                <a:gd name="connsiteX2781" fmla="*/ 309215 w 6891715"/>
                <a:gd name="connsiteY2781" fmla="*/ 1431603 h 6367455"/>
                <a:gd name="connsiteX2782" fmla="*/ 316518 w 6891715"/>
                <a:gd name="connsiteY2782" fmla="*/ 1433826 h 6367455"/>
                <a:gd name="connsiteX2783" fmla="*/ 315882 w 6891715"/>
                <a:gd name="connsiteY2783" fmla="*/ 1449383 h 6367455"/>
                <a:gd name="connsiteX2784" fmla="*/ 327630 w 6891715"/>
                <a:gd name="connsiteY2784" fmla="*/ 1448113 h 6367455"/>
                <a:gd name="connsiteX2785" fmla="*/ 329218 w 6891715"/>
                <a:gd name="connsiteY2785" fmla="*/ 1426206 h 6367455"/>
                <a:gd name="connsiteX2786" fmla="*/ 336838 w 6891715"/>
                <a:gd name="connsiteY2786" fmla="*/ 1413506 h 6367455"/>
                <a:gd name="connsiteX2787" fmla="*/ 350490 w 6891715"/>
                <a:gd name="connsiteY2787" fmla="*/ 1432238 h 6367455"/>
                <a:gd name="connsiteX2788" fmla="*/ 349855 w 6891715"/>
                <a:gd name="connsiteY2788" fmla="*/ 1447161 h 6367455"/>
                <a:gd name="connsiteX2789" fmla="*/ 367635 w 6891715"/>
                <a:gd name="connsiteY2789" fmla="*/ 1441446 h 6367455"/>
                <a:gd name="connsiteX2790" fmla="*/ 357158 w 6891715"/>
                <a:gd name="connsiteY2790" fmla="*/ 1456368 h 6367455"/>
                <a:gd name="connsiteX2791" fmla="*/ 368905 w 6891715"/>
                <a:gd name="connsiteY2791" fmla="*/ 1466845 h 6367455"/>
                <a:gd name="connsiteX2792" fmla="*/ 365095 w 6891715"/>
                <a:gd name="connsiteY2792" fmla="*/ 1497326 h 6367455"/>
                <a:gd name="connsiteX2793" fmla="*/ 350173 w 6891715"/>
                <a:gd name="connsiteY2793" fmla="*/ 1511296 h 6367455"/>
                <a:gd name="connsiteX2794" fmla="*/ 365095 w 6891715"/>
                <a:gd name="connsiteY2794" fmla="*/ 1514471 h 6367455"/>
                <a:gd name="connsiteX2795" fmla="*/ 368587 w 6891715"/>
                <a:gd name="connsiteY2795" fmla="*/ 1537331 h 6367455"/>
                <a:gd name="connsiteX2796" fmla="*/ 372397 w 6891715"/>
                <a:gd name="connsiteY2796" fmla="*/ 1525583 h 6367455"/>
                <a:gd name="connsiteX2797" fmla="*/ 385098 w 6891715"/>
                <a:gd name="connsiteY2797" fmla="*/ 1524630 h 6367455"/>
                <a:gd name="connsiteX2798" fmla="*/ 390495 w 6891715"/>
                <a:gd name="connsiteY2798" fmla="*/ 1536378 h 6367455"/>
                <a:gd name="connsiteX2799" fmla="*/ 372715 w 6891715"/>
                <a:gd name="connsiteY2799" fmla="*/ 1545903 h 6367455"/>
                <a:gd name="connsiteX2800" fmla="*/ 383510 w 6891715"/>
                <a:gd name="connsiteY2800" fmla="*/ 1544633 h 6367455"/>
                <a:gd name="connsiteX2801" fmla="*/ 382558 w 6891715"/>
                <a:gd name="connsiteY2801" fmla="*/ 1564635 h 6367455"/>
                <a:gd name="connsiteX2802" fmla="*/ 365413 w 6891715"/>
                <a:gd name="connsiteY2802" fmla="*/ 1565905 h 6367455"/>
                <a:gd name="connsiteX2803" fmla="*/ 352078 w 6891715"/>
                <a:gd name="connsiteY2803" fmla="*/ 1579875 h 6367455"/>
                <a:gd name="connsiteX2804" fmla="*/ 361603 w 6891715"/>
                <a:gd name="connsiteY2804" fmla="*/ 1593210 h 6367455"/>
                <a:gd name="connsiteX2805" fmla="*/ 349220 w 6891715"/>
                <a:gd name="connsiteY2805" fmla="*/ 1608133 h 6367455"/>
                <a:gd name="connsiteX2806" fmla="*/ 347950 w 6891715"/>
                <a:gd name="connsiteY2806" fmla="*/ 1621785 h 6367455"/>
                <a:gd name="connsiteX2807" fmla="*/ 336520 w 6891715"/>
                <a:gd name="connsiteY2807" fmla="*/ 1623055 h 6367455"/>
                <a:gd name="connsiteX2808" fmla="*/ 327313 w 6891715"/>
                <a:gd name="connsiteY2808" fmla="*/ 1634485 h 6367455"/>
                <a:gd name="connsiteX2809" fmla="*/ 318740 w 6891715"/>
                <a:gd name="connsiteY2809" fmla="*/ 1639248 h 6367455"/>
                <a:gd name="connsiteX2810" fmla="*/ 313025 w 6891715"/>
                <a:gd name="connsiteY2810" fmla="*/ 1622103 h 6367455"/>
                <a:gd name="connsiteX2811" fmla="*/ 298103 w 6891715"/>
                <a:gd name="connsiteY2811" fmla="*/ 1602418 h 6367455"/>
                <a:gd name="connsiteX2812" fmla="*/ 291753 w 6891715"/>
                <a:gd name="connsiteY2812" fmla="*/ 1616388 h 6367455"/>
                <a:gd name="connsiteX2813" fmla="*/ 300643 w 6891715"/>
                <a:gd name="connsiteY2813" fmla="*/ 1628770 h 6367455"/>
                <a:gd name="connsiteX2814" fmla="*/ 301913 w 6891715"/>
                <a:gd name="connsiteY2814" fmla="*/ 1637025 h 6367455"/>
                <a:gd name="connsiteX2815" fmla="*/ 286990 w 6891715"/>
                <a:gd name="connsiteY2815" fmla="*/ 1645598 h 6367455"/>
                <a:gd name="connsiteX2816" fmla="*/ 285085 w 6891715"/>
                <a:gd name="connsiteY2816" fmla="*/ 1666870 h 6367455"/>
                <a:gd name="connsiteX2817" fmla="*/ 313343 w 6891715"/>
                <a:gd name="connsiteY2817" fmla="*/ 1651630 h 6367455"/>
                <a:gd name="connsiteX2818" fmla="*/ 317788 w 6891715"/>
                <a:gd name="connsiteY2818" fmla="*/ 1655758 h 6367455"/>
                <a:gd name="connsiteX2819" fmla="*/ 295880 w 6891715"/>
                <a:gd name="connsiteY2819" fmla="*/ 1676078 h 6367455"/>
                <a:gd name="connsiteX2820" fmla="*/ 279053 w 6891715"/>
                <a:gd name="connsiteY2820" fmla="*/ 1708781 h 6367455"/>
                <a:gd name="connsiteX2821" fmla="*/ 255875 w 6891715"/>
                <a:gd name="connsiteY2821" fmla="*/ 1711320 h 6367455"/>
                <a:gd name="connsiteX2822" fmla="*/ 242223 w 6891715"/>
                <a:gd name="connsiteY2822" fmla="*/ 1742753 h 6367455"/>
                <a:gd name="connsiteX2823" fmla="*/ 220950 w 6891715"/>
                <a:gd name="connsiteY2823" fmla="*/ 1748468 h 6367455"/>
                <a:gd name="connsiteX2824" fmla="*/ 217775 w 6891715"/>
                <a:gd name="connsiteY2824" fmla="*/ 1744340 h 6367455"/>
                <a:gd name="connsiteX2825" fmla="*/ 228570 w 6891715"/>
                <a:gd name="connsiteY2825" fmla="*/ 1739896 h 6367455"/>
                <a:gd name="connsiteX2826" fmla="*/ 231745 w 6891715"/>
                <a:gd name="connsiteY2826" fmla="*/ 1730370 h 6367455"/>
                <a:gd name="connsiteX2827" fmla="*/ 224125 w 6891715"/>
                <a:gd name="connsiteY2827" fmla="*/ 1722115 h 6367455"/>
                <a:gd name="connsiteX2828" fmla="*/ 222855 w 6891715"/>
                <a:gd name="connsiteY2828" fmla="*/ 1703383 h 6367455"/>
                <a:gd name="connsiteX2829" fmla="*/ 207933 w 6891715"/>
                <a:gd name="connsiteY2829" fmla="*/ 1701160 h 6367455"/>
                <a:gd name="connsiteX2830" fmla="*/ 204123 w 6891715"/>
                <a:gd name="connsiteY2830" fmla="*/ 1710685 h 6367455"/>
                <a:gd name="connsiteX2831" fmla="*/ 207298 w 6891715"/>
                <a:gd name="connsiteY2831" fmla="*/ 1720210 h 6367455"/>
                <a:gd name="connsiteX2832" fmla="*/ 199995 w 6891715"/>
                <a:gd name="connsiteY2832" fmla="*/ 1729736 h 6367455"/>
                <a:gd name="connsiteX2833" fmla="*/ 175865 w 6891715"/>
                <a:gd name="connsiteY2833" fmla="*/ 1737355 h 6367455"/>
                <a:gd name="connsiteX2834" fmla="*/ 163165 w 6891715"/>
                <a:gd name="connsiteY2834" fmla="*/ 1761486 h 6367455"/>
                <a:gd name="connsiteX2835" fmla="*/ 110778 w 6891715"/>
                <a:gd name="connsiteY2835" fmla="*/ 1815778 h 6367455"/>
                <a:gd name="connsiteX2836" fmla="*/ 87283 w 6891715"/>
                <a:gd name="connsiteY2836" fmla="*/ 1817048 h 6367455"/>
                <a:gd name="connsiteX2837" fmla="*/ 63470 w 6891715"/>
                <a:gd name="connsiteY2837" fmla="*/ 1831018 h 6367455"/>
                <a:gd name="connsiteX2838" fmla="*/ 35848 w 6891715"/>
                <a:gd name="connsiteY2838" fmla="*/ 1825938 h 6367455"/>
                <a:gd name="connsiteX2839" fmla="*/ 40293 w 6891715"/>
                <a:gd name="connsiteY2839" fmla="*/ 1849433 h 6367455"/>
                <a:gd name="connsiteX2840" fmla="*/ 0 w 6891715"/>
                <a:gd name="connsiteY2840" fmla="*/ 1865398 h 6367455"/>
                <a:gd name="connsiteX2841" fmla="*/ 51895 w 6891715"/>
                <a:gd name="connsiteY2841" fmla="*/ 1757672 h 6367455"/>
                <a:gd name="connsiteX2842" fmla="*/ 234199 w 6891715"/>
                <a:gd name="connsiteY2842" fmla="*/ 1457591 h 6367455"/>
                <a:gd name="connsiteX2843" fmla="*/ 269276 w 6891715"/>
                <a:gd name="connsiteY2843" fmla="*/ 1410682 h 6367455"/>
                <a:gd name="connsiteX2844" fmla="*/ 273020 w 6891715"/>
                <a:gd name="connsiteY2844" fmla="*/ 1407473 h 6367455"/>
                <a:gd name="connsiteX2845" fmla="*/ 3781388 w 6891715"/>
                <a:gd name="connsiteY2845" fmla="*/ 1397007 h 6367455"/>
                <a:gd name="connsiteX2846" fmla="*/ 3780753 w 6891715"/>
                <a:gd name="connsiteY2846" fmla="*/ 1419999 h 6367455"/>
                <a:gd name="connsiteX2847" fmla="*/ 3775672 w 6891715"/>
                <a:gd name="connsiteY2847" fmla="*/ 1425582 h 6367455"/>
                <a:gd name="connsiteX2848" fmla="*/ 3770275 w 6891715"/>
                <a:gd name="connsiteY2848" fmla="*/ 1413431 h 6367455"/>
                <a:gd name="connsiteX2849" fmla="*/ 3776308 w 6891715"/>
                <a:gd name="connsiteY2849" fmla="*/ 1403577 h 6367455"/>
                <a:gd name="connsiteX2850" fmla="*/ 2893984 w 6891715"/>
                <a:gd name="connsiteY2850" fmla="*/ 1212850 h 6367455"/>
                <a:gd name="connsiteX2851" fmla="*/ 2912798 w 6891715"/>
                <a:gd name="connsiteY2851" fmla="*/ 1234757 h 6367455"/>
                <a:gd name="connsiteX2852" fmla="*/ 2919384 w 6891715"/>
                <a:gd name="connsiteY2852" fmla="*/ 1260157 h 6367455"/>
                <a:gd name="connsiteX2853" fmla="*/ 2902763 w 6891715"/>
                <a:gd name="connsiteY2853" fmla="*/ 1260475 h 6367455"/>
                <a:gd name="connsiteX2854" fmla="*/ 2904646 w 6891715"/>
                <a:gd name="connsiteY2854" fmla="*/ 1246504 h 6367455"/>
                <a:gd name="connsiteX2855" fmla="*/ 2894924 w 6891715"/>
                <a:gd name="connsiteY2855" fmla="*/ 1231582 h 6367455"/>
                <a:gd name="connsiteX2856" fmla="*/ 2893984 w 6891715"/>
                <a:gd name="connsiteY2856" fmla="*/ 1212850 h 6367455"/>
                <a:gd name="connsiteX2857" fmla="*/ 5710203 w 6891715"/>
                <a:gd name="connsiteY2857" fmla="*/ 1139822 h 6367455"/>
                <a:gd name="connsiteX2858" fmla="*/ 5727666 w 6891715"/>
                <a:gd name="connsiteY2858" fmla="*/ 1152205 h 6367455"/>
                <a:gd name="connsiteX2859" fmla="*/ 5723382 w 6891715"/>
                <a:gd name="connsiteY2859" fmla="*/ 1173160 h 6367455"/>
                <a:gd name="connsiteX2860" fmla="*/ 5711521 w 6891715"/>
                <a:gd name="connsiteY2860" fmla="*/ 1162048 h 6367455"/>
                <a:gd name="connsiteX2861" fmla="*/ 5710203 w 6891715"/>
                <a:gd name="connsiteY2861" fmla="*/ 1139822 h 6367455"/>
                <a:gd name="connsiteX2862" fmla="*/ 3040668 w 6891715"/>
                <a:gd name="connsiteY2862" fmla="*/ 1009652 h 6367455"/>
                <a:gd name="connsiteX2863" fmla="*/ 3052733 w 6891715"/>
                <a:gd name="connsiteY2863" fmla="*/ 1019177 h 6367455"/>
                <a:gd name="connsiteX2864" fmla="*/ 3020983 w 6891715"/>
                <a:gd name="connsiteY2864" fmla="*/ 1028702 h 6367455"/>
                <a:gd name="connsiteX2865" fmla="*/ 3017808 w 6891715"/>
                <a:gd name="connsiteY2865" fmla="*/ 1020765 h 6367455"/>
                <a:gd name="connsiteX2866" fmla="*/ 3072139 w 6891715"/>
                <a:gd name="connsiteY2866" fmla="*/ 911226 h 6367455"/>
                <a:gd name="connsiteX2867" fmla="*/ 3073371 w 6891715"/>
                <a:gd name="connsiteY2867" fmla="*/ 926933 h 6367455"/>
                <a:gd name="connsiteX2868" fmla="*/ 3052733 w 6891715"/>
                <a:gd name="connsiteY2868" fmla="*/ 930276 h 6367455"/>
                <a:gd name="connsiteX2869" fmla="*/ 3107021 w 6891715"/>
                <a:gd name="connsiteY2869" fmla="*/ 901700 h 6367455"/>
                <a:gd name="connsiteX2870" fmla="*/ 3120991 w 6891715"/>
                <a:gd name="connsiteY2870" fmla="*/ 928449 h 6367455"/>
                <a:gd name="connsiteX2871" fmla="*/ 3105116 w 6891715"/>
                <a:gd name="connsiteY2871" fmla="*/ 944563 h 6367455"/>
                <a:gd name="connsiteX2872" fmla="*/ 3098766 w 6891715"/>
                <a:gd name="connsiteY2872" fmla="*/ 934895 h 6367455"/>
                <a:gd name="connsiteX2873" fmla="*/ 3098766 w 6891715"/>
                <a:gd name="connsiteY2873" fmla="*/ 925226 h 6367455"/>
                <a:gd name="connsiteX2874" fmla="*/ 3105751 w 6891715"/>
                <a:gd name="connsiteY2874" fmla="*/ 916525 h 6367455"/>
                <a:gd name="connsiteX2875" fmla="*/ 3099360 w 6891715"/>
                <a:gd name="connsiteY2875" fmla="*/ 876300 h 6367455"/>
                <a:gd name="connsiteX2876" fmla="*/ 3105116 w 6891715"/>
                <a:gd name="connsiteY2876" fmla="*/ 884929 h 6367455"/>
                <a:gd name="connsiteX2877" fmla="*/ 3093284 w 6891715"/>
                <a:gd name="connsiteY2877" fmla="*/ 896433 h 6367455"/>
                <a:gd name="connsiteX2878" fmla="*/ 3091365 w 6891715"/>
                <a:gd name="connsiteY2878" fmla="*/ 914648 h 6367455"/>
                <a:gd name="connsiteX2879" fmla="*/ 3079858 w 6891715"/>
                <a:gd name="connsiteY2879" fmla="*/ 925513 h 6367455"/>
                <a:gd name="connsiteX2880" fmla="*/ 3079538 w 6891715"/>
                <a:gd name="connsiteY2880" fmla="*/ 905061 h 6367455"/>
                <a:gd name="connsiteX2881" fmla="*/ 3060671 w 6891715"/>
                <a:gd name="connsiteY2881" fmla="*/ 906659 h 6367455"/>
                <a:gd name="connsiteX2882" fmla="*/ 3062270 w 6891715"/>
                <a:gd name="connsiteY2882" fmla="*/ 893877 h 6367455"/>
                <a:gd name="connsiteX2883" fmla="*/ 3082736 w 6891715"/>
                <a:gd name="connsiteY2883" fmla="*/ 885248 h 6367455"/>
                <a:gd name="connsiteX2884" fmla="*/ 2895676 w 6891715"/>
                <a:gd name="connsiteY2884" fmla="*/ 835022 h 6367455"/>
                <a:gd name="connsiteX2885" fmla="*/ 2900080 w 6891715"/>
                <a:gd name="connsiteY2885" fmla="*/ 843367 h 6367455"/>
                <a:gd name="connsiteX2886" fmla="*/ 2899450 w 6891715"/>
                <a:gd name="connsiteY2886" fmla="*/ 855243 h 6367455"/>
                <a:gd name="connsiteX2887" fmla="*/ 2906370 w 6891715"/>
                <a:gd name="connsiteY2887" fmla="*/ 852034 h 6367455"/>
                <a:gd name="connsiteX2888" fmla="*/ 2906684 w 6891715"/>
                <a:gd name="connsiteY2888" fmla="*/ 860700 h 6367455"/>
                <a:gd name="connsiteX2889" fmla="*/ 2893160 w 6891715"/>
                <a:gd name="connsiteY2889" fmla="*/ 863910 h 6367455"/>
                <a:gd name="connsiteX2890" fmla="*/ 2884040 w 6891715"/>
                <a:gd name="connsiteY2890" fmla="*/ 886378 h 6367455"/>
                <a:gd name="connsiteX2891" fmla="*/ 2873346 w 6891715"/>
                <a:gd name="connsiteY2891" fmla="*/ 893760 h 6367455"/>
                <a:gd name="connsiteX2892" fmla="*/ 2879321 w 6891715"/>
                <a:gd name="connsiteY2892" fmla="*/ 876748 h 6367455"/>
                <a:gd name="connsiteX2893" fmla="*/ 2877121 w 6891715"/>
                <a:gd name="connsiteY2893" fmla="*/ 857490 h 6367455"/>
                <a:gd name="connsiteX2894" fmla="*/ 2890959 w 6891715"/>
                <a:gd name="connsiteY2894" fmla="*/ 854280 h 6367455"/>
                <a:gd name="connsiteX2895" fmla="*/ 2912575 w 6891715"/>
                <a:gd name="connsiteY2895" fmla="*/ 822322 h 6367455"/>
                <a:gd name="connsiteX2896" fmla="*/ 2923896 w 6891715"/>
                <a:gd name="connsiteY2896" fmla="*/ 829854 h 6367455"/>
                <a:gd name="connsiteX2897" fmla="*/ 2925733 w 6891715"/>
                <a:gd name="connsiteY2897" fmla="*/ 836130 h 6367455"/>
                <a:gd name="connsiteX2898" fmla="*/ 2922673 w 6891715"/>
                <a:gd name="connsiteY2898" fmla="*/ 849310 h 6367455"/>
                <a:gd name="connsiteX2899" fmla="*/ 2912575 w 6891715"/>
                <a:gd name="connsiteY2899" fmla="*/ 848682 h 6367455"/>
                <a:gd name="connsiteX2900" fmla="*/ 2904312 w 6891715"/>
                <a:gd name="connsiteY2900" fmla="*/ 841465 h 6367455"/>
                <a:gd name="connsiteX2901" fmla="*/ 2900333 w 6891715"/>
                <a:gd name="connsiteY2901" fmla="*/ 830795 h 6367455"/>
                <a:gd name="connsiteX2902" fmla="*/ 2915634 w 6891715"/>
                <a:gd name="connsiteY2902" fmla="*/ 832050 h 6367455"/>
                <a:gd name="connsiteX2903" fmla="*/ 3115497 w 6891715"/>
                <a:gd name="connsiteY2903" fmla="*/ 820737 h 6367455"/>
                <a:gd name="connsiteX2904" fmla="*/ 3128970 w 6891715"/>
                <a:gd name="connsiteY2904" fmla="*/ 829700 h 6367455"/>
                <a:gd name="connsiteX2905" fmla="*/ 3132104 w 6891715"/>
                <a:gd name="connsiteY2905" fmla="*/ 840826 h 6367455"/>
                <a:gd name="connsiteX2906" fmla="*/ 3125211 w 6891715"/>
                <a:gd name="connsiteY2906" fmla="*/ 850098 h 6367455"/>
                <a:gd name="connsiteX2907" fmla="*/ 3108291 w 6891715"/>
                <a:gd name="connsiteY2907" fmla="*/ 855662 h 6367455"/>
                <a:gd name="connsiteX2908" fmla="*/ 3112364 w 6891715"/>
                <a:gd name="connsiteY2908" fmla="*/ 841135 h 6367455"/>
                <a:gd name="connsiteX2909" fmla="*/ 2986079 w 6891715"/>
                <a:gd name="connsiteY2909" fmla="*/ 784222 h 6367455"/>
                <a:gd name="connsiteX2910" fmla="*/ 2989234 w 6891715"/>
                <a:gd name="connsiteY2910" fmla="*/ 792794 h 6367455"/>
                <a:gd name="connsiteX2911" fmla="*/ 2950732 w 6891715"/>
                <a:gd name="connsiteY2911" fmla="*/ 835022 h 6367455"/>
                <a:gd name="connsiteX2912" fmla="*/ 2938108 w 6891715"/>
                <a:gd name="connsiteY2912" fmla="*/ 829942 h 6367455"/>
                <a:gd name="connsiteX2913" fmla="*/ 2936846 w 6891715"/>
                <a:gd name="connsiteY2913" fmla="*/ 815337 h 6367455"/>
                <a:gd name="connsiteX2914" fmla="*/ 2944104 w 6891715"/>
                <a:gd name="connsiteY2914" fmla="*/ 803589 h 6367455"/>
                <a:gd name="connsiteX2915" fmla="*/ 2956728 w 6891715"/>
                <a:gd name="connsiteY2915" fmla="*/ 805494 h 6367455"/>
                <a:gd name="connsiteX2916" fmla="*/ 2963040 w 6891715"/>
                <a:gd name="connsiteY2916" fmla="*/ 796922 h 6367455"/>
                <a:gd name="connsiteX2917" fmla="*/ 2969036 w 6891715"/>
                <a:gd name="connsiteY2917" fmla="*/ 784539 h 6367455"/>
                <a:gd name="connsiteX2918" fmla="*/ 3181826 w 6891715"/>
                <a:gd name="connsiteY2918" fmla="*/ 777876 h 6367455"/>
                <a:gd name="connsiteX2919" fmla="*/ 3189253 w 6891715"/>
                <a:gd name="connsiteY2919" fmla="*/ 786862 h 6367455"/>
                <a:gd name="connsiteX2920" fmla="*/ 3181181 w 6891715"/>
                <a:gd name="connsiteY2920" fmla="*/ 793751 h 6367455"/>
                <a:gd name="connsiteX2921" fmla="*/ 3170203 w 6891715"/>
                <a:gd name="connsiteY2921" fmla="*/ 787760 h 6367455"/>
                <a:gd name="connsiteX2922" fmla="*/ 2989234 w 6891715"/>
                <a:gd name="connsiteY2922" fmla="*/ 760410 h 6367455"/>
                <a:gd name="connsiteX2923" fmla="*/ 3000346 w 6891715"/>
                <a:gd name="connsiteY2923" fmla="*/ 771020 h 6367455"/>
                <a:gd name="connsiteX2924" fmla="*/ 2997078 w 6891715"/>
                <a:gd name="connsiteY2924" fmla="*/ 785810 h 6367455"/>
                <a:gd name="connsiteX2925" fmla="*/ 2989559 w 6891715"/>
                <a:gd name="connsiteY2925" fmla="*/ 779380 h 6367455"/>
                <a:gd name="connsiteX2926" fmla="*/ 2989234 w 6891715"/>
                <a:gd name="connsiteY2926" fmla="*/ 760410 h 6367455"/>
                <a:gd name="connsiteX2927" fmla="*/ 3084673 w 6891715"/>
                <a:gd name="connsiteY2927" fmla="*/ 733425 h 6367455"/>
                <a:gd name="connsiteX2928" fmla="*/ 3095591 w 6891715"/>
                <a:gd name="connsiteY2928" fmla="*/ 744629 h 6367455"/>
                <a:gd name="connsiteX2929" fmla="*/ 3089491 w 6891715"/>
                <a:gd name="connsiteY2929" fmla="*/ 761915 h 6367455"/>
                <a:gd name="connsiteX2930" fmla="*/ 3078568 w 6891715"/>
                <a:gd name="connsiteY2930" fmla="*/ 778881 h 6367455"/>
                <a:gd name="connsiteX2931" fmla="*/ 3073427 w 6891715"/>
                <a:gd name="connsiteY2931" fmla="*/ 784323 h 6367455"/>
                <a:gd name="connsiteX2932" fmla="*/ 3061541 w 6891715"/>
                <a:gd name="connsiteY2932" fmla="*/ 788805 h 6367455"/>
                <a:gd name="connsiteX2933" fmla="*/ 3062825 w 6891715"/>
                <a:gd name="connsiteY2933" fmla="*/ 799369 h 6367455"/>
                <a:gd name="connsiteX2934" fmla="*/ 3065074 w 6891715"/>
                <a:gd name="connsiteY2934" fmla="*/ 811213 h 6367455"/>
                <a:gd name="connsiteX2935" fmla="*/ 3056400 w 6891715"/>
                <a:gd name="connsiteY2935" fmla="*/ 808972 h 6367455"/>
                <a:gd name="connsiteX2936" fmla="*/ 3054472 w 6891715"/>
                <a:gd name="connsiteY2936" fmla="*/ 788805 h 6367455"/>
                <a:gd name="connsiteX2937" fmla="*/ 3063789 w 6891715"/>
                <a:gd name="connsiteY2937" fmla="*/ 766077 h 6367455"/>
                <a:gd name="connsiteX2938" fmla="*/ 3045477 w 6891715"/>
                <a:gd name="connsiteY2938" fmla="*/ 773119 h 6367455"/>
                <a:gd name="connsiteX2939" fmla="*/ 3028448 w 6891715"/>
                <a:gd name="connsiteY2939" fmla="*/ 802890 h 6367455"/>
                <a:gd name="connsiteX2940" fmla="*/ 3016882 w 6891715"/>
                <a:gd name="connsiteY2940" fmla="*/ 795527 h 6367455"/>
                <a:gd name="connsiteX2941" fmla="*/ 3014633 w 6891715"/>
                <a:gd name="connsiteY2941" fmla="*/ 784643 h 6367455"/>
                <a:gd name="connsiteX2942" fmla="*/ 3028127 w 6891715"/>
                <a:gd name="connsiteY2942" fmla="*/ 766397 h 6367455"/>
                <a:gd name="connsiteX2943" fmla="*/ 3045477 w 6891715"/>
                <a:gd name="connsiteY2943" fmla="*/ 749431 h 6367455"/>
                <a:gd name="connsiteX2944" fmla="*/ 3065396 w 6891715"/>
                <a:gd name="connsiteY2944" fmla="*/ 743989 h 6367455"/>
                <a:gd name="connsiteX2945" fmla="*/ 3205129 w 6891715"/>
                <a:gd name="connsiteY2945" fmla="*/ 719138 h 6367455"/>
                <a:gd name="connsiteX2946" fmla="*/ 3203253 w 6891715"/>
                <a:gd name="connsiteY2946" fmla="*/ 736387 h 6367455"/>
                <a:gd name="connsiteX2947" fmla="*/ 3189807 w 6891715"/>
                <a:gd name="connsiteY2947" fmla="*/ 739776 h 6367455"/>
                <a:gd name="connsiteX2948" fmla="*/ 3184491 w 6891715"/>
                <a:gd name="connsiteY2948" fmla="*/ 726222 h 6367455"/>
                <a:gd name="connsiteX2949" fmla="*/ 3048002 w 6891715"/>
                <a:gd name="connsiteY2949" fmla="*/ 700087 h 6367455"/>
                <a:gd name="connsiteX2950" fmla="*/ 3055726 w 6891715"/>
                <a:gd name="connsiteY2950" fmla="*/ 703262 h 6367455"/>
                <a:gd name="connsiteX2951" fmla="*/ 3059084 w 6891715"/>
                <a:gd name="connsiteY2951" fmla="*/ 711517 h 6367455"/>
                <a:gd name="connsiteX2952" fmla="*/ 3057069 w 6891715"/>
                <a:gd name="connsiteY2952" fmla="*/ 725170 h 6367455"/>
                <a:gd name="connsiteX2953" fmla="*/ 3044980 w 6891715"/>
                <a:gd name="connsiteY2953" fmla="*/ 725487 h 6367455"/>
                <a:gd name="connsiteX2954" fmla="*/ 3041621 w 6891715"/>
                <a:gd name="connsiteY2954" fmla="*/ 709612 h 6367455"/>
                <a:gd name="connsiteX2955" fmla="*/ 3147591 w 6891715"/>
                <a:gd name="connsiteY2955" fmla="*/ 608011 h 6367455"/>
                <a:gd name="connsiteX2956" fmla="*/ 3157047 w 6891715"/>
                <a:gd name="connsiteY2956" fmla="*/ 609291 h 6367455"/>
                <a:gd name="connsiteX2957" fmla="*/ 3163667 w 6891715"/>
                <a:gd name="connsiteY2957" fmla="*/ 632651 h 6367455"/>
                <a:gd name="connsiteX2958" fmla="*/ 3154210 w 6891715"/>
                <a:gd name="connsiteY2958" fmla="*/ 648332 h 6367455"/>
                <a:gd name="connsiteX2959" fmla="*/ 3165873 w 6891715"/>
                <a:gd name="connsiteY2959" fmla="*/ 659212 h 6367455"/>
                <a:gd name="connsiteX2960" fmla="*/ 3165873 w 6891715"/>
                <a:gd name="connsiteY2960" fmla="*/ 666572 h 6367455"/>
                <a:gd name="connsiteX2961" fmla="*/ 3150428 w 6891715"/>
                <a:gd name="connsiteY2961" fmla="*/ 687053 h 6367455"/>
                <a:gd name="connsiteX2962" fmla="*/ 3152319 w 6891715"/>
                <a:gd name="connsiteY2962" fmla="*/ 699533 h 6367455"/>
                <a:gd name="connsiteX2963" fmla="*/ 3167134 w 6891715"/>
                <a:gd name="connsiteY2963" fmla="*/ 696333 h 6367455"/>
                <a:gd name="connsiteX2964" fmla="*/ 3173439 w 6891715"/>
                <a:gd name="connsiteY2964" fmla="*/ 675853 h 6367455"/>
                <a:gd name="connsiteX2965" fmla="*/ 3178482 w 6891715"/>
                <a:gd name="connsiteY2965" fmla="*/ 657932 h 6367455"/>
                <a:gd name="connsiteX2966" fmla="*/ 3193298 w 6891715"/>
                <a:gd name="connsiteY2966" fmla="*/ 651212 h 6367455"/>
                <a:gd name="connsiteX2967" fmla="*/ 3183211 w 6891715"/>
                <a:gd name="connsiteY2967" fmla="*/ 634571 h 6367455"/>
                <a:gd name="connsiteX2968" fmla="*/ 3192983 w 6891715"/>
                <a:gd name="connsiteY2968" fmla="*/ 621771 h 6367455"/>
                <a:gd name="connsiteX2969" fmla="*/ 3196765 w 6891715"/>
                <a:gd name="connsiteY2969" fmla="*/ 625611 h 6367455"/>
                <a:gd name="connsiteX2970" fmla="*/ 3199602 w 6891715"/>
                <a:gd name="connsiteY2970" fmla="*/ 629131 h 6367455"/>
                <a:gd name="connsiteX2971" fmla="*/ 3200548 w 6891715"/>
                <a:gd name="connsiteY2971" fmla="*/ 631051 h 6367455"/>
                <a:gd name="connsiteX2972" fmla="*/ 3201178 w 6891715"/>
                <a:gd name="connsiteY2972" fmla="*/ 632331 h 6367455"/>
                <a:gd name="connsiteX2973" fmla="*/ 3202124 w 6891715"/>
                <a:gd name="connsiteY2973" fmla="*/ 632971 h 6367455"/>
                <a:gd name="connsiteX2974" fmla="*/ 3203070 w 6891715"/>
                <a:gd name="connsiteY2974" fmla="*/ 633611 h 6367455"/>
                <a:gd name="connsiteX2975" fmla="*/ 3204015 w 6891715"/>
                <a:gd name="connsiteY2975" fmla="*/ 632971 h 6367455"/>
                <a:gd name="connsiteX2976" fmla="*/ 3205592 w 6891715"/>
                <a:gd name="connsiteY2976" fmla="*/ 632651 h 6367455"/>
                <a:gd name="connsiteX2977" fmla="*/ 3207483 w 6891715"/>
                <a:gd name="connsiteY2977" fmla="*/ 631691 h 6367455"/>
                <a:gd name="connsiteX2978" fmla="*/ 3208744 w 6891715"/>
                <a:gd name="connsiteY2978" fmla="*/ 631051 h 6367455"/>
                <a:gd name="connsiteX2979" fmla="*/ 3220092 w 6891715"/>
                <a:gd name="connsiteY2979" fmla="*/ 642572 h 6367455"/>
                <a:gd name="connsiteX2980" fmla="*/ 3225766 w 6891715"/>
                <a:gd name="connsiteY2980" fmla="*/ 654092 h 6367455"/>
                <a:gd name="connsiteX2981" fmla="*/ 3206852 w 6891715"/>
                <a:gd name="connsiteY2981" fmla="*/ 678093 h 6367455"/>
                <a:gd name="connsiteX2982" fmla="*/ 3205276 w 6891715"/>
                <a:gd name="connsiteY2982" fmla="*/ 700173 h 6367455"/>
                <a:gd name="connsiteX2983" fmla="*/ 3185102 w 6891715"/>
                <a:gd name="connsiteY2983" fmla="*/ 698253 h 6367455"/>
                <a:gd name="connsiteX2984" fmla="*/ 3181319 w 6891715"/>
                <a:gd name="connsiteY2984" fmla="*/ 716174 h 6367455"/>
                <a:gd name="connsiteX2985" fmla="*/ 3173754 w 6891715"/>
                <a:gd name="connsiteY2985" fmla="*/ 726734 h 6367455"/>
                <a:gd name="connsiteX2986" fmla="*/ 3184472 w 6891715"/>
                <a:gd name="connsiteY2986" fmla="*/ 743055 h 6367455"/>
                <a:gd name="connsiteX2987" fmla="*/ 3173754 w 6891715"/>
                <a:gd name="connsiteY2987" fmla="*/ 746255 h 6367455"/>
                <a:gd name="connsiteX2988" fmla="*/ 3160199 w 6891715"/>
                <a:gd name="connsiteY2988" fmla="*/ 738895 h 6367455"/>
                <a:gd name="connsiteX2989" fmla="*/ 3157047 w 6891715"/>
                <a:gd name="connsiteY2989" fmla="*/ 722894 h 6367455"/>
                <a:gd name="connsiteX2990" fmla="*/ 3154525 w 6891715"/>
                <a:gd name="connsiteY2990" fmla="*/ 730894 h 6367455"/>
                <a:gd name="connsiteX2991" fmla="*/ 3152949 w 6891715"/>
                <a:gd name="connsiteY2991" fmla="*/ 736974 h 6367455"/>
                <a:gd name="connsiteX2992" fmla="*/ 3152004 w 6891715"/>
                <a:gd name="connsiteY2992" fmla="*/ 739215 h 6367455"/>
                <a:gd name="connsiteX2993" fmla="*/ 3151688 w 6891715"/>
                <a:gd name="connsiteY2993" fmla="*/ 741135 h 6367455"/>
                <a:gd name="connsiteX2994" fmla="*/ 3151373 w 6891715"/>
                <a:gd name="connsiteY2994" fmla="*/ 743375 h 6367455"/>
                <a:gd name="connsiteX2995" fmla="*/ 3149482 w 6891715"/>
                <a:gd name="connsiteY2995" fmla="*/ 746895 h 6367455"/>
                <a:gd name="connsiteX2996" fmla="*/ 3144123 w 6891715"/>
                <a:gd name="connsiteY2996" fmla="*/ 756495 h 6367455"/>
                <a:gd name="connsiteX2997" fmla="*/ 3136243 w 6891715"/>
                <a:gd name="connsiteY2997" fmla="*/ 769935 h 6367455"/>
                <a:gd name="connsiteX2998" fmla="*/ 3126786 w 6891715"/>
                <a:gd name="connsiteY2998" fmla="*/ 760335 h 6367455"/>
                <a:gd name="connsiteX2999" fmla="*/ 3129623 w 6891715"/>
                <a:gd name="connsiteY2999" fmla="*/ 727694 h 6367455"/>
                <a:gd name="connsiteX3000" fmla="*/ 3116384 w 6891715"/>
                <a:gd name="connsiteY3000" fmla="*/ 740495 h 6367455"/>
                <a:gd name="connsiteX3001" fmla="*/ 3105036 w 6891715"/>
                <a:gd name="connsiteY3001" fmla="*/ 768975 h 6367455"/>
                <a:gd name="connsiteX3002" fmla="*/ 3097785 w 6891715"/>
                <a:gd name="connsiteY3002" fmla="*/ 767055 h 6367455"/>
                <a:gd name="connsiteX3003" fmla="*/ 3107873 w 6891715"/>
                <a:gd name="connsiteY3003" fmla="*/ 742415 h 6367455"/>
                <a:gd name="connsiteX3004" fmla="*/ 3096209 w 6891715"/>
                <a:gd name="connsiteY3004" fmla="*/ 740495 h 6367455"/>
                <a:gd name="connsiteX3005" fmla="*/ 3094003 w 6891715"/>
                <a:gd name="connsiteY3005" fmla="*/ 734094 h 6367455"/>
                <a:gd name="connsiteX3006" fmla="*/ 3107557 w 6891715"/>
                <a:gd name="connsiteY3006" fmla="*/ 727694 h 6367455"/>
                <a:gd name="connsiteX3007" fmla="*/ 3099992 w 6891715"/>
                <a:gd name="connsiteY3007" fmla="*/ 717134 h 6367455"/>
                <a:gd name="connsiteX3008" fmla="*/ 3127101 w 6891715"/>
                <a:gd name="connsiteY3008" fmla="*/ 687053 h 6367455"/>
                <a:gd name="connsiteX3009" fmla="*/ 3127101 w 6891715"/>
                <a:gd name="connsiteY3009" fmla="*/ 668172 h 6367455"/>
                <a:gd name="connsiteX3010" fmla="*/ 3135297 w 6891715"/>
                <a:gd name="connsiteY3010" fmla="*/ 656332 h 6367455"/>
                <a:gd name="connsiteX3011" fmla="*/ 3128992 w 6891715"/>
                <a:gd name="connsiteY3011" fmla="*/ 646732 h 6367455"/>
                <a:gd name="connsiteX3012" fmla="*/ 3086809 w 6891715"/>
                <a:gd name="connsiteY3012" fmla="*/ 601662 h 6367455"/>
                <a:gd name="connsiteX3013" fmla="*/ 3100900 w 6891715"/>
                <a:gd name="connsiteY3013" fmla="*/ 618490 h 6367455"/>
                <a:gd name="connsiteX3014" fmla="*/ 3095575 w 6891715"/>
                <a:gd name="connsiteY3014" fmla="*/ 628967 h 6367455"/>
                <a:gd name="connsiteX3015" fmla="*/ 3100274 w 6891715"/>
                <a:gd name="connsiteY3015" fmla="*/ 649287 h 6367455"/>
                <a:gd name="connsiteX3016" fmla="*/ 3095888 w 6891715"/>
                <a:gd name="connsiteY3016" fmla="*/ 658812 h 6367455"/>
                <a:gd name="connsiteX3017" fmla="*/ 3117816 w 6891715"/>
                <a:gd name="connsiteY3017" fmla="*/ 663575 h 6367455"/>
                <a:gd name="connsiteX3018" fmla="*/ 3107478 w 6891715"/>
                <a:gd name="connsiteY3018" fmla="*/ 680720 h 6367455"/>
                <a:gd name="connsiteX3019" fmla="*/ 3092755 w 6891715"/>
                <a:gd name="connsiteY3019" fmla="*/ 682625 h 6367455"/>
                <a:gd name="connsiteX3020" fmla="*/ 3067073 w 6891715"/>
                <a:gd name="connsiteY3020" fmla="*/ 700087 h 6367455"/>
                <a:gd name="connsiteX3021" fmla="*/ 3054544 w 6891715"/>
                <a:gd name="connsiteY3021" fmla="*/ 696912 h 6367455"/>
                <a:gd name="connsiteX3022" fmla="*/ 3082423 w 6891715"/>
                <a:gd name="connsiteY3022" fmla="*/ 661987 h 6367455"/>
                <a:gd name="connsiteX3023" fmla="*/ 3052351 w 6891715"/>
                <a:gd name="connsiteY3023" fmla="*/ 679767 h 6367455"/>
                <a:gd name="connsiteX3024" fmla="*/ 3042953 w 6891715"/>
                <a:gd name="connsiteY3024" fmla="*/ 679132 h 6367455"/>
                <a:gd name="connsiteX3025" fmla="*/ 3029170 w 6891715"/>
                <a:gd name="connsiteY3025" fmla="*/ 697230 h 6367455"/>
                <a:gd name="connsiteX3026" fmla="*/ 3024158 w 6891715"/>
                <a:gd name="connsiteY3026" fmla="*/ 683577 h 6367455"/>
                <a:gd name="connsiteX3027" fmla="*/ 3034495 w 6891715"/>
                <a:gd name="connsiteY3027" fmla="*/ 675957 h 6367455"/>
                <a:gd name="connsiteX3028" fmla="*/ 3031050 w 6891715"/>
                <a:gd name="connsiteY3028" fmla="*/ 662305 h 6367455"/>
                <a:gd name="connsiteX3029" fmla="*/ 3042640 w 6891715"/>
                <a:gd name="connsiteY3029" fmla="*/ 652780 h 6367455"/>
                <a:gd name="connsiteX3030" fmla="*/ 3057363 w 6891715"/>
                <a:gd name="connsiteY3030" fmla="*/ 649605 h 6367455"/>
                <a:gd name="connsiteX3031" fmla="*/ 3071460 w 6891715"/>
                <a:gd name="connsiteY3031" fmla="*/ 629285 h 6367455"/>
                <a:gd name="connsiteX3032" fmla="*/ 3083990 w 6891715"/>
                <a:gd name="connsiteY3032" fmla="*/ 628332 h 6367455"/>
                <a:gd name="connsiteX3033" fmla="*/ 3079917 w 6891715"/>
                <a:gd name="connsiteY3033" fmla="*/ 611187 h 6367455"/>
                <a:gd name="connsiteX3034" fmla="*/ 3198778 w 6891715"/>
                <a:gd name="connsiteY3034" fmla="*/ 596901 h 6367455"/>
                <a:gd name="connsiteX3035" fmla="*/ 3208960 w 6891715"/>
                <a:gd name="connsiteY3035" fmla="*/ 597864 h 6367455"/>
                <a:gd name="connsiteX3036" fmla="*/ 3214215 w 6891715"/>
                <a:gd name="connsiteY3036" fmla="*/ 603322 h 6367455"/>
                <a:gd name="connsiteX3037" fmla="*/ 3219798 w 6891715"/>
                <a:gd name="connsiteY3037" fmla="*/ 601074 h 6367455"/>
                <a:gd name="connsiteX3038" fmla="*/ 3227353 w 6891715"/>
                <a:gd name="connsiteY3038" fmla="*/ 611349 h 6367455"/>
                <a:gd name="connsiteX3039" fmla="*/ 3217828 w 6891715"/>
                <a:gd name="connsiteY3039" fmla="*/ 625476 h 6367455"/>
                <a:gd name="connsiteX3040" fmla="*/ 3201405 w 6891715"/>
                <a:gd name="connsiteY3040" fmla="*/ 609743 h 6367455"/>
                <a:gd name="connsiteX3041" fmla="*/ 3164907 w 6891715"/>
                <a:gd name="connsiteY3041" fmla="*/ 504825 h 6367455"/>
                <a:gd name="connsiteX3042" fmla="*/ 3188311 w 6891715"/>
                <a:gd name="connsiteY3042" fmla="*/ 509905 h 6367455"/>
                <a:gd name="connsiteX3043" fmla="*/ 3190841 w 6891715"/>
                <a:gd name="connsiteY3043" fmla="*/ 523558 h 6367455"/>
                <a:gd name="connsiteX3044" fmla="*/ 3182302 w 6891715"/>
                <a:gd name="connsiteY3044" fmla="*/ 535305 h 6367455"/>
                <a:gd name="connsiteX3045" fmla="*/ 3184516 w 6891715"/>
                <a:gd name="connsiteY3045" fmla="*/ 554355 h 6367455"/>
                <a:gd name="connsiteX3046" fmla="*/ 3172181 w 6891715"/>
                <a:gd name="connsiteY3046" fmla="*/ 566103 h 6367455"/>
                <a:gd name="connsiteX3047" fmla="*/ 3164591 w 6891715"/>
                <a:gd name="connsiteY3047" fmla="*/ 582930 h 6367455"/>
                <a:gd name="connsiteX3048" fmla="*/ 3136444 w 6891715"/>
                <a:gd name="connsiteY3048" fmla="*/ 592455 h 6367455"/>
                <a:gd name="connsiteX3049" fmla="*/ 3124110 w 6891715"/>
                <a:gd name="connsiteY3049" fmla="*/ 622300 h 6367455"/>
                <a:gd name="connsiteX3050" fmla="*/ 3119998 w 6891715"/>
                <a:gd name="connsiteY3050" fmla="*/ 619125 h 6367455"/>
                <a:gd name="connsiteX3051" fmla="*/ 3120631 w 6891715"/>
                <a:gd name="connsiteY3051" fmla="*/ 611823 h 6367455"/>
                <a:gd name="connsiteX3052" fmla="*/ 3109878 w 6891715"/>
                <a:gd name="connsiteY3052" fmla="*/ 602615 h 6367455"/>
                <a:gd name="connsiteX3053" fmla="*/ 3132965 w 6891715"/>
                <a:gd name="connsiteY3053" fmla="*/ 578803 h 6367455"/>
                <a:gd name="connsiteX3054" fmla="*/ 3136127 w 6891715"/>
                <a:gd name="connsiteY3054" fmla="*/ 555943 h 6367455"/>
                <a:gd name="connsiteX3055" fmla="*/ 3151941 w 6891715"/>
                <a:gd name="connsiteY3055" fmla="*/ 553403 h 6367455"/>
                <a:gd name="connsiteX3056" fmla="*/ 3155736 w 6891715"/>
                <a:gd name="connsiteY3056" fmla="*/ 542925 h 6367455"/>
                <a:gd name="connsiteX3057" fmla="*/ 3151624 w 6891715"/>
                <a:gd name="connsiteY3057" fmla="*/ 531495 h 6367455"/>
                <a:gd name="connsiteX3058" fmla="*/ 3157950 w 6891715"/>
                <a:gd name="connsiteY3058" fmla="*/ 523875 h 6367455"/>
                <a:gd name="connsiteX3059" fmla="*/ 4364771 w 6891715"/>
                <a:gd name="connsiteY3059" fmla="*/ 471424 h 6367455"/>
                <a:gd name="connsiteX3060" fmla="*/ 4352063 w 6891715"/>
                <a:gd name="connsiteY3060" fmla="*/ 473328 h 6367455"/>
                <a:gd name="connsiteX3061" fmla="*/ 4349204 w 6891715"/>
                <a:gd name="connsiteY3061" fmla="*/ 492370 h 6367455"/>
                <a:gd name="connsiteX3062" fmla="*/ 4353334 w 6891715"/>
                <a:gd name="connsiteY3062" fmla="*/ 505065 h 6367455"/>
                <a:gd name="connsiteX3063" fmla="*/ 4345709 w 6891715"/>
                <a:gd name="connsiteY3063" fmla="*/ 514269 h 6367455"/>
                <a:gd name="connsiteX3064" fmla="*/ 4338402 w 6891715"/>
                <a:gd name="connsiteY3064" fmla="*/ 505383 h 6367455"/>
                <a:gd name="connsiteX3065" fmla="*/ 4341579 w 6891715"/>
                <a:gd name="connsiteY3065" fmla="*/ 493005 h 6367455"/>
                <a:gd name="connsiteX3066" fmla="*/ 4337131 w 6891715"/>
                <a:gd name="connsiteY3066" fmla="*/ 479358 h 6367455"/>
                <a:gd name="connsiteX3067" fmla="*/ 4322835 w 6891715"/>
                <a:gd name="connsiteY3067" fmla="*/ 489514 h 6367455"/>
                <a:gd name="connsiteX3068" fmla="*/ 4315210 w 6891715"/>
                <a:gd name="connsiteY3068" fmla="*/ 501892 h 6367455"/>
                <a:gd name="connsiteX3069" fmla="*/ 4319976 w 6891715"/>
                <a:gd name="connsiteY3069" fmla="*/ 515538 h 6367455"/>
                <a:gd name="connsiteX3070" fmla="*/ 4326647 w 6891715"/>
                <a:gd name="connsiteY3070" fmla="*/ 515538 h 6367455"/>
                <a:gd name="connsiteX3071" fmla="*/ 4334590 w 6891715"/>
                <a:gd name="connsiteY3071" fmla="*/ 522203 h 6367455"/>
                <a:gd name="connsiteX3072" fmla="*/ 4333319 w 6891715"/>
                <a:gd name="connsiteY3072" fmla="*/ 536167 h 6367455"/>
                <a:gd name="connsiteX3073" fmla="*/ 4321882 w 6891715"/>
                <a:gd name="connsiteY3073" fmla="*/ 530455 h 6367455"/>
                <a:gd name="connsiteX3074" fmla="*/ 4315210 w 6891715"/>
                <a:gd name="connsiteY3074" fmla="*/ 539658 h 6367455"/>
                <a:gd name="connsiteX3075" fmla="*/ 4297419 w 6891715"/>
                <a:gd name="connsiteY3075" fmla="*/ 537119 h 6367455"/>
                <a:gd name="connsiteX3076" fmla="*/ 4292971 w 6891715"/>
                <a:gd name="connsiteY3076" fmla="*/ 550766 h 6367455"/>
                <a:gd name="connsiteX3077" fmla="*/ 4282805 w 6891715"/>
                <a:gd name="connsiteY3077" fmla="*/ 553940 h 6367455"/>
                <a:gd name="connsiteX3078" fmla="*/ 4274862 w 6891715"/>
                <a:gd name="connsiteY3078" fmla="*/ 552353 h 6367455"/>
                <a:gd name="connsiteX3079" fmla="*/ 4260566 w 6891715"/>
                <a:gd name="connsiteY3079" fmla="*/ 563778 h 6367455"/>
                <a:gd name="connsiteX3080" fmla="*/ 4263425 w 6891715"/>
                <a:gd name="connsiteY3080" fmla="*/ 579647 h 6367455"/>
                <a:gd name="connsiteX3081" fmla="*/ 4256754 w 6891715"/>
                <a:gd name="connsiteY3081" fmla="*/ 585677 h 6367455"/>
                <a:gd name="connsiteX3082" fmla="*/ 4246270 w 6891715"/>
                <a:gd name="connsiteY3082" fmla="*/ 586312 h 6367455"/>
                <a:gd name="connsiteX3083" fmla="*/ 4233244 w 6891715"/>
                <a:gd name="connsiteY3083" fmla="*/ 586946 h 6367455"/>
                <a:gd name="connsiteX3084" fmla="*/ 4227843 w 6891715"/>
                <a:gd name="connsiteY3084" fmla="*/ 601863 h 6367455"/>
                <a:gd name="connsiteX3085" fmla="*/ 4232926 w 6891715"/>
                <a:gd name="connsiteY3085" fmla="*/ 608210 h 6367455"/>
                <a:gd name="connsiteX3086" fmla="*/ 4241504 w 6891715"/>
                <a:gd name="connsiteY3086" fmla="*/ 605036 h 6367455"/>
                <a:gd name="connsiteX3087" fmla="*/ 4247858 w 6891715"/>
                <a:gd name="connsiteY3087" fmla="*/ 609797 h 6367455"/>
                <a:gd name="connsiteX3088" fmla="*/ 4239280 w 6891715"/>
                <a:gd name="connsiteY3088" fmla="*/ 612653 h 6367455"/>
                <a:gd name="connsiteX3089" fmla="*/ 4244363 w 6891715"/>
                <a:gd name="connsiteY3089" fmla="*/ 622174 h 6367455"/>
                <a:gd name="connsiteX3090" fmla="*/ 4254530 w 6891715"/>
                <a:gd name="connsiteY3090" fmla="*/ 624396 h 6367455"/>
                <a:gd name="connsiteX3091" fmla="*/ 4259295 w 6891715"/>
                <a:gd name="connsiteY3091" fmla="*/ 613288 h 6367455"/>
                <a:gd name="connsiteX3092" fmla="*/ 4260248 w 6891715"/>
                <a:gd name="connsiteY3092" fmla="*/ 619635 h 6367455"/>
                <a:gd name="connsiteX3093" fmla="*/ 4269462 w 6891715"/>
                <a:gd name="connsiteY3093" fmla="*/ 628204 h 6367455"/>
                <a:gd name="connsiteX3094" fmla="*/ 4263108 w 6891715"/>
                <a:gd name="connsiteY3094" fmla="*/ 631378 h 6367455"/>
                <a:gd name="connsiteX3095" fmla="*/ 4252624 w 6891715"/>
                <a:gd name="connsiteY3095" fmla="*/ 629791 h 6367455"/>
                <a:gd name="connsiteX3096" fmla="*/ 4260566 w 6891715"/>
                <a:gd name="connsiteY3096" fmla="*/ 643755 h 6367455"/>
                <a:gd name="connsiteX3097" fmla="*/ 4275180 w 6891715"/>
                <a:gd name="connsiteY3097" fmla="*/ 653594 h 6367455"/>
                <a:gd name="connsiteX3098" fmla="*/ 4289477 w 6891715"/>
                <a:gd name="connsiteY3098" fmla="*/ 646612 h 6367455"/>
                <a:gd name="connsiteX3099" fmla="*/ 4287570 w 6891715"/>
                <a:gd name="connsiteY3099" fmla="*/ 633599 h 6367455"/>
                <a:gd name="connsiteX3100" fmla="*/ 4297101 w 6891715"/>
                <a:gd name="connsiteY3100" fmla="*/ 628839 h 6367455"/>
                <a:gd name="connsiteX3101" fmla="*/ 4302185 w 6891715"/>
                <a:gd name="connsiteY3101" fmla="*/ 638360 h 6367455"/>
                <a:gd name="connsiteX3102" fmla="*/ 4312669 w 6891715"/>
                <a:gd name="connsiteY3102" fmla="*/ 637725 h 6367455"/>
                <a:gd name="connsiteX3103" fmla="*/ 4312033 w 6891715"/>
                <a:gd name="connsiteY3103" fmla="*/ 628204 h 6367455"/>
                <a:gd name="connsiteX3104" fmla="*/ 4308221 w 6891715"/>
                <a:gd name="connsiteY3104" fmla="*/ 616462 h 6367455"/>
                <a:gd name="connsiteX3105" fmla="*/ 4317752 w 6891715"/>
                <a:gd name="connsiteY3105" fmla="*/ 615827 h 6367455"/>
                <a:gd name="connsiteX3106" fmla="*/ 4332048 w 6891715"/>
                <a:gd name="connsiteY3106" fmla="*/ 624396 h 6367455"/>
                <a:gd name="connsiteX3107" fmla="*/ 4339673 w 6891715"/>
                <a:gd name="connsiteY3107" fmla="*/ 624396 h 6367455"/>
                <a:gd name="connsiteX3108" fmla="*/ 4339547 w 6891715"/>
                <a:gd name="connsiteY3108" fmla="*/ 624461 h 6367455"/>
                <a:gd name="connsiteX3109" fmla="*/ 4339882 w 6891715"/>
                <a:gd name="connsiteY3109" fmla="*/ 624461 h 6367455"/>
                <a:gd name="connsiteX3110" fmla="*/ 4340199 w 6891715"/>
                <a:gd name="connsiteY3110" fmla="*/ 623826 h 6367455"/>
                <a:gd name="connsiteX3111" fmla="*/ 4341172 w 6891715"/>
                <a:gd name="connsiteY3111" fmla="*/ 623340 h 6367455"/>
                <a:gd name="connsiteX3112" fmla="*/ 4347298 w 6891715"/>
                <a:gd name="connsiteY3112" fmla="*/ 612018 h 6367455"/>
                <a:gd name="connsiteX3113" fmla="*/ 4332366 w 6891715"/>
                <a:gd name="connsiteY3113" fmla="*/ 604402 h 6367455"/>
                <a:gd name="connsiteX3114" fmla="*/ 4328236 w 6891715"/>
                <a:gd name="connsiteY3114" fmla="*/ 605354 h 6367455"/>
                <a:gd name="connsiteX3115" fmla="*/ 4317434 w 6891715"/>
                <a:gd name="connsiteY3115" fmla="*/ 588216 h 6367455"/>
                <a:gd name="connsiteX3116" fmla="*/ 4329189 w 6891715"/>
                <a:gd name="connsiteY3116" fmla="*/ 567587 h 6367455"/>
                <a:gd name="connsiteX3117" fmla="*/ 4344121 w 6891715"/>
                <a:gd name="connsiteY3117" fmla="*/ 564731 h 6367455"/>
                <a:gd name="connsiteX3118" fmla="*/ 4350793 w 6891715"/>
                <a:gd name="connsiteY3118" fmla="*/ 555210 h 6367455"/>
                <a:gd name="connsiteX3119" fmla="*/ 4348886 w 6891715"/>
                <a:gd name="connsiteY3119" fmla="*/ 549814 h 6367455"/>
                <a:gd name="connsiteX3120" fmla="*/ 4361912 w 6891715"/>
                <a:gd name="connsiteY3120" fmla="*/ 539976 h 6367455"/>
                <a:gd name="connsiteX3121" fmla="*/ 4359053 w 6891715"/>
                <a:gd name="connsiteY3121" fmla="*/ 525059 h 6367455"/>
                <a:gd name="connsiteX3122" fmla="*/ 4355876 w 6891715"/>
                <a:gd name="connsiteY3122" fmla="*/ 522838 h 6367455"/>
                <a:gd name="connsiteX3123" fmla="*/ 4355240 w 6891715"/>
                <a:gd name="connsiteY3123" fmla="*/ 513634 h 6367455"/>
                <a:gd name="connsiteX3124" fmla="*/ 4380021 w 6891715"/>
                <a:gd name="connsiteY3124" fmla="*/ 502526 h 6367455"/>
                <a:gd name="connsiteX3125" fmla="*/ 4384151 w 6891715"/>
                <a:gd name="connsiteY3125" fmla="*/ 488879 h 6367455"/>
                <a:gd name="connsiteX3126" fmla="*/ 4380339 w 6891715"/>
                <a:gd name="connsiteY3126" fmla="*/ 476185 h 6367455"/>
                <a:gd name="connsiteX3127" fmla="*/ 4369537 w 6891715"/>
                <a:gd name="connsiteY3127" fmla="*/ 489514 h 6367455"/>
                <a:gd name="connsiteX3128" fmla="*/ 4360959 w 6891715"/>
                <a:gd name="connsiteY3128" fmla="*/ 501892 h 6367455"/>
                <a:gd name="connsiteX3129" fmla="*/ 4359053 w 6891715"/>
                <a:gd name="connsiteY3129" fmla="*/ 486023 h 6367455"/>
                <a:gd name="connsiteX3130" fmla="*/ 4366360 w 6891715"/>
                <a:gd name="connsiteY3130" fmla="*/ 478724 h 6367455"/>
                <a:gd name="connsiteX3131" fmla="*/ 3304349 w 6891715"/>
                <a:gd name="connsiteY3131" fmla="*/ 431801 h 6367455"/>
                <a:gd name="connsiteX3132" fmla="*/ 3318916 w 6891715"/>
                <a:gd name="connsiteY3132" fmla="*/ 437795 h 6367455"/>
                <a:gd name="connsiteX3133" fmla="*/ 3327783 w 6891715"/>
                <a:gd name="connsiteY3133" fmla="*/ 453570 h 6367455"/>
                <a:gd name="connsiteX3134" fmla="*/ 3334751 w 6891715"/>
                <a:gd name="connsiteY3134" fmla="*/ 432432 h 6367455"/>
                <a:gd name="connsiteX3135" fmla="*/ 3344568 w 6891715"/>
                <a:gd name="connsiteY3135" fmla="*/ 440950 h 6367455"/>
                <a:gd name="connsiteX3136" fmla="*/ 3340451 w 6891715"/>
                <a:gd name="connsiteY3136" fmla="*/ 462719 h 6367455"/>
                <a:gd name="connsiteX3137" fmla="*/ 3344885 w 6891715"/>
                <a:gd name="connsiteY3137" fmla="*/ 472183 h 6367455"/>
                <a:gd name="connsiteX3138" fmla="*/ 3354069 w 6891715"/>
                <a:gd name="connsiteY3138" fmla="*/ 456409 h 6367455"/>
                <a:gd name="connsiteX3139" fmla="*/ 3367053 w 6891715"/>
                <a:gd name="connsiteY3139" fmla="*/ 470290 h 6367455"/>
                <a:gd name="connsiteX3140" fmla="*/ 3355335 w 6891715"/>
                <a:gd name="connsiteY3140" fmla="*/ 475338 h 6367455"/>
                <a:gd name="connsiteX3141" fmla="*/ 3360719 w 6891715"/>
                <a:gd name="connsiteY3141" fmla="*/ 488904 h 6367455"/>
                <a:gd name="connsiteX3142" fmla="*/ 3347101 w 6891715"/>
                <a:gd name="connsiteY3142" fmla="*/ 510988 h 6367455"/>
                <a:gd name="connsiteX3143" fmla="*/ 3346151 w 6891715"/>
                <a:gd name="connsiteY3143" fmla="*/ 529917 h 6367455"/>
                <a:gd name="connsiteX3144" fmla="*/ 3358185 w 6891715"/>
                <a:gd name="connsiteY3144" fmla="*/ 549477 h 6367455"/>
                <a:gd name="connsiteX3145" fmla="*/ 3320183 w 6891715"/>
                <a:gd name="connsiteY3145" fmla="*/ 551055 h 6367455"/>
                <a:gd name="connsiteX3146" fmla="*/ 3317016 w 6891715"/>
                <a:gd name="connsiteY3146" fmla="*/ 534649 h 6367455"/>
                <a:gd name="connsiteX3147" fmla="*/ 3296748 w 6891715"/>
                <a:gd name="connsiteY3147" fmla="*/ 556733 h 6367455"/>
                <a:gd name="connsiteX3148" fmla="*/ 3274897 w 6891715"/>
                <a:gd name="connsiteY3148" fmla="*/ 555471 h 6367455"/>
                <a:gd name="connsiteX3149" fmla="*/ 3256845 w 6891715"/>
                <a:gd name="connsiteY3149" fmla="*/ 581026 h 6367455"/>
                <a:gd name="connsiteX3150" fmla="*/ 3243228 w 6891715"/>
                <a:gd name="connsiteY3150" fmla="*/ 566513 h 6367455"/>
                <a:gd name="connsiteX3151" fmla="*/ 3249562 w 6891715"/>
                <a:gd name="connsiteY3151" fmla="*/ 556102 h 6367455"/>
                <a:gd name="connsiteX3152" fmla="*/ 3270780 w 6891715"/>
                <a:gd name="connsiteY3152" fmla="*/ 552317 h 6367455"/>
                <a:gd name="connsiteX3153" fmla="*/ 3271413 w 6891715"/>
                <a:gd name="connsiteY3153" fmla="*/ 539066 h 6367455"/>
                <a:gd name="connsiteX3154" fmla="*/ 3255579 w 6891715"/>
                <a:gd name="connsiteY3154" fmla="*/ 533703 h 6367455"/>
                <a:gd name="connsiteX3155" fmla="*/ 3252412 w 6891715"/>
                <a:gd name="connsiteY3155" fmla="*/ 523292 h 6367455"/>
                <a:gd name="connsiteX3156" fmla="*/ 3267296 w 6891715"/>
                <a:gd name="connsiteY3156" fmla="*/ 516036 h 6367455"/>
                <a:gd name="connsiteX3157" fmla="*/ 3250828 w 6891715"/>
                <a:gd name="connsiteY3157" fmla="*/ 500261 h 6367455"/>
                <a:gd name="connsiteX3158" fmla="*/ 3264763 w 6891715"/>
                <a:gd name="connsiteY3158" fmla="*/ 481332 h 6367455"/>
                <a:gd name="connsiteX3159" fmla="*/ 3300548 w 6891715"/>
                <a:gd name="connsiteY3159" fmla="*/ 488588 h 6367455"/>
                <a:gd name="connsiteX3160" fmla="*/ 3308782 w 6891715"/>
                <a:gd name="connsiteY3160" fmla="*/ 480070 h 6367455"/>
                <a:gd name="connsiteX3161" fmla="*/ 3286614 w 6891715"/>
                <a:gd name="connsiteY3161" fmla="*/ 469975 h 6367455"/>
                <a:gd name="connsiteX3162" fmla="*/ 3288831 w 6891715"/>
                <a:gd name="connsiteY3162" fmla="*/ 456093 h 6367455"/>
                <a:gd name="connsiteX3163" fmla="*/ 3310999 w 6891715"/>
                <a:gd name="connsiteY3163" fmla="*/ 462088 h 6367455"/>
                <a:gd name="connsiteX3164" fmla="*/ 3435951 w 6891715"/>
                <a:gd name="connsiteY3164" fmla="*/ 361951 h 6367455"/>
                <a:gd name="connsiteX3165" fmla="*/ 3459129 w 6891715"/>
                <a:gd name="connsiteY3165" fmla="*/ 379352 h 6367455"/>
                <a:gd name="connsiteX3166" fmla="*/ 3458494 w 6891715"/>
                <a:gd name="connsiteY3166" fmla="*/ 393274 h 6367455"/>
                <a:gd name="connsiteX3167" fmla="*/ 3438491 w 6891715"/>
                <a:gd name="connsiteY3167" fmla="*/ 404980 h 6367455"/>
                <a:gd name="connsiteX3168" fmla="*/ 3440714 w 6891715"/>
                <a:gd name="connsiteY3168" fmla="*/ 424913 h 6367455"/>
                <a:gd name="connsiteX3169" fmla="*/ 3394358 w 6891715"/>
                <a:gd name="connsiteY3169" fmla="*/ 452439 h 6367455"/>
                <a:gd name="connsiteX3170" fmla="*/ 3382928 w 6891715"/>
                <a:gd name="connsiteY3170" fmla="*/ 442314 h 6367455"/>
                <a:gd name="connsiteX3171" fmla="*/ 3371816 w 6891715"/>
                <a:gd name="connsiteY3171" fmla="*/ 427444 h 6367455"/>
                <a:gd name="connsiteX3172" fmla="*/ 3393088 w 6891715"/>
                <a:gd name="connsiteY3172" fmla="*/ 427444 h 6367455"/>
                <a:gd name="connsiteX3173" fmla="*/ 3385468 w 6891715"/>
                <a:gd name="connsiteY3173" fmla="*/ 404031 h 6367455"/>
                <a:gd name="connsiteX3174" fmla="*/ 3411821 w 6891715"/>
                <a:gd name="connsiteY3174" fmla="*/ 400867 h 6367455"/>
                <a:gd name="connsiteX3175" fmla="*/ 3418171 w 6891715"/>
                <a:gd name="connsiteY3175" fmla="*/ 384098 h 6367455"/>
                <a:gd name="connsiteX3176" fmla="*/ 3424521 w 6891715"/>
                <a:gd name="connsiteY3176" fmla="*/ 395805 h 6367455"/>
                <a:gd name="connsiteX3177" fmla="*/ 3429919 w 6891715"/>
                <a:gd name="connsiteY3177" fmla="*/ 395488 h 6367455"/>
                <a:gd name="connsiteX3178" fmla="*/ 3424521 w 6891715"/>
                <a:gd name="connsiteY3178" fmla="*/ 373657 h 6367455"/>
                <a:gd name="connsiteX3179" fmla="*/ 3528661 w 6891715"/>
                <a:gd name="connsiteY3179" fmla="*/ 334961 h 6367455"/>
                <a:gd name="connsiteX3180" fmla="*/ 3536916 w 6891715"/>
                <a:gd name="connsiteY3180" fmla="*/ 337252 h 6367455"/>
                <a:gd name="connsiteX3181" fmla="*/ 3529613 w 6891715"/>
                <a:gd name="connsiteY3181" fmla="*/ 364093 h 6367455"/>
                <a:gd name="connsiteX3182" fmla="*/ 3509928 w 6891715"/>
                <a:gd name="connsiteY3182" fmla="*/ 366711 h 6367455"/>
                <a:gd name="connsiteX3183" fmla="*/ 3505166 w 6891715"/>
                <a:gd name="connsiteY3183" fmla="*/ 354600 h 6367455"/>
                <a:gd name="connsiteX3184" fmla="*/ 3523263 w 6891715"/>
                <a:gd name="connsiteY3184" fmla="*/ 347072 h 6367455"/>
                <a:gd name="connsiteX3185" fmla="*/ 4276189 w 6891715"/>
                <a:gd name="connsiteY3185" fmla="*/ 308170 h 6367455"/>
                <a:gd name="connsiteX3186" fmla="*/ 4271925 w 6891715"/>
                <a:gd name="connsiteY3186" fmla="*/ 310848 h 6367455"/>
                <a:gd name="connsiteX3187" fmla="*/ 4272040 w 6891715"/>
                <a:gd name="connsiteY3187" fmla="*/ 311192 h 6367455"/>
                <a:gd name="connsiteX3188" fmla="*/ 3488655 w 6891715"/>
                <a:gd name="connsiteY3188" fmla="*/ 279400 h 6367455"/>
                <a:gd name="connsiteX3189" fmla="*/ 3501355 w 6891715"/>
                <a:gd name="connsiteY3189" fmla="*/ 287882 h 6367455"/>
                <a:gd name="connsiteX3190" fmla="*/ 3495958 w 6891715"/>
                <a:gd name="connsiteY3190" fmla="*/ 298248 h 6367455"/>
                <a:gd name="connsiteX3191" fmla="*/ 3498180 w 6891715"/>
                <a:gd name="connsiteY3191" fmla="*/ 309557 h 6367455"/>
                <a:gd name="connsiteX3192" fmla="*/ 3516278 w 6891715"/>
                <a:gd name="connsiteY3192" fmla="*/ 322123 h 6367455"/>
                <a:gd name="connsiteX3193" fmla="*/ 3497545 w 6891715"/>
                <a:gd name="connsiteY3193" fmla="*/ 345054 h 6367455"/>
                <a:gd name="connsiteX3194" fmla="*/ 3490560 w 6891715"/>
                <a:gd name="connsiteY3194" fmla="*/ 364845 h 6367455"/>
                <a:gd name="connsiteX3195" fmla="*/ 3473415 w 6891715"/>
                <a:gd name="connsiteY3195" fmla="*/ 368300 h 6367455"/>
                <a:gd name="connsiteX3196" fmla="*/ 3448015 w 6891715"/>
                <a:gd name="connsiteY3196" fmla="*/ 342541 h 6367455"/>
                <a:gd name="connsiteX3197" fmla="*/ 3445475 w 6891715"/>
                <a:gd name="connsiteY3197" fmla="*/ 316468 h 6367455"/>
                <a:gd name="connsiteX3198" fmla="*/ 3433728 w 6891715"/>
                <a:gd name="connsiteY3198" fmla="*/ 314269 h 6367455"/>
                <a:gd name="connsiteX3199" fmla="*/ 3433728 w 6891715"/>
                <a:gd name="connsiteY3199" fmla="*/ 302960 h 6367455"/>
                <a:gd name="connsiteX3200" fmla="*/ 3438808 w 6891715"/>
                <a:gd name="connsiteY3200" fmla="*/ 289138 h 6367455"/>
                <a:gd name="connsiteX3201" fmla="*/ 3454683 w 6891715"/>
                <a:gd name="connsiteY3201" fmla="*/ 296678 h 6367455"/>
                <a:gd name="connsiteX3202" fmla="*/ 3479130 w 6891715"/>
                <a:gd name="connsiteY3202" fmla="*/ 296364 h 6367455"/>
                <a:gd name="connsiteX3203" fmla="*/ 3466748 w 6891715"/>
                <a:gd name="connsiteY3203" fmla="*/ 317096 h 6367455"/>
                <a:gd name="connsiteX3204" fmla="*/ 3478495 w 6891715"/>
                <a:gd name="connsiteY3204" fmla="*/ 340028 h 6367455"/>
                <a:gd name="connsiteX3205" fmla="*/ 3478495 w 6891715"/>
                <a:gd name="connsiteY3205" fmla="*/ 328719 h 6367455"/>
                <a:gd name="connsiteX3206" fmla="*/ 3494053 w 6891715"/>
                <a:gd name="connsiteY3206" fmla="*/ 309557 h 6367455"/>
                <a:gd name="connsiteX3207" fmla="*/ 3621053 w 6891715"/>
                <a:gd name="connsiteY3207" fmla="*/ 250824 h 6367455"/>
                <a:gd name="connsiteX3208" fmla="*/ 3633753 w 6891715"/>
                <a:gd name="connsiteY3208" fmla="*/ 259353 h 6367455"/>
                <a:gd name="connsiteX3209" fmla="*/ 3618195 w 6891715"/>
                <a:gd name="connsiteY3209" fmla="*/ 280201 h 6367455"/>
                <a:gd name="connsiteX3210" fmla="*/ 3627720 w 6891715"/>
                <a:gd name="connsiteY3210" fmla="*/ 304208 h 6367455"/>
                <a:gd name="connsiteX3211" fmla="*/ 3615973 w 6891715"/>
                <a:gd name="connsiteY3211" fmla="*/ 312737 h 6367455"/>
                <a:gd name="connsiteX3212" fmla="*/ 3601050 w 6891715"/>
                <a:gd name="connsiteY3212" fmla="*/ 303577 h 6367455"/>
                <a:gd name="connsiteX3213" fmla="*/ 3603273 w 6891715"/>
                <a:gd name="connsiteY3213" fmla="*/ 292837 h 6367455"/>
                <a:gd name="connsiteX3214" fmla="*/ 3595653 w 6891715"/>
                <a:gd name="connsiteY3214" fmla="*/ 274199 h 6367455"/>
                <a:gd name="connsiteX3215" fmla="*/ 3604860 w 6891715"/>
                <a:gd name="connsiteY3215" fmla="*/ 268830 h 6367455"/>
                <a:gd name="connsiteX3216" fmla="*/ 3610258 w 6891715"/>
                <a:gd name="connsiteY3216" fmla="*/ 258405 h 6367455"/>
                <a:gd name="connsiteX3217" fmla="*/ 3463697 w 6891715"/>
                <a:gd name="connsiteY3217" fmla="*/ 247649 h 6367455"/>
                <a:gd name="connsiteX3218" fmla="*/ 3468654 w 6891715"/>
                <a:gd name="connsiteY3218" fmla="*/ 252812 h 6367455"/>
                <a:gd name="connsiteX3219" fmla="*/ 3466904 w 6891715"/>
                <a:gd name="connsiteY3219" fmla="*/ 273140 h 6367455"/>
                <a:gd name="connsiteX3220" fmla="*/ 3463988 w 6891715"/>
                <a:gd name="connsiteY3220" fmla="*/ 287337 h 6367455"/>
                <a:gd name="connsiteX3221" fmla="*/ 3454366 w 6891715"/>
                <a:gd name="connsiteY3221" fmla="*/ 273140 h 6367455"/>
                <a:gd name="connsiteX3222" fmla="*/ 3514243 w 6891715"/>
                <a:gd name="connsiteY3222" fmla="*/ 244475 h 6367455"/>
                <a:gd name="connsiteX3223" fmla="*/ 3523940 w 6891715"/>
                <a:gd name="connsiteY3223" fmla="*/ 256388 h 6367455"/>
                <a:gd name="connsiteX3224" fmla="*/ 3525232 w 6891715"/>
                <a:gd name="connsiteY3224" fmla="*/ 268946 h 6367455"/>
                <a:gd name="connsiteX3225" fmla="*/ 3543655 w 6891715"/>
                <a:gd name="connsiteY3225" fmla="*/ 271200 h 6367455"/>
                <a:gd name="connsiteX3226" fmla="*/ 3546887 w 6891715"/>
                <a:gd name="connsiteY3226" fmla="*/ 284080 h 6367455"/>
                <a:gd name="connsiteX3227" fmla="*/ 3557553 w 6891715"/>
                <a:gd name="connsiteY3227" fmla="*/ 287944 h 6367455"/>
                <a:gd name="connsiteX3228" fmla="*/ 3554644 w 6891715"/>
                <a:gd name="connsiteY3228" fmla="*/ 304044 h 6367455"/>
                <a:gd name="connsiteX3229" fmla="*/ 3540746 w 6891715"/>
                <a:gd name="connsiteY3229" fmla="*/ 312737 h 6367455"/>
                <a:gd name="connsiteX3230" fmla="*/ 3524586 w 6891715"/>
                <a:gd name="connsiteY3230" fmla="*/ 294706 h 6367455"/>
                <a:gd name="connsiteX3231" fmla="*/ 3514890 w 6891715"/>
                <a:gd name="connsiteY3231" fmla="*/ 285046 h 6367455"/>
                <a:gd name="connsiteX3232" fmla="*/ 3517476 w 6891715"/>
                <a:gd name="connsiteY3232" fmla="*/ 269268 h 6367455"/>
                <a:gd name="connsiteX3233" fmla="*/ 3503578 w 6891715"/>
                <a:gd name="connsiteY3233" fmla="*/ 253168 h 6367455"/>
                <a:gd name="connsiteX3234" fmla="*/ 3570253 w 6891715"/>
                <a:gd name="connsiteY3234" fmla="*/ 234949 h 6367455"/>
                <a:gd name="connsiteX3235" fmla="*/ 3579778 w 6891715"/>
                <a:gd name="connsiteY3235" fmla="*/ 251203 h 6367455"/>
                <a:gd name="connsiteX3236" fmla="*/ 3571205 w 6891715"/>
                <a:gd name="connsiteY3236" fmla="*/ 257174 h 6367455"/>
                <a:gd name="connsiteX3237" fmla="*/ 3563903 w 6891715"/>
                <a:gd name="connsiteY3237" fmla="*/ 249213 h 6367455"/>
                <a:gd name="connsiteX3238" fmla="*/ 3564855 w 6891715"/>
                <a:gd name="connsiteY3238" fmla="*/ 239261 h 6367455"/>
                <a:gd name="connsiteX3239" fmla="*/ 3805219 w 6891715"/>
                <a:gd name="connsiteY3239" fmla="*/ 211137 h 6367455"/>
                <a:gd name="connsiteX3240" fmla="*/ 3835518 w 6891715"/>
                <a:gd name="connsiteY3240" fmla="*/ 224790 h 6367455"/>
                <a:gd name="connsiteX3241" fmla="*/ 3846478 w 6891715"/>
                <a:gd name="connsiteY3241" fmla="*/ 244792 h 6367455"/>
                <a:gd name="connsiteX3242" fmla="*/ 3843254 w 6891715"/>
                <a:gd name="connsiteY3242" fmla="*/ 252412 h 6367455"/>
                <a:gd name="connsiteX3243" fmla="*/ 3818435 w 6891715"/>
                <a:gd name="connsiteY3243" fmla="*/ 250190 h 6367455"/>
                <a:gd name="connsiteX3244" fmla="*/ 3782978 w 6891715"/>
                <a:gd name="connsiteY3244" fmla="*/ 229552 h 6367455"/>
                <a:gd name="connsiteX3245" fmla="*/ 3716499 w 6891715"/>
                <a:gd name="connsiteY3245" fmla="*/ 206375 h 6367455"/>
                <a:gd name="connsiteX3246" fmla="*/ 3732178 w 6891715"/>
                <a:gd name="connsiteY3246" fmla="*/ 217487 h 6367455"/>
                <a:gd name="connsiteX3247" fmla="*/ 3721516 w 6891715"/>
                <a:gd name="connsiteY3247" fmla="*/ 233363 h 6367455"/>
                <a:gd name="connsiteX3248" fmla="*/ 3706778 w 6891715"/>
                <a:gd name="connsiteY3248" fmla="*/ 208280 h 6367455"/>
                <a:gd name="connsiteX3249" fmla="*/ 3892555 w 6891715"/>
                <a:gd name="connsiteY3249" fmla="*/ 152400 h 6367455"/>
                <a:gd name="connsiteX3250" fmla="*/ 3891607 w 6891715"/>
                <a:gd name="connsiteY3250" fmla="*/ 170764 h 6367455"/>
                <a:gd name="connsiteX3251" fmla="*/ 3900454 w 6891715"/>
                <a:gd name="connsiteY3251" fmla="*/ 183652 h 6367455"/>
                <a:gd name="connsiteX3252" fmla="*/ 3893187 w 6891715"/>
                <a:gd name="connsiteY3252" fmla="*/ 195573 h 6367455"/>
                <a:gd name="connsiteX3253" fmla="*/ 3880232 w 6891715"/>
                <a:gd name="connsiteY3253" fmla="*/ 211682 h 6367455"/>
                <a:gd name="connsiteX3254" fmla="*/ 3858431 w 6891715"/>
                <a:gd name="connsiteY3254" fmla="*/ 239713 h 6367455"/>
                <a:gd name="connsiteX3255" fmla="*/ 3847056 w 6891715"/>
                <a:gd name="connsiteY3255" fmla="*/ 236491 h 6367455"/>
                <a:gd name="connsiteX3256" fmla="*/ 3847056 w 6891715"/>
                <a:gd name="connsiteY3256" fmla="*/ 209749 h 6367455"/>
                <a:gd name="connsiteX3257" fmla="*/ 3835366 w 6891715"/>
                <a:gd name="connsiteY3257" fmla="*/ 197184 h 6367455"/>
                <a:gd name="connsiteX3258" fmla="*/ 3845477 w 6891715"/>
                <a:gd name="connsiteY3258" fmla="*/ 175597 h 6367455"/>
                <a:gd name="connsiteX3259" fmla="*/ 3859379 w 6891715"/>
                <a:gd name="connsiteY3259" fmla="*/ 186230 h 6367455"/>
                <a:gd name="connsiteX3260" fmla="*/ 3862538 w 6891715"/>
                <a:gd name="connsiteY3260" fmla="*/ 172376 h 6367455"/>
                <a:gd name="connsiteX3261" fmla="*/ 3883076 w 6891715"/>
                <a:gd name="connsiteY3261" fmla="*/ 158199 h 6367455"/>
                <a:gd name="connsiteX3262" fmla="*/ 3911566 w 6891715"/>
                <a:gd name="connsiteY3262" fmla="*/ 117476 h 6367455"/>
                <a:gd name="connsiteX3263" fmla="*/ 3927580 w 6891715"/>
                <a:gd name="connsiteY3263" fmla="*/ 122238 h 6367455"/>
                <a:gd name="connsiteX3264" fmla="*/ 3940141 w 6891715"/>
                <a:gd name="connsiteY3264" fmla="*/ 148591 h 6367455"/>
                <a:gd name="connsiteX3265" fmla="*/ 3932918 w 6891715"/>
                <a:gd name="connsiteY3265" fmla="*/ 162243 h 6367455"/>
                <a:gd name="connsiteX3266" fmla="*/ 3918474 w 6891715"/>
                <a:gd name="connsiteY3266" fmla="*/ 169864 h 6367455"/>
                <a:gd name="connsiteX3267" fmla="*/ 3912822 w 6891715"/>
                <a:gd name="connsiteY3267" fmla="*/ 142558 h 6367455"/>
                <a:gd name="connsiteX3268" fmla="*/ 3911566 w 6891715"/>
                <a:gd name="connsiteY3268" fmla="*/ 117476 h 6367455"/>
                <a:gd name="connsiteX3269" fmla="*/ 3882623 w 6891715"/>
                <a:gd name="connsiteY3269" fmla="*/ 82550 h 6367455"/>
                <a:gd name="connsiteX3270" fmla="*/ 3889341 w 6891715"/>
                <a:gd name="connsiteY3270" fmla="*/ 101343 h 6367455"/>
                <a:gd name="connsiteX3271" fmla="*/ 3872388 w 6891715"/>
                <a:gd name="connsiteY3271" fmla="*/ 111216 h 6367455"/>
                <a:gd name="connsiteX3272" fmla="*/ 3852236 w 6891715"/>
                <a:gd name="connsiteY3272" fmla="*/ 124912 h 6367455"/>
                <a:gd name="connsiteX3273" fmla="*/ 3842640 w 6891715"/>
                <a:gd name="connsiteY3273" fmla="*/ 147527 h 6367455"/>
                <a:gd name="connsiteX3274" fmla="*/ 3811932 w 6891715"/>
                <a:gd name="connsiteY3274" fmla="*/ 167593 h 6367455"/>
                <a:gd name="connsiteX3275" fmla="*/ 3800417 w 6891715"/>
                <a:gd name="connsiteY3275" fmla="*/ 182563 h 6367455"/>
                <a:gd name="connsiteX3276" fmla="*/ 3792740 w 6891715"/>
                <a:gd name="connsiteY3276" fmla="*/ 163771 h 6367455"/>
                <a:gd name="connsiteX3277" fmla="*/ 3782184 w 6891715"/>
                <a:gd name="connsiteY3277" fmla="*/ 174282 h 6367455"/>
                <a:gd name="connsiteX3278" fmla="*/ 3762352 w 6891715"/>
                <a:gd name="connsiteY3278" fmla="*/ 178741 h 6367455"/>
                <a:gd name="connsiteX3279" fmla="*/ 3763951 w 6891715"/>
                <a:gd name="connsiteY3279" fmla="*/ 163771 h 6367455"/>
                <a:gd name="connsiteX3280" fmla="*/ 3760753 w 6891715"/>
                <a:gd name="connsiteY3280" fmla="*/ 144979 h 6367455"/>
                <a:gd name="connsiteX3281" fmla="*/ 3783783 w 6891715"/>
                <a:gd name="connsiteY3281" fmla="*/ 138290 h 6367455"/>
                <a:gd name="connsiteX3282" fmla="*/ 3794659 w 6891715"/>
                <a:gd name="connsiteY3282" fmla="*/ 121409 h 6367455"/>
                <a:gd name="connsiteX3283" fmla="*/ 3808413 w 6891715"/>
                <a:gd name="connsiteY3283" fmla="*/ 128735 h 6367455"/>
                <a:gd name="connsiteX3284" fmla="*/ 3806494 w 6891715"/>
                <a:gd name="connsiteY3284" fmla="*/ 142431 h 6367455"/>
                <a:gd name="connsiteX3285" fmla="*/ 3826646 w 6891715"/>
                <a:gd name="connsiteY3285" fmla="*/ 134468 h 6367455"/>
                <a:gd name="connsiteX3286" fmla="*/ 3823447 w 6891715"/>
                <a:gd name="connsiteY3286" fmla="*/ 118861 h 6367455"/>
                <a:gd name="connsiteX3287" fmla="*/ 3858313 w 6891715"/>
                <a:gd name="connsiteY3287" fmla="*/ 100706 h 6367455"/>
                <a:gd name="connsiteX3288" fmla="*/ 3867909 w 6891715"/>
                <a:gd name="connsiteY3288" fmla="*/ 104846 h 6367455"/>
                <a:gd name="connsiteX3289" fmla="*/ 3873987 w 6891715"/>
                <a:gd name="connsiteY3289" fmla="*/ 88921 h 6367455"/>
                <a:gd name="connsiteX3290" fmla="*/ 3954178 w 6891715"/>
                <a:gd name="connsiteY3290" fmla="*/ 46037 h 6367455"/>
                <a:gd name="connsiteX3291" fmla="*/ 3965541 w 6891715"/>
                <a:gd name="connsiteY3291" fmla="*/ 53654 h 6367455"/>
                <a:gd name="connsiteX3292" fmla="*/ 3964204 w 6891715"/>
                <a:gd name="connsiteY3292" fmla="*/ 74067 h 6367455"/>
                <a:gd name="connsiteX3293" fmla="*/ 3953175 w 6891715"/>
                <a:gd name="connsiteY3293" fmla="*/ 76200 h 6367455"/>
                <a:gd name="connsiteX3294" fmla="*/ 3955514 w 6891715"/>
                <a:gd name="connsiteY3294" fmla="*/ 67974 h 6367455"/>
                <a:gd name="connsiteX3295" fmla="*/ 3946491 w 6891715"/>
                <a:gd name="connsiteY3295" fmla="*/ 64318 h 6367455"/>
                <a:gd name="connsiteX3296" fmla="*/ 4240178 w 6891715"/>
                <a:gd name="connsiteY3296" fmla="*/ 42862 h 6367455"/>
                <a:gd name="connsiteX3297" fmla="*/ 4253469 w 6891715"/>
                <a:gd name="connsiteY3297" fmla="*/ 43488 h 6367455"/>
                <a:gd name="connsiteX3298" fmla="*/ 4254466 w 6891715"/>
                <a:gd name="connsiteY3298" fmla="*/ 63500 h 6367455"/>
                <a:gd name="connsiteX3299" fmla="*/ 4283567 w 6891715"/>
                <a:gd name="connsiteY3299" fmla="*/ 2124 h 6367455"/>
                <a:gd name="connsiteX3300" fmla="*/ 4289750 w 6891715"/>
                <a:gd name="connsiteY3300" fmla="*/ 3880 h 6367455"/>
                <a:gd name="connsiteX3301" fmla="*/ 4307921 w 6891715"/>
                <a:gd name="connsiteY3301" fmla="*/ 26351 h 6367455"/>
                <a:gd name="connsiteX3302" fmla="*/ 4311095 w 6891715"/>
                <a:gd name="connsiteY3302" fmla="*/ 16826 h 6367455"/>
                <a:gd name="connsiteX3303" fmla="*/ 4314150 w 6891715"/>
                <a:gd name="connsiteY3303" fmla="*/ 10809 h 6367455"/>
                <a:gd name="connsiteX3304" fmla="*/ 4334458 w 6891715"/>
                <a:gd name="connsiteY3304" fmla="*/ 16576 h 6367455"/>
                <a:gd name="connsiteX3305" fmla="*/ 4344797 w 6891715"/>
                <a:gd name="connsiteY3305" fmla="*/ 20074 h 6367455"/>
                <a:gd name="connsiteX3306" fmla="*/ 4331090 w 6891715"/>
                <a:gd name="connsiteY3306" fmla="*/ 40956 h 6367455"/>
                <a:gd name="connsiteX3307" fmla="*/ 4363145 w 6891715"/>
                <a:gd name="connsiteY3307" fmla="*/ 29208 h 6367455"/>
                <a:gd name="connsiteX3308" fmla="*/ 4366319 w 6891715"/>
                <a:gd name="connsiteY3308" fmla="*/ 54291 h 6367455"/>
                <a:gd name="connsiteX3309" fmla="*/ 4331407 w 6891715"/>
                <a:gd name="connsiteY3309" fmla="*/ 89533 h 6367455"/>
                <a:gd name="connsiteX3310" fmla="*/ 4304430 w 6891715"/>
                <a:gd name="connsiteY3310" fmla="*/ 84453 h 6367455"/>
                <a:gd name="connsiteX3311" fmla="*/ 4322203 w 6891715"/>
                <a:gd name="connsiteY3311" fmla="*/ 103186 h 6367455"/>
                <a:gd name="connsiteX3312" fmla="*/ 4318077 w 6891715"/>
                <a:gd name="connsiteY3312" fmla="*/ 112711 h 6367455"/>
                <a:gd name="connsiteX3313" fmla="*/ 4296178 w 6891715"/>
                <a:gd name="connsiteY3313" fmla="*/ 128586 h 6367455"/>
                <a:gd name="connsiteX3314" fmla="*/ 4289830 w 6891715"/>
                <a:gd name="connsiteY3314" fmla="*/ 141603 h 6367455"/>
                <a:gd name="connsiteX3315" fmla="*/ 4330772 w 6891715"/>
                <a:gd name="connsiteY3315" fmla="*/ 120331 h 6367455"/>
                <a:gd name="connsiteX3316" fmla="*/ 4344737 w 6891715"/>
                <a:gd name="connsiteY3316" fmla="*/ 116838 h 6367455"/>
                <a:gd name="connsiteX3317" fmla="*/ 4334263 w 6891715"/>
                <a:gd name="connsiteY3317" fmla="*/ 162241 h 6367455"/>
                <a:gd name="connsiteX3318" fmla="*/ 4311412 w 6891715"/>
                <a:gd name="connsiteY3318" fmla="*/ 184466 h 6367455"/>
                <a:gd name="connsiteX3319" fmla="*/ 4315538 w 6891715"/>
                <a:gd name="connsiteY3319" fmla="*/ 192086 h 6367455"/>
                <a:gd name="connsiteX3320" fmla="*/ 4331407 w 6891715"/>
                <a:gd name="connsiteY3320" fmla="*/ 180338 h 6367455"/>
                <a:gd name="connsiteX3321" fmla="*/ 4337755 w 6891715"/>
                <a:gd name="connsiteY3321" fmla="*/ 183196 h 6367455"/>
                <a:gd name="connsiteX3322" fmla="*/ 4336168 w 6891715"/>
                <a:gd name="connsiteY3322" fmla="*/ 219391 h 6367455"/>
                <a:gd name="connsiteX3323" fmla="*/ 4318712 w 6891715"/>
                <a:gd name="connsiteY3323" fmla="*/ 285748 h 6367455"/>
                <a:gd name="connsiteX3324" fmla="*/ 4278405 w 6891715"/>
                <a:gd name="connsiteY3324" fmla="*/ 298766 h 6367455"/>
                <a:gd name="connsiteX3325" fmla="*/ 4304430 w 6891715"/>
                <a:gd name="connsiteY3325" fmla="*/ 295591 h 6367455"/>
                <a:gd name="connsiteX3326" fmla="*/ 4326329 w 6891715"/>
                <a:gd name="connsiteY3326" fmla="*/ 288606 h 6367455"/>
                <a:gd name="connsiteX3327" fmla="*/ 4333946 w 6891715"/>
                <a:gd name="connsiteY3327" fmla="*/ 251458 h 6367455"/>
                <a:gd name="connsiteX3328" fmla="*/ 4359654 w 6891715"/>
                <a:gd name="connsiteY3328" fmla="*/ 182561 h 6367455"/>
                <a:gd name="connsiteX3329" fmla="*/ 4377109 w 6891715"/>
                <a:gd name="connsiteY3329" fmla="*/ 186053 h 6367455"/>
                <a:gd name="connsiteX3330" fmla="*/ 4357749 w 6891715"/>
                <a:gd name="connsiteY3330" fmla="*/ 157796 h 6367455"/>
                <a:gd name="connsiteX3331" fmla="*/ 4379331 w 6891715"/>
                <a:gd name="connsiteY3331" fmla="*/ 98741 h 6367455"/>
                <a:gd name="connsiteX3332" fmla="*/ 4394248 w 6891715"/>
                <a:gd name="connsiteY3332" fmla="*/ 92391 h 6367455"/>
                <a:gd name="connsiteX3333" fmla="*/ 4394883 w 6891715"/>
                <a:gd name="connsiteY3333" fmla="*/ 62546 h 6367455"/>
                <a:gd name="connsiteX3334" fmla="*/ 4419321 w 6891715"/>
                <a:gd name="connsiteY3334" fmla="*/ 81278 h 6367455"/>
                <a:gd name="connsiteX3335" fmla="*/ 4435189 w 6891715"/>
                <a:gd name="connsiteY3335" fmla="*/ 79056 h 6367455"/>
                <a:gd name="connsiteX3336" fmla="*/ 4449154 w 6891715"/>
                <a:gd name="connsiteY3336" fmla="*/ 100011 h 6367455"/>
                <a:gd name="connsiteX3337" fmla="*/ 4437729 w 6891715"/>
                <a:gd name="connsiteY3337" fmla="*/ 117156 h 6367455"/>
                <a:gd name="connsiteX3338" fmla="*/ 4451376 w 6891715"/>
                <a:gd name="connsiteY3338" fmla="*/ 126681 h 6367455"/>
                <a:gd name="connsiteX3339" fmla="*/ 4458675 w 6891715"/>
                <a:gd name="connsiteY3339" fmla="*/ 120013 h 6367455"/>
                <a:gd name="connsiteX3340" fmla="*/ 4482161 w 6891715"/>
                <a:gd name="connsiteY3340" fmla="*/ 111441 h 6367455"/>
                <a:gd name="connsiteX3341" fmla="*/ 4488509 w 6891715"/>
                <a:gd name="connsiteY3341" fmla="*/ 142873 h 6367455"/>
                <a:gd name="connsiteX3342" fmla="*/ 4505647 w 6891715"/>
                <a:gd name="connsiteY3342" fmla="*/ 127951 h 6367455"/>
                <a:gd name="connsiteX3343" fmla="*/ 4506282 w 6891715"/>
                <a:gd name="connsiteY3343" fmla="*/ 111123 h 6367455"/>
                <a:gd name="connsiteX3344" fmla="*/ 4521516 w 6891715"/>
                <a:gd name="connsiteY3344" fmla="*/ 136523 h 6367455"/>
                <a:gd name="connsiteX3345" fmla="*/ 4540559 w 6891715"/>
                <a:gd name="connsiteY3345" fmla="*/ 139381 h 6367455"/>
                <a:gd name="connsiteX3346" fmla="*/ 4539607 w 6891715"/>
                <a:gd name="connsiteY3346" fmla="*/ 149858 h 6367455"/>
                <a:gd name="connsiteX3347" fmla="*/ 4514217 w 6891715"/>
                <a:gd name="connsiteY3347" fmla="*/ 161606 h 6367455"/>
                <a:gd name="connsiteX3348" fmla="*/ 4529133 w 6891715"/>
                <a:gd name="connsiteY3348" fmla="*/ 173353 h 6367455"/>
                <a:gd name="connsiteX3349" fmla="*/ 4551032 w 6891715"/>
                <a:gd name="connsiteY3349" fmla="*/ 160336 h 6367455"/>
                <a:gd name="connsiteX3350" fmla="*/ 4578644 w 6891715"/>
                <a:gd name="connsiteY3350" fmla="*/ 163511 h 6367455"/>
                <a:gd name="connsiteX3351" fmla="*/ 4584357 w 6891715"/>
                <a:gd name="connsiteY3351" fmla="*/ 186371 h 6367455"/>
                <a:gd name="connsiteX3352" fmla="*/ 4600226 w 6891715"/>
                <a:gd name="connsiteY3352" fmla="*/ 183196 h 6367455"/>
                <a:gd name="connsiteX3353" fmla="*/ 4606891 w 6891715"/>
                <a:gd name="connsiteY3353" fmla="*/ 226376 h 6367455"/>
                <a:gd name="connsiteX3354" fmla="*/ 4574201 w 6891715"/>
                <a:gd name="connsiteY3354" fmla="*/ 233678 h 6367455"/>
                <a:gd name="connsiteX3355" fmla="*/ 4536116 w 6891715"/>
                <a:gd name="connsiteY3355" fmla="*/ 270826 h 6367455"/>
                <a:gd name="connsiteX3356" fmla="*/ 4517390 w 6891715"/>
                <a:gd name="connsiteY3356" fmla="*/ 274318 h 6367455"/>
                <a:gd name="connsiteX3357" fmla="*/ 4494222 w 6891715"/>
                <a:gd name="connsiteY3357" fmla="*/ 287336 h 6367455"/>
                <a:gd name="connsiteX3358" fmla="*/ 4451693 w 6891715"/>
                <a:gd name="connsiteY3358" fmla="*/ 276223 h 6367455"/>
                <a:gd name="connsiteX3359" fmla="*/ 4412656 w 6891715"/>
                <a:gd name="connsiteY3359" fmla="*/ 272413 h 6367455"/>
                <a:gd name="connsiteX3360" fmla="*/ 4376475 w 6891715"/>
                <a:gd name="connsiteY3360" fmla="*/ 260031 h 6367455"/>
                <a:gd name="connsiteX3361" fmla="*/ 4383140 w 6891715"/>
                <a:gd name="connsiteY3361" fmla="*/ 276541 h 6367455"/>
                <a:gd name="connsiteX3362" fmla="*/ 4374570 w 6891715"/>
                <a:gd name="connsiteY3362" fmla="*/ 288288 h 6367455"/>
                <a:gd name="connsiteX3363" fmla="*/ 4402182 w 6891715"/>
                <a:gd name="connsiteY3363" fmla="*/ 287336 h 6367455"/>
                <a:gd name="connsiteX3364" fmla="*/ 4435189 w 6891715"/>
                <a:gd name="connsiteY3364" fmla="*/ 298131 h 6367455"/>
                <a:gd name="connsiteX3365" fmla="*/ 4464706 w 6891715"/>
                <a:gd name="connsiteY3365" fmla="*/ 321308 h 6367455"/>
                <a:gd name="connsiteX3366" fmla="*/ 4459945 w 6891715"/>
                <a:gd name="connsiteY3366" fmla="*/ 338135 h 6367455"/>
                <a:gd name="connsiteX3367" fmla="*/ 4498665 w 6891715"/>
                <a:gd name="connsiteY3367" fmla="*/ 340040 h 6367455"/>
                <a:gd name="connsiteX3368" fmla="*/ 4507552 w 6891715"/>
                <a:gd name="connsiteY3368" fmla="*/ 363853 h 6367455"/>
                <a:gd name="connsiteX3369" fmla="*/ 4491048 w 6891715"/>
                <a:gd name="connsiteY3369" fmla="*/ 379728 h 6367455"/>
                <a:gd name="connsiteX3370" fmla="*/ 4511043 w 6891715"/>
                <a:gd name="connsiteY3370" fmla="*/ 395920 h 6367455"/>
                <a:gd name="connsiteX3371" fmla="*/ 4513582 w 6891715"/>
                <a:gd name="connsiteY3371" fmla="*/ 424178 h 6367455"/>
                <a:gd name="connsiteX3372" fmla="*/ 4502474 w 6891715"/>
                <a:gd name="connsiteY3372" fmla="*/ 461325 h 6367455"/>
                <a:gd name="connsiteX3373" fmla="*/ 4444711 w 6891715"/>
                <a:gd name="connsiteY3373" fmla="*/ 494345 h 6367455"/>
                <a:gd name="connsiteX3374" fmla="*/ 4432650 w 6891715"/>
                <a:gd name="connsiteY3374" fmla="*/ 482915 h 6367455"/>
                <a:gd name="connsiteX3375" fmla="*/ 4441220 w 6891715"/>
                <a:gd name="connsiteY3375" fmla="*/ 501648 h 6367455"/>
                <a:gd name="connsiteX3376" fmla="*/ 4435824 w 6891715"/>
                <a:gd name="connsiteY3376" fmla="*/ 513078 h 6367455"/>
                <a:gd name="connsiteX3377" fmla="*/ 4445346 w 6891715"/>
                <a:gd name="connsiteY3377" fmla="*/ 501330 h 6367455"/>
                <a:gd name="connsiteX3378" fmla="*/ 4506917 w 6891715"/>
                <a:gd name="connsiteY3378" fmla="*/ 470533 h 6367455"/>
                <a:gd name="connsiteX3379" fmla="*/ 4524373 w 6891715"/>
                <a:gd name="connsiteY3379" fmla="*/ 436560 h 6367455"/>
                <a:gd name="connsiteX3380" fmla="*/ 4529133 w 6891715"/>
                <a:gd name="connsiteY3380" fmla="*/ 400683 h 6367455"/>
                <a:gd name="connsiteX3381" fmla="*/ 4549445 w 6891715"/>
                <a:gd name="connsiteY3381" fmla="*/ 412113 h 6367455"/>
                <a:gd name="connsiteX3382" fmla="*/ 4552302 w 6891715"/>
                <a:gd name="connsiteY3382" fmla="*/ 390205 h 6367455"/>
                <a:gd name="connsiteX3383" fmla="*/ 4541511 w 6891715"/>
                <a:gd name="connsiteY3383" fmla="*/ 379410 h 6367455"/>
                <a:gd name="connsiteX3384" fmla="*/ 4532942 w 6891715"/>
                <a:gd name="connsiteY3384" fmla="*/ 380680 h 6367455"/>
                <a:gd name="connsiteX3385" fmla="*/ 4534211 w 6891715"/>
                <a:gd name="connsiteY3385" fmla="*/ 355598 h 6367455"/>
                <a:gd name="connsiteX3386" fmla="*/ 4555476 w 6891715"/>
                <a:gd name="connsiteY3386" fmla="*/ 379410 h 6367455"/>
                <a:gd name="connsiteX3387" fmla="*/ 4577692 w 6891715"/>
                <a:gd name="connsiteY3387" fmla="*/ 375918 h 6367455"/>
                <a:gd name="connsiteX3388" fmla="*/ 4584992 w 6891715"/>
                <a:gd name="connsiteY3388" fmla="*/ 388618 h 6367455"/>
                <a:gd name="connsiteX3389" fmla="*/ 4585033 w 6891715"/>
                <a:gd name="connsiteY3389" fmla="*/ 388603 h 6367455"/>
                <a:gd name="connsiteX3390" fmla="*/ 4609485 w 6891715"/>
                <a:gd name="connsiteY3390" fmla="*/ 386381 h 6367455"/>
                <a:gd name="connsiteX3391" fmla="*/ 4641240 w 6891715"/>
                <a:gd name="connsiteY3391" fmla="*/ 393364 h 6367455"/>
                <a:gd name="connsiteX3392" fmla="*/ 4647591 w 6891715"/>
                <a:gd name="connsiteY3392" fmla="*/ 411458 h 6367455"/>
                <a:gd name="connsiteX3393" fmla="*/ 4631078 w 6891715"/>
                <a:gd name="connsiteY3393" fmla="*/ 429235 h 6367455"/>
                <a:gd name="connsiteX3394" fmla="*/ 4635207 w 6891715"/>
                <a:gd name="connsiteY3394" fmla="*/ 434631 h 6367455"/>
                <a:gd name="connsiteX3395" fmla="*/ 4660611 w 6891715"/>
                <a:gd name="connsiteY3395" fmla="*/ 409871 h 6367455"/>
                <a:gd name="connsiteX3396" fmla="*/ 4681570 w 6891715"/>
                <a:gd name="connsiteY3396" fmla="*/ 407649 h 6367455"/>
                <a:gd name="connsiteX3397" fmla="*/ 4669820 w 6891715"/>
                <a:gd name="connsiteY3397" fmla="*/ 397173 h 6367455"/>
                <a:gd name="connsiteX3398" fmla="*/ 4676171 w 6891715"/>
                <a:gd name="connsiteY3398" fmla="*/ 367969 h 6367455"/>
                <a:gd name="connsiteX3399" fmla="*/ 4692049 w 6891715"/>
                <a:gd name="connsiteY3399" fmla="*/ 374000 h 6367455"/>
                <a:gd name="connsiteX3400" fmla="*/ 4702211 w 6891715"/>
                <a:gd name="connsiteY3400" fmla="*/ 354002 h 6367455"/>
                <a:gd name="connsiteX3401" fmla="*/ 4694907 w 6891715"/>
                <a:gd name="connsiteY3401" fmla="*/ 338130 h 6367455"/>
                <a:gd name="connsiteX3402" fmla="*/ 4696495 w 6891715"/>
                <a:gd name="connsiteY3402" fmla="*/ 325432 h 6367455"/>
                <a:gd name="connsiteX3403" fmla="*/ 4741270 w 6891715"/>
                <a:gd name="connsiteY3403" fmla="*/ 344161 h 6367455"/>
                <a:gd name="connsiteX3404" fmla="*/ 4764769 w 6891715"/>
                <a:gd name="connsiteY3404" fmla="*/ 374318 h 6367455"/>
                <a:gd name="connsiteX3405" fmla="*/ 4780646 w 6891715"/>
                <a:gd name="connsiteY3405" fmla="*/ 374318 h 6367455"/>
                <a:gd name="connsiteX3406" fmla="*/ 4789220 w 6891715"/>
                <a:gd name="connsiteY3406" fmla="*/ 387968 h 6367455"/>
                <a:gd name="connsiteX3407" fmla="*/ 4804145 w 6891715"/>
                <a:gd name="connsiteY3407" fmla="*/ 387650 h 6367455"/>
                <a:gd name="connsiteX3408" fmla="*/ 4778106 w 6891715"/>
                <a:gd name="connsiteY3408" fmla="*/ 430187 h 6367455"/>
                <a:gd name="connsiteX3409" fmla="*/ 4739999 w 6891715"/>
                <a:gd name="connsiteY3409" fmla="*/ 424156 h 6367455"/>
                <a:gd name="connsiteX3410" fmla="*/ 4711102 w 6891715"/>
                <a:gd name="connsiteY3410" fmla="*/ 399078 h 6367455"/>
                <a:gd name="connsiteX3411" fmla="*/ 4693319 w 6891715"/>
                <a:gd name="connsiteY3411" fmla="*/ 422251 h 6367455"/>
                <a:gd name="connsiteX3412" fmla="*/ 4699670 w 6891715"/>
                <a:gd name="connsiteY3412" fmla="*/ 444472 h 6367455"/>
                <a:gd name="connsiteX3413" fmla="*/ 4717771 w 6891715"/>
                <a:gd name="connsiteY3413" fmla="*/ 429870 h 6367455"/>
                <a:gd name="connsiteX3414" fmla="*/ 4725392 w 6891715"/>
                <a:gd name="connsiteY3414" fmla="*/ 440028 h 6367455"/>
                <a:gd name="connsiteX3415" fmla="*/ 4739047 w 6891715"/>
                <a:gd name="connsiteY3415" fmla="*/ 444155 h 6367455"/>
                <a:gd name="connsiteX3416" fmla="*/ 4718088 w 6891715"/>
                <a:gd name="connsiteY3416" fmla="*/ 463201 h 6367455"/>
                <a:gd name="connsiteX3417" fmla="*/ 4727615 w 6891715"/>
                <a:gd name="connsiteY3417" fmla="*/ 474629 h 6367455"/>
                <a:gd name="connsiteX3418" fmla="*/ 4751749 w 6891715"/>
                <a:gd name="connsiteY3418" fmla="*/ 458757 h 6367455"/>
                <a:gd name="connsiteX3419" fmla="*/ 4799700 w 6891715"/>
                <a:gd name="connsiteY3419" fmla="*/ 462566 h 6367455"/>
                <a:gd name="connsiteX3420" fmla="*/ 4782869 w 6891715"/>
                <a:gd name="connsiteY3420" fmla="*/ 493358 h 6367455"/>
                <a:gd name="connsiteX3421" fmla="*/ 4787315 w 6891715"/>
                <a:gd name="connsiteY3421" fmla="*/ 502564 h 6367455"/>
                <a:gd name="connsiteX3422" fmla="*/ 4815577 w 6891715"/>
                <a:gd name="connsiteY3422" fmla="*/ 474946 h 6367455"/>
                <a:gd name="connsiteX3423" fmla="*/ 4817800 w 6891715"/>
                <a:gd name="connsiteY3423" fmla="*/ 502564 h 6367455"/>
                <a:gd name="connsiteX3424" fmla="*/ 4839076 w 6891715"/>
                <a:gd name="connsiteY3424" fmla="*/ 525420 h 6367455"/>
                <a:gd name="connsiteX3425" fmla="*/ 4829867 w 6891715"/>
                <a:gd name="connsiteY3425" fmla="*/ 551767 h 6367455"/>
                <a:gd name="connsiteX3426" fmla="*/ 4808591 w 6891715"/>
                <a:gd name="connsiteY3426" fmla="*/ 559386 h 6367455"/>
                <a:gd name="connsiteX3427" fmla="*/ 4796207 w 6891715"/>
                <a:gd name="connsiteY3427" fmla="*/ 572401 h 6367455"/>
                <a:gd name="connsiteX3428" fmla="*/ 4795571 w 6891715"/>
                <a:gd name="connsiteY3428" fmla="*/ 616525 h 6367455"/>
                <a:gd name="connsiteX3429" fmla="*/ 4770485 w 6891715"/>
                <a:gd name="connsiteY3429" fmla="*/ 639698 h 6367455"/>
                <a:gd name="connsiteX3430" fmla="*/ 4779059 w 6891715"/>
                <a:gd name="connsiteY3430" fmla="*/ 656523 h 6367455"/>
                <a:gd name="connsiteX3431" fmla="*/ 4802240 w 6891715"/>
                <a:gd name="connsiteY3431" fmla="*/ 643825 h 6367455"/>
                <a:gd name="connsiteX3432" fmla="*/ 4812402 w 6891715"/>
                <a:gd name="connsiteY3432" fmla="*/ 577162 h 6367455"/>
                <a:gd name="connsiteX3433" fmla="*/ 4848920 w 6891715"/>
                <a:gd name="connsiteY3433" fmla="*/ 563512 h 6367455"/>
                <a:gd name="connsiteX3434" fmla="*/ 4858130 w 6891715"/>
                <a:gd name="connsiteY3434" fmla="*/ 516849 h 6367455"/>
                <a:gd name="connsiteX3435" fmla="*/ 4876230 w 6891715"/>
                <a:gd name="connsiteY3435" fmla="*/ 514627 h 6367455"/>
                <a:gd name="connsiteX3436" fmla="*/ 4887662 w 6891715"/>
                <a:gd name="connsiteY3436" fmla="*/ 506056 h 6367455"/>
                <a:gd name="connsiteX3437" fmla="*/ 4939741 w 6891715"/>
                <a:gd name="connsiteY3437" fmla="*/ 519071 h 6367455"/>
                <a:gd name="connsiteX3438" fmla="*/ 4983246 w 6891715"/>
                <a:gd name="connsiteY3438" fmla="*/ 527324 h 6367455"/>
                <a:gd name="connsiteX3439" fmla="*/ 4993090 w 6891715"/>
                <a:gd name="connsiteY3439" fmla="*/ 547005 h 6367455"/>
                <a:gd name="connsiteX3440" fmla="*/ 5003252 w 6891715"/>
                <a:gd name="connsiteY3440" fmla="*/ 537482 h 6367455"/>
                <a:gd name="connsiteX3441" fmla="*/ 5007697 w 6891715"/>
                <a:gd name="connsiteY3441" fmla="*/ 519706 h 6367455"/>
                <a:gd name="connsiteX3442" fmla="*/ 5044851 w 6891715"/>
                <a:gd name="connsiteY3442" fmla="*/ 530816 h 6367455"/>
                <a:gd name="connsiteX3443" fmla="*/ 5063904 w 6891715"/>
                <a:gd name="connsiteY3443" fmla="*/ 545418 h 6367455"/>
                <a:gd name="connsiteX3444" fmla="*/ 5070256 w 6891715"/>
                <a:gd name="connsiteY3444" fmla="*/ 536847 h 6367455"/>
                <a:gd name="connsiteX3445" fmla="*/ 5077559 w 6891715"/>
                <a:gd name="connsiteY3445" fmla="*/ 557164 h 6367455"/>
                <a:gd name="connsiteX3446" fmla="*/ 5105186 w 6891715"/>
                <a:gd name="connsiteY3446" fmla="*/ 555576 h 6367455"/>
                <a:gd name="connsiteX3447" fmla="*/ 5125510 w 6891715"/>
                <a:gd name="connsiteY3447" fmla="*/ 567957 h 6367455"/>
                <a:gd name="connsiteX3448" fmla="*/ 5144563 w 6891715"/>
                <a:gd name="connsiteY3448" fmla="*/ 587955 h 6367455"/>
                <a:gd name="connsiteX3449" fmla="*/ 5164569 w 6891715"/>
                <a:gd name="connsiteY3449" fmla="*/ 596209 h 6367455"/>
                <a:gd name="connsiteX3450" fmla="*/ 5181082 w 6891715"/>
                <a:gd name="connsiteY3450" fmla="*/ 617160 h 6367455"/>
                <a:gd name="connsiteX3451" fmla="*/ 5206486 w 6891715"/>
                <a:gd name="connsiteY3451" fmla="*/ 626366 h 6367455"/>
                <a:gd name="connsiteX3452" fmla="*/ 5212837 w 6891715"/>
                <a:gd name="connsiteY3452" fmla="*/ 641285 h 6367455"/>
                <a:gd name="connsiteX3453" fmla="*/ 5241417 w 6891715"/>
                <a:gd name="connsiteY3453" fmla="*/ 661602 h 6367455"/>
                <a:gd name="connsiteX3454" fmla="*/ 5311279 w 6891715"/>
                <a:gd name="connsiteY3454" fmla="*/ 734930 h 6367455"/>
                <a:gd name="connsiteX3455" fmla="*/ 5318583 w 6891715"/>
                <a:gd name="connsiteY3455" fmla="*/ 756199 h 6367455"/>
                <a:gd name="connsiteX3456" fmla="*/ 5332555 w 6891715"/>
                <a:gd name="connsiteY3456" fmla="*/ 761278 h 6367455"/>
                <a:gd name="connsiteX3457" fmla="*/ 5346210 w 6891715"/>
                <a:gd name="connsiteY3457" fmla="*/ 775880 h 6367455"/>
                <a:gd name="connsiteX3458" fmla="*/ 5352561 w 6891715"/>
                <a:gd name="connsiteY3458" fmla="*/ 771436 h 6367455"/>
                <a:gd name="connsiteX3459" fmla="*/ 5337636 w 6891715"/>
                <a:gd name="connsiteY3459" fmla="*/ 755881 h 6367455"/>
                <a:gd name="connsiteX3460" fmla="*/ 5337636 w 6891715"/>
                <a:gd name="connsiteY3460" fmla="*/ 740009 h 6367455"/>
                <a:gd name="connsiteX3461" fmla="*/ 5366533 w 6891715"/>
                <a:gd name="connsiteY3461" fmla="*/ 765087 h 6367455"/>
                <a:gd name="connsiteX3462" fmla="*/ 5366533 w 6891715"/>
                <a:gd name="connsiteY3462" fmla="*/ 776832 h 6367455"/>
                <a:gd name="connsiteX3463" fmla="*/ 5379553 w 6891715"/>
                <a:gd name="connsiteY3463" fmla="*/ 795561 h 6367455"/>
                <a:gd name="connsiteX3464" fmla="*/ 5431632 w 6891715"/>
                <a:gd name="connsiteY3464" fmla="*/ 816195 h 6367455"/>
                <a:gd name="connsiteX3465" fmla="*/ 5448462 w 6891715"/>
                <a:gd name="connsiteY3465" fmla="*/ 830797 h 6367455"/>
                <a:gd name="connsiteX3466" fmla="*/ 5444969 w 6891715"/>
                <a:gd name="connsiteY3466" fmla="*/ 806354 h 6367455"/>
                <a:gd name="connsiteX3467" fmla="*/ 5491014 w 6891715"/>
                <a:gd name="connsiteY3467" fmla="*/ 852383 h 6367455"/>
                <a:gd name="connsiteX3468" fmla="*/ 5494190 w 6891715"/>
                <a:gd name="connsiteY3468" fmla="*/ 864129 h 6367455"/>
                <a:gd name="connsiteX3469" fmla="*/ 5506257 w 6891715"/>
                <a:gd name="connsiteY3469" fmla="*/ 873334 h 6367455"/>
                <a:gd name="connsiteX3470" fmla="*/ 5503081 w 6891715"/>
                <a:gd name="connsiteY3470" fmla="*/ 891429 h 6367455"/>
                <a:gd name="connsiteX3471" fmla="*/ 5514513 w 6891715"/>
                <a:gd name="connsiteY3471" fmla="*/ 906031 h 6367455"/>
                <a:gd name="connsiteX3472" fmla="*/ 5526263 w 6891715"/>
                <a:gd name="connsiteY3472" fmla="*/ 892381 h 6367455"/>
                <a:gd name="connsiteX3473" fmla="*/ 5547539 w 6891715"/>
                <a:gd name="connsiteY3473" fmla="*/ 910158 h 6367455"/>
                <a:gd name="connsiteX3474" fmla="*/ 5572943 w 6891715"/>
                <a:gd name="connsiteY3474" fmla="*/ 919363 h 6367455"/>
                <a:gd name="connsiteX3475" fmla="*/ 5563734 w 6891715"/>
                <a:gd name="connsiteY3475" fmla="*/ 963488 h 6367455"/>
                <a:gd name="connsiteX3476" fmla="*/ 5578977 w 6891715"/>
                <a:gd name="connsiteY3476" fmla="*/ 981264 h 6367455"/>
                <a:gd name="connsiteX3477" fmla="*/ 5575166 w 6891715"/>
                <a:gd name="connsiteY3477" fmla="*/ 1032056 h 6367455"/>
                <a:gd name="connsiteX3478" fmla="*/ 5580565 w 6891715"/>
                <a:gd name="connsiteY3478" fmla="*/ 1047610 h 6367455"/>
                <a:gd name="connsiteX3479" fmla="*/ 5598348 w 6891715"/>
                <a:gd name="connsiteY3479" fmla="*/ 1037135 h 6367455"/>
                <a:gd name="connsiteX3480" fmla="*/ 5602158 w 6891715"/>
                <a:gd name="connsiteY3480" fmla="*/ 1068561 h 6367455"/>
                <a:gd name="connsiteX3481" fmla="*/ 5560241 w 6891715"/>
                <a:gd name="connsiteY3481" fmla="*/ 1152366 h 6367455"/>
                <a:gd name="connsiteX3482" fmla="*/ 5498636 w 6891715"/>
                <a:gd name="connsiteY3482" fmla="*/ 1245376 h 6367455"/>
                <a:gd name="connsiteX3483" fmla="*/ 5427186 w 6891715"/>
                <a:gd name="connsiteY3483" fmla="*/ 1279660 h 6367455"/>
                <a:gd name="connsiteX3484" fmla="*/ 5357642 w 6891715"/>
                <a:gd name="connsiteY3484" fmla="*/ 1305690 h 6367455"/>
                <a:gd name="connsiteX3485" fmla="*/ 5268727 w 6891715"/>
                <a:gd name="connsiteY3485" fmla="*/ 1295849 h 6367455"/>
                <a:gd name="connsiteX3486" fmla="*/ 5197277 w 6891715"/>
                <a:gd name="connsiteY3486" fmla="*/ 1259661 h 6367455"/>
                <a:gd name="connsiteX3487" fmla="*/ 5135037 w 6891715"/>
                <a:gd name="connsiteY3487" fmla="*/ 1254900 h 6367455"/>
                <a:gd name="connsiteX3488" fmla="*/ 5093119 w 6891715"/>
                <a:gd name="connsiteY3488" fmla="*/ 1236488 h 6367455"/>
                <a:gd name="connsiteX3489" fmla="*/ 5080735 w 6891715"/>
                <a:gd name="connsiteY3489" fmla="*/ 1242837 h 6367455"/>
                <a:gd name="connsiteX3490" fmla="*/ 5045804 w 6891715"/>
                <a:gd name="connsiteY3490" fmla="*/ 1221886 h 6367455"/>
                <a:gd name="connsiteX3491" fmla="*/ 5036277 w 6891715"/>
                <a:gd name="connsiteY3491" fmla="*/ 1231409 h 6367455"/>
                <a:gd name="connsiteX3492" fmla="*/ 5026433 w 6891715"/>
                <a:gd name="connsiteY3492" fmla="*/ 1206331 h 6367455"/>
                <a:gd name="connsiteX3493" fmla="*/ 5001346 w 6891715"/>
                <a:gd name="connsiteY3493" fmla="*/ 1207918 h 6367455"/>
                <a:gd name="connsiteX3494" fmla="*/ 4972131 w 6891715"/>
                <a:gd name="connsiteY3494" fmla="*/ 1180618 h 6367455"/>
                <a:gd name="connsiteX3495" fmla="*/ 4954666 w 6891715"/>
                <a:gd name="connsiteY3495" fmla="*/ 1206966 h 6367455"/>
                <a:gd name="connsiteX3496" fmla="*/ 4930214 w 6891715"/>
                <a:gd name="connsiteY3496" fmla="*/ 1185063 h 6367455"/>
                <a:gd name="connsiteX3497" fmla="*/ 4939423 w 6891715"/>
                <a:gd name="connsiteY3497" fmla="*/ 1161889 h 6367455"/>
                <a:gd name="connsiteX3498" fmla="*/ 4920053 w 6891715"/>
                <a:gd name="connsiteY3498" fmla="*/ 1156810 h 6367455"/>
                <a:gd name="connsiteX3499" fmla="*/ 4915924 w 6891715"/>
                <a:gd name="connsiteY3499" fmla="*/ 1144113 h 6367455"/>
                <a:gd name="connsiteX3500" fmla="*/ 4900047 w 6891715"/>
                <a:gd name="connsiteY3500" fmla="*/ 1147604 h 6367455"/>
                <a:gd name="connsiteX3501" fmla="*/ 4886074 w 6891715"/>
                <a:gd name="connsiteY3501" fmla="*/ 1166651 h 6367455"/>
                <a:gd name="connsiteX3502" fmla="*/ 4856542 w 6891715"/>
                <a:gd name="connsiteY3502" fmla="*/ 1143795 h 6367455"/>
                <a:gd name="connsiteX3503" fmla="*/ 4852414 w 6891715"/>
                <a:gd name="connsiteY3503" fmla="*/ 1151096 h 6367455"/>
                <a:gd name="connsiteX3504" fmla="*/ 4820341 w 6891715"/>
                <a:gd name="connsiteY3504" fmla="*/ 1139986 h 6367455"/>
                <a:gd name="connsiteX3505" fmla="*/ 4815260 w 6891715"/>
                <a:gd name="connsiteY3505" fmla="*/ 1127288 h 6367455"/>
                <a:gd name="connsiteX3506" fmla="*/ 4794936 w 6891715"/>
                <a:gd name="connsiteY3506" fmla="*/ 1123161 h 6367455"/>
                <a:gd name="connsiteX3507" fmla="*/ 4782869 w 6891715"/>
                <a:gd name="connsiteY3507" fmla="*/ 1074910 h 6367455"/>
                <a:gd name="connsiteX3508" fmla="*/ 4758418 w 6891715"/>
                <a:gd name="connsiteY3508" fmla="*/ 1057134 h 6367455"/>
                <a:gd name="connsiteX3509" fmla="*/ 4710785 w 6891715"/>
                <a:gd name="connsiteY3509" fmla="*/ 1055229 h 6367455"/>
                <a:gd name="connsiteX3510" fmla="*/ 4706339 w 6891715"/>
                <a:gd name="connsiteY3510" fmla="*/ 1060626 h 6367455"/>
                <a:gd name="connsiteX3511" fmla="*/ 4718088 w 6891715"/>
                <a:gd name="connsiteY3511" fmla="*/ 1066022 h 6367455"/>
                <a:gd name="connsiteX3512" fmla="*/ 4736506 w 6891715"/>
                <a:gd name="connsiteY3512" fmla="*/ 1087926 h 6367455"/>
                <a:gd name="connsiteX3513" fmla="*/ 4752067 w 6891715"/>
                <a:gd name="connsiteY3513" fmla="*/ 1083799 h 6367455"/>
                <a:gd name="connsiteX3514" fmla="*/ 4746033 w 6891715"/>
                <a:gd name="connsiteY3514" fmla="*/ 1108877 h 6367455"/>
                <a:gd name="connsiteX3515" fmla="*/ 4759053 w 6891715"/>
                <a:gd name="connsiteY3515" fmla="*/ 1138081 h 6367455"/>
                <a:gd name="connsiteX3516" fmla="*/ 4770802 w 6891715"/>
                <a:gd name="connsiteY3516" fmla="*/ 1142526 h 6367455"/>
                <a:gd name="connsiteX3517" fmla="*/ 4787950 w 6891715"/>
                <a:gd name="connsiteY3517" fmla="*/ 1166334 h 6367455"/>
                <a:gd name="connsiteX3518" fmla="*/ 4812402 w 6891715"/>
                <a:gd name="connsiteY3518" fmla="*/ 1176809 h 6367455"/>
                <a:gd name="connsiteX3519" fmla="*/ 4798747 w 6891715"/>
                <a:gd name="connsiteY3519" fmla="*/ 1188237 h 6367455"/>
                <a:gd name="connsiteX3520" fmla="*/ 4800017 w 6891715"/>
                <a:gd name="connsiteY3520" fmla="*/ 1204427 h 6367455"/>
                <a:gd name="connsiteX3521" fmla="*/ 4820976 w 6891715"/>
                <a:gd name="connsiteY3521" fmla="*/ 1203157 h 6367455"/>
                <a:gd name="connsiteX3522" fmla="*/ 4861305 w 6891715"/>
                <a:gd name="connsiteY3522" fmla="*/ 1231092 h 6367455"/>
                <a:gd name="connsiteX3523" fmla="*/ 4857494 w 6891715"/>
                <a:gd name="connsiteY3523" fmla="*/ 1245059 h 6367455"/>
                <a:gd name="connsiteX3524" fmla="*/ 4829867 w 6891715"/>
                <a:gd name="connsiteY3524" fmla="*/ 1250138 h 6367455"/>
                <a:gd name="connsiteX3525" fmla="*/ 4842569 w 6891715"/>
                <a:gd name="connsiteY3525" fmla="*/ 1262836 h 6367455"/>
                <a:gd name="connsiteX3526" fmla="*/ 4866068 w 6891715"/>
                <a:gd name="connsiteY3526" fmla="*/ 1259344 h 6367455"/>
                <a:gd name="connsiteX3527" fmla="*/ 4900047 w 6891715"/>
                <a:gd name="connsiteY3527" fmla="*/ 1267597 h 6367455"/>
                <a:gd name="connsiteX3528" fmla="*/ 4911796 w 6891715"/>
                <a:gd name="connsiteY3528" fmla="*/ 1281247 h 6367455"/>
                <a:gd name="connsiteX3529" fmla="*/ 4907668 w 6891715"/>
                <a:gd name="connsiteY3529" fmla="*/ 1299976 h 6367455"/>
                <a:gd name="connsiteX3530" fmla="*/ 4925769 w 6891715"/>
                <a:gd name="connsiteY3530" fmla="*/ 1296802 h 6367455"/>
                <a:gd name="connsiteX3531" fmla="*/ 4955619 w 6891715"/>
                <a:gd name="connsiteY3531" fmla="*/ 1312356 h 6367455"/>
                <a:gd name="connsiteX3532" fmla="*/ 4965145 w 6891715"/>
                <a:gd name="connsiteY3532" fmla="*/ 1341878 h 6367455"/>
                <a:gd name="connsiteX3533" fmla="*/ 4974989 w 6891715"/>
                <a:gd name="connsiteY3533" fmla="*/ 1352354 h 6367455"/>
                <a:gd name="connsiteX3534" fmla="*/ 4953078 w 6891715"/>
                <a:gd name="connsiteY3534" fmla="*/ 1385050 h 6367455"/>
                <a:gd name="connsiteX3535" fmla="*/ 4964828 w 6891715"/>
                <a:gd name="connsiteY3535" fmla="*/ 1413620 h 6367455"/>
                <a:gd name="connsiteX3536" fmla="*/ 4955301 w 6891715"/>
                <a:gd name="connsiteY3536" fmla="*/ 1422191 h 6367455"/>
                <a:gd name="connsiteX3537" fmla="*/ 4953396 w 6891715"/>
                <a:gd name="connsiteY3537" fmla="*/ 1459966 h 6367455"/>
                <a:gd name="connsiteX3538" fmla="*/ 4928309 w 6891715"/>
                <a:gd name="connsiteY3538" fmla="*/ 1458061 h 6367455"/>
                <a:gd name="connsiteX3539" fmla="*/ 4919735 w 6891715"/>
                <a:gd name="connsiteY3539" fmla="*/ 1476155 h 6367455"/>
                <a:gd name="connsiteX3540" fmla="*/ 4937836 w 6891715"/>
                <a:gd name="connsiteY3540" fmla="*/ 1485361 h 6367455"/>
                <a:gd name="connsiteX3541" fmla="*/ 4938153 w 6891715"/>
                <a:gd name="connsiteY3541" fmla="*/ 1501233 h 6367455"/>
                <a:gd name="connsiteX3542" fmla="*/ 4949903 w 6891715"/>
                <a:gd name="connsiteY3542" fmla="*/ 1508534 h 6367455"/>
                <a:gd name="connsiteX3543" fmla="*/ 4966415 w 6891715"/>
                <a:gd name="connsiteY3543" fmla="*/ 1581863 h 6367455"/>
                <a:gd name="connsiteX3544" fmla="*/ 4984198 w 6891715"/>
                <a:gd name="connsiteY3544" fmla="*/ 1575514 h 6367455"/>
                <a:gd name="connsiteX3545" fmla="*/ 4987692 w 6891715"/>
                <a:gd name="connsiteY3545" fmla="*/ 1601862 h 6367455"/>
                <a:gd name="connsiteX3546" fmla="*/ 4976260 w 6891715"/>
                <a:gd name="connsiteY3546" fmla="*/ 1619956 h 6367455"/>
                <a:gd name="connsiteX3547" fmla="*/ 4996583 w 6891715"/>
                <a:gd name="connsiteY3547" fmla="*/ 1643764 h 6367455"/>
                <a:gd name="connsiteX3548" fmla="*/ 4983881 w 6891715"/>
                <a:gd name="connsiteY3548" fmla="*/ 1654557 h 6367455"/>
                <a:gd name="connsiteX3549" fmla="*/ 4949267 w 6891715"/>
                <a:gd name="connsiteY3549" fmla="*/ 1672968 h 6367455"/>
                <a:gd name="connsiteX3550" fmla="*/ 4924498 w 6891715"/>
                <a:gd name="connsiteY3550" fmla="*/ 1736139 h 6367455"/>
                <a:gd name="connsiteX3551" fmla="*/ 4927991 w 6891715"/>
                <a:gd name="connsiteY3551" fmla="*/ 1790104 h 6367455"/>
                <a:gd name="connsiteX3552" fmla="*/ 4928309 w 6891715"/>
                <a:gd name="connsiteY3552" fmla="*/ 1829785 h 6367455"/>
                <a:gd name="connsiteX3553" fmla="*/ 4920053 w 6891715"/>
                <a:gd name="connsiteY3553" fmla="*/ 1845973 h 6367455"/>
                <a:gd name="connsiteX3554" fmla="*/ 4939423 w 6891715"/>
                <a:gd name="connsiteY3554" fmla="*/ 1862481 h 6367455"/>
                <a:gd name="connsiteX3555" fmla="*/ 4939106 w 6891715"/>
                <a:gd name="connsiteY3555" fmla="*/ 1842800 h 6367455"/>
                <a:gd name="connsiteX3556" fmla="*/ 4946410 w 6891715"/>
                <a:gd name="connsiteY3556" fmla="*/ 1838354 h 6367455"/>
                <a:gd name="connsiteX3557" fmla="*/ 4965145 w 6891715"/>
                <a:gd name="connsiteY3557" fmla="*/ 1902478 h 6367455"/>
                <a:gd name="connsiteX3558" fmla="*/ 4980070 w 6891715"/>
                <a:gd name="connsiteY3558" fmla="*/ 1903113 h 6367455"/>
                <a:gd name="connsiteX3559" fmla="*/ 4985786 w 6891715"/>
                <a:gd name="connsiteY3559" fmla="*/ 1955808 h 6367455"/>
                <a:gd name="connsiteX3560" fmla="*/ 4994043 w 6891715"/>
                <a:gd name="connsiteY3560" fmla="*/ 1967553 h 6367455"/>
                <a:gd name="connsiteX3561" fmla="*/ 4985151 w 6891715"/>
                <a:gd name="connsiteY3561" fmla="*/ 1984060 h 6367455"/>
                <a:gd name="connsiteX3562" fmla="*/ 4988009 w 6891715"/>
                <a:gd name="connsiteY3562" fmla="*/ 1998028 h 6367455"/>
                <a:gd name="connsiteX3563" fmla="*/ 4976895 w 6891715"/>
                <a:gd name="connsiteY3563" fmla="*/ 1987870 h 6367455"/>
                <a:gd name="connsiteX3564" fmla="*/ 4965780 w 6891715"/>
                <a:gd name="connsiteY3564" fmla="*/ 1999297 h 6367455"/>
                <a:gd name="connsiteX3565" fmla="*/ 4957206 w 6891715"/>
                <a:gd name="connsiteY3565" fmla="*/ 1998028 h 6367455"/>
                <a:gd name="connsiteX3566" fmla="*/ 4946727 w 6891715"/>
                <a:gd name="connsiteY3566" fmla="*/ 1994853 h 6367455"/>
                <a:gd name="connsiteX3567" fmla="*/ 4939423 w 6891715"/>
                <a:gd name="connsiteY3567" fmla="*/ 2005011 h 6367455"/>
                <a:gd name="connsiteX3568" fmla="*/ 4955936 w 6891715"/>
                <a:gd name="connsiteY3568" fmla="*/ 2009455 h 6367455"/>
                <a:gd name="connsiteX3569" fmla="*/ 4958477 w 6891715"/>
                <a:gd name="connsiteY3569" fmla="*/ 2033898 h 6367455"/>
                <a:gd name="connsiteX3570" fmla="*/ 4972131 w 6891715"/>
                <a:gd name="connsiteY3570" fmla="*/ 2042785 h 6367455"/>
                <a:gd name="connsiteX3571" fmla="*/ 4983881 w 6891715"/>
                <a:gd name="connsiteY3571" fmla="*/ 2034851 h 6367455"/>
                <a:gd name="connsiteX3572" fmla="*/ 4997218 w 6891715"/>
                <a:gd name="connsiteY3572" fmla="*/ 2049452 h 6367455"/>
                <a:gd name="connsiteX3573" fmla="*/ 5015319 w 6891715"/>
                <a:gd name="connsiteY3573" fmla="*/ 2044054 h 6367455"/>
                <a:gd name="connsiteX3574" fmla="*/ 5030244 w 6891715"/>
                <a:gd name="connsiteY3574" fmla="*/ 2048499 h 6367455"/>
                <a:gd name="connsiteX3575" fmla="*/ 5025798 w 6891715"/>
                <a:gd name="connsiteY3575" fmla="*/ 2064052 h 6367455"/>
                <a:gd name="connsiteX3576" fmla="*/ 5043581 w 6891715"/>
                <a:gd name="connsiteY3576" fmla="*/ 2102463 h 6367455"/>
                <a:gd name="connsiteX3577" fmla="*/ 5045169 w 6891715"/>
                <a:gd name="connsiteY3577" fmla="*/ 2118018 h 6367455"/>
                <a:gd name="connsiteX3578" fmla="*/ 5040405 w 6891715"/>
                <a:gd name="connsiteY3578" fmla="*/ 2132937 h 6367455"/>
                <a:gd name="connsiteX3579" fmla="*/ 5028974 w 6891715"/>
                <a:gd name="connsiteY3579" fmla="*/ 2133890 h 6367455"/>
                <a:gd name="connsiteX3580" fmla="*/ 5026751 w 6891715"/>
                <a:gd name="connsiteY3580" fmla="*/ 2141191 h 6367455"/>
                <a:gd name="connsiteX3581" fmla="*/ 5018177 w 6891715"/>
                <a:gd name="connsiteY3581" fmla="*/ 2138652 h 6367455"/>
                <a:gd name="connsiteX3582" fmla="*/ 5012143 w 6891715"/>
                <a:gd name="connsiteY3582" fmla="*/ 2125955 h 6367455"/>
                <a:gd name="connsiteX3583" fmla="*/ 5004204 w 6891715"/>
                <a:gd name="connsiteY3583" fmla="*/ 2117065 h 6367455"/>
                <a:gd name="connsiteX3584" fmla="*/ 4996583 w 6891715"/>
                <a:gd name="connsiteY3584" fmla="*/ 2118018 h 6367455"/>
                <a:gd name="connsiteX3585" fmla="*/ 4998488 w 6891715"/>
                <a:gd name="connsiteY3585" fmla="*/ 2132937 h 6367455"/>
                <a:gd name="connsiteX3586" fmla="*/ 5006427 w 6891715"/>
                <a:gd name="connsiteY3586" fmla="*/ 2136113 h 6367455"/>
                <a:gd name="connsiteX3587" fmla="*/ 5004204 w 6891715"/>
                <a:gd name="connsiteY3587" fmla="*/ 2151032 h 6367455"/>
                <a:gd name="connsiteX3588" fmla="*/ 5001981 w 6891715"/>
                <a:gd name="connsiteY3588" fmla="*/ 2160238 h 6367455"/>
                <a:gd name="connsiteX3589" fmla="*/ 5005792 w 6891715"/>
                <a:gd name="connsiteY3589" fmla="*/ 2170080 h 6367455"/>
                <a:gd name="connsiteX3590" fmla="*/ 4995313 w 6891715"/>
                <a:gd name="connsiteY3590" fmla="*/ 2165635 h 6367455"/>
                <a:gd name="connsiteX3591" fmla="*/ 4988009 w 6891715"/>
                <a:gd name="connsiteY3591" fmla="*/ 2158969 h 6367455"/>
                <a:gd name="connsiteX3592" fmla="*/ 4981976 w 6891715"/>
                <a:gd name="connsiteY3592" fmla="*/ 2138652 h 6367455"/>
                <a:gd name="connsiteX3593" fmla="*/ 4976260 w 6891715"/>
                <a:gd name="connsiteY3593" fmla="*/ 2125002 h 6367455"/>
                <a:gd name="connsiteX3594" fmla="*/ 4967051 w 6891715"/>
                <a:gd name="connsiteY3594" fmla="*/ 2115479 h 6367455"/>
                <a:gd name="connsiteX3595" fmla="*/ 4967686 w 6891715"/>
                <a:gd name="connsiteY3595" fmla="*/ 2094209 h 6367455"/>
                <a:gd name="connsiteX3596" fmla="*/ 4958477 w 6891715"/>
                <a:gd name="connsiteY3596" fmla="*/ 2072941 h 6367455"/>
                <a:gd name="connsiteX3597" fmla="*/ 4947362 w 6891715"/>
                <a:gd name="connsiteY3597" fmla="*/ 2050720 h 6367455"/>
                <a:gd name="connsiteX3598" fmla="*/ 4944822 w 6891715"/>
                <a:gd name="connsiteY3598" fmla="*/ 2070402 h 6367455"/>
                <a:gd name="connsiteX3599" fmla="*/ 4943552 w 6891715"/>
                <a:gd name="connsiteY3599" fmla="*/ 2082147 h 6367455"/>
                <a:gd name="connsiteX3600" fmla="*/ 4965145 w 6891715"/>
                <a:gd name="connsiteY3600" fmla="*/ 2104685 h 6367455"/>
                <a:gd name="connsiteX3601" fmla="*/ 4967051 w 6891715"/>
                <a:gd name="connsiteY3601" fmla="*/ 2115479 h 6367455"/>
                <a:gd name="connsiteX3602" fmla="*/ 4967686 w 6891715"/>
                <a:gd name="connsiteY3602" fmla="*/ 2132303 h 6367455"/>
                <a:gd name="connsiteX3603" fmla="*/ 4957206 w 6891715"/>
                <a:gd name="connsiteY3603" fmla="*/ 2125637 h 6367455"/>
                <a:gd name="connsiteX3604" fmla="*/ 4952443 w 6891715"/>
                <a:gd name="connsiteY3604" fmla="*/ 2108495 h 6367455"/>
                <a:gd name="connsiteX3605" fmla="*/ 4940058 w 6891715"/>
                <a:gd name="connsiteY3605" fmla="*/ 2096748 h 6367455"/>
                <a:gd name="connsiteX3606" fmla="*/ 4937518 w 6891715"/>
                <a:gd name="connsiteY3606" fmla="*/ 2110399 h 6367455"/>
                <a:gd name="connsiteX3607" fmla="*/ 4956889 w 6891715"/>
                <a:gd name="connsiteY3607" fmla="*/ 2131033 h 6367455"/>
                <a:gd name="connsiteX3608" fmla="*/ 4965145 w 6891715"/>
                <a:gd name="connsiteY3608" fmla="*/ 2146905 h 6367455"/>
                <a:gd name="connsiteX3609" fmla="*/ 4949267 w 6891715"/>
                <a:gd name="connsiteY3609" fmla="*/ 2143413 h 6367455"/>
                <a:gd name="connsiteX3610" fmla="*/ 4949903 w 6891715"/>
                <a:gd name="connsiteY3610" fmla="*/ 2154842 h 6367455"/>
                <a:gd name="connsiteX3611" fmla="*/ 4963240 w 6891715"/>
                <a:gd name="connsiteY3611" fmla="*/ 2169127 h 6367455"/>
                <a:gd name="connsiteX3612" fmla="*/ 4973402 w 6891715"/>
                <a:gd name="connsiteY3612" fmla="*/ 2196745 h 6367455"/>
                <a:gd name="connsiteX3613" fmla="*/ 4967051 w 6891715"/>
                <a:gd name="connsiteY3613" fmla="*/ 2196428 h 6367455"/>
                <a:gd name="connsiteX3614" fmla="*/ 4953396 w 6891715"/>
                <a:gd name="connsiteY3614" fmla="*/ 2182460 h 6367455"/>
                <a:gd name="connsiteX3615" fmla="*/ 4945457 w 6891715"/>
                <a:gd name="connsiteY3615" fmla="*/ 2181190 h 6367455"/>
                <a:gd name="connsiteX3616" fmla="*/ 4938153 w 6891715"/>
                <a:gd name="connsiteY3616" fmla="*/ 2167222 h 6367455"/>
                <a:gd name="connsiteX3617" fmla="*/ 4928626 w 6891715"/>
                <a:gd name="connsiteY3617" fmla="*/ 2161826 h 6367455"/>
                <a:gd name="connsiteX3618" fmla="*/ 4927356 w 6891715"/>
                <a:gd name="connsiteY3618" fmla="*/ 2180872 h 6367455"/>
                <a:gd name="connsiteX3619" fmla="*/ 4943869 w 6891715"/>
                <a:gd name="connsiteY3619" fmla="*/ 2184364 h 6367455"/>
                <a:gd name="connsiteX3620" fmla="*/ 4950855 w 6891715"/>
                <a:gd name="connsiteY3620" fmla="*/ 2196110 h 6367455"/>
                <a:gd name="connsiteX3621" fmla="*/ 4953713 w 6891715"/>
                <a:gd name="connsiteY3621" fmla="*/ 2212935 h 6367455"/>
                <a:gd name="connsiteX3622" fmla="*/ 4942599 w 6891715"/>
                <a:gd name="connsiteY3622" fmla="*/ 2203094 h 6367455"/>
                <a:gd name="connsiteX3623" fmla="*/ 4937836 w 6891715"/>
                <a:gd name="connsiteY3623" fmla="*/ 2210394 h 6367455"/>
                <a:gd name="connsiteX3624" fmla="*/ 4943234 w 6891715"/>
                <a:gd name="connsiteY3624" fmla="*/ 2216745 h 6367455"/>
                <a:gd name="connsiteX3625" fmla="*/ 4929262 w 6891715"/>
                <a:gd name="connsiteY3625" fmla="*/ 2217696 h 6367455"/>
                <a:gd name="connsiteX3626" fmla="*/ 4928944 w 6891715"/>
                <a:gd name="connsiteY3626" fmla="*/ 2225950 h 6367455"/>
                <a:gd name="connsiteX3627" fmla="*/ 4964510 w 6891715"/>
                <a:gd name="connsiteY3627" fmla="*/ 2254202 h 6367455"/>
                <a:gd name="connsiteX3628" fmla="*/ 5023893 w 6891715"/>
                <a:gd name="connsiteY3628" fmla="*/ 2285313 h 6367455"/>
                <a:gd name="connsiteX3629" fmla="*/ 5039770 w 6891715"/>
                <a:gd name="connsiteY3629" fmla="*/ 2294200 h 6367455"/>
                <a:gd name="connsiteX3630" fmla="*/ 5049297 w 6891715"/>
                <a:gd name="connsiteY3630" fmla="*/ 2332612 h 6367455"/>
                <a:gd name="connsiteX3631" fmla="*/ 5048979 w 6891715"/>
                <a:gd name="connsiteY3631" fmla="*/ 2345945 h 6367455"/>
                <a:gd name="connsiteX3632" fmla="*/ 5039770 w 6891715"/>
                <a:gd name="connsiteY3632" fmla="*/ 2368801 h 6367455"/>
                <a:gd name="connsiteX3633" fmla="*/ 5044851 w 6891715"/>
                <a:gd name="connsiteY3633" fmla="*/ 2386896 h 6367455"/>
                <a:gd name="connsiteX3634" fmla="*/ 5065492 w 6891715"/>
                <a:gd name="connsiteY3634" fmla="*/ 2398325 h 6367455"/>
                <a:gd name="connsiteX3635" fmla="*/ 5096612 w 6891715"/>
                <a:gd name="connsiteY3635" fmla="*/ 2379912 h 6367455"/>
                <a:gd name="connsiteX3636" fmla="*/ 5105822 w 6891715"/>
                <a:gd name="connsiteY3636" fmla="*/ 2353882 h 6367455"/>
                <a:gd name="connsiteX3637" fmla="*/ 5123922 w 6891715"/>
                <a:gd name="connsiteY3637" fmla="*/ 2344994 h 6367455"/>
                <a:gd name="connsiteX3638" fmla="*/ 5134719 w 6891715"/>
                <a:gd name="connsiteY3638" fmla="*/ 2303725 h 6367455"/>
                <a:gd name="connsiteX3639" fmla="*/ 5125510 w 6891715"/>
                <a:gd name="connsiteY3639" fmla="*/ 2289122 h 6367455"/>
                <a:gd name="connsiteX3640" fmla="*/ 5135037 w 6891715"/>
                <a:gd name="connsiteY3640" fmla="*/ 2287218 h 6367455"/>
                <a:gd name="connsiteX3641" fmla="*/ 5136307 w 6891715"/>
                <a:gd name="connsiteY3641" fmla="*/ 2275472 h 6367455"/>
                <a:gd name="connsiteX3642" fmla="*/ 5108362 w 6891715"/>
                <a:gd name="connsiteY3642" fmla="*/ 2253568 h 6367455"/>
                <a:gd name="connsiteX3643" fmla="*/ 5102011 w 6891715"/>
                <a:gd name="connsiteY3643" fmla="*/ 2215792 h 6367455"/>
                <a:gd name="connsiteX3644" fmla="*/ 5089626 w 6891715"/>
                <a:gd name="connsiteY3644" fmla="*/ 2202777 h 6367455"/>
                <a:gd name="connsiteX3645" fmla="*/ 5053743 w 6891715"/>
                <a:gd name="connsiteY3645" fmla="*/ 2169127 h 6367455"/>
                <a:gd name="connsiteX3646" fmla="*/ 5050885 w 6891715"/>
                <a:gd name="connsiteY3646" fmla="*/ 2151985 h 6367455"/>
                <a:gd name="connsiteX3647" fmla="*/ 5054378 w 6891715"/>
                <a:gd name="connsiteY3647" fmla="*/ 2136430 h 6367455"/>
                <a:gd name="connsiteX3648" fmla="*/ 5063269 w 6891715"/>
                <a:gd name="connsiteY3648" fmla="*/ 2119922 h 6367455"/>
                <a:gd name="connsiteX3649" fmla="*/ 5062317 w 6891715"/>
                <a:gd name="connsiteY3649" fmla="*/ 2108177 h 6367455"/>
                <a:gd name="connsiteX3650" fmla="*/ 5053108 w 6891715"/>
                <a:gd name="connsiteY3650" fmla="*/ 2100558 h 6367455"/>
                <a:gd name="connsiteX3651" fmla="*/ 5054378 w 6891715"/>
                <a:gd name="connsiteY3651" fmla="*/ 2089131 h 6367455"/>
                <a:gd name="connsiteX3652" fmla="*/ 5061046 w 6891715"/>
                <a:gd name="connsiteY3652" fmla="*/ 2078655 h 6367455"/>
                <a:gd name="connsiteX3653" fmla="*/ 5058506 w 6891715"/>
                <a:gd name="connsiteY3653" fmla="*/ 2054530 h 6367455"/>
                <a:gd name="connsiteX3654" fmla="*/ 5041993 w 6891715"/>
                <a:gd name="connsiteY3654" fmla="*/ 2037070 h 6367455"/>
                <a:gd name="connsiteX3655" fmla="*/ 5029291 w 6891715"/>
                <a:gd name="connsiteY3655" fmla="*/ 2038023 h 6367455"/>
                <a:gd name="connsiteX3656" fmla="*/ 5023575 w 6891715"/>
                <a:gd name="connsiteY3656" fmla="*/ 2023105 h 6367455"/>
                <a:gd name="connsiteX3657" fmla="*/ 5007697 w 6891715"/>
                <a:gd name="connsiteY3657" fmla="*/ 2018344 h 6367455"/>
                <a:gd name="connsiteX3658" fmla="*/ 4999123 w 6891715"/>
                <a:gd name="connsiteY3658" fmla="*/ 2020248 h 6367455"/>
                <a:gd name="connsiteX3659" fmla="*/ 4983246 w 6891715"/>
                <a:gd name="connsiteY3659" fmla="*/ 2015487 h 6367455"/>
                <a:gd name="connsiteX3660" fmla="*/ 4982611 w 6891715"/>
                <a:gd name="connsiteY3660" fmla="*/ 2008186 h 6367455"/>
                <a:gd name="connsiteX3661" fmla="*/ 4988009 w 6891715"/>
                <a:gd name="connsiteY3661" fmla="*/ 1998028 h 6367455"/>
                <a:gd name="connsiteX3662" fmla="*/ 5000076 w 6891715"/>
                <a:gd name="connsiteY3662" fmla="*/ 1981203 h 6367455"/>
                <a:gd name="connsiteX3663" fmla="*/ 4994043 w 6891715"/>
                <a:gd name="connsiteY3663" fmla="*/ 1967553 h 6367455"/>
                <a:gd name="connsiteX3664" fmla="*/ 5002617 w 6891715"/>
                <a:gd name="connsiteY3664" fmla="*/ 1951682 h 6367455"/>
                <a:gd name="connsiteX3665" fmla="*/ 4999123 w 6891715"/>
                <a:gd name="connsiteY3665" fmla="*/ 1929461 h 6367455"/>
                <a:gd name="connsiteX3666" fmla="*/ 4995630 w 6891715"/>
                <a:gd name="connsiteY3666" fmla="*/ 1894542 h 6367455"/>
                <a:gd name="connsiteX3667" fmla="*/ 5009285 w 6891715"/>
                <a:gd name="connsiteY3667" fmla="*/ 1902161 h 6367455"/>
                <a:gd name="connsiteX3668" fmla="*/ 5047709 w 6891715"/>
                <a:gd name="connsiteY3668" fmla="*/ 1893273 h 6367455"/>
                <a:gd name="connsiteX3669" fmla="*/ 5039135 w 6891715"/>
                <a:gd name="connsiteY3669" fmla="*/ 1881527 h 6367455"/>
                <a:gd name="connsiteX3670" fmla="*/ 5005157 w 6891715"/>
                <a:gd name="connsiteY3670" fmla="*/ 1876766 h 6367455"/>
                <a:gd name="connsiteX3671" fmla="*/ 5002617 w 6891715"/>
                <a:gd name="connsiteY3671" fmla="*/ 1850418 h 6367455"/>
                <a:gd name="connsiteX3672" fmla="*/ 4992137 w 6891715"/>
                <a:gd name="connsiteY3672" fmla="*/ 1848195 h 6367455"/>
                <a:gd name="connsiteX3673" fmla="*/ 4983563 w 6891715"/>
                <a:gd name="connsiteY3673" fmla="*/ 1833911 h 6367455"/>
                <a:gd name="connsiteX3674" fmla="*/ 4946092 w 6891715"/>
                <a:gd name="connsiteY3674" fmla="*/ 1793913 h 6367455"/>
                <a:gd name="connsiteX3675" fmla="*/ 4935295 w 6891715"/>
                <a:gd name="connsiteY3675" fmla="*/ 1787882 h 6367455"/>
                <a:gd name="connsiteX3676" fmla="*/ 4931167 w 6891715"/>
                <a:gd name="connsiteY3676" fmla="*/ 1776771 h 6367455"/>
                <a:gd name="connsiteX3677" fmla="*/ 4927674 w 6891715"/>
                <a:gd name="connsiteY3677" fmla="*/ 1736774 h 6367455"/>
                <a:gd name="connsiteX3678" fmla="*/ 4952125 w 6891715"/>
                <a:gd name="connsiteY3678" fmla="*/ 1676460 h 6367455"/>
                <a:gd name="connsiteX3679" fmla="*/ 4991820 w 6891715"/>
                <a:gd name="connsiteY3679" fmla="*/ 1677730 h 6367455"/>
                <a:gd name="connsiteX3680" fmla="*/ 4996901 w 6891715"/>
                <a:gd name="connsiteY3680" fmla="*/ 1692332 h 6367455"/>
                <a:gd name="connsiteX3681" fmla="*/ 5009603 w 6891715"/>
                <a:gd name="connsiteY3681" fmla="*/ 1701855 h 6367455"/>
                <a:gd name="connsiteX3682" fmla="*/ 5029926 w 6891715"/>
                <a:gd name="connsiteY3682" fmla="*/ 1718680 h 6367455"/>
                <a:gd name="connsiteX3683" fmla="*/ 5046757 w 6891715"/>
                <a:gd name="connsiteY3683" fmla="*/ 1713283 h 6367455"/>
                <a:gd name="connsiteX3684" fmla="*/ 5056283 w 6891715"/>
                <a:gd name="connsiteY3684" fmla="*/ 1697411 h 6367455"/>
                <a:gd name="connsiteX3685" fmla="*/ 5071208 w 6891715"/>
                <a:gd name="connsiteY3685" fmla="*/ 1709791 h 6367455"/>
                <a:gd name="connsiteX3686" fmla="*/ 5083910 w 6891715"/>
                <a:gd name="connsiteY3686" fmla="*/ 1736774 h 6367455"/>
                <a:gd name="connsiteX3687" fmla="*/ 5105504 w 6891715"/>
                <a:gd name="connsiteY3687" fmla="*/ 1744075 h 6367455"/>
                <a:gd name="connsiteX3688" fmla="*/ 5111855 w 6891715"/>
                <a:gd name="connsiteY3688" fmla="*/ 1778041 h 6367455"/>
                <a:gd name="connsiteX3689" fmla="*/ 5136307 w 6891715"/>
                <a:gd name="connsiteY3689" fmla="*/ 1784072 h 6367455"/>
                <a:gd name="connsiteX3690" fmla="*/ 5148056 w 6891715"/>
                <a:gd name="connsiteY3690" fmla="*/ 1794230 h 6367455"/>
                <a:gd name="connsiteX3691" fmla="*/ 5180129 w 6891715"/>
                <a:gd name="connsiteY3691" fmla="*/ 1806611 h 6367455"/>
                <a:gd name="connsiteX3692" fmla="*/ 5208709 w 6891715"/>
                <a:gd name="connsiteY3692" fmla="*/ 1806293 h 6367455"/>
                <a:gd name="connsiteX3693" fmla="*/ 5222364 w 6891715"/>
                <a:gd name="connsiteY3693" fmla="*/ 1819944 h 6367455"/>
                <a:gd name="connsiteX3694" fmla="*/ 5236019 w 6891715"/>
                <a:gd name="connsiteY3694" fmla="*/ 1815817 h 6367455"/>
                <a:gd name="connsiteX3695" fmla="*/ 5246815 w 6891715"/>
                <a:gd name="connsiteY3695" fmla="*/ 1797723 h 6367455"/>
                <a:gd name="connsiteX3696" fmla="*/ 5282381 w 6891715"/>
                <a:gd name="connsiteY3696" fmla="*/ 1793278 h 6367455"/>
                <a:gd name="connsiteX3697" fmla="*/ 5296671 w 6891715"/>
                <a:gd name="connsiteY3697" fmla="*/ 1809785 h 6367455"/>
                <a:gd name="connsiteX3698" fmla="*/ 5313184 w 6891715"/>
                <a:gd name="connsiteY3698" fmla="*/ 1798040 h 6367455"/>
                <a:gd name="connsiteX3699" fmla="*/ 5292226 w 6891715"/>
                <a:gd name="connsiteY3699" fmla="*/ 1784707 h 6367455"/>
                <a:gd name="connsiteX3700" fmla="*/ 5274760 w 6891715"/>
                <a:gd name="connsiteY3700" fmla="*/ 1738361 h 6367455"/>
                <a:gd name="connsiteX3701" fmla="*/ 5283969 w 6891715"/>
                <a:gd name="connsiteY3701" fmla="*/ 1720267 h 6367455"/>
                <a:gd name="connsiteX3702" fmla="*/ 5266821 w 6891715"/>
                <a:gd name="connsiteY3702" fmla="*/ 1700585 h 6367455"/>
                <a:gd name="connsiteX3703" fmla="*/ 5264598 w 6891715"/>
                <a:gd name="connsiteY3703" fmla="*/ 1678682 h 6367455"/>
                <a:gd name="connsiteX3704" fmla="*/ 5249038 w 6891715"/>
                <a:gd name="connsiteY3704" fmla="*/ 1678682 h 6367455"/>
                <a:gd name="connsiteX3705" fmla="*/ 5216013 w 6891715"/>
                <a:gd name="connsiteY3705" fmla="*/ 1694871 h 6367455"/>
                <a:gd name="connsiteX3706" fmla="*/ 5195689 w 6891715"/>
                <a:gd name="connsiteY3706" fmla="*/ 1687253 h 6367455"/>
                <a:gd name="connsiteX3707" fmla="*/ 5162346 w 6891715"/>
                <a:gd name="connsiteY3707" fmla="*/ 1627892 h 6367455"/>
                <a:gd name="connsiteX3708" fmla="*/ 5139482 w 6891715"/>
                <a:gd name="connsiteY3708" fmla="*/ 1617734 h 6367455"/>
                <a:gd name="connsiteX3709" fmla="*/ 5136307 w 6891715"/>
                <a:gd name="connsiteY3709" fmla="*/ 1584085 h 6367455"/>
                <a:gd name="connsiteX3710" fmla="*/ 5167745 w 6891715"/>
                <a:gd name="connsiteY3710" fmla="*/ 1561229 h 6367455"/>
                <a:gd name="connsiteX3711" fmla="*/ 5170920 w 6891715"/>
                <a:gd name="connsiteY3711" fmla="*/ 1527581 h 6367455"/>
                <a:gd name="connsiteX3712" fmla="*/ 5189021 w 6891715"/>
                <a:gd name="connsiteY3712" fmla="*/ 1518057 h 6367455"/>
                <a:gd name="connsiteX3713" fmla="*/ 5249673 w 6891715"/>
                <a:gd name="connsiteY3713" fmla="*/ 1546944 h 6367455"/>
                <a:gd name="connsiteX3714" fmla="*/ 5252214 w 6891715"/>
                <a:gd name="connsiteY3714" fmla="*/ 1563769 h 6367455"/>
                <a:gd name="connsiteX3715" fmla="*/ 5266821 w 6891715"/>
                <a:gd name="connsiteY3715" fmla="*/ 1584402 h 6367455"/>
                <a:gd name="connsiteX3716" fmla="*/ 5281746 w 6891715"/>
                <a:gd name="connsiteY3716" fmla="*/ 1579323 h 6367455"/>
                <a:gd name="connsiteX3717" fmla="*/ 5310326 w 6891715"/>
                <a:gd name="connsiteY3717" fmla="*/ 1590434 h 6367455"/>
                <a:gd name="connsiteX3718" fmla="*/ 5314772 w 6891715"/>
                <a:gd name="connsiteY3718" fmla="*/ 1601227 h 6367455"/>
                <a:gd name="connsiteX3719" fmla="*/ 5280794 w 6891715"/>
                <a:gd name="connsiteY3719" fmla="*/ 1607893 h 6367455"/>
                <a:gd name="connsiteX3720" fmla="*/ 5286510 w 6891715"/>
                <a:gd name="connsiteY3720" fmla="*/ 1619003 h 6367455"/>
                <a:gd name="connsiteX3721" fmla="*/ 5284287 w 6891715"/>
                <a:gd name="connsiteY3721" fmla="*/ 1632971 h 6367455"/>
                <a:gd name="connsiteX3722" fmla="*/ 5296036 w 6891715"/>
                <a:gd name="connsiteY3722" fmla="*/ 1632971 h 6367455"/>
                <a:gd name="connsiteX3723" fmla="*/ 5308421 w 6891715"/>
                <a:gd name="connsiteY3723" fmla="*/ 1613924 h 6367455"/>
                <a:gd name="connsiteX3724" fmla="*/ 5325251 w 6891715"/>
                <a:gd name="connsiteY3724" fmla="*/ 1609163 h 6367455"/>
                <a:gd name="connsiteX3725" fmla="*/ 5326521 w 6891715"/>
                <a:gd name="connsiteY3725" fmla="*/ 1595830 h 6367455"/>
                <a:gd name="connsiteX3726" fmla="*/ 5336048 w 6891715"/>
                <a:gd name="connsiteY3726" fmla="*/ 1605988 h 6367455"/>
                <a:gd name="connsiteX3727" fmla="*/ 5363675 w 6891715"/>
                <a:gd name="connsiteY3727" fmla="*/ 1608845 h 6367455"/>
                <a:gd name="connsiteX3728" fmla="*/ 5398606 w 6891715"/>
                <a:gd name="connsiteY3728" fmla="*/ 1632971 h 6367455"/>
                <a:gd name="connsiteX3729" fmla="*/ 5415437 w 6891715"/>
                <a:gd name="connsiteY3729" fmla="*/ 1632971 h 6367455"/>
                <a:gd name="connsiteX3730" fmla="*/ 5434807 w 6891715"/>
                <a:gd name="connsiteY3730" fmla="*/ 1646303 h 6367455"/>
                <a:gd name="connsiteX3731" fmla="*/ 5449415 w 6891715"/>
                <a:gd name="connsiteY3731" fmla="*/ 1645351 h 6367455"/>
                <a:gd name="connsiteX3732" fmla="*/ 5457036 w 6891715"/>
                <a:gd name="connsiteY3732" fmla="*/ 1630431 h 6367455"/>
                <a:gd name="connsiteX3733" fmla="*/ 5479265 w 6891715"/>
                <a:gd name="connsiteY3733" fmla="*/ 1650112 h 6367455"/>
                <a:gd name="connsiteX3734" fmla="*/ 5532296 w 6891715"/>
                <a:gd name="connsiteY3734" fmla="*/ 1657096 h 6367455"/>
                <a:gd name="connsiteX3735" fmla="*/ 5561829 w 6891715"/>
                <a:gd name="connsiteY3735" fmla="*/ 1686618 h 6367455"/>
                <a:gd name="connsiteX3736" fmla="*/ 5580247 w 6891715"/>
                <a:gd name="connsiteY3736" fmla="*/ 1706299 h 6367455"/>
                <a:gd name="connsiteX3737" fmla="*/ 5605016 w 6891715"/>
                <a:gd name="connsiteY3737" fmla="*/ 1717410 h 6367455"/>
                <a:gd name="connsiteX3738" fmla="*/ 5625975 w 6891715"/>
                <a:gd name="connsiteY3738" fmla="*/ 1744710 h 6367455"/>
                <a:gd name="connsiteX3739" fmla="*/ 5623117 w 6891715"/>
                <a:gd name="connsiteY3739" fmla="*/ 1777089 h 6367455"/>
                <a:gd name="connsiteX3740" fmla="*/ 5640265 w 6891715"/>
                <a:gd name="connsiteY3740" fmla="*/ 1768836 h 6367455"/>
                <a:gd name="connsiteX3741" fmla="*/ 5644075 w 6891715"/>
                <a:gd name="connsiteY3741" fmla="*/ 1753915 h 6367455"/>
                <a:gd name="connsiteX3742" fmla="*/ 5659000 w 6891715"/>
                <a:gd name="connsiteY3742" fmla="*/ 1752963 h 6367455"/>
                <a:gd name="connsiteX3743" fmla="*/ 5658683 w 6891715"/>
                <a:gd name="connsiteY3743" fmla="*/ 1700268 h 6367455"/>
                <a:gd name="connsiteX3744" fmla="*/ 5642805 w 6891715"/>
                <a:gd name="connsiteY3744" fmla="*/ 1692967 h 6367455"/>
                <a:gd name="connsiteX3745" fmla="*/ 5625657 w 6891715"/>
                <a:gd name="connsiteY3745" fmla="*/ 1702490 h 6367455"/>
                <a:gd name="connsiteX3746" fmla="*/ 5612955 w 6891715"/>
                <a:gd name="connsiteY3746" fmla="*/ 1698364 h 6367455"/>
                <a:gd name="connsiteX3747" fmla="*/ 5586598 w 6891715"/>
                <a:gd name="connsiteY3747" fmla="*/ 1681856 h 6367455"/>
                <a:gd name="connsiteX3748" fmla="*/ 5563099 w 6891715"/>
                <a:gd name="connsiteY3748" fmla="*/ 1673603 h 6367455"/>
                <a:gd name="connsiteX3749" fmla="*/ 5536107 w 6891715"/>
                <a:gd name="connsiteY3749" fmla="*/ 1639954 h 6367455"/>
                <a:gd name="connsiteX3750" fmla="*/ 5533884 w 6891715"/>
                <a:gd name="connsiteY3750" fmla="*/ 1614877 h 6367455"/>
                <a:gd name="connsiteX3751" fmla="*/ 5525310 w 6891715"/>
                <a:gd name="connsiteY3751" fmla="*/ 1606306 h 6367455"/>
                <a:gd name="connsiteX3752" fmla="*/ 5520864 w 6891715"/>
                <a:gd name="connsiteY3752" fmla="*/ 1587577 h 6367455"/>
                <a:gd name="connsiteX3753" fmla="*/ 5506892 w 6891715"/>
                <a:gd name="connsiteY3753" fmla="*/ 1553928 h 6367455"/>
                <a:gd name="connsiteX3754" fmla="*/ 5487839 w 6891715"/>
                <a:gd name="connsiteY3754" fmla="*/ 1548849 h 6367455"/>
                <a:gd name="connsiteX3755" fmla="*/ 5479265 w 6891715"/>
                <a:gd name="connsiteY3755" fmla="*/ 1536469 h 6367455"/>
                <a:gd name="connsiteX3756" fmla="*/ 5447510 w 6891715"/>
                <a:gd name="connsiteY3756" fmla="*/ 1422825 h 6367455"/>
                <a:gd name="connsiteX3757" fmla="*/ 5517689 w 6891715"/>
                <a:gd name="connsiteY3757" fmla="*/ 1368543 h 6367455"/>
                <a:gd name="connsiteX3758" fmla="*/ 5523087 w 6891715"/>
                <a:gd name="connsiteY3758" fmla="*/ 1350766 h 6367455"/>
                <a:gd name="connsiteX3759" fmla="*/ 5550397 w 6891715"/>
                <a:gd name="connsiteY3759" fmla="*/ 1326958 h 6367455"/>
                <a:gd name="connsiteX3760" fmla="*/ 5594537 w 6891715"/>
                <a:gd name="connsiteY3760" fmla="*/ 1318070 h 6367455"/>
                <a:gd name="connsiteX3761" fmla="*/ 5668209 w 6891715"/>
                <a:gd name="connsiteY3761" fmla="*/ 1243789 h 6367455"/>
                <a:gd name="connsiteX3762" fmla="*/ 5664081 w 6891715"/>
                <a:gd name="connsiteY3762" fmla="*/ 1233314 h 6367455"/>
                <a:gd name="connsiteX3763" fmla="*/ 5682817 w 6891715"/>
                <a:gd name="connsiteY3763" fmla="*/ 1223790 h 6367455"/>
                <a:gd name="connsiteX3764" fmla="*/ 5685992 w 6891715"/>
                <a:gd name="connsiteY3764" fmla="*/ 1203474 h 6367455"/>
                <a:gd name="connsiteX3765" fmla="*/ 5706633 w 6891715"/>
                <a:gd name="connsiteY3765" fmla="*/ 1206649 h 6367455"/>
                <a:gd name="connsiteX3766" fmla="*/ 5719971 w 6891715"/>
                <a:gd name="connsiteY3766" fmla="*/ 1231726 h 6367455"/>
                <a:gd name="connsiteX3767" fmla="*/ 5752361 w 6891715"/>
                <a:gd name="connsiteY3767" fmla="*/ 1223156 h 6367455"/>
                <a:gd name="connsiteX3768" fmla="*/ 5769827 w 6891715"/>
                <a:gd name="connsiteY3768" fmla="*/ 1239662 h 6367455"/>
                <a:gd name="connsiteX3769" fmla="*/ 5782211 w 6891715"/>
                <a:gd name="connsiteY3769" fmla="*/ 1231092 h 6367455"/>
                <a:gd name="connsiteX3770" fmla="*/ 5791103 w 6891715"/>
                <a:gd name="connsiteY3770" fmla="*/ 1248233 h 6367455"/>
                <a:gd name="connsiteX3771" fmla="*/ 5821906 w 6891715"/>
                <a:gd name="connsiteY3771" fmla="*/ 1271724 h 6367455"/>
                <a:gd name="connsiteX3772" fmla="*/ 5786975 w 6891715"/>
                <a:gd name="connsiteY3772" fmla="*/ 1286961 h 6367455"/>
                <a:gd name="connsiteX3773" fmla="*/ 5791738 w 6891715"/>
                <a:gd name="connsiteY3773" fmla="*/ 1317435 h 6367455"/>
                <a:gd name="connsiteX3774" fmla="*/ 5799994 w 6891715"/>
                <a:gd name="connsiteY3774" fmla="*/ 1301563 h 6367455"/>
                <a:gd name="connsiteX3775" fmla="*/ 5830162 w 6891715"/>
                <a:gd name="connsiteY3775" fmla="*/ 1286644 h 6367455"/>
                <a:gd name="connsiteX3776" fmla="*/ 5851756 w 6891715"/>
                <a:gd name="connsiteY3776" fmla="*/ 1302198 h 6367455"/>
                <a:gd name="connsiteX3777" fmla="*/ 5844452 w 6891715"/>
                <a:gd name="connsiteY3777" fmla="*/ 1320292 h 6367455"/>
                <a:gd name="connsiteX3778" fmla="*/ 5862870 w 6891715"/>
                <a:gd name="connsiteY3778" fmla="*/ 1361242 h 6367455"/>
                <a:gd name="connsiteX3779" fmla="*/ 5894943 w 6891715"/>
                <a:gd name="connsiteY3779" fmla="*/ 1415842 h 6367455"/>
                <a:gd name="connsiteX3780" fmla="*/ 5903517 w 6891715"/>
                <a:gd name="connsiteY3780" fmla="*/ 1406319 h 6367455"/>
                <a:gd name="connsiteX3781" fmla="*/ 5872397 w 6891715"/>
                <a:gd name="connsiteY3781" fmla="*/ 1365051 h 6367455"/>
                <a:gd name="connsiteX3782" fmla="*/ 5876842 w 6891715"/>
                <a:gd name="connsiteY3782" fmla="*/ 1291723 h 6367455"/>
                <a:gd name="connsiteX3783" fmla="*/ 5860965 w 6891715"/>
                <a:gd name="connsiteY3783" fmla="*/ 1271406 h 6367455"/>
                <a:gd name="connsiteX3784" fmla="*/ 5870174 w 6891715"/>
                <a:gd name="connsiteY3784" fmla="*/ 1250455 h 6367455"/>
                <a:gd name="connsiteX3785" fmla="*/ 5882558 w 6891715"/>
                <a:gd name="connsiteY3785" fmla="*/ 1205061 h 6367455"/>
                <a:gd name="connsiteX3786" fmla="*/ 5897166 w 6891715"/>
                <a:gd name="connsiteY3786" fmla="*/ 1192364 h 6367455"/>
                <a:gd name="connsiteX3787" fmla="*/ 5902882 w 6891715"/>
                <a:gd name="connsiteY3787" fmla="*/ 1094274 h 6367455"/>
                <a:gd name="connsiteX3788" fmla="*/ 5870491 w 6891715"/>
                <a:gd name="connsiteY3788" fmla="*/ 1042849 h 6367455"/>
                <a:gd name="connsiteX3789" fmla="*/ 5859059 w 6891715"/>
                <a:gd name="connsiteY3789" fmla="*/ 1052689 h 6367455"/>
                <a:gd name="connsiteX3790" fmla="*/ 5833337 w 6891715"/>
                <a:gd name="connsiteY3790" fmla="*/ 1047610 h 6367455"/>
                <a:gd name="connsiteX3791" fmla="*/ 5835878 w 6891715"/>
                <a:gd name="connsiteY3791" fmla="*/ 979042 h 6367455"/>
                <a:gd name="connsiteX3792" fmla="*/ 5853067 w 6891715"/>
                <a:gd name="connsiteY3792" fmla="*/ 949041 h 6367455"/>
                <a:gd name="connsiteX3793" fmla="*/ 6060620 w 6891715"/>
                <a:gd name="connsiteY3793" fmla="*/ 1177406 h 6367455"/>
                <a:gd name="connsiteX3794" fmla="*/ 6891715 w 6891715"/>
                <a:gd name="connsiteY3794" fmla="*/ 3492496 h 6367455"/>
                <a:gd name="connsiteX3795" fmla="*/ 6728088 w 6891715"/>
                <a:gd name="connsiteY3795" fmla="*/ 4574786 h 6367455"/>
                <a:gd name="connsiteX3796" fmla="*/ 6699847 w 6891715"/>
                <a:gd name="connsiteY3796" fmla="*/ 4651948 h 6367455"/>
                <a:gd name="connsiteX3797" fmla="*/ 6676768 w 6891715"/>
                <a:gd name="connsiteY3797" fmla="*/ 4648009 h 6367455"/>
                <a:gd name="connsiteX3798" fmla="*/ 6661525 w 6891715"/>
                <a:gd name="connsiteY3798" fmla="*/ 4656897 h 6367455"/>
                <a:gd name="connsiteX3799" fmla="*/ 6642472 w 6891715"/>
                <a:gd name="connsiteY3799" fmla="*/ 4667056 h 6367455"/>
                <a:gd name="connsiteX3800" fmla="*/ 6630405 w 6891715"/>
                <a:gd name="connsiteY3800" fmla="*/ 4672135 h 6367455"/>
                <a:gd name="connsiteX3801" fmla="*/ 6623101 w 6891715"/>
                <a:gd name="connsiteY3801" fmla="*/ 4666421 h 6367455"/>
                <a:gd name="connsiteX3802" fmla="*/ 6612622 w 6891715"/>
                <a:gd name="connsiteY3802" fmla="*/ 4665151 h 6367455"/>
                <a:gd name="connsiteX3803" fmla="*/ 6615162 w 6891715"/>
                <a:gd name="connsiteY3803" fmla="*/ 4650548 h 6367455"/>
                <a:gd name="connsiteX3804" fmla="*/ 6607541 w 6891715"/>
                <a:gd name="connsiteY3804" fmla="*/ 4646104 h 6367455"/>
                <a:gd name="connsiteX3805" fmla="*/ 6593251 w 6891715"/>
                <a:gd name="connsiteY3805" fmla="*/ 4644517 h 6367455"/>
                <a:gd name="connsiteX3806" fmla="*/ 6562448 w 6891715"/>
                <a:gd name="connsiteY3806" fmla="*/ 4645787 h 6367455"/>
                <a:gd name="connsiteX3807" fmla="*/ 6541172 w 6891715"/>
                <a:gd name="connsiteY3807" fmla="*/ 4642295 h 6367455"/>
                <a:gd name="connsiteX3808" fmla="*/ 6527200 w 6891715"/>
                <a:gd name="connsiteY3808" fmla="*/ 4650548 h 6367455"/>
                <a:gd name="connsiteX3809" fmla="*/ 6501161 w 6891715"/>
                <a:gd name="connsiteY3809" fmla="*/ 4671818 h 6367455"/>
                <a:gd name="connsiteX3810" fmla="*/ 6482743 w 6891715"/>
                <a:gd name="connsiteY3810" fmla="*/ 4687373 h 6367455"/>
                <a:gd name="connsiteX3811" fmla="*/ 6482425 w 6891715"/>
                <a:gd name="connsiteY3811" fmla="*/ 4699753 h 6367455"/>
                <a:gd name="connsiteX3812" fmla="*/ 6465277 w 6891715"/>
                <a:gd name="connsiteY3812" fmla="*/ 4709912 h 6367455"/>
                <a:gd name="connsiteX3813" fmla="*/ 6458926 w 6891715"/>
                <a:gd name="connsiteY3813" fmla="*/ 4706737 h 6367455"/>
                <a:gd name="connsiteX3814" fmla="*/ 6448447 w 6891715"/>
                <a:gd name="connsiteY3814" fmla="*/ 4706420 h 6367455"/>
                <a:gd name="connsiteX3815" fmla="*/ 6438920 w 6891715"/>
                <a:gd name="connsiteY3815" fmla="*/ 4710229 h 6367455"/>
                <a:gd name="connsiteX3816" fmla="*/ 6430346 w 6891715"/>
                <a:gd name="connsiteY3816" fmla="*/ 4707689 h 6367455"/>
                <a:gd name="connsiteX3817" fmla="*/ 6405895 w 6891715"/>
                <a:gd name="connsiteY3817" fmla="*/ 4713403 h 6367455"/>
                <a:gd name="connsiteX3818" fmla="*/ 6398591 w 6891715"/>
                <a:gd name="connsiteY3818" fmla="*/ 4710229 h 6367455"/>
                <a:gd name="connsiteX3819" fmla="*/ 6382714 w 6891715"/>
                <a:gd name="connsiteY3819" fmla="*/ 4715308 h 6367455"/>
                <a:gd name="connsiteX3820" fmla="*/ 6364296 w 6891715"/>
                <a:gd name="connsiteY3820" fmla="*/ 4728324 h 6367455"/>
                <a:gd name="connsiteX3821" fmla="*/ 6358897 w 6891715"/>
                <a:gd name="connsiteY3821" fmla="*/ 4725149 h 6367455"/>
                <a:gd name="connsiteX3822" fmla="*/ 6348418 w 6891715"/>
                <a:gd name="connsiteY3822" fmla="*/ 4731181 h 6367455"/>
                <a:gd name="connsiteX3823" fmla="*/ 6361755 w 6891715"/>
                <a:gd name="connsiteY3823" fmla="*/ 4741022 h 6367455"/>
                <a:gd name="connsiteX3824" fmla="*/ 6358580 w 6891715"/>
                <a:gd name="connsiteY3824" fmla="*/ 4749275 h 6367455"/>
                <a:gd name="connsiteX3825" fmla="*/ 6347783 w 6891715"/>
                <a:gd name="connsiteY3825" fmla="*/ 4740704 h 6367455"/>
                <a:gd name="connsiteX3826" fmla="*/ 6342702 w 6891715"/>
                <a:gd name="connsiteY3826" fmla="*/ 4740387 h 6367455"/>
                <a:gd name="connsiteX3827" fmla="*/ 6347783 w 6891715"/>
                <a:gd name="connsiteY3827" fmla="*/ 4750863 h 6367455"/>
                <a:gd name="connsiteX3828" fmla="*/ 6348711 w 6891715"/>
                <a:gd name="connsiteY3828" fmla="*/ 4763242 h 6367455"/>
                <a:gd name="connsiteX3829" fmla="*/ 6348727 w 6891715"/>
                <a:gd name="connsiteY3829" fmla="*/ 4763250 h 6367455"/>
                <a:gd name="connsiteX3830" fmla="*/ 6348713 w 6891715"/>
                <a:gd name="connsiteY3830" fmla="*/ 4763266 h 6367455"/>
                <a:gd name="connsiteX3831" fmla="*/ 6348735 w 6891715"/>
                <a:gd name="connsiteY3831" fmla="*/ 4763561 h 6367455"/>
                <a:gd name="connsiteX3832" fmla="*/ 6348545 w 6891715"/>
                <a:gd name="connsiteY3832" fmla="*/ 4763458 h 6367455"/>
                <a:gd name="connsiteX3833" fmla="*/ 6342059 w 6891715"/>
                <a:gd name="connsiteY3833" fmla="*/ 4770869 h 6367455"/>
                <a:gd name="connsiteX3834" fmla="*/ 6330309 w 6891715"/>
                <a:gd name="connsiteY3834" fmla="*/ 4769282 h 6367455"/>
                <a:gd name="connsiteX3835" fmla="*/ 6323958 w 6891715"/>
                <a:gd name="connsiteY3835" fmla="*/ 4777535 h 6367455"/>
                <a:gd name="connsiteX3836" fmla="*/ 6316337 w 6891715"/>
                <a:gd name="connsiteY3836" fmla="*/ 4778488 h 6367455"/>
                <a:gd name="connsiteX3837" fmla="*/ 6317925 w 6891715"/>
                <a:gd name="connsiteY3837" fmla="*/ 4768964 h 6367455"/>
                <a:gd name="connsiteX3838" fmla="*/ 6305858 w 6891715"/>
                <a:gd name="connsiteY3838" fmla="*/ 4774043 h 6367455"/>
                <a:gd name="connsiteX3839" fmla="*/ 6301094 w 6891715"/>
                <a:gd name="connsiteY3839" fmla="*/ 4786424 h 6367455"/>
                <a:gd name="connsiteX3840" fmla="*/ 6296013 w 6891715"/>
                <a:gd name="connsiteY3840" fmla="*/ 4788328 h 6367455"/>
                <a:gd name="connsiteX3841" fmla="*/ 6299189 w 6891715"/>
                <a:gd name="connsiteY3841" fmla="*/ 4797852 h 6367455"/>
                <a:gd name="connsiteX3842" fmla="*/ 6295696 w 6891715"/>
                <a:gd name="connsiteY3842" fmla="*/ 4809597 h 6367455"/>
                <a:gd name="connsiteX3843" fmla="*/ 6283946 w 6891715"/>
                <a:gd name="connsiteY3843" fmla="*/ 4807057 h 6367455"/>
                <a:gd name="connsiteX3844" fmla="*/ 6280771 w 6891715"/>
                <a:gd name="connsiteY3844" fmla="*/ 4811184 h 6367455"/>
                <a:gd name="connsiteX3845" fmla="*/ 6283629 w 6891715"/>
                <a:gd name="connsiteY3845" fmla="*/ 4820707 h 6367455"/>
                <a:gd name="connsiteX3846" fmla="*/ 6276008 w 6891715"/>
                <a:gd name="connsiteY3846" fmla="*/ 4824834 h 6367455"/>
                <a:gd name="connsiteX3847" fmla="*/ 6262353 w 6891715"/>
                <a:gd name="connsiteY3847" fmla="*/ 4822294 h 6367455"/>
                <a:gd name="connsiteX3848" fmla="*/ 6252826 w 6891715"/>
                <a:gd name="connsiteY3848" fmla="*/ 4817850 h 6367455"/>
                <a:gd name="connsiteX3849" fmla="*/ 6238219 w 6891715"/>
                <a:gd name="connsiteY3849" fmla="*/ 4805788 h 6367455"/>
                <a:gd name="connsiteX3850" fmla="*/ 6229645 w 6891715"/>
                <a:gd name="connsiteY3850" fmla="*/ 4806740 h 6367455"/>
                <a:gd name="connsiteX3851" fmla="*/ 6234090 w 6891715"/>
                <a:gd name="connsiteY3851" fmla="*/ 4816263 h 6367455"/>
                <a:gd name="connsiteX3852" fmla="*/ 6241077 w 6891715"/>
                <a:gd name="connsiteY3852" fmla="*/ 4819437 h 6367455"/>
                <a:gd name="connsiteX3853" fmla="*/ 6235678 w 6891715"/>
                <a:gd name="connsiteY3853" fmla="*/ 4830230 h 6367455"/>
                <a:gd name="connsiteX3854" fmla="*/ 6222023 w 6891715"/>
                <a:gd name="connsiteY3854" fmla="*/ 4829913 h 6367455"/>
                <a:gd name="connsiteX3855" fmla="*/ 6214402 w 6891715"/>
                <a:gd name="connsiteY3855" fmla="*/ 4824199 h 6367455"/>
                <a:gd name="connsiteX3856" fmla="*/ 6210274 w 6891715"/>
                <a:gd name="connsiteY3856" fmla="*/ 4832770 h 6367455"/>
                <a:gd name="connsiteX3857" fmla="*/ 6222659 w 6891715"/>
                <a:gd name="connsiteY3857" fmla="*/ 4840389 h 6367455"/>
                <a:gd name="connsiteX3858" fmla="*/ 6215990 w 6891715"/>
                <a:gd name="connsiteY3858" fmla="*/ 4849594 h 6367455"/>
                <a:gd name="connsiteX3859" fmla="*/ 6210591 w 6891715"/>
                <a:gd name="connsiteY3859" fmla="*/ 4852769 h 6367455"/>
                <a:gd name="connsiteX3860" fmla="*/ 6213767 w 6891715"/>
                <a:gd name="connsiteY3860" fmla="*/ 4861340 h 6367455"/>
                <a:gd name="connsiteX3861" fmla="*/ 6204558 w 6891715"/>
                <a:gd name="connsiteY3861" fmla="*/ 4877847 h 6367455"/>
                <a:gd name="connsiteX3862" fmla="*/ 6200747 w 6891715"/>
                <a:gd name="connsiteY3862" fmla="*/ 4872133 h 6367455"/>
                <a:gd name="connsiteX3863" fmla="*/ 6195666 w 6891715"/>
                <a:gd name="connsiteY3863" fmla="*/ 4852134 h 6367455"/>
                <a:gd name="connsiteX3864" fmla="*/ 6187410 w 6891715"/>
                <a:gd name="connsiteY3864" fmla="*/ 4861657 h 6367455"/>
                <a:gd name="connsiteX3865" fmla="*/ 6179154 w 6891715"/>
                <a:gd name="connsiteY3865" fmla="*/ 4880386 h 6367455"/>
                <a:gd name="connsiteX3866" fmla="*/ 6191538 w 6891715"/>
                <a:gd name="connsiteY3866" fmla="*/ 4903877 h 6367455"/>
                <a:gd name="connsiteX3867" fmla="*/ 6190268 w 6891715"/>
                <a:gd name="connsiteY3867" fmla="*/ 4915305 h 6367455"/>
                <a:gd name="connsiteX3868" fmla="*/ 6178201 w 6891715"/>
                <a:gd name="connsiteY3868" fmla="*/ 4924510 h 6367455"/>
                <a:gd name="connsiteX3869" fmla="*/ 6178519 w 6891715"/>
                <a:gd name="connsiteY3869" fmla="*/ 4914035 h 6367455"/>
                <a:gd name="connsiteX3870" fmla="*/ 6176296 w 6891715"/>
                <a:gd name="connsiteY3870" fmla="*/ 4909591 h 6367455"/>
                <a:gd name="connsiteX3871" fmla="*/ 6160418 w 6891715"/>
                <a:gd name="connsiteY3871" fmla="*/ 4917844 h 6367455"/>
                <a:gd name="connsiteX3872" fmla="*/ 6158830 w 6891715"/>
                <a:gd name="connsiteY3872" fmla="*/ 4927050 h 6367455"/>
                <a:gd name="connsiteX3873" fmla="*/ 6158513 w 6891715"/>
                <a:gd name="connsiteY3873" fmla="*/ 4934034 h 6367455"/>
                <a:gd name="connsiteX3874" fmla="*/ 6158513 w 6891715"/>
                <a:gd name="connsiteY3874" fmla="*/ 4936891 h 6367455"/>
                <a:gd name="connsiteX3875" fmla="*/ 6158513 w 6891715"/>
                <a:gd name="connsiteY3875" fmla="*/ 4938795 h 6367455"/>
                <a:gd name="connsiteX3876" fmla="*/ 6161688 w 6891715"/>
                <a:gd name="connsiteY3876" fmla="*/ 4947366 h 6367455"/>
                <a:gd name="connsiteX3877" fmla="*/ 6154067 w 6891715"/>
                <a:gd name="connsiteY3877" fmla="*/ 4956572 h 6367455"/>
                <a:gd name="connsiteX3878" fmla="*/ 6141365 w 6891715"/>
                <a:gd name="connsiteY3878" fmla="*/ 4963556 h 6367455"/>
                <a:gd name="connsiteX3879" fmla="*/ 6135649 w 6891715"/>
                <a:gd name="connsiteY3879" fmla="*/ 4978475 h 6367455"/>
                <a:gd name="connsiteX3880" fmla="*/ 6122312 w 6891715"/>
                <a:gd name="connsiteY3880" fmla="*/ 4993712 h 6367455"/>
                <a:gd name="connsiteX3881" fmla="*/ 6129933 w 6891715"/>
                <a:gd name="connsiteY3881" fmla="*/ 5024187 h 6367455"/>
                <a:gd name="connsiteX3882" fmla="*/ 6136919 w 6891715"/>
                <a:gd name="connsiteY3882" fmla="*/ 5038472 h 6367455"/>
                <a:gd name="connsiteX3883" fmla="*/ 6148668 w 6891715"/>
                <a:gd name="connsiteY3883" fmla="*/ 5036250 h 6367455"/>
                <a:gd name="connsiteX3884" fmla="*/ 6154384 w 6891715"/>
                <a:gd name="connsiteY3884" fmla="*/ 5027044 h 6367455"/>
                <a:gd name="connsiteX3885" fmla="*/ 6170897 w 6891715"/>
                <a:gd name="connsiteY3885" fmla="*/ 5030853 h 6367455"/>
                <a:gd name="connsiteX3886" fmla="*/ 6175661 w 6891715"/>
                <a:gd name="connsiteY3886" fmla="*/ 5059423 h 6367455"/>
                <a:gd name="connsiteX3887" fmla="*/ 6177248 w 6891715"/>
                <a:gd name="connsiteY3887" fmla="*/ 5069898 h 6367455"/>
                <a:gd name="connsiteX3888" fmla="*/ 6190268 w 6891715"/>
                <a:gd name="connsiteY3888" fmla="*/ 5079739 h 6367455"/>
                <a:gd name="connsiteX3889" fmla="*/ 6194396 w 6891715"/>
                <a:gd name="connsiteY3889" fmla="*/ 5079739 h 6367455"/>
                <a:gd name="connsiteX3890" fmla="*/ 6197254 w 6891715"/>
                <a:gd name="connsiteY3890" fmla="*/ 5089262 h 6367455"/>
                <a:gd name="connsiteX3891" fmla="*/ 6190586 w 6891715"/>
                <a:gd name="connsiteY3891" fmla="*/ 5103864 h 6367455"/>
                <a:gd name="connsiteX3892" fmla="*/ 6188680 w 6891715"/>
                <a:gd name="connsiteY3892" fmla="*/ 5128307 h 6367455"/>
                <a:gd name="connsiteX3893" fmla="*/ 6195031 w 6891715"/>
                <a:gd name="connsiteY3893" fmla="*/ 5132434 h 6367455"/>
                <a:gd name="connsiteX3894" fmla="*/ 6206146 w 6891715"/>
                <a:gd name="connsiteY3894" fmla="*/ 5113705 h 6367455"/>
                <a:gd name="connsiteX3895" fmla="*/ 6212814 w 6891715"/>
                <a:gd name="connsiteY3895" fmla="*/ 5101325 h 6367455"/>
                <a:gd name="connsiteX3896" fmla="*/ 6214085 w 6891715"/>
                <a:gd name="connsiteY3896" fmla="*/ 5089897 h 6367455"/>
                <a:gd name="connsiteX3897" fmla="*/ 6218213 w 6891715"/>
                <a:gd name="connsiteY3897" fmla="*/ 5103547 h 6367455"/>
                <a:gd name="connsiteX3898" fmla="*/ 6212179 w 6891715"/>
                <a:gd name="connsiteY3898" fmla="*/ 5126403 h 6367455"/>
                <a:gd name="connsiteX3899" fmla="*/ 6204240 w 6891715"/>
                <a:gd name="connsiteY3899" fmla="*/ 5141957 h 6367455"/>
                <a:gd name="connsiteX3900" fmla="*/ 6206146 w 6891715"/>
                <a:gd name="connsiteY3900" fmla="*/ 5154972 h 6367455"/>
                <a:gd name="connsiteX3901" fmla="*/ 6212814 w 6891715"/>
                <a:gd name="connsiteY3901" fmla="*/ 5145767 h 6367455"/>
                <a:gd name="connsiteX3902" fmla="*/ 6213449 w 6891715"/>
                <a:gd name="connsiteY3902" fmla="*/ 5158464 h 6367455"/>
                <a:gd name="connsiteX3903" fmla="*/ 6203605 w 6891715"/>
                <a:gd name="connsiteY3903" fmla="*/ 5169575 h 6367455"/>
                <a:gd name="connsiteX3904" fmla="*/ 6197889 w 6891715"/>
                <a:gd name="connsiteY3904" fmla="*/ 5184177 h 6367455"/>
                <a:gd name="connsiteX3905" fmla="*/ 6202970 w 6891715"/>
                <a:gd name="connsiteY3905" fmla="*/ 5201319 h 6367455"/>
                <a:gd name="connsiteX3906" fmla="*/ 6235678 w 6891715"/>
                <a:gd name="connsiteY3906" fmla="*/ 5233698 h 6367455"/>
                <a:gd name="connsiteX3907" fmla="*/ 6249333 w 6891715"/>
                <a:gd name="connsiteY3907" fmla="*/ 5251157 h 6367455"/>
                <a:gd name="connsiteX3908" fmla="*/ 6260130 w 6891715"/>
                <a:gd name="connsiteY3908" fmla="*/ 5274330 h 6367455"/>
                <a:gd name="connsiteX3909" fmla="*/ 6275690 w 6891715"/>
                <a:gd name="connsiteY3909" fmla="*/ 5324168 h 6367455"/>
                <a:gd name="connsiteX3910" fmla="*/ 6291250 w 6891715"/>
                <a:gd name="connsiteY3910" fmla="*/ 5336232 h 6367455"/>
                <a:gd name="connsiteX3911" fmla="*/ 6303952 w 6891715"/>
                <a:gd name="connsiteY3911" fmla="*/ 5347977 h 6367455"/>
                <a:gd name="connsiteX3912" fmla="*/ 6297190 w 6891715"/>
                <a:gd name="connsiteY3912" fmla="*/ 5360853 h 6367455"/>
                <a:gd name="connsiteX3913" fmla="*/ 6297448 w 6891715"/>
                <a:gd name="connsiteY3913" fmla="*/ 5360940 h 6367455"/>
                <a:gd name="connsiteX3914" fmla="*/ 6303928 w 6891715"/>
                <a:gd name="connsiteY3914" fmla="*/ 5348597 h 6367455"/>
                <a:gd name="connsiteX3915" fmla="*/ 6326471 w 6891715"/>
                <a:gd name="connsiteY3915" fmla="*/ 5368282 h 6367455"/>
                <a:gd name="connsiteX3916" fmla="*/ 6343298 w 6891715"/>
                <a:gd name="connsiteY3916" fmla="*/ 5377172 h 6367455"/>
                <a:gd name="connsiteX3917" fmla="*/ 6352738 w 6891715"/>
                <a:gd name="connsiteY3917" fmla="*/ 5391437 h 6367455"/>
                <a:gd name="connsiteX3918" fmla="*/ 6270138 w 6891715"/>
                <a:gd name="connsiteY3918" fmla="*/ 5527402 h 6367455"/>
                <a:gd name="connsiteX3919" fmla="*/ 6157685 w 6891715"/>
                <a:gd name="connsiteY3919" fmla="*/ 5677783 h 6367455"/>
                <a:gd name="connsiteX3920" fmla="*/ 6151028 w 6891715"/>
                <a:gd name="connsiteY3920" fmla="*/ 5680333 h 6367455"/>
                <a:gd name="connsiteX3921" fmla="*/ 6151528 w 6891715"/>
                <a:gd name="connsiteY3921" fmla="*/ 5680898 h 6367455"/>
                <a:gd name="connsiteX3922" fmla="*/ 6124790 w 6891715"/>
                <a:gd name="connsiteY3922" fmla="*/ 5702235 h 6367455"/>
                <a:gd name="connsiteX3923" fmla="*/ 6108874 w 6891715"/>
                <a:gd name="connsiteY3923" fmla="*/ 5721342 h 6367455"/>
                <a:gd name="connsiteX3924" fmla="*/ 6108664 w 6891715"/>
                <a:gd name="connsiteY3924" fmla="*/ 5720387 h 6367455"/>
                <a:gd name="connsiteX3925" fmla="*/ 6071278 w 6891715"/>
                <a:gd name="connsiteY3925" fmla="*/ 5721342 h 6367455"/>
                <a:gd name="connsiteX3926" fmla="*/ 6010443 w 6891715"/>
                <a:gd name="connsiteY3926" fmla="*/ 5705105 h 6367455"/>
                <a:gd name="connsiteX3927" fmla="*/ 5965134 w 6891715"/>
                <a:gd name="connsiteY3927" fmla="*/ 5657668 h 6367455"/>
                <a:gd name="connsiteX3928" fmla="*/ 5954821 w 6891715"/>
                <a:gd name="connsiteY3928" fmla="*/ 5617474 h 6367455"/>
                <a:gd name="connsiteX3929" fmla="*/ 5954631 w 6891715"/>
                <a:gd name="connsiteY3929" fmla="*/ 5617583 h 6367455"/>
                <a:gd name="connsiteX3930" fmla="*/ 5954678 w 6891715"/>
                <a:gd name="connsiteY3930" fmla="*/ 5617604 h 6367455"/>
                <a:gd name="connsiteX3931" fmla="*/ 5954550 w 6891715"/>
                <a:gd name="connsiteY3931" fmla="*/ 5617629 h 6367455"/>
                <a:gd name="connsiteX3932" fmla="*/ 5954176 w 6891715"/>
                <a:gd name="connsiteY3932" fmla="*/ 5617843 h 6367455"/>
                <a:gd name="connsiteX3933" fmla="*/ 5953959 w 6891715"/>
                <a:gd name="connsiteY3933" fmla="*/ 5617746 h 6367455"/>
                <a:gd name="connsiteX3934" fmla="*/ 5903234 w 6891715"/>
                <a:gd name="connsiteY3934" fmla="*/ 5627755 h 6367455"/>
                <a:gd name="connsiteX3935" fmla="*/ 5903869 w 6891715"/>
                <a:gd name="connsiteY3935" fmla="*/ 5633783 h 6367455"/>
                <a:gd name="connsiteX3936" fmla="*/ 5906092 w 6891715"/>
                <a:gd name="connsiteY3936" fmla="*/ 5648375 h 6367455"/>
                <a:gd name="connsiteX3937" fmla="*/ 5907044 w 6891715"/>
                <a:gd name="connsiteY3937" fmla="*/ 5656623 h 6367455"/>
                <a:gd name="connsiteX3938" fmla="*/ 5908632 w 6891715"/>
                <a:gd name="connsiteY3938" fmla="*/ 5664871 h 6367455"/>
                <a:gd name="connsiteX3939" fmla="*/ 5910220 w 6891715"/>
                <a:gd name="connsiteY3939" fmla="*/ 5671850 h 6367455"/>
                <a:gd name="connsiteX3940" fmla="*/ 5911808 w 6891715"/>
                <a:gd name="connsiteY3940" fmla="*/ 5677243 h 6367455"/>
                <a:gd name="connsiteX3941" fmla="*/ 5914031 w 6891715"/>
                <a:gd name="connsiteY3941" fmla="*/ 5683270 h 6367455"/>
                <a:gd name="connsiteX3942" fmla="*/ 5916253 w 6891715"/>
                <a:gd name="connsiteY3942" fmla="*/ 5691835 h 6367455"/>
                <a:gd name="connsiteX3943" fmla="*/ 5919111 w 6891715"/>
                <a:gd name="connsiteY3943" fmla="*/ 5701987 h 6367455"/>
                <a:gd name="connsiteX3944" fmla="*/ 5921017 w 6891715"/>
                <a:gd name="connsiteY3944" fmla="*/ 5712772 h 6367455"/>
                <a:gd name="connsiteX3945" fmla="*/ 5923240 w 6891715"/>
                <a:gd name="connsiteY3945" fmla="*/ 5723558 h 6367455"/>
                <a:gd name="connsiteX3946" fmla="*/ 5925145 w 6891715"/>
                <a:gd name="connsiteY3946" fmla="*/ 5733075 h 6367455"/>
                <a:gd name="connsiteX3947" fmla="*/ 5925780 w 6891715"/>
                <a:gd name="connsiteY3947" fmla="*/ 5740371 h 6367455"/>
                <a:gd name="connsiteX3948" fmla="*/ 5925780 w 6891715"/>
                <a:gd name="connsiteY3948" fmla="*/ 5743226 h 6367455"/>
                <a:gd name="connsiteX3949" fmla="*/ 5925463 w 6891715"/>
                <a:gd name="connsiteY3949" fmla="*/ 5745130 h 6367455"/>
                <a:gd name="connsiteX3950" fmla="*/ 5924828 w 6891715"/>
                <a:gd name="connsiteY3950" fmla="*/ 5749888 h 6367455"/>
                <a:gd name="connsiteX3951" fmla="*/ 5923875 w 6891715"/>
                <a:gd name="connsiteY3951" fmla="*/ 5758453 h 6367455"/>
                <a:gd name="connsiteX3952" fmla="*/ 5923240 w 6891715"/>
                <a:gd name="connsiteY3952" fmla="*/ 5769874 h 6367455"/>
                <a:gd name="connsiteX3953" fmla="*/ 5922605 w 6891715"/>
                <a:gd name="connsiteY3953" fmla="*/ 5782563 h 6367455"/>
                <a:gd name="connsiteX3954" fmla="*/ 5922605 w 6891715"/>
                <a:gd name="connsiteY3954" fmla="*/ 5795252 h 6367455"/>
                <a:gd name="connsiteX3955" fmla="*/ 5922287 w 6891715"/>
                <a:gd name="connsiteY3955" fmla="*/ 5806989 h 6367455"/>
                <a:gd name="connsiteX3956" fmla="*/ 5922605 w 6891715"/>
                <a:gd name="connsiteY3956" fmla="*/ 5816189 h 6367455"/>
                <a:gd name="connsiteX3957" fmla="*/ 5922922 w 6891715"/>
                <a:gd name="connsiteY3957" fmla="*/ 5819361 h 6367455"/>
                <a:gd name="connsiteX3958" fmla="*/ 5923240 w 6891715"/>
                <a:gd name="connsiteY3958" fmla="*/ 5821899 h 6367455"/>
                <a:gd name="connsiteX3959" fmla="*/ 5924192 w 6891715"/>
                <a:gd name="connsiteY3959" fmla="*/ 5826975 h 6367455"/>
                <a:gd name="connsiteX3960" fmla="*/ 5925463 w 6891715"/>
                <a:gd name="connsiteY3960" fmla="*/ 5836175 h 6367455"/>
                <a:gd name="connsiteX3961" fmla="*/ 5928321 w 6891715"/>
                <a:gd name="connsiteY3961" fmla="*/ 5859015 h 6367455"/>
                <a:gd name="connsiteX3962" fmla="*/ 5931496 w 6891715"/>
                <a:gd name="connsiteY3962" fmla="*/ 5889786 h 6367455"/>
                <a:gd name="connsiteX3963" fmla="*/ 5891802 w 6891715"/>
                <a:gd name="connsiteY3963" fmla="*/ 5911675 h 6367455"/>
                <a:gd name="connsiteX3964" fmla="*/ 5867985 w 6891715"/>
                <a:gd name="connsiteY3964" fmla="*/ 5892007 h 6367455"/>
                <a:gd name="connsiteX3965" fmla="*/ 5834006 w 6891715"/>
                <a:gd name="connsiteY3965" fmla="*/ 5896131 h 6367455"/>
                <a:gd name="connsiteX3966" fmla="*/ 5807014 w 6891715"/>
                <a:gd name="connsiteY3966" fmla="*/ 5906282 h 6367455"/>
                <a:gd name="connsiteX3967" fmla="*/ 5779387 w 6891715"/>
                <a:gd name="connsiteY3967" fmla="*/ 5900572 h 6367455"/>
                <a:gd name="connsiteX3968" fmla="*/ 5720956 w 6891715"/>
                <a:gd name="connsiteY3968" fmla="*/ 5935467 h 6367455"/>
                <a:gd name="connsiteX3969" fmla="*/ 5698092 w 6891715"/>
                <a:gd name="connsiteY3969" fmla="*/ 5915164 h 6367455"/>
                <a:gd name="connsiteX3970" fmla="*/ 5652047 w 6891715"/>
                <a:gd name="connsiteY3970" fmla="*/ 5929440 h 6367455"/>
                <a:gd name="connsiteX3971" fmla="*/ 5585360 w 6891715"/>
                <a:gd name="connsiteY3971" fmla="*/ 5938322 h 6367455"/>
                <a:gd name="connsiteX3972" fmla="*/ 5474215 w 6891715"/>
                <a:gd name="connsiteY3972" fmla="*/ 5985272 h 6367455"/>
                <a:gd name="connsiteX3973" fmla="*/ 5431027 w 6891715"/>
                <a:gd name="connsiteY3973" fmla="*/ 5995741 h 6367455"/>
                <a:gd name="connsiteX3974" fmla="*/ 5379583 w 6891715"/>
                <a:gd name="connsiteY3974" fmla="*/ 5956721 h 6367455"/>
                <a:gd name="connsiteX3975" fmla="*/ 5337983 w 6891715"/>
                <a:gd name="connsiteY3975" fmla="*/ 5954818 h 6367455"/>
                <a:gd name="connsiteX3976" fmla="*/ 5261452 w 6891715"/>
                <a:gd name="connsiteY3976" fmla="*/ 5985907 h 6367455"/>
                <a:gd name="connsiteX3977" fmla="*/ 5234142 w 6891715"/>
                <a:gd name="connsiteY3977" fmla="*/ 5983369 h 6367455"/>
                <a:gd name="connsiteX3978" fmla="*/ 5210961 w 6891715"/>
                <a:gd name="connsiteY3978" fmla="*/ 5957356 h 6367455"/>
                <a:gd name="connsiteX3979" fmla="*/ 5197623 w 6891715"/>
                <a:gd name="connsiteY3979" fmla="*/ 5967824 h 6367455"/>
                <a:gd name="connsiteX3980" fmla="*/ 5173489 w 6891715"/>
                <a:gd name="connsiteY3980" fmla="*/ 5994154 h 6367455"/>
                <a:gd name="connsiteX3981" fmla="*/ 5174759 w 6891715"/>
                <a:gd name="connsiteY3981" fmla="*/ 6030953 h 6367455"/>
                <a:gd name="connsiteX3982" fmla="*/ 5150625 w 6891715"/>
                <a:gd name="connsiteY3982" fmla="*/ 6049987 h 6367455"/>
                <a:gd name="connsiteX3983" fmla="*/ 5148720 w 6891715"/>
                <a:gd name="connsiteY3983" fmla="*/ 6075682 h 6367455"/>
                <a:gd name="connsiteX3984" fmla="*/ 5130619 w 6891715"/>
                <a:gd name="connsiteY3984" fmla="*/ 6078855 h 6367455"/>
                <a:gd name="connsiteX3985" fmla="*/ 5123633 w 6891715"/>
                <a:gd name="connsiteY3985" fmla="*/ 6088054 h 6367455"/>
                <a:gd name="connsiteX3986" fmla="*/ 5108708 w 6891715"/>
                <a:gd name="connsiteY3986" fmla="*/ 6085834 h 6367455"/>
                <a:gd name="connsiteX3987" fmla="*/ 5112518 w 6891715"/>
                <a:gd name="connsiteY3987" fmla="*/ 6077903 h 6367455"/>
                <a:gd name="connsiteX3988" fmla="*/ 5105214 w 6891715"/>
                <a:gd name="connsiteY3988" fmla="*/ 6066483 h 6367455"/>
                <a:gd name="connsiteX3989" fmla="*/ 5097911 w 6891715"/>
                <a:gd name="connsiteY3989" fmla="*/ 6052842 h 6367455"/>
                <a:gd name="connsiteX3990" fmla="*/ 5104897 w 6891715"/>
                <a:gd name="connsiteY3990" fmla="*/ 6028415 h 6367455"/>
                <a:gd name="connsiteX3991" fmla="*/ 5133159 w 6891715"/>
                <a:gd name="connsiteY3991" fmla="*/ 6005257 h 6367455"/>
                <a:gd name="connsiteX3992" fmla="*/ 5134112 w 6891715"/>
                <a:gd name="connsiteY3992" fmla="*/ 5986224 h 6367455"/>
                <a:gd name="connsiteX3993" fmla="*/ 5116329 w 6891715"/>
                <a:gd name="connsiteY3993" fmla="*/ 5973852 h 6367455"/>
                <a:gd name="connsiteX3994" fmla="*/ 5093782 w 6891715"/>
                <a:gd name="connsiteY3994" fmla="*/ 5989713 h 6367455"/>
                <a:gd name="connsiteX3995" fmla="*/ 5084573 w 6891715"/>
                <a:gd name="connsiteY3995" fmla="*/ 6005575 h 6367455"/>
                <a:gd name="connsiteX3996" fmla="*/ 5073141 w 6891715"/>
                <a:gd name="connsiteY3996" fmla="*/ 6016043 h 6367455"/>
                <a:gd name="connsiteX3997" fmla="*/ 5035987 w 6891715"/>
                <a:gd name="connsiteY3997" fmla="*/ 6013505 h 6367455"/>
                <a:gd name="connsiteX3998" fmla="*/ 5021062 w 6891715"/>
                <a:gd name="connsiteY3998" fmla="*/ 5997644 h 6367455"/>
                <a:gd name="connsiteX3999" fmla="*/ 4988036 w 6891715"/>
                <a:gd name="connsiteY3999" fmla="*/ 5989713 h 6367455"/>
                <a:gd name="connsiteX4000" fmla="*/ 4966125 w 6891715"/>
                <a:gd name="connsiteY4000" fmla="*/ 6007795 h 6367455"/>
                <a:gd name="connsiteX4001" fmla="*/ 4944848 w 6891715"/>
                <a:gd name="connsiteY4001" fmla="*/ 6018264 h 6367455"/>
                <a:gd name="connsiteX4002" fmla="*/ 4934687 w 6891715"/>
                <a:gd name="connsiteY4002" fmla="*/ 6043642 h 6367455"/>
                <a:gd name="connsiteX4003" fmla="*/ 4913410 w 6891715"/>
                <a:gd name="connsiteY4003" fmla="*/ 6049035 h 6367455"/>
                <a:gd name="connsiteX4004" fmla="*/ 4903249 w 6891715"/>
                <a:gd name="connsiteY4004" fmla="*/ 6067117 h 6367455"/>
                <a:gd name="connsiteX4005" fmla="*/ 4857520 w 6891715"/>
                <a:gd name="connsiteY4005" fmla="*/ 6070607 h 6367455"/>
                <a:gd name="connsiteX4006" fmla="*/ 4836562 w 6891715"/>
                <a:gd name="connsiteY4006" fmla="*/ 6068703 h 6367455"/>
                <a:gd name="connsiteX4007" fmla="*/ 4823859 w 6891715"/>
                <a:gd name="connsiteY4007" fmla="*/ 6077268 h 6367455"/>
                <a:gd name="connsiteX4008" fmla="*/ 4801630 w 6891715"/>
                <a:gd name="connsiteY4008" fmla="*/ 6085199 h 6367455"/>
                <a:gd name="connsiteX4009" fmla="*/ 4774003 w 6891715"/>
                <a:gd name="connsiteY4009" fmla="*/ 6068386 h 6367455"/>
                <a:gd name="connsiteX4010" fmla="*/ 4750821 w 6891715"/>
                <a:gd name="connsiteY4010" fmla="*/ 6037932 h 6367455"/>
                <a:gd name="connsiteX4011" fmla="*/ 4727957 w 6891715"/>
                <a:gd name="connsiteY4011" fmla="*/ 6027781 h 6367455"/>
                <a:gd name="connsiteX4012" fmla="*/ 4707951 w 6891715"/>
                <a:gd name="connsiteY4012" fmla="*/ 6010968 h 6367455"/>
                <a:gd name="connsiteX4013" fmla="*/ 4689851 w 6891715"/>
                <a:gd name="connsiteY4013" fmla="*/ 6006844 h 6367455"/>
                <a:gd name="connsiteX4014" fmla="*/ 4665399 w 6891715"/>
                <a:gd name="connsiteY4014" fmla="*/ 5992568 h 6367455"/>
                <a:gd name="connsiteX4015" fmla="*/ 4627292 w 6891715"/>
                <a:gd name="connsiteY4015" fmla="*/ 5989713 h 6367455"/>
                <a:gd name="connsiteX4016" fmla="*/ 4610462 w 6891715"/>
                <a:gd name="connsiteY4016" fmla="*/ 6002402 h 6367455"/>
                <a:gd name="connsiteX4017" fmla="*/ 4606333 w 6891715"/>
                <a:gd name="connsiteY4017" fmla="*/ 6020484 h 6367455"/>
                <a:gd name="connsiteX4018" fmla="*/ 4605698 w 6891715"/>
                <a:gd name="connsiteY4018" fmla="*/ 6034125 h 6367455"/>
                <a:gd name="connsiteX4019" fmla="*/ 4582517 w 6891715"/>
                <a:gd name="connsiteY4019" fmla="*/ 6058552 h 6367455"/>
                <a:gd name="connsiteX4020" fmla="*/ 4568862 w 6891715"/>
                <a:gd name="connsiteY4020" fmla="*/ 6058552 h 6367455"/>
                <a:gd name="connsiteX4021" fmla="*/ 4569497 w 6891715"/>
                <a:gd name="connsiteY4021" fmla="*/ 6051256 h 6367455"/>
                <a:gd name="connsiteX4022" fmla="*/ 4563463 w 6891715"/>
                <a:gd name="connsiteY4022" fmla="*/ 6051256 h 6367455"/>
                <a:gd name="connsiteX4023" fmla="*/ 4557112 w 6891715"/>
                <a:gd name="connsiteY4023" fmla="*/ 6066165 h 6367455"/>
                <a:gd name="connsiteX4024" fmla="*/ 4544410 w 6891715"/>
                <a:gd name="connsiteY4024" fmla="*/ 6071241 h 6367455"/>
                <a:gd name="connsiteX4025" fmla="*/ 4526309 w 6891715"/>
                <a:gd name="connsiteY4025" fmla="*/ 6076951 h 6367455"/>
                <a:gd name="connsiteX4026" fmla="*/ 4501222 w 6891715"/>
                <a:gd name="connsiteY4026" fmla="*/ 6073144 h 6367455"/>
                <a:gd name="connsiteX4027" fmla="*/ 4480581 w 6891715"/>
                <a:gd name="connsiteY4027" fmla="*/ 6058235 h 6367455"/>
                <a:gd name="connsiteX4028" fmla="*/ 4455176 w 6891715"/>
                <a:gd name="connsiteY4028" fmla="*/ 6030319 h 6367455"/>
                <a:gd name="connsiteX4029" fmla="*/ 4452636 w 6891715"/>
                <a:gd name="connsiteY4029" fmla="*/ 6011285 h 6367455"/>
                <a:gd name="connsiteX4030" fmla="*/ 4435805 w 6891715"/>
                <a:gd name="connsiteY4030" fmla="*/ 6006209 h 6367455"/>
                <a:gd name="connsiteX4031" fmla="*/ 4440251 w 6891715"/>
                <a:gd name="connsiteY4031" fmla="*/ 6023974 h 6367455"/>
                <a:gd name="connsiteX4032" fmla="*/ 4422151 w 6891715"/>
                <a:gd name="connsiteY4032" fmla="*/ 6025243 h 6367455"/>
                <a:gd name="connsiteX4033" fmla="*/ 4409448 w 6891715"/>
                <a:gd name="connsiteY4033" fmla="*/ 6012554 h 6367455"/>
                <a:gd name="connsiteX4034" fmla="*/ 4402144 w 6891715"/>
                <a:gd name="connsiteY4034" fmla="*/ 5999230 h 6367455"/>
                <a:gd name="connsiteX4035" fmla="*/ 4394841 w 6891715"/>
                <a:gd name="connsiteY4035" fmla="*/ 6000182 h 6367455"/>
                <a:gd name="connsiteX4036" fmla="*/ 4383091 w 6891715"/>
                <a:gd name="connsiteY4036" fmla="*/ 5992886 h 6367455"/>
                <a:gd name="connsiteX4037" fmla="*/ 4374517 w 6891715"/>
                <a:gd name="connsiteY4037" fmla="*/ 6004623 h 6367455"/>
                <a:gd name="connsiteX4038" fmla="*/ 4377693 w 6891715"/>
                <a:gd name="connsiteY4038" fmla="*/ 6021436 h 6367455"/>
                <a:gd name="connsiteX4039" fmla="*/ 4365308 w 6891715"/>
                <a:gd name="connsiteY4039" fmla="*/ 6035394 h 6367455"/>
                <a:gd name="connsiteX4040" fmla="*/ 4358957 w 6891715"/>
                <a:gd name="connsiteY4040" fmla="*/ 6041739 h 6367455"/>
                <a:gd name="connsiteX4041" fmla="*/ 4352606 w 6891715"/>
                <a:gd name="connsiteY4041" fmla="*/ 6040470 h 6367455"/>
                <a:gd name="connsiteX4042" fmla="*/ 4361180 w 6891715"/>
                <a:gd name="connsiteY4042" fmla="*/ 6029050 h 6367455"/>
                <a:gd name="connsiteX4043" fmla="*/ 4355781 w 6891715"/>
                <a:gd name="connsiteY4043" fmla="*/ 6026829 h 6367455"/>
                <a:gd name="connsiteX4044" fmla="*/ 4347207 w 6891715"/>
                <a:gd name="connsiteY4044" fmla="*/ 6033174 h 6367455"/>
                <a:gd name="connsiteX4045" fmla="*/ 4347207 w 6891715"/>
                <a:gd name="connsiteY4045" fmla="*/ 6019850 h 6367455"/>
                <a:gd name="connsiteX4046" fmla="*/ 4356416 w 6891715"/>
                <a:gd name="connsiteY4046" fmla="*/ 6010016 h 6367455"/>
                <a:gd name="connsiteX4047" fmla="*/ 4353241 w 6891715"/>
                <a:gd name="connsiteY4047" fmla="*/ 6008113 h 6367455"/>
                <a:gd name="connsiteX4048" fmla="*/ 4334187 w 6891715"/>
                <a:gd name="connsiteY4048" fmla="*/ 6009064 h 6367455"/>
                <a:gd name="connsiteX4049" fmla="*/ 4319580 w 6891715"/>
                <a:gd name="connsiteY4049" fmla="*/ 6020802 h 6367455"/>
                <a:gd name="connsiteX4050" fmla="*/ 4303702 w 6891715"/>
                <a:gd name="connsiteY4050" fmla="*/ 6016995 h 6367455"/>
                <a:gd name="connsiteX4051" fmla="*/ 4298304 w 6891715"/>
                <a:gd name="connsiteY4051" fmla="*/ 6022071 h 6367455"/>
                <a:gd name="connsiteX4052" fmla="*/ 4293223 w 6891715"/>
                <a:gd name="connsiteY4052" fmla="*/ 6018898 h 6367455"/>
                <a:gd name="connsiteX4053" fmla="*/ 4293223 w 6891715"/>
                <a:gd name="connsiteY4053" fmla="*/ 6010650 h 6367455"/>
                <a:gd name="connsiteX4054" fmla="*/ 4303384 w 6891715"/>
                <a:gd name="connsiteY4054" fmla="*/ 6002085 h 6367455"/>
                <a:gd name="connsiteX4055" fmla="*/ 4318310 w 6891715"/>
                <a:gd name="connsiteY4055" fmla="*/ 6001134 h 6367455"/>
                <a:gd name="connsiteX4056" fmla="*/ 4331965 w 6891715"/>
                <a:gd name="connsiteY4056" fmla="*/ 6001768 h 6367455"/>
                <a:gd name="connsiteX4057" fmla="*/ 4349113 w 6891715"/>
                <a:gd name="connsiteY4057" fmla="*/ 6003671 h 6367455"/>
                <a:gd name="connsiteX4058" fmla="*/ 4354511 w 6891715"/>
                <a:gd name="connsiteY4058" fmla="*/ 5993203 h 6367455"/>
                <a:gd name="connsiteX4059" fmla="*/ 4349113 w 6891715"/>
                <a:gd name="connsiteY4059" fmla="*/ 5983686 h 6367455"/>
                <a:gd name="connsiteX4060" fmla="*/ 4356099 w 6891715"/>
                <a:gd name="connsiteY4060" fmla="*/ 5978293 h 6367455"/>
                <a:gd name="connsiteX4061" fmla="*/ 4363720 w 6891715"/>
                <a:gd name="connsiteY4061" fmla="*/ 5982734 h 6367455"/>
                <a:gd name="connsiteX4062" fmla="*/ 4371977 w 6891715"/>
                <a:gd name="connsiteY4062" fmla="*/ 5974169 h 6367455"/>
                <a:gd name="connsiteX4063" fmla="*/ 4387854 w 6891715"/>
                <a:gd name="connsiteY4063" fmla="*/ 5968776 h 6367455"/>
                <a:gd name="connsiteX4064" fmla="*/ 4386902 w 6891715"/>
                <a:gd name="connsiteY4064" fmla="*/ 5965604 h 6367455"/>
                <a:gd name="connsiteX4065" fmla="*/ 4356099 w 6891715"/>
                <a:gd name="connsiteY4065" fmla="*/ 5966556 h 6367455"/>
                <a:gd name="connsiteX4066" fmla="*/ 4343397 w 6891715"/>
                <a:gd name="connsiteY4066" fmla="*/ 5965921 h 6367455"/>
                <a:gd name="connsiteX4067" fmla="*/ 4334823 w 6891715"/>
                <a:gd name="connsiteY4067" fmla="*/ 5975438 h 6367455"/>
                <a:gd name="connsiteX4068" fmla="*/ 4331012 w 6891715"/>
                <a:gd name="connsiteY4068" fmla="*/ 5976707 h 6367455"/>
                <a:gd name="connsiteX4069" fmla="*/ 4322438 w 6891715"/>
                <a:gd name="connsiteY4069" fmla="*/ 5976707 h 6367455"/>
                <a:gd name="connsiteX4070" fmla="*/ 4312911 w 6891715"/>
                <a:gd name="connsiteY4070" fmla="*/ 5972266 h 6367455"/>
                <a:gd name="connsiteX4071" fmla="*/ 4303384 w 6891715"/>
                <a:gd name="connsiteY4071" fmla="*/ 5973852 h 6367455"/>
                <a:gd name="connsiteX4072" fmla="*/ 4292905 w 6891715"/>
                <a:gd name="connsiteY4072" fmla="*/ 5986541 h 6367455"/>
                <a:gd name="connsiteX4073" fmla="*/ 4285284 w 6891715"/>
                <a:gd name="connsiteY4073" fmla="*/ 5983369 h 6367455"/>
                <a:gd name="connsiteX4074" fmla="*/ 4281156 w 6891715"/>
                <a:gd name="connsiteY4074" fmla="*/ 5969411 h 6367455"/>
                <a:gd name="connsiteX4075" fmla="*/ 4285919 w 6891715"/>
                <a:gd name="connsiteY4075" fmla="*/ 5958942 h 6367455"/>
                <a:gd name="connsiteX4076" fmla="*/ 4303067 w 6891715"/>
                <a:gd name="connsiteY4076" fmla="*/ 5956721 h 6367455"/>
                <a:gd name="connsiteX4077" fmla="*/ 4308465 w 6891715"/>
                <a:gd name="connsiteY4077" fmla="*/ 5955770 h 6367455"/>
                <a:gd name="connsiteX4078" fmla="*/ 4308465 w 6891715"/>
                <a:gd name="connsiteY4078" fmla="*/ 5947205 h 6367455"/>
                <a:gd name="connsiteX4079" fmla="*/ 4309418 w 6891715"/>
                <a:gd name="connsiteY4079" fmla="*/ 5937688 h 6367455"/>
                <a:gd name="connsiteX4080" fmla="*/ 4298939 w 6891715"/>
                <a:gd name="connsiteY4080" fmla="*/ 5937688 h 6367455"/>
                <a:gd name="connsiteX4081" fmla="*/ 4293540 w 6891715"/>
                <a:gd name="connsiteY4081" fmla="*/ 5939274 h 6367455"/>
                <a:gd name="connsiteX4082" fmla="*/ 4281791 w 6891715"/>
                <a:gd name="connsiteY4082" fmla="*/ 5928488 h 6367455"/>
                <a:gd name="connsiteX4083" fmla="*/ 4280838 w 6891715"/>
                <a:gd name="connsiteY4083" fmla="*/ 5918971 h 6367455"/>
                <a:gd name="connsiteX4084" fmla="*/ 4277345 w 6891715"/>
                <a:gd name="connsiteY4084" fmla="*/ 5909772 h 6367455"/>
                <a:gd name="connsiteX4085" fmla="*/ 4262420 w 6891715"/>
                <a:gd name="connsiteY4085" fmla="*/ 5897082 h 6367455"/>
                <a:gd name="connsiteX4086" fmla="*/ 4267818 w 6891715"/>
                <a:gd name="connsiteY4086" fmla="*/ 5891690 h 6367455"/>
                <a:gd name="connsiteX4087" fmla="*/ 4276075 w 6891715"/>
                <a:gd name="connsiteY4087" fmla="*/ 5896131 h 6367455"/>
                <a:gd name="connsiteX4088" fmla="*/ 4281473 w 6891715"/>
                <a:gd name="connsiteY4088" fmla="*/ 5884393 h 6367455"/>
                <a:gd name="connsiteX4089" fmla="*/ 4277027 w 6891715"/>
                <a:gd name="connsiteY4089" fmla="*/ 5870435 h 6367455"/>
                <a:gd name="connsiteX4090" fmla="*/ 4270359 w 6891715"/>
                <a:gd name="connsiteY4090" fmla="*/ 5863456 h 6367455"/>
                <a:gd name="connsiteX4091" fmla="*/ 4253528 w 6891715"/>
                <a:gd name="connsiteY4091" fmla="*/ 5853939 h 6367455"/>
                <a:gd name="connsiteX4092" fmla="*/ 4236380 w 6891715"/>
                <a:gd name="connsiteY4092" fmla="*/ 5828878 h 6367455"/>
                <a:gd name="connsiteX4093" fmla="*/ 4223678 w 6891715"/>
                <a:gd name="connsiteY4093" fmla="*/ 5829195 h 6367455"/>
                <a:gd name="connsiteX4094" fmla="*/ 4219550 w 6891715"/>
                <a:gd name="connsiteY4094" fmla="*/ 5843788 h 6367455"/>
                <a:gd name="connsiteX4095" fmla="*/ 4212246 w 6891715"/>
                <a:gd name="connsiteY4095" fmla="*/ 5840933 h 6367455"/>
                <a:gd name="connsiteX4096" fmla="*/ 4197321 w 6891715"/>
                <a:gd name="connsiteY4096" fmla="*/ 5826975 h 6367455"/>
                <a:gd name="connsiteX4097" fmla="*/ 4182395 w 6891715"/>
                <a:gd name="connsiteY4097" fmla="*/ 5823168 h 6367455"/>
                <a:gd name="connsiteX4098" fmla="*/ 4187476 w 6891715"/>
                <a:gd name="connsiteY4098" fmla="*/ 5806355 h 6367455"/>
                <a:gd name="connsiteX4099" fmla="*/ 4195733 w 6891715"/>
                <a:gd name="connsiteY4099" fmla="*/ 5808258 h 6367455"/>
                <a:gd name="connsiteX4100" fmla="*/ 4194145 w 6891715"/>
                <a:gd name="connsiteY4100" fmla="*/ 5814603 h 6367455"/>
                <a:gd name="connsiteX4101" fmla="*/ 4199226 w 6891715"/>
                <a:gd name="connsiteY4101" fmla="*/ 5816506 h 6367455"/>
                <a:gd name="connsiteX4102" fmla="*/ 4208435 w 6891715"/>
                <a:gd name="connsiteY4102" fmla="*/ 5805721 h 6367455"/>
                <a:gd name="connsiteX4103" fmla="*/ 4203354 w 6891715"/>
                <a:gd name="connsiteY4103" fmla="*/ 5798742 h 6367455"/>
                <a:gd name="connsiteX4104" fmla="*/ 4194780 w 6891715"/>
                <a:gd name="connsiteY4104" fmla="*/ 5794618 h 6367455"/>
                <a:gd name="connsiteX4105" fmla="*/ 4190652 w 6891715"/>
                <a:gd name="connsiteY4105" fmla="*/ 5777487 h 6367455"/>
                <a:gd name="connsiteX4106" fmla="*/ 4197956 w 6891715"/>
                <a:gd name="connsiteY4106" fmla="*/ 5775584 h 6367455"/>
                <a:gd name="connsiteX4107" fmla="*/ 4209388 w 6891715"/>
                <a:gd name="connsiteY4107" fmla="*/ 5778756 h 6367455"/>
                <a:gd name="connsiteX4108" fmla="*/ 4212881 w 6891715"/>
                <a:gd name="connsiteY4108" fmla="*/ 5790176 h 6367455"/>
                <a:gd name="connsiteX4109" fmla="*/ 4211611 w 6891715"/>
                <a:gd name="connsiteY4109" fmla="*/ 5800645 h 6367455"/>
                <a:gd name="connsiteX4110" fmla="*/ 4216056 w 6891715"/>
                <a:gd name="connsiteY4110" fmla="*/ 5809210 h 6367455"/>
                <a:gd name="connsiteX4111" fmla="*/ 4226536 w 6891715"/>
                <a:gd name="connsiteY4111" fmla="*/ 5812382 h 6367455"/>
                <a:gd name="connsiteX4112" fmla="*/ 4223360 w 6891715"/>
                <a:gd name="connsiteY4112" fmla="*/ 5800645 h 6367455"/>
                <a:gd name="connsiteX4113" fmla="*/ 4225583 w 6891715"/>
                <a:gd name="connsiteY4113" fmla="*/ 5795252 h 6367455"/>
                <a:gd name="connsiteX4114" fmla="*/ 4229711 w 6891715"/>
                <a:gd name="connsiteY4114" fmla="*/ 5798424 h 6367455"/>
                <a:gd name="connsiteX4115" fmla="*/ 4230982 w 6891715"/>
                <a:gd name="connsiteY4115" fmla="*/ 5812382 h 6367455"/>
                <a:gd name="connsiteX4116" fmla="*/ 4242414 w 6891715"/>
                <a:gd name="connsiteY4116" fmla="*/ 5805403 h 6367455"/>
                <a:gd name="connsiteX4117" fmla="*/ 4256386 w 6891715"/>
                <a:gd name="connsiteY4117" fmla="*/ 5807624 h 6367455"/>
                <a:gd name="connsiteX4118" fmla="*/ 4273217 w 6891715"/>
                <a:gd name="connsiteY4118" fmla="*/ 5807624 h 6367455"/>
                <a:gd name="connsiteX4119" fmla="*/ 4266865 w 6891715"/>
                <a:gd name="connsiteY4119" fmla="*/ 5799059 h 6367455"/>
                <a:gd name="connsiteX4120" fmla="*/ 4252258 w 6891715"/>
                <a:gd name="connsiteY4120" fmla="*/ 5798107 h 6367455"/>
                <a:gd name="connsiteX4121" fmla="*/ 4244637 w 6891715"/>
                <a:gd name="connsiteY4121" fmla="*/ 5797473 h 6367455"/>
                <a:gd name="connsiteX4122" fmla="*/ 4238285 w 6891715"/>
                <a:gd name="connsiteY4122" fmla="*/ 5789859 h 6367455"/>
                <a:gd name="connsiteX4123" fmla="*/ 4227488 w 6891715"/>
                <a:gd name="connsiteY4123" fmla="*/ 5772412 h 6367455"/>
                <a:gd name="connsiteX4124" fmla="*/ 4233840 w 6891715"/>
                <a:gd name="connsiteY4124" fmla="*/ 5763846 h 6367455"/>
                <a:gd name="connsiteX4125" fmla="*/ 4241143 w 6891715"/>
                <a:gd name="connsiteY4125" fmla="*/ 5767653 h 6367455"/>
                <a:gd name="connsiteX4126" fmla="*/ 4251623 w 6891715"/>
                <a:gd name="connsiteY4126" fmla="*/ 5754964 h 6367455"/>
                <a:gd name="connsiteX4127" fmla="*/ 4255751 w 6891715"/>
                <a:gd name="connsiteY4127" fmla="*/ 5744495 h 6367455"/>
                <a:gd name="connsiteX4128" fmla="*/ 4252575 w 6891715"/>
                <a:gd name="connsiteY4128" fmla="*/ 5740371 h 6367455"/>
                <a:gd name="connsiteX4129" fmla="*/ 4238603 w 6891715"/>
                <a:gd name="connsiteY4129" fmla="*/ 5746716 h 6367455"/>
                <a:gd name="connsiteX4130" fmla="*/ 4234475 w 6891715"/>
                <a:gd name="connsiteY4130" fmla="*/ 5742592 h 6367455"/>
                <a:gd name="connsiteX4131" fmla="*/ 4233204 w 6891715"/>
                <a:gd name="connsiteY4131" fmla="*/ 5727682 h 6367455"/>
                <a:gd name="connsiteX4132" fmla="*/ 4239873 w 6891715"/>
                <a:gd name="connsiteY4132" fmla="*/ 5720386 h 6367455"/>
                <a:gd name="connsiteX4133" fmla="*/ 4233204 w 6891715"/>
                <a:gd name="connsiteY4133" fmla="*/ 5713407 h 6367455"/>
                <a:gd name="connsiteX4134" fmla="*/ 4222725 w 6891715"/>
                <a:gd name="connsiteY4134" fmla="*/ 5707062 h 6367455"/>
                <a:gd name="connsiteX4135" fmla="*/ 4219232 w 6891715"/>
                <a:gd name="connsiteY4135" fmla="*/ 5699449 h 6367455"/>
                <a:gd name="connsiteX4136" fmla="*/ 4212881 w 6891715"/>
                <a:gd name="connsiteY4136" fmla="*/ 5699449 h 6367455"/>
                <a:gd name="connsiteX4137" fmla="*/ 4212881 w 6891715"/>
                <a:gd name="connsiteY4137" fmla="*/ 5690249 h 6367455"/>
                <a:gd name="connsiteX4138" fmla="*/ 4220185 w 6891715"/>
                <a:gd name="connsiteY4138" fmla="*/ 5690884 h 6367455"/>
                <a:gd name="connsiteX4139" fmla="*/ 4235110 w 6891715"/>
                <a:gd name="connsiteY4139" fmla="*/ 5686760 h 6367455"/>
                <a:gd name="connsiteX4140" fmla="*/ 4235110 w 6891715"/>
                <a:gd name="connsiteY4140" fmla="*/ 5682636 h 6367455"/>
                <a:gd name="connsiteX4141" fmla="*/ 4246859 w 6891715"/>
                <a:gd name="connsiteY4141" fmla="*/ 5681367 h 6367455"/>
                <a:gd name="connsiteX4142" fmla="*/ 4251623 w 6891715"/>
                <a:gd name="connsiteY4142" fmla="*/ 5673119 h 6367455"/>
                <a:gd name="connsiteX4143" fmla="*/ 4248447 w 6891715"/>
                <a:gd name="connsiteY4143" fmla="*/ 5663285 h 6367455"/>
                <a:gd name="connsiteX4144" fmla="*/ 4221455 w 6891715"/>
                <a:gd name="connsiteY4144" fmla="*/ 5672167 h 6367455"/>
                <a:gd name="connsiteX4145" fmla="*/ 4208435 w 6891715"/>
                <a:gd name="connsiteY4145" fmla="*/ 5672167 h 6367455"/>
                <a:gd name="connsiteX4146" fmla="*/ 4193827 w 6891715"/>
                <a:gd name="connsiteY4146" fmla="*/ 5671216 h 6367455"/>
                <a:gd name="connsiteX4147" fmla="*/ 4182078 w 6891715"/>
                <a:gd name="connsiteY4147" fmla="*/ 5684856 h 6367455"/>
                <a:gd name="connsiteX4148" fmla="*/ 4167153 w 6891715"/>
                <a:gd name="connsiteY4148" fmla="*/ 5685491 h 6367455"/>
                <a:gd name="connsiteX4149" fmla="*/ 4168105 w 6891715"/>
                <a:gd name="connsiteY4149" fmla="*/ 5672484 h 6367455"/>
                <a:gd name="connsiteX4150" fmla="*/ 4172551 w 6891715"/>
                <a:gd name="connsiteY4150" fmla="*/ 5665188 h 6367455"/>
                <a:gd name="connsiteX4151" fmla="*/ 4173504 w 6891715"/>
                <a:gd name="connsiteY4151" fmla="*/ 5651547 h 6367455"/>
                <a:gd name="connsiteX4152" fmla="*/ 4169058 w 6891715"/>
                <a:gd name="connsiteY4152" fmla="*/ 5637906 h 6367455"/>
                <a:gd name="connsiteX4153" fmla="*/ 4176362 w 6891715"/>
                <a:gd name="connsiteY4153" fmla="*/ 5618873 h 6367455"/>
                <a:gd name="connsiteX4154" fmla="*/ 4195098 w 6891715"/>
                <a:gd name="connsiteY4154" fmla="*/ 5603011 h 6367455"/>
                <a:gd name="connsiteX4155" fmla="*/ 4196050 w 6891715"/>
                <a:gd name="connsiteY4155" fmla="*/ 5595715 h 6367455"/>
                <a:gd name="connsiteX4156" fmla="*/ 4205260 w 6891715"/>
                <a:gd name="connsiteY4156" fmla="*/ 5583978 h 6367455"/>
                <a:gd name="connsiteX4157" fmla="*/ 4219232 w 6891715"/>
                <a:gd name="connsiteY4157" fmla="*/ 5580805 h 6367455"/>
                <a:gd name="connsiteX4158" fmla="*/ 4230982 w 6891715"/>
                <a:gd name="connsiteY4158" fmla="*/ 5565896 h 6367455"/>
                <a:gd name="connsiteX4159" fmla="*/ 4244637 w 6891715"/>
                <a:gd name="connsiteY4159" fmla="*/ 5563358 h 6367455"/>
                <a:gd name="connsiteX4160" fmla="*/ 4257021 w 6891715"/>
                <a:gd name="connsiteY4160" fmla="*/ 5561454 h 6367455"/>
                <a:gd name="connsiteX4161" fmla="*/ 4264643 w 6891715"/>
                <a:gd name="connsiteY4161" fmla="*/ 5553841 h 6367455"/>
                <a:gd name="connsiteX4162" fmla="*/ 4280520 w 6891715"/>
                <a:gd name="connsiteY4162" fmla="*/ 5557013 h 6367455"/>
                <a:gd name="connsiteX4163" fmla="*/ 4286872 w 6891715"/>
                <a:gd name="connsiteY4163" fmla="*/ 5570337 h 6367455"/>
                <a:gd name="connsiteX4164" fmla="*/ 4295128 w 6891715"/>
                <a:gd name="connsiteY4164" fmla="*/ 5575730 h 6367455"/>
                <a:gd name="connsiteX4165" fmla="*/ 4318627 w 6891715"/>
                <a:gd name="connsiteY4165" fmla="*/ 5575412 h 6367455"/>
                <a:gd name="connsiteX4166" fmla="*/ 4327201 w 6891715"/>
                <a:gd name="connsiteY4166" fmla="*/ 5566847 h 6367455"/>
                <a:gd name="connsiteX4167" fmla="*/ 4310053 w 6891715"/>
                <a:gd name="connsiteY4167" fmla="*/ 5556696 h 6367455"/>
                <a:gd name="connsiteX4168" fmla="*/ 4311323 w 6891715"/>
                <a:gd name="connsiteY4168" fmla="*/ 5550351 h 6367455"/>
                <a:gd name="connsiteX4169" fmla="*/ 4326884 w 6891715"/>
                <a:gd name="connsiteY4169" fmla="*/ 5547813 h 6367455"/>
                <a:gd name="connsiteX4170" fmla="*/ 4345937 w 6891715"/>
                <a:gd name="connsiteY4170" fmla="*/ 5550034 h 6367455"/>
                <a:gd name="connsiteX4171" fmla="*/ 4345302 w 6891715"/>
                <a:gd name="connsiteY4171" fmla="*/ 5558599 h 6367455"/>
                <a:gd name="connsiteX4172" fmla="*/ 4334505 w 6891715"/>
                <a:gd name="connsiteY4172" fmla="*/ 5560503 h 6367455"/>
                <a:gd name="connsiteX4173" fmla="*/ 4358957 w 6891715"/>
                <a:gd name="connsiteY4173" fmla="*/ 5572875 h 6367455"/>
                <a:gd name="connsiteX4174" fmla="*/ 4384361 w 6891715"/>
                <a:gd name="connsiteY4174" fmla="*/ 5570971 h 6367455"/>
                <a:gd name="connsiteX4175" fmla="*/ 4414847 w 6891715"/>
                <a:gd name="connsiteY4175" fmla="*/ 5562089 h 6367455"/>
                <a:gd name="connsiteX4176" fmla="*/ 4437076 w 6891715"/>
                <a:gd name="connsiteY4176" fmla="*/ 5559551 h 6367455"/>
                <a:gd name="connsiteX4177" fmla="*/ 4446602 w 6891715"/>
                <a:gd name="connsiteY4177" fmla="*/ 5562723 h 6367455"/>
                <a:gd name="connsiteX4178" fmla="*/ 4458352 w 6891715"/>
                <a:gd name="connsiteY4178" fmla="*/ 5562723 h 6367455"/>
                <a:gd name="connsiteX4179" fmla="*/ 4458034 w 6891715"/>
                <a:gd name="connsiteY4179" fmla="*/ 5550034 h 6367455"/>
                <a:gd name="connsiteX4180" fmla="*/ 4452636 w 6891715"/>
                <a:gd name="connsiteY4180" fmla="*/ 5546862 h 6367455"/>
                <a:gd name="connsiteX4181" fmla="*/ 4438346 w 6891715"/>
                <a:gd name="connsiteY4181" fmla="*/ 5551303 h 6367455"/>
                <a:gd name="connsiteX4182" fmla="*/ 4430725 w 6891715"/>
                <a:gd name="connsiteY4182" fmla="*/ 5547179 h 6367455"/>
                <a:gd name="connsiteX4183" fmla="*/ 4421198 w 6891715"/>
                <a:gd name="connsiteY4183" fmla="*/ 5540834 h 6367455"/>
                <a:gd name="connsiteX4184" fmla="*/ 4438981 w 6891715"/>
                <a:gd name="connsiteY4184" fmla="*/ 5533221 h 6367455"/>
                <a:gd name="connsiteX4185" fmla="*/ 4442157 w 6891715"/>
                <a:gd name="connsiteY4185" fmla="*/ 5528145 h 6367455"/>
                <a:gd name="connsiteX4186" fmla="*/ 4469784 w 6891715"/>
                <a:gd name="connsiteY4186" fmla="*/ 5528780 h 6367455"/>
                <a:gd name="connsiteX4187" fmla="*/ 4481534 w 6891715"/>
                <a:gd name="connsiteY4187" fmla="*/ 5527828 h 6367455"/>
                <a:gd name="connsiteX4188" fmla="*/ 4484074 w 6891715"/>
                <a:gd name="connsiteY4188" fmla="*/ 5521483 h 6367455"/>
                <a:gd name="connsiteX4189" fmla="*/ 4503445 w 6891715"/>
                <a:gd name="connsiteY4189" fmla="*/ 5522118 h 6367455"/>
                <a:gd name="connsiteX4190" fmla="*/ 4525674 w 6891715"/>
                <a:gd name="connsiteY4190" fmla="*/ 5523070 h 6367455"/>
                <a:gd name="connsiteX4191" fmla="*/ 4518053 w 6891715"/>
                <a:gd name="connsiteY4191" fmla="*/ 5517677 h 6367455"/>
                <a:gd name="connsiteX4192" fmla="*/ 4503445 w 6891715"/>
                <a:gd name="connsiteY4192" fmla="*/ 5516091 h 6367455"/>
                <a:gd name="connsiteX4193" fmla="*/ 4489473 w 6891715"/>
                <a:gd name="connsiteY4193" fmla="*/ 5516091 h 6367455"/>
                <a:gd name="connsiteX4194" fmla="*/ 4484074 w 6891715"/>
                <a:gd name="connsiteY4194" fmla="*/ 5521483 h 6367455"/>
                <a:gd name="connsiteX4195" fmla="*/ 4471372 w 6891715"/>
                <a:gd name="connsiteY4195" fmla="*/ 5518311 h 6367455"/>
                <a:gd name="connsiteX4196" fmla="*/ 4466291 w 6891715"/>
                <a:gd name="connsiteY4196" fmla="*/ 5513236 h 6367455"/>
                <a:gd name="connsiteX4197" fmla="*/ 4467244 w 6891715"/>
                <a:gd name="connsiteY4197" fmla="*/ 5502767 h 6367455"/>
                <a:gd name="connsiteX4198" fmla="*/ 4457717 w 6891715"/>
                <a:gd name="connsiteY4198" fmla="*/ 5498326 h 6367455"/>
                <a:gd name="connsiteX4199" fmla="*/ 4449143 w 6891715"/>
                <a:gd name="connsiteY4199" fmla="*/ 5491030 h 6367455"/>
                <a:gd name="connsiteX4200" fmla="*/ 4451366 w 6891715"/>
                <a:gd name="connsiteY4200" fmla="*/ 5488174 h 6367455"/>
                <a:gd name="connsiteX4201" fmla="*/ 4445967 w 6891715"/>
                <a:gd name="connsiteY4201" fmla="*/ 5484050 h 6367455"/>
                <a:gd name="connsiteX4202" fmla="*/ 4450413 w 6891715"/>
                <a:gd name="connsiteY4202" fmla="*/ 5474216 h 6367455"/>
                <a:gd name="connsiteX4203" fmla="*/ 4454224 w 6891715"/>
                <a:gd name="connsiteY4203" fmla="*/ 5462796 h 6367455"/>
                <a:gd name="connsiteX4204" fmla="*/ 4471054 w 6891715"/>
                <a:gd name="connsiteY4204" fmla="*/ 5460576 h 6367455"/>
                <a:gd name="connsiteX4205" fmla="*/ 4485979 w 6891715"/>
                <a:gd name="connsiteY4205" fmla="*/ 5470727 h 6367455"/>
                <a:gd name="connsiteX4206" fmla="*/ 4497729 w 6891715"/>
                <a:gd name="connsiteY4206" fmla="*/ 5466603 h 6367455"/>
                <a:gd name="connsiteX4207" fmla="*/ 4519005 w 6891715"/>
                <a:gd name="connsiteY4207" fmla="*/ 5472630 h 6367455"/>
                <a:gd name="connsiteX4208" fmla="*/ 4540282 w 6891715"/>
                <a:gd name="connsiteY4208" fmla="*/ 5474216 h 6367455"/>
                <a:gd name="connsiteX4209" fmla="*/ 4576801 w 6891715"/>
                <a:gd name="connsiteY4209" fmla="*/ 5462796 h 6367455"/>
                <a:gd name="connsiteX4210" fmla="*/ 4615225 w 6891715"/>
                <a:gd name="connsiteY4210" fmla="*/ 5473899 h 6367455"/>
                <a:gd name="connsiteX4211" fmla="*/ 4632055 w 6891715"/>
                <a:gd name="connsiteY4211" fmla="*/ 5472630 h 6367455"/>
                <a:gd name="connsiteX4212" fmla="*/ 4660635 w 6891715"/>
                <a:gd name="connsiteY4212" fmla="*/ 5469141 h 6367455"/>
                <a:gd name="connsiteX4213" fmla="*/ 4667939 w 6891715"/>
                <a:gd name="connsiteY4213" fmla="*/ 5447252 h 6367455"/>
                <a:gd name="connsiteX4214" fmla="*/ 4721606 w 6891715"/>
                <a:gd name="connsiteY4214" fmla="*/ 5417115 h 6367455"/>
                <a:gd name="connsiteX4215" fmla="*/ 4777179 w 6891715"/>
                <a:gd name="connsiteY4215" fmla="*/ 5385075 h 6367455"/>
                <a:gd name="connsiteX4216" fmla="*/ 4808934 w 6891715"/>
                <a:gd name="connsiteY4216" fmla="*/ 5377144 h 6367455"/>
                <a:gd name="connsiteX4217" fmla="*/ 4837197 w 6891715"/>
                <a:gd name="connsiteY4217" fmla="*/ 5363504 h 6367455"/>
                <a:gd name="connsiteX4218" fmla="*/ 4847994 w 6891715"/>
                <a:gd name="connsiteY4218" fmla="*/ 5354938 h 6367455"/>
                <a:gd name="connsiteX4219" fmla="*/ 4929288 w 6891715"/>
                <a:gd name="connsiteY4219" fmla="*/ 5357476 h 6367455"/>
                <a:gd name="connsiteX4220" fmla="*/ 4984543 w 6891715"/>
                <a:gd name="connsiteY4220" fmla="*/ 5364138 h 6367455"/>
                <a:gd name="connsiteX4221" fmla="*/ 5002644 w 6891715"/>
                <a:gd name="connsiteY4221" fmla="*/ 5359697 h 6367455"/>
                <a:gd name="connsiteX4222" fmla="*/ 5014076 w 6891715"/>
                <a:gd name="connsiteY4222" fmla="*/ 5347008 h 6367455"/>
                <a:gd name="connsiteX4223" fmla="*/ 5026778 w 6891715"/>
                <a:gd name="connsiteY4223" fmla="*/ 5345104 h 6367455"/>
                <a:gd name="connsiteX4224" fmla="*/ 5042021 w 6891715"/>
                <a:gd name="connsiteY4224" fmla="*/ 5383489 h 6367455"/>
                <a:gd name="connsiteX4225" fmla="*/ 5058851 w 6891715"/>
                <a:gd name="connsiteY4225" fmla="*/ 5387613 h 6367455"/>
                <a:gd name="connsiteX4226" fmla="*/ 5071553 w 6891715"/>
                <a:gd name="connsiteY4226" fmla="*/ 5399033 h 6367455"/>
                <a:gd name="connsiteX4227" fmla="*/ 5089654 w 6891715"/>
                <a:gd name="connsiteY4227" fmla="*/ 5402205 h 6367455"/>
                <a:gd name="connsiteX4228" fmla="*/ 5111883 w 6891715"/>
                <a:gd name="connsiteY4228" fmla="*/ 5391420 h 6367455"/>
                <a:gd name="connsiteX4229" fmla="*/ 5119504 w 6891715"/>
                <a:gd name="connsiteY4229" fmla="*/ 5394592 h 6367455"/>
                <a:gd name="connsiteX4230" fmla="*/ 5129031 w 6891715"/>
                <a:gd name="connsiteY4230" fmla="*/ 5401888 h 6367455"/>
                <a:gd name="connsiteX4231" fmla="*/ 5145227 w 6891715"/>
                <a:gd name="connsiteY4231" fmla="*/ 5438687 h 6367455"/>
                <a:gd name="connsiteX4232" fmla="*/ 5162057 w 6891715"/>
                <a:gd name="connsiteY4232" fmla="*/ 5443445 h 6367455"/>
                <a:gd name="connsiteX4233" fmla="*/ 5170313 w 6891715"/>
                <a:gd name="connsiteY4233" fmla="*/ 5439321 h 6367455"/>
                <a:gd name="connsiteX4234" fmla="*/ 5178570 w 6891715"/>
                <a:gd name="connsiteY4234" fmla="*/ 5438687 h 6367455"/>
                <a:gd name="connsiteX4235" fmla="*/ 5189049 w 6891715"/>
                <a:gd name="connsiteY4235" fmla="*/ 5448204 h 6367455"/>
                <a:gd name="connsiteX4236" fmla="*/ 5199211 w 6891715"/>
                <a:gd name="connsiteY4236" fmla="*/ 5454548 h 6367455"/>
                <a:gd name="connsiteX4237" fmla="*/ 5223345 w 6891715"/>
                <a:gd name="connsiteY4237" fmla="*/ 5460576 h 6367455"/>
                <a:gd name="connsiteX4238" fmla="*/ 5241129 w 6891715"/>
                <a:gd name="connsiteY4238" fmla="*/ 5475168 h 6367455"/>
                <a:gd name="connsiteX4239" fmla="*/ 5251608 w 6891715"/>
                <a:gd name="connsiteY4239" fmla="*/ 5480561 h 6367455"/>
                <a:gd name="connsiteX4240" fmla="*/ 5253831 w 6891715"/>
                <a:gd name="connsiteY4240" fmla="*/ 5470727 h 6367455"/>
                <a:gd name="connsiteX4241" fmla="*/ 5262087 w 6891715"/>
                <a:gd name="connsiteY4241" fmla="*/ 5470727 h 6367455"/>
                <a:gd name="connsiteX4242" fmla="*/ 5290032 w 6891715"/>
                <a:gd name="connsiteY4242" fmla="*/ 5485954 h 6367455"/>
                <a:gd name="connsiteX4243" fmla="*/ 5318930 w 6891715"/>
                <a:gd name="connsiteY4243" fmla="*/ 5495471 h 6367455"/>
                <a:gd name="connsiteX4244" fmla="*/ 5356084 w 6891715"/>
                <a:gd name="connsiteY4244" fmla="*/ 5482464 h 6367455"/>
                <a:gd name="connsiteX4245" fmla="*/ 5421501 w 6891715"/>
                <a:gd name="connsiteY4245" fmla="*/ 5468824 h 6367455"/>
                <a:gd name="connsiteX4246" fmla="*/ 5495174 w 6891715"/>
                <a:gd name="connsiteY4246" fmla="*/ 5479927 h 6367455"/>
                <a:gd name="connsiteX4247" fmla="*/ 5517720 w 6891715"/>
                <a:gd name="connsiteY4247" fmla="*/ 5481830 h 6367455"/>
                <a:gd name="connsiteX4248" fmla="*/ 5564401 w 6891715"/>
                <a:gd name="connsiteY4248" fmla="*/ 5452645 h 6367455"/>
                <a:gd name="connsiteX4249" fmla="*/ 5579961 w 6891715"/>
                <a:gd name="connsiteY4249" fmla="*/ 5450424 h 6367455"/>
                <a:gd name="connsiteX4250" fmla="*/ 5598062 w 6891715"/>
                <a:gd name="connsiteY4250" fmla="*/ 5437735 h 6367455"/>
                <a:gd name="connsiteX4251" fmla="*/ 5650459 w 6891715"/>
                <a:gd name="connsiteY4251" fmla="*/ 5377144 h 6367455"/>
                <a:gd name="connsiteX4252" fmla="*/ 5660621 w 6891715"/>
                <a:gd name="connsiteY4252" fmla="*/ 5382854 h 6367455"/>
                <a:gd name="connsiteX4253" fmla="*/ 5660866 w 6891715"/>
                <a:gd name="connsiteY4253" fmla="*/ 5382796 h 6367455"/>
                <a:gd name="connsiteX4254" fmla="*/ 5650740 w 6891715"/>
                <a:gd name="connsiteY4254" fmla="*/ 5377092 h 6367455"/>
                <a:gd name="connsiteX4255" fmla="*/ 5651375 w 6891715"/>
                <a:gd name="connsiteY4255" fmla="*/ 5348489 h 6367455"/>
                <a:gd name="connsiteX4256" fmla="*/ 5636460 w 6891715"/>
                <a:gd name="connsiteY4256" fmla="*/ 5328467 h 6367455"/>
                <a:gd name="connsiteX4257" fmla="*/ 5629479 w 6891715"/>
                <a:gd name="connsiteY4257" fmla="*/ 5271897 h 6367455"/>
                <a:gd name="connsiteX4258" fmla="*/ 5604092 w 6891715"/>
                <a:gd name="connsiteY4258" fmla="*/ 5243611 h 6367455"/>
                <a:gd name="connsiteX4259" fmla="*/ 5598380 w 6891715"/>
                <a:gd name="connsiteY4259" fmla="*/ 5224543 h 6367455"/>
                <a:gd name="connsiteX4260" fmla="*/ 5585686 w 6891715"/>
                <a:gd name="connsiteY4260" fmla="*/ 5214373 h 6367455"/>
                <a:gd name="connsiteX4261" fmla="*/ 5545384 w 6891715"/>
                <a:gd name="connsiteY4261" fmla="*/ 5211513 h 6367455"/>
                <a:gd name="connsiteX4262" fmla="*/ 5520949 w 6891715"/>
                <a:gd name="connsiteY4262" fmla="*/ 5202296 h 6367455"/>
                <a:gd name="connsiteX4263" fmla="*/ 5511429 w 6891715"/>
                <a:gd name="connsiteY4263" fmla="*/ 5181956 h 6367455"/>
                <a:gd name="connsiteX4264" fmla="*/ 5512381 w 6891715"/>
                <a:gd name="connsiteY4264" fmla="*/ 5175600 h 6367455"/>
                <a:gd name="connsiteX4265" fmla="*/ 5502861 w 6891715"/>
                <a:gd name="connsiteY4265" fmla="*/ 5178142 h 6367455"/>
                <a:gd name="connsiteX4266" fmla="*/ 5482869 w 6891715"/>
                <a:gd name="connsiteY4266" fmla="*/ 5165430 h 6367455"/>
                <a:gd name="connsiteX4267" fmla="*/ 5475253 w 6891715"/>
                <a:gd name="connsiteY4267" fmla="*/ 5146997 h 6367455"/>
                <a:gd name="connsiteX4268" fmla="*/ 5474184 w 6891715"/>
                <a:gd name="connsiteY4268" fmla="*/ 5146401 h 6367455"/>
                <a:gd name="connsiteX4269" fmla="*/ 5451638 w 6891715"/>
                <a:gd name="connsiteY4269" fmla="*/ 5128307 h 6367455"/>
                <a:gd name="connsiteX4270" fmla="*/ 5417342 w 6891715"/>
                <a:gd name="connsiteY4270" fmla="*/ 5083548 h 6367455"/>
                <a:gd name="connsiteX4271" fmla="*/ 5373837 w 6891715"/>
                <a:gd name="connsiteY4271" fmla="*/ 5054026 h 6367455"/>
                <a:gd name="connsiteX4272" fmla="*/ 5345257 w 6891715"/>
                <a:gd name="connsiteY4272" fmla="*/ 5042598 h 6367455"/>
                <a:gd name="connsiteX4273" fmla="*/ 5320806 w 6891715"/>
                <a:gd name="connsiteY4273" fmla="*/ 5037837 h 6367455"/>
                <a:gd name="connsiteX4274" fmla="*/ 5300482 w 6891715"/>
                <a:gd name="connsiteY4274" fmla="*/ 5026409 h 6367455"/>
                <a:gd name="connsiteX4275" fmla="*/ 5300165 w 6891715"/>
                <a:gd name="connsiteY4275" fmla="*/ 5016886 h 6367455"/>
                <a:gd name="connsiteX4276" fmla="*/ 5286510 w 6891715"/>
                <a:gd name="connsiteY4276" fmla="*/ 5008632 h 6367455"/>
                <a:gd name="connsiteX4277" fmla="*/ 5282381 w 6891715"/>
                <a:gd name="connsiteY4277" fmla="*/ 5016886 h 6367455"/>
                <a:gd name="connsiteX4278" fmla="*/ 5270950 w 6891715"/>
                <a:gd name="connsiteY4278" fmla="*/ 5014029 h 6367455"/>
                <a:gd name="connsiteX4279" fmla="*/ 5255072 w 6891715"/>
                <a:gd name="connsiteY4279" fmla="*/ 5010854 h 6367455"/>
                <a:gd name="connsiteX4280" fmla="*/ 5245228 w 6891715"/>
                <a:gd name="connsiteY4280" fmla="*/ 5009267 h 6367455"/>
                <a:gd name="connsiteX4281" fmla="*/ 5229032 w 6891715"/>
                <a:gd name="connsiteY4281" fmla="*/ 4980697 h 6367455"/>
                <a:gd name="connsiteX4282" fmla="*/ 5211885 w 6891715"/>
                <a:gd name="connsiteY4282" fmla="*/ 4944192 h 6367455"/>
                <a:gd name="connsiteX4283" fmla="*/ 5193784 w 6891715"/>
                <a:gd name="connsiteY4283" fmla="*/ 4938795 h 6367455"/>
                <a:gd name="connsiteX4284" fmla="*/ 5176636 w 6891715"/>
                <a:gd name="connsiteY4284" fmla="*/ 4938160 h 6367455"/>
                <a:gd name="connsiteX4285" fmla="*/ 5171555 w 6891715"/>
                <a:gd name="connsiteY4285" fmla="*/ 4925145 h 6367455"/>
                <a:gd name="connsiteX4286" fmla="*/ 5202358 w 6891715"/>
                <a:gd name="connsiteY4286" fmla="*/ 4917844 h 6367455"/>
                <a:gd name="connsiteX4287" fmla="*/ 5199817 w 6891715"/>
                <a:gd name="connsiteY4287" fmla="*/ 4907369 h 6367455"/>
                <a:gd name="connsiteX4288" fmla="*/ 5190291 w 6891715"/>
                <a:gd name="connsiteY4288" fmla="*/ 4906099 h 6367455"/>
                <a:gd name="connsiteX4289" fmla="*/ 5185210 w 6891715"/>
                <a:gd name="connsiteY4289" fmla="*/ 4911495 h 6367455"/>
                <a:gd name="connsiteX4290" fmla="*/ 5188068 w 6891715"/>
                <a:gd name="connsiteY4290" fmla="*/ 4894671 h 6367455"/>
                <a:gd name="connsiteX4291" fmla="*/ 5207121 w 6891715"/>
                <a:gd name="connsiteY4291" fmla="*/ 4898798 h 6367455"/>
                <a:gd name="connsiteX4292" fmla="*/ 5217918 w 6891715"/>
                <a:gd name="connsiteY4292" fmla="*/ 4907051 h 6367455"/>
                <a:gd name="connsiteX4293" fmla="*/ 5216965 w 6891715"/>
                <a:gd name="connsiteY4293" fmla="*/ 4915305 h 6367455"/>
                <a:gd name="connsiteX4294" fmla="*/ 5234748 w 6891715"/>
                <a:gd name="connsiteY4294" fmla="*/ 4917527 h 6367455"/>
                <a:gd name="connsiteX4295" fmla="*/ 5225222 w 6891715"/>
                <a:gd name="connsiteY4295" fmla="*/ 4907051 h 6367455"/>
                <a:gd name="connsiteX4296" fmla="*/ 5243322 w 6891715"/>
                <a:gd name="connsiteY4296" fmla="*/ 4908956 h 6367455"/>
                <a:gd name="connsiteX4297" fmla="*/ 5249673 w 6891715"/>
                <a:gd name="connsiteY4297" fmla="*/ 4901655 h 6367455"/>
                <a:gd name="connsiteX4298" fmla="*/ 5252531 w 6891715"/>
                <a:gd name="connsiteY4298" fmla="*/ 4881338 h 6367455"/>
                <a:gd name="connsiteX4299" fmla="*/ 5262058 w 6891715"/>
                <a:gd name="connsiteY4299" fmla="*/ 4868641 h 6367455"/>
                <a:gd name="connsiteX4300" fmla="*/ 5276983 w 6891715"/>
                <a:gd name="connsiteY4300" fmla="*/ 4862292 h 6367455"/>
                <a:gd name="connsiteX4301" fmla="*/ 5279841 w 6891715"/>
                <a:gd name="connsiteY4301" fmla="*/ 4842293 h 6367455"/>
                <a:gd name="connsiteX4302" fmla="*/ 5300482 w 6891715"/>
                <a:gd name="connsiteY4302" fmla="*/ 4809279 h 6367455"/>
                <a:gd name="connsiteX4303" fmla="*/ 5309056 w 6891715"/>
                <a:gd name="connsiteY4303" fmla="*/ 4810232 h 6367455"/>
                <a:gd name="connsiteX4304" fmla="*/ 5302705 w 6891715"/>
                <a:gd name="connsiteY4304" fmla="*/ 4819755 h 6367455"/>
                <a:gd name="connsiteX4305" fmla="*/ 5305245 w 6891715"/>
                <a:gd name="connsiteY4305" fmla="*/ 4831500 h 6367455"/>
                <a:gd name="connsiteX4306" fmla="*/ 5318900 w 6891715"/>
                <a:gd name="connsiteY4306" fmla="*/ 4840706 h 6367455"/>
                <a:gd name="connsiteX4307" fmla="*/ 5328109 w 6891715"/>
                <a:gd name="connsiteY4307" fmla="*/ 4832135 h 6367455"/>
                <a:gd name="connsiteX4308" fmla="*/ 5327157 w 6891715"/>
                <a:gd name="connsiteY4308" fmla="*/ 4827056 h 6367455"/>
                <a:gd name="connsiteX4309" fmla="*/ 5322711 w 6891715"/>
                <a:gd name="connsiteY4309" fmla="*/ 4821660 h 6367455"/>
                <a:gd name="connsiteX4310" fmla="*/ 5323981 w 6891715"/>
                <a:gd name="connsiteY4310" fmla="*/ 4831183 h 6367455"/>
                <a:gd name="connsiteX4311" fmla="*/ 5316360 w 6891715"/>
                <a:gd name="connsiteY4311" fmla="*/ 4823882 h 6367455"/>
                <a:gd name="connsiteX4312" fmla="*/ 5314454 w 6891715"/>
                <a:gd name="connsiteY4312" fmla="*/ 4815628 h 6367455"/>
                <a:gd name="connsiteX4313" fmla="*/ 5317630 w 6891715"/>
                <a:gd name="connsiteY4313" fmla="*/ 4811501 h 6367455"/>
                <a:gd name="connsiteX4314" fmla="*/ 5327157 w 6891715"/>
                <a:gd name="connsiteY4314" fmla="*/ 4801978 h 6367455"/>
                <a:gd name="connsiteX4315" fmla="*/ 5333508 w 6891715"/>
                <a:gd name="connsiteY4315" fmla="*/ 4801661 h 6367455"/>
                <a:gd name="connsiteX4316" fmla="*/ 5342082 w 6891715"/>
                <a:gd name="connsiteY4316" fmla="*/ 4813089 h 6367455"/>
                <a:gd name="connsiteX4317" fmla="*/ 5351608 w 6891715"/>
                <a:gd name="connsiteY4317" fmla="*/ 4815311 h 6367455"/>
                <a:gd name="connsiteX4318" fmla="*/ 5359547 w 6891715"/>
                <a:gd name="connsiteY4318" fmla="*/ 4808010 h 6367455"/>
                <a:gd name="connsiteX4319" fmla="*/ 5342717 w 6891715"/>
                <a:gd name="connsiteY4319" fmla="*/ 4796264 h 6367455"/>
                <a:gd name="connsiteX4320" fmla="*/ 5340494 w 6891715"/>
                <a:gd name="connsiteY4320" fmla="*/ 4790868 h 6367455"/>
                <a:gd name="connsiteX4321" fmla="*/ 5309691 w 6891715"/>
                <a:gd name="connsiteY4321" fmla="*/ 4767060 h 6367455"/>
                <a:gd name="connsiteX4322" fmla="*/ 5305563 w 6891715"/>
                <a:gd name="connsiteY4322" fmla="*/ 4772456 h 6367455"/>
                <a:gd name="connsiteX4323" fmla="*/ 5292861 w 6891715"/>
                <a:gd name="connsiteY4323" fmla="*/ 4758806 h 6367455"/>
                <a:gd name="connsiteX4324" fmla="*/ 5283969 w 6891715"/>
                <a:gd name="connsiteY4324" fmla="*/ 4741030 h 6367455"/>
                <a:gd name="connsiteX4325" fmla="*/ 5280794 w 6891715"/>
                <a:gd name="connsiteY4325" fmla="*/ 4721983 h 6367455"/>
                <a:gd name="connsiteX4326" fmla="*/ 5298894 w 6891715"/>
                <a:gd name="connsiteY4326" fmla="*/ 4732459 h 6367455"/>
                <a:gd name="connsiteX4327" fmla="*/ 5315725 w 6891715"/>
                <a:gd name="connsiteY4327" fmla="*/ 4725792 h 6367455"/>
                <a:gd name="connsiteX4328" fmla="*/ 5318900 w 6891715"/>
                <a:gd name="connsiteY4328" fmla="*/ 4719444 h 6367455"/>
                <a:gd name="connsiteX4329" fmla="*/ 5328427 w 6891715"/>
                <a:gd name="connsiteY4329" fmla="*/ 4721666 h 6367455"/>
                <a:gd name="connsiteX4330" fmla="*/ 5336048 w 6891715"/>
                <a:gd name="connsiteY4330" fmla="*/ 4728967 h 6367455"/>
                <a:gd name="connsiteX4331" fmla="*/ 5356689 w 6891715"/>
                <a:gd name="connsiteY4331" fmla="*/ 4728649 h 6367455"/>
                <a:gd name="connsiteX4332" fmla="*/ 5356689 w 6891715"/>
                <a:gd name="connsiteY4332" fmla="*/ 4718491 h 6367455"/>
                <a:gd name="connsiteX4333" fmla="*/ 5343987 w 6891715"/>
                <a:gd name="connsiteY4333" fmla="*/ 4709920 h 6367455"/>
                <a:gd name="connsiteX4334" fmla="*/ 5337636 w 6891715"/>
                <a:gd name="connsiteY4334" fmla="*/ 4718491 h 6367455"/>
                <a:gd name="connsiteX4335" fmla="*/ 5331285 w 6891715"/>
                <a:gd name="connsiteY4335" fmla="*/ 4708968 h 6367455"/>
                <a:gd name="connsiteX4336" fmla="*/ 5334460 w 6891715"/>
                <a:gd name="connsiteY4336" fmla="*/ 4700397 h 6367455"/>
                <a:gd name="connsiteX4337" fmla="*/ 5339859 w 6891715"/>
                <a:gd name="connsiteY4337" fmla="*/ 4696270 h 6367455"/>
                <a:gd name="connsiteX4338" fmla="*/ 5363358 w 6891715"/>
                <a:gd name="connsiteY4338" fmla="*/ 4697223 h 6367455"/>
                <a:gd name="connsiteX4339" fmla="*/ 5375742 w 6891715"/>
                <a:gd name="connsiteY4339" fmla="*/ 4686430 h 6367455"/>
                <a:gd name="connsiteX4340" fmla="*/ 5386222 w 6891715"/>
                <a:gd name="connsiteY4340" fmla="*/ 4681986 h 6367455"/>
                <a:gd name="connsiteX4341" fmla="*/ 5430362 w 6891715"/>
                <a:gd name="connsiteY4341" fmla="*/ 4672462 h 6367455"/>
                <a:gd name="connsiteX4342" fmla="*/ 5430362 w 6891715"/>
                <a:gd name="connsiteY4342" fmla="*/ 4663892 h 6367455"/>
                <a:gd name="connsiteX4343" fmla="*/ 5418612 w 6891715"/>
                <a:gd name="connsiteY4343" fmla="*/ 4657543 h 6367455"/>
                <a:gd name="connsiteX4344" fmla="*/ 5420835 w 6891715"/>
                <a:gd name="connsiteY4344" fmla="*/ 4648019 h 6367455"/>
                <a:gd name="connsiteX4345" fmla="*/ 5416707 w 6891715"/>
                <a:gd name="connsiteY4345" fmla="*/ 4641036 h 6367455"/>
                <a:gd name="connsiteX4346" fmla="*/ 5393208 w 6891715"/>
                <a:gd name="connsiteY4346" fmla="*/ 4645163 h 6367455"/>
                <a:gd name="connsiteX4347" fmla="*/ 5379553 w 6891715"/>
                <a:gd name="connsiteY4347" fmla="*/ 4654686 h 6367455"/>
                <a:gd name="connsiteX4348" fmla="*/ 5352243 w 6891715"/>
                <a:gd name="connsiteY4348" fmla="*/ 4657225 h 6367455"/>
                <a:gd name="connsiteX4349" fmla="*/ 5331230 w 6891715"/>
                <a:gd name="connsiteY4349" fmla="*/ 4660361 h 6367455"/>
                <a:gd name="connsiteX4350" fmla="*/ 5331109 w 6891715"/>
                <a:gd name="connsiteY4350" fmla="*/ 4661094 h 6367455"/>
                <a:gd name="connsiteX4351" fmla="*/ 5315234 w 6891715"/>
                <a:gd name="connsiteY4351" fmla="*/ 4676033 h 6367455"/>
                <a:gd name="connsiteX4352" fmla="*/ 5309836 w 6891715"/>
                <a:gd name="connsiteY4352" fmla="*/ 4676351 h 6367455"/>
                <a:gd name="connsiteX4353" fmla="*/ 5314281 w 6891715"/>
                <a:gd name="connsiteY4353" fmla="*/ 4666816 h 6367455"/>
                <a:gd name="connsiteX4354" fmla="*/ 5285389 w 6891715"/>
                <a:gd name="connsiteY4354" fmla="*/ 4662366 h 6367455"/>
                <a:gd name="connsiteX4355" fmla="*/ 5258401 w 6891715"/>
                <a:gd name="connsiteY4355" fmla="*/ 4676669 h 6367455"/>
                <a:gd name="connsiteX4356" fmla="*/ 5249829 w 6891715"/>
                <a:gd name="connsiteY4356" fmla="*/ 4690337 h 6367455"/>
                <a:gd name="connsiteX4357" fmla="*/ 5242844 w 6891715"/>
                <a:gd name="connsiteY4357" fmla="*/ 4694787 h 6367455"/>
                <a:gd name="connsiteX4358" fmla="*/ 5238399 w 6891715"/>
                <a:gd name="connsiteY4358" fmla="*/ 4692562 h 6367455"/>
                <a:gd name="connsiteX4359" fmla="*/ 5206649 w 6891715"/>
                <a:gd name="connsiteY4359" fmla="*/ 4704640 h 6367455"/>
                <a:gd name="connsiteX4360" fmla="*/ 5195219 w 6891715"/>
                <a:gd name="connsiteY4360" fmla="*/ 4725936 h 6367455"/>
                <a:gd name="connsiteX4361" fmla="*/ 5184741 w 6891715"/>
                <a:gd name="connsiteY4361" fmla="*/ 4732293 h 6367455"/>
                <a:gd name="connsiteX4362" fmla="*/ 5178391 w 6891715"/>
                <a:gd name="connsiteY4362" fmla="*/ 4719579 h 6367455"/>
                <a:gd name="connsiteX4363" fmla="*/ 5164421 w 6891715"/>
                <a:gd name="connsiteY4363" fmla="*/ 4717672 h 6367455"/>
                <a:gd name="connsiteX4364" fmla="*/ 5151721 w 6891715"/>
                <a:gd name="connsiteY4364" fmla="*/ 4719897 h 6367455"/>
                <a:gd name="connsiteX4365" fmla="*/ 5147594 w 6891715"/>
                <a:gd name="connsiteY4365" fmla="*/ 4731657 h 6367455"/>
                <a:gd name="connsiteX4366" fmla="*/ 5144736 w 6891715"/>
                <a:gd name="connsiteY4366" fmla="*/ 4744053 h 6367455"/>
                <a:gd name="connsiteX4367" fmla="*/ 5132036 w 6891715"/>
                <a:gd name="connsiteY4367" fmla="*/ 4746596 h 6367455"/>
                <a:gd name="connsiteX4368" fmla="*/ 5132036 w 6891715"/>
                <a:gd name="connsiteY4368" fmla="*/ 4739921 h 6367455"/>
                <a:gd name="connsiteX4369" fmla="*/ 5116161 w 6891715"/>
                <a:gd name="connsiteY4369" fmla="*/ 4732611 h 6367455"/>
                <a:gd name="connsiteX4370" fmla="*/ 5101239 w 6891715"/>
                <a:gd name="connsiteY4370" fmla="*/ 4750728 h 6367455"/>
                <a:gd name="connsiteX4371" fmla="*/ 5080284 w 6891715"/>
                <a:gd name="connsiteY4371" fmla="*/ 4761535 h 6367455"/>
                <a:gd name="connsiteX4372" fmla="*/ 5055836 w 6891715"/>
                <a:gd name="connsiteY4372" fmla="*/ 4769164 h 6367455"/>
                <a:gd name="connsiteX4373" fmla="*/ 5050756 w 6891715"/>
                <a:gd name="connsiteY4373" fmla="*/ 4763124 h 6367455"/>
                <a:gd name="connsiteX4374" fmla="*/ 5045994 w 6891715"/>
                <a:gd name="connsiteY4374" fmla="*/ 4736425 h 6367455"/>
                <a:gd name="connsiteX4375" fmla="*/ 5040914 w 6891715"/>
                <a:gd name="connsiteY4375" fmla="*/ 4745960 h 6367455"/>
                <a:gd name="connsiteX4376" fmla="*/ 5045359 w 6891715"/>
                <a:gd name="connsiteY4376" fmla="*/ 4773296 h 6367455"/>
                <a:gd name="connsiteX4377" fmla="*/ 5051709 w 6891715"/>
                <a:gd name="connsiteY4377" fmla="*/ 4774567 h 6367455"/>
                <a:gd name="connsiteX4378" fmla="*/ 5042501 w 6891715"/>
                <a:gd name="connsiteY4378" fmla="*/ 4780924 h 6367455"/>
                <a:gd name="connsiteX4379" fmla="*/ 5039961 w 6891715"/>
                <a:gd name="connsiteY4379" fmla="*/ 4775838 h 6367455"/>
                <a:gd name="connsiteX4380" fmla="*/ 5039009 w 6891715"/>
                <a:gd name="connsiteY4380" fmla="*/ 4766303 h 6367455"/>
                <a:gd name="connsiteX4381" fmla="*/ 5033611 w 6891715"/>
                <a:gd name="connsiteY4381" fmla="*/ 4758992 h 6367455"/>
                <a:gd name="connsiteX4382" fmla="*/ 5028531 w 6891715"/>
                <a:gd name="connsiteY4382" fmla="*/ 4776792 h 6367455"/>
                <a:gd name="connsiteX4383" fmla="*/ 5032976 w 6891715"/>
                <a:gd name="connsiteY4383" fmla="*/ 4779017 h 6367455"/>
                <a:gd name="connsiteX4384" fmla="*/ 5019006 w 6891715"/>
                <a:gd name="connsiteY4384" fmla="*/ 4792684 h 6367455"/>
                <a:gd name="connsiteX4385" fmla="*/ 5004401 w 6891715"/>
                <a:gd name="connsiteY4385" fmla="*/ 4799359 h 6367455"/>
                <a:gd name="connsiteX4386" fmla="*/ 4999004 w 6891715"/>
                <a:gd name="connsiteY4386" fmla="*/ 4803491 h 6367455"/>
                <a:gd name="connsiteX4387" fmla="*/ 4987574 w 6891715"/>
                <a:gd name="connsiteY4387" fmla="*/ 4805716 h 6367455"/>
                <a:gd name="connsiteX4388" fmla="*/ 4983446 w 6891715"/>
                <a:gd name="connsiteY4388" fmla="*/ 4824787 h 6367455"/>
                <a:gd name="connsiteX4389" fmla="*/ 4974874 w 6891715"/>
                <a:gd name="connsiteY4389" fmla="*/ 4829873 h 6367455"/>
                <a:gd name="connsiteX4390" fmla="*/ 4968524 w 6891715"/>
                <a:gd name="connsiteY4390" fmla="*/ 4826694 h 6367455"/>
                <a:gd name="connsiteX4391" fmla="*/ 4965349 w 6891715"/>
                <a:gd name="connsiteY4391" fmla="*/ 4818748 h 6367455"/>
                <a:gd name="connsiteX4392" fmla="*/ 4974874 w 6891715"/>
                <a:gd name="connsiteY4392" fmla="*/ 4813980 h 6367455"/>
                <a:gd name="connsiteX4393" fmla="*/ 4974874 w 6891715"/>
                <a:gd name="connsiteY4393" fmla="*/ 4810166 h 6367455"/>
                <a:gd name="connsiteX4394" fmla="*/ 4965349 w 6891715"/>
                <a:gd name="connsiteY4394" fmla="*/ 4815570 h 6367455"/>
                <a:gd name="connsiteX4395" fmla="*/ 4952649 w 6891715"/>
                <a:gd name="connsiteY4395" fmla="*/ 4800631 h 6367455"/>
                <a:gd name="connsiteX4396" fmla="*/ 4941854 w 6891715"/>
                <a:gd name="connsiteY4396" fmla="*/ 4801902 h 6367455"/>
                <a:gd name="connsiteX4397" fmla="*/ 4938679 w 6891715"/>
                <a:gd name="connsiteY4397" fmla="*/ 4810166 h 6367455"/>
                <a:gd name="connsiteX4398" fmla="*/ 4930424 w 6891715"/>
                <a:gd name="connsiteY4398" fmla="*/ 4803173 h 6367455"/>
                <a:gd name="connsiteX4399" fmla="*/ 4922804 w 6891715"/>
                <a:gd name="connsiteY4399" fmla="*/ 4814934 h 6367455"/>
                <a:gd name="connsiteX4400" fmla="*/ 4917724 w 6891715"/>
                <a:gd name="connsiteY4400" fmla="*/ 4801902 h 6367455"/>
                <a:gd name="connsiteX4401" fmla="*/ 4910104 w 6891715"/>
                <a:gd name="connsiteY4401" fmla="*/ 4792684 h 6367455"/>
                <a:gd name="connsiteX4402" fmla="*/ 4896451 w 6891715"/>
                <a:gd name="connsiteY4402" fmla="*/ 4784420 h 6367455"/>
                <a:gd name="connsiteX4403" fmla="*/ 4893276 w 6891715"/>
                <a:gd name="connsiteY4403" fmla="*/ 4803491 h 6367455"/>
                <a:gd name="connsiteX4404" fmla="*/ 4900896 w 6891715"/>
                <a:gd name="connsiteY4404" fmla="*/ 4812709 h 6367455"/>
                <a:gd name="connsiteX4405" fmla="*/ 4907246 w 6891715"/>
                <a:gd name="connsiteY4405" fmla="*/ 4819066 h 6367455"/>
                <a:gd name="connsiteX4406" fmla="*/ 4916771 w 6891715"/>
                <a:gd name="connsiteY4406" fmla="*/ 4820020 h 6367455"/>
                <a:gd name="connsiteX4407" fmla="*/ 4929471 w 6891715"/>
                <a:gd name="connsiteY4407" fmla="*/ 4827330 h 6367455"/>
                <a:gd name="connsiteX4408" fmla="*/ 4932646 w 6891715"/>
                <a:gd name="connsiteY4408" fmla="*/ 4840044 h 6367455"/>
                <a:gd name="connsiteX4409" fmla="*/ 4939314 w 6891715"/>
                <a:gd name="connsiteY4409" fmla="*/ 4841951 h 6367455"/>
                <a:gd name="connsiteX4410" fmla="*/ 4937091 w 6891715"/>
                <a:gd name="connsiteY4410" fmla="*/ 4826059 h 6367455"/>
                <a:gd name="connsiteX4411" fmla="*/ 4938679 w 6891715"/>
                <a:gd name="connsiteY4411" fmla="*/ 4819702 h 6367455"/>
                <a:gd name="connsiteX4412" fmla="*/ 4960269 w 6891715"/>
                <a:gd name="connsiteY4412" fmla="*/ 4833051 h 6367455"/>
                <a:gd name="connsiteX4413" fmla="*/ 4969794 w 6891715"/>
                <a:gd name="connsiteY4413" fmla="*/ 4836548 h 6367455"/>
                <a:gd name="connsiteX4414" fmla="*/ 4977414 w 6891715"/>
                <a:gd name="connsiteY4414" fmla="*/ 4841633 h 6367455"/>
                <a:gd name="connsiteX4415" fmla="*/ 4964714 w 6891715"/>
                <a:gd name="connsiteY4415" fmla="*/ 4854347 h 6367455"/>
                <a:gd name="connsiteX4416" fmla="*/ 4963444 w 6891715"/>
                <a:gd name="connsiteY4416" fmla="*/ 4857526 h 6367455"/>
                <a:gd name="connsiteX4417" fmla="*/ 4982811 w 6891715"/>
                <a:gd name="connsiteY4417" fmla="*/ 4855301 h 6367455"/>
                <a:gd name="connsiteX4418" fmla="*/ 4990114 w 6891715"/>
                <a:gd name="connsiteY4418" fmla="*/ 4859433 h 6367455"/>
                <a:gd name="connsiteX4419" fmla="*/ 4983764 w 6891715"/>
                <a:gd name="connsiteY4419" fmla="*/ 4865790 h 6367455"/>
                <a:gd name="connsiteX4420" fmla="*/ 4999639 w 6891715"/>
                <a:gd name="connsiteY4420" fmla="*/ 4865790 h 6367455"/>
                <a:gd name="connsiteX4421" fmla="*/ 5011386 w 6891715"/>
                <a:gd name="connsiteY4421" fmla="*/ 4870876 h 6367455"/>
                <a:gd name="connsiteX4422" fmla="*/ 5021864 w 6891715"/>
                <a:gd name="connsiteY4422" fmla="*/ 4883590 h 6367455"/>
                <a:gd name="connsiteX4423" fmla="*/ 5015831 w 6891715"/>
                <a:gd name="connsiteY4423" fmla="*/ 4909653 h 6367455"/>
                <a:gd name="connsiteX4424" fmla="*/ 5036151 w 6891715"/>
                <a:gd name="connsiteY4424" fmla="*/ 4910607 h 6367455"/>
                <a:gd name="connsiteX4425" fmla="*/ 5076474 w 6891715"/>
                <a:gd name="connsiteY4425" fmla="*/ 4925228 h 6367455"/>
                <a:gd name="connsiteX4426" fmla="*/ 5079649 w 6891715"/>
                <a:gd name="connsiteY4426" fmla="*/ 4917917 h 6367455"/>
                <a:gd name="connsiteX4427" fmla="*/ 5052979 w 6891715"/>
                <a:gd name="connsiteY4427" fmla="*/ 4901071 h 6367455"/>
                <a:gd name="connsiteX4428" fmla="*/ 5031389 w 6891715"/>
                <a:gd name="connsiteY4428" fmla="*/ 4869604 h 6367455"/>
                <a:gd name="connsiteX4429" fmla="*/ 5012974 w 6891715"/>
                <a:gd name="connsiteY4429" fmla="*/ 4834005 h 6367455"/>
                <a:gd name="connsiteX4430" fmla="*/ 5004719 w 6891715"/>
                <a:gd name="connsiteY4430" fmla="*/ 4842269 h 6367455"/>
                <a:gd name="connsiteX4431" fmla="*/ 4999321 w 6891715"/>
                <a:gd name="connsiteY4431" fmla="*/ 4834005 h 6367455"/>
                <a:gd name="connsiteX4432" fmla="*/ 4995194 w 6891715"/>
                <a:gd name="connsiteY4432" fmla="*/ 4819384 h 6367455"/>
                <a:gd name="connsiteX4433" fmla="*/ 5002496 w 6891715"/>
                <a:gd name="connsiteY4433" fmla="*/ 4816205 h 6367455"/>
                <a:gd name="connsiteX4434" fmla="*/ 5001544 w 6891715"/>
                <a:gd name="connsiteY4434" fmla="*/ 4809848 h 6367455"/>
                <a:gd name="connsiteX4435" fmla="*/ 5004719 w 6891715"/>
                <a:gd name="connsiteY4435" fmla="*/ 4807623 h 6367455"/>
                <a:gd name="connsiteX4436" fmla="*/ 5036786 w 6891715"/>
                <a:gd name="connsiteY4436" fmla="*/ 4869604 h 6367455"/>
                <a:gd name="connsiteX4437" fmla="*/ 5057106 w 6891715"/>
                <a:gd name="connsiteY4437" fmla="*/ 4899164 h 6367455"/>
                <a:gd name="connsiteX4438" fmla="*/ 5078696 w 6891715"/>
                <a:gd name="connsiteY4438" fmla="*/ 4909335 h 6367455"/>
                <a:gd name="connsiteX4439" fmla="*/ 5085999 w 6891715"/>
                <a:gd name="connsiteY4439" fmla="*/ 4911560 h 6367455"/>
                <a:gd name="connsiteX4440" fmla="*/ 5094254 w 6891715"/>
                <a:gd name="connsiteY4440" fmla="*/ 4912196 h 6367455"/>
                <a:gd name="connsiteX4441" fmla="*/ 5098381 w 6891715"/>
                <a:gd name="connsiteY4441" fmla="*/ 4905839 h 6367455"/>
                <a:gd name="connsiteX4442" fmla="*/ 5106954 w 6891715"/>
                <a:gd name="connsiteY4442" fmla="*/ 4896304 h 6367455"/>
                <a:gd name="connsiteX4443" fmla="*/ 5116479 w 6891715"/>
                <a:gd name="connsiteY4443" fmla="*/ 4911243 h 6367455"/>
                <a:gd name="connsiteX4444" fmla="*/ 5126004 w 6891715"/>
                <a:gd name="connsiteY4444" fmla="*/ 4904886 h 6367455"/>
                <a:gd name="connsiteX4445" fmla="*/ 5130131 w 6891715"/>
                <a:gd name="connsiteY4445" fmla="*/ 4898211 h 6367455"/>
                <a:gd name="connsiteX4446" fmla="*/ 5148864 w 6891715"/>
                <a:gd name="connsiteY4446" fmla="*/ 4893761 h 6367455"/>
                <a:gd name="connsiteX4447" fmla="*/ 5162834 w 6891715"/>
                <a:gd name="connsiteY4447" fmla="*/ 4895986 h 6367455"/>
                <a:gd name="connsiteX4448" fmla="*/ 5181249 w 6891715"/>
                <a:gd name="connsiteY4448" fmla="*/ 4909335 h 6367455"/>
                <a:gd name="connsiteX4449" fmla="*/ 5175534 w 6891715"/>
                <a:gd name="connsiteY4449" fmla="*/ 4914739 h 6367455"/>
                <a:gd name="connsiteX4450" fmla="*/ 5160929 w 6891715"/>
                <a:gd name="connsiteY4450" fmla="*/ 4912832 h 6367455"/>
                <a:gd name="connsiteX4451" fmla="*/ 5156801 w 6891715"/>
                <a:gd name="connsiteY4451" fmla="*/ 4915057 h 6367455"/>
                <a:gd name="connsiteX4452" fmla="*/ 5156166 w 6891715"/>
                <a:gd name="connsiteY4452" fmla="*/ 4934763 h 6367455"/>
                <a:gd name="connsiteX4453" fmla="*/ 5151721 w 6891715"/>
                <a:gd name="connsiteY4453" fmla="*/ 4947477 h 6367455"/>
                <a:gd name="connsiteX4454" fmla="*/ 5144419 w 6891715"/>
                <a:gd name="connsiteY4454" fmla="*/ 4948749 h 6367455"/>
                <a:gd name="connsiteX4455" fmla="*/ 5131719 w 6891715"/>
                <a:gd name="connsiteY4455" fmla="*/ 4950974 h 6367455"/>
                <a:gd name="connsiteX4456" fmla="*/ 5117114 w 6891715"/>
                <a:gd name="connsiteY4456" fmla="*/ 4960827 h 6367455"/>
                <a:gd name="connsiteX4457" fmla="*/ 5094571 w 6891715"/>
                <a:gd name="connsiteY4457" fmla="*/ 4943028 h 6367455"/>
                <a:gd name="connsiteX4458" fmla="*/ 5071076 w 6891715"/>
                <a:gd name="connsiteY4458" fmla="*/ 4943981 h 6367455"/>
                <a:gd name="connsiteX4459" fmla="*/ 5061869 w 6891715"/>
                <a:gd name="connsiteY4459" fmla="*/ 4955742 h 6367455"/>
                <a:gd name="connsiteX4460" fmla="*/ 5055519 w 6891715"/>
                <a:gd name="connsiteY4460" fmla="*/ 4969409 h 6367455"/>
                <a:gd name="connsiteX4461" fmla="*/ 5033611 w 6891715"/>
                <a:gd name="connsiteY4461" fmla="*/ 4976402 h 6367455"/>
                <a:gd name="connsiteX4462" fmla="*/ 5025039 w 6891715"/>
                <a:gd name="connsiteY4462" fmla="*/ 4986891 h 6367455"/>
                <a:gd name="connsiteX4463" fmla="*/ 5012339 w 6891715"/>
                <a:gd name="connsiteY4463" fmla="*/ 4987845 h 6367455"/>
                <a:gd name="connsiteX4464" fmla="*/ 5002814 w 6891715"/>
                <a:gd name="connsiteY4464" fmla="*/ 4981488 h 6367455"/>
                <a:gd name="connsiteX4465" fmla="*/ 4994241 w 6891715"/>
                <a:gd name="connsiteY4465" fmla="*/ 4986255 h 6367455"/>
                <a:gd name="connsiteX4466" fmla="*/ 4972334 w 6891715"/>
                <a:gd name="connsiteY4466" fmla="*/ 5008505 h 6367455"/>
                <a:gd name="connsiteX4467" fmla="*/ 4941854 w 6891715"/>
                <a:gd name="connsiteY4467" fmla="*/ 5033933 h 6367455"/>
                <a:gd name="connsiteX4468" fmla="*/ 4914866 w 6891715"/>
                <a:gd name="connsiteY4468" fmla="*/ 5053004 h 6367455"/>
                <a:gd name="connsiteX4469" fmla="*/ 4887879 w 6891715"/>
                <a:gd name="connsiteY4469" fmla="*/ 5037429 h 6367455"/>
                <a:gd name="connsiteX4470" fmla="*/ 4861526 w 6891715"/>
                <a:gd name="connsiteY4470" fmla="*/ 5034568 h 6367455"/>
                <a:gd name="connsiteX4471" fmla="*/ 4859304 w 6891715"/>
                <a:gd name="connsiteY4471" fmla="*/ 5027258 h 6367455"/>
                <a:gd name="connsiteX4472" fmla="*/ 4877401 w 6891715"/>
                <a:gd name="connsiteY4472" fmla="*/ 5013590 h 6367455"/>
                <a:gd name="connsiteX4473" fmla="*/ 4873909 w 6891715"/>
                <a:gd name="connsiteY4473" fmla="*/ 4995473 h 6367455"/>
                <a:gd name="connsiteX4474" fmla="*/ 4881211 w 6891715"/>
                <a:gd name="connsiteY4474" fmla="*/ 4992294 h 6367455"/>
                <a:gd name="connsiteX4475" fmla="*/ 4885339 w 6891715"/>
                <a:gd name="connsiteY4475" fmla="*/ 4962734 h 6367455"/>
                <a:gd name="connsiteX4476" fmla="*/ 4870099 w 6891715"/>
                <a:gd name="connsiteY4476" fmla="*/ 4939849 h 6367455"/>
                <a:gd name="connsiteX4477" fmla="*/ 4854224 w 6891715"/>
                <a:gd name="connsiteY4477" fmla="*/ 4945253 h 6367455"/>
                <a:gd name="connsiteX4478" fmla="*/ 4851049 w 6891715"/>
                <a:gd name="connsiteY4478" fmla="*/ 4936671 h 6367455"/>
                <a:gd name="connsiteX4479" fmla="*/ 4831046 w 6891715"/>
                <a:gd name="connsiteY4479" fmla="*/ 4919825 h 6367455"/>
                <a:gd name="connsiteX4480" fmla="*/ 4818029 w 6891715"/>
                <a:gd name="connsiteY4480" fmla="*/ 4918871 h 6367455"/>
                <a:gd name="connsiteX4481" fmla="*/ 4810726 w 6891715"/>
                <a:gd name="connsiteY4481" fmla="*/ 4929678 h 6367455"/>
                <a:gd name="connsiteX4482" fmla="*/ 4797074 w 6891715"/>
                <a:gd name="connsiteY4482" fmla="*/ 4924592 h 6367455"/>
                <a:gd name="connsiteX4483" fmla="*/ 4784056 w 6891715"/>
                <a:gd name="connsiteY4483" fmla="*/ 4917282 h 6367455"/>
                <a:gd name="connsiteX4484" fmla="*/ 4780881 w 6891715"/>
                <a:gd name="connsiteY4484" fmla="*/ 4909018 h 6367455"/>
                <a:gd name="connsiteX4485" fmla="*/ 4787549 w 6891715"/>
                <a:gd name="connsiteY4485" fmla="*/ 4904250 h 6367455"/>
                <a:gd name="connsiteX4486" fmla="*/ 4808186 w 6891715"/>
                <a:gd name="connsiteY4486" fmla="*/ 4888357 h 6367455"/>
                <a:gd name="connsiteX4487" fmla="*/ 4836444 w 6891715"/>
                <a:gd name="connsiteY4487" fmla="*/ 4865154 h 6367455"/>
                <a:gd name="connsiteX4488" fmla="*/ 4839619 w 6891715"/>
                <a:gd name="connsiteY4488" fmla="*/ 4855619 h 6367455"/>
                <a:gd name="connsiteX4489" fmla="*/ 4844064 w 6891715"/>
                <a:gd name="connsiteY4489" fmla="*/ 4862929 h 6367455"/>
                <a:gd name="connsiteX4490" fmla="*/ 4866289 w 6891715"/>
                <a:gd name="connsiteY4490" fmla="*/ 4854030 h 6367455"/>
                <a:gd name="connsiteX4491" fmla="*/ 4894546 w 6891715"/>
                <a:gd name="connsiteY4491" fmla="*/ 4846719 h 6367455"/>
                <a:gd name="connsiteX4492" fmla="*/ 4905341 w 6891715"/>
                <a:gd name="connsiteY4492" fmla="*/ 4849897 h 6367455"/>
                <a:gd name="connsiteX4493" fmla="*/ 4899944 w 6891715"/>
                <a:gd name="connsiteY4493" fmla="*/ 4839091 h 6367455"/>
                <a:gd name="connsiteX4494" fmla="*/ 4909469 w 6891715"/>
                <a:gd name="connsiteY4494" fmla="*/ 4829555 h 6367455"/>
                <a:gd name="connsiteX4495" fmla="*/ 4891371 w 6891715"/>
                <a:gd name="connsiteY4495" fmla="*/ 4835912 h 6367455"/>
                <a:gd name="connsiteX4496" fmla="*/ 4890419 w 6891715"/>
                <a:gd name="connsiteY4496" fmla="*/ 4824469 h 6367455"/>
                <a:gd name="connsiteX4497" fmla="*/ 4885021 w 6891715"/>
                <a:gd name="connsiteY4497" fmla="*/ 4817159 h 6367455"/>
                <a:gd name="connsiteX4498" fmla="*/ 4882481 w 6891715"/>
                <a:gd name="connsiteY4498" fmla="*/ 4795863 h 6367455"/>
                <a:gd name="connsiteX4499" fmla="*/ 4877719 w 6891715"/>
                <a:gd name="connsiteY4499" fmla="*/ 4809848 h 6367455"/>
                <a:gd name="connsiteX4500" fmla="*/ 4870099 w 6891715"/>
                <a:gd name="connsiteY4500" fmla="*/ 4812073 h 6367455"/>
                <a:gd name="connsiteX4501" fmla="*/ 4875496 w 6891715"/>
                <a:gd name="connsiteY4501" fmla="*/ 4825741 h 6367455"/>
                <a:gd name="connsiteX4502" fmla="*/ 4871369 w 6891715"/>
                <a:gd name="connsiteY4502" fmla="*/ 4824787 h 6367455"/>
                <a:gd name="connsiteX4503" fmla="*/ 4861526 w 6891715"/>
                <a:gd name="connsiteY4503" fmla="*/ 4818430 h 6367455"/>
                <a:gd name="connsiteX4504" fmla="*/ 4855176 w 6891715"/>
                <a:gd name="connsiteY4504" fmla="*/ 4819384 h 6367455"/>
                <a:gd name="connsiteX4505" fmla="*/ 4847874 w 6891715"/>
                <a:gd name="connsiteY4505" fmla="*/ 4815570 h 6367455"/>
                <a:gd name="connsiteX4506" fmla="*/ 4846921 w 6891715"/>
                <a:gd name="connsiteY4506" fmla="*/ 4803809 h 6367455"/>
                <a:gd name="connsiteX4507" fmla="*/ 4839301 w 6891715"/>
                <a:gd name="connsiteY4507" fmla="*/ 4809213 h 6367455"/>
                <a:gd name="connsiteX4508" fmla="*/ 4829776 w 6891715"/>
                <a:gd name="connsiteY4508" fmla="*/ 4801584 h 6367455"/>
                <a:gd name="connsiteX4509" fmla="*/ 4826601 w 6891715"/>
                <a:gd name="connsiteY4509" fmla="*/ 4807941 h 6367455"/>
                <a:gd name="connsiteX4510" fmla="*/ 4821204 w 6891715"/>
                <a:gd name="connsiteY4510" fmla="*/ 4809213 h 6367455"/>
                <a:gd name="connsiteX4511" fmla="*/ 4808504 w 6891715"/>
                <a:gd name="connsiteY4511" fmla="*/ 4811755 h 6367455"/>
                <a:gd name="connsiteX4512" fmla="*/ 4795169 w 6891715"/>
                <a:gd name="connsiteY4512" fmla="*/ 4816841 h 6367455"/>
                <a:gd name="connsiteX4513" fmla="*/ 4794216 w 6891715"/>
                <a:gd name="connsiteY4513" fmla="*/ 4824469 h 6367455"/>
                <a:gd name="connsiteX4514" fmla="*/ 4816441 w 6891715"/>
                <a:gd name="connsiteY4514" fmla="*/ 4828284 h 6367455"/>
                <a:gd name="connsiteX4515" fmla="*/ 4808821 w 6891715"/>
                <a:gd name="connsiteY4515" fmla="*/ 4830509 h 6367455"/>
                <a:gd name="connsiteX4516" fmla="*/ 4785644 w 6891715"/>
                <a:gd name="connsiteY4516" fmla="*/ 4826377 h 6367455"/>
                <a:gd name="connsiteX4517" fmla="*/ 4775166 w 6891715"/>
                <a:gd name="connsiteY4517" fmla="*/ 4828602 h 6367455"/>
                <a:gd name="connsiteX4518" fmla="*/ 4701824 w 6891715"/>
                <a:gd name="connsiteY4518" fmla="*/ 4809530 h 6367455"/>
                <a:gd name="connsiteX4519" fmla="*/ 4699601 w 6891715"/>
                <a:gd name="connsiteY4519" fmla="*/ 4797770 h 6367455"/>
                <a:gd name="connsiteX4520" fmla="*/ 4704999 w 6891715"/>
                <a:gd name="connsiteY4520" fmla="*/ 4808259 h 6367455"/>
                <a:gd name="connsiteX4521" fmla="*/ 4765324 w 6891715"/>
                <a:gd name="connsiteY4521" fmla="*/ 4822562 h 6367455"/>
                <a:gd name="connsiteX4522" fmla="*/ 4776119 w 6891715"/>
                <a:gd name="connsiteY4522" fmla="*/ 4823198 h 6367455"/>
                <a:gd name="connsiteX4523" fmla="*/ 4746274 w 6891715"/>
                <a:gd name="connsiteY4523" fmla="*/ 4799677 h 6367455"/>
                <a:gd name="connsiteX4524" fmla="*/ 4729446 w 6891715"/>
                <a:gd name="connsiteY4524" fmla="*/ 4799677 h 6367455"/>
                <a:gd name="connsiteX4525" fmla="*/ 4726271 w 6891715"/>
                <a:gd name="connsiteY4525" fmla="*/ 4807941 h 6367455"/>
                <a:gd name="connsiteX4526" fmla="*/ 4713571 w 6891715"/>
                <a:gd name="connsiteY4526" fmla="*/ 4802856 h 6367455"/>
                <a:gd name="connsiteX4527" fmla="*/ 4712301 w 6891715"/>
                <a:gd name="connsiteY4527" fmla="*/ 4792367 h 6367455"/>
                <a:gd name="connsiteX4528" fmla="*/ 4740559 w 6891715"/>
                <a:gd name="connsiteY4528" fmla="*/ 4785692 h 6367455"/>
                <a:gd name="connsiteX4529" fmla="*/ 4746909 w 6891715"/>
                <a:gd name="connsiteY4529" fmla="*/ 4784738 h 6367455"/>
                <a:gd name="connsiteX4530" fmla="*/ 4737384 w 6891715"/>
                <a:gd name="connsiteY4530" fmla="*/ 4768846 h 6367455"/>
                <a:gd name="connsiteX4531" fmla="*/ 4717381 w 6891715"/>
                <a:gd name="connsiteY4531" fmla="*/ 4764714 h 6367455"/>
                <a:gd name="connsiteX4532" fmla="*/ 4706586 w 6891715"/>
                <a:gd name="connsiteY4532" fmla="*/ 4770117 h 6367455"/>
                <a:gd name="connsiteX4533" fmla="*/ 4689759 w 6891715"/>
                <a:gd name="connsiteY4533" fmla="*/ 4756767 h 6367455"/>
                <a:gd name="connsiteX4534" fmla="*/ 4687536 w 6891715"/>
                <a:gd name="connsiteY4534" fmla="*/ 4752317 h 6367455"/>
                <a:gd name="connsiteX4535" fmla="*/ 4704681 w 6891715"/>
                <a:gd name="connsiteY4535" fmla="*/ 4757721 h 6367455"/>
                <a:gd name="connsiteX4536" fmla="*/ 4709761 w 6891715"/>
                <a:gd name="connsiteY4536" fmla="*/ 4754225 h 6367455"/>
                <a:gd name="connsiteX4537" fmla="*/ 4729129 w 6891715"/>
                <a:gd name="connsiteY4537" fmla="*/ 4759628 h 6367455"/>
                <a:gd name="connsiteX4538" fmla="*/ 4748179 w 6891715"/>
                <a:gd name="connsiteY4538" fmla="*/ 4763442 h 6367455"/>
                <a:gd name="connsiteX4539" fmla="*/ 4764054 w 6891715"/>
                <a:gd name="connsiteY4539" fmla="*/ 4769799 h 6367455"/>
                <a:gd name="connsiteX4540" fmla="*/ 4808821 w 6891715"/>
                <a:gd name="connsiteY4540" fmla="*/ 4724982 h 6367455"/>
                <a:gd name="connsiteX4541" fmla="*/ 4767864 w 6891715"/>
                <a:gd name="connsiteY4541" fmla="*/ 4752953 h 6367455"/>
                <a:gd name="connsiteX4542" fmla="*/ 4745956 w 6891715"/>
                <a:gd name="connsiteY4542" fmla="*/ 4759310 h 6367455"/>
                <a:gd name="connsiteX4543" fmla="*/ 4735161 w 6891715"/>
                <a:gd name="connsiteY4543" fmla="*/ 4747868 h 6367455"/>
                <a:gd name="connsiteX4544" fmla="*/ 4727541 w 6891715"/>
                <a:gd name="connsiteY4544" fmla="*/ 4738332 h 6367455"/>
                <a:gd name="connsiteX4545" fmla="*/ 4725636 w 6891715"/>
                <a:gd name="connsiteY4545" fmla="*/ 4731339 h 6367455"/>
                <a:gd name="connsiteX4546" fmla="*/ 4723414 w 6891715"/>
                <a:gd name="connsiteY4546" fmla="*/ 4717354 h 6367455"/>
                <a:gd name="connsiteX4547" fmla="*/ 4731351 w 6891715"/>
                <a:gd name="connsiteY4547" fmla="*/ 4710043 h 6367455"/>
                <a:gd name="connsiteX4548" fmla="*/ 4726271 w 6891715"/>
                <a:gd name="connsiteY4548" fmla="*/ 4699236 h 6367455"/>
                <a:gd name="connsiteX4549" fmla="*/ 4725001 w 6891715"/>
                <a:gd name="connsiteY4549" fmla="*/ 4688747 h 6367455"/>
                <a:gd name="connsiteX4550" fmla="*/ 4720874 w 6891715"/>
                <a:gd name="connsiteY4550" fmla="*/ 4703686 h 6367455"/>
                <a:gd name="connsiteX4551" fmla="*/ 4725001 w 6891715"/>
                <a:gd name="connsiteY4551" fmla="*/ 4708772 h 6367455"/>
                <a:gd name="connsiteX4552" fmla="*/ 4714841 w 6891715"/>
                <a:gd name="connsiteY4552" fmla="*/ 4717354 h 6367455"/>
                <a:gd name="connsiteX4553" fmla="*/ 4717064 w 6891715"/>
                <a:gd name="connsiteY4553" fmla="*/ 4729114 h 6367455"/>
                <a:gd name="connsiteX4554" fmla="*/ 4722144 w 6891715"/>
                <a:gd name="connsiteY4554" fmla="*/ 4737378 h 6367455"/>
                <a:gd name="connsiteX4555" fmla="*/ 4720239 w 6891715"/>
                <a:gd name="connsiteY4555" fmla="*/ 4744689 h 6367455"/>
                <a:gd name="connsiteX4556" fmla="*/ 4708809 w 6891715"/>
                <a:gd name="connsiteY4556" fmla="*/ 4749139 h 6367455"/>
                <a:gd name="connsiteX4557" fmla="*/ 4701189 w 6891715"/>
                <a:gd name="connsiteY4557" fmla="*/ 4742782 h 6367455"/>
                <a:gd name="connsiteX4558" fmla="*/ 4696109 w 6891715"/>
                <a:gd name="connsiteY4558" fmla="*/ 4747232 h 6367455"/>
                <a:gd name="connsiteX4559" fmla="*/ 4683409 w 6891715"/>
                <a:gd name="connsiteY4559" fmla="*/ 4747232 h 6367455"/>
                <a:gd name="connsiteX4560" fmla="*/ 4695791 w 6891715"/>
                <a:gd name="connsiteY4560" fmla="*/ 4725936 h 6367455"/>
                <a:gd name="connsiteX4561" fmla="*/ 4684044 w 6891715"/>
                <a:gd name="connsiteY4561" fmla="*/ 4726254 h 6367455"/>
                <a:gd name="connsiteX4562" fmla="*/ 4679916 w 6891715"/>
                <a:gd name="connsiteY4562" fmla="*/ 4718943 h 6367455"/>
                <a:gd name="connsiteX4563" fmla="*/ 4682456 w 6891715"/>
                <a:gd name="connsiteY4563" fmla="*/ 4738650 h 6367455"/>
                <a:gd name="connsiteX4564" fmla="*/ 4676106 w 6891715"/>
                <a:gd name="connsiteY4564" fmla="*/ 4744371 h 6367455"/>
                <a:gd name="connsiteX4565" fmla="*/ 4659914 w 6891715"/>
                <a:gd name="connsiteY4565" fmla="*/ 4746596 h 6367455"/>
                <a:gd name="connsiteX4566" fmla="*/ 4649436 w 6891715"/>
                <a:gd name="connsiteY4566" fmla="*/ 4751682 h 6367455"/>
                <a:gd name="connsiteX4567" fmla="*/ 4619591 w 6891715"/>
                <a:gd name="connsiteY4567" fmla="*/ 4753271 h 6367455"/>
                <a:gd name="connsiteX4568" fmla="*/ 4614829 w 6891715"/>
                <a:gd name="connsiteY4568" fmla="*/ 4759628 h 6367455"/>
                <a:gd name="connsiteX4569" fmla="*/ 4618956 w 6891715"/>
                <a:gd name="connsiteY4569" fmla="*/ 4769799 h 6367455"/>
                <a:gd name="connsiteX4570" fmla="*/ 4611654 w 6891715"/>
                <a:gd name="connsiteY4570" fmla="*/ 4781560 h 6367455"/>
                <a:gd name="connsiteX4571" fmla="*/ 4609749 w 6891715"/>
                <a:gd name="connsiteY4571" fmla="*/ 4797452 h 6367455"/>
                <a:gd name="connsiteX4572" fmla="*/ 4597049 w 6891715"/>
                <a:gd name="connsiteY4572" fmla="*/ 4809213 h 6367455"/>
                <a:gd name="connsiteX4573" fmla="*/ 4587524 w 6891715"/>
                <a:gd name="connsiteY4573" fmla="*/ 4820655 h 6367455"/>
                <a:gd name="connsiteX4574" fmla="*/ 4587524 w 6891715"/>
                <a:gd name="connsiteY4574" fmla="*/ 4816523 h 6367455"/>
                <a:gd name="connsiteX4575" fmla="*/ 4592921 w 6891715"/>
                <a:gd name="connsiteY4575" fmla="*/ 4807941 h 6367455"/>
                <a:gd name="connsiteX4576" fmla="*/ 4583396 w 6891715"/>
                <a:gd name="connsiteY4576" fmla="*/ 4805081 h 6367455"/>
                <a:gd name="connsiteX4577" fmla="*/ 4575776 w 6891715"/>
                <a:gd name="connsiteY4577" fmla="*/ 4799995 h 6367455"/>
                <a:gd name="connsiteX4578" fmla="*/ 4572601 w 6891715"/>
                <a:gd name="connsiteY4578" fmla="*/ 4788235 h 6367455"/>
                <a:gd name="connsiteX4579" fmla="*/ 4568474 w 6891715"/>
                <a:gd name="connsiteY4579" fmla="*/ 4796816 h 6367455"/>
                <a:gd name="connsiteX4580" fmla="*/ 4565299 w 6891715"/>
                <a:gd name="connsiteY4580" fmla="*/ 4787599 h 6367455"/>
                <a:gd name="connsiteX4581" fmla="*/ 4556726 w 6891715"/>
                <a:gd name="connsiteY4581" fmla="*/ 4784420 h 6367455"/>
                <a:gd name="connsiteX4582" fmla="*/ 4553551 w 6891715"/>
                <a:gd name="connsiteY4582" fmla="*/ 4798088 h 6367455"/>
                <a:gd name="connsiteX4583" fmla="*/ 4566251 w 6891715"/>
                <a:gd name="connsiteY4583" fmla="*/ 4811755 h 6367455"/>
                <a:gd name="connsiteX4584" fmla="*/ 4574824 w 6891715"/>
                <a:gd name="connsiteY4584" fmla="*/ 4815887 h 6367455"/>
                <a:gd name="connsiteX4585" fmla="*/ 4580539 w 6891715"/>
                <a:gd name="connsiteY4585" fmla="*/ 4820020 h 6367455"/>
                <a:gd name="connsiteX4586" fmla="*/ 4581491 w 6891715"/>
                <a:gd name="connsiteY4586" fmla="*/ 4832416 h 6367455"/>
                <a:gd name="connsiteX4587" fmla="*/ 4576094 w 6891715"/>
                <a:gd name="connsiteY4587" fmla="*/ 4845130 h 6367455"/>
                <a:gd name="connsiteX4588" fmla="*/ 4564664 w 6891715"/>
                <a:gd name="connsiteY4588" fmla="*/ 4848308 h 6367455"/>
                <a:gd name="connsiteX4589" fmla="*/ 4557361 w 6891715"/>
                <a:gd name="connsiteY4589" fmla="*/ 4856890 h 6367455"/>
                <a:gd name="connsiteX4590" fmla="*/ 4552281 w 6891715"/>
                <a:gd name="connsiteY4590" fmla="*/ 4857844 h 6367455"/>
                <a:gd name="connsiteX4591" fmla="*/ 4539264 w 6891715"/>
                <a:gd name="connsiteY4591" fmla="*/ 4858479 h 6367455"/>
                <a:gd name="connsiteX4592" fmla="*/ 4523388 w 6891715"/>
                <a:gd name="connsiteY4592" fmla="*/ 4862611 h 6367455"/>
                <a:gd name="connsiteX4593" fmla="*/ 4531961 w 6891715"/>
                <a:gd name="connsiteY4593" fmla="*/ 4871193 h 6367455"/>
                <a:gd name="connsiteX4594" fmla="*/ 4513228 w 6891715"/>
                <a:gd name="connsiteY4594" fmla="*/ 4882636 h 6367455"/>
                <a:gd name="connsiteX4595" fmla="*/ 4507831 w 6891715"/>
                <a:gd name="connsiteY4595" fmla="*/ 4875325 h 6367455"/>
                <a:gd name="connsiteX4596" fmla="*/ 4504338 w 6891715"/>
                <a:gd name="connsiteY4596" fmla="*/ 4865154 h 6367455"/>
                <a:gd name="connsiteX4597" fmla="*/ 4508466 w 6891715"/>
                <a:gd name="connsiteY4597" fmla="*/ 4859751 h 6367455"/>
                <a:gd name="connsiteX4598" fmla="*/ 4508466 w 6891715"/>
                <a:gd name="connsiteY4598" fmla="*/ 4849262 h 6367455"/>
                <a:gd name="connsiteX4599" fmla="*/ 4502116 w 6891715"/>
                <a:gd name="connsiteY4599" fmla="*/ 4843858 h 6367455"/>
                <a:gd name="connsiteX4600" fmla="*/ 4493861 w 6891715"/>
                <a:gd name="connsiteY4600" fmla="*/ 4868333 h 6367455"/>
                <a:gd name="connsiteX4601" fmla="*/ 4492908 w 6891715"/>
                <a:gd name="connsiteY4601" fmla="*/ 4884861 h 6367455"/>
                <a:gd name="connsiteX4602" fmla="*/ 4503703 w 6891715"/>
                <a:gd name="connsiteY4602" fmla="*/ 4891218 h 6367455"/>
                <a:gd name="connsiteX4603" fmla="*/ 4505926 w 6891715"/>
                <a:gd name="connsiteY4603" fmla="*/ 4905203 h 6367455"/>
                <a:gd name="connsiteX4604" fmla="*/ 4497671 w 6891715"/>
                <a:gd name="connsiteY4604" fmla="*/ 4910289 h 6367455"/>
                <a:gd name="connsiteX4605" fmla="*/ 4499868 w 6891715"/>
                <a:gd name="connsiteY4605" fmla="*/ 4919360 h 6367455"/>
                <a:gd name="connsiteX4606" fmla="*/ 4500840 w 6891715"/>
                <a:gd name="connsiteY4606" fmla="*/ 4920286 h 6367455"/>
                <a:gd name="connsiteX4607" fmla="*/ 4506875 w 6891715"/>
                <a:gd name="connsiteY4607" fmla="*/ 4943464 h 6367455"/>
                <a:gd name="connsiteX4608" fmla="*/ 4505922 w 6891715"/>
                <a:gd name="connsiteY4608" fmla="*/ 4967594 h 6367455"/>
                <a:gd name="connsiteX4609" fmla="*/ 4499570 w 6891715"/>
                <a:gd name="connsiteY4609" fmla="*/ 4964736 h 6367455"/>
                <a:gd name="connsiteX4610" fmla="*/ 4505922 w 6891715"/>
                <a:gd name="connsiteY4610" fmla="*/ 4976166 h 6367455"/>
                <a:gd name="connsiteX4611" fmla="*/ 4504969 w 6891715"/>
                <a:gd name="connsiteY4611" fmla="*/ 4987596 h 6367455"/>
                <a:gd name="connsiteX4612" fmla="*/ 4487183 w 6891715"/>
                <a:gd name="connsiteY4612" fmla="*/ 4995216 h 6367455"/>
                <a:gd name="connsiteX4613" fmla="*/ 4475749 w 6891715"/>
                <a:gd name="connsiteY4613" fmla="*/ 5001884 h 6367455"/>
                <a:gd name="connsiteX4614" fmla="*/ 4460821 w 6891715"/>
                <a:gd name="connsiteY4614" fmla="*/ 5005059 h 6367455"/>
                <a:gd name="connsiteX4615" fmla="*/ 4447164 w 6891715"/>
                <a:gd name="connsiteY4615" fmla="*/ 5022204 h 6367455"/>
                <a:gd name="connsiteX4616" fmla="*/ 4430330 w 6891715"/>
                <a:gd name="connsiteY4616" fmla="*/ 5038079 h 6367455"/>
                <a:gd name="connsiteX4617" fmla="*/ 4433506 w 6891715"/>
                <a:gd name="connsiteY4617" fmla="*/ 5029506 h 6367455"/>
                <a:gd name="connsiteX4618" fmla="*/ 4443988 w 6891715"/>
                <a:gd name="connsiteY4618" fmla="*/ 5017759 h 6367455"/>
                <a:gd name="connsiteX4619" fmla="*/ 4443988 w 6891715"/>
                <a:gd name="connsiteY4619" fmla="*/ 5008234 h 6367455"/>
                <a:gd name="connsiteX4620" fmla="*/ 4454469 w 6891715"/>
                <a:gd name="connsiteY4620" fmla="*/ 5000931 h 6367455"/>
                <a:gd name="connsiteX4621" fmla="*/ 4464950 w 6891715"/>
                <a:gd name="connsiteY4621" fmla="*/ 4992359 h 6367455"/>
                <a:gd name="connsiteX4622" fmla="*/ 4463997 w 6891715"/>
                <a:gd name="connsiteY4622" fmla="*/ 4986961 h 6367455"/>
                <a:gd name="connsiteX4623" fmla="*/ 4449069 w 6891715"/>
                <a:gd name="connsiteY4623" fmla="*/ 4990136 h 6367455"/>
                <a:gd name="connsiteX4624" fmla="*/ 4452245 w 6891715"/>
                <a:gd name="connsiteY4624" fmla="*/ 4980929 h 6367455"/>
                <a:gd name="connsiteX4625" fmla="*/ 4449069 w 6891715"/>
                <a:gd name="connsiteY4625" fmla="*/ 4971404 h 6367455"/>
                <a:gd name="connsiteX4626" fmla="*/ 4439223 w 6891715"/>
                <a:gd name="connsiteY4626" fmla="*/ 4964101 h 6367455"/>
                <a:gd name="connsiteX4627" fmla="*/ 4429060 w 6891715"/>
                <a:gd name="connsiteY4627" fmla="*/ 4968229 h 6367455"/>
                <a:gd name="connsiteX4628" fmla="*/ 4424613 w 6891715"/>
                <a:gd name="connsiteY4628" fmla="*/ 4976801 h 6367455"/>
                <a:gd name="connsiteX4629" fmla="*/ 4411909 w 6891715"/>
                <a:gd name="connsiteY4629" fmla="*/ 4972991 h 6367455"/>
                <a:gd name="connsiteX4630" fmla="*/ 4410956 w 6891715"/>
                <a:gd name="connsiteY4630" fmla="*/ 4981246 h 6367455"/>
                <a:gd name="connsiteX4631" fmla="*/ 4432236 w 6891715"/>
                <a:gd name="connsiteY4631" fmla="*/ 4983151 h 6367455"/>
                <a:gd name="connsiteX4632" fmla="*/ 4435412 w 6891715"/>
                <a:gd name="connsiteY4632" fmla="*/ 4985374 h 6367455"/>
                <a:gd name="connsiteX4633" fmla="*/ 4438588 w 6891715"/>
                <a:gd name="connsiteY4633" fmla="*/ 4991724 h 6367455"/>
                <a:gd name="connsiteX4634" fmla="*/ 4428107 w 6891715"/>
                <a:gd name="connsiteY4634" fmla="*/ 5004424 h 6367455"/>
                <a:gd name="connsiteX4635" fmla="*/ 4426201 w 6891715"/>
                <a:gd name="connsiteY4635" fmla="*/ 5009821 h 6367455"/>
                <a:gd name="connsiteX4636" fmla="*/ 4420802 w 6891715"/>
                <a:gd name="connsiteY4636" fmla="*/ 5011726 h 6367455"/>
                <a:gd name="connsiteX4637" fmla="*/ 4417626 w 6891715"/>
                <a:gd name="connsiteY4637" fmla="*/ 5007599 h 6367455"/>
                <a:gd name="connsiteX4638" fmla="*/ 4413497 w 6891715"/>
                <a:gd name="connsiteY4638" fmla="*/ 5011726 h 6367455"/>
                <a:gd name="connsiteX4639" fmla="*/ 4420802 w 6891715"/>
                <a:gd name="connsiteY4639" fmla="*/ 5021251 h 6367455"/>
                <a:gd name="connsiteX4640" fmla="*/ 4420802 w 6891715"/>
                <a:gd name="connsiteY4640" fmla="*/ 5028554 h 6367455"/>
                <a:gd name="connsiteX4641" fmla="*/ 4410638 w 6891715"/>
                <a:gd name="connsiteY4641" fmla="*/ 5035221 h 6367455"/>
                <a:gd name="connsiteX4642" fmla="*/ 4411591 w 6891715"/>
                <a:gd name="connsiteY4642" fmla="*/ 5046334 h 6367455"/>
                <a:gd name="connsiteX4643" fmla="*/ 4416673 w 6891715"/>
                <a:gd name="connsiteY4643" fmla="*/ 5034904 h 6367455"/>
                <a:gd name="connsiteX4644" fmla="*/ 4430330 w 6891715"/>
                <a:gd name="connsiteY4644" fmla="*/ 5031729 h 6367455"/>
                <a:gd name="connsiteX4645" fmla="*/ 4430330 w 6891715"/>
                <a:gd name="connsiteY4645" fmla="*/ 5038079 h 6367455"/>
                <a:gd name="connsiteX4646" fmla="*/ 4408415 w 6891715"/>
                <a:gd name="connsiteY4646" fmla="*/ 5059351 h 6367455"/>
                <a:gd name="connsiteX4647" fmla="*/ 4409368 w 6891715"/>
                <a:gd name="connsiteY4647" fmla="*/ 5066654 h 6367455"/>
                <a:gd name="connsiteX4648" fmla="*/ 4410956 w 6891715"/>
                <a:gd name="connsiteY4648" fmla="*/ 5082529 h 6367455"/>
                <a:gd name="connsiteX4649" fmla="*/ 4409050 w 6891715"/>
                <a:gd name="connsiteY4649" fmla="*/ 5116184 h 6367455"/>
                <a:gd name="connsiteX4650" fmla="*/ 4416673 w 6891715"/>
                <a:gd name="connsiteY4650" fmla="*/ 5138091 h 6367455"/>
                <a:gd name="connsiteX4651" fmla="*/ 4416388 w 6891715"/>
                <a:gd name="connsiteY4651" fmla="*/ 5137963 h 6367455"/>
                <a:gd name="connsiteX4652" fmla="*/ 4413532 w 6891715"/>
                <a:gd name="connsiteY4652" fmla="*/ 5157060 h 6367455"/>
                <a:gd name="connsiteX4653" fmla="*/ 4399569 w 6891715"/>
                <a:gd name="connsiteY4653" fmla="*/ 5177430 h 6367455"/>
                <a:gd name="connsiteX4654" fmla="*/ 4398617 w 6891715"/>
                <a:gd name="connsiteY4654" fmla="*/ 5183796 h 6367455"/>
                <a:gd name="connsiteX4655" fmla="*/ 4376721 w 6891715"/>
                <a:gd name="connsiteY4655" fmla="*/ 5181886 h 6367455"/>
                <a:gd name="connsiteX4656" fmla="*/ 4365932 w 6891715"/>
                <a:gd name="connsiteY4656" fmla="*/ 5188252 h 6367455"/>
                <a:gd name="connsiteX4657" fmla="*/ 4345306 w 6891715"/>
                <a:gd name="connsiteY4657" fmla="*/ 5219125 h 6367455"/>
                <a:gd name="connsiteX4658" fmla="*/ 4332930 w 6891715"/>
                <a:gd name="connsiteY4658" fmla="*/ 5259229 h 6367455"/>
                <a:gd name="connsiteX4659" fmla="*/ 4330709 w 6891715"/>
                <a:gd name="connsiteY4659" fmla="*/ 5271960 h 6367455"/>
                <a:gd name="connsiteX4660" fmla="*/ 4323093 w 6891715"/>
                <a:gd name="connsiteY4660" fmla="*/ 5274188 h 6367455"/>
                <a:gd name="connsiteX4661" fmla="*/ 4314207 w 6891715"/>
                <a:gd name="connsiteY4661" fmla="*/ 5282782 h 6367455"/>
                <a:gd name="connsiteX4662" fmla="*/ 4314207 w 6891715"/>
                <a:gd name="connsiteY4662" fmla="*/ 5291057 h 6367455"/>
                <a:gd name="connsiteX4663" fmla="*/ 4306591 w 6891715"/>
                <a:gd name="connsiteY4663" fmla="*/ 5287874 h 6367455"/>
                <a:gd name="connsiteX4664" fmla="*/ 4298024 w 6891715"/>
                <a:gd name="connsiteY4664" fmla="*/ 5290102 h 6367455"/>
                <a:gd name="connsiteX4665" fmla="*/ 4297072 w 6891715"/>
                <a:gd name="connsiteY4665" fmla="*/ 5298696 h 6367455"/>
                <a:gd name="connsiteX4666" fmla="*/ 4290725 w 6891715"/>
                <a:gd name="connsiteY4666" fmla="*/ 5302834 h 6367455"/>
                <a:gd name="connsiteX4667" fmla="*/ 4296437 w 6891715"/>
                <a:gd name="connsiteY4667" fmla="*/ 5306016 h 6367455"/>
                <a:gd name="connsiteX4668" fmla="*/ 4304370 w 6891715"/>
                <a:gd name="connsiteY4668" fmla="*/ 5300606 h 6367455"/>
                <a:gd name="connsiteX4669" fmla="*/ 4317381 w 6891715"/>
                <a:gd name="connsiteY4669" fmla="*/ 5301879 h 6367455"/>
                <a:gd name="connsiteX4670" fmla="*/ 4324679 w 6891715"/>
                <a:gd name="connsiteY4670" fmla="*/ 5304743 h 6367455"/>
                <a:gd name="connsiteX4671" fmla="*/ 4327853 w 6891715"/>
                <a:gd name="connsiteY4671" fmla="*/ 5312064 h 6367455"/>
                <a:gd name="connsiteX4672" fmla="*/ 4329122 w 6891715"/>
                <a:gd name="connsiteY4672" fmla="*/ 5321612 h 6367455"/>
                <a:gd name="connsiteX4673" fmla="*/ 4331343 w 6891715"/>
                <a:gd name="connsiteY4673" fmla="*/ 5327023 h 6367455"/>
                <a:gd name="connsiteX4674" fmla="*/ 4343084 w 6891715"/>
                <a:gd name="connsiteY4674" fmla="*/ 5338163 h 6367455"/>
                <a:gd name="connsiteX4675" fmla="*/ 4348479 w 6891715"/>
                <a:gd name="connsiteY4675" fmla="*/ 5349939 h 6367455"/>
                <a:gd name="connsiteX4676" fmla="*/ 4347949 w 6891715"/>
                <a:gd name="connsiteY4676" fmla="*/ 5350022 h 6367455"/>
                <a:gd name="connsiteX4677" fmla="*/ 4354478 w 6891715"/>
                <a:gd name="connsiteY4677" fmla="*/ 5386173 h 6367455"/>
                <a:gd name="connsiteX4678" fmla="*/ 4367495 w 6891715"/>
                <a:gd name="connsiteY4678" fmla="*/ 5416728 h 6367455"/>
                <a:gd name="connsiteX4679" fmla="*/ 4394165 w 6891715"/>
                <a:gd name="connsiteY4679" fmla="*/ 5435506 h 6367455"/>
                <a:gd name="connsiteX4680" fmla="*/ 4426868 w 6891715"/>
                <a:gd name="connsiteY4680" fmla="*/ 5452056 h 6367455"/>
                <a:gd name="connsiteX4681" fmla="*/ 4440838 w 6891715"/>
                <a:gd name="connsiteY4681" fmla="*/ 5454920 h 6367455"/>
                <a:gd name="connsiteX4682" fmla="*/ 4447188 w 6891715"/>
                <a:gd name="connsiteY4682" fmla="*/ 5451738 h 6367455"/>
                <a:gd name="connsiteX4683" fmla="*/ 4452903 w 6891715"/>
                <a:gd name="connsiteY4683" fmla="*/ 5461604 h 6367455"/>
                <a:gd name="connsiteX4684" fmla="*/ 4450680 w 6891715"/>
                <a:gd name="connsiteY4684" fmla="*/ 5467969 h 6367455"/>
                <a:gd name="connsiteX4685" fmla="*/ 4447505 w 6891715"/>
                <a:gd name="connsiteY4685" fmla="*/ 5471470 h 6367455"/>
                <a:gd name="connsiteX4686" fmla="*/ 4449093 w 6891715"/>
                <a:gd name="connsiteY4686" fmla="*/ 5473380 h 6367455"/>
                <a:gd name="connsiteX4687" fmla="*/ 4444330 w 6891715"/>
                <a:gd name="connsiteY4687" fmla="*/ 5483883 h 6367455"/>
                <a:gd name="connsiteX4688" fmla="*/ 4442108 w 6891715"/>
                <a:gd name="connsiteY4688" fmla="*/ 5490248 h 6367455"/>
                <a:gd name="connsiteX4689" fmla="*/ 4426233 w 6891715"/>
                <a:gd name="connsiteY4689" fmla="*/ 5488021 h 6367455"/>
                <a:gd name="connsiteX4690" fmla="*/ 4416708 w 6891715"/>
                <a:gd name="connsiteY4690" fmla="*/ 5487066 h 6367455"/>
                <a:gd name="connsiteX4691" fmla="*/ 4398610 w 6891715"/>
                <a:gd name="connsiteY4691" fmla="*/ 5486111 h 6367455"/>
                <a:gd name="connsiteX4692" fmla="*/ 4374163 w 6891715"/>
                <a:gd name="connsiteY4692" fmla="*/ 5482292 h 6367455"/>
                <a:gd name="connsiteX4693" fmla="*/ 4361463 w 6891715"/>
                <a:gd name="connsiteY4693" fmla="*/ 5481337 h 6367455"/>
                <a:gd name="connsiteX4694" fmla="*/ 4336380 w 6891715"/>
                <a:gd name="connsiteY4694" fmla="*/ 5489612 h 6367455"/>
                <a:gd name="connsiteX4695" fmla="*/ 4311933 w 6891715"/>
                <a:gd name="connsiteY4695" fmla="*/ 5483883 h 6367455"/>
                <a:gd name="connsiteX4696" fmla="*/ 4298280 w 6891715"/>
                <a:gd name="connsiteY4696" fmla="*/ 5488021 h 6367455"/>
                <a:gd name="connsiteX4697" fmla="*/ 4289073 w 6891715"/>
                <a:gd name="connsiteY4697" fmla="*/ 5510300 h 6367455"/>
                <a:gd name="connsiteX4698" fmla="*/ 4278278 w 6891715"/>
                <a:gd name="connsiteY4698" fmla="*/ 5522076 h 6367455"/>
                <a:gd name="connsiteX4699" fmla="*/ 4253195 w 6891715"/>
                <a:gd name="connsiteY4699" fmla="*/ 5536080 h 6367455"/>
                <a:gd name="connsiteX4700" fmla="*/ 4224620 w 6891715"/>
                <a:gd name="connsiteY4700" fmla="*/ 5550084 h 6367455"/>
                <a:gd name="connsiteX4701" fmla="*/ 4209063 w 6891715"/>
                <a:gd name="connsiteY4701" fmla="*/ 5568225 h 6367455"/>
                <a:gd name="connsiteX4702" fmla="*/ 4191283 w 6891715"/>
                <a:gd name="connsiteY4702" fmla="*/ 5582866 h 6367455"/>
                <a:gd name="connsiteX4703" fmla="*/ 4191283 w 6891715"/>
                <a:gd name="connsiteY4703" fmla="*/ 5592732 h 6367455"/>
                <a:gd name="connsiteX4704" fmla="*/ 4172233 w 6891715"/>
                <a:gd name="connsiteY4704" fmla="*/ 5602280 h 6367455"/>
                <a:gd name="connsiteX4705" fmla="*/ 4169058 w 6891715"/>
                <a:gd name="connsiteY4705" fmla="*/ 5601007 h 6367455"/>
                <a:gd name="connsiteX4706" fmla="*/ 4173185 w 6891715"/>
                <a:gd name="connsiteY4706" fmla="*/ 5594642 h 6367455"/>
                <a:gd name="connsiteX4707" fmla="*/ 4175408 w 6891715"/>
                <a:gd name="connsiteY4707" fmla="*/ 5585412 h 6367455"/>
                <a:gd name="connsiteX4708" fmla="*/ 4168105 w 6891715"/>
                <a:gd name="connsiteY4708" fmla="*/ 5578092 h 6367455"/>
                <a:gd name="connsiteX4709" fmla="*/ 4173820 w 6891715"/>
                <a:gd name="connsiteY4709" fmla="*/ 5569498 h 6367455"/>
                <a:gd name="connsiteX4710" fmla="*/ 4185568 w 6891715"/>
                <a:gd name="connsiteY4710" fmla="*/ 5564088 h 6367455"/>
                <a:gd name="connsiteX4711" fmla="*/ 4204618 w 6891715"/>
                <a:gd name="connsiteY4711" fmla="*/ 5551357 h 6367455"/>
                <a:gd name="connsiteX4712" fmla="*/ 4226843 w 6891715"/>
                <a:gd name="connsiteY4712" fmla="*/ 5537353 h 6367455"/>
                <a:gd name="connsiteX4713" fmla="*/ 4235098 w 6891715"/>
                <a:gd name="connsiteY4713" fmla="*/ 5534170 h 6367455"/>
                <a:gd name="connsiteX4714" fmla="*/ 4235098 w 6891715"/>
                <a:gd name="connsiteY4714" fmla="*/ 5524622 h 6367455"/>
                <a:gd name="connsiteX4715" fmla="*/ 4224620 w 6891715"/>
                <a:gd name="connsiteY4715" fmla="*/ 5528123 h 6367455"/>
                <a:gd name="connsiteX4716" fmla="*/ 4202395 w 6891715"/>
                <a:gd name="connsiteY4716" fmla="*/ 5533215 h 6367455"/>
                <a:gd name="connsiteX4717" fmla="*/ 4184615 w 6891715"/>
                <a:gd name="connsiteY4717" fmla="*/ 5544036 h 6367455"/>
                <a:gd name="connsiteX4718" fmla="*/ 4167470 w 6891715"/>
                <a:gd name="connsiteY4718" fmla="*/ 5537989 h 6367455"/>
                <a:gd name="connsiteX4719" fmla="*/ 4163025 w 6891715"/>
                <a:gd name="connsiteY4719" fmla="*/ 5522076 h 6367455"/>
                <a:gd name="connsiteX4720" fmla="*/ 4160928 w 6891715"/>
                <a:gd name="connsiteY4720" fmla="*/ 5513064 h 6367455"/>
                <a:gd name="connsiteX4721" fmla="*/ 4150640 w 6891715"/>
                <a:gd name="connsiteY4721" fmla="*/ 5513376 h 6367455"/>
                <a:gd name="connsiteX4722" fmla="*/ 4135718 w 6891715"/>
                <a:gd name="connsiteY4722" fmla="*/ 5512423 h 6367455"/>
                <a:gd name="connsiteX4723" fmla="*/ 4123970 w 6891715"/>
                <a:gd name="connsiteY4723" fmla="*/ 5504168 h 6367455"/>
                <a:gd name="connsiteX4724" fmla="*/ 4098570 w 6891715"/>
                <a:gd name="connsiteY4724" fmla="*/ 5493373 h 6367455"/>
                <a:gd name="connsiteX4725" fmla="*/ 4080473 w 6891715"/>
                <a:gd name="connsiteY4725" fmla="*/ 5491786 h 6367455"/>
                <a:gd name="connsiteX4726" fmla="*/ 4071900 w 6891715"/>
                <a:gd name="connsiteY4726" fmla="*/ 5495913 h 6367455"/>
                <a:gd name="connsiteX4727" fmla="*/ 4066820 w 6891715"/>
                <a:gd name="connsiteY4727" fmla="*/ 5485436 h 6367455"/>
                <a:gd name="connsiteX4728" fmla="*/ 4073170 w 6891715"/>
                <a:gd name="connsiteY4728" fmla="*/ 5474641 h 6367455"/>
                <a:gd name="connsiteX4729" fmla="*/ 4059200 w 6891715"/>
                <a:gd name="connsiteY4729" fmla="*/ 5477181 h 6367455"/>
                <a:gd name="connsiteX4730" fmla="*/ 4060470 w 6891715"/>
                <a:gd name="connsiteY4730" fmla="*/ 5486706 h 6367455"/>
                <a:gd name="connsiteX4731" fmla="*/ 4055073 w 6891715"/>
                <a:gd name="connsiteY4731" fmla="*/ 5494326 h 6367455"/>
                <a:gd name="connsiteX4732" fmla="*/ 4044913 w 6891715"/>
                <a:gd name="connsiteY4732" fmla="*/ 5497501 h 6367455"/>
                <a:gd name="connsiteX4733" fmla="*/ 4033165 w 6891715"/>
                <a:gd name="connsiteY4733" fmla="*/ 5498453 h 6367455"/>
                <a:gd name="connsiteX4734" fmla="*/ 4027768 w 6891715"/>
                <a:gd name="connsiteY4734" fmla="*/ 5493056 h 6367455"/>
                <a:gd name="connsiteX4735" fmla="*/ 3999193 w 6891715"/>
                <a:gd name="connsiteY4735" fmla="*/ 5494643 h 6367455"/>
                <a:gd name="connsiteX4736" fmla="*/ 3999193 w 6891715"/>
                <a:gd name="connsiteY4736" fmla="*/ 5501946 h 6367455"/>
                <a:gd name="connsiteX4737" fmla="*/ 3989668 w 6891715"/>
                <a:gd name="connsiteY4737" fmla="*/ 5512741 h 6367455"/>
                <a:gd name="connsiteX4738" fmla="*/ 3974110 w 6891715"/>
                <a:gd name="connsiteY4738" fmla="*/ 5516868 h 6367455"/>
                <a:gd name="connsiteX4739" fmla="*/ 3968713 w 6891715"/>
                <a:gd name="connsiteY4739" fmla="*/ 5516868 h 6367455"/>
                <a:gd name="connsiteX4740" fmla="*/ 3951885 w 6891715"/>
                <a:gd name="connsiteY4740" fmla="*/ 5506708 h 6367455"/>
                <a:gd name="connsiteX4741" fmla="*/ 3940138 w 6891715"/>
                <a:gd name="connsiteY4741" fmla="*/ 5520361 h 6367455"/>
                <a:gd name="connsiteX4742" fmla="*/ 3941090 w 6891715"/>
                <a:gd name="connsiteY4742" fmla="*/ 5532108 h 6367455"/>
                <a:gd name="connsiteX4743" fmla="*/ 3953790 w 6891715"/>
                <a:gd name="connsiteY4743" fmla="*/ 5537188 h 6367455"/>
                <a:gd name="connsiteX4744" fmla="*/ 3946805 w 6891715"/>
                <a:gd name="connsiteY4744" fmla="*/ 5544491 h 6367455"/>
                <a:gd name="connsiteX4745" fmla="*/ 3950933 w 6891715"/>
                <a:gd name="connsiteY4745" fmla="*/ 5551793 h 6367455"/>
                <a:gd name="connsiteX4746" fmla="*/ 3963950 w 6891715"/>
                <a:gd name="connsiteY4746" fmla="*/ 5554016 h 6367455"/>
                <a:gd name="connsiteX4747" fmla="*/ 3964903 w 6891715"/>
                <a:gd name="connsiteY4747" fmla="*/ 5545443 h 6367455"/>
                <a:gd name="connsiteX4748" fmla="*/ 3976650 w 6891715"/>
                <a:gd name="connsiteY4748" fmla="*/ 5562271 h 6367455"/>
                <a:gd name="connsiteX4749" fmla="*/ 3991255 w 6891715"/>
                <a:gd name="connsiteY4749" fmla="*/ 5570526 h 6367455"/>
                <a:gd name="connsiteX4750" fmla="*/ 4001098 w 6891715"/>
                <a:gd name="connsiteY4750" fmla="*/ 5579733 h 6367455"/>
                <a:gd name="connsiteX4751" fmla="*/ 3989350 w 6891715"/>
                <a:gd name="connsiteY4751" fmla="*/ 5589258 h 6367455"/>
                <a:gd name="connsiteX4752" fmla="*/ 3971253 w 6891715"/>
                <a:gd name="connsiteY4752" fmla="*/ 5569573 h 6367455"/>
                <a:gd name="connsiteX4753" fmla="*/ 3963950 w 6891715"/>
                <a:gd name="connsiteY4753" fmla="*/ 5569573 h 6367455"/>
                <a:gd name="connsiteX4754" fmla="*/ 3955378 w 6891715"/>
                <a:gd name="connsiteY4754" fmla="*/ 5561318 h 6367455"/>
                <a:gd name="connsiteX4755" fmla="*/ 3934105 w 6891715"/>
                <a:gd name="connsiteY4755" fmla="*/ 5568938 h 6367455"/>
                <a:gd name="connsiteX4756" fmla="*/ 3935375 w 6891715"/>
                <a:gd name="connsiteY4756" fmla="*/ 5582591 h 6367455"/>
                <a:gd name="connsiteX4757" fmla="*/ 3962045 w 6891715"/>
                <a:gd name="connsiteY4757" fmla="*/ 5598148 h 6367455"/>
                <a:gd name="connsiteX4758" fmla="*/ 3962045 w 6891715"/>
                <a:gd name="connsiteY4758" fmla="*/ 5610848 h 6367455"/>
                <a:gd name="connsiteX4759" fmla="*/ 3947123 w 6891715"/>
                <a:gd name="connsiteY4759" fmla="*/ 5613071 h 6367455"/>
                <a:gd name="connsiteX4760" fmla="*/ 3932200 w 6891715"/>
                <a:gd name="connsiteY4760" fmla="*/ 5599736 h 6367455"/>
                <a:gd name="connsiteX4761" fmla="*/ 3931248 w 6891715"/>
                <a:gd name="connsiteY4761" fmla="*/ 5587036 h 6367455"/>
                <a:gd name="connsiteX4762" fmla="*/ 3920770 w 6891715"/>
                <a:gd name="connsiteY4762" fmla="*/ 5580686 h 6367455"/>
                <a:gd name="connsiteX4763" fmla="*/ 3910928 w 6891715"/>
                <a:gd name="connsiteY4763" fmla="*/ 5584813 h 6367455"/>
                <a:gd name="connsiteX4764" fmla="*/ 3907753 w 6891715"/>
                <a:gd name="connsiteY4764" fmla="*/ 5595291 h 6367455"/>
                <a:gd name="connsiteX4765" fmla="*/ 3939185 w 6891715"/>
                <a:gd name="connsiteY4765" fmla="*/ 5620373 h 6367455"/>
                <a:gd name="connsiteX4766" fmla="*/ 3926168 w 6891715"/>
                <a:gd name="connsiteY4766" fmla="*/ 5627041 h 6367455"/>
                <a:gd name="connsiteX4767" fmla="*/ 3911563 w 6891715"/>
                <a:gd name="connsiteY4767" fmla="*/ 5616563 h 6367455"/>
                <a:gd name="connsiteX4768" fmla="*/ 3908388 w 6891715"/>
                <a:gd name="connsiteY4768" fmla="*/ 5621961 h 6367455"/>
                <a:gd name="connsiteX4769" fmla="*/ 3899815 w 6891715"/>
                <a:gd name="connsiteY4769" fmla="*/ 5614658 h 6367455"/>
                <a:gd name="connsiteX4770" fmla="*/ 3903625 w 6891715"/>
                <a:gd name="connsiteY4770" fmla="*/ 5598466 h 6367455"/>
                <a:gd name="connsiteX4771" fmla="*/ 3899498 w 6891715"/>
                <a:gd name="connsiteY4771" fmla="*/ 5587353 h 6367455"/>
                <a:gd name="connsiteX4772" fmla="*/ 3880448 w 6891715"/>
                <a:gd name="connsiteY4772" fmla="*/ 5582908 h 6367455"/>
                <a:gd name="connsiteX4773" fmla="*/ 3876003 w 6891715"/>
                <a:gd name="connsiteY4773" fmla="*/ 5568621 h 6367455"/>
                <a:gd name="connsiteX4774" fmla="*/ 3863303 w 6891715"/>
                <a:gd name="connsiteY4774" fmla="*/ 5570526 h 6367455"/>
                <a:gd name="connsiteX4775" fmla="*/ 3860128 w 6891715"/>
                <a:gd name="connsiteY4775" fmla="*/ 5562271 h 6367455"/>
                <a:gd name="connsiteX4776" fmla="*/ 3856953 w 6891715"/>
                <a:gd name="connsiteY4776" fmla="*/ 5551793 h 6367455"/>
                <a:gd name="connsiteX4777" fmla="*/ 3862033 w 6891715"/>
                <a:gd name="connsiteY4777" fmla="*/ 5543538 h 6367455"/>
                <a:gd name="connsiteX4778" fmla="*/ 3865208 w 6891715"/>
                <a:gd name="connsiteY4778" fmla="*/ 5531791 h 6367455"/>
                <a:gd name="connsiteX4779" fmla="*/ 3849015 w 6891715"/>
                <a:gd name="connsiteY4779" fmla="*/ 5527346 h 6367455"/>
                <a:gd name="connsiteX4780" fmla="*/ 3847110 w 6891715"/>
                <a:gd name="connsiteY4780" fmla="*/ 5539093 h 6367455"/>
                <a:gd name="connsiteX4781" fmla="*/ 3836633 w 6891715"/>
                <a:gd name="connsiteY4781" fmla="*/ 5545443 h 6367455"/>
                <a:gd name="connsiteX4782" fmla="*/ 3827108 w 6891715"/>
                <a:gd name="connsiteY4782" fmla="*/ 5560366 h 6367455"/>
                <a:gd name="connsiteX4783" fmla="*/ 3832505 w 6891715"/>
                <a:gd name="connsiteY4783" fmla="*/ 5577511 h 6367455"/>
                <a:gd name="connsiteX4784" fmla="*/ 3827743 w 6891715"/>
                <a:gd name="connsiteY4784" fmla="*/ 5593068 h 6367455"/>
                <a:gd name="connsiteX4785" fmla="*/ 3834410 w 6891715"/>
                <a:gd name="connsiteY4785" fmla="*/ 5617198 h 6367455"/>
                <a:gd name="connsiteX4786" fmla="*/ 3857588 w 6891715"/>
                <a:gd name="connsiteY4786" fmla="*/ 5639423 h 6367455"/>
                <a:gd name="connsiteX4787" fmla="*/ 3861080 w 6891715"/>
                <a:gd name="connsiteY4787" fmla="*/ 5666411 h 6367455"/>
                <a:gd name="connsiteX4788" fmla="*/ 3875050 w 6891715"/>
                <a:gd name="connsiteY4788" fmla="*/ 5671808 h 6367455"/>
                <a:gd name="connsiteX4789" fmla="*/ 3903625 w 6891715"/>
                <a:gd name="connsiteY4789" fmla="*/ 5700701 h 6367455"/>
                <a:gd name="connsiteX4790" fmla="*/ 3900768 w 6891715"/>
                <a:gd name="connsiteY4790" fmla="*/ 5730546 h 6367455"/>
                <a:gd name="connsiteX4791" fmla="*/ 3881718 w 6891715"/>
                <a:gd name="connsiteY4791" fmla="*/ 5726418 h 6367455"/>
                <a:gd name="connsiteX4792" fmla="*/ 3881718 w 6891715"/>
                <a:gd name="connsiteY4792" fmla="*/ 5719116 h 6367455"/>
                <a:gd name="connsiteX4793" fmla="*/ 3893465 w 6891715"/>
                <a:gd name="connsiteY4793" fmla="*/ 5716893 h 6367455"/>
                <a:gd name="connsiteX4794" fmla="*/ 3884575 w 6891715"/>
                <a:gd name="connsiteY4794" fmla="*/ 5706416 h 6367455"/>
                <a:gd name="connsiteX4795" fmla="*/ 3868700 w 6891715"/>
                <a:gd name="connsiteY4795" fmla="*/ 5688318 h 6367455"/>
                <a:gd name="connsiteX4796" fmla="*/ 3856953 w 6891715"/>
                <a:gd name="connsiteY4796" fmla="*/ 5700383 h 6367455"/>
                <a:gd name="connsiteX4797" fmla="*/ 3862668 w 6891715"/>
                <a:gd name="connsiteY4797" fmla="*/ 5709591 h 6367455"/>
                <a:gd name="connsiteX4798" fmla="*/ 3858223 w 6891715"/>
                <a:gd name="connsiteY4798" fmla="*/ 5714988 h 6367455"/>
                <a:gd name="connsiteX4799" fmla="*/ 3863620 w 6891715"/>
                <a:gd name="connsiteY4799" fmla="*/ 5721338 h 6367455"/>
                <a:gd name="connsiteX4800" fmla="*/ 3877590 w 6891715"/>
                <a:gd name="connsiteY4800" fmla="*/ 5724513 h 6367455"/>
                <a:gd name="connsiteX4801" fmla="*/ 3866795 w 6891715"/>
                <a:gd name="connsiteY4801" fmla="*/ 5742293 h 6367455"/>
                <a:gd name="connsiteX4802" fmla="*/ 3856635 w 6891715"/>
                <a:gd name="connsiteY4802" fmla="*/ 5748008 h 6367455"/>
                <a:gd name="connsiteX4803" fmla="*/ 3842665 w 6891715"/>
                <a:gd name="connsiteY4803" fmla="*/ 5744833 h 6367455"/>
                <a:gd name="connsiteX4804" fmla="*/ 3826790 w 6891715"/>
                <a:gd name="connsiteY4804" fmla="*/ 5741341 h 6367455"/>
                <a:gd name="connsiteX4805" fmla="*/ 3824885 w 6891715"/>
                <a:gd name="connsiteY4805" fmla="*/ 5753088 h 6367455"/>
                <a:gd name="connsiteX4806" fmla="*/ 3843935 w 6891715"/>
                <a:gd name="connsiteY4806" fmla="*/ 5754358 h 6367455"/>
                <a:gd name="connsiteX4807" fmla="*/ 3859810 w 6891715"/>
                <a:gd name="connsiteY4807" fmla="*/ 5761343 h 6367455"/>
                <a:gd name="connsiteX4808" fmla="*/ 3859810 w 6891715"/>
                <a:gd name="connsiteY4808" fmla="*/ 5770868 h 6367455"/>
                <a:gd name="connsiteX4809" fmla="*/ 3873463 w 6891715"/>
                <a:gd name="connsiteY4809" fmla="*/ 5773091 h 6367455"/>
                <a:gd name="connsiteX4810" fmla="*/ 3873463 w 6891715"/>
                <a:gd name="connsiteY4810" fmla="*/ 5765471 h 6367455"/>
                <a:gd name="connsiteX4811" fmla="*/ 3896958 w 6891715"/>
                <a:gd name="connsiteY4811" fmla="*/ 5779123 h 6367455"/>
                <a:gd name="connsiteX4812" fmla="*/ 3902673 w 6891715"/>
                <a:gd name="connsiteY4812" fmla="*/ 5794681 h 6367455"/>
                <a:gd name="connsiteX4813" fmla="*/ 3910928 w 6891715"/>
                <a:gd name="connsiteY4813" fmla="*/ 5801031 h 6367455"/>
                <a:gd name="connsiteX4814" fmla="*/ 3926803 w 6891715"/>
                <a:gd name="connsiteY4814" fmla="*/ 5801983 h 6367455"/>
                <a:gd name="connsiteX4815" fmla="*/ 3934423 w 6891715"/>
                <a:gd name="connsiteY4815" fmla="*/ 5814366 h 6367455"/>
                <a:gd name="connsiteX4816" fmla="*/ 3958870 w 6891715"/>
                <a:gd name="connsiteY4816" fmla="*/ 5825796 h 6367455"/>
                <a:gd name="connsiteX4817" fmla="*/ 3967443 w 6891715"/>
                <a:gd name="connsiteY4817" fmla="*/ 5835321 h 6367455"/>
                <a:gd name="connsiteX4818" fmla="*/ 3962045 w 6891715"/>
                <a:gd name="connsiteY4818" fmla="*/ 5852148 h 6367455"/>
                <a:gd name="connsiteX4819" fmla="*/ 3965538 w 6891715"/>
                <a:gd name="connsiteY4819" fmla="*/ 5857546 h 6367455"/>
                <a:gd name="connsiteX4820" fmla="*/ 3961410 w 6891715"/>
                <a:gd name="connsiteY4820" fmla="*/ 5863896 h 6367455"/>
                <a:gd name="connsiteX4821" fmla="*/ 3971888 w 6891715"/>
                <a:gd name="connsiteY4821" fmla="*/ 5877231 h 6367455"/>
                <a:gd name="connsiteX4822" fmla="*/ 3979508 w 6891715"/>
                <a:gd name="connsiteY4822" fmla="*/ 5891201 h 6367455"/>
                <a:gd name="connsiteX4823" fmla="*/ 3962680 w 6891715"/>
                <a:gd name="connsiteY4823" fmla="*/ 5894376 h 6367455"/>
                <a:gd name="connsiteX4824" fmla="*/ 3953790 w 6891715"/>
                <a:gd name="connsiteY4824" fmla="*/ 5883581 h 6367455"/>
                <a:gd name="connsiteX4825" fmla="*/ 3943313 w 6891715"/>
                <a:gd name="connsiteY4825" fmla="*/ 5883898 h 6367455"/>
                <a:gd name="connsiteX4826" fmla="*/ 3931565 w 6891715"/>
                <a:gd name="connsiteY4826" fmla="*/ 5869293 h 6367455"/>
                <a:gd name="connsiteX4827" fmla="*/ 3922993 w 6891715"/>
                <a:gd name="connsiteY4827" fmla="*/ 5864213 h 6367455"/>
                <a:gd name="connsiteX4828" fmla="*/ 3926168 w 6891715"/>
                <a:gd name="connsiteY4828" fmla="*/ 5853736 h 6367455"/>
                <a:gd name="connsiteX4829" fmla="*/ 3912515 w 6891715"/>
                <a:gd name="connsiteY4829" fmla="*/ 5851513 h 6367455"/>
                <a:gd name="connsiteX4830" fmla="*/ 3896640 w 6891715"/>
                <a:gd name="connsiteY4830" fmla="*/ 5857863 h 6367455"/>
                <a:gd name="connsiteX4831" fmla="*/ 3902038 w 6891715"/>
                <a:gd name="connsiteY4831" fmla="*/ 5864213 h 6367455"/>
                <a:gd name="connsiteX4832" fmla="*/ 3876638 w 6891715"/>
                <a:gd name="connsiteY4832" fmla="*/ 5865801 h 6367455"/>
                <a:gd name="connsiteX4833" fmla="*/ 3869676 w 6891715"/>
                <a:gd name="connsiteY4833" fmla="*/ 5859999 h 6367455"/>
                <a:gd name="connsiteX4834" fmla="*/ 3872889 w 6891715"/>
                <a:gd name="connsiteY4834" fmla="*/ 5872612 h 6367455"/>
                <a:gd name="connsiteX4835" fmla="*/ 3882402 w 6891715"/>
                <a:gd name="connsiteY4835" fmla="*/ 5876432 h 6367455"/>
                <a:gd name="connsiteX4836" fmla="*/ 3876060 w 6891715"/>
                <a:gd name="connsiteY4836" fmla="*/ 5884073 h 6367455"/>
                <a:gd name="connsiteX4837" fmla="*/ 3885572 w 6891715"/>
                <a:gd name="connsiteY4837" fmla="*/ 5885983 h 6367455"/>
                <a:gd name="connsiteX4838" fmla="*/ 3890012 w 6891715"/>
                <a:gd name="connsiteY4838" fmla="*/ 5900946 h 6367455"/>
                <a:gd name="connsiteX4839" fmla="*/ 3899524 w 6891715"/>
                <a:gd name="connsiteY4839" fmla="*/ 5904766 h 6367455"/>
                <a:gd name="connsiteX4840" fmla="*/ 3904597 w 6891715"/>
                <a:gd name="connsiteY4840" fmla="*/ 5906039 h 6367455"/>
                <a:gd name="connsiteX4841" fmla="*/ 3900475 w 6891715"/>
                <a:gd name="connsiteY4841" fmla="*/ 5893623 h 6367455"/>
                <a:gd name="connsiteX4842" fmla="*/ 3905865 w 6891715"/>
                <a:gd name="connsiteY4842" fmla="*/ 5891076 h 6367455"/>
                <a:gd name="connsiteX4843" fmla="*/ 3914109 w 6891715"/>
                <a:gd name="connsiteY4843" fmla="*/ 5897444 h 6367455"/>
                <a:gd name="connsiteX4844" fmla="*/ 3915378 w 6891715"/>
                <a:gd name="connsiteY4844" fmla="*/ 5910178 h 6367455"/>
                <a:gd name="connsiteX4845" fmla="*/ 3919500 w 6891715"/>
                <a:gd name="connsiteY4845" fmla="*/ 5911133 h 6367455"/>
                <a:gd name="connsiteX4846" fmla="*/ 3917914 w 6891715"/>
                <a:gd name="connsiteY4846" fmla="*/ 5917500 h 6367455"/>
                <a:gd name="connsiteX4847" fmla="*/ 3909353 w 6891715"/>
                <a:gd name="connsiteY4847" fmla="*/ 5928325 h 6367455"/>
                <a:gd name="connsiteX4848" fmla="*/ 3900792 w 6891715"/>
                <a:gd name="connsiteY4848" fmla="*/ 5927370 h 6367455"/>
                <a:gd name="connsiteX4849" fmla="*/ 3896670 w 6891715"/>
                <a:gd name="connsiteY4849" fmla="*/ 5934692 h 6367455"/>
                <a:gd name="connsiteX4850" fmla="*/ 3888109 w 6891715"/>
                <a:gd name="connsiteY4850" fmla="*/ 5943288 h 6367455"/>
                <a:gd name="connsiteX4851" fmla="*/ 3885255 w 6891715"/>
                <a:gd name="connsiteY4851" fmla="*/ 5943288 h 6367455"/>
                <a:gd name="connsiteX4852" fmla="*/ 3877646 w 6891715"/>
                <a:gd name="connsiteY4852" fmla="*/ 5931508 h 6367455"/>
                <a:gd name="connsiteX4853" fmla="*/ 3885890 w 6891715"/>
                <a:gd name="connsiteY4853" fmla="*/ 5928325 h 6367455"/>
                <a:gd name="connsiteX4854" fmla="*/ 3869084 w 6891715"/>
                <a:gd name="connsiteY4854" fmla="*/ 5922276 h 6367455"/>
                <a:gd name="connsiteX4855" fmla="*/ 3867816 w 6891715"/>
                <a:gd name="connsiteY4855" fmla="*/ 5915909 h 6367455"/>
                <a:gd name="connsiteX4856" fmla="*/ 3855133 w 6891715"/>
                <a:gd name="connsiteY4856" fmla="*/ 5918137 h 6367455"/>
                <a:gd name="connsiteX4857" fmla="*/ 3854182 w 6891715"/>
                <a:gd name="connsiteY4857" fmla="*/ 5924504 h 6367455"/>
                <a:gd name="connsiteX4858" fmla="*/ 3863060 w 6891715"/>
                <a:gd name="connsiteY4858" fmla="*/ 5935010 h 6367455"/>
                <a:gd name="connsiteX4859" fmla="*/ 3860840 w 6891715"/>
                <a:gd name="connsiteY4859" fmla="*/ 5953794 h 6367455"/>
                <a:gd name="connsiteX4860" fmla="*/ 3870353 w 6891715"/>
                <a:gd name="connsiteY4860" fmla="*/ 5967801 h 6367455"/>
                <a:gd name="connsiteX4861" fmla="*/ 3875109 w 6891715"/>
                <a:gd name="connsiteY4861" fmla="*/ 5982128 h 6367455"/>
                <a:gd name="connsiteX4862" fmla="*/ 3877011 w 6891715"/>
                <a:gd name="connsiteY4862" fmla="*/ 6000274 h 6367455"/>
                <a:gd name="connsiteX4863" fmla="*/ 3872255 w 6891715"/>
                <a:gd name="connsiteY4863" fmla="*/ 6015237 h 6367455"/>
                <a:gd name="connsiteX4864" fmla="*/ 3882719 w 6891715"/>
                <a:gd name="connsiteY4864" fmla="*/ 6024470 h 6367455"/>
                <a:gd name="connsiteX4865" fmla="*/ 3879548 w 6891715"/>
                <a:gd name="connsiteY4865" fmla="*/ 6031792 h 6367455"/>
                <a:gd name="connsiteX4866" fmla="*/ 3895402 w 6891715"/>
                <a:gd name="connsiteY4866" fmla="*/ 6043571 h 6367455"/>
                <a:gd name="connsiteX4867" fmla="*/ 3883987 w 6891715"/>
                <a:gd name="connsiteY4867" fmla="*/ 6049938 h 6367455"/>
                <a:gd name="connsiteX4868" fmla="*/ 3876377 w 6891715"/>
                <a:gd name="connsiteY4868" fmla="*/ 6034975 h 6367455"/>
                <a:gd name="connsiteX4869" fmla="*/ 3869084 w 6891715"/>
                <a:gd name="connsiteY4869" fmla="*/ 6033384 h 6367455"/>
                <a:gd name="connsiteX4870" fmla="*/ 3870987 w 6891715"/>
                <a:gd name="connsiteY4870" fmla="*/ 6043571 h 6367455"/>
                <a:gd name="connsiteX4871" fmla="*/ 3861475 w 6891715"/>
                <a:gd name="connsiteY4871" fmla="*/ 6043890 h 6367455"/>
                <a:gd name="connsiteX4872" fmla="*/ 3862743 w 6891715"/>
                <a:gd name="connsiteY4872" fmla="*/ 6038477 h 6367455"/>
                <a:gd name="connsiteX4873" fmla="*/ 3855133 w 6891715"/>
                <a:gd name="connsiteY4873" fmla="*/ 6021604 h 6367455"/>
                <a:gd name="connsiteX4874" fmla="*/ 3844352 w 6891715"/>
                <a:gd name="connsiteY4874" fmla="*/ 6001866 h 6367455"/>
                <a:gd name="connsiteX4875" fmla="*/ 3829767 w 6891715"/>
                <a:gd name="connsiteY4875" fmla="*/ 6006960 h 6367455"/>
                <a:gd name="connsiteX4876" fmla="*/ 3819303 w 6891715"/>
                <a:gd name="connsiteY4876" fmla="*/ 6033702 h 6367455"/>
                <a:gd name="connsiteX4877" fmla="*/ 3822791 w 6891715"/>
                <a:gd name="connsiteY4877" fmla="*/ 6054714 h 6367455"/>
                <a:gd name="connsiteX4878" fmla="*/ 3818352 w 6891715"/>
                <a:gd name="connsiteY4878" fmla="*/ 6048665 h 6367455"/>
                <a:gd name="connsiteX4879" fmla="*/ 3813279 w 6891715"/>
                <a:gd name="connsiteY4879" fmla="*/ 6051849 h 6367455"/>
                <a:gd name="connsiteX4880" fmla="*/ 3807889 w 6891715"/>
                <a:gd name="connsiteY4880" fmla="*/ 6038796 h 6367455"/>
                <a:gd name="connsiteX4881" fmla="*/ 3800279 w 6891715"/>
                <a:gd name="connsiteY4881" fmla="*/ 5999956 h 6367455"/>
                <a:gd name="connsiteX4882" fmla="*/ 3792669 w 6891715"/>
                <a:gd name="connsiteY4882" fmla="*/ 5995817 h 6367455"/>
                <a:gd name="connsiteX4883" fmla="*/ 3790132 w 6891715"/>
                <a:gd name="connsiteY4883" fmla="*/ 5987540 h 6367455"/>
                <a:gd name="connsiteX4884" fmla="*/ 3779986 w 6891715"/>
                <a:gd name="connsiteY4884" fmla="*/ 5986585 h 6367455"/>
                <a:gd name="connsiteX4885" fmla="*/ 3777449 w 6891715"/>
                <a:gd name="connsiteY4885" fmla="*/ 5971622 h 6367455"/>
                <a:gd name="connsiteX4886" fmla="*/ 3764132 w 6891715"/>
                <a:gd name="connsiteY4886" fmla="*/ 5978944 h 6367455"/>
                <a:gd name="connsiteX4887" fmla="*/ 3758742 w 6891715"/>
                <a:gd name="connsiteY4887" fmla="*/ 6006641 h 6367455"/>
                <a:gd name="connsiteX4888" fmla="*/ 3753351 w 6891715"/>
                <a:gd name="connsiteY4888" fmla="*/ 5998046 h 6367455"/>
                <a:gd name="connsiteX4889" fmla="*/ 3745107 w 6891715"/>
                <a:gd name="connsiteY4889" fmla="*/ 6002503 h 6367455"/>
                <a:gd name="connsiteX4890" fmla="*/ 3734327 w 6891715"/>
                <a:gd name="connsiteY4890" fmla="*/ 5982446 h 6367455"/>
                <a:gd name="connsiteX4891" fmla="*/ 3733058 w 6891715"/>
                <a:gd name="connsiteY4891" fmla="*/ 5960479 h 6367455"/>
                <a:gd name="connsiteX4892" fmla="*/ 3742571 w 6891715"/>
                <a:gd name="connsiteY4892" fmla="*/ 5949973 h 6367455"/>
                <a:gd name="connsiteX4893" fmla="*/ 3737814 w 6891715"/>
                <a:gd name="connsiteY4893" fmla="*/ 5927688 h 6367455"/>
                <a:gd name="connsiteX4894" fmla="*/ 3721961 w 6891715"/>
                <a:gd name="connsiteY4894" fmla="*/ 5903493 h 6367455"/>
                <a:gd name="connsiteX4895" fmla="*/ 3708326 w 6891715"/>
                <a:gd name="connsiteY4895" fmla="*/ 5898080 h 6367455"/>
                <a:gd name="connsiteX4896" fmla="*/ 3701985 w 6891715"/>
                <a:gd name="connsiteY4896" fmla="*/ 5903493 h 6367455"/>
                <a:gd name="connsiteX4897" fmla="*/ 3694375 w 6891715"/>
                <a:gd name="connsiteY4897" fmla="*/ 5879297 h 6367455"/>
                <a:gd name="connsiteX4898" fmla="*/ 3681692 w 6891715"/>
                <a:gd name="connsiteY4898" fmla="*/ 5876432 h 6367455"/>
                <a:gd name="connsiteX4899" fmla="*/ 3681375 w 6891715"/>
                <a:gd name="connsiteY4899" fmla="*/ 5862742 h 6367455"/>
                <a:gd name="connsiteX4900" fmla="*/ 3690887 w 6891715"/>
                <a:gd name="connsiteY4900" fmla="*/ 5862742 h 6367455"/>
                <a:gd name="connsiteX4901" fmla="*/ 3711814 w 6891715"/>
                <a:gd name="connsiteY4901" fmla="*/ 5839820 h 6367455"/>
                <a:gd name="connsiteX4902" fmla="*/ 3709595 w 6891715"/>
                <a:gd name="connsiteY4902" fmla="*/ 5824221 h 6367455"/>
                <a:gd name="connsiteX4903" fmla="*/ 3710863 w 6891715"/>
                <a:gd name="connsiteY4903" fmla="*/ 5820082 h 6367455"/>
                <a:gd name="connsiteX4904" fmla="*/ 3725448 w 6891715"/>
                <a:gd name="connsiteY4904" fmla="*/ 5835682 h 6367455"/>
                <a:gd name="connsiteX4905" fmla="*/ 3740351 w 6891715"/>
                <a:gd name="connsiteY4905" fmla="*/ 5836637 h 6367455"/>
                <a:gd name="connsiteX4906" fmla="*/ 3746693 w 6891715"/>
                <a:gd name="connsiteY4906" fmla="*/ 5826131 h 6367455"/>
                <a:gd name="connsiteX4907" fmla="*/ 3762547 w 6891715"/>
                <a:gd name="connsiteY4907" fmla="*/ 5819764 h 6367455"/>
                <a:gd name="connsiteX4908" fmla="*/ 3788230 w 6891715"/>
                <a:gd name="connsiteY4908" fmla="*/ 5838547 h 6367455"/>
                <a:gd name="connsiteX4909" fmla="*/ 3812328 w 6891715"/>
                <a:gd name="connsiteY4909" fmla="*/ 5846824 h 6367455"/>
                <a:gd name="connsiteX4910" fmla="*/ 3836426 w 6891715"/>
                <a:gd name="connsiteY4910" fmla="*/ 5846506 h 6367455"/>
                <a:gd name="connsiteX4911" fmla="*/ 3849426 w 6891715"/>
                <a:gd name="connsiteY4911" fmla="*/ 5860196 h 6367455"/>
                <a:gd name="connsiteX4912" fmla="*/ 3857036 w 6891715"/>
                <a:gd name="connsiteY4912" fmla="*/ 5860832 h 6367455"/>
                <a:gd name="connsiteX4913" fmla="*/ 3868367 w 6891715"/>
                <a:gd name="connsiteY4913" fmla="*/ 5859082 h 6367455"/>
                <a:gd name="connsiteX4914" fmla="*/ 3859493 w 6891715"/>
                <a:gd name="connsiteY4914" fmla="*/ 5854053 h 6367455"/>
                <a:gd name="connsiteX4915" fmla="*/ 3872193 w 6891715"/>
                <a:gd name="connsiteY4915" fmla="*/ 5847703 h 6367455"/>
                <a:gd name="connsiteX4916" fmla="*/ 3883940 w 6891715"/>
                <a:gd name="connsiteY4916" fmla="*/ 5850878 h 6367455"/>
                <a:gd name="connsiteX4917" fmla="*/ 3893465 w 6891715"/>
                <a:gd name="connsiteY4917" fmla="*/ 5849608 h 6367455"/>
                <a:gd name="connsiteX4918" fmla="*/ 3889020 w 6891715"/>
                <a:gd name="connsiteY4918" fmla="*/ 5840083 h 6367455"/>
                <a:gd name="connsiteX4919" fmla="*/ 3876320 w 6891715"/>
                <a:gd name="connsiteY4919" fmla="*/ 5835003 h 6367455"/>
                <a:gd name="connsiteX4920" fmla="*/ 3868065 w 6891715"/>
                <a:gd name="connsiteY4920" fmla="*/ 5837226 h 6367455"/>
                <a:gd name="connsiteX4921" fmla="*/ 3859493 w 6891715"/>
                <a:gd name="connsiteY4921" fmla="*/ 5833098 h 6367455"/>
                <a:gd name="connsiteX4922" fmla="*/ 3843618 w 6891715"/>
                <a:gd name="connsiteY4922" fmla="*/ 5815318 h 6367455"/>
                <a:gd name="connsiteX4923" fmla="*/ 3845523 w 6891715"/>
                <a:gd name="connsiteY4923" fmla="*/ 5828971 h 6367455"/>
                <a:gd name="connsiteX4924" fmla="*/ 3830918 w 6891715"/>
                <a:gd name="connsiteY4924" fmla="*/ 5828018 h 6367455"/>
                <a:gd name="connsiteX4925" fmla="*/ 3827743 w 6891715"/>
                <a:gd name="connsiteY4925" fmla="*/ 5814366 h 6367455"/>
                <a:gd name="connsiteX4926" fmla="*/ 3823298 w 6891715"/>
                <a:gd name="connsiteY4926" fmla="*/ 5817541 h 6367455"/>
                <a:gd name="connsiteX4927" fmla="*/ 3811550 w 6891715"/>
                <a:gd name="connsiteY4927" fmla="*/ 5810556 h 6367455"/>
                <a:gd name="connsiteX4928" fmla="*/ 3797898 w 6891715"/>
                <a:gd name="connsiteY4928" fmla="*/ 5817858 h 6367455"/>
                <a:gd name="connsiteX4929" fmla="*/ 3787420 w 6891715"/>
                <a:gd name="connsiteY4929" fmla="*/ 5809286 h 6367455"/>
                <a:gd name="connsiteX4930" fmla="*/ 3761703 w 6891715"/>
                <a:gd name="connsiteY4930" fmla="*/ 5813096 h 6367455"/>
                <a:gd name="connsiteX4931" fmla="*/ 3753765 w 6891715"/>
                <a:gd name="connsiteY4931" fmla="*/ 5811826 h 6367455"/>
                <a:gd name="connsiteX4932" fmla="*/ 3747415 w 6891715"/>
                <a:gd name="connsiteY4932" fmla="*/ 5811191 h 6367455"/>
                <a:gd name="connsiteX4933" fmla="*/ 3742653 w 6891715"/>
                <a:gd name="connsiteY4933" fmla="*/ 5810873 h 6367455"/>
                <a:gd name="connsiteX4934" fmla="*/ 3741383 w 6891715"/>
                <a:gd name="connsiteY4934" fmla="*/ 5811191 h 6367455"/>
                <a:gd name="connsiteX4935" fmla="*/ 3739478 w 6891715"/>
                <a:gd name="connsiteY4935" fmla="*/ 5812461 h 6367455"/>
                <a:gd name="connsiteX4936" fmla="*/ 3735985 w 6891715"/>
                <a:gd name="connsiteY4936" fmla="*/ 5815636 h 6367455"/>
                <a:gd name="connsiteX4937" fmla="*/ 3732810 w 6891715"/>
                <a:gd name="connsiteY4937" fmla="*/ 5818811 h 6367455"/>
                <a:gd name="connsiteX4938" fmla="*/ 3731223 w 6891715"/>
                <a:gd name="connsiteY4938" fmla="*/ 5820398 h 6367455"/>
                <a:gd name="connsiteX4939" fmla="*/ 3715348 w 6891715"/>
                <a:gd name="connsiteY4939" fmla="*/ 5816588 h 6367455"/>
                <a:gd name="connsiteX4940" fmla="*/ 3704553 w 6891715"/>
                <a:gd name="connsiteY4940" fmla="*/ 5800713 h 6367455"/>
                <a:gd name="connsiteX4941" fmla="*/ 3697250 w 6891715"/>
                <a:gd name="connsiteY4941" fmla="*/ 5808968 h 6367455"/>
                <a:gd name="connsiteX4942" fmla="*/ 3695345 w 6891715"/>
                <a:gd name="connsiteY4942" fmla="*/ 5816588 h 6367455"/>
                <a:gd name="connsiteX4943" fmla="*/ 3687725 w 6891715"/>
                <a:gd name="connsiteY4943" fmla="*/ 5812461 h 6367455"/>
                <a:gd name="connsiteX4944" fmla="*/ 3684550 w 6891715"/>
                <a:gd name="connsiteY4944" fmla="*/ 5801031 h 6367455"/>
                <a:gd name="connsiteX4945" fmla="*/ 3675978 w 6891715"/>
                <a:gd name="connsiteY4945" fmla="*/ 5789283 h 6367455"/>
                <a:gd name="connsiteX4946" fmla="*/ 3676930 w 6891715"/>
                <a:gd name="connsiteY4946" fmla="*/ 5779123 h 6367455"/>
                <a:gd name="connsiteX4947" fmla="*/ 3668358 w 6891715"/>
                <a:gd name="connsiteY4947" fmla="*/ 5781028 h 6367455"/>
                <a:gd name="connsiteX4948" fmla="*/ 3665183 w 6891715"/>
                <a:gd name="connsiteY4948" fmla="*/ 5764201 h 6367455"/>
                <a:gd name="connsiteX4949" fmla="*/ 3650260 w 6891715"/>
                <a:gd name="connsiteY4949" fmla="*/ 5761343 h 6367455"/>
                <a:gd name="connsiteX4950" fmla="*/ 3646133 w 6891715"/>
                <a:gd name="connsiteY4950" fmla="*/ 5750548 h 6367455"/>
                <a:gd name="connsiteX4951" fmla="*/ 3652165 w 6891715"/>
                <a:gd name="connsiteY4951" fmla="*/ 5740071 h 6367455"/>
                <a:gd name="connsiteX4952" fmla="*/ 3667088 w 6891715"/>
                <a:gd name="connsiteY4952" fmla="*/ 5735943 h 6367455"/>
                <a:gd name="connsiteX4953" fmla="*/ 3675343 w 6891715"/>
                <a:gd name="connsiteY4953" fmla="*/ 5743881 h 6367455"/>
                <a:gd name="connsiteX4954" fmla="*/ 3683915 w 6891715"/>
                <a:gd name="connsiteY4954" fmla="*/ 5747056 h 6367455"/>
                <a:gd name="connsiteX4955" fmla="*/ 3681693 w 6891715"/>
                <a:gd name="connsiteY4955" fmla="*/ 5733403 h 6367455"/>
                <a:gd name="connsiteX4956" fmla="*/ 3676613 w 6891715"/>
                <a:gd name="connsiteY4956" fmla="*/ 5727371 h 6367455"/>
                <a:gd name="connsiteX4957" fmla="*/ 3660738 w 6891715"/>
                <a:gd name="connsiteY4957" fmla="*/ 5728323 h 6367455"/>
                <a:gd name="connsiteX4958" fmla="*/ 3654388 w 6891715"/>
                <a:gd name="connsiteY4958" fmla="*/ 5720068 h 6367455"/>
                <a:gd name="connsiteX4959" fmla="*/ 3648990 w 6891715"/>
                <a:gd name="connsiteY4959" fmla="*/ 5730546 h 6367455"/>
                <a:gd name="connsiteX4960" fmla="*/ 3645815 w 6891715"/>
                <a:gd name="connsiteY4960" fmla="*/ 5739118 h 6367455"/>
                <a:gd name="connsiteX4961" fmla="*/ 3641370 w 6891715"/>
                <a:gd name="connsiteY4961" fmla="*/ 5733721 h 6367455"/>
                <a:gd name="connsiteX4962" fmla="*/ 3639465 w 6891715"/>
                <a:gd name="connsiteY4962" fmla="*/ 5722291 h 6367455"/>
                <a:gd name="connsiteX4963" fmla="*/ 3631845 w 6891715"/>
                <a:gd name="connsiteY4963" fmla="*/ 5709591 h 6367455"/>
                <a:gd name="connsiteX4964" fmla="*/ 3615018 w 6891715"/>
                <a:gd name="connsiteY4964" fmla="*/ 5708956 h 6367455"/>
                <a:gd name="connsiteX4965" fmla="*/ 3602000 w 6891715"/>
                <a:gd name="connsiteY4965" fmla="*/ 5689906 h 6367455"/>
                <a:gd name="connsiteX4966" fmla="*/ 3606128 w 6891715"/>
                <a:gd name="connsiteY4966" fmla="*/ 5683556 h 6367455"/>
                <a:gd name="connsiteX4967" fmla="*/ 3595968 w 6891715"/>
                <a:gd name="connsiteY4967" fmla="*/ 5682286 h 6367455"/>
                <a:gd name="connsiteX4968" fmla="*/ 3595015 w 6891715"/>
                <a:gd name="connsiteY4968" fmla="*/ 5666093 h 6367455"/>
                <a:gd name="connsiteX4969" fmla="*/ 3588665 w 6891715"/>
                <a:gd name="connsiteY4969" fmla="*/ 5656886 h 6367455"/>
                <a:gd name="connsiteX4970" fmla="*/ 3589618 w 6891715"/>
                <a:gd name="connsiteY4970" fmla="*/ 5650536 h 6367455"/>
                <a:gd name="connsiteX4971" fmla="*/ 3582315 w 6891715"/>
                <a:gd name="connsiteY4971" fmla="*/ 5649583 h 6367455"/>
                <a:gd name="connsiteX4972" fmla="*/ 3578188 w 6891715"/>
                <a:gd name="connsiteY4972" fmla="*/ 5641963 h 6367455"/>
                <a:gd name="connsiteX4973" fmla="*/ 3578378 w 6891715"/>
                <a:gd name="connsiteY4973" fmla="*/ 5641929 h 6367455"/>
                <a:gd name="connsiteX4974" fmla="*/ 3574656 w 6891715"/>
                <a:gd name="connsiteY4974" fmla="*/ 5639745 h 6367455"/>
                <a:gd name="connsiteX4975" fmla="*/ 3577496 w 6891715"/>
                <a:gd name="connsiteY4975" fmla="*/ 5632442 h 6367455"/>
                <a:gd name="connsiteX4976" fmla="*/ 3571816 w 6891715"/>
                <a:gd name="connsiteY4976" fmla="*/ 5618155 h 6367455"/>
                <a:gd name="connsiteX4977" fmla="*/ 3557613 w 6891715"/>
                <a:gd name="connsiteY4977" fmla="*/ 5606090 h 6367455"/>
                <a:gd name="connsiteX4978" fmla="*/ 3537414 w 6891715"/>
                <a:gd name="connsiteY4978" fmla="*/ 5597200 h 6367455"/>
                <a:gd name="connsiteX4979" fmla="*/ 3526999 w 6891715"/>
                <a:gd name="connsiteY4979" fmla="*/ 5579420 h 6367455"/>
                <a:gd name="connsiteX4980" fmla="*/ 3525737 w 6891715"/>
                <a:gd name="connsiteY4980" fmla="*/ 5573387 h 6367455"/>
                <a:gd name="connsiteX4981" fmla="*/ 3515006 w 6891715"/>
                <a:gd name="connsiteY4981" fmla="*/ 5557830 h 6367455"/>
                <a:gd name="connsiteX4982" fmla="*/ 3517847 w 6891715"/>
                <a:gd name="connsiteY4982" fmla="*/ 5553067 h 6367455"/>
                <a:gd name="connsiteX4983" fmla="*/ 3527946 w 6891715"/>
                <a:gd name="connsiteY4983" fmla="*/ 5560052 h 6367455"/>
                <a:gd name="connsiteX4984" fmla="*/ 3526684 w 6891715"/>
                <a:gd name="connsiteY4984" fmla="*/ 5550845 h 6367455"/>
                <a:gd name="connsiteX4985" fmla="*/ 3527315 w 6891715"/>
                <a:gd name="connsiteY4985" fmla="*/ 5546717 h 6367455"/>
                <a:gd name="connsiteX4986" fmla="*/ 3520372 w 6891715"/>
                <a:gd name="connsiteY4986" fmla="*/ 5543860 h 6367455"/>
                <a:gd name="connsiteX4987" fmla="*/ 3514691 w 6891715"/>
                <a:gd name="connsiteY4987" fmla="*/ 5534970 h 6367455"/>
                <a:gd name="connsiteX4988" fmla="*/ 3514691 w 6891715"/>
                <a:gd name="connsiteY4988" fmla="*/ 5523540 h 6367455"/>
                <a:gd name="connsiteX4989" fmla="*/ 3522581 w 6891715"/>
                <a:gd name="connsiteY4989" fmla="*/ 5513062 h 6367455"/>
                <a:gd name="connsiteX4990" fmla="*/ 3527946 w 6891715"/>
                <a:gd name="connsiteY4990" fmla="*/ 5504490 h 6367455"/>
                <a:gd name="connsiteX4991" fmla="*/ 3529840 w 6891715"/>
                <a:gd name="connsiteY4991" fmla="*/ 5490202 h 6367455"/>
                <a:gd name="connsiteX4992" fmla="*/ 3531418 w 6891715"/>
                <a:gd name="connsiteY4992" fmla="*/ 5480995 h 6367455"/>
                <a:gd name="connsiteX4993" fmla="*/ 3523843 w 6891715"/>
                <a:gd name="connsiteY4993" fmla="*/ 5473057 h 6367455"/>
                <a:gd name="connsiteX4994" fmla="*/ 3532365 w 6891715"/>
                <a:gd name="connsiteY4994" fmla="*/ 5464485 h 6367455"/>
                <a:gd name="connsiteX4995" fmla="*/ 3526053 w 6891715"/>
                <a:gd name="connsiteY4995" fmla="*/ 5451784 h 6367455"/>
                <a:gd name="connsiteX4996" fmla="*/ 3523212 w 6891715"/>
                <a:gd name="connsiteY4996" fmla="*/ 5445434 h 6367455"/>
                <a:gd name="connsiteX4997" fmla="*/ 3529524 w 6891715"/>
                <a:gd name="connsiteY4997" fmla="*/ 5441307 h 6367455"/>
                <a:gd name="connsiteX4998" fmla="*/ 3524159 w 6891715"/>
                <a:gd name="connsiteY4998" fmla="*/ 5427337 h 6367455"/>
                <a:gd name="connsiteX4999" fmla="*/ 3527946 w 6891715"/>
                <a:gd name="connsiteY4999" fmla="*/ 5420352 h 6367455"/>
                <a:gd name="connsiteX5000" fmla="*/ 3540570 w 6891715"/>
                <a:gd name="connsiteY5000" fmla="*/ 5404794 h 6367455"/>
                <a:gd name="connsiteX5001" fmla="*/ 3535836 w 6891715"/>
                <a:gd name="connsiteY5001" fmla="*/ 5397809 h 6367455"/>
                <a:gd name="connsiteX5002" fmla="*/ 3526053 w 6891715"/>
                <a:gd name="connsiteY5002" fmla="*/ 5394952 h 6367455"/>
                <a:gd name="connsiteX5003" fmla="*/ 3525643 w 6891715"/>
                <a:gd name="connsiteY5003" fmla="*/ 5394317 h 6367455"/>
                <a:gd name="connsiteX5004" fmla="*/ 3516101 w 6891715"/>
                <a:gd name="connsiteY5004" fmla="*/ 5394317 h 6367455"/>
                <a:gd name="connsiteX5005" fmla="*/ 3512284 w 6891715"/>
                <a:gd name="connsiteY5005" fmla="*/ 5386716 h 6367455"/>
                <a:gd name="connsiteX5006" fmla="*/ 3510694 w 6891715"/>
                <a:gd name="connsiteY5006" fmla="*/ 5374048 h 6367455"/>
                <a:gd name="connsiteX5007" fmla="*/ 3492882 w 6891715"/>
                <a:gd name="connsiteY5007" fmla="*/ 5352511 h 6367455"/>
                <a:gd name="connsiteX5008" fmla="*/ 3469663 w 6891715"/>
                <a:gd name="connsiteY5008" fmla="*/ 5340159 h 6367455"/>
                <a:gd name="connsiteX5009" fmla="*/ 3460121 w 6891715"/>
                <a:gd name="connsiteY5009" fmla="*/ 5329707 h 6367455"/>
                <a:gd name="connsiteX5010" fmla="*/ 3445809 w 6891715"/>
                <a:gd name="connsiteY5010" fmla="*/ 5327807 h 6367455"/>
                <a:gd name="connsiteX5011" fmla="*/ 3441674 w 6891715"/>
                <a:gd name="connsiteY5011" fmla="*/ 5318622 h 6367455"/>
                <a:gd name="connsiteX5012" fmla="*/ 3448671 w 6891715"/>
                <a:gd name="connsiteY5012" fmla="*/ 5320839 h 6367455"/>
                <a:gd name="connsiteX5013" fmla="*/ 3454396 w 6891715"/>
                <a:gd name="connsiteY5013" fmla="*/ 5318939 h 6367455"/>
                <a:gd name="connsiteX5014" fmla="*/ 3455032 w 6891715"/>
                <a:gd name="connsiteY5014" fmla="*/ 5310071 h 6367455"/>
                <a:gd name="connsiteX5015" fmla="*/ 3445596 w 6891715"/>
                <a:gd name="connsiteY5015" fmla="*/ 5305079 h 6367455"/>
                <a:gd name="connsiteX5016" fmla="*/ 3448013 w 6891715"/>
                <a:gd name="connsiteY5016" fmla="*/ 5314939 h 6367455"/>
                <a:gd name="connsiteX5017" fmla="*/ 3441636 w 6891715"/>
                <a:gd name="connsiteY5017" fmla="*/ 5312732 h 6367455"/>
                <a:gd name="connsiteX5018" fmla="*/ 3436217 w 6891715"/>
                <a:gd name="connsiteY5018" fmla="*/ 5308949 h 6367455"/>
                <a:gd name="connsiteX5019" fmla="*/ 3431434 w 6891715"/>
                <a:gd name="connsiteY5019" fmla="*/ 5305166 h 6367455"/>
                <a:gd name="connsiteX5020" fmla="*/ 3427927 w 6891715"/>
                <a:gd name="connsiteY5020" fmla="*/ 5302014 h 6367455"/>
                <a:gd name="connsiteX5021" fmla="*/ 3425696 w 6891715"/>
                <a:gd name="connsiteY5021" fmla="*/ 5298861 h 6367455"/>
                <a:gd name="connsiteX5022" fmla="*/ 3423145 w 6891715"/>
                <a:gd name="connsiteY5022" fmla="*/ 5296654 h 6367455"/>
                <a:gd name="connsiteX5023" fmla="*/ 3420913 w 6891715"/>
                <a:gd name="connsiteY5023" fmla="*/ 5295078 h 6367455"/>
                <a:gd name="connsiteX5024" fmla="*/ 3393814 w 6891715"/>
                <a:gd name="connsiteY5024" fmla="*/ 5279000 h 6367455"/>
                <a:gd name="connsiteX5025" fmla="*/ 3380105 w 6891715"/>
                <a:gd name="connsiteY5025" fmla="*/ 5263238 h 6367455"/>
                <a:gd name="connsiteX5026" fmla="*/ 3365758 w 6891715"/>
                <a:gd name="connsiteY5026" fmla="*/ 5256303 h 6367455"/>
                <a:gd name="connsiteX5027" fmla="*/ 3371178 w 6891715"/>
                <a:gd name="connsiteY5027" fmla="*/ 5268913 h 6367455"/>
                <a:gd name="connsiteX5028" fmla="*/ 3355875 w 6891715"/>
                <a:gd name="connsiteY5028" fmla="*/ 5258509 h 6367455"/>
                <a:gd name="connsiteX5029" fmla="*/ 3332601 w 6891715"/>
                <a:gd name="connsiteY5029" fmla="*/ 5247476 h 6367455"/>
                <a:gd name="connsiteX5030" fmla="*/ 3320486 w 6891715"/>
                <a:gd name="connsiteY5030" fmla="*/ 5245269 h 6367455"/>
                <a:gd name="connsiteX5031" fmla="*/ 3301995 w 6891715"/>
                <a:gd name="connsiteY5031" fmla="*/ 5240855 h 6367455"/>
                <a:gd name="connsiteX5032" fmla="*/ 3294025 w 6891715"/>
                <a:gd name="connsiteY5032" fmla="*/ 5229506 h 6367455"/>
                <a:gd name="connsiteX5033" fmla="*/ 3321124 w 6891715"/>
                <a:gd name="connsiteY5033" fmla="*/ 5232974 h 6367455"/>
                <a:gd name="connsiteX5034" fmla="*/ 3333877 w 6891715"/>
                <a:gd name="connsiteY5034" fmla="*/ 5237072 h 6367455"/>
                <a:gd name="connsiteX5035" fmla="*/ 3352368 w 6891715"/>
                <a:gd name="connsiteY5035" fmla="*/ 5241171 h 6367455"/>
                <a:gd name="connsiteX5036" fmla="*/ 3357469 w 6891715"/>
                <a:gd name="connsiteY5036" fmla="*/ 5244954 h 6367455"/>
                <a:gd name="connsiteX5037" fmla="*/ 3355237 w 6891715"/>
                <a:gd name="connsiteY5037" fmla="*/ 5235496 h 6367455"/>
                <a:gd name="connsiteX5038" fmla="*/ 3357761 w 6891715"/>
                <a:gd name="connsiteY5038" fmla="*/ 5233854 h 6367455"/>
                <a:gd name="connsiteX5039" fmla="*/ 3374251 w 6891715"/>
                <a:gd name="connsiteY5039" fmla="*/ 5226890 h 6367455"/>
                <a:gd name="connsiteX5040" fmla="*/ 3376538 w 6891715"/>
                <a:gd name="connsiteY5040" fmla="*/ 5226649 h 6367455"/>
                <a:gd name="connsiteX5041" fmla="*/ 3376390 w 6891715"/>
                <a:gd name="connsiteY5041" fmla="*/ 5225986 h 6367455"/>
                <a:gd name="connsiteX5042" fmla="*/ 3374251 w 6891715"/>
                <a:gd name="connsiteY5042" fmla="*/ 5226890 h 6367455"/>
                <a:gd name="connsiteX5043" fmla="*/ 3367352 w 6891715"/>
                <a:gd name="connsiteY5043" fmla="*/ 5227615 h 6367455"/>
                <a:gd name="connsiteX5044" fmla="*/ 3357761 w 6891715"/>
                <a:gd name="connsiteY5044" fmla="*/ 5233854 h 6367455"/>
                <a:gd name="connsiteX5045" fmla="*/ 3355306 w 6891715"/>
                <a:gd name="connsiteY5045" fmla="*/ 5234891 h 6367455"/>
                <a:gd name="connsiteX5046" fmla="*/ 3346733 w 6891715"/>
                <a:gd name="connsiteY5046" fmla="*/ 5230124 h 6367455"/>
                <a:gd name="connsiteX5047" fmla="*/ 3354671 w 6891715"/>
                <a:gd name="connsiteY5047" fmla="*/ 5222815 h 6367455"/>
                <a:gd name="connsiteX5048" fmla="*/ 3358798 w 6891715"/>
                <a:gd name="connsiteY5048" fmla="*/ 5218366 h 6367455"/>
                <a:gd name="connsiteX5049" fmla="*/ 3358436 w 6891715"/>
                <a:gd name="connsiteY5049" fmla="*/ 5217784 h 6367455"/>
                <a:gd name="connsiteX5050" fmla="*/ 3354315 w 6891715"/>
                <a:gd name="connsiteY5050" fmla="*/ 5222229 h 6367455"/>
                <a:gd name="connsiteX5051" fmla="*/ 3340052 w 6891715"/>
                <a:gd name="connsiteY5051" fmla="*/ 5224452 h 6367455"/>
                <a:gd name="connsiteX5052" fmla="*/ 3327374 w 6891715"/>
                <a:gd name="connsiteY5052" fmla="*/ 5222547 h 6367455"/>
                <a:gd name="connsiteX5053" fmla="*/ 3291558 w 6891715"/>
                <a:gd name="connsiteY5053" fmla="*/ 5197464 h 6367455"/>
                <a:gd name="connsiteX5054" fmla="*/ 3284585 w 6891715"/>
                <a:gd name="connsiteY5054" fmla="*/ 5183177 h 6367455"/>
                <a:gd name="connsiteX5055" fmla="*/ 3262715 w 6891715"/>
                <a:gd name="connsiteY5055" fmla="*/ 5167619 h 6367455"/>
                <a:gd name="connsiteX5056" fmla="*/ 3236724 w 6891715"/>
                <a:gd name="connsiteY5056" fmla="*/ 5163492 h 6367455"/>
                <a:gd name="connsiteX5057" fmla="*/ 3223095 w 6891715"/>
                <a:gd name="connsiteY5057" fmla="*/ 5169842 h 6367455"/>
                <a:gd name="connsiteX5058" fmla="*/ 3197105 w 6891715"/>
                <a:gd name="connsiteY5058" fmla="*/ 5168889 h 6367455"/>
                <a:gd name="connsiteX5059" fmla="*/ 3185694 w 6891715"/>
                <a:gd name="connsiteY5059" fmla="*/ 5151744 h 6367455"/>
                <a:gd name="connsiteX5060" fmla="*/ 3187913 w 6891715"/>
                <a:gd name="connsiteY5060" fmla="*/ 5144442 h 6367455"/>
                <a:gd name="connsiteX5061" fmla="*/ 3160338 w 6891715"/>
                <a:gd name="connsiteY5061" fmla="*/ 5123804 h 6367455"/>
                <a:gd name="connsiteX5062" fmla="*/ 3116598 w 6891715"/>
                <a:gd name="connsiteY5062" fmla="*/ 5068242 h 6367455"/>
                <a:gd name="connsiteX5063" fmla="*/ 3116281 w 6891715"/>
                <a:gd name="connsiteY5063" fmla="*/ 5063797 h 6367455"/>
                <a:gd name="connsiteX5064" fmla="*/ 3125790 w 6891715"/>
                <a:gd name="connsiteY5064" fmla="*/ 5065067 h 6367455"/>
                <a:gd name="connsiteX5065" fmla="*/ 3132129 w 6891715"/>
                <a:gd name="connsiteY5065" fmla="*/ 5063797 h 6367455"/>
                <a:gd name="connsiteX5066" fmla="*/ 3125790 w 6891715"/>
                <a:gd name="connsiteY5066" fmla="*/ 5056494 h 6367455"/>
                <a:gd name="connsiteX5067" fmla="*/ 3125790 w 6891715"/>
                <a:gd name="connsiteY5067" fmla="*/ 5052049 h 6367455"/>
                <a:gd name="connsiteX5068" fmla="*/ 3141637 w 6891715"/>
                <a:gd name="connsiteY5068" fmla="*/ 5060622 h 6367455"/>
                <a:gd name="connsiteX5069" fmla="*/ 3152097 w 6891715"/>
                <a:gd name="connsiteY5069" fmla="*/ 5071099 h 6367455"/>
                <a:gd name="connsiteX5070" fmla="*/ 3154316 w 6891715"/>
                <a:gd name="connsiteY5070" fmla="*/ 5061257 h 6367455"/>
                <a:gd name="connsiteX5071" fmla="*/ 3144807 w 6891715"/>
                <a:gd name="connsiteY5071" fmla="*/ 5059669 h 6367455"/>
                <a:gd name="connsiteX5072" fmla="*/ 3123571 w 6891715"/>
                <a:gd name="connsiteY5072" fmla="*/ 5040937 h 6367455"/>
                <a:gd name="connsiteX5073" fmla="*/ 3111844 w 6891715"/>
                <a:gd name="connsiteY5073" fmla="*/ 5026014 h 6367455"/>
                <a:gd name="connsiteX5074" fmla="*/ 3105187 w 6891715"/>
                <a:gd name="connsiteY5074" fmla="*/ 5012679 h 6367455"/>
                <a:gd name="connsiteX5075" fmla="*/ 3100750 w 6891715"/>
                <a:gd name="connsiteY5075" fmla="*/ 4980612 h 6367455"/>
                <a:gd name="connsiteX5076" fmla="*/ 3093143 w 6891715"/>
                <a:gd name="connsiteY5076" fmla="*/ 4963149 h 6367455"/>
                <a:gd name="connsiteX5077" fmla="*/ 3070005 w 6891715"/>
                <a:gd name="connsiteY5077" fmla="*/ 4933621 h 6367455"/>
                <a:gd name="connsiteX5078" fmla="*/ 3053524 w 6891715"/>
                <a:gd name="connsiteY5078" fmla="*/ 4927589 h 6367455"/>
                <a:gd name="connsiteX5079" fmla="*/ 3045283 w 6891715"/>
                <a:gd name="connsiteY5079" fmla="*/ 4918064 h 6367455"/>
                <a:gd name="connsiteX5080" fmla="*/ 3030703 w 6891715"/>
                <a:gd name="connsiteY5080" fmla="*/ 4921239 h 6367455"/>
                <a:gd name="connsiteX5081" fmla="*/ 3025314 w 6891715"/>
                <a:gd name="connsiteY5081" fmla="*/ 4945686 h 6367455"/>
                <a:gd name="connsiteX5082" fmla="*/ 3027850 w 6891715"/>
                <a:gd name="connsiteY5082" fmla="*/ 4958386 h 6367455"/>
                <a:gd name="connsiteX5083" fmla="*/ 3018341 w 6891715"/>
                <a:gd name="connsiteY5083" fmla="*/ 4971086 h 6367455"/>
                <a:gd name="connsiteX5084" fmla="*/ 3016123 w 6891715"/>
                <a:gd name="connsiteY5084" fmla="*/ 4966006 h 6367455"/>
                <a:gd name="connsiteX5085" fmla="*/ 3012953 w 6891715"/>
                <a:gd name="connsiteY5085" fmla="*/ 4975531 h 6367455"/>
                <a:gd name="connsiteX5086" fmla="*/ 3006931 w 6891715"/>
                <a:gd name="connsiteY5086" fmla="*/ 4990137 h 6367455"/>
                <a:gd name="connsiteX5087" fmla="*/ 3005980 w 6891715"/>
                <a:gd name="connsiteY5087" fmla="*/ 4995217 h 6367455"/>
                <a:gd name="connsiteX5088" fmla="*/ 2992351 w 6891715"/>
                <a:gd name="connsiteY5088" fmla="*/ 4986962 h 6367455"/>
                <a:gd name="connsiteX5089" fmla="*/ 2988547 w 6891715"/>
                <a:gd name="connsiteY5089" fmla="*/ 4967276 h 6367455"/>
                <a:gd name="connsiteX5090" fmla="*/ 2977137 w 6891715"/>
                <a:gd name="connsiteY5090" fmla="*/ 4958704 h 6367455"/>
                <a:gd name="connsiteX5091" fmla="*/ 2971749 w 6891715"/>
                <a:gd name="connsiteY5091" fmla="*/ 4946004 h 6367455"/>
                <a:gd name="connsiteX5092" fmla="*/ 2974601 w 6891715"/>
                <a:gd name="connsiteY5092" fmla="*/ 4927271 h 6367455"/>
                <a:gd name="connsiteX5093" fmla="*/ 2963825 w 6891715"/>
                <a:gd name="connsiteY5093" fmla="*/ 4910444 h 6367455"/>
                <a:gd name="connsiteX5094" fmla="*/ 2963825 w 6891715"/>
                <a:gd name="connsiteY5094" fmla="*/ 4899649 h 6367455"/>
                <a:gd name="connsiteX5095" fmla="*/ 2976186 w 6891715"/>
                <a:gd name="connsiteY5095" fmla="*/ 4893299 h 6367455"/>
                <a:gd name="connsiteX5096" fmla="*/ 2976672 w 6891715"/>
                <a:gd name="connsiteY5096" fmla="*/ 4893377 h 6367455"/>
                <a:gd name="connsiteX5097" fmla="*/ 2981824 w 6891715"/>
                <a:gd name="connsiteY5097" fmla="*/ 4881196 h 6367455"/>
                <a:gd name="connsiteX5098" fmla="*/ 2977710 w 6891715"/>
                <a:gd name="connsiteY5098" fmla="*/ 4874199 h 6367455"/>
                <a:gd name="connsiteX5099" fmla="*/ 2986888 w 6891715"/>
                <a:gd name="connsiteY5099" fmla="*/ 4875471 h 6367455"/>
                <a:gd name="connsiteX5100" fmla="*/ 2990656 w 6891715"/>
                <a:gd name="connsiteY5100" fmla="*/ 4865568 h 6367455"/>
                <a:gd name="connsiteX5101" fmla="*/ 2977241 w 6891715"/>
                <a:gd name="connsiteY5101" fmla="*/ 4873821 h 6367455"/>
                <a:gd name="connsiteX5102" fmla="*/ 2960110 w 6891715"/>
                <a:gd name="connsiteY5102" fmla="*/ 4867464 h 6367455"/>
                <a:gd name="connsiteX5103" fmla="*/ 2943297 w 6891715"/>
                <a:gd name="connsiteY5103" fmla="*/ 4876364 h 6367455"/>
                <a:gd name="connsiteX5104" fmla="*/ 2927436 w 6891715"/>
                <a:gd name="connsiteY5104" fmla="*/ 4870960 h 6367455"/>
                <a:gd name="connsiteX5105" fmla="*/ 2894761 w 6891715"/>
                <a:gd name="connsiteY5105" fmla="*/ 4889077 h 6367455"/>
                <a:gd name="connsiteX5106" fmla="*/ 2863038 w 6891715"/>
                <a:gd name="connsiteY5106" fmla="*/ 4899884 h 6367455"/>
                <a:gd name="connsiteX5107" fmla="*/ 2852887 w 6891715"/>
                <a:gd name="connsiteY5107" fmla="*/ 4901155 h 6367455"/>
                <a:gd name="connsiteX5108" fmla="*/ 2843053 w 6891715"/>
                <a:gd name="connsiteY5108" fmla="*/ 4922132 h 6367455"/>
                <a:gd name="connsiteX5109" fmla="*/ 2844639 w 6891715"/>
                <a:gd name="connsiteY5109" fmla="*/ 4939296 h 6367455"/>
                <a:gd name="connsiteX5110" fmla="*/ 2862721 w 6891715"/>
                <a:gd name="connsiteY5110" fmla="*/ 4962180 h 6367455"/>
                <a:gd name="connsiteX5111" fmla="*/ 2862721 w 6891715"/>
                <a:gd name="connsiteY5111" fmla="*/ 4977118 h 6367455"/>
                <a:gd name="connsiteX5112" fmla="*/ 2850349 w 6891715"/>
                <a:gd name="connsiteY5112" fmla="*/ 4994282 h 6367455"/>
                <a:gd name="connsiteX5113" fmla="*/ 2849397 w 6891715"/>
                <a:gd name="connsiteY5113" fmla="*/ 5023523 h 6367455"/>
                <a:gd name="connsiteX5114" fmla="*/ 2857011 w 6891715"/>
                <a:gd name="connsiteY5114" fmla="*/ 5056260 h 6367455"/>
                <a:gd name="connsiteX5115" fmla="*/ 2892223 w 6891715"/>
                <a:gd name="connsiteY5115" fmla="*/ 5094718 h 6367455"/>
                <a:gd name="connsiteX5116" fmla="*/ 2944566 w 6891715"/>
                <a:gd name="connsiteY5116" fmla="*/ 5138580 h 6367455"/>
                <a:gd name="connsiteX5117" fmla="*/ 2977558 w 6891715"/>
                <a:gd name="connsiteY5117" fmla="*/ 5157332 h 6367455"/>
                <a:gd name="connsiteX5118" fmla="*/ 3003571 w 6891715"/>
                <a:gd name="connsiteY5118" fmla="*/ 5234249 h 6367455"/>
                <a:gd name="connsiteX5119" fmla="*/ 3036880 w 6891715"/>
                <a:gd name="connsiteY5119" fmla="*/ 5295274 h 6367455"/>
                <a:gd name="connsiteX5120" fmla="*/ 3070189 w 6891715"/>
                <a:gd name="connsiteY5120" fmla="*/ 5330554 h 6367455"/>
                <a:gd name="connsiteX5121" fmla="*/ 3108256 w 6891715"/>
                <a:gd name="connsiteY5121" fmla="*/ 5352485 h 6367455"/>
                <a:gd name="connsiteX5122" fmla="*/ 3135855 w 6891715"/>
                <a:gd name="connsiteY5122" fmla="*/ 5374416 h 6367455"/>
                <a:gd name="connsiteX5123" fmla="*/ 3163454 w 6891715"/>
                <a:gd name="connsiteY5123" fmla="*/ 5357252 h 6367455"/>
                <a:gd name="connsiteX5124" fmla="*/ 3164406 w 6891715"/>
                <a:gd name="connsiteY5124" fmla="*/ 5364563 h 6367455"/>
                <a:gd name="connsiteX5125" fmla="*/ 3172019 w 6891715"/>
                <a:gd name="connsiteY5125" fmla="*/ 5366787 h 6367455"/>
                <a:gd name="connsiteX5126" fmla="*/ 3176778 w 6891715"/>
                <a:gd name="connsiteY5126" fmla="*/ 5355981 h 6367455"/>
                <a:gd name="connsiteX5127" fmla="*/ 3188515 w 6891715"/>
                <a:gd name="connsiteY5127" fmla="*/ 5351849 h 6367455"/>
                <a:gd name="connsiteX5128" fmla="*/ 3200252 w 6891715"/>
                <a:gd name="connsiteY5128" fmla="*/ 5351531 h 6367455"/>
                <a:gd name="connsiteX5129" fmla="*/ 3213259 w 6891715"/>
                <a:gd name="connsiteY5129" fmla="*/ 5373780 h 6367455"/>
                <a:gd name="connsiteX5130" fmla="*/ 3204694 w 6891715"/>
                <a:gd name="connsiteY5130" fmla="*/ 5384269 h 6367455"/>
                <a:gd name="connsiteX5131" fmla="*/ 3194225 w 6891715"/>
                <a:gd name="connsiteY5131" fmla="*/ 5398253 h 6367455"/>
                <a:gd name="connsiteX5132" fmla="*/ 3192322 w 6891715"/>
                <a:gd name="connsiteY5132" fmla="*/ 5409696 h 6367455"/>
                <a:gd name="connsiteX5133" fmla="*/ 3203108 w 6891715"/>
                <a:gd name="connsiteY5133" fmla="*/ 5431944 h 6367455"/>
                <a:gd name="connsiteX5134" fmla="*/ 3222141 w 6891715"/>
                <a:gd name="connsiteY5134" fmla="*/ 5436712 h 6367455"/>
                <a:gd name="connsiteX5135" fmla="*/ 3271946 w 6891715"/>
                <a:gd name="connsiteY5135" fmla="*/ 5456418 h 6367455"/>
                <a:gd name="connsiteX5136" fmla="*/ 3322703 w 6891715"/>
                <a:gd name="connsiteY5136" fmla="*/ 5478349 h 6367455"/>
                <a:gd name="connsiteX5137" fmla="*/ 3357281 w 6891715"/>
                <a:gd name="connsiteY5137" fmla="*/ 5513629 h 6367455"/>
                <a:gd name="connsiteX5138" fmla="*/ 3391224 w 6891715"/>
                <a:gd name="connsiteY5138" fmla="*/ 5526024 h 6367455"/>
                <a:gd name="connsiteX5139" fmla="*/ 3404865 w 6891715"/>
                <a:gd name="connsiteY5139" fmla="*/ 5541598 h 6367455"/>
                <a:gd name="connsiteX5140" fmla="*/ 3429609 w 6891715"/>
                <a:gd name="connsiteY5140" fmla="*/ 5562576 h 6367455"/>
                <a:gd name="connsiteX5141" fmla="*/ 3443250 w 6891715"/>
                <a:gd name="connsiteY5141" fmla="*/ 5581646 h 6367455"/>
                <a:gd name="connsiteX5142" fmla="*/ 3435319 w 6891715"/>
                <a:gd name="connsiteY5142" fmla="*/ 5601352 h 6367455"/>
                <a:gd name="connsiteX5143" fmla="*/ 3429926 w 6891715"/>
                <a:gd name="connsiteY5143" fmla="*/ 5619469 h 6367455"/>
                <a:gd name="connsiteX5144" fmla="*/ 3396934 w 6891715"/>
                <a:gd name="connsiteY5144" fmla="*/ 5603894 h 6367455"/>
                <a:gd name="connsiteX5145" fmla="*/ 3382976 w 6891715"/>
                <a:gd name="connsiteY5145" fmla="*/ 5572429 h 6367455"/>
                <a:gd name="connsiteX5146" fmla="*/ 3329999 w 6891715"/>
                <a:gd name="connsiteY5146" fmla="*/ 5563529 h 6367455"/>
                <a:gd name="connsiteX5147" fmla="*/ 3328730 w 6891715"/>
                <a:gd name="connsiteY5147" fmla="*/ 5550816 h 6367455"/>
                <a:gd name="connsiteX5148" fmla="*/ 3336344 w 6891715"/>
                <a:gd name="connsiteY5148" fmla="*/ 5546684 h 6367455"/>
                <a:gd name="connsiteX5149" fmla="*/ 3325558 w 6891715"/>
                <a:gd name="connsiteY5149" fmla="*/ 5541280 h 6367455"/>
                <a:gd name="connsiteX5150" fmla="*/ 3285270 w 6891715"/>
                <a:gd name="connsiteY5150" fmla="*/ 5547955 h 6367455"/>
                <a:gd name="connsiteX5151" fmla="*/ 3262429 w 6891715"/>
                <a:gd name="connsiteY5151" fmla="*/ 5574653 h 6367455"/>
                <a:gd name="connsiteX5152" fmla="*/ 3270043 w 6891715"/>
                <a:gd name="connsiteY5152" fmla="*/ 5591499 h 6367455"/>
                <a:gd name="connsiteX5153" fmla="*/ 3249423 w 6891715"/>
                <a:gd name="connsiteY5153" fmla="*/ 5626779 h 6367455"/>
                <a:gd name="connsiteX5154" fmla="*/ 3268457 w 6891715"/>
                <a:gd name="connsiteY5154" fmla="*/ 5643306 h 6367455"/>
                <a:gd name="connsiteX5155" fmla="*/ 3299228 w 6891715"/>
                <a:gd name="connsiteY5155" fmla="*/ 5662059 h 6367455"/>
                <a:gd name="connsiteX5156" fmla="*/ 3308110 w 6891715"/>
                <a:gd name="connsiteY5156" fmla="*/ 5681765 h 6367455"/>
                <a:gd name="connsiteX5157" fmla="*/ 3314455 w 6891715"/>
                <a:gd name="connsiteY5157" fmla="*/ 5708145 h 6367455"/>
                <a:gd name="connsiteX5158" fmla="*/ 3313820 w 6891715"/>
                <a:gd name="connsiteY5158" fmla="*/ 5724991 h 6367455"/>
                <a:gd name="connsiteX5159" fmla="*/ 3292566 w 6891715"/>
                <a:gd name="connsiteY5159" fmla="*/ 5728487 h 6367455"/>
                <a:gd name="connsiteX5160" fmla="*/ 3262112 w 6891715"/>
                <a:gd name="connsiteY5160" fmla="*/ 5744697 h 6367455"/>
                <a:gd name="connsiteX5161" fmla="*/ 3263064 w 6891715"/>
                <a:gd name="connsiteY5161" fmla="*/ 5768534 h 6367455"/>
                <a:gd name="connsiteX5162" fmla="*/ 3262429 w 6891715"/>
                <a:gd name="connsiteY5162" fmla="*/ 5799365 h 6367455"/>
                <a:gd name="connsiteX5163" fmla="*/ 3221824 w 6891715"/>
                <a:gd name="connsiteY5163" fmla="*/ 5842909 h 6367455"/>
                <a:gd name="connsiteX5164" fmla="*/ 3205963 w 6891715"/>
                <a:gd name="connsiteY5164" fmla="*/ 5867382 h 6367455"/>
                <a:gd name="connsiteX5165" fmla="*/ 3189149 w 6891715"/>
                <a:gd name="connsiteY5165" fmla="*/ 5873739 h 6367455"/>
                <a:gd name="connsiteX5166" fmla="*/ 3175509 w 6891715"/>
                <a:gd name="connsiteY5166" fmla="*/ 5861343 h 6367455"/>
                <a:gd name="connsiteX5167" fmla="*/ 3164406 w 6891715"/>
                <a:gd name="connsiteY5167" fmla="*/ 5830831 h 6367455"/>
                <a:gd name="connsiteX5168" fmla="*/ 3164406 w 6891715"/>
                <a:gd name="connsiteY5168" fmla="*/ 5821296 h 6367455"/>
                <a:gd name="connsiteX5169" fmla="*/ 3185343 w 6891715"/>
                <a:gd name="connsiteY5169" fmla="*/ 5813985 h 6367455"/>
                <a:gd name="connsiteX5170" fmla="*/ 3192639 w 6891715"/>
                <a:gd name="connsiteY5170" fmla="*/ 5799047 h 6367455"/>
                <a:gd name="connsiteX5171" fmla="*/ 3182805 w 6891715"/>
                <a:gd name="connsiteY5171" fmla="*/ 5784109 h 6367455"/>
                <a:gd name="connsiteX5172" fmla="*/ 3187246 w 6891715"/>
                <a:gd name="connsiteY5172" fmla="*/ 5774573 h 6367455"/>
                <a:gd name="connsiteX5173" fmla="*/ 3204059 w 6891715"/>
                <a:gd name="connsiteY5173" fmla="*/ 5767263 h 6367455"/>
                <a:gd name="connsiteX5174" fmla="*/ 3218017 w 6891715"/>
                <a:gd name="connsiteY5174" fmla="*/ 5761860 h 6367455"/>
                <a:gd name="connsiteX5175" fmla="*/ 3220555 w 6891715"/>
                <a:gd name="connsiteY5175" fmla="*/ 5742790 h 6367455"/>
                <a:gd name="connsiteX5176" fmla="*/ 3219603 w 6891715"/>
                <a:gd name="connsiteY5176" fmla="*/ 5728805 h 6367455"/>
                <a:gd name="connsiteX5177" fmla="*/ 3207549 w 6891715"/>
                <a:gd name="connsiteY5177" fmla="*/ 5710052 h 6367455"/>
                <a:gd name="connsiteX5178" fmla="*/ 3188198 w 6891715"/>
                <a:gd name="connsiteY5178" fmla="*/ 5667144 h 6367455"/>
                <a:gd name="connsiteX5179" fmla="*/ 3177095 w 6891715"/>
                <a:gd name="connsiteY5179" fmla="*/ 5628050 h 6367455"/>
                <a:gd name="connsiteX5180" fmla="*/ 3159330 w 6891715"/>
                <a:gd name="connsiteY5180" fmla="*/ 5606119 h 6367455"/>
                <a:gd name="connsiteX5181" fmla="*/ 3131731 w 6891715"/>
                <a:gd name="connsiteY5181" fmla="*/ 5611840 h 6367455"/>
                <a:gd name="connsiteX5182" fmla="*/ 3108256 w 6891715"/>
                <a:gd name="connsiteY5182" fmla="*/ 5600398 h 6367455"/>
                <a:gd name="connsiteX5183" fmla="*/ 3096519 w 6891715"/>
                <a:gd name="connsiteY5183" fmla="*/ 5576243 h 6367455"/>
                <a:gd name="connsiteX5184" fmla="*/ 3097788 w 6891715"/>
                <a:gd name="connsiteY5184" fmla="*/ 5564800 h 6367455"/>
                <a:gd name="connsiteX5185" fmla="*/ 3079388 w 6891715"/>
                <a:gd name="connsiteY5185" fmla="*/ 5534288 h 6367455"/>
                <a:gd name="connsiteX5186" fmla="*/ 3052741 w 6891715"/>
                <a:gd name="connsiteY5186" fmla="*/ 5543823 h 6367455"/>
                <a:gd name="connsiteX5187" fmla="*/ 3044176 w 6891715"/>
                <a:gd name="connsiteY5187" fmla="*/ 5537784 h 6367455"/>
                <a:gd name="connsiteX5188" fmla="*/ 3052741 w 6891715"/>
                <a:gd name="connsiteY5188" fmla="*/ 5519667 h 6367455"/>
                <a:gd name="connsiteX5189" fmla="*/ 3034659 w 6891715"/>
                <a:gd name="connsiteY5189" fmla="*/ 5516489 h 6367455"/>
                <a:gd name="connsiteX5190" fmla="*/ 3010232 w 6891715"/>
                <a:gd name="connsiteY5190" fmla="*/ 5496783 h 6367455"/>
                <a:gd name="connsiteX5191" fmla="*/ 2983585 w 6891715"/>
                <a:gd name="connsiteY5191" fmla="*/ 5462457 h 6367455"/>
                <a:gd name="connsiteX5192" fmla="*/ 2953766 w 6891715"/>
                <a:gd name="connsiteY5192" fmla="*/ 5469767 h 6367455"/>
                <a:gd name="connsiteX5193" fmla="*/ 2933780 w 6891715"/>
                <a:gd name="connsiteY5193" fmla="*/ 5458325 h 6367455"/>
                <a:gd name="connsiteX5194" fmla="*/ 2913478 w 6891715"/>
                <a:gd name="connsiteY5194" fmla="*/ 5460867 h 6367455"/>
                <a:gd name="connsiteX5195" fmla="*/ 2861452 w 6891715"/>
                <a:gd name="connsiteY5195" fmla="*/ 5422409 h 6367455"/>
                <a:gd name="connsiteX5196" fmla="*/ 2823067 w 6891715"/>
                <a:gd name="connsiteY5196" fmla="*/ 5379501 h 6367455"/>
                <a:gd name="connsiteX5197" fmla="*/ 2802765 w 6891715"/>
                <a:gd name="connsiteY5197" fmla="*/ 5362338 h 6367455"/>
                <a:gd name="connsiteX5198" fmla="*/ 2789758 w 6891715"/>
                <a:gd name="connsiteY5198" fmla="*/ 5336275 h 6367455"/>
                <a:gd name="connsiteX5199" fmla="*/ 2765332 w 6891715"/>
                <a:gd name="connsiteY5199" fmla="*/ 5308941 h 6367455"/>
                <a:gd name="connsiteX5200" fmla="*/ 2739953 w 6891715"/>
                <a:gd name="connsiteY5200" fmla="*/ 5313709 h 6367455"/>
                <a:gd name="connsiteX5201" fmla="*/ 2730437 w 6891715"/>
                <a:gd name="connsiteY5201" fmla="*/ 5321972 h 6367455"/>
                <a:gd name="connsiteX5202" fmla="*/ 2725044 w 6891715"/>
                <a:gd name="connsiteY5202" fmla="*/ 5309259 h 6367455"/>
                <a:gd name="connsiteX5203" fmla="*/ 2736781 w 6891715"/>
                <a:gd name="connsiteY5203" fmla="*/ 5299724 h 6367455"/>
                <a:gd name="connsiteX5204" fmla="*/ 2719968 w 6891715"/>
                <a:gd name="connsiteY5204" fmla="*/ 5285103 h 6367455"/>
                <a:gd name="connsiteX5205" fmla="*/ 2702838 w 6891715"/>
                <a:gd name="connsiteY5205" fmla="*/ 5280336 h 6367455"/>
                <a:gd name="connsiteX5206" fmla="*/ 2707913 w 6891715"/>
                <a:gd name="connsiteY5206" fmla="*/ 5265397 h 6367455"/>
                <a:gd name="connsiteX5207" fmla="*/ 2688880 w 6891715"/>
                <a:gd name="connsiteY5207" fmla="*/ 5254909 h 6367455"/>
                <a:gd name="connsiteX5208" fmla="*/ 2675873 w 6891715"/>
                <a:gd name="connsiteY5208" fmla="*/ 5257133 h 6367455"/>
                <a:gd name="connsiteX5209" fmla="*/ 2673970 w 6891715"/>
                <a:gd name="connsiteY5209" fmla="*/ 5252048 h 6367455"/>
                <a:gd name="connsiteX5210" fmla="*/ 2681266 w 6891715"/>
                <a:gd name="connsiteY5210" fmla="*/ 5238063 h 6367455"/>
                <a:gd name="connsiteX5211" fmla="*/ 2675556 w 6891715"/>
                <a:gd name="connsiteY5211" fmla="*/ 5215179 h 6367455"/>
                <a:gd name="connsiteX5212" fmla="*/ 2658426 w 6891715"/>
                <a:gd name="connsiteY5212" fmla="*/ 5162418 h 6367455"/>
                <a:gd name="connsiteX5213" fmla="*/ 2652716 w 6891715"/>
                <a:gd name="connsiteY5213" fmla="*/ 5132859 h 6367455"/>
                <a:gd name="connsiteX5214" fmla="*/ 2649543 w 6891715"/>
                <a:gd name="connsiteY5214" fmla="*/ 5105207 h 6367455"/>
                <a:gd name="connsiteX5215" fmla="*/ 2626068 w 6891715"/>
                <a:gd name="connsiteY5215" fmla="*/ 5097261 h 6367455"/>
                <a:gd name="connsiteX5216" fmla="*/ 2593394 w 6891715"/>
                <a:gd name="connsiteY5216" fmla="*/ 5088997 h 6367455"/>
                <a:gd name="connsiteX5217" fmla="*/ 2560085 w 6891715"/>
                <a:gd name="connsiteY5217" fmla="*/ 5061027 h 6367455"/>
                <a:gd name="connsiteX5218" fmla="*/ 2538830 w 6891715"/>
                <a:gd name="connsiteY5218" fmla="*/ 5057849 h 6367455"/>
                <a:gd name="connsiteX5219" fmla="*/ 2522017 w 6891715"/>
                <a:gd name="connsiteY5219" fmla="*/ 5051810 h 6367455"/>
                <a:gd name="connsiteX5220" fmla="*/ 2489343 w 6891715"/>
                <a:gd name="connsiteY5220" fmla="*/ 5055306 h 6367455"/>
                <a:gd name="connsiteX5221" fmla="*/ 2475702 w 6891715"/>
                <a:gd name="connsiteY5221" fmla="*/ 5070245 h 6367455"/>
                <a:gd name="connsiteX5222" fmla="*/ 2452544 w 6891715"/>
                <a:gd name="connsiteY5222" fmla="*/ 5107432 h 6367455"/>
                <a:gd name="connsiteX5223" fmla="*/ 2438269 w 6891715"/>
                <a:gd name="connsiteY5223" fmla="*/ 5122370 h 6367455"/>
                <a:gd name="connsiteX5224" fmla="*/ 2419235 w 6891715"/>
                <a:gd name="connsiteY5224" fmla="*/ 5126502 h 6367455"/>
                <a:gd name="connsiteX5225" fmla="*/ 2419155 w 6891715"/>
                <a:gd name="connsiteY5225" fmla="*/ 5126339 h 6367455"/>
                <a:gd name="connsiteX5226" fmla="*/ 2414212 w 6891715"/>
                <a:gd name="connsiteY5226" fmla="*/ 5127883 h 6367455"/>
                <a:gd name="connsiteX5227" fmla="*/ 2409765 w 6891715"/>
                <a:gd name="connsiteY5227" fmla="*/ 5122167 h 6367455"/>
                <a:gd name="connsiteX5228" fmla="*/ 2400235 w 6891715"/>
                <a:gd name="connsiteY5228" fmla="*/ 5125343 h 6367455"/>
                <a:gd name="connsiteX5229" fmla="*/ 2400223 w 6891715"/>
                <a:gd name="connsiteY5229" fmla="*/ 5125369 h 6367455"/>
                <a:gd name="connsiteX5230" fmla="*/ 2408524 w 6891715"/>
                <a:gd name="connsiteY5230" fmla="*/ 5122854 h 6367455"/>
                <a:gd name="connsiteX5231" fmla="*/ 2412969 w 6891715"/>
                <a:gd name="connsiteY5231" fmla="*/ 5128049 h 6367455"/>
                <a:gd name="connsiteX5232" fmla="*/ 2397053 w 6891715"/>
                <a:gd name="connsiteY5232" fmla="*/ 5131996 h 6367455"/>
                <a:gd name="connsiteX5233" fmla="*/ 2396741 w 6891715"/>
                <a:gd name="connsiteY5233" fmla="*/ 5132647 h 6367455"/>
                <a:gd name="connsiteX5234" fmla="*/ 2385305 w 6891715"/>
                <a:gd name="connsiteY5234" fmla="*/ 5136458 h 6367455"/>
                <a:gd name="connsiteX5235" fmla="*/ 2383717 w 6891715"/>
                <a:gd name="connsiteY5235" fmla="*/ 5137411 h 6367455"/>
                <a:gd name="connsiteX5236" fmla="*/ 2384034 w 6891715"/>
                <a:gd name="connsiteY5236" fmla="*/ 5136458 h 6367455"/>
                <a:gd name="connsiteX5237" fmla="*/ 2380858 w 6891715"/>
                <a:gd name="connsiteY5237" fmla="*/ 5135823 h 6367455"/>
                <a:gd name="connsiteX5238" fmla="*/ 2379587 w 6891715"/>
                <a:gd name="connsiteY5238" fmla="*/ 5136458 h 6367455"/>
                <a:gd name="connsiteX5239" fmla="*/ 2377999 w 6891715"/>
                <a:gd name="connsiteY5239" fmla="*/ 5136458 h 6367455"/>
                <a:gd name="connsiteX5240" fmla="*/ 2377046 w 6891715"/>
                <a:gd name="connsiteY5240" fmla="*/ 5136776 h 6367455"/>
                <a:gd name="connsiteX5241" fmla="*/ 2375775 w 6891715"/>
                <a:gd name="connsiteY5241" fmla="*/ 5137411 h 6367455"/>
                <a:gd name="connsiteX5242" fmla="*/ 2375140 w 6891715"/>
                <a:gd name="connsiteY5242" fmla="*/ 5138046 h 6367455"/>
                <a:gd name="connsiteX5243" fmla="*/ 2374822 w 6891715"/>
                <a:gd name="connsiteY5243" fmla="*/ 5138999 h 6367455"/>
                <a:gd name="connsiteX5244" fmla="*/ 2374187 w 6891715"/>
                <a:gd name="connsiteY5244" fmla="*/ 5141857 h 6367455"/>
                <a:gd name="connsiteX5245" fmla="*/ 2374504 w 6891715"/>
                <a:gd name="connsiteY5245" fmla="*/ 5141857 h 6367455"/>
                <a:gd name="connsiteX5246" fmla="*/ 2375140 w 6891715"/>
                <a:gd name="connsiteY5246" fmla="*/ 5142175 h 6367455"/>
                <a:gd name="connsiteX5247" fmla="*/ 2377363 w 6891715"/>
                <a:gd name="connsiteY5247" fmla="*/ 5141540 h 6367455"/>
                <a:gd name="connsiteX5248" fmla="*/ 2351950 w 6891715"/>
                <a:gd name="connsiteY5248" fmla="*/ 5159642 h 6367455"/>
                <a:gd name="connsiteX5249" fmla="*/ 2327490 w 6891715"/>
                <a:gd name="connsiteY5249" fmla="*/ 5172345 h 6367455"/>
                <a:gd name="connsiteX5250" fmla="*/ 2305572 w 6891715"/>
                <a:gd name="connsiteY5250" fmla="*/ 5206327 h 6367455"/>
                <a:gd name="connsiteX5251" fmla="*/ 2275076 w 6891715"/>
                <a:gd name="connsiteY5251" fmla="*/ 5219348 h 6367455"/>
                <a:gd name="connsiteX5252" fmla="*/ 2232509 w 6891715"/>
                <a:gd name="connsiteY5252" fmla="*/ 5220936 h 6367455"/>
                <a:gd name="connsiteX5253" fmla="*/ 2188037 w 6891715"/>
                <a:gd name="connsiteY5253" fmla="*/ 5202198 h 6367455"/>
                <a:gd name="connsiteX5254" fmla="*/ 2180413 w 6891715"/>
                <a:gd name="connsiteY5254" fmla="*/ 5189812 h 6367455"/>
                <a:gd name="connsiteX5255" fmla="*/ 2143246 w 6891715"/>
                <a:gd name="connsiteY5255" fmla="*/ 5174251 h 6367455"/>
                <a:gd name="connsiteX5256" fmla="*/ 2120057 w 6891715"/>
                <a:gd name="connsiteY5256" fmla="*/ 5189177 h 6367455"/>
                <a:gd name="connsiteX5257" fmla="*/ 2104174 w 6891715"/>
                <a:gd name="connsiteY5257" fmla="*/ 5175521 h 6367455"/>
                <a:gd name="connsiteX5258" fmla="*/ 2082891 w 6891715"/>
                <a:gd name="connsiteY5258" fmla="*/ 5171710 h 6367455"/>
                <a:gd name="connsiteX5259" fmla="*/ 2058431 w 6891715"/>
                <a:gd name="connsiteY5259" fmla="*/ 5159324 h 6367455"/>
                <a:gd name="connsiteX5260" fmla="*/ 2040324 w 6891715"/>
                <a:gd name="connsiteY5260" fmla="*/ 5164723 h 6367455"/>
                <a:gd name="connsiteX5261" fmla="*/ 2022535 w 6891715"/>
                <a:gd name="connsiteY5261" fmla="*/ 5181555 h 6367455"/>
                <a:gd name="connsiteX5262" fmla="*/ 2004746 w 6891715"/>
                <a:gd name="connsiteY5262" fmla="*/ 5192353 h 6367455"/>
                <a:gd name="connsiteX5263" fmla="*/ 1967897 w 6891715"/>
                <a:gd name="connsiteY5263" fmla="*/ 5205374 h 6367455"/>
                <a:gd name="connsiteX5264" fmla="*/ 1959638 w 6891715"/>
                <a:gd name="connsiteY5264" fmla="*/ 5239356 h 6367455"/>
                <a:gd name="connsiteX5265" fmla="*/ 1951061 w 6891715"/>
                <a:gd name="connsiteY5265" fmla="*/ 5251106 h 6367455"/>
                <a:gd name="connsiteX5266" fmla="*/ 1959638 w 6891715"/>
                <a:gd name="connsiteY5266" fmla="*/ 5255870 h 6367455"/>
                <a:gd name="connsiteX5267" fmla="*/ 1960591 w 6891715"/>
                <a:gd name="connsiteY5267" fmla="*/ 5245390 h 6367455"/>
                <a:gd name="connsiteX5268" fmla="*/ 1963767 w 6891715"/>
                <a:gd name="connsiteY5268" fmla="*/ 5259046 h 6367455"/>
                <a:gd name="connsiteX5269" fmla="*/ 1959955 w 6891715"/>
                <a:gd name="connsiteY5269" fmla="*/ 5274925 h 6367455"/>
                <a:gd name="connsiteX5270" fmla="*/ 1964720 w 6891715"/>
                <a:gd name="connsiteY5270" fmla="*/ 5288899 h 6367455"/>
                <a:gd name="connsiteX5271" fmla="*/ 1963974 w 6891715"/>
                <a:gd name="connsiteY5271" fmla="*/ 5289811 h 6367455"/>
                <a:gd name="connsiteX5272" fmla="*/ 1973866 w 6891715"/>
                <a:gd name="connsiteY5272" fmla="*/ 5295679 h 6367455"/>
                <a:gd name="connsiteX5273" fmla="*/ 1970058 w 6891715"/>
                <a:gd name="connsiteY5273" fmla="*/ 5311533 h 6367455"/>
                <a:gd name="connsiteX5274" fmla="*/ 1985925 w 6891715"/>
                <a:gd name="connsiteY5274" fmla="*/ 5317557 h 6367455"/>
                <a:gd name="connsiteX5275" fmla="*/ 1980530 w 6891715"/>
                <a:gd name="connsiteY5275" fmla="*/ 5325801 h 6367455"/>
                <a:gd name="connsiteX5276" fmla="*/ 1973232 w 6891715"/>
                <a:gd name="connsiteY5276" fmla="*/ 5324216 h 6367455"/>
                <a:gd name="connsiteX5277" fmla="*/ 1965616 w 6891715"/>
                <a:gd name="connsiteY5277" fmla="*/ 5329606 h 6367455"/>
                <a:gd name="connsiteX5278" fmla="*/ 1962760 w 6891715"/>
                <a:gd name="connsiteY5278" fmla="*/ 5341972 h 6367455"/>
                <a:gd name="connsiteX5279" fmla="*/ 1975770 w 6891715"/>
                <a:gd name="connsiteY5279" fmla="*/ 5354655 h 6367455"/>
                <a:gd name="connsiteX5280" fmla="*/ 1971328 w 6891715"/>
                <a:gd name="connsiteY5280" fmla="*/ 5366070 h 6367455"/>
                <a:gd name="connsiteX5281" fmla="*/ 1965298 w 6891715"/>
                <a:gd name="connsiteY5281" fmla="*/ 5380022 h 6367455"/>
                <a:gd name="connsiteX5282" fmla="*/ 1926267 w 6891715"/>
                <a:gd name="connsiteY5282" fmla="*/ 5399046 h 6367455"/>
                <a:gd name="connsiteX5283" fmla="*/ 1896755 w 6891715"/>
                <a:gd name="connsiteY5283" fmla="*/ 5413315 h 6367455"/>
                <a:gd name="connsiteX5284" fmla="*/ 1868513 w 6891715"/>
                <a:gd name="connsiteY5284" fmla="*/ 5449144 h 6367455"/>
                <a:gd name="connsiteX5285" fmla="*/ 1823135 w 6891715"/>
                <a:gd name="connsiteY5285" fmla="*/ 5464364 h 6367455"/>
                <a:gd name="connsiteX5286" fmla="*/ 1755543 w 6891715"/>
                <a:gd name="connsiteY5286" fmla="*/ 5485925 h 6367455"/>
                <a:gd name="connsiteX5287" fmla="*/ 1738090 w 6891715"/>
                <a:gd name="connsiteY5287" fmla="*/ 5508121 h 6367455"/>
                <a:gd name="connsiteX5288" fmla="*/ 1753957 w 6891715"/>
                <a:gd name="connsiteY5288" fmla="*/ 5520487 h 6367455"/>
                <a:gd name="connsiteX5289" fmla="*/ 1746341 w 6891715"/>
                <a:gd name="connsiteY5289" fmla="*/ 5534438 h 6367455"/>
                <a:gd name="connsiteX5290" fmla="*/ 1742215 w 6891715"/>
                <a:gd name="connsiteY5290" fmla="*/ 5529048 h 6367455"/>
                <a:gd name="connsiteX5291" fmla="*/ 1744437 w 6891715"/>
                <a:gd name="connsiteY5291" fmla="*/ 5522706 h 6367455"/>
                <a:gd name="connsiteX5292" fmla="*/ 1726666 w 6891715"/>
                <a:gd name="connsiteY5292" fmla="*/ 5536975 h 6367455"/>
                <a:gd name="connsiteX5293" fmla="*/ 1643844 w 6891715"/>
                <a:gd name="connsiteY5293" fmla="*/ 5654293 h 6367455"/>
                <a:gd name="connsiteX5294" fmla="*/ 1644161 w 6891715"/>
                <a:gd name="connsiteY5294" fmla="*/ 5684733 h 6367455"/>
                <a:gd name="connsiteX5295" fmla="*/ 1633689 w 6891715"/>
                <a:gd name="connsiteY5295" fmla="*/ 5691391 h 6367455"/>
                <a:gd name="connsiteX5296" fmla="*/ 1645748 w 6891715"/>
                <a:gd name="connsiteY5296" fmla="*/ 5699318 h 6367455"/>
                <a:gd name="connsiteX5297" fmla="*/ 1664787 w 6891715"/>
                <a:gd name="connsiteY5297" fmla="*/ 5741490 h 6367455"/>
                <a:gd name="connsiteX5298" fmla="*/ 1679702 w 6891715"/>
                <a:gd name="connsiteY5298" fmla="*/ 5743392 h 6367455"/>
                <a:gd name="connsiteX5299" fmla="*/ 1685413 w 6891715"/>
                <a:gd name="connsiteY5299" fmla="*/ 5754807 h 6367455"/>
                <a:gd name="connsiteX5300" fmla="*/ 1692712 w 6891715"/>
                <a:gd name="connsiteY5300" fmla="*/ 5763368 h 6367455"/>
                <a:gd name="connsiteX5301" fmla="*/ 1677798 w 6891715"/>
                <a:gd name="connsiteY5301" fmla="*/ 5769709 h 6367455"/>
                <a:gd name="connsiteX5302" fmla="*/ 1658124 w 6891715"/>
                <a:gd name="connsiteY5302" fmla="*/ 5794124 h 6367455"/>
                <a:gd name="connsiteX5303" fmla="*/ 1636862 w 6891715"/>
                <a:gd name="connsiteY5303" fmla="*/ 5800783 h 6367455"/>
                <a:gd name="connsiteX5304" fmla="*/ 1631785 w 6891715"/>
                <a:gd name="connsiteY5304" fmla="*/ 5814100 h 6367455"/>
                <a:gd name="connsiteX5305" fmla="*/ 1617188 w 6891715"/>
                <a:gd name="connsiteY5305" fmla="*/ 5833125 h 6367455"/>
                <a:gd name="connsiteX5306" fmla="*/ 1613063 w 6891715"/>
                <a:gd name="connsiteY5306" fmla="*/ 5852467 h 6367455"/>
                <a:gd name="connsiteX5307" fmla="*/ 1596562 w 6891715"/>
                <a:gd name="connsiteY5307" fmla="*/ 5884174 h 6367455"/>
                <a:gd name="connsiteX5308" fmla="*/ 1605130 w 6891715"/>
                <a:gd name="connsiteY5308" fmla="*/ 5897809 h 6367455"/>
                <a:gd name="connsiteX5309" fmla="*/ 1600687 w 6891715"/>
                <a:gd name="connsiteY5309" fmla="*/ 5905101 h 6367455"/>
                <a:gd name="connsiteX5310" fmla="*/ 1584820 w 6891715"/>
                <a:gd name="connsiteY5310" fmla="*/ 5900979 h 6367455"/>
                <a:gd name="connsiteX5311" fmla="*/ 1557530 w 6891715"/>
                <a:gd name="connsiteY5311" fmla="*/ 5907638 h 6367455"/>
                <a:gd name="connsiteX5312" fmla="*/ 1535317 w 6891715"/>
                <a:gd name="connsiteY5312" fmla="*/ 5905736 h 6367455"/>
                <a:gd name="connsiteX5313" fmla="*/ 1530239 w 6891715"/>
                <a:gd name="connsiteY5313" fmla="*/ 5923809 h 6367455"/>
                <a:gd name="connsiteX5314" fmla="*/ 1507072 w 6891715"/>
                <a:gd name="connsiteY5314" fmla="*/ 5931102 h 6367455"/>
                <a:gd name="connsiteX5315" fmla="*/ 1506120 w 6891715"/>
                <a:gd name="connsiteY5315" fmla="*/ 5957736 h 6367455"/>
                <a:gd name="connsiteX5316" fmla="*/ 1494697 w 6891715"/>
                <a:gd name="connsiteY5316" fmla="*/ 5973590 h 6367455"/>
                <a:gd name="connsiteX5317" fmla="*/ 1485495 w 6891715"/>
                <a:gd name="connsiteY5317" fmla="*/ 5998956 h 6367455"/>
                <a:gd name="connsiteX5318" fmla="*/ 1475974 w 6891715"/>
                <a:gd name="connsiteY5318" fmla="*/ 6005298 h 6367455"/>
                <a:gd name="connsiteX5319" fmla="*/ 1453762 w 6891715"/>
                <a:gd name="connsiteY5319" fmla="*/ 5996737 h 6367455"/>
                <a:gd name="connsiteX5320" fmla="*/ 1414731 w 6891715"/>
                <a:gd name="connsiteY5320" fmla="*/ 6016396 h 6367455"/>
                <a:gd name="connsiteX5321" fmla="*/ 1392517 w 6891715"/>
                <a:gd name="connsiteY5321" fmla="*/ 6005932 h 6367455"/>
                <a:gd name="connsiteX5322" fmla="*/ 1351261 w 6891715"/>
                <a:gd name="connsiteY5322" fmla="*/ 6013859 h 6367455"/>
                <a:gd name="connsiteX5323" fmla="*/ 1318258 w 6891715"/>
                <a:gd name="connsiteY5323" fmla="*/ 6008786 h 6367455"/>
                <a:gd name="connsiteX5324" fmla="*/ 1261457 w 6891715"/>
                <a:gd name="connsiteY5324" fmla="*/ 6005932 h 6367455"/>
                <a:gd name="connsiteX5325" fmla="*/ 1248764 w 6891715"/>
                <a:gd name="connsiteY5325" fmla="*/ 6019883 h 6367455"/>
                <a:gd name="connsiteX5326" fmla="*/ 1228772 w 6891715"/>
                <a:gd name="connsiteY5326" fmla="*/ 6032884 h 6367455"/>
                <a:gd name="connsiteX5327" fmla="*/ 1189741 w 6891715"/>
                <a:gd name="connsiteY5327" fmla="*/ 6033835 h 6367455"/>
                <a:gd name="connsiteX5328" fmla="*/ 1159276 w 6891715"/>
                <a:gd name="connsiteY5328" fmla="*/ 6073152 h 6367455"/>
                <a:gd name="connsiteX5329" fmla="*/ 1151026 w 6891715"/>
                <a:gd name="connsiteY5329" fmla="*/ 6091226 h 6367455"/>
                <a:gd name="connsiteX5330" fmla="*/ 1140553 w 6891715"/>
                <a:gd name="connsiteY5330" fmla="*/ 6083933 h 6367455"/>
                <a:gd name="connsiteX5331" fmla="*/ 1124369 w 6891715"/>
                <a:gd name="connsiteY5331" fmla="*/ 6080762 h 6367455"/>
                <a:gd name="connsiteX5332" fmla="*/ 1118023 w 6891715"/>
                <a:gd name="connsiteY5332" fmla="*/ 6075689 h 6367455"/>
                <a:gd name="connsiteX5333" fmla="*/ 1104377 w 6891715"/>
                <a:gd name="connsiteY5333" fmla="*/ 6071567 h 6367455"/>
                <a:gd name="connsiteX5334" fmla="*/ 1095809 w 6891715"/>
                <a:gd name="connsiteY5334" fmla="*/ 6070616 h 6367455"/>
                <a:gd name="connsiteX5335" fmla="*/ 1074230 w 6891715"/>
                <a:gd name="connsiteY5335" fmla="*/ 6036054 h 6367455"/>
                <a:gd name="connsiteX5336" fmla="*/ 1076453 w 6891715"/>
                <a:gd name="connsiteY5336" fmla="*/ 6024640 h 6367455"/>
                <a:gd name="connsiteX5337" fmla="*/ 1067884 w 6891715"/>
                <a:gd name="connsiteY5337" fmla="*/ 6017347 h 6367455"/>
                <a:gd name="connsiteX5338" fmla="*/ 1072961 w 6891715"/>
                <a:gd name="connsiteY5338" fmla="*/ 5991981 h 6367455"/>
                <a:gd name="connsiteX5339" fmla="*/ 1032343 w 6891715"/>
                <a:gd name="connsiteY5339" fmla="*/ 5954565 h 6367455"/>
                <a:gd name="connsiteX5340" fmla="*/ 1005051 w 6891715"/>
                <a:gd name="connsiteY5340" fmla="*/ 5952663 h 6367455"/>
                <a:gd name="connsiteX5341" fmla="*/ 995213 w 6891715"/>
                <a:gd name="connsiteY5341" fmla="*/ 5944102 h 6367455"/>
                <a:gd name="connsiteX5342" fmla="*/ 987921 w 6891715"/>
                <a:gd name="connsiteY5342" fmla="*/ 5953614 h 6367455"/>
                <a:gd name="connsiteX5343" fmla="*/ 984747 w 6891715"/>
                <a:gd name="connsiteY5343" fmla="*/ 5946639 h 6367455"/>
                <a:gd name="connsiteX5344" fmla="*/ 967371 w 6891715"/>
                <a:gd name="connsiteY5344" fmla="*/ 5951909 h 6367455"/>
                <a:gd name="connsiteX5345" fmla="*/ 967494 w 6891715"/>
                <a:gd name="connsiteY5345" fmla="*/ 5953094 h 6367455"/>
                <a:gd name="connsiteX5346" fmla="*/ 945223 w 6891715"/>
                <a:gd name="connsiteY5346" fmla="*/ 5968032 h 6367455"/>
                <a:gd name="connsiteX5347" fmla="*/ 924225 w 6891715"/>
                <a:gd name="connsiteY5347" fmla="*/ 5969303 h 6367455"/>
                <a:gd name="connsiteX5348" fmla="*/ 909272 w 6891715"/>
                <a:gd name="connsiteY5348" fmla="*/ 5963900 h 6367455"/>
                <a:gd name="connsiteX5349" fmla="*/ 887955 w 6891715"/>
                <a:gd name="connsiteY5349" fmla="*/ 5962311 h 6367455"/>
                <a:gd name="connsiteX5350" fmla="*/ 866639 w 6891715"/>
                <a:gd name="connsiteY5350" fmla="*/ 5955955 h 6367455"/>
                <a:gd name="connsiteX5351" fmla="*/ 841188 w 6891715"/>
                <a:gd name="connsiteY5351" fmla="*/ 5968032 h 6367455"/>
                <a:gd name="connsiteX5352" fmla="*/ 822417 w 6891715"/>
                <a:gd name="connsiteY5352" fmla="*/ 5972164 h 6367455"/>
                <a:gd name="connsiteX5353" fmla="*/ 813826 w 6891715"/>
                <a:gd name="connsiteY5353" fmla="*/ 5968986 h 6367455"/>
                <a:gd name="connsiteX5354" fmla="*/ 822099 w 6891715"/>
                <a:gd name="connsiteY5354" fmla="*/ 5960404 h 6367455"/>
                <a:gd name="connsiteX5355" fmla="*/ 832598 w 6891715"/>
                <a:gd name="connsiteY5355" fmla="*/ 5933071 h 6367455"/>
                <a:gd name="connsiteX5356" fmla="*/ 836416 w 6891715"/>
                <a:gd name="connsiteY5356" fmla="*/ 5909870 h 6367455"/>
                <a:gd name="connsiteX5357" fmla="*/ 829735 w 6891715"/>
                <a:gd name="connsiteY5357" fmla="*/ 5863468 h 6367455"/>
                <a:gd name="connsiteX5358" fmla="*/ 838007 w 6891715"/>
                <a:gd name="connsiteY5358" fmla="*/ 5825647 h 6367455"/>
                <a:gd name="connsiteX5359" fmla="*/ 826871 w 6891715"/>
                <a:gd name="connsiteY5359" fmla="*/ 5806260 h 6367455"/>
                <a:gd name="connsiteX5360" fmla="*/ 839598 w 6891715"/>
                <a:gd name="connsiteY5360" fmla="*/ 5797996 h 6367455"/>
                <a:gd name="connsiteX5361" fmla="*/ 847232 w 6891715"/>
                <a:gd name="connsiteY5361" fmla="*/ 5804353 h 6367455"/>
                <a:gd name="connsiteX5362" fmla="*/ 840870 w 6891715"/>
                <a:gd name="connsiteY5362" fmla="*/ 5790369 h 6367455"/>
                <a:gd name="connsiteX5363" fmla="*/ 822735 w 6891715"/>
                <a:gd name="connsiteY5363" fmla="*/ 5790686 h 6367455"/>
                <a:gd name="connsiteX5364" fmla="*/ 806827 w 6891715"/>
                <a:gd name="connsiteY5364" fmla="*/ 5803717 h 6367455"/>
                <a:gd name="connsiteX5365" fmla="*/ 795372 w 6891715"/>
                <a:gd name="connsiteY5365" fmla="*/ 5810074 h 6367455"/>
                <a:gd name="connsiteX5366" fmla="*/ 797281 w 6891715"/>
                <a:gd name="connsiteY5366" fmla="*/ 5786873 h 6367455"/>
                <a:gd name="connsiteX5367" fmla="*/ 790918 w 6891715"/>
                <a:gd name="connsiteY5367" fmla="*/ 5777338 h 6367455"/>
                <a:gd name="connsiteX5368" fmla="*/ 800463 w 6891715"/>
                <a:gd name="connsiteY5368" fmla="*/ 5776384 h 6367455"/>
                <a:gd name="connsiteX5369" fmla="*/ 817326 w 6891715"/>
                <a:gd name="connsiteY5369" fmla="*/ 5773842 h 6367455"/>
                <a:gd name="connsiteX5370" fmla="*/ 826553 w 6891715"/>
                <a:gd name="connsiteY5370" fmla="*/ 5752548 h 6367455"/>
                <a:gd name="connsiteX5371" fmla="*/ 839280 w 6891715"/>
                <a:gd name="connsiteY5371" fmla="*/ 5740788 h 6367455"/>
                <a:gd name="connsiteX5372" fmla="*/ 840234 w 6891715"/>
                <a:gd name="connsiteY5372" fmla="*/ 5734432 h 6367455"/>
                <a:gd name="connsiteX5373" fmla="*/ 820189 w 6891715"/>
                <a:gd name="connsiteY5373" fmla="*/ 5748734 h 6367455"/>
                <a:gd name="connsiteX5374" fmla="*/ 807462 w 6891715"/>
                <a:gd name="connsiteY5374" fmla="*/ 5754137 h 6367455"/>
                <a:gd name="connsiteX5375" fmla="*/ 799190 w 6891715"/>
                <a:gd name="connsiteY5375" fmla="*/ 5764625 h 6367455"/>
                <a:gd name="connsiteX5376" fmla="*/ 801418 w 6891715"/>
                <a:gd name="connsiteY5376" fmla="*/ 5771935 h 6367455"/>
                <a:gd name="connsiteX5377" fmla="*/ 783283 w 6891715"/>
                <a:gd name="connsiteY5377" fmla="*/ 5770028 h 6367455"/>
                <a:gd name="connsiteX5378" fmla="*/ 776921 w 6891715"/>
                <a:gd name="connsiteY5378" fmla="*/ 5773206 h 6367455"/>
                <a:gd name="connsiteX5379" fmla="*/ 768331 w 6891715"/>
                <a:gd name="connsiteY5379" fmla="*/ 5770346 h 6367455"/>
                <a:gd name="connsiteX5380" fmla="*/ 765150 w 6891715"/>
                <a:gd name="connsiteY5380" fmla="*/ 5765896 h 6367455"/>
                <a:gd name="connsiteX5381" fmla="*/ 782010 w 6891715"/>
                <a:gd name="connsiteY5381" fmla="*/ 5735385 h 6367455"/>
                <a:gd name="connsiteX5382" fmla="*/ 781692 w 6891715"/>
                <a:gd name="connsiteY5382" fmla="*/ 5699471 h 6367455"/>
                <a:gd name="connsiteX5383" fmla="*/ 807781 w 6891715"/>
                <a:gd name="connsiteY5383" fmla="*/ 5671820 h 6367455"/>
                <a:gd name="connsiteX5384" fmla="*/ 810008 w 6891715"/>
                <a:gd name="connsiteY5384" fmla="*/ 5656883 h 6367455"/>
                <a:gd name="connsiteX5385" fmla="*/ 820189 w 6891715"/>
                <a:gd name="connsiteY5385" fmla="*/ 5642263 h 6367455"/>
                <a:gd name="connsiteX5386" fmla="*/ 838643 w 6891715"/>
                <a:gd name="connsiteY5386" fmla="*/ 5544691 h 6367455"/>
                <a:gd name="connsiteX5387" fmla="*/ 846597 w 6891715"/>
                <a:gd name="connsiteY5387" fmla="*/ 5489707 h 6367455"/>
                <a:gd name="connsiteX5388" fmla="*/ 828780 w 6891715"/>
                <a:gd name="connsiteY5388" fmla="*/ 5408662 h 6367455"/>
                <a:gd name="connsiteX5389" fmla="*/ 828147 w 6891715"/>
                <a:gd name="connsiteY5389" fmla="*/ 5385266 h 6367455"/>
                <a:gd name="connsiteX5390" fmla="*/ 827984 w 6891715"/>
                <a:gd name="connsiteY5390" fmla="*/ 5385412 h 6367455"/>
                <a:gd name="connsiteX5391" fmla="*/ 827032 w 6891715"/>
                <a:gd name="connsiteY5391" fmla="*/ 5365753 h 6367455"/>
                <a:gd name="connsiteX5392" fmla="*/ 829888 w 6891715"/>
                <a:gd name="connsiteY5392" fmla="*/ 5330240 h 6367455"/>
                <a:gd name="connsiteX5393" fmla="*/ 841630 w 6891715"/>
                <a:gd name="connsiteY5393" fmla="*/ 5324850 h 6367455"/>
                <a:gd name="connsiteX5394" fmla="*/ 831157 w 6891715"/>
                <a:gd name="connsiteY5394" fmla="*/ 5309947 h 6367455"/>
                <a:gd name="connsiteX5395" fmla="*/ 820051 w 6891715"/>
                <a:gd name="connsiteY5395" fmla="*/ 5303923 h 6367455"/>
                <a:gd name="connsiteX5396" fmla="*/ 826397 w 6891715"/>
                <a:gd name="connsiteY5396" fmla="*/ 5284898 h 6367455"/>
                <a:gd name="connsiteX5397" fmla="*/ 807357 w 6891715"/>
                <a:gd name="connsiteY5397" fmla="*/ 5286167 h 6367455"/>
                <a:gd name="connsiteX5398" fmla="*/ 812434 w 6891715"/>
                <a:gd name="connsiteY5398" fmla="*/ 5264288 h 6367455"/>
                <a:gd name="connsiteX5399" fmla="*/ 795615 w 6891715"/>
                <a:gd name="connsiteY5399" fmla="*/ 5265240 h 6367455"/>
                <a:gd name="connsiteX5400" fmla="*/ 796250 w 6891715"/>
                <a:gd name="connsiteY5400" fmla="*/ 5254459 h 6367455"/>
                <a:gd name="connsiteX5401" fmla="*/ 789903 w 6891715"/>
                <a:gd name="connsiteY5401" fmla="*/ 5247166 h 6367455"/>
                <a:gd name="connsiteX5402" fmla="*/ 782604 w 6891715"/>
                <a:gd name="connsiteY5402" fmla="*/ 5251922 h 6367455"/>
                <a:gd name="connsiteX5403" fmla="*/ 783556 w 6891715"/>
                <a:gd name="connsiteY5403" fmla="*/ 5237971 h 6367455"/>
                <a:gd name="connsiteX5404" fmla="*/ 800375 w 6891715"/>
                <a:gd name="connsiteY5404" fmla="*/ 5212605 h 6367455"/>
                <a:gd name="connsiteX5405" fmla="*/ 813069 w 6891715"/>
                <a:gd name="connsiteY5405" fmla="*/ 5212605 h 6367455"/>
                <a:gd name="connsiteX5406" fmla="*/ 815290 w 6891715"/>
                <a:gd name="connsiteY5406" fmla="*/ 5206263 h 6367455"/>
                <a:gd name="connsiteX5407" fmla="*/ 825763 w 6891715"/>
                <a:gd name="connsiteY5407" fmla="*/ 5193580 h 6367455"/>
                <a:gd name="connsiteX5408" fmla="*/ 843851 w 6891715"/>
                <a:gd name="connsiteY5408" fmla="*/ 5199605 h 6367455"/>
                <a:gd name="connsiteX5409" fmla="*/ 862573 w 6891715"/>
                <a:gd name="connsiteY5409" fmla="*/ 5188824 h 6367455"/>
                <a:gd name="connsiteX5410" fmla="*/ 876218 w 6891715"/>
                <a:gd name="connsiteY5410" fmla="*/ 5185653 h 6367455"/>
                <a:gd name="connsiteX5411" fmla="*/ 877488 w 6891715"/>
                <a:gd name="connsiteY5411" fmla="*/ 5192629 h 6367455"/>
                <a:gd name="connsiteX5412" fmla="*/ 891133 w 6891715"/>
                <a:gd name="connsiteY5412" fmla="*/ 5191678 h 6367455"/>
                <a:gd name="connsiteX5413" fmla="*/ 884786 w 6891715"/>
                <a:gd name="connsiteY5413" fmla="*/ 5183117 h 6367455"/>
                <a:gd name="connsiteX5414" fmla="*/ 891133 w 6891715"/>
                <a:gd name="connsiteY5414" fmla="*/ 5176775 h 6367455"/>
                <a:gd name="connsiteX5415" fmla="*/ 881613 w 6891715"/>
                <a:gd name="connsiteY5415" fmla="*/ 5179946 h 6367455"/>
                <a:gd name="connsiteX5416" fmla="*/ 878122 w 6891715"/>
                <a:gd name="connsiteY5416" fmla="*/ 5168848 h 6367455"/>
                <a:gd name="connsiteX5417" fmla="*/ 890816 w 6891715"/>
                <a:gd name="connsiteY5417" fmla="*/ 5159336 h 6367455"/>
                <a:gd name="connsiteX5418" fmla="*/ 910808 w 6891715"/>
                <a:gd name="connsiteY5418" fmla="*/ 5144116 h 6367455"/>
                <a:gd name="connsiteX5419" fmla="*/ 926675 w 6891715"/>
                <a:gd name="connsiteY5419" fmla="*/ 5140945 h 6367455"/>
                <a:gd name="connsiteX5420" fmla="*/ 933974 w 6891715"/>
                <a:gd name="connsiteY5420" fmla="*/ 5145067 h 6367455"/>
                <a:gd name="connsiteX5421" fmla="*/ 936195 w 6891715"/>
                <a:gd name="connsiteY5421" fmla="*/ 5138726 h 6367455"/>
                <a:gd name="connsiteX5422" fmla="*/ 949841 w 6891715"/>
                <a:gd name="connsiteY5422" fmla="*/ 5139677 h 6367455"/>
                <a:gd name="connsiteX5423" fmla="*/ 959361 w 6891715"/>
                <a:gd name="connsiteY5423" fmla="*/ 5151092 h 6367455"/>
                <a:gd name="connsiteX5424" fmla="*/ 989190 w 6891715"/>
                <a:gd name="connsiteY5424" fmla="*/ 5165677 h 6367455"/>
                <a:gd name="connsiteX5425" fmla="*/ 1095809 w 6891715"/>
                <a:gd name="connsiteY5425" fmla="*/ 5163458 h 6367455"/>
                <a:gd name="connsiteX5426" fmla="*/ 1111676 w 6891715"/>
                <a:gd name="connsiteY5426" fmla="*/ 5152994 h 6367455"/>
                <a:gd name="connsiteX5427" fmla="*/ 1121196 w 6891715"/>
                <a:gd name="connsiteY5427" fmla="*/ 5154897 h 6367455"/>
                <a:gd name="connsiteX5428" fmla="*/ 1124369 w 6891715"/>
                <a:gd name="connsiteY5428" fmla="*/ 5158067 h 6367455"/>
                <a:gd name="connsiteX5429" fmla="*/ 1140553 w 6891715"/>
                <a:gd name="connsiteY5429" fmla="*/ 5165360 h 6367455"/>
                <a:gd name="connsiteX5430" fmla="*/ 1168162 w 6891715"/>
                <a:gd name="connsiteY5430" fmla="*/ 5169165 h 6367455"/>
                <a:gd name="connsiteX5431" fmla="*/ 1217983 w 6891715"/>
                <a:gd name="connsiteY5431" fmla="*/ 5179312 h 6367455"/>
                <a:gd name="connsiteX5432" fmla="*/ 1264313 w 6891715"/>
                <a:gd name="connsiteY5432" fmla="*/ 5181214 h 6367455"/>
                <a:gd name="connsiteX5433" fmla="*/ 1293825 w 6891715"/>
                <a:gd name="connsiteY5433" fmla="*/ 5175507 h 6367455"/>
                <a:gd name="connsiteX5434" fmla="*/ 1307788 w 6891715"/>
                <a:gd name="connsiteY5434" fmla="*/ 5178677 h 6367455"/>
                <a:gd name="connsiteX5435" fmla="*/ 1323653 w 6891715"/>
                <a:gd name="connsiteY5435" fmla="*/ 5168848 h 6367455"/>
                <a:gd name="connsiteX5436" fmla="*/ 1329999 w 6891715"/>
                <a:gd name="connsiteY5436" fmla="*/ 5169799 h 6367455"/>
                <a:gd name="connsiteX5437" fmla="*/ 1339519 w 6891715"/>
                <a:gd name="connsiteY5437" fmla="*/ 5182482 h 6367455"/>
                <a:gd name="connsiteX5438" fmla="*/ 1351261 w 6891715"/>
                <a:gd name="connsiteY5438" fmla="*/ 5183117 h 6367455"/>
                <a:gd name="connsiteX5439" fmla="*/ 1367129 w 6891715"/>
                <a:gd name="connsiteY5439" fmla="*/ 5187556 h 6367455"/>
                <a:gd name="connsiteX5440" fmla="*/ 1385853 w 6891715"/>
                <a:gd name="connsiteY5440" fmla="*/ 5184068 h 6367455"/>
                <a:gd name="connsiteX5441" fmla="*/ 1405846 w 6891715"/>
                <a:gd name="connsiteY5441" fmla="*/ 5182799 h 6367455"/>
                <a:gd name="connsiteX5442" fmla="*/ 1422030 w 6891715"/>
                <a:gd name="connsiteY5442" fmla="*/ 5187873 h 6367455"/>
                <a:gd name="connsiteX5443" fmla="*/ 1439800 w 6891715"/>
                <a:gd name="connsiteY5443" fmla="*/ 5194214 h 6367455"/>
                <a:gd name="connsiteX5444" fmla="*/ 1449320 w 6891715"/>
                <a:gd name="connsiteY5444" fmla="*/ 5199288 h 6367455"/>
                <a:gd name="connsiteX5445" fmla="*/ 1476608 w 6891715"/>
                <a:gd name="connsiteY5445" fmla="*/ 5198336 h 6367455"/>
                <a:gd name="connsiteX5446" fmla="*/ 1488033 w 6891715"/>
                <a:gd name="connsiteY5446" fmla="*/ 5187873 h 6367455"/>
                <a:gd name="connsiteX5447" fmla="*/ 1493746 w 6891715"/>
                <a:gd name="connsiteY5447" fmla="*/ 5184702 h 6367455"/>
                <a:gd name="connsiteX5448" fmla="*/ 1492160 w 6891715"/>
                <a:gd name="connsiteY5448" fmla="*/ 5187556 h 6367455"/>
                <a:gd name="connsiteX5449" fmla="*/ 1498188 w 6891715"/>
                <a:gd name="connsiteY5449" fmla="*/ 5189141 h 6367455"/>
                <a:gd name="connsiteX5450" fmla="*/ 1499774 w 6891715"/>
                <a:gd name="connsiteY5450" fmla="*/ 5188190 h 6367455"/>
                <a:gd name="connsiteX5451" fmla="*/ 1505485 w 6891715"/>
                <a:gd name="connsiteY5451" fmla="*/ 5182165 h 6367455"/>
                <a:gd name="connsiteX5452" fmla="*/ 1506437 w 6891715"/>
                <a:gd name="connsiteY5452" fmla="*/ 5185019 h 6367455"/>
                <a:gd name="connsiteX5453" fmla="*/ 1509292 w 6891715"/>
                <a:gd name="connsiteY5453" fmla="*/ 5185336 h 6367455"/>
                <a:gd name="connsiteX5454" fmla="*/ 1509613 w 6891715"/>
                <a:gd name="connsiteY5454" fmla="*/ 5182165 h 6367455"/>
                <a:gd name="connsiteX5455" fmla="*/ 1513104 w 6891715"/>
                <a:gd name="connsiteY5455" fmla="*/ 5183117 h 6367455"/>
                <a:gd name="connsiteX5456" fmla="*/ 1513644 w 6891715"/>
                <a:gd name="connsiteY5456" fmla="*/ 5182190 h 6367455"/>
                <a:gd name="connsiteX5457" fmla="*/ 1521585 w 6891715"/>
                <a:gd name="connsiteY5457" fmla="*/ 5173933 h 6367455"/>
                <a:gd name="connsiteX5458" fmla="*/ 1536516 w 6891715"/>
                <a:gd name="connsiteY5458" fmla="*/ 5137729 h 6367455"/>
                <a:gd name="connsiteX5459" fmla="*/ 1551446 w 6891715"/>
                <a:gd name="connsiteY5459" fmla="*/ 5066590 h 6367455"/>
                <a:gd name="connsiteX5460" fmla="*/ 1559070 w 6891715"/>
                <a:gd name="connsiteY5460" fmla="*/ 5017364 h 6367455"/>
                <a:gd name="connsiteX5461" fmla="*/ 1564788 w 6891715"/>
                <a:gd name="connsiteY5461" fmla="*/ 5032291 h 6367455"/>
                <a:gd name="connsiteX5462" fmla="*/ 1571141 w 6891715"/>
                <a:gd name="connsiteY5462" fmla="*/ 5024351 h 6367455"/>
                <a:gd name="connsiteX5463" fmla="*/ 1567011 w 6891715"/>
                <a:gd name="connsiteY5463" fmla="*/ 5014506 h 6367455"/>
                <a:gd name="connsiteX5464" fmla="*/ 1560022 w 6891715"/>
                <a:gd name="connsiteY5464" fmla="*/ 5012600 h 6367455"/>
                <a:gd name="connsiteX5465" fmla="*/ 1570506 w 6891715"/>
                <a:gd name="connsiteY5465" fmla="*/ 4932569 h 6367455"/>
                <a:gd name="connsiteX5466" fmla="*/ 1570188 w 6891715"/>
                <a:gd name="connsiteY5466" fmla="*/ 4911609 h 6367455"/>
                <a:gd name="connsiteX5467" fmla="*/ 1572094 w 6891715"/>
                <a:gd name="connsiteY5467" fmla="*/ 4904939 h 6367455"/>
                <a:gd name="connsiteX5468" fmla="*/ 1577177 w 6891715"/>
                <a:gd name="connsiteY5468" fmla="*/ 4904939 h 6367455"/>
                <a:gd name="connsiteX5469" fmla="*/ 1579082 w 6891715"/>
                <a:gd name="connsiteY5469" fmla="*/ 4921136 h 6367455"/>
                <a:gd name="connsiteX5470" fmla="*/ 1600683 w 6891715"/>
                <a:gd name="connsiteY5470" fmla="*/ 4948448 h 6367455"/>
                <a:gd name="connsiteX5471" fmla="*/ 1607672 w 6891715"/>
                <a:gd name="connsiteY5471" fmla="*/ 4967186 h 6367455"/>
                <a:gd name="connsiteX5472" fmla="*/ 1616884 w 6891715"/>
                <a:gd name="connsiteY5472" fmla="*/ 4974173 h 6367455"/>
                <a:gd name="connsiteX5473" fmla="*/ 1609895 w 6891715"/>
                <a:gd name="connsiteY5473" fmla="*/ 4964963 h 6367455"/>
                <a:gd name="connsiteX5474" fmla="*/ 1606719 w 6891715"/>
                <a:gd name="connsiteY5474" fmla="*/ 4945908 h 6367455"/>
                <a:gd name="connsiteX5475" fmla="*/ 1598142 w 6891715"/>
                <a:gd name="connsiteY5475" fmla="*/ 4918595 h 6367455"/>
                <a:gd name="connsiteX5476" fmla="*/ 1586706 w 6891715"/>
                <a:gd name="connsiteY5476" fmla="*/ 4902081 h 6367455"/>
                <a:gd name="connsiteX5477" fmla="*/ 1583847 w 6891715"/>
                <a:gd name="connsiteY5477" fmla="*/ 4888425 h 6367455"/>
                <a:gd name="connsiteX5478" fmla="*/ 1561293 w 6891715"/>
                <a:gd name="connsiteY5478" fmla="*/ 4874769 h 6367455"/>
                <a:gd name="connsiteX5479" fmla="*/ 1560340 w 6891715"/>
                <a:gd name="connsiteY5479" fmla="*/ 4864288 h 6367455"/>
                <a:gd name="connsiteX5480" fmla="*/ 1569552 w 6891715"/>
                <a:gd name="connsiteY5480" fmla="*/ 4855714 h 6367455"/>
                <a:gd name="connsiteX5481" fmla="*/ 1574953 w 6891715"/>
                <a:gd name="connsiteY5481" fmla="*/ 4843963 h 6367455"/>
                <a:gd name="connsiteX5482" fmla="*/ 1584483 w 6891715"/>
                <a:gd name="connsiteY5482" fmla="*/ 4838882 h 6367455"/>
                <a:gd name="connsiteX5483" fmla="*/ 1568282 w 6891715"/>
                <a:gd name="connsiteY5483" fmla="*/ 4816651 h 6367455"/>
                <a:gd name="connsiteX5484" fmla="*/ 1556528 w 6891715"/>
                <a:gd name="connsiteY5484" fmla="*/ 4810299 h 6367455"/>
                <a:gd name="connsiteX5485" fmla="*/ 1561929 w 6891715"/>
                <a:gd name="connsiteY5485" fmla="*/ 4800136 h 6367455"/>
                <a:gd name="connsiteX5486" fmla="*/ 1546999 w 6891715"/>
                <a:gd name="connsiteY5486" fmla="*/ 4799184 h 6367455"/>
                <a:gd name="connsiteX5487" fmla="*/ 1503477 w 6891715"/>
                <a:gd name="connsiteY5487" fmla="*/ 4766790 h 6367455"/>
                <a:gd name="connsiteX5488" fmla="*/ 1501253 w 6891715"/>
                <a:gd name="connsiteY5488" fmla="*/ 4758533 h 6367455"/>
                <a:gd name="connsiteX5489" fmla="*/ 1482828 w 6891715"/>
                <a:gd name="connsiteY5489" fmla="*/ 4728998 h 6367455"/>
                <a:gd name="connsiteX5490" fmla="*/ 1470123 w 6891715"/>
                <a:gd name="connsiteY5490" fmla="*/ 4717565 h 6367455"/>
                <a:gd name="connsiteX5491" fmla="*/ 1482512 w 6891715"/>
                <a:gd name="connsiteY5491" fmla="*/ 4692158 h 6367455"/>
                <a:gd name="connsiteX5492" fmla="*/ 1466629 w 6891715"/>
                <a:gd name="connsiteY5492" fmla="*/ 4685806 h 6367455"/>
                <a:gd name="connsiteX5493" fmla="*/ 1479018 w 6891715"/>
                <a:gd name="connsiteY5493" fmla="*/ 4672150 h 6367455"/>
                <a:gd name="connsiteX5494" fmla="*/ 1491724 w 6891715"/>
                <a:gd name="connsiteY5494" fmla="*/ 4676279 h 6367455"/>
                <a:gd name="connsiteX5495" fmla="*/ 1500301 w 6891715"/>
                <a:gd name="connsiteY5495" fmla="*/ 4678502 h 6367455"/>
                <a:gd name="connsiteX5496" fmla="*/ 1494902 w 6891715"/>
                <a:gd name="connsiteY5496" fmla="*/ 4667704 h 6367455"/>
                <a:gd name="connsiteX5497" fmla="*/ 1478064 w 6891715"/>
                <a:gd name="connsiteY5497" fmla="*/ 4658494 h 6367455"/>
                <a:gd name="connsiteX5498" fmla="*/ 1458688 w 6891715"/>
                <a:gd name="connsiteY5498" fmla="*/ 4663893 h 6367455"/>
                <a:gd name="connsiteX5499" fmla="*/ 1434865 w 6891715"/>
                <a:gd name="connsiteY5499" fmla="*/ 4663258 h 6367455"/>
                <a:gd name="connsiteX5500" fmla="*/ 1431053 w 6891715"/>
                <a:gd name="connsiteY5500" fmla="*/ 4648331 h 6367455"/>
                <a:gd name="connsiteX5501" fmla="*/ 1447253 w 6891715"/>
                <a:gd name="connsiteY5501" fmla="*/ 4637851 h 6367455"/>
                <a:gd name="connsiteX5502" fmla="*/ 1430100 w 6891715"/>
                <a:gd name="connsiteY5502" fmla="*/ 4631499 h 6367455"/>
                <a:gd name="connsiteX5503" fmla="*/ 1413264 w 6891715"/>
                <a:gd name="connsiteY5503" fmla="*/ 4620066 h 6367455"/>
                <a:gd name="connsiteX5504" fmla="*/ 1405640 w 6891715"/>
                <a:gd name="connsiteY5504" fmla="*/ 4628641 h 6367455"/>
                <a:gd name="connsiteX5505" fmla="*/ 1402464 w 6891715"/>
                <a:gd name="connsiteY5505" fmla="*/ 4629594 h 6367455"/>
                <a:gd name="connsiteX5506" fmla="*/ 1396110 w 6891715"/>
                <a:gd name="connsiteY5506" fmla="*/ 4616890 h 6367455"/>
                <a:gd name="connsiteX5507" fmla="*/ 1387533 w 6891715"/>
                <a:gd name="connsiteY5507" fmla="*/ 4626735 h 6367455"/>
                <a:gd name="connsiteX5508" fmla="*/ 1376095 w 6891715"/>
                <a:gd name="connsiteY5508" fmla="*/ 4627688 h 6367455"/>
                <a:gd name="connsiteX5509" fmla="*/ 1354811 w 6891715"/>
                <a:gd name="connsiteY5509" fmla="*/ 4600694 h 6367455"/>
                <a:gd name="connsiteX5510" fmla="*/ 1342103 w 6891715"/>
                <a:gd name="connsiteY5510" fmla="*/ 4601646 h 6367455"/>
                <a:gd name="connsiteX5511" fmla="*/ 1327174 w 6891715"/>
                <a:gd name="connsiteY5511" fmla="*/ 4594659 h 6367455"/>
                <a:gd name="connsiteX5512" fmla="*/ 1309068 w 6891715"/>
                <a:gd name="connsiteY5512" fmla="*/ 4591484 h 6367455"/>
                <a:gd name="connsiteX5513" fmla="*/ 1300491 w 6891715"/>
                <a:gd name="connsiteY5513" fmla="*/ 4580051 h 6367455"/>
                <a:gd name="connsiteX5514" fmla="*/ 1287785 w 6891715"/>
                <a:gd name="connsiteY5514" fmla="*/ 4575922 h 6367455"/>
                <a:gd name="connsiteX5515" fmla="*/ 1268726 w 6891715"/>
                <a:gd name="connsiteY5515" fmla="*/ 4589578 h 6367455"/>
                <a:gd name="connsiteX5516" fmla="*/ 1251889 w 6891715"/>
                <a:gd name="connsiteY5516" fmla="*/ 4592119 h 6367455"/>
                <a:gd name="connsiteX5517" fmla="*/ 1247443 w 6891715"/>
                <a:gd name="connsiteY5517" fmla="*/ 4573064 h 6367455"/>
                <a:gd name="connsiteX5518" fmla="*/ 1240136 w 6891715"/>
                <a:gd name="connsiteY5518" fmla="*/ 4568618 h 6367455"/>
                <a:gd name="connsiteX5519" fmla="*/ 1221077 w 6891715"/>
                <a:gd name="connsiteY5519" fmla="*/ 4564807 h 6367455"/>
                <a:gd name="connsiteX5520" fmla="*/ 1217899 w 6891715"/>
                <a:gd name="connsiteY5520" fmla="*/ 4559408 h 6367455"/>
                <a:gd name="connsiteX5521" fmla="*/ 1233465 w 6891715"/>
                <a:gd name="connsiteY5521" fmla="*/ 4552103 h 6367455"/>
                <a:gd name="connsiteX5522" fmla="*/ 1251254 w 6891715"/>
                <a:gd name="connsiteY5522" fmla="*/ 4552103 h 6367455"/>
                <a:gd name="connsiteX5523" fmla="*/ 1257608 w 6891715"/>
                <a:gd name="connsiteY5523" fmla="*/ 4544481 h 6367455"/>
                <a:gd name="connsiteX5524" fmla="*/ 1242994 w 6891715"/>
                <a:gd name="connsiteY5524" fmla="*/ 4534001 h 6367455"/>
                <a:gd name="connsiteX5525" fmla="*/ 1232194 w 6891715"/>
                <a:gd name="connsiteY5525" fmla="*/ 4537177 h 6367455"/>
                <a:gd name="connsiteX5526" fmla="*/ 1225841 w 6891715"/>
                <a:gd name="connsiteY5526" fmla="*/ 4545751 h 6367455"/>
                <a:gd name="connsiteX5527" fmla="*/ 1223618 w 6891715"/>
                <a:gd name="connsiteY5527" fmla="*/ 4521615 h 6367455"/>
                <a:gd name="connsiteX5528" fmla="*/ 1230288 w 6891715"/>
                <a:gd name="connsiteY5528" fmla="*/ 4516534 h 6367455"/>
                <a:gd name="connsiteX5529" fmla="*/ 1236642 w 6891715"/>
                <a:gd name="connsiteY5529" fmla="*/ 4520345 h 6367455"/>
                <a:gd name="connsiteX5530" fmla="*/ 1251254 w 6891715"/>
                <a:gd name="connsiteY5530" fmla="*/ 4524473 h 6367455"/>
                <a:gd name="connsiteX5531" fmla="*/ 1260784 w 6891715"/>
                <a:gd name="connsiteY5531" fmla="*/ 4524473 h 6367455"/>
                <a:gd name="connsiteX5532" fmla="*/ 1246807 w 6891715"/>
                <a:gd name="connsiteY5532" fmla="*/ 4509547 h 6367455"/>
                <a:gd name="connsiteX5533" fmla="*/ 1235053 w 6891715"/>
                <a:gd name="connsiteY5533" fmla="*/ 4512088 h 6367455"/>
                <a:gd name="connsiteX5534" fmla="*/ 1228700 w 6891715"/>
                <a:gd name="connsiteY5534" fmla="*/ 4506689 h 6367455"/>
                <a:gd name="connsiteX5535" fmla="*/ 1219488 w 6891715"/>
                <a:gd name="connsiteY5535" fmla="*/ 4515263 h 6367455"/>
                <a:gd name="connsiteX5536" fmla="*/ 1210911 w 6891715"/>
                <a:gd name="connsiteY5536" fmla="*/ 4511135 h 6367455"/>
                <a:gd name="connsiteX5537" fmla="*/ 1209640 w 6891715"/>
                <a:gd name="connsiteY5537" fmla="*/ 4500972 h 6367455"/>
                <a:gd name="connsiteX5538" fmla="*/ 1215040 w 6891715"/>
                <a:gd name="connsiteY5538" fmla="*/ 4495573 h 6367455"/>
                <a:gd name="connsiteX5539" fmla="*/ 1224570 w 6891715"/>
                <a:gd name="connsiteY5539" fmla="*/ 4486681 h 6367455"/>
                <a:gd name="connsiteX5540" fmla="*/ 1245219 w 6891715"/>
                <a:gd name="connsiteY5540" fmla="*/ 4468578 h 6367455"/>
                <a:gd name="connsiteX5541" fmla="*/ 1268726 w 6891715"/>
                <a:gd name="connsiteY5541" fmla="*/ 4469531 h 6367455"/>
                <a:gd name="connsiteX5542" fmla="*/ 1283656 w 6891715"/>
                <a:gd name="connsiteY5542" fmla="*/ 4465085 h 6367455"/>
                <a:gd name="connsiteX5543" fmla="*/ 1299538 w 6891715"/>
                <a:gd name="connsiteY5543" fmla="*/ 4471437 h 6367455"/>
                <a:gd name="connsiteX5544" fmla="*/ 1299538 w 6891715"/>
                <a:gd name="connsiteY5544" fmla="*/ 4464132 h 6367455"/>
                <a:gd name="connsiteX5545" fmla="*/ 1310974 w 6891715"/>
                <a:gd name="connsiteY5545" fmla="*/ 4460956 h 6367455"/>
                <a:gd name="connsiteX5546" fmla="*/ 1324633 w 6891715"/>
                <a:gd name="connsiteY5546" fmla="*/ 4463815 h 6367455"/>
                <a:gd name="connsiteX5547" fmla="*/ 1327809 w 6891715"/>
                <a:gd name="connsiteY5547" fmla="*/ 4450159 h 6367455"/>
                <a:gd name="connsiteX5548" fmla="*/ 1331938 w 6891715"/>
                <a:gd name="connsiteY5548" fmla="*/ 4442854 h 6367455"/>
                <a:gd name="connsiteX5549" fmla="*/ 1346869 w 6891715"/>
                <a:gd name="connsiteY5549" fmla="*/ 4448888 h 6367455"/>
                <a:gd name="connsiteX5550" fmla="*/ 1379908 w 6891715"/>
                <a:gd name="connsiteY5550" fmla="*/ 4448571 h 6367455"/>
                <a:gd name="connsiteX5551" fmla="*/ 1388485 w 6891715"/>
                <a:gd name="connsiteY5551" fmla="*/ 4460004 h 6367455"/>
                <a:gd name="connsiteX5552" fmla="*/ 1411675 w 6891715"/>
                <a:gd name="connsiteY5552" fmla="*/ 4485093 h 6367455"/>
                <a:gd name="connsiteX5553" fmla="*/ 1430735 w 6891715"/>
                <a:gd name="connsiteY5553" fmla="*/ 4474295 h 6367455"/>
                <a:gd name="connsiteX5554" fmla="*/ 1447570 w 6891715"/>
                <a:gd name="connsiteY5554" fmla="*/ 4466991 h 6367455"/>
                <a:gd name="connsiteX5555" fmla="*/ 1462817 w 6891715"/>
                <a:gd name="connsiteY5555" fmla="*/ 4477471 h 6367455"/>
                <a:gd name="connsiteX5556" fmla="*/ 1481559 w 6891715"/>
                <a:gd name="connsiteY5556" fmla="*/ 4465403 h 6367455"/>
                <a:gd name="connsiteX5557" fmla="*/ 1497442 w 6891715"/>
                <a:gd name="connsiteY5557" fmla="*/ 4462227 h 6367455"/>
                <a:gd name="connsiteX5558" fmla="*/ 1506018 w 6891715"/>
                <a:gd name="connsiteY5558" fmla="*/ 4476836 h 6367455"/>
                <a:gd name="connsiteX5559" fmla="*/ 1522855 w 6891715"/>
                <a:gd name="connsiteY5559" fmla="*/ 4478741 h 6367455"/>
                <a:gd name="connsiteX5560" fmla="*/ 1532386 w 6891715"/>
                <a:gd name="connsiteY5560" fmla="*/ 4480964 h 6367455"/>
                <a:gd name="connsiteX5561" fmla="*/ 1536516 w 6891715"/>
                <a:gd name="connsiteY5561" fmla="*/ 4472389 h 6367455"/>
                <a:gd name="connsiteX5562" fmla="*/ 1529209 w 6891715"/>
                <a:gd name="connsiteY5562" fmla="*/ 4466038 h 6367455"/>
                <a:gd name="connsiteX5563" fmla="*/ 1519361 w 6891715"/>
                <a:gd name="connsiteY5563" fmla="*/ 4448571 h 6367455"/>
                <a:gd name="connsiteX5564" fmla="*/ 1512690 w 6891715"/>
                <a:gd name="connsiteY5564" fmla="*/ 4384101 h 6367455"/>
                <a:gd name="connsiteX5565" fmla="*/ 1511104 w 6891715"/>
                <a:gd name="connsiteY5565" fmla="*/ 4368222 h 6367455"/>
                <a:gd name="connsiteX5566" fmla="*/ 1498395 w 6891715"/>
                <a:gd name="connsiteY5566" fmla="*/ 4357742 h 6367455"/>
                <a:gd name="connsiteX5567" fmla="*/ 1492996 w 6891715"/>
                <a:gd name="connsiteY5567" fmla="*/ 4334875 h 6367455"/>
                <a:gd name="connsiteX5568" fmla="*/ 1478064 w 6891715"/>
                <a:gd name="connsiteY5568" fmla="*/ 4314550 h 6367455"/>
                <a:gd name="connsiteX5569" fmla="*/ 1478064 w 6891715"/>
                <a:gd name="connsiteY5569" fmla="*/ 4307563 h 6367455"/>
                <a:gd name="connsiteX5570" fmla="*/ 1484418 w 6891715"/>
                <a:gd name="connsiteY5570" fmla="*/ 4310422 h 6367455"/>
                <a:gd name="connsiteX5571" fmla="*/ 1497125 w 6891715"/>
                <a:gd name="connsiteY5571" fmla="*/ 4312645 h 6367455"/>
                <a:gd name="connsiteX5572" fmla="*/ 1513961 w 6891715"/>
                <a:gd name="connsiteY5572" fmla="*/ 4325030 h 6367455"/>
                <a:gd name="connsiteX5573" fmla="*/ 1526668 w 6891715"/>
                <a:gd name="connsiteY5573" fmla="*/ 4319631 h 6367455"/>
                <a:gd name="connsiteX5574" fmla="*/ 1545728 w 6891715"/>
                <a:gd name="connsiteY5574" fmla="*/ 4317408 h 6367455"/>
                <a:gd name="connsiteX5575" fmla="*/ 1550175 w 6891715"/>
                <a:gd name="connsiteY5575" fmla="*/ 4328841 h 6367455"/>
                <a:gd name="connsiteX5576" fmla="*/ 1542551 w 6891715"/>
                <a:gd name="connsiteY5576" fmla="*/ 4339322 h 6367455"/>
                <a:gd name="connsiteX5577" fmla="*/ 1555893 w 6891715"/>
                <a:gd name="connsiteY5577" fmla="*/ 4358694 h 6367455"/>
                <a:gd name="connsiteX5578" fmla="*/ 1569552 w 6891715"/>
                <a:gd name="connsiteY5578" fmla="*/ 4364728 h 6367455"/>
                <a:gd name="connsiteX5579" fmla="*/ 1589565 w 6891715"/>
                <a:gd name="connsiteY5579" fmla="*/ 4358377 h 6367455"/>
                <a:gd name="connsiteX5580" fmla="*/ 1610531 w 6891715"/>
                <a:gd name="connsiteY5580" fmla="*/ 4367269 h 6367455"/>
                <a:gd name="connsiteX5581" fmla="*/ 1625460 w 6891715"/>
                <a:gd name="connsiteY5581" fmla="*/ 4369492 h 6367455"/>
                <a:gd name="connsiteX5582" fmla="*/ 1659450 w 6891715"/>
                <a:gd name="connsiteY5582" fmla="*/ 4368222 h 6367455"/>
                <a:gd name="connsiteX5583" fmla="*/ 1677556 w 6891715"/>
                <a:gd name="connsiteY5583" fmla="*/ 4356154 h 6367455"/>
                <a:gd name="connsiteX5584" fmla="*/ 1690898 w 6891715"/>
                <a:gd name="connsiteY5584" fmla="*/ 4346626 h 6367455"/>
                <a:gd name="connsiteX5585" fmla="*/ 1720758 w 6891715"/>
                <a:gd name="connsiteY5585" fmla="*/ 4349484 h 6367455"/>
                <a:gd name="connsiteX5586" fmla="*/ 1694075 w 6891715"/>
                <a:gd name="connsiteY5586" fmla="*/ 4341227 h 6367455"/>
                <a:gd name="connsiteX5587" fmla="*/ 1679463 w 6891715"/>
                <a:gd name="connsiteY5587" fmla="*/ 4339322 h 6367455"/>
                <a:gd name="connsiteX5588" fmla="*/ 1680416 w 6891715"/>
                <a:gd name="connsiteY5588" fmla="*/ 4328841 h 6367455"/>
                <a:gd name="connsiteX5589" fmla="*/ 1688675 w 6891715"/>
                <a:gd name="connsiteY5589" fmla="*/ 4312009 h 6367455"/>
                <a:gd name="connsiteX5590" fmla="*/ 1722347 w 6891715"/>
                <a:gd name="connsiteY5590" fmla="*/ 4291684 h 6367455"/>
                <a:gd name="connsiteX5591" fmla="*/ 1748712 w 6891715"/>
                <a:gd name="connsiteY5591" fmla="*/ 4285015 h 6367455"/>
                <a:gd name="connsiteX5592" fmla="*/ 1771901 w 6891715"/>
                <a:gd name="connsiteY5592" fmla="*/ 4278663 h 6367455"/>
                <a:gd name="connsiteX5593" fmla="*/ 1801444 w 6891715"/>
                <a:gd name="connsiteY5593" fmla="*/ 4257067 h 6367455"/>
                <a:gd name="connsiteX5594" fmla="*/ 1820186 w 6891715"/>
                <a:gd name="connsiteY5594" fmla="*/ 4234836 h 6367455"/>
                <a:gd name="connsiteX5595" fmla="*/ 1828762 w 6891715"/>
                <a:gd name="connsiteY5595" fmla="*/ 4230390 h 6367455"/>
                <a:gd name="connsiteX5596" fmla="*/ 1817962 w 6891715"/>
                <a:gd name="connsiteY5596" fmla="*/ 4222451 h 6367455"/>
                <a:gd name="connsiteX5597" fmla="*/ 1816056 w 6891715"/>
                <a:gd name="connsiteY5597" fmla="*/ 4208477 h 6367455"/>
                <a:gd name="connsiteX5598" fmla="*/ 1820821 w 6891715"/>
                <a:gd name="connsiteY5598" fmla="*/ 4198949 h 6367455"/>
                <a:gd name="connsiteX5599" fmla="*/ 1818280 w 6891715"/>
                <a:gd name="connsiteY5599" fmla="*/ 4157981 h 6367455"/>
                <a:gd name="connsiteX5600" fmla="*/ 1815103 w 6891715"/>
                <a:gd name="connsiteY5600" fmla="*/ 4152582 h 6367455"/>
                <a:gd name="connsiteX5601" fmla="*/ 1832892 w 6891715"/>
                <a:gd name="connsiteY5601" fmla="*/ 4132574 h 6367455"/>
                <a:gd name="connsiteX5602" fmla="*/ 1847822 w 6891715"/>
                <a:gd name="connsiteY5602" fmla="*/ 4124952 h 6367455"/>
                <a:gd name="connsiteX5603" fmla="*/ 1866881 w 6891715"/>
                <a:gd name="connsiteY5603" fmla="*/ 4121459 h 6367455"/>
                <a:gd name="connsiteX5604" fmla="*/ 1901506 w 6891715"/>
                <a:gd name="connsiteY5604" fmla="*/ 4114790 h 6367455"/>
                <a:gd name="connsiteX5605" fmla="*/ 1920566 w 6891715"/>
                <a:gd name="connsiteY5605" fmla="*/ 4111614 h 6367455"/>
                <a:gd name="connsiteX5606" fmla="*/ 1920836 w 6891715"/>
                <a:gd name="connsiteY5606" fmla="*/ 4111854 h 6367455"/>
                <a:gd name="connsiteX5607" fmla="*/ 1949386 w 6891715"/>
                <a:gd name="connsiteY5607" fmla="*/ 4094630 h 6367455"/>
                <a:gd name="connsiteX5608" fmla="*/ 1978517 w 6891715"/>
                <a:gd name="connsiteY5608" fmla="*/ 4070064 h 6367455"/>
                <a:gd name="connsiteX5609" fmla="*/ 1977988 w 6891715"/>
                <a:gd name="connsiteY5609" fmla="*/ 4069704 h 6367455"/>
                <a:gd name="connsiteX5610" fmla="*/ 1995753 w 6891715"/>
                <a:gd name="connsiteY5610" fmla="*/ 4059226 h 6367455"/>
                <a:gd name="connsiteX5611" fmla="*/ 2007174 w 6891715"/>
                <a:gd name="connsiteY5611" fmla="*/ 4057321 h 6367455"/>
                <a:gd name="connsiteX5612" fmla="*/ 2015422 w 6891715"/>
                <a:gd name="connsiteY5612" fmla="*/ 4063036 h 6367455"/>
                <a:gd name="connsiteX5613" fmla="*/ 2018911 w 6891715"/>
                <a:gd name="connsiteY5613" fmla="*/ 4062084 h 6367455"/>
                <a:gd name="connsiteX5614" fmla="*/ 2024622 w 6891715"/>
                <a:gd name="connsiteY5614" fmla="*/ 4061449 h 6367455"/>
                <a:gd name="connsiteX5615" fmla="*/ 2022084 w 6891715"/>
                <a:gd name="connsiteY5615" fmla="*/ 4070339 h 6367455"/>
                <a:gd name="connsiteX5616" fmla="*/ 2031283 w 6891715"/>
                <a:gd name="connsiteY5616" fmla="*/ 4070339 h 6367455"/>
                <a:gd name="connsiteX5617" fmla="*/ 2036676 w 6891715"/>
                <a:gd name="connsiteY5617" fmla="*/ 4065894 h 6367455"/>
                <a:gd name="connsiteX5618" fmla="*/ 2025890 w 6891715"/>
                <a:gd name="connsiteY5618" fmla="*/ 4052876 h 6367455"/>
                <a:gd name="connsiteX5619" fmla="*/ 2022084 w 6891715"/>
                <a:gd name="connsiteY5619" fmla="*/ 4052876 h 6367455"/>
                <a:gd name="connsiteX5620" fmla="*/ 2012567 w 6891715"/>
                <a:gd name="connsiteY5620" fmla="*/ 4055099 h 6367455"/>
                <a:gd name="connsiteX5621" fmla="*/ 2003049 w 6891715"/>
                <a:gd name="connsiteY5621" fmla="*/ 4043351 h 6367455"/>
                <a:gd name="connsiteX5622" fmla="*/ 2004318 w 6891715"/>
                <a:gd name="connsiteY5622" fmla="*/ 4036049 h 6367455"/>
                <a:gd name="connsiteX5623" fmla="*/ 2013518 w 6891715"/>
                <a:gd name="connsiteY5623" fmla="*/ 4031604 h 6367455"/>
                <a:gd name="connsiteX5624" fmla="*/ 2023035 w 6891715"/>
                <a:gd name="connsiteY5624" fmla="*/ 4026206 h 6367455"/>
                <a:gd name="connsiteX5625" fmla="*/ 2023987 w 6891715"/>
                <a:gd name="connsiteY5625" fmla="*/ 4018904 h 6367455"/>
                <a:gd name="connsiteX5626" fmla="*/ 2023035 w 6891715"/>
                <a:gd name="connsiteY5626" fmla="*/ 4009379 h 6367455"/>
                <a:gd name="connsiteX5627" fmla="*/ 2032235 w 6891715"/>
                <a:gd name="connsiteY5627" fmla="*/ 4000806 h 6367455"/>
                <a:gd name="connsiteX5628" fmla="*/ 2048097 w 6891715"/>
                <a:gd name="connsiteY5628" fmla="*/ 3994456 h 6367455"/>
                <a:gd name="connsiteX5629" fmla="*/ 2058566 w 6891715"/>
                <a:gd name="connsiteY5629" fmla="*/ 4003029 h 6367455"/>
                <a:gd name="connsiteX5630" fmla="*/ 2064910 w 6891715"/>
                <a:gd name="connsiteY5630" fmla="*/ 3996679 h 6367455"/>
                <a:gd name="connsiteX5631" fmla="*/ 2067131 w 6891715"/>
                <a:gd name="connsiteY5631" fmla="*/ 3998266 h 6367455"/>
                <a:gd name="connsiteX5632" fmla="*/ 2061421 w 6891715"/>
                <a:gd name="connsiteY5632" fmla="*/ 4005569 h 6367455"/>
                <a:gd name="connsiteX5633" fmla="*/ 2062690 w 6891715"/>
                <a:gd name="connsiteY5633" fmla="*/ 4012554 h 6367455"/>
                <a:gd name="connsiteX5634" fmla="*/ 2060469 w 6891715"/>
                <a:gd name="connsiteY5634" fmla="*/ 4021761 h 6367455"/>
                <a:gd name="connsiteX5635" fmla="*/ 2056028 w 6891715"/>
                <a:gd name="connsiteY5635" fmla="*/ 4024619 h 6367455"/>
                <a:gd name="connsiteX5636" fmla="*/ 2053807 w 6891715"/>
                <a:gd name="connsiteY5636" fmla="*/ 4024619 h 6367455"/>
                <a:gd name="connsiteX5637" fmla="*/ 2046511 w 6891715"/>
                <a:gd name="connsiteY5637" fmla="*/ 4018269 h 6367455"/>
                <a:gd name="connsiteX5638" fmla="*/ 2041752 w 6891715"/>
                <a:gd name="connsiteY5638" fmla="*/ 4003346 h 6367455"/>
                <a:gd name="connsiteX5639" fmla="*/ 2029697 w 6891715"/>
                <a:gd name="connsiteY5639" fmla="*/ 4007474 h 6367455"/>
                <a:gd name="connsiteX5640" fmla="*/ 2026842 w 6891715"/>
                <a:gd name="connsiteY5640" fmla="*/ 4014776 h 6367455"/>
                <a:gd name="connsiteX5641" fmla="*/ 2040166 w 6891715"/>
                <a:gd name="connsiteY5641" fmla="*/ 4024619 h 6367455"/>
                <a:gd name="connsiteX5642" fmla="*/ 2046511 w 6891715"/>
                <a:gd name="connsiteY5642" fmla="*/ 4020491 h 6367455"/>
                <a:gd name="connsiteX5643" fmla="*/ 2041118 w 6891715"/>
                <a:gd name="connsiteY5643" fmla="*/ 4028111 h 6367455"/>
                <a:gd name="connsiteX5644" fmla="*/ 2040483 w 6891715"/>
                <a:gd name="connsiteY5644" fmla="*/ 4035414 h 6367455"/>
                <a:gd name="connsiteX5645" fmla="*/ 2036042 w 6891715"/>
                <a:gd name="connsiteY5645" fmla="*/ 4039859 h 6367455"/>
                <a:gd name="connsiteX5646" fmla="*/ 2037311 w 6891715"/>
                <a:gd name="connsiteY5646" fmla="*/ 4034144 h 6367455"/>
                <a:gd name="connsiteX5647" fmla="*/ 2024939 w 6891715"/>
                <a:gd name="connsiteY5647" fmla="*/ 4027159 h 6367455"/>
                <a:gd name="connsiteX5648" fmla="*/ 2017325 w 6891715"/>
                <a:gd name="connsiteY5648" fmla="*/ 4035414 h 6367455"/>
                <a:gd name="connsiteX5649" fmla="*/ 2033187 w 6891715"/>
                <a:gd name="connsiteY5649" fmla="*/ 4041764 h 6367455"/>
                <a:gd name="connsiteX5650" fmla="*/ 2034139 w 6891715"/>
                <a:gd name="connsiteY5650" fmla="*/ 4049066 h 6367455"/>
                <a:gd name="connsiteX5651" fmla="*/ 2039214 w 6891715"/>
                <a:gd name="connsiteY5651" fmla="*/ 4062084 h 6367455"/>
                <a:gd name="connsiteX5652" fmla="*/ 2042387 w 6891715"/>
                <a:gd name="connsiteY5652" fmla="*/ 4058909 h 6367455"/>
                <a:gd name="connsiteX5653" fmla="*/ 2047780 w 6891715"/>
                <a:gd name="connsiteY5653" fmla="*/ 4059861 h 6367455"/>
                <a:gd name="connsiteX5654" fmla="*/ 2064593 w 6891715"/>
                <a:gd name="connsiteY5654" fmla="*/ 4064941 h 6367455"/>
                <a:gd name="connsiteX5655" fmla="*/ 2067766 w 6891715"/>
                <a:gd name="connsiteY5655" fmla="*/ 4065894 h 6367455"/>
                <a:gd name="connsiteX5656" fmla="*/ 2066497 w 6891715"/>
                <a:gd name="connsiteY5656" fmla="*/ 4055416 h 6367455"/>
                <a:gd name="connsiteX5657" fmla="*/ 2038263 w 6891715"/>
                <a:gd name="connsiteY5657" fmla="*/ 4049384 h 6367455"/>
                <a:gd name="connsiteX5658" fmla="*/ 2042069 w 6891715"/>
                <a:gd name="connsiteY5658" fmla="*/ 4043034 h 6367455"/>
                <a:gd name="connsiteX5659" fmla="*/ 2052538 w 6891715"/>
                <a:gd name="connsiteY5659" fmla="*/ 4043034 h 6367455"/>
                <a:gd name="connsiteX5660" fmla="*/ 2062055 w 6891715"/>
                <a:gd name="connsiteY5660" fmla="*/ 4044939 h 6367455"/>
                <a:gd name="connsiteX5661" fmla="*/ 2063324 w 6891715"/>
                <a:gd name="connsiteY5661" fmla="*/ 4040811 h 6367455"/>
                <a:gd name="connsiteX5662" fmla="*/ 2047462 w 6891715"/>
                <a:gd name="connsiteY5662" fmla="*/ 4038589 h 6367455"/>
                <a:gd name="connsiteX5663" fmla="*/ 2043021 w 6891715"/>
                <a:gd name="connsiteY5663" fmla="*/ 4032239 h 6367455"/>
                <a:gd name="connsiteX5664" fmla="*/ 2050635 w 6891715"/>
                <a:gd name="connsiteY5664" fmla="*/ 4028111 h 6367455"/>
                <a:gd name="connsiteX5665" fmla="*/ 2062055 w 6891715"/>
                <a:gd name="connsiteY5665" fmla="*/ 4031286 h 6367455"/>
                <a:gd name="connsiteX5666" fmla="*/ 2066497 w 6891715"/>
                <a:gd name="connsiteY5666" fmla="*/ 4023984 h 6367455"/>
                <a:gd name="connsiteX5667" fmla="*/ 2076648 w 6891715"/>
                <a:gd name="connsiteY5667" fmla="*/ 4016364 h 6367455"/>
                <a:gd name="connsiteX5668" fmla="*/ 2083945 w 6891715"/>
                <a:gd name="connsiteY5668" fmla="*/ 4016364 h 6367455"/>
                <a:gd name="connsiteX5669" fmla="*/ 2102027 w 6891715"/>
                <a:gd name="connsiteY5669" fmla="*/ 4010649 h 6367455"/>
                <a:gd name="connsiteX5670" fmla="*/ 2114716 w 6891715"/>
                <a:gd name="connsiteY5670" fmla="*/ 4016999 h 6367455"/>
                <a:gd name="connsiteX5671" fmla="*/ 2129627 w 6891715"/>
                <a:gd name="connsiteY5671" fmla="*/ 4011919 h 6367455"/>
                <a:gd name="connsiteX5672" fmla="*/ 2117889 w 6891715"/>
                <a:gd name="connsiteY5672" fmla="*/ 4011919 h 6367455"/>
                <a:gd name="connsiteX5673" fmla="*/ 2126454 w 6891715"/>
                <a:gd name="connsiteY5673" fmla="*/ 4004299 h 6367455"/>
                <a:gd name="connsiteX5674" fmla="*/ 2108372 w 6891715"/>
                <a:gd name="connsiteY5674" fmla="*/ 4009696 h 6367455"/>
                <a:gd name="connsiteX5675" fmla="*/ 2113765 w 6891715"/>
                <a:gd name="connsiteY5675" fmla="*/ 3997949 h 6367455"/>
                <a:gd name="connsiteX5676" fmla="*/ 2103296 w 6891715"/>
                <a:gd name="connsiteY5676" fmla="*/ 4007474 h 6367455"/>
                <a:gd name="connsiteX5677" fmla="*/ 2096951 w 6891715"/>
                <a:gd name="connsiteY5677" fmla="*/ 4010014 h 6367455"/>
                <a:gd name="connsiteX5678" fmla="*/ 2087434 w 6891715"/>
                <a:gd name="connsiteY5678" fmla="*/ 4010014 h 6367455"/>
                <a:gd name="connsiteX5679" fmla="*/ 2076648 w 6891715"/>
                <a:gd name="connsiteY5679" fmla="*/ 4004616 h 6367455"/>
                <a:gd name="connsiteX5680" fmla="*/ 2064910 w 6891715"/>
                <a:gd name="connsiteY5680" fmla="*/ 3996679 h 6367455"/>
                <a:gd name="connsiteX5681" fmla="*/ 2050318 w 6891715"/>
                <a:gd name="connsiteY5681" fmla="*/ 3984931 h 6367455"/>
                <a:gd name="connsiteX5682" fmla="*/ 2061421 w 6891715"/>
                <a:gd name="connsiteY5682" fmla="*/ 3974454 h 6367455"/>
                <a:gd name="connsiteX5683" fmla="*/ 2077600 w 6891715"/>
                <a:gd name="connsiteY5683" fmla="*/ 3987154 h 6367455"/>
                <a:gd name="connsiteX5684" fmla="*/ 2099806 w 6891715"/>
                <a:gd name="connsiteY5684" fmla="*/ 3980486 h 6367455"/>
                <a:gd name="connsiteX5685" fmla="*/ 2076648 w 6891715"/>
                <a:gd name="connsiteY5685" fmla="*/ 3982709 h 6367455"/>
                <a:gd name="connsiteX5686" fmla="*/ 2062690 w 6891715"/>
                <a:gd name="connsiteY5686" fmla="*/ 3969056 h 6367455"/>
                <a:gd name="connsiteX5687" fmla="*/ 2073159 w 6891715"/>
                <a:gd name="connsiteY5687" fmla="*/ 3946831 h 6367455"/>
                <a:gd name="connsiteX5688" fmla="*/ 2103296 w 6891715"/>
                <a:gd name="connsiteY5688" fmla="*/ 3908414 h 6367455"/>
                <a:gd name="connsiteX5689" fmla="*/ 2110275 w 6891715"/>
                <a:gd name="connsiteY5689" fmla="*/ 3875076 h 6367455"/>
                <a:gd name="connsiteX5690" fmla="*/ 2107103 w 6891715"/>
                <a:gd name="connsiteY5690" fmla="*/ 3848406 h 6367455"/>
                <a:gd name="connsiteX5691" fmla="*/ 2114082 w 6891715"/>
                <a:gd name="connsiteY5691" fmla="*/ 3831896 h 6367455"/>
                <a:gd name="connsiteX5692" fmla="*/ 2119475 w 6891715"/>
                <a:gd name="connsiteY5692" fmla="*/ 3819196 h 6367455"/>
                <a:gd name="connsiteX5693" fmla="*/ 2129944 w 6891715"/>
                <a:gd name="connsiteY5693" fmla="*/ 3819196 h 6367455"/>
                <a:gd name="connsiteX5694" fmla="*/ 2131213 w 6891715"/>
                <a:gd name="connsiteY5694" fmla="*/ 3826181 h 6367455"/>
                <a:gd name="connsiteX5695" fmla="*/ 2138509 w 6891715"/>
                <a:gd name="connsiteY5695" fmla="*/ 3828403 h 6367455"/>
                <a:gd name="connsiteX5696" fmla="*/ 2151199 w 6891715"/>
                <a:gd name="connsiteY5696" fmla="*/ 3823958 h 6367455"/>
                <a:gd name="connsiteX5697" fmla="*/ 2153419 w 6891715"/>
                <a:gd name="connsiteY5697" fmla="*/ 3831578 h 6367455"/>
                <a:gd name="connsiteX5698" fmla="*/ 2155640 w 6891715"/>
                <a:gd name="connsiteY5698" fmla="*/ 3837293 h 6367455"/>
                <a:gd name="connsiteX5699" fmla="*/ 2171502 w 6891715"/>
                <a:gd name="connsiteY5699" fmla="*/ 3844913 h 6367455"/>
                <a:gd name="connsiteX5700" fmla="*/ 2166426 w 6891715"/>
                <a:gd name="connsiteY5700" fmla="*/ 3860789 h 6367455"/>
                <a:gd name="connsiteX5701" fmla="*/ 2156909 w 6891715"/>
                <a:gd name="connsiteY5701" fmla="*/ 3861741 h 6367455"/>
                <a:gd name="connsiteX5702" fmla="*/ 2146440 w 6891715"/>
                <a:gd name="connsiteY5702" fmla="*/ 3874441 h 6367455"/>
                <a:gd name="connsiteX5703" fmla="*/ 2156909 w 6891715"/>
                <a:gd name="connsiteY5703" fmla="*/ 3884284 h 6367455"/>
                <a:gd name="connsiteX5704" fmla="*/ 2154688 w 6891715"/>
                <a:gd name="connsiteY5704" fmla="*/ 3892221 h 6367455"/>
                <a:gd name="connsiteX5705" fmla="*/ 2159447 w 6891715"/>
                <a:gd name="connsiteY5705" fmla="*/ 3901746 h 6367455"/>
                <a:gd name="connsiteX5706" fmla="*/ 2178481 w 6891715"/>
                <a:gd name="connsiteY5706" fmla="*/ 3913176 h 6367455"/>
                <a:gd name="connsiteX5707" fmla="*/ 2196563 w 6891715"/>
                <a:gd name="connsiteY5707" fmla="*/ 3910954 h 6367455"/>
                <a:gd name="connsiteX5708" fmla="*/ 2208935 w 6891715"/>
                <a:gd name="connsiteY5708" fmla="*/ 3887776 h 6367455"/>
                <a:gd name="connsiteX5709" fmla="*/ 2194343 w 6891715"/>
                <a:gd name="connsiteY5709" fmla="*/ 3907779 h 6367455"/>
                <a:gd name="connsiteX5710" fmla="*/ 2185777 w 6891715"/>
                <a:gd name="connsiteY5710" fmla="*/ 3910954 h 6367455"/>
                <a:gd name="connsiteX5711" fmla="*/ 2174357 w 6891715"/>
                <a:gd name="connsiteY5711" fmla="*/ 3909366 h 6367455"/>
                <a:gd name="connsiteX5712" fmla="*/ 2168329 w 6891715"/>
                <a:gd name="connsiteY5712" fmla="*/ 3904921 h 6367455"/>
                <a:gd name="connsiteX5713" fmla="*/ 2162302 w 6891715"/>
                <a:gd name="connsiteY5713" fmla="*/ 3892221 h 6367455"/>
                <a:gd name="connsiteX5714" fmla="*/ 2178164 w 6891715"/>
                <a:gd name="connsiteY5714" fmla="*/ 3889046 h 6367455"/>
                <a:gd name="connsiteX5715" fmla="*/ 2184508 w 6891715"/>
                <a:gd name="connsiteY5715" fmla="*/ 3884919 h 6367455"/>
                <a:gd name="connsiteX5716" fmla="*/ 2193074 w 6891715"/>
                <a:gd name="connsiteY5716" fmla="*/ 3879521 h 6367455"/>
                <a:gd name="connsiteX5717" fmla="*/ 2208935 w 6891715"/>
                <a:gd name="connsiteY5717" fmla="*/ 3885871 h 6367455"/>
                <a:gd name="connsiteX5718" fmla="*/ 2205763 w 6891715"/>
                <a:gd name="connsiteY5718" fmla="*/ 3876981 h 6367455"/>
                <a:gd name="connsiteX5719" fmla="*/ 2213694 w 6891715"/>
                <a:gd name="connsiteY5719" fmla="*/ 3872854 h 6367455"/>
                <a:gd name="connsiteX5720" fmla="*/ 2202591 w 6891715"/>
                <a:gd name="connsiteY5720" fmla="*/ 3875394 h 6367455"/>
                <a:gd name="connsiteX5721" fmla="*/ 2194025 w 6891715"/>
                <a:gd name="connsiteY5721" fmla="*/ 3875394 h 6367455"/>
                <a:gd name="connsiteX5722" fmla="*/ 2187681 w 6891715"/>
                <a:gd name="connsiteY5722" fmla="*/ 3869044 h 6367455"/>
                <a:gd name="connsiteX5723" fmla="*/ 2189584 w 6891715"/>
                <a:gd name="connsiteY5723" fmla="*/ 3859519 h 6367455"/>
                <a:gd name="connsiteX5724" fmla="*/ 2196880 w 6891715"/>
                <a:gd name="connsiteY5724" fmla="*/ 3840151 h 6367455"/>
                <a:gd name="connsiteX5725" fmla="*/ 2209570 w 6891715"/>
                <a:gd name="connsiteY5725" fmla="*/ 3839198 h 6367455"/>
                <a:gd name="connsiteX5726" fmla="*/ 2202273 w 6891715"/>
                <a:gd name="connsiteY5726" fmla="*/ 3836023 h 6367455"/>
                <a:gd name="connsiteX5727" fmla="*/ 2181970 w 6891715"/>
                <a:gd name="connsiteY5727" fmla="*/ 3834118 h 6367455"/>
                <a:gd name="connsiteX5728" fmla="*/ 2175626 w 6891715"/>
                <a:gd name="connsiteY5728" fmla="*/ 3829038 h 6367455"/>
                <a:gd name="connsiteX5729" fmla="*/ 2178798 w 6891715"/>
                <a:gd name="connsiteY5729" fmla="*/ 3825863 h 6367455"/>
                <a:gd name="connsiteX5730" fmla="*/ 2182605 w 6891715"/>
                <a:gd name="connsiteY5730" fmla="*/ 3803638 h 6367455"/>
                <a:gd name="connsiteX5731" fmla="*/ 2194977 w 6891715"/>
                <a:gd name="connsiteY5731" fmla="*/ 3774111 h 6367455"/>
                <a:gd name="connsiteX5732" fmla="*/ 2216866 w 6891715"/>
                <a:gd name="connsiteY5732" fmla="*/ 3757918 h 6367455"/>
                <a:gd name="connsiteX5733" fmla="*/ 2247638 w 6891715"/>
                <a:gd name="connsiteY5733" fmla="*/ 3753473 h 6367455"/>
                <a:gd name="connsiteX5734" fmla="*/ 2265721 w 6891715"/>
                <a:gd name="connsiteY5734" fmla="*/ 3754426 h 6367455"/>
                <a:gd name="connsiteX5735" fmla="*/ 2278410 w 6891715"/>
                <a:gd name="connsiteY5735" fmla="*/ 3745853 h 6367455"/>
                <a:gd name="connsiteX5736" fmla="*/ 2300299 w 6891715"/>
                <a:gd name="connsiteY5736" fmla="*/ 3741726 h 6367455"/>
                <a:gd name="connsiteX5737" fmla="*/ 2314258 w 6891715"/>
                <a:gd name="connsiteY5737" fmla="*/ 3744266 h 6367455"/>
                <a:gd name="connsiteX5738" fmla="*/ 2323775 w 6891715"/>
                <a:gd name="connsiteY5738" fmla="*/ 3755061 h 6367455"/>
                <a:gd name="connsiteX5739" fmla="*/ 2335830 w 6891715"/>
                <a:gd name="connsiteY5739" fmla="*/ 3763316 h 6367455"/>
                <a:gd name="connsiteX5740" fmla="*/ 2350422 w 6891715"/>
                <a:gd name="connsiteY5740" fmla="*/ 3764268 h 6367455"/>
                <a:gd name="connsiteX5741" fmla="*/ 2346298 w 6891715"/>
                <a:gd name="connsiteY5741" fmla="*/ 3768396 h 6367455"/>
                <a:gd name="connsiteX5742" fmla="*/ 2350740 w 6891715"/>
                <a:gd name="connsiteY5742" fmla="*/ 3776016 h 6367455"/>
                <a:gd name="connsiteX5743" fmla="*/ 2358988 w 6891715"/>
                <a:gd name="connsiteY5743" fmla="*/ 3777603 h 6367455"/>
                <a:gd name="connsiteX5744" fmla="*/ 2356026 w 6891715"/>
                <a:gd name="connsiteY5744" fmla="*/ 3787144 h 6367455"/>
                <a:gd name="connsiteX5745" fmla="*/ 2357058 w 6891715"/>
                <a:gd name="connsiteY5745" fmla="*/ 3787213 h 6367455"/>
                <a:gd name="connsiteX5746" fmla="*/ 2359897 w 6891715"/>
                <a:gd name="connsiteY5746" fmla="*/ 3778078 h 6367455"/>
                <a:gd name="connsiteX5747" fmla="*/ 2359579 w 6891715"/>
                <a:gd name="connsiteY5747" fmla="*/ 3767923 h 6367455"/>
                <a:gd name="connsiteX5748" fmla="*/ 2364975 w 6891715"/>
                <a:gd name="connsiteY5748" fmla="*/ 3761577 h 6367455"/>
                <a:gd name="connsiteX5749" fmla="*/ 2373544 w 6891715"/>
                <a:gd name="connsiteY5749" fmla="*/ 3762211 h 6367455"/>
                <a:gd name="connsiteX5750" fmla="*/ 2381796 w 6891715"/>
                <a:gd name="connsiteY5750" fmla="*/ 3769510 h 6367455"/>
                <a:gd name="connsiteX5751" fmla="*/ 2390683 w 6891715"/>
                <a:gd name="connsiteY5751" fmla="*/ 3780299 h 6367455"/>
                <a:gd name="connsiteX5752" fmla="*/ 2383066 w 6891715"/>
                <a:gd name="connsiteY5752" fmla="*/ 3765384 h 6367455"/>
                <a:gd name="connsiteX5753" fmla="*/ 2374496 w 6891715"/>
                <a:gd name="connsiteY5753" fmla="*/ 3750787 h 6367455"/>
                <a:gd name="connsiteX5754" fmla="*/ 2361801 w 6891715"/>
                <a:gd name="connsiteY5754" fmla="*/ 3752057 h 6367455"/>
                <a:gd name="connsiteX5755" fmla="*/ 2347836 w 6891715"/>
                <a:gd name="connsiteY5755" fmla="*/ 3753961 h 6367455"/>
                <a:gd name="connsiteX5756" fmla="*/ 2338315 w 6891715"/>
                <a:gd name="connsiteY5756" fmla="*/ 3752374 h 6367455"/>
                <a:gd name="connsiteX5757" fmla="*/ 2337363 w 6891715"/>
                <a:gd name="connsiteY5757" fmla="*/ 3735239 h 6367455"/>
                <a:gd name="connsiteX5758" fmla="*/ 2344662 w 6891715"/>
                <a:gd name="connsiteY5758" fmla="*/ 3727940 h 6367455"/>
                <a:gd name="connsiteX5759" fmla="*/ 2352279 w 6891715"/>
                <a:gd name="connsiteY5759" fmla="*/ 3730161 h 6367455"/>
                <a:gd name="connsiteX5760" fmla="*/ 2349740 w 6891715"/>
                <a:gd name="connsiteY5760" fmla="*/ 3721593 h 6367455"/>
                <a:gd name="connsiteX5761" fmla="*/ 2365610 w 6891715"/>
                <a:gd name="connsiteY5761" fmla="*/ 3702554 h 6367455"/>
                <a:gd name="connsiteX5762" fmla="*/ 2440512 w 6891715"/>
                <a:gd name="connsiteY5762" fmla="*/ 3699698 h 6367455"/>
                <a:gd name="connsiteX5763" fmla="*/ 2436386 w 6891715"/>
                <a:gd name="connsiteY5763" fmla="*/ 3709218 h 6367455"/>
                <a:gd name="connsiteX5764" fmla="*/ 2444321 w 6891715"/>
                <a:gd name="connsiteY5764" fmla="*/ 3743806 h 6367455"/>
                <a:gd name="connsiteX5765" fmla="*/ 2460190 w 6891715"/>
                <a:gd name="connsiteY5765" fmla="*/ 3745710 h 6367455"/>
                <a:gd name="connsiteX5766" fmla="*/ 2466537 w 6891715"/>
                <a:gd name="connsiteY5766" fmla="*/ 3736508 h 6367455"/>
                <a:gd name="connsiteX5767" fmla="*/ 2452572 w 6891715"/>
                <a:gd name="connsiteY5767" fmla="*/ 3724767 h 6367455"/>
                <a:gd name="connsiteX5768" fmla="*/ 2453525 w 6891715"/>
                <a:gd name="connsiteY5768" fmla="*/ 3717468 h 6367455"/>
                <a:gd name="connsiteX5769" fmla="*/ 2470346 w 6891715"/>
                <a:gd name="connsiteY5769" fmla="*/ 3721593 h 6367455"/>
                <a:gd name="connsiteX5770" fmla="*/ 2480185 w 6891715"/>
                <a:gd name="connsiteY5770" fmla="*/ 3738094 h 6367455"/>
                <a:gd name="connsiteX5771" fmla="*/ 2479233 w 6891715"/>
                <a:gd name="connsiteY5771" fmla="*/ 3745710 h 6367455"/>
                <a:gd name="connsiteX5772" fmla="*/ 2487802 w 6891715"/>
                <a:gd name="connsiteY5772" fmla="*/ 3738094 h 6367455"/>
                <a:gd name="connsiteX5773" fmla="*/ 2478915 w 6891715"/>
                <a:gd name="connsiteY5773" fmla="*/ 3729844 h 6367455"/>
                <a:gd name="connsiteX5774" fmla="*/ 2472568 w 6891715"/>
                <a:gd name="connsiteY5774" fmla="*/ 3708900 h 6367455"/>
                <a:gd name="connsiteX5775" fmla="*/ 2476376 w 6891715"/>
                <a:gd name="connsiteY5775" fmla="*/ 3689861 h 6367455"/>
                <a:gd name="connsiteX5776" fmla="*/ 2492245 w 6891715"/>
                <a:gd name="connsiteY5776" fmla="*/ 3674947 h 6367455"/>
                <a:gd name="connsiteX5777" fmla="*/ 2527157 w 6891715"/>
                <a:gd name="connsiteY5777" fmla="*/ 3678754 h 6367455"/>
                <a:gd name="connsiteX5778" fmla="*/ 2553818 w 6891715"/>
                <a:gd name="connsiteY5778" fmla="*/ 3681610 h 6367455"/>
                <a:gd name="connsiteX5779" fmla="*/ 2572861 w 6891715"/>
                <a:gd name="connsiteY5779" fmla="*/ 3699698 h 6367455"/>
                <a:gd name="connsiteX5780" fmla="*/ 2597299 w 6891715"/>
                <a:gd name="connsiteY5780" fmla="*/ 3730161 h 6367455"/>
                <a:gd name="connsiteX5781" fmla="*/ 2620785 w 6891715"/>
                <a:gd name="connsiteY5781" fmla="*/ 3733017 h 6367455"/>
                <a:gd name="connsiteX5782" fmla="*/ 2598251 w 6891715"/>
                <a:gd name="connsiteY5782" fmla="*/ 3722228 h 6367455"/>
                <a:gd name="connsiteX5783" fmla="*/ 2585873 w 6891715"/>
                <a:gd name="connsiteY5783" fmla="*/ 3712391 h 6367455"/>
                <a:gd name="connsiteX5784" fmla="*/ 2585556 w 6891715"/>
                <a:gd name="connsiteY5784" fmla="*/ 3696207 h 6367455"/>
                <a:gd name="connsiteX5785" fmla="*/ 2573495 w 6891715"/>
                <a:gd name="connsiteY5785" fmla="*/ 3681610 h 6367455"/>
                <a:gd name="connsiteX5786" fmla="*/ 2558896 w 6891715"/>
                <a:gd name="connsiteY5786" fmla="*/ 3676216 h 6367455"/>
                <a:gd name="connsiteX5787" fmla="*/ 2536362 w 6891715"/>
                <a:gd name="connsiteY5787" fmla="*/ 3671456 h 6367455"/>
                <a:gd name="connsiteX5788" fmla="*/ 2510971 w 6891715"/>
                <a:gd name="connsiteY5788" fmla="*/ 3660032 h 6367455"/>
                <a:gd name="connsiteX5789" fmla="*/ 2511923 w 6891715"/>
                <a:gd name="connsiteY5789" fmla="*/ 3646387 h 6367455"/>
                <a:gd name="connsiteX5790" fmla="*/ 2514145 w 6891715"/>
                <a:gd name="connsiteY5790" fmla="*/ 3643214 h 6367455"/>
                <a:gd name="connsiteX5791" fmla="*/ 2525888 w 6891715"/>
                <a:gd name="connsiteY5791" fmla="*/ 3649560 h 6367455"/>
                <a:gd name="connsiteX5792" fmla="*/ 2529062 w 6891715"/>
                <a:gd name="connsiteY5792" fmla="*/ 3643214 h 6367455"/>
                <a:gd name="connsiteX5793" fmla="*/ 2531283 w 6891715"/>
                <a:gd name="connsiteY5793" fmla="*/ 3637819 h 6367455"/>
                <a:gd name="connsiteX5794" fmla="*/ 2508749 w 6891715"/>
                <a:gd name="connsiteY5794" fmla="*/ 3625444 h 6367455"/>
                <a:gd name="connsiteX5795" fmla="*/ 2505258 w 6891715"/>
                <a:gd name="connsiteY5795" fmla="*/ 3612751 h 6367455"/>
                <a:gd name="connsiteX5796" fmla="*/ 2520175 w 6891715"/>
                <a:gd name="connsiteY5796" fmla="*/ 3598788 h 6367455"/>
                <a:gd name="connsiteX5797" fmla="*/ 2511606 w 6891715"/>
                <a:gd name="connsiteY5797" fmla="*/ 3590538 h 6367455"/>
                <a:gd name="connsiteX5798" fmla="*/ 2508432 w 6891715"/>
                <a:gd name="connsiteY5798" fmla="*/ 3597836 h 6367455"/>
                <a:gd name="connsiteX5799" fmla="*/ 2497006 w 6891715"/>
                <a:gd name="connsiteY5799" fmla="*/ 3601010 h 6367455"/>
                <a:gd name="connsiteX5800" fmla="*/ 2493832 w 6891715"/>
                <a:gd name="connsiteY5800" fmla="*/ 3589586 h 6367455"/>
                <a:gd name="connsiteX5801" fmla="*/ 2500815 w 6891715"/>
                <a:gd name="connsiteY5801" fmla="*/ 3580066 h 6367455"/>
                <a:gd name="connsiteX5802" fmla="*/ 2511288 w 6891715"/>
                <a:gd name="connsiteY5802" fmla="*/ 3576893 h 6367455"/>
                <a:gd name="connsiteX5803" fmla="*/ 2523031 w 6891715"/>
                <a:gd name="connsiteY5803" fmla="*/ 3577527 h 6367455"/>
                <a:gd name="connsiteX5804" fmla="*/ 2529379 w 6891715"/>
                <a:gd name="connsiteY5804" fmla="*/ 3564834 h 6367455"/>
                <a:gd name="connsiteX5805" fmla="*/ 2518906 w 6891715"/>
                <a:gd name="connsiteY5805" fmla="*/ 3556901 h 6367455"/>
                <a:gd name="connsiteX5806" fmla="*/ 2506845 w 6891715"/>
                <a:gd name="connsiteY5806" fmla="*/ 3545160 h 6367455"/>
                <a:gd name="connsiteX5807" fmla="*/ 2505575 w 6891715"/>
                <a:gd name="connsiteY5807" fmla="*/ 3535958 h 6367455"/>
                <a:gd name="connsiteX5808" fmla="*/ 2500497 w 6891715"/>
                <a:gd name="connsiteY5808" fmla="*/ 3524217 h 6367455"/>
                <a:gd name="connsiteX5809" fmla="*/ 2492880 w 6891715"/>
                <a:gd name="connsiteY5809" fmla="*/ 3516918 h 6367455"/>
                <a:gd name="connsiteX5810" fmla="*/ 2480185 w 6891715"/>
                <a:gd name="connsiteY5810" fmla="*/ 3519457 h 6367455"/>
                <a:gd name="connsiteX5811" fmla="*/ 2466537 w 6891715"/>
                <a:gd name="connsiteY5811" fmla="*/ 3513110 h 6367455"/>
                <a:gd name="connsiteX5812" fmla="*/ 2464316 w 6891715"/>
                <a:gd name="connsiteY5812" fmla="*/ 3524534 h 6367455"/>
                <a:gd name="connsiteX5813" fmla="*/ 2462094 w 6891715"/>
                <a:gd name="connsiteY5813" fmla="*/ 3527707 h 6367455"/>
                <a:gd name="connsiteX5814" fmla="*/ 2458920 w 6891715"/>
                <a:gd name="connsiteY5814" fmla="*/ 3516283 h 6367455"/>
                <a:gd name="connsiteX5815" fmla="*/ 2458920 w 6891715"/>
                <a:gd name="connsiteY5815" fmla="*/ 3499148 h 6367455"/>
                <a:gd name="connsiteX5816" fmla="*/ 2463046 w 6891715"/>
                <a:gd name="connsiteY5816" fmla="*/ 3484551 h 6367455"/>
                <a:gd name="connsiteX5817" fmla="*/ 2469394 w 6891715"/>
                <a:gd name="connsiteY5817" fmla="*/ 3486455 h 6367455"/>
                <a:gd name="connsiteX5818" fmla="*/ 2469394 w 6891715"/>
                <a:gd name="connsiteY5818" fmla="*/ 3493753 h 6367455"/>
                <a:gd name="connsiteX5819" fmla="*/ 2471615 w 6891715"/>
                <a:gd name="connsiteY5819" fmla="*/ 3505494 h 6367455"/>
                <a:gd name="connsiteX5820" fmla="*/ 2482406 w 6891715"/>
                <a:gd name="connsiteY5820" fmla="*/ 3516283 h 6367455"/>
                <a:gd name="connsiteX5821" fmla="*/ 2489706 w 6891715"/>
                <a:gd name="connsiteY5821" fmla="*/ 3512476 h 6367455"/>
                <a:gd name="connsiteX5822" fmla="*/ 2501882 w 6891715"/>
                <a:gd name="connsiteY5822" fmla="*/ 3508519 h 6367455"/>
                <a:gd name="connsiteX5823" fmla="*/ 2502823 w 6891715"/>
                <a:gd name="connsiteY5823" fmla="*/ 3499157 h 6367455"/>
                <a:gd name="connsiteX5824" fmla="*/ 2495167 w 6891715"/>
                <a:gd name="connsiteY5824" fmla="*/ 3475027 h 6367455"/>
                <a:gd name="connsiteX5825" fmla="*/ 2497081 w 6891715"/>
                <a:gd name="connsiteY5825" fmla="*/ 3463279 h 6367455"/>
                <a:gd name="connsiteX5826" fmla="*/ 2493891 w 6891715"/>
                <a:gd name="connsiteY5826" fmla="*/ 3442642 h 6367455"/>
                <a:gd name="connsiteX5827" fmla="*/ 2491339 w 6891715"/>
                <a:gd name="connsiteY5827" fmla="*/ 3419147 h 6367455"/>
                <a:gd name="connsiteX5828" fmla="*/ 2484002 w 6891715"/>
                <a:gd name="connsiteY5828" fmla="*/ 3408034 h 6367455"/>
                <a:gd name="connsiteX5829" fmla="*/ 2470923 w 6891715"/>
                <a:gd name="connsiteY5829" fmla="*/ 3409939 h 6367455"/>
                <a:gd name="connsiteX5830" fmla="*/ 2464543 w 6891715"/>
                <a:gd name="connsiteY5830" fmla="*/ 3399462 h 6367455"/>
                <a:gd name="connsiteX5831" fmla="*/ 2464543 w 6891715"/>
                <a:gd name="connsiteY5831" fmla="*/ 3381682 h 6367455"/>
                <a:gd name="connsiteX5832" fmla="*/ 2453059 w 6891715"/>
                <a:gd name="connsiteY5832" fmla="*/ 3384857 h 6367455"/>
                <a:gd name="connsiteX5833" fmla="*/ 2457206 w 6891715"/>
                <a:gd name="connsiteY5833" fmla="*/ 3396604 h 6367455"/>
                <a:gd name="connsiteX5834" fmla="*/ 2447636 w 6891715"/>
                <a:gd name="connsiteY5834" fmla="*/ 3398827 h 6367455"/>
                <a:gd name="connsiteX5835" fmla="*/ 2433600 w 6891715"/>
                <a:gd name="connsiteY5835" fmla="*/ 3383904 h 6367455"/>
                <a:gd name="connsiteX5836" fmla="*/ 2437109 w 6891715"/>
                <a:gd name="connsiteY5836" fmla="*/ 3371523 h 6367455"/>
                <a:gd name="connsiteX5837" fmla="*/ 2438385 w 6891715"/>
                <a:gd name="connsiteY5837" fmla="*/ 3324850 h 6367455"/>
                <a:gd name="connsiteX5838" fmla="*/ 2441575 w 6891715"/>
                <a:gd name="connsiteY5838" fmla="*/ 3324850 h 6367455"/>
                <a:gd name="connsiteX5839" fmla="*/ 2439661 w 6891715"/>
                <a:gd name="connsiteY5839" fmla="*/ 3347075 h 6367455"/>
                <a:gd name="connsiteX5840" fmla="*/ 2450507 w 6891715"/>
                <a:gd name="connsiteY5840" fmla="*/ 3352472 h 6367455"/>
                <a:gd name="connsiteX5841" fmla="*/ 2456887 w 6891715"/>
                <a:gd name="connsiteY5841" fmla="*/ 3340725 h 6367455"/>
                <a:gd name="connsiteX5842" fmla="*/ 2455292 w 6891715"/>
                <a:gd name="connsiteY5842" fmla="*/ 3322627 h 6367455"/>
                <a:gd name="connsiteX5843" fmla="*/ 2450188 w 6891715"/>
                <a:gd name="connsiteY5843" fmla="*/ 3306117 h 6367455"/>
                <a:gd name="connsiteX5844" fmla="*/ 2440618 w 6891715"/>
                <a:gd name="connsiteY5844" fmla="*/ 3309292 h 6367455"/>
                <a:gd name="connsiteX5845" fmla="*/ 2439023 w 6891715"/>
                <a:gd name="connsiteY5845" fmla="*/ 3261667 h 6367455"/>
                <a:gd name="connsiteX5846" fmla="*/ 2444446 w 6891715"/>
                <a:gd name="connsiteY5846" fmla="*/ 3273097 h 6367455"/>
                <a:gd name="connsiteX5847" fmla="*/ 2445403 w 6891715"/>
                <a:gd name="connsiteY5847" fmla="*/ 3257540 h 6367455"/>
                <a:gd name="connsiteX5848" fmla="*/ 2440937 w 6891715"/>
                <a:gd name="connsiteY5848" fmla="*/ 3252143 h 6367455"/>
                <a:gd name="connsiteX5849" fmla="*/ 2436471 w 6891715"/>
                <a:gd name="connsiteY5849" fmla="*/ 3223884 h 6367455"/>
                <a:gd name="connsiteX5850" fmla="*/ 2445722 w 6891715"/>
                <a:gd name="connsiteY5850" fmla="*/ 3200706 h 6367455"/>
                <a:gd name="connsiteX5851" fmla="*/ 2451145 w 6891715"/>
                <a:gd name="connsiteY5851" fmla="*/ 3205469 h 6367455"/>
                <a:gd name="connsiteX5852" fmla="*/ 2451145 w 6891715"/>
                <a:gd name="connsiteY5852" fmla="*/ 3214042 h 6367455"/>
                <a:gd name="connsiteX5853" fmla="*/ 2462310 w 6891715"/>
                <a:gd name="connsiteY5853" fmla="*/ 3226742 h 6367455"/>
                <a:gd name="connsiteX5854" fmla="*/ 2471880 w 6891715"/>
                <a:gd name="connsiteY5854" fmla="*/ 3225789 h 6367455"/>
                <a:gd name="connsiteX5855" fmla="*/ 2486235 w 6891715"/>
                <a:gd name="connsiteY5855" fmla="*/ 3229599 h 6367455"/>
                <a:gd name="connsiteX5856" fmla="*/ 2495167 w 6891715"/>
                <a:gd name="connsiteY5856" fmla="*/ 3247697 h 6367455"/>
                <a:gd name="connsiteX5857" fmla="*/ 2495805 w 6891715"/>
                <a:gd name="connsiteY5857" fmla="*/ 3230552 h 6367455"/>
                <a:gd name="connsiteX5858" fmla="*/ 2503461 w 6891715"/>
                <a:gd name="connsiteY5858" fmla="*/ 3227377 h 6367455"/>
                <a:gd name="connsiteX5859" fmla="*/ 2498038 w 6891715"/>
                <a:gd name="connsiteY5859" fmla="*/ 3224202 h 6367455"/>
                <a:gd name="connsiteX5860" fmla="*/ 2497081 w 6891715"/>
                <a:gd name="connsiteY5860" fmla="*/ 3209597 h 6367455"/>
                <a:gd name="connsiteX5861" fmla="*/ 2510479 w 6891715"/>
                <a:gd name="connsiteY5861" fmla="*/ 3195626 h 6367455"/>
                <a:gd name="connsiteX5862" fmla="*/ 2524515 w 6891715"/>
                <a:gd name="connsiteY5862" fmla="*/ 3189277 h 6367455"/>
                <a:gd name="connsiteX5863" fmla="*/ 2530895 w 6891715"/>
                <a:gd name="connsiteY5863" fmla="*/ 3199754 h 6367455"/>
                <a:gd name="connsiteX5864" fmla="*/ 2531214 w 6891715"/>
                <a:gd name="connsiteY5864" fmla="*/ 3216582 h 6367455"/>
                <a:gd name="connsiteX5865" fmla="*/ 2549397 w 6891715"/>
                <a:gd name="connsiteY5865" fmla="*/ 3227059 h 6367455"/>
                <a:gd name="connsiteX5866" fmla="*/ 2554182 w 6891715"/>
                <a:gd name="connsiteY5866" fmla="*/ 3207056 h 6367455"/>
                <a:gd name="connsiteX5867" fmla="*/ 2545569 w 6891715"/>
                <a:gd name="connsiteY5867" fmla="*/ 3199436 h 6367455"/>
                <a:gd name="connsiteX5868" fmla="*/ 2539189 w 6891715"/>
                <a:gd name="connsiteY5868" fmla="*/ 3199436 h 6367455"/>
                <a:gd name="connsiteX5869" fmla="*/ 2544612 w 6891715"/>
                <a:gd name="connsiteY5869" fmla="*/ 3188959 h 6367455"/>
                <a:gd name="connsiteX5870" fmla="*/ 2540465 w 6891715"/>
                <a:gd name="connsiteY5870" fmla="*/ 3176577 h 6367455"/>
                <a:gd name="connsiteX5871" fmla="*/ 2545250 w 6891715"/>
                <a:gd name="connsiteY5871" fmla="*/ 3157527 h 6367455"/>
                <a:gd name="connsiteX5872" fmla="*/ 2561200 w 6891715"/>
                <a:gd name="connsiteY5872" fmla="*/ 3153082 h 6367455"/>
                <a:gd name="connsiteX5873" fmla="*/ 2580659 w 6891715"/>
                <a:gd name="connsiteY5873" fmla="*/ 3158162 h 6367455"/>
                <a:gd name="connsiteX5874" fmla="*/ 2591824 w 6891715"/>
                <a:gd name="connsiteY5874" fmla="*/ 3147684 h 6367455"/>
                <a:gd name="connsiteX5875" fmla="*/ 2614474 w 6891715"/>
                <a:gd name="connsiteY5875" fmla="*/ 3143239 h 6367455"/>
                <a:gd name="connsiteX5876" fmla="*/ 2634571 w 6891715"/>
                <a:gd name="connsiteY5876" fmla="*/ 3153399 h 6367455"/>
                <a:gd name="connsiteX5877" fmla="*/ 2636804 w 6891715"/>
                <a:gd name="connsiteY5877" fmla="*/ 3161972 h 6367455"/>
                <a:gd name="connsiteX5878" fmla="*/ 2637123 w 6891715"/>
                <a:gd name="connsiteY5878" fmla="*/ 3186102 h 6367455"/>
                <a:gd name="connsiteX5879" fmla="*/ 2642546 w 6891715"/>
                <a:gd name="connsiteY5879" fmla="*/ 3190229 h 6367455"/>
                <a:gd name="connsiteX5880" fmla="*/ 2643503 w 6891715"/>
                <a:gd name="connsiteY5880" fmla="*/ 3202929 h 6367455"/>
                <a:gd name="connsiteX5881" fmla="*/ 2633295 w 6891715"/>
                <a:gd name="connsiteY5881" fmla="*/ 3206421 h 6367455"/>
                <a:gd name="connsiteX5882" fmla="*/ 2625639 w 6891715"/>
                <a:gd name="connsiteY5882" fmla="*/ 3209597 h 6367455"/>
                <a:gd name="connsiteX5883" fmla="*/ 2625639 w 6891715"/>
                <a:gd name="connsiteY5883" fmla="*/ 3221027 h 6367455"/>
                <a:gd name="connsiteX5884" fmla="*/ 2643822 w 6891715"/>
                <a:gd name="connsiteY5884" fmla="*/ 3208326 h 6367455"/>
                <a:gd name="connsiteX5885" fmla="*/ 2646055 w 6891715"/>
                <a:gd name="connsiteY5885" fmla="*/ 3214359 h 6367455"/>
                <a:gd name="connsiteX5886" fmla="*/ 2637442 w 6891715"/>
                <a:gd name="connsiteY5886" fmla="*/ 3225154 h 6367455"/>
                <a:gd name="connsiteX5887" fmla="*/ 2633614 w 6891715"/>
                <a:gd name="connsiteY5887" fmla="*/ 3228329 h 6367455"/>
                <a:gd name="connsiteX5888" fmla="*/ 2630424 w 6891715"/>
                <a:gd name="connsiteY5888" fmla="*/ 3230870 h 6367455"/>
                <a:gd name="connsiteX5889" fmla="*/ 2627872 w 6891715"/>
                <a:gd name="connsiteY5889" fmla="*/ 3233410 h 6367455"/>
                <a:gd name="connsiteX5890" fmla="*/ 2626277 w 6891715"/>
                <a:gd name="connsiteY5890" fmla="*/ 3236584 h 6367455"/>
                <a:gd name="connsiteX5891" fmla="*/ 2625001 w 6891715"/>
                <a:gd name="connsiteY5891" fmla="*/ 3240712 h 6367455"/>
                <a:gd name="connsiteX5892" fmla="*/ 2624044 w 6891715"/>
                <a:gd name="connsiteY5892" fmla="*/ 3245157 h 6367455"/>
                <a:gd name="connsiteX5893" fmla="*/ 2634571 w 6891715"/>
                <a:gd name="connsiteY5893" fmla="*/ 3241029 h 6367455"/>
                <a:gd name="connsiteX5894" fmla="*/ 2644779 w 6891715"/>
                <a:gd name="connsiteY5894" fmla="*/ 3229282 h 6367455"/>
                <a:gd name="connsiteX5895" fmla="*/ 2660729 w 6891715"/>
                <a:gd name="connsiteY5895" fmla="*/ 3233410 h 6367455"/>
                <a:gd name="connsiteX5896" fmla="*/ 2673808 w 6891715"/>
                <a:gd name="connsiteY5896" fmla="*/ 3229917 h 6367455"/>
                <a:gd name="connsiteX5897" fmla="*/ 2689758 w 6891715"/>
                <a:gd name="connsiteY5897" fmla="*/ 3226742 h 6367455"/>
                <a:gd name="connsiteX5898" fmla="*/ 2703475 w 6891715"/>
                <a:gd name="connsiteY5898" fmla="*/ 3244522 h 6367455"/>
                <a:gd name="connsiteX5899" fmla="*/ 2699647 w 6891715"/>
                <a:gd name="connsiteY5899" fmla="*/ 3276273 h 6367455"/>
                <a:gd name="connsiteX5900" fmla="*/ 2684654 w 6891715"/>
                <a:gd name="connsiteY5900" fmla="*/ 3287068 h 6367455"/>
                <a:gd name="connsiteX5901" fmla="*/ 2683059 w 6891715"/>
                <a:gd name="connsiteY5901" fmla="*/ 3296592 h 6367455"/>
                <a:gd name="connsiteX5902" fmla="*/ 2678593 w 6891715"/>
                <a:gd name="connsiteY5902" fmla="*/ 3295322 h 6367455"/>
                <a:gd name="connsiteX5903" fmla="*/ 2677317 w 6891715"/>
                <a:gd name="connsiteY5903" fmla="*/ 3280400 h 6367455"/>
                <a:gd name="connsiteX5904" fmla="*/ 2665514 w 6891715"/>
                <a:gd name="connsiteY5904" fmla="*/ 3281669 h 6367455"/>
                <a:gd name="connsiteX5905" fmla="*/ 2650840 w 6891715"/>
                <a:gd name="connsiteY5905" fmla="*/ 3297862 h 6367455"/>
                <a:gd name="connsiteX5906" fmla="*/ 2653711 w 6891715"/>
                <a:gd name="connsiteY5906" fmla="*/ 3273415 h 6367455"/>
                <a:gd name="connsiteX5907" fmla="*/ 2643184 w 6891715"/>
                <a:gd name="connsiteY5907" fmla="*/ 3281035 h 6367455"/>
                <a:gd name="connsiteX5908" fmla="*/ 2637123 w 6891715"/>
                <a:gd name="connsiteY5908" fmla="*/ 3292465 h 6367455"/>
                <a:gd name="connsiteX5909" fmla="*/ 2631700 w 6891715"/>
                <a:gd name="connsiteY5909" fmla="*/ 3308340 h 6367455"/>
                <a:gd name="connsiteX5910" fmla="*/ 2642546 w 6891715"/>
                <a:gd name="connsiteY5910" fmla="*/ 3317547 h 6367455"/>
                <a:gd name="connsiteX5911" fmla="*/ 2641589 w 6891715"/>
                <a:gd name="connsiteY5911" fmla="*/ 3329295 h 6367455"/>
                <a:gd name="connsiteX5912" fmla="*/ 2633295 w 6891715"/>
                <a:gd name="connsiteY5912" fmla="*/ 3341995 h 6367455"/>
                <a:gd name="connsiteX5913" fmla="*/ 2611922 w 6891715"/>
                <a:gd name="connsiteY5913" fmla="*/ 3326437 h 6367455"/>
                <a:gd name="connsiteX5914" fmla="*/ 2610646 w 6891715"/>
                <a:gd name="connsiteY5914" fmla="*/ 3332788 h 6367455"/>
                <a:gd name="connsiteX5915" fmla="*/ 2600118 w 6891715"/>
                <a:gd name="connsiteY5915" fmla="*/ 3338185 h 6367455"/>
                <a:gd name="connsiteX5916" fmla="*/ 2613836 w 6891715"/>
                <a:gd name="connsiteY5916" fmla="*/ 3345487 h 6367455"/>
                <a:gd name="connsiteX5917" fmla="*/ 2623406 w 6891715"/>
                <a:gd name="connsiteY5917" fmla="*/ 3351521 h 6367455"/>
                <a:gd name="connsiteX5918" fmla="*/ 2619578 w 6891715"/>
                <a:gd name="connsiteY5918" fmla="*/ 3361362 h 6367455"/>
                <a:gd name="connsiteX5919" fmla="*/ 2601394 w 6891715"/>
                <a:gd name="connsiteY5919" fmla="*/ 3364538 h 6367455"/>
                <a:gd name="connsiteX5920" fmla="*/ 2589910 w 6891715"/>
                <a:gd name="connsiteY5920" fmla="*/ 3350885 h 6367455"/>
                <a:gd name="connsiteX5921" fmla="*/ 2585444 w 6891715"/>
                <a:gd name="connsiteY5921" fmla="*/ 3365808 h 6367455"/>
                <a:gd name="connsiteX5922" fmla="*/ 2574917 w 6891715"/>
                <a:gd name="connsiteY5922" fmla="*/ 3368983 h 6367455"/>
                <a:gd name="connsiteX5923" fmla="*/ 2595014 w 6891715"/>
                <a:gd name="connsiteY5923" fmla="*/ 3377237 h 6367455"/>
                <a:gd name="connsiteX5924" fmla="*/ 2582573 w 6891715"/>
                <a:gd name="connsiteY5924" fmla="*/ 3389937 h 6367455"/>
                <a:gd name="connsiteX5925" fmla="*/ 2569813 w 6891715"/>
                <a:gd name="connsiteY5925" fmla="*/ 3402954 h 6367455"/>
                <a:gd name="connsiteX5926" fmla="*/ 2585763 w 6891715"/>
                <a:gd name="connsiteY5926" fmla="*/ 3402637 h 6367455"/>
                <a:gd name="connsiteX5927" fmla="*/ 2588953 w 6891715"/>
                <a:gd name="connsiteY5927" fmla="*/ 3413114 h 6367455"/>
                <a:gd name="connsiteX5928" fmla="*/ 2577788 w 6891715"/>
                <a:gd name="connsiteY5928" fmla="*/ 3423909 h 6367455"/>
                <a:gd name="connsiteX5929" fmla="*/ 2575874 w 6891715"/>
                <a:gd name="connsiteY5929" fmla="*/ 3453119 h 6367455"/>
                <a:gd name="connsiteX5930" fmla="*/ 2562157 w 6891715"/>
                <a:gd name="connsiteY5930" fmla="*/ 3465819 h 6367455"/>
                <a:gd name="connsiteX5931" fmla="*/ 2563114 w 6891715"/>
                <a:gd name="connsiteY5931" fmla="*/ 3482964 h 6367455"/>
                <a:gd name="connsiteX5932" fmla="*/ 2585444 w 6891715"/>
                <a:gd name="connsiteY5932" fmla="*/ 3482964 h 6367455"/>
                <a:gd name="connsiteX5933" fmla="*/ 2587996 w 6891715"/>
                <a:gd name="connsiteY5933" fmla="*/ 3499474 h 6367455"/>
                <a:gd name="connsiteX5934" fmla="*/ 2580659 w 6891715"/>
                <a:gd name="connsiteY5934" fmla="*/ 3508999 h 6367455"/>
                <a:gd name="connsiteX5935" fmla="*/ 2566623 w 6891715"/>
                <a:gd name="connsiteY5935" fmla="*/ 3502967 h 6367455"/>
                <a:gd name="connsiteX5936" fmla="*/ 2560243 w 6891715"/>
                <a:gd name="connsiteY5936" fmla="*/ 3513762 h 6367455"/>
                <a:gd name="connsiteX5937" fmla="*/ 2567491 w 6891715"/>
                <a:gd name="connsiteY5937" fmla="*/ 3516467 h 6367455"/>
                <a:gd name="connsiteX5938" fmla="*/ 2568100 w 6891715"/>
                <a:gd name="connsiteY5938" fmla="*/ 3516283 h 6367455"/>
                <a:gd name="connsiteX5939" fmla="*/ 2562070 w 6891715"/>
                <a:gd name="connsiteY5939" fmla="*/ 3526755 h 6367455"/>
                <a:gd name="connsiteX5940" fmla="*/ 2582699 w 6891715"/>
                <a:gd name="connsiteY5940" fmla="*/ 3515014 h 6367455"/>
                <a:gd name="connsiteX5941" fmla="*/ 2599838 w 6891715"/>
                <a:gd name="connsiteY5941" fmla="*/ 3521043 h 6367455"/>
                <a:gd name="connsiteX5942" fmla="*/ 2608407 w 6891715"/>
                <a:gd name="connsiteY5942" fmla="*/ 3520091 h 6367455"/>
                <a:gd name="connsiteX5943" fmla="*/ 2614755 w 6891715"/>
                <a:gd name="connsiteY5943" fmla="*/ 3530563 h 6367455"/>
                <a:gd name="connsiteX5944" fmla="*/ 2615707 w 6891715"/>
                <a:gd name="connsiteY5944" fmla="*/ 3540083 h 6367455"/>
                <a:gd name="connsiteX5945" fmla="*/ 2613803 w 6891715"/>
                <a:gd name="connsiteY5945" fmla="*/ 3551507 h 6367455"/>
                <a:gd name="connsiteX5946" fmla="*/ 2601108 w 6891715"/>
                <a:gd name="connsiteY5946" fmla="*/ 3567373 h 6367455"/>
                <a:gd name="connsiteX5947" fmla="*/ 2625546 w 6891715"/>
                <a:gd name="connsiteY5947" fmla="*/ 3572768 h 6367455"/>
                <a:gd name="connsiteX5948" fmla="*/ 2632211 w 6891715"/>
                <a:gd name="connsiteY5948" fmla="*/ 3589268 h 6367455"/>
                <a:gd name="connsiteX5949" fmla="*/ 2641415 w 6891715"/>
                <a:gd name="connsiteY5949" fmla="*/ 3572450 h 6367455"/>
                <a:gd name="connsiteX5950" fmla="*/ 2656332 w 6891715"/>
                <a:gd name="connsiteY5950" fmla="*/ 3581970 h 6367455"/>
                <a:gd name="connsiteX5951" fmla="*/ 2676645 w 6891715"/>
                <a:gd name="connsiteY5951" fmla="*/ 3598471 h 6367455"/>
                <a:gd name="connsiteX5952" fmla="*/ 2687118 w 6891715"/>
                <a:gd name="connsiteY5952" fmla="*/ 3589903 h 6367455"/>
                <a:gd name="connsiteX5953" fmla="*/ 2716952 w 6891715"/>
                <a:gd name="connsiteY5953" fmla="*/ 3583239 h 6367455"/>
                <a:gd name="connsiteX5954" fmla="*/ 2718857 w 6891715"/>
                <a:gd name="connsiteY5954" fmla="*/ 3591807 h 6367455"/>
                <a:gd name="connsiteX5955" fmla="*/ 2705527 w 6891715"/>
                <a:gd name="connsiteY5955" fmla="*/ 3618462 h 6367455"/>
                <a:gd name="connsiteX5956" fmla="*/ 2698227 w 6891715"/>
                <a:gd name="connsiteY5956" fmla="*/ 3624809 h 6367455"/>
                <a:gd name="connsiteX5957" fmla="*/ 2683310 w 6891715"/>
                <a:gd name="connsiteY5957" fmla="*/ 3633059 h 6367455"/>
                <a:gd name="connsiteX5958" fmla="*/ 2687753 w 6891715"/>
                <a:gd name="connsiteY5958" fmla="*/ 3662571 h 6367455"/>
                <a:gd name="connsiteX5959" fmla="*/ 2695370 w 6891715"/>
                <a:gd name="connsiteY5959" fmla="*/ 3664792 h 6367455"/>
                <a:gd name="connsiteX5960" fmla="*/ 2708066 w 6891715"/>
                <a:gd name="connsiteY5960" fmla="*/ 3651782 h 6367455"/>
                <a:gd name="connsiteX5961" fmla="*/ 2732187 w 6891715"/>
                <a:gd name="connsiteY5961" fmla="*/ 3647339 h 6367455"/>
                <a:gd name="connsiteX5962" fmla="*/ 2758530 w 6891715"/>
                <a:gd name="connsiteY5962" fmla="*/ 3660032 h 6367455"/>
                <a:gd name="connsiteX5963" fmla="*/ 2754404 w 6891715"/>
                <a:gd name="connsiteY5963" fmla="*/ 3641945 h 6367455"/>
                <a:gd name="connsiteX5964" fmla="*/ 2768051 w 6891715"/>
                <a:gd name="connsiteY5964" fmla="*/ 3643214 h 6367455"/>
                <a:gd name="connsiteX5965" fmla="*/ 2768686 w 6891715"/>
                <a:gd name="connsiteY5965" fmla="*/ 3631473 h 6367455"/>
                <a:gd name="connsiteX5966" fmla="*/ 2805820 w 6891715"/>
                <a:gd name="connsiteY5966" fmla="*/ 3609895 h 6367455"/>
                <a:gd name="connsiteX5967" fmla="*/ 2817563 w 6891715"/>
                <a:gd name="connsiteY5967" fmla="*/ 3614020 h 6367455"/>
                <a:gd name="connsiteX5968" fmla="*/ 2814389 w 6891715"/>
                <a:gd name="connsiteY5968" fmla="*/ 3622588 h 6367455"/>
                <a:gd name="connsiteX5969" fmla="*/ 2828989 w 6891715"/>
                <a:gd name="connsiteY5969" fmla="*/ 3614020 h 6367455"/>
                <a:gd name="connsiteX5970" fmla="*/ 2832162 w 6891715"/>
                <a:gd name="connsiteY5970" fmla="*/ 3598154 h 6367455"/>
                <a:gd name="connsiteX5971" fmla="*/ 2850888 w 6891715"/>
                <a:gd name="connsiteY5971" fmla="*/ 3576893 h 6367455"/>
                <a:gd name="connsiteX5972" fmla="*/ 2881674 w 6891715"/>
                <a:gd name="connsiteY5972" fmla="*/ 3576575 h 6367455"/>
                <a:gd name="connsiteX5973" fmla="*/ 2881674 w 6891715"/>
                <a:gd name="connsiteY5973" fmla="*/ 3581970 h 6367455"/>
                <a:gd name="connsiteX5974" fmla="*/ 2859457 w 6891715"/>
                <a:gd name="connsiteY5974" fmla="*/ 3581335 h 6367455"/>
                <a:gd name="connsiteX5975" fmla="*/ 2855331 w 6891715"/>
                <a:gd name="connsiteY5975" fmla="*/ 3595615 h 6367455"/>
                <a:gd name="connsiteX5976" fmla="*/ 2845810 w 6891715"/>
                <a:gd name="connsiteY5976" fmla="*/ 3601010 h 6367455"/>
                <a:gd name="connsiteX5977" fmla="*/ 2847079 w 6891715"/>
                <a:gd name="connsiteY5977" fmla="*/ 3608308 h 6367455"/>
                <a:gd name="connsiteX5978" fmla="*/ 2854379 w 6891715"/>
                <a:gd name="connsiteY5978" fmla="*/ 3613703 h 6367455"/>
                <a:gd name="connsiteX5979" fmla="*/ 2871518 w 6891715"/>
                <a:gd name="connsiteY5979" fmla="*/ 3593711 h 6367455"/>
                <a:gd name="connsiteX5980" fmla="*/ 2890243 w 6891715"/>
                <a:gd name="connsiteY5980" fmla="*/ 3590538 h 6367455"/>
                <a:gd name="connsiteX5981" fmla="*/ 2893417 w 6891715"/>
                <a:gd name="connsiteY5981" fmla="*/ 3582922 h 6367455"/>
                <a:gd name="connsiteX5982" fmla="*/ 2899765 w 6891715"/>
                <a:gd name="connsiteY5982" fmla="*/ 3580383 h 6367455"/>
                <a:gd name="connsiteX5983" fmla="*/ 2913412 w 6891715"/>
                <a:gd name="connsiteY5983" fmla="*/ 3595298 h 6367455"/>
                <a:gd name="connsiteX5984" fmla="*/ 2926425 w 6891715"/>
                <a:gd name="connsiteY5984" fmla="*/ 3613068 h 6367455"/>
                <a:gd name="connsiteX5985" fmla="*/ 2931821 w 6891715"/>
                <a:gd name="connsiteY5985" fmla="*/ 3619414 h 6367455"/>
                <a:gd name="connsiteX5986" fmla="*/ 2941342 w 6891715"/>
                <a:gd name="connsiteY5986" fmla="*/ 3618462 h 6367455"/>
                <a:gd name="connsiteX5987" fmla="*/ 2949911 w 6891715"/>
                <a:gd name="connsiteY5987" fmla="*/ 3630838 h 6367455"/>
                <a:gd name="connsiteX5988" fmla="*/ 2953085 w 6891715"/>
                <a:gd name="connsiteY5988" fmla="*/ 3623222 h 6367455"/>
                <a:gd name="connsiteX5989" fmla="*/ 2964828 w 6891715"/>
                <a:gd name="connsiteY5989" fmla="*/ 3624492 h 6367455"/>
                <a:gd name="connsiteX5990" fmla="*/ 2968954 w 6891715"/>
                <a:gd name="connsiteY5990" fmla="*/ 3637185 h 6367455"/>
                <a:gd name="connsiteX5991" fmla="*/ 2976572 w 6891715"/>
                <a:gd name="connsiteY5991" fmla="*/ 3640041 h 6367455"/>
                <a:gd name="connsiteX5992" fmla="*/ 2969907 w 6891715"/>
                <a:gd name="connsiteY5992" fmla="*/ 3643214 h 6367455"/>
                <a:gd name="connsiteX5993" fmla="*/ 2980698 w 6891715"/>
                <a:gd name="connsiteY5993" fmla="*/ 3654638 h 6367455"/>
                <a:gd name="connsiteX5994" fmla="*/ 2976572 w 6891715"/>
                <a:gd name="connsiteY5994" fmla="*/ 3663205 h 6367455"/>
                <a:gd name="connsiteX5995" fmla="*/ 2967368 w 6891715"/>
                <a:gd name="connsiteY5995" fmla="*/ 3668600 h 6367455"/>
                <a:gd name="connsiteX5996" fmla="*/ 2996884 w 6891715"/>
                <a:gd name="connsiteY5996" fmla="*/ 3682880 h 6367455"/>
                <a:gd name="connsiteX5997" fmla="*/ 3010849 w 6891715"/>
                <a:gd name="connsiteY5997" fmla="*/ 3681928 h 6367455"/>
                <a:gd name="connsiteX5998" fmla="*/ 3020370 w 6891715"/>
                <a:gd name="connsiteY5998" fmla="*/ 3682562 h 6367455"/>
                <a:gd name="connsiteX5999" fmla="*/ 3025449 w 6891715"/>
                <a:gd name="connsiteY5999" fmla="*/ 3695255 h 6367455"/>
                <a:gd name="connsiteX6000" fmla="*/ 3034018 w 6891715"/>
                <a:gd name="connsiteY6000" fmla="*/ 3687957 h 6367455"/>
                <a:gd name="connsiteX6001" fmla="*/ 3042587 w 6891715"/>
                <a:gd name="connsiteY6001" fmla="*/ 3696525 h 6367455"/>
                <a:gd name="connsiteX6002" fmla="*/ 3047983 w 6891715"/>
                <a:gd name="connsiteY6002" fmla="*/ 3697477 h 6367455"/>
                <a:gd name="connsiteX6003" fmla="*/ 3048253 w 6891715"/>
                <a:gd name="connsiteY6003" fmla="*/ 3697418 h 6367455"/>
                <a:gd name="connsiteX6004" fmla="*/ 3053010 w 6891715"/>
                <a:gd name="connsiteY6004" fmla="*/ 3686615 h 6367455"/>
                <a:gd name="connsiteX6005" fmla="*/ 3058403 w 6891715"/>
                <a:gd name="connsiteY6005" fmla="*/ 3678990 h 6367455"/>
                <a:gd name="connsiteX6006" fmla="*/ 3051107 w 6891715"/>
                <a:gd name="connsiteY6006" fmla="*/ 3676130 h 6367455"/>
                <a:gd name="connsiteX6007" fmla="*/ 3044446 w 6891715"/>
                <a:gd name="connsiteY6007" fmla="*/ 3662468 h 6367455"/>
                <a:gd name="connsiteX6008" fmla="*/ 3053010 w 6891715"/>
                <a:gd name="connsiteY6008" fmla="*/ 3651665 h 6367455"/>
                <a:gd name="connsiteX6009" fmla="*/ 3065698 w 6891715"/>
                <a:gd name="connsiteY6009" fmla="*/ 3656113 h 6367455"/>
                <a:gd name="connsiteX6010" fmla="*/ 3076165 w 6891715"/>
                <a:gd name="connsiteY6010" fmla="*/ 3645310 h 6367455"/>
                <a:gd name="connsiteX6011" fmla="*/ 3086632 w 6891715"/>
                <a:gd name="connsiteY6011" fmla="*/ 3630695 h 6367455"/>
                <a:gd name="connsiteX6012" fmla="*/ 3141504 w 6891715"/>
                <a:gd name="connsiteY6012" fmla="*/ 3610996 h 6367455"/>
                <a:gd name="connsiteX6013" fmla="*/ 3188765 w 6891715"/>
                <a:gd name="connsiteY6013" fmla="*/ 3602099 h 6367455"/>
                <a:gd name="connsiteX6014" fmla="*/ 3213822 w 6891715"/>
                <a:gd name="connsiteY6014" fmla="*/ 3577316 h 6367455"/>
                <a:gd name="connsiteX6015" fmla="*/ 3238880 w 6891715"/>
                <a:gd name="connsiteY6015" fmla="*/ 3549991 h 6367455"/>
                <a:gd name="connsiteX6016" fmla="*/ 3272818 w 6891715"/>
                <a:gd name="connsiteY6016" fmla="*/ 3544590 h 6367455"/>
                <a:gd name="connsiteX6017" fmla="*/ 3302317 w 6891715"/>
                <a:gd name="connsiteY6017" fmla="*/ 3522031 h 6367455"/>
                <a:gd name="connsiteX6018" fmla="*/ 3339110 w 6891715"/>
                <a:gd name="connsiteY6018" fmla="*/ 3514088 h 6367455"/>
                <a:gd name="connsiteX6019" fmla="*/ 3386687 w 6891715"/>
                <a:gd name="connsiteY6019" fmla="*/ 3502014 h 6367455"/>
                <a:gd name="connsiteX6020" fmla="*/ 3430776 w 6891715"/>
                <a:gd name="connsiteY6020" fmla="*/ 3504873 h 6367455"/>
                <a:gd name="connsiteX6021" fmla="*/ 3456785 w 6891715"/>
                <a:gd name="connsiteY6021" fmla="*/ 3522666 h 6367455"/>
                <a:gd name="connsiteX6022" fmla="*/ 3463129 w 6891715"/>
                <a:gd name="connsiteY6022" fmla="*/ 3542683 h 6367455"/>
                <a:gd name="connsiteX6023" fmla="*/ 3461860 w 6891715"/>
                <a:gd name="connsiteY6023" fmla="*/ 3548085 h 6367455"/>
                <a:gd name="connsiteX6024" fmla="*/ 3456785 w 6891715"/>
                <a:gd name="connsiteY6024" fmla="*/ 3538553 h 6367455"/>
                <a:gd name="connsiteX6025" fmla="*/ 3446001 w 6891715"/>
                <a:gd name="connsiteY6025" fmla="*/ 3522031 h 6367455"/>
                <a:gd name="connsiteX6026" fmla="*/ 3437754 w 6891715"/>
                <a:gd name="connsiteY6026" fmla="*/ 3516629 h 6367455"/>
                <a:gd name="connsiteX6027" fmla="*/ 3427921 w 6891715"/>
                <a:gd name="connsiteY6027" fmla="*/ 3526161 h 6367455"/>
                <a:gd name="connsiteX6028" fmla="*/ 3431093 w 6891715"/>
                <a:gd name="connsiteY6028" fmla="*/ 3542048 h 6367455"/>
                <a:gd name="connsiteX6029" fmla="*/ 3434899 w 6891715"/>
                <a:gd name="connsiteY6029" fmla="*/ 3563971 h 6367455"/>
                <a:gd name="connsiteX6030" fmla="*/ 3458054 w 6891715"/>
                <a:gd name="connsiteY6030" fmla="*/ 3574139 h 6367455"/>
                <a:gd name="connsiteX6031" fmla="*/ 3465666 w 6891715"/>
                <a:gd name="connsiteY6031" fmla="*/ 3582718 h 6367455"/>
                <a:gd name="connsiteX6032" fmla="*/ 3486600 w 6891715"/>
                <a:gd name="connsiteY6032" fmla="*/ 3581447 h 6367455"/>
                <a:gd name="connsiteX6033" fmla="*/ 3509120 w 6891715"/>
                <a:gd name="connsiteY6033" fmla="*/ 3573821 h 6367455"/>
                <a:gd name="connsiteX6034" fmla="*/ 3545596 w 6891715"/>
                <a:gd name="connsiteY6034" fmla="*/ 3546178 h 6367455"/>
                <a:gd name="connsiteX6035" fmla="*/ 3551623 w 6891715"/>
                <a:gd name="connsiteY6035" fmla="*/ 3527115 h 6367455"/>
                <a:gd name="connsiteX6036" fmla="*/ 3556063 w 6891715"/>
                <a:gd name="connsiteY6036" fmla="*/ 3529339 h 6367455"/>
                <a:gd name="connsiteX6037" fmla="*/ 3553843 w 6891715"/>
                <a:gd name="connsiteY6037" fmla="*/ 3545861 h 6367455"/>
                <a:gd name="connsiteX6038" fmla="*/ 3537350 w 6891715"/>
                <a:gd name="connsiteY6038" fmla="*/ 3563018 h 6367455"/>
                <a:gd name="connsiteX6039" fmla="*/ 3512292 w 6891715"/>
                <a:gd name="connsiteY6039" fmla="*/ 3580176 h 6367455"/>
                <a:gd name="connsiteX6040" fmla="*/ 3500556 w 6891715"/>
                <a:gd name="connsiteY6040" fmla="*/ 3581447 h 6367455"/>
                <a:gd name="connsiteX6041" fmla="*/ 3506900 w 6891715"/>
                <a:gd name="connsiteY6041" fmla="*/ 3602099 h 6367455"/>
                <a:gd name="connsiteX6042" fmla="*/ 3515464 w 6891715"/>
                <a:gd name="connsiteY6042" fmla="*/ 3595744 h 6367455"/>
                <a:gd name="connsiteX6043" fmla="*/ 3533226 w 6891715"/>
                <a:gd name="connsiteY6043" fmla="*/ 3583035 h 6367455"/>
                <a:gd name="connsiteX6044" fmla="*/ 3547817 w 6891715"/>
                <a:gd name="connsiteY6044" fmla="*/ 3570008 h 6367455"/>
                <a:gd name="connsiteX6045" fmla="*/ 3548486 w 6891715"/>
                <a:gd name="connsiteY6045" fmla="*/ 3570035 h 6367455"/>
                <a:gd name="connsiteX6046" fmla="*/ 3560714 w 6891715"/>
                <a:gd name="connsiteY6046" fmla="*/ 3555040 h 6367455"/>
                <a:gd name="connsiteX6047" fmla="*/ 3566741 w 6891715"/>
                <a:gd name="connsiteY6047" fmla="*/ 3539165 h 6367455"/>
                <a:gd name="connsiteX6048" fmla="*/ 3585771 w 6891715"/>
                <a:gd name="connsiteY6048" fmla="*/ 3539165 h 6367455"/>
                <a:gd name="connsiteX6049" fmla="*/ 3609241 w 6891715"/>
                <a:gd name="connsiteY6049" fmla="*/ 3538847 h 6367455"/>
                <a:gd name="connsiteX6050" fmla="*/ 3606704 w 6891715"/>
                <a:gd name="connsiteY6050" fmla="*/ 3518845 h 6367455"/>
                <a:gd name="connsiteX6051" fmla="*/ 3596555 w 6891715"/>
                <a:gd name="connsiteY6051" fmla="*/ 3527417 h 6367455"/>
                <a:gd name="connsiteX6052" fmla="*/ 3585771 w 6891715"/>
                <a:gd name="connsiteY6052" fmla="*/ 3521067 h 6367455"/>
                <a:gd name="connsiteX6053" fmla="*/ 3578159 w 6891715"/>
                <a:gd name="connsiteY6053" fmla="*/ 3514717 h 6367455"/>
                <a:gd name="connsiteX6054" fmla="*/ 3562617 w 6891715"/>
                <a:gd name="connsiteY6054" fmla="*/ 3528370 h 6367455"/>
                <a:gd name="connsiteX6055" fmla="*/ 3556274 w 6891715"/>
                <a:gd name="connsiteY6055" fmla="*/ 3522655 h 6367455"/>
                <a:gd name="connsiteX6056" fmla="*/ 3566424 w 6891715"/>
                <a:gd name="connsiteY6056" fmla="*/ 3510907 h 6367455"/>
                <a:gd name="connsiteX6057" fmla="*/ 3567375 w 6891715"/>
                <a:gd name="connsiteY6057" fmla="*/ 3495032 h 6367455"/>
                <a:gd name="connsiteX6058" fmla="*/ 3567375 w 6891715"/>
                <a:gd name="connsiteY6058" fmla="*/ 3487412 h 6367455"/>
                <a:gd name="connsiteX6059" fmla="*/ 3575939 w 6891715"/>
                <a:gd name="connsiteY6059" fmla="*/ 3481062 h 6367455"/>
                <a:gd name="connsiteX6060" fmla="*/ 3586722 w 6891715"/>
                <a:gd name="connsiteY6060" fmla="*/ 3486460 h 6367455"/>
                <a:gd name="connsiteX6061" fmla="*/ 3611779 w 6891715"/>
                <a:gd name="connsiteY6061" fmla="*/ 3480745 h 6367455"/>
                <a:gd name="connsiteX6062" fmla="*/ 3634932 w 6891715"/>
                <a:gd name="connsiteY6062" fmla="*/ 3463917 h 6367455"/>
                <a:gd name="connsiteX6063" fmla="*/ 3654914 w 6891715"/>
                <a:gd name="connsiteY6063" fmla="*/ 3438200 h 6367455"/>
                <a:gd name="connsiteX6064" fmla="*/ 3667283 w 6891715"/>
                <a:gd name="connsiteY6064" fmla="*/ 3406449 h 6367455"/>
                <a:gd name="connsiteX6065" fmla="*/ 3670138 w 6891715"/>
                <a:gd name="connsiteY6065" fmla="*/ 3375969 h 6367455"/>
                <a:gd name="connsiteX6066" fmla="*/ 3668869 w 6891715"/>
                <a:gd name="connsiteY6066" fmla="*/ 3359142 h 6367455"/>
                <a:gd name="connsiteX6067" fmla="*/ 3678384 w 6891715"/>
                <a:gd name="connsiteY6067" fmla="*/ 3375969 h 6367455"/>
                <a:gd name="connsiteX6068" fmla="*/ 3674578 w 6891715"/>
                <a:gd name="connsiteY6068" fmla="*/ 3399147 h 6367455"/>
                <a:gd name="connsiteX6069" fmla="*/ 3669186 w 6891715"/>
                <a:gd name="connsiteY6069" fmla="*/ 3428675 h 6367455"/>
                <a:gd name="connsiteX6070" fmla="*/ 3653645 w 6891715"/>
                <a:gd name="connsiteY6070" fmla="*/ 3454392 h 6367455"/>
                <a:gd name="connsiteX6071" fmla="*/ 3630809 w 6891715"/>
                <a:gd name="connsiteY6071" fmla="*/ 3477570 h 6367455"/>
                <a:gd name="connsiteX6072" fmla="*/ 3645716 w 6891715"/>
                <a:gd name="connsiteY6072" fmla="*/ 3486777 h 6367455"/>
                <a:gd name="connsiteX6073" fmla="*/ 3655231 w 6891715"/>
                <a:gd name="connsiteY6073" fmla="*/ 3484555 h 6367455"/>
                <a:gd name="connsiteX6074" fmla="*/ 3666966 w 6891715"/>
                <a:gd name="connsiteY6074" fmla="*/ 3492810 h 6367455"/>
                <a:gd name="connsiteX6075" fmla="*/ 3674261 w 6891715"/>
                <a:gd name="connsiteY6075" fmla="*/ 3493762 h 6367455"/>
                <a:gd name="connsiteX6076" fmla="*/ 3685996 w 6891715"/>
                <a:gd name="connsiteY6076" fmla="*/ 3483285 h 6367455"/>
                <a:gd name="connsiteX6077" fmla="*/ 3685679 w 6891715"/>
                <a:gd name="connsiteY6077" fmla="*/ 3440105 h 6367455"/>
                <a:gd name="connsiteX6078" fmla="*/ 3704392 w 6891715"/>
                <a:gd name="connsiteY6078" fmla="*/ 3434707 h 6367455"/>
                <a:gd name="connsiteX6079" fmla="*/ 3704870 w 6891715"/>
                <a:gd name="connsiteY6079" fmla="*/ 3434453 h 6367455"/>
                <a:gd name="connsiteX6080" fmla="*/ 3687725 w 6891715"/>
                <a:gd name="connsiteY6080" fmla="*/ 3417674 h 6367455"/>
                <a:gd name="connsiteX6081" fmla="*/ 3695980 w 6891715"/>
                <a:gd name="connsiteY6081" fmla="*/ 3386333 h 6367455"/>
                <a:gd name="connsiteX6082" fmla="*/ 3693757 w 6891715"/>
                <a:gd name="connsiteY6082" fmla="*/ 3363862 h 6367455"/>
                <a:gd name="connsiteX6083" fmla="*/ 3677565 w 6891715"/>
                <a:gd name="connsiteY6083" fmla="*/ 3340116 h 6367455"/>
                <a:gd name="connsiteX6084" fmla="*/ 3675025 w 6891715"/>
                <a:gd name="connsiteY6084" fmla="*/ 3289461 h 6367455"/>
                <a:gd name="connsiteX6085" fmla="*/ 3674090 w 6891715"/>
                <a:gd name="connsiteY6085" fmla="*/ 3289477 h 6367455"/>
                <a:gd name="connsiteX6086" fmla="*/ 3655659 w 6891715"/>
                <a:gd name="connsiteY6086" fmla="*/ 3250015 h 6367455"/>
                <a:gd name="connsiteX6087" fmla="*/ 3654388 w 6891715"/>
                <a:gd name="connsiteY6087" fmla="*/ 3204505 h 6367455"/>
                <a:gd name="connsiteX6088" fmla="*/ 3668688 w 6891715"/>
                <a:gd name="connsiteY6088" fmla="*/ 3170454 h 6367455"/>
                <a:gd name="connsiteX6089" fmla="*/ 3696652 w 6891715"/>
                <a:gd name="connsiteY6089" fmla="*/ 3126857 h 6367455"/>
                <a:gd name="connsiteX6090" fmla="*/ 3697606 w 6891715"/>
                <a:gd name="connsiteY6090" fmla="*/ 3085805 h 6367455"/>
                <a:gd name="connsiteX6091" fmla="*/ 3709046 w 6891715"/>
                <a:gd name="connsiteY6091" fmla="*/ 3063529 h 6367455"/>
                <a:gd name="connsiteX6092" fmla="*/ 3745590 w 6891715"/>
                <a:gd name="connsiteY6092" fmla="*/ 3029479 h 6367455"/>
                <a:gd name="connsiteX6093" fmla="*/ 3771013 w 6891715"/>
                <a:gd name="connsiteY6093" fmla="*/ 3028842 h 6367455"/>
                <a:gd name="connsiteX6094" fmla="*/ 3796753 w 6891715"/>
                <a:gd name="connsiteY6094" fmla="*/ 3017386 h 6367455"/>
                <a:gd name="connsiteX6095" fmla="*/ 3810100 w 6891715"/>
                <a:gd name="connsiteY6095" fmla="*/ 3007203 h 6367455"/>
                <a:gd name="connsiteX6096" fmla="*/ 3815502 w 6891715"/>
                <a:gd name="connsiteY6096" fmla="*/ 3012612 h 6367455"/>
                <a:gd name="connsiteX6097" fmla="*/ 3816773 w 6891715"/>
                <a:gd name="connsiteY6097" fmla="*/ 3032979 h 6367455"/>
                <a:gd name="connsiteX6098" fmla="*/ 3826307 w 6891715"/>
                <a:gd name="connsiteY6098" fmla="*/ 3045390 h 6367455"/>
                <a:gd name="connsiteX6099" fmla="*/ 3859673 w 6891715"/>
                <a:gd name="connsiteY6099" fmla="*/ 3073712 h 6367455"/>
                <a:gd name="connsiteX6100" fmla="*/ 3854271 w 6891715"/>
                <a:gd name="connsiteY6100" fmla="*/ 3098216 h 6367455"/>
                <a:gd name="connsiteX6101" fmla="*/ 3863805 w 6891715"/>
                <a:gd name="connsiteY6101" fmla="*/ 3104262 h 6367455"/>
                <a:gd name="connsiteX6102" fmla="*/ 3860627 w 6891715"/>
                <a:gd name="connsiteY6102" fmla="*/ 3083260 h 6367455"/>
                <a:gd name="connsiteX6103" fmla="*/ 3862851 w 6891715"/>
                <a:gd name="connsiteY6103" fmla="*/ 3077850 h 6367455"/>
                <a:gd name="connsiteX6104" fmla="*/ 3872385 w 6891715"/>
                <a:gd name="connsiteY6104" fmla="*/ 3090261 h 6367455"/>
                <a:gd name="connsiteX6105" fmla="*/ 3874609 w 6891715"/>
                <a:gd name="connsiteY6105" fmla="*/ 3098853 h 6367455"/>
                <a:gd name="connsiteX6106" fmla="*/ 3877787 w 6891715"/>
                <a:gd name="connsiteY6106" fmla="*/ 3109354 h 6367455"/>
                <a:gd name="connsiteX6107" fmla="*/ 3882236 w 6891715"/>
                <a:gd name="connsiteY6107" fmla="*/ 3117628 h 6367455"/>
                <a:gd name="connsiteX6108" fmla="*/ 3891769 w 6891715"/>
                <a:gd name="connsiteY6108" fmla="*/ 3131312 h 6367455"/>
                <a:gd name="connsiteX6109" fmla="*/ 3922594 w 6891715"/>
                <a:gd name="connsiteY6109" fmla="*/ 3142768 h 6367455"/>
                <a:gd name="connsiteX6110" fmla="*/ 3948969 w 6891715"/>
                <a:gd name="connsiteY6110" fmla="*/ 3135131 h 6367455"/>
                <a:gd name="connsiteX6111" fmla="*/ 3957232 w 6891715"/>
                <a:gd name="connsiteY6111" fmla="*/ 3136085 h 6367455"/>
                <a:gd name="connsiteX6112" fmla="*/ 3960410 w 6891715"/>
                <a:gd name="connsiteY6112" fmla="*/ 3122083 h 6367455"/>
                <a:gd name="connsiteX6113" fmla="*/ 3982654 w 6891715"/>
                <a:gd name="connsiteY6113" fmla="*/ 3104262 h 6367455"/>
                <a:gd name="connsiteX6114" fmla="*/ 3985832 w 6891715"/>
                <a:gd name="connsiteY6114" fmla="*/ 3076895 h 6367455"/>
                <a:gd name="connsiteX6115" fmla="*/ 3981383 w 6891715"/>
                <a:gd name="connsiteY6115" fmla="*/ 2976653 h 6367455"/>
                <a:gd name="connsiteX6116" fmla="*/ 3982501 w 6891715"/>
                <a:gd name="connsiteY6116" fmla="*/ 2975985 h 6367455"/>
                <a:gd name="connsiteX6117" fmla="*/ 3991573 w 6891715"/>
                <a:gd name="connsiteY6117" fmla="*/ 2935037 h 6367455"/>
                <a:gd name="connsiteX6118" fmla="*/ 3999828 w 6891715"/>
                <a:gd name="connsiteY6118" fmla="*/ 2921399 h 6367455"/>
                <a:gd name="connsiteX6119" fmla="*/ 4005225 w 6891715"/>
                <a:gd name="connsiteY6119" fmla="*/ 2901414 h 6367455"/>
                <a:gd name="connsiteX6120" fmla="*/ 3997605 w 6891715"/>
                <a:gd name="connsiteY6120" fmla="*/ 2889994 h 6367455"/>
                <a:gd name="connsiteX6121" fmla="*/ 3978555 w 6891715"/>
                <a:gd name="connsiteY6121" fmla="*/ 2901414 h 6367455"/>
                <a:gd name="connsiteX6122" fmla="*/ 3973475 w 6891715"/>
                <a:gd name="connsiteY6122" fmla="*/ 2914104 h 6367455"/>
                <a:gd name="connsiteX6123" fmla="*/ 3963950 w 6891715"/>
                <a:gd name="connsiteY6123" fmla="*/ 2918545 h 6367455"/>
                <a:gd name="connsiteX6124" fmla="*/ 3940455 w 6891715"/>
                <a:gd name="connsiteY6124" fmla="*/ 2894434 h 6367455"/>
                <a:gd name="connsiteX6125" fmla="*/ 3928073 w 6891715"/>
                <a:gd name="connsiteY6125" fmla="*/ 2902364 h 6367455"/>
                <a:gd name="connsiteX6126" fmla="*/ 3921723 w 6891715"/>
                <a:gd name="connsiteY6126" fmla="*/ 2899193 h 6367455"/>
                <a:gd name="connsiteX6127" fmla="*/ 3919500 w 6891715"/>
                <a:gd name="connsiteY6127" fmla="*/ 2896020 h 6367455"/>
                <a:gd name="connsiteX6128" fmla="*/ 3916960 w 6891715"/>
                <a:gd name="connsiteY6128" fmla="*/ 2868741 h 6367455"/>
                <a:gd name="connsiteX6129" fmla="*/ 3900133 w 6891715"/>
                <a:gd name="connsiteY6129" fmla="*/ 2852882 h 6367455"/>
                <a:gd name="connsiteX6130" fmla="*/ 3898545 w 6891715"/>
                <a:gd name="connsiteY6130" fmla="*/ 2845269 h 6367455"/>
                <a:gd name="connsiteX6131" fmla="*/ 3912515 w 6891715"/>
                <a:gd name="connsiteY6131" fmla="*/ 2834801 h 6367455"/>
                <a:gd name="connsiteX6132" fmla="*/ 3932518 w 6891715"/>
                <a:gd name="connsiteY6132" fmla="*/ 2828459 h 6367455"/>
                <a:gd name="connsiteX6133" fmla="*/ 3930295 w 6891715"/>
                <a:gd name="connsiteY6133" fmla="*/ 2824018 h 6367455"/>
                <a:gd name="connsiteX6134" fmla="*/ 3908070 w 6891715"/>
                <a:gd name="connsiteY6134" fmla="*/ 2817036 h 6367455"/>
                <a:gd name="connsiteX6135" fmla="*/ 3901403 w 6891715"/>
                <a:gd name="connsiteY6135" fmla="*/ 2808469 h 6367455"/>
                <a:gd name="connsiteX6136" fmla="*/ 3902355 w 6891715"/>
                <a:gd name="connsiteY6136" fmla="*/ 2786583 h 6367455"/>
                <a:gd name="connsiteX6137" fmla="*/ 3911880 w 6891715"/>
                <a:gd name="connsiteY6137" fmla="*/ 2779921 h 6367455"/>
                <a:gd name="connsiteX6138" fmla="*/ 3895688 w 6891715"/>
                <a:gd name="connsiteY6138" fmla="*/ 2767550 h 6367455"/>
                <a:gd name="connsiteX6139" fmla="*/ 3898863 w 6891715"/>
                <a:gd name="connsiteY6139" fmla="*/ 2748515 h 6367455"/>
                <a:gd name="connsiteX6140" fmla="*/ 3935693 w 6891715"/>
                <a:gd name="connsiteY6140" fmla="*/ 2730435 h 6367455"/>
                <a:gd name="connsiteX6141" fmla="*/ 3953790 w 6891715"/>
                <a:gd name="connsiteY6141" fmla="*/ 2723772 h 6367455"/>
                <a:gd name="connsiteX6142" fmla="*/ 3954425 w 6891715"/>
                <a:gd name="connsiteY6142" fmla="*/ 2708229 h 6367455"/>
                <a:gd name="connsiteX6143" fmla="*/ 3974745 w 6891715"/>
                <a:gd name="connsiteY6143" fmla="*/ 2704740 h 6367455"/>
                <a:gd name="connsiteX6144" fmla="*/ 3988398 w 6891715"/>
                <a:gd name="connsiteY6144" fmla="*/ 2696176 h 6367455"/>
                <a:gd name="connsiteX6145" fmla="*/ 4018878 w 6891715"/>
                <a:gd name="connsiteY6145" fmla="*/ 2695858 h 6367455"/>
                <a:gd name="connsiteX6146" fmla="*/ 4031578 w 6891715"/>
                <a:gd name="connsiteY6146" fmla="*/ 2681900 h 6367455"/>
                <a:gd name="connsiteX6147" fmla="*/ 4043325 w 6891715"/>
                <a:gd name="connsiteY6147" fmla="*/ 2689514 h 6367455"/>
                <a:gd name="connsiteX6148" fmla="*/ 4051898 w 6891715"/>
                <a:gd name="connsiteY6148" fmla="*/ 2686343 h 6367455"/>
                <a:gd name="connsiteX6149" fmla="*/ 4094125 w 6891715"/>
                <a:gd name="connsiteY6149" fmla="*/ 2683804 h 6367455"/>
                <a:gd name="connsiteX6150" fmla="*/ 4084283 w 6891715"/>
                <a:gd name="connsiteY6150" fmla="*/ 2673338 h 6367455"/>
                <a:gd name="connsiteX6151" fmla="*/ 4090633 w 6891715"/>
                <a:gd name="connsiteY6151" fmla="*/ 2665722 h 6367455"/>
                <a:gd name="connsiteX6152" fmla="*/ 4100158 w 6891715"/>
                <a:gd name="connsiteY6152" fmla="*/ 2670164 h 6367455"/>
                <a:gd name="connsiteX6153" fmla="*/ 4106508 w 6891715"/>
                <a:gd name="connsiteY6153" fmla="*/ 2664770 h 6367455"/>
                <a:gd name="connsiteX6154" fmla="*/ 4121431 w 6891715"/>
                <a:gd name="connsiteY6154" fmla="*/ 2670800 h 6367455"/>
                <a:gd name="connsiteX6155" fmla="*/ 4137306 w 6891715"/>
                <a:gd name="connsiteY6155" fmla="*/ 2662232 h 6367455"/>
                <a:gd name="connsiteX6156" fmla="*/ 4172548 w 6891715"/>
                <a:gd name="connsiteY6156" fmla="*/ 2675557 h 6367455"/>
                <a:gd name="connsiteX6157" fmla="*/ 4198583 w 6891715"/>
                <a:gd name="connsiteY6157" fmla="*/ 2678411 h 6367455"/>
                <a:gd name="connsiteX6158" fmla="*/ 4233826 w 6891715"/>
                <a:gd name="connsiteY6158" fmla="*/ 2701568 h 6367455"/>
                <a:gd name="connsiteX6159" fmla="*/ 4281451 w 6891715"/>
                <a:gd name="connsiteY6159" fmla="*/ 2699030 h 6367455"/>
                <a:gd name="connsiteX6160" fmla="*/ 4298278 w 6891715"/>
                <a:gd name="connsiteY6160" fmla="*/ 2706010 h 6367455"/>
                <a:gd name="connsiteX6161" fmla="*/ 4304311 w 6891715"/>
                <a:gd name="connsiteY6161" fmla="*/ 2704740 h 6367455"/>
                <a:gd name="connsiteX6162" fmla="*/ 4319503 w 6891715"/>
                <a:gd name="connsiteY6162" fmla="*/ 2701170 h 6367455"/>
                <a:gd name="connsiteX6163" fmla="*/ 4319241 w 6891715"/>
                <a:gd name="connsiteY6163" fmla="*/ 2700844 h 6367455"/>
                <a:gd name="connsiteX6164" fmla="*/ 4330673 w 6891715"/>
                <a:gd name="connsiteY6164" fmla="*/ 2684654 h 6367455"/>
                <a:gd name="connsiteX6165" fmla="*/ 4340199 w 6891715"/>
                <a:gd name="connsiteY6165" fmla="*/ 2673226 h 6367455"/>
                <a:gd name="connsiteX6166" fmla="*/ 4327179 w 6891715"/>
                <a:gd name="connsiteY6166" fmla="*/ 2643387 h 6367455"/>
                <a:gd name="connsiteX6167" fmla="*/ 4338929 w 6891715"/>
                <a:gd name="connsiteY6167" fmla="*/ 2636086 h 6367455"/>
                <a:gd name="connsiteX6168" fmla="*/ 4358935 w 6891715"/>
                <a:gd name="connsiteY6168" fmla="*/ 2655767 h 6367455"/>
                <a:gd name="connsiteX6169" fmla="*/ 4370684 w 6891715"/>
                <a:gd name="connsiteY6169" fmla="*/ 2637673 h 6367455"/>
                <a:gd name="connsiteX6170" fmla="*/ 4385609 w 6891715"/>
                <a:gd name="connsiteY6170" fmla="*/ 2629102 h 6367455"/>
                <a:gd name="connsiteX6171" fmla="*/ 4403710 w 6891715"/>
                <a:gd name="connsiteY6171" fmla="*/ 2637673 h 6367455"/>
                <a:gd name="connsiteX6172" fmla="*/ 4434830 w 6891715"/>
                <a:gd name="connsiteY6172" fmla="*/ 2595137 h 6367455"/>
                <a:gd name="connsiteX6173" fmla="*/ 4447532 w 6891715"/>
                <a:gd name="connsiteY6173" fmla="*/ 2602438 h 6367455"/>
                <a:gd name="connsiteX6174" fmla="*/ 4488814 w 6891715"/>
                <a:gd name="connsiteY6174" fmla="*/ 2603073 h 6367455"/>
                <a:gd name="connsiteX6175" fmla="*/ 4533589 w 6891715"/>
                <a:gd name="connsiteY6175" fmla="*/ 2606882 h 6367455"/>
                <a:gd name="connsiteX6176" fmla="*/ 4546292 w 6891715"/>
                <a:gd name="connsiteY6176" fmla="*/ 2604978 h 6367455"/>
                <a:gd name="connsiteX6177" fmla="*/ 4545974 w 6891715"/>
                <a:gd name="connsiteY6177" fmla="*/ 2601803 h 6367455"/>
                <a:gd name="connsiteX6178" fmla="*/ 4542799 w 6891715"/>
                <a:gd name="connsiteY6178" fmla="*/ 2596406 h 6367455"/>
                <a:gd name="connsiteX6179" fmla="*/ 4551055 w 6891715"/>
                <a:gd name="connsiteY6179" fmla="*/ 2591010 h 6367455"/>
                <a:gd name="connsiteX6180" fmla="*/ 4552325 w 6891715"/>
                <a:gd name="connsiteY6180" fmla="*/ 2587835 h 6367455"/>
                <a:gd name="connsiteX6181" fmla="*/ 4513901 w 6891715"/>
                <a:gd name="connsiteY6181" fmla="*/ 2580852 h 6367455"/>
                <a:gd name="connsiteX6182" fmla="*/ 4525651 w 6891715"/>
                <a:gd name="connsiteY6182" fmla="*/ 2574503 h 6367455"/>
                <a:gd name="connsiteX6183" fmla="*/ 4517077 w 6891715"/>
                <a:gd name="connsiteY6183" fmla="*/ 2563711 h 6367455"/>
                <a:gd name="connsiteX6184" fmla="*/ 4471666 w 6891715"/>
                <a:gd name="connsiteY6184" fmla="*/ 2553870 h 6367455"/>
                <a:gd name="connsiteX6185" fmla="*/ 4444992 w 6891715"/>
                <a:gd name="connsiteY6185" fmla="*/ 2563393 h 6367455"/>
                <a:gd name="connsiteX6186" fmla="*/ 4436418 w 6891715"/>
                <a:gd name="connsiteY6186" fmla="*/ 2563393 h 6367455"/>
                <a:gd name="connsiteX6187" fmla="*/ 4401487 w 6891715"/>
                <a:gd name="connsiteY6187" fmla="*/ 2524983 h 6367455"/>
                <a:gd name="connsiteX6188" fmla="*/ 4387832 w 6891715"/>
                <a:gd name="connsiteY6188" fmla="*/ 2528158 h 6367455"/>
                <a:gd name="connsiteX6189" fmla="*/ 4373860 w 6891715"/>
                <a:gd name="connsiteY6189" fmla="*/ 2514506 h 6367455"/>
                <a:gd name="connsiteX6190" fmla="*/ 4379893 w 6891715"/>
                <a:gd name="connsiteY6190" fmla="*/ 2501808 h 6367455"/>
                <a:gd name="connsiteX6191" fmla="*/ 4369414 w 6891715"/>
                <a:gd name="connsiteY6191" fmla="*/ 2499904 h 6367455"/>
                <a:gd name="connsiteX6192" fmla="*/ 4375765 w 6891715"/>
                <a:gd name="connsiteY6192" fmla="*/ 2491335 h 6367455"/>
                <a:gd name="connsiteX6193" fmla="*/ 4396724 w 6891715"/>
                <a:gd name="connsiteY6193" fmla="*/ 2507842 h 6367455"/>
                <a:gd name="connsiteX6194" fmla="*/ 4403392 w 6891715"/>
                <a:gd name="connsiteY6194" fmla="*/ 2503713 h 6367455"/>
                <a:gd name="connsiteX6195" fmla="*/ 4391325 w 6891715"/>
                <a:gd name="connsiteY6195" fmla="*/ 2471016 h 6367455"/>
                <a:gd name="connsiteX6196" fmla="*/ 4401805 w 6891715"/>
                <a:gd name="connsiteY6196" fmla="*/ 2451021 h 6367455"/>
                <a:gd name="connsiteX6197" fmla="*/ 4397676 w 6891715"/>
                <a:gd name="connsiteY6197" fmla="*/ 2448164 h 6367455"/>
                <a:gd name="connsiteX6198" fmla="*/ 4380528 w 6891715"/>
                <a:gd name="connsiteY6198" fmla="*/ 2468480 h 6367455"/>
                <a:gd name="connsiteX6199" fmla="*/ 4359570 w 6891715"/>
                <a:gd name="connsiteY6199" fmla="*/ 2472606 h 6367455"/>
                <a:gd name="connsiteX6200" fmla="*/ 4349091 w 6891715"/>
                <a:gd name="connsiteY6200" fmla="*/ 2486252 h 6367455"/>
                <a:gd name="connsiteX6201" fmla="*/ 4327179 w 6891715"/>
                <a:gd name="connsiteY6201" fmla="*/ 2492603 h 6367455"/>
                <a:gd name="connsiteX6202" fmla="*/ 4309714 w 6891715"/>
                <a:gd name="connsiteY6202" fmla="*/ 2479268 h 6367455"/>
                <a:gd name="connsiteX6203" fmla="*/ 4297606 w 6891715"/>
                <a:gd name="connsiteY6203" fmla="*/ 2480204 h 6367455"/>
                <a:gd name="connsiteX6204" fmla="*/ 4286617 w 6891715"/>
                <a:gd name="connsiteY6204" fmla="*/ 2491790 h 6367455"/>
                <a:gd name="connsiteX6205" fmla="*/ 4260884 w 6891715"/>
                <a:gd name="connsiteY6205" fmla="*/ 2493060 h 6367455"/>
                <a:gd name="connsiteX6206" fmla="*/ 4248176 w 6891715"/>
                <a:gd name="connsiteY6206" fmla="*/ 2488934 h 6367455"/>
                <a:gd name="connsiteX6207" fmla="*/ 4217677 w 6891715"/>
                <a:gd name="connsiteY6207" fmla="*/ 2493380 h 6367455"/>
                <a:gd name="connsiteX6208" fmla="*/ 4197662 w 6891715"/>
                <a:gd name="connsiteY6208" fmla="*/ 2505443 h 6367455"/>
                <a:gd name="connsiteX6209" fmla="*/ 4175423 w 6891715"/>
                <a:gd name="connsiteY6209" fmla="*/ 2500996 h 6367455"/>
                <a:gd name="connsiteX6210" fmla="*/ 4168116 w 6891715"/>
                <a:gd name="connsiteY6210" fmla="*/ 2513693 h 6367455"/>
                <a:gd name="connsiteX6211" fmla="*/ 4140793 w 6891715"/>
                <a:gd name="connsiteY6211" fmla="*/ 2519406 h 6367455"/>
                <a:gd name="connsiteX6212" fmla="*/ 4136028 w 6891715"/>
                <a:gd name="connsiteY6212" fmla="*/ 2493060 h 6367455"/>
                <a:gd name="connsiteX6213" fmla="*/ 4129674 w 6891715"/>
                <a:gd name="connsiteY6213" fmla="*/ 2500363 h 6367455"/>
                <a:gd name="connsiteX6214" fmla="*/ 4135393 w 6891715"/>
                <a:gd name="connsiteY6214" fmla="*/ 2520675 h 6367455"/>
                <a:gd name="connsiteX6215" fmla="*/ 4122685 w 6891715"/>
                <a:gd name="connsiteY6215" fmla="*/ 2517183 h 6367455"/>
                <a:gd name="connsiteX6216" fmla="*/ 4110930 w 6891715"/>
                <a:gd name="connsiteY6216" fmla="*/ 2528926 h 6367455"/>
                <a:gd name="connsiteX6217" fmla="*/ 4100446 w 6891715"/>
                <a:gd name="connsiteY6217" fmla="*/ 2519722 h 6367455"/>
                <a:gd name="connsiteX6218" fmla="*/ 4091232 w 6891715"/>
                <a:gd name="connsiteY6218" fmla="*/ 2531465 h 6367455"/>
                <a:gd name="connsiteX6219" fmla="*/ 4071853 w 6891715"/>
                <a:gd name="connsiteY6219" fmla="*/ 2540033 h 6367455"/>
                <a:gd name="connsiteX6220" fmla="*/ 4057556 w 6891715"/>
                <a:gd name="connsiteY6220" fmla="*/ 2554947 h 6367455"/>
                <a:gd name="connsiteX6221" fmla="*/ 4033093 w 6891715"/>
                <a:gd name="connsiteY6221" fmla="*/ 2553995 h 6367455"/>
                <a:gd name="connsiteX6222" fmla="*/ 4005454 w 6891715"/>
                <a:gd name="connsiteY6222" fmla="*/ 2564786 h 6367455"/>
                <a:gd name="connsiteX6223" fmla="*/ 3997193 w 6891715"/>
                <a:gd name="connsiteY6223" fmla="*/ 2587000 h 6367455"/>
                <a:gd name="connsiteX6224" fmla="*/ 3968601 w 6891715"/>
                <a:gd name="connsiteY6224" fmla="*/ 2580018 h 6367455"/>
                <a:gd name="connsiteX6225" fmla="*/ 3940325 w 6891715"/>
                <a:gd name="connsiteY6225" fmla="*/ 2599060 h 6367455"/>
                <a:gd name="connsiteX6226" fmla="*/ 3921263 w 6891715"/>
                <a:gd name="connsiteY6226" fmla="*/ 2586682 h 6367455"/>
                <a:gd name="connsiteX6227" fmla="*/ 3913639 w 6891715"/>
                <a:gd name="connsiteY6227" fmla="*/ 2593030 h 6367455"/>
                <a:gd name="connsiteX6228" fmla="*/ 3908555 w 6891715"/>
                <a:gd name="connsiteY6228" fmla="*/ 2611121 h 6367455"/>
                <a:gd name="connsiteX6229" fmla="*/ 3893624 w 6891715"/>
                <a:gd name="connsiteY6229" fmla="*/ 2604774 h 6367455"/>
                <a:gd name="connsiteX6230" fmla="*/ 3904108 w 6891715"/>
                <a:gd name="connsiteY6230" fmla="*/ 2599378 h 6367455"/>
                <a:gd name="connsiteX6231" fmla="*/ 3907285 w 6891715"/>
                <a:gd name="connsiteY6231" fmla="*/ 2589856 h 6367455"/>
                <a:gd name="connsiteX6232" fmla="*/ 3896801 w 6891715"/>
                <a:gd name="connsiteY6232" fmla="*/ 2579699 h 6367455"/>
                <a:gd name="connsiteX6233" fmla="*/ 3872655 w 6891715"/>
                <a:gd name="connsiteY6233" fmla="*/ 2612391 h 6367455"/>
                <a:gd name="connsiteX6234" fmla="*/ 3866301 w 6891715"/>
                <a:gd name="connsiteY6234" fmla="*/ 2624133 h 6367455"/>
                <a:gd name="connsiteX6235" fmla="*/ 3845016 w 6891715"/>
                <a:gd name="connsiteY6235" fmla="*/ 2624133 h 6367455"/>
                <a:gd name="connsiteX6236" fmla="*/ 3854547 w 6891715"/>
                <a:gd name="connsiteY6236" fmla="*/ 2611439 h 6367455"/>
                <a:gd name="connsiteX6237" fmla="*/ 3867255 w 6891715"/>
                <a:gd name="connsiteY6237" fmla="*/ 2610486 h 6367455"/>
                <a:gd name="connsiteX6238" fmla="*/ 3865984 w 6891715"/>
                <a:gd name="connsiteY6238" fmla="*/ 2600647 h 6367455"/>
                <a:gd name="connsiteX6239" fmla="*/ 3858359 w 6891715"/>
                <a:gd name="connsiteY6239" fmla="*/ 2592712 h 6367455"/>
                <a:gd name="connsiteX6240" fmla="*/ 3845651 w 6891715"/>
                <a:gd name="connsiteY6240" fmla="*/ 2599060 h 6367455"/>
                <a:gd name="connsiteX6241" fmla="*/ 3830084 w 6891715"/>
                <a:gd name="connsiteY6241" fmla="*/ 2598109 h 6367455"/>
                <a:gd name="connsiteX6242" fmla="*/ 3819600 w 6891715"/>
                <a:gd name="connsiteY6242" fmla="*/ 2590809 h 6367455"/>
                <a:gd name="connsiteX6243" fmla="*/ 3814834 w 6891715"/>
                <a:gd name="connsiteY6243" fmla="*/ 2580335 h 6367455"/>
                <a:gd name="connsiteX6244" fmla="*/ 3824365 w 6891715"/>
                <a:gd name="connsiteY6244" fmla="*/ 2563198 h 6367455"/>
                <a:gd name="connsiteX6245" fmla="*/ 3836120 w 6891715"/>
                <a:gd name="connsiteY6245" fmla="*/ 2558122 h 6367455"/>
                <a:gd name="connsiteX6246" fmla="*/ 3845333 w 6891715"/>
                <a:gd name="connsiteY6246" fmla="*/ 2543206 h 6367455"/>
                <a:gd name="connsiteX6247" fmla="*/ 3856135 w 6891715"/>
                <a:gd name="connsiteY6247" fmla="*/ 2529243 h 6367455"/>
                <a:gd name="connsiteX6248" fmla="*/ 3858994 w 6891715"/>
                <a:gd name="connsiteY6248" fmla="*/ 2516550 h 6367455"/>
                <a:gd name="connsiteX6249" fmla="*/ 3840250 w 6891715"/>
                <a:gd name="connsiteY6249" fmla="*/ 2527339 h 6367455"/>
                <a:gd name="connsiteX6250" fmla="*/ 3817694 w 6891715"/>
                <a:gd name="connsiteY6250" fmla="*/ 2538129 h 6367455"/>
                <a:gd name="connsiteX6251" fmla="*/ 3803079 w 6891715"/>
                <a:gd name="connsiteY6251" fmla="*/ 2531782 h 6367455"/>
                <a:gd name="connsiteX6252" fmla="*/ 3806256 w 6891715"/>
                <a:gd name="connsiteY6252" fmla="*/ 2518136 h 6367455"/>
                <a:gd name="connsiteX6253" fmla="*/ 3760508 w 6891715"/>
                <a:gd name="connsiteY6253" fmla="*/ 2501630 h 6367455"/>
                <a:gd name="connsiteX6254" fmla="*/ 3730326 w 6891715"/>
                <a:gd name="connsiteY6254" fmla="*/ 2472435 h 6367455"/>
                <a:gd name="connsiteX6255" fmla="*/ 3696650 w 6891715"/>
                <a:gd name="connsiteY6255" fmla="*/ 2474972 h 6367455"/>
                <a:gd name="connsiteX6256" fmla="*/ 3686802 w 6891715"/>
                <a:gd name="connsiteY6256" fmla="*/ 2461331 h 6367455"/>
                <a:gd name="connsiteX6257" fmla="*/ 3699509 w 6891715"/>
                <a:gd name="connsiteY6257" fmla="*/ 2449589 h 6367455"/>
                <a:gd name="connsiteX6258" fmla="*/ 3689978 w 6891715"/>
                <a:gd name="connsiteY6258" fmla="*/ 2434032 h 6367455"/>
                <a:gd name="connsiteX6259" fmla="*/ 3693791 w 6891715"/>
                <a:gd name="connsiteY6259" fmla="*/ 2412762 h 6367455"/>
                <a:gd name="connsiteX6260" fmla="*/ 3683942 w 6891715"/>
                <a:gd name="connsiteY6260" fmla="*/ 2389600 h 6367455"/>
                <a:gd name="connsiteX6261" fmla="*/ 3698874 w 6891715"/>
                <a:gd name="connsiteY6261" fmla="*/ 2372780 h 6367455"/>
                <a:gd name="connsiteX6262" fmla="*/ 3700780 w 6891715"/>
                <a:gd name="connsiteY6262" fmla="*/ 2332789 h 6367455"/>
                <a:gd name="connsiteX6263" fmla="*/ 3695062 w 6891715"/>
                <a:gd name="connsiteY6263" fmla="*/ 2303276 h 6367455"/>
                <a:gd name="connsiteX6264" fmla="*/ 3708723 w 6891715"/>
                <a:gd name="connsiteY6264" fmla="*/ 2284230 h 6367455"/>
                <a:gd name="connsiteX6265" fmla="*/ 3720478 w 6891715"/>
                <a:gd name="connsiteY6265" fmla="*/ 2299784 h 6367455"/>
                <a:gd name="connsiteX6266" fmla="*/ 3723655 w 6891715"/>
                <a:gd name="connsiteY6266" fmla="*/ 2295656 h 6367455"/>
                <a:gd name="connsiteX6267" fmla="*/ 3702051 w 6891715"/>
                <a:gd name="connsiteY6267" fmla="*/ 2262014 h 6367455"/>
                <a:gd name="connsiteX6268" fmla="*/ 3703957 w 6891715"/>
                <a:gd name="connsiteY6268" fmla="*/ 2226471 h 6367455"/>
                <a:gd name="connsiteX6269" fmla="*/ 3675047 w 6891715"/>
                <a:gd name="connsiteY6269" fmla="*/ 2201079 h 6367455"/>
                <a:gd name="connsiteX6270" fmla="*/ 3674729 w 6891715"/>
                <a:gd name="connsiteY6270" fmla="*/ 2184258 h 6367455"/>
                <a:gd name="connsiteX6271" fmla="*/ 3688390 w 6891715"/>
                <a:gd name="connsiteY6271" fmla="*/ 2153791 h 6367455"/>
                <a:gd name="connsiteX6272" fmla="*/ 3681718 w 6891715"/>
                <a:gd name="connsiteY6272" fmla="*/ 2126176 h 6367455"/>
                <a:gd name="connsiteX6273" fmla="*/ 3675364 w 6891715"/>
                <a:gd name="connsiteY6273" fmla="*/ 2132525 h 6367455"/>
                <a:gd name="connsiteX6274" fmla="*/ 3665833 w 6891715"/>
                <a:gd name="connsiteY6274" fmla="*/ 2128717 h 6367455"/>
                <a:gd name="connsiteX6275" fmla="*/ 3668693 w 6891715"/>
                <a:gd name="connsiteY6275" fmla="*/ 2095708 h 6367455"/>
                <a:gd name="connsiteX6276" fmla="*/ 3661068 w 6891715"/>
                <a:gd name="connsiteY6276" fmla="*/ 2067465 h 6367455"/>
                <a:gd name="connsiteX6277" fmla="*/ 3670281 w 6891715"/>
                <a:gd name="connsiteY6277" fmla="*/ 2027488 h 6367455"/>
                <a:gd name="connsiteX6278" fmla="*/ 3687119 w 6891715"/>
                <a:gd name="connsiteY6278" fmla="*/ 2023045 h 6367455"/>
                <a:gd name="connsiteX6279" fmla="*/ 3701733 w 6891715"/>
                <a:gd name="connsiteY6279" fmla="*/ 1999556 h 6367455"/>
                <a:gd name="connsiteX6280" fmla="*/ 3716665 w 6891715"/>
                <a:gd name="connsiteY6280" fmla="*/ 1992256 h 6367455"/>
                <a:gd name="connsiteX6281" fmla="*/ 3702686 w 6891715"/>
                <a:gd name="connsiteY6281" fmla="*/ 1976706 h 6367455"/>
                <a:gd name="connsiteX6282" fmla="*/ 3709676 w 6891715"/>
                <a:gd name="connsiteY6282" fmla="*/ 1961792 h 6367455"/>
                <a:gd name="connsiteX6283" fmla="*/ 3723655 w 6891715"/>
                <a:gd name="connsiteY6283" fmla="*/ 1952272 h 6367455"/>
                <a:gd name="connsiteX6284" fmla="*/ 3740493 w 6891715"/>
                <a:gd name="connsiteY6284" fmla="*/ 1964647 h 6367455"/>
                <a:gd name="connsiteX6285" fmla="*/ 3732232 w 6891715"/>
                <a:gd name="connsiteY6285" fmla="*/ 1946877 h 6367455"/>
                <a:gd name="connsiteX6286" fmla="*/ 3752248 w 6891715"/>
                <a:gd name="connsiteY6286" fmla="*/ 1956080 h 6367455"/>
                <a:gd name="connsiteX6287" fmla="*/ 3750341 w 6891715"/>
                <a:gd name="connsiteY6287" fmla="*/ 1966869 h 6367455"/>
                <a:gd name="connsiteX6288" fmla="*/ 3767815 w 6891715"/>
                <a:gd name="connsiteY6288" fmla="*/ 1951955 h 6367455"/>
                <a:gd name="connsiteX6289" fmla="*/ 3779570 w 6891715"/>
                <a:gd name="connsiteY6289" fmla="*/ 1938309 h 6367455"/>
                <a:gd name="connsiteX6290" fmla="*/ 3793231 w 6891715"/>
                <a:gd name="connsiteY6290" fmla="*/ 1933549 h 6367455"/>
                <a:gd name="connsiteX6291" fmla="*/ 3783382 w 6891715"/>
                <a:gd name="connsiteY6291" fmla="*/ 1907526 h 6367455"/>
                <a:gd name="connsiteX6292" fmla="*/ 3783382 w 6891715"/>
                <a:gd name="connsiteY6292" fmla="*/ 1889437 h 6367455"/>
                <a:gd name="connsiteX6293" fmla="*/ 3800538 w 6891715"/>
                <a:gd name="connsiteY6293" fmla="*/ 1903083 h 6367455"/>
                <a:gd name="connsiteX6294" fmla="*/ 3800220 w 6891715"/>
                <a:gd name="connsiteY6294" fmla="*/ 1880866 h 6367455"/>
                <a:gd name="connsiteX6295" fmla="*/ 3824365 w 6891715"/>
                <a:gd name="connsiteY6295" fmla="*/ 1856429 h 6367455"/>
                <a:gd name="connsiteX6296" fmla="*/ 3834849 w 6891715"/>
                <a:gd name="connsiteY6296" fmla="*/ 1857380 h 6367455"/>
                <a:gd name="connsiteX6297" fmla="*/ 3844380 w 6891715"/>
                <a:gd name="connsiteY6297" fmla="*/ 1837386 h 6367455"/>
                <a:gd name="connsiteX6298" fmla="*/ 3852958 w 6891715"/>
                <a:gd name="connsiteY6298" fmla="*/ 1834212 h 6367455"/>
                <a:gd name="connsiteX6299" fmla="*/ 3860901 w 6891715"/>
                <a:gd name="connsiteY6299" fmla="*/ 1820246 h 6367455"/>
                <a:gd name="connsiteX6300" fmla="*/ 3871702 w 6891715"/>
                <a:gd name="connsiteY6300" fmla="*/ 1820246 h 6367455"/>
                <a:gd name="connsiteX6301" fmla="*/ 3885999 w 6891715"/>
                <a:gd name="connsiteY6301" fmla="*/ 1799300 h 6367455"/>
                <a:gd name="connsiteX6302" fmla="*/ 3890447 w 6891715"/>
                <a:gd name="connsiteY6302" fmla="*/ 1772641 h 6367455"/>
                <a:gd name="connsiteX6303" fmla="*/ 3900931 w 6891715"/>
                <a:gd name="connsiteY6303" fmla="*/ 1778037 h 6367455"/>
                <a:gd name="connsiteX6304" fmla="*/ 3911097 w 6891715"/>
                <a:gd name="connsiteY6304" fmla="*/ 1757726 h 6367455"/>
                <a:gd name="connsiteX6305" fmla="*/ 3930477 w 6891715"/>
                <a:gd name="connsiteY6305" fmla="*/ 1745031 h 6367455"/>
                <a:gd name="connsiteX6306" fmla="*/ 3934289 w 6891715"/>
                <a:gd name="connsiteY6306" fmla="*/ 1728211 h 6367455"/>
                <a:gd name="connsiteX6307" fmla="*/ 3947950 w 6891715"/>
                <a:gd name="connsiteY6307" fmla="*/ 1720594 h 6367455"/>
                <a:gd name="connsiteX6308" fmla="*/ 3944773 w 6891715"/>
                <a:gd name="connsiteY6308" fmla="*/ 1706947 h 6367455"/>
                <a:gd name="connsiteX6309" fmla="*/ 3964788 w 6891715"/>
                <a:gd name="connsiteY6309" fmla="*/ 1684730 h 6367455"/>
                <a:gd name="connsiteX6310" fmla="*/ 3993699 w 6891715"/>
                <a:gd name="connsiteY6310" fmla="*/ 1633635 h 6367455"/>
                <a:gd name="connsiteX6311" fmla="*/ 4000688 w 6891715"/>
                <a:gd name="connsiteY6311" fmla="*/ 1602214 h 6367455"/>
                <a:gd name="connsiteX6312" fmla="*/ 4016891 w 6891715"/>
                <a:gd name="connsiteY6312" fmla="*/ 1605070 h 6367455"/>
                <a:gd name="connsiteX6313" fmla="*/ 4030552 w 6891715"/>
                <a:gd name="connsiteY6313" fmla="*/ 1589202 h 6367455"/>
                <a:gd name="connsiteX6314" fmla="*/ 4050885 w 6891715"/>
                <a:gd name="connsiteY6314" fmla="*/ 1586029 h 6367455"/>
                <a:gd name="connsiteX6315" fmla="*/ 4057239 w 6891715"/>
                <a:gd name="connsiteY6315" fmla="*/ 1589837 h 6367455"/>
                <a:gd name="connsiteX6316" fmla="*/ 4067723 w 6891715"/>
                <a:gd name="connsiteY6316" fmla="*/ 1608878 h 6367455"/>
                <a:gd name="connsiteX6317" fmla="*/ 4073124 w 6891715"/>
                <a:gd name="connsiteY6317" fmla="*/ 1610149 h 6367455"/>
                <a:gd name="connsiteX6318" fmla="*/ 4070900 w 6891715"/>
                <a:gd name="connsiteY6318" fmla="*/ 1601579 h 6367455"/>
                <a:gd name="connsiteX6319" fmla="*/ 4071535 w 6891715"/>
                <a:gd name="connsiteY6319" fmla="*/ 1580315 h 6367455"/>
                <a:gd name="connsiteX6320" fmla="*/ 4056603 w 6891715"/>
                <a:gd name="connsiteY6320" fmla="*/ 1562543 h 6367455"/>
                <a:gd name="connsiteX6321" fmla="*/ 4055650 w 6891715"/>
                <a:gd name="connsiteY6321" fmla="*/ 1551117 h 6367455"/>
                <a:gd name="connsiteX6322" fmla="*/ 4061051 w 6891715"/>
                <a:gd name="connsiteY6322" fmla="*/ 1549848 h 6367455"/>
                <a:gd name="connsiteX6323" fmla="*/ 4071535 w 6891715"/>
                <a:gd name="connsiteY6323" fmla="*/ 1563813 h 6367455"/>
                <a:gd name="connsiteX6324" fmla="*/ 4083290 w 6891715"/>
                <a:gd name="connsiteY6324" fmla="*/ 1563495 h 6367455"/>
                <a:gd name="connsiteX6325" fmla="*/ 4086149 w 6891715"/>
                <a:gd name="connsiteY6325" fmla="*/ 1553656 h 6367455"/>
                <a:gd name="connsiteX6326" fmla="*/ 4071217 w 6891715"/>
                <a:gd name="connsiteY6326" fmla="*/ 1530806 h 6367455"/>
                <a:gd name="connsiteX6327" fmla="*/ 4070900 w 6891715"/>
                <a:gd name="connsiteY6327" fmla="*/ 1503512 h 6367455"/>
                <a:gd name="connsiteX6328" fmla="*/ 4082655 w 6891715"/>
                <a:gd name="connsiteY6328" fmla="*/ 1489865 h 6367455"/>
                <a:gd name="connsiteX6329" fmla="*/ 4076936 w 6891715"/>
                <a:gd name="connsiteY6329" fmla="*/ 1468601 h 6367455"/>
                <a:gd name="connsiteX6330" fmla="*/ 4048343 w 6891715"/>
                <a:gd name="connsiteY6330" fmla="*/ 1449877 h 6367455"/>
                <a:gd name="connsiteX6331" fmla="*/ 4045801 w 6891715"/>
                <a:gd name="connsiteY6331" fmla="*/ 1420361 h 6367455"/>
                <a:gd name="connsiteX6332" fmla="*/ 4029916 w 6891715"/>
                <a:gd name="connsiteY6332" fmla="*/ 1417505 h 6367455"/>
                <a:gd name="connsiteX6333" fmla="*/ 4012761 w 6891715"/>
                <a:gd name="connsiteY6333" fmla="*/ 1400684 h 6367455"/>
                <a:gd name="connsiteX6334" fmla="*/ 4003865 w 6891715"/>
                <a:gd name="connsiteY6334" fmla="*/ 1361648 h 6367455"/>
                <a:gd name="connsiteX6335" fmla="*/ 3991157 w 6891715"/>
                <a:gd name="connsiteY6335" fmla="*/ 1369582 h 6367455"/>
                <a:gd name="connsiteX6336" fmla="*/ 3980038 w 6891715"/>
                <a:gd name="connsiteY6336" fmla="*/ 1379104 h 6367455"/>
                <a:gd name="connsiteX6337" fmla="*/ 3962882 w 6891715"/>
                <a:gd name="connsiteY6337" fmla="*/ 1368630 h 6367455"/>
                <a:gd name="connsiteX6338" fmla="*/ 3959387 w 6891715"/>
                <a:gd name="connsiteY6338" fmla="*/ 1359427 h 6367455"/>
                <a:gd name="connsiteX6339" fmla="*/ 3959188 w 6891715"/>
                <a:gd name="connsiteY6339" fmla="*/ 1359168 h 6367455"/>
                <a:gd name="connsiteX6340" fmla="*/ 3952201 w 6891715"/>
                <a:gd name="connsiteY6340" fmla="*/ 1362344 h 6367455"/>
                <a:gd name="connsiteX6341" fmla="*/ 3941403 w 6891715"/>
                <a:gd name="connsiteY6341" fmla="*/ 1376002 h 6367455"/>
                <a:gd name="connsiteX6342" fmla="*/ 3915044 w 6891715"/>
                <a:gd name="connsiteY6342" fmla="*/ 1360439 h 6367455"/>
                <a:gd name="connsiteX6343" fmla="*/ 3881063 w 6891715"/>
                <a:gd name="connsiteY6343" fmla="*/ 1366791 h 6367455"/>
                <a:gd name="connsiteX6344" fmla="*/ 3869312 w 6891715"/>
                <a:gd name="connsiteY6344" fmla="*/ 1362979 h 6367455"/>
                <a:gd name="connsiteX6345" fmla="*/ 3854704 w 6891715"/>
                <a:gd name="connsiteY6345" fmla="*/ 1387435 h 6367455"/>
                <a:gd name="connsiteX6346" fmla="*/ 3828344 w 6891715"/>
                <a:gd name="connsiteY6346" fmla="*/ 1376954 h 6367455"/>
                <a:gd name="connsiteX6347" fmla="*/ 3828344 w 6891715"/>
                <a:gd name="connsiteY6347" fmla="*/ 1360121 h 6367455"/>
                <a:gd name="connsiteX6348" fmla="*/ 3818817 w 6891715"/>
                <a:gd name="connsiteY6348" fmla="*/ 1354721 h 6367455"/>
                <a:gd name="connsiteX6349" fmla="*/ 3804843 w 6891715"/>
                <a:gd name="connsiteY6349" fmla="*/ 1381400 h 6367455"/>
                <a:gd name="connsiteX6350" fmla="*/ 3788964 w 6891715"/>
                <a:gd name="connsiteY6350" fmla="*/ 1355040 h 6367455"/>
                <a:gd name="connsiteX6351" fmla="*/ 3780390 w 6891715"/>
                <a:gd name="connsiteY6351" fmla="*/ 1364568 h 6367455"/>
                <a:gd name="connsiteX6352" fmla="*/ 3782930 w 6891715"/>
                <a:gd name="connsiteY6352" fmla="*/ 1385847 h 6367455"/>
                <a:gd name="connsiteX6353" fmla="*/ 3774356 w 6891715"/>
                <a:gd name="connsiteY6353" fmla="*/ 1395375 h 6367455"/>
                <a:gd name="connsiteX6354" fmla="*/ 3763240 w 6891715"/>
                <a:gd name="connsiteY6354" fmla="*/ 1413479 h 6367455"/>
                <a:gd name="connsiteX6355" fmla="*/ 3727036 w 6891715"/>
                <a:gd name="connsiteY6355" fmla="*/ 1400138 h 6367455"/>
                <a:gd name="connsiteX6356" fmla="*/ 3760064 w 6891715"/>
                <a:gd name="connsiteY6356" fmla="*/ 1424912 h 6367455"/>
                <a:gd name="connsiteX6357" fmla="*/ 3753713 w 6891715"/>
                <a:gd name="connsiteY6357" fmla="*/ 1435393 h 6367455"/>
                <a:gd name="connsiteX6358" fmla="*/ 3735611 w 6891715"/>
                <a:gd name="connsiteY6358" fmla="*/ 1437934 h 6367455"/>
                <a:gd name="connsiteX6359" fmla="*/ 3746408 w 6891715"/>
                <a:gd name="connsiteY6359" fmla="*/ 1462072 h 6367455"/>
                <a:gd name="connsiteX6360" fmla="*/ 3731800 w 6891715"/>
                <a:gd name="connsiteY6360" fmla="*/ 1465249 h 6367455"/>
                <a:gd name="connsiteX6361" fmla="*/ 3714650 w 6891715"/>
                <a:gd name="connsiteY6361" fmla="*/ 1451909 h 6367455"/>
                <a:gd name="connsiteX6362" fmla="*/ 3708616 w 6891715"/>
                <a:gd name="connsiteY6362" fmla="*/ 1472871 h 6367455"/>
                <a:gd name="connsiteX6363" fmla="*/ 3682257 w 6891715"/>
                <a:gd name="connsiteY6363" fmla="*/ 1485893 h 6367455"/>
                <a:gd name="connsiteX6364" fmla="*/ 3708934 w 6891715"/>
                <a:gd name="connsiteY6364" fmla="*/ 1518288 h 6367455"/>
                <a:gd name="connsiteX6365" fmla="*/ 3705123 w 6891715"/>
                <a:gd name="connsiteY6365" fmla="*/ 1556084 h 6367455"/>
                <a:gd name="connsiteX6366" fmla="*/ 3694643 w 6891715"/>
                <a:gd name="connsiteY6366" fmla="*/ 1561483 h 6367455"/>
                <a:gd name="connsiteX6367" fmla="*/ 3684798 w 6891715"/>
                <a:gd name="connsiteY6367" fmla="*/ 1576411 h 6367455"/>
                <a:gd name="connsiteX6368" fmla="*/ 3671459 w 6891715"/>
                <a:gd name="connsiteY6368" fmla="*/ 1575775 h 6367455"/>
                <a:gd name="connsiteX6369" fmla="*/ 3657803 w 6891715"/>
                <a:gd name="connsiteY6369" fmla="*/ 1604995 h 6367455"/>
                <a:gd name="connsiteX6370" fmla="*/ 3676223 w 6891715"/>
                <a:gd name="connsiteY6370" fmla="*/ 1623099 h 6367455"/>
                <a:gd name="connsiteX6371" fmla="*/ 3670824 w 6891715"/>
                <a:gd name="connsiteY6371" fmla="*/ 1633580 h 6367455"/>
                <a:gd name="connsiteX6372" fmla="*/ 3659074 w 6891715"/>
                <a:gd name="connsiteY6372" fmla="*/ 1627227 h 6367455"/>
                <a:gd name="connsiteX6373" fmla="*/ 3678446 w 6891715"/>
                <a:gd name="connsiteY6373" fmla="*/ 1657718 h 6367455"/>
                <a:gd name="connsiteX6374" fmla="*/ 3698771 w 6891715"/>
                <a:gd name="connsiteY6374" fmla="*/ 1661529 h 6367455"/>
                <a:gd name="connsiteX6375" fmla="*/ 3700994 w 6891715"/>
                <a:gd name="connsiteY6375" fmla="*/ 1676457 h 6367455"/>
                <a:gd name="connsiteX6376" fmla="*/ 3693372 w 6891715"/>
                <a:gd name="connsiteY6376" fmla="*/ 1683761 h 6367455"/>
                <a:gd name="connsiteX6377" fmla="*/ 3693372 w 6891715"/>
                <a:gd name="connsiteY6377" fmla="*/ 1695513 h 6367455"/>
                <a:gd name="connsiteX6378" fmla="*/ 3710522 w 6891715"/>
                <a:gd name="connsiteY6378" fmla="*/ 1688843 h 6367455"/>
                <a:gd name="connsiteX6379" fmla="*/ 3714650 w 6891715"/>
                <a:gd name="connsiteY6379" fmla="*/ 1694243 h 6367455"/>
                <a:gd name="connsiteX6380" fmla="*/ 3704488 w 6891715"/>
                <a:gd name="connsiteY6380" fmla="*/ 1702501 h 6367455"/>
                <a:gd name="connsiteX6381" fmla="*/ 3694960 w 6891715"/>
                <a:gd name="connsiteY6381" fmla="*/ 1705995 h 6367455"/>
                <a:gd name="connsiteX6382" fmla="*/ 3682257 w 6891715"/>
                <a:gd name="connsiteY6382" fmla="*/ 1708218 h 6367455"/>
                <a:gd name="connsiteX6383" fmla="*/ 3671777 w 6891715"/>
                <a:gd name="connsiteY6383" fmla="*/ 1729497 h 6367455"/>
                <a:gd name="connsiteX6384" fmla="*/ 3652087 w 6891715"/>
                <a:gd name="connsiteY6384" fmla="*/ 1779996 h 6367455"/>
                <a:gd name="connsiteX6385" fmla="*/ 3576820 w 6891715"/>
                <a:gd name="connsiteY6385" fmla="*/ 1860986 h 6367455"/>
                <a:gd name="connsiteX6386" fmla="*/ 3567928 w 6891715"/>
                <a:gd name="connsiteY6386" fmla="*/ 1845105 h 6367455"/>
                <a:gd name="connsiteX6387" fmla="*/ 3546015 w 6891715"/>
                <a:gd name="connsiteY6387" fmla="*/ 1867657 h 6367455"/>
                <a:gd name="connsiteX6388" fmla="*/ 3545062 w 6891715"/>
                <a:gd name="connsiteY6388" fmla="*/ 1887668 h 6367455"/>
                <a:gd name="connsiteX6389" fmla="*/ 3531406 w 6891715"/>
                <a:gd name="connsiteY6389" fmla="*/ 1901641 h 6367455"/>
                <a:gd name="connsiteX6390" fmla="*/ 3510128 w 6891715"/>
                <a:gd name="connsiteY6390" fmla="*/ 1879726 h 6367455"/>
                <a:gd name="connsiteX6391" fmla="*/ 3503776 w 6891715"/>
                <a:gd name="connsiteY6391" fmla="*/ 1895608 h 6367455"/>
                <a:gd name="connsiteX6392" fmla="*/ 3498377 w 6891715"/>
                <a:gd name="connsiteY6392" fmla="*/ 1891162 h 6367455"/>
                <a:gd name="connsiteX6393" fmla="*/ 3488850 w 6891715"/>
                <a:gd name="connsiteY6393" fmla="*/ 1898783 h 6367455"/>
                <a:gd name="connsiteX6394" fmla="*/ 3484086 w 6891715"/>
                <a:gd name="connsiteY6394" fmla="*/ 1927049 h 6367455"/>
                <a:gd name="connsiteX6395" fmla="*/ 3467254 w 6891715"/>
                <a:gd name="connsiteY6395" fmla="*/ 1937846 h 6367455"/>
                <a:gd name="connsiteX6396" fmla="*/ 3438672 w 6891715"/>
                <a:gd name="connsiteY6396" fmla="*/ 1937846 h 6367455"/>
                <a:gd name="connsiteX6397" fmla="*/ 3429462 w 6891715"/>
                <a:gd name="connsiteY6397" fmla="*/ 1971827 h 6367455"/>
                <a:gd name="connsiteX6398" fmla="*/ 3416759 w 6891715"/>
                <a:gd name="connsiteY6398" fmla="*/ 1980402 h 6367455"/>
                <a:gd name="connsiteX6399" fmla="*/ 3401198 w 6891715"/>
                <a:gd name="connsiteY6399" fmla="*/ 2000727 h 6367455"/>
                <a:gd name="connsiteX6400" fmla="*/ 3407549 w 6891715"/>
                <a:gd name="connsiteY6400" fmla="*/ 2019785 h 6367455"/>
                <a:gd name="connsiteX6401" fmla="*/ 3399292 w 6891715"/>
                <a:gd name="connsiteY6401" fmla="*/ 2032491 h 6367455"/>
                <a:gd name="connsiteX6402" fmla="*/ 3382460 w 6891715"/>
                <a:gd name="connsiteY6402" fmla="*/ 2026138 h 6367455"/>
                <a:gd name="connsiteX6403" fmla="*/ 3379284 w 6891715"/>
                <a:gd name="connsiteY6403" fmla="*/ 2046137 h 6367455"/>
                <a:gd name="connsiteX6404" fmla="*/ 3369757 w 6891715"/>
                <a:gd name="connsiteY6404" fmla="*/ 2047409 h 6367455"/>
                <a:gd name="connsiteX6405" fmla="*/ 3368487 w 6891715"/>
                <a:gd name="connsiteY6405" fmla="*/ 2035657 h 6367455"/>
                <a:gd name="connsiteX6406" fmla="*/ 3358959 w 6891715"/>
                <a:gd name="connsiteY6406" fmla="*/ 2035031 h 6367455"/>
                <a:gd name="connsiteX6407" fmla="*/ 3346256 w 6891715"/>
                <a:gd name="connsiteY6407" fmla="*/ 2020103 h 6367455"/>
                <a:gd name="connsiteX6408" fmla="*/ 3350702 w 6891715"/>
                <a:gd name="connsiteY6408" fmla="*/ 2042326 h 6367455"/>
                <a:gd name="connsiteX6409" fmla="*/ 3359277 w 6891715"/>
                <a:gd name="connsiteY6409" fmla="*/ 2063286 h 6367455"/>
                <a:gd name="connsiteX6410" fmla="*/ 3352290 w 6891715"/>
                <a:gd name="connsiteY6410" fmla="*/ 2095679 h 6367455"/>
                <a:gd name="connsiteX6411" fmla="*/ 3334188 w 6891715"/>
                <a:gd name="connsiteY6411" fmla="*/ 2104571 h 6367455"/>
                <a:gd name="connsiteX6412" fmla="*/ 3326248 w 6891715"/>
                <a:gd name="connsiteY6412" fmla="*/ 2118549 h 6367455"/>
                <a:gd name="connsiteX6413" fmla="*/ 3308781 w 6891715"/>
                <a:gd name="connsiteY6413" fmla="*/ 2102349 h 6367455"/>
                <a:gd name="connsiteX6414" fmla="*/ 3299572 w 6891715"/>
                <a:gd name="connsiteY6414" fmla="*/ 2113148 h 6367455"/>
                <a:gd name="connsiteX6415" fmla="*/ 3301795 w 6891715"/>
                <a:gd name="connsiteY6415" fmla="*/ 2136336 h 6367455"/>
                <a:gd name="connsiteX6416" fmla="*/ 3327201 w 6891715"/>
                <a:gd name="connsiteY6416" fmla="*/ 2150945 h 6367455"/>
                <a:gd name="connsiteX6417" fmla="*/ 3326566 w 6891715"/>
                <a:gd name="connsiteY6417" fmla="*/ 2168096 h 6367455"/>
                <a:gd name="connsiteX6418" fmla="*/ 3313863 w 6891715"/>
                <a:gd name="connsiteY6418" fmla="*/ 2182708 h 6367455"/>
                <a:gd name="connsiteX6419" fmla="*/ 3304653 w 6891715"/>
                <a:gd name="connsiteY6419" fmla="*/ 2213199 h 6367455"/>
                <a:gd name="connsiteX6420" fmla="*/ 3297349 w 6891715"/>
                <a:gd name="connsiteY6420" fmla="*/ 2224950 h 6367455"/>
                <a:gd name="connsiteX6421" fmla="*/ 3303700 w 6891715"/>
                <a:gd name="connsiteY6421" fmla="*/ 2239878 h 6367455"/>
                <a:gd name="connsiteX6422" fmla="*/ 3303700 w 6891715"/>
                <a:gd name="connsiteY6422" fmla="*/ 2260838 h 6367455"/>
                <a:gd name="connsiteX6423" fmla="*/ 3315768 w 6891715"/>
                <a:gd name="connsiteY6423" fmla="*/ 2269099 h 6367455"/>
                <a:gd name="connsiteX6424" fmla="*/ 3311640 w 6891715"/>
                <a:gd name="connsiteY6424" fmla="*/ 2280851 h 6367455"/>
                <a:gd name="connsiteX6425" fmla="*/ 3304335 w 6891715"/>
                <a:gd name="connsiteY6425" fmla="*/ 2265921 h 6367455"/>
                <a:gd name="connsiteX6426" fmla="*/ 3280834 w 6891715"/>
                <a:gd name="connsiteY6426" fmla="*/ 2265288 h 6367455"/>
                <a:gd name="connsiteX6427" fmla="*/ 3282105 w 6891715"/>
                <a:gd name="connsiteY6427" fmla="*/ 2321187 h 6367455"/>
                <a:gd name="connsiteX6428" fmla="*/ 3290044 w 6891715"/>
                <a:gd name="connsiteY6428" fmla="*/ 2339928 h 6367455"/>
                <a:gd name="connsiteX6429" fmla="*/ 3280517 w 6891715"/>
                <a:gd name="connsiteY6429" fmla="*/ 2351672 h 6367455"/>
                <a:gd name="connsiteX6430" fmla="*/ 3293538 w 6891715"/>
                <a:gd name="connsiteY6430" fmla="*/ 2394871 h 6367455"/>
                <a:gd name="connsiteX6431" fmla="*/ 3286233 w 6891715"/>
                <a:gd name="connsiteY6431" fmla="*/ 2412969 h 6367455"/>
                <a:gd name="connsiteX6432" fmla="*/ 3305606 w 6891715"/>
                <a:gd name="connsiteY6432" fmla="*/ 2448552 h 6367455"/>
                <a:gd name="connsiteX6433" fmla="*/ 3306876 w 6891715"/>
                <a:gd name="connsiteY6433" fmla="*/ 2458715 h 6367455"/>
                <a:gd name="connsiteX6434" fmla="*/ 3290044 w 6891715"/>
                <a:gd name="connsiteY6434" fmla="*/ 2459350 h 6367455"/>
                <a:gd name="connsiteX6435" fmla="*/ 3285916 w 6891715"/>
                <a:gd name="connsiteY6435" fmla="*/ 2469829 h 6367455"/>
                <a:gd name="connsiteX6436" fmla="*/ 3305923 w 6891715"/>
                <a:gd name="connsiteY6436" fmla="*/ 2474908 h 6367455"/>
                <a:gd name="connsiteX6437" fmla="*/ 3300524 w 6891715"/>
                <a:gd name="connsiteY6437" fmla="*/ 2492694 h 6367455"/>
                <a:gd name="connsiteX6438" fmla="*/ 3306241 w 6891715"/>
                <a:gd name="connsiteY6438" fmla="*/ 2501270 h 6367455"/>
                <a:gd name="connsiteX6439" fmla="*/ 3317674 w 6891715"/>
                <a:gd name="connsiteY6439" fmla="*/ 2484436 h 6367455"/>
                <a:gd name="connsiteX6440" fmla="*/ 3328154 w 6891715"/>
                <a:gd name="connsiteY6440" fmla="*/ 2477450 h 6367455"/>
                <a:gd name="connsiteX6441" fmla="*/ 3340857 w 6891715"/>
                <a:gd name="connsiteY6441" fmla="*/ 2495552 h 6367455"/>
                <a:gd name="connsiteX6442" fmla="*/ 3355783 w 6891715"/>
                <a:gd name="connsiteY6442" fmla="*/ 2490468 h 6367455"/>
                <a:gd name="connsiteX6443" fmla="*/ 3365311 w 6891715"/>
                <a:gd name="connsiteY6443" fmla="*/ 2502854 h 6367455"/>
                <a:gd name="connsiteX6444" fmla="*/ 3383413 w 6891715"/>
                <a:gd name="connsiteY6444" fmla="*/ 2519375 h 6367455"/>
                <a:gd name="connsiteX6445" fmla="*/ 3390082 w 6891715"/>
                <a:gd name="connsiteY6445" fmla="*/ 2533030 h 6367455"/>
                <a:gd name="connsiteX6446" fmla="*/ 3401833 w 6891715"/>
                <a:gd name="connsiteY6446" fmla="*/ 2529855 h 6367455"/>
                <a:gd name="connsiteX6447" fmla="*/ 3408184 w 6891715"/>
                <a:gd name="connsiteY6447" fmla="*/ 2535889 h 6367455"/>
                <a:gd name="connsiteX6448" fmla="*/ 3414536 w 6891715"/>
                <a:gd name="connsiteY6448" fmla="*/ 2547640 h 6367455"/>
                <a:gd name="connsiteX6449" fmla="*/ 3404056 w 6891715"/>
                <a:gd name="connsiteY6449" fmla="*/ 2554944 h 6367455"/>
                <a:gd name="connsiteX6450" fmla="*/ 3411360 w 6891715"/>
                <a:gd name="connsiteY6450" fmla="*/ 2563519 h 6367455"/>
                <a:gd name="connsiteX6451" fmla="*/ 3432638 w 6891715"/>
                <a:gd name="connsiteY6451" fmla="*/ 2574950 h 6367455"/>
                <a:gd name="connsiteX6452" fmla="*/ 3442483 w 6891715"/>
                <a:gd name="connsiteY6452" fmla="*/ 2593690 h 6367455"/>
                <a:gd name="connsiteX6453" fmla="*/ 3448200 w 6891715"/>
                <a:gd name="connsiteY6453" fmla="*/ 2629264 h 6367455"/>
                <a:gd name="connsiteX6454" fmla="*/ 3440895 w 6891715"/>
                <a:gd name="connsiteY6454" fmla="*/ 2640062 h 6367455"/>
                <a:gd name="connsiteX6455" fmla="*/ 3445024 w 6891715"/>
                <a:gd name="connsiteY6455" fmla="*/ 2649591 h 6367455"/>
                <a:gd name="connsiteX6456" fmla="*/ 3433591 w 6891715"/>
                <a:gd name="connsiteY6456" fmla="*/ 2663247 h 6367455"/>
                <a:gd name="connsiteX6457" fmla="*/ 3429462 w 6891715"/>
                <a:gd name="connsiteY6457" fmla="*/ 2674998 h 6367455"/>
                <a:gd name="connsiteX6458" fmla="*/ 3405326 w 6891715"/>
                <a:gd name="connsiteY6458" fmla="*/ 2690880 h 6367455"/>
                <a:gd name="connsiteX6459" fmla="*/ 3380872 w 6891715"/>
                <a:gd name="connsiteY6459" fmla="*/ 2699772 h 6367455"/>
                <a:gd name="connsiteX6460" fmla="*/ 3372615 w 6891715"/>
                <a:gd name="connsiteY6460" fmla="*/ 2697548 h 6367455"/>
                <a:gd name="connsiteX6461" fmla="*/ 3361182 w 6891715"/>
                <a:gd name="connsiteY6461" fmla="*/ 2712475 h 6367455"/>
                <a:gd name="connsiteX6462" fmla="*/ 3352290 w 6891715"/>
                <a:gd name="connsiteY6462" fmla="*/ 2706124 h 6367455"/>
                <a:gd name="connsiteX6463" fmla="*/ 3351972 w 6891715"/>
                <a:gd name="connsiteY6463" fmla="*/ 2658801 h 6367455"/>
                <a:gd name="connsiteX6464" fmla="*/ 3336093 w 6891715"/>
                <a:gd name="connsiteY6464" fmla="*/ 2656896 h 6367455"/>
                <a:gd name="connsiteX6465" fmla="*/ 3317991 w 6891715"/>
                <a:gd name="connsiteY6465" fmla="*/ 2636251 h 6367455"/>
                <a:gd name="connsiteX6466" fmla="*/ 3311640 w 6891715"/>
                <a:gd name="connsiteY6466" fmla="*/ 2649591 h 6367455"/>
                <a:gd name="connsiteX6467" fmla="*/ 3338634 w 6891715"/>
                <a:gd name="connsiteY6467" fmla="*/ 2676905 h 6367455"/>
                <a:gd name="connsiteX6468" fmla="*/ 3342763 w 6891715"/>
                <a:gd name="connsiteY6468" fmla="*/ 2698183 h 6367455"/>
                <a:gd name="connsiteX6469" fmla="*/ 3334506 w 6891715"/>
                <a:gd name="connsiteY6469" fmla="*/ 2708664 h 6367455"/>
                <a:gd name="connsiteX6470" fmla="*/ 3330377 w 6891715"/>
                <a:gd name="connsiteY6470" fmla="*/ 2702315 h 6367455"/>
                <a:gd name="connsiteX6471" fmla="*/ 3303383 w 6891715"/>
                <a:gd name="connsiteY6471" fmla="*/ 2671824 h 6367455"/>
                <a:gd name="connsiteX6472" fmla="*/ 3311322 w 6891715"/>
                <a:gd name="connsiteY6472" fmla="*/ 2696279 h 6367455"/>
                <a:gd name="connsiteX6473" fmla="*/ 3300524 w 6891715"/>
                <a:gd name="connsiteY6473" fmla="*/ 2698501 h 6367455"/>
                <a:gd name="connsiteX6474" fmla="*/ 3272577 w 6891715"/>
                <a:gd name="connsiteY6474" fmla="*/ 2674366 h 6367455"/>
                <a:gd name="connsiteX6475" fmla="*/ 3251934 w 6891715"/>
                <a:gd name="connsiteY6475" fmla="*/ 2684845 h 6367455"/>
                <a:gd name="connsiteX6476" fmla="*/ 3231609 w 6891715"/>
                <a:gd name="connsiteY6476" fmla="*/ 2677858 h 6367455"/>
                <a:gd name="connsiteX6477" fmla="*/ 3228433 w 6891715"/>
                <a:gd name="connsiteY6477" fmla="*/ 2691833 h 6367455"/>
                <a:gd name="connsiteX6478" fmla="*/ 3195405 w 6891715"/>
                <a:gd name="connsiteY6478" fmla="*/ 2684527 h 6367455"/>
                <a:gd name="connsiteX6479" fmla="*/ 3179843 w 6891715"/>
                <a:gd name="connsiteY6479" fmla="*/ 2692150 h 6367455"/>
                <a:gd name="connsiteX6480" fmla="*/ 3196993 w 6891715"/>
                <a:gd name="connsiteY6480" fmla="*/ 2705488 h 6367455"/>
                <a:gd name="connsiteX6481" fmla="*/ 3237008 w 6891715"/>
                <a:gd name="connsiteY6481" fmla="*/ 2701043 h 6367455"/>
                <a:gd name="connsiteX6482" fmla="*/ 3247488 w 6891715"/>
                <a:gd name="connsiteY6482" fmla="*/ 2695643 h 6367455"/>
                <a:gd name="connsiteX6483" fmla="*/ 3257016 w 6891715"/>
                <a:gd name="connsiteY6483" fmla="*/ 2707394 h 6367455"/>
                <a:gd name="connsiteX6484" fmla="*/ 3280517 w 6891715"/>
                <a:gd name="connsiteY6484" fmla="*/ 2717556 h 6367455"/>
                <a:gd name="connsiteX6485" fmla="*/ 3284645 w 6891715"/>
                <a:gd name="connsiteY6485" fmla="*/ 2705806 h 6367455"/>
                <a:gd name="connsiteX6486" fmla="*/ 3293220 w 6891715"/>
                <a:gd name="connsiteY6486" fmla="*/ 2720734 h 6367455"/>
                <a:gd name="connsiteX6487" fmla="*/ 3289409 w 6891715"/>
                <a:gd name="connsiteY6487" fmla="*/ 2735344 h 6367455"/>
                <a:gd name="connsiteX6488" fmla="*/ 3297666 w 6891715"/>
                <a:gd name="connsiteY6488" fmla="*/ 2743602 h 6367455"/>
                <a:gd name="connsiteX6489" fmla="*/ 3308464 w 6891715"/>
                <a:gd name="connsiteY6489" fmla="*/ 2732167 h 6367455"/>
                <a:gd name="connsiteX6490" fmla="*/ 3338952 w 6891715"/>
                <a:gd name="connsiteY6490" fmla="*/ 2737884 h 6367455"/>
                <a:gd name="connsiteX6491" fmla="*/ 3361182 w 6891715"/>
                <a:gd name="connsiteY6491" fmla="*/ 2733755 h 6367455"/>
                <a:gd name="connsiteX6492" fmla="*/ 3380237 w 6891715"/>
                <a:gd name="connsiteY6492" fmla="*/ 2723910 h 6367455"/>
                <a:gd name="connsiteX6493" fmla="*/ 3392940 w 6891715"/>
                <a:gd name="connsiteY6493" fmla="*/ 2732485 h 6367455"/>
                <a:gd name="connsiteX6494" fmla="*/ 3391035 w 6891715"/>
                <a:gd name="connsiteY6494" fmla="*/ 2745190 h 6367455"/>
                <a:gd name="connsiteX6495" fmla="*/ 3398339 w 6891715"/>
                <a:gd name="connsiteY6495" fmla="*/ 2753129 h 6367455"/>
                <a:gd name="connsiteX6496" fmla="*/ 3411360 w 6891715"/>
                <a:gd name="connsiteY6496" fmla="*/ 2767104 h 6367455"/>
                <a:gd name="connsiteX6497" fmla="*/ 3411360 w 6891715"/>
                <a:gd name="connsiteY6497" fmla="*/ 2775043 h 6367455"/>
                <a:gd name="connsiteX6498" fmla="*/ 3405009 w 6891715"/>
                <a:gd name="connsiteY6498" fmla="*/ 2786794 h 6367455"/>
                <a:gd name="connsiteX6499" fmla="*/ 3396434 w 6891715"/>
                <a:gd name="connsiteY6499" fmla="*/ 2782031 h 6367455"/>
                <a:gd name="connsiteX6500" fmla="*/ 3385954 w 6891715"/>
                <a:gd name="connsiteY6500" fmla="*/ 2773455 h 6367455"/>
                <a:gd name="connsiteX6501" fmla="*/ 3390082 w 6891715"/>
                <a:gd name="connsiteY6501" fmla="*/ 2764880 h 6367455"/>
                <a:gd name="connsiteX6502" fmla="*/ 3384366 w 6891715"/>
                <a:gd name="connsiteY6502" fmla="*/ 2753764 h 6367455"/>
                <a:gd name="connsiteX6503" fmla="*/ 3380555 w 6891715"/>
                <a:gd name="connsiteY6503" fmla="*/ 2772502 h 6367455"/>
                <a:gd name="connsiteX6504" fmla="*/ 3370075 w 6891715"/>
                <a:gd name="connsiteY6504" fmla="*/ 2775678 h 6367455"/>
                <a:gd name="connsiteX6505" fmla="*/ 3363088 w 6891715"/>
                <a:gd name="connsiteY6505" fmla="*/ 2799814 h 6367455"/>
                <a:gd name="connsiteX6506" fmla="*/ 3346891 w 6891715"/>
                <a:gd name="connsiteY6506" fmla="*/ 2801402 h 6367455"/>
                <a:gd name="connsiteX6507" fmla="*/ 3344986 w 6891715"/>
                <a:gd name="connsiteY6507" fmla="*/ 2785525 h 6367455"/>
                <a:gd name="connsiteX6508" fmla="*/ 3337046 w 6891715"/>
                <a:gd name="connsiteY6508" fmla="*/ 2777904 h 6367455"/>
                <a:gd name="connsiteX6509" fmla="*/ 3329107 w 6891715"/>
                <a:gd name="connsiteY6509" fmla="*/ 2802355 h 6367455"/>
                <a:gd name="connsiteX6510" fmla="*/ 3309099 w 6891715"/>
                <a:gd name="connsiteY6510" fmla="*/ 2823640 h 6367455"/>
                <a:gd name="connsiteX6511" fmla="*/ 3280517 w 6891715"/>
                <a:gd name="connsiteY6511" fmla="*/ 2828405 h 6367455"/>
                <a:gd name="connsiteX6512" fmla="*/ 3279882 w 6891715"/>
                <a:gd name="connsiteY6512" fmla="*/ 2844917 h 6367455"/>
                <a:gd name="connsiteX6513" fmla="*/ 3262732 w 6891715"/>
                <a:gd name="connsiteY6513" fmla="*/ 2853812 h 6367455"/>
                <a:gd name="connsiteX6514" fmla="*/ 3207473 w 6891715"/>
                <a:gd name="connsiteY6514" fmla="*/ 2844601 h 6367455"/>
                <a:gd name="connsiteX6515" fmla="*/ 3193182 w 6891715"/>
                <a:gd name="connsiteY6515" fmla="*/ 2851905 h 6367455"/>
                <a:gd name="connsiteX6516" fmla="*/ 3204615 w 6891715"/>
                <a:gd name="connsiteY6516" fmla="*/ 2865880 h 6367455"/>
                <a:gd name="connsiteX6517" fmla="*/ 3250029 w 6891715"/>
                <a:gd name="connsiteY6517" fmla="*/ 2864292 h 6367455"/>
                <a:gd name="connsiteX6518" fmla="*/ 3257968 w 6891715"/>
                <a:gd name="connsiteY6518" fmla="*/ 2884298 h 6367455"/>
                <a:gd name="connsiteX6519" fmla="*/ 3247171 w 6891715"/>
                <a:gd name="connsiteY6519" fmla="*/ 2891602 h 6367455"/>
                <a:gd name="connsiteX6520" fmla="*/ 3222717 w 6891715"/>
                <a:gd name="connsiteY6520" fmla="*/ 2881440 h 6367455"/>
                <a:gd name="connsiteX6521" fmla="*/ 3221764 w 6891715"/>
                <a:gd name="connsiteY6521" fmla="*/ 2888744 h 6367455"/>
                <a:gd name="connsiteX6522" fmla="*/ 3210014 w 6891715"/>
                <a:gd name="connsiteY6522" fmla="*/ 2894461 h 6367455"/>
                <a:gd name="connsiteX6523" fmla="*/ 3195087 w 6891715"/>
                <a:gd name="connsiteY6523" fmla="*/ 2897319 h 6367455"/>
                <a:gd name="connsiteX6524" fmla="*/ 3184607 w 6891715"/>
                <a:gd name="connsiteY6524" fmla="*/ 2891602 h 6367455"/>
                <a:gd name="connsiteX6525" fmla="*/ 3176032 w 6891715"/>
                <a:gd name="connsiteY6525" fmla="*/ 2895731 h 6367455"/>
                <a:gd name="connsiteX6526" fmla="*/ 3178891 w 6891715"/>
                <a:gd name="connsiteY6526" fmla="*/ 2903354 h 6367455"/>
                <a:gd name="connsiteX6527" fmla="*/ 3189053 w 6891715"/>
                <a:gd name="connsiteY6527" fmla="*/ 2912884 h 6367455"/>
                <a:gd name="connsiteX6528" fmla="*/ 3200169 w 6891715"/>
                <a:gd name="connsiteY6528" fmla="*/ 2910024 h 6367455"/>
                <a:gd name="connsiteX6529" fmla="*/ 3207155 w 6891715"/>
                <a:gd name="connsiteY6529" fmla="*/ 2911295 h 6367455"/>
                <a:gd name="connsiteX6530" fmla="*/ 3213507 w 6891715"/>
                <a:gd name="connsiteY6530" fmla="*/ 2921142 h 6367455"/>
                <a:gd name="connsiteX6531" fmla="*/ 3219541 w 6891715"/>
                <a:gd name="connsiteY6531" fmla="*/ 2924316 h 6367455"/>
                <a:gd name="connsiteX6532" fmla="*/ 3223034 w 6891715"/>
                <a:gd name="connsiteY6532" fmla="*/ 2920189 h 6367455"/>
                <a:gd name="connsiteX6533" fmla="*/ 3219859 w 6891715"/>
                <a:gd name="connsiteY6533" fmla="*/ 2909707 h 6367455"/>
                <a:gd name="connsiteX6534" fmla="*/ 3216048 w 6891715"/>
                <a:gd name="connsiteY6534" fmla="*/ 2903038 h 6367455"/>
                <a:gd name="connsiteX6535" fmla="*/ 3221447 w 6891715"/>
                <a:gd name="connsiteY6535" fmla="*/ 2895731 h 6367455"/>
                <a:gd name="connsiteX6536" fmla="*/ 3221764 w 6891715"/>
                <a:gd name="connsiteY6536" fmla="*/ 2888744 h 6367455"/>
                <a:gd name="connsiteX6537" fmla="*/ 3253840 w 6891715"/>
                <a:gd name="connsiteY6537" fmla="*/ 2909707 h 6367455"/>
                <a:gd name="connsiteX6538" fmla="*/ 3257016 w 6891715"/>
                <a:gd name="connsiteY6538" fmla="*/ 2929395 h 6367455"/>
                <a:gd name="connsiteX6539" fmla="*/ 3243360 w 6891715"/>
                <a:gd name="connsiteY6539" fmla="*/ 2931935 h 6367455"/>
                <a:gd name="connsiteX6540" fmla="*/ 3250982 w 6891715"/>
                <a:gd name="connsiteY6540" fmla="*/ 2947504 h 6367455"/>
                <a:gd name="connsiteX6541" fmla="*/ 3239549 w 6891715"/>
                <a:gd name="connsiteY6541" fmla="*/ 2962430 h 6367455"/>
                <a:gd name="connsiteX6542" fmla="*/ 3252252 w 6891715"/>
                <a:gd name="connsiteY6542" fmla="*/ 2975770 h 6367455"/>
                <a:gd name="connsiteX6543" fmla="*/ 3240819 w 6891715"/>
                <a:gd name="connsiteY6543" fmla="*/ 2987839 h 6367455"/>
                <a:gd name="connsiteX6544" fmla="*/ 3227163 w 6891715"/>
                <a:gd name="connsiteY6544" fmla="*/ 2976087 h 6367455"/>
                <a:gd name="connsiteX6545" fmla="*/ 3220811 w 6891715"/>
                <a:gd name="connsiteY6545" fmla="*/ 2995144 h 6367455"/>
                <a:gd name="connsiteX6546" fmla="*/ 3241772 w 6891715"/>
                <a:gd name="connsiteY6546" fmla="*/ 3009753 h 6367455"/>
                <a:gd name="connsiteX6547" fmla="*/ 3246536 w 6891715"/>
                <a:gd name="connsiteY6547" fmla="*/ 3023727 h 6367455"/>
                <a:gd name="connsiteX6548" fmla="*/ 3232562 w 6891715"/>
                <a:gd name="connsiteY6548" fmla="*/ 3038337 h 6367455"/>
                <a:gd name="connsiteX6549" fmla="*/ 3243360 w 6891715"/>
                <a:gd name="connsiteY6549" fmla="*/ 3047547 h 6367455"/>
                <a:gd name="connsiteX6550" fmla="*/ 3242725 w 6891715"/>
                <a:gd name="connsiteY6550" fmla="*/ 3067873 h 6367455"/>
                <a:gd name="connsiteX6551" fmla="*/ 3223352 w 6891715"/>
                <a:gd name="connsiteY6551" fmla="*/ 3086930 h 6367455"/>
                <a:gd name="connsiteX6552" fmla="*/ 3222717 w 6891715"/>
                <a:gd name="connsiteY6552" fmla="*/ 3101857 h 6367455"/>
                <a:gd name="connsiteX6553" fmla="*/ 3229069 w 6891715"/>
                <a:gd name="connsiteY6553" fmla="*/ 3125994 h 6367455"/>
                <a:gd name="connsiteX6554" fmla="*/ 3217953 w 6891715"/>
                <a:gd name="connsiteY6554" fmla="*/ 3149179 h 6367455"/>
                <a:gd name="connsiteX6555" fmla="*/ 3218271 w 6891715"/>
                <a:gd name="connsiteY6555" fmla="*/ 3179668 h 6367455"/>
                <a:gd name="connsiteX6556" fmla="*/ 3203662 w 6891715"/>
                <a:gd name="connsiteY6556" fmla="*/ 3231756 h 6367455"/>
                <a:gd name="connsiteX6557" fmla="*/ 3173492 w 6891715"/>
                <a:gd name="connsiteY6557" fmla="*/ 3297185 h 6367455"/>
                <a:gd name="connsiteX6558" fmla="*/ 3148085 w 6891715"/>
                <a:gd name="connsiteY6558" fmla="*/ 3285752 h 6367455"/>
                <a:gd name="connsiteX6559" fmla="*/ 3114422 w 6891715"/>
                <a:gd name="connsiteY6559" fmla="*/ 3290515 h 6367455"/>
                <a:gd name="connsiteX6560" fmla="*/ 3104577 w 6891715"/>
                <a:gd name="connsiteY6560" fmla="*/ 3278763 h 6367455"/>
                <a:gd name="connsiteX6561" fmla="*/ 3065832 w 6891715"/>
                <a:gd name="connsiteY6561" fmla="*/ 3286386 h 6367455"/>
                <a:gd name="connsiteX6562" fmla="*/ 3055352 w 6891715"/>
                <a:gd name="connsiteY6562" fmla="*/ 3310842 h 6367455"/>
                <a:gd name="connsiteX6563" fmla="*/ 3036297 w 6891715"/>
                <a:gd name="connsiteY6563" fmla="*/ 3305761 h 6367455"/>
                <a:gd name="connsiteX6564" fmla="*/ 3032168 w 6891715"/>
                <a:gd name="connsiteY6564" fmla="*/ 3332122 h 6367455"/>
                <a:gd name="connsiteX6565" fmla="*/ 3008985 w 6891715"/>
                <a:gd name="connsiteY6565" fmla="*/ 3359754 h 6367455"/>
                <a:gd name="connsiteX6566" fmla="*/ 3025499 w 6891715"/>
                <a:gd name="connsiteY6566" fmla="*/ 3391193 h 6367455"/>
                <a:gd name="connsiteX6567" fmla="*/ 3022641 w 6891715"/>
                <a:gd name="connsiteY6567" fmla="*/ 3416601 h 6367455"/>
                <a:gd name="connsiteX6568" fmla="*/ 3009620 w 6891715"/>
                <a:gd name="connsiteY6568" fmla="*/ 3418824 h 6367455"/>
                <a:gd name="connsiteX6569" fmla="*/ 2977862 w 6891715"/>
                <a:gd name="connsiteY6569" fmla="*/ 3411837 h 6367455"/>
                <a:gd name="connsiteX6570" fmla="*/ 2930542 w 6891715"/>
                <a:gd name="connsiteY6570" fmla="*/ 3432164 h 6367455"/>
                <a:gd name="connsiteX6571" fmla="*/ 2918792 w 6891715"/>
                <a:gd name="connsiteY6571" fmla="*/ 3423906 h 6367455"/>
                <a:gd name="connsiteX6572" fmla="*/ 2882588 w 6891715"/>
                <a:gd name="connsiteY6572" fmla="*/ 3426447 h 6367455"/>
                <a:gd name="connsiteX6573" fmla="*/ 2883858 w 6891715"/>
                <a:gd name="connsiteY6573" fmla="*/ 3408344 h 6367455"/>
                <a:gd name="connsiteX6574" fmla="*/ 2899419 w 6891715"/>
                <a:gd name="connsiteY6574" fmla="*/ 3403897 h 6367455"/>
                <a:gd name="connsiteX6575" fmla="*/ 2893068 w 6891715"/>
                <a:gd name="connsiteY6575" fmla="*/ 3392463 h 6367455"/>
                <a:gd name="connsiteX6576" fmla="*/ 2903230 w 6891715"/>
                <a:gd name="connsiteY6576" fmla="*/ 3368330 h 6367455"/>
                <a:gd name="connsiteX6577" fmla="*/ 2852100 w 6891715"/>
                <a:gd name="connsiteY6577" fmla="*/ 3293691 h 6367455"/>
                <a:gd name="connsiteX6578" fmla="*/ 2857181 w 6891715"/>
                <a:gd name="connsiteY6578" fmla="*/ 3281306 h 6367455"/>
                <a:gd name="connsiteX6579" fmla="*/ 2867979 w 6891715"/>
                <a:gd name="connsiteY6579" fmla="*/ 3290515 h 6367455"/>
                <a:gd name="connsiteX6580" fmla="*/ 2875283 w 6891715"/>
                <a:gd name="connsiteY6580" fmla="*/ 3289244 h 6367455"/>
                <a:gd name="connsiteX6581" fmla="*/ 2882270 w 6891715"/>
                <a:gd name="connsiteY6581" fmla="*/ 3276541 h 6367455"/>
                <a:gd name="connsiteX6582" fmla="*/ 2867661 w 6891715"/>
                <a:gd name="connsiteY6582" fmla="*/ 3252402 h 6367455"/>
                <a:gd name="connsiteX6583" fmla="*/ 2867661 w 6891715"/>
                <a:gd name="connsiteY6583" fmla="*/ 3241921 h 6367455"/>
                <a:gd name="connsiteX6584" fmla="*/ 2890527 w 6891715"/>
                <a:gd name="connsiteY6584" fmla="*/ 3243826 h 6367455"/>
                <a:gd name="connsiteX6585" fmla="*/ 2892750 w 6891715"/>
                <a:gd name="connsiteY6585" fmla="*/ 3222863 h 6367455"/>
                <a:gd name="connsiteX6586" fmla="*/ 2821930 w 6891715"/>
                <a:gd name="connsiteY6586" fmla="*/ 3147590 h 6367455"/>
                <a:gd name="connsiteX6587" fmla="*/ 2812084 w 6891715"/>
                <a:gd name="connsiteY6587" fmla="*/ 3089788 h 6367455"/>
                <a:gd name="connsiteX6588" fmla="*/ 2795888 w 6891715"/>
                <a:gd name="connsiteY6588" fmla="*/ 3080260 h 6367455"/>
                <a:gd name="connsiteX6589" fmla="*/ 2787313 w 6891715"/>
                <a:gd name="connsiteY6589" fmla="*/ 3042465 h 6367455"/>
                <a:gd name="connsiteX6590" fmla="*/ 2772387 w 6891715"/>
                <a:gd name="connsiteY6590" fmla="*/ 3022457 h 6367455"/>
                <a:gd name="connsiteX6591" fmla="*/ 2790171 w 6891715"/>
                <a:gd name="connsiteY6591" fmla="*/ 3018328 h 6367455"/>
                <a:gd name="connsiteX6592" fmla="*/ 2793347 w 6891715"/>
                <a:gd name="connsiteY6592" fmla="*/ 3008801 h 6367455"/>
                <a:gd name="connsiteX6593" fmla="*/ 2779374 w 6891715"/>
                <a:gd name="connsiteY6593" fmla="*/ 2996097 h 6367455"/>
                <a:gd name="connsiteX6594" fmla="*/ 2775245 w 6891715"/>
                <a:gd name="connsiteY6594" fmla="*/ 2979263 h 6367455"/>
                <a:gd name="connsiteX6595" fmla="*/ 2779056 w 6891715"/>
                <a:gd name="connsiteY6595" fmla="*/ 2969736 h 6367455"/>
                <a:gd name="connsiteX6596" fmla="*/ 2779056 w 6891715"/>
                <a:gd name="connsiteY6596" fmla="*/ 2956077 h 6367455"/>
                <a:gd name="connsiteX6597" fmla="*/ 2768576 w 6891715"/>
                <a:gd name="connsiteY6597" fmla="*/ 2951632 h 6367455"/>
                <a:gd name="connsiteX6598" fmla="*/ 2756825 w 6891715"/>
                <a:gd name="connsiteY6598" fmla="*/ 2957348 h 6367455"/>
                <a:gd name="connsiteX6599" fmla="*/ 2739676 w 6891715"/>
                <a:gd name="connsiteY6599" fmla="*/ 2952267 h 6367455"/>
                <a:gd name="connsiteX6600" fmla="*/ 2741899 w 6891715"/>
                <a:gd name="connsiteY6600" fmla="*/ 2941467 h 6367455"/>
                <a:gd name="connsiteX6601" fmla="*/ 2779691 w 6891715"/>
                <a:gd name="connsiteY6601" fmla="*/ 2919236 h 6367455"/>
                <a:gd name="connsiteX6602" fmla="*/ 2763812 w 6891715"/>
                <a:gd name="connsiteY6602" fmla="*/ 2902720 h 6367455"/>
                <a:gd name="connsiteX6603" fmla="*/ 2759684 w 6891715"/>
                <a:gd name="connsiteY6603" fmla="*/ 2902720 h 6367455"/>
                <a:gd name="connsiteX6604" fmla="*/ 2756190 w 6891715"/>
                <a:gd name="connsiteY6604" fmla="*/ 2903038 h 6367455"/>
                <a:gd name="connsiteX6605" fmla="*/ 2753332 w 6891715"/>
                <a:gd name="connsiteY6605" fmla="*/ 2903672 h 6367455"/>
                <a:gd name="connsiteX6606" fmla="*/ 2752379 w 6891715"/>
                <a:gd name="connsiteY6606" fmla="*/ 2903989 h 6367455"/>
                <a:gd name="connsiteX6607" fmla="*/ 2752062 w 6891715"/>
                <a:gd name="connsiteY6607" fmla="*/ 2904623 h 6367455"/>
                <a:gd name="connsiteX6608" fmla="*/ 2751426 w 6891715"/>
                <a:gd name="connsiteY6608" fmla="*/ 2906529 h 6367455"/>
                <a:gd name="connsiteX6609" fmla="*/ 2751109 w 6891715"/>
                <a:gd name="connsiteY6609" fmla="*/ 2909072 h 6367455"/>
                <a:gd name="connsiteX6610" fmla="*/ 2751109 w 6891715"/>
                <a:gd name="connsiteY6610" fmla="*/ 2911930 h 6367455"/>
                <a:gd name="connsiteX6611" fmla="*/ 2751109 w 6891715"/>
                <a:gd name="connsiteY6611" fmla="*/ 2917011 h 6367455"/>
                <a:gd name="connsiteX6612" fmla="*/ 2751109 w 6891715"/>
                <a:gd name="connsiteY6612" fmla="*/ 2919236 h 6367455"/>
                <a:gd name="connsiteX6613" fmla="*/ 2745710 w 6891715"/>
                <a:gd name="connsiteY6613" fmla="*/ 2915423 h 6367455"/>
                <a:gd name="connsiteX6614" fmla="*/ 2746980 w 6891715"/>
                <a:gd name="connsiteY6614" fmla="*/ 2898272 h 6367455"/>
                <a:gd name="connsiteX6615" fmla="*/ 2733642 w 6891715"/>
                <a:gd name="connsiteY6615" fmla="*/ 2887156 h 6367455"/>
                <a:gd name="connsiteX6616" fmla="*/ 2729513 w 6891715"/>
                <a:gd name="connsiteY6616" fmla="*/ 2872231 h 6367455"/>
                <a:gd name="connsiteX6617" fmla="*/ 2720621 w 6891715"/>
                <a:gd name="connsiteY6617" fmla="*/ 2826815 h 6367455"/>
                <a:gd name="connsiteX6618" fmla="*/ 2717763 w 6891715"/>
                <a:gd name="connsiteY6618" fmla="*/ 2769962 h 6367455"/>
                <a:gd name="connsiteX6619" fmla="*/ 2718432 w 6891715"/>
                <a:gd name="connsiteY6619" fmla="*/ 2770111 h 6367455"/>
                <a:gd name="connsiteX6620" fmla="*/ 2705803 w 6891715"/>
                <a:gd name="connsiteY6620" fmla="*/ 2755583 h 6367455"/>
                <a:gd name="connsiteX6621" fmla="*/ 2681365 w 6891715"/>
                <a:gd name="connsiteY6621" fmla="*/ 2751773 h 6367455"/>
                <a:gd name="connsiteX6622" fmla="*/ 2680413 w 6891715"/>
                <a:gd name="connsiteY6622" fmla="*/ 2744153 h 6367455"/>
                <a:gd name="connsiteX6623" fmla="*/ 2666449 w 6891715"/>
                <a:gd name="connsiteY6623" fmla="*/ 2735898 h 6367455"/>
                <a:gd name="connsiteX6624" fmla="*/ 2677874 w 6891715"/>
                <a:gd name="connsiteY6624" fmla="*/ 2696847 h 6367455"/>
                <a:gd name="connsiteX6625" fmla="*/ 2668353 w 6891715"/>
                <a:gd name="connsiteY6625" fmla="*/ 2675893 h 6367455"/>
                <a:gd name="connsiteX6626" fmla="*/ 2668988 w 6891715"/>
                <a:gd name="connsiteY6626" fmla="*/ 2646365 h 6367455"/>
                <a:gd name="connsiteX6627" fmla="*/ 2675335 w 6891715"/>
                <a:gd name="connsiteY6627" fmla="*/ 2662240 h 6367455"/>
                <a:gd name="connsiteX6628" fmla="*/ 2678509 w 6891715"/>
                <a:gd name="connsiteY6628" fmla="*/ 2640968 h 6367455"/>
                <a:gd name="connsiteX6629" fmla="*/ 2676288 w 6891715"/>
                <a:gd name="connsiteY6629" fmla="*/ 2617791 h 6367455"/>
                <a:gd name="connsiteX6630" fmla="*/ 2655976 w 6891715"/>
                <a:gd name="connsiteY6630" fmla="*/ 2621282 h 6367455"/>
                <a:gd name="connsiteX6631" fmla="*/ 2646771 w 6891715"/>
                <a:gd name="connsiteY6631" fmla="*/ 2635889 h 6367455"/>
                <a:gd name="connsiteX6632" fmla="*/ 2659784 w 6891715"/>
                <a:gd name="connsiteY6632" fmla="*/ 2674939 h 6367455"/>
                <a:gd name="connsiteX6633" fmla="*/ 2657879 w 6891715"/>
                <a:gd name="connsiteY6633" fmla="*/ 2686687 h 6367455"/>
                <a:gd name="connsiteX6634" fmla="*/ 2649310 w 6891715"/>
                <a:gd name="connsiteY6634" fmla="*/ 2693036 h 6367455"/>
                <a:gd name="connsiteX6635" fmla="*/ 2646136 w 6891715"/>
                <a:gd name="connsiteY6635" fmla="*/ 2672717 h 6367455"/>
                <a:gd name="connsiteX6636" fmla="*/ 2642962 w 6891715"/>
                <a:gd name="connsiteY6636" fmla="*/ 2665414 h 6367455"/>
                <a:gd name="connsiteX6637" fmla="*/ 2643597 w 6891715"/>
                <a:gd name="connsiteY6637" fmla="*/ 2657159 h 6367455"/>
                <a:gd name="connsiteX6638" fmla="*/ 2631854 w 6891715"/>
                <a:gd name="connsiteY6638" fmla="*/ 2658430 h 6367455"/>
                <a:gd name="connsiteX6639" fmla="*/ 2637567 w 6891715"/>
                <a:gd name="connsiteY6639" fmla="*/ 2679067 h 6367455"/>
                <a:gd name="connsiteX6640" fmla="*/ 2632489 w 6891715"/>
                <a:gd name="connsiteY6640" fmla="*/ 2705737 h 6367455"/>
                <a:gd name="connsiteX6641" fmla="*/ 2650579 w 6891715"/>
                <a:gd name="connsiteY6641" fmla="*/ 2720341 h 6367455"/>
                <a:gd name="connsiteX6642" fmla="*/ 2647722 w 6891715"/>
                <a:gd name="connsiteY6642" fmla="*/ 2746693 h 6367455"/>
                <a:gd name="connsiteX6643" fmla="*/ 2636298 w 6891715"/>
                <a:gd name="connsiteY6643" fmla="*/ 2747963 h 6367455"/>
                <a:gd name="connsiteX6644" fmla="*/ 2633124 w 6891715"/>
                <a:gd name="connsiteY6644" fmla="*/ 2773998 h 6367455"/>
                <a:gd name="connsiteX6645" fmla="*/ 2623920 w 6891715"/>
                <a:gd name="connsiteY6645" fmla="*/ 2784475 h 6367455"/>
                <a:gd name="connsiteX6646" fmla="*/ 2600434 w 6891715"/>
                <a:gd name="connsiteY6646" fmla="*/ 2781934 h 6367455"/>
                <a:gd name="connsiteX6647" fmla="*/ 2586787 w 6891715"/>
                <a:gd name="connsiteY6647" fmla="*/ 2789236 h 6367455"/>
                <a:gd name="connsiteX6648" fmla="*/ 2571870 w 6891715"/>
                <a:gd name="connsiteY6648" fmla="*/ 2774633 h 6367455"/>
                <a:gd name="connsiteX6649" fmla="*/ 2577583 w 6891715"/>
                <a:gd name="connsiteY6649" fmla="*/ 2799714 h 6367455"/>
                <a:gd name="connsiteX6650" fmla="*/ 2549970 w 6891715"/>
                <a:gd name="connsiteY6650" fmla="*/ 2818130 h 6367455"/>
                <a:gd name="connsiteX6651" fmla="*/ 2544893 w 6891715"/>
                <a:gd name="connsiteY6651" fmla="*/ 2839084 h 6367455"/>
                <a:gd name="connsiteX6652" fmla="*/ 2529023 w 6891715"/>
                <a:gd name="connsiteY6652" fmla="*/ 2837179 h 6367455"/>
                <a:gd name="connsiteX6653" fmla="*/ 2524898 w 6891715"/>
                <a:gd name="connsiteY6653" fmla="*/ 2843846 h 6367455"/>
                <a:gd name="connsiteX6654" fmla="*/ 2536322 w 6891715"/>
                <a:gd name="connsiteY6654" fmla="*/ 2852736 h 6367455"/>
                <a:gd name="connsiteX6655" fmla="*/ 2528389 w 6891715"/>
                <a:gd name="connsiteY6655" fmla="*/ 2862578 h 6367455"/>
                <a:gd name="connsiteX6656" fmla="*/ 2517598 w 6891715"/>
                <a:gd name="connsiteY6656" fmla="*/ 2864483 h 6367455"/>
                <a:gd name="connsiteX6657" fmla="*/ 2509981 w 6891715"/>
                <a:gd name="connsiteY6657" fmla="*/ 2866389 h 6367455"/>
                <a:gd name="connsiteX6658" fmla="*/ 2506807 w 6891715"/>
                <a:gd name="connsiteY6658" fmla="*/ 2867023 h 6367455"/>
                <a:gd name="connsiteX6659" fmla="*/ 2504903 w 6891715"/>
                <a:gd name="connsiteY6659" fmla="*/ 2867975 h 6367455"/>
                <a:gd name="connsiteX6660" fmla="*/ 2504268 w 6891715"/>
                <a:gd name="connsiteY6660" fmla="*/ 2868928 h 6367455"/>
                <a:gd name="connsiteX6661" fmla="*/ 2503952 w 6891715"/>
                <a:gd name="connsiteY6661" fmla="*/ 2869563 h 6367455"/>
                <a:gd name="connsiteX6662" fmla="*/ 2502999 w 6891715"/>
                <a:gd name="connsiteY6662" fmla="*/ 2872103 h 6367455"/>
                <a:gd name="connsiteX6663" fmla="*/ 2501730 w 6891715"/>
                <a:gd name="connsiteY6663" fmla="*/ 2875277 h 6367455"/>
                <a:gd name="connsiteX6664" fmla="*/ 2500777 w 6891715"/>
                <a:gd name="connsiteY6664" fmla="*/ 2879088 h 6367455"/>
                <a:gd name="connsiteX6665" fmla="*/ 2499190 w 6891715"/>
                <a:gd name="connsiteY6665" fmla="*/ 2885437 h 6367455"/>
                <a:gd name="connsiteX6666" fmla="*/ 2498873 w 6891715"/>
                <a:gd name="connsiteY6666" fmla="*/ 2888295 h 6367455"/>
                <a:gd name="connsiteX6667" fmla="*/ 2479196 w 6891715"/>
                <a:gd name="connsiteY6667" fmla="*/ 2919092 h 6367455"/>
                <a:gd name="connsiteX6668" fmla="*/ 2452536 w 6891715"/>
                <a:gd name="connsiteY6668" fmla="*/ 2925442 h 6367455"/>
                <a:gd name="connsiteX6669" fmla="*/ 2434445 w 6891715"/>
                <a:gd name="connsiteY6669" fmla="*/ 2941316 h 6367455"/>
                <a:gd name="connsiteX6670" fmla="*/ 2412546 w 6891715"/>
                <a:gd name="connsiteY6670" fmla="*/ 2943856 h 6367455"/>
                <a:gd name="connsiteX6671" fmla="*/ 2406199 w 6891715"/>
                <a:gd name="connsiteY6671" fmla="*/ 2961954 h 6367455"/>
                <a:gd name="connsiteX6672" fmla="*/ 2358910 w 6891715"/>
                <a:gd name="connsiteY6672" fmla="*/ 2965446 h 6367455"/>
                <a:gd name="connsiteX6673" fmla="*/ 2325902 w 6891715"/>
                <a:gd name="connsiteY6673" fmla="*/ 2956239 h 6367455"/>
                <a:gd name="connsiteX6674" fmla="*/ 2291942 w 6891715"/>
                <a:gd name="connsiteY6674" fmla="*/ 2950206 h 6367455"/>
                <a:gd name="connsiteX6675" fmla="*/ 2297020 w 6891715"/>
                <a:gd name="connsiteY6675" fmla="*/ 2924807 h 6367455"/>
                <a:gd name="connsiteX6676" fmla="*/ 2267822 w 6891715"/>
                <a:gd name="connsiteY6676" fmla="*/ 2929252 h 6367455"/>
                <a:gd name="connsiteX6677" fmla="*/ 2226879 w 6891715"/>
                <a:gd name="connsiteY6677" fmla="*/ 2886389 h 6367455"/>
                <a:gd name="connsiteX6678" fmla="*/ 2197364 w 6891715"/>
                <a:gd name="connsiteY6678" fmla="*/ 2883216 h 6367455"/>
                <a:gd name="connsiteX6679" fmla="*/ 2191016 w 6891715"/>
                <a:gd name="connsiteY6679" fmla="*/ 2862578 h 6367455"/>
                <a:gd name="connsiteX6680" fmla="*/ 2178955 w 6891715"/>
                <a:gd name="connsiteY6680" fmla="*/ 2853371 h 6367455"/>
                <a:gd name="connsiteX6681" fmla="*/ 2188477 w 6891715"/>
                <a:gd name="connsiteY6681" fmla="*/ 2836226 h 6367455"/>
                <a:gd name="connsiteX6682" fmla="*/ 2197681 w 6891715"/>
                <a:gd name="connsiteY6682" fmla="*/ 2806700 h 6367455"/>
                <a:gd name="connsiteX6683" fmla="*/ 2216723 w 6891715"/>
                <a:gd name="connsiteY6683" fmla="*/ 2820034 h 6367455"/>
                <a:gd name="connsiteX6684" fmla="*/ 2224022 w 6891715"/>
                <a:gd name="connsiteY6684" fmla="*/ 2809240 h 6367455"/>
                <a:gd name="connsiteX6685" fmla="*/ 2253857 w 6891715"/>
                <a:gd name="connsiteY6685" fmla="*/ 2822891 h 6367455"/>
                <a:gd name="connsiteX6686" fmla="*/ 2244334 w 6891715"/>
                <a:gd name="connsiteY6686" fmla="*/ 2811462 h 6367455"/>
                <a:gd name="connsiteX6687" fmla="*/ 2243066 w 6891715"/>
                <a:gd name="connsiteY6687" fmla="*/ 2799714 h 6367455"/>
                <a:gd name="connsiteX6688" fmla="*/ 2283373 w 6891715"/>
                <a:gd name="connsiteY6688" fmla="*/ 2782569 h 6367455"/>
                <a:gd name="connsiteX6689" fmla="*/ 2235450 w 6891715"/>
                <a:gd name="connsiteY6689" fmla="*/ 2793365 h 6367455"/>
                <a:gd name="connsiteX6690" fmla="*/ 2224976 w 6891715"/>
                <a:gd name="connsiteY6690" fmla="*/ 2773679 h 6367455"/>
                <a:gd name="connsiteX6691" fmla="*/ 2235132 w 6891715"/>
                <a:gd name="connsiteY6691" fmla="*/ 2752408 h 6367455"/>
                <a:gd name="connsiteX6692" fmla="*/ 2251001 w 6891715"/>
                <a:gd name="connsiteY6692" fmla="*/ 2748280 h 6367455"/>
                <a:gd name="connsiteX6693" fmla="*/ 2258618 w 6891715"/>
                <a:gd name="connsiteY6693" fmla="*/ 2737486 h 6367455"/>
                <a:gd name="connsiteX6694" fmla="*/ 2242432 w 6891715"/>
                <a:gd name="connsiteY6694" fmla="*/ 2730184 h 6367455"/>
                <a:gd name="connsiteX6695" fmla="*/ 2245287 w 6891715"/>
                <a:gd name="connsiteY6695" fmla="*/ 2720658 h 6367455"/>
                <a:gd name="connsiteX6696" fmla="*/ 2261156 w 6891715"/>
                <a:gd name="connsiteY6696" fmla="*/ 2707958 h 6367455"/>
                <a:gd name="connsiteX6697" fmla="*/ 2261156 w 6891715"/>
                <a:gd name="connsiteY6697" fmla="*/ 2703514 h 6367455"/>
                <a:gd name="connsiteX6698" fmla="*/ 2245287 w 6891715"/>
                <a:gd name="connsiteY6698" fmla="*/ 2694307 h 6367455"/>
                <a:gd name="connsiteX6699" fmla="*/ 2232909 w 6891715"/>
                <a:gd name="connsiteY6699" fmla="*/ 2720024 h 6367455"/>
                <a:gd name="connsiteX6700" fmla="*/ 2214502 w 6891715"/>
                <a:gd name="connsiteY6700" fmla="*/ 2707641 h 6367455"/>
                <a:gd name="connsiteX6701" fmla="*/ 2211646 w 6891715"/>
                <a:gd name="connsiteY6701" fmla="*/ 2733675 h 6367455"/>
                <a:gd name="connsiteX6702" fmla="*/ 2197998 w 6891715"/>
                <a:gd name="connsiteY6702" fmla="*/ 2725421 h 6367455"/>
                <a:gd name="connsiteX6703" fmla="*/ 2197046 w 6891715"/>
                <a:gd name="connsiteY6703" fmla="*/ 2711768 h 6367455"/>
                <a:gd name="connsiteX6704" fmla="*/ 2191333 w 6891715"/>
                <a:gd name="connsiteY6704" fmla="*/ 2703196 h 6367455"/>
                <a:gd name="connsiteX6705" fmla="*/ 2204980 w 6891715"/>
                <a:gd name="connsiteY6705" fmla="*/ 2676845 h 6367455"/>
                <a:gd name="connsiteX6706" fmla="*/ 2223072 w 6891715"/>
                <a:gd name="connsiteY6706" fmla="*/ 2685099 h 6367455"/>
                <a:gd name="connsiteX6707" fmla="*/ 2224976 w 6891715"/>
                <a:gd name="connsiteY6707" fmla="*/ 2659700 h 6367455"/>
                <a:gd name="connsiteX6708" fmla="*/ 2227833 w 6891715"/>
                <a:gd name="connsiteY6708" fmla="*/ 2657478 h 6367455"/>
                <a:gd name="connsiteX6709" fmla="*/ 2233862 w 6891715"/>
                <a:gd name="connsiteY6709" fmla="*/ 2652715 h 6367455"/>
                <a:gd name="connsiteX6710" fmla="*/ 2237035 w 6891715"/>
                <a:gd name="connsiteY6710" fmla="*/ 2649540 h 6367455"/>
                <a:gd name="connsiteX6711" fmla="*/ 2239257 w 6891715"/>
                <a:gd name="connsiteY6711" fmla="*/ 2646683 h 6367455"/>
                <a:gd name="connsiteX6712" fmla="*/ 2241161 w 6891715"/>
                <a:gd name="connsiteY6712" fmla="*/ 2644460 h 6367455"/>
                <a:gd name="connsiteX6713" fmla="*/ 2241479 w 6891715"/>
                <a:gd name="connsiteY6713" fmla="*/ 2643508 h 6367455"/>
                <a:gd name="connsiteX6714" fmla="*/ 2241479 w 6891715"/>
                <a:gd name="connsiteY6714" fmla="*/ 2642873 h 6367455"/>
                <a:gd name="connsiteX6715" fmla="*/ 2241479 w 6891715"/>
                <a:gd name="connsiteY6715" fmla="*/ 2642555 h 6367455"/>
                <a:gd name="connsiteX6716" fmla="*/ 2241798 w 6891715"/>
                <a:gd name="connsiteY6716" fmla="*/ 2642555 h 6367455"/>
                <a:gd name="connsiteX6717" fmla="*/ 2243702 w 6891715"/>
                <a:gd name="connsiteY6717" fmla="*/ 2642873 h 6367455"/>
                <a:gd name="connsiteX6718" fmla="*/ 2248461 w 6891715"/>
                <a:gd name="connsiteY6718" fmla="*/ 2646048 h 6367455"/>
                <a:gd name="connsiteX6719" fmla="*/ 2256713 w 6891715"/>
                <a:gd name="connsiteY6719" fmla="*/ 2651127 h 6367455"/>
                <a:gd name="connsiteX6720" fmla="*/ 2264966 w 6891715"/>
                <a:gd name="connsiteY6720" fmla="*/ 2632078 h 6367455"/>
                <a:gd name="connsiteX6721" fmla="*/ 2259571 w 6891715"/>
                <a:gd name="connsiteY6721" fmla="*/ 2626999 h 6367455"/>
                <a:gd name="connsiteX6722" fmla="*/ 2242432 w 6891715"/>
                <a:gd name="connsiteY6722" fmla="*/ 2639698 h 6367455"/>
                <a:gd name="connsiteX6723" fmla="*/ 2232909 w 6891715"/>
                <a:gd name="connsiteY6723" fmla="*/ 2632395 h 6367455"/>
                <a:gd name="connsiteX6724" fmla="*/ 2216406 w 6891715"/>
                <a:gd name="connsiteY6724" fmla="*/ 2645095 h 6367455"/>
                <a:gd name="connsiteX6725" fmla="*/ 2211646 w 6891715"/>
                <a:gd name="connsiteY6725" fmla="*/ 2633665 h 6367455"/>
                <a:gd name="connsiteX6726" fmla="*/ 2225609 w 6891715"/>
                <a:gd name="connsiteY6726" fmla="*/ 2614615 h 6367455"/>
                <a:gd name="connsiteX6727" fmla="*/ 2237035 w 6891715"/>
                <a:gd name="connsiteY6727" fmla="*/ 2592073 h 6367455"/>
                <a:gd name="connsiteX6728" fmla="*/ 2260205 w 6891715"/>
                <a:gd name="connsiteY6728" fmla="*/ 2583819 h 6367455"/>
                <a:gd name="connsiteX6729" fmla="*/ 2263060 w 6891715"/>
                <a:gd name="connsiteY6729" fmla="*/ 2568896 h 6367455"/>
                <a:gd name="connsiteX6730" fmla="*/ 2245287 w 6891715"/>
                <a:gd name="connsiteY6730" fmla="*/ 2569214 h 6367455"/>
                <a:gd name="connsiteX6731" fmla="*/ 2264013 w 6891715"/>
                <a:gd name="connsiteY6731" fmla="*/ 2548576 h 6367455"/>
                <a:gd name="connsiteX6732" fmla="*/ 2274486 w 6891715"/>
                <a:gd name="connsiteY6732" fmla="*/ 2524764 h 6367455"/>
                <a:gd name="connsiteX6733" fmla="*/ 2276390 w 6891715"/>
                <a:gd name="connsiteY6733" fmla="*/ 2521589 h 6367455"/>
                <a:gd name="connsiteX6734" fmla="*/ 2288133 w 6891715"/>
                <a:gd name="connsiteY6734" fmla="*/ 2517779 h 6367455"/>
                <a:gd name="connsiteX6735" fmla="*/ 2285278 w 6891715"/>
                <a:gd name="connsiteY6735" fmla="*/ 2560324 h 6367455"/>
                <a:gd name="connsiteX6736" fmla="*/ 2292893 w 6891715"/>
                <a:gd name="connsiteY6736" fmla="*/ 2570485 h 6367455"/>
                <a:gd name="connsiteX6737" fmla="*/ 2297656 w 6891715"/>
                <a:gd name="connsiteY6737" fmla="*/ 2512700 h 6367455"/>
                <a:gd name="connsiteX6738" fmla="*/ 2328123 w 6891715"/>
                <a:gd name="connsiteY6738" fmla="*/ 2498726 h 6367455"/>
                <a:gd name="connsiteX6739" fmla="*/ 2315429 w 6891715"/>
                <a:gd name="connsiteY6739" fmla="*/ 2494594 h 6367455"/>
                <a:gd name="connsiteX6740" fmla="*/ 2290038 w 6891715"/>
                <a:gd name="connsiteY6740" fmla="*/ 2503489 h 6367455"/>
                <a:gd name="connsiteX6741" fmla="*/ 2293212 w 6891715"/>
                <a:gd name="connsiteY6741" fmla="*/ 2487610 h 6367455"/>
                <a:gd name="connsiteX6742" fmla="*/ 2278612 w 6891715"/>
                <a:gd name="connsiteY6742" fmla="*/ 2503489 h 6367455"/>
                <a:gd name="connsiteX6743" fmla="*/ 2250048 w 6891715"/>
                <a:gd name="connsiteY6743" fmla="*/ 2517144 h 6367455"/>
                <a:gd name="connsiteX6744" fmla="*/ 2241798 w 6891715"/>
                <a:gd name="connsiteY6744" fmla="*/ 2546990 h 6367455"/>
                <a:gd name="connsiteX6745" fmla="*/ 2213550 w 6891715"/>
                <a:gd name="connsiteY6745" fmla="*/ 2566039 h 6367455"/>
                <a:gd name="connsiteX6746" fmla="*/ 2206249 w 6891715"/>
                <a:gd name="connsiteY6746" fmla="*/ 2575564 h 6367455"/>
                <a:gd name="connsiteX6747" fmla="*/ 2183715 w 6891715"/>
                <a:gd name="connsiteY6747" fmla="*/ 2563182 h 6367455"/>
                <a:gd name="connsiteX6748" fmla="*/ 2169117 w 6891715"/>
                <a:gd name="connsiteY6748" fmla="*/ 2573658 h 6367455"/>
                <a:gd name="connsiteX6749" fmla="*/ 2149756 w 6891715"/>
                <a:gd name="connsiteY6749" fmla="*/ 2544449 h 6367455"/>
                <a:gd name="connsiteX6750" fmla="*/ 2149439 w 6891715"/>
                <a:gd name="connsiteY6750" fmla="*/ 2535242 h 6367455"/>
                <a:gd name="connsiteX6751" fmla="*/ 2166578 w 6891715"/>
                <a:gd name="connsiteY6751" fmla="*/ 2537146 h 6367455"/>
                <a:gd name="connsiteX6752" fmla="*/ 2168800 w 6891715"/>
                <a:gd name="connsiteY6752" fmla="*/ 2516191 h 6367455"/>
                <a:gd name="connsiteX6753" fmla="*/ 2183399 w 6891715"/>
                <a:gd name="connsiteY6753" fmla="*/ 2530480 h 6367455"/>
                <a:gd name="connsiteX6754" fmla="*/ 2216088 w 6891715"/>
                <a:gd name="connsiteY6754" fmla="*/ 2509202 h 6367455"/>
                <a:gd name="connsiteX6755" fmla="*/ 2187842 w 6891715"/>
                <a:gd name="connsiteY6755" fmla="*/ 2511428 h 6367455"/>
                <a:gd name="connsiteX6756" fmla="*/ 2178955 w 6891715"/>
                <a:gd name="connsiteY6756" fmla="*/ 2506347 h 6367455"/>
                <a:gd name="connsiteX6757" fmla="*/ 2176734 w 6891715"/>
                <a:gd name="connsiteY6757" fmla="*/ 2489517 h 6367455"/>
                <a:gd name="connsiteX6758" fmla="*/ 2203076 w 6891715"/>
                <a:gd name="connsiteY6758" fmla="*/ 2475554 h 6367455"/>
                <a:gd name="connsiteX6759" fmla="*/ 2181178 w 6891715"/>
                <a:gd name="connsiteY6759" fmla="*/ 2477773 h 6367455"/>
                <a:gd name="connsiteX6760" fmla="*/ 2181813 w 6891715"/>
                <a:gd name="connsiteY6760" fmla="*/ 2465073 h 6367455"/>
                <a:gd name="connsiteX6761" fmla="*/ 2169117 w 6891715"/>
                <a:gd name="connsiteY6761" fmla="*/ 2453962 h 6367455"/>
                <a:gd name="connsiteX6762" fmla="*/ 2180543 w 6891715"/>
                <a:gd name="connsiteY6762" fmla="*/ 2439040 h 6367455"/>
                <a:gd name="connsiteX6763" fmla="*/ 2172290 w 6891715"/>
                <a:gd name="connsiteY6763" fmla="*/ 2438087 h 6367455"/>
                <a:gd name="connsiteX6764" fmla="*/ 2159594 w 6891715"/>
                <a:gd name="connsiteY6764" fmla="*/ 2444438 h 6367455"/>
                <a:gd name="connsiteX6765" fmla="*/ 2141505 w 6891715"/>
                <a:gd name="connsiteY6765" fmla="*/ 2433007 h 6367455"/>
                <a:gd name="connsiteX6766" fmla="*/ 2149756 w 6891715"/>
                <a:gd name="connsiteY6766" fmla="*/ 2422530 h 6367455"/>
                <a:gd name="connsiteX6767" fmla="*/ 2138331 w 6891715"/>
                <a:gd name="connsiteY6767" fmla="*/ 2421258 h 6367455"/>
                <a:gd name="connsiteX6768" fmla="*/ 2143091 w 6891715"/>
                <a:gd name="connsiteY6768" fmla="*/ 2403163 h 6367455"/>
                <a:gd name="connsiteX6769" fmla="*/ 2158959 w 6891715"/>
                <a:gd name="connsiteY6769" fmla="*/ 2402208 h 6367455"/>
                <a:gd name="connsiteX6770" fmla="*/ 2184669 w 6891715"/>
                <a:gd name="connsiteY6770" fmla="*/ 2408243 h 6367455"/>
                <a:gd name="connsiteX6771" fmla="*/ 2209741 w 6891715"/>
                <a:gd name="connsiteY6771" fmla="*/ 2392366 h 6367455"/>
                <a:gd name="connsiteX6772" fmla="*/ 2253223 w 6891715"/>
                <a:gd name="connsiteY6772" fmla="*/ 2401575 h 6367455"/>
                <a:gd name="connsiteX6773" fmla="*/ 2274486 w 6891715"/>
                <a:gd name="connsiteY6773" fmla="*/ 2389510 h 6367455"/>
                <a:gd name="connsiteX6774" fmla="*/ 2317968 w 6891715"/>
                <a:gd name="connsiteY6774" fmla="*/ 2416815 h 6367455"/>
                <a:gd name="connsiteX6775" fmla="*/ 2312891 w 6891715"/>
                <a:gd name="connsiteY6775" fmla="*/ 2438722 h 6367455"/>
                <a:gd name="connsiteX6776" fmla="*/ 2328441 w 6891715"/>
                <a:gd name="connsiteY6776" fmla="*/ 2426022 h 6367455"/>
                <a:gd name="connsiteX6777" fmla="*/ 2341136 w 6891715"/>
                <a:gd name="connsiteY6777" fmla="*/ 2440627 h 6367455"/>
                <a:gd name="connsiteX6778" fmla="*/ 2347484 w 6891715"/>
                <a:gd name="connsiteY6778" fmla="*/ 2426022 h 6367455"/>
                <a:gd name="connsiteX6779" fmla="*/ 2329710 w 6891715"/>
                <a:gd name="connsiteY6779" fmla="*/ 2412053 h 6367455"/>
                <a:gd name="connsiteX6780" fmla="*/ 2325902 w 6891715"/>
                <a:gd name="connsiteY6780" fmla="*/ 2398716 h 6367455"/>
                <a:gd name="connsiteX6781" fmla="*/ 2386204 w 6891715"/>
                <a:gd name="connsiteY6781" fmla="*/ 2376172 h 6367455"/>
                <a:gd name="connsiteX6782" fmla="*/ 2384935 w 6891715"/>
                <a:gd name="connsiteY6782" fmla="*/ 2359030 h 6367455"/>
                <a:gd name="connsiteX6783" fmla="*/ 2353197 w 6891715"/>
                <a:gd name="connsiteY6783" fmla="*/ 2371094 h 6367455"/>
                <a:gd name="connsiteX6784" fmla="*/ 2361765 w 6891715"/>
                <a:gd name="connsiteY6784" fmla="*/ 2356172 h 6367455"/>
                <a:gd name="connsiteX6785" fmla="*/ 2361448 w 6891715"/>
                <a:gd name="connsiteY6785" fmla="*/ 2331725 h 6367455"/>
                <a:gd name="connsiteX6786" fmla="*/ 2383348 w 6891715"/>
                <a:gd name="connsiteY6786" fmla="*/ 2299021 h 6367455"/>
                <a:gd name="connsiteX6787" fmla="*/ 2345898 w 6891715"/>
                <a:gd name="connsiteY6787" fmla="*/ 2332040 h 6367455"/>
                <a:gd name="connsiteX6788" fmla="*/ 2345898 w 6891715"/>
                <a:gd name="connsiteY6788" fmla="*/ 2368872 h 6367455"/>
                <a:gd name="connsiteX6789" fmla="*/ 2330346 w 6891715"/>
                <a:gd name="connsiteY6789" fmla="*/ 2378397 h 6367455"/>
                <a:gd name="connsiteX6790" fmla="*/ 2320824 w 6891715"/>
                <a:gd name="connsiteY6790" fmla="*/ 2367285 h 6367455"/>
                <a:gd name="connsiteX6791" fmla="*/ 2313208 w 6891715"/>
                <a:gd name="connsiteY6791" fmla="*/ 2374587 h 6367455"/>
                <a:gd name="connsiteX6792" fmla="*/ 2271948 w 6891715"/>
                <a:gd name="connsiteY6792" fmla="*/ 2374904 h 6367455"/>
                <a:gd name="connsiteX6793" fmla="*/ 2271948 w 6891715"/>
                <a:gd name="connsiteY6793" fmla="*/ 2363157 h 6367455"/>
                <a:gd name="connsiteX6794" fmla="*/ 2287500 w 6891715"/>
                <a:gd name="connsiteY6794" fmla="*/ 2339979 h 6367455"/>
                <a:gd name="connsiteX6795" fmla="*/ 2263378 w 6891715"/>
                <a:gd name="connsiteY6795" fmla="*/ 2359030 h 6367455"/>
                <a:gd name="connsiteX6796" fmla="*/ 2263378 w 6891715"/>
                <a:gd name="connsiteY6796" fmla="*/ 2376172 h 6367455"/>
                <a:gd name="connsiteX6797" fmla="*/ 2245605 w 6891715"/>
                <a:gd name="connsiteY6797" fmla="*/ 2379350 h 6367455"/>
                <a:gd name="connsiteX6798" fmla="*/ 2210694 w 6891715"/>
                <a:gd name="connsiteY6798" fmla="*/ 2377443 h 6367455"/>
                <a:gd name="connsiteX6799" fmla="*/ 2176100 w 6891715"/>
                <a:gd name="connsiteY6799" fmla="*/ 2399987 h 6367455"/>
                <a:gd name="connsiteX6800" fmla="*/ 2153882 w 6891715"/>
                <a:gd name="connsiteY6800" fmla="*/ 2391732 h 6367455"/>
                <a:gd name="connsiteX6801" fmla="*/ 2145948 w 6891715"/>
                <a:gd name="connsiteY6801" fmla="*/ 2379350 h 6367455"/>
                <a:gd name="connsiteX6802" fmla="*/ 2160864 w 6891715"/>
                <a:gd name="connsiteY6802" fmla="*/ 2371729 h 6367455"/>
                <a:gd name="connsiteX6803" fmla="*/ 2136427 w 6891715"/>
                <a:gd name="connsiteY6803" fmla="*/ 2362204 h 6367455"/>
                <a:gd name="connsiteX6804" fmla="*/ 2178639 w 6891715"/>
                <a:gd name="connsiteY6804" fmla="*/ 2342201 h 6367455"/>
                <a:gd name="connsiteX6805" fmla="*/ 2167847 w 6891715"/>
                <a:gd name="connsiteY6805" fmla="*/ 2339979 h 6367455"/>
                <a:gd name="connsiteX6806" fmla="*/ 2173243 w 6891715"/>
                <a:gd name="connsiteY6806" fmla="*/ 2326326 h 6367455"/>
                <a:gd name="connsiteX6807" fmla="*/ 2188160 w 6891715"/>
                <a:gd name="connsiteY6807" fmla="*/ 2322834 h 6367455"/>
                <a:gd name="connsiteX6808" fmla="*/ 2158008 w 6891715"/>
                <a:gd name="connsiteY6808" fmla="*/ 2303150 h 6367455"/>
                <a:gd name="connsiteX6809" fmla="*/ 2166578 w 6891715"/>
                <a:gd name="connsiteY6809" fmla="*/ 2294574 h 6367455"/>
                <a:gd name="connsiteX6810" fmla="*/ 2133571 w 6891715"/>
                <a:gd name="connsiteY6810" fmla="*/ 2274889 h 6367455"/>
                <a:gd name="connsiteX6811" fmla="*/ 2157057 w 6891715"/>
                <a:gd name="connsiteY6811" fmla="*/ 2271715 h 6367455"/>
                <a:gd name="connsiteX6812" fmla="*/ 2154518 w 6891715"/>
                <a:gd name="connsiteY6812" fmla="*/ 2256790 h 6367455"/>
                <a:gd name="connsiteX6813" fmla="*/ 2160864 w 6891715"/>
                <a:gd name="connsiteY6813" fmla="*/ 2256790 h 6367455"/>
                <a:gd name="connsiteX6814" fmla="*/ 2173560 w 6891715"/>
                <a:gd name="connsiteY6814" fmla="*/ 2244090 h 6367455"/>
                <a:gd name="connsiteX6815" fmla="*/ 2187525 w 6891715"/>
                <a:gd name="connsiteY6815" fmla="*/ 2258697 h 6367455"/>
                <a:gd name="connsiteX6816" fmla="*/ 2200219 w 6891715"/>
                <a:gd name="connsiteY6816" fmla="*/ 2265998 h 6367455"/>
                <a:gd name="connsiteX6817" fmla="*/ 2203395 w 6891715"/>
                <a:gd name="connsiteY6817" fmla="*/ 2253298 h 6367455"/>
                <a:gd name="connsiteX6818" fmla="*/ 2226246 w 6891715"/>
                <a:gd name="connsiteY6818" fmla="*/ 2245361 h 6367455"/>
                <a:gd name="connsiteX6819" fmla="*/ 2252906 w 6891715"/>
                <a:gd name="connsiteY6819" fmla="*/ 2258377 h 6367455"/>
                <a:gd name="connsiteX6820" fmla="*/ 2266552 w 6891715"/>
                <a:gd name="connsiteY6820" fmla="*/ 2244090 h 6367455"/>
                <a:gd name="connsiteX6821" fmla="*/ 2266552 w 6891715"/>
                <a:gd name="connsiteY6821" fmla="*/ 2235835 h 6367455"/>
                <a:gd name="connsiteX6822" fmla="*/ 2213550 w 6891715"/>
                <a:gd name="connsiteY6822" fmla="*/ 2243773 h 6367455"/>
                <a:gd name="connsiteX6823" fmla="*/ 2197681 w 6891715"/>
                <a:gd name="connsiteY6823" fmla="*/ 2239644 h 6367455"/>
                <a:gd name="connsiteX6824" fmla="*/ 2204029 w 6891715"/>
                <a:gd name="connsiteY6824" fmla="*/ 2231072 h 6367455"/>
                <a:gd name="connsiteX6825" fmla="*/ 2233862 w 6891715"/>
                <a:gd name="connsiteY6825" fmla="*/ 2227898 h 6367455"/>
                <a:gd name="connsiteX6826" fmla="*/ 2254492 w 6891715"/>
                <a:gd name="connsiteY6826" fmla="*/ 2222181 h 6367455"/>
                <a:gd name="connsiteX6827" fmla="*/ 2236401 w 6891715"/>
                <a:gd name="connsiteY6827" fmla="*/ 2212020 h 6367455"/>
                <a:gd name="connsiteX6828" fmla="*/ 2249414 w 6891715"/>
                <a:gd name="connsiteY6828" fmla="*/ 2203448 h 6367455"/>
                <a:gd name="connsiteX6829" fmla="*/ 2244970 w 6891715"/>
                <a:gd name="connsiteY6829" fmla="*/ 2194876 h 6367455"/>
                <a:gd name="connsiteX6830" fmla="*/ 2230053 w 6891715"/>
                <a:gd name="connsiteY6830" fmla="*/ 2187889 h 6367455"/>
                <a:gd name="connsiteX6831" fmla="*/ 2238304 w 6891715"/>
                <a:gd name="connsiteY6831" fmla="*/ 2165664 h 6367455"/>
                <a:gd name="connsiteX6832" fmla="*/ 2261791 w 6891715"/>
                <a:gd name="connsiteY6832" fmla="*/ 2150423 h 6367455"/>
                <a:gd name="connsiteX6833" fmla="*/ 2278612 w 6891715"/>
                <a:gd name="connsiteY6833" fmla="*/ 2184079 h 6367455"/>
                <a:gd name="connsiteX6834" fmla="*/ 2285912 w 6891715"/>
                <a:gd name="connsiteY6834" fmla="*/ 2178682 h 6367455"/>
                <a:gd name="connsiteX6835" fmla="*/ 2279565 w 6891715"/>
                <a:gd name="connsiteY6835" fmla="*/ 2166298 h 6367455"/>
                <a:gd name="connsiteX6836" fmla="*/ 2281469 w 6891715"/>
                <a:gd name="connsiteY6836" fmla="*/ 2138677 h 6367455"/>
                <a:gd name="connsiteX6837" fmla="*/ 2300512 w 6891715"/>
                <a:gd name="connsiteY6837" fmla="*/ 2135500 h 6367455"/>
                <a:gd name="connsiteX6838" fmla="*/ 2314476 w 6891715"/>
                <a:gd name="connsiteY6838" fmla="*/ 2151058 h 6367455"/>
                <a:gd name="connsiteX6839" fmla="*/ 2307177 w 6891715"/>
                <a:gd name="connsiteY6839" fmla="*/ 2195194 h 6367455"/>
                <a:gd name="connsiteX6840" fmla="*/ 2318920 w 6891715"/>
                <a:gd name="connsiteY6840" fmla="*/ 2195194 h 6367455"/>
                <a:gd name="connsiteX6841" fmla="*/ 2329076 w 6891715"/>
                <a:gd name="connsiteY6841" fmla="*/ 2158361 h 6367455"/>
                <a:gd name="connsiteX6842" fmla="*/ 2356688 w 6891715"/>
                <a:gd name="connsiteY6842" fmla="*/ 2158044 h 6367455"/>
                <a:gd name="connsiteX6843" fmla="*/ 2361131 w 6891715"/>
                <a:gd name="connsiteY6843" fmla="*/ 2146612 h 6367455"/>
                <a:gd name="connsiteX6844" fmla="*/ 2321776 w 6891715"/>
                <a:gd name="connsiteY6844" fmla="*/ 2142486 h 6367455"/>
                <a:gd name="connsiteX6845" fmla="*/ 2319237 w 6891715"/>
                <a:gd name="connsiteY6845" fmla="*/ 2125021 h 6367455"/>
                <a:gd name="connsiteX6846" fmla="*/ 2297020 w 6891715"/>
                <a:gd name="connsiteY6846" fmla="*/ 2113274 h 6367455"/>
                <a:gd name="connsiteX6847" fmla="*/ 2285594 w 6891715"/>
                <a:gd name="connsiteY6847" fmla="*/ 2125021 h 6367455"/>
                <a:gd name="connsiteX6848" fmla="*/ 2278294 w 6891715"/>
                <a:gd name="connsiteY6848" fmla="*/ 2118988 h 6367455"/>
                <a:gd name="connsiteX6849" fmla="*/ 2283373 w 6891715"/>
                <a:gd name="connsiteY6849" fmla="*/ 2109465 h 6367455"/>
                <a:gd name="connsiteX6850" fmla="*/ 2297973 w 6891715"/>
                <a:gd name="connsiteY6850" fmla="*/ 2100891 h 6367455"/>
                <a:gd name="connsiteX6851" fmla="*/ 2310667 w 6891715"/>
                <a:gd name="connsiteY6851" fmla="*/ 2099304 h 6367455"/>
                <a:gd name="connsiteX6852" fmla="*/ 2326855 w 6891715"/>
                <a:gd name="connsiteY6852" fmla="*/ 2092953 h 6367455"/>
                <a:gd name="connsiteX6853" fmla="*/ 2344627 w 6891715"/>
                <a:gd name="connsiteY6853" fmla="*/ 2103432 h 6367455"/>
                <a:gd name="connsiteX6854" fmla="*/ 2352880 w 6891715"/>
                <a:gd name="connsiteY6854" fmla="*/ 2098033 h 6367455"/>
                <a:gd name="connsiteX6855" fmla="*/ 2373509 w 6891715"/>
                <a:gd name="connsiteY6855" fmla="*/ 2117719 h 6367455"/>
                <a:gd name="connsiteX6856" fmla="*/ 2388426 w 6891715"/>
                <a:gd name="connsiteY6856" fmla="*/ 2113591 h 6367455"/>
                <a:gd name="connsiteX6857" fmla="*/ 2390965 w 6891715"/>
                <a:gd name="connsiteY6857" fmla="*/ 2100891 h 6367455"/>
                <a:gd name="connsiteX6858" fmla="*/ 2364623 w 6891715"/>
                <a:gd name="connsiteY6858" fmla="*/ 2097082 h 6367455"/>
                <a:gd name="connsiteX6859" fmla="*/ 2364623 w 6891715"/>
                <a:gd name="connsiteY6859" fmla="*/ 2087237 h 6367455"/>
                <a:gd name="connsiteX6860" fmla="*/ 2392868 w 6891715"/>
                <a:gd name="connsiteY6860" fmla="*/ 2073585 h 6367455"/>
                <a:gd name="connsiteX6861" fmla="*/ 2361131 w 6891715"/>
                <a:gd name="connsiteY6861" fmla="*/ 2063426 h 6367455"/>
                <a:gd name="connsiteX6862" fmla="*/ 2344309 w 6891715"/>
                <a:gd name="connsiteY6862" fmla="*/ 2067553 h 6367455"/>
                <a:gd name="connsiteX6863" fmla="*/ 2321141 w 6891715"/>
                <a:gd name="connsiteY6863" fmla="*/ 2069141 h 6367455"/>
                <a:gd name="connsiteX6864" fmla="*/ 2338915 w 6891715"/>
                <a:gd name="connsiteY6864" fmla="*/ 2050726 h 6367455"/>
                <a:gd name="connsiteX6865" fmla="*/ 2320824 w 6891715"/>
                <a:gd name="connsiteY6865" fmla="*/ 2045646 h 6367455"/>
                <a:gd name="connsiteX6866" fmla="*/ 2318602 w 6891715"/>
                <a:gd name="connsiteY6866" fmla="*/ 2029776 h 6367455"/>
                <a:gd name="connsiteX6867" fmla="*/ 2346849 w 6891715"/>
                <a:gd name="connsiteY6867" fmla="*/ 2010726 h 6367455"/>
                <a:gd name="connsiteX6868" fmla="*/ 2363987 w 6891715"/>
                <a:gd name="connsiteY6868" fmla="*/ 2025013 h 6367455"/>
                <a:gd name="connsiteX6869" fmla="*/ 2377953 w 6891715"/>
                <a:gd name="connsiteY6869" fmla="*/ 2033586 h 6367455"/>
                <a:gd name="connsiteX6870" fmla="*/ 2390330 w 6891715"/>
                <a:gd name="connsiteY6870" fmla="*/ 2019933 h 6367455"/>
                <a:gd name="connsiteX6871" fmla="*/ 2395725 w 6891715"/>
                <a:gd name="connsiteY6871" fmla="*/ 2026918 h 6367455"/>
                <a:gd name="connsiteX6872" fmla="*/ 2422068 w 6891715"/>
                <a:gd name="connsiteY6872" fmla="*/ 2016441 h 6367455"/>
                <a:gd name="connsiteX6873" fmla="*/ 2401756 w 6891715"/>
                <a:gd name="connsiteY6873" fmla="*/ 1998661 h 6367455"/>
                <a:gd name="connsiteX6874" fmla="*/ 2384935 w 6891715"/>
                <a:gd name="connsiteY6874" fmla="*/ 2011360 h 6367455"/>
                <a:gd name="connsiteX6875" fmla="*/ 2370336 w 6891715"/>
                <a:gd name="connsiteY6875" fmla="*/ 2004376 h 6367455"/>
                <a:gd name="connsiteX6876" fmla="*/ 2373191 w 6891715"/>
                <a:gd name="connsiteY6876" fmla="*/ 1984056 h 6367455"/>
                <a:gd name="connsiteX6877" fmla="*/ 2394138 w 6891715"/>
                <a:gd name="connsiteY6877" fmla="*/ 1977706 h 6367455"/>
                <a:gd name="connsiteX6878" fmla="*/ 2409055 w 6891715"/>
                <a:gd name="connsiteY6878" fmla="*/ 1966911 h 6367455"/>
                <a:gd name="connsiteX6879" fmla="*/ 2423655 w 6891715"/>
                <a:gd name="connsiteY6879" fmla="*/ 1967864 h 6367455"/>
                <a:gd name="connsiteX6880" fmla="*/ 2424608 w 6891715"/>
                <a:gd name="connsiteY6880" fmla="*/ 1955164 h 6367455"/>
                <a:gd name="connsiteX6881" fmla="*/ 2438570 w 6891715"/>
                <a:gd name="connsiteY6881" fmla="*/ 1958338 h 6367455"/>
                <a:gd name="connsiteX6882" fmla="*/ 2445870 w 6891715"/>
                <a:gd name="connsiteY6882" fmla="*/ 1965324 h 6367455"/>
                <a:gd name="connsiteX6883" fmla="*/ 2460787 w 6891715"/>
                <a:gd name="connsiteY6883" fmla="*/ 1944051 h 6367455"/>
                <a:gd name="connsiteX6884" fmla="*/ 2480465 w 6891715"/>
                <a:gd name="connsiteY6884" fmla="*/ 1914841 h 6367455"/>
                <a:gd name="connsiteX6885" fmla="*/ 2502364 w 6891715"/>
                <a:gd name="connsiteY6885" fmla="*/ 1913254 h 6367455"/>
                <a:gd name="connsiteX6886" fmla="*/ 2520455 w 6891715"/>
                <a:gd name="connsiteY6886" fmla="*/ 1906904 h 6367455"/>
                <a:gd name="connsiteX6887" fmla="*/ 2529341 w 6891715"/>
                <a:gd name="connsiteY6887" fmla="*/ 1928811 h 6367455"/>
                <a:gd name="connsiteX6888" fmla="*/ 2553461 w 6891715"/>
                <a:gd name="connsiteY6888" fmla="*/ 1919286 h 6367455"/>
                <a:gd name="connsiteX6889" fmla="*/ 2543941 w 6891715"/>
                <a:gd name="connsiteY6889" fmla="*/ 1902459 h 6367455"/>
                <a:gd name="connsiteX6890" fmla="*/ 2538228 w 6891715"/>
                <a:gd name="connsiteY6890" fmla="*/ 1886901 h 6367455"/>
                <a:gd name="connsiteX6891" fmla="*/ 2585518 w 6891715"/>
                <a:gd name="connsiteY6891" fmla="*/ 1865312 h 6367455"/>
                <a:gd name="connsiteX6892" fmla="*/ 2609319 w 6891715"/>
                <a:gd name="connsiteY6892" fmla="*/ 1891347 h 6367455"/>
                <a:gd name="connsiteX6893" fmla="*/ 2603925 w 6891715"/>
                <a:gd name="connsiteY6893" fmla="*/ 1913254 h 6367455"/>
                <a:gd name="connsiteX6894" fmla="*/ 2607415 w 6891715"/>
                <a:gd name="connsiteY6894" fmla="*/ 1925954 h 6367455"/>
                <a:gd name="connsiteX6895" fmla="*/ 2630902 w 6891715"/>
                <a:gd name="connsiteY6895" fmla="*/ 1923731 h 6367455"/>
                <a:gd name="connsiteX6896" fmla="*/ 2619793 w 6891715"/>
                <a:gd name="connsiteY6896" fmla="*/ 1910079 h 6367455"/>
                <a:gd name="connsiteX6897" fmla="*/ 2626141 w 6891715"/>
                <a:gd name="connsiteY6897" fmla="*/ 1900554 h 6367455"/>
                <a:gd name="connsiteX6898" fmla="*/ 2665497 w 6891715"/>
                <a:gd name="connsiteY6898" fmla="*/ 1901189 h 6367455"/>
                <a:gd name="connsiteX6899" fmla="*/ 2678826 w 6891715"/>
                <a:gd name="connsiteY6899" fmla="*/ 1889759 h 6367455"/>
                <a:gd name="connsiteX6900" fmla="*/ 2665179 w 6891715"/>
                <a:gd name="connsiteY6900" fmla="*/ 1871979 h 6367455"/>
                <a:gd name="connsiteX6901" fmla="*/ 2684856 w 6891715"/>
                <a:gd name="connsiteY6901" fmla="*/ 1851658 h 6367455"/>
                <a:gd name="connsiteX6902" fmla="*/ 2739762 w 6891715"/>
                <a:gd name="connsiteY6902" fmla="*/ 1824989 h 6367455"/>
                <a:gd name="connsiteX6903" fmla="*/ 2727702 w 6891715"/>
                <a:gd name="connsiteY6903" fmla="*/ 1843086 h 6367455"/>
                <a:gd name="connsiteX6904" fmla="*/ 2755314 w 6891715"/>
                <a:gd name="connsiteY6904" fmla="*/ 1832928 h 6367455"/>
                <a:gd name="connsiteX6905" fmla="*/ 2757853 w 6891715"/>
                <a:gd name="connsiteY6905" fmla="*/ 1817369 h 6367455"/>
                <a:gd name="connsiteX6906" fmla="*/ 2733732 w 6891715"/>
                <a:gd name="connsiteY6906" fmla="*/ 1816734 h 6367455"/>
                <a:gd name="connsiteX6907" fmla="*/ 2743254 w 6891715"/>
                <a:gd name="connsiteY6907" fmla="*/ 1805304 h 6367455"/>
                <a:gd name="connsiteX6908" fmla="*/ 2743571 w 6891715"/>
                <a:gd name="connsiteY6908" fmla="*/ 1795779 h 6367455"/>
                <a:gd name="connsiteX6909" fmla="*/ 2735636 w 6891715"/>
                <a:gd name="connsiteY6909" fmla="*/ 1791334 h 6367455"/>
                <a:gd name="connsiteX6910" fmla="*/ 2750553 w 6891715"/>
                <a:gd name="connsiteY6910" fmla="*/ 1786571 h 6367455"/>
                <a:gd name="connsiteX6911" fmla="*/ 2749283 w 6891715"/>
                <a:gd name="connsiteY6911" fmla="*/ 1782443 h 6367455"/>
                <a:gd name="connsiteX6912" fmla="*/ 2732463 w 6891715"/>
                <a:gd name="connsiteY6912" fmla="*/ 1785936 h 6367455"/>
                <a:gd name="connsiteX6913" fmla="*/ 2723576 w 6891715"/>
                <a:gd name="connsiteY6913" fmla="*/ 1801494 h 6367455"/>
                <a:gd name="connsiteX6914" fmla="*/ 2655341 w 6891715"/>
                <a:gd name="connsiteY6914" fmla="*/ 1817686 h 6367455"/>
                <a:gd name="connsiteX6915" fmla="*/ 2652167 w 6891715"/>
                <a:gd name="connsiteY6915" fmla="*/ 1822131 h 6367455"/>
                <a:gd name="connsiteX6916" fmla="*/ 2724211 w 6891715"/>
                <a:gd name="connsiteY6916" fmla="*/ 1806891 h 6367455"/>
                <a:gd name="connsiteX6917" fmla="*/ 2726114 w 6891715"/>
                <a:gd name="connsiteY6917" fmla="*/ 1817369 h 6367455"/>
                <a:gd name="connsiteX6918" fmla="*/ 2673431 w 6891715"/>
                <a:gd name="connsiteY6918" fmla="*/ 1835784 h 6367455"/>
                <a:gd name="connsiteX6919" fmla="*/ 2648041 w 6891715"/>
                <a:gd name="connsiteY6919" fmla="*/ 1871979 h 6367455"/>
                <a:gd name="connsiteX6920" fmla="*/ 2615668 w 6891715"/>
                <a:gd name="connsiteY6920" fmla="*/ 1886267 h 6367455"/>
                <a:gd name="connsiteX6921" fmla="*/ 2597261 w 6891715"/>
                <a:gd name="connsiteY6921" fmla="*/ 1856739 h 6367455"/>
                <a:gd name="connsiteX6922" fmla="*/ 2607415 w 6891715"/>
                <a:gd name="connsiteY6922" fmla="*/ 1833245 h 6367455"/>
                <a:gd name="connsiteX6923" fmla="*/ 2587739 w 6891715"/>
                <a:gd name="connsiteY6923" fmla="*/ 1846261 h 6367455"/>
                <a:gd name="connsiteX6924" fmla="*/ 2578217 w 6891715"/>
                <a:gd name="connsiteY6924" fmla="*/ 1843086 h 6367455"/>
                <a:gd name="connsiteX6925" fmla="*/ 2577900 w 6891715"/>
                <a:gd name="connsiteY6925" fmla="*/ 1811336 h 6367455"/>
                <a:gd name="connsiteX6926" fmla="*/ 2599165 w 6891715"/>
                <a:gd name="connsiteY6926" fmla="*/ 1807209 h 6367455"/>
                <a:gd name="connsiteX6927" fmla="*/ 2622967 w 6891715"/>
                <a:gd name="connsiteY6927" fmla="*/ 1785619 h 6367455"/>
                <a:gd name="connsiteX6928" fmla="*/ 2598530 w 6891715"/>
                <a:gd name="connsiteY6928" fmla="*/ 1780538 h 6367455"/>
                <a:gd name="connsiteX6929" fmla="*/ 2596625 w 6891715"/>
                <a:gd name="connsiteY6929" fmla="*/ 1767839 h 6367455"/>
                <a:gd name="connsiteX6930" fmla="*/ 2627094 w 6891715"/>
                <a:gd name="connsiteY6930" fmla="*/ 1760536 h 6367455"/>
                <a:gd name="connsiteX6931" fmla="*/ 2619476 w 6891715"/>
                <a:gd name="connsiteY6931" fmla="*/ 1751963 h 6367455"/>
                <a:gd name="connsiteX6932" fmla="*/ 2625823 w 6891715"/>
                <a:gd name="connsiteY6932" fmla="*/ 1733866 h 6367455"/>
                <a:gd name="connsiteX6933" fmla="*/ 2644550 w 6891715"/>
                <a:gd name="connsiteY6933" fmla="*/ 1726564 h 6367455"/>
                <a:gd name="connsiteX6934" fmla="*/ 2656927 w 6891715"/>
                <a:gd name="connsiteY6934" fmla="*/ 1685606 h 6367455"/>
                <a:gd name="connsiteX6935" fmla="*/ 2672796 w 6891715"/>
                <a:gd name="connsiteY6935" fmla="*/ 1686241 h 6367455"/>
                <a:gd name="connsiteX6936" fmla="*/ 2677239 w 6891715"/>
                <a:gd name="connsiteY6936" fmla="*/ 1672588 h 6367455"/>
                <a:gd name="connsiteX6937" fmla="*/ 2695013 w 6891715"/>
                <a:gd name="connsiteY6937" fmla="*/ 1652269 h 6367455"/>
                <a:gd name="connsiteX6938" fmla="*/ 2703264 w 6891715"/>
                <a:gd name="connsiteY6938" fmla="*/ 1658619 h 6367455"/>
                <a:gd name="connsiteX6939" fmla="*/ 2721355 w 6891715"/>
                <a:gd name="connsiteY6939" fmla="*/ 1676398 h 6367455"/>
                <a:gd name="connsiteX6940" fmla="*/ 2735320 w 6891715"/>
                <a:gd name="connsiteY6940" fmla="*/ 1675128 h 6367455"/>
                <a:gd name="connsiteX6941" fmla="*/ 2719133 w 6891715"/>
                <a:gd name="connsiteY6941" fmla="*/ 1659253 h 6367455"/>
                <a:gd name="connsiteX6942" fmla="*/ 2721355 w 6891715"/>
                <a:gd name="connsiteY6942" fmla="*/ 1651316 h 6367455"/>
                <a:gd name="connsiteX6943" fmla="*/ 2745793 w 6891715"/>
                <a:gd name="connsiteY6943" fmla="*/ 1659253 h 6367455"/>
                <a:gd name="connsiteX6944" fmla="*/ 2749918 w 6891715"/>
                <a:gd name="connsiteY6944" fmla="*/ 1656079 h 6367455"/>
                <a:gd name="connsiteX6945" fmla="*/ 2743254 w 6891715"/>
                <a:gd name="connsiteY6945" fmla="*/ 1642426 h 6367455"/>
                <a:gd name="connsiteX6946" fmla="*/ 2741349 w 6891715"/>
                <a:gd name="connsiteY6946" fmla="*/ 1624646 h 6367455"/>
                <a:gd name="connsiteX6947" fmla="*/ 2750870 w 6891715"/>
                <a:gd name="connsiteY6947" fmla="*/ 1620201 h 6367455"/>
                <a:gd name="connsiteX6948" fmla="*/ 2771499 w 6891715"/>
                <a:gd name="connsiteY6948" fmla="*/ 1600833 h 6367455"/>
                <a:gd name="connsiteX6949" fmla="*/ 2763248 w 6891715"/>
                <a:gd name="connsiteY6949" fmla="*/ 1591944 h 6367455"/>
                <a:gd name="connsiteX6950" fmla="*/ 2742936 w 6891715"/>
                <a:gd name="connsiteY6950" fmla="*/ 1608771 h 6367455"/>
                <a:gd name="connsiteX6951" fmla="*/ 2733732 w 6891715"/>
                <a:gd name="connsiteY6951" fmla="*/ 1609723 h 6367455"/>
                <a:gd name="connsiteX6952" fmla="*/ 2730241 w 6891715"/>
                <a:gd name="connsiteY6952" fmla="*/ 1603374 h 6367455"/>
                <a:gd name="connsiteX6953" fmla="*/ 2741983 w 6891715"/>
                <a:gd name="connsiteY6953" fmla="*/ 1579561 h 6367455"/>
                <a:gd name="connsiteX6954" fmla="*/ 2752459 w 6891715"/>
                <a:gd name="connsiteY6954" fmla="*/ 1580196 h 6367455"/>
                <a:gd name="connsiteX6955" fmla="*/ 2769278 w 6891715"/>
                <a:gd name="connsiteY6955" fmla="*/ 1572576 h 6367455"/>
                <a:gd name="connsiteX6956" fmla="*/ 2766105 w 6891715"/>
                <a:gd name="connsiteY6956" fmla="*/ 1549399 h 6367455"/>
                <a:gd name="connsiteX6957" fmla="*/ 2779435 w 6891715"/>
                <a:gd name="connsiteY6957" fmla="*/ 1533524 h 6367455"/>
                <a:gd name="connsiteX6958" fmla="*/ 2799430 w 6891715"/>
                <a:gd name="connsiteY6958" fmla="*/ 1528127 h 6367455"/>
                <a:gd name="connsiteX6959" fmla="*/ 2804825 w 6891715"/>
                <a:gd name="connsiteY6959" fmla="*/ 1517649 h 6367455"/>
                <a:gd name="connsiteX6960" fmla="*/ 2813077 w 6891715"/>
                <a:gd name="connsiteY6960" fmla="*/ 1509077 h 6367455"/>
                <a:gd name="connsiteX6961" fmla="*/ 2818790 w 6891715"/>
                <a:gd name="connsiteY6961" fmla="*/ 1531937 h 6367455"/>
                <a:gd name="connsiteX6962" fmla="*/ 2830215 w 6891715"/>
                <a:gd name="connsiteY6962" fmla="*/ 1541461 h 6367455"/>
                <a:gd name="connsiteX6963" fmla="*/ 2842592 w 6891715"/>
                <a:gd name="connsiteY6963" fmla="*/ 1520189 h 6367455"/>
                <a:gd name="connsiteX6964" fmla="*/ 2837515 w 6891715"/>
                <a:gd name="connsiteY6964" fmla="*/ 1515109 h 6367455"/>
                <a:gd name="connsiteX6965" fmla="*/ 2855288 w 6891715"/>
                <a:gd name="connsiteY6965" fmla="*/ 1505584 h 6367455"/>
                <a:gd name="connsiteX6966" fmla="*/ 2863540 w 6891715"/>
                <a:gd name="connsiteY6966" fmla="*/ 1493836 h 6367455"/>
                <a:gd name="connsiteX6967" fmla="*/ 2859414 w 6891715"/>
                <a:gd name="connsiteY6967" fmla="*/ 1486534 h 6367455"/>
                <a:gd name="connsiteX6968" fmla="*/ 2845767 w 6891715"/>
                <a:gd name="connsiteY6968" fmla="*/ 1504314 h 6367455"/>
                <a:gd name="connsiteX6969" fmla="*/ 2832120 w 6891715"/>
                <a:gd name="connsiteY6969" fmla="*/ 1513204 h 6367455"/>
                <a:gd name="connsiteX6970" fmla="*/ 2828945 w 6891715"/>
                <a:gd name="connsiteY6970" fmla="*/ 1481137 h 6367455"/>
                <a:gd name="connsiteX6971" fmla="*/ 2828628 w 6891715"/>
                <a:gd name="connsiteY6971" fmla="*/ 1479232 h 6367455"/>
                <a:gd name="connsiteX6972" fmla="*/ 2825772 w 6891715"/>
                <a:gd name="connsiteY6972" fmla="*/ 1481137 h 6367455"/>
                <a:gd name="connsiteX6973" fmla="*/ 2819425 w 6891715"/>
                <a:gd name="connsiteY6973" fmla="*/ 1484629 h 6367455"/>
                <a:gd name="connsiteX6974" fmla="*/ 2806729 w 6891715"/>
                <a:gd name="connsiteY6974" fmla="*/ 1509077 h 6367455"/>
                <a:gd name="connsiteX6975" fmla="*/ 2794987 w 6891715"/>
                <a:gd name="connsiteY6975" fmla="*/ 1503996 h 6367455"/>
                <a:gd name="connsiteX6976" fmla="*/ 2801335 w 6891715"/>
                <a:gd name="connsiteY6976" fmla="*/ 1488122 h 6367455"/>
                <a:gd name="connsiteX6977" fmla="*/ 2807047 w 6891715"/>
                <a:gd name="connsiteY6977" fmla="*/ 1481137 h 6367455"/>
                <a:gd name="connsiteX6978" fmla="*/ 2815933 w 6891715"/>
                <a:gd name="connsiteY6978" fmla="*/ 1470024 h 6367455"/>
                <a:gd name="connsiteX6979" fmla="*/ 2827359 w 6891715"/>
                <a:gd name="connsiteY6979" fmla="*/ 1465897 h 6367455"/>
                <a:gd name="connsiteX6980" fmla="*/ 2821012 w 6891715"/>
                <a:gd name="connsiteY6980" fmla="*/ 1454149 h 6367455"/>
                <a:gd name="connsiteX6981" fmla="*/ 2825137 w 6891715"/>
                <a:gd name="connsiteY6981" fmla="*/ 1438274 h 6367455"/>
                <a:gd name="connsiteX6982" fmla="*/ 2832436 w 6891715"/>
                <a:gd name="connsiteY6982" fmla="*/ 1441449 h 6367455"/>
                <a:gd name="connsiteX6983" fmla="*/ 2833706 w 6891715"/>
                <a:gd name="connsiteY6983" fmla="*/ 1461134 h 6367455"/>
                <a:gd name="connsiteX6984" fmla="*/ 2840371 w 6891715"/>
                <a:gd name="connsiteY6984" fmla="*/ 1467484 h 6367455"/>
                <a:gd name="connsiteX6985" fmla="*/ 2859414 w 6891715"/>
                <a:gd name="connsiteY6985" fmla="*/ 1481137 h 6367455"/>
                <a:gd name="connsiteX6986" fmla="*/ 2862588 w 6891715"/>
                <a:gd name="connsiteY6986" fmla="*/ 1483042 h 6367455"/>
                <a:gd name="connsiteX6987" fmla="*/ 2862271 w 6891715"/>
                <a:gd name="connsiteY6987" fmla="*/ 1481137 h 6367455"/>
                <a:gd name="connsiteX6988" fmla="*/ 2860366 w 6891715"/>
                <a:gd name="connsiteY6988" fmla="*/ 1474152 h 6367455"/>
                <a:gd name="connsiteX6989" fmla="*/ 2854653 w 6891715"/>
                <a:gd name="connsiteY6989" fmla="*/ 1441132 h 6367455"/>
                <a:gd name="connsiteX6990" fmla="*/ 2836563 w 6891715"/>
                <a:gd name="connsiteY6990" fmla="*/ 1430972 h 6367455"/>
                <a:gd name="connsiteX6991" fmla="*/ 2833072 w 6891715"/>
                <a:gd name="connsiteY6991" fmla="*/ 1410017 h 6367455"/>
                <a:gd name="connsiteX6992" fmla="*/ 2847036 w 6891715"/>
                <a:gd name="connsiteY6992" fmla="*/ 1405255 h 6367455"/>
                <a:gd name="connsiteX6993" fmla="*/ 2852749 w 6891715"/>
                <a:gd name="connsiteY6993" fmla="*/ 1426527 h 6367455"/>
                <a:gd name="connsiteX6994" fmla="*/ 2864174 w 6891715"/>
                <a:gd name="connsiteY6994" fmla="*/ 1423987 h 6367455"/>
                <a:gd name="connsiteX6995" fmla="*/ 2868300 w 6891715"/>
                <a:gd name="connsiteY6995" fmla="*/ 1403350 h 6367455"/>
                <a:gd name="connsiteX6996" fmla="*/ 2848941 w 6891715"/>
                <a:gd name="connsiteY6996" fmla="*/ 1392554 h 6367455"/>
                <a:gd name="connsiteX6997" fmla="*/ 2854970 w 6891715"/>
                <a:gd name="connsiteY6997" fmla="*/ 1378267 h 6367455"/>
                <a:gd name="connsiteX6998" fmla="*/ 2874013 w 6891715"/>
                <a:gd name="connsiteY6998" fmla="*/ 1375727 h 6367455"/>
                <a:gd name="connsiteX6999" fmla="*/ 2865761 w 6891715"/>
                <a:gd name="connsiteY6999" fmla="*/ 1360170 h 6367455"/>
                <a:gd name="connsiteX7000" fmla="*/ 2872744 w 6891715"/>
                <a:gd name="connsiteY7000" fmla="*/ 1346200 h 6367455"/>
                <a:gd name="connsiteX7001" fmla="*/ 2899721 w 6891715"/>
                <a:gd name="connsiteY7001" fmla="*/ 1361757 h 6367455"/>
                <a:gd name="connsiteX7002" fmla="*/ 2904482 w 6891715"/>
                <a:gd name="connsiteY7002" fmla="*/ 1355407 h 6367455"/>
                <a:gd name="connsiteX7003" fmla="*/ 2886390 w 6891715"/>
                <a:gd name="connsiteY7003" fmla="*/ 1337945 h 6367455"/>
                <a:gd name="connsiteX7004" fmla="*/ 2887660 w 6891715"/>
                <a:gd name="connsiteY7004" fmla="*/ 1321752 h 6367455"/>
                <a:gd name="connsiteX7005" fmla="*/ 2864174 w 6891715"/>
                <a:gd name="connsiteY7005" fmla="*/ 1337945 h 6367455"/>
                <a:gd name="connsiteX7006" fmla="*/ 2844496 w 6891715"/>
                <a:gd name="connsiteY7006" fmla="*/ 1366519 h 6367455"/>
                <a:gd name="connsiteX7007" fmla="*/ 2834976 w 6891715"/>
                <a:gd name="connsiteY7007" fmla="*/ 1356360 h 6367455"/>
                <a:gd name="connsiteX7008" fmla="*/ 2854970 w 6891715"/>
                <a:gd name="connsiteY7008" fmla="*/ 1345247 h 6367455"/>
                <a:gd name="connsiteX7009" fmla="*/ 2850527 w 6891715"/>
                <a:gd name="connsiteY7009" fmla="*/ 1331912 h 6367455"/>
                <a:gd name="connsiteX7010" fmla="*/ 2827041 w 6891715"/>
                <a:gd name="connsiteY7010" fmla="*/ 1327467 h 6367455"/>
                <a:gd name="connsiteX7011" fmla="*/ 2834659 w 6891715"/>
                <a:gd name="connsiteY7011" fmla="*/ 1308735 h 6367455"/>
                <a:gd name="connsiteX7012" fmla="*/ 2850527 w 6891715"/>
                <a:gd name="connsiteY7012" fmla="*/ 1323340 h 6367455"/>
                <a:gd name="connsiteX7013" fmla="*/ 2888296 w 6891715"/>
                <a:gd name="connsiteY7013" fmla="*/ 1308100 h 6367455"/>
                <a:gd name="connsiteX7014" fmla="*/ 2890518 w 6891715"/>
                <a:gd name="connsiteY7014" fmla="*/ 1278890 h 6367455"/>
                <a:gd name="connsiteX7015" fmla="*/ 2898768 w 6891715"/>
                <a:gd name="connsiteY7015" fmla="*/ 1278255 h 6367455"/>
                <a:gd name="connsiteX7016" fmla="*/ 2925112 w 6891715"/>
                <a:gd name="connsiteY7016" fmla="*/ 1271905 h 6367455"/>
                <a:gd name="connsiteX7017" fmla="*/ 2936854 w 6891715"/>
                <a:gd name="connsiteY7017" fmla="*/ 1286510 h 6367455"/>
                <a:gd name="connsiteX7018" fmla="*/ 2945741 w 6891715"/>
                <a:gd name="connsiteY7018" fmla="*/ 1306830 h 6367455"/>
                <a:gd name="connsiteX7019" fmla="*/ 2953675 w 6891715"/>
                <a:gd name="connsiteY7019" fmla="*/ 1290637 h 6367455"/>
                <a:gd name="connsiteX7020" fmla="*/ 2975891 w 6891715"/>
                <a:gd name="connsiteY7020" fmla="*/ 1279843 h 6367455"/>
                <a:gd name="connsiteX7021" fmla="*/ 2984143 w 6891715"/>
                <a:gd name="connsiteY7021" fmla="*/ 1264285 h 6367455"/>
                <a:gd name="connsiteX7022" fmla="*/ 2954945 w 6891715"/>
                <a:gd name="connsiteY7022" fmla="*/ 1267460 h 6367455"/>
                <a:gd name="connsiteX7023" fmla="*/ 2946376 w 6891715"/>
                <a:gd name="connsiteY7023" fmla="*/ 1276033 h 6367455"/>
                <a:gd name="connsiteX7024" fmla="*/ 2925746 w 6891715"/>
                <a:gd name="connsiteY7024" fmla="*/ 1242377 h 6367455"/>
                <a:gd name="connsiteX7025" fmla="*/ 2918447 w 6891715"/>
                <a:gd name="connsiteY7025" fmla="*/ 1238250 h 6367455"/>
                <a:gd name="connsiteX7026" fmla="*/ 2920351 w 6891715"/>
                <a:gd name="connsiteY7026" fmla="*/ 1219200 h 6367455"/>
                <a:gd name="connsiteX7027" fmla="*/ 2935267 w 6891715"/>
                <a:gd name="connsiteY7027" fmla="*/ 1221423 h 6367455"/>
                <a:gd name="connsiteX7028" fmla="*/ 2941297 w 6891715"/>
                <a:gd name="connsiteY7028" fmla="*/ 1202373 h 6367455"/>
                <a:gd name="connsiteX7029" fmla="*/ 2907338 w 6891715"/>
                <a:gd name="connsiteY7029" fmla="*/ 1198563 h 6367455"/>
                <a:gd name="connsiteX7030" fmla="*/ 2908607 w 6891715"/>
                <a:gd name="connsiteY7030" fmla="*/ 1184593 h 6367455"/>
                <a:gd name="connsiteX7031" fmla="*/ 2939394 w 6891715"/>
                <a:gd name="connsiteY7031" fmla="*/ 1183323 h 6367455"/>
                <a:gd name="connsiteX7032" fmla="*/ 2919081 w 6891715"/>
                <a:gd name="connsiteY7032" fmla="*/ 1175068 h 6367455"/>
                <a:gd name="connsiteX7033" fmla="*/ 2926063 w 6891715"/>
                <a:gd name="connsiteY7033" fmla="*/ 1166495 h 6367455"/>
                <a:gd name="connsiteX7034" fmla="*/ 2943202 w 6891715"/>
                <a:gd name="connsiteY7034" fmla="*/ 1173798 h 6367455"/>
                <a:gd name="connsiteX7035" fmla="*/ 2948280 w 6891715"/>
                <a:gd name="connsiteY7035" fmla="*/ 1164273 h 6367455"/>
                <a:gd name="connsiteX7036" fmla="*/ 2940980 w 6891715"/>
                <a:gd name="connsiteY7036" fmla="*/ 1155065 h 6367455"/>
                <a:gd name="connsiteX7037" fmla="*/ 2943202 w 6891715"/>
                <a:gd name="connsiteY7037" fmla="*/ 1143318 h 6367455"/>
                <a:gd name="connsiteX7038" fmla="*/ 2968273 w 6891715"/>
                <a:gd name="connsiteY7038" fmla="*/ 1139825 h 6367455"/>
                <a:gd name="connsiteX7039" fmla="*/ 2953358 w 6891715"/>
                <a:gd name="connsiteY7039" fmla="*/ 1131570 h 6367455"/>
                <a:gd name="connsiteX7040" fmla="*/ 2942884 w 6891715"/>
                <a:gd name="connsiteY7040" fmla="*/ 1119187 h 6367455"/>
                <a:gd name="connsiteX7041" fmla="*/ 2946058 w 6891715"/>
                <a:gd name="connsiteY7041" fmla="*/ 1109662 h 6367455"/>
                <a:gd name="connsiteX7042" fmla="*/ 2965102 w 6891715"/>
                <a:gd name="connsiteY7042" fmla="*/ 1113473 h 6367455"/>
                <a:gd name="connsiteX7043" fmla="*/ 2969862 w 6891715"/>
                <a:gd name="connsiteY7043" fmla="*/ 1100772 h 6367455"/>
                <a:gd name="connsiteX7044" fmla="*/ 2984778 w 6891715"/>
                <a:gd name="connsiteY7044" fmla="*/ 1106170 h 6367455"/>
                <a:gd name="connsiteX7045" fmla="*/ 2996522 w 6891715"/>
                <a:gd name="connsiteY7045" fmla="*/ 1093470 h 6367455"/>
                <a:gd name="connsiteX7046" fmla="*/ 3010169 w 6891715"/>
                <a:gd name="connsiteY7046" fmla="*/ 1094105 h 6367455"/>
                <a:gd name="connsiteX7047" fmla="*/ 3014294 w 6891715"/>
                <a:gd name="connsiteY7047" fmla="*/ 1066800 h 6367455"/>
                <a:gd name="connsiteX7048" fmla="*/ 3027942 w 6891715"/>
                <a:gd name="connsiteY7048" fmla="*/ 1062355 h 6367455"/>
                <a:gd name="connsiteX7049" fmla="*/ 3034289 w 6891715"/>
                <a:gd name="connsiteY7049" fmla="*/ 1054735 h 6367455"/>
                <a:gd name="connsiteX7050" fmla="*/ 3062536 w 6891715"/>
                <a:gd name="connsiteY7050" fmla="*/ 1052830 h 6367455"/>
                <a:gd name="connsiteX7051" fmla="*/ 3082848 w 6891715"/>
                <a:gd name="connsiteY7051" fmla="*/ 1044892 h 6367455"/>
                <a:gd name="connsiteX7052" fmla="*/ 3104107 w 6891715"/>
                <a:gd name="connsiteY7052" fmla="*/ 1064577 h 6367455"/>
                <a:gd name="connsiteX7053" fmla="*/ 3119976 w 6891715"/>
                <a:gd name="connsiteY7053" fmla="*/ 1045527 h 6367455"/>
                <a:gd name="connsiteX7054" fmla="*/ 3102520 w 6891715"/>
                <a:gd name="connsiteY7054" fmla="*/ 1029017 h 6367455"/>
                <a:gd name="connsiteX7055" fmla="*/ 3083799 w 6891715"/>
                <a:gd name="connsiteY7055" fmla="*/ 1030287 h 6367455"/>
                <a:gd name="connsiteX7056" fmla="*/ 3074913 w 6891715"/>
                <a:gd name="connsiteY7056" fmla="*/ 1017587 h 6367455"/>
                <a:gd name="connsiteX7057" fmla="*/ 3058410 w 6891715"/>
                <a:gd name="connsiteY7057" fmla="*/ 1028382 h 6367455"/>
                <a:gd name="connsiteX7058" fmla="*/ 3052697 w 6891715"/>
                <a:gd name="connsiteY7058" fmla="*/ 1010602 h 6367455"/>
                <a:gd name="connsiteX7059" fmla="*/ 3043175 w 6891715"/>
                <a:gd name="connsiteY7059" fmla="*/ 1005204 h 6367455"/>
                <a:gd name="connsiteX7060" fmla="*/ 3049206 w 6891715"/>
                <a:gd name="connsiteY7060" fmla="*/ 973770 h 6367455"/>
                <a:gd name="connsiteX7061" fmla="*/ 3072057 w 6891715"/>
                <a:gd name="connsiteY7061" fmla="*/ 948370 h 6367455"/>
                <a:gd name="connsiteX7062" fmla="*/ 3079991 w 6891715"/>
                <a:gd name="connsiteY7062" fmla="*/ 969325 h 6367455"/>
                <a:gd name="connsiteX7063" fmla="*/ 3093634 w 6891715"/>
                <a:gd name="connsiteY7063" fmla="*/ 972500 h 6367455"/>
                <a:gd name="connsiteX7064" fmla="*/ 3099029 w 6891715"/>
                <a:gd name="connsiteY7064" fmla="*/ 980437 h 6367455"/>
                <a:gd name="connsiteX7065" fmla="*/ 3110772 w 6891715"/>
                <a:gd name="connsiteY7065" fmla="*/ 974087 h 6367455"/>
                <a:gd name="connsiteX7066" fmla="*/ 3125689 w 6891715"/>
                <a:gd name="connsiteY7066" fmla="*/ 985517 h 6367455"/>
                <a:gd name="connsiteX7067" fmla="*/ 3140605 w 6891715"/>
                <a:gd name="connsiteY7067" fmla="*/ 979167 h 6367455"/>
                <a:gd name="connsiteX7068" fmla="*/ 3133623 w 6891715"/>
                <a:gd name="connsiteY7068" fmla="*/ 967737 h 6367455"/>
                <a:gd name="connsiteX7069" fmla="*/ 3150762 w 6891715"/>
                <a:gd name="connsiteY7069" fmla="*/ 948687 h 6367455"/>
                <a:gd name="connsiteX7070" fmla="*/ 3128545 w 6891715"/>
                <a:gd name="connsiteY7070" fmla="*/ 959165 h 6367455"/>
                <a:gd name="connsiteX7071" fmla="*/ 3107598 w 6891715"/>
                <a:gd name="connsiteY7071" fmla="*/ 961387 h 6367455"/>
                <a:gd name="connsiteX7072" fmla="*/ 3100933 w 6891715"/>
                <a:gd name="connsiteY7072" fmla="*/ 952180 h 6367455"/>
                <a:gd name="connsiteX7073" fmla="*/ 3120928 w 6891715"/>
                <a:gd name="connsiteY7073" fmla="*/ 940432 h 6367455"/>
                <a:gd name="connsiteX7074" fmla="*/ 3136480 w 6891715"/>
                <a:gd name="connsiteY7074" fmla="*/ 921065 h 6367455"/>
                <a:gd name="connsiteX7075" fmla="*/ 3125054 w 6891715"/>
                <a:gd name="connsiteY7075" fmla="*/ 914080 h 6367455"/>
                <a:gd name="connsiteX7076" fmla="*/ 3137749 w 6891715"/>
                <a:gd name="connsiteY7076" fmla="*/ 903285 h 6367455"/>
                <a:gd name="connsiteX7077" fmla="*/ 3126006 w 6891715"/>
                <a:gd name="connsiteY7077" fmla="*/ 895982 h 6367455"/>
                <a:gd name="connsiteX7078" fmla="*/ 3117437 w 6891715"/>
                <a:gd name="connsiteY7078" fmla="*/ 886775 h 6367455"/>
                <a:gd name="connsiteX7079" fmla="*/ 3130767 w 6891715"/>
                <a:gd name="connsiteY7079" fmla="*/ 865502 h 6367455"/>
                <a:gd name="connsiteX7080" fmla="*/ 3139971 w 6891715"/>
                <a:gd name="connsiteY7080" fmla="*/ 846453 h 6367455"/>
                <a:gd name="connsiteX7081" fmla="*/ 3158061 w 6891715"/>
                <a:gd name="connsiteY7081" fmla="*/ 839150 h 6367455"/>
                <a:gd name="connsiteX7082" fmla="*/ 3169487 w 6891715"/>
                <a:gd name="connsiteY7082" fmla="*/ 806130 h 6367455"/>
                <a:gd name="connsiteX7083" fmla="*/ 3179008 w 6891715"/>
                <a:gd name="connsiteY7083" fmla="*/ 806130 h 6367455"/>
                <a:gd name="connsiteX7084" fmla="*/ 3174882 w 6891715"/>
                <a:gd name="connsiteY7084" fmla="*/ 816607 h 6367455"/>
                <a:gd name="connsiteX7085" fmla="*/ 3180278 w 6891715"/>
                <a:gd name="connsiteY7085" fmla="*/ 839785 h 6367455"/>
                <a:gd name="connsiteX7086" fmla="*/ 3190116 w 6891715"/>
                <a:gd name="connsiteY7086" fmla="*/ 854390 h 6367455"/>
                <a:gd name="connsiteX7087" fmla="*/ 3192021 w 6891715"/>
                <a:gd name="connsiteY7087" fmla="*/ 868995 h 6367455"/>
                <a:gd name="connsiteX7088" fmla="*/ 3200590 w 6891715"/>
                <a:gd name="connsiteY7088" fmla="*/ 852167 h 6367455"/>
                <a:gd name="connsiteX7089" fmla="*/ 3218680 w 6891715"/>
                <a:gd name="connsiteY7089" fmla="*/ 858518 h 6367455"/>
                <a:gd name="connsiteX7090" fmla="*/ 3225028 w 6891715"/>
                <a:gd name="connsiteY7090" fmla="*/ 849945 h 6367455"/>
                <a:gd name="connsiteX7091" fmla="*/ 3219315 w 6891715"/>
                <a:gd name="connsiteY7091" fmla="*/ 840420 h 6367455"/>
                <a:gd name="connsiteX7092" fmla="*/ 3191069 w 6891715"/>
                <a:gd name="connsiteY7092" fmla="*/ 848357 h 6367455"/>
                <a:gd name="connsiteX7093" fmla="*/ 3195194 w 6891715"/>
                <a:gd name="connsiteY7093" fmla="*/ 835340 h 6367455"/>
                <a:gd name="connsiteX7094" fmla="*/ 3209794 w 6891715"/>
                <a:gd name="connsiteY7094" fmla="*/ 835023 h 6367455"/>
                <a:gd name="connsiteX7095" fmla="*/ 3217094 w 6891715"/>
                <a:gd name="connsiteY7095" fmla="*/ 827720 h 6367455"/>
                <a:gd name="connsiteX7096" fmla="*/ 3204398 w 6891715"/>
                <a:gd name="connsiteY7096" fmla="*/ 809940 h 6367455"/>
                <a:gd name="connsiteX7097" fmla="*/ 3218046 w 6891715"/>
                <a:gd name="connsiteY7097" fmla="*/ 803590 h 6367455"/>
                <a:gd name="connsiteX7098" fmla="*/ 3208207 w 6891715"/>
                <a:gd name="connsiteY7098" fmla="*/ 786762 h 6367455"/>
                <a:gd name="connsiteX7099" fmla="*/ 3190434 w 6891715"/>
                <a:gd name="connsiteY7099" fmla="*/ 777555 h 6367455"/>
                <a:gd name="connsiteX7100" fmla="*/ 3204716 w 6891715"/>
                <a:gd name="connsiteY7100" fmla="*/ 760410 h 6367455"/>
                <a:gd name="connsiteX7101" fmla="*/ 3237723 w 6891715"/>
                <a:gd name="connsiteY7101" fmla="*/ 746440 h 6367455"/>
                <a:gd name="connsiteX7102" fmla="*/ 3256766 w 6891715"/>
                <a:gd name="connsiteY7102" fmla="*/ 757870 h 6367455"/>
                <a:gd name="connsiteX7103" fmla="*/ 3273904 w 6891715"/>
                <a:gd name="connsiteY7103" fmla="*/ 744853 h 6367455"/>
                <a:gd name="connsiteX7104" fmla="*/ 3287551 w 6891715"/>
                <a:gd name="connsiteY7104" fmla="*/ 776285 h 6367455"/>
                <a:gd name="connsiteX7105" fmla="*/ 3305642 w 6891715"/>
                <a:gd name="connsiteY7105" fmla="*/ 776285 h 6367455"/>
                <a:gd name="connsiteX7106" fmla="*/ 3294851 w 6891715"/>
                <a:gd name="connsiteY7106" fmla="*/ 757553 h 6367455"/>
                <a:gd name="connsiteX7107" fmla="*/ 3315798 w 6891715"/>
                <a:gd name="connsiteY7107" fmla="*/ 744535 h 6367455"/>
                <a:gd name="connsiteX7108" fmla="*/ 3326589 w 6891715"/>
                <a:gd name="connsiteY7108" fmla="*/ 729613 h 6367455"/>
                <a:gd name="connsiteX7109" fmla="*/ 3312624 w 6891715"/>
                <a:gd name="connsiteY7109" fmla="*/ 723580 h 6367455"/>
                <a:gd name="connsiteX7110" fmla="*/ 3320876 w 6891715"/>
                <a:gd name="connsiteY7110" fmla="*/ 705800 h 6367455"/>
                <a:gd name="connsiteX7111" fmla="*/ 3310085 w 6891715"/>
                <a:gd name="connsiteY7111" fmla="*/ 703578 h 6367455"/>
                <a:gd name="connsiteX7112" fmla="*/ 3281839 w 6891715"/>
                <a:gd name="connsiteY7112" fmla="*/ 732470 h 6367455"/>
                <a:gd name="connsiteX7113" fmla="*/ 3269143 w 6891715"/>
                <a:gd name="connsiteY7113" fmla="*/ 728343 h 6367455"/>
                <a:gd name="connsiteX7114" fmla="*/ 3263748 w 6891715"/>
                <a:gd name="connsiteY7114" fmla="*/ 710245 h 6367455"/>
                <a:gd name="connsiteX7115" fmla="*/ 3249149 w 6891715"/>
                <a:gd name="connsiteY7115" fmla="*/ 709610 h 6367455"/>
                <a:gd name="connsiteX7116" fmla="*/ 3244705 w 6891715"/>
                <a:gd name="connsiteY7116" fmla="*/ 728660 h 6367455"/>
                <a:gd name="connsiteX7117" fmla="*/ 3220267 w 6891715"/>
                <a:gd name="connsiteY7117" fmla="*/ 720088 h 6367455"/>
                <a:gd name="connsiteX7118" fmla="*/ 3219315 w 6891715"/>
                <a:gd name="connsiteY7118" fmla="*/ 706753 h 6367455"/>
                <a:gd name="connsiteX7119" fmla="*/ 3252005 w 6891715"/>
                <a:gd name="connsiteY7119" fmla="*/ 666430 h 6367455"/>
                <a:gd name="connsiteX7120" fmla="*/ 3262161 w 6891715"/>
                <a:gd name="connsiteY7120" fmla="*/ 634680 h 6367455"/>
                <a:gd name="connsiteX7121" fmla="*/ 3284060 w 6891715"/>
                <a:gd name="connsiteY7121" fmla="*/ 628330 h 6367455"/>
                <a:gd name="connsiteX7122" fmla="*/ 3281839 w 6891715"/>
                <a:gd name="connsiteY7122" fmla="*/ 615313 h 6367455"/>
                <a:gd name="connsiteX7123" fmla="*/ 3314529 w 6891715"/>
                <a:gd name="connsiteY7123" fmla="*/ 598168 h 6367455"/>
                <a:gd name="connsiteX7124" fmla="*/ 3322780 w 6891715"/>
                <a:gd name="connsiteY7124" fmla="*/ 579435 h 6367455"/>
                <a:gd name="connsiteX7125" fmla="*/ 3375782 w 6891715"/>
                <a:gd name="connsiteY7125" fmla="*/ 550225 h 6367455"/>
                <a:gd name="connsiteX7126" fmla="*/ 3368800 w 6891715"/>
                <a:gd name="connsiteY7126" fmla="*/ 538795 h 6367455"/>
                <a:gd name="connsiteX7127" fmla="*/ 3365626 w 6891715"/>
                <a:gd name="connsiteY7127" fmla="*/ 509268 h 6367455"/>
                <a:gd name="connsiteX7128" fmla="*/ 3383082 w 6891715"/>
                <a:gd name="connsiteY7128" fmla="*/ 459420 h 6367455"/>
                <a:gd name="connsiteX7129" fmla="*/ 3397999 w 6891715"/>
                <a:gd name="connsiteY7129" fmla="*/ 475295 h 6367455"/>
                <a:gd name="connsiteX7130" fmla="*/ 3382447 w 6891715"/>
                <a:gd name="connsiteY7130" fmla="*/ 500695 h 6367455"/>
                <a:gd name="connsiteX7131" fmla="*/ 3392921 w 6891715"/>
                <a:gd name="connsiteY7131" fmla="*/ 506728 h 6367455"/>
                <a:gd name="connsiteX7132" fmla="*/ 3396095 w 6891715"/>
                <a:gd name="connsiteY7132" fmla="*/ 496250 h 6367455"/>
                <a:gd name="connsiteX7133" fmla="*/ 3407838 w 6891715"/>
                <a:gd name="connsiteY7133" fmla="*/ 499425 h 6367455"/>
                <a:gd name="connsiteX7134" fmla="*/ 3415137 w 6891715"/>
                <a:gd name="connsiteY7134" fmla="*/ 518158 h 6367455"/>
                <a:gd name="connsiteX7135" fmla="*/ 3420533 w 6891715"/>
                <a:gd name="connsiteY7135" fmla="*/ 500378 h 6367455"/>
                <a:gd name="connsiteX7136" fmla="*/ 3437671 w 6891715"/>
                <a:gd name="connsiteY7136" fmla="*/ 512760 h 6367455"/>
                <a:gd name="connsiteX7137" fmla="*/ 3449097 w 6891715"/>
                <a:gd name="connsiteY7137" fmla="*/ 499108 h 6367455"/>
                <a:gd name="connsiteX7138" fmla="*/ 3423389 w 6891715"/>
                <a:gd name="connsiteY7138" fmla="*/ 483550 h 6367455"/>
                <a:gd name="connsiteX7139" fmla="*/ 3422437 w 6891715"/>
                <a:gd name="connsiteY7139" fmla="*/ 465453 h 6367455"/>
                <a:gd name="connsiteX7140" fmla="*/ 3417042 w 6891715"/>
                <a:gd name="connsiteY7140" fmla="*/ 452118 h 6367455"/>
                <a:gd name="connsiteX7141" fmla="*/ 3442114 w 6891715"/>
                <a:gd name="connsiteY7141" fmla="*/ 451800 h 6367455"/>
                <a:gd name="connsiteX7142" fmla="*/ 3461792 w 6891715"/>
                <a:gd name="connsiteY7142" fmla="*/ 498155 h 6367455"/>
                <a:gd name="connsiteX7143" fmla="*/ 3488452 w 6891715"/>
                <a:gd name="connsiteY7143" fmla="*/ 508315 h 6367455"/>
                <a:gd name="connsiteX7144" fmla="*/ 3491625 w 6891715"/>
                <a:gd name="connsiteY7144" fmla="*/ 528000 h 6367455"/>
                <a:gd name="connsiteX7145" fmla="*/ 3516063 w 6891715"/>
                <a:gd name="connsiteY7145" fmla="*/ 538478 h 6367455"/>
                <a:gd name="connsiteX7146" fmla="*/ 3518285 w 6891715"/>
                <a:gd name="connsiteY7146" fmla="*/ 524825 h 6367455"/>
                <a:gd name="connsiteX7147" fmla="*/ 3488134 w 6891715"/>
                <a:gd name="connsiteY7147" fmla="*/ 483868 h 6367455"/>
                <a:gd name="connsiteX7148" fmla="*/ 3477343 w 6891715"/>
                <a:gd name="connsiteY7148" fmla="*/ 482915 h 6367455"/>
                <a:gd name="connsiteX7149" fmla="*/ 3464648 w 6891715"/>
                <a:gd name="connsiteY7149" fmla="*/ 467358 h 6367455"/>
                <a:gd name="connsiteX7150" fmla="*/ 3469726 w 6891715"/>
                <a:gd name="connsiteY7150" fmla="*/ 443863 h 6367455"/>
                <a:gd name="connsiteX7151" fmla="*/ 3455762 w 6891715"/>
                <a:gd name="connsiteY7151" fmla="*/ 430528 h 6367455"/>
                <a:gd name="connsiteX7152" fmla="*/ 3478930 w 6891715"/>
                <a:gd name="connsiteY7152" fmla="*/ 391158 h 6367455"/>
                <a:gd name="connsiteX7153" fmla="*/ 3499877 w 6891715"/>
                <a:gd name="connsiteY7153" fmla="*/ 392110 h 6367455"/>
                <a:gd name="connsiteX7154" fmla="*/ 3504955 w 6891715"/>
                <a:gd name="connsiteY7154" fmla="*/ 382586 h 6367455"/>
                <a:gd name="connsiteX7155" fmla="*/ 3519872 w 6891715"/>
                <a:gd name="connsiteY7155" fmla="*/ 382268 h 6367455"/>
                <a:gd name="connsiteX7156" fmla="*/ 3513842 w 6891715"/>
                <a:gd name="connsiteY7156" fmla="*/ 401318 h 6367455"/>
                <a:gd name="connsiteX7157" fmla="*/ 3521459 w 6891715"/>
                <a:gd name="connsiteY7157" fmla="*/ 416240 h 6367455"/>
                <a:gd name="connsiteX7158" fmla="*/ 3521776 w 6891715"/>
                <a:gd name="connsiteY7158" fmla="*/ 474978 h 6367455"/>
                <a:gd name="connsiteX7159" fmla="*/ 3539232 w 6891715"/>
                <a:gd name="connsiteY7159" fmla="*/ 441323 h 6367455"/>
                <a:gd name="connsiteX7160" fmla="*/ 3545262 w 6891715"/>
                <a:gd name="connsiteY7160" fmla="*/ 385443 h 6367455"/>
                <a:gd name="connsiteX7161" fmla="*/ 3559862 w 6891715"/>
                <a:gd name="connsiteY7161" fmla="*/ 374013 h 6367455"/>
                <a:gd name="connsiteX7162" fmla="*/ 3560814 w 6891715"/>
                <a:gd name="connsiteY7162" fmla="*/ 355915 h 6367455"/>
                <a:gd name="connsiteX7163" fmla="*/ 3577000 w 6891715"/>
                <a:gd name="connsiteY7163" fmla="*/ 346390 h 6367455"/>
                <a:gd name="connsiteX7164" fmla="*/ 3584934 w 6891715"/>
                <a:gd name="connsiteY7164" fmla="*/ 337818 h 6367455"/>
                <a:gd name="connsiteX7165" fmla="*/ 3583347 w 6891715"/>
                <a:gd name="connsiteY7165" fmla="*/ 378775 h 6367455"/>
                <a:gd name="connsiteX7166" fmla="*/ 3572874 w 6891715"/>
                <a:gd name="connsiteY7166" fmla="*/ 405445 h 6367455"/>
                <a:gd name="connsiteX7167" fmla="*/ 3584934 w 6891715"/>
                <a:gd name="connsiteY7167" fmla="*/ 431480 h 6367455"/>
                <a:gd name="connsiteX7168" fmla="*/ 3584934 w 6891715"/>
                <a:gd name="connsiteY7168" fmla="*/ 456563 h 6367455"/>
                <a:gd name="connsiteX7169" fmla="*/ 3565574 w 6891715"/>
                <a:gd name="connsiteY7169" fmla="*/ 494980 h 6367455"/>
                <a:gd name="connsiteX7170" fmla="*/ 3565574 w 6891715"/>
                <a:gd name="connsiteY7170" fmla="*/ 505458 h 6367455"/>
                <a:gd name="connsiteX7171" fmla="*/ 3590647 w 6891715"/>
                <a:gd name="connsiteY7171" fmla="*/ 478788 h 6367455"/>
                <a:gd name="connsiteX7172" fmla="*/ 3597629 w 6891715"/>
                <a:gd name="connsiteY7172" fmla="*/ 443863 h 6367455"/>
                <a:gd name="connsiteX7173" fmla="*/ 3607151 w 6891715"/>
                <a:gd name="connsiteY7173" fmla="*/ 440688 h 6367455"/>
                <a:gd name="connsiteX7174" fmla="*/ 3619846 w 6891715"/>
                <a:gd name="connsiteY7174" fmla="*/ 457198 h 6367455"/>
                <a:gd name="connsiteX7175" fmla="*/ 3627463 w 6891715"/>
                <a:gd name="connsiteY7175" fmla="*/ 443545 h 6367455"/>
                <a:gd name="connsiteX7176" fmla="*/ 3610007 w 6891715"/>
                <a:gd name="connsiteY7176" fmla="*/ 428940 h 6367455"/>
                <a:gd name="connsiteX7177" fmla="*/ 3605881 w 6891715"/>
                <a:gd name="connsiteY7177" fmla="*/ 393380 h 6367455"/>
                <a:gd name="connsiteX7178" fmla="*/ 3626828 w 6891715"/>
                <a:gd name="connsiteY7178" fmla="*/ 379410 h 6367455"/>
                <a:gd name="connsiteX7179" fmla="*/ 3629685 w 6891715"/>
                <a:gd name="connsiteY7179" fmla="*/ 350835 h 6367455"/>
                <a:gd name="connsiteX7180" fmla="*/ 3642380 w 6891715"/>
                <a:gd name="connsiteY7180" fmla="*/ 337183 h 6367455"/>
                <a:gd name="connsiteX7181" fmla="*/ 3652853 w 6891715"/>
                <a:gd name="connsiteY7181" fmla="*/ 342263 h 6367455"/>
                <a:gd name="connsiteX7182" fmla="*/ 3641428 w 6891715"/>
                <a:gd name="connsiteY7182" fmla="*/ 366710 h 6367455"/>
                <a:gd name="connsiteX7183" fmla="*/ 3662692 w 6891715"/>
                <a:gd name="connsiteY7183" fmla="*/ 378140 h 6367455"/>
                <a:gd name="connsiteX7184" fmla="*/ 3668722 w 6891715"/>
                <a:gd name="connsiteY7184" fmla="*/ 349565 h 6367455"/>
                <a:gd name="connsiteX7185" fmla="*/ 3689986 w 6891715"/>
                <a:gd name="connsiteY7185" fmla="*/ 351471 h 6367455"/>
                <a:gd name="connsiteX7186" fmla="*/ 3669357 w 6891715"/>
                <a:gd name="connsiteY7186" fmla="*/ 331785 h 6367455"/>
                <a:gd name="connsiteX7187" fmla="*/ 3676974 w 6891715"/>
                <a:gd name="connsiteY7187" fmla="*/ 316863 h 6367455"/>
                <a:gd name="connsiteX7188" fmla="*/ 3692843 w 6891715"/>
                <a:gd name="connsiteY7188" fmla="*/ 327023 h 6367455"/>
                <a:gd name="connsiteX7189" fmla="*/ 3703951 w 6891715"/>
                <a:gd name="connsiteY7189" fmla="*/ 353375 h 6367455"/>
                <a:gd name="connsiteX7190" fmla="*/ 3718550 w 6891715"/>
                <a:gd name="connsiteY7190" fmla="*/ 355598 h 6367455"/>
                <a:gd name="connsiteX7191" fmla="*/ 3728072 w 6891715"/>
                <a:gd name="connsiteY7191" fmla="*/ 377505 h 6367455"/>
                <a:gd name="connsiteX7192" fmla="*/ 3747432 w 6891715"/>
                <a:gd name="connsiteY7192" fmla="*/ 396238 h 6367455"/>
                <a:gd name="connsiteX7193" fmla="*/ 3742671 w 6891715"/>
                <a:gd name="connsiteY7193" fmla="*/ 347660 h 6367455"/>
                <a:gd name="connsiteX7194" fmla="*/ 3755366 w 6891715"/>
                <a:gd name="connsiteY7194" fmla="*/ 329563 h 6367455"/>
                <a:gd name="connsiteX7195" fmla="*/ 3741402 w 6891715"/>
                <a:gd name="connsiteY7195" fmla="*/ 310831 h 6367455"/>
                <a:gd name="connsiteX7196" fmla="*/ 3754097 w 6891715"/>
                <a:gd name="connsiteY7196" fmla="*/ 299083 h 6367455"/>
                <a:gd name="connsiteX7197" fmla="*/ 3732832 w 6891715"/>
                <a:gd name="connsiteY7197" fmla="*/ 284796 h 6367455"/>
                <a:gd name="connsiteX7198" fmla="*/ 3722042 w 6891715"/>
                <a:gd name="connsiteY7198" fmla="*/ 307020 h 6367455"/>
                <a:gd name="connsiteX7199" fmla="*/ 3702047 w 6891715"/>
                <a:gd name="connsiteY7199" fmla="*/ 286066 h 6367455"/>
                <a:gd name="connsiteX7200" fmla="*/ 3702682 w 6891715"/>
                <a:gd name="connsiteY7200" fmla="*/ 262888 h 6367455"/>
                <a:gd name="connsiteX7201" fmla="*/ 3679830 w 6891715"/>
                <a:gd name="connsiteY7201" fmla="*/ 270191 h 6367455"/>
                <a:gd name="connsiteX7202" fmla="*/ 3669992 w 6891715"/>
                <a:gd name="connsiteY7202" fmla="*/ 254633 h 6367455"/>
                <a:gd name="connsiteX7203" fmla="*/ 3686813 w 6891715"/>
                <a:gd name="connsiteY7203" fmla="*/ 249236 h 6367455"/>
                <a:gd name="connsiteX7204" fmla="*/ 3699508 w 6891715"/>
                <a:gd name="connsiteY7204" fmla="*/ 257491 h 6367455"/>
                <a:gd name="connsiteX7205" fmla="*/ 3701729 w 6891715"/>
                <a:gd name="connsiteY7205" fmla="*/ 235583 h 6367455"/>
                <a:gd name="connsiteX7206" fmla="*/ 3716646 w 6891715"/>
                <a:gd name="connsiteY7206" fmla="*/ 253363 h 6367455"/>
                <a:gd name="connsiteX7207" fmla="*/ 3718550 w 6891715"/>
                <a:gd name="connsiteY7207" fmla="*/ 269238 h 6367455"/>
                <a:gd name="connsiteX7208" fmla="*/ 3734419 w 6891715"/>
                <a:gd name="connsiteY7208" fmla="*/ 275271 h 6367455"/>
                <a:gd name="connsiteX7209" fmla="*/ 3730293 w 6891715"/>
                <a:gd name="connsiteY7209" fmla="*/ 265746 h 6367455"/>
                <a:gd name="connsiteX7210" fmla="*/ 3744893 w 6891715"/>
                <a:gd name="connsiteY7210" fmla="*/ 235266 h 6367455"/>
                <a:gd name="connsiteX7211" fmla="*/ 3771235 w 6891715"/>
                <a:gd name="connsiteY7211" fmla="*/ 242251 h 6367455"/>
                <a:gd name="connsiteX7212" fmla="*/ 3769648 w 6891715"/>
                <a:gd name="connsiteY7212" fmla="*/ 285431 h 6367455"/>
                <a:gd name="connsiteX7213" fmla="*/ 3794086 w 6891715"/>
                <a:gd name="connsiteY7213" fmla="*/ 289241 h 6367455"/>
                <a:gd name="connsiteX7214" fmla="*/ 3783295 w 6891715"/>
                <a:gd name="connsiteY7214" fmla="*/ 269556 h 6367455"/>
                <a:gd name="connsiteX7215" fmla="*/ 3790913 w 6891715"/>
                <a:gd name="connsiteY7215" fmla="*/ 260031 h 6367455"/>
                <a:gd name="connsiteX7216" fmla="*/ 3798212 w 6891715"/>
                <a:gd name="connsiteY7216" fmla="*/ 266381 h 6367455"/>
                <a:gd name="connsiteX7217" fmla="*/ 3841376 w 6891715"/>
                <a:gd name="connsiteY7217" fmla="*/ 274001 h 6367455"/>
                <a:gd name="connsiteX7218" fmla="*/ 3828998 w 6891715"/>
                <a:gd name="connsiteY7218" fmla="*/ 295273 h 6367455"/>
                <a:gd name="connsiteX7219" fmla="*/ 3855658 w 6891715"/>
                <a:gd name="connsiteY7219" fmla="*/ 294321 h 6367455"/>
                <a:gd name="connsiteX7220" fmla="*/ 3838837 w 6891715"/>
                <a:gd name="connsiteY7220" fmla="*/ 314323 h 6367455"/>
                <a:gd name="connsiteX7221" fmla="*/ 3855975 w 6891715"/>
                <a:gd name="connsiteY7221" fmla="*/ 341628 h 6367455"/>
                <a:gd name="connsiteX7222" fmla="*/ 3871844 w 6891715"/>
                <a:gd name="connsiteY7222" fmla="*/ 335913 h 6367455"/>
                <a:gd name="connsiteX7223" fmla="*/ 3865179 w 6891715"/>
                <a:gd name="connsiteY7223" fmla="*/ 301306 h 6367455"/>
                <a:gd name="connsiteX7224" fmla="*/ 3879461 w 6891715"/>
                <a:gd name="connsiteY7224" fmla="*/ 284478 h 6367455"/>
                <a:gd name="connsiteX7225" fmla="*/ 3862640 w 6891715"/>
                <a:gd name="connsiteY7225" fmla="*/ 279398 h 6367455"/>
                <a:gd name="connsiteX7226" fmla="*/ 3866766 w 6891715"/>
                <a:gd name="connsiteY7226" fmla="*/ 252728 h 6367455"/>
                <a:gd name="connsiteX7227" fmla="*/ 3885809 w 6891715"/>
                <a:gd name="connsiteY7227" fmla="*/ 256856 h 6367455"/>
                <a:gd name="connsiteX7228" fmla="*/ 3891839 w 6891715"/>
                <a:gd name="connsiteY7228" fmla="*/ 239076 h 6367455"/>
                <a:gd name="connsiteX7229" fmla="*/ 3894060 w 6891715"/>
                <a:gd name="connsiteY7229" fmla="*/ 225423 h 6367455"/>
                <a:gd name="connsiteX7230" fmla="*/ 3904534 w 6891715"/>
                <a:gd name="connsiteY7230" fmla="*/ 220978 h 6367455"/>
                <a:gd name="connsiteX7231" fmla="*/ 3929289 w 6891715"/>
                <a:gd name="connsiteY7231" fmla="*/ 187006 h 6367455"/>
                <a:gd name="connsiteX7232" fmla="*/ 3943254 w 6891715"/>
                <a:gd name="connsiteY7232" fmla="*/ 185736 h 6367455"/>
                <a:gd name="connsiteX7233" fmla="*/ 3965470 w 6891715"/>
                <a:gd name="connsiteY7233" fmla="*/ 200658 h 6367455"/>
                <a:gd name="connsiteX7234" fmla="*/ 3976261 w 6891715"/>
                <a:gd name="connsiteY7234" fmla="*/ 187641 h 6367455"/>
                <a:gd name="connsiteX7235" fmla="*/ 3960075 w 6891715"/>
                <a:gd name="connsiteY7235" fmla="*/ 171766 h 6367455"/>
                <a:gd name="connsiteX7236" fmla="*/ 3972453 w 6891715"/>
                <a:gd name="connsiteY7236" fmla="*/ 131761 h 6367455"/>
                <a:gd name="connsiteX7237" fmla="*/ 3994986 w 6891715"/>
                <a:gd name="connsiteY7237" fmla="*/ 144143 h 6367455"/>
                <a:gd name="connsiteX7238" fmla="*/ 3999747 w 6891715"/>
                <a:gd name="connsiteY7238" fmla="*/ 129538 h 6367455"/>
                <a:gd name="connsiteX7239" fmla="*/ 3988004 w 6891715"/>
                <a:gd name="connsiteY7239" fmla="*/ 110806 h 6367455"/>
                <a:gd name="connsiteX7240" fmla="*/ 3959440 w 6891715"/>
                <a:gd name="connsiteY7240" fmla="*/ 105726 h 6367455"/>
                <a:gd name="connsiteX7241" fmla="*/ 3959440 w 6891715"/>
                <a:gd name="connsiteY7241" fmla="*/ 84453 h 6367455"/>
                <a:gd name="connsiteX7242" fmla="*/ 3967692 w 6891715"/>
                <a:gd name="connsiteY7242" fmla="*/ 78103 h 6367455"/>
                <a:gd name="connsiteX7243" fmla="*/ 3995621 w 6891715"/>
                <a:gd name="connsiteY7243" fmla="*/ 102233 h 6367455"/>
                <a:gd name="connsiteX7244" fmla="*/ 4004825 w 6891715"/>
                <a:gd name="connsiteY7244" fmla="*/ 96836 h 6367455"/>
                <a:gd name="connsiteX7245" fmla="*/ 3998478 w 6891715"/>
                <a:gd name="connsiteY7245" fmla="*/ 80008 h 6367455"/>
                <a:gd name="connsiteX7246" fmla="*/ 4002286 w 6891715"/>
                <a:gd name="connsiteY7246" fmla="*/ 45083 h 6367455"/>
                <a:gd name="connsiteX7247" fmla="*/ 4010855 w 6891715"/>
                <a:gd name="connsiteY7247" fmla="*/ 49211 h 6367455"/>
                <a:gd name="connsiteX7248" fmla="*/ 4021646 w 6891715"/>
                <a:gd name="connsiteY7248" fmla="*/ 71436 h 6367455"/>
                <a:gd name="connsiteX7249" fmla="*/ 4027676 w 6891715"/>
                <a:gd name="connsiteY7249" fmla="*/ 42861 h 6367455"/>
                <a:gd name="connsiteX7250" fmla="*/ 4035293 w 6891715"/>
                <a:gd name="connsiteY7250" fmla="*/ 40638 h 6367455"/>
                <a:gd name="connsiteX7251" fmla="*/ 4041641 w 6891715"/>
                <a:gd name="connsiteY7251" fmla="*/ 66673 h 6367455"/>
                <a:gd name="connsiteX7252" fmla="*/ 4054336 w 6891715"/>
                <a:gd name="connsiteY7252" fmla="*/ 69848 h 6367455"/>
                <a:gd name="connsiteX7253" fmla="*/ 4064175 w 6891715"/>
                <a:gd name="connsiteY7253" fmla="*/ 95248 h 6367455"/>
                <a:gd name="connsiteX7254" fmla="*/ 4079726 w 6891715"/>
                <a:gd name="connsiteY7254" fmla="*/ 78103 h 6367455"/>
                <a:gd name="connsiteX7255" fmla="*/ 4104164 w 6891715"/>
                <a:gd name="connsiteY7255" fmla="*/ 67626 h 6367455"/>
                <a:gd name="connsiteX7256" fmla="*/ 4108290 w 6891715"/>
                <a:gd name="connsiteY7256" fmla="*/ 85088 h 6367455"/>
                <a:gd name="connsiteX7257" fmla="*/ 4059097 w 6891715"/>
                <a:gd name="connsiteY7257" fmla="*/ 155256 h 6367455"/>
                <a:gd name="connsiteX7258" fmla="*/ 4042276 w 6891715"/>
                <a:gd name="connsiteY7258" fmla="*/ 238758 h 6367455"/>
                <a:gd name="connsiteX7259" fmla="*/ 4027676 w 6891715"/>
                <a:gd name="connsiteY7259" fmla="*/ 261936 h 6367455"/>
                <a:gd name="connsiteX7260" fmla="*/ 4034024 w 6891715"/>
                <a:gd name="connsiteY7260" fmla="*/ 290510 h 6367455"/>
                <a:gd name="connsiteX7261" fmla="*/ 4046719 w 6891715"/>
                <a:gd name="connsiteY7261" fmla="*/ 293685 h 6367455"/>
                <a:gd name="connsiteX7262" fmla="*/ 4057510 w 6891715"/>
                <a:gd name="connsiteY7262" fmla="*/ 275588 h 6367455"/>
                <a:gd name="connsiteX7263" fmla="*/ 4081631 w 6891715"/>
                <a:gd name="connsiteY7263" fmla="*/ 245743 h 6367455"/>
                <a:gd name="connsiteX7264" fmla="*/ 4063540 w 6891715"/>
                <a:gd name="connsiteY7264" fmla="*/ 247013 h 6367455"/>
                <a:gd name="connsiteX7265" fmla="*/ 4064175 w 6891715"/>
                <a:gd name="connsiteY7265" fmla="*/ 232091 h 6367455"/>
                <a:gd name="connsiteX7266" fmla="*/ 4126063 w 6891715"/>
                <a:gd name="connsiteY7266" fmla="*/ 154621 h 6367455"/>
                <a:gd name="connsiteX7267" fmla="*/ 4140663 w 6891715"/>
                <a:gd name="connsiteY7267" fmla="*/ 113663 h 6367455"/>
                <a:gd name="connsiteX7268" fmla="*/ 4166688 w 6891715"/>
                <a:gd name="connsiteY7268" fmla="*/ 90168 h 6367455"/>
                <a:gd name="connsiteX7269" fmla="*/ 4171766 w 6891715"/>
                <a:gd name="connsiteY7269" fmla="*/ 66673 h 6367455"/>
                <a:gd name="connsiteX7270" fmla="*/ 4189856 w 6891715"/>
                <a:gd name="connsiteY7270" fmla="*/ 50798 h 6367455"/>
                <a:gd name="connsiteX7271" fmla="*/ 4187635 w 6891715"/>
                <a:gd name="connsiteY7271" fmla="*/ 75881 h 6367455"/>
                <a:gd name="connsiteX7272" fmla="*/ 4197473 w 6891715"/>
                <a:gd name="connsiteY7272" fmla="*/ 93026 h 6367455"/>
                <a:gd name="connsiteX7273" fmla="*/ 4195252 w 6891715"/>
                <a:gd name="connsiteY7273" fmla="*/ 106678 h 6367455"/>
                <a:gd name="connsiteX7274" fmla="*/ 4179383 w 6891715"/>
                <a:gd name="connsiteY7274" fmla="*/ 116203 h 6367455"/>
                <a:gd name="connsiteX7275" fmla="*/ 4170179 w 6891715"/>
                <a:gd name="connsiteY7275" fmla="*/ 139381 h 6367455"/>
                <a:gd name="connsiteX7276" fmla="*/ 4197791 w 6891715"/>
                <a:gd name="connsiteY7276" fmla="*/ 131761 h 6367455"/>
                <a:gd name="connsiteX7277" fmla="*/ 4185731 w 6891715"/>
                <a:gd name="connsiteY7277" fmla="*/ 200658 h 6367455"/>
                <a:gd name="connsiteX7278" fmla="*/ 4200330 w 6891715"/>
                <a:gd name="connsiteY7278" fmla="*/ 201293 h 6367455"/>
                <a:gd name="connsiteX7279" fmla="*/ 4222546 w 6891715"/>
                <a:gd name="connsiteY7279" fmla="*/ 187323 h 6367455"/>
                <a:gd name="connsiteX7280" fmla="*/ 4238098 w 6891715"/>
                <a:gd name="connsiteY7280" fmla="*/ 143191 h 6367455"/>
                <a:gd name="connsiteX7281" fmla="*/ 4246667 w 6891715"/>
                <a:gd name="connsiteY7281" fmla="*/ 155573 h 6367455"/>
                <a:gd name="connsiteX7282" fmla="*/ 4250476 w 6891715"/>
                <a:gd name="connsiteY7282" fmla="*/ 141921 h 6367455"/>
                <a:gd name="connsiteX7283" fmla="*/ 4236828 w 6891715"/>
                <a:gd name="connsiteY7283" fmla="*/ 126363 h 6367455"/>
                <a:gd name="connsiteX7284" fmla="*/ 4240954 w 6891715"/>
                <a:gd name="connsiteY7284" fmla="*/ 106043 h 6367455"/>
                <a:gd name="connsiteX7285" fmla="*/ 4258727 w 6891715"/>
                <a:gd name="connsiteY7285" fmla="*/ 101916 h 6367455"/>
                <a:gd name="connsiteX7286" fmla="*/ 4264123 w 6891715"/>
                <a:gd name="connsiteY7286" fmla="*/ 93343 h 6367455"/>
                <a:gd name="connsiteX7287" fmla="*/ 4277770 w 6891715"/>
                <a:gd name="connsiteY7287" fmla="*/ 74293 h 6367455"/>
                <a:gd name="connsiteX7288" fmla="*/ 4268884 w 6891715"/>
                <a:gd name="connsiteY7288" fmla="*/ 63498 h 6367455"/>
                <a:gd name="connsiteX7289" fmla="*/ 4274279 w 6891715"/>
                <a:gd name="connsiteY7289" fmla="*/ 39686 h 6367455"/>
                <a:gd name="connsiteX7290" fmla="*/ 4286657 w 6891715"/>
                <a:gd name="connsiteY7290" fmla="*/ 33336 h 6367455"/>
                <a:gd name="connsiteX7291" fmla="*/ 4277135 w 6891715"/>
                <a:gd name="connsiteY7291" fmla="*/ 19366 h 6367455"/>
                <a:gd name="connsiteX7292" fmla="*/ 4105211 w 6891715"/>
                <a:gd name="connsiteY7292" fmla="*/ 0 h 6367455"/>
                <a:gd name="connsiteX7293" fmla="*/ 4132404 w 6891715"/>
                <a:gd name="connsiteY7293" fmla="*/ 29210 h 6367455"/>
                <a:gd name="connsiteX7294" fmla="*/ 4151279 w 6891715"/>
                <a:gd name="connsiteY7294" fmla="*/ 20320 h 6367455"/>
                <a:gd name="connsiteX7295" fmla="*/ 4142001 w 6891715"/>
                <a:gd name="connsiteY7295" fmla="*/ 37465 h 6367455"/>
                <a:gd name="connsiteX7296" fmla="*/ 4118327 w 6891715"/>
                <a:gd name="connsiteY7296" fmla="*/ 43180 h 6367455"/>
                <a:gd name="connsiteX7297" fmla="*/ 4092734 w 6891715"/>
                <a:gd name="connsiteY7297" fmla="*/ 44133 h 6367455"/>
                <a:gd name="connsiteX7298" fmla="*/ 4070660 w 6891715"/>
                <a:gd name="connsiteY7298" fmla="*/ 57150 h 6367455"/>
                <a:gd name="connsiteX7299" fmla="*/ 4067141 w 6891715"/>
                <a:gd name="connsiteY7299" fmla="*/ 41275 h 6367455"/>
                <a:gd name="connsiteX7300" fmla="*/ 4088575 w 6891715"/>
                <a:gd name="connsiteY7300" fmla="*/ 39370 h 6367455"/>
                <a:gd name="connsiteX7301" fmla="*/ 4087295 w 6891715"/>
                <a:gd name="connsiteY7301" fmla="*/ 29528 h 6367455"/>
                <a:gd name="connsiteX7302" fmla="*/ 4068100 w 6891715"/>
                <a:gd name="connsiteY7302" fmla="*/ 26353 h 6367455"/>
                <a:gd name="connsiteX7303" fmla="*/ 4072259 w 6891715"/>
                <a:gd name="connsiteY7303" fmla="*/ 12065 h 6367455"/>
                <a:gd name="connsiteX7304" fmla="*/ 4098812 w 6891715"/>
                <a:gd name="connsiteY7304" fmla="*/ 10478 h 6367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</a:cxnLst>
              <a:rect l="l" t="t" r="r" b="b"/>
              <a:pathLst>
                <a:path w="6891715" h="6367455">
                  <a:moveTo>
                    <a:pt x="2683163" y="6337292"/>
                  </a:moveTo>
                  <a:lnTo>
                    <a:pt x="2693958" y="6353978"/>
                  </a:lnTo>
                  <a:lnTo>
                    <a:pt x="2680624" y="6366813"/>
                  </a:lnTo>
                  <a:lnTo>
                    <a:pt x="2668876" y="6367455"/>
                  </a:lnTo>
                  <a:lnTo>
                    <a:pt x="2665383" y="6352695"/>
                  </a:lnTo>
                  <a:close/>
                  <a:moveTo>
                    <a:pt x="2700308" y="6256329"/>
                  </a:moveTo>
                  <a:lnTo>
                    <a:pt x="2695228" y="6265854"/>
                  </a:lnTo>
                  <a:lnTo>
                    <a:pt x="2687608" y="6263949"/>
                  </a:lnTo>
                  <a:lnTo>
                    <a:pt x="2690784" y="6256647"/>
                  </a:lnTo>
                  <a:close/>
                  <a:moveTo>
                    <a:pt x="2722533" y="6238867"/>
                  </a:moveTo>
                  <a:lnTo>
                    <a:pt x="2720891" y="6254742"/>
                  </a:lnTo>
                  <a:lnTo>
                    <a:pt x="2713008" y="6251567"/>
                  </a:lnTo>
                  <a:lnTo>
                    <a:pt x="2714322" y="6242360"/>
                  </a:lnTo>
                  <a:close/>
                  <a:moveTo>
                    <a:pt x="4255139" y="6154726"/>
                  </a:moveTo>
                  <a:lnTo>
                    <a:pt x="4256051" y="6161076"/>
                  </a:lnTo>
                  <a:lnTo>
                    <a:pt x="4243891" y="6173776"/>
                  </a:lnTo>
                  <a:lnTo>
                    <a:pt x="4241763" y="6166474"/>
                  </a:lnTo>
                  <a:lnTo>
                    <a:pt x="4245715" y="6156949"/>
                  </a:lnTo>
                  <a:lnTo>
                    <a:pt x="4249971" y="6160124"/>
                  </a:lnTo>
                  <a:close/>
                  <a:moveTo>
                    <a:pt x="3939210" y="6130914"/>
                  </a:moveTo>
                  <a:lnTo>
                    <a:pt x="3946521" y="6130914"/>
                  </a:lnTo>
                  <a:lnTo>
                    <a:pt x="3948746" y="6144521"/>
                  </a:lnTo>
                  <a:lnTo>
                    <a:pt x="3956057" y="6150849"/>
                  </a:lnTo>
                  <a:lnTo>
                    <a:pt x="3965594" y="6141356"/>
                  </a:lnTo>
                  <a:lnTo>
                    <a:pt x="3975130" y="6138192"/>
                  </a:lnTo>
                  <a:lnTo>
                    <a:pt x="3984666" y="6141989"/>
                  </a:lnTo>
                  <a:lnTo>
                    <a:pt x="3987845" y="6149267"/>
                  </a:lnTo>
                  <a:lnTo>
                    <a:pt x="3978309" y="6154646"/>
                  </a:lnTo>
                  <a:lnTo>
                    <a:pt x="3978309" y="6160026"/>
                  </a:lnTo>
                  <a:lnTo>
                    <a:pt x="3992295" y="6161924"/>
                  </a:lnTo>
                  <a:lnTo>
                    <a:pt x="3996427" y="6160975"/>
                  </a:lnTo>
                  <a:lnTo>
                    <a:pt x="4004056" y="6173316"/>
                  </a:lnTo>
                  <a:lnTo>
                    <a:pt x="4011367" y="6170151"/>
                  </a:lnTo>
                  <a:lnTo>
                    <a:pt x="4028214" y="6170151"/>
                  </a:lnTo>
                  <a:lnTo>
                    <a:pt x="4038069" y="6164772"/>
                  </a:lnTo>
                  <a:lnTo>
                    <a:pt x="4054916" y="6162557"/>
                  </a:lnTo>
                  <a:lnTo>
                    <a:pt x="4060320" y="6158127"/>
                  </a:lnTo>
                  <a:lnTo>
                    <a:pt x="4068584" y="6161291"/>
                  </a:lnTo>
                  <a:lnTo>
                    <a:pt x="4073988" y="6169835"/>
                  </a:lnTo>
                  <a:lnTo>
                    <a:pt x="4082571" y="6170468"/>
                  </a:lnTo>
                  <a:lnTo>
                    <a:pt x="4100371" y="6165089"/>
                  </a:lnTo>
                  <a:lnTo>
                    <a:pt x="4109908" y="6170468"/>
                  </a:lnTo>
                  <a:lnTo>
                    <a:pt x="4119444" y="6170151"/>
                  </a:lnTo>
                  <a:lnTo>
                    <a:pt x="4128980" y="6163823"/>
                  </a:lnTo>
                  <a:lnTo>
                    <a:pt x="4137563" y="6166038"/>
                  </a:lnTo>
                  <a:lnTo>
                    <a:pt x="4135337" y="6172366"/>
                  </a:lnTo>
                  <a:lnTo>
                    <a:pt x="4137563" y="6180594"/>
                  </a:lnTo>
                  <a:lnTo>
                    <a:pt x="4142013" y="6188821"/>
                  </a:lnTo>
                  <a:lnTo>
                    <a:pt x="4149324" y="6191985"/>
                  </a:lnTo>
                  <a:lnTo>
                    <a:pt x="4156635" y="6184707"/>
                  </a:lnTo>
                  <a:lnTo>
                    <a:pt x="4163946" y="6181543"/>
                  </a:lnTo>
                  <a:lnTo>
                    <a:pt x="4175707" y="6184707"/>
                  </a:lnTo>
                  <a:lnTo>
                    <a:pt x="4179840" y="6177113"/>
                  </a:lnTo>
                  <a:lnTo>
                    <a:pt x="4181111" y="6169835"/>
                  </a:lnTo>
                  <a:lnTo>
                    <a:pt x="4185243" y="6167620"/>
                  </a:lnTo>
                  <a:lnTo>
                    <a:pt x="4184290" y="6176164"/>
                  </a:lnTo>
                  <a:lnTo>
                    <a:pt x="4189376" y="6184391"/>
                  </a:lnTo>
                  <a:lnTo>
                    <a:pt x="4188422" y="6188504"/>
                  </a:lnTo>
                  <a:lnTo>
                    <a:pt x="4186197" y="6195782"/>
                  </a:lnTo>
                  <a:lnTo>
                    <a:pt x="4179204" y="6206541"/>
                  </a:lnTo>
                  <a:lnTo>
                    <a:pt x="4170621" y="6210654"/>
                  </a:lnTo>
                  <a:lnTo>
                    <a:pt x="4164264" y="6205908"/>
                  </a:lnTo>
                  <a:lnTo>
                    <a:pt x="4152820" y="6212237"/>
                  </a:lnTo>
                  <a:lnTo>
                    <a:pt x="4144238" y="6213186"/>
                  </a:lnTo>
                  <a:lnTo>
                    <a:pt x="4128344" y="6207807"/>
                  </a:lnTo>
                  <a:lnTo>
                    <a:pt x="4114358" y="6212553"/>
                  </a:lnTo>
                  <a:lnTo>
                    <a:pt x="4103232" y="6208123"/>
                  </a:lnTo>
                  <a:lnTo>
                    <a:pt x="4085114" y="6208756"/>
                  </a:lnTo>
                  <a:lnTo>
                    <a:pt x="4074306" y="6218249"/>
                  </a:lnTo>
                  <a:lnTo>
                    <a:pt x="4066995" y="6221413"/>
                  </a:lnTo>
                  <a:lnTo>
                    <a:pt x="4051101" y="6221413"/>
                  </a:lnTo>
                  <a:lnTo>
                    <a:pt x="4045697" y="6224577"/>
                  </a:lnTo>
                  <a:lnTo>
                    <a:pt x="4041565" y="6222362"/>
                  </a:lnTo>
                  <a:lnTo>
                    <a:pt x="4045697" y="6211920"/>
                  </a:lnTo>
                  <a:lnTo>
                    <a:pt x="4037115" y="6202744"/>
                  </a:lnTo>
                  <a:lnTo>
                    <a:pt x="4024400" y="6194200"/>
                  </a:lnTo>
                  <a:lnTo>
                    <a:pt x="4014864" y="6197681"/>
                  </a:lnTo>
                  <a:lnTo>
                    <a:pt x="4003103" y="6194516"/>
                  </a:lnTo>
                  <a:lnTo>
                    <a:pt x="3992613" y="6191352"/>
                  </a:lnTo>
                  <a:lnTo>
                    <a:pt x="3979898" y="6192618"/>
                  </a:lnTo>
                  <a:lnTo>
                    <a:pt x="3970362" y="6184391"/>
                  </a:lnTo>
                  <a:lnTo>
                    <a:pt x="3954468" y="6179961"/>
                  </a:lnTo>
                  <a:lnTo>
                    <a:pt x="3944614" y="6184707"/>
                  </a:lnTo>
                  <a:lnTo>
                    <a:pt x="3933171" y="6188821"/>
                  </a:lnTo>
                  <a:lnTo>
                    <a:pt x="3925542" y="6178379"/>
                  </a:lnTo>
                  <a:lnTo>
                    <a:pt x="3923634" y="6167620"/>
                  </a:lnTo>
                  <a:lnTo>
                    <a:pt x="3924588" y="6157494"/>
                  </a:lnTo>
                  <a:lnTo>
                    <a:pt x="3919184" y="6148951"/>
                  </a:lnTo>
                  <a:lnTo>
                    <a:pt x="3919820" y="6142622"/>
                  </a:lnTo>
                  <a:lnTo>
                    <a:pt x="3917913" y="6136294"/>
                  </a:lnTo>
                  <a:lnTo>
                    <a:pt x="3925224" y="6139458"/>
                  </a:lnTo>
                  <a:lnTo>
                    <a:pt x="3932853" y="6150216"/>
                  </a:lnTo>
                  <a:lnTo>
                    <a:pt x="3938257" y="6154014"/>
                  </a:lnTo>
                  <a:lnTo>
                    <a:pt x="3943343" y="6148634"/>
                  </a:lnTo>
                  <a:lnTo>
                    <a:pt x="3934760" y="6140407"/>
                  </a:lnTo>
                  <a:close/>
                  <a:moveTo>
                    <a:pt x="4979304" y="6116626"/>
                  </a:moveTo>
                  <a:lnTo>
                    <a:pt x="4987888" y="6116626"/>
                  </a:lnTo>
                  <a:lnTo>
                    <a:pt x="4983755" y="6126107"/>
                  </a:lnTo>
                  <a:lnTo>
                    <a:pt x="4969765" y="6130216"/>
                  </a:lnTo>
                  <a:lnTo>
                    <a:pt x="4970719" y="6138748"/>
                  </a:lnTo>
                  <a:lnTo>
                    <a:pt x="4955140" y="6149177"/>
                  </a:lnTo>
                  <a:lnTo>
                    <a:pt x="4944648" y="6155498"/>
                  </a:lnTo>
                  <a:lnTo>
                    <a:pt x="4934155" y="6168139"/>
                  </a:lnTo>
                  <a:lnTo>
                    <a:pt x="4919530" y="6180148"/>
                  </a:lnTo>
                  <a:lnTo>
                    <a:pt x="4919848" y="6181412"/>
                  </a:lnTo>
                  <a:lnTo>
                    <a:pt x="4922709" y="6190577"/>
                  </a:lnTo>
                  <a:lnTo>
                    <a:pt x="4925889" y="6194370"/>
                  </a:lnTo>
                  <a:lnTo>
                    <a:pt x="4932248" y="6201954"/>
                  </a:lnTo>
                  <a:lnTo>
                    <a:pt x="4934473" y="6211435"/>
                  </a:lnTo>
                  <a:lnTo>
                    <a:pt x="4927161" y="6212699"/>
                  </a:lnTo>
                  <a:lnTo>
                    <a:pt x="4924935" y="6206379"/>
                  </a:lnTo>
                  <a:lnTo>
                    <a:pt x="4916351" y="6206379"/>
                  </a:lnTo>
                  <a:lnTo>
                    <a:pt x="4909356" y="6208275"/>
                  </a:lnTo>
                  <a:lnTo>
                    <a:pt x="4902997" y="6214596"/>
                  </a:lnTo>
                  <a:lnTo>
                    <a:pt x="4892187" y="6226289"/>
                  </a:lnTo>
                  <a:lnTo>
                    <a:pt x="4871202" y="6238298"/>
                  </a:lnTo>
                  <a:lnTo>
                    <a:pt x="4851172" y="6240510"/>
                  </a:lnTo>
                  <a:lnTo>
                    <a:pt x="4835274" y="6238614"/>
                  </a:lnTo>
                  <a:lnTo>
                    <a:pt x="4826690" y="6246199"/>
                  </a:lnTo>
                  <a:lnTo>
                    <a:pt x="4828916" y="6253151"/>
                  </a:lnTo>
                  <a:lnTo>
                    <a:pt x="4821285" y="6251255"/>
                  </a:lnTo>
                  <a:lnTo>
                    <a:pt x="4806341" y="6248095"/>
                  </a:lnTo>
                  <a:lnTo>
                    <a:pt x="4781224" y="6246515"/>
                  </a:lnTo>
                  <a:lnTo>
                    <a:pt x="4776773" y="6237982"/>
                  </a:lnTo>
                  <a:lnTo>
                    <a:pt x="4773593" y="6228501"/>
                  </a:lnTo>
                  <a:lnTo>
                    <a:pt x="4764055" y="6220284"/>
                  </a:lnTo>
                  <a:lnTo>
                    <a:pt x="4762783" y="6209855"/>
                  </a:lnTo>
                  <a:lnTo>
                    <a:pt x="4760875" y="6201322"/>
                  </a:lnTo>
                  <a:lnTo>
                    <a:pt x="4772321" y="6203535"/>
                  </a:lnTo>
                  <a:lnTo>
                    <a:pt x="4778998" y="6206695"/>
                  </a:lnTo>
                  <a:lnTo>
                    <a:pt x="4789172" y="6189629"/>
                  </a:lnTo>
                  <a:lnTo>
                    <a:pt x="4796803" y="6186469"/>
                  </a:lnTo>
                  <a:lnTo>
                    <a:pt x="4806023" y="6182993"/>
                  </a:lnTo>
                  <a:lnTo>
                    <a:pt x="4826372" y="6185205"/>
                  </a:lnTo>
                  <a:lnTo>
                    <a:pt x="4827008" y="6177620"/>
                  </a:lnTo>
                  <a:lnTo>
                    <a:pt x="4827008" y="6175724"/>
                  </a:lnTo>
                  <a:lnTo>
                    <a:pt x="4826054" y="6164031"/>
                  </a:lnTo>
                  <a:lnTo>
                    <a:pt x="4837500" y="6164979"/>
                  </a:lnTo>
                  <a:lnTo>
                    <a:pt x="4845131" y="6171299"/>
                  </a:lnTo>
                  <a:lnTo>
                    <a:pt x="4864207" y="6173196"/>
                  </a:lnTo>
                  <a:lnTo>
                    <a:pt x="4882330" y="6165927"/>
                  </a:lnTo>
                  <a:lnTo>
                    <a:pt x="4914761" y="6154866"/>
                  </a:lnTo>
                  <a:lnTo>
                    <a:pt x="4939243" y="6145385"/>
                  </a:lnTo>
                  <a:lnTo>
                    <a:pt x="4957048" y="6130532"/>
                  </a:lnTo>
                  <a:lnTo>
                    <a:pt x="4970719" y="6126107"/>
                  </a:lnTo>
                  <a:close/>
                  <a:moveTo>
                    <a:pt x="4269809" y="6099164"/>
                  </a:moveTo>
                  <a:lnTo>
                    <a:pt x="4278081" y="6107690"/>
                  </a:lnTo>
                  <a:lnTo>
                    <a:pt x="4273179" y="6110848"/>
                  </a:lnTo>
                  <a:lnTo>
                    <a:pt x="4273179" y="6119059"/>
                  </a:lnTo>
                  <a:lnTo>
                    <a:pt x="4271341" y="6131691"/>
                  </a:lnTo>
                  <a:lnTo>
                    <a:pt x="4281451" y="6138955"/>
                  </a:lnTo>
                  <a:lnTo>
                    <a:pt x="4275630" y="6154744"/>
                  </a:lnTo>
                  <a:lnTo>
                    <a:pt x="4266439" y="6157902"/>
                  </a:lnTo>
                  <a:lnTo>
                    <a:pt x="4265520" y="6154744"/>
                  </a:lnTo>
                  <a:lnTo>
                    <a:pt x="4271341" y="6143376"/>
                  </a:lnTo>
                  <a:lnTo>
                    <a:pt x="4263988" y="6135797"/>
                  </a:lnTo>
                  <a:lnTo>
                    <a:pt x="4265213" y="6129481"/>
                  </a:lnTo>
                  <a:lnTo>
                    <a:pt x="4267051" y="6122533"/>
                  </a:lnTo>
                  <a:lnTo>
                    <a:pt x="4267051" y="6114954"/>
                  </a:lnTo>
                  <a:lnTo>
                    <a:pt x="4271953" y="6107690"/>
                  </a:lnTo>
                  <a:close/>
                  <a:moveTo>
                    <a:pt x="3049239" y="6092814"/>
                  </a:moveTo>
                  <a:lnTo>
                    <a:pt x="3061023" y="6092814"/>
                  </a:lnTo>
                  <a:lnTo>
                    <a:pt x="3070188" y="6099703"/>
                  </a:lnTo>
                  <a:lnTo>
                    <a:pt x="3064623" y="6107790"/>
                  </a:lnTo>
                  <a:lnTo>
                    <a:pt x="3052513" y="6108689"/>
                  </a:lnTo>
                  <a:lnTo>
                    <a:pt x="3048257" y="6107790"/>
                  </a:lnTo>
                  <a:lnTo>
                    <a:pt x="3038438" y="6097007"/>
                  </a:lnTo>
                  <a:close/>
                  <a:moveTo>
                    <a:pt x="3038243" y="6081701"/>
                  </a:moveTo>
                  <a:lnTo>
                    <a:pt x="3041613" y="6088628"/>
                  </a:lnTo>
                  <a:lnTo>
                    <a:pt x="3032422" y="6094401"/>
                  </a:lnTo>
                  <a:lnTo>
                    <a:pt x="3024150" y="6082855"/>
                  </a:lnTo>
                  <a:close/>
                  <a:moveTo>
                    <a:pt x="3863987" y="6053126"/>
                  </a:moveTo>
                  <a:lnTo>
                    <a:pt x="3875919" y="6056271"/>
                  </a:lnTo>
                  <a:lnTo>
                    <a:pt x="3881401" y="6066964"/>
                  </a:lnTo>
                  <a:lnTo>
                    <a:pt x="3875919" y="6067908"/>
                  </a:lnTo>
                  <a:lnTo>
                    <a:pt x="3880111" y="6079230"/>
                  </a:lnTo>
                  <a:lnTo>
                    <a:pt x="3876886" y="6086464"/>
                  </a:lnTo>
                  <a:lnTo>
                    <a:pt x="3865277" y="6084891"/>
                  </a:lnTo>
                  <a:lnTo>
                    <a:pt x="3860763" y="6066021"/>
                  </a:lnTo>
                  <a:close/>
                  <a:moveTo>
                    <a:pt x="4100970" y="6043601"/>
                  </a:moveTo>
                  <a:lnTo>
                    <a:pt x="4111588" y="6057374"/>
                  </a:lnTo>
                  <a:lnTo>
                    <a:pt x="4101282" y="6065826"/>
                  </a:lnTo>
                  <a:lnTo>
                    <a:pt x="4103156" y="6054244"/>
                  </a:lnTo>
                  <a:lnTo>
                    <a:pt x="4098784" y="6049861"/>
                  </a:lnTo>
                  <a:lnTo>
                    <a:pt x="4092850" y="6051113"/>
                  </a:lnTo>
                  <a:lnTo>
                    <a:pt x="4092538" y="6046105"/>
                  </a:lnTo>
                  <a:close/>
                  <a:moveTo>
                    <a:pt x="4379876" y="6040426"/>
                  </a:moveTo>
                  <a:lnTo>
                    <a:pt x="4379876" y="6051117"/>
                  </a:lnTo>
                  <a:lnTo>
                    <a:pt x="4366858" y="6060550"/>
                  </a:lnTo>
                  <a:lnTo>
                    <a:pt x="4364318" y="6075014"/>
                  </a:lnTo>
                  <a:lnTo>
                    <a:pt x="4352888" y="6098282"/>
                  </a:lnTo>
                  <a:lnTo>
                    <a:pt x="4333838" y="6105514"/>
                  </a:lnTo>
                  <a:lnTo>
                    <a:pt x="4335425" y="6088849"/>
                  </a:lnTo>
                  <a:lnTo>
                    <a:pt x="4324313" y="6089163"/>
                  </a:lnTo>
                  <a:lnTo>
                    <a:pt x="4328123" y="6083818"/>
                  </a:lnTo>
                  <a:lnTo>
                    <a:pt x="4333520" y="6070297"/>
                  </a:lnTo>
                  <a:lnTo>
                    <a:pt x="4345903" y="6053318"/>
                  </a:lnTo>
                  <a:lnTo>
                    <a:pt x="4360508" y="6048287"/>
                  </a:lnTo>
                  <a:close/>
                  <a:moveTo>
                    <a:pt x="4333108" y="6021376"/>
                  </a:moveTo>
                  <a:lnTo>
                    <a:pt x="4337013" y="6023281"/>
                  </a:lnTo>
                  <a:lnTo>
                    <a:pt x="4334610" y="6030266"/>
                  </a:lnTo>
                  <a:lnTo>
                    <a:pt x="4325900" y="6030901"/>
                  </a:lnTo>
                  <a:close/>
                  <a:moveTo>
                    <a:pt x="4191713" y="6019789"/>
                  </a:moveTo>
                  <a:lnTo>
                    <a:pt x="4195726" y="6021376"/>
                  </a:lnTo>
                  <a:lnTo>
                    <a:pt x="4187700" y="6034077"/>
                  </a:lnTo>
                  <a:lnTo>
                    <a:pt x="4184613" y="6029314"/>
                  </a:lnTo>
                  <a:close/>
                  <a:moveTo>
                    <a:pt x="3752636" y="6002326"/>
                  </a:moveTo>
                  <a:lnTo>
                    <a:pt x="3754400" y="6015026"/>
                  </a:lnTo>
                  <a:lnTo>
                    <a:pt x="3748050" y="6006165"/>
                  </a:lnTo>
                  <a:close/>
                  <a:moveTo>
                    <a:pt x="4012798" y="5995976"/>
                  </a:moveTo>
                  <a:lnTo>
                    <a:pt x="4024276" y="6005183"/>
                  </a:lnTo>
                  <a:lnTo>
                    <a:pt x="4014970" y="6022011"/>
                  </a:lnTo>
                  <a:lnTo>
                    <a:pt x="4008145" y="6026139"/>
                  </a:lnTo>
                  <a:lnTo>
                    <a:pt x="4001941" y="6024234"/>
                  </a:lnTo>
                  <a:lnTo>
                    <a:pt x="3997288" y="6018201"/>
                  </a:lnTo>
                  <a:lnTo>
                    <a:pt x="4005663" y="6015661"/>
                  </a:lnTo>
                  <a:lnTo>
                    <a:pt x="3998218" y="6010581"/>
                  </a:lnTo>
                  <a:lnTo>
                    <a:pt x="4001320" y="6007406"/>
                  </a:lnTo>
                  <a:lnTo>
                    <a:pt x="4011867" y="6008358"/>
                  </a:lnTo>
                  <a:lnTo>
                    <a:pt x="4015900" y="6008358"/>
                  </a:lnTo>
                  <a:lnTo>
                    <a:pt x="4011867" y="6001056"/>
                  </a:lnTo>
                  <a:close/>
                  <a:moveTo>
                    <a:pt x="4097132" y="5994389"/>
                  </a:moveTo>
                  <a:lnTo>
                    <a:pt x="4100476" y="6005330"/>
                  </a:lnTo>
                  <a:lnTo>
                    <a:pt x="4097740" y="6018202"/>
                  </a:lnTo>
                  <a:lnTo>
                    <a:pt x="4086188" y="6005652"/>
                  </a:lnTo>
                  <a:lnTo>
                    <a:pt x="4086188" y="5997929"/>
                  </a:lnTo>
                  <a:close/>
                  <a:moveTo>
                    <a:pt x="4278593" y="5988039"/>
                  </a:moveTo>
                  <a:lnTo>
                    <a:pt x="4284943" y="5988039"/>
                  </a:lnTo>
                  <a:lnTo>
                    <a:pt x="4292563" y="5991214"/>
                  </a:lnTo>
                  <a:lnTo>
                    <a:pt x="4286213" y="5994389"/>
                  </a:lnTo>
                  <a:lnTo>
                    <a:pt x="4282085" y="5999786"/>
                  </a:lnTo>
                  <a:lnTo>
                    <a:pt x="4270655" y="5997564"/>
                  </a:lnTo>
                  <a:lnTo>
                    <a:pt x="4256685" y="6003914"/>
                  </a:lnTo>
                  <a:lnTo>
                    <a:pt x="4258908" y="6019789"/>
                  </a:lnTo>
                  <a:lnTo>
                    <a:pt x="4251288" y="6013439"/>
                  </a:lnTo>
                  <a:lnTo>
                    <a:pt x="4253510" y="6000739"/>
                  </a:lnTo>
                  <a:lnTo>
                    <a:pt x="4262718" y="5989309"/>
                  </a:lnTo>
                  <a:close/>
                  <a:moveTo>
                    <a:pt x="4044769" y="5988039"/>
                  </a:moveTo>
                  <a:lnTo>
                    <a:pt x="4050157" y="5994389"/>
                  </a:lnTo>
                  <a:lnTo>
                    <a:pt x="4052851" y="6001691"/>
                  </a:lnTo>
                  <a:lnTo>
                    <a:pt x="4042748" y="6007089"/>
                  </a:lnTo>
                  <a:lnTo>
                    <a:pt x="4041738" y="6002009"/>
                  </a:lnTo>
                  <a:close/>
                  <a:moveTo>
                    <a:pt x="2784354" y="5988039"/>
                  </a:moveTo>
                  <a:lnTo>
                    <a:pt x="2798725" y="5999034"/>
                  </a:lnTo>
                  <a:lnTo>
                    <a:pt x="2788699" y="6005502"/>
                  </a:lnTo>
                  <a:lnTo>
                    <a:pt x="2779675" y="5992566"/>
                  </a:lnTo>
                  <a:close/>
                  <a:moveTo>
                    <a:pt x="4162388" y="5973751"/>
                  </a:moveTo>
                  <a:lnTo>
                    <a:pt x="4157943" y="5978006"/>
                  </a:lnTo>
                  <a:lnTo>
                    <a:pt x="4156038" y="5991099"/>
                  </a:lnTo>
                  <a:lnTo>
                    <a:pt x="4147783" y="6000918"/>
                  </a:lnTo>
                  <a:lnTo>
                    <a:pt x="4133813" y="6005501"/>
                  </a:lnTo>
                  <a:lnTo>
                    <a:pt x="4136035" y="5994372"/>
                  </a:lnTo>
                  <a:lnTo>
                    <a:pt x="4150640" y="5986844"/>
                  </a:lnTo>
                  <a:cubicBezTo>
                    <a:pt x="4150958" y="5982807"/>
                    <a:pt x="4151275" y="5978770"/>
                    <a:pt x="4151593" y="5974733"/>
                  </a:cubicBezTo>
                  <a:close/>
                  <a:moveTo>
                    <a:pt x="4248322" y="5964226"/>
                  </a:moveTo>
                  <a:lnTo>
                    <a:pt x="4257308" y="5967568"/>
                  </a:lnTo>
                  <a:lnTo>
                    <a:pt x="4262400" y="5977594"/>
                  </a:lnTo>
                  <a:lnTo>
                    <a:pt x="4250419" y="5983276"/>
                  </a:lnTo>
                  <a:lnTo>
                    <a:pt x="4248322" y="5979934"/>
                  </a:lnTo>
                  <a:lnTo>
                    <a:pt x="4252515" y="5971913"/>
                  </a:lnTo>
                  <a:lnTo>
                    <a:pt x="4246525" y="5970910"/>
                  </a:lnTo>
                  <a:close/>
                  <a:moveTo>
                    <a:pt x="4031293" y="5961051"/>
                  </a:moveTo>
                  <a:lnTo>
                    <a:pt x="4036975" y="5972352"/>
                  </a:lnTo>
                  <a:lnTo>
                    <a:pt x="4031293" y="5980101"/>
                  </a:lnTo>
                  <a:lnTo>
                    <a:pt x="4020264" y="5978163"/>
                  </a:lnTo>
                  <a:lnTo>
                    <a:pt x="4017925" y="5969446"/>
                  </a:lnTo>
                  <a:lnTo>
                    <a:pt x="4020264" y="5964280"/>
                  </a:lnTo>
                  <a:close/>
                  <a:moveTo>
                    <a:pt x="4088954" y="5956289"/>
                  </a:moveTo>
                  <a:lnTo>
                    <a:pt x="4090951" y="5968530"/>
                  </a:lnTo>
                  <a:lnTo>
                    <a:pt x="4086956" y="5976792"/>
                  </a:lnTo>
                  <a:lnTo>
                    <a:pt x="4079300" y="5981689"/>
                  </a:lnTo>
                  <a:lnTo>
                    <a:pt x="4070313" y="5972814"/>
                  </a:lnTo>
                  <a:lnTo>
                    <a:pt x="4074307" y="5961797"/>
                  </a:lnTo>
                  <a:close/>
                  <a:moveTo>
                    <a:pt x="4116516" y="5949939"/>
                  </a:moveTo>
                  <a:lnTo>
                    <a:pt x="4121773" y="5953928"/>
                  </a:lnTo>
                  <a:cubicBezTo>
                    <a:pt x="4122082" y="5958939"/>
                    <a:pt x="4122392" y="5963951"/>
                    <a:pt x="4122701" y="5968962"/>
                  </a:cubicBezTo>
                  <a:lnTo>
                    <a:pt x="4112804" y="5983383"/>
                  </a:lnTo>
                  <a:lnTo>
                    <a:pt x="4107547" y="5986452"/>
                  </a:lnTo>
                  <a:lnTo>
                    <a:pt x="4098888" y="5969269"/>
                  </a:lnTo>
                  <a:lnTo>
                    <a:pt x="4104145" y="5953928"/>
                  </a:lnTo>
                  <a:close/>
                  <a:moveTo>
                    <a:pt x="3879813" y="5943589"/>
                  </a:moveTo>
                  <a:lnTo>
                    <a:pt x="3887751" y="5947117"/>
                  </a:lnTo>
                  <a:lnTo>
                    <a:pt x="3881136" y="5953114"/>
                  </a:lnTo>
                  <a:close/>
                  <a:moveTo>
                    <a:pt x="4230772" y="5937239"/>
                  </a:moveTo>
                  <a:lnTo>
                    <a:pt x="4237000" y="5943884"/>
                  </a:lnTo>
                  <a:lnTo>
                    <a:pt x="4235901" y="5950530"/>
                  </a:lnTo>
                  <a:lnTo>
                    <a:pt x="4228574" y="5951527"/>
                  </a:lnTo>
                  <a:lnTo>
                    <a:pt x="4227475" y="5946210"/>
                  </a:lnTo>
                  <a:close/>
                  <a:moveTo>
                    <a:pt x="4015702" y="5929301"/>
                  </a:moveTo>
                  <a:lnTo>
                    <a:pt x="4021100" y="5932476"/>
                  </a:lnTo>
                  <a:cubicBezTo>
                    <a:pt x="4020782" y="5935651"/>
                    <a:pt x="4020465" y="5938826"/>
                    <a:pt x="4020147" y="5942001"/>
                  </a:cubicBezTo>
                  <a:lnTo>
                    <a:pt x="4015067" y="5948351"/>
                  </a:lnTo>
                  <a:lnTo>
                    <a:pt x="4011575" y="5945176"/>
                  </a:lnTo>
                  <a:lnTo>
                    <a:pt x="4011575" y="5932476"/>
                  </a:lnTo>
                  <a:close/>
                  <a:moveTo>
                    <a:pt x="3920838" y="5926126"/>
                  </a:moveTo>
                  <a:lnTo>
                    <a:pt x="3922676" y="5931232"/>
                  </a:lnTo>
                  <a:lnTo>
                    <a:pt x="3912566" y="5937239"/>
                  </a:lnTo>
                  <a:lnTo>
                    <a:pt x="3905213" y="5935437"/>
                  </a:lnTo>
                  <a:lnTo>
                    <a:pt x="3909502" y="5932433"/>
                  </a:lnTo>
                  <a:close/>
                  <a:moveTo>
                    <a:pt x="4101110" y="5921364"/>
                  </a:moveTo>
                  <a:lnTo>
                    <a:pt x="4111588" y="5922290"/>
                  </a:lnTo>
                  <a:lnTo>
                    <a:pt x="4111588" y="5927229"/>
                  </a:lnTo>
                  <a:lnTo>
                    <a:pt x="4102063" y="5932477"/>
                  </a:lnTo>
                  <a:lnTo>
                    <a:pt x="4092538" y="5930625"/>
                  </a:lnTo>
                  <a:close/>
                  <a:moveTo>
                    <a:pt x="4052850" y="5919776"/>
                  </a:moveTo>
                  <a:lnTo>
                    <a:pt x="4063963" y="5927797"/>
                  </a:lnTo>
                  <a:lnTo>
                    <a:pt x="4054952" y="5938826"/>
                  </a:lnTo>
                  <a:lnTo>
                    <a:pt x="4052850" y="5932142"/>
                  </a:lnTo>
                  <a:close/>
                  <a:moveTo>
                    <a:pt x="4071020" y="5907076"/>
                  </a:moveTo>
                  <a:lnTo>
                    <a:pt x="4081640" y="5907076"/>
                  </a:lnTo>
                  <a:lnTo>
                    <a:pt x="4089363" y="5911287"/>
                  </a:lnTo>
                  <a:lnTo>
                    <a:pt x="4088397" y="5919711"/>
                  </a:lnTo>
                  <a:lnTo>
                    <a:pt x="4079709" y="5922951"/>
                  </a:lnTo>
                  <a:lnTo>
                    <a:pt x="4065550" y="5910316"/>
                  </a:lnTo>
                  <a:close/>
                  <a:moveTo>
                    <a:pt x="4007267" y="5895964"/>
                  </a:moveTo>
                  <a:lnTo>
                    <a:pt x="4014411" y="5903050"/>
                  </a:lnTo>
                  <a:cubicBezTo>
                    <a:pt x="4014524" y="5905519"/>
                    <a:pt x="4014638" y="5907989"/>
                    <a:pt x="4014751" y="5910458"/>
                  </a:cubicBezTo>
                  <a:lnTo>
                    <a:pt x="4005566" y="5918189"/>
                  </a:lnTo>
                  <a:lnTo>
                    <a:pt x="4005566" y="5907559"/>
                  </a:lnTo>
                  <a:lnTo>
                    <a:pt x="4000463" y="5900151"/>
                  </a:lnTo>
                  <a:close/>
                  <a:moveTo>
                    <a:pt x="4201841" y="5892789"/>
                  </a:moveTo>
                  <a:lnTo>
                    <a:pt x="4210013" y="5899073"/>
                  </a:lnTo>
                  <a:lnTo>
                    <a:pt x="4198900" y="5900727"/>
                  </a:lnTo>
                  <a:close/>
                  <a:moveTo>
                    <a:pt x="4190963" y="5889614"/>
                  </a:moveTo>
                  <a:lnTo>
                    <a:pt x="4183660" y="5905999"/>
                  </a:lnTo>
                  <a:lnTo>
                    <a:pt x="4173818" y="5905999"/>
                  </a:lnTo>
                  <a:lnTo>
                    <a:pt x="4159213" y="5916602"/>
                  </a:lnTo>
                  <a:lnTo>
                    <a:pt x="4163340" y="5901823"/>
                  </a:lnTo>
                  <a:lnTo>
                    <a:pt x="4173818" y="5899574"/>
                  </a:lnTo>
                  <a:close/>
                  <a:moveTo>
                    <a:pt x="3983882" y="5889614"/>
                  </a:moveTo>
                  <a:lnTo>
                    <a:pt x="3990938" y="5892617"/>
                  </a:lnTo>
                  <a:lnTo>
                    <a:pt x="3980707" y="5900727"/>
                  </a:lnTo>
                  <a:lnTo>
                    <a:pt x="3978238" y="5897723"/>
                  </a:lnTo>
                  <a:close/>
                  <a:moveTo>
                    <a:pt x="4234460" y="5870564"/>
                  </a:moveTo>
                  <a:lnTo>
                    <a:pt x="4239858" y="5870564"/>
                  </a:lnTo>
                  <a:lnTo>
                    <a:pt x="4244938" y="5873567"/>
                  </a:lnTo>
                  <a:lnTo>
                    <a:pt x="4253510" y="5873567"/>
                  </a:lnTo>
                  <a:lnTo>
                    <a:pt x="4254463" y="5881676"/>
                  </a:lnTo>
                  <a:lnTo>
                    <a:pt x="4238588" y="5880775"/>
                  </a:lnTo>
                  <a:lnTo>
                    <a:pt x="4239858" y="5888584"/>
                  </a:lnTo>
                  <a:lnTo>
                    <a:pt x="4232238" y="5892789"/>
                  </a:lnTo>
                  <a:lnTo>
                    <a:pt x="4225888" y="5886782"/>
                  </a:lnTo>
                  <a:lnTo>
                    <a:pt x="4213188" y="5887082"/>
                  </a:lnTo>
                  <a:lnTo>
                    <a:pt x="4218585" y="5875069"/>
                  </a:lnTo>
                  <a:close/>
                  <a:moveTo>
                    <a:pt x="3641967" y="5862626"/>
                  </a:moveTo>
                  <a:lnTo>
                    <a:pt x="3650372" y="5864489"/>
                  </a:lnTo>
                  <a:lnTo>
                    <a:pt x="3649127" y="5869770"/>
                  </a:lnTo>
                  <a:lnTo>
                    <a:pt x="3663757" y="5872565"/>
                  </a:lnTo>
                  <a:lnTo>
                    <a:pt x="3671850" y="5887784"/>
                  </a:lnTo>
                  <a:lnTo>
                    <a:pt x="3659399" y="5883746"/>
                  </a:lnTo>
                  <a:lnTo>
                    <a:pt x="3656597" y="5891201"/>
                  </a:lnTo>
                  <a:lnTo>
                    <a:pt x="3647570" y="5884989"/>
                  </a:lnTo>
                  <a:lnTo>
                    <a:pt x="3640100" y="5873497"/>
                  </a:lnTo>
                  <a:close/>
                  <a:moveTo>
                    <a:pt x="4038979" y="5856276"/>
                  </a:moveTo>
                  <a:lnTo>
                    <a:pt x="4043930" y="5866368"/>
                  </a:lnTo>
                  <a:lnTo>
                    <a:pt x="4048262" y="5865422"/>
                  </a:lnTo>
                  <a:lnTo>
                    <a:pt x="4057545" y="5871730"/>
                  </a:lnTo>
                  <a:lnTo>
                    <a:pt x="4057545" y="5878038"/>
                  </a:lnTo>
                  <a:lnTo>
                    <a:pt x="4063734" y="5884346"/>
                  </a:lnTo>
                  <a:lnTo>
                    <a:pt x="4064972" y="5897593"/>
                  </a:lnTo>
                  <a:lnTo>
                    <a:pt x="4067138" y="5902955"/>
                  </a:lnTo>
                  <a:lnTo>
                    <a:pt x="4060949" y="5903901"/>
                  </a:lnTo>
                  <a:lnTo>
                    <a:pt x="4049500" y="5894754"/>
                  </a:lnTo>
                  <a:lnTo>
                    <a:pt x="4049500" y="5884346"/>
                  </a:lnTo>
                  <a:lnTo>
                    <a:pt x="4038051" y="5879931"/>
                  </a:lnTo>
                  <a:lnTo>
                    <a:pt x="4030625" y="5872046"/>
                  </a:lnTo>
                  <a:lnTo>
                    <a:pt x="4033719" y="5860376"/>
                  </a:lnTo>
                  <a:close/>
                  <a:moveTo>
                    <a:pt x="3149881" y="5826114"/>
                  </a:moveTo>
                  <a:lnTo>
                    <a:pt x="3157501" y="5826114"/>
                  </a:lnTo>
                  <a:lnTo>
                    <a:pt x="3153373" y="5832443"/>
                  </a:lnTo>
                  <a:lnTo>
                    <a:pt x="3156548" y="5844152"/>
                  </a:lnTo>
                  <a:lnTo>
                    <a:pt x="3139721" y="5873583"/>
                  </a:lnTo>
                  <a:lnTo>
                    <a:pt x="3130831" y="5891938"/>
                  </a:lnTo>
                  <a:lnTo>
                    <a:pt x="3124798" y="5905229"/>
                  </a:lnTo>
                  <a:lnTo>
                    <a:pt x="3122893" y="5909976"/>
                  </a:lnTo>
                  <a:lnTo>
                    <a:pt x="3121941" y="5912508"/>
                  </a:lnTo>
                  <a:lnTo>
                    <a:pt x="3123528" y="5936876"/>
                  </a:lnTo>
                  <a:lnTo>
                    <a:pt x="3137181" y="5954597"/>
                  </a:lnTo>
                  <a:lnTo>
                    <a:pt x="3133371" y="5977699"/>
                  </a:lnTo>
                  <a:lnTo>
                    <a:pt x="3117813" y="5997953"/>
                  </a:lnTo>
                  <a:lnTo>
                    <a:pt x="3124163" y="6015358"/>
                  </a:lnTo>
                  <a:lnTo>
                    <a:pt x="3115591" y="6019789"/>
                  </a:lnTo>
                  <a:lnTo>
                    <a:pt x="3102891" y="6012510"/>
                  </a:lnTo>
                  <a:lnTo>
                    <a:pt x="3079713" y="6004282"/>
                  </a:lnTo>
                  <a:lnTo>
                    <a:pt x="3056218" y="5995105"/>
                  </a:lnTo>
                  <a:lnTo>
                    <a:pt x="3026691" y="5965990"/>
                  </a:lnTo>
                  <a:lnTo>
                    <a:pt x="2989543" y="5965357"/>
                  </a:lnTo>
                  <a:lnTo>
                    <a:pt x="2947633" y="5933078"/>
                  </a:lnTo>
                  <a:lnTo>
                    <a:pt x="2912708" y="5916622"/>
                  </a:lnTo>
                  <a:lnTo>
                    <a:pt x="2905088" y="5909343"/>
                  </a:lnTo>
                  <a:lnTo>
                    <a:pt x="2869210" y="5903331"/>
                  </a:lnTo>
                  <a:lnTo>
                    <a:pt x="2860638" y="5874216"/>
                  </a:lnTo>
                  <a:lnTo>
                    <a:pt x="2873973" y="5853962"/>
                  </a:lnTo>
                  <a:lnTo>
                    <a:pt x="2885720" y="5848583"/>
                  </a:lnTo>
                  <a:cubicBezTo>
                    <a:pt x="2885614" y="5845102"/>
                    <a:pt x="2885509" y="5841620"/>
                    <a:pt x="2885403" y="5838139"/>
                  </a:cubicBezTo>
                  <a:lnTo>
                    <a:pt x="2894928" y="5839722"/>
                  </a:lnTo>
                  <a:lnTo>
                    <a:pt x="2898420" y="5846367"/>
                  </a:lnTo>
                  <a:lnTo>
                    <a:pt x="2907945" y="5857760"/>
                  </a:lnTo>
                  <a:lnTo>
                    <a:pt x="2917470" y="5854595"/>
                  </a:lnTo>
                  <a:lnTo>
                    <a:pt x="2933028" y="5839722"/>
                  </a:lnTo>
                  <a:lnTo>
                    <a:pt x="2946046" y="5847000"/>
                  </a:lnTo>
                  <a:lnTo>
                    <a:pt x="2958746" y="5847950"/>
                  </a:lnTo>
                  <a:lnTo>
                    <a:pt x="2968271" y="5862507"/>
                  </a:lnTo>
                  <a:lnTo>
                    <a:pt x="2990496" y="5860292"/>
                  </a:lnTo>
                  <a:lnTo>
                    <a:pt x="3014943" y="5851431"/>
                  </a:lnTo>
                  <a:lnTo>
                    <a:pt x="3037168" y="5857444"/>
                  </a:lnTo>
                  <a:lnTo>
                    <a:pt x="3064473" y="5851114"/>
                  </a:lnTo>
                  <a:lnTo>
                    <a:pt x="3086698" y="5839405"/>
                  </a:lnTo>
                  <a:lnTo>
                    <a:pt x="3113368" y="5842253"/>
                  </a:lnTo>
                  <a:lnTo>
                    <a:pt x="3123528" y="5834975"/>
                  </a:lnTo>
                  <a:lnTo>
                    <a:pt x="3141626" y="5833392"/>
                  </a:lnTo>
                  <a:close/>
                  <a:moveTo>
                    <a:pt x="3635338" y="5800714"/>
                  </a:moveTo>
                  <a:lnTo>
                    <a:pt x="3644716" y="5802964"/>
                  </a:lnTo>
                  <a:lnTo>
                    <a:pt x="3643422" y="5813575"/>
                  </a:lnTo>
                  <a:lnTo>
                    <a:pt x="3652801" y="5819040"/>
                  </a:lnTo>
                  <a:lnTo>
                    <a:pt x="3652477" y="5826114"/>
                  </a:lnTo>
                  <a:lnTo>
                    <a:pt x="3643422" y="5820648"/>
                  </a:lnTo>
                  <a:lnTo>
                    <a:pt x="3636308" y="5816468"/>
                  </a:lnTo>
                  <a:cubicBezTo>
                    <a:pt x="3635985" y="5811217"/>
                    <a:pt x="3635661" y="5805965"/>
                    <a:pt x="3635338" y="5800714"/>
                  </a:cubicBezTo>
                  <a:close/>
                  <a:moveTo>
                    <a:pt x="3630817" y="5799126"/>
                  </a:moveTo>
                  <a:lnTo>
                    <a:pt x="3632059" y="5810705"/>
                  </a:lnTo>
                  <a:cubicBezTo>
                    <a:pt x="3632163" y="5813600"/>
                    <a:pt x="3632266" y="5816495"/>
                    <a:pt x="3632370" y="5819390"/>
                  </a:cubicBezTo>
                  <a:lnTo>
                    <a:pt x="3635787" y="5830004"/>
                  </a:lnTo>
                  <a:lnTo>
                    <a:pt x="3639514" y="5825180"/>
                  </a:lnTo>
                  <a:lnTo>
                    <a:pt x="3655976" y="5833221"/>
                  </a:lnTo>
                  <a:lnTo>
                    <a:pt x="3655355" y="5847052"/>
                  </a:lnTo>
                  <a:lnTo>
                    <a:pt x="3644794" y="5844801"/>
                  </a:lnTo>
                  <a:lnTo>
                    <a:pt x="3642309" y="5848339"/>
                  </a:lnTo>
                  <a:lnTo>
                    <a:pt x="3630506" y="5843514"/>
                  </a:lnTo>
                  <a:lnTo>
                    <a:pt x="3629575" y="5835794"/>
                  </a:lnTo>
                  <a:lnTo>
                    <a:pt x="3624294" y="5825823"/>
                  </a:lnTo>
                  <a:lnTo>
                    <a:pt x="3622741" y="5836438"/>
                  </a:lnTo>
                  <a:lnTo>
                    <a:pt x="3613113" y="5827110"/>
                  </a:lnTo>
                  <a:lnTo>
                    <a:pt x="3616840" y="5811349"/>
                  </a:lnTo>
                  <a:lnTo>
                    <a:pt x="3624294" y="5817782"/>
                  </a:lnTo>
                  <a:close/>
                  <a:moveTo>
                    <a:pt x="3095553" y="5791189"/>
                  </a:moveTo>
                  <a:lnTo>
                    <a:pt x="3106700" y="5794813"/>
                  </a:lnTo>
                  <a:lnTo>
                    <a:pt x="3099944" y="5808652"/>
                  </a:lnTo>
                  <a:lnTo>
                    <a:pt x="3090825" y="5795472"/>
                  </a:lnTo>
                  <a:close/>
                  <a:moveTo>
                    <a:pt x="4154133" y="5781664"/>
                  </a:moveTo>
                  <a:lnTo>
                    <a:pt x="4166833" y="5782604"/>
                  </a:lnTo>
                  <a:lnTo>
                    <a:pt x="4171913" y="5800150"/>
                  </a:lnTo>
                  <a:lnTo>
                    <a:pt x="4173501" y="5810489"/>
                  </a:lnTo>
                  <a:lnTo>
                    <a:pt x="4166198" y="5815816"/>
                  </a:lnTo>
                  <a:lnTo>
                    <a:pt x="4161753" y="5829289"/>
                  </a:lnTo>
                  <a:lnTo>
                    <a:pt x="4149053" y="5818009"/>
                  </a:lnTo>
                  <a:lnTo>
                    <a:pt x="4157625" y="5803596"/>
                  </a:lnTo>
                  <a:lnTo>
                    <a:pt x="4143338" y="5794197"/>
                  </a:lnTo>
                  <a:lnTo>
                    <a:pt x="4144608" y="5783544"/>
                  </a:lnTo>
                  <a:close/>
                  <a:moveTo>
                    <a:pt x="3652252" y="5780076"/>
                  </a:moveTo>
                  <a:lnTo>
                    <a:pt x="3658821" y="5780076"/>
                  </a:lnTo>
                  <a:lnTo>
                    <a:pt x="3654223" y="5787061"/>
                  </a:lnTo>
                  <a:lnTo>
                    <a:pt x="3659150" y="5794364"/>
                  </a:lnTo>
                  <a:lnTo>
                    <a:pt x="3649625" y="5789919"/>
                  </a:lnTo>
                  <a:close/>
                  <a:moveTo>
                    <a:pt x="1810406" y="5757851"/>
                  </a:moveTo>
                  <a:lnTo>
                    <a:pt x="1816824" y="5766824"/>
                  </a:lnTo>
                  <a:lnTo>
                    <a:pt x="1832868" y="5767422"/>
                  </a:lnTo>
                  <a:lnTo>
                    <a:pt x="1835114" y="5778489"/>
                  </a:lnTo>
                  <a:lnTo>
                    <a:pt x="1829659" y="5772507"/>
                  </a:lnTo>
                  <a:lnTo>
                    <a:pt x="1816824" y="5771909"/>
                  </a:lnTo>
                  <a:lnTo>
                    <a:pt x="1809444" y="5775797"/>
                  </a:lnTo>
                  <a:lnTo>
                    <a:pt x="1804951" y="5768918"/>
                  </a:lnTo>
                  <a:close/>
                  <a:moveTo>
                    <a:pt x="3645223" y="5754676"/>
                  </a:moveTo>
                  <a:lnTo>
                    <a:pt x="3645223" y="5762230"/>
                  </a:lnTo>
                  <a:lnTo>
                    <a:pt x="3648038" y="5769470"/>
                  </a:lnTo>
                  <a:lnTo>
                    <a:pt x="3646162" y="5785838"/>
                  </a:lnTo>
                  <a:lnTo>
                    <a:pt x="3640533" y="5785838"/>
                  </a:lnTo>
                  <a:lnTo>
                    <a:pt x="3639595" y="5781746"/>
                  </a:lnTo>
                  <a:lnTo>
                    <a:pt x="3630839" y="5791189"/>
                  </a:lnTo>
                  <a:lnTo>
                    <a:pt x="3627400" y="5788356"/>
                  </a:lnTo>
                  <a:cubicBezTo>
                    <a:pt x="3627608" y="5785523"/>
                    <a:pt x="3627817" y="5782690"/>
                    <a:pt x="3628025" y="5779857"/>
                  </a:cubicBezTo>
                  <a:lnTo>
                    <a:pt x="3632716" y="5772303"/>
                  </a:lnTo>
                  <a:lnTo>
                    <a:pt x="3633966" y="5761601"/>
                  </a:lnTo>
                  <a:close/>
                  <a:moveTo>
                    <a:pt x="4003575" y="5735626"/>
                  </a:moveTo>
                  <a:lnTo>
                    <a:pt x="4014159" y="5735626"/>
                  </a:lnTo>
                  <a:lnTo>
                    <a:pt x="4019139" y="5746117"/>
                  </a:lnTo>
                  <a:lnTo>
                    <a:pt x="4029723" y="5752674"/>
                  </a:lnTo>
                  <a:lnTo>
                    <a:pt x="4032213" y="5759232"/>
                  </a:lnTo>
                  <a:lnTo>
                    <a:pt x="4021629" y="5765789"/>
                  </a:lnTo>
                  <a:lnTo>
                    <a:pt x="4014470" y="5761527"/>
                  </a:lnTo>
                  <a:lnTo>
                    <a:pt x="4017583" y="5753986"/>
                  </a:lnTo>
                  <a:lnTo>
                    <a:pt x="4002953" y="5749724"/>
                  </a:lnTo>
                  <a:lnTo>
                    <a:pt x="4000463" y="5742183"/>
                  </a:lnTo>
                  <a:close/>
                  <a:moveTo>
                    <a:pt x="3888209" y="5732451"/>
                  </a:moveTo>
                  <a:lnTo>
                    <a:pt x="3904177" y="5735657"/>
                  </a:lnTo>
                  <a:lnTo>
                    <a:pt x="3915036" y="5750404"/>
                  </a:lnTo>
                  <a:lnTo>
                    <a:pt x="3923658" y="5764189"/>
                  </a:lnTo>
                  <a:lnTo>
                    <a:pt x="3940904" y="5769319"/>
                  </a:lnTo>
                  <a:lnTo>
                    <a:pt x="3947291" y="5776692"/>
                  </a:lnTo>
                  <a:lnTo>
                    <a:pt x="3975714" y="5776372"/>
                  </a:lnTo>
                  <a:lnTo>
                    <a:pt x="3978269" y="5781822"/>
                  </a:lnTo>
                  <a:lnTo>
                    <a:pt x="3978269" y="5793684"/>
                  </a:lnTo>
                  <a:lnTo>
                    <a:pt x="3983698" y="5799454"/>
                  </a:lnTo>
                  <a:lnTo>
                    <a:pt x="3981463" y="5809393"/>
                  </a:lnTo>
                  <a:lnTo>
                    <a:pt x="3986892" y="5816766"/>
                  </a:lnTo>
                  <a:lnTo>
                    <a:pt x="3999986" y="5826063"/>
                  </a:lnTo>
                  <a:lnTo>
                    <a:pt x="4010205" y="5829269"/>
                  </a:lnTo>
                  <a:lnTo>
                    <a:pt x="4027451" y="5832475"/>
                  </a:lnTo>
                  <a:lnTo>
                    <a:pt x="4026812" y="5854596"/>
                  </a:lnTo>
                  <a:lnTo>
                    <a:pt x="4015954" y="5864214"/>
                  </a:lnTo>
                  <a:lnTo>
                    <a:pt x="4000944" y="5860367"/>
                  </a:lnTo>
                  <a:lnTo>
                    <a:pt x="3993598" y="5852672"/>
                  </a:lnTo>
                  <a:lnTo>
                    <a:pt x="3991363" y="5839849"/>
                  </a:lnTo>
                  <a:lnTo>
                    <a:pt x="3975395" y="5831834"/>
                  </a:lnTo>
                  <a:cubicBezTo>
                    <a:pt x="3975714" y="5828201"/>
                    <a:pt x="3976034" y="5824567"/>
                    <a:pt x="3976353" y="5820934"/>
                  </a:cubicBezTo>
                  <a:lnTo>
                    <a:pt x="3963259" y="5812919"/>
                  </a:lnTo>
                  <a:lnTo>
                    <a:pt x="3959107" y="5804263"/>
                  </a:lnTo>
                  <a:lnTo>
                    <a:pt x="3927171" y="5801378"/>
                  </a:lnTo>
                  <a:lnTo>
                    <a:pt x="3922700" y="5794004"/>
                  </a:lnTo>
                  <a:cubicBezTo>
                    <a:pt x="3923019" y="5790050"/>
                    <a:pt x="3923339" y="5786096"/>
                    <a:pt x="3923658" y="5782142"/>
                  </a:cubicBezTo>
                  <a:lnTo>
                    <a:pt x="3914077" y="5772845"/>
                  </a:lnTo>
                  <a:lnTo>
                    <a:pt x="3881183" y="5751686"/>
                  </a:lnTo>
                  <a:lnTo>
                    <a:pt x="3881183" y="5747519"/>
                  </a:lnTo>
                  <a:lnTo>
                    <a:pt x="3876712" y="5749442"/>
                  </a:lnTo>
                  <a:lnTo>
                    <a:pt x="3863938" y="5752648"/>
                  </a:lnTo>
                  <a:lnTo>
                    <a:pt x="3873199" y="5742068"/>
                  </a:lnTo>
                  <a:lnTo>
                    <a:pt x="3880864" y="5741107"/>
                  </a:lnTo>
                  <a:close/>
                  <a:moveTo>
                    <a:pt x="1831939" y="5713401"/>
                  </a:moveTo>
                  <a:cubicBezTo>
                    <a:pt x="1831617" y="5716218"/>
                    <a:pt x="1831294" y="5719034"/>
                    <a:pt x="1830972" y="5721851"/>
                  </a:cubicBezTo>
                  <a:lnTo>
                    <a:pt x="1812925" y="5752401"/>
                  </a:lnTo>
                  <a:lnTo>
                    <a:pt x="1808736" y="5754676"/>
                  </a:lnTo>
                  <a:lnTo>
                    <a:pt x="1805191" y="5748176"/>
                  </a:lnTo>
                  <a:lnTo>
                    <a:pt x="1794877" y="5751751"/>
                  </a:lnTo>
                  <a:lnTo>
                    <a:pt x="1789076" y="5743951"/>
                  </a:lnTo>
                  <a:lnTo>
                    <a:pt x="1796489" y="5727701"/>
                  </a:lnTo>
                  <a:lnTo>
                    <a:pt x="1813892" y="5714701"/>
                  </a:lnTo>
                  <a:close/>
                  <a:moveTo>
                    <a:pt x="3909022" y="5707051"/>
                  </a:moveTo>
                  <a:lnTo>
                    <a:pt x="3919500" y="5708956"/>
                  </a:lnTo>
                  <a:lnTo>
                    <a:pt x="3906800" y="5716576"/>
                  </a:lnTo>
                  <a:close/>
                  <a:moveTo>
                    <a:pt x="3933152" y="5702289"/>
                  </a:moveTo>
                  <a:lnTo>
                    <a:pt x="3938550" y="5710397"/>
                  </a:lnTo>
                  <a:lnTo>
                    <a:pt x="3943947" y="5710397"/>
                  </a:lnTo>
                  <a:lnTo>
                    <a:pt x="3944900" y="5717569"/>
                  </a:lnTo>
                  <a:lnTo>
                    <a:pt x="3936327" y="5719752"/>
                  </a:lnTo>
                  <a:lnTo>
                    <a:pt x="3929025" y="5713515"/>
                  </a:lnTo>
                  <a:lnTo>
                    <a:pt x="3925850" y="5706343"/>
                  </a:lnTo>
                  <a:close/>
                  <a:moveTo>
                    <a:pt x="3950898" y="5691176"/>
                  </a:moveTo>
                  <a:lnTo>
                    <a:pt x="3954426" y="5700557"/>
                  </a:lnTo>
                  <a:lnTo>
                    <a:pt x="3948252" y="5711814"/>
                  </a:lnTo>
                  <a:lnTo>
                    <a:pt x="3946488" y="5707749"/>
                  </a:lnTo>
                  <a:lnTo>
                    <a:pt x="3949428" y="5700557"/>
                  </a:lnTo>
                  <a:close/>
                  <a:moveTo>
                    <a:pt x="4188559" y="5689589"/>
                  </a:moveTo>
                  <a:lnTo>
                    <a:pt x="4200260" y="5693688"/>
                  </a:lnTo>
                  <a:lnTo>
                    <a:pt x="4201525" y="5703148"/>
                  </a:lnTo>
                  <a:lnTo>
                    <a:pt x="4222713" y="5713554"/>
                  </a:lnTo>
                  <a:lnTo>
                    <a:pt x="4207850" y="5720806"/>
                  </a:lnTo>
                  <a:lnTo>
                    <a:pt x="4198363" y="5712608"/>
                  </a:lnTo>
                  <a:lnTo>
                    <a:pt x="4203739" y="5728059"/>
                  </a:lnTo>
                  <a:lnTo>
                    <a:pt x="4197414" y="5735627"/>
                  </a:lnTo>
                  <a:lnTo>
                    <a:pt x="4179705" y="5734996"/>
                  </a:lnTo>
                  <a:lnTo>
                    <a:pt x="4168953" y="5725221"/>
                  </a:lnTo>
                  <a:lnTo>
                    <a:pt x="4186662" y="5713869"/>
                  </a:lnTo>
                  <a:lnTo>
                    <a:pt x="4173064" y="5710716"/>
                  </a:lnTo>
                  <a:lnTo>
                    <a:pt x="4164525" y="5723329"/>
                  </a:lnTo>
                  <a:lnTo>
                    <a:pt x="4144603" y="5715130"/>
                  </a:lnTo>
                  <a:lnTo>
                    <a:pt x="4143338" y="5702517"/>
                  </a:lnTo>
                  <a:lnTo>
                    <a:pt x="4165790" y="5703463"/>
                  </a:lnTo>
                  <a:lnTo>
                    <a:pt x="4167688" y="5696211"/>
                  </a:lnTo>
                  <a:lnTo>
                    <a:pt x="4181602" y="5695895"/>
                  </a:lnTo>
                  <a:close/>
                  <a:moveTo>
                    <a:pt x="3560407" y="5638789"/>
                  </a:moveTo>
                  <a:lnTo>
                    <a:pt x="3566757" y="5641629"/>
                  </a:lnTo>
                  <a:lnTo>
                    <a:pt x="3572790" y="5648572"/>
                  </a:lnTo>
                  <a:lnTo>
                    <a:pt x="3560725" y="5652675"/>
                  </a:lnTo>
                  <a:lnTo>
                    <a:pt x="3562312" y="5664667"/>
                  </a:lnTo>
                  <a:lnTo>
                    <a:pt x="3572155" y="5670663"/>
                  </a:lnTo>
                  <a:cubicBezTo>
                    <a:pt x="3571943" y="5673714"/>
                    <a:pt x="3571732" y="5676764"/>
                    <a:pt x="3571520" y="5679815"/>
                  </a:cubicBezTo>
                  <a:lnTo>
                    <a:pt x="3582950" y="5680447"/>
                  </a:lnTo>
                  <a:lnTo>
                    <a:pt x="3581680" y="5691177"/>
                  </a:lnTo>
                  <a:lnTo>
                    <a:pt x="3563265" y="5680447"/>
                  </a:lnTo>
                  <a:lnTo>
                    <a:pt x="3561677" y="5668770"/>
                  </a:lnTo>
                  <a:lnTo>
                    <a:pt x="3541675" y="5647310"/>
                  </a:lnTo>
                  <a:lnTo>
                    <a:pt x="3543262" y="5640367"/>
                  </a:lnTo>
                  <a:lnTo>
                    <a:pt x="3558185" y="5642891"/>
                  </a:lnTo>
                  <a:close/>
                  <a:moveTo>
                    <a:pt x="1988465" y="5605451"/>
                  </a:moveTo>
                  <a:lnTo>
                    <a:pt x="1990687" y="5609261"/>
                  </a:lnTo>
                  <a:lnTo>
                    <a:pt x="1976082" y="5621326"/>
                  </a:lnTo>
                  <a:lnTo>
                    <a:pt x="1975130" y="5626406"/>
                  </a:lnTo>
                  <a:lnTo>
                    <a:pt x="1985607" y="5621008"/>
                  </a:lnTo>
                  <a:lnTo>
                    <a:pt x="1979257" y="5631486"/>
                  </a:lnTo>
                  <a:lnTo>
                    <a:pt x="1981480" y="5638153"/>
                  </a:lnTo>
                  <a:lnTo>
                    <a:pt x="1998307" y="5636883"/>
                  </a:lnTo>
                  <a:lnTo>
                    <a:pt x="2005927" y="5638788"/>
                  </a:lnTo>
                  <a:lnTo>
                    <a:pt x="2008150" y="5651488"/>
                  </a:lnTo>
                  <a:lnTo>
                    <a:pt x="1999895" y="5666411"/>
                  </a:lnTo>
                  <a:lnTo>
                    <a:pt x="1993545" y="5677841"/>
                  </a:lnTo>
                  <a:lnTo>
                    <a:pt x="1987195" y="5690859"/>
                  </a:lnTo>
                  <a:lnTo>
                    <a:pt x="1965287" y="5699114"/>
                  </a:lnTo>
                  <a:lnTo>
                    <a:pt x="1965287" y="5694986"/>
                  </a:lnTo>
                  <a:lnTo>
                    <a:pt x="1954492" y="5688954"/>
                  </a:lnTo>
                  <a:lnTo>
                    <a:pt x="1937665" y="5683556"/>
                  </a:lnTo>
                  <a:cubicBezTo>
                    <a:pt x="1937877" y="5678370"/>
                    <a:pt x="1938088" y="5673185"/>
                    <a:pt x="1938300" y="5667999"/>
                  </a:cubicBezTo>
                  <a:lnTo>
                    <a:pt x="1928775" y="5660696"/>
                  </a:lnTo>
                  <a:lnTo>
                    <a:pt x="1912900" y="5662601"/>
                  </a:lnTo>
                  <a:cubicBezTo>
                    <a:pt x="1912688" y="5667258"/>
                    <a:pt x="1912477" y="5671914"/>
                    <a:pt x="1912265" y="5676571"/>
                  </a:cubicBezTo>
                  <a:lnTo>
                    <a:pt x="1902740" y="5674349"/>
                  </a:lnTo>
                  <a:lnTo>
                    <a:pt x="1900200" y="5650536"/>
                  </a:lnTo>
                  <a:lnTo>
                    <a:pt x="1917027" y="5641963"/>
                  </a:lnTo>
                  <a:lnTo>
                    <a:pt x="1937982" y="5626723"/>
                  </a:lnTo>
                  <a:lnTo>
                    <a:pt x="1952905" y="5619103"/>
                  </a:lnTo>
                  <a:close/>
                  <a:moveTo>
                    <a:pt x="4089680" y="5599101"/>
                  </a:moveTo>
                  <a:lnTo>
                    <a:pt x="4100475" y="5606038"/>
                  </a:lnTo>
                  <a:lnTo>
                    <a:pt x="4089045" y="5624958"/>
                  </a:lnTo>
                  <a:lnTo>
                    <a:pt x="4092220" y="5642931"/>
                  </a:lnTo>
                  <a:lnTo>
                    <a:pt x="4079520" y="5637571"/>
                  </a:lnTo>
                  <a:lnTo>
                    <a:pt x="4081742" y="5630318"/>
                  </a:lnTo>
                  <a:lnTo>
                    <a:pt x="4076345" y="5630318"/>
                  </a:lnTo>
                  <a:lnTo>
                    <a:pt x="4069042" y="5645139"/>
                  </a:lnTo>
                  <a:lnTo>
                    <a:pt x="4060470" y="5631580"/>
                  </a:lnTo>
                  <a:lnTo>
                    <a:pt x="4056025" y="5615813"/>
                  </a:lnTo>
                  <a:lnTo>
                    <a:pt x="4073805" y="5615813"/>
                  </a:lnTo>
                  <a:lnTo>
                    <a:pt x="4084600" y="5619597"/>
                  </a:lnTo>
                  <a:close/>
                  <a:moveTo>
                    <a:pt x="2070698" y="5599101"/>
                  </a:moveTo>
                  <a:lnTo>
                    <a:pt x="2091018" y="5613433"/>
                  </a:lnTo>
                  <a:lnTo>
                    <a:pt x="2092288" y="5624649"/>
                  </a:lnTo>
                  <a:lnTo>
                    <a:pt x="2079588" y="5632439"/>
                  </a:lnTo>
                  <a:lnTo>
                    <a:pt x="2067840" y="5622780"/>
                  </a:lnTo>
                  <a:lnTo>
                    <a:pt x="2041488" y="5624338"/>
                  </a:lnTo>
                  <a:lnTo>
                    <a:pt x="2040218" y="5614056"/>
                  </a:lnTo>
                  <a:lnTo>
                    <a:pt x="2033868" y="5614056"/>
                  </a:lnTo>
                  <a:lnTo>
                    <a:pt x="2031963" y="5604397"/>
                  </a:lnTo>
                  <a:close/>
                  <a:moveTo>
                    <a:pt x="4138765" y="5576879"/>
                  </a:moveTo>
                  <a:lnTo>
                    <a:pt x="4144990" y="5580100"/>
                  </a:lnTo>
                  <a:lnTo>
                    <a:pt x="4148103" y="5590408"/>
                  </a:lnTo>
                  <a:lnTo>
                    <a:pt x="4140943" y="5599104"/>
                  </a:lnTo>
                  <a:lnTo>
                    <a:pt x="4116353" y="5598138"/>
                  </a:lnTo>
                  <a:lnTo>
                    <a:pt x="4121956" y="5588475"/>
                  </a:lnTo>
                  <a:close/>
                  <a:moveTo>
                    <a:pt x="4302091" y="5553067"/>
                  </a:moveTo>
                  <a:lnTo>
                    <a:pt x="4302091" y="5561005"/>
                  </a:lnTo>
                  <a:lnTo>
                    <a:pt x="4297328" y="5558934"/>
                  </a:lnTo>
                  <a:close/>
                  <a:moveTo>
                    <a:pt x="4108553" y="5551476"/>
                  </a:moveTo>
                  <a:lnTo>
                    <a:pt x="4122700" y="5555898"/>
                  </a:lnTo>
                  <a:lnTo>
                    <a:pt x="4121735" y="5565764"/>
                  </a:lnTo>
                  <a:lnTo>
                    <a:pt x="4108874" y="5563723"/>
                  </a:lnTo>
                  <a:lnTo>
                    <a:pt x="4097300" y="5562702"/>
                  </a:lnTo>
                  <a:lnTo>
                    <a:pt x="4099229" y="5556919"/>
                  </a:lnTo>
                  <a:close/>
                  <a:moveTo>
                    <a:pt x="4289391" y="5540367"/>
                  </a:moveTo>
                  <a:lnTo>
                    <a:pt x="4308441" y="5541002"/>
                  </a:lnTo>
                  <a:lnTo>
                    <a:pt x="4301337" y="5548305"/>
                  </a:lnTo>
                  <a:lnTo>
                    <a:pt x="4292620" y="5551480"/>
                  </a:lnTo>
                  <a:lnTo>
                    <a:pt x="4289391" y="5548305"/>
                  </a:lnTo>
                  <a:close/>
                  <a:moveTo>
                    <a:pt x="4022925" y="5514964"/>
                  </a:moveTo>
                  <a:lnTo>
                    <a:pt x="4031881" y="5519920"/>
                  </a:lnTo>
                  <a:cubicBezTo>
                    <a:pt x="4031992" y="5524360"/>
                    <a:pt x="4032102" y="5528799"/>
                    <a:pt x="4032213" y="5533239"/>
                  </a:cubicBezTo>
                  <a:lnTo>
                    <a:pt x="4022261" y="5540364"/>
                  </a:lnTo>
                  <a:lnTo>
                    <a:pt x="4009988" y="5532310"/>
                  </a:lnTo>
                  <a:lnTo>
                    <a:pt x="4011315" y="5525186"/>
                  </a:lnTo>
                  <a:close/>
                  <a:moveTo>
                    <a:pt x="2542105" y="5470514"/>
                  </a:moveTo>
                  <a:lnTo>
                    <a:pt x="2547481" y="5470514"/>
                  </a:lnTo>
                  <a:lnTo>
                    <a:pt x="2566456" y="5478769"/>
                  </a:lnTo>
                  <a:lnTo>
                    <a:pt x="2578157" y="5478769"/>
                  </a:lnTo>
                  <a:lnTo>
                    <a:pt x="2586696" y="5503851"/>
                  </a:lnTo>
                  <a:cubicBezTo>
                    <a:pt x="2586380" y="5509460"/>
                    <a:pt x="2586063" y="5515070"/>
                    <a:pt x="2585747" y="5520679"/>
                  </a:cubicBezTo>
                  <a:lnTo>
                    <a:pt x="2601876" y="5547031"/>
                  </a:lnTo>
                  <a:cubicBezTo>
                    <a:pt x="2601560" y="5556450"/>
                    <a:pt x="2601243" y="5565870"/>
                    <a:pt x="2600927" y="5575289"/>
                  </a:cubicBezTo>
                  <a:lnTo>
                    <a:pt x="2590491" y="5584814"/>
                  </a:lnTo>
                  <a:lnTo>
                    <a:pt x="2586696" y="5599736"/>
                  </a:lnTo>
                  <a:lnTo>
                    <a:pt x="2600295" y="5611484"/>
                  </a:lnTo>
                  <a:lnTo>
                    <a:pt x="2592388" y="5641646"/>
                  </a:lnTo>
                  <a:lnTo>
                    <a:pt x="2584166" y="5676889"/>
                  </a:lnTo>
                  <a:cubicBezTo>
                    <a:pt x="2584271" y="5688425"/>
                    <a:pt x="2584377" y="5699960"/>
                    <a:pt x="2584482" y="5711496"/>
                  </a:cubicBezTo>
                  <a:lnTo>
                    <a:pt x="2570884" y="5732769"/>
                  </a:lnTo>
                  <a:lnTo>
                    <a:pt x="2561080" y="5721974"/>
                  </a:lnTo>
                  <a:lnTo>
                    <a:pt x="2550644" y="5711814"/>
                  </a:lnTo>
                  <a:lnTo>
                    <a:pt x="2532934" y="5723561"/>
                  </a:lnTo>
                  <a:cubicBezTo>
                    <a:pt x="2532618" y="5730229"/>
                    <a:pt x="2532301" y="5736896"/>
                    <a:pt x="2531985" y="5743564"/>
                  </a:cubicBezTo>
                  <a:lnTo>
                    <a:pt x="2523446" y="5752136"/>
                  </a:lnTo>
                  <a:lnTo>
                    <a:pt x="2510796" y="5753089"/>
                  </a:lnTo>
                  <a:lnTo>
                    <a:pt x="2496249" y="5756264"/>
                  </a:lnTo>
                  <a:lnTo>
                    <a:pt x="2484864" y="5748326"/>
                  </a:lnTo>
                  <a:lnTo>
                    <a:pt x="2476325" y="5751501"/>
                  </a:lnTo>
                  <a:lnTo>
                    <a:pt x="2472846" y="5740706"/>
                  </a:lnTo>
                  <a:lnTo>
                    <a:pt x="2481385" y="5740706"/>
                  </a:lnTo>
                  <a:lnTo>
                    <a:pt x="2474744" y="5735626"/>
                  </a:lnTo>
                  <a:cubicBezTo>
                    <a:pt x="2474428" y="5727265"/>
                    <a:pt x="2474111" y="5718905"/>
                    <a:pt x="2473795" y="5710544"/>
                  </a:cubicBezTo>
                  <a:lnTo>
                    <a:pt x="2460829" y="5693716"/>
                  </a:lnTo>
                  <a:lnTo>
                    <a:pt x="2477274" y="5644821"/>
                  </a:lnTo>
                  <a:lnTo>
                    <a:pt x="2481701" y="5631169"/>
                  </a:lnTo>
                  <a:lnTo>
                    <a:pt x="2467470" y="5619739"/>
                  </a:lnTo>
                  <a:lnTo>
                    <a:pt x="2476009" y="5598466"/>
                  </a:lnTo>
                  <a:lnTo>
                    <a:pt x="2469684" y="5588941"/>
                  </a:lnTo>
                  <a:lnTo>
                    <a:pt x="2475693" y="5575606"/>
                  </a:lnTo>
                  <a:lnTo>
                    <a:pt x="2466205" y="5557509"/>
                  </a:lnTo>
                  <a:lnTo>
                    <a:pt x="2450393" y="5547349"/>
                  </a:lnTo>
                  <a:lnTo>
                    <a:pt x="2445965" y="5556874"/>
                  </a:lnTo>
                  <a:lnTo>
                    <a:pt x="2441538" y="5535601"/>
                  </a:lnTo>
                  <a:lnTo>
                    <a:pt x="2447863" y="5521949"/>
                  </a:lnTo>
                  <a:lnTo>
                    <a:pt x="2442170" y="5497819"/>
                  </a:lnTo>
                  <a:lnTo>
                    <a:pt x="2450709" y="5492421"/>
                  </a:lnTo>
                  <a:lnTo>
                    <a:pt x="2454820" y="5477499"/>
                  </a:lnTo>
                  <a:lnTo>
                    <a:pt x="2461145" y="5482896"/>
                  </a:lnTo>
                  <a:lnTo>
                    <a:pt x="2451658" y="5497819"/>
                  </a:lnTo>
                  <a:lnTo>
                    <a:pt x="2459248" y="5509249"/>
                  </a:lnTo>
                  <a:lnTo>
                    <a:pt x="2476325" y="5517504"/>
                  </a:lnTo>
                  <a:lnTo>
                    <a:pt x="2496249" y="5519409"/>
                  </a:lnTo>
                  <a:lnTo>
                    <a:pt x="2503523" y="5503534"/>
                  </a:lnTo>
                  <a:lnTo>
                    <a:pt x="2524711" y="5490834"/>
                  </a:lnTo>
                  <a:lnTo>
                    <a:pt x="2537994" y="5481309"/>
                  </a:lnTo>
                  <a:close/>
                  <a:moveTo>
                    <a:pt x="3282913" y="5260964"/>
                  </a:moveTo>
                  <a:lnTo>
                    <a:pt x="3294026" y="5262084"/>
                  </a:lnTo>
                  <a:lnTo>
                    <a:pt x="3287964" y="5265727"/>
                  </a:lnTo>
                  <a:close/>
                  <a:moveTo>
                    <a:pt x="3328248" y="5257789"/>
                  </a:moveTo>
                  <a:lnTo>
                    <a:pt x="3340739" y="5264892"/>
                  </a:lnTo>
                  <a:lnTo>
                    <a:pt x="3362288" y="5271027"/>
                  </a:lnTo>
                  <a:lnTo>
                    <a:pt x="3361039" y="5276839"/>
                  </a:lnTo>
                  <a:lnTo>
                    <a:pt x="3336680" y="5270704"/>
                  </a:lnTo>
                  <a:lnTo>
                    <a:pt x="3324188" y="5259726"/>
                  </a:lnTo>
                  <a:close/>
                  <a:moveTo>
                    <a:pt x="2671407" y="5257789"/>
                  </a:moveTo>
                  <a:lnTo>
                    <a:pt x="2674900" y="5266657"/>
                  </a:lnTo>
                  <a:lnTo>
                    <a:pt x="2673947" y="5273226"/>
                  </a:lnTo>
                  <a:lnTo>
                    <a:pt x="2667597" y="5275197"/>
                  </a:lnTo>
                  <a:lnTo>
                    <a:pt x="2671725" y="5284722"/>
                  </a:lnTo>
                  <a:lnTo>
                    <a:pt x="2664422" y="5286364"/>
                  </a:lnTo>
                  <a:lnTo>
                    <a:pt x="2659977" y="5276510"/>
                  </a:lnTo>
                  <a:lnTo>
                    <a:pt x="2643150" y="5278481"/>
                  </a:lnTo>
                  <a:lnTo>
                    <a:pt x="2636800" y="5268956"/>
                  </a:lnTo>
                  <a:lnTo>
                    <a:pt x="2659977" y="5266657"/>
                  </a:lnTo>
                  <a:close/>
                  <a:moveTo>
                    <a:pt x="3264815" y="5237151"/>
                  </a:moveTo>
                  <a:lnTo>
                    <a:pt x="3282277" y="5247144"/>
                  </a:lnTo>
                  <a:lnTo>
                    <a:pt x="3295930" y="5244334"/>
                  </a:lnTo>
                  <a:lnTo>
                    <a:pt x="3316250" y="5251204"/>
                  </a:lnTo>
                  <a:lnTo>
                    <a:pt x="3295930" y="5249955"/>
                  </a:lnTo>
                  <a:lnTo>
                    <a:pt x="3283865" y="5256201"/>
                  </a:lnTo>
                  <a:lnTo>
                    <a:pt x="3252750" y="5239337"/>
                  </a:lnTo>
                  <a:close/>
                  <a:moveTo>
                    <a:pt x="2572585" y="5232389"/>
                  </a:moveTo>
                  <a:cubicBezTo>
                    <a:pt x="2573224" y="5246022"/>
                    <a:pt x="2573864" y="5259654"/>
                    <a:pt x="2574503" y="5273287"/>
                  </a:cubicBezTo>
                  <a:lnTo>
                    <a:pt x="2571306" y="5288188"/>
                  </a:lnTo>
                  <a:lnTo>
                    <a:pt x="2584413" y="5315453"/>
                  </a:lnTo>
                  <a:lnTo>
                    <a:pt x="2581536" y="5359522"/>
                  </a:lnTo>
                  <a:lnTo>
                    <a:pt x="2570028" y="5388373"/>
                  </a:lnTo>
                  <a:lnTo>
                    <a:pt x="2566831" y="5402957"/>
                  </a:lnTo>
                  <a:lnTo>
                    <a:pt x="2557561" y="5426101"/>
                  </a:lnTo>
                  <a:lnTo>
                    <a:pt x="2549249" y="5445123"/>
                  </a:lnTo>
                  <a:lnTo>
                    <a:pt x="2547971" y="5451464"/>
                  </a:lnTo>
                  <a:lnTo>
                    <a:pt x="2539659" y="5446391"/>
                  </a:lnTo>
                  <a:lnTo>
                    <a:pt x="2531987" y="5444489"/>
                  </a:lnTo>
                  <a:lnTo>
                    <a:pt x="2531028" y="5439099"/>
                  </a:lnTo>
                  <a:lnTo>
                    <a:pt x="2521438" y="5434978"/>
                  </a:lnTo>
                  <a:lnTo>
                    <a:pt x="2510569" y="5426735"/>
                  </a:lnTo>
                  <a:lnTo>
                    <a:pt x="2518241" y="5408663"/>
                  </a:lnTo>
                  <a:lnTo>
                    <a:pt x="2511209" y="5405493"/>
                  </a:lnTo>
                  <a:lnTo>
                    <a:pt x="2499701" y="5400103"/>
                  </a:lnTo>
                  <a:lnTo>
                    <a:pt x="2503856" y="5393762"/>
                  </a:lnTo>
                  <a:lnTo>
                    <a:pt x="2504815" y="5384568"/>
                  </a:lnTo>
                  <a:lnTo>
                    <a:pt x="2501619" y="5381398"/>
                  </a:lnTo>
                  <a:lnTo>
                    <a:pt x="2501619" y="5366814"/>
                  </a:lnTo>
                  <a:lnTo>
                    <a:pt x="2497143" y="5356035"/>
                  </a:lnTo>
                  <a:lnTo>
                    <a:pt x="2490750" y="5342719"/>
                  </a:lnTo>
                  <a:cubicBezTo>
                    <a:pt x="2491070" y="5338492"/>
                    <a:pt x="2491389" y="5334264"/>
                    <a:pt x="2491709" y="5330037"/>
                  </a:cubicBezTo>
                  <a:lnTo>
                    <a:pt x="2501299" y="5327818"/>
                  </a:lnTo>
                  <a:cubicBezTo>
                    <a:pt x="2500873" y="5320420"/>
                    <a:pt x="2500446" y="5313023"/>
                    <a:pt x="2500020" y="5305625"/>
                  </a:cubicBezTo>
                  <a:lnTo>
                    <a:pt x="2520159" y="5294846"/>
                  </a:lnTo>
                  <a:lnTo>
                    <a:pt x="2524315" y="5283432"/>
                  </a:lnTo>
                  <a:lnTo>
                    <a:pt x="2538061" y="5272653"/>
                  </a:lnTo>
                  <a:lnTo>
                    <a:pt x="2550848" y="5278994"/>
                  </a:lnTo>
                  <a:lnTo>
                    <a:pt x="2558520" y="5271702"/>
                  </a:lnTo>
                  <a:lnTo>
                    <a:pt x="2554684" y="5255850"/>
                  </a:lnTo>
                  <a:lnTo>
                    <a:pt x="2562356" y="5235559"/>
                  </a:lnTo>
                  <a:close/>
                  <a:moveTo>
                    <a:pt x="3216274" y="5219689"/>
                  </a:moveTo>
                  <a:lnTo>
                    <a:pt x="3221000" y="5221547"/>
                  </a:lnTo>
                  <a:lnTo>
                    <a:pt x="3210958" y="5232389"/>
                  </a:lnTo>
                  <a:lnTo>
                    <a:pt x="3210367" y="5228052"/>
                  </a:lnTo>
                  <a:lnTo>
                    <a:pt x="3208300" y="5222477"/>
                  </a:lnTo>
                  <a:close/>
                  <a:moveTo>
                    <a:pt x="3236875" y="5199051"/>
                  </a:moveTo>
                  <a:lnTo>
                    <a:pt x="3266104" y="5206144"/>
                  </a:lnTo>
                  <a:lnTo>
                    <a:pt x="3297200" y="5210197"/>
                  </a:lnTo>
                  <a:lnTo>
                    <a:pt x="3297200" y="5214926"/>
                  </a:lnTo>
                  <a:lnTo>
                    <a:pt x="3266726" y="5213912"/>
                  </a:lnTo>
                  <a:lnTo>
                    <a:pt x="3239673" y="5206819"/>
                  </a:lnTo>
                  <a:close/>
                  <a:moveTo>
                    <a:pt x="3261468" y="5180001"/>
                  </a:moveTo>
                  <a:lnTo>
                    <a:pt x="3278151" y="5188077"/>
                  </a:lnTo>
                  <a:lnTo>
                    <a:pt x="3274688" y="5194289"/>
                  </a:lnTo>
                  <a:lnTo>
                    <a:pt x="3257376" y="5193046"/>
                  </a:lnTo>
                  <a:lnTo>
                    <a:pt x="3245415" y="5189630"/>
                  </a:lnTo>
                  <a:lnTo>
                    <a:pt x="3241953" y="5184970"/>
                  </a:lnTo>
                  <a:lnTo>
                    <a:pt x="3241638" y="5180311"/>
                  </a:lnTo>
                  <a:close/>
                  <a:moveTo>
                    <a:pt x="3220023" y="5175239"/>
                  </a:moveTo>
                  <a:lnTo>
                    <a:pt x="3235288" y="5184764"/>
                  </a:lnTo>
                  <a:lnTo>
                    <a:pt x="3225824" y="5183535"/>
                  </a:lnTo>
                  <a:lnTo>
                    <a:pt x="3211475" y="5175546"/>
                  </a:lnTo>
                  <a:close/>
                  <a:moveTo>
                    <a:pt x="2421121" y="5104145"/>
                  </a:moveTo>
                  <a:lnTo>
                    <a:pt x="2412624" y="5112639"/>
                  </a:lnTo>
                  <a:cubicBezTo>
                    <a:pt x="2412640" y="5112672"/>
                    <a:pt x="2412656" y="5112704"/>
                    <a:pt x="2412672" y="5112737"/>
                  </a:cubicBezTo>
                  <a:lnTo>
                    <a:pt x="2421138" y="5104253"/>
                  </a:lnTo>
                  <a:cubicBezTo>
                    <a:pt x="2421132" y="5104217"/>
                    <a:pt x="2421127" y="5104181"/>
                    <a:pt x="2421121" y="5104145"/>
                  </a:cubicBezTo>
                  <a:close/>
                  <a:moveTo>
                    <a:pt x="3071775" y="5056176"/>
                  </a:moveTo>
                  <a:lnTo>
                    <a:pt x="3095705" y="5079407"/>
                  </a:lnTo>
                  <a:lnTo>
                    <a:pt x="3109875" y="5094276"/>
                  </a:lnTo>
                  <a:lnTo>
                    <a:pt x="3092242" y="5084364"/>
                  </a:lnTo>
                  <a:lnTo>
                    <a:pt x="3080277" y="5069805"/>
                  </a:lnTo>
                  <a:close/>
                  <a:moveTo>
                    <a:pt x="3087650" y="5051414"/>
                  </a:moveTo>
                  <a:lnTo>
                    <a:pt x="3115887" y="5070981"/>
                  </a:lnTo>
                  <a:lnTo>
                    <a:pt x="3117813" y="5079989"/>
                  </a:lnTo>
                  <a:close/>
                  <a:moveTo>
                    <a:pt x="3100350" y="5049826"/>
                  </a:moveTo>
                  <a:lnTo>
                    <a:pt x="3114638" y="5056224"/>
                  </a:lnTo>
                  <a:lnTo>
                    <a:pt x="3110215" y="5060939"/>
                  </a:lnTo>
                  <a:close/>
                  <a:moveTo>
                    <a:pt x="3085812" y="5013314"/>
                  </a:moveTo>
                  <a:lnTo>
                    <a:pt x="3107082" y="5026331"/>
                  </a:lnTo>
                  <a:lnTo>
                    <a:pt x="3109016" y="5031411"/>
                  </a:lnTo>
                  <a:lnTo>
                    <a:pt x="3102570" y="5029824"/>
                  </a:lnTo>
                  <a:lnTo>
                    <a:pt x="3115461" y="5041254"/>
                  </a:lnTo>
                  <a:lnTo>
                    <a:pt x="3124163" y="5047921"/>
                  </a:lnTo>
                  <a:lnTo>
                    <a:pt x="3122874" y="5051414"/>
                  </a:lnTo>
                  <a:lnTo>
                    <a:pt x="3104182" y="5037126"/>
                  </a:lnTo>
                  <a:lnTo>
                    <a:pt x="3105471" y="5045381"/>
                  </a:lnTo>
                  <a:lnTo>
                    <a:pt x="3093224" y="5033316"/>
                  </a:lnTo>
                  <a:lnTo>
                    <a:pt x="3084523" y="5021886"/>
                  </a:lnTo>
                  <a:lnTo>
                    <a:pt x="3081300" y="5013949"/>
                  </a:lnTo>
                  <a:close/>
                  <a:moveTo>
                    <a:pt x="3043982" y="5011726"/>
                  </a:moveTo>
                  <a:lnTo>
                    <a:pt x="3058460" y="5028318"/>
                  </a:lnTo>
                  <a:cubicBezTo>
                    <a:pt x="3058665" y="5032005"/>
                    <a:pt x="3058871" y="5035692"/>
                    <a:pt x="3059076" y="5039379"/>
                  </a:cubicBezTo>
                  <a:lnTo>
                    <a:pt x="3055071" y="5040301"/>
                  </a:lnTo>
                  <a:lnTo>
                    <a:pt x="3052299" y="5032927"/>
                  </a:lnTo>
                  <a:lnTo>
                    <a:pt x="3046139" y="5030161"/>
                  </a:lnTo>
                  <a:lnTo>
                    <a:pt x="3039978" y="5022173"/>
                  </a:lnTo>
                  <a:lnTo>
                    <a:pt x="3038438" y="5013877"/>
                  </a:lnTo>
                  <a:close/>
                  <a:moveTo>
                    <a:pt x="3081196" y="4995851"/>
                  </a:moveTo>
                  <a:lnTo>
                    <a:pt x="3089628" y="5007599"/>
                  </a:lnTo>
                  <a:lnTo>
                    <a:pt x="3094000" y="5013314"/>
                  </a:lnTo>
                  <a:lnTo>
                    <a:pt x="3077761" y="5004106"/>
                  </a:lnTo>
                  <a:lnTo>
                    <a:pt x="3074950" y="4998708"/>
                  </a:lnTo>
                  <a:close/>
                  <a:moveTo>
                    <a:pt x="6495127" y="4986728"/>
                  </a:moveTo>
                  <a:lnTo>
                    <a:pt x="6506559" y="4995299"/>
                  </a:lnTo>
                  <a:lnTo>
                    <a:pt x="6517991" y="4992442"/>
                  </a:lnTo>
                  <a:lnTo>
                    <a:pt x="6525612" y="4997204"/>
                  </a:lnTo>
                  <a:lnTo>
                    <a:pt x="6540537" y="4999426"/>
                  </a:lnTo>
                  <a:lnTo>
                    <a:pt x="6557050" y="5002918"/>
                  </a:lnTo>
                  <a:lnTo>
                    <a:pt x="6561450" y="5001033"/>
                  </a:lnTo>
                  <a:lnTo>
                    <a:pt x="6527292" y="5071939"/>
                  </a:lnTo>
                  <a:lnTo>
                    <a:pt x="6524977" y="5069582"/>
                  </a:lnTo>
                  <a:lnTo>
                    <a:pt x="6514815" y="5041964"/>
                  </a:lnTo>
                  <a:lnTo>
                    <a:pt x="6504336" y="5039424"/>
                  </a:lnTo>
                  <a:lnTo>
                    <a:pt x="6495762" y="5044821"/>
                  </a:lnTo>
                  <a:lnTo>
                    <a:pt x="6487506" y="5041329"/>
                  </a:lnTo>
                  <a:cubicBezTo>
                    <a:pt x="6487188" y="5037731"/>
                    <a:pt x="6486871" y="5034134"/>
                    <a:pt x="6486553" y="5030536"/>
                  </a:cubicBezTo>
                  <a:lnTo>
                    <a:pt x="6470993" y="5017520"/>
                  </a:lnTo>
                  <a:lnTo>
                    <a:pt x="6473534" y="4998791"/>
                  </a:lnTo>
                  <a:lnTo>
                    <a:pt x="6484648" y="4994981"/>
                  </a:lnTo>
                  <a:close/>
                  <a:moveTo>
                    <a:pt x="3034945" y="4948226"/>
                  </a:moveTo>
                  <a:lnTo>
                    <a:pt x="3042883" y="4949174"/>
                  </a:lnTo>
                  <a:lnTo>
                    <a:pt x="3044153" y="4962446"/>
                  </a:lnTo>
                  <a:lnTo>
                    <a:pt x="3048915" y="4968133"/>
                  </a:lnTo>
                  <a:lnTo>
                    <a:pt x="3055265" y="4979509"/>
                  </a:lnTo>
                  <a:lnTo>
                    <a:pt x="3060663" y="5014901"/>
                  </a:lnTo>
                  <a:lnTo>
                    <a:pt x="3054313" y="5014269"/>
                  </a:lnTo>
                  <a:lnTo>
                    <a:pt x="3049868" y="5008581"/>
                  </a:lnTo>
                  <a:lnTo>
                    <a:pt x="3040342" y="4999101"/>
                  </a:lnTo>
                  <a:lnTo>
                    <a:pt x="3036850" y="4987725"/>
                  </a:lnTo>
                  <a:lnTo>
                    <a:pt x="3039072" y="4981405"/>
                  </a:lnTo>
                  <a:lnTo>
                    <a:pt x="3044788" y="4985829"/>
                  </a:lnTo>
                  <a:lnTo>
                    <a:pt x="3046058" y="4981405"/>
                  </a:lnTo>
                  <a:lnTo>
                    <a:pt x="3046058" y="4972241"/>
                  </a:lnTo>
                  <a:lnTo>
                    <a:pt x="3033675" y="4958022"/>
                  </a:lnTo>
                  <a:close/>
                  <a:moveTo>
                    <a:pt x="3060662" y="4941876"/>
                  </a:moveTo>
                  <a:lnTo>
                    <a:pt x="3066377" y="4941876"/>
                  </a:lnTo>
                  <a:lnTo>
                    <a:pt x="3081300" y="4964101"/>
                  </a:lnTo>
                  <a:lnTo>
                    <a:pt x="3086062" y="4968228"/>
                  </a:lnTo>
                  <a:lnTo>
                    <a:pt x="3081935" y="4974578"/>
                  </a:lnTo>
                  <a:lnTo>
                    <a:pt x="3089872" y="4983786"/>
                  </a:lnTo>
                  <a:lnTo>
                    <a:pt x="3097175" y="4999026"/>
                  </a:lnTo>
                  <a:lnTo>
                    <a:pt x="3094317" y="4994263"/>
                  </a:lnTo>
                  <a:lnTo>
                    <a:pt x="3087967" y="4991406"/>
                  </a:lnTo>
                  <a:lnTo>
                    <a:pt x="3075902" y="4984738"/>
                  </a:lnTo>
                  <a:lnTo>
                    <a:pt x="3072092" y="4972673"/>
                  </a:lnTo>
                  <a:lnTo>
                    <a:pt x="3068917" y="4972038"/>
                  </a:lnTo>
                  <a:lnTo>
                    <a:pt x="3054312" y="4962196"/>
                  </a:lnTo>
                  <a:lnTo>
                    <a:pt x="3052725" y="4951083"/>
                  </a:lnTo>
                  <a:lnTo>
                    <a:pt x="3060662" y="4950448"/>
                  </a:lnTo>
                  <a:close/>
                  <a:moveTo>
                    <a:pt x="6600872" y="4906095"/>
                  </a:moveTo>
                  <a:lnTo>
                    <a:pt x="6598649" y="4911492"/>
                  </a:lnTo>
                  <a:lnTo>
                    <a:pt x="6602058" y="4916735"/>
                  </a:lnTo>
                  <a:lnTo>
                    <a:pt x="6570401" y="4982451"/>
                  </a:lnTo>
                  <a:lnTo>
                    <a:pt x="6569434" y="4982283"/>
                  </a:lnTo>
                  <a:lnTo>
                    <a:pt x="6564036" y="4977839"/>
                  </a:lnTo>
                  <a:lnTo>
                    <a:pt x="6564354" y="4967363"/>
                  </a:lnTo>
                  <a:lnTo>
                    <a:pt x="6569752" y="4961332"/>
                  </a:lnTo>
                  <a:lnTo>
                    <a:pt x="6573563" y="4943237"/>
                  </a:lnTo>
                  <a:lnTo>
                    <a:pt x="6567212" y="4935936"/>
                  </a:lnTo>
                  <a:lnTo>
                    <a:pt x="6568799" y="4924190"/>
                  </a:lnTo>
                  <a:lnTo>
                    <a:pt x="6582772" y="4909905"/>
                  </a:lnTo>
                  <a:close/>
                  <a:moveTo>
                    <a:pt x="4951102" y="4806942"/>
                  </a:moveTo>
                  <a:lnTo>
                    <a:pt x="4954554" y="4813479"/>
                  </a:lnTo>
                  <a:lnTo>
                    <a:pt x="4953518" y="4818055"/>
                  </a:lnTo>
                  <a:lnTo>
                    <a:pt x="4946616" y="4810210"/>
                  </a:lnTo>
                  <a:close/>
                  <a:moveTo>
                    <a:pt x="5054566" y="4779954"/>
                  </a:moveTo>
                  <a:lnTo>
                    <a:pt x="5046311" y="4792539"/>
                  </a:lnTo>
                  <a:lnTo>
                    <a:pt x="5039961" y="4814879"/>
                  </a:lnTo>
                  <a:lnTo>
                    <a:pt x="5029166" y="4805125"/>
                  </a:lnTo>
                  <a:lnTo>
                    <a:pt x="5032341" y="4797888"/>
                  </a:lnTo>
                  <a:lnTo>
                    <a:pt x="5048533" y="4785303"/>
                  </a:lnTo>
                  <a:close/>
                  <a:moveTo>
                    <a:pt x="4546749" y="4760722"/>
                  </a:moveTo>
                  <a:lnTo>
                    <a:pt x="4546260" y="4761212"/>
                  </a:lnTo>
                  <a:lnTo>
                    <a:pt x="4546884" y="4760899"/>
                  </a:lnTo>
                  <a:close/>
                  <a:moveTo>
                    <a:pt x="5140291" y="4749792"/>
                  </a:moveTo>
                  <a:lnTo>
                    <a:pt x="5127591" y="4759317"/>
                  </a:lnTo>
                  <a:lnTo>
                    <a:pt x="5130477" y="4751021"/>
                  </a:lnTo>
                  <a:close/>
                  <a:moveTo>
                    <a:pt x="6342270" y="4710093"/>
                  </a:moveTo>
                  <a:lnTo>
                    <a:pt x="6339836" y="4714047"/>
                  </a:lnTo>
                  <a:lnTo>
                    <a:pt x="6301729" y="4718809"/>
                  </a:lnTo>
                  <a:cubicBezTo>
                    <a:pt x="6301306" y="4724946"/>
                    <a:pt x="6300882" y="4731083"/>
                    <a:pt x="6300459" y="4737220"/>
                  </a:cubicBezTo>
                  <a:cubicBezTo>
                    <a:pt x="6300469" y="4737225"/>
                    <a:pt x="6300478" y="4737230"/>
                    <a:pt x="6300488" y="4737235"/>
                  </a:cubicBezTo>
                  <a:cubicBezTo>
                    <a:pt x="6300905" y="4731196"/>
                    <a:pt x="6301321" y="4725157"/>
                    <a:pt x="6301738" y="4719118"/>
                  </a:cubicBezTo>
                  <a:lnTo>
                    <a:pt x="6339844" y="4714356"/>
                  </a:lnTo>
                  <a:lnTo>
                    <a:pt x="6342384" y="4710229"/>
                  </a:lnTo>
                  <a:close/>
                  <a:moveTo>
                    <a:pt x="1472534" y="4375142"/>
                  </a:moveTo>
                  <a:lnTo>
                    <a:pt x="1482060" y="4376139"/>
                  </a:lnTo>
                  <a:lnTo>
                    <a:pt x="1487457" y="4385110"/>
                  </a:lnTo>
                  <a:lnTo>
                    <a:pt x="1484282" y="4388433"/>
                  </a:lnTo>
                  <a:lnTo>
                    <a:pt x="1476662" y="4385110"/>
                  </a:lnTo>
                  <a:lnTo>
                    <a:pt x="1467137" y="4389430"/>
                  </a:lnTo>
                  <a:lnTo>
                    <a:pt x="1465232" y="4381787"/>
                  </a:lnTo>
                  <a:close/>
                  <a:moveTo>
                    <a:pt x="1435070" y="4357679"/>
                  </a:moveTo>
                  <a:lnTo>
                    <a:pt x="1446184" y="4359584"/>
                  </a:lnTo>
                  <a:lnTo>
                    <a:pt x="1443096" y="4363711"/>
                  </a:lnTo>
                  <a:lnTo>
                    <a:pt x="1435996" y="4364029"/>
                  </a:lnTo>
                  <a:close/>
                  <a:moveTo>
                    <a:pt x="1538093" y="4154476"/>
                  </a:moveTo>
                  <a:lnTo>
                    <a:pt x="1543523" y="4158725"/>
                  </a:lnTo>
                  <a:lnTo>
                    <a:pt x="1561405" y="4162647"/>
                  </a:lnTo>
                  <a:lnTo>
                    <a:pt x="1566834" y="4170491"/>
                  </a:lnTo>
                  <a:lnTo>
                    <a:pt x="1564918" y="4178008"/>
                  </a:lnTo>
                  <a:lnTo>
                    <a:pt x="1557251" y="4185526"/>
                  </a:lnTo>
                  <a:lnTo>
                    <a:pt x="1549910" y="4187814"/>
                  </a:lnTo>
                  <a:lnTo>
                    <a:pt x="1525320" y="4175067"/>
                  </a:lnTo>
                  <a:lnTo>
                    <a:pt x="1511272" y="4175067"/>
                  </a:lnTo>
                  <a:lnTo>
                    <a:pt x="1515740" y="4171798"/>
                  </a:lnTo>
                  <a:close/>
                  <a:moveTo>
                    <a:pt x="2133803" y="3771889"/>
                  </a:moveTo>
                  <a:lnTo>
                    <a:pt x="2135150" y="3783636"/>
                  </a:lnTo>
                  <a:lnTo>
                    <a:pt x="2131782" y="3794114"/>
                  </a:lnTo>
                  <a:lnTo>
                    <a:pt x="2129762" y="3813164"/>
                  </a:lnTo>
                  <a:lnTo>
                    <a:pt x="2112925" y="3813164"/>
                  </a:lnTo>
                  <a:lnTo>
                    <a:pt x="2114609" y="3788081"/>
                  </a:lnTo>
                  <a:lnTo>
                    <a:pt x="2124711" y="3775381"/>
                  </a:lnTo>
                  <a:close/>
                  <a:moveTo>
                    <a:pt x="2166583" y="3746489"/>
                  </a:moveTo>
                  <a:lnTo>
                    <a:pt x="2171663" y="3748735"/>
                  </a:lnTo>
                  <a:lnTo>
                    <a:pt x="2153883" y="3759324"/>
                  </a:lnTo>
                  <a:lnTo>
                    <a:pt x="2146263" y="3767988"/>
                  </a:lnTo>
                  <a:lnTo>
                    <a:pt x="2140230" y="3776652"/>
                  </a:lnTo>
                  <a:lnTo>
                    <a:pt x="2136738" y="3766705"/>
                  </a:lnTo>
                  <a:lnTo>
                    <a:pt x="2146263" y="3757078"/>
                  </a:lnTo>
                  <a:close/>
                  <a:moveTo>
                    <a:pt x="1246315" y="3744901"/>
                  </a:moveTo>
                  <a:lnTo>
                    <a:pt x="1253753" y="3753473"/>
                  </a:lnTo>
                  <a:lnTo>
                    <a:pt x="1263448" y="3760458"/>
                  </a:lnTo>
                  <a:lnTo>
                    <a:pt x="1273144" y="3759506"/>
                  </a:lnTo>
                  <a:lnTo>
                    <a:pt x="1263448" y="3772206"/>
                  </a:lnTo>
                  <a:lnTo>
                    <a:pt x="1258277" y="3783953"/>
                  </a:lnTo>
                  <a:lnTo>
                    <a:pt x="1250844" y="3789351"/>
                  </a:lnTo>
                  <a:lnTo>
                    <a:pt x="1222724" y="3780143"/>
                  </a:lnTo>
                  <a:lnTo>
                    <a:pt x="1219167" y="3767443"/>
                  </a:lnTo>
                  <a:lnTo>
                    <a:pt x="1225632" y="3765221"/>
                  </a:lnTo>
                  <a:lnTo>
                    <a:pt x="1222400" y="3762046"/>
                  </a:lnTo>
                  <a:lnTo>
                    <a:pt x="1220461" y="3748393"/>
                  </a:lnTo>
                  <a:close/>
                  <a:moveTo>
                    <a:pt x="2215160" y="3730614"/>
                  </a:moveTo>
                  <a:lnTo>
                    <a:pt x="2216113" y="3734660"/>
                  </a:lnTo>
                  <a:lnTo>
                    <a:pt x="2207540" y="3735594"/>
                  </a:lnTo>
                  <a:lnTo>
                    <a:pt x="2194840" y="3739952"/>
                  </a:lnTo>
                  <a:lnTo>
                    <a:pt x="2188490" y="3744933"/>
                  </a:lnTo>
                  <a:lnTo>
                    <a:pt x="2178330" y="3746489"/>
                  </a:lnTo>
                  <a:lnTo>
                    <a:pt x="2171663" y="3739330"/>
                  </a:lnTo>
                  <a:lnTo>
                    <a:pt x="2200238" y="3732482"/>
                  </a:lnTo>
                  <a:close/>
                  <a:moveTo>
                    <a:pt x="2265326" y="3727439"/>
                  </a:moveTo>
                  <a:lnTo>
                    <a:pt x="2248622" y="3736964"/>
                  </a:lnTo>
                  <a:lnTo>
                    <a:pt x="2235070" y="3735232"/>
                  </a:lnTo>
                  <a:lnTo>
                    <a:pt x="2222463" y="3736387"/>
                  </a:lnTo>
                  <a:lnTo>
                    <a:pt x="2227821" y="3730614"/>
                  </a:lnTo>
                  <a:lnTo>
                    <a:pt x="2243579" y="3730325"/>
                  </a:lnTo>
                  <a:lnTo>
                    <a:pt x="2256816" y="3729171"/>
                  </a:lnTo>
                  <a:close/>
                  <a:moveTo>
                    <a:pt x="2293901" y="3721089"/>
                  </a:moveTo>
                  <a:lnTo>
                    <a:pt x="2284247" y="3726436"/>
                  </a:lnTo>
                  <a:lnTo>
                    <a:pt x="2270088" y="3733789"/>
                  </a:lnTo>
                  <a:lnTo>
                    <a:pt x="2275558" y="3723763"/>
                  </a:lnTo>
                  <a:close/>
                  <a:moveTo>
                    <a:pt x="2314928" y="3706801"/>
                  </a:moveTo>
                  <a:lnTo>
                    <a:pt x="2327813" y="3706801"/>
                  </a:lnTo>
                  <a:lnTo>
                    <a:pt x="2332000" y="3711192"/>
                  </a:lnTo>
                  <a:lnTo>
                    <a:pt x="2322337" y="3713556"/>
                  </a:lnTo>
                  <a:lnTo>
                    <a:pt x="2315251" y="3722676"/>
                  </a:lnTo>
                  <a:lnTo>
                    <a:pt x="2309775" y="3715921"/>
                  </a:lnTo>
                  <a:close/>
                  <a:moveTo>
                    <a:pt x="2362163" y="3689339"/>
                  </a:moveTo>
                  <a:lnTo>
                    <a:pt x="2358194" y="3694310"/>
                  </a:lnTo>
                  <a:lnTo>
                    <a:pt x="2338350" y="3700452"/>
                  </a:lnTo>
                  <a:lnTo>
                    <a:pt x="2351579" y="3693433"/>
                  </a:lnTo>
                  <a:close/>
                  <a:moveTo>
                    <a:pt x="2392325" y="3682989"/>
                  </a:moveTo>
                  <a:lnTo>
                    <a:pt x="2388983" y="3687752"/>
                  </a:lnTo>
                  <a:lnTo>
                    <a:pt x="2373275" y="3685187"/>
                  </a:lnTo>
                  <a:close/>
                  <a:moveTo>
                    <a:pt x="2415017" y="3681401"/>
                  </a:moveTo>
                  <a:lnTo>
                    <a:pt x="2422488" y="3682866"/>
                  </a:lnTo>
                  <a:lnTo>
                    <a:pt x="2406613" y="3684576"/>
                  </a:lnTo>
                  <a:close/>
                  <a:moveTo>
                    <a:pt x="2985194" y="3619489"/>
                  </a:moveTo>
                  <a:lnTo>
                    <a:pt x="3001933" y="3643179"/>
                  </a:lnTo>
                  <a:lnTo>
                    <a:pt x="3012555" y="3653563"/>
                  </a:lnTo>
                  <a:lnTo>
                    <a:pt x="3031868" y="3655835"/>
                  </a:lnTo>
                  <a:lnTo>
                    <a:pt x="3043778" y="3654212"/>
                  </a:lnTo>
                  <a:lnTo>
                    <a:pt x="3041525" y="3658756"/>
                  </a:lnTo>
                  <a:lnTo>
                    <a:pt x="3047963" y="3678227"/>
                  </a:lnTo>
                  <a:lnTo>
                    <a:pt x="3036375" y="3670438"/>
                  </a:lnTo>
                  <a:lnTo>
                    <a:pt x="3022212" y="3667518"/>
                  </a:lnTo>
                  <a:lnTo>
                    <a:pt x="3011589" y="3675306"/>
                  </a:lnTo>
                  <a:lnTo>
                    <a:pt x="3000645" y="3667518"/>
                  </a:lnTo>
                  <a:lnTo>
                    <a:pt x="3000001" y="3667193"/>
                  </a:lnTo>
                  <a:lnTo>
                    <a:pt x="2997426" y="3665895"/>
                  </a:lnTo>
                  <a:lnTo>
                    <a:pt x="2995495" y="3663624"/>
                  </a:lnTo>
                  <a:lnTo>
                    <a:pt x="2994529" y="3662650"/>
                  </a:lnTo>
                  <a:cubicBezTo>
                    <a:pt x="2994422" y="3662109"/>
                    <a:pt x="2994314" y="3661568"/>
                    <a:pt x="2994207" y="3661027"/>
                  </a:cubicBezTo>
                  <a:lnTo>
                    <a:pt x="2995173" y="3651292"/>
                  </a:lnTo>
                  <a:cubicBezTo>
                    <a:pt x="2995280" y="3648912"/>
                    <a:pt x="2995388" y="3646532"/>
                    <a:pt x="2995495" y="3644152"/>
                  </a:cubicBezTo>
                  <a:lnTo>
                    <a:pt x="2987770" y="3639934"/>
                  </a:lnTo>
                  <a:lnTo>
                    <a:pt x="2978113" y="3632145"/>
                  </a:lnTo>
                  <a:close/>
                  <a:moveTo>
                    <a:pt x="720699" y="3606789"/>
                  </a:moveTo>
                  <a:lnTo>
                    <a:pt x="731812" y="3609057"/>
                  </a:lnTo>
                  <a:lnTo>
                    <a:pt x="730831" y="3622664"/>
                  </a:lnTo>
                  <a:lnTo>
                    <a:pt x="721027" y="3617480"/>
                  </a:lnTo>
                  <a:cubicBezTo>
                    <a:pt x="720918" y="3613916"/>
                    <a:pt x="720808" y="3610353"/>
                    <a:pt x="720699" y="3606789"/>
                  </a:cubicBezTo>
                  <a:close/>
                  <a:moveTo>
                    <a:pt x="1246157" y="3590917"/>
                  </a:moveTo>
                  <a:lnTo>
                    <a:pt x="1252507" y="3593139"/>
                  </a:lnTo>
                  <a:lnTo>
                    <a:pt x="1244887" y="3604569"/>
                  </a:lnTo>
                  <a:lnTo>
                    <a:pt x="1247109" y="3615999"/>
                  </a:lnTo>
                  <a:lnTo>
                    <a:pt x="1242030" y="3631874"/>
                  </a:lnTo>
                  <a:lnTo>
                    <a:pt x="1231552" y="3641399"/>
                  </a:lnTo>
                  <a:lnTo>
                    <a:pt x="1216630" y="3640764"/>
                  </a:lnTo>
                  <a:lnTo>
                    <a:pt x="1208057" y="3644892"/>
                  </a:lnTo>
                  <a:lnTo>
                    <a:pt x="1208057" y="3636637"/>
                  </a:lnTo>
                  <a:lnTo>
                    <a:pt x="1218852" y="3627112"/>
                  </a:lnTo>
                  <a:lnTo>
                    <a:pt x="1229012" y="3599489"/>
                  </a:lnTo>
                  <a:close/>
                  <a:moveTo>
                    <a:pt x="2722963" y="3559164"/>
                  </a:moveTo>
                  <a:lnTo>
                    <a:pt x="2736813" y="3571070"/>
                  </a:lnTo>
                  <a:lnTo>
                    <a:pt x="2734558" y="3579759"/>
                  </a:lnTo>
                  <a:lnTo>
                    <a:pt x="2724251" y="3582977"/>
                  </a:lnTo>
                  <a:lnTo>
                    <a:pt x="2714588" y="3577506"/>
                  </a:lnTo>
                  <a:cubicBezTo>
                    <a:pt x="2714803" y="3571928"/>
                    <a:pt x="2715017" y="3566351"/>
                    <a:pt x="2715232" y="3560773"/>
                  </a:cubicBezTo>
                  <a:close/>
                  <a:moveTo>
                    <a:pt x="2492338" y="3549639"/>
                  </a:moveTo>
                  <a:lnTo>
                    <a:pt x="2485435" y="3560752"/>
                  </a:lnTo>
                  <a:lnTo>
                    <a:pt x="2484400" y="3551741"/>
                  </a:lnTo>
                  <a:close/>
                  <a:moveTo>
                    <a:pt x="2463763" y="3543289"/>
                  </a:moveTo>
                  <a:lnTo>
                    <a:pt x="2473288" y="3549484"/>
                  </a:lnTo>
                  <a:lnTo>
                    <a:pt x="2469760" y="3555989"/>
                  </a:lnTo>
                  <a:close/>
                  <a:moveTo>
                    <a:pt x="2922455" y="3533764"/>
                  </a:moveTo>
                  <a:lnTo>
                    <a:pt x="2937199" y="3536647"/>
                  </a:lnTo>
                  <a:lnTo>
                    <a:pt x="2937199" y="3548500"/>
                  </a:lnTo>
                  <a:lnTo>
                    <a:pt x="2943473" y="3553946"/>
                  </a:lnTo>
                  <a:lnTo>
                    <a:pt x="2956021" y="3552665"/>
                  </a:lnTo>
                  <a:lnTo>
                    <a:pt x="2961354" y="3560033"/>
                  </a:lnTo>
                  <a:lnTo>
                    <a:pt x="2959158" y="3566440"/>
                  </a:lnTo>
                  <a:lnTo>
                    <a:pt x="2953825" y="3573808"/>
                  </a:lnTo>
                  <a:lnTo>
                    <a:pt x="2960099" y="3577011"/>
                  </a:lnTo>
                  <a:lnTo>
                    <a:pt x="2967001" y="3589825"/>
                  </a:lnTo>
                  <a:lnTo>
                    <a:pt x="2960727" y="3595271"/>
                  </a:lnTo>
                  <a:lnTo>
                    <a:pt x="2952257" y="3591106"/>
                  </a:lnTo>
                  <a:lnTo>
                    <a:pt x="2943787" y="3589825"/>
                  </a:lnTo>
                  <a:lnTo>
                    <a:pt x="2939709" y="3595591"/>
                  </a:lnTo>
                  <a:lnTo>
                    <a:pt x="2936572" y="3600397"/>
                  </a:lnTo>
                  <a:lnTo>
                    <a:pt x="2933435" y="3603920"/>
                  </a:lnTo>
                  <a:lnTo>
                    <a:pt x="2932180" y="3604882"/>
                  </a:lnTo>
                  <a:lnTo>
                    <a:pt x="2931239" y="3605202"/>
                  </a:lnTo>
                  <a:lnTo>
                    <a:pt x="2930612" y="3605202"/>
                  </a:lnTo>
                  <a:lnTo>
                    <a:pt x="2929357" y="3605202"/>
                  </a:lnTo>
                  <a:lnTo>
                    <a:pt x="2928416" y="3604561"/>
                  </a:lnTo>
                  <a:lnTo>
                    <a:pt x="2928102" y="3603920"/>
                  </a:lnTo>
                  <a:lnTo>
                    <a:pt x="2914613" y="3592388"/>
                  </a:lnTo>
                  <a:lnTo>
                    <a:pt x="2918691" y="3582777"/>
                  </a:lnTo>
                  <a:lnTo>
                    <a:pt x="2924024" y="3576370"/>
                  </a:lnTo>
                  <a:lnTo>
                    <a:pt x="2919318" y="3566760"/>
                  </a:lnTo>
                  <a:lnTo>
                    <a:pt x="2925592" y="3562595"/>
                  </a:lnTo>
                  <a:lnTo>
                    <a:pt x="2936258" y="3572206"/>
                  </a:lnTo>
                  <a:lnTo>
                    <a:pt x="2945669" y="3569002"/>
                  </a:lnTo>
                  <a:lnTo>
                    <a:pt x="2946610" y="3561314"/>
                  </a:lnTo>
                  <a:lnTo>
                    <a:pt x="2931866" y="3551703"/>
                  </a:lnTo>
                  <a:lnTo>
                    <a:pt x="2918377" y="3550102"/>
                  </a:lnTo>
                  <a:lnTo>
                    <a:pt x="2917122" y="3541452"/>
                  </a:lnTo>
                  <a:close/>
                  <a:moveTo>
                    <a:pt x="2474421" y="3527414"/>
                  </a:moveTo>
                  <a:lnTo>
                    <a:pt x="2483607" y="3527414"/>
                  </a:lnTo>
                  <a:lnTo>
                    <a:pt x="2485988" y="3538409"/>
                  </a:lnTo>
                  <a:lnTo>
                    <a:pt x="2479524" y="3544877"/>
                  </a:lnTo>
                  <a:lnTo>
                    <a:pt x="2471700" y="3536145"/>
                  </a:lnTo>
                  <a:close/>
                  <a:moveTo>
                    <a:pt x="2643150" y="3494076"/>
                  </a:moveTo>
                  <a:lnTo>
                    <a:pt x="2665375" y="3502206"/>
                  </a:lnTo>
                  <a:lnTo>
                    <a:pt x="2662200" y="3514714"/>
                  </a:lnTo>
                  <a:lnTo>
                    <a:pt x="2649500" y="3510649"/>
                  </a:lnTo>
                  <a:close/>
                  <a:moveTo>
                    <a:pt x="2724430" y="3492489"/>
                  </a:moveTo>
                  <a:lnTo>
                    <a:pt x="2735543" y="3498204"/>
                  </a:lnTo>
                  <a:lnTo>
                    <a:pt x="2744115" y="3502331"/>
                  </a:lnTo>
                  <a:lnTo>
                    <a:pt x="2748878" y="3504871"/>
                  </a:lnTo>
                  <a:lnTo>
                    <a:pt x="2751100" y="3505189"/>
                  </a:lnTo>
                  <a:lnTo>
                    <a:pt x="2753958" y="3505189"/>
                  </a:lnTo>
                  <a:lnTo>
                    <a:pt x="2761260" y="3505189"/>
                  </a:lnTo>
                  <a:lnTo>
                    <a:pt x="2768880" y="3505506"/>
                  </a:lnTo>
                  <a:lnTo>
                    <a:pt x="2771738" y="3505824"/>
                  </a:lnTo>
                  <a:lnTo>
                    <a:pt x="2773325" y="3506776"/>
                  </a:lnTo>
                  <a:lnTo>
                    <a:pt x="2774595" y="3508046"/>
                  </a:lnTo>
                  <a:lnTo>
                    <a:pt x="2775548" y="3510269"/>
                  </a:lnTo>
                  <a:lnTo>
                    <a:pt x="2776183" y="3512809"/>
                  </a:lnTo>
                  <a:lnTo>
                    <a:pt x="2776818" y="3515349"/>
                  </a:lnTo>
                  <a:lnTo>
                    <a:pt x="2777770" y="3520429"/>
                  </a:lnTo>
                  <a:lnTo>
                    <a:pt x="2778088" y="3522651"/>
                  </a:lnTo>
                  <a:lnTo>
                    <a:pt x="2784438" y="3536939"/>
                  </a:lnTo>
                  <a:lnTo>
                    <a:pt x="2762213" y="3536304"/>
                  </a:lnTo>
                  <a:lnTo>
                    <a:pt x="2744115" y="3536304"/>
                  </a:lnTo>
                  <a:lnTo>
                    <a:pt x="2737765" y="3529319"/>
                  </a:lnTo>
                  <a:lnTo>
                    <a:pt x="2713317" y="3520746"/>
                  </a:lnTo>
                  <a:lnTo>
                    <a:pt x="2713317" y="3513761"/>
                  </a:lnTo>
                  <a:lnTo>
                    <a:pt x="2728240" y="3512174"/>
                  </a:lnTo>
                  <a:lnTo>
                    <a:pt x="2713317" y="3502014"/>
                  </a:lnTo>
                  <a:cubicBezTo>
                    <a:pt x="2713211" y="3499897"/>
                    <a:pt x="2713106" y="3497781"/>
                    <a:pt x="2713000" y="3495664"/>
                  </a:cubicBezTo>
                  <a:close/>
                  <a:moveTo>
                    <a:pt x="2782388" y="3486139"/>
                  </a:moveTo>
                  <a:lnTo>
                    <a:pt x="2791163" y="3498169"/>
                  </a:lnTo>
                  <a:lnTo>
                    <a:pt x="2801888" y="3491666"/>
                  </a:lnTo>
                  <a:lnTo>
                    <a:pt x="2816188" y="3506623"/>
                  </a:lnTo>
                  <a:lnTo>
                    <a:pt x="2806113" y="3520605"/>
                  </a:lnTo>
                  <a:lnTo>
                    <a:pt x="2798963" y="3530359"/>
                  </a:lnTo>
                  <a:lnTo>
                    <a:pt x="2791488" y="3540114"/>
                  </a:lnTo>
                  <a:lnTo>
                    <a:pt x="2784663" y="3519955"/>
                  </a:lnTo>
                  <a:lnTo>
                    <a:pt x="2787913" y="3512151"/>
                  </a:lnTo>
                  <a:lnTo>
                    <a:pt x="2774913" y="3487765"/>
                  </a:lnTo>
                  <a:close/>
                  <a:moveTo>
                    <a:pt x="2829351" y="3475026"/>
                  </a:moveTo>
                  <a:lnTo>
                    <a:pt x="2856571" y="3483401"/>
                  </a:lnTo>
                  <a:lnTo>
                    <a:pt x="2860638" y="3490226"/>
                  </a:lnTo>
                  <a:lnTo>
                    <a:pt x="2848123" y="3488675"/>
                  </a:lnTo>
                  <a:lnTo>
                    <a:pt x="2837798" y="3492708"/>
                  </a:lnTo>
                  <a:lnTo>
                    <a:pt x="2828725" y="3502014"/>
                  </a:lnTo>
                  <a:lnTo>
                    <a:pt x="2817775" y="3492708"/>
                  </a:lnTo>
                  <a:lnTo>
                    <a:pt x="2834670" y="3485573"/>
                  </a:lnTo>
                  <a:close/>
                  <a:moveTo>
                    <a:pt x="2682838" y="3473439"/>
                  </a:moveTo>
                  <a:lnTo>
                    <a:pt x="2673630" y="3492489"/>
                  </a:lnTo>
                  <a:lnTo>
                    <a:pt x="2670138" y="3482964"/>
                  </a:lnTo>
                  <a:close/>
                  <a:moveTo>
                    <a:pt x="2591080" y="3467089"/>
                  </a:moveTo>
                  <a:lnTo>
                    <a:pt x="2613622" y="3486353"/>
                  </a:lnTo>
                  <a:cubicBezTo>
                    <a:pt x="2613940" y="3489509"/>
                    <a:pt x="2614257" y="3492666"/>
                    <a:pt x="2614575" y="3495822"/>
                  </a:cubicBezTo>
                  <a:lnTo>
                    <a:pt x="2607590" y="3513127"/>
                  </a:lnTo>
                  <a:lnTo>
                    <a:pt x="2592667" y="3501699"/>
                  </a:lnTo>
                  <a:cubicBezTo>
                    <a:pt x="2592879" y="3499522"/>
                    <a:pt x="2593090" y="3497346"/>
                    <a:pt x="2593302" y="3495169"/>
                  </a:cubicBezTo>
                  <a:lnTo>
                    <a:pt x="2589175" y="3480802"/>
                  </a:lnTo>
                  <a:lnTo>
                    <a:pt x="2594255" y="3479823"/>
                  </a:lnTo>
                  <a:close/>
                  <a:moveTo>
                    <a:pt x="2706015" y="3457564"/>
                  </a:moveTo>
                  <a:cubicBezTo>
                    <a:pt x="2706227" y="3462094"/>
                    <a:pt x="2706438" y="3466623"/>
                    <a:pt x="2706650" y="3471153"/>
                  </a:cubicBezTo>
                  <a:lnTo>
                    <a:pt x="2699030" y="3490747"/>
                  </a:lnTo>
                  <a:lnTo>
                    <a:pt x="2687917" y="3516346"/>
                  </a:lnTo>
                  <a:lnTo>
                    <a:pt x="2680297" y="3525827"/>
                  </a:lnTo>
                  <a:lnTo>
                    <a:pt x="2678075" y="3512237"/>
                  </a:lnTo>
                  <a:lnTo>
                    <a:pt x="2680297" y="3496436"/>
                  </a:lnTo>
                  <a:lnTo>
                    <a:pt x="2688552" y="3480634"/>
                  </a:lnTo>
                  <a:close/>
                  <a:moveTo>
                    <a:pt x="2475289" y="3449626"/>
                  </a:moveTo>
                  <a:lnTo>
                    <a:pt x="2478050" y="3458932"/>
                  </a:lnTo>
                  <a:lnTo>
                    <a:pt x="2477222" y="3468238"/>
                  </a:lnTo>
                  <a:lnTo>
                    <a:pt x="2471700" y="3476614"/>
                  </a:lnTo>
                  <a:lnTo>
                    <a:pt x="2471700" y="3466377"/>
                  </a:lnTo>
                  <a:close/>
                  <a:moveTo>
                    <a:pt x="967714" y="3435339"/>
                  </a:moveTo>
                  <a:lnTo>
                    <a:pt x="989940" y="3455054"/>
                  </a:lnTo>
                  <a:lnTo>
                    <a:pt x="985812" y="3462368"/>
                  </a:lnTo>
                  <a:lnTo>
                    <a:pt x="968032" y="3473180"/>
                  </a:lnTo>
                  <a:lnTo>
                    <a:pt x="962634" y="3489079"/>
                  </a:lnTo>
                  <a:lnTo>
                    <a:pt x="967080" y="3491305"/>
                  </a:lnTo>
                  <a:lnTo>
                    <a:pt x="958824" y="3496075"/>
                  </a:lnTo>
                  <a:cubicBezTo>
                    <a:pt x="959036" y="3502011"/>
                    <a:pt x="959247" y="3507947"/>
                    <a:pt x="959459" y="3513883"/>
                  </a:cubicBezTo>
                  <a:lnTo>
                    <a:pt x="958921" y="3514329"/>
                  </a:lnTo>
                  <a:lnTo>
                    <a:pt x="960134" y="3514827"/>
                  </a:lnTo>
                  <a:cubicBezTo>
                    <a:pt x="960095" y="3508757"/>
                    <a:pt x="960057" y="3502686"/>
                    <a:pt x="960018" y="3496616"/>
                  </a:cubicBezTo>
                  <a:lnTo>
                    <a:pt x="968262" y="3491854"/>
                  </a:lnTo>
                  <a:lnTo>
                    <a:pt x="983166" y="3482329"/>
                  </a:lnTo>
                  <a:lnTo>
                    <a:pt x="991410" y="3468359"/>
                  </a:lnTo>
                  <a:lnTo>
                    <a:pt x="995838" y="3472804"/>
                  </a:lnTo>
                  <a:lnTo>
                    <a:pt x="1009154" y="3465819"/>
                  </a:lnTo>
                  <a:lnTo>
                    <a:pt x="1019621" y="3457564"/>
                  </a:lnTo>
                  <a:lnTo>
                    <a:pt x="1064328" y="3458199"/>
                  </a:lnTo>
                  <a:lnTo>
                    <a:pt x="1077011" y="3466771"/>
                  </a:lnTo>
                  <a:lnTo>
                    <a:pt x="1089060" y="3499156"/>
                  </a:lnTo>
                  <a:lnTo>
                    <a:pt x="1101744" y="3523287"/>
                  </a:lnTo>
                  <a:lnTo>
                    <a:pt x="1111257" y="3532494"/>
                  </a:lnTo>
                  <a:lnTo>
                    <a:pt x="1110306" y="3537892"/>
                  </a:lnTo>
                  <a:lnTo>
                    <a:pt x="1099842" y="3546147"/>
                  </a:lnTo>
                  <a:lnTo>
                    <a:pt x="1088427" y="3560434"/>
                  </a:lnTo>
                  <a:lnTo>
                    <a:pt x="1092549" y="3570594"/>
                  </a:lnTo>
                  <a:lnTo>
                    <a:pt x="1097939" y="3561069"/>
                  </a:lnTo>
                  <a:lnTo>
                    <a:pt x="1113794" y="3549322"/>
                  </a:lnTo>
                  <a:lnTo>
                    <a:pt x="1125526" y="3549322"/>
                  </a:lnTo>
                  <a:lnTo>
                    <a:pt x="1138210" y="3559799"/>
                  </a:lnTo>
                  <a:lnTo>
                    <a:pt x="1135990" y="3569324"/>
                  </a:lnTo>
                  <a:lnTo>
                    <a:pt x="1141381" y="3587422"/>
                  </a:lnTo>
                  <a:lnTo>
                    <a:pt x="1135356" y="3594724"/>
                  </a:lnTo>
                  <a:lnTo>
                    <a:pt x="1125843" y="3590597"/>
                  </a:lnTo>
                  <a:lnTo>
                    <a:pt x="1123306" y="3571229"/>
                  </a:lnTo>
                  <a:lnTo>
                    <a:pt x="1117916" y="3574404"/>
                  </a:lnTo>
                  <a:lnTo>
                    <a:pt x="1120453" y="3597899"/>
                  </a:lnTo>
                  <a:lnTo>
                    <a:pt x="1129014" y="3601074"/>
                  </a:lnTo>
                  <a:lnTo>
                    <a:pt x="1126794" y="3611234"/>
                  </a:lnTo>
                  <a:lnTo>
                    <a:pt x="1120453" y="3622029"/>
                  </a:lnTo>
                  <a:lnTo>
                    <a:pt x="1102696" y="3624569"/>
                  </a:lnTo>
                  <a:lnTo>
                    <a:pt x="1099525" y="3629649"/>
                  </a:lnTo>
                  <a:lnTo>
                    <a:pt x="1099525" y="3643619"/>
                  </a:lnTo>
                  <a:lnTo>
                    <a:pt x="1098252" y="3643570"/>
                  </a:lnTo>
                  <a:lnTo>
                    <a:pt x="1091214" y="3650619"/>
                  </a:lnTo>
                  <a:lnTo>
                    <a:pt x="1084229" y="3656978"/>
                  </a:lnTo>
                  <a:lnTo>
                    <a:pt x="1075656" y="3662384"/>
                  </a:lnTo>
                  <a:lnTo>
                    <a:pt x="1075339" y="3663020"/>
                  </a:lnTo>
                  <a:lnTo>
                    <a:pt x="1075022" y="3663338"/>
                  </a:lnTo>
                  <a:lnTo>
                    <a:pt x="1074069" y="3663974"/>
                  </a:lnTo>
                  <a:lnTo>
                    <a:pt x="1073116" y="3664928"/>
                  </a:lnTo>
                  <a:lnTo>
                    <a:pt x="1071846" y="3664928"/>
                  </a:lnTo>
                  <a:lnTo>
                    <a:pt x="1069624" y="3664928"/>
                  </a:lnTo>
                  <a:lnTo>
                    <a:pt x="1067084" y="3664610"/>
                  </a:lnTo>
                  <a:lnTo>
                    <a:pt x="1062322" y="3663020"/>
                  </a:lnTo>
                  <a:lnTo>
                    <a:pt x="1058829" y="3661748"/>
                  </a:lnTo>
                  <a:lnTo>
                    <a:pt x="1056608" y="3660158"/>
                  </a:lnTo>
                  <a:lnTo>
                    <a:pt x="1053430" y="3671924"/>
                  </a:lnTo>
                  <a:lnTo>
                    <a:pt x="1058829" y="3705631"/>
                  </a:lnTo>
                  <a:lnTo>
                    <a:pt x="1075339" y="3726618"/>
                  </a:lnTo>
                  <a:lnTo>
                    <a:pt x="1065813" y="3745698"/>
                  </a:lnTo>
                  <a:lnTo>
                    <a:pt x="1071211" y="3771137"/>
                  </a:lnTo>
                  <a:lnTo>
                    <a:pt x="1085499" y="3832191"/>
                  </a:lnTo>
                  <a:lnTo>
                    <a:pt x="1076291" y="3856359"/>
                  </a:lnTo>
                  <a:lnTo>
                    <a:pt x="1058512" y="3904057"/>
                  </a:lnTo>
                  <a:lnTo>
                    <a:pt x="1054703" y="3919957"/>
                  </a:lnTo>
                  <a:lnTo>
                    <a:pt x="1045176" y="3919957"/>
                  </a:lnTo>
                  <a:lnTo>
                    <a:pt x="1047398" y="3927271"/>
                  </a:lnTo>
                  <a:lnTo>
                    <a:pt x="1061051" y="3946032"/>
                  </a:lnTo>
                  <a:lnTo>
                    <a:pt x="1047398" y="3948576"/>
                  </a:lnTo>
                  <a:lnTo>
                    <a:pt x="1026443" y="3943170"/>
                  </a:lnTo>
                  <a:lnTo>
                    <a:pt x="1005171" y="3951120"/>
                  </a:lnTo>
                  <a:lnTo>
                    <a:pt x="1001043" y="3935220"/>
                  </a:lnTo>
                  <a:lnTo>
                    <a:pt x="993433" y="3940308"/>
                  </a:lnTo>
                  <a:lnTo>
                    <a:pt x="987082" y="3954300"/>
                  </a:lnTo>
                  <a:lnTo>
                    <a:pt x="955649" y="3964157"/>
                  </a:lnTo>
                  <a:lnTo>
                    <a:pt x="934376" y="3975923"/>
                  </a:lnTo>
                  <a:lnTo>
                    <a:pt x="925169" y="3988643"/>
                  </a:lnTo>
                  <a:lnTo>
                    <a:pt x="913738" y="3985463"/>
                  </a:lnTo>
                  <a:lnTo>
                    <a:pt x="907071" y="3998182"/>
                  </a:lnTo>
                  <a:lnTo>
                    <a:pt x="893418" y="4000726"/>
                  </a:lnTo>
                  <a:lnTo>
                    <a:pt x="882940" y="4010266"/>
                  </a:lnTo>
                  <a:lnTo>
                    <a:pt x="873098" y="4001680"/>
                  </a:lnTo>
                  <a:lnTo>
                    <a:pt x="877543" y="3986735"/>
                  </a:lnTo>
                  <a:lnTo>
                    <a:pt x="869922" y="3993095"/>
                  </a:lnTo>
                  <a:lnTo>
                    <a:pt x="862620" y="3992459"/>
                  </a:lnTo>
                  <a:lnTo>
                    <a:pt x="859762" y="4004224"/>
                  </a:lnTo>
                  <a:lnTo>
                    <a:pt x="865795" y="4004860"/>
                  </a:lnTo>
                  <a:lnTo>
                    <a:pt x="864208" y="4013446"/>
                  </a:lnTo>
                  <a:lnTo>
                    <a:pt x="867382" y="4022986"/>
                  </a:lnTo>
                  <a:lnTo>
                    <a:pt x="849285" y="4022032"/>
                  </a:lnTo>
                  <a:lnTo>
                    <a:pt x="843888" y="4031571"/>
                  </a:lnTo>
                  <a:lnTo>
                    <a:pt x="832140" y="4031889"/>
                  </a:lnTo>
                  <a:lnTo>
                    <a:pt x="825155" y="4042383"/>
                  </a:lnTo>
                  <a:lnTo>
                    <a:pt x="813407" y="4045563"/>
                  </a:lnTo>
                  <a:lnTo>
                    <a:pt x="799754" y="4050015"/>
                  </a:lnTo>
                  <a:lnTo>
                    <a:pt x="769909" y="4045881"/>
                  </a:lnTo>
                  <a:lnTo>
                    <a:pt x="762607" y="4042701"/>
                  </a:lnTo>
                  <a:lnTo>
                    <a:pt x="756575" y="4048107"/>
                  </a:lnTo>
                  <a:lnTo>
                    <a:pt x="737526" y="4052877"/>
                  </a:lnTo>
                  <a:lnTo>
                    <a:pt x="737526" y="4045245"/>
                  </a:lnTo>
                  <a:lnTo>
                    <a:pt x="725779" y="4042065"/>
                  </a:lnTo>
                  <a:lnTo>
                    <a:pt x="735938" y="4033479"/>
                  </a:lnTo>
                  <a:lnTo>
                    <a:pt x="743558" y="4033479"/>
                  </a:lnTo>
                  <a:lnTo>
                    <a:pt x="764512" y="4022986"/>
                  </a:lnTo>
                  <a:lnTo>
                    <a:pt x="750860" y="4020760"/>
                  </a:lnTo>
                  <a:lnTo>
                    <a:pt x="758162" y="4013446"/>
                  </a:lnTo>
                  <a:lnTo>
                    <a:pt x="735938" y="4019806"/>
                  </a:lnTo>
                  <a:lnTo>
                    <a:pt x="724191" y="4021396"/>
                  </a:lnTo>
                  <a:lnTo>
                    <a:pt x="714667" y="4031889"/>
                  </a:lnTo>
                  <a:lnTo>
                    <a:pt x="704507" y="4040475"/>
                  </a:lnTo>
                  <a:lnTo>
                    <a:pt x="691809" y="4039203"/>
                  </a:lnTo>
                  <a:lnTo>
                    <a:pt x="707683" y="4032843"/>
                  </a:lnTo>
                  <a:lnTo>
                    <a:pt x="716889" y="4012810"/>
                  </a:lnTo>
                  <a:lnTo>
                    <a:pt x="739113" y="4005178"/>
                  </a:lnTo>
                  <a:lnTo>
                    <a:pt x="744193" y="4001044"/>
                  </a:lnTo>
                  <a:lnTo>
                    <a:pt x="733399" y="3994685"/>
                  </a:lnTo>
                  <a:lnTo>
                    <a:pt x="710540" y="4005178"/>
                  </a:lnTo>
                  <a:lnTo>
                    <a:pt x="703238" y="4010584"/>
                  </a:lnTo>
                  <a:lnTo>
                    <a:pt x="693396" y="3999136"/>
                  </a:lnTo>
                  <a:lnTo>
                    <a:pt x="673394" y="4000408"/>
                  </a:lnTo>
                  <a:lnTo>
                    <a:pt x="686093" y="3986417"/>
                  </a:lnTo>
                  <a:lnTo>
                    <a:pt x="703873" y="3973697"/>
                  </a:lnTo>
                  <a:lnTo>
                    <a:pt x="712444" y="3970517"/>
                  </a:lnTo>
                  <a:lnTo>
                    <a:pt x="728319" y="3965111"/>
                  </a:lnTo>
                  <a:lnTo>
                    <a:pt x="726097" y="3960978"/>
                  </a:lnTo>
                  <a:lnTo>
                    <a:pt x="713397" y="3960978"/>
                  </a:lnTo>
                  <a:lnTo>
                    <a:pt x="697523" y="3959388"/>
                  </a:lnTo>
                  <a:lnTo>
                    <a:pt x="671807" y="3958116"/>
                  </a:lnTo>
                  <a:lnTo>
                    <a:pt x="666727" y="3950166"/>
                  </a:lnTo>
                  <a:lnTo>
                    <a:pt x="671489" y="3936174"/>
                  </a:lnTo>
                  <a:lnTo>
                    <a:pt x="679109" y="3935220"/>
                  </a:lnTo>
                  <a:lnTo>
                    <a:pt x="702286" y="3929496"/>
                  </a:lnTo>
                  <a:lnTo>
                    <a:pt x="695936" y="3944442"/>
                  </a:lnTo>
                  <a:lnTo>
                    <a:pt x="708635" y="3933630"/>
                  </a:lnTo>
                  <a:lnTo>
                    <a:pt x="714032" y="3941898"/>
                  </a:lnTo>
                  <a:lnTo>
                    <a:pt x="723556" y="3945078"/>
                  </a:lnTo>
                  <a:lnTo>
                    <a:pt x="744828" y="3944124"/>
                  </a:lnTo>
                  <a:lnTo>
                    <a:pt x="729906" y="3937764"/>
                  </a:lnTo>
                  <a:lnTo>
                    <a:pt x="721335" y="3924091"/>
                  </a:lnTo>
                  <a:lnTo>
                    <a:pt x="735938" y="3917413"/>
                  </a:lnTo>
                  <a:lnTo>
                    <a:pt x="738161" y="3899605"/>
                  </a:lnTo>
                  <a:lnTo>
                    <a:pt x="748638" y="3896425"/>
                  </a:lnTo>
                  <a:lnTo>
                    <a:pt x="772766" y="3895153"/>
                  </a:lnTo>
                  <a:lnTo>
                    <a:pt x="801341" y="3884024"/>
                  </a:lnTo>
                  <a:lnTo>
                    <a:pt x="818487" y="3880844"/>
                  </a:lnTo>
                  <a:lnTo>
                    <a:pt x="842936" y="3884978"/>
                  </a:lnTo>
                  <a:lnTo>
                    <a:pt x="838491" y="3879890"/>
                  </a:lnTo>
                  <a:lnTo>
                    <a:pt x="818487" y="3875756"/>
                  </a:lnTo>
                  <a:lnTo>
                    <a:pt x="806739" y="3872576"/>
                  </a:lnTo>
                  <a:lnTo>
                    <a:pt x="809597" y="3861128"/>
                  </a:lnTo>
                  <a:lnTo>
                    <a:pt x="815947" y="3846183"/>
                  </a:lnTo>
                  <a:lnTo>
                    <a:pt x="805469" y="3851589"/>
                  </a:lnTo>
                  <a:lnTo>
                    <a:pt x="790863" y="3871622"/>
                  </a:lnTo>
                  <a:lnTo>
                    <a:pt x="780068" y="3876074"/>
                  </a:lnTo>
                  <a:lnTo>
                    <a:pt x="761019" y="3880526"/>
                  </a:lnTo>
                  <a:lnTo>
                    <a:pt x="753717" y="3881798"/>
                  </a:lnTo>
                  <a:lnTo>
                    <a:pt x="755940" y="3886568"/>
                  </a:lnTo>
                  <a:lnTo>
                    <a:pt x="738161" y="3886886"/>
                  </a:lnTo>
                  <a:lnTo>
                    <a:pt x="719112" y="3895471"/>
                  </a:lnTo>
                  <a:lnTo>
                    <a:pt x="715937" y="3888476"/>
                  </a:lnTo>
                  <a:lnTo>
                    <a:pt x="752765" y="3870032"/>
                  </a:lnTo>
                  <a:lnTo>
                    <a:pt x="760702" y="3848727"/>
                  </a:lnTo>
                  <a:lnTo>
                    <a:pt x="776576" y="3837915"/>
                  </a:lnTo>
                  <a:lnTo>
                    <a:pt x="774672" y="3832827"/>
                  </a:lnTo>
                  <a:lnTo>
                    <a:pt x="762925" y="3833781"/>
                  </a:lnTo>
                  <a:lnTo>
                    <a:pt x="774037" y="3807706"/>
                  </a:lnTo>
                  <a:lnTo>
                    <a:pt x="792133" y="3795622"/>
                  </a:lnTo>
                  <a:lnTo>
                    <a:pt x="816582" y="3799756"/>
                  </a:lnTo>
                  <a:lnTo>
                    <a:pt x="808962" y="3783857"/>
                  </a:lnTo>
                  <a:lnTo>
                    <a:pt x="810867" y="3772091"/>
                  </a:lnTo>
                  <a:lnTo>
                    <a:pt x="796261" y="3781949"/>
                  </a:lnTo>
                  <a:lnTo>
                    <a:pt x="754035" y="3782585"/>
                  </a:lnTo>
                  <a:lnTo>
                    <a:pt x="746733" y="3776225"/>
                  </a:lnTo>
                  <a:cubicBezTo>
                    <a:pt x="746521" y="3770819"/>
                    <a:pt x="746310" y="3765413"/>
                    <a:pt x="746098" y="3760007"/>
                  </a:cubicBezTo>
                  <a:lnTo>
                    <a:pt x="733716" y="3772727"/>
                  </a:lnTo>
                  <a:lnTo>
                    <a:pt x="725462" y="3773363"/>
                  </a:lnTo>
                  <a:lnTo>
                    <a:pt x="722922" y="3762551"/>
                  </a:lnTo>
                  <a:lnTo>
                    <a:pt x="708317" y="3761597"/>
                  </a:lnTo>
                  <a:lnTo>
                    <a:pt x="703873" y="3755238"/>
                  </a:lnTo>
                  <a:lnTo>
                    <a:pt x="689903" y="3743790"/>
                  </a:lnTo>
                  <a:lnTo>
                    <a:pt x="702603" y="3727890"/>
                  </a:lnTo>
                  <a:lnTo>
                    <a:pt x="717207" y="3722484"/>
                  </a:lnTo>
                  <a:lnTo>
                    <a:pt x="723556" y="3704359"/>
                  </a:lnTo>
                  <a:lnTo>
                    <a:pt x="752130" y="3696727"/>
                  </a:lnTo>
                  <a:lnTo>
                    <a:pt x="745463" y="3691639"/>
                  </a:lnTo>
                  <a:cubicBezTo>
                    <a:pt x="745146" y="3688459"/>
                    <a:pt x="744828" y="3685280"/>
                    <a:pt x="744511" y="3682100"/>
                  </a:cubicBezTo>
                  <a:lnTo>
                    <a:pt x="727366" y="3684326"/>
                  </a:lnTo>
                  <a:lnTo>
                    <a:pt x="719429" y="3690685"/>
                  </a:lnTo>
                  <a:lnTo>
                    <a:pt x="711492" y="3679238"/>
                  </a:lnTo>
                  <a:lnTo>
                    <a:pt x="713137" y="3667467"/>
                  </a:lnTo>
                  <a:lnTo>
                    <a:pt x="709077" y="3678226"/>
                  </a:lnTo>
                  <a:lnTo>
                    <a:pt x="687363" y="3666796"/>
                  </a:lnTo>
                  <a:lnTo>
                    <a:pt x="708146" y="3662351"/>
                  </a:lnTo>
                  <a:lnTo>
                    <a:pt x="713618" y="3664031"/>
                  </a:lnTo>
                  <a:cubicBezTo>
                    <a:pt x="713650" y="3663800"/>
                    <a:pt x="713683" y="3663569"/>
                    <a:pt x="713715" y="3663338"/>
                  </a:cubicBezTo>
                  <a:lnTo>
                    <a:pt x="731811" y="3667790"/>
                  </a:lnTo>
                  <a:lnTo>
                    <a:pt x="728637" y="3656978"/>
                  </a:lnTo>
                  <a:lnTo>
                    <a:pt x="717842" y="3653798"/>
                  </a:lnTo>
                  <a:lnTo>
                    <a:pt x="713397" y="3637263"/>
                  </a:lnTo>
                  <a:lnTo>
                    <a:pt x="731493" y="3629313"/>
                  </a:lnTo>
                  <a:lnTo>
                    <a:pt x="734351" y="3608644"/>
                  </a:lnTo>
                  <a:lnTo>
                    <a:pt x="756575" y="3612460"/>
                  </a:lnTo>
                  <a:lnTo>
                    <a:pt x="769274" y="3610234"/>
                  </a:lnTo>
                  <a:lnTo>
                    <a:pt x="781974" y="3619456"/>
                  </a:lnTo>
                  <a:lnTo>
                    <a:pt x="783244" y="3628995"/>
                  </a:lnTo>
                  <a:lnTo>
                    <a:pt x="797214" y="3634401"/>
                  </a:lnTo>
                  <a:lnTo>
                    <a:pt x="792451" y="3621681"/>
                  </a:lnTo>
                  <a:lnTo>
                    <a:pt x="805469" y="3610870"/>
                  </a:lnTo>
                  <a:lnTo>
                    <a:pt x="823250" y="3618184"/>
                  </a:lnTo>
                  <a:lnTo>
                    <a:pt x="839443" y="3627723"/>
                  </a:lnTo>
                  <a:lnTo>
                    <a:pt x="845792" y="3628359"/>
                  </a:lnTo>
                  <a:lnTo>
                    <a:pt x="846428" y="3609598"/>
                  </a:lnTo>
                  <a:lnTo>
                    <a:pt x="837855" y="3592426"/>
                  </a:lnTo>
                  <a:lnTo>
                    <a:pt x="850555" y="3578753"/>
                  </a:lnTo>
                  <a:lnTo>
                    <a:pt x="867382" y="3578753"/>
                  </a:lnTo>
                  <a:lnTo>
                    <a:pt x="877860" y="3557447"/>
                  </a:lnTo>
                  <a:lnTo>
                    <a:pt x="861985" y="3554267"/>
                  </a:lnTo>
                  <a:lnTo>
                    <a:pt x="841666" y="3559991"/>
                  </a:lnTo>
                  <a:lnTo>
                    <a:pt x="823567" y="3549180"/>
                  </a:lnTo>
                  <a:lnTo>
                    <a:pt x="830235" y="3539004"/>
                  </a:lnTo>
                  <a:lnTo>
                    <a:pt x="840396" y="3528192"/>
                  </a:lnTo>
                  <a:lnTo>
                    <a:pt x="862620" y="3519606"/>
                  </a:lnTo>
                  <a:lnTo>
                    <a:pt x="858492" y="3510067"/>
                  </a:lnTo>
                  <a:lnTo>
                    <a:pt x="855318" y="3497665"/>
                  </a:lnTo>
                  <a:lnTo>
                    <a:pt x="870875" y="3480494"/>
                  </a:lnTo>
                  <a:lnTo>
                    <a:pt x="886750" y="3474770"/>
                  </a:lnTo>
                  <a:lnTo>
                    <a:pt x="892783" y="3461096"/>
                  </a:lnTo>
                  <a:lnTo>
                    <a:pt x="911833" y="3464276"/>
                  </a:lnTo>
                  <a:lnTo>
                    <a:pt x="908658" y="3456962"/>
                  </a:lnTo>
                  <a:lnTo>
                    <a:pt x="924533" y="3451556"/>
                  </a:lnTo>
                  <a:lnTo>
                    <a:pt x="941679" y="3470318"/>
                  </a:lnTo>
                  <a:lnTo>
                    <a:pt x="931201" y="3495757"/>
                  </a:lnTo>
                  <a:lnTo>
                    <a:pt x="943901" y="3496393"/>
                  </a:lnTo>
                  <a:lnTo>
                    <a:pt x="952157" y="3479858"/>
                  </a:lnTo>
                  <a:lnTo>
                    <a:pt x="948029" y="3453464"/>
                  </a:lnTo>
                  <a:lnTo>
                    <a:pt x="961364" y="3453464"/>
                  </a:lnTo>
                  <a:close/>
                  <a:moveTo>
                    <a:pt x="3068524" y="3432164"/>
                  </a:moveTo>
                  <a:lnTo>
                    <a:pt x="3099111" y="3458846"/>
                  </a:lnTo>
                  <a:lnTo>
                    <a:pt x="3103526" y="3464378"/>
                  </a:lnTo>
                  <a:lnTo>
                    <a:pt x="3097535" y="3484552"/>
                  </a:lnTo>
                  <a:lnTo>
                    <a:pt x="3057488" y="3462425"/>
                  </a:lnTo>
                  <a:lnTo>
                    <a:pt x="3059065" y="3441926"/>
                  </a:lnTo>
                  <a:close/>
                  <a:moveTo>
                    <a:pt x="2463763" y="3408351"/>
                  </a:moveTo>
                  <a:lnTo>
                    <a:pt x="2474876" y="3421051"/>
                  </a:lnTo>
                  <a:lnTo>
                    <a:pt x="2466303" y="3420165"/>
                  </a:lnTo>
                  <a:lnTo>
                    <a:pt x="2454238" y="3410123"/>
                  </a:lnTo>
                  <a:close/>
                  <a:moveTo>
                    <a:pt x="2674737" y="3390889"/>
                  </a:moveTo>
                  <a:lnTo>
                    <a:pt x="2681250" y="3409169"/>
                  </a:lnTo>
                  <a:lnTo>
                    <a:pt x="2674086" y="3422639"/>
                  </a:lnTo>
                  <a:lnTo>
                    <a:pt x="2668550" y="3409169"/>
                  </a:lnTo>
                  <a:lnTo>
                    <a:pt x="2669201" y="3392172"/>
                  </a:lnTo>
                  <a:close/>
                  <a:moveTo>
                    <a:pt x="2629274" y="3381364"/>
                  </a:moveTo>
                  <a:lnTo>
                    <a:pt x="2653567" y="3390766"/>
                  </a:lnTo>
                  <a:lnTo>
                    <a:pt x="2656722" y="3399854"/>
                  </a:lnTo>
                  <a:lnTo>
                    <a:pt x="2660193" y="3406122"/>
                  </a:lnTo>
                  <a:lnTo>
                    <a:pt x="2664610" y="3411449"/>
                  </a:lnTo>
                  <a:lnTo>
                    <a:pt x="2668711" y="3422732"/>
                  </a:lnTo>
                  <a:lnTo>
                    <a:pt x="2689849" y="3430880"/>
                  </a:lnTo>
                  <a:lnTo>
                    <a:pt x="2693951" y="3446236"/>
                  </a:lnTo>
                  <a:lnTo>
                    <a:pt x="2687956" y="3460025"/>
                  </a:lnTo>
                  <a:lnTo>
                    <a:pt x="2677545" y="3468173"/>
                  </a:lnTo>
                  <a:lnTo>
                    <a:pt x="2660508" y="3478202"/>
                  </a:lnTo>
                  <a:lnTo>
                    <a:pt x="2640001" y="3476008"/>
                  </a:lnTo>
                  <a:lnTo>
                    <a:pt x="2627065" y="3461592"/>
                  </a:lnTo>
                  <a:lnTo>
                    <a:pt x="2634322" y="3455324"/>
                  </a:lnTo>
                  <a:lnTo>
                    <a:pt x="2622648" y="3453131"/>
                  </a:lnTo>
                  <a:lnTo>
                    <a:pt x="2620440" y="3436834"/>
                  </a:lnTo>
                  <a:lnTo>
                    <a:pt x="2603718" y="3425239"/>
                  </a:lnTo>
                  <a:lnTo>
                    <a:pt x="2593938" y="3412076"/>
                  </a:lnTo>
                  <a:lnTo>
                    <a:pt x="2595831" y="3394213"/>
                  </a:lnTo>
                  <a:lnTo>
                    <a:pt x="2608766" y="3400481"/>
                  </a:lnTo>
                  <a:lnTo>
                    <a:pt x="2620124" y="3397033"/>
                  </a:lnTo>
                  <a:close/>
                  <a:moveTo>
                    <a:pt x="1157482" y="3378189"/>
                  </a:moveTo>
                  <a:lnTo>
                    <a:pt x="1165647" y="3378189"/>
                  </a:lnTo>
                  <a:lnTo>
                    <a:pt x="1168671" y="3387857"/>
                  </a:lnTo>
                  <a:lnTo>
                    <a:pt x="1174719" y="3404938"/>
                  </a:lnTo>
                  <a:lnTo>
                    <a:pt x="1171090" y="3417829"/>
                  </a:lnTo>
                  <a:lnTo>
                    <a:pt x="1165949" y="3421052"/>
                  </a:lnTo>
                  <a:lnTo>
                    <a:pt x="1153854" y="3413639"/>
                  </a:lnTo>
                  <a:lnTo>
                    <a:pt x="1149318" y="3400748"/>
                  </a:lnTo>
                  <a:lnTo>
                    <a:pt x="1151435" y="3387857"/>
                  </a:lnTo>
                  <a:close/>
                  <a:moveTo>
                    <a:pt x="1072072" y="3340094"/>
                  </a:moveTo>
                  <a:lnTo>
                    <a:pt x="1080383" y="3351711"/>
                  </a:lnTo>
                  <a:lnTo>
                    <a:pt x="1080383" y="3364272"/>
                  </a:lnTo>
                  <a:lnTo>
                    <a:pt x="1085817" y="3378398"/>
                  </a:lnTo>
                  <a:lnTo>
                    <a:pt x="1073351" y="3387819"/>
                  </a:lnTo>
                  <a:lnTo>
                    <a:pt x="1067917" y="3397239"/>
                  </a:lnTo>
                  <a:lnTo>
                    <a:pt x="1057373" y="3394727"/>
                  </a:lnTo>
                  <a:lnTo>
                    <a:pt x="1055132" y="3384992"/>
                  </a:lnTo>
                  <a:lnTo>
                    <a:pt x="1061206" y="3368354"/>
                  </a:lnTo>
                  <a:lnTo>
                    <a:pt x="1051616" y="3368354"/>
                  </a:lnTo>
                  <a:lnTo>
                    <a:pt x="1043305" y="3377770"/>
                  </a:lnTo>
                  <a:lnTo>
                    <a:pt x="1039151" y="3384050"/>
                  </a:lnTo>
                  <a:lnTo>
                    <a:pt x="1038191" y="3371807"/>
                  </a:lnTo>
                  <a:lnTo>
                    <a:pt x="1047461" y="3350769"/>
                  </a:lnTo>
                  <a:lnTo>
                    <a:pt x="1055772" y="3356735"/>
                  </a:lnTo>
                  <a:lnTo>
                    <a:pt x="1062484" y="3348571"/>
                  </a:lnTo>
                  <a:close/>
                  <a:moveTo>
                    <a:pt x="2665169" y="3319452"/>
                  </a:moveTo>
                  <a:lnTo>
                    <a:pt x="2676488" y="3339638"/>
                  </a:lnTo>
                  <a:lnTo>
                    <a:pt x="2670990" y="3354377"/>
                  </a:lnTo>
                  <a:lnTo>
                    <a:pt x="2659025" y="3347008"/>
                  </a:lnTo>
                  <a:lnTo>
                    <a:pt x="2670990" y="3338356"/>
                  </a:lnTo>
                  <a:close/>
                  <a:moveTo>
                    <a:pt x="1084228" y="3309929"/>
                  </a:moveTo>
                  <a:lnTo>
                    <a:pt x="1082061" y="3317834"/>
                  </a:lnTo>
                  <a:lnTo>
                    <a:pt x="1071529" y="3324217"/>
                  </a:lnTo>
                  <a:lnTo>
                    <a:pt x="1074936" y="3316010"/>
                  </a:lnTo>
                  <a:close/>
                  <a:moveTo>
                    <a:pt x="1113472" y="3303579"/>
                  </a:moveTo>
                  <a:lnTo>
                    <a:pt x="1114392" y="3311286"/>
                  </a:lnTo>
                  <a:lnTo>
                    <a:pt x="1103653" y="3330557"/>
                  </a:lnTo>
                  <a:lnTo>
                    <a:pt x="1101505" y="3345010"/>
                  </a:lnTo>
                  <a:lnTo>
                    <a:pt x="1089538" y="3359143"/>
                  </a:lnTo>
                  <a:lnTo>
                    <a:pt x="1082481" y="3355288"/>
                  </a:lnTo>
                  <a:lnTo>
                    <a:pt x="1083095" y="3352398"/>
                  </a:lnTo>
                  <a:lnTo>
                    <a:pt x="1077879" y="3344048"/>
                  </a:lnTo>
                  <a:lnTo>
                    <a:pt x="1094448" y="3331521"/>
                  </a:lnTo>
                  <a:lnTo>
                    <a:pt x="1089232" y="3330557"/>
                  </a:lnTo>
                  <a:lnTo>
                    <a:pt x="1102425" y="3314499"/>
                  </a:lnTo>
                  <a:close/>
                  <a:moveTo>
                    <a:pt x="2832915" y="3290876"/>
                  </a:moveTo>
                  <a:lnTo>
                    <a:pt x="2848659" y="3298814"/>
                  </a:lnTo>
                  <a:lnTo>
                    <a:pt x="2852437" y="3323262"/>
                  </a:lnTo>
                  <a:lnTo>
                    <a:pt x="2858735" y="3340090"/>
                  </a:lnTo>
                  <a:lnTo>
                    <a:pt x="2859050" y="3355965"/>
                  </a:lnTo>
                  <a:lnTo>
                    <a:pt x="2825673" y="3386761"/>
                  </a:lnTo>
                  <a:lnTo>
                    <a:pt x="2826618" y="3404859"/>
                  </a:lnTo>
                  <a:lnTo>
                    <a:pt x="2846770" y="3426766"/>
                  </a:lnTo>
                  <a:lnTo>
                    <a:pt x="2831341" y="3449944"/>
                  </a:lnTo>
                  <a:lnTo>
                    <a:pt x="2814337" y="3447721"/>
                  </a:lnTo>
                  <a:lnTo>
                    <a:pt x="2814652" y="3457564"/>
                  </a:lnTo>
                  <a:lnTo>
                    <a:pt x="2807095" y="3449944"/>
                  </a:lnTo>
                  <a:lnTo>
                    <a:pt x="2805206" y="3460739"/>
                  </a:lnTo>
                  <a:lnTo>
                    <a:pt x="2820005" y="3480741"/>
                  </a:lnTo>
                  <a:lnTo>
                    <a:pt x="2804261" y="3482964"/>
                  </a:lnTo>
                  <a:lnTo>
                    <a:pt x="2793871" y="3473439"/>
                  </a:lnTo>
                  <a:lnTo>
                    <a:pt x="2782220" y="3471534"/>
                  </a:lnTo>
                  <a:lnTo>
                    <a:pt x="2775923" y="3459786"/>
                  </a:lnTo>
                  <a:lnTo>
                    <a:pt x="2790722" y="3456611"/>
                  </a:lnTo>
                  <a:lnTo>
                    <a:pt x="2777497" y="3440736"/>
                  </a:lnTo>
                  <a:lnTo>
                    <a:pt x="2776237" y="3442641"/>
                  </a:lnTo>
                  <a:lnTo>
                    <a:pt x="2772774" y="3445816"/>
                  </a:lnTo>
                  <a:lnTo>
                    <a:pt x="2770570" y="3447086"/>
                  </a:lnTo>
                  <a:lnTo>
                    <a:pt x="2768366" y="3448674"/>
                  </a:lnTo>
                  <a:lnTo>
                    <a:pt x="2766791" y="3449309"/>
                  </a:lnTo>
                  <a:lnTo>
                    <a:pt x="2766161" y="3449626"/>
                  </a:lnTo>
                  <a:lnTo>
                    <a:pt x="2765217" y="3449626"/>
                  </a:lnTo>
                  <a:lnTo>
                    <a:pt x="2761438" y="3447721"/>
                  </a:lnTo>
                  <a:lnTo>
                    <a:pt x="2756400" y="3445499"/>
                  </a:lnTo>
                  <a:lnTo>
                    <a:pt x="2750733" y="3442324"/>
                  </a:lnTo>
                  <a:lnTo>
                    <a:pt x="2739082" y="3445499"/>
                  </a:lnTo>
                  <a:lnTo>
                    <a:pt x="2730580" y="3434069"/>
                  </a:lnTo>
                  <a:lnTo>
                    <a:pt x="2726172" y="3419146"/>
                  </a:lnTo>
                  <a:lnTo>
                    <a:pt x="2732470" y="3410574"/>
                  </a:lnTo>
                  <a:lnTo>
                    <a:pt x="2721764" y="3395016"/>
                  </a:lnTo>
                  <a:lnTo>
                    <a:pt x="2728691" y="3382316"/>
                  </a:lnTo>
                  <a:lnTo>
                    <a:pt x="2706650" y="3359457"/>
                  </a:lnTo>
                  <a:lnTo>
                    <a:pt x="2712003" y="3352155"/>
                  </a:lnTo>
                  <a:lnTo>
                    <a:pt x="2742546" y="3359140"/>
                  </a:lnTo>
                  <a:lnTo>
                    <a:pt x="2751677" y="3348344"/>
                  </a:lnTo>
                  <a:lnTo>
                    <a:pt x="2760179" y="3334692"/>
                  </a:lnTo>
                  <a:lnTo>
                    <a:pt x="2739082" y="3323262"/>
                  </a:lnTo>
                  <a:lnTo>
                    <a:pt x="2739082" y="3315959"/>
                  </a:lnTo>
                  <a:lnTo>
                    <a:pt x="2755771" y="3325166"/>
                  </a:lnTo>
                  <a:lnTo>
                    <a:pt x="2785054" y="3317547"/>
                  </a:lnTo>
                  <a:lnTo>
                    <a:pt x="2767421" y="3335644"/>
                  </a:lnTo>
                  <a:lnTo>
                    <a:pt x="2773718" y="3341677"/>
                  </a:lnTo>
                  <a:lnTo>
                    <a:pt x="2771514" y="3351202"/>
                  </a:lnTo>
                  <a:lnTo>
                    <a:pt x="2790722" y="3363903"/>
                  </a:lnTo>
                  <a:lnTo>
                    <a:pt x="2795760" y="3341677"/>
                  </a:lnTo>
                  <a:lnTo>
                    <a:pt x="2802057" y="3337549"/>
                  </a:lnTo>
                  <a:lnTo>
                    <a:pt x="2811504" y="3346757"/>
                  </a:lnTo>
                  <a:lnTo>
                    <a:pt x="2811189" y="3334374"/>
                  </a:lnTo>
                  <a:lnTo>
                    <a:pt x="2803002" y="3321674"/>
                  </a:lnTo>
                  <a:close/>
                  <a:moveTo>
                    <a:pt x="1020731" y="3233728"/>
                  </a:moveTo>
                  <a:lnTo>
                    <a:pt x="1016076" y="3241030"/>
                  </a:lnTo>
                  <a:lnTo>
                    <a:pt x="1012090" y="3246428"/>
                  </a:lnTo>
                  <a:lnTo>
                    <a:pt x="1006440" y="3243253"/>
                  </a:lnTo>
                  <a:lnTo>
                    <a:pt x="1012755" y="3234680"/>
                  </a:lnTo>
                  <a:close/>
                  <a:moveTo>
                    <a:pt x="1074260" y="3214677"/>
                  </a:moveTo>
                  <a:lnTo>
                    <a:pt x="1089658" y="3239024"/>
                  </a:lnTo>
                  <a:lnTo>
                    <a:pt x="1106981" y="3246073"/>
                  </a:lnTo>
                  <a:lnTo>
                    <a:pt x="1103774" y="3257926"/>
                  </a:lnTo>
                  <a:lnTo>
                    <a:pt x="1117568" y="3267537"/>
                  </a:lnTo>
                  <a:lnTo>
                    <a:pt x="1101849" y="3281632"/>
                  </a:lnTo>
                  <a:lnTo>
                    <a:pt x="1099603" y="3275225"/>
                  </a:lnTo>
                  <a:lnTo>
                    <a:pt x="1084526" y="3280350"/>
                  </a:lnTo>
                  <a:lnTo>
                    <a:pt x="1077147" y="3285797"/>
                  </a:lnTo>
                  <a:lnTo>
                    <a:pt x="1063353" y="3286117"/>
                  </a:lnTo>
                  <a:lnTo>
                    <a:pt x="1055655" y="3277467"/>
                  </a:lnTo>
                  <a:lnTo>
                    <a:pt x="1067523" y="3266897"/>
                  </a:lnTo>
                  <a:lnTo>
                    <a:pt x="1082601" y="3267856"/>
                  </a:lnTo>
                  <a:lnTo>
                    <a:pt x="1082280" y="3262730"/>
                  </a:lnTo>
                  <a:lnTo>
                    <a:pt x="1070732" y="3261449"/>
                  </a:lnTo>
                  <a:lnTo>
                    <a:pt x="1073618" y="3254081"/>
                  </a:lnTo>
                  <a:lnTo>
                    <a:pt x="1082280" y="3253121"/>
                  </a:lnTo>
                  <a:lnTo>
                    <a:pt x="1087412" y="3242227"/>
                  </a:lnTo>
                  <a:lnTo>
                    <a:pt x="1073618" y="3243190"/>
                  </a:lnTo>
                  <a:lnTo>
                    <a:pt x="1059505" y="3236141"/>
                  </a:lnTo>
                  <a:lnTo>
                    <a:pt x="1056296" y="3224288"/>
                  </a:lnTo>
                  <a:lnTo>
                    <a:pt x="1068165" y="3226530"/>
                  </a:lnTo>
                  <a:lnTo>
                    <a:pt x="1064636" y="3217881"/>
                  </a:lnTo>
                  <a:close/>
                  <a:moveTo>
                    <a:pt x="1036556" y="3211501"/>
                  </a:moveTo>
                  <a:lnTo>
                    <a:pt x="1042954" y="3212454"/>
                  </a:lnTo>
                  <a:lnTo>
                    <a:pt x="1032178" y="3225472"/>
                  </a:lnTo>
                  <a:lnTo>
                    <a:pt x="1020731" y="3227377"/>
                  </a:lnTo>
                  <a:lnTo>
                    <a:pt x="1025442" y="3219122"/>
                  </a:lnTo>
                  <a:close/>
                  <a:moveTo>
                    <a:pt x="1065497" y="3170226"/>
                  </a:moveTo>
                  <a:lnTo>
                    <a:pt x="1066766" y="3176576"/>
                  </a:lnTo>
                  <a:lnTo>
                    <a:pt x="1060416" y="3174354"/>
                  </a:lnTo>
                  <a:close/>
                  <a:moveTo>
                    <a:pt x="2496621" y="3159114"/>
                  </a:moveTo>
                  <a:lnTo>
                    <a:pt x="2512976" y="3161291"/>
                  </a:lnTo>
                  <a:lnTo>
                    <a:pt x="2507000" y="3179948"/>
                  </a:lnTo>
                  <a:lnTo>
                    <a:pt x="2488130" y="3189277"/>
                  </a:lnTo>
                  <a:lnTo>
                    <a:pt x="2479638" y="3174662"/>
                  </a:lnTo>
                  <a:lnTo>
                    <a:pt x="2481839" y="3166888"/>
                  </a:lnTo>
                  <a:lnTo>
                    <a:pt x="2494420" y="3169687"/>
                  </a:lnTo>
                  <a:close/>
                  <a:moveTo>
                    <a:pt x="949493" y="3151177"/>
                  </a:moveTo>
                  <a:lnTo>
                    <a:pt x="957238" y="3156257"/>
                  </a:lnTo>
                  <a:lnTo>
                    <a:pt x="946125" y="3170226"/>
                  </a:lnTo>
                  <a:close/>
                  <a:moveTo>
                    <a:pt x="1053951" y="3149590"/>
                  </a:moveTo>
                  <a:lnTo>
                    <a:pt x="1060416" y="3156763"/>
                  </a:lnTo>
                  <a:lnTo>
                    <a:pt x="1060416" y="3162999"/>
                  </a:lnTo>
                  <a:lnTo>
                    <a:pt x="1052656" y="3167053"/>
                  </a:lnTo>
                  <a:lnTo>
                    <a:pt x="1043924" y="3161127"/>
                  </a:lnTo>
                  <a:lnTo>
                    <a:pt x="1042953" y="3151773"/>
                  </a:lnTo>
                  <a:close/>
                  <a:moveTo>
                    <a:pt x="957696" y="3089266"/>
                  </a:moveTo>
                  <a:lnTo>
                    <a:pt x="969937" y="3097932"/>
                  </a:lnTo>
                  <a:lnTo>
                    <a:pt x="966877" y="3107561"/>
                  </a:lnTo>
                  <a:lnTo>
                    <a:pt x="958002" y="3112696"/>
                  </a:lnTo>
                  <a:lnTo>
                    <a:pt x="965041" y="3133881"/>
                  </a:lnTo>
                  <a:lnTo>
                    <a:pt x="960144" y="3148003"/>
                  </a:lnTo>
                  <a:lnTo>
                    <a:pt x="950657" y="3139337"/>
                  </a:lnTo>
                  <a:lnTo>
                    <a:pt x="946679" y="3129066"/>
                  </a:lnTo>
                  <a:lnTo>
                    <a:pt x="944536" y="3110771"/>
                  </a:lnTo>
                  <a:lnTo>
                    <a:pt x="945148" y="3090550"/>
                  </a:lnTo>
                  <a:close/>
                  <a:moveTo>
                    <a:pt x="2717252" y="3084501"/>
                  </a:moveTo>
                  <a:lnTo>
                    <a:pt x="2722526" y="3100947"/>
                  </a:lnTo>
                  <a:lnTo>
                    <a:pt x="2711048" y="3096433"/>
                  </a:lnTo>
                  <a:lnTo>
                    <a:pt x="2700501" y="3105139"/>
                  </a:lnTo>
                  <a:lnTo>
                    <a:pt x="2695538" y="3099658"/>
                  </a:lnTo>
                  <a:lnTo>
                    <a:pt x="2702673" y="3089016"/>
                  </a:lnTo>
                  <a:close/>
                  <a:moveTo>
                    <a:pt x="1081056" y="3082917"/>
                  </a:moveTo>
                  <a:lnTo>
                    <a:pt x="1085552" y="3084822"/>
                  </a:lnTo>
                  <a:lnTo>
                    <a:pt x="1087404" y="3093394"/>
                  </a:lnTo>
                  <a:lnTo>
                    <a:pt x="1083700" y="3105141"/>
                  </a:lnTo>
                  <a:lnTo>
                    <a:pt x="1081056" y="3095617"/>
                  </a:lnTo>
                  <a:close/>
                  <a:moveTo>
                    <a:pt x="3278151" y="3081329"/>
                  </a:moveTo>
                  <a:lnTo>
                    <a:pt x="3281326" y="3085759"/>
                  </a:lnTo>
                  <a:lnTo>
                    <a:pt x="3275928" y="3099048"/>
                  </a:lnTo>
                  <a:lnTo>
                    <a:pt x="3272118" y="3137019"/>
                  </a:lnTo>
                  <a:lnTo>
                    <a:pt x="3272436" y="3161067"/>
                  </a:lnTo>
                  <a:lnTo>
                    <a:pt x="3256561" y="3174673"/>
                  </a:lnTo>
                  <a:lnTo>
                    <a:pt x="3251481" y="3207581"/>
                  </a:lnTo>
                  <a:lnTo>
                    <a:pt x="3245448" y="3235745"/>
                  </a:lnTo>
                  <a:lnTo>
                    <a:pt x="3232113" y="3264226"/>
                  </a:lnTo>
                  <a:lnTo>
                    <a:pt x="3220365" y="3268655"/>
                  </a:lnTo>
                  <a:cubicBezTo>
                    <a:pt x="3220048" y="3264119"/>
                    <a:pt x="3219730" y="3259584"/>
                    <a:pt x="3219413" y="3255048"/>
                  </a:cubicBezTo>
                  <a:lnTo>
                    <a:pt x="3232430" y="3179419"/>
                  </a:lnTo>
                  <a:lnTo>
                    <a:pt x="3249258" y="3154106"/>
                  </a:lnTo>
                  <a:lnTo>
                    <a:pt x="3259418" y="3133854"/>
                  </a:lnTo>
                  <a:lnTo>
                    <a:pt x="3265768" y="3118034"/>
                  </a:lnTo>
                  <a:lnTo>
                    <a:pt x="3264498" y="3103479"/>
                  </a:lnTo>
                  <a:close/>
                  <a:moveTo>
                    <a:pt x="963890" y="3071804"/>
                  </a:moveTo>
                  <a:lnTo>
                    <a:pt x="974701" y="3076971"/>
                  </a:lnTo>
                  <a:lnTo>
                    <a:pt x="969132" y="3086091"/>
                  </a:lnTo>
                  <a:lnTo>
                    <a:pt x="961597" y="3083963"/>
                  </a:lnTo>
                  <a:lnTo>
                    <a:pt x="954063" y="3080315"/>
                  </a:lnTo>
                  <a:lnTo>
                    <a:pt x="955045" y="3073020"/>
                  </a:lnTo>
                  <a:close/>
                  <a:moveTo>
                    <a:pt x="960350" y="3040054"/>
                  </a:moveTo>
                  <a:lnTo>
                    <a:pt x="976288" y="3041016"/>
                  </a:lnTo>
                  <a:lnTo>
                    <a:pt x="974100" y="3051920"/>
                  </a:lnTo>
                  <a:lnTo>
                    <a:pt x="968788" y="3050637"/>
                  </a:lnTo>
                  <a:lnTo>
                    <a:pt x="970975" y="3059296"/>
                  </a:lnTo>
                  <a:lnTo>
                    <a:pt x="974100" y="3058975"/>
                  </a:lnTo>
                  <a:cubicBezTo>
                    <a:pt x="974413" y="3063251"/>
                    <a:pt x="974725" y="3067528"/>
                    <a:pt x="975038" y="3071804"/>
                  </a:cubicBezTo>
                  <a:lnTo>
                    <a:pt x="960350" y="3064748"/>
                  </a:lnTo>
                  <a:cubicBezTo>
                    <a:pt x="960037" y="3061862"/>
                    <a:pt x="959725" y="3058975"/>
                    <a:pt x="959412" y="3056089"/>
                  </a:cubicBezTo>
                  <a:lnTo>
                    <a:pt x="941600" y="3052882"/>
                  </a:lnTo>
                  <a:lnTo>
                    <a:pt x="936599" y="3043582"/>
                  </a:lnTo>
                  <a:close/>
                  <a:moveTo>
                    <a:pt x="1047716" y="3033705"/>
                  </a:moveTo>
                  <a:lnTo>
                    <a:pt x="1067084" y="3048347"/>
                  </a:lnTo>
                  <a:lnTo>
                    <a:pt x="1069307" y="3077949"/>
                  </a:lnTo>
                  <a:lnTo>
                    <a:pt x="1066132" y="3087498"/>
                  </a:lnTo>
                  <a:lnTo>
                    <a:pt x="1076926" y="3092590"/>
                  </a:lnTo>
                  <a:lnTo>
                    <a:pt x="1079466" y="3109460"/>
                  </a:lnTo>
                  <a:lnTo>
                    <a:pt x="1084229" y="3109460"/>
                  </a:lnTo>
                  <a:lnTo>
                    <a:pt x="1082642" y="3121874"/>
                  </a:lnTo>
                  <a:lnTo>
                    <a:pt x="1108678" y="3115508"/>
                  </a:lnTo>
                  <a:lnTo>
                    <a:pt x="1111218" y="3125057"/>
                  </a:lnTo>
                  <a:lnTo>
                    <a:pt x="1097247" y="3135879"/>
                  </a:lnTo>
                  <a:lnTo>
                    <a:pt x="1089310" y="3154022"/>
                  </a:lnTo>
                  <a:lnTo>
                    <a:pt x="1080737" y="3159115"/>
                  </a:lnTo>
                  <a:lnTo>
                    <a:pt x="1079784" y="3152749"/>
                  </a:lnTo>
                  <a:lnTo>
                    <a:pt x="1081372" y="3135879"/>
                  </a:lnTo>
                  <a:lnTo>
                    <a:pt x="1066766" y="3136198"/>
                  </a:lnTo>
                  <a:lnTo>
                    <a:pt x="1059148" y="3139381"/>
                  </a:lnTo>
                  <a:lnTo>
                    <a:pt x="1055971" y="3132060"/>
                  </a:lnTo>
                  <a:lnTo>
                    <a:pt x="1045494" y="3119009"/>
                  </a:lnTo>
                  <a:lnTo>
                    <a:pt x="1046446" y="3112006"/>
                  </a:lnTo>
                  <a:lnTo>
                    <a:pt x="1044224" y="3098320"/>
                  </a:lnTo>
                  <a:lnTo>
                    <a:pt x="1032158" y="3089726"/>
                  </a:lnTo>
                  <a:cubicBezTo>
                    <a:pt x="1032370" y="3093970"/>
                    <a:pt x="1032581" y="3098213"/>
                    <a:pt x="1032793" y="3102457"/>
                  </a:cubicBezTo>
                  <a:lnTo>
                    <a:pt x="1019777" y="3099275"/>
                  </a:lnTo>
                  <a:lnTo>
                    <a:pt x="1012474" y="3087816"/>
                  </a:lnTo>
                  <a:lnTo>
                    <a:pt x="1008027" y="3077312"/>
                  </a:lnTo>
                  <a:lnTo>
                    <a:pt x="1015331" y="3068718"/>
                  </a:lnTo>
                  <a:lnTo>
                    <a:pt x="1023904" y="3075084"/>
                  </a:lnTo>
                  <a:lnTo>
                    <a:pt x="1028031" y="3071901"/>
                  </a:lnTo>
                  <a:lnTo>
                    <a:pt x="1023904" y="3055031"/>
                  </a:lnTo>
                  <a:lnTo>
                    <a:pt x="1025491" y="3045482"/>
                  </a:lnTo>
                  <a:lnTo>
                    <a:pt x="1032158" y="3060123"/>
                  </a:lnTo>
                  <a:lnTo>
                    <a:pt x="1049304" y="3065217"/>
                  </a:lnTo>
                  <a:lnTo>
                    <a:pt x="1039462" y="3043254"/>
                  </a:lnTo>
                  <a:close/>
                  <a:moveTo>
                    <a:pt x="2663477" y="3014652"/>
                  </a:moveTo>
                  <a:lnTo>
                    <a:pt x="2668550" y="3015608"/>
                  </a:lnTo>
                  <a:lnTo>
                    <a:pt x="2660624" y="3025162"/>
                  </a:lnTo>
                  <a:lnTo>
                    <a:pt x="2651113" y="3049369"/>
                  </a:lnTo>
                  <a:lnTo>
                    <a:pt x="2659673" y="3062110"/>
                  </a:lnTo>
                  <a:lnTo>
                    <a:pt x="2667282" y="3079946"/>
                  </a:lnTo>
                  <a:lnTo>
                    <a:pt x="2665379" y="3098101"/>
                  </a:lnTo>
                  <a:lnTo>
                    <a:pt x="2651747" y="3118168"/>
                  </a:lnTo>
                  <a:lnTo>
                    <a:pt x="2641284" y="3138552"/>
                  </a:lnTo>
                  <a:lnTo>
                    <a:pt x="2639382" y="3148107"/>
                  </a:lnTo>
                  <a:lnTo>
                    <a:pt x="2633992" y="3144922"/>
                  </a:lnTo>
                  <a:lnTo>
                    <a:pt x="2624481" y="3135367"/>
                  </a:lnTo>
                  <a:lnTo>
                    <a:pt x="2607361" y="3133456"/>
                  </a:lnTo>
                  <a:lnTo>
                    <a:pt x="2591509" y="3129315"/>
                  </a:lnTo>
                  <a:lnTo>
                    <a:pt x="2583266" y="3137596"/>
                  </a:lnTo>
                  <a:lnTo>
                    <a:pt x="2569316" y="3133775"/>
                  </a:lnTo>
                  <a:lnTo>
                    <a:pt x="2548392" y="3148744"/>
                  </a:lnTo>
                  <a:lnTo>
                    <a:pt x="2533808" y="3141738"/>
                  </a:lnTo>
                  <a:lnTo>
                    <a:pt x="2530003" y="3127723"/>
                  </a:lnTo>
                  <a:lnTo>
                    <a:pt x="2504006" y="3142693"/>
                  </a:lnTo>
                  <a:lnTo>
                    <a:pt x="2496714" y="3155433"/>
                  </a:lnTo>
                  <a:lnTo>
                    <a:pt x="2471351" y="3164352"/>
                  </a:lnTo>
                  <a:lnTo>
                    <a:pt x="2468180" y="3181551"/>
                  </a:lnTo>
                  <a:lnTo>
                    <a:pt x="2479277" y="3189514"/>
                  </a:lnTo>
                  <a:lnTo>
                    <a:pt x="2479277" y="3193973"/>
                  </a:lnTo>
                  <a:lnTo>
                    <a:pt x="2485617" y="3200343"/>
                  </a:lnTo>
                  <a:lnTo>
                    <a:pt x="2484666" y="3214677"/>
                  </a:lnTo>
                  <a:lnTo>
                    <a:pt x="2473887" y="3211809"/>
                  </a:lnTo>
                  <a:lnTo>
                    <a:pt x="2477057" y="3200343"/>
                  </a:lnTo>
                  <a:lnTo>
                    <a:pt x="2468814" y="3205439"/>
                  </a:lnTo>
                  <a:lnTo>
                    <a:pt x="2458986" y="3192062"/>
                  </a:lnTo>
                  <a:lnTo>
                    <a:pt x="2449475" y="3187921"/>
                  </a:lnTo>
                  <a:lnTo>
                    <a:pt x="2452328" y="3178047"/>
                  </a:lnTo>
                  <a:lnTo>
                    <a:pt x="2456767" y="3149381"/>
                  </a:lnTo>
                  <a:lnTo>
                    <a:pt x="2481813" y="3128041"/>
                  </a:lnTo>
                  <a:lnTo>
                    <a:pt x="2509396" y="3122945"/>
                  </a:lnTo>
                  <a:lnTo>
                    <a:pt x="2521760" y="3114345"/>
                  </a:lnTo>
                  <a:lnTo>
                    <a:pt x="2562024" y="3109568"/>
                  </a:lnTo>
                  <a:lnTo>
                    <a:pt x="2582632" y="3077717"/>
                  </a:lnTo>
                  <a:lnTo>
                    <a:pt x="2602605" y="3055421"/>
                  </a:lnTo>
                  <a:lnTo>
                    <a:pt x="2615287" y="3047459"/>
                  </a:lnTo>
                  <a:lnTo>
                    <a:pt x="2630188" y="3047459"/>
                  </a:lnTo>
                  <a:lnTo>
                    <a:pt x="2642553" y="3036947"/>
                  </a:lnTo>
                  <a:close/>
                  <a:moveTo>
                    <a:pt x="3448413" y="2979732"/>
                  </a:moveTo>
                  <a:lnTo>
                    <a:pt x="3453791" y="2990488"/>
                  </a:lnTo>
                  <a:lnTo>
                    <a:pt x="3465498" y="2979732"/>
                  </a:lnTo>
                  <a:lnTo>
                    <a:pt x="3471826" y="2991437"/>
                  </a:lnTo>
                  <a:lnTo>
                    <a:pt x="3467396" y="3010102"/>
                  </a:lnTo>
                  <a:lnTo>
                    <a:pt x="3453159" y="3013582"/>
                  </a:lnTo>
                  <a:lnTo>
                    <a:pt x="3450311" y="3061035"/>
                  </a:lnTo>
                  <a:lnTo>
                    <a:pt x="3458537" y="3074321"/>
                  </a:lnTo>
                  <a:lnTo>
                    <a:pt x="3441769" y="3080016"/>
                  </a:lnTo>
                  <a:cubicBezTo>
                    <a:pt x="3441874" y="3085816"/>
                    <a:pt x="3441980" y="3091615"/>
                    <a:pt x="3442085" y="3097415"/>
                  </a:cubicBezTo>
                  <a:lnTo>
                    <a:pt x="3430378" y="3099630"/>
                  </a:lnTo>
                  <a:lnTo>
                    <a:pt x="3407598" y="3133480"/>
                  </a:lnTo>
                  <a:cubicBezTo>
                    <a:pt x="3407914" y="3138752"/>
                    <a:pt x="3408231" y="3144024"/>
                    <a:pt x="3408547" y="3149296"/>
                  </a:cubicBezTo>
                  <a:lnTo>
                    <a:pt x="3381338" y="3155940"/>
                  </a:lnTo>
                  <a:lnTo>
                    <a:pt x="3399056" y="3131898"/>
                  </a:lnTo>
                  <a:lnTo>
                    <a:pt x="3405384" y="3121142"/>
                  </a:lnTo>
                  <a:lnTo>
                    <a:pt x="3388615" y="3129683"/>
                  </a:lnTo>
                  <a:lnTo>
                    <a:pt x="3390197" y="3106272"/>
                  </a:lnTo>
                  <a:lnTo>
                    <a:pt x="3384818" y="3092037"/>
                  </a:lnTo>
                  <a:lnTo>
                    <a:pt x="3394626" y="3078118"/>
                  </a:lnTo>
                  <a:lnTo>
                    <a:pt x="3384502" y="3050912"/>
                  </a:lnTo>
                  <a:lnTo>
                    <a:pt x="3412977" y="3012000"/>
                  </a:lnTo>
                  <a:lnTo>
                    <a:pt x="3414559" y="2994917"/>
                  </a:lnTo>
                  <a:lnTo>
                    <a:pt x="3442085" y="2991437"/>
                  </a:lnTo>
                  <a:close/>
                  <a:moveTo>
                    <a:pt x="3493415" y="2962270"/>
                  </a:moveTo>
                  <a:lnTo>
                    <a:pt x="3495638" y="2975755"/>
                  </a:lnTo>
                  <a:lnTo>
                    <a:pt x="3483890" y="2974150"/>
                  </a:lnTo>
                  <a:lnTo>
                    <a:pt x="3475318" y="2990845"/>
                  </a:lnTo>
                  <a:lnTo>
                    <a:pt x="3473413" y="2976076"/>
                  </a:lnTo>
                  <a:close/>
                  <a:moveTo>
                    <a:pt x="2769847" y="2960682"/>
                  </a:moveTo>
                  <a:lnTo>
                    <a:pt x="2770150" y="2978807"/>
                  </a:lnTo>
                  <a:lnTo>
                    <a:pt x="2761986" y="2994019"/>
                  </a:lnTo>
                  <a:lnTo>
                    <a:pt x="2751100" y="2971363"/>
                  </a:lnTo>
                  <a:lnTo>
                    <a:pt x="2754728" y="2961977"/>
                  </a:lnTo>
                  <a:close/>
                  <a:moveTo>
                    <a:pt x="1053114" y="2895591"/>
                  </a:moveTo>
                  <a:lnTo>
                    <a:pt x="1060733" y="2896547"/>
                  </a:lnTo>
                  <a:lnTo>
                    <a:pt x="1066448" y="2921057"/>
                  </a:lnTo>
                  <a:lnTo>
                    <a:pt x="1051527" y="2933787"/>
                  </a:lnTo>
                  <a:lnTo>
                    <a:pt x="1053749" y="2941110"/>
                  </a:lnTo>
                  <a:lnTo>
                    <a:pt x="1068353" y="2926149"/>
                  </a:lnTo>
                  <a:lnTo>
                    <a:pt x="1071528" y="2931239"/>
                  </a:lnTo>
                  <a:lnTo>
                    <a:pt x="1063274" y="2946204"/>
                  </a:lnTo>
                  <a:lnTo>
                    <a:pt x="1051844" y="2947478"/>
                  </a:lnTo>
                  <a:lnTo>
                    <a:pt x="1042318" y="2957981"/>
                  </a:lnTo>
                  <a:lnTo>
                    <a:pt x="1030571" y="2965621"/>
                  </a:lnTo>
                  <a:lnTo>
                    <a:pt x="1041365" y="2967849"/>
                  </a:lnTo>
                  <a:lnTo>
                    <a:pt x="1043271" y="2977080"/>
                  </a:lnTo>
                  <a:lnTo>
                    <a:pt x="1040413" y="2983446"/>
                  </a:lnTo>
                  <a:lnTo>
                    <a:pt x="1028983" y="2991722"/>
                  </a:lnTo>
                  <a:lnTo>
                    <a:pt x="1020413" y="2991085"/>
                  </a:lnTo>
                  <a:lnTo>
                    <a:pt x="1010885" y="2990130"/>
                  </a:lnTo>
                  <a:lnTo>
                    <a:pt x="1009614" y="2997451"/>
                  </a:lnTo>
                  <a:lnTo>
                    <a:pt x="1004853" y="3013366"/>
                  </a:lnTo>
                  <a:lnTo>
                    <a:pt x="987717" y="3021006"/>
                  </a:lnTo>
                  <a:lnTo>
                    <a:pt x="976287" y="3013366"/>
                  </a:lnTo>
                  <a:lnTo>
                    <a:pt x="986765" y="3006045"/>
                  </a:lnTo>
                  <a:lnTo>
                    <a:pt x="995010" y="2991085"/>
                  </a:lnTo>
                  <a:lnTo>
                    <a:pt x="986447" y="2987266"/>
                  </a:lnTo>
                  <a:lnTo>
                    <a:pt x="983272" y="2980900"/>
                  </a:lnTo>
                  <a:lnTo>
                    <a:pt x="991845" y="2974534"/>
                  </a:lnTo>
                  <a:lnTo>
                    <a:pt x="980097" y="2974534"/>
                  </a:lnTo>
                  <a:lnTo>
                    <a:pt x="976605" y="2955434"/>
                  </a:lnTo>
                  <a:lnTo>
                    <a:pt x="989305" y="2938244"/>
                  </a:lnTo>
                  <a:lnTo>
                    <a:pt x="995645" y="2945568"/>
                  </a:lnTo>
                  <a:lnTo>
                    <a:pt x="996597" y="2940473"/>
                  </a:lnTo>
                  <a:lnTo>
                    <a:pt x="1009297" y="2942384"/>
                  </a:lnTo>
                  <a:lnTo>
                    <a:pt x="1012473" y="2950025"/>
                  </a:lnTo>
                  <a:lnTo>
                    <a:pt x="1012473" y="2939200"/>
                  </a:lnTo>
                  <a:lnTo>
                    <a:pt x="1014377" y="2930921"/>
                  </a:lnTo>
                  <a:lnTo>
                    <a:pt x="1042000" y="2909597"/>
                  </a:lnTo>
                  <a:lnTo>
                    <a:pt x="1051209" y="2904186"/>
                  </a:lnTo>
                  <a:close/>
                  <a:moveTo>
                    <a:pt x="1350059" y="2857495"/>
                  </a:moveTo>
                  <a:lnTo>
                    <a:pt x="1357674" y="2864802"/>
                  </a:lnTo>
                  <a:lnTo>
                    <a:pt x="1355452" y="2876239"/>
                  </a:lnTo>
                  <a:lnTo>
                    <a:pt x="1359577" y="2883863"/>
                  </a:lnTo>
                  <a:lnTo>
                    <a:pt x="1370365" y="2885769"/>
                  </a:lnTo>
                  <a:lnTo>
                    <a:pt x="1361164" y="2908962"/>
                  </a:lnTo>
                  <a:lnTo>
                    <a:pt x="1339906" y="2921989"/>
                  </a:lnTo>
                  <a:lnTo>
                    <a:pt x="1307551" y="2950584"/>
                  </a:lnTo>
                  <a:lnTo>
                    <a:pt x="1298350" y="2965517"/>
                  </a:lnTo>
                  <a:lnTo>
                    <a:pt x="1284393" y="2971871"/>
                  </a:lnTo>
                  <a:lnTo>
                    <a:pt x="1283441" y="2979495"/>
                  </a:lnTo>
                  <a:lnTo>
                    <a:pt x="1266628" y="2996334"/>
                  </a:lnTo>
                  <a:lnTo>
                    <a:pt x="1259332" y="2995381"/>
                  </a:lnTo>
                  <a:lnTo>
                    <a:pt x="1243469" y="2999829"/>
                  </a:lnTo>
                  <a:lnTo>
                    <a:pt x="1258381" y="3002688"/>
                  </a:lnTo>
                  <a:lnTo>
                    <a:pt x="1261553" y="3008089"/>
                  </a:lnTo>
                  <a:lnTo>
                    <a:pt x="1290103" y="2999193"/>
                  </a:lnTo>
                  <a:lnTo>
                    <a:pt x="1295496" y="3001417"/>
                  </a:lnTo>
                  <a:lnTo>
                    <a:pt x="1278683" y="3023657"/>
                  </a:lnTo>
                  <a:lnTo>
                    <a:pt x="1272973" y="3016667"/>
                  </a:lnTo>
                  <a:lnTo>
                    <a:pt x="1246006" y="3027152"/>
                  </a:lnTo>
                  <a:lnTo>
                    <a:pt x="1232366" y="3043037"/>
                  </a:lnTo>
                  <a:lnTo>
                    <a:pt x="1233635" y="3047167"/>
                  </a:lnTo>
                  <a:lnTo>
                    <a:pt x="1246006" y="3037636"/>
                  </a:lnTo>
                  <a:lnTo>
                    <a:pt x="1261870" y="3031282"/>
                  </a:lnTo>
                  <a:lnTo>
                    <a:pt x="1267262" y="3030964"/>
                  </a:lnTo>
                  <a:lnTo>
                    <a:pt x="1261870" y="3052251"/>
                  </a:lnTo>
                  <a:lnTo>
                    <a:pt x="1251719" y="3057652"/>
                  </a:lnTo>
                  <a:lnTo>
                    <a:pt x="1240931" y="3060193"/>
                  </a:lnTo>
                  <a:lnTo>
                    <a:pt x="1234586" y="3058923"/>
                  </a:lnTo>
                  <a:lnTo>
                    <a:pt x="1231415" y="3062099"/>
                  </a:lnTo>
                  <a:lnTo>
                    <a:pt x="1248227" y="3072584"/>
                  </a:lnTo>
                  <a:lnTo>
                    <a:pt x="1255844" y="3071313"/>
                  </a:lnTo>
                  <a:lnTo>
                    <a:pt x="1272656" y="3057652"/>
                  </a:lnTo>
                  <a:lnTo>
                    <a:pt x="1267262" y="3051297"/>
                  </a:lnTo>
                  <a:lnTo>
                    <a:pt x="1289468" y="3046849"/>
                  </a:lnTo>
                  <a:lnTo>
                    <a:pt x="1293592" y="3042719"/>
                  </a:lnTo>
                  <a:lnTo>
                    <a:pt x="1308502" y="3041448"/>
                  </a:lnTo>
                  <a:lnTo>
                    <a:pt x="1318970" y="3038271"/>
                  </a:lnTo>
                  <a:lnTo>
                    <a:pt x="1327217" y="3031599"/>
                  </a:lnTo>
                  <a:lnTo>
                    <a:pt x="1342126" y="3025245"/>
                  </a:lnTo>
                  <a:lnTo>
                    <a:pt x="1358942" y="3031282"/>
                  </a:lnTo>
                  <a:lnTo>
                    <a:pt x="1371634" y="3035730"/>
                  </a:lnTo>
                  <a:lnTo>
                    <a:pt x="1382421" y="3030011"/>
                  </a:lnTo>
                  <a:lnTo>
                    <a:pt x="1401459" y="3024610"/>
                  </a:lnTo>
                  <a:lnTo>
                    <a:pt x="1414150" y="3030964"/>
                  </a:lnTo>
                  <a:lnTo>
                    <a:pt x="1437305" y="3028423"/>
                  </a:lnTo>
                  <a:lnTo>
                    <a:pt x="1461412" y="3029375"/>
                  </a:lnTo>
                  <a:lnTo>
                    <a:pt x="1474101" y="3033506"/>
                  </a:lnTo>
                  <a:lnTo>
                    <a:pt x="1481080" y="3052568"/>
                  </a:lnTo>
                  <a:lnTo>
                    <a:pt x="1479176" y="3086245"/>
                  </a:lnTo>
                  <a:lnTo>
                    <a:pt x="1459192" y="3112932"/>
                  </a:lnTo>
                  <a:lnTo>
                    <a:pt x="1455069" y="3142162"/>
                  </a:lnTo>
                  <a:lnTo>
                    <a:pt x="1440795" y="3172026"/>
                  </a:lnTo>
                  <a:lnTo>
                    <a:pt x="1437940" y="3193312"/>
                  </a:lnTo>
                  <a:lnTo>
                    <a:pt x="1422080" y="3203797"/>
                  </a:lnTo>
                  <a:lnTo>
                    <a:pt x="1420812" y="3217460"/>
                  </a:lnTo>
                  <a:lnTo>
                    <a:pt x="1406535" y="3226990"/>
                  </a:lnTo>
                  <a:lnTo>
                    <a:pt x="1402092" y="3238747"/>
                  </a:lnTo>
                  <a:lnTo>
                    <a:pt x="1394161" y="3252727"/>
                  </a:lnTo>
                  <a:lnTo>
                    <a:pt x="1371634" y="3245102"/>
                  </a:lnTo>
                  <a:lnTo>
                    <a:pt x="1358942" y="3257175"/>
                  </a:lnTo>
                  <a:lnTo>
                    <a:pt x="1361164" y="3262260"/>
                  </a:lnTo>
                  <a:lnTo>
                    <a:pt x="1370682" y="3255904"/>
                  </a:lnTo>
                  <a:lnTo>
                    <a:pt x="1383373" y="3254634"/>
                  </a:lnTo>
                  <a:lnTo>
                    <a:pt x="1391940" y="3260035"/>
                  </a:lnTo>
                  <a:lnTo>
                    <a:pt x="1389718" y="3266390"/>
                  </a:lnTo>
                  <a:lnTo>
                    <a:pt x="1401459" y="3270203"/>
                  </a:lnTo>
                  <a:lnTo>
                    <a:pt x="1404631" y="3277827"/>
                  </a:lnTo>
                  <a:lnTo>
                    <a:pt x="1403679" y="3283230"/>
                  </a:lnTo>
                  <a:lnTo>
                    <a:pt x="1399237" y="3289581"/>
                  </a:lnTo>
                  <a:lnTo>
                    <a:pt x="1385911" y="3289581"/>
                  </a:lnTo>
                  <a:lnTo>
                    <a:pt x="1374172" y="3288629"/>
                  </a:lnTo>
                  <a:lnTo>
                    <a:pt x="1371000" y="3297844"/>
                  </a:lnTo>
                  <a:lnTo>
                    <a:pt x="1363702" y="3307374"/>
                  </a:lnTo>
                  <a:lnTo>
                    <a:pt x="1348790" y="3314363"/>
                  </a:lnTo>
                  <a:lnTo>
                    <a:pt x="1338636" y="3312140"/>
                  </a:lnTo>
                  <a:lnTo>
                    <a:pt x="1312944" y="3312457"/>
                  </a:lnTo>
                  <a:lnTo>
                    <a:pt x="1288834" y="3314682"/>
                  </a:lnTo>
                  <a:lnTo>
                    <a:pt x="1288834" y="3319766"/>
                  </a:lnTo>
                  <a:lnTo>
                    <a:pt x="1303426" y="3317859"/>
                  </a:lnTo>
                  <a:lnTo>
                    <a:pt x="1319287" y="3319448"/>
                  </a:lnTo>
                  <a:lnTo>
                    <a:pt x="1331022" y="3323896"/>
                  </a:lnTo>
                  <a:lnTo>
                    <a:pt x="1346886" y="3328663"/>
                  </a:lnTo>
                  <a:lnTo>
                    <a:pt x="1369412" y="3330886"/>
                  </a:lnTo>
                  <a:lnTo>
                    <a:pt x="1377662" y="3328663"/>
                  </a:lnTo>
                  <a:lnTo>
                    <a:pt x="1392257" y="3315000"/>
                  </a:lnTo>
                  <a:lnTo>
                    <a:pt x="1403996" y="3315635"/>
                  </a:lnTo>
                  <a:lnTo>
                    <a:pt x="1415736" y="3321989"/>
                  </a:lnTo>
                  <a:lnTo>
                    <a:pt x="1426204" y="3333427"/>
                  </a:lnTo>
                  <a:lnTo>
                    <a:pt x="1441112" y="3338512"/>
                  </a:lnTo>
                  <a:lnTo>
                    <a:pt x="1459192" y="3345818"/>
                  </a:lnTo>
                  <a:lnTo>
                    <a:pt x="1482666" y="3379492"/>
                  </a:lnTo>
                  <a:lnTo>
                    <a:pt x="1484252" y="3380763"/>
                  </a:lnTo>
                  <a:lnTo>
                    <a:pt x="1486474" y="3382034"/>
                  </a:lnTo>
                  <a:lnTo>
                    <a:pt x="1492503" y="3385847"/>
                  </a:lnTo>
                  <a:lnTo>
                    <a:pt x="1500748" y="3389659"/>
                  </a:lnTo>
                  <a:lnTo>
                    <a:pt x="1512809" y="3414758"/>
                  </a:lnTo>
                  <a:lnTo>
                    <a:pt x="1502335" y="3420477"/>
                  </a:lnTo>
                  <a:lnTo>
                    <a:pt x="1497895" y="3429056"/>
                  </a:lnTo>
                  <a:lnTo>
                    <a:pt x="1508679" y="3433821"/>
                  </a:lnTo>
                  <a:lnTo>
                    <a:pt x="1515344" y="3449707"/>
                  </a:lnTo>
                  <a:lnTo>
                    <a:pt x="1519468" y="3486562"/>
                  </a:lnTo>
                  <a:lnTo>
                    <a:pt x="1529300" y="3508484"/>
                  </a:lnTo>
                  <a:lnTo>
                    <a:pt x="1526130" y="3514838"/>
                  </a:lnTo>
                  <a:lnTo>
                    <a:pt x="1538820" y="3520239"/>
                  </a:lnTo>
                  <a:lnTo>
                    <a:pt x="1544213" y="3527229"/>
                  </a:lnTo>
                  <a:lnTo>
                    <a:pt x="1553094" y="3538031"/>
                  </a:lnTo>
                  <a:lnTo>
                    <a:pt x="1546752" y="3549469"/>
                  </a:lnTo>
                  <a:lnTo>
                    <a:pt x="1540406" y="3565672"/>
                  </a:lnTo>
                  <a:lnTo>
                    <a:pt x="1546752" y="3559318"/>
                  </a:lnTo>
                  <a:lnTo>
                    <a:pt x="1557220" y="3557730"/>
                  </a:lnTo>
                  <a:lnTo>
                    <a:pt x="1560393" y="3552328"/>
                  </a:lnTo>
                  <a:lnTo>
                    <a:pt x="1569910" y="3552328"/>
                  </a:lnTo>
                  <a:lnTo>
                    <a:pt x="1578475" y="3560907"/>
                  </a:lnTo>
                  <a:lnTo>
                    <a:pt x="1594337" y="3572344"/>
                  </a:lnTo>
                  <a:lnTo>
                    <a:pt x="1618764" y="3594267"/>
                  </a:lnTo>
                  <a:lnTo>
                    <a:pt x="1629867" y="3618413"/>
                  </a:lnTo>
                  <a:lnTo>
                    <a:pt x="1648901" y="3631121"/>
                  </a:lnTo>
                  <a:lnTo>
                    <a:pt x="1640335" y="3642559"/>
                  </a:lnTo>
                  <a:lnTo>
                    <a:pt x="1655563" y="3681320"/>
                  </a:lnTo>
                  <a:lnTo>
                    <a:pt x="1679355" y="3704196"/>
                  </a:lnTo>
                  <a:lnTo>
                    <a:pt x="1685700" y="3721352"/>
                  </a:lnTo>
                  <a:lnTo>
                    <a:pt x="1674914" y="3709597"/>
                  </a:lnTo>
                  <a:lnTo>
                    <a:pt x="1654928" y="3713092"/>
                  </a:lnTo>
                  <a:lnTo>
                    <a:pt x="1649535" y="3708961"/>
                  </a:lnTo>
                  <a:lnTo>
                    <a:pt x="1635894" y="3708961"/>
                  </a:lnTo>
                  <a:lnTo>
                    <a:pt x="1620032" y="3699748"/>
                  </a:lnTo>
                  <a:lnTo>
                    <a:pt x="1602902" y="3700701"/>
                  </a:lnTo>
                  <a:lnTo>
                    <a:pt x="1589261" y="3700065"/>
                  </a:lnTo>
                  <a:lnTo>
                    <a:pt x="1586406" y="3706420"/>
                  </a:lnTo>
                  <a:lnTo>
                    <a:pt x="1599730" y="3705149"/>
                  </a:lnTo>
                  <a:lnTo>
                    <a:pt x="1612419" y="3705149"/>
                  </a:lnTo>
                  <a:lnTo>
                    <a:pt x="1620984" y="3712456"/>
                  </a:lnTo>
                  <a:lnTo>
                    <a:pt x="1633674" y="3713092"/>
                  </a:lnTo>
                  <a:lnTo>
                    <a:pt x="1646363" y="3712138"/>
                  </a:lnTo>
                  <a:lnTo>
                    <a:pt x="1653976" y="3722623"/>
                  </a:lnTo>
                  <a:lnTo>
                    <a:pt x="1668569" y="3729930"/>
                  </a:lnTo>
                  <a:lnTo>
                    <a:pt x="1683796" y="3745498"/>
                  </a:lnTo>
                  <a:lnTo>
                    <a:pt x="1692361" y="3760113"/>
                  </a:lnTo>
                  <a:lnTo>
                    <a:pt x="1694899" y="3787436"/>
                  </a:lnTo>
                  <a:lnTo>
                    <a:pt x="1687286" y="3799192"/>
                  </a:lnTo>
                  <a:lnTo>
                    <a:pt x="1673962" y="3811900"/>
                  </a:lnTo>
                  <a:lnTo>
                    <a:pt x="1665397" y="3830963"/>
                  </a:lnTo>
                  <a:lnTo>
                    <a:pt x="1673962" y="3841766"/>
                  </a:lnTo>
                  <a:lnTo>
                    <a:pt x="1692044" y="3848755"/>
                  </a:lnTo>
                  <a:lnTo>
                    <a:pt x="1697437" y="3846531"/>
                  </a:lnTo>
                  <a:lnTo>
                    <a:pt x="1701561" y="3831599"/>
                  </a:lnTo>
                  <a:lnTo>
                    <a:pt x="1705368" y="3820161"/>
                  </a:lnTo>
                  <a:lnTo>
                    <a:pt x="1720278" y="3816984"/>
                  </a:lnTo>
                  <a:lnTo>
                    <a:pt x="1733918" y="3814760"/>
                  </a:lnTo>
                  <a:lnTo>
                    <a:pt x="1755173" y="3818572"/>
                  </a:lnTo>
                  <a:lnTo>
                    <a:pt x="1800854" y="3826833"/>
                  </a:lnTo>
                  <a:lnTo>
                    <a:pt x="1812592" y="3845578"/>
                  </a:lnTo>
                  <a:lnTo>
                    <a:pt x="1835115" y="3887516"/>
                  </a:lnTo>
                  <a:lnTo>
                    <a:pt x="1831308" y="3910709"/>
                  </a:lnTo>
                  <a:lnTo>
                    <a:pt x="1824964" y="3936126"/>
                  </a:lnTo>
                  <a:lnTo>
                    <a:pt x="1809419" y="3962814"/>
                  </a:lnTo>
                  <a:lnTo>
                    <a:pt x="1796730" y="3960590"/>
                  </a:lnTo>
                  <a:lnTo>
                    <a:pt x="1785310" y="3966945"/>
                  </a:lnTo>
                  <a:lnTo>
                    <a:pt x="1785310" y="3980606"/>
                  </a:lnTo>
                  <a:lnTo>
                    <a:pt x="1791655" y="3986007"/>
                  </a:lnTo>
                  <a:lnTo>
                    <a:pt x="1788482" y="3996810"/>
                  </a:lnTo>
                  <a:lnTo>
                    <a:pt x="1776745" y="3999987"/>
                  </a:lnTo>
                  <a:lnTo>
                    <a:pt x="1765642" y="3998716"/>
                  </a:lnTo>
                  <a:lnTo>
                    <a:pt x="1759297" y="3994903"/>
                  </a:lnTo>
                  <a:lnTo>
                    <a:pt x="1753904" y="4003482"/>
                  </a:lnTo>
                  <a:lnTo>
                    <a:pt x="1741215" y="4002211"/>
                  </a:lnTo>
                  <a:lnTo>
                    <a:pt x="1734870" y="4005388"/>
                  </a:lnTo>
                  <a:lnTo>
                    <a:pt x="1750732" y="4014602"/>
                  </a:lnTo>
                  <a:lnTo>
                    <a:pt x="1749780" y="4023180"/>
                  </a:lnTo>
                  <a:lnTo>
                    <a:pt x="1741532" y="4031758"/>
                  </a:lnTo>
                  <a:lnTo>
                    <a:pt x="1737408" y="4046691"/>
                  </a:lnTo>
                  <a:lnTo>
                    <a:pt x="1728843" y="4053998"/>
                  </a:lnTo>
                  <a:lnTo>
                    <a:pt x="1712981" y="4047962"/>
                  </a:lnTo>
                  <a:lnTo>
                    <a:pt x="1726622" y="4058128"/>
                  </a:lnTo>
                  <a:lnTo>
                    <a:pt x="1714250" y="4069884"/>
                  </a:lnTo>
                  <a:lnTo>
                    <a:pt x="1719643" y="4075285"/>
                  </a:lnTo>
                  <a:lnTo>
                    <a:pt x="1730112" y="4063530"/>
                  </a:lnTo>
                  <a:lnTo>
                    <a:pt x="1740898" y="4072743"/>
                  </a:lnTo>
                  <a:lnTo>
                    <a:pt x="1762152" y="4075920"/>
                  </a:lnTo>
                  <a:lnTo>
                    <a:pt x="1773255" y="4070519"/>
                  </a:lnTo>
                  <a:lnTo>
                    <a:pt x="1794510" y="4063847"/>
                  </a:lnTo>
                  <a:lnTo>
                    <a:pt x="1804027" y="4065118"/>
                  </a:lnTo>
                  <a:lnTo>
                    <a:pt x="1797682" y="4074650"/>
                  </a:lnTo>
                  <a:lnTo>
                    <a:pt x="1801171" y="4096572"/>
                  </a:lnTo>
                  <a:lnTo>
                    <a:pt x="1793875" y="4105150"/>
                  </a:lnTo>
                  <a:lnTo>
                    <a:pt x="1761200" y="4113728"/>
                  </a:lnTo>
                  <a:lnTo>
                    <a:pt x="1756125" y="4134062"/>
                  </a:lnTo>
                  <a:lnTo>
                    <a:pt x="1726622" y="4139463"/>
                  </a:lnTo>
                  <a:lnTo>
                    <a:pt x="1673010" y="4158844"/>
                  </a:lnTo>
                  <a:lnTo>
                    <a:pt x="1660956" y="4150583"/>
                  </a:lnTo>
                  <a:lnTo>
                    <a:pt x="1611468" y="4149948"/>
                  </a:lnTo>
                  <a:lnTo>
                    <a:pt x="1601950" y="4165833"/>
                  </a:lnTo>
                  <a:lnTo>
                    <a:pt x="1583868" y="4158844"/>
                  </a:lnTo>
                  <a:lnTo>
                    <a:pt x="1579744" y="4148041"/>
                  </a:lnTo>
                  <a:lnTo>
                    <a:pt x="1568958" y="4147088"/>
                  </a:lnTo>
                  <a:lnTo>
                    <a:pt x="1564834" y="4144229"/>
                  </a:lnTo>
                  <a:lnTo>
                    <a:pt x="1557220" y="4153760"/>
                  </a:lnTo>
                  <a:lnTo>
                    <a:pt x="1548972" y="4149630"/>
                  </a:lnTo>
                  <a:lnTo>
                    <a:pt x="1535013" y="4131838"/>
                  </a:lnTo>
                  <a:lnTo>
                    <a:pt x="1520103" y="4131838"/>
                  </a:lnTo>
                  <a:lnTo>
                    <a:pt x="1528668" y="4139463"/>
                  </a:lnTo>
                  <a:lnTo>
                    <a:pt x="1532792" y="4145500"/>
                  </a:lnTo>
                  <a:lnTo>
                    <a:pt x="1530254" y="4151854"/>
                  </a:lnTo>
                  <a:lnTo>
                    <a:pt x="1514075" y="4162656"/>
                  </a:lnTo>
                  <a:lnTo>
                    <a:pt x="1509948" y="4168057"/>
                  </a:lnTo>
                  <a:lnTo>
                    <a:pt x="1494090" y="4165833"/>
                  </a:lnTo>
                  <a:lnTo>
                    <a:pt x="1478224" y="4159479"/>
                  </a:lnTo>
                  <a:lnTo>
                    <a:pt x="1472832" y="4168057"/>
                  </a:lnTo>
                  <a:lnTo>
                    <a:pt x="1485838" y="4176636"/>
                  </a:lnTo>
                  <a:lnTo>
                    <a:pt x="1474101" y="4191250"/>
                  </a:lnTo>
                  <a:lnTo>
                    <a:pt x="1469977" y="4187120"/>
                  </a:lnTo>
                  <a:lnTo>
                    <a:pt x="1450946" y="4184261"/>
                  </a:lnTo>
                  <a:lnTo>
                    <a:pt x="1430645" y="4191886"/>
                  </a:lnTo>
                  <a:lnTo>
                    <a:pt x="1416053" y="4168693"/>
                  </a:lnTo>
                  <a:lnTo>
                    <a:pt x="1375758" y="4165833"/>
                  </a:lnTo>
                  <a:lnTo>
                    <a:pt x="1351645" y="4183943"/>
                  </a:lnTo>
                  <a:lnTo>
                    <a:pt x="1339906" y="4182037"/>
                  </a:lnTo>
                  <a:lnTo>
                    <a:pt x="1335781" y="4172505"/>
                  </a:lnTo>
                  <a:lnTo>
                    <a:pt x="1324997" y="4196969"/>
                  </a:lnTo>
                  <a:cubicBezTo>
                    <a:pt x="1325525" y="4208513"/>
                    <a:pt x="1326054" y="4220056"/>
                    <a:pt x="1326582" y="4231600"/>
                  </a:cubicBezTo>
                  <a:lnTo>
                    <a:pt x="1311992" y="4234777"/>
                  </a:lnTo>
                  <a:lnTo>
                    <a:pt x="1296130" y="4227787"/>
                  </a:lnTo>
                  <a:lnTo>
                    <a:pt x="1271704" y="4224928"/>
                  </a:lnTo>
                  <a:lnTo>
                    <a:pt x="1243152" y="4215397"/>
                  </a:lnTo>
                  <a:lnTo>
                    <a:pt x="1218725" y="4217938"/>
                  </a:lnTo>
                  <a:lnTo>
                    <a:pt x="1211112" y="4233824"/>
                  </a:lnTo>
                  <a:lnTo>
                    <a:pt x="1181926" y="4251934"/>
                  </a:lnTo>
                  <a:lnTo>
                    <a:pt x="1187319" y="4266866"/>
                  </a:lnTo>
                  <a:lnTo>
                    <a:pt x="1184464" y="4275127"/>
                  </a:lnTo>
                  <a:lnTo>
                    <a:pt x="1171774" y="4270043"/>
                  </a:lnTo>
                  <a:lnTo>
                    <a:pt x="1150519" y="4257653"/>
                  </a:lnTo>
                  <a:lnTo>
                    <a:pt x="1135608" y="4262736"/>
                  </a:lnTo>
                  <a:lnTo>
                    <a:pt x="1134657" y="4274491"/>
                  </a:lnTo>
                  <a:lnTo>
                    <a:pt x="1120698" y="4263371"/>
                  </a:lnTo>
                  <a:lnTo>
                    <a:pt x="1125139" y="4249392"/>
                  </a:lnTo>
                  <a:lnTo>
                    <a:pt x="1137512" y="4250027"/>
                  </a:lnTo>
                  <a:lnTo>
                    <a:pt x="1141636" y="4243038"/>
                  </a:lnTo>
                  <a:lnTo>
                    <a:pt x="1175264" y="4223657"/>
                  </a:lnTo>
                  <a:lnTo>
                    <a:pt x="1200326" y="4180130"/>
                  </a:lnTo>
                  <a:lnTo>
                    <a:pt x="1230146" y="4169328"/>
                  </a:lnTo>
                  <a:lnTo>
                    <a:pt x="1238711" y="4117541"/>
                  </a:lnTo>
                  <a:lnTo>
                    <a:pt x="1249498" y="4116270"/>
                  </a:lnTo>
                  <a:lnTo>
                    <a:pt x="1262187" y="4123895"/>
                  </a:lnTo>
                  <a:lnTo>
                    <a:pt x="1279000" y="4109916"/>
                  </a:lnTo>
                  <a:lnTo>
                    <a:pt x="1263138" y="4114364"/>
                  </a:lnTo>
                  <a:lnTo>
                    <a:pt x="1259967" y="4107692"/>
                  </a:lnTo>
                  <a:lnTo>
                    <a:pt x="1264090" y="4094030"/>
                  </a:lnTo>
                  <a:lnTo>
                    <a:pt x="1306282" y="4087358"/>
                  </a:lnTo>
                  <a:lnTo>
                    <a:pt x="1355135" y="4095301"/>
                  </a:lnTo>
                  <a:lnTo>
                    <a:pt x="1376076" y="4093077"/>
                  </a:lnTo>
                  <a:lnTo>
                    <a:pt x="1382421" y="4064800"/>
                  </a:lnTo>
                  <a:lnTo>
                    <a:pt x="1413832" y="4045102"/>
                  </a:lnTo>
                  <a:lnTo>
                    <a:pt x="1418908" y="4026357"/>
                  </a:lnTo>
                  <a:lnTo>
                    <a:pt x="1444918" y="4000622"/>
                  </a:lnTo>
                  <a:lnTo>
                    <a:pt x="1447139" y="3991409"/>
                  </a:lnTo>
                  <a:lnTo>
                    <a:pt x="1438574" y="4001893"/>
                  </a:lnTo>
                  <a:lnTo>
                    <a:pt x="1418908" y="4017779"/>
                  </a:lnTo>
                  <a:lnTo>
                    <a:pt x="1405900" y="4024451"/>
                  </a:lnTo>
                  <a:lnTo>
                    <a:pt x="1392575" y="4039066"/>
                  </a:lnTo>
                  <a:lnTo>
                    <a:pt x="1376711" y="4041290"/>
                  </a:lnTo>
                  <a:lnTo>
                    <a:pt x="1358942" y="4059717"/>
                  </a:lnTo>
                  <a:lnTo>
                    <a:pt x="1334512" y="4065118"/>
                  </a:lnTo>
                  <a:lnTo>
                    <a:pt x="1314530" y="4043196"/>
                  </a:lnTo>
                  <a:lnTo>
                    <a:pt x="1297082" y="4025404"/>
                  </a:lnTo>
                  <a:lnTo>
                    <a:pt x="1281538" y="4039066"/>
                  </a:lnTo>
                  <a:lnTo>
                    <a:pt x="1257112" y="4038430"/>
                  </a:lnTo>
                  <a:lnTo>
                    <a:pt x="1242517" y="4032076"/>
                  </a:lnTo>
                  <a:lnTo>
                    <a:pt x="1272656" y="4013966"/>
                  </a:lnTo>
                  <a:lnTo>
                    <a:pt x="1243152" y="4013013"/>
                  </a:lnTo>
                  <a:lnTo>
                    <a:pt x="1243152" y="4002846"/>
                  </a:lnTo>
                  <a:lnTo>
                    <a:pt x="1227608" y="4016508"/>
                  </a:lnTo>
                  <a:lnTo>
                    <a:pt x="1206353" y="4023815"/>
                  </a:lnTo>
                  <a:lnTo>
                    <a:pt x="1200008" y="4034618"/>
                  </a:lnTo>
                  <a:lnTo>
                    <a:pt x="1184464" y="4034935"/>
                  </a:lnTo>
                  <a:lnTo>
                    <a:pt x="1178754" y="4020003"/>
                  </a:lnTo>
                  <a:lnTo>
                    <a:pt x="1165112" y="4013649"/>
                  </a:lnTo>
                  <a:lnTo>
                    <a:pt x="1165112" y="4005388"/>
                  </a:lnTo>
                  <a:lnTo>
                    <a:pt x="1175580" y="3994903"/>
                  </a:lnTo>
                  <a:lnTo>
                    <a:pt x="1156546" y="3991726"/>
                  </a:lnTo>
                  <a:lnTo>
                    <a:pt x="1155277" y="3988549"/>
                  </a:lnTo>
                  <a:lnTo>
                    <a:pt x="1166064" y="3989502"/>
                  </a:lnTo>
                  <a:lnTo>
                    <a:pt x="1170823" y="3982195"/>
                  </a:lnTo>
                  <a:lnTo>
                    <a:pt x="1182560" y="3972663"/>
                  </a:lnTo>
                  <a:lnTo>
                    <a:pt x="1204767" y="3971075"/>
                  </a:lnTo>
                  <a:lnTo>
                    <a:pt x="1220312" y="3958366"/>
                  </a:lnTo>
                  <a:lnTo>
                    <a:pt x="1239663" y="3944705"/>
                  </a:lnTo>
                  <a:lnTo>
                    <a:pt x="1261553" y="3933902"/>
                  </a:lnTo>
                  <a:lnTo>
                    <a:pt x="1274242" y="3911662"/>
                  </a:lnTo>
                  <a:lnTo>
                    <a:pt x="1288834" y="3879891"/>
                  </a:lnTo>
                  <a:lnTo>
                    <a:pt x="1275828" y="3878938"/>
                  </a:lnTo>
                  <a:lnTo>
                    <a:pt x="1278683" y="3858922"/>
                  </a:lnTo>
                  <a:lnTo>
                    <a:pt x="1269166" y="3851615"/>
                  </a:lnTo>
                  <a:lnTo>
                    <a:pt x="1267262" y="3837635"/>
                  </a:lnTo>
                  <a:lnTo>
                    <a:pt x="1269801" y="3828104"/>
                  </a:lnTo>
                  <a:lnTo>
                    <a:pt x="1259650" y="3833823"/>
                  </a:lnTo>
                  <a:lnTo>
                    <a:pt x="1237441" y="3837953"/>
                  </a:lnTo>
                  <a:lnTo>
                    <a:pt x="1234269" y="3848755"/>
                  </a:lnTo>
                  <a:lnTo>
                    <a:pt x="1227925" y="3852885"/>
                  </a:lnTo>
                  <a:lnTo>
                    <a:pt x="1213967" y="3846849"/>
                  </a:lnTo>
                  <a:lnTo>
                    <a:pt x="1201594" y="3857651"/>
                  </a:lnTo>
                  <a:lnTo>
                    <a:pt x="1196519" y="3853203"/>
                  </a:lnTo>
                  <a:lnTo>
                    <a:pt x="1221580" y="3825562"/>
                  </a:lnTo>
                  <a:lnTo>
                    <a:pt x="1232049" y="3823656"/>
                  </a:lnTo>
                  <a:lnTo>
                    <a:pt x="1243469" y="3817937"/>
                  </a:lnTo>
                  <a:lnTo>
                    <a:pt x="1256160" y="3805228"/>
                  </a:lnTo>
                  <a:cubicBezTo>
                    <a:pt x="1255843" y="3799721"/>
                    <a:pt x="1255527" y="3794214"/>
                    <a:pt x="1255210" y="3788707"/>
                  </a:cubicBezTo>
                  <a:lnTo>
                    <a:pt x="1266312" y="3780129"/>
                  </a:lnTo>
                  <a:lnTo>
                    <a:pt x="1297082" y="3762655"/>
                  </a:lnTo>
                  <a:lnTo>
                    <a:pt x="1311992" y="3769009"/>
                  </a:lnTo>
                  <a:lnTo>
                    <a:pt x="1329120" y="3774093"/>
                  </a:lnTo>
                  <a:lnTo>
                    <a:pt x="1342444" y="3764561"/>
                  </a:lnTo>
                  <a:lnTo>
                    <a:pt x="1351962" y="3769645"/>
                  </a:lnTo>
                  <a:lnTo>
                    <a:pt x="1376393" y="3774728"/>
                  </a:lnTo>
                  <a:lnTo>
                    <a:pt x="1355135" y="3762337"/>
                  </a:lnTo>
                  <a:lnTo>
                    <a:pt x="1359260" y="3755030"/>
                  </a:lnTo>
                  <a:lnTo>
                    <a:pt x="1373855" y="3742957"/>
                  </a:lnTo>
                  <a:lnTo>
                    <a:pt x="1377345" y="3759795"/>
                  </a:lnTo>
                  <a:lnTo>
                    <a:pt x="1390036" y="3766150"/>
                  </a:lnTo>
                  <a:lnTo>
                    <a:pt x="1398602" y="3760431"/>
                  </a:lnTo>
                  <a:lnTo>
                    <a:pt x="1383691" y="3752488"/>
                  </a:lnTo>
                  <a:lnTo>
                    <a:pt x="1373855" y="3737873"/>
                  </a:lnTo>
                  <a:lnTo>
                    <a:pt x="1371634" y="3718810"/>
                  </a:lnTo>
                  <a:lnTo>
                    <a:pt x="1379883" y="3698794"/>
                  </a:lnTo>
                  <a:lnTo>
                    <a:pt x="1391622" y="3694346"/>
                  </a:lnTo>
                  <a:lnTo>
                    <a:pt x="1377662" y="3693393"/>
                  </a:lnTo>
                  <a:lnTo>
                    <a:pt x="1375758" y="3673377"/>
                  </a:lnTo>
                  <a:lnTo>
                    <a:pt x="1384960" y="3665117"/>
                  </a:lnTo>
                  <a:lnTo>
                    <a:pt x="1394478" y="3663846"/>
                  </a:lnTo>
                  <a:lnTo>
                    <a:pt x="1396382" y="3656539"/>
                  </a:lnTo>
                  <a:lnTo>
                    <a:pt x="1383691" y="3640653"/>
                  </a:lnTo>
                  <a:lnTo>
                    <a:pt x="1380201" y="3632392"/>
                  </a:lnTo>
                  <a:lnTo>
                    <a:pt x="1392891" y="3621590"/>
                  </a:lnTo>
                  <a:lnTo>
                    <a:pt x="1387815" y="3614283"/>
                  </a:lnTo>
                  <a:lnTo>
                    <a:pt x="1382421" y="3623814"/>
                  </a:lnTo>
                  <a:lnTo>
                    <a:pt x="1372902" y="3629215"/>
                  </a:lnTo>
                  <a:lnTo>
                    <a:pt x="1371634" y="3623814"/>
                  </a:lnTo>
                  <a:lnTo>
                    <a:pt x="1364653" y="3633663"/>
                  </a:lnTo>
                  <a:lnTo>
                    <a:pt x="1360529" y="3640017"/>
                  </a:lnTo>
                  <a:lnTo>
                    <a:pt x="1351645" y="3622861"/>
                  </a:lnTo>
                  <a:lnTo>
                    <a:pt x="1353866" y="3611423"/>
                  </a:lnTo>
                  <a:lnTo>
                    <a:pt x="1343079" y="3620001"/>
                  </a:lnTo>
                  <a:lnTo>
                    <a:pt x="1332609" y="3615871"/>
                  </a:lnTo>
                  <a:lnTo>
                    <a:pt x="1326265" y="3603480"/>
                  </a:lnTo>
                  <a:lnTo>
                    <a:pt x="1317384" y="3570438"/>
                  </a:lnTo>
                  <a:lnTo>
                    <a:pt x="1325948" y="3541208"/>
                  </a:lnTo>
                  <a:lnTo>
                    <a:pt x="1334830" y="3527229"/>
                  </a:lnTo>
                  <a:lnTo>
                    <a:pt x="1341492" y="3513567"/>
                  </a:lnTo>
                  <a:lnTo>
                    <a:pt x="1352597" y="3504989"/>
                  </a:lnTo>
                  <a:lnTo>
                    <a:pt x="1372902" y="3506895"/>
                  </a:lnTo>
                  <a:lnTo>
                    <a:pt x="1381152" y="3499270"/>
                  </a:lnTo>
                  <a:lnTo>
                    <a:pt x="1371634" y="3502447"/>
                  </a:lnTo>
                  <a:lnTo>
                    <a:pt x="1363385" y="3497682"/>
                  </a:lnTo>
                  <a:lnTo>
                    <a:pt x="1351645" y="3495458"/>
                  </a:lnTo>
                  <a:lnTo>
                    <a:pt x="1335781" y="3492281"/>
                  </a:lnTo>
                  <a:lnTo>
                    <a:pt x="1330388" y="3484020"/>
                  </a:lnTo>
                  <a:lnTo>
                    <a:pt x="1324045" y="3498953"/>
                  </a:lnTo>
                  <a:lnTo>
                    <a:pt x="1315799" y="3512932"/>
                  </a:lnTo>
                  <a:lnTo>
                    <a:pt x="1295812" y="3513885"/>
                  </a:lnTo>
                  <a:lnTo>
                    <a:pt x="1292640" y="3508484"/>
                  </a:lnTo>
                  <a:lnTo>
                    <a:pt x="1283124" y="3520239"/>
                  </a:lnTo>
                  <a:lnTo>
                    <a:pt x="1262187" y="3526911"/>
                  </a:lnTo>
                  <a:lnTo>
                    <a:pt x="1251719" y="3515156"/>
                  </a:lnTo>
                  <a:lnTo>
                    <a:pt x="1249180" y="3506895"/>
                  </a:lnTo>
                  <a:lnTo>
                    <a:pt x="1243152" y="3514203"/>
                  </a:lnTo>
                  <a:lnTo>
                    <a:pt x="1253623" y="3533266"/>
                  </a:lnTo>
                  <a:lnTo>
                    <a:pt x="1245054" y="3545021"/>
                  </a:lnTo>
                  <a:lnTo>
                    <a:pt x="1230463" y="3544068"/>
                  </a:lnTo>
                  <a:lnTo>
                    <a:pt x="1221898" y="3539620"/>
                  </a:lnTo>
                  <a:lnTo>
                    <a:pt x="1210160" y="3515474"/>
                  </a:lnTo>
                  <a:lnTo>
                    <a:pt x="1191125" y="3522463"/>
                  </a:lnTo>
                  <a:lnTo>
                    <a:pt x="1193663" y="3538984"/>
                  </a:lnTo>
                  <a:lnTo>
                    <a:pt x="1203181" y="3547563"/>
                  </a:lnTo>
                  <a:lnTo>
                    <a:pt x="1203181" y="3554870"/>
                  </a:lnTo>
                  <a:lnTo>
                    <a:pt x="1189222" y="3547563"/>
                  </a:lnTo>
                  <a:lnTo>
                    <a:pt x="1181609" y="3526594"/>
                  </a:lnTo>
                  <a:lnTo>
                    <a:pt x="1165747" y="3516109"/>
                  </a:lnTo>
                  <a:lnTo>
                    <a:pt x="1162574" y="3505625"/>
                  </a:lnTo>
                  <a:lnTo>
                    <a:pt x="1169871" y="3495140"/>
                  </a:lnTo>
                  <a:lnTo>
                    <a:pt x="1177485" y="3496729"/>
                  </a:lnTo>
                  <a:lnTo>
                    <a:pt x="1183830" y="3510708"/>
                  </a:lnTo>
                  <a:lnTo>
                    <a:pt x="1187002" y="3507531"/>
                  </a:lnTo>
                  <a:lnTo>
                    <a:pt x="1180022" y="3484338"/>
                  </a:lnTo>
                  <a:lnTo>
                    <a:pt x="1186367" y="3466546"/>
                  </a:lnTo>
                  <a:lnTo>
                    <a:pt x="1202229" y="3426196"/>
                  </a:lnTo>
                  <a:lnTo>
                    <a:pt x="1207939" y="3419842"/>
                  </a:lnTo>
                  <a:lnTo>
                    <a:pt x="1212381" y="3402685"/>
                  </a:lnTo>
                  <a:lnTo>
                    <a:pt x="1199691" y="3396649"/>
                  </a:lnTo>
                  <a:lnTo>
                    <a:pt x="1198422" y="3388071"/>
                  </a:lnTo>
                  <a:lnTo>
                    <a:pt x="1190809" y="3370600"/>
                  </a:lnTo>
                  <a:lnTo>
                    <a:pt x="1190809" y="3354714"/>
                  </a:lnTo>
                  <a:lnTo>
                    <a:pt x="1203181" y="3331203"/>
                  </a:lnTo>
                  <a:lnTo>
                    <a:pt x="1212698" y="3335335"/>
                  </a:lnTo>
                  <a:lnTo>
                    <a:pt x="1223166" y="3330249"/>
                  </a:lnTo>
                  <a:lnTo>
                    <a:pt x="1224436" y="3327073"/>
                  </a:lnTo>
                  <a:lnTo>
                    <a:pt x="1198739" y="3324849"/>
                  </a:lnTo>
                  <a:lnTo>
                    <a:pt x="1188905" y="3297525"/>
                  </a:lnTo>
                  <a:cubicBezTo>
                    <a:pt x="1189011" y="3305362"/>
                    <a:pt x="1189116" y="3313200"/>
                    <a:pt x="1189222" y="3321037"/>
                  </a:cubicBezTo>
                  <a:lnTo>
                    <a:pt x="1187319" y="3331521"/>
                  </a:lnTo>
                  <a:lnTo>
                    <a:pt x="1176850" y="3334699"/>
                  </a:lnTo>
                  <a:lnTo>
                    <a:pt x="1170506" y="3332474"/>
                  </a:lnTo>
                  <a:lnTo>
                    <a:pt x="1166381" y="3340101"/>
                  </a:lnTo>
                  <a:lnTo>
                    <a:pt x="1157816" y="3331521"/>
                  </a:lnTo>
                  <a:lnTo>
                    <a:pt x="1157498" y="3321037"/>
                  </a:lnTo>
                  <a:lnTo>
                    <a:pt x="1173995" y="3287358"/>
                  </a:lnTo>
                  <a:lnTo>
                    <a:pt x="1175264" y="3277827"/>
                  </a:lnTo>
                  <a:lnTo>
                    <a:pt x="1148933" y="3315000"/>
                  </a:lnTo>
                  <a:lnTo>
                    <a:pt x="1144808" y="3311823"/>
                  </a:lnTo>
                  <a:lnTo>
                    <a:pt x="1139733" y="3326755"/>
                  </a:lnTo>
                  <a:lnTo>
                    <a:pt x="1147346" y="3336923"/>
                  </a:lnTo>
                  <a:lnTo>
                    <a:pt x="1154643" y="3346454"/>
                  </a:lnTo>
                  <a:lnTo>
                    <a:pt x="1151471" y="3362341"/>
                  </a:lnTo>
                  <a:lnTo>
                    <a:pt x="1143540" y="3374096"/>
                  </a:lnTo>
                  <a:lnTo>
                    <a:pt x="1137512" y="3404592"/>
                  </a:lnTo>
                  <a:lnTo>
                    <a:pt x="1134340" y="3421430"/>
                  </a:lnTo>
                  <a:lnTo>
                    <a:pt x="1128312" y="3441764"/>
                  </a:lnTo>
                  <a:lnTo>
                    <a:pt x="1117526" y="3446848"/>
                  </a:lnTo>
                  <a:lnTo>
                    <a:pt x="1105787" y="3446848"/>
                  </a:lnTo>
                  <a:lnTo>
                    <a:pt x="1101663" y="3432550"/>
                  </a:lnTo>
                  <a:lnTo>
                    <a:pt x="1107691" y="3416665"/>
                  </a:lnTo>
                  <a:lnTo>
                    <a:pt x="1118160" y="3395378"/>
                  </a:lnTo>
                  <a:lnTo>
                    <a:pt x="1128629" y="3369647"/>
                  </a:lnTo>
                  <a:lnTo>
                    <a:pt x="1128629" y="3362341"/>
                  </a:lnTo>
                  <a:lnTo>
                    <a:pt x="1117842" y="3365834"/>
                  </a:lnTo>
                  <a:lnTo>
                    <a:pt x="1115939" y="3358527"/>
                  </a:lnTo>
                  <a:lnTo>
                    <a:pt x="1122919" y="3348995"/>
                  </a:lnTo>
                  <a:lnTo>
                    <a:pt x="1127043" y="3328663"/>
                  </a:lnTo>
                  <a:lnTo>
                    <a:pt x="1117526" y="3330886"/>
                  </a:lnTo>
                  <a:lnTo>
                    <a:pt x="1124505" y="3315000"/>
                  </a:lnTo>
                  <a:lnTo>
                    <a:pt x="1133070" y="3302291"/>
                  </a:lnTo>
                  <a:lnTo>
                    <a:pt x="1138463" y="3290852"/>
                  </a:lnTo>
                  <a:lnTo>
                    <a:pt x="1126409" y="3277191"/>
                  </a:lnTo>
                  <a:lnTo>
                    <a:pt x="1126409" y="3265435"/>
                  </a:lnTo>
                  <a:lnTo>
                    <a:pt x="1142270" y="3262260"/>
                  </a:lnTo>
                  <a:lnTo>
                    <a:pt x="1141319" y="3252727"/>
                  </a:lnTo>
                  <a:lnTo>
                    <a:pt x="1146712" y="3254634"/>
                  </a:lnTo>
                  <a:lnTo>
                    <a:pt x="1145126" y="3241924"/>
                  </a:lnTo>
                  <a:lnTo>
                    <a:pt x="1162257" y="3228261"/>
                  </a:lnTo>
                  <a:lnTo>
                    <a:pt x="1159085" y="3221908"/>
                  </a:lnTo>
                  <a:lnTo>
                    <a:pt x="1162891" y="3213329"/>
                  </a:lnTo>
                  <a:lnTo>
                    <a:pt x="1158450" y="3202844"/>
                  </a:lnTo>
                  <a:lnTo>
                    <a:pt x="1156546" y="3201890"/>
                  </a:lnTo>
                  <a:lnTo>
                    <a:pt x="1145126" y="3210469"/>
                  </a:lnTo>
                  <a:lnTo>
                    <a:pt x="1145126" y="3224449"/>
                  </a:lnTo>
                  <a:lnTo>
                    <a:pt x="1130215" y="3234934"/>
                  </a:lnTo>
                  <a:lnTo>
                    <a:pt x="1125457" y="3243513"/>
                  </a:lnTo>
                  <a:lnTo>
                    <a:pt x="1113719" y="3242242"/>
                  </a:lnTo>
                  <a:lnTo>
                    <a:pt x="1103884" y="3231121"/>
                  </a:lnTo>
                  <a:lnTo>
                    <a:pt x="1091194" y="3223496"/>
                  </a:lnTo>
                  <a:lnTo>
                    <a:pt x="1092463" y="3210787"/>
                  </a:lnTo>
                  <a:lnTo>
                    <a:pt x="1108008" y="3205703"/>
                  </a:lnTo>
                  <a:lnTo>
                    <a:pt x="1091511" y="3203480"/>
                  </a:lnTo>
                  <a:cubicBezTo>
                    <a:pt x="1091300" y="3205492"/>
                    <a:pt x="1091088" y="3207504"/>
                    <a:pt x="1090877" y="3209516"/>
                  </a:cubicBezTo>
                  <a:lnTo>
                    <a:pt x="1082628" y="3212375"/>
                  </a:lnTo>
                  <a:lnTo>
                    <a:pt x="1066766" y="3204750"/>
                  </a:lnTo>
                  <a:lnTo>
                    <a:pt x="1067718" y="3197444"/>
                  </a:lnTo>
                  <a:lnTo>
                    <a:pt x="1088022" y="3193312"/>
                  </a:lnTo>
                  <a:lnTo>
                    <a:pt x="1098491" y="3195854"/>
                  </a:lnTo>
                  <a:lnTo>
                    <a:pt x="1107057" y="3194901"/>
                  </a:lnTo>
                  <a:lnTo>
                    <a:pt x="1108643" y="3183146"/>
                  </a:lnTo>
                  <a:lnTo>
                    <a:pt x="1099126" y="3170755"/>
                  </a:lnTo>
                  <a:lnTo>
                    <a:pt x="1103249" y="3157411"/>
                  </a:lnTo>
                  <a:lnTo>
                    <a:pt x="1123236" y="3154870"/>
                  </a:lnTo>
                  <a:lnTo>
                    <a:pt x="1104201" y="3145338"/>
                  </a:lnTo>
                  <a:lnTo>
                    <a:pt x="1119112" y="3135807"/>
                  </a:lnTo>
                  <a:lnTo>
                    <a:pt x="1131802" y="3142162"/>
                  </a:lnTo>
                  <a:lnTo>
                    <a:pt x="1116891" y="3125323"/>
                  </a:lnTo>
                  <a:lnTo>
                    <a:pt x="1122919" y="3116745"/>
                  </a:lnTo>
                  <a:lnTo>
                    <a:pt x="1139733" y="3113568"/>
                  </a:lnTo>
                  <a:lnTo>
                    <a:pt x="1141002" y="3108167"/>
                  </a:lnTo>
                  <a:lnTo>
                    <a:pt x="1123870" y="3102131"/>
                  </a:lnTo>
                  <a:lnTo>
                    <a:pt x="1147981" y="3086881"/>
                  </a:lnTo>
                  <a:lnTo>
                    <a:pt x="1126091" y="3094823"/>
                  </a:lnTo>
                  <a:lnTo>
                    <a:pt x="1126091" y="3086245"/>
                  </a:lnTo>
                  <a:lnTo>
                    <a:pt x="1114353" y="3102131"/>
                  </a:lnTo>
                  <a:lnTo>
                    <a:pt x="1100711" y="3083385"/>
                  </a:lnTo>
                  <a:lnTo>
                    <a:pt x="1095953" y="3062099"/>
                  </a:lnTo>
                  <a:lnTo>
                    <a:pt x="1104518" y="3057969"/>
                  </a:lnTo>
                  <a:lnTo>
                    <a:pt x="1122601" y="3068136"/>
                  </a:lnTo>
                  <a:lnTo>
                    <a:pt x="1134340" y="3067183"/>
                  </a:lnTo>
                  <a:lnTo>
                    <a:pt x="1121332" y="3062099"/>
                  </a:lnTo>
                  <a:lnTo>
                    <a:pt x="1101981" y="3038271"/>
                  </a:lnTo>
                  <a:lnTo>
                    <a:pt x="1106422" y="3031599"/>
                  </a:lnTo>
                  <a:lnTo>
                    <a:pt x="1114670" y="3030329"/>
                  </a:lnTo>
                  <a:lnTo>
                    <a:pt x="1100077" y="3010631"/>
                  </a:lnTo>
                  <a:lnTo>
                    <a:pt x="1108960" y="3001100"/>
                  </a:lnTo>
                  <a:lnTo>
                    <a:pt x="1121967" y="3001100"/>
                  </a:lnTo>
                  <a:lnTo>
                    <a:pt x="1145126" y="3001735"/>
                  </a:lnTo>
                  <a:lnTo>
                    <a:pt x="1141002" y="2996334"/>
                  </a:lnTo>
                  <a:lnTo>
                    <a:pt x="1144174" y="2992204"/>
                  </a:lnTo>
                  <a:lnTo>
                    <a:pt x="1156864" y="3000464"/>
                  </a:lnTo>
                  <a:lnTo>
                    <a:pt x="1160988" y="2996334"/>
                  </a:lnTo>
                  <a:lnTo>
                    <a:pt x="1150519" y="2978543"/>
                  </a:lnTo>
                  <a:lnTo>
                    <a:pt x="1136243" y="2967105"/>
                  </a:lnTo>
                  <a:lnTo>
                    <a:pt x="1136243" y="2960751"/>
                  </a:lnTo>
                  <a:lnTo>
                    <a:pt x="1143857" y="2958526"/>
                  </a:lnTo>
                  <a:lnTo>
                    <a:pt x="1153374" y="2963928"/>
                  </a:lnTo>
                  <a:lnTo>
                    <a:pt x="1155277" y="2958526"/>
                  </a:lnTo>
                  <a:lnTo>
                    <a:pt x="1147029" y="2943593"/>
                  </a:lnTo>
                  <a:lnTo>
                    <a:pt x="1156229" y="2935012"/>
                  </a:lnTo>
                  <a:lnTo>
                    <a:pt x="1166699" y="2928659"/>
                  </a:lnTo>
                  <a:lnTo>
                    <a:pt x="1181609" y="2937873"/>
                  </a:lnTo>
                  <a:lnTo>
                    <a:pt x="1181609" y="2931834"/>
                  </a:lnTo>
                  <a:lnTo>
                    <a:pt x="1163526" y="2922306"/>
                  </a:lnTo>
                  <a:lnTo>
                    <a:pt x="1161305" y="2911186"/>
                  </a:lnTo>
                  <a:cubicBezTo>
                    <a:pt x="1161622" y="2907267"/>
                    <a:pt x="1161940" y="2903349"/>
                    <a:pt x="1162257" y="2899430"/>
                  </a:cubicBezTo>
                  <a:lnTo>
                    <a:pt x="1174947" y="2882275"/>
                  </a:lnTo>
                  <a:lnTo>
                    <a:pt x="1176850" y="2869567"/>
                  </a:lnTo>
                  <a:lnTo>
                    <a:pt x="1181926" y="2869567"/>
                  </a:lnTo>
                  <a:lnTo>
                    <a:pt x="1192395" y="2865437"/>
                  </a:lnTo>
                  <a:lnTo>
                    <a:pt x="1202229" y="2871474"/>
                  </a:lnTo>
                  <a:lnTo>
                    <a:pt x="1213649" y="2881003"/>
                  </a:lnTo>
                  <a:lnTo>
                    <a:pt x="1216822" y="2874650"/>
                  </a:lnTo>
                  <a:lnTo>
                    <a:pt x="1224436" y="2874650"/>
                  </a:lnTo>
                  <a:lnTo>
                    <a:pt x="1233952" y="2881639"/>
                  </a:lnTo>
                  <a:lnTo>
                    <a:pt x="1241249" y="2885769"/>
                  </a:lnTo>
                  <a:lnTo>
                    <a:pt x="1253941" y="2879415"/>
                  </a:lnTo>
                  <a:lnTo>
                    <a:pt x="1279635" y="2869567"/>
                  </a:lnTo>
                  <a:lnTo>
                    <a:pt x="1295496" y="2879097"/>
                  </a:lnTo>
                  <a:lnTo>
                    <a:pt x="1311040" y="2868614"/>
                  </a:lnTo>
                  <a:close/>
                  <a:moveTo>
                    <a:pt x="3854360" y="2852734"/>
                  </a:moveTo>
                  <a:lnTo>
                    <a:pt x="3865180" y="2862282"/>
                  </a:lnTo>
                  <a:lnTo>
                    <a:pt x="3876638" y="2875649"/>
                  </a:lnTo>
                  <a:cubicBezTo>
                    <a:pt x="3876426" y="2878832"/>
                    <a:pt x="3876213" y="2882015"/>
                    <a:pt x="3876001" y="2885198"/>
                  </a:cubicBezTo>
                  <a:lnTo>
                    <a:pt x="3865499" y="2882333"/>
                  </a:lnTo>
                  <a:lnTo>
                    <a:pt x="3855951" y="2890927"/>
                  </a:lnTo>
                  <a:lnTo>
                    <a:pt x="3847358" y="2901431"/>
                  </a:lnTo>
                  <a:lnTo>
                    <a:pt x="3832718" y="2908115"/>
                  </a:lnTo>
                  <a:lnTo>
                    <a:pt x="3829536" y="2924031"/>
                  </a:lnTo>
                  <a:lnTo>
                    <a:pt x="3797710" y="2916709"/>
                  </a:lnTo>
                  <a:lnTo>
                    <a:pt x="3790390" y="2923077"/>
                  </a:lnTo>
                  <a:lnTo>
                    <a:pt x="3787526" y="2947269"/>
                  </a:lnTo>
                  <a:lnTo>
                    <a:pt x="3764293" y="2978145"/>
                  </a:lnTo>
                  <a:lnTo>
                    <a:pt x="3751562" y="2960319"/>
                  </a:lnTo>
                  <a:lnTo>
                    <a:pt x="3758564" y="2947588"/>
                  </a:lnTo>
                  <a:lnTo>
                    <a:pt x="3777978" y="2940264"/>
                  </a:lnTo>
                  <a:lnTo>
                    <a:pt x="3778933" y="2933896"/>
                  </a:lnTo>
                  <a:lnTo>
                    <a:pt x="3755063" y="2912890"/>
                  </a:lnTo>
                  <a:lnTo>
                    <a:pt x="3743288" y="2896019"/>
                  </a:lnTo>
                  <a:lnTo>
                    <a:pt x="3761428" y="2894747"/>
                  </a:lnTo>
                  <a:lnTo>
                    <a:pt x="3746152" y="2870875"/>
                  </a:lnTo>
                  <a:lnTo>
                    <a:pt x="3751562" y="2865465"/>
                  </a:lnTo>
                  <a:lnTo>
                    <a:pt x="3772886" y="2879787"/>
                  </a:lnTo>
                  <a:lnTo>
                    <a:pt x="3775114" y="2869284"/>
                  </a:lnTo>
                  <a:lnTo>
                    <a:pt x="3789753" y="2876604"/>
                  </a:lnTo>
                  <a:lnTo>
                    <a:pt x="3779251" y="2869284"/>
                  </a:lnTo>
                  <a:lnTo>
                    <a:pt x="3802165" y="2853370"/>
                  </a:lnTo>
                  <a:lnTo>
                    <a:pt x="3818397" y="2857190"/>
                  </a:lnTo>
                  <a:close/>
                  <a:moveTo>
                    <a:pt x="3881509" y="2838447"/>
                  </a:moveTo>
                  <a:lnTo>
                    <a:pt x="3889338" y="2856748"/>
                  </a:lnTo>
                  <a:lnTo>
                    <a:pt x="3879552" y="2865433"/>
                  </a:lnTo>
                  <a:lnTo>
                    <a:pt x="3866503" y="2857058"/>
                  </a:lnTo>
                  <a:lnTo>
                    <a:pt x="3865525" y="2845582"/>
                  </a:lnTo>
                  <a:close/>
                  <a:moveTo>
                    <a:pt x="1378190" y="2819397"/>
                  </a:moveTo>
                  <a:lnTo>
                    <a:pt x="1384271" y="2826202"/>
                  </a:lnTo>
                  <a:lnTo>
                    <a:pt x="1377514" y="2838446"/>
                  </a:lnTo>
                  <a:lnTo>
                    <a:pt x="1370758" y="2834024"/>
                  </a:lnTo>
                  <a:lnTo>
                    <a:pt x="1368393" y="2823820"/>
                  </a:lnTo>
                  <a:close/>
                  <a:moveTo>
                    <a:pt x="1342224" y="2803518"/>
                  </a:moveTo>
                  <a:lnTo>
                    <a:pt x="1357279" y="2821795"/>
                  </a:lnTo>
                  <a:lnTo>
                    <a:pt x="1344734" y="2828923"/>
                  </a:lnTo>
                  <a:lnTo>
                    <a:pt x="1331875" y="2819010"/>
                  </a:lnTo>
                  <a:lnTo>
                    <a:pt x="1331875" y="2809712"/>
                  </a:lnTo>
                  <a:close/>
                  <a:moveTo>
                    <a:pt x="3807906" y="2778119"/>
                  </a:moveTo>
                  <a:lnTo>
                    <a:pt x="3833399" y="2780025"/>
                  </a:lnTo>
                  <a:lnTo>
                    <a:pt x="3843278" y="2793676"/>
                  </a:lnTo>
                  <a:lnTo>
                    <a:pt x="3849651" y="2810504"/>
                  </a:lnTo>
                  <a:lnTo>
                    <a:pt x="3844552" y="2813998"/>
                  </a:lnTo>
                  <a:lnTo>
                    <a:pt x="3839135" y="2808599"/>
                  </a:lnTo>
                  <a:lnTo>
                    <a:pt x="3830531" y="2814950"/>
                  </a:lnTo>
                  <a:lnTo>
                    <a:pt x="3823521" y="2827653"/>
                  </a:lnTo>
                  <a:lnTo>
                    <a:pt x="3817147" y="2838447"/>
                  </a:lnTo>
                  <a:lnTo>
                    <a:pt x="3804401" y="2838447"/>
                  </a:lnTo>
                  <a:lnTo>
                    <a:pt x="3793566" y="2829241"/>
                  </a:lnTo>
                  <a:lnTo>
                    <a:pt x="3795478" y="2813362"/>
                  </a:lnTo>
                  <a:lnTo>
                    <a:pt x="3778908" y="2810187"/>
                  </a:lnTo>
                  <a:lnTo>
                    <a:pt x="3765843" y="2808281"/>
                  </a:lnTo>
                  <a:lnTo>
                    <a:pt x="3762338" y="2800976"/>
                  </a:lnTo>
                  <a:lnTo>
                    <a:pt x="3780501" y="2795579"/>
                  </a:lnTo>
                  <a:lnTo>
                    <a:pt x="3793248" y="2795262"/>
                  </a:lnTo>
                  <a:lnTo>
                    <a:pt x="3802808" y="2786692"/>
                  </a:lnTo>
                  <a:close/>
                  <a:moveTo>
                    <a:pt x="1396971" y="2773356"/>
                  </a:moveTo>
                  <a:lnTo>
                    <a:pt x="1389329" y="2781295"/>
                  </a:lnTo>
                  <a:lnTo>
                    <a:pt x="1382682" y="2776589"/>
                  </a:lnTo>
                  <a:close/>
                  <a:moveTo>
                    <a:pt x="2732096" y="2773211"/>
                  </a:moveTo>
                  <a:lnTo>
                    <a:pt x="2750156" y="2804578"/>
                  </a:lnTo>
                  <a:lnTo>
                    <a:pt x="2750581" y="2804292"/>
                  </a:lnTo>
                  <a:lnTo>
                    <a:pt x="2732780" y="2773363"/>
                  </a:lnTo>
                  <a:close/>
                  <a:moveTo>
                    <a:pt x="3884258" y="2770182"/>
                  </a:moveTo>
                  <a:lnTo>
                    <a:pt x="3886163" y="2783610"/>
                  </a:lnTo>
                  <a:lnTo>
                    <a:pt x="3875685" y="2782673"/>
                  </a:lnTo>
                  <a:cubicBezTo>
                    <a:pt x="3875579" y="2782985"/>
                    <a:pt x="3875474" y="2783298"/>
                    <a:pt x="3875368" y="2783610"/>
                  </a:cubicBezTo>
                  <a:lnTo>
                    <a:pt x="3874098" y="2785484"/>
                  </a:lnTo>
                  <a:lnTo>
                    <a:pt x="3872510" y="2787358"/>
                  </a:lnTo>
                  <a:lnTo>
                    <a:pt x="3871240" y="2788607"/>
                  </a:lnTo>
                  <a:lnTo>
                    <a:pt x="3870288" y="2788920"/>
                  </a:lnTo>
                  <a:lnTo>
                    <a:pt x="3869653" y="2789232"/>
                  </a:lnTo>
                  <a:lnTo>
                    <a:pt x="3869335" y="2788920"/>
                  </a:lnTo>
                  <a:lnTo>
                    <a:pt x="3868065" y="2787983"/>
                  </a:lnTo>
                  <a:lnTo>
                    <a:pt x="3866795" y="2786421"/>
                  </a:lnTo>
                  <a:lnTo>
                    <a:pt x="3866160" y="2784860"/>
                  </a:lnTo>
                  <a:lnTo>
                    <a:pt x="3864573" y="2781112"/>
                  </a:lnTo>
                  <a:lnTo>
                    <a:pt x="3863938" y="2779863"/>
                  </a:lnTo>
                  <a:lnTo>
                    <a:pt x="3866160" y="2771431"/>
                  </a:lnTo>
                  <a:close/>
                  <a:moveTo>
                    <a:pt x="1338644" y="2765421"/>
                  </a:moveTo>
                  <a:lnTo>
                    <a:pt x="1354715" y="2768237"/>
                  </a:lnTo>
                  <a:lnTo>
                    <a:pt x="1360499" y="2776688"/>
                  </a:lnTo>
                  <a:lnTo>
                    <a:pt x="1357286" y="2788270"/>
                  </a:lnTo>
                  <a:lnTo>
                    <a:pt x="1363714" y="2796720"/>
                  </a:lnTo>
                  <a:lnTo>
                    <a:pt x="1379783" y="2783575"/>
                  </a:lnTo>
                  <a:lnTo>
                    <a:pt x="1389426" y="2792027"/>
                  </a:lnTo>
                  <a:lnTo>
                    <a:pt x="1395855" y="2797346"/>
                  </a:lnTo>
                  <a:lnTo>
                    <a:pt x="1409674" y="2792965"/>
                  </a:lnTo>
                  <a:lnTo>
                    <a:pt x="1404532" y="2806422"/>
                  </a:lnTo>
                  <a:lnTo>
                    <a:pt x="1389426" y="2809869"/>
                  </a:lnTo>
                  <a:lnTo>
                    <a:pt x="1382998" y="2792027"/>
                  </a:lnTo>
                  <a:lnTo>
                    <a:pt x="1357286" y="2807990"/>
                  </a:lnTo>
                  <a:lnTo>
                    <a:pt x="1349572" y="2801727"/>
                  </a:lnTo>
                  <a:lnTo>
                    <a:pt x="1338965" y="2800786"/>
                  </a:lnTo>
                  <a:lnTo>
                    <a:pt x="1330289" y="2789522"/>
                  </a:lnTo>
                  <a:close/>
                  <a:moveTo>
                    <a:pt x="4266528" y="2764378"/>
                  </a:moveTo>
                  <a:lnTo>
                    <a:pt x="4255416" y="2776749"/>
                  </a:lnTo>
                  <a:lnTo>
                    <a:pt x="4246843" y="2786583"/>
                  </a:lnTo>
                  <a:lnTo>
                    <a:pt x="4240493" y="2794194"/>
                  </a:lnTo>
                  <a:lnTo>
                    <a:pt x="4238588" y="2797365"/>
                  </a:lnTo>
                  <a:lnTo>
                    <a:pt x="4237001" y="2801168"/>
                  </a:lnTo>
                  <a:lnTo>
                    <a:pt x="4236048" y="2805297"/>
                  </a:lnTo>
                  <a:cubicBezTo>
                    <a:pt x="4235836" y="2806776"/>
                    <a:pt x="4235625" y="2808256"/>
                    <a:pt x="4235413" y="2809735"/>
                  </a:cubicBezTo>
                  <a:cubicBezTo>
                    <a:pt x="4235201" y="2811957"/>
                    <a:pt x="4234990" y="2814178"/>
                    <a:pt x="4234778" y="2816400"/>
                  </a:cubicBezTo>
                  <a:cubicBezTo>
                    <a:pt x="4234672" y="2817457"/>
                    <a:pt x="4234567" y="2818515"/>
                    <a:pt x="4234461" y="2819572"/>
                  </a:cubicBezTo>
                  <a:lnTo>
                    <a:pt x="4254146" y="2828459"/>
                  </a:lnTo>
                  <a:lnTo>
                    <a:pt x="4251606" y="2849076"/>
                  </a:lnTo>
                  <a:lnTo>
                    <a:pt x="4262401" y="2891579"/>
                  </a:lnTo>
                  <a:lnTo>
                    <a:pt x="4276371" y="2915372"/>
                  </a:lnTo>
                  <a:lnTo>
                    <a:pt x="4285578" y="2923936"/>
                  </a:lnTo>
                  <a:lnTo>
                    <a:pt x="4290658" y="2940748"/>
                  </a:lnTo>
                  <a:lnTo>
                    <a:pt x="4301453" y="2941065"/>
                  </a:lnTo>
                  <a:lnTo>
                    <a:pt x="4301578" y="2941217"/>
                  </a:lnTo>
                  <a:lnTo>
                    <a:pt x="4306221" y="2941461"/>
                  </a:lnTo>
                  <a:lnTo>
                    <a:pt x="4319241" y="2956380"/>
                  </a:lnTo>
                  <a:lnTo>
                    <a:pt x="4323369" y="2975426"/>
                  </a:lnTo>
                  <a:lnTo>
                    <a:pt x="4340199" y="2977966"/>
                  </a:lnTo>
                  <a:lnTo>
                    <a:pt x="4348773" y="2967807"/>
                  </a:lnTo>
                  <a:cubicBezTo>
                    <a:pt x="4348667" y="2962093"/>
                    <a:pt x="4348562" y="2956380"/>
                    <a:pt x="4348456" y="2950666"/>
                  </a:cubicBezTo>
                  <a:lnTo>
                    <a:pt x="4341787" y="2924319"/>
                  </a:lnTo>
                  <a:lnTo>
                    <a:pt x="4330990" y="2916701"/>
                  </a:lnTo>
                  <a:lnTo>
                    <a:pt x="4315112" y="2924002"/>
                  </a:lnTo>
                  <a:lnTo>
                    <a:pt x="4298282" y="2924319"/>
                  </a:lnTo>
                  <a:lnTo>
                    <a:pt x="4287803" y="2904956"/>
                  </a:lnTo>
                  <a:lnTo>
                    <a:pt x="4291296" y="2892258"/>
                  </a:lnTo>
                  <a:lnTo>
                    <a:pt x="4296059" y="2881148"/>
                  </a:lnTo>
                  <a:lnTo>
                    <a:pt x="4313525" y="2869719"/>
                  </a:lnTo>
                  <a:cubicBezTo>
                    <a:pt x="4313313" y="2860302"/>
                    <a:pt x="4313102" y="2850885"/>
                    <a:pt x="4312890" y="2841468"/>
                  </a:cubicBezTo>
                  <a:lnTo>
                    <a:pt x="4309396" y="2811629"/>
                  </a:lnTo>
                  <a:lnTo>
                    <a:pt x="4314477" y="2787822"/>
                  </a:lnTo>
                  <a:lnTo>
                    <a:pt x="4313842" y="2784012"/>
                  </a:lnTo>
                  <a:lnTo>
                    <a:pt x="4314747" y="2782557"/>
                  </a:lnTo>
                  <a:lnTo>
                    <a:pt x="4312883" y="2774845"/>
                  </a:lnTo>
                  <a:lnTo>
                    <a:pt x="4295421" y="2783093"/>
                  </a:lnTo>
                  <a:lnTo>
                    <a:pt x="4293833" y="2772624"/>
                  </a:lnTo>
                  <a:close/>
                  <a:moveTo>
                    <a:pt x="1361090" y="2755895"/>
                  </a:moveTo>
                  <a:lnTo>
                    <a:pt x="1374745" y="2758673"/>
                  </a:lnTo>
                  <a:lnTo>
                    <a:pt x="1365217" y="2767009"/>
                  </a:lnTo>
                  <a:lnTo>
                    <a:pt x="1358867" y="2760834"/>
                  </a:lnTo>
                  <a:close/>
                  <a:moveTo>
                    <a:pt x="1409438" y="2754306"/>
                  </a:moveTo>
                  <a:lnTo>
                    <a:pt x="1411262" y="2765420"/>
                  </a:lnTo>
                  <a:lnTo>
                    <a:pt x="1396971" y="2761379"/>
                  </a:lnTo>
                  <a:close/>
                  <a:moveTo>
                    <a:pt x="1423961" y="2730494"/>
                  </a:moveTo>
                  <a:lnTo>
                    <a:pt x="1419616" y="2737694"/>
                  </a:lnTo>
                  <a:lnTo>
                    <a:pt x="1398559" y="2752719"/>
                  </a:lnTo>
                  <a:cubicBezTo>
                    <a:pt x="1398782" y="2748545"/>
                    <a:pt x="1399004" y="2744372"/>
                    <a:pt x="1399227" y="2740198"/>
                  </a:cubicBezTo>
                  <a:lnTo>
                    <a:pt x="1410592" y="2730808"/>
                  </a:lnTo>
                  <a:close/>
                  <a:moveTo>
                    <a:pt x="1377050" y="2728907"/>
                  </a:moveTo>
                  <a:lnTo>
                    <a:pt x="1374767" y="2734996"/>
                  </a:lnTo>
                  <a:lnTo>
                    <a:pt x="1385859" y="2743825"/>
                  </a:lnTo>
                  <a:lnTo>
                    <a:pt x="1382923" y="2751131"/>
                  </a:lnTo>
                  <a:lnTo>
                    <a:pt x="1372483" y="2741391"/>
                  </a:lnTo>
                  <a:lnTo>
                    <a:pt x="1362043" y="2739260"/>
                  </a:lnTo>
                  <a:lnTo>
                    <a:pt x="1368241" y="2731039"/>
                  </a:lnTo>
                  <a:close/>
                  <a:moveTo>
                    <a:pt x="2164892" y="2724151"/>
                  </a:moveTo>
                  <a:lnTo>
                    <a:pt x="2168495" y="2736589"/>
                  </a:lnTo>
                  <a:lnTo>
                    <a:pt x="2163389" y="2754314"/>
                  </a:lnTo>
                  <a:lnTo>
                    <a:pt x="2157383" y="2749028"/>
                  </a:lnTo>
                  <a:lnTo>
                    <a:pt x="2160986" y="2729437"/>
                  </a:lnTo>
                  <a:close/>
                  <a:moveTo>
                    <a:pt x="4327488" y="2719966"/>
                  </a:moveTo>
                  <a:lnTo>
                    <a:pt x="4324631" y="2731387"/>
                  </a:lnTo>
                  <a:lnTo>
                    <a:pt x="4318281" y="2738683"/>
                  </a:lnTo>
                  <a:lnTo>
                    <a:pt x="4321773" y="2741538"/>
                  </a:lnTo>
                  <a:lnTo>
                    <a:pt x="4328442" y="2741272"/>
                  </a:lnTo>
                  <a:cubicBezTo>
                    <a:pt x="4328445" y="2741234"/>
                    <a:pt x="4328447" y="2741196"/>
                    <a:pt x="4328450" y="2741158"/>
                  </a:cubicBezTo>
                  <a:lnTo>
                    <a:pt x="4334483" y="2740523"/>
                  </a:lnTo>
                  <a:lnTo>
                    <a:pt x="4337341" y="2744333"/>
                  </a:lnTo>
                  <a:lnTo>
                    <a:pt x="4332578" y="2758299"/>
                  </a:lnTo>
                  <a:lnTo>
                    <a:pt x="4344962" y="2741476"/>
                  </a:lnTo>
                  <a:lnTo>
                    <a:pt x="4339564" y="2735126"/>
                  </a:lnTo>
                  <a:lnTo>
                    <a:pt x="4346233" y="2732904"/>
                  </a:lnTo>
                  <a:lnTo>
                    <a:pt x="4338929" y="2726874"/>
                  </a:lnTo>
                  <a:lnTo>
                    <a:pt x="4330355" y="2721794"/>
                  </a:lnTo>
                  <a:cubicBezTo>
                    <a:pt x="4330371" y="2721633"/>
                    <a:pt x="4330388" y="2721471"/>
                    <a:pt x="4330404" y="2721310"/>
                  </a:cubicBezTo>
                  <a:close/>
                  <a:moveTo>
                    <a:pt x="3421026" y="2717795"/>
                  </a:moveTo>
                  <a:lnTo>
                    <a:pt x="3419502" y="2733233"/>
                  </a:lnTo>
                  <a:lnTo>
                    <a:pt x="3412190" y="2746371"/>
                  </a:lnTo>
                  <a:lnTo>
                    <a:pt x="3403050" y="2734218"/>
                  </a:lnTo>
                  <a:lnTo>
                    <a:pt x="3396042" y="2735861"/>
                  </a:lnTo>
                  <a:lnTo>
                    <a:pt x="3390863" y="2722724"/>
                  </a:lnTo>
                  <a:lnTo>
                    <a:pt x="3403050" y="2724693"/>
                  </a:lnTo>
                  <a:close/>
                  <a:moveTo>
                    <a:pt x="3342285" y="2709858"/>
                  </a:moveTo>
                  <a:lnTo>
                    <a:pt x="3349588" y="2718830"/>
                  </a:lnTo>
                  <a:lnTo>
                    <a:pt x="3337840" y="2725733"/>
                  </a:lnTo>
                  <a:lnTo>
                    <a:pt x="3327363" y="2714687"/>
                  </a:lnTo>
                  <a:close/>
                  <a:moveTo>
                    <a:pt x="3433725" y="2679697"/>
                  </a:moveTo>
                  <a:lnTo>
                    <a:pt x="3429527" y="2689174"/>
                  </a:lnTo>
                  <a:lnTo>
                    <a:pt x="3426298" y="2696367"/>
                  </a:lnTo>
                  <a:lnTo>
                    <a:pt x="3424361" y="2701596"/>
                  </a:lnTo>
                  <a:lnTo>
                    <a:pt x="3424038" y="2701922"/>
                  </a:lnTo>
                  <a:lnTo>
                    <a:pt x="3423715" y="2701922"/>
                  </a:lnTo>
                  <a:lnTo>
                    <a:pt x="3422101" y="2701268"/>
                  </a:lnTo>
                  <a:lnTo>
                    <a:pt x="3420809" y="2699306"/>
                  </a:lnTo>
                  <a:lnTo>
                    <a:pt x="3418872" y="2697020"/>
                  </a:lnTo>
                  <a:lnTo>
                    <a:pt x="3415643" y="2692771"/>
                  </a:lnTo>
                  <a:lnTo>
                    <a:pt x="3414675" y="2690483"/>
                  </a:lnTo>
                  <a:close/>
                  <a:moveTo>
                    <a:pt x="2171036" y="2678115"/>
                  </a:moveTo>
                  <a:lnTo>
                    <a:pt x="2181830" y="2678115"/>
                  </a:lnTo>
                  <a:lnTo>
                    <a:pt x="2174210" y="2694674"/>
                  </a:lnTo>
                  <a:lnTo>
                    <a:pt x="2185958" y="2700844"/>
                  </a:lnTo>
                  <a:lnTo>
                    <a:pt x="2190720" y="2708312"/>
                  </a:lnTo>
                  <a:lnTo>
                    <a:pt x="2182149" y="2715780"/>
                  </a:lnTo>
                  <a:lnTo>
                    <a:pt x="2188498" y="2735262"/>
                  </a:lnTo>
                  <a:lnTo>
                    <a:pt x="2181194" y="2732015"/>
                  </a:lnTo>
                  <a:lnTo>
                    <a:pt x="2166272" y="2715130"/>
                  </a:lnTo>
                  <a:lnTo>
                    <a:pt x="2163733" y="2692401"/>
                  </a:lnTo>
                  <a:close/>
                  <a:moveTo>
                    <a:pt x="2164568" y="2619379"/>
                  </a:moveTo>
                  <a:lnTo>
                    <a:pt x="2170249" y="2620019"/>
                  </a:lnTo>
                  <a:lnTo>
                    <a:pt x="2179607" y="2637322"/>
                  </a:lnTo>
                  <a:lnTo>
                    <a:pt x="2175263" y="2654303"/>
                  </a:lnTo>
                  <a:lnTo>
                    <a:pt x="2160558" y="2630913"/>
                  </a:lnTo>
                  <a:close/>
                  <a:moveTo>
                    <a:pt x="2201425" y="2586041"/>
                  </a:moveTo>
                  <a:lnTo>
                    <a:pt x="2209771" y="2586041"/>
                  </a:lnTo>
                  <a:lnTo>
                    <a:pt x="2207915" y="2605552"/>
                  </a:lnTo>
                  <a:lnTo>
                    <a:pt x="2181644" y="2628902"/>
                  </a:lnTo>
                  <a:lnTo>
                    <a:pt x="2174844" y="2611949"/>
                  </a:lnTo>
                  <a:lnTo>
                    <a:pt x="2180100" y="2596276"/>
                  </a:lnTo>
                  <a:close/>
                  <a:moveTo>
                    <a:pt x="2148426" y="2586041"/>
                  </a:moveTo>
                  <a:lnTo>
                    <a:pt x="2154587" y="2587629"/>
                  </a:lnTo>
                  <a:lnTo>
                    <a:pt x="2166908" y="2597153"/>
                  </a:lnTo>
                  <a:lnTo>
                    <a:pt x="2158593" y="2609854"/>
                  </a:lnTo>
                  <a:lnTo>
                    <a:pt x="2152430" y="2613028"/>
                  </a:lnTo>
                  <a:lnTo>
                    <a:pt x="2146270" y="2598423"/>
                  </a:lnTo>
                  <a:close/>
                  <a:moveTo>
                    <a:pt x="3682894" y="2570157"/>
                  </a:moveTo>
                  <a:lnTo>
                    <a:pt x="3694076" y="2582121"/>
                  </a:lnTo>
                  <a:lnTo>
                    <a:pt x="3689417" y="2587620"/>
                  </a:lnTo>
                  <a:lnTo>
                    <a:pt x="3679788" y="2582121"/>
                  </a:lnTo>
                  <a:close/>
                  <a:moveTo>
                    <a:pt x="3730905" y="2559046"/>
                  </a:moveTo>
                  <a:lnTo>
                    <a:pt x="3735350" y="2566983"/>
                  </a:lnTo>
                  <a:lnTo>
                    <a:pt x="3733445" y="2579682"/>
                  </a:lnTo>
                  <a:lnTo>
                    <a:pt x="3722650" y="2562220"/>
                  </a:lnTo>
                  <a:close/>
                  <a:moveTo>
                    <a:pt x="3713237" y="2559046"/>
                  </a:moveTo>
                  <a:lnTo>
                    <a:pt x="3716301" y="2571115"/>
                  </a:lnTo>
                  <a:lnTo>
                    <a:pt x="3704965" y="2582856"/>
                  </a:lnTo>
                  <a:lnTo>
                    <a:pt x="3698838" y="2569810"/>
                  </a:lnTo>
                  <a:lnTo>
                    <a:pt x="3699757" y="2564591"/>
                  </a:lnTo>
                  <a:close/>
                  <a:moveTo>
                    <a:pt x="3751833" y="2544760"/>
                  </a:moveTo>
                  <a:lnTo>
                    <a:pt x="3757575" y="2551108"/>
                  </a:lnTo>
                  <a:lnTo>
                    <a:pt x="3756224" y="2566981"/>
                  </a:lnTo>
                  <a:lnTo>
                    <a:pt x="3748793" y="2573332"/>
                  </a:lnTo>
                  <a:lnTo>
                    <a:pt x="3741700" y="2562855"/>
                  </a:lnTo>
                  <a:close/>
                  <a:moveTo>
                    <a:pt x="3826834" y="2541584"/>
                  </a:moveTo>
                  <a:lnTo>
                    <a:pt x="3829013" y="2550995"/>
                  </a:lnTo>
                  <a:lnTo>
                    <a:pt x="3819052" y="2563541"/>
                  </a:lnTo>
                  <a:lnTo>
                    <a:pt x="3813760" y="2568873"/>
                  </a:lnTo>
                  <a:lnTo>
                    <a:pt x="3810648" y="2582361"/>
                  </a:lnTo>
                  <a:lnTo>
                    <a:pt x="3808780" y="2593970"/>
                  </a:lnTo>
                  <a:lnTo>
                    <a:pt x="3795395" y="2588949"/>
                  </a:lnTo>
                  <a:lnTo>
                    <a:pt x="3790103" y="2582361"/>
                  </a:lnTo>
                  <a:lnTo>
                    <a:pt x="3781388" y="2570128"/>
                  </a:lnTo>
                  <a:lnTo>
                    <a:pt x="3787925" y="2563854"/>
                  </a:lnTo>
                  <a:lnTo>
                    <a:pt x="3815939" y="2550995"/>
                  </a:lnTo>
                  <a:close/>
                  <a:moveTo>
                    <a:pt x="2138139" y="2532068"/>
                  </a:moveTo>
                  <a:lnTo>
                    <a:pt x="2144896" y="2548103"/>
                  </a:lnTo>
                  <a:lnTo>
                    <a:pt x="2152621" y="2563818"/>
                  </a:lnTo>
                  <a:lnTo>
                    <a:pt x="2132025" y="2553556"/>
                  </a:lnTo>
                  <a:lnTo>
                    <a:pt x="2128806" y="2539442"/>
                  </a:lnTo>
                  <a:close/>
                  <a:moveTo>
                    <a:pt x="3770127" y="2525711"/>
                  </a:moveTo>
                  <a:lnTo>
                    <a:pt x="3779801" y="2530439"/>
                  </a:lnTo>
                  <a:lnTo>
                    <a:pt x="3779801" y="2539220"/>
                  </a:lnTo>
                  <a:lnTo>
                    <a:pt x="3769482" y="2541584"/>
                  </a:lnTo>
                  <a:lnTo>
                    <a:pt x="3759163" y="2530439"/>
                  </a:lnTo>
                  <a:close/>
                  <a:moveTo>
                    <a:pt x="1526042" y="2514597"/>
                  </a:moveTo>
                  <a:lnTo>
                    <a:pt x="1532424" y="2520947"/>
                  </a:lnTo>
                  <a:lnTo>
                    <a:pt x="1541994" y="2516503"/>
                  </a:lnTo>
                  <a:lnTo>
                    <a:pt x="1549652" y="2522534"/>
                  </a:lnTo>
                  <a:lnTo>
                    <a:pt x="1540399" y="2528884"/>
                  </a:lnTo>
                  <a:lnTo>
                    <a:pt x="1547738" y="2543806"/>
                  </a:lnTo>
                  <a:lnTo>
                    <a:pt x="1540399" y="2547933"/>
                  </a:lnTo>
                  <a:lnTo>
                    <a:pt x="1539123" y="2555552"/>
                  </a:lnTo>
                  <a:lnTo>
                    <a:pt x="1557308" y="2564759"/>
                  </a:lnTo>
                  <a:lnTo>
                    <a:pt x="1554436" y="2573331"/>
                  </a:lnTo>
                  <a:lnTo>
                    <a:pt x="1550289" y="2567934"/>
                  </a:lnTo>
                  <a:lnTo>
                    <a:pt x="1544866" y="2576505"/>
                  </a:lnTo>
                  <a:lnTo>
                    <a:pt x="1544866" y="2598732"/>
                  </a:lnTo>
                  <a:lnTo>
                    <a:pt x="1535614" y="2612385"/>
                  </a:lnTo>
                  <a:lnTo>
                    <a:pt x="1530190" y="2627309"/>
                  </a:lnTo>
                  <a:lnTo>
                    <a:pt x="1518705" y="2620005"/>
                  </a:lnTo>
                  <a:lnTo>
                    <a:pt x="1529870" y="2595556"/>
                  </a:lnTo>
                  <a:lnTo>
                    <a:pt x="1532104" y="2571426"/>
                  </a:lnTo>
                  <a:lnTo>
                    <a:pt x="1531147" y="2564124"/>
                  </a:lnTo>
                  <a:lnTo>
                    <a:pt x="1522534" y="2562855"/>
                  </a:lnTo>
                  <a:lnTo>
                    <a:pt x="1510728" y="2578728"/>
                  </a:lnTo>
                  <a:lnTo>
                    <a:pt x="1490631" y="2561267"/>
                  </a:lnTo>
                  <a:cubicBezTo>
                    <a:pt x="1490950" y="2557669"/>
                    <a:pt x="1491268" y="2554070"/>
                    <a:pt x="1491587" y="2550472"/>
                  </a:cubicBezTo>
                  <a:lnTo>
                    <a:pt x="1513604" y="2544123"/>
                  </a:lnTo>
                  <a:lnTo>
                    <a:pt x="1519023" y="2550472"/>
                  </a:lnTo>
                  <a:lnTo>
                    <a:pt x="1520938" y="2544123"/>
                  </a:lnTo>
                  <a:lnTo>
                    <a:pt x="1516791" y="2536822"/>
                  </a:lnTo>
                  <a:lnTo>
                    <a:pt x="1520938" y="2521900"/>
                  </a:lnTo>
                  <a:close/>
                  <a:moveTo>
                    <a:pt x="3554357" y="2513011"/>
                  </a:moveTo>
                  <a:lnTo>
                    <a:pt x="3581363" y="2544986"/>
                  </a:lnTo>
                  <a:lnTo>
                    <a:pt x="3565842" y="2543105"/>
                  </a:lnTo>
                  <a:lnTo>
                    <a:pt x="3567084" y="2558779"/>
                  </a:lnTo>
                  <a:lnTo>
                    <a:pt x="3559013" y="2560659"/>
                  </a:lnTo>
                  <a:cubicBezTo>
                    <a:pt x="3559324" y="2563794"/>
                    <a:pt x="3559634" y="2566929"/>
                    <a:pt x="3559945" y="2570064"/>
                  </a:cubicBezTo>
                  <a:lnTo>
                    <a:pt x="3575465" y="2578214"/>
                  </a:lnTo>
                  <a:lnTo>
                    <a:pt x="3568636" y="2587620"/>
                  </a:lnTo>
                  <a:lnTo>
                    <a:pt x="3559945" y="2574453"/>
                  </a:lnTo>
                  <a:lnTo>
                    <a:pt x="3542562" y="2576647"/>
                  </a:lnTo>
                  <a:lnTo>
                    <a:pt x="3533870" y="2561286"/>
                  </a:lnTo>
                  <a:lnTo>
                    <a:pt x="3525800" y="2545299"/>
                  </a:lnTo>
                  <a:lnTo>
                    <a:pt x="3525800" y="2535895"/>
                  </a:lnTo>
                  <a:lnTo>
                    <a:pt x="3538216" y="2547493"/>
                  </a:lnTo>
                  <a:lnTo>
                    <a:pt x="3542251" y="2538089"/>
                  </a:lnTo>
                  <a:lnTo>
                    <a:pt x="3544114" y="2526491"/>
                  </a:lnTo>
                  <a:lnTo>
                    <a:pt x="3553426" y="2531820"/>
                  </a:lnTo>
                  <a:lnTo>
                    <a:pt x="3555599" y="2521476"/>
                  </a:lnTo>
                  <a:lnTo>
                    <a:pt x="3550322" y="2514892"/>
                  </a:lnTo>
                  <a:close/>
                  <a:moveTo>
                    <a:pt x="3405150" y="2508248"/>
                  </a:moveTo>
                  <a:lnTo>
                    <a:pt x="3421025" y="2526734"/>
                  </a:lnTo>
                  <a:lnTo>
                    <a:pt x="3417850" y="2532062"/>
                  </a:lnTo>
                  <a:lnTo>
                    <a:pt x="3407372" y="2523916"/>
                  </a:lnTo>
                  <a:close/>
                  <a:moveTo>
                    <a:pt x="3729877" y="2501897"/>
                  </a:moveTo>
                  <a:lnTo>
                    <a:pt x="3742150" y="2505753"/>
                  </a:lnTo>
                  <a:lnTo>
                    <a:pt x="3746463" y="2525336"/>
                  </a:lnTo>
                  <a:lnTo>
                    <a:pt x="3731204" y="2530473"/>
                  </a:lnTo>
                  <a:lnTo>
                    <a:pt x="3724569" y="2524053"/>
                  </a:lnTo>
                  <a:cubicBezTo>
                    <a:pt x="3724459" y="2518167"/>
                    <a:pt x="3724348" y="2512280"/>
                    <a:pt x="3724238" y="2506394"/>
                  </a:cubicBezTo>
                  <a:close/>
                  <a:moveTo>
                    <a:pt x="1524271" y="2489194"/>
                  </a:moveTo>
                  <a:cubicBezTo>
                    <a:pt x="1524699" y="2495957"/>
                    <a:pt x="1525128" y="2502719"/>
                    <a:pt x="1525556" y="2509482"/>
                  </a:cubicBezTo>
                  <a:lnTo>
                    <a:pt x="1516234" y="2518173"/>
                  </a:lnTo>
                  <a:lnTo>
                    <a:pt x="1508511" y="2535234"/>
                  </a:lnTo>
                  <a:lnTo>
                    <a:pt x="1500155" y="2531049"/>
                  </a:lnTo>
                  <a:lnTo>
                    <a:pt x="1512699" y="2514954"/>
                  </a:lnTo>
                  <a:lnTo>
                    <a:pt x="1506262" y="2504322"/>
                  </a:lnTo>
                  <a:lnTo>
                    <a:pt x="1510444" y="2490483"/>
                  </a:lnTo>
                  <a:close/>
                  <a:moveTo>
                    <a:pt x="1565246" y="2471735"/>
                  </a:moveTo>
                  <a:lnTo>
                    <a:pt x="1558483" y="2484432"/>
                  </a:lnTo>
                  <a:lnTo>
                    <a:pt x="1557308" y="2473640"/>
                  </a:lnTo>
                  <a:close/>
                  <a:moveTo>
                    <a:pt x="2108170" y="2470155"/>
                  </a:moveTo>
                  <a:lnTo>
                    <a:pt x="2128143" y="2489058"/>
                  </a:lnTo>
                  <a:cubicBezTo>
                    <a:pt x="2128364" y="2494397"/>
                    <a:pt x="2128586" y="2499737"/>
                    <a:pt x="2128807" y="2505076"/>
                  </a:cubicBezTo>
                  <a:lnTo>
                    <a:pt x="2111832" y="2493538"/>
                  </a:lnTo>
                  <a:close/>
                  <a:moveTo>
                    <a:pt x="1542198" y="2470150"/>
                  </a:moveTo>
                  <a:lnTo>
                    <a:pt x="1550929" y="2477076"/>
                  </a:lnTo>
                  <a:lnTo>
                    <a:pt x="1552544" y="2495974"/>
                  </a:lnTo>
                  <a:lnTo>
                    <a:pt x="1548020" y="2504475"/>
                  </a:lnTo>
                  <a:lnTo>
                    <a:pt x="1537345" y="2509836"/>
                  </a:lnTo>
                  <a:lnTo>
                    <a:pt x="1535082" y="2498175"/>
                  </a:lnTo>
                  <a:lnTo>
                    <a:pt x="1538963" y="2477393"/>
                  </a:lnTo>
                  <a:close/>
                  <a:moveTo>
                    <a:pt x="2122457" y="2457455"/>
                  </a:moveTo>
                  <a:lnTo>
                    <a:pt x="2138153" y="2465247"/>
                  </a:lnTo>
                  <a:lnTo>
                    <a:pt x="2142234" y="2459012"/>
                  </a:lnTo>
                  <a:lnTo>
                    <a:pt x="2154791" y="2472733"/>
                  </a:lnTo>
                  <a:lnTo>
                    <a:pt x="2169545" y="2474291"/>
                  </a:lnTo>
                  <a:lnTo>
                    <a:pt x="2178021" y="2481772"/>
                  </a:lnTo>
                  <a:lnTo>
                    <a:pt x="2148512" y="2492376"/>
                  </a:lnTo>
                  <a:lnTo>
                    <a:pt x="2127481" y="2475850"/>
                  </a:lnTo>
                  <a:close/>
                  <a:moveTo>
                    <a:pt x="1550604" y="2444749"/>
                  </a:moveTo>
                  <a:lnTo>
                    <a:pt x="1557308" y="2453507"/>
                  </a:lnTo>
                  <a:lnTo>
                    <a:pt x="1550019" y="2466975"/>
                  </a:lnTo>
                  <a:lnTo>
                    <a:pt x="1543021" y="2460578"/>
                  </a:lnTo>
                  <a:close/>
                  <a:moveTo>
                    <a:pt x="2109853" y="2386019"/>
                  </a:moveTo>
                  <a:lnTo>
                    <a:pt x="2120870" y="2400025"/>
                  </a:lnTo>
                  <a:lnTo>
                    <a:pt x="2108936" y="2417767"/>
                  </a:lnTo>
                  <a:lnTo>
                    <a:pt x="2097918" y="2409675"/>
                  </a:lnTo>
                  <a:lnTo>
                    <a:pt x="2095470" y="2397535"/>
                  </a:lnTo>
                  <a:lnTo>
                    <a:pt x="2105570" y="2395357"/>
                  </a:lnTo>
                  <a:close/>
                  <a:moveTo>
                    <a:pt x="2152737" y="2320930"/>
                  </a:moveTo>
                  <a:lnTo>
                    <a:pt x="2168495" y="2326823"/>
                  </a:lnTo>
                  <a:lnTo>
                    <a:pt x="2162192" y="2336131"/>
                  </a:lnTo>
                  <a:lnTo>
                    <a:pt x="2146118" y="2334268"/>
                  </a:lnTo>
                  <a:lnTo>
                    <a:pt x="2127524" y="2347918"/>
                  </a:lnTo>
                  <a:lnTo>
                    <a:pt x="2125633" y="2341713"/>
                  </a:lnTo>
                  <a:close/>
                  <a:moveTo>
                    <a:pt x="2132312" y="2239963"/>
                  </a:moveTo>
                  <a:lnTo>
                    <a:pt x="2144684" y="2252345"/>
                  </a:lnTo>
                  <a:lnTo>
                    <a:pt x="2123344" y="2265364"/>
                  </a:lnTo>
                  <a:lnTo>
                    <a:pt x="2120870" y="2251711"/>
                  </a:lnTo>
                  <a:close/>
                  <a:moveTo>
                    <a:pt x="2164060" y="2190748"/>
                  </a:moveTo>
                  <a:lnTo>
                    <a:pt x="2173257" y="2205972"/>
                  </a:lnTo>
                  <a:lnTo>
                    <a:pt x="2159135" y="2212976"/>
                  </a:lnTo>
                  <a:lnTo>
                    <a:pt x="2150266" y="2203839"/>
                  </a:lnTo>
                  <a:lnTo>
                    <a:pt x="2144683" y="2191052"/>
                  </a:lnTo>
                  <a:close/>
                  <a:moveTo>
                    <a:pt x="2180785" y="2185982"/>
                  </a:moveTo>
                  <a:lnTo>
                    <a:pt x="2193581" y="2195133"/>
                  </a:lnTo>
                  <a:lnTo>
                    <a:pt x="2196141" y="2205858"/>
                  </a:lnTo>
                  <a:lnTo>
                    <a:pt x="2215976" y="2190085"/>
                  </a:lnTo>
                  <a:lnTo>
                    <a:pt x="2231972" y="2195762"/>
                  </a:lnTo>
                  <a:lnTo>
                    <a:pt x="2235170" y="2202388"/>
                  </a:lnTo>
                  <a:lnTo>
                    <a:pt x="2219175" y="2206490"/>
                  </a:lnTo>
                  <a:lnTo>
                    <a:pt x="2232931" y="2212798"/>
                  </a:lnTo>
                  <a:lnTo>
                    <a:pt x="2230372" y="2220054"/>
                  </a:lnTo>
                  <a:lnTo>
                    <a:pt x="2182064" y="2224786"/>
                  </a:lnTo>
                  <a:lnTo>
                    <a:pt x="2162230" y="2235198"/>
                  </a:lnTo>
                  <a:lnTo>
                    <a:pt x="2151032" y="2219738"/>
                  </a:lnTo>
                  <a:lnTo>
                    <a:pt x="2166069" y="2217846"/>
                  </a:lnTo>
                  <a:lnTo>
                    <a:pt x="2176626" y="2207119"/>
                  </a:lnTo>
                  <a:lnTo>
                    <a:pt x="2186223" y="2207750"/>
                  </a:lnTo>
                  <a:close/>
                  <a:moveTo>
                    <a:pt x="2198341" y="2157407"/>
                  </a:moveTo>
                  <a:lnTo>
                    <a:pt x="2201832" y="2171006"/>
                  </a:lnTo>
                  <a:lnTo>
                    <a:pt x="2185958" y="2179632"/>
                  </a:lnTo>
                  <a:lnTo>
                    <a:pt x="2188815" y="2160724"/>
                  </a:lnTo>
                  <a:close/>
                  <a:moveTo>
                    <a:pt x="5024403" y="2154231"/>
                  </a:moveTo>
                  <a:lnTo>
                    <a:pt x="5025991" y="2172774"/>
                  </a:lnTo>
                  <a:lnTo>
                    <a:pt x="5021228" y="2190992"/>
                  </a:lnTo>
                  <a:lnTo>
                    <a:pt x="5011703" y="2193919"/>
                  </a:lnTo>
                  <a:lnTo>
                    <a:pt x="5006941" y="2170172"/>
                  </a:lnTo>
                  <a:lnTo>
                    <a:pt x="5013608" y="2158460"/>
                  </a:lnTo>
                  <a:close/>
                  <a:moveTo>
                    <a:pt x="2249459" y="2125656"/>
                  </a:moveTo>
                  <a:lnTo>
                    <a:pt x="2249459" y="2130622"/>
                  </a:lnTo>
                  <a:lnTo>
                    <a:pt x="2228670" y="2146449"/>
                  </a:lnTo>
                  <a:lnTo>
                    <a:pt x="2227725" y="2156692"/>
                  </a:lnTo>
                  <a:lnTo>
                    <a:pt x="2218275" y="2166932"/>
                  </a:lnTo>
                  <a:lnTo>
                    <a:pt x="2210715" y="2153898"/>
                  </a:lnTo>
                  <a:cubicBezTo>
                    <a:pt x="2210400" y="2147691"/>
                    <a:pt x="2210086" y="2141484"/>
                    <a:pt x="2209771" y="2135277"/>
                  </a:cubicBezTo>
                  <a:lnTo>
                    <a:pt x="2222370" y="2136209"/>
                  </a:lnTo>
                  <a:close/>
                  <a:moveTo>
                    <a:pt x="2273905" y="2119307"/>
                  </a:moveTo>
                  <a:lnTo>
                    <a:pt x="2281208" y="2129645"/>
                  </a:lnTo>
                  <a:lnTo>
                    <a:pt x="2263110" y="2132006"/>
                  </a:lnTo>
                  <a:lnTo>
                    <a:pt x="2258983" y="2121079"/>
                  </a:lnTo>
                  <a:close/>
                  <a:moveTo>
                    <a:pt x="2280256" y="2095494"/>
                  </a:moveTo>
                  <a:lnTo>
                    <a:pt x="2287559" y="2097758"/>
                  </a:lnTo>
                  <a:lnTo>
                    <a:pt x="2274858" y="2112957"/>
                  </a:lnTo>
                  <a:lnTo>
                    <a:pt x="2258983" y="2108752"/>
                  </a:lnTo>
                  <a:lnTo>
                    <a:pt x="2261205" y="2097110"/>
                  </a:lnTo>
                  <a:close/>
                  <a:moveTo>
                    <a:pt x="2292002" y="2065330"/>
                  </a:moveTo>
                  <a:lnTo>
                    <a:pt x="2312959" y="2076808"/>
                  </a:lnTo>
                  <a:lnTo>
                    <a:pt x="2302798" y="2092318"/>
                  </a:lnTo>
                  <a:lnTo>
                    <a:pt x="2285972" y="2083011"/>
                  </a:lnTo>
                  <a:close/>
                  <a:moveTo>
                    <a:pt x="3672802" y="1939932"/>
                  </a:moveTo>
                  <a:lnTo>
                    <a:pt x="3695345" y="1940896"/>
                  </a:lnTo>
                  <a:lnTo>
                    <a:pt x="3700425" y="1952481"/>
                  </a:lnTo>
                  <a:lnTo>
                    <a:pt x="3688995" y="1950871"/>
                  </a:lnTo>
                  <a:lnTo>
                    <a:pt x="3692170" y="1959881"/>
                  </a:lnTo>
                  <a:lnTo>
                    <a:pt x="3677247" y="1963742"/>
                  </a:lnTo>
                  <a:lnTo>
                    <a:pt x="3668675" y="1946366"/>
                  </a:lnTo>
                  <a:close/>
                  <a:moveTo>
                    <a:pt x="2423473" y="1893885"/>
                  </a:moveTo>
                  <a:lnTo>
                    <a:pt x="2443134" y="1915792"/>
                  </a:lnTo>
                  <a:lnTo>
                    <a:pt x="2443134" y="1924364"/>
                  </a:lnTo>
                  <a:lnTo>
                    <a:pt x="2432836" y="1928810"/>
                  </a:lnTo>
                  <a:lnTo>
                    <a:pt x="2423473" y="1914204"/>
                  </a:lnTo>
                  <a:lnTo>
                    <a:pt x="2406622" y="1904997"/>
                  </a:lnTo>
                  <a:lnTo>
                    <a:pt x="2424410" y="1904679"/>
                  </a:lnTo>
                  <a:cubicBezTo>
                    <a:pt x="2424098" y="1901081"/>
                    <a:pt x="2423785" y="1897483"/>
                    <a:pt x="2423473" y="1893885"/>
                  </a:cubicBezTo>
                  <a:close/>
                  <a:moveTo>
                    <a:pt x="2486201" y="1830386"/>
                  </a:moveTo>
                  <a:lnTo>
                    <a:pt x="2497270" y="1855692"/>
                  </a:lnTo>
                  <a:lnTo>
                    <a:pt x="2519408" y="1854731"/>
                  </a:lnTo>
                  <a:lnTo>
                    <a:pt x="2519408" y="1862100"/>
                  </a:lnTo>
                  <a:lnTo>
                    <a:pt x="2538384" y="1871390"/>
                  </a:lnTo>
                  <a:lnTo>
                    <a:pt x="2526683" y="1872351"/>
                  </a:lnTo>
                  <a:lnTo>
                    <a:pt x="2515613" y="1886447"/>
                  </a:lnTo>
                  <a:lnTo>
                    <a:pt x="2494424" y="1884524"/>
                  </a:lnTo>
                  <a:lnTo>
                    <a:pt x="2481773" y="1899581"/>
                  </a:lnTo>
                  <a:lnTo>
                    <a:pt x="2466909" y="1901823"/>
                  </a:lnTo>
                  <a:lnTo>
                    <a:pt x="2457421" y="1886126"/>
                  </a:lnTo>
                  <a:lnTo>
                    <a:pt x="2465643" y="1873312"/>
                  </a:lnTo>
                  <a:lnTo>
                    <a:pt x="2489996" y="1878117"/>
                  </a:lnTo>
                  <a:lnTo>
                    <a:pt x="2480192" y="1861459"/>
                  </a:lnTo>
                  <a:lnTo>
                    <a:pt x="2492842" y="1857935"/>
                  </a:lnTo>
                  <a:lnTo>
                    <a:pt x="2459002" y="1847363"/>
                  </a:lnTo>
                  <a:lnTo>
                    <a:pt x="2482407" y="1843199"/>
                  </a:lnTo>
                  <a:close/>
                  <a:moveTo>
                    <a:pt x="3837960" y="1809756"/>
                  </a:moveTo>
                  <a:lnTo>
                    <a:pt x="3848063" y="1824547"/>
                  </a:lnTo>
                  <a:lnTo>
                    <a:pt x="3840654" y="1835157"/>
                  </a:lnTo>
                  <a:lnTo>
                    <a:pt x="3825838" y="1826797"/>
                  </a:lnTo>
                  <a:close/>
                  <a:moveTo>
                    <a:pt x="4013480" y="1541468"/>
                  </a:moveTo>
                  <a:lnTo>
                    <a:pt x="4030625" y="1544222"/>
                  </a:lnTo>
                  <a:lnTo>
                    <a:pt x="4046500" y="1546364"/>
                  </a:lnTo>
                  <a:lnTo>
                    <a:pt x="4042372" y="1550343"/>
                  </a:lnTo>
                  <a:lnTo>
                    <a:pt x="4030625" y="1554627"/>
                  </a:lnTo>
                  <a:lnTo>
                    <a:pt x="4032847" y="1564726"/>
                  </a:lnTo>
                  <a:lnTo>
                    <a:pt x="4027450" y="1566868"/>
                  </a:lnTo>
                  <a:lnTo>
                    <a:pt x="4018877" y="1554627"/>
                  </a:lnTo>
                  <a:lnTo>
                    <a:pt x="4016655" y="1563808"/>
                  </a:lnTo>
                  <a:lnTo>
                    <a:pt x="4005225" y="1557687"/>
                  </a:lnTo>
                  <a:lnTo>
                    <a:pt x="4005225" y="1546670"/>
                  </a:lnTo>
                  <a:close/>
                  <a:moveTo>
                    <a:pt x="5063053" y="1519232"/>
                  </a:moveTo>
                  <a:lnTo>
                    <a:pt x="5070842" y="1527746"/>
                  </a:lnTo>
                  <a:lnTo>
                    <a:pt x="5067414" y="1537522"/>
                  </a:lnTo>
                  <a:lnTo>
                    <a:pt x="5075204" y="1546351"/>
                  </a:lnTo>
                  <a:lnTo>
                    <a:pt x="5068349" y="1565270"/>
                  </a:lnTo>
                  <a:lnTo>
                    <a:pt x="5062741" y="1548243"/>
                  </a:lnTo>
                  <a:lnTo>
                    <a:pt x="5041866" y="1538152"/>
                  </a:lnTo>
                  <a:lnTo>
                    <a:pt x="5048720" y="1523332"/>
                  </a:lnTo>
                  <a:lnTo>
                    <a:pt x="5056198" y="1530584"/>
                  </a:lnTo>
                  <a:close/>
                  <a:moveTo>
                    <a:pt x="5070441" y="1517646"/>
                  </a:moveTo>
                  <a:lnTo>
                    <a:pt x="5086316" y="1521333"/>
                  </a:lnTo>
                  <a:lnTo>
                    <a:pt x="5074652" y="1527171"/>
                  </a:lnTo>
                  <a:close/>
                  <a:moveTo>
                    <a:pt x="2793654" y="1403349"/>
                  </a:moveTo>
                  <a:lnTo>
                    <a:pt x="2808259" y="1420428"/>
                  </a:lnTo>
                  <a:lnTo>
                    <a:pt x="2796829" y="1431595"/>
                  </a:lnTo>
                  <a:lnTo>
                    <a:pt x="2778096" y="1431924"/>
                  </a:lnTo>
                  <a:lnTo>
                    <a:pt x="2782859" y="1409918"/>
                  </a:lnTo>
                  <a:close/>
                  <a:moveTo>
                    <a:pt x="303818" y="1397948"/>
                  </a:moveTo>
                  <a:lnTo>
                    <a:pt x="310168" y="1402076"/>
                  </a:lnTo>
                  <a:lnTo>
                    <a:pt x="305088" y="1417633"/>
                  </a:lnTo>
                  <a:lnTo>
                    <a:pt x="309215" y="1431603"/>
                  </a:lnTo>
                  <a:lnTo>
                    <a:pt x="316518" y="1433826"/>
                  </a:lnTo>
                  <a:lnTo>
                    <a:pt x="315882" y="1449383"/>
                  </a:lnTo>
                  <a:lnTo>
                    <a:pt x="327630" y="1448113"/>
                  </a:lnTo>
                  <a:lnTo>
                    <a:pt x="329218" y="1426206"/>
                  </a:lnTo>
                  <a:lnTo>
                    <a:pt x="336838" y="1413506"/>
                  </a:lnTo>
                  <a:lnTo>
                    <a:pt x="350490" y="1432238"/>
                  </a:lnTo>
                  <a:cubicBezTo>
                    <a:pt x="350278" y="1437212"/>
                    <a:pt x="350067" y="1442187"/>
                    <a:pt x="349855" y="1447161"/>
                  </a:cubicBezTo>
                  <a:lnTo>
                    <a:pt x="367635" y="1441446"/>
                  </a:lnTo>
                  <a:lnTo>
                    <a:pt x="357158" y="1456368"/>
                  </a:lnTo>
                  <a:lnTo>
                    <a:pt x="368905" y="1466845"/>
                  </a:lnTo>
                  <a:lnTo>
                    <a:pt x="365095" y="1497326"/>
                  </a:lnTo>
                  <a:lnTo>
                    <a:pt x="350173" y="1511296"/>
                  </a:lnTo>
                  <a:lnTo>
                    <a:pt x="365095" y="1514471"/>
                  </a:lnTo>
                  <a:lnTo>
                    <a:pt x="368587" y="1537331"/>
                  </a:lnTo>
                  <a:lnTo>
                    <a:pt x="372397" y="1525583"/>
                  </a:lnTo>
                  <a:lnTo>
                    <a:pt x="385098" y="1524630"/>
                  </a:lnTo>
                  <a:lnTo>
                    <a:pt x="390495" y="1536378"/>
                  </a:lnTo>
                  <a:lnTo>
                    <a:pt x="372715" y="1545903"/>
                  </a:lnTo>
                  <a:lnTo>
                    <a:pt x="383510" y="1544633"/>
                  </a:lnTo>
                  <a:cubicBezTo>
                    <a:pt x="383193" y="1551300"/>
                    <a:pt x="382875" y="1557968"/>
                    <a:pt x="382558" y="1564635"/>
                  </a:cubicBezTo>
                  <a:lnTo>
                    <a:pt x="365413" y="1565905"/>
                  </a:lnTo>
                  <a:lnTo>
                    <a:pt x="352078" y="1579875"/>
                  </a:lnTo>
                  <a:lnTo>
                    <a:pt x="361603" y="1593210"/>
                  </a:lnTo>
                  <a:lnTo>
                    <a:pt x="349220" y="1608133"/>
                  </a:lnTo>
                  <a:lnTo>
                    <a:pt x="347950" y="1621785"/>
                  </a:lnTo>
                  <a:lnTo>
                    <a:pt x="336520" y="1623055"/>
                  </a:lnTo>
                  <a:lnTo>
                    <a:pt x="327313" y="1634485"/>
                  </a:lnTo>
                  <a:lnTo>
                    <a:pt x="318740" y="1639248"/>
                  </a:lnTo>
                  <a:lnTo>
                    <a:pt x="313025" y="1622103"/>
                  </a:lnTo>
                  <a:lnTo>
                    <a:pt x="298103" y="1602418"/>
                  </a:lnTo>
                  <a:lnTo>
                    <a:pt x="291753" y="1616388"/>
                  </a:lnTo>
                  <a:lnTo>
                    <a:pt x="300643" y="1628770"/>
                  </a:lnTo>
                  <a:lnTo>
                    <a:pt x="301913" y="1637025"/>
                  </a:lnTo>
                  <a:lnTo>
                    <a:pt x="286990" y="1645598"/>
                  </a:lnTo>
                  <a:lnTo>
                    <a:pt x="285085" y="1666870"/>
                  </a:lnTo>
                  <a:lnTo>
                    <a:pt x="313343" y="1651630"/>
                  </a:lnTo>
                  <a:lnTo>
                    <a:pt x="317788" y="1655758"/>
                  </a:lnTo>
                  <a:lnTo>
                    <a:pt x="295880" y="1676078"/>
                  </a:lnTo>
                  <a:lnTo>
                    <a:pt x="279053" y="1708781"/>
                  </a:lnTo>
                  <a:lnTo>
                    <a:pt x="255875" y="1711320"/>
                  </a:lnTo>
                  <a:lnTo>
                    <a:pt x="242223" y="1742753"/>
                  </a:lnTo>
                  <a:lnTo>
                    <a:pt x="220950" y="1748468"/>
                  </a:lnTo>
                  <a:lnTo>
                    <a:pt x="217775" y="1744340"/>
                  </a:lnTo>
                  <a:lnTo>
                    <a:pt x="228570" y="1739896"/>
                  </a:lnTo>
                  <a:lnTo>
                    <a:pt x="231745" y="1730370"/>
                  </a:lnTo>
                  <a:lnTo>
                    <a:pt x="224125" y="1722115"/>
                  </a:lnTo>
                  <a:cubicBezTo>
                    <a:pt x="223702" y="1715871"/>
                    <a:pt x="223278" y="1709627"/>
                    <a:pt x="222855" y="1703383"/>
                  </a:cubicBezTo>
                  <a:lnTo>
                    <a:pt x="207933" y="1701160"/>
                  </a:lnTo>
                  <a:lnTo>
                    <a:pt x="204123" y="1710685"/>
                  </a:lnTo>
                  <a:lnTo>
                    <a:pt x="207298" y="1720210"/>
                  </a:lnTo>
                  <a:lnTo>
                    <a:pt x="199995" y="1729736"/>
                  </a:lnTo>
                  <a:lnTo>
                    <a:pt x="175865" y="1737355"/>
                  </a:lnTo>
                  <a:lnTo>
                    <a:pt x="163165" y="1761486"/>
                  </a:lnTo>
                  <a:lnTo>
                    <a:pt x="110778" y="1815778"/>
                  </a:lnTo>
                  <a:lnTo>
                    <a:pt x="87283" y="1817048"/>
                  </a:lnTo>
                  <a:lnTo>
                    <a:pt x="63470" y="1831018"/>
                  </a:lnTo>
                  <a:lnTo>
                    <a:pt x="35848" y="1825938"/>
                  </a:lnTo>
                  <a:lnTo>
                    <a:pt x="40293" y="1849433"/>
                  </a:lnTo>
                  <a:lnTo>
                    <a:pt x="0" y="1865398"/>
                  </a:lnTo>
                  <a:lnTo>
                    <a:pt x="51895" y="1757672"/>
                  </a:lnTo>
                  <a:cubicBezTo>
                    <a:pt x="107924" y="1654532"/>
                    <a:pt x="168793" y="1554404"/>
                    <a:pt x="234199" y="1457591"/>
                  </a:cubicBezTo>
                  <a:lnTo>
                    <a:pt x="269276" y="1410682"/>
                  </a:lnTo>
                  <a:lnTo>
                    <a:pt x="273020" y="1407473"/>
                  </a:lnTo>
                  <a:close/>
                  <a:moveTo>
                    <a:pt x="3781388" y="1397007"/>
                  </a:moveTo>
                  <a:cubicBezTo>
                    <a:pt x="3781176" y="1404671"/>
                    <a:pt x="3780965" y="1412335"/>
                    <a:pt x="3780753" y="1419999"/>
                  </a:cubicBezTo>
                  <a:lnTo>
                    <a:pt x="3775672" y="1425582"/>
                  </a:lnTo>
                  <a:lnTo>
                    <a:pt x="3770275" y="1413431"/>
                  </a:lnTo>
                  <a:lnTo>
                    <a:pt x="3776308" y="1403577"/>
                  </a:lnTo>
                  <a:close/>
                  <a:moveTo>
                    <a:pt x="2893984" y="1212850"/>
                  </a:moveTo>
                  <a:lnTo>
                    <a:pt x="2912798" y="1234757"/>
                  </a:lnTo>
                  <a:lnTo>
                    <a:pt x="2919384" y="1260157"/>
                  </a:lnTo>
                  <a:lnTo>
                    <a:pt x="2902763" y="1260475"/>
                  </a:lnTo>
                  <a:lnTo>
                    <a:pt x="2904646" y="1246504"/>
                  </a:lnTo>
                  <a:lnTo>
                    <a:pt x="2894924" y="1231582"/>
                  </a:lnTo>
                  <a:cubicBezTo>
                    <a:pt x="2894611" y="1225338"/>
                    <a:pt x="2894297" y="1219094"/>
                    <a:pt x="2893984" y="1212850"/>
                  </a:cubicBezTo>
                  <a:close/>
                  <a:moveTo>
                    <a:pt x="5710203" y="1139822"/>
                  </a:moveTo>
                  <a:lnTo>
                    <a:pt x="5727666" y="1152205"/>
                  </a:lnTo>
                  <a:lnTo>
                    <a:pt x="5723382" y="1173160"/>
                  </a:lnTo>
                  <a:lnTo>
                    <a:pt x="5711521" y="1162048"/>
                  </a:lnTo>
                  <a:cubicBezTo>
                    <a:pt x="5711082" y="1154639"/>
                    <a:pt x="5710642" y="1147231"/>
                    <a:pt x="5710203" y="1139822"/>
                  </a:cubicBezTo>
                  <a:close/>
                  <a:moveTo>
                    <a:pt x="3040668" y="1009652"/>
                  </a:moveTo>
                  <a:lnTo>
                    <a:pt x="3052733" y="1019177"/>
                  </a:lnTo>
                  <a:lnTo>
                    <a:pt x="3020983" y="1028702"/>
                  </a:lnTo>
                  <a:lnTo>
                    <a:pt x="3017808" y="1020765"/>
                  </a:lnTo>
                  <a:close/>
                  <a:moveTo>
                    <a:pt x="3072139" y="911226"/>
                  </a:moveTo>
                  <a:lnTo>
                    <a:pt x="3073371" y="926933"/>
                  </a:lnTo>
                  <a:lnTo>
                    <a:pt x="3052733" y="930276"/>
                  </a:lnTo>
                  <a:close/>
                  <a:moveTo>
                    <a:pt x="3107021" y="901700"/>
                  </a:moveTo>
                  <a:lnTo>
                    <a:pt x="3120991" y="928449"/>
                  </a:lnTo>
                  <a:lnTo>
                    <a:pt x="3105116" y="944563"/>
                  </a:lnTo>
                  <a:lnTo>
                    <a:pt x="3098766" y="934895"/>
                  </a:lnTo>
                  <a:lnTo>
                    <a:pt x="3098766" y="925226"/>
                  </a:lnTo>
                  <a:lnTo>
                    <a:pt x="3105751" y="916525"/>
                  </a:lnTo>
                  <a:close/>
                  <a:moveTo>
                    <a:pt x="3099360" y="876300"/>
                  </a:moveTo>
                  <a:lnTo>
                    <a:pt x="3105116" y="884929"/>
                  </a:lnTo>
                  <a:lnTo>
                    <a:pt x="3093284" y="896433"/>
                  </a:lnTo>
                  <a:lnTo>
                    <a:pt x="3091365" y="914648"/>
                  </a:lnTo>
                  <a:lnTo>
                    <a:pt x="3079858" y="925513"/>
                  </a:lnTo>
                  <a:cubicBezTo>
                    <a:pt x="3079751" y="918696"/>
                    <a:pt x="3079645" y="911878"/>
                    <a:pt x="3079538" y="905061"/>
                  </a:cubicBezTo>
                  <a:lnTo>
                    <a:pt x="3060671" y="906659"/>
                  </a:lnTo>
                  <a:lnTo>
                    <a:pt x="3062270" y="893877"/>
                  </a:lnTo>
                  <a:lnTo>
                    <a:pt x="3082736" y="885248"/>
                  </a:lnTo>
                  <a:close/>
                  <a:moveTo>
                    <a:pt x="2895676" y="835022"/>
                  </a:moveTo>
                  <a:lnTo>
                    <a:pt x="2900080" y="843367"/>
                  </a:lnTo>
                  <a:lnTo>
                    <a:pt x="2899450" y="855243"/>
                  </a:lnTo>
                  <a:lnTo>
                    <a:pt x="2906370" y="852034"/>
                  </a:lnTo>
                  <a:cubicBezTo>
                    <a:pt x="2906475" y="854923"/>
                    <a:pt x="2906579" y="857811"/>
                    <a:pt x="2906684" y="860700"/>
                  </a:cubicBezTo>
                  <a:lnTo>
                    <a:pt x="2893160" y="863910"/>
                  </a:lnTo>
                  <a:lnTo>
                    <a:pt x="2884040" y="886378"/>
                  </a:lnTo>
                  <a:lnTo>
                    <a:pt x="2873346" y="893760"/>
                  </a:lnTo>
                  <a:lnTo>
                    <a:pt x="2879321" y="876748"/>
                  </a:lnTo>
                  <a:lnTo>
                    <a:pt x="2877121" y="857490"/>
                  </a:lnTo>
                  <a:lnTo>
                    <a:pt x="2890959" y="854280"/>
                  </a:lnTo>
                  <a:close/>
                  <a:moveTo>
                    <a:pt x="2912575" y="822322"/>
                  </a:moveTo>
                  <a:lnTo>
                    <a:pt x="2923896" y="829854"/>
                  </a:lnTo>
                  <a:lnTo>
                    <a:pt x="2925733" y="836130"/>
                  </a:lnTo>
                  <a:lnTo>
                    <a:pt x="2922673" y="849310"/>
                  </a:lnTo>
                  <a:lnTo>
                    <a:pt x="2912575" y="848682"/>
                  </a:lnTo>
                  <a:lnTo>
                    <a:pt x="2904312" y="841465"/>
                  </a:lnTo>
                  <a:lnTo>
                    <a:pt x="2900333" y="830795"/>
                  </a:lnTo>
                  <a:lnTo>
                    <a:pt x="2915634" y="832050"/>
                  </a:lnTo>
                  <a:close/>
                  <a:moveTo>
                    <a:pt x="3115497" y="820737"/>
                  </a:moveTo>
                  <a:lnTo>
                    <a:pt x="3128970" y="829700"/>
                  </a:lnTo>
                  <a:lnTo>
                    <a:pt x="3132104" y="840826"/>
                  </a:lnTo>
                  <a:lnTo>
                    <a:pt x="3125211" y="850098"/>
                  </a:lnTo>
                  <a:lnTo>
                    <a:pt x="3108291" y="855662"/>
                  </a:lnTo>
                  <a:lnTo>
                    <a:pt x="3112364" y="841135"/>
                  </a:lnTo>
                  <a:close/>
                  <a:moveTo>
                    <a:pt x="2986079" y="784222"/>
                  </a:moveTo>
                  <a:lnTo>
                    <a:pt x="2989234" y="792794"/>
                  </a:lnTo>
                  <a:lnTo>
                    <a:pt x="2950732" y="835022"/>
                  </a:lnTo>
                  <a:lnTo>
                    <a:pt x="2938108" y="829942"/>
                  </a:lnTo>
                  <a:lnTo>
                    <a:pt x="2936846" y="815337"/>
                  </a:lnTo>
                  <a:lnTo>
                    <a:pt x="2944104" y="803589"/>
                  </a:lnTo>
                  <a:lnTo>
                    <a:pt x="2956728" y="805494"/>
                  </a:lnTo>
                  <a:lnTo>
                    <a:pt x="2963040" y="796922"/>
                  </a:lnTo>
                  <a:lnTo>
                    <a:pt x="2969036" y="784539"/>
                  </a:lnTo>
                  <a:close/>
                  <a:moveTo>
                    <a:pt x="3181826" y="777876"/>
                  </a:moveTo>
                  <a:lnTo>
                    <a:pt x="3189253" y="786862"/>
                  </a:lnTo>
                  <a:lnTo>
                    <a:pt x="3181181" y="793751"/>
                  </a:lnTo>
                  <a:lnTo>
                    <a:pt x="3170203" y="787760"/>
                  </a:lnTo>
                  <a:close/>
                  <a:moveTo>
                    <a:pt x="2989234" y="760410"/>
                  </a:moveTo>
                  <a:lnTo>
                    <a:pt x="3000346" y="771020"/>
                  </a:lnTo>
                  <a:lnTo>
                    <a:pt x="2997078" y="785810"/>
                  </a:lnTo>
                  <a:lnTo>
                    <a:pt x="2989559" y="779380"/>
                  </a:lnTo>
                  <a:cubicBezTo>
                    <a:pt x="2989451" y="773057"/>
                    <a:pt x="2989342" y="766733"/>
                    <a:pt x="2989234" y="760410"/>
                  </a:cubicBezTo>
                  <a:close/>
                  <a:moveTo>
                    <a:pt x="3084673" y="733425"/>
                  </a:moveTo>
                  <a:lnTo>
                    <a:pt x="3095591" y="744629"/>
                  </a:lnTo>
                  <a:lnTo>
                    <a:pt x="3089491" y="761915"/>
                  </a:lnTo>
                  <a:lnTo>
                    <a:pt x="3078568" y="778881"/>
                  </a:lnTo>
                  <a:lnTo>
                    <a:pt x="3073427" y="784323"/>
                  </a:lnTo>
                  <a:lnTo>
                    <a:pt x="3061541" y="788805"/>
                  </a:lnTo>
                  <a:lnTo>
                    <a:pt x="3062825" y="799369"/>
                  </a:lnTo>
                  <a:lnTo>
                    <a:pt x="3065074" y="811213"/>
                  </a:lnTo>
                  <a:lnTo>
                    <a:pt x="3056400" y="808972"/>
                  </a:lnTo>
                  <a:lnTo>
                    <a:pt x="3054472" y="788805"/>
                  </a:lnTo>
                  <a:lnTo>
                    <a:pt x="3063789" y="766077"/>
                  </a:lnTo>
                  <a:lnTo>
                    <a:pt x="3045477" y="773119"/>
                  </a:lnTo>
                  <a:lnTo>
                    <a:pt x="3028448" y="802890"/>
                  </a:lnTo>
                  <a:lnTo>
                    <a:pt x="3016882" y="795527"/>
                  </a:lnTo>
                  <a:lnTo>
                    <a:pt x="3014633" y="784643"/>
                  </a:lnTo>
                  <a:lnTo>
                    <a:pt x="3028127" y="766397"/>
                  </a:lnTo>
                  <a:lnTo>
                    <a:pt x="3045477" y="749431"/>
                  </a:lnTo>
                  <a:lnTo>
                    <a:pt x="3065396" y="743989"/>
                  </a:lnTo>
                  <a:close/>
                  <a:moveTo>
                    <a:pt x="3205129" y="719138"/>
                  </a:moveTo>
                  <a:lnTo>
                    <a:pt x="3203253" y="736387"/>
                  </a:lnTo>
                  <a:lnTo>
                    <a:pt x="3189807" y="739776"/>
                  </a:lnTo>
                  <a:lnTo>
                    <a:pt x="3184491" y="726222"/>
                  </a:lnTo>
                  <a:close/>
                  <a:moveTo>
                    <a:pt x="3048002" y="700087"/>
                  </a:moveTo>
                  <a:lnTo>
                    <a:pt x="3055726" y="703262"/>
                  </a:lnTo>
                  <a:lnTo>
                    <a:pt x="3059084" y="711517"/>
                  </a:lnTo>
                  <a:lnTo>
                    <a:pt x="3057069" y="725170"/>
                  </a:lnTo>
                  <a:lnTo>
                    <a:pt x="3044980" y="725487"/>
                  </a:lnTo>
                  <a:lnTo>
                    <a:pt x="3041621" y="709612"/>
                  </a:lnTo>
                  <a:close/>
                  <a:moveTo>
                    <a:pt x="3147591" y="608011"/>
                  </a:moveTo>
                  <a:lnTo>
                    <a:pt x="3157047" y="609291"/>
                  </a:lnTo>
                  <a:lnTo>
                    <a:pt x="3163667" y="632651"/>
                  </a:lnTo>
                  <a:lnTo>
                    <a:pt x="3154210" y="648332"/>
                  </a:lnTo>
                  <a:lnTo>
                    <a:pt x="3165873" y="659212"/>
                  </a:lnTo>
                  <a:lnTo>
                    <a:pt x="3165873" y="666572"/>
                  </a:lnTo>
                  <a:lnTo>
                    <a:pt x="3150428" y="687053"/>
                  </a:lnTo>
                  <a:lnTo>
                    <a:pt x="3152319" y="699533"/>
                  </a:lnTo>
                  <a:lnTo>
                    <a:pt x="3167134" y="696333"/>
                  </a:lnTo>
                  <a:lnTo>
                    <a:pt x="3173439" y="675853"/>
                  </a:lnTo>
                  <a:lnTo>
                    <a:pt x="3178482" y="657932"/>
                  </a:lnTo>
                  <a:lnTo>
                    <a:pt x="3193298" y="651212"/>
                  </a:lnTo>
                  <a:lnTo>
                    <a:pt x="3183211" y="634571"/>
                  </a:lnTo>
                  <a:lnTo>
                    <a:pt x="3192983" y="621771"/>
                  </a:lnTo>
                  <a:lnTo>
                    <a:pt x="3196765" y="625611"/>
                  </a:lnTo>
                  <a:lnTo>
                    <a:pt x="3199602" y="629131"/>
                  </a:lnTo>
                  <a:lnTo>
                    <a:pt x="3200548" y="631051"/>
                  </a:lnTo>
                  <a:lnTo>
                    <a:pt x="3201178" y="632331"/>
                  </a:lnTo>
                  <a:lnTo>
                    <a:pt x="3202124" y="632971"/>
                  </a:lnTo>
                  <a:lnTo>
                    <a:pt x="3203070" y="633611"/>
                  </a:lnTo>
                  <a:lnTo>
                    <a:pt x="3204015" y="632971"/>
                  </a:lnTo>
                  <a:lnTo>
                    <a:pt x="3205592" y="632651"/>
                  </a:lnTo>
                  <a:lnTo>
                    <a:pt x="3207483" y="631691"/>
                  </a:lnTo>
                  <a:lnTo>
                    <a:pt x="3208744" y="631051"/>
                  </a:lnTo>
                  <a:lnTo>
                    <a:pt x="3220092" y="642572"/>
                  </a:lnTo>
                  <a:lnTo>
                    <a:pt x="3225766" y="654092"/>
                  </a:lnTo>
                  <a:lnTo>
                    <a:pt x="3206852" y="678093"/>
                  </a:lnTo>
                  <a:lnTo>
                    <a:pt x="3205276" y="700173"/>
                  </a:lnTo>
                  <a:lnTo>
                    <a:pt x="3185102" y="698253"/>
                  </a:lnTo>
                  <a:lnTo>
                    <a:pt x="3181319" y="716174"/>
                  </a:lnTo>
                  <a:lnTo>
                    <a:pt x="3173754" y="726734"/>
                  </a:lnTo>
                  <a:lnTo>
                    <a:pt x="3184472" y="743055"/>
                  </a:lnTo>
                  <a:lnTo>
                    <a:pt x="3173754" y="746255"/>
                  </a:lnTo>
                  <a:lnTo>
                    <a:pt x="3160199" y="738895"/>
                  </a:lnTo>
                  <a:lnTo>
                    <a:pt x="3157047" y="722894"/>
                  </a:lnTo>
                  <a:lnTo>
                    <a:pt x="3154525" y="730894"/>
                  </a:lnTo>
                  <a:lnTo>
                    <a:pt x="3152949" y="736974"/>
                  </a:lnTo>
                  <a:lnTo>
                    <a:pt x="3152004" y="739215"/>
                  </a:lnTo>
                  <a:cubicBezTo>
                    <a:pt x="3151899" y="739855"/>
                    <a:pt x="3151793" y="740495"/>
                    <a:pt x="3151688" y="741135"/>
                  </a:cubicBezTo>
                  <a:lnTo>
                    <a:pt x="3151373" y="743375"/>
                  </a:lnTo>
                  <a:lnTo>
                    <a:pt x="3149482" y="746895"/>
                  </a:lnTo>
                  <a:lnTo>
                    <a:pt x="3144123" y="756495"/>
                  </a:lnTo>
                  <a:lnTo>
                    <a:pt x="3136243" y="769935"/>
                  </a:lnTo>
                  <a:lnTo>
                    <a:pt x="3126786" y="760335"/>
                  </a:lnTo>
                  <a:lnTo>
                    <a:pt x="3129623" y="727694"/>
                  </a:lnTo>
                  <a:lnTo>
                    <a:pt x="3116384" y="740495"/>
                  </a:lnTo>
                  <a:lnTo>
                    <a:pt x="3105036" y="768975"/>
                  </a:lnTo>
                  <a:lnTo>
                    <a:pt x="3097785" y="767055"/>
                  </a:lnTo>
                  <a:lnTo>
                    <a:pt x="3107873" y="742415"/>
                  </a:lnTo>
                  <a:lnTo>
                    <a:pt x="3096209" y="740495"/>
                  </a:lnTo>
                  <a:lnTo>
                    <a:pt x="3094003" y="734094"/>
                  </a:lnTo>
                  <a:lnTo>
                    <a:pt x="3107557" y="727694"/>
                  </a:lnTo>
                  <a:lnTo>
                    <a:pt x="3099992" y="717134"/>
                  </a:lnTo>
                  <a:lnTo>
                    <a:pt x="3127101" y="687053"/>
                  </a:lnTo>
                  <a:lnTo>
                    <a:pt x="3127101" y="668172"/>
                  </a:lnTo>
                  <a:lnTo>
                    <a:pt x="3135297" y="656332"/>
                  </a:lnTo>
                  <a:lnTo>
                    <a:pt x="3128992" y="646732"/>
                  </a:lnTo>
                  <a:close/>
                  <a:moveTo>
                    <a:pt x="3086809" y="601662"/>
                  </a:moveTo>
                  <a:lnTo>
                    <a:pt x="3100900" y="618490"/>
                  </a:lnTo>
                  <a:lnTo>
                    <a:pt x="3095575" y="628967"/>
                  </a:lnTo>
                  <a:lnTo>
                    <a:pt x="3100274" y="649287"/>
                  </a:lnTo>
                  <a:lnTo>
                    <a:pt x="3095888" y="658812"/>
                  </a:lnTo>
                  <a:lnTo>
                    <a:pt x="3117816" y="663575"/>
                  </a:lnTo>
                  <a:lnTo>
                    <a:pt x="3107478" y="680720"/>
                  </a:lnTo>
                  <a:lnTo>
                    <a:pt x="3092755" y="682625"/>
                  </a:lnTo>
                  <a:lnTo>
                    <a:pt x="3067073" y="700087"/>
                  </a:lnTo>
                  <a:lnTo>
                    <a:pt x="3054544" y="696912"/>
                  </a:lnTo>
                  <a:lnTo>
                    <a:pt x="3082423" y="661987"/>
                  </a:lnTo>
                  <a:lnTo>
                    <a:pt x="3052351" y="679767"/>
                  </a:lnTo>
                  <a:lnTo>
                    <a:pt x="3042953" y="679132"/>
                  </a:lnTo>
                  <a:lnTo>
                    <a:pt x="3029170" y="697230"/>
                  </a:lnTo>
                  <a:lnTo>
                    <a:pt x="3024158" y="683577"/>
                  </a:lnTo>
                  <a:lnTo>
                    <a:pt x="3034495" y="675957"/>
                  </a:lnTo>
                  <a:lnTo>
                    <a:pt x="3031050" y="662305"/>
                  </a:lnTo>
                  <a:lnTo>
                    <a:pt x="3042640" y="652780"/>
                  </a:lnTo>
                  <a:lnTo>
                    <a:pt x="3057363" y="649605"/>
                  </a:lnTo>
                  <a:lnTo>
                    <a:pt x="3071460" y="629285"/>
                  </a:lnTo>
                  <a:lnTo>
                    <a:pt x="3083990" y="628332"/>
                  </a:lnTo>
                  <a:lnTo>
                    <a:pt x="3079917" y="611187"/>
                  </a:lnTo>
                  <a:close/>
                  <a:moveTo>
                    <a:pt x="3198778" y="596901"/>
                  </a:moveTo>
                  <a:lnTo>
                    <a:pt x="3208960" y="597864"/>
                  </a:lnTo>
                  <a:lnTo>
                    <a:pt x="3214215" y="603322"/>
                  </a:lnTo>
                  <a:lnTo>
                    <a:pt x="3219798" y="601074"/>
                  </a:lnTo>
                  <a:lnTo>
                    <a:pt x="3227353" y="611349"/>
                  </a:lnTo>
                  <a:lnTo>
                    <a:pt x="3217828" y="625476"/>
                  </a:lnTo>
                  <a:lnTo>
                    <a:pt x="3201405" y="609743"/>
                  </a:lnTo>
                  <a:close/>
                  <a:moveTo>
                    <a:pt x="3164907" y="504825"/>
                  </a:moveTo>
                  <a:lnTo>
                    <a:pt x="3188311" y="509905"/>
                  </a:lnTo>
                  <a:lnTo>
                    <a:pt x="3190841" y="523558"/>
                  </a:lnTo>
                  <a:lnTo>
                    <a:pt x="3182302" y="535305"/>
                  </a:lnTo>
                  <a:lnTo>
                    <a:pt x="3184516" y="554355"/>
                  </a:lnTo>
                  <a:lnTo>
                    <a:pt x="3172181" y="566103"/>
                  </a:lnTo>
                  <a:lnTo>
                    <a:pt x="3164591" y="582930"/>
                  </a:lnTo>
                  <a:lnTo>
                    <a:pt x="3136444" y="592455"/>
                  </a:lnTo>
                  <a:lnTo>
                    <a:pt x="3124110" y="622300"/>
                  </a:lnTo>
                  <a:lnTo>
                    <a:pt x="3119998" y="619125"/>
                  </a:lnTo>
                  <a:lnTo>
                    <a:pt x="3120631" y="611823"/>
                  </a:lnTo>
                  <a:lnTo>
                    <a:pt x="3109878" y="602615"/>
                  </a:lnTo>
                  <a:lnTo>
                    <a:pt x="3132965" y="578803"/>
                  </a:lnTo>
                  <a:lnTo>
                    <a:pt x="3136127" y="555943"/>
                  </a:lnTo>
                  <a:lnTo>
                    <a:pt x="3151941" y="553403"/>
                  </a:lnTo>
                  <a:lnTo>
                    <a:pt x="3155736" y="542925"/>
                  </a:lnTo>
                  <a:lnTo>
                    <a:pt x="3151624" y="531495"/>
                  </a:lnTo>
                  <a:lnTo>
                    <a:pt x="3157950" y="523875"/>
                  </a:lnTo>
                  <a:close/>
                  <a:moveTo>
                    <a:pt x="4364771" y="471424"/>
                  </a:moveTo>
                  <a:lnTo>
                    <a:pt x="4352063" y="473328"/>
                  </a:lnTo>
                  <a:lnTo>
                    <a:pt x="4349204" y="492370"/>
                  </a:lnTo>
                  <a:lnTo>
                    <a:pt x="4353334" y="505065"/>
                  </a:lnTo>
                  <a:lnTo>
                    <a:pt x="4345709" y="514269"/>
                  </a:lnTo>
                  <a:lnTo>
                    <a:pt x="4338402" y="505383"/>
                  </a:lnTo>
                  <a:lnTo>
                    <a:pt x="4341579" y="493005"/>
                  </a:lnTo>
                  <a:lnTo>
                    <a:pt x="4337131" y="479358"/>
                  </a:lnTo>
                  <a:lnTo>
                    <a:pt x="4322835" y="489514"/>
                  </a:lnTo>
                  <a:lnTo>
                    <a:pt x="4315210" y="501892"/>
                  </a:lnTo>
                  <a:lnTo>
                    <a:pt x="4319976" y="515538"/>
                  </a:lnTo>
                  <a:lnTo>
                    <a:pt x="4326647" y="515538"/>
                  </a:lnTo>
                  <a:lnTo>
                    <a:pt x="4334590" y="522203"/>
                  </a:lnTo>
                  <a:lnTo>
                    <a:pt x="4333319" y="536167"/>
                  </a:lnTo>
                  <a:lnTo>
                    <a:pt x="4321882" y="530455"/>
                  </a:lnTo>
                  <a:lnTo>
                    <a:pt x="4315210" y="539658"/>
                  </a:lnTo>
                  <a:lnTo>
                    <a:pt x="4297419" y="537119"/>
                  </a:lnTo>
                  <a:lnTo>
                    <a:pt x="4292971" y="550766"/>
                  </a:lnTo>
                  <a:lnTo>
                    <a:pt x="4282805" y="553940"/>
                  </a:lnTo>
                  <a:lnTo>
                    <a:pt x="4274862" y="552353"/>
                  </a:lnTo>
                  <a:lnTo>
                    <a:pt x="4260566" y="563778"/>
                  </a:lnTo>
                  <a:lnTo>
                    <a:pt x="4263425" y="579647"/>
                  </a:lnTo>
                  <a:lnTo>
                    <a:pt x="4256754" y="585677"/>
                  </a:lnTo>
                  <a:lnTo>
                    <a:pt x="4246270" y="586312"/>
                  </a:lnTo>
                  <a:lnTo>
                    <a:pt x="4233244" y="586946"/>
                  </a:lnTo>
                  <a:lnTo>
                    <a:pt x="4227843" y="601863"/>
                  </a:lnTo>
                  <a:lnTo>
                    <a:pt x="4232926" y="608210"/>
                  </a:lnTo>
                  <a:lnTo>
                    <a:pt x="4241504" y="605036"/>
                  </a:lnTo>
                  <a:lnTo>
                    <a:pt x="4247858" y="609797"/>
                  </a:lnTo>
                  <a:lnTo>
                    <a:pt x="4239280" y="612653"/>
                  </a:lnTo>
                  <a:lnTo>
                    <a:pt x="4244363" y="622174"/>
                  </a:lnTo>
                  <a:lnTo>
                    <a:pt x="4254530" y="624396"/>
                  </a:lnTo>
                  <a:lnTo>
                    <a:pt x="4259295" y="613288"/>
                  </a:lnTo>
                  <a:lnTo>
                    <a:pt x="4260248" y="619635"/>
                  </a:lnTo>
                  <a:lnTo>
                    <a:pt x="4269462" y="628204"/>
                  </a:lnTo>
                  <a:lnTo>
                    <a:pt x="4263108" y="631378"/>
                  </a:lnTo>
                  <a:lnTo>
                    <a:pt x="4252624" y="629791"/>
                  </a:lnTo>
                  <a:lnTo>
                    <a:pt x="4260566" y="643755"/>
                  </a:lnTo>
                  <a:lnTo>
                    <a:pt x="4275180" y="653594"/>
                  </a:lnTo>
                  <a:lnTo>
                    <a:pt x="4289477" y="646612"/>
                  </a:lnTo>
                  <a:lnTo>
                    <a:pt x="4287570" y="633599"/>
                  </a:lnTo>
                  <a:lnTo>
                    <a:pt x="4297101" y="628839"/>
                  </a:lnTo>
                  <a:lnTo>
                    <a:pt x="4302185" y="638360"/>
                  </a:lnTo>
                  <a:lnTo>
                    <a:pt x="4312669" y="637725"/>
                  </a:lnTo>
                  <a:lnTo>
                    <a:pt x="4312033" y="628204"/>
                  </a:lnTo>
                  <a:lnTo>
                    <a:pt x="4308221" y="616462"/>
                  </a:lnTo>
                  <a:lnTo>
                    <a:pt x="4317752" y="615827"/>
                  </a:lnTo>
                  <a:lnTo>
                    <a:pt x="4332048" y="624396"/>
                  </a:lnTo>
                  <a:lnTo>
                    <a:pt x="4339673" y="624396"/>
                  </a:lnTo>
                  <a:lnTo>
                    <a:pt x="4339547" y="624461"/>
                  </a:lnTo>
                  <a:lnTo>
                    <a:pt x="4339882" y="624461"/>
                  </a:lnTo>
                  <a:lnTo>
                    <a:pt x="4340199" y="623826"/>
                  </a:lnTo>
                  <a:lnTo>
                    <a:pt x="4341172" y="623340"/>
                  </a:lnTo>
                  <a:lnTo>
                    <a:pt x="4347298" y="612018"/>
                  </a:lnTo>
                  <a:lnTo>
                    <a:pt x="4332366" y="604402"/>
                  </a:lnTo>
                  <a:lnTo>
                    <a:pt x="4328236" y="605354"/>
                  </a:lnTo>
                  <a:lnTo>
                    <a:pt x="4317434" y="588216"/>
                  </a:lnTo>
                  <a:lnTo>
                    <a:pt x="4329189" y="567587"/>
                  </a:lnTo>
                  <a:lnTo>
                    <a:pt x="4344121" y="564731"/>
                  </a:lnTo>
                  <a:lnTo>
                    <a:pt x="4350793" y="555210"/>
                  </a:lnTo>
                  <a:lnTo>
                    <a:pt x="4348886" y="549814"/>
                  </a:lnTo>
                  <a:lnTo>
                    <a:pt x="4361912" y="539976"/>
                  </a:lnTo>
                  <a:lnTo>
                    <a:pt x="4359053" y="525059"/>
                  </a:lnTo>
                  <a:lnTo>
                    <a:pt x="4355876" y="522838"/>
                  </a:lnTo>
                  <a:lnTo>
                    <a:pt x="4355240" y="513634"/>
                  </a:lnTo>
                  <a:lnTo>
                    <a:pt x="4380021" y="502526"/>
                  </a:lnTo>
                  <a:lnTo>
                    <a:pt x="4384151" y="488879"/>
                  </a:lnTo>
                  <a:lnTo>
                    <a:pt x="4380339" y="476185"/>
                  </a:lnTo>
                  <a:lnTo>
                    <a:pt x="4369537" y="489514"/>
                  </a:lnTo>
                  <a:lnTo>
                    <a:pt x="4360959" y="501892"/>
                  </a:lnTo>
                  <a:lnTo>
                    <a:pt x="4359053" y="486023"/>
                  </a:lnTo>
                  <a:lnTo>
                    <a:pt x="4366360" y="478724"/>
                  </a:lnTo>
                  <a:close/>
                  <a:moveTo>
                    <a:pt x="3304349" y="431801"/>
                  </a:moveTo>
                  <a:lnTo>
                    <a:pt x="3318916" y="437795"/>
                  </a:lnTo>
                  <a:lnTo>
                    <a:pt x="3327783" y="453570"/>
                  </a:lnTo>
                  <a:lnTo>
                    <a:pt x="3334751" y="432432"/>
                  </a:lnTo>
                  <a:lnTo>
                    <a:pt x="3344568" y="440950"/>
                  </a:lnTo>
                  <a:lnTo>
                    <a:pt x="3340451" y="462719"/>
                  </a:lnTo>
                  <a:lnTo>
                    <a:pt x="3344885" y="472183"/>
                  </a:lnTo>
                  <a:lnTo>
                    <a:pt x="3354069" y="456409"/>
                  </a:lnTo>
                  <a:lnTo>
                    <a:pt x="3367053" y="470290"/>
                  </a:lnTo>
                  <a:lnTo>
                    <a:pt x="3355335" y="475338"/>
                  </a:lnTo>
                  <a:lnTo>
                    <a:pt x="3360719" y="488904"/>
                  </a:lnTo>
                  <a:lnTo>
                    <a:pt x="3347101" y="510988"/>
                  </a:lnTo>
                  <a:cubicBezTo>
                    <a:pt x="3346784" y="517298"/>
                    <a:pt x="3346468" y="523607"/>
                    <a:pt x="3346151" y="529917"/>
                  </a:cubicBezTo>
                  <a:lnTo>
                    <a:pt x="3358185" y="549477"/>
                  </a:lnTo>
                  <a:lnTo>
                    <a:pt x="3320183" y="551055"/>
                  </a:lnTo>
                  <a:lnTo>
                    <a:pt x="3317016" y="534649"/>
                  </a:lnTo>
                  <a:lnTo>
                    <a:pt x="3296748" y="556733"/>
                  </a:lnTo>
                  <a:lnTo>
                    <a:pt x="3274897" y="555471"/>
                  </a:lnTo>
                  <a:lnTo>
                    <a:pt x="3256845" y="581026"/>
                  </a:lnTo>
                  <a:lnTo>
                    <a:pt x="3243228" y="566513"/>
                  </a:lnTo>
                  <a:lnTo>
                    <a:pt x="3249562" y="556102"/>
                  </a:lnTo>
                  <a:lnTo>
                    <a:pt x="3270780" y="552317"/>
                  </a:lnTo>
                  <a:lnTo>
                    <a:pt x="3271413" y="539066"/>
                  </a:lnTo>
                  <a:lnTo>
                    <a:pt x="3255579" y="533703"/>
                  </a:lnTo>
                  <a:lnTo>
                    <a:pt x="3252412" y="523292"/>
                  </a:lnTo>
                  <a:lnTo>
                    <a:pt x="3267296" y="516036"/>
                  </a:lnTo>
                  <a:lnTo>
                    <a:pt x="3250828" y="500261"/>
                  </a:lnTo>
                  <a:lnTo>
                    <a:pt x="3264763" y="481332"/>
                  </a:lnTo>
                  <a:lnTo>
                    <a:pt x="3300548" y="488588"/>
                  </a:lnTo>
                  <a:lnTo>
                    <a:pt x="3308782" y="480070"/>
                  </a:lnTo>
                  <a:lnTo>
                    <a:pt x="3286614" y="469975"/>
                  </a:lnTo>
                  <a:lnTo>
                    <a:pt x="3288831" y="456093"/>
                  </a:lnTo>
                  <a:lnTo>
                    <a:pt x="3310999" y="462088"/>
                  </a:lnTo>
                  <a:close/>
                  <a:moveTo>
                    <a:pt x="3435951" y="361951"/>
                  </a:moveTo>
                  <a:lnTo>
                    <a:pt x="3459129" y="379352"/>
                  </a:lnTo>
                  <a:cubicBezTo>
                    <a:pt x="3458917" y="383993"/>
                    <a:pt x="3458706" y="388633"/>
                    <a:pt x="3458494" y="393274"/>
                  </a:cubicBezTo>
                  <a:lnTo>
                    <a:pt x="3438491" y="404980"/>
                  </a:lnTo>
                  <a:lnTo>
                    <a:pt x="3440714" y="424913"/>
                  </a:lnTo>
                  <a:lnTo>
                    <a:pt x="3394358" y="452439"/>
                  </a:lnTo>
                  <a:lnTo>
                    <a:pt x="3382928" y="442314"/>
                  </a:lnTo>
                  <a:lnTo>
                    <a:pt x="3371816" y="427444"/>
                  </a:lnTo>
                  <a:lnTo>
                    <a:pt x="3393088" y="427444"/>
                  </a:lnTo>
                  <a:lnTo>
                    <a:pt x="3385468" y="404031"/>
                  </a:lnTo>
                  <a:lnTo>
                    <a:pt x="3411821" y="400867"/>
                  </a:lnTo>
                  <a:lnTo>
                    <a:pt x="3418171" y="384098"/>
                  </a:lnTo>
                  <a:lnTo>
                    <a:pt x="3424521" y="395805"/>
                  </a:lnTo>
                  <a:lnTo>
                    <a:pt x="3429919" y="395488"/>
                  </a:lnTo>
                  <a:lnTo>
                    <a:pt x="3424521" y="373657"/>
                  </a:lnTo>
                  <a:close/>
                  <a:moveTo>
                    <a:pt x="3528661" y="334961"/>
                  </a:moveTo>
                  <a:lnTo>
                    <a:pt x="3536916" y="337252"/>
                  </a:lnTo>
                  <a:lnTo>
                    <a:pt x="3529613" y="364093"/>
                  </a:lnTo>
                  <a:lnTo>
                    <a:pt x="3509928" y="366711"/>
                  </a:lnTo>
                  <a:lnTo>
                    <a:pt x="3505166" y="354600"/>
                  </a:lnTo>
                  <a:lnTo>
                    <a:pt x="3523263" y="347072"/>
                  </a:lnTo>
                  <a:close/>
                  <a:moveTo>
                    <a:pt x="4276189" y="308170"/>
                  </a:moveTo>
                  <a:lnTo>
                    <a:pt x="4271925" y="310848"/>
                  </a:lnTo>
                  <a:cubicBezTo>
                    <a:pt x="4271963" y="310963"/>
                    <a:pt x="4272002" y="311077"/>
                    <a:pt x="4272040" y="311192"/>
                  </a:cubicBezTo>
                  <a:close/>
                  <a:moveTo>
                    <a:pt x="3488655" y="279400"/>
                  </a:moveTo>
                  <a:lnTo>
                    <a:pt x="3501355" y="287882"/>
                  </a:lnTo>
                  <a:lnTo>
                    <a:pt x="3495958" y="298248"/>
                  </a:lnTo>
                  <a:lnTo>
                    <a:pt x="3498180" y="309557"/>
                  </a:lnTo>
                  <a:lnTo>
                    <a:pt x="3516278" y="322123"/>
                  </a:lnTo>
                  <a:lnTo>
                    <a:pt x="3497545" y="345054"/>
                  </a:lnTo>
                  <a:lnTo>
                    <a:pt x="3490560" y="364845"/>
                  </a:lnTo>
                  <a:lnTo>
                    <a:pt x="3473415" y="368300"/>
                  </a:lnTo>
                  <a:lnTo>
                    <a:pt x="3448015" y="342541"/>
                  </a:lnTo>
                  <a:lnTo>
                    <a:pt x="3445475" y="316468"/>
                  </a:lnTo>
                  <a:lnTo>
                    <a:pt x="3433728" y="314269"/>
                  </a:lnTo>
                  <a:lnTo>
                    <a:pt x="3433728" y="302960"/>
                  </a:lnTo>
                  <a:lnTo>
                    <a:pt x="3438808" y="289138"/>
                  </a:lnTo>
                  <a:lnTo>
                    <a:pt x="3454683" y="296678"/>
                  </a:lnTo>
                  <a:lnTo>
                    <a:pt x="3479130" y="296364"/>
                  </a:lnTo>
                  <a:lnTo>
                    <a:pt x="3466748" y="317096"/>
                  </a:lnTo>
                  <a:lnTo>
                    <a:pt x="3478495" y="340028"/>
                  </a:lnTo>
                  <a:lnTo>
                    <a:pt x="3478495" y="328719"/>
                  </a:lnTo>
                  <a:lnTo>
                    <a:pt x="3494053" y="309557"/>
                  </a:lnTo>
                  <a:close/>
                  <a:moveTo>
                    <a:pt x="3621053" y="250824"/>
                  </a:moveTo>
                  <a:lnTo>
                    <a:pt x="3633753" y="259353"/>
                  </a:lnTo>
                  <a:lnTo>
                    <a:pt x="3618195" y="280201"/>
                  </a:lnTo>
                  <a:lnTo>
                    <a:pt x="3627720" y="304208"/>
                  </a:lnTo>
                  <a:lnTo>
                    <a:pt x="3615973" y="312737"/>
                  </a:lnTo>
                  <a:lnTo>
                    <a:pt x="3601050" y="303577"/>
                  </a:lnTo>
                  <a:lnTo>
                    <a:pt x="3603273" y="292837"/>
                  </a:lnTo>
                  <a:lnTo>
                    <a:pt x="3595653" y="274199"/>
                  </a:lnTo>
                  <a:lnTo>
                    <a:pt x="3604860" y="268830"/>
                  </a:lnTo>
                  <a:lnTo>
                    <a:pt x="3610258" y="258405"/>
                  </a:lnTo>
                  <a:close/>
                  <a:moveTo>
                    <a:pt x="3463697" y="247649"/>
                  </a:moveTo>
                  <a:lnTo>
                    <a:pt x="3468654" y="252812"/>
                  </a:lnTo>
                  <a:lnTo>
                    <a:pt x="3466904" y="273140"/>
                  </a:lnTo>
                  <a:lnTo>
                    <a:pt x="3463988" y="287337"/>
                  </a:lnTo>
                  <a:lnTo>
                    <a:pt x="3454366" y="273140"/>
                  </a:lnTo>
                  <a:close/>
                  <a:moveTo>
                    <a:pt x="3514243" y="244475"/>
                  </a:moveTo>
                  <a:lnTo>
                    <a:pt x="3523940" y="256388"/>
                  </a:lnTo>
                  <a:lnTo>
                    <a:pt x="3525232" y="268946"/>
                  </a:lnTo>
                  <a:lnTo>
                    <a:pt x="3543655" y="271200"/>
                  </a:lnTo>
                  <a:lnTo>
                    <a:pt x="3546887" y="284080"/>
                  </a:lnTo>
                  <a:lnTo>
                    <a:pt x="3557553" y="287944"/>
                  </a:lnTo>
                  <a:lnTo>
                    <a:pt x="3554644" y="304044"/>
                  </a:lnTo>
                  <a:lnTo>
                    <a:pt x="3540746" y="312737"/>
                  </a:lnTo>
                  <a:lnTo>
                    <a:pt x="3524586" y="294706"/>
                  </a:lnTo>
                  <a:lnTo>
                    <a:pt x="3514890" y="285046"/>
                  </a:lnTo>
                  <a:lnTo>
                    <a:pt x="3517476" y="269268"/>
                  </a:lnTo>
                  <a:lnTo>
                    <a:pt x="3503578" y="253168"/>
                  </a:lnTo>
                  <a:close/>
                  <a:moveTo>
                    <a:pt x="3570253" y="234949"/>
                  </a:moveTo>
                  <a:lnTo>
                    <a:pt x="3579778" y="251203"/>
                  </a:lnTo>
                  <a:lnTo>
                    <a:pt x="3571205" y="257174"/>
                  </a:lnTo>
                  <a:lnTo>
                    <a:pt x="3563903" y="249213"/>
                  </a:lnTo>
                  <a:lnTo>
                    <a:pt x="3564855" y="239261"/>
                  </a:lnTo>
                  <a:close/>
                  <a:moveTo>
                    <a:pt x="3805219" y="211137"/>
                  </a:moveTo>
                  <a:lnTo>
                    <a:pt x="3835518" y="224790"/>
                  </a:lnTo>
                  <a:lnTo>
                    <a:pt x="3846478" y="244792"/>
                  </a:lnTo>
                  <a:lnTo>
                    <a:pt x="3843254" y="252412"/>
                  </a:lnTo>
                  <a:lnTo>
                    <a:pt x="3818435" y="250190"/>
                  </a:lnTo>
                  <a:lnTo>
                    <a:pt x="3782978" y="229552"/>
                  </a:lnTo>
                  <a:close/>
                  <a:moveTo>
                    <a:pt x="3716499" y="206375"/>
                  </a:moveTo>
                  <a:lnTo>
                    <a:pt x="3732178" y="217487"/>
                  </a:lnTo>
                  <a:lnTo>
                    <a:pt x="3721516" y="233363"/>
                  </a:lnTo>
                  <a:lnTo>
                    <a:pt x="3706778" y="208280"/>
                  </a:lnTo>
                  <a:close/>
                  <a:moveTo>
                    <a:pt x="3892555" y="152400"/>
                  </a:moveTo>
                  <a:lnTo>
                    <a:pt x="3891607" y="170764"/>
                  </a:lnTo>
                  <a:lnTo>
                    <a:pt x="3900454" y="183652"/>
                  </a:lnTo>
                  <a:lnTo>
                    <a:pt x="3893187" y="195573"/>
                  </a:lnTo>
                  <a:lnTo>
                    <a:pt x="3880232" y="211682"/>
                  </a:lnTo>
                  <a:lnTo>
                    <a:pt x="3858431" y="239713"/>
                  </a:lnTo>
                  <a:lnTo>
                    <a:pt x="3847056" y="236491"/>
                  </a:lnTo>
                  <a:lnTo>
                    <a:pt x="3847056" y="209749"/>
                  </a:lnTo>
                  <a:lnTo>
                    <a:pt x="3835366" y="197184"/>
                  </a:lnTo>
                  <a:lnTo>
                    <a:pt x="3845477" y="175597"/>
                  </a:lnTo>
                  <a:lnTo>
                    <a:pt x="3859379" y="186230"/>
                  </a:lnTo>
                  <a:lnTo>
                    <a:pt x="3862538" y="172376"/>
                  </a:lnTo>
                  <a:lnTo>
                    <a:pt x="3883076" y="158199"/>
                  </a:lnTo>
                  <a:close/>
                  <a:moveTo>
                    <a:pt x="3911566" y="117476"/>
                  </a:moveTo>
                  <a:lnTo>
                    <a:pt x="3927580" y="122238"/>
                  </a:lnTo>
                  <a:lnTo>
                    <a:pt x="3940141" y="148591"/>
                  </a:lnTo>
                  <a:lnTo>
                    <a:pt x="3932918" y="162243"/>
                  </a:lnTo>
                  <a:lnTo>
                    <a:pt x="3918474" y="169864"/>
                  </a:lnTo>
                  <a:lnTo>
                    <a:pt x="3912822" y="142558"/>
                  </a:lnTo>
                  <a:cubicBezTo>
                    <a:pt x="3912403" y="134197"/>
                    <a:pt x="3911985" y="125837"/>
                    <a:pt x="3911566" y="117476"/>
                  </a:cubicBezTo>
                  <a:close/>
                  <a:moveTo>
                    <a:pt x="3882623" y="82550"/>
                  </a:moveTo>
                  <a:lnTo>
                    <a:pt x="3889341" y="101343"/>
                  </a:lnTo>
                  <a:lnTo>
                    <a:pt x="3872388" y="111216"/>
                  </a:lnTo>
                  <a:lnTo>
                    <a:pt x="3852236" y="124912"/>
                  </a:lnTo>
                  <a:lnTo>
                    <a:pt x="3842640" y="147527"/>
                  </a:lnTo>
                  <a:lnTo>
                    <a:pt x="3811932" y="167593"/>
                  </a:lnTo>
                  <a:lnTo>
                    <a:pt x="3800417" y="182563"/>
                  </a:lnTo>
                  <a:lnTo>
                    <a:pt x="3792740" y="163771"/>
                  </a:lnTo>
                  <a:lnTo>
                    <a:pt x="3782184" y="174282"/>
                  </a:lnTo>
                  <a:lnTo>
                    <a:pt x="3762352" y="178741"/>
                  </a:lnTo>
                  <a:lnTo>
                    <a:pt x="3763951" y="163771"/>
                  </a:lnTo>
                  <a:lnTo>
                    <a:pt x="3760753" y="144979"/>
                  </a:lnTo>
                  <a:lnTo>
                    <a:pt x="3783783" y="138290"/>
                  </a:lnTo>
                  <a:lnTo>
                    <a:pt x="3794659" y="121409"/>
                  </a:lnTo>
                  <a:lnTo>
                    <a:pt x="3808413" y="128735"/>
                  </a:lnTo>
                  <a:lnTo>
                    <a:pt x="3806494" y="142431"/>
                  </a:lnTo>
                  <a:lnTo>
                    <a:pt x="3826646" y="134468"/>
                  </a:lnTo>
                  <a:lnTo>
                    <a:pt x="3823447" y="118861"/>
                  </a:lnTo>
                  <a:lnTo>
                    <a:pt x="3858313" y="100706"/>
                  </a:lnTo>
                  <a:lnTo>
                    <a:pt x="3867909" y="104846"/>
                  </a:lnTo>
                  <a:lnTo>
                    <a:pt x="3873987" y="88921"/>
                  </a:lnTo>
                  <a:close/>
                  <a:moveTo>
                    <a:pt x="3954178" y="46037"/>
                  </a:moveTo>
                  <a:lnTo>
                    <a:pt x="3965541" y="53654"/>
                  </a:lnTo>
                  <a:cubicBezTo>
                    <a:pt x="3965095" y="60458"/>
                    <a:pt x="3964650" y="67263"/>
                    <a:pt x="3964204" y="74067"/>
                  </a:cubicBezTo>
                  <a:lnTo>
                    <a:pt x="3953175" y="76200"/>
                  </a:lnTo>
                  <a:lnTo>
                    <a:pt x="3955514" y="67974"/>
                  </a:lnTo>
                  <a:lnTo>
                    <a:pt x="3946491" y="64318"/>
                  </a:lnTo>
                  <a:close/>
                  <a:moveTo>
                    <a:pt x="4240178" y="42862"/>
                  </a:moveTo>
                  <a:lnTo>
                    <a:pt x="4253469" y="43488"/>
                  </a:lnTo>
                  <a:cubicBezTo>
                    <a:pt x="4253801" y="50159"/>
                    <a:pt x="4254134" y="56829"/>
                    <a:pt x="4254466" y="63500"/>
                  </a:cubicBezTo>
                  <a:close/>
                  <a:moveTo>
                    <a:pt x="4283567" y="2124"/>
                  </a:moveTo>
                  <a:lnTo>
                    <a:pt x="4289750" y="3880"/>
                  </a:lnTo>
                  <a:lnTo>
                    <a:pt x="4307921" y="26351"/>
                  </a:lnTo>
                  <a:lnTo>
                    <a:pt x="4311095" y="16826"/>
                  </a:lnTo>
                  <a:lnTo>
                    <a:pt x="4314150" y="10809"/>
                  </a:lnTo>
                  <a:lnTo>
                    <a:pt x="4334458" y="16576"/>
                  </a:lnTo>
                  <a:lnTo>
                    <a:pt x="4344797" y="20074"/>
                  </a:lnTo>
                  <a:lnTo>
                    <a:pt x="4331090" y="40956"/>
                  </a:lnTo>
                  <a:lnTo>
                    <a:pt x="4363145" y="29208"/>
                  </a:lnTo>
                  <a:lnTo>
                    <a:pt x="4366319" y="54291"/>
                  </a:lnTo>
                  <a:lnTo>
                    <a:pt x="4331407" y="89533"/>
                  </a:lnTo>
                  <a:lnTo>
                    <a:pt x="4304430" y="84453"/>
                  </a:lnTo>
                  <a:lnTo>
                    <a:pt x="4322203" y="103186"/>
                  </a:lnTo>
                  <a:lnTo>
                    <a:pt x="4318077" y="112711"/>
                  </a:lnTo>
                  <a:lnTo>
                    <a:pt x="4296178" y="128586"/>
                  </a:lnTo>
                  <a:lnTo>
                    <a:pt x="4289830" y="141603"/>
                  </a:lnTo>
                  <a:lnTo>
                    <a:pt x="4330772" y="120331"/>
                  </a:lnTo>
                  <a:lnTo>
                    <a:pt x="4344737" y="116838"/>
                  </a:lnTo>
                  <a:lnTo>
                    <a:pt x="4334263" y="162241"/>
                  </a:lnTo>
                  <a:lnTo>
                    <a:pt x="4311412" y="184466"/>
                  </a:lnTo>
                  <a:lnTo>
                    <a:pt x="4315538" y="192086"/>
                  </a:lnTo>
                  <a:lnTo>
                    <a:pt x="4331407" y="180338"/>
                  </a:lnTo>
                  <a:lnTo>
                    <a:pt x="4337755" y="183196"/>
                  </a:lnTo>
                  <a:lnTo>
                    <a:pt x="4336168" y="219391"/>
                  </a:lnTo>
                  <a:lnTo>
                    <a:pt x="4318712" y="285748"/>
                  </a:lnTo>
                  <a:lnTo>
                    <a:pt x="4278405" y="298766"/>
                  </a:lnTo>
                  <a:lnTo>
                    <a:pt x="4304430" y="295591"/>
                  </a:lnTo>
                  <a:lnTo>
                    <a:pt x="4326329" y="288606"/>
                  </a:lnTo>
                  <a:lnTo>
                    <a:pt x="4333946" y="251458"/>
                  </a:lnTo>
                  <a:lnTo>
                    <a:pt x="4359654" y="182561"/>
                  </a:lnTo>
                  <a:lnTo>
                    <a:pt x="4377109" y="186053"/>
                  </a:lnTo>
                  <a:lnTo>
                    <a:pt x="4357749" y="157796"/>
                  </a:lnTo>
                  <a:lnTo>
                    <a:pt x="4379331" y="98741"/>
                  </a:lnTo>
                  <a:lnTo>
                    <a:pt x="4394248" y="92391"/>
                  </a:lnTo>
                  <a:cubicBezTo>
                    <a:pt x="4394460" y="82443"/>
                    <a:pt x="4394671" y="72494"/>
                    <a:pt x="4394883" y="62546"/>
                  </a:cubicBezTo>
                  <a:lnTo>
                    <a:pt x="4419321" y="81278"/>
                  </a:lnTo>
                  <a:lnTo>
                    <a:pt x="4435189" y="79056"/>
                  </a:lnTo>
                  <a:lnTo>
                    <a:pt x="4449154" y="100011"/>
                  </a:lnTo>
                  <a:lnTo>
                    <a:pt x="4437729" y="117156"/>
                  </a:lnTo>
                  <a:lnTo>
                    <a:pt x="4451376" y="126681"/>
                  </a:lnTo>
                  <a:lnTo>
                    <a:pt x="4458675" y="120013"/>
                  </a:lnTo>
                  <a:lnTo>
                    <a:pt x="4482161" y="111441"/>
                  </a:lnTo>
                  <a:lnTo>
                    <a:pt x="4488509" y="142873"/>
                  </a:lnTo>
                  <a:lnTo>
                    <a:pt x="4505647" y="127951"/>
                  </a:lnTo>
                  <a:cubicBezTo>
                    <a:pt x="4505859" y="122342"/>
                    <a:pt x="4506070" y="116732"/>
                    <a:pt x="4506282" y="111123"/>
                  </a:cubicBezTo>
                  <a:lnTo>
                    <a:pt x="4521516" y="136523"/>
                  </a:lnTo>
                  <a:lnTo>
                    <a:pt x="4540559" y="139381"/>
                  </a:lnTo>
                  <a:cubicBezTo>
                    <a:pt x="4540242" y="142873"/>
                    <a:pt x="4539924" y="146366"/>
                    <a:pt x="4539607" y="149858"/>
                  </a:cubicBezTo>
                  <a:lnTo>
                    <a:pt x="4514217" y="161606"/>
                  </a:lnTo>
                  <a:lnTo>
                    <a:pt x="4529133" y="173353"/>
                  </a:lnTo>
                  <a:lnTo>
                    <a:pt x="4551032" y="160336"/>
                  </a:lnTo>
                  <a:lnTo>
                    <a:pt x="4578644" y="163511"/>
                  </a:lnTo>
                  <a:lnTo>
                    <a:pt x="4584357" y="186371"/>
                  </a:lnTo>
                  <a:lnTo>
                    <a:pt x="4600226" y="183196"/>
                  </a:lnTo>
                  <a:lnTo>
                    <a:pt x="4606891" y="226376"/>
                  </a:lnTo>
                  <a:lnTo>
                    <a:pt x="4574201" y="233678"/>
                  </a:lnTo>
                  <a:lnTo>
                    <a:pt x="4536116" y="270826"/>
                  </a:lnTo>
                  <a:lnTo>
                    <a:pt x="4517390" y="274318"/>
                  </a:lnTo>
                  <a:lnTo>
                    <a:pt x="4494222" y="287336"/>
                  </a:lnTo>
                  <a:lnTo>
                    <a:pt x="4451693" y="276223"/>
                  </a:lnTo>
                  <a:lnTo>
                    <a:pt x="4412656" y="272413"/>
                  </a:lnTo>
                  <a:lnTo>
                    <a:pt x="4376475" y="260031"/>
                  </a:lnTo>
                  <a:lnTo>
                    <a:pt x="4383140" y="276541"/>
                  </a:lnTo>
                  <a:lnTo>
                    <a:pt x="4374570" y="288288"/>
                  </a:lnTo>
                  <a:lnTo>
                    <a:pt x="4402182" y="287336"/>
                  </a:lnTo>
                  <a:lnTo>
                    <a:pt x="4435189" y="298131"/>
                  </a:lnTo>
                  <a:lnTo>
                    <a:pt x="4464706" y="321308"/>
                  </a:lnTo>
                  <a:lnTo>
                    <a:pt x="4459945" y="338135"/>
                  </a:lnTo>
                  <a:lnTo>
                    <a:pt x="4498665" y="340040"/>
                  </a:lnTo>
                  <a:lnTo>
                    <a:pt x="4507552" y="363853"/>
                  </a:lnTo>
                  <a:lnTo>
                    <a:pt x="4491048" y="379728"/>
                  </a:lnTo>
                  <a:lnTo>
                    <a:pt x="4511043" y="395920"/>
                  </a:lnTo>
                  <a:lnTo>
                    <a:pt x="4513582" y="424178"/>
                  </a:lnTo>
                  <a:lnTo>
                    <a:pt x="4502474" y="461325"/>
                  </a:lnTo>
                  <a:lnTo>
                    <a:pt x="4444711" y="494345"/>
                  </a:lnTo>
                  <a:lnTo>
                    <a:pt x="4432650" y="482915"/>
                  </a:lnTo>
                  <a:lnTo>
                    <a:pt x="4441220" y="501648"/>
                  </a:lnTo>
                  <a:lnTo>
                    <a:pt x="4435824" y="513078"/>
                  </a:lnTo>
                  <a:lnTo>
                    <a:pt x="4445346" y="501330"/>
                  </a:lnTo>
                  <a:lnTo>
                    <a:pt x="4506917" y="470533"/>
                  </a:lnTo>
                  <a:lnTo>
                    <a:pt x="4524373" y="436560"/>
                  </a:lnTo>
                  <a:lnTo>
                    <a:pt x="4529133" y="400683"/>
                  </a:lnTo>
                  <a:lnTo>
                    <a:pt x="4549445" y="412113"/>
                  </a:lnTo>
                  <a:lnTo>
                    <a:pt x="4552302" y="390205"/>
                  </a:lnTo>
                  <a:lnTo>
                    <a:pt x="4541511" y="379410"/>
                  </a:lnTo>
                  <a:lnTo>
                    <a:pt x="4532942" y="380680"/>
                  </a:lnTo>
                  <a:lnTo>
                    <a:pt x="4534211" y="355598"/>
                  </a:lnTo>
                  <a:lnTo>
                    <a:pt x="4555476" y="379410"/>
                  </a:lnTo>
                  <a:lnTo>
                    <a:pt x="4577692" y="375918"/>
                  </a:lnTo>
                  <a:lnTo>
                    <a:pt x="4584992" y="388618"/>
                  </a:lnTo>
                  <a:cubicBezTo>
                    <a:pt x="4586215" y="390732"/>
                    <a:pt x="4580951" y="388976"/>
                    <a:pt x="4585033" y="388603"/>
                  </a:cubicBezTo>
                  <a:lnTo>
                    <a:pt x="4609485" y="386381"/>
                  </a:lnTo>
                  <a:lnTo>
                    <a:pt x="4641240" y="393364"/>
                  </a:lnTo>
                  <a:lnTo>
                    <a:pt x="4647591" y="411458"/>
                  </a:lnTo>
                  <a:lnTo>
                    <a:pt x="4631078" y="429235"/>
                  </a:lnTo>
                  <a:lnTo>
                    <a:pt x="4635207" y="434631"/>
                  </a:lnTo>
                  <a:lnTo>
                    <a:pt x="4660611" y="409871"/>
                  </a:lnTo>
                  <a:lnTo>
                    <a:pt x="4681570" y="407649"/>
                  </a:lnTo>
                  <a:lnTo>
                    <a:pt x="4669820" y="397173"/>
                  </a:lnTo>
                  <a:lnTo>
                    <a:pt x="4676171" y="367969"/>
                  </a:lnTo>
                  <a:lnTo>
                    <a:pt x="4692049" y="374000"/>
                  </a:lnTo>
                  <a:lnTo>
                    <a:pt x="4702211" y="354002"/>
                  </a:lnTo>
                  <a:lnTo>
                    <a:pt x="4694907" y="338130"/>
                  </a:lnTo>
                  <a:lnTo>
                    <a:pt x="4696495" y="325432"/>
                  </a:lnTo>
                  <a:lnTo>
                    <a:pt x="4741270" y="344161"/>
                  </a:lnTo>
                  <a:lnTo>
                    <a:pt x="4764769" y="374318"/>
                  </a:lnTo>
                  <a:lnTo>
                    <a:pt x="4780646" y="374318"/>
                  </a:lnTo>
                  <a:lnTo>
                    <a:pt x="4789220" y="387968"/>
                  </a:lnTo>
                  <a:lnTo>
                    <a:pt x="4804145" y="387650"/>
                  </a:lnTo>
                  <a:lnTo>
                    <a:pt x="4778106" y="430187"/>
                  </a:lnTo>
                  <a:lnTo>
                    <a:pt x="4739999" y="424156"/>
                  </a:lnTo>
                  <a:lnTo>
                    <a:pt x="4711102" y="399078"/>
                  </a:lnTo>
                  <a:lnTo>
                    <a:pt x="4693319" y="422251"/>
                  </a:lnTo>
                  <a:lnTo>
                    <a:pt x="4699670" y="444472"/>
                  </a:lnTo>
                  <a:lnTo>
                    <a:pt x="4717771" y="429870"/>
                  </a:lnTo>
                  <a:lnTo>
                    <a:pt x="4725392" y="440028"/>
                  </a:lnTo>
                  <a:lnTo>
                    <a:pt x="4739047" y="444155"/>
                  </a:lnTo>
                  <a:lnTo>
                    <a:pt x="4718088" y="463201"/>
                  </a:lnTo>
                  <a:lnTo>
                    <a:pt x="4727615" y="474629"/>
                  </a:lnTo>
                  <a:lnTo>
                    <a:pt x="4751749" y="458757"/>
                  </a:lnTo>
                  <a:lnTo>
                    <a:pt x="4799700" y="462566"/>
                  </a:lnTo>
                  <a:lnTo>
                    <a:pt x="4782869" y="493358"/>
                  </a:lnTo>
                  <a:lnTo>
                    <a:pt x="4787315" y="502564"/>
                  </a:lnTo>
                  <a:lnTo>
                    <a:pt x="4815577" y="474946"/>
                  </a:lnTo>
                  <a:lnTo>
                    <a:pt x="4817800" y="502564"/>
                  </a:lnTo>
                  <a:lnTo>
                    <a:pt x="4839076" y="525420"/>
                  </a:lnTo>
                  <a:lnTo>
                    <a:pt x="4829867" y="551767"/>
                  </a:lnTo>
                  <a:lnTo>
                    <a:pt x="4808591" y="559386"/>
                  </a:lnTo>
                  <a:lnTo>
                    <a:pt x="4796207" y="572401"/>
                  </a:lnTo>
                  <a:lnTo>
                    <a:pt x="4795571" y="616525"/>
                  </a:lnTo>
                  <a:lnTo>
                    <a:pt x="4770485" y="639698"/>
                  </a:lnTo>
                  <a:lnTo>
                    <a:pt x="4779059" y="656523"/>
                  </a:lnTo>
                  <a:lnTo>
                    <a:pt x="4802240" y="643825"/>
                  </a:lnTo>
                  <a:lnTo>
                    <a:pt x="4812402" y="577162"/>
                  </a:lnTo>
                  <a:lnTo>
                    <a:pt x="4848920" y="563512"/>
                  </a:lnTo>
                  <a:lnTo>
                    <a:pt x="4858130" y="516849"/>
                  </a:lnTo>
                  <a:lnTo>
                    <a:pt x="4876230" y="514627"/>
                  </a:lnTo>
                  <a:lnTo>
                    <a:pt x="4887662" y="506056"/>
                  </a:lnTo>
                  <a:lnTo>
                    <a:pt x="4939741" y="519071"/>
                  </a:lnTo>
                  <a:lnTo>
                    <a:pt x="4983246" y="527324"/>
                  </a:lnTo>
                  <a:lnTo>
                    <a:pt x="4993090" y="547005"/>
                  </a:lnTo>
                  <a:lnTo>
                    <a:pt x="5003252" y="537482"/>
                  </a:lnTo>
                  <a:lnTo>
                    <a:pt x="5007697" y="519706"/>
                  </a:lnTo>
                  <a:lnTo>
                    <a:pt x="5044851" y="530816"/>
                  </a:lnTo>
                  <a:lnTo>
                    <a:pt x="5063904" y="545418"/>
                  </a:lnTo>
                  <a:lnTo>
                    <a:pt x="5070256" y="536847"/>
                  </a:lnTo>
                  <a:lnTo>
                    <a:pt x="5077559" y="557164"/>
                  </a:lnTo>
                  <a:lnTo>
                    <a:pt x="5105186" y="555576"/>
                  </a:lnTo>
                  <a:lnTo>
                    <a:pt x="5125510" y="567957"/>
                  </a:lnTo>
                  <a:lnTo>
                    <a:pt x="5144563" y="587955"/>
                  </a:lnTo>
                  <a:lnTo>
                    <a:pt x="5164569" y="596209"/>
                  </a:lnTo>
                  <a:lnTo>
                    <a:pt x="5181082" y="617160"/>
                  </a:lnTo>
                  <a:lnTo>
                    <a:pt x="5206486" y="626366"/>
                  </a:lnTo>
                  <a:lnTo>
                    <a:pt x="5212837" y="641285"/>
                  </a:lnTo>
                  <a:lnTo>
                    <a:pt x="5241417" y="661602"/>
                  </a:lnTo>
                  <a:lnTo>
                    <a:pt x="5311279" y="734930"/>
                  </a:lnTo>
                  <a:lnTo>
                    <a:pt x="5318583" y="756199"/>
                  </a:lnTo>
                  <a:lnTo>
                    <a:pt x="5332555" y="761278"/>
                  </a:lnTo>
                  <a:lnTo>
                    <a:pt x="5346210" y="775880"/>
                  </a:lnTo>
                  <a:lnTo>
                    <a:pt x="5352561" y="771436"/>
                  </a:lnTo>
                  <a:lnTo>
                    <a:pt x="5337636" y="755881"/>
                  </a:lnTo>
                  <a:lnTo>
                    <a:pt x="5337636" y="740009"/>
                  </a:lnTo>
                  <a:lnTo>
                    <a:pt x="5366533" y="765087"/>
                  </a:lnTo>
                  <a:lnTo>
                    <a:pt x="5366533" y="776832"/>
                  </a:lnTo>
                  <a:lnTo>
                    <a:pt x="5379553" y="795561"/>
                  </a:lnTo>
                  <a:lnTo>
                    <a:pt x="5431632" y="816195"/>
                  </a:lnTo>
                  <a:lnTo>
                    <a:pt x="5448462" y="830797"/>
                  </a:lnTo>
                  <a:lnTo>
                    <a:pt x="5444969" y="806354"/>
                  </a:lnTo>
                  <a:lnTo>
                    <a:pt x="5491014" y="852383"/>
                  </a:lnTo>
                  <a:lnTo>
                    <a:pt x="5494190" y="864129"/>
                  </a:lnTo>
                  <a:lnTo>
                    <a:pt x="5506257" y="873334"/>
                  </a:lnTo>
                  <a:lnTo>
                    <a:pt x="5503081" y="891429"/>
                  </a:lnTo>
                  <a:lnTo>
                    <a:pt x="5514513" y="906031"/>
                  </a:lnTo>
                  <a:lnTo>
                    <a:pt x="5526263" y="892381"/>
                  </a:lnTo>
                  <a:lnTo>
                    <a:pt x="5547539" y="910158"/>
                  </a:lnTo>
                  <a:lnTo>
                    <a:pt x="5572943" y="919363"/>
                  </a:lnTo>
                  <a:lnTo>
                    <a:pt x="5563734" y="963488"/>
                  </a:lnTo>
                  <a:lnTo>
                    <a:pt x="5578977" y="981264"/>
                  </a:lnTo>
                  <a:lnTo>
                    <a:pt x="5575166" y="1032056"/>
                  </a:lnTo>
                  <a:lnTo>
                    <a:pt x="5580565" y="1047610"/>
                  </a:lnTo>
                  <a:lnTo>
                    <a:pt x="5598348" y="1037135"/>
                  </a:lnTo>
                  <a:lnTo>
                    <a:pt x="5602158" y="1068561"/>
                  </a:lnTo>
                  <a:lnTo>
                    <a:pt x="5560241" y="1152366"/>
                  </a:lnTo>
                  <a:lnTo>
                    <a:pt x="5498636" y="1245376"/>
                  </a:lnTo>
                  <a:lnTo>
                    <a:pt x="5427186" y="1279660"/>
                  </a:lnTo>
                  <a:lnTo>
                    <a:pt x="5357642" y="1305690"/>
                  </a:lnTo>
                  <a:lnTo>
                    <a:pt x="5268727" y="1295849"/>
                  </a:lnTo>
                  <a:lnTo>
                    <a:pt x="5197277" y="1259661"/>
                  </a:lnTo>
                  <a:lnTo>
                    <a:pt x="5135037" y="1254900"/>
                  </a:lnTo>
                  <a:lnTo>
                    <a:pt x="5093119" y="1236488"/>
                  </a:lnTo>
                  <a:lnTo>
                    <a:pt x="5080735" y="1242837"/>
                  </a:lnTo>
                  <a:lnTo>
                    <a:pt x="5045804" y="1221886"/>
                  </a:lnTo>
                  <a:lnTo>
                    <a:pt x="5036277" y="1231409"/>
                  </a:lnTo>
                  <a:lnTo>
                    <a:pt x="5026433" y="1206331"/>
                  </a:lnTo>
                  <a:lnTo>
                    <a:pt x="5001346" y="1207918"/>
                  </a:lnTo>
                  <a:lnTo>
                    <a:pt x="4972131" y="1180618"/>
                  </a:lnTo>
                  <a:lnTo>
                    <a:pt x="4954666" y="1206966"/>
                  </a:lnTo>
                  <a:lnTo>
                    <a:pt x="4930214" y="1185063"/>
                  </a:lnTo>
                  <a:lnTo>
                    <a:pt x="4939423" y="1161889"/>
                  </a:lnTo>
                  <a:lnTo>
                    <a:pt x="4920053" y="1156810"/>
                  </a:lnTo>
                  <a:lnTo>
                    <a:pt x="4915924" y="1144113"/>
                  </a:lnTo>
                  <a:lnTo>
                    <a:pt x="4900047" y="1147604"/>
                  </a:lnTo>
                  <a:lnTo>
                    <a:pt x="4886074" y="1166651"/>
                  </a:lnTo>
                  <a:lnTo>
                    <a:pt x="4856542" y="1143795"/>
                  </a:lnTo>
                  <a:lnTo>
                    <a:pt x="4852414" y="1151096"/>
                  </a:lnTo>
                  <a:lnTo>
                    <a:pt x="4820341" y="1139986"/>
                  </a:lnTo>
                  <a:lnTo>
                    <a:pt x="4815260" y="1127288"/>
                  </a:lnTo>
                  <a:lnTo>
                    <a:pt x="4794936" y="1123161"/>
                  </a:lnTo>
                  <a:lnTo>
                    <a:pt x="4782869" y="1074910"/>
                  </a:lnTo>
                  <a:lnTo>
                    <a:pt x="4758418" y="1057134"/>
                  </a:lnTo>
                  <a:lnTo>
                    <a:pt x="4710785" y="1055229"/>
                  </a:lnTo>
                  <a:lnTo>
                    <a:pt x="4706339" y="1060626"/>
                  </a:lnTo>
                  <a:lnTo>
                    <a:pt x="4718088" y="1066022"/>
                  </a:lnTo>
                  <a:lnTo>
                    <a:pt x="4736506" y="1087926"/>
                  </a:lnTo>
                  <a:lnTo>
                    <a:pt x="4752067" y="1083799"/>
                  </a:lnTo>
                  <a:lnTo>
                    <a:pt x="4746033" y="1108877"/>
                  </a:lnTo>
                  <a:lnTo>
                    <a:pt x="4759053" y="1138081"/>
                  </a:lnTo>
                  <a:lnTo>
                    <a:pt x="4770802" y="1142526"/>
                  </a:lnTo>
                  <a:lnTo>
                    <a:pt x="4787950" y="1166334"/>
                  </a:lnTo>
                  <a:lnTo>
                    <a:pt x="4812402" y="1176809"/>
                  </a:lnTo>
                  <a:lnTo>
                    <a:pt x="4798747" y="1188237"/>
                  </a:lnTo>
                  <a:cubicBezTo>
                    <a:pt x="4799170" y="1193634"/>
                    <a:pt x="4799594" y="1199030"/>
                    <a:pt x="4800017" y="1204427"/>
                  </a:cubicBezTo>
                  <a:lnTo>
                    <a:pt x="4820976" y="1203157"/>
                  </a:lnTo>
                  <a:lnTo>
                    <a:pt x="4861305" y="1231092"/>
                  </a:lnTo>
                  <a:lnTo>
                    <a:pt x="4857494" y="1245059"/>
                  </a:lnTo>
                  <a:lnTo>
                    <a:pt x="4829867" y="1250138"/>
                  </a:lnTo>
                  <a:lnTo>
                    <a:pt x="4842569" y="1262836"/>
                  </a:lnTo>
                  <a:lnTo>
                    <a:pt x="4866068" y="1259344"/>
                  </a:lnTo>
                  <a:lnTo>
                    <a:pt x="4900047" y="1267597"/>
                  </a:lnTo>
                  <a:lnTo>
                    <a:pt x="4911796" y="1281247"/>
                  </a:lnTo>
                  <a:lnTo>
                    <a:pt x="4907668" y="1299976"/>
                  </a:lnTo>
                  <a:lnTo>
                    <a:pt x="4925769" y="1296802"/>
                  </a:lnTo>
                  <a:lnTo>
                    <a:pt x="4955619" y="1312356"/>
                  </a:lnTo>
                  <a:lnTo>
                    <a:pt x="4965145" y="1341878"/>
                  </a:lnTo>
                  <a:lnTo>
                    <a:pt x="4974989" y="1352354"/>
                  </a:lnTo>
                  <a:lnTo>
                    <a:pt x="4953078" y="1385050"/>
                  </a:lnTo>
                  <a:lnTo>
                    <a:pt x="4964828" y="1413620"/>
                  </a:lnTo>
                  <a:lnTo>
                    <a:pt x="4955301" y="1422191"/>
                  </a:lnTo>
                  <a:lnTo>
                    <a:pt x="4953396" y="1459966"/>
                  </a:lnTo>
                  <a:lnTo>
                    <a:pt x="4928309" y="1458061"/>
                  </a:lnTo>
                  <a:lnTo>
                    <a:pt x="4919735" y="1476155"/>
                  </a:lnTo>
                  <a:lnTo>
                    <a:pt x="4937836" y="1485361"/>
                  </a:lnTo>
                  <a:cubicBezTo>
                    <a:pt x="4937942" y="1490652"/>
                    <a:pt x="4938047" y="1495942"/>
                    <a:pt x="4938153" y="1501233"/>
                  </a:cubicBezTo>
                  <a:lnTo>
                    <a:pt x="4949903" y="1508534"/>
                  </a:lnTo>
                  <a:lnTo>
                    <a:pt x="4966415" y="1581863"/>
                  </a:lnTo>
                  <a:lnTo>
                    <a:pt x="4984198" y="1575514"/>
                  </a:lnTo>
                  <a:lnTo>
                    <a:pt x="4987692" y="1601862"/>
                  </a:lnTo>
                  <a:lnTo>
                    <a:pt x="4976260" y="1619956"/>
                  </a:lnTo>
                  <a:lnTo>
                    <a:pt x="4996583" y="1643764"/>
                  </a:lnTo>
                  <a:lnTo>
                    <a:pt x="4983881" y="1654557"/>
                  </a:lnTo>
                  <a:lnTo>
                    <a:pt x="4949267" y="1672968"/>
                  </a:lnTo>
                  <a:lnTo>
                    <a:pt x="4924498" y="1736139"/>
                  </a:lnTo>
                  <a:lnTo>
                    <a:pt x="4927991" y="1790104"/>
                  </a:lnTo>
                  <a:lnTo>
                    <a:pt x="4928309" y="1829785"/>
                  </a:lnTo>
                  <a:lnTo>
                    <a:pt x="4920053" y="1845973"/>
                  </a:lnTo>
                  <a:lnTo>
                    <a:pt x="4939423" y="1862481"/>
                  </a:lnTo>
                  <a:cubicBezTo>
                    <a:pt x="4939317" y="1855921"/>
                    <a:pt x="4939212" y="1849360"/>
                    <a:pt x="4939106" y="1842800"/>
                  </a:cubicBezTo>
                  <a:lnTo>
                    <a:pt x="4946410" y="1838354"/>
                  </a:lnTo>
                  <a:lnTo>
                    <a:pt x="4965145" y="1902478"/>
                  </a:lnTo>
                  <a:lnTo>
                    <a:pt x="4980070" y="1903113"/>
                  </a:lnTo>
                  <a:lnTo>
                    <a:pt x="4985786" y="1955808"/>
                  </a:lnTo>
                  <a:lnTo>
                    <a:pt x="4994043" y="1967553"/>
                  </a:lnTo>
                  <a:lnTo>
                    <a:pt x="4985151" y="1984060"/>
                  </a:lnTo>
                  <a:lnTo>
                    <a:pt x="4988009" y="1998028"/>
                  </a:lnTo>
                  <a:lnTo>
                    <a:pt x="4976895" y="1987870"/>
                  </a:lnTo>
                  <a:lnTo>
                    <a:pt x="4965780" y="1999297"/>
                  </a:lnTo>
                  <a:lnTo>
                    <a:pt x="4957206" y="1998028"/>
                  </a:lnTo>
                  <a:lnTo>
                    <a:pt x="4946727" y="1994853"/>
                  </a:lnTo>
                  <a:lnTo>
                    <a:pt x="4939423" y="2005011"/>
                  </a:lnTo>
                  <a:lnTo>
                    <a:pt x="4955936" y="2009455"/>
                  </a:lnTo>
                  <a:lnTo>
                    <a:pt x="4958477" y="2033898"/>
                  </a:lnTo>
                  <a:lnTo>
                    <a:pt x="4972131" y="2042785"/>
                  </a:lnTo>
                  <a:lnTo>
                    <a:pt x="4983881" y="2034851"/>
                  </a:lnTo>
                  <a:lnTo>
                    <a:pt x="4997218" y="2049452"/>
                  </a:lnTo>
                  <a:lnTo>
                    <a:pt x="5015319" y="2044054"/>
                  </a:lnTo>
                  <a:lnTo>
                    <a:pt x="5030244" y="2048499"/>
                  </a:lnTo>
                  <a:lnTo>
                    <a:pt x="5025798" y="2064052"/>
                  </a:lnTo>
                  <a:lnTo>
                    <a:pt x="5043581" y="2102463"/>
                  </a:lnTo>
                  <a:lnTo>
                    <a:pt x="5045169" y="2118018"/>
                  </a:lnTo>
                  <a:lnTo>
                    <a:pt x="5040405" y="2132937"/>
                  </a:lnTo>
                  <a:lnTo>
                    <a:pt x="5028974" y="2133890"/>
                  </a:lnTo>
                  <a:lnTo>
                    <a:pt x="5026751" y="2141191"/>
                  </a:lnTo>
                  <a:lnTo>
                    <a:pt x="5018177" y="2138652"/>
                  </a:lnTo>
                  <a:lnTo>
                    <a:pt x="5012143" y="2125955"/>
                  </a:lnTo>
                  <a:lnTo>
                    <a:pt x="5004204" y="2117065"/>
                  </a:lnTo>
                  <a:lnTo>
                    <a:pt x="4996583" y="2118018"/>
                  </a:lnTo>
                  <a:lnTo>
                    <a:pt x="4998488" y="2132937"/>
                  </a:lnTo>
                  <a:lnTo>
                    <a:pt x="5006427" y="2136113"/>
                  </a:lnTo>
                  <a:lnTo>
                    <a:pt x="5004204" y="2151032"/>
                  </a:lnTo>
                  <a:lnTo>
                    <a:pt x="5001981" y="2160238"/>
                  </a:lnTo>
                  <a:lnTo>
                    <a:pt x="5005792" y="2170080"/>
                  </a:lnTo>
                  <a:lnTo>
                    <a:pt x="4995313" y="2165635"/>
                  </a:lnTo>
                  <a:lnTo>
                    <a:pt x="4988009" y="2158969"/>
                  </a:lnTo>
                  <a:lnTo>
                    <a:pt x="4981976" y="2138652"/>
                  </a:lnTo>
                  <a:lnTo>
                    <a:pt x="4976260" y="2125002"/>
                  </a:lnTo>
                  <a:lnTo>
                    <a:pt x="4967051" y="2115479"/>
                  </a:lnTo>
                  <a:cubicBezTo>
                    <a:pt x="4967263" y="2108389"/>
                    <a:pt x="4967474" y="2101299"/>
                    <a:pt x="4967686" y="2094209"/>
                  </a:cubicBezTo>
                  <a:lnTo>
                    <a:pt x="4958477" y="2072941"/>
                  </a:lnTo>
                  <a:lnTo>
                    <a:pt x="4947362" y="2050720"/>
                  </a:lnTo>
                  <a:lnTo>
                    <a:pt x="4944822" y="2070402"/>
                  </a:lnTo>
                  <a:lnTo>
                    <a:pt x="4943552" y="2082147"/>
                  </a:lnTo>
                  <a:lnTo>
                    <a:pt x="4965145" y="2104685"/>
                  </a:lnTo>
                  <a:lnTo>
                    <a:pt x="4967051" y="2115479"/>
                  </a:lnTo>
                  <a:cubicBezTo>
                    <a:pt x="4967263" y="2121087"/>
                    <a:pt x="4967474" y="2126695"/>
                    <a:pt x="4967686" y="2132303"/>
                  </a:cubicBezTo>
                  <a:lnTo>
                    <a:pt x="4957206" y="2125637"/>
                  </a:lnTo>
                  <a:lnTo>
                    <a:pt x="4952443" y="2108495"/>
                  </a:lnTo>
                  <a:lnTo>
                    <a:pt x="4940058" y="2096748"/>
                  </a:lnTo>
                  <a:lnTo>
                    <a:pt x="4937518" y="2110399"/>
                  </a:lnTo>
                  <a:lnTo>
                    <a:pt x="4956889" y="2131033"/>
                  </a:lnTo>
                  <a:lnTo>
                    <a:pt x="4965145" y="2146905"/>
                  </a:lnTo>
                  <a:lnTo>
                    <a:pt x="4949267" y="2143413"/>
                  </a:lnTo>
                  <a:lnTo>
                    <a:pt x="4949903" y="2154842"/>
                  </a:lnTo>
                  <a:lnTo>
                    <a:pt x="4963240" y="2169127"/>
                  </a:lnTo>
                  <a:lnTo>
                    <a:pt x="4973402" y="2196745"/>
                  </a:lnTo>
                  <a:lnTo>
                    <a:pt x="4967051" y="2196428"/>
                  </a:lnTo>
                  <a:lnTo>
                    <a:pt x="4953396" y="2182460"/>
                  </a:lnTo>
                  <a:lnTo>
                    <a:pt x="4945457" y="2181190"/>
                  </a:lnTo>
                  <a:lnTo>
                    <a:pt x="4938153" y="2167222"/>
                  </a:lnTo>
                  <a:lnTo>
                    <a:pt x="4928626" y="2161826"/>
                  </a:lnTo>
                  <a:cubicBezTo>
                    <a:pt x="4928203" y="2168175"/>
                    <a:pt x="4927779" y="2174523"/>
                    <a:pt x="4927356" y="2180872"/>
                  </a:cubicBezTo>
                  <a:lnTo>
                    <a:pt x="4943869" y="2184364"/>
                  </a:lnTo>
                  <a:lnTo>
                    <a:pt x="4950855" y="2196110"/>
                  </a:lnTo>
                  <a:lnTo>
                    <a:pt x="4953713" y="2212935"/>
                  </a:lnTo>
                  <a:lnTo>
                    <a:pt x="4942599" y="2203094"/>
                  </a:lnTo>
                  <a:lnTo>
                    <a:pt x="4937836" y="2210394"/>
                  </a:lnTo>
                  <a:lnTo>
                    <a:pt x="4943234" y="2216745"/>
                  </a:lnTo>
                  <a:lnTo>
                    <a:pt x="4929262" y="2217696"/>
                  </a:lnTo>
                  <a:lnTo>
                    <a:pt x="4928944" y="2225950"/>
                  </a:lnTo>
                  <a:lnTo>
                    <a:pt x="4964510" y="2254202"/>
                  </a:lnTo>
                  <a:lnTo>
                    <a:pt x="5023893" y="2285313"/>
                  </a:lnTo>
                  <a:lnTo>
                    <a:pt x="5039770" y="2294200"/>
                  </a:lnTo>
                  <a:lnTo>
                    <a:pt x="5049297" y="2332612"/>
                  </a:lnTo>
                  <a:lnTo>
                    <a:pt x="5048979" y="2345945"/>
                  </a:lnTo>
                  <a:lnTo>
                    <a:pt x="5039770" y="2368801"/>
                  </a:lnTo>
                  <a:lnTo>
                    <a:pt x="5044851" y="2386896"/>
                  </a:lnTo>
                  <a:lnTo>
                    <a:pt x="5065492" y="2398325"/>
                  </a:lnTo>
                  <a:lnTo>
                    <a:pt x="5096612" y="2379912"/>
                  </a:lnTo>
                  <a:lnTo>
                    <a:pt x="5105822" y="2353882"/>
                  </a:lnTo>
                  <a:lnTo>
                    <a:pt x="5123922" y="2344994"/>
                  </a:lnTo>
                  <a:lnTo>
                    <a:pt x="5134719" y="2303725"/>
                  </a:lnTo>
                  <a:lnTo>
                    <a:pt x="5125510" y="2289122"/>
                  </a:lnTo>
                  <a:lnTo>
                    <a:pt x="5135037" y="2287218"/>
                  </a:lnTo>
                  <a:lnTo>
                    <a:pt x="5136307" y="2275472"/>
                  </a:lnTo>
                  <a:lnTo>
                    <a:pt x="5108362" y="2253568"/>
                  </a:lnTo>
                  <a:lnTo>
                    <a:pt x="5102011" y="2215792"/>
                  </a:lnTo>
                  <a:lnTo>
                    <a:pt x="5089626" y="2202777"/>
                  </a:lnTo>
                  <a:lnTo>
                    <a:pt x="5053743" y="2169127"/>
                  </a:lnTo>
                  <a:lnTo>
                    <a:pt x="5050885" y="2151985"/>
                  </a:lnTo>
                  <a:lnTo>
                    <a:pt x="5054378" y="2136430"/>
                  </a:lnTo>
                  <a:lnTo>
                    <a:pt x="5063269" y="2119922"/>
                  </a:lnTo>
                  <a:cubicBezTo>
                    <a:pt x="5062952" y="2116007"/>
                    <a:pt x="5062634" y="2112092"/>
                    <a:pt x="5062317" y="2108177"/>
                  </a:cubicBezTo>
                  <a:lnTo>
                    <a:pt x="5053108" y="2100558"/>
                  </a:lnTo>
                  <a:lnTo>
                    <a:pt x="5054378" y="2089131"/>
                  </a:lnTo>
                  <a:lnTo>
                    <a:pt x="5061046" y="2078655"/>
                  </a:lnTo>
                  <a:lnTo>
                    <a:pt x="5058506" y="2054530"/>
                  </a:lnTo>
                  <a:lnTo>
                    <a:pt x="5041993" y="2037070"/>
                  </a:lnTo>
                  <a:lnTo>
                    <a:pt x="5029291" y="2038023"/>
                  </a:lnTo>
                  <a:lnTo>
                    <a:pt x="5023575" y="2023105"/>
                  </a:lnTo>
                  <a:lnTo>
                    <a:pt x="5007697" y="2018344"/>
                  </a:lnTo>
                  <a:lnTo>
                    <a:pt x="4999123" y="2020248"/>
                  </a:lnTo>
                  <a:lnTo>
                    <a:pt x="4983246" y="2015487"/>
                  </a:lnTo>
                  <a:cubicBezTo>
                    <a:pt x="4983034" y="2013053"/>
                    <a:pt x="4982823" y="2010620"/>
                    <a:pt x="4982611" y="2008186"/>
                  </a:cubicBezTo>
                  <a:lnTo>
                    <a:pt x="4988009" y="1998028"/>
                  </a:lnTo>
                  <a:lnTo>
                    <a:pt x="5000076" y="1981203"/>
                  </a:lnTo>
                  <a:lnTo>
                    <a:pt x="4994043" y="1967553"/>
                  </a:lnTo>
                  <a:lnTo>
                    <a:pt x="5002617" y="1951682"/>
                  </a:lnTo>
                  <a:lnTo>
                    <a:pt x="4999123" y="1929461"/>
                  </a:lnTo>
                  <a:lnTo>
                    <a:pt x="4995630" y="1894542"/>
                  </a:lnTo>
                  <a:lnTo>
                    <a:pt x="5009285" y="1902161"/>
                  </a:lnTo>
                  <a:lnTo>
                    <a:pt x="5047709" y="1893273"/>
                  </a:lnTo>
                  <a:lnTo>
                    <a:pt x="5039135" y="1881527"/>
                  </a:lnTo>
                  <a:lnTo>
                    <a:pt x="5005157" y="1876766"/>
                  </a:lnTo>
                  <a:lnTo>
                    <a:pt x="5002617" y="1850418"/>
                  </a:lnTo>
                  <a:lnTo>
                    <a:pt x="4992137" y="1848195"/>
                  </a:lnTo>
                  <a:lnTo>
                    <a:pt x="4983563" y="1833911"/>
                  </a:lnTo>
                  <a:lnTo>
                    <a:pt x="4946092" y="1793913"/>
                  </a:lnTo>
                  <a:lnTo>
                    <a:pt x="4935295" y="1787882"/>
                  </a:lnTo>
                  <a:lnTo>
                    <a:pt x="4931167" y="1776771"/>
                  </a:lnTo>
                  <a:lnTo>
                    <a:pt x="4927674" y="1736774"/>
                  </a:lnTo>
                  <a:lnTo>
                    <a:pt x="4952125" y="1676460"/>
                  </a:lnTo>
                  <a:lnTo>
                    <a:pt x="4991820" y="1677730"/>
                  </a:lnTo>
                  <a:lnTo>
                    <a:pt x="4996901" y="1692332"/>
                  </a:lnTo>
                  <a:lnTo>
                    <a:pt x="5009603" y="1701855"/>
                  </a:lnTo>
                  <a:lnTo>
                    <a:pt x="5029926" y="1718680"/>
                  </a:lnTo>
                  <a:lnTo>
                    <a:pt x="5046757" y="1713283"/>
                  </a:lnTo>
                  <a:lnTo>
                    <a:pt x="5056283" y="1697411"/>
                  </a:lnTo>
                  <a:lnTo>
                    <a:pt x="5071208" y="1709791"/>
                  </a:lnTo>
                  <a:lnTo>
                    <a:pt x="5083910" y="1736774"/>
                  </a:lnTo>
                  <a:lnTo>
                    <a:pt x="5105504" y="1744075"/>
                  </a:lnTo>
                  <a:lnTo>
                    <a:pt x="5111855" y="1778041"/>
                  </a:lnTo>
                  <a:lnTo>
                    <a:pt x="5136307" y="1784072"/>
                  </a:lnTo>
                  <a:lnTo>
                    <a:pt x="5148056" y="1794230"/>
                  </a:lnTo>
                  <a:lnTo>
                    <a:pt x="5180129" y="1806611"/>
                  </a:lnTo>
                  <a:lnTo>
                    <a:pt x="5208709" y="1806293"/>
                  </a:lnTo>
                  <a:lnTo>
                    <a:pt x="5222364" y="1819944"/>
                  </a:lnTo>
                  <a:lnTo>
                    <a:pt x="5236019" y="1815817"/>
                  </a:lnTo>
                  <a:lnTo>
                    <a:pt x="5246815" y="1797723"/>
                  </a:lnTo>
                  <a:lnTo>
                    <a:pt x="5282381" y="1793278"/>
                  </a:lnTo>
                  <a:lnTo>
                    <a:pt x="5296671" y="1809785"/>
                  </a:lnTo>
                  <a:lnTo>
                    <a:pt x="5313184" y="1798040"/>
                  </a:lnTo>
                  <a:lnTo>
                    <a:pt x="5292226" y="1784707"/>
                  </a:lnTo>
                  <a:lnTo>
                    <a:pt x="5274760" y="1738361"/>
                  </a:lnTo>
                  <a:lnTo>
                    <a:pt x="5283969" y="1720267"/>
                  </a:lnTo>
                  <a:lnTo>
                    <a:pt x="5266821" y="1700585"/>
                  </a:lnTo>
                  <a:lnTo>
                    <a:pt x="5264598" y="1678682"/>
                  </a:lnTo>
                  <a:lnTo>
                    <a:pt x="5249038" y="1678682"/>
                  </a:lnTo>
                  <a:lnTo>
                    <a:pt x="5216013" y="1694871"/>
                  </a:lnTo>
                  <a:lnTo>
                    <a:pt x="5195689" y="1687253"/>
                  </a:lnTo>
                  <a:lnTo>
                    <a:pt x="5162346" y="1627892"/>
                  </a:lnTo>
                  <a:lnTo>
                    <a:pt x="5139482" y="1617734"/>
                  </a:lnTo>
                  <a:lnTo>
                    <a:pt x="5136307" y="1584085"/>
                  </a:lnTo>
                  <a:lnTo>
                    <a:pt x="5167745" y="1561229"/>
                  </a:lnTo>
                  <a:lnTo>
                    <a:pt x="5170920" y="1527581"/>
                  </a:lnTo>
                  <a:lnTo>
                    <a:pt x="5189021" y="1518057"/>
                  </a:lnTo>
                  <a:lnTo>
                    <a:pt x="5249673" y="1546944"/>
                  </a:lnTo>
                  <a:lnTo>
                    <a:pt x="5252214" y="1563769"/>
                  </a:lnTo>
                  <a:lnTo>
                    <a:pt x="5266821" y="1584402"/>
                  </a:lnTo>
                  <a:lnTo>
                    <a:pt x="5281746" y="1579323"/>
                  </a:lnTo>
                  <a:lnTo>
                    <a:pt x="5310326" y="1590434"/>
                  </a:lnTo>
                  <a:lnTo>
                    <a:pt x="5314772" y="1601227"/>
                  </a:lnTo>
                  <a:lnTo>
                    <a:pt x="5280794" y="1607893"/>
                  </a:lnTo>
                  <a:lnTo>
                    <a:pt x="5286510" y="1619003"/>
                  </a:lnTo>
                  <a:lnTo>
                    <a:pt x="5284287" y="1632971"/>
                  </a:lnTo>
                  <a:lnTo>
                    <a:pt x="5296036" y="1632971"/>
                  </a:lnTo>
                  <a:lnTo>
                    <a:pt x="5308421" y="1613924"/>
                  </a:lnTo>
                  <a:lnTo>
                    <a:pt x="5325251" y="1609163"/>
                  </a:lnTo>
                  <a:lnTo>
                    <a:pt x="5326521" y="1595830"/>
                  </a:lnTo>
                  <a:lnTo>
                    <a:pt x="5336048" y="1605988"/>
                  </a:lnTo>
                  <a:lnTo>
                    <a:pt x="5363675" y="1608845"/>
                  </a:lnTo>
                  <a:lnTo>
                    <a:pt x="5398606" y="1632971"/>
                  </a:lnTo>
                  <a:lnTo>
                    <a:pt x="5415437" y="1632971"/>
                  </a:lnTo>
                  <a:lnTo>
                    <a:pt x="5434807" y="1646303"/>
                  </a:lnTo>
                  <a:lnTo>
                    <a:pt x="5449415" y="1645351"/>
                  </a:lnTo>
                  <a:lnTo>
                    <a:pt x="5457036" y="1630431"/>
                  </a:lnTo>
                  <a:lnTo>
                    <a:pt x="5479265" y="1650112"/>
                  </a:lnTo>
                  <a:lnTo>
                    <a:pt x="5532296" y="1657096"/>
                  </a:lnTo>
                  <a:lnTo>
                    <a:pt x="5561829" y="1686618"/>
                  </a:lnTo>
                  <a:lnTo>
                    <a:pt x="5580247" y="1706299"/>
                  </a:lnTo>
                  <a:lnTo>
                    <a:pt x="5605016" y="1717410"/>
                  </a:lnTo>
                  <a:lnTo>
                    <a:pt x="5625975" y="1744710"/>
                  </a:lnTo>
                  <a:lnTo>
                    <a:pt x="5623117" y="1777089"/>
                  </a:lnTo>
                  <a:lnTo>
                    <a:pt x="5640265" y="1768836"/>
                  </a:lnTo>
                  <a:lnTo>
                    <a:pt x="5644075" y="1753915"/>
                  </a:lnTo>
                  <a:lnTo>
                    <a:pt x="5659000" y="1752963"/>
                  </a:lnTo>
                  <a:cubicBezTo>
                    <a:pt x="5658894" y="1735398"/>
                    <a:pt x="5658789" y="1717833"/>
                    <a:pt x="5658683" y="1700268"/>
                  </a:cubicBezTo>
                  <a:lnTo>
                    <a:pt x="5642805" y="1692967"/>
                  </a:lnTo>
                  <a:lnTo>
                    <a:pt x="5625657" y="1702490"/>
                  </a:lnTo>
                  <a:lnTo>
                    <a:pt x="5612955" y="1698364"/>
                  </a:lnTo>
                  <a:lnTo>
                    <a:pt x="5586598" y="1681856"/>
                  </a:lnTo>
                  <a:lnTo>
                    <a:pt x="5563099" y="1673603"/>
                  </a:lnTo>
                  <a:lnTo>
                    <a:pt x="5536107" y="1639954"/>
                  </a:lnTo>
                  <a:lnTo>
                    <a:pt x="5533884" y="1614877"/>
                  </a:lnTo>
                  <a:lnTo>
                    <a:pt x="5525310" y="1606306"/>
                  </a:lnTo>
                  <a:lnTo>
                    <a:pt x="5520864" y="1587577"/>
                  </a:lnTo>
                  <a:lnTo>
                    <a:pt x="5506892" y="1553928"/>
                  </a:lnTo>
                  <a:lnTo>
                    <a:pt x="5487839" y="1548849"/>
                  </a:lnTo>
                  <a:lnTo>
                    <a:pt x="5479265" y="1536469"/>
                  </a:lnTo>
                  <a:lnTo>
                    <a:pt x="5447510" y="1422825"/>
                  </a:lnTo>
                  <a:lnTo>
                    <a:pt x="5517689" y="1368543"/>
                  </a:lnTo>
                  <a:lnTo>
                    <a:pt x="5523087" y="1350766"/>
                  </a:lnTo>
                  <a:lnTo>
                    <a:pt x="5550397" y="1326958"/>
                  </a:lnTo>
                  <a:lnTo>
                    <a:pt x="5594537" y="1318070"/>
                  </a:lnTo>
                  <a:lnTo>
                    <a:pt x="5668209" y="1243789"/>
                  </a:lnTo>
                  <a:lnTo>
                    <a:pt x="5664081" y="1233314"/>
                  </a:lnTo>
                  <a:lnTo>
                    <a:pt x="5682817" y="1223790"/>
                  </a:lnTo>
                  <a:lnTo>
                    <a:pt x="5685992" y="1203474"/>
                  </a:lnTo>
                  <a:lnTo>
                    <a:pt x="5706633" y="1206649"/>
                  </a:lnTo>
                  <a:lnTo>
                    <a:pt x="5719971" y="1231726"/>
                  </a:lnTo>
                  <a:lnTo>
                    <a:pt x="5752361" y="1223156"/>
                  </a:lnTo>
                  <a:lnTo>
                    <a:pt x="5769827" y="1239662"/>
                  </a:lnTo>
                  <a:lnTo>
                    <a:pt x="5782211" y="1231092"/>
                  </a:lnTo>
                  <a:lnTo>
                    <a:pt x="5791103" y="1248233"/>
                  </a:lnTo>
                  <a:lnTo>
                    <a:pt x="5821906" y="1271724"/>
                  </a:lnTo>
                  <a:lnTo>
                    <a:pt x="5786975" y="1286961"/>
                  </a:lnTo>
                  <a:lnTo>
                    <a:pt x="5791738" y="1317435"/>
                  </a:lnTo>
                  <a:lnTo>
                    <a:pt x="5799994" y="1301563"/>
                  </a:lnTo>
                  <a:lnTo>
                    <a:pt x="5830162" y="1286644"/>
                  </a:lnTo>
                  <a:lnTo>
                    <a:pt x="5851756" y="1302198"/>
                  </a:lnTo>
                  <a:lnTo>
                    <a:pt x="5844452" y="1320292"/>
                  </a:lnTo>
                  <a:lnTo>
                    <a:pt x="5862870" y="1361242"/>
                  </a:lnTo>
                  <a:lnTo>
                    <a:pt x="5894943" y="1415842"/>
                  </a:lnTo>
                  <a:lnTo>
                    <a:pt x="5903517" y="1406319"/>
                  </a:lnTo>
                  <a:lnTo>
                    <a:pt x="5872397" y="1365051"/>
                  </a:lnTo>
                  <a:lnTo>
                    <a:pt x="5876842" y="1291723"/>
                  </a:lnTo>
                  <a:lnTo>
                    <a:pt x="5860965" y="1271406"/>
                  </a:lnTo>
                  <a:lnTo>
                    <a:pt x="5870174" y="1250455"/>
                  </a:lnTo>
                  <a:lnTo>
                    <a:pt x="5882558" y="1205061"/>
                  </a:lnTo>
                  <a:lnTo>
                    <a:pt x="5897166" y="1192364"/>
                  </a:lnTo>
                  <a:lnTo>
                    <a:pt x="5902882" y="1094274"/>
                  </a:lnTo>
                  <a:lnTo>
                    <a:pt x="5870491" y="1042849"/>
                  </a:lnTo>
                  <a:lnTo>
                    <a:pt x="5859059" y="1052689"/>
                  </a:lnTo>
                  <a:lnTo>
                    <a:pt x="5833337" y="1047610"/>
                  </a:lnTo>
                  <a:lnTo>
                    <a:pt x="5835878" y="979042"/>
                  </a:lnTo>
                  <a:lnTo>
                    <a:pt x="5853067" y="949041"/>
                  </a:lnTo>
                  <a:lnTo>
                    <a:pt x="6060620" y="1177406"/>
                  </a:lnTo>
                  <a:cubicBezTo>
                    <a:pt x="6579822" y="1806535"/>
                    <a:pt x="6891715" y="2613092"/>
                    <a:pt x="6891715" y="3492496"/>
                  </a:cubicBezTo>
                  <a:cubicBezTo>
                    <a:pt x="6891715" y="3869384"/>
                    <a:pt x="6834429" y="4232891"/>
                    <a:pt x="6728088" y="4574786"/>
                  </a:cubicBezTo>
                  <a:lnTo>
                    <a:pt x="6699847" y="4651948"/>
                  </a:lnTo>
                  <a:lnTo>
                    <a:pt x="6676768" y="4648009"/>
                  </a:lnTo>
                  <a:lnTo>
                    <a:pt x="6661525" y="4656897"/>
                  </a:lnTo>
                  <a:lnTo>
                    <a:pt x="6642472" y="4667056"/>
                  </a:lnTo>
                  <a:lnTo>
                    <a:pt x="6630405" y="4672135"/>
                  </a:lnTo>
                  <a:lnTo>
                    <a:pt x="6623101" y="4666421"/>
                  </a:lnTo>
                  <a:lnTo>
                    <a:pt x="6612622" y="4665151"/>
                  </a:lnTo>
                  <a:lnTo>
                    <a:pt x="6615162" y="4650548"/>
                  </a:lnTo>
                  <a:lnTo>
                    <a:pt x="6607541" y="4646104"/>
                  </a:lnTo>
                  <a:lnTo>
                    <a:pt x="6593251" y="4644517"/>
                  </a:lnTo>
                  <a:lnTo>
                    <a:pt x="6562448" y="4645787"/>
                  </a:lnTo>
                  <a:lnTo>
                    <a:pt x="6541172" y="4642295"/>
                  </a:lnTo>
                  <a:lnTo>
                    <a:pt x="6527200" y="4650548"/>
                  </a:lnTo>
                  <a:lnTo>
                    <a:pt x="6501161" y="4671818"/>
                  </a:lnTo>
                  <a:lnTo>
                    <a:pt x="6482743" y="4687373"/>
                  </a:lnTo>
                  <a:lnTo>
                    <a:pt x="6482425" y="4699753"/>
                  </a:lnTo>
                  <a:lnTo>
                    <a:pt x="6465277" y="4709912"/>
                  </a:lnTo>
                  <a:lnTo>
                    <a:pt x="6458926" y="4706737"/>
                  </a:lnTo>
                  <a:lnTo>
                    <a:pt x="6448447" y="4706420"/>
                  </a:lnTo>
                  <a:lnTo>
                    <a:pt x="6438920" y="4710229"/>
                  </a:lnTo>
                  <a:lnTo>
                    <a:pt x="6430346" y="4707689"/>
                  </a:lnTo>
                  <a:lnTo>
                    <a:pt x="6405895" y="4713403"/>
                  </a:lnTo>
                  <a:lnTo>
                    <a:pt x="6398591" y="4710229"/>
                  </a:lnTo>
                  <a:lnTo>
                    <a:pt x="6382714" y="4715308"/>
                  </a:lnTo>
                  <a:lnTo>
                    <a:pt x="6364296" y="4728324"/>
                  </a:lnTo>
                  <a:lnTo>
                    <a:pt x="6358897" y="4725149"/>
                  </a:lnTo>
                  <a:lnTo>
                    <a:pt x="6348418" y="4731181"/>
                  </a:lnTo>
                  <a:lnTo>
                    <a:pt x="6361755" y="4741022"/>
                  </a:lnTo>
                  <a:lnTo>
                    <a:pt x="6358580" y="4749275"/>
                  </a:lnTo>
                  <a:lnTo>
                    <a:pt x="6347783" y="4740704"/>
                  </a:lnTo>
                  <a:lnTo>
                    <a:pt x="6342702" y="4740387"/>
                  </a:lnTo>
                  <a:lnTo>
                    <a:pt x="6347783" y="4750863"/>
                  </a:lnTo>
                  <a:cubicBezTo>
                    <a:pt x="6348092" y="4754989"/>
                    <a:pt x="6348402" y="4759116"/>
                    <a:pt x="6348711" y="4763242"/>
                  </a:cubicBezTo>
                  <a:cubicBezTo>
                    <a:pt x="6348716" y="4763245"/>
                    <a:pt x="6348722" y="4763247"/>
                    <a:pt x="6348727" y="4763250"/>
                  </a:cubicBezTo>
                  <a:cubicBezTo>
                    <a:pt x="6348722" y="4763255"/>
                    <a:pt x="6348718" y="4763261"/>
                    <a:pt x="6348713" y="4763266"/>
                  </a:cubicBezTo>
                  <a:cubicBezTo>
                    <a:pt x="6348720" y="4763364"/>
                    <a:pt x="6348728" y="4763463"/>
                    <a:pt x="6348735" y="4763561"/>
                  </a:cubicBezTo>
                  <a:lnTo>
                    <a:pt x="6348545" y="4763458"/>
                  </a:lnTo>
                  <a:lnTo>
                    <a:pt x="6342059" y="4770869"/>
                  </a:lnTo>
                  <a:lnTo>
                    <a:pt x="6330309" y="4769282"/>
                  </a:lnTo>
                  <a:lnTo>
                    <a:pt x="6323958" y="4777535"/>
                  </a:lnTo>
                  <a:lnTo>
                    <a:pt x="6316337" y="4778488"/>
                  </a:lnTo>
                  <a:lnTo>
                    <a:pt x="6317925" y="4768964"/>
                  </a:lnTo>
                  <a:lnTo>
                    <a:pt x="6305858" y="4774043"/>
                  </a:lnTo>
                  <a:lnTo>
                    <a:pt x="6301094" y="4786424"/>
                  </a:lnTo>
                  <a:lnTo>
                    <a:pt x="6296013" y="4788328"/>
                  </a:lnTo>
                  <a:lnTo>
                    <a:pt x="6299189" y="4797852"/>
                  </a:lnTo>
                  <a:lnTo>
                    <a:pt x="6295696" y="4809597"/>
                  </a:lnTo>
                  <a:lnTo>
                    <a:pt x="6283946" y="4807057"/>
                  </a:lnTo>
                  <a:lnTo>
                    <a:pt x="6280771" y="4811184"/>
                  </a:lnTo>
                  <a:lnTo>
                    <a:pt x="6283629" y="4820707"/>
                  </a:lnTo>
                  <a:lnTo>
                    <a:pt x="6276008" y="4824834"/>
                  </a:lnTo>
                  <a:lnTo>
                    <a:pt x="6262353" y="4822294"/>
                  </a:lnTo>
                  <a:lnTo>
                    <a:pt x="6252826" y="4817850"/>
                  </a:lnTo>
                  <a:lnTo>
                    <a:pt x="6238219" y="4805788"/>
                  </a:lnTo>
                  <a:lnTo>
                    <a:pt x="6229645" y="4806740"/>
                  </a:lnTo>
                  <a:lnTo>
                    <a:pt x="6234090" y="4816263"/>
                  </a:lnTo>
                  <a:lnTo>
                    <a:pt x="6241077" y="4819437"/>
                  </a:lnTo>
                  <a:lnTo>
                    <a:pt x="6235678" y="4830230"/>
                  </a:lnTo>
                  <a:lnTo>
                    <a:pt x="6222023" y="4829913"/>
                  </a:lnTo>
                  <a:lnTo>
                    <a:pt x="6214402" y="4824199"/>
                  </a:lnTo>
                  <a:lnTo>
                    <a:pt x="6210274" y="4832770"/>
                  </a:lnTo>
                  <a:lnTo>
                    <a:pt x="6222659" y="4840389"/>
                  </a:lnTo>
                  <a:lnTo>
                    <a:pt x="6215990" y="4849594"/>
                  </a:lnTo>
                  <a:lnTo>
                    <a:pt x="6210591" y="4852769"/>
                  </a:lnTo>
                  <a:lnTo>
                    <a:pt x="6213767" y="4861340"/>
                  </a:lnTo>
                  <a:lnTo>
                    <a:pt x="6204558" y="4877847"/>
                  </a:lnTo>
                  <a:lnTo>
                    <a:pt x="6200747" y="4872133"/>
                  </a:lnTo>
                  <a:lnTo>
                    <a:pt x="6195666" y="4852134"/>
                  </a:lnTo>
                  <a:lnTo>
                    <a:pt x="6187410" y="4861657"/>
                  </a:lnTo>
                  <a:lnTo>
                    <a:pt x="6179154" y="4880386"/>
                  </a:lnTo>
                  <a:lnTo>
                    <a:pt x="6191538" y="4903877"/>
                  </a:lnTo>
                  <a:lnTo>
                    <a:pt x="6190268" y="4915305"/>
                  </a:lnTo>
                  <a:lnTo>
                    <a:pt x="6178201" y="4924510"/>
                  </a:lnTo>
                  <a:lnTo>
                    <a:pt x="6178519" y="4914035"/>
                  </a:lnTo>
                  <a:lnTo>
                    <a:pt x="6176296" y="4909591"/>
                  </a:lnTo>
                  <a:lnTo>
                    <a:pt x="6160418" y="4917844"/>
                  </a:lnTo>
                  <a:lnTo>
                    <a:pt x="6158830" y="4927050"/>
                  </a:lnTo>
                  <a:cubicBezTo>
                    <a:pt x="6158724" y="4929378"/>
                    <a:pt x="6158619" y="4931706"/>
                    <a:pt x="6158513" y="4934034"/>
                  </a:cubicBezTo>
                  <a:lnTo>
                    <a:pt x="6158513" y="4936891"/>
                  </a:lnTo>
                  <a:lnTo>
                    <a:pt x="6158513" y="4938795"/>
                  </a:lnTo>
                  <a:lnTo>
                    <a:pt x="6161688" y="4947366"/>
                  </a:lnTo>
                  <a:lnTo>
                    <a:pt x="6154067" y="4956572"/>
                  </a:lnTo>
                  <a:lnTo>
                    <a:pt x="6141365" y="4963556"/>
                  </a:lnTo>
                  <a:lnTo>
                    <a:pt x="6135649" y="4978475"/>
                  </a:lnTo>
                  <a:lnTo>
                    <a:pt x="6122312" y="4993712"/>
                  </a:lnTo>
                  <a:lnTo>
                    <a:pt x="6129933" y="5024187"/>
                  </a:lnTo>
                  <a:lnTo>
                    <a:pt x="6136919" y="5038472"/>
                  </a:lnTo>
                  <a:lnTo>
                    <a:pt x="6148668" y="5036250"/>
                  </a:lnTo>
                  <a:lnTo>
                    <a:pt x="6154384" y="5027044"/>
                  </a:lnTo>
                  <a:lnTo>
                    <a:pt x="6170897" y="5030853"/>
                  </a:lnTo>
                  <a:lnTo>
                    <a:pt x="6175661" y="5059423"/>
                  </a:lnTo>
                  <a:lnTo>
                    <a:pt x="6177248" y="5069898"/>
                  </a:lnTo>
                  <a:lnTo>
                    <a:pt x="6190268" y="5079739"/>
                  </a:lnTo>
                  <a:lnTo>
                    <a:pt x="6194396" y="5079739"/>
                  </a:lnTo>
                  <a:lnTo>
                    <a:pt x="6197254" y="5089262"/>
                  </a:lnTo>
                  <a:lnTo>
                    <a:pt x="6190586" y="5103864"/>
                  </a:lnTo>
                  <a:lnTo>
                    <a:pt x="6188680" y="5128307"/>
                  </a:lnTo>
                  <a:lnTo>
                    <a:pt x="6195031" y="5132434"/>
                  </a:lnTo>
                  <a:lnTo>
                    <a:pt x="6206146" y="5113705"/>
                  </a:lnTo>
                  <a:lnTo>
                    <a:pt x="6212814" y="5101325"/>
                  </a:lnTo>
                  <a:lnTo>
                    <a:pt x="6214085" y="5089897"/>
                  </a:lnTo>
                  <a:lnTo>
                    <a:pt x="6218213" y="5103547"/>
                  </a:lnTo>
                  <a:lnTo>
                    <a:pt x="6212179" y="5126403"/>
                  </a:lnTo>
                  <a:lnTo>
                    <a:pt x="6204240" y="5141957"/>
                  </a:lnTo>
                  <a:lnTo>
                    <a:pt x="6206146" y="5154972"/>
                  </a:lnTo>
                  <a:lnTo>
                    <a:pt x="6212814" y="5145767"/>
                  </a:lnTo>
                  <a:cubicBezTo>
                    <a:pt x="6213026" y="5149999"/>
                    <a:pt x="6213237" y="5154232"/>
                    <a:pt x="6213449" y="5158464"/>
                  </a:cubicBezTo>
                  <a:lnTo>
                    <a:pt x="6203605" y="5169575"/>
                  </a:lnTo>
                  <a:lnTo>
                    <a:pt x="6197889" y="5184177"/>
                  </a:lnTo>
                  <a:lnTo>
                    <a:pt x="6202970" y="5201319"/>
                  </a:lnTo>
                  <a:lnTo>
                    <a:pt x="6235678" y="5233698"/>
                  </a:lnTo>
                  <a:lnTo>
                    <a:pt x="6249333" y="5251157"/>
                  </a:lnTo>
                  <a:lnTo>
                    <a:pt x="6260130" y="5274330"/>
                  </a:lnTo>
                  <a:lnTo>
                    <a:pt x="6275690" y="5324168"/>
                  </a:lnTo>
                  <a:lnTo>
                    <a:pt x="6291250" y="5336232"/>
                  </a:lnTo>
                  <a:lnTo>
                    <a:pt x="6303952" y="5347977"/>
                  </a:lnTo>
                  <a:lnTo>
                    <a:pt x="6297190" y="5360853"/>
                  </a:lnTo>
                  <a:lnTo>
                    <a:pt x="6297448" y="5360940"/>
                  </a:lnTo>
                  <a:lnTo>
                    <a:pt x="6303928" y="5348597"/>
                  </a:lnTo>
                  <a:lnTo>
                    <a:pt x="6326471" y="5368282"/>
                  </a:lnTo>
                  <a:lnTo>
                    <a:pt x="6343298" y="5377172"/>
                  </a:lnTo>
                  <a:lnTo>
                    <a:pt x="6352738" y="5391437"/>
                  </a:lnTo>
                  <a:lnTo>
                    <a:pt x="6270138" y="5527402"/>
                  </a:lnTo>
                  <a:lnTo>
                    <a:pt x="6157685" y="5677783"/>
                  </a:lnTo>
                  <a:lnTo>
                    <a:pt x="6151028" y="5680333"/>
                  </a:lnTo>
                  <a:lnTo>
                    <a:pt x="6151528" y="5680898"/>
                  </a:lnTo>
                  <a:lnTo>
                    <a:pt x="6124790" y="5702235"/>
                  </a:lnTo>
                  <a:lnTo>
                    <a:pt x="6108874" y="5721342"/>
                  </a:lnTo>
                  <a:lnTo>
                    <a:pt x="6108664" y="5720387"/>
                  </a:lnTo>
                  <a:lnTo>
                    <a:pt x="6071278" y="5721342"/>
                  </a:lnTo>
                  <a:lnTo>
                    <a:pt x="6010443" y="5705105"/>
                  </a:lnTo>
                  <a:lnTo>
                    <a:pt x="5965134" y="5657668"/>
                  </a:lnTo>
                  <a:lnTo>
                    <a:pt x="5954821" y="5617474"/>
                  </a:lnTo>
                  <a:lnTo>
                    <a:pt x="5954631" y="5617583"/>
                  </a:lnTo>
                  <a:lnTo>
                    <a:pt x="5954678" y="5617604"/>
                  </a:lnTo>
                  <a:lnTo>
                    <a:pt x="5954550" y="5617629"/>
                  </a:lnTo>
                  <a:lnTo>
                    <a:pt x="5954176" y="5617843"/>
                  </a:lnTo>
                  <a:lnTo>
                    <a:pt x="5953959" y="5617746"/>
                  </a:lnTo>
                  <a:lnTo>
                    <a:pt x="5903234" y="5627755"/>
                  </a:lnTo>
                  <a:cubicBezTo>
                    <a:pt x="5903446" y="5629764"/>
                    <a:pt x="5903657" y="5631774"/>
                    <a:pt x="5903869" y="5633783"/>
                  </a:cubicBezTo>
                  <a:lnTo>
                    <a:pt x="5906092" y="5648375"/>
                  </a:lnTo>
                  <a:lnTo>
                    <a:pt x="5907044" y="5656623"/>
                  </a:lnTo>
                  <a:lnTo>
                    <a:pt x="5908632" y="5664871"/>
                  </a:lnTo>
                  <a:lnTo>
                    <a:pt x="5910220" y="5671850"/>
                  </a:lnTo>
                  <a:lnTo>
                    <a:pt x="5911808" y="5677243"/>
                  </a:lnTo>
                  <a:lnTo>
                    <a:pt x="5914031" y="5683270"/>
                  </a:lnTo>
                  <a:lnTo>
                    <a:pt x="5916253" y="5691835"/>
                  </a:lnTo>
                  <a:lnTo>
                    <a:pt x="5919111" y="5701987"/>
                  </a:lnTo>
                  <a:lnTo>
                    <a:pt x="5921017" y="5712772"/>
                  </a:lnTo>
                  <a:lnTo>
                    <a:pt x="5923240" y="5723558"/>
                  </a:lnTo>
                  <a:lnTo>
                    <a:pt x="5925145" y="5733075"/>
                  </a:lnTo>
                  <a:cubicBezTo>
                    <a:pt x="5925357" y="5735507"/>
                    <a:pt x="5925568" y="5737939"/>
                    <a:pt x="5925780" y="5740371"/>
                  </a:cubicBezTo>
                  <a:lnTo>
                    <a:pt x="5925780" y="5743226"/>
                  </a:lnTo>
                  <a:cubicBezTo>
                    <a:pt x="5925674" y="5743861"/>
                    <a:pt x="5925569" y="5744495"/>
                    <a:pt x="5925463" y="5745130"/>
                  </a:cubicBezTo>
                  <a:cubicBezTo>
                    <a:pt x="5925251" y="5746716"/>
                    <a:pt x="5925040" y="5748302"/>
                    <a:pt x="5924828" y="5749888"/>
                  </a:cubicBezTo>
                  <a:lnTo>
                    <a:pt x="5923875" y="5758453"/>
                  </a:lnTo>
                  <a:cubicBezTo>
                    <a:pt x="5923663" y="5762260"/>
                    <a:pt x="5923452" y="5766067"/>
                    <a:pt x="5923240" y="5769874"/>
                  </a:cubicBezTo>
                  <a:cubicBezTo>
                    <a:pt x="5923028" y="5774104"/>
                    <a:pt x="5922817" y="5778333"/>
                    <a:pt x="5922605" y="5782563"/>
                  </a:cubicBezTo>
                  <a:lnTo>
                    <a:pt x="5922605" y="5795252"/>
                  </a:lnTo>
                  <a:lnTo>
                    <a:pt x="5922287" y="5806989"/>
                  </a:lnTo>
                  <a:lnTo>
                    <a:pt x="5922605" y="5816189"/>
                  </a:lnTo>
                  <a:cubicBezTo>
                    <a:pt x="5922711" y="5817246"/>
                    <a:pt x="5922816" y="5818304"/>
                    <a:pt x="5922922" y="5819361"/>
                  </a:cubicBezTo>
                  <a:lnTo>
                    <a:pt x="5923240" y="5821899"/>
                  </a:lnTo>
                  <a:lnTo>
                    <a:pt x="5924192" y="5826975"/>
                  </a:lnTo>
                  <a:lnTo>
                    <a:pt x="5925463" y="5836175"/>
                  </a:lnTo>
                  <a:lnTo>
                    <a:pt x="5928321" y="5859015"/>
                  </a:lnTo>
                  <a:lnTo>
                    <a:pt x="5931496" y="5889786"/>
                  </a:lnTo>
                  <a:lnTo>
                    <a:pt x="5891802" y="5911675"/>
                  </a:lnTo>
                  <a:lnTo>
                    <a:pt x="5867985" y="5892007"/>
                  </a:lnTo>
                  <a:lnTo>
                    <a:pt x="5834006" y="5896131"/>
                  </a:lnTo>
                  <a:lnTo>
                    <a:pt x="5807014" y="5906282"/>
                  </a:lnTo>
                  <a:lnTo>
                    <a:pt x="5779387" y="5900572"/>
                  </a:lnTo>
                  <a:lnTo>
                    <a:pt x="5720956" y="5935467"/>
                  </a:lnTo>
                  <a:lnTo>
                    <a:pt x="5698092" y="5915164"/>
                  </a:lnTo>
                  <a:lnTo>
                    <a:pt x="5652047" y="5929440"/>
                  </a:lnTo>
                  <a:lnTo>
                    <a:pt x="5585360" y="5938322"/>
                  </a:lnTo>
                  <a:lnTo>
                    <a:pt x="5474215" y="5985272"/>
                  </a:lnTo>
                  <a:lnTo>
                    <a:pt x="5431027" y="5995741"/>
                  </a:lnTo>
                  <a:lnTo>
                    <a:pt x="5379583" y="5956721"/>
                  </a:lnTo>
                  <a:lnTo>
                    <a:pt x="5337983" y="5954818"/>
                  </a:lnTo>
                  <a:lnTo>
                    <a:pt x="5261452" y="5985907"/>
                  </a:lnTo>
                  <a:lnTo>
                    <a:pt x="5234142" y="5983369"/>
                  </a:lnTo>
                  <a:lnTo>
                    <a:pt x="5210961" y="5957356"/>
                  </a:lnTo>
                  <a:lnTo>
                    <a:pt x="5197623" y="5967824"/>
                  </a:lnTo>
                  <a:lnTo>
                    <a:pt x="5173489" y="5994154"/>
                  </a:lnTo>
                  <a:cubicBezTo>
                    <a:pt x="5173912" y="6006420"/>
                    <a:pt x="5174336" y="6018687"/>
                    <a:pt x="5174759" y="6030953"/>
                  </a:cubicBezTo>
                  <a:lnTo>
                    <a:pt x="5150625" y="6049987"/>
                  </a:lnTo>
                  <a:lnTo>
                    <a:pt x="5148720" y="6075682"/>
                  </a:lnTo>
                  <a:lnTo>
                    <a:pt x="5130619" y="6078855"/>
                  </a:lnTo>
                  <a:lnTo>
                    <a:pt x="5123633" y="6088054"/>
                  </a:lnTo>
                  <a:lnTo>
                    <a:pt x="5108708" y="6085834"/>
                  </a:lnTo>
                  <a:lnTo>
                    <a:pt x="5112518" y="6077903"/>
                  </a:lnTo>
                  <a:lnTo>
                    <a:pt x="5105214" y="6066483"/>
                  </a:lnTo>
                  <a:lnTo>
                    <a:pt x="5097911" y="6052842"/>
                  </a:lnTo>
                  <a:lnTo>
                    <a:pt x="5104897" y="6028415"/>
                  </a:lnTo>
                  <a:lnTo>
                    <a:pt x="5133159" y="6005257"/>
                  </a:lnTo>
                  <a:cubicBezTo>
                    <a:pt x="5133477" y="5998913"/>
                    <a:pt x="5133794" y="5992568"/>
                    <a:pt x="5134112" y="5986224"/>
                  </a:cubicBezTo>
                  <a:lnTo>
                    <a:pt x="5116329" y="5973852"/>
                  </a:lnTo>
                  <a:lnTo>
                    <a:pt x="5093782" y="5989713"/>
                  </a:lnTo>
                  <a:lnTo>
                    <a:pt x="5084573" y="6005575"/>
                  </a:lnTo>
                  <a:lnTo>
                    <a:pt x="5073141" y="6016043"/>
                  </a:lnTo>
                  <a:lnTo>
                    <a:pt x="5035987" y="6013505"/>
                  </a:lnTo>
                  <a:lnTo>
                    <a:pt x="5021062" y="5997644"/>
                  </a:lnTo>
                  <a:lnTo>
                    <a:pt x="4988036" y="5989713"/>
                  </a:lnTo>
                  <a:lnTo>
                    <a:pt x="4966125" y="6007795"/>
                  </a:lnTo>
                  <a:lnTo>
                    <a:pt x="4944848" y="6018264"/>
                  </a:lnTo>
                  <a:lnTo>
                    <a:pt x="4934687" y="6043642"/>
                  </a:lnTo>
                  <a:lnTo>
                    <a:pt x="4913410" y="6049035"/>
                  </a:lnTo>
                  <a:lnTo>
                    <a:pt x="4903249" y="6067117"/>
                  </a:lnTo>
                  <a:lnTo>
                    <a:pt x="4857520" y="6070607"/>
                  </a:lnTo>
                  <a:lnTo>
                    <a:pt x="4836562" y="6068703"/>
                  </a:lnTo>
                  <a:lnTo>
                    <a:pt x="4823859" y="6077268"/>
                  </a:lnTo>
                  <a:lnTo>
                    <a:pt x="4801630" y="6085199"/>
                  </a:lnTo>
                  <a:lnTo>
                    <a:pt x="4774003" y="6068386"/>
                  </a:lnTo>
                  <a:lnTo>
                    <a:pt x="4750821" y="6037932"/>
                  </a:lnTo>
                  <a:lnTo>
                    <a:pt x="4727957" y="6027781"/>
                  </a:lnTo>
                  <a:lnTo>
                    <a:pt x="4707951" y="6010968"/>
                  </a:lnTo>
                  <a:lnTo>
                    <a:pt x="4689851" y="6006844"/>
                  </a:lnTo>
                  <a:lnTo>
                    <a:pt x="4665399" y="5992568"/>
                  </a:lnTo>
                  <a:lnTo>
                    <a:pt x="4627292" y="5989713"/>
                  </a:lnTo>
                  <a:lnTo>
                    <a:pt x="4610462" y="6002402"/>
                  </a:lnTo>
                  <a:lnTo>
                    <a:pt x="4606333" y="6020484"/>
                  </a:lnTo>
                  <a:cubicBezTo>
                    <a:pt x="4606121" y="6025031"/>
                    <a:pt x="4605910" y="6029578"/>
                    <a:pt x="4605698" y="6034125"/>
                  </a:cubicBezTo>
                  <a:lnTo>
                    <a:pt x="4582517" y="6058552"/>
                  </a:lnTo>
                  <a:lnTo>
                    <a:pt x="4568862" y="6058552"/>
                  </a:lnTo>
                  <a:cubicBezTo>
                    <a:pt x="4569074" y="6056120"/>
                    <a:pt x="4569285" y="6053688"/>
                    <a:pt x="4569497" y="6051256"/>
                  </a:cubicBezTo>
                  <a:lnTo>
                    <a:pt x="4563463" y="6051256"/>
                  </a:lnTo>
                  <a:lnTo>
                    <a:pt x="4557112" y="6066165"/>
                  </a:lnTo>
                  <a:lnTo>
                    <a:pt x="4544410" y="6071241"/>
                  </a:lnTo>
                  <a:lnTo>
                    <a:pt x="4526309" y="6076951"/>
                  </a:lnTo>
                  <a:lnTo>
                    <a:pt x="4501222" y="6073144"/>
                  </a:lnTo>
                  <a:lnTo>
                    <a:pt x="4480581" y="6058235"/>
                  </a:lnTo>
                  <a:lnTo>
                    <a:pt x="4455176" y="6030319"/>
                  </a:lnTo>
                  <a:lnTo>
                    <a:pt x="4452636" y="6011285"/>
                  </a:lnTo>
                  <a:lnTo>
                    <a:pt x="4435805" y="6006209"/>
                  </a:lnTo>
                  <a:lnTo>
                    <a:pt x="4440251" y="6023974"/>
                  </a:lnTo>
                  <a:lnTo>
                    <a:pt x="4422151" y="6025243"/>
                  </a:lnTo>
                  <a:lnTo>
                    <a:pt x="4409448" y="6012554"/>
                  </a:lnTo>
                  <a:lnTo>
                    <a:pt x="4402144" y="5999230"/>
                  </a:lnTo>
                  <a:lnTo>
                    <a:pt x="4394841" y="6000182"/>
                  </a:lnTo>
                  <a:lnTo>
                    <a:pt x="4383091" y="5992886"/>
                  </a:lnTo>
                  <a:lnTo>
                    <a:pt x="4374517" y="6004623"/>
                  </a:lnTo>
                  <a:lnTo>
                    <a:pt x="4377693" y="6021436"/>
                  </a:lnTo>
                  <a:lnTo>
                    <a:pt x="4365308" y="6035394"/>
                  </a:lnTo>
                  <a:lnTo>
                    <a:pt x="4358957" y="6041739"/>
                  </a:lnTo>
                  <a:lnTo>
                    <a:pt x="4352606" y="6040470"/>
                  </a:lnTo>
                  <a:lnTo>
                    <a:pt x="4361180" y="6029050"/>
                  </a:lnTo>
                  <a:lnTo>
                    <a:pt x="4355781" y="6026829"/>
                  </a:lnTo>
                  <a:lnTo>
                    <a:pt x="4347207" y="6033174"/>
                  </a:lnTo>
                  <a:lnTo>
                    <a:pt x="4347207" y="6019850"/>
                  </a:lnTo>
                  <a:lnTo>
                    <a:pt x="4356416" y="6010016"/>
                  </a:lnTo>
                  <a:lnTo>
                    <a:pt x="4353241" y="6008113"/>
                  </a:lnTo>
                  <a:lnTo>
                    <a:pt x="4334187" y="6009064"/>
                  </a:lnTo>
                  <a:lnTo>
                    <a:pt x="4319580" y="6020802"/>
                  </a:lnTo>
                  <a:lnTo>
                    <a:pt x="4303702" y="6016995"/>
                  </a:lnTo>
                  <a:lnTo>
                    <a:pt x="4298304" y="6022071"/>
                  </a:lnTo>
                  <a:lnTo>
                    <a:pt x="4293223" y="6018898"/>
                  </a:lnTo>
                  <a:lnTo>
                    <a:pt x="4293223" y="6010650"/>
                  </a:lnTo>
                  <a:lnTo>
                    <a:pt x="4303384" y="6002085"/>
                  </a:lnTo>
                  <a:lnTo>
                    <a:pt x="4318310" y="6001134"/>
                  </a:lnTo>
                  <a:lnTo>
                    <a:pt x="4331965" y="6001768"/>
                  </a:lnTo>
                  <a:lnTo>
                    <a:pt x="4349113" y="6003671"/>
                  </a:lnTo>
                  <a:lnTo>
                    <a:pt x="4354511" y="5993203"/>
                  </a:lnTo>
                  <a:lnTo>
                    <a:pt x="4349113" y="5983686"/>
                  </a:lnTo>
                  <a:lnTo>
                    <a:pt x="4356099" y="5978293"/>
                  </a:lnTo>
                  <a:lnTo>
                    <a:pt x="4363720" y="5982734"/>
                  </a:lnTo>
                  <a:lnTo>
                    <a:pt x="4371977" y="5974169"/>
                  </a:lnTo>
                  <a:lnTo>
                    <a:pt x="4387854" y="5968776"/>
                  </a:lnTo>
                  <a:lnTo>
                    <a:pt x="4386902" y="5965604"/>
                  </a:lnTo>
                  <a:lnTo>
                    <a:pt x="4356099" y="5966556"/>
                  </a:lnTo>
                  <a:lnTo>
                    <a:pt x="4343397" y="5965921"/>
                  </a:lnTo>
                  <a:lnTo>
                    <a:pt x="4334823" y="5975438"/>
                  </a:lnTo>
                  <a:lnTo>
                    <a:pt x="4331012" y="5976707"/>
                  </a:lnTo>
                  <a:lnTo>
                    <a:pt x="4322438" y="5976707"/>
                  </a:lnTo>
                  <a:lnTo>
                    <a:pt x="4312911" y="5972266"/>
                  </a:lnTo>
                  <a:lnTo>
                    <a:pt x="4303384" y="5973852"/>
                  </a:lnTo>
                  <a:lnTo>
                    <a:pt x="4292905" y="5986541"/>
                  </a:lnTo>
                  <a:lnTo>
                    <a:pt x="4285284" y="5983369"/>
                  </a:lnTo>
                  <a:lnTo>
                    <a:pt x="4281156" y="5969411"/>
                  </a:lnTo>
                  <a:lnTo>
                    <a:pt x="4285919" y="5958942"/>
                  </a:lnTo>
                  <a:lnTo>
                    <a:pt x="4303067" y="5956721"/>
                  </a:lnTo>
                  <a:lnTo>
                    <a:pt x="4308465" y="5955770"/>
                  </a:lnTo>
                  <a:lnTo>
                    <a:pt x="4308465" y="5947205"/>
                  </a:lnTo>
                  <a:cubicBezTo>
                    <a:pt x="4308783" y="5944033"/>
                    <a:pt x="4309100" y="5940860"/>
                    <a:pt x="4309418" y="5937688"/>
                  </a:cubicBezTo>
                  <a:lnTo>
                    <a:pt x="4298939" y="5937688"/>
                  </a:lnTo>
                  <a:lnTo>
                    <a:pt x="4293540" y="5939274"/>
                  </a:lnTo>
                  <a:lnTo>
                    <a:pt x="4281791" y="5928488"/>
                  </a:lnTo>
                  <a:cubicBezTo>
                    <a:pt x="4281473" y="5925316"/>
                    <a:pt x="4281156" y="5922143"/>
                    <a:pt x="4280838" y="5918971"/>
                  </a:cubicBezTo>
                  <a:lnTo>
                    <a:pt x="4277345" y="5909772"/>
                  </a:lnTo>
                  <a:lnTo>
                    <a:pt x="4262420" y="5897082"/>
                  </a:lnTo>
                  <a:lnTo>
                    <a:pt x="4267818" y="5891690"/>
                  </a:lnTo>
                  <a:lnTo>
                    <a:pt x="4276075" y="5896131"/>
                  </a:lnTo>
                  <a:lnTo>
                    <a:pt x="4281473" y="5884393"/>
                  </a:lnTo>
                  <a:lnTo>
                    <a:pt x="4277027" y="5870435"/>
                  </a:lnTo>
                  <a:lnTo>
                    <a:pt x="4270359" y="5863456"/>
                  </a:lnTo>
                  <a:lnTo>
                    <a:pt x="4253528" y="5853939"/>
                  </a:lnTo>
                  <a:lnTo>
                    <a:pt x="4236380" y="5828878"/>
                  </a:lnTo>
                  <a:lnTo>
                    <a:pt x="4223678" y="5829195"/>
                  </a:lnTo>
                  <a:lnTo>
                    <a:pt x="4219550" y="5843788"/>
                  </a:lnTo>
                  <a:lnTo>
                    <a:pt x="4212246" y="5840933"/>
                  </a:lnTo>
                  <a:lnTo>
                    <a:pt x="4197321" y="5826975"/>
                  </a:lnTo>
                  <a:lnTo>
                    <a:pt x="4182395" y="5823168"/>
                  </a:lnTo>
                  <a:lnTo>
                    <a:pt x="4187476" y="5806355"/>
                  </a:lnTo>
                  <a:lnTo>
                    <a:pt x="4195733" y="5808258"/>
                  </a:lnTo>
                  <a:lnTo>
                    <a:pt x="4194145" y="5814603"/>
                  </a:lnTo>
                  <a:lnTo>
                    <a:pt x="4199226" y="5816506"/>
                  </a:lnTo>
                  <a:lnTo>
                    <a:pt x="4208435" y="5805721"/>
                  </a:lnTo>
                  <a:lnTo>
                    <a:pt x="4203354" y="5798742"/>
                  </a:lnTo>
                  <a:lnTo>
                    <a:pt x="4194780" y="5794618"/>
                  </a:lnTo>
                  <a:lnTo>
                    <a:pt x="4190652" y="5777487"/>
                  </a:lnTo>
                  <a:lnTo>
                    <a:pt x="4197956" y="5775584"/>
                  </a:lnTo>
                  <a:lnTo>
                    <a:pt x="4209388" y="5778756"/>
                  </a:lnTo>
                  <a:lnTo>
                    <a:pt x="4212881" y="5790176"/>
                  </a:lnTo>
                  <a:lnTo>
                    <a:pt x="4211611" y="5800645"/>
                  </a:lnTo>
                  <a:lnTo>
                    <a:pt x="4216056" y="5809210"/>
                  </a:lnTo>
                  <a:lnTo>
                    <a:pt x="4226536" y="5812382"/>
                  </a:lnTo>
                  <a:lnTo>
                    <a:pt x="4223360" y="5800645"/>
                  </a:lnTo>
                  <a:lnTo>
                    <a:pt x="4225583" y="5795252"/>
                  </a:lnTo>
                  <a:lnTo>
                    <a:pt x="4229711" y="5798424"/>
                  </a:lnTo>
                  <a:lnTo>
                    <a:pt x="4230982" y="5812382"/>
                  </a:lnTo>
                  <a:lnTo>
                    <a:pt x="4242414" y="5805403"/>
                  </a:lnTo>
                  <a:lnTo>
                    <a:pt x="4256386" y="5807624"/>
                  </a:lnTo>
                  <a:lnTo>
                    <a:pt x="4273217" y="5807624"/>
                  </a:lnTo>
                  <a:lnTo>
                    <a:pt x="4266865" y="5799059"/>
                  </a:lnTo>
                  <a:lnTo>
                    <a:pt x="4252258" y="5798107"/>
                  </a:lnTo>
                  <a:lnTo>
                    <a:pt x="4244637" y="5797473"/>
                  </a:lnTo>
                  <a:lnTo>
                    <a:pt x="4238285" y="5789859"/>
                  </a:lnTo>
                  <a:lnTo>
                    <a:pt x="4227488" y="5772412"/>
                  </a:lnTo>
                  <a:lnTo>
                    <a:pt x="4233840" y="5763846"/>
                  </a:lnTo>
                  <a:lnTo>
                    <a:pt x="4241143" y="5767653"/>
                  </a:lnTo>
                  <a:lnTo>
                    <a:pt x="4251623" y="5754964"/>
                  </a:lnTo>
                  <a:lnTo>
                    <a:pt x="4255751" y="5744495"/>
                  </a:lnTo>
                  <a:lnTo>
                    <a:pt x="4252575" y="5740371"/>
                  </a:lnTo>
                  <a:lnTo>
                    <a:pt x="4238603" y="5746716"/>
                  </a:lnTo>
                  <a:lnTo>
                    <a:pt x="4234475" y="5742592"/>
                  </a:lnTo>
                  <a:lnTo>
                    <a:pt x="4233204" y="5727682"/>
                  </a:lnTo>
                  <a:lnTo>
                    <a:pt x="4239873" y="5720386"/>
                  </a:lnTo>
                  <a:lnTo>
                    <a:pt x="4233204" y="5713407"/>
                  </a:lnTo>
                  <a:lnTo>
                    <a:pt x="4222725" y="5707062"/>
                  </a:lnTo>
                  <a:lnTo>
                    <a:pt x="4219232" y="5699449"/>
                  </a:lnTo>
                  <a:lnTo>
                    <a:pt x="4212881" y="5699449"/>
                  </a:lnTo>
                  <a:lnTo>
                    <a:pt x="4212881" y="5690249"/>
                  </a:lnTo>
                  <a:lnTo>
                    <a:pt x="4220185" y="5690884"/>
                  </a:lnTo>
                  <a:lnTo>
                    <a:pt x="4235110" y="5686760"/>
                  </a:lnTo>
                  <a:lnTo>
                    <a:pt x="4235110" y="5682636"/>
                  </a:lnTo>
                  <a:lnTo>
                    <a:pt x="4246859" y="5681367"/>
                  </a:lnTo>
                  <a:lnTo>
                    <a:pt x="4251623" y="5673119"/>
                  </a:lnTo>
                  <a:lnTo>
                    <a:pt x="4248447" y="5663285"/>
                  </a:lnTo>
                  <a:lnTo>
                    <a:pt x="4221455" y="5672167"/>
                  </a:lnTo>
                  <a:lnTo>
                    <a:pt x="4208435" y="5672167"/>
                  </a:lnTo>
                  <a:lnTo>
                    <a:pt x="4193827" y="5671216"/>
                  </a:lnTo>
                  <a:lnTo>
                    <a:pt x="4182078" y="5684856"/>
                  </a:lnTo>
                  <a:lnTo>
                    <a:pt x="4167153" y="5685491"/>
                  </a:lnTo>
                  <a:cubicBezTo>
                    <a:pt x="4167470" y="5681155"/>
                    <a:pt x="4167788" y="5676820"/>
                    <a:pt x="4168105" y="5672484"/>
                  </a:cubicBezTo>
                  <a:lnTo>
                    <a:pt x="4172551" y="5665188"/>
                  </a:lnTo>
                  <a:cubicBezTo>
                    <a:pt x="4172869" y="5660641"/>
                    <a:pt x="4173186" y="5656094"/>
                    <a:pt x="4173504" y="5651547"/>
                  </a:cubicBezTo>
                  <a:lnTo>
                    <a:pt x="4169058" y="5637906"/>
                  </a:lnTo>
                  <a:lnTo>
                    <a:pt x="4176362" y="5618873"/>
                  </a:lnTo>
                  <a:lnTo>
                    <a:pt x="4195098" y="5603011"/>
                  </a:lnTo>
                  <a:lnTo>
                    <a:pt x="4196050" y="5595715"/>
                  </a:lnTo>
                  <a:lnTo>
                    <a:pt x="4205260" y="5583978"/>
                  </a:lnTo>
                  <a:lnTo>
                    <a:pt x="4219232" y="5580805"/>
                  </a:lnTo>
                  <a:lnTo>
                    <a:pt x="4230982" y="5565896"/>
                  </a:lnTo>
                  <a:lnTo>
                    <a:pt x="4244637" y="5563358"/>
                  </a:lnTo>
                  <a:lnTo>
                    <a:pt x="4257021" y="5561454"/>
                  </a:lnTo>
                  <a:lnTo>
                    <a:pt x="4264643" y="5553841"/>
                  </a:lnTo>
                  <a:lnTo>
                    <a:pt x="4280520" y="5557013"/>
                  </a:lnTo>
                  <a:lnTo>
                    <a:pt x="4286872" y="5570337"/>
                  </a:lnTo>
                  <a:lnTo>
                    <a:pt x="4295128" y="5575730"/>
                  </a:lnTo>
                  <a:lnTo>
                    <a:pt x="4318627" y="5575412"/>
                  </a:lnTo>
                  <a:lnTo>
                    <a:pt x="4327201" y="5566847"/>
                  </a:lnTo>
                  <a:lnTo>
                    <a:pt x="4310053" y="5556696"/>
                  </a:lnTo>
                  <a:lnTo>
                    <a:pt x="4311323" y="5550351"/>
                  </a:lnTo>
                  <a:lnTo>
                    <a:pt x="4326884" y="5547813"/>
                  </a:lnTo>
                  <a:lnTo>
                    <a:pt x="4345937" y="5550034"/>
                  </a:lnTo>
                  <a:cubicBezTo>
                    <a:pt x="4345725" y="5552889"/>
                    <a:pt x="4345514" y="5555744"/>
                    <a:pt x="4345302" y="5558599"/>
                  </a:cubicBezTo>
                  <a:lnTo>
                    <a:pt x="4334505" y="5560503"/>
                  </a:lnTo>
                  <a:lnTo>
                    <a:pt x="4358957" y="5572875"/>
                  </a:lnTo>
                  <a:lnTo>
                    <a:pt x="4384361" y="5570971"/>
                  </a:lnTo>
                  <a:lnTo>
                    <a:pt x="4414847" y="5562089"/>
                  </a:lnTo>
                  <a:lnTo>
                    <a:pt x="4437076" y="5559551"/>
                  </a:lnTo>
                  <a:lnTo>
                    <a:pt x="4446602" y="5562723"/>
                  </a:lnTo>
                  <a:lnTo>
                    <a:pt x="4458352" y="5562723"/>
                  </a:lnTo>
                  <a:lnTo>
                    <a:pt x="4458034" y="5550034"/>
                  </a:lnTo>
                  <a:lnTo>
                    <a:pt x="4452636" y="5546862"/>
                  </a:lnTo>
                  <a:lnTo>
                    <a:pt x="4438346" y="5551303"/>
                  </a:lnTo>
                  <a:lnTo>
                    <a:pt x="4430725" y="5547179"/>
                  </a:lnTo>
                  <a:lnTo>
                    <a:pt x="4421198" y="5540834"/>
                  </a:lnTo>
                  <a:lnTo>
                    <a:pt x="4438981" y="5533221"/>
                  </a:lnTo>
                  <a:lnTo>
                    <a:pt x="4442157" y="5528145"/>
                  </a:lnTo>
                  <a:lnTo>
                    <a:pt x="4469784" y="5528780"/>
                  </a:lnTo>
                  <a:lnTo>
                    <a:pt x="4481534" y="5527828"/>
                  </a:lnTo>
                  <a:lnTo>
                    <a:pt x="4484074" y="5521483"/>
                  </a:lnTo>
                  <a:lnTo>
                    <a:pt x="4503445" y="5522118"/>
                  </a:lnTo>
                  <a:lnTo>
                    <a:pt x="4525674" y="5523070"/>
                  </a:lnTo>
                  <a:lnTo>
                    <a:pt x="4518053" y="5517677"/>
                  </a:lnTo>
                  <a:lnTo>
                    <a:pt x="4503445" y="5516091"/>
                  </a:lnTo>
                  <a:lnTo>
                    <a:pt x="4489473" y="5516091"/>
                  </a:lnTo>
                  <a:lnTo>
                    <a:pt x="4484074" y="5521483"/>
                  </a:lnTo>
                  <a:lnTo>
                    <a:pt x="4471372" y="5518311"/>
                  </a:lnTo>
                  <a:lnTo>
                    <a:pt x="4466291" y="5513236"/>
                  </a:lnTo>
                  <a:cubicBezTo>
                    <a:pt x="4466609" y="5509746"/>
                    <a:pt x="4466926" y="5506257"/>
                    <a:pt x="4467244" y="5502767"/>
                  </a:cubicBezTo>
                  <a:lnTo>
                    <a:pt x="4457717" y="5498326"/>
                  </a:lnTo>
                  <a:lnTo>
                    <a:pt x="4449143" y="5491030"/>
                  </a:lnTo>
                  <a:lnTo>
                    <a:pt x="4451366" y="5488174"/>
                  </a:lnTo>
                  <a:lnTo>
                    <a:pt x="4445967" y="5484050"/>
                  </a:lnTo>
                  <a:lnTo>
                    <a:pt x="4450413" y="5474216"/>
                  </a:lnTo>
                  <a:lnTo>
                    <a:pt x="4454224" y="5462796"/>
                  </a:lnTo>
                  <a:lnTo>
                    <a:pt x="4471054" y="5460576"/>
                  </a:lnTo>
                  <a:lnTo>
                    <a:pt x="4485979" y="5470727"/>
                  </a:lnTo>
                  <a:lnTo>
                    <a:pt x="4497729" y="5466603"/>
                  </a:lnTo>
                  <a:lnTo>
                    <a:pt x="4519005" y="5472630"/>
                  </a:lnTo>
                  <a:lnTo>
                    <a:pt x="4540282" y="5474216"/>
                  </a:lnTo>
                  <a:lnTo>
                    <a:pt x="4576801" y="5462796"/>
                  </a:lnTo>
                  <a:lnTo>
                    <a:pt x="4615225" y="5473899"/>
                  </a:lnTo>
                  <a:lnTo>
                    <a:pt x="4632055" y="5472630"/>
                  </a:lnTo>
                  <a:lnTo>
                    <a:pt x="4660635" y="5469141"/>
                  </a:lnTo>
                  <a:lnTo>
                    <a:pt x="4667939" y="5447252"/>
                  </a:lnTo>
                  <a:lnTo>
                    <a:pt x="4721606" y="5417115"/>
                  </a:lnTo>
                  <a:lnTo>
                    <a:pt x="4777179" y="5385075"/>
                  </a:lnTo>
                  <a:lnTo>
                    <a:pt x="4808934" y="5377144"/>
                  </a:lnTo>
                  <a:lnTo>
                    <a:pt x="4837197" y="5363504"/>
                  </a:lnTo>
                  <a:lnTo>
                    <a:pt x="4847994" y="5354938"/>
                  </a:lnTo>
                  <a:lnTo>
                    <a:pt x="4929288" y="5357476"/>
                  </a:lnTo>
                  <a:lnTo>
                    <a:pt x="4984543" y="5364138"/>
                  </a:lnTo>
                  <a:lnTo>
                    <a:pt x="5002644" y="5359697"/>
                  </a:lnTo>
                  <a:lnTo>
                    <a:pt x="5014076" y="5347008"/>
                  </a:lnTo>
                  <a:lnTo>
                    <a:pt x="5026778" y="5345104"/>
                  </a:lnTo>
                  <a:lnTo>
                    <a:pt x="5042021" y="5383489"/>
                  </a:lnTo>
                  <a:lnTo>
                    <a:pt x="5058851" y="5387613"/>
                  </a:lnTo>
                  <a:lnTo>
                    <a:pt x="5071553" y="5399033"/>
                  </a:lnTo>
                  <a:lnTo>
                    <a:pt x="5089654" y="5402205"/>
                  </a:lnTo>
                  <a:lnTo>
                    <a:pt x="5111883" y="5391420"/>
                  </a:lnTo>
                  <a:lnTo>
                    <a:pt x="5119504" y="5394592"/>
                  </a:lnTo>
                  <a:lnTo>
                    <a:pt x="5129031" y="5401888"/>
                  </a:lnTo>
                  <a:lnTo>
                    <a:pt x="5145227" y="5438687"/>
                  </a:lnTo>
                  <a:lnTo>
                    <a:pt x="5162057" y="5443445"/>
                  </a:lnTo>
                  <a:lnTo>
                    <a:pt x="5170313" y="5439321"/>
                  </a:lnTo>
                  <a:lnTo>
                    <a:pt x="5178570" y="5438687"/>
                  </a:lnTo>
                  <a:lnTo>
                    <a:pt x="5189049" y="5448204"/>
                  </a:lnTo>
                  <a:lnTo>
                    <a:pt x="5199211" y="5454548"/>
                  </a:lnTo>
                  <a:lnTo>
                    <a:pt x="5223345" y="5460576"/>
                  </a:lnTo>
                  <a:lnTo>
                    <a:pt x="5241129" y="5475168"/>
                  </a:lnTo>
                  <a:lnTo>
                    <a:pt x="5251608" y="5480561"/>
                  </a:lnTo>
                  <a:lnTo>
                    <a:pt x="5253831" y="5470727"/>
                  </a:lnTo>
                  <a:lnTo>
                    <a:pt x="5262087" y="5470727"/>
                  </a:lnTo>
                  <a:lnTo>
                    <a:pt x="5290032" y="5485954"/>
                  </a:lnTo>
                  <a:lnTo>
                    <a:pt x="5318930" y="5495471"/>
                  </a:lnTo>
                  <a:lnTo>
                    <a:pt x="5356084" y="5482464"/>
                  </a:lnTo>
                  <a:lnTo>
                    <a:pt x="5421501" y="5468824"/>
                  </a:lnTo>
                  <a:lnTo>
                    <a:pt x="5495174" y="5479927"/>
                  </a:lnTo>
                  <a:lnTo>
                    <a:pt x="5517720" y="5481830"/>
                  </a:lnTo>
                  <a:lnTo>
                    <a:pt x="5564401" y="5452645"/>
                  </a:lnTo>
                  <a:lnTo>
                    <a:pt x="5579961" y="5450424"/>
                  </a:lnTo>
                  <a:lnTo>
                    <a:pt x="5598062" y="5437735"/>
                  </a:lnTo>
                  <a:lnTo>
                    <a:pt x="5650459" y="5377144"/>
                  </a:lnTo>
                  <a:lnTo>
                    <a:pt x="5660621" y="5382854"/>
                  </a:lnTo>
                  <a:lnTo>
                    <a:pt x="5660866" y="5382796"/>
                  </a:lnTo>
                  <a:lnTo>
                    <a:pt x="5650740" y="5377092"/>
                  </a:lnTo>
                  <a:cubicBezTo>
                    <a:pt x="5650952" y="5367558"/>
                    <a:pt x="5651163" y="5358023"/>
                    <a:pt x="5651375" y="5348489"/>
                  </a:cubicBezTo>
                  <a:lnTo>
                    <a:pt x="5636460" y="5328467"/>
                  </a:lnTo>
                  <a:lnTo>
                    <a:pt x="5629479" y="5271897"/>
                  </a:lnTo>
                  <a:lnTo>
                    <a:pt x="5604092" y="5243611"/>
                  </a:lnTo>
                  <a:lnTo>
                    <a:pt x="5598380" y="5224543"/>
                  </a:lnTo>
                  <a:lnTo>
                    <a:pt x="5585686" y="5214373"/>
                  </a:lnTo>
                  <a:lnTo>
                    <a:pt x="5545384" y="5211513"/>
                  </a:lnTo>
                  <a:lnTo>
                    <a:pt x="5520949" y="5202296"/>
                  </a:lnTo>
                  <a:lnTo>
                    <a:pt x="5511429" y="5181956"/>
                  </a:lnTo>
                  <a:lnTo>
                    <a:pt x="5512381" y="5175600"/>
                  </a:lnTo>
                  <a:lnTo>
                    <a:pt x="5502861" y="5178142"/>
                  </a:lnTo>
                  <a:lnTo>
                    <a:pt x="5482869" y="5165430"/>
                  </a:lnTo>
                  <a:lnTo>
                    <a:pt x="5475253" y="5146997"/>
                  </a:lnTo>
                  <a:lnTo>
                    <a:pt x="5474184" y="5146401"/>
                  </a:lnTo>
                  <a:lnTo>
                    <a:pt x="5451638" y="5128307"/>
                  </a:lnTo>
                  <a:lnTo>
                    <a:pt x="5417342" y="5083548"/>
                  </a:lnTo>
                  <a:lnTo>
                    <a:pt x="5373837" y="5054026"/>
                  </a:lnTo>
                  <a:lnTo>
                    <a:pt x="5345257" y="5042598"/>
                  </a:lnTo>
                  <a:lnTo>
                    <a:pt x="5320806" y="5037837"/>
                  </a:lnTo>
                  <a:lnTo>
                    <a:pt x="5300482" y="5026409"/>
                  </a:lnTo>
                  <a:cubicBezTo>
                    <a:pt x="5300376" y="5023235"/>
                    <a:pt x="5300271" y="5020060"/>
                    <a:pt x="5300165" y="5016886"/>
                  </a:cubicBezTo>
                  <a:lnTo>
                    <a:pt x="5286510" y="5008632"/>
                  </a:lnTo>
                  <a:lnTo>
                    <a:pt x="5282381" y="5016886"/>
                  </a:lnTo>
                  <a:lnTo>
                    <a:pt x="5270950" y="5014029"/>
                  </a:lnTo>
                  <a:lnTo>
                    <a:pt x="5255072" y="5010854"/>
                  </a:lnTo>
                  <a:lnTo>
                    <a:pt x="5245228" y="5009267"/>
                  </a:lnTo>
                  <a:lnTo>
                    <a:pt x="5229032" y="4980697"/>
                  </a:lnTo>
                  <a:lnTo>
                    <a:pt x="5211885" y="4944192"/>
                  </a:lnTo>
                  <a:lnTo>
                    <a:pt x="5193784" y="4938795"/>
                  </a:lnTo>
                  <a:lnTo>
                    <a:pt x="5176636" y="4938160"/>
                  </a:lnTo>
                  <a:lnTo>
                    <a:pt x="5171555" y="4925145"/>
                  </a:lnTo>
                  <a:lnTo>
                    <a:pt x="5202358" y="4917844"/>
                  </a:lnTo>
                  <a:lnTo>
                    <a:pt x="5199817" y="4907369"/>
                  </a:lnTo>
                  <a:lnTo>
                    <a:pt x="5190291" y="4906099"/>
                  </a:lnTo>
                  <a:lnTo>
                    <a:pt x="5185210" y="4911495"/>
                  </a:lnTo>
                  <a:lnTo>
                    <a:pt x="5188068" y="4894671"/>
                  </a:lnTo>
                  <a:lnTo>
                    <a:pt x="5207121" y="4898798"/>
                  </a:lnTo>
                  <a:lnTo>
                    <a:pt x="5217918" y="4907051"/>
                  </a:lnTo>
                  <a:cubicBezTo>
                    <a:pt x="5217600" y="4909802"/>
                    <a:pt x="5217283" y="4912554"/>
                    <a:pt x="5216965" y="4915305"/>
                  </a:cubicBezTo>
                  <a:lnTo>
                    <a:pt x="5234748" y="4917527"/>
                  </a:lnTo>
                  <a:lnTo>
                    <a:pt x="5225222" y="4907051"/>
                  </a:lnTo>
                  <a:lnTo>
                    <a:pt x="5243322" y="4908956"/>
                  </a:lnTo>
                  <a:lnTo>
                    <a:pt x="5249673" y="4901655"/>
                  </a:lnTo>
                  <a:lnTo>
                    <a:pt x="5252531" y="4881338"/>
                  </a:lnTo>
                  <a:lnTo>
                    <a:pt x="5262058" y="4868641"/>
                  </a:lnTo>
                  <a:lnTo>
                    <a:pt x="5276983" y="4862292"/>
                  </a:lnTo>
                  <a:lnTo>
                    <a:pt x="5279841" y="4842293"/>
                  </a:lnTo>
                  <a:lnTo>
                    <a:pt x="5300482" y="4809279"/>
                  </a:lnTo>
                  <a:lnTo>
                    <a:pt x="5309056" y="4810232"/>
                  </a:lnTo>
                  <a:lnTo>
                    <a:pt x="5302705" y="4819755"/>
                  </a:lnTo>
                  <a:lnTo>
                    <a:pt x="5305245" y="4831500"/>
                  </a:lnTo>
                  <a:lnTo>
                    <a:pt x="5318900" y="4840706"/>
                  </a:lnTo>
                  <a:lnTo>
                    <a:pt x="5328109" y="4832135"/>
                  </a:lnTo>
                  <a:lnTo>
                    <a:pt x="5327157" y="4827056"/>
                  </a:lnTo>
                  <a:lnTo>
                    <a:pt x="5322711" y="4821660"/>
                  </a:lnTo>
                  <a:lnTo>
                    <a:pt x="5323981" y="4831183"/>
                  </a:lnTo>
                  <a:lnTo>
                    <a:pt x="5316360" y="4823882"/>
                  </a:lnTo>
                  <a:lnTo>
                    <a:pt x="5314454" y="4815628"/>
                  </a:lnTo>
                  <a:lnTo>
                    <a:pt x="5317630" y="4811501"/>
                  </a:lnTo>
                  <a:lnTo>
                    <a:pt x="5327157" y="4801978"/>
                  </a:lnTo>
                  <a:lnTo>
                    <a:pt x="5333508" y="4801661"/>
                  </a:lnTo>
                  <a:lnTo>
                    <a:pt x="5342082" y="4813089"/>
                  </a:lnTo>
                  <a:lnTo>
                    <a:pt x="5351608" y="4815311"/>
                  </a:lnTo>
                  <a:lnTo>
                    <a:pt x="5359547" y="4808010"/>
                  </a:lnTo>
                  <a:lnTo>
                    <a:pt x="5342717" y="4796264"/>
                  </a:lnTo>
                  <a:lnTo>
                    <a:pt x="5340494" y="4790868"/>
                  </a:lnTo>
                  <a:lnTo>
                    <a:pt x="5309691" y="4767060"/>
                  </a:lnTo>
                  <a:lnTo>
                    <a:pt x="5305563" y="4772456"/>
                  </a:lnTo>
                  <a:lnTo>
                    <a:pt x="5292861" y="4758806"/>
                  </a:lnTo>
                  <a:lnTo>
                    <a:pt x="5283969" y="4741030"/>
                  </a:lnTo>
                  <a:lnTo>
                    <a:pt x="5280794" y="4721983"/>
                  </a:lnTo>
                  <a:lnTo>
                    <a:pt x="5298894" y="4732459"/>
                  </a:lnTo>
                  <a:lnTo>
                    <a:pt x="5315725" y="4725792"/>
                  </a:lnTo>
                  <a:lnTo>
                    <a:pt x="5318900" y="4719444"/>
                  </a:lnTo>
                  <a:lnTo>
                    <a:pt x="5328427" y="4721666"/>
                  </a:lnTo>
                  <a:lnTo>
                    <a:pt x="5336048" y="4728967"/>
                  </a:lnTo>
                  <a:lnTo>
                    <a:pt x="5356689" y="4728649"/>
                  </a:lnTo>
                  <a:lnTo>
                    <a:pt x="5356689" y="4718491"/>
                  </a:lnTo>
                  <a:lnTo>
                    <a:pt x="5343987" y="4709920"/>
                  </a:lnTo>
                  <a:lnTo>
                    <a:pt x="5337636" y="4718491"/>
                  </a:lnTo>
                  <a:lnTo>
                    <a:pt x="5331285" y="4708968"/>
                  </a:lnTo>
                  <a:lnTo>
                    <a:pt x="5334460" y="4700397"/>
                  </a:lnTo>
                  <a:lnTo>
                    <a:pt x="5339859" y="4696270"/>
                  </a:lnTo>
                  <a:lnTo>
                    <a:pt x="5363358" y="4697223"/>
                  </a:lnTo>
                  <a:lnTo>
                    <a:pt x="5375742" y="4686430"/>
                  </a:lnTo>
                  <a:lnTo>
                    <a:pt x="5386222" y="4681986"/>
                  </a:lnTo>
                  <a:lnTo>
                    <a:pt x="5430362" y="4672462"/>
                  </a:lnTo>
                  <a:lnTo>
                    <a:pt x="5430362" y="4663892"/>
                  </a:lnTo>
                  <a:lnTo>
                    <a:pt x="5418612" y="4657543"/>
                  </a:lnTo>
                  <a:lnTo>
                    <a:pt x="5420835" y="4648019"/>
                  </a:lnTo>
                  <a:lnTo>
                    <a:pt x="5416707" y="4641036"/>
                  </a:lnTo>
                  <a:lnTo>
                    <a:pt x="5393208" y="4645163"/>
                  </a:lnTo>
                  <a:lnTo>
                    <a:pt x="5379553" y="4654686"/>
                  </a:lnTo>
                  <a:lnTo>
                    <a:pt x="5352243" y="4657225"/>
                  </a:lnTo>
                  <a:lnTo>
                    <a:pt x="5331230" y="4660361"/>
                  </a:lnTo>
                  <a:cubicBezTo>
                    <a:pt x="5331190" y="4660605"/>
                    <a:pt x="5331149" y="4660850"/>
                    <a:pt x="5331109" y="4661094"/>
                  </a:cubicBezTo>
                  <a:lnTo>
                    <a:pt x="5315234" y="4676033"/>
                  </a:lnTo>
                  <a:lnTo>
                    <a:pt x="5309836" y="4676351"/>
                  </a:lnTo>
                  <a:lnTo>
                    <a:pt x="5314281" y="4666816"/>
                  </a:lnTo>
                  <a:lnTo>
                    <a:pt x="5285389" y="4662366"/>
                  </a:lnTo>
                  <a:lnTo>
                    <a:pt x="5258401" y="4676669"/>
                  </a:lnTo>
                  <a:lnTo>
                    <a:pt x="5249829" y="4690337"/>
                  </a:lnTo>
                  <a:lnTo>
                    <a:pt x="5242844" y="4694787"/>
                  </a:lnTo>
                  <a:lnTo>
                    <a:pt x="5238399" y="4692562"/>
                  </a:lnTo>
                  <a:lnTo>
                    <a:pt x="5206649" y="4704640"/>
                  </a:lnTo>
                  <a:lnTo>
                    <a:pt x="5195219" y="4725936"/>
                  </a:lnTo>
                  <a:lnTo>
                    <a:pt x="5184741" y="4732293"/>
                  </a:lnTo>
                  <a:lnTo>
                    <a:pt x="5178391" y="4719579"/>
                  </a:lnTo>
                  <a:lnTo>
                    <a:pt x="5164421" y="4717672"/>
                  </a:lnTo>
                  <a:lnTo>
                    <a:pt x="5151721" y="4719897"/>
                  </a:lnTo>
                  <a:lnTo>
                    <a:pt x="5147594" y="4731657"/>
                  </a:lnTo>
                  <a:lnTo>
                    <a:pt x="5144736" y="4744053"/>
                  </a:lnTo>
                  <a:lnTo>
                    <a:pt x="5132036" y="4746596"/>
                  </a:lnTo>
                  <a:lnTo>
                    <a:pt x="5132036" y="4739921"/>
                  </a:lnTo>
                  <a:lnTo>
                    <a:pt x="5116161" y="4732611"/>
                  </a:lnTo>
                  <a:lnTo>
                    <a:pt x="5101239" y="4750728"/>
                  </a:lnTo>
                  <a:lnTo>
                    <a:pt x="5080284" y="4761535"/>
                  </a:lnTo>
                  <a:lnTo>
                    <a:pt x="5055836" y="4769164"/>
                  </a:lnTo>
                  <a:lnTo>
                    <a:pt x="5050756" y="4763124"/>
                  </a:lnTo>
                  <a:lnTo>
                    <a:pt x="5045994" y="4736425"/>
                  </a:lnTo>
                  <a:lnTo>
                    <a:pt x="5040914" y="4745960"/>
                  </a:lnTo>
                  <a:lnTo>
                    <a:pt x="5045359" y="4773296"/>
                  </a:lnTo>
                  <a:lnTo>
                    <a:pt x="5051709" y="4774567"/>
                  </a:lnTo>
                  <a:lnTo>
                    <a:pt x="5042501" y="4780924"/>
                  </a:lnTo>
                  <a:lnTo>
                    <a:pt x="5039961" y="4775838"/>
                  </a:lnTo>
                  <a:lnTo>
                    <a:pt x="5039009" y="4766303"/>
                  </a:lnTo>
                  <a:lnTo>
                    <a:pt x="5033611" y="4758992"/>
                  </a:lnTo>
                  <a:lnTo>
                    <a:pt x="5028531" y="4776792"/>
                  </a:lnTo>
                  <a:lnTo>
                    <a:pt x="5032976" y="4779017"/>
                  </a:lnTo>
                  <a:lnTo>
                    <a:pt x="5019006" y="4792684"/>
                  </a:lnTo>
                  <a:lnTo>
                    <a:pt x="5004401" y="4799359"/>
                  </a:lnTo>
                  <a:lnTo>
                    <a:pt x="4999004" y="4803491"/>
                  </a:lnTo>
                  <a:lnTo>
                    <a:pt x="4987574" y="4805716"/>
                  </a:lnTo>
                  <a:lnTo>
                    <a:pt x="4983446" y="4824787"/>
                  </a:lnTo>
                  <a:lnTo>
                    <a:pt x="4974874" y="4829873"/>
                  </a:lnTo>
                  <a:lnTo>
                    <a:pt x="4968524" y="4826694"/>
                  </a:lnTo>
                  <a:lnTo>
                    <a:pt x="4965349" y="4818748"/>
                  </a:lnTo>
                  <a:lnTo>
                    <a:pt x="4974874" y="4813980"/>
                  </a:lnTo>
                  <a:lnTo>
                    <a:pt x="4974874" y="4810166"/>
                  </a:lnTo>
                  <a:lnTo>
                    <a:pt x="4965349" y="4815570"/>
                  </a:lnTo>
                  <a:lnTo>
                    <a:pt x="4952649" y="4800631"/>
                  </a:lnTo>
                  <a:lnTo>
                    <a:pt x="4941854" y="4801902"/>
                  </a:lnTo>
                  <a:lnTo>
                    <a:pt x="4938679" y="4810166"/>
                  </a:lnTo>
                  <a:lnTo>
                    <a:pt x="4930424" y="4803173"/>
                  </a:lnTo>
                  <a:lnTo>
                    <a:pt x="4922804" y="4814934"/>
                  </a:lnTo>
                  <a:lnTo>
                    <a:pt x="4917724" y="4801902"/>
                  </a:lnTo>
                  <a:lnTo>
                    <a:pt x="4910104" y="4792684"/>
                  </a:lnTo>
                  <a:lnTo>
                    <a:pt x="4896451" y="4784420"/>
                  </a:lnTo>
                  <a:lnTo>
                    <a:pt x="4893276" y="4803491"/>
                  </a:lnTo>
                  <a:lnTo>
                    <a:pt x="4900896" y="4812709"/>
                  </a:lnTo>
                  <a:lnTo>
                    <a:pt x="4907246" y="4819066"/>
                  </a:lnTo>
                  <a:lnTo>
                    <a:pt x="4916771" y="4820020"/>
                  </a:lnTo>
                  <a:lnTo>
                    <a:pt x="4929471" y="4827330"/>
                  </a:lnTo>
                  <a:lnTo>
                    <a:pt x="4932646" y="4840044"/>
                  </a:lnTo>
                  <a:lnTo>
                    <a:pt x="4939314" y="4841951"/>
                  </a:lnTo>
                  <a:lnTo>
                    <a:pt x="4937091" y="4826059"/>
                  </a:lnTo>
                  <a:lnTo>
                    <a:pt x="4938679" y="4819702"/>
                  </a:lnTo>
                  <a:lnTo>
                    <a:pt x="4960269" y="4833051"/>
                  </a:lnTo>
                  <a:lnTo>
                    <a:pt x="4969794" y="4836548"/>
                  </a:lnTo>
                  <a:lnTo>
                    <a:pt x="4977414" y="4841633"/>
                  </a:lnTo>
                  <a:lnTo>
                    <a:pt x="4964714" y="4854347"/>
                  </a:lnTo>
                  <a:lnTo>
                    <a:pt x="4963444" y="4857526"/>
                  </a:lnTo>
                  <a:lnTo>
                    <a:pt x="4982811" y="4855301"/>
                  </a:lnTo>
                  <a:lnTo>
                    <a:pt x="4990114" y="4859433"/>
                  </a:lnTo>
                  <a:lnTo>
                    <a:pt x="4983764" y="4865790"/>
                  </a:lnTo>
                  <a:lnTo>
                    <a:pt x="4999639" y="4865790"/>
                  </a:lnTo>
                  <a:lnTo>
                    <a:pt x="5011386" y="4870876"/>
                  </a:lnTo>
                  <a:lnTo>
                    <a:pt x="5021864" y="4883590"/>
                  </a:lnTo>
                  <a:lnTo>
                    <a:pt x="5015831" y="4909653"/>
                  </a:lnTo>
                  <a:lnTo>
                    <a:pt x="5036151" y="4910607"/>
                  </a:lnTo>
                  <a:lnTo>
                    <a:pt x="5076474" y="4925228"/>
                  </a:lnTo>
                  <a:lnTo>
                    <a:pt x="5079649" y="4917917"/>
                  </a:lnTo>
                  <a:lnTo>
                    <a:pt x="5052979" y="4901071"/>
                  </a:lnTo>
                  <a:lnTo>
                    <a:pt x="5031389" y="4869604"/>
                  </a:lnTo>
                  <a:lnTo>
                    <a:pt x="5012974" y="4834005"/>
                  </a:lnTo>
                  <a:lnTo>
                    <a:pt x="5004719" y="4842269"/>
                  </a:lnTo>
                  <a:lnTo>
                    <a:pt x="4999321" y="4834005"/>
                  </a:lnTo>
                  <a:lnTo>
                    <a:pt x="4995194" y="4819384"/>
                  </a:lnTo>
                  <a:lnTo>
                    <a:pt x="5002496" y="4816205"/>
                  </a:lnTo>
                  <a:lnTo>
                    <a:pt x="5001544" y="4809848"/>
                  </a:lnTo>
                  <a:lnTo>
                    <a:pt x="5004719" y="4807623"/>
                  </a:lnTo>
                  <a:lnTo>
                    <a:pt x="5036786" y="4869604"/>
                  </a:lnTo>
                  <a:lnTo>
                    <a:pt x="5057106" y="4899164"/>
                  </a:lnTo>
                  <a:lnTo>
                    <a:pt x="5078696" y="4909335"/>
                  </a:lnTo>
                  <a:lnTo>
                    <a:pt x="5085999" y="4911560"/>
                  </a:lnTo>
                  <a:lnTo>
                    <a:pt x="5094254" y="4912196"/>
                  </a:lnTo>
                  <a:lnTo>
                    <a:pt x="5098381" y="4905839"/>
                  </a:lnTo>
                  <a:lnTo>
                    <a:pt x="5106954" y="4896304"/>
                  </a:lnTo>
                  <a:lnTo>
                    <a:pt x="5116479" y="4911243"/>
                  </a:lnTo>
                  <a:lnTo>
                    <a:pt x="5126004" y="4904886"/>
                  </a:lnTo>
                  <a:lnTo>
                    <a:pt x="5130131" y="4898211"/>
                  </a:lnTo>
                  <a:lnTo>
                    <a:pt x="5148864" y="4893761"/>
                  </a:lnTo>
                  <a:lnTo>
                    <a:pt x="5162834" y="4895986"/>
                  </a:lnTo>
                  <a:lnTo>
                    <a:pt x="5181249" y="4909335"/>
                  </a:lnTo>
                  <a:lnTo>
                    <a:pt x="5175534" y="4914739"/>
                  </a:lnTo>
                  <a:lnTo>
                    <a:pt x="5160929" y="4912832"/>
                  </a:lnTo>
                  <a:lnTo>
                    <a:pt x="5156801" y="4915057"/>
                  </a:lnTo>
                  <a:cubicBezTo>
                    <a:pt x="5156589" y="4921626"/>
                    <a:pt x="5156378" y="4928194"/>
                    <a:pt x="5156166" y="4934763"/>
                  </a:cubicBezTo>
                  <a:lnTo>
                    <a:pt x="5151721" y="4947477"/>
                  </a:lnTo>
                  <a:lnTo>
                    <a:pt x="5144419" y="4948749"/>
                  </a:lnTo>
                  <a:lnTo>
                    <a:pt x="5131719" y="4950974"/>
                  </a:lnTo>
                  <a:lnTo>
                    <a:pt x="5117114" y="4960827"/>
                  </a:lnTo>
                  <a:lnTo>
                    <a:pt x="5094571" y="4943028"/>
                  </a:lnTo>
                  <a:lnTo>
                    <a:pt x="5071076" y="4943981"/>
                  </a:lnTo>
                  <a:lnTo>
                    <a:pt x="5061869" y="4955742"/>
                  </a:lnTo>
                  <a:lnTo>
                    <a:pt x="5055519" y="4969409"/>
                  </a:lnTo>
                  <a:lnTo>
                    <a:pt x="5033611" y="4976402"/>
                  </a:lnTo>
                  <a:lnTo>
                    <a:pt x="5025039" y="4986891"/>
                  </a:lnTo>
                  <a:lnTo>
                    <a:pt x="5012339" y="4987845"/>
                  </a:lnTo>
                  <a:lnTo>
                    <a:pt x="5002814" y="4981488"/>
                  </a:lnTo>
                  <a:lnTo>
                    <a:pt x="4994241" y="4986255"/>
                  </a:lnTo>
                  <a:lnTo>
                    <a:pt x="4972334" y="5008505"/>
                  </a:lnTo>
                  <a:lnTo>
                    <a:pt x="4941854" y="5033933"/>
                  </a:lnTo>
                  <a:lnTo>
                    <a:pt x="4914866" y="5053004"/>
                  </a:lnTo>
                  <a:lnTo>
                    <a:pt x="4887879" y="5037429"/>
                  </a:lnTo>
                  <a:lnTo>
                    <a:pt x="4861526" y="5034568"/>
                  </a:lnTo>
                  <a:lnTo>
                    <a:pt x="4859304" y="5027258"/>
                  </a:lnTo>
                  <a:lnTo>
                    <a:pt x="4877401" y="5013590"/>
                  </a:lnTo>
                  <a:lnTo>
                    <a:pt x="4873909" y="4995473"/>
                  </a:lnTo>
                  <a:lnTo>
                    <a:pt x="4881211" y="4992294"/>
                  </a:lnTo>
                  <a:lnTo>
                    <a:pt x="4885339" y="4962734"/>
                  </a:lnTo>
                  <a:lnTo>
                    <a:pt x="4870099" y="4939849"/>
                  </a:lnTo>
                  <a:lnTo>
                    <a:pt x="4854224" y="4945253"/>
                  </a:lnTo>
                  <a:lnTo>
                    <a:pt x="4851049" y="4936671"/>
                  </a:lnTo>
                  <a:lnTo>
                    <a:pt x="4831046" y="4919825"/>
                  </a:lnTo>
                  <a:lnTo>
                    <a:pt x="4818029" y="4918871"/>
                  </a:lnTo>
                  <a:lnTo>
                    <a:pt x="4810726" y="4929678"/>
                  </a:lnTo>
                  <a:lnTo>
                    <a:pt x="4797074" y="4924592"/>
                  </a:lnTo>
                  <a:lnTo>
                    <a:pt x="4784056" y="4917282"/>
                  </a:lnTo>
                  <a:lnTo>
                    <a:pt x="4780881" y="4909018"/>
                  </a:lnTo>
                  <a:lnTo>
                    <a:pt x="4787549" y="4904250"/>
                  </a:lnTo>
                  <a:lnTo>
                    <a:pt x="4808186" y="4888357"/>
                  </a:lnTo>
                  <a:lnTo>
                    <a:pt x="4836444" y="4865154"/>
                  </a:lnTo>
                  <a:lnTo>
                    <a:pt x="4839619" y="4855619"/>
                  </a:lnTo>
                  <a:lnTo>
                    <a:pt x="4844064" y="4862929"/>
                  </a:lnTo>
                  <a:lnTo>
                    <a:pt x="4866289" y="4854030"/>
                  </a:lnTo>
                  <a:lnTo>
                    <a:pt x="4894546" y="4846719"/>
                  </a:lnTo>
                  <a:lnTo>
                    <a:pt x="4905341" y="4849897"/>
                  </a:lnTo>
                  <a:lnTo>
                    <a:pt x="4899944" y="4839091"/>
                  </a:lnTo>
                  <a:lnTo>
                    <a:pt x="4909469" y="4829555"/>
                  </a:lnTo>
                  <a:lnTo>
                    <a:pt x="4891371" y="4835912"/>
                  </a:lnTo>
                  <a:cubicBezTo>
                    <a:pt x="4891054" y="4832098"/>
                    <a:pt x="4890736" y="4828283"/>
                    <a:pt x="4890419" y="4824469"/>
                  </a:cubicBezTo>
                  <a:lnTo>
                    <a:pt x="4885021" y="4817159"/>
                  </a:lnTo>
                  <a:lnTo>
                    <a:pt x="4882481" y="4795863"/>
                  </a:lnTo>
                  <a:lnTo>
                    <a:pt x="4877719" y="4809848"/>
                  </a:lnTo>
                  <a:lnTo>
                    <a:pt x="4870099" y="4812073"/>
                  </a:lnTo>
                  <a:lnTo>
                    <a:pt x="4875496" y="4825741"/>
                  </a:lnTo>
                  <a:lnTo>
                    <a:pt x="4871369" y="4824787"/>
                  </a:lnTo>
                  <a:lnTo>
                    <a:pt x="4861526" y="4818430"/>
                  </a:lnTo>
                  <a:lnTo>
                    <a:pt x="4855176" y="4819384"/>
                  </a:lnTo>
                  <a:lnTo>
                    <a:pt x="4847874" y="4815570"/>
                  </a:lnTo>
                  <a:cubicBezTo>
                    <a:pt x="4847556" y="4811650"/>
                    <a:pt x="4847239" y="4807729"/>
                    <a:pt x="4846921" y="4803809"/>
                  </a:cubicBezTo>
                  <a:lnTo>
                    <a:pt x="4839301" y="4809213"/>
                  </a:lnTo>
                  <a:lnTo>
                    <a:pt x="4829776" y="4801584"/>
                  </a:lnTo>
                  <a:lnTo>
                    <a:pt x="4826601" y="4807941"/>
                  </a:lnTo>
                  <a:lnTo>
                    <a:pt x="4821204" y="4809213"/>
                  </a:lnTo>
                  <a:lnTo>
                    <a:pt x="4808504" y="4811755"/>
                  </a:lnTo>
                  <a:lnTo>
                    <a:pt x="4795169" y="4816841"/>
                  </a:lnTo>
                  <a:lnTo>
                    <a:pt x="4794216" y="4824469"/>
                  </a:lnTo>
                  <a:lnTo>
                    <a:pt x="4816441" y="4828284"/>
                  </a:lnTo>
                  <a:lnTo>
                    <a:pt x="4808821" y="4830509"/>
                  </a:lnTo>
                  <a:lnTo>
                    <a:pt x="4785644" y="4826377"/>
                  </a:lnTo>
                  <a:lnTo>
                    <a:pt x="4775166" y="4828602"/>
                  </a:lnTo>
                  <a:lnTo>
                    <a:pt x="4701824" y="4809530"/>
                  </a:lnTo>
                  <a:lnTo>
                    <a:pt x="4699601" y="4797770"/>
                  </a:lnTo>
                  <a:lnTo>
                    <a:pt x="4704999" y="4808259"/>
                  </a:lnTo>
                  <a:lnTo>
                    <a:pt x="4765324" y="4822562"/>
                  </a:lnTo>
                  <a:lnTo>
                    <a:pt x="4776119" y="4823198"/>
                  </a:lnTo>
                  <a:lnTo>
                    <a:pt x="4746274" y="4799677"/>
                  </a:lnTo>
                  <a:lnTo>
                    <a:pt x="4729446" y="4799677"/>
                  </a:lnTo>
                  <a:lnTo>
                    <a:pt x="4726271" y="4807941"/>
                  </a:lnTo>
                  <a:lnTo>
                    <a:pt x="4713571" y="4802856"/>
                  </a:lnTo>
                  <a:lnTo>
                    <a:pt x="4712301" y="4792367"/>
                  </a:lnTo>
                  <a:lnTo>
                    <a:pt x="4740559" y="4785692"/>
                  </a:lnTo>
                  <a:lnTo>
                    <a:pt x="4746909" y="4784738"/>
                  </a:lnTo>
                  <a:lnTo>
                    <a:pt x="4737384" y="4768846"/>
                  </a:lnTo>
                  <a:lnTo>
                    <a:pt x="4717381" y="4764714"/>
                  </a:lnTo>
                  <a:lnTo>
                    <a:pt x="4706586" y="4770117"/>
                  </a:lnTo>
                  <a:lnTo>
                    <a:pt x="4689759" y="4756767"/>
                  </a:lnTo>
                  <a:lnTo>
                    <a:pt x="4687536" y="4752317"/>
                  </a:lnTo>
                  <a:lnTo>
                    <a:pt x="4704681" y="4757721"/>
                  </a:lnTo>
                  <a:lnTo>
                    <a:pt x="4709761" y="4754225"/>
                  </a:lnTo>
                  <a:lnTo>
                    <a:pt x="4729129" y="4759628"/>
                  </a:lnTo>
                  <a:lnTo>
                    <a:pt x="4748179" y="4763442"/>
                  </a:lnTo>
                  <a:lnTo>
                    <a:pt x="4764054" y="4769799"/>
                  </a:lnTo>
                  <a:lnTo>
                    <a:pt x="4808821" y="4724982"/>
                  </a:lnTo>
                  <a:lnTo>
                    <a:pt x="4767864" y="4752953"/>
                  </a:lnTo>
                  <a:lnTo>
                    <a:pt x="4745956" y="4759310"/>
                  </a:lnTo>
                  <a:lnTo>
                    <a:pt x="4735161" y="4747868"/>
                  </a:lnTo>
                  <a:lnTo>
                    <a:pt x="4727541" y="4738332"/>
                  </a:lnTo>
                  <a:lnTo>
                    <a:pt x="4725636" y="4731339"/>
                  </a:lnTo>
                  <a:lnTo>
                    <a:pt x="4723414" y="4717354"/>
                  </a:lnTo>
                  <a:lnTo>
                    <a:pt x="4731351" y="4710043"/>
                  </a:lnTo>
                  <a:lnTo>
                    <a:pt x="4726271" y="4699236"/>
                  </a:lnTo>
                  <a:lnTo>
                    <a:pt x="4725001" y="4688747"/>
                  </a:lnTo>
                  <a:lnTo>
                    <a:pt x="4720874" y="4703686"/>
                  </a:lnTo>
                  <a:lnTo>
                    <a:pt x="4725001" y="4708772"/>
                  </a:lnTo>
                  <a:lnTo>
                    <a:pt x="4714841" y="4717354"/>
                  </a:lnTo>
                  <a:lnTo>
                    <a:pt x="4717064" y="4729114"/>
                  </a:lnTo>
                  <a:lnTo>
                    <a:pt x="4722144" y="4737378"/>
                  </a:lnTo>
                  <a:lnTo>
                    <a:pt x="4720239" y="4744689"/>
                  </a:lnTo>
                  <a:lnTo>
                    <a:pt x="4708809" y="4749139"/>
                  </a:lnTo>
                  <a:lnTo>
                    <a:pt x="4701189" y="4742782"/>
                  </a:lnTo>
                  <a:lnTo>
                    <a:pt x="4696109" y="4747232"/>
                  </a:lnTo>
                  <a:lnTo>
                    <a:pt x="4683409" y="4747232"/>
                  </a:lnTo>
                  <a:lnTo>
                    <a:pt x="4695791" y="4725936"/>
                  </a:lnTo>
                  <a:lnTo>
                    <a:pt x="4684044" y="4726254"/>
                  </a:lnTo>
                  <a:lnTo>
                    <a:pt x="4679916" y="4718943"/>
                  </a:lnTo>
                  <a:lnTo>
                    <a:pt x="4682456" y="4738650"/>
                  </a:lnTo>
                  <a:lnTo>
                    <a:pt x="4676106" y="4744371"/>
                  </a:lnTo>
                  <a:lnTo>
                    <a:pt x="4659914" y="4746596"/>
                  </a:lnTo>
                  <a:lnTo>
                    <a:pt x="4649436" y="4751682"/>
                  </a:lnTo>
                  <a:lnTo>
                    <a:pt x="4619591" y="4753271"/>
                  </a:lnTo>
                  <a:lnTo>
                    <a:pt x="4614829" y="4759628"/>
                  </a:lnTo>
                  <a:lnTo>
                    <a:pt x="4618956" y="4769799"/>
                  </a:lnTo>
                  <a:lnTo>
                    <a:pt x="4611654" y="4781560"/>
                  </a:lnTo>
                  <a:lnTo>
                    <a:pt x="4609749" y="4797452"/>
                  </a:lnTo>
                  <a:lnTo>
                    <a:pt x="4597049" y="4809213"/>
                  </a:lnTo>
                  <a:lnTo>
                    <a:pt x="4587524" y="4820655"/>
                  </a:lnTo>
                  <a:lnTo>
                    <a:pt x="4587524" y="4816523"/>
                  </a:lnTo>
                  <a:lnTo>
                    <a:pt x="4592921" y="4807941"/>
                  </a:lnTo>
                  <a:lnTo>
                    <a:pt x="4583396" y="4805081"/>
                  </a:lnTo>
                  <a:lnTo>
                    <a:pt x="4575776" y="4799995"/>
                  </a:lnTo>
                  <a:lnTo>
                    <a:pt x="4572601" y="4788235"/>
                  </a:lnTo>
                  <a:lnTo>
                    <a:pt x="4568474" y="4796816"/>
                  </a:lnTo>
                  <a:lnTo>
                    <a:pt x="4565299" y="4787599"/>
                  </a:lnTo>
                  <a:lnTo>
                    <a:pt x="4556726" y="4784420"/>
                  </a:lnTo>
                  <a:lnTo>
                    <a:pt x="4553551" y="4798088"/>
                  </a:lnTo>
                  <a:lnTo>
                    <a:pt x="4566251" y="4811755"/>
                  </a:lnTo>
                  <a:lnTo>
                    <a:pt x="4574824" y="4815887"/>
                  </a:lnTo>
                  <a:lnTo>
                    <a:pt x="4580539" y="4820020"/>
                  </a:lnTo>
                  <a:cubicBezTo>
                    <a:pt x="4580856" y="4824152"/>
                    <a:pt x="4581174" y="4828284"/>
                    <a:pt x="4581491" y="4832416"/>
                  </a:cubicBezTo>
                  <a:lnTo>
                    <a:pt x="4576094" y="4845130"/>
                  </a:lnTo>
                  <a:lnTo>
                    <a:pt x="4564664" y="4848308"/>
                  </a:lnTo>
                  <a:lnTo>
                    <a:pt x="4557361" y="4856890"/>
                  </a:lnTo>
                  <a:lnTo>
                    <a:pt x="4552281" y="4857844"/>
                  </a:lnTo>
                  <a:lnTo>
                    <a:pt x="4539264" y="4858479"/>
                  </a:lnTo>
                  <a:lnTo>
                    <a:pt x="4523388" y="4862611"/>
                  </a:lnTo>
                  <a:lnTo>
                    <a:pt x="4531961" y="4871193"/>
                  </a:lnTo>
                  <a:lnTo>
                    <a:pt x="4513228" y="4882636"/>
                  </a:lnTo>
                  <a:lnTo>
                    <a:pt x="4507831" y="4875325"/>
                  </a:lnTo>
                  <a:lnTo>
                    <a:pt x="4504338" y="4865154"/>
                  </a:lnTo>
                  <a:lnTo>
                    <a:pt x="4508466" y="4859751"/>
                  </a:lnTo>
                  <a:lnTo>
                    <a:pt x="4508466" y="4849262"/>
                  </a:lnTo>
                  <a:lnTo>
                    <a:pt x="4502116" y="4843858"/>
                  </a:lnTo>
                  <a:lnTo>
                    <a:pt x="4493861" y="4868333"/>
                  </a:lnTo>
                  <a:cubicBezTo>
                    <a:pt x="4493543" y="4873842"/>
                    <a:pt x="4493226" y="4879352"/>
                    <a:pt x="4492908" y="4884861"/>
                  </a:cubicBezTo>
                  <a:lnTo>
                    <a:pt x="4503703" y="4891218"/>
                  </a:lnTo>
                  <a:lnTo>
                    <a:pt x="4505926" y="4905203"/>
                  </a:lnTo>
                  <a:lnTo>
                    <a:pt x="4497671" y="4910289"/>
                  </a:lnTo>
                  <a:lnTo>
                    <a:pt x="4499868" y="4919360"/>
                  </a:lnTo>
                  <a:lnTo>
                    <a:pt x="4500840" y="4920286"/>
                  </a:lnTo>
                  <a:lnTo>
                    <a:pt x="4506875" y="4943464"/>
                  </a:lnTo>
                  <a:cubicBezTo>
                    <a:pt x="4506557" y="4951507"/>
                    <a:pt x="4506240" y="4959551"/>
                    <a:pt x="4505922" y="4967594"/>
                  </a:cubicBezTo>
                  <a:lnTo>
                    <a:pt x="4499570" y="4964736"/>
                  </a:lnTo>
                  <a:lnTo>
                    <a:pt x="4505922" y="4976166"/>
                  </a:lnTo>
                  <a:cubicBezTo>
                    <a:pt x="4505604" y="4979976"/>
                    <a:pt x="4505287" y="4983786"/>
                    <a:pt x="4504969" y="4987596"/>
                  </a:cubicBezTo>
                  <a:lnTo>
                    <a:pt x="4487183" y="4995216"/>
                  </a:lnTo>
                  <a:lnTo>
                    <a:pt x="4475749" y="5001884"/>
                  </a:lnTo>
                  <a:lnTo>
                    <a:pt x="4460821" y="5005059"/>
                  </a:lnTo>
                  <a:lnTo>
                    <a:pt x="4447164" y="5022204"/>
                  </a:lnTo>
                  <a:lnTo>
                    <a:pt x="4430330" y="5038079"/>
                  </a:lnTo>
                  <a:lnTo>
                    <a:pt x="4433506" y="5029506"/>
                  </a:lnTo>
                  <a:lnTo>
                    <a:pt x="4443988" y="5017759"/>
                  </a:lnTo>
                  <a:lnTo>
                    <a:pt x="4443988" y="5008234"/>
                  </a:lnTo>
                  <a:lnTo>
                    <a:pt x="4454469" y="5000931"/>
                  </a:lnTo>
                  <a:lnTo>
                    <a:pt x="4464950" y="4992359"/>
                  </a:lnTo>
                  <a:lnTo>
                    <a:pt x="4463997" y="4986961"/>
                  </a:lnTo>
                  <a:lnTo>
                    <a:pt x="4449069" y="4990136"/>
                  </a:lnTo>
                  <a:lnTo>
                    <a:pt x="4452245" y="4980929"/>
                  </a:lnTo>
                  <a:lnTo>
                    <a:pt x="4449069" y="4971404"/>
                  </a:lnTo>
                  <a:lnTo>
                    <a:pt x="4439223" y="4964101"/>
                  </a:lnTo>
                  <a:lnTo>
                    <a:pt x="4429060" y="4968229"/>
                  </a:lnTo>
                  <a:lnTo>
                    <a:pt x="4424613" y="4976801"/>
                  </a:lnTo>
                  <a:lnTo>
                    <a:pt x="4411909" y="4972991"/>
                  </a:lnTo>
                  <a:lnTo>
                    <a:pt x="4410956" y="4981246"/>
                  </a:lnTo>
                  <a:lnTo>
                    <a:pt x="4432236" y="4983151"/>
                  </a:lnTo>
                  <a:lnTo>
                    <a:pt x="4435412" y="4985374"/>
                  </a:lnTo>
                  <a:lnTo>
                    <a:pt x="4438588" y="4991724"/>
                  </a:lnTo>
                  <a:lnTo>
                    <a:pt x="4428107" y="5004424"/>
                  </a:lnTo>
                  <a:lnTo>
                    <a:pt x="4426201" y="5009821"/>
                  </a:lnTo>
                  <a:lnTo>
                    <a:pt x="4420802" y="5011726"/>
                  </a:lnTo>
                  <a:lnTo>
                    <a:pt x="4417626" y="5007599"/>
                  </a:lnTo>
                  <a:lnTo>
                    <a:pt x="4413497" y="5011726"/>
                  </a:lnTo>
                  <a:lnTo>
                    <a:pt x="4420802" y="5021251"/>
                  </a:lnTo>
                  <a:lnTo>
                    <a:pt x="4420802" y="5028554"/>
                  </a:lnTo>
                  <a:lnTo>
                    <a:pt x="4410638" y="5035221"/>
                  </a:lnTo>
                  <a:cubicBezTo>
                    <a:pt x="4410956" y="5038925"/>
                    <a:pt x="4411273" y="5042630"/>
                    <a:pt x="4411591" y="5046334"/>
                  </a:cubicBezTo>
                  <a:lnTo>
                    <a:pt x="4416673" y="5034904"/>
                  </a:lnTo>
                  <a:lnTo>
                    <a:pt x="4430330" y="5031729"/>
                  </a:lnTo>
                  <a:lnTo>
                    <a:pt x="4430330" y="5038079"/>
                  </a:lnTo>
                  <a:lnTo>
                    <a:pt x="4408415" y="5059351"/>
                  </a:lnTo>
                  <a:lnTo>
                    <a:pt x="4409368" y="5066654"/>
                  </a:lnTo>
                  <a:lnTo>
                    <a:pt x="4410956" y="5082529"/>
                  </a:lnTo>
                  <a:lnTo>
                    <a:pt x="4409050" y="5116184"/>
                  </a:lnTo>
                  <a:lnTo>
                    <a:pt x="4416673" y="5138091"/>
                  </a:lnTo>
                  <a:lnTo>
                    <a:pt x="4416388" y="5137963"/>
                  </a:lnTo>
                  <a:lnTo>
                    <a:pt x="4413532" y="5157060"/>
                  </a:lnTo>
                  <a:lnTo>
                    <a:pt x="4399569" y="5177430"/>
                  </a:lnTo>
                  <a:lnTo>
                    <a:pt x="4398617" y="5183796"/>
                  </a:lnTo>
                  <a:lnTo>
                    <a:pt x="4376721" y="5181886"/>
                  </a:lnTo>
                  <a:lnTo>
                    <a:pt x="4365932" y="5188252"/>
                  </a:lnTo>
                  <a:lnTo>
                    <a:pt x="4345306" y="5219125"/>
                  </a:lnTo>
                  <a:lnTo>
                    <a:pt x="4332930" y="5259229"/>
                  </a:lnTo>
                  <a:lnTo>
                    <a:pt x="4330709" y="5271960"/>
                  </a:lnTo>
                  <a:lnTo>
                    <a:pt x="4323093" y="5274188"/>
                  </a:lnTo>
                  <a:lnTo>
                    <a:pt x="4314207" y="5282782"/>
                  </a:lnTo>
                  <a:lnTo>
                    <a:pt x="4314207" y="5291057"/>
                  </a:lnTo>
                  <a:lnTo>
                    <a:pt x="4306591" y="5287874"/>
                  </a:lnTo>
                  <a:lnTo>
                    <a:pt x="4298024" y="5290102"/>
                  </a:lnTo>
                  <a:cubicBezTo>
                    <a:pt x="4297707" y="5292967"/>
                    <a:pt x="4297389" y="5295831"/>
                    <a:pt x="4297072" y="5298696"/>
                  </a:cubicBezTo>
                  <a:lnTo>
                    <a:pt x="4290725" y="5302834"/>
                  </a:lnTo>
                  <a:lnTo>
                    <a:pt x="4296437" y="5306016"/>
                  </a:lnTo>
                  <a:lnTo>
                    <a:pt x="4304370" y="5300606"/>
                  </a:lnTo>
                  <a:lnTo>
                    <a:pt x="4317381" y="5301879"/>
                  </a:lnTo>
                  <a:lnTo>
                    <a:pt x="4324679" y="5304743"/>
                  </a:lnTo>
                  <a:lnTo>
                    <a:pt x="4327853" y="5312064"/>
                  </a:lnTo>
                  <a:lnTo>
                    <a:pt x="4329122" y="5321612"/>
                  </a:lnTo>
                  <a:lnTo>
                    <a:pt x="4331343" y="5327023"/>
                  </a:lnTo>
                  <a:lnTo>
                    <a:pt x="4343084" y="5338163"/>
                  </a:lnTo>
                  <a:lnTo>
                    <a:pt x="4348479" y="5349939"/>
                  </a:lnTo>
                  <a:lnTo>
                    <a:pt x="4347949" y="5350022"/>
                  </a:lnTo>
                  <a:lnTo>
                    <a:pt x="4354478" y="5386173"/>
                  </a:lnTo>
                  <a:lnTo>
                    <a:pt x="4367495" y="5416728"/>
                  </a:lnTo>
                  <a:lnTo>
                    <a:pt x="4394165" y="5435506"/>
                  </a:lnTo>
                  <a:lnTo>
                    <a:pt x="4426868" y="5452056"/>
                  </a:lnTo>
                  <a:lnTo>
                    <a:pt x="4440838" y="5454920"/>
                  </a:lnTo>
                  <a:lnTo>
                    <a:pt x="4447188" y="5451738"/>
                  </a:lnTo>
                  <a:lnTo>
                    <a:pt x="4452903" y="5461604"/>
                  </a:lnTo>
                  <a:lnTo>
                    <a:pt x="4450680" y="5467969"/>
                  </a:lnTo>
                  <a:lnTo>
                    <a:pt x="4447505" y="5471470"/>
                  </a:lnTo>
                  <a:lnTo>
                    <a:pt x="4449093" y="5473380"/>
                  </a:lnTo>
                  <a:lnTo>
                    <a:pt x="4444330" y="5483883"/>
                  </a:lnTo>
                  <a:lnTo>
                    <a:pt x="4442108" y="5490248"/>
                  </a:lnTo>
                  <a:lnTo>
                    <a:pt x="4426233" y="5488021"/>
                  </a:lnTo>
                  <a:lnTo>
                    <a:pt x="4416708" y="5487066"/>
                  </a:lnTo>
                  <a:lnTo>
                    <a:pt x="4398610" y="5486111"/>
                  </a:lnTo>
                  <a:lnTo>
                    <a:pt x="4374163" y="5482292"/>
                  </a:lnTo>
                  <a:lnTo>
                    <a:pt x="4361463" y="5481337"/>
                  </a:lnTo>
                  <a:lnTo>
                    <a:pt x="4336380" y="5489612"/>
                  </a:lnTo>
                  <a:lnTo>
                    <a:pt x="4311933" y="5483883"/>
                  </a:lnTo>
                  <a:lnTo>
                    <a:pt x="4298280" y="5488021"/>
                  </a:lnTo>
                  <a:lnTo>
                    <a:pt x="4289073" y="5510300"/>
                  </a:lnTo>
                  <a:lnTo>
                    <a:pt x="4278278" y="5522076"/>
                  </a:lnTo>
                  <a:lnTo>
                    <a:pt x="4253195" y="5536080"/>
                  </a:lnTo>
                  <a:lnTo>
                    <a:pt x="4224620" y="5550084"/>
                  </a:lnTo>
                  <a:lnTo>
                    <a:pt x="4209063" y="5568225"/>
                  </a:lnTo>
                  <a:lnTo>
                    <a:pt x="4191283" y="5582866"/>
                  </a:lnTo>
                  <a:lnTo>
                    <a:pt x="4191283" y="5592732"/>
                  </a:lnTo>
                  <a:lnTo>
                    <a:pt x="4172233" y="5602280"/>
                  </a:lnTo>
                  <a:lnTo>
                    <a:pt x="4169058" y="5601007"/>
                  </a:lnTo>
                  <a:lnTo>
                    <a:pt x="4173185" y="5594642"/>
                  </a:lnTo>
                  <a:lnTo>
                    <a:pt x="4175408" y="5585412"/>
                  </a:lnTo>
                  <a:lnTo>
                    <a:pt x="4168105" y="5578092"/>
                  </a:lnTo>
                  <a:lnTo>
                    <a:pt x="4173820" y="5569498"/>
                  </a:lnTo>
                  <a:lnTo>
                    <a:pt x="4185568" y="5564088"/>
                  </a:lnTo>
                  <a:lnTo>
                    <a:pt x="4204618" y="5551357"/>
                  </a:lnTo>
                  <a:lnTo>
                    <a:pt x="4226843" y="5537353"/>
                  </a:lnTo>
                  <a:lnTo>
                    <a:pt x="4235098" y="5534170"/>
                  </a:lnTo>
                  <a:lnTo>
                    <a:pt x="4235098" y="5524622"/>
                  </a:lnTo>
                  <a:lnTo>
                    <a:pt x="4224620" y="5528123"/>
                  </a:lnTo>
                  <a:lnTo>
                    <a:pt x="4202395" y="5533215"/>
                  </a:lnTo>
                  <a:lnTo>
                    <a:pt x="4184615" y="5544036"/>
                  </a:lnTo>
                  <a:lnTo>
                    <a:pt x="4167470" y="5537989"/>
                  </a:lnTo>
                  <a:lnTo>
                    <a:pt x="4163025" y="5522076"/>
                  </a:lnTo>
                  <a:lnTo>
                    <a:pt x="4160928" y="5513064"/>
                  </a:lnTo>
                  <a:lnTo>
                    <a:pt x="4150640" y="5513376"/>
                  </a:lnTo>
                  <a:lnTo>
                    <a:pt x="4135718" y="5512423"/>
                  </a:lnTo>
                  <a:lnTo>
                    <a:pt x="4123970" y="5504168"/>
                  </a:lnTo>
                  <a:lnTo>
                    <a:pt x="4098570" y="5493373"/>
                  </a:lnTo>
                  <a:lnTo>
                    <a:pt x="4080473" y="5491786"/>
                  </a:lnTo>
                  <a:lnTo>
                    <a:pt x="4071900" y="5495913"/>
                  </a:lnTo>
                  <a:lnTo>
                    <a:pt x="4066820" y="5485436"/>
                  </a:lnTo>
                  <a:lnTo>
                    <a:pt x="4073170" y="5474641"/>
                  </a:lnTo>
                  <a:lnTo>
                    <a:pt x="4059200" y="5477181"/>
                  </a:lnTo>
                  <a:lnTo>
                    <a:pt x="4060470" y="5486706"/>
                  </a:lnTo>
                  <a:lnTo>
                    <a:pt x="4055073" y="5494326"/>
                  </a:lnTo>
                  <a:lnTo>
                    <a:pt x="4044913" y="5497501"/>
                  </a:lnTo>
                  <a:lnTo>
                    <a:pt x="4033165" y="5498453"/>
                  </a:lnTo>
                  <a:lnTo>
                    <a:pt x="4027768" y="5493056"/>
                  </a:lnTo>
                  <a:lnTo>
                    <a:pt x="3999193" y="5494643"/>
                  </a:lnTo>
                  <a:lnTo>
                    <a:pt x="3999193" y="5501946"/>
                  </a:lnTo>
                  <a:lnTo>
                    <a:pt x="3989668" y="5512741"/>
                  </a:lnTo>
                  <a:lnTo>
                    <a:pt x="3974110" y="5516868"/>
                  </a:lnTo>
                  <a:lnTo>
                    <a:pt x="3968713" y="5516868"/>
                  </a:lnTo>
                  <a:lnTo>
                    <a:pt x="3951885" y="5506708"/>
                  </a:lnTo>
                  <a:lnTo>
                    <a:pt x="3940138" y="5520361"/>
                  </a:lnTo>
                  <a:cubicBezTo>
                    <a:pt x="3940455" y="5524277"/>
                    <a:pt x="3940773" y="5528192"/>
                    <a:pt x="3941090" y="5532108"/>
                  </a:cubicBezTo>
                  <a:lnTo>
                    <a:pt x="3953790" y="5537188"/>
                  </a:lnTo>
                  <a:lnTo>
                    <a:pt x="3946805" y="5544491"/>
                  </a:lnTo>
                  <a:lnTo>
                    <a:pt x="3950933" y="5551793"/>
                  </a:lnTo>
                  <a:lnTo>
                    <a:pt x="3963950" y="5554016"/>
                  </a:lnTo>
                  <a:lnTo>
                    <a:pt x="3964903" y="5545443"/>
                  </a:lnTo>
                  <a:lnTo>
                    <a:pt x="3976650" y="5562271"/>
                  </a:lnTo>
                  <a:lnTo>
                    <a:pt x="3991255" y="5570526"/>
                  </a:lnTo>
                  <a:lnTo>
                    <a:pt x="4001098" y="5579733"/>
                  </a:lnTo>
                  <a:lnTo>
                    <a:pt x="3989350" y="5589258"/>
                  </a:lnTo>
                  <a:lnTo>
                    <a:pt x="3971253" y="5569573"/>
                  </a:lnTo>
                  <a:lnTo>
                    <a:pt x="3963950" y="5569573"/>
                  </a:lnTo>
                  <a:lnTo>
                    <a:pt x="3955378" y="5561318"/>
                  </a:lnTo>
                  <a:lnTo>
                    <a:pt x="3934105" y="5568938"/>
                  </a:lnTo>
                  <a:lnTo>
                    <a:pt x="3935375" y="5582591"/>
                  </a:lnTo>
                  <a:lnTo>
                    <a:pt x="3962045" y="5598148"/>
                  </a:lnTo>
                  <a:lnTo>
                    <a:pt x="3962045" y="5610848"/>
                  </a:lnTo>
                  <a:lnTo>
                    <a:pt x="3947123" y="5613071"/>
                  </a:lnTo>
                  <a:lnTo>
                    <a:pt x="3932200" y="5599736"/>
                  </a:lnTo>
                  <a:cubicBezTo>
                    <a:pt x="3931883" y="5595503"/>
                    <a:pt x="3931565" y="5591269"/>
                    <a:pt x="3931248" y="5587036"/>
                  </a:cubicBezTo>
                  <a:lnTo>
                    <a:pt x="3920770" y="5580686"/>
                  </a:lnTo>
                  <a:lnTo>
                    <a:pt x="3910928" y="5584813"/>
                  </a:lnTo>
                  <a:lnTo>
                    <a:pt x="3907753" y="5595291"/>
                  </a:lnTo>
                  <a:lnTo>
                    <a:pt x="3939185" y="5620373"/>
                  </a:lnTo>
                  <a:lnTo>
                    <a:pt x="3926168" y="5627041"/>
                  </a:lnTo>
                  <a:lnTo>
                    <a:pt x="3911563" y="5616563"/>
                  </a:lnTo>
                  <a:lnTo>
                    <a:pt x="3908388" y="5621961"/>
                  </a:lnTo>
                  <a:lnTo>
                    <a:pt x="3899815" y="5614658"/>
                  </a:lnTo>
                  <a:lnTo>
                    <a:pt x="3903625" y="5598466"/>
                  </a:lnTo>
                  <a:lnTo>
                    <a:pt x="3899498" y="5587353"/>
                  </a:lnTo>
                  <a:lnTo>
                    <a:pt x="3880448" y="5582908"/>
                  </a:lnTo>
                  <a:lnTo>
                    <a:pt x="3876003" y="5568621"/>
                  </a:lnTo>
                  <a:lnTo>
                    <a:pt x="3863303" y="5570526"/>
                  </a:lnTo>
                  <a:lnTo>
                    <a:pt x="3860128" y="5562271"/>
                  </a:lnTo>
                  <a:lnTo>
                    <a:pt x="3856953" y="5551793"/>
                  </a:lnTo>
                  <a:lnTo>
                    <a:pt x="3862033" y="5543538"/>
                  </a:lnTo>
                  <a:lnTo>
                    <a:pt x="3865208" y="5531791"/>
                  </a:lnTo>
                  <a:lnTo>
                    <a:pt x="3849015" y="5527346"/>
                  </a:lnTo>
                  <a:lnTo>
                    <a:pt x="3847110" y="5539093"/>
                  </a:lnTo>
                  <a:lnTo>
                    <a:pt x="3836633" y="5545443"/>
                  </a:lnTo>
                  <a:lnTo>
                    <a:pt x="3827108" y="5560366"/>
                  </a:lnTo>
                  <a:lnTo>
                    <a:pt x="3832505" y="5577511"/>
                  </a:lnTo>
                  <a:lnTo>
                    <a:pt x="3827743" y="5593068"/>
                  </a:lnTo>
                  <a:lnTo>
                    <a:pt x="3834410" y="5617198"/>
                  </a:lnTo>
                  <a:lnTo>
                    <a:pt x="3857588" y="5639423"/>
                  </a:lnTo>
                  <a:lnTo>
                    <a:pt x="3861080" y="5666411"/>
                  </a:lnTo>
                  <a:lnTo>
                    <a:pt x="3875050" y="5671808"/>
                  </a:lnTo>
                  <a:lnTo>
                    <a:pt x="3903625" y="5700701"/>
                  </a:lnTo>
                  <a:lnTo>
                    <a:pt x="3900768" y="5730546"/>
                  </a:lnTo>
                  <a:lnTo>
                    <a:pt x="3881718" y="5726418"/>
                  </a:lnTo>
                  <a:lnTo>
                    <a:pt x="3881718" y="5719116"/>
                  </a:lnTo>
                  <a:lnTo>
                    <a:pt x="3893465" y="5716893"/>
                  </a:lnTo>
                  <a:lnTo>
                    <a:pt x="3884575" y="5706416"/>
                  </a:lnTo>
                  <a:lnTo>
                    <a:pt x="3868700" y="5688318"/>
                  </a:lnTo>
                  <a:lnTo>
                    <a:pt x="3856953" y="5700383"/>
                  </a:lnTo>
                  <a:lnTo>
                    <a:pt x="3862668" y="5709591"/>
                  </a:lnTo>
                  <a:lnTo>
                    <a:pt x="3858223" y="5714988"/>
                  </a:lnTo>
                  <a:lnTo>
                    <a:pt x="3863620" y="5721338"/>
                  </a:lnTo>
                  <a:lnTo>
                    <a:pt x="3877590" y="5724513"/>
                  </a:lnTo>
                  <a:lnTo>
                    <a:pt x="3866795" y="5742293"/>
                  </a:lnTo>
                  <a:lnTo>
                    <a:pt x="3856635" y="5748008"/>
                  </a:lnTo>
                  <a:lnTo>
                    <a:pt x="3842665" y="5744833"/>
                  </a:lnTo>
                  <a:lnTo>
                    <a:pt x="3826790" y="5741341"/>
                  </a:lnTo>
                  <a:lnTo>
                    <a:pt x="3824885" y="5753088"/>
                  </a:lnTo>
                  <a:lnTo>
                    <a:pt x="3843935" y="5754358"/>
                  </a:lnTo>
                  <a:lnTo>
                    <a:pt x="3859810" y="5761343"/>
                  </a:lnTo>
                  <a:lnTo>
                    <a:pt x="3859810" y="5770868"/>
                  </a:lnTo>
                  <a:lnTo>
                    <a:pt x="3873463" y="5773091"/>
                  </a:lnTo>
                  <a:lnTo>
                    <a:pt x="3873463" y="5765471"/>
                  </a:lnTo>
                  <a:lnTo>
                    <a:pt x="3896958" y="5779123"/>
                  </a:lnTo>
                  <a:lnTo>
                    <a:pt x="3902673" y="5794681"/>
                  </a:lnTo>
                  <a:lnTo>
                    <a:pt x="3910928" y="5801031"/>
                  </a:lnTo>
                  <a:lnTo>
                    <a:pt x="3926803" y="5801983"/>
                  </a:lnTo>
                  <a:lnTo>
                    <a:pt x="3934423" y="5814366"/>
                  </a:lnTo>
                  <a:lnTo>
                    <a:pt x="3958870" y="5825796"/>
                  </a:lnTo>
                  <a:lnTo>
                    <a:pt x="3967443" y="5835321"/>
                  </a:lnTo>
                  <a:lnTo>
                    <a:pt x="3962045" y="5852148"/>
                  </a:lnTo>
                  <a:lnTo>
                    <a:pt x="3965538" y="5857546"/>
                  </a:lnTo>
                  <a:lnTo>
                    <a:pt x="3961410" y="5863896"/>
                  </a:lnTo>
                  <a:lnTo>
                    <a:pt x="3971888" y="5877231"/>
                  </a:lnTo>
                  <a:lnTo>
                    <a:pt x="3979508" y="5891201"/>
                  </a:lnTo>
                  <a:lnTo>
                    <a:pt x="3962680" y="5894376"/>
                  </a:lnTo>
                  <a:lnTo>
                    <a:pt x="3953790" y="5883581"/>
                  </a:lnTo>
                  <a:lnTo>
                    <a:pt x="3943313" y="5883898"/>
                  </a:lnTo>
                  <a:lnTo>
                    <a:pt x="3931565" y="5869293"/>
                  </a:lnTo>
                  <a:lnTo>
                    <a:pt x="3922993" y="5864213"/>
                  </a:lnTo>
                  <a:lnTo>
                    <a:pt x="3926168" y="5853736"/>
                  </a:lnTo>
                  <a:lnTo>
                    <a:pt x="3912515" y="5851513"/>
                  </a:lnTo>
                  <a:lnTo>
                    <a:pt x="3896640" y="5857863"/>
                  </a:lnTo>
                  <a:lnTo>
                    <a:pt x="3902038" y="5864213"/>
                  </a:lnTo>
                  <a:lnTo>
                    <a:pt x="3876638" y="5865801"/>
                  </a:lnTo>
                  <a:lnTo>
                    <a:pt x="3869676" y="5859999"/>
                  </a:lnTo>
                  <a:lnTo>
                    <a:pt x="3872889" y="5872612"/>
                  </a:lnTo>
                  <a:lnTo>
                    <a:pt x="3882402" y="5876432"/>
                  </a:lnTo>
                  <a:lnTo>
                    <a:pt x="3876060" y="5884073"/>
                  </a:lnTo>
                  <a:lnTo>
                    <a:pt x="3885572" y="5885983"/>
                  </a:lnTo>
                  <a:lnTo>
                    <a:pt x="3890012" y="5900946"/>
                  </a:lnTo>
                  <a:lnTo>
                    <a:pt x="3899524" y="5904766"/>
                  </a:lnTo>
                  <a:lnTo>
                    <a:pt x="3904597" y="5906039"/>
                  </a:lnTo>
                  <a:lnTo>
                    <a:pt x="3900475" y="5893623"/>
                  </a:lnTo>
                  <a:lnTo>
                    <a:pt x="3905865" y="5891076"/>
                  </a:lnTo>
                  <a:lnTo>
                    <a:pt x="3914109" y="5897444"/>
                  </a:lnTo>
                  <a:lnTo>
                    <a:pt x="3915378" y="5910178"/>
                  </a:lnTo>
                  <a:lnTo>
                    <a:pt x="3919500" y="5911133"/>
                  </a:lnTo>
                  <a:lnTo>
                    <a:pt x="3917914" y="5917500"/>
                  </a:lnTo>
                  <a:lnTo>
                    <a:pt x="3909353" y="5928325"/>
                  </a:lnTo>
                  <a:lnTo>
                    <a:pt x="3900792" y="5927370"/>
                  </a:lnTo>
                  <a:lnTo>
                    <a:pt x="3896670" y="5934692"/>
                  </a:lnTo>
                  <a:lnTo>
                    <a:pt x="3888109" y="5943288"/>
                  </a:lnTo>
                  <a:lnTo>
                    <a:pt x="3885255" y="5943288"/>
                  </a:lnTo>
                  <a:lnTo>
                    <a:pt x="3877646" y="5931508"/>
                  </a:lnTo>
                  <a:lnTo>
                    <a:pt x="3885890" y="5928325"/>
                  </a:lnTo>
                  <a:lnTo>
                    <a:pt x="3869084" y="5922276"/>
                  </a:lnTo>
                  <a:lnTo>
                    <a:pt x="3867816" y="5915909"/>
                  </a:lnTo>
                  <a:lnTo>
                    <a:pt x="3855133" y="5918137"/>
                  </a:lnTo>
                  <a:lnTo>
                    <a:pt x="3854182" y="5924504"/>
                  </a:lnTo>
                  <a:lnTo>
                    <a:pt x="3863060" y="5935010"/>
                  </a:lnTo>
                  <a:lnTo>
                    <a:pt x="3860840" y="5953794"/>
                  </a:lnTo>
                  <a:lnTo>
                    <a:pt x="3870353" y="5967801"/>
                  </a:lnTo>
                  <a:lnTo>
                    <a:pt x="3875109" y="5982128"/>
                  </a:lnTo>
                  <a:lnTo>
                    <a:pt x="3877011" y="6000274"/>
                  </a:lnTo>
                  <a:lnTo>
                    <a:pt x="3872255" y="6015237"/>
                  </a:lnTo>
                  <a:lnTo>
                    <a:pt x="3882719" y="6024470"/>
                  </a:lnTo>
                  <a:lnTo>
                    <a:pt x="3879548" y="6031792"/>
                  </a:lnTo>
                  <a:lnTo>
                    <a:pt x="3895402" y="6043571"/>
                  </a:lnTo>
                  <a:lnTo>
                    <a:pt x="3883987" y="6049938"/>
                  </a:lnTo>
                  <a:lnTo>
                    <a:pt x="3876377" y="6034975"/>
                  </a:lnTo>
                  <a:lnTo>
                    <a:pt x="3869084" y="6033384"/>
                  </a:lnTo>
                  <a:lnTo>
                    <a:pt x="3870987" y="6043571"/>
                  </a:lnTo>
                  <a:lnTo>
                    <a:pt x="3861475" y="6043890"/>
                  </a:lnTo>
                  <a:lnTo>
                    <a:pt x="3862743" y="6038477"/>
                  </a:lnTo>
                  <a:lnTo>
                    <a:pt x="3855133" y="6021604"/>
                  </a:lnTo>
                  <a:lnTo>
                    <a:pt x="3844352" y="6001866"/>
                  </a:lnTo>
                  <a:lnTo>
                    <a:pt x="3829767" y="6006960"/>
                  </a:lnTo>
                  <a:lnTo>
                    <a:pt x="3819303" y="6033702"/>
                  </a:lnTo>
                  <a:lnTo>
                    <a:pt x="3822791" y="6054714"/>
                  </a:lnTo>
                  <a:lnTo>
                    <a:pt x="3818352" y="6048665"/>
                  </a:lnTo>
                  <a:lnTo>
                    <a:pt x="3813279" y="6051849"/>
                  </a:lnTo>
                  <a:lnTo>
                    <a:pt x="3807889" y="6038796"/>
                  </a:lnTo>
                  <a:lnTo>
                    <a:pt x="3800279" y="5999956"/>
                  </a:lnTo>
                  <a:lnTo>
                    <a:pt x="3792669" y="5995817"/>
                  </a:lnTo>
                  <a:lnTo>
                    <a:pt x="3790132" y="5987540"/>
                  </a:lnTo>
                  <a:lnTo>
                    <a:pt x="3779986" y="5986585"/>
                  </a:lnTo>
                  <a:lnTo>
                    <a:pt x="3777449" y="5971622"/>
                  </a:lnTo>
                  <a:lnTo>
                    <a:pt x="3764132" y="5978944"/>
                  </a:lnTo>
                  <a:lnTo>
                    <a:pt x="3758742" y="6006641"/>
                  </a:lnTo>
                  <a:lnTo>
                    <a:pt x="3753351" y="5998046"/>
                  </a:lnTo>
                  <a:lnTo>
                    <a:pt x="3745107" y="6002503"/>
                  </a:lnTo>
                  <a:lnTo>
                    <a:pt x="3734327" y="5982446"/>
                  </a:lnTo>
                  <a:lnTo>
                    <a:pt x="3733058" y="5960479"/>
                  </a:lnTo>
                  <a:lnTo>
                    <a:pt x="3742571" y="5949973"/>
                  </a:lnTo>
                  <a:lnTo>
                    <a:pt x="3737814" y="5927688"/>
                  </a:lnTo>
                  <a:lnTo>
                    <a:pt x="3721961" y="5903493"/>
                  </a:lnTo>
                  <a:lnTo>
                    <a:pt x="3708326" y="5898080"/>
                  </a:lnTo>
                  <a:lnTo>
                    <a:pt x="3701985" y="5903493"/>
                  </a:lnTo>
                  <a:lnTo>
                    <a:pt x="3694375" y="5879297"/>
                  </a:lnTo>
                  <a:lnTo>
                    <a:pt x="3681692" y="5876432"/>
                  </a:lnTo>
                  <a:cubicBezTo>
                    <a:pt x="3681586" y="5871869"/>
                    <a:pt x="3681481" y="5867305"/>
                    <a:pt x="3681375" y="5862742"/>
                  </a:cubicBezTo>
                  <a:lnTo>
                    <a:pt x="3690887" y="5862742"/>
                  </a:lnTo>
                  <a:lnTo>
                    <a:pt x="3711814" y="5839820"/>
                  </a:lnTo>
                  <a:lnTo>
                    <a:pt x="3709595" y="5824221"/>
                  </a:lnTo>
                  <a:lnTo>
                    <a:pt x="3710863" y="5820082"/>
                  </a:lnTo>
                  <a:lnTo>
                    <a:pt x="3725448" y="5835682"/>
                  </a:lnTo>
                  <a:lnTo>
                    <a:pt x="3740351" y="5836637"/>
                  </a:lnTo>
                  <a:lnTo>
                    <a:pt x="3746693" y="5826131"/>
                  </a:lnTo>
                  <a:lnTo>
                    <a:pt x="3762547" y="5819764"/>
                  </a:lnTo>
                  <a:lnTo>
                    <a:pt x="3788230" y="5838547"/>
                  </a:lnTo>
                  <a:lnTo>
                    <a:pt x="3812328" y="5846824"/>
                  </a:lnTo>
                  <a:lnTo>
                    <a:pt x="3836426" y="5846506"/>
                  </a:lnTo>
                  <a:lnTo>
                    <a:pt x="3849426" y="5860196"/>
                  </a:lnTo>
                  <a:lnTo>
                    <a:pt x="3857036" y="5860832"/>
                  </a:lnTo>
                  <a:lnTo>
                    <a:pt x="3868367" y="5859082"/>
                  </a:lnTo>
                  <a:lnTo>
                    <a:pt x="3859493" y="5854053"/>
                  </a:lnTo>
                  <a:lnTo>
                    <a:pt x="3872193" y="5847703"/>
                  </a:lnTo>
                  <a:lnTo>
                    <a:pt x="3883940" y="5850878"/>
                  </a:lnTo>
                  <a:lnTo>
                    <a:pt x="3893465" y="5849608"/>
                  </a:lnTo>
                  <a:lnTo>
                    <a:pt x="3889020" y="5840083"/>
                  </a:lnTo>
                  <a:lnTo>
                    <a:pt x="3876320" y="5835003"/>
                  </a:lnTo>
                  <a:lnTo>
                    <a:pt x="3868065" y="5837226"/>
                  </a:lnTo>
                  <a:lnTo>
                    <a:pt x="3859493" y="5833098"/>
                  </a:lnTo>
                  <a:lnTo>
                    <a:pt x="3843618" y="5815318"/>
                  </a:lnTo>
                  <a:lnTo>
                    <a:pt x="3845523" y="5828971"/>
                  </a:lnTo>
                  <a:lnTo>
                    <a:pt x="3830918" y="5828018"/>
                  </a:lnTo>
                  <a:lnTo>
                    <a:pt x="3827743" y="5814366"/>
                  </a:lnTo>
                  <a:lnTo>
                    <a:pt x="3823298" y="5817541"/>
                  </a:lnTo>
                  <a:lnTo>
                    <a:pt x="3811550" y="5810556"/>
                  </a:lnTo>
                  <a:lnTo>
                    <a:pt x="3797898" y="5817858"/>
                  </a:lnTo>
                  <a:lnTo>
                    <a:pt x="3787420" y="5809286"/>
                  </a:lnTo>
                  <a:lnTo>
                    <a:pt x="3761703" y="5813096"/>
                  </a:lnTo>
                  <a:lnTo>
                    <a:pt x="3753765" y="5811826"/>
                  </a:lnTo>
                  <a:lnTo>
                    <a:pt x="3747415" y="5811191"/>
                  </a:lnTo>
                  <a:lnTo>
                    <a:pt x="3742653" y="5810873"/>
                  </a:lnTo>
                  <a:lnTo>
                    <a:pt x="3741383" y="5811191"/>
                  </a:lnTo>
                  <a:lnTo>
                    <a:pt x="3739478" y="5812461"/>
                  </a:lnTo>
                  <a:lnTo>
                    <a:pt x="3735985" y="5815636"/>
                  </a:lnTo>
                  <a:lnTo>
                    <a:pt x="3732810" y="5818811"/>
                  </a:lnTo>
                  <a:lnTo>
                    <a:pt x="3731223" y="5820398"/>
                  </a:lnTo>
                  <a:lnTo>
                    <a:pt x="3715348" y="5816588"/>
                  </a:lnTo>
                  <a:lnTo>
                    <a:pt x="3704553" y="5800713"/>
                  </a:lnTo>
                  <a:lnTo>
                    <a:pt x="3697250" y="5808968"/>
                  </a:lnTo>
                  <a:lnTo>
                    <a:pt x="3695345" y="5816588"/>
                  </a:lnTo>
                  <a:lnTo>
                    <a:pt x="3687725" y="5812461"/>
                  </a:lnTo>
                  <a:lnTo>
                    <a:pt x="3684550" y="5801031"/>
                  </a:lnTo>
                  <a:lnTo>
                    <a:pt x="3675978" y="5789283"/>
                  </a:lnTo>
                  <a:cubicBezTo>
                    <a:pt x="3676295" y="5785896"/>
                    <a:pt x="3676613" y="5782510"/>
                    <a:pt x="3676930" y="5779123"/>
                  </a:cubicBezTo>
                  <a:lnTo>
                    <a:pt x="3668358" y="5781028"/>
                  </a:lnTo>
                  <a:lnTo>
                    <a:pt x="3665183" y="5764201"/>
                  </a:lnTo>
                  <a:lnTo>
                    <a:pt x="3650260" y="5761343"/>
                  </a:lnTo>
                  <a:lnTo>
                    <a:pt x="3646133" y="5750548"/>
                  </a:lnTo>
                  <a:lnTo>
                    <a:pt x="3652165" y="5740071"/>
                  </a:lnTo>
                  <a:lnTo>
                    <a:pt x="3667088" y="5735943"/>
                  </a:lnTo>
                  <a:lnTo>
                    <a:pt x="3675343" y="5743881"/>
                  </a:lnTo>
                  <a:lnTo>
                    <a:pt x="3683915" y="5747056"/>
                  </a:lnTo>
                  <a:lnTo>
                    <a:pt x="3681693" y="5733403"/>
                  </a:lnTo>
                  <a:lnTo>
                    <a:pt x="3676613" y="5727371"/>
                  </a:lnTo>
                  <a:lnTo>
                    <a:pt x="3660738" y="5728323"/>
                  </a:lnTo>
                  <a:lnTo>
                    <a:pt x="3654388" y="5720068"/>
                  </a:lnTo>
                  <a:lnTo>
                    <a:pt x="3648990" y="5730546"/>
                  </a:lnTo>
                  <a:lnTo>
                    <a:pt x="3645815" y="5739118"/>
                  </a:lnTo>
                  <a:lnTo>
                    <a:pt x="3641370" y="5733721"/>
                  </a:lnTo>
                  <a:lnTo>
                    <a:pt x="3639465" y="5722291"/>
                  </a:lnTo>
                  <a:lnTo>
                    <a:pt x="3631845" y="5709591"/>
                  </a:lnTo>
                  <a:lnTo>
                    <a:pt x="3615018" y="5708956"/>
                  </a:lnTo>
                  <a:lnTo>
                    <a:pt x="3602000" y="5689906"/>
                  </a:lnTo>
                  <a:lnTo>
                    <a:pt x="3606128" y="5683556"/>
                  </a:lnTo>
                  <a:lnTo>
                    <a:pt x="3595968" y="5682286"/>
                  </a:lnTo>
                  <a:cubicBezTo>
                    <a:pt x="3595650" y="5676888"/>
                    <a:pt x="3595333" y="5671491"/>
                    <a:pt x="3595015" y="5666093"/>
                  </a:cubicBezTo>
                  <a:lnTo>
                    <a:pt x="3588665" y="5656886"/>
                  </a:lnTo>
                  <a:lnTo>
                    <a:pt x="3589618" y="5650536"/>
                  </a:lnTo>
                  <a:lnTo>
                    <a:pt x="3582315" y="5649583"/>
                  </a:lnTo>
                  <a:lnTo>
                    <a:pt x="3578188" y="5641963"/>
                  </a:lnTo>
                  <a:lnTo>
                    <a:pt x="3578378" y="5641929"/>
                  </a:lnTo>
                  <a:lnTo>
                    <a:pt x="3574656" y="5639745"/>
                  </a:lnTo>
                  <a:lnTo>
                    <a:pt x="3577496" y="5632442"/>
                  </a:lnTo>
                  <a:lnTo>
                    <a:pt x="3571816" y="5618155"/>
                  </a:lnTo>
                  <a:lnTo>
                    <a:pt x="3557613" y="5606090"/>
                  </a:lnTo>
                  <a:lnTo>
                    <a:pt x="3537414" y="5597200"/>
                  </a:lnTo>
                  <a:lnTo>
                    <a:pt x="3526999" y="5579420"/>
                  </a:lnTo>
                  <a:lnTo>
                    <a:pt x="3525737" y="5573387"/>
                  </a:lnTo>
                  <a:lnTo>
                    <a:pt x="3515006" y="5557830"/>
                  </a:lnTo>
                  <a:lnTo>
                    <a:pt x="3517847" y="5553067"/>
                  </a:lnTo>
                  <a:lnTo>
                    <a:pt x="3527946" y="5560052"/>
                  </a:lnTo>
                  <a:lnTo>
                    <a:pt x="3526684" y="5550845"/>
                  </a:lnTo>
                  <a:cubicBezTo>
                    <a:pt x="3526894" y="5549469"/>
                    <a:pt x="3527105" y="5548093"/>
                    <a:pt x="3527315" y="5546717"/>
                  </a:cubicBezTo>
                  <a:lnTo>
                    <a:pt x="3520372" y="5543860"/>
                  </a:lnTo>
                  <a:lnTo>
                    <a:pt x="3514691" y="5534970"/>
                  </a:lnTo>
                  <a:lnTo>
                    <a:pt x="3514691" y="5523540"/>
                  </a:lnTo>
                  <a:lnTo>
                    <a:pt x="3522581" y="5513062"/>
                  </a:lnTo>
                  <a:lnTo>
                    <a:pt x="3527946" y="5504490"/>
                  </a:lnTo>
                  <a:lnTo>
                    <a:pt x="3529840" y="5490202"/>
                  </a:lnTo>
                  <a:lnTo>
                    <a:pt x="3531418" y="5480995"/>
                  </a:lnTo>
                  <a:lnTo>
                    <a:pt x="3523843" y="5473057"/>
                  </a:lnTo>
                  <a:lnTo>
                    <a:pt x="3532365" y="5464485"/>
                  </a:lnTo>
                  <a:lnTo>
                    <a:pt x="3526053" y="5451784"/>
                  </a:lnTo>
                  <a:lnTo>
                    <a:pt x="3523212" y="5445434"/>
                  </a:lnTo>
                  <a:lnTo>
                    <a:pt x="3529524" y="5441307"/>
                  </a:lnTo>
                  <a:lnTo>
                    <a:pt x="3524159" y="5427337"/>
                  </a:lnTo>
                  <a:lnTo>
                    <a:pt x="3527946" y="5420352"/>
                  </a:lnTo>
                  <a:lnTo>
                    <a:pt x="3540570" y="5404794"/>
                  </a:lnTo>
                  <a:lnTo>
                    <a:pt x="3535836" y="5397809"/>
                  </a:lnTo>
                  <a:lnTo>
                    <a:pt x="3526053" y="5394952"/>
                  </a:lnTo>
                  <a:lnTo>
                    <a:pt x="3525643" y="5394317"/>
                  </a:lnTo>
                  <a:lnTo>
                    <a:pt x="3516101" y="5394317"/>
                  </a:lnTo>
                  <a:lnTo>
                    <a:pt x="3512284" y="5386716"/>
                  </a:lnTo>
                  <a:lnTo>
                    <a:pt x="3510694" y="5374048"/>
                  </a:lnTo>
                  <a:lnTo>
                    <a:pt x="3492882" y="5352511"/>
                  </a:lnTo>
                  <a:lnTo>
                    <a:pt x="3469663" y="5340159"/>
                  </a:lnTo>
                  <a:lnTo>
                    <a:pt x="3460121" y="5329707"/>
                  </a:lnTo>
                  <a:lnTo>
                    <a:pt x="3445809" y="5327807"/>
                  </a:lnTo>
                  <a:lnTo>
                    <a:pt x="3441674" y="5318622"/>
                  </a:lnTo>
                  <a:lnTo>
                    <a:pt x="3448671" y="5320839"/>
                  </a:lnTo>
                  <a:lnTo>
                    <a:pt x="3454396" y="5318939"/>
                  </a:lnTo>
                  <a:lnTo>
                    <a:pt x="3455032" y="5310071"/>
                  </a:lnTo>
                  <a:lnTo>
                    <a:pt x="3445596" y="5305079"/>
                  </a:lnTo>
                  <a:lnTo>
                    <a:pt x="3448013" y="5314939"/>
                  </a:lnTo>
                  <a:lnTo>
                    <a:pt x="3441636" y="5312732"/>
                  </a:lnTo>
                  <a:lnTo>
                    <a:pt x="3436217" y="5308949"/>
                  </a:lnTo>
                  <a:lnTo>
                    <a:pt x="3431434" y="5305166"/>
                  </a:lnTo>
                  <a:lnTo>
                    <a:pt x="3427927" y="5302014"/>
                  </a:lnTo>
                  <a:lnTo>
                    <a:pt x="3425696" y="5298861"/>
                  </a:lnTo>
                  <a:lnTo>
                    <a:pt x="3423145" y="5296654"/>
                  </a:lnTo>
                  <a:lnTo>
                    <a:pt x="3420913" y="5295078"/>
                  </a:lnTo>
                  <a:lnTo>
                    <a:pt x="3393814" y="5279000"/>
                  </a:lnTo>
                  <a:lnTo>
                    <a:pt x="3380105" y="5263238"/>
                  </a:lnTo>
                  <a:lnTo>
                    <a:pt x="3365758" y="5256303"/>
                  </a:lnTo>
                  <a:lnTo>
                    <a:pt x="3371178" y="5268913"/>
                  </a:lnTo>
                  <a:lnTo>
                    <a:pt x="3355875" y="5258509"/>
                  </a:lnTo>
                  <a:lnTo>
                    <a:pt x="3332601" y="5247476"/>
                  </a:lnTo>
                  <a:lnTo>
                    <a:pt x="3320486" y="5245269"/>
                  </a:lnTo>
                  <a:lnTo>
                    <a:pt x="3301995" y="5240855"/>
                  </a:lnTo>
                  <a:lnTo>
                    <a:pt x="3294025" y="5229506"/>
                  </a:lnTo>
                  <a:lnTo>
                    <a:pt x="3321124" y="5232974"/>
                  </a:lnTo>
                  <a:lnTo>
                    <a:pt x="3333877" y="5237072"/>
                  </a:lnTo>
                  <a:lnTo>
                    <a:pt x="3352368" y="5241171"/>
                  </a:lnTo>
                  <a:lnTo>
                    <a:pt x="3357469" y="5244954"/>
                  </a:lnTo>
                  <a:lnTo>
                    <a:pt x="3355237" y="5235496"/>
                  </a:lnTo>
                  <a:lnTo>
                    <a:pt x="3357761" y="5233854"/>
                  </a:lnTo>
                  <a:lnTo>
                    <a:pt x="3374251" y="5226890"/>
                  </a:lnTo>
                  <a:lnTo>
                    <a:pt x="3376538" y="5226649"/>
                  </a:lnTo>
                  <a:cubicBezTo>
                    <a:pt x="3376489" y="5226428"/>
                    <a:pt x="3376439" y="5226207"/>
                    <a:pt x="3376390" y="5225986"/>
                  </a:cubicBezTo>
                  <a:lnTo>
                    <a:pt x="3374251" y="5226890"/>
                  </a:lnTo>
                  <a:lnTo>
                    <a:pt x="3367352" y="5227615"/>
                  </a:lnTo>
                  <a:lnTo>
                    <a:pt x="3357761" y="5233854"/>
                  </a:lnTo>
                  <a:lnTo>
                    <a:pt x="3355306" y="5234891"/>
                  </a:lnTo>
                  <a:lnTo>
                    <a:pt x="3346733" y="5230124"/>
                  </a:lnTo>
                  <a:lnTo>
                    <a:pt x="3354671" y="5222815"/>
                  </a:lnTo>
                  <a:lnTo>
                    <a:pt x="3358798" y="5218366"/>
                  </a:lnTo>
                  <a:cubicBezTo>
                    <a:pt x="3359425" y="5217528"/>
                    <a:pt x="3359183" y="5217140"/>
                    <a:pt x="3358436" y="5217784"/>
                  </a:cubicBezTo>
                  <a:lnTo>
                    <a:pt x="3354315" y="5222229"/>
                  </a:lnTo>
                  <a:lnTo>
                    <a:pt x="3340052" y="5224452"/>
                  </a:lnTo>
                  <a:lnTo>
                    <a:pt x="3327374" y="5222547"/>
                  </a:lnTo>
                  <a:lnTo>
                    <a:pt x="3291558" y="5197464"/>
                  </a:lnTo>
                  <a:lnTo>
                    <a:pt x="3284585" y="5183177"/>
                  </a:lnTo>
                  <a:lnTo>
                    <a:pt x="3262715" y="5167619"/>
                  </a:lnTo>
                  <a:lnTo>
                    <a:pt x="3236724" y="5163492"/>
                  </a:lnTo>
                  <a:lnTo>
                    <a:pt x="3223095" y="5169842"/>
                  </a:lnTo>
                  <a:lnTo>
                    <a:pt x="3197105" y="5168889"/>
                  </a:lnTo>
                  <a:lnTo>
                    <a:pt x="3185694" y="5151744"/>
                  </a:lnTo>
                  <a:lnTo>
                    <a:pt x="3187913" y="5144442"/>
                  </a:lnTo>
                  <a:lnTo>
                    <a:pt x="3160338" y="5123804"/>
                  </a:lnTo>
                  <a:lnTo>
                    <a:pt x="3116598" y="5068242"/>
                  </a:lnTo>
                  <a:cubicBezTo>
                    <a:pt x="3116492" y="5066760"/>
                    <a:pt x="3116387" y="5065279"/>
                    <a:pt x="3116281" y="5063797"/>
                  </a:cubicBezTo>
                  <a:lnTo>
                    <a:pt x="3125790" y="5065067"/>
                  </a:lnTo>
                  <a:lnTo>
                    <a:pt x="3132129" y="5063797"/>
                  </a:lnTo>
                  <a:lnTo>
                    <a:pt x="3125790" y="5056494"/>
                  </a:lnTo>
                  <a:lnTo>
                    <a:pt x="3125790" y="5052049"/>
                  </a:lnTo>
                  <a:lnTo>
                    <a:pt x="3141637" y="5060622"/>
                  </a:lnTo>
                  <a:lnTo>
                    <a:pt x="3152097" y="5071099"/>
                  </a:lnTo>
                  <a:lnTo>
                    <a:pt x="3154316" y="5061257"/>
                  </a:lnTo>
                  <a:lnTo>
                    <a:pt x="3144807" y="5059669"/>
                  </a:lnTo>
                  <a:lnTo>
                    <a:pt x="3123571" y="5040937"/>
                  </a:lnTo>
                  <a:lnTo>
                    <a:pt x="3111844" y="5026014"/>
                  </a:lnTo>
                  <a:lnTo>
                    <a:pt x="3105187" y="5012679"/>
                  </a:lnTo>
                  <a:lnTo>
                    <a:pt x="3100750" y="4980612"/>
                  </a:lnTo>
                  <a:lnTo>
                    <a:pt x="3093143" y="4963149"/>
                  </a:lnTo>
                  <a:lnTo>
                    <a:pt x="3070005" y="4933621"/>
                  </a:lnTo>
                  <a:lnTo>
                    <a:pt x="3053524" y="4927589"/>
                  </a:lnTo>
                  <a:lnTo>
                    <a:pt x="3045283" y="4918064"/>
                  </a:lnTo>
                  <a:lnTo>
                    <a:pt x="3030703" y="4921239"/>
                  </a:lnTo>
                  <a:lnTo>
                    <a:pt x="3025314" y="4945686"/>
                  </a:lnTo>
                  <a:lnTo>
                    <a:pt x="3027850" y="4958386"/>
                  </a:lnTo>
                  <a:lnTo>
                    <a:pt x="3018341" y="4971086"/>
                  </a:lnTo>
                  <a:lnTo>
                    <a:pt x="3016123" y="4966006"/>
                  </a:lnTo>
                  <a:lnTo>
                    <a:pt x="3012953" y="4975531"/>
                  </a:lnTo>
                  <a:lnTo>
                    <a:pt x="3006931" y="4990137"/>
                  </a:lnTo>
                  <a:lnTo>
                    <a:pt x="3005980" y="4995217"/>
                  </a:lnTo>
                  <a:lnTo>
                    <a:pt x="2992351" y="4986962"/>
                  </a:lnTo>
                  <a:lnTo>
                    <a:pt x="2988547" y="4967276"/>
                  </a:lnTo>
                  <a:lnTo>
                    <a:pt x="2977137" y="4958704"/>
                  </a:lnTo>
                  <a:lnTo>
                    <a:pt x="2971749" y="4946004"/>
                  </a:lnTo>
                  <a:lnTo>
                    <a:pt x="2974601" y="4927271"/>
                  </a:lnTo>
                  <a:lnTo>
                    <a:pt x="2963825" y="4910444"/>
                  </a:lnTo>
                  <a:lnTo>
                    <a:pt x="2963825" y="4899649"/>
                  </a:lnTo>
                  <a:lnTo>
                    <a:pt x="2976186" y="4893299"/>
                  </a:lnTo>
                  <a:lnTo>
                    <a:pt x="2976672" y="4893377"/>
                  </a:lnTo>
                  <a:lnTo>
                    <a:pt x="2981824" y="4881196"/>
                  </a:lnTo>
                  <a:lnTo>
                    <a:pt x="2977710" y="4874199"/>
                  </a:lnTo>
                  <a:lnTo>
                    <a:pt x="2986888" y="4875471"/>
                  </a:lnTo>
                  <a:lnTo>
                    <a:pt x="2990656" y="4865568"/>
                  </a:lnTo>
                  <a:lnTo>
                    <a:pt x="2977241" y="4873821"/>
                  </a:lnTo>
                  <a:lnTo>
                    <a:pt x="2960110" y="4867464"/>
                  </a:lnTo>
                  <a:lnTo>
                    <a:pt x="2943297" y="4876364"/>
                  </a:lnTo>
                  <a:lnTo>
                    <a:pt x="2927436" y="4870960"/>
                  </a:lnTo>
                  <a:lnTo>
                    <a:pt x="2894761" y="4889077"/>
                  </a:lnTo>
                  <a:lnTo>
                    <a:pt x="2863038" y="4899884"/>
                  </a:lnTo>
                  <a:lnTo>
                    <a:pt x="2852887" y="4901155"/>
                  </a:lnTo>
                  <a:lnTo>
                    <a:pt x="2843053" y="4922132"/>
                  </a:lnTo>
                  <a:lnTo>
                    <a:pt x="2844639" y="4939296"/>
                  </a:lnTo>
                  <a:lnTo>
                    <a:pt x="2862721" y="4962180"/>
                  </a:lnTo>
                  <a:lnTo>
                    <a:pt x="2862721" y="4977118"/>
                  </a:lnTo>
                  <a:lnTo>
                    <a:pt x="2850349" y="4994282"/>
                  </a:lnTo>
                  <a:cubicBezTo>
                    <a:pt x="2850032" y="5004029"/>
                    <a:pt x="2849714" y="5013776"/>
                    <a:pt x="2849397" y="5023523"/>
                  </a:cubicBezTo>
                  <a:lnTo>
                    <a:pt x="2857011" y="5056260"/>
                  </a:lnTo>
                  <a:lnTo>
                    <a:pt x="2892223" y="5094718"/>
                  </a:lnTo>
                  <a:lnTo>
                    <a:pt x="2944566" y="5138580"/>
                  </a:lnTo>
                  <a:lnTo>
                    <a:pt x="2977558" y="5157332"/>
                  </a:lnTo>
                  <a:lnTo>
                    <a:pt x="3003571" y="5234249"/>
                  </a:lnTo>
                  <a:lnTo>
                    <a:pt x="3036880" y="5295274"/>
                  </a:lnTo>
                  <a:lnTo>
                    <a:pt x="3070189" y="5330554"/>
                  </a:lnTo>
                  <a:lnTo>
                    <a:pt x="3108256" y="5352485"/>
                  </a:lnTo>
                  <a:lnTo>
                    <a:pt x="3135855" y="5374416"/>
                  </a:lnTo>
                  <a:lnTo>
                    <a:pt x="3163454" y="5357252"/>
                  </a:lnTo>
                  <a:lnTo>
                    <a:pt x="3164406" y="5364563"/>
                  </a:lnTo>
                  <a:lnTo>
                    <a:pt x="3172019" y="5366787"/>
                  </a:lnTo>
                  <a:lnTo>
                    <a:pt x="3176778" y="5355981"/>
                  </a:lnTo>
                  <a:lnTo>
                    <a:pt x="3188515" y="5351849"/>
                  </a:lnTo>
                  <a:lnTo>
                    <a:pt x="3200252" y="5351531"/>
                  </a:lnTo>
                  <a:lnTo>
                    <a:pt x="3213259" y="5373780"/>
                  </a:lnTo>
                  <a:lnTo>
                    <a:pt x="3204694" y="5384269"/>
                  </a:lnTo>
                  <a:lnTo>
                    <a:pt x="3194225" y="5398253"/>
                  </a:lnTo>
                  <a:lnTo>
                    <a:pt x="3192322" y="5409696"/>
                  </a:lnTo>
                  <a:lnTo>
                    <a:pt x="3203108" y="5431944"/>
                  </a:lnTo>
                  <a:lnTo>
                    <a:pt x="3222141" y="5436712"/>
                  </a:lnTo>
                  <a:lnTo>
                    <a:pt x="3271946" y="5456418"/>
                  </a:lnTo>
                  <a:lnTo>
                    <a:pt x="3322703" y="5478349"/>
                  </a:lnTo>
                  <a:lnTo>
                    <a:pt x="3357281" y="5513629"/>
                  </a:lnTo>
                  <a:lnTo>
                    <a:pt x="3391224" y="5526024"/>
                  </a:lnTo>
                  <a:lnTo>
                    <a:pt x="3404865" y="5541598"/>
                  </a:lnTo>
                  <a:lnTo>
                    <a:pt x="3429609" y="5562576"/>
                  </a:lnTo>
                  <a:lnTo>
                    <a:pt x="3443250" y="5581646"/>
                  </a:lnTo>
                  <a:lnTo>
                    <a:pt x="3435319" y="5601352"/>
                  </a:lnTo>
                  <a:lnTo>
                    <a:pt x="3429926" y="5619469"/>
                  </a:lnTo>
                  <a:lnTo>
                    <a:pt x="3396934" y="5603894"/>
                  </a:lnTo>
                  <a:lnTo>
                    <a:pt x="3382976" y="5572429"/>
                  </a:lnTo>
                  <a:lnTo>
                    <a:pt x="3329999" y="5563529"/>
                  </a:lnTo>
                  <a:lnTo>
                    <a:pt x="3328730" y="5550816"/>
                  </a:lnTo>
                  <a:lnTo>
                    <a:pt x="3336344" y="5546684"/>
                  </a:lnTo>
                  <a:lnTo>
                    <a:pt x="3325558" y="5541280"/>
                  </a:lnTo>
                  <a:lnTo>
                    <a:pt x="3285270" y="5547955"/>
                  </a:lnTo>
                  <a:lnTo>
                    <a:pt x="3262429" y="5574653"/>
                  </a:lnTo>
                  <a:lnTo>
                    <a:pt x="3270043" y="5591499"/>
                  </a:lnTo>
                  <a:lnTo>
                    <a:pt x="3249423" y="5626779"/>
                  </a:lnTo>
                  <a:lnTo>
                    <a:pt x="3268457" y="5643306"/>
                  </a:lnTo>
                  <a:lnTo>
                    <a:pt x="3299228" y="5662059"/>
                  </a:lnTo>
                  <a:lnTo>
                    <a:pt x="3308110" y="5681765"/>
                  </a:lnTo>
                  <a:lnTo>
                    <a:pt x="3314455" y="5708145"/>
                  </a:lnTo>
                  <a:cubicBezTo>
                    <a:pt x="3314243" y="5713760"/>
                    <a:pt x="3314032" y="5719376"/>
                    <a:pt x="3313820" y="5724991"/>
                  </a:cubicBezTo>
                  <a:lnTo>
                    <a:pt x="3292566" y="5728487"/>
                  </a:lnTo>
                  <a:lnTo>
                    <a:pt x="3262112" y="5744697"/>
                  </a:lnTo>
                  <a:cubicBezTo>
                    <a:pt x="3262429" y="5752643"/>
                    <a:pt x="3262747" y="5760588"/>
                    <a:pt x="3263064" y="5768534"/>
                  </a:cubicBezTo>
                  <a:cubicBezTo>
                    <a:pt x="3262852" y="5778811"/>
                    <a:pt x="3262641" y="5789088"/>
                    <a:pt x="3262429" y="5799365"/>
                  </a:cubicBezTo>
                  <a:lnTo>
                    <a:pt x="3221824" y="5842909"/>
                  </a:lnTo>
                  <a:lnTo>
                    <a:pt x="3205963" y="5867382"/>
                  </a:lnTo>
                  <a:lnTo>
                    <a:pt x="3189149" y="5873739"/>
                  </a:lnTo>
                  <a:lnTo>
                    <a:pt x="3175509" y="5861343"/>
                  </a:lnTo>
                  <a:lnTo>
                    <a:pt x="3164406" y="5830831"/>
                  </a:lnTo>
                  <a:lnTo>
                    <a:pt x="3164406" y="5821296"/>
                  </a:lnTo>
                  <a:lnTo>
                    <a:pt x="3185343" y="5813985"/>
                  </a:lnTo>
                  <a:lnTo>
                    <a:pt x="3192639" y="5799047"/>
                  </a:lnTo>
                  <a:lnTo>
                    <a:pt x="3182805" y="5784109"/>
                  </a:lnTo>
                  <a:lnTo>
                    <a:pt x="3187246" y="5774573"/>
                  </a:lnTo>
                  <a:lnTo>
                    <a:pt x="3204059" y="5767263"/>
                  </a:lnTo>
                  <a:lnTo>
                    <a:pt x="3218017" y="5761860"/>
                  </a:lnTo>
                  <a:lnTo>
                    <a:pt x="3220555" y="5742790"/>
                  </a:lnTo>
                  <a:cubicBezTo>
                    <a:pt x="3220238" y="5738128"/>
                    <a:pt x="3219920" y="5733467"/>
                    <a:pt x="3219603" y="5728805"/>
                  </a:cubicBezTo>
                  <a:lnTo>
                    <a:pt x="3207549" y="5710052"/>
                  </a:lnTo>
                  <a:lnTo>
                    <a:pt x="3188198" y="5667144"/>
                  </a:lnTo>
                  <a:lnTo>
                    <a:pt x="3177095" y="5628050"/>
                  </a:lnTo>
                  <a:lnTo>
                    <a:pt x="3159330" y="5606119"/>
                  </a:lnTo>
                  <a:lnTo>
                    <a:pt x="3131731" y="5611840"/>
                  </a:lnTo>
                  <a:lnTo>
                    <a:pt x="3108256" y="5600398"/>
                  </a:lnTo>
                  <a:lnTo>
                    <a:pt x="3096519" y="5576243"/>
                  </a:lnTo>
                  <a:lnTo>
                    <a:pt x="3097788" y="5564800"/>
                  </a:lnTo>
                  <a:lnTo>
                    <a:pt x="3079388" y="5534288"/>
                  </a:lnTo>
                  <a:lnTo>
                    <a:pt x="3052741" y="5543823"/>
                  </a:lnTo>
                  <a:lnTo>
                    <a:pt x="3044176" y="5537784"/>
                  </a:lnTo>
                  <a:lnTo>
                    <a:pt x="3052741" y="5519667"/>
                  </a:lnTo>
                  <a:lnTo>
                    <a:pt x="3034659" y="5516489"/>
                  </a:lnTo>
                  <a:lnTo>
                    <a:pt x="3010232" y="5496783"/>
                  </a:lnTo>
                  <a:lnTo>
                    <a:pt x="2983585" y="5462457"/>
                  </a:lnTo>
                  <a:lnTo>
                    <a:pt x="2953766" y="5469767"/>
                  </a:lnTo>
                  <a:lnTo>
                    <a:pt x="2933780" y="5458325"/>
                  </a:lnTo>
                  <a:lnTo>
                    <a:pt x="2913478" y="5460867"/>
                  </a:lnTo>
                  <a:lnTo>
                    <a:pt x="2861452" y="5422409"/>
                  </a:lnTo>
                  <a:lnTo>
                    <a:pt x="2823067" y="5379501"/>
                  </a:lnTo>
                  <a:lnTo>
                    <a:pt x="2802765" y="5362338"/>
                  </a:lnTo>
                  <a:lnTo>
                    <a:pt x="2789758" y="5336275"/>
                  </a:lnTo>
                  <a:lnTo>
                    <a:pt x="2765332" y="5308941"/>
                  </a:lnTo>
                  <a:lnTo>
                    <a:pt x="2739953" y="5313709"/>
                  </a:lnTo>
                  <a:lnTo>
                    <a:pt x="2730437" y="5321972"/>
                  </a:lnTo>
                  <a:lnTo>
                    <a:pt x="2725044" y="5309259"/>
                  </a:lnTo>
                  <a:lnTo>
                    <a:pt x="2736781" y="5299724"/>
                  </a:lnTo>
                  <a:lnTo>
                    <a:pt x="2719968" y="5285103"/>
                  </a:lnTo>
                  <a:lnTo>
                    <a:pt x="2702838" y="5280336"/>
                  </a:lnTo>
                  <a:lnTo>
                    <a:pt x="2707913" y="5265397"/>
                  </a:lnTo>
                  <a:lnTo>
                    <a:pt x="2688880" y="5254909"/>
                  </a:lnTo>
                  <a:lnTo>
                    <a:pt x="2675873" y="5257133"/>
                  </a:lnTo>
                  <a:lnTo>
                    <a:pt x="2673970" y="5252048"/>
                  </a:lnTo>
                  <a:lnTo>
                    <a:pt x="2681266" y="5238063"/>
                  </a:lnTo>
                  <a:lnTo>
                    <a:pt x="2675556" y="5215179"/>
                  </a:lnTo>
                  <a:lnTo>
                    <a:pt x="2658426" y="5162418"/>
                  </a:lnTo>
                  <a:lnTo>
                    <a:pt x="2652716" y="5132859"/>
                  </a:lnTo>
                  <a:lnTo>
                    <a:pt x="2649543" y="5105207"/>
                  </a:lnTo>
                  <a:lnTo>
                    <a:pt x="2626068" y="5097261"/>
                  </a:lnTo>
                  <a:lnTo>
                    <a:pt x="2593394" y="5088997"/>
                  </a:lnTo>
                  <a:lnTo>
                    <a:pt x="2560085" y="5061027"/>
                  </a:lnTo>
                  <a:lnTo>
                    <a:pt x="2538830" y="5057849"/>
                  </a:lnTo>
                  <a:lnTo>
                    <a:pt x="2522017" y="5051810"/>
                  </a:lnTo>
                  <a:lnTo>
                    <a:pt x="2489343" y="5055306"/>
                  </a:lnTo>
                  <a:lnTo>
                    <a:pt x="2475702" y="5070245"/>
                  </a:lnTo>
                  <a:lnTo>
                    <a:pt x="2452544" y="5107432"/>
                  </a:lnTo>
                  <a:lnTo>
                    <a:pt x="2438269" y="5122370"/>
                  </a:lnTo>
                  <a:lnTo>
                    <a:pt x="2419235" y="5126502"/>
                  </a:lnTo>
                  <a:cubicBezTo>
                    <a:pt x="2419208" y="5126448"/>
                    <a:pt x="2419182" y="5126393"/>
                    <a:pt x="2419155" y="5126339"/>
                  </a:cubicBezTo>
                  <a:lnTo>
                    <a:pt x="2414212" y="5127883"/>
                  </a:lnTo>
                  <a:lnTo>
                    <a:pt x="2409765" y="5122167"/>
                  </a:lnTo>
                  <a:lnTo>
                    <a:pt x="2400235" y="5125343"/>
                  </a:lnTo>
                  <a:cubicBezTo>
                    <a:pt x="2400231" y="5125352"/>
                    <a:pt x="2400227" y="5125360"/>
                    <a:pt x="2400223" y="5125369"/>
                  </a:cubicBezTo>
                  <a:lnTo>
                    <a:pt x="2408524" y="5122854"/>
                  </a:lnTo>
                  <a:lnTo>
                    <a:pt x="2412969" y="5128049"/>
                  </a:lnTo>
                  <a:lnTo>
                    <a:pt x="2397053" y="5131996"/>
                  </a:lnTo>
                  <a:lnTo>
                    <a:pt x="2396741" y="5132647"/>
                  </a:lnTo>
                  <a:lnTo>
                    <a:pt x="2385305" y="5136458"/>
                  </a:lnTo>
                  <a:lnTo>
                    <a:pt x="2383717" y="5137411"/>
                  </a:lnTo>
                  <a:lnTo>
                    <a:pt x="2384034" y="5136458"/>
                  </a:lnTo>
                  <a:lnTo>
                    <a:pt x="2380858" y="5135823"/>
                  </a:lnTo>
                  <a:lnTo>
                    <a:pt x="2379587" y="5136458"/>
                  </a:lnTo>
                  <a:lnTo>
                    <a:pt x="2377999" y="5136458"/>
                  </a:lnTo>
                  <a:lnTo>
                    <a:pt x="2377046" y="5136776"/>
                  </a:lnTo>
                  <a:lnTo>
                    <a:pt x="2375775" y="5137411"/>
                  </a:lnTo>
                  <a:lnTo>
                    <a:pt x="2375140" y="5138046"/>
                  </a:lnTo>
                  <a:lnTo>
                    <a:pt x="2374822" y="5138999"/>
                  </a:lnTo>
                  <a:lnTo>
                    <a:pt x="2374187" y="5141857"/>
                  </a:lnTo>
                  <a:lnTo>
                    <a:pt x="2374504" y="5141857"/>
                  </a:lnTo>
                  <a:lnTo>
                    <a:pt x="2375140" y="5142175"/>
                  </a:lnTo>
                  <a:lnTo>
                    <a:pt x="2377363" y="5141540"/>
                  </a:lnTo>
                  <a:lnTo>
                    <a:pt x="2351950" y="5159642"/>
                  </a:lnTo>
                  <a:lnTo>
                    <a:pt x="2327490" y="5172345"/>
                  </a:lnTo>
                  <a:lnTo>
                    <a:pt x="2305572" y="5206327"/>
                  </a:lnTo>
                  <a:lnTo>
                    <a:pt x="2275076" y="5219348"/>
                  </a:lnTo>
                  <a:lnTo>
                    <a:pt x="2232509" y="5220936"/>
                  </a:lnTo>
                  <a:lnTo>
                    <a:pt x="2188037" y="5202198"/>
                  </a:lnTo>
                  <a:lnTo>
                    <a:pt x="2180413" y="5189812"/>
                  </a:lnTo>
                  <a:lnTo>
                    <a:pt x="2143246" y="5174251"/>
                  </a:lnTo>
                  <a:lnTo>
                    <a:pt x="2120057" y="5189177"/>
                  </a:lnTo>
                  <a:lnTo>
                    <a:pt x="2104174" y="5175521"/>
                  </a:lnTo>
                  <a:lnTo>
                    <a:pt x="2082891" y="5171710"/>
                  </a:lnTo>
                  <a:lnTo>
                    <a:pt x="2058431" y="5159324"/>
                  </a:lnTo>
                  <a:lnTo>
                    <a:pt x="2040324" y="5164723"/>
                  </a:lnTo>
                  <a:lnTo>
                    <a:pt x="2022535" y="5181555"/>
                  </a:lnTo>
                  <a:lnTo>
                    <a:pt x="2004746" y="5192353"/>
                  </a:lnTo>
                  <a:lnTo>
                    <a:pt x="1967897" y="5205374"/>
                  </a:lnTo>
                  <a:lnTo>
                    <a:pt x="1959638" y="5239356"/>
                  </a:lnTo>
                  <a:lnTo>
                    <a:pt x="1951061" y="5251106"/>
                  </a:lnTo>
                  <a:lnTo>
                    <a:pt x="1959638" y="5255870"/>
                  </a:lnTo>
                  <a:cubicBezTo>
                    <a:pt x="1959956" y="5252377"/>
                    <a:pt x="1960273" y="5248883"/>
                    <a:pt x="1960591" y="5245390"/>
                  </a:cubicBezTo>
                  <a:lnTo>
                    <a:pt x="1963767" y="5259046"/>
                  </a:lnTo>
                  <a:lnTo>
                    <a:pt x="1959955" y="5274925"/>
                  </a:lnTo>
                  <a:lnTo>
                    <a:pt x="1964720" y="5288899"/>
                  </a:lnTo>
                  <a:lnTo>
                    <a:pt x="1963974" y="5289811"/>
                  </a:lnTo>
                  <a:lnTo>
                    <a:pt x="1973866" y="5295679"/>
                  </a:lnTo>
                  <a:lnTo>
                    <a:pt x="1970058" y="5311533"/>
                  </a:lnTo>
                  <a:lnTo>
                    <a:pt x="1985925" y="5317557"/>
                  </a:lnTo>
                  <a:lnTo>
                    <a:pt x="1980530" y="5325801"/>
                  </a:lnTo>
                  <a:lnTo>
                    <a:pt x="1973232" y="5324216"/>
                  </a:lnTo>
                  <a:lnTo>
                    <a:pt x="1965616" y="5329606"/>
                  </a:lnTo>
                  <a:lnTo>
                    <a:pt x="1962760" y="5341972"/>
                  </a:lnTo>
                  <a:lnTo>
                    <a:pt x="1975770" y="5354655"/>
                  </a:lnTo>
                  <a:lnTo>
                    <a:pt x="1971328" y="5366070"/>
                  </a:lnTo>
                  <a:lnTo>
                    <a:pt x="1965298" y="5380022"/>
                  </a:lnTo>
                  <a:lnTo>
                    <a:pt x="1926267" y="5399046"/>
                  </a:lnTo>
                  <a:lnTo>
                    <a:pt x="1896755" y="5413315"/>
                  </a:lnTo>
                  <a:lnTo>
                    <a:pt x="1868513" y="5449144"/>
                  </a:lnTo>
                  <a:lnTo>
                    <a:pt x="1823135" y="5464364"/>
                  </a:lnTo>
                  <a:lnTo>
                    <a:pt x="1755543" y="5485925"/>
                  </a:lnTo>
                  <a:lnTo>
                    <a:pt x="1738090" y="5508121"/>
                  </a:lnTo>
                  <a:lnTo>
                    <a:pt x="1753957" y="5520487"/>
                  </a:lnTo>
                  <a:lnTo>
                    <a:pt x="1746341" y="5534438"/>
                  </a:lnTo>
                  <a:lnTo>
                    <a:pt x="1742215" y="5529048"/>
                  </a:lnTo>
                  <a:lnTo>
                    <a:pt x="1744437" y="5522706"/>
                  </a:lnTo>
                  <a:lnTo>
                    <a:pt x="1726666" y="5536975"/>
                  </a:lnTo>
                  <a:lnTo>
                    <a:pt x="1643844" y="5654293"/>
                  </a:lnTo>
                  <a:cubicBezTo>
                    <a:pt x="1643950" y="5664440"/>
                    <a:pt x="1644055" y="5674586"/>
                    <a:pt x="1644161" y="5684733"/>
                  </a:cubicBezTo>
                  <a:lnTo>
                    <a:pt x="1633689" y="5691391"/>
                  </a:lnTo>
                  <a:lnTo>
                    <a:pt x="1645748" y="5699318"/>
                  </a:lnTo>
                  <a:lnTo>
                    <a:pt x="1664787" y="5741490"/>
                  </a:lnTo>
                  <a:lnTo>
                    <a:pt x="1679702" y="5743392"/>
                  </a:lnTo>
                  <a:lnTo>
                    <a:pt x="1685413" y="5754807"/>
                  </a:lnTo>
                  <a:lnTo>
                    <a:pt x="1692712" y="5763368"/>
                  </a:lnTo>
                  <a:lnTo>
                    <a:pt x="1677798" y="5769709"/>
                  </a:lnTo>
                  <a:lnTo>
                    <a:pt x="1658124" y="5794124"/>
                  </a:lnTo>
                  <a:lnTo>
                    <a:pt x="1636862" y="5800783"/>
                  </a:lnTo>
                  <a:lnTo>
                    <a:pt x="1631785" y="5814100"/>
                  </a:lnTo>
                  <a:lnTo>
                    <a:pt x="1617188" y="5833125"/>
                  </a:lnTo>
                  <a:lnTo>
                    <a:pt x="1613063" y="5852467"/>
                  </a:lnTo>
                  <a:lnTo>
                    <a:pt x="1596562" y="5884174"/>
                  </a:lnTo>
                  <a:lnTo>
                    <a:pt x="1605130" y="5897809"/>
                  </a:lnTo>
                  <a:lnTo>
                    <a:pt x="1600687" y="5905101"/>
                  </a:lnTo>
                  <a:lnTo>
                    <a:pt x="1584820" y="5900979"/>
                  </a:lnTo>
                  <a:lnTo>
                    <a:pt x="1557530" y="5907638"/>
                  </a:lnTo>
                  <a:lnTo>
                    <a:pt x="1535317" y="5905736"/>
                  </a:lnTo>
                  <a:lnTo>
                    <a:pt x="1530239" y="5923809"/>
                  </a:lnTo>
                  <a:lnTo>
                    <a:pt x="1507072" y="5931102"/>
                  </a:lnTo>
                  <a:cubicBezTo>
                    <a:pt x="1506755" y="5939980"/>
                    <a:pt x="1506437" y="5948858"/>
                    <a:pt x="1506120" y="5957736"/>
                  </a:cubicBezTo>
                  <a:lnTo>
                    <a:pt x="1494697" y="5973590"/>
                  </a:lnTo>
                  <a:lnTo>
                    <a:pt x="1485495" y="5998956"/>
                  </a:lnTo>
                  <a:lnTo>
                    <a:pt x="1475974" y="6005298"/>
                  </a:lnTo>
                  <a:lnTo>
                    <a:pt x="1453762" y="5996737"/>
                  </a:lnTo>
                  <a:lnTo>
                    <a:pt x="1414731" y="6016396"/>
                  </a:lnTo>
                  <a:lnTo>
                    <a:pt x="1392517" y="6005932"/>
                  </a:lnTo>
                  <a:lnTo>
                    <a:pt x="1351261" y="6013859"/>
                  </a:lnTo>
                  <a:lnTo>
                    <a:pt x="1318258" y="6008786"/>
                  </a:lnTo>
                  <a:lnTo>
                    <a:pt x="1261457" y="6005932"/>
                  </a:lnTo>
                  <a:lnTo>
                    <a:pt x="1248764" y="6019883"/>
                  </a:lnTo>
                  <a:lnTo>
                    <a:pt x="1228772" y="6032884"/>
                  </a:lnTo>
                  <a:lnTo>
                    <a:pt x="1189741" y="6033835"/>
                  </a:lnTo>
                  <a:lnTo>
                    <a:pt x="1159276" y="6073152"/>
                  </a:lnTo>
                  <a:lnTo>
                    <a:pt x="1151026" y="6091226"/>
                  </a:lnTo>
                  <a:lnTo>
                    <a:pt x="1140553" y="6083933"/>
                  </a:lnTo>
                  <a:lnTo>
                    <a:pt x="1124369" y="6080762"/>
                  </a:lnTo>
                  <a:lnTo>
                    <a:pt x="1118023" y="6075689"/>
                  </a:lnTo>
                  <a:lnTo>
                    <a:pt x="1104377" y="6071567"/>
                  </a:lnTo>
                  <a:lnTo>
                    <a:pt x="1095809" y="6070616"/>
                  </a:lnTo>
                  <a:lnTo>
                    <a:pt x="1074230" y="6036054"/>
                  </a:lnTo>
                  <a:lnTo>
                    <a:pt x="1076453" y="6024640"/>
                  </a:lnTo>
                  <a:lnTo>
                    <a:pt x="1067884" y="6017347"/>
                  </a:lnTo>
                  <a:lnTo>
                    <a:pt x="1072961" y="5991981"/>
                  </a:lnTo>
                  <a:lnTo>
                    <a:pt x="1032343" y="5954565"/>
                  </a:lnTo>
                  <a:lnTo>
                    <a:pt x="1005051" y="5952663"/>
                  </a:lnTo>
                  <a:lnTo>
                    <a:pt x="995213" y="5944102"/>
                  </a:lnTo>
                  <a:lnTo>
                    <a:pt x="987921" y="5953614"/>
                  </a:lnTo>
                  <a:lnTo>
                    <a:pt x="984747" y="5946639"/>
                  </a:lnTo>
                  <a:lnTo>
                    <a:pt x="967371" y="5951909"/>
                  </a:lnTo>
                  <a:lnTo>
                    <a:pt x="967494" y="5953094"/>
                  </a:lnTo>
                  <a:lnTo>
                    <a:pt x="945223" y="5968032"/>
                  </a:lnTo>
                  <a:lnTo>
                    <a:pt x="924225" y="5969303"/>
                  </a:lnTo>
                  <a:lnTo>
                    <a:pt x="909272" y="5963900"/>
                  </a:lnTo>
                  <a:lnTo>
                    <a:pt x="887955" y="5962311"/>
                  </a:lnTo>
                  <a:lnTo>
                    <a:pt x="866639" y="5955955"/>
                  </a:lnTo>
                  <a:lnTo>
                    <a:pt x="841188" y="5968032"/>
                  </a:lnTo>
                  <a:lnTo>
                    <a:pt x="822417" y="5972164"/>
                  </a:lnTo>
                  <a:lnTo>
                    <a:pt x="813826" y="5968986"/>
                  </a:lnTo>
                  <a:lnTo>
                    <a:pt x="822099" y="5960404"/>
                  </a:lnTo>
                  <a:lnTo>
                    <a:pt x="832598" y="5933071"/>
                  </a:lnTo>
                  <a:lnTo>
                    <a:pt x="836416" y="5909870"/>
                  </a:lnTo>
                  <a:lnTo>
                    <a:pt x="829735" y="5863468"/>
                  </a:lnTo>
                  <a:lnTo>
                    <a:pt x="838007" y="5825647"/>
                  </a:lnTo>
                  <a:lnTo>
                    <a:pt x="826871" y="5806260"/>
                  </a:lnTo>
                  <a:lnTo>
                    <a:pt x="839598" y="5797996"/>
                  </a:lnTo>
                  <a:lnTo>
                    <a:pt x="847232" y="5804353"/>
                  </a:lnTo>
                  <a:lnTo>
                    <a:pt x="840870" y="5790369"/>
                  </a:lnTo>
                  <a:lnTo>
                    <a:pt x="822735" y="5790686"/>
                  </a:lnTo>
                  <a:lnTo>
                    <a:pt x="806827" y="5803717"/>
                  </a:lnTo>
                  <a:lnTo>
                    <a:pt x="795372" y="5810074"/>
                  </a:lnTo>
                  <a:lnTo>
                    <a:pt x="797281" y="5786873"/>
                  </a:lnTo>
                  <a:lnTo>
                    <a:pt x="790918" y="5777338"/>
                  </a:lnTo>
                  <a:lnTo>
                    <a:pt x="800463" y="5776384"/>
                  </a:lnTo>
                  <a:lnTo>
                    <a:pt x="817326" y="5773842"/>
                  </a:lnTo>
                  <a:lnTo>
                    <a:pt x="826553" y="5752548"/>
                  </a:lnTo>
                  <a:lnTo>
                    <a:pt x="839280" y="5740788"/>
                  </a:lnTo>
                  <a:lnTo>
                    <a:pt x="840234" y="5734432"/>
                  </a:lnTo>
                  <a:lnTo>
                    <a:pt x="820189" y="5748734"/>
                  </a:lnTo>
                  <a:lnTo>
                    <a:pt x="807462" y="5754137"/>
                  </a:lnTo>
                  <a:lnTo>
                    <a:pt x="799190" y="5764625"/>
                  </a:lnTo>
                  <a:lnTo>
                    <a:pt x="801418" y="5771935"/>
                  </a:lnTo>
                  <a:lnTo>
                    <a:pt x="783283" y="5770028"/>
                  </a:lnTo>
                  <a:lnTo>
                    <a:pt x="776921" y="5773206"/>
                  </a:lnTo>
                  <a:lnTo>
                    <a:pt x="768331" y="5770346"/>
                  </a:lnTo>
                  <a:lnTo>
                    <a:pt x="765150" y="5765896"/>
                  </a:lnTo>
                  <a:lnTo>
                    <a:pt x="782010" y="5735385"/>
                  </a:lnTo>
                  <a:lnTo>
                    <a:pt x="781692" y="5699471"/>
                  </a:lnTo>
                  <a:lnTo>
                    <a:pt x="807781" y="5671820"/>
                  </a:lnTo>
                  <a:lnTo>
                    <a:pt x="810008" y="5656883"/>
                  </a:lnTo>
                  <a:lnTo>
                    <a:pt x="820189" y="5642263"/>
                  </a:lnTo>
                  <a:lnTo>
                    <a:pt x="838643" y="5544691"/>
                  </a:lnTo>
                  <a:lnTo>
                    <a:pt x="846597" y="5489707"/>
                  </a:lnTo>
                  <a:lnTo>
                    <a:pt x="828780" y="5408662"/>
                  </a:lnTo>
                  <a:lnTo>
                    <a:pt x="828147" y="5385266"/>
                  </a:lnTo>
                  <a:cubicBezTo>
                    <a:pt x="828093" y="5385315"/>
                    <a:pt x="828038" y="5385363"/>
                    <a:pt x="827984" y="5385412"/>
                  </a:cubicBezTo>
                  <a:cubicBezTo>
                    <a:pt x="827667" y="5378859"/>
                    <a:pt x="827349" y="5372306"/>
                    <a:pt x="827032" y="5365753"/>
                  </a:cubicBezTo>
                  <a:lnTo>
                    <a:pt x="829888" y="5330240"/>
                  </a:lnTo>
                  <a:lnTo>
                    <a:pt x="841630" y="5324850"/>
                  </a:lnTo>
                  <a:lnTo>
                    <a:pt x="831157" y="5309947"/>
                  </a:lnTo>
                  <a:lnTo>
                    <a:pt x="820051" y="5303923"/>
                  </a:lnTo>
                  <a:lnTo>
                    <a:pt x="826397" y="5284898"/>
                  </a:lnTo>
                  <a:lnTo>
                    <a:pt x="807357" y="5286167"/>
                  </a:lnTo>
                  <a:lnTo>
                    <a:pt x="812434" y="5264288"/>
                  </a:lnTo>
                  <a:lnTo>
                    <a:pt x="795615" y="5265240"/>
                  </a:lnTo>
                  <a:cubicBezTo>
                    <a:pt x="795827" y="5261646"/>
                    <a:pt x="796038" y="5258053"/>
                    <a:pt x="796250" y="5254459"/>
                  </a:cubicBezTo>
                  <a:lnTo>
                    <a:pt x="789903" y="5247166"/>
                  </a:lnTo>
                  <a:lnTo>
                    <a:pt x="782604" y="5251922"/>
                  </a:lnTo>
                  <a:cubicBezTo>
                    <a:pt x="782921" y="5247272"/>
                    <a:pt x="783239" y="5242621"/>
                    <a:pt x="783556" y="5237971"/>
                  </a:cubicBezTo>
                  <a:lnTo>
                    <a:pt x="800375" y="5212605"/>
                  </a:lnTo>
                  <a:lnTo>
                    <a:pt x="813069" y="5212605"/>
                  </a:lnTo>
                  <a:lnTo>
                    <a:pt x="815290" y="5206263"/>
                  </a:lnTo>
                  <a:lnTo>
                    <a:pt x="825763" y="5193580"/>
                  </a:lnTo>
                  <a:lnTo>
                    <a:pt x="843851" y="5199605"/>
                  </a:lnTo>
                  <a:lnTo>
                    <a:pt x="862573" y="5188824"/>
                  </a:lnTo>
                  <a:lnTo>
                    <a:pt x="876218" y="5185653"/>
                  </a:lnTo>
                  <a:lnTo>
                    <a:pt x="877488" y="5192629"/>
                  </a:lnTo>
                  <a:lnTo>
                    <a:pt x="891133" y="5191678"/>
                  </a:lnTo>
                  <a:lnTo>
                    <a:pt x="884786" y="5183117"/>
                  </a:lnTo>
                  <a:lnTo>
                    <a:pt x="891133" y="5176775"/>
                  </a:lnTo>
                  <a:lnTo>
                    <a:pt x="881613" y="5179946"/>
                  </a:lnTo>
                  <a:lnTo>
                    <a:pt x="878122" y="5168848"/>
                  </a:lnTo>
                  <a:lnTo>
                    <a:pt x="890816" y="5159336"/>
                  </a:lnTo>
                  <a:lnTo>
                    <a:pt x="910808" y="5144116"/>
                  </a:lnTo>
                  <a:lnTo>
                    <a:pt x="926675" y="5140945"/>
                  </a:lnTo>
                  <a:lnTo>
                    <a:pt x="933974" y="5145067"/>
                  </a:lnTo>
                  <a:lnTo>
                    <a:pt x="936195" y="5138726"/>
                  </a:lnTo>
                  <a:lnTo>
                    <a:pt x="949841" y="5139677"/>
                  </a:lnTo>
                  <a:lnTo>
                    <a:pt x="959361" y="5151092"/>
                  </a:lnTo>
                  <a:lnTo>
                    <a:pt x="989190" y="5165677"/>
                  </a:lnTo>
                  <a:lnTo>
                    <a:pt x="1095809" y="5163458"/>
                  </a:lnTo>
                  <a:lnTo>
                    <a:pt x="1111676" y="5152994"/>
                  </a:lnTo>
                  <a:lnTo>
                    <a:pt x="1121196" y="5154897"/>
                  </a:lnTo>
                  <a:lnTo>
                    <a:pt x="1124369" y="5158067"/>
                  </a:lnTo>
                  <a:lnTo>
                    <a:pt x="1140553" y="5165360"/>
                  </a:lnTo>
                  <a:lnTo>
                    <a:pt x="1168162" y="5169165"/>
                  </a:lnTo>
                  <a:lnTo>
                    <a:pt x="1217983" y="5179312"/>
                  </a:lnTo>
                  <a:lnTo>
                    <a:pt x="1264313" y="5181214"/>
                  </a:lnTo>
                  <a:lnTo>
                    <a:pt x="1293825" y="5175507"/>
                  </a:lnTo>
                  <a:lnTo>
                    <a:pt x="1307788" y="5178677"/>
                  </a:lnTo>
                  <a:lnTo>
                    <a:pt x="1323653" y="5168848"/>
                  </a:lnTo>
                  <a:lnTo>
                    <a:pt x="1329999" y="5169799"/>
                  </a:lnTo>
                  <a:lnTo>
                    <a:pt x="1339519" y="5182482"/>
                  </a:lnTo>
                  <a:lnTo>
                    <a:pt x="1351261" y="5183117"/>
                  </a:lnTo>
                  <a:lnTo>
                    <a:pt x="1367129" y="5187556"/>
                  </a:lnTo>
                  <a:lnTo>
                    <a:pt x="1385853" y="5184068"/>
                  </a:lnTo>
                  <a:lnTo>
                    <a:pt x="1405846" y="5182799"/>
                  </a:lnTo>
                  <a:lnTo>
                    <a:pt x="1422030" y="5187873"/>
                  </a:lnTo>
                  <a:lnTo>
                    <a:pt x="1439800" y="5194214"/>
                  </a:lnTo>
                  <a:lnTo>
                    <a:pt x="1449320" y="5199288"/>
                  </a:lnTo>
                  <a:lnTo>
                    <a:pt x="1476608" y="5198336"/>
                  </a:lnTo>
                  <a:lnTo>
                    <a:pt x="1488033" y="5187873"/>
                  </a:lnTo>
                  <a:lnTo>
                    <a:pt x="1493746" y="5184702"/>
                  </a:lnTo>
                  <a:lnTo>
                    <a:pt x="1492160" y="5187556"/>
                  </a:lnTo>
                  <a:lnTo>
                    <a:pt x="1498188" y="5189141"/>
                  </a:lnTo>
                  <a:lnTo>
                    <a:pt x="1499774" y="5188190"/>
                  </a:lnTo>
                  <a:lnTo>
                    <a:pt x="1505485" y="5182165"/>
                  </a:lnTo>
                  <a:lnTo>
                    <a:pt x="1506437" y="5185019"/>
                  </a:lnTo>
                  <a:lnTo>
                    <a:pt x="1509292" y="5185336"/>
                  </a:lnTo>
                  <a:lnTo>
                    <a:pt x="1509613" y="5182165"/>
                  </a:lnTo>
                  <a:lnTo>
                    <a:pt x="1513104" y="5183117"/>
                  </a:lnTo>
                  <a:lnTo>
                    <a:pt x="1513644" y="5182190"/>
                  </a:lnTo>
                  <a:lnTo>
                    <a:pt x="1521585" y="5173933"/>
                  </a:lnTo>
                  <a:lnTo>
                    <a:pt x="1536516" y="5137729"/>
                  </a:lnTo>
                  <a:lnTo>
                    <a:pt x="1551446" y="5066590"/>
                  </a:lnTo>
                  <a:lnTo>
                    <a:pt x="1559070" y="5017364"/>
                  </a:lnTo>
                  <a:lnTo>
                    <a:pt x="1564788" y="5032291"/>
                  </a:lnTo>
                  <a:lnTo>
                    <a:pt x="1571141" y="5024351"/>
                  </a:lnTo>
                  <a:lnTo>
                    <a:pt x="1567011" y="5014506"/>
                  </a:lnTo>
                  <a:lnTo>
                    <a:pt x="1560022" y="5012600"/>
                  </a:lnTo>
                  <a:lnTo>
                    <a:pt x="1570506" y="4932569"/>
                  </a:lnTo>
                  <a:lnTo>
                    <a:pt x="1570188" y="4911609"/>
                  </a:lnTo>
                  <a:lnTo>
                    <a:pt x="1572094" y="4904939"/>
                  </a:lnTo>
                  <a:lnTo>
                    <a:pt x="1577177" y="4904939"/>
                  </a:lnTo>
                  <a:lnTo>
                    <a:pt x="1579082" y="4921136"/>
                  </a:lnTo>
                  <a:lnTo>
                    <a:pt x="1600683" y="4948448"/>
                  </a:lnTo>
                  <a:lnTo>
                    <a:pt x="1607672" y="4967186"/>
                  </a:lnTo>
                  <a:lnTo>
                    <a:pt x="1616884" y="4974173"/>
                  </a:lnTo>
                  <a:lnTo>
                    <a:pt x="1609895" y="4964963"/>
                  </a:lnTo>
                  <a:lnTo>
                    <a:pt x="1606719" y="4945908"/>
                  </a:lnTo>
                  <a:lnTo>
                    <a:pt x="1598142" y="4918595"/>
                  </a:lnTo>
                  <a:lnTo>
                    <a:pt x="1586706" y="4902081"/>
                  </a:lnTo>
                  <a:lnTo>
                    <a:pt x="1583847" y="4888425"/>
                  </a:lnTo>
                  <a:lnTo>
                    <a:pt x="1561293" y="4874769"/>
                  </a:lnTo>
                  <a:cubicBezTo>
                    <a:pt x="1560975" y="4871275"/>
                    <a:pt x="1560658" y="4867782"/>
                    <a:pt x="1560340" y="4864288"/>
                  </a:cubicBezTo>
                  <a:lnTo>
                    <a:pt x="1569552" y="4855714"/>
                  </a:lnTo>
                  <a:lnTo>
                    <a:pt x="1574953" y="4843963"/>
                  </a:lnTo>
                  <a:lnTo>
                    <a:pt x="1584483" y="4838882"/>
                  </a:lnTo>
                  <a:lnTo>
                    <a:pt x="1568282" y="4816651"/>
                  </a:lnTo>
                  <a:lnTo>
                    <a:pt x="1556528" y="4810299"/>
                  </a:lnTo>
                  <a:lnTo>
                    <a:pt x="1561929" y="4800136"/>
                  </a:lnTo>
                  <a:lnTo>
                    <a:pt x="1546999" y="4799184"/>
                  </a:lnTo>
                  <a:lnTo>
                    <a:pt x="1503477" y="4766790"/>
                  </a:lnTo>
                  <a:lnTo>
                    <a:pt x="1501253" y="4758533"/>
                  </a:lnTo>
                  <a:lnTo>
                    <a:pt x="1482828" y="4728998"/>
                  </a:lnTo>
                  <a:lnTo>
                    <a:pt x="1470123" y="4717565"/>
                  </a:lnTo>
                  <a:lnTo>
                    <a:pt x="1482512" y="4692158"/>
                  </a:lnTo>
                  <a:lnTo>
                    <a:pt x="1466629" y="4685806"/>
                  </a:lnTo>
                  <a:lnTo>
                    <a:pt x="1479018" y="4672150"/>
                  </a:lnTo>
                  <a:lnTo>
                    <a:pt x="1491724" y="4676279"/>
                  </a:lnTo>
                  <a:lnTo>
                    <a:pt x="1500301" y="4678502"/>
                  </a:lnTo>
                  <a:lnTo>
                    <a:pt x="1494902" y="4667704"/>
                  </a:lnTo>
                  <a:lnTo>
                    <a:pt x="1478064" y="4658494"/>
                  </a:lnTo>
                  <a:lnTo>
                    <a:pt x="1458688" y="4663893"/>
                  </a:lnTo>
                  <a:lnTo>
                    <a:pt x="1434865" y="4663258"/>
                  </a:lnTo>
                  <a:lnTo>
                    <a:pt x="1431053" y="4648331"/>
                  </a:lnTo>
                  <a:lnTo>
                    <a:pt x="1447253" y="4637851"/>
                  </a:lnTo>
                  <a:lnTo>
                    <a:pt x="1430100" y="4631499"/>
                  </a:lnTo>
                  <a:lnTo>
                    <a:pt x="1413264" y="4620066"/>
                  </a:lnTo>
                  <a:lnTo>
                    <a:pt x="1405640" y="4628641"/>
                  </a:lnTo>
                  <a:lnTo>
                    <a:pt x="1402464" y="4629594"/>
                  </a:lnTo>
                  <a:lnTo>
                    <a:pt x="1396110" y="4616890"/>
                  </a:lnTo>
                  <a:lnTo>
                    <a:pt x="1387533" y="4626735"/>
                  </a:lnTo>
                  <a:lnTo>
                    <a:pt x="1376095" y="4627688"/>
                  </a:lnTo>
                  <a:lnTo>
                    <a:pt x="1354811" y="4600694"/>
                  </a:lnTo>
                  <a:lnTo>
                    <a:pt x="1342103" y="4601646"/>
                  </a:lnTo>
                  <a:lnTo>
                    <a:pt x="1327174" y="4594659"/>
                  </a:lnTo>
                  <a:lnTo>
                    <a:pt x="1309068" y="4591484"/>
                  </a:lnTo>
                  <a:lnTo>
                    <a:pt x="1300491" y="4580051"/>
                  </a:lnTo>
                  <a:lnTo>
                    <a:pt x="1287785" y="4575922"/>
                  </a:lnTo>
                  <a:lnTo>
                    <a:pt x="1268726" y="4589578"/>
                  </a:lnTo>
                  <a:lnTo>
                    <a:pt x="1251889" y="4592119"/>
                  </a:lnTo>
                  <a:lnTo>
                    <a:pt x="1247443" y="4573064"/>
                  </a:lnTo>
                  <a:lnTo>
                    <a:pt x="1240136" y="4568618"/>
                  </a:lnTo>
                  <a:lnTo>
                    <a:pt x="1221077" y="4564807"/>
                  </a:lnTo>
                  <a:lnTo>
                    <a:pt x="1217899" y="4559408"/>
                  </a:lnTo>
                  <a:lnTo>
                    <a:pt x="1233465" y="4552103"/>
                  </a:lnTo>
                  <a:lnTo>
                    <a:pt x="1251254" y="4552103"/>
                  </a:lnTo>
                  <a:lnTo>
                    <a:pt x="1257608" y="4544481"/>
                  </a:lnTo>
                  <a:lnTo>
                    <a:pt x="1242994" y="4534001"/>
                  </a:lnTo>
                  <a:lnTo>
                    <a:pt x="1232194" y="4537177"/>
                  </a:lnTo>
                  <a:lnTo>
                    <a:pt x="1225841" y="4545751"/>
                  </a:lnTo>
                  <a:lnTo>
                    <a:pt x="1223618" y="4521615"/>
                  </a:lnTo>
                  <a:lnTo>
                    <a:pt x="1230288" y="4516534"/>
                  </a:lnTo>
                  <a:lnTo>
                    <a:pt x="1236642" y="4520345"/>
                  </a:lnTo>
                  <a:lnTo>
                    <a:pt x="1251254" y="4524473"/>
                  </a:lnTo>
                  <a:lnTo>
                    <a:pt x="1260784" y="4524473"/>
                  </a:lnTo>
                  <a:lnTo>
                    <a:pt x="1246807" y="4509547"/>
                  </a:lnTo>
                  <a:lnTo>
                    <a:pt x="1235053" y="4512088"/>
                  </a:lnTo>
                  <a:lnTo>
                    <a:pt x="1228700" y="4506689"/>
                  </a:lnTo>
                  <a:lnTo>
                    <a:pt x="1219488" y="4515263"/>
                  </a:lnTo>
                  <a:lnTo>
                    <a:pt x="1210911" y="4511135"/>
                  </a:lnTo>
                  <a:lnTo>
                    <a:pt x="1209640" y="4500972"/>
                  </a:lnTo>
                  <a:lnTo>
                    <a:pt x="1215040" y="4495573"/>
                  </a:lnTo>
                  <a:lnTo>
                    <a:pt x="1224570" y="4486681"/>
                  </a:lnTo>
                  <a:lnTo>
                    <a:pt x="1245219" y="4468578"/>
                  </a:lnTo>
                  <a:lnTo>
                    <a:pt x="1268726" y="4469531"/>
                  </a:lnTo>
                  <a:lnTo>
                    <a:pt x="1283656" y="4465085"/>
                  </a:lnTo>
                  <a:lnTo>
                    <a:pt x="1299538" y="4471437"/>
                  </a:lnTo>
                  <a:lnTo>
                    <a:pt x="1299538" y="4464132"/>
                  </a:lnTo>
                  <a:lnTo>
                    <a:pt x="1310974" y="4460956"/>
                  </a:lnTo>
                  <a:lnTo>
                    <a:pt x="1324633" y="4463815"/>
                  </a:lnTo>
                  <a:lnTo>
                    <a:pt x="1327809" y="4450159"/>
                  </a:lnTo>
                  <a:lnTo>
                    <a:pt x="1331938" y="4442854"/>
                  </a:lnTo>
                  <a:lnTo>
                    <a:pt x="1346869" y="4448888"/>
                  </a:lnTo>
                  <a:lnTo>
                    <a:pt x="1379908" y="4448571"/>
                  </a:lnTo>
                  <a:lnTo>
                    <a:pt x="1388485" y="4460004"/>
                  </a:lnTo>
                  <a:lnTo>
                    <a:pt x="1411675" y="4485093"/>
                  </a:lnTo>
                  <a:lnTo>
                    <a:pt x="1430735" y="4474295"/>
                  </a:lnTo>
                  <a:lnTo>
                    <a:pt x="1447570" y="4466991"/>
                  </a:lnTo>
                  <a:lnTo>
                    <a:pt x="1462817" y="4477471"/>
                  </a:lnTo>
                  <a:lnTo>
                    <a:pt x="1481559" y="4465403"/>
                  </a:lnTo>
                  <a:lnTo>
                    <a:pt x="1497442" y="4462227"/>
                  </a:lnTo>
                  <a:lnTo>
                    <a:pt x="1506018" y="4476836"/>
                  </a:lnTo>
                  <a:lnTo>
                    <a:pt x="1522855" y="4478741"/>
                  </a:lnTo>
                  <a:lnTo>
                    <a:pt x="1532386" y="4480964"/>
                  </a:lnTo>
                  <a:lnTo>
                    <a:pt x="1536516" y="4472389"/>
                  </a:lnTo>
                  <a:lnTo>
                    <a:pt x="1529209" y="4466038"/>
                  </a:lnTo>
                  <a:lnTo>
                    <a:pt x="1519361" y="4448571"/>
                  </a:lnTo>
                  <a:lnTo>
                    <a:pt x="1512690" y="4384101"/>
                  </a:lnTo>
                  <a:lnTo>
                    <a:pt x="1511104" y="4368222"/>
                  </a:lnTo>
                  <a:lnTo>
                    <a:pt x="1498395" y="4357742"/>
                  </a:lnTo>
                  <a:lnTo>
                    <a:pt x="1492996" y="4334875"/>
                  </a:lnTo>
                  <a:lnTo>
                    <a:pt x="1478064" y="4314550"/>
                  </a:lnTo>
                  <a:lnTo>
                    <a:pt x="1478064" y="4307563"/>
                  </a:lnTo>
                  <a:lnTo>
                    <a:pt x="1484418" y="4310422"/>
                  </a:lnTo>
                  <a:lnTo>
                    <a:pt x="1497125" y="4312645"/>
                  </a:lnTo>
                  <a:lnTo>
                    <a:pt x="1513961" y="4325030"/>
                  </a:lnTo>
                  <a:lnTo>
                    <a:pt x="1526668" y="4319631"/>
                  </a:lnTo>
                  <a:lnTo>
                    <a:pt x="1545728" y="4317408"/>
                  </a:lnTo>
                  <a:lnTo>
                    <a:pt x="1550175" y="4328841"/>
                  </a:lnTo>
                  <a:lnTo>
                    <a:pt x="1542551" y="4339322"/>
                  </a:lnTo>
                  <a:lnTo>
                    <a:pt x="1555893" y="4358694"/>
                  </a:lnTo>
                  <a:lnTo>
                    <a:pt x="1569552" y="4364728"/>
                  </a:lnTo>
                  <a:lnTo>
                    <a:pt x="1589565" y="4358377"/>
                  </a:lnTo>
                  <a:lnTo>
                    <a:pt x="1610531" y="4367269"/>
                  </a:lnTo>
                  <a:lnTo>
                    <a:pt x="1625460" y="4369492"/>
                  </a:lnTo>
                  <a:lnTo>
                    <a:pt x="1659450" y="4368222"/>
                  </a:lnTo>
                  <a:lnTo>
                    <a:pt x="1677556" y="4356154"/>
                  </a:lnTo>
                  <a:lnTo>
                    <a:pt x="1690898" y="4346626"/>
                  </a:lnTo>
                  <a:lnTo>
                    <a:pt x="1720758" y="4349484"/>
                  </a:lnTo>
                  <a:lnTo>
                    <a:pt x="1694075" y="4341227"/>
                  </a:lnTo>
                  <a:lnTo>
                    <a:pt x="1679463" y="4339322"/>
                  </a:lnTo>
                  <a:cubicBezTo>
                    <a:pt x="1679781" y="4335828"/>
                    <a:pt x="1680098" y="4332335"/>
                    <a:pt x="1680416" y="4328841"/>
                  </a:cubicBezTo>
                  <a:lnTo>
                    <a:pt x="1688675" y="4312009"/>
                  </a:lnTo>
                  <a:lnTo>
                    <a:pt x="1722347" y="4291684"/>
                  </a:lnTo>
                  <a:lnTo>
                    <a:pt x="1748712" y="4285015"/>
                  </a:lnTo>
                  <a:lnTo>
                    <a:pt x="1771901" y="4278663"/>
                  </a:lnTo>
                  <a:lnTo>
                    <a:pt x="1801444" y="4257067"/>
                  </a:lnTo>
                  <a:lnTo>
                    <a:pt x="1820186" y="4234836"/>
                  </a:lnTo>
                  <a:lnTo>
                    <a:pt x="1828762" y="4230390"/>
                  </a:lnTo>
                  <a:lnTo>
                    <a:pt x="1817962" y="4222451"/>
                  </a:lnTo>
                  <a:lnTo>
                    <a:pt x="1816056" y="4208477"/>
                  </a:lnTo>
                  <a:lnTo>
                    <a:pt x="1820821" y="4198949"/>
                  </a:lnTo>
                  <a:lnTo>
                    <a:pt x="1818280" y="4157981"/>
                  </a:lnTo>
                  <a:lnTo>
                    <a:pt x="1815103" y="4152582"/>
                  </a:lnTo>
                  <a:lnTo>
                    <a:pt x="1832892" y="4132574"/>
                  </a:lnTo>
                  <a:lnTo>
                    <a:pt x="1847822" y="4124952"/>
                  </a:lnTo>
                  <a:lnTo>
                    <a:pt x="1866881" y="4121459"/>
                  </a:lnTo>
                  <a:lnTo>
                    <a:pt x="1901506" y="4114790"/>
                  </a:lnTo>
                  <a:lnTo>
                    <a:pt x="1920566" y="4111614"/>
                  </a:lnTo>
                  <a:lnTo>
                    <a:pt x="1920836" y="4111854"/>
                  </a:lnTo>
                  <a:lnTo>
                    <a:pt x="1949386" y="4094630"/>
                  </a:lnTo>
                  <a:lnTo>
                    <a:pt x="1978517" y="4070064"/>
                  </a:lnTo>
                  <a:lnTo>
                    <a:pt x="1977988" y="4069704"/>
                  </a:lnTo>
                  <a:lnTo>
                    <a:pt x="1995753" y="4059226"/>
                  </a:lnTo>
                  <a:lnTo>
                    <a:pt x="2007174" y="4057321"/>
                  </a:lnTo>
                  <a:lnTo>
                    <a:pt x="2015422" y="4063036"/>
                  </a:lnTo>
                  <a:lnTo>
                    <a:pt x="2018911" y="4062084"/>
                  </a:lnTo>
                  <a:lnTo>
                    <a:pt x="2024622" y="4061449"/>
                  </a:lnTo>
                  <a:lnTo>
                    <a:pt x="2022084" y="4070339"/>
                  </a:lnTo>
                  <a:lnTo>
                    <a:pt x="2031283" y="4070339"/>
                  </a:lnTo>
                  <a:lnTo>
                    <a:pt x="2036676" y="4065894"/>
                  </a:lnTo>
                  <a:lnTo>
                    <a:pt x="2025890" y="4052876"/>
                  </a:lnTo>
                  <a:lnTo>
                    <a:pt x="2022084" y="4052876"/>
                  </a:lnTo>
                  <a:lnTo>
                    <a:pt x="2012567" y="4055099"/>
                  </a:lnTo>
                  <a:lnTo>
                    <a:pt x="2003049" y="4043351"/>
                  </a:lnTo>
                  <a:lnTo>
                    <a:pt x="2004318" y="4036049"/>
                  </a:lnTo>
                  <a:lnTo>
                    <a:pt x="2013518" y="4031604"/>
                  </a:lnTo>
                  <a:lnTo>
                    <a:pt x="2023035" y="4026206"/>
                  </a:lnTo>
                  <a:lnTo>
                    <a:pt x="2023987" y="4018904"/>
                  </a:lnTo>
                  <a:cubicBezTo>
                    <a:pt x="2023670" y="4015729"/>
                    <a:pt x="2023352" y="4012554"/>
                    <a:pt x="2023035" y="4009379"/>
                  </a:cubicBezTo>
                  <a:lnTo>
                    <a:pt x="2032235" y="4000806"/>
                  </a:lnTo>
                  <a:lnTo>
                    <a:pt x="2048097" y="3994456"/>
                  </a:lnTo>
                  <a:lnTo>
                    <a:pt x="2058566" y="4003029"/>
                  </a:lnTo>
                  <a:lnTo>
                    <a:pt x="2064910" y="3996679"/>
                  </a:lnTo>
                  <a:lnTo>
                    <a:pt x="2067131" y="3998266"/>
                  </a:lnTo>
                  <a:lnTo>
                    <a:pt x="2061421" y="4005569"/>
                  </a:lnTo>
                  <a:lnTo>
                    <a:pt x="2062690" y="4012554"/>
                  </a:lnTo>
                  <a:lnTo>
                    <a:pt x="2060469" y="4021761"/>
                  </a:lnTo>
                  <a:lnTo>
                    <a:pt x="2056028" y="4024619"/>
                  </a:lnTo>
                  <a:lnTo>
                    <a:pt x="2053807" y="4024619"/>
                  </a:lnTo>
                  <a:lnTo>
                    <a:pt x="2046511" y="4018269"/>
                  </a:lnTo>
                  <a:lnTo>
                    <a:pt x="2041752" y="4003346"/>
                  </a:lnTo>
                  <a:lnTo>
                    <a:pt x="2029697" y="4007474"/>
                  </a:lnTo>
                  <a:lnTo>
                    <a:pt x="2026842" y="4014776"/>
                  </a:lnTo>
                  <a:lnTo>
                    <a:pt x="2040166" y="4024619"/>
                  </a:lnTo>
                  <a:lnTo>
                    <a:pt x="2046511" y="4020491"/>
                  </a:lnTo>
                  <a:lnTo>
                    <a:pt x="2041118" y="4028111"/>
                  </a:lnTo>
                  <a:cubicBezTo>
                    <a:pt x="2040906" y="4030545"/>
                    <a:pt x="2040695" y="4032980"/>
                    <a:pt x="2040483" y="4035414"/>
                  </a:cubicBezTo>
                  <a:lnTo>
                    <a:pt x="2036042" y="4039859"/>
                  </a:lnTo>
                  <a:lnTo>
                    <a:pt x="2037311" y="4034144"/>
                  </a:lnTo>
                  <a:lnTo>
                    <a:pt x="2024939" y="4027159"/>
                  </a:lnTo>
                  <a:lnTo>
                    <a:pt x="2017325" y="4035414"/>
                  </a:lnTo>
                  <a:lnTo>
                    <a:pt x="2033187" y="4041764"/>
                  </a:lnTo>
                  <a:lnTo>
                    <a:pt x="2034139" y="4049066"/>
                  </a:lnTo>
                  <a:lnTo>
                    <a:pt x="2039214" y="4062084"/>
                  </a:lnTo>
                  <a:lnTo>
                    <a:pt x="2042387" y="4058909"/>
                  </a:lnTo>
                  <a:lnTo>
                    <a:pt x="2047780" y="4059861"/>
                  </a:lnTo>
                  <a:lnTo>
                    <a:pt x="2064593" y="4064941"/>
                  </a:lnTo>
                  <a:lnTo>
                    <a:pt x="2067766" y="4065894"/>
                  </a:lnTo>
                  <a:lnTo>
                    <a:pt x="2066497" y="4055416"/>
                  </a:lnTo>
                  <a:lnTo>
                    <a:pt x="2038263" y="4049384"/>
                  </a:lnTo>
                  <a:lnTo>
                    <a:pt x="2042069" y="4043034"/>
                  </a:lnTo>
                  <a:lnTo>
                    <a:pt x="2052538" y="4043034"/>
                  </a:lnTo>
                  <a:lnTo>
                    <a:pt x="2062055" y="4044939"/>
                  </a:lnTo>
                  <a:lnTo>
                    <a:pt x="2063324" y="4040811"/>
                  </a:lnTo>
                  <a:lnTo>
                    <a:pt x="2047462" y="4038589"/>
                  </a:lnTo>
                  <a:lnTo>
                    <a:pt x="2043021" y="4032239"/>
                  </a:lnTo>
                  <a:lnTo>
                    <a:pt x="2050635" y="4028111"/>
                  </a:lnTo>
                  <a:lnTo>
                    <a:pt x="2062055" y="4031286"/>
                  </a:lnTo>
                  <a:lnTo>
                    <a:pt x="2066497" y="4023984"/>
                  </a:lnTo>
                  <a:lnTo>
                    <a:pt x="2076648" y="4016364"/>
                  </a:lnTo>
                  <a:lnTo>
                    <a:pt x="2083945" y="4016364"/>
                  </a:lnTo>
                  <a:lnTo>
                    <a:pt x="2102027" y="4010649"/>
                  </a:lnTo>
                  <a:lnTo>
                    <a:pt x="2114716" y="4016999"/>
                  </a:lnTo>
                  <a:lnTo>
                    <a:pt x="2129627" y="4011919"/>
                  </a:lnTo>
                  <a:lnTo>
                    <a:pt x="2117889" y="4011919"/>
                  </a:lnTo>
                  <a:lnTo>
                    <a:pt x="2126454" y="4004299"/>
                  </a:lnTo>
                  <a:lnTo>
                    <a:pt x="2108372" y="4009696"/>
                  </a:lnTo>
                  <a:lnTo>
                    <a:pt x="2113765" y="3997949"/>
                  </a:lnTo>
                  <a:lnTo>
                    <a:pt x="2103296" y="4007474"/>
                  </a:lnTo>
                  <a:lnTo>
                    <a:pt x="2096951" y="4010014"/>
                  </a:lnTo>
                  <a:lnTo>
                    <a:pt x="2087434" y="4010014"/>
                  </a:lnTo>
                  <a:lnTo>
                    <a:pt x="2076648" y="4004616"/>
                  </a:lnTo>
                  <a:lnTo>
                    <a:pt x="2064910" y="3996679"/>
                  </a:lnTo>
                  <a:lnTo>
                    <a:pt x="2050318" y="3984931"/>
                  </a:lnTo>
                  <a:lnTo>
                    <a:pt x="2061421" y="3974454"/>
                  </a:lnTo>
                  <a:lnTo>
                    <a:pt x="2077600" y="3987154"/>
                  </a:lnTo>
                  <a:lnTo>
                    <a:pt x="2099806" y="3980486"/>
                  </a:lnTo>
                  <a:lnTo>
                    <a:pt x="2076648" y="3982709"/>
                  </a:lnTo>
                  <a:lnTo>
                    <a:pt x="2062690" y="3969056"/>
                  </a:lnTo>
                  <a:lnTo>
                    <a:pt x="2073159" y="3946831"/>
                  </a:lnTo>
                  <a:lnTo>
                    <a:pt x="2103296" y="3908414"/>
                  </a:lnTo>
                  <a:lnTo>
                    <a:pt x="2110275" y="3875076"/>
                  </a:lnTo>
                  <a:lnTo>
                    <a:pt x="2107103" y="3848406"/>
                  </a:lnTo>
                  <a:lnTo>
                    <a:pt x="2114082" y="3831896"/>
                  </a:lnTo>
                  <a:lnTo>
                    <a:pt x="2119475" y="3819196"/>
                  </a:lnTo>
                  <a:lnTo>
                    <a:pt x="2129944" y="3819196"/>
                  </a:lnTo>
                  <a:lnTo>
                    <a:pt x="2131213" y="3826181"/>
                  </a:lnTo>
                  <a:lnTo>
                    <a:pt x="2138509" y="3828403"/>
                  </a:lnTo>
                  <a:lnTo>
                    <a:pt x="2151199" y="3823958"/>
                  </a:lnTo>
                  <a:lnTo>
                    <a:pt x="2153419" y="3831578"/>
                  </a:lnTo>
                  <a:lnTo>
                    <a:pt x="2155640" y="3837293"/>
                  </a:lnTo>
                  <a:lnTo>
                    <a:pt x="2171502" y="3844913"/>
                  </a:lnTo>
                  <a:lnTo>
                    <a:pt x="2166426" y="3860789"/>
                  </a:lnTo>
                  <a:lnTo>
                    <a:pt x="2156909" y="3861741"/>
                  </a:lnTo>
                  <a:lnTo>
                    <a:pt x="2146440" y="3874441"/>
                  </a:lnTo>
                  <a:lnTo>
                    <a:pt x="2156909" y="3884284"/>
                  </a:lnTo>
                  <a:lnTo>
                    <a:pt x="2154688" y="3892221"/>
                  </a:lnTo>
                  <a:lnTo>
                    <a:pt x="2159447" y="3901746"/>
                  </a:lnTo>
                  <a:lnTo>
                    <a:pt x="2178481" y="3913176"/>
                  </a:lnTo>
                  <a:lnTo>
                    <a:pt x="2196563" y="3910954"/>
                  </a:lnTo>
                  <a:lnTo>
                    <a:pt x="2208935" y="3887776"/>
                  </a:lnTo>
                  <a:lnTo>
                    <a:pt x="2194343" y="3907779"/>
                  </a:lnTo>
                  <a:lnTo>
                    <a:pt x="2185777" y="3910954"/>
                  </a:lnTo>
                  <a:lnTo>
                    <a:pt x="2174357" y="3909366"/>
                  </a:lnTo>
                  <a:lnTo>
                    <a:pt x="2168329" y="3904921"/>
                  </a:lnTo>
                  <a:lnTo>
                    <a:pt x="2162302" y="3892221"/>
                  </a:lnTo>
                  <a:lnTo>
                    <a:pt x="2178164" y="3889046"/>
                  </a:lnTo>
                  <a:lnTo>
                    <a:pt x="2184508" y="3884919"/>
                  </a:lnTo>
                  <a:lnTo>
                    <a:pt x="2193074" y="3879521"/>
                  </a:lnTo>
                  <a:lnTo>
                    <a:pt x="2208935" y="3885871"/>
                  </a:lnTo>
                  <a:lnTo>
                    <a:pt x="2205763" y="3876981"/>
                  </a:lnTo>
                  <a:lnTo>
                    <a:pt x="2213694" y="3872854"/>
                  </a:lnTo>
                  <a:lnTo>
                    <a:pt x="2202591" y="3875394"/>
                  </a:lnTo>
                  <a:lnTo>
                    <a:pt x="2194025" y="3875394"/>
                  </a:lnTo>
                  <a:lnTo>
                    <a:pt x="2187681" y="3869044"/>
                  </a:lnTo>
                  <a:lnTo>
                    <a:pt x="2189584" y="3859519"/>
                  </a:lnTo>
                  <a:lnTo>
                    <a:pt x="2196880" y="3840151"/>
                  </a:lnTo>
                  <a:lnTo>
                    <a:pt x="2209570" y="3839198"/>
                  </a:lnTo>
                  <a:lnTo>
                    <a:pt x="2202273" y="3836023"/>
                  </a:lnTo>
                  <a:lnTo>
                    <a:pt x="2181970" y="3834118"/>
                  </a:lnTo>
                  <a:lnTo>
                    <a:pt x="2175626" y="3829038"/>
                  </a:lnTo>
                  <a:lnTo>
                    <a:pt x="2178798" y="3825863"/>
                  </a:lnTo>
                  <a:lnTo>
                    <a:pt x="2182605" y="3803638"/>
                  </a:lnTo>
                  <a:lnTo>
                    <a:pt x="2194977" y="3774111"/>
                  </a:lnTo>
                  <a:lnTo>
                    <a:pt x="2216866" y="3757918"/>
                  </a:lnTo>
                  <a:lnTo>
                    <a:pt x="2247638" y="3753473"/>
                  </a:lnTo>
                  <a:lnTo>
                    <a:pt x="2265721" y="3754426"/>
                  </a:lnTo>
                  <a:lnTo>
                    <a:pt x="2278410" y="3745853"/>
                  </a:lnTo>
                  <a:lnTo>
                    <a:pt x="2300299" y="3741726"/>
                  </a:lnTo>
                  <a:lnTo>
                    <a:pt x="2314258" y="3744266"/>
                  </a:lnTo>
                  <a:lnTo>
                    <a:pt x="2323775" y="3755061"/>
                  </a:lnTo>
                  <a:lnTo>
                    <a:pt x="2335830" y="3763316"/>
                  </a:lnTo>
                  <a:lnTo>
                    <a:pt x="2350422" y="3764268"/>
                  </a:lnTo>
                  <a:lnTo>
                    <a:pt x="2346298" y="3768396"/>
                  </a:lnTo>
                  <a:lnTo>
                    <a:pt x="2350740" y="3776016"/>
                  </a:lnTo>
                  <a:lnTo>
                    <a:pt x="2358988" y="3777603"/>
                  </a:lnTo>
                  <a:lnTo>
                    <a:pt x="2356026" y="3787144"/>
                  </a:lnTo>
                  <a:lnTo>
                    <a:pt x="2357058" y="3787213"/>
                  </a:lnTo>
                  <a:lnTo>
                    <a:pt x="2359897" y="3778078"/>
                  </a:lnTo>
                  <a:lnTo>
                    <a:pt x="2359579" y="3767923"/>
                  </a:lnTo>
                  <a:lnTo>
                    <a:pt x="2364975" y="3761577"/>
                  </a:lnTo>
                  <a:lnTo>
                    <a:pt x="2373544" y="3762211"/>
                  </a:lnTo>
                  <a:lnTo>
                    <a:pt x="2381796" y="3769510"/>
                  </a:lnTo>
                  <a:lnTo>
                    <a:pt x="2390683" y="3780299"/>
                  </a:lnTo>
                  <a:lnTo>
                    <a:pt x="2383066" y="3765384"/>
                  </a:lnTo>
                  <a:lnTo>
                    <a:pt x="2374496" y="3750787"/>
                  </a:lnTo>
                  <a:lnTo>
                    <a:pt x="2361801" y="3752057"/>
                  </a:lnTo>
                  <a:lnTo>
                    <a:pt x="2347836" y="3753961"/>
                  </a:lnTo>
                  <a:lnTo>
                    <a:pt x="2338315" y="3752374"/>
                  </a:lnTo>
                  <a:cubicBezTo>
                    <a:pt x="2337998" y="3746662"/>
                    <a:pt x="2337680" y="3740951"/>
                    <a:pt x="2337363" y="3735239"/>
                  </a:cubicBezTo>
                  <a:lnTo>
                    <a:pt x="2344662" y="3727940"/>
                  </a:lnTo>
                  <a:lnTo>
                    <a:pt x="2352279" y="3730161"/>
                  </a:lnTo>
                  <a:lnTo>
                    <a:pt x="2349740" y="3721593"/>
                  </a:lnTo>
                  <a:lnTo>
                    <a:pt x="2365610" y="3702554"/>
                  </a:lnTo>
                  <a:lnTo>
                    <a:pt x="2440512" y="3699698"/>
                  </a:lnTo>
                  <a:lnTo>
                    <a:pt x="2436386" y="3709218"/>
                  </a:lnTo>
                  <a:lnTo>
                    <a:pt x="2444321" y="3743806"/>
                  </a:lnTo>
                  <a:lnTo>
                    <a:pt x="2460190" y="3745710"/>
                  </a:lnTo>
                  <a:lnTo>
                    <a:pt x="2466537" y="3736508"/>
                  </a:lnTo>
                  <a:lnTo>
                    <a:pt x="2452572" y="3724767"/>
                  </a:lnTo>
                  <a:lnTo>
                    <a:pt x="2453525" y="3717468"/>
                  </a:lnTo>
                  <a:lnTo>
                    <a:pt x="2470346" y="3721593"/>
                  </a:lnTo>
                  <a:lnTo>
                    <a:pt x="2480185" y="3738094"/>
                  </a:lnTo>
                  <a:lnTo>
                    <a:pt x="2479233" y="3745710"/>
                  </a:lnTo>
                  <a:lnTo>
                    <a:pt x="2487802" y="3738094"/>
                  </a:lnTo>
                  <a:lnTo>
                    <a:pt x="2478915" y="3729844"/>
                  </a:lnTo>
                  <a:lnTo>
                    <a:pt x="2472568" y="3708900"/>
                  </a:lnTo>
                  <a:lnTo>
                    <a:pt x="2476376" y="3689861"/>
                  </a:lnTo>
                  <a:lnTo>
                    <a:pt x="2492245" y="3674947"/>
                  </a:lnTo>
                  <a:lnTo>
                    <a:pt x="2527157" y="3678754"/>
                  </a:lnTo>
                  <a:lnTo>
                    <a:pt x="2553818" y="3681610"/>
                  </a:lnTo>
                  <a:lnTo>
                    <a:pt x="2572861" y="3699698"/>
                  </a:lnTo>
                  <a:lnTo>
                    <a:pt x="2597299" y="3730161"/>
                  </a:lnTo>
                  <a:lnTo>
                    <a:pt x="2620785" y="3733017"/>
                  </a:lnTo>
                  <a:lnTo>
                    <a:pt x="2598251" y="3722228"/>
                  </a:lnTo>
                  <a:lnTo>
                    <a:pt x="2585873" y="3712391"/>
                  </a:lnTo>
                  <a:cubicBezTo>
                    <a:pt x="2585767" y="3706996"/>
                    <a:pt x="2585662" y="3701602"/>
                    <a:pt x="2585556" y="3696207"/>
                  </a:cubicBezTo>
                  <a:lnTo>
                    <a:pt x="2573495" y="3681610"/>
                  </a:lnTo>
                  <a:lnTo>
                    <a:pt x="2558896" y="3676216"/>
                  </a:lnTo>
                  <a:lnTo>
                    <a:pt x="2536362" y="3671456"/>
                  </a:lnTo>
                  <a:lnTo>
                    <a:pt x="2510971" y="3660032"/>
                  </a:lnTo>
                  <a:cubicBezTo>
                    <a:pt x="2511288" y="3655484"/>
                    <a:pt x="2511606" y="3650935"/>
                    <a:pt x="2511923" y="3646387"/>
                  </a:cubicBezTo>
                  <a:lnTo>
                    <a:pt x="2514145" y="3643214"/>
                  </a:lnTo>
                  <a:lnTo>
                    <a:pt x="2525888" y="3649560"/>
                  </a:lnTo>
                  <a:lnTo>
                    <a:pt x="2529062" y="3643214"/>
                  </a:lnTo>
                  <a:lnTo>
                    <a:pt x="2531283" y="3637819"/>
                  </a:lnTo>
                  <a:lnTo>
                    <a:pt x="2508749" y="3625444"/>
                  </a:lnTo>
                  <a:lnTo>
                    <a:pt x="2505258" y="3612751"/>
                  </a:lnTo>
                  <a:lnTo>
                    <a:pt x="2520175" y="3598788"/>
                  </a:lnTo>
                  <a:lnTo>
                    <a:pt x="2511606" y="3590538"/>
                  </a:lnTo>
                  <a:lnTo>
                    <a:pt x="2508432" y="3597836"/>
                  </a:lnTo>
                  <a:lnTo>
                    <a:pt x="2497006" y="3601010"/>
                  </a:lnTo>
                  <a:lnTo>
                    <a:pt x="2493832" y="3589586"/>
                  </a:lnTo>
                  <a:lnTo>
                    <a:pt x="2500815" y="3580066"/>
                  </a:lnTo>
                  <a:lnTo>
                    <a:pt x="2511288" y="3576893"/>
                  </a:lnTo>
                  <a:lnTo>
                    <a:pt x="2523031" y="3577527"/>
                  </a:lnTo>
                  <a:lnTo>
                    <a:pt x="2529379" y="3564834"/>
                  </a:lnTo>
                  <a:lnTo>
                    <a:pt x="2518906" y="3556901"/>
                  </a:lnTo>
                  <a:lnTo>
                    <a:pt x="2506845" y="3545160"/>
                  </a:lnTo>
                  <a:lnTo>
                    <a:pt x="2505575" y="3535958"/>
                  </a:lnTo>
                  <a:lnTo>
                    <a:pt x="2500497" y="3524217"/>
                  </a:lnTo>
                  <a:lnTo>
                    <a:pt x="2492880" y="3516918"/>
                  </a:lnTo>
                  <a:lnTo>
                    <a:pt x="2480185" y="3519457"/>
                  </a:lnTo>
                  <a:lnTo>
                    <a:pt x="2466537" y="3513110"/>
                  </a:lnTo>
                  <a:lnTo>
                    <a:pt x="2464316" y="3524534"/>
                  </a:lnTo>
                  <a:lnTo>
                    <a:pt x="2462094" y="3527707"/>
                  </a:lnTo>
                  <a:lnTo>
                    <a:pt x="2458920" y="3516283"/>
                  </a:lnTo>
                  <a:lnTo>
                    <a:pt x="2458920" y="3499148"/>
                  </a:lnTo>
                  <a:lnTo>
                    <a:pt x="2463046" y="3484551"/>
                  </a:lnTo>
                  <a:lnTo>
                    <a:pt x="2469394" y="3486455"/>
                  </a:lnTo>
                  <a:lnTo>
                    <a:pt x="2469394" y="3493753"/>
                  </a:lnTo>
                  <a:lnTo>
                    <a:pt x="2471615" y="3505494"/>
                  </a:lnTo>
                  <a:lnTo>
                    <a:pt x="2482406" y="3516283"/>
                  </a:lnTo>
                  <a:lnTo>
                    <a:pt x="2489706" y="3512476"/>
                  </a:lnTo>
                  <a:lnTo>
                    <a:pt x="2501882" y="3508519"/>
                  </a:lnTo>
                  <a:lnTo>
                    <a:pt x="2502823" y="3499157"/>
                  </a:lnTo>
                  <a:lnTo>
                    <a:pt x="2495167" y="3475027"/>
                  </a:lnTo>
                  <a:lnTo>
                    <a:pt x="2497081" y="3463279"/>
                  </a:lnTo>
                  <a:lnTo>
                    <a:pt x="2493891" y="3442642"/>
                  </a:lnTo>
                  <a:lnTo>
                    <a:pt x="2491339" y="3419147"/>
                  </a:lnTo>
                  <a:lnTo>
                    <a:pt x="2484002" y="3408034"/>
                  </a:lnTo>
                  <a:lnTo>
                    <a:pt x="2470923" y="3409939"/>
                  </a:lnTo>
                  <a:lnTo>
                    <a:pt x="2464543" y="3399462"/>
                  </a:lnTo>
                  <a:lnTo>
                    <a:pt x="2464543" y="3381682"/>
                  </a:lnTo>
                  <a:lnTo>
                    <a:pt x="2453059" y="3384857"/>
                  </a:lnTo>
                  <a:lnTo>
                    <a:pt x="2457206" y="3396604"/>
                  </a:lnTo>
                  <a:lnTo>
                    <a:pt x="2447636" y="3398827"/>
                  </a:lnTo>
                  <a:lnTo>
                    <a:pt x="2433600" y="3383904"/>
                  </a:lnTo>
                  <a:lnTo>
                    <a:pt x="2437109" y="3371523"/>
                  </a:lnTo>
                  <a:cubicBezTo>
                    <a:pt x="2437534" y="3355965"/>
                    <a:pt x="2437960" y="3340408"/>
                    <a:pt x="2438385" y="3324850"/>
                  </a:cubicBezTo>
                  <a:lnTo>
                    <a:pt x="2441575" y="3324850"/>
                  </a:lnTo>
                  <a:lnTo>
                    <a:pt x="2439661" y="3347075"/>
                  </a:lnTo>
                  <a:lnTo>
                    <a:pt x="2450507" y="3352472"/>
                  </a:lnTo>
                  <a:lnTo>
                    <a:pt x="2456887" y="3340725"/>
                  </a:lnTo>
                  <a:lnTo>
                    <a:pt x="2455292" y="3322627"/>
                  </a:lnTo>
                  <a:lnTo>
                    <a:pt x="2450188" y="3306117"/>
                  </a:lnTo>
                  <a:lnTo>
                    <a:pt x="2440618" y="3309292"/>
                  </a:lnTo>
                  <a:cubicBezTo>
                    <a:pt x="2440086" y="3293417"/>
                    <a:pt x="2439555" y="3277542"/>
                    <a:pt x="2439023" y="3261667"/>
                  </a:cubicBezTo>
                  <a:lnTo>
                    <a:pt x="2444446" y="3273097"/>
                  </a:lnTo>
                  <a:lnTo>
                    <a:pt x="2445403" y="3257540"/>
                  </a:lnTo>
                  <a:lnTo>
                    <a:pt x="2440937" y="3252143"/>
                  </a:lnTo>
                  <a:lnTo>
                    <a:pt x="2436471" y="3223884"/>
                  </a:lnTo>
                  <a:lnTo>
                    <a:pt x="2445722" y="3200706"/>
                  </a:lnTo>
                  <a:lnTo>
                    <a:pt x="2451145" y="3205469"/>
                  </a:lnTo>
                  <a:lnTo>
                    <a:pt x="2451145" y="3214042"/>
                  </a:lnTo>
                  <a:lnTo>
                    <a:pt x="2462310" y="3226742"/>
                  </a:lnTo>
                  <a:lnTo>
                    <a:pt x="2471880" y="3225789"/>
                  </a:lnTo>
                  <a:lnTo>
                    <a:pt x="2486235" y="3229599"/>
                  </a:lnTo>
                  <a:lnTo>
                    <a:pt x="2495167" y="3247697"/>
                  </a:lnTo>
                  <a:cubicBezTo>
                    <a:pt x="2495380" y="3241982"/>
                    <a:pt x="2495592" y="3236267"/>
                    <a:pt x="2495805" y="3230552"/>
                  </a:cubicBezTo>
                  <a:lnTo>
                    <a:pt x="2503461" y="3227377"/>
                  </a:lnTo>
                  <a:lnTo>
                    <a:pt x="2498038" y="3224202"/>
                  </a:lnTo>
                  <a:lnTo>
                    <a:pt x="2497081" y="3209597"/>
                  </a:lnTo>
                  <a:lnTo>
                    <a:pt x="2510479" y="3195626"/>
                  </a:lnTo>
                  <a:lnTo>
                    <a:pt x="2524515" y="3189277"/>
                  </a:lnTo>
                  <a:lnTo>
                    <a:pt x="2530895" y="3199754"/>
                  </a:lnTo>
                  <a:cubicBezTo>
                    <a:pt x="2531001" y="3205363"/>
                    <a:pt x="2531108" y="3210973"/>
                    <a:pt x="2531214" y="3216582"/>
                  </a:cubicBezTo>
                  <a:lnTo>
                    <a:pt x="2549397" y="3227059"/>
                  </a:lnTo>
                  <a:lnTo>
                    <a:pt x="2554182" y="3207056"/>
                  </a:lnTo>
                  <a:lnTo>
                    <a:pt x="2545569" y="3199436"/>
                  </a:lnTo>
                  <a:lnTo>
                    <a:pt x="2539189" y="3199436"/>
                  </a:lnTo>
                  <a:lnTo>
                    <a:pt x="2544612" y="3188959"/>
                  </a:lnTo>
                  <a:lnTo>
                    <a:pt x="2540465" y="3176577"/>
                  </a:lnTo>
                  <a:lnTo>
                    <a:pt x="2545250" y="3157527"/>
                  </a:lnTo>
                  <a:lnTo>
                    <a:pt x="2561200" y="3153082"/>
                  </a:lnTo>
                  <a:lnTo>
                    <a:pt x="2580659" y="3158162"/>
                  </a:lnTo>
                  <a:lnTo>
                    <a:pt x="2591824" y="3147684"/>
                  </a:lnTo>
                  <a:lnTo>
                    <a:pt x="2614474" y="3143239"/>
                  </a:lnTo>
                  <a:lnTo>
                    <a:pt x="2634571" y="3153399"/>
                  </a:lnTo>
                  <a:lnTo>
                    <a:pt x="2636804" y="3161972"/>
                  </a:lnTo>
                  <a:cubicBezTo>
                    <a:pt x="2636910" y="3170015"/>
                    <a:pt x="2637017" y="3178059"/>
                    <a:pt x="2637123" y="3186102"/>
                  </a:cubicBezTo>
                  <a:lnTo>
                    <a:pt x="2642546" y="3190229"/>
                  </a:lnTo>
                  <a:lnTo>
                    <a:pt x="2643503" y="3202929"/>
                  </a:lnTo>
                  <a:lnTo>
                    <a:pt x="2633295" y="3206421"/>
                  </a:lnTo>
                  <a:lnTo>
                    <a:pt x="2625639" y="3209597"/>
                  </a:lnTo>
                  <a:lnTo>
                    <a:pt x="2625639" y="3221027"/>
                  </a:lnTo>
                  <a:lnTo>
                    <a:pt x="2643822" y="3208326"/>
                  </a:lnTo>
                  <a:lnTo>
                    <a:pt x="2646055" y="3214359"/>
                  </a:lnTo>
                  <a:lnTo>
                    <a:pt x="2637442" y="3225154"/>
                  </a:lnTo>
                  <a:lnTo>
                    <a:pt x="2633614" y="3228329"/>
                  </a:lnTo>
                  <a:lnTo>
                    <a:pt x="2630424" y="3230870"/>
                  </a:lnTo>
                  <a:lnTo>
                    <a:pt x="2627872" y="3233410"/>
                  </a:lnTo>
                  <a:lnTo>
                    <a:pt x="2626277" y="3236584"/>
                  </a:lnTo>
                  <a:lnTo>
                    <a:pt x="2625001" y="3240712"/>
                  </a:lnTo>
                  <a:lnTo>
                    <a:pt x="2624044" y="3245157"/>
                  </a:lnTo>
                  <a:lnTo>
                    <a:pt x="2634571" y="3241029"/>
                  </a:lnTo>
                  <a:lnTo>
                    <a:pt x="2644779" y="3229282"/>
                  </a:lnTo>
                  <a:lnTo>
                    <a:pt x="2660729" y="3233410"/>
                  </a:lnTo>
                  <a:lnTo>
                    <a:pt x="2673808" y="3229917"/>
                  </a:lnTo>
                  <a:lnTo>
                    <a:pt x="2689758" y="3226742"/>
                  </a:lnTo>
                  <a:lnTo>
                    <a:pt x="2703475" y="3244522"/>
                  </a:lnTo>
                  <a:lnTo>
                    <a:pt x="2699647" y="3276273"/>
                  </a:lnTo>
                  <a:lnTo>
                    <a:pt x="2684654" y="3287068"/>
                  </a:lnTo>
                  <a:lnTo>
                    <a:pt x="2683059" y="3296592"/>
                  </a:lnTo>
                  <a:lnTo>
                    <a:pt x="2678593" y="3295322"/>
                  </a:lnTo>
                  <a:lnTo>
                    <a:pt x="2677317" y="3280400"/>
                  </a:lnTo>
                  <a:lnTo>
                    <a:pt x="2665514" y="3281669"/>
                  </a:lnTo>
                  <a:lnTo>
                    <a:pt x="2650840" y="3297862"/>
                  </a:lnTo>
                  <a:lnTo>
                    <a:pt x="2653711" y="3273415"/>
                  </a:lnTo>
                  <a:lnTo>
                    <a:pt x="2643184" y="3281035"/>
                  </a:lnTo>
                  <a:lnTo>
                    <a:pt x="2637123" y="3292465"/>
                  </a:lnTo>
                  <a:lnTo>
                    <a:pt x="2631700" y="3308340"/>
                  </a:lnTo>
                  <a:lnTo>
                    <a:pt x="2642546" y="3317547"/>
                  </a:lnTo>
                  <a:lnTo>
                    <a:pt x="2641589" y="3329295"/>
                  </a:lnTo>
                  <a:lnTo>
                    <a:pt x="2633295" y="3341995"/>
                  </a:lnTo>
                  <a:lnTo>
                    <a:pt x="2611922" y="3326437"/>
                  </a:lnTo>
                  <a:lnTo>
                    <a:pt x="2610646" y="3332788"/>
                  </a:lnTo>
                  <a:lnTo>
                    <a:pt x="2600118" y="3338185"/>
                  </a:lnTo>
                  <a:lnTo>
                    <a:pt x="2613836" y="3345487"/>
                  </a:lnTo>
                  <a:lnTo>
                    <a:pt x="2623406" y="3351521"/>
                  </a:lnTo>
                  <a:lnTo>
                    <a:pt x="2619578" y="3361362"/>
                  </a:lnTo>
                  <a:lnTo>
                    <a:pt x="2601394" y="3364538"/>
                  </a:lnTo>
                  <a:lnTo>
                    <a:pt x="2589910" y="3350885"/>
                  </a:lnTo>
                  <a:lnTo>
                    <a:pt x="2585444" y="3365808"/>
                  </a:lnTo>
                  <a:lnTo>
                    <a:pt x="2574917" y="3368983"/>
                  </a:lnTo>
                  <a:lnTo>
                    <a:pt x="2595014" y="3377237"/>
                  </a:lnTo>
                  <a:lnTo>
                    <a:pt x="2582573" y="3389937"/>
                  </a:lnTo>
                  <a:lnTo>
                    <a:pt x="2569813" y="3402954"/>
                  </a:lnTo>
                  <a:lnTo>
                    <a:pt x="2585763" y="3402637"/>
                  </a:lnTo>
                  <a:lnTo>
                    <a:pt x="2588953" y="3413114"/>
                  </a:lnTo>
                  <a:lnTo>
                    <a:pt x="2577788" y="3423909"/>
                  </a:lnTo>
                  <a:lnTo>
                    <a:pt x="2575874" y="3453119"/>
                  </a:lnTo>
                  <a:lnTo>
                    <a:pt x="2562157" y="3465819"/>
                  </a:lnTo>
                  <a:lnTo>
                    <a:pt x="2563114" y="3482964"/>
                  </a:lnTo>
                  <a:lnTo>
                    <a:pt x="2585444" y="3482964"/>
                  </a:lnTo>
                  <a:lnTo>
                    <a:pt x="2587996" y="3499474"/>
                  </a:lnTo>
                  <a:lnTo>
                    <a:pt x="2580659" y="3508999"/>
                  </a:lnTo>
                  <a:lnTo>
                    <a:pt x="2566623" y="3502967"/>
                  </a:lnTo>
                  <a:lnTo>
                    <a:pt x="2560243" y="3513762"/>
                  </a:lnTo>
                  <a:lnTo>
                    <a:pt x="2567491" y="3516467"/>
                  </a:lnTo>
                  <a:lnTo>
                    <a:pt x="2568100" y="3516283"/>
                  </a:lnTo>
                  <a:lnTo>
                    <a:pt x="2562070" y="3526755"/>
                  </a:lnTo>
                  <a:lnTo>
                    <a:pt x="2582699" y="3515014"/>
                  </a:lnTo>
                  <a:lnTo>
                    <a:pt x="2599838" y="3521043"/>
                  </a:lnTo>
                  <a:lnTo>
                    <a:pt x="2608407" y="3520091"/>
                  </a:lnTo>
                  <a:lnTo>
                    <a:pt x="2614755" y="3530563"/>
                  </a:lnTo>
                  <a:lnTo>
                    <a:pt x="2615707" y="3540083"/>
                  </a:lnTo>
                  <a:lnTo>
                    <a:pt x="2613803" y="3551507"/>
                  </a:lnTo>
                  <a:lnTo>
                    <a:pt x="2601108" y="3567373"/>
                  </a:lnTo>
                  <a:lnTo>
                    <a:pt x="2625546" y="3572768"/>
                  </a:lnTo>
                  <a:lnTo>
                    <a:pt x="2632211" y="3589268"/>
                  </a:lnTo>
                  <a:lnTo>
                    <a:pt x="2641415" y="3572450"/>
                  </a:lnTo>
                  <a:lnTo>
                    <a:pt x="2656332" y="3581970"/>
                  </a:lnTo>
                  <a:lnTo>
                    <a:pt x="2676645" y="3598471"/>
                  </a:lnTo>
                  <a:lnTo>
                    <a:pt x="2687118" y="3589903"/>
                  </a:lnTo>
                  <a:lnTo>
                    <a:pt x="2716952" y="3583239"/>
                  </a:lnTo>
                  <a:lnTo>
                    <a:pt x="2718857" y="3591807"/>
                  </a:lnTo>
                  <a:lnTo>
                    <a:pt x="2705527" y="3618462"/>
                  </a:lnTo>
                  <a:lnTo>
                    <a:pt x="2698227" y="3624809"/>
                  </a:lnTo>
                  <a:lnTo>
                    <a:pt x="2683310" y="3633059"/>
                  </a:lnTo>
                  <a:lnTo>
                    <a:pt x="2687753" y="3662571"/>
                  </a:lnTo>
                  <a:lnTo>
                    <a:pt x="2695370" y="3664792"/>
                  </a:lnTo>
                  <a:lnTo>
                    <a:pt x="2708066" y="3651782"/>
                  </a:lnTo>
                  <a:lnTo>
                    <a:pt x="2732187" y="3647339"/>
                  </a:lnTo>
                  <a:lnTo>
                    <a:pt x="2758530" y="3660032"/>
                  </a:lnTo>
                  <a:lnTo>
                    <a:pt x="2754404" y="3641945"/>
                  </a:lnTo>
                  <a:lnTo>
                    <a:pt x="2768051" y="3643214"/>
                  </a:lnTo>
                  <a:cubicBezTo>
                    <a:pt x="2768263" y="3639300"/>
                    <a:pt x="2768474" y="3635387"/>
                    <a:pt x="2768686" y="3631473"/>
                  </a:cubicBezTo>
                  <a:lnTo>
                    <a:pt x="2805820" y="3609895"/>
                  </a:lnTo>
                  <a:lnTo>
                    <a:pt x="2817563" y="3614020"/>
                  </a:lnTo>
                  <a:lnTo>
                    <a:pt x="2814389" y="3622588"/>
                  </a:lnTo>
                  <a:lnTo>
                    <a:pt x="2828989" y="3614020"/>
                  </a:lnTo>
                  <a:lnTo>
                    <a:pt x="2832162" y="3598154"/>
                  </a:lnTo>
                  <a:lnTo>
                    <a:pt x="2850888" y="3576893"/>
                  </a:lnTo>
                  <a:lnTo>
                    <a:pt x="2881674" y="3576575"/>
                  </a:lnTo>
                  <a:lnTo>
                    <a:pt x="2881674" y="3581970"/>
                  </a:lnTo>
                  <a:lnTo>
                    <a:pt x="2859457" y="3581335"/>
                  </a:lnTo>
                  <a:lnTo>
                    <a:pt x="2855331" y="3595615"/>
                  </a:lnTo>
                  <a:lnTo>
                    <a:pt x="2845810" y="3601010"/>
                  </a:lnTo>
                  <a:lnTo>
                    <a:pt x="2847079" y="3608308"/>
                  </a:lnTo>
                  <a:lnTo>
                    <a:pt x="2854379" y="3613703"/>
                  </a:lnTo>
                  <a:lnTo>
                    <a:pt x="2871518" y="3593711"/>
                  </a:lnTo>
                  <a:lnTo>
                    <a:pt x="2890243" y="3590538"/>
                  </a:lnTo>
                  <a:lnTo>
                    <a:pt x="2893417" y="3582922"/>
                  </a:lnTo>
                  <a:lnTo>
                    <a:pt x="2899765" y="3580383"/>
                  </a:lnTo>
                  <a:lnTo>
                    <a:pt x="2913412" y="3595298"/>
                  </a:lnTo>
                  <a:lnTo>
                    <a:pt x="2926425" y="3613068"/>
                  </a:lnTo>
                  <a:lnTo>
                    <a:pt x="2931821" y="3619414"/>
                  </a:lnTo>
                  <a:lnTo>
                    <a:pt x="2941342" y="3618462"/>
                  </a:lnTo>
                  <a:lnTo>
                    <a:pt x="2949911" y="3630838"/>
                  </a:lnTo>
                  <a:lnTo>
                    <a:pt x="2953085" y="3623222"/>
                  </a:lnTo>
                  <a:lnTo>
                    <a:pt x="2964828" y="3624492"/>
                  </a:lnTo>
                  <a:lnTo>
                    <a:pt x="2968954" y="3637185"/>
                  </a:lnTo>
                  <a:lnTo>
                    <a:pt x="2976572" y="3640041"/>
                  </a:lnTo>
                  <a:lnTo>
                    <a:pt x="2969907" y="3643214"/>
                  </a:lnTo>
                  <a:lnTo>
                    <a:pt x="2980698" y="3654638"/>
                  </a:lnTo>
                  <a:lnTo>
                    <a:pt x="2976572" y="3663205"/>
                  </a:lnTo>
                  <a:lnTo>
                    <a:pt x="2967368" y="3668600"/>
                  </a:lnTo>
                  <a:lnTo>
                    <a:pt x="2996884" y="3682880"/>
                  </a:lnTo>
                  <a:lnTo>
                    <a:pt x="3010849" y="3681928"/>
                  </a:lnTo>
                  <a:lnTo>
                    <a:pt x="3020370" y="3682562"/>
                  </a:lnTo>
                  <a:lnTo>
                    <a:pt x="3025449" y="3695255"/>
                  </a:lnTo>
                  <a:lnTo>
                    <a:pt x="3034018" y="3687957"/>
                  </a:lnTo>
                  <a:lnTo>
                    <a:pt x="3042587" y="3696525"/>
                  </a:lnTo>
                  <a:lnTo>
                    <a:pt x="3047983" y="3697477"/>
                  </a:lnTo>
                  <a:cubicBezTo>
                    <a:pt x="3048927" y="3697626"/>
                    <a:pt x="3047415" y="3699228"/>
                    <a:pt x="3048253" y="3697418"/>
                  </a:cubicBezTo>
                  <a:lnTo>
                    <a:pt x="3053010" y="3686615"/>
                  </a:lnTo>
                  <a:lnTo>
                    <a:pt x="3058403" y="3678990"/>
                  </a:lnTo>
                  <a:lnTo>
                    <a:pt x="3051107" y="3676130"/>
                  </a:lnTo>
                  <a:lnTo>
                    <a:pt x="3044446" y="3662468"/>
                  </a:lnTo>
                  <a:lnTo>
                    <a:pt x="3053010" y="3651665"/>
                  </a:lnTo>
                  <a:lnTo>
                    <a:pt x="3065698" y="3656113"/>
                  </a:lnTo>
                  <a:lnTo>
                    <a:pt x="3076165" y="3645310"/>
                  </a:lnTo>
                  <a:lnTo>
                    <a:pt x="3086632" y="3630695"/>
                  </a:lnTo>
                  <a:lnTo>
                    <a:pt x="3141504" y="3610996"/>
                  </a:lnTo>
                  <a:lnTo>
                    <a:pt x="3188765" y="3602099"/>
                  </a:lnTo>
                  <a:lnTo>
                    <a:pt x="3213822" y="3577316"/>
                  </a:lnTo>
                  <a:lnTo>
                    <a:pt x="3238880" y="3549991"/>
                  </a:lnTo>
                  <a:lnTo>
                    <a:pt x="3272818" y="3544590"/>
                  </a:lnTo>
                  <a:lnTo>
                    <a:pt x="3302317" y="3522031"/>
                  </a:lnTo>
                  <a:lnTo>
                    <a:pt x="3339110" y="3514088"/>
                  </a:lnTo>
                  <a:lnTo>
                    <a:pt x="3386687" y="3502014"/>
                  </a:lnTo>
                  <a:lnTo>
                    <a:pt x="3430776" y="3504873"/>
                  </a:lnTo>
                  <a:lnTo>
                    <a:pt x="3456785" y="3522666"/>
                  </a:lnTo>
                  <a:lnTo>
                    <a:pt x="3463129" y="3542683"/>
                  </a:lnTo>
                  <a:lnTo>
                    <a:pt x="3461860" y="3548085"/>
                  </a:lnTo>
                  <a:lnTo>
                    <a:pt x="3456785" y="3538553"/>
                  </a:lnTo>
                  <a:lnTo>
                    <a:pt x="3446001" y="3522031"/>
                  </a:lnTo>
                  <a:lnTo>
                    <a:pt x="3437754" y="3516629"/>
                  </a:lnTo>
                  <a:lnTo>
                    <a:pt x="3427921" y="3526161"/>
                  </a:lnTo>
                  <a:lnTo>
                    <a:pt x="3431093" y="3542048"/>
                  </a:lnTo>
                  <a:lnTo>
                    <a:pt x="3434899" y="3563971"/>
                  </a:lnTo>
                  <a:lnTo>
                    <a:pt x="3458054" y="3574139"/>
                  </a:lnTo>
                  <a:lnTo>
                    <a:pt x="3465666" y="3582718"/>
                  </a:lnTo>
                  <a:lnTo>
                    <a:pt x="3486600" y="3581447"/>
                  </a:lnTo>
                  <a:lnTo>
                    <a:pt x="3509120" y="3573821"/>
                  </a:lnTo>
                  <a:lnTo>
                    <a:pt x="3545596" y="3546178"/>
                  </a:lnTo>
                  <a:lnTo>
                    <a:pt x="3551623" y="3527115"/>
                  </a:lnTo>
                  <a:lnTo>
                    <a:pt x="3556063" y="3529339"/>
                  </a:lnTo>
                  <a:lnTo>
                    <a:pt x="3553843" y="3545861"/>
                  </a:lnTo>
                  <a:lnTo>
                    <a:pt x="3537350" y="3563018"/>
                  </a:lnTo>
                  <a:lnTo>
                    <a:pt x="3512292" y="3580176"/>
                  </a:lnTo>
                  <a:lnTo>
                    <a:pt x="3500556" y="3581447"/>
                  </a:lnTo>
                  <a:lnTo>
                    <a:pt x="3506900" y="3602099"/>
                  </a:lnTo>
                  <a:lnTo>
                    <a:pt x="3515464" y="3595744"/>
                  </a:lnTo>
                  <a:lnTo>
                    <a:pt x="3533226" y="3583035"/>
                  </a:lnTo>
                  <a:lnTo>
                    <a:pt x="3547817" y="3570008"/>
                  </a:lnTo>
                  <a:lnTo>
                    <a:pt x="3548486" y="3570035"/>
                  </a:lnTo>
                  <a:lnTo>
                    <a:pt x="3560714" y="3555040"/>
                  </a:lnTo>
                  <a:lnTo>
                    <a:pt x="3566741" y="3539165"/>
                  </a:lnTo>
                  <a:lnTo>
                    <a:pt x="3585771" y="3539165"/>
                  </a:lnTo>
                  <a:lnTo>
                    <a:pt x="3609241" y="3538847"/>
                  </a:lnTo>
                  <a:lnTo>
                    <a:pt x="3606704" y="3518845"/>
                  </a:lnTo>
                  <a:lnTo>
                    <a:pt x="3596555" y="3527417"/>
                  </a:lnTo>
                  <a:lnTo>
                    <a:pt x="3585771" y="3521067"/>
                  </a:lnTo>
                  <a:lnTo>
                    <a:pt x="3578159" y="3514717"/>
                  </a:lnTo>
                  <a:lnTo>
                    <a:pt x="3562617" y="3528370"/>
                  </a:lnTo>
                  <a:lnTo>
                    <a:pt x="3556274" y="3522655"/>
                  </a:lnTo>
                  <a:lnTo>
                    <a:pt x="3566424" y="3510907"/>
                  </a:lnTo>
                  <a:lnTo>
                    <a:pt x="3567375" y="3495032"/>
                  </a:lnTo>
                  <a:lnTo>
                    <a:pt x="3567375" y="3487412"/>
                  </a:lnTo>
                  <a:lnTo>
                    <a:pt x="3575939" y="3481062"/>
                  </a:lnTo>
                  <a:lnTo>
                    <a:pt x="3586722" y="3486460"/>
                  </a:lnTo>
                  <a:lnTo>
                    <a:pt x="3611779" y="3480745"/>
                  </a:lnTo>
                  <a:lnTo>
                    <a:pt x="3634932" y="3463917"/>
                  </a:lnTo>
                  <a:lnTo>
                    <a:pt x="3654914" y="3438200"/>
                  </a:lnTo>
                  <a:lnTo>
                    <a:pt x="3667283" y="3406449"/>
                  </a:lnTo>
                  <a:lnTo>
                    <a:pt x="3670138" y="3375969"/>
                  </a:lnTo>
                  <a:lnTo>
                    <a:pt x="3668869" y="3359142"/>
                  </a:lnTo>
                  <a:lnTo>
                    <a:pt x="3678384" y="3375969"/>
                  </a:lnTo>
                  <a:lnTo>
                    <a:pt x="3674578" y="3399147"/>
                  </a:lnTo>
                  <a:lnTo>
                    <a:pt x="3669186" y="3428675"/>
                  </a:lnTo>
                  <a:lnTo>
                    <a:pt x="3653645" y="3454392"/>
                  </a:lnTo>
                  <a:lnTo>
                    <a:pt x="3630809" y="3477570"/>
                  </a:lnTo>
                  <a:lnTo>
                    <a:pt x="3645716" y="3486777"/>
                  </a:lnTo>
                  <a:lnTo>
                    <a:pt x="3655231" y="3484555"/>
                  </a:lnTo>
                  <a:lnTo>
                    <a:pt x="3666966" y="3492810"/>
                  </a:lnTo>
                  <a:lnTo>
                    <a:pt x="3674261" y="3493762"/>
                  </a:lnTo>
                  <a:lnTo>
                    <a:pt x="3685996" y="3483285"/>
                  </a:lnTo>
                  <a:cubicBezTo>
                    <a:pt x="3685890" y="3468892"/>
                    <a:pt x="3685785" y="3454498"/>
                    <a:pt x="3685679" y="3440105"/>
                  </a:cubicBezTo>
                  <a:lnTo>
                    <a:pt x="3704392" y="3434707"/>
                  </a:lnTo>
                  <a:lnTo>
                    <a:pt x="3704870" y="3434453"/>
                  </a:lnTo>
                  <a:lnTo>
                    <a:pt x="3687725" y="3417674"/>
                  </a:lnTo>
                  <a:lnTo>
                    <a:pt x="3695980" y="3386333"/>
                  </a:lnTo>
                  <a:lnTo>
                    <a:pt x="3693757" y="3363862"/>
                  </a:lnTo>
                  <a:lnTo>
                    <a:pt x="3677565" y="3340116"/>
                  </a:lnTo>
                  <a:lnTo>
                    <a:pt x="3675025" y="3289461"/>
                  </a:lnTo>
                  <a:lnTo>
                    <a:pt x="3674090" y="3289477"/>
                  </a:lnTo>
                  <a:lnTo>
                    <a:pt x="3655659" y="3250015"/>
                  </a:lnTo>
                  <a:cubicBezTo>
                    <a:pt x="3655235" y="3234845"/>
                    <a:pt x="3654812" y="3219675"/>
                    <a:pt x="3654388" y="3204505"/>
                  </a:cubicBezTo>
                  <a:lnTo>
                    <a:pt x="3668688" y="3170454"/>
                  </a:lnTo>
                  <a:lnTo>
                    <a:pt x="3696652" y="3126857"/>
                  </a:lnTo>
                  <a:lnTo>
                    <a:pt x="3697606" y="3085805"/>
                  </a:lnTo>
                  <a:lnTo>
                    <a:pt x="3709046" y="3063529"/>
                  </a:lnTo>
                  <a:lnTo>
                    <a:pt x="3745590" y="3029479"/>
                  </a:lnTo>
                  <a:lnTo>
                    <a:pt x="3771013" y="3028842"/>
                  </a:lnTo>
                  <a:lnTo>
                    <a:pt x="3796753" y="3017386"/>
                  </a:lnTo>
                  <a:lnTo>
                    <a:pt x="3810100" y="3007203"/>
                  </a:lnTo>
                  <a:lnTo>
                    <a:pt x="3815502" y="3012612"/>
                  </a:lnTo>
                  <a:cubicBezTo>
                    <a:pt x="3815926" y="3019401"/>
                    <a:pt x="3816349" y="3026190"/>
                    <a:pt x="3816773" y="3032979"/>
                  </a:cubicBezTo>
                  <a:lnTo>
                    <a:pt x="3826307" y="3045390"/>
                  </a:lnTo>
                  <a:lnTo>
                    <a:pt x="3859673" y="3073712"/>
                  </a:lnTo>
                  <a:lnTo>
                    <a:pt x="3854271" y="3098216"/>
                  </a:lnTo>
                  <a:lnTo>
                    <a:pt x="3863805" y="3104262"/>
                  </a:lnTo>
                  <a:lnTo>
                    <a:pt x="3860627" y="3083260"/>
                  </a:lnTo>
                  <a:lnTo>
                    <a:pt x="3862851" y="3077850"/>
                  </a:lnTo>
                  <a:lnTo>
                    <a:pt x="3872385" y="3090261"/>
                  </a:lnTo>
                  <a:lnTo>
                    <a:pt x="3874609" y="3098853"/>
                  </a:lnTo>
                  <a:lnTo>
                    <a:pt x="3877787" y="3109354"/>
                  </a:lnTo>
                  <a:lnTo>
                    <a:pt x="3882236" y="3117628"/>
                  </a:lnTo>
                  <a:lnTo>
                    <a:pt x="3891769" y="3131312"/>
                  </a:lnTo>
                  <a:lnTo>
                    <a:pt x="3922594" y="3142768"/>
                  </a:lnTo>
                  <a:lnTo>
                    <a:pt x="3948969" y="3135131"/>
                  </a:lnTo>
                  <a:lnTo>
                    <a:pt x="3957232" y="3136085"/>
                  </a:lnTo>
                  <a:lnTo>
                    <a:pt x="3960410" y="3122083"/>
                  </a:lnTo>
                  <a:lnTo>
                    <a:pt x="3982654" y="3104262"/>
                  </a:lnTo>
                  <a:lnTo>
                    <a:pt x="3985832" y="3076895"/>
                  </a:lnTo>
                  <a:lnTo>
                    <a:pt x="3981383" y="2976653"/>
                  </a:lnTo>
                  <a:lnTo>
                    <a:pt x="3982501" y="2975985"/>
                  </a:lnTo>
                  <a:lnTo>
                    <a:pt x="3991573" y="2935037"/>
                  </a:lnTo>
                  <a:lnTo>
                    <a:pt x="3999828" y="2921399"/>
                  </a:lnTo>
                  <a:lnTo>
                    <a:pt x="4005225" y="2901414"/>
                  </a:lnTo>
                  <a:lnTo>
                    <a:pt x="3997605" y="2889994"/>
                  </a:lnTo>
                  <a:lnTo>
                    <a:pt x="3978555" y="2901414"/>
                  </a:lnTo>
                  <a:lnTo>
                    <a:pt x="3973475" y="2914104"/>
                  </a:lnTo>
                  <a:lnTo>
                    <a:pt x="3963950" y="2918545"/>
                  </a:lnTo>
                  <a:lnTo>
                    <a:pt x="3940455" y="2894434"/>
                  </a:lnTo>
                  <a:lnTo>
                    <a:pt x="3928073" y="2902364"/>
                  </a:lnTo>
                  <a:lnTo>
                    <a:pt x="3921723" y="2899193"/>
                  </a:lnTo>
                  <a:lnTo>
                    <a:pt x="3919500" y="2896020"/>
                  </a:lnTo>
                  <a:lnTo>
                    <a:pt x="3916960" y="2868741"/>
                  </a:lnTo>
                  <a:lnTo>
                    <a:pt x="3900133" y="2852882"/>
                  </a:lnTo>
                  <a:lnTo>
                    <a:pt x="3898545" y="2845269"/>
                  </a:lnTo>
                  <a:lnTo>
                    <a:pt x="3912515" y="2834801"/>
                  </a:lnTo>
                  <a:lnTo>
                    <a:pt x="3932518" y="2828459"/>
                  </a:lnTo>
                  <a:lnTo>
                    <a:pt x="3930295" y="2824018"/>
                  </a:lnTo>
                  <a:lnTo>
                    <a:pt x="3908070" y="2817036"/>
                  </a:lnTo>
                  <a:lnTo>
                    <a:pt x="3901403" y="2808469"/>
                  </a:lnTo>
                  <a:cubicBezTo>
                    <a:pt x="3901720" y="2801174"/>
                    <a:pt x="3902038" y="2793878"/>
                    <a:pt x="3902355" y="2786583"/>
                  </a:cubicBezTo>
                  <a:lnTo>
                    <a:pt x="3911880" y="2779921"/>
                  </a:lnTo>
                  <a:lnTo>
                    <a:pt x="3895688" y="2767550"/>
                  </a:lnTo>
                  <a:lnTo>
                    <a:pt x="3898863" y="2748515"/>
                  </a:lnTo>
                  <a:lnTo>
                    <a:pt x="3935693" y="2730435"/>
                  </a:lnTo>
                  <a:lnTo>
                    <a:pt x="3953790" y="2723772"/>
                  </a:lnTo>
                  <a:cubicBezTo>
                    <a:pt x="3954002" y="2718591"/>
                    <a:pt x="3954213" y="2713410"/>
                    <a:pt x="3954425" y="2708229"/>
                  </a:cubicBezTo>
                  <a:lnTo>
                    <a:pt x="3974745" y="2704740"/>
                  </a:lnTo>
                  <a:lnTo>
                    <a:pt x="3988398" y="2696176"/>
                  </a:lnTo>
                  <a:lnTo>
                    <a:pt x="4018878" y="2695858"/>
                  </a:lnTo>
                  <a:lnTo>
                    <a:pt x="4031578" y="2681900"/>
                  </a:lnTo>
                  <a:lnTo>
                    <a:pt x="4043325" y="2689514"/>
                  </a:lnTo>
                  <a:lnTo>
                    <a:pt x="4051898" y="2686343"/>
                  </a:lnTo>
                  <a:lnTo>
                    <a:pt x="4094125" y="2683804"/>
                  </a:lnTo>
                  <a:lnTo>
                    <a:pt x="4084283" y="2673338"/>
                  </a:lnTo>
                  <a:lnTo>
                    <a:pt x="4090633" y="2665722"/>
                  </a:lnTo>
                  <a:lnTo>
                    <a:pt x="4100158" y="2670164"/>
                  </a:lnTo>
                  <a:lnTo>
                    <a:pt x="4106508" y="2664770"/>
                  </a:lnTo>
                  <a:lnTo>
                    <a:pt x="4121431" y="2670800"/>
                  </a:lnTo>
                  <a:lnTo>
                    <a:pt x="4137306" y="2662232"/>
                  </a:lnTo>
                  <a:lnTo>
                    <a:pt x="4172548" y="2675557"/>
                  </a:lnTo>
                  <a:lnTo>
                    <a:pt x="4198583" y="2678411"/>
                  </a:lnTo>
                  <a:lnTo>
                    <a:pt x="4233826" y="2701568"/>
                  </a:lnTo>
                  <a:lnTo>
                    <a:pt x="4281451" y="2699030"/>
                  </a:lnTo>
                  <a:lnTo>
                    <a:pt x="4298278" y="2706010"/>
                  </a:lnTo>
                  <a:lnTo>
                    <a:pt x="4304311" y="2704740"/>
                  </a:lnTo>
                  <a:lnTo>
                    <a:pt x="4319503" y="2701170"/>
                  </a:lnTo>
                  <a:lnTo>
                    <a:pt x="4319241" y="2700844"/>
                  </a:lnTo>
                  <a:lnTo>
                    <a:pt x="4330673" y="2684654"/>
                  </a:lnTo>
                  <a:lnTo>
                    <a:pt x="4340199" y="2673226"/>
                  </a:lnTo>
                  <a:lnTo>
                    <a:pt x="4327179" y="2643387"/>
                  </a:lnTo>
                  <a:lnTo>
                    <a:pt x="4338929" y="2636086"/>
                  </a:lnTo>
                  <a:lnTo>
                    <a:pt x="4358935" y="2655767"/>
                  </a:lnTo>
                  <a:lnTo>
                    <a:pt x="4370684" y="2637673"/>
                  </a:lnTo>
                  <a:lnTo>
                    <a:pt x="4385609" y="2629102"/>
                  </a:lnTo>
                  <a:lnTo>
                    <a:pt x="4403710" y="2637673"/>
                  </a:lnTo>
                  <a:lnTo>
                    <a:pt x="4434830" y="2595137"/>
                  </a:lnTo>
                  <a:lnTo>
                    <a:pt x="4447532" y="2602438"/>
                  </a:lnTo>
                  <a:lnTo>
                    <a:pt x="4488814" y="2603073"/>
                  </a:lnTo>
                  <a:lnTo>
                    <a:pt x="4533589" y="2606882"/>
                  </a:lnTo>
                  <a:lnTo>
                    <a:pt x="4546292" y="2604978"/>
                  </a:lnTo>
                  <a:lnTo>
                    <a:pt x="4545974" y="2601803"/>
                  </a:lnTo>
                  <a:lnTo>
                    <a:pt x="4542799" y="2596406"/>
                  </a:lnTo>
                  <a:lnTo>
                    <a:pt x="4551055" y="2591010"/>
                  </a:lnTo>
                  <a:lnTo>
                    <a:pt x="4552325" y="2587835"/>
                  </a:lnTo>
                  <a:lnTo>
                    <a:pt x="4513901" y="2580852"/>
                  </a:lnTo>
                  <a:lnTo>
                    <a:pt x="4525651" y="2574503"/>
                  </a:lnTo>
                  <a:lnTo>
                    <a:pt x="4517077" y="2563711"/>
                  </a:lnTo>
                  <a:lnTo>
                    <a:pt x="4471666" y="2553870"/>
                  </a:lnTo>
                  <a:lnTo>
                    <a:pt x="4444992" y="2563393"/>
                  </a:lnTo>
                  <a:lnTo>
                    <a:pt x="4436418" y="2563393"/>
                  </a:lnTo>
                  <a:lnTo>
                    <a:pt x="4401487" y="2524983"/>
                  </a:lnTo>
                  <a:lnTo>
                    <a:pt x="4387832" y="2528158"/>
                  </a:lnTo>
                  <a:lnTo>
                    <a:pt x="4373860" y="2514506"/>
                  </a:lnTo>
                  <a:lnTo>
                    <a:pt x="4379893" y="2501808"/>
                  </a:lnTo>
                  <a:lnTo>
                    <a:pt x="4369414" y="2499904"/>
                  </a:lnTo>
                  <a:lnTo>
                    <a:pt x="4375765" y="2491335"/>
                  </a:lnTo>
                  <a:lnTo>
                    <a:pt x="4396724" y="2507842"/>
                  </a:lnTo>
                  <a:lnTo>
                    <a:pt x="4403392" y="2503713"/>
                  </a:lnTo>
                  <a:lnTo>
                    <a:pt x="4391325" y="2471016"/>
                  </a:lnTo>
                  <a:lnTo>
                    <a:pt x="4401805" y="2451021"/>
                  </a:lnTo>
                  <a:lnTo>
                    <a:pt x="4397676" y="2448164"/>
                  </a:lnTo>
                  <a:lnTo>
                    <a:pt x="4380528" y="2468480"/>
                  </a:lnTo>
                  <a:lnTo>
                    <a:pt x="4359570" y="2472606"/>
                  </a:lnTo>
                  <a:lnTo>
                    <a:pt x="4349091" y="2486252"/>
                  </a:lnTo>
                  <a:lnTo>
                    <a:pt x="4327179" y="2492603"/>
                  </a:lnTo>
                  <a:lnTo>
                    <a:pt x="4309714" y="2479268"/>
                  </a:lnTo>
                  <a:lnTo>
                    <a:pt x="4297606" y="2480204"/>
                  </a:lnTo>
                  <a:lnTo>
                    <a:pt x="4286617" y="2491790"/>
                  </a:lnTo>
                  <a:lnTo>
                    <a:pt x="4260884" y="2493060"/>
                  </a:lnTo>
                  <a:lnTo>
                    <a:pt x="4248176" y="2488934"/>
                  </a:lnTo>
                  <a:lnTo>
                    <a:pt x="4217677" y="2493380"/>
                  </a:lnTo>
                  <a:lnTo>
                    <a:pt x="4197662" y="2505443"/>
                  </a:lnTo>
                  <a:lnTo>
                    <a:pt x="4175423" y="2500996"/>
                  </a:lnTo>
                  <a:lnTo>
                    <a:pt x="4168116" y="2513693"/>
                  </a:lnTo>
                  <a:lnTo>
                    <a:pt x="4140793" y="2519406"/>
                  </a:lnTo>
                  <a:lnTo>
                    <a:pt x="4136028" y="2493060"/>
                  </a:lnTo>
                  <a:lnTo>
                    <a:pt x="4129674" y="2500363"/>
                  </a:lnTo>
                  <a:lnTo>
                    <a:pt x="4135393" y="2520675"/>
                  </a:lnTo>
                  <a:lnTo>
                    <a:pt x="4122685" y="2517183"/>
                  </a:lnTo>
                  <a:lnTo>
                    <a:pt x="4110930" y="2528926"/>
                  </a:lnTo>
                  <a:lnTo>
                    <a:pt x="4100446" y="2519722"/>
                  </a:lnTo>
                  <a:lnTo>
                    <a:pt x="4091232" y="2531465"/>
                  </a:lnTo>
                  <a:lnTo>
                    <a:pt x="4071853" y="2540033"/>
                  </a:lnTo>
                  <a:lnTo>
                    <a:pt x="4057556" y="2554947"/>
                  </a:lnTo>
                  <a:lnTo>
                    <a:pt x="4033093" y="2553995"/>
                  </a:lnTo>
                  <a:lnTo>
                    <a:pt x="4005454" y="2564786"/>
                  </a:lnTo>
                  <a:lnTo>
                    <a:pt x="3997193" y="2587000"/>
                  </a:lnTo>
                  <a:lnTo>
                    <a:pt x="3968601" y="2580018"/>
                  </a:lnTo>
                  <a:lnTo>
                    <a:pt x="3940325" y="2599060"/>
                  </a:lnTo>
                  <a:lnTo>
                    <a:pt x="3921263" y="2586682"/>
                  </a:lnTo>
                  <a:lnTo>
                    <a:pt x="3913639" y="2593030"/>
                  </a:lnTo>
                  <a:lnTo>
                    <a:pt x="3908555" y="2611121"/>
                  </a:lnTo>
                  <a:lnTo>
                    <a:pt x="3893624" y="2604774"/>
                  </a:lnTo>
                  <a:lnTo>
                    <a:pt x="3904108" y="2599378"/>
                  </a:lnTo>
                  <a:lnTo>
                    <a:pt x="3907285" y="2589856"/>
                  </a:lnTo>
                  <a:lnTo>
                    <a:pt x="3896801" y="2579699"/>
                  </a:lnTo>
                  <a:lnTo>
                    <a:pt x="3872655" y="2612391"/>
                  </a:lnTo>
                  <a:lnTo>
                    <a:pt x="3866301" y="2624133"/>
                  </a:lnTo>
                  <a:lnTo>
                    <a:pt x="3845016" y="2624133"/>
                  </a:lnTo>
                  <a:lnTo>
                    <a:pt x="3854547" y="2611439"/>
                  </a:lnTo>
                  <a:lnTo>
                    <a:pt x="3867255" y="2610486"/>
                  </a:lnTo>
                  <a:lnTo>
                    <a:pt x="3865984" y="2600647"/>
                  </a:lnTo>
                  <a:lnTo>
                    <a:pt x="3858359" y="2592712"/>
                  </a:lnTo>
                  <a:lnTo>
                    <a:pt x="3845651" y="2599060"/>
                  </a:lnTo>
                  <a:lnTo>
                    <a:pt x="3830084" y="2598109"/>
                  </a:lnTo>
                  <a:lnTo>
                    <a:pt x="3819600" y="2590809"/>
                  </a:lnTo>
                  <a:lnTo>
                    <a:pt x="3814834" y="2580335"/>
                  </a:lnTo>
                  <a:lnTo>
                    <a:pt x="3824365" y="2563198"/>
                  </a:lnTo>
                  <a:lnTo>
                    <a:pt x="3836120" y="2558122"/>
                  </a:lnTo>
                  <a:lnTo>
                    <a:pt x="3845333" y="2543206"/>
                  </a:lnTo>
                  <a:lnTo>
                    <a:pt x="3856135" y="2529243"/>
                  </a:lnTo>
                  <a:lnTo>
                    <a:pt x="3858994" y="2516550"/>
                  </a:lnTo>
                  <a:lnTo>
                    <a:pt x="3840250" y="2527339"/>
                  </a:lnTo>
                  <a:lnTo>
                    <a:pt x="3817694" y="2538129"/>
                  </a:lnTo>
                  <a:lnTo>
                    <a:pt x="3803079" y="2531782"/>
                  </a:lnTo>
                  <a:lnTo>
                    <a:pt x="3806256" y="2518136"/>
                  </a:lnTo>
                  <a:lnTo>
                    <a:pt x="3760508" y="2501630"/>
                  </a:lnTo>
                  <a:lnTo>
                    <a:pt x="3730326" y="2472435"/>
                  </a:lnTo>
                  <a:lnTo>
                    <a:pt x="3696650" y="2474972"/>
                  </a:lnTo>
                  <a:lnTo>
                    <a:pt x="3686802" y="2461331"/>
                  </a:lnTo>
                  <a:lnTo>
                    <a:pt x="3699509" y="2449589"/>
                  </a:lnTo>
                  <a:lnTo>
                    <a:pt x="3689978" y="2434032"/>
                  </a:lnTo>
                  <a:lnTo>
                    <a:pt x="3693791" y="2412762"/>
                  </a:lnTo>
                  <a:lnTo>
                    <a:pt x="3683942" y="2389600"/>
                  </a:lnTo>
                  <a:lnTo>
                    <a:pt x="3698874" y="2372780"/>
                  </a:lnTo>
                  <a:cubicBezTo>
                    <a:pt x="3699509" y="2359450"/>
                    <a:pt x="3700145" y="2346119"/>
                    <a:pt x="3700780" y="2332789"/>
                  </a:cubicBezTo>
                  <a:lnTo>
                    <a:pt x="3695062" y="2303276"/>
                  </a:lnTo>
                  <a:lnTo>
                    <a:pt x="3708723" y="2284230"/>
                  </a:lnTo>
                  <a:lnTo>
                    <a:pt x="3720478" y="2299784"/>
                  </a:lnTo>
                  <a:lnTo>
                    <a:pt x="3723655" y="2295656"/>
                  </a:lnTo>
                  <a:lnTo>
                    <a:pt x="3702051" y="2262014"/>
                  </a:lnTo>
                  <a:cubicBezTo>
                    <a:pt x="3702686" y="2250166"/>
                    <a:pt x="3703322" y="2238319"/>
                    <a:pt x="3703957" y="2226471"/>
                  </a:cubicBezTo>
                  <a:lnTo>
                    <a:pt x="3675047" y="2201079"/>
                  </a:lnTo>
                  <a:lnTo>
                    <a:pt x="3674729" y="2184258"/>
                  </a:lnTo>
                  <a:lnTo>
                    <a:pt x="3688390" y="2153791"/>
                  </a:lnTo>
                  <a:lnTo>
                    <a:pt x="3681718" y="2126176"/>
                  </a:lnTo>
                  <a:lnTo>
                    <a:pt x="3675364" y="2132525"/>
                  </a:lnTo>
                  <a:lnTo>
                    <a:pt x="3665833" y="2128717"/>
                  </a:lnTo>
                  <a:lnTo>
                    <a:pt x="3668693" y="2095708"/>
                  </a:lnTo>
                  <a:lnTo>
                    <a:pt x="3661068" y="2067465"/>
                  </a:lnTo>
                  <a:lnTo>
                    <a:pt x="3670281" y="2027488"/>
                  </a:lnTo>
                  <a:lnTo>
                    <a:pt x="3687119" y="2023045"/>
                  </a:lnTo>
                  <a:lnTo>
                    <a:pt x="3701733" y="1999556"/>
                  </a:lnTo>
                  <a:lnTo>
                    <a:pt x="3716665" y="1992256"/>
                  </a:lnTo>
                  <a:lnTo>
                    <a:pt x="3702686" y="1976706"/>
                  </a:lnTo>
                  <a:lnTo>
                    <a:pt x="3709676" y="1961792"/>
                  </a:lnTo>
                  <a:lnTo>
                    <a:pt x="3723655" y="1952272"/>
                  </a:lnTo>
                  <a:lnTo>
                    <a:pt x="3740493" y="1964647"/>
                  </a:lnTo>
                  <a:lnTo>
                    <a:pt x="3732232" y="1946877"/>
                  </a:lnTo>
                  <a:lnTo>
                    <a:pt x="3752248" y="1956080"/>
                  </a:lnTo>
                  <a:lnTo>
                    <a:pt x="3750341" y="1966869"/>
                  </a:lnTo>
                  <a:lnTo>
                    <a:pt x="3767815" y="1951955"/>
                  </a:lnTo>
                  <a:lnTo>
                    <a:pt x="3779570" y="1938309"/>
                  </a:lnTo>
                  <a:lnTo>
                    <a:pt x="3793231" y="1933549"/>
                  </a:lnTo>
                  <a:lnTo>
                    <a:pt x="3783382" y="1907526"/>
                  </a:lnTo>
                  <a:lnTo>
                    <a:pt x="3783382" y="1889437"/>
                  </a:lnTo>
                  <a:lnTo>
                    <a:pt x="3800538" y="1903083"/>
                  </a:lnTo>
                  <a:lnTo>
                    <a:pt x="3800220" y="1880866"/>
                  </a:lnTo>
                  <a:lnTo>
                    <a:pt x="3824365" y="1856429"/>
                  </a:lnTo>
                  <a:lnTo>
                    <a:pt x="3834849" y="1857380"/>
                  </a:lnTo>
                  <a:lnTo>
                    <a:pt x="3844380" y="1837386"/>
                  </a:lnTo>
                  <a:lnTo>
                    <a:pt x="3852958" y="1834212"/>
                  </a:lnTo>
                  <a:lnTo>
                    <a:pt x="3860901" y="1820246"/>
                  </a:lnTo>
                  <a:lnTo>
                    <a:pt x="3871702" y="1820246"/>
                  </a:lnTo>
                  <a:lnTo>
                    <a:pt x="3885999" y="1799300"/>
                  </a:lnTo>
                  <a:lnTo>
                    <a:pt x="3890447" y="1772641"/>
                  </a:lnTo>
                  <a:lnTo>
                    <a:pt x="3900931" y="1778037"/>
                  </a:lnTo>
                  <a:lnTo>
                    <a:pt x="3911097" y="1757726"/>
                  </a:lnTo>
                  <a:lnTo>
                    <a:pt x="3930477" y="1745031"/>
                  </a:lnTo>
                  <a:lnTo>
                    <a:pt x="3934289" y="1728211"/>
                  </a:lnTo>
                  <a:lnTo>
                    <a:pt x="3947950" y="1720594"/>
                  </a:lnTo>
                  <a:lnTo>
                    <a:pt x="3944773" y="1706947"/>
                  </a:lnTo>
                  <a:lnTo>
                    <a:pt x="3964788" y="1684730"/>
                  </a:lnTo>
                  <a:lnTo>
                    <a:pt x="3993699" y="1633635"/>
                  </a:lnTo>
                  <a:lnTo>
                    <a:pt x="4000688" y="1602214"/>
                  </a:lnTo>
                  <a:lnTo>
                    <a:pt x="4016891" y="1605070"/>
                  </a:lnTo>
                  <a:lnTo>
                    <a:pt x="4030552" y="1589202"/>
                  </a:lnTo>
                  <a:lnTo>
                    <a:pt x="4050885" y="1586029"/>
                  </a:lnTo>
                  <a:lnTo>
                    <a:pt x="4057239" y="1589837"/>
                  </a:lnTo>
                  <a:lnTo>
                    <a:pt x="4067723" y="1608878"/>
                  </a:lnTo>
                  <a:lnTo>
                    <a:pt x="4073124" y="1610149"/>
                  </a:lnTo>
                  <a:lnTo>
                    <a:pt x="4070900" y="1601579"/>
                  </a:lnTo>
                  <a:cubicBezTo>
                    <a:pt x="4071112" y="1594491"/>
                    <a:pt x="4071323" y="1587403"/>
                    <a:pt x="4071535" y="1580315"/>
                  </a:cubicBezTo>
                  <a:lnTo>
                    <a:pt x="4056603" y="1562543"/>
                  </a:lnTo>
                  <a:cubicBezTo>
                    <a:pt x="4056285" y="1558734"/>
                    <a:pt x="4055968" y="1554926"/>
                    <a:pt x="4055650" y="1551117"/>
                  </a:cubicBezTo>
                  <a:lnTo>
                    <a:pt x="4061051" y="1549848"/>
                  </a:lnTo>
                  <a:lnTo>
                    <a:pt x="4071535" y="1563813"/>
                  </a:lnTo>
                  <a:lnTo>
                    <a:pt x="4083290" y="1563495"/>
                  </a:lnTo>
                  <a:lnTo>
                    <a:pt x="4086149" y="1553656"/>
                  </a:lnTo>
                  <a:lnTo>
                    <a:pt x="4071217" y="1530806"/>
                  </a:lnTo>
                  <a:cubicBezTo>
                    <a:pt x="4071111" y="1521708"/>
                    <a:pt x="4071006" y="1512610"/>
                    <a:pt x="4070900" y="1503512"/>
                  </a:cubicBezTo>
                  <a:lnTo>
                    <a:pt x="4082655" y="1489865"/>
                  </a:lnTo>
                  <a:lnTo>
                    <a:pt x="4076936" y="1468601"/>
                  </a:lnTo>
                  <a:lnTo>
                    <a:pt x="4048343" y="1449877"/>
                  </a:lnTo>
                  <a:lnTo>
                    <a:pt x="4045801" y="1420361"/>
                  </a:lnTo>
                  <a:lnTo>
                    <a:pt x="4029916" y="1417505"/>
                  </a:lnTo>
                  <a:lnTo>
                    <a:pt x="4012761" y="1400684"/>
                  </a:lnTo>
                  <a:lnTo>
                    <a:pt x="4003865" y="1361648"/>
                  </a:lnTo>
                  <a:lnTo>
                    <a:pt x="3991157" y="1369582"/>
                  </a:lnTo>
                  <a:lnTo>
                    <a:pt x="3980038" y="1379104"/>
                  </a:lnTo>
                  <a:lnTo>
                    <a:pt x="3962882" y="1368630"/>
                  </a:lnTo>
                  <a:lnTo>
                    <a:pt x="3959387" y="1359427"/>
                  </a:lnTo>
                  <a:lnTo>
                    <a:pt x="3959188" y="1359168"/>
                  </a:lnTo>
                  <a:lnTo>
                    <a:pt x="3952201" y="1362344"/>
                  </a:lnTo>
                  <a:lnTo>
                    <a:pt x="3941403" y="1376002"/>
                  </a:lnTo>
                  <a:lnTo>
                    <a:pt x="3915044" y="1360439"/>
                  </a:lnTo>
                  <a:lnTo>
                    <a:pt x="3881063" y="1366791"/>
                  </a:lnTo>
                  <a:lnTo>
                    <a:pt x="3869312" y="1362979"/>
                  </a:lnTo>
                  <a:lnTo>
                    <a:pt x="3854704" y="1387435"/>
                  </a:lnTo>
                  <a:lnTo>
                    <a:pt x="3828344" y="1376954"/>
                  </a:lnTo>
                  <a:lnTo>
                    <a:pt x="3828344" y="1360121"/>
                  </a:lnTo>
                  <a:lnTo>
                    <a:pt x="3818817" y="1354721"/>
                  </a:lnTo>
                  <a:lnTo>
                    <a:pt x="3804843" y="1381400"/>
                  </a:lnTo>
                  <a:lnTo>
                    <a:pt x="3788964" y="1355040"/>
                  </a:lnTo>
                  <a:lnTo>
                    <a:pt x="3780390" y="1364568"/>
                  </a:lnTo>
                  <a:lnTo>
                    <a:pt x="3782930" y="1385847"/>
                  </a:lnTo>
                  <a:lnTo>
                    <a:pt x="3774356" y="1395375"/>
                  </a:lnTo>
                  <a:lnTo>
                    <a:pt x="3763240" y="1413479"/>
                  </a:lnTo>
                  <a:lnTo>
                    <a:pt x="3727036" y="1400138"/>
                  </a:lnTo>
                  <a:lnTo>
                    <a:pt x="3760064" y="1424912"/>
                  </a:lnTo>
                  <a:lnTo>
                    <a:pt x="3753713" y="1435393"/>
                  </a:lnTo>
                  <a:lnTo>
                    <a:pt x="3735611" y="1437934"/>
                  </a:lnTo>
                  <a:lnTo>
                    <a:pt x="3746408" y="1462072"/>
                  </a:lnTo>
                  <a:lnTo>
                    <a:pt x="3731800" y="1465249"/>
                  </a:lnTo>
                  <a:lnTo>
                    <a:pt x="3714650" y="1451909"/>
                  </a:lnTo>
                  <a:lnTo>
                    <a:pt x="3708616" y="1472871"/>
                  </a:lnTo>
                  <a:lnTo>
                    <a:pt x="3682257" y="1485893"/>
                  </a:lnTo>
                  <a:lnTo>
                    <a:pt x="3708934" y="1518288"/>
                  </a:lnTo>
                  <a:lnTo>
                    <a:pt x="3705123" y="1556084"/>
                  </a:lnTo>
                  <a:lnTo>
                    <a:pt x="3694643" y="1561483"/>
                  </a:lnTo>
                  <a:lnTo>
                    <a:pt x="3684798" y="1576411"/>
                  </a:lnTo>
                  <a:lnTo>
                    <a:pt x="3671459" y="1575775"/>
                  </a:lnTo>
                  <a:lnTo>
                    <a:pt x="3657803" y="1604995"/>
                  </a:lnTo>
                  <a:lnTo>
                    <a:pt x="3676223" y="1623099"/>
                  </a:lnTo>
                  <a:lnTo>
                    <a:pt x="3670824" y="1633580"/>
                  </a:lnTo>
                  <a:lnTo>
                    <a:pt x="3659074" y="1627227"/>
                  </a:lnTo>
                  <a:lnTo>
                    <a:pt x="3678446" y="1657718"/>
                  </a:lnTo>
                  <a:lnTo>
                    <a:pt x="3698771" y="1661529"/>
                  </a:lnTo>
                  <a:lnTo>
                    <a:pt x="3700994" y="1676457"/>
                  </a:lnTo>
                  <a:lnTo>
                    <a:pt x="3693372" y="1683761"/>
                  </a:lnTo>
                  <a:lnTo>
                    <a:pt x="3693372" y="1695513"/>
                  </a:lnTo>
                  <a:lnTo>
                    <a:pt x="3710522" y="1688843"/>
                  </a:lnTo>
                  <a:lnTo>
                    <a:pt x="3714650" y="1694243"/>
                  </a:lnTo>
                  <a:lnTo>
                    <a:pt x="3704488" y="1702501"/>
                  </a:lnTo>
                  <a:lnTo>
                    <a:pt x="3694960" y="1705995"/>
                  </a:lnTo>
                  <a:lnTo>
                    <a:pt x="3682257" y="1708218"/>
                  </a:lnTo>
                  <a:lnTo>
                    <a:pt x="3671777" y="1729497"/>
                  </a:lnTo>
                  <a:lnTo>
                    <a:pt x="3652087" y="1779996"/>
                  </a:lnTo>
                  <a:lnTo>
                    <a:pt x="3576820" y="1860986"/>
                  </a:lnTo>
                  <a:lnTo>
                    <a:pt x="3567928" y="1845105"/>
                  </a:lnTo>
                  <a:lnTo>
                    <a:pt x="3546015" y="1867657"/>
                  </a:lnTo>
                  <a:cubicBezTo>
                    <a:pt x="3545697" y="1874327"/>
                    <a:pt x="3545380" y="1880998"/>
                    <a:pt x="3545062" y="1887668"/>
                  </a:cubicBezTo>
                  <a:lnTo>
                    <a:pt x="3531406" y="1901641"/>
                  </a:lnTo>
                  <a:lnTo>
                    <a:pt x="3510128" y="1879726"/>
                  </a:lnTo>
                  <a:lnTo>
                    <a:pt x="3503776" y="1895608"/>
                  </a:lnTo>
                  <a:lnTo>
                    <a:pt x="3498377" y="1891162"/>
                  </a:lnTo>
                  <a:lnTo>
                    <a:pt x="3488850" y="1898783"/>
                  </a:lnTo>
                  <a:lnTo>
                    <a:pt x="3484086" y="1927049"/>
                  </a:lnTo>
                  <a:lnTo>
                    <a:pt x="3467254" y="1937846"/>
                  </a:lnTo>
                  <a:lnTo>
                    <a:pt x="3438672" y="1937846"/>
                  </a:lnTo>
                  <a:lnTo>
                    <a:pt x="3429462" y="1971827"/>
                  </a:lnTo>
                  <a:lnTo>
                    <a:pt x="3416759" y="1980402"/>
                  </a:lnTo>
                  <a:lnTo>
                    <a:pt x="3401198" y="2000727"/>
                  </a:lnTo>
                  <a:lnTo>
                    <a:pt x="3407549" y="2019785"/>
                  </a:lnTo>
                  <a:lnTo>
                    <a:pt x="3399292" y="2032491"/>
                  </a:lnTo>
                  <a:lnTo>
                    <a:pt x="3382460" y="2026138"/>
                  </a:lnTo>
                  <a:lnTo>
                    <a:pt x="3379284" y="2046137"/>
                  </a:lnTo>
                  <a:lnTo>
                    <a:pt x="3369757" y="2047409"/>
                  </a:lnTo>
                  <a:lnTo>
                    <a:pt x="3368487" y="2035657"/>
                  </a:lnTo>
                  <a:lnTo>
                    <a:pt x="3358959" y="2035031"/>
                  </a:lnTo>
                  <a:lnTo>
                    <a:pt x="3346256" y="2020103"/>
                  </a:lnTo>
                  <a:lnTo>
                    <a:pt x="3350702" y="2042326"/>
                  </a:lnTo>
                  <a:lnTo>
                    <a:pt x="3359277" y="2063286"/>
                  </a:lnTo>
                  <a:lnTo>
                    <a:pt x="3352290" y="2095679"/>
                  </a:lnTo>
                  <a:lnTo>
                    <a:pt x="3334188" y="2104571"/>
                  </a:lnTo>
                  <a:lnTo>
                    <a:pt x="3326248" y="2118549"/>
                  </a:lnTo>
                  <a:lnTo>
                    <a:pt x="3308781" y="2102349"/>
                  </a:lnTo>
                  <a:lnTo>
                    <a:pt x="3299572" y="2113148"/>
                  </a:lnTo>
                  <a:lnTo>
                    <a:pt x="3301795" y="2136336"/>
                  </a:lnTo>
                  <a:lnTo>
                    <a:pt x="3327201" y="2150945"/>
                  </a:lnTo>
                  <a:cubicBezTo>
                    <a:pt x="3326989" y="2156662"/>
                    <a:pt x="3326778" y="2162379"/>
                    <a:pt x="3326566" y="2168096"/>
                  </a:cubicBezTo>
                  <a:lnTo>
                    <a:pt x="3313863" y="2182708"/>
                  </a:lnTo>
                  <a:lnTo>
                    <a:pt x="3304653" y="2213199"/>
                  </a:lnTo>
                  <a:lnTo>
                    <a:pt x="3297349" y="2224950"/>
                  </a:lnTo>
                  <a:lnTo>
                    <a:pt x="3303700" y="2239878"/>
                  </a:lnTo>
                  <a:lnTo>
                    <a:pt x="3303700" y="2260838"/>
                  </a:lnTo>
                  <a:lnTo>
                    <a:pt x="3315768" y="2269099"/>
                  </a:lnTo>
                  <a:lnTo>
                    <a:pt x="3311640" y="2280851"/>
                  </a:lnTo>
                  <a:lnTo>
                    <a:pt x="3304335" y="2265921"/>
                  </a:lnTo>
                  <a:lnTo>
                    <a:pt x="3280834" y="2265288"/>
                  </a:lnTo>
                  <a:cubicBezTo>
                    <a:pt x="3281258" y="2283921"/>
                    <a:pt x="3281681" y="2302554"/>
                    <a:pt x="3282105" y="2321187"/>
                  </a:cubicBezTo>
                  <a:lnTo>
                    <a:pt x="3290044" y="2339928"/>
                  </a:lnTo>
                  <a:lnTo>
                    <a:pt x="3280517" y="2351672"/>
                  </a:lnTo>
                  <a:lnTo>
                    <a:pt x="3293538" y="2394871"/>
                  </a:lnTo>
                  <a:lnTo>
                    <a:pt x="3286233" y="2412969"/>
                  </a:lnTo>
                  <a:lnTo>
                    <a:pt x="3305606" y="2448552"/>
                  </a:lnTo>
                  <a:lnTo>
                    <a:pt x="3306876" y="2458715"/>
                  </a:lnTo>
                  <a:lnTo>
                    <a:pt x="3290044" y="2459350"/>
                  </a:lnTo>
                  <a:lnTo>
                    <a:pt x="3285916" y="2469829"/>
                  </a:lnTo>
                  <a:lnTo>
                    <a:pt x="3305923" y="2474908"/>
                  </a:lnTo>
                  <a:lnTo>
                    <a:pt x="3300524" y="2492694"/>
                  </a:lnTo>
                  <a:lnTo>
                    <a:pt x="3306241" y="2501270"/>
                  </a:lnTo>
                  <a:lnTo>
                    <a:pt x="3317674" y="2484436"/>
                  </a:lnTo>
                  <a:lnTo>
                    <a:pt x="3328154" y="2477450"/>
                  </a:lnTo>
                  <a:lnTo>
                    <a:pt x="3340857" y="2495552"/>
                  </a:lnTo>
                  <a:lnTo>
                    <a:pt x="3355783" y="2490468"/>
                  </a:lnTo>
                  <a:lnTo>
                    <a:pt x="3365311" y="2502854"/>
                  </a:lnTo>
                  <a:lnTo>
                    <a:pt x="3383413" y="2519375"/>
                  </a:lnTo>
                  <a:lnTo>
                    <a:pt x="3390082" y="2533030"/>
                  </a:lnTo>
                  <a:lnTo>
                    <a:pt x="3401833" y="2529855"/>
                  </a:lnTo>
                  <a:lnTo>
                    <a:pt x="3408184" y="2535889"/>
                  </a:lnTo>
                  <a:lnTo>
                    <a:pt x="3414536" y="2547640"/>
                  </a:lnTo>
                  <a:lnTo>
                    <a:pt x="3404056" y="2554944"/>
                  </a:lnTo>
                  <a:lnTo>
                    <a:pt x="3411360" y="2563519"/>
                  </a:lnTo>
                  <a:lnTo>
                    <a:pt x="3432638" y="2574950"/>
                  </a:lnTo>
                  <a:lnTo>
                    <a:pt x="3442483" y="2593690"/>
                  </a:lnTo>
                  <a:lnTo>
                    <a:pt x="3448200" y="2629264"/>
                  </a:lnTo>
                  <a:lnTo>
                    <a:pt x="3440895" y="2640062"/>
                  </a:lnTo>
                  <a:lnTo>
                    <a:pt x="3445024" y="2649591"/>
                  </a:lnTo>
                  <a:lnTo>
                    <a:pt x="3433591" y="2663247"/>
                  </a:lnTo>
                  <a:lnTo>
                    <a:pt x="3429462" y="2674998"/>
                  </a:lnTo>
                  <a:lnTo>
                    <a:pt x="3405326" y="2690880"/>
                  </a:lnTo>
                  <a:lnTo>
                    <a:pt x="3380872" y="2699772"/>
                  </a:lnTo>
                  <a:lnTo>
                    <a:pt x="3372615" y="2697548"/>
                  </a:lnTo>
                  <a:lnTo>
                    <a:pt x="3361182" y="2712475"/>
                  </a:lnTo>
                  <a:lnTo>
                    <a:pt x="3352290" y="2706124"/>
                  </a:lnTo>
                  <a:lnTo>
                    <a:pt x="3351972" y="2658801"/>
                  </a:lnTo>
                  <a:lnTo>
                    <a:pt x="3336093" y="2656896"/>
                  </a:lnTo>
                  <a:lnTo>
                    <a:pt x="3317991" y="2636251"/>
                  </a:lnTo>
                  <a:lnTo>
                    <a:pt x="3311640" y="2649591"/>
                  </a:lnTo>
                  <a:lnTo>
                    <a:pt x="3338634" y="2676905"/>
                  </a:lnTo>
                  <a:lnTo>
                    <a:pt x="3342763" y="2698183"/>
                  </a:lnTo>
                  <a:lnTo>
                    <a:pt x="3334506" y="2708664"/>
                  </a:lnTo>
                  <a:lnTo>
                    <a:pt x="3330377" y="2702315"/>
                  </a:lnTo>
                  <a:lnTo>
                    <a:pt x="3303383" y="2671824"/>
                  </a:lnTo>
                  <a:lnTo>
                    <a:pt x="3311322" y="2696279"/>
                  </a:lnTo>
                  <a:lnTo>
                    <a:pt x="3300524" y="2698501"/>
                  </a:lnTo>
                  <a:lnTo>
                    <a:pt x="3272577" y="2674366"/>
                  </a:lnTo>
                  <a:lnTo>
                    <a:pt x="3251934" y="2684845"/>
                  </a:lnTo>
                  <a:lnTo>
                    <a:pt x="3231609" y="2677858"/>
                  </a:lnTo>
                  <a:lnTo>
                    <a:pt x="3228433" y="2691833"/>
                  </a:lnTo>
                  <a:lnTo>
                    <a:pt x="3195405" y="2684527"/>
                  </a:lnTo>
                  <a:lnTo>
                    <a:pt x="3179843" y="2692150"/>
                  </a:lnTo>
                  <a:lnTo>
                    <a:pt x="3196993" y="2705488"/>
                  </a:lnTo>
                  <a:lnTo>
                    <a:pt x="3237008" y="2701043"/>
                  </a:lnTo>
                  <a:lnTo>
                    <a:pt x="3247488" y="2695643"/>
                  </a:lnTo>
                  <a:lnTo>
                    <a:pt x="3257016" y="2707394"/>
                  </a:lnTo>
                  <a:lnTo>
                    <a:pt x="3280517" y="2717556"/>
                  </a:lnTo>
                  <a:lnTo>
                    <a:pt x="3284645" y="2705806"/>
                  </a:lnTo>
                  <a:lnTo>
                    <a:pt x="3293220" y="2720734"/>
                  </a:lnTo>
                  <a:lnTo>
                    <a:pt x="3289409" y="2735344"/>
                  </a:lnTo>
                  <a:lnTo>
                    <a:pt x="3297666" y="2743602"/>
                  </a:lnTo>
                  <a:lnTo>
                    <a:pt x="3308464" y="2732167"/>
                  </a:lnTo>
                  <a:lnTo>
                    <a:pt x="3338952" y="2737884"/>
                  </a:lnTo>
                  <a:lnTo>
                    <a:pt x="3361182" y="2733755"/>
                  </a:lnTo>
                  <a:lnTo>
                    <a:pt x="3380237" y="2723910"/>
                  </a:lnTo>
                  <a:lnTo>
                    <a:pt x="3392940" y="2732485"/>
                  </a:lnTo>
                  <a:lnTo>
                    <a:pt x="3391035" y="2745190"/>
                  </a:lnTo>
                  <a:lnTo>
                    <a:pt x="3398339" y="2753129"/>
                  </a:lnTo>
                  <a:lnTo>
                    <a:pt x="3411360" y="2767104"/>
                  </a:lnTo>
                  <a:lnTo>
                    <a:pt x="3411360" y="2775043"/>
                  </a:lnTo>
                  <a:lnTo>
                    <a:pt x="3405009" y="2786794"/>
                  </a:lnTo>
                  <a:lnTo>
                    <a:pt x="3396434" y="2782031"/>
                  </a:lnTo>
                  <a:lnTo>
                    <a:pt x="3385954" y="2773455"/>
                  </a:lnTo>
                  <a:lnTo>
                    <a:pt x="3390082" y="2764880"/>
                  </a:lnTo>
                  <a:lnTo>
                    <a:pt x="3384366" y="2753764"/>
                  </a:lnTo>
                  <a:lnTo>
                    <a:pt x="3380555" y="2772502"/>
                  </a:lnTo>
                  <a:lnTo>
                    <a:pt x="3370075" y="2775678"/>
                  </a:lnTo>
                  <a:lnTo>
                    <a:pt x="3363088" y="2799814"/>
                  </a:lnTo>
                  <a:lnTo>
                    <a:pt x="3346891" y="2801402"/>
                  </a:lnTo>
                  <a:lnTo>
                    <a:pt x="3344986" y="2785525"/>
                  </a:lnTo>
                  <a:lnTo>
                    <a:pt x="3337046" y="2777904"/>
                  </a:lnTo>
                  <a:lnTo>
                    <a:pt x="3329107" y="2802355"/>
                  </a:lnTo>
                  <a:lnTo>
                    <a:pt x="3309099" y="2823640"/>
                  </a:lnTo>
                  <a:lnTo>
                    <a:pt x="3280517" y="2828405"/>
                  </a:lnTo>
                  <a:cubicBezTo>
                    <a:pt x="3280305" y="2833909"/>
                    <a:pt x="3280094" y="2839413"/>
                    <a:pt x="3279882" y="2844917"/>
                  </a:cubicBezTo>
                  <a:lnTo>
                    <a:pt x="3262732" y="2853812"/>
                  </a:lnTo>
                  <a:lnTo>
                    <a:pt x="3207473" y="2844601"/>
                  </a:lnTo>
                  <a:lnTo>
                    <a:pt x="3193182" y="2851905"/>
                  </a:lnTo>
                  <a:lnTo>
                    <a:pt x="3204615" y="2865880"/>
                  </a:lnTo>
                  <a:lnTo>
                    <a:pt x="3250029" y="2864292"/>
                  </a:lnTo>
                  <a:lnTo>
                    <a:pt x="3257968" y="2884298"/>
                  </a:lnTo>
                  <a:lnTo>
                    <a:pt x="3247171" y="2891602"/>
                  </a:lnTo>
                  <a:lnTo>
                    <a:pt x="3222717" y="2881440"/>
                  </a:lnTo>
                  <a:lnTo>
                    <a:pt x="3221764" y="2888744"/>
                  </a:lnTo>
                  <a:lnTo>
                    <a:pt x="3210014" y="2894461"/>
                  </a:lnTo>
                  <a:lnTo>
                    <a:pt x="3195087" y="2897319"/>
                  </a:lnTo>
                  <a:lnTo>
                    <a:pt x="3184607" y="2891602"/>
                  </a:lnTo>
                  <a:lnTo>
                    <a:pt x="3176032" y="2895731"/>
                  </a:lnTo>
                  <a:lnTo>
                    <a:pt x="3178891" y="2903354"/>
                  </a:lnTo>
                  <a:lnTo>
                    <a:pt x="3189053" y="2912884"/>
                  </a:lnTo>
                  <a:lnTo>
                    <a:pt x="3200169" y="2910024"/>
                  </a:lnTo>
                  <a:lnTo>
                    <a:pt x="3207155" y="2911295"/>
                  </a:lnTo>
                  <a:lnTo>
                    <a:pt x="3213507" y="2921142"/>
                  </a:lnTo>
                  <a:lnTo>
                    <a:pt x="3219541" y="2924316"/>
                  </a:lnTo>
                  <a:lnTo>
                    <a:pt x="3223034" y="2920189"/>
                  </a:lnTo>
                  <a:lnTo>
                    <a:pt x="3219859" y="2909707"/>
                  </a:lnTo>
                  <a:lnTo>
                    <a:pt x="3216048" y="2903038"/>
                  </a:lnTo>
                  <a:lnTo>
                    <a:pt x="3221447" y="2895731"/>
                  </a:lnTo>
                  <a:cubicBezTo>
                    <a:pt x="3221553" y="2893402"/>
                    <a:pt x="3221658" y="2891073"/>
                    <a:pt x="3221764" y="2888744"/>
                  </a:cubicBezTo>
                  <a:lnTo>
                    <a:pt x="3253840" y="2909707"/>
                  </a:lnTo>
                  <a:lnTo>
                    <a:pt x="3257016" y="2929395"/>
                  </a:lnTo>
                  <a:lnTo>
                    <a:pt x="3243360" y="2931935"/>
                  </a:lnTo>
                  <a:lnTo>
                    <a:pt x="3250982" y="2947504"/>
                  </a:lnTo>
                  <a:lnTo>
                    <a:pt x="3239549" y="2962430"/>
                  </a:lnTo>
                  <a:lnTo>
                    <a:pt x="3252252" y="2975770"/>
                  </a:lnTo>
                  <a:lnTo>
                    <a:pt x="3240819" y="2987839"/>
                  </a:lnTo>
                  <a:lnTo>
                    <a:pt x="3227163" y="2976087"/>
                  </a:lnTo>
                  <a:lnTo>
                    <a:pt x="3220811" y="2995144"/>
                  </a:lnTo>
                  <a:lnTo>
                    <a:pt x="3241772" y="3009753"/>
                  </a:lnTo>
                  <a:lnTo>
                    <a:pt x="3246536" y="3023727"/>
                  </a:lnTo>
                  <a:lnTo>
                    <a:pt x="3232562" y="3038337"/>
                  </a:lnTo>
                  <a:lnTo>
                    <a:pt x="3243360" y="3047547"/>
                  </a:lnTo>
                  <a:cubicBezTo>
                    <a:pt x="3243148" y="3054322"/>
                    <a:pt x="3242937" y="3061098"/>
                    <a:pt x="3242725" y="3067873"/>
                  </a:cubicBezTo>
                  <a:lnTo>
                    <a:pt x="3223352" y="3086930"/>
                  </a:lnTo>
                  <a:cubicBezTo>
                    <a:pt x="3223140" y="3091906"/>
                    <a:pt x="3222929" y="3096881"/>
                    <a:pt x="3222717" y="3101857"/>
                  </a:cubicBezTo>
                  <a:lnTo>
                    <a:pt x="3229069" y="3125994"/>
                  </a:lnTo>
                  <a:lnTo>
                    <a:pt x="3217953" y="3149179"/>
                  </a:lnTo>
                  <a:lnTo>
                    <a:pt x="3218271" y="3179668"/>
                  </a:lnTo>
                  <a:lnTo>
                    <a:pt x="3203662" y="3231756"/>
                  </a:lnTo>
                  <a:lnTo>
                    <a:pt x="3173492" y="3297185"/>
                  </a:lnTo>
                  <a:lnTo>
                    <a:pt x="3148085" y="3285752"/>
                  </a:lnTo>
                  <a:lnTo>
                    <a:pt x="3114422" y="3290515"/>
                  </a:lnTo>
                  <a:lnTo>
                    <a:pt x="3104577" y="3278763"/>
                  </a:lnTo>
                  <a:lnTo>
                    <a:pt x="3065832" y="3286386"/>
                  </a:lnTo>
                  <a:lnTo>
                    <a:pt x="3055352" y="3310842"/>
                  </a:lnTo>
                  <a:lnTo>
                    <a:pt x="3036297" y="3305761"/>
                  </a:lnTo>
                  <a:lnTo>
                    <a:pt x="3032168" y="3332122"/>
                  </a:lnTo>
                  <a:lnTo>
                    <a:pt x="3008985" y="3359754"/>
                  </a:lnTo>
                  <a:lnTo>
                    <a:pt x="3025499" y="3391193"/>
                  </a:lnTo>
                  <a:lnTo>
                    <a:pt x="3022641" y="3416601"/>
                  </a:lnTo>
                  <a:lnTo>
                    <a:pt x="3009620" y="3418824"/>
                  </a:lnTo>
                  <a:lnTo>
                    <a:pt x="2977862" y="3411837"/>
                  </a:lnTo>
                  <a:lnTo>
                    <a:pt x="2930542" y="3432164"/>
                  </a:lnTo>
                  <a:lnTo>
                    <a:pt x="2918792" y="3423906"/>
                  </a:lnTo>
                  <a:lnTo>
                    <a:pt x="2882588" y="3426447"/>
                  </a:lnTo>
                  <a:cubicBezTo>
                    <a:pt x="2883011" y="3420413"/>
                    <a:pt x="2883435" y="3414378"/>
                    <a:pt x="2883858" y="3408344"/>
                  </a:cubicBezTo>
                  <a:lnTo>
                    <a:pt x="2899419" y="3403897"/>
                  </a:lnTo>
                  <a:lnTo>
                    <a:pt x="2893068" y="3392463"/>
                  </a:lnTo>
                  <a:lnTo>
                    <a:pt x="2903230" y="3368330"/>
                  </a:lnTo>
                  <a:lnTo>
                    <a:pt x="2852100" y="3293691"/>
                  </a:lnTo>
                  <a:lnTo>
                    <a:pt x="2857181" y="3281306"/>
                  </a:lnTo>
                  <a:lnTo>
                    <a:pt x="2867979" y="3290515"/>
                  </a:lnTo>
                  <a:lnTo>
                    <a:pt x="2875283" y="3289244"/>
                  </a:lnTo>
                  <a:lnTo>
                    <a:pt x="2882270" y="3276541"/>
                  </a:lnTo>
                  <a:lnTo>
                    <a:pt x="2867661" y="3252402"/>
                  </a:lnTo>
                  <a:lnTo>
                    <a:pt x="2867661" y="3241921"/>
                  </a:lnTo>
                  <a:lnTo>
                    <a:pt x="2890527" y="3243826"/>
                  </a:lnTo>
                  <a:lnTo>
                    <a:pt x="2892750" y="3222863"/>
                  </a:lnTo>
                  <a:lnTo>
                    <a:pt x="2821930" y="3147590"/>
                  </a:lnTo>
                  <a:lnTo>
                    <a:pt x="2812084" y="3089788"/>
                  </a:lnTo>
                  <a:lnTo>
                    <a:pt x="2795888" y="3080260"/>
                  </a:lnTo>
                  <a:lnTo>
                    <a:pt x="2787313" y="3042465"/>
                  </a:lnTo>
                  <a:lnTo>
                    <a:pt x="2772387" y="3022457"/>
                  </a:lnTo>
                  <a:lnTo>
                    <a:pt x="2790171" y="3018328"/>
                  </a:lnTo>
                  <a:lnTo>
                    <a:pt x="2793347" y="3008801"/>
                  </a:lnTo>
                  <a:lnTo>
                    <a:pt x="2779374" y="2996097"/>
                  </a:lnTo>
                  <a:lnTo>
                    <a:pt x="2775245" y="2979263"/>
                  </a:lnTo>
                  <a:lnTo>
                    <a:pt x="2779056" y="2969736"/>
                  </a:lnTo>
                  <a:lnTo>
                    <a:pt x="2779056" y="2956077"/>
                  </a:lnTo>
                  <a:lnTo>
                    <a:pt x="2768576" y="2951632"/>
                  </a:lnTo>
                  <a:lnTo>
                    <a:pt x="2756825" y="2957348"/>
                  </a:lnTo>
                  <a:lnTo>
                    <a:pt x="2739676" y="2952267"/>
                  </a:lnTo>
                  <a:lnTo>
                    <a:pt x="2741899" y="2941467"/>
                  </a:lnTo>
                  <a:lnTo>
                    <a:pt x="2779691" y="2919236"/>
                  </a:lnTo>
                  <a:lnTo>
                    <a:pt x="2763812" y="2902720"/>
                  </a:lnTo>
                  <a:lnTo>
                    <a:pt x="2759684" y="2902720"/>
                  </a:lnTo>
                  <a:lnTo>
                    <a:pt x="2756190" y="2903038"/>
                  </a:lnTo>
                  <a:lnTo>
                    <a:pt x="2753332" y="2903672"/>
                  </a:lnTo>
                  <a:lnTo>
                    <a:pt x="2752379" y="2903989"/>
                  </a:lnTo>
                  <a:lnTo>
                    <a:pt x="2752062" y="2904623"/>
                  </a:lnTo>
                  <a:lnTo>
                    <a:pt x="2751426" y="2906529"/>
                  </a:lnTo>
                  <a:cubicBezTo>
                    <a:pt x="2751320" y="2907377"/>
                    <a:pt x="2751215" y="2908224"/>
                    <a:pt x="2751109" y="2909072"/>
                  </a:cubicBezTo>
                  <a:lnTo>
                    <a:pt x="2751109" y="2911930"/>
                  </a:lnTo>
                  <a:lnTo>
                    <a:pt x="2751109" y="2917011"/>
                  </a:lnTo>
                  <a:lnTo>
                    <a:pt x="2751109" y="2919236"/>
                  </a:lnTo>
                  <a:lnTo>
                    <a:pt x="2745710" y="2915423"/>
                  </a:lnTo>
                  <a:cubicBezTo>
                    <a:pt x="2746133" y="2909706"/>
                    <a:pt x="2746557" y="2903989"/>
                    <a:pt x="2746980" y="2898272"/>
                  </a:cubicBezTo>
                  <a:lnTo>
                    <a:pt x="2733642" y="2887156"/>
                  </a:lnTo>
                  <a:lnTo>
                    <a:pt x="2729513" y="2872231"/>
                  </a:lnTo>
                  <a:lnTo>
                    <a:pt x="2720621" y="2826815"/>
                  </a:lnTo>
                  <a:lnTo>
                    <a:pt x="2717763" y="2769962"/>
                  </a:lnTo>
                  <a:lnTo>
                    <a:pt x="2718432" y="2770111"/>
                  </a:lnTo>
                  <a:lnTo>
                    <a:pt x="2705803" y="2755583"/>
                  </a:lnTo>
                  <a:lnTo>
                    <a:pt x="2681365" y="2751773"/>
                  </a:lnTo>
                  <a:lnTo>
                    <a:pt x="2680413" y="2744153"/>
                  </a:lnTo>
                  <a:lnTo>
                    <a:pt x="2666449" y="2735898"/>
                  </a:lnTo>
                  <a:lnTo>
                    <a:pt x="2677874" y="2696847"/>
                  </a:lnTo>
                  <a:lnTo>
                    <a:pt x="2668353" y="2675893"/>
                  </a:lnTo>
                  <a:cubicBezTo>
                    <a:pt x="2668565" y="2666050"/>
                    <a:pt x="2668776" y="2656208"/>
                    <a:pt x="2668988" y="2646365"/>
                  </a:cubicBezTo>
                  <a:lnTo>
                    <a:pt x="2675335" y="2662240"/>
                  </a:lnTo>
                  <a:lnTo>
                    <a:pt x="2678509" y="2640968"/>
                  </a:lnTo>
                  <a:lnTo>
                    <a:pt x="2676288" y="2617791"/>
                  </a:lnTo>
                  <a:lnTo>
                    <a:pt x="2655976" y="2621282"/>
                  </a:lnTo>
                  <a:lnTo>
                    <a:pt x="2646771" y="2635889"/>
                  </a:lnTo>
                  <a:lnTo>
                    <a:pt x="2659784" y="2674939"/>
                  </a:lnTo>
                  <a:lnTo>
                    <a:pt x="2657879" y="2686687"/>
                  </a:lnTo>
                  <a:lnTo>
                    <a:pt x="2649310" y="2693036"/>
                  </a:lnTo>
                  <a:lnTo>
                    <a:pt x="2646136" y="2672717"/>
                  </a:lnTo>
                  <a:lnTo>
                    <a:pt x="2642962" y="2665414"/>
                  </a:lnTo>
                  <a:cubicBezTo>
                    <a:pt x="2643174" y="2662662"/>
                    <a:pt x="2643385" y="2659911"/>
                    <a:pt x="2643597" y="2657159"/>
                  </a:cubicBezTo>
                  <a:lnTo>
                    <a:pt x="2631854" y="2658430"/>
                  </a:lnTo>
                  <a:lnTo>
                    <a:pt x="2637567" y="2679067"/>
                  </a:lnTo>
                  <a:lnTo>
                    <a:pt x="2632489" y="2705737"/>
                  </a:lnTo>
                  <a:lnTo>
                    <a:pt x="2650579" y="2720341"/>
                  </a:lnTo>
                  <a:lnTo>
                    <a:pt x="2647722" y="2746693"/>
                  </a:lnTo>
                  <a:lnTo>
                    <a:pt x="2636298" y="2747963"/>
                  </a:lnTo>
                  <a:lnTo>
                    <a:pt x="2633124" y="2773998"/>
                  </a:lnTo>
                  <a:lnTo>
                    <a:pt x="2623920" y="2784475"/>
                  </a:lnTo>
                  <a:lnTo>
                    <a:pt x="2600434" y="2781934"/>
                  </a:lnTo>
                  <a:lnTo>
                    <a:pt x="2586787" y="2789236"/>
                  </a:lnTo>
                  <a:lnTo>
                    <a:pt x="2571870" y="2774633"/>
                  </a:lnTo>
                  <a:lnTo>
                    <a:pt x="2577583" y="2799714"/>
                  </a:lnTo>
                  <a:lnTo>
                    <a:pt x="2549970" y="2818130"/>
                  </a:lnTo>
                  <a:lnTo>
                    <a:pt x="2544893" y="2839084"/>
                  </a:lnTo>
                  <a:lnTo>
                    <a:pt x="2529023" y="2837179"/>
                  </a:lnTo>
                  <a:lnTo>
                    <a:pt x="2524898" y="2843846"/>
                  </a:lnTo>
                  <a:lnTo>
                    <a:pt x="2536322" y="2852736"/>
                  </a:lnTo>
                  <a:lnTo>
                    <a:pt x="2528389" y="2862578"/>
                  </a:lnTo>
                  <a:lnTo>
                    <a:pt x="2517598" y="2864483"/>
                  </a:lnTo>
                  <a:lnTo>
                    <a:pt x="2509981" y="2866389"/>
                  </a:lnTo>
                  <a:lnTo>
                    <a:pt x="2506807" y="2867023"/>
                  </a:lnTo>
                  <a:lnTo>
                    <a:pt x="2504903" y="2867975"/>
                  </a:lnTo>
                  <a:lnTo>
                    <a:pt x="2504268" y="2868928"/>
                  </a:lnTo>
                  <a:lnTo>
                    <a:pt x="2503952" y="2869563"/>
                  </a:lnTo>
                  <a:lnTo>
                    <a:pt x="2502999" y="2872103"/>
                  </a:lnTo>
                  <a:lnTo>
                    <a:pt x="2501730" y="2875277"/>
                  </a:lnTo>
                  <a:lnTo>
                    <a:pt x="2500777" y="2879088"/>
                  </a:lnTo>
                  <a:lnTo>
                    <a:pt x="2499190" y="2885437"/>
                  </a:lnTo>
                  <a:cubicBezTo>
                    <a:pt x="2499084" y="2886390"/>
                    <a:pt x="2498979" y="2887342"/>
                    <a:pt x="2498873" y="2888295"/>
                  </a:cubicBezTo>
                  <a:lnTo>
                    <a:pt x="2479196" y="2919092"/>
                  </a:lnTo>
                  <a:lnTo>
                    <a:pt x="2452536" y="2925442"/>
                  </a:lnTo>
                  <a:lnTo>
                    <a:pt x="2434445" y="2941316"/>
                  </a:lnTo>
                  <a:lnTo>
                    <a:pt x="2412546" y="2943856"/>
                  </a:lnTo>
                  <a:lnTo>
                    <a:pt x="2406199" y="2961954"/>
                  </a:lnTo>
                  <a:lnTo>
                    <a:pt x="2358910" y="2965446"/>
                  </a:lnTo>
                  <a:lnTo>
                    <a:pt x="2325902" y="2956239"/>
                  </a:lnTo>
                  <a:lnTo>
                    <a:pt x="2291942" y="2950206"/>
                  </a:lnTo>
                  <a:lnTo>
                    <a:pt x="2297020" y="2924807"/>
                  </a:lnTo>
                  <a:lnTo>
                    <a:pt x="2267822" y="2929252"/>
                  </a:lnTo>
                  <a:lnTo>
                    <a:pt x="2226879" y="2886389"/>
                  </a:lnTo>
                  <a:lnTo>
                    <a:pt x="2197364" y="2883216"/>
                  </a:lnTo>
                  <a:lnTo>
                    <a:pt x="2191016" y="2862578"/>
                  </a:lnTo>
                  <a:lnTo>
                    <a:pt x="2178955" y="2853371"/>
                  </a:lnTo>
                  <a:lnTo>
                    <a:pt x="2188477" y="2836226"/>
                  </a:lnTo>
                  <a:lnTo>
                    <a:pt x="2197681" y="2806700"/>
                  </a:lnTo>
                  <a:lnTo>
                    <a:pt x="2216723" y="2820034"/>
                  </a:lnTo>
                  <a:lnTo>
                    <a:pt x="2224022" y="2809240"/>
                  </a:lnTo>
                  <a:lnTo>
                    <a:pt x="2253857" y="2822891"/>
                  </a:lnTo>
                  <a:lnTo>
                    <a:pt x="2244334" y="2811462"/>
                  </a:lnTo>
                  <a:lnTo>
                    <a:pt x="2243066" y="2799714"/>
                  </a:lnTo>
                  <a:lnTo>
                    <a:pt x="2283373" y="2782569"/>
                  </a:lnTo>
                  <a:lnTo>
                    <a:pt x="2235450" y="2793365"/>
                  </a:lnTo>
                  <a:lnTo>
                    <a:pt x="2224976" y="2773679"/>
                  </a:lnTo>
                  <a:lnTo>
                    <a:pt x="2235132" y="2752408"/>
                  </a:lnTo>
                  <a:lnTo>
                    <a:pt x="2251001" y="2748280"/>
                  </a:lnTo>
                  <a:lnTo>
                    <a:pt x="2258618" y="2737486"/>
                  </a:lnTo>
                  <a:lnTo>
                    <a:pt x="2242432" y="2730184"/>
                  </a:lnTo>
                  <a:lnTo>
                    <a:pt x="2245287" y="2720658"/>
                  </a:lnTo>
                  <a:lnTo>
                    <a:pt x="2261156" y="2707958"/>
                  </a:lnTo>
                  <a:lnTo>
                    <a:pt x="2261156" y="2703514"/>
                  </a:lnTo>
                  <a:lnTo>
                    <a:pt x="2245287" y="2694307"/>
                  </a:lnTo>
                  <a:lnTo>
                    <a:pt x="2232909" y="2720024"/>
                  </a:lnTo>
                  <a:lnTo>
                    <a:pt x="2214502" y="2707641"/>
                  </a:lnTo>
                  <a:lnTo>
                    <a:pt x="2211646" y="2733675"/>
                  </a:lnTo>
                  <a:lnTo>
                    <a:pt x="2197998" y="2725421"/>
                  </a:lnTo>
                  <a:cubicBezTo>
                    <a:pt x="2197681" y="2720870"/>
                    <a:pt x="2197363" y="2716319"/>
                    <a:pt x="2197046" y="2711768"/>
                  </a:cubicBezTo>
                  <a:lnTo>
                    <a:pt x="2191333" y="2703196"/>
                  </a:lnTo>
                  <a:lnTo>
                    <a:pt x="2204980" y="2676845"/>
                  </a:lnTo>
                  <a:lnTo>
                    <a:pt x="2223072" y="2685099"/>
                  </a:lnTo>
                  <a:lnTo>
                    <a:pt x="2224976" y="2659700"/>
                  </a:lnTo>
                  <a:lnTo>
                    <a:pt x="2227833" y="2657478"/>
                  </a:lnTo>
                  <a:lnTo>
                    <a:pt x="2233862" y="2652715"/>
                  </a:lnTo>
                  <a:lnTo>
                    <a:pt x="2237035" y="2649540"/>
                  </a:lnTo>
                  <a:lnTo>
                    <a:pt x="2239257" y="2646683"/>
                  </a:lnTo>
                  <a:lnTo>
                    <a:pt x="2241161" y="2644460"/>
                  </a:lnTo>
                  <a:lnTo>
                    <a:pt x="2241479" y="2643508"/>
                  </a:lnTo>
                  <a:lnTo>
                    <a:pt x="2241479" y="2642873"/>
                  </a:lnTo>
                  <a:lnTo>
                    <a:pt x="2241479" y="2642555"/>
                  </a:lnTo>
                  <a:lnTo>
                    <a:pt x="2241798" y="2642555"/>
                  </a:lnTo>
                  <a:lnTo>
                    <a:pt x="2243702" y="2642873"/>
                  </a:lnTo>
                  <a:lnTo>
                    <a:pt x="2248461" y="2646048"/>
                  </a:lnTo>
                  <a:lnTo>
                    <a:pt x="2256713" y="2651127"/>
                  </a:lnTo>
                  <a:lnTo>
                    <a:pt x="2264966" y="2632078"/>
                  </a:lnTo>
                  <a:lnTo>
                    <a:pt x="2259571" y="2626999"/>
                  </a:lnTo>
                  <a:lnTo>
                    <a:pt x="2242432" y="2639698"/>
                  </a:lnTo>
                  <a:lnTo>
                    <a:pt x="2232909" y="2632395"/>
                  </a:lnTo>
                  <a:lnTo>
                    <a:pt x="2216406" y="2645095"/>
                  </a:lnTo>
                  <a:lnTo>
                    <a:pt x="2211646" y="2633665"/>
                  </a:lnTo>
                  <a:lnTo>
                    <a:pt x="2225609" y="2614615"/>
                  </a:lnTo>
                  <a:lnTo>
                    <a:pt x="2237035" y="2592073"/>
                  </a:lnTo>
                  <a:lnTo>
                    <a:pt x="2260205" y="2583819"/>
                  </a:lnTo>
                  <a:lnTo>
                    <a:pt x="2263060" y="2568896"/>
                  </a:lnTo>
                  <a:lnTo>
                    <a:pt x="2245287" y="2569214"/>
                  </a:lnTo>
                  <a:lnTo>
                    <a:pt x="2264013" y="2548576"/>
                  </a:lnTo>
                  <a:lnTo>
                    <a:pt x="2274486" y="2524764"/>
                  </a:lnTo>
                  <a:lnTo>
                    <a:pt x="2276390" y="2521589"/>
                  </a:lnTo>
                  <a:lnTo>
                    <a:pt x="2288133" y="2517779"/>
                  </a:lnTo>
                  <a:lnTo>
                    <a:pt x="2285278" y="2560324"/>
                  </a:lnTo>
                  <a:lnTo>
                    <a:pt x="2292893" y="2570485"/>
                  </a:lnTo>
                  <a:lnTo>
                    <a:pt x="2297656" y="2512700"/>
                  </a:lnTo>
                  <a:lnTo>
                    <a:pt x="2328123" y="2498726"/>
                  </a:lnTo>
                  <a:lnTo>
                    <a:pt x="2315429" y="2494594"/>
                  </a:lnTo>
                  <a:lnTo>
                    <a:pt x="2290038" y="2503489"/>
                  </a:lnTo>
                  <a:lnTo>
                    <a:pt x="2293212" y="2487610"/>
                  </a:lnTo>
                  <a:lnTo>
                    <a:pt x="2278612" y="2503489"/>
                  </a:lnTo>
                  <a:lnTo>
                    <a:pt x="2250048" y="2517144"/>
                  </a:lnTo>
                  <a:lnTo>
                    <a:pt x="2241798" y="2546990"/>
                  </a:lnTo>
                  <a:lnTo>
                    <a:pt x="2213550" y="2566039"/>
                  </a:lnTo>
                  <a:lnTo>
                    <a:pt x="2206249" y="2575564"/>
                  </a:lnTo>
                  <a:lnTo>
                    <a:pt x="2183715" y="2563182"/>
                  </a:lnTo>
                  <a:lnTo>
                    <a:pt x="2169117" y="2573658"/>
                  </a:lnTo>
                  <a:lnTo>
                    <a:pt x="2149756" y="2544449"/>
                  </a:lnTo>
                  <a:cubicBezTo>
                    <a:pt x="2149650" y="2541380"/>
                    <a:pt x="2149545" y="2538311"/>
                    <a:pt x="2149439" y="2535242"/>
                  </a:cubicBezTo>
                  <a:lnTo>
                    <a:pt x="2166578" y="2537146"/>
                  </a:lnTo>
                  <a:lnTo>
                    <a:pt x="2168800" y="2516191"/>
                  </a:lnTo>
                  <a:lnTo>
                    <a:pt x="2183399" y="2530480"/>
                  </a:lnTo>
                  <a:lnTo>
                    <a:pt x="2216088" y="2509202"/>
                  </a:lnTo>
                  <a:lnTo>
                    <a:pt x="2187842" y="2511428"/>
                  </a:lnTo>
                  <a:lnTo>
                    <a:pt x="2178955" y="2506347"/>
                  </a:lnTo>
                  <a:lnTo>
                    <a:pt x="2176734" y="2489517"/>
                  </a:lnTo>
                  <a:lnTo>
                    <a:pt x="2203076" y="2475554"/>
                  </a:lnTo>
                  <a:lnTo>
                    <a:pt x="2181178" y="2477773"/>
                  </a:lnTo>
                  <a:cubicBezTo>
                    <a:pt x="2181390" y="2473540"/>
                    <a:pt x="2181601" y="2469306"/>
                    <a:pt x="2181813" y="2465073"/>
                  </a:cubicBezTo>
                  <a:lnTo>
                    <a:pt x="2169117" y="2453962"/>
                  </a:lnTo>
                  <a:lnTo>
                    <a:pt x="2180543" y="2439040"/>
                  </a:lnTo>
                  <a:lnTo>
                    <a:pt x="2172290" y="2438087"/>
                  </a:lnTo>
                  <a:lnTo>
                    <a:pt x="2159594" y="2444438"/>
                  </a:lnTo>
                  <a:lnTo>
                    <a:pt x="2141505" y="2433007"/>
                  </a:lnTo>
                  <a:lnTo>
                    <a:pt x="2149756" y="2422530"/>
                  </a:lnTo>
                  <a:lnTo>
                    <a:pt x="2138331" y="2421258"/>
                  </a:lnTo>
                  <a:lnTo>
                    <a:pt x="2143091" y="2403163"/>
                  </a:lnTo>
                  <a:lnTo>
                    <a:pt x="2158959" y="2402208"/>
                  </a:lnTo>
                  <a:lnTo>
                    <a:pt x="2184669" y="2408243"/>
                  </a:lnTo>
                  <a:lnTo>
                    <a:pt x="2209741" y="2392366"/>
                  </a:lnTo>
                  <a:lnTo>
                    <a:pt x="2253223" y="2401575"/>
                  </a:lnTo>
                  <a:lnTo>
                    <a:pt x="2274486" y="2389510"/>
                  </a:lnTo>
                  <a:lnTo>
                    <a:pt x="2317968" y="2416815"/>
                  </a:lnTo>
                  <a:lnTo>
                    <a:pt x="2312891" y="2438722"/>
                  </a:lnTo>
                  <a:lnTo>
                    <a:pt x="2328441" y="2426022"/>
                  </a:lnTo>
                  <a:lnTo>
                    <a:pt x="2341136" y="2440627"/>
                  </a:lnTo>
                  <a:lnTo>
                    <a:pt x="2347484" y="2426022"/>
                  </a:lnTo>
                  <a:lnTo>
                    <a:pt x="2329710" y="2412053"/>
                  </a:lnTo>
                  <a:lnTo>
                    <a:pt x="2325902" y="2398716"/>
                  </a:lnTo>
                  <a:lnTo>
                    <a:pt x="2386204" y="2376172"/>
                  </a:lnTo>
                  <a:lnTo>
                    <a:pt x="2384935" y="2359030"/>
                  </a:lnTo>
                  <a:lnTo>
                    <a:pt x="2353197" y="2371094"/>
                  </a:lnTo>
                  <a:lnTo>
                    <a:pt x="2361765" y="2356172"/>
                  </a:lnTo>
                  <a:cubicBezTo>
                    <a:pt x="2361659" y="2348023"/>
                    <a:pt x="2361554" y="2339874"/>
                    <a:pt x="2361448" y="2331725"/>
                  </a:cubicBezTo>
                  <a:lnTo>
                    <a:pt x="2383348" y="2299021"/>
                  </a:lnTo>
                  <a:lnTo>
                    <a:pt x="2345898" y="2332040"/>
                  </a:lnTo>
                  <a:lnTo>
                    <a:pt x="2345898" y="2368872"/>
                  </a:lnTo>
                  <a:lnTo>
                    <a:pt x="2330346" y="2378397"/>
                  </a:lnTo>
                  <a:lnTo>
                    <a:pt x="2320824" y="2367285"/>
                  </a:lnTo>
                  <a:lnTo>
                    <a:pt x="2313208" y="2374587"/>
                  </a:lnTo>
                  <a:lnTo>
                    <a:pt x="2271948" y="2374904"/>
                  </a:lnTo>
                  <a:lnTo>
                    <a:pt x="2271948" y="2363157"/>
                  </a:lnTo>
                  <a:lnTo>
                    <a:pt x="2287500" y="2339979"/>
                  </a:lnTo>
                  <a:lnTo>
                    <a:pt x="2263378" y="2359030"/>
                  </a:lnTo>
                  <a:lnTo>
                    <a:pt x="2263378" y="2376172"/>
                  </a:lnTo>
                  <a:lnTo>
                    <a:pt x="2245605" y="2379350"/>
                  </a:lnTo>
                  <a:lnTo>
                    <a:pt x="2210694" y="2377443"/>
                  </a:lnTo>
                  <a:lnTo>
                    <a:pt x="2176100" y="2399987"/>
                  </a:lnTo>
                  <a:lnTo>
                    <a:pt x="2153882" y="2391732"/>
                  </a:lnTo>
                  <a:lnTo>
                    <a:pt x="2145948" y="2379350"/>
                  </a:lnTo>
                  <a:lnTo>
                    <a:pt x="2160864" y="2371729"/>
                  </a:lnTo>
                  <a:lnTo>
                    <a:pt x="2136427" y="2362204"/>
                  </a:lnTo>
                  <a:lnTo>
                    <a:pt x="2178639" y="2342201"/>
                  </a:lnTo>
                  <a:lnTo>
                    <a:pt x="2167847" y="2339979"/>
                  </a:lnTo>
                  <a:lnTo>
                    <a:pt x="2173243" y="2326326"/>
                  </a:lnTo>
                  <a:lnTo>
                    <a:pt x="2188160" y="2322834"/>
                  </a:lnTo>
                  <a:lnTo>
                    <a:pt x="2158008" y="2303150"/>
                  </a:lnTo>
                  <a:lnTo>
                    <a:pt x="2166578" y="2294574"/>
                  </a:lnTo>
                  <a:lnTo>
                    <a:pt x="2133571" y="2274889"/>
                  </a:lnTo>
                  <a:lnTo>
                    <a:pt x="2157057" y="2271715"/>
                  </a:lnTo>
                  <a:lnTo>
                    <a:pt x="2154518" y="2256790"/>
                  </a:lnTo>
                  <a:lnTo>
                    <a:pt x="2160864" y="2256790"/>
                  </a:lnTo>
                  <a:lnTo>
                    <a:pt x="2173560" y="2244090"/>
                  </a:lnTo>
                  <a:lnTo>
                    <a:pt x="2187525" y="2258697"/>
                  </a:lnTo>
                  <a:lnTo>
                    <a:pt x="2200219" y="2265998"/>
                  </a:lnTo>
                  <a:lnTo>
                    <a:pt x="2203395" y="2253298"/>
                  </a:lnTo>
                  <a:lnTo>
                    <a:pt x="2226246" y="2245361"/>
                  </a:lnTo>
                  <a:lnTo>
                    <a:pt x="2252906" y="2258377"/>
                  </a:lnTo>
                  <a:lnTo>
                    <a:pt x="2266552" y="2244090"/>
                  </a:lnTo>
                  <a:lnTo>
                    <a:pt x="2266552" y="2235835"/>
                  </a:lnTo>
                  <a:lnTo>
                    <a:pt x="2213550" y="2243773"/>
                  </a:lnTo>
                  <a:lnTo>
                    <a:pt x="2197681" y="2239644"/>
                  </a:lnTo>
                  <a:lnTo>
                    <a:pt x="2204029" y="2231072"/>
                  </a:lnTo>
                  <a:lnTo>
                    <a:pt x="2233862" y="2227898"/>
                  </a:lnTo>
                  <a:lnTo>
                    <a:pt x="2254492" y="2222181"/>
                  </a:lnTo>
                  <a:lnTo>
                    <a:pt x="2236401" y="2212020"/>
                  </a:lnTo>
                  <a:lnTo>
                    <a:pt x="2249414" y="2203448"/>
                  </a:lnTo>
                  <a:lnTo>
                    <a:pt x="2244970" y="2194876"/>
                  </a:lnTo>
                  <a:lnTo>
                    <a:pt x="2230053" y="2187889"/>
                  </a:lnTo>
                  <a:lnTo>
                    <a:pt x="2238304" y="2165664"/>
                  </a:lnTo>
                  <a:lnTo>
                    <a:pt x="2261791" y="2150423"/>
                  </a:lnTo>
                  <a:lnTo>
                    <a:pt x="2278612" y="2184079"/>
                  </a:lnTo>
                  <a:lnTo>
                    <a:pt x="2285912" y="2178682"/>
                  </a:lnTo>
                  <a:lnTo>
                    <a:pt x="2279565" y="2166298"/>
                  </a:lnTo>
                  <a:lnTo>
                    <a:pt x="2281469" y="2138677"/>
                  </a:lnTo>
                  <a:lnTo>
                    <a:pt x="2300512" y="2135500"/>
                  </a:lnTo>
                  <a:lnTo>
                    <a:pt x="2314476" y="2151058"/>
                  </a:lnTo>
                  <a:lnTo>
                    <a:pt x="2307177" y="2195194"/>
                  </a:lnTo>
                  <a:lnTo>
                    <a:pt x="2318920" y="2195194"/>
                  </a:lnTo>
                  <a:lnTo>
                    <a:pt x="2329076" y="2158361"/>
                  </a:lnTo>
                  <a:lnTo>
                    <a:pt x="2356688" y="2158044"/>
                  </a:lnTo>
                  <a:lnTo>
                    <a:pt x="2361131" y="2146612"/>
                  </a:lnTo>
                  <a:lnTo>
                    <a:pt x="2321776" y="2142486"/>
                  </a:lnTo>
                  <a:lnTo>
                    <a:pt x="2319237" y="2125021"/>
                  </a:lnTo>
                  <a:lnTo>
                    <a:pt x="2297020" y="2113274"/>
                  </a:lnTo>
                  <a:lnTo>
                    <a:pt x="2285594" y="2125021"/>
                  </a:lnTo>
                  <a:lnTo>
                    <a:pt x="2278294" y="2118988"/>
                  </a:lnTo>
                  <a:lnTo>
                    <a:pt x="2283373" y="2109465"/>
                  </a:lnTo>
                  <a:lnTo>
                    <a:pt x="2297973" y="2100891"/>
                  </a:lnTo>
                  <a:lnTo>
                    <a:pt x="2310667" y="2099304"/>
                  </a:lnTo>
                  <a:lnTo>
                    <a:pt x="2326855" y="2092953"/>
                  </a:lnTo>
                  <a:lnTo>
                    <a:pt x="2344627" y="2103432"/>
                  </a:lnTo>
                  <a:lnTo>
                    <a:pt x="2352880" y="2098033"/>
                  </a:lnTo>
                  <a:lnTo>
                    <a:pt x="2373509" y="2117719"/>
                  </a:lnTo>
                  <a:lnTo>
                    <a:pt x="2388426" y="2113591"/>
                  </a:lnTo>
                  <a:lnTo>
                    <a:pt x="2390965" y="2100891"/>
                  </a:lnTo>
                  <a:lnTo>
                    <a:pt x="2364623" y="2097082"/>
                  </a:lnTo>
                  <a:lnTo>
                    <a:pt x="2364623" y="2087237"/>
                  </a:lnTo>
                  <a:lnTo>
                    <a:pt x="2392868" y="2073585"/>
                  </a:lnTo>
                  <a:lnTo>
                    <a:pt x="2361131" y="2063426"/>
                  </a:lnTo>
                  <a:lnTo>
                    <a:pt x="2344309" y="2067553"/>
                  </a:lnTo>
                  <a:lnTo>
                    <a:pt x="2321141" y="2069141"/>
                  </a:lnTo>
                  <a:lnTo>
                    <a:pt x="2338915" y="2050726"/>
                  </a:lnTo>
                  <a:lnTo>
                    <a:pt x="2320824" y="2045646"/>
                  </a:lnTo>
                  <a:lnTo>
                    <a:pt x="2318602" y="2029776"/>
                  </a:lnTo>
                  <a:lnTo>
                    <a:pt x="2346849" y="2010726"/>
                  </a:lnTo>
                  <a:lnTo>
                    <a:pt x="2363987" y="2025013"/>
                  </a:lnTo>
                  <a:lnTo>
                    <a:pt x="2377953" y="2033586"/>
                  </a:lnTo>
                  <a:lnTo>
                    <a:pt x="2390330" y="2019933"/>
                  </a:lnTo>
                  <a:lnTo>
                    <a:pt x="2395725" y="2026918"/>
                  </a:lnTo>
                  <a:lnTo>
                    <a:pt x="2422068" y="2016441"/>
                  </a:lnTo>
                  <a:lnTo>
                    <a:pt x="2401756" y="1998661"/>
                  </a:lnTo>
                  <a:lnTo>
                    <a:pt x="2384935" y="2011360"/>
                  </a:lnTo>
                  <a:lnTo>
                    <a:pt x="2370336" y="2004376"/>
                  </a:lnTo>
                  <a:lnTo>
                    <a:pt x="2373191" y="1984056"/>
                  </a:lnTo>
                  <a:lnTo>
                    <a:pt x="2394138" y="1977706"/>
                  </a:lnTo>
                  <a:lnTo>
                    <a:pt x="2409055" y="1966911"/>
                  </a:lnTo>
                  <a:lnTo>
                    <a:pt x="2423655" y="1967864"/>
                  </a:lnTo>
                  <a:cubicBezTo>
                    <a:pt x="2423973" y="1963631"/>
                    <a:pt x="2424290" y="1959397"/>
                    <a:pt x="2424608" y="1955164"/>
                  </a:cubicBezTo>
                  <a:lnTo>
                    <a:pt x="2438570" y="1958338"/>
                  </a:lnTo>
                  <a:lnTo>
                    <a:pt x="2445870" y="1965324"/>
                  </a:lnTo>
                  <a:lnTo>
                    <a:pt x="2460787" y="1944051"/>
                  </a:lnTo>
                  <a:lnTo>
                    <a:pt x="2480465" y="1914841"/>
                  </a:lnTo>
                  <a:lnTo>
                    <a:pt x="2502364" y="1913254"/>
                  </a:lnTo>
                  <a:lnTo>
                    <a:pt x="2520455" y="1906904"/>
                  </a:lnTo>
                  <a:lnTo>
                    <a:pt x="2529341" y="1928811"/>
                  </a:lnTo>
                  <a:lnTo>
                    <a:pt x="2553461" y="1919286"/>
                  </a:lnTo>
                  <a:lnTo>
                    <a:pt x="2543941" y="1902459"/>
                  </a:lnTo>
                  <a:lnTo>
                    <a:pt x="2538228" y="1886901"/>
                  </a:lnTo>
                  <a:lnTo>
                    <a:pt x="2585518" y="1865312"/>
                  </a:lnTo>
                  <a:lnTo>
                    <a:pt x="2609319" y="1891347"/>
                  </a:lnTo>
                  <a:lnTo>
                    <a:pt x="2603925" y="1913254"/>
                  </a:lnTo>
                  <a:lnTo>
                    <a:pt x="2607415" y="1925954"/>
                  </a:lnTo>
                  <a:lnTo>
                    <a:pt x="2630902" y="1923731"/>
                  </a:lnTo>
                  <a:lnTo>
                    <a:pt x="2619793" y="1910079"/>
                  </a:lnTo>
                  <a:lnTo>
                    <a:pt x="2626141" y="1900554"/>
                  </a:lnTo>
                  <a:lnTo>
                    <a:pt x="2665497" y="1901189"/>
                  </a:lnTo>
                  <a:lnTo>
                    <a:pt x="2678826" y="1889759"/>
                  </a:lnTo>
                  <a:lnTo>
                    <a:pt x="2665179" y="1871979"/>
                  </a:lnTo>
                  <a:lnTo>
                    <a:pt x="2684856" y="1851658"/>
                  </a:lnTo>
                  <a:lnTo>
                    <a:pt x="2739762" y="1824989"/>
                  </a:lnTo>
                  <a:lnTo>
                    <a:pt x="2727702" y="1843086"/>
                  </a:lnTo>
                  <a:lnTo>
                    <a:pt x="2755314" y="1832928"/>
                  </a:lnTo>
                  <a:lnTo>
                    <a:pt x="2757853" y="1817369"/>
                  </a:lnTo>
                  <a:lnTo>
                    <a:pt x="2733732" y="1816734"/>
                  </a:lnTo>
                  <a:lnTo>
                    <a:pt x="2743254" y="1805304"/>
                  </a:lnTo>
                  <a:cubicBezTo>
                    <a:pt x="2743360" y="1802129"/>
                    <a:pt x="2743465" y="1798954"/>
                    <a:pt x="2743571" y="1795779"/>
                  </a:cubicBezTo>
                  <a:lnTo>
                    <a:pt x="2735636" y="1791334"/>
                  </a:lnTo>
                  <a:lnTo>
                    <a:pt x="2750553" y="1786571"/>
                  </a:lnTo>
                  <a:lnTo>
                    <a:pt x="2749283" y="1782443"/>
                  </a:lnTo>
                  <a:lnTo>
                    <a:pt x="2732463" y="1785936"/>
                  </a:lnTo>
                  <a:lnTo>
                    <a:pt x="2723576" y="1801494"/>
                  </a:lnTo>
                  <a:lnTo>
                    <a:pt x="2655341" y="1817686"/>
                  </a:lnTo>
                  <a:lnTo>
                    <a:pt x="2652167" y="1822131"/>
                  </a:lnTo>
                  <a:lnTo>
                    <a:pt x="2724211" y="1806891"/>
                  </a:lnTo>
                  <a:lnTo>
                    <a:pt x="2726114" y="1817369"/>
                  </a:lnTo>
                  <a:lnTo>
                    <a:pt x="2673431" y="1835784"/>
                  </a:lnTo>
                  <a:lnTo>
                    <a:pt x="2648041" y="1871979"/>
                  </a:lnTo>
                  <a:lnTo>
                    <a:pt x="2615668" y="1886267"/>
                  </a:lnTo>
                  <a:lnTo>
                    <a:pt x="2597261" y="1856739"/>
                  </a:lnTo>
                  <a:lnTo>
                    <a:pt x="2607415" y="1833245"/>
                  </a:lnTo>
                  <a:lnTo>
                    <a:pt x="2587739" y="1846261"/>
                  </a:lnTo>
                  <a:lnTo>
                    <a:pt x="2578217" y="1843086"/>
                  </a:lnTo>
                  <a:cubicBezTo>
                    <a:pt x="2578111" y="1832503"/>
                    <a:pt x="2578006" y="1821919"/>
                    <a:pt x="2577900" y="1811336"/>
                  </a:cubicBezTo>
                  <a:lnTo>
                    <a:pt x="2599165" y="1807209"/>
                  </a:lnTo>
                  <a:lnTo>
                    <a:pt x="2622967" y="1785619"/>
                  </a:lnTo>
                  <a:lnTo>
                    <a:pt x="2598530" y="1780538"/>
                  </a:lnTo>
                  <a:lnTo>
                    <a:pt x="2596625" y="1767839"/>
                  </a:lnTo>
                  <a:lnTo>
                    <a:pt x="2627094" y="1760536"/>
                  </a:lnTo>
                  <a:lnTo>
                    <a:pt x="2619476" y="1751963"/>
                  </a:lnTo>
                  <a:lnTo>
                    <a:pt x="2625823" y="1733866"/>
                  </a:lnTo>
                  <a:lnTo>
                    <a:pt x="2644550" y="1726564"/>
                  </a:lnTo>
                  <a:lnTo>
                    <a:pt x="2656927" y="1685606"/>
                  </a:lnTo>
                  <a:lnTo>
                    <a:pt x="2672796" y="1686241"/>
                  </a:lnTo>
                  <a:lnTo>
                    <a:pt x="2677239" y="1672588"/>
                  </a:lnTo>
                  <a:lnTo>
                    <a:pt x="2695013" y="1652269"/>
                  </a:lnTo>
                  <a:lnTo>
                    <a:pt x="2703264" y="1658619"/>
                  </a:lnTo>
                  <a:lnTo>
                    <a:pt x="2721355" y="1676398"/>
                  </a:lnTo>
                  <a:lnTo>
                    <a:pt x="2735320" y="1675128"/>
                  </a:lnTo>
                  <a:lnTo>
                    <a:pt x="2719133" y="1659253"/>
                  </a:lnTo>
                  <a:lnTo>
                    <a:pt x="2721355" y="1651316"/>
                  </a:lnTo>
                  <a:lnTo>
                    <a:pt x="2745793" y="1659253"/>
                  </a:lnTo>
                  <a:lnTo>
                    <a:pt x="2749918" y="1656079"/>
                  </a:lnTo>
                  <a:lnTo>
                    <a:pt x="2743254" y="1642426"/>
                  </a:lnTo>
                  <a:lnTo>
                    <a:pt x="2741349" y="1624646"/>
                  </a:lnTo>
                  <a:lnTo>
                    <a:pt x="2750870" y="1620201"/>
                  </a:lnTo>
                  <a:lnTo>
                    <a:pt x="2771499" y="1600833"/>
                  </a:lnTo>
                  <a:lnTo>
                    <a:pt x="2763248" y="1591944"/>
                  </a:lnTo>
                  <a:lnTo>
                    <a:pt x="2742936" y="1608771"/>
                  </a:lnTo>
                  <a:lnTo>
                    <a:pt x="2733732" y="1609723"/>
                  </a:lnTo>
                  <a:lnTo>
                    <a:pt x="2730241" y="1603374"/>
                  </a:lnTo>
                  <a:lnTo>
                    <a:pt x="2741983" y="1579561"/>
                  </a:lnTo>
                  <a:lnTo>
                    <a:pt x="2752459" y="1580196"/>
                  </a:lnTo>
                  <a:lnTo>
                    <a:pt x="2769278" y="1572576"/>
                  </a:lnTo>
                  <a:lnTo>
                    <a:pt x="2766105" y="1549399"/>
                  </a:lnTo>
                  <a:lnTo>
                    <a:pt x="2779435" y="1533524"/>
                  </a:lnTo>
                  <a:lnTo>
                    <a:pt x="2799430" y="1528127"/>
                  </a:lnTo>
                  <a:lnTo>
                    <a:pt x="2804825" y="1517649"/>
                  </a:lnTo>
                  <a:lnTo>
                    <a:pt x="2813077" y="1509077"/>
                  </a:lnTo>
                  <a:lnTo>
                    <a:pt x="2818790" y="1531937"/>
                  </a:lnTo>
                  <a:lnTo>
                    <a:pt x="2830215" y="1541461"/>
                  </a:lnTo>
                  <a:lnTo>
                    <a:pt x="2842592" y="1520189"/>
                  </a:lnTo>
                  <a:lnTo>
                    <a:pt x="2837515" y="1515109"/>
                  </a:lnTo>
                  <a:lnTo>
                    <a:pt x="2855288" y="1505584"/>
                  </a:lnTo>
                  <a:lnTo>
                    <a:pt x="2863540" y="1493836"/>
                  </a:lnTo>
                  <a:lnTo>
                    <a:pt x="2859414" y="1486534"/>
                  </a:lnTo>
                  <a:lnTo>
                    <a:pt x="2845767" y="1504314"/>
                  </a:lnTo>
                  <a:lnTo>
                    <a:pt x="2832120" y="1513204"/>
                  </a:lnTo>
                  <a:lnTo>
                    <a:pt x="2828945" y="1481137"/>
                  </a:lnTo>
                  <a:cubicBezTo>
                    <a:pt x="2828839" y="1480502"/>
                    <a:pt x="2828734" y="1479867"/>
                    <a:pt x="2828628" y="1479232"/>
                  </a:cubicBezTo>
                  <a:lnTo>
                    <a:pt x="2825772" y="1481137"/>
                  </a:lnTo>
                  <a:lnTo>
                    <a:pt x="2819425" y="1484629"/>
                  </a:lnTo>
                  <a:lnTo>
                    <a:pt x="2806729" y="1509077"/>
                  </a:lnTo>
                  <a:lnTo>
                    <a:pt x="2794987" y="1503996"/>
                  </a:lnTo>
                  <a:lnTo>
                    <a:pt x="2801335" y="1488122"/>
                  </a:lnTo>
                  <a:lnTo>
                    <a:pt x="2807047" y="1481137"/>
                  </a:lnTo>
                  <a:lnTo>
                    <a:pt x="2815933" y="1470024"/>
                  </a:lnTo>
                  <a:lnTo>
                    <a:pt x="2827359" y="1465897"/>
                  </a:lnTo>
                  <a:lnTo>
                    <a:pt x="2821012" y="1454149"/>
                  </a:lnTo>
                  <a:lnTo>
                    <a:pt x="2825137" y="1438274"/>
                  </a:lnTo>
                  <a:lnTo>
                    <a:pt x="2832436" y="1441449"/>
                  </a:lnTo>
                  <a:cubicBezTo>
                    <a:pt x="2832859" y="1448011"/>
                    <a:pt x="2833283" y="1454572"/>
                    <a:pt x="2833706" y="1461134"/>
                  </a:cubicBezTo>
                  <a:lnTo>
                    <a:pt x="2840371" y="1467484"/>
                  </a:lnTo>
                  <a:lnTo>
                    <a:pt x="2859414" y="1481137"/>
                  </a:lnTo>
                  <a:lnTo>
                    <a:pt x="2862588" y="1483042"/>
                  </a:lnTo>
                  <a:cubicBezTo>
                    <a:pt x="2862482" y="1482407"/>
                    <a:pt x="2862377" y="1481772"/>
                    <a:pt x="2862271" y="1481137"/>
                  </a:cubicBezTo>
                  <a:lnTo>
                    <a:pt x="2860366" y="1474152"/>
                  </a:lnTo>
                  <a:lnTo>
                    <a:pt x="2854653" y="1441132"/>
                  </a:lnTo>
                  <a:lnTo>
                    <a:pt x="2836563" y="1430972"/>
                  </a:lnTo>
                  <a:lnTo>
                    <a:pt x="2833072" y="1410017"/>
                  </a:lnTo>
                  <a:lnTo>
                    <a:pt x="2847036" y="1405255"/>
                  </a:lnTo>
                  <a:lnTo>
                    <a:pt x="2852749" y="1426527"/>
                  </a:lnTo>
                  <a:lnTo>
                    <a:pt x="2864174" y="1423987"/>
                  </a:lnTo>
                  <a:lnTo>
                    <a:pt x="2868300" y="1403350"/>
                  </a:lnTo>
                  <a:lnTo>
                    <a:pt x="2848941" y="1392554"/>
                  </a:lnTo>
                  <a:lnTo>
                    <a:pt x="2854970" y="1378267"/>
                  </a:lnTo>
                  <a:lnTo>
                    <a:pt x="2874013" y="1375727"/>
                  </a:lnTo>
                  <a:lnTo>
                    <a:pt x="2865761" y="1360170"/>
                  </a:lnTo>
                  <a:lnTo>
                    <a:pt x="2872744" y="1346200"/>
                  </a:lnTo>
                  <a:lnTo>
                    <a:pt x="2899721" y="1361757"/>
                  </a:lnTo>
                  <a:lnTo>
                    <a:pt x="2904482" y="1355407"/>
                  </a:lnTo>
                  <a:lnTo>
                    <a:pt x="2886390" y="1337945"/>
                  </a:lnTo>
                  <a:cubicBezTo>
                    <a:pt x="2886813" y="1332547"/>
                    <a:pt x="2887237" y="1327150"/>
                    <a:pt x="2887660" y="1321752"/>
                  </a:cubicBezTo>
                  <a:lnTo>
                    <a:pt x="2864174" y="1337945"/>
                  </a:lnTo>
                  <a:lnTo>
                    <a:pt x="2844496" y="1366519"/>
                  </a:lnTo>
                  <a:lnTo>
                    <a:pt x="2834976" y="1356360"/>
                  </a:lnTo>
                  <a:lnTo>
                    <a:pt x="2854970" y="1345247"/>
                  </a:lnTo>
                  <a:lnTo>
                    <a:pt x="2850527" y="1331912"/>
                  </a:lnTo>
                  <a:lnTo>
                    <a:pt x="2827041" y="1327467"/>
                  </a:lnTo>
                  <a:lnTo>
                    <a:pt x="2834659" y="1308735"/>
                  </a:lnTo>
                  <a:lnTo>
                    <a:pt x="2850527" y="1323340"/>
                  </a:lnTo>
                  <a:lnTo>
                    <a:pt x="2888296" y="1308100"/>
                  </a:lnTo>
                  <a:lnTo>
                    <a:pt x="2890518" y="1278890"/>
                  </a:lnTo>
                  <a:lnTo>
                    <a:pt x="2898768" y="1278255"/>
                  </a:lnTo>
                  <a:lnTo>
                    <a:pt x="2925112" y="1271905"/>
                  </a:lnTo>
                  <a:lnTo>
                    <a:pt x="2936854" y="1286510"/>
                  </a:lnTo>
                  <a:lnTo>
                    <a:pt x="2945741" y="1306830"/>
                  </a:lnTo>
                  <a:lnTo>
                    <a:pt x="2953675" y="1290637"/>
                  </a:lnTo>
                  <a:lnTo>
                    <a:pt x="2975891" y="1279843"/>
                  </a:lnTo>
                  <a:lnTo>
                    <a:pt x="2984143" y="1264285"/>
                  </a:lnTo>
                  <a:lnTo>
                    <a:pt x="2954945" y="1267460"/>
                  </a:lnTo>
                  <a:lnTo>
                    <a:pt x="2946376" y="1276033"/>
                  </a:lnTo>
                  <a:lnTo>
                    <a:pt x="2925746" y="1242377"/>
                  </a:lnTo>
                  <a:lnTo>
                    <a:pt x="2918447" y="1238250"/>
                  </a:lnTo>
                  <a:lnTo>
                    <a:pt x="2920351" y="1219200"/>
                  </a:lnTo>
                  <a:lnTo>
                    <a:pt x="2935267" y="1221423"/>
                  </a:lnTo>
                  <a:lnTo>
                    <a:pt x="2941297" y="1202373"/>
                  </a:lnTo>
                  <a:lnTo>
                    <a:pt x="2907338" y="1198563"/>
                  </a:lnTo>
                  <a:lnTo>
                    <a:pt x="2908607" y="1184593"/>
                  </a:lnTo>
                  <a:lnTo>
                    <a:pt x="2939394" y="1183323"/>
                  </a:lnTo>
                  <a:lnTo>
                    <a:pt x="2919081" y="1175068"/>
                  </a:lnTo>
                  <a:lnTo>
                    <a:pt x="2926063" y="1166495"/>
                  </a:lnTo>
                  <a:lnTo>
                    <a:pt x="2943202" y="1173798"/>
                  </a:lnTo>
                  <a:lnTo>
                    <a:pt x="2948280" y="1164273"/>
                  </a:lnTo>
                  <a:lnTo>
                    <a:pt x="2940980" y="1155065"/>
                  </a:lnTo>
                  <a:lnTo>
                    <a:pt x="2943202" y="1143318"/>
                  </a:lnTo>
                  <a:lnTo>
                    <a:pt x="2968273" y="1139825"/>
                  </a:lnTo>
                  <a:lnTo>
                    <a:pt x="2953358" y="1131570"/>
                  </a:lnTo>
                  <a:lnTo>
                    <a:pt x="2942884" y="1119187"/>
                  </a:lnTo>
                  <a:lnTo>
                    <a:pt x="2946058" y="1109662"/>
                  </a:lnTo>
                  <a:lnTo>
                    <a:pt x="2965102" y="1113473"/>
                  </a:lnTo>
                  <a:lnTo>
                    <a:pt x="2969862" y="1100772"/>
                  </a:lnTo>
                  <a:lnTo>
                    <a:pt x="2984778" y="1106170"/>
                  </a:lnTo>
                  <a:lnTo>
                    <a:pt x="2996522" y="1093470"/>
                  </a:lnTo>
                  <a:lnTo>
                    <a:pt x="3010169" y="1094105"/>
                  </a:lnTo>
                  <a:lnTo>
                    <a:pt x="3014294" y="1066800"/>
                  </a:lnTo>
                  <a:lnTo>
                    <a:pt x="3027942" y="1062355"/>
                  </a:lnTo>
                  <a:lnTo>
                    <a:pt x="3034289" y="1054735"/>
                  </a:lnTo>
                  <a:lnTo>
                    <a:pt x="3062536" y="1052830"/>
                  </a:lnTo>
                  <a:lnTo>
                    <a:pt x="3082848" y="1044892"/>
                  </a:lnTo>
                  <a:lnTo>
                    <a:pt x="3104107" y="1064577"/>
                  </a:lnTo>
                  <a:lnTo>
                    <a:pt x="3119976" y="1045527"/>
                  </a:lnTo>
                  <a:lnTo>
                    <a:pt x="3102520" y="1029017"/>
                  </a:lnTo>
                  <a:lnTo>
                    <a:pt x="3083799" y="1030287"/>
                  </a:lnTo>
                  <a:lnTo>
                    <a:pt x="3074913" y="1017587"/>
                  </a:lnTo>
                  <a:lnTo>
                    <a:pt x="3058410" y="1028382"/>
                  </a:lnTo>
                  <a:lnTo>
                    <a:pt x="3052697" y="1010602"/>
                  </a:lnTo>
                  <a:lnTo>
                    <a:pt x="3043175" y="1005204"/>
                  </a:lnTo>
                  <a:lnTo>
                    <a:pt x="3049206" y="973770"/>
                  </a:lnTo>
                  <a:lnTo>
                    <a:pt x="3072057" y="948370"/>
                  </a:lnTo>
                  <a:lnTo>
                    <a:pt x="3079991" y="969325"/>
                  </a:lnTo>
                  <a:lnTo>
                    <a:pt x="3093634" y="972500"/>
                  </a:lnTo>
                  <a:lnTo>
                    <a:pt x="3099029" y="980437"/>
                  </a:lnTo>
                  <a:lnTo>
                    <a:pt x="3110772" y="974087"/>
                  </a:lnTo>
                  <a:lnTo>
                    <a:pt x="3125689" y="985517"/>
                  </a:lnTo>
                  <a:lnTo>
                    <a:pt x="3140605" y="979167"/>
                  </a:lnTo>
                  <a:lnTo>
                    <a:pt x="3133623" y="967737"/>
                  </a:lnTo>
                  <a:lnTo>
                    <a:pt x="3150762" y="948687"/>
                  </a:lnTo>
                  <a:lnTo>
                    <a:pt x="3128545" y="959165"/>
                  </a:lnTo>
                  <a:lnTo>
                    <a:pt x="3107598" y="961387"/>
                  </a:lnTo>
                  <a:lnTo>
                    <a:pt x="3100933" y="952180"/>
                  </a:lnTo>
                  <a:lnTo>
                    <a:pt x="3120928" y="940432"/>
                  </a:lnTo>
                  <a:lnTo>
                    <a:pt x="3136480" y="921065"/>
                  </a:lnTo>
                  <a:lnTo>
                    <a:pt x="3125054" y="914080"/>
                  </a:lnTo>
                  <a:lnTo>
                    <a:pt x="3137749" y="903285"/>
                  </a:lnTo>
                  <a:lnTo>
                    <a:pt x="3126006" y="895982"/>
                  </a:lnTo>
                  <a:lnTo>
                    <a:pt x="3117437" y="886775"/>
                  </a:lnTo>
                  <a:lnTo>
                    <a:pt x="3130767" y="865502"/>
                  </a:lnTo>
                  <a:lnTo>
                    <a:pt x="3139971" y="846453"/>
                  </a:lnTo>
                  <a:lnTo>
                    <a:pt x="3158061" y="839150"/>
                  </a:lnTo>
                  <a:lnTo>
                    <a:pt x="3169487" y="806130"/>
                  </a:lnTo>
                  <a:lnTo>
                    <a:pt x="3179008" y="806130"/>
                  </a:lnTo>
                  <a:lnTo>
                    <a:pt x="3174882" y="816607"/>
                  </a:lnTo>
                  <a:lnTo>
                    <a:pt x="3180278" y="839785"/>
                  </a:lnTo>
                  <a:lnTo>
                    <a:pt x="3190116" y="854390"/>
                  </a:lnTo>
                  <a:lnTo>
                    <a:pt x="3192021" y="868995"/>
                  </a:lnTo>
                  <a:lnTo>
                    <a:pt x="3200590" y="852167"/>
                  </a:lnTo>
                  <a:lnTo>
                    <a:pt x="3218680" y="858518"/>
                  </a:lnTo>
                  <a:lnTo>
                    <a:pt x="3225028" y="849945"/>
                  </a:lnTo>
                  <a:lnTo>
                    <a:pt x="3219315" y="840420"/>
                  </a:lnTo>
                  <a:lnTo>
                    <a:pt x="3191069" y="848357"/>
                  </a:lnTo>
                  <a:lnTo>
                    <a:pt x="3195194" y="835340"/>
                  </a:lnTo>
                  <a:lnTo>
                    <a:pt x="3209794" y="835023"/>
                  </a:lnTo>
                  <a:lnTo>
                    <a:pt x="3217094" y="827720"/>
                  </a:lnTo>
                  <a:lnTo>
                    <a:pt x="3204398" y="809940"/>
                  </a:lnTo>
                  <a:lnTo>
                    <a:pt x="3218046" y="803590"/>
                  </a:lnTo>
                  <a:lnTo>
                    <a:pt x="3208207" y="786762"/>
                  </a:lnTo>
                  <a:lnTo>
                    <a:pt x="3190434" y="777555"/>
                  </a:lnTo>
                  <a:lnTo>
                    <a:pt x="3204716" y="760410"/>
                  </a:lnTo>
                  <a:lnTo>
                    <a:pt x="3237723" y="746440"/>
                  </a:lnTo>
                  <a:lnTo>
                    <a:pt x="3256766" y="757870"/>
                  </a:lnTo>
                  <a:lnTo>
                    <a:pt x="3273904" y="744853"/>
                  </a:lnTo>
                  <a:lnTo>
                    <a:pt x="3287551" y="776285"/>
                  </a:lnTo>
                  <a:lnTo>
                    <a:pt x="3305642" y="776285"/>
                  </a:lnTo>
                  <a:lnTo>
                    <a:pt x="3294851" y="757553"/>
                  </a:lnTo>
                  <a:lnTo>
                    <a:pt x="3315798" y="744535"/>
                  </a:lnTo>
                  <a:lnTo>
                    <a:pt x="3326589" y="729613"/>
                  </a:lnTo>
                  <a:lnTo>
                    <a:pt x="3312624" y="723580"/>
                  </a:lnTo>
                  <a:lnTo>
                    <a:pt x="3320876" y="705800"/>
                  </a:lnTo>
                  <a:lnTo>
                    <a:pt x="3310085" y="703578"/>
                  </a:lnTo>
                  <a:lnTo>
                    <a:pt x="3281839" y="732470"/>
                  </a:lnTo>
                  <a:lnTo>
                    <a:pt x="3269143" y="728343"/>
                  </a:lnTo>
                  <a:lnTo>
                    <a:pt x="3263748" y="710245"/>
                  </a:lnTo>
                  <a:lnTo>
                    <a:pt x="3249149" y="709610"/>
                  </a:lnTo>
                  <a:lnTo>
                    <a:pt x="3244705" y="728660"/>
                  </a:lnTo>
                  <a:lnTo>
                    <a:pt x="3220267" y="720088"/>
                  </a:lnTo>
                  <a:cubicBezTo>
                    <a:pt x="3219950" y="715643"/>
                    <a:pt x="3219632" y="711198"/>
                    <a:pt x="3219315" y="706753"/>
                  </a:cubicBezTo>
                  <a:lnTo>
                    <a:pt x="3252005" y="666430"/>
                  </a:lnTo>
                  <a:lnTo>
                    <a:pt x="3262161" y="634680"/>
                  </a:lnTo>
                  <a:lnTo>
                    <a:pt x="3284060" y="628330"/>
                  </a:lnTo>
                  <a:lnTo>
                    <a:pt x="3281839" y="615313"/>
                  </a:lnTo>
                  <a:lnTo>
                    <a:pt x="3314529" y="598168"/>
                  </a:lnTo>
                  <a:lnTo>
                    <a:pt x="3322780" y="579435"/>
                  </a:lnTo>
                  <a:lnTo>
                    <a:pt x="3375782" y="550225"/>
                  </a:lnTo>
                  <a:lnTo>
                    <a:pt x="3368800" y="538795"/>
                  </a:lnTo>
                  <a:lnTo>
                    <a:pt x="3365626" y="509268"/>
                  </a:lnTo>
                  <a:lnTo>
                    <a:pt x="3383082" y="459420"/>
                  </a:lnTo>
                  <a:lnTo>
                    <a:pt x="3397999" y="475295"/>
                  </a:lnTo>
                  <a:lnTo>
                    <a:pt x="3382447" y="500695"/>
                  </a:lnTo>
                  <a:lnTo>
                    <a:pt x="3392921" y="506728"/>
                  </a:lnTo>
                  <a:lnTo>
                    <a:pt x="3396095" y="496250"/>
                  </a:lnTo>
                  <a:lnTo>
                    <a:pt x="3407838" y="499425"/>
                  </a:lnTo>
                  <a:lnTo>
                    <a:pt x="3415137" y="518158"/>
                  </a:lnTo>
                  <a:lnTo>
                    <a:pt x="3420533" y="500378"/>
                  </a:lnTo>
                  <a:lnTo>
                    <a:pt x="3437671" y="512760"/>
                  </a:lnTo>
                  <a:lnTo>
                    <a:pt x="3449097" y="499108"/>
                  </a:lnTo>
                  <a:lnTo>
                    <a:pt x="3423389" y="483550"/>
                  </a:lnTo>
                  <a:cubicBezTo>
                    <a:pt x="3423072" y="477518"/>
                    <a:pt x="3422754" y="471485"/>
                    <a:pt x="3422437" y="465453"/>
                  </a:cubicBezTo>
                  <a:lnTo>
                    <a:pt x="3417042" y="452118"/>
                  </a:lnTo>
                  <a:lnTo>
                    <a:pt x="3442114" y="451800"/>
                  </a:lnTo>
                  <a:lnTo>
                    <a:pt x="3461792" y="498155"/>
                  </a:lnTo>
                  <a:lnTo>
                    <a:pt x="3488452" y="508315"/>
                  </a:lnTo>
                  <a:lnTo>
                    <a:pt x="3491625" y="528000"/>
                  </a:lnTo>
                  <a:lnTo>
                    <a:pt x="3516063" y="538478"/>
                  </a:lnTo>
                  <a:lnTo>
                    <a:pt x="3518285" y="524825"/>
                  </a:lnTo>
                  <a:lnTo>
                    <a:pt x="3488134" y="483868"/>
                  </a:lnTo>
                  <a:lnTo>
                    <a:pt x="3477343" y="482915"/>
                  </a:lnTo>
                  <a:lnTo>
                    <a:pt x="3464648" y="467358"/>
                  </a:lnTo>
                  <a:lnTo>
                    <a:pt x="3469726" y="443863"/>
                  </a:lnTo>
                  <a:lnTo>
                    <a:pt x="3455762" y="430528"/>
                  </a:lnTo>
                  <a:lnTo>
                    <a:pt x="3478930" y="391158"/>
                  </a:lnTo>
                  <a:lnTo>
                    <a:pt x="3499877" y="392110"/>
                  </a:lnTo>
                  <a:lnTo>
                    <a:pt x="3504955" y="382586"/>
                  </a:lnTo>
                  <a:lnTo>
                    <a:pt x="3519872" y="382268"/>
                  </a:lnTo>
                  <a:lnTo>
                    <a:pt x="3513842" y="401318"/>
                  </a:lnTo>
                  <a:lnTo>
                    <a:pt x="3521459" y="416240"/>
                  </a:lnTo>
                  <a:cubicBezTo>
                    <a:pt x="3521565" y="435819"/>
                    <a:pt x="3521670" y="455399"/>
                    <a:pt x="3521776" y="474978"/>
                  </a:cubicBezTo>
                  <a:lnTo>
                    <a:pt x="3539232" y="441323"/>
                  </a:lnTo>
                  <a:lnTo>
                    <a:pt x="3545262" y="385443"/>
                  </a:lnTo>
                  <a:lnTo>
                    <a:pt x="3559862" y="374013"/>
                  </a:lnTo>
                  <a:cubicBezTo>
                    <a:pt x="3560179" y="367980"/>
                    <a:pt x="3560497" y="361948"/>
                    <a:pt x="3560814" y="355915"/>
                  </a:cubicBezTo>
                  <a:lnTo>
                    <a:pt x="3577000" y="346390"/>
                  </a:lnTo>
                  <a:lnTo>
                    <a:pt x="3584934" y="337818"/>
                  </a:lnTo>
                  <a:lnTo>
                    <a:pt x="3583347" y="378775"/>
                  </a:lnTo>
                  <a:lnTo>
                    <a:pt x="3572874" y="405445"/>
                  </a:lnTo>
                  <a:lnTo>
                    <a:pt x="3584934" y="431480"/>
                  </a:lnTo>
                  <a:lnTo>
                    <a:pt x="3584934" y="456563"/>
                  </a:lnTo>
                  <a:lnTo>
                    <a:pt x="3565574" y="494980"/>
                  </a:lnTo>
                  <a:lnTo>
                    <a:pt x="3565574" y="505458"/>
                  </a:lnTo>
                  <a:lnTo>
                    <a:pt x="3590647" y="478788"/>
                  </a:lnTo>
                  <a:lnTo>
                    <a:pt x="3597629" y="443863"/>
                  </a:lnTo>
                  <a:lnTo>
                    <a:pt x="3607151" y="440688"/>
                  </a:lnTo>
                  <a:lnTo>
                    <a:pt x="3619846" y="457198"/>
                  </a:lnTo>
                  <a:lnTo>
                    <a:pt x="3627463" y="443545"/>
                  </a:lnTo>
                  <a:lnTo>
                    <a:pt x="3610007" y="428940"/>
                  </a:lnTo>
                  <a:lnTo>
                    <a:pt x="3605881" y="393380"/>
                  </a:lnTo>
                  <a:lnTo>
                    <a:pt x="3626828" y="379410"/>
                  </a:lnTo>
                  <a:lnTo>
                    <a:pt x="3629685" y="350835"/>
                  </a:lnTo>
                  <a:lnTo>
                    <a:pt x="3642380" y="337183"/>
                  </a:lnTo>
                  <a:lnTo>
                    <a:pt x="3652853" y="342263"/>
                  </a:lnTo>
                  <a:lnTo>
                    <a:pt x="3641428" y="366710"/>
                  </a:lnTo>
                  <a:lnTo>
                    <a:pt x="3662692" y="378140"/>
                  </a:lnTo>
                  <a:lnTo>
                    <a:pt x="3668722" y="349565"/>
                  </a:lnTo>
                  <a:lnTo>
                    <a:pt x="3689986" y="351471"/>
                  </a:lnTo>
                  <a:lnTo>
                    <a:pt x="3669357" y="331785"/>
                  </a:lnTo>
                  <a:lnTo>
                    <a:pt x="3676974" y="316863"/>
                  </a:lnTo>
                  <a:lnTo>
                    <a:pt x="3692843" y="327023"/>
                  </a:lnTo>
                  <a:lnTo>
                    <a:pt x="3703951" y="353375"/>
                  </a:lnTo>
                  <a:lnTo>
                    <a:pt x="3718550" y="355598"/>
                  </a:lnTo>
                  <a:lnTo>
                    <a:pt x="3728072" y="377505"/>
                  </a:lnTo>
                  <a:lnTo>
                    <a:pt x="3747432" y="396238"/>
                  </a:lnTo>
                  <a:lnTo>
                    <a:pt x="3742671" y="347660"/>
                  </a:lnTo>
                  <a:lnTo>
                    <a:pt x="3755366" y="329563"/>
                  </a:lnTo>
                  <a:lnTo>
                    <a:pt x="3741402" y="310831"/>
                  </a:lnTo>
                  <a:lnTo>
                    <a:pt x="3754097" y="299083"/>
                  </a:lnTo>
                  <a:lnTo>
                    <a:pt x="3732832" y="284796"/>
                  </a:lnTo>
                  <a:lnTo>
                    <a:pt x="3722042" y="307020"/>
                  </a:lnTo>
                  <a:lnTo>
                    <a:pt x="3702047" y="286066"/>
                  </a:lnTo>
                  <a:cubicBezTo>
                    <a:pt x="3702259" y="278340"/>
                    <a:pt x="3702470" y="270614"/>
                    <a:pt x="3702682" y="262888"/>
                  </a:cubicBezTo>
                  <a:lnTo>
                    <a:pt x="3679830" y="270191"/>
                  </a:lnTo>
                  <a:lnTo>
                    <a:pt x="3669992" y="254633"/>
                  </a:lnTo>
                  <a:lnTo>
                    <a:pt x="3686813" y="249236"/>
                  </a:lnTo>
                  <a:lnTo>
                    <a:pt x="3699508" y="257491"/>
                  </a:lnTo>
                  <a:lnTo>
                    <a:pt x="3701729" y="235583"/>
                  </a:lnTo>
                  <a:lnTo>
                    <a:pt x="3716646" y="253363"/>
                  </a:lnTo>
                  <a:lnTo>
                    <a:pt x="3718550" y="269238"/>
                  </a:lnTo>
                  <a:lnTo>
                    <a:pt x="3734419" y="275271"/>
                  </a:lnTo>
                  <a:lnTo>
                    <a:pt x="3730293" y="265746"/>
                  </a:lnTo>
                  <a:lnTo>
                    <a:pt x="3744893" y="235266"/>
                  </a:lnTo>
                  <a:lnTo>
                    <a:pt x="3771235" y="242251"/>
                  </a:lnTo>
                  <a:lnTo>
                    <a:pt x="3769648" y="285431"/>
                  </a:lnTo>
                  <a:lnTo>
                    <a:pt x="3794086" y="289241"/>
                  </a:lnTo>
                  <a:lnTo>
                    <a:pt x="3783295" y="269556"/>
                  </a:lnTo>
                  <a:lnTo>
                    <a:pt x="3790913" y="260031"/>
                  </a:lnTo>
                  <a:lnTo>
                    <a:pt x="3798212" y="266381"/>
                  </a:lnTo>
                  <a:lnTo>
                    <a:pt x="3841376" y="274001"/>
                  </a:lnTo>
                  <a:lnTo>
                    <a:pt x="3828998" y="295273"/>
                  </a:lnTo>
                  <a:lnTo>
                    <a:pt x="3855658" y="294321"/>
                  </a:lnTo>
                  <a:lnTo>
                    <a:pt x="3838837" y="314323"/>
                  </a:lnTo>
                  <a:lnTo>
                    <a:pt x="3855975" y="341628"/>
                  </a:lnTo>
                  <a:lnTo>
                    <a:pt x="3871844" y="335913"/>
                  </a:lnTo>
                  <a:lnTo>
                    <a:pt x="3865179" y="301306"/>
                  </a:lnTo>
                  <a:lnTo>
                    <a:pt x="3879461" y="284478"/>
                  </a:lnTo>
                  <a:lnTo>
                    <a:pt x="3862640" y="279398"/>
                  </a:lnTo>
                  <a:lnTo>
                    <a:pt x="3866766" y="252728"/>
                  </a:lnTo>
                  <a:lnTo>
                    <a:pt x="3885809" y="256856"/>
                  </a:lnTo>
                  <a:lnTo>
                    <a:pt x="3891839" y="239076"/>
                  </a:lnTo>
                  <a:lnTo>
                    <a:pt x="3894060" y="225423"/>
                  </a:lnTo>
                  <a:lnTo>
                    <a:pt x="3904534" y="220978"/>
                  </a:lnTo>
                  <a:lnTo>
                    <a:pt x="3929289" y="187006"/>
                  </a:lnTo>
                  <a:lnTo>
                    <a:pt x="3943254" y="185736"/>
                  </a:lnTo>
                  <a:lnTo>
                    <a:pt x="3965470" y="200658"/>
                  </a:lnTo>
                  <a:lnTo>
                    <a:pt x="3976261" y="187641"/>
                  </a:lnTo>
                  <a:lnTo>
                    <a:pt x="3960075" y="171766"/>
                  </a:lnTo>
                  <a:lnTo>
                    <a:pt x="3972453" y="131761"/>
                  </a:lnTo>
                  <a:lnTo>
                    <a:pt x="3994986" y="144143"/>
                  </a:lnTo>
                  <a:lnTo>
                    <a:pt x="3999747" y="129538"/>
                  </a:lnTo>
                  <a:lnTo>
                    <a:pt x="3988004" y="110806"/>
                  </a:lnTo>
                  <a:lnTo>
                    <a:pt x="3959440" y="105726"/>
                  </a:lnTo>
                  <a:lnTo>
                    <a:pt x="3959440" y="84453"/>
                  </a:lnTo>
                  <a:lnTo>
                    <a:pt x="3967692" y="78103"/>
                  </a:lnTo>
                  <a:lnTo>
                    <a:pt x="3995621" y="102233"/>
                  </a:lnTo>
                  <a:lnTo>
                    <a:pt x="4004825" y="96836"/>
                  </a:lnTo>
                  <a:lnTo>
                    <a:pt x="3998478" y="80008"/>
                  </a:lnTo>
                  <a:lnTo>
                    <a:pt x="4002286" y="45083"/>
                  </a:lnTo>
                  <a:lnTo>
                    <a:pt x="4010855" y="49211"/>
                  </a:lnTo>
                  <a:lnTo>
                    <a:pt x="4021646" y="71436"/>
                  </a:lnTo>
                  <a:lnTo>
                    <a:pt x="4027676" y="42861"/>
                  </a:lnTo>
                  <a:lnTo>
                    <a:pt x="4035293" y="40638"/>
                  </a:lnTo>
                  <a:lnTo>
                    <a:pt x="4041641" y="66673"/>
                  </a:lnTo>
                  <a:lnTo>
                    <a:pt x="4054336" y="69848"/>
                  </a:lnTo>
                  <a:lnTo>
                    <a:pt x="4064175" y="95248"/>
                  </a:lnTo>
                  <a:lnTo>
                    <a:pt x="4079726" y="78103"/>
                  </a:lnTo>
                  <a:lnTo>
                    <a:pt x="4104164" y="67626"/>
                  </a:lnTo>
                  <a:lnTo>
                    <a:pt x="4108290" y="85088"/>
                  </a:lnTo>
                  <a:lnTo>
                    <a:pt x="4059097" y="155256"/>
                  </a:lnTo>
                  <a:lnTo>
                    <a:pt x="4042276" y="238758"/>
                  </a:lnTo>
                  <a:lnTo>
                    <a:pt x="4027676" y="261936"/>
                  </a:lnTo>
                  <a:lnTo>
                    <a:pt x="4034024" y="290510"/>
                  </a:lnTo>
                  <a:lnTo>
                    <a:pt x="4046719" y="293685"/>
                  </a:lnTo>
                  <a:lnTo>
                    <a:pt x="4057510" y="275588"/>
                  </a:lnTo>
                  <a:lnTo>
                    <a:pt x="4081631" y="245743"/>
                  </a:lnTo>
                  <a:lnTo>
                    <a:pt x="4063540" y="247013"/>
                  </a:lnTo>
                  <a:cubicBezTo>
                    <a:pt x="4063752" y="242039"/>
                    <a:pt x="4063963" y="237065"/>
                    <a:pt x="4064175" y="232091"/>
                  </a:cubicBezTo>
                  <a:lnTo>
                    <a:pt x="4126063" y="154621"/>
                  </a:lnTo>
                  <a:lnTo>
                    <a:pt x="4140663" y="113663"/>
                  </a:lnTo>
                  <a:lnTo>
                    <a:pt x="4166688" y="90168"/>
                  </a:lnTo>
                  <a:lnTo>
                    <a:pt x="4171766" y="66673"/>
                  </a:lnTo>
                  <a:lnTo>
                    <a:pt x="4189856" y="50798"/>
                  </a:lnTo>
                  <a:lnTo>
                    <a:pt x="4187635" y="75881"/>
                  </a:lnTo>
                  <a:lnTo>
                    <a:pt x="4197473" y="93026"/>
                  </a:lnTo>
                  <a:lnTo>
                    <a:pt x="4195252" y="106678"/>
                  </a:lnTo>
                  <a:lnTo>
                    <a:pt x="4179383" y="116203"/>
                  </a:lnTo>
                  <a:lnTo>
                    <a:pt x="4170179" y="139381"/>
                  </a:lnTo>
                  <a:lnTo>
                    <a:pt x="4197791" y="131761"/>
                  </a:lnTo>
                  <a:lnTo>
                    <a:pt x="4185731" y="200658"/>
                  </a:lnTo>
                  <a:lnTo>
                    <a:pt x="4200330" y="201293"/>
                  </a:lnTo>
                  <a:lnTo>
                    <a:pt x="4222546" y="187323"/>
                  </a:lnTo>
                  <a:lnTo>
                    <a:pt x="4238098" y="143191"/>
                  </a:lnTo>
                  <a:lnTo>
                    <a:pt x="4246667" y="155573"/>
                  </a:lnTo>
                  <a:lnTo>
                    <a:pt x="4250476" y="141921"/>
                  </a:lnTo>
                  <a:lnTo>
                    <a:pt x="4236828" y="126363"/>
                  </a:lnTo>
                  <a:lnTo>
                    <a:pt x="4240954" y="106043"/>
                  </a:lnTo>
                  <a:lnTo>
                    <a:pt x="4258727" y="101916"/>
                  </a:lnTo>
                  <a:lnTo>
                    <a:pt x="4264123" y="93343"/>
                  </a:lnTo>
                  <a:lnTo>
                    <a:pt x="4277770" y="74293"/>
                  </a:lnTo>
                  <a:lnTo>
                    <a:pt x="4268884" y="63498"/>
                  </a:lnTo>
                  <a:lnTo>
                    <a:pt x="4274279" y="39686"/>
                  </a:lnTo>
                  <a:lnTo>
                    <a:pt x="4286657" y="33336"/>
                  </a:lnTo>
                  <a:lnTo>
                    <a:pt x="4277135" y="19366"/>
                  </a:lnTo>
                  <a:close/>
                  <a:moveTo>
                    <a:pt x="4105211" y="0"/>
                  </a:moveTo>
                  <a:lnTo>
                    <a:pt x="4132404" y="29210"/>
                  </a:lnTo>
                  <a:lnTo>
                    <a:pt x="4151279" y="20320"/>
                  </a:lnTo>
                  <a:lnTo>
                    <a:pt x="4142001" y="37465"/>
                  </a:lnTo>
                  <a:lnTo>
                    <a:pt x="4118327" y="43180"/>
                  </a:lnTo>
                  <a:lnTo>
                    <a:pt x="4092734" y="44133"/>
                  </a:lnTo>
                  <a:lnTo>
                    <a:pt x="4070660" y="57150"/>
                  </a:lnTo>
                  <a:lnTo>
                    <a:pt x="4067141" y="41275"/>
                  </a:lnTo>
                  <a:lnTo>
                    <a:pt x="4088575" y="39370"/>
                  </a:lnTo>
                  <a:lnTo>
                    <a:pt x="4087295" y="29528"/>
                  </a:lnTo>
                  <a:lnTo>
                    <a:pt x="4068100" y="26353"/>
                  </a:lnTo>
                  <a:lnTo>
                    <a:pt x="4072259" y="12065"/>
                  </a:lnTo>
                  <a:lnTo>
                    <a:pt x="4098812" y="10478"/>
                  </a:lnTo>
                  <a:close/>
                </a:path>
              </a:pathLst>
            </a:custGeom>
            <a:solidFill>
              <a:srgbClr val="D2D2D4"/>
            </a:solidFill>
            <a:ln w="19050"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23" name="Oval 22"/>
            <p:cNvSpPr/>
            <p:nvPr/>
          </p:nvSpPr>
          <p:spPr>
            <a:xfrm>
              <a:off x="733869" y="-85134"/>
              <a:ext cx="7279094" cy="7279094"/>
            </a:xfrm>
            <a:prstGeom prst="ellipse">
              <a:avLst/>
            </a:prstGeom>
            <a:noFill/>
            <a:ln w="285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" name="Freeform 249"/>
            <p:cNvSpPr>
              <a:spLocks/>
            </p:cNvSpPr>
            <p:nvPr/>
          </p:nvSpPr>
          <p:spPr bwMode="auto">
            <a:xfrm>
              <a:off x="3939032" y="5376863"/>
              <a:ext cx="14288" cy="12700"/>
            </a:xfrm>
            <a:custGeom>
              <a:avLst/>
              <a:gdLst>
                <a:gd name="T0" fmla="*/ 36 w 46"/>
                <a:gd name="T1" fmla="*/ 38 h 42"/>
                <a:gd name="T2" fmla="*/ 15 w 46"/>
                <a:gd name="T3" fmla="*/ 42 h 42"/>
                <a:gd name="T4" fmla="*/ 0 w 46"/>
                <a:gd name="T5" fmla="*/ 23 h 42"/>
                <a:gd name="T6" fmla="*/ 5 w 46"/>
                <a:gd name="T7" fmla="*/ 2 h 42"/>
                <a:gd name="T8" fmla="*/ 36 w 46"/>
                <a:gd name="T9" fmla="*/ 0 h 42"/>
                <a:gd name="T10" fmla="*/ 46 w 46"/>
                <a:gd name="T11" fmla="*/ 13 h 42"/>
                <a:gd name="T12" fmla="*/ 36 w 46"/>
                <a:gd name="T13" fmla="*/ 38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42">
                  <a:moveTo>
                    <a:pt x="36" y="38"/>
                  </a:moveTo>
                  <a:lnTo>
                    <a:pt x="15" y="42"/>
                  </a:lnTo>
                  <a:lnTo>
                    <a:pt x="0" y="23"/>
                  </a:lnTo>
                  <a:lnTo>
                    <a:pt x="5" y="2"/>
                  </a:lnTo>
                  <a:lnTo>
                    <a:pt x="36" y="0"/>
                  </a:lnTo>
                  <a:lnTo>
                    <a:pt x="46" y="13"/>
                  </a:lnTo>
                  <a:lnTo>
                    <a:pt x="36" y="38"/>
                  </a:lnTo>
                  <a:close/>
                </a:path>
              </a:pathLst>
            </a:custGeom>
            <a:solidFill>
              <a:srgbClr val="9E20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Freeform 256"/>
            <p:cNvSpPr>
              <a:spLocks/>
            </p:cNvSpPr>
            <p:nvPr/>
          </p:nvSpPr>
          <p:spPr bwMode="auto">
            <a:xfrm>
              <a:off x="3939032" y="5376863"/>
              <a:ext cx="14288" cy="12700"/>
            </a:xfrm>
            <a:custGeom>
              <a:avLst/>
              <a:gdLst>
                <a:gd name="T0" fmla="*/ 46 w 46"/>
                <a:gd name="T1" fmla="*/ 13 h 42"/>
                <a:gd name="T2" fmla="*/ 36 w 46"/>
                <a:gd name="T3" fmla="*/ 38 h 42"/>
                <a:gd name="T4" fmla="*/ 15 w 46"/>
                <a:gd name="T5" fmla="*/ 42 h 42"/>
                <a:gd name="T6" fmla="*/ 0 w 46"/>
                <a:gd name="T7" fmla="*/ 23 h 42"/>
                <a:gd name="T8" fmla="*/ 5 w 46"/>
                <a:gd name="T9" fmla="*/ 2 h 42"/>
                <a:gd name="T10" fmla="*/ 36 w 46"/>
                <a:gd name="T11" fmla="*/ 0 h 42"/>
                <a:gd name="T12" fmla="*/ 46 w 46"/>
                <a:gd name="T13" fmla="*/ 13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42">
                  <a:moveTo>
                    <a:pt x="46" y="13"/>
                  </a:moveTo>
                  <a:lnTo>
                    <a:pt x="36" y="38"/>
                  </a:lnTo>
                  <a:lnTo>
                    <a:pt x="15" y="42"/>
                  </a:lnTo>
                  <a:lnTo>
                    <a:pt x="0" y="23"/>
                  </a:lnTo>
                  <a:lnTo>
                    <a:pt x="5" y="2"/>
                  </a:lnTo>
                  <a:lnTo>
                    <a:pt x="36" y="0"/>
                  </a:lnTo>
                  <a:lnTo>
                    <a:pt x="46" y="13"/>
                  </a:lnTo>
                  <a:close/>
                </a:path>
              </a:pathLst>
            </a:custGeom>
            <a:solidFill>
              <a:srgbClr val="D91F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Freeform 246"/>
            <p:cNvSpPr>
              <a:spLocks/>
            </p:cNvSpPr>
            <p:nvPr/>
          </p:nvSpPr>
          <p:spPr bwMode="auto">
            <a:xfrm>
              <a:off x="2930970" y="5332413"/>
              <a:ext cx="34925" cy="30163"/>
            </a:xfrm>
            <a:custGeom>
              <a:avLst/>
              <a:gdLst>
                <a:gd name="T0" fmla="*/ 110 w 110"/>
                <a:gd name="T1" fmla="*/ 82 h 93"/>
                <a:gd name="T2" fmla="*/ 84 w 110"/>
                <a:gd name="T3" fmla="*/ 93 h 93"/>
                <a:gd name="T4" fmla="*/ 24 w 110"/>
                <a:gd name="T5" fmla="*/ 80 h 93"/>
                <a:gd name="T6" fmla="*/ 0 w 110"/>
                <a:gd name="T7" fmla="*/ 18 h 93"/>
                <a:gd name="T8" fmla="*/ 63 w 110"/>
                <a:gd name="T9" fmla="*/ 0 h 93"/>
                <a:gd name="T10" fmla="*/ 110 w 110"/>
                <a:gd name="T11" fmla="*/ 37 h 93"/>
                <a:gd name="T12" fmla="*/ 110 w 110"/>
                <a:gd name="T13" fmla="*/ 82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0" h="93">
                  <a:moveTo>
                    <a:pt x="110" y="82"/>
                  </a:moveTo>
                  <a:lnTo>
                    <a:pt x="84" y="93"/>
                  </a:lnTo>
                  <a:lnTo>
                    <a:pt x="24" y="80"/>
                  </a:lnTo>
                  <a:lnTo>
                    <a:pt x="0" y="18"/>
                  </a:lnTo>
                  <a:lnTo>
                    <a:pt x="63" y="0"/>
                  </a:lnTo>
                  <a:lnTo>
                    <a:pt x="110" y="37"/>
                  </a:lnTo>
                  <a:lnTo>
                    <a:pt x="110" y="82"/>
                  </a:lnTo>
                  <a:close/>
                </a:path>
              </a:pathLst>
            </a:custGeom>
            <a:solidFill>
              <a:srgbClr val="D91F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7" name="Oval 26"/>
          <p:cNvSpPr/>
          <p:nvPr/>
        </p:nvSpPr>
        <p:spPr>
          <a:xfrm>
            <a:off x="2908921" y="4369437"/>
            <a:ext cx="276523" cy="276523"/>
          </a:xfrm>
          <a:prstGeom prst="ellipse">
            <a:avLst/>
          </a:prstGeom>
          <a:noFill/>
          <a:ln>
            <a:solidFill>
              <a:srgbClr val="80AB49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" name="Curved Down Arrow 27"/>
          <p:cNvSpPr/>
          <p:nvPr/>
        </p:nvSpPr>
        <p:spPr>
          <a:xfrm rot="20127809" flipH="1">
            <a:off x="1678512" y="1224586"/>
            <a:ext cx="5516787" cy="2466434"/>
          </a:xfrm>
          <a:prstGeom prst="curvedDownArrow">
            <a:avLst/>
          </a:prstGeom>
          <a:solidFill>
            <a:srgbClr val="9FD55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19" name="Rectangle 18"/>
          <p:cNvSpPr/>
          <p:nvPr/>
        </p:nvSpPr>
        <p:spPr>
          <a:xfrm>
            <a:off x="6657106" y="2060849"/>
            <a:ext cx="3680420" cy="36933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lorem ipsum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fui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tristique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tortor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turpis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dui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nunciti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eros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mauris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donec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odio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itsup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sodales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magna dolor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Id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evedin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venenatis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lacus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magnis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Felis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arcu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in tempus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praesent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est. 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enim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risunit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quisque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vitae, dolor magna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phasellus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Vestibulum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est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vinee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platea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tempor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dis.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Curabitur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interdum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placerat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luctus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ut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a,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orci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nam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mattis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loremi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tincidunt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aptent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malesuada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</a:t>
            </a:r>
          </a:p>
        </p:txBody>
      </p:sp>
      <p:grpSp>
        <p:nvGrpSpPr>
          <p:cNvPr id="6" name="Group 5"/>
          <p:cNvGrpSpPr/>
          <p:nvPr/>
        </p:nvGrpSpPr>
        <p:grpSpPr>
          <a:xfrm>
            <a:off x="6722988" y="2102125"/>
            <a:ext cx="833628" cy="833628"/>
            <a:chOff x="5198988" y="2102125"/>
            <a:chExt cx="833628" cy="833628"/>
          </a:xfrm>
        </p:grpSpPr>
        <p:sp>
          <p:nvSpPr>
            <p:cNvPr id="13" name="Oval 12"/>
            <p:cNvSpPr/>
            <p:nvPr/>
          </p:nvSpPr>
          <p:spPr>
            <a:xfrm>
              <a:off x="5198988" y="2102125"/>
              <a:ext cx="833628" cy="833628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20000" r="-2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" name="Freeform 11"/>
            <p:cNvSpPr/>
            <p:nvPr/>
          </p:nvSpPr>
          <p:spPr>
            <a:xfrm>
              <a:off x="5615793" y="2102125"/>
              <a:ext cx="416823" cy="833628"/>
            </a:xfrm>
            <a:custGeom>
              <a:avLst/>
              <a:gdLst>
                <a:gd name="connsiteX0" fmla="*/ 9 w 416823"/>
                <a:gd name="connsiteY0" fmla="*/ 0 h 833628"/>
                <a:gd name="connsiteX1" fmla="*/ 416823 w 416823"/>
                <a:gd name="connsiteY1" fmla="*/ 416814 h 833628"/>
                <a:gd name="connsiteX2" fmla="*/ 9 w 416823"/>
                <a:gd name="connsiteY2" fmla="*/ 833628 h 833628"/>
                <a:gd name="connsiteX3" fmla="*/ 0 w 416823"/>
                <a:gd name="connsiteY3" fmla="*/ 833627 h 833628"/>
                <a:gd name="connsiteX4" fmla="*/ 0 w 416823"/>
                <a:gd name="connsiteY4" fmla="*/ 1 h 833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6823" h="833628">
                  <a:moveTo>
                    <a:pt x="9" y="0"/>
                  </a:moveTo>
                  <a:cubicBezTo>
                    <a:pt x="230209" y="0"/>
                    <a:pt x="416823" y="186614"/>
                    <a:pt x="416823" y="416814"/>
                  </a:cubicBezTo>
                  <a:cubicBezTo>
                    <a:pt x="416823" y="647014"/>
                    <a:pt x="230209" y="833628"/>
                    <a:pt x="9" y="833628"/>
                  </a:cubicBezTo>
                  <a:lnTo>
                    <a:pt x="0" y="83362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tx1">
                <a:alpha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8</a:t>
            </a:fld>
            <a:endParaRPr lang="en-US" dirty="0"/>
          </a:p>
        </p:txBody>
      </p:sp>
      <p:sp>
        <p:nvSpPr>
          <p:cNvPr id="716" name="TextBox 715"/>
          <p:cNvSpPr txBox="1"/>
          <p:nvPr/>
        </p:nvSpPr>
        <p:spPr>
          <a:xfrm>
            <a:off x="6657106" y="1436822"/>
            <a:ext cx="3680420" cy="523220"/>
          </a:xfrm>
          <a:prstGeom prst="rect">
            <a:avLst/>
          </a:prstGeom>
          <a:solidFill>
            <a:schemeClr val="bg1"/>
          </a:solidFill>
        </p:spPr>
        <p:txBody>
          <a:bodyPr wrap="square">
            <a:spAutoFit/>
          </a:bodyPr>
          <a:lstStyle>
            <a:defPPr>
              <a:defRPr lang="fr-FR"/>
            </a:defPPr>
          </a:lstStyle>
          <a:p>
            <a:r>
              <a:rPr lang="en-US" sz="28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Lorem Ipsum</a:t>
            </a:r>
          </a:p>
        </p:txBody>
      </p:sp>
    </p:spTree>
    <p:extLst>
      <p:ext uri="{BB962C8B-B14F-4D97-AF65-F5344CB8AC3E}">
        <p14:creationId xmlns:p14="http://schemas.microsoft.com/office/powerpoint/2010/main" val="113196066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ubtitle 4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Your Subtitle Here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Romania</a:t>
            </a:r>
          </a:p>
        </p:txBody>
      </p:sp>
      <p:sp>
        <p:nvSpPr>
          <p:cNvPr id="716" name="TextBox 715"/>
          <p:cNvSpPr txBox="1"/>
          <p:nvPr/>
        </p:nvSpPr>
        <p:spPr>
          <a:xfrm>
            <a:off x="6657106" y="1436822"/>
            <a:ext cx="368042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fr-FR"/>
            </a:defPPr>
          </a:lstStyle>
          <a:p>
            <a:r>
              <a:rPr lang="en-US" sz="28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Lorem Ipsum</a:t>
            </a:r>
          </a:p>
        </p:txBody>
      </p:sp>
      <p:sp>
        <p:nvSpPr>
          <p:cNvPr id="11" name="Rectangle 10"/>
          <p:cNvSpPr/>
          <p:nvPr/>
        </p:nvSpPr>
        <p:spPr>
          <a:xfrm>
            <a:off x="6657106" y="2060849"/>
            <a:ext cx="3680420" cy="36933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lorem ipsum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fui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tristique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tortor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turpis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dui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nunciti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eros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mauris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donec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odio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itsup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sodales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magna dolor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Id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evedin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venenatis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lacus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magnis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Felis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arcu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in tempus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praesent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est. 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enim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risunit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quisque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vitae, dolor magna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phasellus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Vestibulum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est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vinee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platea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tempor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dis.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Curabitur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interdum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placerat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luctus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ut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a,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orci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nam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mattis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loremi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tincidunt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aptent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malesuada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6722988" y="2102125"/>
            <a:ext cx="833628" cy="833628"/>
            <a:chOff x="5198988" y="2102125"/>
            <a:chExt cx="833628" cy="833628"/>
          </a:xfrm>
        </p:grpSpPr>
        <p:sp>
          <p:nvSpPr>
            <p:cNvPr id="13" name="Oval 12"/>
            <p:cNvSpPr/>
            <p:nvPr/>
          </p:nvSpPr>
          <p:spPr>
            <a:xfrm>
              <a:off x="5198988" y="2102125"/>
              <a:ext cx="833628" cy="833628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Freeform 9"/>
            <p:cNvSpPr/>
            <p:nvPr/>
          </p:nvSpPr>
          <p:spPr>
            <a:xfrm>
              <a:off x="5615793" y="2102125"/>
              <a:ext cx="416823" cy="833628"/>
            </a:xfrm>
            <a:custGeom>
              <a:avLst/>
              <a:gdLst>
                <a:gd name="connsiteX0" fmla="*/ 9 w 416823"/>
                <a:gd name="connsiteY0" fmla="*/ 0 h 833628"/>
                <a:gd name="connsiteX1" fmla="*/ 416823 w 416823"/>
                <a:gd name="connsiteY1" fmla="*/ 416814 h 833628"/>
                <a:gd name="connsiteX2" fmla="*/ 9 w 416823"/>
                <a:gd name="connsiteY2" fmla="*/ 833628 h 833628"/>
                <a:gd name="connsiteX3" fmla="*/ 0 w 416823"/>
                <a:gd name="connsiteY3" fmla="*/ 833627 h 833628"/>
                <a:gd name="connsiteX4" fmla="*/ 0 w 416823"/>
                <a:gd name="connsiteY4" fmla="*/ 1 h 833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6823" h="833628">
                  <a:moveTo>
                    <a:pt x="9" y="0"/>
                  </a:moveTo>
                  <a:cubicBezTo>
                    <a:pt x="230209" y="0"/>
                    <a:pt x="416823" y="186614"/>
                    <a:pt x="416823" y="416814"/>
                  </a:cubicBezTo>
                  <a:cubicBezTo>
                    <a:pt x="416823" y="647014"/>
                    <a:pt x="230209" y="833628"/>
                    <a:pt x="9" y="833628"/>
                  </a:cubicBezTo>
                  <a:lnTo>
                    <a:pt x="0" y="83362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tx1">
                <a:alpha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6" name="Group 15"/>
          <p:cNvGrpSpPr>
            <a:grpSpLocks noChangeAspect="1"/>
          </p:cNvGrpSpPr>
          <p:nvPr/>
        </p:nvGrpSpPr>
        <p:grpSpPr>
          <a:xfrm>
            <a:off x="1711854" y="1236927"/>
            <a:ext cx="4389120" cy="4389120"/>
            <a:chOff x="733869" y="-85134"/>
            <a:chExt cx="7279094" cy="7279094"/>
          </a:xfrm>
        </p:grpSpPr>
        <p:sp>
          <p:nvSpPr>
            <p:cNvPr id="17" name="Freeform 16"/>
            <p:cNvSpPr/>
            <p:nvPr/>
          </p:nvSpPr>
          <p:spPr>
            <a:xfrm>
              <a:off x="1121248" y="61918"/>
              <a:ext cx="6891715" cy="6367455"/>
            </a:xfrm>
            <a:custGeom>
              <a:avLst/>
              <a:gdLst>
                <a:gd name="connsiteX0" fmla="*/ 2683163 w 6891715"/>
                <a:gd name="connsiteY0" fmla="*/ 6337292 h 6367455"/>
                <a:gd name="connsiteX1" fmla="*/ 2693958 w 6891715"/>
                <a:gd name="connsiteY1" fmla="*/ 6353978 h 6367455"/>
                <a:gd name="connsiteX2" fmla="*/ 2680624 w 6891715"/>
                <a:gd name="connsiteY2" fmla="*/ 6366813 h 6367455"/>
                <a:gd name="connsiteX3" fmla="*/ 2668876 w 6891715"/>
                <a:gd name="connsiteY3" fmla="*/ 6367455 h 6367455"/>
                <a:gd name="connsiteX4" fmla="*/ 2665383 w 6891715"/>
                <a:gd name="connsiteY4" fmla="*/ 6352695 h 6367455"/>
                <a:gd name="connsiteX5" fmla="*/ 2700308 w 6891715"/>
                <a:gd name="connsiteY5" fmla="*/ 6256329 h 6367455"/>
                <a:gd name="connsiteX6" fmla="*/ 2695228 w 6891715"/>
                <a:gd name="connsiteY6" fmla="*/ 6265854 h 6367455"/>
                <a:gd name="connsiteX7" fmla="*/ 2687608 w 6891715"/>
                <a:gd name="connsiteY7" fmla="*/ 6263949 h 6367455"/>
                <a:gd name="connsiteX8" fmla="*/ 2690784 w 6891715"/>
                <a:gd name="connsiteY8" fmla="*/ 6256647 h 6367455"/>
                <a:gd name="connsiteX9" fmla="*/ 2722533 w 6891715"/>
                <a:gd name="connsiteY9" fmla="*/ 6238867 h 6367455"/>
                <a:gd name="connsiteX10" fmla="*/ 2720891 w 6891715"/>
                <a:gd name="connsiteY10" fmla="*/ 6254742 h 6367455"/>
                <a:gd name="connsiteX11" fmla="*/ 2713008 w 6891715"/>
                <a:gd name="connsiteY11" fmla="*/ 6251567 h 6367455"/>
                <a:gd name="connsiteX12" fmla="*/ 2714322 w 6891715"/>
                <a:gd name="connsiteY12" fmla="*/ 6242360 h 6367455"/>
                <a:gd name="connsiteX13" fmla="*/ 4255139 w 6891715"/>
                <a:gd name="connsiteY13" fmla="*/ 6154726 h 6367455"/>
                <a:gd name="connsiteX14" fmla="*/ 4256051 w 6891715"/>
                <a:gd name="connsiteY14" fmla="*/ 6161076 h 6367455"/>
                <a:gd name="connsiteX15" fmla="*/ 4243891 w 6891715"/>
                <a:gd name="connsiteY15" fmla="*/ 6173776 h 6367455"/>
                <a:gd name="connsiteX16" fmla="*/ 4241763 w 6891715"/>
                <a:gd name="connsiteY16" fmla="*/ 6166474 h 6367455"/>
                <a:gd name="connsiteX17" fmla="*/ 4245715 w 6891715"/>
                <a:gd name="connsiteY17" fmla="*/ 6156949 h 6367455"/>
                <a:gd name="connsiteX18" fmla="*/ 4249971 w 6891715"/>
                <a:gd name="connsiteY18" fmla="*/ 6160124 h 6367455"/>
                <a:gd name="connsiteX19" fmla="*/ 3939210 w 6891715"/>
                <a:gd name="connsiteY19" fmla="*/ 6130914 h 6367455"/>
                <a:gd name="connsiteX20" fmla="*/ 3946521 w 6891715"/>
                <a:gd name="connsiteY20" fmla="*/ 6130914 h 6367455"/>
                <a:gd name="connsiteX21" fmla="*/ 3948746 w 6891715"/>
                <a:gd name="connsiteY21" fmla="*/ 6144521 h 6367455"/>
                <a:gd name="connsiteX22" fmla="*/ 3956057 w 6891715"/>
                <a:gd name="connsiteY22" fmla="*/ 6150849 h 6367455"/>
                <a:gd name="connsiteX23" fmla="*/ 3965594 w 6891715"/>
                <a:gd name="connsiteY23" fmla="*/ 6141356 h 6367455"/>
                <a:gd name="connsiteX24" fmla="*/ 3975130 w 6891715"/>
                <a:gd name="connsiteY24" fmla="*/ 6138192 h 6367455"/>
                <a:gd name="connsiteX25" fmla="*/ 3984666 w 6891715"/>
                <a:gd name="connsiteY25" fmla="*/ 6141989 h 6367455"/>
                <a:gd name="connsiteX26" fmla="*/ 3987845 w 6891715"/>
                <a:gd name="connsiteY26" fmla="*/ 6149267 h 6367455"/>
                <a:gd name="connsiteX27" fmla="*/ 3978309 w 6891715"/>
                <a:gd name="connsiteY27" fmla="*/ 6154646 h 6367455"/>
                <a:gd name="connsiteX28" fmla="*/ 3978309 w 6891715"/>
                <a:gd name="connsiteY28" fmla="*/ 6160026 h 6367455"/>
                <a:gd name="connsiteX29" fmla="*/ 3992295 w 6891715"/>
                <a:gd name="connsiteY29" fmla="*/ 6161924 h 6367455"/>
                <a:gd name="connsiteX30" fmla="*/ 3996427 w 6891715"/>
                <a:gd name="connsiteY30" fmla="*/ 6160975 h 6367455"/>
                <a:gd name="connsiteX31" fmla="*/ 4004056 w 6891715"/>
                <a:gd name="connsiteY31" fmla="*/ 6173316 h 6367455"/>
                <a:gd name="connsiteX32" fmla="*/ 4011367 w 6891715"/>
                <a:gd name="connsiteY32" fmla="*/ 6170151 h 6367455"/>
                <a:gd name="connsiteX33" fmla="*/ 4028214 w 6891715"/>
                <a:gd name="connsiteY33" fmla="*/ 6170151 h 6367455"/>
                <a:gd name="connsiteX34" fmla="*/ 4038069 w 6891715"/>
                <a:gd name="connsiteY34" fmla="*/ 6164772 h 6367455"/>
                <a:gd name="connsiteX35" fmla="*/ 4054916 w 6891715"/>
                <a:gd name="connsiteY35" fmla="*/ 6162557 h 6367455"/>
                <a:gd name="connsiteX36" fmla="*/ 4060320 w 6891715"/>
                <a:gd name="connsiteY36" fmla="*/ 6158127 h 6367455"/>
                <a:gd name="connsiteX37" fmla="*/ 4068584 w 6891715"/>
                <a:gd name="connsiteY37" fmla="*/ 6161291 h 6367455"/>
                <a:gd name="connsiteX38" fmla="*/ 4073988 w 6891715"/>
                <a:gd name="connsiteY38" fmla="*/ 6169835 h 6367455"/>
                <a:gd name="connsiteX39" fmla="*/ 4082571 w 6891715"/>
                <a:gd name="connsiteY39" fmla="*/ 6170468 h 6367455"/>
                <a:gd name="connsiteX40" fmla="*/ 4100371 w 6891715"/>
                <a:gd name="connsiteY40" fmla="*/ 6165089 h 6367455"/>
                <a:gd name="connsiteX41" fmla="*/ 4109908 w 6891715"/>
                <a:gd name="connsiteY41" fmla="*/ 6170468 h 6367455"/>
                <a:gd name="connsiteX42" fmla="*/ 4119444 w 6891715"/>
                <a:gd name="connsiteY42" fmla="*/ 6170151 h 6367455"/>
                <a:gd name="connsiteX43" fmla="*/ 4128980 w 6891715"/>
                <a:gd name="connsiteY43" fmla="*/ 6163823 h 6367455"/>
                <a:gd name="connsiteX44" fmla="*/ 4137563 w 6891715"/>
                <a:gd name="connsiteY44" fmla="*/ 6166038 h 6367455"/>
                <a:gd name="connsiteX45" fmla="*/ 4135337 w 6891715"/>
                <a:gd name="connsiteY45" fmla="*/ 6172366 h 6367455"/>
                <a:gd name="connsiteX46" fmla="*/ 4137563 w 6891715"/>
                <a:gd name="connsiteY46" fmla="*/ 6180594 h 6367455"/>
                <a:gd name="connsiteX47" fmla="*/ 4142013 w 6891715"/>
                <a:gd name="connsiteY47" fmla="*/ 6188821 h 6367455"/>
                <a:gd name="connsiteX48" fmla="*/ 4149324 w 6891715"/>
                <a:gd name="connsiteY48" fmla="*/ 6191985 h 6367455"/>
                <a:gd name="connsiteX49" fmla="*/ 4156635 w 6891715"/>
                <a:gd name="connsiteY49" fmla="*/ 6184707 h 6367455"/>
                <a:gd name="connsiteX50" fmla="*/ 4163946 w 6891715"/>
                <a:gd name="connsiteY50" fmla="*/ 6181543 h 6367455"/>
                <a:gd name="connsiteX51" fmla="*/ 4175707 w 6891715"/>
                <a:gd name="connsiteY51" fmla="*/ 6184707 h 6367455"/>
                <a:gd name="connsiteX52" fmla="*/ 4179840 w 6891715"/>
                <a:gd name="connsiteY52" fmla="*/ 6177113 h 6367455"/>
                <a:gd name="connsiteX53" fmla="*/ 4181111 w 6891715"/>
                <a:gd name="connsiteY53" fmla="*/ 6169835 h 6367455"/>
                <a:gd name="connsiteX54" fmla="*/ 4185243 w 6891715"/>
                <a:gd name="connsiteY54" fmla="*/ 6167620 h 6367455"/>
                <a:gd name="connsiteX55" fmla="*/ 4184290 w 6891715"/>
                <a:gd name="connsiteY55" fmla="*/ 6176164 h 6367455"/>
                <a:gd name="connsiteX56" fmla="*/ 4189376 w 6891715"/>
                <a:gd name="connsiteY56" fmla="*/ 6184391 h 6367455"/>
                <a:gd name="connsiteX57" fmla="*/ 4188422 w 6891715"/>
                <a:gd name="connsiteY57" fmla="*/ 6188504 h 6367455"/>
                <a:gd name="connsiteX58" fmla="*/ 4186197 w 6891715"/>
                <a:gd name="connsiteY58" fmla="*/ 6195782 h 6367455"/>
                <a:gd name="connsiteX59" fmla="*/ 4179204 w 6891715"/>
                <a:gd name="connsiteY59" fmla="*/ 6206541 h 6367455"/>
                <a:gd name="connsiteX60" fmla="*/ 4170621 w 6891715"/>
                <a:gd name="connsiteY60" fmla="*/ 6210654 h 6367455"/>
                <a:gd name="connsiteX61" fmla="*/ 4164264 w 6891715"/>
                <a:gd name="connsiteY61" fmla="*/ 6205908 h 6367455"/>
                <a:gd name="connsiteX62" fmla="*/ 4152820 w 6891715"/>
                <a:gd name="connsiteY62" fmla="*/ 6212237 h 6367455"/>
                <a:gd name="connsiteX63" fmla="*/ 4144238 w 6891715"/>
                <a:gd name="connsiteY63" fmla="*/ 6213186 h 6367455"/>
                <a:gd name="connsiteX64" fmla="*/ 4128344 w 6891715"/>
                <a:gd name="connsiteY64" fmla="*/ 6207807 h 6367455"/>
                <a:gd name="connsiteX65" fmla="*/ 4114358 w 6891715"/>
                <a:gd name="connsiteY65" fmla="*/ 6212553 h 6367455"/>
                <a:gd name="connsiteX66" fmla="*/ 4103232 w 6891715"/>
                <a:gd name="connsiteY66" fmla="*/ 6208123 h 6367455"/>
                <a:gd name="connsiteX67" fmla="*/ 4085114 w 6891715"/>
                <a:gd name="connsiteY67" fmla="*/ 6208756 h 6367455"/>
                <a:gd name="connsiteX68" fmla="*/ 4074306 w 6891715"/>
                <a:gd name="connsiteY68" fmla="*/ 6218249 h 6367455"/>
                <a:gd name="connsiteX69" fmla="*/ 4066995 w 6891715"/>
                <a:gd name="connsiteY69" fmla="*/ 6221413 h 6367455"/>
                <a:gd name="connsiteX70" fmla="*/ 4051101 w 6891715"/>
                <a:gd name="connsiteY70" fmla="*/ 6221413 h 6367455"/>
                <a:gd name="connsiteX71" fmla="*/ 4045697 w 6891715"/>
                <a:gd name="connsiteY71" fmla="*/ 6224577 h 6367455"/>
                <a:gd name="connsiteX72" fmla="*/ 4041565 w 6891715"/>
                <a:gd name="connsiteY72" fmla="*/ 6222362 h 6367455"/>
                <a:gd name="connsiteX73" fmla="*/ 4045697 w 6891715"/>
                <a:gd name="connsiteY73" fmla="*/ 6211920 h 6367455"/>
                <a:gd name="connsiteX74" fmla="*/ 4037115 w 6891715"/>
                <a:gd name="connsiteY74" fmla="*/ 6202744 h 6367455"/>
                <a:gd name="connsiteX75" fmla="*/ 4024400 w 6891715"/>
                <a:gd name="connsiteY75" fmla="*/ 6194200 h 6367455"/>
                <a:gd name="connsiteX76" fmla="*/ 4014864 w 6891715"/>
                <a:gd name="connsiteY76" fmla="*/ 6197681 h 6367455"/>
                <a:gd name="connsiteX77" fmla="*/ 4003103 w 6891715"/>
                <a:gd name="connsiteY77" fmla="*/ 6194516 h 6367455"/>
                <a:gd name="connsiteX78" fmla="*/ 3992613 w 6891715"/>
                <a:gd name="connsiteY78" fmla="*/ 6191352 h 6367455"/>
                <a:gd name="connsiteX79" fmla="*/ 3979898 w 6891715"/>
                <a:gd name="connsiteY79" fmla="*/ 6192618 h 6367455"/>
                <a:gd name="connsiteX80" fmla="*/ 3970362 w 6891715"/>
                <a:gd name="connsiteY80" fmla="*/ 6184391 h 6367455"/>
                <a:gd name="connsiteX81" fmla="*/ 3954468 w 6891715"/>
                <a:gd name="connsiteY81" fmla="*/ 6179961 h 6367455"/>
                <a:gd name="connsiteX82" fmla="*/ 3944614 w 6891715"/>
                <a:gd name="connsiteY82" fmla="*/ 6184707 h 6367455"/>
                <a:gd name="connsiteX83" fmla="*/ 3933171 w 6891715"/>
                <a:gd name="connsiteY83" fmla="*/ 6188821 h 6367455"/>
                <a:gd name="connsiteX84" fmla="*/ 3925542 w 6891715"/>
                <a:gd name="connsiteY84" fmla="*/ 6178379 h 6367455"/>
                <a:gd name="connsiteX85" fmla="*/ 3923634 w 6891715"/>
                <a:gd name="connsiteY85" fmla="*/ 6167620 h 6367455"/>
                <a:gd name="connsiteX86" fmla="*/ 3924588 w 6891715"/>
                <a:gd name="connsiteY86" fmla="*/ 6157494 h 6367455"/>
                <a:gd name="connsiteX87" fmla="*/ 3919184 w 6891715"/>
                <a:gd name="connsiteY87" fmla="*/ 6148951 h 6367455"/>
                <a:gd name="connsiteX88" fmla="*/ 3919820 w 6891715"/>
                <a:gd name="connsiteY88" fmla="*/ 6142622 h 6367455"/>
                <a:gd name="connsiteX89" fmla="*/ 3917913 w 6891715"/>
                <a:gd name="connsiteY89" fmla="*/ 6136294 h 6367455"/>
                <a:gd name="connsiteX90" fmla="*/ 3925224 w 6891715"/>
                <a:gd name="connsiteY90" fmla="*/ 6139458 h 6367455"/>
                <a:gd name="connsiteX91" fmla="*/ 3932853 w 6891715"/>
                <a:gd name="connsiteY91" fmla="*/ 6150216 h 6367455"/>
                <a:gd name="connsiteX92" fmla="*/ 3938257 w 6891715"/>
                <a:gd name="connsiteY92" fmla="*/ 6154014 h 6367455"/>
                <a:gd name="connsiteX93" fmla="*/ 3943343 w 6891715"/>
                <a:gd name="connsiteY93" fmla="*/ 6148634 h 6367455"/>
                <a:gd name="connsiteX94" fmla="*/ 3934760 w 6891715"/>
                <a:gd name="connsiteY94" fmla="*/ 6140407 h 6367455"/>
                <a:gd name="connsiteX95" fmla="*/ 4979304 w 6891715"/>
                <a:gd name="connsiteY95" fmla="*/ 6116626 h 6367455"/>
                <a:gd name="connsiteX96" fmla="*/ 4987888 w 6891715"/>
                <a:gd name="connsiteY96" fmla="*/ 6116626 h 6367455"/>
                <a:gd name="connsiteX97" fmla="*/ 4983755 w 6891715"/>
                <a:gd name="connsiteY97" fmla="*/ 6126107 h 6367455"/>
                <a:gd name="connsiteX98" fmla="*/ 4969765 w 6891715"/>
                <a:gd name="connsiteY98" fmla="*/ 6130216 h 6367455"/>
                <a:gd name="connsiteX99" fmla="*/ 4970719 w 6891715"/>
                <a:gd name="connsiteY99" fmla="*/ 6138748 h 6367455"/>
                <a:gd name="connsiteX100" fmla="*/ 4955140 w 6891715"/>
                <a:gd name="connsiteY100" fmla="*/ 6149177 h 6367455"/>
                <a:gd name="connsiteX101" fmla="*/ 4944648 w 6891715"/>
                <a:gd name="connsiteY101" fmla="*/ 6155498 h 6367455"/>
                <a:gd name="connsiteX102" fmla="*/ 4934155 w 6891715"/>
                <a:gd name="connsiteY102" fmla="*/ 6168139 h 6367455"/>
                <a:gd name="connsiteX103" fmla="*/ 4919530 w 6891715"/>
                <a:gd name="connsiteY103" fmla="*/ 6180148 h 6367455"/>
                <a:gd name="connsiteX104" fmla="*/ 4919848 w 6891715"/>
                <a:gd name="connsiteY104" fmla="*/ 6181412 h 6367455"/>
                <a:gd name="connsiteX105" fmla="*/ 4922709 w 6891715"/>
                <a:gd name="connsiteY105" fmla="*/ 6190577 h 6367455"/>
                <a:gd name="connsiteX106" fmla="*/ 4925889 w 6891715"/>
                <a:gd name="connsiteY106" fmla="*/ 6194370 h 6367455"/>
                <a:gd name="connsiteX107" fmla="*/ 4932248 w 6891715"/>
                <a:gd name="connsiteY107" fmla="*/ 6201954 h 6367455"/>
                <a:gd name="connsiteX108" fmla="*/ 4934473 w 6891715"/>
                <a:gd name="connsiteY108" fmla="*/ 6211435 h 6367455"/>
                <a:gd name="connsiteX109" fmla="*/ 4927161 w 6891715"/>
                <a:gd name="connsiteY109" fmla="*/ 6212699 h 6367455"/>
                <a:gd name="connsiteX110" fmla="*/ 4924935 w 6891715"/>
                <a:gd name="connsiteY110" fmla="*/ 6206379 h 6367455"/>
                <a:gd name="connsiteX111" fmla="*/ 4916351 w 6891715"/>
                <a:gd name="connsiteY111" fmla="*/ 6206379 h 6367455"/>
                <a:gd name="connsiteX112" fmla="*/ 4909356 w 6891715"/>
                <a:gd name="connsiteY112" fmla="*/ 6208275 h 6367455"/>
                <a:gd name="connsiteX113" fmla="*/ 4902997 w 6891715"/>
                <a:gd name="connsiteY113" fmla="*/ 6214596 h 6367455"/>
                <a:gd name="connsiteX114" fmla="*/ 4892187 w 6891715"/>
                <a:gd name="connsiteY114" fmla="*/ 6226289 h 6367455"/>
                <a:gd name="connsiteX115" fmla="*/ 4871202 w 6891715"/>
                <a:gd name="connsiteY115" fmla="*/ 6238298 h 6367455"/>
                <a:gd name="connsiteX116" fmla="*/ 4851172 w 6891715"/>
                <a:gd name="connsiteY116" fmla="*/ 6240510 h 6367455"/>
                <a:gd name="connsiteX117" fmla="*/ 4835274 w 6891715"/>
                <a:gd name="connsiteY117" fmla="*/ 6238614 h 6367455"/>
                <a:gd name="connsiteX118" fmla="*/ 4826690 w 6891715"/>
                <a:gd name="connsiteY118" fmla="*/ 6246199 h 6367455"/>
                <a:gd name="connsiteX119" fmla="*/ 4828916 w 6891715"/>
                <a:gd name="connsiteY119" fmla="*/ 6253151 h 6367455"/>
                <a:gd name="connsiteX120" fmla="*/ 4821285 w 6891715"/>
                <a:gd name="connsiteY120" fmla="*/ 6251255 h 6367455"/>
                <a:gd name="connsiteX121" fmla="*/ 4806341 w 6891715"/>
                <a:gd name="connsiteY121" fmla="*/ 6248095 h 6367455"/>
                <a:gd name="connsiteX122" fmla="*/ 4781224 w 6891715"/>
                <a:gd name="connsiteY122" fmla="*/ 6246515 h 6367455"/>
                <a:gd name="connsiteX123" fmla="*/ 4776773 w 6891715"/>
                <a:gd name="connsiteY123" fmla="*/ 6237982 h 6367455"/>
                <a:gd name="connsiteX124" fmla="*/ 4773593 w 6891715"/>
                <a:gd name="connsiteY124" fmla="*/ 6228501 h 6367455"/>
                <a:gd name="connsiteX125" fmla="*/ 4764055 w 6891715"/>
                <a:gd name="connsiteY125" fmla="*/ 6220284 h 6367455"/>
                <a:gd name="connsiteX126" fmla="*/ 4762783 w 6891715"/>
                <a:gd name="connsiteY126" fmla="*/ 6209855 h 6367455"/>
                <a:gd name="connsiteX127" fmla="*/ 4760875 w 6891715"/>
                <a:gd name="connsiteY127" fmla="*/ 6201322 h 6367455"/>
                <a:gd name="connsiteX128" fmla="*/ 4772321 w 6891715"/>
                <a:gd name="connsiteY128" fmla="*/ 6203535 h 6367455"/>
                <a:gd name="connsiteX129" fmla="*/ 4778998 w 6891715"/>
                <a:gd name="connsiteY129" fmla="*/ 6206695 h 6367455"/>
                <a:gd name="connsiteX130" fmla="*/ 4789172 w 6891715"/>
                <a:gd name="connsiteY130" fmla="*/ 6189629 h 6367455"/>
                <a:gd name="connsiteX131" fmla="*/ 4796803 w 6891715"/>
                <a:gd name="connsiteY131" fmla="*/ 6186469 h 6367455"/>
                <a:gd name="connsiteX132" fmla="*/ 4806023 w 6891715"/>
                <a:gd name="connsiteY132" fmla="*/ 6182993 h 6367455"/>
                <a:gd name="connsiteX133" fmla="*/ 4826372 w 6891715"/>
                <a:gd name="connsiteY133" fmla="*/ 6185205 h 6367455"/>
                <a:gd name="connsiteX134" fmla="*/ 4827008 w 6891715"/>
                <a:gd name="connsiteY134" fmla="*/ 6177620 h 6367455"/>
                <a:gd name="connsiteX135" fmla="*/ 4827008 w 6891715"/>
                <a:gd name="connsiteY135" fmla="*/ 6175724 h 6367455"/>
                <a:gd name="connsiteX136" fmla="*/ 4826054 w 6891715"/>
                <a:gd name="connsiteY136" fmla="*/ 6164031 h 6367455"/>
                <a:gd name="connsiteX137" fmla="*/ 4837500 w 6891715"/>
                <a:gd name="connsiteY137" fmla="*/ 6164979 h 6367455"/>
                <a:gd name="connsiteX138" fmla="*/ 4845131 w 6891715"/>
                <a:gd name="connsiteY138" fmla="*/ 6171299 h 6367455"/>
                <a:gd name="connsiteX139" fmla="*/ 4864207 w 6891715"/>
                <a:gd name="connsiteY139" fmla="*/ 6173196 h 6367455"/>
                <a:gd name="connsiteX140" fmla="*/ 4882330 w 6891715"/>
                <a:gd name="connsiteY140" fmla="*/ 6165927 h 6367455"/>
                <a:gd name="connsiteX141" fmla="*/ 4914761 w 6891715"/>
                <a:gd name="connsiteY141" fmla="*/ 6154866 h 6367455"/>
                <a:gd name="connsiteX142" fmla="*/ 4939243 w 6891715"/>
                <a:gd name="connsiteY142" fmla="*/ 6145385 h 6367455"/>
                <a:gd name="connsiteX143" fmla="*/ 4957048 w 6891715"/>
                <a:gd name="connsiteY143" fmla="*/ 6130532 h 6367455"/>
                <a:gd name="connsiteX144" fmla="*/ 4970719 w 6891715"/>
                <a:gd name="connsiteY144" fmla="*/ 6126107 h 6367455"/>
                <a:gd name="connsiteX145" fmla="*/ 4269809 w 6891715"/>
                <a:gd name="connsiteY145" fmla="*/ 6099164 h 6367455"/>
                <a:gd name="connsiteX146" fmla="*/ 4278081 w 6891715"/>
                <a:gd name="connsiteY146" fmla="*/ 6107690 h 6367455"/>
                <a:gd name="connsiteX147" fmla="*/ 4273179 w 6891715"/>
                <a:gd name="connsiteY147" fmla="*/ 6110848 h 6367455"/>
                <a:gd name="connsiteX148" fmla="*/ 4273179 w 6891715"/>
                <a:gd name="connsiteY148" fmla="*/ 6119059 h 6367455"/>
                <a:gd name="connsiteX149" fmla="*/ 4271341 w 6891715"/>
                <a:gd name="connsiteY149" fmla="*/ 6131691 h 6367455"/>
                <a:gd name="connsiteX150" fmla="*/ 4281451 w 6891715"/>
                <a:gd name="connsiteY150" fmla="*/ 6138955 h 6367455"/>
                <a:gd name="connsiteX151" fmla="*/ 4275630 w 6891715"/>
                <a:gd name="connsiteY151" fmla="*/ 6154744 h 6367455"/>
                <a:gd name="connsiteX152" fmla="*/ 4266439 w 6891715"/>
                <a:gd name="connsiteY152" fmla="*/ 6157902 h 6367455"/>
                <a:gd name="connsiteX153" fmla="*/ 4265520 w 6891715"/>
                <a:gd name="connsiteY153" fmla="*/ 6154744 h 6367455"/>
                <a:gd name="connsiteX154" fmla="*/ 4271341 w 6891715"/>
                <a:gd name="connsiteY154" fmla="*/ 6143376 h 6367455"/>
                <a:gd name="connsiteX155" fmla="*/ 4263988 w 6891715"/>
                <a:gd name="connsiteY155" fmla="*/ 6135797 h 6367455"/>
                <a:gd name="connsiteX156" fmla="*/ 4265213 w 6891715"/>
                <a:gd name="connsiteY156" fmla="*/ 6129481 h 6367455"/>
                <a:gd name="connsiteX157" fmla="*/ 4267051 w 6891715"/>
                <a:gd name="connsiteY157" fmla="*/ 6122533 h 6367455"/>
                <a:gd name="connsiteX158" fmla="*/ 4267051 w 6891715"/>
                <a:gd name="connsiteY158" fmla="*/ 6114954 h 6367455"/>
                <a:gd name="connsiteX159" fmla="*/ 4271953 w 6891715"/>
                <a:gd name="connsiteY159" fmla="*/ 6107690 h 6367455"/>
                <a:gd name="connsiteX160" fmla="*/ 3049239 w 6891715"/>
                <a:gd name="connsiteY160" fmla="*/ 6092814 h 6367455"/>
                <a:gd name="connsiteX161" fmla="*/ 3061023 w 6891715"/>
                <a:gd name="connsiteY161" fmla="*/ 6092814 h 6367455"/>
                <a:gd name="connsiteX162" fmla="*/ 3070188 w 6891715"/>
                <a:gd name="connsiteY162" fmla="*/ 6099703 h 6367455"/>
                <a:gd name="connsiteX163" fmla="*/ 3064623 w 6891715"/>
                <a:gd name="connsiteY163" fmla="*/ 6107790 h 6367455"/>
                <a:gd name="connsiteX164" fmla="*/ 3052513 w 6891715"/>
                <a:gd name="connsiteY164" fmla="*/ 6108689 h 6367455"/>
                <a:gd name="connsiteX165" fmla="*/ 3048257 w 6891715"/>
                <a:gd name="connsiteY165" fmla="*/ 6107790 h 6367455"/>
                <a:gd name="connsiteX166" fmla="*/ 3038438 w 6891715"/>
                <a:gd name="connsiteY166" fmla="*/ 6097007 h 6367455"/>
                <a:gd name="connsiteX167" fmla="*/ 3038243 w 6891715"/>
                <a:gd name="connsiteY167" fmla="*/ 6081701 h 6367455"/>
                <a:gd name="connsiteX168" fmla="*/ 3041613 w 6891715"/>
                <a:gd name="connsiteY168" fmla="*/ 6088628 h 6367455"/>
                <a:gd name="connsiteX169" fmla="*/ 3032422 w 6891715"/>
                <a:gd name="connsiteY169" fmla="*/ 6094401 h 6367455"/>
                <a:gd name="connsiteX170" fmla="*/ 3024150 w 6891715"/>
                <a:gd name="connsiteY170" fmla="*/ 6082855 h 6367455"/>
                <a:gd name="connsiteX171" fmla="*/ 3863987 w 6891715"/>
                <a:gd name="connsiteY171" fmla="*/ 6053126 h 6367455"/>
                <a:gd name="connsiteX172" fmla="*/ 3875919 w 6891715"/>
                <a:gd name="connsiteY172" fmla="*/ 6056271 h 6367455"/>
                <a:gd name="connsiteX173" fmla="*/ 3881401 w 6891715"/>
                <a:gd name="connsiteY173" fmla="*/ 6066964 h 6367455"/>
                <a:gd name="connsiteX174" fmla="*/ 3875919 w 6891715"/>
                <a:gd name="connsiteY174" fmla="*/ 6067908 h 6367455"/>
                <a:gd name="connsiteX175" fmla="*/ 3880111 w 6891715"/>
                <a:gd name="connsiteY175" fmla="*/ 6079230 h 6367455"/>
                <a:gd name="connsiteX176" fmla="*/ 3876886 w 6891715"/>
                <a:gd name="connsiteY176" fmla="*/ 6086464 h 6367455"/>
                <a:gd name="connsiteX177" fmla="*/ 3865277 w 6891715"/>
                <a:gd name="connsiteY177" fmla="*/ 6084891 h 6367455"/>
                <a:gd name="connsiteX178" fmla="*/ 3860763 w 6891715"/>
                <a:gd name="connsiteY178" fmla="*/ 6066021 h 6367455"/>
                <a:gd name="connsiteX179" fmla="*/ 4100970 w 6891715"/>
                <a:gd name="connsiteY179" fmla="*/ 6043601 h 6367455"/>
                <a:gd name="connsiteX180" fmla="*/ 4111588 w 6891715"/>
                <a:gd name="connsiteY180" fmla="*/ 6057374 h 6367455"/>
                <a:gd name="connsiteX181" fmla="*/ 4101282 w 6891715"/>
                <a:gd name="connsiteY181" fmla="*/ 6065826 h 6367455"/>
                <a:gd name="connsiteX182" fmla="*/ 4103156 w 6891715"/>
                <a:gd name="connsiteY182" fmla="*/ 6054244 h 6367455"/>
                <a:gd name="connsiteX183" fmla="*/ 4098784 w 6891715"/>
                <a:gd name="connsiteY183" fmla="*/ 6049861 h 6367455"/>
                <a:gd name="connsiteX184" fmla="*/ 4092850 w 6891715"/>
                <a:gd name="connsiteY184" fmla="*/ 6051113 h 6367455"/>
                <a:gd name="connsiteX185" fmla="*/ 4092538 w 6891715"/>
                <a:gd name="connsiteY185" fmla="*/ 6046105 h 6367455"/>
                <a:gd name="connsiteX186" fmla="*/ 4379876 w 6891715"/>
                <a:gd name="connsiteY186" fmla="*/ 6040426 h 6367455"/>
                <a:gd name="connsiteX187" fmla="*/ 4379876 w 6891715"/>
                <a:gd name="connsiteY187" fmla="*/ 6051117 h 6367455"/>
                <a:gd name="connsiteX188" fmla="*/ 4366858 w 6891715"/>
                <a:gd name="connsiteY188" fmla="*/ 6060550 h 6367455"/>
                <a:gd name="connsiteX189" fmla="*/ 4364318 w 6891715"/>
                <a:gd name="connsiteY189" fmla="*/ 6075014 h 6367455"/>
                <a:gd name="connsiteX190" fmla="*/ 4352888 w 6891715"/>
                <a:gd name="connsiteY190" fmla="*/ 6098282 h 6367455"/>
                <a:gd name="connsiteX191" fmla="*/ 4333838 w 6891715"/>
                <a:gd name="connsiteY191" fmla="*/ 6105514 h 6367455"/>
                <a:gd name="connsiteX192" fmla="*/ 4335425 w 6891715"/>
                <a:gd name="connsiteY192" fmla="*/ 6088849 h 6367455"/>
                <a:gd name="connsiteX193" fmla="*/ 4324313 w 6891715"/>
                <a:gd name="connsiteY193" fmla="*/ 6089163 h 6367455"/>
                <a:gd name="connsiteX194" fmla="*/ 4328123 w 6891715"/>
                <a:gd name="connsiteY194" fmla="*/ 6083818 h 6367455"/>
                <a:gd name="connsiteX195" fmla="*/ 4333520 w 6891715"/>
                <a:gd name="connsiteY195" fmla="*/ 6070297 h 6367455"/>
                <a:gd name="connsiteX196" fmla="*/ 4345903 w 6891715"/>
                <a:gd name="connsiteY196" fmla="*/ 6053318 h 6367455"/>
                <a:gd name="connsiteX197" fmla="*/ 4360508 w 6891715"/>
                <a:gd name="connsiteY197" fmla="*/ 6048287 h 6367455"/>
                <a:gd name="connsiteX198" fmla="*/ 4333108 w 6891715"/>
                <a:gd name="connsiteY198" fmla="*/ 6021376 h 6367455"/>
                <a:gd name="connsiteX199" fmla="*/ 4337013 w 6891715"/>
                <a:gd name="connsiteY199" fmla="*/ 6023281 h 6367455"/>
                <a:gd name="connsiteX200" fmla="*/ 4334610 w 6891715"/>
                <a:gd name="connsiteY200" fmla="*/ 6030266 h 6367455"/>
                <a:gd name="connsiteX201" fmla="*/ 4325900 w 6891715"/>
                <a:gd name="connsiteY201" fmla="*/ 6030901 h 6367455"/>
                <a:gd name="connsiteX202" fmla="*/ 4191713 w 6891715"/>
                <a:gd name="connsiteY202" fmla="*/ 6019789 h 6367455"/>
                <a:gd name="connsiteX203" fmla="*/ 4195726 w 6891715"/>
                <a:gd name="connsiteY203" fmla="*/ 6021376 h 6367455"/>
                <a:gd name="connsiteX204" fmla="*/ 4187700 w 6891715"/>
                <a:gd name="connsiteY204" fmla="*/ 6034077 h 6367455"/>
                <a:gd name="connsiteX205" fmla="*/ 4184613 w 6891715"/>
                <a:gd name="connsiteY205" fmla="*/ 6029314 h 6367455"/>
                <a:gd name="connsiteX206" fmla="*/ 3752636 w 6891715"/>
                <a:gd name="connsiteY206" fmla="*/ 6002326 h 6367455"/>
                <a:gd name="connsiteX207" fmla="*/ 3754400 w 6891715"/>
                <a:gd name="connsiteY207" fmla="*/ 6015026 h 6367455"/>
                <a:gd name="connsiteX208" fmla="*/ 3748050 w 6891715"/>
                <a:gd name="connsiteY208" fmla="*/ 6006165 h 6367455"/>
                <a:gd name="connsiteX209" fmla="*/ 4012798 w 6891715"/>
                <a:gd name="connsiteY209" fmla="*/ 5995976 h 6367455"/>
                <a:gd name="connsiteX210" fmla="*/ 4024276 w 6891715"/>
                <a:gd name="connsiteY210" fmla="*/ 6005183 h 6367455"/>
                <a:gd name="connsiteX211" fmla="*/ 4014970 w 6891715"/>
                <a:gd name="connsiteY211" fmla="*/ 6022011 h 6367455"/>
                <a:gd name="connsiteX212" fmla="*/ 4008145 w 6891715"/>
                <a:gd name="connsiteY212" fmla="*/ 6026139 h 6367455"/>
                <a:gd name="connsiteX213" fmla="*/ 4001941 w 6891715"/>
                <a:gd name="connsiteY213" fmla="*/ 6024234 h 6367455"/>
                <a:gd name="connsiteX214" fmla="*/ 3997288 w 6891715"/>
                <a:gd name="connsiteY214" fmla="*/ 6018201 h 6367455"/>
                <a:gd name="connsiteX215" fmla="*/ 4005663 w 6891715"/>
                <a:gd name="connsiteY215" fmla="*/ 6015661 h 6367455"/>
                <a:gd name="connsiteX216" fmla="*/ 3998218 w 6891715"/>
                <a:gd name="connsiteY216" fmla="*/ 6010581 h 6367455"/>
                <a:gd name="connsiteX217" fmla="*/ 4001320 w 6891715"/>
                <a:gd name="connsiteY217" fmla="*/ 6007406 h 6367455"/>
                <a:gd name="connsiteX218" fmla="*/ 4011867 w 6891715"/>
                <a:gd name="connsiteY218" fmla="*/ 6008358 h 6367455"/>
                <a:gd name="connsiteX219" fmla="*/ 4015900 w 6891715"/>
                <a:gd name="connsiteY219" fmla="*/ 6008358 h 6367455"/>
                <a:gd name="connsiteX220" fmla="*/ 4011867 w 6891715"/>
                <a:gd name="connsiteY220" fmla="*/ 6001056 h 6367455"/>
                <a:gd name="connsiteX221" fmla="*/ 4097132 w 6891715"/>
                <a:gd name="connsiteY221" fmla="*/ 5994389 h 6367455"/>
                <a:gd name="connsiteX222" fmla="*/ 4100476 w 6891715"/>
                <a:gd name="connsiteY222" fmla="*/ 6005330 h 6367455"/>
                <a:gd name="connsiteX223" fmla="*/ 4097740 w 6891715"/>
                <a:gd name="connsiteY223" fmla="*/ 6018202 h 6367455"/>
                <a:gd name="connsiteX224" fmla="*/ 4086188 w 6891715"/>
                <a:gd name="connsiteY224" fmla="*/ 6005652 h 6367455"/>
                <a:gd name="connsiteX225" fmla="*/ 4086188 w 6891715"/>
                <a:gd name="connsiteY225" fmla="*/ 5997929 h 6367455"/>
                <a:gd name="connsiteX226" fmla="*/ 4278593 w 6891715"/>
                <a:gd name="connsiteY226" fmla="*/ 5988039 h 6367455"/>
                <a:gd name="connsiteX227" fmla="*/ 4284943 w 6891715"/>
                <a:gd name="connsiteY227" fmla="*/ 5988039 h 6367455"/>
                <a:gd name="connsiteX228" fmla="*/ 4292563 w 6891715"/>
                <a:gd name="connsiteY228" fmla="*/ 5991214 h 6367455"/>
                <a:gd name="connsiteX229" fmla="*/ 4286213 w 6891715"/>
                <a:gd name="connsiteY229" fmla="*/ 5994389 h 6367455"/>
                <a:gd name="connsiteX230" fmla="*/ 4282085 w 6891715"/>
                <a:gd name="connsiteY230" fmla="*/ 5999786 h 6367455"/>
                <a:gd name="connsiteX231" fmla="*/ 4270655 w 6891715"/>
                <a:gd name="connsiteY231" fmla="*/ 5997564 h 6367455"/>
                <a:gd name="connsiteX232" fmla="*/ 4256685 w 6891715"/>
                <a:gd name="connsiteY232" fmla="*/ 6003914 h 6367455"/>
                <a:gd name="connsiteX233" fmla="*/ 4258908 w 6891715"/>
                <a:gd name="connsiteY233" fmla="*/ 6019789 h 6367455"/>
                <a:gd name="connsiteX234" fmla="*/ 4251288 w 6891715"/>
                <a:gd name="connsiteY234" fmla="*/ 6013439 h 6367455"/>
                <a:gd name="connsiteX235" fmla="*/ 4253510 w 6891715"/>
                <a:gd name="connsiteY235" fmla="*/ 6000739 h 6367455"/>
                <a:gd name="connsiteX236" fmla="*/ 4262718 w 6891715"/>
                <a:gd name="connsiteY236" fmla="*/ 5989309 h 6367455"/>
                <a:gd name="connsiteX237" fmla="*/ 4044769 w 6891715"/>
                <a:gd name="connsiteY237" fmla="*/ 5988039 h 6367455"/>
                <a:gd name="connsiteX238" fmla="*/ 4050157 w 6891715"/>
                <a:gd name="connsiteY238" fmla="*/ 5994389 h 6367455"/>
                <a:gd name="connsiteX239" fmla="*/ 4052851 w 6891715"/>
                <a:gd name="connsiteY239" fmla="*/ 6001691 h 6367455"/>
                <a:gd name="connsiteX240" fmla="*/ 4042748 w 6891715"/>
                <a:gd name="connsiteY240" fmla="*/ 6007089 h 6367455"/>
                <a:gd name="connsiteX241" fmla="*/ 4041738 w 6891715"/>
                <a:gd name="connsiteY241" fmla="*/ 6002009 h 6367455"/>
                <a:gd name="connsiteX242" fmla="*/ 2784354 w 6891715"/>
                <a:gd name="connsiteY242" fmla="*/ 5988039 h 6367455"/>
                <a:gd name="connsiteX243" fmla="*/ 2798725 w 6891715"/>
                <a:gd name="connsiteY243" fmla="*/ 5999034 h 6367455"/>
                <a:gd name="connsiteX244" fmla="*/ 2788699 w 6891715"/>
                <a:gd name="connsiteY244" fmla="*/ 6005502 h 6367455"/>
                <a:gd name="connsiteX245" fmla="*/ 2779675 w 6891715"/>
                <a:gd name="connsiteY245" fmla="*/ 5992566 h 6367455"/>
                <a:gd name="connsiteX246" fmla="*/ 4162388 w 6891715"/>
                <a:gd name="connsiteY246" fmla="*/ 5973751 h 6367455"/>
                <a:gd name="connsiteX247" fmla="*/ 4157943 w 6891715"/>
                <a:gd name="connsiteY247" fmla="*/ 5978006 h 6367455"/>
                <a:gd name="connsiteX248" fmla="*/ 4156038 w 6891715"/>
                <a:gd name="connsiteY248" fmla="*/ 5991099 h 6367455"/>
                <a:gd name="connsiteX249" fmla="*/ 4147783 w 6891715"/>
                <a:gd name="connsiteY249" fmla="*/ 6000918 h 6367455"/>
                <a:gd name="connsiteX250" fmla="*/ 4133813 w 6891715"/>
                <a:gd name="connsiteY250" fmla="*/ 6005501 h 6367455"/>
                <a:gd name="connsiteX251" fmla="*/ 4136035 w 6891715"/>
                <a:gd name="connsiteY251" fmla="*/ 5994372 h 6367455"/>
                <a:gd name="connsiteX252" fmla="*/ 4150640 w 6891715"/>
                <a:gd name="connsiteY252" fmla="*/ 5986844 h 6367455"/>
                <a:gd name="connsiteX253" fmla="*/ 4151593 w 6891715"/>
                <a:gd name="connsiteY253" fmla="*/ 5974733 h 6367455"/>
                <a:gd name="connsiteX254" fmla="*/ 4248322 w 6891715"/>
                <a:gd name="connsiteY254" fmla="*/ 5964226 h 6367455"/>
                <a:gd name="connsiteX255" fmla="*/ 4257308 w 6891715"/>
                <a:gd name="connsiteY255" fmla="*/ 5967568 h 6367455"/>
                <a:gd name="connsiteX256" fmla="*/ 4262400 w 6891715"/>
                <a:gd name="connsiteY256" fmla="*/ 5977594 h 6367455"/>
                <a:gd name="connsiteX257" fmla="*/ 4250419 w 6891715"/>
                <a:gd name="connsiteY257" fmla="*/ 5983276 h 6367455"/>
                <a:gd name="connsiteX258" fmla="*/ 4248322 w 6891715"/>
                <a:gd name="connsiteY258" fmla="*/ 5979934 h 6367455"/>
                <a:gd name="connsiteX259" fmla="*/ 4252515 w 6891715"/>
                <a:gd name="connsiteY259" fmla="*/ 5971913 h 6367455"/>
                <a:gd name="connsiteX260" fmla="*/ 4246525 w 6891715"/>
                <a:gd name="connsiteY260" fmla="*/ 5970910 h 6367455"/>
                <a:gd name="connsiteX261" fmla="*/ 4031293 w 6891715"/>
                <a:gd name="connsiteY261" fmla="*/ 5961051 h 6367455"/>
                <a:gd name="connsiteX262" fmla="*/ 4036975 w 6891715"/>
                <a:gd name="connsiteY262" fmla="*/ 5972352 h 6367455"/>
                <a:gd name="connsiteX263" fmla="*/ 4031293 w 6891715"/>
                <a:gd name="connsiteY263" fmla="*/ 5980101 h 6367455"/>
                <a:gd name="connsiteX264" fmla="*/ 4020264 w 6891715"/>
                <a:gd name="connsiteY264" fmla="*/ 5978163 h 6367455"/>
                <a:gd name="connsiteX265" fmla="*/ 4017925 w 6891715"/>
                <a:gd name="connsiteY265" fmla="*/ 5969446 h 6367455"/>
                <a:gd name="connsiteX266" fmla="*/ 4020264 w 6891715"/>
                <a:gd name="connsiteY266" fmla="*/ 5964280 h 6367455"/>
                <a:gd name="connsiteX267" fmla="*/ 4088954 w 6891715"/>
                <a:gd name="connsiteY267" fmla="*/ 5956289 h 6367455"/>
                <a:gd name="connsiteX268" fmla="*/ 4090951 w 6891715"/>
                <a:gd name="connsiteY268" fmla="*/ 5968530 h 6367455"/>
                <a:gd name="connsiteX269" fmla="*/ 4086956 w 6891715"/>
                <a:gd name="connsiteY269" fmla="*/ 5976792 h 6367455"/>
                <a:gd name="connsiteX270" fmla="*/ 4079300 w 6891715"/>
                <a:gd name="connsiteY270" fmla="*/ 5981689 h 6367455"/>
                <a:gd name="connsiteX271" fmla="*/ 4070313 w 6891715"/>
                <a:gd name="connsiteY271" fmla="*/ 5972814 h 6367455"/>
                <a:gd name="connsiteX272" fmla="*/ 4074307 w 6891715"/>
                <a:gd name="connsiteY272" fmla="*/ 5961797 h 6367455"/>
                <a:gd name="connsiteX273" fmla="*/ 4116516 w 6891715"/>
                <a:gd name="connsiteY273" fmla="*/ 5949939 h 6367455"/>
                <a:gd name="connsiteX274" fmla="*/ 4121773 w 6891715"/>
                <a:gd name="connsiteY274" fmla="*/ 5953928 h 6367455"/>
                <a:gd name="connsiteX275" fmla="*/ 4122701 w 6891715"/>
                <a:gd name="connsiteY275" fmla="*/ 5968962 h 6367455"/>
                <a:gd name="connsiteX276" fmla="*/ 4112804 w 6891715"/>
                <a:gd name="connsiteY276" fmla="*/ 5983383 h 6367455"/>
                <a:gd name="connsiteX277" fmla="*/ 4107547 w 6891715"/>
                <a:gd name="connsiteY277" fmla="*/ 5986452 h 6367455"/>
                <a:gd name="connsiteX278" fmla="*/ 4098888 w 6891715"/>
                <a:gd name="connsiteY278" fmla="*/ 5969269 h 6367455"/>
                <a:gd name="connsiteX279" fmla="*/ 4104145 w 6891715"/>
                <a:gd name="connsiteY279" fmla="*/ 5953928 h 6367455"/>
                <a:gd name="connsiteX280" fmla="*/ 3879813 w 6891715"/>
                <a:gd name="connsiteY280" fmla="*/ 5943589 h 6367455"/>
                <a:gd name="connsiteX281" fmla="*/ 3887751 w 6891715"/>
                <a:gd name="connsiteY281" fmla="*/ 5947117 h 6367455"/>
                <a:gd name="connsiteX282" fmla="*/ 3881136 w 6891715"/>
                <a:gd name="connsiteY282" fmla="*/ 5953114 h 6367455"/>
                <a:gd name="connsiteX283" fmla="*/ 4230772 w 6891715"/>
                <a:gd name="connsiteY283" fmla="*/ 5937239 h 6367455"/>
                <a:gd name="connsiteX284" fmla="*/ 4237000 w 6891715"/>
                <a:gd name="connsiteY284" fmla="*/ 5943884 h 6367455"/>
                <a:gd name="connsiteX285" fmla="*/ 4235901 w 6891715"/>
                <a:gd name="connsiteY285" fmla="*/ 5950530 h 6367455"/>
                <a:gd name="connsiteX286" fmla="*/ 4228574 w 6891715"/>
                <a:gd name="connsiteY286" fmla="*/ 5951527 h 6367455"/>
                <a:gd name="connsiteX287" fmla="*/ 4227475 w 6891715"/>
                <a:gd name="connsiteY287" fmla="*/ 5946210 h 6367455"/>
                <a:gd name="connsiteX288" fmla="*/ 4015702 w 6891715"/>
                <a:gd name="connsiteY288" fmla="*/ 5929301 h 6367455"/>
                <a:gd name="connsiteX289" fmla="*/ 4021100 w 6891715"/>
                <a:gd name="connsiteY289" fmla="*/ 5932476 h 6367455"/>
                <a:gd name="connsiteX290" fmla="*/ 4020147 w 6891715"/>
                <a:gd name="connsiteY290" fmla="*/ 5942001 h 6367455"/>
                <a:gd name="connsiteX291" fmla="*/ 4015067 w 6891715"/>
                <a:gd name="connsiteY291" fmla="*/ 5948351 h 6367455"/>
                <a:gd name="connsiteX292" fmla="*/ 4011575 w 6891715"/>
                <a:gd name="connsiteY292" fmla="*/ 5945176 h 6367455"/>
                <a:gd name="connsiteX293" fmla="*/ 4011575 w 6891715"/>
                <a:gd name="connsiteY293" fmla="*/ 5932476 h 6367455"/>
                <a:gd name="connsiteX294" fmla="*/ 3920838 w 6891715"/>
                <a:gd name="connsiteY294" fmla="*/ 5926126 h 6367455"/>
                <a:gd name="connsiteX295" fmla="*/ 3922676 w 6891715"/>
                <a:gd name="connsiteY295" fmla="*/ 5931232 h 6367455"/>
                <a:gd name="connsiteX296" fmla="*/ 3912566 w 6891715"/>
                <a:gd name="connsiteY296" fmla="*/ 5937239 h 6367455"/>
                <a:gd name="connsiteX297" fmla="*/ 3905213 w 6891715"/>
                <a:gd name="connsiteY297" fmla="*/ 5935437 h 6367455"/>
                <a:gd name="connsiteX298" fmla="*/ 3909502 w 6891715"/>
                <a:gd name="connsiteY298" fmla="*/ 5932433 h 6367455"/>
                <a:gd name="connsiteX299" fmla="*/ 4101110 w 6891715"/>
                <a:gd name="connsiteY299" fmla="*/ 5921364 h 6367455"/>
                <a:gd name="connsiteX300" fmla="*/ 4111588 w 6891715"/>
                <a:gd name="connsiteY300" fmla="*/ 5922290 h 6367455"/>
                <a:gd name="connsiteX301" fmla="*/ 4111588 w 6891715"/>
                <a:gd name="connsiteY301" fmla="*/ 5927229 h 6367455"/>
                <a:gd name="connsiteX302" fmla="*/ 4102063 w 6891715"/>
                <a:gd name="connsiteY302" fmla="*/ 5932477 h 6367455"/>
                <a:gd name="connsiteX303" fmla="*/ 4092538 w 6891715"/>
                <a:gd name="connsiteY303" fmla="*/ 5930625 h 6367455"/>
                <a:gd name="connsiteX304" fmla="*/ 4052850 w 6891715"/>
                <a:gd name="connsiteY304" fmla="*/ 5919776 h 6367455"/>
                <a:gd name="connsiteX305" fmla="*/ 4063963 w 6891715"/>
                <a:gd name="connsiteY305" fmla="*/ 5927797 h 6367455"/>
                <a:gd name="connsiteX306" fmla="*/ 4054952 w 6891715"/>
                <a:gd name="connsiteY306" fmla="*/ 5938826 h 6367455"/>
                <a:gd name="connsiteX307" fmla="*/ 4052850 w 6891715"/>
                <a:gd name="connsiteY307" fmla="*/ 5932142 h 6367455"/>
                <a:gd name="connsiteX308" fmla="*/ 4071020 w 6891715"/>
                <a:gd name="connsiteY308" fmla="*/ 5907076 h 6367455"/>
                <a:gd name="connsiteX309" fmla="*/ 4081640 w 6891715"/>
                <a:gd name="connsiteY309" fmla="*/ 5907076 h 6367455"/>
                <a:gd name="connsiteX310" fmla="*/ 4089363 w 6891715"/>
                <a:gd name="connsiteY310" fmla="*/ 5911287 h 6367455"/>
                <a:gd name="connsiteX311" fmla="*/ 4088397 w 6891715"/>
                <a:gd name="connsiteY311" fmla="*/ 5919711 h 6367455"/>
                <a:gd name="connsiteX312" fmla="*/ 4079709 w 6891715"/>
                <a:gd name="connsiteY312" fmla="*/ 5922951 h 6367455"/>
                <a:gd name="connsiteX313" fmla="*/ 4065550 w 6891715"/>
                <a:gd name="connsiteY313" fmla="*/ 5910316 h 6367455"/>
                <a:gd name="connsiteX314" fmla="*/ 4007267 w 6891715"/>
                <a:gd name="connsiteY314" fmla="*/ 5895964 h 6367455"/>
                <a:gd name="connsiteX315" fmla="*/ 4014411 w 6891715"/>
                <a:gd name="connsiteY315" fmla="*/ 5903050 h 6367455"/>
                <a:gd name="connsiteX316" fmla="*/ 4014751 w 6891715"/>
                <a:gd name="connsiteY316" fmla="*/ 5910458 h 6367455"/>
                <a:gd name="connsiteX317" fmla="*/ 4005566 w 6891715"/>
                <a:gd name="connsiteY317" fmla="*/ 5918189 h 6367455"/>
                <a:gd name="connsiteX318" fmla="*/ 4005566 w 6891715"/>
                <a:gd name="connsiteY318" fmla="*/ 5907559 h 6367455"/>
                <a:gd name="connsiteX319" fmla="*/ 4000463 w 6891715"/>
                <a:gd name="connsiteY319" fmla="*/ 5900151 h 6367455"/>
                <a:gd name="connsiteX320" fmla="*/ 4201841 w 6891715"/>
                <a:gd name="connsiteY320" fmla="*/ 5892789 h 6367455"/>
                <a:gd name="connsiteX321" fmla="*/ 4210013 w 6891715"/>
                <a:gd name="connsiteY321" fmla="*/ 5899073 h 6367455"/>
                <a:gd name="connsiteX322" fmla="*/ 4198900 w 6891715"/>
                <a:gd name="connsiteY322" fmla="*/ 5900727 h 6367455"/>
                <a:gd name="connsiteX323" fmla="*/ 4190963 w 6891715"/>
                <a:gd name="connsiteY323" fmla="*/ 5889614 h 6367455"/>
                <a:gd name="connsiteX324" fmla="*/ 4183660 w 6891715"/>
                <a:gd name="connsiteY324" fmla="*/ 5905999 h 6367455"/>
                <a:gd name="connsiteX325" fmla="*/ 4173818 w 6891715"/>
                <a:gd name="connsiteY325" fmla="*/ 5905999 h 6367455"/>
                <a:gd name="connsiteX326" fmla="*/ 4159213 w 6891715"/>
                <a:gd name="connsiteY326" fmla="*/ 5916602 h 6367455"/>
                <a:gd name="connsiteX327" fmla="*/ 4163340 w 6891715"/>
                <a:gd name="connsiteY327" fmla="*/ 5901823 h 6367455"/>
                <a:gd name="connsiteX328" fmla="*/ 4173818 w 6891715"/>
                <a:gd name="connsiteY328" fmla="*/ 5899574 h 6367455"/>
                <a:gd name="connsiteX329" fmla="*/ 3983882 w 6891715"/>
                <a:gd name="connsiteY329" fmla="*/ 5889614 h 6367455"/>
                <a:gd name="connsiteX330" fmla="*/ 3990938 w 6891715"/>
                <a:gd name="connsiteY330" fmla="*/ 5892617 h 6367455"/>
                <a:gd name="connsiteX331" fmla="*/ 3980707 w 6891715"/>
                <a:gd name="connsiteY331" fmla="*/ 5900727 h 6367455"/>
                <a:gd name="connsiteX332" fmla="*/ 3978238 w 6891715"/>
                <a:gd name="connsiteY332" fmla="*/ 5897723 h 6367455"/>
                <a:gd name="connsiteX333" fmla="*/ 4234460 w 6891715"/>
                <a:gd name="connsiteY333" fmla="*/ 5870564 h 6367455"/>
                <a:gd name="connsiteX334" fmla="*/ 4239858 w 6891715"/>
                <a:gd name="connsiteY334" fmla="*/ 5870564 h 6367455"/>
                <a:gd name="connsiteX335" fmla="*/ 4244938 w 6891715"/>
                <a:gd name="connsiteY335" fmla="*/ 5873567 h 6367455"/>
                <a:gd name="connsiteX336" fmla="*/ 4253510 w 6891715"/>
                <a:gd name="connsiteY336" fmla="*/ 5873567 h 6367455"/>
                <a:gd name="connsiteX337" fmla="*/ 4254463 w 6891715"/>
                <a:gd name="connsiteY337" fmla="*/ 5881676 h 6367455"/>
                <a:gd name="connsiteX338" fmla="*/ 4238588 w 6891715"/>
                <a:gd name="connsiteY338" fmla="*/ 5880775 h 6367455"/>
                <a:gd name="connsiteX339" fmla="*/ 4239858 w 6891715"/>
                <a:gd name="connsiteY339" fmla="*/ 5888584 h 6367455"/>
                <a:gd name="connsiteX340" fmla="*/ 4232238 w 6891715"/>
                <a:gd name="connsiteY340" fmla="*/ 5892789 h 6367455"/>
                <a:gd name="connsiteX341" fmla="*/ 4225888 w 6891715"/>
                <a:gd name="connsiteY341" fmla="*/ 5886782 h 6367455"/>
                <a:gd name="connsiteX342" fmla="*/ 4213188 w 6891715"/>
                <a:gd name="connsiteY342" fmla="*/ 5887082 h 6367455"/>
                <a:gd name="connsiteX343" fmla="*/ 4218585 w 6891715"/>
                <a:gd name="connsiteY343" fmla="*/ 5875069 h 6367455"/>
                <a:gd name="connsiteX344" fmla="*/ 3641967 w 6891715"/>
                <a:gd name="connsiteY344" fmla="*/ 5862626 h 6367455"/>
                <a:gd name="connsiteX345" fmla="*/ 3650372 w 6891715"/>
                <a:gd name="connsiteY345" fmla="*/ 5864489 h 6367455"/>
                <a:gd name="connsiteX346" fmla="*/ 3649127 w 6891715"/>
                <a:gd name="connsiteY346" fmla="*/ 5869770 h 6367455"/>
                <a:gd name="connsiteX347" fmla="*/ 3663757 w 6891715"/>
                <a:gd name="connsiteY347" fmla="*/ 5872565 h 6367455"/>
                <a:gd name="connsiteX348" fmla="*/ 3671850 w 6891715"/>
                <a:gd name="connsiteY348" fmla="*/ 5887784 h 6367455"/>
                <a:gd name="connsiteX349" fmla="*/ 3659399 w 6891715"/>
                <a:gd name="connsiteY349" fmla="*/ 5883746 h 6367455"/>
                <a:gd name="connsiteX350" fmla="*/ 3656597 w 6891715"/>
                <a:gd name="connsiteY350" fmla="*/ 5891201 h 6367455"/>
                <a:gd name="connsiteX351" fmla="*/ 3647570 w 6891715"/>
                <a:gd name="connsiteY351" fmla="*/ 5884989 h 6367455"/>
                <a:gd name="connsiteX352" fmla="*/ 3640100 w 6891715"/>
                <a:gd name="connsiteY352" fmla="*/ 5873497 h 6367455"/>
                <a:gd name="connsiteX353" fmla="*/ 4038979 w 6891715"/>
                <a:gd name="connsiteY353" fmla="*/ 5856276 h 6367455"/>
                <a:gd name="connsiteX354" fmla="*/ 4043930 w 6891715"/>
                <a:gd name="connsiteY354" fmla="*/ 5866368 h 6367455"/>
                <a:gd name="connsiteX355" fmla="*/ 4048262 w 6891715"/>
                <a:gd name="connsiteY355" fmla="*/ 5865422 h 6367455"/>
                <a:gd name="connsiteX356" fmla="*/ 4057545 w 6891715"/>
                <a:gd name="connsiteY356" fmla="*/ 5871730 h 6367455"/>
                <a:gd name="connsiteX357" fmla="*/ 4057545 w 6891715"/>
                <a:gd name="connsiteY357" fmla="*/ 5878038 h 6367455"/>
                <a:gd name="connsiteX358" fmla="*/ 4063734 w 6891715"/>
                <a:gd name="connsiteY358" fmla="*/ 5884346 h 6367455"/>
                <a:gd name="connsiteX359" fmla="*/ 4064972 w 6891715"/>
                <a:gd name="connsiteY359" fmla="*/ 5897593 h 6367455"/>
                <a:gd name="connsiteX360" fmla="*/ 4067138 w 6891715"/>
                <a:gd name="connsiteY360" fmla="*/ 5902955 h 6367455"/>
                <a:gd name="connsiteX361" fmla="*/ 4060949 w 6891715"/>
                <a:gd name="connsiteY361" fmla="*/ 5903901 h 6367455"/>
                <a:gd name="connsiteX362" fmla="*/ 4049500 w 6891715"/>
                <a:gd name="connsiteY362" fmla="*/ 5894754 h 6367455"/>
                <a:gd name="connsiteX363" fmla="*/ 4049500 w 6891715"/>
                <a:gd name="connsiteY363" fmla="*/ 5884346 h 6367455"/>
                <a:gd name="connsiteX364" fmla="*/ 4038051 w 6891715"/>
                <a:gd name="connsiteY364" fmla="*/ 5879931 h 6367455"/>
                <a:gd name="connsiteX365" fmla="*/ 4030625 w 6891715"/>
                <a:gd name="connsiteY365" fmla="*/ 5872046 h 6367455"/>
                <a:gd name="connsiteX366" fmla="*/ 4033719 w 6891715"/>
                <a:gd name="connsiteY366" fmla="*/ 5860376 h 6367455"/>
                <a:gd name="connsiteX367" fmla="*/ 3149881 w 6891715"/>
                <a:gd name="connsiteY367" fmla="*/ 5826114 h 6367455"/>
                <a:gd name="connsiteX368" fmla="*/ 3157501 w 6891715"/>
                <a:gd name="connsiteY368" fmla="*/ 5826114 h 6367455"/>
                <a:gd name="connsiteX369" fmla="*/ 3153373 w 6891715"/>
                <a:gd name="connsiteY369" fmla="*/ 5832443 h 6367455"/>
                <a:gd name="connsiteX370" fmla="*/ 3156548 w 6891715"/>
                <a:gd name="connsiteY370" fmla="*/ 5844152 h 6367455"/>
                <a:gd name="connsiteX371" fmla="*/ 3139721 w 6891715"/>
                <a:gd name="connsiteY371" fmla="*/ 5873583 h 6367455"/>
                <a:gd name="connsiteX372" fmla="*/ 3130831 w 6891715"/>
                <a:gd name="connsiteY372" fmla="*/ 5891938 h 6367455"/>
                <a:gd name="connsiteX373" fmla="*/ 3124798 w 6891715"/>
                <a:gd name="connsiteY373" fmla="*/ 5905229 h 6367455"/>
                <a:gd name="connsiteX374" fmla="*/ 3122893 w 6891715"/>
                <a:gd name="connsiteY374" fmla="*/ 5909976 h 6367455"/>
                <a:gd name="connsiteX375" fmla="*/ 3121941 w 6891715"/>
                <a:gd name="connsiteY375" fmla="*/ 5912508 h 6367455"/>
                <a:gd name="connsiteX376" fmla="*/ 3123528 w 6891715"/>
                <a:gd name="connsiteY376" fmla="*/ 5936876 h 6367455"/>
                <a:gd name="connsiteX377" fmla="*/ 3137181 w 6891715"/>
                <a:gd name="connsiteY377" fmla="*/ 5954597 h 6367455"/>
                <a:gd name="connsiteX378" fmla="*/ 3133371 w 6891715"/>
                <a:gd name="connsiteY378" fmla="*/ 5977699 h 6367455"/>
                <a:gd name="connsiteX379" fmla="*/ 3117813 w 6891715"/>
                <a:gd name="connsiteY379" fmla="*/ 5997953 h 6367455"/>
                <a:gd name="connsiteX380" fmla="*/ 3124163 w 6891715"/>
                <a:gd name="connsiteY380" fmla="*/ 6015358 h 6367455"/>
                <a:gd name="connsiteX381" fmla="*/ 3115591 w 6891715"/>
                <a:gd name="connsiteY381" fmla="*/ 6019789 h 6367455"/>
                <a:gd name="connsiteX382" fmla="*/ 3102891 w 6891715"/>
                <a:gd name="connsiteY382" fmla="*/ 6012510 h 6367455"/>
                <a:gd name="connsiteX383" fmla="*/ 3079713 w 6891715"/>
                <a:gd name="connsiteY383" fmla="*/ 6004282 h 6367455"/>
                <a:gd name="connsiteX384" fmla="*/ 3056218 w 6891715"/>
                <a:gd name="connsiteY384" fmla="*/ 5995105 h 6367455"/>
                <a:gd name="connsiteX385" fmla="*/ 3026691 w 6891715"/>
                <a:gd name="connsiteY385" fmla="*/ 5965990 h 6367455"/>
                <a:gd name="connsiteX386" fmla="*/ 2989543 w 6891715"/>
                <a:gd name="connsiteY386" fmla="*/ 5965357 h 6367455"/>
                <a:gd name="connsiteX387" fmla="*/ 2947633 w 6891715"/>
                <a:gd name="connsiteY387" fmla="*/ 5933078 h 6367455"/>
                <a:gd name="connsiteX388" fmla="*/ 2912708 w 6891715"/>
                <a:gd name="connsiteY388" fmla="*/ 5916622 h 6367455"/>
                <a:gd name="connsiteX389" fmla="*/ 2905088 w 6891715"/>
                <a:gd name="connsiteY389" fmla="*/ 5909343 h 6367455"/>
                <a:gd name="connsiteX390" fmla="*/ 2869210 w 6891715"/>
                <a:gd name="connsiteY390" fmla="*/ 5903331 h 6367455"/>
                <a:gd name="connsiteX391" fmla="*/ 2860638 w 6891715"/>
                <a:gd name="connsiteY391" fmla="*/ 5874216 h 6367455"/>
                <a:gd name="connsiteX392" fmla="*/ 2873973 w 6891715"/>
                <a:gd name="connsiteY392" fmla="*/ 5853962 h 6367455"/>
                <a:gd name="connsiteX393" fmla="*/ 2885720 w 6891715"/>
                <a:gd name="connsiteY393" fmla="*/ 5848583 h 6367455"/>
                <a:gd name="connsiteX394" fmla="*/ 2885403 w 6891715"/>
                <a:gd name="connsiteY394" fmla="*/ 5838139 h 6367455"/>
                <a:gd name="connsiteX395" fmla="*/ 2894928 w 6891715"/>
                <a:gd name="connsiteY395" fmla="*/ 5839722 h 6367455"/>
                <a:gd name="connsiteX396" fmla="*/ 2898420 w 6891715"/>
                <a:gd name="connsiteY396" fmla="*/ 5846367 h 6367455"/>
                <a:gd name="connsiteX397" fmla="*/ 2907945 w 6891715"/>
                <a:gd name="connsiteY397" fmla="*/ 5857760 h 6367455"/>
                <a:gd name="connsiteX398" fmla="*/ 2917470 w 6891715"/>
                <a:gd name="connsiteY398" fmla="*/ 5854595 h 6367455"/>
                <a:gd name="connsiteX399" fmla="*/ 2933028 w 6891715"/>
                <a:gd name="connsiteY399" fmla="*/ 5839722 h 6367455"/>
                <a:gd name="connsiteX400" fmla="*/ 2946046 w 6891715"/>
                <a:gd name="connsiteY400" fmla="*/ 5847000 h 6367455"/>
                <a:gd name="connsiteX401" fmla="*/ 2958746 w 6891715"/>
                <a:gd name="connsiteY401" fmla="*/ 5847950 h 6367455"/>
                <a:gd name="connsiteX402" fmla="*/ 2968271 w 6891715"/>
                <a:gd name="connsiteY402" fmla="*/ 5862507 h 6367455"/>
                <a:gd name="connsiteX403" fmla="*/ 2990496 w 6891715"/>
                <a:gd name="connsiteY403" fmla="*/ 5860292 h 6367455"/>
                <a:gd name="connsiteX404" fmla="*/ 3014943 w 6891715"/>
                <a:gd name="connsiteY404" fmla="*/ 5851431 h 6367455"/>
                <a:gd name="connsiteX405" fmla="*/ 3037168 w 6891715"/>
                <a:gd name="connsiteY405" fmla="*/ 5857444 h 6367455"/>
                <a:gd name="connsiteX406" fmla="*/ 3064473 w 6891715"/>
                <a:gd name="connsiteY406" fmla="*/ 5851114 h 6367455"/>
                <a:gd name="connsiteX407" fmla="*/ 3086698 w 6891715"/>
                <a:gd name="connsiteY407" fmla="*/ 5839405 h 6367455"/>
                <a:gd name="connsiteX408" fmla="*/ 3113368 w 6891715"/>
                <a:gd name="connsiteY408" fmla="*/ 5842253 h 6367455"/>
                <a:gd name="connsiteX409" fmla="*/ 3123528 w 6891715"/>
                <a:gd name="connsiteY409" fmla="*/ 5834975 h 6367455"/>
                <a:gd name="connsiteX410" fmla="*/ 3141626 w 6891715"/>
                <a:gd name="connsiteY410" fmla="*/ 5833392 h 6367455"/>
                <a:gd name="connsiteX411" fmla="*/ 3635338 w 6891715"/>
                <a:gd name="connsiteY411" fmla="*/ 5800714 h 6367455"/>
                <a:gd name="connsiteX412" fmla="*/ 3644716 w 6891715"/>
                <a:gd name="connsiteY412" fmla="*/ 5802964 h 6367455"/>
                <a:gd name="connsiteX413" fmla="*/ 3643422 w 6891715"/>
                <a:gd name="connsiteY413" fmla="*/ 5813575 h 6367455"/>
                <a:gd name="connsiteX414" fmla="*/ 3652801 w 6891715"/>
                <a:gd name="connsiteY414" fmla="*/ 5819040 h 6367455"/>
                <a:gd name="connsiteX415" fmla="*/ 3652477 w 6891715"/>
                <a:gd name="connsiteY415" fmla="*/ 5826114 h 6367455"/>
                <a:gd name="connsiteX416" fmla="*/ 3643422 w 6891715"/>
                <a:gd name="connsiteY416" fmla="*/ 5820648 h 6367455"/>
                <a:gd name="connsiteX417" fmla="*/ 3636308 w 6891715"/>
                <a:gd name="connsiteY417" fmla="*/ 5816468 h 6367455"/>
                <a:gd name="connsiteX418" fmla="*/ 3635338 w 6891715"/>
                <a:gd name="connsiteY418" fmla="*/ 5800714 h 6367455"/>
                <a:gd name="connsiteX419" fmla="*/ 3630817 w 6891715"/>
                <a:gd name="connsiteY419" fmla="*/ 5799126 h 6367455"/>
                <a:gd name="connsiteX420" fmla="*/ 3632059 w 6891715"/>
                <a:gd name="connsiteY420" fmla="*/ 5810705 h 6367455"/>
                <a:gd name="connsiteX421" fmla="*/ 3632370 w 6891715"/>
                <a:gd name="connsiteY421" fmla="*/ 5819390 h 6367455"/>
                <a:gd name="connsiteX422" fmla="*/ 3635787 w 6891715"/>
                <a:gd name="connsiteY422" fmla="*/ 5830004 h 6367455"/>
                <a:gd name="connsiteX423" fmla="*/ 3639514 w 6891715"/>
                <a:gd name="connsiteY423" fmla="*/ 5825180 h 6367455"/>
                <a:gd name="connsiteX424" fmla="*/ 3655976 w 6891715"/>
                <a:gd name="connsiteY424" fmla="*/ 5833221 h 6367455"/>
                <a:gd name="connsiteX425" fmla="*/ 3655355 w 6891715"/>
                <a:gd name="connsiteY425" fmla="*/ 5847052 h 6367455"/>
                <a:gd name="connsiteX426" fmla="*/ 3644794 w 6891715"/>
                <a:gd name="connsiteY426" fmla="*/ 5844801 h 6367455"/>
                <a:gd name="connsiteX427" fmla="*/ 3642309 w 6891715"/>
                <a:gd name="connsiteY427" fmla="*/ 5848339 h 6367455"/>
                <a:gd name="connsiteX428" fmla="*/ 3630506 w 6891715"/>
                <a:gd name="connsiteY428" fmla="*/ 5843514 h 6367455"/>
                <a:gd name="connsiteX429" fmla="*/ 3629575 w 6891715"/>
                <a:gd name="connsiteY429" fmla="*/ 5835794 h 6367455"/>
                <a:gd name="connsiteX430" fmla="*/ 3624294 w 6891715"/>
                <a:gd name="connsiteY430" fmla="*/ 5825823 h 6367455"/>
                <a:gd name="connsiteX431" fmla="*/ 3622741 w 6891715"/>
                <a:gd name="connsiteY431" fmla="*/ 5836438 h 6367455"/>
                <a:gd name="connsiteX432" fmla="*/ 3613113 w 6891715"/>
                <a:gd name="connsiteY432" fmla="*/ 5827110 h 6367455"/>
                <a:gd name="connsiteX433" fmla="*/ 3616840 w 6891715"/>
                <a:gd name="connsiteY433" fmla="*/ 5811349 h 6367455"/>
                <a:gd name="connsiteX434" fmla="*/ 3624294 w 6891715"/>
                <a:gd name="connsiteY434" fmla="*/ 5817782 h 6367455"/>
                <a:gd name="connsiteX435" fmla="*/ 3095553 w 6891715"/>
                <a:gd name="connsiteY435" fmla="*/ 5791189 h 6367455"/>
                <a:gd name="connsiteX436" fmla="*/ 3106700 w 6891715"/>
                <a:gd name="connsiteY436" fmla="*/ 5794813 h 6367455"/>
                <a:gd name="connsiteX437" fmla="*/ 3099944 w 6891715"/>
                <a:gd name="connsiteY437" fmla="*/ 5808652 h 6367455"/>
                <a:gd name="connsiteX438" fmla="*/ 3090825 w 6891715"/>
                <a:gd name="connsiteY438" fmla="*/ 5795472 h 6367455"/>
                <a:gd name="connsiteX439" fmla="*/ 4154133 w 6891715"/>
                <a:gd name="connsiteY439" fmla="*/ 5781664 h 6367455"/>
                <a:gd name="connsiteX440" fmla="*/ 4166833 w 6891715"/>
                <a:gd name="connsiteY440" fmla="*/ 5782604 h 6367455"/>
                <a:gd name="connsiteX441" fmla="*/ 4171913 w 6891715"/>
                <a:gd name="connsiteY441" fmla="*/ 5800150 h 6367455"/>
                <a:gd name="connsiteX442" fmla="*/ 4173501 w 6891715"/>
                <a:gd name="connsiteY442" fmla="*/ 5810489 h 6367455"/>
                <a:gd name="connsiteX443" fmla="*/ 4166198 w 6891715"/>
                <a:gd name="connsiteY443" fmla="*/ 5815816 h 6367455"/>
                <a:gd name="connsiteX444" fmla="*/ 4161753 w 6891715"/>
                <a:gd name="connsiteY444" fmla="*/ 5829289 h 6367455"/>
                <a:gd name="connsiteX445" fmla="*/ 4149053 w 6891715"/>
                <a:gd name="connsiteY445" fmla="*/ 5818009 h 6367455"/>
                <a:gd name="connsiteX446" fmla="*/ 4157625 w 6891715"/>
                <a:gd name="connsiteY446" fmla="*/ 5803596 h 6367455"/>
                <a:gd name="connsiteX447" fmla="*/ 4143338 w 6891715"/>
                <a:gd name="connsiteY447" fmla="*/ 5794197 h 6367455"/>
                <a:gd name="connsiteX448" fmla="*/ 4144608 w 6891715"/>
                <a:gd name="connsiteY448" fmla="*/ 5783544 h 6367455"/>
                <a:gd name="connsiteX449" fmla="*/ 3652252 w 6891715"/>
                <a:gd name="connsiteY449" fmla="*/ 5780076 h 6367455"/>
                <a:gd name="connsiteX450" fmla="*/ 3658821 w 6891715"/>
                <a:gd name="connsiteY450" fmla="*/ 5780076 h 6367455"/>
                <a:gd name="connsiteX451" fmla="*/ 3654223 w 6891715"/>
                <a:gd name="connsiteY451" fmla="*/ 5787061 h 6367455"/>
                <a:gd name="connsiteX452" fmla="*/ 3659150 w 6891715"/>
                <a:gd name="connsiteY452" fmla="*/ 5794364 h 6367455"/>
                <a:gd name="connsiteX453" fmla="*/ 3649625 w 6891715"/>
                <a:gd name="connsiteY453" fmla="*/ 5789919 h 6367455"/>
                <a:gd name="connsiteX454" fmla="*/ 1810406 w 6891715"/>
                <a:gd name="connsiteY454" fmla="*/ 5757851 h 6367455"/>
                <a:gd name="connsiteX455" fmla="*/ 1816824 w 6891715"/>
                <a:gd name="connsiteY455" fmla="*/ 5766824 h 6367455"/>
                <a:gd name="connsiteX456" fmla="*/ 1832868 w 6891715"/>
                <a:gd name="connsiteY456" fmla="*/ 5767422 h 6367455"/>
                <a:gd name="connsiteX457" fmla="*/ 1835114 w 6891715"/>
                <a:gd name="connsiteY457" fmla="*/ 5778489 h 6367455"/>
                <a:gd name="connsiteX458" fmla="*/ 1829659 w 6891715"/>
                <a:gd name="connsiteY458" fmla="*/ 5772507 h 6367455"/>
                <a:gd name="connsiteX459" fmla="*/ 1816824 w 6891715"/>
                <a:gd name="connsiteY459" fmla="*/ 5771909 h 6367455"/>
                <a:gd name="connsiteX460" fmla="*/ 1809444 w 6891715"/>
                <a:gd name="connsiteY460" fmla="*/ 5775797 h 6367455"/>
                <a:gd name="connsiteX461" fmla="*/ 1804951 w 6891715"/>
                <a:gd name="connsiteY461" fmla="*/ 5768918 h 6367455"/>
                <a:gd name="connsiteX462" fmla="*/ 3645223 w 6891715"/>
                <a:gd name="connsiteY462" fmla="*/ 5754676 h 6367455"/>
                <a:gd name="connsiteX463" fmla="*/ 3645223 w 6891715"/>
                <a:gd name="connsiteY463" fmla="*/ 5762230 h 6367455"/>
                <a:gd name="connsiteX464" fmla="*/ 3648038 w 6891715"/>
                <a:gd name="connsiteY464" fmla="*/ 5769470 h 6367455"/>
                <a:gd name="connsiteX465" fmla="*/ 3646162 w 6891715"/>
                <a:gd name="connsiteY465" fmla="*/ 5785838 h 6367455"/>
                <a:gd name="connsiteX466" fmla="*/ 3640533 w 6891715"/>
                <a:gd name="connsiteY466" fmla="*/ 5785838 h 6367455"/>
                <a:gd name="connsiteX467" fmla="*/ 3639595 w 6891715"/>
                <a:gd name="connsiteY467" fmla="*/ 5781746 h 6367455"/>
                <a:gd name="connsiteX468" fmla="*/ 3630839 w 6891715"/>
                <a:gd name="connsiteY468" fmla="*/ 5791189 h 6367455"/>
                <a:gd name="connsiteX469" fmla="*/ 3627400 w 6891715"/>
                <a:gd name="connsiteY469" fmla="*/ 5788356 h 6367455"/>
                <a:gd name="connsiteX470" fmla="*/ 3628025 w 6891715"/>
                <a:gd name="connsiteY470" fmla="*/ 5779857 h 6367455"/>
                <a:gd name="connsiteX471" fmla="*/ 3632716 w 6891715"/>
                <a:gd name="connsiteY471" fmla="*/ 5772303 h 6367455"/>
                <a:gd name="connsiteX472" fmla="*/ 3633966 w 6891715"/>
                <a:gd name="connsiteY472" fmla="*/ 5761601 h 6367455"/>
                <a:gd name="connsiteX473" fmla="*/ 4003575 w 6891715"/>
                <a:gd name="connsiteY473" fmla="*/ 5735626 h 6367455"/>
                <a:gd name="connsiteX474" fmla="*/ 4014159 w 6891715"/>
                <a:gd name="connsiteY474" fmla="*/ 5735626 h 6367455"/>
                <a:gd name="connsiteX475" fmla="*/ 4019139 w 6891715"/>
                <a:gd name="connsiteY475" fmla="*/ 5746117 h 6367455"/>
                <a:gd name="connsiteX476" fmla="*/ 4029723 w 6891715"/>
                <a:gd name="connsiteY476" fmla="*/ 5752674 h 6367455"/>
                <a:gd name="connsiteX477" fmla="*/ 4032213 w 6891715"/>
                <a:gd name="connsiteY477" fmla="*/ 5759232 h 6367455"/>
                <a:gd name="connsiteX478" fmla="*/ 4021629 w 6891715"/>
                <a:gd name="connsiteY478" fmla="*/ 5765789 h 6367455"/>
                <a:gd name="connsiteX479" fmla="*/ 4014470 w 6891715"/>
                <a:gd name="connsiteY479" fmla="*/ 5761527 h 6367455"/>
                <a:gd name="connsiteX480" fmla="*/ 4017583 w 6891715"/>
                <a:gd name="connsiteY480" fmla="*/ 5753986 h 6367455"/>
                <a:gd name="connsiteX481" fmla="*/ 4002953 w 6891715"/>
                <a:gd name="connsiteY481" fmla="*/ 5749724 h 6367455"/>
                <a:gd name="connsiteX482" fmla="*/ 4000463 w 6891715"/>
                <a:gd name="connsiteY482" fmla="*/ 5742183 h 6367455"/>
                <a:gd name="connsiteX483" fmla="*/ 3888209 w 6891715"/>
                <a:gd name="connsiteY483" fmla="*/ 5732451 h 6367455"/>
                <a:gd name="connsiteX484" fmla="*/ 3904177 w 6891715"/>
                <a:gd name="connsiteY484" fmla="*/ 5735657 h 6367455"/>
                <a:gd name="connsiteX485" fmla="*/ 3915036 w 6891715"/>
                <a:gd name="connsiteY485" fmla="*/ 5750404 h 6367455"/>
                <a:gd name="connsiteX486" fmla="*/ 3923658 w 6891715"/>
                <a:gd name="connsiteY486" fmla="*/ 5764189 h 6367455"/>
                <a:gd name="connsiteX487" fmla="*/ 3940904 w 6891715"/>
                <a:gd name="connsiteY487" fmla="*/ 5769319 h 6367455"/>
                <a:gd name="connsiteX488" fmla="*/ 3947291 w 6891715"/>
                <a:gd name="connsiteY488" fmla="*/ 5776692 h 6367455"/>
                <a:gd name="connsiteX489" fmla="*/ 3975714 w 6891715"/>
                <a:gd name="connsiteY489" fmla="*/ 5776372 h 6367455"/>
                <a:gd name="connsiteX490" fmla="*/ 3978269 w 6891715"/>
                <a:gd name="connsiteY490" fmla="*/ 5781822 h 6367455"/>
                <a:gd name="connsiteX491" fmla="*/ 3978269 w 6891715"/>
                <a:gd name="connsiteY491" fmla="*/ 5793684 h 6367455"/>
                <a:gd name="connsiteX492" fmla="*/ 3983698 w 6891715"/>
                <a:gd name="connsiteY492" fmla="*/ 5799454 h 6367455"/>
                <a:gd name="connsiteX493" fmla="*/ 3981463 w 6891715"/>
                <a:gd name="connsiteY493" fmla="*/ 5809393 h 6367455"/>
                <a:gd name="connsiteX494" fmla="*/ 3986892 w 6891715"/>
                <a:gd name="connsiteY494" fmla="*/ 5816766 h 6367455"/>
                <a:gd name="connsiteX495" fmla="*/ 3999986 w 6891715"/>
                <a:gd name="connsiteY495" fmla="*/ 5826063 h 6367455"/>
                <a:gd name="connsiteX496" fmla="*/ 4010205 w 6891715"/>
                <a:gd name="connsiteY496" fmla="*/ 5829269 h 6367455"/>
                <a:gd name="connsiteX497" fmla="*/ 4027451 w 6891715"/>
                <a:gd name="connsiteY497" fmla="*/ 5832475 h 6367455"/>
                <a:gd name="connsiteX498" fmla="*/ 4026812 w 6891715"/>
                <a:gd name="connsiteY498" fmla="*/ 5854596 h 6367455"/>
                <a:gd name="connsiteX499" fmla="*/ 4015954 w 6891715"/>
                <a:gd name="connsiteY499" fmla="*/ 5864214 h 6367455"/>
                <a:gd name="connsiteX500" fmla="*/ 4000944 w 6891715"/>
                <a:gd name="connsiteY500" fmla="*/ 5860367 h 6367455"/>
                <a:gd name="connsiteX501" fmla="*/ 3993598 w 6891715"/>
                <a:gd name="connsiteY501" fmla="*/ 5852672 h 6367455"/>
                <a:gd name="connsiteX502" fmla="*/ 3991363 w 6891715"/>
                <a:gd name="connsiteY502" fmla="*/ 5839849 h 6367455"/>
                <a:gd name="connsiteX503" fmla="*/ 3975395 w 6891715"/>
                <a:gd name="connsiteY503" fmla="*/ 5831834 h 6367455"/>
                <a:gd name="connsiteX504" fmla="*/ 3976353 w 6891715"/>
                <a:gd name="connsiteY504" fmla="*/ 5820934 h 6367455"/>
                <a:gd name="connsiteX505" fmla="*/ 3963259 w 6891715"/>
                <a:gd name="connsiteY505" fmla="*/ 5812919 h 6367455"/>
                <a:gd name="connsiteX506" fmla="*/ 3959107 w 6891715"/>
                <a:gd name="connsiteY506" fmla="*/ 5804263 h 6367455"/>
                <a:gd name="connsiteX507" fmla="*/ 3927171 w 6891715"/>
                <a:gd name="connsiteY507" fmla="*/ 5801378 h 6367455"/>
                <a:gd name="connsiteX508" fmla="*/ 3922700 w 6891715"/>
                <a:gd name="connsiteY508" fmla="*/ 5794004 h 6367455"/>
                <a:gd name="connsiteX509" fmla="*/ 3923658 w 6891715"/>
                <a:gd name="connsiteY509" fmla="*/ 5782142 h 6367455"/>
                <a:gd name="connsiteX510" fmla="*/ 3914077 w 6891715"/>
                <a:gd name="connsiteY510" fmla="*/ 5772845 h 6367455"/>
                <a:gd name="connsiteX511" fmla="*/ 3881183 w 6891715"/>
                <a:gd name="connsiteY511" fmla="*/ 5751686 h 6367455"/>
                <a:gd name="connsiteX512" fmla="*/ 3881183 w 6891715"/>
                <a:gd name="connsiteY512" fmla="*/ 5747519 h 6367455"/>
                <a:gd name="connsiteX513" fmla="*/ 3876712 w 6891715"/>
                <a:gd name="connsiteY513" fmla="*/ 5749442 h 6367455"/>
                <a:gd name="connsiteX514" fmla="*/ 3863938 w 6891715"/>
                <a:gd name="connsiteY514" fmla="*/ 5752648 h 6367455"/>
                <a:gd name="connsiteX515" fmla="*/ 3873199 w 6891715"/>
                <a:gd name="connsiteY515" fmla="*/ 5742068 h 6367455"/>
                <a:gd name="connsiteX516" fmla="*/ 3880864 w 6891715"/>
                <a:gd name="connsiteY516" fmla="*/ 5741107 h 6367455"/>
                <a:gd name="connsiteX517" fmla="*/ 1831939 w 6891715"/>
                <a:gd name="connsiteY517" fmla="*/ 5713401 h 6367455"/>
                <a:gd name="connsiteX518" fmla="*/ 1830972 w 6891715"/>
                <a:gd name="connsiteY518" fmla="*/ 5721851 h 6367455"/>
                <a:gd name="connsiteX519" fmla="*/ 1812925 w 6891715"/>
                <a:gd name="connsiteY519" fmla="*/ 5752401 h 6367455"/>
                <a:gd name="connsiteX520" fmla="*/ 1808736 w 6891715"/>
                <a:gd name="connsiteY520" fmla="*/ 5754676 h 6367455"/>
                <a:gd name="connsiteX521" fmla="*/ 1805191 w 6891715"/>
                <a:gd name="connsiteY521" fmla="*/ 5748176 h 6367455"/>
                <a:gd name="connsiteX522" fmla="*/ 1794877 w 6891715"/>
                <a:gd name="connsiteY522" fmla="*/ 5751751 h 6367455"/>
                <a:gd name="connsiteX523" fmla="*/ 1789076 w 6891715"/>
                <a:gd name="connsiteY523" fmla="*/ 5743951 h 6367455"/>
                <a:gd name="connsiteX524" fmla="*/ 1796489 w 6891715"/>
                <a:gd name="connsiteY524" fmla="*/ 5727701 h 6367455"/>
                <a:gd name="connsiteX525" fmla="*/ 1813892 w 6891715"/>
                <a:gd name="connsiteY525" fmla="*/ 5714701 h 6367455"/>
                <a:gd name="connsiteX526" fmla="*/ 3909022 w 6891715"/>
                <a:gd name="connsiteY526" fmla="*/ 5707051 h 6367455"/>
                <a:gd name="connsiteX527" fmla="*/ 3919500 w 6891715"/>
                <a:gd name="connsiteY527" fmla="*/ 5708956 h 6367455"/>
                <a:gd name="connsiteX528" fmla="*/ 3906800 w 6891715"/>
                <a:gd name="connsiteY528" fmla="*/ 5716576 h 6367455"/>
                <a:gd name="connsiteX529" fmla="*/ 3933152 w 6891715"/>
                <a:gd name="connsiteY529" fmla="*/ 5702289 h 6367455"/>
                <a:gd name="connsiteX530" fmla="*/ 3938550 w 6891715"/>
                <a:gd name="connsiteY530" fmla="*/ 5710397 h 6367455"/>
                <a:gd name="connsiteX531" fmla="*/ 3943947 w 6891715"/>
                <a:gd name="connsiteY531" fmla="*/ 5710397 h 6367455"/>
                <a:gd name="connsiteX532" fmla="*/ 3944900 w 6891715"/>
                <a:gd name="connsiteY532" fmla="*/ 5717569 h 6367455"/>
                <a:gd name="connsiteX533" fmla="*/ 3936327 w 6891715"/>
                <a:gd name="connsiteY533" fmla="*/ 5719752 h 6367455"/>
                <a:gd name="connsiteX534" fmla="*/ 3929025 w 6891715"/>
                <a:gd name="connsiteY534" fmla="*/ 5713515 h 6367455"/>
                <a:gd name="connsiteX535" fmla="*/ 3925850 w 6891715"/>
                <a:gd name="connsiteY535" fmla="*/ 5706343 h 6367455"/>
                <a:gd name="connsiteX536" fmla="*/ 3950898 w 6891715"/>
                <a:gd name="connsiteY536" fmla="*/ 5691176 h 6367455"/>
                <a:gd name="connsiteX537" fmla="*/ 3954426 w 6891715"/>
                <a:gd name="connsiteY537" fmla="*/ 5700557 h 6367455"/>
                <a:gd name="connsiteX538" fmla="*/ 3948252 w 6891715"/>
                <a:gd name="connsiteY538" fmla="*/ 5711814 h 6367455"/>
                <a:gd name="connsiteX539" fmla="*/ 3946488 w 6891715"/>
                <a:gd name="connsiteY539" fmla="*/ 5707749 h 6367455"/>
                <a:gd name="connsiteX540" fmla="*/ 3949428 w 6891715"/>
                <a:gd name="connsiteY540" fmla="*/ 5700557 h 6367455"/>
                <a:gd name="connsiteX541" fmla="*/ 4188559 w 6891715"/>
                <a:gd name="connsiteY541" fmla="*/ 5689589 h 6367455"/>
                <a:gd name="connsiteX542" fmla="*/ 4200260 w 6891715"/>
                <a:gd name="connsiteY542" fmla="*/ 5693688 h 6367455"/>
                <a:gd name="connsiteX543" fmla="*/ 4201525 w 6891715"/>
                <a:gd name="connsiteY543" fmla="*/ 5703148 h 6367455"/>
                <a:gd name="connsiteX544" fmla="*/ 4222713 w 6891715"/>
                <a:gd name="connsiteY544" fmla="*/ 5713554 h 6367455"/>
                <a:gd name="connsiteX545" fmla="*/ 4207850 w 6891715"/>
                <a:gd name="connsiteY545" fmla="*/ 5720806 h 6367455"/>
                <a:gd name="connsiteX546" fmla="*/ 4198363 w 6891715"/>
                <a:gd name="connsiteY546" fmla="*/ 5712608 h 6367455"/>
                <a:gd name="connsiteX547" fmla="*/ 4203739 w 6891715"/>
                <a:gd name="connsiteY547" fmla="*/ 5728059 h 6367455"/>
                <a:gd name="connsiteX548" fmla="*/ 4197414 w 6891715"/>
                <a:gd name="connsiteY548" fmla="*/ 5735627 h 6367455"/>
                <a:gd name="connsiteX549" fmla="*/ 4179705 w 6891715"/>
                <a:gd name="connsiteY549" fmla="*/ 5734996 h 6367455"/>
                <a:gd name="connsiteX550" fmla="*/ 4168953 w 6891715"/>
                <a:gd name="connsiteY550" fmla="*/ 5725221 h 6367455"/>
                <a:gd name="connsiteX551" fmla="*/ 4186662 w 6891715"/>
                <a:gd name="connsiteY551" fmla="*/ 5713869 h 6367455"/>
                <a:gd name="connsiteX552" fmla="*/ 4173064 w 6891715"/>
                <a:gd name="connsiteY552" fmla="*/ 5710716 h 6367455"/>
                <a:gd name="connsiteX553" fmla="*/ 4164525 w 6891715"/>
                <a:gd name="connsiteY553" fmla="*/ 5723329 h 6367455"/>
                <a:gd name="connsiteX554" fmla="*/ 4144603 w 6891715"/>
                <a:gd name="connsiteY554" fmla="*/ 5715130 h 6367455"/>
                <a:gd name="connsiteX555" fmla="*/ 4143338 w 6891715"/>
                <a:gd name="connsiteY555" fmla="*/ 5702517 h 6367455"/>
                <a:gd name="connsiteX556" fmla="*/ 4165790 w 6891715"/>
                <a:gd name="connsiteY556" fmla="*/ 5703463 h 6367455"/>
                <a:gd name="connsiteX557" fmla="*/ 4167688 w 6891715"/>
                <a:gd name="connsiteY557" fmla="*/ 5696211 h 6367455"/>
                <a:gd name="connsiteX558" fmla="*/ 4181602 w 6891715"/>
                <a:gd name="connsiteY558" fmla="*/ 5695895 h 6367455"/>
                <a:gd name="connsiteX559" fmla="*/ 3560407 w 6891715"/>
                <a:gd name="connsiteY559" fmla="*/ 5638789 h 6367455"/>
                <a:gd name="connsiteX560" fmla="*/ 3566757 w 6891715"/>
                <a:gd name="connsiteY560" fmla="*/ 5641629 h 6367455"/>
                <a:gd name="connsiteX561" fmla="*/ 3572790 w 6891715"/>
                <a:gd name="connsiteY561" fmla="*/ 5648572 h 6367455"/>
                <a:gd name="connsiteX562" fmla="*/ 3560725 w 6891715"/>
                <a:gd name="connsiteY562" fmla="*/ 5652675 h 6367455"/>
                <a:gd name="connsiteX563" fmla="*/ 3562312 w 6891715"/>
                <a:gd name="connsiteY563" fmla="*/ 5664667 h 6367455"/>
                <a:gd name="connsiteX564" fmla="*/ 3572155 w 6891715"/>
                <a:gd name="connsiteY564" fmla="*/ 5670663 h 6367455"/>
                <a:gd name="connsiteX565" fmla="*/ 3571520 w 6891715"/>
                <a:gd name="connsiteY565" fmla="*/ 5679815 h 6367455"/>
                <a:gd name="connsiteX566" fmla="*/ 3582950 w 6891715"/>
                <a:gd name="connsiteY566" fmla="*/ 5680447 h 6367455"/>
                <a:gd name="connsiteX567" fmla="*/ 3581680 w 6891715"/>
                <a:gd name="connsiteY567" fmla="*/ 5691177 h 6367455"/>
                <a:gd name="connsiteX568" fmla="*/ 3563265 w 6891715"/>
                <a:gd name="connsiteY568" fmla="*/ 5680447 h 6367455"/>
                <a:gd name="connsiteX569" fmla="*/ 3561677 w 6891715"/>
                <a:gd name="connsiteY569" fmla="*/ 5668770 h 6367455"/>
                <a:gd name="connsiteX570" fmla="*/ 3541675 w 6891715"/>
                <a:gd name="connsiteY570" fmla="*/ 5647310 h 6367455"/>
                <a:gd name="connsiteX571" fmla="*/ 3543262 w 6891715"/>
                <a:gd name="connsiteY571" fmla="*/ 5640367 h 6367455"/>
                <a:gd name="connsiteX572" fmla="*/ 3558185 w 6891715"/>
                <a:gd name="connsiteY572" fmla="*/ 5642891 h 6367455"/>
                <a:gd name="connsiteX573" fmla="*/ 1988465 w 6891715"/>
                <a:gd name="connsiteY573" fmla="*/ 5605451 h 6367455"/>
                <a:gd name="connsiteX574" fmla="*/ 1990687 w 6891715"/>
                <a:gd name="connsiteY574" fmla="*/ 5609261 h 6367455"/>
                <a:gd name="connsiteX575" fmla="*/ 1976082 w 6891715"/>
                <a:gd name="connsiteY575" fmla="*/ 5621326 h 6367455"/>
                <a:gd name="connsiteX576" fmla="*/ 1975130 w 6891715"/>
                <a:gd name="connsiteY576" fmla="*/ 5626406 h 6367455"/>
                <a:gd name="connsiteX577" fmla="*/ 1985607 w 6891715"/>
                <a:gd name="connsiteY577" fmla="*/ 5621008 h 6367455"/>
                <a:gd name="connsiteX578" fmla="*/ 1979257 w 6891715"/>
                <a:gd name="connsiteY578" fmla="*/ 5631486 h 6367455"/>
                <a:gd name="connsiteX579" fmla="*/ 1981480 w 6891715"/>
                <a:gd name="connsiteY579" fmla="*/ 5638153 h 6367455"/>
                <a:gd name="connsiteX580" fmla="*/ 1998307 w 6891715"/>
                <a:gd name="connsiteY580" fmla="*/ 5636883 h 6367455"/>
                <a:gd name="connsiteX581" fmla="*/ 2005927 w 6891715"/>
                <a:gd name="connsiteY581" fmla="*/ 5638788 h 6367455"/>
                <a:gd name="connsiteX582" fmla="*/ 2008150 w 6891715"/>
                <a:gd name="connsiteY582" fmla="*/ 5651488 h 6367455"/>
                <a:gd name="connsiteX583" fmla="*/ 1999895 w 6891715"/>
                <a:gd name="connsiteY583" fmla="*/ 5666411 h 6367455"/>
                <a:gd name="connsiteX584" fmla="*/ 1993545 w 6891715"/>
                <a:gd name="connsiteY584" fmla="*/ 5677841 h 6367455"/>
                <a:gd name="connsiteX585" fmla="*/ 1987195 w 6891715"/>
                <a:gd name="connsiteY585" fmla="*/ 5690859 h 6367455"/>
                <a:gd name="connsiteX586" fmla="*/ 1965287 w 6891715"/>
                <a:gd name="connsiteY586" fmla="*/ 5699114 h 6367455"/>
                <a:gd name="connsiteX587" fmla="*/ 1965287 w 6891715"/>
                <a:gd name="connsiteY587" fmla="*/ 5694986 h 6367455"/>
                <a:gd name="connsiteX588" fmla="*/ 1954492 w 6891715"/>
                <a:gd name="connsiteY588" fmla="*/ 5688954 h 6367455"/>
                <a:gd name="connsiteX589" fmla="*/ 1937665 w 6891715"/>
                <a:gd name="connsiteY589" fmla="*/ 5683556 h 6367455"/>
                <a:gd name="connsiteX590" fmla="*/ 1938300 w 6891715"/>
                <a:gd name="connsiteY590" fmla="*/ 5667999 h 6367455"/>
                <a:gd name="connsiteX591" fmla="*/ 1928775 w 6891715"/>
                <a:gd name="connsiteY591" fmla="*/ 5660696 h 6367455"/>
                <a:gd name="connsiteX592" fmla="*/ 1912900 w 6891715"/>
                <a:gd name="connsiteY592" fmla="*/ 5662601 h 6367455"/>
                <a:gd name="connsiteX593" fmla="*/ 1912265 w 6891715"/>
                <a:gd name="connsiteY593" fmla="*/ 5676571 h 6367455"/>
                <a:gd name="connsiteX594" fmla="*/ 1902740 w 6891715"/>
                <a:gd name="connsiteY594" fmla="*/ 5674349 h 6367455"/>
                <a:gd name="connsiteX595" fmla="*/ 1900200 w 6891715"/>
                <a:gd name="connsiteY595" fmla="*/ 5650536 h 6367455"/>
                <a:gd name="connsiteX596" fmla="*/ 1917027 w 6891715"/>
                <a:gd name="connsiteY596" fmla="*/ 5641963 h 6367455"/>
                <a:gd name="connsiteX597" fmla="*/ 1937982 w 6891715"/>
                <a:gd name="connsiteY597" fmla="*/ 5626723 h 6367455"/>
                <a:gd name="connsiteX598" fmla="*/ 1952905 w 6891715"/>
                <a:gd name="connsiteY598" fmla="*/ 5619103 h 6367455"/>
                <a:gd name="connsiteX599" fmla="*/ 4089680 w 6891715"/>
                <a:gd name="connsiteY599" fmla="*/ 5599101 h 6367455"/>
                <a:gd name="connsiteX600" fmla="*/ 4100475 w 6891715"/>
                <a:gd name="connsiteY600" fmla="*/ 5606038 h 6367455"/>
                <a:gd name="connsiteX601" fmla="*/ 4089045 w 6891715"/>
                <a:gd name="connsiteY601" fmla="*/ 5624958 h 6367455"/>
                <a:gd name="connsiteX602" fmla="*/ 4092220 w 6891715"/>
                <a:gd name="connsiteY602" fmla="*/ 5642931 h 6367455"/>
                <a:gd name="connsiteX603" fmla="*/ 4079520 w 6891715"/>
                <a:gd name="connsiteY603" fmla="*/ 5637571 h 6367455"/>
                <a:gd name="connsiteX604" fmla="*/ 4081742 w 6891715"/>
                <a:gd name="connsiteY604" fmla="*/ 5630318 h 6367455"/>
                <a:gd name="connsiteX605" fmla="*/ 4076345 w 6891715"/>
                <a:gd name="connsiteY605" fmla="*/ 5630318 h 6367455"/>
                <a:gd name="connsiteX606" fmla="*/ 4069042 w 6891715"/>
                <a:gd name="connsiteY606" fmla="*/ 5645139 h 6367455"/>
                <a:gd name="connsiteX607" fmla="*/ 4060470 w 6891715"/>
                <a:gd name="connsiteY607" fmla="*/ 5631580 h 6367455"/>
                <a:gd name="connsiteX608" fmla="*/ 4056025 w 6891715"/>
                <a:gd name="connsiteY608" fmla="*/ 5615813 h 6367455"/>
                <a:gd name="connsiteX609" fmla="*/ 4073805 w 6891715"/>
                <a:gd name="connsiteY609" fmla="*/ 5615813 h 6367455"/>
                <a:gd name="connsiteX610" fmla="*/ 4084600 w 6891715"/>
                <a:gd name="connsiteY610" fmla="*/ 5619597 h 6367455"/>
                <a:gd name="connsiteX611" fmla="*/ 2070698 w 6891715"/>
                <a:gd name="connsiteY611" fmla="*/ 5599101 h 6367455"/>
                <a:gd name="connsiteX612" fmla="*/ 2091018 w 6891715"/>
                <a:gd name="connsiteY612" fmla="*/ 5613433 h 6367455"/>
                <a:gd name="connsiteX613" fmla="*/ 2092288 w 6891715"/>
                <a:gd name="connsiteY613" fmla="*/ 5624649 h 6367455"/>
                <a:gd name="connsiteX614" fmla="*/ 2079588 w 6891715"/>
                <a:gd name="connsiteY614" fmla="*/ 5632439 h 6367455"/>
                <a:gd name="connsiteX615" fmla="*/ 2067840 w 6891715"/>
                <a:gd name="connsiteY615" fmla="*/ 5622780 h 6367455"/>
                <a:gd name="connsiteX616" fmla="*/ 2041488 w 6891715"/>
                <a:gd name="connsiteY616" fmla="*/ 5624338 h 6367455"/>
                <a:gd name="connsiteX617" fmla="*/ 2040218 w 6891715"/>
                <a:gd name="connsiteY617" fmla="*/ 5614056 h 6367455"/>
                <a:gd name="connsiteX618" fmla="*/ 2033868 w 6891715"/>
                <a:gd name="connsiteY618" fmla="*/ 5614056 h 6367455"/>
                <a:gd name="connsiteX619" fmla="*/ 2031963 w 6891715"/>
                <a:gd name="connsiteY619" fmla="*/ 5604397 h 6367455"/>
                <a:gd name="connsiteX620" fmla="*/ 4138765 w 6891715"/>
                <a:gd name="connsiteY620" fmla="*/ 5576879 h 6367455"/>
                <a:gd name="connsiteX621" fmla="*/ 4144990 w 6891715"/>
                <a:gd name="connsiteY621" fmla="*/ 5580100 h 6367455"/>
                <a:gd name="connsiteX622" fmla="*/ 4148103 w 6891715"/>
                <a:gd name="connsiteY622" fmla="*/ 5590408 h 6367455"/>
                <a:gd name="connsiteX623" fmla="*/ 4140943 w 6891715"/>
                <a:gd name="connsiteY623" fmla="*/ 5599104 h 6367455"/>
                <a:gd name="connsiteX624" fmla="*/ 4116353 w 6891715"/>
                <a:gd name="connsiteY624" fmla="*/ 5598138 h 6367455"/>
                <a:gd name="connsiteX625" fmla="*/ 4121956 w 6891715"/>
                <a:gd name="connsiteY625" fmla="*/ 5588475 h 6367455"/>
                <a:gd name="connsiteX626" fmla="*/ 4302091 w 6891715"/>
                <a:gd name="connsiteY626" fmla="*/ 5553067 h 6367455"/>
                <a:gd name="connsiteX627" fmla="*/ 4302091 w 6891715"/>
                <a:gd name="connsiteY627" fmla="*/ 5561005 h 6367455"/>
                <a:gd name="connsiteX628" fmla="*/ 4297328 w 6891715"/>
                <a:gd name="connsiteY628" fmla="*/ 5558934 h 6367455"/>
                <a:gd name="connsiteX629" fmla="*/ 4108553 w 6891715"/>
                <a:gd name="connsiteY629" fmla="*/ 5551476 h 6367455"/>
                <a:gd name="connsiteX630" fmla="*/ 4122700 w 6891715"/>
                <a:gd name="connsiteY630" fmla="*/ 5555898 h 6367455"/>
                <a:gd name="connsiteX631" fmla="*/ 4121735 w 6891715"/>
                <a:gd name="connsiteY631" fmla="*/ 5565764 h 6367455"/>
                <a:gd name="connsiteX632" fmla="*/ 4108874 w 6891715"/>
                <a:gd name="connsiteY632" fmla="*/ 5563723 h 6367455"/>
                <a:gd name="connsiteX633" fmla="*/ 4097300 w 6891715"/>
                <a:gd name="connsiteY633" fmla="*/ 5562702 h 6367455"/>
                <a:gd name="connsiteX634" fmla="*/ 4099229 w 6891715"/>
                <a:gd name="connsiteY634" fmla="*/ 5556919 h 6367455"/>
                <a:gd name="connsiteX635" fmla="*/ 4289391 w 6891715"/>
                <a:gd name="connsiteY635" fmla="*/ 5540367 h 6367455"/>
                <a:gd name="connsiteX636" fmla="*/ 4308441 w 6891715"/>
                <a:gd name="connsiteY636" fmla="*/ 5541002 h 6367455"/>
                <a:gd name="connsiteX637" fmla="*/ 4301337 w 6891715"/>
                <a:gd name="connsiteY637" fmla="*/ 5548305 h 6367455"/>
                <a:gd name="connsiteX638" fmla="*/ 4292620 w 6891715"/>
                <a:gd name="connsiteY638" fmla="*/ 5551480 h 6367455"/>
                <a:gd name="connsiteX639" fmla="*/ 4289391 w 6891715"/>
                <a:gd name="connsiteY639" fmla="*/ 5548305 h 6367455"/>
                <a:gd name="connsiteX640" fmla="*/ 4022925 w 6891715"/>
                <a:gd name="connsiteY640" fmla="*/ 5514964 h 6367455"/>
                <a:gd name="connsiteX641" fmla="*/ 4031881 w 6891715"/>
                <a:gd name="connsiteY641" fmla="*/ 5519920 h 6367455"/>
                <a:gd name="connsiteX642" fmla="*/ 4032213 w 6891715"/>
                <a:gd name="connsiteY642" fmla="*/ 5533239 h 6367455"/>
                <a:gd name="connsiteX643" fmla="*/ 4022261 w 6891715"/>
                <a:gd name="connsiteY643" fmla="*/ 5540364 h 6367455"/>
                <a:gd name="connsiteX644" fmla="*/ 4009988 w 6891715"/>
                <a:gd name="connsiteY644" fmla="*/ 5532310 h 6367455"/>
                <a:gd name="connsiteX645" fmla="*/ 4011315 w 6891715"/>
                <a:gd name="connsiteY645" fmla="*/ 5525186 h 6367455"/>
                <a:gd name="connsiteX646" fmla="*/ 2542105 w 6891715"/>
                <a:gd name="connsiteY646" fmla="*/ 5470514 h 6367455"/>
                <a:gd name="connsiteX647" fmla="*/ 2547481 w 6891715"/>
                <a:gd name="connsiteY647" fmla="*/ 5470514 h 6367455"/>
                <a:gd name="connsiteX648" fmla="*/ 2566456 w 6891715"/>
                <a:gd name="connsiteY648" fmla="*/ 5478769 h 6367455"/>
                <a:gd name="connsiteX649" fmla="*/ 2578157 w 6891715"/>
                <a:gd name="connsiteY649" fmla="*/ 5478769 h 6367455"/>
                <a:gd name="connsiteX650" fmla="*/ 2586696 w 6891715"/>
                <a:gd name="connsiteY650" fmla="*/ 5503851 h 6367455"/>
                <a:gd name="connsiteX651" fmla="*/ 2585747 w 6891715"/>
                <a:gd name="connsiteY651" fmla="*/ 5520679 h 6367455"/>
                <a:gd name="connsiteX652" fmla="*/ 2601876 w 6891715"/>
                <a:gd name="connsiteY652" fmla="*/ 5547031 h 6367455"/>
                <a:gd name="connsiteX653" fmla="*/ 2600927 w 6891715"/>
                <a:gd name="connsiteY653" fmla="*/ 5575289 h 6367455"/>
                <a:gd name="connsiteX654" fmla="*/ 2590491 w 6891715"/>
                <a:gd name="connsiteY654" fmla="*/ 5584814 h 6367455"/>
                <a:gd name="connsiteX655" fmla="*/ 2586696 w 6891715"/>
                <a:gd name="connsiteY655" fmla="*/ 5599736 h 6367455"/>
                <a:gd name="connsiteX656" fmla="*/ 2600295 w 6891715"/>
                <a:gd name="connsiteY656" fmla="*/ 5611484 h 6367455"/>
                <a:gd name="connsiteX657" fmla="*/ 2592388 w 6891715"/>
                <a:gd name="connsiteY657" fmla="*/ 5641646 h 6367455"/>
                <a:gd name="connsiteX658" fmla="*/ 2584166 w 6891715"/>
                <a:gd name="connsiteY658" fmla="*/ 5676889 h 6367455"/>
                <a:gd name="connsiteX659" fmla="*/ 2584482 w 6891715"/>
                <a:gd name="connsiteY659" fmla="*/ 5711496 h 6367455"/>
                <a:gd name="connsiteX660" fmla="*/ 2570884 w 6891715"/>
                <a:gd name="connsiteY660" fmla="*/ 5732769 h 6367455"/>
                <a:gd name="connsiteX661" fmla="*/ 2561080 w 6891715"/>
                <a:gd name="connsiteY661" fmla="*/ 5721974 h 6367455"/>
                <a:gd name="connsiteX662" fmla="*/ 2550644 w 6891715"/>
                <a:gd name="connsiteY662" fmla="*/ 5711814 h 6367455"/>
                <a:gd name="connsiteX663" fmla="*/ 2532934 w 6891715"/>
                <a:gd name="connsiteY663" fmla="*/ 5723561 h 6367455"/>
                <a:gd name="connsiteX664" fmla="*/ 2531985 w 6891715"/>
                <a:gd name="connsiteY664" fmla="*/ 5743564 h 6367455"/>
                <a:gd name="connsiteX665" fmla="*/ 2523446 w 6891715"/>
                <a:gd name="connsiteY665" fmla="*/ 5752136 h 6367455"/>
                <a:gd name="connsiteX666" fmla="*/ 2510796 w 6891715"/>
                <a:gd name="connsiteY666" fmla="*/ 5753089 h 6367455"/>
                <a:gd name="connsiteX667" fmla="*/ 2496249 w 6891715"/>
                <a:gd name="connsiteY667" fmla="*/ 5756264 h 6367455"/>
                <a:gd name="connsiteX668" fmla="*/ 2484864 w 6891715"/>
                <a:gd name="connsiteY668" fmla="*/ 5748326 h 6367455"/>
                <a:gd name="connsiteX669" fmla="*/ 2476325 w 6891715"/>
                <a:gd name="connsiteY669" fmla="*/ 5751501 h 6367455"/>
                <a:gd name="connsiteX670" fmla="*/ 2472846 w 6891715"/>
                <a:gd name="connsiteY670" fmla="*/ 5740706 h 6367455"/>
                <a:gd name="connsiteX671" fmla="*/ 2481385 w 6891715"/>
                <a:gd name="connsiteY671" fmla="*/ 5740706 h 6367455"/>
                <a:gd name="connsiteX672" fmla="*/ 2474744 w 6891715"/>
                <a:gd name="connsiteY672" fmla="*/ 5735626 h 6367455"/>
                <a:gd name="connsiteX673" fmla="*/ 2473795 w 6891715"/>
                <a:gd name="connsiteY673" fmla="*/ 5710544 h 6367455"/>
                <a:gd name="connsiteX674" fmla="*/ 2460829 w 6891715"/>
                <a:gd name="connsiteY674" fmla="*/ 5693716 h 6367455"/>
                <a:gd name="connsiteX675" fmla="*/ 2477274 w 6891715"/>
                <a:gd name="connsiteY675" fmla="*/ 5644821 h 6367455"/>
                <a:gd name="connsiteX676" fmla="*/ 2481701 w 6891715"/>
                <a:gd name="connsiteY676" fmla="*/ 5631169 h 6367455"/>
                <a:gd name="connsiteX677" fmla="*/ 2467470 w 6891715"/>
                <a:gd name="connsiteY677" fmla="*/ 5619739 h 6367455"/>
                <a:gd name="connsiteX678" fmla="*/ 2476009 w 6891715"/>
                <a:gd name="connsiteY678" fmla="*/ 5598466 h 6367455"/>
                <a:gd name="connsiteX679" fmla="*/ 2469684 w 6891715"/>
                <a:gd name="connsiteY679" fmla="*/ 5588941 h 6367455"/>
                <a:gd name="connsiteX680" fmla="*/ 2475693 w 6891715"/>
                <a:gd name="connsiteY680" fmla="*/ 5575606 h 6367455"/>
                <a:gd name="connsiteX681" fmla="*/ 2466205 w 6891715"/>
                <a:gd name="connsiteY681" fmla="*/ 5557509 h 6367455"/>
                <a:gd name="connsiteX682" fmla="*/ 2450393 w 6891715"/>
                <a:gd name="connsiteY682" fmla="*/ 5547349 h 6367455"/>
                <a:gd name="connsiteX683" fmla="*/ 2445965 w 6891715"/>
                <a:gd name="connsiteY683" fmla="*/ 5556874 h 6367455"/>
                <a:gd name="connsiteX684" fmla="*/ 2441538 w 6891715"/>
                <a:gd name="connsiteY684" fmla="*/ 5535601 h 6367455"/>
                <a:gd name="connsiteX685" fmla="*/ 2447863 w 6891715"/>
                <a:gd name="connsiteY685" fmla="*/ 5521949 h 6367455"/>
                <a:gd name="connsiteX686" fmla="*/ 2442170 w 6891715"/>
                <a:gd name="connsiteY686" fmla="*/ 5497819 h 6367455"/>
                <a:gd name="connsiteX687" fmla="*/ 2450709 w 6891715"/>
                <a:gd name="connsiteY687" fmla="*/ 5492421 h 6367455"/>
                <a:gd name="connsiteX688" fmla="*/ 2454820 w 6891715"/>
                <a:gd name="connsiteY688" fmla="*/ 5477499 h 6367455"/>
                <a:gd name="connsiteX689" fmla="*/ 2461145 w 6891715"/>
                <a:gd name="connsiteY689" fmla="*/ 5482896 h 6367455"/>
                <a:gd name="connsiteX690" fmla="*/ 2451658 w 6891715"/>
                <a:gd name="connsiteY690" fmla="*/ 5497819 h 6367455"/>
                <a:gd name="connsiteX691" fmla="*/ 2459248 w 6891715"/>
                <a:gd name="connsiteY691" fmla="*/ 5509249 h 6367455"/>
                <a:gd name="connsiteX692" fmla="*/ 2476325 w 6891715"/>
                <a:gd name="connsiteY692" fmla="*/ 5517504 h 6367455"/>
                <a:gd name="connsiteX693" fmla="*/ 2496249 w 6891715"/>
                <a:gd name="connsiteY693" fmla="*/ 5519409 h 6367455"/>
                <a:gd name="connsiteX694" fmla="*/ 2503523 w 6891715"/>
                <a:gd name="connsiteY694" fmla="*/ 5503534 h 6367455"/>
                <a:gd name="connsiteX695" fmla="*/ 2524711 w 6891715"/>
                <a:gd name="connsiteY695" fmla="*/ 5490834 h 6367455"/>
                <a:gd name="connsiteX696" fmla="*/ 2537994 w 6891715"/>
                <a:gd name="connsiteY696" fmla="*/ 5481309 h 6367455"/>
                <a:gd name="connsiteX697" fmla="*/ 3282913 w 6891715"/>
                <a:gd name="connsiteY697" fmla="*/ 5260964 h 6367455"/>
                <a:gd name="connsiteX698" fmla="*/ 3294026 w 6891715"/>
                <a:gd name="connsiteY698" fmla="*/ 5262084 h 6367455"/>
                <a:gd name="connsiteX699" fmla="*/ 3287964 w 6891715"/>
                <a:gd name="connsiteY699" fmla="*/ 5265727 h 6367455"/>
                <a:gd name="connsiteX700" fmla="*/ 3328248 w 6891715"/>
                <a:gd name="connsiteY700" fmla="*/ 5257789 h 6367455"/>
                <a:gd name="connsiteX701" fmla="*/ 3340739 w 6891715"/>
                <a:gd name="connsiteY701" fmla="*/ 5264892 h 6367455"/>
                <a:gd name="connsiteX702" fmla="*/ 3362288 w 6891715"/>
                <a:gd name="connsiteY702" fmla="*/ 5271027 h 6367455"/>
                <a:gd name="connsiteX703" fmla="*/ 3361039 w 6891715"/>
                <a:gd name="connsiteY703" fmla="*/ 5276839 h 6367455"/>
                <a:gd name="connsiteX704" fmla="*/ 3336680 w 6891715"/>
                <a:gd name="connsiteY704" fmla="*/ 5270704 h 6367455"/>
                <a:gd name="connsiteX705" fmla="*/ 3324188 w 6891715"/>
                <a:gd name="connsiteY705" fmla="*/ 5259726 h 6367455"/>
                <a:gd name="connsiteX706" fmla="*/ 2671407 w 6891715"/>
                <a:gd name="connsiteY706" fmla="*/ 5257789 h 6367455"/>
                <a:gd name="connsiteX707" fmla="*/ 2674900 w 6891715"/>
                <a:gd name="connsiteY707" fmla="*/ 5266657 h 6367455"/>
                <a:gd name="connsiteX708" fmla="*/ 2673947 w 6891715"/>
                <a:gd name="connsiteY708" fmla="*/ 5273226 h 6367455"/>
                <a:gd name="connsiteX709" fmla="*/ 2667597 w 6891715"/>
                <a:gd name="connsiteY709" fmla="*/ 5275197 h 6367455"/>
                <a:gd name="connsiteX710" fmla="*/ 2671725 w 6891715"/>
                <a:gd name="connsiteY710" fmla="*/ 5284722 h 6367455"/>
                <a:gd name="connsiteX711" fmla="*/ 2664422 w 6891715"/>
                <a:gd name="connsiteY711" fmla="*/ 5286364 h 6367455"/>
                <a:gd name="connsiteX712" fmla="*/ 2659977 w 6891715"/>
                <a:gd name="connsiteY712" fmla="*/ 5276510 h 6367455"/>
                <a:gd name="connsiteX713" fmla="*/ 2643150 w 6891715"/>
                <a:gd name="connsiteY713" fmla="*/ 5278481 h 6367455"/>
                <a:gd name="connsiteX714" fmla="*/ 2636800 w 6891715"/>
                <a:gd name="connsiteY714" fmla="*/ 5268956 h 6367455"/>
                <a:gd name="connsiteX715" fmla="*/ 2659977 w 6891715"/>
                <a:gd name="connsiteY715" fmla="*/ 5266657 h 6367455"/>
                <a:gd name="connsiteX716" fmla="*/ 3264815 w 6891715"/>
                <a:gd name="connsiteY716" fmla="*/ 5237151 h 6367455"/>
                <a:gd name="connsiteX717" fmla="*/ 3282277 w 6891715"/>
                <a:gd name="connsiteY717" fmla="*/ 5247144 h 6367455"/>
                <a:gd name="connsiteX718" fmla="*/ 3295930 w 6891715"/>
                <a:gd name="connsiteY718" fmla="*/ 5244334 h 6367455"/>
                <a:gd name="connsiteX719" fmla="*/ 3316250 w 6891715"/>
                <a:gd name="connsiteY719" fmla="*/ 5251204 h 6367455"/>
                <a:gd name="connsiteX720" fmla="*/ 3295930 w 6891715"/>
                <a:gd name="connsiteY720" fmla="*/ 5249955 h 6367455"/>
                <a:gd name="connsiteX721" fmla="*/ 3283865 w 6891715"/>
                <a:gd name="connsiteY721" fmla="*/ 5256201 h 6367455"/>
                <a:gd name="connsiteX722" fmla="*/ 3252750 w 6891715"/>
                <a:gd name="connsiteY722" fmla="*/ 5239337 h 6367455"/>
                <a:gd name="connsiteX723" fmla="*/ 2572585 w 6891715"/>
                <a:gd name="connsiteY723" fmla="*/ 5232389 h 6367455"/>
                <a:gd name="connsiteX724" fmla="*/ 2574503 w 6891715"/>
                <a:gd name="connsiteY724" fmla="*/ 5273287 h 6367455"/>
                <a:gd name="connsiteX725" fmla="*/ 2571306 w 6891715"/>
                <a:gd name="connsiteY725" fmla="*/ 5288188 h 6367455"/>
                <a:gd name="connsiteX726" fmla="*/ 2584413 w 6891715"/>
                <a:gd name="connsiteY726" fmla="*/ 5315453 h 6367455"/>
                <a:gd name="connsiteX727" fmla="*/ 2581536 w 6891715"/>
                <a:gd name="connsiteY727" fmla="*/ 5359522 h 6367455"/>
                <a:gd name="connsiteX728" fmla="*/ 2570028 w 6891715"/>
                <a:gd name="connsiteY728" fmla="*/ 5388373 h 6367455"/>
                <a:gd name="connsiteX729" fmla="*/ 2566831 w 6891715"/>
                <a:gd name="connsiteY729" fmla="*/ 5402957 h 6367455"/>
                <a:gd name="connsiteX730" fmla="*/ 2557561 w 6891715"/>
                <a:gd name="connsiteY730" fmla="*/ 5426101 h 6367455"/>
                <a:gd name="connsiteX731" fmla="*/ 2549249 w 6891715"/>
                <a:gd name="connsiteY731" fmla="*/ 5445123 h 6367455"/>
                <a:gd name="connsiteX732" fmla="*/ 2547971 w 6891715"/>
                <a:gd name="connsiteY732" fmla="*/ 5451464 h 6367455"/>
                <a:gd name="connsiteX733" fmla="*/ 2539659 w 6891715"/>
                <a:gd name="connsiteY733" fmla="*/ 5446391 h 6367455"/>
                <a:gd name="connsiteX734" fmla="*/ 2531987 w 6891715"/>
                <a:gd name="connsiteY734" fmla="*/ 5444489 h 6367455"/>
                <a:gd name="connsiteX735" fmla="*/ 2531028 w 6891715"/>
                <a:gd name="connsiteY735" fmla="*/ 5439099 h 6367455"/>
                <a:gd name="connsiteX736" fmla="*/ 2521438 w 6891715"/>
                <a:gd name="connsiteY736" fmla="*/ 5434978 h 6367455"/>
                <a:gd name="connsiteX737" fmla="*/ 2510569 w 6891715"/>
                <a:gd name="connsiteY737" fmla="*/ 5426735 h 6367455"/>
                <a:gd name="connsiteX738" fmla="*/ 2518241 w 6891715"/>
                <a:gd name="connsiteY738" fmla="*/ 5408663 h 6367455"/>
                <a:gd name="connsiteX739" fmla="*/ 2511209 w 6891715"/>
                <a:gd name="connsiteY739" fmla="*/ 5405493 h 6367455"/>
                <a:gd name="connsiteX740" fmla="*/ 2499701 w 6891715"/>
                <a:gd name="connsiteY740" fmla="*/ 5400103 h 6367455"/>
                <a:gd name="connsiteX741" fmla="*/ 2503856 w 6891715"/>
                <a:gd name="connsiteY741" fmla="*/ 5393762 h 6367455"/>
                <a:gd name="connsiteX742" fmla="*/ 2504815 w 6891715"/>
                <a:gd name="connsiteY742" fmla="*/ 5384568 h 6367455"/>
                <a:gd name="connsiteX743" fmla="*/ 2501619 w 6891715"/>
                <a:gd name="connsiteY743" fmla="*/ 5381398 h 6367455"/>
                <a:gd name="connsiteX744" fmla="*/ 2501619 w 6891715"/>
                <a:gd name="connsiteY744" fmla="*/ 5366814 h 6367455"/>
                <a:gd name="connsiteX745" fmla="*/ 2497143 w 6891715"/>
                <a:gd name="connsiteY745" fmla="*/ 5356035 h 6367455"/>
                <a:gd name="connsiteX746" fmla="*/ 2490750 w 6891715"/>
                <a:gd name="connsiteY746" fmla="*/ 5342719 h 6367455"/>
                <a:gd name="connsiteX747" fmla="*/ 2491709 w 6891715"/>
                <a:gd name="connsiteY747" fmla="*/ 5330037 h 6367455"/>
                <a:gd name="connsiteX748" fmla="*/ 2501299 w 6891715"/>
                <a:gd name="connsiteY748" fmla="*/ 5327818 h 6367455"/>
                <a:gd name="connsiteX749" fmla="*/ 2500020 w 6891715"/>
                <a:gd name="connsiteY749" fmla="*/ 5305625 h 6367455"/>
                <a:gd name="connsiteX750" fmla="*/ 2520159 w 6891715"/>
                <a:gd name="connsiteY750" fmla="*/ 5294846 h 6367455"/>
                <a:gd name="connsiteX751" fmla="*/ 2524315 w 6891715"/>
                <a:gd name="connsiteY751" fmla="*/ 5283432 h 6367455"/>
                <a:gd name="connsiteX752" fmla="*/ 2538061 w 6891715"/>
                <a:gd name="connsiteY752" fmla="*/ 5272653 h 6367455"/>
                <a:gd name="connsiteX753" fmla="*/ 2550848 w 6891715"/>
                <a:gd name="connsiteY753" fmla="*/ 5278994 h 6367455"/>
                <a:gd name="connsiteX754" fmla="*/ 2558520 w 6891715"/>
                <a:gd name="connsiteY754" fmla="*/ 5271702 h 6367455"/>
                <a:gd name="connsiteX755" fmla="*/ 2554684 w 6891715"/>
                <a:gd name="connsiteY755" fmla="*/ 5255850 h 6367455"/>
                <a:gd name="connsiteX756" fmla="*/ 2562356 w 6891715"/>
                <a:gd name="connsiteY756" fmla="*/ 5235559 h 6367455"/>
                <a:gd name="connsiteX757" fmla="*/ 3216274 w 6891715"/>
                <a:gd name="connsiteY757" fmla="*/ 5219689 h 6367455"/>
                <a:gd name="connsiteX758" fmla="*/ 3221000 w 6891715"/>
                <a:gd name="connsiteY758" fmla="*/ 5221547 h 6367455"/>
                <a:gd name="connsiteX759" fmla="*/ 3210958 w 6891715"/>
                <a:gd name="connsiteY759" fmla="*/ 5232389 h 6367455"/>
                <a:gd name="connsiteX760" fmla="*/ 3210367 w 6891715"/>
                <a:gd name="connsiteY760" fmla="*/ 5228052 h 6367455"/>
                <a:gd name="connsiteX761" fmla="*/ 3208300 w 6891715"/>
                <a:gd name="connsiteY761" fmla="*/ 5222477 h 6367455"/>
                <a:gd name="connsiteX762" fmla="*/ 3236875 w 6891715"/>
                <a:gd name="connsiteY762" fmla="*/ 5199051 h 6367455"/>
                <a:gd name="connsiteX763" fmla="*/ 3266104 w 6891715"/>
                <a:gd name="connsiteY763" fmla="*/ 5206144 h 6367455"/>
                <a:gd name="connsiteX764" fmla="*/ 3297200 w 6891715"/>
                <a:gd name="connsiteY764" fmla="*/ 5210197 h 6367455"/>
                <a:gd name="connsiteX765" fmla="*/ 3297200 w 6891715"/>
                <a:gd name="connsiteY765" fmla="*/ 5214926 h 6367455"/>
                <a:gd name="connsiteX766" fmla="*/ 3266726 w 6891715"/>
                <a:gd name="connsiteY766" fmla="*/ 5213912 h 6367455"/>
                <a:gd name="connsiteX767" fmla="*/ 3239673 w 6891715"/>
                <a:gd name="connsiteY767" fmla="*/ 5206819 h 6367455"/>
                <a:gd name="connsiteX768" fmla="*/ 3261468 w 6891715"/>
                <a:gd name="connsiteY768" fmla="*/ 5180001 h 6367455"/>
                <a:gd name="connsiteX769" fmla="*/ 3278151 w 6891715"/>
                <a:gd name="connsiteY769" fmla="*/ 5188077 h 6367455"/>
                <a:gd name="connsiteX770" fmla="*/ 3274688 w 6891715"/>
                <a:gd name="connsiteY770" fmla="*/ 5194289 h 6367455"/>
                <a:gd name="connsiteX771" fmla="*/ 3257376 w 6891715"/>
                <a:gd name="connsiteY771" fmla="*/ 5193046 h 6367455"/>
                <a:gd name="connsiteX772" fmla="*/ 3245415 w 6891715"/>
                <a:gd name="connsiteY772" fmla="*/ 5189630 h 6367455"/>
                <a:gd name="connsiteX773" fmla="*/ 3241953 w 6891715"/>
                <a:gd name="connsiteY773" fmla="*/ 5184970 h 6367455"/>
                <a:gd name="connsiteX774" fmla="*/ 3241638 w 6891715"/>
                <a:gd name="connsiteY774" fmla="*/ 5180311 h 6367455"/>
                <a:gd name="connsiteX775" fmla="*/ 3220023 w 6891715"/>
                <a:gd name="connsiteY775" fmla="*/ 5175239 h 6367455"/>
                <a:gd name="connsiteX776" fmla="*/ 3235288 w 6891715"/>
                <a:gd name="connsiteY776" fmla="*/ 5184764 h 6367455"/>
                <a:gd name="connsiteX777" fmla="*/ 3225824 w 6891715"/>
                <a:gd name="connsiteY777" fmla="*/ 5183535 h 6367455"/>
                <a:gd name="connsiteX778" fmla="*/ 3211475 w 6891715"/>
                <a:gd name="connsiteY778" fmla="*/ 5175546 h 6367455"/>
                <a:gd name="connsiteX779" fmla="*/ 2421121 w 6891715"/>
                <a:gd name="connsiteY779" fmla="*/ 5104145 h 6367455"/>
                <a:gd name="connsiteX780" fmla="*/ 2412624 w 6891715"/>
                <a:gd name="connsiteY780" fmla="*/ 5112639 h 6367455"/>
                <a:gd name="connsiteX781" fmla="*/ 2412672 w 6891715"/>
                <a:gd name="connsiteY781" fmla="*/ 5112737 h 6367455"/>
                <a:gd name="connsiteX782" fmla="*/ 2421138 w 6891715"/>
                <a:gd name="connsiteY782" fmla="*/ 5104253 h 6367455"/>
                <a:gd name="connsiteX783" fmla="*/ 2421121 w 6891715"/>
                <a:gd name="connsiteY783" fmla="*/ 5104145 h 6367455"/>
                <a:gd name="connsiteX784" fmla="*/ 3071775 w 6891715"/>
                <a:gd name="connsiteY784" fmla="*/ 5056176 h 6367455"/>
                <a:gd name="connsiteX785" fmla="*/ 3095705 w 6891715"/>
                <a:gd name="connsiteY785" fmla="*/ 5079407 h 6367455"/>
                <a:gd name="connsiteX786" fmla="*/ 3109875 w 6891715"/>
                <a:gd name="connsiteY786" fmla="*/ 5094276 h 6367455"/>
                <a:gd name="connsiteX787" fmla="*/ 3092242 w 6891715"/>
                <a:gd name="connsiteY787" fmla="*/ 5084364 h 6367455"/>
                <a:gd name="connsiteX788" fmla="*/ 3080277 w 6891715"/>
                <a:gd name="connsiteY788" fmla="*/ 5069805 h 6367455"/>
                <a:gd name="connsiteX789" fmla="*/ 3087650 w 6891715"/>
                <a:gd name="connsiteY789" fmla="*/ 5051414 h 6367455"/>
                <a:gd name="connsiteX790" fmla="*/ 3115887 w 6891715"/>
                <a:gd name="connsiteY790" fmla="*/ 5070981 h 6367455"/>
                <a:gd name="connsiteX791" fmla="*/ 3117813 w 6891715"/>
                <a:gd name="connsiteY791" fmla="*/ 5079989 h 6367455"/>
                <a:gd name="connsiteX792" fmla="*/ 3100350 w 6891715"/>
                <a:gd name="connsiteY792" fmla="*/ 5049826 h 6367455"/>
                <a:gd name="connsiteX793" fmla="*/ 3114638 w 6891715"/>
                <a:gd name="connsiteY793" fmla="*/ 5056224 h 6367455"/>
                <a:gd name="connsiteX794" fmla="*/ 3110215 w 6891715"/>
                <a:gd name="connsiteY794" fmla="*/ 5060939 h 6367455"/>
                <a:gd name="connsiteX795" fmla="*/ 3085812 w 6891715"/>
                <a:gd name="connsiteY795" fmla="*/ 5013314 h 6367455"/>
                <a:gd name="connsiteX796" fmla="*/ 3107082 w 6891715"/>
                <a:gd name="connsiteY796" fmla="*/ 5026331 h 6367455"/>
                <a:gd name="connsiteX797" fmla="*/ 3109016 w 6891715"/>
                <a:gd name="connsiteY797" fmla="*/ 5031411 h 6367455"/>
                <a:gd name="connsiteX798" fmla="*/ 3102570 w 6891715"/>
                <a:gd name="connsiteY798" fmla="*/ 5029824 h 6367455"/>
                <a:gd name="connsiteX799" fmla="*/ 3115461 w 6891715"/>
                <a:gd name="connsiteY799" fmla="*/ 5041254 h 6367455"/>
                <a:gd name="connsiteX800" fmla="*/ 3124163 w 6891715"/>
                <a:gd name="connsiteY800" fmla="*/ 5047921 h 6367455"/>
                <a:gd name="connsiteX801" fmla="*/ 3122874 w 6891715"/>
                <a:gd name="connsiteY801" fmla="*/ 5051414 h 6367455"/>
                <a:gd name="connsiteX802" fmla="*/ 3104182 w 6891715"/>
                <a:gd name="connsiteY802" fmla="*/ 5037126 h 6367455"/>
                <a:gd name="connsiteX803" fmla="*/ 3105471 w 6891715"/>
                <a:gd name="connsiteY803" fmla="*/ 5045381 h 6367455"/>
                <a:gd name="connsiteX804" fmla="*/ 3093224 w 6891715"/>
                <a:gd name="connsiteY804" fmla="*/ 5033316 h 6367455"/>
                <a:gd name="connsiteX805" fmla="*/ 3084523 w 6891715"/>
                <a:gd name="connsiteY805" fmla="*/ 5021886 h 6367455"/>
                <a:gd name="connsiteX806" fmla="*/ 3081300 w 6891715"/>
                <a:gd name="connsiteY806" fmla="*/ 5013949 h 6367455"/>
                <a:gd name="connsiteX807" fmla="*/ 3043982 w 6891715"/>
                <a:gd name="connsiteY807" fmla="*/ 5011726 h 6367455"/>
                <a:gd name="connsiteX808" fmla="*/ 3058460 w 6891715"/>
                <a:gd name="connsiteY808" fmla="*/ 5028318 h 6367455"/>
                <a:gd name="connsiteX809" fmla="*/ 3059076 w 6891715"/>
                <a:gd name="connsiteY809" fmla="*/ 5039379 h 6367455"/>
                <a:gd name="connsiteX810" fmla="*/ 3055071 w 6891715"/>
                <a:gd name="connsiteY810" fmla="*/ 5040301 h 6367455"/>
                <a:gd name="connsiteX811" fmla="*/ 3052299 w 6891715"/>
                <a:gd name="connsiteY811" fmla="*/ 5032927 h 6367455"/>
                <a:gd name="connsiteX812" fmla="*/ 3046139 w 6891715"/>
                <a:gd name="connsiteY812" fmla="*/ 5030161 h 6367455"/>
                <a:gd name="connsiteX813" fmla="*/ 3039978 w 6891715"/>
                <a:gd name="connsiteY813" fmla="*/ 5022173 h 6367455"/>
                <a:gd name="connsiteX814" fmla="*/ 3038438 w 6891715"/>
                <a:gd name="connsiteY814" fmla="*/ 5013877 h 6367455"/>
                <a:gd name="connsiteX815" fmla="*/ 3081196 w 6891715"/>
                <a:gd name="connsiteY815" fmla="*/ 4995851 h 6367455"/>
                <a:gd name="connsiteX816" fmla="*/ 3089628 w 6891715"/>
                <a:gd name="connsiteY816" fmla="*/ 5007599 h 6367455"/>
                <a:gd name="connsiteX817" fmla="*/ 3094000 w 6891715"/>
                <a:gd name="connsiteY817" fmla="*/ 5013314 h 6367455"/>
                <a:gd name="connsiteX818" fmla="*/ 3077761 w 6891715"/>
                <a:gd name="connsiteY818" fmla="*/ 5004106 h 6367455"/>
                <a:gd name="connsiteX819" fmla="*/ 3074950 w 6891715"/>
                <a:gd name="connsiteY819" fmla="*/ 4998708 h 6367455"/>
                <a:gd name="connsiteX820" fmla="*/ 6495127 w 6891715"/>
                <a:gd name="connsiteY820" fmla="*/ 4986728 h 6367455"/>
                <a:gd name="connsiteX821" fmla="*/ 6506559 w 6891715"/>
                <a:gd name="connsiteY821" fmla="*/ 4995299 h 6367455"/>
                <a:gd name="connsiteX822" fmla="*/ 6517991 w 6891715"/>
                <a:gd name="connsiteY822" fmla="*/ 4992442 h 6367455"/>
                <a:gd name="connsiteX823" fmla="*/ 6525612 w 6891715"/>
                <a:gd name="connsiteY823" fmla="*/ 4997204 h 6367455"/>
                <a:gd name="connsiteX824" fmla="*/ 6540537 w 6891715"/>
                <a:gd name="connsiteY824" fmla="*/ 4999426 h 6367455"/>
                <a:gd name="connsiteX825" fmla="*/ 6557050 w 6891715"/>
                <a:gd name="connsiteY825" fmla="*/ 5002918 h 6367455"/>
                <a:gd name="connsiteX826" fmla="*/ 6561450 w 6891715"/>
                <a:gd name="connsiteY826" fmla="*/ 5001033 h 6367455"/>
                <a:gd name="connsiteX827" fmla="*/ 6527292 w 6891715"/>
                <a:gd name="connsiteY827" fmla="*/ 5071939 h 6367455"/>
                <a:gd name="connsiteX828" fmla="*/ 6524977 w 6891715"/>
                <a:gd name="connsiteY828" fmla="*/ 5069582 h 6367455"/>
                <a:gd name="connsiteX829" fmla="*/ 6514815 w 6891715"/>
                <a:gd name="connsiteY829" fmla="*/ 5041964 h 6367455"/>
                <a:gd name="connsiteX830" fmla="*/ 6504336 w 6891715"/>
                <a:gd name="connsiteY830" fmla="*/ 5039424 h 6367455"/>
                <a:gd name="connsiteX831" fmla="*/ 6495762 w 6891715"/>
                <a:gd name="connsiteY831" fmla="*/ 5044821 h 6367455"/>
                <a:gd name="connsiteX832" fmla="*/ 6487506 w 6891715"/>
                <a:gd name="connsiteY832" fmla="*/ 5041329 h 6367455"/>
                <a:gd name="connsiteX833" fmla="*/ 6486553 w 6891715"/>
                <a:gd name="connsiteY833" fmla="*/ 5030536 h 6367455"/>
                <a:gd name="connsiteX834" fmla="*/ 6470993 w 6891715"/>
                <a:gd name="connsiteY834" fmla="*/ 5017520 h 6367455"/>
                <a:gd name="connsiteX835" fmla="*/ 6473534 w 6891715"/>
                <a:gd name="connsiteY835" fmla="*/ 4998791 h 6367455"/>
                <a:gd name="connsiteX836" fmla="*/ 6484648 w 6891715"/>
                <a:gd name="connsiteY836" fmla="*/ 4994981 h 6367455"/>
                <a:gd name="connsiteX837" fmla="*/ 3034945 w 6891715"/>
                <a:gd name="connsiteY837" fmla="*/ 4948226 h 6367455"/>
                <a:gd name="connsiteX838" fmla="*/ 3042883 w 6891715"/>
                <a:gd name="connsiteY838" fmla="*/ 4949174 h 6367455"/>
                <a:gd name="connsiteX839" fmla="*/ 3044153 w 6891715"/>
                <a:gd name="connsiteY839" fmla="*/ 4962446 h 6367455"/>
                <a:gd name="connsiteX840" fmla="*/ 3048915 w 6891715"/>
                <a:gd name="connsiteY840" fmla="*/ 4968133 h 6367455"/>
                <a:gd name="connsiteX841" fmla="*/ 3055265 w 6891715"/>
                <a:gd name="connsiteY841" fmla="*/ 4979509 h 6367455"/>
                <a:gd name="connsiteX842" fmla="*/ 3060663 w 6891715"/>
                <a:gd name="connsiteY842" fmla="*/ 5014901 h 6367455"/>
                <a:gd name="connsiteX843" fmla="*/ 3054313 w 6891715"/>
                <a:gd name="connsiteY843" fmla="*/ 5014269 h 6367455"/>
                <a:gd name="connsiteX844" fmla="*/ 3049868 w 6891715"/>
                <a:gd name="connsiteY844" fmla="*/ 5008581 h 6367455"/>
                <a:gd name="connsiteX845" fmla="*/ 3040342 w 6891715"/>
                <a:gd name="connsiteY845" fmla="*/ 4999101 h 6367455"/>
                <a:gd name="connsiteX846" fmla="*/ 3036850 w 6891715"/>
                <a:gd name="connsiteY846" fmla="*/ 4987725 h 6367455"/>
                <a:gd name="connsiteX847" fmla="*/ 3039072 w 6891715"/>
                <a:gd name="connsiteY847" fmla="*/ 4981405 h 6367455"/>
                <a:gd name="connsiteX848" fmla="*/ 3044788 w 6891715"/>
                <a:gd name="connsiteY848" fmla="*/ 4985829 h 6367455"/>
                <a:gd name="connsiteX849" fmla="*/ 3046058 w 6891715"/>
                <a:gd name="connsiteY849" fmla="*/ 4981405 h 6367455"/>
                <a:gd name="connsiteX850" fmla="*/ 3046058 w 6891715"/>
                <a:gd name="connsiteY850" fmla="*/ 4972241 h 6367455"/>
                <a:gd name="connsiteX851" fmla="*/ 3033675 w 6891715"/>
                <a:gd name="connsiteY851" fmla="*/ 4958022 h 6367455"/>
                <a:gd name="connsiteX852" fmla="*/ 3060662 w 6891715"/>
                <a:gd name="connsiteY852" fmla="*/ 4941876 h 6367455"/>
                <a:gd name="connsiteX853" fmla="*/ 3066377 w 6891715"/>
                <a:gd name="connsiteY853" fmla="*/ 4941876 h 6367455"/>
                <a:gd name="connsiteX854" fmla="*/ 3081300 w 6891715"/>
                <a:gd name="connsiteY854" fmla="*/ 4964101 h 6367455"/>
                <a:gd name="connsiteX855" fmla="*/ 3086062 w 6891715"/>
                <a:gd name="connsiteY855" fmla="*/ 4968228 h 6367455"/>
                <a:gd name="connsiteX856" fmla="*/ 3081935 w 6891715"/>
                <a:gd name="connsiteY856" fmla="*/ 4974578 h 6367455"/>
                <a:gd name="connsiteX857" fmla="*/ 3089872 w 6891715"/>
                <a:gd name="connsiteY857" fmla="*/ 4983786 h 6367455"/>
                <a:gd name="connsiteX858" fmla="*/ 3097175 w 6891715"/>
                <a:gd name="connsiteY858" fmla="*/ 4999026 h 6367455"/>
                <a:gd name="connsiteX859" fmla="*/ 3094317 w 6891715"/>
                <a:gd name="connsiteY859" fmla="*/ 4994263 h 6367455"/>
                <a:gd name="connsiteX860" fmla="*/ 3087967 w 6891715"/>
                <a:gd name="connsiteY860" fmla="*/ 4991406 h 6367455"/>
                <a:gd name="connsiteX861" fmla="*/ 3075902 w 6891715"/>
                <a:gd name="connsiteY861" fmla="*/ 4984738 h 6367455"/>
                <a:gd name="connsiteX862" fmla="*/ 3072092 w 6891715"/>
                <a:gd name="connsiteY862" fmla="*/ 4972673 h 6367455"/>
                <a:gd name="connsiteX863" fmla="*/ 3068917 w 6891715"/>
                <a:gd name="connsiteY863" fmla="*/ 4972038 h 6367455"/>
                <a:gd name="connsiteX864" fmla="*/ 3054312 w 6891715"/>
                <a:gd name="connsiteY864" fmla="*/ 4962196 h 6367455"/>
                <a:gd name="connsiteX865" fmla="*/ 3052725 w 6891715"/>
                <a:gd name="connsiteY865" fmla="*/ 4951083 h 6367455"/>
                <a:gd name="connsiteX866" fmla="*/ 3060662 w 6891715"/>
                <a:gd name="connsiteY866" fmla="*/ 4950448 h 6367455"/>
                <a:gd name="connsiteX867" fmla="*/ 6600872 w 6891715"/>
                <a:gd name="connsiteY867" fmla="*/ 4906095 h 6367455"/>
                <a:gd name="connsiteX868" fmla="*/ 6598649 w 6891715"/>
                <a:gd name="connsiteY868" fmla="*/ 4911492 h 6367455"/>
                <a:gd name="connsiteX869" fmla="*/ 6602058 w 6891715"/>
                <a:gd name="connsiteY869" fmla="*/ 4916735 h 6367455"/>
                <a:gd name="connsiteX870" fmla="*/ 6570401 w 6891715"/>
                <a:gd name="connsiteY870" fmla="*/ 4982451 h 6367455"/>
                <a:gd name="connsiteX871" fmla="*/ 6569434 w 6891715"/>
                <a:gd name="connsiteY871" fmla="*/ 4982283 h 6367455"/>
                <a:gd name="connsiteX872" fmla="*/ 6564036 w 6891715"/>
                <a:gd name="connsiteY872" fmla="*/ 4977839 h 6367455"/>
                <a:gd name="connsiteX873" fmla="*/ 6564354 w 6891715"/>
                <a:gd name="connsiteY873" fmla="*/ 4967363 h 6367455"/>
                <a:gd name="connsiteX874" fmla="*/ 6569752 w 6891715"/>
                <a:gd name="connsiteY874" fmla="*/ 4961332 h 6367455"/>
                <a:gd name="connsiteX875" fmla="*/ 6573563 w 6891715"/>
                <a:gd name="connsiteY875" fmla="*/ 4943237 h 6367455"/>
                <a:gd name="connsiteX876" fmla="*/ 6567212 w 6891715"/>
                <a:gd name="connsiteY876" fmla="*/ 4935936 h 6367455"/>
                <a:gd name="connsiteX877" fmla="*/ 6568799 w 6891715"/>
                <a:gd name="connsiteY877" fmla="*/ 4924190 h 6367455"/>
                <a:gd name="connsiteX878" fmla="*/ 6582772 w 6891715"/>
                <a:gd name="connsiteY878" fmla="*/ 4909905 h 6367455"/>
                <a:gd name="connsiteX879" fmla="*/ 4951102 w 6891715"/>
                <a:gd name="connsiteY879" fmla="*/ 4806942 h 6367455"/>
                <a:gd name="connsiteX880" fmla="*/ 4954554 w 6891715"/>
                <a:gd name="connsiteY880" fmla="*/ 4813479 h 6367455"/>
                <a:gd name="connsiteX881" fmla="*/ 4953518 w 6891715"/>
                <a:gd name="connsiteY881" fmla="*/ 4818055 h 6367455"/>
                <a:gd name="connsiteX882" fmla="*/ 4946616 w 6891715"/>
                <a:gd name="connsiteY882" fmla="*/ 4810210 h 6367455"/>
                <a:gd name="connsiteX883" fmla="*/ 5054566 w 6891715"/>
                <a:gd name="connsiteY883" fmla="*/ 4779954 h 6367455"/>
                <a:gd name="connsiteX884" fmla="*/ 5046311 w 6891715"/>
                <a:gd name="connsiteY884" fmla="*/ 4792539 h 6367455"/>
                <a:gd name="connsiteX885" fmla="*/ 5039961 w 6891715"/>
                <a:gd name="connsiteY885" fmla="*/ 4814879 h 6367455"/>
                <a:gd name="connsiteX886" fmla="*/ 5029166 w 6891715"/>
                <a:gd name="connsiteY886" fmla="*/ 4805125 h 6367455"/>
                <a:gd name="connsiteX887" fmla="*/ 5032341 w 6891715"/>
                <a:gd name="connsiteY887" fmla="*/ 4797888 h 6367455"/>
                <a:gd name="connsiteX888" fmla="*/ 5048533 w 6891715"/>
                <a:gd name="connsiteY888" fmla="*/ 4785303 h 6367455"/>
                <a:gd name="connsiteX889" fmla="*/ 4546749 w 6891715"/>
                <a:gd name="connsiteY889" fmla="*/ 4760722 h 6367455"/>
                <a:gd name="connsiteX890" fmla="*/ 4546260 w 6891715"/>
                <a:gd name="connsiteY890" fmla="*/ 4761212 h 6367455"/>
                <a:gd name="connsiteX891" fmla="*/ 4546884 w 6891715"/>
                <a:gd name="connsiteY891" fmla="*/ 4760899 h 6367455"/>
                <a:gd name="connsiteX892" fmla="*/ 5140291 w 6891715"/>
                <a:gd name="connsiteY892" fmla="*/ 4749792 h 6367455"/>
                <a:gd name="connsiteX893" fmla="*/ 5127591 w 6891715"/>
                <a:gd name="connsiteY893" fmla="*/ 4759317 h 6367455"/>
                <a:gd name="connsiteX894" fmla="*/ 5130477 w 6891715"/>
                <a:gd name="connsiteY894" fmla="*/ 4751021 h 6367455"/>
                <a:gd name="connsiteX895" fmla="*/ 6342270 w 6891715"/>
                <a:gd name="connsiteY895" fmla="*/ 4710093 h 6367455"/>
                <a:gd name="connsiteX896" fmla="*/ 6339836 w 6891715"/>
                <a:gd name="connsiteY896" fmla="*/ 4714047 h 6367455"/>
                <a:gd name="connsiteX897" fmla="*/ 6301729 w 6891715"/>
                <a:gd name="connsiteY897" fmla="*/ 4718809 h 6367455"/>
                <a:gd name="connsiteX898" fmla="*/ 6300459 w 6891715"/>
                <a:gd name="connsiteY898" fmla="*/ 4737220 h 6367455"/>
                <a:gd name="connsiteX899" fmla="*/ 6300488 w 6891715"/>
                <a:gd name="connsiteY899" fmla="*/ 4737235 h 6367455"/>
                <a:gd name="connsiteX900" fmla="*/ 6301738 w 6891715"/>
                <a:gd name="connsiteY900" fmla="*/ 4719118 h 6367455"/>
                <a:gd name="connsiteX901" fmla="*/ 6339844 w 6891715"/>
                <a:gd name="connsiteY901" fmla="*/ 4714356 h 6367455"/>
                <a:gd name="connsiteX902" fmla="*/ 6342384 w 6891715"/>
                <a:gd name="connsiteY902" fmla="*/ 4710229 h 6367455"/>
                <a:gd name="connsiteX903" fmla="*/ 1472534 w 6891715"/>
                <a:gd name="connsiteY903" fmla="*/ 4375142 h 6367455"/>
                <a:gd name="connsiteX904" fmla="*/ 1482060 w 6891715"/>
                <a:gd name="connsiteY904" fmla="*/ 4376139 h 6367455"/>
                <a:gd name="connsiteX905" fmla="*/ 1487457 w 6891715"/>
                <a:gd name="connsiteY905" fmla="*/ 4385110 h 6367455"/>
                <a:gd name="connsiteX906" fmla="*/ 1484282 w 6891715"/>
                <a:gd name="connsiteY906" fmla="*/ 4388433 h 6367455"/>
                <a:gd name="connsiteX907" fmla="*/ 1476662 w 6891715"/>
                <a:gd name="connsiteY907" fmla="*/ 4385110 h 6367455"/>
                <a:gd name="connsiteX908" fmla="*/ 1467137 w 6891715"/>
                <a:gd name="connsiteY908" fmla="*/ 4389430 h 6367455"/>
                <a:gd name="connsiteX909" fmla="*/ 1465232 w 6891715"/>
                <a:gd name="connsiteY909" fmla="*/ 4381787 h 6367455"/>
                <a:gd name="connsiteX910" fmla="*/ 1435070 w 6891715"/>
                <a:gd name="connsiteY910" fmla="*/ 4357679 h 6367455"/>
                <a:gd name="connsiteX911" fmla="*/ 1446184 w 6891715"/>
                <a:gd name="connsiteY911" fmla="*/ 4359584 h 6367455"/>
                <a:gd name="connsiteX912" fmla="*/ 1443096 w 6891715"/>
                <a:gd name="connsiteY912" fmla="*/ 4363711 h 6367455"/>
                <a:gd name="connsiteX913" fmla="*/ 1435996 w 6891715"/>
                <a:gd name="connsiteY913" fmla="*/ 4364029 h 6367455"/>
                <a:gd name="connsiteX914" fmla="*/ 1538093 w 6891715"/>
                <a:gd name="connsiteY914" fmla="*/ 4154476 h 6367455"/>
                <a:gd name="connsiteX915" fmla="*/ 1543523 w 6891715"/>
                <a:gd name="connsiteY915" fmla="*/ 4158725 h 6367455"/>
                <a:gd name="connsiteX916" fmla="*/ 1561405 w 6891715"/>
                <a:gd name="connsiteY916" fmla="*/ 4162647 h 6367455"/>
                <a:gd name="connsiteX917" fmla="*/ 1566834 w 6891715"/>
                <a:gd name="connsiteY917" fmla="*/ 4170491 h 6367455"/>
                <a:gd name="connsiteX918" fmla="*/ 1564918 w 6891715"/>
                <a:gd name="connsiteY918" fmla="*/ 4178008 h 6367455"/>
                <a:gd name="connsiteX919" fmla="*/ 1557251 w 6891715"/>
                <a:gd name="connsiteY919" fmla="*/ 4185526 h 6367455"/>
                <a:gd name="connsiteX920" fmla="*/ 1549910 w 6891715"/>
                <a:gd name="connsiteY920" fmla="*/ 4187814 h 6367455"/>
                <a:gd name="connsiteX921" fmla="*/ 1525320 w 6891715"/>
                <a:gd name="connsiteY921" fmla="*/ 4175067 h 6367455"/>
                <a:gd name="connsiteX922" fmla="*/ 1511272 w 6891715"/>
                <a:gd name="connsiteY922" fmla="*/ 4175067 h 6367455"/>
                <a:gd name="connsiteX923" fmla="*/ 1515740 w 6891715"/>
                <a:gd name="connsiteY923" fmla="*/ 4171798 h 6367455"/>
                <a:gd name="connsiteX924" fmla="*/ 2133803 w 6891715"/>
                <a:gd name="connsiteY924" fmla="*/ 3771889 h 6367455"/>
                <a:gd name="connsiteX925" fmla="*/ 2135150 w 6891715"/>
                <a:gd name="connsiteY925" fmla="*/ 3783636 h 6367455"/>
                <a:gd name="connsiteX926" fmla="*/ 2131782 w 6891715"/>
                <a:gd name="connsiteY926" fmla="*/ 3794114 h 6367455"/>
                <a:gd name="connsiteX927" fmla="*/ 2129762 w 6891715"/>
                <a:gd name="connsiteY927" fmla="*/ 3813164 h 6367455"/>
                <a:gd name="connsiteX928" fmla="*/ 2112925 w 6891715"/>
                <a:gd name="connsiteY928" fmla="*/ 3813164 h 6367455"/>
                <a:gd name="connsiteX929" fmla="*/ 2114609 w 6891715"/>
                <a:gd name="connsiteY929" fmla="*/ 3788081 h 6367455"/>
                <a:gd name="connsiteX930" fmla="*/ 2124711 w 6891715"/>
                <a:gd name="connsiteY930" fmla="*/ 3775381 h 6367455"/>
                <a:gd name="connsiteX931" fmla="*/ 2166583 w 6891715"/>
                <a:gd name="connsiteY931" fmla="*/ 3746489 h 6367455"/>
                <a:gd name="connsiteX932" fmla="*/ 2171663 w 6891715"/>
                <a:gd name="connsiteY932" fmla="*/ 3748735 h 6367455"/>
                <a:gd name="connsiteX933" fmla="*/ 2153883 w 6891715"/>
                <a:gd name="connsiteY933" fmla="*/ 3759324 h 6367455"/>
                <a:gd name="connsiteX934" fmla="*/ 2146263 w 6891715"/>
                <a:gd name="connsiteY934" fmla="*/ 3767988 h 6367455"/>
                <a:gd name="connsiteX935" fmla="*/ 2140230 w 6891715"/>
                <a:gd name="connsiteY935" fmla="*/ 3776652 h 6367455"/>
                <a:gd name="connsiteX936" fmla="*/ 2136738 w 6891715"/>
                <a:gd name="connsiteY936" fmla="*/ 3766705 h 6367455"/>
                <a:gd name="connsiteX937" fmla="*/ 2146263 w 6891715"/>
                <a:gd name="connsiteY937" fmla="*/ 3757078 h 6367455"/>
                <a:gd name="connsiteX938" fmla="*/ 1246315 w 6891715"/>
                <a:gd name="connsiteY938" fmla="*/ 3744901 h 6367455"/>
                <a:gd name="connsiteX939" fmla="*/ 1253753 w 6891715"/>
                <a:gd name="connsiteY939" fmla="*/ 3753473 h 6367455"/>
                <a:gd name="connsiteX940" fmla="*/ 1263448 w 6891715"/>
                <a:gd name="connsiteY940" fmla="*/ 3760458 h 6367455"/>
                <a:gd name="connsiteX941" fmla="*/ 1273144 w 6891715"/>
                <a:gd name="connsiteY941" fmla="*/ 3759506 h 6367455"/>
                <a:gd name="connsiteX942" fmla="*/ 1263448 w 6891715"/>
                <a:gd name="connsiteY942" fmla="*/ 3772206 h 6367455"/>
                <a:gd name="connsiteX943" fmla="*/ 1258277 w 6891715"/>
                <a:gd name="connsiteY943" fmla="*/ 3783953 h 6367455"/>
                <a:gd name="connsiteX944" fmla="*/ 1250844 w 6891715"/>
                <a:gd name="connsiteY944" fmla="*/ 3789351 h 6367455"/>
                <a:gd name="connsiteX945" fmla="*/ 1222724 w 6891715"/>
                <a:gd name="connsiteY945" fmla="*/ 3780143 h 6367455"/>
                <a:gd name="connsiteX946" fmla="*/ 1219167 w 6891715"/>
                <a:gd name="connsiteY946" fmla="*/ 3767443 h 6367455"/>
                <a:gd name="connsiteX947" fmla="*/ 1225632 w 6891715"/>
                <a:gd name="connsiteY947" fmla="*/ 3765221 h 6367455"/>
                <a:gd name="connsiteX948" fmla="*/ 1222400 w 6891715"/>
                <a:gd name="connsiteY948" fmla="*/ 3762046 h 6367455"/>
                <a:gd name="connsiteX949" fmla="*/ 1220461 w 6891715"/>
                <a:gd name="connsiteY949" fmla="*/ 3748393 h 6367455"/>
                <a:gd name="connsiteX950" fmla="*/ 2215160 w 6891715"/>
                <a:gd name="connsiteY950" fmla="*/ 3730614 h 6367455"/>
                <a:gd name="connsiteX951" fmla="*/ 2216113 w 6891715"/>
                <a:gd name="connsiteY951" fmla="*/ 3734660 h 6367455"/>
                <a:gd name="connsiteX952" fmla="*/ 2207540 w 6891715"/>
                <a:gd name="connsiteY952" fmla="*/ 3735594 h 6367455"/>
                <a:gd name="connsiteX953" fmla="*/ 2194840 w 6891715"/>
                <a:gd name="connsiteY953" fmla="*/ 3739952 h 6367455"/>
                <a:gd name="connsiteX954" fmla="*/ 2188490 w 6891715"/>
                <a:gd name="connsiteY954" fmla="*/ 3744933 h 6367455"/>
                <a:gd name="connsiteX955" fmla="*/ 2178330 w 6891715"/>
                <a:gd name="connsiteY955" fmla="*/ 3746489 h 6367455"/>
                <a:gd name="connsiteX956" fmla="*/ 2171663 w 6891715"/>
                <a:gd name="connsiteY956" fmla="*/ 3739330 h 6367455"/>
                <a:gd name="connsiteX957" fmla="*/ 2200238 w 6891715"/>
                <a:gd name="connsiteY957" fmla="*/ 3732482 h 6367455"/>
                <a:gd name="connsiteX958" fmla="*/ 2265326 w 6891715"/>
                <a:gd name="connsiteY958" fmla="*/ 3727439 h 6367455"/>
                <a:gd name="connsiteX959" fmla="*/ 2248622 w 6891715"/>
                <a:gd name="connsiteY959" fmla="*/ 3736964 h 6367455"/>
                <a:gd name="connsiteX960" fmla="*/ 2235070 w 6891715"/>
                <a:gd name="connsiteY960" fmla="*/ 3735232 h 6367455"/>
                <a:gd name="connsiteX961" fmla="*/ 2222463 w 6891715"/>
                <a:gd name="connsiteY961" fmla="*/ 3736387 h 6367455"/>
                <a:gd name="connsiteX962" fmla="*/ 2227821 w 6891715"/>
                <a:gd name="connsiteY962" fmla="*/ 3730614 h 6367455"/>
                <a:gd name="connsiteX963" fmla="*/ 2243579 w 6891715"/>
                <a:gd name="connsiteY963" fmla="*/ 3730325 h 6367455"/>
                <a:gd name="connsiteX964" fmla="*/ 2256816 w 6891715"/>
                <a:gd name="connsiteY964" fmla="*/ 3729171 h 6367455"/>
                <a:gd name="connsiteX965" fmla="*/ 2293901 w 6891715"/>
                <a:gd name="connsiteY965" fmla="*/ 3721089 h 6367455"/>
                <a:gd name="connsiteX966" fmla="*/ 2284247 w 6891715"/>
                <a:gd name="connsiteY966" fmla="*/ 3726436 h 6367455"/>
                <a:gd name="connsiteX967" fmla="*/ 2270088 w 6891715"/>
                <a:gd name="connsiteY967" fmla="*/ 3733789 h 6367455"/>
                <a:gd name="connsiteX968" fmla="*/ 2275558 w 6891715"/>
                <a:gd name="connsiteY968" fmla="*/ 3723763 h 6367455"/>
                <a:gd name="connsiteX969" fmla="*/ 2314928 w 6891715"/>
                <a:gd name="connsiteY969" fmla="*/ 3706801 h 6367455"/>
                <a:gd name="connsiteX970" fmla="*/ 2327813 w 6891715"/>
                <a:gd name="connsiteY970" fmla="*/ 3706801 h 6367455"/>
                <a:gd name="connsiteX971" fmla="*/ 2332000 w 6891715"/>
                <a:gd name="connsiteY971" fmla="*/ 3711192 h 6367455"/>
                <a:gd name="connsiteX972" fmla="*/ 2322337 w 6891715"/>
                <a:gd name="connsiteY972" fmla="*/ 3713556 h 6367455"/>
                <a:gd name="connsiteX973" fmla="*/ 2315251 w 6891715"/>
                <a:gd name="connsiteY973" fmla="*/ 3722676 h 6367455"/>
                <a:gd name="connsiteX974" fmla="*/ 2309775 w 6891715"/>
                <a:gd name="connsiteY974" fmla="*/ 3715921 h 6367455"/>
                <a:gd name="connsiteX975" fmla="*/ 2362163 w 6891715"/>
                <a:gd name="connsiteY975" fmla="*/ 3689339 h 6367455"/>
                <a:gd name="connsiteX976" fmla="*/ 2358194 w 6891715"/>
                <a:gd name="connsiteY976" fmla="*/ 3694310 h 6367455"/>
                <a:gd name="connsiteX977" fmla="*/ 2338350 w 6891715"/>
                <a:gd name="connsiteY977" fmla="*/ 3700452 h 6367455"/>
                <a:gd name="connsiteX978" fmla="*/ 2351579 w 6891715"/>
                <a:gd name="connsiteY978" fmla="*/ 3693433 h 6367455"/>
                <a:gd name="connsiteX979" fmla="*/ 2392325 w 6891715"/>
                <a:gd name="connsiteY979" fmla="*/ 3682989 h 6367455"/>
                <a:gd name="connsiteX980" fmla="*/ 2388983 w 6891715"/>
                <a:gd name="connsiteY980" fmla="*/ 3687752 h 6367455"/>
                <a:gd name="connsiteX981" fmla="*/ 2373275 w 6891715"/>
                <a:gd name="connsiteY981" fmla="*/ 3685187 h 6367455"/>
                <a:gd name="connsiteX982" fmla="*/ 2415017 w 6891715"/>
                <a:gd name="connsiteY982" fmla="*/ 3681401 h 6367455"/>
                <a:gd name="connsiteX983" fmla="*/ 2422488 w 6891715"/>
                <a:gd name="connsiteY983" fmla="*/ 3682866 h 6367455"/>
                <a:gd name="connsiteX984" fmla="*/ 2406613 w 6891715"/>
                <a:gd name="connsiteY984" fmla="*/ 3684576 h 6367455"/>
                <a:gd name="connsiteX985" fmla="*/ 2985194 w 6891715"/>
                <a:gd name="connsiteY985" fmla="*/ 3619489 h 6367455"/>
                <a:gd name="connsiteX986" fmla="*/ 3001933 w 6891715"/>
                <a:gd name="connsiteY986" fmla="*/ 3643179 h 6367455"/>
                <a:gd name="connsiteX987" fmla="*/ 3012555 w 6891715"/>
                <a:gd name="connsiteY987" fmla="*/ 3653563 h 6367455"/>
                <a:gd name="connsiteX988" fmla="*/ 3031868 w 6891715"/>
                <a:gd name="connsiteY988" fmla="*/ 3655835 h 6367455"/>
                <a:gd name="connsiteX989" fmla="*/ 3043778 w 6891715"/>
                <a:gd name="connsiteY989" fmla="*/ 3654212 h 6367455"/>
                <a:gd name="connsiteX990" fmla="*/ 3041525 w 6891715"/>
                <a:gd name="connsiteY990" fmla="*/ 3658756 h 6367455"/>
                <a:gd name="connsiteX991" fmla="*/ 3047963 w 6891715"/>
                <a:gd name="connsiteY991" fmla="*/ 3678227 h 6367455"/>
                <a:gd name="connsiteX992" fmla="*/ 3036375 w 6891715"/>
                <a:gd name="connsiteY992" fmla="*/ 3670438 h 6367455"/>
                <a:gd name="connsiteX993" fmla="*/ 3022212 w 6891715"/>
                <a:gd name="connsiteY993" fmla="*/ 3667518 h 6367455"/>
                <a:gd name="connsiteX994" fmla="*/ 3011589 w 6891715"/>
                <a:gd name="connsiteY994" fmla="*/ 3675306 h 6367455"/>
                <a:gd name="connsiteX995" fmla="*/ 3000645 w 6891715"/>
                <a:gd name="connsiteY995" fmla="*/ 3667518 h 6367455"/>
                <a:gd name="connsiteX996" fmla="*/ 3000001 w 6891715"/>
                <a:gd name="connsiteY996" fmla="*/ 3667193 h 6367455"/>
                <a:gd name="connsiteX997" fmla="*/ 2997426 w 6891715"/>
                <a:gd name="connsiteY997" fmla="*/ 3665895 h 6367455"/>
                <a:gd name="connsiteX998" fmla="*/ 2995495 w 6891715"/>
                <a:gd name="connsiteY998" fmla="*/ 3663624 h 6367455"/>
                <a:gd name="connsiteX999" fmla="*/ 2994529 w 6891715"/>
                <a:gd name="connsiteY999" fmla="*/ 3662650 h 6367455"/>
                <a:gd name="connsiteX1000" fmla="*/ 2994207 w 6891715"/>
                <a:gd name="connsiteY1000" fmla="*/ 3661027 h 6367455"/>
                <a:gd name="connsiteX1001" fmla="*/ 2995173 w 6891715"/>
                <a:gd name="connsiteY1001" fmla="*/ 3651292 h 6367455"/>
                <a:gd name="connsiteX1002" fmla="*/ 2995495 w 6891715"/>
                <a:gd name="connsiteY1002" fmla="*/ 3644152 h 6367455"/>
                <a:gd name="connsiteX1003" fmla="*/ 2987770 w 6891715"/>
                <a:gd name="connsiteY1003" fmla="*/ 3639934 h 6367455"/>
                <a:gd name="connsiteX1004" fmla="*/ 2978113 w 6891715"/>
                <a:gd name="connsiteY1004" fmla="*/ 3632145 h 6367455"/>
                <a:gd name="connsiteX1005" fmla="*/ 720699 w 6891715"/>
                <a:gd name="connsiteY1005" fmla="*/ 3606789 h 6367455"/>
                <a:gd name="connsiteX1006" fmla="*/ 731812 w 6891715"/>
                <a:gd name="connsiteY1006" fmla="*/ 3609057 h 6367455"/>
                <a:gd name="connsiteX1007" fmla="*/ 730831 w 6891715"/>
                <a:gd name="connsiteY1007" fmla="*/ 3622664 h 6367455"/>
                <a:gd name="connsiteX1008" fmla="*/ 721027 w 6891715"/>
                <a:gd name="connsiteY1008" fmla="*/ 3617480 h 6367455"/>
                <a:gd name="connsiteX1009" fmla="*/ 720699 w 6891715"/>
                <a:gd name="connsiteY1009" fmla="*/ 3606789 h 6367455"/>
                <a:gd name="connsiteX1010" fmla="*/ 1246157 w 6891715"/>
                <a:gd name="connsiteY1010" fmla="*/ 3590917 h 6367455"/>
                <a:gd name="connsiteX1011" fmla="*/ 1252507 w 6891715"/>
                <a:gd name="connsiteY1011" fmla="*/ 3593139 h 6367455"/>
                <a:gd name="connsiteX1012" fmla="*/ 1244887 w 6891715"/>
                <a:gd name="connsiteY1012" fmla="*/ 3604569 h 6367455"/>
                <a:gd name="connsiteX1013" fmla="*/ 1247109 w 6891715"/>
                <a:gd name="connsiteY1013" fmla="*/ 3615999 h 6367455"/>
                <a:gd name="connsiteX1014" fmla="*/ 1242030 w 6891715"/>
                <a:gd name="connsiteY1014" fmla="*/ 3631874 h 6367455"/>
                <a:gd name="connsiteX1015" fmla="*/ 1231552 w 6891715"/>
                <a:gd name="connsiteY1015" fmla="*/ 3641399 h 6367455"/>
                <a:gd name="connsiteX1016" fmla="*/ 1216630 w 6891715"/>
                <a:gd name="connsiteY1016" fmla="*/ 3640764 h 6367455"/>
                <a:gd name="connsiteX1017" fmla="*/ 1208057 w 6891715"/>
                <a:gd name="connsiteY1017" fmla="*/ 3644892 h 6367455"/>
                <a:gd name="connsiteX1018" fmla="*/ 1208057 w 6891715"/>
                <a:gd name="connsiteY1018" fmla="*/ 3636637 h 6367455"/>
                <a:gd name="connsiteX1019" fmla="*/ 1218852 w 6891715"/>
                <a:gd name="connsiteY1019" fmla="*/ 3627112 h 6367455"/>
                <a:gd name="connsiteX1020" fmla="*/ 1229012 w 6891715"/>
                <a:gd name="connsiteY1020" fmla="*/ 3599489 h 6367455"/>
                <a:gd name="connsiteX1021" fmla="*/ 2722963 w 6891715"/>
                <a:gd name="connsiteY1021" fmla="*/ 3559164 h 6367455"/>
                <a:gd name="connsiteX1022" fmla="*/ 2736813 w 6891715"/>
                <a:gd name="connsiteY1022" fmla="*/ 3571070 h 6367455"/>
                <a:gd name="connsiteX1023" fmla="*/ 2734558 w 6891715"/>
                <a:gd name="connsiteY1023" fmla="*/ 3579759 h 6367455"/>
                <a:gd name="connsiteX1024" fmla="*/ 2724251 w 6891715"/>
                <a:gd name="connsiteY1024" fmla="*/ 3582977 h 6367455"/>
                <a:gd name="connsiteX1025" fmla="*/ 2714588 w 6891715"/>
                <a:gd name="connsiteY1025" fmla="*/ 3577506 h 6367455"/>
                <a:gd name="connsiteX1026" fmla="*/ 2715232 w 6891715"/>
                <a:gd name="connsiteY1026" fmla="*/ 3560773 h 6367455"/>
                <a:gd name="connsiteX1027" fmla="*/ 2492338 w 6891715"/>
                <a:gd name="connsiteY1027" fmla="*/ 3549639 h 6367455"/>
                <a:gd name="connsiteX1028" fmla="*/ 2485435 w 6891715"/>
                <a:gd name="connsiteY1028" fmla="*/ 3560752 h 6367455"/>
                <a:gd name="connsiteX1029" fmla="*/ 2484400 w 6891715"/>
                <a:gd name="connsiteY1029" fmla="*/ 3551741 h 6367455"/>
                <a:gd name="connsiteX1030" fmla="*/ 2463763 w 6891715"/>
                <a:gd name="connsiteY1030" fmla="*/ 3543289 h 6367455"/>
                <a:gd name="connsiteX1031" fmla="*/ 2473288 w 6891715"/>
                <a:gd name="connsiteY1031" fmla="*/ 3549484 h 6367455"/>
                <a:gd name="connsiteX1032" fmla="*/ 2469760 w 6891715"/>
                <a:gd name="connsiteY1032" fmla="*/ 3555989 h 6367455"/>
                <a:gd name="connsiteX1033" fmla="*/ 2922455 w 6891715"/>
                <a:gd name="connsiteY1033" fmla="*/ 3533764 h 6367455"/>
                <a:gd name="connsiteX1034" fmla="*/ 2937199 w 6891715"/>
                <a:gd name="connsiteY1034" fmla="*/ 3536647 h 6367455"/>
                <a:gd name="connsiteX1035" fmla="*/ 2937199 w 6891715"/>
                <a:gd name="connsiteY1035" fmla="*/ 3548500 h 6367455"/>
                <a:gd name="connsiteX1036" fmla="*/ 2943473 w 6891715"/>
                <a:gd name="connsiteY1036" fmla="*/ 3553946 h 6367455"/>
                <a:gd name="connsiteX1037" fmla="*/ 2956021 w 6891715"/>
                <a:gd name="connsiteY1037" fmla="*/ 3552665 h 6367455"/>
                <a:gd name="connsiteX1038" fmla="*/ 2961354 w 6891715"/>
                <a:gd name="connsiteY1038" fmla="*/ 3560033 h 6367455"/>
                <a:gd name="connsiteX1039" fmla="*/ 2959158 w 6891715"/>
                <a:gd name="connsiteY1039" fmla="*/ 3566440 h 6367455"/>
                <a:gd name="connsiteX1040" fmla="*/ 2953825 w 6891715"/>
                <a:gd name="connsiteY1040" fmla="*/ 3573808 h 6367455"/>
                <a:gd name="connsiteX1041" fmla="*/ 2960099 w 6891715"/>
                <a:gd name="connsiteY1041" fmla="*/ 3577011 h 6367455"/>
                <a:gd name="connsiteX1042" fmla="*/ 2967001 w 6891715"/>
                <a:gd name="connsiteY1042" fmla="*/ 3589825 h 6367455"/>
                <a:gd name="connsiteX1043" fmla="*/ 2960727 w 6891715"/>
                <a:gd name="connsiteY1043" fmla="*/ 3595271 h 6367455"/>
                <a:gd name="connsiteX1044" fmla="*/ 2952257 w 6891715"/>
                <a:gd name="connsiteY1044" fmla="*/ 3591106 h 6367455"/>
                <a:gd name="connsiteX1045" fmla="*/ 2943787 w 6891715"/>
                <a:gd name="connsiteY1045" fmla="*/ 3589825 h 6367455"/>
                <a:gd name="connsiteX1046" fmla="*/ 2939709 w 6891715"/>
                <a:gd name="connsiteY1046" fmla="*/ 3595591 h 6367455"/>
                <a:gd name="connsiteX1047" fmla="*/ 2936572 w 6891715"/>
                <a:gd name="connsiteY1047" fmla="*/ 3600397 h 6367455"/>
                <a:gd name="connsiteX1048" fmla="*/ 2933435 w 6891715"/>
                <a:gd name="connsiteY1048" fmla="*/ 3603920 h 6367455"/>
                <a:gd name="connsiteX1049" fmla="*/ 2932180 w 6891715"/>
                <a:gd name="connsiteY1049" fmla="*/ 3604882 h 6367455"/>
                <a:gd name="connsiteX1050" fmla="*/ 2931239 w 6891715"/>
                <a:gd name="connsiteY1050" fmla="*/ 3605202 h 6367455"/>
                <a:gd name="connsiteX1051" fmla="*/ 2930612 w 6891715"/>
                <a:gd name="connsiteY1051" fmla="*/ 3605202 h 6367455"/>
                <a:gd name="connsiteX1052" fmla="*/ 2929357 w 6891715"/>
                <a:gd name="connsiteY1052" fmla="*/ 3605202 h 6367455"/>
                <a:gd name="connsiteX1053" fmla="*/ 2928416 w 6891715"/>
                <a:gd name="connsiteY1053" fmla="*/ 3604561 h 6367455"/>
                <a:gd name="connsiteX1054" fmla="*/ 2928102 w 6891715"/>
                <a:gd name="connsiteY1054" fmla="*/ 3603920 h 6367455"/>
                <a:gd name="connsiteX1055" fmla="*/ 2914613 w 6891715"/>
                <a:gd name="connsiteY1055" fmla="*/ 3592388 h 6367455"/>
                <a:gd name="connsiteX1056" fmla="*/ 2918691 w 6891715"/>
                <a:gd name="connsiteY1056" fmla="*/ 3582777 h 6367455"/>
                <a:gd name="connsiteX1057" fmla="*/ 2924024 w 6891715"/>
                <a:gd name="connsiteY1057" fmla="*/ 3576370 h 6367455"/>
                <a:gd name="connsiteX1058" fmla="*/ 2919318 w 6891715"/>
                <a:gd name="connsiteY1058" fmla="*/ 3566760 h 6367455"/>
                <a:gd name="connsiteX1059" fmla="*/ 2925592 w 6891715"/>
                <a:gd name="connsiteY1059" fmla="*/ 3562595 h 6367455"/>
                <a:gd name="connsiteX1060" fmla="*/ 2936258 w 6891715"/>
                <a:gd name="connsiteY1060" fmla="*/ 3572206 h 6367455"/>
                <a:gd name="connsiteX1061" fmla="*/ 2945669 w 6891715"/>
                <a:gd name="connsiteY1061" fmla="*/ 3569002 h 6367455"/>
                <a:gd name="connsiteX1062" fmla="*/ 2946610 w 6891715"/>
                <a:gd name="connsiteY1062" fmla="*/ 3561314 h 6367455"/>
                <a:gd name="connsiteX1063" fmla="*/ 2931866 w 6891715"/>
                <a:gd name="connsiteY1063" fmla="*/ 3551703 h 6367455"/>
                <a:gd name="connsiteX1064" fmla="*/ 2918377 w 6891715"/>
                <a:gd name="connsiteY1064" fmla="*/ 3550102 h 6367455"/>
                <a:gd name="connsiteX1065" fmla="*/ 2917122 w 6891715"/>
                <a:gd name="connsiteY1065" fmla="*/ 3541452 h 6367455"/>
                <a:gd name="connsiteX1066" fmla="*/ 2474421 w 6891715"/>
                <a:gd name="connsiteY1066" fmla="*/ 3527414 h 6367455"/>
                <a:gd name="connsiteX1067" fmla="*/ 2483607 w 6891715"/>
                <a:gd name="connsiteY1067" fmla="*/ 3527414 h 6367455"/>
                <a:gd name="connsiteX1068" fmla="*/ 2485988 w 6891715"/>
                <a:gd name="connsiteY1068" fmla="*/ 3538409 h 6367455"/>
                <a:gd name="connsiteX1069" fmla="*/ 2479524 w 6891715"/>
                <a:gd name="connsiteY1069" fmla="*/ 3544877 h 6367455"/>
                <a:gd name="connsiteX1070" fmla="*/ 2471700 w 6891715"/>
                <a:gd name="connsiteY1070" fmla="*/ 3536145 h 6367455"/>
                <a:gd name="connsiteX1071" fmla="*/ 2643150 w 6891715"/>
                <a:gd name="connsiteY1071" fmla="*/ 3494076 h 6367455"/>
                <a:gd name="connsiteX1072" fmla="*/ 2665375 w 6891715"/>
                <a:gd name="connsiteY1072" fmla="*/ 3502206 h 6367455"/>
                <a:gd name="connsiteX1073" fmla="*/ 2662200 w 6891715"/>
                <a:gd name="connsiteY1073" fmla="*/ 3514714 h 6367455"/>
                <a:gd name="connsiteX1074" fmla="*/ 2649500 w 6891715"/>
                <a:gd name="connsiteY1074" fmla="*/ 3510649 h 6367455"/>
                <a:gd name="connsiteX1075" fmla="*/ 2724430 w 6891715"/>
                <a:gd name="connsiteY1075" fmla="*/ 3492489 h 6367455"/>
                <a:gd name="connsiteX1076" fmla="*/ 2735543 w 6891715"/>
                <a:gd name="connsiteY1076" fmla="*/ 3498204 h 6367455"/>
                <a:gd name="connsiteX1077" fmla="*/ 2744115 w 6891715"/>
                <a:gd name="connsiteY1077" fmla="*/ 3502331 h 6367455"/>
                <a:gd name="connsiteX1078" fmla="*/ 2748878 w 6891715"/>
                <a:gd name="connsiteY1078" fmla="*/ 3504871 h 6367455"/>
                <a:gd name="connsiteX1079" fmla="*/ 2751100 w 6891715"/>
                <a:gd name="connsiteY1079" fmla="*/ 3505189 h 6367455"/>
                <a:gd name="connsiteX1080" fmla="*/ 2753958 w 6891715"/>
                <a:gd name="connsiteY1080" fmla="*/ 3505189 h 6367455"/>
                <a:gd name="connsiteX1081" fmla="*/ 2761260 w 6891715"/>
                <a:gd name="connsiteY1081" fmla="*/ 3505189 h 6367455"/>
                <a:gd name="connsiteX1082" fmla="*/ 2768880 w 6891715"/>
                <a:gd name="connsiteY1082" fmla="*/ 3505506 h 6367455"/>
                <a:gd name="connsiteX1083" fmla="*/ 2771738 w 6891715"/>
                <a:gd name="connsiteY1083" fmla="*/ 3505824 h 6367455"/>
                <a:gd name="connsiteX1084" fmla="*/ 2773325 w 6891715"/>
                <a:gd name="connsiteY1084" fmla="*/ 3506776 h 6367455"/>
                <a:gd name="connsiteX1085" fmla="*/ 2774595 w 6891715"/>
                <a:gd name="connsiteY1085" fmla="*/ 3508046 h 6367455"/>
                <a:gd name="connsiteX1086" fmla="*/ 2775548 w 6891715"/>
                <a:gd name="connsiteY1086" fmla="*/ 3510269 h 6367455"/>
                <a:gd name="connsiteX1087" fmla="*/ 2776183 w 6891715"/>
                <a:gd name="connsiteY1087" fmla="*/ 3512809 h 6367455"/>
                <a:gd name="connsiteX1088" fmla="*/ 2776818 w 6891715"/>
                <a:gd name="connsiteY1088" fmla="*/ 3515349 h 6367455"/>
                <a:gd name="connsiteX1089" fmla="*/ 2777770 w 6891715"/>
                <a:gd name="connsiteY1089" fmla="*/ 3520429 h 6367455"/>
                <a:gd name="connsiteX1090" fmla="*/ 2778088 w 6891715"/>
                <a:gd name="connsiteY1090" fmla="*/ 3522651 h 6367455"/>
                <a:gd name="connsiteX1091" fmla="*/ 2784438 w 6891715"/>
                <a:gd name="connsiteY1091" fmla="*/ 3536939 h 6367455"/>
                <a:gd name="connsiteX1092" fmla="*/ 2762213 w 6891715"/>
                <a:gd name="connsiteY1092" fmla="*/ 3536304 h 6367455"/>
                <a:gd name="connsiteX1093" fmla="*/ 2744115 w 6891715"/>
                <a:gd name="connsiteY1093" fmla="*/ 3536304 h 6367455"/>
                <a:gd name="connsiteX1094" fmla="*/ 2737765 w 6891715"/>
                <a:gd name="connsiteY1094" fmla="*/ 3529319 h 6367455"/>
                <a:gd name="connsiteX1095" fmla="*/ 2713317 w 6891715"/>
                <a:gd name="connsiteY1095" fmla="*/ 3520746 h 6367455"/>
                <a:gd name="connsiteX1096" fmla="*/ 2713317 w 6891715"/>
                <a:gd name="connsiteY1096" fmla="*/ 3513761 h 6367455"/>
                <a:gd name="connsiteX1097" fmla="*/ 2728240 w 6891715"/>
                <a:gd name="connsiteY1097" fmla="*/ 3512174 h 6367455"/>
                <a:gd name="connsiteX1098" fmla="*/ 2713317 w 6891715"/>
                <a:gd name="connsiteY1098" fmla="*/ 3502014 h 6367455"/>
                <a:gd name="connsiteX1099" fmla="*/ 2713000 w 6891715"/>
                <a:gd name="connsiteY1099" fmla="*/ 3495664 h 6367455"/>
                <a:gd name="connsiteX1100" fmla="*/ 2782388 w 6891715"/>
                <a:gd name="connsiteY1100" fmla="*/ 3486139 h 6367455"/>
                <a:gd name="connsiteX1101" fmla="*/ 2791163 w 6891715"/>
                <a:gd name="connsiteY1101" fmla="*/ 3498169 h 6367455"/>
                <a:gd name="connsiteX1102" fmla="*/ 2801888 w 6891715"/>
                <a:gd name="connsiteY1102" fmla="*/ 3491666 h 6367455"/>
                <a:gd name="connsiteX1103" fmla="*/ 2816188 w 6891715"/>
                <a:gd name="connsiteY1103" fmla="*/ 3506623 h 6367455"/>
                <a:gd name="connsiteX1104" fmla="*/ 2806113 w 6891715"/>
                <a:gd name="connsiteY1104" fmla="*/ 3520605 h 6367455"/>
                <a:gd name="connsiteX1105" fmla="*/ 2798963 w 6891715"/>
                <a:gd name="connsiteY1105" fmla="*/ 3530359 h 6367455"/>
                <a:gd name="connsiteX1106" fmla="*/ 2791488 w 6891715"/>
                <a:gd name="connsiteY1106" fmla="*/ 3540114 h 6367455"/>
                <a:gd name="connsiteX1107" fmla="*/ 2784663 w 6891715"/>
                <a:gd name="connsiteY1107" fmla="*/ 3519955 h 6367455"/>
                <a:gd name="connsiteX1108" fmla="*/ 2787913 w 6891715"/>
                <a:gd name="connsiteY1108" fmla="*/ 3512151 h 6367455"/>
                <a:gd name="connsiteX1109" fmla="*/ 2774913 w 6891715"/>
                <a:gd name="connsiteY1109" fmla="*/ 3487765 h 6367455"/>
                <a:gd name="connsiteX1110" fmla="*/ 2829351 w 6891715"/>
                <a:gd name="connsiteY1110" fmla="*/ 3475026 h 6367455"/>
                <a:gd name="connsiteX1111" fmla="*/ 2856571 w 6891715"/>
                <a:gd name="connsiteY1111" fmla="*/ 3483401 h 6367455"/>
                <a:gd name="connsiteX1112" fmla="*/ 2860638 w 6891715"/>
                <a:gd name="connsiteY1112" fmla="*/ 3490226 h 6367455"/>
                <a:gd name="connsiteX1113" fmla="*/ 2848123 w 6891715"/>
                <a:gd name="connsiteY1113" fmla="*/ 3488675 h 6367455"/>
                <a:gd name="connsiteX1114" fmla="*/ 2837798 w 6891715"/>
                <a:gd name="connsiteY1114" fmla="*/ 3492708 h 6367455"/>
                <a:gd name="connsiteX1115" fmla="*/ 2828725 w 6891715"/>
                <a:gd name="connsiteY1115" fmla="*/ 3502014 h 6367455"/>
                <a:gd name="connsiteX1116" fmla="*/ 2817775 w 6891715"/>
                <a:gd name="connsiteY1116" fmla="*/ 3492708 h 6367455"/>
                <a:gd name="connsiteX1117" fmla="*/ 2834670 w 6891715"/>
                <a:gd name="connsiteY1117" fmla="*/ 3485573 h 6367455"/>
                <a:gd name="connsiteX1118" fmla="*/ 2682838 w 6891715"/>
                <a:gd name="connsiteY1118" fmla="*/ 3473439 h 6367455"/>
                <a:gd name="connsiteX1119" fmla="*/ 2673630 w 6891715"/>
                <a:gd name="connsiteY1119" fmla="*/ 3492489 h 6367455"/>
                <a:gd name="connsiteX1120" fmla="*/ 2670138 w 6891715"/>
                <a:gd name="connsiteY1120" fmla="*/ 3482964 h 6367455"/>
                <a:gd name="connsiteX1121" fmla="*/ 2591080 w 6891715"/>
                <a:gd name="connsiteY1121" fmla="*/ 3467089 h 6367455"/>
                <a:gd name="connsiteX1122" fmla="*/ 2613622 w 6891715"/>
                <a:gd name="connsiteY1122" fmla="*/ 3486353 h 6367455"/>
                <a:gd name="connsiteX1123" fmla="*/ 2614575 w 6891715"/>
                <a:gd name="connsiteY1123" fmla="*/ 3495822 h 6367455"/>
                <a:gd name="connsiteX1124" fmla="*/ 2607590 w 6891715"/>
                <a:gd name="connsiteY1124" fmla="*/ 3513127 h 6367455"/>
                <a:gd name="connsiteX1125" fmla="*/ 2592667 w 6891715"/>
                <a:gd name="connsiteY1125" fmla="*/ 3501699 h 6367455"/>
                <a:gd name="connsiteX1126" fmla="*/ 2593302 w 6891715"/>
                <a:gd name="connsiteY1126" fmla="*/ 3495169 h 6367455"/>
                <a:gd name="connsiteX1127" fmla="*/ 2589175 w 6891715"/>
                <a:gd name="connsiteY1127" fmla="*/ 3480802 h 6367455"/>
                <a:gd name="connsiteX1128" fmla="*/ 2594255 w 6891715"/>
                <a:gd name="connsiteY1128" fmla="*/ 3479823 h 6367455"/>
                <a:gd name="connsiteX1129" fmla="*/ 2706015 w 6891715"/>
                <a:gd name="connsiteY1129" fmla="*/ 3457564 h 6367455"/>
                <a:gd name="connsiteX1130" fmla="*/ 2706650 w 6891715"/>
                <a:gd name="connsiteY1130" fmla="*/ 3471153 h 6367455"/>
                <a:gd name="connsiteX1131" fmla="*/ 2699030 w 6891715"/>
                <a:gd name="connsiteY1131" fmla="*/ 3490747 h 6367455"/>
                <a:gd name="connsiteX1132" fmla="*/ 2687917 w 6891715"/>
                <a:gd name="connsiteY1132" fmla="*/ 3516346 h 6367455"/>
                <a:gd name="connsiteX1133" fmla="*/ 2680297 w 6891715"/>
                <a:gd name="connsiteY1133" fmla="*/ 3525827 h 6367455"/>
                <a:gd name="connsiteX1134" fmla="*/ 2678075 w 6891715"/>
                <a:gd name="connsiteY1134" fmla="*/ 3512237 h 6367455"/>
                <a:gd name="connsiteX1135" fmla="*/ 2680297 w 6891715"/>
                <a:gd name="connsiteY1135" fmla="*/ 3496436 h 6367455"/>
                <a:gd name="connsiteX1136" fmla="*/ 2688552 w 6891715"/>
                <a:gd name="connsiteY1136" fmla="*/ 3480634 h 6367455"/>
                <a:gd name="connsiteX1137" fmla="*/ 2475289 w 6891715"/>
                <a:gd name="connsiteY1137" fmla="*/ 3449626 h 6367455"/>
                <a:gd name="connsiteX1138" fmla="*/ 2478050 w 6891715"/>
                <a:gd name="connsiteY1138" fmla="*/ 3458932 h 6367455"/>
                <a:gd name="connsiteX1139" fmla="*/ 2477222 w 6891715"/>
                <a:gd name="connsiteY1139" fmla="*/ 3468238 h 6367455"/>
                <a:gd name="connsiteX1140" fmla="*/ 2471700 w 6891715"/>
                <a:gd name="connsiteY1140" fmla="*/ 3476614 h 6367455"/>
                <a:gd name="connsiteX1141" fmla="*/ 2471700 w 6891715"/>
                <a:gd name="connsiteY1141" fmla="*/ 3466377 h 6367455"/>
                <a:gd name="connsiteX1142" fmla="*/ 967714 w 6891715"/>
                <a:gd name="connsiteY1142" fmla="*/ 3435339 h 6367455"/>
                <a:gd name="connsiteX1143" fmla="*/ 989940 w 6891715"/>
                <a:gd name="connsiteY1143" fmla="*/ 3455054 h 6367455"/>
                <a:gd name="connsiteX1144" fmla="*/ 985812 w 6891715"/>
                <a:gd name="connsiteY1144" fmla="*/ 3462368 h 6367455"/>
                <a:gd name="connsiteX1145" fmla="*/ 968032 w 6891715"/>
                <a:gd name="connsiteY1145" fmla="*/ 3473180 h 6367455"/>
                <a:gd name="connsiteX1146" fmla="*/ 962634 w 6891715"/>
                <a:gd name="connsiteY1146" fmla="*/ 3489079 h 6367455"/>
                <a:gd name="connsiteX1147" fmla="*/ 967080 w 6891715"/>
                <a:gd name="connsiteY1147" fmla="*/ 3491305 h 6367455"/>
                <a:gd name="connsiteX1148" fmla="*/ 958824 w 6891715"/>
                <a:gd name="connsiteY1148" fmla="*/ 3496075 h 6367455"/>
                <a:gd name="connsiteX1149" fmla="*/ 959459 w 6891715"/>
                <a:gd name="connsiteY1149" fmla="*/ 3513883 h 6367455"/>
                <a:gd name="connsiteX1150" fmla="*/ 958921 w 6891715"/>
                <a:gd name="connsiteY1150" fmla="*/ 3514329 h 6367455"/>
                <a:gd name="connsiteX1151" fmla="*/ 960134 w 6891715"/>
                <a:gd name="connsiteY1151" fmla="*/ 3514827 h 6367455"/>
                <a:gd name="connsiteX1152" fmla="*/ 960018 w 6891715"/>
                <a:gd name="connsiteY1152" fmla="*/ 3496616 h 6367455"/>
                <a:gd name="connsiteX1153" fmla="*/ 968262 w 6891715"/>
                <a:gd name="connsiteY1153" fmla="*/ 3491854 h 6367455"/>
                <a:gd name="connsiteX1154" fmla="*/ 983166 w 6891715"/>
                <a:gd name="connsiteY1154" fmla="*/ 3482329 h 6367455"/>
                <a:gd name="connsiteX1155" fmla="*/ 991410 w 6891715"/>
                <a:gd name="connsiteY1155" fmla="*/ 3468359 h 6367455"/>
                <a:gd name="connsiteX1156" fmla="*/ 995838 w 6891715"/>
                <a:gd name="connsiteY1156" fmla="*/ 3472804 h 6367455"/>
                <a:gd name="connsiteX1157" fmla="*/ 1009154 w 6891715"/>
                <a:gd name="connsiteY1157" fmla="*/ 3465819 h 6367455"/>
                <a:gd name="connsiteX1158" fmla="*/ 1019621 w 6891715"/>
                <a:gd name="connsiteY1158" fmla="*/ 3457564 h 6367455"/>
                <a:gd name="connsiteX1159" fmla="*/ 1064328 w 6891715"/>
                <a:gd name="connsiteY1159" fmla="*/ 3458199 h 6367455"/>
                <a:gd name="connsiteX1160" fmla="*/ 1077011 w 6891715"/>
                <a:gd name="connsiteY1160" fmla="*/ 3466771 h 6367455"/>
                <a:gd name="connsiteX1161" fmla="*/ 1089060 w 6891715"/>
                <a:gd name="connsiteY1161" fmla="*/ 3499156 h 6367455"/>
                <a:gd name="connsiteX1162" fmla="*/ 1101744 w 6891715"/>
                <a:gd name="connsiteY1162" fmla="*/ 3523287 h 6367455"/>
                <a:gd name="connsiteX1163" fmla="*/ 1111257 w 6891715"/>
                <a:gd name="connsiteY1163" fmla="*/ 3532494 h 6367455"/>
                <a:gd name="connsiteX1164" fmla="*/ 1110306 w 6891715"/>
                <a:gd name="connsiteY1164" fmla="*/ 3537892 h 6367455"/>
                <a:gd name="connsiteX1165" fmla="*/ 1099842 w 6891715"/>
                <a:gd name="connsiteY1165" fmla="*/ 3546147 h 6367455"/>
                <a:gd name="connsiteX1166" fmla="*/ 1088427 w 6891715"/>
                <a:gd name="connsiteY1166" fmla="*/ 3560434 h 6367455"/>
                <a:gd name="connsiteX1167" fmla="*/ 1092549 w 6891715"/>
                <a:gd name="connsiteY1167" fmla="*/ 3570594 h 6367455"/>
                <a:gd name="connsiteX1168" fmla="*/ 1097939 w 6891715"/>
                <a:gd name="connsiteY1168" fmla="*/ 3561069 h 6367455"/>
                <a:gd name="connsiteX1169" fmla="*/ 1113794 w 6891715"/>
                <a:gd name="connsiteY1169" fmla="*/ 3549322 h 6367455"/>
                <a:gd name="connsiteX1170" fmla="*/ 1125526 w 6891715"/>
                <a:gd name="connsiteY1170" fmla="*/ 3549322 h 6367455"/>
                <a:gd name="connsiteX1171" fmla="*/ 1138210 w 6891715"/>
                <a:gd name="connsiteY1171" fmla="*/ 3559799 h 6367455"/>
                <a:gd name="connsiteX1172" fmla="*/ 1135990 w 6891715"/>
                <a:gd name="connsiteY1172" fmla="*/ 3569324 h 6367455"/>
                <a:gd name="connsiteX1173" fmla="*/ 1141381 w 6891715"/>
                <a:gd name="connsiteY1173" fmla="*/ 3587422 h 6367455"/>
                <a:gd name="connsiteX1174" fmla="*/ 1135356 w 6891715"/>
                <a:gd name="connsiteY1174" fmla="*/ 3594724 h 6367455"/>
                <a:gd name="connsiteX1175" fmla="*/ 1125843 w 6891715"/>
                <a:gd name="connsiteY1175" fmla="*/ 3590597 h 6367455"/>
                <a:gd name="connsiteX1176" fmla="*/ 1123306 w 6891715"/>
                <a:gd name="connsiteY1176" fmla="*/ 3571229 h 6367455"/>
                <a:gd name="connsiteX1177" fmla="*/ 1117916 w 6891715"/>
                <a:gd name="connsiteY1177" fmla="*/ 3574404 h 6367455"/>
                <a:gd name="connsiteX1178" fmla="*/ 1120453 w 6891715"/>
                <a:gd name="connsiteY1178" fmla="*/ 3597899 h 6367455"/>
                <a:gd name="connsiteX1179" fmla="*/ 1129014 w 6891715"/>
                <a:gd name="connsiteY1179" fmla="*/ 3601074 h 6367455"/>
                <a:gd name="connsiteX1180" fmla="*/ 1126794 w 6891715"/>
                <a:gd name="connsiteY1180" fmla="*/ 3611234 h 6367455"/>
                <a:gd name="connsiteX1181" fmla="*/ 1120453 w 6891715"/>
                <a:gd name="connsiteY1181" fmla="*/ 3622029 h 6367455"/>
                <a:gd name="connsiteX1182" fmla="*/ 1102696 w 6891715"/>
                <a:gd name="connsiteY1182" fmla="*/ 3624569 h 6367455"/>
                <a:gd name="connsiteX1183" fmla="*/ 1099525 w 6891715"/>
                <a:gd name="connsiteY1183" fmla="*/ 3629649 h 6367455"/>
                <a:gd name="connsiteX1184" fmla="*/ 1099525 w 6891715"/>
                <a:gd name="connsiteY1184" fmla="*/ 3643619 h 6367455"/>
                <a:gd name="connsiteX1185" fmla="*/ 1098252 w 6891715"/>
                <a:gd name="connsiteY1185" fmla="*/ 3643570 h 6367455"/>
                <a:gd name="connsiteX1186" fmla="*/ 1091214 w 6891715"/>
                <a:gd name="connsiteY1186" fmla="*/ 3650619 h 6367455"/>
                <a:gd name="connsiteX1187" fmla="*/ 1084229 w 6891715"/>
                <a:gd name="connsiteY1187" fmla="*/ 3656978 h 6367455"/>
                <a:gd name="connsiteX1188" fmla="*/ 1075656 w 6891715"/>
                <a:gd name="connsiteY1188" fmla="*/ 3662384 h 6367455"/>
                <a:gd name="connsiteX1189" fmla="*/ 1075339 w 6891715"/>
                <a:gd name="connsiteY1189" fmla="*/ 3663020 h 6367455"/>
                <a:gd name="connsiteX1190" fmla="*/ 1075022 w 6891715"/>
                <a:gd name="connsiteY1190" fmla="*/ 3663338 h 6367455"/>
                <a:gd name="connsiteX1191" fmla="*/ 1074069 w 6891715"/>
                <a:gd name="connsiteY1191" fmla="*/ 3663974 h 6367455"/>
                <a:gd name="connsiteX1192" fmla="*/ 1073116 w 6891715"/>
                <a:gd name="connsiteY1192" fmla="*/ 3664928 h 6367455"/>
                <a:gd name="connsiteX1193" fmla="*/ 1071846 w 6891715"/>
                <a:gd name="connsiteY1193" fmla="*/ 3664928 h 6367455"/>
                <a:gd name="connsiteX1194" fmla="*/ 1069624 w 6891715"/>
                <a:gd name="connsiteY1194" fmla="*/ 3664928 h 6367455"/>
                <a:gd name="connsiteX1195" fmla="*/ 1067084 w 6891715"/>
                <a:gd name="connsiteY1195" fmla="*/ 3664610 h 6367455"/>
                <a:gd name="connsiteX1196" fmla="*/ 1062322 w 6891715"/>
                <a:gd name="connsiteY1196" fmla="*/ 3663020 h 6367455"/>
                <a:gd name="connsiteX1197" fmla="*/ 1058829 w 6891715"/>
                <a:gd name="connsiteY1197" fmla="*/ 3661748 h 6367455"/>
                <a:gd name="connsiteX1198" fmla="*/ 1056608 w 6891715"/>
                <a:gd name="connsiteY1198" fmla="*/ 3660158 h 6367455"/>
                <a:gd name="connsiteX1199" fmla="*/ 1053430 w 6891715"/>
                <a:gd name="connsiteY1199" fmla="*/ 3671924 h 6367455"/>
                <a:gd name="connsiteX1200" fmla="*/ 1058829 w 6891715"/>
                <a:gd name="connsiteY1200" fmla="*/ 3705631 h 6367455"/>
                <a:gd name="connsiteX1201" fmla="*/ 1075339 w 6891715"/>
                <a:gd name="connsiteY1201" fmla="*/ 3726618 h 6367455"/>
                <a:gd name="connsiteX1202" fmla="*/ 1065813 w 6891715"/>
                <a:gd name="connsiteY1202" fmla="*/ 3745698 h 6367455"/>
                <a:gd name="connsiteX1203" fmla="*/ 1071211 w 6891715"/>
                <a:gd name="connsiteY1203" fmla="*/ 3771137 h 6367455"/>
                <a:gd name="connsiteX1204" fmla="*/ 1085499 w 6891715"/>
                <a:gd name="connsiteY1204" fmla="*/ 3832191 h 6367455"/>
                <a:gd name="connsiteX1205" fmla="*/ 1076291 w 6891715"/>
                <a:gd name="connsiteY1205" fmla="*/ 3856359 h 6367455"/>
                <a:gd name="connsiteX1206" fmla="*/ 1058512 w 6891715"/>
                <a:gd name="connsiteY1206" fmla="*/ 3904057 h 6367455"/>
                <a:gd name="connsiteX1207" fmla="*/ 1054703 w 6891715"/>
                <a:gd name="connsiteY1207" fmla="*/ 3919957 h 6367455"/>
                <a:gd name="connsiteX1208" fmla="*/ 1045176 w 6891715"/>
                <a:gd name="connsiteY1208" fmla="*/ 3919957 h 6367455"/>
                <a:gd name="connsiteX1209" fmla="*/ 1047398 w 6891715"/>
                <a:gd name="connsiteY1209" fmla="*/ 3927271 h 6367455"/>
                <a:gd name="connsiteX1210" fmla="*/ 1061051 w 6891715"/>
                <a:gd name="connsiteY1210" fmla="*/ 3946032 h 6367455"/>
                <a:gd name="connsiteX1211" fmla="*/ 1047398 w 6891715"/>
                <a:gd name="connsiteY1211" fmla="*/ 3948576 h 6367455"/>
                <a:gd name="connsiteX1212" fmla="*/ 1026443 w 6891715"/>
                <a:gd name="connsiteY1212" fmla="*/ 3943170 h 6367455"/>
                <a:gd name="connsiteX1213" fmla="*/ 1005171 w 6891715"/>
                <a:gd name="connsiteY1213" fmla="*/ 3951120 h 6367455"/>
                <a:gd name="connsiteX1214" fmla="*/ 1001043 w 6891715"/>
                <a:gd name="connsiteY1214" fmla="*/ 3935220 h 6367455"/>
                <a:gd name="connsiteX1215" fmla="*/ 993433 w 6891715"/>
                <a:gd name="connsiteY1215" fmla="*/ 3940308 h 6367455"/>
                <a:gd name="connsiteX1216" fmla="*/ 987082 w 6891715"/>
                <a:gd name="connsiteY1216" fmla="*/ 3954300 h 6367455"/>
                <a:gd name="connsiteX1217" fmla="*/ 955649 w 6891715"/>
                <a:gd name="connsiteY1217" fmla="*/ 3964157 h 6367455"/>
                <a:gd name="connsiteX1218" fmla="*/ 934376 w 6891715"/>
                <a:gd name="connsiteY1218" fmla="*/ 3975923 h 6367455"/>
                <a:gd name="connsiteX1219" fmla="*/ 925169 w 6891715"/>
                <a:gd name="connsiteY1219" fmla="*/ 3988643 h 6367455"/>
                <a:gd name="connsiteX1220" fmla="*/ 913738 w 6891715"/>
                <a:gd name="connsiteY1220" fmla="*/ 3985463 h 6367455"/>
                <a:gd name="connsiteX1221" fmla="*/ 907071 w 6891715"/>
                <a:gd name="connsiteY1221" fmla="*/ 3998182 h 6367455"/>
                <a:gd name="connsiteX1222" fmla="*/ 893418 w 6891715"/>
                <a:gd name="connsiteY1222" fmla="*/ 4000726 h 6367455"/>
                <a:gd name="connsiteX1223" fmla="*/ 882940 w 6891715"/>
                <a:gd name="connsiteY1223" fmla="*/ 4010266 h 6367455"/>
                <a:gd name="connsiteX1224" fmla="*/ 873098 w 6891715"/>
                <a:gd name="connsiteY1224" fmla="*/ 4001680 h 6367455"/>
                <a:gd name="connsiteX1225" fmla="*/ 877543 w 6891715"/>
                <a:gd name="connsiteY1225" fmla="*/ 3986735 h 6367455"/>
                <a:gd name="connsiteX1226" fmla="*/ 869922 w 6891715"/>
                <a:gd name="connsiteY1226" fmla="*/ 3993095 h 6367455"/>
                <a:gd name="connsiteX1227" fmla="*/ 862620 w 6891715"/>
                <a:gd name="connsiteY1227" fmla="*/ 3992459 h 6367455"/>
                <a:gd name="connsiteX1228" fmla="*/ 859762 w 6891715"/>
                <a:gd name="connsiteY1228" fmla="*/ 4004224 h 6367455"/>
                <a:gd name="connsiteX1229" fmla="*/ 865795 w 6891715"/>
                <a:gd name="connsiteY1229" fmla="*/ 4004860 h 6367455"/>
                <a:gd name="connsiteX1230" fmla="*/ 864208 w 6891715"/>
                <a:gd name="connsiteY1230" fmla="*/ 4013446 h 6367455"/>
                <a:gd name="connsiteX1231" fmla="*/ 867382 w 6891715"/>
                <a:gd name="connsiteY1231" fmla="*/ 4022986 h 6367455"/>
                <a:gd name="connsiteX1232" fmla="*/ 849285 w 6891715"/>
                <a:gd name="connsiteY1232" fmla="*/ 4022032 h 6367455"/>
                <a:gd name="connsiteX1233" fmla="*/ 843888 w 6891715"/>
                <a:gd name="connsiteY1233" fmla="*/ 4031571 h 6367455"/>
                <a:gd name="connsiteX1234" fmla="*/ 832140 w 6891715"/>
                <a:gd name="connsiteY1234" fmla="*/ 4031889 h 6367455"/>
                <a:gd name="connsiteX1235" fmla="*/ 825155 w 6891715"/>
                <a:gd name="connsiteY1235" fmla="*/ 4042383 h 6367455"/>
                <a:gd name="connsiteX1236" fmla="*/ 813407 w 6891715"/>
                <a:gd name="connsiteY1236" fmla="*/ 4045563 h 6367455"/>
                <a:gd name="connsiteX1237" fmla="*/ 799754 w 6891715"/>
                <a:gd name="connsiteY1237" fmla="*/ 4050015 h 6367455"/>
                <a:gd name="connsiteX1238" fmla="*/ 769909 w 6891715"/>
                <a:gd name="connsiteY1238" fmla="*/ 4045881 h 6367455"/>
                <a:gd name="connsiteX1239" fmla="*/ 762607 w 6891715"/>
                <a:gd name="connsiteY1239" fmla="*/ 4042701 h 6367455"/>
                <a:gd name="connsiteX1240" fmla="*/ 756575 w 6891715"/>
                <a:gd name="connsiteY1240" fmla="*/ 4048107 h 6367455"/>
                <a:gd name="connsiteX1241" fmla="*/ 737526 w 6891715"/>
                <a:gd name="connsiteY1241" fmla="*/ 4052877 h 6367455"/>
                <a:gd name="connsiteX1242" fmla="*/ 737526 w 6891715"/>
                <a:gd name="connsiteY1242" fmla="*/ 4045245 h 6367455"/>
                <a:gd name="connsiteX1243" fmla="*/ 725779 w 6891715"/>
                <a:gd name="connsiteY1243" fmla="*/ 4042065 h 6367455"/>
                <a:gd name="connsiteX1244" fmla="*/ 735938 w 6891715"/>
                <a:gd name="connsiteY1244" fmla="*/ 4033479 h 6367455"/>
                <a:gd name="connsiteX1245" fmla="*/ 743558 w 6891715"/>
                <a:gd name="connsiteY1245" fmla="*/ 4033479 h 6367455"/>
                <a:gd name="connsiteX1246" fmla="*/ 764512 w 6891715"/>
                <a:gd name="connsiteY1246" fmla="*/ 4022986 h 6367455"/>
                <a:gd name="connsiteX1247" fmla="*/ 750860 w 6891715"/>
                <a:gd name="connsiteY1247" fmla="*/ 4020760 h 6367455"/>
                <a:gd name="connsiteX1248" fmla="*/ 758162 w 6891715"/>
                <a:gd name="connsiteY1248" fmla="*/ 4013446 h 6367455"/>
                <a:gd name="connsiteX1249" fmla="*/ 735938 w 6891715"/>
                <a:gd name="connsiteY1249" fmla="*/ 4019806 h 6367455"/>
                <a:gd name="connsiteX1250" fmla="*/ 724191 w 6891715"/>
                <a:gd name="connsiteY1250" fmla="*/ 4021396 h 6367455"/>
                <a:gd name="connsiteX1251" fmla="*/ 714667 w 6891715"/>
                <a:gd name="connsiteY1251" fmla="*/ 4031889 h 6367455"/>
                <a:gd name="connsiteX1252" fmla="*/ 704507 w 6891715"/>
                <a:gd name="connsiteY1252" fmla="*/ 4040475 h 6367455"/>
                <a:gd name="connsiteX1253" fmla="*/ 691809 w 6891715"/>
                <a:gd name="connsiteY1253" fmla="*/ 4039203 h 6367455"/>
                <a:gd name="connsiteX1254" fmla="*/ 707683 w 6891715"/>
                <a:gd name="connsiteY1254" fmla="*/ 4032843 h 6367455"/>
                <a:gd name="connsiteX1255" fmla="*/ 716889 w 6891715"/>
                <a:gd name="connsiteY1255" fmla="*/ 4012810 h 6367455"/>
                <a:gd name="connsiteX1256" fmla="*/ 739113 w 6891715"/>
                <a:gd name="connsiteY1256" fmla="*/ 4005178 h 6367455"/>
                <a:gd name="connsiteX1257" fmla="*/ 744193 w 6891715"/>
                <a:gd name="connsiteY1257" fmla="*/ 4001044 h 6367455"/>
                <a:gd name="connsiteX1258" fmla="*/ 733399 w 6891715"/>
                <a:gd name="connsiteY1258" fmla="*/ 3994685 h 6367455"/>
                <a:gd name="connsiteX1259" fmla="*/ 710540 w 6891715"/>
                <a:gd name="connsiteY1259" fmla="*/ 4005178 h 6367455"/>
                <a:gd name="connsiteX1260" fmla="*/ 703238 w 6891715"/>
                <a:gd name="connsiteY1260" fmla="*/ 4010584 h 6367455"/>
                <a:gd name="connsiteX1261" fmla="*/ 693396 w 6891715"/>
                <a:gd name="connsiteY1261" fmla="*/ 3999136 h 6367455"/>
                <a:gd name="connsiteX1262" fmla="*/ 673394 w 6891715"/>
                <a:gd name="connsiteY1262" fmla="*/ 4000408 h 6367455"/>
                <a:gd name="connsiteX1263" fmla="*/ 686093 w 6891715"/>
                <a:gd name="connsiteY1263" fmla="*/ 3986417 h 6367455"/>
                <a:gd name="connsiteX1264" fmla="*/ 703873 w 6891715"/>
                <a:gd name="connsiteY1264" fmla="*/ 3973697 h 6367455"/>
                <a:gd name="connsiteX1265" fmla="*/ 712444 w 6891715"/>
                <a:gd name="connsiteY1265" fmla="*/ 3970517 h 6367455"/>
                <a:gd name="connsiteX1266" fmla="*/ 728319 w 6891715"/>
                <a:gd name="connsiteY1266" fmla="*/ 3965111 h 6367455"/>
                <a:gd name="connsiteX1267" fmla="*/ 726097 w 6891715"/>
                <a:gd name="connsiteY1267" fmla="*/ 3960978 h 6367455"/>
                <a:gd name="connsiteX1268" fmla="*/ 713397 w 6891715"/>
                <a:gd name="connsiteY1268" fmla="*/ 3960978 h 6367455"/>
                <a:gd name="connsiteX1269" fmla="*/ 697523 w 6891715"/>
                <a:gd name="connsiteY1269" fmla="*/ 3959388 h 6367455"/>
                <a:gd name="connsiteX1270" fmla="*/ 671807 w 6891715"/>
                <a:gd name="connsiteY1270" fmla="*/ 3958116 h 6367455"/>
                <a:gd name="connsiteX1271" fmla="*/ 666727 w 6891715"/>
                <a:gd name="connsiteY1271" fmla="*/ 3950166 h 6367455"/>
                <a:gd name="connsiteX1272" fmla="*/ 671489 w 6891715"/>
                <a:gd name="connsiteY1272" fmla="*/ 3936174 h 6367455"/>
                <a:gd name="connsiteX1273" fmla="*/ 679109 w 6891715"/>
                <a:gd name="connsiteY1273" fmla="*/ 3935220 h 6367455"/>
                <a:gd name="connsiteX1274" fmla="*/ 702286 w 6891715"/>
                <a:gd name="connsiteY1274" fmla="*/ 3929496 h 6367455"/>
                <a:gd name="connsiteX1275" fmla="*/ 695936 w 6891715"/>
                <a:gd name="connsiteY1275" fmla="*/ 3944442 h 6367455"/>
                <a:gd name="connsiteX1276" fmla="*/ 708635 w 6891715"/>
                <a:gd name="connsiteY1276" fmla="*/ 3933630 h 6367455"/>
                <a:gd name="connsiteX1277" fmla="*/ 714032 w 6891715"/>
                <a:gd name="connsiteY1277" fmla="*/ 3941898 h 6367455"/>
                <a:gd name="connsiteX1278" fmla="*/ 723556 w 6891715"/>
                <a:gd name="connsiteY1278" fmla="*/ 3945078 h 6367455"/>
                <a:gd name="connsiteX1279" fmla="*/ 744828 w 6891715"/>
                <a:gd name="connsiteY1279" fmla="*/ 3944124 h 6367455"/>
                <a:gd name="connsiteX1280" fmla="*/ 729906 w 6891715"/>
                <a:gd name="connsiteY1280" fmla="*/ 3937764 h 6367455"/>
                <a:gd name="connsiteX1281" fmla="*/ 721335 w 6891715"/>
                <a:gd name="connsiteY1281" fmla="*/ 3924091 h 6367455"/>
                <a:gd name="connsiteX1282" fmla="*/ 735938 w 6891715"/>
                <a:gd name="connsiteY1282" fmla="*/ 3917413 h 6367455"/>
                <a:gd name="connsiteX1283" fmla="*/ 738161 w 6891715"/>
                <a:gd name="connsiteY1283" fmla="*/ 3899605 h 6367455"/>
                <a:gd name="connsiteX1284" fmla="*/ 748638 w 6891715"/>
                <a:gd name="connsiteY1284" fmla="*/ 3896425 h 6367455"/>
                <a:gd name="connsiteX1285" fmla="*/ 772766 w 6891715"/>
                <a:gd name="connsiteY1285" fmla="*/ 3895153 h 6367455"/>
                <a:gd name="connsiteX1286" fmla="*/ 801341 w 6891715"/>
                <a:gd name="connsiteY1286" fmla="*/ 3884024 h 6367455"/>
                <a:gd name="connsiteX1287" fmla="*/ 818487 w 6891715"/>
                <a:gd name="connsiteY1287" fmla="*/ 3880844 h 6367455"/>
                <a:gd name="connsiteX1288" fmla="*/ 842936 w 6891715"/>
                <a:gd name="connsiteY1288" fmla="*/ 3884978 h 6367455"/>
                <a:gd name="connsiteX1289" fmla="*/ 838491 w 6891715"/>
                <a:gd name="connsiteY1289" fmla="*/ 3879890 h 6367455"/>
                <a:gd name="connsiteX1290" fmla="*/ 818487 w 6891715"/>
                <a:gd name="connsiteY1290" fmla="*/ 3875756 h 6367455"/>
                <a:gd name="connsiteX1291" fmla="*/ 806739 w 6891715"/>
                <a:gd name="connsiteY1291" fmla="*/ 3872576 h 6367455"/>
                <a:gd name="connsiteX1292" fmla="*/ 809597 w 6891715"/>
                <a:gd name="connsiteY1292" fmla="*/ 3861128 h 6367455"/>
                <a:gd name="connsiteX1293" fmla="*/ 815947 w 6891715"/>
                <a:gd name="connsiteY1293" fmla="*/ 3846183 h 6367455"/>
                <a:gd name="connsiteX1294" fmla="*/ 805469 w 6891715"/>
                <a:gd name="connsiteY1294" fmla="*/ 3851589 h 6367455"/>
                <a:gd name="connsiteX1295" fmla="*/ 790863 w 6891715"/>
                <a:gd name="connsiteY1295" fmla="*/ 3871622 h 6367455"/>
                <a:gd name="connsiteX1296" fmla="*/ 780068 w 6891715"/>
                <a:gd name="connsiteY1296" fmla="*/ 3876074 h 6367455"/>
                <a:gd name="connsiteX1297" fmla="*/ 761019 w 6891715"/>
                <a:gd name="connsiteY1297" fmla="*/ 3880526 h 6367455"/>
                <a:gd name="connsiteX1298" fmla="*/ 753717 w 6891715"/>
                <a:gd name="connsiteY1298" fmla="*/ 3881798 h 6367455"/>
                <a:gd name="connsiteX1299" fmla="*/ 755940 w 6891715"/>
                <a:gd name="connsiteY1299" fmla="*/ 3886568 h 6367455"/>
                <a:gd name="connsiteX1300" fmla="*/ 738161 w 6891715"/>
                <a:gd name="connsiteY1300" fmla="*/ 3886886 h 6367455"/>
                <a:gd name="connsiteX1301" fmla="*/ 719112 w 6891715"/>
                <a:gd name="connsiteY1301" fmla="*/ 3895471 h 6367455"/>
                <a:gd name="connsiteX1302" fmla="*/ 715937 w 6891715"/>
                <a:gd name="connsiteY1302" fmla="*/ 3888476 h 6367455"/>
                <a:gd name="connsiteX1303" fmla="*/ 752765 w 6891715"/>
                <a:gd name="connsiteY1303" fmla="*/ 3870032 h 6367455"/>
                <a:gd name="connsiteX1304" fmla="*/ 760702 w 6891715"/>
                <a:gd name="connsiteY1304" fmla="*/ 3848727 h 6367455"/>
                <a:gd name="connsiteX1305" fmla="*/ 776576 w 6891715"/>
                <a:gd name="connsiteY1305" fmla="*/ 3837915 h 6367455"/>
                <a:gd name="connsiteX1306" fmla="*/ 774672 w 6891715"/>
                <a:gd name="connsiteY1306" fmla="*/ 3832827 h 6367455"/>
                <a:gd name="connsiteX1307" fmla="*/ 762925 w 6891715"/>
                <a:gd name="connsiteY1307" fmla="*/ 3833781 h 6367455"/>
                <a:gd name="connsiteX1308" fmla="*/ 774037 w 6891715"/>
                <a:gd name="connsiteY1308" fmla="*/ 3807706 h 6367455"/>
                <a:gd name="connsiteX1309" fmla="*/ 792133 w 6891715"/>
                <a:gd name="connsiteY1309" fmla="*/ 3795622 h 6367455"/>
                <a:gd name="connsiteX1310" fmla="*/ 816582 w 6891715"/>
                <a:gd name="connsiteY1310" fmla="*/ 3799756 h 6367455"/>
                <a:gd name="connsiteX1311" fmla="*/ 808962 w 6891715"/>
                <a:gd name="connsiteY1311" fmla="*/ 3783857 h 6367455"/>
                <a:gd name="connsiteX1312" fmla="*/ 810867 w 6891715"/>
                <a:gd name="connsiteY1312" fmla="*/ 3772091 h 6367455"/>
                <a:gd name="connsiteX1313" fmla="*/ 796261 w 6891715"/>
                <a:gd name="connsiteY1313" fmla="*/ 3781949 h 6367455"/>
                <a:gd name="connsiteX1314" fmla="*/ 754035 w 6891715"/>
                <a:gd name="connsiteY1314" fmla="*/ 3782585 h 6367455"/>
                <a:gd name="connsiteX1315" fmla="*/ 746733 w 6891715"/>
                <a:gd name="connsiteY1315" fmla="*/ 3776225 h 6367455"/>
                <a:gd name="connsiteX1316" fmla="*/ 746098 w 6891715"/>
                <a:gd name="connsiteY1316" fmla="*/ 3760007 h 6367455"/>
                <a:gd name="connsiteX1317" fmla="*/ 733716 w 6891715"/>
                <a:gd name="connsiteY1317" fmla="*/ 3772727 h 6367455"/>
                <a:gd name="connsiteX1318" fmla="*/ 725462 w 6891715"/>
                <a:gd name="connsiteY1318" fmla="*/ 3773363 h 6367455"/>
                <a:gd name="connsiteX1319" fmla="*/ 722922 w 6891715"/>
                <a:gd name="connsiteY1319" fmla="*/ 3762551 h 6367455"/>
                <a:gd name="connsiteX1320" fmla="*/ 708317 w 6891715"/>
                <a:gd name="connsiteY1320" fmla="*/ 3761597 h 6367455"/>
                <a:gd name="connsiteX1321" fmla="*/ 703873 w 6891715"/>
                <a:gd name="connsiteY1321" fmla="*/ 3755238 h 6367455"/>
                <a:gd name="connsiteX1322" fmla="*/ 689903 w 6891715"/>
                <a:gd name="connsiteY1322" fmla="*/ 3743790 h 6367455"/>
                <a:gd name="connsiteX1323" fmla="*/ 702603 w 6891715"/>
                <a:gd name="connsiteY1323" fmla="*/ 3727890 h 6367455"/>
                <a:gd name="connsiteX1324" fmla="*/ 717207 w 6891715"/>
                <a:gd name="connsiteY1324" fmla="*/ 3722484 h 6367455"/>
                <a:gd name="connsiteX1325" fmla="*/ 723556 w 6891715"/>
                <a:gd name="connsiteY1325" fmla="*/ 3704359 h 6367455"/>
                <a:gd name="connsiteX1326" fmla="*/ 752130 w 6891715"/>
                <a:gd name="connsiteY1326" fmla="*/ 3696727 h 6367455"/>
                <a:gd name="connsiteX1327" fmla="*/ 745463 w 6891715"/>
                <a:gd name="connsiteY1327" fmla="*/ 3691639 h 6367455"/>
                <a:gd name="connsiteX1328" fmla="*/ 744511 w 6891715"/>
                <a:gd name="connsiteY1328" fmla="*/ 3682100 h 6367455"/>
                <a:gd name="connsiteX1329" fmla="*/ 727366 w 6891715"/>
                <a:gd name="connsiteY1329" fmla="*/ 3684326 h 6367455"/>
                <a:gd name="connsiteX1330" fmla="*/ 719429 w 6891715"/>
                <a:gd name="connsiteY1330" fmla="*/ 3690685 h 6367455"/>
                <a:gd name="connsiteX1331" fmla="*/ 711492 w 6891715"/>
                <a:gd name="connsiteY1331" fmla="*/ 3679238 h 6367455"/>
                <a:gd name="connsiteX1332" fmla="*/ 713137 w 6891715"/>
                <a:gd name="connsiteY1332" fmla="*/ 3667467 h 6367455"/>
                <a:gd name="connsiteX1333" fmla="*/ 709077 w 6891715"/>
                <a:gd name="connsiteY1333" fmla="*/ 3678226 h 6367455"/>
                <a:gd name="connsiteX1334" fmla="*/ 687363 w 6891715"/>
                <a:gd name="connsiteY1334" fmla="*/ 3666796 h 6367455"/>
                <a:gd name="connsiteX1335" fmla="*/ 708146 w 6891715"/>
                <a:gd name="connsiteY1335" fmla="*/ 3662351 h 6367455"/>
                <a:gd name="connsiteX1336" fmla="*/ 713618 w 6891715"/>
                <a:gd name="connsiteY1336" fmla="*/ 3664031 h 6367455"/>
                <a:gd name="connsiteX1337" fmla="*/ 713715 w 6891715"/>
                <a:gd name="connsiteY1337" fmla="*/ 3663338 h 6367455"/>
                <a:gd name="connsiteX1338" fmla="*/ 731811 w 6891715"/>
                <a:gd name="connsiteY1338" fmla="*/ 3667790 h 6367455"/>
                <a:gd name="connsiteX1339" fmla="*/ 728637 w 6891715"/>
                <a:gd name="connsiteY1339" fmla="*/ 3656978 h 6367455"/>
                <a:gd name="connsiteX1340" fmla="*/ 717842 w 6891715"/>
                <a:gd name="connsiteY1340" fmla="*/ 3653798 h 6367455"/>
                <a:gd name="connsiteX1341" fmla="*/ 713397 w 6891715"/>
                <a:gd name="connsiteY1341" fmla="*/ 3637263 h 6367455"/>
                <a:gd name="connsiteX1342" fmla="*/ 731493 w 6891715"/>
                <a:gd name="connsiteY1342" fmla="*/ 3629313 h 6367455"/>
                <a:gd name="connsiteX1343" fmla="*/ 734351 w 6891715"/>
                <a:gd name="connsiteY1343" fmla="*/ 3608644 h 6367455"/>
                <a:gd name="connsiteX1344" fmla="*/ 756575 w 6891715"/>
                <a:gd name="connsiteY1344" fmla="*/ 3612460 h 6367455"/>
                <a:gd name="connsiteX1345" fmla="*/ 769274 w 6891715"/>
                <a:gd name="connsiteY1345" fmla="*/ 3610234 h 6367455"/>
                <a:gd name="connsiteX1346" fmla="*/ 781974 w 6891715"/>
                <a:gd name="connsiteY1346" fmla="*/ 3619456 h 6367455"/>
                <a:gd name="connsiteX1347" fmla="*/ 783244 w 6891715"/>
                <a:gd name="connsiteY1347" fmla="*/ 3628995 h 6367455"/>
                <a:gd name="connsiteX1348" fmla="*/ 797214 w 6891715"/>
                <a:gd name="connsiteY1348" fmla="*/ 3634401 h 6367455"/>
                <a:gd name="connsiteX1349" fmla="*/ 792451 w 6891715"/>
                <a:gd name="connsiteY1349" fmla="*/ 3621681 h 6367455"/>
                <a:gd name="connsiteX1350" fmla="*/ 805469 w 6891715"/>
                <a:gd name="connsiteY1350" fmla="*/ 3610870 h 6367455"/>
                <a:gd name="connsiteX1351" fmla="*/ 823250 w 6891715"/>
                <a:gd name="connsiteY1351" fmla="*/ 3618184 h 6367455"/>
                <a:gd name="connsiteX1352" fmla="*/ 839443 w 6891715"/>
                <a:gd name="connsiteY1352" fmla="*/ 3627723 h 6367455"/>
                <a:gd name="connsiteX1353" fmla="*/ 845792 w 6891715"/>
                <a:gd name="connsiteY1353" fmla="*/ 3628359 h 6367455"/>
                <a:gd name="connsiteX1354" fmla="*/ 846428 w 6891715"/>
                <a:gd name="connsiteY1354" fmla="*/ 3609598 h 6367455"/>
                <a:gd name="connsiteX1355" fmla="*/ 837855 w 6891715"/>
                <a:gd name="connsiteY1355" fmla="*/ 3592426 h 6367455"/>
                <a:gd name="connsiteX1356" fmla="*/ 850555 w 6891715"/>
                <a:gd name="connsiteY1356" fmla="*/ 3578753 h 6367455"/>
                <a:gd name="connsiteX1357" fmla="*/ 867382 w 6891715"/>
                <a:gd name="connsiteY1357" fmla="*/ 3578753 h 6367455"/>
                <a:gd name="connsiteX1358" fmla="*/ 877860 w 6891715"/>
                <a:gd name="connsiteY1358" fmla="*/ 3557447 h 6367455"/>
                <a:gd name="connsiteX1359" fmla="*/ 861985 w 6891715"/>
                <a:gd name="connsiteY1359" fmla="*/ 3554267 h 6367455"/>
                <a:gd name="connsiteX1360" fmla="*/ 841666 w 6891715"/>
                <a:gd name="connsiteY1360" fmla="*/ 3559991 h 6367455"/>
                <a:gd name="connsiteX1361" fmla="*/ 823567 w 6891715"/>
                <a:gd name="connsiteY1361" fmla="*/ 3549180 h 6367455"/>
                <a:gd name="connsiteX1362" fmla="*/ 830235 w 6891715"/>
                <a:gd name="connsiteY1362" fmla="*/ 3539004 h 6367455"/>
                <a:gd name="connsiteX1363" fmla="*/ 840396 w 6891715"/>
                <a:gd name="connsiteY1363" fmla="*/ 3528192 h 6367455"/>
                <a:gd name="connsiteX1364" fmla="*/ 862620 w 6891715"/>
                <a:gd name="connsiteY1364" fmla="*/ 3519606 h 6367455"/>
                <a:gd name="connsiteX1365" fmla="*/ 858492 w 6891715"/>
                <a:gd name="connsiteY1365" fmla="*/ 3510067 h 6367455"/>
                <a:gd name="connsiteX1366" fmla="*/ 855318 w 6891715"/>
                <a:gd name="connsiteY1366" fmla="*/ 3497665 h 6367455"/>
                <a:gd name="connsiteX1367" fmla="*/ 870875 w 6891715"/>
                <a:gd name="connsiteY1367" fmla="*/ 3480494 h 6367455"/>
                <a:gd name="connsiteX1368" fmla="*/ 886750 w 6891715"/>
                <a:gd name="connsiteY1368" fmla="*/ 3474770 h 6367455"/>
                <a:gd name="connsiteX1369" fmla="*/ 892783 w 6891715"/>
                <a:gd name="connsiteY1369" fmla="*/ 3461096 h 6367455"/>
                <a:gd name="connsiteX1370" fmla="*/ 911833 w 6891715"/>
                <a:gd name="connsiteY1370" fmla="*/ 3464276 h 6367455"/>
                <a:gd name="connsiteX1371" fmla="*/ 908658 w 6891715"/>
                <a:gd name="connsiteY1371" fmla="*/ 3456962 h 6367455"/>
                <a:gd name="connsiteX1372" fmla="*/ 924533 w 6891715"/>
                <a:gd name="connsiteY1372" fmla="*/ 3451556 h 6367455"/>
                <a:gd name="connsiteX1373" fmla="*/ 941679 w 6891715"/>
                <a:gd name="connsiteY1373" fmla="*/ 3470318 h 6367455"/>
                <a:gd name="connsiteX1374" fmla="*/ 931201 w 6891715"/>
                <a:gd name="connsiteY1374" fmla="*/ 3495757 h 6367455"/>
                <a:gd name="connsiteX1375" fmla="*/ 943901 w 6891715"/>
                <a:gd name="connsiteY1375" fmla="*/ 3496393 h 6367455"/>
                <a:gd name="connsiteX1376" fmla="*/ 952157 w 6891715"/>
                <a:gd name="connsiteY1376" fmla="*/ 3479858 h 6367455"/>
                <a:gd name="connsiteX1377" fmla="*/ 948029 w 6891715"/>
                <a:gd name="connsiteY1377" fmla="*/ 3453464 h 6367455"/>
                <a:gd name="connsiteX1378" fmla="*/ 961364 w 6891715"/>
                <a:gd name="connsiteY1378" fmla="*/ 3453464 h 6367455"/>
                <a:gd name="connsiteX1379" fmla="*/ 3068524 w 6891715"/>
                <a:gd name="connsiteY1379" fmla="*/ 3432164 h 6367455"/>
                <a:gd name="connsiteX1380" fmla="*/ 3099111 w 6891715"/>
                <a:gd name="connsiteY1380" fmla="*/ 3458846 h 6367455"/>
                <a:gd name="connsiteX1381" fmla="*/ 3103526 w 6891715"/>
                <a:gd name="connsiteY1381" fmla="*/ 3464378 h 6367455"/>
                <a:gd name="connsiteX1382" fmla="*/ 3097535 w 6891715"/>
                <a:gd name="connsiteY1382" fmla="*/ 3484552 h 6367455"/>
                <a:gd name="connsiteX1383" fmla="*/ 3057488 w 6891715"/>
                <a:gd name="connsiteY1383" fmla="*/ 3462425 h 6367455"/>
                <a:gd name="connsiteX1384" fmla="*/ 3059065 w 6891715"/>
                <a:gd name="connsiteY1384" fmla="*/ 3441926 h 6367455"/>
                <a:gd name="connsiteX1385" fmla="*/ 2463763 w 6891715"/>
                <a:gd name="connsiteY1385" fmla="*/ 3408351 h 6367455"/>
                <a:gd name="connsiteX1386" fmla="*/ 2474876 w 6891715"/>
                <a:gd name="connsiteY1386" fmla="*/ 3421051 h 6367455"/>
                <a:gd name="connsiteX1387" fmla="*/ 2466303 w 6891715"/>
                <a:gd name="connsiteY1387" fmla="*/ 3420165 h 6367455"/>
                <a:gd name="connsiteX1388" fmla="*/ 2454238 w 6891715"/>
                <a:gd name="connsiteY1388" fmla="*/ 3410123 h 6367455"/>
                <a:gd name="connsiteX1389" fmla="*/ 2674737 w 6891715"/>
                <a:gd name="connsiteY1389" fmla="*/ 3390889 h 6367455"/>
                <a:gd name="connsiteX1390" fmla="*/ 2681250 w 6891715"/>
                <a:gd name="connsiteY1390" fmla="*/ 3409169 h 6367455"/>
                <a:gd name="connsiteX1391" fmla="*/ 2674086 w 6891715"/>
                <a:gd name="connsiteY1391" fmla="*/ 3422639 h 6367455"/>
                <a:gd name="connsiteX1392" fmla="*/ 2668550 w 6891715"/>
                <a:gd name="connsiteY1392" fmla="*/ 3409169 h 6367455"/>
                <a:gd name="connsiteX1393" fmla="*/ 2669201 w 6891715"/>
                <a:gd name="connsiteY1393" fmla="*/ 3392172 h 6367455"/>
                <a:gd name="connsiteX1394" fmla="*/ 2629274 w 6891715"/>
                <a:gd name="connsiteY1394" fmla="*/ 3381364 h 6367455"/>
                <a:gd name="connsiteX1395" fmla="*/ 2653567 w 6891715"/>
                <a:gd name="connsiteY1395" fmla="*/ 3390766 h 6367455"/>
                <a:gd name="connsiteX1396" fmla="*/ 2656722 w 6891715"/>
                <a:gd name="connsiteY1396" fmla="*/ 3399854 h 6367455"/>
                <a:gd name="connsiteX1397" fmla="*/ 2660193 w 6891715"/>
                <a:gd name="connsiteY1397" fmla="*/ 3406122 h 6367455"/>
                <a:gd name="connsiteX1398" fmla="*/ 2664610 w 6891715"/>
                <a:gd name="connsiteY1398" fmla="*/ 3411449 h 6367455"/>
                <a:gd name="connsiteX1399" fmla="*/ 2668711 w 6891715"/>
                <a:gd name="connsiteY1399" fmla="*/ 3422732 h 6367455"/>
                <a:gd name="connsiteX1400" fmla="*/ 2689849 w 6891715"/>
                <a:gd name="connsiteY1400" fmla="*/ 3430880 h 6367455"/>
                <a:gd name="connsiteX1401" fmla="*/ 2693951 w 6891715"/>
                <a:gd name="connsiteY1401" fmla="*/ 3446236 h 6367455"/>
                <a:gd name="connsiteX1402" fmla="*/ 2687956 w 6891715"/>
                <a:gd name="connsiteY1402" fmla="*/ 3460025 h 6367455"/>
                <a:gd name="connsiteX1403" fmla="*/ 2677545 w 6891715"/>
                <a:gd name="connsiteY1403" fmla="*/ 3468173 h 6367455"/>
                <a:gd name="connsiteX1404" fmla="*/ 2660508 w 6891715"/>
                <a:gd name="connsiteY1404" fmla="*/ 3478202 h 6367455"/>
                <a:gd name="connsiteX1405" fmla="*/ 2640001 w 6891715"/>
                <a:gd name="connsiteY1405" fmla="*/ 3476008 h 6367455"/>
                <a:gd name="connsiteX1406" fmla="*/ 2627065 w 6891715"/>
                <a:gd name="connsiteY1406" fmla="*/ 3461592 h 6367455"/>
                <a:gd name="connsiteX1407" fmla="*/ 2634322 w 6891715"/>
                <a:gd name="connsiteY1407" fmla="*/ 3455324 h 6367455"/>
                <a:gd name="connsiteX1408" fmla="*/ 2622648 w 6891715"/>
                <a:gd name="connsiteY1408" fmla="*/ 3453131 h 6367455"/>
                <a:gd name="connsiteX1409" fmla="*/ 2620440 w 6891715"/>
                <a:gd name="connsiteY1409" fmla="*/ 3436834 h 6367455"/>
                <a:gd name="connsiteX1410" fmla="*/ 2603718 w 6891715"/>
                <a:gd name="connsiteY1410" fmla="*/ 3425239 h 6367455"/>
                <a:gd name="connsiteX1411" fmla="*/ 2593938 w 6891715"/>
                <a:gd name="connsiteY1411" fmla="*/ 3412076 h 6367455"/>
                <a:gd name="connsiteX1412" fmla="*/ 2595831 w 6891715"/>
                <a:gd name="connsiteY1412" fmla="*/ 3394213 h 6367455"/>
                <a:gd name="connsiteX1413" fmla="*/ 2608766 w 6891715"/>
                <a:gd name="connsiteY1413" fmla="*/ 3400481 h 6367455"/>
                <a:gd name="connsiteX1414" fmla="*/ 2620124 w 6891715"/>
                <a:gd name="connsiteY1414" fmla="*/ 3397033 h 6367455"/>
                <a:gd name="connsiteX1415" fmla="*/ 1157482 w 6891715"/>
                <a:gd name="connsiteY1415" fmla="*/ 3378189 h 6367455"/>
                <a:gd name="connsiteX1416" fmla="*/ 1165647 w 6891715"/>
                <a:gd name="connsiteY1416" fmla="*/ 3378189 h 6367455"/>
                <a:gd name="connsiteX1417" fmla="*/ 1168671 w 6891715"/>
                <a:gd name="connsiteY1417" fmla="*/ 3387857 h 6367455"/>
                <a:gd name="connsiteX1418" fmla="*/ 1174719 w 6891715"/>
                <a:gd name="connsiteY1418" fmla="*/ 3404938 h 6367455"/>
                <a:gd name="connsiteX1419" fmla="*/ 1171090 w 6891715"/>
                <a:gd name="connsiteY1419" fmla="*/ 3417829 h 6367455"/>
                <a:gd name="connsiteX1420" fmla="*/ 1165949 w 6891715"/>
                <a:gd name="connsiteY1420" fmla="*/ 3421052 h 6367455"/>
                <a:gd name="connsiteX1421" fmla="*/ 1153854 w 6891715"/>
                <a:gd name="connsiteY1421" fmla="*/ 3413639 h 6367455"/>
                <a:gd name="connsiteX1422" fmla="*/ 1149318 w 6891715"/>
                <a:gd name="connsiteY1422" fmla="*/ 3400748 h 6367455"/>
                <a:gd name="connsiteX1423" fmla="*/ 1151435 w 6891715"/>
                <a:gd name="connsiteY1423" fmla="*/ 3387857 h 6367455"/>
                <a:gd name="connsiteX1424" fmla="*/ 1072072 w 6891715"/>
                <a:gd name="connsiteY1424" fmla="*/ 3340094 h 6367455"/>
                <a:gd name="connsiteX1425" fmla="*/ 1080383 w 6891715"/>
                <a:gd name="connsiteY1425" fmla="*/ 3351711 h 6367455"/>
                <a:gd name="connsiteX1426" fmla="*/ 1080383 w 6891715"/>
                <a:gd name="connsiteY1426" fmla="*/ 3364272 h 6367455"/>
                <a:gd name="connsiteX1427" fmla="*/ 1085817 w 6891715"/>
                <a:gd name="connsiteY1427" fmla="*/ 3378398 h 6367455"/>
                <a:gd name="connsiteX1428" fmla="*/ 1073351 w 6891715"/>
                <a:gd name="connsiteY1428" fmla="*/ 3387819 h 6367455"/>
                <a:gd name="connsiteX1429" fmla="*/ 1067917 w 6891715"/>
                <a:gd name="connsiteY1429" fmla="*/ 3397239 h 6367455"/>
                <a:gd name="connsiteX1430" fmla="*/ 1057373 w 6891715"/>
                <a:gd name="connsiteY1430" fmla="*/ 3394727 h 6367455"/>
                <a:gd name="connsiteX1431" fmla="*/ 1055132 w 6891715"/>
                <a:gd name="connsiteY1431" fmla="*/ 3384992 h 6367455"/>
                <a:gd name="connsiteX1432" fmla="*/ 1061206 w 6891715"/>
                <a:gd name="connsiteY1432" fmla="*/ 3368354 h 6367455"/>
                <a:gd name="connsiteX1433" fmla="*/ 1051616 w 6891715"/>
                <a:gd name="connsiteY1433" fmla="*/ 3368354 h 6367455"/>
                <a:gd name="connsiteX1434" fmla="*/ 1043305 w 6891715"/>
                <a:gd name="connsiteY1434" fmla="*/ 3377770 h 6367455"/>
                <a:gd name="connsiteX1435" fmla="*/ 1039151 w 6891715"/>
                <a:gd name="connsiteY1435" fmla="*/ 3384050 h 6367455"/>
                <a:gd name="connsiteX1436" fmla="*/ 1038191 w 6891715"/>
                <a:gd name="connsiteY1436" fmla="*/ 3371807 h 6367455"/>
                <a:gd name="connsiteX1437" fmla="*/ 1047461 w 6891715"/>
                <a:gd name="connsiteY1437" fmla="*/ 3350769 h 6367455"/>
                <a:gd name="connsiteX1438" fmla="*/ 1055772 w 6891715"/>
                <a:gd name="connsiteY1438" fmla="*/ 3356735 h 6367455"/>
                <a:gd name="connsiteX1439" fmla="*/ 1062484 w 6891715"/>
                <a:gd name="connsiteY1439" fmla="*/ 3348571 h 6367455"/>
                <a:gd name="connsiteX1440" fmla="*/ 2665169 w 6891715"/>
                <a:gd name="connsiteY1440" fmla="*/ 3319452 h 6367455"/>
                <a:gd name="connsiteX1441" fmla="*/ 2676488 w 6891715"/>
                <a:gd name="connsiteY1441" fmla="*/ 3339638 h 6367455"/>
                <a:gd name="connsiteX1442" fmla="*/ 2670990 w 6891715"/>
                <a:gd name="connsiteY1442" fmla="*/ 3354377 h 6367455"/>
                <a:gd name="connsiteX1443" fmla="*/ 2659025 w 6891715"/>
                <a:gd name="connsiteY1443" fmla="*/ 3347008 h 6367455"/>
                <a:gd name="connsiteX1444" fmla="*/ 2670990 w 6891715"/>
                <a:gd name="connsiteY1444" fmla="*/ 3338356 h 6367455"/>
                <a:gd name="connsiteX1445" fmla="*/ 1084228 w 6891715"/>
                <a:gd name="connsiteY1445" fmla="*/ 3309929 h 6367455"/>
                <a:gd name="connsiteX1446" fmla="*/ 1082061 w 6891715"/>
                <a:gd name="connsiteY1446" fmla="*/ 3317834 h 6367455"/>
                <a:gd name="connsiteX1447" fmla="*/ 1071529 w 6891715"/>
                <a:gd name="connsiteY1447" fmla="*/ 3324217 h 6367455"/>
                <a:gd name="connsiteX1448" fmla="*/ 1074936 w 6891715"/>
                <a:gd name="connsiteY1448" fmla="*/ 3316010 h 6367455"/>
                <a:gd name="connsiteX1449" fmla="*/ 1113472 w 6891715"/>
                <a:gd name="connsiteY1449" fmla="*/ 3303579 h 6367455"/>
                <a:gd name="connsiteX1450" fmla="*/ 1114392 w 6891715"/>
                <a:gd name="connsiteY1450" fmla="*/ 3311286 h 6367455"/>
                <a:gd name="connsiteX1451" fmla="*/ 1103653 w 6891715"/>
                <a:gd name="connsiteY1451" fmla="*/ 3330557 h 6367455"/>
                <a:gd name="connsiteX1452" fmla="*/ 1101505 w 6891715"/>
                <a:gd name="connsiteY1452" fmla="*/ 3345010 h 6367455"/>
                <a:gd name="connsiteX1453" fmla="*/ 1089538 w 6891715"/>
                <a:gd name="connsiteY1453" fmla="*/ 3359143 h 6367455"/>
                <a:gd name="connsiteX1454" fmla="*/ 1082481 w 6891715"/>
                <a:gd name="connsiteY1454" fmla="*/ 3355288 h 6367455"/>
                <a:gd name="connsiteX1455" fmla="*/ 1083095 w 6891715"/>
                <a:gd name="connsiteY1455" fmla="*/ 3352398 h 6367455"/>
                <a:gd name="connsiteX1456" fmla="*/ 1077879 w 6891715"/>
                <a:gd name="connsiteY1456" fmla="*/ 3344048 h 6367455"/>
                <a:gd name="connsiteX1457" fmla="*/ 1094448 w 6891715"/>
                <a:gd name="connsiteY1457" fmla="*/ 3331521 h 6367455"/>
                <a:gd name="connsiteX1458" fmla="*/ 1089232 w 6891715"/>
                <a:gd name="connsiteY1458" fmla="*/ 3330557 h 6367455"/>
                <a:gd name="connsiteX1459" fmla="*/ 1102425 w 6891715"/>
                <a:gd name="connsiteY1459" fmla="*/ 3314499 h 6367455"/>
                <a:gd name="connsiteX1460" fmla="*/ 2832915 w 6891715"/>
                <a:gd name="connsiteY1460" fmla="*/ 3290876 h 6367455"/>
                <a:gd name="connsiteX1461" fmla="*/ 2848659 w 6891715"/>
                <a:gd name="connsiteY1461" fmla="*/ 3298814 h 6367455"/>
                <a:gd name="connsiteX1462" fmla="*/ 2852437 w 6891715"/>
                <a:gd name="connsiteY1462" fmla="*/ 3323262 h 6367455"/>
                <a:gd name="connsiteX1463" fmla="*/ 2858735 w 6891715"/>
                <a:gd name="connsiteY1463" fmla="*/ 3340090 h 6367455"/>
                <a:gd name="connsiteX1464" fmla="*/ 2859050 w 6891715"/>
                <a:gd name="connsiteY1464" fmla="*/ 3355965 h 6367455"/>
                <a:gd name="connsiteX1465" fmla="*/ 2825673 w 6891715"/>
                <a:gd name="connsiteY1465" fmla="*/ 3386761 h 6367455"/>
                <a:gd name="connsiteX1466" fmla="*/ 2826618 w 6891715"/>
                <a:gd name="connsiteY1466" fmla="*/ 3404859 h 6367455"/>
                <a:gd name="connsiteX1467" fmla="*/ 2846770 w 6891715"/>
                <a:gd name="connsiteY1467" fmla="*/ 3426766 h 6367455"/>
                <a:gd name="connsiteX1468" fmla="*/ 2831341 w 6891715"/>
                <a:gd name="connsiteY1468" fmla="*/ 3449944 h 6367455"/>
                <a:gd name="connsiteX1469" fmla="*/ 2814337 w 6891715"/>
                <a:gd name="connsiteY1469" fmla="*/ 3447721 h 6367455"/>
                <a:gd name="connsiteX1470" fmla="*/ 2814652 w 6891715"/>
                <a:gd name="connsiteY1470" fmla="*/ 3457564 h 6367455"/>
                <a:gd name="connsiteX1471" fmla="*/ 2807095 w 6891715"/>
                <a:gd name="connsiteY1471" fmla="*/ 3449944 h 6367455"/>
                <a:gd name="connsiteX1472" fmla="*/ 2805206 w 6891715"/>
                <a:gd name="connsiteY1472" fmla="*/ 3460739 h 6367455"/>
                <a:gd name="connsiteX1473" fmla="*/ 2820005 w 6891715"/>
                <a:gd name="connsiteY1473" fmla="*/ 3480741 h 6367455"/>
                <a:gd name="connsiteX1474" fmla="*/ 2804261 w 6891715"/>
                <a:gd name="connsiteY1474" fmla="*/ 3482964 h 6367455"/>
                <a:gd name="connsiteX1475" fmla="*/ 2793871 w 6891715"/>
                <a:gd name="connsiteY1475" fmla="*/ 3473439 h 6367455"/>
                <a:gd name="connsiteX1476" fmla="*/ 2782220 w 6891715"/>
                <a:gd name="connsiteY1476" fmla="*/ 3471534 h 6367455"/>
                <a:gd name="connsiteX1477" fmla="*/ 2775923 w 6891715"/>
                <a:gd name="connsiteY1477" fmla="*/ 3459786 h 6367455"/>
                <a:gd name="connsiteX1478" fmla="*/ 2790722 w 6891715"/>
                <a:gd name="connsiteY1478" fmla="*/ 3456611 h 6367455"/>
                <a:gd name="connsiteX1479" fmla="*/ 2777497 w 6891715"/>
                <a:gd name="connsiteY1479" fmla="*/ 3440736 h 6367455"/>
                <a:gd name="connsiteX1480" fmla="*/ 2776237 w 6891715"/>
                <a:gd name="connsiteY1480" fmla="*/ 3442641 h 6367455"/>
                <a:gd name="connsiteX1481" fmla="*/ 2772774 w 6891715"/>
                <a:gd name="connsiteY1481" fmla="*/ 3445816 h 6367455"/>
                <a:gd name="connsiteX1482" fmla="*/ 2770570 w 6891715"/>
                <a:gd name="connsiteY1482" fmla="*/ 3447086 h 6367455"/>
                <a:gd name="connsiteX1483" fmla="*/ 2768366 w 6891715"/>
                <a:gd name="connsiteY1483" fmla="*/ 3448674 h 6367455"/>
                <a:gd name="connsiteX1484" fmla="*/ 2766791 w 6891715"/>
                <a:gd name="connsiteY1484" fmla="*/ 3449309 h 6367455"/>
                <a:gd name="connsiteX1485" fmla="*/ 2766161 w 6891715"/>
                <a:gd name="connsiteY1485" fmla="*/ 3449626 h 6367455"/>
                <a:gd name="connsiteX1486" fmla="*/ 2765217 w 6891715"/>
                <a:gd name="connsiteY1486" fmla="*/ 3449626 h 6367455"/>
                <a:gd name="connsiteX1487" fmla="*/ 2761438 w 6891715"/>
                <a:gd name="connsiteY1487" fmla="*/ 3447721 h 6367455"/>
                <a:gd name="connsiteX1488" fmla="*/ 2756400 w 6891715"/>
                <a:gd name="connsiteY1488" fmla="*/ 3445499 h 6367455"/>
                <a:gd name="connsiteX1489" fmla="*/ 2750733 w 6891715"/>
                <a:gd name="connsiteY1489" fmla="*/ 3442324 h 6367455"/>
                <a:gd name="connsiteX1490" fmla="*/ 2739082 w 6891715"/>
                <a:gd name="connsiteY1490" fmla="*/ 3445499 h 6367455"/>
                <a:gd name="connsiteX1491" fmla="*/ 2730580 w 6891715"/>
                <a:gd name="connsiteY1491" fmla="*/ 3434069 h 6367455"/>
                <a:gd name="connsiteX1492" fmla="*/ 2726172 w 6891715"/>
                <a:gd name="connsiteY1492" fmla="*/ 3419146 h 6367455"/>
                <a:gd name="connsiteX1493" fmla="*/ 2732470 w 6891715"/>
                <a:gd name="connsiteY1493" fmla="*/ 3410574 h 6367455"/>
                <a:gd name="connsiteX1494" fmla="*/ 2721764 w 6891715"/>
                <a:gd name="connsiteY1494" fmla="*/ 3395016 h 6367455"/>
                <a:gd name="connsiteX1495" fmla="*/ 2728691 w 6891715"/>
                <a:gd name="connsiteY1495" fmla="*/ 3382316 h 6367455"/>
                <a:gd name="connsiteX1496" fmla="*/ 2706650 w 6891715"/>
                <a:gd name="connsiteY1496" fmla="*/ 3359457 h 6367455"/>
                <a:gd name="connsiteX1497" fmla="*/ 2712003 w 6891715"/>
                <a:gd name="connsiteY1497" fmla="*/ 3352155 h 6367455"/>
                <a:gd name="connsiteX1498" fmla="*/ 2742546 w 6891715"/>
                <a:gd name="connsiteY1498" fmla="*/ 3359140 h 6367455"/>
                <a:gd name="connsiteX1499" fmla="*/ 2751677 w 6891715"/>
                <a:gd name="connsiteY1499" fmla="*/ 3348344 h 6367455"/>
                <a:gd name="connsiteX1500" fmla="*/ 2760179 w 6891715"/>
                <a:gd name="connsiteY1500" fmla="*/ 3334692 h 6367455"/>
                <a:gd name="connsiteX1501" fmla="*/ 2739082 w 6891715"/>
                <a:gd name="connsiteY1501" fmla="*/ 3323262 h 6367455"/>
                <a:gd name="connsiteX1502" fmla="*/ 2739082 w 6891715"/>
                <a:gd name="connsiteY1502" fmla="*/ 3315959 h 6367455"/>
                <a:gd name="connsiteX1503" fmla="*/ 2755771 w 6891715"/>
                <a:gd name="connsiteY1503" fmla="*/ 3325166 h 6367455"/>
                <a:gd name="connsiteX1504" fmla="*/ 2785054 w 6891715"/>
                <a:gd name="connsiteY1504" fmla="*/ 3317547 h 6367455"/>
                <a:gd name="connsiteX1505" fmla="*/ 2767421 w 6891715"/>
                <a:gd name="connsiteY1505" fmla="*/ 3335644 h 6367455"/>
                <a:gd name="connsiteX1506" fmla="*/ 2773718 w 6891715"/>
                <a:gd name="connsiteY1506" fmla="*/ 3341677 h 6367455"/>
                <a:gd name="connsiteX1507" fmla="*/ 2771514 w 6891715"/>
                <a:gd name="connsiteY1507" fmla="*/ 3351202 h 6367455"/>
                <a:gd name="connsiteX1508" fmla="*/ 2790722 w 6891715"/>
                <a:gd name="connsiteY1508" fmla="*/ 3363903 h 6367455"/>
                <a:gd name="connsiteX1509" fmla="*/ 2795760 w 6891715"/>
                <a:gd name="connsiteY1509" fmla="*/ 3341677 h 6367455"/>
                <a:gd name="connsiteX1510" fmla="*/ 2802057 w 6891715"/>
                <a:gd name="connsiteY1510" fmla="*/ 3337549 h 6367455"/>
                <a:gd name="connsiteX1511" fmla="*/ 2811504 w 6891715"/>
                <a:gd name="connsiteY1511" fmla="*/ 3346757 h 6367455"/>
                <a:gd name="connsiteX1512" fmla="*/ 2811189 w 6891715"/>
                <a:gd name="connsiteY1512" fmla="*/ 3334374 h 6367455"/>
                <a:gd name="connsiteX1513" fmla="*/ 2803002 w 6891715"/>
                <a:gd name="connsiteY1513" fmla="*/ 3321674 h 6367455"/>
                <a:gd name="connsiteX1514" fmla="*/ 1020731 w 6891715"/>
                <a:gd name="connsiteY1514" fmla="*/ 3233728 h 6367455"/>
                <a:gd name="connsiteX1515" fmla="*/ 1016076 w 6891715"/>
                <a:gd name="connsiteY1515" fmla="*/ 3241030 h 6367455"/>
                <a:gd name="connsiteX1516" fmla="*/ 1012090 w 6891715"/>
                <a:gd name="connsiteY1516" fmla="*/ 3246428 h 6367455"/>
                <a:gd name="connsiteX1517" fmla="*/ 1006440 w 6891715"/>
                <a:gd name="connsiteY1517" fmla="*/ 3243253 h 6367455"/>
                <a:gd name="connsiteX1518" fmla="*/ 1012755 w 6891715"/>
                <a:gd name="connsiteY1518" fmla="*/ 3234680 h 6367455"/>
                <a:gd name="connsiteX1519" fmla="*/ 1074260 w 6891715"/>
                <a:gd name="connsiteY1519" fmla="*/ 3214677 h 6367455"/>
                <a:gd name="connsiteX1520" fmla="*/ 1089658 w 6891715"/>
                <a:gd name="connsiteY1520" fmla="*/ 3239024 h 6367455"/>
                <a:gd name="connsiteX1521" fmla="*/ 1106981 w 6891715"/>
                <a:gd name="connsiteY1521" fmla="*/ 3246073 h 6367455"/>
                <a:gd name="connsiteX1522" fmla="*/ 1103774 w 6891715"/>
                <a:gd name="connsiteY1522" fmla="*/ 3257926 h 6367455"/>
                <a:gd name="connsiteX1523" fmla="*/ 1117568 w 6891715"/>
                <a:gd name="connsiteY1523" fmla="*/ 3267537 h 6367455"/>
                <a:gd name="connsiteX1524" fmla="*/ 1101849 w 6891715"/>
                <a:gd name="connsiteY1524" fmla="*/ 3281632 h 6367455"/>
                <a:gd name="connsiteX1525" fmla="*/ 1099603 w 6891715"/>
                <a:gd name="connsiteY1525" fmla="*/ 3275225 h 6367455"/>
                <a:gd name="connsiteX1526" fmla="*/ 1084526 w 6891715"/>
                <a:gd name="connsiteY1526" fmla="*/ 3280350 h 6367455"/>
                <a:gd name="connsiteX1527" fmla="*/ 1077147 w 6891715"/>
                <a:gd name="connsiteY1527" fmla="*/ 3285797 h 6367455"/>
                <a:gd name="connsiteX1528" fmla="*/ 1063353 w 6891715"/>
                <a:gd name="connsiteY1528" fmla="*/ 3286117 h 6367455"/>
                <a:gd name="connsiteX1529" fmla="*/ 1055655 w 6891715"/>
                <a:gd name="connsiteY1529" fmla="*/ 3277467 h 6367455"/>
                <a:gd name="connsiteX1530" fmla="*/ 1067523 w 6891715"/>
                <a:gd name="connsiteY1530" fmla="*/ 3266897 h 6367455"/>
                <a:gd name="connsiteX1531" fmla="*/ 1082601 w 6891715"/>
                <a:gd name="connsiteY1531" fmla="*/ 3267856 h 6367455"/>
                <a:gd name="connsiteX1532" fmla="*/ 1082280 w 6891715"/>
                <a:gd name="connsiteY1532" fmla="*/ 3262730 h 6367455"/>
                <a:gd name="connsiteX1533" fmla="*/ 1070732 w 6891715"/>
                <a:gd name="connsiteY1533" fmla="*/ 3261449 h 6367455"/>
                <a:gd name="connsiteX1534" fmla="*/ 1073618 w 6891715"/>
                <a:gd name="connsiteY1534" fmla="*/ 3254081 h 6367455"/>
                <a:gd name="connsiteX1535" fmla="*/ 1082280 w 6891715"/>
                <a:gd name="connsiteY1535" fmla="*/ 3253121 h 6367455"/>
                <a:gd name="connsiteX1536" fmla="*/ 1087412 w 6891715"/>
                <a:gd name="connsiteY1536" fmla="*/ 3242227 h 6367455"/>
                <a:gd name="connsiteX1537" fmla="*/ 1073618 w 6891715"/>
                <a:gd name="connsiteY1537" fmla="*/ 3243190 h 6367455"/>
                <a:gd name="connsiteX1538" fmla="*/ 1059505 w 6891715"/>
                <a:gd name="connsiteY1538" fmla="*/ 3236141 h 6367455"/>
                <a:gd name="connsiteX1539" fmla="*/ 1056296 w 6891715"/>
                <a:gd name="connsiteY1539" fmla="*/ 3224288 h 6367455"/>
                <a:gd name="connsiteX1540" fmla="*/ 1068165 w 6891715"/>
                <a:gd name="connsiteY1540" fmla="*/ 3226530 h 6367455"/>
                <a:gd name="connsiteX1541" fmla="*/ 1064636 w 6891715"/>
                <a:gd name="connsiteY1541" fmla="*/ 3217881 h 6367455"/>
                <a:gd name="connsiteX1542" fmla="*/ 1036556 w 6891715"/>
                <a:gd name="connsiteY1542" fmla="*/ 3211501 h 6367455"/>
                <a:gd name="connsiteX1543" fmla="*/ 1042954 w 6891715"/>
                <a:gd name="connsiteY1543" fmla="*/ 3212454 h 6367455"/>
                <a:gd name="connsiteX1544" fmla="*/ 1032178 w 6891715"/>
                <a:gd name="connsiteY1544" fmla="*/ 3225472 h 6367455"/>
                <a:gd name="connsiteX1545" fmla="*/ 1020731 w 6891715"/>
                <a:gd name="connsiteY1545" fmla="*/ 3227377 h 6367455"/>
                <a:gd name="connsiteX1546" fmla="*/ 1025442 w 6891715"/>
                <a:gd name="connsiteY1546" fmla="*/ 3219122 h 6367455"/>
                <a:gd name="connsiteX1547" fmla="*/ 1065497 w 6891715"/>
                <a:gd name="connsiteY1547" fmla="*/ 3170226 h 6367455"/>
                <a:gd name="connsiteX1548" fmla="*/ 1066766 w 6891715"/>
                <a:gd name="connsiteY1548" fmla="*/ 3176576 h 6367455"/>
                <a:gd name="connsiteX1549" fmla="*/ 1060416 w 6891715"/>
                <a:gd name="connsiteY1549" fmla="*/ 3174354 h 6367455"/>
                <a:gd name="connsiteX1550" fmla="*/ 2496621 w 6891715"/>
                <a:gd name="connsiteY1550" fmla="*/ 3159114 h 6367455"/>
                <a:gd name="connsiteX1551" fmla="*/ 2512976 w 6891715"/>
                <a:gd name="connsiteY1551" fmla="*/ 3161291 h 6367455"/>
                <a:gd name="connsiteX1552" fmla="*/ 2507000 w 6891715"/>
                <a:gd name="connsiteY1552" fmla="*/ 3179948 h 6367455"/>
                <a:gd name="connsiteX1553" fmla="*/ 2488130 w 6891715"/>
                <a:gd name="connsiteY1553" fmla="*/ 3189277 h 6367455"/>
                <a:gd name="connsiteX1554" fmla="*/ 2479638 w 6891715"/>
                <a:gd name="connsiteY1554" fmla="*/ 3174662 h 6367455"/>
                <a:gd name="connsiteX1555" fmla="*/ 2481839 w 6891715"/>
                <a:gd name="connsiteY1555" fmla="*/ 3166888 h 6367455"/>
                <a:gd name="connsiteX1556" fmla="*/ 2494420 w 6891715"/>
                <a:gd name="connsiteY1556" fmla="*/ 3169687 h 6367455"/>
                <a:gd name="connsiteX1557" fmla="*/ 949493 w 6891715"/>
                <a:gd name="connsiteY1557" fmla="*/ 3151177 h 6367455"/>
                <a:gd name="connsiteX1558" fmla="*/ 957238 w 6891715"/>
                <a:gd name="connsiteY1558" fmla="*/ 3156257 h 6367455"/>
                <a:gd name="connsiteX1559" fmla="*/ 946125 w 6891715"/>
                <a:gd name="connsiteY1559" fmla="*/ 3170226 h 6367455"/>
                <a:gd name="connsiteX1560" fmla="*/ 1053951 w 6891715"/>
                <a:gd name="connsiteY1560" fmla="*/ 3149590 h 6367455"/>
                <a:gd name="connsiteX1561" fmla="*/ 1060416 w 6891715"/>
                <a:gd name="connsiteY1561" fmla="*/ 3156763 h 6367455"/>
                <a:gd name="connsiteX1562" fmla="*/ 1060416 w 6891715"/>
                <a:gd name="connsiteY1562" fmla="*/ 3162999 h 6367455"/>
                <a:gd name="connsiteX1563" fmla="*/ 1052656 w 6891715"/>
                <a:gd name="connsiteY1563" fmla="*/ 3167053 h 6367455"/>
                <a:gd name="connsiteX1564" fmla="*/ 1043924 w 6891715"/>
                <a:gd name="connsiteY1564" fmla="*/ 3161127 h 6367455"/>
                <a:gd name="connsiteX1565" fmla="*/ 1042953 w 6891715"/>
                <a:gd name="connsiteY1565" fmla="*/ 3151773 h 6367455"/>
                <a:gd name="connsiteX1566" fmla="*/ 957696 w 6891715"/>
                <a:gd name="connsiteY1566" fmla="*/ 3089266 h 6367455"/>
                <a:gd name="connsiteX1567" fmla="*/ 969937 w 6891715"/>
                <a:gd name="connsiteY1567" fmla="*/ 3097932 h 6367455"/>
                <a:gd name="connsiteX1568" fmla="*/ 966877 w 6891715"/>
                <a:gd name="connsiteY1568" fmla="*/ 3107561 h 6367455"/>
                <a:gd name="connsiteX1569" fmla="*/ 958002 w 6891715"/>
                <a:gd name="connsiteY1569" fmla="*/ 3112696 h 6367455"/>
                <a:gd name="connsiteX1570" fmla="*/ 965041 w 6891715"/>
                <a:gd name="connsiteY1570" fmla="*/ 3133881 h 6367455"/>
                <a:gd name="connsiteX1571" fmla="*/ 960144 w 6891715"/>
                <a:gd name="connsiteY1571" fmla="*/ 3148003 h 6367455"/>
                <a:gd name="connsiteX1572" fmla="*/ 950657 w 6891715"/>
                <a:gd name="connsiteY1572" fmla="*/ 3139337 h 6367455"/>
                <a:gd name="connsiteX1573" fmla="*/ 946679 w 6891715"/>
                <a:gd name="connsiteY1573" fmla="*/ 3129066 h 6367455"/>
                <a:gd name="connsiteX1574" fmla="*/ 944536 w 6891715"/>
                <a:gd name="connsiteY1574" fmla="*/ 3110771 h 6367455"/>
                <a:gd name="connsiteX1575" fmla="*/ 945148 w 6891715"/>
                <a:gd name="connsiteY1575" fmla="*/ 3090550 h 6367455"/>
                <a:gd name="connsiteX1576" fmla="*/ 2717252 w 6891715"/>
                <a:gd name="connsiteY1576" fmla="*/ 3084501 h 6367455"/>
                <a:gd name="connsiteX1577" fmla="*/ 2722526 w 6891715"/>
                <a:gd name="connsiteY1577" fmla="*/ 3100947 h 6367455"/>
                <a:gd name="connsiteX1578" fmla="*/ 2711048 w 6891715"/>
                <a:gd name="connsiteY1578" fmla="*/ 3096433 h 6367455"/>
                <a:gd name="connsiteX1579" fmla="*/ 2700501 w 6891715"/>
                <a:gd name="connsiteY1579" fmla="*/ 3105139 h 6367455"/>
                <a:gd name="connsiteX1580" fmla="*/ 2695538 w 6891715"/>
                <a:gd name="connsiteY1580" fmla="*/ 3099658 h 6367455"/>
                <a:gd name="connsiteX1581" fmla="*/ 2702673 w 6891715"/>
                <a:gd name="connsiteY1581" fmla="*/ 3089016 h 6367455"/>
                <a:gd name="connsiteX1582" fmla="*/ 1081056 w 6891715"/>
                <a:gd name="connsiteY1582" fmla="*/ 3082917 h 6367455"/>
                <a:gd name="connsiteX1583" fmla="*/ 1085552 w 6891715"/>
                <a:gd name="connsiteY1583" fmla="*/ 3084822 h 6367455"/>
                <a:gd name="connsiteX1584" fmla="*/ 1087404 w 6891715"/>
                <a:gd name="connsiteY1584" fmla="*/ 3093394 h 6367455"/>
                <a:gd name="connsiteX1585" fmla="*/ 1083700 w 6891715"/>
                <a:gd name="connsiteY1585" fmla="*/ 3105141 h 6367455"/>
                <a:gd name="connsiteX1586" fmla="*/ 1081056 w 6891715"/>
                <a:gd name="connsiteY1586" fmla="*/ 3095617 h 6367455"/>
                <a:gd name="connsiteX1587" fmla="*/ 3278151 w 6891715"/>
                <a:gd name="connsiteY1587" fmla="*/ 3081329 h 6367455"/>
                <a:gd name="connsiteX1588" fmla="*/ 3281326 w 6891715"/>
                <a:gd name="connsiteY1588" fmla="*/ 3085759 h 6367455"/>
                <a:gd name="connsiteX1589" fmla="*/ 3275928 w 6891715"/>
                <a:gd name="connsiteY1589" fmla="*/ 3099048 h 6367455"/>
                <a:gd name="connsiteX1590" fmla="*/ 3272118 w 6891715"/>
                <a:gd name="connsiteY1590" fmla="*/ 3137019 h 6367455"/>
                <a:gd name="connsiteX1591" fmla="*/ 3272436 w 6891715"/>
                <a:gd name="connsiteY1591" fmla="*/ 3161067 h 6367455"/>
                <a:gd name="connsiteX1592" fmla="*/ 3256561 w 6891715"/>
                <a:gd name="connsiteY1592" fmla="*/ 3174673 h 6367455"/>
                <a:gd name="connsiteX1593" fmla="*/ 3251481 w 6891715"/>
                <a:gd name="connsiteY1593" fmla="*/ 3207581 h 6367455"/>
                <a:gd name="connsiteX1594" fmla="*/ 3245448 w 6891715"/>
                <a:gd name="connsiteY1594" fmla="*/ 3235745 h 6367455"/>
                <a:gd name="connsiteX1595" fmla="*/ 3232113 w 6891715"/>
                <a:gd name="connsiteY1595" fmla="*/ 3264226 h 6367455"/>
                <a:gd name="connsiteX1596" fmla="*/ 3220365 w 6891715"/>
                <a:gd name="connsiteY1596" fmla="*/ 3268655 h 6367455"/>
                <a:gd name="connsiteX1597" fmla="*/ 3219413 w 6891715"/>
                <a:gd name="connsiteY1597" fmla="*/ 3255048 h 6367455"/>
                <a:gd name="connsiteX1598" fmla="*/ 3232430 w 6891715"/>
                <a:gd name="connsiteY1598" fmla="*/ 3179419 h 6367455"/>
                <a:gd name="connsiteX1599" fmla="*/ 3249258 w 6891715"/>
                <a:gd name="connsiteY1599" fmla="*/ 3154106 h 6367455"/>
                <a:gd name="connsiteX1600" fmla="*/ 3259418 w 6891715"/>
                <a:gd name="connsiteY1600" fmla="*/ 3133854 h 6367455"/>
                <a:gd name="connsiteX1601" fmla="*/ 3265768 w 6891715"/>
                <a:gd name="connsiteY1601" fmla="*/ 3118034 h 6367455"/>
                <a:gd name="connsiteX1602" fmla="*/ 3264498 w 6891715"/>
                <a:gd name="connsiteY1602" fmla="*/ 3103479 h 6367455"/>
                <a:gd name="connsiteX1603" fmla="*/ 963890 w 6891715"/>
                <a:gd name="connsiteY1603" fmla="*/ 3071804 h 6367455"/>
                <a:gd name="connsiteX1604" fmla="*/ 974701 w 6891715"/>
                <a:gd name="connsiteY1604" fmla="*/ 3076971 h 6367455"/>
                <a:gd name="connsiteX1605" fmla="*/ 969132 w 6891715"/>
                <a:gd name="connsiteY1605" fmla="*/ 3086091 h 6367455"/>
                <a:gd name="connsiteX1606" fmla="*/ 961597 w 6891715"/>
                <a:gd name="connsiteY1606" fmla="*/ 3083963 h 6367455"/>
                <a:gd name="connsiteX1607" fmla="*/ 954063 w 6891715"/>
                <a:gd name="connsiteY1607" fmla="*/ 3080315 h 6367455"/>
                <a:gd name="connsiteX1608" fmla="*/ 955045 w 6891715"/>
                <a:gd name="connsiteY1608" fmla="*/ 3073020 h 6367455"/>
                <a:gd name="connsiteX1609" fmla="*/ 960350 w 6891715"/>
                <a:gd name="connsiteY1609" fmla="*/ 3040054 h 6367455"/>
                <a:gd name="connsiteX1610" fmla="*/ 976288 w 6891715"/>
                <a:gd name="connsiteY1610" fmla="*/ 3041016 h 6367455"/>
                <a:gd name="connsiteX1611" fmla="*/ 974100 w 6891715"/>
                <a:gd name="connsiteY1611" fmla="*/ 3051920 h 6367455"/>
                <a:gd name="connsiteX1612" fmla="*/ 968788 w 6891715"/>
                <a:gd name="connsiteY1612" fmla="*/ 3050637 h 6367455"/>
                <a:gd name="connsiteX1613" fmla="*/ 970975 w 6891715"/>
                <a:gd name="connsiteY1613" fmla="*/ 3059296 h 6367455"/>
                <a:gd name="connsiteX1614" fmla="*/ 974100 w 6891715"/>
                <a:gd name="connsiteY1614" fmla="*/ 3058975 h 6367455"/>
                <a:gd name="connsiteX1615" fmla="*/ 975038 w 6891715"/>
                <a:gd name="connsiteY1615" fmla="*/ 3071804 h 6367455"/>
                <a:gd name="connsiteX1616" fmla="*/ 960350 w 6891715"/>
                <a:gd name="connsiteY1616" fmla="*/ 3064748 h 6367455"/>
                <a:gd name="connsiteX1617" fmla="*/ 959412 w 6891715"/>
                <a:gd name="connsiteY1617" fmla="*/ 3056089 h 6367455"/>
                <a:gd name="connsiteX1618" fmla="*/ 941600 w 6891715"/>
                <a:gd name="connsiteY1618" fmla="*/ 3052882 h 6367455"/>
                <a:gd name="connsiteX1619" fmla="*/ 936599 w 6891715"/>
                <a:gd name="connsiteY1619" fmla="*/ 3043582 h 6367455"/>
                <a:gd name="connsiteX1620" fmla="*/ 1047716 w 6891715"/>
                <a:gd name="connsiteY1620" fmla="*/ 3033705 h 6367455"/>
                <a:gd name="connsiteX1621" fmla="*/ 1067084 w 6891715"/>
                <a:gd name="connsiteY1621" fmla="*/ 3048347 h 6367455"/>
                <a:gd name="connsiteX1622" fmla="*/ 1069307 w 6891715"/>
                <a:gd name="connsiteY1622" fmla="*/ 3077949 h 6367455"/>
                <a:gd name="connsiteX1623" fmla="*/ 1066132 w 6891715"/>
                <a:gd name="connsiteY1623" fmla="*/ 3087498 h 6367455"/>
                <a:gd name="connsiteX1624" fmla="*/ 1076926 w 6891715"/>
                <a:gd name="connsiteY1624" fmla="*/ 3092590 h 6367455"/>
                <a:gd name="connsiteX1625" fmla="*/ 1079466 w 6891715"/>
                <a:gd name="connsiteY1625" fmla="*/ 3109460 h 6367455"/>
                <a:gd name="connsiteX1626" fmla="*/ 1084229 w 6891715"/>
                <a:gd name="connsiteY1626" fmla="*/ 3109460 h 6367455"/>
                <a:gd name="connsiteX1627" fmla="*/ 1082642 w 6891715"/>
                <a:gd name="connsiteY1627" fmla="*/ 3121874 h 6367455"/>
                <a:gd name="connsiteX1628" fmla="*/ 1108678 w 6891715"/>
                <a:gd name="connsiteY1628" fmla="*/ 3115508 h 6367455"/>
                <a:gd name="connsiteX1629" fmla="*/ 1111218 w 6891715"/>
                <a:gd name="connsiteY1629" fmla="*/ 3125057 h 6367455"/>
                <a:gd name="connsiteX1630" fmla="*/ 1097247 w 6891715"/>
                <a:gd name="connsiteY1630" fmla="*/ 3135879 h 6367455"/>
                <a:gd name="connsiteX1631" fmla="*/ 1089310 w 6891715"/>
                <a:gd name="connsiteY1631" fmla="*/ 3154022 h 6367455"/>
                <a:gd name="connsiteX1632" fmla="*/ 1080737 w 6891715"/>
                <a:gd name="connsiteY1632" fmla="*/ 3159115 h 6367455"/>
                <a:gd name="connsiteX1633" fmla="*/ 1079784 w 6891715"/>
                <a:gd name="connsiteY1633" fmla="*/ 3152749 h 6367455"/>
                <a:gd name="connsiteX1634" fmla="*/ 1081372 w 6891715"/>
                <a:gd name="connsiteY1634" fmla="*/ 3135879 h 6367455"/>
                <a:gd name="connsiteX1635" fmla="*/ 1066766 w 6891715"/>
                <a:gd name="connsiteY1635" fmla="*/ 3136198 h 6367455"/>
                <a:gd name="connsiteX1636" fmla="*/ 1059148 w 6891715"/>
                <a:gd name="connsiteY1636" fmla="*/ 3139381 h 6367455"/>
                <a:gd name="connsiteX1637" fmla="*/ 1055971 w 6891715"/>
                <a:gd name="connsiteY1637" fmla="*/ 3132060 h 6367455"/>
                <a:gd name="connsiteX1638" fmla="*/ 1045494 w 6891715"/>
                <a:gd name="connsiteY1638" fmla="*/ 3119009 h 6367455"/>
                <a:gd name="connsiteX1639" fmla="*/ 1046446 w 6891715"/>
                <a:gd name="connsiteY1639" fmla="*/ 3112006 h 6367455"/>
                <a:gd name="connsiteX1640" fmla="*/ 1044224 w 6891715"/>
                <a:gd name="connsiteY1640" fmla="*/ 3098320 h 6367455"/>
                <a:gd name="connsiteX1641" fmla="*/ 1032158 w 6891715"/>
                <a:gd name="connsiteY1641" fmla="*/ 3089726 h 6367455"/>
                <a:gd name="connsiteX1642" fmla="*/ 1032793 w 6891715"/>
                <a:gd name="connsiteY1642" fmla="*/ 3102457 h 6367455"/>
                <a:gd name="connsiteX1643" fmla="*/ 1019777 w 6891715"/>
                <a:gd name="connsiteY1643" fmla="*/ 3099275 h 6367455"/>
                <a:gd name="connsiteX1644" fmla="*/ 1012474 w 6891715"/>
                <a:gd name="connsiteY1644" fmla="*/ 3087816 h 6367455"/>
                <a:gd name="connsiteX1645" fmla="*/ 1008027 w 6891715"/>
                <a:gd name="connsiteY1645" fmla="*/ 3077312 h 6367455"/>
                <a:gd name="connsiteX1646" fmla="*/ 1015331 w 6891715"/>
                <a:gd name="connsiteY1646" fmla="*/ 3068718 h 6367455"/>
                <a:gd name="connsiteX1647" fmla="*/ 1023904 w 6891715"/>
                <a:gd name="connsiteY1647" fmla="*/ 3075084 h 6367455"/>
                <a:gd name="connsiteX1648" fmla="*/ 1028031 w 6891715"/>
                <a:gd name="connsiteY1648" fmla="*/ 3071901 h 6367455"/>
                <a:gd name="connsiteX1649" fmla="*/ 1023904 w 6891715"/>
                <a:gd name="connsiteY1649" fmla="*/ 3055031 h 6367455"/>
                <a:gd name="connsiteX1650" fmla="*/ 1025491 w 6891715"/>
                <a:gd name="connsiteY1650" fmla="*/ 3045482 h 6367455"/>
                <a:gd name="connsiteX1651" fmla="*/ 1032158 w 6891715"/>
                <a:gd name="connsiteY1651" fmla="*/ 3060123 h 6367455"/>
                <a:gd name="connsiteX1652" fmla="*/ 1049304 w 6891715"/>
                <a:gd name="connsiteY1652" fmla="*/ 3065217 h 6367455"/>
                <a:gd name="connsiteX1653" fmla="*/ 1039462 w 6891715"/>
                <a:gd name="connsiteY1653" fmla="*/ 3043254 h 6367455"/>
                <a:gd name="connsiteX1654" fmla="*/ 2663477 w 6891715"/>
                <a:gd name="connsiteY1654" fmla="*/ 3014652 h 6367455"/>
                <a:gd name="connsiteX1655" fmla="*/ 2668550 w 6891715"/>
                <a:gd name="connsiteY1655" fmla="*/ 3015608 h 6367455"/>
                <a:gd name="connsiteX1656" fmla="*/ 2660624 w 6891715"/>
                <a:gd name="connsiteY1656" fmla="*/ 3025162 h 6367455"/>
                <a:gd name="connsiteX1657" fmla="*/ 2651113 w 6891715"/>
                <a:gd name="connsiteY1657" fmla="*/ 3049369 h 6367455"/>
                <a:gd name="connsiteX1658" fmla="*/ 2659673 w 6891715"/>
                <a:gd name="connsiteY1658" fmla="*/ 3062110 h 6367455"/>
                <a:gd name="connsiteX1659" fmla="*/ 2667282 w 6891715"/>
                <a:gd name="connsiteY1659" fmla="*/ 3079946 h 6367455"/>
                <a:gd name="connsiteX1660" fmla="*/ 2665379 w 6891715"/>
                <a:gd name="connsiteY1660" fmla="*/ 3098101 h 6367455"/>
                <a:gd name="connsiteX1661" fmla="*/ 2651747 w 6891715"/>
                <a:gd name="connsiteY1661" fmla="*/ 3118168 h 6367455"/>
                <a:gd name="connsiteX1662" fmla="*/ 2641284 w 6891715"/>
                <a:gd name="connsiteY1662" fmla="*/ 3138552 h 6367455"/>
                <a:gd name="connsiteX1663" fmla="*/ 2639382 w 6891715"/>
                <a:gd name="connsiteY1663" fmla="*/ 3148107 h 6367455"/>
                <a:gd name="connsiteX1664" fmla="*/ 2633992 w 6891715"/>
                <a:gd name="connsiteY1664" fmla="*/ 3144922 h 6367455"/>
                <a:gd name="connsiteX1665" fmla="*/ 2624481 w 6891715"/>
                <a:gd name="connsiteY1665" fmla="*/ 3135367 h 6367455"/>
                <a:gd name="connsiteX1666" fmla="*/ 2607361 w 6891715"/>
                <a:gd name="connsiteY1666" fmla="*/ 3133456 h 6367455"/>
                <a:gd name="connsiteX1667" fmla="*/ 2591509 w 6891715"/>
                <a:gd name="connsiteY1667" fmla="*/ 3129315 h 6367455"/>
                <a:gd name="connsiteX1668" fmla="*/ 2583266 w 6891715"/>
                <a:gd name="connsiteY1668" fmla="*/ 3137596 h 6367455"/>
                <a:gd name="connsiteX1669" fmla="*/ 2569316 w 6891715"/>
                <a:gd name="connsiteY1669" fmla="*/ 3133775 h 6367455"/>
                <a:gd name="connsiteX1670" fmla="*/ 2548392 w 6891715"/>
                <a:gd name="connsiteY1670" fmla="*/ 3148744 h 6367455"/>
                <a:gd name="connsiteX1671" fmla="*/ 2533808 w 6891715"/>
                <a:gd name="connsiteY1671" fmla="*/ 3141738 h 6367455"/>
                <a:gd name="connsiteX1672" fmla="*/ 2530003 w 6891715"/>
                <a:gd name="connsiteY1672" fmla="*/ 3127723 h 6367455"/>
                <a:gd name="connsiteX1673" fmla="*/ 2504006 w 6891715"/>
                <a:gd name="connsiteY1673" fmla="*/ 3142693 h 6367455"/>
                <a:gd name="connsiteX1674" fmla="*/ 2496714 w 6891715"/>
                <a:gd name="connsiteY1674" fmla="*/ 3155433 h 6367455"/>
                <a:gd name="connsiteX1675" fmla="*/ 2471351 w 6891715"/>
                <a:gd name="connsiteY1675" fmla="*/ 3164352 h 6367455"/>
                <a:gd name="connsiteX1676" fmla="*/ 2468180 w 6891715"/>
                <a:gd name="connsiteY1676" fmla="*/ 3181551 h 6367455"/>
                <a:gd name="connsiteX1677" fmla="*/ 2479277 w 6891715"/>
                <a:gd name="connsiteY1677" fmla="*/ 3189514 h 6367455"/>
                <a:gd name="connsiteX1678" fmla="*/ 2479277 w 6891715"/>
                <a:gd name="connsiteY1678" fmla="*/ 3193973 h 6367455"/>
                <a:gd name="connsiteX1679" fmla="*/ 2485617 w 6891715"/>
                <a:gd name="connsiteY1679" fmla="*/ 3200343 h 6367455"/>
                <a:gd name="connsiteX1680" fmla="*/ 2484666 w 6891715"/>
                <a:gd name="connsiteY1680" fmla="*/ 3214677 h 6367455"/>
                <a:gd name="connsiteX1681" fmla="*/ 2473887 w 6891715"/>
                <a:gd name="connsiteY1681" fmla="*/ 3211809 h 6367455"/>
                <a:gd name="connsiteX1682" fmla="*/ 2477057 w 6891715"/>
                <a:gd name="connsiteY1682" fmla="*/ 3200343 h 6367455"/>
                <a:gd name="connsiteX1683" fmla="*/ 2468814 w 6891715"/>
                <a:gd name="connsiteY1683" fmla="*/ 3205439 h 6367455"/>
                <a:gd name="connsiteX1684" fmla="*/ 2458986 w 6891715"/>
                <a:gd name="connsiteY1684" fmla="*/ 3192062 h 6367455"/>
                <a:gd name="connsiteX1685" fmla="*/ 2449475 w 6891715"/>
                <a:gd name="connsiteY1685" fmla="*/ 3187921 h 6367455"/>
                <a:gd name="connsiteX1686" fmla="*/ 2452328 w 6891715"/>
                <a:gd name="connsiteY1686" fmla="*/ 3178047 h 6367455"/>
                <a:gd name="connsiteX1687" fmla="*/ 2456767 w 6891715"/>
                <a:gd name="connsiteY1687" fmla="*/ 3149381 h 6367455"/>
                <a:gd name="connsiteX1688" fmla="*/ 2481813 w 6891715"/>
                <a:gd name="connsiteY1688" fmla="*/ 3128041 h 6367455"/>
                <a:gd name="connsiteX1689" fmla="*/ 2509396 w 6891715"/>
                <a:gd name="connsiteY1689" fmla="*/ 3122945 h 6367455"/>
                <a:gd name="connsiteX1690" fmla="*/ 2521760 w 6891715"/>
                <a:gd name="connsiteY1690" fmla="*/ 3114345 h 6367455"/>
                <a:gd name="connsiteX1691" fmla="*/ 2562024 w 6891715"/>
                <a:gd name="connsiteY1691" fmla="*/ 3109568 h 6367455"/>
                <a:gd name="connsiteX1692" fmla="*/ 2582632 w 6891715"/>
                <a:gd name="connsiteY1692" fmla="*/ 3077717 h 6367455"/>
                <a:gd name="connsiteX1693" fmla="*/ 2602605 w 6891715"/>
                <a:gd name="connsiteY1693" fmla="*/ 3055421 h 6367455"/>
                <a:gd name="connsiteX1694" fmla="*/ 2615287 w 6891715"/>
                <a:gd name="connsiteY1694" fmla="*/ 3047459 h 6367455"/>
                <a:gd name="connsiteX1695" fmla="*/ 2630188 w 6891715"/>
                <a:gd name="connsiteY1695" fmla="*/ 3047459 h 6367455"/>
                <a:gd name="connsiteX1696" fmla="*/ 2642553 w 6891715"/>
                <a:gd name="connsiteY1696" fmla="*/ 3036947 h 6367455"/>
                <a:gd name="connsiteX1697" fmla="*/ 3448413 w 6891715"/>
                <a:gd name="connsiteY1697" fmla="*/ 2979732 h 6367455"/>
                <a:gd name="connsiteX1698" fmla="*/ 3453791 w 6891715"/>
                <a:gd name="connsiteY1698" fmla="*/ 2990488 h 6367455"/>
                <a:gd name="connsiteX1699" fmla="*/ 3465498 w 6891715"/>
                <a:gd name="connsiteY1699" fmla="*/ 2979732 h 6367455"/>
                <a:gd name="connsiteX1700" fmla="*/ 3471826 w 6891715"/>
                <a:gd name="connsiteY1700" fmla="*/ 2991437 h 6367455"/>
                <a:gd name="connsiteX1701" fmla="*/ 3467396 w 6891715"/>
                <a:gd name="connsiteY1701" fmla="*/ 3010102 h 6367455"/>
                <a:gd name="connsiteX1702" fmla="*/ 3453159 w 6891715"/>
                <a:gd name="connsiteY1702" fmla="*/ 3013582 h 6367455"/>
                <a:gd name="connsiteX1703" fmla="*/ 3450311 w 6891715"/>
                <a:gd name="connsiteY1703" fmla="*/ 3061035 h 6367455"/>
                <a:gd name="connsiteX1704" fmla="*/ 3458537 w 6891715"/>
                <a:gd name="connsiteY1704" fmla="*/ 3074321 h 6367455"/>
                <a:gd name="connsiteX1705" fmla="*/ 3441769 w 6891715"/>
                <a:gd name="connsiteY1705" fmla="*/ 3080016 h 6367455"/>
                <a:gd name="connsiteX1706" fmla="*/ 3442085 w 6891715"/>
                <a:gd name="connsiteY1706" fmla="*/ 3097415 h 6367455"/>
                <a:gd name="connsiteX1707" fmla="*/ 3430378 w 6891715"/>
                <a:gd name="connsiteY1707" fmla="*/ 3099630 h 6367455"/>
                <a:gd name="connsiteX1708" fmla="*/ 3407598 w 6891715"/>
                <a:gd name="connsiteY1708" fmla="*/ 3133480 h 6367455"/>
                <a:gd name="connsiteX1709" fmla="*/ 3408547 w 6891715"/>
                <a:gd name="connsiteY1709" fmla="*/ 3149296 h 6367455"/>
                <a:gd name="connsiteX1710" fmla="*/ 3381338 w 6891715"/>
                <a:gd name="connsiteY1710" fmla="*/ 3155940 h 6367455"/>
                <a:gd name="connsiteX1711" fmla="*/ 3399056 w 6891715"/>
                <a:gd name="connsiteY1711" fmla="*/ 3131898 h 6367455"/>
                <a:gd name="connsiteX1712" fmla="*/ 3405384 w 6891715"/>
                <a:gd name="connsiteY1712" fmla="*/ 3121142 h 6367455"/>
                <a:gd name="connsiteX1713" fmla="*/ 3388615 w 6891715"/>
                <a:gd name="connsiteY1713" fmla="*/ 3129683 h 6367455"/>
                <a:gd name="connsiteX1714" fmla="*/ 3390197 w 6891715"/>
                <a:gd name="connsiteY1714" fmla="*/ 3106272 h 6367455"/>
                <a:gd name="connsiteX1715" fmla="*/ 3384818 w 6891715"/>
                <a:gd name="connsiteY1715" fmla="*/ 3092037 h 6367455"/>
                <a:gd name="connsiteX1716" fmla="*/ 3394626 w 6891715"/>
                <a:gd name="connsiteY1716" fmla="*/ 3078118 h 6367455"/>
                <a:gd name="connsiteX1717" fmla="*/ 3384502 w 6891715"/>
                <a:gd name="connsiteY1717" fmla="*/ 3050912 h 6367455"/>
                <a:gd name="connsiteX1718" fmla="*/ 3412977 w 6891715"/>
                <a:gd name="connsiteY1718" fmla="*/ 3012000 h 6367455"/>
                <a:gd name="connsiteX1719" fmla="*/ 3414559 w 6891715"/>
                <a:gd name="connsiteY1719" fmla="*/ 2994917 h 6367455"/>
                <a:gd name="connsiteX1720" fmla="*/ 3442085 w 6891715"/>
                <a:gd name="connsiteY1720" fmla="*/ 2991437 h 6367455"/>
                <a:gd name="connsiteX1721" fmla="*/ 3493415 w 6891715"/>
                <a:gd name="connsiteY1721" fmla="*/ 2962270 h 6367455"/>
                <a:gd name="connsiteX1722" fmla="*/ 3495638 w 6891715"/>
                <a:gd name="connsiteY1722" fmla="*/ 2975755 h 6367455"/>
                <a:gd name="connsiteX1723" fmla="*/ 3483890 w 6891715"/>
                <a:gd name="connsiteY1723" fmla="*/ 2974150 h 6367455"/>
                <a:gd name="connsiteX1724" fmla="*/ 3475318 w 6891715"/>
                <a:gd name="connsiteY1724" fmla="*/ 2990845 h 6367455"/>
                <a:gd name="connsiteX1725" fmla="*/ 3473413 w 6891715"/>
                <a:gd name="connsiteY1725" fmla="*/ 2976076 h 6367455"/>
                <a:gd name="connsiteX1726" fmla="*/ 2769847 w 6891715"/>
                <a:gd name="connsiteY1726" fmla="*/ 2960682 h 6367455"/>
                <a:gd name="connsiteX1727" fmla="*/ 2770150 w 6891715"/>
                <a:gd name="connsiteY1727" fmla="*/ 2978807 h 6367455"/>
                <a:gd name="connsiteX1728" fmla="*/ 2761986 w 6891715"/>
                <a:gd name="connsiteY1728" fmla="*/ 2994019 h 6367455"/>
                <a:gd name="connsiteX1729" fmla="*/ 2751100 w 6891715"/>
                <a:gd name="connsiteY1729" fmla="*/ 2971363 h 6367455"/>
                <a:gd name="connsiteX1730" fmla="*/ 2754728 w 6891715"/>
                <a:gd name="connsiteY1730" fmla="*/ 2961977 h 6367455"/>
                <a:gd name="connsiteX1731" fmla="*/ 1053114 w 6891715"/>
                <a:gd name="connsiteY1731" fmla="*/ 2895591 h 6367455"/>
                <a:gd name="connsiteX1732" fmla="*/ 1060733 w 6891715"/>
                <a:gd name="connsiteY1732" fmla="*/ 2896547 h 6367455"/>
                <a:gd name="connsiteX1733" fmla="*/ 1066448 w 6891715"/>
                <a:gd name="connsiteY1733" fmla="*/ 2921057 h 6367455"/>
                <a:gd name="connsiteX1734" fmla="*/ 1051527 w 6891715"/>
                <a:gd name="connsiteY1734" fmla="*/ 2933787 h 6367455"/>
                <a:gd name="connsiteX1735" fmla="*/ 1053749 w 6891715"/>
                <a:gd name="connsiteY1735" fmla="*/ 2941110 h 6367455"/>
                <a:gd name="connsiteX1736" fmla="*/ 1068353 w 6891715"/>
                <a:gd name="connsiteY1736" fmla="*/ 2926149 h 6367455"/>
                <a:gd name="connsiteX1737" fmla="*/ 1071528 w 6891715"/>
                <a:gd name="connsiteY1737" fmla="*/ 2931239 h 6367455"/>
                <a:gd name="connsiteX1738" fmla="*/ 1063274 w 6891715"/>
                <a:gd name="connsiteY1738" fmla="*/ 2946204 h 6367455"/>
                <a:gd name="connsiteX1739" fmla="*/ 1051844 w 6891715"/>
                <a:gd name="connsiteY1739" fmla="*/ 2947478 h 6367455"/>
                <a:gd name="connsiteX1740" fmla="*/ 1042318 w 6891715"/>
                <a:gd name="connsiteY1740" fmla="*/ 2957981 h 6367455"/>
                <a:gd name="connsiteX1741" fmla="*/ 1030571 w 6891715"/>
                <a:gd name="connsiteY1741" fmla="*/ 2965621 h 6367455"/>
                <a:gd name="connsiteX1742" fmla="*/ 1041365 w 6891715"/>
                <a:gd name="connsiteY1742" fmla="*/ 2967849 h 6367455"/>
                <a:gd name="connsiteX1743" fmla="*/ 1043271 w 6891715"/>
                <a:gd name="connsiteY1743" fmla="*/ 2977080 h 6367455"/>
                <a:gd name="connsiteX1744" fmla="*/ 1040413 w 6891715"/>
                <a:gd name="connsiteY1744" fmla="*/ 2983446 h 6367455"/>
                <a:gd name="connsiteX1745" fmla="*/ 1028983 w 6891715"/>
                <a:gd name="connsiteY1745" fmla="*/ 2991722 h 6367455"/>
                <a:gd name="connsiteX1746" fmla="*/ 1020413 w 6891715"/>
                <a:gd name="connsiteY1746" fmla="*/ 2991085 h 6367455"/>
                <a:gd name="connsiteX1747" fmla="*/ 1010885 w 6891715"/>
                <a:gd name="connsiteY1747" fmla="*/ 2990130 h 6367455"/>
                <a:gd name="connsiteX1748" fmla="*/ 1009614 w 6891715"/>
                <a:gd name="connsiteY1748" fmla="*/ 2997451 h 6367455"/>
                <a:gd name="connsiteX1749" fmla="*/ 1004853 w 6891715"/>
                <a:gd name="connsiteY1749" fmla="*/ 3013366 h 6367455"/>
                <a:gd name="connsiteX1750" fmla="*/ 987717 w 6891715"/>
                <a:gd name="connsiteY1750" fmla="*/ 3021006 h 6367455"/>
                <a:gd name="connsiteX1751" fmla="*/ 976287 w 6891715"/>
                <a:gd name="connsiteY1751" fmla="*/ 3013366 h 6367455"/>
                <a:gd name="connsiteX1752" fmla="*/ 986765 w 6891715"/>
                <a:gd name="connsiteY1752" fmla="*/ 3006045 h 6367455"/>
                <a:gd name="connsiteX1753" fmla="*/ 995010 w 6891715"/>
                <a:gd name="connsiteY1753" fmla="*/ 2991085 h 6367455"/>
                <a:gd name="connsiteX1754" fmla="*/ 986447 w 6891715"/>
                <a:gd name="connsiteY1754" fmla="*/ 2987266 h 6367455"/>
                <a:gd name="connsiteX1755" fmla="*/ 983272 w 6891715"/>
                <a:gd name="connsiteY1755" fmla="*/ 2980900 h 6367455"/>
                <a:gd name="connsiteX1756" fmla="*/ 991845 w 6891715"/>
                <a:gd name="connsiteY1756" fmla="*/ 2974534 h 6367455"/>
                <a:gd name="connsiteX1757" fmla="*/ 980097 w 6891715"/>
                <a:gd name="connsiteY1757" fmla="*/ 2974534 h 6367455"/>
                <a:gd name="connsiteX1758" fmla="*/ 976605 w 6891715"/>
                <a:gd name="connsiteY1758" fmla="*/ 2955434 h 6367455"/>
                <a:gd name="connsiteX1759" fmla="*/ 989305 w 6891715"/>
                <a:gd name="connsiteY1759" fmla="*/ 2938244 h 6367455"/>
                <a:gd name="connsiteX1760" fmla="*/ 995645 w 6891715"/>
                <a:gd name="connsiteY1760" fmla="*/ 2945568 h 6367455"/>
                <a:gd name="connsiteX1761" fmla="*/ 996597 w 6891715"/>
                <a:gd name="connsiteY1761" fmla="*/ 2940473 h 6367455"/>
                <a:gd name="connsiteX1762" fmla="*/ 1009297 w 6891715"/>
                <a:gd name="connsiteY1762" fmla="*/ 2942384 h 6367455"/>
                <a:gd name="connsiteX1763" fmla="*/ 1012473 w 6891715"/>
                <a:gd name="connsiteY1763" fmla="*/ 2950025 h 6367455"/>
                <a:gd name="connsiteX1764" fmla="*/ 1012473 w 6891715"/>
                <a:gd name="connsiteY1764" fmla="*/ 2939200 h 6367455"/>
                <a:gd name="connsiteX1765" fmla="*/ 1014377 w 6891715"/>
                <a:gd name="connsiteY1765" fmla="*/ 2930921 h 6367455"/>
                <a:gd name="connsiteX1766" fmla="*/ 1042000 w 6891715"/>
                <a:gd name="connsiteY1766" fmla="*/ 2909597 h 6367455"/>
                <a:gd name="connsiteX1767" fmla="*/ 1051209 w 6891715"/>
                <a:gd name="connsiteY1767" fmla="*/ 2904186 h 6367455"/>
                <a:gd name="connsiteX1768" fmla="*/ 1350059 w 6891715"/>
                <a:gd name="connsiteY1768" fmla="*/ 2857495 h 6367455"/>
                <a:gd name="connsiteX1769" fmla="*/ 1357674 w 6891715"/>
                <a:gd name="connsiteY1769" fmla="*/ 2864802 h 6367455"/>
                <a:gd name="connsiteX1770" fmla="*/ 1355452 w 6891715"/>
                <a:gd name="connsiteY1770" fmla="*/ 2876239 h 6367455"/>
                <a:gd name="connsiteX1771" fmla="*/ 1359577 w 6891715"/>
                <a:gd name="connsiteY1771" fmla="*/ 2883863 h 6367455"/>
                <a:gd name="connsiteX1772" fmla="*/ 1370365 w 6891715"/>
                <a:gd name="connsiteY1772" fmla="*/ 2885769 h 6367455"/>
                <a:gd name="connsiteX1773" fmla="*/ 1361164 w 6891715"/>
                <a:gd name="connsiteY1773" fmla="*/ 2908962 h 6367455"/>
                <a:gd name="connsiteX1774" fmla="*/ 1339906 w 6891715"/>
                <a:gd name="connsiteY1774" fmla="*/ 2921989 h 6367455"/>
                <a:gd name="connsiteX1775" fmla="*/ 1307551 w 6891715"/>
                <a:gd name="connsiteY1775" fmla="*/ 2950584 h 6367455"/>
                <a:gd name="connsiteX1776" fmla="*/ 1298350 w 6891715"/>
                <a:gd name="connsiteY1776" fmla="*/ 2965517 h 6367455"/>
                <a:gd name="connsiteX1777" fmla="*/ 1284393 w 6891715"/>
                <a:gd name="connsiteY1777" fmla="*/ 2971871 h 6367455"/>
                <a:gd name="connsiteX1778" fmla="*/ 1283441 w 6891715"/>
                <a:gd name="connsiteY1778" fmla="*/ 2979495 h 6367455"/>
                <a:gd name="connsiteX1779" fmla="*/ 1266628 w 6891715"/>
                <a:gd name="connsiteY1779" fmla="*/ 2996334 h 6367455"/>
                <a:gd name="connsiteX1780" fmla="*/ 1259332 w 6891715"/>
                <a:gd name="connsiteY1780" fmla="*/ 2995381 h 6367455"/>
                <a:gd name="connsiteX1781" fmla="*/ 1243469 w 6891715"/>
                <a:gd name="connsiteY1781" fmla="*/ 2999829 h 6367455"/>
                <a:gd name="connsiteX1782" fmla="*/ 1258381 w 6891715"/>
                <a:gd name="connsiteY1782" fmla="*/ 3002688 h 6367455"/>
                <a:gd name="connsiteX1783" fmla="*/ 1261553 w 6891715"/>
                <a:gd name="connsiteY1783" fmla="*/ 3008089 h 6367455"/>
                <a:gd name="connsiteX1784" fmla="*/ 1290103 w 6891715"/>
                <a:gd name="connsiteY1784" fmla="*/ 2999193 h 6367455"/>
                <a:gd name="connsiteX1785" fmla="*/ 1295496 w 6891715"/>
                <a:gd name="connsiteY1785" fmla="*/ 3001417 h 6367455"/>
                <a:gd name="connsiteX1786" fmla="*/ 1278683 w 6891715"/>
                <a:gd name="connsiteY1786" fmla="*/ 3023657 h 6367455"/>
                <a:gd name="connsiteX1787" fmla="*/ 1272973 w 6891715"/>
                <a:gd name="connsiteY1787" fmla="*/ 3016667 h 6367455"/>
                <a:gd name="connsiteX1788" fmla="*/ 1246006 w 6891715"/>
                <a:gd name="connsiteY1788" fmla="*/ 3027152 h 6367455"/>
                <a:gd name="connsiteX1789" fmla="*/ 1232366 w 6891715"/>
                <a:gd name="connsiteY1789" fmla="*/ 3043037 h 6367455"/>
                <a:gd name="connsiteX1790" fmla="*/ 1233635 w 6891715"/>
                <a:gd name="connsiteY1790" fmla="*/ 3047167 h 6367455"/>
                <a:gd name="connsiteX1791" fmla="*/ 1246006 w 6891715"/>
                <a:gd name="connsiteY1791" fmla="*/ 3037636 h 6367455"/>
                <a:gd name="connsiteX1792" fmla="*/ 1261870 w 6891715"/>
                <a:gd name="connsiteY1792" fmla="*/ 3031282 h 6367455"/>
                <a:gd name="connsiteX1793" fmla="*/ 1267262 w 6891715"/>
                <a:gd name="connsiteY1793" fmla="*/ 3030964 h 6367455"/>
                <a:gd name="connsiteX1794" fmla="*/ 1261870 w 6891715"/>
                <a:gd name="connsiteY1794" fmla="*/ 3052251 h 6367455"/>
                <a:gd name="connsiteX1795" fmla="*/ 1251719 w 6891715"/>
                <a:gd name="connsiteY1795" fmla="*/ 3057652 h 6367455"/>
                <a:gd name="connsiteX1796" fmla="*/ 1240931 w 6891715"/>
                <a:gd name="connsiteY1796" fmla="*/ 3060193 h 6367455"/>
                <a:gd name="connsiteX1797" fmla="*/ 1234586 w 6891715"/>
                <a:gd name="connsiteY1797" fmla="*/ 3058923 h 6367455"/>
                <a:gd name="connsiteX1798" fmla="*/ 1231415 w 6891715"/>
                <a:gd name="connsiteY1798" fmla="*/ 3062099 h 6367455"/>
                <a:gd name="connsiteX1799" fmla="*/ 1248227 w 6891715"/>
                <a:gd name="connsiteY1799" fmla="*/ 3072584 h 6367455"/>
                <a:gd name="connsiteX1800" fmla="*/ 1255844 w 6891715"/>
                <a:gd name="connsiteY1800" fmla="*/ 3071313 h 6367455"/>
                <a:gd name="connsiteX1801" fmla="*/ 1272656 w 6891715"/>
                <a:gd name="connsiteY1801" fmla="*/ 3057652 h 6367455"/>
                <a:gd name="connsiteX1802" fmla="*/ 1267262 w 6891715"/>
                <a:gd name="connsiteY1802" fmla="*/ 3051297 h 6367455"/>
                <a:gd name="connsiteX1803" fmla="*/ 1289468 w 6891715"/>
                <a:gd name="connsiteY1803" fmla="*/ 3046849 h 6367455"/>
                <a:gd name="connsiteX1804" fmla="*/ 1293592 w 6891715"/>
                <a:gd name="connsiteY1804" fmla="*/ 3042719 h 6367455"/>
                <a:gd name="connsiteX1805" fmla="*/ 1308502 w 6891715"/>
                <a:gd name="connsiteY1805" fmla="*/ 3041448 h 6367455"/>
                <a:gd name="connsiteX1806" fmla="*/ 1318970 w 6891715"/>
                <a:gd name="connsiteY1806" fmla="*/ 3038271 h 6367455"/>
                <a:gd name="connsiteX1807" fmla="*/ 1327217 w 6891715"/>
                <a:gd name="connsiteY1807" fmla="*/ 3031599 h 6367455"/>
                <a:gd name="connsiteX1808" fmla="*/ 1342126 w 6891715"/>
                <a:gd name="connsiteY1808" fmla="*/ 3025245 h 6367455"/>
                <a:gd name="connsiteX1809" fmla="*/ 1358942 w 6891715"/>
                <a:gd name="connsiteY1809" fmla="*/ 3031282 h 6367455"/>
                <a:gd name="connsiteX1810" fmla="*/ 1371634 w 6891715"/>
                <a:gd name="connsiteY1810" fmla="*/ 3035730 h 6367455"/>
                <a:gd name="connsiteX1811" fmla="*/ 1382421 w 6891715"/>
                <a:gd name="connsiteY1811" fmla="*/ 3030011 h 6367455"/>
                <a:gd name="connsiteX1812" fmla="*/ 1401459 w 6891715"/>
                <a:gd name="connsiteY1812" fmla="*/ 3024610 h 6367455"/>
                <a:gd name="connsiteX1813" fmla="*/ 1414150 w 6891715"/>
                <a:gd name="connsiteY1813" fmla="*/ 3030964 h 6367455"/>
                <a:gd name="connsiteX1814" fmla="*/ 1437305 w 6891715"/>
                <a:gd name="connsiteY1814" fmla="*/ 3028423 h 6367455"/>
                <a:gd name="connsiteX1815" fmla="*/ 1461412 w 6891715"/>
                <a:gd name="connsiteY1815" fmla="*/ 3029375 h 6367455"/>
                <a:gd name="connsiteX1816" fmla="*/ 1474101 w 6891715"/>
                <a:gd name="connsiteY1816" fmla="*/ 3033506 h 6367455"/>
                <a:gd name="connsiteX1817" fmla="*/ 1481080 w 6891715"/>
                <a:gd name="connsiteY1817" fmla="*/ 3052568 h 6367455"/>
                <a:gd name="connsiteX1818" fmla="*/ 1479176 w 6891715"/>
                <a:gd name="connsiteY1818" fmla="*/ 3086245 h 6367455"/>
                <a:gd name="connsiteX1819" fmla="*/ 1459192 w 6891715"/>
                <a:gd name="connsiteY1819" fmla="*/ 3112932 h 6367455"/>
                <a:gd name="connsiteX1820" fmla="*/ 1455069 w 6891715"/>
                <a:gd name="connsiteY1820" fmla="*/ 3142162 h 6367455"/>
                <a:gd name="connsiteX1821" fmla="*/ 1440795 w 6891715"/>
                <a:gd name="connsiteY1821" fmla="*/ 3172026 h 6367455"/>
                <a:gd name="connsiteX1822" fmla="*/ 1437940 w 6891715"/>
                <a:gd name="connsiteY1822" fmla="*/ 3193312 h 6367455"/>
                <a:gd name="connsiteX1823" fmla="*/ 1422080 w 6891715"/>
                <a:gd name="connsiteY1823" fmla="*/ 3203797 h 6367455"/>
                <a:gd name="connsiteX1824" fmla="*/ 1420812 w 6891715"/>
                <a:gd name="connsiteY1824" fmla="*/ 3217460 h 6367455"/>
                <a:gd name="connsiteX1825" fmla="*/ 1406535 w 6891715"/>
                <a:gd name="connsiteY1825" fmla="*/ 3226990 h 6367455"/>
                <a:gd name="connsiteX1826" fmla="*/ 1402092 w 6891715"/>
                <a:gd name="connsiteY1826" fmla="*/ 3238747 h 6367455"/>
                <a:gd name="connsiteX1827" fmla="*/ 1394161 w 6891715"/>
                <a:gd name="connsiteY1827" fmla="*/ 3252727 h 6367455"/>
                <a:gd name="connsiteX1828" fmla="*/ 1371634 w 6891715"/>
                <a:gd name="connsiteY1828" fmla="*/ 3245102 h 6367455"/>
                <a:gd name="connsiteX1829" fmla="*/ 1358942 w 6891715"/>
                <a:gd name="connsiteY1829" fmla="*/ 3257175 h 6367455"/>
                <a:gd name="connsiteX1830" fmla="*/ 1361164 w 6891715"/>
                <a:gd name="connsiteY1830" fmla="*/ 3262260 h 6367455"/>
                <a:gd name="connsiteX1831" fmla="*/ 1370682 w 6891715"/>
                <a:gd name="connsiteY1831" fmla="*/ 3255904 h 6367455"/>
                <a:gd name="connsiteX1832" fmla="*/ 1383373 w 6891715"/>
                <a:gd name="connsiteY1832" fmla="*/ 3254634 h 6367455"/>
                <a:gd name="connsiteX1833" fmla="*/ 1391940 w 6891715"/>
                <a:gd name="connsiteY1833" fmla="*/ 3260035 h 6367455"/>
                <a:gd name="connsiteX1834" fmla="*/ 1389718 w 6891715"/>
                <a:gd name="connsiteY1834" fmla="*/ 3266390 h 6367455"/>
                <a:gd name="connsiteX1835" fmla="*/ 1401459 w 6891715"/>
                <a:gd name="connsiteY1835" fmla="*/ 3270203 h 6367455"/>
                <a:gd name="connsiteX1836" fmla="*/ 1404631 w 6891715"/>
                <a:gd name="connsiteY1836" fmla="*/ 3277827 h 6367455"/>
                <a:gd name="connsiteX1837" fmla="*/ 1403679 w 6891715"/>
                <a:gd name="connsiteY1837" fmla="*/ 3283230 h 6367455"/>
                <a:gd name="connsiteX1838" fmla="*/ 1399237 w 6891715"/>
                <a:gd name="connsiteY1838" fmla="*/ 3289581 h 6367455"/>
                <a:gd name="connsiteX1839" fmla="*/ 1385911 w 6891715"/>
                <a:gd name="connsiteY1839" fmla="*/ 3289581 h 6367455"/>
                <a:gd name="connsiteX1840" fmla="*/ 1374172 w 6891715"/>
                <a:gd name="connsiteY1840" fmla="*/ 3288629 h 6367455"/>
                <a:gd name="connsiteX1841" fmla="*/ 1371000 w 6891715"/>
                <a:gd name="connsiteY1841" fmla="*/ 3297844 h 6367455"/>
                <a:gd name="connsiteX1842" fmla="*/ 1363702 w 6891715"/>
                <a:gd name="connsiteY1842" fmla="*/ 3307374 h 6367455"/>
                <a:gd name="connsiteX1843" fmla="*/ 1348790 w 6891715"/>
                <a:gd name="connsiteY1843" fmla="*/ 3314363 h 6367455"/>
                <a:gd name="connsiteX1844" fmla="*/ 1338636 w 6891715"/>
                <a:gd name="connsiteY1844" fmla="*/ 3312140 h 6367455"/>
                <a:gd name="connsiteX1845" fmla="*/ 1312944 w 6891715"/>
                <a:gd name="connsiteY1845" fmla="*/ 3312457 h 6367455"/>
                <a:gd name="connsiteX1846" fmla="*/ 1288834 w 6891715"/>
                <a:gd name="connsiteY1846" fmla="*/ 3314682 h 6367455"/>
                <a:gd name="connsiteX1847" fmla="*/ 1288834 w 6891715"/>
                <a:gd name="connsiteY1847" fmla="*/ 3319766 h 6367455"/>
                <a:gd name="connsiteX1848" fmla="*/ 1303426 w 6891715"/>
                <a:gd name="connsiteY1848" fmla="*/ 3317859 h 6367455"/>
                <a:gd name="connsiteX1849" fmla="*/ 1319287 w 6891715"/>
                <a:gd name="connsiteY1849" fmla="*/ 3319448 h 6367455"/>
                <a:gd name="connsiteX1850" fmla="*/ 1331022 w 6891715"/>
                <a:gd name="connsiteY1850" fmla="*/ 3323896 h 6367455"/>
                <a:gd name="connsiteX1851" fmla="*/ 1346886 w 6891715"/>
                <a:gd name="connsiteY1851" fmla="*/ 3328663 h 6367455"/>
                <a:gd name="connsiteX1852" fmla="*/ 1369412 w 6891715"/>
                <a:gd name="connsiteY1852" fmla="*/ 3330886 h 6367455"/>
                <a:gd name="connsiteX1853" fmla="*/ 1377662 w 6891715"/>
                <a:gd name="connsiteY1853" fmla="*/ 3328663 h 6367455"/>
                <a:gd name="connsiteX1854" fmla="*/ 1392257 w 6891715"/>
                <a:gd name="connsiteY1854" fmla="*/ 3315000 h 6367455"/>
                <a:gd name="connsiteX1855" fmla="*/ 1403996 w 6891715"/>
                <a:gd name="connsiteY1855" fmla="*/ 3315635 h 6367455"/>
                <a:gd name="connsiteX1856" fmla="*/ 1415736 w 6891715"/>
                <a:gd name="connsiteY1856" fmla="*/ 3321989 h 6367455"/>
                <a:gd name="connsiteX1857" fmla="*/ 1426204 w 6891715"/>
                <a:gd name="connsiteY1857" fmla="*/ 3333427 h 6367455"/>
                <a:gd name="connsiteX1858" fmla="*/ 1441112 w 6891715"/>
                <a:gd name="connsiteY1858" fmla="*/ 3338512 h 6367455"/>
                <a:gd name="connsiteX1859" fmla="*/ 1459192 w 6891715"/>
                <a:gd name="connsiteY1859" fmla="*/ 3345818 h 6367455"/>
                <a:gd name="connsiteX1860" fmla="*/ 1482666 w 6891715"/>
                <a:gd name="connsiteY1860" fmla="*/ 3379492 h 6367455"/>
                <a:gd name="connsiteX1861" fmla="*/ 1484252 w 6891715"/>
                <a:gd name="connsiteY1861" fmla="*/ 3380763 h 6367455"/>
                <a:gd name="connsiteX1862" fmla="*/ 1486474 w 6891715"/>
                <a:gd name="connsiteY1862" fmla="*/ 3382034 h 6367455"/>
                <a:gd name="connsiteX1863" fmla="*/ 1492503 w 6891715"/>
                <a:gd name="connsiteY1863" fmla="*/ 3385847 h 6367455"/>
                <a:gd name="connsiteX1864" fmla="*/ 1500748 w 6891715"/>
                <a:gd name="connsiteY1864" fmla="*/ 3389659 h 6367455"/>
                <a:gd name="connsiteX1865" fmla="*/ 1512809 w 6891715"/>
                <a:gd name="connsiteY1865" fmla="*/ 3414758 h 6367455"/>
                <a:gd name="connsiteX1866" fmla="*/ 1502335 w 6891715"/>
                <a:gd name="connsiteY1866" fmla="*/ 3420477 h 6367455"/>
                <a:gd name="connsiteX1867" fmla="*/ 1497895 w 6891715"/>
                <a:gd name="connsiteY1867" fmla="*/ 3429056 h 6367455"/>
                <a:gd name="connsiteX1868" fmla="*/ 1508679 w 6891715"/>
                <a:gd name="connsiteY1868" fmla="*/ 3433821 h 6367455"/>
                <a:gd name="connsiteX1869" fmla="*/ 1515344 w 6891715"/>
                <a:gd name="connsiteY1869" fmla="*/ 3449707 h 6367455"/>
                <a:gd name="connsiteX1870" fmla="*/ 1519468 w 6891715"/>
                <a:gd name="connsiteY1870" fmla="*/ 3486562 h 6367455"/>
                <a:gd name="connsiteX1871" fmla="*/ 1529300 w 6891715"/>
                <a:gd name="connsiteY1871" fmla="*/ 3508484 h 6367455"/>
                <a:gd name="connsiteX1872" fmla="*/ 1526130 w 6891715"/>
                <a:gd name="connsiteY1872" fmla="*/ 3514838 h 6367455"/>
                <a:gd name="connsiteX1873" fmla="*/ 1538820 w 6891715"/>
                <a:gd name="connsiteY1873" fmla="*/ 3520239 h 6367455"/>
                <a:gd name="connsiteX1874" fmla="*/ 1544213 w 6891715"/>
                <a:gd name="connsiteY1874" fmla="*/ 3527229 h 6367455"/>
                <a:gd name="connsiteX1875" fmla="*/ 1553094 w 6891715"/>
                <a:gd name="connsiteY1875" fmla="*/ 3538031 h 6367455"/>
                <a:gd name="connsiteX1876" fmla="*/ 1546752 w 6891715"/>
                <a:gd name="connsiteY1876" fmla="*/ 3549469 h 6367455"/>
                <a:gd name="connsiteX1877" fmla="*/ 1540406 w 6891715"/>
                <a:gd name="connsiteY1877" fmla="*/ 3565672 h 6367455"/>
                <a:gd name="connsiteX1878" fmla="*/ 1546752 w 6891715"/>
                <a:gd name="connsiteY1878" fmla="*/ 3559318 h 6367455"/>
                <a:gd name="connsiteX1879" fmla="*/ 1557220 w 6891715"/>
                <a:gd name="connsiteY1879" fmla="*/ 3557730 h 6367455"/>
                <a:gd name="connsiteX1880" fmla="*/ 1560393 w 6891715"/>
                <a:gd name="connsiteY1880" fmla="*/ 3552328 h 6367455"/>
                <a:gd name="connsiteX1881" fmla="*/ 1569910 w 6891715"/>
                <a:gd name="connsiteY1881" fmla="*/ 3552328 h 6367455"/>
                <a:gd name="connsiteX1882" fmla="*/ 1578475 w 6891715"/>
                <a:gd name="connsiteY1882" fmla="*/ 3560907 h 6367455"/>
                <a:gd name="connsiteX1883" fmla="*/ 1594337 w 6891715"/>
                <a:gd name="connsiteY1883" fmla="*/ 3572344 h 6367455"/>
                <a:gd name="connsiteX1884" fmla="*/ 1618764 w 6891715"/>
                <a:gd name="connsiteY1884" fmla="*/ 3594267 h 6367455"/>
                <a:gd name="connsiteX1885" fmla="*/ 1629867 w 6891715"/>
                <a:gd name="connsiteY1885" fmla="*/ 3618413 h 6367455"/>
                <a:gd name="connsiteX1886" fmla="*/ 1648901 w 6891715"/>
                <a:gd name="connsiteY1886" fmla="*/ 3631121 h 6367455"/>
                <a:gd name="connsiteX1887" fmla="*/ 1640335 w 6891715"/>
                <a:gd name="connsiteY1887" fmla="*/ 3642559 h 6367455"/>
                <a:gd name="connsiteX1888" fmla="*/ 1655563 w 6891715"/>
                <a:gd name="connsiteY1888" fmla="*/ 3681320 h 6367455"/>
                <a:gd name="connsiteX1889" fmla="*/ 1679355 w 6891715"/>
                <a:gd name="connsiteY1889" fmla="*/ 3704196 h 6367455"/>
                <a:gd name="connsiteX1890" fmla="*/ 1685700 w 6891715"/>
                <a:gd name="connsiteY1890" fmla="*/ 3721352 h 6367455"/>
                <a:gd name="connsiteX1891" fmla="*/ 1674914 w 6891715"/>
                <a:gd name="connsiteY1891" fmla="*/ 3709597 h 6367455"/>
                <a:gd name="connsiteX1892" fmla="*/ 1654928 w 6891715"/>
                <a:gd name="connsiteY1892" fmla="*/ 3713092 h 6367455"/>
                <a:gd name="connsiteX1893" fmla="*/ 1649535 w 6891715"/>
                <a:gd name="connsiteY1893" fmla="*/ 3708961 h 6367455"/>
                <a:gd name="connsiteX1894" fmla="*/ 1635894 w 6891715"/>
                <a:gd name="connsiteY1894" fmla="*/ 3708961 h 6367455"/>
                <a:gd name="connsiteX1895" fmla="*/ 1620032 w 6891715"/>
                <a:gd name="connsiteY1895" fmla="*/ 3699748 h 6367455"/>
                <a:gd name="connsiteX1896" fmla="*/ 1602902 w 6891715"/>
                <a:gd name="connsiteY1896" fmla="*/ 3700701 h 6367455"/>
                <a:gd name="connsiteX1897" fmla="*/ 1589261 w 6891715"/>
                <a:gd name="connsiteY1897" fmla="*/ 3700065 h 6367455"/>
                <a:gd name="connsiteX1898" fmla="*/ 1586406 w 6891715"/>
                <a:gd name="connsiteY1898" fmla="*/ 3706420 h 6367455"/>
                <a:gd name="connsiteX1899" fmla="*/ 1599730 w 6891715"/>
                <a:gd name="connsiteY1899" fmla="*/ 3705149 h 6367455"/>
                <a:gd name="connsiteX1900" fmla="*/ 1612419 w 6891715"/>
                <a:gd name="connsiteY1900" fmla="*/ 3705149 h 6367455"/>
                <a:gd name="connsiteX1901" fmla="*/ 1620984 w 6891715"/>
                <a:gd name="connsiteY1901" fmla="*/ 3712456 h 6367455"/>
                <a:gd name="connsiteX1902" fmla="*/ 1633674 w 6891715"/>
                <a:gd name="connsiteY1902" fmla="*/ 3713092 h 6367455"/>
                <a:gd name="connsiteX1903" fmla="*/ 1646363 w 6891715"/>
                <a:gd name="connsiteY1903" fmla="*/ 3712138 h 6367455"/>
                <a:gd name="connsiteX1904" fmla="*/ 1653976 w 6891715"/>
                <a:gd name="connsiteY1904" fmla="*/ 3722623 h 6367455"/>
                <a:gd name="connsiteX1905" fmla="*/ 1668569 w 6891715"/>
                <a:gd name="connsiteY1905" fmla="*/ 3729930 h 6367455"/>
                <a:gd name="connsiteX1906" fmla="*/ 1683796 w 6891715"/>
                <a:gd name="connsiteY1906" fmla="*/ 3745498 h 6367455"/>
                <a:gd name="connsiteX1907" fmla="*/ 1692361 w 6891715"/>
                <a:gd name="connsiteY1907" fmla="*/ 3760113 h 6367455"/>
                <a:gd name="connsiteX1908" fmla="*/ 1694899 w 6891715"/>
                <a:gd name="connsiteY1908" fmla="*/ 3787436 h 6367455"/>
                <a:gd name="connsiteX1909" fmla="*/ 1687286 w 6891715"/>
                <a:gd name="connsiteY1909" fmla="*/ 3799192 h 6367455"/>
                <a:gd name="connsiteX1910" fmla="*/ 1673962 w 6891715"/>
                <a:gd name="connsiteY1910" fmla="*/ 3811900 h 6367455"/>
                <a:gd name="connsiteX1911" fmla="*/ 1665397 w 6891715"/>
                <a:gd name="connsiteY1911" fmla="*/ 3830963 h 6367455"/>
                <a:gd name="connsiteX1912" fmla="*/ 1673962 w 6891715"/>
                <a:gd name="connsiteY1912" fmla="*/ 3841766 h 6367455"/>
                <a:gd name="connsiteX1913" fmla="*/ 1692044 w 6891715"/>
                <a:gd name="connsiteY1913" fmla="*/ 3848755 h 6367455"/>
                <a:gd name="connsiteX1914" fmla="*/ 1697437 w 6891715"/>
                <a:gd name="connsiteY1914" fmla="*/ 3846531 h 6367455"/>
                <a:gd name="connsiteX1915" fmla="*/ 1701561 w 6891715"/>
                <a:gd name="connsiteY1915" fmla="*/ 3831599 h 6367455"/>
                <a:gd name="connsiteX1916" fmla="*/ 1705368 w 6891715"/>
                <a:gd name="connsiteY1916" fmla="*/ 3820161 h 6367455"/>
                <a:gd name="connsiteX1917" fmla="*/ 1720278 w 6891715"/>
                <a:gd name="connsiteY1917" fmla="*/ 3816984 h 6367455"/>
                <a:gd name="connsiteX1918" fmla="*/ 1733918 w 6891715"/>
                <a:gd name="connsiteY1918" fmla="*/ 3814760 h 6367455"/>
                <a:gd name="connsiteX1919" fmla="*/ 1755173 w 6891715"/>
                <a:gd name="connsiteY1919" fmla="*/ 3818572 h 6367455"/>
                <a:gd name="connsiteX1920" fmla="*/ 1800854 w 6891715"/>
                <a:gd name="connsiteY1920" fmla="*/ 3826833 h 6367455"/>
                <a:gd name="connsiteX1921" fmla="*/ 1812592 w 6891715"/>
                <a:gd name="connsiteY1921" fmla="*/ 3845578 h 6367455"/>
                <a:gd name="connsiteX1922" fmla="*/ 1835115 w 6891715"/>
                <a:gd name="connsiteY1922" fmla="*/ 3887516 h 6367455"/>
                <a:gd name="connsiteX1923" fmla="*/ 1831308 w 6891715"/>
                <a:gd name="connsiteY1923" fmla="*/ 3910709 h 6367455"/>
                <a:gd name="connsiteX1924" fmla="*/ 1824964 w 6891715"/>
                <a:gd name="connsiteY1924" fmla="*/ 3936126 h 6367455"/>
                <a:gd name="connsiteX1925" fmla="*/ 1809419 w 6891715"/>
                <a:gd name="connsiteY1925" fmla="*/ 3962814 h 6367455"/>
                <a:gd name="connsiteX1926" fmla="*/ 1796730 w 6891715"/>
                <a:gd name="connsiteY1926" fmla="*/ 3960590 h 6367455"/>
                <a:gd name="connsiteX1927" fmla="*/ 1785310 w 6891715"/>
                <a:gd name="connsiteY1927" fmla="*/ 3966945 h 6367455"/>
                <a:gd name="connsiteX1928" fmla="*/ 1785310 w 6891715"/>
                <a:gd name="connsiteY1928" fmla="*/ 3980606 h 6367455"/>
                <a:gd name="connsiteX1929" fmla="*/ 1791655 w 6891715"/>
                <a:gd name="connsiteY1929" fmla="*/ 3986007 h 6367455"/>
                <a:gd name="connsiteX1930" fmla="*/ 1788482 w 6891715"/>
                <a:gd name="connsiteY1930" fmla="*/ 3996810 h 6367455"/>
                <a:gd name="connsiteX1931" fmla="*/ 1776745 w 6891715"/>
                <a:gd name="connsiteY1931" fmla="*/ 3999987 h 6367455"/>
                <a:gd name="connsiteX1932" fmla="*/ 1765642 w 6891715"/>
                <a:gd name="connsiteY1932" fmla="*/ 3998716 h 6367455"/>
                <a:gd name="connsiteX1933" fmla="*/ 1759297 w 6891715"/>
                <a:gd name="connsiteY1933" fmla="*/ 3994903 h 6367455"/>
                <a:gd name="connsiteX1934" fmla="*/ 1753904 w 6891715"/>
                <a:gd name="connsiteY1934" fmla="*/ 4003482 h 6367455"/>
                <a:gd name="connsiteX1935" fmla="*/ 1741215 w 6891715"/>
                <a:gd name="connsiteY1935" fmla="*/ 4002211 h 6367455"/>
                <a:gd name="connsiteX1936" fmla="*/ 1734870 w 6891715"/>
                <a:gd name="connsiteY1936" fmla="*/ 4005388 h 6367455"/>
                <a:gd name="connsiteX1937" fmla="*/ 1750732 w 6891715"/>
                <a:gd name="connsiteY1937" fmla="*/ 4014602 h 6367455"/>
                <a:gd name="connsiteX1938" fmla="*/ 1749780 w 6891715"/>
                <a:gd name="connsiteY1938" fmla="*/ 4023180 h 6367455"/>
                <a:gd name="connsiteX1939" fmla="*/ 1741532 w 6891715"/>
                <a:gd name="connsiteY1939" fmla="*/ 4031758 h 6367455"/>
                <a:gd name="connsiteX1940" fmla="*/ 1737408 w 6891715"/>
                <a:gd name="connsiteY1940" fmla="*/ 4046691 h 6367455"/>
                <a:gd name="connsiteX1941" fmla="*/ 1728843 w 6891715"/>
                <a:gd name="connsiteY1941" fmla="*/ 4053998 h 6367455"/>
                <a:gd name="connsiteX1942" fmla="*/ 1712981 w 6891715"/>
                <a:gd name="connsiteY1942" fmla="*/ 4047962 h 6367455"/>
                <a:gd name="connsiteX1943" fmla="*/ 1726622 w 6891715"/>
                <a:gd name="connsiteY1943" fmla="*/ 4058128 h 6367455"/>
                <a:gd name="connsiteX1944" fmla="*/ 1714250 w 6891715"/>
                <a:gd name="connsiteY1944" fmla="*/ 4069884 h 6367455"/>
                <a:gd name="connsiteX1945" fmla="*/ 1719643 w 6891715"/>
                <a:gd name="connsiteY1945" fmla="*/ 4075285 h 6367455"/>
                <a:gd name="connsiteX1946" fmla="*/ 1730112 w 6891715"/>
                <a:gd name="connsiteY1946" fmla="*/ 4063530 h 6367455"/>
                <a:gd name="connsiteX1947" fmla="*/ 1740898 w 6891715"/>
                <a:gd name="connsiteY1947" fmla="*/ 4072743 h 6367455"/>
                <a:gd name="connsiteX1948" fmla="*/ 1762152 w 6891715"/>
                <a:gd name="connsiteY1948" fmla="*/ 4075920 h 6367455"/>
                <a:gd name="connsiteX1949" fmla="*/ 1773255 w 6891715"/>
                <a:gd name="connsiteY1949" fmla="*/ 4070519 h 6367455"/>
                <a:gd name="connsiteX1950" fmla="*/ 1794510 w 6891715"/>
                <a:gd name="connsiteY1950" fmla="*/ 4063847 h 6367455"/>
                <a:gd name="connsiteX1951" fmla="*/ 1804027 w 6891715"/>
                <a:gd name="connsiteY1951" fmla="*/ 4065118 h 6367455"/>
                <a:gd name="connsiteX1952" fmla="*/ 1797682 w 6891715"/>
                <a:gd name="connsiteY1952" fmla="*/ 4074650 h 6367455"/>
                <a:gd name="connsiteX1953" fmla="*/ 1801171 w 6891715"/>
                <a:gd name="connsiteY1953" fmla="*/ 4096572 h 6367455"/>
                <a:gd name="connsiteX1954" fmla="*/ 1793875 w 6891715"/>
                <a:gd name="connsiteY1954" fmla="*/ 4105150 h 6367455"/>
                <a:gd name="connsiteX1955" fmla="*/ 1761200 w 6891715"/>
                <a:gd name="connsiteY1955" fmla="*/ 4113728 h 6367455"/>
                <a:gd name="connsiteX1956" fmla="*/ 1756125 w 6891715"/>
                <a:gd name="connsiteY1956" fmla="*/ 4134062 h 6367455"/>
                <a:gd name="connsiteX1957" fmla="*/ 1726622 w 6891715"/>
                <a:gd name="connsiteY1957" fmla="*/ 4139463 h 6367455"/>
                <a:gd name="connsiteX1958" fmla="*/ 1673010 w 6891715"/>
                <a:gd name="connsiteY1958" fmla="*/ 4158844 h 6367455"/>
                <a:gd name="connsiteX1959" fmla="*/ 1660956 w 6891715"/>
                <a:gd name="connsiteY1959" fmla="*/ 4150583 h 6367455"/>
                <a:gd name="connsiteX1960" fmla="*/ 1611468 w 6891715"/>
                <a:gd name="connsiteY1960" fmla="*/ 4149948 h 6367455"/>
                <a:gd name="connsiteX1961" fmla="*/ 1601950 w 6891715"/>
                <a:gd name="connsiteY1961" fmla="*/ 4165833 h 6367455"/>
                <a:gd name="connsiteX1962" fmla="*/ 1583868 w 6891715"/>
                <a:gd name="connsiteY1962" fmla="*/ 4158844 h 6367455"/>
                <a:gd name="connsiteX1963" fmla="*/ 1579744 w 6891715"/>
                <a:gd name="connsiteY1963" fmla="*/ 4148041 h 6367455"/>
                <a:gd name="connsiteX1964" fmla="*/ 1568958 w 6891715"/>
                <a:gd name="connsiteY1964" fmla="*/ 4147088 h 6367455"/>
                <a:gd name="connsiteX1965" fmla="*/ 1564834 w 6891715"/>
                <a:gd name="connsiteY1965" fmla="*/ 4144229 h 6367455"/>
                <a:gd name="connsiteX1966" fmla="*/ 1557220 w 6891715"/>
                <a:gd name="connsiteY1966" fmla="*/ 4153760 h 6367455"/>
                <a:gd name="connsiteX1967" fmla="*/ 1548972 w 6891715"/>
                <a:gd name="connsiteY1967" fmla="*/ 4149630 h 6367455"/>
                <a:gd name="connsiteX1968" fmla="*/ 1535013 w 6891715"/>
                <a:gd name="connsiteY1968" fmla="*/ 4131838 h 6367455"/>
                <a:gd name="connsiteX1969" fmla="*/ 1520103 w 6891715"/>
                <a:gd name="connsiteY1969" fmla="*/ 4131838 h 6367455"/>
                <a:gd name="connsiteX1970" fmla="*/ 1528668 w 6891715"/>
                <a:gd name="connsiteY1970" fmla="*/ 4139463 h 6367455"/>
                <a:gd name="connsiteX1971" fmla="*/ 1532792 w 6891715"/>
                <a:gd name="connsiteY1971" fmla="*/ 4145500 h 6367455"/>
                <a:gd name="connsiteX1972" fmla="*/ 1530254 w 6891715"/>
                <a:gd name="connsiteY1972" fmla="*/ 4151854 h 6367455"/>
                <a:gd name="connsiteX1973" fmla="*/ 1514075 w 6891715"/>
                <a:gd name="connsiteY1973" fmla="*/ 4162656 h 6367455"/>
                <a:gd name="connsiteX1974" fmla="*/ 1509948 w 6891715"/>
                <a:gd name="connsiteY1974" fmla="*/ 4168057 h 6367455"/>
                <a:gd name="connsiteX1975" fmla="*/ 1494090 w 6891715"/>
                <a:gd name="connsiteY1975" fmla="*/ 4165833 h 6367455"/>
                <a:gd name="connsiteX1976" fmla="*/ 1478224 w 6891715"/>
                <a:gd name="connsiteY1976" fmla="*/ 4159479 h 6367455"/>
                <a:gd name="connsiteX1977" fmla="*/ 1472832 w 6891715"/>
                <a:gd name="connsiteY1977" fmla="*/ 4168057 h 6367455"/>
                <a:gd name="connsiteX1978" fmla="*/ 1485838 w 6891715"/>
                <a:gd name="connsiteY1978" fmla="*/ 4176636 h 6367455"/>
                <a:gd name="connsiteX1979" fmla="*/ 1474101 w 6891715"/>
                <a:gd name="connsiteY1979" fmla="*/ 4191250 h 6367455"/>
                <a:gd name="connsiteX1980" fmla="*/ 1469977 w 6891715"/>
                <a:gd name="connsiteY1980" fmla="*/ 4187120 h 6367455"/>
                <a:gd name="connsiteX1981" fmla="*/ 1450946 w 6891715"/>
                <a:gd name="connsiteY1981" fmla="*/ 4184261 h 6367455"/>
                <a:gd name="connsiteX1982" fmla="*/ 1430645 w 6891715"/>
                <a:gd name="connsiteY1982" fmla="*/ 4191886 h 6367455"/>
                <a:gd name="connsiteX1983" fmla="*/ 1416053 w 6891715"/>
                <a:gd name="connsiteY1983" fmla="*/ 4168693 h 6367455"/>
                <a:gd name="connsiteX1984" fmla="*/ 1375758 w 6891715"/>
                <a:gd name="connsiteY1984" fmla="*/ 4165833 h 6367455"/>
                <a:gd name="connsiteX1985" fmla="*/ 1351645 w 6891715"/>
                <a:gd name="connsiteY1985" fmla="*/ 4183943 h 6367455"/>
                <a:gd name="connsiteX1986" fmla="*/ 1339906 w 6891715"/>
                <a:gd name="connsiteY1986" fmla="*/ 4182037 h 6367455"/>
                <a:gd name="connsiteX1987" fmla="*/ 1335781 w 6891715"/>
                <a:gd name="connsiteY1987" fmla="*/ 4172505 h 6367455"/>
                <a:gd name="connsiteX1988" fmla="*/ 1324997 w 6891715"/>
                <a:gd name="connsiteY1988" fmla="*/ 4196969 h 6367455"/>
                <a:gd name="connsiteX1989" fmla="*/ 1326582 w 6891715"/>
                <a:gd name="connsiteY1989" fmla="*/ 4231600 h 6367455"/>
                <a:gd name="connsiteX1990" fmla="*/ 1311992 w 6891715"/>
                <a:gd name="connsiteY1990" fmla="*/ 4234777 h 6367455"/>
                <a:gd name="connsiteX1991" fmla="*/ 1296130 w 6891715"/>
                <a:gd name="connsiteY1991" fmla="*/ 4227787 h 6367455"/>
                <a:gd name="connsiteX1992" fmla="*/ 1271704 w 6891715"/>
                <a:gd name="connsiteY1992" fmla="*/ 4224928 h 6367455"/>
                <a:gd name="connsiteX1993" fmla="*/ 1243152 w 6891715"/>
                <a:gd name="connsiteY1993" fmla="*/ 4215397 h 6367455"/>
                <a:gd name="connsiteX1994" fmla="*/ 1218725 w 6891715"/>
                <a:gd name="connsiteY1994" fmla="*/ 4217938 h 6367455"/>
                <a:gd name="connsiteX1995" fmla="*/ 1211112 w 6891715"/>
                <a:gd name="connsiteY1995" fmla="*/ 4233824 h 6367455"/>
                <a:gd name="connsiteX1996" fmla="*/ 1181926 w 6891715"/>
                <a:gd name="connsiteY1996" fmla="*/ 4251934 h 6367455"/>
                <a:gd name="connsiteX1997" fmla="*/ 1187319 w 6891715"/>
                <a:gd name="connsiteY1997" fmla="*/ 4266866 h 6367455"/>
                <a:gd name="connsiteX1998" fmla="*/ 1184464 w 6891715"/>
                <a:gd name="connsiteY1998" fmla="*/ 4275127 h 6367455"/>
                <a:gd name="connsiteX1999" fmla="*/ 1171774 w 6891715"/>
                <a:gd name="connsiteY1999" fmla="*/ 4270043 h 6367455"/>
                <a:gd name="connsiteX2000" fmla="*/ 1150519 w 6891715"/>
                <a:gd name="connsiteY2000" fmla="*/ 4257653 h 6367455"/>
                <a:gd name="connsiteX2001" fmla="*/ 1135608 w 6891715"/>
                <a:gd name="connsiteY2001" fmla="*/ 4262736 h 6367455"/>
                <a:gd name="connsiteX2002" fmla="*/ 1134657 w 6891715"/>
                <a:gd name="connsiteY2002" fmla="*/ 4274491 h 6367455"/>
                <a:gd name="connsiteX2003" fmla="*/ 1120698 w 6891715"/>
                <a:gd name="connsiteY2003" fmla="*/ 4263371 h 6367455"/>
                <a:gd name="connsiteX2004" fmla="*/ 1125139 w 6891715"/>
                <a:gd name="connsiteY2004" fmla="*/ 4249392 h 6367455"/>
                <a:gd name="connsiteX2005" fmla="*/ 1137512 w 6891715"/>
                <a:gd name="connsiteY2005" fmla="*/ 4250027 h 6367455"/>
                <a:gd name="connsiteX2006" fmla="*/ 1141636 w 6891715"/>
                <a:gd name="connsiteY2006" fmla="*/ 4243038 h 6367455"/>
                <a:gd name="connsiteX2007" fmla="*/ 1175264 w 6891715"/>
                <a:gd name="connsiteY2007" fmla="*/ 4223657 h 6367455"/>
                <a:gd name="connsiteX2008" fmla="*/ 1200326 w 6891715"/>
                <a:gd name="connsiteY2008" fmla="*/ 4180130 h 6367455"/>
                <a:gd name="connsiteX2009" fmla="*/ 1230146 w 6891715"/>
                <a:gd name="connsiteY2009" fmla="*/ 4169328 h 6367455"/>
                <a:gd name="connsiteX2010" fmla="*/ 1238711 w 6891715"/>
                <a:gd name="connsiteY2010" fmla="*/ 4117541 h 6367455"/>
                <a:gd name="connsiteX2011" fmla="*/ 1249498 w 6891715"/>
                <a:gd name="connsiteY2011" fmla="*/ 4116270 h 6367455"/>
                <a:gd name="connsiteX2012" fmla="*/ 1262187 w 6891715"/>
                <a:gd name="connsiteY2012" fmla="*/ 4123895 h 6367455"/>
                <a:gd name="connsiteX2013" fmla="*/ 1279000 w 6891715"/>
                <a:gd name="connsiteY2013" fmla="*/ 4109916 h 6367455"/>
                <a:gd name="connsiteX2014" fmla="*/ 1263138 w 6891715"/>
                <a:gd name="connsiteY2014" fmla="*/ 4114364 h 6367455"/>
                <a:gd name="connsiteX2015" fmla="*/ 1259967 w 6891715"/>
                <a:gd name="connsiteY2015" fmla="*/ 4107692 h 6367455"/>
                <a:gd name="connsiteX2016" fmla="*/ 1264090 w 6891715"/>
                <a:gd name="connsiteY2016" fmla="*/ 4094030 h 6367455"/>
                <a:gd name="connsiteX2017" fmla="*/ 1306282 w 6891715"/>
                <a:gd name="connsiteY2017" fmla="*/ 4087358 h 6367455"/>
                <a:gd name="connsiteX2018" fmla="*/ 1355135 w 6891715"/>
                <a:gd name="connsiteY2018" fmla="*/ 4095301 h 6367455"/>
                <a:gd name="connsiteX2019" fmla="*/ 1376076 w 6891715"/>
                <a:gd name="connsiteY2019" fmla="*/ 4093077 h 6367455"/>
                <a:gd name="connsiteX2020" fmla="*/ 1382421 w 6891715"/>
                <a:gd name="connsiteY2020" fmla="*/ 4064800 h 6367455"/>
                <a:gd name="connsiteX2021" fmla="*/ 1413832 w 6891715"/>
                <a:gd name="connsiteY2021" fmla="*/ 4045102 h 6367455"/>
                <a:gd name="connsiteX2022" fmla="*/ 1418908 w 6891715"/>
                <a:gd name="connsiteY2022" fmla="*/ 4026357 h 6367455"/>
                <a:gd name="connsiteX2023" fmla="*/ 1444918 w 6891715"/>
                <a:gd name="connsiteY2023" fmla="*/ 4000622 h 6367455"/>
                <a:gd name="connsiteX2024" fmla="*/ 1447139 w 6891715"/>
                <a:gd name="connsiteY2024" fmla="*/ 3991409 h 6367455"/>
                <a:gd name="connsiteX2025" fmla="*/ 1438574 w 6891715"/>
                <a:gd name="connsiteY2025" fmla="*/ 4001893 h 6367455"/>
                <a:gd name="connsiteX2026" fmla="*/ 1418908 w 6891715"/>
                <a:gd name="connsiteY2026" fmla="*/ 4017779 h 6367455"/>
                <a:gd name="connsiteX2027" fmla="*/ 1405900 w 6891715"/>
                <a:gd name="connsiteY2027" fmla="*/ 4024451 h 6367455"/>
                <a:gd name="connsiteX2028" fmla="*/ 1392575 w 6891715"/>
                <a:gd name="connsiteY2028" fmla="*/ 4039066 h 6367455"/>
                <a:gd name="connsiteX2029" fmla="*/ 1376711 w 6891715"/>
                <a:gd name="connsiteY2029" fmla="*/ 4041290 h 6367455"/>
                <a:gd name="connsiteX2030" fmla="*/ 1358942 w 6891715"/>
                <a:gd name="connsiteY2030" fmla="*/ 4059717 h 6367455"/>
                <a:gd name="connsiteX2031" fmla="*/ 1334512 w 6891715"/>
                <a:gd name="connsiteY2031" fmla="*/ 4065118 h 6367455"/>
                <a:gd name="connsiteX2032" fmla="*/ 1314530 w 6891715"/>
                <a:gd name="connsiteY2032" fmla="*/ 4043196 h 6367455"/>
                <a:gd name="connsiteX2033" fmla="*/ 1297082 w 6891715"/>
                <a:gd name="connsiteY2033" fmla="*/ 4025404 h 6367455"/>
                <a:gd name="connsiteX2034" fmla="*/ 1281538 w 6891715"/>
                <a:gd name="connsiteY2034" fmla="*/ 4039066 h 6367455"/>
                <a:gd name="connsiteX2035" fmla="*/ 1257112 w 6891715"/>
                <a:gd name="connsiteY2035" fmla="*/ 4038430 h 6367455"/>
                <a:gd name="connsiteX2036" fmla="*/ 1242517 w 6891715"/>
                <a:gd name="connsiteY2036" fmla="*/ 4032076 h 6367455"/>
                <a:gd name="connsiteX2037" fmla="*/ 1272656 w 6891715"/>
                <a:gd name="connsiteY2037" fmla="*/ 4013966 h 6367455"/>
                <a:gd name="connsiteX2038" fmla="*/ 1243152 w 6891715"/>
                <a:gd name="connsiteY2038" fmla="*/ 4013013 h 6367455"/>
                <a:gd name="connsiteX2039" fmla="*/ 1243152 w 6891715"/>
                <a:gd name="connsiteY2039" fmla="*/ 4002846 h 6367455"/>
                <a:gd name="connsiteX2040" fmla="*/ 1227608 w 6891715"/>
                <a:gd name="connsiteY2040" fmla="*/ 4016508 h 6367455"/>
                <a:gd name="connsiteX2041" fmla="*/ 1206353 w 6891715"/>
                <a:gd name="connsiteY2041" fmla="*/ 4023815 h 6367455"/>
                <a:gd name="connsiteX2042" fmla="*/ 1200008 w 6891715"/>
                <a:gd name="connsiteY2042" fmla="*/ 4034618 h 6367455"/>
                <a:gd name="connsiteX2043" fmla="*/ 1184464 w 6891715"/>
                <a:gd name="connsiteY2043" fmla="*/ 4034935 h 6367455"/>
                <a:gd name="connsiteX2044" fmla="*/ 1178754 w 6891715"/>
                <a:gd name="connsiteY2044" fmla="*/ 4020003 h 6367455"/>
                <a:gd name="connsiteX2045" fmla="*/ 1165112 w 6891715"/>
                <a:gd name="connsiteY2045" fmla="*/ 4013649 h 6367455"/>
                <a:gd name="connsiteX2046" fmla="*/ 1165112 w 6891715"/>
                <a:gd name="connsiteY2046" fmla="*/ 4005388 h 6367455"/>
                <a:gd name="connsiteX2047" fmla="*/ 1175580 w 6891715"/>
                <a:gd name="connsiteY2047" fmla="*/ 3994903 h 6367455"/>
                <a:gd name="connsiteX2048" fmla="*/ 1156546 w 6891715"/>
                <a:gd name="connsiteY2048" fmla="*/ 3991726 h 6367455"/>
                <a:gd name="connsiteX2049" fmla="*/ 1155277 w 6891715"/>
                <a:gd name="connsiteY2049" fmla="*/ 3988549 h 6367455"/>
                <a:gd name="connsiteX2050" fmla="*/ 1166064 w 6891715"/>
                <a:gd name="connsiteY2050" fmla="*/ 3989502 h 6367455"/>
                <a:gd name="connsiteX2051" fmla="*/ 1170823 w 6891715"/>
                <a:gd name="connsiteY2051" fmla="*/ 3982195 h 6367455"/>
                <a:gd name="connsiteX2052" fmla="*/ 1182560 w 6891715"/>
                <a:gd name="connsiteY2052" fmla="*/ 3972663 h 6367455"/>
                <a:gd name="connsiteX2053" fmla="*/ 1204767 w 6891715"/>
                <a:gd name="connsiteY2053" fmla="*/ 3971075 h 6367455"/>
                <a:gd name="connsiteX2054" fmla="*/ 1220312 w 6891715"/>
                <a:gd name="connsiteY2054" fmla="*/ 3958366 h 6367455"/>
                <a:gd name="connsiteX2055" fmla="*/ 1239663 w 6891715"/>
                <a:gd name="connsiteY2055" fmla="*/ 3944705 h 6367455"/>
                <a:gd name="connsiteX2056" fmla="*/ 1261553 w 6891715"/>
                <a:gd name="connsiteY2056" fmla="*/ 3933902 h 6367455"/>
                <a:gd name="connsiteX2057" fmla="*/ 1274242 w 6891715"/>
                <a:gd name="connsiteY2057" fmla="*/ 3911662 h 6367455"/>
                <a:gd name="connsiteX2058" fmla="*/ 1288834 w 6891715"/>
                <a:gd name="connsiteY2058" fmla="*/ 3879891 h 6367455"/>
                <a:gd name="connsiteX2059" fmla="*/ 1275828 w 6891715"/>
                <a:gd name="connsiteY2059" fmla="*/ 3878938 h 6367455"/>
                <a:gd name="connsiteX2060" fmla="*/ 1278683 w 6891715"/>
                <a:gd name="connsiteY2060" fmla="*/ 3858922 h 6367455"/>
                <a:gd name="connsiteX2061" fmla="*/ 1269166 w 6891715"/>
                <a:gd name="connsiteY2061" fmla="*/ 3851615 h 6367455"/>
                <a:gd name="connsiteX2062" fmla="*/ 1267262 w 6891715"/>
                <a:gd name="connsiteY2062" fmla="*/ 3837635 h 6367455"/>
                <a:gd name="connsiteX2063" fmla="*/ 1269801 w 6891715"/>
                <a:gd name="connsiteY2063" fmla="*/ 3828104 h 6367455"/>
                <a:gd name="connsiteX2064" fmla="*/ 1259650 w 6891715"/>
                <a:gd name="connsiteY2064" fmla="*/ 3833823 h 6367455"/>
                <a:gd name="connsiteX2065" fmla="*/ 1237441 w 6891715"/>
                <a:gd name="connsiteY2065" fmla="*/ 3837953 h 6367455"/>
                <a:gd name="connsiteX2066" fmla="*/ 1234269 w 6891715"/>
                <a:gd name="connsiteY2066" fmla="*/ 3848755 h 6367455"/>
                <a:gd name="connsiteX2067" fmla="*/ 1227925 w 6891715"/>
                <a:gd name="connsiteY2067" fmla="*/ 3852885 h 6367455"/>
                <a:gd name="connsiteX2068" fmla="*/ 1213967 w 6891715"/>
                <a:gd name="connsiteY2068" fmla="*/ 3846849 h 6367455"/>
                <a:gd name="connsiteX2069" fmla="*/ 1201594 w 6891715"/>
                <a:gd name="connsiteY2069" fmla="*/ 3857651 h 6367455"/>
                <a:gd name="connsiteX2070" fmla="*/ 1196519 w 6891715"/>
                <a:gd name="connsiteY2070" fmla="*/ 3853203 h 6367455"/>
                <a:gd name="connsiteX2071" fmla="*/ 1221580 w 6891715"/>
                <a:gd name="connsiteY2071" fmla="*/ 3825562 h 6367455"/>
                <a:gd name="connsiteX2072" fmla="*/ 1232049 w 6891715"/>
                <a:gd name="connsiteY2072" fmla="*/ 3823656 h 6367455"/>
                <a:gd name="connsiteX2073" fmla="*/ 1243469 w 6891715"/>
                <a:gd name="connsiteY2073" fmla="*/ 3817937 h 6367455"/>
                <a:gd name="connsiteX2074" fmla="*/ 1256160 w 6891715"/>
                <a:gd name="connsiteY2074" fmla="*/ 3805228 h 6367455"/>
                <a:gd name="connsiteX2075" fmla="*/ 1255210 w 6891715"/>
                <a:gd name="connsiteY2075" fmla="*/ 3788707 h 6367455"/>
                <a:gd name="connsiteX2076" fmla="*/ 1266312 w 6891715"/>
                <a:gd name="connsiteY2076" fmla="*/ 3780129 h 6367455"/>
                <a:gd name="connsiteX2077" fmla="*/ 1297082 w 6891715"/>
                <a:gd name="connsiteY2077" fmla="*/ 3762655 h 6367455"/>
                <a:gd name="connsiteX2078" fmla="*/ 1311992 w 6891715"/>
                <a:gd name="connsiteY2078" fmla="*/ 3769009 h 6367455"/>
                <a:gd name="connsiteX2079" fmla="*/ 1329120 w 6891715"/>
                <a:gd name="connsiteY2079" fmla="*/ 3774093 h 6367455"/>
                <a:gd name="connsiteX2080" fmla="*/ 1342444 w 6891715"/>
                <a:gd name="connsiteY2080" fmla="*/ 3764561 h 6367455"/>
                <a:gd name="connsiteX2081" fmla="*/ 1351962 w 6891715"/>
                <a:gd name="connsiteY2081" fmla="*/ 3769645 h 6367455"/>
                <a:gd name="connsiteX2082" fmla="*/ 1376393 w 6891715"/>
                <a:gd name="connsiteY2082" fmla="*/ 3774728 h 6367455"/>
                <a:gd name="connsiteX2083" fmla="*/ 1355135 w 6891715"/>
                <a:gd name="connsiteY2083" fmla="*/ 3762337 h 6367455"/>
                <a:gd name="connsiteX2084" fmla="*/ 1359260 w 6891715"/>
                <a:gd name="connsiteY2084" fmla="*/ 3755030 h 6367455"/>
                <a:gd name="connsiteX2085" fmla="*/ 1373855 w 6891715"/>
                <a:gd name="connsiteY2085" fmla="*/ 3742957 h 6367455"/>
                <a:gd name="connsiteX2086" fmla="*/ 1377345 w 6891715"/>
                <a:gd name="connsiteY2086" fmla="*/ 3759795 h 6367455"/>
                <a:gd name="connsiteX2087" fmla="*/ 1390036 w 6891715"/>
                <a:gd name="connsiteY2087" fmla="*/ 3766150 h 6367455"/>
                <a:gd name="connsiteX2088" fmla="*/ 1398602 w 6891715"/>
                <a:gd name="connsiteY2088" fmla="*/ 3760431 h 6367455"/>
                <a:gd name="connsiteX2089" fmla="*/ 1383691 w 6891715"/>
                <a:gd name="connsiteY2089" fmla="*/ 3752488 h 6367455"/>
                <a:gd name="connsiteX2090" fmla="*/ 1373855 w 6891715"/>
                <a:gd name="connsiteY2090" fmla="*/ 3737873 h 6367455"/>
                <a:gd name="connsiteX2091" fmla="*/ 1371634 w 6891715"/>
                <a:gd name="connsiteY2091" fmla="*/ 3718810 h 6367455"/>
                <a:gd name="connsiteX2092" fmla="*/ 1379883 w 6891715"/>
                <a:gd name="connsiteY2092" fmla="*/ 3698794 h 6367455"/>
                <a:gd name="connsiteX2093" fmla="*/ 1391622 w 6891715"/>
                <a:gd name="connsiteY2093" fmla="*/ 3694346 h 6367455"/>
                <a:gd name="connsiteX2094" fmla="*/ 1377662 w 6891715"/>
                <a:gd name="connsiteY2094" fmla="*/ 3693393 h 6367455"/>
                <a:gd name="connsiteX2095" fmla="*/ 1375758 w 6891715"/>
                <a:gd name="connsiteY2095" fmla="*/ 3673377 h 6367455"/>
                <a:gd name="connsiteX2096" fmla="*/ 1384960 w 6891715"/>
                <a:gd name="connsiteY2096" fmla="*/ 3665117 h 6367455"/>
                <a:gd name="connsiteX2097" fmla="*/ 1394478 w 6891715"/>
                <a:gd name="connsiteY2097" fmla="*/ 3663846 h 6367455"/>
                <a:gd name="connsiteX2098" fmla="*/ 1396382 w 6891715"/>
                <a:gd name="connsiteY2098" fmla="*/ 3656539 h 6367455"/>
                <a:gd name="connsiteX2099" fmla="*/ 1383691 w 6891715"/>
                <a:gd name="connsiteY2099" fmla="*/ 3640653 h 6367455"/>
                <a:gd name="connsiteX2100" fmla="*/ 1380201 w 6891715"/>
                <a:gd name="connsiteY2100" fmla="*/ 3632392 h 6367455"/>
                <a:gd name="connsiteX2101" fmla="*/ 1392891 w 6891715"/>
                <a:gd name="connsiteY2101" fmla="*/ 3621590 h 6367455"/>
                <a:gd name="connsiteX2102" fmla="*/ 1387815 w 6891715"/>
                <a:gd name="connsiteY2102" fmla="*/ 3614283 h 6367455"/>
                <a:gd name="connsiteX2103" fmla="*/ 1382421 w 6891715"/>
                <a:gd name="connsiteY2103" fmla="*/ 3623814 h 6367455"/>
                <a:gd name="connsiteX2104" fmla="*/ 1372902 w 6891715"/>
                <a:gd name="connsiteY2104" fmla="*/ 3629215 h 6367455"/>
                <a:gd name="connsiteX2105" fmla="*/ 1371634 w 6891715"/>
                <a:gd name="connsiteY2105" fmla="*/ 3623814 h 6367455"/>
                <a:gd name="connsiteX2106" fmla="*/ 1364653 w 6891715"/>
                <a:gd name="connsiteY2106" fmla="*/ 3633663 h 6367455"/>
                <a:gd name="connsiteX2107" fmla="*/ 1360529 w 6891715"/>
                <a:gd name="connsiteY2107" fmla="*/ 3640017 h 6367455"/>
                <a:gd name="connsiteX2108" fmla="*/ 1351645 w 6891715"/>
                <a:gd name="connsiteY2108" fmla="*/ 3622861 h 6367455"/>
                <a:gd name="connsiteX2109" fmla="*/ 1353866 w 6891715"/>
                <a:gd name="connsiteY2109" fmla="*/ 3611423 h 6367455"/>
                <a:gd name="connsiteX2110" fmla="*/ 1343079 w 6891715"/>
                <a:gd name="connsiteY2110" fmla="*/ 3620001 h 6367455"/>
                <a:gd name="connsiteX2111" fmla="*/ 1332609 w 6891715"/>
                <a:gd name="connsiteY2111" fmla="*/ 3615871 h 6367455"/>
                <a:gd name="connsiteX2112" fmla="*/ 1326265 w 6891715"/>
                <a:gd name="connsiteY2112" fmla="*/ 3603480 h 6367455"/>
                <a:gd name="connsiteX2113" fmla="*/ 1317384 w 6891715"/>
                <a:gd name="connsiteY2113" fmla="*/ 3570438 h 6367455"/>
                <a:gd name="connsiteX2114" fmla="*/ 1325948 w 6891715"/>
                <a:gd name="connsiteY2114" fmla="*/ 3541208 h 6367455"/>
                <a:gd name="connsiteX2115" fmla="*/ 1334830 w 6891715"/>
                <a:gd name="connsiteY2115" fmla="*/ 3527229 h 6367455"/>
                <a:gd name="connsiteX2116" fmla="*/ 1341492 w 6891715"/>
                <a:gd name="connsiteY2116" fmla="*/ 3513567 h 6367455"/>
                <a:gd name="connsiteX2117" fmla="*/ 1352597 w 6891715"/>
                <a:gd name="connsiteY2117" fmla="*/ 3504989 h 6367455"/>
                <a:gd name="connsiteX2118" fmla="*/ 1372902 w 6891715"/>
                <a:gd name="connsiteY2118" fmla="*/ 3506895 h 6367455"/>
                <a:gd name="connsiteX2119" fmla="*/ 1381152 w 6891715"/>
                <a:gd name="connsiteY2119" fmla="*/ 3499270 h 6367455"/>
                <a:gd name="connsiteX2120" fmla="*/ 1371634 w 6891715"/>
                <a:gd name="connsiteY2120" fmla="*/ 3502447 h 6367455"/>
                <a:gd name="connsiteX2121" fmla="*/ 1363385 w 6891715"/>
                <a:gd name="connsiteY2121" fmla="*/ 3497682 h 6367455"/>
                <a:gd name="connsiteX2122" fmla="*/ 1351645 w 6891715"/>
                <a:gd name="connsiteY2122" fmla="*/ 3495458 h 6367455"/>
                <a:gd name="connsiteX2123" fmla="*/ 1335781 w 6891715"/>
                <a:gd name="connsiteY2123" fmla="*/ 3492281 h 6367455"/>
                <a:gd name="connsiteX2124" fmla="*/ 1330388 w 6891715"/>
                <a:gd name="connsiteY2124" fmla="*/ 3484020 h 6367455"/>
                <a:gd name="connsiteX2125" fmla="*/ 1324045 w 6891715"/>
                <a:gd name="connsiteY2125" fmla="*/ 3498953 h 6367455"/>
                <a:gd name="connsiteX2126" fmla="*/ 1315799 w 6891715"/>
                <a:gd name="connsiteY2126" fmla="*/ 3512932 h 6367455"/>
                <a:gd name="connsiteX2127" fmla="*/ 1295812 w 6891715"/>
                <a:gd name="connsiteY2127" fmla="*/ 3513885 h 6367455"/>
                <a:gd name="connsiteX2128" fmla="*/ 1292640 w 6891715"/>
                <a:gd name="connsiteY2128" fmla="*/ 3508484 h 6367455"/>
                <a:gd name="connsiteX2129" fmla="*/ 1283124 w 6891715"/>
                <a:gd name="connsiteY2129" fmla="*/ 3520239 h 6367455"/>
                <a:gd name="connsiteX2130" fmla="*/ 1262187 w 6891715"/>
                <a:gd name="connsiteY2130" fmla="*/ 3526911 h 6367455"/>
                <a:gd name="connsiteX2131" fmla="*/ 1251719 w 6891715"/>
                <a:gd name="connsiteY2131" fmla="*/ 3515156 h 6367455"/>
                <a:gd name="connsiteX2132" fmla="*/ 1249180 w 6891715"/>
                <a:gd name="connsiteY2132" fmla="*/ 3506895 h 6367455"/>
                <a:gd name="connsiteX2133" fmla="*/ 1243152 w 6891715"/>
                <a:gd name="connsiteY2133" fmla="*/ 3514203 h 6367455"/>
                <a:gd name="connsiteX2134" fmla="*/ 1253623 w 6891715"/>
                <a:gd name="connsiteY2134" fmla="*/ 3533266 h 6367455"/>
                <a:gd name="connsiteX2135" fmla="*/ 1245054 w 6891715"/>
                <a:gd name="connsiteY2135" fmla="*/ 3545021 h 6367455"/>
                <a:gd name="connsiteX2136" fmla="*/ 1230463 w 6891715"/>
                <a:gd name="connsiteY2136" fmla="*/ 3544068 h 6367455"/>
                <a:gd name="connsiteX2137" fmla="*/ 1221898 w 6891715"/>
                <a:gd name="connsiteY2137" fmla="*/ 3539620 h 6367455"/>
                <a:gd name="connsiteX2138" fmla="*/ 1210160 w 6891715"/>
                <a:gd name="connsiteY2138" fmla="*/ 3515474 h 6367455"/>
                <a:gd name="connsiteX2139" fmla="*/ 1191125 w 6891715"/>
                <a:gd name="connsiteY2139" fmla="*/ 3522463 h 6367455"/>
                <a:gd name="connsiteX2140" fmla="*/ 1193663 w 6891715"/>
                <a:gd name="connsiteY2140" fmla="*/ 3538984 h 6367455"/>
                <a:gd name="connsiteX2141" fmla="*/ 1203181 w 6891715"/>
                <a:gd name="connsiteY2141" fmla="*/ 3547563 h 6367455"/>
                <a:gd name="connsiteX2142" fmla="*/ 1203181 w 6891715"/>
                <a:gd name="connsiteY2142" fmla="*/ 3554870 h 6367455"/>
                <a:gd name="connsiteX2143" fmla="*/ 1189222 w 6891715"/>
                <a:gd name="connsiteY2143" fmla="*/ 3547563 h 6367455"/>
                <a:gd name="connsiteX2144" fmla="*/ 1181609 w 6891715"/>
                <a:gd name="connsiteY2144" fmla="*/ 3526594 h 6367455"/>
                <a:gd name="connsiteX2145" fmla="*/ 1165747 w 6891715"/>
                <a:gd name="connsiteY2145" fmla="*/ 3516109 h 6367455"/>
                <a:gd name="connsiteX2146" fmla="*/ 1162574 w 6891715"/>
                <a:gd name="connsiteY2146" fmla="*/ 3505625 h 6367455"/>
                <a:gd name="connsiteX2147" fmla="*/ 1169871 w 6891715"/>
                <a:gd name="connsiteY2147" fmla="*/ 3495140 h 6367455"/>
                <a:gd name="connsiteX2148" fmla="*/ 1177485 w 6891715"/>
                <a:gd name="connsiteY2148" fmla="*/ 3496729 h 6367455"/>
                <a:gd name="connsiteX2149" fmla="*/ 1183830 w 6891715"/>
                <a:gd name="connsiteY2149" fmla="*/ 3510708 h 6367455"/>
                <a:gd name="connsiteX2150" fmla="*/ 1187002 w 6891715"/>
                <a:gd name="connsiteY2150" fmla="*/ 3507531 h 6367455"/>
                <a:gd name="connsiteX2151" fmla="*/ 1180022 w 6891715"/>
                <a:gd name="connsiteY2151" fmla="*/ 3484338 h 6367455"/>
                <a:gd name="connsiteX2152" fmla="*/ 1186367 w 6891715"/>
                <a:gd name="connsiteY2152" fmla="*/ 3466546 h 6367455"/>
                <a:gd name="connsiteX2153" fmla="*/ 1202229 w 6891715"/>
                <a:gd name="connsiteY2153" fmla="*/ 3426196 h 6367455"/>
                <a:gd name="connsiteX2154" fmla="*/ 1207939 w 6891715"/>
                <a:gd name="connsiteY2154" fmla="*/ 3419842 h 6367455"/>
                <a:gd name="connsiteX2155" fmla="*/ 1212381 w 6891715"/>
                <a:gd name="connsiteY2155" fmla="*/ 3402685 h 6367455"/>
                <a:gd name="connsiteX2156" fmla="*/ 1199691 w 6891715"/>
                <a:gd name="connsiteY2156" fmla="*/ 3396649 h 6367455"/>
                <a:gd name="connsiteX2157" fmla="*/ 1198422 w 6891715"/>
                <a:gd name="connsiteY2157" fmla="*/ 3388071 h 6367455"/>
                <a:gd name="connsiteX2158" fmla="*/ 1190809 w 6891715"/>
                <a:gd name="connsiteY2158" fmla="*/ 3370600 h 6367455"/>
                <a:gd name="connsiteX2159" fmla="*/ 1190809 w 6891715"/>
                <a:gd name="connsiteY2159" fmla="*/ 3354714 h 6367455"/>
                <a:gd name="connsiteX2160" fmla="*/ 1203181 w 6891715"/>
                <a:gd name="connsiteY2160" fmla="*/ 3331203 h 6367455"/>
                <a:gd name="connsiteX2161" fmla="*/ 1212698 w 6891715"/>
                <a:gd name="connsiteY2161" fmla="*/ 3335335 h 6367455"/>
                <a:gd name="connsiteX2162" fmla="*/ 1223166 w 6891715"/>
                <a:gd name="connsiteY2162" fmla="*/ 3330249 h 6367455"/>
                <a:gd name="connsiteX2163" fmla="*/ 1224436 w 6891715"/>
                <a:gd name="connsiteY2163" fmla="*/ 3327073 h 6367455"/>
                <a:gd name="connsiteX2164" fmla="*/ 1198739 w 6891715"/>
                <a:gd name="connsiteY2164" fmla="*/ 3324849 h 6367455"/>
                <a:gd name="connsiteX2165" fmla="*/ 1188905 w 6891715"/>
                <a:gd name="connsiteY2165" fmla="*/ 3297525 h 6367455"/>
                <a:gd name="connsiteX2166" fmla="*/ 1189222 w 6891715"/>
                <a:gd name="connsiteY2166" fmla="*/ 3321037 h 6367455"/>
                <a:gd name="connsiteX2167" fmla="*/ 1187319 w 6891715"/>
                <a:gd name="connsiteY2167" fmla="*/ 3331521 h 6367455"/>
                <a:gd name="connsiteX2168" fmla="*/ 1176850 w 6891715"/>
                <a:gd name="connsiteY2168" fmla="*/ 3334699 h 6367455"/>
                <a:gd name="connsiteX2169" fmla="*/ 1170506 w 6891715"/>
                <a:gd name="connsiteY2169" fmla="*/ 3332474 h 6367455"/>
                <a:gd name="connsiteX2170" fmla="*/ 1166381 w 6891715"/>
                <a:gd name="connsiteY2170" fmla="*/ 3340101 h 6367455"/>
                <a:gd name="connsiteX2171" fmla="*/ 1157816 w 6891715"/>
                <a:gd name="connsiteY2171" fmla="*/ 3331521 h 6367455"/>
                <a:gd name="connsiteX2172" fmla="*/ 1157498 w 6891715"/>
                <a:gd name="connsiteY2172" fmla="*/ 3321037 h 6367455"/>
                <a:gd name="connsiteX2173" fmla="*/ 1173995 w 6891715"/>
                <a:gd name="connsiteY2173" fmla="*/ 3287358 h 6367455"/>
                <a:gd name="connsiteX2174" fmla="*/ 1175264 w 6891715"/>
                <a:gd name="connsiteY2174" fmla="*/ 3277827 h 6367455"/>
                <a:gd name="connsiteX2175" fmla="*/ 1148933 w 6891715"/>
                <a:gd name="connsiteY2175" fmla="*/ 3315000 h 6367455"/>
                <a:gd name="connsiteX2176" fmla="*/ 1144808 w 6891715"/>
                <a:gd name="connsiteY2176" fmla="*/ 3311823 h 6367455"/>
                <a:gd name="connsiteX2177" fmla="*/ 1139733 w 6891715"/>
                <a:gd name="connsiteY2177" fmla="*/ 3326755 h 6367455"/>
                <a:gd name="connsiteX2178" fmla="*/ 1147346 w 6891715"/>
                <a:gd name="connsiteY2178" fmla="*/ 3336923 h 6367455"/>
                <a:gd name="connsiteX2179" fmla="*/ 1154643 w 6891715"/>
                <a:gd name="connsiteY2179" fmla="*/ 3346454 h 6367455"/>
                <a:gd name="connsiteX2180" fmla="*/ 1151471 w 6891715"/>
                <a:gd name="connsiteY2180" fmla="*/ 3362341 h 6367455"/>
                <a:gd name="connsiteX2181" fmla="*/ 1143540 w 6891715"/>
                <a:gd name="connsiteY2181" fmla="*/ 3374096 h 6367455"/>
                <a:gd name="connsiteX2182" fmla="*/ 1137512 w 6891715"/>
                <a:gd name="connsiteY2182" fmla="*/ 3404592 h 6367455"/>
                <a:gd name="connsiteX2183" fmla="*/ 1134340 w 6891715"/>
                <a:gd name="connsiteY2183" fmla="*/ 3421430 h 6367455"/>
                <a:gd name="connsiteX2184" fmla="*/ 1128312 w 6891715"/>
                <a:gd name="connsiteY2184" fmla="*/ 3441764 h 6367455"/>
                <a:gd name="connsiteX2185" fmla="*/ 1117526 w 6891715"/>
                <a:gd name="connsiteY2185" fmla="*/ 3446848 h 6367455"/>
                <a:gd name="connsiteX2186" fmla="*/ 1105787 w 6891715"/>
                <a:gd name="connsiteY2186" fmla="*/ 3446848 h 6367455"/>
                <a:gd name="connsiteX2187" fmla="*/ 1101663 w 6891715"/>
                <a:gd name="connsiteY2187" fmla="*/ 3432550 h 6367455"/>
                <a:gd name="connsiteX2188" fmla="*/ 1107691 w 6891715"/>
                <a:gd name="connsiteY2188" fmla="*/ 3416665 h 6367455"/>
                <a:gd name="connsiteX2189" fmla="*/ 1118160 w 6891715"/>
                <a:gd name="connsiteY2189" fmla="*/ 3395378 h 6367455"/>
                <a:gd name="connsiteX2190" fmla="*/ 1128629 w 6891715"/>
                <a:gd name="connsiteY2190" fmla="*/ 3369647 h 6367455"/>
                <a:gd name="connsiteX2191" fmla="*/ 1128629 w 6891715"/>
                <a:gd name="connsiteY2191" fmla="*/ 3362341 h 6367455"/>
                <a:gd name="connsiteX2192" fmla="*/ 1117842 w 6891715"/>
                <a:gd name="connsiteY2192" fmla="*/ 3365834 h 6367455"/>
                <a:gd name="connsiteX2193" fmla="*/ 1115939 w 6891715"/>
                <a:gd name="connsiteY2193" fmla="*/ 3358527 h 6367455"/>
                <a:gd name="connsiteX2194" fmla="*/ 1122919 w 6891715"/>
                <a:gd name="connsiteY2194" fmla="*/ 3348995 h 6367455"/>
                <a:gd name="connsiteX2195" fmla="*/ 1127043 w 6891715"/>
                <a:gd name="connsiteY2195" fmla="*/ 3328663 h 6367455"/>
                <a:gd name="connsiteX2196" fmla="*/ 1117526 w 6891715"/>
                <a:gd name="connsiteY2196" fmla="*/ 3330886 h 6367455"/>
                <a:gd name="connsiteX2197" fmla="*/ 1124505 w 6891715"/>
                <a:gd name="connsiteY2197" fmla="*/ 3315000 h 6367455"/>
                <a:gd name="connsiteX2198" fmla="*/ 1133070 w 6891715"/>
                <a:gd name="connsiteY2198" fmla="*/ 3302291 h 6367455"/>
                <a:gd name="connsiteX2199" fmla="*/ 1138463 w 6891715"/>
                <a:gd name="connsiteY2199" fmla="*/ 3290852 h 6367455"/>
                <a:gd name="connsiteX2200" fmla="*/ 1126409 w 6891715"/>
                <a:gd name="connsiteY2200" fmla="*/ 3277191 h 6367455"/>
                <a:gd name="connsiteX2201" fmla="*/ 1126409 w 6891715"/>
                <a:gd name="connsiteY2201" fmla="*/ 3265435 h 6367455"/>
                <a:gd name="connsiteX2202" fmla="*/ 1142270 w 6891715"/>
                <a:gd name="connsiteY2202" fmla="*/ 3262260 h 6367455"/>
                <a:gd name="connsiteX2203" fmla="*/ 1141319 w 6891715"/>
                <a:gd name="connsiteY2203" fmla="*/ 3252727 h 6367455"/>
                <a:gd name="connsiteX2204" fmla="*/ 1146712 w 6891715"/>
                <a:gd name="connsiteY2204" fmla="*/ 3254634 h 6367455"/>
                <a:gd name="connsiteX2205" fmla="*/ 1145126 w 6891715"/>
                <a:gd name="connsiteY2205" fmla="*/ 3241924 h 6367455"/>
                <a:gd name="connsiteX2206" fmla="*/ 1162257 w 6891715"/>
                <a:gd name="connsiteY2206" fmla="*/ 3228261 h 6367455"/>
                <a:gd name="connsiteX2207" fmla="*/ 1159085 w 6891715"/>
                <a:gd name="connsiteY2207" fmla="*/ 3221908 h 6367455"/>
                <a:gd name="connsiteX2208" fmla="*/ 1162891 w 6891715"/>
                <a:gd name="connsiteY2208" fmla="*/ 3213329 h 6367455"/>
                <a:gd name="connsiteX2209" fmla="*/ 1158450 w 6891715"/>
                <a:gd name="connsiteY2209" fmla="*/ 3202844 h 6367455"/>
                <a:gd name="connsiteX2210" fmla="*/ 1156546 w 6891715"/>
                <a:gd name="connsiteY2210" fmla="*/ 3201890 h 6367455"/>
                <a:gd name="connsiteX2211" fmla="*/ 1145126 w 6891715"/>
                <a:gd name="connsiteY2211" fmla="*/ 3210469 h 6367455"/>
                <a:gd name="connsiteX2212" fmla="*/ 1145126 w 6891715"/>
                <a:gd name="connsiteY2212" fmla="*/ 3224449 h 6367455"/>
                <a:gd name="connsiteX2213" fmla="*/ 1130215 w 6891715"/>
                <a:gd name="connsiteY2213" fmla="*/ 3234934 h 6367455"/>
                <a:gd name="connsiteX2214" fmla="*/ 1125457 w 6891715"/>
                <a:gd name="connsiteY2214" fmla="*/ 3243513 h 6367455"/>
                <a:gd name="connsiteX2215" fmla="*/ 1113719 w 6891715"/>
                <a:gd name="connsiteY2215" fmla="*/ 3242242 h 6367455"/>
                <a:gd name="connsiteX2216" fmla="*/ 1103884 w 6891715"/>
                <a:gd name="connsiteY2216" fmla="*/ 3231121 h 6367455"/>
                <a:gd name="connsiteX2217" fmla="*/ 1091194 w 6891715"/>
                <a:gd name="connsiteY2217" fmla="*/ 3223496 h 6367455"/>
                <a:gd name="connsiteX2218" fmla="*/ 1092463 w 6891715"/>
                <a:gd name="connsiteY2218" fmla="*/ 3210787 h 6367455"/>
                <a:gd name="connsiteX2219" fmla="*/ 1108008 w 6891715"/>
                <a:gd name="connsiteY2219" fmla="*/ 3205703 h 6367455"/>
                <a:gd name="connsiteX2220" fmla="*/ 1091511 w 6891715"/>
                <a:gd name="connsiteY2220" fmla="*/ 3203480 h 6367455"/>
                <a:gd name="connsiteX2221" fmla="*/ 1090877 w 6891715"/>
                <a:gd name="connsiteY2221" fmla="*/ 3209516 h 6367455"/>
                <a:gd name="connsiteX2222" fmla="*/ 1082628 w 6891715"/>
                <a:gd name="connsiteY2222" fmla="*/ 3212375 h 6367455"/>
                <a:gd name="connsiteX2223" fmla="*/ 1066766 w 6891715"/>
                <a:gd name="connsiteY2223" fmla="*/ 3204750 h 6367455"/>
                <a:gd name="connsiteX2224" fmla="*/ 1067718 w 6891715"/>
                <a:gd name="connsiteY2224" fmla="*/ 3197444 h 6367455"/>
                <a:gd name="connsiteX2225" fmla="*/ 1088022 w 6891715"/>
                <a:gd name="connsiteY2225" fmla="*/ 3193312 h 6367455"/>
                <a:gd name="connsiteX2226" fmla="*/ 1098491 w 6891715"/>
                <a:gd name="connsiteY2226" fmla="*/ 3195854 h 6367455"/>
                <a:gd name="connsiteX2227" fmla="*/ 1107057 w 6891715"/>
                <a:gd name="connsiteY2227" fmla="*/ 3194901 h 6367455"/>
                <a:gd name="connsiteX2228" fmla="*/ 1108643 w 6891715"/>
                <a:gd name="connsiteY2228" fmla="*/ 3183146 h 6367455"/>
                <a:gd name="connsiteX2229" fmla="*/ 1099126 w 6891715"/>
                <a:gd name="connsiteY2229" fmla="*/ 3170755 h 6367455"/>
                <a:gd name="connsiteX2230" fmla="*/ 1103249 w 6891715"/>
                <a:gd name="connsiteY2230" fmla="*/ 3157411 h 6367455"/>
                <a:gd name="connsiteX2231" fmla="*/ 1123236 w 6891715"/>
                <a:gd name="connsiteY2231" fmla="*/ 3154870 h 6367455"/>
                <a:gd name="connsiteX2232" fmla="*/ 1104201 w 6891715"/>
                <a:gd name="connsiteY2232" fmla="*/ 3145338 h 6367455"/>
                <a:gd name="connsiteX2233" fmla="*/ 1119112 w 6891715"/>
                <a:gd name="connsiteY2233" fmla="*/ 3135807 h 6367455"/>
                <a:gd name="connsiteX2234" fmla="*/ 1131802 w 6891715"/>
                <a:gd name="connsiteY2234" fmla="*/ 3142162 h 6367455"/>
                <a:gd name="connsiteX2235" fmla="*/ 1116891 w 6891715"/>
                <a:gd name="connsiteY2235" fmla="*/ 3125323 h 6367455"/>
                <a:gd name="connsiteX2236" fmla="*/ 1122919 w 6891715"/>
                <a:gd name="connsiteY2236" fmla="*/ 3116745 h 6367455"/>
                <a:gd name="connsiteX2237" fmla="*/ 1139733 w 6891715"/>
                <a:gd name="connsiteY2237" fmla="*/ 3113568 h 6367455"/>
                <a:gd name="connsiteX2238" fmla="*/ 1141002 w 6891715"/>
                <a:gd name="connsiteY2238" fmla="*/ 3108167 h 6367455"/>
                <a:gd name="connsiteX2239" fmla="*/ 1123870 w 6891715"/>
                <a:gd name="connsiteY2239" fmla="*/ 3102131 h 6367455"/>
                <a:gd name="connsiteX2240" fmla="*/ 1147981 w 6891715"/>
                <a:gd name="connsiteY2240" fmla="*/ 3086881 h 6367455"/>
                <a:gd name="connsiteX2241" fmla="*/ 1126091 w 6891715"/>
                <a:gd name="connsiteY2241" fmla="*/ 3094823 h 6367455"/>
                <a:gd name="connsiteX2242" fmla="*/ 1126091 w 6891715"/>
                <a:gd name="connsiteY2242" fmla="*/ 3086245 h 6367455"/>
                <a:gd name="connsiteX2243" fmla="*/ 1114353 w 6891715"/>
                <a:gd name="connsiteY2243" fmla="*/ 3102131 h 6367455"/>
                <a:gd name="connsiteX2244" fmla="*/ 1100711 w 6891715"/>
                <a:gd name="connsiteY2244" fmla="*/ 3083385 h 6367455"/>
                <a:gd name="connsiteX2245" fmla="*/ 1095953 w 6891715"/>
                <a:gd name="connsiteY2245" fmla="*/ 3062099 h 6367455"/>
                <a:gd name="connsiteX2246" fmla="*/ 1104518 w 6891715"/>
                <a:gd name="connsiteY2246" fmla="*/ 3057969 h 6367455"/>
                <a:gd name="connsiteX2247" fmla="*/ 1122601 w 6891715"/>
                <a:gd name="connsiteY2247" fmla="*/ 3068136 h 6367455"/>
                <a:gd name="connsiteX2248" fmla="*/ 1134340 w 6891715"/>
                <a:gd name="connsiteY2248" fmla="*/ 3067183 h 6367455"/>
                <a:gd name="connsiteX2249" fmla="*/ 1121332 w 6891715"/>
                <a:gd name="connsiteY2249" fmla="*/ 3062099 h 6367455"/>
                <a:gd name="connsiteX2250" fmla="*/ 1101981 w 6891715"/>
                <a:gd name="connsiteY2250" fmla="*/ 3038271 h 6367455"/>
                <a:gd name="connsiteX2251" fmla="*/ 1106422 w 6891715"/>
                <a:gd name="connsiteY2251" fmla="*/ 3031599 h 6367455"/>
                <a:gd name="connsiteX2252" fmla="*/ 1114670 w 6891715"/>
                <a:gd name="connsiteY2252" fmla="*/ 3030329 h 6367455"/>
                <a:gd name="connsiteX2253" fmla="*/ 1100077 w 6891715"/>
                <a:gd name="connsiteY2253" fmla="*/ 3010631 h 6367455"/>
                <a:gd name="connsiteX2254" fmla="*/ 1108960 w 6891715"/>
                <a:gd name="connsiteY2254" fmla="*/ 3001100 h 6367455"/>
                <a:gd name="connsiteX2255" fmla="*/ 1121967 w 6891715"/>
                <a:gd name="connsiteY2255" fmla="*/ 3001100 h 6367455"/>
                <a:gd name="connsiteX2256" fmla="*/ 1145126 w 6891715"/>
                <a:gd name="connsiteY2256" fmla="*/ 3001735 h 6367455"/>
                <a:gd name="connsiteX2257" fmla="*/ 1141002 w 6891715"/>
                <a:gd name="connsiteY2257" fmla="*/ 2996334 h 6367455"/>
                <a:gd name="connsiteX2258" fmla="*/ 1144174 w 6891715"/>
                <a:gd name="connsiteY2258" fmla="*/ 2992204 h 6367455"/>
                <a:gd name="connsiteX2259" fmla="*/ 1156864 w 6891715"/>
                <a:gd name="connsiteY2259" fmla="*/ 3000464 h 6367455"/>
                <a:gd name="connsiteX2260" fmla="*/ 1160988 w 6891715"/>
                <a:gd name="connsiteY2260" fmla="*/ 2996334 h 6367455"/>
                <a:gd name="connsiteX2261" fmla="*/ 1150519 w 6891715"/>
                <a:gd name="connsiteY2261" fmla="*/ 2978543 h 6367455"/>
                <a:gd name="connsiteX2262" fmla="*/ 1136243 w 6891715"/>
                <a:gd name="connsiteY2262" fmla="*/ 2967105 h 6367455"/>
                <a:gd name="connsiteX2263" fmla="*/ 1136243 w 6891715"/>
                <a:gd name="connsiteY2263" fmla="*/ 2960751 h 6367455"/>
                <a:gd name="connsiteX2264" fmla="*/ 1143857 w 6891715"/>
                <a:gd name="connsiteY2264" fmla="*/ 2958526 h 6367455"/>
                <a:gd name="connsiteX2265" fmla="*/ 1153374 w 6891715"/>
                <a:gd name="connsiteY2265" fmla="*/ 2963928 h 6367455"/>
                <a:gd name="connsiteX2266" fmla="*/ 1155277 w 6891715"/>
                <a:gd name="connsiteY2266" fmla="*/ 2958526 h 6367455"/>
                <a:gd name="connsiteX2267" fmla="*/ 1147029 w 6891715"/>
                <a:gd name="connsiteY2267" fmla="*/ 2943593 h 6367455"/>
                <a:gd name="connsiteX2268" fmla="*/ 1156229 w 6891715"/>
                <a:gd name="connsiteY2268" fmla="*/ 2935012 h 6367455"/>
                <a:gd name="connsiteX2269" fmla="*/ 1166699 w 6891715"/>
                <a:gd name="connsiteY2269" fmla="*/ 2928659 h 6367455"/>
                <a:gd name="connsiteX2270" fmla="*/ 1181609 w 6891715"/>
                <a:gd name="connsiteY2270" fmla="*/ 2937873 h 6367455"/>
                <a:gd name="connsiteX2271" fmla="*/ 1181609 w 6891715"/>
                <a:gd name="connsiteY2271" fmla="*/ 2931834 h 6367455"/>
                <a:gd name="connsiteX2272" fmla="*/ 1163526 w 6891715"/>
                <a:gd name="connsiteY2272" fmla="*/ 2922306 h 6367455"/>
                <a:gd name="connsiteX2273" fmla="*/ 1161305 w 6891715"/>
                <a:gd name="connsiteY2273" fmla="*/ 2911186 h 6367455"/>
                <a:gd name="connsiteX2274" fmla="*/ 1162257 w 6891715"/>
                <a:gd name="connsiteY2274" fmla="*/ 2899430 h 6367455"/>
                <a:gd name="connsiteX2275" fmla="*/ 1174947 w 6891715"/>
                <a:gd name="connsiteY2275" fmla="*/ 2882275 h 6367455"/>
                <a:gd name="connsiteX2276" fmla="*/ 1176850 w 6891715"/>
                <a:gd name="connsiteY2276" fmla="*/ 2869567 h 6367455"/>
                <a:gd name="connsiteX2277" fmla="*/ 1181926 w 6891715"/>
                <a:gd name="connsiteY2277" fmla="*/ 2869567 h 6367455"/>
                <a:gd name="connsiteX2278" fmla="*/ 1192395 w 6891715"/>
                <a:gd name="connsiteY2278" fmla="*/ 2865437 h 6367455"/>
                <a:gd name="connsiteX2279" fmla="*/ 1202229 w 6891715"/>
                <a:gd name="connsiteY2279" fmla="*/ 2871474 h 6367455"/>
                <a:gd name="connsiteX2280" fmla="*/ 1213649 w 6891715"/>
                <a:gd name="connsiteY2280" fmla="*/ 2881003 h 6367455"/>
                <a:gd name="connsiteX2281" fmla="*/ 1216822 w 6891715"/>
                <a:gd name="connsiteY2281" fmla="*/ 2874650 h 6367455"/>
                <a:gd name="connsiteX2282" fmla="*/ 1224436 w 6891715"/>
                <a:gd name="connsiteY2282" fmla="*/ 2874650 h 6367455"/>
                <a:gd name="connsiteX2283" fmla="*/ 1233952 w 6891715"/>
                <a:gd name="connsiteY2283" fmla="*/ 2881639 h 6367455"/>
                <a:gd name="connsiteX2284" fmla="*/ 1241249 w 6891715"/>
                <a:gd name="connsiteY2284" fmla="*/ 2885769 h 6367455"/>
                <a:gd name="connsiteX2285" fmla="*/ 1253941 w 6891715"/>
                <a:gd name="connsiteY2285" fmla="*/ 2879415 h 6367455"/>
                <a:gd name="connsiteX2286" fmla="*/ 1279635 w 6891715"/>
                <a:gd name="connsiteY2286" fmla="*/ 2869567 h 6367455"/>
                <a:gd name="connsiteX2287" fmla="*/ 1295496 w 6891715"/>
                <a:gd name="connsiteY2287" fmla="*/ 2879097 h 6367455"/>
                <a:gd name="connsiteX2288" fmla="*/ 1311040 w 6891715"/>
                <a:gd name="connsiteY2288" fmla="*/ 2868614 h 6367455"/>
                <a:gd name="connsiteX2289" fmla="*/ 3854360 w 6891715"/>
                <a:gd name="connsiteY2289" fmla="*/ 2852734 h 6367455"/>
                <a:gd name="connsiteX2290" fmla="*/ 3865180 w 6891715"/>
                <a:gd name="connsiteY2290" fmla="*/ 2862282 h 6367455"/>
                <a:gd name="connsiteX2291" fmla="*/ 3876638 w 6891715"/>
                <a:gd name="connsiteY2291" fmla="*/ 2875649 h 6367455"/>
                <a:gd name="connsiteX2292" fmla="*/ 3876001 w 6891715"/>
                <a:gd name="connsiteY2292" fmla="*/ 2885198 h 6367455"/>
                <a:gd name="connsiteX2293" fmla="*/ 3865499 w 6891715"/>
                <a:gd name="connsiteY2293" fmla="*/ 2882333 h 6367455"/>
                <a:gd name="connsiteX2294" fmla="*/ 3855951 w 6891715"/>
                <a:gd name="connsiteY2294" fmla="*/ 2890927 h 6367455"/>
                <a:gd name="connsiteX2295" fmla="*/ 3847358 w 6891715"/>
                <a:gd name="connsiteY2295" fmla="*/ 2901431 h 6367455"/>
                <a:gd name="connsiteX2296" fmla="*/ 3832718 w 6891715"/>
                <a:gd name="connsiteY2296" fmla="*/ 2908115 h 6367455"/>
                <a:gd name="connsiteX2297" fmla="*/ 3829536 w 6891715"/>
                <a:gd name="connsiteY2297" fmla="*/ 2924031 h 6367455"/>
                <a:gd name="connsiteX2298" fmla="*/ 3797710 w 6891715"/>
                <a:gd name="connsiteY2298" fmla="*/ 2916709 h 6367455"/>
                <a:gd name="connsiteX2299" fmla="*/ 3790390 w 6891715"/>
                <a:gd name="connsiteY2299" fmla="*/ 2923077 h 6367455"/>
                <a:gd name="connsiteX2300" fmla="*/ 3787526 w 6891715"/>
                <a:gd name="connsiteY2300" fmla="*/ 2947269 h 6367455"/>
                <a:gd name="connsiteX2301" fmla="*/ 3764293 w 6891715"/>
                <a:gd name="connsiteY2301" fmla="*/ 2978145 h 6367455"/>
                <a:gd name="connsiteX2302" fmla="*/ 3751562 w 6891715"/>
                <a:gd name="connsiteY2302" fmla="*/ 2960319 h 6367455"/>
                <a:gd name="connsiteX2303" fmla="*/ 3758564 w 6891715"/>
                <a:gd name="connsiteY2303" fmla="*/ 2947588 h 6367455"/>
                <a:gd name="connsiteX2304" fmla="*/ 3777978 w 6891715"/>
                <a:gd name="connsiteY2304" fmla="*/ 2940264 h 6367455"/>
                <a:gd name="connsiteX2305" fmla="*/ 3778933 w 6891715"/>
                <a:gd name="connsiteY2305" fmla="*/ 2933896 h 6367455"/>
                <a:gd name="connsiteX2306" fmla="*/ 3755063 w 6891715"/>
                <a:gd name="connsiteY2306" fmla="*/ 2912890 h 6367455"/>
                <a:gd name="connsiteX2307" fmla="*/ 3743288 w 6891715"/>
                <a:gd name="connsiteY2307" fmla="*/ 2896019 h 6367455"/>
                <a:gd name="connsiteX2308" fmla="*/ 3761428 w 6891715"/>
                <a:gd name="connsiteY2308" fmla="*/ 2894747 h 6367455"/>
                <a:gd name="connsiteX2309" fmla="*/ 3746152 w 6891715"/>
                <a:gd name="connsiteY2309" fmla="*/ 2870875 h 6367455"/>
                <a:gd name="connsiteX2310" fmla="*/ 3751562 w 6891715"/>
                <a:gd name="connsiteY2310" fmla="*/ 2865465 h 6367455"/>
                <a:gd name="connsiteX2311" fmla="*/ 3772886 w 6891715"/>
                <a:gd name="connsiteY2311" fmla="*/ 2879787 h 6367455"/>
                <a:gd name="connsiteX2312" fmla="*/ 3775114 w 6891715"/>
                <a:gd name="connsiteY2312" fmla="*/ 2869284 h 6367455"/>
                <a:gd name="connsiteX2313" fmla="*/ 3789753 w 6891715"/>
                <a:gd name="connsiteY2313" fmla="*/ 2876604 h 6367455"/>
                <a:gd name="connsiteX2314" fmla="*/ 3779251 w 6891715"/>
                <a:gd name="connsiteY2314" fmla="*/ 2869284 h 6367455"/>
                <a:gd name="connsiteX2315" fmla="*/ 3802165 w 6891715"/>
                <a:gd name="connsiteY2315" fmla="*/ 2853370 h 6367455"/>
                <a:gd name="connsiteX2316" fmla="*/ 3818397 w 6891715"/>
                <a:gd name="connsiteY2316" fmla="*/ 2857190 h 6367455"/>
                <a:gd name="connsiteX2317" fmla="*/ 3881509 w 6891715"/>
                <a:gd name="connsiteY2317" fmla="*/ 2838447 h 6367455"/>
                <a:gd name="connsiteX2318" fmla="*/ 3889338 w 6891715"/>
                <a:gd name="connsiteY2318" fmla="*/ 2856748 h 6367455"/>
                <a:gd name="connsiteX2319" fmla="*/ 3879552 w 6891715"/>
                <a:gd name="connsiteY2319" fmla="*/ 2865433 h 6367455"/>
                <a:gd name="connsiteX2320" fmla="*/ 3866503 w 6891715"/>
                <a:gd name="connsiteY2320" fmla="*/ 2857058 h 6367455"/>
                <a:gd name="connsiteX2321" fmla="*/ 3865525 w 6891715"/>
                <a:gd name="connsiteY2321" fmla="*/ 2845582 h 6367455"/>
                <a:gd name="connsiteX2322" fmla="*/ 1378190 w 6891715"/>
                <a:gd name="connsiteY2322" fmla="*/ 2819397 h 6367455"/>
                <a:gd name="connsiteX2323" fmla="*/ 1384271 w 6891715"/>
                <a:gd name="connsiteY2323" fmla="*/ 2826202 h 6367455"/>
                <a:gd name="connsiteX2324" fmla="*/ 1377514 w 6891715"/>
                <a:gd name="connsiteY2324" fmla="*/ 2838446 h 6367455"/>
                <a:gd name="connsiteX2325" fmla="*/ 1370758 w 6891715"/>
                <a:gd name="connsiteY2325" fmla="*/ 2834024 h 6367455"/>
                <a:gd name="connsiteX2326" fmla="*/ 1368393 w 6891715"/>
                <a:gd name="connsiteY2326" fmla="*/ 2823820 h 6367455"/>
                <a:gd name="connsiteX2327" fmla="*/ 1342224 w 6891715"/>
                <a:gd name="connsiteY2327" fmla="*/ 2803518 h 6367455"/>
                <a:gd name="connsiteX2328" fmla="*/ 1357279 w 6891715"/>
                <a:gd name="connsiteY2328" fmla="*/ 2821795 h 6367455"/>
                <a:gd name="connsiteX2329" fmla="*/ 1344734 w 6891715"/>
                <a:gd name="connsiteY2329" fmla="*/ 2828923 h 6367455"/>
                <a:gd name="connsiteX2330" fmla="*/ 1331875 w 6891715"/>
                <a:gd name="connsiteY2330" fmla="*/ 2819010 h 6367455"/>
                <a:gd name="connsiteX2331" fmla="*/ 1331875 w 6891715"/>
                <a:gd name="connsiteY2331" fmla="*/ 2809712 h 6367455"/>
                <a:gd name="connsiteX2332" fmla="*/ 3807906 w 6891715"/>
                <a:gd name="connsiteY2332" fmla="*/ 2778119 h 6367455"/>
                <a:gd name="connsiteX2333" fmla="*/ 3833399 w 6891715"/>
                <a:gd name="connsiteY2333" fmla="*/ 2780025 h 6367455"/>
                <a:gd name="connsiteX2334" fmla="*/ 3843278 w 6891715"/>
                <a:gd name="connsiteY2334" fmla="*/ 2793676 h 6367455"/>
                <a:gd name="connsiteX2335" fmla="*/ 3849651 w 6891715"/>
                <a:gd name="connsiteY2335" fmla="*/ 2810504 h 6367455"/>
                <a:gd name="connsiteX2336" fmla="*/ 3844552 w 6891715"/>
                <a:gd name="connsiteY2336" fmla="*/ 2813998 h 6367455"/>
                <a:gd name="connsiteX2337" fmla="*/ 3839135 w 6891715"/>
                <a:gd name="connsiteY2337" fmla="*/ 2808599 h 6367455"/>
                <a:gd name="connsiteX2338" fmla="*/ 3830531 w 6891715"/>
                <a:gd name="connsiteY2338" fmla="*/ 2814950 h 6367455"/>
                <a:gd name="connsiteX2339" fmla="*/ 3823521 w 6891715"/>
                <a:gd name="connsiteY2339" fmla="*/ 2827653 h 6367455"/>
                <a:gd name="connsiteX2340" fmla="*/ 3817147 w 6891715"/>
                <a:gd name="connsiteY2340" fmla="*/ 2838447 h 6367455"/>
                <a:gd name="connsiteX2341" fmla="*/ 3804401 w 6891715"/>
                <a:gd name="connsiteY2341" fmla="*/ 2838447 h 6367455"/>
                <a:gd name="connsiteX2342" fmla="*/ 3793566 w 6891715"/>
                <a:gd name="connsiteY2342" fmla="*/ 2829241 h 6367455"/>
                <a:gd name="connsiteX2343" fmla="*/ 3795478 w 6891715"/>
                <a:gd name="connsiteY2343" fmla="*/ 2813362 h 6367455"/>
                <a:gd name="connsiteX2344" fmla="*/ 3778908 w 6891715"/>
                <a:gd name="connsiteY2344" fmla="*/ 2810187 h 6367455"/>
                <a:gd name="connsiteX2345" fmla="*/ 3765843 w 6891715"/>
                <a:gd name="connsiteY2345" fmla="*/ 2808281 h 6367455"/>
                <a:gd name="connsiteX2346" fmla="*/ 3762338 w 6891715"/>
                <a:gd name="connsiteY2346" fmla="*/ 2800976 h 6367455"/>
                <a:gd name="connsiteX2347" fmla="*/ 3780501 w 6891715"/>
                <a:gd name="connsiteY2347" fmla="*/ 2795579 h 6367455"/>
                <a:gd name="connsiteX2348" fmla="*/ 3793248 w 6891715"/>
                <a:gd name="connsiteY2348" fmla="*/ 2795262 h 6367455"/>
                <a:gd name="connsiteX2349" fmla="*/ 3802808 w 6891715"/>
                <a:gd name="connsiteY2349" fmla="*/ 2786692 h 6367455"/>
                <a:gd name="connsiteX2350" fmla="*/ 1396971 w 6891715"/>
                <a:gd name="connsiteY2350" fmla="*/ 2773356 h 6367455"/>
                <a:gd name="connsiteX2351" fmla="*/ 1389329 w 6891715"/>
                <a:gd name="connsiteY2351" fmla="*/ 2781295 h 6367455"/>
                <a:gd name="connsiteX2352" fmla="*/ 1382682 w 6891715"/>
                <a:gd name="connsiteY2352" fmla="*/ 2776589 h 6367455"/>
                <a:gd name="connsiteX2353" fmla="*/ 2732096 w 6891715"/>
                <a:gd name="connsiteY2353" fmla="*/ 2773211 h 6367455"/>
                <a:gd name="connsiteX2354" fmla="*/ 2750156 w 6891715"/>
                <a:gd name="connsiteY2354" fmla="*/ 2804578 h 6367455"/>
                <a:gd name="connsiteX2355" fmla="*/ 2750581 w 6891715"/>
                <a:gd name="connsiteY2355" fmla="*/ 2804292 h 6367455"/>
                <a:gd name="connsiteX2356" fmla="*/ 2732780 w 6891715"/>
                <a:gd name="connsiteY2356" fmla="*/ 2773363 h 6367455"/>
                <a:gd name="connsiteX2357" fmla="*/ 3884258 w 6891715"/>
                <a:gd name="connsiteY2357" fmla="*/ 2770182 h 6367455"/>
                <a:gd name="connsiteX2358" fmla="*/ 3886163 w 6891715"/>
                <a:gd name="connsiteY2358" fmla="*/ 2783610 h 6367455"/>
                <a:gd name="connsiteX2359" fmla="*/ 3875685 w 6891715"/>
                <a:gd name="connsiteY2359" fmla="*/ 2782673 h 6367455"/>
                <a:gd name="connsiteX2360" fmla="*/ 3875368 w 6891715"/>
                <a:gd name="connsiteY2360" fmla="*/ 2783610 h 6367455"/>
                <a:gd name="connsiteX2361" fmla="*/ 3874098 w 6891715"/>
                <a:gd name="connsiteY2361" fmla="*/ 2785484 h 6367455"/>
                <a:gd name="connsiteX2362" fmla="*/ 3872510 w 6891715"/>
                <a:gd name="connsiteY2362" fmla="*/ 2787358 h 6367455"/>
                <a:gd name="connsiteX2363" fmla="*/ 3871240 w 6891715"/>
                <a:gd name="connsiteY2363" fmla="*/ 2788607 h 6367455"/>
                <a:gd name="connsiteX2364" fmla="*/ 3870288 w 6891715"/>
                <a:gd name="connsiteY2364" fmla="*/ 2788920 h 6367455"/>
                <a:gd name="connsiteX2365" fmla="*/ 3869653 w 6891715"/>
                <a:gd name="connsiteY2365" fmla="*/ 2789232 h 6367455"/>
                <a:gd name="connsiteX2366" fmla="*/ 3869335 w 6891715"/>
                <a:gd name="connsiteY2366" fmla="*/ 2788920 h 6367455"/>
                <a:gd name="connsiteX2367" fmla="*/ 3868065 w 6891715"/>
                <a:gd name="connsiteY2367" fmla="*/ 2787983 h 6367455"/>
                <a:gd name="connsiteX2368" fmla="*/ 3866795 w 6891715"/>
                <a:gd name="connsiteY2368" fmla="*/ 2786421 h 6367455"/>
                <a:gd name="connsiteX2369" fmla="*/ 3866160 w 6891715"/>
                <a:gd name="connsiteY2369" fmla="*/ 2784860 h 6367455"/>
                <a:gd name="connsiteX2370" fmla="*/ 3864573 w 6891715"/>
                <a:gd name="connsiteY2370" fmla="*/ 2781112 h 6367455"/>
                <a:gd name="connsiteX2371" fmla="*/ 3863938 w 6891715"/>
                <a:gd name="connsiteY2371" fmla="*/ 2779863 h 6367455"/>
                <a:gd name="connsiteX2372" fmla="*/ 3866160 w 6891715"/>
                <a:gd name="connsiteY2372" fmla="*/ 2771431 h 6367455"/>
                <a:gd name="connsiteX2373" fmla="*/ 1338644 w 6891715"/>
                <a:gd name="connsiteY2373" fmla="*/ 2765421 h 6367455"/>
                <a:gd name="connsiteX2374" fmla="*/ 1354715 w 6891715"/>
                <a:gd name="connsiteY2374" fmla="*/ 2768237 h 6367455"/>
                <a:gd name="connsiteX2375" fmla="*/ 1360499 w 6891715"/>
                <a:gd name="connsiteY2375" fmla="*/ 2776688 h 6367455"/>
                <a:gd name="connsiteX2376" fmla="*/ 1357286 w 6891715"/>
                <a:gd name="connsiteY2376" fmla="*/ 2788270 h 6367455"/>
                <a:gd name="connsiteX2377" fmla="*/ 1363714 w 6891715"/>
                <a:gd name="connsiteY2377" fmla="*/ 2796720 h 6367455"/>
                <a:gd name="connsiteX2378" fmla="*/ 1379783 w 6891715"/>
                <a:gd name="connsiteY2378" fmla="*/ 2783575 h 6367455"/>
                <a:gd name="connsiteX2379" fmla="*/ 1389426 w 6891715"/>
                <a:gd name="connsiteY2379" fmla="*/ 2792027 h 6367455"/>
                <a:gd name="connsiteX2380" fmla="*/ 1395855 w 6891715"/>
                <a:gd name="connsiteY2380" fmla="*/ 2797346 h 6367455"/>
                <a:gd name="connsiteX2381" fmla="*/ 1409674 w 6891715"/>
                <a:gd name="connsiteY2381" fmla="*/ 2792965 h 6367455"/>
                <a:gd name="connsiteX2382" fmla="*/ 1404532 w 6891715"/>
                <a:gd name="connsiteY2382" fmla="*/ 2806422 h 6367455"/>
                <a:gd name="connsiteX2383" fmla="*/ 1389426 w 6891715"/>
                <a:gd name="connsiteY2383" fmla="*/ 2809869 h 6367455"/>
                <a:gd name="connsiteX2384" fmla="*/ 1382998 w 6891715"/>
                <a:gd name="connsiteY2384" fmla="*/ 2792027 h 6367455"/>
                <a:gd name="connsiteX2385" fmla="*/ 1357286 w 6891715"/>
                <a:gd name="connsiteY2385" fmla="*/ 2807990 h 6367455"/>
                <a:gd name="connsiteX2386" fmla="*/ 1349572 w 6891715"/>
                <a:gd name="connsiteY2386" fmla="*/ 2801727 h 6367455"/>
                <a:gd name="connsiteX2387" fmla="*/ 1338965 w 6891715"/>
                <a:gd name="connsiteY2387" fmla="*/ 2800786 h 6367455"/>
                <a:gd name="connsiteX2388" fmla="*/ 1330289 w 6891715"/>
                <a:gd name="connsiteY2388" fmla="*/ 2789522 h 6367455"/>
                <a:gd name="connsiteX2389" fmla="*/ 4266528 w 6891715"/>
                <a:gd name="connsiteY2389" fmla="*/ 2764378 h 6367455"/>
                <a:gd name="connsiteX2390" fmla="*/ 4255416 w 6891715"/>
                <a:gd name="connsiteY2390" fmla="*/ 2776749 h 6367455"/>
                <a:gd name="connsiteX2391" fmla="*/ 4246843 w 6891715"/>
                <a:gd name="connsiteY2391" fmla="*/ 2786583 h 6367455"/>
                <a:gd name="connsiteX2392" fmla="*/ 4240493 w 6891715"/>
                <a:gd name="connsiteY2392" fmla="*/ 2794194 h 6367455"/>
                <a:gd name="connsiteX2393" fmla="*/ 4238588 w 6891715"/>
                <a:gd name="connsiteY2393" fmla="*/ 2797365 h 6367455"/>
                <a:gd name="connsiteX2394" fmla="*/ 4237001 w 6891715"/>
                <a:gd name="connsiteY2394" fmla="*/ 2801168 h 6367455"/>
                <a:gd name="connsiteX2395" fmla="*/ 4236048 w 6891715"/>
                <a:gd name="connsiteY2395" fmla="*/ 2805297 h 6367455"/>
                <a:gd name="connsiteX2396" fmla="*/ 4235413 w 6891715"/>
                <a:gd name="connsiteY2396" fmla="*/ 2809735 h 6367455"/>
                <a:gd name="connsiteX2397" fmla="*/ 4234778 w 6891715"/>
                <a:gd name="connsiteY2397" fmla="*/ 2816400 h 6367455"/>
                <a:gd name="connsiteX2398" fmla="*/ 4234461 w 6891715"/>
                <a:gd name="connsiteY2398" fmla="*/ 2819572 h 6367455"/>
                <a:gd name="connsiteX2399" fmla="*/ 4254146 w 6891715"/>
                <a:gd name="connsiteY2399" fmla="*/ 2828459 h 6367455"/>
                <a:gd name="connsiteX2400" fmla="*/ 4251606 w 6891715"/>
                <a:gd name="connsiteY2400" fmla="*/ 2849076 h 6367455"/>
                <a:gd name="connsiteX2401" fmla="*/ 4262401 w 6891715"/>
                <a:gd name="connsiteY2401" fmla="*/ 2891579 h 6367455"/>
                <a:gd name="connsiteX2402" fmla="*/ 4276371 w 6891715"/>
                <a:gd name="connsiteY2402" fmla="*/ 2915372 h 6367455"/>
                <a:gd name="connsiteX2403" fmla="*/ 4285578 w 6891715"/>
                <a:gd name="connsiteY2403" fmla="*/ 2923936 h 6367455"/>
                <a:gd name="connsiteX2404" fmla="*/ 4290658 w 6891715"/>
                <a:gd name="connsiteY2404" fmla="*/ 2940748 h 6367455"/>
                <a:gd name="connsiteX2405" fmla="*/ 4301453 w 6891715"/>
                <a:gd name="connsiteY2405" fmla="*/ 2941065 h 6367455"/>
                <a:gd name="connsiteX2406" fmla="*/ 4301578 w 6891715"/>
                <a:gd name="connsiteY2406" fmla="*/ 2941217 h 6367455"/>
                <a:gd name="connsiteX2407" fmla="*/ 4306221 w 6891715"/>
                <a:gd name="connsiteY2407" fmla="*/ 2941461 h 6367455"/>
                <a:gd name="connsiteX2408" fmla="*/ 4319241 w 6891715"/>
                <a:gd name="connsiteY2408" fmla="*/ 2956380 h 6367455"/>
                <a:gd name="connsiteX2409" fmla="*/ 4323369 w 6891715"/>
                <a:gd name="connsiteY2409" fmla="*/ 2975426 h 6367455"/>
                <a:gd name="connsiteX2410" fmla="*/ 4340199 w 6891715"/>
                <a:gd name="connsiteY2410" fmla="*/ 2977966 h 6367455"/>
                <a:gd name="connsiteX2411" fmla="*/ 4348773 w 6891715"/>
                <a:gd name="connsiteY2411" fmla="*/ 2967807 h 6367455"/>
                <a:gd name="connsiteX2412" fmla="*/ 4348456 w 6891715"/>
                <a:gd name="connsiteY2412" fmla="*/ 2950666 h 6367455"/>
                <a:gd name="connsiteX2413" fmla="*/ 4341787 w 6891715"/>
                <a:gd name="connsiteY2413" fmla="*/ 2924319 h 6367455"/>
                <a:gd name="connsiteX2414" fmla="*/ 4330990 w 6891715"/>
                <a:gd name="connsiteY2414" fmla="*/ 2916701 h 6367455"/>
                <a:gd name="connsiteX2415" fmla="*/ 4315112 w 6891715"/>
                <a:gd name="connsiteY2415" fmla="*/ 2924002 h 6367455"/>
                <a:gd name="connsiteX2416" fmla="*/ 4298282 w 6891715"/>
                <a:gd name="connsiteY2416" fmla="*/ 2924319 h 6367455"/>
                <a:gd name="connsiteX2417" fmla="*/ 4287803 w 6891715"/>
                <a:gd name="connsiteY2417" fmla="*/ 2904956 h 6367455"/>
                <a:gd name="connsiteX2418" fmla="*/ 4291296 w 6891715"/>
                <a:gd name="connsiteY2418" fmla="*/ 2892258 h 6367455"/>
                <a:gd name="connsiteX2419" fmla="*/ 4296059 w 6891715"/>
                <a:gd name="connsiteY2419" fmla="*/ 2881148 h 6367455"/>
                <a:gd name="connsiteX2420" fmla="*/ 4313525 w 6891715"/>
                <a:gd name="connsiteY2420" fmla="*/ 2869719 h 6367455"/>
                <a:gd name="connsiteX2421" fmla="*/ 4312890 w 6891715"/>
                <a:gd name="connsiteY2421" fmla="*/ 2841468 h 6367455"/>
                <a:gd name="connsiteX2422" fmla="*/ 4309396 w 6891715"/>
                <a:gd name="connsiteY2422" fmla="*/ 2811629 h 6367455"/>
                <a:gd name="connsiteX2423" fmla="*/ 4314477 w 6891715"/>
                <a:gd name="connsiteY2423" fmla="*/ 2787822 h 6367455"/>
                <a:gd name="connsiteX2424" fmla="*/ 4313842 w 6891715"/>
                <a:gd name="connsiteY2424" fmla="*/ 2784012 h 6367455"/>
                <a:gd name="connsiteX2425" fmla="*/ 4314747 w 6891715"/>
                <a:gd name="connsiteY2425" fmla="*/ 2782557 h 6367455"/>
                <a:gd name="connsiteX2426" fmla="*/ 4312883 w 6891715"/>
                <a:gd name="connsiteY2426" fmla="*/ 2774845 h 6367455"/>
                <a:gd name="connsiteX2427" fmla="*/ 4295421 w 6891715"/>
                <a:gd name="connsiteY2427" fmla="*/ 2783093 h 6367455"/>
                <a:gd name="connsiteX2428" fmla="*/ 4293833 w 6891715"/>
                <a:gd name="connsiteY2428" fmla="*/ 2772624 h 6367455"/>
                <a:gd name="connsiteX2429" fmla="*/ 1361090 w 6891715"/>
                <a:gd name="connsiteY2429" fmla="*/ 2755895 h 6367455"/>
                <a:gd name="connsiteX2430" fmla="*/ 1374745 w 6891715"/>
                <a:gd name="connsiteY2430" fmla="*/ 2758673 h 6367455"/>
                <a:gd name="connsiteX2431" fmla="*/ 1365217 w 6891715"/>
                <a:gd name="connsiteY2431" fmla="*/ 2767009 h 6367455"/>
                <a:gd name="connsiteX2432" fmla="*/ 1358867 w 6891715"/>
                <a:gd name="connsiteY2432" fmla="*/ 2760834 h 6367455"/>
                <a:gd name="connsiteX2433" fmla="*/ 1409438 w 6891715"/>
                <a:gd name="connsiteY2433" fmla="*/ 2754306 h 6367455"/>
                <a:gd name="connsiteX2434" fmla="*/ 1411262 w 6891715"/>
                <a:gd name="connsiteY2434" fmla="*/ 2765420 h 6367455"/>
                <a:gd name="connsiteX2435" fmla="*/ 1396971 w 6891715"/>
                <a:gd name="connsiteY2435" fmla="*/ 2761379 h 6367455"/>
                <a:gd name="connsiteX2436" fmla="*/ 1423961 w 6891715"/>
                <a:gd name="connsiteY2436" fmla="*/ 2730494 h 6367455"/>
                <a:gd name="connsiteX2437" fmla="*/ 1419616 w 6891715"/>
                <a:gd name="connsiteY2437" fmla="*/ 2737694 h 6367455"/>
                <a:gd name="connsiteX2438" fmla="*/ 1398559 w 6891715"/>
                <a:gd name="connsiteY2438" fmla="*/ 2752719 h 6367455"/>
                <a:gd name="connsiteX2439" fmla="*/ 1399227 w 6891715"/>
                <a:gd name="connsiteY2439" fmla="*/ 2740198 h 6367455"/>
                <a:gd name="connsiteX2440" fmla="*/ 1410592 w 6891715"/>
                <a:gd name="connsiteY2440" fmla="*/ 2730808 h 6367455"/>
                <a:gd name="connsiteX2441" fmla="*/ 1377050 w 6891715"/>
                <a:gd name="connsiteY2441" fmla="*/ 2728907 h 6367455"/>
                <a:gd name="connsiteX2442" fmla="*/ 1374767 w 6891715"/>
                <a:gd name="connsiteY2442" fmla="*/ 2734996 h 6367455"/>
                <a:gd name="connsiteX2443" fmla="*/ 1385859 w 6891715"/>
                <a:gd name="connsiteY2443" fmla="*/ 2743825 h 6367455"/>
                <a:gd name="connsiteX2444" fmla="*/ 1382923 w 6891715"/>
                <a:gd name="connsiteY2444" fmla="*/ 2751131 h 6367455"/>
                <a:gd name="connsiteX2445" fmla="*/ 1372483 w 6891715"/>
                <a:gd name="connsiteY2445" fmla="*/ 2741391 h 6367455"/>
                <a:gd name="connsiteX2446" fmla="*/ 1362043 w 6891715"/>
                <a:gd name="connsiteY2446" fmla="*/ 2739260 h 6367455"/>
                <a:gd name="connsiteX2447" fmla="*/ 1368241 w 6891715"/>
                <a:gd name="connsiteY2447" fmla="*/ 2731039 h 6367455"/>
                <a:gd name="connsiteX2448" fmla="*/ 2164892 w 6891715"/>
                <a:gd name="connsiteY2448" fmla="*/ 2724151 h 6367455"/>
                <a:gd name="connsiteX2449" fmla="*/ 2168495 w 6891715"/>
                <a:gd name="connsiteY2449" fmla="*/ 2736589 h 6367455"/>
                <a:gd name="connsiteX2450" fmla="*/ 2163389 w 6891715"/>
                <a:gd name="connsiteY2450" fmla="*/ 2754314 h 6367455"/>
                <a:gd name="connsiteX2451" fmla="*/ 2157383 w 6891715"/>
                <a:gd name="connsiteY2451" fmla="*/ 2749028 h 6367455"/>
                <a:gd name="connsiteX2452" fmla="*/ 2160986 w 6891715"/>
                <a:gd name="connsiteY2452" fmla="*/ 2729437 h 6367455"/>
                <a:gd name="connsiteX2453" fmla="*/ 4327488 w 6891715"/>
                <a:gd name="connsiteY2453" fmla="*/ 2719966 h 6367455"/>
                <a:gd name="connsiteX2454" fmla="*/ 4324631 w 6891715"/>
                <a:gd name="connsiteY2454" fmla="*/ 2731387 h 6367455"/>
                <a:gd name="connsiteX2455" fmla="*/ 4318281 w 6891715"/>
                <a:gd name="connsiteY2455" fmla="*/ 2738683 h 6367455"/>
                <a:gd name="connsiteX2456" fmla="*/ 4321773 w 6891715"/>
                <a:gd name="connsiteY2456" fmla="*/ 2741538 h 6367455"/>
                <a:gd name="connsiteX2457" fmla="*/ 4328442 w 6891715"/>
                <a:gd name="connsiteY2457" fmla="*/ 2741272 h 6367455"/>
                <a:gd name="connsiteX2458" fmla="*/ 4328450 w 6891715"/>
                <a:gd name="connsiteY2458" fmla="*/ 2741158 h 6367455"/>
                <a:gd name="connsiteX2459" fmla="*/ 4334483 w 6891715"/>
                <a:gd name="connsiteY2459" fmla="*/ 2740523 h 6367455"/>
                <a:gd name="connsiteX2460" fmla="*/ 4337341 w 6891715"/>
                <a:gd name="connsiteY2460" fmla="*/ 2744333 h 6367455"/>
                <a:gd name="connsiteX2461" fmla="*/ 4332578 w 6891715"/>
                <a:gd name="connsiteY2461" fmla="*/ 2758299 h 6367455"/>
                <a:gd name="connsiteX2462" fmla="*/ 4344962 w 6891715"/>
                <a:gd name="connsiteY2462" fmla="*/ 2741476 h 6367455"/>
                <a:gd name="connsiteX2463" fmla="*/ 4339564 w 6891715"/>
                <a:gd name="connsiteY2463" fmla="*/ 2735126 h 6367455"/>
                <a:gd name="connsiteX2464" fmla="*/ 4346233 w 6891715"/>
                <a:gd name="connsiteY2464" fmla="*/ 2732904 h 6367455"/>
                <a:gd name="connsiteX2465" fmla="*/ 4338929 w 6891715"/>
                <a:gd name="connsiteY2465" fmla="*/ 2726874 h 6367455"/>
                <a:gd name="connsiteX2466" fmla="*/ 4330355 w 6891715"/>
                <a:gd name="connsiteY2466" fmla="*/ 2721794 h 6367455"/>
                <a:gd name="connsiteX2467" fmla="*/ 4330404 w 6891715"/>
                <a:gd name="connsiteY2467" fmla="*/ 2721310 h 6367455"/>
                <a:gd name="connsiteX2468" fmla="*/ 3421026 w 6891715"/>
                <a:gd name="connsiteY2468" fmla="*/ 2717795 h 6367455"/>
                <a:gd name="connsiteX2469" fmla="*/ 3419502 w 6891715"/>
                <a:gd name="connsiteY2469" fmla="*/ 2733233 h 6367455"/>
                <a:gd name="connsiteX2470" fmla="*/ 3412190 w 6891715"/>
                <a:gd name="connsiteY2470" fmla="*/ 2746371 h 6367455"/>
                <a:gd name="connsiteX2471" fmla="*/ 3403050 w 6891715"/>
                <a:gd name="connsiteY2471" fmla="*/ 2734218 h 6367455"/>
                <a:gd name="connsiteX2472" fmla="*/ 3396042 w 6891715"/>
                <a:gd name="connsiteY2472" fmla="*/ 2735861 h 6367455"/>
                <a:gd name="connsiteX2473" fmla="*/ 3390863 w 6891715"/>
                <a:gd name="connsiteY2473" fmla="*/ 2722724 h 6367455"/>
                <a:gd name="connsiteX2474" fmla="*/ 3403050 w 6891715"/>
                <a:gd name="connsiteY2474" fmla="*/ 2724693 h 6367455"/>
                <a:gd name="connsiteX2475" fmla="*/ 3342285 w 6891715"/>
                <a:gd name="connsiteY2475" fmla="*/ 2709858 h 6367455"/>
                <a:gd name="connsiteX2476" fmla="*/ 3349588 w 6891715"/>
                <a:gd name="connsiteY2476" fmla="*/ 2718830 h 6367455"/>
                <a:gd name="connsiteX2477" fmla="*/ 3337840 w 6891715"/>
                <a:gd name="connsiteY2477" fmla="*/ 2725733 h 6367455"/>
                <a:gd name="connsiteX2478" fmla="*/ 3327363 w 6891715"/>
                <a:gd name="connsiteY2478" fmla="*/ 2714687 h 6367455"/>
                <a:gd name="connsiteX2479" fmla="*/ 3433725 w 6891715"/>
                <a:gd name="connsiteY2479" fmla="*/ 2679697 h 6367455"/>
                <a:gd name="connsiteX2480" fmla="*/ 3429527 w 6891715"/>
                <a:gd name="connsiteY2480" fmla="*/ 2689174 h 6367455"/>
                <a:gd name="connsiteX2481" fmla="*/ 3426298 w 6891715"/>
                <a:gd name="connsiteY2481" fmla="*/ 2696367 h 6367455"/>
                <a:gd name="connsiteX2482" fmla="*/ 3424361 w 6891715"/>
                <a:gd name="connsiteY2482" fmla="*/ 2701596 h 6367455"/>
                <a:gd name="connsiteX2483" fmla="*/ 3424038 w 6891715"/>
                <a:gd name="connsiteY2483" fmla="*/ 2701922 h 6367455"/>
                <a:gd name="connsiteX2484" fmla="*/ 3423715 w 6891715"/>
                <a:gd name="connsiteY2484" fmla="*/ 2701922 h 6367455"/>
                <a:gd name="connsiteX2485" fmla="*/ 3422101 w 6891715"/>
                <a:gd name="connsiteY2485" fmla="*/ 2701268 h 6367455"/>
                <a:gd name="connsiteX2486" fmla="*/ 3420809 w 6891715"/>
                <a:gd name="connsiteY2486" fmla="*/ 2699306 h 6367455"/>
                <a:gd name="connsiteX2487" fmla="*/ 3418872 w 6891715"/>
                <a:gd name="connsiteY2487" fmla="*/ 2697020 h 6367455"/>
                <a:gd name="connsiteX2488" fmla="*/ 3415643 w 6891715"/>
                <a:gd name="connsiteY2488" fmla="*/ 2692771 h 6367455"/>
                <a:gd name="connsiteX2489" fmla="*/ 3414675 w 6891715"/>
                <a:gd name="connsiteY2489" fmla="*/ 2690483 h 6367455"/>
                <a:gd name="connsiteX2490" fmla="*/ 2171036 w 6891715"/>
                <a:gd name="connsiteY2490" fmla="*/ 2678115 h 6367455"/>
                <a:gd name="connsiteX2491" fmla="*/ 2181830 w 6891715"/>
                <a:gd name="connsiteY2491" fmla="*/ 2678115 h 6367455"/>
                <a:gd name="connsiteX2492" fmla="*/ 2174210 w 6891715"/>
                <a:gd name="connsiteY2492" fmla="*/ 2694674 h 6367455"/>
                <a:gd name="connsiteX2493" fmla="*/ 2185958 w 6891715"/>
                <a:gd name="connsiteY2493" fmla="*/ 2700844 h 6367455"/>
                <a:gd name="connsiteX2494" fmla="*/ 2190720 w 6891715"/>
                <a:gd name="connsiteY2494" fmla="*/ 2708312 h 6367455"/>
                <a:gd name="connsiteX2495" fmla="*/ 2182149 w 6891715"/>
                <a:gd name="connsiteY2495" fmla="*/ 2715780 h 6367455"/>
                <a:gd name="connsiteX2496" fmla="*/ 2188498 w 6891715"/>
                <a:gd name="connsiteY2496" fmla="*/ 2735262 h 6367455"/>
                <a:gd name="connsiteX2497" fmla="*/ 2181194 w 6891715"/>
                <a:gd name="connsiteY2497" fmla="*/ 2732015 h 6367455"/>
                <a:gd name="connsiteX2498" fmla="*/ 2166272 w 6891715"/>
                <a:gd name="connsiteY2498" fmla="*/ 2715130 h 6367455"/>
                <a:gd name="connsiteX2499" fmla="*/ 2163733 w 6891715"/>
                <a:gd name="connsiteY2499" fmla="*/ 2692401 h 6367455"/>
                <a:gd name="connsiteX2500" fmla="*/ 2164568 w 6891715"/>
                <a:gd name="connsiteY2500" fmla="*/ 2619379 h 6367455"/>
                <a:gd name="connsiteX2501" fmla="*/ 2170249 w 6891715"/>
                <a:gd name="connsiteY2501" fmla="*/ 2620019 h 6367455"/>
                <a:gd name="connsiteX2502" fmla="*/ 2179607 w 6891715"/>
                <a:gd name="connsiteY2502" fmla="*/ 2637322 h 6367455"/>
                <a:gd name="connsiteX2503" fmla="*/ 2175263 w 6891715"/>
                <a:gd name="connsiteY2503" fmla="*/ 2654303 h 6367455"/>
                <a:gd name="connsiteX2504" fmla="*/ 2160558 w 6891715"/>
                <a:gd name="connsiteY2504" fmla="*/ 2630913 h 6367455"/>
                <a:gd name="connsiteX2505" fmla="*/ 2201425 w 6891715"/>
                <a:gd name="connsiteY2505" fmla="*/ 2586041 h 6367455"/>
                <a:gd name="connsiteX2506" fmla="*/ 2209771 w 6891715"/>
                <a:gd name="connsiteY2506" fmla="*/ 2586041 h 6367455"/>
                <a:gd name="connsiteX2507" fmla="*/ 2207915 w 6891715"/>
                <a:gd name="connsiteY2507" fmla="*/ 2605552 h 6367455"/>
                <a:gd name="connsiteX2508" fmla="*/ 2181644 w 6891715"/>
                <a:gd name="connsiteY2508" fmla="*/ 2628902 h 6367455"/>
                <a:gd name="connsiteX2509" fmla="*/ 2174844 w 6891715"/>
                <a:gd name="connsiteY2509" fmla="*/ 2611949 h 6367455"/>
                <a:gd name="connsiteX2510" fmla="*/ 2180100 w 6891715"/>
                <a:gd name="connsiteY2510" fmla="*/ 2596276 h 6367455"/>
                <a:gd name="connsiteX2511" fmla="*/ 2148426 w 6891715"/>
                <a:gd name="connsiteY2511" fmla="*/ 2586041 h 6367455"/>
                <a:gd name="connsiteX2512" fmla="*/ 2154587 w 6891715"/>
                <a:gd name="connsiteY2512" fmla="*/ 2587629 h 6367455"/>
                <a:gd name="connsiteX2513" fmla="*/ 2166908 w 6891715"/>
                <a:gd name="connsiteY2513" fmla="*/ 2597153 h 6367455"/>
                <a:gd name="connsiteX2514" fmla="*/ 2158593 w 6891715"/>
                <a:gd name="connsiteY2514" fmla="*/ 2609854 h 6367455"/>
                <a:gd name="connsiteX2515" fmla="*/ 2152430 w 6891715"/>
                <a:gd name="connsiteY2515" fmla="*/ 2613028 h 6367455"/>
                <a:gd name="connsiteX2516" fmla="*/ 2146270 w 6891715"/>
                <a:gd name="connsiteY2516" fmla="*/ 2598423 h 6367455"/>
                <a:gd name="connsiteX2517" fmla="*/ 3682894 w 6891715"/>
                <a:gd name="connsiteY2517" fmla="*/ 2570157 h 6367455"/>
                <a:gd name="connsiteX2518" fmla="*/ 3694076 w 6891715"/>
                <a:gd name="connsiteY2518" fmla="*/ 2582121 h 6367455"/>
                <a:gd name="connsiteX2519" fmla="*/ 3689417 w 6891715"/>
                <a:gd name="connsiteY2519" fmla="*/ 2587620 h 6367455"/>
                <a:gd name="connsiteX2520" fmla="*/ 3679788 w 6891715"/>
                <a:gd name="connsiteY2520" fmla="*/ 2582121 h 6367455"/>
                <a:gd name="connsiteX2521" fmla="*/ 3730905 w 6891715"/>
                <a:gd name="connsiteY2521" fmla="*/ 2559046 h 6367455"/>
                <a:gd name="connsiteX2522" fmla="*/ 3735350 w 6891715"/>
                <a:gd name="connsiteY2522" fmla="*/ 2566983 h 6367455"/>
                <a:gd name="connsiteX2523" fmla="*/ 3733445 w 6891715"/>
                <a:gd name="connsiteY2523" fmla="*/ 2579682 h 6367455"/>
                <a:gd name="connsiteX2524" fmla="*/ 3722650 w 6891715"/>
                <a:gd name="connsiteY2524" fmla="*/ 2562220 h 6367455"/>
                <a:gd name="connsiteX2525" fmla="*/ 3713237 w 6891715"/>
                <a:gd name="connsiteY2525" fmla="*/ 2559046 h 6367455"/>
                <a:gd name="connsiteX2526" fmla="*/ 3716301 w 6891715"/>
                <a:gd name="connsiteY2526" fmla="*/ 2571115 h 6367455"/>
                <a:gd name="connsiteX2527" fmla="*/ 3704965 w 6891715"/>
                <a:gd name="connsiteY2527" fmla="*/ 2582856 h 6367455"/>
                <a:gd name="connsiteX2528" fmla="*/ 3698838 w 6891715"/>
                <a:gd name="connsiteY2528" fmla="*/ 2569810 h 6367455"/>
                <a:gd name="connsiteX2529" fmla="*/ 3699757 w 6891715"/>
                <a:gd name="connsiteY2529" fmla="*/ 2564591 h 6367455"/>
                <a:gd name="connsiteX2530" fmla="*/ 3751833 w 6891715"/>
                <a:gd name="connsiteY2530" fmla="*/ 2544760 h 6367455"/>
                <a:gd name="connsiteX2531" fmla="*/ 3757575 w 6891715"/>
                <a:gd name="connsiteY2531" fmla="*/ 2551108 h 6367455"/>
                <a:gd name="connsiteX2532" fmla="*/ 3756224 w 6891715"/>
                <a:gd name="connsiteY2532" fmla="*/ 2566981 h 6367455"/>
                <a:gd name="connsiteX2533" fmla="*/ 3748793 w 6891715"/>
                <a:gd name="connsiteY2533" fmla="*/ 2573332 h 6367455"/>
                <a:gd name="connsiteX2534" fmla="*/ 3741700 w 6891715"/>
                <a:gd name="connsiteY2534" fmla="*/ 2562855 h 6367455"/>
                <a:gd name="connsiteX2535" fmla="*/ 3826834 w 6891715"/>
                <a:gd name="connsiteY2535" fmla="*/ 2541584 h 6367455"/>
                <a:gd name="connsiteX2536" fmla="*/ 3829013 w 6891715"/>
                <a:gd name="connsiteY2536" fmla="*/ 2550995 h 6367455"/>
                <a:gd name="connsiteX2537" fmla="*/ 3819052 w 6891715"/>
                <a:gd name="connsiteY2537" fmla="*/ 2563541 h 6367455"/>
                <a:gd name="connsiteX2538" fmla="*/ 3813760 w 6891715"/>
                <a:gd name="connsiteY2538" fmla="*/ 2568873 h 6367455"/>
                <a:gd name="connsiteX2539" fmla="*/ 3810648 w 6891715"/>
                <a:gd name="connsiteY2539" fmla="*/ 2582361 h 6367455"/>
                <a:gd name="connsiteX2540" fmla="*/ 3808780 w 6891715"/>
                <a:gd name="connsiteY2540" fmla="*/ 2593970 h 6367455"/>
                <a:gd name="connsiteX2541" fmla="*/ 3795395 w 6891715"/>
                <a:gd name="connsiteY2541" fmla="*/ 2588949 h 6367455"/>
                <a:gd name="connsiteX2542" fmla="*/ 3790103 w 6891715"/>
                <a:gd name="connsiteY2542" fmla="*/ 2582361 h 6367455"/>
                <a:gd name="connsiteX2543" fmla="*/ 3781388 w 6891715"/>
                <a:gd name="connsiteY2543" fmla="*/ 2570128 h 6367455"/>
                <a:gd name="connsiteX2544" fmla="*/ 3787925 w 6891715"/>
                <a:gd name="connsiteY2544" fmla="*/ 2563854 h 6367455"/>
                <a:gd name="connsiteX2545" fmla="*/ 3815939 w 6891715"/>
                <a:gd name="connsiteY2545" fmla="*/ 2550995 h 6367455"/>
                <a:gd name="connsiteX2546" fmla="*/ 2138139 w 6891715"/>
                <a:gd name="connsiteY2546" fmla="*/ 2532068 h 6367455"/>
                <a:gd name="connsiteX2547" fmla="*/ 2144896 w 6891715"/>
                <a:gd name="connsiteY2547" fmla="*/ 2548103 h 6367455"/>
                <a:gd name="connsiteX2548" fmla="*/ 2152621 w 6891715"/>
                <a:gd name="connsiteY2548" fmla="*/ 2563818 h 6367455"/>
                <a:gd name="connsiteX2549" fmla="*/ 2132025 w 6891715"/>
                <a:gd name="connsiteY2549" fmla="*/ 2553556 h 6367455"/>
                <a:gd name="connsiteX2550" fmla="*/ 2128806 w 6891715"/>
                <a:gd name="connsiteY2550" fmla="*/ 2539442 h 6367455"/>
                <a:gd name="connsiteX2551" fmla="*/ 3770127 w 6891715"/>
                <a:gd name="connsiteY2551" fmla="*/ 2525711 h 6367455"/>
                <a:gd name="connsiteX2552" fmla="*/ 3779801 w 6891715"/>
                <a:gd name="connsiteY2552" fmla="*/ 2530439 h 6367455"/>
                <a:gd name="connsiteX2553" fmla="*/ 3779801 w 6891715"/>
                <a:gd name="connsiteY2553" fmla="*/ 2539220 h 6367455"/>
                <a:gd name="connsiteX2554" fmla="*/ 3769482 w 6891715"/>
                <a:gd name="connsiteY2554" fmla="*/ 2541584 h 6367455"/>
                <a:gd name="connsiteX2555" fmla="*/ 3759163 w 6891715"/>
                <a:gd name="connsiteY2555" fmla="*/ 2530439 h 6367455"/>
                <a:gd name="connsiteX2556" fmla="*/ 1526042 w 6891715"/>
                <a:gd name="connsiteY2556" fmla="*/ 2514597 h 6367455"/>
                <a:gd name="connsiteX2557" fmla="*/ 1532424 w 6891715"/>
                <a:gd name="connsiteY2557" fmla="*/ 2520947 h 6367455"/>
                <a:gd name="connsiteX2558" fmla="*/ 1541994 w 6891715"/>
                <a:gd name="connsiteY2558" fmla="*/ 2516503 h 6367455"/>
                <a:gd name="connsiteX2559" fmla="*/ 1549652 w 6891715"/>
                <a:gd name="connsiteY2559" fmla="*/ 2522534 h 6367455"/>
                <a:gd name="connsiteX2560" fmla="*/ 1540399 w 6891715"/>
                <a:gd name="connsiteY2560" fmla="*/ 2528884 h 6367455"/>
                <a:gd name="connsiteX2561" fmla="*/ 1547738 w 6891715"/>
                <a:gd name="connsiteY2561" fmla="*/ 2543806 h 6367455"/>
                <a:gd name="connsiteX2562" fmla="*/ 1540399 w 6891715"/>
                <a:gd name="connsiteY2562" fmla="*/ 2547933 h 6367455"/>
                <a:gd name="connsiteX2563" fmla="*/ 1539123 w 6891715"/>
                <a:gd name="connsiteY2563" fmla="*/ 2555552 h 6367455"/>
                <a:gd name="connsiteX2564" fmla="*/ 1557308 w 6891715"/>
                <a:gd name="connsiteY2564" fmla="*/ 2564759 h 6367455"/>
                <a:gd name="connsiteX2565" fmla="*/ 1554436 w 6891715"/>
                <a:gd name="connsiteY2565" fmla="*/ 2573331 h 6367455"/>
                <a:gd name="connsiteX2566" fmla="*/ 1550289 w 6891715"/>
                <a:gd name="connsiteY2566" fmla="*/ 2567934 h 6367455"/>
                <a:gd name="connsiteX2567" fmla="*/ 1544866 w 6891715"/>
                <a:gd name="connsiteY2567" fmla="*/ 2576505 h 6367455"/>
                <a:gd name="connsiteX2568" fmla="*/ 1544866 w 6891715"/>
                <a:gd name="connsiteY2568" fmla="*/ 2598732 h 6367455"/>
                <a:gd name="connsiteX2569" fmla="*/ 1535614 w 6891715"/>
                <a:gd name="connsiteY2569" fmla="*/ 2612385 h 6367455"/>
                <a:gd name="connsiteX2570" fmla="*/ 1530190 w 6891715"/>
                <a:gd name="connsiteY2570" fmla="*/ 2627309 h 6367455"/>
                <a:gd name="connsiteX2571" fmla="*/ 1518705 w 6891715"/>
                <a:gd name="connsiteY2571" fmla="*/ 2620005 h 6367455"/>
                <a:gd name="connsiteX2572" fmla="*/ 1529870 w 6891715"/>
                <a:gd name="connsiteY2572" fmla="*/ 2595556 h 6367455"/>
                <a:gd name="connsiteX2573" fmla="*/ 1532104 w 6891715"/>
                <a:gd name="connsiteY2573" fmla="*/ 2571426 h 6367455"/>
                <a:gd name="connsiteX2574" fmla="*/ 1531147 w 6891715"/>
                <a:gd name="connsiteY2574" fmla="*/ 2564124 h 6367455"/>
                <a:gd name="connsiteX2575" fmla="*/ 1522534 w 6891715"/>
                <a:gd name="connsiteY2575" fmla="*/ 2562855 h 6367455"/>
                <a:gd name="connsiteX2576" fmla="*/ 1510728 w 6891715"/>
                <a:gd name="connsiteY2576" fmla="*/ 2578728 h 6367455"/>
                <a:gd name="connsiteX2577" fmla="*/ 1490631 w 6891715"/>
                <a:gd name="connsiteY2577" fmla="*/ 2561267 h 6367455"/>
                <a:gd name="connsiteX2578" fmla="*/ 1491587 w 6891715"/>
                <a:gd name="connsiteY2578" fmla="*/ 2550472 h 6367455"/>
                <a:gd name="connsiteX2579" fmla="*/ 1513604 w 6891715"/>
                <a:gd name="connsiteY2579" fmla="*/ 2544123 h 6367455"/>
                <a:gd name="connsiteX2580" fmla="*/ 1519023 w 6891715"/>
                <a:gd name="connsiteY2580" fmla="*/ 2550472 h 6367455"/>
                <a:gd name="connsiteX2581" fmla="*/ 1520938 w 6891715"/>
                <a:gd name="connsiteY2581" fmla="*/ 2544123 h 6367455"/>
                <a:gd name="connsiteX2582" fmla="*/ 1516791 w 6891715"/>
                <a:gd name="connsiteY2582" fmla="*/ 2536822 h 6367455"/>
                <a:gd name="connsiteX2583" fmla="*/ 1520938 w 6891715"/>
                <a:gd name="connsiteY2583" fmla="*/ 2521900 h 6367455"/>
                <a:gd name="connsiteX2584" fmla="*/ 3554357 w 6891715"/>
                <a:gd name="connsiteY2584" fmla="*/ 2513011 h 6367455"/>
                <a:gd name="connsiteX2585" fmla="*/ 3581363 w 6891715"/>
                <a:gd name="connsiteY2585" fmla="*/ 2544986 h 6367455"/>
                <a:gd name="connsiteX2586" fmla="*/ 3565842 w 6891715"/>
                <a:gd name="connsiteY2586" fmla="*/ 2543105 h 6367455"/>
                <a:gd name="connsiteX2587" fmla="*/ 3567084 w 6891715"/>
                <a:gd name="connsiteY2587" fmla="*/ 2558779 h 6367455"/>
                <a:gd name="connsiteX2588" fmla="*/ 3559013 w 6891715"/>
                <a:gd name="connsiteY2588" fmla="*/ 2560659 h 6367455"/>
                <a:gd name="connsiteX2589" fmla="*/ 3559945 w 6891715"/>
                <a:gd name="connsiteY2589" fmla="*/ 2570064 h 6367455"/>
                <a:gd name="connsiteX2590" fmla="*/ 3575465 w 6891715"/>
                <a:gd name="connsiteY2590" fmla="*/ 2578214 h 6367455"/>
                <a:gd name="connsiteX2591" fmla="*/ 3568636 w 6891715"/>
                <a:gd name="connsiteY2591" fmla="*/ 2587620 h 6367455"/>
                <a:gd name="connsiteX2592" fmla="*/ 3559945 w 6891715"/>
                <a:gd name="connsiteY2592" fmla="*/ 2574453 h 6367455"/>
                <a:gd name="connsiteX2593" fmla="*/ 3542562 w 6891715"/>
                <a:gd name="connsiteY2593" fmla="*/ 2576647 h 6367455"/>
                <a:gd name="connsiteX2594" fmla="*/ 3533870 w 6891715"/>
                <a:gd name="connsiteY2594" fmla="*/ 2561286 h 6367455"/>
                <a:gd name="connsiteX2595" fmla="*/ 3525800 w 6891715"/>
                <a:gd name="connsiteY2595" fmla="*/ 2545299 h 6367455"/>
                <a:gd name="connsiteX2596" fmla="*/ 3525800 w 6891715"/>
                <a:gd name="connsiteY2596" fmla="*/ 2535895 h 6367455"/>
                <a:gd name="connsiteX2597" fmla="*/ 3538216 w 6891715"/>
                <a:gd name="connsiteY2597" fmla="*/ 2547493 h 6367455"/>
                <a:gd name="connsiteX2598" fmla="*/ 3542251 w 6891715"/>
                <a:gd name="connsiteY2598" fmla="*/ 2538089 h 6367455"/>
                <a:gd name="connsiteX2599" fmla="*/ 3544114 w 6891715"/>
                <a:gd name="connsiteY2599" fmla="*/ 2526491 h 6367455"/>
                <a:gd name="connsiteX2600" fmla="*/ 3553426 w 6891715"/>
                <a:gd name="connsiteY2600" fmla="*/ 2531820 h 6367455"/>
                <a:gd name="connsiteX2601" fmla="*/ 3555599 w 6891715"/>
                <a:gd name="connsiteY2601" fmla="*/ 2521476 h 6367455"/>
                <a:gd name="connsiteX2602" fmla="*/ 3550322 w 6891715"/>
                <a:gd name="connsiteY2602" fmla="*/ 2514892 h 6367455"/>
                <a:gd name="connsiteX2603" fmla="*/ 3405150 w 6891715"/>
                <a:gd name="connsiteY2603" fmla="*/ 2508248 h 6367455"/>
                <a:gd name="connsiteX2604" fmla="*/ 3421025 w 6891715"/>
                <a:gd name="connsiteY2604" fmla="*/ 2526734 h 6367455"/>
                <a:gd name="connsiteX2605" fmla="*/ 3417850 w 6891715"/>
                <a:gd name="connsiteY2605" fmla="*/ 2532062 h 6367455"/>
                <a:gd name="connsiteX2606" fmla="*/ 3407372 w 6891715"/>
                <a:gd name="connsiteY2606" fmla="*/ 2523916 h 6367455"/>
                <a:gd name="connsiteX2607" fmla="*/ 3729877 w 6891715"/>
                <a:gd name="connsiteY2607" fmla="*/ 2501897 h 6367455"/>
                <a:gd name="connsiteX2608" fmla="*/ 3742150 w 6891715"/>
                <a:gd name="connsiteY2608" fmla="*/ 2505753 h 6367455"/>
                <a:gd name="connsiteX2609" fmla="*/ 3746463 w 6891715"/>
                <a:gd name="connsiteY2609" fmla="*/ 2525336 h 6367455"/>
                <a:gd name="connsiteX2610" fmla="*/ 3731204 w 6891715"/>
                <a:gd name="connsiteY2610" fmla="*/ 2530473 h 6367455"/>
                <a:gd name="connsiteX2611" fmla="*/ 3724569 w 6891715"/>
                <a:gd name="connsiteY2611" fmla="*/ 2524053 h 6367455"/>
                <a:gd name="connsiteX2612" fmla="*/ 3724238 w 6891715"/>
                <a:gd name="connsiteY2612" fmla="*/ 2506394 h 6367455"/>
                <a:gd name="connsiteX2613" fmla="*/ 1524271 w 6891715"/>
                <a:gd name="connsiteY2613" fmla="*/ 2489194 h 6367455"/>
                <a:gd name="connsiteX2614" fmla="*/ 1525556 w 6891715"/>
                <a:gd name="connsiteY2614" fmla="*/ 2509482 h 6367455"/>
                <a:gd name="connsiteX2615" fmla="*/ 1516234 w 6891715"/>
                <a:gd name="connsiteY2615" fmla="*/ 2518173 h 6367455"/>
                <a:gd name="connsiteX2616" fmla="*/ 1508511 w 6891715"/>
                <a:gd name="connsiteY2616" fmla="*/ 2535234 h 6367455"/>
                <a:gd name="connsiteX2617" fmla="*/ 1500155 w 6891715"/>
                <a:gd name="connsiteY2617" fmla="*/ 2531049 h 6367455"/>
                <a:gd name="connsiteX2618" fmla="*/ 1512699 w 6891715"/>
                <a:gd name="connsiteY2618" fmla="*/ 2514954 h 6367455"/>
                <a:gd name="connsiteX2619" fmla="*/ 1506262 w 6891715"/>
                <a:gd name="connsiteY2619" fmla="*/ 2504322 h 6367455"/>
                <a:gd name="connsiteX2620" fmla="*/ 1510444 w 6891715"/>
                <a:gd name="connsiteY2620" fmla="*/ 2490483 h 6367455"/>
                <a:gd name="connsiteX2621" fmla="*/ 1565246 w 6891715"/>
                <a:gd name="connsiteY2621" fmla="*/ 2471735 h 6367455"/>
                <a:gd name="connsiteX2622" fmla="*/ 1558483 w 6891715"/>
                <a:gd name="connsiteY2622" fmla="*/ 2484432 h 6367455"/>
                <a:gd name="connsiteX2623" fmla="*/ 1557308 w 6891715"/>
                <a:gd name="connsiteY2623" fmla="*/ 2473640 h 6367455"/>
                <a:gd name="connsiteX2624" fmla="*/ 2108170 w 6891715"/>
                <a:gd name="connsiteY2624" fmla="*/ 2470155 h 6367455"/>
                <a:gd name="connsiteX2625" fmla="*/ 2128143 w 6891715"/>
                <a:gd name="connsiteY2625" fmla="*/ 2489058 h 6367455"/>
                <a:gd name="connsiteX2626" fmla="*/ 2128807 w 6891715"/>
                <a:gd name="connsiteY2626" fmla="*/ 2505076 h 6367455"/>
                <a:gd name="connsiteX2627" fmla="*/ 2111832 w 6891715"/>
                <a:gd name="connsiteY2627" fmla="*/ 2493538 h 6367455"/>
                <a:gd name="connsiteX2628" fmla="*/ 1542198 w 6891715"/>
                <a:gd name="connsiteY2628" fmla="*/ 2470150 h 6367455"/>
                <a:gd name="connsiteX2629" fmla="*/ 1550929 w 6891715"/>
                <a:gd name="connsiteY2629" fmla="*/ 2477076 h 6367455"/>
                <a:gd name="connsiteX2630" fmla="*/ 1552544 w 6891715"/>
                <a:gd name="connsiteY2630" fmla="*/ 2495974 h 6367455"/>
                <a:gd name="connsiteX2631" fmla="*/ 1548020 w 6891715"/>
                <a:gd name="connsiteY2631" fmla="*/ 2504475 h 6367455"/>
                <a:gd name="connsiteX2632" fmla="*/ 1537345 w 6891715"/>
                <a:gd name="connsiteY2632" fmla="*/ 2509836 h 6367455"/>
                <a:gd name="connsiteX2633" fmla="*/ 1535082 w 6891715"/>
                <a:gd name="connsiteY2633" fmla="*/ 2498175 h 6367455"/>
                <a:gd name="connsiteX2634" fmla="*/ 1538963 w 6891715"/>
                <a:gd name="connsiteY2634" fmla="*/ 2477393 h 6367455"/>
                <a:gd name="connsiteX2635" fmla="*/ 2122457 w 6891715"/>
                <a:gd name="connsiteY2635" fmla="*/ 2457455 h 6367455"/>
                <a:gd name="connsiteX2636" fmla="*/ 2138153 w 6891715"/>
                <a:gd name="connsiteY2636" fmla="*/ 2465247 h 6367455"/>
                <a:gd name="connsiteX2637" fmla="*/ 2142234 w 6891715"/>
                <a:gd name="connsiteY2637" fmla="*/ 2459012 h 6367455"/>
                <a:gd name="connsiteX2638" fmla="*/ 2154791 w 6891715"/>
                <a:gd name="connsiteY2638" fmla="*/ 2472733 h 6367455"/>
                <a:gd name="connsiteX2639" fmla="*/ 2169545 w 6891715"/>
                <a:gd name="connsiteY2639" fmla="*/ 2474291 h 6367455"/>
                <a:gd name="connsiteX2640" fmla="*/ 2178021 w 6891715"/>
                <a:gd name="connsiteY2640" fmla="*/ 2481772 h 6367455"/>
                <a:gd name="connsiteX2641" fmla="*/ 2148512 w 6891715"/>
                <a:gd name="connsiteY2641" fmla="*/ 2492376 h 6367455"/>
                <a:gd name="connsiteX2642" fmla="*/ 2127481 w 6891715"/>
                <a:gd name="connsiteY2642" fmla="*/ 2475850 h 6367455"/>
                <a:gd name="connsiteX2643" fmla="*/ 1550604 w 6891715"/>
                <a:gd name="connsiteY2643" fmla="*/ 2444749 h 6367455"/>
                <a:gd name="connsiteX2644" fmla="*/ 1557308 w 6891715"/>
                <a:gd name="connsiteY2644" fmla="*/ 2453507 h 6367455"/>
                <a:gd name="connsiteX2645" fmla="*/ 1550019 w 6891715"/>
                <a:gd name="connsiteY2645" fmla="*/ 2466975 h 6367455"/>
                <a:gd name="connsiteX2646" fmla="*/ 1543021 w 6891715"/>
                <a:gd name="connsiteY2646" fmla="*/ 2460578 h 6367455"/>
                <a:gd name="connsiteX2647" fmla="*/ 2109853 w 6891715"/>
                <a:gd name="connsiteY2647" fmla="*/ 2386019 h 6367455"/>
                <a:gd name="connsiteX2648" fmla="*/ 2120870 w 6891715"/>
                <a:gd name="connsiteY2648" fmla="*/ 2400025 h 6367455"/>
                <a:gd name="connsiteX2649" fmla="*/ 2108936 w 6891715"/>
                <a:gd name="connsiteY2649" fmla="*/ 2417767 h 6367455"/>
                <a:gd name="connsiteX2650" fmla="*/ 2097918 w 6891715"/>
                <a:gd name="connsiteY2650" fmla="*/ 2409675 h 6367455"/>
                <a:gd name="connsiteX2651" fmla="*/ 2095470 w 6891715"/>
                <a:gd name="connsiteY2651" fmla="*/ 2397535 h 6367455"/>
                <a:gd name="connsiteX2652" fmla="*/ 2105570 w 6891715"/>
                <a:gd name="connsiteY2652" fmla="*/ 2395357 h 6367455"/>
                <a:gd name="connsiteX2653" fmla="*/ 2152737 w 6891715"/>
                <a:gd name="connsiteY2653" fmla="*/ 2320930 h 6367455"/>
                <a:gd name="connsiteX2654" fmla="*/ 2168495 w 6891715"/>
                <a:gd name="connsiteY2654" fmla="*/ 2326823 h 6367455"/>
                <a:gd name="connsiteX2655" fmla="*/ 2162192 w 6891715"/>
                <a:gd name="connsiteY2655" fmla="*/ 2336131 h 6367455"/>
                <a:gd name="connsiteX2656" fmla="*/ 2146118 w 6891715"/>
                <a:gd name="connsiteY2656" fmla="*/ 2334268 h 6367455"/>
                <a:gd name="connsiteX2657" fmla="*/ 2127524 w 6891715"/>
                <a:gd name="connsiteY2657" fmla="*/ 2347918 h 6367455"/>
                <a:gd name="connsiteX2658" fmla="*/ 2125633 w 6891715"/>
                <a:gd name="connsiteY2658" fmla="*/ 2341713 h 6367455"/>
                <a:gd name="connsiteX2659" fmla="*/ 2132312 w 6891715"/>
                <a:gd name="connsiteY2659" fmla="*/ 2239963 h 6367455"/>
                <a:gd name="connsiteX2660" fmla="*/ 2144684 w 6891715"/>
                <a:gd name="connsiteY2660" fmla="*/ 2252345 h 6367455"/>
                <a:gd name="connsiteX2661" fmla="*/ 2123344 w 6891715"/>
                <a:gd name="connsiteY2661" fmla="*/ 2265364 h 6367455"/>
                <a:gd name="connsiteX2662" fmla="*/ 2120870 w 6891715"/>
                <a:gd name="connsiteY2662" fmla="*/ 2251711 h 6367455"/>
                <a:gd name="connsiteX2663" fmla="*/ 2164060 w 6891715"/>
                <a:gd name="connsiteY2663" fmla="*/ 2190748 h 6367455"/>
                <a:gd name="connsiteX2664" fmla="*/ 2173257 w 6891715"/>
                <a:gd name="connsiteY2664" fmla="*/ 2205972 h 6367455"/>
                <a:gd name="connsiteX2665" fmla="*/ 2159135 w 6891715"/>
                <a:gd name="connsiteY2665" fmla="*/ 2212976 h 6367455"/>
                <a:gd name="connsiteX2666" fmla="*/ 2150266 w 6891715"/>
                <a:gd name="connsiteY2666" fmla="*/ 2203839 h 6367455"/>
                <a:gd name="connsiteX2667" fmla="*/ 2144683 w 6891715"/>
                <a:gd name="connsiteY2667" fmla="*/ 2191052 h 6367455"/>
                <a:gd name="connsiteX2668" fmla="*/ 2180785 w 6891715"/>
                <a:gd name="connsiteY2668" fmla="*/ 2185982 h 6367455"/>
                <a:gd name="connsiteX2669" fmla="*/ 2193581 w 6891715"/>
                <a:gd name="connsiteY2669" fmla="*/ 2195133 h 6367455"/>
                <a:gd name="connsiteX2670" fmla="*/ 2196141 w 6891715"/>
                <a:gd name="connsiteY2670" fmla="*/ 2205858 h 6367455"/>
                <a:gd name="connsiteX2671" fmla="*/ 2215976 w 6891715"/>
                <a:gd name="connsiteY2671" fmla="*/ 2190085 h 6367455"/>
                <a:gd name="connsiteX2672" fmla="*/ 2231972 w 6891715"/>
                <a:gd name="connsiteY2672" fmla="*/ 2195762 h 6367455"/>
                <a:gd name="connsiteX2673" fmla="*/ 2235170 w 6891715"/>
                <a:gd name="connsiteY2673" fmla="*/ 2202388 h 6367455"/>
                <a:gd name="connsiteX2674" fmla="*/ 2219175 w 6891715"/>
                <a:gd name="connsiteY2674" fmla="*/ 2206490 h 6367455"/>
                <a:gd name="connsiteX2675" fmla="*/ 2232931 w 6891715"/>
                <a:gd name="connsiteY2675" fmla="*/ 2212798 h 6367455"/>
                <a:gd name="connsiteX2676" fmla="*/ 2230372 w 6891715"/>
                <a:gd name="connsiteY2676" fmla="*/ 2220054 h 6367455"/>
                <a:gd name="connsiteX2677" fmla="*/ 2182064 w 6891715"/>
                <a:gd name="connsiteY2677" fmla="*/ 2224786 h 6367455"/>
                <a:gd name="connsiteX2678" fmla="*/ 2162230 w 6891715"/>
                <a:gd name="connsiteY2678" fmla="*/ 2235198 h 6367455"/>
                <a:gd name="connsiteX2679" fmla="*/ 2151032 w 6891715"/>
                <a:gd name="connsiteY2679" fmla="*/ 2219738 h 6367455"/>
                <a:gd name="connsiteX2680" fmla="*/ 2166069 w 6891715"/>
                <a:gd name="connsiteY2680" fmla="*/ 2217846 h 6367455"/>
                <a:gd name="connsiteX2681" fmla="*/ 2176626 w 6891715"/>
                <a:gd name="connsiteY2681" fmla="*/ 2207119 h 6367455"/>
                <a:gd name="connsiteX2682" fmla="*/ 2186223 w 6891715"/>
                <a:gd name="connsiteY2682" fmla="*/ 2207750 h 6367455"/>
                <a:gd name="connsiteX2683" fmla="*/ 2198341 w 6891715"/>
                <a:gd name="connsiteY2683" fmla="*/ 2157407 h 6367455"/>
                <a:gd name="connsiteX2684" fmla="*/ 2201832 w 6891715"/>
                <a:gd name="connsiteY2684" fmla="*/ 2171006 h 6367455"/>
                <a:gd name="connsiteX2685" fmla="*/ 2185958 w 6891715"/>
                <a:gd name="connsiteY2685" fmla="*/ 2179632 h 6367455"/>
                <a:gd name="connsiteX2686" fmla="*/ 2188815 w 6891715"/>
                <a:gd name="connsiteY2686" fmla="*/ 2160724 h 6367455"/>
                <a:gd name="connsiteX2687" fmla="*/ 5024403 w 6891715"/>
                <a:gd name="connsiteY2687" fmla="*/ 2154231 h 6367455"/>
                <a:gd name="connsiteX2688" fmla="*/ 5025991 w 6891715"/>
                <a:gd name="connsiteY2688" fmla="*/ 2172774 h 6367455"/>
                <a:gd name="connsiteX2689" fmla="*/ 5021228 w 6891715"/>
                <a:gd name="connsiteY2689" fmla="*/ 2190992 h 6367455"/>
                <a:gd name="connsiteX2690" fmla="*/ 5011703 w 6891715"/>
                <a:gd name="connsiteY2690" fmla="*/ 2193919 h 6367455"/>
                <a:gd name="connsiteX2691" fmla="*/ 5006941 w 6891715"/>
                <a:gd name="connsiteY2691" fmla="*/ 2170172 h 6367455"/>
                <a:gd name="connsiteX2692" fmla="*/ 5013608 w 6891715"/>
                <a:gd name="connsiteY2692" fmla="*/ 2158460 h 6367455"/>
                <a:gd name="connsiteX2693" fmla="*/ 2249459 w 6891715"/>
                <a:gd name="connsiteY2693" fmla="*/ 2125656 h 6367455"/>
                <a:gd name="connsiteX2694" fmla="*/ 2249459 w 6891715"/>
                <a:gd name="connsiteY2694" fmla="*/ 2130622 h 6367455"/>
                <a:gd name="connsiteX2695" fmla="*/ 2228670 w 6891715"/>
                <a:gd name="connsiteY2695" fmla="*/ 2146449 h 6367455"/>
                <a:gd name="connsiteX2696" fmla="*/ 2227725 w 6891715"/>
                <a:gd name="connsiteY2696" fmla="*/ 2156692 h 6367455"/>
                <a:gd name="connsiteX2697" fmla="*/ 2218275 w 6891715"/>
                <a:gd name="connsiteY2697" fmla="*/ 2166932 h 6367455"/>
                <a:gd name="connsiteX2698" fmla="*/ 2210715 w 6891715"/>
                <a:gd name="connsiteY2698" fmla="*/ 2153898 h 6367455"/>
                <a:gd name="connsiteX2699" fmla="*/ 2209771 w 6891715"/>
                <a:gd name="connsiteY2699" fmla="*/ 2135277 h 6367455"/>
                <a:gd name="connsiteX2700" fmla="*/ 2222370 w 6891715"/>
                <a:gd name="connsiteY2700" fmla="*/ 2136209 h 6367455"/>
                <a:gd name="connsiteX2701" fmla="*/ 2273905 w 6891715"/>
                <a:gd name="connsiteY2701" fmla="*/ 2119307 h 6367455"/>
                <a:gd name="connsiteX2702" fmla="*/ 2281208 w 6891715"/>
                <a:gd name="connsiteY2702" fmla="*/ 2129645 h 6367455"/>
                <a:gd name="connsiteX2703" fmla="*/ 2263110 w 6891715"/>
                <a:gd name="connsiteY2703" fmla="*/ 2132006 h 6367455"/>
                <a:gd name="connsiteX2704" fmla="*/ 2258983 w 6891715"/>
                <a:gd name="connsiteY2704" fmla="*/ 2121079 h 6367455"/>
                <a:gd name="connsiteX2705" fmla="*/ 2280256 w 6891715"/>
                <a:gd name="connsiteY2705" fmla="*/ 2095494 h 6367455"/>
                <a:gd name="connsiteX2706" fmla="*/ 2287559 w 6891715"/>
                <a:gd name="connsiteY2706" fmla="*/ 2097758 h 6367455"/>
                <a:gd name="connsiteX2707" fmla="*/ 2274858 w 6891715"/>
                <a:gd name="connsiteY2707" fmla="*/ 2112957 h 6367455"/>
                <a:gd name="connsiteX2708" fmla="*/ 2258983 w 6891715"/>
                <a:gd name="connsiteY2708" fmla="*/ 2108752 h 6367455"/>
                <a:gd name="connsiteX2709" fmla="*/ 2261205 w 6891715"/>
                <a:gd name="connsiteY2709" fmla="*/ 2097110 h 6367455"/>
                <a:gd name="connsiteX2710" fmla="*/ 2292002 w 6891715"/>
                <a:gd name="connsiteY2710" fmla="*/ 2065330 h 6367455"/>
                <a:gd name="connsiteX2711" fmla="*/ 2312959 w 6891715"/>
                <a:gd name="connsiteY2711" fmla="*/ 2076808 h 6367455"/>
                <a:gd name="connsiteX2712" fmla="*/ 2302798 w 6891715"/>
                <a:gd name="connsiteY2712" fmla="*/ 2092318 h 6367455"/>
                <a:gd name="connsiteX2713" fmla="*/ 2285972 w 6891715"/>
                <a:gd name="connsiteY2713" fmla="*/ 2083011 h 6367455"/>
                <a:gd name="connsiteX2714" fmla="*/ 3672802 w 6891715"/>
                <a:gd name="connsiteY2714" fmla="*/ 1939932 h 6367455"/>
                <a:gd name="connsiteX2715" fmla="*/ 3695345 w 6891715"/>
                <a:gd name="connsiteY2715" fmla="*/ 1940896 h 6367455"/>
                <a:gd name="connsiteX2716" fmla="*/ 3700425 w 6891715"/>
                <a:gd name="connsiteY2716" fmla="*/ 1952481 h 6367455"/>
                <a:gd name="connsiteX2717" fmla="*/ 3688995 w 6891715"/>
                <a:gd name="connsiteY2717" fmla="*/ 1950871 h 6367455"/>
                <a:gd name="connsiteX2718" fmla="*/ 3692170 w 6891715"/>
                <a:gd name="connsiteY2718" fmla="*/ 1959881 h 6367455"/>
                <a:gd name="connsiteX2719" fmla="*/ 3677247 w 6891715"/>
                <a:gd name="connsiteY2719" fmla="*/ 1963742 h 6367455"/>
                <a:gd name="connsiteX2720" fmla="*/ 3668675 w 6891715"/>
                <a:gd name="connsiteY2720" fmla="*/ 1946366 h 6367455"/>
                <a:gd name="connsiteX2721" fmla="*/ 2423473 w 6891715"/>
                <a:gd name="connsiteY2721" fmla="*/ 1893885 h 6367455"/>
                <a:gd name="connsiteX2722" fmla="*/ 2443134 w 6891715"/>
                <a:gd name="connsiteY2722" fmla="*/ 1915792 h 6367455"/>
                <a:gd name="connsiteX2723" fmla="*/ 2443134 w 6891715"/>
                <a:gd name="connsiteY2723" fmla="*/ 1924364 h 6367455"/>
                <a:gd name="connsiteX2724" fmla="*/ 2432836 w 6891715"/>
                <a:gd name="connsiteY2724" fmla="*/ 1928810 h 6367455"/>
                <a:gd name="connsiteX2725" fmla="*/ 2423473 w 6891715"/>
                <a:gd name="connsiteY2725" fmla="*/ 1914204 h 6367455"/>
                <a:gd name="connsiteX2726" fmla="*/ 2406622 w 6891715"/>
                <a:gd name="connsiteY2726" fmla="*/ 1904997 h 6367455"/>
                <a:gd name="connsiteX2727" fmla="*/ 2424410 w 6891715"/>
                <a:gd name="connsiteY2727" fmla="*/ 1904679 h 6367455"/>
                <a:gd name="connsiteX2728" fmla="*/ 2423473 w 6891715"/>
                <a:gd name="connsiteY2728" fmla="*/ 1893885 h 6367455"/>
                <a:gd name="connsiteX2729" fmla="*/ 2486201 w 6891715"/>
                <a:gd name="connsiteY2729" fmla="*/ 1830386 h 6367455"/>
                <a:gd name="connsiteX2730" fmla="*/ 2497270 w 6891715"/>
                <a:gd name="connsiteY2730" fmla="*/ 1855692 h 6367455"/>
                <a:gd name="connsiteX2731" fmla="*/ 2519408 w 6891715"/>
                <a:gd name="connsiteY2731" fmla="*/ 1854731 h 6367455"/>
                <a:gd name="connsiteX2732" fmla="*/ 2519408 w 6891715"/>
                <a:gd name="connsiteY2732" fmla="*/ 1862100 h 6367455"/>
                <a:gd name="connsiteX2733" fmla="*/ 2538384 w 6891715"/>
                <a:gd name="connsiteY2733" fmla="*/ 1871390 h 6367455"/>
                <a:gd name="connsiteX2734" fmla="*/ 2526683 w 6891715"/>
                <a:gd name="connsiteY2734" fmla="*/ 1872351 h 6367455"/>
                <a:gd name="connsiteX2735" fmla="*/ 2515613 w 6891715"/>
                <a:gd name="connsiteY2735" fmla="*/ 1886447 h 6367455"/>
                <a:gd name="connsiteX2736" fmla="*/ 2494424 w 6891715"/>
                <a:gd name="connsiteY2736" fmla="*/ 1884524 h 6367455"/>
                <a:gd name="connsiteX2737" fmla="*/ 2481773 w 6891715"/>
                <a:gd name="connsiteY2737" fmla="*/ 1899581 h 6367455"/>
                <a:gd name="connsiteX2738" fmla="*/ 2466909 w 6891715"/>
                <a:gd name="connsiteY2738" fmla="*/ 1901823 h 6367455"/>
                <a:gd name="connsiteX2739" fmla="*/ 2457421 w 6891715"/>
                <a:gd name="connsiteY2739" fmla="*/ 1886126 h 6367455"/>
                <a:gd name="connsiteX2740" fmla="*/ 2465643 w 6891715"/>
                <a:gd name="connsiteY2740" fmla="*/ 1873312 h 6367455"/>
                <a:gd name="connsiteX2741" fmla="*/ 2489996 w 6891715"/>
                <a:gd name="connsiteY2741" fmla="*/ 1878117 h 6367455"/>
                <a:gd name="connsiteX2742" fmla="*/ 2480192 w 6891715"/>
                <a:gd name="connsiteY2742" fmla="*/ 1861459 h 6367455"/>
                <a:gd name="connsiteX2743" fmla="*/ 2492842 w 6891715"/>
                <a:gd name="connsiteY2743" fmla="*/ 1857935 h 6367455"/>
                <a:gd name="connsiteX2744" fmla="*/ 2459002 w 6891715"/>
                <a:gd name="connsiteY2744" fmla="*/ 1847363 h 6367455"/>
                <a:gd name="connsiteX2745" fmla="*/ 2482407 w 6891715"/>
                <a:gd name="connsiteY2745" fmla="*/ 1843199 h 6367455"/>
                <a:gd name="connsiteX2746" fmla="*/ 3837960 w 6891715"/>
                <a:gd name="connsiteY2746" fmla="*/ 1809756 h 6367455"/>
                <a:gd name="connsiteX2747" fmla="*/ 3848063 w 6891715"/>
                <a:gd name="connsiteY2747" fmla="*/ 1824547 h 6367455"/>
                <a:gd name="connsiteX2748" fmla="*/ 3840654 w 6891715"/>
                <a:gd name="connsiteY2748" fmla="*/ 1835157 h 6367455"/>
                <a:gd name="connsiteX2749" fmla="*/ 3825838 w 6891715"/>
                <a:gd name="connsiteY2749" fmla="*/ 1826797 h 6367455"/>
                <a:gd name="connsiteX2750" fmla="*/ 4013480 w 6891715"/>
                <a:gd name="connsiteY2750" fmla="*/ 1541468 h 6367455"/>
                <a:gd name="connsiteX2751" fmla="*/ 4030625 w 6891715"/>
                <a:gd name="connsiteY2751" fmla="*/ 1544222 h 6367455"/>
                <a:gd name="connsiteX2752" fmla="*/ 4046500 w 6891715"/>
                <a:gd name="connsiteY2752" fmla="*/ 1546364 h 6367455"/>
                <a:gd name="connsiteX2753" fmla="*/ 4042372 w 6891715"/>
                <a:gd name="connsiteY2753" fmla="*/ 1550343 h 6367455"/>
                <a:gd name="connsiteX2754" fmla="*/ 4030625 w 6891715"/>
                <a:gd name="connsiteY2754" fmla="*/ 1554627 h 6367455"/>
                <a:gd name="connsiteX2755" fmla="*/ 4032847 w 6891715"/>
                <a:gd name="connsiteY2755" fmla="*/ 1564726 h 6367455"/>
                <a:gd name="connsiteX2756" fmla="*/ 4027450 w 6891715"/>
                <a:gd name="connsiteY2756" fmla="*/ 1566868 h 6367455"/>
                <a:gd name="connsiteX2757" fmla="*/ 4018877 w 6891715"/>
                <a:gd name="connsiteY2757" fmla="*/ 1554627 h 6367455"/>
                <a:gd name="connsiteX2758" fmla="*/ 4016655 w 6891715"/>
                <a:gd name="connsiteY2758" fmla="*/ 1563808 h 6367455"/>
                <a:gd name="connsiteX2759" fmla="*/ 4005225 w 6891715"/>
                <a:gd name="connsiteY2759" fmla="*/ 1557687 h 6367455"/>
                <a:gd name="connsiteX2760" fmla="*/ 4005225 w 6891715"/>
                <a:gd name="connsiteY2760" fmla="*/ 1546670 h 6367455"/>
                <a:gd name="connsiteX2761" fmla="*/ 5063053 w 6891715"/>
                <a:gd name="connsiteY2761" fmla="*/ 1519232 h 6367455"/>
                <a:gd name="connsiteX2762" fmla="*/ 5070842 w 6891715"/>
                <a:gd name="connsiteY2762" fmla="*/ 1527746 h 6367455"/>
                <a:gd name="connsiteX2763" fmla="*/ 5067414 w 6891715"/>
                <a:gd name="connsiteY2763" fmla="*/ 1537522 h 6367455"/>
                <a:gd name="connsiteX2764" fmla="*/ 5075204 w 6891715"/>
                <a:gd name="connsiteY2764" fmla="*/ 1546351 h 6367455"/>
                <a:gd name="connsiteX2765" fmla="*/ 5068349 w 6891715"/>
                <a:gd name="connsiteY2765" fmla="*/ 1565270 h 6367455"/>
                <a:gd name="connsiteX2766" fmla="*/ 5062741 w 6891715"/>
                <a:gd name="connsiteY2766" fmla="*/ 1548243 h 6367455"/>
                <a:gd name="connsiteX2767" fmla="*/ 5041866 w 6891715"/>
                <a:gd name="connsiteY2767" fmla="*/ 1538152 h 6367455"/>
                <a:gd name="connsiteX2768" fmla="*/ 5048720 w 6891715"/>
                <a:gd name="connsiteY2768" fmla="*/ 1523332 h 6367455"/>
                <a:gd name="connsiteX2769" fmla="*/ 5056198 w 6891715"/>
                <a:gd name="connsiteY2769" fmla="*/ 1530584 h 6367455"/>
                <a:gd name="connsiteX2770" fmla="*/ 5070441 w 6891715"/>
                <a:gd name="connsiteY2770" fmla="*/ 1517646 h 6367455"/>
                <a:gd name="connsiteX2771" fmla="*/ 5086316 w 6891715"/>
                <a:gd name="connsiteY2771" fmla="*/ 1521333 h 6367455"/>
                <a:gd name="connsiteX2772" fmla="*/ 5074652 w 6891715"/>
                <a:gd name="connsiteY2772" fmla="*/ 1527171 h 6367455"/>
                <a:gd name="connsiteX2773" fmla="*/ 2793654 w 6891715"/>
                <a:gd name="connsiteY2773" fmla="*/ 1403349 h 6367455"/>
                <a:gd name="connsiteX2774" fmla="*/ 2808259 w 6891715"/>
                <a:gd name="connsiteY2774" fmla="*/ 1420428 h 6367455"/>
                <a:gd name="connsiteX2775" fmla="*/ 2796829 w 6891715"/>
                <a:gd name="connsiteY2775" fmla="*/ 1431595 h 6367455"/>
                <a:gd name="connsiteX2776" fmla="*/ 2778096 w 6891715"/>
                <a:gd name="connsiteY2776" fmla="*/ 1431924 h 6367455"/>
                <a:gd name="connsiteX2777" fmla="*/ 2782859 w 6891715"/>
                <a:gd name="connsiteY2777" fmla="*/ 1409918 h 6367455"/>
                <a:gd name="connsiteX2778" fmla="*/ 303818 w 6891715"/>
                <a:gd name="connsiteY2778" fmla="*/ 1397948 h 6367455"/>
                <a:gd name="connsiteX2779" fmla="*/ 310168 w 6891715"/>
                <a:gd name="connsiteY2779" fmla="*/ 1402076 h 6367455"/>
                <a:gd name="connsiteX2780" fmla="*/ 305088 w 6891715"/>
                <a:gd name="connsiteY2780" fmla="*/ 1417633 h 6367455"/>
                <a:gd name="connsiteX2781" fmla="*/ 309215 w 6891715"/>
                <a:gd name="connsiteY2781" fmla="*/ 1431603 h 6367455"/>
                <a:gd name="connsiteX2782" fmla="*/ 316518 w 6891715"/>
                <a:gd name="connsiteY2782" fmla="*/ 1433826 h 6367455"/>
                <a:gd name="connsiteX2783" fmla="*/ 315882 w 6891715"/>
                <a:gd name="connsiteY2783" fmla="*/ 1449383 h 6367455"/>
                <a:gd name="connsiteX2784" fmla="*/ 327630 w 6891715"/>
                <a:gd name="connsiteY2784" fmla="*/ 1448113 h 6367455"/>
                <a:gd name="connsiteX2785" fmla="*/ 329218 w 6891715"/>
                <a:gd name="connsiteY2785" fmla="*/ 1426206 h 6367455"/>
                <a:gd name="connsiteX2786" fmla="*/ 336838 w 6891715"/>
                <a:gd name="connsiteY2786" fmla="*/ 1413506 h 6367455"/>
                <a:gd name="connsiteX2787" fmla="*/ 350490 w 6891715"/>
                <a:gd name="connsiteY2787" fmla="*/ 1432238 h 6367455"/>
                <a:gd name="connsiteX2788" fmla="*/ 349855 w 6891715"/>
                <a:gd name="connsiteY2788" fmla="*/ 1447161 h 6367455"/>
                <a:gd name="connsiteX2789" fmla="*/ 367635 w 6891715"/>
                <a:gd name="connsiteY2789" fmla="*/ 1441446 h 6367455"/>
                <a:gd name="connsiteX2790" fmla="*/ 357158 w 6891715"/>
                <a:gd name="connsiteY2790" fmla="*/ 1456368 h 6367455"/>
                <a:gd name="connsiteX2791" fmla="*/ 368905 w 6891715"/>
                <a:gd name="connsiteY2791" fmla="*/ 1466845 h 6367455"/>
                <a:gd name="connsiteX2792" fmla="*/ 365095 w 6891715"/>
                <a:gd name="connsiteY2792" fmla="*/ 1497326 h 6367455"/>
                <a:gd name="connsiteX2793" fmla="*/ 350173 w 6891715"/>
                <a:gd name="connsiteY2793" fmla="*/ 1511296 h 6367455"/>
                <a:gd name="connsiteX2794" fmla="*/ 365095 w 6891715"/>
                <a:gd name="connsiteY2794" fmla="*/ 1514471 h 6367455"/>
                <a:gd name="connsiteX2795" fmla="*/ 368587 w 6891715"/>
                <a:gd name="connsiteY2795" fmla="*/ 1537331 h 6367455"/>
                <a:gd name="connsiteX2796" fmla="*/ 372397 w 6891715"/>
                <a:gd name="connsiteY2796" fmla="*/ 1525583 h 6367455"/>
                <a:gd name="connsiteX2797" fmla="*/ 385098 w 6891715"/>
                <a:gd name="connsiteY2797" fmla="*/ 1524630 h 6367455"/>
                <a:gd name="connsiteX2798" fmla="*/ 390495 w 6891715"/>
                <a:gd name="connsiteY2798" fmla="*/ 1536378 h 6367455"/>
                <a:gd name="connsiteX2799" fmla="*/ 372715 w 6891715"/>
                <a:gd name="connsiteY2799" fmla="*/ 1545903 h 6367455"/>
                <a:gd name="connsiteX2800" fmla="*/ 383510 w 6891715"/>
                <a:gd name="connsiteY2800" fmla="*/ 1544633 h 6367455"/>
                <a:gd name="connsiteX2801" fmla="*/ 382558 w 6891715"/>
                <a:gd name="connsiteY2801" fmla="*/ 1564635 h 6367455"/>
                <a:gd name="connsiteX2802" fmla="*/ 365413 w 6891715"/>
                <a:gd name="connsiteY2802" fmla="*/ 1565905 h 6367455"/>
                <a:gd name="connsiteX2803" fmla="*/ 352078 w 6891715"/>
                <a:gd name="connsiteY2803" fmla="*/ 1579875 h 6367455"/>
                <a:gd name="connsiteX2804" fmla="*/ 361603 w 6891715"/>
                <a:gd name="connsiteY2804" fmla="*/ 1593210 h 6367455"/>
                <a:gd name="connsiteX2805" fmla="*/ 349220 w 6891715"/>
                <a:gd name="connsiteY2805" fmla="*/ 1608133 h 6367455"/>
                <a:gd name="connsiteX2806" fmla="*/ 347950 w 6891715"/>
                <a:gd name="connsiteY2806" fmla="*/ 1621785 h 6367455"/>
                <a:gd name="connsiteX2807" fmla="*/ 336520 w 6891715"/>
                <a:gd name="connsiteY2807" fmla="*/ 1623055 h 6367455"/>
                <a:gd name="connsiteX2808" fmla="*/ 327313 w 6891715"/>
                <a:gd name="connsiteY2808" fmla="*/ 1634485 h 6367455"/>
                <a:gd name="connsiteX2809" fmla="*/ 318740 w 6891715"/>
                <a:gd name="connsiteY2809" fmla="*/ 1639248 h 6367455"/>
                <a:gd name="connsiteX2810" fmla="*/ 313025 w 6891715"/>
                <a:gd name="connsiteY2810" fmla="*/ 1622103 h 6367455"/>
                <a:gd name="connsiteX2811" fmla="*/ 298103 w 6891715"/>
                <a:gd name="connsiteY2811" fmla="*/ 1602418 h 6367455"/>
                <a:gd name="connsiteX2812" fmla="*/ 291753 w 6891715"/>
                <a:gd name="connsiteY2812" fmla="*/ 1616388 h 6367455"/>
                <a:gd name="connsiteX2813" fmla="*/ 300643 w 6891715"/>
                <a:gd name="connsiteY2813" fmla="*/ 1628770 h 6367455"/>
                <a:gd name="connsiteX2814" fmla="*/ 301913 w 6891715"/>
                <a:gd name="connsiteY2814" fmla="*/ 1637025 h 6367455"/>
                <a:gd name="connsiteX2815" fmla="*/ 286990 w 6891715"/>
                <a:gd name="connsiteY2815" fmla="*/ 1645598 h 6367455"/>
                <a:gd name="connsiteX2816" fmla="*/ 285085 w 6891715"/>
                <a:gd name="connsiteY2816" fmla="*/ 1666870 h 6367455"/>
                <a:gd name="connsiteX2817" fmla="*/ 313343 w 6891715"/>
                <a:gd name="connsiteY2817" fmla="*/ 1651630 h 6367455"/>
                <a:gd name="connsiteX2818" fmla="*/ 317788 w 6891715"/>
                <a:gd name="connsiteY2818" fmla="*/ 1655758 h 6367455"/>
                <a:gd name="connsiteX2819" fmla="*/ 295880 w 6891715"/>
                <a:gd name="connsiteY2819" fmla="*/ 1676078 h 6367455"/>
                <a:gd name="connsiteX2820" fmla="*/ 279053 w 6891715"/>
                <a:gd name="connsiteY2820" fmla="*/ 1708781 h 6367455"/>
                <a:gd name="connsiteX2821" fmla="*/ 255875 w 6891715"/>
                <a:gd name="connsiteY2821" fmla="*/ 1711320 h 6367455"/>
                <a:gd name="connsiteX2822" fmla="*/ 242223 w 6891715"/>
                <a:gd name="connsiteY2822" fmla="*/ 1742753 h 6367455"/>
                <a:gd name="connsiteX2823" fmla="*/ 220950 w 6891715"/>
                <a:gd name="connsiteY2823" fmla="*/ 1748468 h 6367455"/>
                <a:gd name="connsiteX2824" fmla="*/ 217775 w 6891715"/>
                <a:gd name="connsiteY2824" fmla="*/ 1744340 h 6367455"/>
                <a:gd name="connsiteX2825" fmla="*/ 228570 w 6891715"/>
                <a:gd name="connsiteY2825" fmla="*/ 1739896 h 6367455"/>
                <a:gd name="connsiteX2826" fmla="*/ 231745 w 6891715"/>
                <a:gd name="connsiteY2826" fmla="*/ 1730370 h 6367455"/>
                <a:gd name="connsiteX2827" fmla="*/ 224125 w 6891715"/>
                <a:gd name="connsiteY2827" fmla="*/ 1722115 h 6367455"/>
                <a:gd name="connsiteX2828" fmla="*/ 222855 w 6891715"/>
                <a:gd name="connsiteY2828" fmla="*/ 1703383 h 6367455"/>
                <a:gd name="connsiteX2829" fmla="*/ 207933 w 6891715"/>
                <a:gd name="connsiteY2829" fmla="*/ 1701160 h 6367455"/>
                <a:gd name="connsiteX2830" fmla="*/ 204123 w 6891715"/>
                <a:gd name="connsiteY2830" fmla="*/ 1710685 h 6367455"/>
                <a:gd name="connsiteX2831" fmla="*/ 207298 w 6891715"/>
                <a:gd name="connsiteY2831" fmla="*/ 1720210 h 6367455"/>
                <a:gd name="connsiteX2832" fmla="*/ 199995 w 6891715"/>
                <a:gd name="connsiteY2832" fmla="*/ 1729736 h 6367455"/>
                <a:gd name="connsiteX2833" fmla="*/ 175865 w 6891715"/>
                <a:gd name="connsiteY2833" fmla="*/ 1737355 h 6367455"/>
                <a:gd name="connsiteX2834" fmla="*/ 163165 w 6891715"/>
                <a:gd name="connsiteY2834" fmla="*/ 1761486 h 6367455"/>
                <a:gd name="connsiteX2835" fmla="*/ 110778 w 6891715"/>
                <a:gd name="connsiteY2835" fmla="*/ 1815778 h 6367455"/>
                <a:gd name="connsiteX2836" fmla="*/ 87283 w 6891715"/>
                <a:gd name="connsiteY2836" fmla="*/ 1817048 h 6367455"/>
                <a:gd name="connsiteX2837" fmla="*/ 63470 w 6891715"/>
                <a:gd name="connsiteY2837" fmla="*/ 1831018 h 6367455"/>
                <a:gd name="connsiteX2838" fmla="*/ 35848 w 6891715"/>
                <a:gd name="connsiteY2838" fmla="*/ 1825938 h 6367455"/>
                <a:gd name="connsiteX2839" fmla="*/ 40293 w 6891715"/>
                <a:gd name="connsiteY2839" fmla="*/ 1849433 h 6367455"/>
                <a:gd name="connsiteX2840" fmla="*/ 0 w 6891715"/>
                <a:gd name="connsiteY2840" fmla="*/ 1865398 h 6367455"/>
                <a:gd name="connsiteX2841" fmla="*/ 51895 w 6891715"/>
                <a:gd name="connsiteY2841" fmla="*/ 1757672 h 6367455"/>
                <a:gd name="connsiteX2842" fmla="*/ 234199 w 6891715"/>
                <a:gd name="connsiteY2842" fmla="*/ 1457591 h 6367455"/>
                <a:gd name="connsiteX2843" fmla="*/ 269276 w 6891715"/>
                <a:gd name="connsiteY2843" fmla="*/ 1410682 h 6367455"/>
                <a:gd name="connsiteX2844" fmla="*/ 273020 w 6891715"/>
                <a:gd name="connsiteY2844" fmla="*/ 1407473 h 6367455"/>
                <a:gd name="connsiteX2845" fmla="*/ 3781388 w 6891715"/>
                <a:gd name="connsiteY2845" fmla="*/ 1397007 h 6367455"/>
                <a:gd name="connsiteX2846" fmla="*/ 3780753 w 6891715"/>
                <a:gd name="connsiteY2846" fmla="*/ 1419999 h 6367455"/>
                <a:gd name="connsiteX2847" fmla="*/ 3775672 w 6891715"/>
                <a:gd name="connsiteY2847" fmla="*/ 1425582 h 6367455"/>
                <a:gd name="connsiteX2848" fmla="*/ 3770275 w 6891715"/>
                <a:gd name="connsiteY2848" fmla="*/ 1413431 h 6367455"/>
                <a:gd name="connsiteX2849" fmla="*/ 3776308 w 6891715"/>
                <a:gd name="connsiteY2849" fmla="*/ 1403577 h 6367455"/>
                <a:gd name="connsiteX2850" fmla="*/ 2893984 w 6891715"/>
                <a:gd name="connsiteY2850" fmla="*/ 1212850 h 6367455"/>
                <a:gd name="connsiteX2851" fmla="*/ 2912798 w 6891715"/>
                <a:gd name="connsiteY2851" fmla="*/ 1234757 h 6367455"/>
                <a:gd name="connsiteX2852" fmla="*/ 2919384 w 6891715"/>
                <a:gd name="connsiteY2852" fmla="*/ 1260157 h 6367455"/>
                <a:gd name="connsiteX2853" fmla="*/ 2902763 w 6891715"/>
                <a:gd name="connsiteY2853" fmla="*/ 1260475 h 6367455"/>
                <a:gd name="connsiteX2854" fmla="*/ 2904646 w 6891715"/>
                <a:gd name="connsiteY2854" fmla="*/ 1246504 h 6367455"/>
                <a:gd name="connsiteX2855" fmla="*/ 2894924 w 6891715"/>
                <a:gd name="connsiteY2855" fmla="*/ 1231582 h 6367455"/>
                <a:gd name="connsiteX2856" fmla="*/ 2893984 w 6891715"/>
                <a:gd name="connsiteY2856" fmla="*/ 1212850 h 6367455"/>
                <a:gd name="connsiteX2857" fmla="*/ 5710203 w 6891715"/>
                <a:gd name="connsiteY2857" fmla="*/ 1139822 h 6367455"/>
                <a:gd name="connsiteX2858" fmla="*/ 5727666 w 6891715"/>
                <a:gd name="connsiteY2858" fmla="*/ 1152205 h 6367455"/>
                <a:gd name="connsiteX2859" fmla="*/ 5723382 w 6891715"/>
                <a:gd name="connsiteY2859" fmla="*/ 1173160 h 6367455"/>
                <a:gd name="connsiteX2860" fmla="*/ 5711521 w 6891715"/>
                <a:gd name="connsiteY2860" fmla="*/ 1162048 h 6367455"/>
                <a:gd name="connsiteX2861" fmla="*/ 5710203 w 6891715"/>
                <a:gd name="connsiteY2861" fmla="*/ 1139822 h 6367455"/>
                <a:gd name="connsiteX2862" fmla="*/ 3040668 w 6891715"/>
                <a:gd name="connsiteY2862" fmla="*/ 1009652 h 6367455"/>
                <a:gd name="connsiteX2863" fmla="*/ 3052733 w 6891715"/>
                <a:gd name="connsiteY2863" fmla="*/ 1019177 h 6367455"/>
                <a:gd name="connsiteX2864" fmla="*/ 3020983 w 6891715"/>
                <a:gd name="connsiteY2864" fmla="*/ 1028702 h 6367455"/>
                <a:gd name="connsiteX2865" fmla="*/ 3017808 w 6891715"/>
                <a:gd name="connsiteY2865" fmla="*/ 1020765 h 6367455"/>
                <a:gd name="connsiteX2866" fmla="*/ 3072139 w 6891715"/>
                <a:gd name="connsiteY2866" fmla="*/ 911226 h 6367455"/>
                <a:gd name="connsiteX2867" fmla="*/ 3073371 w 6891715"/>
                <a:gd name="connsiteY2867" fmla="*/ 926933 h 6367455"/>
                <a:gd name="connsiteX2868" fmla="*/ 3052733 w 6891715"/>
                <a:gd name="connsiteY2868" fmla="*/ 930276 h 6367455"/>
                <a:gd name="connsiteX2869" fmla="*/ 3107021 w 6891715"/>
                <a:gd name="connsiteY2869" fmla="*/ 901700 h 6367455"/>
                <a:gd name="connsiteX2870" fmla="*/ 3120991 w 6891715"/>
                <a:gd name="connsiteY2870" fmla="*/ 928449 h 6367455"/>
                <a:gd name="connsiteX2871" fmla="*/ 3105116 w 6891715"/>
                <a:gd name="connsiteY2871" fmla="*/ 944563 h 6367455"/>
                <a:gd name="connsiteX2872" fmla="*/ 3098766 w 6891715"/>
                <a:gd name="connsiteY2872" fmla="*/ 934895 h 6367455"/>
                <a:gd name="connsiteX2873" fmla="*/ 3098766 w 6891715"/>
                <a:gd name="connsiteY2873" fmla="*/ 925226 h 6367455"/>
                <a:gd name="connsiteX2874" fmla="*/ 3105751 w 6891715"/>
                <a:gd name="connsiteY2874" fmla="*/ 916525 h 6367455"/>
                <a:gd name="connsiteX2875" fmla="*/ 3099360 w 6891715"/>
                <a:gd name="connsiteY2875" fmla="*/ 876300 h 6367455"/>
                <a:gd name="connsiteX2876" fmla="*/ 3105116 w 6891715"/>
                <a:gd name="connsiteY2876" fmla="*/ 884929 h 6367455"/>
                <a:gd name="connsiteX2877" fmla="*/ 3093284 w 6891715"/>
                <a:gd name="connsiteY2877" fmla="*/ 896433 h 6367455"/>
                <a:gd name="connsiteX2878" fmla="*/ 3091365 w 6891715"/>
                <a:gd name="connsiteY2878" fmla="*/ 914648 h 6367455"/>
                <a:gd name="connsiteX2879" fmla="*/ 3079858 w 6891715"/>
                <a:gd name="connsiteY2879" fmla="*/ 925513 h 6367455"/>
                <a:gd name="connsiteX2880" fmla="*/ 3079538 w 6891715"/>
                <a:gd name="connsiteY2880" fmla="*/ 905061 h 6367455"/>
                <a:gd name="connsiteX2881" fmla="*/ 3060671 w 6891715"/>
                <a:gd name="connsiteY2881" fmla="*/ 906659 h 6367455"/>
                <a:gd name="connsiteX2882" fmla="*/ 3062270 w 6891715"/>
                <a:gd name="connsiteY2882" fmla="*/ 893877 h 6367455"/>
                <a:gd name="connsiteX2883" fmla="*/ 3082736 w 6891715"/>
                <a:gd name="connsiteY2883" fmla="*/ 885248 h 6367455"/>
                <a:gd name="connsiteX2884" fmla="*/ 2895676 w 6891715"/>
                <a:gd name="connsiteY2884" fmla="*/ 835022 h 6367455"/>
                <a:gd name="connsiteX2885" fmla="*/ 2900080 w 6891715"/>
                <a:gd name="connsiteY2885" fmla="*/ 843367 h 6367455"/>
                <a:gd name="connsiteX2886" fmla="*/ 2899450 w 6891715"/>
                <a:gd name="connsiteY2886" fmla="*/ 855243 h 6367455"/>
                <a:gd name="connsiteX2887" fmla="*/ 2906370 w 6891715"/>
                <a:gd name="connsiteY2887" fmla="*/ 852034 h 6367455"/>
                <a:gd name="connsiteX2888" fmla="*/ 2906684 w 6891715"/>
                <a:gd name="connsiteY2888" fmla="*/ 860700 h 6367455"/>
                <a:gd name="connsiteX2889" fmla="*/ 2893160 w 6891715"/>
                <a:gd name="connsiteY2889" fmla="*/ 863910 h 6367455"/>
                <a:gd name="connsiteX2890" fmla="*/ 2884040 w 6891715"/>
                <a:gd name="connsiteY2890" fmla="*/ 886378 h 6367455"/>
                <a:gd name="connsiteX2891" fmla="*/ 2873346 w 6891715"/>
                <a:gd name="connsiteY2891" fmla="*/ 893760 h 6367455"/>
                <a:gd name="connsiteX2892" fmla="*/ 2879321 w 6891715"/>
                <a:gd name="connsiteY2892" fmla="*/ 876748 h 6367455"/>
                <a:gd name="connsiteX2893" fmla="*/ 2877121 w 6891715"/>
                <a:gd name="connsiteY2893" fmla="*/ 857490 h 6367455"/>
                <a:gd name="connsiteX2894" fmla="*/ 2890959 w 6891715"/>
                <a:gd name="connsiteY2894" fmla="*/ 854280 h 6367455"/>
                <a:gd name="connsiteX2895" fmla="*/ 2912575 w 6891715"/>
                <a:gd name="connsiteY2895" fmla="*/ 822322 h 6367455"/>
                <a:gd name="connsiteX2896" fmla="*/ 2923896 w 6891715"/>
                <a:gd name="connsiteY2896" fmla="*/ 829854 h 6367455"/>
                <a:gd name="connsiteX2897" fmla="*/ 2925733 w 6891715"/>
                <a:gd name="connsiteY2897" fmla="*/ 836130 h 6367455"/>
                <a:gd name="connsiteX2898" fmla="*/ 2922673 w 6891715"/>
                <a:gd name="connsiteY2898" fmla="*/ 849310 h 6367455"/>
                <a:gd name="connsiteX2899" fmla="*/ 2912575 w 6891715"/>
                <a:gd name="connsiteY2899" fmla="*/ 848682 h 6367455"/>
                <a:gd name="connsiteX2900" fmla="*/ 2904312 w 6891715"/>
                <a:gd name="connsiteY2900" fmla="*/ 841465 h 6367455"/>
                <a:gd name="connsiteX2901" fmla="*/ 2900333 w 6891715"/>
                <a:gd name="connsiteY2901" fmla="*/ 830795 h 6367455"/>
                <a:gd name="connsiteX2902" fmla="*/ 2915634 w 6891715"/>
                <a:gd name="connsiteY2902" fmla="*/ 832050 h 6367455"/>
                <a:gd name="connsiteX2903" fmla="*/ 3115497 w 6891715"/>
                <a:gd name="connsiteY2903" fmla="*/ 820737 h 6367455"/>
                <a:gd name="connsiteX2904" fmla="*/ 3128970 w 6891715"/>
                <a:gd name="connsiteY2904" fmla="*/ 829700 h 6367455"/>
                <a:gd name="connsiteX2905" fmla="*/ 3132104 w 6891715"/>
                <a:gd name="connsiteY2905" fmla="*/ 840826 h 6367455"/>
                <a:gd name="connsiteX2906" fmla="*/ 3125211 w 6891715"/>
                <a:gd name="connsiteY2906" fmla="*/ 850098 h 6367455"/>
                <a:gd name="connsiteX2907" fmla="*/ 3108291 w 6891715"/>
                <a:gd name="connsiteY2907" fmla="*/ 855662 h 6367455"/>
                <a:gd name="connsiteX2908" fmla="*/ 3112364 w 6891715"/>
                <a:gd name="connsiteY2908" fmla="*/ 841135 h 6367455"/>
                <a:gd name="connsiteX2909" fmla="*/ 2986079 w 6891715"/>
                <a:gd name="connsiteY2909" fmla="*/ 784222 h 6367455"/>
                <a:gd name="connsiteX2910" fmla="*/ 2989234 w 6891715"/>
                <a:gd name="connsiteY2910" fmla="*/ 792794 h 6367455"/>
                <a:gd name="connsiteX2911" fmla="*/ 2950732 w 6891715"/>
                <a:gd name="connsiteY2911" fmla="*/ 835022 h 6367455"/>
                <a:gd name="connsiteX2912" fmla="*/ 2938108 w 6891715"/>
                <a:gd name="connsiteY2912" fmla="*/ 829942 h 6367455"/>
                <a:gd name="connsiteX2913" fmla="*/ 2936846 w 6891715"/>
                <a:gd name="connsiteY2913" fmla="*/ 815337 h 6367455"/>
                <a:gd name="connsiteX2914" fmla="*/ 2944104 w 6891715"/>
                <a:gd name="connsiteY2914" fmla="*/ 803589 h 6367455"/>
                <a:gd name="connsiteX2915" fmla="*/ 2956728 w 6891715"/>
                <a:gd name="connsiteY2915" fmla="*/ 805494 h 6367455"/>
                <a:gd name="connsiteX2916" fmla="*/ 2963040 w 6891715"/>
                <a:gd name="connsiteY2916" fmla="*/ 796922 h 6367455"/>
                <a:gd name="connsiteX2917" fmla="*/ 2969036 w 6891715"/>
                <a:gd name="connsiteY2917" fmla="*/ 784539 h 6367455"/>
                <a:gd name="connsiteX2918" fmla="*/ 3181826 w 6891715"/>
                <a:gd name="connsiteY2918" fmla="*/ 777876 h 6367455"/>
                <a:gd name="connsiteX2919" fmla="*/ 3189253 w 6891715"/>
                <a:gd name="connsiteY2919" fmla="*/ 786862 h 6367455"/>
                <a:gd name="connsiteX2920" fmla="*/ 3181181 w 6891715"/>
                <a:gd name="connsiteY2920" fmla="*/ 793751 h 6367455"/>
                <a:gd name="connsiteX2921" fmla="*/ 3170203 w 6891715"/>
                <a:gd name="connsiteY2921" fmla="*/ 787760 h 6367455"/>
                <a:gd name="connsiteX2922" fmla="*/ 2989234 w 6891715"/>
                <a:gd name="connsiteY2922" fmla="*/ 760410 h 6367455"/>
                <a:gd name="connsiteX2923" fmla="*/ 3000346 w 6891715"/>
                <a:gd name="connsiteY2923" fmla="*/ 771020 h 6367455"/>
                <a:gd name="connsiteX2924" fmla="*/ 2997078 w 6891715"/>
                <a:gd name="connsiteY2924" fmla="*/ 785810 h 6367455"/>
                <a:gd name="connsiteX2925" fmla="*/ 2989559 w 6891715"/>
                <a:gd name="connsiteY2925" fmla="*/ 779380 h 6367455"/>
                <a:gd name="connsiteX2926" fmla="*/ 2989234 w 6891715"/>
                <a:gd name="connsiteY2926" fmla="*/ 760410 h 6367455"/>
                <a:gd name="connsiteX2927" fmla="*/ 3084673 w 6891715"/>
                <a:gd name="connsiteY2927" fmla="*/ 733425 h 6367455"/>
                <a:gd name="connsiteX2928" fmla="*/ 3095591 w 6891715"/>
                <a:gd name="connsiteY2928" fmla="*/ 744629 h 6367455"/>
                <a:gd name="connsiteX2929" fmla="*/ 3089491 w 6891715"/>
                <a:gd name="connsiteY2929" fmla="*/ 761915 h 6367455"/>
                <a:gd name="connsiteX2930" fmla="*/ 3078568 w 6891715"/>
                <a:gd name="connsiteY2930" fmla="*/ 778881 h 6367455"/>
                <a:gd name="connsiteX2931" fmla="*/ 3073427 w 6891715"/>
                <a:gd name="connsiteY2931" fmla="*/ 784323 h 6367455"/>
                <a:gd name="connsiteX2932" fmla="*/ 3061541 w 6891715"/>
                <a:gd name="connsiteY2932" fmla="*/ 788805 h 6367455"/>
                <a:gd name="connsiteX2933" fmla="*/ 3062825 w 6891715"/>
                <a:gd name="connsiteY2933" fmla="*/ 799369 h 6367455"/>
                <a:gd name="connsiteX2934" fmla="*/ 3065074 w 6891715"/>
                <a:gd name="connsiteY2934" fmla="*/ 811213 h 6367455"/>
                <a:gd name="connsiteX2935" fmla="*/ 3056400 w 6891715"/>
                <a:gd name="connsiteY2935" fmla="*/ 808972 h 6367455"/>
                <a:gd name="connsiteX2936" fmla="*/ 3054472 w 6891715"/>
                <a:gd name="connsiteY2936" fmla="*/ 788805 h 6367455"/>
                <a:gd name="connsiteX2937" fmla="*/ 3063789 w 6891715"/>
                <a:gd name="connsiteY2937" fmla="*/ 766077 h 6367455"/>
                <a:gd name="connsiteX2938" fmla="*/ 3045477 w 6891715"/>
                <a:gd name="connsiteY2938" fmla="*/ 773119 h 6367455"/>
                <a:gd name="connsiteX2939" fmla="*/ 3028448 w 6891715"/>
                <a:gd name="connsiteY2939" fmla="*/ 802890 h 6367455"/>
                <a:gd name="connsiteX2940" fmla="*/ 3016882 w 6891715"/>
                <a:gd name="connsiteY2940" fmla="*/ 795527 h 6367455"/>
                <a:gd name="connsiteX2941" fmla="*/ 3014633 w 6891715"/>
                <a:gd name="connsiteY2941" fmla="*/ 784643 h 6367455"/>
                <a:gd name="connsiteX2942" fmla="*/ 3028127 w 6891715"/>
                <a:gd name="connsiteY2942" fmla="*/ 766397 h 6367455"/>
                <a:gd name="connsiteX2943" fmla="*/ 3045477 w 6891715"/>
                <a:gd name="connsiteY2943" fmla="*/ 749431 h 6367455"/>
                <a:gd name="connsiteX2944" fmla="*/ 3065396 w 6891715"/>
                <a:gd name="connsiteY2944" fmla="*/ 743989 h 6367455"/>
                <a:gd name="connsiteX2945" fmla="*/ 3205129 w 6891715"/>
                <a:gd name="connsiteY2945" fmla="*/ 719138 h 6367455"/>
                <a:gd name="connsiteX2946" fmla="*/ 3203253 w 6891715"/>
                <a:gd name="connsiteY2946" fmla="*/ 736387 h 6367455"/>
                <a:gd name="connsiteX2947" fmla="*/ 3189807 w 6891715"/>
                <a:gd name="connsiteY2947" fmla="*/ 739776 h 6367455"/>
                <a:gd name="connsiteX2948" fmla="*/ 3184491 w 6891715"/>
                <a:gd name="connsiteY2948" fmla="*/ 726222 h 6367455"/>
                <a:gd name="connsiteX2949" fmla="*/ 3048002 w 6891715"/>
                <a:gd name="connsiteY2949" fmla="*/ 700087 h 6367455"/>
                <a:gd name="connsiteX2950" fmla="*/ 3055726 w 6891715"/>
                <a:gd name="connsiteY2950" fmla="*/ 703262 h 6367455"/>
                <a:gd name="connsiteX2951" fmla="*/ 3059084 w 6891715"/>
                <a:gd name="connsiteY2951" fmla="*/ 711517 h 6367455"/>
                <a:gd name="connsiteX2952" fmla="*/ 3057069 w 6891715"/>
                <a:gd name="connsiteY2952" fmla="*/ 725170 h 6367455"/>
                <a:gd name="connsiteX2953" fmla="*/ 3044980 w 6891715"/>
                <a:gd name="connsiteY2953" fmla="*/ 725487 h 6367455"/>
                <a:gd name="connsiteX2954" fmla="*/ 3041621 w 6891715"/>
                <a:gd name="connsiteY2954" fmla="*/ 709612 h 6367455"/>
                <a:gd name="connsiteX2955" fmla="*/ 3147591 w 6891715"/>
                <a:gd name="connsiteY2955" fmla="*/ 608011 h 6367455"/>
                <a:gd name="connsiteX2956" fmla="*/ 3157047 w 6891715"/>
                <a:gd name="connsiteY2956" fmla="*/ 609291 h 6367455"/>
                <a:gd name="connsiteX2957" fmla="*/ 3163667 w 6891715"/>
                <a:gd name="connsiteY2957" fmla="*/ 632651 h 6367455"/>
                <a:gd name="connsiteX2958" fmla="*/ 3154210 w 6891715"/>
                <a:gd name="connsiteY2958" fmla="*/ 648332 h 6367455"/>
                <a:gd name="connsiteX2959" fmla="*/ 3165873 w 6891715"/>
                <a:gd name="connsiteY2959" fmla="*/ 659212 h 6367455"/>
                <a:gd name="connsiteX2960" fmla="*/ 3165873 w 6891715"/>
                <a:gd name="connsiteY2960" fmla="*/ 666572 h 6367455"/>
                <a:gd name="connsiteX2961" fmla="*/ 3150428 w 6891715"/>
                <a:gd name="connsiteY2961" fmla="*/ 687053 h 6367455"/>
                <a:gd name="connsiteX2962" fmla="*/ 3152319 w 6891715"/>
                <a:gd name="connsiteY2962" fmla="*/ 699533 h 6367455"/>
                <a:gd name="connsiteX2963" fmla="*/ 3167134 w 6891715"/>
                <a:gd name="connsiteY2963" fmla="*/ 696333 h 6367455"/>
                <a:gd name="connsiteX2964" fmla="*/ 3173439 w 6891715"/>
                <a:gd name="connsiteY2964" fmla="*/ 675853 h 6367455"/>
                <a:gd name="connsiteX2965" fmla="*/ 3178482 w 6891715"/>
                <a:gd name="connsiteY2965" fmla="*/ 657932 h 6367455"/>
                <a:gd name="connsiteX2966" fmla="*/ 3193298 w 6891715"/>
                <a:gd name="connsiteY2966" fmla="*/ 651212 h 6367455"/>
                <a:gd name="connsiteX2967" fmla="*/ 3183211 w 6891715"/>
                <a:gd name="connsiteY2967" fmla="*/ 634571 h 6367455"/>
                <a:gd name="connsiteX2968" fmla="*/ 3192983 w 6891715"/>
                <a:gd name="connsiteY2968" fmla="*/ 621771 h 6367455"/>
                <a:gd name="connsiteX2969" fmla="*/ 3196765 w 6891715"/>
                <a:gd name="connsiteY2969" fmla="*/ 625611 h 6367455"/>
                <a:gd name="connsiteX2970" fmla="*/ 3199602 w 6891715"/>
                <a:gd name="connsiteY2970" fmla="*/ 629131 h 6367455"/>
                <a:gd name="connsiteX2971" fmla="*/ 3200548 w 6891715"/>
                <a:gd name="connsiteY2971" fmla="*/ 631051 h 6367455"/>
                <a:gd name="connsiteX2972" fmla="*/ 3201178 w 6891715"/>
                <a:gd name="connsiteY2972" fmla="*/ 632331 h 6367455"/>
                <a:gd name="connsiteX2973" fmla="*/ 3202124 w 6891715"/>
                <a:gd name="connsiteY2973" fmla="*/ 632971 h 6367455"/>
                <a:gd name="connsiteX2974" fmla="*/ 3203070 w 6891715"/>
                <a:gd name="connsiteY2974" fmla="*/ 633611 h 6367455"/>
                <a:gd name="connsiteX2975" fmla="*/ 3204015 w 6891715"/>
                <a:gd name="connsiteY2975" fmla="*/ 632971 h 6367455"/>
                <a:gd name="connsiteX2976" fmla="*/ 3205592 w 6891715"/>
                <a:gd name="connsiteY2976" fmla="*/ 632651 h 6367455"/>
                <a:gd name="connsiteX2977" fmla="*/ 3207483 w 6891715"/>
                <a:gd name="connsiteY2977" fmla="*/ 631691 h 6367455"/>
                <a:gd name="connsiteX2978" fmla="*/ 3208744 w 6891715"/>
                <a:gd name="connsiteY2978" fmla="*/ 631051 h 6367455"/>
                <a:gd name="connsiteX2979" fmla="*/ 3220092 w 6891715"/>
                <a:gd name="connsiteY2979" fmla="*/ 642572 h 6367455"/>
                <a:gd name="connsiteX2980" fmla="*/ 3225766 w 6891715"/>
                <a:gd name="connsiteY2980" fmla="*/ 654092 h 6367455"/>
                <a:gd name="connsiteX2981" fmla="*/ 3206852 w 6891715"/>
                <a:gd name="connsiteY2981" fmla="*/ 678093 h 6367455"/>
                <a:gd name="connsiteX2982" fmla="*/ 3205276 w 6891715"/>
                <a:gd name="connsiteY2982" fmla="*/ 700173 h 6367455"/>
                <a:gd name="connsiteX2983" fmla="*/ 3185102 w 6891715"/>
                <a:gd name="connsiteY2983" fmla="*/ 698253 h 6367455"/>
                <a:gd name="connsiteX2984" fmla="*/ 3181319 w 6891715"/>
                <a:gd name="connsiteY2984" fmla="*/ 716174 h 6367455"/>
                <a:gd name="connsiteX2985" fmla="*/ 3173754 w 6891715"/>
                <a:gd name="connsiteY2985" fmla="*/ 726734 h 6367455"/>
                <a:gd name="connsiteX2986" fmla="*/ 3184472 w 6891715"/>
                <a:gd name="connsiteY2986" fmla="*/ 743055 h 6367455"/>
                <a:gd name="connsiteX2987" fmla="*/ 3173754 w 6891715"/>
                <a:gd name="connsiteY2987" fmla="*/ 746255 h 6367455"/>
                <a:gd name="connsiteX2988" fmla="*/ 3160199 w 6891715"/>
                <a:gd name="connsiteY2988" fmla="*/ 738895 h 6367455"/>
                <a:gd name="connsiteX2989" fmla="*/ 3157047 w 6891715"/>
                <a:gd name="connsiteY2989" fmla="*/ 722894 h 6367455"/>
                <a:gd name="connsiteX2990" fmla="*/ 3154525 w 6891715"/>
                <a:gd name="connsiteY2990" fmla="*/ 730894 h 6367455"/>
                <a:gd name="connsiteX2991" fmla="*/ 3152949 w 6891715"/>
                <a:gd name="connsiteY2991" fmla="*/ 736974 h 6367455"/>
                <a:gd name="connsiteX2992" fmla="*/ 3152004 w 6891715"/>
                <a:gd name="connsiteY2992" fmla="*/ 739215 h 6367455"/>
                <a:gd name="connsiteX2993" fmla="*/ 3151688 w 6891715"/>
                <a:gd name="connsiteY2993" fmla="*/ 741135 h 6367455"/>
                <a:gd name="connsiteX2994" fmla="*/ 3151373 w 6891715"/>
                <a:gd name="connsiteY2994" fmla="*/ 743375 h 6367455"/>
                <a:gd name="connsiteX2995" fmla="*/ 3149482 w 6891715"/>
                <a:gd name="connsiteY2995" fmla="*/ 746895 h 6367455"/>
                <a:gd name="connsiteX2996" fmla="*/ 3144123 w 6891715"/>
                <a:gd name="connsiteY2996" fmla="*/ 756495 h 6367455"/>
                <a:gd name="connsiteX2997" fmla="*/ 3136243 w 6891715"/>
                <a:gd name="connsiteY2997" fmla="*/ 769935 h 6367455"/>
                <a:gd name="connsiteX2998" fmla="*/ 3126786 w 6891715"/>
                <a:gd name="connsiteY2998" fmla="*/ 760335 h 6367455"/>
                <a:gd name="connsiteX2999" fmla="*/ 3129623 w 6891715"/>
                <a:gd name="connsiteY2999" fmla="*/ 727694 h 6367455"/>
                <a:gd name="connsiteX3000" fmla="*/ 3116384 w 6891715"/>
                <a:gd name="connsiteY3000" fmla="*/ 740495 h 6367455"/>
                <a:gd name="connsiteX3001" fmla="*/ 3105036 w 6891715"/>
                <a:gd name="connsiteY3001" fmla="*/ 768975 h 6367455"/>
                <a:gd name="connsiteX3002" fmla="*/ 3097785 w 6891715"/>
                <a:gd name="connsiteY3002" fmla="*/ 767055 h 6367455"/>
                <a:gd name="connsiteX3003" fmla="*/ 3107873 w 6891715"/>
                <a:gd name="connsiteY3003" fmla="*/ 742415 h 6367455"/>
                <a:gd name="connsiteX3004" fmla="*/ 3096209 w 6891715"/>
                <a:gd name="connsiteY3004" fmla="*/ 740495 h 6367455"/>
                <a:gd name="connsiteX3005" fmla="*/ 3094003 w 6891715"/>
                <a:gd name="connsiteY3005" fmla="*/ 734094 h 6367455"/>
                <a:gd name="connsiteX3006" fmla="*/ 3107557 w 6891715"/>
                <a:gd name="connsiteY3006" fmla="*/ 727694 h 6367455"/>
                <a:gd name="connsiteX3007" fmla="*/ 3099992 w 6891715"/>
                <a:gd name="connsiteY3007" fmla="*/ 717134 h 6367455"/>
                <a:gd name="connsiteX3008" fmla="*/ 3127101 w 6891715"/>
                <a:gd name="connsiteY3008" fmla="*/ 687053 h 6367455"/>
                <a:gd name="connsiteX3009" fmla="*/ 3127101 w 6891715"/>
                <a:gd name="connsiteY3009" fmla="*/ 668172 h 6367455"/>
                <a:gd name="connsiteX3010" fmla="*/ 3135297 w 6891715"/>
                <a:gd name="connsiteY3010" fmla="*/ 656332 h 6367455"/>
                <a:gd name="connsiteX3011" fmla="*/ 3128992 w 6891715"/>
                <a:gd name="connsiteY3011" fmla="*/ 646732 h 6367455"/>
                <a:gd name="connsiteX3012" fmla="*/ 3086809 w 6891715"/>
                <a:gd name="connsiteY3012" fmla="*/ 601662 h 6367455"/>
                <a:gd name="connsiteX3013" fmla="*/ 3100900 w 6891715"/>
                <a:gd name="connsiteY3013" fmla="*/ 618490 h 6367455"/>
                <a:gd name="connsiteX3014" fmla="*/ 3095575 w 6891715"/>
                <a:gd name="connsiteY3014" fmla="*/ 628967 h 6367455"/>
                <a:gd name="connsiteX3015" fmla="*/ 3100274 w 6891715"/>
                <a:gd name="connsiteY3015" fmla="*/ 649287 h 6367455"/>
                <a:gd name="connsiteX3016" fmla="*/ 3095888 w 6891715"/>
                <a:gd name="connsiteY3016" fmla="*/ 658812 h 6367455"/>
                <a:gd name="connsiteX3017" fmla="*/ 3117816 w 6891715"/>
                <a:gd name="connsiteY3017" fmla="*/ 663575 h 6367455"/>
                <a:gd name="connsiteX3018" fmla="*/ 3107478 w 6891715"/>
                <a:gd name="connsiteY3018" fmla="*/ 680720 h 6367455"/>
                <a:gd name="connsiteX3019" fmla="*/ 3092755 w 6891715"/>
                <a:gd name="connsiteY3019" fmla="*/ 682625 h 6367455"/>
                <a:gd name="connsiteX3020" fmla="*/ 3067073 w 6891715"/>
                <a:gd name="connsiteY3020" fmla="*/ 700087 h 6367455"/>
                <a:gd name="connsiteX3021" fmla="*/ 3054544 w 6891715"/>
                <a:gd name="connsiteY3021" fmla="*/ 696912 h 6367455"/>
                <a:gd name="connsiteX3022" fmla="*/ 3082423 w 6891715"/>
                <a:gd name="connsiteY3022" fmla="*/ 661987 h 6367455"/>
                <a:gd name="connsiteX3023" fmla="*/ 3052351 w 6891715"/>
                <a:gd name="connsiteY3023" fmla="*/ 679767 h 6367455"/>
                <a:gd name="connsiteX3024" fmla="*/ 3042953 w 6891715"/>
                <a:gd name="connsiteY3024" fmla="*/ 679132 h 6367455"/>
                <a:gd name="connsiteX3025" fmla="*/ 3029170 w 6891715"/>
                <a:gd name="connsiteY3025" fmla="*/ 697230 h 6367455"/>
                <a:gd name="connsiteX3026" fmla="*/ 3024158 w 6891715"/>
                <a:gd name="connsiteY3026" fmla="*/ 683577 h 6367455"/>
                <a:gd name="connsiteX3027" fmla="*/ 3034495 w 6891715"/>
                <a:gd name="connsiteY3027" fmla="*/ 675957 h 6367455"/>
                <a:gd name="connsiteX3028" fmla="*/ 3031050 w 6891715"/>
                <a:gd name="connsiteY3028" fmla="*/ 662305 h 6367455"/>
                <a:gd name="connsiteX3029" fmla="*/ 3042640 w 6891715"/>
                <a:gd name="connsiteY3029" fmla="*/ 652780 h 6367455"/>
                <a:gd name="connsiteX3030" fmla="*/ 3057363 w 6891715"/>
                <a:gd name="connsiteY3030" fmla="*/ 649605 h 6367455"/>
                <a:gd name="connsiteX3031" fmla="*/ 3071460 w 6891715"/>
                <a:gd name="connsiteY3031" fmla="*/ 629285 h 6367455"/>
                <a:gd name="connsiteX3032" fmla="*/ 3083990 w 6891715"/>
                <a:gd name="connsiteY3032" fmla="*/ 628332 h 6367455"/>
                <a:gd name="connsiteX3033" fmla="*/ 3079917 w 6891715"/>
                <a:gd name="connsiteY3033" fmla="*/ 611187 h 6367455"/>
                <a:gd name="connsiteX3034" fmla="*/ 3198778 w 6891715"/>
                <a:gd name="connsiteY3034" fmla="*/ 596901 h 6367455"/>
                <a:gd name="connsiteX3035" fmla="*/ 3208960 w 6891715"/>
                <a:gd name="connsiteY3035" fmla="*/ 597864 h 6367455"/>
                <a:gd name="connsiteX3036" fmla="*/ 3214215 w 6891715"/>
                <a:gd name="connsiteY3036" fmla="*/ 603322 h 6367455"/>
                <a:gd name="connsiteX3037" fmla="*/ 3219798 w 6891715"/>
                <a:gd name="connsiteY3037" fmla="*/ 601074 h 6367455"/>
                <a:gd name="connsiteX3038" fmla="*/ 3227353 w 6891715"/>
                <a:gd name="connsiteY3038" fmla="*/ 611349 h 6367455"/>
                <a:gd name="connsiteX3039" fmla="*/ 3217828 w 6891715"/>
                <a:gd name="connsiteY3039" fmla="*/ 625476 h 6367455"/>
                <a:gd name="connsiteX3040" fmla="*/ 3201405 w 6891715"/>
                <a:gd name="connsiteY3040" fmla="*/ 609743 h 6367455"/>
                <a:gd name="connsiteX3041" fmla="*/ 3164907 w 6891715"/>
                <a:gd name="connsiteY3041" fmla="*/ 504825 h 6367455"/>
                <a:gd name="connsiteX3042" fmla="*/ 3188311 w 6891715"/>
                <a:gd name="connsiteY3042" fmla="*/ 509905 h 6367455"/>
                <a:gd name="connsiteX3043" fmla="*/ 3190841 w 6891715"/>
                <a:gd name="connsiteY3043" fmla="*/ 523558 h 6367455"/>
                <a:gd name="connsiteX3044" fmla="*/ 3182302 w 6891715"/>
                <a:gd name="connsiteY3044" fmla="*/ 535305 h 6367455"/>
                <a:gd name="connsiteX3045" fmla="*/ 3184516 w 6891715"/>
                <a:gd name="connsiteY3045" fmla="*/ 554355 h 6367455"/>
                <a:gd name="connsiteX3046" fmla="*/ 3172181 w 6891715"/>
                <a:gd name="connsiteY3046" fmla="*/ 566103 h 6367455"/>
                <a:gd name="connsiteX3047" fmla="*/ 3164591 w 6891715"/>
                <a:gd name="connsiteY3047" fmla="*/ 582930 h 6367455"/>
                <a:gd name="connsiteX3048" fmla="*/ 3136444 w 6891715"/>
                <a:gd name="connsiteY3048" fmla="*/ 592455 h 6367455"/>
                <a:gd name="connsiteX3049" fmla="*/ 3124110 w 6891715"/>
                <a:gd name="connsiteY3049" fmla="*/ 622300 h 6367455"/>
                <a:gd name="connsiteX3050" fmla="*/ 3119998 w 6891715"/>
                <a:gd name="connsiteY3050" fmla="*/ 619125 h 6367455"/>
                <a:gd name="connsiteX3051" fmla="*/ 3120631 w 6891715"/>
                <a:gd name="connsiteY3051" fmla="*/ 611823 h 6367455"/>
                <a:gd name="connsiteX3052" fmla="*/ 3109878 w 6891715"/>
                <a:gd name="connsiteY3052" fmla="*/ 602615 h 6367455"/>
                <a:gd name="connsiteX3053" fmla="*/ 3132965 w 6891715"/>
                <a:gd name="connsiteY3053" fmla="*/ 578803 h 6367455"/>
                <a:gd name="connsiteX3054" fmla="*/ 3136127 w 6891715"/>
                <a:gd name="connsiteY3054" fmla="*/ 555943 h 6367455"/>
                <a:gd name="connsiteX3055" fmla="*/ 3151941 w 6891715"/>
                <a:gd name="connsiteY3055" fmla="*/ 553403 h 6367455"/>
                <a:gd name="connsiteX3056" fmla="*/ 3155736 w 6891715"/>
                <a:gd name="connsiteY3056" fmla="*/ 542925 h 6367455"/>
                <a:gd name="connsiteX3057" fmla="*/ 3151624 w 6891715"/>
                <a:gd name="connsiteY3057" fmla="*/ 531495 h 6367455"/>
                <a:gd name="connsiteX3058" fmla="*/ 3157950 w 6891715"/>
                <a:gd name="connsiteY3058" fmla="*/ 523875 h 6367455"/>
                <a:gd name="connsiteX3059" fmla="*/ 4364771 w 6891715"/>
                <a:gd name="connsiteY3059" fmla="*/ 471424 h 6367455"/>
                <a:gd name="connsiteX3060" fmla="*/ 4352063 w 6891715"/>
                <a:gd name="connsiteY3060" fmla="*/ 473328 h 6367455"/>
                <a:gd name="connsiteX3061" fmla="*/ 4349204 w 6891715"/>
                <a:gd name="connsiteY3061" fmla="*/ 492370 h 6367455"/>
                <a:gd name="connsiteX3062" fmla="*/ 4353334 w 6891715"/>
                <a:gd name="connsiteY3062" fmla="*/ 505065 h 6367455"/>
                <a:gd name="connsiteX3063" fmla="*/ 4345709 w 6891715"/>
                <a:gd name="connsiteY3063" fmla="*/ 514269 h 6367455"/>
                <a:gd name="connsiteX3064" fmla="*/ 4338402 w 6891715"/>
                <a:gd name="connsiteY3064" fmla="*/ 505383 h 6367455"/>
                <a:gd name="connsiteX3065" fmla="*/ 4341579 w 6891715"/>
                <a:gd name="connsiteY3065" fmla="*/ 493005 h 6367455"/>
                <a:gd name="connsiteX3066" fmla="*/ 4337131 w 6891715"/>
                <a:gd name="connsiteY3066" fmla="*/ 479358 h 6367455"/>
                <a:gd name="connsiteX3067" fmla="*/ 4322835 w 6891715"/>
                <a:gd name="connsiteY3067" fmla="*/ 489514 h 6367455"/>
                <a:gd name="connsiteX3068" fmla="*/ 4315210 w 6891715"/>
                <a:gd name="connsiteY3068" fmla="*/ 501892 h 6367455"/>
                <a:gd name="connsiteX3069" fmla="*/ 4319976 w 6891715"/>
                <a:gd name="connsiteY3069" fmla="*/ 515538 h 6367455"/>
                <a:gd name="connsiteX3070" fmla="*/ 4326647 w 6891715"/>
                <a:gd name="connsiteY3070" fmla="*/ 515538 h 6367455"/>
                <a:gd name="connsiteX3071" fmla="*/ 4334590 w 6891715"/>
                <a:gd name="connsiteY3071" fmla="*/ 522203 h 6367455"/>
                <a:gd name="connsiteX3072" fmla="*/ 4333319 w 6891715"/>
                <a:gd name="connsiteY3072" fmla="*/ 536167 h 6367455"/>
                <a:gd name="connsiteX3073" fmla="*/ 4321882 w 6891715"/>
                <a:gd name="connsiteY3073" fmla="*/ 530455 h 6367455"/>
                <a:gd name="connsiteX3074" fmla="*/ 4315210 w 6891715"/>
                <a:gd name="connsiteY3074" fmla="*/ 539658 h 6367455"/>
                <a:gd name="connsiteX3075" fmla="*/ 4297419 w 6891715"/>
                <a:gd name="connsiteY3075" fmla="*/ 537119 h 6367455"/>
                <a:gd name="connsiteX3076" fmla="*/ 4292971 w 6891715"/>
                <a:gd name="connsiteY3076" fmla="*/ 550766 h 6367455"/>
                <a:gd name="connsiteX3077" fmla="*/ 4282805 w 6891715"/>
                <a:gd name="connsiteY3077" fmla="*/ 553940 h 6367455"/>
                <a:gd name="connsiteX3078" fmla="*/ 4274862 w 6891715"/>
                <a:gd name="connsiteY3078" fmla="*/ 552353 h 6367455"/>
                <a:gd name="connsiteX3079" fmla="*/ 4260566 w 6891715"/>
                <a:gd name="connsiteY3079" fmla="*/ 563778 h 6367455"/>
                <a:gd name="connsiteX3080" fmla="*/ 4263425 w 6891715"/>
                <a:gd name="connsiteY3080" fmla="*/ 579647 h 6367455"/>
                <a:gd name="connsiteX3081" fmla="*/ 4256754 w 6891715"/>
                <a:gd name="connsiteY3081" fmla="*/ 585677 h 6367455"/>
                <a:gd name="connsiteX3082" fmla="*/ 4246270 w 6891715"/>
                <a:gd name="connsiteY3082" fmla="*/ 586312 h 6367455"/>
                <a:gd name="connsiteX3083" fmla="*/ 4233244 w 6891715"/>
                <a:gd name="connsiteY3083" fmla="*/ 586946 h 6367455"/>
                <a:gd name="connsiteX3084" fmla="*/ 4227843 w 6891715"/>
                <a:gd name="connsiteY3084" fmla="*/ 601863 h 6367455"/>
                <a:gd name="connsiteX3085" fmla="*/ 4232926 w 6891715"/>
                <a:gd name="connsiteY3085" fmla="*/ 608210 h 6367455"/>
                <a:gd name="connsiteX3086" fmla="*/ 4241504 w 6891715"/>
                <a:gd name="connsiteY3086" fmla="*/ 605036 h 6367455"/>
                <a:gd name="connsiteX3087" fmla="*/ 4247858 w 6891715"/>
                <a:gd name="connsiteY3087" fmla="*/ 609797 h 6367455"/>
                <a:gd name="connsiteX3088" fmla="*/ 4239280 w 6891715"/>
                <a:gd name="connsiteY3088" fmla="*/ 612653 h 6367455"/>
                <a:gd name="connsiteX3089" fmla="*/ 4244363 w 6891715"/>
                <a:gd name="connsiteY3089" fmla="*/ 622174 h 6367455"/>
                <a:gd name="connsiteX3090" fmla="*/ 4254530 w 6891715"/>
                <a:gd name="connsiteY3090" fmla="*/ 624396 h 6367455"/>
                <a:gd name="connsiteX3091" fmla="*/ 4259295 w 6891715"/>
                <a:gd name="connsiteY3091" fmla="*/ 613288 h 6367455"/>
                <a:gd name="connsiteX3092" fmla="*/ 4260248 w 6891715"/>
                <a:gd name="connsiteY3092" fmla="*/ 619635 h 6367455"/>
                <a:gd name="connsiteX3093" fmla="*/ 4269462 w 6891715"/>
                <a:gd name="connsiteY3093" fmla="*/ 628204 h 6367455"/>
                <a:gd name="connsiteX3094" fmla="*/ 4263108 w 6891715"/>
                <a:gd name="connsiteY3094" fmla="*/ 631378 h 6367455"/>
                <a:gd name="connsiteX3095" fmla="*/ 4252624 w 6891715"/>
                <a:gd name="connsiteY3095" fmla="*/ 629791 h 6367455"/>
                <a:gd name="connsiteX3096" fmla="*/ 4260566 w 6891715"/>
                <a:gd name="connsiteY3096" fmla="*/ 643755 h 6367455"/>
                <a:gd name="connsiteX3097" fmla="*/ 4275180 w 6891715"/>
                <a:gd name="connsiteY3097" fmla="*/ 653594 h 6367455"/>
                <a:gd name="connsiteX3098" fmla="*/ 4289477 w 6891715"/>
                <a:gd name="connsiteY3098" fmla="*/ 646612 h 6367455"/>
                <a:gd name="connsiteX3099" fmla="*/ 4287570 w 6891715"/>
                <a:gd name="connsiteY3099" fmla="*/ 633599 h 6367455"/>
                <a:gd name="connsiteX3100" fmla="*/ 4297101 w 6891715"/>
                <a:gd name="connsiteY3100" fmla="*/ 628839 h 6367455"/>
                <a:gd name="connsiteX3101" fmla="*/ 4302185 w 6891715"/>
                <a:gd name="connsiteY3101" fmla="*/ 638360 h 6367455"/>
                <a:gd name="connsiteX3102" fmla="*/ 4312669 w 6891715"/>
                <a:gd name="connsiteY3102" fmla="*/ 637725 h 6367455"/>
                <a:gd name="connsiteX3103" fmla="*/ 4312033 w 6891715"/>
                <a:gd name="connsiteY3103" fmla="*/ 628204 h 6367455"/>
                <a:gd name="connsiteX3104" fmla="*/ 4308221 w 6891715"/>
                <a:gd name="connsiteY3104" fmla="*/ 616462 h 6367455"/>
                <a:gd name="connsiteX3105" fmla="*/ 4317752 w 6891715"/>
                <a:gd name="connsiteY3105" fmla="*/ 615827 h 6367455"/>
                <a:gd name="connsiteX3106" fmla="*/ 4332048 w 6891715"/>
                <a:gd name="connsiteY3106" fmla="*/ 624396 h 6367455"/>
                <a:gd name="connsiteX3107" fmla="*/ 4339673 w 6891715"/>
                <a:gd name="connsiteY3107" fmla="*/ 624396 h 6367455"/>
                <a:gd name="connsiteX3108" fmla="*/ 4339547 w 6891715"/>
                <a:gd name="connsiteY3108" fmla="*/ 624461 h 6367455"/>
                <a:gd name="connsiteX3109" fmla="*/ 4339882 w 6891715"/>
                <a:gd name="connsiteY3109" fmla="*/ 624461 h 6367455"/>
                <a:gd name="connsiteX3110" fmla="*/ 4340199 w 6891715"/>
                <a:gd name="connsiteY3110" fmla="*/ 623826 h 6367455"/>
                <a:gd name="connsiteX3111" fmla="*/ 4341172 w 6891715"/>
                <a:gd name="connsiteY3111" fmla="*/ 623340 h 6367455"/>
                <a:gd name="connsiteX3112" fmla="*/ 4347298 w 6891715"/>
                <a:gd name="connsiteY3112" fmla="*/ 612018 h 6367455"/>
                <a:gd name="connsiteX3113" fmla="*/ 4332366 w 6891715"/>
                <a:gd name="connsiteY3113" fmla="*/ 604402 h 6367455"/>
                <a:gd name="connsiteX3114" fmla="*/ 4328236 w 6891715"/>
                <a:gd name="connsiteY3114" fmla="*/ 605354 h 6367455"/>
                <a:gd name="connsiteX3115" fmla="*/ 4317434 w 6891715"/>
                <a:gd name="connsiteY3115" fmla="*/ 588216 h 6367455"/>
                <a:gd name="connsiteX3116" fmla="*/ 4329189 w 6891715"/>
                <a:gd name="connsiteY3116" fmla="*/ 567587 h 6367455"/>
                <a:gd name="connsiteX3117" fmla="*/ 4344121 w 6891715"/>
                <a:gd name="connsiteY3117" fmla="*/ 564731 h 6367455"/>
                <a:gd name="connsiteX3118" fmla="*/ 4350793 w 6891715"/>
                <a:gd name="connsiteY3118" fmla="*/ 555210 h 6367455"/>
                <a:gd name="connsiteX3119" fmla="*/ 4348886 w 6891715"/>
                <a:gd name="connsiteY3119" fmla="*/ 549814 h 6367455"/>
                <a:gd name="connsiteX3120" fmla="*/ 4361912 w 6891715"/>
                <a:gd name="connsiteY3120" fmla="*/ 539976 h 6367455"/>
                <a:gd name="connsiteX3121" fmla="*/ 4359053 w 6891715"/>
                <a:gd name="connsiteY3121" fmla="*/ 525059 h 6367455"/>
                <a:gd name="connsiteX3122" fmla="*/ 4355876 w 6891715"/>
                <a:gd name="connsiteY3122" fmla="*/ 522838 h 6367455"/>
                <a:gd name="connsiteX3123" fmla="*/ 4355240 w 6891715"/>
                <a:gd name="connsiteY3123" fmla="*/ 513634 h 6367455"/>
                <a:gd name="connsiteX3124" fmla="*/ 4380021 w 6891715"/>
                <a:gd name="connsiteY3124" fmla="*/ 502526 h 6367455"/>
                <a:gd name="connsiteX3125" fmla="*/ 4384151 w 6891715"/>
                <a:gd name="connsiteY3125" fmla="*/ 488879 h 6367455"/>
                <a:gd name="connsiteX3126" fmla="*/ 4380339 w 6891715"/>
                <a:gd name="connsiteY3126" fmla="*/ 476185 h 6367455"/>
                <a:gd name="connsiteX3127" fmla="*/ 4369537 w 6891715"/>
                <a:gd name="connsiteY3127" fmla="*/ 489514 h 6367455"/>
                <a:gd name="connsiteX3128" fmla="*/ 4360959 w 6891715"/>
                <a:gd name="connsiteY3128" fmla="*/ 501892 h 6367455"/>
                <a:gd name="connsiteX3129" fmla="*/ 4359053 w 6891715"/>
                <a:gd name="connsiteY3129" fmla="*/ 486023 h 6367455"/>
                <a:gd name="connsiteX3130" fmla="*/ 4366360 w 6891715"/>
                <a:gd name="connsiteY3130" fmla="*/ 478724 h 6367455"/>
                <a:gd name="connsiteX3131" fmla="*/ 3304349 w 6891715"/>
                <a:gd name="connsiteY3131" fmla="*/ 431801 h 6367455"/>
                <a:gd name="connsiteX3132" fmla="*/ 3318916 w 6891715"/>
                <a:gd name="connsiteY3132" fmla="*/ 437795 h 6367455"/>
                <a:gd name="connsiteX3133" fmla="*/ 3327783 w 6891715"/>
                <a:gd name="connsiteY3133" fmla="*/ 453570 h 6367455"/>
                <a:gd name="connsiteX3134" fmla="*/ 3334751 w 6891715"/>
                <a:gd name="connsiteY3134" fmla="*/ 432432 h 6367455"/>
                <a:gd name="connsiteX3135" fmla="*/ 3344568 w 6891715"/>
                <a:gd name="connsiteY3135" fmla="*/ 440950 h 6367455"/>
                <a:gd name="connsiteX3136" fmla="*/ 3340451 w 6891715"/>
                <a:gd name="connsiteY3136" fmla="*/ 462719 h 6367455"/>
                <a:gd name="connsiteX3137" fmla="*/ 3344885 w 6891715"/>
                <a:gd name="connsiteY3137" fmla="*/ 472183 h 6367455"/>
                <a:gd name="connsiteX3138" fmla="*/ 3354069 w 6891715"/>
                <a:gd name="connsiteY3138" fmla="*/ 456409 h 6367455"/>
                <a:gd name="connsiteX3139" fmla="*/ 3367053 w 6891715"/>
                <a:gd name="connsiteY3139" fmla="*/ 470290 h 6367455"/>
                <a:gd name="connsiteX3140" fmla="*/ 3355335 w 6891715"/>
                <a:gd name="connsiteY3140" fmla="*/ 475338 h 6367455"/>
                <a:gd name="connsiteX3141" fmla="*/ 3360719 w 6891715"/>
                <a:gd name="connsiteY3141" fmla="*/ 488904 h 6367455"/>
                <a:gd name="connsiteX3142" fmla="*/ 3347101 w 6891715"/>
                <a:gd name="connsiteY3142" fmla="*/ 510988 h 6367455"/>
                <a:gd name="connsiteX3143" fmla="*/ 3346151 w 6891715"/>
                <a:gd name="connsiteY3143" fmla="*/ 529917 h 6367455"/>
                <a:gd name="connsiteX3144" fmla="*/ 3358185 w 6891715"/>
                <a:gd name="connsiteY3144" fmla="*/ 549477 h 6367455"/>
                <a:gd name="connsiteX3145" fmla="*/ 3320183 w 6891715"/>
                <a:gd name="connsiteY3145" fmla="*/ 551055 h 6367455"/>
                <a:gd name="connsiteX3146" fmla="*/ 3317016 w 6891715"/>
                <a:gd name="connsiteY3146" fmla="*/ 534649 h 6367455"/>
                <a:gd name="connsiteX3147" fmla="*/ 3296748 w 6891715"/>
                <a:gd name="connsiteY3147" fmla="*/ 556733 h 6367455"/>
                <a:gd name="connsiteX3148" fmla="*/ 3274897 w 6891715"/>
                <a:gd name="connsiteY3148" fmla="*/ 555471 h 6367455"/>
                <a:gd name="connsiteX3149" fmla="*/ 3256845 w 6891715"/>
                <a:gd name="connsiteY3149" fmla="*/ 581026 h 6367455"/>
                <a:gd name="connsiteX3150" fmla="*/ 3243228 w 6891715"/>
                <a:gd name="connsiteY3150" fmla="*/ 566513 h 6367455"/>
                <a:gd name="connsiteX3151" fmla="*/ 3249562 w 6891715"/>
                <a:gd name="connsiteY3151" fmla="*/ 556102 h 6367455"/>
                <a:gd name="connsiteX3152" fmla="*/ 3270780 w 6891715"/>
                <a:gd name="connsiteY3152" fmla="*/ 552317 h 6367455"/>
                <a:gd name="connsiteX3153" fmla="*/ 3271413 w 6891715"/>
                <a:gd name="connsiteY3153" fmla="*/ 539066 h 6367455"/>
                <a:gd name="connsiteX3154" fmla="*/ 3255579 w 6891715"/>
                <a:gd name="connsiteY3154" fmla="*/ 533703 h 6367455"/>
                <a:gd name="connsiteX3155" fmla="*/ 3252412 w 6891715"/>
                <a:gd name="connsiteY3155" fmla="*/ 523292 h 6367455"/>
                <a:gd name="connsiteX3156" fmla="*/ 3267296 w 6891715"/>
                <a:gd name="connsiteY3156" fmla="*/ 516036 h 6367455"/>
                <a:gd name="connsiteX3157" fmla="*/ 3250828 w 6891715"/>
                <a:gd name="connsiteY3157" fmla="*/ 500261 h 6367455"/>
                <a:gd name="connsiteX3158" fmla="*/ 3264763 w 6891715"/>
                <a:gd name="connsiteY3158" fmla="*/ 481332 h 6367455"/>
                <a:gd name="connsiteX3159" fmla="*/ 3300548 w 6891715"/>
                <a:gd name="connsiteY3159" fmla="*/ 488588 h 6367455"/>
                <a:gd name="connsiteX3160" fmla="*/ 3308782 w 6891715"/>
                <a:gd name="connsiteY3160" fmla="*/ 480070 h 6367455"/>
                <a:gd name="connsiteX3161" fmla="*/ 3286614 w 6891715"/>
                <a:gd name="connsiteY3161" fmla="*/ 469975 h 6367455"/>
                <a:gd name="connsiteX3162" fmla="*/ 3288831 w 6891715"/>
                <a:gd name="connsiteY3162" fmla="*/ 456093 h 6367455"/>
                <a:gd name="connsiteX3163" fmla="*/ 3310999 w 6891715"/>
                <a:gd name="connsiteY3163" fmla="*/ 462088 h 6367455"/>
                <a:gd name="connsiteX3164" fmla="*/ 3435951 w 6891715"/>
                <a:gd name="connsiteY3164" fmla="*/ 361951 h 6367455"/>
                <a:gd name="connsiteX3165" fmla="*/ 3459129 w 6891715"/>
                <a:gd name="connsiteY3165" fmla="*/ 379352 h 6367455"/>
                <a:gd name="connsiteX3166" fmla="*/ 3458494 w 6891715"/>
                <a:gd name="connsiteY3166" fmla="*/ 393274 h 6367455"/>
                <a:gd name="connsiteX3167" fmla="*/ 3438491 w 6891715"/>
                <a:gd name="connsiteY3167" fmla="*/ 404980 h 6367455"/>
                <a:gd name="connsiteX3168" fmla="*/ 3440714 w 6891715"/>
                <a:gd name="connsiteY3168" fmla="*/ 424913 h 6367455"/>
                <a:gd name="connsiteX3169" fmla="*/ 3394358 w 6891715"/>
                <a:gd name="connsiteY3169" fmla="*/ 452439 h 6367455"/>
                <a:gd name="connsiteX3170" fmla="*/ 3382928 w 6891715"/>
                <a:gd name="connsiteY3170" fmla="*/ 442314 h 6367455"/>
                <a:gd name="connsiteX3171" fmla="*/ 3371816 w 6891715"/>
                <a:gd name="connsiteY3171" fmla="*/ 427444 h 6367455"/>
                <a:gd name="connsiteX3172" fmla="*/ 3393088 w 6891715"/>
                <a:gd name="connsiteY3172" fmla="*/ 427444 h 6367455"/>
                <a:gd name="connsiteX3173" fmla="*/ 3385468 w 6891715"/>
                <a:gd name="connsiteY3173" fmla="*/ 404031 h 6367455"/>
                <a:gd name="connsiteX3174" fmla="*/ 3411821 w 6891715"/>
                <a:gd name="connsiteY3174" fmla="*/ 400867 h 6367455"/>
                <a:gd name="connsiteX3175" fmla="*/ 3418171 w 6891715"/>
                <a:gd name="connsiteY3175" fmla="*/ 384098 h 6367455"/>
                <a:gd name="connsiteX3176" fmla="*/ 3424521 w 6891715"/>
                <a:gd name="connsiteY3176" fmla="*/ 395805 h 6367455"/>
                <a:gd name="connsiteX3177" fmla="*/ 3429919 w 6891715"/>
                <a:gd name="connsiteY3177" fmla="*/ 395488 h 6367455"/>
                <a:gd name="connsiteX3178" fmla="*/ 3424521 w 6891715"/>
                <a:gd name="connsiteY3178" fmla="*/ 373657 h 6367455"/>
                <a:gd name="connsiteX3179" fmla="*/ 3528661 w 6891715"/>
                <a:gd name="connsiteY3179" fmla="*/ 334961 h 6367455"/>
                <a:gd name="connsiteX3180" fmla="*/ 3536916 w 6891715"/>
                <a:gd name="connsiteY3180" fmla="*/ 337252 h 6367455"/>
                <a:gd name="connsiteX3181" fmla="*/ 3529613 w 6891715"/>
                <a:gd name="connsiteY3181" fmla="*/ 364093 h 6367455"/>
                <a:gd name="connsiteX3182" fmla="*/ 3509928 w 6891715"/>
                <a:gd name="connsiteY3182" fmla="*/ 366711 h 6367455"/>
                <a:gd name="connsiteX3183" fmla="*/ 3505166 w 6891715"/>
                <a:gd name="connsiteY3183" fmla="*/ 354600 h 6367455"/>
                <a:gd name="connsiteX3184" fmla="*/ 3523263 w 6891715"/>
                <a:gd name="connsiteY3184" fmla="*/ 347072 h 6367455"/>
                <a:gd name="connsiteX3185" fmla="*/ 4276189 w 6891715"/>
                <a:gd name="connsiteY3185" fmla="*/ 308170 h 6367455"/>
                <a:gd name="connsiteX3186" fmla="*/ 4271925 w 6891715"/>
                <a:gd name="connsiteY3186" fmla="*/ 310848 h 6367455"/>
                <a:gd name="connsiteX3187" fmla="*/ 4272040 w 6891715"/>
                <a:gd name="connsiteY3187" fmla="*/ 311192 h 6367455"/>
                <a:gd name="connsiteX3188" fmla="*/ 3488655 w 6891715"/>
                <a:gd name="connsiteY3188" fmla="*/ 279400 h 6367455"/>
                <a:gd name="connsiteX3189" fmla="*/ 3501355 w 6891715"/>
                <a:gd name="connsiteY3189" fmla="*/ 287882 h 6367455"/>
                <a:gd name="connsiteX3190" fmla="*/ 3495958 w 6891715"/>
                <a:gd name="connsiteY3190" fmla="*/ 298248 h 6367455"/>
                <a:gd name="connsiteX3191" fmla="*/ 3498180 w 6891715"/>
                <a:gd name="connsiteY3191" fmla="*/ 309557 h 6367455"/>
                <a:gd name="connsiteX3192" fmla="*/ 3516278 w 6891715"/>
                <a:gd name="connsiteY3192" fmla="*/ 322123 h 6367455"/>
                <a:gd name="connsiteX3193" fmla="*/ 3497545 w 6891715"/>
                <a:gd name="connsiteY3193" fmla="*/ 345054 h 6367455"/>
                <a:gd name="connsiteX3194" fmla="*/ 3490560 w 6891715"/>
                <a:gd name="connsiteY3194" fmla="*/ 364845 h 6367455"/>
                <a:gd name="connsiteX3195" fmla="*/ 3473415 w 6891715"/>
                <a:gd name="connsiteY3195" fmla="*/ 368300 h 6367455"/>
                <a:gd name="connsiteX3196" fmla="*/ 3448015 w 6891715"/>
                <a:gd name="connsiteY3196" fmla="*/ 342541 h 6367455"/>
                <a:gd name="connsiteX3197" fmla="*/ 3445475 w 6891715"/>
                <a:gd name="connsiteY3197" fmla="*/ 316468 h 6367455"/>
                <a:gd name="connsiteX3198" fmla="*/ 3433728 w 6891715"/>
                <a:gd name="connsiteY3198" fmla="*/ 314269 h 6367455"/>
                <a:gd name="connsiteX3199" fmla="*/ 3433728 w 6891715"/>
                <a:gd name="connsiteY3199" fmla="*/ 302960 h 6367455"/>
                <a:gd name="connsiteX3200" fmla="*/ 3438808 w 6891715"/>
                <a:gd name="connsiteY3200" fmla="*/ 289138 h 6367455"/>
                <a:gd name="connsiteX3201" fmla="*/ 3454683 w 6891715"/>
                <a:gd name="connsiteY3201" fmla="*/ 296678 h 6367455"/>
                <a:gd name="connsiteX3202" fmla="*/ 3479130 w 6891715"/>
                <a:gd name="connsiteY3202" fmla="*/ 296364 h 6367455"/>
                <a:gd name="connsiteX3203" fmla="*/ 3466748 w 6891715"/>
                <a:gd name="connsiteY3203" fmla="*/ 317096 h 6367455"/>
                <a:gd name="connsiteX3204" fmla="*/ 3478495 w 6891715"/>
                <a:gd name="connsiteY3204" fmla="*/ 340028 h 6367455"/>
                <a:gd name="connsiteX3205" fmla="*/ 3478495 w 6891715"/>
                <a:gd name="connsiteY3205" fmla="*/ 328719 h 6367455"/>
                <a:gd name="connsiteX3206" fmla="*/ 3494053 w 6891715"/>
                <a:gd name="connsiteY3206" fmla="*/ 309557 h 6367455"/>
                <a:gd name="connsiteX3207" fmla="*/ 3621053 w 6891715"/>
                <a:gd name="connsiteY3207" fmla="*/ 250824 h 6367455"/>
                <a:gd name="connsiteX3208" fmla="*/ 3633753 w 6891715"/>
                <a:gd name="connsiteY3208" fmla="*/ 259353 h 6367455"/>
                <a:gd name="connsiteX3209" fmla="*/ 3618195 w 6891715"/>
                <a:gd name="connsiteY3209" fmla="*/ 280201 h 6367455"/>
                <a:gd name="connsiteX3210" fmla="*/ 3627720 w 6891715"/>
                <a:gd name="connsiteY3210" fmla="*/ 304208 h 6367455"/>
                <a:gd name="connsiteX3211" fmla="*/ 3615973 w 6891715"/>
                <a:gd name="connsiteY3211" fmla="*/ 312737 h 6367455"/>
                <a:gd name="connsiteX3212" fmla="*/ 3601050 w 6891715"/>
                <a:gd name="connsiteY3212" fmla="*/ 303577 h 6367455"/>
                <a:gd name="connsiteX3213" fmla="*/ 3603273 w 6891715"/>
                <a:gd name="connsiteY3213" fmla="*/ 292837 h 6367455"/>
                <a:gd name="connsiteX3214" fmla="*/ 3595653 w 6891715"/>
                <a:gd name="connsiteY3214" fmla="*/ 274199 h 6367455"/>
                <a:gd name="connsiteX3215" fmla="*/ 3604860 w 6891715"/>
                <a:gd name="connsiteY3215" fmla="*/ 268830 h 6367455"/>
                <a:gd name="connsiteX3216" fmla="*/ 3610258 w 6891715"/>
                <a:gd name="connsiteY3216" fmla="*/ 258405 h 6367455"/>
                <a:gd name="connsiteX3217" fmla="*/ 3463697 w 6891715"/>
                <a:gd name="connsiteY3217" fmla="*/ 247649 h 6367455"/>
                <a:gd name="connsiteX3218" fmla="*/ 3468654 w 6891715"/>
                <a:gd name="connsiteY3218" fmla="*/ 252812 h 6367455"/>
                <a:gd name="connsiteX3219" fmla="*/ 3466904 w 6891715"/>
                <a:gd name="connsiteY3219" fmla="*/ 273140 h 6367455"/>
                <a:gd name="connsiteX3220" fmla="*/ 3463988 w 6891715"/>
                <a:gd name="connsiteY3220" fmla="*/ 287337 h 6367455"/>
                <a:gd name="connsiteX3221" fmla="*/ 3454366 w 6891715"/>
                <a:gd name="connsiteY3221" fmla="*/ 273140 h 6367455"/>
                <a:gd name="connsiteX3222" fmla="*/ 3514243 w 6891715"/>
                <a:gd name="connsiteY3222" fmla="*/ 244475 h 6367455"/>
                <a:gd name="connsiteX3223" fmla="*/ 3523940 w 6891715"/>
                <a:gd name="connsiteY3223" fmla="*/ 256388 h 6367455"/>
                <a:gd name="connsiteX3224" fmla="*/ 3525232 w 6891715"/>
                <a:gd name="connsiteY3224" fmla="*/ 268946 h 6367455"/>
                <a:gd name="connsiteX3225" fmla="*/ 3543655 w 6891715"/>
                <a:gd name="connsiteY3225" fmla="*/ 271200 h 6367455"/>
                <a:gd name="connsiteX3226" fmla="*/ 3546887 w 6891715"/>
                <a:gd name="connsiteY3226" fmla="*/ 284080 h 6367455"/>
                <a:gd name="connsiteX3227" fmla="*/ 3557553 w 6891715"/>
                <a:gd name="connsiteY3227" fmla="*/ 287944 h 6367455"/>
                <a:gd name="connsiteX3228" fmla="*/ 3554644 w 6891715"/>
                <a:gd name="connsiteY3228" fmla="*/ 304044 h 6367455"/>
                <a:gd name="connsiteX3229" fmla="*/ 3540746 w 6891715"/>
                <a:gd name="connsiteY3229" fmla="*/ 312737 h 6367455"/>
                <a:gd name="connsiteX3230" fmla="*/ 3524586 w 6891715"/>
                <a:gd name="connsiteY3230" fmla="*/ 294706 h 6367455"/>
                <a:gd name="connsiteX3231" fmla="*/ 3514890 w 6891715"/>
                <a:gd name="connsiteY3231" fmla="*/ 285046 h 6367455"/>
                <a:gd name="connsiteX3232" fmla="*/ 3517476 w 6891715"/>
                <a:gd name="connsiteY3232" fmla="*/ 269268 h 6367455"/>
                <a:gd name="connsiteX3233" fmla="*/ 3503578 w 6891715"/>
                <a:gd name="connsiteY3233" fmla="*/ 253168 h 6367455"/>
                <a:gd name="connsiteX3234" fmla="*/ 3570253 w 6891715"/>
                <a:gd name="connsiteY3234" fmla="*/ 234949 h 6367455"/>
                <a:gd name="connsiteX3235" fmla="*/ 3579778 w 6891715"/>
                <a:gd name="connsiteY3235" fmla="*/ 251203 h 6367455"/>
                <a:gd name="connsiteX3236" fmla="*/ 3571205 w 6891715"/>
                <a:gd name="connsiteY3236" fmla="*/ 257174 h 6367455"/>
                <a:gd name="connsiteX3237" fmla="*/ 3563903 w 6891715"/>
                <a:gd name="connsiteY3237" fmla="*/ 249213 h 6367455"/>
                <a:gd name="connsiteX3238" fmla="*/ 3564855 w 6891715"/>
                <a:gd name="connsiteY3238" fmla="*/ 239261 h 6367455"/>
                <a:gd name="connsiteX3239" fmla="*/ 3805219 w 6891715"/>
                <a:gd name="connsiteY3239" fmla="*/ 211137 h 6367455"/>
                <a:gd name="connsiteX3240" fmla="*/ 3835518 w 6891715"/>
                <a:gd name="connsiteY3240" fmla="*/ 224790 h 6367455"/>
                <a:gd name="connsiteX3241" fmla="*/ 3846478 w 6891715"/>
                <a:gd name="connsiteY3241" fmla="*/ 244792 h 6367455"/>
                <a:gd name="connsiteX3242" fmla="*/ 3843254 w 6891715"/>
                <a:gd name="connsiteY3242" fmla="*/ 252412 h 6367455"/>
                <a:gd name="connsiteX3243" fmla="*/ 3818435 w 6891715"/>
                <a:gd name="connsiteY3243" fmla="*/ 250190 h 6367455"/>
                <a:gd name="connsiteX3244" fmla="*/ 3782978 w 6891715"/>
                <a:gd name="connsiteY3244" fmla="*/ 229552 h 6367455"/>
                <a:gd name="connsiteX3245" fmla="*/ 3716499 w 6891715"/>
                <a:gd name="connsiteY3245" fmla="*/ 206375 h 6367455"/>
                <a:gd name="connsiteX3246" fmla="*/ 3732178 w 6891715"/>
                <a:gd name="connsiteY3246" fmla="*/ 217487 h 6367455"/>
                <a:gd name="connsiteX3247" fmla="*/ 3721516 w 6891715"/>
                <a:gd name="connsiteY3247" fmla="*/ 233363 h 6367455"/>
                <a:gd name="connsiteX3248" fmla="*/ 3706778 w 6891715"/>
                <a:gd name="connsiteY3248" fmla="*/ 208280 h 6367455"/>
                <a:gd name="connsiteX3249" fmla="*/ 3892555 w 6891715"/>
                <a:gd name="connsiteY3249" fmla="*/ 152400 h 6367455"/>
                <a:gd name="connsiteX3250" fmla="*/ 3891607 w 6891715"/>
                <a:gd name="connsiteY3250" fmla="*/ 170764 h 6367455"/>
                <a:gd name="connsiteX3251" fmla="*/ 3900454 w 6891715"/>
                <a:gd name="connsiteY3251" fmla="*/ 183652 h 6367455"/>
                <a:gd name="connsiteX3252" fmla="*/ 3893187 w 6891715"/>
                <a:gd name="connsiteY3252" fmla="*/ 195573 h 6367455"/>
                <a:gd name="connsiteX3253" fmla="*/ 3880232 w 6891715"/>
                <a:gd name="connsiteY3253" fmla="*/ 211682 h 6367455"/>
                <a:gd name="connsiteX3254" fmla="*/ 3858431 w 6891715"/>
                <a:gd name="connsiteY3254" fmla="*/ 239713 h 6367455"/>
                <a:gd name="connsiteX3255" fmla="*/ 3847056 w 6891715"/>
                <a:gd name="connsiteY3255" fmla="*/ 236491 h 6367455"/>
                <a:gd name="connsiteX3256" fmla="*/ 3847056 w 6891715"/>
                <a:gd name="connsiteY3256" fmla="*/ 209749 h 6367455"/>
                <a:gd name="connsiteX3257" fmla="*/ 3835366 w 6891715"/>
                <a:gd name="connsiteY3257" fmla="*/ 197184 h 6367455"/>
                <a:gd name="connsiteX3258" fmla="*/ 3845477 w 6891715"/>
                <a:gd name="connsiteY3258" fmla="*/ 175597 h 6367455"/>
                <a:gd name="connsiteX3259" fmla="*/ 3859379 w 6891715"/>
                <a:gd name="connsiteY3259" fmla="*/ 186230 h 6367455"/>
                <a:gd name="connsiteX3260" fmla="*/ 3862538 w 6891715"/>
                <a:gd name="connsiteY3260" fmla="*/ 172376 h 6367455"/>
                <a:gd name="connsiteX3261" fmla="*/ 3883076 w 6891715"/>
                <a:gd name="connsiteY3261" fmla="*/ 158199 h 6367455"/>
                <a:gd name="connsiteX3262" fmla="*/ 3911566 w 6891715"/>
                <a:gd name="connsiteY3262" fmla="*/ 117476 h 6367455"/>
                <a:gd name="connsiteX3263" fmla="*/ 3927580 w 6891715"/>
                <a:gd name="connsiteY3263" fmla="*/ 122238 h 6367455"/>
                <a:gd name="connsiteX3264" fmla="*/ 3940141 w 6891715"/>
                <a:gd name="connsiteY3264" fmla="*/ 148591 h 6367455"/>
                <a:gd name="connsiteX3265" fmla="*/ 3932918 w 6891715"/>
                <a:gd name="connsiteY3265" fmla="*/ 162243 h 6367455"/>
                <a:gd name="connsiteX3266" fmla="*/ 3918474 w 6891715"/>
                <a:gd name="connsiteY3266" fmla="*/ 169864 h 6367455"/>
                <a:gd name="connsiteX3267" fmla="*/ 3912822 w 6891715"/>
                <a:gd name="connsiteY3267" fmla="*/ 142558 h 6367455"/>
                <a:gd name="connsiteX3268" fmla="*/ 3911566 w 6891715"/>
                <a:gd name="connsiteY3268" fmla="*/ 117476 h 6367455"/>
                <a:gd name="connsiteX3269" fmla="*/ 3882623 w 6891715"/>
                <a:gd name="connsiteY3269" fmla="*/ 82550 h 6367455"/>
                <a:gd name="connsiteX3270" fmla="*/ 3889341 w 6891715"/>
                <a:gd name="connsiteY3270" fmla="*/ 101343 h 6367455"/>
                <a:gd name="connsiteX3271" fmla="*/ 3872388 w 6891715"/>
                <a:gd name="connsiteY3271" fmla="*/ 111216 h 6367455"/>
                <a:gd name="connsiteX3272" fmla="*/ 3852236 w 6891715"/>
                <a:gd name="connsiteY3272" fmla="*/ 124912 h 6367455"/>
                <a:gd name="connsiteX3273" fmla="*/ 3842640 w 6891715"/>
                <a:gd name="connsiteY3273" fmla="*/ 147527 h 6367455"/>
                <a:gd name="connsiteX3274" fmla="*/ 3811932 w 6891715"/>
                <a:gd name="connsiteY3274" fmla="*/ 167593 h 6367455"/>
                <a:gd name="connsiteX3275" fmla="*/ 3800417 w 6891715"/>
                <a:gd name="connsiteY3275" fmla="*/ 182563 h 6367455"/>
                <a:gd name="connsiteX3276" fmla="*/ 3792740 w 6891715"/>
                <a:gd name="connsiteY3276" fmla="*/ 163771 h 6367455"/>
                <a:gd name="connsiteX3277" fmla="*/ 3782184 w 6891715"/>
                <a:gd name="connsiteY3277" fmla="*/ 174282 h 6367455"/>
                <a:gd name="connsiteX3278" fmla="*/ 3762352 w 6891715"/>
                <a:gd name="connsiteY3278" fmla="*/ 178741 h 6367455"/>
                <a:gd name="connsiteX3279" fmla="*/ 3763951 w 6891715"/>
                <a:gd name="connsiteY3279" fmla="*/ 163771 h 6367455"/>
                <a:gd name="connsiteX3280" fmla="*/ 3760753 w 6891715"/>
                <a:gd name="connsiteY3280" fmla="*/ 144979 h 6367455"/>
                <a:gd name="connsiteX3281" fmla="*/ 3783783 w 6891715"/>
                <a:gd name="connsiteY3281" fmla="*/ 138290 h 6367455"/>
                <a:gd name="connsiteX3282" fmla="*/ 3794659 w 6891715"/>
                <a:gd name="connsiteY3282" fmla="*/ 121409 h 6367455"/>
                <a:gd name="connsiteX3283" fmla="*/ 3808413 w 6891715"/>
                <a:gd name="connsiteY3283" fmla="*/ 128735 h 6367455"/>
                <a:gd name="connsiteX3284" fmla="*/ 3806494 w 6891715"/>
                <a:gd name="connsiteY3284" fmla="*/ 142431 h 6367455"/>
                <a:gd name="connsiteX3285" fmla="*/ 3826646 w 6891715"/>
                <a:gd name="connsiteY3285" fmla="*/ 134468 h 6367455"/>
                <a:gd name="connsiteX3286" fmla="*/ 3823447 w 6891715"/>
                <a:gd name="connsiteY3286" fmla="*/ 118861 h 6367455"/>
                <a:gd name="connsiteX3287" fmla="*/ 3858313 w 6891715"/>
                <a:gd name="connsiteY3287" fmla="*/ 100706 h 6367455"/>
                <a:gd name="connsiteX3288" fmla="*/ 3867909 w 6891715"/>
                <a:gd name="connsiteY3288" fmla="*/ 104846 h 6367455"/>
                <a:gd name="connsiteX3289" fmla="*/ 3873987 w 6891715"/>
                <a:gd name="connsiteY3289" fmla="*/ 88921 h 6367455"/>
                <a:gd name="connsiteX3290" fmla="*/ 3954178 w 6891715"/>
                <a:gd name="connsiteY3290" fmla="*/ 46037 h 6367455"/>
                <a:gd name="connsiteX3291" fmla="*/ 3965541 w 6891715"/>
                <a:gd name="connsiteY3291" fmla="*/ 53654 h 6367455"/>
                <a:gd name="connsiteX3292" fmla="*/ 3964204 w 6891715"/>
                <a:gd name="connsiteY3292" fmla="*/ 74067 h 6367455"/>
                <a:gd name="connsiteX3293" fmla="*/ 3953175 w 6891715"/>
                <a:gd name="connsiteY3293" fmla="*/ 76200 h 6367455"/>
                <a:gd name="connsiteX3294" fmla="*/ 3955514 w 6891715"/>
                <a:gd name="connsiteY3294" fmla="*/ 67974 h 6367455"/>
                <a:gd name="connsiteX3295" fmla="*/ 3946491 w 6891715"/>
                <a:gd name="connsiteY3295" fmla="*/ 64318 h 6367455"/>
                <a:gd name="connsiteX3296" fmla="*/ 4240178 w 6891715"/>
                <a:gd name="connsiteY3296" fmla="*/ 42862 h 6367455"/>
                <a:gd name="connsiteX3297" fmla="*/ 4253469 w 6891715"/>
                <a:gd name="connsiteY3297" fmla="*/ 43488 h 6367455"/>
                <a:gd name="connsiteX3298" fmla="*/ 4254466 w 6891715"/>
                <a:gd name="connsiteY3298" fmla="*/ 63500 h 6367455"/>
                <a:gd name="connsiteX3299" fmla="*/ 4283567 w 6891715"/>
                <a:gd name="connsiteY3299" fmla="*/ 2124 h 6367455"/>
                <a:gd name="connsiteX3300" fmla="*/ 4289750 w 6891715"/>
                <a:gd name="connsiteY3300" fmla="*/ 3880 h 6367455"/>
                <a:gd name="connsiteX3301" fmla="*/ 4307921 w 6891715"/>
                <a:gd name="connsiteY3301" fmla="*/ 26351 h 6367455"/>
                <a:gd name="connsiteX3302" fmla="*/ 4311095 w 6891715"/>
                <a:gd name="connsiteY3302" fmla="*/ 16826 h 6367455"/>
                <a:gd name="connsiteX3303" fmla="*/ 4314150 w 6891715"/>
                <a:gd name="connsiteY3303" fmla="*/ 10809 h 6367455"/>
                <a:gd name="connsiteX3304" fmla="*/ 4334458 w 6891715"/>
                <a:gd name="connsiteY3304" fmla="*/ 16576 h 6367455"/>
                <a:gd name="connsiteX3305" fmla="*/ 4344797 w 6891715"/>
                <a:gd name="connsiteY3305" fmla="*/ 20074 h 6367455"/>
                <a:gd name="connsiteX3306" fmla="*/ 4331090 w 6891715"/>
                <a:gd name="connsiteY3306" fmla="*/ 40956 h 6367455"/>
                <a:gd name="connsiteX3307" fmla="*/ 4363145 w 6891715"/>
                <a:gd name="connsiteY3307" fmla="*/ 29208 h 6367455"/>
                <a:gd name="connsiteX3308" fmla="*/ 4366319 w 6891715"/>
                <a:gd name="connsiteY3308" fmla="*/ 54291 h 6367455"/>
                <a:gd name="connsiteX3309" fmla="*/ 4331407 w 6891715"/>
                <a:gd name="connsiteY3309" fmla="*/ 89533 h 6367455"/>
                <a:gd name="connsiteX3310" fmla="*/ 4304430 w 6891715"/>
                <a:gd name="connsiteY3310" fmla="*/ 84453 h 6367455"/>
                <a:gd name="connsiteX3311" fmla="*/ 4322203 w 6891715"/>
                <a:gd name="connsiteY3311" fmla="*/ 103186 h 6367455"/>
                <a:gd name="connsiteX3312" fmla="*/ 4318077 w 6891715"/>
                <a:gd name="connsiteY3312" fmla="*/ 112711 h 6367455"/>
                <a:gd name="connsiteX3313" fmla="*/ 4296178 w 6891715"/>
                <a:gd name="connsiteY3313" fmla="*/ 128586 h 6367455"/>
                <a:gd name="connsiteX3314" fmla="*/ 4289830 w 6891715"/>
                <a:gd name="connsiteY3314" fmla="*/ 141603 h 6367455"/>
                <a:gd name="connsiteX3315" fmla="*/ 4330772 w 6891715"/>
                <a:gd name="connsiteY3315" fmla="*/ 120331 h 6367455"/>
                <a:gd name="connsiteX3316" fmla="*/ 4344737 w 6891715"/>
                <a:gd name="connsiteY3316" fmla="*/ 116838 h 6367455"/>
                <a:gd name="connsiteX3317" fmla="*/ 4334263 w 6891715"/>
                <a:gd name="connsiteY3317" fmla="*/ 162241 h 6367455"/>
                <a:gd name="connsiteX3318" fmla="*/ 4311412 w 6891715"/>
                <a:gd name="connsiteY3318" fmla="*/ 184466 h 6367455"/>
                <a:gd name="connsiteX3319" fmla="*/ 4315538 w 6891715"/>
                <a:gd name="connsiteY3319" fmla="*/ 192086 h 6367455"/>
                <a:gd name="connsiteX3320" fmla="*/ 4331407 w 6891715"/>
                <a:gd name="connsiteY3320" fmla="*/ 180338 h 6367455"/>
                <a:gd name="connsiteX3321" fmla="*/ 4337755 w 6891715"/>
                <a:gd name="connsiteY3321" fmla="*/ 183196 h 6367455"/>
                <a:gd name="connsiteX3322" fmla="*/ 4336168 w 6891715"/>
                <a:gd name="connsiteY3322" fmla="*/ 219391 h 6367455"/>
                <a:gd name="connsiteX3323" fmla="*/ 4318712 w 6891715"/>
                <a:gd name="connsiteY3323" fmla="*/ 285748 h 6367455"/>
                <a:gd name="connsiteX3324" fmla="*/ 4278405 w 6891715"/>
                <a:gd name="connsiteY3324" fmla="*/ 298766 h 6367455"/>
                <a:gd name="connsiteX3325" fmla="*/ 4304430 w 6891715"/>
                <a:gd name="connsiteY3325" fmla="*/ 295591 h 6367455"/>
                <a:gd name="connsiteX3326" fmla="*/ 4326329 w 6891715"/>
                <a:gd name="connsiteY3326" fmla="*/ 288606 h 6367455"/>
                <a:gd name="connsiteX3327" fmla="*/ 4333946 w 6891715"/>
                <a:gd name="connsiteY3327" fmla="*/ 251458 h 6367455"/>
                <a:gd name="connsiteX3328" fmla="*/ 4359654 w 6891715"/>
                <a:gd name="connsiteY3328" fmla="*/ 182561 h 6367455"/>
                <a:gd name="connsiteX3329" fmla="*/ 4377109 w 6891715"/>
                <a:gd name="connsiteY3329" fmla="*/ 186053 h 6367455"/>
                <a:gd name="connsiteX3330" fmla="*/ 4357749 w 6891715"/>
                <a:gd name="connsiteY3330" fmla="*/ 157796 h 6367455"/>
                <a:gd name="connsiteX3331" fmla="*/ 4379331 w 6891715"/>
                <a:gd name="connsiteY3331" fmla="*/ 98741 h 6367455"/>
                <a:gd name="connsiteX3332" fmla="*/ 4394248 w 6891715"/>
                <a:gd name="connsiteY3332" fmla="*/ 92391 h 6367455"/>
                <a:gd name="connsiteX3333" fmla="*/ 4394883 w 6891715"/>
                <a:gd name="connsiteY3333" fmla="*/ 62546 h 6367455"/>
                <a:gd name="connsiteX3334" fmla="*/ 4419321 w 6891715"/>
                <a:gd name="connsiteY3334" fmla="*/ 81278 h 6367455"/>
                <a:gd name="connsiteX3335" fmla="*/ 4435189 w 6891715"/>
                <a:gd name="connsiteY3335" fmla="*/ 79056 h 6367455"/>
                <a:gd name="connsiteX3336" fmla="*/ 4449154 w 6891715"/>
                <a:gd name="connsiteY3336" fmla="*/ 100011 h 6367455"/>
                <a:gd name="connsiteX3337" fmla="*/ 4437729 w 6891715"/>
                <a:gd name="connsiteY3337" fmla="*/ 117156 h 6367455"/>
                <a:gd name="connsiteX3338" fmla="*/ 4451376 w 6891715"/>
                <a:gd name="connsiteY3338" fmla="*/ 126681 h 6367455"/>
                <a:gd name="connsiteX3339" fmla="*/ 4458675 w 6891715"/>
                <a:gd name="connsiteY3339" fmla="*/ 120013 h 6367455"/>
                <a:gd name="connsiteX3340" fmla="*/ 4482161 w 6891715"/>
                <a:gd name="connsiteY3340" fmla="*/ 111441 h 6367455"/>
                <a:gd name="connsiteX3341" fmla="*/ 4488509 w 6891715"/>
                <a:gd name="connsiteY3341" fmla="*/ 142873 h 6367455"/>
                <a:gd name="connsiteX3342" fmla="*/ 4505647 w 6891715"/>
                <a:gd name="connsiteY3342" fmla="*/ 127951 h 6367455"/>
                <a:gd name="connsiteX3343" fmla="*/ 4506282 w 6891715"/>
                <a:gd name="connsiteY3343" fmla="*/ 111123 h 6367455"/>
                <a:gd name="connsiteX3344" fmla="*/ 4521516 w 6891715"/>
                <a:gd name="connsiteY3344" fmla="*/ 136523 h 6367455"/>
                <a:gd name="connsiteX3345" fmla="*/ 4540559 w 6891715"/>
                <a:gd name="connsiteY3345" fmla="*/ 139381 h 6367455"/>
                <a:gd name="connsiteX3346" fmla="*/ 4539607 w 6891715"/>
                <a:gd name="connsiteY3346" fmla="*/ 149858 h 6367455"/>
                <a:gd name="connsiteX3347" fmla="*/ 4514217 w 6891715"/>
                <a:gd name="connsiteY3347" fmla="*/ 161606 h 6367455"/>
                <a:gd name="connsiteX3348" fmla="*/ 4529133 w 6891715"/>
                <a:gd name="connsiteY3348" fmla="*/ 173353 h 6367455"/>
                <a:gd name="connsiteX3349" fmla="*/ 4551032 w 6891715"/>
                <a:gd name="connsiteY3349" fmla="*/ 160336 h 6367455"/>
                <a:gd name="connsiteX3350" fmla="*/ 4578644 w 6891715"/>
                <a:gd name="connsiteY3350" fmla="*/ 163511 h 6367455"/>
                <a:gd name="connsiteX3351" fmla="*/ 4584357 w 6891715"/>
                <a:gd name="connsiteY3351" fmla="*/ 186371 h 6367455"/>
                <a:gd name="connsiteX3352" fmla="*/ 4600226 w 6891715"/>
                <a:gd name="connsiteY3352" fmla="*/ 183196 h 6367455"/>
                <a:gd name="connsiteX3353" fmla="*/ 4606891 w 6891715"/>
                <a:gd name="connsiteY3353" fmla="*/ 226376 h 6367455"/>
                <a:gd name="connsiteX3354" fmla="*/ 4574201 w 6891715"/>
                <a:gd name="connsiteY3354" fmla="*/ 233678 h 6367455"/>
                <a:gd name="connsiteX3355" fmla="*/ 4536116 w 6891715"/>
                <a:gd name="connsiteY3355" fmla="*/ 270826 h 6367455"/>
                <a:gd name="connsiteX3356" fmla="*/ 4517390 w 6891715"/>
                <a:gd name="connsiteY3356" fmla="*/ 274318 h 6367455"/>
                <a:gd name="connsiteX3357" fmla="*/ 4494222 w 6891715"/>
                <a:gd name="connsiteY3357" fmla="*/ 287336 h 6367455"/>
                <a:gd name="connsiteX3358" fmla="*/ 4451693 w 6891715"/>
                <a:gd name="connsiteY3358" fmla="*/ 276223 h 6367455"/>
                <a:gd name="connsiteX3359" fmla="*/ 4412656 w 6891715"/>
                <a:gd name="connsiteY3359" fmla="*/ 272413 h 6367455"/>
                <a:gd name="connsiteX3360" fmla="*/ 4376475 w 6891715"/>
                <a:gd name="connsiteY3360" fmla="*/ 260031 h 6367455"/>
                <a:gd name="connsiteX3361" fmla="*/ 4383140 w 6891715"/>
                <a:gd name="connsiteY3361" fmla="*/ 276541 h 6367455"/>
                <a:gd name="connsiteX3362" fmla="*/ 4374570 w 6891715"/>
                <a:gd name="connsiteY3362" fmla="*/ 288288 h 6367455"/>
                <a:gd name="connsiteX3363" fmla="*/ 4402182 w 6891715"/>
                <a:gd name="connsiteY3363" fmla="*/ 287336 h 6367455"/>
                <a:gd name="connsiteX3364" fmla="*/ 4435189 w 6891715"/>
                <a:gd name="connsiteY3364" fmla="*/ 298131 h 6367455"/>
                <a:gd name="connsiteX3365" fmla="*/ 4464706 w 6891715"/>
                <a:gd name="connsiteY3365" fmla="*/ 321308 h 6367455"/>
                <a:gd name="connsiteX3366" fmla="*/ 4459945 w 6891715"/>
                <a:gd name="connsiteY3366" fmla="*/ 338135 h 6367455"/>
                <a:gd name="connsiteX3367" fmla="*/ 4498665 w 6891715"/>
                <a:gd name="connsiteY3367" fmla="*/ 340040 h 6367455"/>
                <a:gd name="connsiteX3368" fmla="*/ 4507552 w 6891715"/>
                <a:gd name="connsiteY3368" fmla="*/ 363853 h 6367455"/>
                <a:gd name="connsiteX3369" fmla="*/ 4491048 w 6891715"/>
                <a:gd name="connsiteY3369" fmla="*/ 379728 h 6367455"/>
                <a:gd name="connsiteX3370" fmla="*/ 4511043 w 6891715"/>
                <a:gd name="connsiteY3370" fmla="*/ 395920 h 6367455"/>
                <a:gd name="connsiteX3371" fmla="*/ 4513582 w 6891715"/>
                <a:gd name="connsiteY3371" fmla="*/ 424178 h 6367455"/>
                <a:gd name="connsiteX3372" fmla="*/ 4502474 w 6891715"/>
                <a:gd name="connsiteY3372" fmla="*/ 461325 h 6367455"/>
                <a:gd name="connsiteX3373" fmla="*/ 4444711 w 6891715"/>
                <a:gd name="connsiteY3373" fmla="*/ 494345 h 6367455"/>
                <a:gd name="connsiteX3374" fmla="*/ 4432650 w 6891715"/>
                <a:gd name="connsiteY3374" fmla="*/ 482915 h 6367455"/>
                <a:gd name="connsiteX3375" fmla="*/ 4441220 w 6891715"/>
                <a:gd name="connsiteY3375" fmla="*/ 501648 h 6367455"/>
                <a:gd name="connsiteX3376" fmla="*/ 4435824 w 6891715"/>
                <a:gd name="connsiteY3376" fmla="*/ 513078 h 6367455"/>
                <a:gd name="connsiteX3377" fmla="*/ 4445346 w 6891715"/>
                <a:gd name="connsiteY3377" fmla="*/ 501330 h 6367455"/>
                <a:gd name="connsiteX3378" fmla="*/ 4506917 w 6891715"/>
                <a:gd name="connsiteY3378" fmla="*/ 470533 h 6367455"/>
                <a:gd name="connsiteX3379" fmla="*/ 4524373 w 6891715"/>
                <a:gd name="connsiteY3379" fmla="*/ 436560 h 6367455"/>
                <a:gd name="connsiteX3380" fmla="*/ 4529133 w 6891715"/>
                <a:gd name="connsiteY3380" fmla="*/ 400683 h 6367455"/>
                <a:gd name="connsiteX3381" fmla="*/ 4549445 w 6891715"/>
                <a:gd name="connsiteY3381" fmla="*/ 412113 h 6367455"/>
                <a:gd name="connsiteX3382" fmla="*/ 4552302 w 6891715"/>
                <a:gd name="connsiteY3382" fmla="*/ 390205 h 6367455"/>
                <a:gd name="connsiteX3383" fmla="*/ 4541511 w 6891715"/>
                <a:gd name="connsiteY3383" fmla="*/ 379410 h 6367455"/>
                <a:gd name="connsiteX3384" fmla="*/ 4532942 w 6891715"/>
                <a:gd name="connsiteY3384" fmla="*/ 380680 h 6367455"/>
                <a:gd name="connsiteX3385" fmla="*/ 4534211 w 6891715"/>
                <a:gd name="connsiteY3385" fmla="*/ 355598 h 6367455"/>
                <a:gd name="connsiteX3386" fmla="*/ 4555476 w 6891715"/>
                <a:gd name="connsiteY3386" fmla="*/ 379410 h 6367455"/>
                <a:gd name="connsiteX3387" fmla="*/ 4577692 w 6891715"/>
                <a:gd name="connsiteY3387" fmla="*/ 375918 h 6367455"/>
                <a:gd name="connsiteX3388" fmla="*/ 4584992 w 6891715"/>
                <a:gd name="connsiteY3388" fmla="*/ 388618 h 6367455"/>
                <a:gd name="connsiteX3389" fmla="*/ 4585033 w 6891715"/>
                <a:gd name="connsiteY3389" fmla="*/ 388603 h 6367455"/>
                <a:gd name="connsiteX3390" fmla="*/ 4609485 w 6891715"/>
                <a:gd name="connsiteY3390" fmla="*/ 386381 h 6367455"/>
                <a:gd name="connsiteX3391" fmla="*/ 4641240 w 6891715"/>
                <a:gd name="connsiteY3391" fmla="*/ 393364 h 6367455"/>
                <a:gd name="connsiteX3392" fmla="*/ 4647591 w 6891715"/>
                <a:gd name="connsiteY3392" fmla="*/ 411458 h 6367455"/>
                <a:gd name="connsiteX3393" fmla="*/ 4631078 w 6891715"/>
                <a:gd name="connsiteY3393" fmla="*/ 429235 h 6367455"/>
                <a:gd name="connsiteX3394" fmla="*/ 4635207 w 6891715"/>
                <a:gd name="connsiteY3394" fmla="*/ 434631 h 6367455"/>
                <a:gd name="connsiteX3395" fmla="*/ 4660611 w 6891715"/>
                <a:gd name="connsiteY3395" fmla="*/ 409871 h 6367455"/>
                <a:gd name="connsiteX3396" fmla="*/ 4681570 w 6891715"/>
                <a:gd name="connsiteY3396" fmla="*/ 407649 h 6367455"/>
                <a:gd name="connsiteX3397" fmla="*/ 4669820 w 6891715"/>
                <a:gd name="connsiteY3397" fmla="*/ 397173 h 6367455"/>
                <a:gd name="connsiteX3398" fmla="*/ 4676171 w 6891715"/>
                <a:gd name="connsiteY3398" fmla="*/ 367969 h 6367455"/>
                <a:gd name="connsiteX3399" fmla="*/ 4692049 w 6891715"/>
                <a:gd name="connsiteY3399" fmla="*/ 374000 h 6367455"/>
                <a:gd name="connsiteX3400" fmla="*/ 4702211 w 6891715"/>
                <a:gd name="connsiteY3400" fmla="*/ 354002 h 6367455"/>
                <a:gd name="connsiteX3401" fmla="*/ 4694907 w 6891715"/>
                <a:gd name="connsiteY3401" fmla="*/ 338130 h 6367455"/>
                <a:gd name="connsiteX3402" fmla="*/ 4696495 w 6891715"/>
                <a:gd name="connsiteY3402" fmla="*/ 325432 h 6367455"/>
                <a:gd name="connsiteX3403" fmla="*/ 4741270 w 6891715"/>
                <a:gd name="connsiteY3403" fmla="*/ 344161 h 6367455"/>
                <a:gd name="connsiteX3404" fmla="*/ 4764769 w 6891715"/>
                <a:gd name="connsiteY3404" fmla="*/ 374318 h 6367455"/>
                <a:gd name="connsiteX3405" fmla="*/ 4780646 w 6891715"/>
                <a:gd name="connsiteY3405" fmla="*/ 374318 h 6367455"/>
                <a:gd name="connsiteX3406" fmla="*/ 4789220 w 6891715"/>
                <a:gd name="connsiteY3406" fmla="*/ 387968 h 6367455"/>
                <a:gd name="connsiteX3407" fmla="*/ 4804145 w 6891715"/>
                <a:gd name="connsiteY3407" fmla="*/ 387650 h 6367455"/>
                <a:gd name="connsiteX3408" fmla="*/ 4778106 w 6891715"/>
                <a:gd name="connsiteY3408" fmla="*/ 430187 h 6367455"/>
                <a:gd name="connsiteX3409" fmla="*/ 4739999 w 6891715"/>
                <a:gd name="connsiteY3409" fmla="*/ 424156 h 6367455"/>
                <a:gd name="connsiteX3410" fmla="*/ 4711102 w 6891715"/>
                <a:gd name="connsiteY3410" fmla="*/ 399078 h 6367455"/>
                <a:gd name="connsiteX3411" fmla="*/ 4693319 w 6891715"/>
                <a:gd name="connsiteY3411" fmla="*/ 422251 h 6367455"/>
                <a:gd name="connsiteX3412" fmla="*/ 4699670 w 6891715"/>
                <a:gd name="connsiteY3412" fmla="*/ 444472 h 6367455"/>
                <a:gd name="connsiteX3413" fmla="*/ 4717771 w 6891715"/>
                <a:gd name="connsiteY3413" fmla="*/ 429870 h 6367455"/>
                <a:gd name="connsiteX3414" fmla="*/ 4725392 w 6891715"/>
                <a:gd name="connsiteY3414" fmla="*/ 440028 h 6367455"/>
                <a:gd name="connsiteX3415" fmla="*/ 4739047 w 6891715"/>
                <a:gd name="connsiteY3415" fmla="*/ 444155 h 6367455"/>
                <a:gd name="connsiteX3416" fmla="*/ 4718088 w 6891715"/>
                <a:gd name="connsiteY3416" fmla="*/ 463201 h 6367455"/>
                <a:gd name="connsiteX3417" fmla="*/ 4727615 w 6891715"/>
                <a:gd name="connsiteY3417" fmla="*/ 474629 h 6367455"/>
                <a:gd name="connsiteX3418" fmla="*/ 4751749 w 6891715"/>
                <a:gd name="connsiteY3418" fmla="*/ 458757 h 6367455"/>
                <a:gd name="connsiteX3419" fmla="*/ 4799700 w 6891715"/>
                <a:gd name="connsiteY3419" fmla="*/ 462566 h 6367455"/>
                <a:gd name="connsiteX3420" fmla="*/ 4782869 w 6891715"/>
                <a:gd name="connsiteY3420" fmla="*/ 493358 h 6367455"/>
                <a:gd name="connsiteX3421" fmla="*/ 4787315 w 6891715"/>
                <a:gd name="connsiteY3421" fmla="*/ 502564 h 6367455"/>
                <a:gd name="connsiteX3422" fmla="*/ 4815577 w 6891715"/>
                <a:gd name="connsiteY3422" fmla="*/ 474946 h 6367455"/>
                <a:gd name="connsiteX3423" fmla="*/ 4817800 w 6891715"/>
                <a:gd name="connsiteY3423" fmla="*/ 502564 h 6367455"/>
                <a:gd name="connsiteX3424" fmla="*/ 4839076 w 6891715"/>
                <a:gd name="connsiteY3424" fmla="*/ 525420 h 6367455"/>
                <a:gd name="connsiteX3425" fmla="*/ 4829867 w 6891715"/>
                <a:gd name="connsiteY3425" fmla="*/ 551767 h 6367455"/>
                <a:gd name="connsiteX3426" fmla="*/ 4808591 w 6891715"/>
                <a:gd name="connsiteY3426" fmla="*/ 559386 h 6367455"/>
                <a:gd name="connsiteX3427" fmla="*/ 4796207 w 6891715"/>
                <a:gd name="connsiteY3427" fmla="*/ 572401 h 6367455"/>
                <a:gd name="connsiteX3428" fmla="*/ 4795571 w 6891715"/>
                <a:gd name="connsiteY3428" fmla="*/ 616525 h 6367455"/>
                <a:gd name="connsiteX3429" fmla="*/ 4770485 w 6891715"/>
                <a:gd name="connsiteY3429" fmla="*/ 639698 h 6367455"/>
                <a:gd name="connsiteX3430" fmla="*/ 4779059 w 6891715"/>
                <a:gd name="connsiteY3430" fmla="*/ 656523 h 6367455"/>
                <a:gd name="connsiteX3431" fmla="*/ 4802240 w 6891715"/>
                <a:gd name="connsiteY3431" fmla="*/ 643825 h 6367455"/>
                <a:gd name="connsiteX3432" fmla="*/ 4812402 w 6891715"/>
                <a:gd name="connsiteY3432" fmla="*/ 577162 h 6367455"/>
                <a:gd name="connsiteX3433" fmla="*/ 4848920 w 6891715"/>
                <a:gd name="connsiteY3433" fmla="*/ 563512 h 6367455"/>
                <a:gd name="connsiteX3434" fmla="*/ 4858130 w 6891715"/>
                <a:gd name="connsiteY3434" fmla="*/ 516849 h 6367455"/>
                <a:gd name="connsiteX3435" fmla="*/ 4876230 w 6891715"/>
                <a:gd name="connsiteY3435" fmla="*/ 514627 h 6367455"/>
                <a:gd name="connsiteX3436" fmla="*/ 4887662 w 6891715"/>
                <a:gd name="connsiteY3436" fmla="*/ 506056 h 6367455"/>
                <a:gd name="connsiteX3437" fmla="*/ 4939741 w 6891715"/>
                <a:gd name="connsiteY3437" fmla="*/ 519071 h 6367455"/>
                <a:gd name="connsiteX3438" fmla="*/ 4983246 w 6891715"/>
                <a:gd name="connsiteY3438" fmla="*/ 527324 h 6367455"/>
                <a:gd name="connsiteX3439" fmla="*/ 4993090 w 6891715"/>
                <a:gd name="connsiteY3439" fmla="*/ 547005 h 6367455"/>
                <a:gd name="connsiteX3440" fmla="*/ 5003252 w 6891715"/>
                <a:gd name="connsiteY3440" fmla="*/ 537482 h 6367455"/>
                <a:gd name="connsiteX3441" fmla="*/ 5007697 w 6891715"/>
                <a:gd name="connsiteY3441" fmla="*/ 519706 h 6367455"/>
                <a:gd name="connsiteX3442" fmla="*/ 5044851 w 6891715"/>
                <a:gd name="connsiteY3442" fmla="*/ 530816 h 6367455"/>
                <a:gd name="connsiteX3443" fmla="*/ 5063904 w 6891715"/>
                <a:gd name="connsiteY3443" fmla="*/ 545418 h 6367455"/>
                <a:gd name="connsiteX3444" fmla="*/ 5070256 w 6891715"/>
                <a:gd name="connsiteY3444" fmla="*/ 536847 h 6367455"/>
                <a:gd name="connsiteX3445" fmla="*/ 5077559 w 6891715"/>
                <a:gd name="connsiteY3445" fmla="*/ 557164 h 6367455"/>
                <a:gd name="connsiteX3446" fmla="*/ 5105186 w 6891715"/>
                <a:gd name="connsiteY3446" fmla="*/ 555576 h 6367455"/>
                <a:gd name="connsiteX3447" fmla="*/ 5125510 w 6891715"/>
                <a:gd name="connsiteY3447" fmla="*/ 567957 h 6367455"/>
                <a:gd name="connsiteX3448" fmla="*/ 5144563 w 6891715"/>
                <a:gd name="connsiteY3448" fmla="*/ 587955 h 6367455"/>
                <a:gd name="connsiteX3449" fmla="*/ 5164569 w 6891715"/>
                <a:gd name="connsiteY3449" fmla="*/ 596209 h 6367455"/>
                <a:gd name="connsiteX3450" fmla="*/ 5181082 w 6891715"/>
                <a:gd name="connsiteY3450" fmla="*/ 617160 h 6367455"/>
                <a:gd name="connsiteX3451" fmla="*/ 5206486 w 6891715"/>
                <a:gd name="connsiteY3451" fmla="*/ 626366 h 6367455"/>
                <a:gd name="connsiteX3452" fmla="*/ 5212837 w 6891715"/>
                <a:gd name="connsiteY3452" fmla="*/ 641285 h 6367455"/>
                <a:gd name="connsiteX3453" fmla="*/ 5241417 w 6891715"/>
                <a:gd name="connsiteY3453" fmla="*/ 661602 h 6367455"/>
                <a:gd name="connsiteX3454" fmla="*/ 5311279 w 6891715"/>
                <a:gd name="connsiteY3454" fmla="*/ 734930 h 6367455"/>
                <a:gd name="connsiteX3455" fmla="*/ 5318583 w 6891715"/>
                <a:gd name="connsiteY3455" fmla="*/ 756199 h 6367455"/>
                <a:gd name="connsiteX3456" fmla="*/ 5332555 w 6891715"/>
                <a:gd name="connsiteY3456" fmla="*/ 761278 h 6367455"/>
                <a:gd name="connsiteX3457" fmla="*/ 5346210 w 6891715"/>
                <a:gd name="connsiteY3457" fmla="*/ 775880 h 6367455"/>
                <a:gd name="connsiteX3458" fmla="*/ 5352561 w 6891715"/>
                <a:gd name="connsiteY3458" fmla="*/ 771436 h 6367455"/>
                <a:gd name="connsiteX3459" fmla="*/ 5337636 w 6891715"/>
                <a:gd name="connsiteY3459" fmla="*/ 755881 h 6367455"/>
                <a:gd name="connsiteX3460" fmla="*/ 5337636 w 6891715"/>
                <a:gd name="connsiteY3460" fmla="*/ 740009 h 6367455"/>
                <a:gd name="connsiteX3461" fmla="*/ 5366533 w 6891715"/>
                <a:gd name="connsiteY3461" fmla="*/ 765087 h 6367455"/>
                <a:gd name="connsiteX3462" fmla="*/ 5366533 w 6891715"/>
                <a:gd name="connsiteY3462" fmla="*/ 776832 h 6367455"/>
                <a:gd name="connsiteX3463" fmla="*/ 5379553 w 6891715"/>
                <a:gd name="connsiteY3463" fmla="*/ 795561 h 6367455"/>
                <a:gd name="connsiteX3464" fmla="*/ 5431632 w 6891715"/>
                <a:gd name="connsiteY3464" fmla="*/ 816195 h 6367455"/>
                <a:gd name="connsiteX3465" fmla="*/ 5448462 w 6891715"/>
                <a:gd name="connsiteY3465" fmla="*/ 830797 h 6367455"/>
                <a:gd name="connsiteX3466" fmla="*/ 5444969 w 6891715"/>
                <a:gd name="connsiteY3466" fmla="*/ 806354 h 6367455"/>
                <a:gd name="connsiteX3467" fmla="*/ 5491014 w 6891715"/>
                <a:gd name="connsiteY3467" fmla="*/ 852383 h 6367455"/>
                <a:gd name="connsiteX3468" fmla="*/ 5494190 w 6891715"/>
                <a:gd name="connsiteY3468" fmla="*/ 864129 h 6367455"/>
                <a:gd name="connsiteX3469" fmla="*/ 5506257 w 6891715"/>
                <a:gd name="connsiteY3469" fmla="*/ 873334 h 6367455"/>
                <a:gd name="connsiteX3470" fmla="*/ 5503081 w 6891715"/>
                <a:gd name="connsiteY3470" fmla="*/ 891429 h 6367455"/>
                <a:gd name="connsiteX3471" fmla="*/ 5514513 w 6891715"/>
                <a:gd name="connsiteY3471" fmla="*/ 906031 h 6367455"/>
                <a:gd name="connsiteX3472" fmla="*/ 5526263 w 6891715"/>
                <a:gd name="connsiteY3472" fmla="*/ 892381 h 6367455"/>
                <a:gd name="connsiteX3473" fmla="*/ 5547539 w 6891715"/>
                <a:gd name="connsiteY3473" fmla="*/ 910158 h 6367455"/>
                <a:gd name="connsiteX3474" fmla="*/ 5572943 w 6891715"/>
                <a:gd name="connsiteY3474" fmla="*/ 919363 h 6367455"/>
                <a:gd name="connsiteX3475" fmla="*/ 5563734 w 6891715"/>
                <a:gd name="connsiteY3475" fmla="*/ 963488 h 6367455"/>
                <a:gd name="connsiteX3476" fmla="*/ 5578977 w 6891715"/>
                <a:gd name="connsiteY3476" fmla="*/ 981264 h 6367455"/>
                <a:gd name="connsiteX3477" fmla="*/ 5575166 w 6891715"/>
                <a:gd name="connsiteY3477" fmla="*/ 1032056 h 6367455"/>
                <a:gd name="connsiteX3478" fmla="*/ 5580565 w 6891715"/>
                <a:gd name="connsiteY3478" fmla="*/ 1047610 h 6367455"/>
                <a:gd name="connsiteX3479" fmla="*/ 5598348 w 6891715"/>
                <a:gd name="connsiteY3479" fmla="*/ 1037135 h 6367455"/>
                <a:gd name="connsiteX3480" fmla="*/ 5602158 w 6891715"/>
                <a:gd name="connsiteY3480" fmla="*/ 1068561 h 6367455"/>
                <a:gd name="connsiteX3481" fmla="*/ 5560241 w 6891715"/>
                <a:gd name="connsiteY3481" fmla="*/ 1152366 h 6367455"/>
                <a:gd name="connsiteX3482" fmla="*/ 5498636 w 6891715"/>
                <a:gd name="connsiteY3482" fmla="*/ 1245376 h 6367455"/>
                <a:gd name="connsiteX3483" fmla="*/ 5427186 w 6891715"/>
                <a:gd name="connsiteY3483" fmla="*/ 1279660 h 6367455"/>
                <a:gd name="connsiteX3484" fmla="*/ 5357642 w 6891715"/>
                <a:gd name="connsiteY3484" fmla="*/ 1305690 h 6367455"/>
                <a:gd name="connsiteX3485" fmla="*/ 5268727 w 6891715"/>
                <a:gd name="connsiteY3485" fmla="*/ 1295849 h 6367455"/>
                <a:gd name="connsiteX3486" fmla="*/ 5197277 w 6891715"/>
                <a:gd name="connsiteY3486" fmla="*/ 1259661 h 6367455"/>
                <a:gd name="connsiteX3487" fmla="*/ 5135037 w 6891715"/>
                <a:gd name="connsiteY3487" fmla="*/ 1254900 h 6367455"/>
                <a:gd name="connsiteX3488" fmla="*/ 5093119 w 6891715"/>
                <a:gd name="connsiteY3488" fmla="*/ 1236488 h 6367455"/>
                <a:gd name="connsiteX3489" fmla="*/ 5080735 w 6891715"/>
                <a:gd name="connsiteY3489" fmla="*/ 1242837 h 6367455"/>
                <a:gd name="connsiteX3490" fmla="*/ 5045804 w 6891715"/>
                <a:gd name="connsiteY3490" fmla="*/ 1221886 h 6367455"/>
                <a:gd name="connsiteX3491" fmla="*/ 5036277 w 6891715"/>
                <a:gd name="connsiteY3491" fmla="*/ 1231409 h 6367455"/>
                <a:gd name="connsiteX3492" fmla="*/ 5026433 w 6891715"/>
                <a:gd name="connsiteY3492" fmla="*/ 1206331 h 6367455"/>
                <a:gd name="connsiteX3493" fmla="*/ 5001346 w 6891715"/>
                <a:gd name="connsiteY3493" fmla="*/ 1207918 h 6367455"/>
                <a:gd name="connsiteX3494" fmla="*/ 4972131 w 6891715"/>
                <a:gd name="connsiteY3494" fmla="*/ 1180618 h 6367455"/>
                <a:gd name="connsiteX3495" fmla="*/ 4954666 w 6891715"/>
                <a:gd name="connsiteY3495" fmla="*/ 1206966 h 6367455"/>
                <a:gd name="connsiteX3496" fmla="*/ 4930214 w 6891715"/>
                <a:gd name="connsiteY3496" fmla="*/ 1185063 h 6367455"/>
                <a:gd name="connsiteX3497" fmla="*/ 4939423 w 6891715"/>
                <a:gd name="connsiteY3497" fmla="*/ 1161889 h 6367455"/>
                <a:gd name="connsiteX3498" fmla="*/ 4920053 w 6891715"/>
                <a:gd name="connsiteY3498" fmla="*/ 1156810 h 6367455"/>
                <a:gd name="connsiteX3499" fmla="*/ 4915924 w 6891715"/>
                <a:gd name="connsiteY3499" fmla="*/ 1144113 h 6367455"/>
                <a:gd name="connsiteX3500" fmla="*/ 4900047 w 6891715"/>
                <a:gd name="connsiteY3500" fmla="*/ 1147604 h 6367455"/>
                <a:gd name="connsiteX3501" fmla="*/ 4886074 w 6891715"/>
                <a:gd name="connsiteY3501" fmla="*/ 1166651 h 6367455"/>
                <a:gd name="connsiteX3502" fmla="*/ 4856542 w 6891715"/>
                <a:gd name="connsiteY3502" fmla="*/ 1143795 h 6367455"/>
                <a:gd name="connsiteX3503" fmla="*/ 4852414 w 6891715"/>
                <a:gd name="connsiteY3503" fmla="*/ 1151096 h 6367455"/>
                <a:gd name="connsiteX3504" fmla="*/ 4820341 w 6891715"/>
                <a:gd name="connsiteY3504" fmla="*/ 1139986 h 6367455"/>
                <a:gd name="connsiteX3505" fmla="*/ 4815260 w 6891715"/>
                <a:gd name="connsiteY3505" fmla="*/ 1127288 h 6367455"/>
                <a:gd name="connsiteX3506" fmla="*/ 4794936 w 6891715"/>
                <a:gd name="connsiteY3506" fmla="*/ 1123161 h 6367455"/>
                <a:gd name="connsiteX3507" fmla="*/ 4782869 w 6891715"/>
                <a:gd name="connsiteY3507" fmla="*/ 1074910 h 6367455"/>
                <a:gd name="connsiteX3508" fmla="*/ 4758418 w 6891715"/>
                <a:gd name="connsiteY3508" fmla="*/ 1057134 h 6367455"/>
                <a:gd name="connsiteX3509" fmla="*/ 4710785 w 6891715"/>
                <a:gd name="connsiteY3509" fmla="*/ 1055229 h 6367455"/>
                <a:gd name="connsiteX3510" fmla="*/ 4706339 w 6891715"/>
                <a:gd name="connsiteY3510" fmla="*/ 1060626 h 6367455"/>
                <a:gd name="connsiteX3511" fmla="*/ 4718088 w 6891715"/>
                <a:gd name="connsiteY3511" fmla="*/ 1066022 h 6367455"/>
                <a:gd name="connsiteX3512" fmla="*/ 4736506 w 6891715"/>
                <a:gd name="connsiteY3512" fmla="*/ 1087926 h 6367455"/>
                <a:gd name="connsiteX3513" fmla="*/ 4752067 w 6891715"/>
                <a:gd name="connsiteY3513" fmla="*/ 1083799 h 6367455"/>
                <a:gd name="connsiteX3514" fmla="*/ 4746033 w 6891715"/>
                <a:gd name="connsiteY3514" fmla="*/ 1108877 h 6367455"/>
                <a:gd name="connsiteX3515" fmla="*/ 4759053 w 6891715"/>
                <a:gd name="connsiteY3515" fmla="*/ 1138081 h 6367455"/>
                <a:gd name="connsiteX3516" fmla="*/ 4770802 w 6891715"/>
                <a:gd name="connsiteY3516" fmla="*/ 1142526 h 6367455"/>
                <a:gd name="connsiteX3517" fmla="*/ 4787950 w 6891715"/>
                <a:gd name="connsiteY3517" fmla="*/ 1166334 h 6367455"/>
                <a:gd name="connsiteX3518" fmla="*/ 4812402 w 6891715"/>
                <a:gd name="connsiteY3518" fmla="*/ 1176809 h 6367455"/>
                <a:gd name="connsiteX3519" fmla="*/ 4798747 w 6891715"/>
                <a:gd name="connsiteY3519" fmla="*/ 1188237 h 6367455"/>
                <a:gd name="connsiteX3520" fmla="*/ 4800017 w 6891715"/>
                <a:gd name="connsiteY3520" fmla="*/ 1204427 h 6367455"/>
                <a:gd name="connsiteX3521" fmla="*/ 4820976 w 6891715"/>
                <a:gd name="connsiteY3521" fmla="*/ 1203157 h 6367455"/>
                <a:gd name="connsiteX3522" fmla="*/ 4861305 w 6891715"/>
                <a:gd name="connsiteY3522" fmla="*/ 1231092 h 6367455"/>
                <a:gd name="connsiteX3523" fmla="*/ 4857494 w 6891715"/>
                <a:gd name="connsiteY3523" fmla="*/ 1245059 h 6367455"/>
                <a:gd name="connsiteX3524" fmla="*/ 4829867 w 6891715"/>
                <a:gd name="connsiteY3524" fmla="*/ 1250138 h 6367455"/>
                <a:gd name="connsiteX3525" fmla="*/ 4842569 w 6891715"/>
                <a:gd name="connsiteY3525" fmla="*/ 1262836 h 6367455"/>
                <a:gd name="connsiteX3526" fmla="*/ 4866068 w 6891715"/>
                <a:gd name="connsiteY3526" fmla="*/ 1259344 h 6367455"/>
                <a:gd name="connsiteX3527" fmla="*/ 4900047 w 6891715"/>
                <a:gd name="connsiteY3527" fmla="*/ 1267597 h 6367455"/>
                <a:gd name="connsiteX3528" fmla="*/ 4911796 w 6891715"/>
                <a:gd name="connsiteY3528" fmla="*/ 1281247 h 6367455"/>
                <a:gd name="connsiteX3529" fmla="*/ 4907668 w 6891715"/>
                <a:gd name="connsiteY3529" fmla="*/ 1299976 h 6367455"/>
                <a:gd name="connsiteX3530" fmla="*/ 4925769 w 6891715"/>
                <a:gd name="connsiteY3530" fmla="*/ 1296802 h 6367455"/>
                <a:gd name="connsiteX3531" fmla="*/ 4955619 w 6891715"/>
                <a:gd name="connsiteY3531" fmla="*/ 1312356 h 6367455"/>
                <a:gd name="connsiteX3532" fmla="*/ 4965145 w 6891715"/>
                <a:gd name="connsiteY3532" fmla="*/ 1341878 h 6367455"/>
                <a:gd name="connsiteX3533" fmla="*/ 4974989 w 6891715"/>
                <a:gd name="connsiteY3533" fmla="*/ 1352354 h 6367455"/>
                <a:gd name="connsiteX3534" fmla="*/ 4953078 w 6891715"/>
                <a:gd name="connsiteY3534" fmla="*/ 1385050 h 6367455"/>
                <a:gd name="connsiteX3535" fmla="*/ 4964828 w 6891715"/>
                <a:gd name="connsiteY3535" fmla="*/ 1413620 h 6367455"/>
                <a:gd name="connsiteX3536" fmla="*/ 4955301 w 6891715"/>
                <a:gd name="connsiteY3536" fmla="*/ 1422191 h 6367455"/>
                <a:gd name="connsiteX3537" fmla="*/ 4953396 w 6891715"/>
                <a:gd name="connsiteY3537" fmla="*/ 1459966 h 6367455"/>
                <a:gd name="connsiteX3538" fmla="*/ 4928309 w 6891715"/>
                <a:gd name="connsiteY3538" fmla="*/ 1458061 h 6367455"/>
                <a:gd name="connsiteX3539" fmla="*/ 4919735 w 6891715"/>
                <a:gd name="connsiteY3539" fmla="*/ 1476155 h 6367455"/>
                <a:gd name="connsiteX3540" fmla="*/ 4937836 w 6891715"/>
                <a:gd name="connsiteY3540" fmla="*/ 1485361 h 6367455"/>
                <a:gd name="connsiteX3541" fmla="*/ 4938153 w 6891715"/>
                <a:gd name="connsiteY3541" fmla="*/ 1501233 h 6367455"/>
                <a:gd name="connsiteX3542" fmla="*/ 4949903 w 6891715"/>
                <a:gd name="connsiteY3542" fmla="*/ 1508534 h 6367455"/>
                <a:gd name="connsiteX3543" fmla="*/ 4966415 w 6891715"/>
                <a:gd name="connsiteY3543" fmla="*/ 1581863 h 6367455"/>
                <a:gd name="connsiteX3544" fmla="*/ 4984198 w 6891715"/>
                <a:gd name="connsiteY3544" fmla="*/ 1575514 h 6367455"/>
                <a:gd name="connsiteX3545" fmla="*/ 4987692 w 6891715"/>
                <a:gd name="connsiteY3545" fmla="*/ 1601862 h 6367455"/>
                <a:gd name="connsiteX3546" fmla="*/ 4976260 w 6891715"/>
                <a:gd name="connsiteY3546" fmla="*/ 1619956 h 6367455"/>
                <a:gd name="connsiteX3547" fmla="*/ 4996583 w 6891715"/>
                <a:gd name="connsiteY3547" fmla="*/ 1643764 h 6367455"/>
                <a:gd name="connsiteX3548" fmla="*/ 4983881 w 6891715"/>
                <a:gd name="connsiteY3548" fmla="*/ 1654557 h 6367455"/>
                <a:gd name="connsiteX3549" fmla="*/ 4949267 w 6891715"/>
                <a:gd name="connsiteY3549" fmla="*/ 1672968 h 6367455"/>
                <a:gd name="connsiteX3550" fmla="*/ 4924498 w 6891715"/>
                <a:gd name="connsiteY3550" fmla="*/ 1736139 h 6367455"/>
                <a:gd name="connsiteX3551" fmla="*/ 4927991 w 6891715"/>
                <a:gd name="connsiteY3551" fmla="*/ 1790104 h 6367455"/>
                <a:gd name="connsiteX3552" fmla="*/ 4928309 w 6891715"/>
                <a:gd name="connsiteY3552" fmla="*/ 1829785 h 6367455"/>
                <a:gd name="connsiteX3553" fmla="*/ 4920053 w 6891715"/>
                <a:gd name="connsiteY3553" fmla="*/ 1845973 h 6367455"/>
                <a:gd name="connsiteX3554" fmla="*/ 4939423 w 6891715"/>
                <a:gd name="connsiteY3554" fmla="*/ 1862481 h 6367455"/>
                <a:gd name="connsiteX3555" fmla="*/ 4939106 w 6891715"/>
                <a:gd name="connsiteY3555" fmla="*/ 1842800 h 6367455"/>
                <a:gd name="connsiteX3556" fmla="*/ 4946410 w 6891715"/>
                <a:gd name="connsiteY3556" fmla="*/ 1838354 h 6367455"/>
                <a:gd name="connsiteX3557" fmla="*/ 4965145 w 6891715"/>
                <a:gd name="connsiteY3557" fmla="*/ 1902478 h 6367455"/>
                <a:gd name="connsiteX3558" fmla="*/ 4980070 w 6891715"/>
                <a:gd name="connsiteY3558" fmla="*/ 1903113 h 6367455"/>
                <a:gd name="connsiteX3559" fmla="*/ 4985786 w 6891715"/>
                <a:gd name="connsiteY3559" fmla="*/ 1955808 h 6367455"/>
                <a:gd name="connsiteX3560" fmla="*/ 4994043 w 6891715"/>
                <a:gd name="connsiteY3560" fmla="*/ 1967553 h 6367455"/>
                <a:gd name="connsiteX3561" fmla="*/ 4985151 w 6891715"/>
                <a:gd name="connsiteY3561" fmla="*/ 1984060 h 6367455"/>
                <a:gd name="connsiteX3562" fmla="*/ 4988009 w 6891715"/>
                <a:gd name="connsiteY3562" fmla="*/ 1998028 h 6367455"/>
                <a:gd name="connsiteX3563" fmla="*/ 4976895 w 6891715"/>
                <a:gd name="connsiteY3563" fmla="*/ 1987870 h 6367455"/>
                <a:gd name="connsiteX3564" fmla="*/ 4965780 w 6891715"/>
                <a:gd name="connsiteY3564" fmla="*/ 1999297 h 6367455"/>
                <a:gd name="connsiteX3565" fmla="*/ 4957206 w 6891715"/>
                <a:gd name="connsiteY3565" fmla="*/ 1998028 h 6367455"/>
                <a:gd name="connsiteX3566" fmla="*/ 4946727 w 6891715"/>
                <a:gd name="connsiteY3566" fmla="*/ 1994853 h 6367455"/>
                <a:gd name="connsiteX3567" fmla="*/ 4939423 w 6891715"/>
                <a:gd name="connsiteY3567" fmla="*/ 2005011 h 6367455"/>
                <a:gd name="connsiteX3568" fmla="*/ 4955936 w 6891715"/>
                <a:gd name="connsiteY3568" fmla="*/ 2009455 h 6367455"/>
                <a:gd name="connsiteX3569" fmla="*/ 4958477 w 6891715"/>
                <a:gd name="connsiteY3569" fmla="*/ 2033898 h 6367455"/>
                <a:gd name="connsiteX3570" fmla="*/ 4972131 w 6891715"/>
                <a:gd name="connsiteY3570" fmla="*/ 2042785 h 6367455"/>
                <a:gd name="connsiteX3571" fmla="*/ 4983881 w 6891715"/>
                <a:gd name="connsiteY3571" fmla="*/ 2034851 h 6367455"/>
                <a:gd name="connsiteX3572" fmla="*/ 4997218 w 6891715"/>
                <a:gd name="connsiteY3572" fmla="*/ 2049452 h 6367455"/>
                <a:gd name="connsiteX3573" fmla="*/ 5015319 w 6891715"/>
                <a:gd name="connsiteY3573" fmla="*/ 2044054 h 6367455"/>
                <a:gd name="connsiteX3574" fmla="*/ 5030244 w 6891715"/>
                <a:gd name="connsiteY3574" fmla="*/ 2048499 h 6367455"/>
                <a:gd name="connsiteX3575" fmla="*/ 5025798 w 6891715"/>
                <a:gd name="connsiteY3575" fmla="*/ 2064052 h 6367455"/>
                <a:gd name="connsiteX3576" fmla="*/ 5043581 w 6891715"/>
                <a:gd name="connsiteY3576" fmla="*/ 2102463 h 6367455"/>
                <a:gd name="connsiteX3577" fmla="*/ 5045169 w 6891715"/>
                <a:gd name="connsiteY3577" fmla="*/ 2118018 h 6367455"/>
                <a:gd name="connsiteX3578" fmla="*/ 5040405 w 6891715"/>
                <a:gd name="connsiteY3578" fmla="*/ 2132937 h 6367455"/>
                <a:gd name="connsiteX3579" fmla="*/ 5028974 w 6891715"/>
                <a:gd name="connsiteY3579" fmla="*/ 2133890 h 6367455"/>
                <a:gd name="connsiteX3580" fmla="*/ 5026751 w 6891715"/>
                <a:gd name="connsiteY3580" fmla="*/ 2141191 h 6367455"/>
                <a:gd name="connsiteX3581" fmla="*/ 5018177 w 6891715"/>
                <a:gd name="connsiteY3581" fmla="*/ 2138652 h 6367455"/>
                <a:gd name="connsiteX3582" fmla="*/ 5012143 w 6891715"/>
                <a:gd name="connsiteY3582" fmla="*/ 2125955 h 6367455"/>
                <a:gd name="connsiteX3583" fmla="*/ 5004204 w 6891715"/>
                <a:gd name="connsiteY3583" fmla="*/ 2117065 h 6367455"/>
                <a:gd name="connsiteX3584" fmla="*/ 4996583 w 6891715"/>
                <a:gd name="connsiteY3584" fmla="*/ 2118018 h 6367455"/>
                <a:gd name="connsiteX3585" fmla="*/ 4998488 w 6891715"/>
                <a:gd name="connsiteY3585" fmla="*/ 2132937 h 6367455"/>
                <a:gd name="connsiteX3586" fmla="*/ 5006427 w 6891715"/>
                <a:gd name="connsiteY3586" fmla="*/ 2136113 h 6367455"/>
                <a:gd name="connsiteX3587" fmla="*/ 5004204 w 6891715"/>
                <a:gd name="connsiteY3587" fmla="*/ 2151032 h 6367455"/>
                <a:gd name="connsiteX3588" fmla="*/ 5001981 w 6891715"/>
                <a:gd name="connsiteY3588" fmla="*/ 2160238 h 6367455"/>
                <a:gd name="connsiteX3589" fmla="*/ 5005792 w 6891715"/>
                <a:gd name="connsiteY3589" fmla="*/ 2170080 h 6367455"/>
                <a:gd name="connsiteX3590" fmla="*/ 4995313 w 6891715"/>
                <a:gd name="connsiteY3590" fmla="*/ 2165635 h 6367455"/>
                <a:gd name="connsiteX3591" fmla="*/ 4988009 w 6891715"/>
                <a:gd name="connsiteY3591" fmla="*/ 2158969 h 6367455"/>
                <a:gd name="connsiteX3592" fmla="*/ 4981976 w 6891715"/>
                <a:gd name="connsiteY3592" fmla="*/ 2138652 h 6367455"/>
                <a:gd name="connsiteX3593" fmla="*/ 4976260 w 6891715"/>
                <a:gd name="connsiteY3593" fmla="*/ 2125002 h 6367455"/>
                <a:gd name="connsiteX3594" fmla="*/ 4967051 w 6891715"/>
                <a:gd name="connsiteY3594" fmla="*/ 2115479 h 6367455"/>
                <a:gd name="connsiteX3595" fmla="*/ 4967686 w 6891715"/>
                <a:gd name="connsiteY3595" fmla="*/ 2094209 h 6367455"/>
                <a:gd name="connsiteX3596" fmla="*/ 4958477 w 6891715"/>
                <a:gd name="connsiteY3596" fmla="*/ 2072941 h 6367455"/>
                <a:gd name="connsiteX3597" fmla="*/ 4947362 w 6891715"/>
                <a:gd name="connsiteY3597" fmla="*/ 2050720 h 6367455"/>
                <a:gd name="connsiteX3598" fmla="*/ 4944822 w 6891715"/>
                <a:gd name="connsiteY3598" fmla="*/ 2070402 h 6367455"/>
                <a:gd name="connsiteX3599" fmla="*/ 4943552 w 6891715"/>
                <a:gd name="connsiteY3599" fmla="*/ 2082147 h 6367455"/>
                <a:gd name="connsiteX3600" fmla="*/ 4965145 w 6891715"/>
                <a:gd name="connsiteY3600" fmla="*/ 2104685 h 6367455"/>
                <a:gd name="connsiteX3601" fmla="*/ 4967051 w 6891715"/>
                <a:gd name="connsiteY3601" fmla="*/ 2115479 h 6367455"/>
                <a:gd name="connsiteX3602" fmla="*/ 4967686 w 6891715"/>
                <a:gd name="connsiteY3602" fmla="*/ 2132303 h 6367455"/>
                <a:gd name="connsiteX3603" fmla="*/ 4957206 w 6891715"/>
                <a:gd name="connsiteY3603" fmla="*/ 2125637 h 6367455"/>
                <a:gd name="connsiteX3604" fmla="*/ 4952443 w 6891715"/>
                <a:gd name="connsiteY3604" fmla="*/ 2108495 h 6367455"/>
                <a:gd name="connsiteX3605" fmla="*/ 4940058 w 6891715"/>
                <a:gd name="connsiteY3605" fmla="*/ 2096748 h 6367455"/>
                <a:gd name="connsiteX3606" fmla="*/ 4937518 w 6891715"/>
                <a:gd name="connsiteY3606" fmla="*/ 2110399 h 6367455"/>
                <a:gd name="connsiteX3607" fmla="*/ 4956889 w 6891715"/>
                <a:gd name="connsiteY3607" fmla="*/ 2131033 h 6367455"/>
                <a:gd name="connsiteX3608" fmla="*/ 4965145 w 6891715"/>
                <a:gd name="connsiteY3608" fmla="*/ 2146905 h 6367455"/>
                <a:gd name="connsiteX3609" fmla="*/ 4949267 w 6891715"/>
                <a:gd name="connsiteY3609" fmla="*/ 2143413 h 6367455"/>
                <a:gd name="connsiteX3610" fmla="*/ 4949903 w 6891715"/>
                <a:gd name="connsiteY3610" fmla="*/ 2154842 h 6367455"/>
                <a:gd name="connsiteX3611" fmla="*/ 4963240 w 6891715"/>
                <a:gd name="connsiteY3611" fmla="*/ 2169127 h 6367455"/>
                <a:gd name="connsiteX3612" fmla="*/ 4973402 w 6891715"/>
                <a:gd name="connsiteY3612" fmla="*/ 2196745 h 6367455"/>
                <a:gd name="connsiteX3613" fmla="*/ 4967051 w 6891715"/>
                <a:gd name="connsiteY3613" fmla="*/ 2196428 h 6367455"/>
                <a:gd name="connsiteX3614" fmla="*/ 4953396 w 6891715"/>
                <a:gd name="connsiteY3614" fmla="*/ 2182460 h 6367455"/>
                <a:gd name="connsiteX3615" fmla="*/ 4945457 w 6891715"/>
                <a:gd name="connsiteY3615" fmla="*/ 2181190 h 6367455"/>
                <a:gd name="connsiteX3616" fmla="*/ 4938153 w 6891715"/>
                <a:gd name="connsiteY3616" fmla="*/ 2167222 h 6367455"/>
                <a:gd name="connsiteX3617" fmla="*/ 4928626 w 6891715"/>
                <a:gd name="connsiteY3617" fmla="*/ 2161826 h 6367455"/>
                <a:gd name="connsiteX3618" fmla="*/ 4927356 w 6891715"/>
                <a:gd name="connsiteY3618" fmla="*/ 2180872 h 6367455"/>
                <a:gd name="connsiteX3619" fmla="*/ 4943869 w 6891715"/>
                <a:gd name="connsiteY3619" fmla="*/ 2184364 h 6367455"/>
                <a:gd name="connsiteX3620" fmla="*/ 4950855 w 6891715"/>
                <a:gd name="connsiteY3620" fmla="*/ 2196110 h 6367455"/>
                <a:gd name="connsiteX3621" fmla="*/ 4953713 w 6891715"/>
                <a:gd name="connsiteY3621" fmla="*/ 2212935 h 6367455"/>
                <a:gd name="connsiteX3622" fmla="*/ 4942599 w 6891715"/>
                <a:gd name="connsiteY3622" fmla="*/ 2203094 h 6367455"/>
                <a:gd name="connsiteX3623" fmla="*/ 4937836 w 6891715"/>
                <a:gd name="connsiteY3623" fmla="*/ 2210394 h 6367455"/>
                <a:gd name="connsiteX3624" fmla="*/ 4943234 w 6891715"/>
                <a:gd name="connsiteY3624" fmla="*/ 2216745 h 6367455"/>
                <a:gd name="connsiteX3625" fmla="*/ 4929262 w 6891715"/>
                <a:gd name="connsiteY3625" fmla="*/ 2217696 h 6367455"/>
                <a:gd name="connsiteX3626" fmla="*/ 4928944 w 6891715"/>
                <a:gd name="connsiteY3626" fmla="*/ 2225950 h 6367455"/>
                <a:gd name="connsiteX3627" fmla="*/ 4964510 w 6891715"/>
                <a:gd name="connsiteY3627" fmla="*/ 2254202 h 6367455"/>
                <a:gd name="connsiteX3628" fmla="*/ 5023893 w 6891715"/>
                <a:gd name="connsiteY3628" fmla="*/ 2285313 h 6367455"/>
                <a:gd name="connsiteX3629" fmla="*/ 5039770 w 6891715"/>
                <a:gd name="connsiteY3629" fmla="*/ 2294200 h 6367455"/>
                <a:gd name="connsiteX3630" fmla="*/ 5049297 w 6891715"/>
                <a:gd name="connsiteY3630" fmla="*/ 2332612 h 6367455"/>
                <a:gd name="connsiteX3631" fmla="*/ 5048979 w 6891715"/>
                <a:gd name="connsiteY3631" fmla="*/ 2345945 h 6367455"/>
                <a:gd name="connsiteX3632" fmla="*/ 5039770 w 6891715"/>
                <a:gd name="connsiteY3632" fmla="*/ 2368801 h 6367455"/>
                <a:gd name="connsiteX3633" fmla="*/ 5044851 w 6891715"/>
                <a:gd name="connsiteY3633" fmla="*/ 2386896 h 6367455"/>
                <a:gd name="connsiteX3634" fmla="*/ 5065492 w 6891715"/>
                <a:gd name="connsiteY3634" fmla="*/ 2398325 h 6367455"/>
                <a:gd name="connsiteX3635" fmla="*/ 5096612 w 6891715"/>
                <a:gd name="connsiteY3635" fmla="*/ 2379912 h 6367455"/>
                <a:gd name="connsiteX3636" fmla="*/ 5105822 w 6891715"/>
                <a:gd name="connsiteY3636" fmla="*/ 2353882 h 6367455"/>
                <a:gd name="connsiteX3637" fmla="*/ 5123922 w 6891715"/>
                <a:gd name="connsiteY3637" fmla="*/ 2344994 h 6367455"/>
                <a:gd name="connsiteX3638" fmla="*/ 5134719 w 6891715"/>
                <a:gd name="connsiteY3638" fmla="*/ 2303725 h 6367455"/>
                <a:gd name="connsiteX3639" fmla="*/ 5125510 w 6891715"/>
                <a:gd name="connsiteY3639" fmla="*/ 2289122 h 6367455"/>
                <a:gd name="connsiteX3640" fmla="*/ 5135037 w 6891715"/>
                <a:gd name="connsiteY3640" fmla="*/ 2287218 h 6367455"/>
                <a:gd name="connsiteX3641" fmla="*/ 5136307 w 6891715"/>
                <a:gd name="connsiteY3641" fmla="*/ 2275472 h 6367455"/>
                <a:gd name="connsiteX3642" fmla="*/ 5108362 w 6891715"/>
                <a:gd name="connsiteY3642" fmla="*/ 2253568 h 6367455"/>
                <a:gd name="connsiteX3643" fmla="*/ 5102011 w 6891715"/>
                <a:gd name="connsiteY3643" fmla="*/ 2215792 h 6367455"/>
                <a:gd name="connsiteX3644" fmla="*/ 5089626 w 6891715"/>
                <a:gd name="connsiteY3644" fmla="*/ 2202777 h 6367455"/>
                <a:gd name="connsiteX3645" fmla="*/ 5053743 w 6891715"/>
                <a:gd name="connsiteY3645" fmla="*/ 2169127 h 6367455"/>
                <a:gd name="connsiteX3646" fmla="*/ 5050885 w 6891715"/>
                <a:gd name="connsiteY3646" fmla="*/ 2151985 h 6367455"/>
                <a:gd name="connsiteX3647" fmla="*/ 5054378 w 6891715"/>
                <a:gd name="connsiteY3647" fmla="*/ 2136430 h 6367455"/>
                <a:gd name="connsiteX3648" fmla="*/ 5063269 w 6891715"/>
                <a:gd name="connsiteY3648" fmla="*/ 2119922 h 6367455"/>
                <a:gd name="connsiteX3649" fmla="*/ 5062317 w 6891715"/>
                <a:gd name="connsiteY3649" fmla="*/ 2108177 h 6367455"/>
                <a:gd name="connsiteX3650" fmla="*/ 5053108 w 6891715"/>
                <a:gd name="connsiteY3650" fmla="*/ 2100558 h 6367455"/>
                <a:gd name="connsiteX3651" fmla="*/ 5054378 w 6891715"/>
                <a:gd name="connsiteY3651" fmla="*/ 2089131 h 6367455"/>
                <a:gd name="connsiteX3652" fmla="*/ 5061046 w 6891715"/>
                <a:gd name="connsiteY3652" fmla="*/ 2078655 h 6367455"/>
                <a:gd name="connsiteX3653" fmla="*/ 5058506 w 6891715"/>
                <a:gd name="connsiteY3653" fmla="*/ 2054530 h 6367455"/>
                <a:gd name="connsiteX3654" fmla="*/ 5041993 w 6891715"/>
                <a:gd name="connsiteY3654" fmla="*/ 2037070 h 6367455"/>
                <a:gd name="connsiteX3655" fmla="*/ 5029291 w 6891715"/>
                <a:gd name="connsiteY3655" fmla="*/ 2038023 h 6367455"/>
                <a:gd name="connsiteX3656" fmla="*/ 5023575 w 6891715"/>
                <a:gd name="connsiteY3656" fmla="*/ 2023105 h 6367455"/>
                <a:gd name="connsiteX3657" fmla="*/ 5007697 w 6891715"/>
                <a:gd name="connsiteY3657" fmla="*/ 2018344 h 6367455"/>
                <a:gd name="connsiteX3658" fmla="*/ 4999123 w 6891715"/>
                <a:gd name="connsiteY3658" fmla="*/ 2020248 h 6367455"/>
                <a:gd name="connsiteX3659" fmla="*/ 4983246 w 6891715"/>
                <a:gd name="connsiteY3659" fmla="*/ 2015487 h 6367455"/>
                <a:gd name="connsiteX3660" fmla="*/ 4982611 w 6891715"/>
                <a:gd name="connsiteY3660" fmla="*/ 2008186 h 6367455"/>
                <a:gd name="connsiteX3661" fmla="*/ 4988009 w 6891715"/>
                <a:gd name="connsiteY3661" fmla="*/ 1998028 h 6367455"/>
                <a:gd name="connsiteX3662" fmla="*/ 5000076 w 6891715"/>
                <a:gd name="connsiteY3662" fmla="*/ 1981203 h 6367455"/>
                <a:gd name="connsiteX3663" fmla="*/ 4994043 w 6891715"/>
                <a:gd name="connsiteY3663" fmla="*/ 1967553 h 6367455"/>
                <a:gd name="connsiteX3664" fmla="*/ 5002617 w 6891715"/>
                <a:gd name="connsiteY3664" fmla="*/ 1951682 h 6367455"/>
                <a:gd name="connsiteX3665" fmla="*/ 4999123 w 6891715"/>
                <a:gd name="connsiteY3665" fmla="*/ 1929461 h 6367455"/>
                <a:gd name="connsiteX3666" fmla="*/ 4995630 w 6891715"/>
                <a:gd name="connsiteY3666" fmla="*/ 1894542 h 6367455"/>
                <a:gd name="connsiteX3667" fmla="*/ 5009285 w 6891715"/>
                <a:gd name="connsiteY3667" fmla="*/ 1902161 h 6367455"/>
                <a:gd name="connsiteX3668" fmla="*/ 5047709 w 6891715"/>
                <a:gd name="connsiteY3668" fmla="*/ 1893273 h 6367455"/>
                <a:gd name="connsiteX3669" fmla="*/ 5039135 w 6891715"/>
                <a:gd name="connsiteY3669" fmla="*/ 1881527 h 6367455"/>
                <a:gd name="connsiteX3670" fmla="*/ 5005157 w 6891715"/>
                <a:gd name="connsiteY3670" fmla="*/ 1876766 h 6367455"/>
                <a:gd name="connsiteX3671" fmla="*/ 5002617 w 6891715"/>
                <a:gd name="connsiteY3671" fmla="*/ 1850418 h 6367455"/>
                <a:gd name="connsiteX3672" fmla="*/ 4992137 w 6891715"/>
                <a:gd name="connsiteY3672" fmla="*/ 1848195 h 6367455"/>
                <a:gd name="connsiteX3673" fmla="*/ 4983563 w 6891715"/>
                <a:gd name="connsiteY3673" fmla="*/ 1833911 h 6367455"/>
                <a:gd name="connsiteX3674" fmla="*/ 4946092 w 6891715"/>
                <a:gd name="connsiteY3674" fmla="*/ 1793913 h 6367455"/>
                <a:gd name="connsiteX3675" fmla="*/ 4935295 w 6891715"/>
                <a:gd name="connsiteY3675" fmla="*/ 1787882 h 6367455"/>
                <a:gd name="connsiteX3676" fmla="*/ 4931167 w 6891715"/>
                <a:gd name="connsiteY3676" fmla="*/ 1776771 h 6367455"/>
                <a:gd name="connsiteX3677" fmla="*/ 4927674 w 6891715"/>
                <a:gd name="connsiteY3677" fmla="*/ 1736774 h 6367455"/>
                <a:gd name="connsiteX3678" fmla="*/ 4952125 w 6891715"/>
                <a:gd name="connsiteY3678" fmla="*/ 1676460 h 6367455"/>
                <a:gd name="connsiteX3679" fmla="*/ 4991820 w 6891715"/>
                <a:gd name="connsiteY3679" fmla="*/ 1677730 h 6367455"/>
                <a:gd name="connsiteX3680" fmla="*/ 4996901 w 6891715"/>
                <a:gd name="connsiteY3680" fmla="*/ 1692332 h 6367455"/>
                <a:gd name="connsiteX3681" fmla="*/ 5009603 w 6891715"/>
                <a:gd name="connsiteY3681" fmla="*/ 1701855 h 6367455"/>
                <a:gd name="connsiteX3682" fmla="*/ 5029926 w 6891715"/>
                <a:gd name="connsiteY3682" fmla="*/ 1718680 h 6367455"/>
                <a:gd name="connsiteX3683" fmla="*/ 5046757 w 6891715"/>
                <a:gd name="connsiteY3683" fmla="*/ 1713283 h 6367455"/>
                <a:gd name="connsiteX3684" fmla="*/ 5056283 w 6891715"/>
                <a:gd name="connsiteY3684" fmla="*/ 1697411 h 6367455"/>
                <a:gd name="connsiteX3685" fmla="*/ 5071208 w 6891715"/>
                <a:gd name="connsiteY3685" fmla="*/ 1709791 h 6367455"/>
                <a:gd name="connsiteX3686" fmla="*/ 5083910 w 6891715"/>
                <a:gd name="connsiteY3686" fmla="*/ 1736774 h 6367455"/>
                <a:gd name="connsiteX3687" fmla="*/ 5105504 w 6891715"/>
                <a:gd name="connsiteY3687" fmla="*/ 1744075 h 6367455"/>
                <a:gd name="connsiteX3688" fmla="*/ 5111855 w 6891715"/>
                <a:gd name="connsiteY3688" fmla="*/ 1778041 h 6367455"/>
                <a:gd name="connsiteX3689" fmla="*/ 5136307 w 6891715"/>
                <a:gd name="connsiteY3689" fmla="*/ 1784072 h 6367455"/>
                <a:gd name="connsiteX3690" fmla="*/ 5148056 w 6891715"/>
                <a:gd name="connsiteY3690" fmla="*/ 1794230 h 6367455"/>
                <a:gd name="connsiteX3691" fmla="*/ 5180129 w 6891715"/>
                <a:gd name="connsiteY3691" fmla="*/ 1806611 h 6367455"/>
                <a:gd name="connsiteX3692" fmla="*/ 5208709 w 6891715"/>
                <a:gd name="connsiteY3692" fmla="*/ 1806293 h 6367455"/>
                <a:gd name="connsiteX3693" fmla="*/ 5222364 w 6891715"/>
                <a:gd name="connsiteY3693" fmla="*/ 1819944 h 6367455"/>
                <a:gd name="connsiteX3694" fmla="*/ 5236019 w 6891715"/>
                <a:gd name="connsiteY3694" fmla="*/ 1815817 h 6367455"/>
                <a:gd name="connsiteX3695" fmla="*/ 5246815 w 6891715"/>
                <a:gd name="connsiteY3695" fmla="*/ 1797723 h 6367455"/>
                <a:gd name="connsiteX3696" fmla="*/ 5282381 w 6891715"/>
                <a:gd name="connsiteY3696" fmla="*/ 1793278 h 6367455"/>
                <a:gd name="connsiteX3697" fmla="*/ 5296671 w 6891715"/>
                <a:gd name="connsiteY3697" fmla="*/ 1809785 h 6367455"/>
                <a:gd name="connsiteX3698" fmla="*/ 5313184 w 6891715"/>
                <a:gd name="connsiteY3698" fmla="*/ 1798040 h 6367455"/>
                <a:gd name="connsiteX3699" fmla="*/ 5292226 w 6891715"/>
                <a:gd name="connsiteY3699" fmla="*/ 1784707 h 6367455"/>
                <a:gd name="connsiteX3700" fmla="*/ 5274760 w 6891715"/>
                <a:gd name="connsiteY3700" fmla="*/ 1738361 h 6367455"/>
                <a:gd name="connsiteX3701" fmla="*/ 5283969 w 6891715"/>
                <a:gd name="connsiteY3701" fmla="*/ 1720267 h 6367455"/>
                <a:gd name="connsiteX3702" fmla="*/ 5266821 w 6891715"/>
                <a:gd name="connsiteY3702" fmla="*/ 1700585 h 6367455"/>
                <a:gd name="connsiteX3703" fmla="*/ 5264598 w 6891715"/>
                <a:gd name="connsiteY3703" fmla="*/ 1678682 h 6367455"/>
                <a:gd name="connsiteX3704" fmla="*/ 5249038 w 6891715"/>
                <a:gd name="connsiteY3704" fmla="*/ 1678682 h 6367455"/>
                <a:gd name="connsiteX3705" fmla="*/ 5216013 w 6891715"/>
                <a:gd name="connsiteY3705" fmla="*/ 1694871 h 6367455"/>
                <a:gd name="connsiteX3706" fmla="*/ 5195689 w 6891715"/>
                <a:gd name="connsiteY3706" fmla="*/ 1687253 h 6367455"/>
                <a:gd name="connsiteX3707" fmla="*/ 5162346 w 6891715"/>
                <a:gd name="connsiteY3707" fmla="*/ 1627892 h 6367455"/>
                <a:gd name="connsiteX3708" fmla="*/ 5139482 w 6891715"/>
                <a:gd name="connsiteY3708" fmla="*/ 1617734 h 6367455"/>
                <a:gd name="connsiteX3709" fmla="*/ 5136307 w 6891715"/>
                <a:gd name="connsiteY3709" fmla="*/ 1584085 h 6367455"/>
                <a:gd name="connsiteX3710" fmla="*/ 5167745 w 6891715"/>
                <a:gd name="connsiteY3710" fmla="*/ 1561229 h 6367455"/>
                <a:gd name="connsiteX3711" fmla="*/ 5170920 w 6891715"/>
                <a:gd name="connsiteY3711" fmla="*/ 1527581 h 6367455"/>
                <a:gd name="connsiteX3712" fmla="*/ 5189021 w 6891715"/>
                <a:gd name="connsiteY3712" fmla="*/ 1518057 h 6367455"/>
                <a:gd name="connsiteX3713" fmla="*/ 5249673 w 6891715"/>
                <a:gd name="connsiteY3713" fmla="*/ 1546944 h 6367455"/>
                <a:gd name="connsiteX3714" fmla="*/ 5252214 w 6891715"/>
                <a:gd name="connsiteY3714" fmla="*/ 1563769 h 6367455"/>
                <a:gd name="connsiteX3715" fmla="*/ 5266821 w 6891715"/>
                <a:gd name="connsiteY3715" fmla="*/ 1584402 h 6367455"/>
                <a:gd name="connsiteX3716" fmla="*/ 5281746 w 6891715"/>
                <a:gd name="connsiteY3716" fmla="*/ 1579323 h 6367455"/>
                <a:gd name="connsiteX3717" fmla="*/ 5310326 w 6891715"/>
                <a:gd name="connsiteY3717" fmla="*/ 1590434 h 6367455"/>
                <a:gd name="connsiteX3718" fmla="*/ 5314772 w 6891715"/>
                <a:gd name="connsiteY3718" fmla="*/ 1601227 h 6367455"/>
                <a:gd name="connsiteX3719" fmla="*/ 5280794 w 6891715"/>
                <a:gd name="connsiteY3719" fmla="*/ 1607893 h 6367455"/>
                <a:gd name="connsiteX3720" fmla="*/ 5286510 w 6891715"/>
                <a:gd name="connsiteY3720" fmla="*/ 1619003 h 6367455"/>
                <a:gd name="connsiteX3721" fmla="*/ 5284287 w 6891715"/>
                <a:gd name="connsiteY3721" fmla="*/ 1632971 h 6367455"/>
                <a:gd name="connsiteX3722" fmla="*/ 5296036 w 6891715"/>
                <a:gd name="connsiteY3722" fmla="*/ 1632971 h 6367455"/>
                <a:gd name="connsiteX3723" fmla="*/ 5308421 w 6891715"/>
                <a:gd name="connsiteY3723" fmla="*/ 1613924 h 6367455"/>
                <a:gd name="connsiteX3724" fmla="*/ 5325251 w 6891715"/>
                <a:gd name="connsiteY3724" fmla="*/ 1609163 h 6367455"/>
                <a:gd name="connsiteX3725" fmla="*/ 5326521 w 6891715"/>
                <a:gd name="connsiteY3725" fmla="*/ 1595830 h 6367455"/>
                <a:gd name="connsiteX3726" fmla="*/ 5336048 w 6891715"/>
                <a:gd name="connsiteY3726" fmla="*/ 1605988 h 6367455"/>
                <a:gd name="connsiteX3727" fmla="*/ 5363675 w 6891715"/>
                <a:gd name="connsiteY3727" fmla="*/ 1608845 h 6367455"/>
                <a:gd name="connsiteX3728" fmla="*/ 5398606 w 6891715"/>
                <a:gd name="connsiteY3728" fmla="*/ 1632971 h 6367455"/>
                <a:gd name="connsiteX3729" fmla="*/ 5415437 w 6891715"/>
                <a:gd name="connsiteY3729" fmla="*/ 1632971 h 6367455"/>
                <a:gd name="connsiteX3730" fmla="*/ 5434807 w 6891715"/>
                <a:gd name="connsiteY3730" fmla="*/ 1646303 h 6367455"/>
                <a:gd name="connsiteX3731" fmla="*/ 5449415 w 6891715"/>
                <a:gd name="connsiteY3731" fmla="*/ 1645351 h 6367455"/>
                <a:gd name="connsiteX3732" fmla="*/ 5457036 w 6891715"/>
                <a:gd name="connsiteY3732" fmla="*/ 1630431 h 6367455"/>
                <a:gd name="connsiteX3733" fmla="*/ 5479265 w 6891715"/>
                <a:gd name="connsiteY3733" fmla="*/ 1650112 h 6367455"/>
                <a:gd name="connsiteX3734" fmla="*/ 5532296 w 6891715"/>
                <a:gd name="connsiteY3734" fmla="*/ 1657096 h 6367455"/>
                <a:gd name="connsiteX3735" fmla="*/ 5561829 w 6891715"/>
                <a:gd name="connsiteY3735" fmla="*/ 1686618 h 6367455"/>
                <a:gd name="connsiteX3736" fmla="*/ 5580247 w 6891715"/>
                <a:gd name="connsiteY3736" fmla="*/ 1706299 h 6367455"/>
                <a:gd name="connsiteX3737" fmla="*/ 5605016 w 6891715"/>
                <a:gd name="connsiteY3737" fmla="*/ 1717410 h 6367455"/>
                <a:gd name="connsiteX3738" fmla="*/ 5625975 w 6891715"/>
                <a:gd name="connsiteY3738" fmla="*/ 1744710 h 6367455"/>
                <a:gd name="connsiteX3739" fmla="*/ 5623117 w 6891715"/>
                <a:gd name="connsiteY3739" fmla="*/ 1777089 h 6367455"/>
                <a:gd name="connsiteX3740" fmla="*/ 5640265 w 6891715"/>
                <a:gd name="connsiteY3740" fmla="*/ 1768836 h 6367455"/>
                <a:gd name="connsiteX3741" fmla="*/ 5644075 w 6891715"/>
                <a:gd name="connsiteY3741" fmla="*/ 1753915 h 6367455"/>
                <a:gd name="connsiteX3742" fmla="*/ 5659000 w 6891715"/>
                <a:gd name="connsiteY3742" fmla="*/ 1752963 h 6367455"/>
                <a:gd name="connsiteX3743" fmla="*/ 5658683 w 6891715"/>
                <a:gd name="connsiteY3743" fmla="*/ 1700268 h 6367455"/>
                <a:gd name="connsiteX3744" fmla="*/ 5642805 w 6891715"/>
                <a:gd name="connsiteY3744" fmla="*/ 1692967 h 6367455"/>
                <a:gd name="connsiteX3745" fmla="*/ 5625657 w 6891715"/>
                <a:gd name="connsiteY3745" fmla="*/ 1702490 h 6367455"/>
                <a:gd name="connsiteX3746" fmla="*/ 5612955 w 6891715"/>
                <a:gd name="connsiteY3746" fmla="*/ 1698364 h 6367455"/>
                <a:gd name="connsiteX3747" fmla="*/ 5586598 w 6891715"/>
                <a:gd name="connsiteY3747" fmla="*/ 1681856 h 6367455"/>
                <a:gd name="connsiteX3748" fmla="*/ 5563099 w 6891715"/>
                <a:gd name="connsiteY3748" fmla="*/ 1673603 h 6367455"/>
                <a:gd name="connsiteX3749" fmla="*/ 5536107 w 6891715"/>
                <a:gd name="connsiteY3749" fmla="*/ 1639954 h 6367455"/>
                <a:gd name="connsiteX3750" fmla="*/ 5533884 w 6891715"/>
                <a:gd name="connsiteY3750" fmla="*/ 1614877 h 6367455"/>
                <a:gd name="connsiteX3751" fmla="*/ 5525310 w 6891715"/>
                <a:gd name="connsiteY3751" fmla="*/ 1606306 h 6367455"/>
                <a:gd name="connsiteX3752" fmla="*/ 5520864 w 6891715"/>
                <a:gd name="connsiteY3752" fmla="*/ 1587577 h 6367455"/>
                <a:gd name="connsiteX3753" fmla="*/ 5506892 w 6891715"/>
                <a:gd name="connsiteY3753" fmla="*/ 1553928 h 6367455"/>
                <a:gd name="connsiteX3754" fmla="*/ 5487839 w 6891715"/>
                <a:gd name="connsiteY3754" fmla="*/ 1548849 h 6367455"/>
                <a:gd name="connsiteX3755" fmla="*/ 5479265 w 6891715"/>
                <a:gd name="connsiteY3755" fmla="*/ 1536469 h 6367455"/>
                <a:gd name="connsiteX3756" fmla="*/ 5447510 w 6891715"/>
                <a:gd name="connsiteY3756" fmla="*/ 1422825 h 6367455"/>
                <a:gd name="connsiteX3757" fmla="*/ 5517689 w 6891715"/>
                <a:gd name="connsiteY3757" fmla="*/ 1368543 h 6367455"/>
                <a:gd name="connsiteX3758" fmla="*/ 5523087 w 6891715"/>
                <a:gd name="connsiteY3758" fmla="*/ 1350766 h 6367455"/>
                <a:gd name="connsiteX3759" fmla="*/ 5550397 w 6891715"/>
                <a:gd name="connsiteY3759" fmla="*/ 1326958 h 6367455"/>
                <a:gd name="connsiteX3760" fmla="*/ 5594537 w 6891715"/>
                <a:gd name="connsiteY3760" fmla="*/ 1318070 h 6367455"/>
                <a:gd name="connsiteX3761" fmla="*/ 5668209 w 6891715"/>
                <a:gd name="connsiteY3761" fmla="*/ 1243789 h 6367455"/>
                <a:gd name="connsiteX3762" fmla="*/ 5664081 w 6891715"/>
                <a:gd name="connsiteY3762" fmla="*/ 1233314 h 6367455"/>
                <a:gd name="connsiteX3763" fmla="*/ 5682817 w 6891715"/>
                <a:gd name="connsiteY3763" fmla="*/ 1223790 h 6367455"/>
                <a:gd name="connsiteX3764" fmla="*/ 5685992 w 6891715"/>
                <a:gd name="connsiteY3764" fmla="*/ 1203474 h 6367455"/>
                <a:gd name="connsiteX3765" fmla="*/ 5706633 w 6891715"/>
                <a:gd name="connsiteY3765" fmla="*/ 1206649 h 6367455"/>
                <a:gd name="connsiteX3766" fmla="*/ 5719971 w 6891715"/>
                <a:gd name="connsiteY3766" fmla="*/ 1231726 h 6367455"/>
                <a:gd name="connsiteX3767" fmla="*/ 5752361 w 6891715"/>
                <a:gd name="connsiteY3767" fmla="*/ 1223156 h 6367455"/>
                <a:gd name="connsiteX3768" fmla="*/ 5769827 w 6891715"/>
                <a:gd name="connsiteY3768" fmla="*/ 1239662 h 6367455"/>
                <a:gd name="connsiteX3769" fmla="*/ 5782211 w 6891715"/>
                <a:gd name="connsiteY3769" fmla="*/ 1231092 h 6367455"/>
                <a:gd name="connsiteX3770" fmla="*/ 5791103 w 6891715"/>
                <a:gd name="connsiteY3770" fmla="*/ 1248233 h 6367455"/>
                <a:gd name="connsiteX3771" fmla="*/ 5821906 w 6891715"/>
                <a:gd name="connsiteY3771" fmla="*/ 1271724 h 6367455"/>
                <a:gd name="connsiteX3772" fmla="*/ 5786975 w 6891715"/>
                <a:gd name="connsiteY3772" fmla="*/ 1286961 h 6367455"/>
                <a:gd name="connsiteX3773" fmla="*/ 5791738 w 6891715"/>
                <a:gd name="connsiteY3773" fmla="*/ 1317435 h 6367455"/>
                <a:gd name="connsiteX3774" fmla="*/ 5799994 w 6891715"/>
                <a:gd name="connsiteY3774" fmla="*/ 1301563 h 6367455"/>
                <a:gd name="connsiteX3775" fmla="*/ 5830162 w 6891715"/>
                <a:gd name="connsiteY3775" fmla="*/ 1286644 h 6367455"/>
                <a:gd name="connsiteX3776" fmla="*/ 5851756 w 6891715"/>
                <a:gd name="connsiteY3776" fmla="*/ 1302198 h 6367455"/>
                <a:gd name="connsiteX3777" fmla="*/ 5844452 w 6891715"/>
                <a:gd name="connsiteY3777" fmla="*/ 1320292 h 6367455"/>
                <a:gd name="connsiteX3778" fmla="*/ 5862870 w 6891715"/>
                <a:gd name="connsiteY3778" fmla="*/ 1361242 h 6367455"/>
                <a:gd name="connsiteX3779" fmla="*/ 5894943 w 6891715"/>
                <a:gd name="connsiteY3779" fmla="*/ 1415842 h 6367455"/>
                <a:gd name="connsiteX3780" fmla="*/ 5903517 w 6891715"/>
                <a:gd name="connsiteY3780" fmla="*/ 1406319 h 6367455"/>
                <a:gd name="connsiteX3781" fmla="*/ 5872397 w 6891715"/>
                <a:gd name="connsiteY3781" fmla="*/ 1365051 h 6367455"/>
                <a:gd name="connsiteX3782" fmla="*/ 5876842 w 6891715"/>
                <a:gd name="connsiteY3782" fmla="*/ 1291723 h 6367455"/>
                <a:gd name="connsiteX3783" fmla="*/ 5860965 w 6891715"/>
                <a:gd name="connsiteY3783" fmla="*/ 1271406 h 6367455"/>
                <a:gd name="connsiteX3784" fmla="*/ 5870174 w 6891715"/>
                <a:gd name="connsiteY3784" fmla="*/ 1250455 h 6367455"/>
                <a:gd name="connsiteX3785" fmla="*/ 5882558 w 6891715"/>
                <a:gd name="connsiteY3785" fmla="*/ 1205061 h 6367455"/>
                <a:gd name="connsiteX3786" fmla="*/ 5897166 w 6891715"/>
                <a:gd name="connsiteY3786" fmla="*/ 1192364 h 6367455"/>
                <a:gd name="connsiteX3787" fmla="*/ 5902882 w 6891715"/>
                <a:gd name="connsiteY3787" fmla="*/ 1094274 h 6367455"/>
                <a:gd name="connsiteX3788" fmla="*/ 5870491 w 6891715"/>
                <a:gd name="connsiteY3788" fmla="*/ 1042849 h 6367455"/>
                <a:gd name="connsiteX3789" fmla="*/ 5859059 w 6891715"/>
                <a:gd name="connsiteY3789" fmla="*/ 1052689 h 6367455"/>
                <a:gd name="connsiteX3790" fmla="*/ 5833337 w 6891715"/>
                <a:gd name="connsiteY3790" fmla="*/ 1047610 h 6367455"/>
                <a:gd name="connsiteX3791" fmla="*/ 5835878 w 6891715"/>
                <a:gd name="connsiteY3791" fmla="*/ 979042 h 6367455"/>
                <a:gd name="connsiteX3792" fmla="*/ 5853067 w 6891715"/>
                <a:gd name="connsiteY3792" fmla="*/ 949041 h 6367455"/>
                <a:gd name="connsiteX3793" fmla="*/ 6060620 w 6891715"/>
                <a:gd name="connsiteY3793" fmla="*/ 1177406 h 6367455"/>
                <a:gd name="connsiteX3794" fmla="*/ 6891715 w 6891715"/>
                <a:gd name="connsiteY3794" fmla="*/ 3492496 h 6367455"/>
                <a:gd name="connsiteX3795" fmla="*/ 6728088 w 6891715"/>
                <a:gd name="connsiteY3795" fmla="*/ 4574786 h 6367455"/>
                <a:gd name="connsiteX3796" fmla="*/ 6699847 w 6891715"/>
                <a:gd name="connsiteY3796" fmla="*/ 4651948 h 6367455"/>
                <a:gd name="connsiteX3797" fmla="*/ 6676768 w 6891715"/>
                <a:gd name="connsiteY3797" fmla="*/ 4648009 h 6367455"/>
                <a:gd name="connsiteX3798" fmla="*/ 6661525 w 6891715"/>
                <a:gd name="connsiteY3798" fmla="*/ 4656897 h 6367455"/>
                <a:gd name="connsiteX3799" fmla="*/ 6642472 w 6891715"/>
                <a:gd name="connsiteY3799" fmla="*/ 4667056 h 6367455"/>
                <a:gd name="connsiteX3800" fmla="*/ 6630405 w 6891715"/>
                <a:gd name="connsiteY3800" fmla="*/ 4672135 h 6367455"/>
                <a:gd name="connsiteX3801" fmla="*/ 6623101 w 6891715"/>
                <a:gd name="connsiteY3801" fmla="*/ 4666421 h 6367455"/>
                <a:gd name="connsiteX3802" fmla="*/ 6612622 w 6891715"/>
                <a:gd name="connsiteY3802" fmla="*/ 4665151 h 6367455"/>
                <a:gd name="connsiteX3803" fmla="*/ 6615162 w 6891715"/>
                <a:gd name="connsiteY3803" fmla="*/ 4650548 h 6367455"/>
                <a:gd name="connsiteX3804" fmla="*/ 6607541 w 6891715"/>
                <a:gd name="connsiteY3804" fmla="*/ 4646104 h 6367455"/>
                <a:gd name="connsiteX3805" fmla="*/ 6593251 w 6891715"/>
                <a:gd name="connsiteY3805" fmla="*/ 4644517 h 6367455"/>
                <a:gd name="connsiteX3806" fmla="*/ 6562448 w 6891715"/>
                <a:gd name="connsiteY3806" fmla="*/ 4645787 h 6367455"/>
                <a:gd name="connsiteX3807" fmla="*/ 6541172 w 6891715"/>
                <a:gd name="connsiteY3807" fmla="*/ 4642295 h 6367455"/>
                <a:gd name="connsiteX3808" fmla="*/ 6527200 w 6891715"/>
                <a:gd name="connsiteY3808" fmla="*/ 4650548 h 6367455"/>
                <a:gd name="connsiteX3809" fmla="*/ 6501161 w 6891715"/>
                <a:gd name="connsiteY3809" fmla="*/ 4671818 h 6367455"/>
                <a:gd name="connsiteX3810" fmla="*/ 6482743 w 6891715"/>
                <a:gd name="connsiteY3810" fmla="*/ 4687373 h 6367455"/>
                <a:gd name="connsiteX3811" fmla="*/ 6482425 w 6891715"/>
                <a:gd name="connsiteY3811" fmla="*/ 4699753 h 6367455"/>
                <a:gd name="connsiteX3812" fmla="*/ 6465277 w 6891715"/>
                <a:gd name="connsiteY3812" fmla="*/ 4709912 h 6367455"/>
                <a:gd name="connsiteX3813" fmla="*/ 6458926 w 6891715"/>
                <a:gd name="connsiteY3813" fmla="*/ 4706737 h 6367455"/>
                <a:gd name="connsiteX3814" fmla="*/ 6448447 w 6891715"/>
                <a:gd name="connsiteY3814" fmla="*/ 4706420 h 6367455"/>
                <a:gd name="connsiteX3815" fmla="*/ 6438920 w 6891715"/>
                <a:gd name="connsiteY3815" fmla="*/ 4710229 h 6367455"/>
                <a:gd name="connsiteX3816" fmla="*/ 6430346 w 6891715"/>
                <a:gd name="connsiteY3816" fmla="*/ 4707689 h 6367455"/>
                <a:gd name="connsiteX3817" fmla="*/ 6405895 w 6891715"/>
                <a:gd name="connsiteY3817" fmla="*/ 4713403 h 6367455"/>
                <a:gd name="connsiteX3818" fmla="*/ 6398591 w 6891715"/>
                <a:gd name="connsiteY3818" fmla="*/ 4710229 h 6367455"/>
                <a:gd name="connsiteX3819" fmla="*/ 6382714 w 6891715"/>
                <a:gd name="connsiteY3819" fmla="*/ 4715308 h 6367455"/>
                <a:gd name="connsiteX3820" fmla="*/ 6364296 w 6891715"/>
                <a:gd name="connsiteY3820" fmla="*/ 4728324 h 6367455"/>
                <a:gd name="connsiteX3821" fmla="*/ 6358897 w 6891715"/>
                <a:gd name="connsiteY3821" fmla="*/ 4725149 h 6367455"/>
                <a:gd name="connsiteX3822" fmla="*/ 6348418 w 6891715"/>
                <a:gd name="connsiteY3822" fmla="*/ 4731181 h 6367455"/>
                <a:gd name="connsiteX3823" fmla="*/ 6361755 w 6891715"/>
                <a:gd name="connsiteY3823" fmla="*/ 4741022 h 6367455"/>
                <a:gd name="connsiteX3824" fmla="*/ 6358580 w 6891715"/>
                <a:gd name="connsiteY3824" fmla="*/ 4749275 h 6367455"/>
                <a:gd name="connsiteX3825" fmla="*/ 6347783 w 6891715"/>
                <a:gd name="connsiteY3825" fmla="*/ 4740704 h 6367455"/>
                <a:gd name="connsiteX3826" fmla="*/ 6342702 w 6891715"/>
                <a:gd name="connsiteY3826" fmla="*/ 4740387 h 6367455"/>
                <a:gd name="connsiteX3827" fmla="*/ 6347783 w 6891715"/>
                <a:gd name="connsiteY3827" fmla="*/ 4750863 h 6367455"/>
                <a:gd name="connsiteX3828" fmla="*/ 6348711 w 6891715"/>
                <a:gd name="connsiteY3828" fmla="*/ 4763242 h 6367455"/>
                <a:gd name="connsiteX3829" fmla="*/ 6348727 w 6891715"/>
                <a:gd name="connsiteY3829" fmla="*/ 4763250 h 6367455"/>
                <a:gd name="connsiteX3830" fmla="*/ 6348713 w 6891715"/>
                <a:gd name="connsiteY3830" fmla="*/ 4763266 h 6367455"/>
                <a:gd name="connsiteX3831" fmla="*/ 6348735 w 6891715"/>
                <a:gd name="connsiteY3831" fmla="*/ 4763561 h 6367455"/>
                <a:gd name="connsiteX3832" fmla="*/ 6348545 w 6891715"/>
                <a:gd name="connsiteY3832" fmla="*/ 4763458 h 6367455"/>
                <a:gd name="connsiteX3833" fmla="*/ 6342059 w 6891715"/>
                <a:gd name="connsiteY3833" fmla="*/ 4770869 h 6367455"/>
                <a:gd name="connsiteX3834" fmla="*/ 6330309 w 6891715"/>
                <a:gd name="connsiteY3834" fmla="*/ 4769282 h 6367455"/>
                <a:gd name="connsiteX3835" fmla="*/ 6323958 w 6891715"/>
                <a:gd name="connsiteY3835" fmla="*/ 4777535 h 6367455"/>
                <a:gd name="connsiteX3836" fmla="*/ 6316337 w 6891715"/>
                <a:gd name="connsiteY3836" fmla="*/ 4778488 h 6367455"/>
                <a:gd name="connsiteX3837" fmla="*/ 6317925 w 6891715"/>
                <a:gd name="connsiteY3837" fmla="*/ 4768964 h 6367455"/>
                <a:gd name="connsiteX3838" fmla="*/ 6305858 w 6891715"/>
                <a:gd name="connsiteY3838" fmla="*/ 4774043 h 6367455"/>
                <a:gd name="connsiteX3839" fmla="*/ 6301094 w 6891715"/>
                <a:gd name="connsiteY3839" fmla="*/ 4786424 h 6367455"/>
                <a:gd name="connsiteX3840" fmla="*/ 6296013 w 6891715"/>
                <a:gd name="connsiteY3840" fmla="*/ 4788328 h 6367455"/>
                <a:gd name="connsiteX3841" fmla="*/ 6299189 w 6891715"/>
                <a:gd name="connsiteY3841" fmla="*/ 4797852 h 6367455"/>
                <a:gd name="connsiteX3842" fmla="*/ 6295696 w 6891715"/>
                <a:gd name="connsiteY3842" fmla="*/ 4809597 h 6367455"/>
                <a:gd name="connsiteX3843" fmla="*/ 6283946 w 6891715"/>
                <a:gd name="connsiteY3843" fmla="*/ 4807057 h 6367455"/>
                <a:gd name="connsiteX3844" fmla="*/ 6280771 w 6891715"/>
                <a:gd name="connsiteY3844" fmla="*/ 4811184 h 6367455"/>
                <a:gd name="connsiteX3845" fmla="*/ 6283629 w 6891715"/>
                <a:gd name="connsiteY3845" fmla="*/ 4820707 h 6367455"/>
                <a:gd name="connsiteX3846" fmla="*/ 6276008 w 6891715"/>
                <a:gd name="connsiteY3846" fmla="*/ 4824834 h 6367455"/>
                <a:gd name="connsiteX3847" fmla="*/ 6262353 w 6891715"/>
                <a:gd name="connsiteY3847" fmla="*/ 4822294 h 6367455"/>
                <a:gd name="connsiteX3848" fmla="*/ 6252826 w 6891715"/>
                <a:gd name="connsiteY3848" fmla="*/ 4817850 h 6367455"/>
                <a:gd name="connsiteX3849" fmla="*/ 6238219 w 6891715"/>
                <a:gd name="connsiteY3849" fmla="*/ 4805788 h 6367455"/>
                <a:gd name="connsiteX3850" fmla="*/ 6229645 w 6891715"/>
                <a:gd name="connsiteY3850" fmla="*/ 4806740 h 6367455"/>
                <a:gd name="connsiteX3851" fmla="*/ 6234090 w 6891715"/>
                <a:gd name="connsiteY3851" fmla="*/ 4816263 h 6367455"/>
                <a:gd name="connsiteX3852" fmla="*/ 6241077 w 6891715"/>
                <a:gd name="connsiteY3852" fmla="*/ 4819437 h 6367455"/>
                <a:gd name="connsiteX3853" fmla="*/ 6235678 w 6891715"/>
                <a:gd name="connsiteY3853" fmla="*/ 4830230 h 6367455"/>
                <a:gd name="connsiteX3854" fmla="*/ 6222023 w 6891715"/>
                <a:gd name="connsiteY3854" fmla="*/ 4829913 h 6367455"/>
                <a:gd name="connsiteX3855" fmla="*/ 6214402 w 6891715"/>
                <a:gd name="connsiteY3855" fmla="*/ 4824199 h 6367455"/>
                <a:gd name="connsiteX3856" fmla="*/ 6210274 w 6891715"/>
                <a:gd name="connsiteY3856" fmla="*/ 4832770 h 6367455"/>
                <a:gd name="connsiteX3857" fmla="*/ 6222659 w 6891715"/>
                <a:gd name="connsiteY3857" fmla="*/ 4840389 h 6367455"/>
                <a:gd name="connsiteX3858" fmla="*/ 6215990 w 6891715"/>
                <a:gd name="connsiteY3858" fmla="*/ 4849594 h 6367455"/>
                <a:gd name="connsiteX3859" fmla="*/ 6210591 w 6891715"/>
                <a:gd name="connsiteY3859" fmla="*/ 4852769 h 6367455"/>
                <a:gd name="connsiteX3860" fmla="*/ 6213767 w 6891715"/>
                <a:gd name="connsiteY3860" fmla="*/ 4861340 h 6367455"/>
                <a:gd name="connsiteX3861" fmla="*/ 6204558 w 6891715"/>
                <a:gd name="connsiteY3861" fmla="*/ 4877847 h 6367455"/>
                <a:gd name="connsiteX3862" fmla="*/ 6200747 w 6891715"/>
                <a:gd name="connsiteY3862" fmla="*/ 4872133 h 6367455"/>
                <a:gd name="connsiteX3863" fmla="*/ 6195666 w 6891715"/>
                <a:gd name="connsiteY3863" fmla="*/ 4852134 h 6367455"/>
                <a:gd name="connsiteX3864" fmla="*/ 6187410 w 6891715"/>
                <a:gd name="connsiteY3864" fmla="*/ 4861657 h 6367455"/>
                <a:gd name="connsiteX3865" fmla="*/ 6179154 w 6891715"/>
                <a:gd name="connsiteY3865" fmla="*/ 4880386 h 6367455"/>
                <a:gd name="connsiteX3866" fmla="*/ 6191538 w 6891715"/>
                <a:gd name="connsiteY3866" fmla="*/ 4903877 h 6367455"/>
                <a:gd name="connsiteX3867" fmla="*/ 6190268 w 6891715"/>
                <a:gd name="connsiteY3867" fmla="*/ 4915305 h 6367455"/>
                <a:gd name="connsiteX3868" fmla="*/ 6178201 w 6891715"/>
                <a:gd name="connsiteY3868" fmla="*/ 4924510 h 6367455"/>
                <a:gd name="connsiteX3869" fmla="*/ 6178519 w 6891715"/>
                <a:gd name="connsiteY3869" fmla="*/ 4914035 h 6367455"/>
                <a:gd name="connsiteX3870" fmla="*/ 6176296 w 6891715"/>
                <a:gd name="connsiteY3870" fmla="*/ 4909591 h 6367455"/>
                <a:gd name="connsiteX3871" fmla="*/ 6160418 w 6891715"/>
                <a:gd name="connsiteY3871" fmla="*/ 4917844 h 6367455"/>
                <a:gd name="connsiteX3872" fmla="*/ 6158830 w 6891715"/>
                <a:gd name="connsiteY3872" fmla="*/ 4927050 h 6367455"/>
                <a:gd name="connsiteX3873" fmla="*/ 6158513 w 6891715"/>
                <a:gd name="connsiteY3873" fmla="*/ 4934034 h 6367455"/>
                <a:gd name="connsiteX3874" fmla="*/ 6158513 w 6891715"/>
                <a:gd name="connsiteY3874" fmla="*/ 4936891 h 6367455"/>
                <a:gd name="connsiteX3875" fmla="*/ 6158513 w 6891715"/>
                <a:gd name="connsiteY3875" fmla="*/ 4938795 h 6367455"/>
                <a:gd name="connsiteX3876" fmla="*/ 6161688 w 6891715"/>
                <a:gd name="connsiteY3876" fmla="*/ 4947366 h 6367455"/>
                <a:gd name="connsiteX3877" fmla="*/ 6154067 w 6891715"/>
                <a:gd name="connsiteY3877" fmla="*/ 4956572 h 6367455"/>
                <a:gd name="connsiteX3878" fmla="*/ 6141365 w 6891715"/>
                <a:gd name="connsiteY3878" fmla="*/ 4963556 h 6367455"/>
                <a:gd name="connsiteX3879" fmla="*/ 6135649 w 6891715"/>
                <a:gd name="connsiteY3879" fmla="*/ 4978475 h 6367455"/>
                <a:gd name="connsiteX3880" fmla="*/ 6122312 w 6891715"/>
                <a:gd name="connsiteY3880" fmla="*/ 4993712 h 6367455"/>
                <a:gd name="connsiteX3881" fmla="*/ 6129933 w 6891715"/>
                <a:gd name="connsiteY3881" fmla="*/ 5024187 h 6367455"/>
                <a:gd name="connsiteX3882" fmla="*/ 6136919 w 6891715"/>
                <a:gd name="connsiteY3882" fmla="*/ 5038472 h 6367455"/>
                <a:gd name="connsiteX3883" fmla="*/ 6148668 w 6891715"/>
                <a:gd name="connsiteY3883" fmla="*/ 5036250 h 6367455"/>
                <a:gd name="connsiteX3884" fmla="*/ 6154384 w 6891715"/>
                <a:gd name="connsiteY3884" fmla="*/ 5027044 h 6367455"/>
                <a:gd name="connsiteX3885" fmla="*/ 6170897 w 6891715"/>
                <a:gd name="connsiteY3885" fmla="*/ 5030853 h 6367455"/>
                <a:gd name="connsiteX3886" fmla="*/ 6175661 w 6891715"/>
                <a:gd name="connsiteY3886" fmla="*/ 5059423 h 6367455"/>
                <a:gd name="connsiteX3887" fmla="*/ 6177248 w 6891715"/>
                <a:gd name="connsiteY3887" fmla="*/ 5069898 h 6367455"/>
                <a:gd name="connsiteX3888" fmla="*/ 6190268 w 6891715"/>
                <a:gd name="connsiteY3888" fmla="*/ 5079739 h 6367455"/>
                <a:gd name="connsiteX3889" fmla="*/ 6194396 w 6891715"/>
                <a:gd name="connsiteY3889" fmla="*/ 5079739 h 6367455"/>
                <a:gd name="connsiteX3890" fmla="*/ 6197254 w 6891715"/>
                <a:gd name="connsiteY3890" fmla="*/ 5089262 h 6367455"/>
                <a:gd name="connsiteX3891" fmla="*/ 6190586 w 6891715"/>
                <a:gd name="connsiteY3891" fmla="*/ 5103864 h 6367455"/>
                <a:gd name="connsiteX3892" fmla="*/ 6188680 w 6891715"/>
                <a:gd name="connsiteY3892" fmla="*/ 5128307 h 6367455"/>
                <a:gd name="connsiteX3893" fmla="*/ 6195031 w 6891715"/>
                <a:gd name="connsiteY3893" fmla="*/ 5132434 h 6367455"/>
                <a:gd name="connsiteX3894" fmla="*/ 6206146 w 6891715"/>
                <a:gd name="connsiteY3894" fmla="*/ 5113705 h 6367455"/>
                <a:gd name="connsiteX3895" fmla="*/ 6212814 w 6891715"/>
                <a:gd name="connsiteY3895" fmla="*/ 5101325 h 6367455"/>
                <a:gd name="connsiteX3896" fmla="*/ 6214085 w 6891715"/>
                <a:gd name="connsiteY3896" fmla="*/ 5089897 h 6367455"/>
                <a:gd name="connsiteX3897" fmla="*/ 6218213 w 6891715"/>
                <a:gd name="connsiteY3897" fmla="*/ 5103547 h 6367455"/>
                <a:gd name="connsiteX3898" fmla="*/ 6212179 w 6891715"/>
                <a:gd name="connsiteY3898" fmla="*/ 5126403 h 6367455"/>
                <a:gd name="connsiteX3899" fmla="*/ 6204240 w 6891715"/>
                <a:gd name="connsiteY3899" fmla="*/ 5141957 h 6367455"/>
                <a:gd name="connsiteX3900" fmla="*/ 6206146 w 6891715"/>
                <a:gd name="connsiteY3900" fmla="*/ 5154972 h 6367455"/>
                <a:gd name="connsiteX3901" fmla="*/ 6212814 w 6891715"/>
                <a:gd name="connsiteY3901" fmla="*/ 5145767 h 6367455"/>
                <a:gd name="connsiteX3902" fmla="*/ 6213449 w 6891715"/>
                <a:gd name="connsiteY3902" fmla="*/ 5158464 h 6367455"/>
                <a:gd name="connsiteX3903" fmla="*/ 6203605 w 6891715"/>
                <a:gd name="connsiteY3903" fmla="*/ 5169575 h 6367455"/>
                <a:gd name="connsiteX3904" fmla="*/ 6197889 w 6891715"/>
                <a:gd name="connsiteY3904" fmla="*/ 5184177 h 6367455"/>
                <a:gd name="connsiteX3905" fmla="*/ 6202970 w 6891715"/>
                <a:gd name="connsiteY3905" fmla="*/ 5201319 h 6367455"/>
                <a:gd name="connsiteX3906" fmla="*/ 6235678 w 6891715"/>
                <a:gd name="connsiteY3906" fmla="*/ 5233698 h 6367455"/>
                <a:gd name="connsiteX3907" fmla="*/ 6249333 w 6891715"/>
                <a:gd name="connsiteY3907" fmla="*/ 5251157 h 6367455"/>
                <a:gd name="connsiteX3908" fmla="*/ 6260130 w 6891715"/>
                <a:gd name="connsiteY3908" fmla="*/ 5274330 h 6367455"/>
                <a:gd name="connsiteX3909" fmla="*/ 6275690 w 6891715"/>
                <a:gd name="connsiteY3909" fmla="*/ 5324168 h 6367455"/>
                <a:gd name="connsiteX3910" fmla="*/ 6291250 w 6891715"/>
                <a:gd name="connsiteY3910" fmla="*/ 5336232 h 6367455"/>
                <a:gd name="connsiteX3911" fmla="*/ 6303952 w 6891715"/>
                <a:gd name="connsiteY3911" fmla="*/ 5347977 h 6367455"/>
                <a:gd name="connsiteX3912" fmla="*/ 6297190 w 6891715"/>
                <a:gd name="connsiteY3912" fmla="*/ 5360853 h 6367455"/>
                <a:gd name="connsiteX3913" fmla="*/ 6297448 w 6891715"/>
                <a:gd name="connsiteY3913" fmla="*/ 5360940 h 6367455"/>
                <a:gd name="connsiteX3914" fmla="*/ 6303928 w 6891715"/>
                <a:gd name="connsiteY3914" fmla="*/ 5348597 h 6367455"/>
                <a:gd name="connsiteX3915" fmla="*/ 6326471 w 6891715"/>
                <a:gd name="connsiteY3915" fmla="*/ 5368282 h 6367455"/>
                <a:gd name="connsiteX3916" fmla="*/ 6343298 w 6891715"/>
                <a:gd name="connsiteY3916" fmla="*/ 5377172 h 6367455"/>
                <a:gd name="connsiteX3917" fmla="*/ 6352738 w 6891715"/>
                <a:gd name="connsiteY3917" fmla="*/ 5391437 h 6367455"/>
                <a:gd name="connsiteX3918" fmla="*/ 6270138 w 6891715"/>
                <a:gd name="connsiteY3918" fmla="*/ 5527402 h 6367455"/>
                <a:gd name="connsiteX3919" fmla="*/ 6157685 w 6891715"/>
                <a:gd name="connsiteY3919" fmla="*/ 5677783 h 6367455"/>
                <a:gd name="connsiteX3920" fmla="*/ 6151028 w 6891715"/>
                <a:gd name="connsiteY3920" fmla="*/ 5680333 h 6367455"/>
                <a:gd name="connsiteX3921" fmla="*/ 6151528 w 6891715"/>
                <a:gd name="connsiteY3921" fmla="*/ 5680898 h 6367455"/>
                <a:gd name="connsiteX3922" fmla="*/ 6124790 w 6891715"/>
                <a:gd name="connsiteY3922" fmla="*/ 5702235 h 6367455"/>
                <a:gd name="connsiteX3923" fmla="*/ 6108874 w 6891715"/>
                <a:gd name="connsiteY3923" fmla="*/ 5721342 h 6367455"/>
                <a:gd name="connsiteX3924" fmla="*/ 6108664 w 6891715"/>
                <a:gd name="connsiteY3924" fmla="*/ 5720387 h 6367455"/>
                <a:gd name="connsiteX3925" fmla="*/ 6071278 w 6891715"/>
                <a:gd name="connsiteY3925" fmla="*/ 5721342 h 6367455"/>
                <a:gd name="connsiteX3926" fmla="*/ 6010443 w 6891715"/>
                <a:gd name="connsiteY3926" fmla="*/ 5705105 h 6367455"/>
                <a:gd name="connsiteX3927" fmla="*/ 5965134 w 6891715"/>
                <a:gd name="connsiteY3927" fmla="*/ 5657668 h 6367455"/>
                <a:gd name="connsiteX3928" fmla="*/ 5954821 w 6891715"/>
                <a:gd name="connsiteY3928" fmla="*/ 5617474 h 6367455"/>
                <a:gd name="connsiteX3929" fmla="*/ 5954631 w 6891715"/>
                <a:gd name="connsiteY3929" fmla="*/ 5617583 h 6367455"/>
                <a:gd name="connsiteX3930" fmla="*/ 5954678 w 6891715"/>
                <a:gd name="connsiteY3930" fmla="*/ 5617604 h 6367455"/>
                <a:gd name="connsiteX3931" fmla="*/ 5954550 w 6891715"/>
                <a:gd name="connsiteY3931" fmla="*/ 5617629 h 6367455"/>
                <a:gd name="connsiteX3932" fmla="*/ 5954176 w 6891715"/>
                <a:gd name="connsiteY3932" fmla="*/ 5617843 h 6367455"/>
                <a:gd name="connsiteX3933" fmla="*/ 5953959 w 6891715"/>
                <a:gd name="connsiteY3933" fmla="*/ 5617746 h 6367455"/>
                <a:gd name="connsiteX3934" fmla="*/ 5903234 w 6891715"/>
                <a:gd name="connsiteY3934" fmla="*/ 5627755 h 6367455"/>
                <a:gd name="connsiteX3935" fmla="*/ 5903869 w 6891715"/>
                <a:gd name="connsiteY3935" fmla="*/ 5633783 h 6367455"/>
                <a:gd name="connsiteX3936" fmla="*/ 5906092 w 6891715"/>
                <a:gd name="connsiteY3936" fmla="*/ 5648375 h 6367455"/>
                <a:gd name="connsiteX3937" fmla="*/ 5907044 w 6891715"/>
                <a:gd name="connsiteY3937" fmla="*/ 5656623 h 6367455"/>
                <a:gd name="connsiteX3938" fmla="*/ 5908632 w 6891715"/>
                <a:gd name="connsiteY3938" fmla="*/ 5664871 h 6367455"/>
                <a:gd name="connsiteX3939" fmla="*/ 5910220 w 6891715"/>
                <a:gd name="connsiteY3939" fmla="*/ 5671850 h 6367455"/>
                <a:gd name="connsiteX3940" fmla="*/ 5911808 w 6891715"/>
                <a:gd name="connsiteY3940" fmla="*/ 5677243 h 6367455"/>
                <a:gd name="connsiteX3941" fmla="*/ 5914031 w 6891715"/>
                <a:gd name="connsiteY3941" fmla="*/ 5683270 h 6367455"/>
                <a:gd name="connsiteX3942" fmla="*/ 5916253 w 6891715"/>
                <a:gd name="connsiteY3942" fmla="*/ 5691835 h 6367455"/>
                <a:gd name="connsiteX3943" fmla="*/ 5919111 w 6891715"/>
                <a:gd name="connsiteY3943" fmla="*/ 5701987 h 6367455"/>
                <a:gd name="connsiteX3944" fmla="*/ 5921017 w 6891715"/>
                <a:gd name="connsiteY3944" fmla="*/ 5712772 h 6367455"/>
                <a:gd name="connsiteX3945" fmla="*/ 5923240 w 6891715"/>
                <a:gd name="connsiteY3945" fmla="*/ 5723558 h 6367455"/>
                <a:gd name="connsiteX3946" fmla="*/ 5925145 w 6891715"/>
                <a:gd name="connsiteY3946" fmla="*/ 5733075 h 6367455"/>
                <a:gd name="connsiteX3947" fmla="*/ 5925780 w 6891715"/>
                <a:gd name="connsiteY3947" fmla="*/ 5740371 h 6367455"/>
                <a:gd name="connsiteX3948" fmla="*/ 5925780 w 6891715"/>
                <a:gd name="connsiteY3948" fmla="*/ 5743226 h 6367455"/>
                <a:gd name="connsiteX3949" fmla="*/ 5925463 w 6891715"/>
                <a:gd name="connsiteY3949" fmla="*/ 5745130 h 6367455"/>
                <a:gd name="connsiteX3950" fmla="*/ 5924828 w 6891715"/>
                <a:gd name="connsiteY3950" fmla="*/ 5749888 h 6367455"/>
                <a:gd name="connsiteX3951" fmla="*/ 5923875 w 6891715"/>
                <a:gd name="connsiteY3951" fmla="*/ 5758453 h 6367455"/>
                <a:gd name="connsiteX3952" fmla="*/ 5923240 w 6891715"/>
                <a:gd name="connsiteY3952" fmla="*/ 5769874 h 6367455"/>
                <a:gd name="connsiteX3953" fmla="*/ 5922605 w 6891715"/>
                <a:gd name="connsiteY3953" fmla="*/ 5782563 h 6367455"/>
                <a:gd name="connsiteX3954" fmla="*/ 5922605 w 6891715"/>
                <a:gd name="connsiteY3954" fmla="*/ 5795252 h 6367455"/>
                <a:gd name="connsiteX3955" fmla="*/ 5922287 w 6891715"/>
                <a:gd name="connsiteY3955" fmla="*/ 5806989 h 6367455"/>
                <a:gd name="connsiteX3956" fmla="*/ 5922605 w 6891715"/>
                <a:gd name="connsiteY3956" fmla="*/ 5816189 h 6367455"/>
                <a:gd name="connsiteX3957" fmla="*/ 5922922 w 6891715"/>
                <a:gd name="connsiteY3957" fmla="*/ 5819361 h 6367455"/>
                <a:gd name="connsiteX3958" fmla="*/ 5923240 w 6891715"/>
                <a:gd name="connsiteY3958" fmla="*/ 5821899 h 6367455"/>
                <a:gd name="connsiteX3959" fmla="*/ 5924192 w 6891715"/>
                <a:gd name="connsiteY3959" fmla="*/ 5826975 h 6367455"/>
                <a:gd name="connsiteX3960" fmla="*/ 5925463 w 6891715"/>
                <a:gd name="connsiteY3960" fmla="*/ 5836175 h 6367455"/>
                <a:gd name="connsiteX3961" fmla="*/ 5928321 w 6891715"/>
                <a:gd name="connsiteY3961" fmla="*/ 5859015 h 6367455"/>
                <a:gd name="connsiteX3962" fmla="*/ 5931496 w 6891715"/>
                <a:gd name="connsiteY3962" fmla="*/ 5889786 h 6367455"/>
                <a:gd name="connsiteX3963" fmla="*/ 5891802 w 6891715"/>
                <a:gd name="connsiteY3963" fmla="*/ 5911675 h 6367455"/>
                <a:gd name="connsiteX3964" fmla="*/ 5867985 w 6891715"/>
                <a:gd name="connsiteY3964" fmla="*/ 5892007 h 6367455"/>
                <a:gd name="connsiteX3965" fmla="*/ 5834006 w 6891715"/>
                <a:gd name="connsiteY3965" fmla="*/ 5896131 h 6367455"/>
                <a:gd name="connsiteX3966" fmla="*/ 5807014 w 6891715"/>
                <a:gd name="connsiteY3966" fmla="*/ 5906282 h 6367455"/>
                <a:gd name="connsiteX3967" fmla="*/ 5779387 w 6891715"/>
                <a:gd name="connsiteY3967" fmla="*/ 5900572 h 6367455"/>
                <a:gd name="connsiteX3968" fmla="*/ 5720956 w 6891715"/>
                <a:gd name="connsiteY3968" fmla="*/ 5935467 h 6367455"/>
                <a:gd name="connsiteX3969" fmla="*/ 5698092 w 6891715"/>
                <a:gd name="connsiteY3969" fmla="*/ 5915164 h 6367455"/>
                <a:gd name="connsiteX3970" fmla="*/ 5652047 w 6891715"/>
                <a:gd name="connsiteY3970" fmla="*/ 5929440 h 6367455"/>
                <a:gd name="connsiteX3971" fmla="*/ 5585360 w 6891715"/>
                <a:gd name="connsiteY3971" fmla="*/ 5938322 h 6367455"/>
                <a:gd name="connsiteX3972" fmla="*/ 5474215 w 6891715"/>
                <a:gd name="connsiteY3972" fmla="*/ 5985272 h 6367455"/>
                <a:gd name="connsiteX3973" fmla="*/ 5431027 w 6891715"/>
                <a:gd name="connsiteY3973" fmla="*/ 5995741 h 6367455"/>
                <a:gd name="connsiteX3974" fmla="*/ 5379583 w 6891715"/>
                <a:gd name="connsiteY3974" fmla="*/ 5956721 h 6367455"/>
                <a:gd name="connsiteX3975" fmla="*/ 5337983 w 6891715"/>
                <a:gd name="connsiteY3975" fmla="*/ 5954818 h 6367455"/>
                <a:gd name="connsiteX3976" fmla="*/ 5261452 w 6891715"/>
                <a:gd name="connsiteY3976" fmla="*/ 5985907 h 6367455"/>
                <a:gd name="connsiteX3977" fmla="*/ 5234142 w 6891715"/>
                <a:gd name="connsiteY3977" fmla="*/ 5983369 h 6367455"/>
                <a:gd name="connsiteX3978" fmla="*/ 5210961 w 6891715"/>
                <a:gd name="connsiteY3978" fmla="*/ 5957356 h 6367455"/>
                <a:gd name="connsiteX3979" fmla="*/ 5197623 w 6891715"/>
                <a:gd name="connsiteY3979" fmla="*/ 5967824 h 6367455"/>
                <a:gd name="connsiteX3980" fmla="*/ 5173489 w 6891715"/>
                <a:gd name="connsiteY3980" fmla="*/ 5994154 h 6367455"/>
                <a:gd name="connsiteX3981" fmla="*/ 5174759 w 6891715"/>
                <a:gd name="connsiteY3981" fmla="*/ 6030953 h 6367455"/>
                <a:gd name="connsiteX3982" fmla="*/ 5150625 w 6891715"/>
                <a:gd name="connsiteY3982" fmla="*/ 6049987 h 6367455"/>
                <a:gd name="connsiteX3983" fmla="*/ 5148720 w 6891715"/>
                <a:gd name="connsiteY3983" fmla="*/ 6075682 h 6367455"/>
                <a:gd name="connsiteX3984" fmla="*/ 5130619 w 6891715"/>
                <a:gd name="connsiteY3984" fmla="*/ 6078855 h 6367455"/>
                <a:gd name="connsiteX3985" fmla="*/ 5123633 w 6891715"/>
                <a:gd name="connsiteY3985" fmla="*/ 6088054 h 6367455"/>
                <a:gd name="connsiteX3986" fmla="*/ 5108708 w 6891715"/>
                <a:gd name="connsiteY3986" fmla="*/ 6085834 h 6367455"/>
                <a:gd name="connsiteX3987" fmla="*/ 5112518 w 6891715"/>
                <a:gd name="connsiteY3987" fmla="*/ 6077903 h 6367455"/>
                <a:gd name="connsiteX3988" fmla="*/ 5105214 w 6891715"/>
                <a:gd name="connsiteY3988" fmla="*/ 6066483 h 6367455"/>
                <a:gd name="connsiteX3989" fmla="*/ 5097911 w 6891715"/>
                <a:gd name="connsiteY3989" fmla="*/ 6052842 h 6367455"/>
                <a:gd name="connsiteX3990" fmla="*/ 5104897 w 6891715"/>
                <a:gd name="connsiteY3990" fmla="*/ 6028415 h 6367455"/>
                <a:gd name="connsiteX3991" fmla="*/ 5133159 w 6891715"/>
                <a:gd name="connsiteY3991" fmla="*/ 6005257 h 6367455"/>
                <a:gd name="connsiteX3992" fmla="*/ 5134112 w 6891715"/>
                <a:gd name="connsiteY3992" fmla="*/ 5986224 h 6367455"/>
                <a:gd name="connsiteX3993" fmla="*/ 5116329 w 6891715"/>
                <a:gd name="connsiteY3993" fmla="*/ 5973852 h 6367455"/>
                <a:gd name="connsiteX3994" fmla="*/ 5093782 w 6891715"/>
                <a:gd name="connsiteY3994" fmla="*/ 5989713 h 6367455"/>
                <a:gd name="connsiteX3995" fmla="*/ 5084573 w 6891715"/>
                <a:gd name="connsiteY3995" fmla="*/ 6005575 h 6367455"/>
                <a:gd name="connsiteX3996" fmla="*/ 5073141 w 6891715"/>
                <a:gd name="connsiteY3996" fmla="*/ 6016043 h 6367455"/>
                <a:gd name="connsiteX3997" fmla="*/ 5035987 w 6891715"/>
                <a:gd name="connsiteY3997" fmla="*/ 6013505 h 6367455"/>
                <a:gd name="connsiteX3998" fmla="*/ 5021062 w 6891715"/>
                <a:gd name="connsiteY3998" fmla="*/ 5997644 h 6367455"/>
                <a:gd name="connsiteX3999" fmla="*/ 4988036 w 6891715"/>
                <a:gd name="connsiteY3999" fmla="*/ 5989713 h 6367455"/>
                <a:gd name="connsiteX4000" fmla="*/ 4966125 w 6891715"/>
                <a:gd name="connsiteY4000" fmla="*/ 6007795 h 6367455"/>
                <a:gd name="connsiteX4001" fmla="*/ 4944848 w 6891715"/>
                <a:gd name="connsiteY4001" fmla="*/ 6018264 h 6367455"/>
                <a:gd name="connsiteX4002" fmla="*/ 4934687 w 6891715"/>
                <a:gd name="connsiteY4002" fmla="*/ 6043642 h 6367455"/>
                <a:gd name="connsiteX4003" fmla="*/ 4913410 w 6891715"/>
                <a:gd name="connsiteY4003" fmla="*/ 6049035 h 6367455"/>
                <a:gd name="connsiteX4004" fmla="*/ 4903249 w 6891715"/>
                <a:gd name="connsiteY4004" fmla="*/ 6067117 h 6367455"/>
                <a:gd name="connsiteX4005" fmla="*/ 4857520 w 6891715"/>
                <a:gd name="connsiteY4005" fmla="*/ 6070607 h 6367455"/>
                <a:gd name="connsiteX4006" fmla="*/ 4836562 w 6891715"/>
                <a:gd name="connsiteY4006" fmla="*/ 6068703 h 6367455"/>
                <a:gd name="connsiteX4007" fmla="*/ 4823859 w 6891715"/>
                <a:gd name="connsiteY4007" fmla="*/ 6077268 h 6367455"/>
                <a:gd name="connsiteX4008" fmla="*/ 4801630 w 6891715"/>
                <a:gd name="connsiteY4008" fmla="*/ 6085199 h 6367455"/>
                <a:gd name="connsiteX4009" fmla="*/ 4774003 w 6891715"/>
                <a:gd name="connsiteY4009" fmla="*/ 6068386 h 6367455"/>
                <a:gd name="connsiteX4010" fmla="*/ 4750821 w 6891715"/>
                <a:gd name="connsiteY4010" fmla="*/ 6037932 h 6367455"/>
                <a:gd name="connsiteX4011" fmla="*/ 4727957 w 6891715"/>
                <a:gd name="connsiteY4011" fmla="*/ 6027781 h 6367455"/>
                <a:gd name="connsiteX4012" fmla="*/ 4707951 w 6891715"/>
                <a:gd name="connsiteY4012" fmla="*/ 6010968 h 6367455"/>
                <a:gd name="connsiteX4013" fmla="*/ 4689851 w 6891715"/>
                <a:gd name="connsiteY4013" fmla="*/ 6006844 h 6367455"/>
                <a:gd name="connsiteX4014" fmla="*/ 4665399 w 6891715"/>
                <a:gd name="connsiteY4014" fmla="*/ 5992568 h 6367455"/>
                <a:gd name="connsiteX4015" fmla="*/ 4627292 w 6891715"/>
                <a:gd name="connsiteY4015" fmla="*/ 5989713 h 6367455"/>
                <a:gd name="connsiteX4016" fmla="*/ 4610462 w 6891715"/>
                <a:gd name="connsiteY4016" fmla="*/ 6002402 h 6367455"/>
                <a:gd name="connsiteX4017" fmla="*/ 4606333 w 6891715"/>
                <a:gd name="connsiteY4017" fmla="*/ 6020484 h 6367455"/>
                <a:gd name="connsiteX4018" fmla="*/ 4605698 w 6891715"/>
                <a:gd name="connsiteY4018" fmla="*/ 6034125 h 6367455"/>
                <a:gd name="connsiteX4019" fmla="*/ 4582517 w 6891715"/>
                <a:gd name="connsiteY4019" fmla="*/ 6058552 h 6367455"/>
                <a:gd name="connsiteX4020" fmla="*/ 4568862 w 6891715"/>
                <a:gd name="connsiteY4020" fmla="*/ 6058552 h 6367455"/>
                <a:gd name="connsiteX4021" fmla="*/ 4569497 w 6891715"/>
                <a:gd name="connsiteY4021" fmla="*/ 6051256 h 6367455"/>
                <a:gd name="connsiteX4022" fmla="*/ 4563463 w 6891715"/>
                <a:gd name="connsiteY4022" fmla="*/ 6051256 h 6367455"/>
                <a:gd name="connsiteX4023" fmla="*/ 4557112 w 6891715"/>
                <a:gd name="connsiteY4023" fmla="*/ 6066165 h 6367455"/>
                <a:gd name="connsiteX4024" fmla="*/ 4544410 w 6891715"/>
                <a:gd name="connsiteY4024" fmla="*/ 6071241 h 6367455"/>
                <a:gd name="connsiteX4025" fmla="*/ 4526309 w 6891715"/>
                <a:gd name="connsiteY4025" fmla="*/ 6076951 h 6367455"/>
                <a:gd name="connsiteX4026" fmla="*/ 4501222 w 6891715"/>
                <a:gd name="connsiteY4026" fmla="*/ 6073144 h 6367455"/>
                <a:gd name="connsiteX4027" fmla="*/ 4480581 w 6891715"/>
                <a:gd name="connsiteY4027" fmla="*/ 6058235 h 6367455"/>
                <a:gd name="connsiteX4028" fmla="*/ 4455176 w 6891715"/>
                <a:gd name="connsiteY4028" fmla="*/ 6030319 h 6367455"/>
                <a:gd name="connsiteX4029" fmla="*/ 4452636 w 6891715"/>
                <a:gd name="connsiteY4029" fmla="*/ 6011285 h 6367455"/>
                <a:gd name="connsiteX4030" fmla="*/ 4435805 w 6891715"/>
                <a:gd name="connsiteY4030" fmla="*/ 6006209 h 6367455"/>
                <a:gd name="connsiteX4031" fmla="*/ 4440251 w 6891715"/>
                <a:gd name="connsiteY4031" fmla="*/ 6023974 h 6367455"/>
                <a:gd name="connsiteX4032" fmla="*/ 4422151 w 6891715"/>
                <a:gd name="connsiteY4032" fmla="*/ 6025243 h 6367455"/>
                <a:gd name="connsiteX4033" fmla="*/ 4409448 w 6891715"/>
                <a:gd name="connsiteY4033" fmla="*/ 6012554 h 6367455"/>
                <a:gd name="connsiteX4034" fmla="*/ 4402144 w 6891715"/>
                <a:gd name="connsiteY4034" fmla="*/ 5999230 h 6367455"/>
                <a:gd name="connsiteX4035" fmla="*/ 4394841 w 6891715"/>
                <a:gd name="connsiteY4035" fmla="*/ 6000182 h 6367455"/>
                <a:gd name="connsiteX4036" fmla="*/ 4383091 w 6891715"/>
                <a:gd name="connsiteY4036" fmla="*/ 5992886 h 6367455"/>
                <a:gd name="connsiteX4037" fmla="*/ 4374517 w 6891715"/>
                <a:gd name="connsiteY4037" fmla="*/ 6004623 h 6367455"/>
                <a:gd name="connsiteX4038" fmla="*/ 4377693 w 6891715"/>
                <a:gd name="connsiteY4038" fmla="*/ 6021436 h 6367455"/>
                <a:gd name="connsiteX4039" fmla="*/ 4365308 w 6891715"/>
                <a:gd name="connsiteY4039" fmla="*/ 6035394 h 6367455"/>
                <a:gd name="connsiteX4040" fmla="*/ 4358957 w 6891715"/>
                <a:gd name="connsiteY4040" fmla="*/ 6041739 h 6367455"/>
                <a:gd name="connsiteX4041" fmla="*/ 4352606 w 6891715"/>
                <a:gd name="connsiteY4041" fmla="*/ 6040470 h 6367455"/>
                <a:gd name="connsiteX4042" fmla="*/ 4361180 w 6891715"/>
                <a:gd name="connsiteY4042" fmla="*/ 6029050 h 6367455"/>
                <a:gd name="connsiteX4043" fmla="*/ 4355781 w 6891715"/>
                <a:gd name="connsiteY4043" fmla="*/ 6026829 h 6367455"/>
                <a:gd name="connsiteX4044" fmla="*/ 4347207 w 6891715"/>
                <a:gd name="connsiteY4044" fmla="*/ 6033174 h 6367455"/>
                <a:gd name="connsiteX4045" fmla="*/ 4347207 w 6891715"/>
                <a:gd name="connsiteY4045" fmla="*/ 6019850 h 6367455"/>
                <a:gd name="connsiteX4046" fmla="*/ 4356416 w 6891715"/>
                <a:gd name="connsiteY4046" fmla="*/ 6010016 h 6367455"/>
                <a:gd name="connsiteX4047" fmla="*/ 4353241 w 6891715"/>
                <a:gd name="connsiteY4047" fmla="*/ 6008113 h 6367455"/>
                <a:gd name="connsiteX4048" fmla="*/ 4334187 w 6891715"/>
                <a:gd name="connsiteY4048" fmla="*/ 6009064 h 6367455"/>
                <a:gd name="connsiteX4049" fmla="*/ 4319580 w 6891715"/>
                <a:gd name="connsiteY4049" fmla="*/ 6020802 h 6367455"/>
                <a:gd name="connsiteX4050" fmla="*/ 4303702 w 6891715"/>
                <a:gd name="connsiteY4050" fmla="*/ 6016995 h 6367455"/>
                <a:gd name="connsiteX4051" fmla="*/ 4298304 w 6891715"/>
                <a:gd name="connsiteY4051" fmla="*/ 6022071 h 6367455"/>
                <a:gd name="connsiteX4052" fmla="*/ 4293223 w 6891715"/>
                <a:gd name="connsiteY4052" fmla="*/ 6018898 h 6367455"/>
                <a:gd name="connsiteX4053" fmla="*/ 4293223 w 6891715"/>
                <a:gd name="connsiteY4053" fmla="*/ 6010650 h 6367455"/>
                <a:gd name="connsiteX4054" fmla="*/ 4303384 w 6891715"/>
                <a:gd name="connsiteY4054" fmla="*/ 6002085 h 6367455"/>
                <a:gd name="connsiteX4055" fmla="*/ 4318310 w 6891715"/>
                <a:gd name="connsiteY4055" fmla="*/ 6001134 h 6367455"/>
                <a:gd name="connsiteX4056" fmla="*/ 4331965 w 6891715"/>
                <a:gd name="connsiteY4056" fmla="*/ 6001768 h 6367455"/>
                <a:gd name="connsiteX4057" fmla="*/ 4349113 w 6891715"/>
                <a:gd name="connsiteY4057" fmla="*/ 6003671 h 6367455"/>
                <a:gd name="connsiteX4058" fmla="*/ 4354511 w 6891715"/>
                <a:gd name="connsiteY4058" fmla="*/ 5993203 h 6367455"/>
                <a:gd name="connsiteX4059" fmla="*/ 4349113 w 6891715"/>
                <a:gd name="connsiteY4059" fmla="*/ 5983686 h 6367455"/>
                <a:gd name="connsiteX4060" fmla="*/ 4356099 w 6891715"/>
                <a:gd name="connsiteY4060" fmla="*/ 5978293 h 6367455"/>
                <a:gd name="connsiteX4061" fmla="*/ 4363720 w 6891715"/>
                <a:gd name="connsiteY4061" fmla="*/ 5982734 h 6367455"/>
                <a:gd name="connsiteX4062" fmla="*/ 4371977 w 6891715"/>
                <a:gd name="connsiteY4062" fmla="*/ 5974169 h 6367455"/>
                <a:gd name="connsiteX4063" fmla="*/ 4387854 w 6891715"/>
                <a:gd name="connsiteY4063" fmla="*/ 5968776 h 6367455"/>
                <a:gd name="connsiteX4064" fmla="*/ 4386902 w 6891715"/>
                <a:gd name="connsiteY4064" fmla="*/ 5965604 h 6367455"/>
                <a:gd name="connsiteX4065" fmla="*/ 4356099 w 6891715"/>
                <a:gd name="connsiteY4065" fmla="*/ 5966556 h 6367455"/>
                <a:gd name="connsiteX4066" fmla="*/ 4343397 w 6891715"/>
                <a:gd name="connsiteY4066" fmla="*/ 5965921 h 6367455"/>
                <a:gd name="connsiteX4067" fmla="*/ 4334823 w 6891715"/>
                <a:gd name="connsiteY4067" fmla="*/ 5975438 h 6367455"/>
                <a:gd name="connsiteX4068" fmla="*/ 4331012 w 6891715"/>
                <a:gd name="connsiteY4068" fmla="*/ 5976707 h 6367455"/>
                <a:gd name="connsiteX4069" fmla="*/ 4322438 w 6891715"/>
                <a:gd name="connsiteY4069" fmla="*/ 5976707 h 6367455"/>
                <a:gd name="connsiteX4070" fmla="*/ 4312911 w 6891715"/>
                <a:gd name="connsiteY4070" fmla="*/ 5972266 h 6367455"/>
                <a:gd name="connsiteX4071" fmla="*/ 4303384 w 6891715"/>
                <a:gd name="connsiteY4071" fmla="*/ 5973852 h 6367455"/>
                <a:gd name="connsiteX4072" fmla="*/ 4292905 w 6891715"/>
                <a:gd name="connsiteY4072" fmla="*/ 5986541 h 6367455"/>
                <a:gd name="connsiteX4073" fmla="*/ 4285284 w 6891715"/>
                <a:gd name="connsiteY4073" fmla="*/ 5983369 h 6367455"/>
                <a:gd name="connsiteX4074" fmla="*/ 4281156 w 6891715"/>
                <a:gd name="connsiteY4074" fmla="*/ 5969411 h 6367455"/>
                <a:gd name="connsiteX4075" fmla="*/ 4285919 w 6891715"/>
                <a:gd name="connsiteY4075" fmla="*/ 5958942 h 6367455"/>
                <a:gd name="connsiteX4076" fmla="*/ 4303067 w 6891715"/>
                <a:gd name="connsiteY4076" fmla="*/ 5956721 h 6367455"/>
                <a:gd name="connsiteX4077" fmla="*/ 4308465 w 6891715"/>
                <a:gd name="connsiteY4077" fmla="*/ 5955770 h 6367455"/>
                <a:gd name="connsiteX4078" fmla="*/ 4308465 w 6891715"/>
                <a:gd name="connsiteY4078" fmla="*/ 5947205 h 6367455"/>
                <a:gd name="connsiteX4079" fmla="*/ 4309418 w 6891715"/>
                <a:gd name="connsiteY4079" fmla="*/ 5937688 h 6367455"/>
                <a:gd name="connsiteX4080" fmla="*/ 4298939 w 6891715"/>
                <a:gd name="connsiteY4080" fmla="*/ 5937688 h 6367455"/>
                <a:gd name="connsiteX4081" fmla="*/ 4293540 w 6891715"/>
                <a:gd name="connsiteY4081" fmla="*/ 5939274 h 6367455"/>
                <a:gd name="connsiteX4082" fmla="*/ 4281791 w 6891715"/>
                <a:gd name="connsiteY4082" fmla="*/ 5928488 h 6367455"/>
                <a:gd name="connsiteX4083" fmla="*/ 4280838 w 6891715"/>
                <a:gd name="connsiteY4083" fmla="*/ 5918971 h 6367455"/>
                <a:gd name="connsiteX4084" fmla="*/ 4277345 w 6891715"/>
                <a:gd name="connsiteY4084" fmla="*/ 5909772 h 6367455"/>
                <a:gd name="connsiteX4085" fmla="*/ 4262420 w 6891715"/>
                <a:gd name="connsiteY4085" fmla="*/ 5897082 h 6367455"/>
                <a:gd name="connsiteX4086" fmla="*/ 4267818 w 6891715"/>
                <a:gd name="connsiteY4086" fmla="*/ 5891690 h 6367455"/>
                <a:gd name="connsiteX4087" fmla="*/ 4276075 w 6891715"/>
                <a:gd name="connsiteY4087" fmla="*/ 5896131 h 6367455"/>
                <a:gd name="connsiteX4088" fmla="*/ 4281473 w 6891715"/>
                <a:gd name="connsiteY4088" fmla="*/ 5884393 h 6367455"/>
                <a:gd name="connsiteX4089" fmla="*/ 4277027 w 6891715"/>
                <a:gd name="connsiteY4089" fmla="*/ 5870435 h 6367455"/>
                <a:gd name="connsiteX4090" fmla="*/ 4270359 w 6891715"/>
                <a:gd name="connsiteY4090" fmla="*/ 5863456 h 6367455"/>
                <a:gd name="connsiteX4091" fmla="*/ 4253528 w 6891715"/>
                <a:gd name="connsiteY4091" fmla="*/ 5853939 h 6367455"/>
                <a:gd name="connsiteX4092" fmla="*/ 4236380 w 6891715"/>
                <a:gd name="connsiteY4092" fmla="*/ 5828878 h 6367455"/>
                <a:gd name="connsiteX4093" fmla="*/ 4223678 w 6891715"/>
                <a:gd name="connsiteY4093" fmla="*/ 5829195 h 6367455"/>
                <a:gd name="connsiteX4094" fmla="*/ 4219550 w 6891715"/>
                <a:gd name="connsiteY4094" fmla="*/ 5843788 h 6367455"/>
                <a:gd name="connsiteX4095" fmla="*/ 4212246 w 6891715"/>
                <a:gd name="connsiteY4095" fmla="*/ 5840933 h 6367455"/>
                <a:gd name="connsiteX4096" fmla="*/ 4197321 w 6891715"/>
                <a:gd name="connsiteY4096" fmla="*/ 5826975 h 6367455"/>
                <a:gd name="connsiteX4097" fmla="*/ 4182395 w 6891715"/>
                <a:gd name="connsiteY4097" fmla="*/ 5823168 h 6367455"/>
                <a:gd name="connsiteX4098" fmla="*/ 4187476 w 6891715"/>
                <a:gd name="connsiteY4098" fmla="*/ 5806355 h 6367455"/>
                <a:gd name="connsiteX4099" fmla="*/ 4195733 w 6891715"/>
                <a:gd name="connsiteY4099" fmla="*/ 5808258 h 6367455"/>
                <a:gd name="connsiteX4100" fmla="*/ 4194145 w 6891715"/>
                <a:gd name="connsiteY4100" fmla="*/ 5814603 h 6367455"/>
                <a:gd name="connsiteX4101" fmla="*/ 4199226 w 6891715"/>
                <a:gd name="connsiteY4101" fmla="*/ 5816506 h 6367455"/>
                <a:gd name="connsiteX4102" fmla="*/ 4208435 w 6891715"/>
                <a:gd name="connsiteY4102" fmla="*/ 5805721 h 6367455"/>
                <a:gd name="connsiteX4103" fmla="*/ 4203354 w 6891715"/>
                <a:gd name="connsiteY4103" fmla="*/ 5798742 h 6367455"/>
                <a:gd name="connsiteX4104" fmla="*/ 4194780 w 6891715"/>
                <a:gd name="connsiteY4104" fmla="*/ 5794618 h 6367455"/>
                <a:gd name="connsiteX4105" fmla="*/ 4190652 w 6891715"/>
                <a:gd name="connsiteY4105" fmla="*/ 5777487 h 6367455"/>
                <a:gd name="connsiteX4106" fmla="*/ 4197956 w 6891715"/>
                <a:gd name="connsiteY4106" fmla="*/ 5775584 h 6367455"/>
                <a:gd name="connsiteX4107" fmla="*/ 4209388 w 6891715"/>
                <a:gd name="connsiteY4107" fmla="*/ 5778756 h 6367455"/>
                <a:gd name="connsiteX4108" fmla="*/ 4212881 w 6891715"/>
                <a:gd name="connsiteY4108" fmla="*/ 5790176 h 6367455"/>
                <a:gd name="connsiteX4109" fmla="*/ 4211611 w 6891715"/>
                <a:gd name="connsiteY4109" fmla="*/ 5800645 h 6367455"/>
                <a:gd name="connsiteX4110" fmla="*/ 4216056 w 6891715"/>
                <a:gd name="connsiteY4110" fmla="*/ 5809210 h 6367455"/>
                <a:gd name="connsiteX4111" fmla="*/ 4226536 w 6891715"/>
                <a:gd name="connsiteY4111" fmla="*/ 5812382 h 6367455"/>
                <a:gd name="connsiteX4112" fmla="*/ 4223360 w 6891715"/>
                <a:gd name="connsiteY4112" fmla="*/ 5800645 h 6367455"/>
                <a:gd name="connsiteX4113" fmla="*/ 4225583 w 6891715"/>
                <a:gd name="connsiteY4113" fmla="*/ 5795252 h 6367455"/>
                <a:gd name="connsiteX4114" fmla="*/ 4229711 w 6891715"/>
                <a:gd name="connsiteY4114" fmla="*/ 5798424 h 6367455"/>
                <a:gd name="connsiteX4115" fmla="*/ 4230982 w 6891715"/>
                <a:gd name="connsiteY4115" fmla="*/ 5812382 h 6367455"/>
                <a:gd name="connsiteX4116" fmla="*/ 4242414 w 6891715"/>
                <a:gd name="connsiteY4116" fmla="*/ 5805403 h 6367455"/>
                <a:gd name="connsiteX4117" fmla="*/ 4256386 w 6891715"/>
                <a:gd name="connsiteY4117" fmla="*/ 5807624 h 6367455"/>
                <a:gd name="connsiteX4118" fmla="*/ 4273217 w 6891715"/>
                <a:gd name="connsiteY4118" fmla="*/ 5807624 h 6367455"/>
                <a:gd name="connsiteX4119" fmla="*/ 4266865 w 6891715"/>
                <a:gd name="connsiteY4119" fmla="*/ 5799059 h 6367455"/>
                <a:gd name="connsiteX4120" fmla="*/ 4252258 w 6891715"/>
                <a:gd name="connsiteY4120" fmla="*/ 5798107 h 6367455"/>
                <a:gd name="connsiteX4121" fmla="*/ 4244637 w 6891715"/>
                <a:gd name="connsiteY4121" fmla="*/ 5797473 h 6367455"/>
                <a:gd name="connsiteX4122" fmla="*/ 4238285 w 6891715"/>
                <a:gd name="connsiteY4122" fmla="*/ 5789859 h 6367455"/>
                <a:gd name="connsiteX4123" fmla="*/ 4227488 w 6891715"/>
                <a:gd name="connsiteY4123" fmla="*/ 5772412 h 6367455"/>
                <a:gd name="connsiteX4124" fmla="*/ 4233840 w 6891715"/>
                <a:gd name="connsiteY4124" fmla="*/ 5763846 h 6367455"/>
                <a:gd name="connsiteX4125" fmla="*/ 4241143 w 6891715"/>
                <a:gd name="connsiteY4125" fmla="*/ 5767653 h 6367455"/>
                <a:gd name="connsiteX4126" fmla="*/ 4251623 w 6891715"/>
                <a:gd name="connsiteY4126" fmla="*/ 5754964 h 6367455"/>
                <a:gd name="connsiteX4127" fmla="*/ 4255751 w 6891715"/>
                <a:gd name="connsiteY4127" fmla="*/ 5744495 h 6367455"/>
                <a:gd name="connsiteX4128" fmla="*/ 4252575 w 6891715"/>
                <a:gd name="connsiteY4128" fmla="*/ 5740371 h 6367455"/>
                <a:gd name="connsiteX4129" fmla="*/ 4238603 w 6891715"/>
                <a:gd name="connsiteY4129" fmla="*/ 5746716 h 6367455"/>
                <a:gd name="connsiteX4130" fmla="*/ 4234475 w 6891715"/>
                <a:gd name="connsiteY4130" fmla="*/ 5742592 h 6367455"/>
                <a:gd name="connsiteX4131" fmla="*/ 4233204 w 6891715"/>
                <a:gd name="connsiteY4131" fmla="*/ 5727682 h 6367455"/>
                <a:gd name="connsiteX4132" fmla="*/ 4239873 w 6891715"/>
                <a:gd name="connsiteY4132" fmla="*/ 5720386 h 6367455"/>
                <a:gd name="connsiteX4133" fmla="*/ 4233204 w 6891715"/>
                <a:gd name="connsiteY4133" fmla="*/ 5713407 h 6367455"/>
                <a:gd name="connsiteX4134" fmla="*/ 4222725 w 6891715"/>
                <a:gd name="connsiteY4134" fmla="*/ 5707062 h 6367455"/>
                <a:gd name="connsiteX4135" fmla="*/ 4219232 w 6891715"/>
                <a:gd name="connsiteY4135" fmla="*/ 5699449 h 6367455"/>
                <a:gd name="connsiteX4136" fmla="*/ 4212881 w 6891715"/>
                <a:gd name="connsiteY4136" fmla="*/ 5699449 h 6367455"/>
                <a:gd name="connsiteX4137" fmla="*/ 4212881 w 6891715"/>
                <a:gd name="connsiteY4137" fmla="*/ 5690249 h 6367455"/>
                <a:gd name="connsiteX4138" fmla="*/ 4220185 w 6891715"/>
                <a:gd name="connsiteY4138" fmla="*/ 5690884 h 6367455"/>
                <a:gd name="connsiteX4139" fmla="*/ 4235110 w 6891715"/>
                <a:gd name="connsiteY4139" fmla="*/ 5686760 h 6367455"/>
                <a:gd name="connsiteX4140" fmla="*/ 4235110 w 6891715"/>
                <a:gd name="connsiteY4140" fmla="*/ 5682636 h 6367455"/>
                <a:gd name="connsiteX4141" fmla="*/ 4246859 w 6891715"/>
                <a:gd name="connsiteY4141" fmla="*/ 5681367 h 6367455"/>
                <a:gd name="connsiteX4142" fmla="*/ 4251623 w 6891715"/>
                <a:gd name="connsiteY4142" fmla="*/ 5673119 h 6367455"/>
                <a:gd name="connsiteX4143" fmla="*/ 4248447 w 6891715"/>
                <a:gd name="connsiteY4143" fmla="*/ 5663285 h 6367455"/>
                <a:gd name="connsiteX4144" fmla="*/ 4221455 w 6891715"/>
                <a:gd name="connsiteY4144" fmla="*/ 5672167 h 6367455"/>
                <a:gd name="connsiteX4145" fmla="*/ 4208435 w 6891715"/>
                <a:gd name="connsiteY4145" fmla="*/ 5672167 h 6367455"/>
                <a:gd name="connsiteX4146" fmla="*/ 4193827 w 6891715"/>
                <a:gd name="connsiteY4146" fmla="*/ 5671216 h 6367455"/>
                <a:gd name="connsiteX4147" fmla="*/ 4182078 w 6891715"/>
                <a:gd name="connsiteY4147" fmla="*/ 5684856 h 6367455"/>
                <a:gd name="connsiteX4148" fmla="*/ 4167153 w 6891715"/>
                <a:gd name="connsiteY4148" fmla="*/ 5685491 h 6367455"/>
                <a:gd name="connsiteX4149" fmla="*/ 4168105 w 6891715"/>
                <a:gd name="connsiteY4149" fmla="*/ 5672484 h 6367455"/>
                <a:gd name="connsiteX4150" fmla="*/ 4172551 w 6891715"/>
                <a:gd name="connsiteY4150" fmla="*/ 5665188 h 6367455"/>
                <a:gd name="connsiteX4151" fmla="*/ 4173504 w 6891715"/>
                <a:gd name="connsiteY4151" fmla="*/ 5651547 h 6367455"/>
                <a:gd name="connsiteX4152" fmla="*/ 4169058 w 6891715"/>
                <a:gd name="connsiteY4152" fmla="*/ 5637906 h 6367455"/>
                <a:gd name="connsiteX4153" fmla="*/ 4176362 w 6891715"/>
                <a:gd name="connsiteY4153" fmla="*/ 5618873 h 6367455"/>
                <a:gd name="connsiteX4154" fmla="*/ 4195098 w 6891715"/>
                <a:gd name="connsiteY4154" fmla="*/ 5603011 h 6367455"/>
                <a:gd name="connsiteX4155" fmla="*/ 4196050 w 6891715"/>
                <a:gd name="connsiteY4155" fmla="*/ 5595715 h 6367455"/>
                <a:gd name="connsiteX4156" fmla="*/ 4205260 w 6891715"/>
                <a:gd name="connsiteY4156" fmla="*/ 5583978 h 6367455"/>
                <a:gd name="connsiteX4157" fmla="*/ 4219232 w 6891715"/>
                <a:gd name="connsiteY4157" fmla="*/ 5580805 h 6367455"/>
                <a:gd name="connsiteX4158" fmla="*/ 4230982 w 6891715"/>
                <a:gd name="connsiteY4158" fmla="*/ 5565896 h 6367455"/>
                <a:gd name="connsiteX4159" fmla="*/ 4244637 w 6891715"/>
                <a:gd name="connsiteY4159" fmla="*/ 5563358 h 6367455"/>
                <a:gd name="connsiteX4160" fmla="*/ 4257021 w 6891715"/>
                <a:gd name="connsiteY4160" fmla="*/ 5561454 h 6367455"/>
                <a:gd name="connsiteX4161" fmla="*/ 4264643 w 6891715"/>
                <a:gd name="connsiteY4161" fmla="*/ 5553841 h 6367455"/>
                <a:gd name="connsiteX4162" fmla="*/ 4280520 w 6891715"/>
                <a:gd name="connsiteY4162" fmla="*/ 5557013 h 6367455"/>
                <a:gd name="connsiteX4163" fmla="*/ 4286872 w 6891715"/>
                <a:gd name="connsiteY4163" fmla="*/ 5570337 h 6367455"/>
                <a:gd name="connsiteX4164" fmla="*/ 4295128 w 6891715"/>
                <a:gd name="connsiteY4164" fmla="*/ 5575730 h 6367455"/>
                <a:gd name="connsiteX4165" fmla="*/ 4318627 w 6891715"/>
                <a:gd name="connsiteY4165" fmla="*/ 5575412 h 6367455"/>
                <a:gd name="connsiteX4166" fmla="*/ 4327201 w 6891715"/>
                <a:gd name="connsiteY4166" fmla="*/ 5566847 h 6367455"/>
                <a:gd name="connsiteX4167" fmla="*/ 4310053 w 6891715"/>
                <a:gd name="connsiteY4167" fmla="*/ 5556696 h 6367455"/>
                <a:gd name="connsiteX4168" fmla="*/ 4311323 w 6891715"/>
                <a:gd name="connsiteY4168" fmla="*/ 5550351 h 6367455"/>
                <a:gd name="connsiteX4169" fmla="*/ 4326884 w 6891715"/>
                <a:gd name="connsiteY4169" fmla="*/ 5547813 h 6367455"/>
                <a:gd name="connsiteX4170" fmla="*/ 4345937 w 6891715"/>
                <a:gd name="connsiteY4170" fmla="*/ 5550034 h 6367455"/>
                <a:gd name="connsiteX4171" fmla="*/ 4345302 w 6891715"/>
                <a:gd name="connsiteY4171" fmla="*/ 5558599 h 6367455"/>
                <a:gd name="connsiteX4172" fmla="*/ 4334505 w 6891715"/>
                <a:gd name="connsiteY4172" fmla="*/ 5560503 h 6367455"/>
                <a:gd name="connsiteX4173" fmla="*/ 4358957 w 6891715"/>
                <a:gd name="connsiteY4173" fmla="*/ 5572875 h 6367455"/>
                <a:gd name="connsiteX4174" fmla="*/ 4384361 w 6891715"/>
                <a:gd name="connsiteY4174" fmla="*/ 5570971 h 6367455"/>
                <a:gd name="connsiteX4175" fmla="*/ 4414847 w 6891715"/>
                <a:gd name="connsiteY4175" fmla="*/ 5562089 h 6367455"/>
                <a:gd name="connsiteX4176" fmla="*/ 4437076 w 6891715"/>
                <a:gd name="connsiteY4176" fmla="*/ 5559551 h 6367455"/>
                <a:gd name="connsiteX4177" fmla="*/ 4446602 w 6891715"/>
                <a:gd name="connsiteY4177" fmla="*/ 5562723 h 6367455"/>
                <a:gd name="connsiteX4178" fmla="*/ 4458352 w 6891715"/>
                <a:gd name="connsiteY4178" fmla="*/ 5562723 h 6367455"/>
                <a:gd name="connsiteX4179" fmla="*/ 4458034 w 6891715"/>
                <a:gd name="connsiteY4179" fmla="*/ 5550034 h 6367455"/>
                <a:gd name="connsiteX4180" fmla="*/ 4452636 w 6891715"/>
                <a:gd name="connsiteY4180" fmla="*/ 5546862 h 6367455"/>
                <a:gd name="connsiteX4181" fmla="*/ 4438346 w 6891715"/>
                <a:gd name="connsiteY4181" fmla="*/ 5551303 h 6367455"/>
                <a:gd name="connsiteX4182" fmla="*/ 4430725 w 6891715"/>
                <a:gd name="connsiteY4182" fmla="*/ 5547179 h 6367455"/>
                <a:gd name="connsiteX4183" fmla="*/ 4421198 w 6891715"/>
                <a:gd name="connsiteY4183" fmla="*/ 5540834 h 6367455"/>
                <a:gd name="connsiteX4184" fmla="*/ 4438981 w 6891715"/>
                <a:gd name="connsiteY4184" fmla="*/ 5533221 h 6367455"/>
                <a:gd name="connsiteX4185" fmla="*/ 4442157 w 6891715"/>
                <a:gd name="connsiteY4185" fmla="*/ 5528145 h 6367455"/>
                <a:gd name="connsiteX4186" fmla="*/ 4469784 w 6891715"/>
                <a:gd name="connsiteY4186" fmla="*/ 5528780 h 6367455"/>
                <a:gd name="connsiteX4187" fmla="*/ 4481534 w 6891715"/>
                <a:gd name="connsiteY4187" fmla="*/ 5527828 h 6367455"/>
                <a:gd name="connsiteX4188" fmla="*/ 4484074 w 6891715"/>
                <a:gd name="connsiteY4188" fmla="*/ 5521483 h 6367455"/>
                <a:gd name="connsiteX4189" fmla="*/ 4503445 w 6891715"/>
                <a:gd name="connsiteY4189" fmla="*/ 5522118 h 6367455"/>
                <a:gd name="connsiteX4190" fmla="*/ 4525674 w 6891715"/>
                <a:gd name="connsiteY4190" fmla="*/ 5523070 h 6367455"/>
                <a:gd name="connsiteX4191" fmla="*/ 4518053 w 6891715"/>
                <a:gd name="connsiteY4191" fmla="*/ 5517677 h 6367455"/>
                <a:gd name="connsiteX4192" fmla="*/ 4503445 w 6891715"/>
                <a:gd name="connsiteY4192" fmla="*/ 5516091 h 6367455"/>
                <a:gd name="connsiteX4193" fmla="*/ 4489473 w 6891715"/>
                <a:gd name="connsiteY4193" fmla="*/ 5516091 h 6367455"/>
                <a:gd name="connsiteX4194" fmla="*/ 4484074 w 6891715"/>
                <a:gd name="connsiteY4194" fmla="*/ 5521483 h 6367455"/>
                <a:gd name="connsiteX4195" fmla="*/ 4471372 w 6891715"/>
                <a:gd name="connsiteY4195" fmla="*/ 5518311 h 6367455"/>
                <a:gd name="connsiteX4196" fmla="*/ 4466291 w 6891715"/>
                <a:gd name="connsiteY4196" fmla="*/ 5513236 h 6367455"/>
                <a:gd name="connsiteX4197" fmla="*/ 4467244 w 6891715"/>
                <a:gd name="connsiteY4197" fmla="*/ 5502767 h 6367455"/>
                <a:gd name="connsiteX4198" fmla="*/ 4457717 w 6891715"/>
                <a:gd name="connsiteY4198" fmla="*/ 5498326 h 6367455"/>
                <a:gd name="connsiteX4199" fmla="*/ 4449143 w 6891715"/>
                <a:gd name="connsiteY4199" fmla="*/ 5491030 h 6367455"/>
                <a:gd name="connsiteX4200" fmla="*/ 4451366 w 6891715"/>
                <a:gd name="connsiteY4200" fmla="*/ 5488174 h 6367455"/>
                <a:gd name="connsiteX4201" fmla="*/ 4445967 w 6891715"/>
                <a:gd name="connsiteY4201" fmla="*/ 5484050 h 6367455"/>
                <a:gd name="connsiteX4202" fmla="*/ 4450413 w 6891715"/>
                <a:gd name="connsiteY4202" fmla="*/ 5474216 h 6367455"/>
                <a:gd name="connsiteX4203" fmla="*/ 4454224 w 6891715"/>
                <a:gd name="connsiteY4203" fmla="*/ 5462796 h 6367455"/>
                <a:gd name="connsiteX4204" fmla="*/ 4471054 w 6891715"/>
                <a:gd name="connsiteY4204" fmla="*/ 5460576 h 6367455"/>
                <a:gd name="connsiteX4205" fmla="*/ 4485979 w 6891715"/>
                <a:gd name="connsiteY4205" fmla="*/ 5470727 h 6367455"/>
                <a:gd name="connsiteX4206" fmla="*/ 4497729 w 6891715"/>
                <a:gd name="connsiteY4206" fmla="*/ 5466603 h 6367455"/>
                <a:gd name="connsiteX4207" fmla="*/ 4519005 w 6891715"/>
                <a:gd name="connsiteY4207" fmla="*/ 5472630 h 6367455"/>
                <a:gd name="connsiteX4208" fmla="*/ 4540282 w 6891715"/>
                <a:gd name="connsiteY4208" fmla="*/ 5474216 h 6367455"/>
                <a:gd name="connsiteX4209" fmla="*/ 4576801 w 6891715"/>
                <a:gd name="connsiteY4209" fmla="*/ 5462796 h 6367455"/>
                <a:gd name="connsiteX4210" fmla="*/ 4615225 w 6891715"/>
                <a:gd name="connsiteY4210" fmla="*/ 5473899 h 6367455"/>
                <a:gd name="connsiteX4211" fmla="*/ 4632055 w 6891715"/>
                <a:gd name="connsiteY4211" fmla="*/ 5472630 h 6367455"/>
                <a:gd name="connsiteX4212" fmla="*/ 4660635 w 6891715"/>
                <a:gd name="connsiteY4212" fmla="*/ 5469141 h 6367455"/>
                <a:gd name="connsiteX4213" fmla="*/ 4667939 w 6891715"/>
                <a:gd name="connsiteY4213" fmla="*/ 5447252 h 6367455"/>
                <a:gd name="connsiteX4214" fmla="*/ 4721606 w 6891715"/>
                <a:gd name="connsiteY4214" fmla="*/ 5417115 h 6367455"/>
                <a:gd name="connsiteX4215" fmla="*/ 4777179 w 6891715"/>
                <a:gd name="connsiteY4215" fmla="*/ 5385075 h 6367455"/>
                <a:gd name="connsiteX4216" fmla="*/ 4808934 w 6891715"/>
                <a:gd name="connsiteY4216" fmla="*/ 5377144 h 6367455"/>
                <a:gd name="connsiteX4217" fmla="*/ 4837197 w 6891715"/>
                <a:gd name="connsiteY4217" fmla="*/ 5363504 h 6367455"/>
                <a:gd name="connsiteX4218" fmla="*/ 4847994 w 6891715"/>
                <a:gd name="connsiteY4218" fmla="*/ 5354938 h 6367455"/>
                <a:gd name="connsiteX4219" fmla="*/ 4929288 w 6891715"/>
                <a:gd name="connsiteY4219" fmla="*/ 5357476 h 6367455"/>
                <a:gd name="connsiteX4220" fmla="*/ 4984543 w 6891715"/>
                <a:gd name="connsiteY4220" fmla="*/ 5364138 h 6367455"/>
                <a:gd name="connsiteX4221" fmla="*/ 5002644 w 6891715"/>
                <a:gd name="connsiteY4221" fmla="*/ 5359697 h 6367455"/>
                <a:gd name="connsiteX4222" fmla="*/ 5014076 w 6891715"/>
                <a:gd name="connsiteY4222" fmla="*/ 5347008 h 6367455"/>
                <a:gd name="connsiteX4223" fmla="*/ 5026778 w 6891715"/>
                <a:gd name="connsiteY4223" fmla="*/ 5345104 h 6367455"/>
                <a:gd name="connsiteX4224" fmla="*/ 5042021 w 6891715"/>
                <a:gd name="connsiteY4224" fmla="*/ 5383489 h 6367455"/>
                <a:gd name="connsiteX4225" fmla="*/ 5058851 w 6891715"/>
                <a:gd name="connsiteY4225" fmla="*/ 5387613 h 6367455"/>
                <a:gd name="connsiteX4226" fmla="*/ 5071553 w 6891715"/>
                <a:gd name="connsiteY4226" fmla="*/ 5399033 h 6367455"/>
                <a:gd name="connsiteX4227" fmla="*/ 5089654 w 6891715"/>
                <a:gd name="connsiteY4227" fmla="*/ 5402205 h 6367455"/>
                <a:gd name="connsiteX4228" fmla="*/ 5111883 w 6891715"/>
                <a:gd name="connsiteY4228" fmla="*/ 5391420 h 6367455"/>
                <a:gd name="connsiteX4229" fmla="*/ 5119504 w 6891715"/>
                <a:gd name="connsiteY4229" fmla="*/ 5394592 h 6367455"/>
                <a:gd name="connsiteX4230" fmla="*/ 5129031 w 6891715"/>
                <a:gd name="connsiteY4230" fmla="*/ 5401888 h 6367455"/>
                <a:gd name="connsiteX4231" fmla="*/ 5145227 w 6891715"/>
                <a:gd name="connsiteY4231" fmla="*/ 5438687 h 6367455"/>
                <a:gd name="connsiteX4232" fmla="*/ 5162057 w 6891715"/>
                <a:gd name="connsiteY4232" fmla="*/ 5443445 h 6367455"/>
                <a:gd name="connsiteX4233" fmla="*/ 5170313 w 6891715"/>
                <a:gd name="connsiteY4233" fmla="*/ 5439321 h 6367455"/>
                <a:gd name="connsiteX4234" fmla="*/ 5178570 w 6891715"/>
                <a:gd name="connsiteY4234" fmla="*/ 5438687 h 6367455"/>
                <a:gd name="connsiteX4235" fmla="*/ 5189049 w 6891715"/>
                <a:gd name="connsiteY4235" fmla="*/ 5448204 h 6367455"/>
                <a:gd name="connsiteX4236" fmla="*/ 5199211 w 6891715"/>
                <a:gd name="connsiteY4236" fmla="*/ 5454548 h 6367455"/>
                <a:gd name="connsiteX4237" fmla="*/ 5223345 w 6891715"/>
                <a:gd name="connsiteY4237" fmla="*/ 5460576 h 6367455"/>
                <a:gd name="connsiteX4238" fmla="*/ 5241129 w 6891715"/>
                <a:gd name="connsiteY4238" fmla="*/ 5475168 h 6367455"/>
                <a:gd name="connsiteX4239" fmla="*/ 5251608 w 6891715"/>
                <a:gd name="connsiteY4239" fmla="*/ 5480561 h 6367455"/>
                <a:gd name="connsiteX4240" fmla="*/ 5253831 w 6891715"/>
                <a:gd name="connsiteY4240" fmla="*/ 5470727 h 6367455"/>
                <a:gd name="connsiteX4241" fmla="*/ 5262087 w 6891715"/>
                <a:gd name="connsiteY4241" fmla="*/ 5470727 h 6367455"/>
                <a:gd name="connsiteX4242" fmla="*/ 5290032 w 6891715"/>
                <a:gd name="connsiteY4242" fmla="*/ 5485954 h 6367455"/>
                <a:gd name="connsiteX4243" fmla="*/ 5318930 w 6891715"/>
                <a:gd name="connsiteY4243" fmla="*/ 5495471 h 6367455"/>
                <a:gd name="connsiteX4244" fmla="*/ 5356084 w 6891715"/>
                <a:gd name="connsiteY4244" fmla="*/ 5482464 h 6367455"/>
                <a:gd name="connsiteX4245" fmla="*/ 5421501 w 6891715"/>
                <a:gd name="connsiteY4245" fmla="*/ 5468824 h 6367455"/>
                <a:gd name="connsiteX4246" fmla="*/ 5495174 w 6891715"/>
                <a:gd name="connsiteY4246" fmla="*/ 5479927 h 6367455"/>
                <a:gd name="connsiteX4247" fmla="*/ 5517720 w 6891715"/>
                <a:gd name="connsiteY4247" fmla="*/ 5481830 h 6367455"/>
                <a:gd name="connsiteX4248" fmla="*/ 5564401 w 6891715"/>
                <a:gd name="connsiteY4248" fmla="*/ 5452645 h 6367455"/>
                <a:gd name="connsiteX4249" fmla="*/ 5579961 w 6891715"/>
                <a:gd name="connsiteY4249" fmla="*/ 5450424 h 6367455"/>
                <a:gd name="connsiteX4250" fmla="*/ 5598062 w 6891715"/>
                <a:gd name="connsiteY4250" fmla="*/ 5437735 h 6367455"/>
                <a:gd name="connsiteX4251" fmla="*/ 5650459 w 6891715"/>
                <a:gd name="connsiteY4251" fmla="*/ 5377144 h 6367455"/>
                <a:gd name="connsiteX4252" fmla="*/ 5660621 w 6891715"/>
                <a:gd name="connsiteY4252" fmla="*/ 5382854 h 6367455"/>
                <a:gd name="connsiteX4253" fmla="*/ 5660866 w 6891715"/>
                <a:gd name="connsiteY4253" fmla="*/ 5382796 h 6367455"/>
                <a:gd name="connsiteX4254" fmla="*/ 5650740 w 6891715"/>
                <a:gd name="connsiteY4254" fmla="*/ 5377092 h 6367455"/>
                <a:gd name="connsiteX4255" fmla="*/ 5651375 w 6891715"/>
                <a:gd name="connsiteY4255" fmla="*/ 5348489 h 6367455"/>
                <a:gd name="connsiteX4256" fmla="*/ 5636460 w 6891715"/>
                <a:gd name="connsiteY4256" fmla="*/ 5328467 h 6367455"/>
                <a:gd name="connsiteX4257" fmla="*/ 5629479 w 6891715"/>
                <a:gd name="connsiteY4257" fmla="*/ 5271897 h 6367455"/>
                <a:gd name="connsiteX4258" fmla="*/ 5604092 w 6891715"/>
                <a:gd name="connsiteY4258" fmla="*/ 5243611 h 6367455"/>
                <a:gd name="connsiteX4259" fmla="*/ 5598380 w 6891715"/>
                <a:gd name="connsiteY4259" fmla="*/ 5224543 h 6367455"/>
                <a:gd name="connsiteX4260" fmla="*/ 5585686 w 6891715"/>
                <a:gd name="connsiteY4260" fmla="*/ 5214373 h 6367455"/>
                <a:gd name="connsiteX4261" fmla="*/ 5545384 w 6891715"/>
                <a:gd name="connsiteY4261" fmla="*/ 5211513 h 6367455"/>
                <a:gd name="connsiteX4262" fmla="*/ 5520949 w 6891715"/>
                <a:gd name="connsiteY4262" fmla="*/ 5202296 h 6367455"/>
                <a:gd name="connsiteX4263" fmla="*/ 5511429 w 6891715"/>
                <a:gd name="connsiteY4263" fmla="*/ 5181956 h 6367455"/>
                <a:gd name="connsiteX4264" fmla="*/ 5512381 w 6891715"/>
                <a:gd name="connsiteY4264" fmla="*/ 5175600 h 6367455"/>
                <a:gd name="connsiteX4265" fmla="*/ 5502861 w 6891715"/>
                <a:gd name="connsiteY4265" fmla="*/ 5178142 h 6367455"/>
                <a:gd name="connsiteX4266" fmla="*/ 5482869 w 6891715"/>
                <a:gd name="connsiteY4266" fmla="*/ 5165430 h 6367455"/>
                <a:gd name="connsiteX4267" fmla="*/ 5475253 w 6891715"/>
                <a:gd name="connsiteY4267" fmla="*/ 5146997 h 6367455"/>
                <a:gd name="connsiteX4268" fmla="*/ 5474184 w 6891715"/>
                <a:gd name="connsiteY4268" fmla="*/ 5146401 h 6367455"/>
                <a:gd name="connsiteX4269" fmla="*/ 5451638 w 6891715"/>
                <a:gd name="connsiteY4269" fmla="*/ 5128307 h 6367455"/>
                <a:gd name="connsiteX4270" fmla="*/ 5417342 w 6891715"/>
                <a:gd name="connsiteY4270" fmla="*/ 5083548 h 6367455"/>
                <a:gd name="connsiteX4271" fmla="*/ 5373837 w 6891715"/>
                <a:gd name="connsiteY4271" fmla="*/ 5054026 h 6367455"/>
                <a:gd name="connsiteX4272" fmla="*/ 5345257 w 6891715"/>
                <a:gd name="connsiteY4272" fmla="*/ 5042598 h 6367455"/>
                <a:gd name="connsiteX4273" fmla="*/ 5320806 w 6891715"/>
                <a:gd name="connsiteY4273" fmla="*/ 5037837 h 6367455"/>
                <a:gd name="connsiteX4274" fmla="*/ 5300482 w 6891715"/>
                <a:gd name="connsiteY4274" fmla="*/ 5026409 h 6367455"/>
                <a:gd name="connsiteX4275" fmla="*/ 5300165 w 6891715"/>
                <a:gd name="connsiteY4275" fmla="*/ 5016886 h 6367455"/>
                <a:gd name="connsiteX4276" fmla="*/ 5286510 w 6891715"/>
                <a:gd name="connsiteY4276" fmla="*/ 5008632 h 6367455"/>
                <a:gd name="connsiteX4277" fmla="*/ 5282381 w 6891715"/>
                <a:gd name="connsiteY4277" fmla="*/ 5016886 h 6367455"/>
                <a:gd name="connsiteX4278" fmla="*/ 5270950 w 6891715"/>
                <a:gd name="connsiteY4278" fmla="*/ 5014029 h 6367455"/>
                <a:gd name="connsiteX4279" fmla="*/ 5255072 w 6891715"/>
                <a:gd name="connsiteY4279" fmla="*/ 5010854 h 6367455"/>
                <a:gd name="connsiteX4280" fmla="*/ 5245228 w 6891715"/>
                <a:gd name="connsiteY4280" fmla="*/ 5009267 h 6367455"/>
                <a:gd name="connsiteX4281" fmla="*/ 5229032 w 6891715"/>
                <a:gd name="connsiteY4281" fmla="*/ 4980697 h 6367455"/>
                <a:gd name="connsiteX4282" fmla="*/ 5211885 w 6891715"/>
                <a:gd name="connsiteY4282" fmla="*/ 4944192 h 6367455"/>
                <a:gd name="connsiteX4283" fmla="*/ 5193784 w 6891715"/>
                <a:gd name="connsiteY4283" fmla="*/ 4938795 h 6367455"/>
                <a:gd name="connsiteX4284" fmla="*/ 5176636 w 6891715"/>
                <a:gd name="connsiteY4284" fmla="*/ 4938160 h 6367455"/>
                <a:gd name="connsiteX4285" fmla="*/ 5171555 w 6891715"/>
                <a:gd name="connsiteY4285" fmla="*/ 4925145 h 6367455"/>
                <a:gd name="connsiteX4286" fmla="*/ 5202358 w 6891715"/>
                <a:gd name="connsiteY4286" fmla="*/ 4917844 h 6367455"/>
                <a:gd name="connsiteX4287" fmla="*/ 5199817 w 6891715"/>
                <a:gd name="connsiteY4287" fmla="*/ 4907369 h 6367455"/>
                <a:gd name="connsiteX4288" fmla="*/ 5190291 w 6891715"/>
                <a:gd name="connsiteY4288" fmla="*/ 4906099 h 6367455"/>
                <a:gd name="connsiteX4289" fmla="*/ 5185210 w 6891715"/>
                <a:gd name="connsiteY4289" fmla="*/ 4911495 h 6367455"/>
                <a:gd name="connsiteX4290" fmla="*/ 5188068 w 6891715"/>
                <a:gd name="connsiteY4290" fmla="*/ 4894671 h 6367455"/>
                <a:gd name="connsiteX4291" fmla="*/ 5207121 w 6891715"/>
                <a:gd name="connsiteY4291" fmla="*/ 4898798 h 6367455"/>
                <a:gd name="connsiteX4292" fmla="*/ 5217918 w 6891715"/>
                <a:gd name="connsiteY4292" fmla="*/ 4907051 h 6367455"/>
                <a:gd name="connsiteX4293" fmla="*/ 5216965 w 6891715"/>
                <a:gd name="connsiteY4293" fmla="*/ 4915305 h 6367455"/>
                <a:gd name="connsiteX4294" fmla="*/ 5234748 w 6891715"/>
                <a:gd name="connsiteY4294" fmla="*/ 4917527 h 6367455"/>
                <a:gd name="connsiteX4295" fmla="*/ 5225222 w 6891715"/>
                <a:gd name="connsiteY4295" fmla="*/ 4907051 h 6367455"/>
                <a:gd name="connsiteX4296" fmla="*/ 5243322 w 6891715"/>
                <a:gd name="connsiteY4296" fmla="*/ 4908956 h 6367455"/>
                <a:gd name="connsiteX4297" fmla="*/ 5249673 w 6891715"/>
                <a:gd name="connsiteY4297" fmla="*/ 4901655 h 6367455"/>
                <a:gd name="connsiteX4298" fmla="*/ 5252531 w 6891715"/>
                <a:gd name="connsiteY4298" fmla="*/ 4881338 h 6367455"/>
                <a:gd name="connsiteX4299" fmla="*/ 5262058 w 6891715"/>
                <a:gd name="connsiteY4299" fmla="*/ 4868641 h 6367455"/>
                <a:gd name="connsiteX4300" fmla="*/ 5276983 w 6891715"/>
                <a:gd name="connsiteY4300" fmla="*/ 4862292 h 6367455"/>
                <a:gd name="connsiteX4301" fmla="*/ 5279841 w 6891715"/>
                <a:gd name="connsiteY4301" fmla="*/ 4842293 h 6367455"/>
                <a:gd name="connsiteX4302" fmla="*/ 5300482 w 6891715"/>
                <a:gd name="connsiteY4302" fmla="*/ 4809279 h 6367455"/>
                <a:gd name="connsiteX4303" fmla="*/ 5309056 w 6891715"/>
                <a:gd name="connsiteY4303" fmla="*/ 4810232 h 6367455"/>
                <a:gd name="connsiteX4304" fmla="*/ 5302705 w 6891715"/>
                <a:gd name="connsiteY4304" fmla="*/ 4819755 h 6367455"/>
                <a:gd name="connsiteX4305" fmla="*/ 5305245 w 6891715"/>
                <a:gd name="connsiteY4305" fmla="*/ 4831500 h 6367455"/>
                <a:gd name="connsiteX4306" fmla="*/ 5318900 w 6891715"/>
                <a:gd name="connsiteY4306" fmla="*/ 4840706 h 6367455"/>
                <a:gd name="connsiteX4307" fmla="*/ 5328109 w 6891715"/>
                <a:gd name="connsiteY4307" fmla="*/ 4832135 h 6367455"/>
                <a:gd name="connsiteX4308" fmla="*/ 5327157 w 6891715"/>
                <a:gd name="connsiteY4308" fmla="*/ 4827056 h 6367455"/>
                <a:gd name="connsiteX4309" fmla="*/ 5322711 w 6891715"/>
                <a:gd name="connsiteY4309" fmla="*/ 4821660 h 6367455"/>
                <a:gd name="connsiteX4310" fmla="*/ 5323981 w 6891715"/>
                <a:gd name="connsiteY4310" fmla="*/ 4831183 h 6367455"/>
                <a:gd name="connsiteX4311" fmla="*/ 5316360 w 6891715"/>
                <a:gd name="connsiteY4311" fmla="*/ 4823882 h 6367455"/>
                <a:gd name="connsiteX4312" fmla="*/ 5314454 w 6891715"/>
                <a:gd name="connsiteY4312" fmla="*/ 4815628 h 6367455"/>
                <a:gd name="connsiteX4313" fmla="*/ 5317630 w 6891715"/>
                <a:gd name="connsiteY4313" fmla="*/ 4811501 h 6367455"/>
                <a:gd name="connsiteX4314" fmla="*/ 5327157 w 6891715"/>
                <a:gd name="connsiteY4314" fmla="*/ 4801978 h 6367455"/>
                <a:gd name="connsiteX4315" fmla="*/ 5333508 w 6891715"/>
                <a:gd name="connsiteY4315" fmla="*/ 4801661 h 6367455"/>
                <a:gd name="connsiteX4316" fmla="*/ 5342082 w 6891715"/>
                <a:gd name="connsiteY4316" fmla="*/ 4813089 h 6367455"/>
                <a:gd name="connsiteX4317" fmla="*/ 5351608 w 6891715"/>
                <a:gd name="connsiteY4317" fmla="*/ 4815311 h 6367455"/>
                <a:gd name="connsiteX4318" fmla="*/ 5359547 w 6891715"/>
                <a:gd name="connsiteY4318" fmla="*/ 4808010 h 6367455"/>
                <a:gd name="connsiteX4319" fmla="*/ 5342717 w 6891715"/>
                <a:gd name="connsiteY4319" fmla="*/ 4796264 h 6367455"/>
                <a:gd name="connsiteX4320" fmla="*/ 5340494 w 6891715"/>
                <a:gd name="connsiteY4320" fmla="*/ 4790868 h 6367455"/>
                <a:gd name="connsiteX4321" fmla="*/ 5309691 w 6891715"/>
                <a:gd name="connsiteY4321" fmla="*/ 4767060 h 6367455"/>
                <a:gd name="connsiteX4322" fmla="*/ 5305563 w 6891715"/>
                <a:gd name="connsiteY4322" fmla="*/ 4772456 h 6367455"/>
                <a:gd name="connsiteX4323" fmla="*/ 5292861 w 6891715"/>
                <a:gd name="connsiteY4323" fmla="*/ 4758806 h 6367455"/>
                <a:gd name="connsiteX4324" fmla="*/ 5283969 w 6891715"/>
                <a:gd name="connsiteY4324" fmla="*/ 4741030 h 6367455"/>
                <a:gd name="connsiteX4325" fmla="*/ 5280794 w 6891715"/>
                <a:gd name="connsiteY4325" fmla="*/ 4721983 h 6367455"/>
                <a:gd name="connsiteX4326" fmla="*/ 5298894 w 6891715"/>
                <a:gd name="connsiteY4326" fmla="*/ 4732459 h 6367455"/>
                <a:gd name="connsiteX4327" fmla="*/ 5315725 w 6891715"/>
                <a:gd name="connsiteY4327" fmla="*/ 4725792 h 6367455"/>
                <a:gd name="connsiteX4328" fmla="*/ 5318900 w 6891715"/>
                <a:gd name="connsiteY4328" fmla="*/ 4719444 h 6367455"/>
                <a:gd name="connsiteX4329" fmla="*/ 5328427 w 6891715"/>
                <a:gd name="connsiteY4329" fmla="*/ 4721666 h 6367455"/>
                <a:gd name="connsiteX4330" fmla="*/ 5336048 w 6891715"/>
                <a:gd name="connsiteY4330" fmla="*/ 4728967 h 6367455"/>
                <a:gd name="connsiteX4331" fmla="*/ 5356689 w 6891715"/>
                <a:gd name="connsiteY4331" fmla="*/ 4728649 h 6367455"/>
                <a:gd name="connsiteX4332" fmla="*/ 5356689 w 6891715"/>
                <a:gd name="connsiteY4332" fmla="*/ 4718491 h 6367455"/>
                <a:gd name="connsiteX4333" fmla="*/ 5343987 w 6891715"/>
                <a:gd name="connsiteY4333" fmla="*/ 4709920 h 6367455"/>
                <a:gd name="connsiteX4334" fmla="*/ 5337636 w 6891715"/>
                <a:gd name="connsiteY4334" fmla="*/ 4718491 h 6367455"/>
                <a:gd name="connsiteX4335" fmla="*/ 5331285 w 6891715"/>
                <a:gd name="connsiteY4335" fmla="*/ 4708968 h 6367455"/>
                <a:gd name="connsiteX4336" fmla="*/ 5334460 w 6891715"/>
                <a:gd name="connsiteY4336" fmla="*/ 4700397 h 6367455"/>
                <a:gd name="connsiteX4337" fmla="*/ 5339859 w 6891715"/>
                <a:gd name="connsiteY4337" fmla="*/ 4696270 h 6367455"/>
                <a:gd name="connsiteX4338" fmla="*/ 5363358 w 6891715"/>
                <a:gd name="connsiteY4338" fmla="*/ 4697223 h 6367455"/>
                <a:gd name="connsiteX4339" fmla="*/ 5375742 w 6891715"/>
                <a:gd name="connsiteY4339" fmla="*/ 4686430 h 6367455"/>
                <a:gd name="connsiteX4340" fmla="*/ 5386222 w 6891715"/>
                <a:gd name="connsiteY4340" fmla="*/ 4681986 h 6367455"/>
                <a:gd name="connsiteX4341" fmla="*/ 5430362 w 6891715"/>
                <a:gd name="connsiteY4341" fmla="*/ 4672462 h 6367455"/>
                <a:gd name="connsiteX4342" fmla="*/ 5430362 w 6891715"/>
                <a:gd name="connsiteY4342" fmla="*/ 4663892 h 6367455"/>
                <a:gd name="connsiteX4343" fmla="*/ 5418612 w 6891715"/>
                <a:gd name="connsiteY4343" fmla="*/ 4657543 h 6367455"/>
                <a:gd name="connsiteX4344" fmla="*/ 5420835 w 6891715"/>
                <a:gd name="connsiteY4344" fmla="*/ 4648019 h 6367455"/>
                <a:gd name="connsiteX4345" fmla="*/ 5416707 w 6891715"/>
                <a:gd name="connsiteY4345" fmla="*/ 4641036 h 6367455"/>
                <a:gd name="connsiteX4346" fmla="*/ 5393208 w 6891715"/>
                <a:gd name="connsiteY4346" fmla="*/ 4645163 h 6367455"/>
                <a:gd name="connsiteX4347" fmla="*/ 5379553 w 6891715"/>
                <a:gd name="connsiteY4347" fmla="*/ 4654686 h 6367455"/>
                <a:gd name="connsiteX4348" fmla="*/ 5352243 w 6891715"/>
                <a:gd name="connsiteY4348" fmla="*/ 4657225 h 6367455"/>
                <a:gd name="connsiteX4349" fmla="*/ 5331230 w 6891715"/>
                <a:gd name="connsiteY4349" fmla="*/ 4660361 h 6367455"/>
                <a:gd name="connsiteX4350" fmla="*/ 5331109 w 6891715"/>
                <a:gd name="connsiteY4350" fmla="*/ 4661094 h 6367455"/>
                <a:gd name="connsiteX4351" fmla="*/ 5315234 w 6891715"/>
                <a:gd name="connsiteY4351" fmla="*/ 4676033 h 6367455"/>
                <a:gd name="connsiteX4352" fmla="*/ 5309836 w 6891715"/>
                <a:gd name="connsiteY4352" fmla="*/ 4676351 h 6367455"/>
                <a:gd name="connsiteX4353" fmla="*/ 5314281 w 6891715"/>
                <a:gd name="connsiteY4353" fmla="*/ 4666816 h 6367455"/>
                <a:gd name="connsiteX4354" fmla="*/ 5285389 w 6891715"/>
                <a:gd name="connsiteY4354" fmla="*/ 4662366 h 6367455"/>
                <a:gd name="connsiteX4355" fmla="*/ 5258401 w 6891715"/>
                <a:gd name="connsiteY4355" fmla="*/ 4676669 h 6367455"/>
                <a:gd name="connsiteX4356" fmla="*/ 5249829 w 6891715"/>
                <a:gd name="connsiteY4356" fmla="*/ 4690337 h 6367455"/>
                <a:gd name="connsiteX4357" fmla="*/ 5242844 w 6891715"/>
                <a:gd name="connsiteY4357" fmla="*/ 4694787 h 6367455"/>
                <a:gd name="connsiteX4358" fmla="*/ 5238399 w 6891715"/>
                <a:gd name="connsiteY4358" fmla="*/ 4692562 h 6367455"/>
                <a:gd name="connsiteX4359" fmla="*/ 5206649 w 6891715"/>
                <a:gd name="connsiteY4359" fmla="*/ 4704640 h 6367455"/>
                <a:gd name="connsiteX4360" fmla="*/ 5195219 w 6891715"/>
                <a:gd name="connsiteY4360" fmla="*/ 4725936 h 6367455"/>
                <a:gd name="connsiteX4361" fmla="*/ 5184741 w 6891715"/>
                <a:gd name="connsiteY4361" fmla="*/ 4732293 h 6367455"/>
                <a:gd name="connsiteX4362" fmla="*/ 5178391 w 6891715"/>
                <a:gd name="connsiteY4362" fmla="*/ 4719579 h 6367455"/>
                <a:gd name="connsiteX4363" fmla="*/ 5164421 w 6891715"/>
                <a:gd name="connsiteY4363" fmla="*/ 4717672 h 6367455"/>
                <a:gd name="connsiteX4364" fmla="*/ 5151721 w 6891715"/>
                <a:gd name="connsiteY4364" fmla="*/ 4719897 h 6367455"/>
                <a:gd name="connsiteX4365" fmla="*/ 5147594 w 6891715"/>
                <a:gd name="connsiteY4365" fmla="*/ 4731657 h 6367455"/>
                <a:gd name="connsiteX4366" fmla="*/ 5144736 w 6891715"/>
                <a:gd name="connsiteY4366" fmla="*/ 4744053 h 6367455"/>
                <a:gd name="connsiteX4367" fmla="*/ 5132036 w 6891715"/>
                <a:gd name="connsiteY4367" fmla="*/ 4746596 h 6367455"/>
                <a:gd name="connsiteX4368" fmla="*/ 5132036 w 6891715"/>
                <a:gd name="connsiteY4368" fmla="*/ 4739921 h 6367455"/>
                <a:gd name="connsiteX4369" fmla="*/ 5116161 w 6891715"/>
                <a:gd name="connsiteY4369" fmla="*/ 4732611 h 6367455"/>
                <a:gd name="connsiteX4370" fmla="*/ 5101239 w 6891715"/>
                <a:gd name="connsiteY4370" fmla="*/ 4750728 h 6367455"/>
                <a:gd name="connsiteX4371" fmla="*/ 5080284 w 6891715"/>
                <a:gd name="connsiteY4371" fmla="*/ 4761535 h 6367455"/>
                <a:gd name="connsiteX4372" fmla="*/ 5055836 w 6891715"/>
                <a:gd name="connsiteY4372" fmla="*/ 4769164 h 6367455"/>
                <a:gd name="connsiteX4373" fmla="*/ 5050756 w 6891715"/>
                <a:gd name="connsiteY4373" fmla="*/ 4763124 h 6367455"/>
                <a:gd name="connsiteX4374" fmla="*/ 5045994 w 6891715"/>
                <a:gd name="connsiteY4374" fmla="*/ 4736425 h 6367455"/>
                <a:gd name="connsiteX4375" fmla="*/ 5040914 w 6891715"/>
                <a:gd name="connsiteY4375" fmla="*/ 4745960 h 6367455"/>
                <a:gd name="connsiteX4376" fmla="*/ 5045359 w 6891715"/>
                <a:gd name="connsiteY4376" fmla="*/ 4773296 h 6367455"/>
                <a:gd name="connsiteX4377" fmla="*/ 5051709 w 6891715"/>
                <a:gd name="connsiteY4377" fmla="*/ 4774567 h 6367455"/>
                <a:gd name="connsiteX4378" fmla="*/ 5042501 w 6891715"/>
                <a:gd name="connsiteY4378" fmla="*/ 4780924 h 6367455"/>
                <a:gd name="connsiteX4379" fmla="*/ 5039961 w 6891715"/>
                <a:gd name="connsiteY4379" fmla="*/ 4775838 h 6367455"/>
                <a:gd name="connsiteX4380" fmla="*/ 5039009 w 6891715"/>
                <a:gd name="connsiteY4380" fmla="*/ 4766303 h 6367455"/>
                <a:gd name="connsiteX4381" fmla="*/ 5033611 w 6891715"/>
                <a:gd name="connsiteY4381" fmla="*/ 4758992 h 6367455"/>
                <a:gd name="connsiteX4382" fmla="*/ 5028531 w 6891715"/>
                <a:gd name="connsiteY4382" fmla="*/ 4776792 h 6367455"/>
                <a:gd name="connsiteX4383" fmla="*/ 5032976 w 6891715"/>
                <a:gd name="connsiteY4383" fmla="*/ 4779017 h 6367455"/>
                <a:gd name="connsiteX4384" fmla="*/ 5019006 w 6891715"/>
                <a:gd name="connsiteY4384" fmla="*/ 4792684 h 6367455"/>
                <a:gd name="connsiteX4385" fmla="*/ 5004401 w 6891715"/>
                <a:gd name="connsiteY4385" fmla="*/ 4799359 h 6367455"/>
                <a:gd name="connsiteX4386" fmla="*/ 4999004 w 6891715"/>
                <a:gd name="connsiteY4386" fmla="*/ 4803491 h 6367455"/>
                <a:gd name="connsiteX4387" fmla="*/ 4987574 w 6891715"/>
                <a:gd name="connsiteY4387" fmla="*/ 4805716 h 6367455"/>
                <a:gd name="connsiteX4388" fmla="*/ 4983446 w 6891715"/>
                <a:gd name="connsiteY4388" fmla="*/ 4824787 h 6367455"/>
                <a:gd name="connsiteX4389" fmla="*/ 4974874 w 6891715"/>
                <a:gd name="connsiteY4389" fmla="*/ 4829873 h 6367455"/>
                <a:gd name="connsiteX4390" fmla="*/ 4968524 w 6891715"/>
                <a:gd name="connsiteY4390" fmla="*/ 4826694 h 6367455"/>
                <a:gd name="connsiteX4391" fmla="*/ 4965349 w 6891715"/>
                <a:gd name="connsiteY4391" fmla="*/ 4818748 h 6367455"/>
                <a:gd name="connsiteX4392" fmla="*/ 4974874 w 6891715"/>
                <a:gd name="connsiteY4392" fmla="*/ 4813980 h 6367455"/>
                <a:gd name="connsiteX4393" fmla="*/ 4974874 w 6891715"/>
                <a:gd name="connsiteY4393" fmla="*/ 4810166 h 6367455"/>
                <a:gd name="connsiteX4394" fmla="*/ 4965349 w 6891715"/>
                <a:gd name="connsiteY4394" fmla="*/ 4815570 h 6367455"/>
                <a:gd name="connsiteX4395" fmla="*/ 4952649 w 6891715"/>
                <a:gd name="connsiteY4395" fmla="*/ 4800631 h 6367455"/>
                <a:gd name="connsiteX4396" fmla="*/ 4941854 w 6891715"/>
                <a:gd name="connsiteY4396" fmla="*/ 4801902 h 6367455"/>
                <a:gd name="connsiteX4397" fmla="*/ 4938679 w 6891715"/>
                <a:gd name="connsiteY4397" fmla="*/ 4810166 h 6367455"/>
                <a:gd name="connsiteX4398" fmla="*/ 4930424 w 6891715"/>
                <a:gd name="connsiteY4398" fmla="*/ 4803173 h 6367455"/>
                <a:gd name="connsiteX4399" fmla="*/ 4922804 w 6891715"/>
                <a:gd name="connsiteY4399" fmla="*/ 4814934 h 6367455"/>
                <a:gd name="connsiteX4400" fmla="*/ 4917724 w 6891715"/>
                <a:gd name="connsiteY4400" fmla="*/ 4801902 h 6367455"/>
                <a:gd name="connsiteX4401" fmla="*/ 4910104 w 6891715"/>
                <a:gd name="connsiteY4401" fmla="*/ 4792684 h 6367455"/>
                <a:gd name="connsiteX4402" fmla="*/ 4896451 w 6891715"/>
                <a:gd name="connsiteY4402" fmla="*/ 4784420 h 6367455"/>
                <a:gd name="connsiteX4403" fmla="*/ 4893276 w 6891715"/>
                <a:gd name="connsiteY4403" fmla="*/ 4803491 h 6367455"/>
                <a:gd name="connsiteX4404" fmla="*/ 4900896 w 6891715"/>
                <a:gd name="connsiteY4404" fmla="*/ 4812709 h 6367455"/>
                <a:gd name="connsiteX4405" fmla="*/ 4907246 w 6891715"/>
                <a:gd name="connsiteY4405" fmla="*/ 4819066 h 6367455"/>
                <a:gd name="connsiteX4406" fmla="*/ 4916771 w 6891715"/>
                <a:gd name="connsiteY4406" fmla="*/ 4820020 h 6367455"/>
                <a:gd name="connsiteX4407" fmla="*/ 4929471 w 6891715"/>
                <a:gd name="connsiteY4407" fmla="*/ 4827330 h 6367455"/>
                <a:gd name="connsiteX4408" fmla="*/ 4932646 w 6891715"/>
                <a:gd name="connsiteY4408" fmla="*/ 4840044 h 6367455"/>
                <a:gd name="connsiteX4409" fmla="*/ 4939314 w 6891715"/>
                <a:gd name="connsiteY4409" fmla="*/ 4841951 h 6367455"/>
                <a:gd name="connsiteX4410" fmla="*/ 4937091 w 6891715"/>
                <a:gd name="connsiteY4410" fmla="*/ 4826059 h 6367455"/>
                <a:gd name="connsiteX4411" fmla="*/ 4938679 w 6891715"/>
                <a:gd name="connsiteY4411" fmla="*/ 4819702 h 6367455"/>
                <a:gd name="connsiteX4412" fmla="*/ 4960269 w 6891715"/>
                <a:gd name="connsiteY4412" fmla="*/ 4833051 h 6367455"/>
                <a:gd name="connsiteX4413" fmla="*/ 4969794 w 6891715"/>
                <a:gd name="connsiteY4413" fmla="*/ 4836548 h 6367455"/>
                <a:gd name="connsiteX4414" fmla="*/ 4977414 w 6891715"/>
                <a:gd name="connsiteY4414" fmla="*/ 4841633 h 6367455"/>
                <a:gd name="connsiteX4415" fmla="*/ 4964714 w 6891715"/>
                <a:gd name="connsiteY4415" fmla="*/ 4854347 h 6367455"/>
                <a:gd name="connsiteX4416" fmla="*/ 4963444 w 6891715"/>
                <a:gd name="connsiteY4416" fmla="*/ 4857526 h 6367455"/>
                <a:gd name="connsiteX4417" fmla="*/ 4982811 w 6891715"/>
                <a:gd name="connsiteY4417" fmla="*/ 4855301 h 6367455"/>
                <a:gd name="connsiteX4418" fmla="*/ 4990114 w 6891715"/>
                <a:gd name="connsiteY4418" fmla="*/ 4859433 h 6367455"/>
                <a:gd name="connsiteX4419" fmla="*/ 4983764 w 6891715"/>
                <a:gd name="connsiteY4419" fmla="*/ 4865790 h 6367455"/>
                <a:gd name="connsiteX4420" fmla="*/ 4999639 w 6891715"/>
                <a:gd name="connsiteY4420" fmla="*/ 4865790 h 6367455"/>
                <a:gd name="connsiteX4421" fmla="*/ 5011386 w 6891715"/>
                <a:gd name="connsiteY4421" fmla="*/ 4870876 h 6367455"/>
                <a:gd name="connsiteX4422" fmla="*/ 5021864 w 6891715"/>
                <a:gd name="connsiteY4422" fmla="*/ 4883590 h 6367455"/>
                <a:gd name="connsiteX4423" fmla="*/ 5015831 w 6891715"/>
                <a:gd name="connsiteY4423" fmla="*/ 4909653 h 6367455"/>
                <a:gd name="connsiteX4424" fmla="*/ 5036151 w 6891715"/>
                <a:gd name="connsiteY4424" fmla="*/ 4910607 h 6367455"/>
                <a:gd name="connsiteX4425" fmla="*/ 5076474 w 6891715"/>
                <a:gd name="connsiteY4425" fmla="*/ 4925228 h 6367455"/>
                <a:gd name="connsiteX4426" fmla="*/ 5079649 w 6891715"/>
                <a:gd name="connsiteY4426" fmla="*/ 4917917 h 6367455"/>
                <a:gd name="connsiteX4427" fmla="*/ 5052979 w 6891715"/>
                <a:gd name="connsiteY4427" fmla="*/ 4901071 h 6367455"/>
                <a:gd name="connsiteX4428" fmla="*/ 5031389 w 6891715"/>
                <a:gd name="connsiteY4428" fmla="*/ 4869604 h 6367455"/>
                <a:gd name="connsiteX4429" fmla="*/ 5012974 w 6891715"/>
                <a:gd name="connsiteY4429" fmla="*/ 4834005 h 6367455"/>
                <a:gd name="connsiteX4430" fmla="*/ 5004719 w 6891715"/>
                <a:gd name="connsiteY4430" fmla="*/ 4842269 h 6367455"/>
                <a:gd name="connsiteX4431" fmla="*/ 4999321 w 6891715"/>
                <a:gd name="connsiteY4431" fmla="*/ 4834005 h 6367455"/>
                <a:gd name="connsiteX4432" fmla="*/ 4995194 w 6891715"/>
                <a:gd name="connsiteY4432" fmla="*/ 4819384 h 6367455"/>
                <a:gd name="connsiteX4433" fmla="*/ 5002496 w 6891715"/>
                <a:gd name="connsiteY4433" fmla="*/ 4816205 h 6367455"/>
                <a:gd name="connsiteX4434" fmla="*/ 5001544 w 6891715"/>
                <a:gd name="connsiteY4434" fmla="*/ 4809848 h 6367455"/>
                <a:gd name="connsiteX4435" fmla="*/ 5004719 w 6891715"/>
                <a:gd name="connsiteY4435" fmla="*/ 4807623 h 6367455"/>
                <a:gd name="connsiteX4436" fmla="*/ 5036786 w 6891715"/>
                <a:gd name="connsiteY4436" fmla="*/ 4869604 h 6367455"/>
                <a:gd name="connsiteX4437" fmla="*/ 5057106 w 6891715"/>
                <a:gd name="connsiteY4437" fmla="*/ 4899164 h 6367455"/>
                <a:gd name="connsiteX4438" fmla="*/ 5078696 w 6891715"/>
                <a:gd name="connsiteY4438" fmla="*/ 4909335 h 6367455"/>
                <a:gd name="connsiteX4439" fmla="*/ 5085999 w 6891715"/>
                <a:gd name="connsiteY4439" fmla="*/ 4911560 h 6367455"/>
                <a:gd name="connsiteX4440" fmla="*/ 5094254 w 6891715"/>
                <a:gd name="connsiteY4440" fmla="*/ 4912196 h 6367455"/>
                <a:gd name="connsiteX4441" fmla="*/ 5098381 w 6891715"/>
                <a:gd name="connsiteY4441" fmla="*/ 4905839 h 6367455"/>
                <a:gd name="connsiteX4442" fmla="*/ 5106954 w 6891715"/>
                <a:gd name="connsiteY4442" fmla="*/ 4896304 h 6367455"/>
                <a:gd name="connsiteX4443" fmla="*/ 5116479 w 6891715"/>
                <a:gd name="connsiteY4443" fmla="*/ 4911243 h 6367455"/>
                <a:gd name="connsiteX4444" fmla="*/ 5126004 w 6891715"/>
                <a:gd name="connsiteY4444" fmla="*/ 4904886 h 6367455"/>
                <a:gd name="connsiteX4445" fmla="*/ 5130131 w 6891715"/>
                <a:gd name="connsiteY4445" fmla="*/ 4898211 h 6367455"/>
                <a:gd name="connsiteX4446" fmla="*/ 5148864 w 6891715"/>
                <a:gd name="connsiteY4446" fmla="*/ 4893761 h 6367455"/>
                <a:gd name="connsiteX4447" fmla="*/ 5162834 w 6891715"/>
                <a:gd name="connsiteY4447" fmla="*/ 4895986 h 6367455"/>
                <a:gd name="connsiteX4448" fmla="*/ 5181249 w 6891715"/>
                <a:gd name="connsiteY4448" fmla="*/ 4909335 h 6367455"/>
                <a:gd name="connsiteX4449" fmla="*/ 5175534 w 6891715"/>
                <a:gd name="connsiteY4449" fmla="*/ 4914739 h 6367455"/>
                <a:gd name="connsiteX4450" fmla="*/ 5160929 w 6891715"/>
                <a:gd name="connsiteY4450" fmla="*/ 4912832 h 6367455"/>
                <a:gd name="connsiteX4451" fmla="*/ 5156801 w 6891715"/>
                <a:gd name="connsiteY4451" fmla="*/ 4915057 h 6367455"/>
                <a:gd name="connsiteX4452" fmla="*/ 5156166 w 6891715"/>
                <a:gd name="connsiteY4452" fmla="*/ 4934763 h 6367455"/>
                <a:gd name="connsiteX4453" fmla="*/ 5151721 w 6891715"/>
                <a:gd name="connsiteY4453" fmla="*/ 4947477 h 6367455"/>
                <a:gd name="connsiteX4454" fmla="*/ 5144419 w 6891715"/>
                <a:gd name="connsiteY4454" fmla="*/ 4948749 h 6367455"/>
                <a:gd name="connsiteX4455" fmla="*/ 5131719 w 6891715"/>
                <a:gd name="connsiteY4455" fmla="*/ 4950974 h 6367455"/>
                <a:gd name="connsiteX4456" fmla="*/ 5117114 w 6891715"/>
                <a:gd name="connsiteY4456" fmla="*/ 4960827 h 6367455"/>
                <a:gd name="connsiteX4457" fmla="*/ 5094571 w 6891715"/>
                <a:gd name="connsiteY4457" fmla="*/ 4943028 h 6367455"/>
                <a:gd name="connsiteX4458" fmla="*/ 5071076 w 6891715"/>
                <a:gd name="connsiteY4458" fmla="*/ 4943981 h 6367455"/>
                <a:gd name="connsiteX4459" fmla="*/ 5061869 w 6891715"/>
                <a:gd name="connsiteY4459" fmla="*/ 4955742 h 6367455"/>
                <a:gd name="connsiteX4460" fmla="*/ 5055519 w 6891715"/>
                <a:gd name="connsiteY4460" fmla="*/ 4969409 h 6367455"/>
                <a:gd name="connsiteX4461" fmla="*/ 5033611 w 6891715"/>
                <a:gd name="connsiteY4461" fmla="*/ 4976402 h 6367455"/>
                <a:gd name="connsiteX4462" fmla="*/ 5025039 w 6891715"/>
                <a:gd name="connsiteY4462" fmla="*/ 4986891 h 6367455"/>
                <a:gd name="connsiteX4463" fmla="*/ 5012339 w 6891715"/>
                <a:gd name="connsiteY4463" fmla="*/ 4987845 h 6367455"/>
                <a:gd name="connsiteX4464" fmla="*/ 5002814 w 6891715"/>
                <a:gd name="connsiteY4464" fmla="*/ 4981488 h 6367455"/>
                <a:gd name="connsiteX4465" fmla="*/ 4994241 w 6891715"/>
                <a:gd name="connsiteY4465" fmla="*/ 4986255 h 6367455"/>
                <a:gd name="connsiteX4466" fmla="*/ 4972334 w 6891715"/>
                <a:gd name="connsiteY4466" fmla="*/ 5008505 h 6367455"/>
                <a:gd name="connsiteX4467" fmla="*/ 4941854 w 6891715"/>
                <a:gd name="connsiteY4467" fmla="*/ 5033933 h 6367455"/>
                <a:gd name="connsiteX4468" fmla="*/ 4914866 w 6891715"/>
                <a:gd name="connsiteY4468" fmla="*/ 5053004 h 6367455"/>
                <a:gd name="connsiteX4469" fmla="*/ 4887879 w 6891715"/>
                <a:gd name="connsiteY4469" fmla="*/ 5037429 h 6367455"/>
                <a:gd name="connsiteX4470" fmla="*/ 4861526 w 6891715"/>
                <a:gd name="connsiteY4470" fmla="*/ 5034568 h 6367455"/>
                <a:gd name="connsiteX4471" fmla="*/ 4859304 w 6891715"/>
                <a:gd name="connsiteY4471" fmla="*/ 5027258 h 6367455"/>
                <a:gd name="connsiteX4472" fmla="*/ 4877401 w 6891715"/>
                <a:gd name="connsiteY4472" fmla="*/ 5013590 h 6367455"/>
                <a:gd name="connsiteX4473" fmla="*/ 4873909 w 6891715"/>
                <a:gd name="connsiteY4473" fmla="*/ 4995473 h 6367455"/>
                <a:gd name="connsiteX4474" fmla="*/ 4881211 w 6891715"/>
                <a:gd name="connsiteY4474" fmla="*/ 4992294 h 6367455"/>
                <a:gd name="connsiteX4475" fmla="*/ 4885339 w 6891715"/>
                <a:gd name="connsiteY4475" fmla="*/ 4962734 h 6367455"/>
                <a:gd name="connsiteX4476" fmla="*/ 4870099 w 6891715"/>
                <a:gd name="connsiteY4476" fmla="*/ 4939849 h 6367455"/>
                <a:gd name="connsiteX4477" fmla="*/ 4854224 w 6891715"/>
                <a:gd name="connsiteY4477" fmla="*/ 4945253 h 6367455"/>
                <a:gd name="connsiteX4478" fmla="*/ 4851049 w 6891715"/>
                <a:gd name="connsiteY4478" fmla="*/ 4936671 h 6367455"/>
                <a:gd name="connsiteX4479" fmla="*/ 4831046 w 6891715"/>
                <a:gd name="connsiteY4479" fmla="*/ 4919825 h 6367455"/>
                <a:gd name="connsiteX4480" fmla="*/ 4818029 w 6891715"/>
                <a:gd name="connsiteY4480" fmla="*/ 4918871 h 6367455"/>
                <a:gd name="connsiteX4481" fmla="*/ 4810726 w 6891715"/>
                <a:gd name="connsiteY4481" fmla="*/ 4929678 h 6367455"/>
                <a:gd name="connsiteX4482" fmla="*/ 4797074 w 6891715"/>
                <a:gd name="connsiteY4482" fmla="*/ 4924592 h 6367455"/>
                <a:gd name="connsiteX4483" fmla="*/ 4784056 w 6891715"/>
                <a:gd name="connsiteY4483" fmla="*/ 4917282 h 6367455"/>
                <a:gd name="connsiteX4484" fmla="*/ 4780881 w 6891715"/>
                <a:gd name="connsiteY4484" fmla="*/ 4909018 h 6367455"/>
                <a:gd name="connsiteX4485" fmla="*/ 4787549 w 6891715"/>
                <a:gd name="connsiteY4485" fmla="*/ 4904250 h 6367455"/>
                <a:gd name="connsiteX4486" fmla="*/ 4808186 w 6891715"/>
                <a:gd name="connsiteY4486" fmla="*/ 4888357 h 6367455"/>
                <a:gd name="connsiteX4487" fmla="*/ 4836444 w 6891715"/>
                <a:gd name="connsiteY4487" fmla="*/ 4865154 h 6367455"/>
                <a:gd name="connsiteX4488" fmla="*/ 4839619 w 6891715"/>
                <a:gd name="connsiteY4488" fmla="*/ 4855619 h 6367455"/>
                <a:gd name="connsiteX4489" fmla="*/ 4844064 w 6891715"/>
                <a:gd name="connsiteY4489" fmla="*/ 4862929 h 6367455"/>
                <a:gd name="connsiteX4490" fmla="*/ 4866289 w 6891715"/>
                <a:gd name="connsiteY4490" fmla="*/ 4854030 h 6367455"/>
                <a:gd name="connsiteX4491" fmla="*/ 4894546 w 6891715"/>
                <a:gd name="connsiteY4491" fmla="*/ 4846719 h 6367455"/>
                <a:gd name="connsiteX4492" fmla="*/ 4905341 w 6891715"/>
                <a:gd name="connsiteY4492" fmla="*/ 4849897 h 6367455"/>
                <a:gd name="connsiteX4493" fmla="*/ 4899944 w 6891715"/>
                <a:gd name="connsiteY4493" fmla="*/ 4839091 h 6367455"/>
                <a:gd name="connsiteX4494" fmla="*/ 4909469 w 6891715"/>
                <a:gd name="connsiteY4494" fmla="*/ 4829555 h 6367455"/>
                <a:gd name="connsiteX4495" fmla="*/ 4891371 w 6891715"/>
                <a:gd name="connsiteY4495" fmla="*/ 4835912 h 6367455"/>
                <a:gd name="connsiteX4496" fmla="*/ 4890419 w 6891715"/>
                <a:gd name="connsiteY4496" fmla="*/ 4824469 h 6367455"/>
                <a:gd name="connsiteX4497" fmla="*/ 4885021 w 6891715"/>
                <a:gd name="connsiteY4497" fmla="*/ 4817159 h 6367455"/>
                <a:gd name="connsiteX4498" fmla="*/ 4882481 w 6891715"/>
                <a:gd name="connsiteY4498" fmla="*/ 4795863 h 6367455"/>
                <a:gd name="connsiteX4499" fmla="*/ 4877719 w 6891715"/>
                <a:gd name="connsiteY4499" fmla="*/ 4809848 h 6367455"/>
                <a:gd name="connsiteX4500" fmla="*/ 4870099 w 6891715"/>
                <a:gd name="connsiteY4500" fmla="*/ 4812073 h 6367455"/>
                <a:gd name="connsiteX4501" fmla="*/ 4875496 w 6891715"/>
                <a:gd name="connsiteY4501" fmla="*/ 4825741 h 6367455"/>
                <a:gd name="connsiteX4502" fmla="*/ 4871369 w 6891715"/>
                <a:gd name="connsiteY4502" fmla="*/ 4824787 h 6367455"/>
                <a:gd name="connsiteX4503" fmla="*/ 4861526 w 6891715"/>
                <a:gd name="connsiteY4503" fmla="*/ 4818430 h 6367455"/>
                <a:gd name="connsiteX4504" fmla="*/ 4855176 w 6891715"/>
                <a:gd name="connsiteY4504" fmla="*/ 4819384 h 6367455"/>
                <a:gd name="connsiteX4505" fmla="*/ 4847874 w 6891715"/>
                <a:gd name="connsiteY4505" fmla="*/ 4815570 h 6367455"/>
                <a:gd name="connsiteX4506" fmla="*/ 4846921 w 6891715"/>
                <a:gd name="connsiteY4506" fmla="*/ 4803809 h 6367455"/>
                <a:gd name="connsiteX4507" fmla="*/ 4839301 w 6891715"/>
                <a:gd name="connsiteY4507" fmla="*/ 4809213 h 6367455"/>
                <a:gd name="connsiteX4508" fmla="*/ 4829776 w 6891715"/>
                <a:gd name="connsiteY4508" fmla="*/ 4801584 h 6367455"/>
                <a:gd name="connsiteX4509" fmla="*/ 4826601 w 6891715"/>
                <a:gd name="connsiteY4509" fmla="*/ 4807941 h 6367455"/>
                <a:gd name="connsiteX4510" fmla="*/ 4821204 w 6891715"/>
                <a:gd name="connsiteY4510" fmla="*/ 4809213 h 6367455"/>
                <a:gd name="connsiteX4511" fmla="*/ 4808504 w 6891715"/>
                <a:gd name="connsiteY4511" fmla="*/ 4811755 h 6367455"/>
                <a:gd name="connsiteX4512" fmla="*/ 4795169 w 6891715"/>
                <a:gd name="connsiteY4512" fmla="*/ 4816841 h 6367455"/>
                <a:gd name="connsiteX4513" fmla="*/ 4794216 w 6891715"/>
                <a:gd name="connsiteY4513" fmla="*/ 4824469 h 6367455"/>
                <a:gd name="connsiteX4514" fmla="*/ 4816441 w 6891715"/>
                <a:gd name="connsiteY4514" fmla="*/ 4828284 h 6367455"/>
                <a:gd name="connsiteX4515" fmla="*/ 4808821 w 6891715"/>
                <a:gd name="connsiteY4515" fmla="*/ 4830509 h 6367455"/>
                <a:gd name="connsiteX4516" fmla="*/ 4785644 w 6891715"/>
                <a:gd name="connsiteY4516" fmla="*/ 4826377 h 6367455"/>
                <a:gd name="connsiteX4517" fmla="*/ 4775166 w 6891715"/>
                <a:gd name="connsiteY4517" fmla="*/ 4828602 h 6367455"/>
                <a:gd name="connsiteX4518" fmla="*/ 4701824 w 6891715"/>
                <a:gd name="connsiteY4518" fmla="*/ 4809530 h 6367455"/>
                <a:gd name="connsiteX4519" fmla="*/ 4699601 w 6891715"/>
                <a:gd name="connsiteY4519" fmla="*/ 4797770 h 6367455"/>
                <a:gd name="connsiteX4520" fmla="*/ 4704999 w 6891715"/>
                <a:gd name="connsiteY4520" fmla="*/ 4808259 h 6367455"/>
                <a:gd name="connsiteX4521" fmla="*/ 4765324 w 6891715"/>
                <a:gd name="connsiteY4521" fmla="*/ 4822562 h 6367455"/>
                <a:gd name="connsiteX4522" fmla="*/ 4776119 w 6891715"/>
                <a:gd name="connsiteY4522" fmla="*/ 4823198 h 6367455"/>
                <a:gd name="connsiteX4523" fmla="*/ 4746274 w 6891715"/>
                <a:gd name="connsiteY4523" fmla="*/ 4799677 h 6367455"/>
                <a:gd name="connsiteX4524" fmla="*/ 4729446 w 6891715"/>
                <a:gd name="connsiteY4524" fmla="*/ 4799677 h 6367455"/>
                <a:gd name="connsiteX4525" fmla="*/ 4726271 w 6891715"/>
                <a:gd name="connsiteY4525" fmla="*/ 4807941 h 6367455"/>
                <a:gd name="connsiteX4526" fmla="*/ 4713571 w 6891715"/>
                <a:gd name="connsiteY4526" fmla="*/ 4802856 h 6367455"/>
                <a:gd name="connsiteX4527" fmla="*/ 4712301 w 6891715"/>
                <a:gd name="connsiteY4527" fmla="*/ 4792367 h 6367455"/>
                <a:gd name="connsiteX4528" fmla="*/ 4740559 w 6891715"/>
                <a:gd name="connsiteY4528" fmla="*/ 4785692 h 6367455"/>
                <a:gd name="connsiteX4529" fmla="*/ 4746909 w 6891715"/>
                <a:gd name="connsiteY4529" fmla="*/ 4784738 h 6367455"/>
                <a:gd name="connsiteX4530" fmla="*/ 4737384 w 6891715"/>
                <a:gd name="connsiteY4530" fmla="*/ 4768846 h 6367455"/>
                <a:gd name="connsiteX4531" fmla="*/ 4717381 w 6891715"/>
                <a:gd name="connsiteY4531" fmla="*/ 4764714 h 6367455"/>
                <a:gd name="connsiteX4532" fmla="*/ 4706586 w 6891715"/>
                <a:gd name="connsiteY4532" fmla="*/ 4770117 h 6367455"/>
                <a:gd name="connsiteX4533" fmla="*/ 4689759 w 6891715"/>
                <a:gd name="connsiteY4533" fmla="*/ 4756767 h 6367455"/>
                <a:gd name="connsiteX4534" fmla="*/ 4687536 w 6891715"/>
                <a:gd name="connsiteY4534" fmla="*/ 4752317 h 6367455"/>
                <a:gd name="connsiteX4535" fmla="*/ 4704681 w 6891715"/>
                <a:gd name="connsiteY4535" fmla="*/ 4757721 h 6367455"/>
                <a:gd name="connsiteX4536" fmla="*/ 4709761 w 6891715"/>
                <a:gd name="connsiteY4536" fmla="*/ 4754225 h 6367455"/>
                <a:gd name="connsiteX4537" fmla="*/ 4729129 w 6891715"/>
                <a:gd name="connsiteY4537" fmla="*/ 4759628 h 6367455"/>
                <a:gd name="connsiteX4538" fmla="*/ 4748179 w 6891715"/>
                <a:gd name="connsiteY4538" fmla="*/ 4763442 h 6367455"/>
                <a:gd name="connsiteX4539" fmla="*/ 4764054 w 6891715"/>
                <a:gd name="connsiteY4539" fmla="*/ 4769799 h 6367455"/>
                <a:gd name="connsiteX4540" fmla="*/ 4808821 w 6891715"/>
                <a:gd name="connsiteY4540" fmla="*/ 4724982 h 6367455"/>
                <a:gd name="connsiteX4541" fmla="*/ 4767864 w 6891715"/>
                <a:gd name="connsiteY4541" fmla="*/ 4752953 h 6367455"/>
                <a:gd name="connsiteX4542" fmla="*/ 4745956 w 6891715"/>
                <a:gd name="connsiteY4542" fmla="*/ 4759310 h 6367455"/>
                <a:gd name="connsiteX4543" fmla="*/ 4735161 w 6891715"/>
                <a:gd name="connsiteY4543" fmla="*/ 4747868 h 6367455"/>
                <a:gd name="connsiteX4544" fmla="*/ 4727541 w 6891715"/>
                <a:gd name="connsiteY4544" fmla="*/ 4738332 h 6367455"/>
                <a:gd name="connsiteX4545" fmla="*/ 4725636 w 6891715"/>
                <a:gd name="connsiteY4545" fmla="*/ 4731339 h 6367455"/>
                <a:gd name="connsiteX4546" fmla="*/ 4723414 w 6891715"/>
                <a:gd name="connsiteY4546" fmla="*/ 4717354 h 6367455"/>
                <a:gd name="connsiteX4547" fmla="*/ 4731351 w 6891715"/>
                <a:gd name="connsiteY4547" fmla="*/ 4710043 h 6367455"/>
                <a:gd name="connsiteX4548" fmla="*/ 4726271 w 6891715"/>
                <a:gd name="connsiteY4548" fmla="*/ 4699236 h 6367455"/>
                <a:gd name="connsiteX4549" fmla="*/ 4725001 w 6891715"/>
                <a:gd name="connsiteY4549" fmla="*/ 4688747 h 6367455"/>
                <a:gd name="connsiteX4550" fmla="*/ 4720874 w 6891715"/>
                <a:gd name="connsiteY4550" fmla="*/ 4703686 h 6367455"/>
                <a:gd name="connsiteX4551" fmla="*/ 4725001 w 6891715"/>
                <a:gd name="connsiteY4551" fmla="*/ 4708772 h 6367455"/>
                <a:gd name="connsiteX4552" fmla="*/ 4714841 w 6891715"/>
                <a:gd name="connsiteY4552" fmla="*/ 4717354 h 6367455"/>
                <a:gd name="connsiteX4553" fmla="*/ 4717064 w 6891715"/>
                <a:gd name="connsiteY4553" fmla="*/ 4729114 h 6367455"/>
                <a:gd name="connsiteX4554" fmla="*/ 4722144 w 6891715"/>
                <a:gd name="connsiteY4554" fmla="*/ 4737378 h 6367455"/>
                <a:gd name="connsiteX4555" fmla="*/ 4720239 w 6891715"/>
                <a:gd name="connsiteY4555" fmla="*/ 4744689 h 6367455"/>
                <a:gd name="connsiteX4556" fmla="*/ 4708809 w 6891715"/>
                <a:gd name="connsiteY4556" fmla="*/ 4749139 h 6367455"/>
                <a:gd name="connsiteX4557" fmla="*/ 4701189 w 6891715"/>
                <a:gd name="connsiteY4557" fmla="*/ 4742782 h 6367455"/>
                <a:gd name="connsiteX4558" fmla="*/ 4696109 w 6891715"/>
                <a:gd name="connsiteY4558" fmla="*/ 4747232 h 6367455"/>
                <a:gd name="connsiteX4559" fmla="*/ 4683409 w 6891715"/>
                <a:gd name="connsiteY4559" fmla="*/ 4747232 h 6367455"/>
                <a:gd name="connsiteX4560" fmla="*/ 4695791 w 6891715"/>
                <a:gd name="connsiteY4560" fmla="*/ 4725936 h 6367455"/>
                <a:gd name="connsiteX4561" fmla="*/ 4684044 w 6891715"/>
                <a:gd name="connsiteY4561" fmla="*/ 4726254 h 6367455"/>
                <a:gd name="connsiteX4562" fmla="*/ 4679916 w 6891715"/>
                <a:gd name="connsiteY4562" fmla="*/ 4718943 h 6367455"/>
                <a:gd name="connsiteX4563" fmla="*/ 4682456 w 6891715"/>
                <a:gd name="connsiteY4563" fmla="*/ 4738650 h 6367455"/>
                <a:gd name="connsiteX4564" fmla="*/ 4676106 w 6891715"/>
                <a:gd name="connsiteY4564" fmla="*/ 4744371 h 6367455"/>
                <a:gd name="connsiteX4565" fmla="*/ 4659914 w 6891715"/>
                <a:gd name="connsiteY4565" fmla="*/ 4746596 h 6367455"/>
                <a:gd name="connsiteX4566" fmla="*/ 4649436 w 6891715"/>
                <a:gd name="connsiteY4566" fmla="*/ 4751682 h 6367455"/>
                <a:gd name="connsiteX4567" fmla="*/ 4619591 w 6891715"/>
                <a:gd name="connsiteY4567" fmla="*/ 4753271 h 6367455"/>
                <a:gd name="connsiteX4568" fmla="*/ 4614829 w 6891715"/>
                <a:gd name="connsiteY4568" fmla="*/ 4759628 h 6367455"/>
                <a:gd name="connsiteX4569" fmla="*/ 4618956 w 6891715"/>
                <a:gd name="connsiteY4569" fmla="*/ 4769799 h 6367455"/>
                <a:gd name="connsiteX4570" fmla="*/ 4611654 w 6891715"/>
                <a:gd name="connsiteY4570" fmla="*/ 4781560 h 6367455"/>
                <a:gd name="connsiteX4571" fmla="*/ 4609749 w 6891715"/>
                <a:gd name="connsiteY4571" fmla="*/ 4797452 h 6367455"/>
                <a:gd name="connsiteX4572" fmla="*/ 4597049 w 6891715"/>
                <a:gd name="connsiteY4572" fmla="*/ 4809213 h 6367455"/>
                <a:gd name="connsiteX4573" fmla="*/ 4587524 w 6891715"/>
                <a:gd name="connsiteY4573" fmla="*/ 4820655 h 6367455"/>
                <a:gd name="connsiteX4574" fmla="*/ 4587524 w 6891715"/>
                <a:gd name="connsiteY4574" fmla="*/ 4816523 h 6367455"/>
                <a:gd name="connsiteX4575" fmla="*/ 4592921 w 6891715"/>
                <a:gd name="connsiteY4575" fmla="*/ 4807941 h 6367455"/>
                <a:gd name="connsiteX4576" fmla="*/ 4583396 w 6891715"/>
                <a:gd name="connsiteY4576" fmla="*/ 4805081 h 6367455"/>
                <a:gd name="connsiteX4577" fmla="*/ 4575776 w 6891715"/>
                <a:gd name="connsiteY4577" fmla="*/ 4799995 h 6367455"/>
                <a:gd name="connsiteX4578" fmla="*/ 4572601 w 6891715"/>
                <a:gd name="connsiteY4578" fmla="*/ 4788235 h 6367455"/>
                <a:gd name="connsiteX4579" fmla="*/ 4568474 w 6891715"/>
                <a:gd name="connsiteY4579" fmla="*/ 4796816 h 6367455"/>
                <a:gd name="connsiteX4580" fmla="*/ 4565299 w 6891715"/>
                <a:gd name="connsiteY4580" fmla="*/ 4787599 h 6367455"/>
                <a:gd name="connsiteX4581" fmla="*/ 4556726 w 6891715"/>
                <a:gd name="connsiteY4581" fmla="*/ 4784420 h 6367455"/>
                <a:gd name="connsiteX4582" fmla="*/ 4553551 w 6891715"/>
                <a:gd name="connsiteY4582" fmla="*/ 4798088 h 6367455"/>
                <a:gd name="connsiteX4583" fmla="*/ 4566251 w 6891715"/>
                <a:gd name="connsiteY4583" fmla="*/ 4811755 h 6367455"/>
                <a:gd name="connsiteX4584" fmla="*/ 4574824 w 6891715"/>
                <a:gd name="connsiteY4584" fmla="*/ 4815887 h 6367455"/>
                <a:gd name="connsiteX4585" fmla="*/ 4580539 w 6891715"/>
                <a:gd name="connsiteY4585" fmla="*/ 4820020 h 6367455"/>
                <a:gd name="connsiteX4586" fmla="*/ 4581491 w 6891715"/>
                <a:gd name="connsiteY4586" fmla="*/ 4832416 h 6367455"/>
                <a:gd name="connsiteX4587" fmla="*/ 4576094 w 6891715"/>
                <a:gd name="connsiteY4587" fmla="*/ 4845130 h 6367455"/>
                <a:gd name="connsiteX4588" fmla="*/ 4564664 w 6891715"/>
                <a:gd name="connsiteY4588" fmla="*/ 4848308 h 6367455"/>
                <a:gd name="connsiteX4589" fmla="*/ 4557361 w 6891715"/>
                <a:gd name="connsiteY4589" fmla="*/ 4856890 h 6367455"/>
                <a:gd name="connsiteX4590" fmla="*/ 4552281 w 6891715"/>
                <a:gd name="connsiteY4590" fmla="*/ 4857844 h 6367455"/>
                <a:gd name="connsiteX4591" fmla="*/ 4539264 w 6891715"/>
                <a:gd name="connsiteY4591" fmla="*/ 4858479 h 6367455"/>
                <a:gd name="connsiteX4592" fmla="*/ 4523388 w 6891715"/>
                <a:gd name="connsiteY4592" fmla="*/ 4862611 h 6367455"/>
                <a:gd name="connsiteX4593" fmla="*/ 4531961 w 6891715"/>
                <a:gd name="connsiteY4593" fmla="*/ 4871193 h 6367455"/>
                <a:gd name="connsiteX4594" fmla="*/ 4513228 w 6891715"/>
                <a:gd name="connsiteY4594" fmla="*/ 4882636 h 6367455"/>
                <a:gd name="connsiteX4595" fmla="*/ 4507831 w 6891715"/>
                <a:gd name="connsiteY4595" fmla="*/ 4875325 h 6367455"/>
                <a:gd name="connsiteX4596" fmla="*/ 4504338 w 6891715"/>
                <a:gd name="connsiteY4596" fmla="*/ 4865154 h 6367455"/>
                <a:gd name="connsiteX4597" fmla="*/ 4508466 w 6891715"/>
                <a:gd name="connsiteY4597" fmla="*/ 4859751 h 6367455"/>
                <a:gd name="connsiteX4598" fmla="*/ 4508466 w 6891715"/>
                <a:gd name="connsiteY4598" fmla="*/ 4849262 h 6367455"/>
                <a:gd name="connsiteX4599" fmla="*/ 4502116 w 6891715"/>
                <a:gd name="connsiteY4599" fmla="*/ 4843858 h 6367455"/>
                <a:gd name="connsiteX4600" fmla="*/ 4493861 w 6891715"/>
                <a:gd name="connsiteY4600" fmla="*/ 4868333 h 6367455"/>
                <a:gd name="connsiteX4601" fmla="*/ 4492908 w 6891715"/>
                <a:gd name="connsiteY4601" fmla="*/ 4884861 h 6367455"/>
                <a:gd name="connsiteX4602" fmla="*/ 4503703 w 6891715"/>
                <a:gd name="connsiteY4602" fmla="*/ 4891218 h 6367455"/>
                <a:gd name="connsiteX4603" fmla="*/ 4505926 w 6891715"/>
                <a:gd name="connsiteY4603" fmla="*/ 4905203 h 6367455"/>
                <a:gd name="connsiteX4604" fmla="*/ 4497671 w 6891715"/>
                <a:gd name="connsiteY4604" fmla="*/ 4910289 h 6367455"/>
                <a:gd name="connsiteX4605" fmla="*/ 4499868 w 6891715"/>
                <a:gd name="connsiteY4605" fmla="*/ 4919360 h 6367455"/>
                <a:gd name="connsiteX4606" fmla="*/ 4500840 w 6891715"/>
                <a:gd name="connsiteY4606" fmla="*/ 4920286 h 6367455"/>
                <a:gd name="connsiteX4607" fmla="*/ 4506875 w 6891715"/>
                <a:gd name="connsiteY4607" fmla="*/ 4943464 h 6367455"/>
                <a:gd name="connsiteX4608" fmla="*/ 4505922 w 6891715"/>
                <a:gd name="connsiteY4608" fmla="*/ 4967594 h 6367455"/>
                <a:gd name="connsiteX4609" fmla="*/ 4499570 w 6891715"/>
                <a:gd name="connsiteY4609" fmla="*/ 4964736 h 6367455"/>
                <a:gd name="connsiteX4610" fmla="*/ 4505922 w 6891715"/>
                <a:gd name="connsiteY4610" fmla="*/ 4976166 h 6367455"/>
                <a:gd name="connsiteX4611" fmla="*/ 4504969 w 6891715"/>
                <a:gd name="connsiteY4611" fmla="*/ 4987596 h 6367455"/>
                <a:gd name="connsiteX4612" fmla="*/ 4487183 w 6891715"/>
                <a:gd name="connsiteY4612" fmla="*/ 4995216 h 6367455"/>
                <a:gd name="connsiteX4613" fmla="*/ 4475749 w 6891715"/>
                <a:gd name="connsiteY4613" fmla="*/ 5001884 h 6367455"/>
                <a:gd name="connsiteX4614" fmla="*/ 4460821 w 6891715"/>
                <a:gd name="connsiteY4614" fmla="*/ 5005059 h 6367455"/>
                <a:gd name="connsiteX4615" fmla="*/ 4447164 w 6891715"/>
                <a:gd name="connsiteY4615" fmla="*/ 5022204 h 6367455"/>
                <a:gd name="connsiteX4616" fmla="*/ 4430330 w 6891715"/>
                <a:gd name="connsiteY4616" fmla="*/ 5038079 h 6367455"/>
                <a:gd name="connsiteX4617" fmla="*/ 4433506 w 6891715"/>
                <a:gd name="connsiteY4617" fmla="*/ 5029506 h 6367455"/>
                <a:gd name="connsiteX4618" fmla="*/ 4443988 w 6891715"/>
                <a:gd name="connsiteY4618" fmla="*/ 5017759 h 6367455"/>
                <a:gd name="connsiteX4619" fmla="*/ 4443988 w 6891715"/>
                <a:gd name="connsiteY4619" fmla="*/ 5008234 h 6367455"/>
                <a:gd name="connsiteX4620" fmla="*/ 4454469 w 6891715"/>
                <a:gd name="connsiteY4620" fmla="*/ 5000931 h 6367455"/>
                <a:gd name="connsiteX4621" fmla="*/ 4464950 w 6891715"/>
                <a:gd name="connsiteY4621" fmla="*/ 4992359 h 6367455"/>
                <a:gd name="connsiteX4622" fmla="*/ 4463997 w 6891715"/>
                <a:gd name="connsiteY4622" fmla="*/ 4986961 h 6367455"/>
                <a:gd name="connsiteX4623" fmla="*/ 4449069 w 6891715"/>
                <a:gd name="connsiteY4623" fmla="*/ 4990136 h 6367455"/>
                <a:gd name="connsiteX4624" fmla="*/ 4452245 w 6891715"/>
                <a:gd name="connsiteY4624" fmla="*/ 4980929 h 6367455"/>
                <a:gd name="connsiteX4625" fmla="*/ 4449069 w 6891715"/>
                <a:gd name="connsiteY4625" fmla="*/ 4971404 h 6367455"/>
                <a:gd name="connsiteX4626" fmla="*/ 4439223 w 6891715"/>
                <a:gd name="connsiteY4626" fmla="*/ 4964101 h 6367455"/>
                <a:gd name="connsiteX4627" fmla="*/ 4429060 w 6891715"/>
                <a:gd name="connsiteY4627" fmla="*/ 4968229 h 6367455"/>
                <a:gd name="connsiteX4628" fmla="*/ 4424613 w 6891715"/>
                <a:gd name="connsiteY4628" fmla="*/ 4976801 h 6367455"/>
                <a:gd name="connsiteX4629" fmla="*/ 4411909 w 6891715"/>
                <a:gd name="connsiteY4629" fmla="*/ 4972991 h 6367455"/>
                <a:gd name="connsiteX4630" fmla="*/ 4410956 w 6891715"/>
                <a:gd name="connsiteY4630" fmla="*/ 4981246 h 6367455"/>
                <a:gd name="connsiteX4631" fmla="*/ 4432236 w 6891715"/>
                <a:gd name="connsiteY4631" fmla="*/ 4983151 h 6367455"/>
                <a:gd name="connsiteX4632" fmla="*/ 4435412 w 6891715"/>
                <a:gd name="connsiteY4632" fmla="*/ 4985374 h 6367455"/>
                <a:gd name="connsiteX4633" fmla="*/ 4438588 w 6891715"/>
                <a:gd name="connsiteY4633" fmla="*/ 4991724 h 6367455"/>
                <a:gd name="connsiteX4634" fmla="*/ 4428107 w 6891715"/>
                <a:gd name="connsiteY4634" fmla="*/ 5004424 h 6367455"/>
                <a:gd name="connsiteX4635" fmla="*/ 4426201 w 6891715"/>
                <a:gd name="connsiteY4635" fmla="*/ 5009821 h 6367455"/>
                <a:gd name="connsiteX4636" fmla="*/ 4420802 w 6891715"/>
                <a:gd name="connsiteY4636" fmla="*/ 5011726 h 6367455"/>
                <a:gd name="connsiteX4637" fmla="*/ 4417626 w 6891715"/>
                <a:gd name="connsiteY4637" fmla="*/ 5007599 h 6367455"/>
                <a:gd name="connsiteX4638" fmla="*/ 4413497 w 6891715"/>
                <a:gd name="connsiteY4638" fmla="*/ 5011726 h 6367455"/>
                <a:gd name="connsiteX4639" fmla="*/ 4420802 w 6891715"/>
                <a:gd name="connsiteY4639" fmla="*/ 5021251 h 6367455"/>
                <a:gd name="connsiteX4640" fmla="*/ 4420802 w 6891715"/>
                <a:gd name="connsiteY4640" fmla="*/ 5028554 h 6367455"/>
                <a:gd name="connsiteX4641" fmla="*/ 4410638 w 6891715"/>
                <a:gd name="connsiteY4641" fmla="*/ 5035221 h 6367455"/>
                <a:gd name="connsiteX4642" fmla="*/ 4411591 w 6891715"/>
                <a:gd name="connsiteY4642" fmla="*/ 5046334 h 6367455"/>
                <a:gd name="connsiteX4643" fmla="*/ 4416673 w 6891715"/>
                <a:gd name="connsiteY4643" fmla="*/ 5034904 h 6367455"/>
                <a:gd name="connsiteX4644" fmla="*/ 4430330 w 6891715"/>
                <a:gd name="connsiteY4644" fmla="*/ 5031729 h 6367455"/>
                <a:gd name="connsiteX4645" fmla="*/ 4430330 w 6891715"/>
                <a:gd name="connsiteY4645" fmla="*/ 5038079 h 6367455"/>
                <a:gd name="connsiteX4646" fmla="*/ 4408415 w 6891715"/>
                <a:gd name="connsiteY4646" fmla="*/ 5059351 h 6367455"/>
                <a:gd name="connsiteX4647" fmla="*/ 4409368 w 6891715"/>
                <a:gd name="connsiteY4647" fmla="*/ 5066654 h 6367455"/>
                <a:gd name="connsiteX4648" fmla="*/ 4410956 w 6891715"/>
                <a:gd name="connsiteY4648" fmla="*/ 5082529 h 6367455"/>
                <a:gd name="connsiteX4649" fmla="*/ 4409050 w 6891715"/>
                <a:gd name="connsiteY4649" fmla="*/ 5116184 h 6367455"/>
                <a:gd name="connsiteX4650" fmla="*/ 4416673 w 6891715"/>
                <a:gd name="connsiteY4650" fmla="*/ 5138091 h 6367455"/>
                <a:gd name="connsiteX4651" fmla="*/ 4416388 w 6891715"/>
                <a:gd name="connsiteY4651" fmla="*/ 5137963 h 6367455"/>
                <a:gd name="connsiteX4652" fmla="*/ 4413532 w 6891715"/>
                <a:gd name="connsiteY4652" fmla="*/ 5157060 h 6367455"/>
                <a:gd name="connsiteX4653" fmla="*/ 4399569 w 6891715"/>
                <a:gd name="connsiteY4653" fmla="*/ 5177430 h 6367455"/>
                <a:gd name="connsiteX4654" fmla="*/ 4398617 w 6891715"/>
                <a:gd name="connsiteY4654" fmla="*/ 5183796 h 6367455"/>
                <a:gd name="connsiteX4655" fmla="*/ 4376721 w 6891715"/>
                <a:gd name="connsiteY4655" fmla="*/ 5181886 h 6367455"/>
                <a:gd name="connsiteX4656" fmla="*/ 4365932 w 6891715"/>
                <a:gd name="connsiteY4656" fmla="*/ 5188252 h 6367455"/>
                <a:gd name="connsiteX4657" fmla="*/ 4345306 w 6891715"/>
                <a:gd name="connsiteY4657" fmla="*/ 5219125 h 6367455"/>
                <a:gd name="connsiteX4658" fmla="*/ 4332930 w 6891715"/>
                <a:gd name="connsiteY4658" fmla="*/ 5259229 h 6367455"/>
                <a:gd name="connsiteX4659" fmla="*/ 4330709 w 6891715"/>
                <a:gd name="connsiteY4659" fmla="*/ 5271960 h 6367455"/>
                <a:gd name="connsiteX4660" fmla="*/ 4323093 w 6891715"/>
                <a:gd name="connsiteY4660" fmla="*/ 5274188 h 6367455"/>
                <a:gd name="connsiteX4661" fmla="*/ 4314207 w 6891715"/>
                <a:gd name="connsiteY4661" fmla="*/ 5282782 h 6367455"/>
                <a:gd name="connsiteX4662" fmla="*/ 4314207 w 6891715"/>
                <a:gd name="connsiteY4662" fmla="*/ 5291057 h 6367455"/>
                <a:gd name="connsiteX4663" fmla="*/ 4306591 w 6891715"/>
                <a:gd name="connsiteY4663" fmla="*/ 5287874 h 6367455"/>
                <a:gd name="connsiteX4664" fmla="*/ 4298024 w 6891715"/>
                <a:gd name="connsiteY4664" fmla="*/ 5290102 h 6367455"/>
                <a:gd name="connsiteX4665" fmla="*/ 4297072 w 6891715"/>
                <a:gd name="connsiteY4665" fmla="*/ 5298696 h 6367455"/>
                <a:gd name="connsiteX4666" fmla="*/ 4290725 w 6891715"/>
                <a:gd name="connsiteY4666" fmla="*/ 5302834 h 6367455"/>
                <a:gd name="connsiteX4667" fmla="*/ 4296437 w 6891715"/>
                <a:gd name="connsiteY4667" fmla="*/ 5306016 h 6367455"/>
                <a:gd name="connsiteX4668" fmla="*/ 4304370 w 6891715"/>
                <a:gd name="connsiteY4668" fmla="*/ 5300606 h 6367455"/>
                <a:gd name="connsiteX4669" fmla="*/ 4317381 w 6891715"/>
                <a:gd name="connsiteY4669" fmla="*/ 5301879 h 6367455"/>
                <a:gd name="connsiteX4670" fmla="*/ 4324679 w 6891715"/>
                <a:gd name="connsiteY4670" fmla="*/ 5304743 h 6367455"/>
                <a:gd name="connsiteX4671" fmla="*/ 4327853 w 6891715"/>
                <a:gd name="connsiteY4671" fmla="*/ 5312064 h 6367455"/>
                <a:gd name="connsiteX4672" fmla="*/ 4329122 w 6891715"/>
                <a:gd name="connsiteY4672" fmla="*/ 5321612 h 6367455"/>
                <a:gd name="connsiteX4673" fmla="*/ 4331343 w 6891715"/>
                <a:gd name="connsiteY4673" fmla="*/ 5327023 h 6367455"/>
                <a:gd name="connsiteX4674" fmla="*/ 4343084 w 6891715"/>
                <a:gd name="connsiteY4674" fmla="*/ 5338163 h 6367455"/>
                <a:gd name="connsiteX4675" fmla="*/ 4348479 w 6891715"/>
                <a:gd name="connsiteY4675" fmla="*/ 5349939 h 6367455"/>
                <a:gd name="connsiteX4676" fmla="*/ 4347949 w 6891715"/>
                <a:gd name="connsiteY4676" fmla="*/ 5350022 h 6367455"/>
                <a:gd name="connsiteX4677" fmla="*/ 4354478 w 6891715"/>
                <a:gd name="connsiteY4677" fmla="*/ 5386173 h 6367455"/>
                <a:gd name="connsiteX4678" fmla="*/ 4367495 w 6891715"/>
                <a:gd name="connsiteY4678" fmla="*/ 5416728 h 6367455"/>
                <a:gd name="connsiteX4679" fmla="*/ 4394165 w 6891715"/>
                <a:gd name="connsiteY4679" fmla="*/ 5435506 h 6367455"/>
                <a:gd name="connsiteX4680" fmla="*/ 4426868 w 6891715"/>
                <a:gd name="connsiteY4680" fmla="*/ 5452056 h 6367455"/>
                <a:gd name="connsiteX4681" fmla="*/ 4440838 w 6891715"/>
                <a:gd name="connsiteY4681" fmla="*/ 5454920 h 6367455"/>
                <a:gd name="connsiteX4682" fmla="*/ 4447188 w 6891715"/>
                <a:gd name="connsiteY4682" fmla="*/ 5451738 h 6367455"/>
                <a:gd name="connsiteX4683" fmla="*/ 4452903 w 6891715"/>
                <a:gd name="connsiteY4683" fmla="*/ 5461604 h 6367455"/>
                <a:gd name="connsiteX4684" fmla="*/ 4450680 w 6891715"/>
                <a:gd name="connsiteY4684" fmla="*/ 5467969 h 6367455"/>
                <a:gd name="connsiteX4685" fmla="*/ 4447505 w 6891715"/>
                <a:gd name="connsiteY4685" fmla="*/ 5471470 h 6367455"/>
                <a:gd name="connsiteX4686" fmla="*/ 4449093 w 6891715"/>
                <a:gd name="connsiteY4686" fmla="*/ 5473380 h 6367455"/>
                <a:gd name="connsiteX4687" fmla="*/ 4444330 w 6891715"/>
                <a:gd name="connsiteY4687" fmla="*/ 5483883 h 6367455"/>
                <a:gd name="connsiteX4688" fmla="*/ 4442108 w 6891715"/>
                <a:gd name="connsiteY4688" fmla="*/ 5490248 h 6367455"/>
                <a:gd name="connsiteX4689" fmla="*/ 4426233 w 6891715"/>
                <a:gd name="connsiteY4689" fmla="*/ 5488021 h 6367455"/>
                <a:gd name="connsiteX4690" fmla="*/ 4416708 w 6891715"/>
                <a:gd name="connsiteY4690" fmla="*/ 5487066 h 6367455"/>
                <a:gd name="connsiteX4691" fmla="*/ 4398610 w 6891715"/>
                <a:gd name="connsiteY4691" fmla="*/ 5486111 h 6367455"/>
                <a:gd name="connsiteX4692" fmla="*/ 4374163 w 6891715"/>
                <a:gd name="connsiteY4692" fmla="*/ 5482292 h 6367455"/>
                <a:gd name="connsiteX4693" fmla="*/ 4361463 w 6891715"/>
                <a:gd name="connsiteY4693" fmla="*/ 5481337 h 6367455"/>
                <a:gd name="connsiteX4694" fmla="*/ 4336380 w 6891715"/>
                <a:gd name="connsiteY4694" fmla="*/ 5489612 h 6367455"/>
                <a:gd name="connsiteX4695" fmla="*/ 4311933 w 6891715"/>
                <a:gd name="connsiteY4695" fmla="*/ 5483883 h 6367455"/>
                <a:gd name="connsiteX4696" fmla="*/ 4298280 w 6891715"/>
                <a:gd name="connsiteY4696" fmla="*/ 5488021 h 6367455"/>
                <a:gd name="connsiteX4697" fmla="*/ 4289073 w 6891715"/>
                <a:gd name="connsiteY4697" fmla="*/ 5510300 h 6367455"/>
                <a:gd name="connsiteX4698" fmla="*/ 4278278 w 6891715"/>
                <a:gd name="connsiteY4698" fmla="*/ 5522076 h 6367455"/>
                <a:gd name="connsiteX4699" fmla="*/ 4253195 w 6891715"/>
                <a:gd name="connsiteY4699" fmla="*/ 5536080 h 6367455"/>
                <a:gd name="connsiteX4700" fmla="*/ 4224620 w 6891715"/>
                <a:gd name="connsiteY4700" fmla="*/ 5550084 h 6367455"/>
                <a:gd name="connsiteX4701" fmla="*/ 4209063 w 6891715"/>
                <a:gd name="connsiteY4701" fmla="*/ 5568225 h 6367455"/>
                <a:gd name="connsiteX4702" fmla="*/ 4191283 w 6891715"/>
                <a:gd name="connsiteY4702" fmla="*/ 5582866 h 6367455"/>
                <a:gd name="connsiteX4703" fmla="*/ 4191283 w 6891715"/>
                <a:gd name="connsiteY4703" fmla="*/ 5592732 h 6367455"/>
                <a:gd name="connsiteX4704" fmla="*/ 4172233 w 6891715"/>
                <a:gd name="connsiteY4704" fmla="*/ 5602280 h 6367455"/>
                <a:gd name="connsiteX4705" fmla="*/ 4169058 w 6891715"/>
                <a:gd name="connsiteY4705" fmla="*/ 5601007 h 6367455"/>
                <a:gd name="connsiteX4706" fmla="*/ 4173185 w 6891715"/>
                <a:gd name="connsiteY4706" fmla="*/ 5594642 h 6367455"/>
                <a:gd name="connsiteX4707" fmla="*/ 4175408 w 6891715"/>
                <a:gd name="connsiteY4707" fmla="*/ 5585412 h 6367455"/>
                <a:gd name="connsiteX4708" fmla="*/ 4168105 w 6891715"/>
                <a:gd name="connsiteY4708" fmla="*/ 5578092 h 6367455"/>
                <a:gd name="connsiteX4709" fmla="*/ 4173820 w 6891715"/>
                <a:gd name="connsiteY4709" fmla="*/ 5569498 h 6367455"/>
                <a:gd name="connsiteX4710" fmla="*/ 4185568 w 6891715"/>
                <a:gd name="connsiteY4710" fmla="*/ 5564088 h 6367455"/>
                <a:gd name="connsiteX4711" fmla="*/ 4204618 w 6891715"/>
                <a:gd name="connsiteY4711" fmla="*/ 5551357 h 6367455"/>
                <a:gd name="connsiteX4712" fmla="*/ 4226843 w 6891715"/>
                <a:gd name="connsiteY4712" fmla="*/ 5537353 h 6367455"/>
                <a:gd name="connsiteX4713" fmla="*/ 4235098 w 6891715"/>
                <a:gd name="connsiteY4713" fmla="*/ 5534170 h 6367455"/>
                <a:gd name="connsiteX4714" fmla="*/ 4235098 w 6891715"/>
                <a:gd name="connsiteY4714" fmla="*/ 5524622 h 6367455"/>
                <a:gd name="connsiteX4715" fmla="*/ 4224620 w 6891715"/>
                <a:gd name="connsiteY4715" fmla="*/ 5528123 h 6367455"/>
                <a:gd name="connsiteX4716" fmla="*/ 4202395 w 6891715"/>
                <a:gd name="connsiteY4716" fmla="*/ 5533215 h 6367455"/>
                <a:gd name="connsiteX4717" fmla="*/ 4184615 w 6891715"/>
                <a:gd name="connsiteY4717" fmla="*/ 5544036 h 6367455"/>
                <a:gd name="connsiteX4718" fmla="*/ 4167470 w 6891715"/>
                <a:gd name="connsiteY4718" fmla="*/ 5537989 h 6367455"/>
                <a:gd name="connsiteX4719" fmla="*/ 4163025 w 6891715"/>
                <a:gd name="connsiteY4719" fmla="*/ 5522076 h 6367455"/>
                <a:gd name="connsiteX4720" fmla="*/ 4160928 w 6891715"/>
                <a:gd name="connsiteY4720" fmla="*/ 5513064 h 6367455"/>
                <a:gd name="connsiteX4721" fmla="*/ 4150640 w 6891715"/>
                <a:gd name="connsiteY4721" fmla="*/ 5513376 h 6367455"/>
                <a:gd name="connsiteX4722" fmla="*/ 4135718 w 6891715"/>
                <a:gd name="connsiteY4722" fmla="*/ 5512423 h 6367455"/>
                <a:gd name="connsiteX4723" fmla="*/ 4123970 w 6891715"/>
                <a:gd name="connsiteY4723" fmla="*/ 5504168 h 6367455"/>
                <a:gd name="connsiteX4724" fmla="*/ 4098570 w 6891715"/>
                <a:gd name="connsiteY4724" fmla="*/ 5493373 h 6367455"/>
                <a:gd name="connsiteX4725" fmla="*/ 4080473 w 6891715"/>
                <a:gd name="connsiteY4725" fmla="*/ 5491786 h 6367455"/>
                <a:gd name="connsiteX4726" fmla="*/ 4071900 w 6891715"/>
                <a:gd name="connsiteY4726" fmla="*/ 5495913 h 6367455"/>
                <a:gd name="connsiteX4727" fmla="*/ 4066820 w 6891715"/>
                <a:gd name="connsiteY4727" fmla="*/ 5485436 h 6367455"/>
                <a:gd name="connsiteX4728" fmla="*/ 4073170 w 6891715"/>
                <a:gd name="connsiteY4728" fmla="*/ 5474641 h 6367455"/>
                <a:gd name="connsiteX4729" fmla="*/ 4059200 w 6891715"/>
                <a:gd name="connsiteY4729" fmla="*/ 5477181 h 6367455"/>
                <a:gd name="connsiteX4730" fmla="*/ 4060470 w 6891715"/>
                <a:gd name="connsiteY4730" fmla="*/ 5486706 h 6367455"/>
                <a:gd name="connsiteX4731" fmla="*/ 4055073 w 6891715"/>
                <a:gd name="connsiteY4731" fmla="*/ 5494326 h 6367455"/>
                <a:gd name="connsiteX4732" fmla="*/ 4044913 w 6891715"/>
                <a:gd name="connsiteY4732" fmla="*/ 5497501 h 6367455"/>
                <a:gd name="connsiteX4733" fmla="*/ 4033165 w 6891715"/>
                <a:gd name="connsiteY4733" fmla="*/ 5498453 h 6367455"/>
                <a:gd name="connsiteX4734" fmla="*/ 4027768 w 6891715"/>
                <a:gd name="connsiteY4734" fmla="*/ 5493056 h 6367455"/>
                <a:gd name="connsiteX4735" fmla="*/ 3999193 w 6891715"/>
                <a:gd name="connsiteY4735" fmla="*/ 5494643 h 6367455"/>
                <a:gd name="connsiteX4736" fmla="*/ 3999193 w 6891715"/>
                <a:gd name="connsiteY4736" fmla="*/ 5501946 h 6367455"/>
                <a:gd name="connsiteX4737" fmla="*/ 3989668 w 6891715"/>
                <a:gd name="connsiteY4737" fmla="*/ 5512741 h 6367455"/>
                <a:gd name="connsiteX4738" fmla="*/ 3974110 w 6891715"/>
                <a:gd name="connsiteY4738" fmla="*/ 5516868 h 6367455"/>
                <a:gd name="connsiteX4739" fmla="*/ 3968713 w 6891715"/>
                <a:gd name="connsiteY4739" fmla="*/ 5516868 h 6367455"/>
                <a:gd name="connsiteX4740" fmla="*/ 3951885 w 6891715"/>
                <a:gd name="connsiteY4740" fmla="*/ 5506708 h 6367455"/>
                <a:gd name="connsiteX4741" fmla="*/ 3940138 w 6891715"/>
                <a:gd name="connsiteY4741" fmla="*/ 5520361 h 6367455"/>
                <a:gd name="connsiteX4742" fmla="*/ 3941090 w 6891715"/>
                <a:gd name="connsiteY4742" fmla="*/ 5532108 h 6367455"/>
                <a:gd name="connsiteX4743" fmla="*/ 3953790 w 6891715"/>
                <a:gd name="connsiteY4743" fmla="*/ 5537188 h 6367455"/>
                <a:gd name="connsiteX4744" fmla="*/ 3946805 w 6891715"/>
                <a:gd name="connsiteY4744" fmla="*/ 5544491 h 6367455"/>
                <a:gd name="connsiteX4745" fmla="*/ 3950933 w 6891715"/>
                <a:gd name="connsiteY4745" fmla="*/ 5551793 h 6367455"/>
                <a:gd name="connsiteX4746" fmla="*/ 3963950 w 6891715"/>
                <a:gd name="connsiteY4746" fmla="*/ 5554016 h 6367455"/>
                <a:gd name="connsiteX4747" fmla="*/ 3964903 w 6891715"/>
                <a:gd name="connsiteY4747" fmla="*/ 5545443 h 6367455"/>
                <a:gd name="connsiteX4748" fmla="*/ 3976650 w 6891715"/>
                <a:gd name="connsiteY4748" fmla="*/ 5562271 h 6367455"/>
                <a:gd name="connsiteX4749" fmla="*/ 3991255 w 6891715"/>
                <a:gd name="connsiteY4749" fmla="*/ 5570526 h 6367455"/>
                <a:gd name="connsiteX4750" fmla="*/ 4001098 w 6891715"/>
                <a:gd name="connsiteY4750" fmla="*/ 5579733 h 6367455"/>
                <a:gd name="connsiteX4751" fmla="*/ 3989350 w 6891715"/>
                <a:gd name="connsiteY4751" fmla="*/ 5589258 h 6367455"/>
                <a:gd name="connsiteX4752" fmla="*/ 3971253 w 6891715"/>
                <a:gd name="connsiteY4752" fmla="*/ 5569573 h 6367455"/>
                <a:gd name="connsiteX4753" fmla="*/ 3963950 w 6891715"/>
                <a:gd name="connsiteY4753" fmla="*/ 5569573 h 6367455"/>
                <a:gd name="connsiteX4754" fmla="*/ 3955378 w 6891715"/>
                <a:gd name="connsiteY4754" fmla="*/ 5561318 h 6367455"/>
                <a:gd name="connsiteX4755" fmla="*/ 3934105 w 6891715"/>
                <a:gd name="connsiteY4755" fmla="*/ 5568938 h 6367455"/>
                <a:gd name="connsiteX4756" fmla="*/ 3935375 w 6891715"/>
                <a:gd name="connsiteY4756" fmla="*/ 5582591 h 6367455"/>
                <a:gd name="connsiteX4757" fmla="*/ 3962045 w 6891715"/>
                <a:gd name="connsiteY4757" fmla="*/ 5598148 h 6367455"/>
                <a:gd name="connsiteX4758" fmla="*/ 3962045 w 6891715"/>
                <a:gd name="connsiteY4758" fmla="*/ 5610848 h 6367455"/>
                <a:gd name="connsiteX4759" fmla="*/ 3947123 w 6891715"/>
                <a:gd name="connsiteY4759" fmla="*/ 5613071 h 6367455"/>
                <a:gd name="connsiteX4760" fmla="*/ 3932200 w 6891715"/>
                <a:gd name="connsiteY4760" fmla="*/ 5599736 h 6367455"/>
                <a:gd name="connsiteX4761" fmla="*/ 3931248 w 6891715"/>
                <a:gd name="connsiteY4761" fmla="*/ 5587036 h 6367455"/>
                <a:gd name="connsiteX4762" fmla="*/ 3920770 w 6891715"/>
                <a:gd name="connsiteY4762" fmla="*/ 5580686 h 6367455"/>
                <a:gd name="connsiteX4763" fmla="*/ 3910928 w 6891715"/>
                <a:gd name="connsiteY4763" fmla="*/ 5584813 h 6367455"/>
                <a:gd name="connsiteX4764" fmla="*/ 3907753 w 6891715"/>
                <a:gd name="connsiteY4764" fmla="*/ 5595291 h 6367455"/>
                <a:gd name="connsiteX4765" fmla="*/ 3939185 w 6891715"/>
                <a:gd name="connsiteY4765" fmla="*/ 5620373 h 6367455"/>
                <a:gd name="connsiteX4766" fmla="*/ 3926168 w 6891715"/>
                <a:gd name="connsiteY4766" fmla="*/ 5627041 h 6367455"/>
                <a:gd name="connsiteX4767" fmla="*/ 3911563 w 6891715"/>
                <a:gd name="connsiteY4767" fmla="*/ 5616563 h 6367455"/>
                <a:gd name="connsiteX4768" fmla="*/ 3908388 w 6891715"/>
                <a:gd name="connsiteY4768" fmla="*/ 5621961 h 6367455"/>
                <a:gd name="connsiteX4769" fmla="*/ 3899815 w 6891715"/>
                <a:gd name="connsiteY4769" fmla="*/ 5614658 h 6367455"/>
                <a:gd name="connsiteX4770" fmla="*/ 3903625 w 6891715"/>
                <a:gd name="connsiteY4770" fmla="*/ 5598466 h 6367455"/>
                <a:gd name="connsiteX4771" fmla="*/ 3899498 w 6891715"/>
                <a:gd name="connsiteY4771" fmla="*/ 5587353 h 6367455"/>
                <a:gd name="connsiteX4772" fmla="*/ 3880448 w 6891715"/>
                <a:gd name="connsiteY4772" fmla="*/ 5582908 h 6367455"/>
                <a:gd name="connsiteX4773" fmla="*/ 3876003 w 6891715"/>
                <a:gd name="connsiteY4773" fmla="*/ 5568621 h 6367455"/>
                <a:gd name="connsiteX4774" fmla="*/ 3863303 w 6891715"/>
                <a:gd name="connsiteY4774" fmla="*/ 5570526 h 6367455"/>
                <a:gd name="connsiteX4775" fmla="*/ 3860128 w 6891715"/>
                <a:gd name="connsiteY4775" fmla="*/ 5562271 h 6367455"/>
                <a:gd name="connsiteX4776" fmla="*/ 3856953 w 6891715"/>
                <a:gd name="connsiteY4776" fmla="*/ 5551793 h 6367455"/>
                <a:gd name="connsiteX4777" fmla="*/ 3862033 w 6891715"/>
                <a:gd name="connsiteY4777" fmla="*/ 5543538 h 6367455"/>
                <a:gd name="connsiteX4778" fmla="*/ 3865208 w 6891715"/>
                <a:gd name="connsiteY4778" fmla="*/ 5531791 h 6367455"/>
                <a:gd name="connsiteX4779" fmla="*/ 3849015 w 6891715"/>
                <a:gd name="connsiteY4779" fmla="*/ 5527346 h 6367455"/>
                <a:gd name="connsiteX4780" fmla="*/ 3847110 w 6891715"/>
                <a:gd name="connsiteY4780" fmla="*/ 5539093 h 6367455"/>
                <a:gd name="connsiteX4781" fmla="*/ 3836633 w 6891715"/>
                <a:gd name="connsiteY4781" fmla="*/ 5545443 h 6367455"/>
                <a:gd name="connsiteX4782" fmla="*/ 3827108 w 6891715"/>
                <a:gd name="connsiteY4782" fmla="*/ 5560366 h 6367455"/>
                <a:gd name="connsiteX4783" fmla="*/ 3832505 w 6891715"/>
                <a:gd name="connsiteY4783" fmla="*/ 5577511 h 6367455"/>
                <a:gd name="connsiteX4784" fmla="*/ 3827743 w 6891715"/>
                <a:gd name="connsiteY4784" fmla="*/ 5593068 h 6367455"/>
                <a:gd name="connsiteX4785" fmla="*/ 3834410 w 6891715"/>
                <a:gd name="connsiteY4785" fmla="*/ 5617198 h 6367455"/>
                <a:gd name="connsiteX4786" fmla="*/ 3857588 w 6891715"/>
                <a:gd name="connsiteY4786" fmla="*/ 5639423 h 6367455"/>
                <a:gd name="connsiteX4787" fmla="*/ 3861080 w 6891715"/>
                <a:gd name="connsiteY4787" fmla="*/ 5666411 h 6367455"/>
                <a:gd name="connsiteX4788" fmla="*/ 3875050 w 6891715"/>
                <a:gd name="connsiteY4788" fmla="*/ 5671808 h 6367455"/>
                <a:gd name="connsiteX4789" fmla="*/ 3903625 w 6891715"/>
                <a:gd name="connsiteY4789" fmla="*/ 5700701 h 6367455"/>
                <a:gd name="connsiteX4790" fmla="*/ 3900768 w 6891715"/>
                <a:gd name="connsiteY4790" fmla="*/ 5730546 h 6367455"/>
                <a:gd name="connsiteX4791" fmla="*/ 3881718 w 6891715"/>
                <a:gd name="connsiteY4791" fmla="*/ 5726418 h 6367455"/>
                <a:gd name="connsiteX4792" fmla="*/ 3881718 w 6891715"/>
                <a:gd name="connsiteY4792" fmla="*/ 5719116 h 6367455"/>
                <a:gd name="connsiteX4793" fmla="*/ 3893465 w 6891715"/>
                <a:gd name="connsiteY4793" fmla="*/ 5716893 h 6367455"/>
                <a:gd name="connsiteX4794" fmla="*/ 3884575 w 6891715"/>
                <a:gd name="connsiteY4794" fmla="*/ 5706416 h 6367455"/>
                <a:gd name="connsiteX4795" fmla="*/ 3868700 w 6891715"/>
                <a:gd name="connsiteY4795" fmla="*/ 5688318 h 6367455"/>
                <a:gd name="connsiteX4796" fmla="*/ 3856953 w 6891715"/>
                <a:gd name="connsiteY4796" fmla="*/ 5700383 h 6367455"/>
                <a:gd name="connsiteX4797" fmla="*/ 3862668 w 6891715"/>
                <a:gd name="connsiteY4797" fmla="*/ 5709591 h 6367455"/>
                <a:gd name="connsiteX4798" fmla="*/ 3858223 w 6891715"/>
                <a:gd name="connsiteY4798" fmla="*/ 5714988 h 6367455"/>
                <a:gd name="connsiteX4799" fmla="*/ 3863620 w 6891715"/>
                <a:gd name="connsiteY4799" fmla="*/ 5721338 h 6367455"/>
                <a:gd name="connsiteX4800" fmla="*/ 3877590 w 6891715"/>
                <a:gd name="connsiteY4800" fmla="*/ 5724513 h 6367455"/>
                <a:gd name="connsiteX4801" fmla="*/ 3866795 w 6891715"/>
                <a:gd name="connsiteY4801" fmla="*/ 5742293 h 6367455"/>
                <a:gd name="connsiteX4802" fmla="*/ 3856635 w 6891715"/>
                <a:gd name="connsiteY4802" fmla="*/ 5748008 h 6367455"/>
                <a:gd name="connsiteX4803" fmla="*/ 3842665 w 6891715"/>
                <a:gd name="connsiteY4803" fmla="*/ 5744833 h 6367455"/>
                <a:gd name="connsiteX4804" fmla="*/ 3826790 w 6891715"/>
                <a:gd name="connsiteY4804" fmla="*/ 5741341 h 6367455"/>
                <a:gd name="connsiteX4805" fmla="*/ 3824885 w 6891715"/>
                <a:gd name="connsiteY4805" fmla="*/ 5753088 h 6367455"/>
                <a:gd name="connsiteX4806" fmla="*/ 3843935 w 6891715"/>
                <a:gd name="connsiteY4806" fmla="*/ 5754358 h 6367455"/>
                <a:gd name="connsiteX4807" fmla="*/ 3859810 w 6891715"/>
                <a:gd name="connsiteY4807" fmla="*/ 5761343 h 6367455"/>
                <a:gd name="connsiteX4808" fmla="*/ 3859810 w 6891715"/>
                <a:gd name="connsiteY4808" fmla="*/ 5770868 h 6367455"/>
                <a:gd name="connsiteX4809" fmla="*/ 3873463 w 6891715"/>
                <a:gd name="connsiteY4809" fmla="*/ 5773091 h 6367455"/>
                <a:gd name="connsiteX4810" fmla="*/ 3873463 w 6891715"/>
                <a:gd name="connsiteY4810" fmla="*/ 5765471 h 6367455"/>
                <a:gd name="connsiteX4811" fmla="*/ 3896958 w 6891715"/>
                <a:gd name="connsiteY4811" fmla="*/ 5779123 h 6367455"/>
                <a:gd name="connsiteX4812" fmla="*/ 3902673 w 6891715"/>
                <a:gd name="connsiteY4812" fmla="*/ 5794681 h 6367455"/>
                <a:gd name="connsiteX4813" fmla="*/ 3910928 w 6891715"/>
                <a:gd name="connsiteY4813" fmla="*/ 5801031 h 6367455"/>
                <a:gd name="connsiteX4814" fmla="*/ 3926803 w 6891715"/>
                <a:gd name="connsiteY4814" fmla="*/ 5801983 h 6367455"/>
                <a:gd name="connsiteX4815" fmla="*/ 3934423 w 6891715"/>
                <a:gd name="connsiteY4815" fmla="*/ 5814366 h 6367455"/>
                <a:gd name="connsiteX4816" fmla="*/ 3958870 w 6891715"/>
                <a:gd name="connsiteY4816" fmla="*/ 5825796 h 6367455"/>
                <a:gd name="connsiteX4817" fmla="*/ 3967443 w 6891715"/>
                <a:gd name="connsiteY4817" fmla="*/ 5835321 h 6367455"/>
                <a:gd name="connsiteX4818" fmla="*/ 3962045 w 6891715"/>
                <a:gd name="connsiteY4818" fmla="*/ 5852148 h 6367455"/>
                <a:gd name="connsiteX4819" fmla="*/ 3965538 w 6891715"/>
                <a:gd name="connsiteY4819" fmla="*/ 5857546 h 6367455"/>
                <a:gd name="connsiteX4820" fmla="*/ 3961410 w 6891715"/>
                <a:gd name="connsiteY4820" fmla="*/ 5863896 h 6367455"/>
                <a:gd name="connsiteX4821" fmla="*/ 3971888 w 6891715"/>
                <a:gd name="connsiteY4821" fmla="*/ 5877231 h 6367455"/>
                <a:gd name="connsiteX4822" fmla="*/ 3979508 w 6891715"/>
                <a:gd name="connsiteY4822" fmla="*/ 5891201 h 6367455"/>
                <a:gd name="connsiteX4823" fmla="*/ 3962680 w 6891715"/>
                <a:gd name="connsiteY4823" fmla="*/ 5894376 h 6367455"/>
                <a:gd name="connsiteX4824" fmla="*/ 3953790 w 6891715"/>
                <a:gd name="connsiteY4824" fmla="*/ 5883581 h 6367455"/>
                <a:gd name="connsiteX4825" fmla="*/ 3943313 w 6891715"/>
                <a:gd name="connsiteY4825" fmla="*/ 5883898 h 6367455"/>
                <a:gd name="connsiteX4826" fmla="*/ 3931565 w 6891715"/>
                <a:gd name="connsiteY4826" fmla="*/ 5869293 h 6367455"/>
                <a:gd name="connsiteX4827" fmla="*/ 3922993 w 6891715"/>
                <a:gd name="connsiteY4827" fmla="*/ 5864213 h 6367455"/>
                <a:gd name="connsiteX4828" fmla="*/ 3926168 w 6891715"/>
                <a:gd name="connsiteY4828" fmla="*/ 5853736 h 6367455"/>
                <a:gd name="connsiteX4829" fmla="*/ 3912515 w 6891715"/>
                <a:gd name="connsiteY4829" fmla="*/ 5851513 h 6367455"/>
                <a:gd name="connsiteX4830" fmla="*/ 3896640 w 6891715"/>
                <a:gd name="connsiteY4830" fmla="*/ 5857863 h 6367455"/>
                <a:gd name="connsiteX4831" fmla="*/ 3902038 w 6891715"/>
                <a:gd name="connsiteY4831" fmla="*/ 5864213 h 6367455"/>
                <a:gd name="connsiteX4832" fmla="*/ 3876638 w 6891715"/>
                <a:gd name="connsiteY4832" fmla="*/ 5865801 h 6367455"/>
                <a:gd name="connsiteX4833" fmla="*/ 3869676 w 6891715"/>
                <a:gd name="connsiteY4833" fmla="*/ 5859999 h 6367455"/>
                <a:gd name="connsiteX4834" fmla="*/ 3872889 w 6891715"/>
                <a:gd name="connsiteY4834" fmla="*/ 5872612 h 6367455"/>
                <a:gd name="connsiteX4835" fmla="*/ 3882402 w 6891715"/>
                <a:gd name="connsiteY4835" fmla="*/ 5876432 h 6367455"/>
                <a:gd name="connsiteX4836" fmla="*/ 3876060 w 6891715"/>
                <a:gd name="connsiteY4836" fmla="*/ 5884073 h 6367455"/>
                <a:gd name="connsiteX4837" fmla="*/ 3885572 w 6891715"/>
                <a:gd name="connsiteY4837" fmla="*/ 5885983 h 6367455"/>
                <a:gd name="connsiteX4838" fmla="*/ 3890012 w 6891715"/>
                <a:gd name="connsiteY4838" fmla="*/ 5900946 h 6367455"/>
                <a:gd name="connsiteX4839" fmla="*/ 3899524 w 6891715"/>
                <a:gd name="connsiteY4839" fmla="*/ 5904766 h 6367455"/>
                <a:gd name="connsiteX4840" fmla="*/ 3904597 w 6891715"/>
                <a:gd name="connsiteY4840" fmla="*/ 5906039 h 6367455"/>
                <a:gd name="connsiteX4841" fmla="*/ 3900475 w 6891715"/>
                <a:gd name="connsiteY4841" fmla="*/ 5893623 h 6367455"/>
                <a:gd name="connsiteX4842" fmla="*/ 3905865 w 6891715"/>
                <a:gd name="connsiteY4842" fmla="*/ 5891076 h 6367455"/>
                <a:gd name="connsiteX4843" fmla="*/ 3914109 w 6891715"/>
                <a:gd name="connsiteY4843" fmla="*/ 5897444 h 6367455"/>
                <a:gd name="connsiteX4844" fmla="*/ 3915378 w 6891715"/>
                <a:gd name="connsiteY4844" fmla="*/ 5910178 h 6367455"/>
                <a:gd name="connsiteX4845" fmla="*/ 3919500 w 6891715"/>
                <a:gd name="connsiteY4845" fmla="*/ 5911133 h 6367455"/>
                <a:gd name="connsiteX4846" fmla="*/ 3917914 w 6891715"/>
                <a:gd name="connsiteY4846" fmla="*/ 5917500 h 6367455"/>
                <a:gd name="connsiteX4847" fmla="*/ 3909353 w 6891715"/>
                <a:gd name="connsiteY4847" fmla="*/ 5928325 h 6367455"/>
                <a:gd name="connsiteX4848" fmla="*/ 3900792 w 6891715"/>
                <a:gd name="connsiteY4848" fmla="*/ 5927370 h 6367455"/>
                <a:gd name="connsiteX4849" fmla="*/ 3896670 w 6891715"/>
                <a:gd name="connsiteY4849" fmla="*/ 5934692 h 6367455"/>
                <a:gd name="connsiteX4850" fmla="*/ 3888109 w 6891715"/>
                <a:gd name="connsiteY4850" fmla="*/ 5943288 h 6367455"/>
                <a:gd name="connsiteX4851" fmla="*/ 3885255 w 6891715"/>
                <a:gd name="connsiteY4851" fmla="*/ 5943288 h 6367455"/>
                <a:gd name="connsiteX4852" fmla="*/ 3877646 w 6891715"/>
                <a:gd name="connsiteY4852" fmla="*/ 5931508 h 6367455"/>
                <a:gd name="connsiteX4853" fmla="*/ 3885890 w 6891715"/>
                <a:gd name="connsiteY4853" fmla="*/ 5928325 h 6367455"/>
                <a:gd name="connsiteX4854" fmla="*/ 3869084 w 6891715"/>
                <a:gd name="connsiteY4854" fmla="*/ 5922276 h 6367455"/>
                <a:gd name="connsiteX4855" fmla="*/ 3867816 w 6891715"/>
                <a:gd name="connsiteY4855" fmla="*/ 5915909 h 6367455"/>
                <a:gd name="connsiteX4856" fmla="*/ 3855133 w 6891715"/>
                <a:gd name="connsiteY4856" fmla="*/ 5918137 h 6367455"/>
                <a:gd name="connsiteX4857" fmla="*/ 3854182 w 6891715"/>
                <a:gd name="connsiteY4857" fmla="*/ 5924504 h 6367455"/>
                <a:gd name="connsiteX4858" fmla="*/ 3863060 w 6891715"/>
                <a:gd name="connsiteY4858" fmla="*/ 5935010 h 6367455"/>
                <a:gd name="connsiteX4859" fmla="*/ 3860840 w 6891715"/>
                <a:gd name="connsiteY4859" fmla="*/ 5953794 h 6367455"/>
                <a:gd name="connsiteX4860" fmla="*/ 3870353 w 6891715"/>
                <a:gd name="connsiteY4860" fmla="*/ 5967801 h 6367455"/>
                <a:gd name="connsiteX4861" fmla="*/ 3875109 w 6891715"/>
                <a:gd name="connsiteY4861" fmla="*/ 5982128 h 6367455"/>
                <a:gd name="connsiteX4862" fmla="*/ 3877011 w 6891715"/>
                <a:gd name="connsiteY4862" fmla="*/ 6000274 h 6367455"/>
                <a:gd name="connsiteX4863" fmla="*/ 3872255 w 6891715"/>
                <a:gd name="connsiteY4863" fmla="*/ 6015237 h 6367455"/>
                <a:gd name="connsiteX4864" fmla="*/ 3882719 w 6891715"/>
                <a:gd name="connsiteY4864" fmla="*/ 6024470 h 6367455"/>
                <a:gd name="connsiteX4865" fmla="*/ 3879548 w 6891715"/>
                <a:gd name="connsiteY4865" fmla="*/ 6031792 h 6367455"/>
                <a:gd name="connsiteX4866" fmla="*/ 3895402 w 6891715"/>
                <a:gd name="connsiteY4866" fmla="*/ 6043571 h 6367455"/>
                <a:gd name="connsiteX4867" fmla="*/ 3883987 w 6891715"/>
                <a:gd name="connsiteY4867" fmla="*/ 6049938 h 6367455"/>
                <a:gd name="connsiteX4868" fmla="*/ 3876377 w 6891715"/>
                <a:gd name="connsiteY4868" fmla="*/ 6034975 h 6367455"/>
                <a:gd name="connsiteX4869" fmla="*/ 3869084 w 6891715"/>
                <a:gd name="connsiteY4869" fmla="*/ 6033384 h 6367455"/>
                <a:gd name="connsiteX4870" fmla="*/ 3870987 w 6891715"/>
                <a:gd name="connsiteY4870" fmla="*/ 6043571 h 6367455"/>
                <a:gd name="connsiteX4871" fmla="*/ 3861475 w 6891715"/>
                <a:gd name="connsiteY4871" fmla="*/ 6043890 h 6367455"/>
                <a:gd name="connsiteX4872" fmla="*/ 3862743 w 6891715"/>
                <a:gd name="connsiteY4872" fmla="*/ 6038477 h 6367455"/>
                <a:gd name="connsiteX4873" fmla="*/ 3855133 w 6891715"/>
                <a:gd name="connsiteY4873" fmla="*/ 6021604 h 6367455"/>
                <a:gd name="connsiteX4874" fmla="*/ 3844352 w 6891715"/>
                <a:gd name="connsiteY4874" fmla="*/ 6001866 h 6367455"/>
                <a:gd name="connsiteX4875" fmla="*/ 3829767 w 6891715"/>
                <a:gd name="connsiteY4875" fmla="*/ 6006960 h 6367455"/>
                <a:gd name="connsiteX4876" fmla="*/ 3819303 w 6891715"/>
                <a:gd name="connsiteY4876" fmla="*/ 6033702 h 6367455"/>
                <a:gd name="connsiteX4877" fmla="*/ 3822791 w 6891715"/>
                <a:gd name="connsiteY4877" fmla="*/ 6054714 h 6367455"/>
                <a:gd name="connsiteX4878" fmla="*/ 3818352 w 6891715"/>
                <a:gd name="connsiteY4878" fmla="*/ 6048665 h 6367455"/>
                <a:gd name="connsiteX4879" fmla="*/ 3813279 w 6891715"/>
                <a:gd name="connsiteY4879" fmla="*/ 6051849 h 6367455"/>
                <a:gd name="connsiteX4880" fmla="*/ 3807889 w 6891715"/>
                <a:gd name="connsiteY4880" fmla="*/ 6038796 h 6367455"/>
                <a:gd name="connsiteX4881" fmla="*/ 3800279 w 6891715"/>
                <a:gd name="connsiteY4881" fmla="*/ 5999956 h 6367455"/>
                <a:gd name="connsiteX4882" fmla="*/ 3792669 w 6891715"/>
                <a:gd name="connsiteY4882" fmla="*/ 5995817 h 6367455"/>
                <a:gd name="connsiteX4883" fmla="*/ 3790132 w 6891715"/>
                <a:gd name="connsiteY4883" fmla="*/ 5987540 h 6367455"/>
                <a:gd name="connsiteX4884" fmla="*/ 3779986 w 6891715"/>
                <a:gd name="connsiteY4884" fmla="*/ 5986585 h 6367455"/>
                <a:gd name="connsiteX4885" fmla="*/ 3777449 w 6891715"/>
                <a:gd name="connsiteY4885" fmla="*/ 5971622 h 6367455"/>
                <a:gd name="connsiteX4886" fmla="*/ 3764132 w 6891715"/>
                <a:gd name="connsiteY4886" fmla="*/ 5978944 h 6367455"/>
                <a:gd name="connsiteX4887" fmla="*/ 3758742 w 6891715"/>
                <a:gd name="connsiteY4887" fmla="*/ 6006641 h 6367455"/>
                <a:gd name="connsiteX4888" fmla="*/ 3753351 w 6891715"/>
                <a:gd name="connsiteY4888" fmla="*/ 5998046 h 6367455"/>
                <a:gd name="connsiteX4889" fmla="*/ 3745107 w 6891715"/>
                <a:gd name="connsiteY4889" fmla="*/ 6002503 h 6367455"/>
                <a:gd name="connsiteX4890" fmla="*/ 3734327 w 6891715"/>
                <a:gd name="connsiteY4890" fmla="*/ 5982446 h 6367455"/>
                <a:gd name="connsiteX4891" fmla="*/ 3733058 w 6891715"/>
                <a:gd name="connsiteY4891" fmla="*/ 5960479 h 6367455"/>
                <a:gd name="connsiteX4892" fmla="*/ 3742571 w 6891715"/>
                <a:gd name="connsiteY4892" fmla="*/ 5949973 h 6367455"/>
                <a:gd name="connsiteX4893" fmla="*/ 3737814 w 6891715"/>
                <a:gd name="connsiteY4893" fmla="*/ 5927688 h 6367455"/>
                <a:gd name="connsiteX4894" fmla="*/ 3721961 w 6891715"/>
                <a:gd name="connsiteY4894" fmla="*/ 5903493 h 6367455"/>
                <a:gd name="connsiteX4895" fmla="*/ 3708326 w 6891715"/>
                <a:gd name="connsiteY4895" fmla="*/ 5898080 h 6367455"/>
                <a:gd name="connsiteX4896" fmla="*/ 3701985 w 6891715"/>
                <a:gd name="connsiteY4896" fmla="*/ 5903493 h 6367455"/>
                <a:gd name="connsiteX4897" fmla="*/ 3694375 w 6891715"/>
                <a:gd name="connsiteY4897" fmla="*/ 5879297 h 6367455"/>
                <a:gd name="connsiteX4898" fmla="*/ 3681692 w 6891715"/>
                <a:gd name="connsiteY4898" fmla="*/ 5876432 h 6367455"/>
                <a:gd name="connsiteX4899" fmla="*/ 3681375 w 6891715"/>
                <a:gd name="connsiteY4899" fmla="*/ 5862742 h 6367455"/>
                <a:gd name="connsiteX4900" fmla="*/ 3690887 w 6891715"/>
                <a:gd name="connsiteY4900" fmla="*/ 5862742 h 6367455"/>
                <a:gd name="connsiteX4901" fmla="*/ 3711814 w 6891715"/>
                <a:gd name="connsiteY4901" fmla="*/ 5839820 h 6367455"/>
                <a:gd name="connsiteX4902" fmla="*/ 3709595 w 6891715"/>
                <a:gd name="connsiteY4902" fmla="*/ 5824221 h 6367455"/>
                <a:gd name="connsiteX4903" fmla="*/ 3710863 w 6891715"/>
                <a:gd name="connsiteY4903" fmla="*/ 5820082 h 6367455"/>
                <a:gd name="connsiteX4904" fmla="*/ 3725448 w 6891715"/>
                <a:gd name="connsiteY4904" fmla="*/ 5835682 h 6367455"/>
                <a:gd name="connsiteX4905" fmla="*/ 3740351 w 6891715"/>
                <a:gd name="connsiteY4905" fmla="*/ 5836637 h 6367455"/>
                <a:gd name="connsiteX4906" fmla="*/ 3746693 w 6891715"/>
                <a:gd name="connsiteY4906" fmla="*/ 5826131 h 6367455"/>
                <a:gd name="connsiteX4907" fmla="*/ 3762547 w 6891715"/>
                <a:gd name="connsiteY4907" fmla="*/ 5819764 h 6367455"/>
                <a:gd name="connsiteX4908" fmla="*/ 3788230 w 6891715"/>
                <a:gd name="connsiteY4908" fmla="*/ 5838547 h 6367455"/>
                <a:gd name="connsiteX4909" fmla="*/ 3812328 w 6891715"/>
                <a:gd name="connsiteY4909" fmla="*/ 5846824 h 6367455"/>
                <a:gd name="connsiteX4910" fmla="*/ 3836426 w 6891715"/>
                <a:gd name="connsiteY4910" fmla="*/ 5846506 h 6367455"/>
                <a:gd name="connsiteX4911" fmla="*/ 3849426 w 6891715"/>
                <a:gd name="connsiteY4911" fmla="*/ 5860196 h 6367455"/>
                <a:gd name="connsiteX4912" fmla="*/ 3857036 w 6891715"/>
                <a:gd name="connsiteY4912" fmla="*/ 5860832 h 6367455"/>
                <a:gd name="connsiteX4913" fmla="*/ 3868367 w 6891715"/>
                <a:gd name="connsiteY4913" fmla="*/ 5859082 h 6367455"/>
                <a:gd name="connsiteX4914" fmla="*/ 3859493 w 6891715"/>
                <a:gd name="connsiteY4914" fmla="*/ 5854053 h 6367455"/>
                <a:gd name="connsiteX4915" fmla="*/ 3872193 w 6891715"/>
                <a:gd name="connsiteY4915" fmla="*/ 5847703 h 6367455"/>
                <a:gd name="connsiteX4916" fmla="*/ 3883940 w 6891715"/>
                <a:gd name="connsiteY4916" fmla="*/ 5850878 h 6367455"/>
                <a:gd name="connsiteX4917" fmla="*/ 3893465 w 6891715"/>
                <a:gd name="connsiteY4917" fmla="*/ 5849608 h 6367455"/>
                <a:gd name="connsiteX4918" fmla="*/ 3889020 w 6891715"/>
                <a:gd name="connsiteY4918" fmla="*/ 5840083 h 6367455"/>
                <a:gd name="connsiteX4919" fmla="*/ 3876320 w 6891715"/>
                <a:gd name="connsiteY4919" fmla="*/ 5835003 h 6367455"/>
                <a:gd name="connsiteX4920" fmla="*/ 3868065 w 6891715"/>
                <a:gd name="connsiteY4920" fmla="*/ 5837226 h 6367455"/>
                <a:gd name="connsiteX4921" fmla="*/ 3859493 w 6891715"/>
                <a:gd name="connsiteY4921" fmla="*/ 5833098 h 6367455"/>
                <a:gd name="connsiteX4922" fmla="*/ 3843618 w 6891715"/>
                <a:gd name="connsiteY4922" fmla="*/ 5815318 h 6367455"/>
                <a:gd name="connsiteX4923" fmla="*/ 3845523 w 6891715"/>
                <a:gd name="connsiteY4923" fmla="*/ 5828971 h 6367455"/>
                <a:gd name="connsiteX4924" fmla="*/ 3830918 w 6891715"/>
                <a:gd name="connsiteY4924" fmla="*/ 5828018 h 6367455"/>
                <a:gd name="connsiteX4925" fmla="*/ 3827743 w 6891715"/>
                <a:gd name="connsiteY4925" fmla="*/ 5814366 h 6367455"/>
                <a:gd name="connsiteX4926" fmla="*/ 3823298 w 6891715"/>
                <a:gd name="connsiteY4926" fmla="*/ 5817541 h 6367455"/>
                <a:gd name="connsiteX4927" fmla="*/ 3811550 w 6891715"/>
                <a:gd name="connsiteY4927" fmla="*/ 5810556 h 6367455"/>
                <a:gd name="connsiteX4928" fmla="*/ 3797898 w 6891715"/>
                <a:gd name="connsiteY4928" fmla="*/ 5817858 h 6367455"/>
                <a:gd name="connsiteX4929" fmla="*/ 3787420 w 6891715"/>
                <a:gd name="connsiteY4929" fmla="*/ 5809286 h 6367455"/>
                <a:gd name="connsiteX4930" fmla="*/ 3761703 w 6891715"/>
                <a:gd name="connsiteY4930" fmla="*/ 5813096 h 6367455"/>
                <a:gd name="connsiteX4931" fmla="*/ 3753765 w 6891715"/>
                <a:gd name="connsiteY4931" fmla="*/ 5811826 h 6367455"/>
                <a:gd name="connsiteX4932" fmla="*/ 3747415 w 6891715"/>
                <a:gd name="connsiteY4932" fmla="*/ 5811191 h 6367455"/>
                <a:gd name="connsiteX4933" fmla="*/ 3742653 w 6891715"/>
                <a:gd name="connsiteY4933" fmla="*/ 5810873 h 6367455"/>
                <a:gd name="connsiteX4934" fmla="*/ 3741383 w 6891715"/>
                <a:gd name="connsiteY4934" fmla="*/ 5811191 h 6367455"/>
                <a:gd name="connsiteX4935" fmla="*/ 3739478 w 6891715"/>
                <a:gd name="connsiteY4935" fmla="*/ 5812461 h 6367455"/>
                <a:gd name="connsiteX4936" fmla="*/ 3735985 w 6891715"/>
                <a:gd name="connsiteY4936" fmla="*/ 5815636 h 6367455"/>
                <a:gd name="connsiteX4937" fmla="*/ 3732810 w 6891715"/>
                <a:gd name="connsiteY4937" fmla="*/ 5818811 h 6367455"/>
                <a:gd name="connsiteX4938" fmla="*/ 3731223 w 6891715"/>
                <a:gd name="connsiteY4938" fmla="*/ 5820398 h 6367455"/>
                <a:gd name="connsiteX4939" fmla="*/ 3715348 w 6891715"/>
                <a:gd name="connsiteY4939" fmla="*/ 5816588 h 6367455"/>
                <a:gd name="connsiteX4940" fmla="*/ 3704553 w 6891715"/>
                <a:gd name="connsiteY4940" fmla="*/ 5800713 h 6367455"/>
                <a:gd name="connsiteX4941" fmla="*/ 3697250 w 6891715"/>
                <a:gd name="connsiteY4941" fmla="*/ 5808968 h 6367455"/>
                <a:gd name="connsiteX4942" fmla="*/ 3695345 w 6891715"/>
                <a:gd name="connsiteY4942" fmla="*/ 5816588 h 6367455"/>
                <a:gd name="connsiteX4943" fmla="*/ 3687725 w 6891715"/>
                <a:gd name="connsiteY4943" fmla="*/ 5812461 h 6367455"/>
                <a:gd name="connsiteX4944" fmla="*/ 3684550 w 6891715"/>
                <a:gd name="connsiteY4944" fmla="*/ 5801031 h 6367455"/>
                <a:gd name="connsiteX4945" fmla="*/ 3675978 w 6891715"/>
                <a:gd name="connsiteY4945" fmla="*/ 5789283 h 6367455"/>
                <a:gd name="connsiteX4946" fmla="*/ 3676930 w 6891715"/>
                <a:gd name="connsiteY4946" fmla="*/ 5779123 h 6367455"/>
                <a:gd name="connsiteX4947" fmla="*/ 3668358 w 6891715"/>
                <a:gd name="connsiteY4947" fmla="*/ 5781028 h 6367455"/>
                <a:gd name="connsiteX4948" fmla="*/ 3665183 w 6891715"/>
                <a:gd name="connsiteY4948" fmla="*/ 5764201 h 6367455"/>
                <a:gd name="connsiteX4949" fmla="*/ 3650260 w 6891715"/>
                <a:gd name="connsiteY4949" fmla="*/ 5761343 h 6367455"/>
                <a:gd name="connsiteX4950" fmla="*/ 3646133 w 6891715"/>
                <a:gd name="connsiteY4950" fmla="*/ 5750548 h 6367455"/>
                <a:gd name="connsiteX4951" fmla="*/ 3652165 w 6891715"/>
                <a:gd name="connsiteY4951" fmla="*/ 5740071 h 6367455"/>
                <a:gd name="connsiteX4952" fmla="*/ 3667088 w 6891715"/>
                <a:gd name="connsiteY4952" fmla="*/ 5735943 h 6367455"/>
                <a:gd name="connsiteX4953" fmla="*/ 3675343 w 6891715"/>
                <a:gd name="connsiteY4953" fmla="*/ 5743881 h 6367455"/>
                <a:gd name="connsiteX4954" fmla="*/ 3683915 w 6891715"/>
                <a:gd name="connsiteY4954" fmla="*/ 5747056 h 6367455"/>
                <a:gd name="connsiteX4955" fmla="*/ 3681693 w 6891715"/>
                <a:gd name="connsiteY4955" fmla="*/ 5733403 h 6367455"/>
                <a:gd name="connsiteX4956" fmla="*/ 3676613 w 6891715"/>
                <a:gd name="connsiteY4956" fmla="*/ 5727371 h 6367455"/>
                <a:gd name="connsiteX4957" fmla="*/ 3660738 w 6891715"/>
                <a:gd name="connsiteY4957" fmla="*/ 5728323 h 6367455"/>
                <a:gd name="connsiteX4958" fmla="*/ 3654388 w 6891715"/>
                <a:gd name="connsiteY4958" fmla="*/ 5720068 h 6367455"/>
                <a:gd name="connsiteX4959" fmla="*/ 3648990 w 6891715"/>
                <a:gd name="connsiteY4959" fmla="*/ 5730546 h 6367455"/>
                <a:gd name="connsiteX4960" fmla="*/ 3645815 w 6891715"/>
                <a:gd name="connsiteY4960" fmla="*/ 5739118 h 6367455"/>
                <a:gd name="connsiteX4961" fmla="*/ 3641370 w 6891715"/>
                <a:gd name="connsiteY4961" fmla="*/ 5733721 h 6367455"/>
                <a:gd name="connsiteX4962" fmla="*/ 3639465 w 6891715"/>
                <a:gd name="connsiteY4962" fmla="*/ 5722291 h 6367455"/>
                <a:gd name="connsiteX4963" fmla="*/ 3631845 w 6891715"/>
                <a:gd name="connsiteY4963" fmla="*/ 5709591 h 6367455"/>
                <a:gd name="connsiteX4964" fmla="*/ 3615018 w 6891715"/>
                <a:gd name="connsiteY4964" fmla="*/ 5708956 h 6367455"/>
                <a:gd name="connsiteX4965" fmla="*/ 3602000 w 6891715"/>
                <a:gd name="connsiteY4965" fmla="*/ 5689906 h 6367455"/>
                <a:gd name="connsiteX4966" fmla="*/ 3606128 w 6891715"/>
                <a:gd name="connsiteY4966" fmla="*/ 5683556 h 6367455"/>
                <a:gd name="connsiteX4967" fmla="*/ 3595968 w 6891715"/>
                <a:gd name="connsiteY4967" fmla="*/ 5682286 h 6367455"/>
                <a:gd name="connsiteX4968" fmla="*/ 3595015 w 6891715"/>
                <a:gd name="connsiteY4968" fmla="*/ 5666093 h 6367455"/>
                <a:gd name="connsiteX4969" fmla="*/ 3588665 w 6891715"/>
                <a:gd name="connsiteY4969" fmla="*/ 5656886 h 6367455"/>
                <a:gd name="connsiteX4970" fmla="*/ 3589618 w 6891715"/>
                <a:gd name="connsiteY4970" fmla="*/ 5650536 h 6367455"/>
                <a:gd name="connsiteX4971" fmla="*/ 3582315 w 6891715"/>
                <a:gd name="connsiteY4971" fmla="*/ 5649583 h 6367455"/>
                <a:gd name="connsiteX4972" fmla="*/ 3578188 w 6891715"/>
                <a:gd name="connsiteY4972" fmla="*/ 5641963 h 6367455"/>
                <a:gd name="connsiteX4973" fmla="*/ 3578378 w 6891715"/>
                <a:gd name="connsiteY4973" fmla="*/ 5641929 h 6367455"/>
                <a:gd name="connsiteX4974" fmla="*/ 3574656 w 6891715"/>
                <a:gd name="connsiteY4974" fmla="*/ 5639745 h 6367455"/>
                <a:gd name="connsiteX4975" fmla="*/ 3577496 w 6891715"/>
                <a:gd name="connsiteY4975" fmla="*/ 5632442 h 6367455"/>
                <a:gd name="connsiteX4976" fmla="*/ 3571816 w 6891715"/>
                <a:gd name="connsiteY4976" fmla="*/ 5618155 h 6367455"/>
                <a:gd name="connsiteX4977" fmla="*/ 3557613 w 6891715"/>
                <a:gd name="connsiteY4977" fmla="*/ 5606090 h 6367455"/>
                <a:gd name="connsiteX4978" fmla="*/ 3537414 w 6891715"/>
                <a:gd name="connsiteY4978" fmla="*/ 5597200 h 6367455"/>
                <a:gd name="connsiteX4979" fmla="*/ 3526999 w 6891715"/>
                <a:gd name="connsiteY4979" fmla="*/ 5579420 h 6367455"/>
                <a:gd name="connsiteX4980" fmla="*/ 3525737 w 6891715"/>
                <a:gd name="connsiteY4980" fmla="*/ 5573387 h 6367455"/>
                <a:gd name="connsiteX4981" fmla="*/ 3515006 w 6891715"/>
                <a:gd name="connsiteY4981" fmla="*/ 5557830 h 6367455"/>
                <a:gd name="connsiteX4982" fmla="*/ 3517847 w 6891715"/>
                <a:gd name="connsiteY4982" fmla="*/ 5553067 h 6367455"/>
                <a:gd name="connsiteX4983" fmla="*/ 3527946 w 6891715"/>
                <a:gd name="connsiteY4983" fmla="*/ 5560052 h 6367455"/>
                <a:gd name="connsiteX4984" fmla="*/ 3526684 w 6891715"/>
                <a:gd name="connsiteY4984" fmla="*/ 5550845 h 6367455"/>
                <a:gd name="connsiteX4985" fmla="*/ 3527315 w 6891715"/>
                <a:gd name="connsiteY4985" fmla="*/ 5546717 h 6367455"/>
                <a:gd name="connsiteX4986" fmla="*/ 3520372 w 6891715"/>
                <a:gd name="connsiteY4986" fmla="*/ 5543860 h 6367455"/>
                <a:gd name="connsiteX4987" fmla="*/ 3514691 w 6891715"/>
                <a:gd name="connsiteY4987" fmla="*/ 5534970 h 6367455"/>
                <a:gd name="connsiteX4988" fmla="*/ 3514691 w 6891715"/>
                <a:gd name="connsiteY4988" fmla="*/ 5523540 h 6367455"/>
                <a:gd name="connsiteX4989" fmla="*/ 3522581 w 6891715"/>
                <a:gd name="connsiteY4989" fmla="*/ 5513062 h 6367455"/>
                <a:gd name="connsiteX4990" fmla="*/ 3527946 w 6891715"/>
                <a:gd name="connsiteY4990" fmla="*/ 5504490 h 6367455"/>
                <a:gd name="connsiteX4991" fmla="*/ 3529840 w 6891715"/>
                <a:gd name="connsiteY4991" fmla="*/ 5490202 h 6367455"/>
                <a:gd name="connsiteX4992" fmla="*/ 3531418 w 6891715"/>
                <a:gd name="connsiteY4992" fmla="*/ 5480995 h 6367455"/>
                <a:gd name="connsiteX4993" fmla="*/ 3523843 w 6891715"/>
                <a:gd name="connsiteY4993" fmla="*/ 5473057 h 6367455"/>
                <a:gd name="connsiteX4994" fmla="*/ 3532365 w 6891715"/>
                <a:gd name="connsiteY4994" fmla="*/ 5464485 h 6367455"/>
                <a:gd name="connsiteX4995" fmla="*/ 3526053 w 6891715"/>
                <a:gd name="connsiteY4995" fmla="*/ 5451784 h 6367455"/>
                <a:gd name="connsiteX4996" fmla="*/ 3523212 w 6891715"/>
                <a:gd name="connsiteY4996" fmla="*/ 5445434 h 6367455"/>
                <a:gd name="connsiteX4997" fmla="*/ 3529524 w 6891715"/>
                <a:gd name="connsiteY4997" fmla="*/ 5441307 h 6367455"/>
                <a:gd name="connsiteX4998" fmla="*/ 3524159 w 6891715"/>
                <a:gd name="connsiteY4998" fmla="*/ 5427337 h 6367455"/>
                <a:gd name="connsiteX4999" fmla="*/ 3527946 w 6891715"/>
                <a:gd name="connsiteY4999" fmla="*/ 5420352 h 6367455"/>
                <a:gd name="connsiteX5000" fmla="*/ 3540570 w 6891715"/>
                <a:gd name="connsiteY5000" fmla="*/ 5404794 h 6367455"/>
                <a:gd name="connsiteX5001" fmla="*/ 3535836 w 6891715"/>
                <a:gd name="connsiteY5001" fmla="*/ 5397809 h 6367455"/>
                <a:gd name="connsiteX5002" fmla="*/ 3526053 w 6891715"/>
                <a:gd name="connsiteY5002" fmla="*/ 5394952 h 6367455"/>
                <a:gd name="connsiteX5003" fmla="*/ 3525643 w 6891715"/>
                <a:gd name="connsiteY5003" fmla="*/ 5394317 h 6367455"/>
                <a:gd name="connsiteX5004" fmla="*/ 3516101 w 6891715"/>
                <a:gd name="connsiteY5004" fmla="*/ 5394317 h 6367455"/>
                <a:gd name="connsiteX5005" fmla="*/ 3512284 w 6891715"/>
                <a:gd name="connsiteY5005" fmla="*/ 5386716 h 6367455"/>
                <a:gd name="connsiteX5006" fmla="*/ 3510694 w 6891715"/>
                <a:gd name="connsiteY5006" fmla="*/ 5374048 h 6367455"/>
                <a:gd name="connsiteX5007" fmla="*/ 3492882 w 6891715"/>
                <a:gd name="connsiteY5007" fmla="*/ 5352511 h 6367455"/>
                <a:gd name="connsiteX5008" fmla="*/ 3469663 w 6891715"/>
                <a:gd name="connsiteY5008" fmla="*/ 5340159 h 6367455"/>
                <a:gd name="connsiteX5009" fmla="*/ 3460121 w 6891715"/>
                <a:gd name="connsiteY5009" fmla="*/ 5329707 h 6367455"/>
                <a:gd name="connsiteX5010" fmla="*/ 3445809 w 6891715"/>
                <a:gd name="connsiteY5010" fmla="*/ 5327807 h 6367455"/>
                <a:gd name="connsiteX5011" fmla="*/ 3441674 w 6891715"/>
                <a:gd name="connsiteY5011" fmla="*/ 5318622 h 6367455"/>
                <a:gd name="connsiteX5012" fmla="*/ 3448671 w 6891715"/>
                <a:gd name="connsiteY5012" fmla="*/ 5320839 h 6367455"/>
                <a:gd name="connsiteX5013" fmla="*/ 3454396 w 6891715"/>
                <a:gd name="connsiteY5013" fmla="*/ 5318939 h 6367455"/>
                <a:gd name="connsiteX5014" fmla="*/ 3455032 w 6891715"/>
                <a:gd name="connsiteY5014" fmla="*/ 5310071 h 6367455"/>
                <a:gd name="connsiteX5015" fmla="*/ 3445596 w 6891715"/>
                <a:gd name="connsiteY5015" fmla="*/ 5305079 h 6367455"/>
                <a:gd name="connsiteX5016" fmla="*/ 3448013 w 6891715"/>
                <a:gd name="connsiteY5016" fmla="*/ 5314939 h 6367455"/>
                <a:gd name="connsiteX5017" fmla="*/ 3441636 w 6891715"/>
                <a:gd name="connsiteY5017" fmla="*/ 5312732 h 6367455"/>
                <a:gd name="connsiteX5018" fmla="*/ 3436217 w 6891715"/>
                <a:gd name="connsiteY5018" fmla="*/ 5308949 h 6367455"/>
                <a:gd name="connsiteX5019" fmla="*/ 3431434 w 6891715"/>
                <a:gd name="connsiteY5019" fmla="*/ 5305166 h 6367455"/>
                <a:gd name="connsiteX5020" fmla="*/ 3427927 w 6891715"/>
                <a:gd name="connsiteY5020" fmla="*/ 5302014 h 6367455"/>
                <a:gd name="connsiteX5021" fmla="*/ 3425696 w 6891715"/>
                <a:gd name="connsiteY5021" fmla="*/ 5298861 h 6367455"/>
                <a:gd name="connsiteX5022" fmla="*/ 3423145 w 6891715"/>
                <a:gd name="connsiteY5022" fmla="*/ 5296654 h 6367455"/>
                <a:gd name="connsiteX5023" fmla="*/ 3420913 w 6891715"/>
                <a:gd name="connsiteY5023" fmla="*/ 5295078 h 6367455"/>
                <a:gd name="connsiteX5024" fmla="*/ 3393814 w 6891715"/>
                <a:gd name="connsiteY5024" fmla="*/ 5279000 h 6367455"/>
                <a:gd name="connsiteX5025" fmla="*/ 3380105 w 6891715"/>
                <a:gd name="connsiteY5025" fmla="*/ 5263238 h 6367455"/>
                <a:gd name="connsiteX5026" fmla="*/ 3365758 w 6891715"/>
                <a:gd name="connsiteY5026" fmla="*/ 5256303 h 6367455"/>
                <a:gd name="connsiteX5027" fmla="*/ 3371178 w 6891715"/>
                <a:gd name="connsiteY5027" fmla="*/ 5268913 h 6367455"/>
                <a:gd name="connsiteX5028" fmla="*/ 3355875 w 6891715"/>
                <a:gd name="connsiteY5028" fmla="*/ 5258509 h 6367455"/>
                <a:gd name="connsiteX5029" fmla="*/ 3332601 w 6891715"/>
                <a:gd name="connsiteY5029" fmla="*/ 5247476 h 6367455"/>
                <a:gd name="connsiteX5030" fmla="*/ 3320486 w 6891715"/>
                <a:gd name="connsiteY5030" fmla="*/ 5245269 h 6367455"/>
                <a:gd name="connsiteX5031" fmla="*/ 3301995 w 6891715"/>
                <a:gd name="connsiteY5031" fmla="*/ 5240855 h 6367455"/>
                <a:gd name="connsiteX5032" fmla="*/ 3294025 w 6891715"/>
                <a:gd name="connsiteY5032" fmla="*/ 5229506 h 6367455"/>
                <a:gd name="connsiteX5033" fmla="*/ 3321124 w 6891715"/>
                <a:gd name="connsiteY5033" fmla="*/ 5232974 h 6367455"/>
                <a:gd name="connsiteX5034" fmla="*/ 3333877 w 6891715"/>
                <a:gd name="connsiteY5034" fmla="*/ 5237072 h 6367455"/>
                <a:gd name="connsiteX5035" fmla="*/ 3352368 w 6891715"/>
                <a:gd name="connsiteY5035" fmla="*/ 5241171 h 6367455"/>
                <a:gd name="connsiteX5036" fmla="*/ 3357469 w 6891715"/>
                <a:gd name="connsiteY5036" fmla="*/ 5244954 h 6367455"/>
                <a:gd name="connsiteX5037" fmla="*/ 3355237 w 6891715"/>
                <a:gd name="connsiteY5037" fmla="*/ 5235496 h 6367455"/>
                <a:gd name="connsiteX5038" fmla="*/ 3357761 w 6891715"/>
                <a:gd name="connsiteY5038" fmla="*/ 5233854 h 6367455"/>
                <a:gd name="connsiteX5039" fmla="*/ 3374251 w 6891715"/>
                <a:gd name="connsiteY5039" fmla="*/ 5226890 h 6367455"/>
                <a:gd name="connsiteX5040" fmla="*/ 3376538 w 6891715"/>
                <a:gd name="connsiteY5040" fmla="*/ 5226649 h 6367455"/>
                <a:gd name="connsiteX5041" fmla="*/ 3376390 w 6891715"/>
                <a:gd name="connsiteY5041" fmla="*/ 5225986 h 6367455"/>
                <a:gd name="connsiteX5042" fmla="*/ 3374251 w 6891715"/>
                <a:gd name="connsiteY5042" fmla="*/ 5226890 h 6367455"/>
                <a:gd name="connsiteX5043" fmla="*/ 3367352 w 6891715"/>
                <a:gd name="connsiteY5043" fmla="*/ 5227615 h 6367455"/>
                <a:gd name="connsiteX5044" fmla="*/ 3357761 w 6891715"/>
                <a:gd name="connsiteY5044" fmla="*/ 5233854 h 6367455"/>
                <a:gd name="connsiteX5045" fmla="*/ 3355306 w 6891715"/>
                <a:gd name="connsiteY5045" fmla="*/ 5234891 h 6367455"/>
                <a:gd name="connsiteX5046" fmla="*/ 3346733 w 6891715"/>
                <a:gd name="connsiteY5046" fmla="*/ 5230124 h 6367455"/>
                <a:gd name="connsiteX5047" fmla="*/ 3354671 w 6891715"/>
                <a:gd name="connsiteY5047" fmla="*/ 5222815 h 6367455"/>
                <a:gd name="connsiteX5048" fmla="*/ 3358798 w 6891715"/>
                <a:gd name="connsiteY5048" fmla="*/ 5218366 h 6367455"/>
                <a:gd name="connsiteX5049" fmla="*/ 3358436 w 6891715"/>
                <a:gd name="connsiteY5049" fmla="*/ 5217784 h 6367455"/>
                <a:gd name="connsiteX5050" fmla="*/ 3354315 w 6891715"/>
                <a:gd name="connsiteY5050" fmla="*/ 5222229 h 6367455"/>
                <a:gd name="connsiteX5051" fmla="*/ 3340052 w 6891715"/>
                <a:gd name="connsiteY5051" fmla="*/ 5224452 h 6367455"/>
                <a:gd name="connsiteX5052" fmla="*/ 3327374 w 6891715"/>
                <a:gd name="connsiteY5052" fmla="*/ 5222547 h 6367455"/>
                <a:gd name="connsiteX5053" fmla="*/ 3291558 w 6891715"/>
                <a:gd name="connsiteY5053" fmla="*/ 5197464 h 6367455"/>
                <a:gd name="connsiteX5054" fmla="*/ 3284585 w 6891715"/>
                <a:gd name="connsiteY5054" fmla="*/ 5183177 h 6367455"/>
                <a:gd name="connsiteX5055" fmla="*/ 3262715 w 6891715"/>
                <a:gd name="connsiteY5055" fmla="*/ 5167619 h 6367455"/>
                <a:gd name="connsiteX5056" fmla="*/ 3236724 w 6891715"/>
                <a:gd name="connsiteY5056" fmla="*/ 5163492 h 6367455"/>
                <a:gd name="connsiteX5057" fmla="*/ 3223095 w 6891715"/>
                <a:gd name="connsiteY5057" fmla="*/ 5169842 h 6367455"/>
                <a:gd name="connsiteX5058" fmla="*/ 3197105 w 6891715"/>
                <a:gd name="connsiteY5058" fmla="*/ 5168889 h 6367455"/>
                <a:gd name="connsiteX5059" fmla="*/ 3185694 w 6891715"/>
                <a:gd name="connsiteY5059" fmla="*/ 5151744 h 6367455"/>
                <a:gd name="connsiteX5060" fmla="*/ 3187913 w 6891715"/>
                <a:gd name="connsiteY5060" fmla="*/ 5144442 h 6367455"/>
                <a:gd name="connsiteX5061" fmla="*/ 3160338 w 6891715"/>
                <a:gd name="connsiteY5061" fmla="*/ 5123804 h 6367455"/>
                <a:gd name="connsiteX5062" fmla="*/ 3116598 w 6891715"/>
                <a:gd name="connsiteY5062" fmla="*/ 5068242 h 6367455"/>
                <a:gd name="connsiteX5063" fmla="*/ 3116281 w 6891715"/>
                <a:gd name="connsiteY5063" fmla="*/ 5063797 h 6367455"/>
                <a:gd name="connsiteX5064" fmla="*/ 3125790 w 6891715"/>
                <a:gd name="connsiteY5064" fmla="*/ 5065067 h 6367455"/>
                <a:gd name="connsiteX5065" fmla="*/ 3132129 w 6891715"/>
                <a:gd name="connsiteY5065" fmla="*/ 5063797 h 6367455"/>
                <a:gd name="connsiteX5066" fmla="*/ 3125790 w 6891715"/>
                <a:gd name="connsiteY5066" fmla="*/ 5056494 h 6367455"/>
                <a:gd name="connsiteX5067" fmla="*/ 3125790 w 6891715"/>
                <a:gd name="connsiteY5067" fmla="*/ 5052049 h 6367455"/>
                <a:gd name="connsiteX5068" fmla="*/ 3141637 w 6891715"/>
                <a:gd name="connsiteY5068" fmla="*/ 5060622 h 6367455"/>
                <a:gd name="connsiteX5069" fmla="*/ 3152097 w 6891715"/>
                <a:gd name="connsiteY5069" fmla="*/ 5071099 h 6367455"/>
                <a:gd name="connsiteX5070" fmla="*/ 3154316 w 6891715"/>
                <a:gd name="connsiteY5070" fmla="*/ 5061257 h 6367455"/>
                <a:gd name="connsiteX5071" fmla="*/ 3144807 w 6891715"/>
                <a:gd name="connsiteY5071" fmla="*/ 5059669 h 6367455"/>
                <a:gd name="connsiteX5072" fmla="*/ 3123571 w 6891715"/>
                <a:gd name="connsiteY5072" fmla="*/ 5040937 h 6367455"/>
                <a:gd name="connsiteX5073" fmla="*/ 3111844 w 6891715"/>
                <a:gd name="connsiteY5073" fmla="*/ 5026014 h 6367455"/>
                <a:gd name="connsiteX5074" fmla="*/ 3105187 w 6891715"/>
                <a:gd name="connsiteY5074" fmla="*/ 5012679 h 6367455"/>
                <a:gd name="connsiteX5075" fmla="*/ 3100750 w 6891715"/>
                <a:gd name="connsiteY5075" fmla="*/ 4980612 h 6367455"/>
                <a:gd name="connsiteX5076" fmla="*/ 3093143 w 6891715"/>
                <a:gd name="connsiteY5076" fmla="*/ 4963149 h 6367455"/>
                <a:gd name="connsiteX5077" fmla="*/ 3070005 w 6891715"/>
                <a:gd name="connsiteY5077" fmla="*/ 4933621 h 6367455"/>
                <a:gd name="connsiteX5078" fmla="*/ 3053524 w 6891715"/>
                <a:gd name="connsiteY5078" fmla="*/ 4927589 h 6367455"/>
                <a:gd name="connsiteX5079" fmla="*/ 3045283 w 6891715"/>
                <a:gd name="connsiteY5079" fmla="*/ 4918064 h 6367455"/>
                <a:gd name="connsiteX5080" fmla="*/ 3030703 w 6891715"/>
                <a:gd name="connsiteY5080" fmla="*/ 4921239 h 6367455"/>
                <a:gd name="connsiteX5081" fmla="*/ 3025314 w 6891715"/>
                <a:gd name="connsiteY5081" fmla="*/ 4945686 h 6367455"/>
                <a:gd name="connsiteX5082" fmla="*/ 3027850 w 6891715"/>
                <a:gd name="connsiteY5082" fmla="*/ 4958386 h 6367455"/>
                <a:gd name="connsiteX5083" fmla="*/ 3018341 w 6891715"/>
                <a:gd name="connsiteY5083" fmla="*/ 4971086 h 6367455"/>
                <a:gd name="connsiteX5084" fmla="*/ 3016123 w 6891715"/>
                <a:gd name="connsiteY5084" fmla="*/ 4966006 h 6367455"/>
                <a:gd name="connsiteX5085" fmla="*/ 3012953 w 6891715"/>
                <a:gd name="connsiteY5085" fmla="*/ 4975531 h 6367455"/>
                <a:gd name="connsiteX5086" fmla="*/ 3006931 w 6891715"/>
                <a:gd name="connsiteY5086" fmla="*/ 4990137 h 6367455"/>
                <a:gd name="connsiteX5087" fmla="*/ 3005980 w 6891715"/>
                <a:gd name="connsiteY5087" fmla="*/ 4995217 h 6367455"/>
                <a:gd name="connsiteX5088" fmla="*/ 2992351 w 6891715"/>
                <a:gd name="connsiteY5088" fmla="*/ 4986962 h 6367455"/>
                <a:gd name="connsiteX5089" fmla="*/ 2988547 w 6891715"/>
                <a:gd name="connsiteY5089" fmla="*/ 4967276 h 6367455"/>
                <a:gd name="connsiteX5090" fmla="*/ 2977137 w 6891715"/>
                <a:gd name="connsiteY5090" fmla="*/ 4958704 h 6367455"/>
                <a:gd name="connsiteX5091" fmla="*/ 2971749 w 6891715"/>
                <a:gd name="connsiteY5091" fmla="*/ 4946004 h 6367455"/>
                <a:gd name="connsiteX5092" fmla="*/ 2974601 w 6891715"/>
                <a:gd name="connsiteY5092" fmla="*/ 4927271 h 6367455"/>
                <a:gd name="connsiteX5093" fmla="*/ 2963825 w 6891715"/>
                <a:gd name="connsiteY5093" fmla="*/ 4910444 h 6367455"/>
                <a:gd name="connsiteX5094" fmla="*/ 2963825 w 6891715"/>
                <a:gd name="connsiteY5094" fmla="*/ 4899649 h 6367455"/>
                <a:gd name="connsiteX5095" fmla="*/ 2976186 w 6891715"/>
                <a:gd name="connsiteY5095" fmla="*/ 4893299 h 6367455"/>
                <a:gd name="connsiteX5096" fmla="*/ 2976672 w 6891715"/>
                <a:gd name="connsiteY5096" fmla="*/ 4893377 h 6367455"/>
                <a:gd name="connsiteX5097" fmla="*/ 2981824 w 6891715"/>
                <a:gd name="connsiteY5097" fmla="*/ 4881196 h 6367455"/>
                <a:gd name="connsiteX5098" fmla="*/ 2977710 w 6891715"/>
                <a:gd name="connsiteY5098" fmla="*/ 4874199 h 6367455"/>
                <a:gd name="connsiteX5099" fmla="*/ 2986888 w 6891715"/>
                <a:gd name="connsiteY5099" fmla="*/ 4875471 h 6367455"/>
                <a:gd name="connsiteX5100" fmla="*/ 2990656 w 6891715"/>
                <a:gd name="connsiteY5100" fmla="*/ 4865568 h 6367455"/>
                <a:gd name="connsiteX5101" fmla="*/ 2977241 w 6891715"/>
                <a:gd name="connsiteY5101" fmla="*/ 4873821 h 6367455"/>
                <a:gd name="connsiteX5102" fmla="*/ 2960110 w 6891715"/>
                <a:gd name="connsiteY5102" fmla="*/ 4867464 h 6367455"/>
                <a:gd name="connsiteX5103" fmla="*/ 2943297 w 6891715"/>
                <a:gd name="connsiteY5103" fmla="*/ 4876364 h 6367455"/>
                <a:gd name="connsiteX5104" fmla="*/ 2927436 w 6891715"/>
                <a:gd name="connsiteY5104" fmla="*/ 4870960 h 6367455"/>
                <a:gd name="connsiteX5105" fmla="*/ 2894761 w 6891715"/>
                <a:gd name="connsiteY5105" fmla="*/ 4889077 h 6367455"/>
                <a:gd name="connsiteX5106" fmla="*/ 2863038 w 6891715"/>
                <a:gd name="connsiteY5106" fmla="*/ 4899884 h 6367455"/>
                <a:gd name="connsiteX5107" fmla="*/ 2852887 w 6891715"/>
                <a:gd name="connsiteY5107" fmla="*/ 4901155 h 6367455"/>
                <a:gd name="connsiteX5108" fmla="*/ 2843053 w 6891715"/>
                <a:gd name="connsiteY5108" fmla="*/ 4922132 h 6367455"/>
                <a:gd name="connsiteX5109" fmla="*/ 2844639 w 6891715"/>
                <a:gd name="connsiteY5109" fmla="*/ 4939296 h 6367455"/>
                <a:gd name="connsiteX5110" fmla="*/ 2862721 w 6891715"/>
                <a:gd name="connsiteY5110" fmla="*/ 4962180 h 6367455"/>
                <a:gd name="connsiteX5111" fmla="*/ 2862721 w 6891715"/>
                <a:gd name="connsiteY5111" fmla="*/ 4977118 h 6367455"/>
                <a:gd name="connsiteX5112" fmla="*/ 2850349 w 6891715"/>
                <a:gd name="connsiteY5112" fmla="*/ 4994282 h 6367455"/>
                <a:gd name="connsiteX5113" fmla="*/ 2849397 w 6891715"/>
                <a:gd name="connsiteY5113" fmla="*/ 5023523 h 6367455"/>
                <a:gd name="connsiteX5114" fmla="*/ 2857011 w 6891715"/>
                <a:gd name="connsiteY5114" fmla="*/ 5056260 h 6367455"/>
                <a:gd name="connsiteX5115" fmla="*/ 2892223 w 6891715"/>
                <a:gd name="connsiteY5115" fmla="*/ 5094718 h 6367455"/>
                <a:gd name="connsiteX5116" fmla="*/ 2944566 w 6891715"/>
                <a:gd name="connsiteY5116" fmla="*/ 5138580 h 6367455"/>
                <a:gd name="connsiteX5117" fmla="*/ 2977558 w 6891715"/>
                <a:gd name="connsiteY5117" fmla="*/ 5157332 h 6367455"/>
                <a:gd name="connsiteX5118" fmla="*/ 3003571 w 6891715"/>
                <a:gd name="connsiteY5118" fmla="*/ 5234249 h 6367455"/>
                <a:gd name="connsiteX5119" fmla="*/ 3036880 w 6891715"/>
                <a:gd name="connsiteY5119" fmla="*/ 5295274 h 6367455"/>
                <a:gd name="connsiteX5120" fmla="*/ 3070189 w 6891715"/>
                <a:gd name="connsiteY5120" fmla="*/ 5330554 h 6367455"/>
                <a:gd name="connsiteX5121" fmla="*/ 3108256 w 6891715"/>
                <a:gd name="connsiteY5121" fmla="*/ 5352485 h 6367455"/>
                <a:gd name="connsiteX5122" fmla="*/ 3135855 w 6891715"/>
                <a:gd name="connsiteY5122" fmla="*/ 5374416 h 6367455"/>
                <a:gd name="connsiteX5123" fmla="*/ 3163454 w 6891715"/>
                <a:gd name="connsiteY5123" fmla="*/ 5357252 h 6367455"/>
                <a:gd name="connsiteX5124" fmla="*/ 3164406 w 6891715"/>
                <a:gd name="connsiteY5124" fmla="*/ 5364563 h 6367455"/>
                <a:gd name="connsiteX5125" fmla="*/ 3172019 w 6891715"/>
                <a:gd name="connsiteY5125" fmla="*/ 5366787 h 6367455"/>
                <a:gd name="connsiteX5126" fmla="*/ 3176778 w 6891715"/>
                <a:gd name="connsiteY5126" fmla="*/ 5355981 h 6367455"/>
                <a:gd name="connsiteX5127" fmla="*/ 3188515 w 6891715"/>
                <a:gd name="connsiteY5127" fmla="*/ 5351849 h 6367455"/>
                <a:gd name="connsiteX5128" fmla="*/ 3200252 w 6891715"/>
                <a:gd name="connsiteY5128" fmla="*/ 5351531 h 6367455"/>
                <a:gd name="connsiteX5129" fmla="*/ 3213259 w 6891715"/>
                <a:gd name="connsiteY5129" fmla="*/ 5373780 h 6367455"/>
                <a:gd name="connsiteX5130" fmla="*/ 3204694 w 6891715"/>
                <a:gd name="connsiteY5130" fmla="*/ 5384269 h 6367455"/>
                <a:gd name="connsiteX5131" fmla="*/ 3194225 w 6891715"/>
                <a:gd name="connsiteY5131" fmla="*/ 5398253 h 6367455"/>
                <a:gd name="connsiteX5132" fmla="*/ 3192322 w 6891715"/>
                <a:gd name="connsiteY5132" fmla="*/ 5409696 h 6367455"/>
                <a:gd name="connsiteX5133" fmla="*/ 3203108 w 6891715"/>
                <a:gd name="connsiteY5133" fmla="*/ 5431944 h 6367455"/>
                <a:gd name="connsiteX5134" fmla="*/ 3222141 w 6891715"/>
                <a:gd name="connsiteY5134" fmla="*/ 5436712 h 6367455"/>
                <a:gd name="connsiteX5135" fmla="*/ 3271946 w 6891715"/>
                <a:gd name="connsiteY5135" fmla="*/ 5456418 h 6367455"/>
                <a:gd name="connsiteX5136" fmla="*/ 3322703 w 6891715"/>
                <a:gd name="connsiteY5136" fmla="*/ 5478349 h 6367455"/>
                <a:gd name="connsiteX5137" fmla="*/ 3357281 w 6891715"/>
                <a:gd name="connsiteY5137" fmla="*/ 5513629 h 6367455"/>
                <a:gd name="connsiteX5138" fmla="*/ 3391224 w 6891715"/>
                <a:gd name="connsiteY5138" fmla="*/ 5526024 h 6367455"/>
                <a:gd name="connsiteX5139" fmla="*/ 3404865 w 6891715"/>
                <a:gd name="connsiteY5139" fmla="*/ 5541598 h 6367455"/>
                <a:gd name="connsiteX5140" fmla="*/ 3429609 w 6891715"/>
                <a:gd name="connsiteY5140" fmla="*/ 5562576 h 6367455"/>
                <a:gd name="connsiteX5141" fmla="*/ 3443250 w 6891715"/>
                <a:gd name="connsiteY5141" fmla="*/ 5581646 h 6367455"/>
                <a:gd name="connsiteX5142" fmla="*/ 3435319 w 6891715"/>
                <a:gd name="connsiteY5142" fmla="*/ 5601352 h 6367455"/>
                <a:gd name="connsiteX5143" fmla="*/ 3429926 w 6891715"/>
                <a:gd name="connsiteY5143" fmla="*/ 5619469 h 6367455"/>
                <a:gd name="connsiteX5144" fmla="*/ 3396934 w 6891715"/>
                <a:gd name="connsiteY5144" fmla="*/ 5603894 h 6367455"/>
                <a:gd name="connsiteX5145" fmla="*/ 3382976 w 6891715"/>
                <a:gd name="connsiteY5145" fmla="*/ 5572429 h 6367455"/>
                <a:gd name="connsiteX5146" fmla="*/ 3329999 w 6891715"/>
                <a:gd name="connsiteY5146" fmla="*/ 5563529 h 6367455"/>
                <a:gd name="connsiteX5147" fmla="*/ 3328730 w 6891715"/>
                <a:gd name="connsiteY5147" fmla="*/ 5550816 h 6367455"/>
                <a:gd name="connsiteX5148" fmla="*/ 3336344 w 6891715"/>
                <a:gd name="connsiteY5148" fmla="*/ 5546684 h 6367455"/>
                <a:gd name="connsiteX5149" fmla="*/ 3325558 w 6891715"/>
                <a:gd name="connsiteY5149" fmla="*/ 5541280 h 6367455"/>
                <a:gd name="connsiteX5150" fmla="*/ 3285270 w 6891715"/>
                <a:gd name="connsiteY5150" fmla="*/ 5547955 h 6367455"/>
                <a:gd name="connsiteX5151" fmla="*/ 3262429 w 6891715"/>
                <a:gd name="connsiteY5151" fmla="*/ 5574653 h 6367455"/>
                <a:gd name="connsiteX5152" fmla="*/ 3270043 w 6891715"/>
                <a:gd name="connsiteY5152" fmla="*/ 5591499 h 6367455"/>
                <a:gd name="connsiteX5153" fmla="*/ 3249423 w 6891715"/>
                <a:gd name="connsiteY5153" fmla="*/ 5626779 h 6367455"/>
                <a:gd name="connsiteX5154" fmla="*/ 3268457 w 6891715"/>
                <a:gd name="connsiteY5154" fmla="*/ 5643306 h 6367455"/>
                <a:gd name="connsiteX5155" fmla="*/ 3299228 w 6891715"/>
                <a:gd name="connsiteY5155" fmla="*/ 5662059 h 6367455"/>
                <a:gd name="connsiteX5156" fmla="*/ 3308110 w 6891715"/>
                <a:gd name="connsiteY5156" fmla="*/ 5681765 h 6367455"/>
                <a:gd name="connsiteX5157" fmla="*/ 3314455 w 6891715"/>
                <a:gd name="connsiteY5157" fmla="*/ 5708145 h 6367455"/>
                <a:gd name="connsiteX5158" fmla="*/ 3313820 w 6891715"/>
                <a:gd name="connsiteY5158" fmla="*/ 5724991 h 6367455"/>
                <a:gd name="connsiteX5159" fmla="*/ 3292566 w 6891715"/>
                <a:gd name="connsiteY5159" fmla="*/ 5728487 h 6367455"/>
                <a:gd name="connsiteX5160" fmla="*/ 3262112 w 6891715"/>
                <a:gd name="connsiteY5160" fmla="*/ 5744697 h 6367455"/>
                <a:gd name="connsiteX5161" fmla="*/ 3263064 w 6891715"/>
                <a:gd name="connsiteY5161" fmla="*/ 5768534 h 6367455"/>
                <a:gd name="connsiteX5162" fmla="*/ 3262429 w 6891715"/>
                <a:gd name="connsiteY5162" fmla="*/ 5799365 h 6367455"/>
                <a:gd name="connsiteX5163" fmla="*/ 3221824 w 6891715"/>
                <a:gd name="connsiteY5163" fmla="*/ 5842909 h 6367455"/>
                <a:gd name="connsiteX5164" fmla="*/ 3205963 w 6891715"/>
                <a:gd name="connsiteY5164" fmla="*/ 5867382 h 6367455"/>
                <a:gd name="connsiteX5165" fmla="*/ 3189149 w 6891715"/>
                <a:gd name="connsiteY5165" fmla="*/ 5873739 h 6367455"/>
                <a:gd name="connsiteX5166" fmla="*/ 3175509 w 6891715"/>
                <a:gd name="connsiteY5166" fmla="*/ 5861343 h 6367455"/>
                <a:gd name="connsiteX5167" fmla="*/ 3164406 w 6891715"/>
                <a:gd name="connsiteY5167" fmla="*/ 5830831 h 6367455"/>
                <a:gd name="connsiteX5168" fmla="*/ 3164406 w 6891715"/>
                <a:gd name="connsiteY5168" fmla="*/ 5821296 h 6367455"/>
                <a:gd name="connsiteX5169" fmla="*/ 3185343 w 6891715"/>
                <a:gd name="connsiteY5169" fmla="*/ 5813985 h 6367455"/>
                <a:gd name="connsiteX5170" fmla="*/ 3192639 w 6891715"/>
                <a:gd name="connsiteY5170" fmla="*/ 5799047 h 6367455"/>
                <a:gd name="connsiteX5171" fmla="*/ 3182805 w 6891715"/>
                <a:gd name="connsiteY5171" fmla="*/ 5784109 h 6367455"/>
                <a:gd name="connsiteX5172" fmla="*/ 3187246 w 6891715"/>
                <a:gd name="connsiteY5172" fmla="*/ 5774573 h 6367455"/>
                <a:gd name="connsiteX5173" fmla="*/ 3204059 w 6891715"/>
                <a:gd name="connsiteY5173" fmla="*/ 5767263 h 6367455"/>
                <a:gd name="connsiteX5174" fmla="*/ 3218017 w 6891715"/>
                <a:gd name="connsiteY5174" fmla="*/ 5761860 h 6367455"/>
                <a:gd name="connsiteX5175" fmla="*/ 3220555 w 6891715"/>
                <a:gd name="connsiteY5175" fmla="*/ 5742790 h 6367455"/>
                <a:gd name="connsiteX5176" fmla="*/ 3219603 w 6891715"/>
                <a:gd name="connsiteY5176" fmla="*/ 5728805 h 6367455"/>
                <a:gd name="connsiteX5177" fmla="*/ 3207549 w 6891715"/>
                <a:gd name="connsiteY5177" fmla="*/ 5710052 h 6367455"/>
                <a:gd name="connsiteX5178" fmla="*/ 3188198 w 6891715"/>
                <a:gd name="connsiteY5178" fmla="*/ 5667144 h 6367455"/>
                <a:gd name="connsiteX5179" fmla="*/ 3177095 w 6891715"/>
                <a:gd name="connsiteY5179" fmla="*/ 5628050 h 6367455"/>
                <a:gd name="connsiteX5180" fmla="*/ 3159330 w 6891715"/>
                <a:gd name="connsiteY5180" fmla="*/ 5606119 h 6367455"/>
                <a:gd name="connsiteX5181" fmla="*/ 3131731 w 6891715"/>
                <a:gd name="connsiteY5181" fmla="*/ 5611840 h 6367455"/>
                <a:gd name="connsiteX5182" fmla="*/ 3108256 w 6891715"/>
                <a:gd name="connsiteY5182" fmla="*/ 5600398 h 6367455"/>
                <a:gd name="connsiteX5183" fmla="*/ 3096519 w 6891715"/>
                <a:gd name="connsiteY5183" fmla="*/ 5576243 h 6367455"/>
                <a:gd name="connsiteX5184" fmla="*/ 3097788 w 6891715"/>
                <a:gd name="connsiteY5184" fmla="*/ 5564800 h 6367455"/>
                <a:gd name="connsiteX5185" fmla="*/ 3079388 w 6891715"/>
                <a:gd name="connsiteY5185" fmla="*/ 5534288 h 6367455"/>
                <a:gd name="connsiteX5186" fmla="*/ 3052741 w 6891715"/>
                <a:gd name="connsiteY5186" fmla="*/ 5543823 h 6367455"/>
                <a:gd name="connsiteX5187" fmla="*/ 3044176 w 6891715"/>
                <a:gd name="connsiteY5187" fmla="*/ 5537784 h 6367455"/>
                <a:gd name="connsiteX5188" fmla="*/ 3052741 w 6891715"/>
                <a:gd name="connsiteY5188" fmla="*/ 5519667 h 6367455"/>
                <a:gd name="connsiteX5189" fmla="*/ 3034659 w 6891715"/>
                <a:gd name="connsiteY5189" fmla="*/ 5516489 h 6367455"/>
                <a:gd name="connsiteX5190" fmla="*/ 3010232 w 6891715"/>
                <a:gd name="connsiteY5190" fmla="*/ 5496783 h 6367455"/>
                <a:gd name="connsiteX5191" fmla="*/ 2983585 w 6891715"/>
                <a:gd name="connsiteY5191" fmla="*/ 5462457 h 6367455"/>
                <a:gd name="connsiteX5192" fmla="*/ 2953766 w 6891715"/>
                <a:gd name="connsiteY5192" fmla="*/ 5469767 h 6367455"/>
                <a:gd name="connsiteX5193" fmla="*/ 2933780 w 6891715"/>
                <a:gd name="connsiteY5193" fmla="*/ 5458325 h 6367455"/>
                <a:gd name="connsiteX5194" fmla="*/ 2913478 w 6891715"/>
                <a:gd name="connsiteY5194" fmla="*/ 5460867 h 6367455"/>
                <a:gd name="connsiteX5195" fmla="*/ 2861452 w 6891715"/>
                <a:gd name="connsiteY5195" fmla="*/ 5422409 h 6367455"/>
                <a:gd name="connsiteX5196" fmla="*/ 2823067 w 6891715"/>
                <a:gd name="connsiteY5196" fmla="*/ 5379501 h 6367455"/>
                <a:gd name="connsiteX5197" fmla="*/ 2802765 w 6891715"/>
                <a:gd name="connsiteY5197" fmla="*/ 5362338 h 6367455"/>
                <a:gd name="connsiteX5198" fmla="*/ 2789758 w 6891715"/>
                <a:gd name="connsiteY5198" fmla="*/ 5336275 h 6367455"/>
                <a:gd name="connsiteX5199" fmla="*/ 2765332 w 6891715"/>
                <a:gd name="connsiteY5199" fmla="*/ 5308941 h 6367455"/>
                <a:gd name="connsiteX5200" fmla="*/ 2739953 w 6891715"/>
                <a:gd name="connsiteY5200" fmla="*/ 5313709 h 6367455"/>
                <a:gd name="connsiteX5201" fmla="*/ 2730437 w 6891715"/>
                <a:gd name="connsiteY5201" fmla="*/ 5321972 h 6367455"/>
                <a:gd name="connsiteX5202" fmla="*/ 2725044 w 6891715"/>
                <a:gd name="connsiteY5202" fmla="*/ 5309259 h 6367455"/>
                <a:gd name="connsiteX5203" fmla="*/ 2736781 w 6891715"/>
                <a:gd name="connsiteY5203" fmla="*/ 5299724 h 6367455"/>
                <a:gd name="connsiteX5204" fmla="*/ 2719968 w 6891715"/>
                <a:gd name="connsiteY5204" fmla="*/ 5285103 h 6367455"/>
                <a:gd name="connsiteX5205" fmla="*/ 2702838 w 6891715"/>
                <a:gd name="connsiteY5205" fmla="*/ 5280336 h 6367455"/>
                <a:gd name="connsiteX5206" fmla="*/ 2707913 w 6891715"/>
                <a:gd name="connsiteY5206" fmla="*/ 5265397 h 6367455"/>
                <a:gd name="connsiteX5207" fmla="*/ 2688880 w 6891715"/>
                <a:gd name="connsiteY5207" fmla="*/ 5254909 h 6367455"/>
                <a:gd name="connsiteX5208" fmla="*/ 2675873 w 6891715"/>
                <a:gd name="connsiteY5208" fmla="*/ 5257133 h 6367455"/>
                <a:gd name="connsiteX5209" fmla="*/ 2673970 w 6891715"/>
                <a:gd name="connsiteY5209" fmla="*/ 5252048 h 6367455"/>
                <a:gd name="connsiteX5210" fmla="*/ 2681266 w 6891715"/>
                <a:gd name="connsiteY5210" fmla="*/ 5238063 h 6367455"/>
                <a:gd name="connsiteX5211" fmla="*/ 2675556 w 6891715"/>
                <a:gd name="connsiteY5211" fmla="*/ 5215179 h 6367455"/>
                <a:gd name="connsiteX5212" fmla="*/ 2658426 w 6891715"/>
                <a:gd name="connsiteY5212" fmla="*/ 5162418 h 6367455"/>
                <a:gd name="connsiteX5213" fmla="*/ 2652716 w 6891715"/>
                <a:gd name="connsiteY5213" fmla="*/ 5132859 h 6367455"/>
                <a:gd name="connsiteX5214" fmla="*/ 2649543 w 6891715"/>
                <a:gd name="connsiteY5214" fmla="*/ 5105207 h 6367455"/>
                <a:gd name="connsiteX5215" fmla="*/ 2626068 w 6891715"/>
                <a:gd name="connsiteY5215" fmla="*/ 5097261 h 6367455"/>
                <a:gd name="connsiteX5216" fmla="*/ 2593394 w 6891715"/>
                <a:gd name="connsiteY5216" fmla="*/ 5088997 h 6367455"/>
                <a:gd name="connsiteX5217" fmla="*/ 2560085 w 6891715"/>
                <a:gd name="connsiteY5217" fmla="*/ 5061027 h 6367455"/>
                <a:gd name="connsiteX5218" fmla="*/ 2538830 w 6891715"/>
                <a:gd name="connsiteY5218" fmla="*/ 5057849 h 6367455"/>
                <a:gd name="connsiteX5219" fmla="*/ 2522017 w 6891715"/>
                <a:gd name="connsiteY5219" fmla="*/ 5051810 h 6367455"/>
                <a:gd name="connsiteX5220" fmla="*/ 2489343 w 6891715"/>
                <a:gd name="connsiteY5220" fmla="*/ 5055306 h 6367455"/>
                <a:gd name="connsiteX5221" fmla="*/ 2475702 w 6891715"/>
                <a:gd name="connsiteY5221" fmla="*/ 5070245 h 6367455"/>
                <a:gd name="connsiteX5222" fmla="*/ 2452544 w 6891715"/>
                <a:gd name="connsiteY5222" fmla="*/ 5107432 h 6367455"/>
                <a:gd name="connsiteX5223" fmla="*/ 2438269 w 6891715"/>
                <a:gd name="connsiteY5223" fmla="*/ 5122370 h 6367455"/>
                <a:gd name="connsiteX5224" fmla="*/ 2419235 w 6891715"/>
                <a:gd name="connsiteY5224" fmla="*/ 5126502 h 6367455"/>
                <a:gd name="connsiteX5225" fmla="*/ 2419155 w 6891715"/>
                <a:gd name="connsiteY5225" fmla="*/ 5126339 h 6367455"/>
                <a:gd name="connsiteX5226" fmla="*/ 2414212 w 6891715"/>
                <a:gd name="connsiteY5226" fmla="*/ 5127883 h 6367455"/>
                <a:gd name="connsiteX5227" fmla="*/ 2409765 w 6891715"/>
                <a:gd name="connsiteY5227" fmla="*/ 5122167 h 6367455"/>
                <a:gd name="connsiteX5228" fmla="*/ 2400235 w 6891715"/>
                <a:gd name="connsiteY5228" fmla="*/ 5125343 h 6367455"/>
                <a:gd name="connsiteX5229" fmla="*/ 2400223 w 6891715"/>
                <a:gd name="connsiteY5229" fmla="*/ 5125369 h 6367455"/>
                <a:gd name="connsiteX5230" fmla="*/ 2408524 w 6891715"/>
                <a:gd name="connsiteY5230" fmla="*/ 5122854 h 6367455"/>
                <a:gd name="connsiteX5231" fmla="*/ 2412969 w 6891715"/>
                <a:gd name="connsiteY5231" fmla="*/ 5128049 h 6367455"/>
                <a:gd name="connsiteX5232" fmla="*/ 2397053 w 6891715"/>
                <a:gd name="connsiteY5232" fmla="*/ 5131996 h 6367455"/>
                <a:gd name="connsiteX5233" fmla="*/ 2396741 w 6891715"/>
                <a:gd name="connsiteY5233" fmla="*/ 5132647 h 6367455"/>
                <a:gd name="connsiteX5234" fmla="*/ 2385305 w 6891715"/>
                <a:gd name="connsiteY5234" fmla="*/ 5136458 h 6367455"/>
                <a:gd name="connsiteX5235" fmla="*/ 2383717 w 6891715"/>
                <a:gd name="connsiteY5235" fmla="*/ 5137411 h 6367455"/>
                <a:gd name="connsiteX5236" fmla="*/ 2384034 w 6891715"/>
                <a:gd name="connsiteY5236" fmla="*/ 5136458 h 6367455"/>
                <a:gd name="connsiteX5237" fmla="*/ 2380858 w 6891715"/>
                <a:gd name="connsiteY5237" fmla="*/ 5135823 h 6367455"/>
                <a:gd name="connsiteX5238" fmla="*/ 2379587 w 6891715"/>
                <a:gd name="connsiteY5238" fmla="*/ 5136458 h 6367455"/>
                <a:gd name="connsiteX5239" fmla="*/ 2377999 w 6891715"/>
                <a:gd name="connsiteY5239" fmla="*/ 5136458 h 6367455"/>
                <a:gd name="connsiteX5240" fmla="*/ 2377046 w 6891715"/>
                <a:gd name="connsiteY5240" fmla="*/ 5136776 h 6367455"/>
                <a:gd name="connsiteX5241" fmla="*/ 2375775 w 6891715"/>
                <a:gd name="connsiteY5241" fmla="*/ 5137411 h 6367455"/>
                <a:gd name="connsiteX5242" fmla="*/ 2375140 w 6891715"/>
                <a:gd name="connsiteY5242" fmla="*/ 5138046 h 6367455"/>
                <a:gd name="connsiteX5243" fmla="*/ 2374822 w 6891715"/>
                <a:gd name="connsiteY5243" fmla="*/ 5138999 h 6367455"/>
                <a:gd name="connsiteX5244" fmla="*/ 2374187 w 6891715"/>
                <a:gd name="connsiteY5244" fmla="*/ 5141857 h 6367455"/>
                <a:gd name="connsiteX5245" fmla="*/ 2374504 w 6891715"/>
                <a:gd name="connsiteY5245" fmla="*/ 5141857 h 6367455"/>
                <a:gd name="connsiteX5246" fmla="*/ 2375140 w 6891715"/>
                <a:gd name="connsiteY5246" fmla="*/ 5142175 h 6367455"/>
                <a:gd name="connsiteX5247" fmla="*/ 2377363 w 6891715"/>
                <a:gd name="connsiteY5247" fmla="*/ 5141540 h 6367455"/>
                <a:gd name="connsiteX5248" fmla="*/ 2351950 w 6891715"/>
                <a:gd name="connsiteY5248" fmla="*/ 5159642 h 6367455"/>
                <a:gd name="connsiteX5249" fmla="*/ 2327490 w 6891715"/>
                <a:gd name="connsiteY5249" fmla="*/ 5172345 h 6367455"/>
                <a:gd name="connsiteX5250" fmla="*/ 2305572 w 6891715"/>
                <a:gd name="connsiteY5250" fmla="*/ 5206327 h 6367455"/>
                <a:gd name="connsiteX5251" fmla="*/ 2275076 w 6891715"/>
                <a:gd name="connsiteY5251" fmla="*/ 5219348 h 6367455"/>
                <a:gd name="connsiteX5252" fmla="*/ 2232509 w 6891715"/>
                <a:gd name="connsiteY5252" fmla="*/ 5220936 h 6367455"/>
                <a:gd name="connsiteX5253" fmla="*/ 2188037 w 6891715"/>
                <a:gd name="connsiteY5253" fmla="*/ 5202198 h 6367455"/>
                <a:gd name="connsiteX5254" fmla="*/ 2180413 w 6891715"/>
                <a:gd name="connsiteY5254" fmla="*/ 5189812 h 6367455"/>
                <a:gd name="connsiteX5255" fmla="*/ 2143246 w 6891715"/>
                <a:gd name="connsiteY5255" fmla="*/ 5174251 h 6367455"/>
                <a:gd name="connsiteX5256" fmla="*/ 2120057 w 6891715"/>
                <a:gd name="connsiteY5256" fmla="*/ 5189177 h 6367455"/>
                <a:gd name="connsiteX5257" fmla="*/ 2104174 w 6891715"/>
                <a:gd name="connsiteY5257" fmla="*/ 5175521 h 6367455"/>
                <a:gd name="connsiteX5258" fmla="*/ 2082891 w 6891715"/>
                <a:gd name="connsiteY5258" fmla="*/ 5171710 h 6367455"/>
                <a:gd name="connsiteX5259" fmla="*/ 2058431 w 6891715"/>
                <a:gd name="connsiteY5259" fmla="*/ 5159324 h 6367455"/>
                <a:gd name="connsiteX5260" fmla="*/ 2040324 w 6891715"/>
                <a:gd name="connsiteY5260" fmla="*/ 5164723 h 6367455"/>
                <a:gd name="connsiteX5261" fmla="*/ 2022535 w 6891715"/>
                <a:gd name="connsiteY5261" fmla="*/ 5181555 h 6367455"/>
                <a:gd name="connsiteX5262" fmla="*/ 2004746 w 6891715"/>
                <a:gd name="connsiteY5262" fmla="*/ 5192353 h 6367455"/>
                <a:gd name="connsiteX5263" fmla="*/ 1967897 w 6891715"/>
                <a:gd name="connsiteY5263" fmla="*/ 5205374 h 6367455"/>
                <a:gd name="connsiteX5264" fmla="*/ 1959638 w 6891715"/>
                <a:gd name="connsiteY5264" fmla="*/ 5239356 h 6367455"/>
                <a:gd name="connsiteX5265" fmla="*/ 1951061 w 6891715"/>
                <a:gd name="connsiteY5265" fmla="*/ 5251106 h 6367455"/>
                <a:gd name="connsiteX5266" fmla="*/ 1959638 w 6891715"/>
                <a:gd name="connsiteY5266" fmla="*/ 5255870 h 6367455"/>
                <a:gd name="connsiteX5267" fmla="*/ 1960591 w 6891715"/>
                <a:gd name="connsiteY5267" fmla="*/ 5245390 h 6367455"/>
                <a:gd name="connsiteX5268" fmla="*/ 1963767 w 6891715"/>
                <a:gd name="connsiteY5268" fmla="*/ 5259046 h 6367455"/>
                <a:gd name="connsiteX5269" fmla="*/ 1959955 w 6891715"/>
                <a:gd name="connsiteY5269" fmla="*/ 5274925 h 6367455"/>
                <a:gd name="connsiteX5270" fmla="*/ 1964720 w 6891715"/>
                <a:gd name="connsiteY5270" fmla="*/ 5288899 h 6367455"/>
                <a:gd name="connsiteX5271" fmla="*/ 1963974 w 6891715"/>
                <a:gd name="connsiteY5271" fmla="*/ 5289811 h 6367455"/>
                <a:gd name="connsiteX5272" fmla="*/ 1973866 w 6891715"/>
                <a:gd name="connsiteY5272" fmla="*/ 5295679 h 6367455"/>
                <a:gd name="connsiteX5273" fmla="*/ 1970058 w 6891715"/>
                <a:gd name="connsiteY5273" fmla="*/ 5311533 h 6367455"/>
                <a:gd name="connsiteX5274" fmla="*/ 1985925 w 6891715"/>
                <a:gd name="connsiteY5274" fmla="*/ 5317557 h 6367455"/>
                <a:gd name="connsiteX5275" fmla="*/ 1980530 w 6891715"/>
                <a:gd name="connsiteY5275" fmla="*/ 5325801 h 6367455"/>
                <a:gd name="connsiteX5276" fmla="*/ 1973232 w 6891715"/>
                <a:gd name="connsiteY5276" fmla="*/ 5324216 h 6367455"/>
                <a:gd name="connsiteX5277" fmla="*/ 1965616 w 6891715"/>
                <a:gd name="connsiteY5277" fmla="*/ 5329606 h 6367455"/>
                <a:gd name="connsiteX5278" fmla="*/ 1962760 w 6891715"/>
                <a:gd name="connsiteY5278" fmla="*/ 5341972 h 6367455"/>
                <a:gd name="connsiteX5279" fmla="*/ 1975770 w 6891715"/>
                <a:gd name="connsiteY5279" fmla="*/ 5354655 h 6367455"/>
                <a:gd name="connsiteX5280" fmla="*/ 1971328 w 6891715"/>
                <a:gd name="connsiteY5280" fmla="*/ 5366070 h 6367455"/>
                <a:gd name="connsiteX5281" fmla="*/ 1965298 w 6891715"/>
                <a:gd name="connsiteY5281" fmla="*/ 5380022 h 6367455"/>
                <a:gd name="connsiteX5282" fmla="*/ 1926267 w 6891715"/>
                <a:gd name="connsiteY5282" fmla="*/ 5399046 h 6367455"/>
                <a:gd name="connsiteX5283" fmla="*/ 1896755 w 6891715"/>
                <a:gd name="connsiteY5283" fmla="*/ 5413315 h 6367455"/>
                <a:gd name="connsiteX5284" fmla="*/ 1868513 w 6891715"/>
                <a:gd name="connsiteY5284" fmla="*/ 5449144 h 6367455"/>
                <a:gd name="connsiteX5285" fmla="*/ 1823135 w 6891715"/>
                <a:gd name="connsiteY5285" fmla="*/ 5464364 h 6367455"/>
                <a:gd name="connsiteX5286" fmla="*/ 1755543 w 6891715"/>
                <a:gd name="connsiteY5286" fmla="*/ 5485925 h 6367455"/>
                <a:gd name="connsiteX5287" fmla="*/ 1738090 w 6891715"/>
                <a:gd name="connsiteY5287" fmla="*/ 5508121 h 6367455"/>
                <a:gd name="connsiteX5288" fmla="*/ 1753957 w 6891715"/>
                <a:gd name="connsiteY5288" fmla="*/ 5520487 h 6367455"/>
                <a:gd name="connsiteX5289" fmla="*/ 1746341 w 6891715"/>
                <a:gd name="connsiteY5289" fmla="*/ 5534438 h 6367455"/>
                <a:gd name="connsiteX5290" fmla="*/ 1742215 w 6891715"/>
                <a:gd name="connsiteY5290" fmla="*/ 5529048 h 6367455"/>
                <a:gd name="connsiteX5291" fmla="*/ 1744437 w 6891715"/>
                <a:gd name="connsiteY5291" fmla="*/ 5522706 h 6367455"/>
                <a:gd name="connsiteX5292" fmla="*/ 1726666 w 6891715"/>
                <a:gd name="connsiteY5292" fmla="*/ 5536975 h 6367455"/>
                <a:gd name="connsiteX5293" fmla="*/ 1643844 w 6891715"/>
                <a:gd name="connsiteY5293" fmla="*/ 5654293 h 6367455"/>
                <a:gd name="connsiteX5294" fmla="*/ 1644161 w 6891715"/>
                <a:gd name="connsiteY5294" fmla="*/ 5684733 h 6367455"/>
                <a:gd name="connsiteX5295" fmla="*/ 1633689 w 6891715"/>
                <a:gd name="connsiteY5295" fmla="*/ 5691391 h 6367455"/>
                <a:gd name="connsiteX5296" fmla="*/ 1645748 w 6891715"/>
                <a:gd name="connsiteY5296" fmla="*/ 5699318 h 6367455"/>
                <a:gd name="connsiteX5297" fmla="*/ 1664787 w 6891715"/>
                <a:gd name="connsiteY5297" fmla="*/ 5741490 h 6367455"/>
                <a:gd name="connsiteX5298" fmla="*/ 1679702 w 6891715"/>
                <a:gd name="connsiteY5298" fmla="*/ 5743392 h 6367455"/>
                <a:gd name="connsiteX5299" fmla="*/ 1685413 w 6891715"/>
                <a:gd name="connsiteY5299" fmla="*/ 5754807 h 6367455"/>
                <a:gd name="connsiteX5300" fmla="*/ 1692712 w 6891715"/>
                <a:gd name="connsiteY5300" fmla="*/ 5763368 h 6367455"/>
                <a:gd name="connsiteX5301" fmla="*/ 1677798 w 6891715"/>
                <a:gd name="connsiteY5301" fmla="*/ 5769709 h 6367455"/>
                <a:gd name="connsiteX5302" fmla="*/ 1658124 w 6891715"/>
                <a:gd name="connsiteY5302" fmla="*/ 5794124 h 6367455"/>
                <a:gd name="connsiteX5303" fmla="*/ 1636862 w 6891715"/>
                <a:gd name="connsiteY5303" fmla="*/ 5800783 h 6367455"/>
                <a:gd name="connsiteX5304" fmla="*/ 1631785 w 6891715"/>
                <a:gd name="connsiteY5304" fmla="*/ 5814100 h 6367455"/>
                <a:gd name="connsiteX5305" fmla="*/ 1617188 w 6891715"/>
                <a:gd name="connsiteY5305" fmla="*/ 5833125 h 6367455"/>
                <a:gd name="connsiteX5306" fmla="*/ 1613063 w 6891715"/>
                <a:gd name="connsiteY5306" fmla="*/ 5852467 h 6367455"/>
                <a:gd name="connsiteX5307" fmla="*/ 1596562 w 6891715"/>
                <a:gd name="connsiteY5307" fmla="*/ 5884174 h 6367455"/>
                <a:gd name="connsiteX5308" fmla="*/ 1605130 w 6891715"/>
                <a:gd name="connsiteY5308" fmla="*/ 5897809 h 6367455"/>
                <a:gd name="connsiteX5309" fmla="*/ 1600687 w 6891715"/>
                <a:gd name="connsiteY5309" fmla="*/ 5905101 h 6367455"/>
                <a:gd name="connsiteX5310" fmla="*/ 1584820 w 6891715"/>
                <a:gd name="connsiteY5310" fmla="*/ 5900979 h 6367455"/>
                <a:gd name="connsiteX5311" fmla="*/ 1557530 w 6891715"/>
                <a:gd name="connsiteY5311" fmla="*/ 5907638 h 6367455"/>
                <a:gd name="connsiteX5312" fmla="*/ 1535317 w 6891715"/>
                <a:gd name="connsiteY5312" fmla="*/ 5905736 h 6367455"/>
                <a:gd name="connsiteX5313" fmla="*/ 1530239 w 6891715"/>
                <a:gd name="connsiteY5313" fmla="*/ 5923809 h 6367455"/>
                <a:gd name="connsiteX5314" fmla="*/ 1507072 w 6891715"/>
                <a:gd name="connsiteY5314" fmla="*/ 5931102 h 6367455"/>
                <a:gd name="connsiteX5315" fmla="*/ 1506120 w 6891715"/>
                <a:gd name="connsiteY5315" fmla="*/ 5957736 h 6367455"/>
                <a:gd name="connsiteX5316" fmla="*/ 1494697 w 6891715"/>
                <a:gd name="connsiteY5316" fmla="*/ 5973590 h 6367455"/>
                <a:gd name="connsiteX5317" fmla="*/ 1485495 w 6891715"/>
                <a:gd name="connsiteY5317" fmla="*/ 5998956 h 6367455"/>
                <a:gd name="connsiteX5318" fmla="*/ 1475974 w 6891715"/>
                <a:gd name="connsiteY5318" fmla="*/ 6005298 h 6367455"/>
                <a:gd name="connsiteX5319" fmla="*/ 1453762 w 6891715"/>
                <a:gd name="connsiteY5319" fmla="*/ 5996737 h 6367455"/>
                <a:gd name="connsiteX5320" fmla="*/ 1414731 w 6891715"/>
                <a:gd name="connsiteY5320" fmla="*/ 6016396 h 6367455"/>
                <a:gd name="connsiteX5321" fmla="*/ 1392517 w 6891715"/>
                <a:gd name="connsiteY5321" fmla="*/ 6005932 h 6367455"/>
                <a:gd name="connsiteX5322" fmla="*/ 1351261 w 6891715"/>
                <a:gd name="connsiteY5322" fmla="*/ 6013859 h 6367455"/>
                <a:gd name="connsiteX5323" fmla="*/ 1318258 w 6891715"/>
                <a:gd name="connsiteY5323" fmla="*/ 6008786 h 6367455"/>
                <a:gd name="connsiteX5324" fmla="*/ 1261457 w 6891715"/>
                <a:gd name="connsiteY5324" fmla="*/ 6005932 h 6367455"/>
                <a:gd name="connsiteX5325" fmla="*/ 1248764 w 6891715"/>
                <a:gd name="connsiteY5325" fmla="*/ 6019883 h 6367455"/>
                <a:gd name="connsiteX5326" fmla="*/ 1228772 w 6891715"/>
                <a:gd name="connsiteY5326" fmla="*/ 6032884 h 6367455"/>
                <a:gd name="connsiteX5327" fmla="*/ 1189741 w 6891715"/>
                <a:gd name="connsiteY5327" fmla="*/ 6033835 h 6367455"/>
                <a:gd name="connsiteX5328" fmla="*/ 1159276 w 6891715"/>
                <a:gd name="connsiteY5328" fmla="*/ 6073152 h 6367455"/>
                <a:gd name="connsiteX5329" fmla="*/ 1151026 w 6891715"/>
                <a:gd name="connsiteY5329" fmla="*/ 6091226 h 6367455"/>
                <a:gd name="connsiteX5330" fmla="*/ 1140553 w 6891715"/>
                <a:gd name="connsiteY5330" fmla="*/ 6083933 h 6367455"/>
                <a:gd name="connsiteX5331" fmla="*/ 1124369 w 6891715"/>
                <a:gd name="connsiteY5331" fmla="*/ 6080762 h 6367455"/>
                <a:gd name="connsiteX5332" fmla="*/ 1118023 w 6891715"/>
                <a:gd name="connsiteY5332" fmla="*/ 6075689 h 6367455"/>
                <a:gd name="connsiteX5333" fmla="*/ 1104377 w 6891715"/>
                <a:gd name="connsiteY5333" fmla="*/ 6071567 h 6367455"/>
                <a:gd name="connsiteX5334" fmla="*/ 1095809 w 6891715"/>
                <a:gd name="connsiteY5334" fmla="*/ 6070616 h 6367455"/>
                <a:gd name="connsiteX5335" fmla="*/ 1074230 w 6891715"/>
                <a:gd name="connsiteY5335" fmla="*/ 6036054 h 6367455"/>
                <a:gd name="connsiteX5336" fmla="*/ 1076453 w 6891715"/>
                <a:gd name="connsiteY5336" fmla="*/ 6024640 h 6367455"/>
                <a:gd name="connsiteX5337" fmla="*/ 1067884 w 6891715"/>
                <a:gd name="connsiteY5337" fmla="*/ 6017347 h 6367455"/>
                <a:gd name="connsiteX5338" fmla="*/ 1072961 w 6891715"/>
                <a:gd name="connsiteY5338" fmla="*/ 5991981 h 6367455"/>
                <a:gd name="connsiteX5339" fmla="*/ 1032343 w 6891715"/>
                <a:gd name="connsiteY5339" fmla="*/ 5954565 h 6367455"/>
                <a:gd name="connsiteX5340" fmla="*/ 1005051 w 6891715"/>
                <a:gd name="connsiteY5340" fmla="*/ 5952663 h 6367455"/>
                <a:gd name="connsiteX5341" fmla="*/ 995213 w 6891715"/>
                <a:gd name="connsiteY5341" fmla="*/ 5944102 h 6367455"/>
                <a:gd name="connsiteX5342" fmla="*/ 987921 w 6891715"/>
                <a:gd name="connsiteY5342" fmla="*/ 5953614 h 6367455"/>
                <a:gd name="connsiteX5343" fmla="*/ 984747 w 6891715"/>
                <a:gd name="connsiteY5343" fmla="*/ 5946639 h 6367455"/>
                <a:gd name="connsiteX5344" fmla="*/ 967371 w 6891715"/>
                <a:gd name="connsiteY5344" fmla="*/ 5951909 h 6367455"/>
                <a:gd name="connsiteX5345" fmla="*/ 967494 w 6891715"/>
                <a:gd name="connsiteY5345" fmla="*/ 5953094 h 6367455"/>
                <a:gd name="connsiteX5346" fmla="*/ 945223 w 6891715"/>
                <a:gd name="connsiteY5346" fmla="*/ 5968032 h 6367455"/>
                <a:gd name="connsiteX5347" fmla="*/ 924225 w 6891715"/>
                <a:gd name="connsiteY5347" fmla="*/ 5969303 h 6367455"/>
                <a:gd name="connsiteX5348" fmla="*/ 909272 w 6891715"/>
                <a:gd name="connsiteY5348" fmla="*/ 5963900 h 6367455"/>
                <a:gd name="connsiteX5349" fmla="*/ 887955 w 6891715"/>
                <a:gd name="connsiteY5349" fmla="*/ 5962311 h 6367455"/>
                <a:gd name="connsiteX5350" fmla="*/ 866639 w 6891715"/>
                <a:gd name="connsiteY5350" fmla="*/ 5955955 h 6367455"/>
                <a:gd name="connsiteX5351" fmla="*/ 841188 w 6891715"/>
                <a:gd name="connsiteY5351" fmla="*/ 5968032 h 6367455"/>
                <a:gd name="connsiteX5352" fmla="*/ 822417 w 6891715"/>
                <a:gd name="connsiteY5352" fmla="*/ 5972164 h 6367455"/>
                <a:gd name="connsiteX5353" fmla="*/ 813826 w 6891715"/>
                <a:gd name="connsiteY5353" fmla="*/ 5968986 h 6367455"/>
                <a:gd name="connsiteX5354" fmla="*/ 822099 w 6891715"/>
                <a:gd name="connsiteY5354" fmla="*/ 5960404 h 6367455"/>
                <a:gd name="connsiteX5355" fmla="*/ 832598 w 6891715"/>
                <a:gd name="connsiteY5355" fmla="*/ 5933071 h 6367455"/>
                <a:gd name="connsiteX5356" fmla="*/ 836416 w 6891715"/>
                <a:gd name="connsiteY5356" fmla="*/ 5909870 h 6367455"/>
                <a:gd name="connsiteX5357" fmla="*/ 829735 w 6891715"/>
                <a:gd name="connsiteY5357" fmla="*/ 5863468 h 6367455"/>
                <a:gd name="connsiteX5358" fmla="*/ 838007 w 6891715"/>
                <a:gd name="connsiteY5358" fmla="*/ 5825647 h 6367455"/>
                <a:gd name="connsiteX5359" fmla="*/ 826871 w 6891715"/>
                <a:gd name="connsiteY5359" fmla="*/ 5806260 h 6367455"/>
                <a:gd name="connsiteX5360" fmla="*/ 839598 w 6891715"/>
                <a:gd name="connsiteY5360" fmla="*/ 5797996 h 6367455"/>
                <a:gd name="connsiteX5361" fmla="*/ 847232 w 6891715"/>
                <a:gd name="connsiteY5361" fmla="*/ 5804353 h 6367455"/>
                <a:gd name="connsiteX5362" fmla="*/ 840870 w 6891715"/>
                <a:gd name="connsiteY5362" fmla="*/ 5790369 h 6367455"/>
                <a:gd name="connsiteX5363" fmla="*/ 822735 w 6891715"/>
                <a:gd name="connsiteY5363" fmla="*/ 5790686 h 6367455"/>
                <a:gd name="connsiteX5364" fmla="*/ 806827 w 6891715"/>
                <a:gd name="connsiteY5364" fmla="*/ 5803717 h 6367455"/>
                <a:gd name="connsiteX5365" fmla="*/ 795372 w 6891715"/>
                <a:gd name="connsiteY5365" fmla="*/ 5810074 h 6367455"/>
                <a:gd name="connsiteX5366" fmla="*/ 797281 w 6891715"/>
                <a:gd name="connsiteY5366" fmla="*/ 5786873 h 6367455"/>
                <a:gd name="connsiteX5367" fmla="*/ 790918 w 6891715"/>
                <a:gd name="connsiteY5367" fmla="*/ 5777338 h 6367455"/>
                <a:gd name="connsiteX5368" fmla="*/ 800463 w 6891715"/>
                <a:gd name="connsiteY5368" fmla="*/ 5776384 h 6367455"/>
                <a:gd name="connsiteX5369" fmla="*/ 817326 w 6891715"/>
                <a:gd name="connsiteY5369" fmla="*/ 5773842 h 6367455"/>
                <a:gd name="connsiteX5370" fmla="*/ 826553 w 6891715"/>
                <a:gd name="connsiteY5370" fmla="*/ 5752548 h 6367455"/>
                <a:gd name="connsiteX5371" fmla="*/ 839280 w 6891715"/>
                <a:gd name="connsiteY5371" fmla="*/ 5740788 h 6367455"/>
                <a:gd name="connsiteX5372" fmla="*/ 840234 w 6891715"/>
                <a:gd name="connsiteY5372" fmla="*/ 5734432 h 6367455"/>
                <a:gd name="connsiteX5373" fmla="*/ 820189 w 6891715"/>
                <a:gd name="connsiteY5373" fmla="*/ 5748734 h 6367455"/>
                <a:gd name="connsiteX5374" fmla="*/ 807462 w 6891715"/>
                <a:gd name="connsiteY5374" fmla="*/ 5754137 h 6367455"/>
                <a:gd name="connsiteX5375" fmla="*/ 799190 w 6891715"/>
                <a:gd name="connsiteY5375" fmla="*/ 5764625 h 6367455"/>
                <a:gd name="connsiteX5376" fmla="*/ 801418 w 6891715"/>
                <a:gd name="connsiteY5376" fmla="*/ 5771935 h 6367455"/>
                <a:gd name="connsiteX5377" fmla="*/ 783283 w 6891715"/>
                <a:gd name="connsiteY5377" fmla="*/ 5770028 h 6367455"/>
                <a:gd name="connsiteX5378" fmla="*/ 776921 w 6891715"/>
                <a:gd name="connsiteY5378" fmla="*/ 5773206 h 6367455"/>
                <a:gd name="connsiteX5379" fmla="*/ 768331 w 6891715"/>
                <a:gd name="connsiteY5379" fmla="*/ 5770346 h 6367455"/>
                <a:gd name="connsiteX5380" fmla="*/ 765150 w 6891715"/>
                <a:gd name="connsiteY5380" fmla="*/ 5765896 h 6367455"/>
                <a:gd name="connsiteX5381" fmla="*/ 782010 w 6891715"/>
                <a:gd name="connsiteY5381" fmla="*/ 5735385 h 6367455"/>
                <a:gd name="connsiteX5382" fmla="*/ 781692 w 6891715"/>
                <a:gd name="connsiteY5382" fmla="*/ 5699471 h 6367455"/>
                <a:gd name="connsiteX5383" fmla="*/ 807781 w 6891715"/>
                <a:gd name="connsiteY5383" fmla="*/ 5671820 h 6367455"/>
                <a:gd name="connsiteX5384" fmla="*/ 810008 w 6891715"/>
                <a:gd name="connsiteY5384" fmla="*/ 5656883 h 6367455"/>
                <a:gd name="connsiteX5385" fmla="*/ 820189 w 6891715"/>
                <a:gd name="connsiteY5385" fmla="*/ 5642263 h 6367455"/>
                <a:gd name="connsiteX5386" fmla="*/ 838643 w 6891715"/>
                <a:gd name="connsiteY5386" fmla="*/ 5544691 h 6367455"/>
                <a:gd name="connsiteX5387" fmla="*/ 846597 w 6891715"/>
                <a:gd name="connsiteY5387" fmla="*/ 5489707 h 6367455"/>
                <a:gd name="connsiteX5388" fmla="*/ 828780 w 6891715"/>
                <a:gd name="connsiteY5388" fmla="*/ 5408662 h 6367455"/>
                <a:gd name="connsiteX5389" fmla="*/ 828147 w 6891715"/>
                <a:gd name="connsiteY5389" fmla="*/ 5385266 h 6367455"/>
                <a:gd name="connsiteX5390" fmla="*/ 827984 w 6891715"/>
                <a:gd name="connsiteY5390" fmla="*/ 5385412 h 6367455"/>
                <a:gd name="connsiteX5391" fmla="*/ 827032 w 6891715"/>
                <a:gd name="connsiteY5391" fmla="*/ 5365753 h 6367455"/>
                <a:gd name="connsiteX5392" fmla="*/ 829888 w 6891715"/>
                <a:gd name="connsiteY5392" fmla="*/ 5330240 h 6367455"/>
                <a:gd name="connsiteX5393" fmla="*/ 841630 w 6891715"/>
                <a:gd name="connsiteY5393" fmla="*/ 5324850 h 6367455"/>
                <a:gd name="connsiteX5394" fmla="*/ 831157 w 6891715"/>
                <a:gd name="connsiteY5394" fmla="*/ 5309947 h 6367455"/>
                <a:gd name="connsiteX5395" fmla="*/ 820051 w 6891715"/>
                <a:gd name="connsiteY5395" fmla="*/ 5303923 h 6367455"/>
                <a:gd name="connsiteX5396" fmla="*/ 826397 w 6891715"/>
                <a:gd name="connsiteY5396" fmla="*/ 5284898 h 6367455"/>
                <a:gd name="connsiteX5397" fmla="*/ 807357 w 6891715"/>
                <a:gd name="connsiteY5397" fmla="*/ 5286167 h 6367455"/>
                <a:gd name="connsiteX5398" fmla="*/ 812434 w 6891715"/>
                <a:gd name="connsiteY5398" fmla="*/ 5264288 h 6367455"/>
                <a:gd name="connsiteX5399" fmla="*/ 795615 w 6891715"/>
                <a:gd name="connsiteY5399" fmla="*/ 5265240 h 6367455"/>
                <a:gd name="connsiteX5400" fmla="*/ 796250 w 6891715"/>
                <a:gd name="connsiteY5400" fmla="*/ 5254459 h 6367455"/>
                <a:gd name="connsiteX5401" fmla="*/ 789903 w 6891715"/>
                <a:gd name="connsiteY5401" fmla="*/ 5247166 h 6367455"/>
                <a:gd name="connsiteX5402" fmla="*/ 782604 w 6891715"/>
                <a:gd name="connsiteY5402" fmla="*/ 5251922 h 6367455"/>
                <a:gd name="connsiteX5403" fmla="*/ 783556 w 6891715"/>
                <a:gd name="connsiteY5403" fmla="*/ 5237971 h 6367455"/>
                <a:gd name="connsiteX5404" fmla="*/ 800375 w 6891715"/>
                <a:gd name="connsiteY5404" fmla="*/ 5212605 h 6367455"/>
                <a:gd name="connsiteX5405" fmla="*/ 813069 w 6891715"/>
                <a:gd name="connsiteY5405" fmla="*/ 5212605 h 6367455"/>
                <a:gd name="connsiteX5406" fmla="*/ 815290 w 6891715"/>
                <a:gd name="connsiteY5406" fmla="*/ 5206263 h 6367455"/>
                <a:gd name="connsiteX5407" fmla="*/ 825763 w 6891715"/>
                <a:gd name="connsiteY5407" fmla="*/ 5193580 h 6367455"/>
                <a:gd name="connsiteX5408" fmla="*/ 843851 w 6891715"/>
                <a:gd name="connsiteY5408" fmla="*/ 5199605 h 6367455"/>
                <a:gd name="connsiteX5409" fmla="*/ 862573 w 6891715"/>
                <a:gd name="connsiteY5409" fmla="*/ 5188824 h 6367455"/>
                <a:gd name="connsiteX5410" fmla="*/ 876218 w 6891715"/>
                <a:gd name="connsiteY5410" fmla="*/ 5185653 h 6367455"/>
                <a:gd name="connsiteX5411" fmla="*/ 877488 w 6891715"/>
                <a:gd name="connsiteY5411" fmla="*/ 5192629 h 6367455"/>
                <a:gd name="connsiteX5412" fmla="*/ 891133 w 6891715"/>
                <a:gd name="connsiteY5412" fmla="*/ 5191678 h 6367455"/>
                <a:gd name="connsiteX5413" fmla="*/ 884786 w 6891715"/>
                <a:gd name="connsiteY5413" fmla="*/ 5183117 h 6367455"/>
                <a:gd name="connsiteX5414" fmla="*/ 891133 w 6891715"/>
                <a:gd name="connsiteY5414" fmla="*/ 5176775 h 6367455"/>
                <a:gd name="connsiteX5415" fmla="*/ 881613 w 6891715"/>
                <a:gd name="connsiteY5415" fmla="*/ 5179946 h 6367455"/>
                <a:gd name="connsiteX5416" fmla="*/ 878122 w 6891715"/>
                <a:gd name="connsiteY5416" fmla="*/ 5168848 h 6367455"/>
                <a:gd name="connsiteX5417" fmla="*/ 890816 w 6891715"/>
                <a:gd name="connsiteY5417" fmla="*/ 5159336 h 6367455"/>
                <a:gd name="connsiteX5418" fmla="*/ 910808 w 6891715"/>
                <a:gd name="connsiteY5418" fmla="*/ 5144116 h 6367455"/>
                <a:gd name="connsiteX5419" fmla="*/ 926675 w 6891715"/>
                <a:gd name="connsiteY5419" fmla="*/ 5140945 h 6367455"/>
                <a:gd name="connsiteX5420" fmla="*/ 933974 w 6891715"/>
                <a:gd name="connsiteY5420" fmla="*/ 5145067 h 6367455"/>
                <a:gd name="connsiteX5421" fmla="*/ 936195 w 6891715"/>
                <a:gd name="connsiteY5421" fmla="*/ 5138726 h 6367455"/>
                <a:gd name="connsiteX5422" fmla="*/ 949841 w 6891715"/>
                <a:gd name="connsiteY5422" fmla="*/ 5139677 h 6367455"/>
                <a:gd name="connsiteX5423" fmla="*/ 959361 w 6891715"/>
                <a:gd name="connsiteY5423" fmla="*/ 5151092 h 6367455"/>
                <a:gd name="connsiteX5424" fmla="*/ 989190 w 6891715"/>
                <a:gd name="connsiteY5424" fmla="*/ 5165677 h 6367455"/>
                <a:gd name="connsiteX5425" fmla="*/ 1095809 w 6891715"/>
                <a:gd name="connsiteY5425" fmla="*/ 5163458 h 6367455"/>
                <a:gd name="connsiteX5426" fmla="*/ 1111676 w 6891715"/>
                <a:gd name="connsiteY5426" fmla="*/ 5152994 h 6367455"/>
                <a:gd name="connsiteX5427" fmla="*/ 1121196 w 6891715"/>
                <a:gd name="connsiteY5427" fmla="*/ 5154897 h 6367455"/>
                <a:gd name="connsiteX5428" fmla="*/ 1124369 w 6891715"/>
                <a:gd name="connsiteY5428" fmla="*/ 5158067 h 6367455"/>
                <a:gd name="connsiteX5429" fmla="*/ 1140553 w 6891715"/>
                <a:gd name="connsiteY5429" fmla="*/ 5165360 h 6367455"/>
                <a:gd name="connsiteX5430" fmla="*/ 1168162 w 6891715"/>
                <a:gd name="connsiteY5430" fmla="*/ 5169165 h 6367455"/>
                <a:gd name="connsiteX5431" fmla="*/ 1217983 w 6891715"/>
                <a:gd name="connsiteY5431" fmla="*/ 5179312 h 6367455"/>
                <a:gd name="connsiteX5432" fmla="*/ 1264313 w 6891715"/>
                <a:gd name="connsiteY5432" fmla="*/ 5181214 h 6367455"/>
                <a:gd name="connsiteX5433" fmla="*/ 1293825 w 6891715"/>
                <a:gd name="connsiteY5433" fmla="*/ 5175507 h 6367455"/>
                <a:gd name="connsiteX5434" fmla="*/ 1307788 w 6891715"/>
                <a:gd name="connsiteY5434" fmla="*/ 5178677 h 6367455"/>
                <a:gd name="connsiteX5435" fmla="*/ 1323653 w 6891715"/>
                <a:gd name="connsiteY5435" fmla="*/ 5168848 h 6367455"/>
                <a:gd name="connsiteX5436" fmla="*/ 1329999 w 6891715"/>
                <a:gd name="connsiteY5436" fmla="*/ 5169799 h 6367455"/>
                <a:gd name="connsiteX5437" fmla="*/ 1339519 w 6891715"/>
                <a:gd name="connsiteY5437" fmla="*/ 5182482 h 6367455"/>
                <a:gd name="connsiteX5438" fmla="*/ 1351261 w 6891715"/>
                <a:gd name="connsiteY5438" fmla="*/ 5183117 h 6367455"/>
                <a:gd name="connsiteX5439" fmla="*/ 1367129 w 6891715"/>
                <a:gd name="connsiteY5439" fmla="*/ 5187556 h 6367455"/>
                <a:gd name="connsiteX5440" fmla="*/ 1385853 w 6891715"/>
                <a:gd name="connsiteY5440" fmla="*/ 5184068 h 6367455"/>
                <a:gd name="connsiteX5441" fmla="*/ 1405846 w 6891715"/>
                <a:gd name="connsiteY5441" fmla="*/ 5182799 h 6367455"/>
                <a:gd name="connsiteX5442" fmla="*/ 1422030 w 6891715"/>
                <a:gd name="connsiteY5442" fmla="*/ 5187873 h 6367455"/>
                <a:gd name="connsiteX5443" fmla="*/ 1439800 w 6891715"/>
                <a:gd name="connsiteY5443" fmla="*/ 5194214 h 6367455"/>
                <a:gd name="connsiteX5444" fmla="*/ 1449320 w 6891715"/>
                <a:gd name="connsiteY5444" fmla="*/ 5199288 h 6367455"/>
                <a:gd name="connsiteX5445" fmla="*/ 1476608 w 6891715"/>
                <a:gd name="connsiteY5445" fmla="*/ 5198336 h 6367455"/>
                <a:gd name="connsiteX5446" fmla="*/ 1488033 w 6891715"/>
                <a:gd name="connsiteY5446" fmla="*/ 5187873 h 6367455"/>
                <a:gd name="connsiteX5447" fmla="*/ 1493746 w 6891715"/>
                <a:gd name="connsiteY5447" fmla="*/ 5184702 h 6367455"/>
                <a:gd name="connsiteX5448" fmla="*/ 1492160 w 6891715"/>
                <a:gd name="connsiteY5448" fmla="*/ 5187556 h 6367455"/>
                <a:gd name="connsiteX5449" fmla="*/ 1498188 w 6891715"/>
                <a:gd name="connsiteY5449" fmla="*/ 5189141 h 6367455"/>
                <a:gd name="connsiteX5450" fmla="*/ 1499774 w 6891715"/>
                <a:gd name="connsiteY5450" fmla="*/ 5188190 h 6367455"/>
                <a:gd name="connsiteX5451" fmla="*/ 1505485 w 6891715"/>
                <a:gd name="connsiteY5451" fmla="*/ 5182165 h 6367455"/>
                <a:gd name="connsiteX5452" fmla="*/ 1506437 w 6891715"/>
                <a:gd name="connsiteY5452" fmla="*/ 5185019 h 6367455"/>
                <a:gd name="connsiteX5453" fmla="*/ 1509292 w 6891715"/>
                <a:gd name="connsiteY5453" fmla="*/ 5185336 h 6367455"/>
                <a:gd name="connsiteX5454" fmla="*/ 1509613 w 6891715"/>
                <a:gd name="connsiteY5454" fmla="*/ 5182165 h 6367455"/>
                <a:gd name="connsiteX5455" fmla="*/ 1513104 w 6891715"/>
                <a:gd name="connsiteY5455" fmla="*/ 5183117 h 6367455"/>
                <a:gd name="connsiteX5456" fmla="*/ 1513644 w 6891715"/>
                <a:gd name="connsiteY5456" fmla="*/ 5182190 h 6367455"/>
                <a:gd name="connsiteX5457" fmla="*/ 1521585 w 6891715"/>
                <a:gd name="connsiteY5457" fmla="*/ 5173933 h 6367455"/>
                <a:gd name="connsiteX5458" fmla="*/ 1536516 w 6891715"/>
                <a:gd name="connsiteY5458" fmla="*/ 5137729 h 6367455"/>
                <a:gd name="connsiteX5459" fmla="*/ 1551446 w 6891715"/>
                <a:gd name="connsiteY5459" fmla="*/ 5066590 h 6367455"/>
                <a:gd name="connsiteX5460" fmla="*/ 1559070 w 6891715"/>
                <a:gd name="connsiteY5460" fmla="*/ 5017364 h 6367455"/>
                <a:gd name="connsiteX5461" fmla="*/ 1564788 w 6891715"/>
                <a:gd name="connsiteY5461" fmla="*/ 5032291 h 6367455"/>
                <a:gd name="connsiteX5462" fmla="*/ 1571141 w 6891715"/>
                <a:gd name="connsiteY5462" fmla="*/ 5024351 h 6367455"/>
                <a:gd name="connsiteX5463" fmla="*/ 1567011 w 6891715"/>
                <a:gd name="connsiteY5463" fmla="*/ 5014506 h 6367455"/>
                <a:gd name="connsiteX5464" fmla="*/ 1560022 w 6891715"/>
                <a:gd name="connsiteY5464" fmla="*/ 5012600 h 6367455"/>
                <a:gd name="connsiteX5465" fmla="*/ 1570506 w 6891715"/>
                <a:gd name="connsiteY5465" fmla="*/ 4932569 h 6367455"/>
                <a:gd name="connsiteX5466" fmla="*/ 1570188 w 6891715"/>
                <a:gd name="connsiteY5466" fmla="*/ 4911609 h 6367455"/>
                <a:gd name="connsiteX5467" fmla="*/ 1572094 w 6891715"/>
                <a:gd name="connsiteY5467" fmla="*/ 4904939 h 6367455"/>
                <a:gd name="connsiteX5468" fmla="*/ 1577177 w 6891715"/>
                <a:gd name="connsiteY5468" fmla="*/ 4904939 h 6367455"/>
                <a:gd name="connsiteX5469" fmla="*/ 1579082 w 6891715"/>
                <a:gd name="connsiteY5469" fmla="*/ 4921136 h 6367455"/>
                <a:gd name="connsiteX5470" fmla="*/ 1600683 w 6891715"/>
                <a:gd name="connsiteY5470" fmla="*/ 4948448 h 6367455"/>
                <a:gd name="connsiteX5471" fmla="*/ 1607672 w 6891715"/>
                <a:gd name="connsiteY5471" fmla="*/ 4967186 h 6367455"/>
                <a:gd name="connsiteX5472" fmla="*/ 1616884 w 6891715"/>
                <a:gd name="connsiteY5472" fmla="*/ 4974173 h 6367455"/>
                <a:gd name="connsiteX5473" fmla="*/ 1609895 w 6891715"/>
                <a:gd name="connsiteY5473" fmla="*/ 4964963 h 6367455"/>
                <a:gd name="connsiteX5474" fmla="*/ 1606719 w 6891715"/>
                <a:gd name="connsiteY5474" fmla="*/ 4945908 h 6367455"/>
                <a:gd name="connsiteX5475" fmla="*/ 1598142 w 6891715"/>
                <a:gd name="connsiteY5475" fmla="*/ 4918595 h 6367455"/>
                <a:gd name="connsiteX5476" fmla="*/ 1586706 w 6891715"/>
                <a:gd name="connsiteY5476" fmla="*/ 4902081 h 6367455"/>
                <a:gd name="connsiteX5477" fmla="*/ 1583847 w 6891715"/>
                <a:gd name="connsiteY5477" fmla="*/ 4888425 h 6367455"/>
                <a:gd name="connsiteX5478" fmla="*/ 1561293 w 6891715"/>
                <a:gd name="connsiteY5478" fmla="*/ 4874769 h 6367455"/>
                <a:gd name="connsiteX5479" fmla="*/ 1560340 w 6891715"/>
                <a:gd name="connsiteY5479" fmla="*/ 4864288 h 6367455"/>
                <a:gd name="connsiteX5480" fmla="*/ 1569552 w 6891715"/>
                <a:gd name="connsiteY5480" fmla="*/ 4855714 h 6367455"/>
                <a:gd name="connsiteX5481" fmla="*/ 1574953 w 6891715"/>
                <a:gd name="connsiteY5481" fmla="*/ 4843963 h 6367455"/>
                <a:gd name="connsiteX5482" fmla="*/ 1584483 w 6891715"/>
                <a:gd name="connsiteY5482" fmla="*/ 4838882 h 6367455"/>
                <a:gd name="connsiteX5483" fmla="*/ 1568282 w 6891715"/>
                <a:gd name="connsiteY5483" fmla="*/ 4816651 h 6367455"/>
                <a:gd name="connsiteX5484" fmla="*/ 1556528 w 6891715"/>
                <a:gd name="connsiteY5484" fmla="*/ 4810299 h 6367455"/>
                <a:gd name="connsiteX5485" fmla="*/ 1561929 w 6891715"/>
                <a:gd name="connsiteY5485" fmla="*/ 4800136 h 6367455"/>
                <a:gd name="connsiteX5486" fmla="*/ 1546999 w 6891715"/>
                <a:gd name="connsiteY5486" fmla="*/ 4799184 h 6367455"/>
                <a:gd name="connsiteX5487" fmla="*/ 1503477 w 6891715"/>
                <a:gd name="connsiteY5487" fmla="*/ 4766790 h 6367455"/>
                <a:gd name="connsiteX5488" fmla="*/ 1501253 w 6891715"/>
                <a:gd name="connsiteY5488" fmla="*/ 4758533 h 6367455"/>
                <a:gd name="connsiteX5489" fmla="*/ 1482828 w 6891715"/>
                <a:gd name="connsiteY5489" fmla="*/ 4728998 h 6367455"/>
                <a:gd name="connsiteX5490" fmla="*/ 1470123 w 6891715"/>
                <a:gd name="connsiteY5490" fmla="*/ 4717565 h 6367455"/>
                <a:gd name="connsiteX5491" fmla="*/ 1482512 w 6891715"/>
                <a:gd name="connsiteY5491" fmla="*/ 4692158 h 6367455"/>
                <a:gd name="connsiteX5492" fmla="*/ 1466629 w 6891715"/>
                <a:gd name="connsiteY5492" fmla="*/ 4685806 h 6367455"/>
                <a:gd name="connsiteX5493" fmla="*/ 1479018 w 6891715"/>
                <a:gd name="connsiteY5493" fmla="*/ 4672150 h 6367455"/>
                <a:gd name="connsiteX5494" fmla="*/ 1491724 w 6891715"/>
                <a:gd name="connsiteY5494" fmla="*/ 4676279 h 6367455"/>
                <a:gd name="connsiteX5495" fmla="*/ 1500301 w 6891715"/>
                <a:gd name="connsiteY5495" fmla="*/ 4678502 h 6367455"/>
                <a:gd name="connsiteX5496" fmla="*/ 1494902 w 6891715"/>
                <a:gd name="connsiteY5496" fmla="*/ 4667704 h 6367455"/>
                <a:gd name="connsiteX5497" fmla="*/ 1478064 w 6891715"/>
                <a:gd name="connsiteY5497" fmla="*/ 4658494 h 6367455"/>
                <a:gd name="connsiteX5498" fmla="*/ 1458688 w 6891715"/>
                <a:gd name="connsiteY5498" fmla="*/ 4663893 h 6367455"/>
                <a:gd name="connsiteX5499" fmla="*/ 1434865 w 6891715"/>
                <a:gd name="connsiteY5499" fmla="*/ 4663258 h 6367455"/>
                <a:gd name="connsiteX5500" fmla="*/ 1431053 w 6891715"/>
                <a:gd name="connsiteY5500" fmla="*/ 4648331 h 6367455"/>
                <a:gd name="connsiteX5501" fmla="*/ 1447253 w 6891715"/>
                <a:gd name="connsiteY5501" fmla="*/ 4637851 h 6367455"/>
                <a:gd name="connsiteX5502" fmla="*/ 1430100 w 6891715"/>
                <a:gd name="connsiteY5502" fmla="*/ 4631499 h 6367455"/>
                <a:gd name="connsiteX5503" fmla="*/ 1413264 w 6891715"/>
                <a:gd name="connsiteY5503" fmla="*/ 4620066 h 6367455"/>
                <a:gd name="connsiteX5504" fmla="*/ 1405640 w 6891715"/>
                <a:gd name="connsiteY5504" fmla="*/ 4628641 h 6367455"/>
                <a:gd name="connsiteX5505" fmla="*/ 1402464 w 6891715"/>
                <a:gd name="connsiteY5505" fmla="*/ 4629594 h 6367455"/>
                <a:gd name="connsiteX5506" fmla="*/ 1396110 w 6891715"/>
                <a:gd name="connsiteY5506" fmla="*/ 4616890 h 6367455"/>
                <a:gd name="connsiteX5507" fmla="*/ 1387533 w 6891715"/>
                <a:gd name="connsiteY5507" fmla="*/ 4626735 h 6367455"/>
                <a:gd name="connsiteX5508" fmla="*/ 1376095 w 6891715"/>
                <a:gd name="connsiteY5508" fmla="*/ 4627688 h 6367455"/>
                <a:gd name="connsiteX5509" fmla="*/ 1354811 w 6891715"/>
                <a:gd name="connsiteY5509" fmla="*/ 4600694 h 6367455"/>
                <a:gd name="connsiteX5510" fmla="*/ 1342103 w 6891715"/>
                <a:gd name="connsiteY5510" fmla="*/ 4601646 h 6367455"/>
                <a:gd name="connsiteX5511" fmla="*/ 1327174 w 6891715"/>
                <a:gd name="connsiteY5511" fmla="*/ 4594659 h 6367455"/>
                <a:gd name="connsiteX5512" fmla="*/ 1309068 w 6891715"/>
                <a:gd name="connsiteY5512" fmla="*/ 4591484 h 6367455"/>
                <a:gd name="connsiteX5513" fmla="*/ 1300491 w 6891715"/>
                <a:gd name="connsiteY5513" fmla="*/ 4580051 h 6367455"/>
                <a:gd name="connsiteX5514" fmla="*/ 1287785 w 6891715"/>
                <a:gd name="connsiteY5514" fmla="*/ 4575922 h 6367455"/>
                <a:gd name="connsiteX5515" fmla="*/ 1268726 w 6891715"/>
                <a:gd name="connsiteY5515" fmla="*/ 4589578 h 6367455"/>
                <a:gd name="connsiteX5516" fmla="*/ 1251889 w 6891715"/>
                <a:gd name="connsiteY5516" fmla="*/ 4592119 h 6367455"/>
                <a:gd name="connsiteX5517" fmla="*/ 1247443 w 6891715"/>
                <a:gd name="connsiteY5517" fmla="*/ 4573064 h 6367455"/>
                <a:gd name="connsiteX5518" fmla="*/ 1240136 w 6891715"/>
                <a:gd name="connsiteY5518" fmla="*/ 4568618 h 6367455"/>
                <a:gd name="connsiteX5519" fmla="*/ 1221077 w 6891715"/>
                <a:gd name="connsiteY5519" fmla="*/ 4564807 h 6367455"/>
                <a:gd name="connsiteX5520" fmla="*/ 1217899 w 6891715"/>
                <a:gd name="connsiteY5520" fmla="*/ 4559408 h 6367455"/>
                <a:gd name="connsiteX5521" fmla="*/ 1233465 w 6891715"/>
                <a:gd name="connsiteY5521" fmla="*/ 4552103 h 6367455"/>
                <a:gd name="connsiteX5522" fmla="*/ 1251254 w 6891715"/>
                <a:gd name="connsiteY5522" fmla="*/ 4552103 h 6367455"/>
                <a:gd name="connsiteX5523" fmla="*/ 1257608 w 6891715"/>
                <a:gd name="connsiteY5523" fmla="*/ 4544481 h 6367455"/>
                <a:gd name="connsiteX5524" fmla="*/ 1242994 w 6891715"/>
                <a:gd name="connsiteY5524" fmla="*/ 4534001 h 6367455"/>
                <a:gd name="connsiteX5525" fmla="*/ 1232194 w 6891715"/>
                <a:gd name="connsiteY5525" fmla="*/ 4537177 h 6367455"/>
                <a:gd name="connsiteX5526" fmla="*/ 1225841 w 6891715"/>
                <a:gd name="connsiteY5526" fmla="*/ 4545751 h 6367455"/>
                <a:gd name="connsiteX5527" fmla="*/ 1223618 w 6891715"/>
                <a:gd name="connsiteY5527" fmla="*/ 4521615 h 6367455"/>
                <a:gd name="connsiteX5528" fmla="*/ 1230288 w 6891715"/>
                <a:gd name="connsiteY5528" fmla="*/ 4516534 h 6367455"/>
                <a:gd name="connsiteX5529" fmla="*/ 1236642 w 6891715"/>
                <a:gd name="connsiteY5529" fmla="*/ 4520345 h 6367455"/>
                <a:gd name="connsiteX5530" fmla="*/ 1251254 w 6891715"/>
                <a:gd name="connsiteY5530" fmla="*/ 4524473 h 6367455"/>
                <a:gd name="connsiteX5531" fmla="*/ 1260784 w 6891715"/>
                <a:gd name="connsiteY5531" fmla="*/ 4524473 h 6367455"/>
                <a:gd name="connsiteX5532" fmla="*/ 1246807 w 6891715"/>
                <a:gd name="connsiteY5532" fmla="*/ 4509547 h 6367455"/>
                <a:gd name="connsiteX5533" fmla="*/ 1235053 w 6891715"/>
                <a:gd name="connsiteY5533" fmla="*/ 4512088 h 6367455"/>
                <a:gd name="connsiteX5534" fmla="*/ 1228700 w 6891715"/>
                <a:gd name="connsiteY5534" fmla="*/ 4506689 h 6367455"/>
                <a:gd name="connsiteX5535" fmla="*/ 1219488 w 6891715"/>
                <a:gd name="connsiteY5535" fmla="*/ 4515263 h 6367455"/>
                <a:gd name="connsiteX5536" fmla="*/ 1210911 w 6891715"/>
                <a:gd name="connsiteY5536" fmla="*/ 4511135 h 6367455"/>
                <a:gd name="connsiteX5537" fmla="*/ 1209640 w 6891715"/>
                <a:gd name="connsiteY5537" fmla="*/ 4500972 h 6367455"/>
                <a:gd name="connsiteX5538" fmla="*/ 1215040 w 6891715"/>
                <a:gd name="connsiteY5538" fmla="*/ 4495573 h 6367455"/>
                <a:gd name="connsiteX5539" fmla="*/ 1224570 w 6891715"/>
                <a:gd name="connsiteY5539" fmla="*/ 4486681 h 6367455"/>
                <a:gd name="connsiteX5540" fmla="*/ 1245219 w 6891715"/>
                <a:gd name="connsiteY5540" fmla="*/ 4468578 h 6367455"/>
                <a:gd name="connsiteX5541" fmla="*/ 1268726 w 6891715"/>
                <a:gd name="connsiteY5541" fmla="*/ 4469531 h 6367455"/>
                <a:gd name="connsiteX5542" fmla="*/ 1283656 w 6891715"/>
                <a:gd name="connsiteY5542" fmla="*/ 4465085 h 6367455"/>
                <a:gd name="connsiteX5543" fmla="*/ 1299538 w 6891715"/>
                <a:gd name="connsiteY5543" fmla="*/ 4471437 h 6367455"/>
                <a:gd name="connsiteX5544" fmla="*/ 1299538 w 6891715"/>
                <a:gd name="connsiteY5544" fmla="*/ 4464132 h 6367455"/>
                <a:gd name="connsiteX5545" fmla="*/ 1310974 w 6891715"/>
                <a:gd name="connsiteY5545" fmla="*/ 4460956 h 6367455"/>
                <a:gd name="connsiteX5546" fmla="*/ 1324633 w 6891715"/>
                <a:gd name="connsiteY5546" fmla="*/ 4463815 h 6367455"/>
                <a:gd name="connsiteX5547" fmla="*/ 1327809 w 6891715"/>
                <a:gd name="connsiteY5547" fmla="*/ 4450159 h 6367455"/>
                <a:gd name="connsiteX5548" fmla="*/ 1331938 w 6891715"/>
                <a:gd name="connsiteY5548" fmla="*/ 4442854 h 6367455"/>
                <a:gd name="connsiteX5549" fmla="*/ 1346869 w 6891715"/>
                <a:gd name="connsiteY5549" fmla="*/ 4448888 h 6367455"/>
                <a:gd name="connsiteX5550" fmla="*/ 1379908 w 6891715"/>
                <a:gd name="connsiteY5550" fmla="*/ 4448571 h 6367455"/>
                <a:gd name="connsiteX5551" fmla="*/ 1388485 w 6891715"/>
                <a:gd name="connsiteY5551" fmla="*/ 4460004 h 6367455"/>
                <a:gd name="connsiteX5552" fmla="*/ 1411675 w 6891715"/>
                <a:gd name="connsiteY5552" fmla="*/ 4485093 h 6367455"/>
                <a:gd name="connsiteX5553" fmla="*/ 1430735 w 6891715"/>
                <a:gd name="connsiteY5553" fmla="*/ 4474295 h 6367455"/>
                <a:gd name="connsiteX5554" fmla="*/ 1447570 w 6891715"/>
                <a:gd name="connsiteY5554" fmla="*/ 4466991 h 6367455"/>
                <a:gd name="connsiteX5555" fmla="*/ 1462817 w 6891715"/>
                <a:gd name="connsiteY5555" fmla="*/ 4477471 h 6367455"/>
                <a:gd name="connsiteX5556" fmla="*/ 1481559 w 6891715"/>
                <a:gd name="connsiteY5556" fmla="*/ 4465403 h 6367455"/>
                <a:gd name="connsiteX5557" fmla="*/ 1497442 w 6891715"/>
                <a:gd name="connsiteY5557" fmla="*/ 4462227 h 6367455"/>
                <a:gd name="connsiteX5558" fmla="*/ 1506018 w 6891715"/>
                <a:gd name="connsiteY5558" fmla="*/ 4476836 h 6367455"/>
                <a:gd name="connsiteX5559" fmla="*/ 1522855 w 6891715"/>
                <a:gd name="connsiteY5559" fmla="*/ 4478741 h 6367455"/>
                <a:gd name="connsiteX5560" fmla="*/ 1532386 w 6891715"/>
                <a:gd name="connsiteY5560" fmla="*/ 4480964 h 6367455"/>
                <a:gd name="connsiteX5561" fmla="*/ 1536516 w 6891715"/>
                <a:gd name="connsiteY5561" fmla="*/ 4472389 h 6367455"/>
                <a:gd name="connsiteX5562" fmla="*/ 1529209 w 6891715"/>
                <a:gd name="connsiteY5562" fmla="*/ 4466038 h 6367455"/>
                <a:gd name="connsiteX5563" fmla="*/ 1519361 w 6891715"/>
                <a:gd name="connsiteY5563" fmla="*/ 4448571 h 6367455"/>
                <a:gd name="connsiteX5564" fmla="*/ 1512690 w 6891715"/>
                <a:gd name="connsiteY5564" fmla="*/ 4384101 h 6367455"/>
                <a:gd name="connsiteX5565" fmla="*/ 1511104 w 6891715"/>
                <a:gd name="connsiteY5565" fmla="*/ 4368222 h 6367455"/>
                <a:gd name="connsiteX5566" fmla="*/ 1498395 w 6891715"/>
                <a:gd name="connsiteY5566" fmla="*/ 4357742 h 6367455"/>
                <a:gd name="connsiteX5567" fmla="*/ 1492996 w 6891715"/>
                <a:gd name="connsiteY5567" fmla="*/ 4334875 h 6367455"/>
                <a:gd name="connsiteX5568" fmla="*/ 1478064 w 6891715"/>
                <a:gd name="connsiteY5568" fmla="*/ 4314550 h 6367455"/>
                <a:gd name="connsiteX5569" fmla="*/ 1478064 w 6891715"/>
                <a:gd name="connsiteY5569" fmla="*/ 4307563 h 6367455"/>
                <a:gd name="connsiteX5570" fmla="*/ 1484418 w 6891715"/>
                <a:gd name="connsiteY5570" fmla="*/ 4310422 h 6367455"/>
                <a:gd name="connsiteX5571" fmla="*/ 1497125 w 6891715"/>
                <a:gd name="connsiteY5571" fmla="*/ 4312645 h 6367455"/>
                <a:gd name="connsiteX5572" fmla="*/ 1513961 w 6891715"/>
                <a:gd name="connsiteY5572" fmla="*/ 4325030 h 6367455"/>
                <a:gd name="connsiteX5573" fmla="*/ 1526668 w 6891715"/>
                <a:gd name="connsiteY5573" fmla="*/ 4319631 h 6367455"/>
                <a:gd name="connsiteX5574" fmla="*/ 1545728 w 6891715"/>
                <a:gd name="connsiteY5574" fmla="*/ 4317408 h 6367455"/>
                <a:gd name="connsiteX5575" fmla="*/ 1550175 w 6891715"/>
                <a:gd name="connsiteY5575" fmla="*/ 4328841 h 6367455"/>
                <a:gd name="connsiteX5576" fmla="*/ 1542551 w 6891715"/>
                <a:gd name="connsiteY5576" fmla="*/ 4339322 h 6367455"/>
                <a:gd name="connsiteX5577" fmla="*/ 1555893 w 6891715"/>
                <a:gd name="connsiteY5577" fmla="*/ 4358694 h 6367455"/>
                <a:gd name="connsiteX5578" fmla="*/ 1569552 w 6891715"/>
                <a:gd name="connsiteY5578" fmla="*/ 4364728 h 6367455"/>
                <a:gd name="connsiteX5579" fmla="*/ 1589565 w 6891715"/>
                <a:gd name="connsiteY5579" fmla="*/ 4358377 h 6367455"/>
                <a:gd name="connsiteX5580" fmla="*/ 1610531 w 6891715"/>
                <a:gd name="connsiteY5580" fmla="*/ 4367269 h 6367455"/>
                <a:gd name="connsiteX5581" fmla="*/ 1625460 w 6891715"/>
                <a:gd name="connsiteY5581" fmla="*/ 4369492 h 6367455"/>
                <a:gd name="connsiteX5582" fmla="*/ 1659450 w 6891715"/>
                <a:gd name="connsiteY5582" fmla="*/ 4368222 h 6367455"/>
                <a:gd name="connsiteX5583" fmla="*/ 1677556 w 6891715"/>
                <a:gd name="connsiteY5583" fmla="*/ 4356154 h 6367455"/>
                <a:gd name="connsiteX5584" fmla="*/ 1690898 w 6891715"/>
                <a:gd name="connsiteY5584" fmla="*/ 4346626 h 6367455"/>
                <a:gd name="connsiteX5585" fmla="*/ 1720758 w 6891715"/>
                <a:gd name="connsiteY5585" fmla="*/ 4349484 h 6367455"/>
                <a:gd name="connsiteX5586" fmla="*/ 1694075 w 6891715"/>
                <a:gd name="connsiteY5586" fmla="*/ 4341227 h 6367455"/>
                <a:gd name="connsiteX5587" fmla="*/ 1679463 w 6891715"/>
                <a:gd name="connsiteY5587" fmla="*/ 4339322 h 6367455"/>
                <a:gd name="connsiteX5588" fmla="*/ 1680416 w 6891715"/>
                <a:gd name="connsiteY5588" fmla="*/ 4328841 h 6367455"/>
                <a:gd name="connsiteX5589" fmla="*/ 1688675 w 6891715"/>
                <a:gd name="connsiteY5589" fmla="*/ 4312009 h 6367455"/>
                <a:gd name="connsiteX5590" fmla="*/ 1722347 w 6891715"/>
                <a:gd name="connsiteY5590" fmla="*/ 4291684 h 6367455"/>
                <a:gd name="connsiteX5591" fmla="*/ 1748712 w 6891715"/>
                <a:gd name="connsiteY5591" fmla="*/ 4285015 h 6367455"/>
                <a:gd name="connsiteX5592" fmla="*/ 1771901 w 6891715"/>
                <a:gd name="connsiteY5592" fmla="*/ 4278663 h 6367455"/>
                <a:gd name="connsiteX5593" fmla="*/ 1801444 w 6891715"/>
                <a:gd name="connsiteY5593" fmla="*/ 4257067 h 6367455"/>
                <a:gd name="connsiteX5594" fmla="*/ 1820186 w 6891715"/>
                <a:gd name="connsiteY5594" fmla="*/ 4234836 h 6367455"/>
                <a:gd name="connsiteX5595" fmla="*/ 1828762 w 6891715"/>
                <a:gd name="connsiteY5595" fmla="*/ 4230390 h 6367455"/>
                <a:gd name="connsiteX5596" fmla="*/ 1817962 w 6891715"/>
                <a:gd name="connsiteY5596" fmla="*/ 4222451 h 6367455"/>
                <a:gd name="connsiteX5597" fmla="*/ 1816056 w 6891715"/>
                <a:gd name="connsiteY5597" fmla="*/ 4208477 h 6367455"/>
                <a:gd name="connsiteX5598" fmla="*/ 1820821 w 6891715"/>
                <a:gd name="connsiteY5598" fmla="*/ 4198949 h 6367455"/>
                <a:gd name="connsiteX5599" fmla="*/ 1818280 w 6891715"/>
                <a:gd name="connsiteY5599" fmla="*/ 4157981 h 6367455"/>
                <a:gd name="connsiteX5600" fmla="*/ 1815103 w 6891715"/>
                <a:gd name="connsiteY5600" fmla="*/ 4152582 h 6367455"/>
                <a:gd name="connsiteX5601" fmla="*/ 1832892 w 6891715"/>
                <a:gd name="connsiteY5601" fmla="*/ 4132574 h 6367455"/>
                <a:gd name="connsiteX5602" fmla="*/ 1847822 w 6891715"/>
                <a:gd name="connsiteY5602" fmla="*/ 4124952 h 6367455"/>
                <a:gd name="connsiteX5603" fmla="*/ 1866881 w 6891715"/>
                <a:gd name="connsiteY5603" fmla="*/ 4121459 h 6367455"/>
                <a:gd name="connsiteX5604" fmla="*/ 1901506 w 6891715"/>
                <a:gd name="connsiteY5604" fmla="*/ 4114790 h 6367455"/>
                <a:gd name="connsiteX5605" fmla="*/ 1920566 w 6891715"/>
                <a:gd name="connsiteY5605" fmla="*/ 4111614 h 6367455"/>
                <a:gd name="connsiteX5606" fmla="*/ 1920836 w 6891715"/>
                <a:gd name="connsiteY5606" fmla="*/ 4111854 h 6367455"/>
                <a:gd name="connsiteX5607" fmla="*/ 1949386 w 6891715"/>
                <a:gd name="connsiteY5607" fmla="*/ 4094630 h 6367455"/>
                <a:gd name="connsiteX5608" fmla="*/ 1978517 w 6891715"/>
                <a:gd name="connsiteY5608" fmla="*/ 4070064 h 6367455"/>
                <a:gd name="connsiteX5609" fmla="*/ 1977988 w 6891715"/>
                <a:gd name="connsiteY5609" fmla="*/ 4069704 h 6367455"/>
                <a:gd name="connsiteX5610" fmla="*/ 1995753 w 6891715"/>
                <a:gd name="connsiteY5610" fmla="*/ 4059226 h 6367455"/>
                <a:gd name="connsiteX5611" fmla="*/ 2007174 w 6891715"/>
                <a:gd name="connsiteY5611" fmla="*/ 4057321 h 6367455"/>
                <a:gd name="connsiteX5612" fmla="*/ 2015422 w 6891715"/>
                <a:gd name="connsiteY5612" fmla="*/ 4063036 h 6367455"/>
                <a:gd name="connsiteX5613" fmla="*/ 2018911 w 6891715"/>
                <a:gd name="connsiteY5613" fmla="*/ 4062084 h 6367455"/>
                <a:gd name="connsiteX5614" fmla="*/ 2024622 w 6891715"/>
                <a:gd name="connsiteY5614" fmla="*/ 4061449 h 6367455"/>
                <a:gd name="connsiteX5615" fmla="*/ 2022084 w 6891715"/>
                <a:gd name="connsiteY5615" fmla="*/ 4070339 h 6367455"/>
                <a:gd name="connsiteX5616" fmla="*/ 2031283 w 6891715"/>
                <a:gd name="connsiteY5616" fmla="*/ 4070339 h 6367455"/>
                <a:gd name="connsiteX5617" fmla="*/ 2036676 w 6891715"/>
                <a:gd name="connsiteY5617" fmla="*/ 4065894 h 6367455"/>
                <a:gd name="connsiteX5618" fmla="*/ 2025890 w 6891715"/>
                <a:gd name="connsiteY5618" fmla="*/ 4052876 h 6367455"/>
                <a:gd name="connsiteX5619" fmla="*/ 2022084 w 6891715"/>
                <a:gd name="connsiteY5619" fmla="*/ 4052876 h 6367455"/>
                <a:gd name="connsiteX5620" fmla="*/ 2012567 w 6891715"/>
                <a:gd name="connsiteY5620" fmla="*/ 4055099 h 6367455"/>
                <a:gd name="connsiteX5621" fmla="*/ 2003049 w 6891715"/>
                <a:gd name="connsiteY5621" fmla="*/ 4043351 h 6367455"/>
                <a:gd name="connsiteX5622" fmla="*/ 2004318 w 6891715"/>
                <a:gd name="connsiteY5622" fmla="*/ 4036049 h 6367455"/>
                <a:gd name="connsiteX5623" fmla="*/ 2013518 w 6891715"/>
                <a:gd name="connsiteY5623" fmla="*/ 4031604 h 6367455"/>
                <a:gd name="connsiteX5624" fmla="*/ 2023035 w 6891715"/>
                <a:gd name="connsiteY5624" fmla="*/ 4026206 h 6367455"/>
                <a:gd name="connsiteX5625" fmla="*/ 2023987 w 6891715"/>
                <a:gd name="connsiteY5625" fmla="*/ 4018904 h 6367455"/>
                <a:gd name="connsiteX5626" fmla="*/ 2023035 w 6891715"/>
                <a:gd name="connsiteY5626" fmla="*/ 4009379 h 6367455"/>
                <a:gd name="connsiteX5627" fmla="*/ 2032235 w 6891715"/>
                <a:gd name="connsiteY5627" fmla="*/ 4000806 h 6367455"/>
                <a:gd name="connsiteX5628" fmla="*/ 2048097 w 6891715"/>
                <a:gd name="connsiteY5628" fmla="*/ 3994456 h 6367455"/>
                <a:gd name="connsiteX5629" fmla="*/ 2058566 w 6891715"/>
                <a:gd name="connsiteY5629" fmla="*/ 4003029 h 6367455"/>
                <a:gd name="connsiteX5630" fmla="*/ 2064910 w 6891715"/>
                <a:gd name="connsiteY5630" fmla="*/ 3996679 h 6367455"/>
                <a:gd name="connsiteX5631" fmla="*/ 2067131 w 6891715"/>
                <a:gd name="connsiteY5631" fmla="*/ 3998266 h 6367455"/>
                <a:gd name="connsiteX5632" fmla="*/ 2061421 w 6891715"/>
                <a:gd name="connsiteY5632" fmla="*/ 4005569 h 6367455"/>
                <a:gd name="connsiteX5633" fmla="*/ 2062690 w 6891715"/>
                <a:gd name="connsiteY5633" fmla="*/ 4012554 h 6367455"/>
                <a:gd name="connsiteX5634" fmla="*/ 2060469 w 6891715"/>
                <a:gd name="connsiteY5634" fmla="*/ 4021761 h 6367455"/>
                <a:gd name="connsiteX5635" fmla="*/ 2056028 w 6891715"/>
                <a:gd name="connsiteY5635" fmla="*/ 4024619 h 6367455"/>
                <a:gd name="connsiteX5636" fmla="*/ 2053807 w 6891715"/>
                <a:gd name="connsiteY5636" fmla="*/ 4024619 h 6367455"/>
                <a:gd name="connsiteX5637" fmla="*/ 2046511 w 6891715"/>
                <a:gd name="connsiteY5637" fmla="*/ 4018269 h 6367455"/>
                <a:gd name="connsiteX5638" fmla="*/ 2041752 w 6891715"/>
                <a:gd name="connsiteY5638" fmla="*/ 4003346 h 6367455"/>
                <a:gd name="connsiteX5639" fmla="*/ 2029697 w 6891715"/>
                <a:gd name="connsiteY5639" fmla="*/ 4007474 h 6367455"/>
                <a:gd name="connsiteX5640" fmla="*/ 2026842 w 6891715"/>
                <a:gd name="connsiteY5640" fmla="*/ 4014776 h 6367455"/>
                <a:gd name="connsiteX5641" fmla="*/ 2040166 w 6891715"/>
                <a:gd name="connsiteY5641" fmla="*/ 4024619 h 6367455"/>
                <a:gd name="connsiteX5642" fmla="*/ 2046511 w 6891715"/>
                <a:gd name="connsiteY5642" fmla="*/ 4020491 h 6367455"/>
                <a:gd name="connsiteX5643" fmla="*/ 2041118 w 6891715"/>
                <a:gd name="connsiteY5643" fmla="*/ 4028111 h 6367455"/>
                <a:gd name="connsiteX5644" fmla="*/ 2040483 w 6891715"/>
                <a:gd name="connsiteY5644" fmla="*/ 4035414 h 6367455"/>
                <a:gd name="connsiteX5645" fmla="*/ 2036042 w 6891715"/>
                <a:gd name="connsiteY5645" fmla="*/ 4039859 h 6367455"/>
                <a:gd name="connsiteX5646" fmla="*/ 2037311 w 6891715"/>
                <a:gd name="connsiteY5646" fmla="*/ 4034144 h 6367455"/>
                <a:gd name="connsiteX5647" fmla="*/ 2024939 w 6891715"/>
                <a:gd name="connsiteY5647" fmla="*/ 4027159 h 6367455"/>
                <a:gd name="connsiteX5648" fmla="*/ 2017325 w 6891715"/>
                <a:gd name="connsiteY5648" fmla="*/ 4035414 h 6367455"/>
                <a:gd name="connsiteX5649" fmla="*/ 2033187 w 6891715"/>
                <a:gd name="connsiteY5649" fmla="*/ 4041764 h 6367455"/>
                <a:gd name="connsiteX5650" fmla="*/ 2034139 w 6891715"/>
                <a:gd name="connsiteY5650" fmla="*/ 4049066 h 6367455"/>
                <a:gd name="connsiteX5651" fmla="*/ 2039214 w 6891715"/>
                <a:gd name="connsiteY5651" fmla="*/ 4062084 h 6367455"/>
                <a:gd name="connsiteX5652" fmla="*/ 2042387 w 6891715"/>
                <a:gd name="connsiteY5652" fmla="*/ 4058909 h 6367455"/>
                <a:gd name="connsiteX5653" fmla="*/ 2047780 w 6891715"/>
                <a:gd name="connsiteY5653" fmla="*/ 4059861 h 6367455"/>
                <a:gd name="connsiteX5654" fmla="*/ 2064593 w 6891715"/>
                <a:gd name="connsiteY5654" fmla="*/ 4064941 h 6367455"/>
                <a:gd name="connsiteX5655" fmla="*/ 2067766 w 6891715"/>
                <a:gd name="connsiteY5655" fmla="*/ 4065894 h 6367455"/>
                <a:gd name="connsiteX5656" fmla="*/ 2066497 w 6891715"/>
                <a:gd name="connsiteY5656" fmla="*/ 4055416 h 6367455"/>
                <a:gd name="connsiteX5657" fmla="*/ 2038263 w 6891715"/>
                <a:gd name="connsiteY5657" fmla="*/ 4049384 h 6367455"/>
                <a:gd name="connsiteX5658" fmla="*/ 2042069 w 6891715"/>
                <a:gd name="connsiteY5658" fmla="*/ 4043034 h 6367455"/>
                <a:gd name="connsiteX5659" fmla="*/ 2052538 w 6891715"/>
                <a:gd name="connsiteY5659" fmla="*/ 4043034 h 6367455"/>
                <a:gd name="connsiteX5660" fmla="*/ 2062055 w 6891715"/>
                <a:gd name="connsiteY5660" fmla="*/ 4044939 h 6367455"/>
                <a:gd name="connsiteX5661" fmla="*/ 2063324 w 6891715"/>
                <a:gd name="connsiteY5661" fmla="*/ 4040811 h 6367455"/>
                <a:gd name="connsiteX5662" fmla="*/ 2047462 w 6891715"/>
                <a:gd name="connsiteY5662" fmla="*/ 4038589 h 6367455"/>
                <a:gd name="connsiteX5663" fmla="*/ 2043021 w 6891715"/>
                <a:gd name="connsiteY5663" fmla="*/ 4032239 h 6367455"/>
                <a:gd name="connsiteX5664" fmla="*/ 2050635 w 6891715"/>
                <a:gd name="connsiteY5664" fmla="*/ 4028111 h 6367455"/>
                <a:gd name="connsiteX5665" fmla="*/ 2062055 w 6891715"/>
                <a:gd name="connsiteY5665" fmla="*/ 4031286 h 6367455"/>
                <a:gd name="connsiteX5666" fmla="*/ 2066497 w 6891715"/>
                <a:gd name="connsiteY5666" fmla="*/ 4023984 h 6367455"/>
                <a:gd name="connsiteX5667" fmla="*/ 2076648 w 6891715"/>
                <a:gd name="connsiteY5667" fmla="*/ 4016364 h 6367455"/>
                <a:gd name="connsiteX5668" fmla="*/ 2083945 w 6891715"/>
                <a:gd name="connsiteY5668" fmla="*/ 4016364 h 6367455"/>
                <a:gd name="connsiteX5669" fmla="*/ 2102027 w 6891715"/>
                <a:gd name="connsiteY5669" fmla="*/ 4010649 h 6367455"/>
                <a:gd name="connsiteX5670" fmla="*/ 2114716 w 6891715"/>
                <a:gd name="connsiteY5670" fmla="*/ 4016999 h 6367455"/>
                <a:gd name="connsiteX5671" fmla="*/ 2129627 w 6891715"/>
                <a:gd name="connsiteY5671" fmla="*/ 4011919 h 6367455"/>
                <a:gd name="connsiteX5672" fmla="*/ 2117889 w 6891715"/>
                <a:gd name="connsiteY5672" fmla="*/ 4011919 h 6367455"/>
                <a:gd name="connsiteX5673" fmla="*/ 2126454 w 6891715"/>
                <a:gd name="connsiteY5673" fmla="*/ 4004299 h 6367455"/>
                <a:gd name="connsiteX5674" fmla="*/ 2108372 w 6891715"/>
                <a:gd name="connsiteY5674" fmla="*/ 4009696 h 6367455"/>
                <a:gd name="connsiteX5675" fmla="*/ 2113765 w 6891715"/>
                <a:gd name="connsiteY5675" fmla="*/ 3997949 h 6367455"/>
                <a:gd name="connsiteX5676" fmla="*/ 2103296 w 6891715"/>
                <a:gd name="connsiteY5676" fmla="*/ 4007474 h 6367455"/>
                <a:gd name="connsiteX5677" fmla="*/ 2096951 w 6891715"/>
                <a:gd name="connsiteY5677" fmla="*/ 4010014 h 6367455"/>
                <a:gd name="connsiteX5678" fmla="*/ 2087434 w 6891715"/>
                <a:gd name="connsiteY5678" fmla="*/ 4010014 h 6367455"/>
                <a:gd name="connsiteX5679" fmla="*/ 2076648 w 6891715"/>
                <a:gd name="connsiteY5679" fmla="*/ 4004616 h 6367455"/>
                <a:gd name="connsiteX5680" fmla="*/ 2064910 w 6891715"/>
                <a:gd name="connsiteY5680" fmla="*/ 3996679 h 6367455"/>
                <a:gd name="connsiteX5681" fmla="*/ 2050318 w 6891715"/>
                <a:gd name="connsiteY5681" fmla="*/ 3984931 h 6367455"/>
                <a:gd name="connsiteX5682" fmla="*/ 2061421 w 6891715"/>
                <a:gd name="connsiteY5682" fmla="*/ 3974454 h 6367455"/>
                <a:gd name="connsiteX5683" fmla="*/ 2077600 w 6891715"/>
                <a:gd name="connsiteY5683" fmla="*/ 3987154 h 6367455"/>
                <a:gd name="connsiteX5684" fmla="*/ 2099806 w 6891715"/>
                <a:gd name="connsiteY5684" fmla="*/ 3980486 h 6367455"/>
                <a:gd name="connsiteX5685" fmla="*/ 2076648 w 6891715"/>
                <a:gd name="connsiteY5685" fmla="*/ 3982709 h 6367455"/>
                <a:gd name="connsiteX5686" fmla="*/ 2062690 w 6891715"/>
                <a:gd name="connsiteY5686" fmla="*/ 3969056 h 6367455"/>
                <a:gd name="connsiteX5687" fmla="*/ 2073159 w 6891715"/>
                <a:gd name="connsiteY5687" fmla="*/ 3946831 h 6367455"/>
                <a:gd name="connsiteX5688" fmla="*/ 2103296 w 6891715"/>
                <a:gd name="connsiteY5688" fmla="*/ 3908414 h 6367455"/>
                <a:gd name="connsiteX5689" fmla="*/ 2110275 w 6891715"/>
                <a:gd name="connsiteY5689" fmla="*/ 3875076 h 6367455"/>
                <a:gd name="connsiteX5690" fmla="*/ 2107103 w 6891715"/>
                <a:gd name="connsiteY5690" fmla="*/ 3848406 h 6367455"/>
                <a:gd name="connsiteX5691" fmla="*/ 2114082 w 6891715"/>
                <a:gd name="connsiteY5691" fmla="*/ 3831896 h 6367455"/>
                <a:gd name="connsiteX5692" fmla="*/ 2119475 w 6891715"/>
                <a:gd name="connsiteY5692" fmla="*/ 3819196 h 6367455"/>
                <a:gd name="connsiteX5693" fmla="*/ 2129944 w 6891715"/>
                <a:gd name="connsiteY5693" fmla="*/ 3819196 h 6367455"/>
                <a:gd name="connsiteX5694" fmla="*/ 2131213 w 6891715"/>
                <a:gd name="connsiteY5694" fmla="*/ 3826181 h 6367455"/>
                <a:gd name="connsiteX5695" fmla="*/ 2138509 w 6891715"/>
                <a:gd name="connsiteY5695" fmla="*/ 3828403 h 6367455"/>
                <a:gd name="connsiteX5696" fmla="*/ 2151199 w 6891715"/>
                <a:gd name="connsiteY5696" fmla="*/ 3823958 h 6367455"/>
                <a:gd name="connsiteX5697" fmla="*/ 2153419 w 6891715"/>
                <a:gd name="connsiteY5697" fmla="*/ 3831578 h 6367455"/>
                <a:gd name="connsiteX5698" fmla="*/ 2155640 w 6891715"/>
                <a:gd name="connsiteY5698" fmla="*/ 3837293 h 6367455"/>
                <a:gd name="connsiteX5699" fmla="*/ 2171502 w 6891715"/>
                <a:gd name="connsiteY5699" fmla="*/ 3844913 h 6367455"/>
                <a:gd name="connsiteX5700" fmla="*/ 2166426 w 6891715"/>
                <a:gd name="connsiteY5700" fmla="*/ 3860789 h 6367455"/>
                <a:gd name="connsiteX5701" fmla="*/ 2156909 w 6891715"/>
                <a:gd name="connsiteY5701" fmla="*/ 3861741 h 6367455"/>
                <a:gd name="connsiteX5702" fmla="*/ 2146440 w 6891715"/>
                <a:gd name="connsiteY5702" fmla="*/ 3874441 h 6367455"/>
                <a:gd name="connsiteX5703" fmla="*/ 2156909 w 6891715"/>
                <a:gd name="connsiteY5703" fmla="*/ 3884284 h 6367455"/>
                <a:gd name="connsiteX5704" fmla="*/ 2154688 w 6891715"/>
                <a:gd name="connsiteY5704" fmla="*/ 3892221 h 6367455"/>
                <a:gd name="connsiteX5705" fmla="*/ 2159447 w 6891715"/>
                <a:gd name="connsiteY5705" fmla="*/ 3901746 h 6367455"/>
                <a:gd name="connsiteX5706" fmla="*/ 2178481 w 6891715"/>
                <a:gd name="connsiteY5706" fmla="*/ 3913176 h 6367455"/>
                <a:gd name="connsiteX5707" fmla="*/ 2196563 w 6891715"/>
                <a:gd name="connsiteY5707" fmla="*/ 3910954 h 6367455"/>
                <a:gd name="connsiteX5708" fmla="*/ 2208935 w 6891715"/>
                <a:gd name="connsiteY5708" fmla="*/ 3887776 h 6367455"/>
                <a:gd name="connsiteX5709" fmla="*/ 2194343 w 6891715"/>
                <a:gd name="connsiteY5709" fmla="*/ 3907779 h 6367455"/>
                <a:gd name="connsiteX5710" fmla="*/ 2185777 w 6891715"/>
                <a:gd name="connsiteY5710" fmla="*/ 3910954 h 6367455"/>
                <a:gd name="connsiteX5711" fmla="*/ 2174357 w 6891715"/>
                <a:gd name="connsiteY5711" fmla="*/ 3909366 h 6367455"/>
                <a:gd name="connsiteX5712" fmla="*/ 2168329 w 6891715"/>
                <a:gd name="connsiteY5712" fmla="*/ 3904921 h 6367455"/>
                <a:gd name="connsiteX5713" fmla="*/ 2162302 w 6891715"/>
                <a:gd name="connsiteY5713" fmla="*/ 3892221 h 6367455"/>
                <a:gd name="connsiteX5714" fmla="*/ 2178164 w 6891715"/>
                <a:gd name="connsiteY5714" fmla="*/ 3889046 h 6367455"/>
                <a:gd name="connsiteX5715" fmla="*/ 2184508 w 6891715"/>
                <a:gd name="connsiteY5715" fmla="*/ 3884919 h 6367455"/>
                <a:gd name="connsiteX5716" fmla="*/ 2193074 w 6891715"/>
                <a:gd name="connsiteY5716" fmla="*/ 3879521 h 6367455"/>
                <a:gd name="connsiteX5717" fmla="*/ 2208935 w 6891715"/>
                <a:gd name="connsiteY5717" fmla="*/ 3885871 h 6367455"/>
                <a:gd name="connsiteX5718" fmla="*/ 2205763 w 6891715"/>
                <a:gd name="connsiteY5718" fmla="*/ 3876981 h 6367455"/>
                <a:gd name="connsiteX5719" fmla="*/ 2213694 w 6891715"/>
                <a:gd name="connsiteY5719" fmla="*/ 3872854 h 6367455"/>
                <a:gd name="connsiteX5720" fmla="*/ 2202591 w 6891715"/>
                <a:gd name="connsiteY5720" fmla="*/ 3875394 h 6367455"/>
                <a:gd name="connsiteX5721" fmla="*/ 2194025 w 6891715"/>
                <a:gd name="connsiteY5721" fmla="*/ 3875394 h 6367455"/>
                <a:gd name="connsiteX5722" fmla="*/ 2187681 w 6891715"/>
                <a:gd name="connsiteY5722" fmla="*/ 3869044 h 6367455"/>
                <a:gd name="connsiteX5723" fmla="*/ 2189584 w 6891715"/>
                <a:gd name="connsiteY5723" fmla="*/ 3859519 h 6367455"/>
                <a:gd name="connsiteX5724" fmla="*/ 2196880 w 6891715"/>
                <a:gd name="connsiteY5724" fmla="*/ 3840151 h 6367455"/>
                <a:gd name="connsiteX5725" fmla="*/ 2209570 w 6891715"/>
                <a:gd name="connsiteY5725" fmla="*/ 3839198 h 6367455"/>
                <a:gd name="connsiteX5726" fmla="*/ 2202273 w 6891715"/>
                <a:gd name="connsiteY5726" fmla="*/ 3836023 h 6367455"/>
                <a:gd name="connsiteX5727" fmla="*/ 2181970 w 6891715"/>
                <a:gd name="connsiteY5727" fmla="*/ 3834118 h 6367455"/>
                <a:gd name="connsiteX5728" fmla="*/ 2175626 w 6891715"/>
                <a:gd name="connsiteY5728" fmla="*/ 3829038 h 6367455"/>
                <a:gd name="connsiteX5729" fmla="*/ 2178798 w 6891715"/>
                <a:gd name="connsiteY5729" fmla="*/ 3825863 h 6367455"/>
                <a:gd name="connsiteX5730" fmla="*/ 2182605 w 6891715"/>
                <a:gd name="connsiteY5730" fmla="*/ 3803638 h 6367455"/>
                <a:gd name="connsiteX5731" fmla="*/ 2194977 w 6891715"/>
                <a:gd name="connsiteY5731" fmla="*/ 3774111 h 6367455"/>
                <a:gd name="connsiteX5732" fmla="*/ 2216866 w 6891715"/>
                <a:gd name="connsiteY5732" fmla="*/ 3757918 h 6367455"/>
                <a:gd name="connsiteX5733" fmla="*/ 2247638 w 6891715"/>
                <a:gd name="connsiteY5733" fmla="*/ 3753473 h 6367455"/>
                <a:gd name="connsiteX5734" fmla="*/ 2265721 w 6891715"/>
                <a:gd name="connsiteY5734" fmla="*/ 3754426 h 6367455"/>
                <a:gd name="connsiteX5735" fmla="*/ 2278410 w 6891715"/>
                <a:gd name="connsiteY5735" fmla="*/ 3745853 h 6367455"/>
                <a:gd name="connsiteX5736" fmla="*/ 2300299 w 6891715"/>
                <a:gd name="connsiteY5736" fmla="*/ 3741726 h 6367455"/>
                <a:gd name="connsiteX5737" fmla="*/ 2314258 w 6891715"/>
                <a:gd name="connsiteY5737" fmla="*/ 3744266 h 6367455"/>
                <a:gd name="connsiteX5738" fmla="*/ 2323775 w 6891715"/>
                <a:gd name="connsiteY5738" fmla="*/ 3755061 h 6367455"/>
                <a:gd name="connsiteX5739" fmla="*/ 2335830 w 6891715"/>
                <a:gd name="connsiteY5739" fmla="*/ 3763316 h 6367455"/>
                <a:gd name="connsiteX5740" fmla="*/ 2350422 w 6891715"/>
                <a:gd name="connsiteY5740" fmla="*/ 3764268 h 6367455"/>
                <a:gd name="connsiteX5741" fmla="*/ 2346298 w 6891715"/>
                <a:gd name="connsiteY5741" fmla="*/ 3768396 h 6367455"/>
                <a:gd name="connsiteX5742" fmla="*/ 2350740 w 6891715"/>
                <a:gd name="connsiteY5742" fmla="*/ 3776016 h 6367455"/>
                <a:gd name="connsiteX5743" fmla="*/ 2358988 w 6891715"/>
                <a:gd name="connsiteY5743" fmla="*/ 3777603 h 6367455"/>
                <a:gd name="connsiteX5744" fmla="*/ 2356026 w 6891715"/>
                <a:gd name="connsiteY5744" fmla="*/ 3787144 h 6367455"/>
                <a:gd name="connsiteX5745" fmla="*/ 2357058 w 6891715"/>
                <a:gd name="connsiteY5745" fmla="*/ 3787213 h 6367455"/>
                <a:gd name="connsiteX5746" fmla="*/ 2359897 w 6891715"/>
                <a:gd name="connsiteY5746" fmla="*/ 3778078 h 6367455"/>
                <a:gd name="connsiteX5747" fmla="*/ 2359579 w 6891715"/>
                <a:gd name="connsiteY5747" fmla="*/ 3767923 h 6367455"/>
                <a:gd name="connsiteX5748" fmla="*/ 2364975 w 6891715"/>
                <a:gd name="connsiteY5748" fmla="*/ 3761577 h 6367455"/>
                <a:gd name="connsiteX5749" fmla="*/ 2373544 w 6891715"/>
                <a:gd name="connsiteY5749" fmla="*/ 3762211 h 6367455"/>
                <a:gd name="connsiteX5750" fmla="*/ 2381796 w 6891715"/>
                <a:gd name="connsiteY5750" fmla="*/ 3769510 h 6367455"/>
                <a:gd name="connsiteX5751" fmla="*/ 2390683 w 6891715"/>
                <a:gd name="connsiteY5751" fmla="*/ 3780299 h 6367455"/>
                <a:gd name="connsiteX5752" fmla="*/ 2383066 w 6891715"/>
                <a:gd name="connsiteY5752" fmla="*/ 3765384 h 6367455"/>
                <a:gd name="connsiteX5753" fmla="*/ 2374496 w 6891715"/>
                <a:gd name="connsiteY5753" fmla="*/ 3750787 h 6367455"/>
                <a:gd name="connsiteX5754" fmla="*/ 2361801 w 6891715"/>
                <a:gd name="connsiteY5754" fmla="*/ 3752057 h 6367455"/>
                <a:gd name="connsiteX5755" fmla="*/ 2347836 w 6891715"/>
                <a:gd name="connsiteY5755" fmla="*/ 3753961 h 6367455"/>
                <a:gd name="connsiteX5756" fmla="*/ 2338315 w 6891715"/>
                <a:gd name="connsiteY5756" fmla="*/ 3752374 h 6367455"/>
                <a:gd name="connsiteX5757" fmla="*/ 2337363 w 6891715"/>
                <a:gd name="connsiteY5757" fmla="*/ 3735239 h 6367455"/>
                <a:gd name="connsiteX5758" fmla="*/ 2344662 w 6891715"/>
                <a:gd name="connsiteY5758" fmla="*/ 3727940 h 6367455"/>
                <a:gd name="connsiteX5759" fmla="*/ 2352279 w 6891715"/>
                <a:gd name="connsiteY5759" fmla="*/ 3730161 h 6367455"/>
                <a:gd name="connsiteX5760" fmla="*/ 2349740 w 6891715"/>
                <a:gd name="connsiteY5760" fmla="*/ 3721593 h 6367455"/>
                <a:gd name="connsiteX5761" fmla="*/ 2365610 w 6891715"/>
                <a:gd name="connsiteY5761" fmla="*/ 3702554 h 6367455"/>
                <a:gd name="connsiteX5762" fmla="*/ 2440512 w 6891715"/>
                <a:gd name="connsiteY5762" fmla="*/ 3699698 h 6367455"/>
                <a:gd name="connsiteX5763" fmla="*/ 2436386 w 6891715"/>
                <a:gd name="connsiteY5763" fmla="*/ 3709218 h 6367455"/>
                <a:gd name="connsiteX5764" fmla="*/ 2444321 w 6891715"/>
                <a:gd name="connsiteY5764" fmla="*/ 3743806 h 6367455"/>
                <a:gd name="connsiteX5765" fmla="*/ 2460190 w 6891715"/>
                <a:gd name="connsiteY5765" fmla="*/ 3745710 h 6367455"/>
                <a:gd name="connsiteX5766" fmla="*/ 2466537 w 6891715"/>
                <a:gd name="connsiteY5766" fmla="*/ 3736508 h 6367455"/>
                <a:gd name="connsiteX5767" fmla="*/ 2452572 w 6891715"/>
                <a:gd name="connsiteY5767" fmla="*/ 3724767 h 6367455"/>
                <a:gd name="connsiteX5768" fmla="*/ 2453525 w 6891715"/>
                <a:gd name="connsiteY5768" fmla="*/ 3717468 h 6367455"/>
                <a:gd name="connsiteX5769" fmla="*/ 2470346 w 6891715"/>
                <a:gd name="connsiteY5769" fmla="*/ 3721593 h 6367455"/>
                <a:gd name="connsiteX5770" fmla="*/ 2480185 w 6891715"/>
                <a:gd name="connsiteY5770" fmla="*/ 3738094 h 6367455"/>
                <a:gd name="connsiteX5771" fmla="*/ 2479233 w 6891715"/>
                <a:gd name="connsiteY5771" fmla="*/ 3745710 h 6367455"/>
                <a:gd name="connsiteX5772" fmla="*/ 2487802 w 6891715"/>
                <a:gd name="connsiteY5772" fmla="*/ 3738094 h 6367455"/>
                <a:gd name="connsiteX5773" fmla="*/ 2478915 w 6891715"/>
                <a:gd name="connsiteY5773" fmla="*/ 3729844 h 6367455"/>
                <a:gd name="connsiteX5774" fmla="*/ 2472568 w 6891715"/>
                <a:gd name="connsiteY5774" fmla="*/ 3708900 h 6367455"/>
                <a:gd name="connsiteX5775" fmla="*/ 2476376 w 6891715"/>
                <a:gd name="connsiteY5775" fmla="*/ 3689861 h 6367455"/>
                <a:gd name="connsiteX5776" fmla="*/ 2492245 w 6891715"/>
                <a:gd name="connsiteY5776" fmla="*/ 3674947 h 6367455"/>
                <a:gd name="connsiteX5777" fmla="*/ 2527157 w 6891715"/>
                <a:gd name="connsiteY5777" fmla="*/ 3678754 h 6367455"/>
                <a:gd name="connsiteX5778" fmla="*/ 2553818 w 6891715"/>
                <a:gd name="connsiteY5778" fmla="*/ 3681610 h 6367455"/>
                <a:gd name="connsiteX5779" fmla="*/ 2572861 w 6891715"/>
                <a:gd name="connsiteY5779" fmla="*/ 3699698 h 6367455"/>
                <a:gd name="connsiteX5780" fmla="*/ 2597299 w 6891715"/>
                <a:gd name="connsiteY5780" fmla="*/ 3730161 h 6367455"/>
                <a:gd name="connsiteX5781" fmla="*/ 2620785 w 6891715"/>
                <a:gd name="connsiteY5781" fmla="*/ 3733017 h 6367455"/>
                <a:gd name="connsiteX5782" fmla="*/ 2598251 w 6891715"/>
                <a:gd name="connsiteY5782" fmla="*/ 3722228 h 6367455"/>
                <a:gd name="connsiteX5783" fmla="*/ 2585873 w 6891715"/>
                <a:gd name="connsiteY5783" fmla="*/ 3712391 h 6367455"/>
                <a:gd name="connsiteX5784" fmla="*/ 2585556 w 6891715"/>
                <a:gd name="connsiteY5784" fmla="*/ 3696207 h 6367455"/>
                <a:gd name="connsiteX5785" fmla="*/ 2573495 w 6891715"/>
                <a:gd name="connsiteY5785" fmla="*/ 3681610 h 6367455"/>
                <a:gd name="connsiteX5786" fmla="*/ 2558896 w 6891715"/>
                <a:gd name="connsiteY5786" fmla="*/ 3676216 h 6367455"/>
                <a:gd name="connsiteX5787" fmla="*/ 2536362 w 6891715"/>
                <a:gd name="connsiteY5787" fmla="*/ 3671456 h 6367455"/>
                <a:gd name="connsiteX5788" fmla="*/ 2510971 w 6891715"/>
                <a:gd name="connsiteY5788" fmla="*/ 3660032 h 6367455"/>
                <a:gd name="connsiteX5789" fmla="*/ 2511923 w 6891715"/>
                <a:gd name="connsiteY5789" fmla="*/ 3646387 h 6367455"/>
                <a:gd name="connsiteX5790" fmla="*/ 2514145 w 6891715"/>
                <a:gd name="connsiteY5790" fmla="*/ 3643214 h 6367455"/>
                <a:gd name="connsiteX5791" fmla="*/ 2525888 w 6891715"/>
                <a:gd name="connsiteY5791" fmla="*/ 3649560 h 6367455"/>
                <a:gd name="connsiteX5792" fmla="*/ 2529062 w 6891715"/>
                <a:gd name="connsiteY5792" fmla="*/ 3643214 h 6367455"/>
                <a:gd name="connsiteX5793" fmla="*/ 2531283 w 6891715"/>
                <a:gd name="connsiteY5793" fmla="*/ 3637819 h 6367455"/>
                <a:gd name="connsiteX5794" fmla="*/ 2508749 w 6891715"/>
                <a:gd name="connsiteY5794" fmla="*/ 3625444 h 6367455"/>
                <a:gd name="connsiteX5795" fmla="*/ 2505258 w 6891715"/>
                <a:gd name="connsiteY5795" fmla="*/ 3612751 h 6367455"/>
                <a:gd name="connsiteX5796" fmla="*/ 2520175 w 6891715"/>
                <a:gd name="connsiteY5796" fmla="*/ 3598788 h 6367455"/>
                <a:gd name="connsiteX5797" fmla="*/ 2511606 w 6891715"/>
                <a:gd name="connsiteY5797" fmla="*/ 3590538 h 6367455"/>
                <a:gd name="connsiteX5798" fmla="*/ 2508432 w 6891715"/>
                <a:gd name="connsiteY5798" fmla="*/ 3597836 h 6367455"/>
                <a:gd name="connsiteX5799" fmla="*/ 2497006 w 6891715"/>
                <a:gd name="connsiteY5799" fmla="*/ 3601010 h 6367455"/>
                <a:gd name="connsiteX5800" fmla="*/ 2493832 w 6891715"/>
                <a:gd name="connsiteY5800" fmla="*/ 3589586 h 6367455"/>
                <a:gd name="connsiteX5801" fmla="*/ 2500815 w 6891715"/>
                <a:gd name="connsiteY5801" fmla="*/ 3580066 h 6367455"/>
                <a:gd name="connsiteX5802" fmla="*/ 2511288 w 6891715"/>
                <a:gd name="connsiteY5802" fmla="*/ 3576893 h 6367455"/>
                <a:gd name="connsiteX5803" fmla="*/ 2523031 w 6891715"/>
                <a:gd name="connsiteY5803" fmla="*/ 3577527 h 6367455"/>
                <a:gd name="connsiteX5804" fmla="*/ 2529379 w 6891715"/>
                <a:gd name="connsiteY5804" fmla="*/ 3564834 h 6367455"/>
                <a:gd name="connsiteX5805" fmla="*/ 2518906 w 6891715"/>
                <a:gd name="connsiteY5805" fmla="*/ 3556901 h 6367455"/>
                <a:gd name="connsiteX5806" fmla="*/ 2506845 w 6891715"/>
                <a:gd name="connsiteY5806" fmla="*/ 3545160 h 6367455"/>
                <a:gd name="connsiteX5807" fmla="*/ 2505575 w 6891715"/>
                <a:gd name="connsiteY5807" fmla="*/ 3535958 h 6367455"/>
                <a:gd name="connsiteX5808" fmla="*/ 2500497 w 6891715"/>
                <a:gd name="connsiteY5808" fmla="*/ 3524217 h 6367455"/>
                <a:gd name="connsiteX5809" fmla="*/ 2492880 w 6891715"/>
                <a:gd name="connsiteY5809" fmla="*/ 3516918 h 6367455"/>
                <a:gd name="connsiteX5810" fmla="*/ 2480185 w 6891715"/>
                <a:gd name="connsiteY5810" fmla="*/ 3519457 h 6367455"/>
                <a:gd name="connsiteX5811" fmla="*/ 2466537 w 6891715"/>
                <a:gd name="connsiteY5811" fmla="*/ 3513110 h 6367455"/>
                <a:gd name="connsiteX5812" fmla="*/ 2464316 w 6891715"/>
                <a:gd name="connsiteY5812" fmla="*/ 3524534 h 6367455"/>
                <a:gd name="connsiteX5813" fmla="*/ 2462094 w 6891715"/>
                <a:gd name="connsiteY5813" fmla="*/ 3527707 h 6367455"/>
                <a:gd name="connsiteX5814" fmla="*/ 2458920 w 6891715"/>
                <a:gd name="connsiteY5814" fmla="*/ 3516283 h 6367455"/>
                <a:gd name="connsiteX5815" fmla="*/ 2458920 w 6891715"/>
                <a:gd name="connsiteY5815" fmla="*/ 3499148 h 6367455"/>
                <a:gd name="connsiteX5816" fmla="*/ 2463046 w 6891715"/>
                <a:gd name="connsiteY5816" fmla="*/ 3484551 h 6367455"/>
                <a:gd name="connsiteX5817" fmla="*/ 2469394 w 6891715"/>
                <a:gd name="connsiteY5817" fmla="*/ 3486455 h 6367455"/>
                <a:gd name="connsiteX5818" fmla="*/ 2469394 w 6891715"/>
                <a:gd name="connsiteY5818" fmla="*/ 3493753 h 6367455"/>
                <a:gd name="connsiteX5819" fmla="*/ 2471615 w 6891715"/>
                <a:gd name="connsiteY5819" fmla="*/ 3505494 h 6367455"/>
                <a:gd name="connsiteX5820" fmla="*/ 2482406 w 6891715"/>
                <a:gd name="connsiteY5820" fmla="*/ 3516283 h 6367455"/>
                <a:gd name="connsiteX5821" fmla="*/ 2489706 w 6891715"/>
                <a:gd name="connsiteY5821" fmla="*/ 3512476 h 6367455"/>
                <a:gd name="connsiteX5822" fmla="*/ 2501882 w 6891715"/>
                <a:gd name="connsiteY5822" fmla="*/ 3508519 h 6367455"/>
                <a:gd name="connsiteX5823" fmla="*/ 2502823 w 6891715"/>
                <a:gd name="connsiteY5823" fmla="*/ 3499157 h 6367455"/>
                <a:gd name="connsiteX5824" fmla="*/ 2495167 w 6891715"/>
                <a:gd name="connsiteY5824" fmla="*/ 3475027 h 6367455"/>
                <a:gd name="connsiteX5825" fmla="*/ 2497081 w 6891715"/>
                <a:gd name="connsiteY5825" fmla="*/ 3463279 h 6367455"/>
                <a:gd name="connsiteX5826" fmla="*/ 2493891 w 6891715"/>
                <a:gd name="connsiteY5826" fmla="*/ 3442642 h 6367455"/>
                <a:gd name="connsiteX5827" fmla="*/ 2491339 w 6891715"/>
                <a:gd name="connsiteY5827" fmla="*/ 3419147 h 6367455"/>
                <a:gd name="connsiteX5828" fmla="*/ 2484002 w 6891715"/>
                <a:gd name="connsiteY5828" fmla="*/ 3408034 h 6367455"/>
                <a:gd name="connsiteX5829" fmla="*/ 2470923 w 6891715"/>
                <a:gd name="connsiteY5829" fmla="*/ 3409939 h 6367455"/>
                <a:gd name="connsiteX5830" fmla="*/ 2464543 w 6891715"/>
                <a:gd name="connsiteY5830" fmla="*/ 3399462 h 6367455"/>
                <a:gd name="connsiteX5831" fmla="*/ 2464543 w 6891715"/>
                <a:gd name="connsiteY5831" fmla="*/ 3381682 h 6367455"/>
                <a:gd name="connsiteX5832" fmla="*/ 2453059 w 6891715"/>
                <a:gd name="connsiteY5832" fmla="*/ 3384857 h 6367455"/>
                <a:gd name="connsiteX5833" fmla="*/ 2457206 w 6891715"/>
                <a:gd name="connsiteY5833" fmla="*/ 3396604 h 6367455"/>
                <a:gd name="connsiteX5834" fmla="*/ 2447636 w 6891715"/>
                <a:gd name="connsiteY5834" fmla="*/ 3398827 h 6367455"/>
                <a:gd name="connsiteX5835" fmla="*/ 2433600 w 6891715"/>
                <a:gd name="connsiteY5835" fmla="*/ 3383904 h 6367455"/>
                <a:gd name="connsiteX5836" fmla="*/ 2437109 w 6891715"/>
                <a:gd name="connsiteY5836" fmla="*/ 3371523 h 6367455"/>
                <a:gd name="connsiteX5837" fmla="*/ 2438385 w 6891715"/>
                <a:gd name="connsiteY5837" fmla="*/ 3324850 h 6367455"/>
                <a:gd name="connsiteX5838" fmla="*/ 2441575 w 6891715"/>
                <a:gd name="connsiteY5838" fmla="*/ 3324850 h 6367455"/>
                <a:gd name="connsiteX5839" fmla="*/ 2439661 w 6891715"/>
                <a:gd name="connsiteY5839" fmla="*/ 3347075 h 6367455"/>
                <a:gd name="connsiteX5840" fmla="*/ 2450507 w 6891715"/>
                <a:gd name="connsiteY5840" fmla="*/ 3352472 h 6367455"/>
                <a:gd name="connsiteX5841" fmla="*/ 2456887 w 6891715"/>
                <a:gd name="connsiteY5841" fmla="*/ 3340725 h 6367455"/>
                <a:gd name="connsiteX5842" fmla="*/ 2455292 w 6891715"/>
                <a:gd name="connsiteY5842" fmla="*/ 3322627 h 6367455"/>
                <a:gd name="connsiteX5843" fmla="*/ 2450188 w 6891715"/>
                <a:gd name="connsiteY5843" fmla="*/ 3306117 h 6367455"/>
                <a:gd name="connsiteX5844" fmla="*/ 2440618 w 6891715"/>
                <a:gd name="connsiteY5844" fmla="*/ 3309292 h 6367455"/>
                <a:gd name="connsiteX5845" fmla="*/ 2439023 w 6891715"/>
                <a:gd name="connsiteY5845" fmla="*/ 3261667 h 6367455"/>
                <a:gd name="connsiteX5846" fmla="*/ 2444446 w 6891715"/>
                <a:gd name="connsiteY5846" fmla="*/ 3273097 h 6367455"/>
                <a:gd name="connsiteX5847" fmla="*/ 2445403 w 6891715"/>
                <a:gd name="connsiteY5847" fmla="*/ 3257540 h 6367455"/>
                <a:gd name="connsiteX5848" fmla="*/ 2440937 w 6891715"/>
                <a:gd name="connsiteY5848" fmla="*/ 3252143 h 6367455"/>
                <a:gd name="connsiteX5849" fmla="*/ 2436471 w 6891715"/>
                <a:gd name="connsiteY5849" fmla="*/ 3223884 h 6367455"/>
                <a:gd name="connsiteX5850" fmla="*/ 2445722 w 6891715"/>
                <a:gd name="connsiteY5850" fmla="*/ 3200706 h 6367455"/>
                <a:gd name="connsiteX5851" fmla="*/ 2451145 w 6891715"/>
                <a:gd name="connsiteY5851" fmla="*/ 3205469 h 6367455"/>
                <a:gd name="connsiteX5852" fmla="*/ 2451145 w 6891715"/>
                <a:gd name="connsiteY5852" fmla="*/ 3214042 h 6367455"/>
                <a:gd name="connsiteX5853" fmla="*/ 2462310 w 6891715"/>
                <a:gd name="connsiteY5853" fmla="*/ 3226742 h 6367455"/>
                <a:gd name="connsiteX5854" fmla="*/ 2471880 w 6891715"/>
                <a:gd name="connsiteY5854" fmla="*/ 3225789 h 6367455"/>
                <a:gd name="connsiteX5855" fmla="*/ 2486235 w 6891715"/>
                <a:gd name="connsiteY5855" fmla="*/ 3229599 h 6367455"/>
                <a:gd name="connsiteX5856" fmla="*/ 2495167 w 6891715"/>
                <a:gd name="connsiteY5856" fmla="*/ 3247697 h 6367455"/>
                <a:gd name="connsiteX5857" fmla="*/ 2495805 w 6891715"/>
                <a:gd name="connsiteY5857" fmla="*/ 3230552 h 6367455"/>
                <a:gd name="connsiteX5858" fmla="*/ 2503461 w 6891715"/>
                <a:gd name="connsiteY5858" fmla="*/ 3227377 h 6367455"/>
                <a:gd name="connsiteX5859" fmla="*/ 2498038 w 6891715"/>
                <a:gd name="connsiteY5859" fmla="*/ 3224202 h 6367455"/>
                <a:gd name="connsiteX5860" fmla="*/ 2497081 w 6891715"/>
                <a:gd name="connsiteY5860" fmla="*/ 3209597 h 6367455"/>
                <a:gd name="connsiteX5861" fmla="*/ 2510479 w 6891715"/>
                <a:gd name="connsiteY5861" fmla="*/ 3195626 h 6367455"/>
                <a:gd name="connsiteX5862" fmla="*/ 2524515 w 6891715"/>
                <a:gd name="connsiteY5862" fmla="*/ 3189277 h 6367455"/>
                <a:gd name="connsiteX5863" fmla="*/ 2530895 w 6891715"/>
                <a:gd name="connsiteY5863" fmla="*/ 3199754 h 6367455"/>
                <a:gd name="connsiteX5864" fmla="*/ 2531214 w 6891715"/>
                <a:gd name="connsiteY5864" fmla="*/ 3216582 h 6367455"/>
                <a:gd name="connsiteX5865" fmla="*/ 2549397 w 6891715"/>
                <a:gd name="connsiteY5865" fmla="*/ 3227059 h 6367455"/>
                <a:gd name="connsiteX5866" fmla="*/ 2554182 w 6891715"/>
                <a:gd name="connsiteY5866" fmla="*/ 3207056 h 6367455"/>
                <a:gd name="connsiteX5867" fmla="*/ 2545569 w 6891715"/>
                <a:gd name="connsiteY5867" fmla="*/ 3199436 h 6367455"/>
                <a:gd name="connsiteX5868" fmla="*/ 2539189 w 6891715"/>
                <a:gd name="connsiteY5868" fmla="*/ 3199436 h 6367455"/>
                <a:gd name="connsiteX5869" fmla="*/ 2544612 w 6891715"/>
                <a:gd name="connsiteY5869" fmla="*/ 3188959 h 6367455"/>
                <a:gd name="connsiteX5870" fmla="*/ 2540465 w 6891715"/>
                <a:gd name="connsiteY5870" fmla="*/ 3176577 h 6367455"/>
                <a:gd name="connsiteX5871" fmla="*/ 2545250 w 6891715"/>
                <a:gd name="connsiteY5871" fmla="*/ 3157527 h 6367455"/>
                <a:gd name="connsiteX5872" fmla="*/ 2561200 w 6891715"/>
                <a:gd name="connsiteY5872" fmla="*/ 3153082 h 6367455"/>
                <a:gd name="connsiteX5873" fmla="*/ 2580659 w 6891715"/>
                <a:gd name="connsiteY5873" fmla="*/ 3158162 h 6367455"/>
                <a:gd name="connsiteX5874" fmla="*/ 2591824 w 6891715"/>
                <a:gd name="connsiteY5874" fmla="*/ 3147684 h 6367455"/>
                <a:gd name="connsiteX5875" fmla="*/ 2614474 w 6891715"/>
                <a:gd name="connsiteY5875" fmla="*/ 3143239 h 6367455"/>
                <a:gd name="connsiteX5876" fmla="*/ 2634571 w 6891715"/>
                <a:gd name="connsiteY5876" fmla="*/ 3153399 h 6367455"/>
                <a:gd name="connsiteX5877" fmla="*/ 2636804 w 6891715"/>
                <a:gd name="connsiteY5877" fmla="*/ 3161972 h 6367455"/>
                <a:gd name="connsiteX5878" fmla="*/ 2637123 w 6891715"/>
                <a:gd name="connsiteY5878" fmla="*/ 3186102 h 6367455"/>
                <a:gd name="connsiteX5879" fmla="*/ 2642546 w 6891715"/>
                <a:gd name="connsiteY5879" fmla="*/ 3190229 h 6367455"/>
                <a:gd name="connsiteX5880" fmla="*/ 2643503 w 6891715"/>
                <a:gd name="connsiteY5880" fmla="*/ 3202929 h 6367455"/>
                <a:gd name="connsiteX5881" fmla="*/ 2633295 w 6891715"/>
                <a:gd name="connsiteY5881" fmla="*/ 3206421 h 6367455"/>
                <a:gd name="connsiteX5882" fmla="*/ 2625639 w 6891715"/>
                <a:gd name="connsiteY5882" fmla="*/ 3209597 h 6367455"/>
                <a:gd name="connsiteX5883" fmla="*/ 2625639 w 6891715"/>
                <a:gd name="connsiteY5883" fmla="*/ 3221027 h 6367455"/>
                <a:gd name="connsiteX5884" fmla="*/ 2643822 w 6891715"/>
                <a:gd name="connsiteY5884" fmla="*/ 3208326 h 6367455"/>
                <a:gd name="connsiteX5885" fmla="*/ 2646055 w 6891715"/>
                <a:gd name="connsiteY5885" fmla="*/ 3214359 h 6367455"/>
                <a:gd name="connsiteX5886" fmla="*/ 2637442 w 6891715"/>
                <a:gd name="connsiteY5886" fmla="*/ 3225154 h 6367455"/>
                <a:gd name="connsiteX5887" fmla="*/ 2633614 w 6891715"/>
                <a:gd name="connsiteY5887" fmla="*/ 3228329 h 6367455"/>
                <a:gd name="connsiteX5888" fmla="*/ 2630424 w 6891715"/>
                <a:gd name="connsiteY5888" fmla="*/ 3230870 h 6367455"/>
                <a:gd name="connsiteX5889" fmla="*/ 2627872 w 6891715"/>
                <a:gd name="connsiteY5889" fmla="*/ 3233410 h 6367455"/>
                <a:gd name="connsiteX5890" fmla="*/ 2626277 w 6891715"/>
                <a:gd name="connsiteY5890" fmla="*/ 3236584 h 6367455"/>
                <a:gd name="connsiteX5891" fmla="*/ 2625001 w 6891715"/>
                <a:gd name="connsiteY5891" fmla="*/ 3240712 h 6367455"/>
                <a:gd name="connsiteX5892" fmla="*/ 2624044 w 6891715"/>
                <a:gd name="connsiteY5892" fmla="*/ 3245157 h 6367455"/>
                <a:gd name="connsiteX5893" fmla="*/ 2634571 w 6891715"/>
                <a:gd name="connsiteY5893" fmla="*/ 3241029 h 6367455"/>
                <a:gd name="connsiteX5894" fmla="*/ 2644779 w 6891715"/>
                <a:gd name="connsiteY5894" fmla="*/ 3229282 h 6367455"/>
                <a:gd name="connsiteX5895" fmla="*/ 2660729 w 6891715"/>
                <a:gd name="connsiteY5895" fmla="*/ 3233410 h 6367455"/>
                <a:gd name="connsiteX5896" fmla="*/ 2673808 w 6891715"/>
                <a:gd name="connsiteY5896" fmla="*/ 3229917 h 6367455"/>
                <a:gd name="connsiteX5897" fmla="*/ 2689758 w 6891715"/>
                <a:gd name="connsiteY5897" fmla="*/ 3226742 h 6367455"/>
                <a:gd name="connsiteX5898" fmla="*/ 2703475 w 6891715"/>
                <a:gd name="connsiteY5898" fmla="*/ 3244522 h 6367455"/>
                <a:gd name="connsiteX5899" fmla="*/ 2699647 w 6891715"/>
                <a:gd name="connsiteY5899" fmla="*/ 3276273 h 6367455"/>
                <a:gd name="connsiteX5900" fmla="*/ 2684654 w 6891715"/>
                <a:gd name="connsiteY5900" fmla="*/ 3287068 h 6367455"/>
                <a:gd name="connsiteX5901" fmla="*/ 2683059 w 6891715"/>
                <a:gd name="connsiteY5901" fmla="*/ 3296592 h 6367455"/>
                <a:gd name="connsiteX5902" fmla="*/ 2678593 w 6891715"/>
                <a:gd name="connsiteY5902" fmla="*/ 3295322 h 6367455"/>
                <a:gd name="connsiteX5903" fmla="*/ 2677317 w 6891715"/>
                <a:gd name="connsiteY5903" fmla="*/ 3280400 h 6367455"/>
                <a:gd name="connsiteX5904" fmla="*/ 2665514 w 6891715"/>
                <a:gd name="connsiteY5904" fmla="*/ 3281669 h 6367455"/>
                <a:gd name="connsiteX5905" fmla="*/ 2650840 w 6891715"/>
                <a:gd name="connsiteY5905" fmla="*/ 3297862 h 6367455"/>
                <a:gd name="connsiteX5906" fmla="*/ 2653711 w 6891715"/>
                <a:gd name="connsiteY5906" fmla="*/ 3273415 h 6367455"/>
                <a:gd name="connsiteX5907" fmla="*/ 2643184 w 6891715"/>
                <a:gd name="connsiteY5907" fmla="*/ 3281035 h 6367455"/>
                <a:gd name="connsiteX5908" fmla="*/ 2637123 w 6891715"/>
                <a:gd name="connsiteY5908" fmla="*/ 3292465 h 6367455"/>
                <a:gd name="connsiteX5909" fmla="*/ 2631700 w 6891715"/>
                <a:gd name="connsiteY5909" fmla="*/ 3308340 h 6367455"/>
                <a:gd name="connsiteX5910" fmla="*/ 2642546 w 6891715"/>
                <a:gd name="connsiteY5910" fmla="*/ 3317547 h 6367455"/>
                <a:gd name="connsiteX5911" fmla="*/ 2641589 w 6891715"/>
                <a:gd name="connsiteY5911" fmla="*/ 3329295 h 6367455"/>
                <a:gd name="connsiteX5912" fmla="*/ 2633295 w 6891715"/>
                <a:gd name="connsiteY5912" fmla="*/ 3341995 h 6367455"/>
                <a:gd name="connsiteX5913" fmla="*/ 2611922 w 6891715"/>
                <a:gd name="connsiteY5913" fmla="*/ 3326437 h 6367455"/>
                <a:gd name="connsiteX5914" fmla="*/ 2610646 w 6891715"/>
                <a:gd name="connsiteY5914" fmla="*/ 3332788 h 6367455"/>
                <a:gd name="connsiteX5915" fmla="*/ 2600118 w 6891715"/>
                <a:gd name="connsiteY5915" fmla="*/ 3338185 h 6367455"/>
                <a:gd name="connsiteX5916" fmla="*/ 2613836 w 6891715"/>
                <a:gd name="connsiteY5916" fmla="*/ 3345487 h 6367455"/>
                <a:gd name="connsiteX5917" fmla="*/ 2623406 w 6891715"/>
                <a:gd name="connsiteY5917" fmla="*/ 3351521 h 6367455"/>
                <a:gd name="connsiteX5918" fmla="*/ 2619578 w 6891715"/>
                <a:gd name="connsiteY5918" fmla="*/ 3361362 h 6367455"/>
                <a:gd name="connsiteX5919" fmla="*/ 2601394 w 6891715"/>
                <a:gd name="connsiteY5919" fmla="*/ 3364538 h 6367455"/>
                <a:gd name="connsiteX5920" fmla="*/ 2589910 w 6891715"/>
                <a:gd name="connsiteY5920" fmla="*/ 3350885 h 6367455"/>
                <a:gd name="connsiteX5921" fmla="*/ 2585444 w 6891715"/>
                <a:gd name="connsiteY5921" fmla="*/ 3365808 h 6367455"/>
                <a:gd name="connsiteX5922" fmla="*/ 2574917 w 6891715"/>
                <a:gd name="connsiteY5922" fmla="*/ 3368983 h 6367455"/>
                <a:gd name="connsiteX5923" fmla="*/ 2595014 w 6891715"/>
                <a:gd name="connsiteY5923" fmla="*/ 3377237 h 6367455"/>
                <a:gd name="connsiteX5924" fmla="*/ 2582573 w 6891715"/>
                <a:gd name="connsiteY5924" fmla="*/ 3389937 h 6367455"/>
                <a:gd name="connsiteX5925" fmla="*/ 2569813 w 6891715"/>
                <a:gd name="connsiteY5925" fmla="*/ 3402954 h 6367455"/>
                <a:gd name="connsiteX5926" fmla="*/ 2585763 w 6891715"/>
                <a:gd name="connsiteY5926" fmla="*/ 3402637 h 6367455"/>
                <a:gd name="connsiteX5927" fmla="*/ 2588953 w 6891715"/>
                <a:gd name="connsiteY5927" fmla="*/ 3413114 h 6367455"/>
                <a:gd name="connsiteX5928" fmla="*/ 2577788 w 6891715"/>
                <a:gd name="connsiteY5928" fmla="*/ 3423909 h 6367455"/>
                <a:gd name="connsiteX5929" fmla="*/ 2575874 w 6891715"/>
                <a:gd name="connsiteY5929" fmla="*/ 3453119 h 6367455"/>
                <a:gd name="connsiteX5930" fmla="*/ 2562157 w 6891715"/>
                <a:gd name="connsiteY5930" fmla="*/ 3465819 h 6367455"/>
                <a:gd name="connsiteX5931" fmla="*/ 2563114 w 6891715"/>
                <a:gd name="connsiteY5931" fmla="*/ 3482964 h 6367455"/>
                <a:gd name="connsiteX5932" fmla="*/ 2585444 w 6891715"/>
                <a:gd name="connsiteY5932" fmla="*/ 3482964 h 6367455"/>
                <a:gd name="connsiteX5933" fmla="*/ 2587996 w 6891715"/>
                <a:gd name="connsiteY5933" fmla="*/ 3499474 h 6367455"/>
                <a:gd name="connsiteX5934" fmla="*/ 2580659 w 6891715"/>
                <a:gd name="connsiteY5934" fmla="*/ 3508999 h 6367455"/>
                <a:gd name="connsiteX5935" fmla="*/ 2566623 w 6891715"/>
                <a:gd name="connsiteY5935" fmla="*/ 3502967 h 6367455"/>
                <a:gd name="connsiteX5936" fmla="*/ 2560243 w 6891715"/>
                <a:gd name="connsiteY5936" fmla="*/ 3513762 h 6367455"/>
                <a:gd name="connsiteX5937" fmla="*/ 2567491 w 6891715"/>
                <a:gd name="connsiteY5937" fmla="*/ 3516467 h 6367455"/>
                <a:gd name="connsiteX5938" fmla="*/ 2568100 w 6891715"/>
                <a:gd name="connsiteY5938" fmla="*/ 3516283 h 6367455"/>
                <a:gd name="connsiteX5939" fmla="*/ 2562070 w 6891715"/>
                <a:gd name="connsiteY5939" fmla="*/ 3526755 h 6367455"/>
                <a:gd name="connsiteX5940" fmla="*/ 2582699 w 6891715"/>
                <a:gd name="connsiteY5940" fmla="*/ 3515014 h 6367455"/>
                <a:gd name="connsiteX5941" fmla="*/ 2599838 w 6891715"/>
                <a:gd name="connsiteY5941" fmla="*/ 3521043 h 6367455"/>
                <a:gd name="connsiteX5942" fmla="*/ 2608407 w 6891715"/>
                <a:gd name="connsiteY5942" fmla="*/ 3520091 h 6367455"/>
                <a:gd name="connsiteX5943" fmla="*/ 2614755 w 6891715"/>
                <a:gd name="connsiteY5943" fmla="*/ 3530563 h 6367455"/>
                <a:gd name="connsiteX5944" fmla="*/ 2615707 w 6891715"/>
                <a:gd name="connsiteY5944" fmla="*/ 3540083 h 6367455"/>
                <a:gd name="connsiteX5945" fmla="*/ 2613803 w 6891715"/>
                <a:gd name="connsiteY5945" fmla="*/ 3551507 h 6367455"/>
                <a:gd name="connsiteX5946" fmla="*/ 2601108 w 6891715"/>
                <a:gd name="connsiteY5946" fmla="*/ 3567373 h 6367455"/>
                <a:gd name="connsiteX5947" fmla="*/ 2625546 w 6891715"/>
                <a:gd name="connsiteY5947" fmla="*/ 3572768 h 6367455"/>
                <a:gd name="connsiteX5948" fmla="*/ 2632211 w 6891715"/>
                <a:gd name="connsiteY5948" fmla="*/ 3589268 h 6367455"/>
                <a:gd name="connsiteX5949" fmla="*/ 2641415 w 6891715"/>
                <a:gd name="connsiteY5949" fmla="*/ 3572450 h 6367455"/>
                <a:gd name="connsiteX5950" fmla="*/ 2656332 w 6891715"/>
                <a:gd name="connsiteY5950" fmla="*/ 3581970 h 6367455"/>
                <a:gd name="connsiteX5951" fmla="*/ 2676645 w 6891715"/>
                <a:gd name="connsiteY5951" fmla="*/ 3598471 h 6367455"/>
                <a:gd name="connsiteX5952" fmla="*/ 2687118 w 6891715"/>
                <a:gd name="connsiteY5952" fmla="*/ 3589903 h 6367455"/>
                <a:gd name="connsiteX5953" fmla="*/ 2716952 w 6891715"/>
                <a:gd name="connsiteY5953" fmla="*/ 3583239 h 6367455"/>
                <a:gd name="connsiteX5954" fmla="*/ 2718857 w 6891715"/>
                <a:gd name="connsiteY5954" fmla="*/ 3591807 h 6367455"/>
                <a:gd name="connsiteX5955" fmla="*/ 2705527 w 6891715"/>
                <a:gd name="connsiteY5955" fmla="*/ 3618462 h 6367455"/>
                <a:gd name="connsiteX5956" fmla="*/ 2698227 w 6891715"/>
                <a:gd name="connsiteY5956" fmla="*/ 3624809 h 6367455"/>
                <a:gd name="connsiteX5957" fmla="*/ 2683310 w 6891715"/>
                <a:gd name="connsiteY5957" fmla="*/ 3633059 h 6367455"/>
                <a:gd name="connsiteX5958" fmla="*/ 2687753 w 6891715"/>
                <a:gd name="connsiteY5958" fmla="*/ 3662571 h 6367455"/>
                <a:gd name="connsiteX5959" fmla="*/ 2695370 w 6891715"/>
                <a:gd name="connsiteY5959" fmla="*/ 3664792 h 6367455"/>
                <a:gd name="connsiteX5960" fmla="*/ 2708066 w 6891715"/>
                <a:gd name="connsiteY5960" fmla="*/ 3651782 h 6367455"/>
                <a:gd name="connsiteX5961" fmla="*/ 2732187 w 6891715"/>
                <a:gd name="connsiteY5961" fmla="*/ 3647339 h 6367455"/>
                <a:gd name="connsiteX5962" fmla="*/ 2758530 w 6891715"/>
                <a:gd name="connsiteY5962" fmla="*/ 3660032 h 6367455"/>
                <a:gd name="connsiteX5963" fmla="*/ 2754404 w 6891715"/>
                <a:gd name="connsiteY5963" fmla="*/ 3641945 h 6367455"/>
                <a:gd name="connsiteX5964" fmla="*/ 2768051 w 6891715"/>
                <a:gd name="connsiteY5964" fmla="*/ 3643214 h 6367455"/>
                <a:gd name="connsiteX5965" fmla="*/ 2768686 w 6891715"/>
                <a:gd name="connsiteY5965" fmla="*/ 3631473 h 6367455"/>
                <a:gd name="connsiteX5966" fmla="*/ 2805820 w 6891715"/>
                <a:gd name="connsiteY5966" fmla="*/ 3609895 h 6367455"/>
                <a:gd name="connsiteX5967" fmla="*/ 2817563 w 6891715"/>
                <a:gd name="connsiteY5967" fmla="*/ 3614020 h 6367455"/>
                <a:gd name="connsiteX5968" fmla="*/ 2814389 w 6891715"/>
                <a:gd name="connsiteY5968" fmla="*/ 3622588 h 6367455"/>
                <a:gd name="connsiteX5969" fmla="*/ 2828989 w 6891715"/>
                <a:gd name="connsiteY5969" fmla="*/ 3614020 h 6367455"/>
                <a:gd name="connsiteX5970" fmla="*/ 2832162 w 6891715"/>
                <a:gd name="connsiteY5970" fmla="*/ 3598154 h 6367455"/>
                <a:gd name="connsiteX5971" fmla="*/ 2850888 w 6891715"/>
                <a:gd name="connsiteY5971" fmla="*/ 3576893 h 6367455"/>
                <a:gd name="connsiteX5972" fmla="*/ 2881674 w 6891715"/>
                <a:gd name="connsiteY5972" fmla="*/ 3576575 h 6367455"/>
                <a:gd name="connsiteX5973" fmla="*/ 2881674 w 6891715"/>
                <a:gd name="connsiteY5973" fmla="*/ 3581970 h 6367455"/>
                <a:gd name="connsiteX5974" fmla="*/ 2859457 w 6891715"/>
                <a:gd name="connsiteY5974" fmla="*/ 3581335 h 6367455"/>
                <a:gd name="connsiteX5975" fmla="*/ 2855331 w 6891715"/>
                <a:gd name="connsiteY5975" fmla="*/ 3595615 h 6367455"/>
                <a:gd name="connsiteX5976" fmla="*/ 2845810 w 6891715"/>
                <a:gd name="connsiteY5976" fmla="*/ 3601010 h 6367455"/>
                <a:gd name="connsiteX5977" fmla="*/ 2847079 w 6891715"/>
                <a:gd name="connsiteY5977" fmla="*/ 3608308 h 6367455"/>
                <a:gd name="connsiteX5978" fmla="*/ 2854379 w 6891715"/>
                <a:gd name="connsiteY5978" fmla="*/ 3613703 h 6367455"/>
                <a:gd name="connsiteX5979" fmla="*/ 2871518 w 6891715"/>
                <a:gd name="connsiteY5979" fmla="*/ 3593711 h 6367455"/>
                <a:gd name="connsiteX5980" fmla="*/ 2890243 w 6891715"/>
                <a:gd name="connsiteY5980" fmla="*/ 3590538 h 6367455"/>
                <a:gd name="connsiteX5981" fmla="*/ 2893417 w 6891715"/>
                <a:gd name="connsiteY5981" fmla="*/ 3582922 h 6367455"/>
                <a:gd name="connsiteX5982" fmla="*/ 2899765 w 6891715"/>
                <a:gd name="connsiteY5982" fmla="*/ 3580383 h 6367455"/>
                <a:gd name="connsiteX5983" fmla="*/ 2913412 w 6891715"/>
                <a:gd name="connsiteY5983" fmla="*/ 3595298 h 6367455"/>
                <a:gd name="connsiteX5984" fmla="*/ 2926425 w 6891715"/>
                <a:gd name="connsiteY5984" fmla="*/ 3613068 h 6367455"/>
                <a:gd name="connsiteX5985" fmla="*/ 2931821 w 6891715"/>
                <a:gd name="connsiteY5985" fmla="*/ 3619414 h 6367455"/>
                <a:gd name="connsiteX5986" fmla="*/ 2941342 w 6891715"/>
                <a:gd name="connsiteY5986" fmla="*/ 3618462 h 6367455"/>
                <a:gd name="connsiteX5987" fmla="*/ 2949911 w 6891715"/>
                <a:gd name="connsiteY5987" fmla="*/ 3630838 h 6367455"/>
                <a:gd name="connsiteX5988" fmla="*/ 2953085 w 6891715"/>
                <a:gd name="connsiteY5988" fmla="*/ 3623222 h 6367455"/>
                <a:gd name="connsiteX5989" fmla="*/ 2964828 w 6891715"/>
                <a:gd name="connsiteY5989" fmla="*/ 3624492 h 6367455"/>
                <a:gd name="connsiteX5990" fmla="*/ 2968954 w 6891715"/>
                <a:gd name="connsiteY5990" fmla="*/ 3637185 h 6367455"/>
                <a:gd name="connsiteX5991" fmla="*/ 2976572 w 6891715"/>
                <a:gd name="connsiteY5991" fmla="*/ 3640041 h 6367455"/>
                <a:gd name="connsiteX5992" fmla="*/ 2969907 w 6891715"/>
                <a:gd name="connsiteY5992" fmla="*/ 3643214 h 6367455"/>
                <a:gd name="connsiteX5993" fmla="*/ 2980698 w 6891715"/>
                <a:gd name="connsiteY5993" fmla="*/ 3654638 h 6367455"/>
                <a:gd name="connsiteX5994" fmla="*/ 2976572 w 6891715"/>
                <a:gd name="connsiteY5994" fmla="*/ 3663205 h 6367455"/>
                <a:gd name="connsiteX5995" fmla="*/ 2967368 w 6891715"/>
                <a:gd name="connsiteY5995" fmla="*/ 3668600 h 6367455"/>
                <a:gd name="connsiteX5996" fmla="*/ 2996884 w 6891715"/>
                <a:gd name="connsiteY5996" fmla="*/ 3682880 h 6367455"/>
                <a:gd name="connsiteX5997" fmla="*/ 3010849 w 6891715"/>
                <a:gd name="connsiteY5997" fmla="*/ 3681928 h 6367455"/>
                <a:gd name="connsiteX5998" fmla="*/ 3020370 w 6891715"/>
                <a:gd name="connsiteY5998" fmla="*/ 3682562 h 6367455"/>
                <a:gd name="connsiteX5999" fmla="*/ 3025449 w 6891715"/>
                <a:gd name="connsiteY5999" fmla="*/ 3695255 h 6367455"/>
                <a:gd name="connsiteX6000" fmla="*/ 3034018 w 6891715"/>
                <a:gd name="connsiteY6000" fmla="*/ 3687957 h 6367455"/>
                <a:gd name="connsiteX6001" fmla="*/ 3042587 w 6891715"/>
                <a:gd name="connsiteY6001" fmla="*/ 3696525 h 6367455"/>
                <a:gd name="connsiteX6002" fmla="*/ 3047983 w 6891715"/>
                <a:gd name="connsiteY6002" fmla="*/ 3697477 h 6367455"/>
                <a:gd name="connsiteX6003" fmla="*/ 3048253 w 6891715"/>
                <a:gd name="connsiteY6003" fmla="*/ 3697418 h 6367455"/>
                <a:gd name="connsiteX6004" fmla="*/ 3053010 w 6891715"/>
                <a:gd name="connsiteY6004" fmla="*/ 3686615 h 6367455"/>
                <a:gd name="connsiteX6005" fmla="*/ 3058403 w 6891715"/>
                <a:gd name="connsiteY6005" fmla="*/ 3678990 h 6367455"/>
                <a:gd name="connsiteX6006" fmla="*/ 3051107 w 6891715"/>
                <a:gd name="connsiteY6006" fmla="*/ 3676130 h 6367455"/>
                <a:gd name="connsiteX6007" fmla="*/ 3044446 w 6891715"/>
                <a:gd name="connsiteY6007" fmla="*/ 3662468 h 6367455"/>
                <a:gd name="connsiteX6008" fmla="*/ 3053010 w 6891715"/>
                <a:gd name="connsiteY6008" fmla="*/ 3651665 h 6367455"/>
                <a:gd name="connsiteX6009" fmla="*/ 3065698 w 6891715"/>
                <a:gd name="connsiteY6009" fmla="*/ 3656113 h 6367455"/>
                <a:gd name="connsiteX6010" fmla="*/ 3076165 w 6891715"/>
                <a:gd name="connsiteY6010" fmla="*/ 3645310 h 6367455"/>
                <a:gd name="connsiteX6011" fmla="*/ 3086632 w 6891715"/>
                <a:gd name="connsiteY6011" fmla="*/ 3630695 h 6367455"/>
                <a:gd name="connsiteX6012" fmla="*/ 3141504 w 6891715"/>
                <a:gd name="connsiteY6012" fmla="*/ 3610996 h 6367455"/>
                <a:gd name="connsiteX6013" fmla="*/ 3188765 w 6891715"/>
                <a:gd name="connsiteY6013" fmla="*/ 3602099 h 6367455"/>
                <a:gd name="connsiteX6014" fmla="*/ 3213822 w 6891715"/>
                <a:gd name="connsiteY6014" fmla="*/ 3577316 h 6367455"/>
                <a:gd name="connsiteX6015" fmla="*/ 3238880 w 6891715"/>
                <a:gd name="connsiteY6015" fmla="*/ 3549991 h 6367455"/>
                <a:gd name="connsiteX6016" fmla="*/ 3272818 w 6891715"/>
                <a:gd name="connsiteY6016" fmla="*/ 3544590 h 6367455"/>
                <a:gd name="connsiteX6017" fmla="*/ 3302317 w 6891715"/>
                <a:gd name="connsiteY6017" fmla="*/ 3522031 h 6367455"/>
                <a:gd name="connsiteX6018" fmla="*/ 3339110 w 6891715"/>
                <a:gd name="connsiteY6018" fmla="*/ 3514088 h 6367455"/>
                <a:gd name="connsiteX6019" fmla="*/ 3386687 w 6891715"/>
                <a:gd name="connsiteY6019" fmla="*/ 3502014 h 6367455"/>
                <a:gd name="connsiteX6020" fmla="*/ 3430776 w 6891715"/>
                <a:gd name="connsiteY6020" fmla="*/ 3504873 h 6367455"/>
                <a:gd name="connsiteX6021" fmla="*/ 3456785 w 6891715"/>
                <a:gd name="connsiteY6021" fmla="*/ 3522666 h 6367455"/>
                <a:gd name="connsiteX6022" fmla="*/ 3463129 w 6891715"/>
                <a:gd name="connsiteY6022" fmla="*/ 3542683 h 6367455"/>
                <a:gd name="connsiteX6023" fmla="*/ 3461860 w 6891715"/>
                <a:gd name="connsiteY6023" fmla="*/ 3548085 h 6367455"/>
                <a:gd name="connsiteX6024" fmla="*/ 3456785 w 6891715"/>
                <a:gd name="connsiteY6024" fmla="*/ 3538553 h 6367455"/>
                <a:gd name="connsiteX6025" fmla="*/ 3446001 w 6891715"/>
                <a:gd name="connsiteY6025" fmla="*/ 3522031 h 6367455"/>
                <a:gd name="connsiteX6026" fmla="*/ 3437754 w 6891715"/>
                <a:gd name="connsiteY6026" fmla="*/ 3516629 h 6367455"/>
                <a:gd name="connsiteX6027" fmla="*/ 3427921 w 6891715"/>
                <a:gd name="connsiteY6027" fmla="*/ 3526161 h 6367455"/>
                <a:gd name="connsiteX6028" fmla="*/ 3431093 w 6891715"/>
                <a:gd name="connsiteY6028" fmla="*/ 3542048 h 6367455"/>
                <a:gd name="connsiteX6029" fmla="*/ 3434899 w 6891715"/>
                <a:gd name="connsiteY6029" fmla="*/ 3563971 h 6367455"/>
                <a:gd name="connsiteX6030" fmla="*/ 3458054 w 6891715"/>
                <a:gd name="connsiteY6030" fmla="*/ 3574139 h 6367455"/>
                <a:gd name="connsiteX6031" fmla="*/ 3465666 w 6891715"/>
                <a:gd name="connsiteY6031" fmla="*/ 3582718 h 6367455"/>
                <a:gd name="connsiteX6032" fmla="*/ 3486600 w 6891715"/>
                <a:gd name="connsiteY6032" fmla="*/ 3581447 h 6367455"/>
                <a:gd name="connsiteX6033" fmla="*/ 3509120 w 6891715"/>
                <a:gd name="connsiteY6033" fmla="*/ 3573821 h 6367455"/>
                <a:gd name="connsiteX6034" fmla="*/ 3545596 w 6891715"/>
                <a:gd name="connsiteY6034" fmla="*/ 3546178 h 6367455"/>
                <a:gd name="connsiteX6035" fmla="*/ 3551623 w 6891715"/>
                <a:gd name="connsiteY6035" fmla="*/ 3527115 h 6367455"/>
                <a:gd name="connsiteX6036" fmla="*/ 3556063 w 6891715"/>
                <a:gd name="connsiteY6036" fmla="*/ 3529339 h 6367455"/>
                <a:gd name="connsiteX6037" fmla="*/ 3553843 w 6891715"/>
                <a:gd name="connsiteY6037" fmla="*/ 3545861 h 6367455"/>
                <a:gd name="connsiteX6038" fmla="*/ 3537350 w 6891715"/>
                <a:gd name="connsiteY6038" fmla="*/ 3563018 h 6367455"/>
                <a:gd name="connsiteX6039" fmla="*/ 3512292 w 6891715"/>
                <a:gd name="connsiteY6039" fmla="*/ 3580176 h 6367455"/>
                <a:gd name="connsiteX6040" fmla="*/ 3500556 w 6891715"/>
                <a:gd name="connsiteY6040" fmla="*/ 3581447 h 6367455"/>
                <a:gd name="connsiteX6041" fmla="*/ 3506900 w 6891715"/>
                <a:gd name="connsiteY6041" fmla="*/ 3602099 h 6367455"/>
                <a:gd name="connsiteX6042" fmla="*/ 3515464 w 6891715"/>
                <a:gd name="connsiteY6042" fmla="*/ 3595744 h 6367455"/>
                <a:gd name="connsiteX6043" fmla="*/ 3533226 w 6891715"/>
                <a:gd name="connsiteY6043" fmla="*/ 3583035 h 6367455"/>
                <a:gd name="connsiteX6044" fmla="*/ 3547817 w 6891715"/>
                <a:gd name="connsiteY6044" fmla="*/ 3570008 h 6367455"/>
                <a:gd name="connsiteX6045" fmla="*/ 3548486 w 6891715"/>
                <a:gd name="connsiteY6045" fmla="*/ 3570035 h 6367455"/>
                <a:gd name="connsiteX6046" fmla="*/ 3560714 w 6891715"/>
                <a:gd name="connsiteY6046" fmla="*/ 3555040 h 6367455"/>
                <a:gd name="connsiteX6047" fmla="*/ 3566741 w 6891715"/>
                <a:gd name="connsiteY6047" fmla="*/ 3539165 h 6367455"/>
                <a:gd name="connsiteX6048" fmla="*/ 3585771 w 6891715"/>
                <a:gd name="connsiteY6048" fmla="*/ 3539165 h 6367455"/>
                <a:gd name="connsiteX6049" fmla="*/ 3609241 w 6891715"/>
                <a:gd name="connsiteY6049" fmla="*/ 3538847 h 6367455"/>
                <a:gd name="connsiteX6050" fmla="*/ 3606704 w 6891715"/>
                <a:gd name="connsiteY6050" fmla="*/ 3518845 h 6367455"/>
                <a:gd name="connsiteX6051" fmla="*/ 3596555 w 6891715"/>
                <a:gd name="connsiteY6051" fmla="*/ 3527417 h 6367455"/>
                <a:gd name="connsiteX6052" fmla="*/ 3585771 w 6891715"/>
                <a:gd name="connsiteY6052" fmla="*/ 3521067 h 6367455"/>
                <a:gd name="connsiteX6053" fmla="*/ 3578159 w 6891715"/>
                <a:gd name="connsiteY6053" fmla="*/ 3514717 h 6367455"/>
                <a:gd name="connsiteX6054" fmla="*/ 3562617 w 6891715"/>
                <a:gd name="connsiteY6054" fmla="*/ 3528370 h 6367455"/>
                <a:gd name="connsiteX6055" fmla="*/ 3556274 w 6891715"/>
                <a:gd name="connsiteY6055" fmla="*/ 3522655 h 6367455"/>
                <a:gd name="connsiteX6056" fmla="*/ 3566424 w 6891715"/>
                <a:gd name="connsiteY6056" fmla="*/ 3510907 h 6367455"/>
                <a:gd name="connsiteX6057" fmla="*/ 3567375 w 6891715"/>
                <a:gd name="connsiteY6057" fmla="*/ 3495032 h 6367455"/>
                <a:gd name="connsiteX6058" fmla="*/ 3567375 w 6891715"/>
                <a:gd name="connsiteY6058" fmla="*/ 3487412 h 6367455"/>
                <a:gd name="connsiteX6059" fmla="*/ 3575939 w 6891715"/>
                <a:gd name="connsiteY6059" fmla="*/ 3481062 h 6367455"/>
                <a:gd name="connsiteX6060" fmla="*/ 3586722 w 6891715"/>
                <a:gd name="connsiteY6060" fmla="*/ 3486460 h 6367455"/>
                <a:gd name="connsiteX6061" fmla="*/ 3611779 w 6891715"/>
                <a:gd name="connsiteY6061" fmla="*/ 3480745 h 6367455"/>
                <a:gd name="connsiteX6062" fmla="*/ 3634932 w 6891715"/>
                <a:gd name="connsiteY6062" fmla="*/ 3463917 h 6367455"/>
                <a:gd name="connsiteX6063" fmla="*/ 3654914 w 6891715"/>
                <a:gd name="connsiteY6063" fmla="*/ 3438200 h 6367455"/>
                <a:gd name="connsiteX6064" fmla="*/ 3667283 w 6891715"/>
                <a:gd name="connsiteY6064" fmla="*/ 3406449 h 6367455"/>
                <a:gd name="connsiteX6065" fmla="*/ 3670138 w 6891715"/>
                <a:gd name="connsiteY6065" fmla="*/ 3375969 h 6367455"/>
                <a:gd name="connsiteX6066" fmla="*/ 3668869 w 6891715"/>
                <a:gd name="connsiteY6066" fmla="*/ 3359142 h 6367455"/>
                <a:gd name="connsiteX6067" fmla="*/ 3678384 w 6891715"/>
                <a:gd name="connsiteY6067" fmla="*/ 3375969 h 6367455"/>
                <a:gd name="connsiteX6068" fmla="*/ 3674578 w 6891715"/>
                <a:gd name="connsiteY6068" fmla="*/ 3399147 h 6367455"/>
                <a:gd name="connsiteX6069" fmla="*/ 3669186 w 6891715"/>
                <a:gd name="connsiteY6069" fmla="*/ 3428675 h 6367455"/>
                <a:gd name="connsiteX6070" fmla="*/ 3653645 w 6891715"/>
                <a:gd name="connsiteY6070" fmla="*/ 3454392 h 6367455"/>
                <a:gd name="connsiteX6071" fmla="*/ 3630809 w 6891715"/>
                <a:gd name="connsiteY6071" fmla="*/ 3477570 h 6367455"/>
                <a:gd name="connsiteX6072" fmla="*/ 3645716 w 6891715"/>
                <a:gd name="connsiteY6072" fmla="*/ 3486777 h 6367455"/>
                <a:gd name="connsiteX6073" fmla="*/ 3655231 w 6891715"/>
                <a:gd name="connsiteY6073" fmla="*/ 3484555 h 6367455"/>
                <a:gd name="connsiteX6074" fmla="*/ 3666966 w 6891715"/>
                <a:gd name="connsiteY6074" fmla="*/ 3492810 h 6367455"/>
                <a:gd name="connsiteX6075" fmla="*/ 3674261 w 6891715"/>
                <a:gd name="connsiteY6075" fmla="*/ 3493762 h 6367455"/>
                <a:gd name="connsiteX6076" fmla="*/ 3685996 w 6891715"/>
                <a:gd name="connsiteY6076" fmla="*/ 3483285 h 6367455"/>
                <a:gd name="connsiteX6077" fmla="*/ 3685679 w 6891715"/>
                <a:gd name="connsiteY6077" fmla="*/ 3440105 h 6367455"/>
                <a:gd name="connsiteX6078" fmla="*/ 3704392 w 6891715"/>
                <a:gd name="connsiteY6078" fmla="*/ 3434707 h 6367455"/>
                <a:gd name="connsiteX6079" fmla="*/ 3704870 w 6891715"/>
                <a:gd name="connsiteY6079" fmla="*/ 3434453 h 6367455"/>
                <a:gd name="connsiteX6080" fmla="*/ 3687725 w 6891715"/>
                <a:gd name="connsiteY6080" fmla="*/ 3417674 h 6367455"/>
                <a:gd name="connsiteX6081" fmla="*/ 3695980 w 6891715"/>
                <a:gd name="connsiteY6081" fmla="*/ 3386333 h 6367455"/>
                <a:gd name="connsiteX6082" fmla="*/ 3693757 w 6891715"/>
                <a:gd name="connsiteY6082" fmla="*/ 3363862 h 6367455"/>
                <a:gd name="connsiteX6083" fmla="*/ 3677565 w 6891715"/>
                <a:gd name="connsiteY6083" fmla="*/ 3340116 h 6367455"/>
                <a:gd name="connsiteX6084" fmla="*/ 3675025 w 6891715"/>
                <a:gd name="connsiteY6084" fmla="*/ 3289461 h 6367455"/>
                <a:gd name="connsiteX6085" fmla="*/ 3674090 w 6891715"/>
                <a:gd name="connsiteY6085" fmla="*/ 3289477 h 6367455"/>
                <a:gd name="connsiteX6086" fmla="*/ 3655659 w 6891715"/>
                <a:gd name="connsiteY6086" fmla="*/ 3250015 h 6367455"/>
                <a:gd name="connsiteX6087" fmla="*/ 3654388 w 6891715"/>
                <a:gd name="connsiteY6087" fmla="*/ 3204505 h 6367455"/>
                <a:gd name="connsiteX6088" fmla="*/ 3668688 w 6891715"/>
                <a:gd name="connsiteY6088" fmla="*/ 3170454 h 6367455"/>
                <a:gd name="connsiteX6089" fmla="*/ 3696652 w 6891715"/>
                <a:gd name="connsiteY6089" fmla="*/ 3126857 h 6367455"/>
                <a:gd name="connsiteX6090" fmla="*/ 3697606 w 6891715"/>
                <a:gd name="connsiteY6090" fmla="*/ 3085805 h 6367455"/>
                <a:gd name="connsiteX6091" fmla="*/ 3709046 w 6891715"/>
                <a:gd name="connsiteY6091" fmla="*/ 3063529 h 6367455"/>
                <a:gd name="connsiteX6092" fmla="*/ 3745590 w 6891715"/>
                <a:gd name="connsiteY6092" fmla="*/ 3029479 h 6367455"/>
                <a:gd name="connsiteX6093" fmla="*/ 3771013 w 6891715"/>
                <a:gd name="connsiteY6093" fmla="*/ 3028842 h 6367455"/>
                <a:gd name="connsiteX6094" fmla="*/ 3796753 w 6891715"/>
                <a:gd name="connsiteY6094" fmla="*/ 3017386 h 6367455"/>
                <a:gd name="connsiteX6095" fmla="*/ 3810100 w 6891715"/>
                <a:gd name="connsiteY6095" fmla="*/ 3007203 h 6367455"/>
                <a:gd name="connsiteX6096" fmla="*/ 3815502 w 6891715"/>
                <a:gd name="connsiteY6096" fmla="*/ 3012612 h 6367455"/>
                <a:gd name="connsiteX6097" fmla="*/ 3816773 w 6891715"/>
                <a:gd name="connsiteY6097" fmla="*/ 3032979 h 6367455"/>
                <a:gd name="connsiteX6098" fmla="*/ 3826307 w 6891715"/>
                <a:gd name="connsiteY6098" fmla="*/ 3045390 h 6367455"/>
                <a:gd name="connsiteX6099" fmla="*/ 3859673 w 6891715"/>
                <a:gd name="connsiteY6099" fmla="*/ 3073712 h 6367455"/>
                <a:gd name="connsiteX6100" fmla="*/ 3854271 w 6891715"/>
                <a:gd name="connsiteY6100" fmla="*/ 3098216 h 6367455"/>
                <a:gd name="connsiteX6101" fmla="*/ 3863805 w 6891715"/>
                <a:gd name="connsiteY6101" fmla="*/ 3104262 h 6367455"/>
                <a:gd name="connsiteX6102" fmla="*/ 3860627 w 6891715"/>
                <a:gd name="connsiteY6102" fmla="*/ 3083260 h 6367455"/>
                <a:gd name="connsiteX6103" fmla="*/ 3862851 w 6891715"/>
                <a:gd name="connsiteY6103" fmla="*/ 3077850 h 6367455"/>
                <a:gd name="connsiteX6104" fmla="*/ 3872385 w 6891715"/>
                <a:gd name="connsiteY6104" fmla="*/ 3090261 h 6367455"/>
                <a:gd name="connsiteX6105" fmla="*/ 3874609 w 6891715"/>
                <a:gd name="connsiteY6105" fmla="*/ 3098853 h 6367455"/>
                <a:gd name="connsiteX6106" fmla="*/ 3877787 w 6891715"/>
                <a:gd name="connsiteY6106" fmla="*/ 3109354 h 6367455"/>
                <a:gd name="connsiteX6107" fmla="*/ 3882236 w 6891715"/>
                <a:gd name="connsiteY6107" fmla="*/ 3117628 h 6367455"/>
                <a:gd name="connsiteX6108" fmla="*/ 3891769 w 6891715"/>
                <a:gd name="connsiteY6108" fmla="*/ 3131312 h 6367455"/>
                <a:gd name="connsiteX6109" fmla="*/ 3922594 w 6891715"/>
                <a:gd name="connsiteY6109" fmla="*/ 3142768 h 6367455"/>
                <a:gd name="connsiteX6110" fmla="*/ 3948969 w 6891715"/>
                <a:gd name="connsiteY6110" fmla="*/ 3135131 h 6367455"/>
                <a:gd name="connsiteX6111" fmla="*/ 3957232 w 6891715"/>
                <a:gd name="connsiteY6111" fmla="*/ 3136085 h 6367455"/>
                <a:gd name="connsiteX6112" fmla="*/ 3960410 w 6891715"/>
                <a:gd name="connsiteY6112" fmla="*/ 3122083 h 6367455"/>
                <a:gd name="connsiteX6113" fmla="*/ 3982654 w 6891715"/>
                <a:gd name="connsiteY6113" fmla="*/ 3104262 h 6367455"/>
                <a:gd name="connsiteX6114" fmla="*/ 3985832 w 6891715"/>
                <a:gd name="connsiteY6114" fmla="*/ 3076895 h 6367455"/>
                <a:gd name="connsiteX6115" fmla="*/ 3981383 w 6891715"/>
                <a:gd name="connsiteY6115" fmla="*/ 2976653 h 6367455"/>
                <a:gd name="connsiteX6116" fmla="*/ 3982501 w 6891715"/>
                <a:gd name="connsiteY6116" fmla="*/ 2975985 h 6367455"/>
                <a:gd name="connsiteX6117" fmla="*/ 3991573 w 6891715"/>
                <a:gd name="connsiteY6117" fmla="*/ 2935037 h 6367455"/>
                <a:gd name="connsiteX6118" fmla="*/ 3999828 w 6891715"/>
                <a:gd name="connsiteY6118" fmla="*/ 2921399 h 6367455"/>
                <a:gd name="connsiteX6119" fmla="*/ 4005225 w 6891715"/>
                <a:gd name="connsiteY6119" fmla="*/ 2901414 h 6367455"/>
                <a:gd name="connsiteX6120" fmla="*/ 3997605 w 6891715"/>
                <a:gd name="connsiteY6120" fmla="*/ 2889994 h 6367455"/>
                <a:gd name="connsiteX6121" fmla="*/ 3978555 w 6891715"/>
                <a:gd name="connsiteY6121" fmla="*/ 2901414 h 6367455"/>
                <a:gd name="connsiteX6122" fmla="*/ 3973475 w 6891715"/>
                <a:gd name="connsiteY6122" fmla="*/ 2914104 h 6367455"/>
                <a:gd name="connsiteX6123" fmla="*/ 3963950 w 6891715"/>
                <a:gd name="connsiteY6123" fmla="*/ 2918545 h 6367455"/>
                <a:gd name="connsiteX6124" fmla="*/ 3940455 w 6891715"/>
                <a:gd name="connsiteY6124" fmla="*/ 2894434 h 6367455"/>
                <a:gd name="connsiteX6125" fmla="*/ 3928073 w 6891715"/>
                <a:gd name="connsiteY6125" fmla="*/ 2902364 h 6367455"/>
                <a:gd name="connsiteX6126" fmla="*/ 3921723 w 6891715"/>
                <a:gd name="connsiteY6126" fmla="*/ 2899193 h 6367455"/>
                <a:gd name="connsiteX6127" fmla="*/ 3919500 w 6891715"/>
                <a:gd name="connsiteY6127" fmla="*/ 2896020 h 6367455"/>
                <a:gd name="connsiteX6128" fmla="*/ 3916960 w 6891715"/>
                <a:gd name="connsiteY6128" fmla="*/ 2868741 h 6367455"/>
                <a:gd name="connsiteX6129" fmla="*/ 3900133 w 6891715"/>
                <a:gd name="connsiteY6129" fmla="*/ 2852882 h 6367455"/>
                <a:gd name="connsiteX6130" fmla="*/ 3898545 w 6891715"/>
                <a:gd name="connsiteY6130" fmla="*/ 2845269 h 6367455"/>
                <a:gd name="connsiteX6131" fmla="*/ 3912515 w 6891715"/>
                <a:gd name="connsiteY6131" fmla="*/ 2834801 h 6367455"/>
                <a:gd name="connsiteX6132" fmla="*/ 3932518 w 6891715"/>
                <a:gd name="connsiteY6132" fmla="*/ 2828459 h 6367455"/>
                <a:gd name="connsiteX6133" fmla="*/ 3930295 w 6891715"/>
                <a:gd name="connsiteY6133" fmla="*/ 2824018 h 6367455"/>
                <a:gd name="connsiteX6134" fmla="*/ 3908070 w 6891715"/>
                <a:gd name="connsiteY6134" fmla="*/ 2817036 h 6367455"/>
                <a:gd name="connsiteX6135" fmla="*/ 3901403 w 6891715"/>
                <a:gd name="connsiteY6135" fmla="*/ 2808469 h 6367455"/>
                <a:gd name="connsiteX6136" fmla="*/ 3902355 w 6891715"/>
                <a:gd name="connsiteY6136" fmla="*/ 2786583 h 6367455"/>
                <a:gd name="connsiteX6137" fmla="*/ 3911880 w 6891715"/>
                <a:gd name="connsiteY6137" fmla="*/ 2779921 h 6367455"/>
                <a:gd name="connsiteX6138" fmla="*/ 3895688 w 6891715"/>
                <a:gd name="connsiteY6138" fmla="*/ 2767550 h 6367455"/>
                <a:gd name="connsiteX6139" fmla="*/ 3898863 w 6891715"/>
                <a:gd name="connsiteY6139" fmla="*/ 2748515 h 6367455"/>
                <a:gd name="connsiteX6140" fmla="*/ 3935693 w 6891715"/>
                <a:gd name="connsiteY6140" fmla="*/ 2730435 h 6367455"/>
                <a:gd name="connsiteX6141" fmla="*/ 3953790 w 6891715"/>
                <a:gd name="connsiteY6141" fmla="*/ 2723772 h 6367455"/>
                <a:gd name="connsiteX6142" fmla="*/ 3954425 w 6891715"/>
                <a:gd name="connsiteY6142" fmla="*/ 2708229 h 6367455"/>
                <a:gd name="connsiteX6143" fmla="*/ 3974745 w 6891715"/>
                <a:gd name="connsiteY6143" fmla="*/ 2704740 h 6367455"/>
                <a:gd name="connsiteX6144" fmla="*/ 3988398 w 6891715"/>
                <a:gd name="connsiteY6144" fmla="*/ 2696176 h 6367455"/>
                <a:gd name="connsiteX6145" fmla="*/ 4018878 w 6891715"/>
                <a:gd name="connsiteY6145" fmla="*/ 2695858 h 6367455"/>
                <a:gd name="connsiteX6146" fmla="*/ 4031578 w 6891715"/>
                <a:gd name="connsiteY6146" fmla="*/ 2681900 h 6367455"/>
                <a:gd name="connsiteX6147" fmla="*/ 4043325 w 6891715"/>
                <a:gd name="connsiteY6147" fmla="*/ 2689514 h 6367455"/>
                <a:gd name="connsiteX6148" fmla="*/ 4051898 w 6891715"/>
                <a:gd name="connsiteY6148" fmla="*/ 2686343 h 6367455"/>
                <a:gd name="connsiteX6149" fmla="*/ 4094125 w 6891715"/>
                <a:gd name="connsiteY6149" fmla="*/ 2683804 h 6367455"/>
                <a:gd name="connsiteX6150" fmla="*/ 4084283 w 6891715"/>
                <a:gd name="connsiteY6150" fmla="*/ 2673338 h 6367455"/>
                <a:gd name="connsiteX6151" fmla="*/ 4090633 w 6891715"/>
                <a:gd name="connsiteY6151" fmla="*/ 2665722 h 6367455"/>
                <a:gd name="connsiteX6152" fmla="*/ 4100158 w 6891715"/>
                <a:gd name="connsiteY6152" fmla="*/ 2670164 h 6367455"/>
                <a:gd name="connsiteX6153" fmla="*/ 4106508 w 6891715"/>
                <a:gd name="connsiteY6153" fmla="*/ 2664770 h 6367455"/>
                <a:gd name="connsiteX6154" fmla="*/ 4121431 w 6891715"/>
                <a:gd name="connsiteY6154" fmla="*/ 2670800 h 6367455"/>
                <a:gd name="connsiteX6155" fmla="*/ 4137306 w 6891715"/>
                <a:gd name="connsiteY6155" fmla="*/ 2662232 h 6367455"/>
                <a:gd name="connsiteX6156" fmla="*/ 4172548 w 6891715"/>
                <a:gd name="connsiteY6156" fmla="*/ 2675557 h 6367455"/>
                <a:gd name="connsiteX6157" fmla="*/ 4198583 w 6891715"/>
                <a:gd name="connsiteY6157" fmla="*/ 2678411 h 6367455"/>
                <a:gd name="connsiteX6158" fmla="*/ 4233826 w 6891715"/>
                <a:gd name="connsiteY6158" fmla="*/ 2701568 h 6367455"/>
                <a:gd name="connsiteX6159" fmla="*/ 4281451 w 6891715"/>
                <a:gd name="connsiteY6159" fmla="*/ 2699030 h 6367455"/>
                <a:gd name="connsiteX6160" fmla="*/ 4298278 w 6891715"/>
                <a:gd name="connsiteY6160" fmla="*/ 2706010 h 6367455"/>
                <a:gd name="connsiteX6161" fmla="*/ 4304311 w 6891715"/>
                <a:gd name="connsiteY6161" fmla="*/ 2704740 h 6367455"/>
                <a:gd name="connsiteX6162" fmla="*/ 4319503 w 6891715"/>
                <a:gd name="connsiteY6162" fmla="*/ 2701170 h 6367455"/>
                <a:gd name="connsiteX6163" fmla="*/ 4319241 w 6891715"/>
                <a:gd name="connsiteY6163" fmla="*/ 2700844 h 6367455"/>
                <a:gd name="connsiteX6164" fmla="*/ 4330673 w 6891715"/>
                <a:gd name="connsiteY6164" fmla="*/ 2684654 h 6367455"/>
                <a:gd name="connsiteX6165" fmla="*/ 4340199 w 6891715"/>
                <a:gd name="connsiteY6165" fmla="*/ 2673226 h 6367455"/>
                <a:gd name="connsiteX6166" fmla="*/ 4327179 w 6891715"/>
                <a:gd name="connsiteY6166" fmla="*/ 2643387 h 6367455"/>
                <a:gd name="connsiteX6167" fmla="*/ 4338929 w 6891715"/>
                <a:gd name="connsiteY6167" fmla="*/ 2636086 h 6367455"/>
                <a:gd name="connsiteX6168" fmla="*/ 4358935 w 6891715"/>
                <a:gd name="connsiteY6168" fmla="*/ 2655767 h 6367455"/>
                <a:gd name="connsiteX6169" fmla="*/ 4370684 w 6891715"/>
                <a:gd name="connsiteY6169" fmla="*/ 2637673 h 6367455"/>
                <a:gd name="connsiteX6170" fmla="*/ 4385609 w 6891715"/>
                <a:gd name="connsiteY6170" fmla="*/ 2629102 h 6367455"/>
                <a:gd name="connsiteX6171" fmla="*/ 4403710 w 6891715"/>
                <a:gd name="connsiteY6171" fmla="*/ 2637673 h 6367455"/>
                <a:gd name="connsiteX6172" fmla="*/ 4434830 w 6891715"/>
                <a:gd name="connsiteY6172" fmla="*/ 2595137 h 6367455"/>
                <a:gd name="connsiteX6173" fmla="*/ 4447532 w 6891715"/>
                <a:gd name="connsiteY6173" fmla="*/ 2602438 h 6367455"/>
                <a:gd name="connsiteX6174" fmla="*/ 4488814 w 6891715"/>
                <a:gd name="connsiteY6174" fmla="*/ 2603073 h 6367455"/>
                <a:gd name="connsiteX6175" fmla="*/ 4533589 w 6891715"/>
                <a:gd name="connsiteY6175" fmla="*/ 2606882 h 6367455"/>
                <a:gd name="connsiteX6176" fmla="*/ 4546292 w 6891715"/>
                <a:gd name="connsiteY6176" fmla="*/ 2604978 h 6367455"/>
                <a:gd name="connsiteX6177" fmla="*/ 4545974 w 6891715"/>
                <a:gd name="connsiteY6177" fmla="*/ 2601803 h 6367455"/>
                <a:gd name="connsiteX6178" fmla="*/ 4542799 w 6891715"/>
                <a:gd name="connsiteY6178" fmla="*/ 2596406 h 6367455"/>
                <a:gd name="connsiteX6179" fmla="*/ 4551055 w 6891715"/>
                <a:gd name="connsiteY6179" fmla="*/ 2591010 h 6367455"/>
                <a:gd name="connsiteX6180" fmla="*/ 4552325 w 6891715"/>
                <a:gd name="connsiteY6180" fmla="*/ 2587835 h 6367455"/>
                <a:gd name="connsiteX6181" fmla="*/ 4513901 w 6891715"/>
                <a:gd name="connsiteY6181" fmla="*/ 2580852 h 6367455"/>
                <a:gd name="connsiteX6182" fmla="*/ 4525651 w 6891715"/>
                <a:gd name="connsiteY6182" fmla="*/ 2574503 h 6367455"/>
                <a:gd name="connsiteX6183" fmla="*/ 4517077 w 6891715"/>
                <a:gd name="connsiteY6183" fmla="*/ 2563711 h 6367455"/>
                <a:gd name="connsiteX6184" fmla="*/ 4471666 w 6891715"/>
                <a:gd name="connsiteY6184" fmla="*/ 2553870 h 6367455"/>
                <a:gd name="connsiteX6185" fmla="*/ 4444992 w 6891715"/>
                <a:gd name="connsiteY6185" fmla="*/ 2563393 h 6367455"/>
                <a:gd name="connsiteX6186" fmla="*/ 4436418 w 6891715"/>
                <a:gd name="connsiteY6186" fmla="*/ 2563393 h 6367455"/>
                <a:gd name="connsiteX6187" fmla="*/ 4401487 w 6891715"/>
                <a:gd name="connsiteY6187" fmla="*/ 2524983 h 6367455"/>
                <a:gd name="connsiteX6188" fmla="*/ 4387832 w 6891715"/>
                <a:gd name="connsiteY6188" fmla="*/ 2528158 h 6367455"/>
                <a:gd name="connsiteX6189" fmla="*/ 4373860 w 6891715"/>
                <a:gd name="connsiteY6189" fmla="*/ 2514506 h 6367455"/>
                <a:gd name="connsiteX6190" fmla="*/ 4379893 w 6891715"/>
                <a:gd name="connsiteY6190" fmla="*/ 2501808 h 6367455"/>
                <a:gd name="connsiteX6191" fmla="*/ 4369414 w 6891715"/>
                <a:gd name="connsiteY6191" fmla="*/ 2499904 h 6367455"/>
                <a:gd name="connsiteX6192" fmla="*/ 4375765 w 6891715"/>
                <a:gd name="connsiteY6192" fmla="*/ 2491335 h 6367455"/>
                <a:gd name="connsiteX6193" fmla="*/ 4396724 w 6891715"/>
                <a:gd name="connsiteY6193" fmla="*/ 2507842 h 6367455"/>
                <a:gd name="connsiteX6194" fmla="*/ 4403392 w 6891715"/>
                <a:gd name="connsiteY6194" fmla="*/ 2503713 h 6367455"/>
                <a:gd name="connsiteX6195" fmla="*/ 4391325 w 6891715"/>
                <a:gd name="connsiteY6195" fmla="*/ 2471016 h 6367455"/>
                <a:gd name="connsiteX6196" fmla="*/ 4401805 w 6891715"/>
                <a:gd name="connsiteY6196" fmla="*/ 2451021 h 6367455"/>
                <a:gd name="connsiteX6197" fmla="*/ 4397676 w 6891715"/>
                <a:gd name="connsiteY6197" fmla="*/ 2448164 h 6367455"/>
                <a:gd name="connsiteX6198" fmla="*/ 4380528 w 6891715"/>
                <a:gd name="connsiteY6198" fmla="*/ 2468480 h 6367455"/>
                <a:gd name="connsiteX6199" fmla="*/ 4359570 w 6891715"/>
                <a:gd name="connsiteY6199" fmla="*/ 2472606 h 6367455"/>
                <a:gd name="connsiteX6200" fmla="*/ 4349091 w 6891715"/>
                <a:gd name="connsiteY6200" fmla="*/ 2486252 h 6367455"/>
                <a:gd name="connsiteX6201" fmla="*/ 4327179 w 6891715"/>
                <a:gd name="connsiteY6201" fmla="*/ 2492603 h 6367455"/>
                <a:gd name="connsiteX6202" fmla="*/ 4309714 w 6891715"/>
                <a:gd name="connsiteY6202" fmla="*/ 2479268 h 6367455"/>
                <a:gd name="connsiteX6203" fmla="*/ 4297606 w 6891715"/>
                <a:gd name="connsiteY6203" fmla="*/ 2480204 h 6367455"/>
                <a:gd name="connsiteX6204" fmla="*/ 4286617 w 6891715"/>
                <a:gd name="connsiteY6204" fmla="*/ 2491790 h 6367455"/>
                <a:gd name="connsiteX6205" fmla="*/ 4260884 w 6891715"/>
                <a:gd name="connsiteY6205" fmla="*/ 2493060 h 6367455"/>
                <a:gd name="connsiteX6206" fmla="*/ 4248176 w 6891715"/>
                <a:gd name="connsiteY6206" fmla="*/ 2488934 h 6367455"/>
                <a:gd name="connsiteX6207" fmla="*/ 4217677 w 6891715"/>
                <a:gd name="connsiteY6207" fmla="*/ 2493380 h 6367455"/>
                <a:gd name="connsiteX6208" fmla="*/ 4197662 w 6891715"/>
                <a:gd name="connsiteY6208" fmla="*/ 2505443 h 6367455"/>
                <a:gd name="connsiteX6209" fmla="*/ 4175423 w 6891715"/>
                <a:gd name="connsiteY6209" fmla="*/ 2500996 h 6367455"/>
                <a:gd name="connsiteX6210" fmla="*/ 4168116 w 6891715"/>
                <a:gd name="connsiteY6210" fmla="*/ 2513693 h 6367455"/>
                <a:gd name="connsiteX6211" fmla="*/ 4140793 w 6891715"/>
                <a:gd name="connsiteY6211" fmla="*/ 2519406 h 6367455"/>
                <a:gd name="connsiteX6212" fmla="*/ 4136028 w 6891715"/>
                <a:gd name="connsiteY6212" fmla="*/ 2493060 h 6367455"/>
                <a:gd name="connsiteX6213" fmla="*/ 4129674 w 6891715"/>
                <a:gd name="connsiteY6213" fmla="*/ 2500363 h 6367455"/>
                <a:gd name="connsiteX6214" fmla="*/ 4135393 w 6891715"/>
                <a:gd name="connsiteY6214" fmla="*/ 2520675 h 6367455"/>
                <a:gd name="connsiteX6215" fmla="*/ 4122685 w 6891715"/>
                <a:gd name="connsiteY6215" fmla="*/ 2517183 h 6367455"/>
                <a:gd name="connsiteX6216" fmla="*/ 4110930 w 6891715"/>
                <a:gd name="connsiteY6216" fmla="*/ 2528926 h 6367455"/>
                <a:gd name="connsiteX6217" fmla="*/ 4100446 w 6891715"/>
                <a:gd name="connsiteY6217" fmla="*/ 2519722 h 6367455"/>
                <a:gd name="connsiteX6218" fmla="*/ 4091232 w 6891715"/>
                <a:gd name="connsiteY6218" fmla="*/ 2531465 h 6367455"/>
                <a:gd name="connsiteX6219" fmla="*/ 4071853 w 6891715"/>
                <a:gd name="connsiteY6219" fmla="*/ 2540033 h 6367455"/>
                <a:gd name="connsiteX6220" fmla="*/ 4057556 w 6891715"/>
                <a:gd name="connsiteY6220" fmla="*/ 2554947 h 6367455"/>
                <a:gd name="connsiteX6221" fmla="*/ 4033093 w 6891715"/>
                <a:gd name="connsiteY6221" fmla="*/ 2553995 h 6367455"/>
                <a:gd name="connsiteX6222" fmla="*/ 4005454 w 6891715"/>
                <a:gd name="connsiteY6222" fmla="*/ 2564786 h 6367455"/>
                <a:gd name="connsiteX6223" fmla="*/ 3997193 w 6891715"/>
                <a:gd name="connsiteY6223" fmla="*/ 2587000 h 6367455"/>
                <a:gd name="connsiteX6224" fmla="*/ 3968601 w 6891715"/>
                <a:gd name="connsiteY6224" fmla="*/ 2580018 h 6367455"/>
                <a:gd name="connsiteX6225" fmla="*/ 3940325 w 6891715"/>
                <a:gd name="connsiteY6225" fmla="*/ 2599060 h 6367455"/>
                <a:gd name="connsiteX6226" fmla="*/ 3921263 w 6891715"/>
                <a:gd name="connsiteY6226" fmla="*/ 2586682 h 6367455"/>
                <a:gd name="connsiteX6227" fmla="*/ 3913639 w 6891715"/>
                <a:gd name="connsiteY6227" fmla="*/ 2593030 h 6367455"/>
                <a:gd name="connsiteX6228" fmla="*/ 3908555 w 6891715"/>
                <a:gd name="connsiteY6228" fmla="*/ 2611121 h 6367455"/>
                <a:gd name="connsiteX6229" fmla="*/ 3893624 w 6891715"/>
                <a:gd name="connsiteY6229" fmla="*/ 2604774 h 6367455"/>
                <a:gd name="connsiteX6230" fmla="*/ 3904108 w 6891715"/>
                <a:gd name="connsiteY6230" fmla="*/ 2599378 h 6367455"/>
                <a:gd name="connsiteX6231" fmla="*/ 3907285 w 6891715"/>
                <a:gd name="connsiteY6231" fmla="*/ 2589856 h 6367455"/>
                <a:gd name="connsiteX6232" fmla="*/ 3896801 w 6891715"/>
                <a:gd name="connsiteY6232" fmla="*/ 2579699 h 6367455"/>
                <a:gd name="connsiteX6233" fmla="*/ 3872655 w 6891715"/>
                <a:gd name="connsiteY6233" fmla="*/ 2612391 h 6367455"/>
                <a:gd name="connsiteX6234" fmla="*/ 3866301 w 6891715"/>
                <a:gd name="connsiteY6234" fmla="*/ 2624133 h 6367455"/>
                <a:gd name="connsiteX6235" fmla="*/ 3845016 w 6891715"/>
                <a:gd name="connsiteY6235" fmla="*/ 2624133 h 6367455"/>
                <a:gd name="connsiteX6236" fmla="*/ 3854547 w 6891715"/>
                <a:gd name="connsiteY6236" fmla="*/ 2611439 h 6367455"/>
                <a:gd name="connsiteX6237" fmla="*/ 3867255 w 6891715"/>
                <a:gd name="connsiteY6237" fmla="*/ 2610486 h 6367455"/>
                <a:gd name="connsiteX6238" fmla="*/ 3865984 w 6891715"/>
                <a:gd name="connsiteY6238" fmla="*/ 2600647 h 6367455"/>
                <a:gd name="connsiteX6239" fmla="*/ 3858359 w 6891715"/>
                <a:gd name="connsiteY6239" fmla="*/ 2592712 h 6367455"/>
                <a:gd name="connsiteX6240" fmla="*/ 3845651 w 6891715"/>
                <a:gd name="connsiteY6240" fmla="*/ 2599060 h 6367455"/>
                <a:gd name="connsiteX6241" fmla="*/ 3830084 w 6891715"/>
                <a:gd name="connsiteY6241" fmla="*/ 2598109 h 6367455"/>
                <a:gd name="connsiteX6242" fmla="*/ 3819600 w 6891715"/>
                <a:gd name="connsiteY6242" fmla="*/ 2590809 h 6367455"/>
                <a:gd name="connsiteX6243" fmla="*/ 3814834 w 6891715"/>
                <a:gd name="connsiteY6243" fmla="*/ 2580335 h 6367455"/>
                <a:gd name="connsiteX6244" fmla="*/ 3824365 w 6891715"/>
                <a:gd name="connsiteY6244" fmla="*/ 2563198 h 6367455"/>
                <a:gd name="connsiteX6245" fmla="*/ 3836120 w 6891715"/>
                <a:gd name="connsiteY6245" fmla="*/ 2558122 h 6367455"/>
                <a:gd name="connsiteX6246" fmla="*/ 3845333 w 6891715"/>
                <a:gd name="connsiteY6246" fmla="*/ 2543206 h 6367455"/>
                <a:gd name="connsiteX6247" fmla="*/ 3856135 w 6891715"/>
                <a:gd name="connsiteY6247" fmla="*/ 2529243 h 6367455"/>
                <a:gd name="connsiteX6248" fmla="*/ 3858994 w 6891715"/>
                <a:gd name="connsiteY6248" fmla="*/ 2516550 h 6367455"/>
                <a:gd name="connsiteX6249" fmla="*/ 3840250 w 6891715"/>
                <a:gd name="connsiteY6249" fmla="*/ 2527339 h 6367455"/>
                <a:gd name="connsiteX6250" fmla="*/ 3817694 w 6891715"/>
                <a:gd name="connsiteY6250" fmla="*/ 2538129 h 6367455"/>
                <a:gd name="connsiteX6251" fmla="*/ 3803079 w 6891715"/>
                <a:gd name="connsiteY6251" fmla="*/ 2531782 h 6367455"/>
                <a:gd name="connsiteX6252" fmla="*/ 3806256 w 6891715"/>
                <a:gd name="connsiteY6252" fmla="*/ 2518136 h 6367455"/>
                <a:gd name="connsiteX6253" fmla="*/ 3760508 w 6891715"/>
                <a:gd name="connsiteY6253" fmla="*/ 2501630 h 6367455"/>
                <a:gd name="connsiteX6254" fmla="*/ 3730326 w 6891715"/>
                <a:gd name="connsiteY6254" fmla="*/ 2472435 h 6367455"/>
                <a:gd name="connsiteX6255" fmla="*/ 3696650 w 6891715"/>
                <a:gd name="connsiteY6255" fmla="*/ 2474972 h 6367455"/>
                <a:gd name="connsiteX6256" fmla="*/ 3686802 w 6891715"/>
                <a:gd name="connsiteY6256" fmla="*/ 2461331 h 6367455"/>
                <a:gd name="connsiteX6257" fmla="*/ 3699509 w 6891715"/>
                <a:gd name="connsiteY6257" fmla="*/ 2449589 h 6367455"/>
                <a:gd name="connsiteX6258" fmla="*/ 3689978 w 6891715"/>
                <a:gd name="connsiteY6258" fmla="*/ 2434032 h 6367455"/>
                <a:gd name="connsiteX6259" fmla="*/ 3693791 w 6891715"/>
                <a:gd name="connsiteY6259" fmla="*/ 2412762 h 6367455"/>
                <a:gd name="connsiteX6260" fmla="*/ 3683942 w 6891715"/>
                <a:gd name="connsiteY6260" fmla="*/ 2389600 h 6367455"/>
                <a:gd name="connsiteX6261" fmla="*/ 3698874 w 6891715"/>
                <a:gd name="connsiteY6261" fmla="*/ 2372780 h 6367455"/>
                <a:gd name="connsiteX6262" fmla="*/ 3700780 w 6891715"/>
                <a:gd name="connsiteY6262" fmla="*/ 2332789 h 6367455"/>
                <a:gd name="connsiteX6263" fmla="*/ 3695062 w 6891715"/>
                <a:gd name="connsiteY6263" fmla="*/ 2303276 h 6367455"/>
                <a:gd name="connsiteX6264" fmla="*/ 3708723 w 6891715"/>
                <a:gd name="connsiteY6264" fmla="*/ 2284230 h 6367455"/>
                <a:gd name="connsiteX6265" fmla="*/ 3720478 w 6891715"/>
                <a:gd name="connsiteY6265" fmla="*/ 2299784 h 6367455"/>
                <a:gd name="connsiteX6266" fmla="*/ 3723655 w 6891715"/>
                <a:gd name="connsiteY6266" fmla="*/ 2295656 h 6367455"/>
                <a:gd name="connsiteX6267" fmla="*/ 3702051 w 6891715"/>
                <a:gd name="connsiteY6267" fmla="*/ 2262014 h 6367455"/>
                <a:gd name="connsiteX6268" fmla="*/ 3703957 w 6891715"/>
                <a:gd name="connsiteY6268" fmla="*/ 2226471 h 6367455"/>
                <a:gd name="connsiteX6269" fmla="*/ 3675047 w 6891715"/>
                <a:gd name="connsiteY6269" fmla="*/ 2201079 h 6367455"/>
                <a:gd name="connsiteX6270" fmla="*/ 3674729 w 6891715"/>
                <a:gd name="connsiteY6270" fmla="*/ 2184258 h 6367455"/>
                <a:gd name="connsiteX6271" fmla="*/ 3688390 w 6891715"/>
                <a:gd name="connsiteY6271" fmla="*/ 2153791 h 6367455"/>
                <a:gd name="connsiteX6272" fmla="*/ 3681718 w 6891715"/>
                <a:gd name="connsiteY6272" fmla="*/ 2126176 h 6367455"/>
                <a:gd name="connsiteX6273" fmla="*/ 3675364 w 6891715"/>
                <a:gd name="connsiteY6273" fmla="*/ 2132525 h 6367455"/>
                <a:gd name="connsiteX6274" fmla="*/ 3665833 w 6891715"/>
                <a:gd name="connsiteY6274" fmla="*/ 2128717 h 6367455"/>
                <a:gd name="connsiteX6275" fmla="*/ 3668693 w 6891715"/>
                <a:gd name="connsiteY6275" fmla="*/ 2095708 h 6367455"/>
                <a:gd name="connsiteX6276" fmla="*/ 3661068 w 6891715"/>
                <a:gd name="connsiteY6276" fmla="*/ 2067465 h 6367455"/>
                <a:gd name="connsiteX6277" fmla="*/ 3670281 w 6891715"/>
                <a:gd name="connsiteY6277" fmla="*/ 2027488 h 6367455"/>
                <a:gd name="connsiteX6278" fmla="*/ 3687119 w 6891715"/>
                <a:gd name="connsiteY6278" fmla="*/ 2023045 h 6367455"/>
                <a:gd name="connsiteX6279" fmla="*/ 3701733 w 6891715"/>
                <a:gd name="connsiteY6279" fmla="*/ 1999556 h 6367455"/>
                <a:gd name="connsiteX6280" fmla="*/ 3716665 w 6891715"/>
                <a:gd name="connsiteY6280" fmla="*/ 1992256 h 6367455"/>
                <a:gd name="connsiteX6281" fmla="*/ 3702686 w 6891715"/>
                <a:gd name="connsiteY6281" fmla="*/ 1976706 h 6367455"/>
                <a:gd name="connsiteX6282" fmla="*/ 3709676 w 6891715"/>
                <a:gd name="connsiteY6282" fmla="*/ 1961792 h 6367455"/>
                <a:gd name="connsiteX6283" fmla="*/ 3723655 w 6891715"/>
                <a:gd name="connsiteY6283" fmla="*/ 1952272 h 6367455"/>
                <a:gd name="connsiteX6284" fmla="*/ 3740493 w 6891715"/>
                <a:gd name="connsiteY6284" fmla="*/ 1964647 h 6367455"/>
                <a:gd name="connsiteX6285" fmla="*/ 3732232 w 6891715"/>
                <a:gd name="connsiteY6285" fmla="*/ 1946877 h 6367455"/>
                <a:gd name="connsiteX6286" fmla="*/ 3752248 w 6891715"/>
                <a:gd name="connsiteY6286" fmla="*/ 1956080 h 6367455"/>
                <a:gd name="connsiteX6287" fmla="*/ 3750341 w 6891715"/>
                <a:gd name="connsiteY6287" fmla="*/ 1966869 h 6367455"/>
                <a:gd name="connsiteX6288" fmla="*/ 3767815 w 6891715"/>
                <a:gd name="connsiteY6288" fmla="*/ 1951955 h 6367455"/>
                <a:gd name="connsiteX6289" fmla="*/ 3779570 w 6891715"/>
                <a:gd name="connsiteY6289" fmla="*/ 1938309 h 6367455"/>
                <a:gd name="connsiteX6290" fmla="*/ 3793231 w 6891715"/>
                <a:gd name="connsiteY6290" fmla="*/ 1933549 h 6367455"/>
                <a:gd name="connsiteX6291" fmla="*/ 3783382 w 6891715"/>
                <a:gd name="connsiteY6291" fmla="*/ 1907526 h 6367455"/>
                <a:gd name="connsiteX6292" fmla="*/ 3783382 w 6891715"/>
                <a:gd name="connsiteY6292" fmla="*/ 1889437 h 6367455"/>
                <a:gd name="connsiteX6293" fmla="*/ 3800538 w 6891715"/>
                <a:gd name="connsiteY6293" fmla="*/ 1903083 h 6367455"/>
                <a:gd name="connsiteX6294" fmla="*/ 3800220 w 6891715"/>
                <a:gd name="connsiteY6294" fmla="*/ 1880866 h 6367455"/>
                <a:gd name="connsiteX6295" fmla="*/ 3824365 w 6891715"/>
                <a:gd name="connsiteY6295" fmla="*/ 1856429 h 6367455"/>
                <a:gd name="connsiteX6296" fmla="*/ 3834849 w 6891715"/>
                <a:gd name="connsiteY6296" fmla="*/ 1857380 h 6367455"/>
                <a:gd name="connsiteX6297" fmla="*/ 3844380 w 6891715"/>
                <a:gd name="connsiteY6297" fmla="*/ 1837386 h 6367455"/>
                <a:gd name="connsiteX6298" fmla="*/ 3852958 w 6891715"/>
                <a:gd name="connsiteY6298" fmla="*/ 1834212 h 6367455"/>
                <a:gd name="connsiteX6299" fmla="*/ 3860901 w 6891715"/>
                <a:gd name="connsiteY6299" fmla="*/ 1820246 h 6367455"/>
                <a:gd name="connsiteX6300" fmla="*/ 3871702 w 6891715"/>
                <a:gd name="connsiteY6300" fmla="*/ 1820246 h 6367455"/>
                <a:gd name="connsiteX6301" fmla="*/ 3885999 w 6891715"/>
                <a:gd name="connsiteY6301" fmla="*/ 1799300 h 6367455"/>
                <a:gd name="connsiteX6302" fmla="*/ 3890447 w 6891715"/>
                <a:gd name="connsiteY6302" fmla="*/ 1772641 h 6367455"/>
                <a:gd name="connsiteX6303" fmla="*/ 3900931 w 6891715"/>
                <a:gd name="connsiteY6303" fmla="*/ 1778037 h 6367455"/>
                <a:gd name="connsiteX6304" fmla="*/ 3911097 w 6891715"/>
                <a:gd name="connsiteY6304" fmla="*/ 1757726 h 6367455"/>
                <a:gd name="connsiteX6305" fmla="*/ 3930477 w 6891715"/>
                <a:gd name="connsiteY6305" fmla="*/ 1745031 h 6367455"/>
                <a:gd name="connsiteX6306" fmla="*/ 3934289 w 6891715"/>
                <a:gd name="connsiteY6306" fmla="*/ 1728211 h 6367455"/>
                <a:gd name="connsiteX6307" fmla="*/ 3947950 w 6891715"/>
                <a:gd name="connsiteY6307" fmla="*/ 1720594 h 6367455"/>
                <a:gd name="connsiteX6308" fmla="*/ 3944773 w 6891715"/>
                <a:gd name="connsiteY6308" fmla="*/ 1706947 h 6367455"/>
                <a:gd name="connsiteX6309" fmla="*/ 3964788 w 6891715"/>
                <a:gd name="connsiteY6309" fmla="*/ 1684730 h 6367455"/>
                <a:gd name="connsiteX6310" fmla="*/ 3993699 w 6891715"/>
                <a:gd name="connsiteY6310" fmla="*/ 1633635 h 6367455"/>
                <a:gd name="connsiteX6311" fmla="*/ 4000688 w 6891715"/>
                <a:gd name="connsiteY6311" fmla="*/ 1602214 h 6367455"/>
                <a:gd name="connsiteX6312" fmla="*/ 4016891 w 6891715"/>
                <a:gd name="connsiteY6312" fmla="*/ 1605070 h 6367455"/>
                <a:gd name="connsiteX6313" fmla="*/ 4030552 w 6891715"/>
                <a:gd name="connsiteY6313" fmla="*/ 1589202 h 6367455"/>
                <a:gd name="connsiteX6314" fmla="*/ 4050885 w 6891715"/>
                <a:gd name="connsiteY6314" fmla="*/ 1586029 h 6367455"/>
                <a:gd name="connsiteX6315" fmla="*/ 4057239 w 6891715"/>
                <a:gd name="connsiteY6315" fmla="*/ 1589837 h 6367455"/>
                <a:gd name="connsiteX6316" fmla="*/ 4067723 w 6891715"/>
                <a:gd name="connsiteY6316" fmla="*/ 1608878 h 6367455"/>
                <a:gd name="connsiteX6317" fmla="*/ 4073124 w 6891715"/>
                <a:gd name="connsiteY6317" fmla="*/ 1610149 h 6367455"/>
                <a:gd name="connsiteX6318" fmla="*/ 4070900 w 6891715"/>
                <a:gd name="connsiteY6318" fmla="*/ 1601579 h 6367455"/>
                <a:gd name="connsiteX6319" fmla="*/ 4071535 w 6891715"/>
                <a:gd name="connsiteY6319" fmla="*/ 1580315 h 6367455"/>
                <a:gd name="connsiteX6320" fmla="*/ 4056603 w 6891715"/>
                <a:gd name="connsiteY6320" fmla="*/ 1562543 h 6367455"/>
                <a:gd name="connsiteX6321" fmla="*/ 4055650 w 6891715"/>
                <a:gd name="connsiteY6321" fmla="*/ 1551117 h 6367455"/>
                <a:gd name="connsiteX6322" fmla="*/ 4061051 w 6891715"/>
                <a:gd name="connsiteY6322" fmla="*/ 1549848 h 6367455"/>
                <a:gd name="connsiteX6323" fmla="*/ 4071535 w 6891715"/>
                <a:gd name="connsiteY6323" fmla="*/ 1563813 h 6367455"/>
                <a:gd name="connsiteX6324" fmla="*/ 4083290 w 6891715"/>
                <a:gd name="connsiteY6324" fmla="*/ 1563495 h 6367455"/>
                <a:gd name="connsiteX6325" fmla="*/ 4086149 w 6891715"/>
                <a:gd name="connsiteY6325" fmla="*/ 1553656 h 6367455"/>
                <a:gd name="connsiteX6326" fmla="*/ 4071217 w 6891715"/>
                <a:gd name="connsiteY6326" fmla="*/ 1530806 h 6367455"/>
                <a:gd name="connsiteX6327" fmla="*/ 4070900 w 6891715"/>
                <a:gd name="connsiteY6327" fmla="*/ 1503512 h 6367455"/>
                <a:gd name="connsiteX6328" fmla="*/ 4082655 w 6891715"/>
                <a:gd name="connsiteY6328" fmla="*/ 1489865 h 6367455"/>
                <a:gd name="connsiteX6329" fmla="*/ 4076936 w 6891715"/>
                <a:gd name="connsiteY6329" fmla="*/ 1468601 h 6367455"/>
                <a:gd name="connsiteX6330" fmla="*/ 4048343 w 6891715"/>
                <a:gd name="connsiteY6330" fmla="*/ 1449877 h 6367455"/>
                <a:gd name="connsiteX6331" fmla="*/ 4045801 w 6891715"/>
                <a:gd name="connsiteY6331" fmla="*/ 1420361 h 6367455"/>
                <a:gd name="connsiteX6332" fmla="*/ 4029916 w 6891715"/>
                <a:gd name="connsiteY6332" fmla="*/ 1417505 h 6367455"/>
                <a:gd name="connsiteX6333" fmla="*/ 4012761 w 6891715"/>
                <a:gd name="connsiteY6333" fmla="*/ 1400684 h 6367455"/>
                <a:gd name="connsiteX6334" fmla="*/ 4003865 w 6891715"/>
                <a:gd name="connsiteY6334" fmla="*/ 1361648 h 6367455"/>
                <a:gd name="connsiteX6335" fmla="*/ 3991157 w 6891715"/>
                <a:gd name="connsiteY6335" fmla="*/ 1369582 h 6367455"/>
                <a:gd name="connsiteX6336" fmla="*/ 3980038 w 6891715"/>
                <a:gd name="connsiteY6336" fmla="*/ 1379104 h 6367455"/>
                <a:gd name="connsiteX6337" fmla="*/ 3962882 w 6891715"/>
                <a:gd name="connsiteY6337" fmla="*/ 1368630 h 6367455"/>
                <a:gd name="connsiteX6338" fmla="*/ 3959387 w 6891715"/>
                <a:gd name="connsiteY6338" fmla="*/ 1359427 h 6367455"/>
                <a:gd name="connsiteX6339" fmla="*/ 3959188 w 6891715"/>
                <a:gd name="connsiteY6339" fmla="*/ 1359168 h 6367455"/>
                <a:gd name="connsiteX6340" fmla="*/ 3952201 w 6891715"/>
                <a:gd name="connsiteY6340" fmla="*/ 1362344 h 6367455"/>
                <a:gd name="connsiteX6341" fmla="*/ 3941403 w 6891715"/>
                <a:gd name="connsiteY6341" fmla="*/ 1376002 h 6367455"/>
                <a:gd name="connsiteX6342" fmla="*/ 3915044 w 6891715"/>
                <a:gd name="connsiteY6342" fmla="*/ 1360439 h 6367455"/>
                <a:gd name="connsiteX6343" fmla="*/ 3881063 w 6891715"/>
                <a:gd name="connsiteY6343" fmla="*/ 1366791 h 6367455"/>
                <a:gd name="connsiteX6344" fmla="*/ 3869312 w 6891715"/>
                <a:gd name="connsiteY6344" fmla="*/ 1362979 h 6367455"/>
                <a:gd name="connsiteX6345" fmla="*/ 3854704 w 6891715"/>
                <a:gd name="connsiteY6345" fmla="*/ 1387435 h 6367455"/>
                <a:gd name="connsiteX6346" fmla="*/ 3828344 w 6891715"/>
                <a:gd name="connsiteY6346" fmla="*/ 1376954 h 6367455"/>
                <a:gd name="connsiteX6347" fmla="*/ 3828344 w 6891715"/>
                <a:gd name="connsiteY6347" fmla="*/ 1360121 h 6367455"/>
                <a:gd name="connsiteX6348" fmla="*/ 3818817 w 6891715"/>
                <a:gd name="connsiteY6348" fmla="*/ 1354721 h 6367455"/>
                <a:gd name="connsiteX6349" fmla="*/ 3804843 w 6891715"/>
                <a:gd name="connsiteY6349" fmla="*/ 1381400 h 6367455"/>
                <a:gd name="connsiteX6350" fmla="*/ 3788964 w 6891715"/>
                <a:gd name="connsiteY6350" fmla="*/ 1355040 h 6367455"/>
                <a:gd name="connsiteX6351" fmla="*/ 3780390 w 6891715"/>
                <a:gd name="connsiteY6351" fmla="*/ 1364568 h 6367455"/>
                <a:gd name="connsiteX6352" fmla="*/ 3782930 w 6891715"/>
                <a:gd name="connsiteY6352" fmla="*/ 1385847 h 6367455"/>
                <a:gd name="connsiteX6353" fmla="*/ 3774356 w 6891715"/>
                <a:gd name="connsiteY6353" fmla="*/ 1395375 h 6367455"/>
                <a:gd name="connsiteX6354" fmla="*/ 3763240 w 6891715"/>
                <a:gd name="connsiteY6354" fmla="*/ 1413479 h 6367455"/>
                <a:gd name="connsiteX6355" fmla="*/ 3727036 w 6891715"/>
                <a:gd name="connsiteY6355" fmla="*/ 1400138 h 6367455"/>
                <a:gd name="connsiteX6356" fmla="*/ 3760064 w 6891715"/>
                <a:gd name="connsiteY6356" fmla="*/ 1424912 h 6367455"/>
                <a:gd name="connsiteX6357" fmla="*/ 3753713 w 6891715"/>
                <a:gd name="connsiteY6357" fmla="*/ 1435393 h 6367455"/>
                <a:gd name="connsiteX6358" fmla="*/ 3735611 w 6891715"/>
                <a:gd name="connsiteY6358" fmla="*/ 1437934 h 6367455"/>
                <a:gd name="connsiteX6359" fmla="*/ 3746408 w 6891715"/>
                <a:gd name="connsiteY6359" fmla="*/ 1462072 h 6367455"/>
                <a:gd name="connsiteX6360" fmla="*/ 3731800 w 6891715"/>
                <a:gd name="connsiteY6360" fmla="*/ 1465249 h 6367455"/>
                <a:gd name="connsiteX6361" fmla="*/ 3714650 w 6891715"/>
                <a:gd name="connsiteY6361" fmla="*/ 1451909 h 6367455"/>
                <a:gd name="connsiteX6362" fmla="*/ 3708616 w 6891715"/>
                <a:gd name="connsiteY6362" fmla="*/ 1472871 h 6367455"/>
                <a:gd name="connsiteX6363" fmla="*/ 3682257 w 6891715"/>
                <a:gd name="connsiteY6363" fmla="*/ 1485893 h 6367455"/>
                <a:gd name="connsiteX6364" fmla="*/ 3708934 w 6891715"/>
                <a:gd name="connsiteY6364" fmla="*/ 1518288 h 6367455"/>
                <a:gd name="connsiteX6365" fmla="*/ 3705123 w 6891715"/>
                <a:gd name="connsiteY6365" fmla="*/ 1556084 h 6367455"/>
                <a:gd name="connsiteX6366" fmla="*/ 3694643 w 6891715"/>
                <a:gd name="connsiteY6366" fmla="*/ 1561483 h 6367455"/>
                <a:gd name="connsiteX6367" fmla="*/ 3684798 w 6891715"/>
                <a:gd name="connsiteY6367" fmla="*/ 1576411 h 6367455"/>
                <a:gd name="connsiteX6368" fmla="*/ 3671459 w 6891715"/>
                <a:gd name="connsiteY6368" fmla="*/ 1575775 h 6367455"/>
                <a:gd name="connsiteX6369" fmla="*/ 3657803 w 6891715"/>
                <a:gd name="connsiteY6369" fmla="*/ 1604995 h 6367455"/>
                <a:gd name="connsiteX6370" fmla="*/ 3676223 w 6891715"/>
                <a:gd name="connsiteY6370" fmla="*/ 1623099 h 6367455"/>
                <a:gd name="connsiteX6371" fmla="*/ 3670824 w 6891715"/>
                <a:gd name="connsiteY6371" fmla="*/ 1633580 h 6367455"/>
                <a:gd name="connsiteX6372" fmla="*/ 3659074 w 6891715"/>
                <a:gd name="connsiteY6372" fmla="*/ 1627227 h 6367455"/>
                <a:gd name="connsiteX6373" fmla="*/ 3678446 w 6891715"/>
                <a:gd name="connsiteY6373" fmla="*/ 1657718 h 6367455"/>
                <a:gd name="connsiteX6374" fmla="*/ 3698771 w 6891715"/>
                <a:gd name="connsiteY6374" fmla="*/ 1661529 h 6367455"/>
                <a:gd name="connsiteX6375" fmla="*/ 3700994 w 6891715"/>
                <a:gd name="connsiteY6375" fmla="*/ 1676457 h 6367455"/>
                <a:gd name="connsiteX6376" fmla="*/ 3693372 w 6891715"/>
                <a:gd name="connsiteY6376" fmla="*/ 1683761 h 6367455"/>
                <a:gd name="connsiteX6377" fmla="*/ 3693372 w 6891715"/>
                <a:gd name="connsiteY6377" fmla="*/ 1695513 h 6367455"/>
                <a:gd name="connsiteX6378" fmla="*/ 3710522 w 6891715"/>
                <a:gd name="connsiteY6378" fmla="*/ 1688843 h 6367455"/>
                <a:gd name="connsiteX6379" fmla="*/ 3714650 w 6891715"/>
                <a:gd name="connsiteY6379" fmla="*/ 1694243 h 6367455"/>
                <a:gd name="connsiteX6380" fmla="*/ 3704488 w 6891715"/>
                <a:gd name="connsiteY6380" fmla="*/ 1702501 h 6367455"/>
                <a:gd name="connsiteX6381" fmla="*/ 3694960 w 6891715"/>
                <a:gd name="connsiteY6381" fmla="*/ 1705995 h 6367455"/>
                <a:gd name="connsiteX6382" fmla="*/ 3682257 w 6891715"/>
                <a:gd name="connsiteY6382" fmla="*/ 1708218 h 6367455"/>
                <a:gd name="connsiteX6383" fmla="*/ 3671777 w 6891715"/>
                <a:gd name="connsiteY6383" fmla="*/ 1729497 h 6367455"/>
                <a:gd name="connsiteX6384" fmla="*/ 3652087 w 6891715"/>
                <a:gd name="connsiteY6384" fmla="*/ 1779996 h 6367455"/>
                <a:gd name="connsiteX6385" fmla="*/ 3576820 w 6891715"/>
                <a:gd name="connsiteY6385" fmla="*/ 1860986 h 6367455"/>
                <a:gd name="connsiteX6386" fmla="*/ 3567928 w 6891715"/>
                <a:gd name="connsiteY6386" fmla="*/ 1845105 h 6367455"/>
                <a:gd name="connsiteX6387" fmla="*/ 3546015 w 6891715"/>
                <a:gd name="connsiteY6387" fmla="*/ 1867657 h 6367455"/>
                <a:gd name="connsiteX6388" fmla="*/ 3545062 w 6891715"/>
                <a:gd name="connsiteY6388" fmla="*/ 1887668 h 6367455"/>
                <a:gd name="connsiteX6389" fmla="*/ 3531406 w 6891715"/>
                <a:gd name="connsiteY6389" fmla="*/ 1901641 h 6367455"/>
                <a:gd name="connsiteX6390" fmla="*/ 3510128 w 6891715"/>
                <a:gd name="connsiteY6390" fmla="*/ 1879726 h 6367455"/>
                <a:gd name="connsiteX6391" fmla="*/ 3503776 w 6891715"/>
                <a:gd name="connsiteY6391" fmla="*/ 1895608 h 6367455"/>
                <a:gd name="connsiteX6392" fmla="*/ 3498377 w 6891715"/>
                <a:gd name="connsiteY6392" fmla="*/ 1891162 h 6367455"/>
                <a:gd name="connsiteX6393" fmla="*/ 3488850 w 6891715"/>
                <a:gd name="connsiteY6393" fmla="*/ 1898783 h 6367455"/>
                <a:gd name="connsiteX6394" fmla="*/ 3484086 w 6891715"/>
                <a:gd name="connsiteY6394" fmla="*/ 1927049 h 6367455"/>
                <a:gd name="connsiteX6395" fmla="*/ 3467254 w 6891715"/>
                <a:gd name="connsiteY6395" fmla="*/ 1937846 h 6367455"/>
                <a:gd name="connsiteX6396" fmla="*/ 3438672 w 6891715"/>
                <a:gd name="connsiteY6396" fmla="*/ 1937846 h 6367455"/>
                <a:gd name="connsiteX6397" fmla="*/ 3429462 w 6891715"/>
                <a:gd name="connsiteY6397" fmla="*/ 1971827 h 6367455"/>
                <a:gd name="connsiteX6398" fmla="*/ 3416759 w 6891715"/>
                <a:gd name="connsiteY6398" fmla="*/ 1980402 h 6367455"/>
                <a:gd name="connsiteX6399" fmla="*/ 3401198 w 6891715"/>
                <a:gd name="connsiteY6399" fmla="*/ 2000727 h 6367455"/>
                <a:gd name="connsiteX6400" fmla="*/ 3407549 w 6891715"/>
                <a:gd name="connsiteY6400" fmla="*/ 2019785 h 6367455"/>
                <a:gd name="connsiteX6401" fmla="*/ 3399292 w 6891715"/>
                <a:gd name="connsiteY6401" fmla="*/ 2032491 h 6367455"/>
                <a:gd name="connsiteX6402" fmla="*/ 3382460 w 6891715"/>
                <a:gd name="connsiteY6402" fmla="*/ 2026138 h 6367455"/>
                <a:gd name="connsiteX6403" fmla="*/ 3379284 w 6891715"/>
                <a:gd name="connsiteY6403" fmla="*/ 2046137 h 6367455"/>
                <a:gd name="connsiteX6404" fmla="*/ 3369757 w 6891715"/>
                <a:gd name="connsiteY6404" fmla="*/ 2047409 h 6367455"/>
                <a:gd name="connsiteX6405" fmla="*/ 3368487 w 6891715"/>
                <a:gd name="connsiteY6405" fmla="*/ 2035657 h 6367455"/>
                <a:gd name="connsiteX6406" fmla="*/ 3358959 w 6891715"/>
                <a:gd name="connsiteY6406" fmla="*/ 2035031 h 6367455"/>
                <a:gd name="connsiteX6407" fmla="*/ 3346256 w 6891715"/>
                <a:gd name="connsiteY6407" fmla="*/ 2020103 h 6367455"/>
                <a:gd name="connsiteX6408" fmla="*/ 3350702 w 6891715"/>
                <a:gd name="connsiteY6408" fmla="*/ 2042326 h 6367455"/>
                <a:gd name="connsiteX6409" fmla="*/ 3359277 w 6891715"/>
                <a:gd name="connsiteY6409" fmla="*/ 2063286 h 6367455"/>
                <a:gd name="connsiteX6410" fmla="*/ 3352290 w 6891715"/>
                <a:gd name="connsiteY6410" fmla="*/ 2095679 h 6367455"/>
                <a:gd name="connsiteX6411" fmla="*/ 3334188 w 6891715"/>
                <a:gd name="connsiteY6411" fmla="*/ 2104571 h 6367455"/>
                <a:gd name="connsiteX6412" fmla="*/ 3326248 w 6891715"/>
                <a:gd name="connsiteY6412" fmla="*/ 2118549 h 6367455"/>
                <a:gd name="connsiteX6413" fmla="*/ 3308781 w 6891715"/>
                <a:gd name="connsiteY6413" fmla="*/ 2102349 h 6367455"/>
                <a:gd name="connsiteX6414" fmla="*/ 3299572 w 6891715"/>
                <a:gd name="connsiteY6414" fmla="*/ 2113148 h 6367455"/>
                <a:gd name="connsiteX6415" fmla="*/ 3301795 w 6891715"/>
                <a:gd name="connsiteY6415" fmla="*/ 2136336 h 6367455"/>
                <a:gd name="connsiteX6416" fmla="*/ 3327201 w 6891715"/>
                <a:gd name="connsiteY6416" fmla="*/ 2150945 h 6367455"/>
                <a:gd name="connsiteX6417" fmla="*/ 3326566 w 6891715"/>
                <a:gd name="connsiteY6417" fmla="*/ 2168096 h 6367455"/>
                <a:gd name="connsiteX6418" fmla="*/ 3313863 w 6891715"/>
                <a:gd name="connsiteY6418" fmla="*/ 2182708 h 6367455"/>
                <a:gd name="connsiteX6419" fmla="*/ 3304653 w 6891715"/>
                <a:gd name="connsiteY6419" fmla="*/ 2213199 h 6367455"/>
                <a:gd name="connsiteX6420" fmla="*/ 3297349 w 6891715"/>
                <a:gd name="connsiteY6420" fmla="*/ 2224950 h 6367455"/>
                <a:gd name="connsiteX6421" fmla="*/ 3303700 w 6891715"/>
                <a:gd name="connsiteY6421" fmla="*/ 2239878 h 6367455"/>
                <a:gd name="connsiteX6422" fmla="*/ 3303700 w 6891715"/>
                <a:gd name="connsiteY6422" fmla="*/ 2260838 h 6367455"/>
                <a:gd name="connsiteX6423" fmla="*/ 3315768 w 6891715"/>
                <a:gd name="connsiteY6423" fmla="*/ 2269099 h 6367455"/>
                <a:gd name="connsiteX6424" fmla="*/ 3311640 w 6891715"/>
                <a:gd name="connsiteY6424" fmla="*/ 2280851 h 6367455"/>
                <a:gd name="connsiteX6425" fmla="*/ 3304335 w 6891715"/>
                <a:gd name="connsiteY6425" fmla="*/ 2265921 h 6367455"/>
                <a:gd name="connsiteX6426" fmla="*/ 3280834 w 6891715"/>
                <a:gd name="connsiteY6426" fmla="*/ 2265288 h 6367455"/>
                <a:gd name="connsiteX6427" fmla="*/ 3282105 w 6891715"/>
                <a:gd name="connsiteY6427" fmla="*/ 2321187 h 6367455"/>
                <a:gd name="connsiteX6428" fmla="*/ 3290044 w 6891715"/>
                <a:gd name="connsiteY6428" fmla="*/ 2339928 h 6367455"/>
                <a:gd name="connsiteX6429" fmla="*/ 3280517 w 6891715"/>
                <a:gd name="connsiteY6429" fmla="*/ 2351672 h 6367455"/>
                <a:gd name="connsiteX6430" fmla="*/ 3293538 w 6891715"/>
                <a:gd name="connsiteY6430" fmla="*/ 2394871 h 6367455"/>
                <a:gd name="connsiteX6431" fmla="*/ 3286233 w 6891715"/>
                <a:gd name="connsiteY6431" fmla="*/ 2412969 h 6367455"/>
                <a:gd name="connsiteX6432" fmla="*/ 3305606 w 6891715"/>
                <a:gd name="connsiteY6432" fmla="*/ 2448552 h 6367455"/>
                <a:gd name="connsiteX6433" fmla="*/ 3306876 w 6891715"/>
                <a:gd name="connsiteY6433" fmla="*/ 2458715 h 6367455"/>
                <a:gd name="connsiteX6434" fmla="*/ 3290044 w 6891715"/>
                <a:gd name="connsiteY6434" fmla="*/ 2459350 h 6367455"/>
                <a:gd name="connsiteX6435" fmla="*/ 3285916 w 6891715"/>
                <a:gd name="connsiteY6435" fmla="*/ 2469829 h 6367455"/>
                <a:gd name="connsiteX6436" fmla="*/ 3305923 w 6891715"/>
                <a:gd name="connsiteY6436" fmla="*/ 2474908 h 6367455"/>
                <a:gd name="connsiteX6437" fmla="*/ 3300524 w 6891715"/>
                <a:gd name="connsiteY6437" fmla="*/ 2492694 h 6367455"/>
                <a:gd name="connsiteX6438" fmla="*/ 3306241 w 6891715"/>
                <a:gd name="connsiteY6438" fmla="*/ 2501270 h 6367455"/>
                <a:gd name="connsiteX6439" fmla="*/ 3317674 w 6891715"/>
                <a:gd name="connsiteY6439" fmla="*/ 2484436 h 6367455"/>
                <a:gd name="connsiteX6440" fmla="*/ 3328154 w 6891715"/>
                <a:gd name="connsiteY6440" fmla="*/ 2477450 h 6367455"/>
                <a:gd name="connsiteX6441" fmla="*/ 3340857 w 6891715"/>
                <a:gd name="connsiteY6441" fmla="*/ 2495552 h 6367455"/>
                <a:gd name="connsiteX6442" fmla="*/ 3355783 w 6891715"/>
                <a:gd name="connsiteY6442" fmla="*/ 2490468 h 6367455"/>
                <a:gd name="connsiteX6443" fmla="*/ 3365311 w 6891715"/>
                <a:gd name="connsiteY6443" fmla="*/ 2502854 h 6367455"/>
                <a:gd name="connsiteX6444" fmla="*/ 3383413 w 6891715"/>
                <a:gd name="connsiteY6444" fmla="*/ 2519375 h 6367455"/>
                <a:gd name="connsiteX6445" fmla="*/ 3390082 w 6891715"/>
                <a:gd name="connsiteY6445" fmla="*/ 2533030 h 6367455"/>
                <a:gd name="connsiteX6446" fmla="*/ 3401833 w 6891715"/>
                <a:gd name="connsiteY6446" fmla="*/ 2529855 h 6367455"/>
                <a:gd name="connsiteX6447" fmla="*/ 3408184 w 6891715"/>
                <a:gd name="connsiteY6447" fmla="*/ 2535889 h 6367455"/>
                <a:gd name="connsiteX6448" fmla="*/ 3414536 w 6891715"/>
                <a:gd name="connsiteY6448" fmla="*/ 2547640 h 6367455"/>
                <a:gd name="connsiteX6449" fmla="*/ 3404056 w 6891715"/>
                <a:gd name="connsiteY6449" fmla="*/ 2554944 h 6367455"/>
                <a:gd name="connsiteX6450" fmla="*/ 3411360 w 6891715"/>
                <a:gd name="connsiteY6450" fmla="*/ 2563519 h 6367455"/>
                <a:gd name="connsiteX6451" fmla="*/ 3432638 w 6891715"/>
                <a:gd name="connsiteY6451" fmla="*/ 2574950 h 6367455"/>
                <a:gd name="connsiteX6452" fmla="*/ 3442483 w 6891715"/>
                <a:gd name="connsiteY6452" fmla="*/ 2593690 h 6367455"/>
                <a:gd name="connsiteX6453" fmla="*/ 3448200 w 6891715"/>
                <a:gd name="connsiteY6453" fmla="*/ 2629264 h 6367455"/>
                <a:gd name="connsiteX6454" fmla="*/ 3440895 w 6891715"/>
                <a:gd name="connsiteY6454" fmla="*/ 2640062 h 6367455"/>
                <a:gd name="connsiteX6455" fmla="*/ 3445024 w 6891715"/>
                <a:gd name="connsiteY6455" fmla="*/ 2649591 h 6367455"/>
                <a:gd name="connsiteX6456" fmla="*/ 3433591 w 6891715"/>
                <a:gd name="connsiteY6456" fmla="*/ 2663247 h 6367455"/>
                <a:gd name="connsiteX6457" fmla="*/ 3429462 w 6891715"/>
                <a:gd name="connsiteY6457" fmla="*/ 2674998 h 6367455"/>
                <a:gd name="connsiteX6458" fmla="*/ 3405326 w 6891715"/>
                <a:gd name="connsiteY6458" fmla="*/ 2690880 h 6367455"/>
                <a:gd name="connsiteX6459" fmla="*/ 3380872 w 6891715"/>
                <a:gd name="connsiteY6459" fmla="*/ 2699772 h 6367455"/>
                <a:gd name="connsiteX6460" fmla="*/ 3372615 w 6891715"/>
                <a:gd name="connsiteY6460" fmla="*/ 2697548 h 6367455"/>
                <a:gd name="connsiteX6461" fmla="*/ 3361182 w 6891715"/>
                <a:gd name="connsiteY6461" fmla="*/ 2712475 h 6367455"/>
                <a:gd name="connsiteX6462" fmla="*/ 3352290 w 6891715"/>
                <a:gd name="connsiteY6462" fmla="*/ 2706124 h 6367455"/>
                <a:gd name="connsiteX6463" fmla="*/ 3351972 w 6891715"/>
                <a:gd name="connsiteY6463" fmla="*/ 2658801 h 6367455"/>
                <a:gd name="connsiteX6464" fmla="*/ 3336093 w 6891715"/>
                <a:gd name="connsiteY6464" fmla="*/ 2656896 h 6367455"/>
                <a:gd name="connsiteX6465" fmla="*/ 3317991 w 6891715"/>
                <a:gd name="connsiteY6465" fmla="*/ 2636251 h 6367455"/>
                <a:gd name="connsiteX6466" fmla="*/ 3311640 w 6891715"/>
                <a:gd name="connsiteY6466" fmla="*/ 2649591 h 6367455"/>
                <a:gd name="connsiteX6467" fmla="*/ 3338634 w 6891715"/>
                <a:gd name="connsiteY6467" fmla="*/ 2676905 h 6367455"/>
                <a:gd name="connsiteX6468" fmla="*/ 3342763 w 6891715"/>
                <a:gd name="connsiteY6468" fmla="*/ 2698183 h 6367455"/>
                <a:gd name="connsiteX6469" fmla="*/ 3334506 w 6891715"/>
                <a:gd name="connsiteY6469" fmla="*/ 2708664 h 6367455"/>
                <a:gd name="connsiteX6470" fmla="*/ 3330377 w 6891715"/>
                <a:gd name="connsiteY6470" fmla="*/ 2702315 h 6367455"/>
                <a:gd name="connsiteX6471" fmla="*/ 3303383 w 6891715"/>
                <a:gd name="connsiteY6471" fmla="*/ 2671824 h 6367455"/>
                <a:gd name="connsiteX6472" fmla="*/ 3311322 w 6891715"/>
                <a:gd name="connsiteY6472" fmla="*/ 2696279 h 6367455"/>
                <a:gd name="connsiteX6473" fmla="*/ 3300524 w 6891715"/>
                <a:gd name="connsiteY6473" fmla="*/ 2698501 h 6367455"/>
                <a:gd name="connsiteX6474" fmla="*/ 3272577 w 6891715"/>
                <a:gd name="connsiteY6474" fmla="*/ 2674366 h 6367455"/>
                <a:gd name="connsiteX6475" fmla="*/ 3251934 w 6891715"/>
                <a:gd name="connsiteY6475" fmla="*/ 2684845 h 6367455"/>
                <a:gd name="connsiteX6476" fmla="*/ 3231609 w 6891715"/>
                <a:gd name="connsiteY6476" fmla="*/ 2677858 h 6367455"/>
                <a:gd name="connsiteX6477" fmla="*/ 3228433 w 6891715"/>
                <a:gd name="connsiteY6477" fmla="*/ 2691833 h 6367455"/>
                <a:gd name="connsiteX6478" fmla="*/ 3195405 w 6891715"/>
                <a:gd name="connsiteY6478" fmla="*/ 2684527 h 6367455"/>
                <a:gd name="connsiteX6479" fmla="*/ 3179843 w 6891715"/>
                <a:gd name="connsiteY6479" fmla="*/ 2692150 h 6367455"/>
                <a:gd name="connsiteX6480" fmla="*/ 3196993 w 6891715"/>
                <a:gd name="connsiteY6480" fmla="*/ 2705488 h 6367455"/>
                <a:gd name="connsiteX6481" fmla="*/ 3237008 w 6891715"/>
                <a:gd name="connsiteY6481" fmla="*/ 2701043 h 6367455"/>
                <a:gd name="connsiteX6482" fmla="*/ 3247488 w 6891715"/>
                <a:gd name="connsiteY6482" fmla="*/ 2695643 h 6367455"/>
                <a:gd name="connsiteX6483" fmla="*/ 3257016 w 6891715"/>
                <a:gd name="connsiteY6483" fmla="*/ 2707394 h 6367455"/>
                <a:gd name="connsiteX6484" fmla="*/ 3280517 w 6891715"/>
                <a:gd name="connsiteY6484" fmla="*/ 2717556 h 6367455"/>
                <a:gd name="connsiteX6485" fmla="*/ 3284645 w 6891715"/>
                <a:gd name="connsiteY6485" fmla="*/ 2705806 h 6367455"/>
                <a:gd name="connsiteX6486" fmla="*/ 3293220 w 6891715"/>
                <a:gd name="connsiteY6486" fmla="*/ 2720734 h 6367455"/>
                <a:gd name="connsiteX6487" fmla="*/ 3289409 w 6891715"/>
                <a:gd name="connsiteY6487" fmla="*/ 2735344 h 6367455"/>
                <a:gd name="connsiteX6488" fmla="*/ 3297666 w 6891715"/>
                <a:gd name="connsiteY6488" fmla="*/ 2743602 h 6367455"/>
                <a:gd name="connsiteX6489" fmla="*/ 3308464 w 6891715"/>
                <a:gd name="connsiteY6489" fmla="*/ 2732167 h 6367455"/>
                <a:gd name="connsiteX6490" fmla="*/ 3338952 w 6891715"/>
                <a:gd name="connsiteY6490" fmla="*/ 2737884 h 6367455"/>
                <a:gd name="connsiteX6491" fmla="*/ 3361182 w 6891715"/>
                <a:gd name="connsiteY6491" fmla="*/ 2733755 h 6367455"/>
                <a:gd name="connsiteX6492" fmla="*/ 3380237 w 6891715"/>
                <a:gd name="connsiteY6492" fmla="*/ 2723910 h 6367455"/>
                <a:gd name="connsiteX6493" fmla="*/ 3392940 w 6891715"/>
                <a:gd name="connsiteY6493" fmla="*/ 2732485 h 6367455"/>
                <a:gd name="connsiteX6494" fmla="*/ 3391035 w 6891715"/>
                <a:gd name="connsiteY6494" fmla="*/ 2745190 h 6367455"/>
                <a:gd name="connsiteX6495" fmla="*/ 3398339 w 6891715"/>
                <a:gd name="connsiteY6495" fmla="*/ 2753129 h 6367455"/>
                <a:gd name="connsiteX6496" fmla="*/ 3411360 w 6891715"/>
                <a:gd name="connsiteY6496" fmla="*/ 2767104 h 6367455"/>
                <a:gd name="connsiteX6497" fmla="*/ 3411360 w 6891715"/>
                <a:gd name="connsiteY6497" fmla="*/ 2775043 h 6367455"/>
                <a:gd name="connsiteX6498" fmla="*/ 3405009 w 6891715"/>
                <a:gd name="connsiteY6498" fmla="*/ 2786794 h 6367455"/>
                <a:gd name="connsiteX6499" fmla="*/ 3396434 w 6891715"/>
                <a:gd name="connsiteY6499" fmla="*/ 2782031 h 6367455"/>
                <a:gd name="connsiteX6500" fmla="*/ 3385954 w 6891715"/>
                <a:gd name="connsiteY6500" fmla="*/ 2773455 h 6367455"/>
                <a:gd name="connsiteX6501" fmla="*/ 3390082 w 6891715"/>
                <a:gd name="connsiteY6501" fmla="*/ 2764880 h 6367455"/>
                <a:gd name="connsiteX6502" fmla="*/ 3384366 w 6891715"/>
                <a:gd name="connsiteY6502" fmla="*/ 2753764 h 6367455"/>
                <a:gd name="connsiteX6503" fmla="*/ 3380555 w 6891715"/>
                <a:gd name="connsiteY6503" fmla="*/ 2772502 h 6367455"/>
                <a:gd name="connsiteX6504" fmla="*/ 3370075 w 6891715"/>
                <a:gd name="connsiteY6504" fmla="*/ 2775678 h 6367455"/>
                <a:gd name="connsiteX6505" fmla="*/ 3363088 w 6891715"/>
                <a:gd name="connsiteY6505" fmla="*/ 2799814 h 6367455"/>
                <a:gd name="connsiteX6506" fmla="*/ 3346891 w 6891715"/>
                <a:gd name="connsiteY6506" fmla="*/ 2801402 h 6367455"/>
                <a:gd name="connsiteX6507" fmla="*/ 3344986 w 6891715"/>
                <a:gd name="connsiteY6507" fmla="*/ 2785525 h 6367455"/>
                <a:gd name="connsiteX6508" fmla="*/ 3337046 w 6891715"/>
                <a:gd name="connsiteY6508" fmla="*/ 2777904 h 6367455"/>
                <a:gd name="connsiteX6509" fmla="*/ 3329107 w 6891715"/>
                <a:gd name="connsiteY6509" fmla="*/ 2802355 h 6367455"/>
                <a:gd name="connsiteX6510" fmla="*/ 3309099 w 6891715"/>
                <a:gd name="connsiteY6510" fmla="*/ 2823640 h 6367455"/>
                <a:gd name="connsiteX6511" fmla="*/ 3280517 w 6891715"/>
                <a:gd name="connsiteY6511" fmla="*/ 2828405 h 6367455"/>
                <a:gd name="connsiteX6512" fmla="*/ 3279882 w 6891715"/>
                <a:gd name="connsiteY6512" fmla="*/ 2844917 h 6367455"/>
                <a:gd name="connsiteX6513" fmla="*/ 3262732 w 6891715"/>
                <a:gd name="connsiteY6513" fmla="*/ 2853812 h 6367455"/>
                <a:gd name="connsiteX6514" fmla="*/ 3207473 w 6891715"/>
                <a:gd name="connsiteY6514" fmla="*/ 2844601 h 6367455"/>
                <a:gd name="connsiteX6515" fmla="*/ 3193182 w 6891715"/>
                <a:gd name="connsiteY6515" fmla="*/ 2851905 h 6367455"/>
                <a:gd name="connsiteX6516" fmla="*/ 3204615 w 6891715"/>
                <a:gd name="connsiteY6516" fmla="*/ 2865880 h 6367455"/>
                <a:gd name="connsiteX6517" fmla="*/ 3250029 w 6891715"/>
                <a:gd name="connsiteY6517" fmla="*/ 2864292 h 6367455"/>
                <a:gd name="connsiteX6518" fmla="*/ 3257968 w 6891715"/>
                <a:gd name="connsiteY6518" fmla="*/ 2884298 h 6367455"/>
                <a:gd name="connsiteX6519" fmla="*/ 3247171 w 6891715"/>
                <a:gd name="connsiteY6519" fmla="*/ 2891602 h 6367455"/>
                <a:gd name="connsiteX6520" fmla="*/ 3222717 w 6891715"/>
                <a:gd name="connsiteY6520" fmla="*/ 2881440 h 6367455"/>
                <a:gd name="connsiteX6521" fmla="*/ 3221764 w 6891715"/>
                <a:gd name="connsiteY6521" fmla="*/ 2888744 h 6367455"/>
                <a:gd name="connsiteX6522" fmla="*/ 3210014 w 6891715"/>
                <a:gd name="connsiteY6522" fmla="*/ 2894461 h 6367455"/>
                <a:gd name="connsiteX6523" fmla="*/ 3195087 w 6891715"/>
                <a:gd name="connsiteY6523" fmla="*/ 2897319 h 6367455"/>
                <a:gd name="connsiteX6524" fmla="*/ 3184607 w 6891715"/>
                <a:gd name="connsiteY6524" fmla="*/ 2891602 h 6367455"/>
                <a:gd name="connsiteX6525" fmla="*/ 3176032 w 6891715"/>
                <a:gd name="connsiteY6525" fmla="*/ 2895731 h 6367455"/>
                <a:gd name="connsiteX6526" fmla="*/ 3178891 w 6891715"/>
                <a:gd name="connsiteY6526" fmla="*/ 2903354 h 6367455"/>
                <a:gd name="connsiteX6527" fmla="*/ 3189053 w 6891715"/>
                <a:gd name="connsiteY6527" fmla="*/ 2912884 h 6367455"/>
                <a:gd name="connsiteX6528" fmla="*/ 3200169 w 6891715"/>
                <a:gd name="connsiteY6528" fmla="*/ 2910024 h 6367455"/>
                <a:gd name="connsiteX6529" fmla="*/ 3207155 w 6891715"/>
                <a:gd name="connsiteY6529" fmla="*/ 2911295 h 6367455"/>
                <a:gd name="connsiteX6530" fmla="*/ 3213507 w 6891715"/>
                <a:gd name="connsiteY6530" fmla="*/ 2921142 h 6367455"/>
                <a:gd name="connsiteX6531" fmla="*/ 3219541 w 6891715"/>
                <a:gd name="connsiteY6531" fmla="*/ 2924316 h 6367455"/>
                <a:gd name="connsiteX6532" fmla="*/ 3223034 w 6891715"/>
                <a:gd name="connsiteY6532" fmla="*/ 2920189 h 6367455"/>
                <a:gd name="connsiteX6533" fmla="*/ 3219859 w 6891715"/>
                <a:gd name="connsiteY6533" fmla="*/ 2909707 h 6367455"/>
                <a:gd name="connsiteX6534" fmla="*/ 3216048 w 6891715"/>
                <a:gd name="connsiteY6534" fmla="*/ 2903038 h 6367455"/>
                <a:gd name="connsiteX6535" fmla="*/ 3221447 w 6891715"/>
                <a:gd name="connsiteY6535" fmla="*/ 2895731 h 6367455"/>
                <a:gd name="connsiteX6536" fmla="*/ 3221764 w 6891715"/>
                <a:gd name="connsiteY6536" fmla="*/ 2888744 h 6367455"/>
                <a:gd name="connsiteX6537" fmla="*/ 3253840 w 6891715"/>
                <a:gd name="connsiteY6537" fmla="*/ 2909707 h 6367455"/>
                <a:gd name="connsiteX6538" fmla="*/ 3257016 w 6891715"/>
                <a:gd name="connsiteY6538" fmla="*/ 2929395 h 6367455"/>
                <a:gd name="connsiteX6539" fmla="*/ 3243360 w 6891715"/>
                <a:gd name="connsiteY6539" fmla="*/ 2931935 h 6367455"/>
                <a:gd name="connsiteX6540" fmla="*/ 3250982 w 6891715"/>
                <a:gd name="connsiteY6540" fmla="*/ 2947504 h 6367455"/>
                <a:gd name="connsiteX6541" fmla="*/ 3239549 w 6891715"/>
                <a:gd name="connsiteY6541" fmla="*/ 2962430 h 6367455"/>
                <a:gd name="connsiteX6542" fmla="*/ 3252252 w 6891715"/>
                <a:gd name="connsiteY6542" fmla="*/ 2975770 h 6367455"/>
                <a:gd name="connsiteX6543" fmla="*/ 3240819 w 6891715"/>
                <a:gd name="connsiteY6543" fmla="*/ 2987839 h 6367455"/>
                <a:gd name="connsiteX6544" fmla="*/ 3227163 w 6891715"/>
                <a:gd name="connsiteY6544" fmla="*/ 2976087 h 6367455"/>
                <a:gd name="connsiteX6545" fmla="*/ 3220811 w 6891715"/>
                <a:gd name="connsiteY6545" fmla="*/ 2995144 h 6367455"/>
                <a:gd name="connsiteX6546" fmla="*/ 3241772 w 6891715"/>
                <a:gd name="connsiteY6546" fmla="*/ 3009753 h 6367455"/>
                <a:gd name="connsiteX6547" fmla="*/ 3246536 w 6891715"/>
                <a:gd name="connsiteY6547" fmla="*/ 3023727 h 6367455"/>
                <a:gd name="connsiteX6548" fmla="*/ 3232562 w 6891715"/>
                <a:gd name="connsiteY6548" fmla="*/ 3038337 h 6367455"/>
                <a:gd name="connsiteX6549" fmla="*/ 3243360 w 6891715"/>
                <a:gd name="connsiteY6549" fmla="*/ 3047547 h 6367455"/>
                <a:gd name="connsiteX6550" fmla="*/ 3242725 w 6891715"/>
                <a:gd name="connsiteY6550" fmla="*/ 3067873 h 6367455"/>
                <a:gd name="connsiteX6551" fmla="*/ 3223352 w 6891715"/>
                <a:gd name="connsiteY6551" fmla="*/ 3086930 h 6367455"/>
                <a:gd name="connsiteX6552" fmla="*/ 3222717 w 6891715"/>
                <a:gd name="connsiteY6552" fmla="*/ 3101857 h 6367455"/>
                <a:gd name="connsiteX6553" fmla="*/ 3229069 w 6891715"/>
                <a:gd name="connsiteY6553" fmla="*/ 3125994 h 6367455"/>
                <a:gd name="connsiteX6554" fmla="*/ 3217953 w 6891715"/>
                <a:gd name="connsiteY6554" fmla="*/ 3149179 h 6367455"/>
                <a:gd name="connsiteX6555" fmla="*/ 3218271 w 6891715"/>
                <a:gd name="connsiteY6555" fmla="*/ 3179668 h 6367455"/>
                <a:gd name="connsiteX6556" fmla="*/ 3203662 w 6891715"/>
                <a:gd name="connsiteY6556" fmla="*/ 3231756 h 6367455"/>
                <a:gd name="connsiteX6557" fmla="*/ 3173492 w 6891715"/>
                <a:gd name="connsiteY6557" fmla="*/ 3297185 h 6367455"/>
                <a:gd name="connsiteX6558" fmla="*/ 3148085 w 6891715"/>
                <a:gd name="connsiteY6558" fmla="*/ 3285752 h 6367455"/>
                <a:gd name="connsiteX6559" fmla="*/ 3114422 w 6891715"/>
                <a:gd name="connsiteY6559" fmla="*/ 3290515 h 6367455"/>
                <a:gd name="connsiteX6560" fmla="*/ 3104577 w 6891715"/>
                <a:gd name="connsiteY6560" fmla="*/ 3278763 h 6367455"/>
                <a:gd name="connsiteX6561" fmla="*/ 3065832 w 6891715"/>
                <a:gd name="connsiteY6561" fmla="*/ 3286386 h 6367455"/>
                <a:gd name="connsiteX6562" fmla="*/ 3055352 w 6891715"/>
                <a:gd name="connsiteY6562" fmla="*/ 3310842 h 6367455"/>
                <a:gd name="connsiteX6563" fmla="*/ 3036297 w 6891715"/>
                <a:gd name="connsiteY6563" fmla="*/ 3305761 h 6367455"/>
                <a:gd name="connsiteX6564" fmla="*/ 3032168 w 6891715"/>
                <a:gd name="connsiteY6564" fmla="*/ 3332122 h 6367455"/>
                <a:gd name="connsiteX6565" fmla="*/ 3008985 w 6891715"/>
                <a:gd name="connsiteY6565" fmla="*/ 3359754 h 6367455"/>
                <a:gd name="connsiteX6566" fmla="*/ 3025499 w 6891715"/>
                <a:gd name="connsiteY6566" fmla="*/ 3391193 h 6367455"/>
                <a:gd name="connsiteX6567" fmla="*/ 3022641 w 6891715"/>
                <a:gd name="connsiteY6567" fmla="*/ 3416601 h 6367455"/>
                <a:gd name="connsiteX6568" fmla="*/ 3009620 w 6891715"/>
                <a:gd name="connsiteY6568" fmla="*/ 3418824 h 6367455"/>
                <a:gd name="connsiteX6569" fmla="*/ 2977862 w 6891715"/>
                <a:gd name="connsiteY6569" fmla="*/ 3411837 h 6367455"/>
                <a:gd name="connsiteX6570" fmla="*/ 2930542 w 6891715"/>
                <a:gd name="connsiteY6570" fmla="*/ 3432164 h 6367455"/>
                <a:gd name="connsiteX6571" fmla="*/ 2918792 w 6891715"/>
                <a:gd name="connsiteY6571" fmla="*/ 3423906 h 6367455"/>
                <a:gd name="connsiteX6572" fmla="*/ 2882588 w 6891715"/>
                <a:gd name="connsiteY6572" fmla="*/ 3426447 h 6367455"/>
                <a:gd name="connsiteX6573" fmla="*/ 2883858 w 6891715"/>
                <a:gd name="connsiteY6573" fmla="*/ 3408344 h 6367455"/>
                <a:gd name="connsiteX6574" fmla="*/ 2899419 w 6891715"/>
                <a:gd name="connsiteY6574" fmla="*/ 3403897 h 6367455"/>
                <a:gd name="connsiteX6575" fmla="*/ 2893068 w 6891715"/>
                <a:gd name="connsiteY6575" fmla="*/ 3392463 h 6367455"/>
                <a:gd name="connsiteX6576" fmla="*/ 2903230 w 6891715"/>
                <a:gd name="connsiteY6576" fmla="*/ 3368330 h 6367455"/>
                <a:gd name="connsiteX6577" fmla="*/ 2852100 w 6891715"/>
                <a:gd name="connsiteY6577" fmla="*/ 3293691 h 6367455"/>
                <a:gd name="connsiteX6578" fmla="*/ 2857181 w 6891715"/>
                <a:gd name="connsiteY6578" fmla="*/ 3281306 h 6367455"/>
                <a:gd name="connsiteX6579" fmla="*/ 2867979 w 6891715"/>
                <a:gd name="connsiteY6579" fmla="*/ 3290515 h 6367455"/>
                <a:gd name="connsiteX6580" fmla="*/ 2875283 w 6891715"/>
                <a:gd name="connsiteY6580" fmla="*/ 3289244 h 6367455"/>
                <a:gd name="connsiteX6581" fmla="*/ 2882270 w 6891715"/>
                <a:gd name="connsiteY6581" fmla="*/ 3276541 h 6367455"/>
                <a:gd name="connsiteX6582" fmla="*/ 2867661 w 6891715"/>
                <a:gd name="connsiteY6582" fmla="*/ 3252402 h 6367455"/>
                <a:gd name="connsiteX6583" fmla="*/ 2867661 w 6891715"/>
                <a:gd name="connsiteY6583" fmla="*/ 3241921 h 6367455"/>
                <a:gd name="connsiteX6584" fmla="*/ 2890527 w 6891715"/>
                <a:gd name="connsiteY6584" fmla="*/ 3243826 h 6367455"/>
                <a:gd name="connsiteX6585" fmla="*/ 2892750 w 6891715"/>
                <a:gd name="connsiteY6585" fmla="*/ 3222863 h 6367455"/>
                <a:gd name="connsiteX6586" fmla="*/ 2821930 w 6891715"/>
                <a:gd name="connsiteY6586" fmla="*/ 3147590 h 6367455"/>
                <a:gd name="connsiteX6587" fmla="*/ 2812084 w 6891715"/>
                <a:gd name="connsiteY6587" fmla="*/ 3089788 h 6367455"/>
                <a:gd name="connsiteX6588" fmla="*/ 2795888 w 6891715"/>
                <a:gd name="connsiteY6588" fmla="*/ 3080260 h 6367455"/>
                <a:gd name="connsiteX6589" fmla="*/ 2787313 w 6891715"/>
                <a:gd name="connsiteY6589" fmla="*/ 3042465 h 6367455"/>
                <a:gd name="connsiteX6590" fmla="*/ 2772387 w 6891715"/>
                <a:gd name="connsiteY6590" fmla="*/ 3022457 h 6367455"/>
                <a:gd name="connsiteX6591" fmla="*/ 2790171 w 6891715"/>
                <a:gd name="connsiteY6591" fmla="*/ 3018328 h 6367455"/>
                <a:gd name="connsiteX6592" fmla="*/ 2793347 w 6891715"/>
                <a:gd name="connsiteY6592" fmla="*/ 3008801 h 6367455"/>
                <a:gd name="connsiteX6593" fmla="*/ 2779374 w 6891715"/>
                <a:gd name="connsiteY6593" fmla="*/ 2996097 h 6367455"/>
                <a:gd name="connsiteX6594" fmla="*/ 2775245 w 6891715"/>
                <a:gd name="connsiteY6594" fmla="*/ 2979263 h 6367455"/>
                <a:gd name="connsiteX6595" fmla="*/ 2779056 w 6891715"/>
                <a:gd name="connsiteY6595" fmla="*/ 2969736 h 6367455"/>
                <a:gd name="connsiteX6596" fmla="*/ 2779056 w 6891715"/>
                <a:gd name="connsiteY6596" fmla="*/ 2956077 h 6367455"/>
                <a:gd name="connsiteX6597" fmla="*/ 2768576 w 6891715"/>
                <a:gd name="connsiteY6597" fmla="*/ 2951632 h 6367455"/>
                <a:gd name="connsiteX6598" fmla="*/ 2756825 w 6891715"/>
                <a:gd name="connsiteY6598" fmla="*/ 2957348 h 6367455"/>
                <a:gd name="connsiteX6599" fmla="*/ 2739676 w 6891715"/>
                <a:gd name="connsiteY6599" fmla="*/ 2952267 h 6367455"/>
                <a:gd name="connsiteX6600" fmla="*/ 2741899 w 6891715"/>
                <a:gd name="connsiteY6600" fmla="*/ 2941467 h 6367455"/>
                <a:gd name="connsiteX6601" fmla="*/ 2779691 w 6891715"/>
                <a:gd name="connsiteY6601" fmla="*/ 2919236 h 6367455"/>
                <a:gd name="connsiteX6602" fmla="*/ 2763812 w 6891715"/>
                <a:gd name="connsiteY6602" fmla="*/ 2902720 h 6367455"/>
                <a:gd name="connsiteX6603" fmla="*/ 2759684 w 6891715"/>
                <a:gd name="connsiteY6603" fmla="*/ 2902720 h 6367455"/>
                <a:gd name="connsiteX6604" fmla="*/ 2756190 w 6891715"/>
                <a:gd name="connsiteY6604" fmla="*/ 2903038 h 6367455"/>
                <a:gd name="connsiteX6605" fmla="*/ 2753332 w 6891715"/>
                <a:gd name="connsiteY6605" fmla="*/ 2903672 h 6367455"/>
                <a:gd name="connsiteX6606" fmla="*/ 2752379 w 6891715"/>
                <a:gd name="connsiteY6606" fmla="*/ 2903989 h 6367455"/>
                <a:gd name="connsiteX6607" fmla="*/ 2752062 w 6891715"/>
                <a:gd name="connsiteY6607" fmla="*/ 2904623 h 6367455"/>
                <a:gd name="connsiteX6608" fmla="*/ 2751426 w 6891715"/>
                <a:gd name="connsiteY6608" fmla="*/ 2906529 h 6367455"/>
                <a:gd name="connsiteX6609" fmla="*/ 2751109 w 6891715"/>
                <a:gd name="connsiteY6609" fmla="*/ 2909072 h 6367455"/>
                <a:gd name="connsiteX6610" fmla="*/ 2751109 w 6891715"/>
                <a:gd name="connsiteY6610" fmla="*/ 2911930 h 6367455"/>
                <a:gd name="connsiteX6611" fmla="*/ 2751109 w 6891715"/>
                <a:gd name="connsiteY6611" fmla="*/ 2917011 h 6367455"/>
                <a:gd name="connsiteX6612" fmla="*/ 2751109 w 6891715"/>
                <a:gd name="connsiteY6612" fmla="*/ 2919236 h 6367455"/>
                <a:gd name="connsiteX6613" fmla="*/ 2745710 w 6891715"/>
                <a:gd name="connsiteY6613" fmla="*/ 2915423 h 6367455"/>
                <a:gd name="connsiteX6614" fmla="*/ 2746980 w 6891715"/>
                <a:gd name="connsiteY6614" fmla="*/ 2898272 h 6367455"/>
                <a:gd name="connsiteX6615" fmla="*/ 2733642 w 6891715"/>
                <a:gd name="connsiteY6615" fmla="*/ 2887156 h 6367455"/>
                <a:gd name="connsiteX6616" fmla="*/ 2729513 w 6891715"/>
                <a:gd name="connsiteY6616" fmla="*/ 2872231 h 6367455"/>
                <a:gd name="connsiteX6617" fmla="*/ 2720621 w 6891715"/>
                <a:gd name="connsiteY6617" fmla="*/ 2826815 h 6367455"/>
                <a:gd name="connsiteX6618" fmla="*/ 2717763 w 6891715"/>
                <a:gd name="connsiteY6618" fmla="*/ 2769962 h 6367455"/>
                <a:gd name="connsiteX6619" fmla="*/ 2718432 w 6891715"/>
                <a:gd name="connsiteY6619" fmla="*/ 2770111 h 6367455"/>
                <a:gd name="connsiteX6620" fmla="*/ 2705803 w 6891715"/>
                <a:gd name="connsiteY6620" fmla="*/ 2755583 h 6367455"/>
                <a:gd name="connsiteX6621" fmla="*/ 2681365 w 6891715"/>
                <a:gd name="connsiteY6621" fmla="*/ 2751773 h 6367455"/>
                <a:gd name="connsiteX6622" fmla="*/ 2680413 w 6891715"/>
                <a:gd name="connsiteY6622" fmla="*/ 2744153 h 6367455"/>
                <a:gd name="connsiteX6623" fmla="*/ 2666449 w 6891715"/>
                <a:gd name="connsiteY6623" fmla="*/ 2735898 h 6367455"/>
                <a:gd name="connsiteX6624" fmla="*/ 2677874 w 6891715"/>
                <a:gd name="connsiteY6624" fmla="*/ 2696847 h 6367455"/>
                <a:gd name="connsiteX6625" fmla="*/ 2668353 w 6891715"/>
                <a:gd name="connsiteY6625" fmla="*/ 2675893 h 6367455"/>
                <a:gd name="connsiteX6626" fmla="*/ 2668988 w 6891715"/>
                <a:gd name="connsiteY6626" fmla="*/ 2646365 h 6367455"/>
                <a:gd name="connsiteX6627" fmla="*/ 2675335 w 6891715"/>
                <a:gd name="connsiteY6627" fmla="*/ 2662240 h 6367455"/>
                <a:gd name="connsiteX6628" fmla="*/ 2678509 w 6891715"/>
                <a:gd name="connsiteY6628" fmla="*/ 2640968 h 6367455"/>
                <a:gd name="connsiteX6629" fmla="*/ 2676288 w 6891715"/>
                <a:gd name="connsiteY6629" fmla="*/ 2617791 h 6367455"/>
                <a:gd name="connsiteX6630" fmla="*/ 2655976 w 6891715"/>
                <a:gd name="connsiteY6630" fmla="*/ 2621282 h 6367455"/>
                <a:gd name="connsiteX6631" fmla="*/ 2646771 w 6891715"/>
                <a:gd name="connsiteY6631" fmla="*/ 2635889 h 6367455"/>
                <a:gd name="connsiteX6632" fmla="*/ 2659784 w 6891715"/>
                <a:gd name="connsiteY6632" fmla="*/ 2674939 h 6367455"/>
                <a:gd name="connsiteX6633" fmla="*/ 2657879 w 6891715"/>
                <a:gd name="connsiteY6633" fmla="*/ 2686687 h 6367455"/>
                <a:gd name="connsiteX6634" fmla="*/ 2649310 w 6891715"/>
                <a:gd name="connsiteY6634" fmla="*/ 2693036 h 6367455"/>
                <a:gd name="connsiteX6635" fmla="*/ 2646136 w 6891715"/>
                <a:gd name="connsiteY6635" fmla="*/ 2672717 h 6367455"/>
                <a:gd name="connsiteX6636" fmla="*/ 2642962 w 6891715"/>
                <a:gd name="connsiteY6636" fmla="*/ 2665414 h 6367455"/>
                <a:gd name="connsiteX6637" fmla="*/ 2643597 w 6891715"/>
                <a:gd name="connsiteY6637" fmla="*/ 2657159 h 6367455"/>
                <a:gd name="connsiteX6638" fmla="*/ 2631854 w 6891715"/>
                <a:gd name="connsiteY6638" fmla="*/ 2658430 h 6367455"/>
                <a:gd name="connsiteX6639" fmla="*/ 2637567 w 6891715"/>
                <a:gd name="connsiteY6639" fmla="*/ 2679067 h 6367455"/>
                <a:gd name="connsiteX6640" fmla="*/ 2632489 w 6891715"/>
                <a:gd name="connsiteY6640" fmla="*/ 2705737 h 6367455"/>
                <a:gd name="connsiteX6641" fmla="*/ 2650579 w 6891715"/>
                <a:gd name="connsiteY6641" fmla="*/ 2720341 h 6367455"/>
                <a:gd name="connsiteX6642" fmla="*/ 2647722 w 6891715"/>
                <a:gd name="connsiteY6642" fmla="*/ 2746693 h 6367455"/>
                <a:gd name="connsiteX6643" fmla="*/ 2636298 w 6891715"/>
                <a:gd name="connsiteY6643" fmla="*/ 2747963 h 6367455"/>
                <a:gd name="connsiteX6644" fmla="*/ 2633124 w 6891715"/>
                <a:gd name="connsiteY6644" fmla="*/ 2773998 h 6367455"/>
                <a:gd name="connsiteX6645" fmla="*/ 2623920 w 6891715"/>
                <a:gd name="connsiteY6645" fmla="*/ 2784475 h 6367455"/>
                <a:gd name="connsiteX6646" fmla="*/ 2600434 w 6891715"/>
                <a:gd name="connsiteY6646" fmla="*/ 2781934 h 6367455"/>
                <a:gd name="connsiteX6647" fmla="*/ 2586787 w 6891715"/>
                <a:gd name="connsiteY6647" fmla="*/ 2789236 h 6367455"/>
                <a:gd name="connsiteX6648" fmla="*/ 2571870 w 6891715"/>
                <a:gd name="connsiteY6648" fmla="*/ 2774633 h 6367455"/>
                <a:gd name="connsiteX6649" fmla="*/ 2577583 w 6891715"/>
                <a:gd name="connsiteY6649" fmla="*/ 2799714 h 6367455"/>
                <a:gd name="connsiteX6650" fmla="*/ 2549970 w 6891715"/>
                <a:gd name="connsiteY6650" fmla="*/ 2818130 h 6367455"/>
                <a:gd name="connsiteX6651" fmla="*/ 2544893 w 6891715"/>
                <a:gd name="connsiteY6651" fmla="*/ 2839084 h 6367455"/>
                <a:gd name="connsiteX6652" fmla="*/ 2529023 w 6891715"/>
                <a:gd name="connsiteY6652" fmla="*/ 2837179 h 6367455"/>
                <a:gd name="connsiteX6653" fmla="*/ 2524898 w 6891715"/>
                <a:gd name="connsiteY6653" fmla="*/ 2843846 h 6367455"/>
                <a:gd name="connsiteX6654" fmla="*/ 2536322 w 6891715"/>
                <a:gd name="connsiteY6654" fmla="*/ 2852736 h 6367455"/>
                <a:gd name="connsiteX6655" fmla="*/ 2528389 w 6891715"/>
                <a:gd name="connsiteY6655" fmla="*/ 2862578 h 6367455"/>
                <a:gd name="connsiteX6656" fmla="*/ 2517598 w 6891715"/>
                <a:gd name="connsiteY6656" fmla="*/ 2864483 h 6367455"/>
                <a:gd name="connsiteX6657" fmla="*/ 2509981 w 6891715"/>
                <a:gd name="connsiteY6657" fmla="*/ 2866389 h 6367455"/>
                <a:gd name="connsiteX6658" fmla="*/ 2506807 w 6891715"/>
                <a:gd name="connsiteY6658" fmla="*/ 2867023 h 6367455"/>
                <a:gd name="connsiteX6659" fmla="*/ 2504903 w 6891715"/>
                <a:gd name="connsiteY6659" fmla="*/ 2867975 h 6367455"/>
                <a:gd name="connsiteX6660" fmla="*/ 2504268 w 6891715"/>
                <a:gd name="connsiteY6660" fmla="*/ 2868928 h 6367455"/>
                <a:gd name="connsiteX6661" fmla="*/ 2503952 w 6891715"/>
                <a:gd name="connsiteY6661" fmla="*/ 2869563 h 6367455"/>
                <a:gd name="connsiteX6662" fmla="*/ 2502999 w 6891715"/>
                <a:gd name="connsiteY6662" fmla="*/ 2872103 h 6367455"/>
                <a:gd name="connsiteX6663" fmla="*/ 2501730 w 6891715"/>
                <a:gd name="connsiteY6663" fmla="*/ 2875277 h 6367455"/>
                <a:gd name="connsiteX6664" fmla="*/ 2500777 w 6891715"/>
                <a:gd name="connsiteY6664" fmla="*/ 2879088 h 6367455"/>
                <a:gd name="connsiteX6665" fmla="*/ 2499190 w 6891715"/>
                <a:gd name="connsiteY6665" fmla="*/ 2885437 h 6367455"/>
                <a:gd name="connsiteX6666" fmla="*/ 2498873 w 6891715"/>
                <a:gd name="connsiteY6666" fmla="*/ 2888295 h 6367455"/>
                <a:gd name="connsiteX6667" fmla="*/ 2479196 w 6891715"/>
                <a:gd name="connsiteY6667" fmla="*/ 2919092 h 6367455"/>
                <a:gd name="connsiteX6668" fmla="*/ 2452536 w 6891715"/>
                <a:gd name="connsiteY6668" fmla="*/ 2925442 h 6367455"/>
                <a:gd name="connsiteX6669" fmla="*/ 2434445 w 6891715"/>
                <a:gd name="connsiteY6669" fmla="*/ 2941316 h 6367455"/>
                <a:gd name="connsiteX6670" fmla="*/ 2412546 w 6891715"/>
                <a:gd name="connsiteY6670" fmla="*/ 2943856 h 6367455"/>
                <a:gd name="connsiteX6671" fmla="*/ 2406199 w 6891715"/>
                <a:gd name="connsiteY6671" fmla="*/ 2961954 h 6367455"/>
                <a:gd name="connsiteX6672" fmla="*/ 2358910 w 6891715"/>
                <a:gd name="connsiteY6672" fmla="*/ 2965446 h 6367455"/>
                <a:gd name="connsiteX6673" fmla="*/ 2325902 w 6891715"/>
                <a:gd name="connsiteY6673" fmla="*/ 2956239 h 6367455"/>
                <a:gd name="connsiteX6674" fmla="*/ 2291942 w 6891715"/>
                <a:gd name="connsiteY6674" fmla="*/ 2950206 h 6367455"/>
                <a:gd name="connsiteX6675" fmla="*/ 2297020 w 6891715"/>
                <a:gd name="connsiteY6675" fmla="*/ 2924807 h 6367455"/>
                <a:gd name="connsiteX6676" fmla="*/ 2267822 w 6891715"/>
                <a:gd name="connsiteY6676" fmla="*/ 2929252 h 6367455"/>
                <a:gd name="connsiteX6677" fmla="*/ 2226879 w 6891715"/>
                <a:gd name="connsiteY6677" fmla="*/ 2886389 h 6367455"/>
                <a:gd name="connsiteX6678" fmla="*/ 2197364 w 6891715"/>
                <a:gd name="connsiteY6678" fmla="*/ 2883216 h 6367455"/>
                <a:gd name="connsiteX6679" fmla="*/ 2191016 w 6891715"/>
                <a:gd name="connsiteY6679" fmla="*/ 2862578 h 6367455"/>
                <a:gd name="connsiteX6680" fmla="*/ 2178955 w 6891715"/>
                <a:gd name="connsiteY6680" fmla="*/ 2853371 h 6367455"/>
                <a:gd name="connsiteX6681" fmla="*/ 2188477 w 6891715"/>
                <a:gd name="connsiteY6681" fmla="*/ 2836226 h 6367455"/>
                <a:gd name="connsiteX6682" fmla="*/ 2197681 w 6891715"/>
                <a:gd name="connsiteY6682" fmla="*/ 2806700 h 6367455"/>
                <a:gd name="connsiteX6683" fmla="*/ 2216723 w 6891715"/>
                <a:gd name="connsiteY6683" fmla="*/ 2820034 h 6367455"/>
                <a:gd name="connsiteX6684" fmla="*/ 2224022 w 6891715"/>
                <a:gd name="connsiteY6684" fmla="*/ 2809240 h 6367455"/>
                <a:gd name="connsiteX6685" fmla="*/ 2253857 w 6891715"/>
                <a:gd name="connsiteY6685" fmla="*/ 2822891 h 6367455"/>
                <a:gd name="connsiteX6686" fmla="*/ 2244334 w 6891715"/>
                <a:gd name="connsiteY6686" fmla="*/ 2811462 h 6367455"/>
                <a:gd name="connsiteX6687" fmla="*/ 2243066 w 6891715"/>
                <a:gd name="connsiteY6687" fmla="*/ 2799714 h 6367455"/>
                <a:gd name="connsiteX6688" fmla="*/ 2283373 w 6891715"/>
                <a:gd name="connsiteY6688" fmla="*/ 2782569 h 6367455"/>
                <a:gd name="connsiteX6689" fmla="*/ 2235450 w 6891715"/>
                <a:gd name="connsiteY6689" fmla="*/ 2793365 h 6367455"/>
                <a:gd name="connsiteX6690" fmla="*/ 2224976 w 6891715"/>
                <a:gd name="connsiteY6690" fmla="*/ 2773679 h 6367455"/>
                <a:gd name="connsiteX6691" fmla="*/ 2235132 w 6891715"/>
                <a:gd name="connsiteY6691" fmla="*/ 2752408 h 6367455"/>
                <a:gd name="connsiteX6692" fmla="*/ 2251001 w 6891715"/>
                <a:gd name="connsiteY6692" fmla="*/ 2748280 h 6367455"/>
                <a:gd name="connsiteX6693" fmla="*/ 2258618 w 6891715"/>
                <a:gd name="connsiteY6693" fmla="*/ 2737486 h 6367455"/>
                <a:gd name="connsiteX6694" fmla="*/ 2242432 w 6891715"/>
                <a:gd name="connsiteY6694" fmla="*/ 2730184 h 6367455"/>
                <a:gd name="connsiteX6695" fmla="*/ 2245287 w 6891715"/>
                <a:gd name="connsiteY6695" fmla="*/ 2720658 h 6367455"/>
                <a:gd name="connsiteX6696" fmla="*/ 2261156 w 6891715"/>
                <a:gd name="connsiteY6696" fmla="*/ 2707958 h 6367455"/>
                <a:gd name="connsiteX6697" fmla="*/ 2261156 w 6891715"/>
                <a:gd name="connsiteY6697" fmla="*/ 2703514 h 6367455"/>
                <a:gd name="connsiteX6698" fmla="*/ 2245287 w 6891715"/>
                <a:gd name="connsiteY6698" fmla="*/ 2694307 h 6367455"/>
                <a:gd name="connsiteX6699" fmla="*/ 2232909 w 6891715"/>
                <a:gd name="connsiteY6699" fmla="*/ 2720024 h 6367455"/>
                <a:gd name="connsiteX6700" fmla="*/ 2214502 w 6891715"/>
                <a:gd name="connsiteY6700" fmla="*/ 2707641 h 6367455"/>
                <a:gd name="connsiteX6701" fmla="*/ 2211646 w 6891715"/>
                <a:gd name="connsiteY6701" fmla="*/ 2733675 h 6367455"/>
                <a:gd name="connsiteX6702" fmla="*/ 2197998 w 6891715"/>
                <a:gd name="connsiteY6702" fmla="*/ 2725421 h 6367455"/>
                <a:gd name="connsiteX6703" fmla="*/ 2197046 w 6891715"/>
                <a:gd name="connsiteY6703" fmla="*/ 2711768 h 6367455"/>
                <a:gd name="connsiteX6704" fmla="*/ 2191333 w 6891715"/>
                <a:gd name="connsiteY6704" fmla="*/ 2703196 h 6367455"/>
                <a:gd name="connsiteX6705" fmla="*/ 2204980 w 6891715"/>
                <a:gd name="connsiteY6705" fmla="*/ 2676845 h 6367455"/>
                <a:gd name="connsiteX6706" fmla="*/ 2223072 w 6891715"/>
                <a:gd name="connsiteY6706" fmla="*/ 2685099 h 6367455"/>
                <a:gd name="connsiteX6707" fmla="*/ 2224976 w 6891715"/>
                <a:gd name="connsiteY6707" fmla="*/ 2659700 h 6367455"/>
                <a:gd name="connsiteX6708" fmla="*/ 2227833 w 6891715"/>
                <a:gd name="connsiteY6708" fmla="*/ 2657478 h 6367455"/>
                <a:gd name="connsiteX6709" fmla="*/ 2233862 w 6891715"/>
                <a:gd name="connsiteY6709" fmla="*/ 2652715 h 6367455"/>
                <a:gd name="connsiteX6710" fmla="*/ 2237035 w 6891715"/>
                <a:gd name="connsiteY6710" fmla="*/ 2649540 h 6367455"/>
                <a:gd name="connsiteX6711" fmla="*/ 2239257 w 6891715"/>
                <a:gd name="connsiteY6711" fmla="*/ 2646683 h 6367455"/>
                <a:gd name="connsiteX6712" fmla="*/ 2241161 w 6891715"/>
                <a:gd name="connsiteY6712" fmla="*/ 2644460 h 6367455"/>
                <a:gd name="connsiteX6713" fmla="*/ 2241479 w 6891715"/>
                <a:gd name="connsiteY6713" fmla="*/ 2643508 h 6367455"/>
                <a:gd name="connsiteX6714" fmla="*/ 2241479 w 6891715"/>
                <a:gd name="connsiteY6714" fmla="*/ 2642873 h 6367455"/>
                <a:gd name="connsiteX6715" fmla="*/ 2241479 w 6891715"/>
                <a:gd name="connsiteY6715" fmla="*/ 2642555 h 6367455"/>
                <a:gd name="connsiteX6716" fmla="*/ 2241798 w 6891715"/>
                <a:gd name="connsiteY6716" fmla="*/ 2642555 h 6367455"/>
                <a:gd name="connsiteX6717" fmla="*/ 2243702 w 6891715"/>
                <a:gd name="connsiteY6717" fmla="*/ 2642873 h 6367455"/>
                <a:gd name="connsiteX6718" fmla="*/ 2248461 w 6891715"/>
                <a:gd name="connsiteY6718" fmla="*/ 2646048 h 6367455"/>
                <a:gd name="connsiteX6719" fmla="*/ 2256713 w 6891715"/>
                <a:gd name="connsiteY6719" fmla="*/ 2651127 h 6367455"/>
                <a:gd name="connsiteX6720" fmla="*/ 2264966 w 6891715"/>
                <a:gd name="connsiteY6720" fmla="*/ 2632078 h 6367455"/>
                <a:gd name="connsiteX6721" fmla="*/ 2259571 w 6891715"/>
                <a:gd name="connsiteY6721" fmla="*/ 2626999 h 6367455"/>
                <a:gd name="connsiteX6722" fmla="*/ 2242432 w 6891715"/>
                <a:gd name="connsiteY6722" fmla="*/ 2639698 h 6367455"/>
                <a:gd name="connsiteX6723" fmla="*/ 2232909 w 6891715"/>
                <a:gd name="connsiteY6723" fmla="*/ 2632395 h 6367455"/>
                <a:gd name="connsiteX6724" fmla="*/ 2216406 w 6891715"/>
                <a:gd name="connsiteY6724" fmla="*/ 2645095 h 6367455"/>
                <a:gd name="connsiteX6725" fmla="*/ 2211646 w 6891715"/>
                <a:gd name="connsiteY6725" fmla="*/ 2633665 h 6367455"/>
                <a:gd name="connsiteX6726" fmla="*/ 2225609 w 6891715"/>
                <a:gd name="connsiteY6726" fmla="*/ 2614615 h 6367455"/>
                <a:gd name="connsiteX6727" fmla="*/ 2237035 w 6891715"/>
                <a:gd name="connsiteY6727" fmla="*/ 2592073 h 6367455"/>
                <a:gd name="connsiteX6728" fmla="*/ 2260205 w 6891715"/>
                <a:gd name="connsiteY6728" fmla="*/ 2583819 h 6367455"/>
                <a:gd name="connsiteX6729" fmla="*/ 2263060 w 6891715"/>
                <a:gd name="connsiteY6729" fmla="*/ 2568896 h 6367455"/>
                <a:gd name="connsiteX6730" fmla="*/ 2245287 w 6891715"/>
                <a:gd name="connsiteY6730" fmla="*/ 2569214 h 6367455"/>
                <a:gd name="connsiteX6731" fmla="*/ 2264013 w 6891715"/>
                <a:gd name="connsiteY6731" fmla="*/ 2548576 h 6367455"/>
                <a:gd name="connsiteX6732" fmla="*/ 2274486 w 6891715"/>
                <a:gd name="connsiteY6732" fmla="*/ 2524764 h 6367455"/>
                <a:gd name="connsiteX6733" fmla="*/ 2276390 w 6891715"/>
                <a:gd name="connsiteY6733" fmla="*/ 2521589 h 6367455"/>
                <a:gd name="connsiteX6734" fmla="*/ 2288133 w 6891715"/>
                <a:gd name="connsiteY6734" fmla="*/ 2517779 h 6367455"/>
                <a:gd name="connsiteX6735" fmla="*/ 2285278 w 6891715"/>
                <a:gd name="connsiteY6735" fmla="*/ 2560324 h 6367455"/>
                <a:gd name="connsiteX6736" fmla="*/ 2292893 w 6891715"/>
                <a:gd name="connsiteY6736" fmla="*/ 2570485 h 6367455"/>
                <a:gd name="connsiteX6737" fmla="*/ 2297656 w 6891715"/>
                <a:gd name="connsiteY6737" fmla="*/ 2512700 h 6367455"/>
                <a:gd name="connsiteX6738" fmla="*/ 2328123 w 6891715"/>
                <a:gd name="connsiteY6738" fmla="*/ 2498726 h 6367455"/>
                <a:gd name="connsiteX6739" fmla="*/ 2315429 w 6891715"/>
                <a:gd name="connsiteY6739" fmla="*/ 2494594 h 6367455"/>
                <a:gd name="connsiteX6740" fmla="*/ 2290038 w 6891715"/>
                <a:gd name="connsiteY6740" fmla="*/ 2503489 h 6367455"/>
                <a:gd name="connsiteX6741" fmla="*/ 2293212 w 6891715"/>
                <a:gd name="connsiteY6741" fmla="*/ 2487610 h 6367455"/>
                <a:gd name="connsiteX6742" fmla="*/ 2278612 w 6891715"/>
                <a:gd name="connsiteY6742" fmla="*/ 2503489 h 6367455"/>
                <a:gd name="connsiteX6743" fmla="*/ 2250048 w 6891715"/>
                <a:gd name="connsiteY6743" fmla="*/ 2517144 h 6367455"/>
                <a:gd name="connsiteX6744" fmla="*/ 2241798 w 6891715"/>
                <a:gd name="connsiteY6744" fmla="*/ 2546990 h 6367455"/>
                <a:gd name="connsiteX6745" fmla="*/ 2213550 w 6891715"/>
                <a:gd name="connsiteY6745" fmla="*/ 2566039 h 6367455"/>
                <a:gd name="connsiteX6746" fmla="*/ 2206249 w 6891715"/>
                <a:gd name="connsiteY6746" fmla="*/ 2575564 h 6367455"/>
                <a:gd name="connsiteX6747" fmla="*/ 2183715 w 6891715"/>
                <a:gd name="connsiteY6747" fmla="*/ 2563182 h 6367455"/>
                <a:gd name="connsiteX6748" fmla="*/ 2169117 w 6891715"/>
                <a:gd name="connsiteY6748" fmla="*/ 2573658 h 6367455"/>
                <a:gd name="connsiteX6749" fmla="*/ 2149756 w 6891715"/>
                <a:gd name="connsiteY6749" fmla="*/ 2544449 h 6367455"/>
                <a:gd name="connsiteX6750" fmla="*/ 2149439 w 6891715"/>
                <a:gd name="connsiteY6750" fmla="*/ 2535242 h 6367455"/>
                <a:gd name="connsiteX6751" fmla="*/ 2166578 w 6891715"/>
                <a:gd name="connsiteY6751" fmla="*/ 2537146 h 6367455"/>
                <a:gd name="connsiteX6752" fmla="*/ 2168800 w 6891715"/>
                <a:gd name="connsiteY6752" fmla="*/ 2516191 h 6367455"/>
                <a:gd name="connsiteX6753" fmla="*/ 2183399 w 6891715"/>
                <a:gd name="connsiteY6753" fmla="*/ 2530480 h 6367455"/>
                <a:gd name="connsiteX6754" fmla="*/ 2216088 w 6891715"/>
                <a:gd name="connsiteY6754" fmla="*/ 2509202 h 6367455"/>
                <a:gd name="connsiteX6755" fmla="*/ 2187842 w 6891715"/>
                <a:gd name="connsiteY6755" fmla="*/ 2511428 h 6367455"/>
                <a:gd name="connsiteX6756" fmla="*/ 2178955 w 6891715"/>
                <a:gd name="connsiteY6756" fmla="*/ 2506347 h 6367455"/>
                <a:gd name="connsiteX6757" fmla="*/ 2176734 w 6891715"/>
                <a:gd name="connsiteY6757" fmla="*/ 2489517 h 6367455"/>
                <a:gd name="connsiteX6758" fmla="*/ 2203076 w 6891715"/>
                <a:gd name="connsiteY6758" fmla="*/ 2475554 h 6367455"/>
                <a:gd name="connsiteX6759" fmla="*/ 2181178 w 6891715"/>
                <a:gd name="connsiteY6759" fmla="*/ 2477773 h 6367455"/>
                <a:gd name="connsiteX6760" fmla="*/ 2181813 w 6891715"/>
                <a:gd name="connsiteY6760" fmla="*/ 2465073 h 6367455"/>
                <a:gd name="connsiteX6761" fmla="*/ 2169117 w 6891715"/>
                <a:gd name="connsiteY6761" fmla="*/ 2453962 h 6367455"/>
                <a:gd name="connsiteX6762" fmla="*/ 2180543 w 6891715"/>
                <a:gd name="connsiteY6762" fmla="*/ 2439040 h 6367455"/>
                <a:gd name="connsiteX6763" fmla="*/ 2172290 w 6891715"/>
                <a:gd name="connsiteY6763" fmla="*/ 2438087 h 6367455"/>
                <a:gd name="connsiteX6764" fmla="*/ 2159594 w 6891715"/>
                <a:gd name="connsiteY6764" fmla="*/ 2444438 h 6367455"/>
                <a:gd name="connsiteX6765" fmla="*/ 2141505 w 6891715"/>
                <a:gd name="connsiteY6765" fmla="*/ 2433007 h 6367455"/>
                <a:gd name="connsiteX6766" fmla="*/ 2149756 w 6891715"/>
                <a:gd name="connsiteY6766" fmla="*/ 2422530 h 6367455"/>
                <a:gd name="connsiteX6767" fmla="*/ 2138331 w 6891715"/>
                <a:gd name="connsiteY6767" fmla="*/ 2421258 h 6367455"/>
                <a:gd name="connsiteX6768" fmla="*/ 2143091 w 6891715"/>
                <a:gd name="connsiteY6768" fmla="*/ 2403163 h 6367455"/>
                <a:gd name="connsiteX6769" fmla="*/ 2158959 w 6891715"/>
                <a:gd name="connsiteY6769" fmla="*/ 2402208 h 6367455"/>
                <a:gd name="connsiteX6770" fmla="*/ 2184669 w 6891715"/>
                <a:gd name="connsiteY6770" fmla="*/ 2408243 h 6367455"/>
                <a:gd name="connsiteX6771" fmla="*/ 2209741 w 6891715"/>
                <a:gd name="connsiteY6771" fmla="*/ 2392366 h 6367455"/>
                <a:gd name="connsiteX6772" fmla="*/ 2253223 w 6891715"/>
                <a:gd name="connsiteY6772" fmla="*/ 2401575 h 6367455"/>
                <a:gd name="connsiteX6773" fmla="*/ 2274486 w 6891715"/>
                <a:gd name="connsiteY6773" fmla="*/ 2389510 h 6367455"/>
                <a:gd name="connsiteX6774" fmla="*/ 2317968 w 6891715"/>
                <a:gd name="connsiteY6774" fmla="*/ 2416815 h 6367455"/>
                <a:gd name="connsiteX6775" fmla="*/ 2312891 w 6891715"/>
                <a:gd name="connsiteY6775" fmla="*/ 2438722 h 6367455"/>
                <a:gd name="connsiteX6776" fmla="*/ 2328441 w 6891715"/>
                <a:gd name="connsiteY6776" fmla="*/ 2426022 h 6367455"/>
                <a:gd name="connsiteX6777" fmla="*/ 2341136 w 6891715"/>
                <a:gd name="connsiteY6777" fmla="*/ 2440627 h 6367455"/>
                <a:gd name="connsiteX6778" fmla="*/ 2347484 w 6891715"/>
                <a:gd name="connsiteY6778" fmla="*/ 2426022 h 6367455"/>
                <a:gd name="connsiteX6779" fmla="*/ 2329710 w 6891715"/>
                <a:gd name="connsiteY6779" fmla="*/ 2412053 h 6367455"/>
                <a:gd name="connsiteX6780" fmla="*/ 2325902 w 6891715"/>
                <a:gd name="connsiteY6780" fmla="*/ 2398716 h 6367455"/>
                <a:gd name="connsiteX6781" fmla="*/ 2386204 w 6891715"/>
                <a:gd name="connsiteY6781" fmla="*/ 2376172 h 6367455"/>
                <a:gd name="connsiteX6782" fmla="*/ 2384935 w 6891715"/>
                <a:gd name="connsiteY6782" fmla="*/ 2359030 h 6367455"/>
                <a:gd name="connsiteX6783" fmla="*/ 2353197 w 6891715"/>
                <a:gd name="connsiteY6783" fmla="*/ 2371094 h 6367455"/>
                <a:gd name="connsiteX6784" fmla="*/ 2361765 w 6891715"/>
                <a:gd name="connsiteY6784" fmla="*/ 2356172 h 6367455"/>
                <a:gd name="connsiteX6785" fmla="*/ 2361448 w 6891715"/>
                <a:gd name="connsiteY6785" fmla="*/ 2331725 h 6367455"/>
                <a:gd name="connsiteX6786" fmla="*/ 2383348 w 6891715"/>
                <a:gd name="connsiteY6786" fmla="*/ 2299021 h 6367455"/>
                <a:gd name="connsiteX6787" fmla="*/ 2345898 w 6891715"/>
                <a:gd name="connsiteY6787" fmla="*/ 2332040 h 6367455"/>
                <a:gd name="connsiteX6788" fmla="*/ 2345898 w 6891715"/>
                <a:gd name="connsiteY6788" fmla="*/ 2368872 h 6367455"/>
                <a:gd name="connsiteX6789" fmla="*/ 2330346 w 6891715"/>
                <a:gd name="connsiteY6789" fmla="*/ 2378397 h 6367455"/>
                <a:gd name="connsiteX6790" fmla="*/ 2320824 w 6891715"/>
                <a:gd name="connsiteY6790" fmla="*/ 2367285 h 6367455"/>
                <a:gd name="connsiteX6791" fmla="*/ 2313208 w 6891715"/>
                <a:gd name="connsiteY6791" fmla="*/ 2374587 h 6367455"/>
                <a:gd name="connsiteX6792" fmla="*/ 2271948 w 6891715"/>
                <a:gd name="connsiteY6792" fmla="*/ 2374904 h 6367455"/>
                <a:gd name="connsiteX6793" fmla="*/ 2271948 w 6891715"/>
                <a:gd name="connsiteY6793" fmla="*/ 2363157 h 6367455"/>
                <a:gd name="connsiteX6794" fmla="*/ 2287500 w 6891715"/>
                <a:gd name="connsiteY6794" fmla="*/ 2339979 h 6367455"/>
                <a:gd name="connsiteX6795" fmla="*/ 2263378 w 6891715"/>
                <a:gd name="connsiteY6795" fmla="*/ 2359030 h 6367455"/>
                <a:gd name="connsiteX6796" fmla="*/ 2263378 w 6891715"/>
                <a:gd name="connsiteY6796" fmla="*/ 2376172 h 6367455"/>
                <a:gd name="connsiteX6797" fmla="*/ 2245605 w 6891715"/>
                <a:gd name="connsiteY6797" fmla="*/ 2379350 h 6367455"/>
                <a:gd name="connsiteX6798" fmla="*/ 2210694 w 6891715"/>
                <a:gd name="connsiteY6798" fmla="*/ 2377443 h 6367455"/>
                <a:gd name="connsiteX6799" fmla="*/ 2176100 w 6891715"/>
                <a:gd name="connsiteY6799" fmla="*/ 2399987 h 6367455"/>
                <a:gd name="connsiteX6800" fmla="*/ 2153882 w 6891715"/>
                <a:gd name="connsiteY6800" fmla="*/ 2391732 h 6367455"/>
                <a:gd name="connsiteX6801" fmla="*/ 2145948 w 6891715"/>
                <a:gd name="connsiteY6801" fmla="*/ 2379350 h 6367455"/>
                <a:gd name="connsiteX6802" fmla="*/ 2160864 w 6891715"/>
                <a:gd name="connsiteY6802" fmla="*/ 2371729 h 6367455"/>
                <a:gd name="connsiteX6803" fmla="*/ 2136427 w 6891715"/>
                <a:gd name="connsiteY6803" fmla="*/ 2362204 h 6367455"/>
                <a:gd name="connsiteX6804" fmla="*/ 2178639 w 6891715"/>
                <a:gd name="connsiteY6804" fmla="*/ 2342201 h 6367455"/>
                <a:gd name="connsiteX6805" fmla="*/ 2167847 w 6891715"/>
                <a:gd name="connsiteY6805" fmla="*/ 2339979 h 6367455"/>
                <a:gd name="connsiteX6806" fmla="*/ 2173243 w 6891715"/>
                <a:gd name="connsiteY6806" fmla="*/ 2326326 h 6367455"/>
                <a:gd name="connsiteX6807" fmla="*/ 2188160 w 6891715"/>
                <a:gd name="connsiteY6807" fmla="*/ 2322834 h 6367455"/>
                <a:gd name="connsiteX6808" fmla="*/ 2158008 w 6891715"/>
                <a:gd name="connsiteY6808" fmla="*/ 2303150 h 6367455"/>
                <a:gd name="connsiteX6809" fmla="*/ 2166578 w 6891715"/>
                <a:gd name="connsiteY6809" fmla="*/ 2294574 h 6367455"/>
                <a:gd name="connsiteX6810" fmla="*/ 2133571 w 6891715"/>
                <a:gd name="connsiteY6810" fmla="*/ 2274889 h 6367455"/>
                <a:gd name="connsiteX6811" fmla="*/ 2157057 w 6891715"/>
                <a:gd name="connsiteY6811" fmla="*/ 2271715 h 6367455"/>
                <a:gd name="connsiteX6812" fmla="*/ 2154518 w 6891715"/>
                <a:gd name="connsiteY6812" fmla="*/ 2256790 h 6367455"/>
                <a:gd name="connsiteX6813" fmla="*/ 2160864 w 6891715"/>
                <a:gd name="connsiteY6813" fmla="*/ 2256790 h 6367455"/>
                <a:gd name="connsiteX6814" fmla="*/ 2173560 w 6891715"/>
                <a:gd name="connsiteY6814" fmla="*/ 2244090 h 6367455"/>
                <a:gd name="connsiteX6815" fmla="*/ 2187525 w 6891715"/>
                <a:gd name="connsiteY6815" fmla="*/ 2258697 h 6367455"/>
                <a:gd name="connsiteX6816" fmla="*/ 2200219 w 6891715"/>
                <a:gd name="connsiteY6816" fmla="*/ 2265998 h 6367455"/>
                <a:gd name="connsiteX6817" fmla="*/ 2203395 w 6891715"/>
                <a:gd name="connsiteY6817" fmla="*/ 2253298 h 6367455"/>
                <a:gd name="connsiteX6818" fmla="*/ 2226246 w 6891715"/>
                <a:gd name="connsiteY6818" fmla="*/ 2245361 h 6367455"/>
                <a:gd name="connsiteX6819" fmla="*/ 2252906 w 6891715"/>
                <a:gd name="connsiteY6819" fmla="*/ 2258377 h 6367455"/>
                <a:gd name="connsiteX6820" fmla="*/ 2266552 w 6891715"/>
                <a:gd name="connsiteY6820" fmla="*/ 2244090 h 6367455"/>
                <a:gd name="connsiteX6821" fmla="*/ 2266552 w 6891715"/>
                <a:gd name="connsiteY6821" fmla="*/ 2235835 h 6367455"/>
                <a:gd name="connsiteX6822" fmla="*/ 2213550 w 6891715"/>
                <a:gd name="connsiteY6822" fmla="*/ 2243773 h 6367455"/>
                <a:gd name="connsiteX6823" fmla="*/ 2197681 w 6891715"/>
                <a:gd name="connsiteY6823" fmla="*/ 2239644 h 6367455"/>
                <a:gd name="connsiteX6824" fmla="*/ 2204029 w 6891715"/>
                <a:gd name="connsiteY6824" fmla="*/ 2231072 h 6367455"/>
                <a:gd name="connsiteX6825" fmla="*/ 2233862 w 6891715"/>
                <a:gd name="connsiteY6825" fmla="*/ 2227898 h 6367455"/>
                <a:gd name="connsiteX6826" fmla="*/ 2254492 w 6891715"/>
                <a:gd name="connsiteY6826" fmla="*/ 2222181 h 6367455"/>
                <a:gd name="connsiteX6827" fmla="*/ 2236401 w 6891715"/>
                <a:gd name="connsiteY6827" fmla="*/ 2212020 h 6367455"/>
                <a:gd name="connsiteX6828" fmla="*/ 2249414 w 6891715"/>
                <a:gd name="connsiteY6828" fmla="*/ 2203448 h 6367455"/>
                <a:gd name="connsiteX6829" fmla="*/ 2244970 w 6891715"/>
                <a:gd name="connsiteY6829" fmla="*/ 2194876 h 6367455"/>
                <a:gd name="connsiteX6830" fmla="*/ 2230053 w 6891715"/>
                <a:gd name="connsiteY6830" fmla="*/ 2187889 h 6367455"/>
                <a:gd name="connsiteX6831" fmla="*/ 2238304 w 6891715"/>
                <a:gd name="connsiteY6831" fmla="*/ 2165664 h 6367455"/>
                <a:gd name="connsiteX6832" fmla="*/ 2261791 w 6891715"/>
                <a:gd name="connsiteY6832" fmla="*/ 2150423 h 6367455"/>
                <a:gd name="connsiteX6833" fmla="*/ 2278612 w 6891715"/>
                <a:gd name="connsiteY6833" fmla="*/ 2184079 h 6367455"/>
                <a:gd name="connsiteX6834" fmla="*/ 2285912 w 6891715"/>
                <a:gd name="connsiteY6834" fmla="*/ 2178682 h 6367455"/>
                <a:gd name="connsiteX6835" fmla="*/ 2279565 w 6891715"/>
                <a:gd name="connsiteY6835" fmla="*/ 2166298 h 6367455"/>
                <a:gd name="connsiteX6836" fmla="*/ 2281469 w 6891715"/>
                <a:gd name="connsiteY6836" fmla="*/ 2138677 h 6367455"/>
                <a:gd name="connsiteX6837" fmla="*/ 2300512 w 6891715"/>
                <a:gd name="connsiteY6837" fmla="*/ 2135500 h 6367455"/>
                <a:gd name="connsiteX6838" fmla="*/ 2314476 w 6891715"/>
                <a:gd name="connsiteY6838" fmla="*/ 2151058 h 6367455"/>
                <a:gd name="connsiteX6839" fmla="*/ 2307177 w 6891715"/>
                <a:gd name="connsiteY6839" fmla="*/ 2195194 h 6367455"/>
                <a:gd name="connsiteX6840" fmla="*/ 2318920 w 6891715"/>
                <a:gd name="connsiteY6840" fmla="*/ 2195194 h 6367455"/>
                <a:gd name="connsiteX6841" fmla="*/ 2329076 w 6891715"/>
                <a:gd name="connsiteY6841" fmla="*/ 2158361 h 6367455"/>
                <a:gd name="connsiteX6842" fmla="*/ 2356688 w 6891715"/>
                <a:gd name="connsiteY6842" fmla="*/ 2158044 h 6367455"/>
                <a:gd name="connsiteX6843" fmla="*/ 2361131 w 6891715"/>
                <a:gd name="connsiteY6843" fmla="*/ 2146612 h 6367455"/>
                <a:gd name="connsiteX6844" fmla="*/ 2321776 w 6891715"/>
                <a:gd name="connsiteY6844" fmla="*/ 2142486 h 6367455"/>
                <a:gd name="connsiteX6845" fmla="*/ 2319237 w 6891715"/>
                <a:gd name="connsiteY6845" fmla="*/ 2125021 h 6367455"/>
                <a:gd name="connsiteX6846" fmla="*/ 2297020 w 6891715"/>
                <a:gd name="connsiteY6846" fmla="*/ 2113274 h 6367455"/>
                <a:gd name="connsiteX6847" fmla="*/ 2285594 w 6891715"/>
                <a:gd name="connsiteY6847" fmla="*/ 2125021 h 6367455"/>
                <a:gd name="connsiteX6848" fmla="*/ 2278294 w 6891715"/>
                <a:gd name="connsiteY6848" fmla="*/ 2118988 h 6367455"/>
                <a:gd name="connsiteX6849" fmla="*/ 2283373 w 6891715"/>
                <a:gd name="connsiteY6849" fmla="*/ 2109465 h 6367455"/>
                <a:gd name="connsiteX6850" fmla="*/ 2297973 w 6891715"/>
                <a:gd name="connsiteY6850" fmla="*/ 2100891 h 6367455"/>
                <a:gd name="connsiteX6851" fmla="*/ 2310667 w 6891715"/>
                <a:gd name="connsiteY6851" fmla="*/ 2099304 h 6367455"/>
                <a:gd name="connsiteX6852" fmla="*/ 2326855 w 6891715"/>
                <a:gd name="connsiteY6852" fmla="*/ 2092953 h 6367455"/>
                <a:gd name="connsiteX6853" fmla="*/ 2344627 w 6891715"/>
                <a:gd name="connsiteY6853" fmla="*/ 2103432 h 6367455"/>
                <a:gd name="connsiteX6854" fmla="*/ 2352880 w 6891715"/>
                <a:gd name="connsiteY6854" fmla="*/ 2098033 h 6367455"/>
                <a:gd name="connsiteX6855" fmla="*/ 2373509 w 6891715"/>
                <a:gd name="connsiteY6855" fmla="*/ 2117719 h 6367455"/>
                <a:gd name="connsiteX6856" fmla="*/ 2388426 w 6891715"/>
                <a:gd name="connsiteY6856" fmla="*/ 2113591 h 6367455"/>
                <a:gd name="connsiteX6857" fmla="*/ 2390965 w 6891715"/>
                <a:gd name="connsiteY6857" fmla="*/ 2100891 h 6367455"/>
                <a:gd name="connsiteX6858" fmla="*/ 2364623 w 6891715"/>
                <a:gd name="connsiteY6858" fmla="*/ 2097082 h 6367455"/>
                <a:gd name="connsiteX6859" fmla="*/ 2364623 w 6891715"/>
                <a:gd name="connsiteY6859" fmla="*/ 2087237 h 6367455"/>
                <a:gd name="connsiteX6860" fmla="*/ 2392868 w 6891715"/>
                <a:gd name="connsiteY6860" fmla="*/ 2073585 h 6367455"/>
                <a:gd name="connsiteX6861" fmla="*/ 2361131 w 6891715"/>
                <a:gd name="connsiteY6861" fmla="*/ 2063426 h 6367455"/>
                <a:gd name="connsiteX6862" fmla="*/ 2344309 w 6891715"/>
                <a:gd name="connsiteY6862" fmla="*/ 2067553 h 6367455"/>
                <a:gd name="connsiteX6863" fmla="*/ 2321141 w 6891715"/>
                <a:gd name="connsiteY6863" fmla="*/ 2069141 h 6367455"/>
                <a:gd name="connsiteX6864" fmla="*/ 2338915 w 6891715"/>
                <a:gd name="connsiteY6864" fmla="*/ 2050726 h 6367455"/>
                <a:gd name="connsiteX6865" fmla="*/ 2320824 w 6891715"/>
                <a:gd name="connsiteY6865" fmla="*/ 2045646 h 6367455"/>
                <a:gd name="connsiteX6866" fmla="*/ 2318602 w 6891715"/>
                <a:gd name="connsiteY6866" fmla="*/ 2029776 h 6367455"/>
                <a:gd name="connsiteX6867" fmla="*/ 2346849 w 6891715"/>
                <a:gd name="connsiteY6867" fmla="*/ 2010726 h 6367455"/>
                <a:gd name="connsiteX6868" fmla="*/ 2363987 w 6891715"/>
                <a:gd name="connsiteY6868" fmla="*/ 2025013 h 6367455"/>
                <a:gd name="connsiteX6869" fmla="*/ 2377953 w 6891715"/>
                <a:gd name="connsiteY6869" fmla="*/ 2033586 h 6367455"/>
                <a:gd name="connsiteX6870" fmla="*/ 2390330 w 6891715"/>
                <a:gd name="connsiteY6870" fmla="*/ 2019933 h 6367455"/>
                <a:gd name="connsiteX6871" fmla="*/ 2395725 w 6891715"/>
                <a:gd name="connsiteY6871" fmla="*/ 2026918 h 6367455"/>
                <a:gd name="connsiteX6872" fmla="*/ 2422068 w 6891715"/>
                <a:gd name="connsiteY6872" fmla="*/ 2016441 h 6367455"/>
                <a:gd name="connsiteX6873" fmla="*/ 2401756 w 6891715"/>
                <a:gd name="connsiteY6873" fmla="*/ 1998661 h 6367455"/>
                <a:gd name="connsiteX6874" fmla="*/ 2384935 w 6891715"/>
                <a:gd name="connsiteY6874" fmla="*/ 2011360 h 6367455"/>
                <a:gd name="connsiteX6875" fmla="*/ 2370336 w 6891715"/>
                <a:gd name="connsiteY6875" fmla="*/ 2004376 h 6367455"/>
                <a:gd name="connsiteX6876" fmla="*/ 2373191 w 6891715"/>
                <a:gd name="connsiteY6876" fmla="*/ 1984056 h 6367455"/>
                <a:gd name="connsiteX6877" fmla="*/ 2394138 w 6891715"/>
                <a:gd name="connsiteY6877" fmla="*/ 1977706 h 6367455"/>
                <a:gd name="connsiteX6878" fmla="*/ 2409055 w 6891715"/>
                <a:gd name="connsiteY6878" fmla="*/ 1966911 h 6367455"/>
                <a:gd name="connsiteX6879" fmla="*/ 2423655 w 6891715"/>
                <a:gd name="connsiteY6879" fmla="*/ 1967864 h 6367455"/>
                <a:gd name="connsiteX6880" fmla="*/ 2424608 w 6891715"/>
                <a:gd name="connsiteY6880" fmla="*/ 1955164 h 6367455"/>
                <a:gd name="connsiteX6881" fmla="*/ 2438570 w 6891715"/>
                <a:gd name="connsiteY6881" fmla="*/ 1958338 h 6367455"/>
                <a:gd name="connsiteX6882" fmla="*/ 2445870 w 6891715"/>
                <a:gd name="connsiteY6882" fmla="*/ 1965324 h 6367455"/>
                <a:gd name="connsiteX6883" fmla="*/ 2460787 w 6891715"/>
                <a:gd name="connsiteY6883" fmla="*/ 1944051 h 6367455"/>
                <a:gd name="connsiteX6884" fmla="*/ 2480465 w 6891715"/>
                <a:gd name="connsiteY6884" fmla="*/ 1914841 h 6367455"/>
                <a:gd name="connsiteX6885" fmla="*/ 2502364 w 6891715"/>
                <a:gd name="connsiteY6885" fmla="*/ 1913254 h 6367455"/>
                <a:gd name="connsiteX6886" fmla="*/ 2520455 w 6891715"/>
                <a:gd name="connsiteY6886" fmla="*/ 1906904 h 6367455"/>
                <a:gd name="connsiteX6887" fmla="*/ 2529341 w 6891715"/>
                <a:gd name="connsiteY6887" fmla="*/ 1928811 h 6367455"/>
                <a:gd name="connsiteX6888" fmla="*/ 2553461 w 6891715"/>
                <a:gd name="connsiteY6888" fmla="*/ 1919286 h 6367455"/>
                <a:gd name="connsiteX6889" fmla="*/ 2543941 w 6891715"/>
                <a:gd name="connsiteY6889" fmla="*/ 1902459 h 6367455"/>
                <a:gd name="connsiteX6890" fmla="*/ 2538228 w 6891715"/>
                <a:gd name="connsiteY6890" fmla="*/ 1886901 h 6367455"/>
                <a:gd name="connsiteX6891" fmla="*/ 2585518 w 6891715"/>
                <a:gd name="connsiteY6891" fmla="*/ 1865312 h 6367455"/>
                <a:gd name="connsiteX6892" fmla="*/ 2609319 w 6891715"/>
                <a:gd name="connsiteY6892" fmla="*/ 1891347 h 6367455"/>
                <a:gd name="connsiteX6893" fmla="*/ 2603925 w 6891715"/>
                <a:gd name="connsiteY6893" fmla="*/ 1913254 h 6367455"/>
                <a:gd name="connsiteX6894" fmla="*/ 2607415 w 6891715"/>
                <a:gd name="connsiteY6894" fmla="*/ 1925954 h 6367455"/>
                <a:gd name="connsiteX6895" fmla="*/ 2630902 w 6891715"/>
                <a:gd name="connsiteY6895" fmla="*/ 1923731 h 6367455"/>
                <a:gd name="connsiteX6896" fmla="*/ 2619793 w 6891715"/>
                <a:gd name="connsiteY6896" fmla="*/ 1910079 h 6367455"/>
                <a:gd name="connsiteX6897" fmla="*/ 2626141 w 6891715"/>
                <a:gd name="connsiteY6897" fmla="*/ 1900554 h 6367455"/>
                <a:gd name="connsiteX6898" fmla="*/ 2665497 w 6891715"/>
                <a:gd name="connsiteY6898" fmla="*/ 1901189 h 6367455"/>
                <a:gd name="connsiteX6899" fmla="*/ 2678826 w 6891715"/>
                <a:gd name="connsiteY6899" fmla="*/ 1889759 h 6367455"/>
                <a:gd name="connsiteX6900" fmla="*/ 2665179 w 6891715"/>
                <a:gd name="connsiteY6900" fmla="*/ 1871979 h 6367455"/>
                <a:gd name="connsiteX6901" fmla="*/ 2684856 w 6891715"/>
                <a:gd name="connsiteY6901" fmla="*/ 1851658 h 6367455"/>
                <a:gd name="connsiteX6902" fmla="*/ 2739762 w 6891715"/>
                <a:gd name="connsiteY6902" fmla="*/ 1824989 h 6367455"/>
                <a:gd name="connsiteX6903" fmla="*/ 2727702 w 6891715"/>
                <a:gd name="connsiteY6903" fmla="*/ 1843086 h 6367455"/>
                <a:gd name="connsiteX6904" fmla="*/ 2755314 w 6891715"/>
                <a:gd name="connsiteY6904" fmla="*/ 1832928 h 6367455"/>
                <a:gd name="connsiteX6905" fmla="*/ 2757853 w 6891715"/>
                <a:gd name="connsiteY6905" fmla="*/ 1817369 h 6367455"/>
                <a:gd name="connsiteX6906" fmla="*/ 2733732 w 6891715"/>
                <a:gd name="connsiteY6906" fmla="*/ 1816734 h 6367455"/>
                <a:gd name="connsiteX6907" fmla="*/ 2743254 w 6891715"/>
                <a:gd name="connsiteY6907" fmla="*/ 1805304 h 6367455"/>
                <a:gd name="connsiteX6908" fmla="*/ 2743571 w 6891715"/>
                <a:gd name="connsiteY6908" fmla="*/ 1795779 h 6367455"/>
                <a:gd name="connsiteX6909" fmla="*/ 2735636 w 6891715"/>
                <a:gd name="connsiteY6909" fmla="*/ 1791334 h 6367455"/>
                <a:gd name="connsiteX6910" fmla="*/ 2750553 w 6891715"/>
                <a:gd name="connsiteY6910" fmla="*/ 1786571 h 6367455"/>
                <a:gd name="connsiteX6911" fmla="*/ 2749283 w 6891715"/>
                <a:gd name="connsiteY6911" fmla="*/ 1782443 h 6367455"/>
                <a:gd name="connsiteX6912" fmla="*/ 2732463 w 6891715"/>
                <a:gd name="connsiteY6912" fmla="*/ 1785936 h 6367455"/>
                <a:gd name="connsiteX6913" fmla="*/ 2723576 w 6891715"/>
                <a:gd name="connsiteY6913" fmla="*/ 1801494 h 6367455"/>
                <a:gd name="connsiteX6914" fmla="*/ 2655341 w 6891715"/>
                <a:gd name="connsiteY6914" fmla="*/ 1817686 h 6367455"/>
                <a:gd name="connsiteX6915" fmla="*/ 2652167 w 6891715"/>
                <a:gd name="connsiteY6915" fmla="*/ 1822131 h 6367455"/>
                <a:gd name="connsiteX6916" fmla="*/ 2724211 w 6891715"/>
                <a:gd name="connsiteY6916" fmla="*/ 1806891 h 6367455"/>
                <a:gd name="connsiteX6917" fmla="*/ 2726114 w 6891715"/>
                <a:gd name="connsiteY6917" fmla="*/ 1817369 h 6367455"/>
                <a:gd name="connsiteX6918" fmla="*/ 2673431 w 6891715"/>
                <a:gd name="connsiteY6918" fmla="*/ 1835784 h 6367455"/>
                <a:gd name="connsiteX6919" fmla="*/ 2648041 w 6891715"/>
                <a:gd name="connsiteY6919" fmla="*/ 1871979 h 6367455"/>
                <a:gd name="connsiteX6920" fmla="*/ 2615668 w 6891715"/>
                <a:gd name="connsiteY6920" fmla="*/ 1886267 h 6367455"/>
                <a:gd name="connsiteX6921" fmla="*/ 2597261 w 6891715"/>
                <a:gd name="connsiteY6921" fmla="*/ 1856739 h 6367455"/>
                <a:gd name="connsiteX6922" fmla="*/ 2607415 w 6891715"/>
                <a:gd name="connsiteY6922" fmla="*/ 1833245 h 6367455"/>
                <a:gd name="connsiteX6923" fmla="*/ 2587739 w 6891715"/>
                <a:gd name="connsiteY6923" fmla="*/ 1846261 h 6367455"/>
                <a:gd name="connsiteX6924" fmla="*/ 2578217 w 6891715"/>
                <a:gd name="connsiteY6924" fmla="*/ 1843086 h 6367455"/>
                <a:gd name="connsiteX6925" fmla="*/ 2577900 w 6891715"/>
                <a:gd name="connsiteY6925" fmla="*/ 1811336 h 6367455"/>
                <a:gd name="connsiteX6926" fmla="*/ 2599165 w 6891715"/>
                <a:gd name="connsiteY6926" fmla="*/ 1807209 h 6367455"/>
                <a:gd name="connsiteX6927" fmla="*/ 2622967 w 6891715"/>
                <a:gd name="connsiteY6927" fmla="*/ 1785619 h 6367455"/>
                <a:gd name="connsiteX6928" fmla="*/ 2598530 w 6891715"/>
                <a:gd name="connsiteY6928" fmla="*/ 1780538 h 6367455"/>
                <a:gd name="connsiteX6929" fmla="*/ 2596625 w 6891715"/>
                <a:gd name="connsiteY6929" fmla="*/ 1767839 h 6367455"/>
                <a:gd name="connsiteX6930" fmla="*/ 2627094 w 6891715"/>
                <a:gd name="connsiteY6930" fmla="*/ 1760536 h 6367455"/>
                <a:gd name="connsiteX6931" fmla="*/ 2619476 w 6891715"/>
                <a:gd name="connsiteY6931" fmla="*/ 1751963 h 6367455"/>
                <a:gd name="connsiteX6932" fmla="*/ 2625823 w 6891715"/>
                <a:gd name="connsiteY6932" fmla="*/ 1733866 h 6367455"/>
                <a:gd name="connsiteX6933" fmla="*/ 2644550 w 6891715"/>
                <a:gd name="connsiteY6933" fmla="*/ 1726564 h 6367455"/>
                <a:gd name="connsiteX6934" fmla="*/ 2656927 w 6891715"/>
                <a:gd name="connsiteY6934" fmla="*/ 1685606 h 6367455"/>
                <a:gd name="connsiteX6935" fmla="*/ 2672796 w 6891715"/>
                <a:gd name="connsiteY6935" fmla="*/ 1686241 h 6367455"/>
                <a:gd name="connsiteX6936" fmla="*/ 2677239 w 6891715"/>
                <a:gd name="connsiteY6936" fmla="*/ 1672588 h 6367455"/>
                <a:gd name="connsiteX6937" fmla="*/ 2695013 w 6891715"/>
                <a:gd name="connsiteY6937" fmla="*/ 1652269 h 6367455"/>
                <a:gd name="connsiteX6938" fmla="*/ 2703264 w 6891715"/>
                <a:gd name="connsiteY6938" fmla="*/ 1658619 h 6367455"/>
                <a:gd name="connsiteX6939" fmla="*/ 2721355 w 6891715"/>
                <a:gd name="connsiteY6939" fmla="*/ 1676398 h 6367455"/>
                <a:gd name="connsiteX6940" fmla="*/ 2735320 w 6891715"/>
                <a:gd name="connsiteY6940" fmla="*/ 1675128 h 6367455"/>
                <a:gd name="connsiteX6941" fmla="*/ 2719133 w 6891715"/>
                <a:gd name="connsiteY6941" fmla="*/ 1659253 h 6367455"/>
                <a:gd name="connsiteX6942" fmla="*/ 2721355 w 6891715"/>
                <a:gd name="connsiteY6942" fmla="*/ 1651316 h 6367455"/>
                <a:gd name="connsiteX6943" fmla="*/ 2745793 w 6891715"/>
                <a:gd name="connsiteY6943" fmla="*/ 1659253 h 6367455"/>
                <a:gd name="connsiteX6944" fmla="*/ 2749918 w 6891715"/>
                <a:gd name="connsiteY6944" fmla="*/ 1656079 h 6367455"/>
                <a:gd name="connsiteX6945" fmla="*/ 2743254 w 6891715"/>
                <a:gd name="connsiteY6945" fmla="*/ 1642426 h 6367455"/>
                <a:gd name="connsiteX6946" fmla="*/ 2741349 w 6891715"/>
                <a:gd name="connsiteY6946" fmla="*/ 1624646 h 6367455"/>
                <a:gd name="connsiteX6947" fmla="*/ 2750870 w 6891715"/>
                <a:gd name="connsiteY6947" fmla="*/ 1620201 h 6367455"/>
                <a:gd name="connsiteX6948" fmla="*/ 2771499 w 6891715"/>
                <a:gd name="connsiteY6948" fmla="*/ 1600833 h 6367455"/>
                <a:gd name="connsiteX6949" fmla="*/ 2763248 w 6891715"/>
                <a:gd name="connsiteY6949" fmla="*/ 1591944 h 6367455"/>
                <a:gd name="connsiteX6950" fmla="*/ 2742936 w 6891715"/>
                <a:gd name="connsiteY6950" fmla="*/ 1608771 h 6367455"/>
                <a:gd name="connsiteX6951" fmla="*/ 2733732 w 6891715"/>
                <a:gd name="connsiteY6951" fmla="*/ 1609723 h 6367455"/>
                <a:gd name="connsiteX6952" fmla="*/ 2730241 w 6891715"/>
                <a:gd name="connsiteY6952" fmla="*/ 1603374 h 6367455"/>
                <a:gd name="connsiteX6953" fmla="*/ 2741983 w 6891715"/>
                <a:gd name="connsiteY6953" fmla="*/ 1579561 h 6367455"/>
                <a:gd name="connsiteX6954" fmla="*/ 2752459 w 6891715"/>
                <a:gd name="connsiteY6954" fmla="*/ 1580196 h 6367455"/>
                <a:gd name="connsiteX6955" fmla="*/ 2769278 w 6891715"/>
                <a:gd name="connsiteY6955" fmla="*/ 1572576 h 6367455"/>
                <a:gd name="connsiteX6956" fmla="*/ 2766105 w 6891715"/>
                <a:gd name="connsiteY6956" fmla="*/ 1549399 h 6367455"/>
                <a:gd name="connsiteX6957" fmla="*/ 2779435 w 6891715"/>
                <a:gd name="connsiteY6957" fmla="*/ 1533524 h 6367455"/>
                <a:gd name="connsiteX6958" fmla="*/ 2799430 w 6891715"/>
                <a:gd name="connsiteY6958" fmla="*/ 1528127 h 6367455"/>
                <a:gd name="connsiteX6959" fmla="*/ 2804825 w 6891715"/>
                <a:gd name="connsiteY6959" fmla="*/ 1517649 h 6367455"/>
                <a:gd name="connsiteX6960" fmla="*/ 2813077 w 6891715"/>
                <a:gd name="connsiteY6960" fmla="*/ 1509077 h 6367455"/>
                <a:gd name="connsiteX6961" fmla="*/ 2818790 w 6891715"/>
                <a:gd name="connsiteY6961" fmla="*/ 1531937 h 6367455"/>
                <a:gd name="connsiteX6962" fmla="*/ 2830215 w 6891715"/>
                <a:gd name="connsiteY6962" fmla="*/ 1541461 h 6367455"/>
                <a:gd name="connsiteX6963" fmla="*/ 2842592 w 6891715"/>
                <a:gd name="connsiteY6963" fmla="*/ 1520189 h 6367455"/>
                <a:gd name="connsiteX6964" fmla="*/ 2837515 w 6891715"/>
                <a:gd name="connsiteY6964" fmla="*/ 1515109 h 6367455"/>
                <a:gd name="connsiteX6965" fmla="*/ 2855288 w 6891715"/>
                <a:gd name="connsiteY6965" fmla="*/ 1505584 h 6367455"/>
                <a:gd name="connsiteX6966" fmla="*/ 2863540 w 6891715"/>
                <a:gd name="connsiteY6966" fmla="*/ 1493836 h 6367455"/>
                <a:gd name="connsiteX6967" fmla="*/ 2859414 w 6891715"/>
                <a:gd name="connsiteY6967" fmla="*/ 1486534 h 6367455"/>
                <a:gd name="connsiteX6968" fmla="*/ 2845767 w 6891715"/>
                <a:gd name="connsiteY6968" fmla="*/ 1504314 h 6367455"/>
                <a:gd name="connsiteX6969" fmla="*/ 2832120 w 6891715"/>
                <a:gd name="connsiteY6969" fmla="*/ 1513204 h 6367455"/>
                <a:gd name="connsiteX6970" fmla="*/ 2828945 w 6891715"/>
                <a:gd name="connsiteY6970" fmla="*/ 1481137 h 6367455"/>
                <a:gd name="connsiteX6971" fmla="*/ 2828628 w 6891715"/>
                <a:gd name="connsiteY6971" fmla="*/ 1479232 h 6367455"/>
                <a:gd name="connsiteX6972" fmla="*/ 2825772 w 6891715"/>
                <a:gd name="connsiteY6972" fmla="*/ 1481137 h 6367455"/>
                <a:gd name="connsiteX6973" fmla="*/ 2819425 w 6891715"/>
                <a:gd name="connsiteY6973" fmla="*/ 1484629 h 6367455"/>
                <a:gd name="connsiteX6974" fmla="*/ 2806729 w 6891715"/>
                <a:gd name="connsiteY6974" fmla="*/ 1509077 h 6367455"/>
                <a:gd name="connsiteX6975" fmla="*/ 2794987 w 6891715"/>
                <a:gd name="connsiteY6975" fmla="*/ 1503996 h 6367455"/>
                <a:gd name="connsiteX6976" fmla="*/ 2801335 w 6891715"/>
                <a:gd name="connsiteY6976" fmla="*/ 1488122 h 6367455"/>
                <a:gd name="connsiteX6977" fmla="*/ 2807047 w 6891715"/>
                <a:gd name="connsiteY6977" fmla="*/ 1481137 h 6367455"/>
                <a:gd name="connsiteX6978" fmla="*/ 2815933 w 6891715"/>
                <a:gd name="connsiteY6978" fmla="*/ 1470024 h 6367455"/>
                <a:gd name="connsiteX6979" fmla="*/ 2827359 w 6891715"/>
                <a:gd name="connsiteY6979" fmla="*/ 1465897 h 6367455"/>
                <a:gd name="connsiteX6980" fmla="*/ 2821012 w 6891715"/>
                <a:gd name="connsiteY6980" fmla="*/ 1454149 h 6367455"/>
                <a:gd name="connsiteX6981" fmla="*/ 2825137 w 6891715"/>
                <a:gd name="connsiteY6981" fmla="*/ 1438274 h 6367455"/>
                <a:gd name="connsiteX6982" fmla="*/ 2832436 w 6891715"/>
                <a:gd name="connsiteY6982" fmla="*/ 1441449 h 6367455"/>
                <a:gd name="connsiteX6983" fmla="*/ 2833706 w 6891715"/>
                <a:gd name="connsiteY6983" fmla="*/ 1461134 h 6367455"/>
                <a:gd name="connsiteX6984" fmla="*/ 2840371 w 6891715"/>
                <a:gd name="connsiteY6984" fmla="*/ 1467484 h 6367455"/>
                <a:gd name="connsiteX6985" fmla="*/ 2859414 w 6891715"/>
                <a:gd name="connsiteY6985" fmla="*/ 1481137 h 6367455"/>
                <a:gd name="connsiteX6986" fmla="*/ 2862588 w 6891715"/>
                <a:gd name="connsiteY6986" fmla="*/ 1483042 h 6367455"/>
                <a:gd name="connsiteX6987" fmla="*/ 2862271 w 6891715"/>
                <a:gd name="connsiteY6987" fmla="*/ 1481137 h 6367455"/>
                <a:gd name="connsiteX6988" fmla="*/ 2860366 w 6891715"/>
                <a:gd name="connsiteY6988" fmla="*/ 1474152 h 6367455"/>
                <a:gd name="connsiteX6989" fmla="*/ 2854653 w 6891715"/>
                <a:gd name="connsiteY6989" fmla="*/ 1441132 h 6367455"/>
                <a:gd name="connsiteX6990" fmla="*/ 2836563 w 6891715"/>
                <a:gd name="connsiteY6990" fmla="*/ 1430972 h 6367455"/>
                <a:gd name="connsiteX6991" fmla="*/ 2833072 w 6891715"/>
                <a:gd name="connsiteY6991" fmla="*/ 1410017 h 6367455"/>
                <a:gd name="connsiteX6992" fmla="*/ 2847036 w 6891715"/>
                <a:gd name="connsiteY6992" fmla="*/ 1405255 h 6367455"/>
                <a:gd name="connsiteX6993" fmla="*/ 2852749 w 6891715"/>
                <a:gd name="connsiteY6993" fmla="*/ 1426527 h 6367455"/>
                <a:gd name="connsiteX6994" fmla="*/ 2864174 w 6891715"/>
                <a:gd name="connsiteY6994" fmla="*/ 1423987 h 6367455"/>
                <a:gd name="connsiteX6995" fmla="*/ 2868300 w 6891715"/>
                <a:gd name="connsiteY6995" fmla="*/ 1403350 h 6367455"/>
                <a:gd name="connsiteX6996" fmla="*/ 2848941 w 6891715"/>
                <a:gd name="connsiteY6996" fmla="*/ 1392554 h 6367455"/>
                <a:gd name="connsiteX6997" fmla="*/ 2854970 w 6891715"/>
                <a:gd name="connsiteY6997" fmla="*/ 1378267 h 6367455"/>
                <a:gd name="connsiteX6998" fmla="*/ 2874013 w 6891715"/>
                <a:gd name="connsiteY6998" fmla="*/ 1375727 h 6367455"/>
                <a:gd name="connsiteX6999" fmla="*/ 2865761 w 6891715"/>
                <a:gd name="connsiteY6999" fmla="*/ 1360170 h 6367455"/>
                <a:gd name="connsiteX7000" fmla="*/ 2872744 w 6891715"/>
                <a:gd name="connsiteY7000" fmla="*/ 1346200 h 6367455"/>
                <a:gd name="connsiteX7001" fmla="*/ 2899721 w 6891715"/>
                <a:gd name="connsiteY7001" fmla="*/ 1361757 h 6367455"/>
                <a:gd name="connsiteX7002" fmla="*/ 2904482 w 6891715"/>
                <a:gd name="connsiteY7002" fmla="*/ 1355407 h 6367455"/>
                <a:gd name="connsiteX7003" fmla="*/ 2886390 w 6891715"/>
                <a:gd name="connsiteY7003" fmla="*/ 1337945 h 6367455"/>
                <a:gd name="connsiteX7004" fmla="*/ 2887660 w 6891715"/>
                <a:gd name="connsiteY7004" fmla="*/ 1321752 h 6367455"/>
                <a:gd name="connsiteX7005" fmla="*/ 2864174 w 6891715"/>
                <a:gd name="connsiteY7005" fmla="*/ 1337945 h 6367455"/>
                <a:gd name="connsiteX7006" fmla="*/ 2844496 w 6891715"/>
                <a:gd name="connsiteY7006" fmla="*/ 1366519 h 6367455"/>
                <a:gd name="connsiteX7007" fmla="*/ 2834976 w 6891715"/>
                <a:gd name="connsiteY7007" fmla="*/ 1356360 h 6367455"/>
                <a:gd name="connsiteX7008" fmla="*/ 2854970 w 6891715"/>
                <a:gd name="connsiteY7008" fmla="*/ 1345247 h 6367455"/>
                <a:gd name="connsiteX7009" fmla="*/ 2850527 w 6891715"/>
                <a:gd name="connsiteY7009" fmla="*/ 1331912 h 6367455"/>
                <a:gd name="connsiteX7010" fmla="*/ 2827041 w 6891715"/>
                <a:gd name="connsiteY7010" fmla="*/ 1327467 h 6367455"/>
                <a:gd name="connsiteX7011" fmla="*/ 2834659 w 6891715"/>
                <a:gd name="connsiteY7011" fmla="*/ 1308735 h 6367455"/>
                <a:gd name="connsiteX7012" fmla="*/ 2850527 w 6891715"/>
                <a:gd name="connsiteY7012" fmla="*/ 1323340 h 6367455"/>
                <a:gd name="connsiteX7013" fmla="*/ 2888296 w 6891715"/>
                <a:gd name="connsiteY7013" fmla="*/ 1308100 h 6367455"/>
                <a:gd name="connsiteX7014" fmla="*/ 2890518 w 6891715"/>
                <a:gd name="connsiteY7014" fmla="*/ 1278890 h 6367455"/>
                <a:gd name="connsiteX7015" fmla="*/ 2898768 w 6891715"/>
                <a:gd name="connsiteY7015" fmla="*/ 1278255 h 6367455"/>
                <a:gd name="connsiteX7016" fmla="*/ 2925112 w 6891715"/>
                <a:gd name="connsiteY7016" fmla="*/ 1271905 h 6367455"/>
                <a:gd name="connsiteX7017" fmla="*/ 2936854 w 6891715"/>
                <a:gd name="connsiteY7017" fmla="*/ 1286510 h 6367455"/>
                <a:gd name="connsiteX7018" fmla="*/ 2945741 w 6891715"/>
                <a:gd name="connsiteY7018" fmla="*/ 1306830 h 6367455"/>
                <a:gd name="connsiteX7019" fmla="*/ 2953675 w 6891715"/>
                <a:gd name="connsiteY7019" fmla="*/ 1290637 h 6367455"/>
                <a:gd name="connsiteX7020" fmla="*/ 2975891 w 6891715"/>
                <a:gd name="connsiteY7020" fmla="*/ 1279843 h 6367455"/>
                <a:gd name="connsiteX7021" fmla="*/ 2984143 w 6891715"/>
                <a:gd name="connsiteY7021" fmla="*/ 1264285 h 6367455"/>
                <a:gd name="connsiteX7022" fmla="*/ 2954945 w 6891715"/>
                <a:gd name="connsiteY7022" fmla="*/ 1267460 h 6367455"/>
                <a:gd name="connsiteX7023" fmla="*/ 2946376 w 6891715"/>
                <a:gd name="connsiteY7023" fmla="*/ 1276033 h 6367455"/>
                <a:gd name="connsiteX7024" fmla="*/ 2925746 w 6891715"/>
                <a:gd name="connsiteY7024" fmla="*/ 1242377 h 6367455"/>
                <a:gd name="connsiteX7025" fmla="*/ 2918447 w 6891715"/>
                <a:gd name="connsiteY7025" fmla="*/ 1238250 h 6367455"/>
                <a:gd name="connsiteX7026" fmla="*/ 2920351 w 6891715"/>
                <a:gd name="connsiteY7026" fmla="*/ 1219200 h 6367455"/>
                <a:gd name="connsiteX7027" fmla="*/ 2935267 w 6891715"/>
                <a:gd name="connsiteY7027" fmla="*/ 1221423 h 6367455"/>
                <a:gd name="connsiteX7028" fmla="*/ 2941297 w 6891715"/>
                <a:gd name="connsiteY7028" fmla="*/ 1202373 h 6367455"/>
                <a:gd name="connsiteX7029" fmla="*/ 2907338 w 6891715"/>
                <a:gd name="connsiteY7029" fmla="*/ 1198563 h 6367455"/>
                <a:gd name="connsiteX7030" fmla="*/ 2908607 w 6891715"/>
                <a:gd name="connsiteY7030" fmla="*/ 1184593 h 6367455"/>
                <a:gd name="connsiteX7031" fmla="*/ 2939394 w 6891715"/>
                <a:gd name="connsiteY7031" fmla="*/ 1183323 h 6367455"/>
                <a:gd name="connsiteX7032" fmla="*/ 2919081 w 6891715"/>
                <a:gd name="connsiteY7032" fmla="*/ 1175068 h 6367455"/>
                <a:gd name="connsiteX7033" fmla="*/ 2926063 w 6891715"/>
                <a:gd name="connsiteY7033" fmla="*/ 1166495 h 6367455"/>
                <a:gd name="connsiteX7034" fmla="*/ 2943202 w 6891715"/>
                <a:gd name="connsiteY7034" fmla="*/ 1173798 h 6367455"/>
                <a:gd name="connsiteX7035" fmla="*/ 2948280 w 6891715"/>
                <a:gd name="connsiteY7035" fmla="*/ 1164273 h 6367455"/>
                <a:gd name="connsiteX7036" fmla="*/ 2940980 w 6891715"/>
                <a:gd name="connsiteY7036" fmla="*/ 1155065 h 6367455"/>
                <a:gd name="connsiteX7037" fmla="*/ 2943202 w 6891715"/>
                <a:gd name="connsiteY7037" fmla="*/ 1143318 h 6367455"/>
                <a:gd name="connsiteX7038" fmla="*/ 2968273 w 6891715"/>
                <a:gd name="connsiteY7038" fmla="*/ 1139825 h 6367455"/>
                <a:gd name="connsiteX7039" fmla="*/ 2953358 w 6891715"/>
                <a:gd name="connsiteY7039" fmla="*/ 1131570 h 6367455"/>
                <a:gd name="connsiteX7040" fmla="*/ 2942884 w 6891715"/>
                <a:gd name="connsiteY7040" fmla="*/ 1119187 h 6367455"/>
                <a:gd name="connsiteX7041" fmla="*/ 2946058 w 6891715"/>
                <a:gd name="connsiteY7041" fmla="*/ 1109662 h 6367455"/>
                <a:gd name="connsiteX7042" fmla="*/ 2965102 w 6891715"/>
                <a:gd name="connsiteY7042" fmla="*/ 1113473 h 6367455"/>
                <a:gd name="connsiteX7043" fmla="*/ 2969862 w 6891715"/>
                <a:gd name="connsiteY7043" fmla="*/ 1100772 h 6367455"/>
                <a:gd name="connsiteX7044" fmla="*/ 2984778 w 6891715"/>
                <a:gd name="connsiteY7044" fmla="*/ 1106170 h 6367455"/>
                <a:gd name="connsiteX7045" fmla="*/ 2996522 w 6891715"/>
                <a:gd name="connsiteY7045" fmla="*/ 1093470 h 6367455"/>
                <a:gd name="connsiteX7046" fmla="*/ 3010169 w 6891715"/>
                <a:gd name="connsiteY7046" fmla="*/ 1094105 h 6367455"/>
                <a:gd name="connsiteX7047" fmla="*/ 3014294 w 6891715"/>
                <a:gd name="connsiteY7047" fmla="*/ 1066800 h 6367455"/>
                <a:gd name="connsiteX7048" fmla="*/ 3027942 w 6891715"/>
                <a:gd name="connsiteY7048" fmla="*/ 1062355 h 6367455"/>
                <a:gd name="connsiteX7049" fmla="*/ 3034289 w 6891715"/>
                <a:gd name="connsiteY7049" fmla="*/ 1054735 h 6367455"/>
                <a:gd name="connsiteX7050" fmla="*/ 3062536 w 6891715"/>
                <a:gd name="connsiteY7050" fmla="*/ 1052830 h 6367455"/>
                <a:gd name="connsiteX7051" fmla="*/ 3082848 w 6891715"/>
                <a:gd name="connsiteY7051" fmla="*/ 1044892 h 6367455"/>
                <a:gd name="connsiteX7052" fmla="*/ 3104107 w 6891715"/>
                <a:gd name="connsiteY7052" fmla="*/ 1064577 h 6367455"/>
                <a:gd name="connsiteX7053" fmla="*/ 3119976 w 6891715"/>
                <a:gd name="connsiteY7053" fmla="*/ 1045527 h 6367455"/>
                <a:gd name="connsiteX7054" fmla="*/ 3102520 w 6891715"/>
                <a:gd name="connsiteY7054" fmla="*/ 1029017 h 6367455"/>
                <a:gd name="connsiteX7055" fmla="*/ 3083799 w 6891715"/>
                <a:gd name="connsiteY7055" fmla="*/ 1030287 h 6367455"/>
                <a:gd name="connsiteX7056" fmla="*/ 3074913 w 6891715"/>
                <a:gd name="connsiteY7056" fmla="*/ 1017587 h 6367455"/>
                <a:gd name="connsiteX7057" fmla="*/ 3058410 w 6891715"/>
                <a:gd name="connsiteY7057" fmla="*/ 1028382 h 6367455"/>
                <a:gd name="connsiteX7058" fmla="*/ 3052697 w 6891715"/>
                <a:gd name="connsiteY7058" fmla="*/ 1010602 h 6367455"/>
                <a:gd name="connsiteX7059" fmla="*/ 3043175 w 6891715"/>
                <a:gd name="connsiteY7059" fmla="*/ 1005204 h 6367455"/>
                <a:gd name="connsiteX7060" fmla="*/ 3049206 w 6891715"/>
                <a:gd name="connsiteY7060" fmla="*/ 973770 h 6367455"/>
                <a:gd name="connsiteX7061" fmla="*/ 3072057 w 6891715"/>
                <a:gd name="connsiteY7061" fmla="*/ 948370 h 6367455"/>
                <a:gd name="connsiteX7062" fmla="*/ 3079991 w 6891715"/>
                <a:gd name="connsiteY7062" fmla="*/ 969325 h 6367455"/>
                <a:gd name="connsiteX7063" fmla="*/ 3093634 w 6891715"/>
                <a:gd name="connsiteY7063" fmla="*/ 972500 h 6367455"/>
                <a:gd name="connsiteX7064" fmla="*/ 3099029 w 6891715"/>
                <a:gd name="connsiteY7064" fmla="*/ 980437 h 6367455"/>
                <a:gd name="connsiteX7065" fmla="*/ 3110772 w 6891715"/>
                <a:gd name="connsiteY7065" fmla="*/ 974087 h 6367455"/>
                <a:gd name="connsiteX7066" fmla="*/ 3125689 w 6891715"/>
                <a:gd name="connsiteY7066" fmla="*/ 985517 h 6367455"/>
                <a:gd name="connsiteX7067" fmla="*/ 3140605 w 6891715"/>
                <a:gd name="connsiteY7067" fmla="*/ 979167 h 6367455"/>
                <a:gd name="connsiteX7068" fmla="*/ 3133623 w 6891715"/>
                <a:gd name="connsiteY7068" fmla="*/ 967737 h 6367455"/>
                <a:gd name="connsiteX7069" fmla="*/ 3150762 w 6891715"/>
                <a:gd name="connsiteY7069" fmla="*/ 948687 h 6367455"/>
                <a:gd name="connsiteX7070" fmla="*/ 3128545 w 6891715"/>
                <a:gd name="connsiteY7070" fmla="*/ 959165 h 6367455"/>
                <a:gd name="connsiteX7071" fmla="*/ 3107598 w 6891715"/>
                <a:gd name="connsiteY7071" fmla="*/ 961387 h 6367455"/>
                <a:gd name="connsiteX7072" fmla="*/ 3100933 w 6891715"/>
                <a:gd name="connsiteY7072" fmla="*/ 952180 h 6367455"/>
                <a:gd name="connsiteX7073" fmla="*/ 3120928 w 6891715"/>
                <a:gd name="connsiteY7073" fmla="*/ 940432 h 6367455"/>
                <a:gd name="connsiteX7074" fmla="*/ 3136480 w 6891715"/>
                <a:gd name="connsiteY7074" fmla="*/ 921065 h 6367455"/>
                <a:gd name="connsiteX7075" fmla="*/ 3125054 w 6891715"/>
                <a:gd name="connsiteY7075" fmla="*/ 914080 h 6367455"/>
                <a:gd name="connsiteX7076" fmla="*/ 3137749 w 6891715"/>
                <a:gd name="connsiteY7076" fmla="*/ 903285 h 6367455"/>
                <a:gd name="connsiteX7077" fmla="*/ 3126006 w 6891715"/>
                <a:gd name="connsiteY7077" fmla="*/ 895982 h 6367455"/>
                <a:gd name="connsiteX7078" fmla="*/ 3117437 w 6891715"/>
                <a:gd name="connsiteY7078" fmla="*/ 886775 h 6367455"/>
                <a:gd name="connsiteX7079" fmla="*/ 3130767 w 6891715"/>
                <a:gd name="connsiteY7079" fmla="*/ 865502 h 6367455"/>
                <a:gd name="connsiteX7080" fmla="*/ 3139971 w 6891715"/>
                <a:gd name="connsiteY7080" fmla="*/ 846453 h 6367455"/>
                <a:gd name="connsiteX7081" fmla="*/ 3158061 w 6891715"/>
                <a:gd name="connsiteY7081" fmla="*/ 839150 h 6367455"/>
                <a:gd name="connsiteX7082" fmla="*/ 3169487 w 6891715"/>
                <a:gd name="connsiteY7082" fmla="*/ 806130 h 6367455"/>
                <a:gd name="connsiteX7083" fmla="*/ 3179008 w 6891715"/>
                <a:gd name="connsiteY7083" fmla="*/ 806130 h 6367455"/>
                <a:gd name="connsiteX7084" fmla="*/ 3174882 w 6891715"/>
                <a:gd name="connsiteY7084" fmla="*/ 816607 h 6367455"/>
                <a:gd name="connsiteX7085" fmla="*/ 3180278 w 6891715"/>
                <a:gd name="connsiteY7085" fmla="*/ 839785 h 6367455"/>
                <a:gd name="connsiteX7086" fmla="*/ 3190116 w 6891715"/>
                <a:gd name="connsiteY7086" fmla="*/ 854390 h 6367455"/>
                <a:gd name="connsiteX7087" fmla="*/ 3192021 w 6891715"/>
                <a:gd name="connsiteY7087" fmla="*/ 868995 h 6367455"/>
                <a:gd name="connsiteX7088" fmla="*/ 3200590 w 6891715"/>
                <a:gd name="connsiteY7088" fmla="*/ 852167 h 6367455"/>
                <a:gd name="connsiteX7089" fmla="*/ 3218680 w 6891715"/>
                <a:gd name="connsiteY7089" fmla="*/ 858518 h 6367455"/>
                <a:gd name="connsiteX7090" fmla="*/ 3225028 w 6891715"/>
                <a:gd name="connsiteY7090" fmla="*/ 849945 h 6367455"/>
                <a:gd name="connsiteX7091" fmla="*/ 3219315 w 6891715"/>
                <a:gd name="connsiteY7091" fmla="*/ 840420 h 6367455"/>
                <a:gd name="connsiteX7092" fmla="*/ 3191069 w 6891715"/>
                <a:gd name="connsiteY7092" fmla="*/ 848357 h 6367455"/>
                <a:gd name="connsiteX7093" fmla="*/ 3195194 w 6891715"/>
                <a:gd name="connsiteY7093" fmla="*/ 835340 h 6367455"/>
                <a:gd name="connsiteX7094" fmla="*/ 3209794 w 6891715"/>
                <a:gd name="connsiteY7094" fmla="*/ 835023 h 6367455"/>
                <a:gd name="connsiteX7095" fmla="*/ 3217094 w 6891715"/>
                <a:gd name="connsiteY7095" fmla="*/ 827720 h 6367455"/>
                <a:gd name="connsiteX7096" fmla="*/ 3204398 w 6891715"/>
                <a:gd name="connsiteY7096" fmla="*/ 809940 h 6367455"/>
                <a:gd name="connsiteX7097" fmla="*/ 3218046 w 6891715"/>
                <a:gd name="connsiteY7097" fmla="*/ 803590 h 6367455"/>
                <a:gd name="connsiteX7098" fmla="*/ 3208207 w 6891715"/>
                <a:gd name="connsiteY7098" fmla="*/ 786762 h 6367455"/>
                <a:gd name="connsiteX7099" fmla="*/ 3190434 w 6891715"/>
                <a:gd name="connsiteY7099" fmla="*/ 777555 h 6367455"/>
                <a:gd name="connsiteX7100" fmla="*/ 3204716 w 6891715"/>
                <a:gd name="connsiteY7100" fmla="*/ 760410 h 6367455"/>
                <a:gd name="connsiteX7101" fmla="*/ 3237723 w 6891715"/>
                <a:gd name="connsiteY7101" fmla="*/ 746440 h 6367455"/>
                <a:gd name="connsiteX7102" fmla="*/ 3256766 w 6891715"/>
                <a:gd name="connsiteY7102" fmla="*/ 757870 h 6367455"/>
                <a:gd name="connsiteX7103" fmla="*/ 3273904 w 6891715"/>
                <a:gd name="connsiteY7103" fmla="*/ 744853 h 6367455"/>
                <a:gd name="connsiteX7104" fmla="*/ 3287551 w 6891715"/>
                <a:gd name="connsiteY7104" fmla="*/ 776285 h 6367455"/>
                <a:gd name="connsiteX7105" fmla="*/ 3305642 w 6891715"/>
                <a:gd name="connsiteY7105" fmla="*/ 776285 h 6367455"/>
                <a:gd name="connsiteX7106" fmla="*/ 3294851 w 6891715"/>
                <a:gd name="connsiteY7106" fmla="*/ 757553 h 6367455"/>
                <a:gd name="connsiteX7107" fmla="*/ 3315798 w 6891715"/>
                <a:gd name="connsiteY7107" fmla="*/ 744535 h 6367455"/>
                <a:gd name="connsiteX7108" fmla="*/ 3326589 w 6891715"/>
                <a:gd name="connsiteY7108" fmla="*/ 729613 h 6367455"/>
                <a:gd name="connsiteX7109" fmla="*/ 3312624 w 6891715"/>
                <a:gd name="connsiteY7109" fmla="*/ 723580 h 6367455"/>
                <a:gd name="connsiteX7110" fmla="*/ 3320876 w 6891715"/>
                <a:gd name="connsiteY7110" fmla="*/ 705800 h 6367455"/>
                <a:gd name="connsiteX7111" fmla="*/ 3310085 w 6891715"/>
                <a:gd name="connsiteY7111" fmla="*/ 703578 h 6367455"/>
                <a:gd name="connsiteX7112" fmla="*/ 3281839 w 6891715"/>
                <a:gd name="connsiteY7112" fmla="*/ 732470 h 6367455"/>
                <a:gd name="connsiteX7113" fmla="*/ 3269143 w 6891715"/>
                <a:gd name="connsiteY7113" fmla="*/ 728343 h 6367455"/>
                <a:gd name="connsiteX7114" fmla="*/ 3263748 w 6891715"/>
                <a:gd name="connsiteY7114" fmla="*/ 710245 h 6367455"/>
                <a:gd name="connsiteX7115" fmla="*/ 3249149 w 6891715"/>
                <a:gd name="connsiteY7115" fmla="*/ 709610 h 6367455"/>
                <a:gd name="connsiteX7116" fmla="*/ 3244705 w 6891715"/>
                <a:gd name="connsiteY7116" fmla="*/ 728660 h 6367455"/>
                <a:gd name="connsiteX7117" fmla="*/ 3220267 w 6891715"/>
                <a:gd name="connsiteY7117" fmla="*/ 720088 h 6367455"/>
                <a:gd name="connsiteX7118" fmla="*/ 3219315 w 6891715"/>
                <a:gd name="connsiteY7118" fmla="*/ 706753 h 6367455"/>
                <a:gd name="connsiteX7119" fmla="*/ 3252005 w 6891715"/>
                <a:gd name="connsiteY7119" fmla="*/ 666430 h 6367455"/>
                <a:gd name="connsiteX7120" fmla="*/ 3262161 w 6891715"/>
                <a:gd name="connsiteY7120" fmla="*/ 634680 h 6367455"/>
                <a:gd name="connsiteX7121" fmla="*/ 3284060 w 6891715"/>
                <a:gd name="connsiteY7121" fmla="*/ 628330 h 6367455"/>
                <a:gd name="connsiteX7122" fmla="*/ 3281839 w 6891715"/>
                <a:gd name="connsiteY7122" fmla="*/ 615313 h 6367455"/>
                <a:gd name="connsiteX7123" fmla="*/ 3314529 w 6891715"/>
                <a:gd name="connsiteY7123" fmla="*/ 598168 h 6367455"/>
                <a:gd name="connsiteX7124" fmla="*/ 3322780 w 6891715"/>
                <a:gd name="connsiteY7124" fmla="*/ 579435 h 6367455"/>
                <a:gd name="connsiteX7125" fmla="*/ 3375782 w 6891715"/>
                <a:gd name="connsiteY7125" fmla="*/ 550225 h 6367455"/>
                <a:gd name="connsiteX7126" fmla="*/ 3368800 w 6891715"/>
                <a:gd name="connsiteY7126" fmla="*/ 538795 h 6367455"/>
                <a:gd name="connsiteX7127" fmla="*/ 3365626 w 6891715"/>
                <a:gd name="connsiteY7127" fmla="*/ 509268 h 6367455"/>
                <a:gd name="connsiteX7128" fmla="*/ 3383082 w 6891715"/>
                <a:gd name="connsiteY7128" fmla="*/ 459420 h 6367455"/>
                <a:gd name="connsiteX7129" fmla="*/ 3397999 w 6891715"/>
                <a:gd name="connsiteY7129" fmla="*/ 475295 h 6367455"/>
                <a:gd name="connsiteX7130" fmla="*/ 3382447 w 6891715"/>
                <a:gd name="connsiteY7130" fmla="*/ 500695 h 6367455"/>
                <a:gd name="connsiteX7131" fmla="*/ 3392921 w 6891715"/>
                <a:gd name="connsiteY7131" fmla="*/ 506728 h 6367455"/>
                <a:gd name="connsiteX7132" fmla="*/ 3396095 w 6891715"/>
                <a:gd name="connsiteY7132" fmla="*/ 496250 h 6367455"/>
                <a:gd name="connsiteX7133" fmla="*/ 3407838 w 6891715"/>
                <a:gd name="connsiteY7133" fmla="*/ 499425 h 6367455"/>
                <a:gd name="connsiteX7134" fmla="*/ 3415137 w 6891715"/>
                <a:gd name="connsiteY7134" fmla="*/ 518158 h 6367455"/>
                <a:gd name="connsiteX7135" fmla="*/ 3420533 w 6891715"/>
                <a:gd name="connsiteY7135" fmla="*/ 500378 h 6367455"/>
                <a:gd name="connsiteX7136" fmla="*/ 3437671 w 6891715"/>
                <a:gd name="connsiteY7136" fmla="*/ 512760 h 6367455"/>
                <a:gd name="connsiteX7137" fmla="*/ 3449097 w 6891715"/>
                <a:gd name="connsiteY7137" fmla="*/ 499108 h 6367455"/>
                <a:gd name="connsiteX7138" fmla="*/ 3423389 w 6891715"/>
                <a:gd name="connsiteY7138" fmla="*/ 483550 h 6367455"/>
                <a:gd name="connsiteX7139" fmla="*/ 3422437 w 6891715"/>
                <a:gd name="connsiteY7139" fmla="*/ 465453 h 6367455"/>
                <a:gd name="connsiteX7140" fmla="*/ 3417042 w 6891715"/>
                <a:gd name="connsiteY7140" fmla="*/ 452118 h 6367455"/>
                <a:gd name="connsiteX7141" fmla="*/ 3442114 w 6891715"/>
                <a:gd name="connsiteY7141" fmla="*/ 451800 h 6367455"/>
                <a:gd name="connsiteX7142" fmla="*/ 3461792 w 6891715"/>
                <a:gd name="connsiteY7142" fmla="*/ 498155 h 6367455"/>
                <a:gd name="connsiteX7143" fmla="*/ 3488452 w 6891715"/>
                <a:gd name="connsiteY7143" fmla="*/ 508315 h 6367455"/>
                <a:gd name="connsiteX7144" fmla="*/ 3491625 w 6891715"/>
                <a:gd name="connsiteY7144" fmla="*/ 528000 h 6367455"/>
                <a:gd name="connsiteX7145" fmla="*/ 3516063 w 6891715"/>
                <a:gd name="connsiteY7145" fmla="*/ 538478 h 6367455"/>
                <a:gd name="connsiteX7146" fmla="*/ 3518285 w 6891715"/>
                <a:gd name="connsiteY7146" fmla="*/ 524825 h 6367455"/>
                <a:gd name="connsiteX7147" fmla="*/ 3488134 w 6891715"/>
                <a:gd name="connsiteY7147" fmla="*/ 483868 h 6367455"/>
                <a:gd name="connsiteX7148" fmla="*/ 3477343 w 6891715"/>
                <a:gd name="connsiteY7148" fmla="*/ 482915 h 6367455"/>
                <a:gd name="connsiteX7149" fmla="*/ 3464648 w 6891715"/>
                <a:gd name="connsiteY7149" fmla="*/ 467358 h 6367455"/>
                <a:gd name="connsiteX7150" fmla="*/ 3469726 w 6891715"/>
                <a:gd name="connsiteY7150" fmla="*/ 443863 h 6367455"/>
                <a:gd name="connsiteX7151" fmla="*/ 3455762 w 6891715"/>
                <a:gd name="connsiteY7151" fmla="*/ 430528 h 6367455"/>
                <a:gd name="connsiteX7152" fmla="*/ 3478930 w 6891715"/>
                <a:gd name="connsiteY7152" fmla="*/ 391158 h 6367455"/>
                <a:gd name="connsiteX7153" fmla="*/ 3499877 w 6891715"/>
                <a:gd name="connsiteY7153" fmla="*/ 392110 h 6367455"/>
                <a:gd name="connsiteX7154" fmla="*/ 3504955 w 6891715"/>
                <a:gd name="connsiteY7154" fmla="*/ 382586 h 6367455"/>
                <a:gd name="connsiteX7155" fmla="*/ 3519872 w 6891715"/>
                <a:gd name="connsiteY7155" fmla="*/ 382268 h 6367455"/>
                <a:gd name="connsiteX7156" fmla="*/ 3513842 w 6891715"/>
                <a:gd name="connsiteY7156" fmla="*/ 401318 h 6367455"/>
                <a:gd name="connsiteX7157" fmla="*/ 3521459 w 6891715"/>
                <a:gd name="connsiteY7157" fmla="*/ 416240 h 6367455"/>
                <a:gd name="connsiteX7158" fmla="*/ 3521776 w 6891715"/>
                <a:gd name="connsiteY7158" fmla="*/ 474978 h 6367455"/>
                <a:gd name="connsiteX7159" fmla="*/ 3539232 w 6891715"/>
                <a:gd name="connsiteY7159" fmla="*/ 441323 h 6367455"/>
                <a:gd name="connsiteX7160" fmla="*/ 3545262 w 6891715"/>
                <a:gd name="connsiteY7160" fmla="*/ 385443 h 6367455"/>
                <a:gd name="connsiteX7161" fmla="*/ 3559862 w 6891715"/>
                <a:gd name="connsiteY7161" fmla="*/ 374013 h 6367455"/>
                <a:gd name="connsiteX7162" fmla="*/ 3560814 w 6891715"/>
                <a:gd name="connsiteY7162" fmla="*/ 355915 h 6367455"/>
                <a:gd name="connsiteX7163" fmla="*/ 3577000 w 6891715"/>
                <a:gd name="connsiteY7163" fmla="*/ 346390 h 6367455"/>
                <a:gd name="connsiteX7164" fmla="*/ 3584934 w 6891715"/>
                <a:gd name="connsiteY7164" fmla="*/ 337818 h 6367455"/>
                <a:gd name="connsiteX7165" fmla="*/ 3583347 w 6891715"/>
                <a:gd name="connsiteY7165" fmla="*/ 378775 h 6367455"/>
                <a:gd name="connsiteX7166" fmla="*/ 3572874 w 6891715"/>
                <a:gd name="connsiteY7166" fmla="*/ 405445 h 6367455"/>
                <a:gd name="connsiteX7167" fmla="*/ 3584934 w 6891715"/>
                <a:gd name="connsiteY7167" fmla="*/ 431480 h 6367455"/>
                <a:gd name="connsiteX7168" fmla="*/ 3584934 w 6891715"/>
                <a:gd name="connsiteY7168" fmla="*/ 456563 h 6367455"/>
                <a:gd name="connsiteX7169" fmla="*/ 3565574 w 6891715"/>
                <a:gd name="connsiteY7169" fmla="*/ 494980 h 6367455"/>
                <a:gd name="connsiteX7170" fmla="*/ 3565574 w 6891715"/>
                <a:gd name="connsiteY7170" fmla="*/ 505458 h 6367455"/>
                <a:gd name="connsiteX7171" fmla="*/ 3590647 w 6891715"/>
                <a:gd name="connsiteY7171" fmla="*/ 478788 h 6367455"/>
                <a:gd name="connsiteX7172" fmla="*/ 3597629 w 6891715"/>
                <a:gd name="connsiteY7172" fmla="*/ 443863 h 6367455"/>
                <a:gd name="connsiteX7173" fmla="*/ 3607151 w 6891715"/>
                <a:gd name="connsiteY7173" fmla="*/ 440688 h 6367455"/>
                <a:gd name="connsiteX7174" fmla="*/ 3619846 w 6891715"/>
                <a:gd name="connsiteY7174" fmla="*/ 457198 h 6367455"/>
                <a:gd name="connsiteX7175" fmla="*/ 3627463 w 6891715"/>
                <a:gd name="connsiteY7175" fmla="*/ 443545 h 6367455"/>
                <a:gd name="connsiteX7176" fmla="*/ 3610007 w 6891715"/>
                <a:gd name="connsiteY7176" fmla="*/ 428940 h 6367455"/>
                <a:gd name="connsiteX7177" fmla="*/ 3605881 w 6891715"/>
                <a:gd name="connsiteY7177" fmla="*/ 393380 h 6367455"/>
                <a:gd name="connsiteX7178" fmla="*/ 3626828 w 6891715"/>
                <a:gd name="connsiteY7178" fmla="*/ 379410 h 6367455"/>
                <a:gd name="connsiteX7179" fmla="*/ 3629685 w 6891715"/>
                <a:gd name="connsiteY7179" fmla="*/ 350835 h 6367455"/>
                <a:gd name="connsiteX7180" fmla="*/ 3642380 w 6891715"/>
                <a:gd name="connsiteY7180" fmla="*/ 337183 h 6367455"/>
                <a:gd name="connsiteX7181" fmla="*/ 3652853 w 6891715"/>
                <a:gd name="connsiteY7181" fmla="*/ 342263 h 6367455"/>
                <a:gd name="connsiteX7182" fmla="*/ 3641428 w 6891715"/>
                <a:gd name="connsiteY7182" fmla="*/ 366710 h 6367455"/>
                <a:gd name="connsiteX7183" fmla="*/ 3662692 w 6891715"/>
                <a:gd name="connsiteY7183" fmla="*/ 378140 h 6367455"/>
                <a:gd name="connsiteX7184" fmla="*/ 3668722 w 6891715"/>
                <a:gd name="connsiteY7184" fmla="*/ 349565 h 6367455"/>
                <a:gd name="connsiteX7185" fmla="*/ 3689986 w 6891715"/>
                <a:gd name="connsiteY7185" fmla="*/ 351471 h 6367455"/>
                <a:gd name="connsiteX7186" fmla="*/ 3669357 w 6891715"/>
                <a:gd name="connsiteY7186" fmla="*/ 331785 h 6367455"/>
                <a:gd name="connsiteX7187" fmla="*/ 3676974 w 6891715"/>
                <a:gd name="connsiteY7187" fmla="*/ 316863 h 6367455"/>
                <a:gd name="connsiteX7188" fmla="*/ 3692843 w 6891715"/>
                <a:gd name="connsiteY7188" fmla="*/ 327023 h 6367455"/>
                <a:gd name="connsiteX7189" fmla="*/ 3703951 w 6891715"/>
                <a:gd name="connsiteY7189" fmla="*/ 353375 h 6367455"/>
                <a:gd name="connsiteX7190" fmla="*/ 3718550 w 6891715"/>
                <a:gd name="connsiteY7190" fmla="*/ 355598 h 6367455"/>
                <a:gd name="connsiteX7191" fmla="*/ 3728072 w 6891715"/>
                <a:gd name="connsiteY7191" fmla="*/ 377505 h 6367455"/>
                <a:gd name="connsiteX7192" fmla="*/ 3747432 w 6891715"/>
                <a:gd name="connsiteY7192" fmla="*/ 396238 h 6367455"/>
                <a:gd name="connsiteX7193" fmla="*/ 3742671 w 6891715"/>
                <a:gd name="connsiteY7193" fmla="*/ 347660 h 6367455"/>
                <a:gd name="connsiteX7194" fmla="*/ 3755366 w 6891715"/>
                <a:gd name="connsiteY7194" fmla="*/ 329563 h 6367455"/>
                <a:gd name="connsiteX7195" fmla="*/ 3741402 w 6891715"/>
                <a:gd name="connsiteY7195" fmla="*/ 310831 h 6367455"/>
                <a:gd name="connsiteX7196" fmla="*/ 3754097 w 6891715"/>
                <a:gd name="connsiteY7196" fmla="*/ 299083 h 6367455"/>
                <a:gd name="connsiteX7197" fmla="*/ 3732832 w 6891715"/>
                <a:gd name="connsiteY7197" fmla="*/ 284796 h 6367455"/>
                <a:gd name="connsiteX7198" fmla="*/ 3722042 w 6891715"/>
                <a:gd name="connsiteY7198" fmla="*/ 307020 h 6367455"/>
                <a:gd name="connsiteX7199" fmla="*/ 3702047 w 6891715"/>
                <a:gd name="connsiteY7199" fmla="*/ 286066 h 6367455"/>
                <a:gd name="connsiteX7200" fmla="*/ 3702682 w 6891715"/>
                <a:gd name="connsiteY7200" fmla="*/ 262888 h 6367455"/>
                <a:gd name="connsiteX7201" fmla="*/ 3679830 w 6891715"/>
                <a:gd name="connsiteY7201" fmla="*/ 270191 h 6367455"/>
                <a:gd name="connsiteX7202" fmla="*/ 3669992 w 6891715"/>
                <a:gd name="connsiteY7202" fmla="*/ 254633 h 6367455"/>
                <a:gd name="connsiteX7203" fmla="*/ 3686813 w 6891715"/>
                <a:gd name="connsiteY7203" fmla="*/ 249236 h 6367455"/>
                <a:gd name="connsiteX7204" fmla="*/ 3699508 w 6891715"/>
                <a:gd name="connsiteY7204" fmla="*/ 257491 h 6367455"/>
                <a:gd name="connsiteX7205" fmla="*/ 3701729 w 6891715"/>
                <a:gd name="connsiteY7205" fmla="*/ 235583 h 6367455"/>
                <a:gd name="connsiteX7206" fmla="*/ 3716646 w 6891715"/>
                <a:gd name="connsiteY7206" fmla="*/ 253363 h 6367455"/>
                <a:gd name="connsiteX7207" fmla="*/ 3718550 w 6891715"/>
                <a:gd name="connsiteY7207" fmla="*/ 269238 h 6367455"/>
                <a:gd name="connsiteX7208" fmla="*/ 3734419 w 6891715"/>
                <a:gd name="connsiteY7208" fmla="*/ 275271 h 6367455"/>
                <a:gd name="connsiteX7209" fmla="*/ 3730293 w 6891715"/>
                <a:gd name="connsiteY7209" fmla="*/ 265746 h 6367455"/>
                <a:gd name="connsiteX7210" fmla="*/ 3744893 w 6891715"/>
                <a:gd name="connsiteY7210" fmla="*/ 235266 h 6367455"/>
                <a:gd name="connsiteX7211" fmla="*/ 3771235 w 6891715"/>
                <a:gd name="connsiteY7211" fmla="*/ 242251 h 6367455"/>
                <a:gd name="connsiteX7212" fmla="*/ 3769648 w 6891715"/>
                <a:gd name="connsiteY7212" fmla="*/ 285431 h 6367455"/>
                <a:gd name="connsiteX7213" fmla="*/ 3794086 w 6891715"/>
                <a:gd name="connsiteY7213" fmla="*/ 289241 h 6367455"/>
                <a:gd name="connsiteX7214" fmla="*/ 3783295 w 6891715"/>
                <a:gd name="connsiteY7214" fmla="*/ 269556 h 6367455"/>
                <a:gd name="connsiteX7215" fmla="*/ 3790913 w 6891715"/>
                <a:gd name="connsiteY7215" fmla="*/ 260031 h 6367455"/>
                <a:gd name="connsiteX7216" fmla="*/ 3798212 w 6891715"/>
                <a:gd name="connsiteY7216" fmla="*/ 266381 h 6367455"/>
                <a:gd name="connsiteX7217" fmla="*/ 3841376 w 6891715"/>
                <a:gd name="connsiteY7217" fmla="*/ 274001 h 6367455"/>
                <a:gd name="connsiteX7218" fmla="*/ 3828998 w 6891715"/>
                <a:gd name="connsiteY7218" fmla="*/ 295273 h 6367455"/>
                <a:gd name="connsiteX7219" fmla="*/ 3855658 w 6891715"/>
                <a:gd name="connsiteY7219" fmla="*/ 294321 h 6367455"/>
                <a:gd name="connsiteX7220" fmla="*/ 3838837 w 6891715"/>
                <a:gd name="connsiteY7220" fmla="*/ 314323 h 6367455"/>
                <a:gd name="connsiteX7221" fmla="*/ 3855975 w 6891715"/>
                <a:gd name="connsiteY7221" fmla="*/ 341628 h 6367455"/>
                <a:gd name="connsiteX7222" fmla="*/ 3871844 w 6891715"/>
                <a:gd name="connsiteY7222" fmla="*/ 335913 h 6367455"/>
                <a:gd name="connsiteX7223" fmla="*/ 3865179 w 6891715"/>
                <a:gd name="connsiteY7223" fmla="*/ 301306 h 6367455"/>
                <a:gd name="connsiteX7224" fmla="*/ 3879461 w 6891715"/>
                <a:gd name="connsiteY7224" fmla="*/ 284478 h 6367455"/>
                <a:gd name="connsiteX7225" fmla="*/ 3862640 w 6891715"/>
                <a:gd name="connsiteY7225" fmla="*/ 279398 h 6367455"/>
                <a:gd name="connsiteX7226" fmla="*/ 3866766 w 6891715"/>
                <a:gd name="connsiteY7226" fmla="*/ 252728 h 6367455"/>
                <a:gd name="connsiteX7227" fmla="*/ 3885809 w 6891715"/>
                <a:gd name="connsiteY7227" fmla="*/ 256856 h 6367455"/>
                <a:gd name="connsiteX7228" fmla="*/ 3891839 w 6891715"/>
                <a:gd name="connsiteY7228" fmla="*/ 239076 h 6367455"/>
                <a:gd name="connsiteX7229" fmla="*/ 3894060 w 6891715"/>
                <a:gd name="connsiteY7229" fmla="*/ 225423 h 6367455"/>
                <a:gd name="connsiteX7230" fmla="*/ 3904534 w 6891715"/>
                <a:gd name="connsiteY7230" fmla="*/ 220978 h 6367455"/>
                <a:gd name="connsiteX7231" fmla="*/ 3929289 w 6891715"/>
                <a:gd name="connsiteY7231" fmla="*/ 187006 h 6367455"/>
                <a:gd name="connsiteX7232" fmla="*/ 3943254 w 6891715"/>
                <a:gd name="connsiteY7232" fmla="*/ 185736 h 6367455"/>
                <a:gd name="connsiteX7233" fmla="*/ 3965470 w 6891715"/>
                <a:gd name="connsiteY7233" fmla="*/ 200658 h 6367455"/>
                <a:gd name="connsiteX7234" fmla="*/ 3976261 w 6891715"/>
                <a:gd name="connsiteY7234" fmla="*/ 187641 h 6367455"/>
                <a:gd name="connsiteX7235" fmla="*/ 3960075 w 6891715"/>
                <a:gd name="connsiteY7235" fmla="*/ 171766 h 6367455"/>
                <a:gd name="connsiteX7236" fmla="*/ 3972453 w 6891715"/>
                <a:gd name="connsiteY7236" fmla="*/ 131761 h 6367455"/>
                <a:gd name="connsiteX7237" fmla="*/ 3994986 w 6891715"/>
                <a:gd name="connsiteY7237" fmla="*/ 144143 h 6367455"/>
                <a:gd name="connsiteX7238" fmla="*/ 3999747 w 6891715"/>
                <a:gd name="connsiteY7238" fmla="*/ 129538 h 6367455"/>
                <a:gd name="connsiteX7239" fmla="*/ 3988004 w 6891715"/>
                <a:gd name="connsiteY7239" fmla="*/ 110806 h 6367455"/>
                <a:gd name="connsiteX7240" fmla="*/ 3959440 w 6891715"/>
                <a:gd name="connsiteY7240" fmla="*/ 105726 h 6367455"/>
                <a:gd name="connsiteX7241" fmla="*/ 3959440 w 6891715"/>
                <a:gd name="connsiteY7241" fmla="*/ 84453 h 6367455"/>
                <a:gd name="connsiteX7242" fmla="*/ 3967692 w 6891715"/>
                <a:gd name="connsiteY7242" fmla="*/ 78103 h 6367455"/>
                <a:gd name="connsiteX7243" fmla="*/ 3995621 w 6891715"/>
                <a:gd name="connsiteY7243" fmla="*/ 102233 h 6367455"/>
                <a:gd name="connsiteX7244" fmla="*/ 4004825 w 6891715"/>
                <a:gd name="connsiteY7244" fmla="*/ 96836 h 6367455"/>
                <a:gd name="connsiteX7245" fmla="*/ 3998478 w 6891715"/>
                <a:gd name="connsiteY7245" fmla="*/ 80008 h 6367455"/>
                <a:gd name="connsiteX7246" fmla="*/ 4002286 w 6891715"/>
                <a:gd name="connsiteY7246" fmla="*/ 45083 h 6367455"/>
                <a:gd name="connsiteX7247" fmla="*/ 4010855 w 6891715"/>
                <a:gd name="connsiteY7247" fmla="*/ 49211 h 6367455"/>
                <a:gd name="connsiteX7248" fmla="*/ 4021646 w 6891715"/>
                <a:gd name="connsiteY7248" fmla="*/ 71436 h 6367455"/>
                <a:gd name="connsiteX7249" fmla="*/ 4027676 w 6891715"/>
                <a:gd name="connsiteY7249" fmla="*/ 42861 h 6367455"/>
                <a:gd name="connsiteX7250" fmla="*/ 4035293 w 6891715"/>
                <a:gd name="connsiteY7250" fmla="*/ 40638 h 6367455"/>
                <a:gd name="connsiteX7251" fmla="*/ 4041641 w 6891715"/>
                <a:gd name="connsiteY7251" fmla="*/ 66673 h 6367455"/>
                <a:gd name="connsiteX7252" fmla="*/ 4054336 w 6891715"/>
                <a:gd name="connsiteY7252" fmla="*/ 69848 h 6367455"/>
                <a:gd name="connsiteX7253" fmla="*/ 4064175 w 6891715"/>
                <a:gd name="connsiteY7253" fmla="*/ 95248 h 6367455"/>
                <a:gd name="connsiteX7254" fmla="*/ 4079726 w 6891715"/>
                <a:gd name="connsiteY7254" fmla="*/ 78103 h 6367455"/>
                <a:gd name="connsiteX7255" fmla="*/ 4104164 w 6891715"/>
                <a:gd name="connsiteY7255" fmla="*/ 67626 h 6367455"/>
                <a:gd name="connsiteX7256" fmla="*/ 4108290 w 6891715"/>
                <a:gd name="connsiteY7256" fmla="*/ 85088 h 6367455"/>
                <a:gd name="connsiteX7257" fmla="*/ 4059097 w 6891715"/>
                <a:gd name="connsiteY7257" fmla="*/ 155256 h 6367455"/>
                <a:gd name="connsiteX7258" fmla="*/ 4042276 w 6891715"/>
                <a:gd name="connsiteY7258" fmla="*/ 238758 h 6367455"/>
                <a:gd name="connsiteX7259" fmla="*/ 4027676 w 6891715"/>
                <a:gd name="connsiteY7259" fmla="*/ 261936 h 6367455"/>
                <a:gd name="connsiteX7260" fmla="*/ 4034024 w 6891715"/>
                <a:gd name="connsiteY7260" fmla="*/ 290510 h 6367455"/>
                <a:gd name="connsiteX7261" fmla="*/ 4046719 w 6891715"/>
                <a:gd name="connsiteY7261" fmla="*/ 293685 h 6367455"/>
                <a:gd name="connsiteX7262" fmla="*/ 4057510 w 6891715"/>
                <a:gd name="connsiteY7262" fmla="*/ 275588 h 6367455"/>
                <a:gd name="connsiteX7263" fmla="*/ 4081631 w 6891715"/>
                <a:gd name="connsiteY7263" fmla="*/ 245743 h 6367455"/>
                <a:gd name="connsiteX7264" fmla="*/ 4063540 w 6891715"/>
                <a:gd name="connsiteY7264" fmla="*/ 247013 h 6367455"/>
                <a:gd name="connsiteX7265" fmla="*/ 4064175 w 6891715"/>
                <a:gd name="connsiteY7265" fmla="*/ 232091 h 6367455"/>
                <a:gd name="connsiteX7266" fmla="*/ 4126063 w 6891715"/>
                <a:gd name="connsiteY7266" fmla="*/ 154621 h 6367455"/>
                <a:gd name="connsiteX7267" fmla="*/ 4140663 w 6891715"/>
                <a:gd name="connsiteY7267" fmla="*/ 113663 h 6367455"/>
                <a:gd name="connsiteX7268" fmla="*/ 4166688 w 6891715"/>
                <a:gd name="connsiteY7268" fmla="*/ 90168 h 6367455"/>
                <a:gd name="connsiteX7269" fmla="*/ 4171766 w 6891715"/>
                <a:gd name="connsiteY7269" fmla="*/ 66673 h 6367455"/>
                <a:gd name="connsiteX7270" fmla="*/ 4189856 w 6891715"/>
                <a:gd name="connsiteY7270" fmla="*/ 50798 h 6367455"/>
                <a:gd name="connsiteX7271" fmla="*/ 4187635 w 6891715"/>
                <a:gd name="connsiteY7271" fmla="*/ 75881 h 6367455"/>
                <a:gd name="connsiteX7272" fmla="*/ 4197473 w 6891715"/>
                <a:gd name="connsiteY7272" fmla="*/ 93026 h 6367455"/>
                <a:gd name="connsiteX7273" fmla="*/ 4195252 w 6891715"/>
                <a:gd name="connsiteY7273" fmla="*/ 106678 h 6367455"/>
                <a:gd name="connsiteX7274" fmla="*/ 4179383 w 6891715"/>
                <a:gd name="connsiteY7274" fmla="*/ 116203 h 6367455"/>
                <a:gd name="connsiteX7275" fmla="*/ 4170179 w 6891715"/>
                <a:gd name="connsiteY7275" fmla="*/ 139381 h 6367455"/>
                <a:gd name="connsiteX7276" fmla="*/ 4197791 w 6891715"/>
                <a:gd name="connsiteY7276" fmla="*/ 131761 h 6367455"/>
                <a:gd name="connsiteX7277" fmla="*/ 4185731 w 6891715"/>
                <a:gd name="connsiteY7277" fmla="*/ 200658 h 6367455"/>
                <a:gd name="connsiteX7278" fmla="*/ 4200330 w 6891715"/>
                <a:gd name="connsiteY7278" fmla="*/ 201293 h 6367455"/>
                <a:gd name="connsiteX7279" fmla="*/ 4222546 w 6891715"/>
                <a:gd name="connsiteY7279" fmla="*/ 187323 h 6367455"/>
                <a:gd name="connsiteX7280" fmla="*/ 4238098 w 6891715"/>
                <a:gd name="connsiteY7280" fmla="*/ 143191 h 6367455"/>
                <a:gd name="connsiteX7281" fmla="*/ 4246667 w 6891715"/>
                <a:gd name="connsiteY7281" fmla="*/ 155573 h 6367455"/>
                <a:gd name="connsiteX7282" fmla="*/ 4250476 w 6891715"/>
                <a:gd name="connsiteY7282" fmla="*/ 141921 h 6367455"/>
                <a:gd name="connsiteX7283" fmla="*/ 4236828 w 6891715"/>
                <a:gd name="connsiteY7283" fmla="*/ 126363 h 6367455"/>
                <a:gd name="connsiteX7284" fmla="*/ 4240954 w 6891715"/>
                <a:gd name="connsiteY7284" fmla="*/ 106043 h 6367455"/>
                <a:gd name="connsiteX7285" fmla="*/ 4258727 w 6891715"/>
                <a:gd name="connsiteY7285" fmla="*/ 101916 h 6367455"/>
                <a:gd name="connsiteX7286" fmla="*/ 4264123 w 6891715"/>
                <a:gd name="connsiteY7286" fmla="*/ 93343 h 6367455"/>
                <a:gd name="connsiteX7287" fmla="*/ 4277770 w 6891715"/>
                <a:gd name="connsiteY7287" fmla="*/ 74293 h 6367455"/>
                <a:gd name="connsiteX7288" fmla="*/ 4268884 w 6891715"/>
                <a:gd name="connsiteY7288" fmla="*/ 63498 h 6367455"/>
                <a:gd name="connsiteX7289" fmla="*/ 4274279 w 6891715"/>
                <a:gd name="connsiteY7289" fmla="*/ 39686 h 6367455"/>
                <a:gd name="connsiteX7290" fmla="*/ 4286657 w 6891715"/>
                <a:gd name="connsiteY7290" fmla="*/ 33336 h 6367455"/>
                <a:gd name="connsiteX7291" fmla="*/ 4277135 w 6891715"/>
                <a:gd name="connsiteY7291" fmla="*/ 19366 h 6367455"/>
                <a:gd name="connsiteX7292" fmla="*/ 4105211 w 6891715"/>
                <a:gd name="connsiteY7292" fmla="*/ 0 h 6367455"/>
                <a:gd name="connsiteX7293" fmla="*/ 4132404 w 6891715"/>
                <a:gd name="connsiteY7293" fmla="*/ 29210 h 6367455"/>
                <a:gd name="connsiteX7294" fmla="*/ 4151279 w 6891715"/>
                <a:gd name="connsiteY7294" fmla="*/ 20320 h 6367455"/>
                <a:gd name="connsiteX7295" fmla="*/ 4142001 w 6891715"/>
                <a:gd name="connsiteY7295" fmla="*/ 37465 h 6367455"/>
                <a:gd name="connsiteX7296" fmla="*/ 4118327 w 6891715"/>
                <a:gd name="connsiteY7296" fmla="*/ 43180 h 6367455"/>
                <a:gd name="connsiteX7297" fmla="*/ 4092734 w 6891715"/>
                <a:gd name="connsiteY7297" fmla="*/ 44133 h 6367455"/>
                <a:gd name="connsiteX7298" fmla="*/ 4070660 w 6891715"/>
                <a:gd name="connsiteY7298" fmla="*/ 57150 h 6367455"/>
                <a:gd name="connsiteX7299" fmla="*/ 4067141 w 6891715"/>
                <a:gd name="connsiteY7299" fmla="*/ 41275 h 6367455"/>
                <a:gd name="connsiteX7300" fmla="*/ 4088575 w 6891715"/>
                <a:gd name="connsiteY7300" fmla="*/ 39370 h 6367455"/>
                <a:gd name="connsiteX7301" fmla="*/ 4087295 w 6891715"/>
                <a:gd name="connsiteY7301" fmla="*/ 29528 h 6367455"/>
                <a:gd name="connsiteX7302" fmla="*/ 4068100 w 6891715"/>
                <a:gd name="connsiteY7302" fmla="*/ 26353 h 6367455"/>
                <a:gd name="connsiteX7303" fmla="*/ 4072259 w 6891715"/>
                <a:gd name="connsiteY7303" fmla="*/ 12065 h 6367455"/>
                <a:gd name="connsiteX7304" fmla="*/ 4098812 w 6891715"/>
                <a:gd name="connsiteY7304" fmla="*/ 10478 h 6367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</a:cxnLst>
              <a:rect l="l" t="t" r="r" b="b"/>
              <a:pathLst>
                <a:path w="6891715" h="6367455">
                  <a:moveTo>
                    <a:pt x="2683163" y="6337292"/>
                  </a:moveTo>
                  <a:lnTo>
                    <a:pt x="2693958" y="6353978"/>
                  </a:lnTo>
                  <a:lnTo>
                    <a:pt x="2680624" y="6366813"/>
                  </a:lnTo>
                  <a:lnTo>
                    <a:pt x="2668876" y="6367455"/>
                  </a:lnTo>
                  <a:lnTo>
                    <a:pt x="2665383" y="6352695"/>
                  </a:lnTo>
                  <a:close/>
                  <a:moveTo>
                    <a:pt x="2700308" y="6256329"/>
                  </a:moveTo>
                  <a:lnTo>
                    <a:pt x="2695228" y="6265854"/>
                  </a:lnTo>
                  <a:lnTo>
                    <a:pt x="2687608" y="6263949"/>
                  </a:lnTo>
                  <a:lnTo>
                    <a:pt x="2690784" y="6256647"/>
                  </a:lnTo>
                  <a:close/>
                  <a:moveTo>
                    <a:pt x="2722533" y="6238867"/>
                  </a:moveTo>
                  <a:lnTo>
                    <a:pt x="2720891" y="6254742"/>
                  </a:lnTo>
                  <a:lnTo>
                    <a:pt x="2713008" y="6251567"/>
                  </a:lnTo>
                  <a:lnTo>
                    <a:pt x="2714322" y="6242360"/>
                  </a:lnTo>
                  <a:close/>
                  <a:moveTo>
                    <a:pt x="4255139" y="6154726"/>
                  </a:moveTo>
                  <a:lnTo>
                    <a:pt x="4256051" y="6161076"/>
                  </a:lnTo>
                  <a:lnTo>
                    <a:pt x="4243891" y="6173776"/>
                  </a:lnTo>
                  <a:lnTo>
                    <a:pt x="4241763" y="6166474"/>
                  </a:lnTo>
                  <a:lnTo>
                    <a:pt x="4245715" y="6156949"/>
                  </a:lnTo>
                  <a:lnTo>
                    <a:pt x="4249971" y="6160124"/>
                  </a:lnTo>
                  <a:close/>
                  <a:moveTo>
                    <a:pt x="3939210" y="6130914"/>
                  </a:moveTo>
                  <a:lnTo>
                    <a:pt x="3946521" y="6130914"/>
                  </a:lnTo>
                  <a:lnTo>
                    <a:pt x="3948746" y="6144521"/>
                  </a:lnTo>
                  <a:lnTo>
                    <a:pt x="3956057" y="6150849"/>
                  </a:lnTo>
                  <a:lnTo>
                    <a:pt x="3965594" y="6141356"/>
                  </a:lnTo>
                  <a:lnTo>
                    <a:pt x="3975130" y="6138192"/>
                  </a:lnTo>
                  <a:lnTo>
                    <a:pt x="3984666" y="6141989"/>
                  </a:lnTo>
                  <a:lnTo>
                    <a:pt x="3987845" y="6149267"/>
                  </a:lnTo>
                  <a:lnTo>
                    <a:pt x="3978309" y="6154646"/>
                  </a:lnTo>
                  <a:lnTo>
                    <a:pt x="3978309" y="6160026"/>
                  </a:lnTo>
                  <a:lnTo>
                    <a:pt x="3992295" y="6161924"/>
                  </a:lnTo>
                  <a:lnTo>
                    <a:pt x="3996427" y="6160975"/>
                  </a:lnTo>
                  <a:lnTo>
                    <a:pt x="4004056" y="6173316"/>
                  </a:lnTo>
                  <a:lnTo>
                    <a:pt x="4011367" y="6170151"/>
                  </a:lnTo>
                  <a:lnTo>
                    <a:pt x="4028214" y="6170151"/>
                  </a:lnTo>
                  <a:lnTo>
                    <a:pt x="4038069" y="6164772"/>
                  </a:lnTo>
                  <a:lnTo>
                    <a:pt x="4054916" y="6162557"/>
                  </a:lnTo>
                  <a:lnTo>
                    <a:pt x="4060320" y="6158127"/>
                  </a:lnTo>
                  <a:lnTo>
                    <a:pt x="4068584" y="6161291"/>
                  </a:lnTo>
                  <a:lnTo>
                    <a:pt x="4073988" y="6169835"/>
                  </a:lnTo>
                  <a:lnTo>
                    <a:pt x="4082571" y="6170468"/>
                  </a:lnTo>
                  <a:lnTo>
                    <a:pt x="4100371" y="6165089"/>
                  </a:lnTo>
                  <a:lnTo>
                    <a:pt x="4109908" y="6170468"/>
                  </a:lnTo>
                  <a:lnTo>
                    <a:pt x="4119444" y="6170151"/>
                  </a:lnTo>
                  <a:lnTo>
                    <a:pt x="4128980" y="6163823"/>
                  </a:lnTo>
                  <a:lnTo>
                    <a:pt x="4137563" y="6166038"/>
                  </a:lnTo>
                  <a:lnTo>
                    <a:pt x="4135337" y="6172366"/>
                  </a:lnTo>
                  <a:lnTo>
                    <a:pt x="4137563" y="6180594"/>
                  </a:lnTo>
                  <a:lnTo>
                    <a:pt x="4142013" y="6188821"/>
                  </a:lnTo>
                  <a:lnTo>
                    <a:pt x="4149324" y="6191985"/>
                  </a:lnTo>
                  <a:lnTo>
                    <a:pt x="4156635" y="6184707"/>
                  </a:lnTo>
                  <a:lnTo>
                    <a:pt x="4163946" y="6181543"/>
                  </a:lnTo>
                  <a:lnTo>
                    <a:pt x="4175707" y="6184707"/>
                  </a:lnTo>
                  <a:lnTo>
                    <a:pt x="4179840" y="6177113"/>
                  </a:lnTo>
                  <a:lnTo>
                    <a:pt x="4181111" y="6169835"/>
                  </a:lnTo>
                  <a:lnTo>
                    <a:pt x="4185243" y="6167620"/>
                  </a:lnTo>
                  <a:lnTo>
                    <a:pt x="4184290" y="6176164"/>
                  </a:lnTo>
                  <a:lnTo>
                    <a:pt x="4189376" y="6184391"/>
                  </a:lnTo>
                  <a:lnTo>
                    <a:pt x="4188422" y="6188504"/>
                  </a:lnTo>
                  <a:lnTo>
                    <a:pt x="4186197" y="6195782"/>
                  </a:lnTo>
                  <a:lnTo>
                    <a:pt x="4179204" y="6206541"/>
                  </a:lnTo>
                  <a:lnTo>
                    <a:pt x="4170621" y="6210654"/>
                  </a:lnTo>
                  <a:lnTo>
                    <a:pt x="4164264" y="6205908"/>
                  </a:lnTo>
                  <a:lnTo>
                    <a:pt x="4152820" y="6212237"/>
                  </a:lnTo>
                  <a:lnTo>
                    <a:pt x="4144238" y="6213186"/>
                  </a:lnTo>
                  <a:lnTo>
                    <a:pt x="4128344" y="6207807"/>
                  </a:lnTo>
                  <a:lnTo>
                    <a:pt x="4114358" y="6212553"/>
                  </a:lnTo>
                  <a:lnTo>
                    <a:pt x="4103232" y="6208123"/>
                  </a:lnTo>
                  <a:lnTo>
                    <a:pt x="4085114" y="6208756"/>
                  </a:lnTo>
                  <a:lnTo>
                    <a:pt x="4074306" y="6218249"/>
                  </a:lnTo>
                  <a:lnTo>
                    <a:pt x="4066995" y="6221413"/>
                  </a:lnTo>
                  <a:lnTo>
                    <a:pt x="4051101" y="6221413"/>
                  </a:lnTo>
                  <a:lnTo>
                    <a:pt x="4045697" y="6224577"/>
                  </a:lnTo>
                  <a:lnTo>
                    <a:pt x="4041565" y="6222362"/>
                  </a:lnTo>
                  <a:lnTo>
                    <a:pt x="4045697" y="6211920"/>
                  </a:lnTo>
                  <a:lnTo>
                    <a:pt x="4037115" y="6202744"/>
                  </a:lnTo>
                  <a:lnTo>
                    <a:pt x="4024400" y="6194200"/>
                  </a:lnTo>
                  <a:lnTo>
                    <a:pt x="4014864" y="6197681"/>
                  </a:lnTo>
                  <a:lnTo>
                    <a:pt x="4003103" y="6194516"/>
                  </a:lnTo>
                  <a:lnTo>
                    <a:pt x="3992613" y="6191352"/>
                  </a:lnTo>
                  <a:lnTo>
                    <a:pt x="3979898" y="6192618"/>
                  </a:lnTo>
                  <a:lnTo>
                    <a:pt x="3970362" y="6184391"/>
                  </a:lnTo>
                  <a:lnTo>
                    <a:pt x="3954468" y="6179961"/>
                  </a:lnTo>
                  <a:lnTo>
                    <a:pt x="3944614" y="6184707"/>
                  </a:lnTo>
                  <a:lnTo>
                    <a:pt x="3933171" y="6188821"/>
                  </a:lnTo>
                  <a:lnTo>
                    <a:pt x="3925542" y="6178379"/>
                  </a:lnTo>
                  <a:lnTo>
                    <a:pt x="3923634" y="6167620"/>
                  </a:lnTo>
                  <a:lnTo>
                    <a:pt x="3924588" y="6157494"/>
                  </a:lnTo>
                  <a:lnTo>
                    <a:pt x="3919184" y="6148951"/>
                  </a:lnTo>
                  <a:lnTo>
                    <a:pt x="3919820" y="6142622"/>
                  </a:lnTo>
                  <a:lnTo>
                    <a:pt x="3917913" y="6136294"/>
                  </a:lnTo>
                  <a:lnTo>
                    <a:pt x="3925224" y="6139458"/>
                  </a:lnTo>
                  <a:lnTo>
                    <a:pt x="3932853" y="6150216"/>
                  </a:lnTo>
                  <a:lnTo>
                    <a:pt x="3938257" y="6154014"/>
                  </a:lnTo>
                  <a:lnTo>
                    <a:pt x="3943343" y="6148634"/>
                  </a:lnTo>
                  <a:lnTo>
                    <a:pt x="3934760" y="6140407"/>
                  </a:lnTo>
                  <a:close/>
                  <a:moveTo>
                    <a:pt x="4979304" y="6116626"/>
                  </a:moveTo>
                  <a:lnTo>
                    <a:pt x="4987888" y="6116626"/>
                  </a:lnTo>
                  <a:lnTo>
                    <a:pt x="4983755" y="6126107"/>
                  </a:lnTo>
                  <a:lnTo>
                    <a:pt x="4969765" y="6130216"/>
                  </a:lnTo>
                  <a:lnTo>
                    <a:pt x="4970719" y="6138748"/>
                  </a:lnTo>
                  <a:lnTo>
                    <a:pt x="4955140" y="6149177"/>
                  </a:lnTo>
                  <a:lnTo>
                    <a:pt x="4944648" y="6155498"/>
                  </a:lnTo>
                  <a:lnTo>
                    <a:pt x="4934155" y="6168139"/>
                  </a:lnTo>
                  <a:lnTo>
                    <a:pt x="4919530" y="6180148"/>
                  </a:lnTo>
                  <a:lnTo>
                    <a:pt x="4919848" y="6181412"/>
                  </a:lnTo>
                  <a:lnTo>
                    <a:pt x="4922709" y="6190577"/>
                  </a:lnTo>
                  <a:lnTo>
                    <a:pt x="4925889" y="6194370"/>
                  </a:lnTo>
                  <a:lnTo>
                    <a:pt x="4932248" y="6201954"/>
                  </a:lnTo>
                  <a:lnTo>
                    <a:pt x="4934473" y="6211435"/>
                  </a:lnTo>
                  <a:lnTo>
                    <a:pt x="4927161" y="6212699"/>
                  </a:lnTo>
                  <a:lnTo>
                    <a:pt x="4924935" y="6206379"/>
                  </a:lnTo>
                  <a:lnTo>
                    <a:pt x="4916351" y="6206379"/>
                  </a:lnTo>
                  <a:lnTo>
                    <a:pt x="4909356" y="6208275"/>
                  </a:lnTo>
                  <a:lnTo>
                    <a:pt x="4902997" y="6214596"/>
                  </a:lnTo>
                  <a:lnTo>
                    <a:pt x="4892187" y="6226289"/>
                  </a:lnTo>
                  <a:lnTo>
                    <a:pt x="4871202" y="6238298"/>
                  </a:lnTo>
                  <a:lnTo>
                    <a:pt x="4851172" y="6240510"/>
                  </a:lnTo>
                  <a:lnTo>
                    <a:pt x="4835274" y="6238614"/>
                  </a:lnTo>
                  <a:lnTo>
                    <a:pt x="4826690" y="6246199"/>
                  </a:lnTo>
                  <a:lnTo>
                    <a:pt x="4828916" y="6253151"/>
                  </a:lnTo>
                  <a:lnTo>
                    <a:pt x="4821285" y="6251255"/>
                  </a:lnTo>
                  <a:lnTo>
                    <a:pt x="4806341" y="6248095"/>
                  </a:lnTo>
                  <a:lnTo>
                    <a:pt x="4781224" y="6246515"/>
                  </a:lnTo>
                  <a:lnTo>
                    <a:pt x="4776773" y="6237982"/>
                  </a:lnTo>
                  <a:lnTo>
                    <a:pt x="4773593" y="6228501"/>
                  </a:lnTo>
                  <a:lnTo>
                    <a:pt x="4764055" y="6220284"/>
                  </a:lnTo>
                  <a:lnTo>
                    <a:pt x="4762783" y="6209855"/>
                  </a:lnTo>
                  <a:lnTo>
                    <a:pt x="4760875" y="6201322"/>
                  </a:lnTo>
                  <a:lnTo>
                    <a:pt x="4772321" y="6203535"/>
                  </a:lnTo>
                  <a:lnTo>
                    <a:pt x="4778998" y="6206695"/>
                  </a:lnTo>
                  <a:lnTo>
                    <a:pt x="4789172" y="6189629"/>
                  </a:lnTo>
                  <a:lnTo>
                    <a:pt x="4796803" y="6186469"/>
                  </a:lnTo>
                  <a:lnTo>
                    <a:pt x="4806023" y="6182993"/>
                  </a:lnTo>
                  <a:lnTo>
                    <a:pt x="4826372" y="6185205"/>
                  </a:lnTo>
                  <a:lnTo>
                    <a:pt x="4827008" y="6177620"/>
                  </a:lnTo>
                  <a:lnTo>
                    <a:pt x="4827008" y="6175724"/>
                  </a:lnTo>
                  <a:lnTo>
                    <a:pt x="4826054" y="6164031"/>
                  </a:lnTo>
                  <a:lnTo>
                    <a:pt x="4837500" y="6164979"/>
                  </a:lnTo>
                  <a:lnTo>
                    <a:pt x="4845131" y="6171299"/>
                  </a:lnTo>
                  <a:lnTo>
                    <a:pt x="4864207" y="6173196"/>
                  </a:lnTo>
                  <a:lnTo>
                    <a:pt x="4882330" y="6165927"/>
                  </a:lnTo>
                  <a:lnTo>
                    <a:pt x="4914761" y="6154866"/>
                  </a:lnTo>
                  <a:lnTo>
                    <a:pt x="4939243" y="6145385"/>
                  </a:lnTo>
                  <a:lnTo>
                    <a:pt x="4957048" y="6130532"/>
                  </a:lnTo>
                  <a:lnTo>
                    <a:pt x="4970719" y="6126107"/>
                  </a:lnTo>
                  <a:close/>
                  <a:moveTo>
                    <a:pt x="4269809" y="6099164"/>
                  </a:moveTo>
                  <a:lnTo>
                    <a:pt x="4278081" y="6107690"/>
                  </a:lnTo>
                  <a:lnTo>
                    <a:pt x="4273179" y="6110848"/>
                  </a:lnTo>
                  <a:lnTo>
                    <a:pt x="4273179" y="6119059"/>
                  </a:lnTo>
                  <a:lnTo>
                    <a:pt x="4271341" y="6131691"/>
                  </a:lnTo>
                  <a:lnTo>
                    <a:pt x="4281451" y="6138955"/>
                  </a:lnTo>
                  <a:lnTo>
                    <a:pt x="4275630" y="6154744"/>
                  </a:lnTo>
                  <a:lnTo>
                    <a:pt x="4266439" y="6157902"/>
                  </a:lnTo>
                  <a:lnTo>
                    <a:pt x="4265520" y="6154744"/>
                  </a:lnTo>
                  <a:lnTo>
                    <a:pt x="4271341" y="6143376"/>
                  </a:lnTo>
                  <a:lnTo>
                    <a:pt x="4263988" y="6135797"/>
                  </a:lnTo>
                  <a:lnTo>
                    <a:pt x="4265213" y="6129481"/>
                  </a:lnTo>
                  <a:lnTo>
                    <a:pt x="4267051" y="6122533"/>
                  </a:lnTo>
                  <a:lnTo>
                    <a:pt x="4267051" y="6114954"/>
                  </a:lnTo>
                  <a:lnTo>
                    <a:pt x="4271953" y="6107690"/>
                  </a:lnTo>
                  <a:close/>
                  <a:moveTo>
                    <a:pt x="3049239" y="6092814"/>
                  </a:moveTo>
                  <a:lnTo>
                    <a:pt x="3061023" y="6092814"/>
                  </a:lnTo>
                  <a:lnTo>
                    <a:pt x="3070188" y="6099703"/>
                  </a:lnTo>
                  <a:lnTo>
                    <a:pt x="3064623" y="6107790"/>
                  </a:lnTo>
                  <a:lnTo>
                    <a:pt x="3052513" y="6108689"/>
                  </a:lnTo>
                  <a:lnTo>
                    <a:pt x="3048257" y="6107790"/>
                  </a:lnTo>
                  <a:lnTo>
                    <a:pt x="3038438" y="6097007"/>
                  </a:lnTo>
                  <a:close/>
                  <a:moveTo>
                    <a:pt x="3038243" y="6081701"/>
                  </a:moveTo>
                  <a:lnTo>
                    <a:pt x="3041613" y="6088628"/>
                  </a:lnTo>
                  <a:lnTo>
                    <a:pt x="3032422" y="6094401"/>
                  </a:lnTo>
                  <a:lnTo>
                    <a:pt x="3024150" y="6082855"/>
                  </a:lnTo>
                  <a:close/>
                  <a:moveTo>
                    <a:pt x="3863987" y="6053126"/>
                  </a:moveTo>
                  <a:lnTo>
                    <a:pt x="3875919" y="6056271"/>
                  </a:lnTo>
                  <a:lnTo>
                    <a:pt x="3881401" y="6066964"/>
                  </a:lnTo>
                  <a:lnTo>
                    <a:pt x="3875919" y="6067908"/>
                  </a:lnTo>
                  <a:lnTo>
                    <a:pt x="3880111" y="6079230"/>
                  </a:lnTo>
                  <a:lnTo>
                    <a:pt x="3876886" y="6086464"/>
                  </a:lnTo>
                  <a:lnTo>
                    <a:pt x="3865277" y="6084891"/>
                  </a:lnTo>
                  <a:lnTo>
                    <a:pt x="3860763" y="6066021"/>
                  </a:lnTo>
                  <a:close/>
                  <a:moveTo>
                    <a:pt x="4100970" y="6043601"/>
                  </a:moveTo>
                  <a:lnTo>
                    <a:pt x="4111588" y="6057374"/>
                  </a:lnTo>
                  <a:lnTo>
                    <a:pt x="4101282" y="6065826"/>
                  </a:lnTo>
                  <a:lnTo>
                    <a:pt x="4103156" y="6054244"/>
                  </a:lnTo>
                  <a:lnTo>
                    <a:pt x="4098784" y="6049861"/>
                  </a:lnTo>
                  <a:lnTo>
                    <a:pt x="4092850" y="6051113"/>
                  </a:lnTo>
                  <a:lnTo>
                    <a:pt x="4092538" y="6046105"/>
                  </a:lnTo>
                  <a:close/>
                  <a:moveTo>
                    <a:pt x="4379876" y="6040426"/>
                  </a:moveTo>
                  <a:lnTo>
                    <a:pt x="4379876" y="6051117"/>
                  </a:lnTo>
                  <a:lnTo>
                    <a:pt x="4366858" y="6060550"/>
                  </a:lnTo>
                  <a:lnTo>
                    <a:pt x="4364318" y="6075014"/>
                  </a:lnTo>
                  <a:lnTo>
                    <a:pt x="4352888" y="6098282"/>
                  </a:lnTo>
                  <a:lnTo>
                    <a:pt x="4333838" y="6105514"/>
                  </a:lnTo>
                  <a:lnTo>
                    <a:pt x="4335425" y="6088849"/>
                  </a:lnTo>
                  <a:lnTo>
                    <a:pt x="4324313" y="6089163"/>
                  </a:lnTo>
                  <a:lnTo>
                    <a:pt x="4328123" y="6083818"/>
                  </a:lnTo>
                  <a:lnTo>
                    <a:pt x="4333520" y="6070297"/>
                  </a:lnTo>
                  <a:lnTo>
                    <a:pt x="4345903" y="6053318"/>
                  </a:lnTo>
                  <a:lnTo>
                    <a:pt x="4360508" y="6048287"/>
                  </a:lnTo>
                  <a:close/>
                  <a:moveTo>
                    <a:pt x="4333108" y="6021376"/>
                  </a:moveTo>
                  <a:lnTo>
                    <a:pt x="4337013" y="6023281"/>
                  </a:lnTo>
                  <a:lnTo>
                    <a:pt x="4334610" y="6030266"/>
                  </a:lnTo>
                  <a:lnTo>
                    <a:pt x="4325900" y="6030901"/>
                  </a:lnTo>
                  <a:close/>
                  <a:moveTo>
                    <a:pt x="4191713" y="6019789"/>
                  </a:moveTo>
                  <a:lnTo>
                    <a:pt x="4195726" y="6021376"/>
                  </a:lnTo>
                  <a:lnTo>
                    <a:pt x="4187700" y="6034077"/>
                  </a:lnTo>
                  <a:lnTo>
                    <a:pt x="4184613" y="6029314"/>
                  </a:lnTo>
                  <a:close/>
                  <a:moveTo>
                    <a:pt x="3752636" y="6002326"/>
                  </a:moveTo>
                  <a:lnTo>
                    <a:pt x="3754400" y="6015026"/>
                  </a:lnTo>
                  <a:lnTo>
                    <a:pt x="3748050" y="6006165"/>
                  </a:lnTo>
                  <a:close/>
                  <a:moveTo>
                    <a:pt x="4012798" y="5995976"/>
                  </a:moveTo>
                  <a:lnTo>
                    <a:pt x="4024276" y="6005183"/>
                  </a:lnTo>
                  <a:lnTo>
                    <a:pt x="4014970" y="6022011"/>
                  </a:lnTo>
                  <a:lnTo>
                    <a:pt x="4008145" y="6026139"/>
                  </a:lnTo>
                  <a:lnTo>
                    <a:pt x="4001941" y="6024234"/>
                  </a:lnTo>
                  <a:lnTo>
                    <a:pt x="3997288" y="6018201"/>
                  </a:lnTo>
                  <a:lnTo>
                    <a:pt x="4005663" y="6015661"/>
                  </a:lnTo>
                  <a:lnTo>
                    <a:pt x="3998218" y="6010581"/>
                  </a:lnTo>
                  <a:lnTo>
                    <a:pt x="4001320" y="6007406"/>
                  </a:lnTo>
                  <a:lnTo>
                    <a:pt x="4011867" y="6008358"/>
                  </a:lnTo>
                  <a:lnTo>
                    <a:pt x="4015900" y="6008358"/>
                  </a:lnTo>
                  <a:lnTo>
                    <a:pt x="4011867" y="6001056"/>
                  </a:lnTo>
                  <a:close/>
                  <a:moveTo>
                    <a:pt x="4097132" y="5994389"/>
                  </a:moveTo>
                  <a:lnTo>
                    <a:pt x="4100476" y="6005330"/>
                  </a:lnTo>
                  <a:lnTo>
                    <a:pt x="4097740" y="6018202"/>
                  </a:lnTo>
                  <a:lnTo>
                    <a:pt x="4086188" y="6005652"/>
                  </a:lnTo>
                  <a:lnTo>
                    <a:pt x="4086188" y="5997929"/>
                  </a:lnTo>
                  <a:close/>
                  <a:moveTo>
                    <a:pt x="4278593" y="5988039"/>
                  </a:moveTo>
                  <a:lnTo>
                    <a:pt x="4284943" y="5988039"/>
                  </a:lnTo>
                  <a:lnTo>
                    <a:pt x="4292563" y="5991214"/>
                  </a:lnTo>
                  <a:lnTo>
                    <a:pt x="4286213" y="5994389"/>
                  </a:lnTo>
                  <a:lnTo>
                    <a:pt x="4282085" y="5999786"/>
                  </a:lnTo>
                  <a:lnTo>
                    <a:pt x="4270655" y="5997564"/>
                  </a:lnTo>
                  <a:lnTo>
                    <a:pt x="4256685" y="6003914"/>
                  </a:lnTo>
                  <a:lnTo>
                    <a:pt x="4258908" y="6019789"/>
                  </a:lnTo>
                  <a:lnTo>
                    <a:pt x="4251288" y="6013439"/>
                  </a:lnTo>
                  <a:lnTo>
                    <a:pt x="4253510" y="6000739"/>
                  </a:lnTo>
                  <a:lnTo>
                    <a:pt x="4262718" y="5989309"/>
                  </a:lnTo>
                  <a:close/>
                  <a:moveTo>
                    <a:pt x="4044769" y="5988039"/>
                  </a:moveTo>
                  <a:lnTo>
                    <a:pt x="4050157" y="5994389"/>
                  </a:lnTo>
                  <a:lnTo>
                    <a:pt x="4052851" y="6001691"/>
                  </a:lnTo>
                  <a:lnTo>
                    <a:pt x="4042748" y="6007089"/>
                  </a:lnTo>
                  <a:lnTo>
                    <a:pt x="4041738" y="6002009"/>
                  </a:lnTo>
                  <a:close/>
                  <a:moveTo>
                    <a:pt x="2784354" y="5988039"/>
                  </a:moveTo>
                  <a:lnTo>
                    <a:pt x="2798725" y="5999034"/>
                  </a:lnTo>
                  <a:lnTo>
                    <a:pt x="2788699" y="6005502"/>
                  </a:lnTo>
                  <a:lnTo>
                    <a:pt x="2779675" y="5992566"/>
                  </a:lnTo>
                  <a:close/>
                  <a:moveTo>
                    <a:pt x="4162388" y="5973751"/>
                  </a:moveTo>
                  <a:lnTo>
                    <a:pt x="4157943" y="5978006"/>
                  </a:lnTo>
                  <a:lnTo>
                    <a:pt x="4156038" y="5991099"/>
                  </a:lnTo>
                  <a:lnTo>
                    <a:pt x="4147783" y="6000918"/>
                  </a:lnTo>
                  <a:lnTo>
                    <a:pt x="4133813" y="6005501"/>
                  </a:lnTo>
                  <a:lnTo>
                    <a:pt x="4136035" y="5994372"/>
                  </a:lnTo>
                  <a:lnTo>
                    <a:pt x="4150640" y="5986844"/>
                  </a:lnTo>
                  <a:cubicBezTo>
                    <a:pt x="4150958" y="5982807"/>
                    <a:pt x="4151275" y="5978770"/>
                    <a:pt x="4151593" y="5974733"/>
                  </a:cubicBezTo>
                  <a:close/>
                  <a:moveTo>
                    <a:pt x="4248322" y="5964226"/>
                  </a:moveTo>
                  <a:lnTo>
                    <a:pt x="4257308" y="5967568"/>
                  </a:lnTo>
                  <a:lnTo>
                    <a:pt x="4262400" y="5977594"/>
                  </a:lnTo>
                  <a:lnTo>
                    <a:pt x="4250419" y="5983276"/>
                  </a:lnTo>
                  <a:lnTo>
                    <a:pt x="4248322" y="5979934"/>
                  </a:lnTo>
                  <a:lnTo>
                    <a:pt x="4252515" y="5971913"/>
                  </a:lnTo>
                  <a:lnTo>
                    <a:pt x="4246525" y="5970910"/>
                  </a:lnTo>
                  <a:close/>
                  <a:moveTo>
                    <a:pt x="4031293" y="5961051"/>
                  </a:moveTo>
                  <a:lnTo>
                    <a:pt x="4036975" y="5972352"/>
                  </a:lnTo>
                  <a:lnTo>
                    <a:pt x="4031293" y="5980101"/>
                  </a:lnTo>
                  <a:lnTo>
                    <a:pt x="4020264" y="5978163"/>
                  </a:lnTo>
                  <a:lnTo>
                    <a:pt x="4017925" y="5969446"/>
                  </a:lnTo>
                  <a:lnTo>
                    <a:pt x="4020264" y="5964280"/>
                  </a:lnTo>
                  <a:close/>
                  <a:moveTo>
                    <a:pt x="4088954" y="5956289"/>
                  </a:moveTo>
                  <a:lnTo>
                    <a:pt x="4090951" y="5968530"/>
                  </a:lnTo>
                  <a:lnTo>
                    <a:pt x="4086956" y="5976792"/>
                  </a:lnTo>
                  <a:lnTo>
                    <a:pt x="4079300" y="5981689"/>
                  </a:lnTo>
                  <a:lnTo>
                    <a:pt x="4070313" y="5972814"/>
                  </a:lnTo>
                  <a:lnTo>
                    <a:pt x="4074307" y="5961797"/>
                  </a:lnTo>
                  <a:close/>
                  <a:moveTo>
                    <a:pt x="4116516" y="5949939"/>
                  </a:moveTo>
                  <a:lnTo>
                    <a:pt x="4121773" y="5953928"/>
                  </a:lnTo>
                  <a:cubicBezTo>
                    <a:pt x="4122082" y="5958939"/>
                    <a:pt x="4122392" y="5963951"/>
                    <a:pt x="4122701" y="5968962"/>
                  </a:cubicBezTo>
                  <a:lnTo>
                    <a:pt x="4112804" y="5983383"/>
                  </a:lnTo>
                  <a:lnTo>
                    <a:pt x="4107547" y="5986452"/>
                  </a:lnTo>
                  <a:lnTo>
                    <a:pt x="4098888" y="5969269"/>
                  </a:lnTo>
                  <a:lnTo>
                    <a:pt x="4104145" y="5953928"/>
                  </a:lnTo>
                  <a:close/>
                  <a:moveTo>
                    <a:pt x="3879813" y="5943589"/>
                  </a:moveTo>
                  <a:lnTo>
                    <a:pt x="3887751" y="5947117"/>
                  </a:lnTo>
                  <a:lnTo>
                    <a:pt x="3881136" y="5953114"/>
                  </a:lnTo>
                  <a:close/>
                  <a:moveTo>
                    <a:pt x="4230772" y="5937239"/>
                  </a:moveTo>
                  <a:lnTo>
                    <a:pt x="4237000" y="5943884"/>
                  </a:lnTo>
                  <a:lnTo>
                    <a:pt x="4235901" y="5950530"/>
                  </a:lnTo>
                  <a:lnTo>
                    <a:pt x="4228574" y="5951527"/>
                  </a:lnTo>
                  <a:lnTo>
                    <a:pt x="4227475" y="5946210"/>
                  </a:lnTo>
                  <a:close/>
                  <a:moveTo>
                    <a:pt x="4015702" y="5929301"/>
                  </a:moveTo>
                  <a:lnTo>
                    <a:pt x="4021100" y="5932476"/>
                  </a:lnTo>
                  <a:cubicBezTo>
                    <a:pt x="4020782" y="5935651"/>
                    <a:pt x="4020465" y="5938826"/>
                    <a:pt x="4020147" y="5942001"/>
                  </a:cubicBezTo>
                  <a:lnTo>
                    <a:pt x="4015067" y="5948351"/>
                  </a:lnTo>
                  <a:lnTo>
                    <a:pt x="4011575" y="5945176"/>
                  </a:lnTo>
                  <a:lnTo>
                    <a:pt x="4011575" y="5932476"/>
                  </a:lnTo>
                  <a:close/>
                  <a:moveTo>
                    <a:pt x="3920838" y="5926126"/>
                  </a:moveTo>
                  <a:lnTo>
                    <a:pt x="3922676" y="5931232"/>
                  </a:lnTo>
                  <a:lnTo>
                    <a:pt x="3912566" y="5937239"/>
                  </a:lnTo>
                  <a:lnTo>
                    <a:pt x="3905213" y="5935437"/>
                  </a:lnTo>
                  <a:lnTo>
                    <a:pt x="3909502" y="5932433"/>
                  </a:lnTo>
                  <a:close/>
                  <a:moveTo>
                    <a:pt x="4101110" y="5921364"/>
                  </a:moveTo>
                  <a:lnTo>
                    <a:pt x="4111588" y="5922290"/>
                  </a:lnTo>
                  <a:lnTo>
                    <a:pt x="4111588" y="5927229"/>
                  </a:lnTo>
                  <a:lnTo>
                    <a:pt x="4102063" y="5932477"/>
                  </a:lnTo>
                  <a:lnTo>
                    <a:pt x="4092538" y="5930625"/>
                  </a:lnTo>
                  <a:close/>
                  <a:moveTo>
                    <a:pt x="4052850" y="5919776"/>
                  </a:moveTo>
                  <a:lnTo>
                    <a:pt x="4063963" y="5927797"/>
                  </a:lnTo>
                  <a:lnTo>
                    <a:pt x="4054952" y="5938826"/>
                  </a:lnTo>
                  <a:lnTo>
                    <a:pt x="4052850" y="5932142"/>
                  </a:lnTo>
                  <a:close/>
                  <a:moveTo>
                    <a:pt x="4071020" y="5907076"/>
                  </a:moveTo>
                  <a:lnTo>
                    <a:pt x="4081640" y="5907076"/>
                  </a:lnTo>
                  <a:lnTo>
                    <a:pt x="4089363" y="5911287"/>
                  </a:lnTo>
                  <a:lnTo>
                    <a:pt x="4088397" y="5919711"/>
                  </a:lnTo>
                  <a:lnTo>
                    <a:pt x="4079709" y="5922951"/>
                  </a:lnTo>
                  <a:lnTo>
                    <a:pt x="4065550" y="5910316"/>
                  </a:lnTo>
                  <a:close/>
                  <a:moveTo>
                    <a:pt x="4007267" y="5895964"/>
                  </a:moveTo>
                  <a:lnTo>
                    <a:pt x="4014411" y="5903050"/>
                  </a:lnTo>
                  <a:cubicBezTo>
                    <a:pt x="4014524" y="5905519"/>
                    <a:pt x="4014638" y="5907989"/>
                    <a:pt x="4014751" y="5910458"/>
                  </a:cubicBezTo>
                  <a:lnTo>
                    <a:pt x="4005566" y="5918189"/>
                  </a:lnTo>
                  <a:lnTo>
                    <a:pt x="4005566" y="5907559"/>
                  </a:lnTo>
                  <a:lnTo>
                    <a:pt x="4000463" y="5900151"/>
                  </a:lnTo>
                  <a:close/>
                  <a:moveTo>
                    <a:pt x="4201841" y="5892789"/>
                  </a:moveTo>
                  <a:lnTo>
                    <a:pt x="4210013" y="5899073"/>
                  </a:lnTo>
                  <a:lnTo>
                    <a:pt x="4198900" y="5900727"/>
                  </a:lnTo>
                  <a:close/>
                  <a:moveTo>
                    <a:pt x="4190963" y="5889614"/>
                  </a:moveTo>
                  <a:lnTo>
                    <a:pt x="4183660" y="5905999"/>
                  </a:lnTo>
                  <a:lnTo>
                    <a:pt x="4173818" y="5905999"/>
                  </a:lnTo>
                  <a:lnTo>
                    <a:pt x="4159213" y="5916602"/>
                  </a:lnTo>
                  <a:lnTo>
                    <a:pt x="4163340" y="5901823"/>
                  </a:lnTo>
                  <a:lnTo>
                    <a:pt x="4173818" y="5899574"/>
                  </a:lnTo>
                  <a:close/>
                  <a:moveTo>
                    <a:pt x="3983882" y="5889614"/>
                  </a:moveTo>
                  <a:lnTo>
                    <a:pt x="3990938" y="5892617"/>
                  </a:lnTo>
                  <a:lnTo>
                    <a:pt x="3980707" y="5900727"/>
                  </a:lnTo>
                  <a:lnTo>
                    <a:pt x="3978238" y="5897723"/>
                  </a:lnTo>
                  <a:close/>
                  <a:moveTo>
                    <a:pt x="4234460" y="5870564"/>
                  </a:moveTo>
                  <a:lnTo>
                    <a:pt x="4239858" y="5870564"/>
                  </a:lnTo>
                  <a:lnTo>
                    <a:pt x="4244938" y="5873567"/>
                  </a:lnTo>
                  <a:lnTo>
                    <a:pt x="4253510" y="5873567"/>
                  </a:lnTo>
                  <a:lnTo>
                    <a:pt x="4254463" y="5881676"/>
                  </a:lnTo>
                  <a:lnTo>
                    <a:pt x="4238588" y="5880775"/>
                  </a:lnTo>
                  <a:lnTo>
                    <a:pt x="4239858" y="5888584"/>
                  </a:lnTo>
                  <a:lnTo>
                    <a:pt x="4232238" y="5892789"/>
                  </a:lnTo>
                  <a:lnTo>
                    <a:pt x="4225888" y="5886782"/>
                  </a:lnTo>
                  <a:lnTo>
                    <a:pt x="4213188" y="5887082"/>
                  </a:lnTo>
                  <a:lnTo>
                    <a:pt x="4218585" y="5875069"/>
                  </a:lnTo>
                  <a:close/>
                  <a:moveTo>
                    <a:pt x="3641967" y="5862626"/>
                  </a:moveTo>
                  <a:lnTo>
                    <a:pt x="3650372" y="5864489"/>
                  </a:lnTo>
                  <a:lnTo>
                    <a:pt x="3649127" y="5869770"/>
                  </a:lnTo>
                  <a:lnTo>
                    <a:pt x="3663757" y="5872565"/>
                  </a:lnTo>
                  <a:lnTo>
                    <a:pt x="3671850" y="5887784"/>
                  </a:lnTo>
                  <a:lnTo>
                    <a:pt x="3659399" y="5883746"/>
                  </a:lnTo>
                  <a:lnTo>
                    <a:pt x="3656597" y="5891201"/>
                  </a:lnTo>
                  <a:lnTo>
                    <a:pt x="3647570" y="5884989"/>
                  </a:lnTo>
                  <a:lnTo>
                    <a:pt x="3640100" y="5873497"/>
                  </a:lnTo>
                  <a:close/>
                  <a:moveTo>
                    <a:pt x="4038979" y="5856276"/>
                  </a:moveTo>
                  <a:lnTo>
                    <a:pt x="4043930" y="5866368"/>
                  </a:lnTo>
                  <a:lnTo>
                    <a:pt x="4048262" y="5865422"/>
                  </a:lnTo>
                  <a:lnTo>
                    <a:pt x="4057545" y="5871730"/>
                  </a:lnTo>
                  <a:lnTo>
                    <a:pt x="4057545" y="5878038"/>
                  </a:lnTo>
                  <a:lnTo>
                    <a:pt x="4063734" y="5884346"/>
                  </a:lnTo>
                  <a:lnTo>
                    <a:pt x="4064972" y="5897593"/>
                  </a:lnTo>
                  <a:lnTo>
                    <a:pt x="4067138" y="5902955"/>
                  </a:lnTo>
                  <a:lnTo>
                    <a:pt x="4060949" y="5903901"/>
                  </a:lnTo>
                  <a:lnTo>
                    <a:pt x="4049500" y="5894754"/>
                  </a:lnTo>
                  <a:lnTo>
                    <a:pt x="4049500" y="5884346"/>
                  </a:lnTo>
                  <a:lnTo>
                    <a:pt x="4038051" y="5879931"/>
                  </a:lnTo>
                  <a:lnTo>
                    <a:pt x="4030625" y="5872046"/>
                  </a:lnTo>
                  <a:lnTo>
                    <a:pt x="4033719" y="5860376"/>
                  </a:lnTo>
                  <a:close/>
                  <a:moveTo>
                    <a:pt x="3149881" y="5826114"/>
                  </a:moveTo>
                  <a:lnTo>
                    <a:pt x="3157501" y="5826114"/>
                  </a:lnTo>
                  <a:lnTo>
                    <a:pt x="3153373" y="5832443"/>
                  </a:lnTo>
                  <a:lnTo>
                    <a:pt x="3156548" y="5844152"/>
                  </a:lnTo>
                  <a:lnTo>
                    <a:pt x="3139721" y="5873583"/>
                  </a:lnTo>
                  <a:lnTo>
                    <a:pt x="3130831" y="5891938"/>
                  </a:lnTo>
                  <a:lnTo>
                    <a:pt x="3124798" y="5905229"/>
                  </a:lnTo>
                  <a:lnTo>
                    <a:pt x="3122893" y="5909976"/>
                  </a:lnTo>
                  <a:lnTo>
                    <a:pt x="3121941" y="5912508"/>
                  </a:lnTo>
                  <a:lnTo>
                    <a:pt x="3123528" y="5936876"/>
                  </a:lnTo>
                  <a:lnTo>
                    <a:pt x="3137181" y="5954597"/>
                  </a:lnTo>
                  <a:lnTo>
                    <a:pt x="3133371" y="5977699"/>
                  </a:lnTo>
                  <a:lnTo>
                    <a:pt x="3117813" y="5997953"/>
                  </a:lnTo>
                  <a:lnTo>
                    <a:pt x="3124163" y="6015358"/>
                  </a:lnTo>
                  <a:lnTo>
                    <a:pt x="3115591" y="6019789"/>
                  </a:lnTo>
                  <a:lnTo>
                    <a:pt x="3102891" y="6012510"/>
                  </a:lnTo>
                  <a:lnTo>
                    <a:pt x="3079713" y="6004282"/>
                  </a:lnTo>
                  <a:lnTo>
                    <a:pt x="3056218" y="5995105"/>
                  </a:lnTo>
                  <a:lnTo>
                    <a:pt x="3026691" y="5965990"/>
                  </a:lnTo>
                  <a:lnTo>
                    <a:pt x="2989543" y="5965357"/>
                  </a:lnTo>
                  <a:lnTo>
                    <a:pt x="2947633" y="5933078"/>
                  </a:lnTo>
                  <a:lnTo>
                    <a:pt x="2912708" y="5916622"/>
                  </a:lnTo>
                  <a:lnTo>
                    <a:pt x="2905088" y="5909343"/>
                  </a:lnTo>
                  <a:lnTo>
                    <a:pt x="2869210" y="5903331"/>
                  </a:lnTo>
                  <a:lnTo>
                    <a:pt x="2860638" y="5874216"/>
                  </a:lnTo>
                  <a:lnTo>
                    <a:pt x="2873973" y="5853962"/>
                  </a:lnTo>
                  <a:lnTo>
                    <a:pt x="2885720" y="5848583"/>
                  </a:lnTo>
                  <a:cubicBezTo>
                    <a:pt x="2885614" y="5845102"/>
                    <a:pt x="2885509" y="5841620"/>
                    <a:pt x="2885403" y="5838139"/>
                  </a:cubicBezTo>
                  <a:lnTo>
                    <a:pt x="2894928" y="5839722"/>
                  </a:lnTo>
                  <a:lnTo>
                    <a:pt x="2898420" y="5846367"/>
                  </a:lnTo>
                  <a:lnTo>
                    <a:pt x="2907945" y="5857760"/>
                  </a:lnTo>
                  <a:lnTo>
                    <a:pt x="2917470" y="5854595"/>
                  </a:lnTo>
                  <a:lnTo>
                    <a:pt x="2933028" y="5839722"/>
                  </a:lnTo>
                  <a:lnTo>
                    <a:pt x="2946046" y="5847000"/>
                  </a:lnTo>
                  <a:lnTo>
                    <a:pt x="2958746" y="5847950"/>
                  </a:lnTo>
                  <a:lnTo>
                    <a:pt x="2968271" y="5862507"/>
                  </a:lnTo>
                  <a:lnTo>
                    <a:pt x="2990496" y="5860292"/>
                  </a:lnTo>
                  <a:lnTo>
                    <a:pt x="3014943" y="5851431"/>
                  </a:lnTo>
                  <a:lnTo>
                    <a:pt x="3037168" y="5857444"/>
                  </a:lnTo>
                  <a:lnTo>
                    <a:pt x="3064473" y="5851114"/>
                  </a:lnTo>
                  <a:lnTo>
                    <a:pt x="3086698" y="5839405"/>
                  </a:lnTo>
                  <a:lnTo>
                    <a:pt x="3113368" y="5842253"/>
                  </a:lnTo>
                  <a:lnTo>
                    <a:pt x="3123528" y="5834975"/>
                  </a:lnTo>
                  <a:lnTo>
                    <a:pt x="3141626" y="5833392"/>
                  </a:lnTo>
                  <a:close/>
                  <a:moveTo>
                    <a:pt x="3635338" y="5800714"/>
                  </a:moveTo>
                  <a:lnTo>
                    <a:pt x="3644716" y="5802964"/>
                  </a:lnTo>
                  <a:lnTo>
                    <a:pt x="3643422" y="5813575"/>
                  </a:lnTo>
                  <a:lnTo>
                    <a:pt x="3652801" y="5819040"/>
                  </a:lnTo>
                  <a:lnTo>
                    <a:pt x="3652477" y="5826114"/>
                  </a:lnTo>
                  <a:lnTo>
                    <a:pt x="3643422" y="5820648"/>
                  </a:lnTo>
                  <a:lnTo>
                    <a:pt x="3636308" y="5816468"/>
                  </a:lnTo>
                  <a:cubicBezTo>
                    <a:pt x="3635985" y="5811217"/>
                    <a:pt x="3635661" y="5805965"/>
                    <a:pt x="3635338" y="5800714"/>
                  </a:cubicBezTo>
                  <a:close/>
                  <a:moveTo>
                    <a:pt x="3630817" y="5799126"/>
                  </a:moveTo>
                  <a:lnTo>
                    <a:pt x="3632059" y="5810705"/>
                  </a:lnTo>
                  <a:cubicBezTo>
                    <a:pt x="3632163" y="5813600"/>
                    <a:pt x="3632266" y="5816495"/>
                    <a:pt x="3632370" y="5819390"/>
                  </a:cubicBezTo>
                  <a:lnTo>
                    <a:pt x="3635787" y="5830004"/>
                  </a:lnTo>
                  <a:lnTo>
                    <a:pt x="3639514" y="5825180"/>
                  </a:lnTo>
                  <a:lnTo>
                    <a:pt x="3655976" y="5833221"/>
                  </a:lnTo>
                  <a:lnTo>
                    <a:pt x="3655355" y="5847052"/>
                  </a:lnTo>
                  <a:lnTo>
                    <a:pt x="3644794" y="5844801"/>
                  </a:lnTo>
                  <a:lnTo>
                    <a:pt x="3642309" y="5848339"/>
                  </a:lnTo>
                  <a:lnTo>
                    <a:pt x="3630506" y="5843514"/>
                  </a:lnTo>
                  <a:lnTo>
                    <a:pt x="3629575" y="5835794"/>
                  </a:lnTo>
                  <a:lnTo>
                    <a:pt x="3624294" y="5825823"/>
                  </a:lnTo>
                  <a:lnTo>
                    <a:pt x="3622741" y="5836438"/>
                  </a:lnTo>
                  <a:lnTo>
                    <a:pt x="3613113" y="5827110"/>
                  </a:lnTo>
                  <a:lnTo>
                    <a:pt x="3616840" y="5811349"/>
                  </a:lnTo>
                  <a:lnTo>
                    <a:pt x="3624294" y="5817782"/>
                  </a:lnTo>
                  <a:close/>
                  <a:moveTo>
                    <a:pt x="3095553" y="5791189"/>
                  </a:moveTo>
                  <a:lnTo>
                    <a:pt x="3106700" y="5794813"/>
                  </a:lnTo>
                  <a:lnTo>
                    <a:pt x="3099944" y="5808652"/>
                  </a:lnTo>
                  <a:lnTo>
                    <a:pt x="3090825" y="5795472"/>
                  </a:lnTo>
                  <a:close/>
                  <a:moveTo>
                    <a:pt x="4154133" y="5781664"/>
                  </a:moveTo>
                  <a:lnTo>
                    <a:pt x="4166833" y="5782604"/>
                  </a:lnTo>
                  <a:lnTo>
                    <a:pt x="4171913" y="5800150"/>
                  </a:lnTo>
                  <a:lnTo>
                    <a:pt x="4173501" y="5810489"/>
                  </a:lnTo>
                  <a:lnTo>
                    <a:pt x="4166198" y="5815816"/>
                  </a:lnTo>
                  <a:lnTo>
                    <a:pt x="4161753" y="5829289"/>
                  </a:lnTo>
                  <a:lnTo>
                    <a:pt x="4149053" y="5818009"/>
                  </a:lnTo>
                  <a:lnTo>
                    <a:pt x="4157625" y="5803596"/>
                  </a:lnTo>
                  <a:lnTo>
                    <a:pt x="4143338" y="5794197"/>
                  </a:lnTo>
                  <a:lnTo>
                    <a:pt x="4144608" y="5783544"/>
                  </a:lnTo>
                  <a:close/>
                  <a:moveTo>
                    <a:pt x="3652252" y="5780076"/>
                  </a:moveTo>
                  <a:lnTo>
                    <a:pt x="3658821" y="5780076"/>
                  </a:lnTo>
                  <a:lnTo>
                    <a:pt x="3654223" y="5787061"/>
                  </a:lnTo>
                  <a:lnTo>
                    <a:pt x="3659150" y="5794364"/>
                  </a:lnTo>
                  <a:lnTo>
                    <a:pt x="3649625" y="5789919"/>
                  </a:lnTo>
                  <a:close/>
                  <a:moveTo>
                    <a:pt x="1810406" y="5757851"/>
                  </a:moveTo>
                  <a:lnTo>
                    <a:pt x="1816824" y="5766824"/>
                  </a:lnTo>
                  <a:lnTo>
                    <a:pt x="1832868" y="5767422"/>
                  </a:lnTo>
                  <a:lnTo>
                    <a:pt x="1835114" y="5778489"/>
                  </a:lnTo>
                  <a:lnTo>
                    <a:pt x="1829659" y="5772507"/>
                  </a:lnTo>
                  <a:lnTo>
                    <a:pt x="1816824" y="5771909"/>
                  </a:lnTo>
                  <a:lnTo>
                    <a:pt x="1809444" y="5775797"/>
                  </a:lnTo>
                  <a:lnTo>
                    <a:pt x="1804951" y="5768918"/>
                  </a:lnTo>
                  <a:close/>
                  <a:moveTo>
                    <a:pt x="3645223" y="5754676"/>
                  </a:moveTo>
                  <a:lnTo>
                    <a:pt x="3645223" y="5762230"/>
                  </a:lnTo>
                  <a:lnTo>
                    <a:pt x="3648038" y="5769470"/>
                  </a:lnTo>
                  <a:lnTo>
                    <a:pt x="3646162" y="5785838"/>
                  </a:lnTo>
                  <a:lnTo>
                    <a:pt x="3640533" y="5785838"/>
                  </a:lnTo>
                  <a:lnTo>
                    <a:pt x="3639595" y="5781746"/>
                  </a:lnTo>
                  <a:lnTo>
                    <a:pt x="3630839" y="5791189"/>
                  </a:lnTo>
                  <a:lnTo>
                    <a:pt x="3627400" y="5788356"/>
                  </a:lnTo>
                  <a:cubicBezTo>
                    <a:pt x="3627608" y="5785523"/>
                    <a:pt x="3627817" y="5782690"/>
                    <a:pt x="3628025" y="5779857"/>
                  </a:cubicBezTo>
                  <a:lnTo>
                    <a:pt x="3632716" y="5772303"/>
                  </a:lnTo>
                  <a:lnTo>
                    <a:pt x="3633966" y="5761601"/>
                  </a:lnTo>
                  <a:close/>
                  <a:moveTo>
                    <a:pt x="4003575" y="5735626"/>
                  </a:moveTo>
                  <a:lnTo>
                    <a:pt x="4014159" y="5735626"/>
                  </a:lnTo>
                  <a:lnTo>
                    <a:pt x="4019139" y="5746117"/>
                  </a:lnTo>
                  <a:lnTo>
                    <a:pt x="4029723" y="5752674"/>
                  </a:lnTo>
                  <a:lnTo>
                    <a:pt x="4032213" y="5759232"/>
                  </a:lnTo>
                  <a:lnTo>
                    <a:pt x="4021629" y="5765789"/>
                  </a:lnTo>
                  <a:lnTo>
                    <a:pt x="4014470" y="5761527"/>
                  </a:lnTo>
                  <a:lnTo>
                    <a:pt x="4017583" y="5753986"/>
                  </a:lnTo>
                  <a:lnTo>
                    <a:pt x="4002953" y="5749724"/>
                  </a:lnTo>
                  <a:lnTo>
                    <a:pt x="4000463" y="5742183"/>
                  </a:lnTo>
                  <a:close/>
                  <a:moveTo>
                    <a:pt x="3888209" y="5732451"/>
                  </a:moveTo>
                  <a:lnTo>
                    <a:pt x="3904177" y="5735657"/>
                  </a:lnTo>
                  <a:lnTo>
                    <a:pt x="3915036" y="5750404"/>
                  </a:lnTo>
                  <a:lnTo>
                    <a:pt x="3923658" y="5764189"/>
                  </a:lnTo>
                  <a:lnTo>
                    <a:pt x="3940904" y="5769319"/>
                  </a:lnTo>
                  <a:lnTo>
                    <a:pt x="3947291" y="5776692"/>
                  </a:lnTo>
                  <a:lnTo>
                    <a:pt x="3975714" y="5776372"/>
                  </a:lnTo>
                  <a:lnTo>
                    <a:pt x="3978269" y="5781822"/>
                  </a:lnTo>
                  <a:lnTo>
                    <a:pt x="3978269" y="5793684"/>
                  </a:lnTo>
                  <a:lnTo>
                    <a:pt x="3983698" y="5799454"/>
                  </a:lnTo>
                  <a:lnTo>
                    <a:pt x="3981463" y="5809393"/>
                  </a:lnTo>
                  <a:lnTo>
                    <a:pt x="3986892" y="5816766"/>
                  </a:lnTo>
                  <a:lnTo>
                    <a:pt x="3999986" y="5826063"/>
                  </a:lnTo>
                  <a:lnTo>
                    <a:pt x="4010205" y="5829269"/>
                  </a:lnTo>
                  <a:lnTo>
                    <a:pt x="4027451" y="5832475"/>
                  </a:lnTo>
                  <a:lnTo>
                    <a:pt x="4026812" y="5854596"/>
                  </a:lnTo>
                  <a:lnTo>
                    <a:pt x="4015954" y="5864214"/>
                  </a:lnTo>
                  <a:lnTo>
                    <a:pt x="4000944" y="5860367"/>
                  </a:lnTo>
                  <a:lnTo>
                    <a:pt x="3993598" y="5852672"/>
                  </a:lnTo>
                  <a:lnTo>
                    <a:pt x="3991363" y="5839849"/>
                  </a:lnTo>
                  <a:lnTo>
                    <a:pt x="3975395" y="5831834"/>
                  </a:lnTo>
                  <a:cubicBezTo>
                    <a:pt x="3975714" y="5828201"/>
                    <a:pt x="3976034" y="5824567"/>
                    <a:pt x="3976353" y="5820934"/>
                  </a:cubicBezTo>
                  <a:lnTo>
                    <a:pt x="3963259" y="5812919"/>
                  </a:lnTo>
                  <a:lnTo>
                    <a:pt x="3959107" y="5804263"/>
                  </a:lnTo>
                  <a:lnTo>
                    <a:pt x="3927171" y="5801378"/>
                  </a:lnTo>
                  <a:lnTo>
                    <a:pt x="3922700" y="5794004"/>
                  </a:lnTo>
                  <a:cubicBezTo>
                    <a:pt x="3923019" y="5790050"/>
                    <a:pt x="3923339" y="5786096"/>
                    <a:pt x="3923658" y="5782142"/>
                  </a:cubicBezTo>
                  <a:lnTo>
                    <a:pt x="3914077" y="5772845"/>
                  </a:lnTo>
                  <a:lnTo>
                    <a:pt x="3881183" y="5751686"/>
                  </a:lnTo>
                  <a:lnTo>
                    <a:pt x="3881183" y="5747519"/>
                  </a:lnTo>
                  <a:lnTo>
                    <a:pt x="3876712" y="5749442"/>
                  </a:lnTo>
                  <a:lnTo>
                    <a:pt x="3863938" y="5752648"/>
                  </a:lnTo>
                  <a:lnTo>
                    <a:pt x="3873199" y="5742068"/>
                  </a:lnTo>
                  <a:lnTo>
                    <a:pt x="3880864" y="5741107"/>
                  </a:lnTo>
                  <a:close/>
                  <a:moveTo>
                    <a:pt x="1831939" y="5713401"/>
                  </a:moveTo>
                  <a:cubicBezTo>
                    <a:pt x="1831617" y="5716218"/>
                    <a:pt x="1831294" y="5719034"/>
                    <a:pt x="1830972" y="5721851"/>
                  </a:cubicBezTo>
                  <a:lnTo>
                    <a:pt x="1812925" y="5752401"/>
                  </a:lnTo>
                  <a:lnTo>
                    <a:pt x="1808736" y="5754676"/>
                  </a:lnTo>
                  <a:lnTo>
                    <a:pt x="1805191" y="5748176"/>
                  </a:lnTo>
                  <a:lnTo>
                    <a:pt x="1794877" y="5751751"/>
                  </a:lnTo>
                  <a:lnTo>
                    <a:pt x="1789076" y="5743951"/>
                  </a:lnTo>
                  <a:lnTo>
                    <a:pt x="1796489" y="5727701"/>
                  </a:lnTo>
                  <a:lnTo>
                    <a:pt x="1813892" y="5714701"/>
                  </a:lnTo>
                  <a:close/>
                  <a:moveTo>
                    <a:pt x="3909022" y="5707051"/>
                  </a:moveTo>
                  <a:lnTo>
                    <a:pt x="3919500" y="5708956"/>
                  </a:lnTo>
                  <a:lnTo>
                    <a:pt x="3906800" y="5716576"/>
                  </a:lnTo>
                  <a:close/>
                  <a:moveTo>
                    <a:pt x="3933152" y="5702289"/>
                  </a:moveTo>
                  <a:lnTo>
                    <a:pt x="3938550" y="5710397"/>
                  </a:lnTo>
                  <a:lnTo>
                    <a:pt x="3943947" y="5710397"/>
                  </a:lnTo>
                  <a:lnTo>
                    <a:pt x="3944900" y="5717569"/>
                  </a:lnTo>
                  <a:lnTo>
                    <a:pt x="3936327" y="5719752"/>
                  </a:lnTo>
                  <a:lnTo>
                    <a:pt x="3929025" y="5713515"/>
                  </a:lnTo>
                  <a:lnTo>
                    <a:pt x="3925850" y="5706343"/>
                  </a:lnTo>
                  <a:close/>
                  <a:moveTo>
                    <a:pt x="3950898" y="5691176"/>
                  </a:moveTo>
                  <a:lnTo>
                    <a:pt x="3954426" y="5700557"/>
                  </a:lnTo>
                  <a:lnTo>
                    <a:pt x="3948252" y="5711814"/>
                  </a:lnTo>
                  <a:lnTo>
                    <a:pt x="3946488" y="5707749"/>
                  </a:lnTo>
                  <a:lnTo>
                    <a:pt x="3949428" y="5700557"/>
                  </a:lnTo>
                  <a:close/>
                  <a:moveTo>
                    <a:pt x="4188559" y="5689589"/>
                  </a:moveTo>
                  <a:lnTo>
                    <a:pt x="4200260" y="5693688"/>
                  </a:lnTo>
                  <a:lnTo>
                    <a:pt x="4201525" y="5703148"/>
                  </a:lnTo>
                  <a:lnTo>
                    <a:pt x="4222713" y="5713554"/>
                  </a:lnTo>
                  <a:lnTo>
                    <a:pt x="4207850" y="5720806"/>
                  </a:lnTo>
                  <a:lnTo>
                    <a:pt x="4198363" y="5712608"/>
                  </a:lnTo>
                  <a:lnTo>
                    <a:pt x="4203739" y="5728059"/>
                  </a:lnTo>
                  <a:lnTo>
                    <a:pt x="4197414" y="5735627"/>
                  </a:lnTo>
                  <a:lnTo>
                    <a:pt x="4179705" y="5734996"/>
                  </a:lnTo>
                  <a:lnTo>
                    <a:pt x="4168953" y="5725221"/>
                  </a:lnTo>
                  <a:lnTo>
                    <a:pt x="4186662" y="5713869"/>
                  </a:lnTo>
                  <a:lnTo>
                    <a:pt x="4173064" y="5710716"/>
                  </a:lnTo>
                  <a:lnTo>
                    <a:pt x="4164525" y="5723329"/>
                  </a:lnTo>
                  <a:lnTo>
                    <a:pt x="4144603" y="5715130"/>
                  </a:lnTo>
                  <a:lnTo>
                    <a:pt x="4143338" y="5702517"/>
                  </a:lnTo>
                  <a:lnTo>
                    <a:pt x="4165790" y="5703463"/>
                  </a:lnTo>
                  <a:lnTo>
                    <a:pt x="4167688" y="5696211"/>
                  </a:lnTo>
                  <a:lnTo>
                    <a:pt x="4181602" y="5695895"/>
                  </a:lnTo>
                  <a:close/>
                  <a:moveTo>
                    <a:pt x="3560407" y="5638789"/>
                  </a:moveTo>
                  <a:lnTo>
                    <a:pt x="3566757" y="5641629"/>
                  </a:lnTo>
                  <a:lnTo>
                    <a:pt x="3572790" y="5648572"/>
                  </a:lnTo>
                  <a:lnTo>
                    <a:pt x="3560725" y="5652675"/>
                  </a:lnTo>
                  <a:lnTo>
                    <a:pt x="3562312" y="5664667"/>
                  </a:lnTo>
                  <a:lnTo>
                    <a:pt x="3572155" y="5670663"/>
                  </a:lnTo>
                  <a:cubicBezTo>
                    <a:pt x="3571943" y="5673714"/>
                    <a:pt x="3571732" y="5676764"/>
                    <a:pt x="3571520" y="5679815"/>
                  </a:cubicBezTo>
                  <a:lnTo>
                    <a:pt x="3582950" y="5680447"/>
                  </a:lnTo>
                  <a:lnTo>
                    <a:pt x="3581680" y="5691177"/>
                  </a:lnTo>
                  <a:lnTo>
                    <a:pt x="3563265" y="5680447"/>
                  </a:lnTo>
                  <a:lnTo>
                    <a:pt x="3561677" y="5668770"/>
                  </a:lnTo>
                  <a:lnTo>
                    <a:pt x="3541675" y="5647310"/>
                  </a:lnTo>
                  <a:lnTo>
                    <a:pt x="3543262" y="5640367"/>
                  </a:lnTo>
                  <a:lnTo>
                    <a:pt x="3558185" y="5642891"/>
                  </a:lnTo>
                  <a:close/>
                  <a:moveTo>
                    <a:pt x="1988465" y="5605451"/>
                  </a:moveTo>
                  <a:lnTo>
                    <a:pt x="1990687" y="5609261"/>
                  </a:lnTo>
                  <a:lnTo>
                    <a:pt x="1976082" y="5621326"/>
                  </a:lnTo>
                  <a:lnTo>
                    <a:pt x="1975130" y="5626406"/>
                  </a:lnTo>
                  <a:lnTo>
                    <a:pt x="1985607" y="5621008"/>
                  </a:lnTo>
                  <a:lnTo>
                    <a:pt x="1979257" y="5631486"/>
                  </a:lnTo>
                  <a:lnTo>
                    <a:pt x="1981480" y="5638153"/>
                  </a:lnTo>
                  <a:lnTo>
                    <a:pt x="1998307" y="5636883"/>
                  </a:lnTo>
                  <a:lnTo>
                    <a:pt x="2005927" y="5638788"/>
                  </a:lnTo>
                  <a:lnTo>
                    <a:pt x="2008150" y="5651488"/>
                  </a:lnTo>
                  <a:lnTo>
                    <a:pt x="1999895" y="5666411"/>
                  </a:lnTo>
                  <a:lnTo>
                    <a:pt x="1993545" y="5677841"/>
                  </a:lnTo>
                  <a:lnTo>
                    <a:pt x="1987195" y="5690859"/>
                  </a:lnTo>
                  <a:lnTo>
                    <a:pt x="1965287" y="5699114"/>
                  </a:lnTo>
                  <a:lnTo>
                    <a:pt x="1965287" y="5694986"/>
                  </a:lnTo>
                  <a:lnTo>
                    <a:pt x="1954492" y="5688954"/>
                  </a:lnTo>
                  <a:lnTo>
                    <a:pt x="1937665" y="5683556"/>
                  </a:lnTo>
                  <a:cubicBezTo>
                    <a:pt x="1937877" y="5678370"/>
                    <a:pt x="1938088" y="5673185"/>
                    <a:pt x="1938300" y="5667999"/>
                  </a:cubicBezTo>
                  <a:lnTo>
                    <a:pt x="1928775" y="5660696"/>
                  </a:lnTo>
                  <a:lnTo>
                    <a:pt x="1912900" y="5662601"/>
                  </a:lnTo>
                  <a:cubicBezTo>
                    <a:pt x="1912688" y="5667258"/>
                    <a:pt x="1912477" y="5671914"/>
                    <a:pt x="1912265" y="5676571"/>
                  </a:cubicBezTo>
                  <a:lnTo>
                    <a:pt x="1902740" y="5674349"/>
                  </a:lnTo>
                  <a:lnTo>
                    <a:pt x="1900200" y="5650536"/>
                  </a:lnTo>
                  <a:lnTo>
                    <a:pt x="1917027" y="5641963"/>
                  </a:lnTo>
                  <a:lnTo>
                    <a:pt x="1937982" y="5626723"/>
                  </a:lnTo>
                  <a:lnTo>
                    <a:pt x="1952905" y="5619103"/>
                  </a:lnTo>
                  <a:close/>
                  <a:moveTo>
                    <a:pt x="4089680" y="5599101"/>
                  </a:moveTo>
                  <a:lnTo>
                    <a:pt x="4100475" y="5606038"/>
                  </a:lnTo>
                  <a:lnTo>
                    <a:pt x="4089045" y="5624958"/>
                  </a:lnTo>
                  <a:lnTo>
                    <a:pt x="4092220" y="5642931"/>
                  </a:lnTo>
                  <a:lnTo>
                    <a:pt x="4079520" y="5637571"/>
                  </a:lnTo>
                  <a:lnTo>
                    <a:pt x="4081742" y="5630318"/>
                  </a:lnTo>
                  <a:lnTo>
                    <a:pt x="4076345" y="5630318"/>
                  </a:lnTo>
                  <a:lnTo>
                    <a:pt x="4069042" y="5645139"/>
                  </a:lnTo>
                  <a:lnTo>
                    <a:pt x="4060470" y="5631580"/>
                  </a:lnTo>
                  <a:lnTo>
                    <a:pt x="4056025" y="5615813"/>
                  </a:lnTo>
                  <a:lnTo>
                    <a:pt x="4073805" y="5615813"/>
                  </a:lnTo>
                  <a:lnTo>
                    <a:pt x="4084600" y="5619597"/>
                  </a:lnTo>
                  <a:close/>
                  <a:moveTo>
                    <a:pt x="2070698" y="5599101"/>
                  </a:moveTo>
                  <a:lnTo>
                    <a:pt x="2091018" y="5613433"/>
                  </a:lnTo>
                  <a:lnTo>
                    <a:pt x="2092288" y="5624649"/>
                  </a:lnTo>
                  <a:lnTo>
                    <a:pt x="2079588" y="5632439"/>
                  </a:lnTo>
                  <a:lnTo>
                    <a:pt x="2067840" y="5622780"/>
                  </a:lnTo>
                  <a:lnTo>
                    <a:pt x="2041488" y="5624338"/>
                  </a:lnTo>
                  <a:lnTo>
                    <a:pt x="2040218" y="5614056"/>
                  </a:lnTo>
                  <a:lnTo>
                    <a:pt x="2033868" y="5614056"/>
                  </a:lnTo>
                  <a:lnTo>
                    <a:pt x="2031963" y="5604397"/>
                  </a:lnTo>
                  <a:close/>
                  <a:moveTo>
                    <a:pt x="4138765" y="5576879"/>
                  </a:moveTo>
                  <a:lnTo>
                    <a:pt x="4144990" y="5580100"/>
                  </a:lnTo>
                  <a:lnTo>
                    <a:pt x="4148103" y="5590408"/>
                  </a:lnTo>
                  <a:lnTo>
                    <a:pt x="4140943" y="5599104"/>
                  </a:lnTo>
                  <a:lnTo>
                    <a:pt x="4116353" y="5598138"/>
                  </a:lnTo>
                  <a:lnTo>
                    <a:pt x="4121956" y="5588475"/>
                  </a:lnTo>
                  <a:close/>
                  <a:moveTo>
                    <a:pt x="4302091" y="5553067"/>
                  </a:moveTo>
                  <a:lnTo>
                    <a:pt x="4302091" y="5561005"/>
                  </a:lnTo>
                  <a:lnTo>
                    <a:pt x="4297328" y="5558934"/>
                  </a:lnTo>
                  <a:close/>
                  <a:moveTo>
                    <a:pt x="4108553" y="5551476"/>
                  </a:moveTo>
                  <a:lnTo>
                    <a:pt x="4122700" y="5555898"/>
                  </a:lnTo>
                  <a:lnTo>
                    <a:pt x="4121735" y="5565764"/>
                  </a:lnTo>
                  <a:lnTo>
                    <a:pt x="4108874" y="5563723"/>
                  </a:lnTo>
                  <a:lnTo>
                    <a:pt x="4097300" y="5562702"/>
                  </a:lnTo>
                  <a:lnTo>
                    <a:pt x="4099229" y="5556919"/>
                  </a:lnTo>
                  <a:close/>
                  <a:moveTo>
                    <a:pt x="4289391" y="5540367"/>
                  </a:moveTo>
                  <a:lnTo>
                    <a:pt x="4308441" y="5541002"/>
                  </a:lnTo>
                  <a:lnTo>
                    <a:pt x="4301337" y="5548305"/>
                  </a:lnTo>
                  <a:lnTo>
                    <a:pt x="4292620" y="5551480"/>
                  </a:lnTo>
                  <a:lnTo>
                    <a:pt x="4289391" y="5548305"/>
                  </a:lnTo>
                  <a:close/>
                  <a:moveTo>
                    <a:pt x="4022925" y="5514964"/>
                  </a:moveTo>
                  <a:lnTo>
                    <a:pt x="4031881" y="5519920"/>
                  </a:lnTo>
                  <a:cubicBezTo>
                    <a:pt x="4031992" y="5524360"/>
                    <a:pt x="4032102" y="5528799"/>
                    <a:pt x="4032213" y="5533239"/>
                  </a:cubicBezTo>
                  <a:lnTo>
                    <a:pt x="4022261" y="5540364"/>
                  </a:lnTo>
                  <a:lnTo>
                    <a:pt x="4009988" y="5532310"/>
                  </a:lnTo>
                  <a:lnTo>
                    <a:pt x="4011315" y="5525186"/>
                  </a:lnTo>
                  <a:close/>
                  <a:moveTo>
                    <a:pt x="2542105" y="5470514"/>
                  </a:moveTo>
                  <a:lnTo>
                    <a:pt x="2547481" y="5470514"/>
                  </a:lnTo>
                  <a:lnTo>
                    <a:pt x="2566456" y="5478769"/>
                  </a:lnTo>
                  <a:lnTo>
                    <a:pt x="2578157" y="5478769"/>
                  </a:lnTo>
                  <a:lnTo>
                    <a:pt x="2586696" y="5503851"/>
                  </a:lnTo>
                  <a:cubicBezTo>
                    <a:pt x="2586380" y="5509460"/>
                    <a:pt x="2586063" y="5515070"/>
                    <a:pt x="2585747" y="5520679"/>
                  </a:cubicBezTo>
                  <a:lnTo>
                    <a:pt x="2601876" y="5547031"/>
                  </a:lnTo>
                  <a:cubicBezTo>
                    <a:pt x="2601560" y="5556450"/>
                    <a:pt x="2601243" y="5565870"/>
                    <a:pt x="2600927" y="5575289"/>
                  </a:cubicBezTo>
                  <a:lnTo>
                    <a:pt x="2590491" y="5584814"/>
                  </a:lnTo>
                  <a:lnTo>
                    <a:pt x="2586696" y="5599736"/>
                  </a:lnTo>
                  <a:lnTo>
                    <a:pt x="2600295" y="5611484"/>
                  </a:lnTo>
                  <a:lnTo>
                    <a:pt x="2592388" y="5641646"/>
                  </a:lnTo>
                  <a:lnTo>
                    <a:pt x="2584166" y="5676889"/>
                  </a:lnTo>
                  <a:cubicBezTo>
                    <a:pt x="2584271" y="5688425"/>
                    <a:pt x="2584377" y="5699960"/>
                    <a:pt x="2584482" y="5711496"/>
                  </a:cubicBezTo>
                  <a:lnTo>
                    <a:pt x="2570884" y="5732769"/>
                  </a:lnTo>
                  <a:lnTo>
                    <a:pt x="2561080" y="5721974"/>
                  </a:lnTo>
                  <a:lnTo>
                    <a:pt x="2550644" y="5711814"/>
                  </a:lnTo>
                  <a:lnTo>
                    <a:pt x="2532934" y="5723561"/>
                  </a:lnTo>
                  <a:cubicBezTo>
                    <a:pt x="2532618" y="5730229"/>
                    <a:pt x="2532301" y="5736896"/>
                    <a:pt x="2531985" y="5743564"/>
                  </a:cubicBezTo>
                  <a:lnTo>
                    <a:pt x="2523446" y="5752136"/>
                  </a:lnTo>
                  <a:lnTo>
                    <a:pt x="2510796" y="5753089"/>
                  </a:lnTo>
                  <a:lnTo>
                    <a:pt x="2496249" y="5756264"/>
                  </a:lnTo>
                  <a:lnTo>
                    <a:pt x="2484864" y="5748326"/>
                  </a:lnTo>
                  <a:lnTo>
                    <a:pt x="2476325" y="5751501"/>
                  </a:lnTo>
                  <a:lnTo>
                    <a:pt x="2472846" y="5740706"/>
                  </a:lnTo>
                  <a:lnTo>
                    <a:pt x="2481385" y="5740706"/>
                  </a:lnTo>
                  <a:lnTo>
                    <a:pt x="2474744" y="5735626"/>
                  </a:lnTo>
                  <a:cubicBezTo>
                    <a:pt x="2474428" y="5727265"/>
                    <a:pt x="2474111" y="5718905"/>
                    <a:pt x="2473795" y="5710544"/>
                  </a:cubicBezTo>
                  <a:lnTo>
                    <a:pt x="2460829" y="5693716"/>
                  </a:lnTo>
                  <a:lnTo>
                    <a:pt x="2477274" y="5644821"/>
                  </a:lnTo>
                  <a:lnTo>
                    <a:pt x="2481701" y="5631169"/>
                  </a:lnTo>
                  <a:lnTo>
                    <a:pt x="2467470" y="5619739"/>
                  </a:lnTo>
                  <a:lnTo>
                    <a:pt x="2476009" y="5598466"/>
                  </a:lnTo>
                  <a:lnTo>
                    <a:pt x="2469684" y="5588941"/>
                  </a:lnTo>
                  <a:lnTo>
                    <a:pt x="2475693" y="5575606"/>
                  </a:lnTo>
                  <a:lnTo>
                    <a:pt x="2466205" y="5557509"/>
                  </a:lnTo>
                  <a:lnTo>
                    <a:pt x="2450393" y="5547349"/>
                  </a:lnTo>
                  <a:lnTo>
                    <a:pt x="2445965" y="5556874"/>
                  </a:lnTo>
                  <a:lnTo>
                    <a:pt x="2441538" y="5535601"/>
                  </a:lnTo>
                  <a:lnTo>
                    <a:pt x="2447863" y="5521949"/>
                  </a:lnTo>
                  <a:lnTo>
                    <a:pt x="2442170" y="5497819"/>
                  </a:lnTo>
                  <a:lnTo>
                    <a:pt x="2450709" y="5492421"/>
                  </a:lnTo>
                  <a:lnTo>
                    <a:pt x="2454820" y="5477499"/>
                  </a:lnTo>
                  <a:lnTo>
                    <a:pt x="2461145" y="5482896"/>
                  </a:lnTo>
                  <a:lnTo>
                    <a:pt x="2451658" y="5497819"/>
                  </a:lnTo>
                  <a:lnTo>
                    <a:pt x="2459248" y="5509249"/>
                  </a:lnTo>
                  <a:lnTo>
                    <a:pt x="2476325" y="5517504"/>
                  </a:lnTo>
                  <a:lnTo>
                    <a:pt x="2496249" y="5519409"/>
                  </a:lnTo>
                  <a:lnTo>
                    <a:pt x="2503523" y="5503534"/>
                  </a:lnTo>
                  <a:lnTo>
                    <a:pt x="2524711" y="5490834"/>
                  </a:lnTo>
                  <a:lnTo>
                    <a:pt x="2537994" y="5481309"/>
                  </a:lnTo>
                  <a:close/>
                  <a:moveTo>
                    <a:pt x="3282913" y="5260964"/>
                  </a:moveTo>
                  <a:lnTo>
                    <a:pt x="3294026" y="5262084"/>
                  </a:lnTo>
                  <a:lnTo>
                    <a:pt x="3287964" y="5265727"/>
                  </a:lnTo>
                  <a:close/>
                  <a:moveTo>
                    <a:pt x="3328248" y="5257789"/>
                  </a:moveTo>
                  <a:lnTo>
                    <a:pt x="3340739" y="5264892"/>
                  </a:lnTo>
                  <a:lnTo>
                    <a:pt x="3362288" y="5271027"/>
                  </a:lnTo>
                  <a:lnTo>
                    <a:pt x="3361039" y="5276839"/>
                  </a:lnTo>
                  <a:lnTo>
                    <a:pt x="3336680" y="5270704"/>
                  </a:lnTo>
                  <a:lnTo>
                    <a:pt x="3324188" y="5259726"/>
                  </a:lnTo>
                  <a:close/>
                  <a:moveTo>
                    <a:pt x="2671407" y="5257789"/>
                  </a:moveTo>
                  <a:lnTo>
                    <a:pt x="2674900" y="5266657"/>
                  </a:lnTo>
                  <a:lnTo>
                    <a:pt x="2673947" y="5273226"/>
                  </a:lnTo>
                  <a:lnTo>
                    <a:pt x="2667597" y="5275197"/>
                  </a:lnTo>
                  <a:lnTo>
                    <a:pt x="2671725" y="5284722"/>
                  </a:lnTo>
                  <a:lnTo>
                    <a:pt x="2664422" y="5286364"/>
                  </a:lnTo>
                  <a:lnTo>
                    <a:pt x="2659977" y="5276510"/>
                  </a:lnTo>
                  <a:lnTo>
                    <a:pt x="2643150" y="5278481"/>
                  </a:lnTo>
                  <a:lnTo>
                    <a:pt x="2636800" y="5268956"/>
                  </a:lnTo>
                  <a:lnTo>
                    <a:pt x="2659977" y="5266657"/>
                  </a:lnTo>
                  <a:close/>
                  <a:moveTo>
                    <a:pt x="3264815" y="5237151"/>
                  </a:moveTo>
                  <a:lnTo>
                    <a:pt x="3282277" y="5247144"/>
                  </a:lnTo>
                  <a:lnTo>
                    <a:pt x="3295930" y="5244334"/>
                  </a:lnTo>
                  <a:lnTo>
                    <a:pt x="3316250" y="5251204"/>
                  </a:lnTo>
                  <a:lnTo>
                    <a:pt x="3295930" y="5249955"/>
                  </a:lnTo>
                  <a:lnTo>
                    <a:pt x="3283865" y="5256201"/>
                  </a:lnTo>
                  <a:lnTo>
                    <a:pt x="3252750" y="5239337"/>
                  </a:lnTo>
                  <a:close/>
                  <a:moveTo>
                    <a:pt x="2572585" y="5232389"/>
                  </a:moveTo>
                  <a:cubicBezTo>
                    <a:pt x="2573224" y="5246022"/>
                    <a:pt x="2573864" y="5259654"/>
                    <a:pt x="2574503" y="5273287"/>
                  </a:cubicBezTo>
                  <a:lnTo>
                    <a:pt x="2571306" y="5288188"/>
                  </a:lnTo>
                  <a:lnTo>
                    <a:pt x="2584413" y="5315453"/>
                  </a:lnTo>
                  <a:lnTo>
                    <a:pt x="2581536" y="5359522"/>
                  </a:lnTo>
                  <a:lnTo>
                    <a:pt x="2570028" y="5388373"/>
                  </a:lnTo>
                  <a:lnTo>
                    <a:pt x="2566831" y="5402957"/>
                  </a:lnTo>
                  <a:lnTo>
                    <a:pt x="2557561" y="5426101"/>
                  </a:lnTo>
                  <a:lnTo>
                    <a:pt x="2549249" y="5445123"/>
                  </a:lnTo>
                  <a:lnTo>
                    <a:pt x="2547971" y="5451464"/>
                  </a:lnTo>
                  <a:lnTo>
                    <a:pt x="2539659" y="5446391"/>
                  </a:lnTo>
                  <a:lnTo>
                    <a:pt x="2531987" y="5444489"/>
                  </a:lnTo>
                  <a:lnTo>
                    <a:pt x="2531028" y="5439099"/>
                  </a:lnTo>
                  <a:lnTo>
                    <a:pt x="2521438" y="5434978"/>
                  </a:lnTo>
                  <a:lnTo>
                    <a:pt x="2510569" y="5426735"/>
                  </a:lnTo>
                  <a:lnTo>
                    <a:pt x="2518241" y="5408663"/>
                  </a:lnTo>
                  <a:lnTo>
                    <a:pt x="2511209" y="5405493"/>
                  </a:lnTo>
                  <a:lnTo>
                    <a:pt x="2499701" y="5400103"/>
                  </a:lnTo>
                  <a:lnTo>
                    <a:pt x="2503856" y="5393762"/>
                  </a:lnTo>
                  <a:lnTo>
                    <a:pt x="2504815" y="5384568"/>
                  </a:lnTo>
                  <a:lnTo>
                    <a:pt x="2501619" y="5381398"/>
                  </a:lnTo>
                  <a:lnTo>
                    <a:pt x="2501619" y="5366814"/>
                  </a:lnTo>
                  <a:lnTo>
                    <a:pt x="2497143" y="5356035"/>
                  </a:lnTo>
                  <a:lnTo>
                    <a:pt x="2490750" y="5342719"/>
                  </a:lnTo>
                  <a:cubicBezTo>
                    <a:pt x="2491070" y="5338492"/>
                    <a:pt x="2491389" y="5334264"/>
                    <a:pt x="2491709" y="5330037"/>
                  </a:cubicBezTo>
                  <a:lnTo>
                    <a:pt x="2501299" y="5327818"/>
                  </a:lnTo>
                  <a:cubicBezTo>
                    <a:pt x="2500873" y="5320420"/>
                    <a:pt x="2500446" y="5313023"/>
                    <a:pt x="2500020" y="5305625"/>
                  </a:cubicBezTo>
                  <a:lnTo>
                    <a:pt x="2520159" y="5294846"/>
                  </a:lnTo>
                  <a:lnTo>
                    <a:pt x="2524315" y="5283432"/>
                  </a:lnTo>
                  <a:lnTo>
                    <a:pt x="2538061" y="5272653"/>
                  </a:lnTo>
                  <a:lnTo>
                    <a:pt x="2550848" y="5278994"/>
                  </a:lnTo>
                  <a:lnTo>
                    <a:pt x="2558520" y="5271702"/>
                  </a:lnTo>
                  <a:lnTo>
                    <a:pt x="2554684" y="5255850"/>
                  </a:lnTo>
                  <a:lnTo>
                    <a:pt x="2562356" y="5235559"/>
                  </a:lnTo>
                  <a:close/>
                  <a:moveTo>
                    <a:pt x="3216274" y="5219689"/>
                  </a:moveTo>
                  <a:lnTo>
                    <a:pt x="3221000" y="5221547"/>
                  </a:lnTo>
                  <a:lnTo>
                    <a:pt x="3210958" y="5232389"/>
                  </a:lnTo>
                  <a:lnTo>
                    <a:pt x="3210367" y="5228052"/>
                  </a:lnTo>
                  <a:lnTo>
                    <a:pt x="3208300" y="5222477"/>
                  </a:lnTo>
                  <a:close/>
                  <a:moveTo>
                    <a:pt x="3236875" y="5199051"/>
                  </a:moveTo>
                  <a:lnTo>
                    <a:pt x="3266104" y="5206144"/>
                  </a:lnTo>
                  <a:lnTo>
                    <a:pt x="3297200" y="5210197"/>
                  </a:lnTo>
                  <a:lnTo>
                    <a:pt x="3297200" y="5214926"/>
                  </a:lnTo>
                  <a:lnTo>
                    <a:pt x="3266726" y="5213912"/>
                  </a:lnTo>
                  <a:lnTo>
                    <a:pt x="3239673" y="5206819"/>
                  </a:lnTo>
                  <a:close/>
                  <a:moveTo>
                    <a:pt x="3261468" y="5180001"/>
                  </a:moveTo>
                  <a:lnTo>
                    <a:pt x="3278151" y="5188077"/>
                  </a:lnTo>
                  <a:lnTo>
                    <a:pt x="3274688" y="5194289"/>
                  </a:lnTo>
                  <a:lnTo>
                    <a:pt x="3257376" y="5193046"/>
                  </a:lnTo>
                  <a:lnTo>
                    <a:pt x="3245415" y="5189630"/>
                  </a:lnTo>
                  <a:lnTo>
                    <a:pt x="3241953" y="5184970"/>
                  </a:lnTo>
                  <a:lnTo>
                    <a:pt x="3241638" y="5180311"/>
                  </a:lnTo>
                  <a:close/>
                  <a:moveTo>
                    <a:pt x="3220023" y="5175239"/>
                  </a:moveTo>
                  <a:lnTo>
                    <a:pt x="3235288" y="5184764"/>
                  </a:lnTo>
                  <a:lnTo>
                    <a:pt x="3225824" y="5183535"/>
                  </a:lnTo>
                  <a:lnTo>
                    <a:pt x="3211475" y="5175546"/>
                  </a:lnTo>
                  <a:close/>
                  <a:moveTo>
                    <a:pt x="2421121" y="5104145"/>
                  </a:moveTo>
                  <a:lnTo>
                    <a:pt x="2412624" y="5112639"/>
                  </a:lnTo>
                  <a:cubicBezTo>
                    <a:pt x="2412640" y="5112672"/>
                    <a:pt x="2412656" y="5112704"/>
                    <a:pt x="2412672" y="5112737"/>
                  </a:cubicBezTo>
                  <a:lnTo>
                    <a:pt x="2421138" y="5104253"/>
                  </a:lnTo>
                  <a:cubicBezTo>
                    <a:pt x="2421132" y="5104217"/>
                    <a:pt x="2421127" y="5104181"/>
                    <a:pt x="2421121" y="5104145"/>
                  </a:cubicBezTo>
                  <a:close/>
                  <a:moveTo>
                    <a:pt x="3071775" y="5056176"/>
                  </a:moveTo>
                  <a:lnTo>
                    <a:pt x="3095705" y="5079407"/>
                  </a:lnTo>
                  <a:lnTo>
                    <a:pt x="3109875" y="5094276"/>
                  </a:lnTo>
                  <a:lnTo>
                    <a:pt x="3092242" y="5084364"/>
                  </a:lnTo>
                  <a:lnTo>
                    <a:pt x="3080277" y="5069805"/>
                  </a:lnTo>
                  <a:close/>
                  <a:moveTo>
                    <a:pt x="3087650" y="5051414"/>
                  </a:moveTo>
                  <a:lnTo>
                    <a:pt x="3115887" y="5070981"/>
                  </a:lnTo>
                  <a:lnTo>
                    <a:pt x="3117813" y="5079989"/>
                  </a:lnTo>
                  <a:close/>
                  <a:moveTo>
                    <a:pt x="3100350" y="5049826"/>
                  </a:moveTo>
                  <a:lnTo>
                    <a:pt x="3114638" y="5056224"/>
                  </a:lnTo>
                  <a:lnTo>
                    <a:pt x="3110215" y="5060939"/>
                  </a:lnTo>
                  <a:close/>
                  <a:moveTo>
                    <a:pt x="3085812" y="5013314"/>
                  </a:moveTo>
                  <a:lnTo>
                    <a:pt x="3107082" y="5026331"/>
                  </a:lnTo>
                  <a:lnTo>
                    <a:pt x="3109016" y="5031411"/>
                  </a:lnTo>
                  <a:lnTo>
                    <a:pt x="3102570" y="5029824"/>
                  </a:lnTo>
                  <a:lnTo>
                    <a:pt x="3115461" y="5041254"/>
                  </a:lnTo>
                  <a:lnTo>
                    <a:pt x="3124163" y="5047921"/>
                  </a:lnTo>
                  <a:lnTo>
                    <a:pt x="3122874" y="5051414"/>
                  </a:lnTo>
                  <a:lnTo>
                    <a:pt x="3104182" y="5037126"/>
                  </a:lnTo>
                  <a:lnTo>
                    <a:pt x="3105471" y="5045381"/>
                  </a:lnTo>
                  <a:lnTo>
                    <a:pt x="3093224" y="5033316"/>
                  </a:lnTo>
                  <a:lnTo>
                    <a:pt x="3084523" y="5021886"/>
                  </a:lnTo>
                  <a:lnTo>
                    <a:pt x="3081300" y="5013949"/>
                  </a:lnTo>
                  <a:close/>
                  <a:moveTo>
                    <a:pt x="3043982" y="5011726"/>
                  </a:moveTo>
                  <a:lnTo>
                    <a:pt x="3058460" y="5028318"/>
                  </a:lnTo>
                  <a:cubicBezTo>
                    <a:pt x="3058665" y="5032005"/>
                    <a:pt x="3058871" y="5035692"/>
                    <a:pt x="3059076" y="5039379"/>
                  </a:cubicBezTo>
                  <a:lnTo>
                    <a:pt x="3055071" y="5040301"/>
                  </a:lnTo>
                  <a:lnTo>
                    <a:pt x="3052299" y="5032927"/>
                  </a:lnTo>
                  <a:lnTo>
                    <a:pt x="3046139" y="5030161"/>
                  </a:lnTo>
                  <a:lnTo>
                    <a:pt x="3039978" y="5022173"/>
                  </a:lnTo>
                  <a:lnTo>
                    <a:pt x="3038438" y="5013877"/>
                  </a:lnTo>
                  <a:close/>
                  <a:moveTo>
                    <a:pt x="3081196" y="4995851"/>
                  </a:moveTo>
                  <a:lnTo>
                    <a:pt x="3089628" y="5007599"/>
                  </a:lnTo>
                  <a:lnTo>
                    <a:pt x="3094000" y="5013314"/>
                  </a:lnTo>
                  <a:lnTo>
                    <a:pt x="3077761" y="5004106"/>
                  </a:lnTo>
                  <a:lnTo>
                    <a:pt x="3074950" y="4998708"/>
                  </a:lnTo>
                  <a:close/>
                  <a:moveTo>
                    <a:pt x="6495127" y="4986728"/>
                  </a:moveTo>
                  <a:lnTo>
                    <a:pt x="6506559" y="4995299"/>
                  </a:lnTo>
                  <a:lnTo>
                    <a:pt x="6517991" y="4992442"/>
                  </a:lnTo>
                  <a:lnTo>
                    <a:pt x="6525612" y="4997204"/>
                  </a:lnTo>
                  <a:lnTo>
                    <a:pt x="6540537" y="4999426"/>
                  </a:lnTo>
                  <a:lnTo>
                    <a:pt x="6557050" y="5002918"/>
                  </a:lnTo>
                  <a:lnTo>
                    <a:pt x="6561450" y="5001033"/>
                  </a:lnTo>
                  <a:lnTo>
                    <a:pt x="6527292" y="5071939"/>
                  </a:lnTo>
                  <a:lnTo>
                    <a:pt x="6524977" y="5069582"/>
                  </a:lnTo>
                  <a:lnTo>
                    <a:pt x="6514815" y="5041964"/>
                  </a:lnTo>
                  <a:lnTo>
                    <a:pt x="6504336" y="5039424"/>
                  </a:lnTo>
                  <a:lnTo>
                    <a:pt x="6495762" y="5044821"/>
                  </a:lnTo>
                  <a:lnTo>
                    <a:pt x="6487506" y="5041329"/>
                  </a:lnTo>
                  <a:cubicBezTo>
                    <a:pt x="6487188" y="5037731"/>
                    <a:pt x="6486871" y="5034134"/>
                    <a:pt x="6486553" y="5030536"/>
                  </a:cubicBezTo>
                  <a:lnTo>
                    <a:pt x="6470993" y="5017520"/>
                  </a:lnTo>
                  <a:lnTo>
                    <a:pt x="6473534" y="4998791"/>
                  </a:lnTo>
                  <a:lnTo>
                    <a:pt x="6484648" y="4994981"/>
                  </a:lnTo>
                  <a:close/>
                  <a:moveTo>
                    <a:pt x="3034945" y="4948226"/>
                  </a:moveTo>
                  <a:lnTo>
                    <a:pt x="3042883" y="4949174"/>
                  </a:lnTo>
                  <a:lnTo>
                    <a:pt x="3044153" y="4962446"/>
                  </a:lnTo>
                  <a:lnTo>
                    <a:pt x="3048915" y="4968133"/>
                  </a:lnTo>
                  <a:lnTo>
                    <a:pt x="3055265" y="4979509"/>
                  </a:lnTo>
                  <a:lnTo>
                    <a:pt x="3060663" y="5014901"/>
                  </a:lnTo>
                  <a:lnTo>
                    <a:pt x="3054313" y="5014269"/>
                  </a:lnTo>
                  <a:lnTo>
                    <a:pt x="3049868" y="5008581"/>
                  </a:lnTo>
                  <a:lnTo>
                    <a:pt x="3040342" y="4999101"/>
                  </a:lnTo>
                  <a:lnTo>
                    <a:pt x="3036850" y="4987725"/>
                  </a:lnTo>
                  <a:lnTo>
                    <a:pt x="3039072" y="4981405"/>
                  </a:lnTo>
                  <a:lnTo>
                    <a:pt x="3044788" y="4985829"/>
                  </a:lnTo>
                  <a:lnTo>
                    <a:pt x="3046058" y="4981405"/>
                  </a:lnTo>
                  <a:lnTo>
                    <a:pt x="3046058" y="4972241"/>
                  </a:lnTo>
                  <a:lnTo>
                    <a:pt x="3033675" y="4958022"/>
                  </a:lnTo>
                  <a:close/>
                  <a:moveTo>
                    <a:pt x="3060662" y="4941876"/>
                  </a:moveTo>
                  <a:lnTo>
                    <a:pt x="3066377" y="4941876"/>
                  </a:lnTo>
                  <a:lnTo>
                    <a:pt x="3081300" y="4964101"/>
                  </a:lnTo>
                  <a:lnTo>
                    <a:pt x="3086062" y="4968228"/>
                  </a:lnTo>
                  <a:lnTo>
                    <a:pt x="3081935" y="4974578"/>
                  </a:lnTo>
                  <a:lnTo>
                    <a:pt x="3089872" y="4983786"/>
                  </a:lnTo>
                  <a:lnTo>
                    <a:pt x="3097175" y="4999026"/>
                  </a:lnTo>
                  <a:lnTo>
                    <a:pt x="3094317" y="4994263"/>
                  </a:lnTo>
                  <a:lnTo>
                    <a:pt x="3087967" y="4991406"/>
                  </a:lnTo>
                  <a:lnTo>
                    <a:pt x="3075902" y="4984738"/>
                  </a:lnTo>
                  <a:lnTo>
                    <a:pt x="3072092" y="4972673"/>
                  </a:lnTo>
                  <a:lnTo>
                    <a:pt x="3068917" y="4972038"/>
                  </a:lnTo>
                  <a:lnTo>
                    <a:pt x="3054312" y="4962196"/>
                  </a:lnTo>
                  <a:lnTo>
                    <a:pt x="3052725" y="4951083"/>
                  </a:lnTo>
                  <a:lnTo>
                    <a:pt x="3060662" y="4950448"/>
                  </a:lnTo>
                  <a:close/>
                  <a:moveTo>
                    <a:pt x="6600872" y="4906095"/>
                  </a:moveTo>
                  <a:lnTo>
                    <a:pt x="6598649" y="4911492"/>
                  </a:lnTo>
                  <a:lnTo>
                    <a:pt x="6602058" y="4916735"/>
                  </a:lnTo>
                  <a:lnTo>
                    <a:pt x="6570401" y="4982451"/>
                  </a:lnTo>
                  <a:lnTo>
                    <a:pt x="6569434" y="4982283"/>
                  </a:lnTo>
                  <a:lnTo>
                    <a:pt x="6564036" y="4977839"/>
                  </a:lnTo>
                  <a:lnTo>
                    <a:pt x="6564354" y="4967363"/>
                  </a:lnTo>
                  <a:lnTo>
                    <a:pt x="6569752" y="4961332"/>
                  </a:lnTo>
                  <a:lnTo>
                    <a:pt x="6573563" y="4943237"/>
                  </a:lnTo>
                  <a:lnTo>
                    <a:pt x="6567212" y="4935936"/>
                  </a:lnTo>
                  <a:lnTo>
                    <a:pt x="6568799" y="4924190"/>
                  </a:lnTo>
                  <a:lnTo>
                    <a:pt x="6582772" y="4909905"/>
                  </a:lnTo>
                  <a:close/>
                  <a:moveTo>
                    <a:pt x="4951102" y="4806942"/>
                  </a:moveTo>
                  <a:lnTo>
                    <a:pt x="4954554" y="4813479"/>
                  </a:lnTo>
                  <a:lnTo>
                    <a:pt x="4953518" y="4818055"/>
                  </a:lnTo>
                  <a:lnTo>
                    <a:pt x="4946616" y="4810210"/>
                  </a:lnTo>
                  <a:close/>
                  <a:moveTo>
                    <a:pt x="5054566" y="4779954"/>
                  </a:moveTo>
                  <a:lnTo>
                    <a:pt x="5046311" y="4792539"/>
                  </a:lnTo>
                  <a:lnTo>
                    <a:pt x="5039961" y="4814879"/>
                  </a:lnTo>
                  <a:lnTo>
                    <a:pt x="5029166" y="4805125"/>
                  </a:lnTo>
                  <a:lnTo>
                    <a:pt x="5032341" y="4797888"/>
                  </a:lnTo>
                  <a:lnTo>
                    <a:pt x="5048533" y="4785303"/>
                  </a:lnTo>
                  <a:close/>
                  <a:moveTo>
                    <a:pt x="4546749" y="4760722"/>
                  </a:moveTo>
                  <a:lnTo>
                    <a:pt x="4546260" y="4761212"/>
                  </a:lnTo>
                  <a:lnTo>
                    <a:pt x="4546884" y="4760899"/>
                  </a:lnTo>
                  <a:close/>
                  <a:moveTo>
                    <a:pt x="5140291" y="4749792"/>
                  </a:moveTo>
                  <a:lnTo>
                    <a:pt x="5127591" y="4759317"/>
                  </a:lnTo>
                  <a:lnTo>
                    <a:pt x="5130477" y="4751021"/>
                  </a:lnTo>
                  <a:close/>
                  <a:moveTo>
                    <a:pt x="6342270" y="4710093"/>
                  </a:moveTo>
                  <a:lnTo>
                    <a:pt x="6339836" y="4714047"/>
                  </a:lnTo>
                  <a:lnTo>
                    <a:pt x="6301729" y="4718809"/>
                  </a:lnTo>
                  <a:cubicBezTo>
                    <a:pt x="6301306" y="4724946"/>
                    <a:pt x="6300882" y="4731083"/>
                    <a:pt x="6300459" y="4737220"/>
                  </a:cubicBezTo>
                  <a:cubicBezTo>
                    <a:pt x="6300469" y="4737225"/>
                    <a:pt x="6300478" y="4737230"/>
                    <a:pt x="6300488" y="4737235"/>
                  </a:cubicBezTo>
                  <a:cubicBezTo>
                    <a:pt x="6300905" y="4731196"/>
                    <a:pt x="6301321" y="4725157"/>
                    <a:pt x="6301738" y="4719118"/>
                  </a:cubicBezTo>
                  <a:lnTo>
                    <a:pt x="6339844" y="4714356"/>
                  </a:lnTo>
                  <a:lnTo>
                    <a:pt x="6342384" y="4710229"/>
                  </a:lnTo>
                  <a:close/>
                  <a:moveTo>
                    <a:pt x="1472534" y="4375142"/>
                  </a:moveTo>
                  <a:lnTo>
                    <a:pt x="1482060" y="4376139"/>
                  </a:lnTo>
                  <a:lnTo>
                    <a:pt x="1487457" y="4385110"/>
                  </a:lnTo>
                  <a:lnTo>
                    <a:pt x="1484282" y="4388433"/>
                  </a:lnTo>
                  <a:lnTo>
                    <a:pt x="1476662" y="4385110"/>
                  </a:lnTo>
                  <a:lnTo>
                    <a:pt x="1467137" y="4389430"/>
                  </a:lnTo>
                  <a:lnTo>
                    <a:pt x="1465232" y="4381787"/>
                  </a:lnTo>
                  <a:close/>
                  <a:moveTo>
                    <a:pt x="1435070" y="4357679"/>
                  </a:moveTo>
                  <a:lnTo>
                    <a:pt x="1446184" y="4359584"/>
                  </a:lnTo>
                  <a:lnTo>
                    <a:pt x="1443096" y="4363711"/>
                  </a:lnTo>
                  <a:lnTo>
                    <a:pt x="1435996" y="4364029"/>
                  </a:lnTo>
                  <a:close/>
                  <a:moveTo>
                    <a:pt x="1538093" y="4154476"/>
                  </a:moveTo>
                  <a:lnTo>
                    <a:pt x="1543523" y="4158725"/>
                  </a:lnTo>
                  <a:lnTo>
                    <a:pt x="1561405" y="4162647"/>
                  </a:lnTo>
                  <a:lnTo>
                    <a:pt x="1566834" y="4170491"/>
                  </a:lnTo>
                  <a:lnTo>
                    <a:pt x="1564918" y="4178008"/>
                  </a:lnTo>
                  <a:lnTo>
                    <a:pt x="1557251" y="4185526"/>
                  </a:lnTo>
                  <a:lnTo>
                    <a:pt x="1549910" y="4187814"/>
                  </a:lnTo>
                  <a:lnTo>
                    <a:pt x="1525320" y="4175067"/>
                  </a:lnTo>
                  <a:lnTo>
                    <a:pt x="1511272" y="4175067"/>
                  </a:lnTo>
                  <a:lnTo>
                    <a:pt x="1515740" y="4171798"/>
                  </a:lnTo>
                  <a:close/>
                  <a:moveTo>
                    <a:pt x="2133803" y="3771889"/>
                  </a:moveTo>
                  <a:lnTo>
                    <a:pt x="2135150" y="3783636"/>
                  </a:lnTo>
                  <a:lnTo>
                    <a:pt x="2131782" y="3794114"/>
                  </a:lnTo>
                  <a:lnTo>
                    <a:pt x="2129762" y="3813164"/>
                  </a:lnTo>
                  <a:lnTo>
                    <a:pt x="2112925" y="3813164"/>
                  </a:lnTo>
                  <a:lnTo>
                    <a:pt x="2114609" y="3788081"/>
                  </a:lnTo>
                  <a:lnTo>
                    <a:pt x="2124711" y="3775381"/>
                  </a:lnTo>
                  <a:close/>
                  <a:moveTo>
                    <a:pt x="2166583" y="3746489"/>
                  </a:moveTo>
                  <a:lnTo>
                    <a:pt x="2171663" y="3748735"/>
                  </a:lnTo>
                  <a:lnTo>
                    <a:pt x="2153883" y="3759324"/>
                  </a:lnTo>
                  <a:lnTo>
                    <a:pt x="2146263" y="3767988"/>
                  </a:lnTo>
                  <a:lnTo>
                    <a:pt x="2140230" y="3776652"/>
                  </a:lnTo>
                  <a:lnTo>
                    <a:pt x="2136738" y="3766705"/>
                  </a:lnTo>
                  <a:lnTo>
                    <a:pt x="2146263" y="3757078"/>
                  </a:lnTo>
                  <a:close/>
                  <a:moveTo>
                    <a:pt x="1246315" y="3744901"/>
                  </a:moveTo>
                  <a:lnTo>
                    <a:pt x="1253753" y="3753473"/>
                  </a:lnTo>
                  <a:lnTo>
                    <a:pt x="1263448" y="3760458"/>
                  </a:lnTo>
                  <a:lnTo>
                    <a:pt x="1273144" y="3759506"/>
                  </a:lnTo>
                  <a:lnTo>
                    <a:pt x="1263448" y="3772206"/>
                  </a:lnTo>
                  <a:lnTo>
                    <a:pt x="1258277" y="3783953"/>
                  </a:lnTo>
                  <a:lnTo>
                    <a:pt x="1250844" y="3789351"/>
                  </a:lnTo>
                  <a:lnTo>
                    <a:pt x="1222724" y="3780143"/>
                  </a:lnTo>
                  <a:lnTo>
                    <a:pt x="1219167" y="3767443"/>
                  </a:lnTo>
                  <a:lnTo>
                    <a:pt x="1225632" y="3765221"/>
                  </a:lnTo>
                  <a:lnTo>
                    <a:pt x="1222400" y="3762046"/>
                  </a:lnTo>
                  <a:lnTo>
                    <a:pt x="1220461" y="3748393"/>
                  </a:lnTo>
                  <a:close/>
                  <a:moveTo>
                    <a:pt x="2215160" y="3730614"/>
                  </a:moveTo>
                  <a:lnTo>
                    <a:pt x="2216113" y="3734660"/>
                  </a:lnTo>
                  <a:lnTo>
                    <a:pt x="2207540" y="3735594"/>
                  </a:lnTo>
                  <a:lnTo>
                    <a:pt x="2194840" y="3739952"/>
                  </a:lnTo>
                  <a:lnTo>
                    <a:pt x="2188490" y="3744933"/>
                  </a:lnTo>
                  <a:lnTo>
                    <a:pt x="2178330" y="3746489"/>
                  </a:lnTo>
                  <a:lnTo>
                    <a:pt x="2171663" y="3739330"/>
                  </a:lnTo>
                  <a:lnTo>
                    <a:pt x="2200238" y="3732482"/>
                  </a:lnTo>
                  <a:close/>
                  <a:moveTo>
                    <a:pt x="2265326" y="3727439"/>
                  </a:moveTo>
                  <a:lnTo>
                    <a:pt x="2248622" y="3736964"/>
                  </a:lnTo>
                  <a:lnTo>
                    <a:pt x="2235070" y="3735232"/>
                  </a:lnTo>
                  <a:lnTo>
                    <a:pt x="2222463" y="3736387"/>
                  </a:lnTo>
                  <a:lnTo>
                    <a:pt x="2227821" y="3730614"/>
                  </a:lnTo>
                  <a:lnTo>
                    <a:pt x="2243579" y="3730325"/>
                  </a:lnTo>
                  <a:lnTo>
                    <a:pt x="2256816" y="3729171"/>
                  </a:lnTo>
                  <a:close/>
                  <a:moveTo>
                    <a:pt x="2293901" y="3721089"/>
                  </a:moveTo>
                  <a:lnTo>
                    <a:pt x="2284247" y="3726436"/>
                  </a:lnTo>
                  <a:lnTo>
                    <a:pt x="2270088" y="3733789"/>
                  </a:lnTo>
                  <a:lnTo>
                    <a:pt x="2275558" y="3723763"/>
                  </a:lnTo>
                  <a:close/>
                  <a:moveTo>
                    <a:pt x="2314928" y="3706801"/>
                  </a:moveTo>
                  <a:lnTo>
                    <a:pt x="2327813" y="3706801"/>
                  </a:lnTo>
                  <a:lnTo>
                    <a:pt x="2332000" y="3711192"/>
                  </a:lnTo>
                  <a:lnTo>
                    <a:pt x="2322337" y="3713556"/>
                  </a:lnTo>
                  <a:lnTo>
                    <a:pt x="2315251" y="3722676"/>
                  </a:lnTo>
                  <a:lnTo>
                    <a:pt x="2309775" y="3715921"/>
                  </a:lnTo>
                  <a:close/>
                  <a:moveTo>
                    <a:pt x="2362163" y="3689339"/>
                  </a:moveTo>
                  <a:lnTo>
                    <a:pt x="2358194" y="3694310"/>
                  </a:lnTo>
                  <a:lnTo>
                    <a:pt x="2338350" y="3700452"/>
                  </a:lnTo>
                  <a:lnTo>
                    <a:pt x="2351579" y="3693433"/>
                  </a:lnTo>
                  <a:close/>
                  <a:moveTo>
                    <a:pt x="2392325" y="3682989"/>
                  </a:moveTo>
                  <a:lnTo>
                    <a:pt x="2388983" y="3687752"/>
                  </a:lnTo>
                  <a:lnTo>
                    <a:pt x="2373275" y="3685187"/>
                  </a:lnTo>
                  <a:close/>
                  <a:moveTo>
                    <a:pt x="2415017" y="3681401"/>
                  </a:moveTo>
                  <a:lnTo>
                    <a:pt x="2422488" y="3682866"/>
                  </a:lnTo>
                  <a:lnTo>
                    <a:pt x="2406613" y="3684576"/>
                  </a:lnTo>
                  <a:close/>
                  <a:moveTo>
                    <a:pt x="2985194" y="3619489"/>
                  </a:moveTo>
                  <a:lnTo>
                    <a:pt x="3001933" y="3643179"/>
                  </a:lnTo>
                  <a:lnTo>
                    <a:pt x="3012555" y="3653563"/>
                  </a:lnTo>
                  <a:lnTo>
                    <a:pt x="3031868" y="3655835"/>
                  </a:lnTo>
                  <a:lnTo>
                    <a:pt x="3043778" y="3654212"/>
                  </a:lnTo>
                  <a:lnTo>
                    <a:pt x="3041525" y="3658756"/>
                  </a:lnTo>
                  <a:lnTo>
                    <a:pt x="3047963" y="3678227"/>
                  </a:lnTo>
                  <a:lnTo>
                    <a:pt x="3036375" y="3670438"/>
                  </a:lnTo>
                  <a:lnTo>
                    <a:pt x="3022212" y="3667518"/>
                  </a:lnTo>
                  <a:lnTo>
                    <a:pt x="3011589" y="3675306"/>
                  </a:lnTo>
                  <a:lnTo>
                    <a:pt x="3000645" y="3667518"/>
                  </a:lnTo>
                  <a:lnTo>
                    <a:pt x="3000001" y="3667193"/>
                  </a:lnTo>
                  <a:lnTo>
                    <a:pt x="2997426" y="3665895"/>
                  </a:lnTo>
                  <a:lnTo>
                    <a:pt x="2995495" y="3663624"/>
                  </a:lnTo>
                  <a:lnTo>
                    <a:pt x="2994529" y="3662650"/>
                  </a:lnTo>
                  <a:cubicBezTo>
                    <a:pt x="2994422" y="3662109"/>
                    <a:pt x="2994314" y="3661568"/>
                    <a:pt x="2994207" y="3661027"/>
                  </a:cubicBezTo>
                  <a:lnTo>
                    <a:pt x="2995173" y="3651292"/>
                  </a:lnTo>
                  <a:cubicBezTo>
                    <a:pt x="2995280" y="3648912"/>
                    <a:pt x="2995388" y="3646532"/>
                    <a:pt x="2995495" y="3644152"/>
                  </a:cubicBezTo>
                  <a:lnTo>
                    <a:pt x="2987770" y="3639934"/>
                  </a:lnTo>
                  <a:lnTo>
                    <a:pt x="2978113" y="3632145"/>
                  </a:lnTo>
                  <a:close/>
                  <a:moveTo>
                    <a:pt x="720699" y="3606789"/>
                  </a:moveTo>
                  <a:lnTo>
                    <a:pt x="731812" y="3609057"/>
                  </a:lnTo>
                  <a:lnTo>
                    <a:pt x="730831" y="3622664"/>
                  </a:lnTo>
                  <a:lnTo>
                    <a:pt x="721027" y="3617480"/>
                  </a:lnTo>
                  <a:cubicBezTo>
                    <a:pt x="720918" y="3613916"/>
                    <a:pt x="720808" y="3610353"/>
                    <a:pt x="720699" y="3606789"/>
                  </a:cubicBezTo>
                  <a:close/>
                  <a:moveTo>
                    <a:pt x="1246157" y="3590917"/>
                  </a:moveTo>
                  <a:lnTo>
                    <a:pt x="1252507" y="3593139"/>
                  </a:lnTo>
                  <a:lnTo>
                    <a:pt x="1244887" y="3604569"/>
                  </a:lnTo>
                  <a:lnTo>
                    <a:pt x="1247109" y="3615999"/>
                  </a:lnTo>
                  <a:lnTo>
                    <a:pt x="1242030" y="3631874"/>
                  </a:lnTo>
                  <a:lnTo>
                    <a:pt x="1231552" y="3641399"/>
                  </a:lnTo>
                  <a:lnTo>
                    <a:pt x="1216630" y="3640764"/>
                  </a:lnTo>
                  <a:lnTo>
                    <a:pt x="1208057" y="3644892"/>
                  </a:lnTo>
                  <a:lnTo>
                    <a:pt x="1208057" y="3636637"/>
                  </a:lnTo>
                  <a:lnTo>
                    <a:pt x="1218852" y="3627112"/>
                  </a:lnTo>
                  <a:lnTo>
                    <a:pt x="1229012" y="3599489"/>
                  </a:lnTo>
                  <a:close/>
                  <a:moveTo>
                    <a:pt x="2722963" y="3559164"/>
                  </a:moveTo>
                  <a:lnTo>
                    <a:pt x="2736813" y="3571070"/>
                  </a:lnTo>
                  <a:lnTo>
                    <a:pt x="2734558" y="3579759"/>
                  </a:lnTo>
                  <a:lnTo>
                    <a:pt x="2724251" y="3582977"/>
                  </a:lnTo>
                  <a:lnTo>
                    <a:pt x="2714588" y="3577506"/>
                  </a:lnTo>
                  <a:cubicBezTo>
                    <a:pt x="2714803" y="3571928"/>
                    <a:pt x="2715017" y="3566351"/>
                    <a:pt x="2715232" y="3560773"/>
                  </a:cubicBezTo>
                  <a:close/>
                  <a:moveTo>
                    <a:pt x="2492338" y="3549639"/>
                  </a:moveTo>
                  <a:lnTo>
                    <a:pt x="2485435" y="3560752"/>
                  </a:lnTo>
                  <a:lnTo>
                    <a:pt x="2484400" y="3551741"/>
                  </a:lnTo>
                  <a:close/>
                  <a:moveTo>
                    <a:pt x="2463763" y="3543289"/>
                  </a:moveTo>
                  <a:lnTo>
                    <a:pt x="2473288" y="3549484"/>
                  </a:lnTo>
                  <a:lnTo>
                    <a:pt x="2469760" y="3555989"/>
                  </a:lnTo>
                  <a:close/>
                  <a:moveTo>
                    <a:pt x="2922455" y="3533764"/>
                  </a:moveTo>
                  <a:lnTo>
                    <a:pt x="2937199" y="3536647"/>
                  </a:lnTo>
                  <a:lnTo>
                    <a:pt x="2937199" y="3548500"/>
                  </a:lnTo>
                  <a:lnTo>
                    <a:pt x="2943473" y="3553946"/>
                  </a:lnTo>
                  <a:lnTo>
                    <a:pt x="2956021" y="3552665"/>
                  </a:lnTo>
                  <a:lnTo>
                    <a:pt x="2961354" y="3560033"/>
                  </a:lnTo>
                  <a:lnTo>
                    <a:pt x="2959158" y="3566440"/>
                  </a:lnTo>
                  <a:lnTo>
                    <a:pt x="2953825" y="3573808"/>
                  </a:lnTo>
                  <a:lnTo>
                    <a:pt x="2960099" y="3577011"/>
                  </a:lnTo>
                  <a:lnTo>
                    <a:pt x="2967001" y="3589825"/>
                  </a:lnTo>
                  <a:lnTo>
                    <a:pt x="2960727" y="3595271"/>
                  </a:lnTo>
                  <a:lnTo>
                    <a:pt x="2952257" y="3591106"/>
                  </a:lnTo>
                  <a:lnTo>
                    <a:pt x="2943787" y="3589825"/>
                  </a:lnTo>
                  <a:lnTo>
                    <a:pt x="2939709" y="3595591"/>
                  </a:lnTo>
                  <a:lnTo>
                    <a:pt x="2936572" y="3600397"/>
                  </a:lnTo>
                  <a:lnTo>
                    <a:pt x="2933435" y="3603920"/>
                  </a:lnTo>
                  <a:lnTo>
                    <a:pt x="2932180" y="3604882"/>
                  </a:lnTo>
                  <a:lnTo>
                    <a:pt x="2931239" y="3605202"/>
                  </a:lnTo>
                  <a:lnTo>
                    <a:pt x="2930612" y="3605202"/>
                  </a:lnTo>
                  <a:lnTo>
                    <a:pt x="2929357" y="3605202"/>
                  </a:lnTo>
                  <a:lnTo>
                    <a:pt x="2928416" y="3604561"/>
                  </a:lnTo>
                  <a:lnTo>
                    <a:pt x="2928102" y="3603920"/>
                  </a:lnTo>
                  <a:lnTo>
                    <a:pt x="2914613" y="3592388"/>
                  </a:lnTo>
                  <a:lnTo>
                    <a:pt x="2918691" y="3582777"/>
                  </a:lnTo>
                  <a:lnTo>
                    <a:pt x="2924024" y="3576370"/>
                  </a:lnTo>
                  <a:lnTo>
                    <a:pt x="2919318" y="3566760"/>
                  </a:lnTo>
                  <a:lnTo>
                    <a:pt x="2925592" y="3562595"/>
                  </a:lnTo>
                  <a:lnTo>
                    <a:pt x="2936258" y="3572206"/>
                  </a:lnTo>
                  <a:lnTo>
                    <a:pt x="2945669" y="3569002"/>
                  </a:lnTo>
                  <a:lnTo>
                    <a:pt x="2946610" y="3561314"/>
                  </a:lnTo>
                  <a:lnTo>
                    <a:pt x="2931866" y="3551703"/>
                  </a:lnTo>
                  <a:lnTo>
                    <a:pt x="2918377" y="3550102"/>
                  </a:lnTo>
                  <a:lnTo>
                    <a:pt x="2917122" y="3541452"/>
                  </a:lnTo>
                  <a:close/>
                  <a:moveTo>
                    <a:pt x="2474421" y="3527414"/>
                  </a:moveTo>
                  <a:lnTo>
                    <a:pt x="2483607" y="3527414"/>
                  </a:lnTo>
                  <a:lnTo>
                    <a:pt x="2485988" y="3538409"/>
                  </a:lnTo>
                  <a:lnTo>
                    <a:pt x="2479524" y="3544877"/>
                  </a:lnTo>
                  <a:lnTo>
                    <a:pt x="2471700" y="3536145"/>
                  </a:lnTo>
                  <a:close/>
                  <a:moveTo>
                    <a:pt x="2643150" y="3494076"/>
                  </a:moveTo>
                  <a:lnTo>
                    <a:pt x="2665375" y="3502206"/>
                  </a:lnTo>
                  <a:lnTo>
                    <a:pt x="2662200" y="3514714"/>
                  </a:lnTo>
                  <a:lnTo>
                    <a:pt x="2649500" y="3510649"/>
                  </a:lnTo>
                  <a:close/>
                  <a:moveTo>
                    <a:pt x="2724430" y="3492489"/>
                  </a:moveTo>
                  <a:lnTo>
                    <a:pt x="2735543" y="3498204"/>
                  </a:lnTo>
                  <a:lnTo>
                    <a:pt x="2744115" y="3502331"/>
                  </a:lnTo>
                  <a:lnTo>
                    <a:pt x="2748878" y="3504871"/>
                  </a:lnTo>
                  <a:lnTo>
                    <a:pt x="2751100" y="3505189"/>
                  </a:lnTo>
                  <a:lnTo>
                    <a:pt x="2753958" y="3505189"/>
                  </a:lnTo>
                  <a:lnTo>
                    <a:pt x="2761260" y="3505189"/>
                  </a:lnTo>
                  <a:lnTo>
                    <a:pt x="2768880" y="3505506"/>
                  </a:lnTo>
                  <a:lnTo>
                    <a:pt x="2771738" y="3505824"/>
                  </a:lnTo>
                  <a:lnTo>
                    <a:pt x="2773325" y="3506776"/>
                  </a:lnTo>
                  <a:lnTo>
                    <a:pt x="2774595" y="3508046"/>
                  </a:lnTo>
                  <a:lnTo>
                    <a:pt x="2775548" y="3510269"/>
                  </a:lnTo>
                  <a:lnTo>
                    <a:pt x="2776183" y="3512809"/>
                  </a:lnTo>
                  <a:lnTo>
                    <a:pt x="2776818" y="3515349"/>
                  </a:lnTo>
                  <a:lnTo>
                    <a:pt x="2777770" y="3520429"/>
                  </a:lnTo>
                  <a:lnTo>
                    <a:pt x="2778088" y="3522651"/>
                  </a:lnTo>
                  <a:lnTo>
                    <a:pt x="2784438" y="3536939"/>
                  </a:lnTo>
                  <a:lnTo>
                    <a:pt x="2762213" y="3536304"/>
                  </a:lnTo>
                  <a:lnTo>
                    <a:pt x="2744115" y="3536304"/>
                  </a:lnTo>
                  <a:lnTo>
                    <a:pt x="2737765" y="3529319"/>
                  </a:lnTo>
                  <a:lnTo>
                    <a:pt x="2713317" y="3520746"/>
                  </a:lnTo>
                  <a:lnTo>
                    <a:pt x="2713317" y="3513761"/>
                  </a:lnTo>
                  <a:lnTo>
                    <a:pt x="2728240" y="3512174"/>
                  </a:lnTo>
                  <a:lnTo>
                    <a:pt x="2713317" y="3502014"/>
                  </a:lnTo>
                  <a:cubicBezTo>
                    <a:pt x="2713211" y="3499897"/>
                    <a:pt x="2713106" y="3497781"/>
                    <a:pt x="2713000" y="3495664"/>
                  </a:cubicBezTo>
                  <a:close/>
                  <a:moveTo>
                    <a:pt x="2782388" y="3486139"/>
                  </a:moveTo>
                  <a:lnTo>
                    <a:pt x="2791163" y="3498169"/>
                  </a:lnTo>
                  <a:lnTo>
                    <a:pt x="2801888" y="3491666"/>
                  </a:lnTo>
                  <a:lnTo>
                    <a:pt x="2816188" y="3506623"/>
                  </a:lnTo>
                  <a:lnTo>
                    <a:pt x="2806113" y="3520605"/>
                  </a:lnTo>
                  <a:lnTo>
                    <a:pt x="2798963" y="3530359"/>
                  </a:lnTo>
                  <a:lnTo>
                    <a:pt x="2791488" y="3540114"/>
                  </a:lnTo>
                  <a:lnTo>
                    <a:pt x="2784663" y="3519955"/>
                  </a:lnTo>
                  <a:lnTo>
                    <a:pt x="2787913" y="3512151"/>
                  </a:lnTo>
                  <a:lnTo>
                    <a:pt x="2774913" y="3487765"/>
                  </a:lnTo>
                  <a:close/>
                  <a:moveTo>
                    <a:pt x="2829351" y="3475026"/>
                  </a:moveTo>
                  <a:lnTo>
                    <a:pt x="2856571" y="3483401"/>
                  </a:lnTo>
                  <a:lnTo>
                    <a:pt x="2860638" y="3490226"/>
                  </a:lnTo>
                  <a:lnTo>
                    <a:pt x="2848123" y="3488675"/>
                  </a:lnTo>
                  <a:lnTo>
                    <a:pt x="2837798" y="3492708"/>
                  </a:lnTo>
                  <a:lnTo>
                    <a:pt x="2828725" y="3502014"/>
                  </a:lnTo>
                  <a:lnTo>
                    <a:pt x="2817775" y="3492708"/>
                  </a:lnTo>
                  <a:lnTo>
                    <a:pt x="2834670" y="3485573"/>
                  </a:lnTo>
                  <a:close/>
                  <a:moveTo>
                    <a:pt x="2682838" y="3473439"/>
                  </a:moveTo>
                  <a:lnTo>
                    <a:pt x="2673630" y="3492489"/>
                  </a:lnTo>
                  <a:lnTo>
                    <a:pt x="2670138" y="3482964"/>
                  </a:lnTo>
                  <a:close/>
                  <a:moveTo>
                    <a:pt x="2591080" y="3467089"/>
                  </a:moveTo>
                  <a:lnTo>
                    <a:pt x="2613622" y="3486353"/>
                  </a:lnTo>
                  <a:cubicBezTo>
                    <a:pt x="2613940" y="3489509"/>
                    <a:pt x="2614257" y="3492666"/>
                    <a:pt x="2614575" y="3495822"/>
                  </a:cubicBezTo>
                  <a:lnTo>
                    <a:pt x="2607590" y="3513127"/>
                  </a:lnTo>
                  <a:lnTo>
                    <a:pt x="2592667" y="3501699"/>
                  </a:lnTo>
                  <a:cubicBezTo>
                    <a:pt x="2592879" y="3499522"/>
                    <a:pt x="2593090" y="3497346"/>
                    <a:pt x="2593302" y="3495169"/>
                  </a:cubicBezTo>
                  <a:lnTo>
                    <a:pt x="2589175" y="3480802"/>
                  </a:lnTo>
                  <a:lnTo>
                    <a:pt x="2594255" y="3479823"/>
                  </a:lnTo>
                  <a:close/>
                  <a:moveTo>
                    <a:pt x="2706015" y="3457564"/>
                  </a:moveTo>
                  <a:cubicBezTo>
                    <a:pt x="2706227" y="3462094"/>
                    <a:pt x="2706438" y="3466623"/>
                    <a:pt x="2706650" y="3471153"/>
                  </a:cubicBezTo>
                  <a:lnTo>
                    <a:pt x="2699030" y="3490747"/>
                  </a:lnTo>
                  <a:lnTo>
                    <a:pt x="2687917" y="3516346"/>
                  </a:lnTo>
                  <a:lnTo>
                    <a:pt x="2680297" y="3525827"/>
                  </a:lnTo>
                  <a:lnTo>
                    <a:pt x="2678075" y="3512237"/>
                  </a:lnTo>
                  <a:lnTo>
                    <a:pt x="2680297" y="3496436"/>
                  </a:lnTo>
                  <a:lnTo>
                    <a:pt x="2688552" y="3480634"/>
                  </a:lnTo>
                  <a:close/>
                  <a:moveTo>
                    <a:pt x="2475289" y="3449626"/>
                  </a:moveTo>
                  <a:lnTo>
                    <a:pt x="2478050" y="3458932"/>
                  </a:lnTo>
                  <a:lnTo>
                    <a:pt x="2477222" y="3468238"/>
                  </a:lnTo>
                  <a:lnTo>
                    <a:pt x="2471700" y="3476614"/>
                  </a:lnTo>
                  <a:lnTo>
                    <a:pt x="2471700" y="3466377"/>
                  </a:lnTo>
                  <a:close/>
                  <a:moveTo>
                    <a:pt x="967714" y="3435339"/>
                  </a:moveTo>
                  <a:lnTo>
                    <a:pt x="989940" y="3455054"/>
                  </a:lnTo>
                  <a:lnTo>
                    <a:pt x="985812" y="3462368"/>
                  </a:lnTo>
                  <a:lnTo>
                    <a:pt x="968032" y="3473180"/>
                  </a:lnTo>
                  <a:lnTo>
                    <a:pt x="962634" y="3489079"/>
                  </a:lnTo>
                  <a:lnTo>
                    <a:pt x="967080" y="3491305"/>
                  </a:lnTo>
                  <a:lnTo>
                    <a:pt x="958824" y="3496075"/>
                  </a:lnTo>
                  <a:cubicBezTo>
                    <a:pt x="959036" y="3502011"/>
                    <a:pt x="959247" y="3507947"/>
                    <a:pt x="959459" y="3513883"/>
                  </a:cubicBezTo>
                  <a:lnTo>
                    <a:pt x="958921" y="3514329"/>
                  </a:lnTo>
                  <a:lnTo>
                    <a:pt x="960134" y="3514827"/>
                  </a:lnTo>
                  <a:cubicBezTo>
                    <a:pt x="960095" y="3508757"/>
                    <a:pt x="960057" y="3502686"/>
                    <a:pt x="960018" y="3496616"/>
                  </a:cubicBezTo>
                  <a:lnTo>
                    <a:pt x="968262" y="3491854"/>
                  </a:lnTo>
                  <a:lnTo>
                    <a:pt x="983166" y="3482329"/>
                  </a:lnTo>
                  <a:lnTo>
                    <a:pt x="991410" y="3468359"/>
                  </a:lnTo>
                  <a:lnTo>
                    <a:pt x="995838" y="3472804"/>
                  </a:lnTo>
                  <a:lnTo>
                    <a:pt x="1009154" y="3465819"/>
                  </a:lnTo>
                  <a:lnTo>
                    <a:pt x="1019621" y="3457564"/>
                  </a:lnTo>
                  <a:lnTo>
                    <a:pt x="1064328" y="3458199"/>
                  </a:lnTo>
                  <a:lnTo>
                    <a:pt x="1077011" y="3466771"/>
                  </a:lnTo>
                  <a:lnTo>
                    <a:pt x="1089060" y="3499156"/>
                  </a:lnTo>
                  <a:lnTo>
                    <a:pt x="1101744" y="3523287"/>
                  </a:lnTo>
                  <a:lnTo>
                    <a:pt x="1111257" y="3532494"/>
                  </a:lnTo>
                  <a:lnTo>
                    <a:pt x="1110306" y="3537892"/>
                  </a:lnTo>
                  <a:lnTo>
                    <a:pt x="1099842" y="3546147"/>
                  </a:lnTo>
                  <a:lnTo>
                    <a:pt x="1088427" y="3560434"/>
                  </a:lnTo>
                  <a:lnTo>
                    <a:pt x="1092549" y="3570594"/>
                  </a:lnTo>
                  <a:lnTo>
                    <a:pt x="1097939" y="3561069"/>
                  </a:lnTo>
                  <a:lnTo>
                    <a:pt x="1113794" y="3549322"/>
                  </a:lnTo>
                  <a:lnTo>
                    <a:pt x="1125526" y="3549322"/>
                  </a:lnTo>
                  <a:lnTo>
                    <a:pt x="1138210" y="3559799"/>
                  </a:lnTo>
                  <a:lnTo>
                    <a:pt x="1135990" y="3569324"/>
                  </a:lnTo>
                  <a:lnTo>
                    <a:pt x="1141381" y="3587422"/>
                  </a:lnTo>
                  <a:lnTo>
                    <a:pt x="1135356" y="3594724"/>
                  </a:lnTo>
                  <a:lnTo>
                    <a:pt x="1125843" y="3590597"/>
                  </a:lnTo>
                  <a:lnTo>
                    <a:pt x="1123306" y="3571229"/>
                  </a:lnTo>
                  <a:lnTo>
                    <a:pt x="1117916" y="3574404"/>
                  </a:lnTo>
                  <a:lnTo>
                    <a:pt x="1120453" y="3597899"/>
                  </a:lnTo>
                  <a:lnTo>
                    <a:pt x="1129014" y="3601074"/>
                  </a:lnTo>
                  <a:lnTo>
                    <a:pt x="1126794" y="3611234"/>
                  </a:lnTo>
                  <a:lnTo>
                    <a:pt x="1120453" y="3622029"/>
                  </a:lnTo>
                  <a:lnTo>
                    <a:pt x="1102696" y="3624569"/>
                  </a:lnTo>
                  <a:lnTo>
                    <a:pt x="1099525" y="3629649"/>
                  </a:lnTo>
                  <a:lnTo>
                    <a:pt x="1099525" y="3643619"/>
                  </a:lnTo>
                  <a:lnTo>
                    <a:pt x="1098252" y="3643570"/>
                  </a:lnTo>
                  <a:lnTo>
                    <a:pt x="1091214" y="3650619"/>
                  </a:lnTo>
                  <a:lnTo>
                    <a:pt x="1084229" y="3656978"/>
                  </a:lnTo>
                  <a:lnTo>
                    <a:pt x="1075656" y="3662384"/>
                  </a:lnTo>
                  <a:lnTo>
                    <a:pt x="1075339" y="3663020"/>
                  </a:lnTo>
                  <a:lnTo>
                    <a:pt x="1075022" y="3663338"/>
                  </a:lnTo>
                  <a:lnTo>
                    <a:pt x="1074069" y="3663974"/>
                  </a:lnTo>
                  <a:lnTo>
                    <a:pt x="1073116" y="3664928"/>
                  </a:lnTo>
                  <a:lnTo>
                    <a:pt x="1071846" y="3664928"/>
                  </a:lnTo>
                  <a:lnTo>
                    <a:pt x="1069624" y="3664928"/>
                  </a:lnTo>
                  <a:lnTo>
                    <a:pt x="1067084" y="3664610"/>
                  </a:lnTo>
                  <a:lnTo>
                    <a:pt x="1062322" y="3663020"/>
                  </a:lnTo>
                  <a:lnTo>
                    <a:pt x="1058829" y="3661748"/>
                  </a:lnTo>
                  <a:lnTo>
                    <a:pt x="1056608" y="3660158"/>
                  </a:lnTo>
                  <a:lnTo>
                    <a:pt x="1053430" y="3671924"/>
                  </a:lnTo>
                  <a:lnTo>
                    <a:pt x="1058829" y="3705631"/>
                  </a:lnTo>
                  <a:lnTo>
                    <a:pt x="1075339" y="3726618"/>
                  </a:lnTo>
                  <a:lnTo>
                    <a:pt x="1065813" y="3745698"/>
                  </a:lnTo>
                  <a:lnTo>
                    <a:pt x="1071211" y="3771137"/>
                  </a:lnTo>
                  <a:lnTo>
                    <a:pt x="1085499" y="3832191"/>
                  </a:lnTo>
                  <a:lnTo>
                    <a:pt x="1076291" y="3856359"/>
                  </a:lnTo>
                  <a:lnTo>
                    <a:pt x="1058512" y="3904057"/>
                  </a:lnTo>
                  <a:lnTo>
                    <a:pt x="1054703" y="3919957"/>
                  </a:lnTo>
                  <a:lnTo>
                    <a:pt x="1045176" y="3919957"/>
                  </a:lnTo>
                  <a:lnTo>
                    <a:pt x="1047398" y="3927271"/>
                  </a:lnTo>
                  <a:lnTo>
                    <a:pt x="1061051" y="3946032"/>
                  </a:lnTo>
                  <a:lnTo>
                    <a:pt x="1047398" y="3948576"/>
                  </a:lnTo>
                  <a:lnTo>
                    <a:pt x="1026443" y="3943170"/>
                  </a:lnTo>
                  <a:lnTo>
                    <a:pt x="1005171" y="3951120"/>
                  </a:lnTo>
                  <a:lnTo>
                    <a:pt x="1001043" y="3935220"/>
                  </a:lnTo>
                  <a:lnTo>
                    <a:pt x="993433" y="3940308"/>
                  </a:lnTo>
                  <a:lnTo>
                    <a:pt x="987082" y="3954300"/>
                  </a:lnTo>
                  <a:lnTo>
                    <a:pt x="955649" y="3964157"/>
                  </a:lnTo>
                  <a:lnTo>
                    <a:pt x="934376" y="3975923"/>
                  </a:lnTo>
                  <a:lnTo>
                    <a:pt x="925169" y="3988643"/>
                  </a:lnTo>
                  <a:lnTo>
                    <a:pt x="913738" y="3985463"/>
                  </a:lnTo>
                  <a:lnTo>
                    <a:pt x="907071" y="3998182"/>
                  </a:lnTo>
                  <a:lnTo>
                    <a:pt x="893418" y="4000726"/>
                  </a:lnTo>
                  <a:lnTo>
                    <a:pt x="882940" y="4010266"/>
                  </a:lnTo>
                  <a:lnTo>
                    <a:pt x="873098" y="4001680"/>
                  </a:lnTo>
                  <a:lnTo>
                    <a:pt x="877543" y="3986735"/>
                  </a:lnTo>
                  <a:lnTo>
                    <a:pt x="869922" y="3993095"/>
                  </a:lnTo>
                  <a:lnTo>
                    <a:pt x="862620" y="3992459"/>
                  </a:lnTo>
                  <a:lnTo>
                    <a:pt x="859762" y="4004224"/>
                  </a:lnTo>
                  <a:lnTo>
                    <a:pt x="865795" y="4004860"/>
                  </a:lnTo>
                  <a:lnTo>
                    <a:pt x="864208" y="4013446"/>
                  </a:lnTo>
                  <a:lnTo>
                    <a:pt x="867382" y="4022986"/>
                  </a:lnTo>
                  <a:lnTo>
                    <a:pt x="849285" y="4022032"/>
                  </a:lnTo>
                  <a:lnTo>
                    <a:pt x="843888" y="4031571"/>
                  </a:lnTo>
                  <a:lnTo>
                    <a:pt x="832140" y="4031889"/>
                  </a:lnTo>
                  <a:lnTo>
                    <a:pt x="825155" y="4042383"/>
                  </a:lnTo>
                  <a:lnTo>
                    <a:pt x="813407" y="4045563"/>
                  </a:lnTo>
                  <a:lnTo>
                    <a:pt x="799754" y="4050015"/>
                  </a:lnTo>
                  <a:lnTo>
                    <a:pt x="769909" y="4045881"/>
                  </a:lnTo>
                  <a:lnTo>
                    <a:pt x="762607" y="4042701"/>
                  </a:lnTo>
                  <a:lnTo>
                    <a:pt x="756575" y="4048107"/>
                  </a:lnTo>
                  <a:lnTo>
                    <a:pt x="737526" y="4052877"/>
                  </a:lnTo>
                  <a:lnTo>
                    <a:pt x="737526" y="4045245"/>
                  </a:lnTo>
                  <a:lnTo>
                    <a:pt x="725779" y="4042065"/>
                  </a:lnTo>
                  <a:lnTo>
                    <a:pt x="735938" y="4033479"/>
                  </a:lnTo>
                  <a:lnTo>
                    <a:pt x="743558" y="4033479"/>
                  </a:lnTo>
                  <a:lnTo>
                    <a:pt x="764512" y="4022986"/>
                  </a:lnTo>
                  <a:lnTo>
                    <a:pt x="750860" y="4020760"/>
                  </a:lnTo>
                  <a:lnTo>
                    <a:pt x="758162" y="4013446"/>
                  </a:lnTo>
                  <a:lnTo>
                    <a:pt x="735938" y="4019806"/>
                  </a:lnTo>
                  <a:lnTo>
                    <a:pt x="724191" y="4021396"/>
                  </a:lnTo>
                  <a:lnTo>
                    <a:pt x="714667" y="4031889"/>
                  </a:lnTo>
                  <a:lnTo>
                    <a:pt x="704507" y="4040475"/>
                  </a:lnTo>
                  <a:lnTo>
                    <a:pt x="691809" y="4039203"/>
                  </a:lnTo>
                  <a:lnTo>
                    <a:pt x="707683" y="4032843"/>
                  </a:lnTo>
                  <a:lnTo>
                    <a:pt x="716889" y="4012810"/>
                  </a:lnTo>
                  <a:lnTo>
                    <a:pt x="739113" y="4005178"/>
                  </a:lnTo>
                  <a:lnTo>
                    <a:pt x="744193" y="4001044"/>
                  </a:lnTo>
                  <a:lnTo>
                    <a:pt x="733399" y="3994685"/>
                  </a:lnTo>
                  <a:lnTo>
                    <a:pt x="710540" y="4005178"/>
                  </a:lnTo>
                  <a:lnTo>
                    <a:pt x="703238" y="4010584"/>
                  </a:lnTo>
                  <a:lnTo>
                    <a:pt x="693396" y="3999136"/>
                  </a:lnTo>
                  <a:lnTo>
                    <a:pt x="673394" y="4000408"/>
                  </a:lnTo>
                  <a:lnTo>
                    <a:pt x="686093" y="3986417"/>
                  </a:lnTo>
                  <a:lnTo>
                    <a:pt x="703873" y="3973697"/>
                  </a:lnTo>
                  <a:lnTo>
                    <a:pt x="712444" y="3970517"/>
                  </a:lnTo>
                  <a:lnTo>
                    <a:pt x="728319" y="3965111"/>
                  </a:lnTo>
                  <a:lnTo>
                    <a:pt x="726097" y="3960978"/>
                  </a:lnTo>
                  <a:lnTo>
                    <a:pt x="713397" y="3960978"/>
                  </a:lnTo>
                  <a:lnTo>
                    <a:pt x="697523" y="3959388"/>
                  </a:lnTo>
                  <a:lnTo>
                    <a:pt x="671807" y="3958116"/>
                  </a:lnTo>
                  <a:lnTo>
                    <a:pt x="666727" y="3950166"/>
                  </a:lnTo>
                  <a:lnTo>
                    <a:pt x="671489" y="3936174"/>
                  </a:lnTo>
                  <a:lnTo>
                    <a:pt x="679109" y="3935220"/>
                  </a:lnTo>
                  <a:lnTo>
                    <a:pt x="702286" y="3929496"/>
                  </a:lnTo>
                  <a:lnTo>
                    <a:pt x="695936" y="3944442"/>
                  </a:lnTo>
                  <a:lnTo>
                    <a:pt x="708635" y="3933630"/>
                  </a:lnTo>
                  <a:lnTo>
                    <a:pt x="714032" y="3941898"/>
                  </a:lnTo>
                  <a:lnTo>
                    <a:pt x="723556" y="3945078"/>
                  </a:lnTo>
                  <a:lnTo>
                    <a:pt x="744828" y="3944124"/>
                  </a:lnTo>
                  <a:lnTo>
                    <a:pt x="729906" y="3937764"/>
                  </a:lnTo>
                  <a:lnTo>
                    <a:pt x="721335" y="3924091"/>
                  </a:lnTo>
                  <a:lnTo>
                    <a:pt x="735938" y="3917413"/>
                  </a:lnTo>
                  <a:lnTo>
                    <a:pt x="738161" y="3899605"/>
                  </a:lnTo>
                  <a:lnTo>
                    <a:pt x="748638" y="3896425"/>
                  </a:lnTo>
                  <a:lnTo>
                    <a:pt x="772766" y="3895153"/>
                  </a:lnTo>
                  <a:lnTo>
                    <a:pt x="801341" y="3884024"/>
                  </a:lnTo>
                  <a:lnTo>
                    <a:pt x="818487" y="3880844"/>
                  </a:lnTo>
                  <a:lnTo>
                    <a:pt x="842936" y="3884978"/>
                  </a:lnTo>
                  <a:lnTo>
                    <a:pt x="838491" y="3879890"/>
                  </a:lnTo>
                  <a:lnTo>
                    <a:pt x="818487" y="3875756"/>
                  </a:lnTo>
                  <a:lnTo>
                    <a:pt x="806739" y="3872576"/>
                  </a:lnTo>
                  <a:lnTo>
                    <a:pt x="809597" y="3861128"/>
                  </a:lnTo>
                  <a:lnTo>
                    <a:pt x="815947" y="3846183"/>
                  </a:lnTo>
                  <a:lnTo>
                    <a:pt x="805469" y="3851589"/>
                  </a:lnTo>
                  <a:lnTo>
                    <a:pt x="790863" y="3871622"/>
                  </a:lnTo>
                  <a:lnTo>
                    <a:pt x="780068" y="3876074"/>
                  </a:lnTo>
                  <a:lnTo>
                    <a:pt x="761019" y="3880526"/>
                  </a:lnTo>
                  <a:lnTo>
                    <a:pt x="753717" y="3881798"/>
                  </a:lnTo>
                  <a:lnTo>
                    <a:pt x="755940" y="3886568"/>
                  </a:lnTo>
                  <a:lnTo>
                    <a:pt x="738161" y="3886886"/>
                  </a:lnTo>
                  <a:lnTo>
                    <a:pt x="719112" y="3895471"/>
                  </a:lnTo>
                  <a:lnTo>
                    <a:pt x="715937" y="3888476"/>
                  </a:lnTo>
                  <a:lnTo>
                    <a:pt x="752765" y="3870032"/>
                  </a:lnTo>
                  <a:lnTo>
                    <a:pt x="760702" y="3848727"/>
                  </a:lnTo>
                  <a:lnTo>
                    <a:pt x="776576" y="3837915"/>
                  </a:lnTo>
                  <a:lnTo>
                    <a:pt x="774672" y="3832827"/>
                  </a:lnTo>
                  <a:lnTo>
                    <a:pt x="762925" y="3833781"/>
                  </a:lnTo>
                  <a:lnTo>
                    <a:pt x="774037" y="3807706"/>
                  </a:lnTo>
                  <a:lnTo>
                    <a:pt x="792133" y="3795622"/>
                  </a:lnTo>
                  <a:lnTo>
                    <a:pt x="816582" y="3799756"/>
                  </a:lnTo>
                  <a:lnTo>
                    <a:pt x="808962" y="3783857"/>
                  </a:lnTo>
                  <a:lnTo>
                    <a:pt x="810867" y="3772091"/>
                  </a:lnTo>
                  <a:lnTo>
                    <a:pt x="796261" y="3781949"/>
                  </a:lnTo>
                  <a:lnTo>
                    <a:pt x="754035" y="3782585"/>
                  </a:lnTo>
                  <a:lnTo>
                    <a:pt x="746733" y="3776225"/>
                  </a:lnTo>
                  <a:cubicBezTo>
                    <a:pt x="746521" y="3770819"/>
                    <a:pt x="746310" y="3765413"/>
                    <a:pt x="746098" y="3760007"/>
                  </a:cubicBezTo>
                  <a:lnTo>
                    <a:pt x="733716" y="3772727"/>
                  </a:lnTo>
                  <a:lnTo>
                    <a:pt x="725462" y="3773363"/>
                  </a:lnTo>
                  <a:lnTo>
                    <a:pt x="722922" y="3762551"/>
                  </a:lnTo>
                  <a:lnTo>
                    <a:pt x="708317" y="3761597"/>
                  </a:lnTo>
                  <a:lnTo>
                    <a:pt x="703873" y="3755238"/>
                  </a:lnTo>
                  <a:lnTo>
                    <a:pt x="689903" y="3743790"/>
                  </a:lnTo>
                  <a:lnTo>
                    <a:pt x="702603" y="3727890"/>
                  </a:lnTo>
                  <a:lnTo>
                    <a:pt x="717207" y="3722484"/>
                  </a:lnTo>
                  <a:lnTo>
                    <a:pt x="723556" y="3704359"/>
                  </a:lnTo>
                  <a:lnTo>
                    <a:pt x="752130" y="3696727"/>
                  </a:lnTo>
                  <a:lnTo>
                    <a:pt x="745463" y="3691639"/>
                  </a:lnTo>
                  <a:cubicBezTo>
                    <a:pt x="745146" y="3688459"/>
                    <a:pt x="744828" y="3685280"/>
                    <a:pt x="744511" y="3682100"/>
                  </a:cubicBezTo>
                  <a:lnTo>
                    <a:pt x="727366" y="3684326"/>
                  </a:lnTo>
                  <a:lnTo>
                    <a:pt x="719429" y="3690685"/>
                  </a:lnTo>
                  <a:lnTo>
                    <a:pt x="711492" y="3679238"/>
                  </a:lnTo>
                  <a:lnTo>
                    <a:pt x="713137" y="3667467"/>
                  </a:lnTo>
                  <a:lnTo>
                    <a:pt x="709077" y="3678226"/>
                  </a:lnTo>
                  <a:lnTo>
                    <a:pt x="687363" y="3666796"/>
                  </a:lnTo>
                  <a:lnTo>
                    <a:pt x="708146" y="3662351"/>
                  </a:lnTo>
                  <a:lnTo>
                    <a:pt x="713618" y="3664031"/>
                  </a:lnTo>
                  <a:cubicBezTo>
                    <a:pt x="713650" y="3663800"/>
                    <a:pt x="713683" y="3663569"/>
                    <a:pt x="713715" y="3663338"/>
                  </a:cubicBezTo>
                  <a:lnTo>
                    <a:pt x="731811" y="3667790"/>
                  </a:lnTo>
                  <a:lnTo>
                    <a:pt x="728637" y="3656978"/>
                  </a:lnTo>
                  <a:lnTo>
                    <a:pt x="717842" y="3653798"/>
                  </a:lnTo>
                  <a:lnTo>
                    <a:pt x="713397" y="3637263"/>
                  </a:lnTo>
                  <a:lnTo>
                    <a:pt x="731493" y="3629313"/>
                  </a:lnTo>
                  <a:lnTo>
                    <a:pt x="734351" y="3608644"/>
                  </a:lnTo>
                  <a:lnTo>
                    <a:pt x="756575" y="3612460"/>
                  </a:lnTo>
                  <a:lnTo>
                    <a:pt x="769274" y="3610234"/>
                  </a:lnTo>
                  <a:lnTo>
                    <a:pt x="781974" y="3619456"/>
                  </a:lnTo>
                  <a:lnTo>
                    <a:pt x="783244" y="3628995"/>
                  </a:lnTo>
                  <a:lnTo>
                    <a:pt x="797214" y="3634401"/>
                  </a:lnTo>
                  <a:lnTo>
                    <a:pt x="792451" y="3621681"/>
                  </a:lnTo>
                  <a:lnTo>
                    <a:pt x="805469" y="3610870"/>
                  </a:lnTo>
                  <a:lnTo>
                    <a:pt x="823250" y="3618184"/>
                  </a:lnTo>
                  <a:lnTo>
                    <a:pt x="839443" y="3627723"/>
                  </a:lnTo>
                  <a:lnTo>
                    <a:pt x="845792" y="3628359"/>
                  </a:lnTo>
                  <a:lnTo>
                    <a:pt x="846428" y="3609598"/>
                  </a:lnTo>
                  <a:lnTo>
                    <a:pt x="837855" y="3592426"/>
                  </a:lnTo>
                  <a:lnTo>
                    <a:pt x="850555" y="3578753"/>
                  </a:lnTo>
                  <a:lnTo>
                    <a:pt x="867382" y="3578753"/>
                  </a:lnTo>
                  <a:lnTo>
                    <a:pt x="877860" y="3557447"/>
                  </a:lnTo>
                  <a:lnTo>
                    <a:pt x="861985" y="3554267"/>
                  </a:lnTo>
                  <a:lnTo>
                    <a:pt x="841666" y="3559991"/>
                  </a:lnTo>
                  <a:lnTo>
                    <a:pt x="823567" y="3549180"/>
                  </a:lnTo>
                  <a:lnTo>
                    <a:pt x="830235" y="3539004"/>
                  </a:lnTo>
                  <a:lnTo>
                    <a:pt x="840396" y="3528192"/>
                  </a:lnTo>
                  <a:lnTo>
                    <a:pt x="862620" y="3519606"/>
                  </a:lnTo>
                  <a:lnTo>
                    <a:pt x="858492" y="3510067"/>
                  </a:lnTo>
                  <a:lnTo>
                    <a:pt x="855318" y="3497665"/>
                  </a:lnTo>
                  <a:lnTo>
                    <a:pt x="870875" y="3480494"/>
                  </a:lnTo>
                  <a:lnTo>
                    <a:pt x="886750" y="3474770"/>
                  </a:lnTo>
                  <a:lnTo>
                    <a:pt x="892783" y="3461096"/>
                  </a:lnTo>
                  <a:lnTo>
                    <a:pt x="911833" y="3464276"/>
                  </a:lnTo>
                  <a:lnTo>
                    <a:pt x="908658" y="3456962"/>
                  </a:lnTo>
                  <a:lnTo>
                    <a:pt x="924533" y="3451556"/>
                  </a:lnTo>
                  <a:lnTo>
                    <a:pt x="941679" y="3470318"/>
                  </a:lnTo>
                  <a:lnTo>
                    <a:pt x="931201" y="3495757"/>
                  </a:lnTo>
                  <a:lnTo>
                    <a:pt x="943901" y="3496393"/>
                  </a:lnTo>
                  <a:lnTo>
                    <a:pt x="952157" y="3479858"/>
                  </a:lnTo>
                  <a:lnTo>
                    <a:pt x="948029" y="3453464"/>
                  </a:lnTo>
                  <a:lnTo>
                    <a:pt x="961364" y="3453464"/>
                  </a:lnTo>
                  <a:close/>
                  <a:moveTo>
                    <a:pt x="3068524" y="3432164"/>
                  </a:moveTo>
                  <a:lnTo>
                    <a:pt x="3099111" y="3458846"/>
                  </a:lnTo>
                  <a:lnTo>
                    <a:pt x="3103526" y="3464378"/>
                  </a:lnTo>
                  <a:lnTo>
                    <a:pt x="3097535" y="3484552"/>
                  </a:lnTo>
                  <a:lnTo>
                    <a:pt x="3057488" y="3462425"/>
                  </a:lnTo>
                  <a:lnTo>
                    <a:pt x="3059065" y="3441926"/>
                  </a:lnTo>
                  <a:close/>
                  <a:moveTo>
                    <a:pt x="2463763" y="3408351"/>
                  </a:moveTo>
                  <a:lnTo>
                    <a:pt x="2474876" y="3421051"/>
                  </a:lnTo>
                  <a:lnTo>
                    <a:pt x="2466303" y="3420165"/>
                  </a:lnTo>
                  <a:lnTo>
                    <a:pt x="2454238" y="3410123"/>
                  </a:lnTo>
                  <a:close/>
                  <a:moveTo>
                    <a:pt x="2674737" y="3390889"/>
                  </a:moveTo>
                  <a:lnTo>
                    <a:pt x="2681250" y="3409169"/>
                  </a:lnTo>
                  <a:lnTo>
                    <a:pt x="2674086" y="3422639"/>
                  </a:lnTo>
                  <a:lnTo>
                    <a:pt x="2668550" y="3409169"/>
                  </a:lnTo>
                  <a:lnTo>
                    <a:pt x="2669201" y="3392172"/>
                  </a:lnTo>
                  <a:close/>
                  <a:moveTo>
                    <a:pt x="2629274" y="3381364"/>
                  </a:moveTo>
                  <a:lnTo>
                    <a:pt x="2653567" y="3390766"/>
                  </a:lnTo>
                  <a:lnTo>
                    <a:pt x="2656722" y="3399854"/>
                  </a:lnTo>
                  <a:lnTo>
                    <a:pt x="2660193" y="3406122"/>
                  </a:lnTo>
                  <a:lnTo>
                    <a:pt x="2664610" y="3411449"/>
                  </a:lnTo>
                  <a:lnTo>
                    <a:pt x="2668711" y="3422732"/>
                  </a:lnTo>
                  <a:lnTo>
                    <a:pt x="2689849" y="3430880"/>
                  </a:lnTo>
                  <a:lnTo>
                    <a:pt x="2693951" y="3446236"/>
                  </a:lnTo>
                  <a:lnTo>
                    <a:pt x="2687956" y="3460025"/>
                  </a:lnTo>
                  <a:lnTo>
                    <a:pt x="2677545" y="3468173"/>
                  </a:lnTo>
                  <a:lnTo>
                    <a:pt x="2660508" y="3478202"/>
                  </a:lnTo>
                  <a:lnTo>
                    <a:pt x="2640001" y="3476008"/>
                  </a:lnTo>
                  <a:lnTo>
                    <a:pt x="2627065" y="3461592"/>
                  </a:lnTo>
                  <a:lnTo>
                    <a:pt x="2634322" y="3455324"/>
                  </a:lnTo>
                  <a:lnTo>
                    <a:pt x="2622648" y="3453131"/>
                  </a:lnTo>
                  <a:lnTo>
                    <a:pt x="2620440" y="3436834"/>
                  </a:lnTo>
                  <a:lnTo>
                    <a:pt x="2603718" y="3425239"/>
                  </a:lnTo>
                  <a:lnTo>
                    <a:pt x="2593938" y="3412076"/>
                  </a:lnTo>
                  <a:lnTo>
                    <a:pt x="2595831" y="3394213"/>
                  </a:lnTo>
                  <a:lnTo>
                    <a:pt x="2608766" y="3400481"/>
                  </a:lnTo>
                  <a:lnTo>
                    <a:pt x="2620124" y="3397033"/>
                  </a:lnTo>
                  <a:close/>
                  <a:moveTo>
                    <a:pt x="1157482" y="3378189"/>
                  </a:moveTo>
                  <a:lnTo>
                    <a:pt x="1165647" y="3378189"/>
                  </a:lnTo>
                  <a:lnTo>
                    <a:pt x="1168671" y="3387857"/>
                  </a:lnTo>
                  <a:lnTo>
                    <a:pt x="1174719" y="3404938"/>
                  </a:lnTo>
                  <a:lnTo>
                    <a:pt x="1171090" y="3417829"/>
                  </a:lnTo>
                  <a:lnTo>
                    <a:pt x="1165949" y="3421052"/>
                  </a:lnTo>
                  <a:lnTo>
                    <a:pt x="1153854" y="3413639"/>
                  </a:lnTo>
                  <a:lnTo>
                    <a:pt x="1149318" y="3400748"/>
                  </a:lnTo>
                  <a:lnTo>
                    <a:pt x="1151435" y="3387857"/>
                  </a:lnTo>
                  <a:close/>
                  <a:moveTo>
                    <a:pt x="1072072" y="3340094"/>
                  </a:moveTo>
                  <a:lnTo>
                    <a:pt x="1080383" y="3351711"/>
                  </a:lnTo>
                  <a:lnTo>
                    <a:pt x="1080383" y="3364272"/>
                  </a:lnTo>
                  <a:lnTo>
                    <a:pt x="1085817" y="3378398"/>
                  </a:lnTo>
                  <a:lnTo>
                    <a:pt x="1073351" y="3387819"/>
                  </a:lnTo>
                  <a:lnTo>
                    <a:pt x="1067917" y="3397239"/>
                  </a:lnTo>
                  <a:lnTo>
                    <a:pt x="1057373" y="3394727"/>
                  </a:lnTo>
                  <a:lnTo>
                    <a:pt x="1055132" y="3384992"/>
                  </a:lnTo>
                  <a:lnTo>
                    <a:pt x="1061206" y="3368354"/>
                  </a:lnTo>
                  <a:lnTo>
                    <a:pt x="1051616" y="3368354"/>
                  </a:lnTo>
                  <a:lnTo>
                    <a:pt x="1043305" y="3377770"/>
                  </a:lnTo>
                  <a:lnTo>
                    <a:pt x="1039151" y="3384050"/>
                  </a:lnTo>
                  <a:lnTo>
                    <a:pt x="1038191" y="3371807"/>
                  </a:lnTo>
                  <a:lnTo>
                    <a:pt x="1047461" y="3350769"/>
                  </a:lnTo>
                  <a:lnTo>
                    <a:pt x="1055772" y="3356735"/>
                  </a:lnTo>
                  <a:lnTo>
                    <a:pt x="1062484" y="3348571"/>
                  </a:lnTo>
                  <a:close/>
                  <a:moveTo>
                    <a:pt x="2665169" y="3319452"/>
                  </a:moveTo>
                  <a:lnTo>
                    <a:pt x="2676488" y="3339638"/>
                  </a:lnTo>
                  <a:lnTo>
                    <a:pt x="2670990" y="3354377"/>
                  </a:lnTo>
                  <a:lnTo>
                    <a:pt x="2659025" y="3347008"/>
                  </a:lnTo>
                  <a:lnTo>
                    <a:pt x="2670990" y="3338356"/>
                  </a:lnTo>
                  <a:close/>
                  <a:moveTo>
                    <a:pt x="1084228" y="3309929"/>
                  </a:moveTo>
                  <a:lnTo>
                    <a:pt x="1082061" y="3317834"/>
                  </a:lnTo>
                  <a:lnTo>
                    <a:pt x="1071529" y="3324217"/>
                  </a:lnTo>
                  <a:lnTo>
                    <a:pt x="1074936" y="3316010"/>
                  </a:lnTo>
                  <a:close/>
                  <a:moveTo>
                    <a:pt x="1113472" y="3303579"/>
                  </a:moveTo>
                  <a:lnTo>
                    <a:pt x="1114392" y="3311286"/>
                  </a:lnTo>
                  <a:lnTo>
                    <a:pt x="1103653" y="3330557"/>
                  </a:lnTo>
                  <a:lnTo>
                    <a:pt x="1101505" y="3345010"/>
                  </a:lnTo>
                  <a:lnTo>
                    <a:pt x="1089538" y="3359143"/>
                  </a:lnTo>
                  <a:lnTo>
                    <a:pt x="1082481" y="3355288"/>
                  </a:lnTo>
                  <a:lnTo>
                    <a:pt x="1083095" y="3352398"/>
                  </a:lnTo>
                  <a:lnTo>
                    <a:pt x="1077879" y="3344048"/>
                  </a:lnTo>
                  <a:lnTo>
                    <a:pt x="1094448" y="3331521"/>
                  </a:lnTo>
                  <a:lnTo>
                    <a:pt x="1089232" y="3330557"/>
                  </a:lnTo>
                  <a:lnTo>
                    <a:pt x="1102425" y="3314499"/>
                  </a:lnTo>
                  <a:close/>
                  <a:moveTo>
                    <a:pt x="2832915" y="3290876"/>
                  </a:moveTo>
                  <a:lnTo>
                    <a:pt x="2848659" y="3298814"/>
                  </a:lnTo>
                  <a:lnTo>
                    <a:pt x="2852437" y="3323262"/>
                  </a:lnTo>
                  <a:lnTo>
                    <a:pt x="2858735" y="3340090"/>
                  </a:lnTo>
                  <a:lnTo>
                    <a:pt x="2859050" y="3355965"/>
                  </a:lnTo>
                  <a:lnTo>
                    <a:pt x="2825673" y="3386761"/>
                  </a:lnTo>
                  <a:lnTo>
                    <a:pt x="2826618" y="3404859"/>
                  </a:lnTo>
                  <a:lnTo>
                    <a:pt x="2846770" y="3426766"/>
                  </a:lnTo>
                  <a:lnTo>
                    <a:pt x="2831341" y="3449944"/>
                  </a:lnTo>
                  <a:lnTo>
                    <a:pt x="2814337" y="3447721"/>
                  </a:lnTo>
                  <a:lnTo>
                    <a:pt x="2814652" y="3457564"/>
                  </a:lnTo>
                  <a:lnTo>
                    <a:pt x="2807095" y="3449944"/>
                  </a:lnTo>
                  <a:lnTo>
                    <a:pt x="2805206" y="3460739"/>
                  </a:lnTo>
                  <a:lnTo>
                    <a:pt x="2820005" y="3480741"/>
                  </a:lnTo>
                  <a:lnTo>
                    <a:pt x="2804261" y="3482964"/>
                  </a:lnTo>
                  <a:lnTo>
                    <a:pt x="2793871" y="3473439"/>
                  </a:lnTo>
                  <a:lnTo>
                    <a:pt x="2782220" y="3471534"/>
                  </a:lnTo>
                  <a:lnTo>
                    <a:pt x="2775923" y="3459786"/>
                  </a:lnTo>
                  <a:lnTo>
                    <a:pt x="2790722" y="3456611"/>
                  </a:lnTo>
                  <a:lnTo>
                    <a:pt x="2777497" y="3440736"/>
                  </a:lnTo>
                  <a:lnTo>
                    <a:pt x="2776237" y="3442641"/>
                  </a:lnTo>
                  <a:lnTo>
                    <a:pt x="2772774" y="3445816"/>
                  </a:lnTo>
                  <a:lnTo>
                    <a:pt x="2770570" y="3447086"/>
                  </a:lnTo>
                  <a:lnTo>
                    <a:pt x="2768366" y="3448674"/>
                  </a:lnTo>
                  <a:lnTo>
                    <a:pt x="2766791" y="3449309"/>
                  </a:lnTo>
                  <a:lnTo>
                    <a:pt x="2766161" y="3449626"/>
                  </a:lnTo>
                  <a:lnTo>
                    <a:pt x="2765217" y="3449626"/>
                  </a:lnTo>
                  <a:lnTo>
                    <a:pt x="2761438" y="3447721"/>
                  </a:lnTo>
                  <a:lnTo>
                    <a:pt x="2756400" y="3445499"/>
                  </a:lnTo>
                  <a:lnTo>
                    <a:pt x="2750733" y="3442324"/>
                  </a:lnTo>
                  <a:lnTo>
                    <a:pt x="2739082" y="3445499"/>
                  </a:lnTo>
                  <a:lnTo>
                    <a:pt x="2730580" y="3434069"/>
                  </a:lnTo>
                  <a:lnTo>
                    <a:pt x="2726172" y="3419146"/>
                  </a:lnTo>
                  <a:lnTo>
                    <a:pt x="2732470" y="3410574"/>
                  </a:lnTo>
                  <a:lnTo>
                    <a:pt x="2721764" y="3395016"/>
                  </a:lnTo>
                  <a:lnTo>
                    <a:pt x="2728691" y="3382316"/>
                  </a:lnTo>
                  <a:lnTo>
                    <a:pt x="2706650" y="3359457"/>
                  </a:lnTo>
                  <a:lnTo>
                    <a:pt x="2712003" y="3352155"/>
                  </a:lnTo>
                  <a:lnTo>
                    <a:pt x="2742546" y="3359140"/>
                  </a:lnTo>
                  <a:lnTo>
                    <a:pt x="2751677" y="3348344"/>
                  </a:lnTo>
                  <a:lnTo>
                    <a:pt x="2760179" y="3334692"/>
                  </a:lnTo>
                  <a:lnTo>
                    <a:pt x="2739082" y="3323262"/>
                  </a:lnTo>
                  <a:lnTo>
                    <a:pt x="2739082" y="3315959"/>
                  </a:lnTo>
                  <a:lnTo>
                    <a:pt x="2755771" y="3325166"/>
                  </a:lnTo>
                  <a:lnTo>
                    <a:pt x="2785054" y="3317547"/>
                  </a:lnTo>
                  <a:lnTo>
                    <a:pt x="2767421" y="3335644"/>
                  </a:lnTo>
                  <a:lnTo>
                    <a:pt x="2773718" y="3341677"/>
                  </a:lnTo>
                  <a:lnTo>
                    <a:pt x="2771514" y="3351202"/>
                  </a:lnTo>
                  <a:lnTo>
                    <a:pt x="2790722" y="3363903"/>
                  </a:lnTo>
                  <a:lnTo>
                    <a:pt x="2795760" y="3341677"/>
                  </a:lnTo>
                  <a:lnTo>
                    <a:pt x="2802057" y="3337549"/>
                  </a:lnTo>
                  <a:lnTo>
                    <a:pt x="2811504" y="3346757"/>
                  </a:lnTo>
                  <a:lnTo>
                    <a:pt x="2811189" y="3334374"/>
                  </a:lnTo>
                  <a:lnTo>
                    <a:pt x="2803002" y="3321674"/>
                  </a:lnTo>
                  <a:close/>
                  <a:moveTo>
                    <a:pt x="1020731" y="3233728"/>
                  </a:moveTo>
                  <a:lnTo>
                    <a:pt x="1016076" y="3241030"/>
                  </a:lnTo>
                  <a:lnTo>
                    <a:pt x="1012090" y="3246428"/>
                  </a:lnTo>
                  <a:lnTo>
                    <a:pt x="1006440" y="3243253"/>
                  </a:lnTo>
                  <a:lnTo>
                    <a:pt x="1012755" y="3234680"/>
                  </a:lnTo>
                  <a:close/>
                  <a:moveTo>
                    <a:pt x="1074260" y="3214677"/>
                  </a:moveTo>
                  <a:lnTo>
                    <a:pt x="1089658" y="3239024"/>
                  </a:lnTo>
                  <a:lnTo>
                    <a:pt x="1106981" y="3246073"/>
                  </a:lnTo>
                  <a:lnTo>
                    <a:pt x="1103774" y="3257926"/>
                  </a:lnTo>
                  <a:lnTo>
                    <a:pt x="1117568" y="3267537"/>
                  </a:lnTo>
                  <a:lnTo>
                    <a:pt x="1101849" y="3281632"/>
                  </a:lnTo>
                  <a:lnTo>
                    <a:pt x="1099603" y="3275225"/>
                  </a:lnTo>
                  <a:lnTo>
                    <a:pt x="1084526" y="3280350"/>
                  </a:lnTo>
                  <a:lnTo>
                    <a:pt x="1077147" y="3285797"/>
                  </a:lnTo>
                  <a:lnTo>
                    <a:pt x="1063353" y="3286117"/>
                  </a:lnTo>
                  <a:lnTo>
                    <a:pt x="1055655" y="3277467"/>
                  </a:lnTo>
                  <a:lnTo>
                    <a:pt x="1067523" y="3266897"/>
                  </a:lnTo>
                  <a:lnTo>
                    <a:pt x="1082601" y="3267856"/>
                  </a:lnTo>
                  <a:lnTo>
                    <a:pt x="1082280" y="3262730"/>
                  </a:lnTo>
                  <a:lnTo>
                    <a:pt x="1070732" y="3261449"/>
                  </a:lnTo>
                  <a:lnTo>
                    <a:pt x="1073618" y="3254081"/>
                  </a:lnTo>
                  <a:lnTo>
                    <a:pt x="1082280" y="3253121"/>
                  </a:lnTo>
                  <a:lnTo>
                    <a:pt x="1087412" y="3242227"/>
                  </a:lnTo>
                  <a:lnTo>
                    <a:pt x="1073618" y="3243190"/>
                  </a:lnTo>
                  <a:lnTo>
                    <a:pt x="1059505" y="3236141"/>
                  </a:lnTo>
                  <a:lnTo>
                    <a:pt x="1056296" y="3224288"/>
                  </a:lnTo>
                  <a:lnTo>
                    <a:pt x="1068165" y="3226530"/>
                  </a:lnTo>
                  <a:lnTo>
                    <a:pt x="1064636" y="3217881"/>
                  </a:lnTo>
                  <a:close/>
                  <a:moveTo>
                    <a:pt x="1036556" y="3211501"/>
                  </a:moveTo>
                  <a:lnTo>
                    <a:pt x="1042954" y="3212454"/>
                  </a:lnTo>
                  <a:lnTo>
                    <a:pt x="1032178" y="3225472"/>
                  </a:lnTo>
                  <a:lnTo>
                    <a:pt x="1020731" y="3227377"/>
                  </a:lnTo>
                  <a:lnTo>
                    <a:pt x="1025442" y="3219122"/>
                  </a:lnTo>
                  <a:close/>
                  <a:moveTo>
                    <a:pt x="1065497" y="3170226"/>
                  </a:moveTo>
                  <a:lnTo>
                    <a:pt x="1066766" y="3176576"/>
                  </a:lnTo>
                  <a:lnTo>
                    <a:pt x="1060416" y="3174354"/>
                  </a:lnTo>
                  <a:close/>
                  <a:moveTo>
                    <a:pt x="2496621" y="3159114"/>
                  </a:moveTo>
                  <a:lnTo>
                    <a:pt x="2512976" y="3161291"/>
                  </a:lnTo>
                  <a:lnTo>
                    <a:pt x="2507000" y="3179948"/>
                  </a:lnTo>
                  <a:lnTo>
                    <a:pt x="2488130" y="3189277"/>
                  </a:lnTo>
                  <a:lnTo>
                    <a:pt x="2479638" y="3174662"/>
                  </a:lnTo>
                  <a:lnTo>
                    <a:pt x="2481839" y="3166888"/>
                  </a:lnTo>
                  <a:lnTo>
                    <a:pt x="2494420" y="3169687"/>
                  </a:lnTo>
                  <a:close/>
                  <a:moveTo>
                    <a:pt x="949493" y="3151177"/>
                  </a:moveTo>
                  <a:lnTo>
                    <a:pt x="957238" y="3156257"/>
                  </a:lnTo>
                  <a:lnTo>
                    <a:pt x="946125" y="3170226"/>
                  </a:lnTo>
                  <a:close/>
                  <a:moveTo>
                    <a:pt x="1053951" y="3149590"/>
                  </a:moveTo>
                  <a:lnTo>
                    <a:pt x="1060416" y="3156763"/>
                  </a:lnTo>
                  <a:lnTo>
                    <a:pt x="1060416" y="3162999"/>
                  </a:lnTo>
                  <a:lnTo>
                    <a:pt x="1052656" y="3167053"/>
                  </a:lnTo>
                  <a:lnTo>
                    <a:pt x="1043924" y="3161127"/>
                  </a:lnTo>
                  <a:lnTo>
                    <a:pt x="1042953" y="3151773"/>
                  </a:lnTo>
                  <a:close/>
                  <a:moveTo>
                    <a:pt x="957696" y="3089266"/>
                  </a:moveTo>
                  <a:lnTo>
                    <a:pt x="969937" y="3097932"/>
                  </a:lnTo>
                  <a:lnTo>
                    <a:pt x="966877" y="3107561"/>
                  </a:lnTo>
                  <a:lnTo>
                    <a:pt x="958002" y="3112696"/>
                  </a:lnTo>
                  <a:lnTo>
                    <a:pt x="965041" y="3133881"/>
                  </a:lnTo>
                  <a:lnTo>
                    <a:pt x="960144" y="3148003"/>
                  </a:lnTo>
                  <a:lnTo>
                    <a:pt x="950657" y="3139337"/>
                  </a:lnTo>
                  <a:lnTo>
                    <a:pt x="946679" y="3129066"/>
                  </a:lnTo>
                  <a:lnTo>
                    <a:pt x="944536" y="3110771"/>
                  </a:lnTo>
                  <a:lnTo>
                    <a:pt x="945148" y="3090550"/>
                  </a:lnTo>
                  <a:close/>
                  <a:moveTo>
                    <a:pt x="2717252" y="3084501"/>
                  </a:moveTo>
                  <a:lnTo>
                    <a:pt x="2722526" y="3100947"/>
                  </a:lnTo>
                  <a:lnTo>
                    <a:pt x="2711048" y="3096433"/>
                  </a:lnTo>
                  <a:lnTo>
                    <a:pt x="2700501" y="3105139"/>
                  </a:lnTo>
                  <a:lnTo>
                    <a:pt x="2695538" y="3099658"/>
                  </a:lnTo>
                  <a:lnTo>
                    <a:pt x="2702673" y="3089016"/>
                  </a:lnTo>
                  <a:close/>
                  <a:moveTo>
                    <a:pt x="1081056" y="3082917"/>
                  </a:moveTo>
                  <a:lnTo>
                    <a:pt x="1085552" y="3084822"/>
                  </a:lnTo>
                  <a:lnTo>
                    <a:pt x="1087404" y="3093394"/>
                  </a:lnTo>
                  <a:lnTo>
                    <a:pt x="1083700" y="3105141"/>
                  </a:lnTo>
                  <a:lnTo>
                    <a:pt x="1081056" y="3095617"/>
                  </a:lnTo>
                  <a:close/>
                  <a:moveTo>
                    <a:pt x="3278151" y="3081329"/>
                  </a:moveTo>
                  <a:lnTo>
                    <a:pt x="3281326" y="3085759"/>
                  </a:lnTo>
                  <a:lnTo>
                    <a:pt x="3275928" y="3099048"/>
                  </a:lnTo>
                  <a:lnTo>
                    <a:pt x="3272118" y="3137019"/>
                  </a:lnTo>
                  <a:lnTo>
                    <a:pt x="3272436" y="3161067"/>
                  </a:lnTo>
                  <a:lnTo>
                    <a:pt x="3256561" y="3174673"/>
                  </a:lnTo>
                  <a:lnTo>
                    <a:pt x="3251481" y="3207581"/>
                  </a:lnTo>
                  <a:lnTo>
                    <a:pt x="3245448" y="3235745"/>
                  </a:lnTo>
                  <a:lnTo>
                    <a:pt x="3232113" y="3264226"/>
                  </a:lnTo>
                  <a:lnTo>
                    <a:pt x="3220365" y="3268655"/>
                  </a:lnTo>
                  <a:cubicBezTo>
                    <a:pt x="3220048" y="3264119"/>
                    <a:pt x="3219730" y="3259584"/>
                    <a:pt x="3219413" y="3255048"/>
                  </a:cubicBezTo>
                  <a:lnTo>
                    <a:pt x="3232430" y="3179419"/>
                  </a:lnTo>
                  <a:lnTo>
                    <a:pt x="3249258" y="3154106"/>
                  </a:lnTo>
                  <a:lnTo>
                    <a:pt x="3259418" y="3133854"/>
                  </a:lnTo>
                  <a:lnTo>
                    <a:pt x="3265768" y="3118034"/>
                  </a:lnTo>
                  <a:lnTo>
                    <a:pt x="3264498" y="3103479"/>
                  </a:lnTo>
                  <a:close/>
                  <a:moveTo>
                    <a:pt x="963890" y="3071804"/>
                  </a:moveTo>
                  <a:lnTo>
                    <a:pt x="974701" y="3076971"/>
                  </a:lnTo>
                  <a:lnTo>
                    <a:pt x="969132" y="3086091"/>
                  </a:lnTo>
                  <a:lnTo>
                    <a:pt x="961597" y="3083963"/>
                  </a:lnTo>
                  <a:lnTo>
                    <a:pt x="954063" y="3080315"/>
                  </a:lnTo>
                  <a:lnTo>
                    <a:pt x="955045" y="3073020"/>
                  </a:lnTo>
                  <a:close/>
                  <a:moveTo>
                    <a:pt x="960350" y="3040054"/>
                  </a:moveTo>
                  <a:lnTo>
                    <a:pt x="976288" y="3041016"/>
                  </a:lnTo>
                  <a:lnTo>
                    <a:pt x="974100" y="3051920"/>
                  </a:lnTo>
                  <a:lnTo>
                    <a:pt x="968788" y="3050637"/>
                  </a:lnTo>
                  <a:lnTo>
                    <a:pt x="970975" y="3059296"/>
                  </a:lnTo>
                  <a:lnTo>
                    <a:pt x="974100" y="3058975"/>
                  </a:lnTo>
                  <a:cubicBezTo>
                    <a:pt x="974413" y="3063251"/>
                    <a:pt x="974725" y="3067528"/>
                    <a:pt x="975038" y="3071804"/>
                  </a:cubicBezTo>
                  <a:lnTo>
                    <a:pt x="960350" y="3064748"/>
                  </a:lnTo>
                  <a:cubicBezTo>
                    <a:pt x="960037" y="3061862"/>
                    <a:pt x="959725" y="3058975"/>
                    <a:pt x="959412" y="3056089"/>
                  </a:cubicBezTo>
                  <a:lnTo>
                    <a:pt x="941600" y="3052882"/>
                  </a:lnTo>
                  <a:lnTo>
                    <a:pt x="936599" y="3043582"/>
                  </a:lnTo>
                  <a:close/>
                  <a:moveTo>
                    <a:pt x="1047716" y="3033705"/>
                  </a:moveTo>
                  <a:lnTo>
                    <a:pt x="1067084" y="3048347"/>
                  </a:lnTo>
                  <a:lnTo>
                    <a:pt x="1069307" y="3077949"/>
                  </a:lnTo>
                  <a:lnTo>
                    <a:pt x="1066132" y="3087498"/>
                  </a:lnTo>
                  <a:lnTo>
                    <a:pt x="1076926" y="3092590"/>
                  </a:lnTo>
                  <a:lnTo>
                    <a:pt x="1079466" y="3109460"/>
                  </a:lnTo>
                  <a:lnTo>
                    <a:pt x="1084229" y="3109460"/>
                  </a:lnTo>
                  <a:lnTo>
                    <a:pt x="1082642" y="3121874"/>
                  </a:lnTo>
                  <a:lnTo>
                    <a:pt x="1108678" y="3115508"/>
                  </a:lnTo>
                  <a:lnTo>
                    <a:pt x="1111218" y="3125057"/>
                  </a:lnTo>
                  <a:lnTo>
                    <a:pt x="1097247" y="3135879"/>
                  </a:lnTo>
                  <a:lnTo>
                    <a:pt x="1089310" y="3154022"/>
                  </a:lnTo>
                  <a:lnTo>
                    <a:pt x="1080737" y="3159115"/>
                  </a:lnTo>
                  <a:lnTo>
                    <a:pt x="1079784" y="3152749"/>
                  </a:lnTo>
                  <a:lnTo>
                    <a:pt x="1081372" y="3135879"/>
                  </a:lnTo>
                  <a:lnTo>
                    <a:pt x="1066766" y="3136198"/>
                  </a:lnTo>
                  <a:lnTo>
                    <a:pt x="1059148" y="3139381"/>
                  </a:lnTo>
                  <a:lnTo>
                    <a:pt x="1055971" y="3132060"/>
                  </a:lnTo>
                  <a:lnTo>
                    <a:pt x="1045494" y="3119009"/>
                  </a:lnTo>
                  <a:lnTo>
                    <a:pt x="1046446" y="3112006"/>
                  </a:lnTo>
                  <a:lnTo>
                    <a:pt x="1044224" y="3098320"/>
                  </a:lnTo>
                  <a:lnTo>
                    <a:pt x="1032158" y="3089726"/>
                  </a:lnTo>
                  <a:cubicBezTo>
                    <a:pt x="1032370" y="3093970"/>
                    <a:pt x="1032581" y="3098213"/>
                    <a:pt x="1032793" y="3102457"/>
                  </a:cubicBezTo>
                  <a:lnTo>
                    <a:pt x="1019777" y="3099275"/>
                  </a:lnTo>
                  <a:lnTo>
                    <a:pt x="1012474" y="3087816"/>
                  </a:lnTo>
                  <a:lnTo>
                    <a:pt x="1008027" y="3077312"/>
                  </a:lnTo>
                  <a:lnTo>
                    <a:pt x="1015331" y="3068718"/>
                  </a:lnTo>
                  <a:lnTo>
                    <a:pt x="1023904" y="3075084"/>
                  </a:lnTo>
                  <a:lnTo>
                    <a:pt x="1028031" y="3071901"/>
                  </a:lnTo>
                  <a:lnTo>
                    <a:pt x="1023904" y="3055031"/>
                  </a:lnTo>
                  <a:lnTo>
                    <a:pt x="1025491" y="3045482"/>
                  </a:lnTo>
                  <a:lnTo>
                    <a:pt x="1032158" y="3060123"/>
                  </a:lnTo>
                  <a:lnTo>
                    <a:pt x="1049304" y="3065217"/>
                  </a:lnTo>
                  <a:lnTo>
                    <a:pt x="1039462" y="3043254"/>
                  </a:lnTo>
                  <a:close/>
                  <a:moveTo>
                    <a:pt x="2663477" y="3014652"/>
                  </a:moveTo>
                  <a:lnTo>
                    <a:pt x="2668550" y="3015608"/>
                  </a:lnTo>
                  <a:lnTo>
                    <a:pt x="2660624" y="3025162"/>
                  </a:lnTo>
                  <a:lnTo>
                    <a:pt x="2651113" y="3049369"/>
                  </a:lnTo>
                  <a:lnTo>
                    <a:pt x="2659673" y="3062110"/>
                  </a:lnTo>
                  <a:lnTo>
                    <a:pt x="2667282" y="3079946"/>
                  </a:lnTo>
                  <a:lnTo>
                    <a:pt x="2665379" y="3098101"/>
                  </a:lnTo>
                  <a:lnTo>
                    <a:pt x="2651747" y="3118168"/>
                  </a:lnTo>
                  <a:lnTo>
                    <a:pt x="2641284" y="3138552"/>
                  </a:lnTo>
                  <a:lnTo>
                    <a:pt x="2639382" y="3148107"/>
                  </a:lnTo>
                  <a:lnTo>
                    <a:pt x="2633992" y="3144922"/>
                  </a:lnTo>
                  <a:lnTo>
                    <a:pt x="2624481" y="3135367"/>
                  </a:lnTo>
                  <a:lnTo>
                    <a:pt x="2607361" y="3133456"/>
                  </a:lnTo>
                  <a:lnTo>
                    <a:pt x="2591509" y="3129315"/>
                  </a:lnTo>
                  <a:lnTo>
                    <a:pt x="2583266" y="3137596"/>
                  </a:lnTo>
                  <a:lnTo>
                    <a:pt x="2569316" y="3133775"/>
                  </a:lnTo>
                  <a:lnTo>
                    <a:pt x="2548392" y="3148744"/>
                  </a:lnTo>
                  <a:lnTo>
                    <a:pt x="2533808" y="3141738"/>
                  </a:lnTo>
                  <a:lnTo>
                    <a:pt x="2530003" y="3127723"/>
                  </a:lnTo>
                  <a:lnTo>
                    <a:pt x="2504006" y="3142693"/>
                  </a:lnTo>
                  <a:lnTo>
                    <a:pt x="2496714" y="3155433"/>
                  </a:lnTo>
                  <a:lnTo>
                    <a:pt x="2471351" y="3164352"/>
                  </a:lnTo>
                  <a:lnTo>
                    <a:pt x="2468180" y="3181551"/>
                  </a:lnTo>
                  <a:lnTo>
                    <a:pt x="2479277" y="3189514"/>
                  </a:lnTo>
                  <a:lnTo>
                    <a:pt x="2479277" y="3193973"/>
                  </a:lnTo>
                  <a:lnTo>
                    <a:pt x="2485617" y="3200343"/>
                  </a:lnTo>
                  <a:lnTo>
                    <a:pt x="2484666" y="3214677"/>
                  </a:lnTo>
                  <a:lnTo>
                    <a:pt x="2473887" y="3211809"/>
                  </a:lnTo>
                  <a:lnTo>
                    <a:pt x="2477057" y="3200343"/>
                  </a:lnTo>
                  <a:lnTo>
                    <a:pt x="2468814" y="3205439"/>
                  </a:lnTo>
                  <a:lnTo>
                    <a:pt x="2458986" y="3192062"/>
                  </a:lnTo>
                  <a:lnTo>
                    <a:pt x="2449475" y="3187921"/>
                  </a:lnTo>
                  <a:lnTo>
                    <a:pt x="2452328" y="3178047"/>
                  </a:lnTo>
                  <a:lnTo>
                    <a:pt x="2456767" y="3149381"/>
                  </a:lnTo>
                  <a:lnTo>
                    <a:pt x="2481813" y="3128041"/>
                  </a:lnTo>
                  <a:lnTo>
                    <a:pt x="2509396" y="3122945"/>
                  </a:lnTo>
                  <a:lnTo>
                    <a:pt x="2521760" y="3114345"/>
                  </a:lnTo>
                  <a:lnTo>
                    <a:pt x="2562024" y="3109568"/>
                  </a:lnTo>
                  <a:lnTo>
                    <a:pt x="2582632" y="3077717"/>
                  </a:lnTo>
                  <a:lnTo>
                    <a:pt x="2602605" y="3055421"/>
                  </a:lnTo>
                  <a:lnTo>
                    <a:pt x="2615287" y="3047459"/>
                  </a:lnTo>
                  <a:lnTo>
                    <a:pt x="2630188" y="3047459"/>
                  </a:lnTo>
                  <a:lnTo>
                    <a:pt x="2642553" y="3036947"/>
                  </a:lnTo>
                  <a:close/>
                  <a:moveTo>
                    <a:pt x="3448413" y="2979732"/>
                  </a:moveTo>
                  <a:lnTo>
                    <a:pt x="3453791" y="2990488"/>
                  </a:lnTo>
                  <a:lnTo>
                    <a:pt x="3465498" y="2979732"/>
                  </a:lnTo>
                  <a:lnTo>
                    <a:pt x="3471826" y="2991437"/>
                  </a:lnTo>
                  <a:lnTo>
                    <a:pt x="3467396" y="3010102"/>
                  </a:lnTo>
                  <a:lnTo>
                    <a:pt x="3453159" y="3013582"/>
                  </a:lnTo>
                  <a:lnTo>
                    <a:pt x="3450311" y="3061035"/>
                  </a:lnTo>
                  <a:lnTo>
                    <a:pt x="3458537" y="3074321"/>
                  </a:lnTo>
                  <a:lnTo>
                    <a:pt x="3441769" y="3080016"/>
                  </a:lnTo>
                  <a:cubicBezTo>
                    <a:pt x="3441874" y="3085816"/>
                    <a:pt x="3441980" y="3091615"/>
                    <a:pt x="3442085" y="3097415"/>
                  </a:cubicBezTo>
                  <a:lnTo>
                    <a:pt x="3430378" y="3099630"/>
                  </a:lnTo>
                  <a:lnTo>
                    <a:pt x="3407598" y="3133480"/>
                  </a:lnTo>
                  <a:cubicBezTo>
                    <a:pt x="3407914" y="3138752"/>
                    <a:pt x="3408231" y="3144024"/>
                    <a:pt x="3408547" y="3149296"/>
                  </a:cubicBezTo>
                  <a:lnTo>
                    <a:pt x="3381338" y="3155940"/>
                  </a:lnTo>
                  <a:lnTo>
                    <a:pt x="3399056" y="3131898"/>
                  </a:lnTo>
                  <a:lnTo>
                    <a:pt x="3405384" y="3121142"/>
                  </a:lnTo>
                  <a:lnTo>
                    <a:pt x="3388615" y="3129683"/>
                  </a:lnTo>
                  <a:lnTo>
                    <a:pt x="3390197" y="3106272"/>
                  </a:lnTo>
                  <a:lnTo>
                    <a:pt x="3384818" y="3092037"/>
                  </a:lnTo>
                  <a:lnTo>
                    <a:pt x="3394626" y="3078118"/>
                  </a:lnTo>
                  <a:lnTo>
                    <a:pt x="3384502" y="3050912"/>
                  </a:lnTo>
                  <a:lnTo>
                    <a:pt x="3412977" y="3012000"/>
                  </a:lnTo>
                  <a:lnTo>
                    <a:pt x="3414559" y="2994917"/>
                  </a:lnTo>
                  <a:lnTo>
                    <a:pt x="3442085" y="2991437"/>
                  </a:lnTo>
                  <a:close/>
                  <a:moveTo>
                    <a:pt x="3493415" y="2962270"/>
                  </a:moveTo>
                  <a:lnTo>
                    <a:pt x="3495638" y="2975755"/>
                  </a:lnTo>
                  <a:lnTo>
                    <a:pt x="3483890" y="2974150"/>
                  </a:lnTo>
                  <a:lnTo>
                    <a:pt x="3475318" y="2990845"/>
                  </a:lnTo>
                  <a:lnTo>
                    <a:pt x="3473413" y="2976076"/>
                  </a:lnTo>
                  <a:close/>
                  <a:moveTo>
                    <a:pt x="2769847" y="2960682"/>
                  </a:moveTo>
                  <a:lnTo>
                    <a:pt x="2770150" y="2978807"/>
                  </a:lnTo>
                  <a:lnTo>
                    <a:pt x="2761986" y="2994019"/>
                  </a:lnTo>
                  <a:lnTo>
                    <a:pt x="2751100" y="2971363"/>
                  </a:lnTo>
                  <a:lnTo>
                    <a:pt x="2754728" y="2961977"/>
                  </a:lnTo>
                  <a:close/>
                  <a:moveTo>
                    <a:pt x="1053114" y="2895591"/>
                  </a:moveTo>
                  <a:lnTo>
                    <a:pt x="1060733" y="2896547"/>
                  </a:lnTo>
                  <a:lnTo>
                    <a:pt x="1066448" y="2921057"/>
                  </a:lnTo>
                  <a:lnTo>
                    <a:pt x="1051527" y="2933787"/>
                  </a:lnTo>
                  <a:lnTo>
                    <a:pt x="1053749" y="2941110"/>
                  </a:lnTo>
                  <a:lnTo>
                    <a:pt x="1068353" y="2926149"/>
                  </a:lnTo>
                  <a:lnTo>
                    <a:pt x="1071528" y="2931239"/>
                  </a:lnTo>
                  <a:lnTo>
                    <a:pt x="1063274" y="2946204"/>
                  </a:lnTo>
                  <a:lnTo>
                    <a:pt x="1051844" y="2947478"/>
                  </a:lnTo>
                  <a:lnTo>
                    <a:pt x="1042318" y="2957981"/>
                  </a:lnTo>
                  <a:lnTo>
                    <a:pt x="1030571" y="2965621"/>
                  </a:lnTo>
                  <a:lnTo>
                    <a:pt x="1041365" y="2967849"/>
                  </a:lnTo>
                  <a:lnTo>
                    <a:pt x="1043271" y="2977080"/>
                  </a:lnTo>
                  <a:lnTo>
                    <a:pt x="1040413" y="2983446"/>
                  </a:lnTo>
                  <a:lnTo>
                    <a:pt x="1028983" y="2991722"/>
                  </a:lnTo>
                  <a:lnTo>
                    <a:pt x="1020413" y="2991085"/>
                  </a:lnTo>
                  <a:lnTo>
                    <a:pt x="1010885" y="2990130"/>
                  </a:lnTo>
                  <a:lnTo>
                    <a:pt x="1009614" y="2997451"/>
                  </a:lnTo>
                  <a:lnTo>
                    <a:pt x="1004853" y="3013366"/>
                  </a:lnTo>
                  <a:lnTo>
                    <a:pt x="987717" y="3021006"/>
                  </a:lnTo>
                  <a:lnTo>
                    <a:pt x="976287" y="3013366"/>
                  </a:lnTo>
                  <a:lnTo>
                    <a:pt x="986765" y="3006045"/>
                  </a:lnTo>
                  <a:lnTo>
                    <a:pt x="995010" y="2991085"/>
                  </a:lnTo>
                  <a:lnTo>
                    <a:pt x="986447" y="2987266"/>
                  </a:lnTo>
                  <a:lnTo>
                    <a:pt x="983272" y="2980900"/>
                  </a:lnTo>
                  <a:lnTo>
                    <a:pt x="991845" y="2974534"/>
                  </a:lnTo>
                  <a:lnTo>
                    <a:pt x="980097" y="2974534"/>
                  </a:lnTo>
                  <a:lnTo>
                    <a:pt x="976605" y="2955434"/>
                  </a:lnTo>
                  <a:lnTo>
                    <a:pt x="989305" y="2938244"/>
                  </a:lnTo>
                  <a:lnTo>
                    <a:pt x="995645" y="2945568"/>
                  </a:lnTo>
                  <a:lnTo>
                    <a:pt x="996597" y="2940473"/>
                  </a:lnTo>
                  <a:lnTo>
                    <a:pt x="1009297" y="2942384"/>
                  </a:lnTo>
                  <a:lnTo>
                    <a:pt x="1012473" y="2950025"/>
                  </a:lnTo>
                  <a:lnTo>
                    <a:pt x="1012473" y="2939200"/>
                  </a:lnTo>
                  <a:lnTo>
                    <a:pt x="1014377" y="2930921"/>
                  </a:lnTo>
                  <a:lnTo>
                    <a:pt x="1042000" y="2909597"/>
                  </a:lnTo>
                  <a:lnTo>
                    <a:pt x="1051209" y="2904186"/>
                  </a:lnTo>
                  <a:close/>
                  <a:moveTo>
                    <a:pt x="1350059" y="2857495"/>
                  </a:moveTo>
                  <a:lnTo>
                    <a:pt x="1357674" y="2864802"/>
                  </a:lnTo>
                  <a:lnTo>
                    <a:pt x="1355452" y="2876239"/>
                  </a:lnTo>
                  <a:lnTo>
                    <a:pt x="1359577" y="2883863"/>
                  </a:lnTo>
                  <a:lnTo>
                    <a:pt x="1370365" y="2885769"/>
                  </a:lnTo>
                  <a:lnTo>
                    <a:pt x="1361164" y="2908962"/>
                  </a:lnTo>
                  <a:lnTo>
                    <a:pt x="1339906" y="2921989"/>
                  </a:lnTo>
                  <a:lnTo>
                    <a:pt x="1307551" y="2950584"/>
                  </a:lnTo>
                  <a:lnTo>
                    <a:pt x="1298350" y="2965517"/>
                  </a:lnTo>
                  <a:lnTo>
                    <a:pt x="1284393" y="2971871"/>
                  </a:lnTo>
                  <a:lnTo>
                    <a:pt x="1283441" y="2979495"/>
                  </a:lnTo>
                  <a:lnTo>
                    <a:pt x="1266628" y="2996334"/>
                  </a:lnTo>
                  <a:lnTo>
                    <a:pt x="1259332" y="2995381"/>
                  </a:lnTo>
                  <a:lnTo>
                    <a:pt x="1243469" y="2999829"/>
                  </a:lnTo>
                  <a:lnTo>
                    <a:pt x="1258381" y="3002688"/>
                  </a:lnTo>
                  <a:lnTo>
                    <a:pt x="1261553" y="3008089"/>
                  </a:lnTo>
                  <a:lnTo>
                    <a:pt x="1290103" y="2999193"/>
                  </a:lnTo>
                  <a:lnTo>
                    <a:pt x="1295496" y="3001417"/>
                  </a:lnTo>
                  <a:lnTo>
                    <a:pt x="1278683" y="3023657"/>
                  </a:lnTo>
                  <a:lnTo>
                    <a:pt x="1272973" y="3016667"/>
                  </a:lnTo>
                  <a:lnTo>
                    <a:pt x="1246006" y="3027152"/>
                  </a:lnTo>
                  <a:lnTo>
                    <a:pt x="1232366" y="3043037"/>
                  </a:lnTo>
                  <a:lnTo>
                    <a:pt x="1233635" y="3047167"/>
                  </a:lnTo>
                  <a:lnTo>
                    <a:pt x="1246006" y="3037636"/>
                  </a:lnTo>
                  <a:lnTo>
                    <a:pt x="1261870" y="3031282"/>
                  </a:lnTo>
                  <a:lnTo>
                    <a:pt x="1267262" y="3030964"/>
                  </a:lnTo>
                  <a:lnTo>
                    <a:pt x="1261870" y="3052251"/>
                  </a:lnTo>
                  <a:lnTo>
                    <a:pt x="1251719" y="3057652"/>
                  </a:lnTo>
                  <a:lnTo>
                    <a:pt x="1240931" y="3060193"/>
                  </a:lnTo>
                  <a:lnTo>
                    <a:pt x="1234586" y="3058923"/>
                  </a:lnTo>
                  <a:lnTo>
                    <a:pt x="1231415" y="3062099"/>
                  </a:lnTo>
                  <a:lnTo>
                    <a:pt x="1248227" y="3072584"/>
                  </a:lnTo>
                  <a:lnTo>
                    <a:pt x="1255844" y="3071313"/>
                  </a:lnTo>
                  <a:lnTo>
                    <a:pt x="1272656" y="3057652"/>
                  </a:lnTo>
                  <a:lnTo>
                    <a:pt x="1267262" y="3051297"/>
                  </a:lnTo>
                  <a:lnTo>
                    <a:pt x="1289468" y="3046849"/>
                  </a:lnTo>
                  <a:lnTo>
                    <a:pt x="1293592" y="3042719"/>
                  </a:lnTo>
                  <a:lnTo>
                    <a:pt x="1308502" y="3041448"/>
                  </a:lnTo>
                  <a:lnTo>
                    <a:pt x="1318970" y="3038271"/>
                  </a:lnTo>
                  <a:lnTo>
                    <a:pt x="1327217" y="3031599"/>
                  </a:lnTo>
                  <a:lnTo>
                    <a:pt x="1342126" y="3025245"/>
                  </a:lnTo>
                  <a:lnTo>
                    <a:pt x="1358942" y="3031282"/>
                  </a:lnTo>
                  <a:lnTo>
                    <a:pt x="1371634" y="3035730"/>
                  </a:lnTo>
                  <a:lnTo>
                    <a:pt x="1382421" y="3030011"/>
                  </a:lnTo>
                  <a:lnTo>
                    <a:pt x="1401459" y="3024610"/>
                  </a:lnTo>
                  <a:lnTo>
                    <a:pt x="1414150" y="3030964"/>
                  </a:lnTo>
                  <a:lnTo>
                    <a:pt x="1437305" y="3028423"/>
                  </a:lnTo>
                  <a:lnTo>
                    <a:pt x="1461412" y="3029375"/>
                  </a:lnTo>
                  <a:lnTo>
                    <a:pt x="1474101" y="3033506"/>
                  </a:lnTo>
                  <a:lnTo>
                    <a:pt x="1481080" y="3052568"/>
                  </a:lnTo>
                  <a:lnTo>
                    <a:pt x="1479176" y="3086245"/>
                  </a:lnTo>
                  <a:lnTo>
                    <a:pt x="1459192" y="3112932"/>
                  </a:lnTo>
                  <a:lnTo>
                    <a:pt x="1455069" y="3142162"/>
                  </a:lnTo>
                  <a:lnTo>
                    <a:pt x="1440795" y="3172026"/>
                  </a:lnTo>
                  <a:lnTo>
                    <a:pt x="1437940" y="3193312"/>
                  </a:lnTo>
                  <a:lnTo>
                    <a:pt x="1422080" y="3203797"/>
                  </a:lnTo>
                  <a:lnTo>
                    <a:pt x="1420812" y="3217460"/>
                  </a:lnTo>
                  <a:lnTo>
                    <a:pt x="1406535" y="3226990"/>
                  </a:lnTo>
                  <a:lnTo>
                    <a:pt x="1402092" y="3238747"/>
                  </a:lnTo>
                  <a:lnTo>
                    <a:pt x="1394161" y="3252727"/>
                  </a:lnTo>
                  <a:lnTo>
                    <a:pt x="1371634" y="3245102"/>
                  </a:lnTo>
                  <a:lnTo>
                    <a:pt x="1358942" y="3257175"/>
                  </a:lnTo>
                  <a:lnTo>
                    <a:pt x="1361164" y="3262260"/>
                  </a:lnTo>
                  <a:lnTo>
                    <a:pt x="1370682" y="3255904"/>
                  </a:lnTo>
                  <a:lnTo>
                    <a:pt x="1383373" y="3254634"/>
                  </a:lnTo>
                  <a:lnTo>
                    <a:pt x="1391940" y="3260035"/>
                  </a:lnTo>
                  <a:lnTo>
                    <a:pt x="1389718" y="3266390"/>
                  </a:lnTo>
                  <a:lnTo>
                    <a:pt x="1401459" y="3270203"/>
                  </a:lnTo>
                  <a:lnTo>
                    <a:pt x="1404631" y="3277827"/>
                  </a:lnTo>
                  <a:lnTo>
                    <a:pt x="1403679" y="3283230"/>
                  </a:lnTo>
                  <a:lnTo>
                    <a:pt x="1399237" y="3289581"/>
                  </a:lnTo>
                  <a:lnTo>
                    <a:pt x="1385911" y="3289581"/>
                  </a:lnTo>
                  <a:lnTo>
                    <a:pt x="1374172" y="3288629"/>
                  </a:lnTo>
                  <a:lnTo>
                    <a:pt x="1371000" y="3297844"/>
                  </a:lnTo>
                  <a:lnTo>
                    <a:pt x="1363702" y="3307374"/>
                  </a:lnTo>
                  <a:lnTo>
                    <a:pt x="1348790" y="3314363"/>
                  </a:lnTo>
                  <a:lnTo>
                    <a:pt x="1338636" y="3312140"/>
                  </a:lnTo>
                  <a:lnTo>
                    <a:pt x="1312944" y="3312457"/>
                  </a:lnTo>
                  <a:lnTo>
                    <a:pt x="1288834" y="3314682"/>
                  </a:lnTo>
                  <a:lnTo>
                    <a:pt x="1288834" y="3319766"/>
                  </a:lnTo>
                  <a:lnTo>
                    <a:pt x="1303426" y="3317859"/>
                  </a:lnTo>
                  <a:lnTo>
                    <a:pt x="1319287" y="3319448"/>
                  </a:lnTo>
                  <a:lnTo>
                    <a:pt x="1331022" y="3323896"/>
                  </a:lnTo>
                  <a:lnTo>
                    <a:pt x="1346886" y="3328663"/>
                  </a:lnTo>
                  <a:lnTo>
                    <a:pt x="1369412" y="3330886"/>
                  </a:lnTo>
                  <a:lnTo>
                    <a:pt x="1377662" y="3328663"/>
                  </a:lnTo>
                  <a:lnTo>
                    <a:pt x="1392257" y="3315000"/>
                  </a:lnTo>
                  <a:lnTo>
                    <a:pt x="1403996" y="3315635"/>
                  </a:lnTo>
                  <a:lnTo>
                    <a:pt x="1415736" y="3321989"/>
                  </a:lnTo>
                  <a:lnTo>
                    <a:pt x="1426204" y="3333427"/>
                  </a:lnTo>
                  <a:lnTo>
                    <a:pt x="1441112" y="3338512"/>
                  </a:lnTo>
                  <a:lnTo>
                    <a:pt x="1459192" y="3345818"/>
                  </a:lnTo>
                  <a:lnTo>
                    <a:pt x="1482666" y="3379492"/>
                  </a:lnTo>
                  <a:lnTo>
                    <a:pt x="1484252" y="3380763"/>
                  </a:lnTo>
                  <a:lnTo>
                    <a:pt x="1486474" y="3382034"/>
                  </a:lnTo>
                  <a:lnTo>
                    <a:pt x="1492503" y="3385847"/>
                  </a:lnTo>
                  <a:lnTo>
                    <a:pt x="1500748" y="3389659"/>
                  </a:lnTo>
                  <a:lnTo>
                    <a:pt x="1512809" y="3414758"/>
                  </a:lnTo>
                  <a:lnTo>
                    <a:pt x="1502335" y="3420477"/>
                  </a:lnTo>
                  <a:lnTo>
                    <a:pt x="1497895" y="3429056"/>
                  </a:lnTo>
                  <a:lnTo>
                    <a:pt x="1508679" y="3433821"/>
                  </a:lnTo>
                  <a:lnTo>
                    <a:pt x="1515344" y="3449707"/>
                  </a:lnTo>
                  <a:lnTo>
                    <a:pt x="1519468" y="3486562"/>
                  </a:lnTo>
                  <a:lnTo>
                    <a:pt x="1529300" y="3508484"/>
                  </a:lnTo>
                  <a:lnTo>
                    <a:pt x="1526130" y="3514838"/>
                  </a:lnTo>
                  <a:lnTo>
                    <a:pt x="1538820" y="3520239"/>
                  </a:lnTo>
                  <a:lnTo>
                    <a:pt x="1544213" y="3527229"/>
                  </a:lnTo>
                  <a:lnTo>
                    <a:pt x="1553094" y="3538031"/>
                  </a:lnTo>
                  <a:lnTo>
                    <a:pt x="1546752" y="3549469"/>
                  </a:lnTo>
                  <a:lnTo>
                    <a:pt x="1540406" y="3565672"/>
                  </a:lnTo>
                  <a:lnTo>
                    <a:pt x="1546752" y="3559318"/>
                  </a:lnTo>
                  <a:lnTo>
                    <a:pt x="1557220" y="3557730"/>
                  </a:lnTo>
                  <a:lnTo>
                    <a:pt x="1560393" y="3552328"/>
                  </a:lnTo>
                  <a:lnTo>
                    <a:pt x="1569910" y="3552328"/>
                  </a:lnTo>
                  <a:lnTo>
                    <a:pt x="1578475" y="3560907"/>
                  </a:lnTo>
                  <a:lnTo>
                    <a:pt x="1594337" y="3572344"/>
                  </a:lnTo>
                  <a:lnTo>
                    <a:pt x="1618764" y="3594267"/>
                  </a:lnTo>
                  <a:lnTo>
                    <a:pt x="1629867" y="3618413"/>
                  </a:lnTo>
                  <a:lnTo>
                    <a:pt x="1648901" y="3631121"/>
                  </a:lnTo>
                  <a:lnTo>
                    <a:pt x="1640335" y="3642559"/>
                  </a:lnTo>
                  <a:lnTo>
                    <a:pt x="1655563" y="3681320"/>
                  </a:lnTo>
                  <a:lnTo>
                    <a:pt x="1679355" y="3704196"/>
                  </a:lnTo>
                  <a:lnTo>
                    <a:pt x="1685700" y="3721352"/>
                  </a:lnTo>
                  <a:lnTo>
                    <a:pt x="1674914" y="3709597"/>
                  </a:lnTo>
                  <a:lnTo>
                    <a:pt x="1654928" y="3713092"/>
                  </a:lnTo>
                  <a:lnTo>
                    <a:pt x="1649535" y="3708961"/>
                  </a:lnTo>
                  <a:lnTo>
                    <a:pt x="1635894" y="3708961"/>
                  </a:lnTo>
                  <a:lnTo>
                    <a:pt x="1620032" y="3699748"/>
                  </a:lnTo>
                  <a:lnTo>
                    <a:pt x="1602902" y="3700701"/>
                  </a:lnTo>
                  <a:lnTo>
                    <a:pt x="1589261" y="3700065"/>
                  </a:lnTo>
                  <a:lnTo>
                    <a:pt x="1586406" y="3706420"/>
                  </a:lnTo>
                  <a:lnTo>
                    <a:pt x="1599730" y="3705149"/>
                  </a:lnTo>
                  <a:lnTo>
                    <a:pt x="1612419" y="3705149"/>
                  </a:lnTo>
                  <a:lnTo>
                    <a:pt x="1620984" y="3712456"/>
                  </a:lnTo>
                  <a:lnTo>
                    <a:pt x="1633674" y="3713092"/>
                  </a:lnTo>
                  <a:lnTo>
                    <a:pt x="1646363" y="3712138"/>
                  </a:lnTo>
                  <a:lnTo>
                    <a:pt x="1653976" y="3722623"/>
                  </a:lnTo>
                  <a:lnTo>
                    <a:pt x="1668569" y="3729930"/>
                  </a:lnTo>
                  <a:lnTo>
                    <a:pt x="1683796" y="3745498"/>
                  </a:lnTo>
                  <a:lnTo>
                    <a:pt x="1692361" y="3760113"/>
                  </a:lnTo>
                  <a:lnTo>
                    <a:pt x="1694899" y="3787436"/>
                  </a:lnTo>
                  <a:lnTo>
                    <a:pt x="1687286" y="3799192"/>
                  </a:lnTo>
                  <a:lnTo>
                    <a:pt x="1673962" y="3811900"/>
                  </a:lnTo>
                  <a:lnTo>
                    <a:pt x="1665397" y="3830963"/>
                  </a:lnTo>
                  <a:lnTo>
                    <a:pt x="1673962" y="3841766"/>
                  </a:lnTo>
                  <a:lnTo>
                    <a:pt x="1692044" y="3848755"/>
                  </a:lnTo>
                  <a:lnTo>
                    <a:pt x="1697437" y="3846531"/>
                  </a:lnTo>
                  <a:lnTo>
                    <a:pt x="1701561" y="3831599"/>
                  </a:lnTo>
                  <a:lnTo>
                    <a:pt x="1705368" y="3820161"/>
                  </a:lnTo>
                  <a:lnTo>
                    <a:pt x="1720278" y="3816984"/>
                  </a:lnTo>
                  <a:lnTo>
                    <a:pt x="1733918" y="3814760"/>
                  </a:lnTo>
                  <a:lnTo>
                    <a:pt x="1755173" y="3818572"/>
                  </a:lnTo>
                  <a:lnTo>
                    <a:pt x="1800854" y="3826833"/>
                  </a:lnTo>
                  <a:lnTo>
                    <a:pt x="1812592" y="3845578"/>
                  </a:lnTo>
                  <a:lnTo>
                    <a:pt x="1835115" y="3887516"/>
                  </a:lnTo>
                  <a:lnTo>
                    <a:pt x="1831308" y="3910709"/>
                  </a:lnTo>
                  <a:lnTo>
                    <a:pt x="1824964" y="3936126"/>
                  </a:lnTo>
                  <a:lnTo>
                    <a:pt x="1809419" y="3962814"/>
                  </a:lnTo>
                  <a:lnTo>
                    <a:pt x="1796730" y="3960590"/>
                  </a:lnTo>
                  <a:lnTo>
                    <a:pt x="1785310" y="3966945"/>
                  </a:lnTo>
                  <a:lnTo>
                    <a:pt x="1785310" y="3980606"/>
                  </a:lnTo>
                  <a:lnTo>
                    <a:pt x="1791655" y="3986007"/>
                  </a:lnTo>
                  <a:lnTo>
                    <a:pt x="1788482" y="3996810"/>
                  </a:lnTo>
                  <a:lnTo>
                    <a:pt x="1776745" y="3999987"/>
                  </a:lnTo>
                  <a:lnTo>
                    <a:pt x="1765642" y="3998716"/>
                  </a:lnTo>
                  <a:lnTo>
                    <a:pt x="1759297" y="3994903"/>
                  </a:lnTo>
                  <a:lnTo>
                    <a:pt x="1753904" y="4003482"/>
                  </a:lnTo>
                  <a:lnTo>
                    <a:pt x="1741215" y="4002211"/>
                  </a:lnTo>
                  <a:lnTo>
                    <a:pt x="1734870" y="4005388"/>
                  </a:lnTo>
                  <a:lnTo>
                    <a:pt x="1750732" y="4014602"/>
                  </a:lnTo>
                  <a:lnTo>
                    <a:pt x="1749780" y="4023180"/>
                  </a:lnTo>
                  <a:lnTo>
                    <a:pt x="1741532" y="4031758"/>
                  </a:lnTo>
                  <a:lnTo>
                    <a:pt x="1737408" y="4046691"/>
                  </a:lnTo>
                  <a:lnTo>
                    <a:pt x="1728843" y="4053998"/>
                  </a:lnTo>
                  <a:lnTo>
                    <a:pt x="1712981" y="4047962"/>
                  </a:lnTo>
                  <a:lnTo>
                    <a:pt x="1726622" y="4058128"/>
                  </a:lnTo>
                  <a:lnTo>
                    <a:pt x="1714250" y="4069884"/>
                  </a:lnTo>
                  <a:lnTo>
                    <a:pt x="1719643" y="4075285"/>
                  </a:lnTo>
                  <a:lnTo>
                    <a:pt x="1730112" y="4063530"/>
                  </a:lnTo>
                  <a:lnTo>
                    <a:pt x="1740898" y="4072743"/>
                  </a:lnTo>
                  <a:lnTo>
                    <a:pt x="1762152" y="4075920"/>
                  </a:lnTo>
                  <a:lnTo>
                    <a:pt x="1773255" y="4070519"/>
                  </a:lnTo>
                  <a:lnTo>
                    <a:pt x="1794510" y="4063847"/>
                  </a:lnTo>
                  <a:lnTo>
                    <a:pt x="1804027" y="4065118"/>
                  </a:lnTo>
                  <a:lnTo>
                    <a:pt x="1797682" y="4074650"/>
                  </a:lnTo>
                  <a:lnTo>
                    <a:pt x="1801171" y="4096572"/>
                  </a:lnTo>
                  <a:lnTo>
                    <a:pt x="1793875" y="4105150"/>
                  </a:lnTo>
                  <a:lnTo>
                    <a:pt x="1761200" y="4113728"/>
                  </a:lnTo>
                  <a:lnTo>
                    <a:pt x="1756125" y="4134062"/>
                  </a:lnTo>
                  <a:lnTo>
                    <a:pt x="1726622" y="4139463"/>
                  </a:lnTo>
                  <a:lnTo>
                    <a:pt x="1673010" y="4158844"/>
                  </a:lnTo>
                  <a:lnTo>
                    <a:pt x="1660956" y="4150583"/>
                  </a:lnTo>
                  <a:lnTo>
                    <a:pt x="1611468" y="4149948"/>
                  </a:lnTo>
                  <a:lnTo>
                    <a:pt x="1601950" y="4165833"/>
                  </a:lnTo>
                  <a:lnTo>
                    <a:pt x="1583868" y="4158844"/>
                  </a:lnTo>
                  <a:lnTo>
                    <a:pt x="1579744" y="4148041"/>
                  </a:lnTo>
                  <a:lnTo>
                    <a:pt x="1568958" y="4147088"/>
                  </a:lnTo>
                  <a:lnTo>
                    <a:pt x="1564834" y="4144229"/>
                  </a:lnTo>
                  <a:lnTo>
                    <a:pt x="1557220" y="4153760"/>
                  </a:lnTo>
                  <a:lnTo>
                    <a:pt x="1548972" y="4149630"/>
                  </a:lnTo>
                  <a:lnTo>
                    <a:pt x="1535013" y="4131838"/>
                  </a:lnTo>
                  <a:lnTo>
                    <a:pt x="1520103" y="4131838"/>
                  </a:lnTo>
                  <a:lnTo>
                    <a:pt x="1528668" y="4139463"/>
                  </a:lnTo>
                  <a:lnTo>
                    <a:pt x="1532792" y="4145500"/>
                  </a:lnTo>
                  <a:lnTo>
                    <a:pt x="1530254" y="4151854"/>
                  </a:lnTo>
                  <a:lnTo>
                    <a:pt x="1514075" y="4162656"/>
                  </a:lnTo>
                  <a:lnTo>
                    <a:pt x="1509948" y="4168057"/>
                  </a:lnTo>
                  <a:lnTo>
                    <a:pt x="1494090" y="4165833"/>
                  </a:lnTo>
                  <a:lnTo>
                    <a:pt x="1478224" y="4159479"/>
                  </a:lnTo>
                  <a:lnTo>
                    <a:pt x="1472832" y="4168057"/>
                  </a:lnTo>
                  <a:lnTo>
                    <a:pt x="1485838" y="4176636"/>
                  </a:lnTo>
                  <a:lnTo>
                    <a:pt x="1474101" y="4191250"/>
                  </a:lnTo>
                  <a:lnTo>
                    <a:pt x="1469977" y="4187120"/>
                  </a:lnTo>
                  <a:lnTo>
                    <a:pt x="1450946" y="4184261"/>
                  </a:lnTo>
                  <a:lnTo>
                    <a:pt x="1430645" y="4191886"/>
                  </a:lnTo>
                  <a:lnTo>
                    <a:pt x="1416053" y="4168693"/>
                  </a:lnTo>
                  <a:lnTo>
                    <a:pt x="1375758" y="4165833"/>
                  </a:lnTo>
                  <a:lnTo>
                    <a:pt x="1351645" y="4183943"/>
                  </a:lnTo>
                  <a:lnTo>
                    <a:pt x="1339906" y="4182037"/>
                  </a:lnTo>
                  <a:lnTo>
                    <a:pt x="1335781" y="4172505"/>
                  </a:lnTo>
                  <a:lnTo>
                    <a:pt x="1324997" y="4196969"/>
                  </a:lnTo>
                  <a:cubicBezTo>
                    <a:pt x="1325525" y="4208513"/>
                    <a:pt x="1326054" y="4220056"/>
                    <a:pt x="1326582" y="4231600"/>
                  </a:cubicBezTo>
                  <a:lnTo>
                    <a:pt x="1311992" y="4234777"/>
                  </a:lnTo>
                  <a:lnTo>
                    <a:pt x="1296130" y="4227787"/>
                  </a:lnTo>
                  <a:lnTo>
                    <a:pt x="1271704" y="4224928"/>
                  </a:lnTo>
                  <a:lnTo>
                    <a:pt x="1243152" y="4215397"/>
                  </a:lnTo>
                  <a:lnTo>
                    <a:pt x="1218725" y="4217938"/>
                  </a:lnTo>
                  <a:lnTo>
                    <a:pt x="1211112" y="4233824"/>
                  </a:lnTo>
                  <a:lnTo>
                    <a:pt x="1181926" y="4251934"/>
                  </a:lnTo>
                  <a:lnTo>
                    <a:pt x="1187319" y="4266866"/>
                  </a:lnTo>
                  <a:lnTo>
                    <a:pt x="1184464" y="4275127"/>
                  </a:lnTo>
                  <a:lnTo>
                    <a:pt x="1171774" y="4270043"/>
                  </a:lnTo>
                  <a:lnTo>
                    <a:pt x="1150519" y="4257653"/>
                  </a:lnTo>
                  <a:lnTo>
                    <a:pt x="1135608" y="4262736"/>
                  </a:lnTo>
                  <a:lnTo>
                    <a:pt x="1134657" y="4274491"/>
                  </a:lnTo>
                  <a:lnTo>
                    <a:pt x="1120698" y="4263371"/>
                  </a:lnTo>
                  <a:lnTo>
                    <a:pt x="1125139" y="4249392"/>
                  </a:lnTo>
                  <a:lnTo>
                    <a:pt x="1137512" y="4250027"/>
                  </a:lnTo>
                  <a:lnTo>
                    <a:pt x="1141636" y="4243038"/>
                  </a:lnTo>
                  <a:lnTo>
                    <a:pt x="1175264" y="4223657"/>
                  </a:lnTo>
                  <a:lnTo>
                    <a:pt x="1200326" y="4180130"/>
                  </a:lnTo>
                  <a:lnTo>
                    <a:pt x="1230146" y="4169328"/>
                  </a:lnTo>
                  <a:lnTo>
                    <a:pt x="1238711" y="4117541"/>
                  </a:lnTo>
                  <a:lnTo>
                    <a:pt x="1249498" y="4116270"/>
                  </a:lnTo>
                  <a:lnTo>
                    <a:pt x="1262187" y="4123895"/>
                  </a:lnTo>
                  <a:lnTo>
                    <a:pt x="1279000" y="4109916"/>
                  </a:lnTo>
                  <a:lnTo>
                    <a:pt x="1263138" y="4114364"/>
                  </a:lnTo>
                  <a:lnTo>
                    <a:pt x="1259967" y="4107692"/>
                  </a:lnTo>
                  <a:lnTo>
                    <a:pt x="1264090" y="4094030"/>
                  </a:lnTo>
                  <a:lnTo>
                    <a:pt x="1306282" y="4087358"/>
                  </a:lnTo>
                  <a:lnTo>
                    <a:pt x="1355135" y="4095301"/>
                  </a:lnTo>
                  <a:lnTo>
                    <a:pt x="1376076" y="4093077"/>
                  </a:lnTo>
                  <a:lnTo>
                    <a:pt x="1382421" y="4064800"/>
                  </a:lnTo>
                  <a:lnTo>
                    <a:pt x="1413832" y="4045102"/>
                  </a:lnTo>
                  <a:lnTo>
                    <a:pt x="1418908" y="4026357"/>
                  </a:lnTo>
                  <a:lnTo>
                    <a:pt x="1444918" y="4000622"/>
                  </a:lnTo>
                  <a:lnTo>
                    <a:pt x="1447139" y="3991409"/>
                  </a:lnTo>
                  <a:lnTo>
                    <a:pt x="1438574" y="4001893"/>
                  </a:lnTo>
                  <a:lnTo>
                    <a:pt x="1418908" y="4017779"/>
                  </a:lnTo>
                  <a:lnTo>
                    <a:pt x="1405900" y="4024451"/>
                  </a:lnTo>
                  <a:lnTo>
                    <a:pt x="1392575" y="4039066"/>
                  </a:lnTo>
                  <a:lnTo>
                    <a:pt x="1376711" y="4041290"/>
                  </a:lnTo>
                  <a:lnTo>
                    <a:pt x="1358942" y="4059717"/>
                  </a:lnTo>
                  <a:lnTo>
                    <a:pt x="1334512" y="4065118"/>
                  </a:lnTo>
                  <a:lnTo>
                    <a:pt x="1314530" y="4043196"/>
                  </a:lnTo>
                  <a:lnTo>
                    <a:pt x="1297082" y="4025404"/>
                  </a:lnTo>
                  <a:lnTo>
                    <a:pt x="1281538" y="4039066"/>
                  </a:lnTo>
                  <a:lnTo>
                    <a:pt x="1257112" y="4038430"/>
                  </a:lnTo>
                  <a:lnTo>
                    <a:pt x="1242517" y="4032076"/>
                  </a:lnTo>
                  <a:lnTo>
                    <a:pt x="1272656" y="4013966"/>
                  </a:lnTo>
                  <a:lnTo>
                    <a:pt x="1243152" y="4013013"/>
                  </a:lnTo>
                  <a:lnTo>
                    <a:pt x="1243152" y="4002846"/>
                  </a:lnTo>
                  <a:lnTo>
                    <a:pt x="1227608" y="4016508"/>
                  </a:lnTo>
                  <a:lnTo>
                    <a:pt x="1206353" y="4023815"/>
                  </a:lnTo>
                  <a:lnTo>
                    <a:pt x="1200008" y="4034618"/>
                  </a:lnTo>
                  <a:lnTo>
                    <a:pt x="1184464" y="4034935"/>
                  </a:lnTo>
                  <a:lnTo>
                    <a:pt x="1178754" y="4020003"/>
                  </a:lnTo>
                  <a:lnTo>
                    <a:pt x="1165112" y="4013649"/>
                  </a:lnTo>
                  <a:lnTo>
                    <a:pt x="1165112" y="4005388"/>
                  </a:lnTo>
                  <a:lnTo>
                    <a:pt x="1175580" y="3994903"/>
                  </a:lnTo>
                  <a:lnTo>
                    <a:pt x="1156546" y="3991726"/>
                  </a:lnTo>
                  <a:lnTo>
                    <a:pt x="1155277" y="3988549"/>
                  </a:lnTo>
                  <a:lnTo>
                    <a:pt x="1166064" y="3989502"/>
                  </a:lnTo>
                  <a:lnTo>
                    <a:pt x="1170823" y="3982195"/>
                  </a:lnTo>
                  <a:lnTo>
                    <a:pt x="1182560" y="3972663"/>
                  </a:lnTo>
                  <a:lnTo>
                    <a:pt x="1204767" y="3971075"/>
                  </a:lnTo>
                  <a:lnTo>
                    <a:pt x="1220312" y="3958366"/>
                  </a:lnTo>
                  <a:lnTo>
                    <a:pt x="1239663" y="3944705"/>
                  </a:lnTo>
                  <a:lnTo>
                    <a:pt x="1261553" y="3933902"/>
                  </a:lnTo>
                  <a:lnTo>
                    <a:pt x="1274242" y="3911662"/>
                  </a:lnTo>
                  <a:lnTo>
                    <a:pt x="1288834" y="3879891"/>
                  </a:lnTo>
                  <a:lnTo>
                    <a:pt x="1275828" y="3878938"/>
                  </a:lnTo>
                  <a:lnTo>
                    <a:pt x="1278683" y="3858922"/>
                  </a:lnTo>
                  <a:lnTo>
                    <a:pt x="1269166" y="3851615"/>
                  </a:lnTo>
                  <a:lnTo>
                    <a:pt x="1267262" y="3837635"/>
                  </a:lnTo>
                  <a:lnTo>
                    <a:pt x="1269801" y="3828104"/>
                  </a:lnTo>
                  <a:lnTo>
                    <a:pt x="1259650" y="3833823"/>
                  </a:lnTo>
                  <a:lnTo>
                    <a:pt x="1237441" y="3837953"/>
                  </a:lnTo>
                  <a:lnTo>
                    <a:pt x="1234269" y="3848755"/>
                  </a:lnTo>
                  <a:lnTo>
                    <a:pt x="1227925" y="3852885"/>
                  </a:lnTo>
                  <a:lnTo>
                    <a:pt x="1213967" y="3846849"/>
                  </a:lnTo>
                  <a:lnTo>
                    <a:pt x="1201594" y="3857651"/>
                  </a:lnTo>
                  <a:lnTo>
                    <a:pt x="1196519" y="3853203"/>
                  </a:lnTo>
                  <a:lnTo>
                    <a:pt x="1221580" y="3825562"/>
                  </a:lnTo>
                  <a:lnTo>
                    <a:pt x="1232049" y="3823656"/>
                  </a:lnTo>
                  <a:lnTo>
                    <a:pt x="1243469" y="3817937"/>
                  </a:lnTo>
                  <a:lnTo>
                    <a:pt x="1256160" y="3805228"/>
                  </a:lnTo>
                  <a:cubicBezTo>
                    <a:pt x="1255843" y="3799721"/>
                    <a:pt x="1255527" y="3794214"/>
                    <a:pt x="1255210" y="3788707"/>
                  </a:cubicBezTo>
                  <a:lnTo>
                    <a:pt x="1266312" y="3780129"/>
                  </a:lnTo>
                  <a:lnTo>
                    <a:pt x="1297082" y="3762655"/>
                  </a:lnTo>
                  <a:lnTo>
                    <a:pt x="1311992" y="3769009"/>
                  </a:lnTo>
                  <a:lnTo>
                    <a:pt x="1329120" y="3774093"/>
                  </a:lnTo>
                  <a:lnTo>
                    <a:pt x="1342444" y="3764561"/>
                  </a:lnTo>
                  <a:lnTo>
                    <a:pt x="1351962" y="3769645"/>
                  </a:lnTo>
                  <a:lnTo>
                    <a:pt x="1376393" y="3774728"/>
                  </a:lnTo>
                  <a:lnTo>
                    <a:pt x="1355135" y="3762337"/>
                  </a:lnTo>
                  <a:lnTo>
                    <a:pt x="1359260" y="3755030"/>
                  </a:lnTo>
                  <a:lnTo>
                    <a:pt x="1373855" y="3742957"/>
                  </a:lnTo>
                  <a:lnTo>
                    <a:pt x="1377345" y="3759795"/>
                  </a:lnTo>
                  <a:lnTo>
                    <a:pt x="1390036" y="3766150"/>
                  </a:lnTo>
                  <a:lnTo>
                    <a:pt x="1398602" y="3760431"/>
                  </a:lnTo>
                  <a:lnTo>
                    <a:pt x="1383691" y="3752488"/>
                  </a:lnTo>
                  <a:lnTo>
                    <a:pt x="1373855" y="3737873"/>
                  </a:lnTo>
                  <a:lnTo>
                    <a:pt x="1371634" y="3718810"/>
                  </a:lnTo>
                  <a:lnTo>
                    <a:pt x="1379883" y="3698794"/>
                  </a:lnTo>
                  <a:lnTo>
                    <a:pt x="1391622" y="3694346"/>
                  </a:lnTo>
                  <a:lnTo>
                    <a:pt x="1377662" y="3693393"/>
                  </a:lnTo>
                  <a:lnTo>
                    <a:pt x="1375758" y="3673377"/>
                  </a:lnTo>
                  <a:lnTo>
                    <a:pt x="1384960" y="3665117"/>
                  </a:lnTo>
                  <a:lnTo>
                    <a:pt x="1394478" y="3663846"/>
                  </a:lnTo>
                  <a:lnTo>
                    <a:pt x="1396382" y="3656539"/>
                  </a:lnTo>
                  <a:lnTo>
                    <a:pt x="1383691" y="3640653"/>
                  </a:lnTo>
                  <a:lnTo>
                    <a:pt x="1380201" y="3632392"/>
                  </a:lnTo>
                  <a:lnTo>
                    <a:pt x="1392891" y="3621590"/>
                  </a:lnTo>
                  <a:lnTo>
                    <a:pt x="1387815" y="3614283"/>
                  </a:lnTo>
                  <a:lnTo>
                    <a:pt x="1382421" y="3623814"/>
                  </a:lnTo>
                  <a:lnTo>
                    <a:pt x="1372902" y="3629215"/>
                  </a:lnTo>
                  <a:lnTo>
                    <a:pt x="1371634" y="3623814"/>
                  </a:lnTo>
                  <a:lnTo>
                    <a:pt x="1364653" y="3633663"/>
                  </a:lnTo>
                  <a:lnTo>
                    <a:pt x="1360529" y="3640017"/>
                  </a:lnTo>
                  <a:lnTo>
                    <a:pt x="1351645" y="3622861"/>
                  </a:lnTo>
                  <a:lnTo>
                    <a:pt x="1353866" y="3611423"/>
                  </a:lnTo>
                  <a:lnTo>
                    <a:pt x="1343079" y="3620001"/>
                  </a:lnTo>
                  <a:lnTo>
                    <a:pt x="1332609" y="3615871"/>
                  </a:lnTo>
                  <a:lnTo>
                    <a:pt x="1326265" y="3603480"/>
                  </a:lnTo>
                  <a:lnTo>
                    <a:pt x="1317384" y="3570438"/>
                  </a:lnTo>
                  <a:lnTo>
                    <a:pt x="1325948" y="3541208"/>
                  </a:lnTo>
                  <a:lnTo>
                    <a:pt x="1334830" y="3527229"/>
                  </a:lnTo>
                  <a:lnTo>
                    <a:pt x="1341492" y="3513567"/>
                  </a:lnTo>
                  <a:lnTo>
                    <a:pt x="1352597" y="3504989"/>
                  </a:lnTo>
                  <a:lnTo>
                    <a:pt x="1372902" y="3506895"/>
                  </a:lnTo>
                  <a:lnTo>
                    <a:pt x="1381152" y="3499270"/>
                  </a:lnTo>
                  <a:lnTo>
                    <a:pt x="1371634" y="3502447"/>
                  </a:lnTo>
                  <a:lnTo>
                    <a:pt x="1363385" y="3497682"/>
                  </a:lnTo>
                  <a:lnTo>
                    <a:pt x="1351645" y="3495458"/>
                  </a:lnTo>
                  <a:lnTo>
                    <a:pt x="1335781" y="3492281"/>
                  </a:lnTo>
                  <a:lnTo>
                    <a:pt x="1330388" y="3484020"/>
                  </a:lnTo>
                  <a:lnTo>
                    <a:pt x="1324045" y="3498953"/>
                  </a:lnTo>
                  <a:lnTo>
                    <a:pt x="1315799" y="3512932"/>
                  </a:lnTo>
                  <a:lnTo>
                    <a:pt x="1295812" y="3513885"/>
                  </a:lnTo>
                  <a:lnTo>
                    <a:pt x="1292640" y="3508484"/>
                  </a:lnTo>
                  <a:lnTo>
                    <a:pt x="1283124" y="3520239"/>
                  </a:lnTo>
                  <a:lnTo>
                    <a:pt x="1262187" y="3526911"/>
                  </a:lnTo>
                  <a:lnTo>
                    <a:pt x="1251719" y="3515156"/>
                  </a:lnTo>
                  <a:lnTo>
                    <a:pt x="1249180" y="3506895"/>
                  </a:lnTo>
                  <a:lnTo>
                    <a:pt x="1243152" y="3514203"/>
                  </a:lnTo>
                  <a:lnTo>
                    <a:pt x="1253623" y="3533266"/>
                  </a:lnTo>
                  <a:lnTo>
                    <a:pt x="1245054" y="3545021"/>
                  </a:lnTo>
                  <a:lnTo>
                    <a:pt x="1230463" y="3544068"/>
                  </a:lnTo>
                  <a:lnTo>
                    <a:pt x="1221898" y="3539620"/>
                  </a:lnTo>
                  <a:lnTo>
                    <a:pt x="1210160" y="3515474"/>
                  </a:lnTo>
                  <a:lnTo>
                    <a:pt x="1191125" y="3522463"/>
                  </a:lnTo>
                  <a:lnTo>
                    <a:pt x="1193663" y="3538984"/>
                  </a:lnTo>
                  <a:lnTo>
                    <a:pt x="1203181" y="3547563"/>
                  </a:lnTo>
                  <a:lnTo>
                    <a:pt x="1203181" y="3554870"/>
                  </a:lnTo>
                  <a:lnTo>
                    <a:pt x="1189222" y="3547563"/>
                  </a:lnTo>
                  <a:lnTo>
                    <a:pt x="1181609" y="3526594"/>
                  </a:lnTo>
                  <a:lnTo>
                    <a:pt x="1165747" y="3516109"/>
                  </a:lnTo>
                  <a:lnTo>
                    <a:pt x="1162574" y="3505625"/>
                  </a:lnTo>
                  <a:lnTo>
                    <a:pt x="1169871" y="3495140"/>
                  </a:lnTo>
                  <a:lnTo>
                    <a:pt x="1177485" y="3496729"/>
                  </a:lnTo>
                  <a:lnTo>
                    <a:pt x="1183830" y="3510708"/>
                  </a:lnTo>
                  <a:lnTo>
                    <a:pt x="1187002" y="3507531"/>
                  </a:lnTo>
                  <a:lnTo>
                    <a:pt x="1180022" y="3484338"/>
                  </a:lnTo>
                  <a:lnTo>
                    <a:pt x="1186367" y="3466546"/>
                  </a:lnTo>
                  <a:lnTo>
                    <a:pt x="1202229" y="3426196"/>
                  </a:lnTo>
                  <a:lnTo>
                    <a:pt x="1207939" y="3419842"/>
                  </a:lnTo>
                  <a:lnTo>
                    <a:pt x="1212381" y="3402685"/>
                  </a:lnTo>
                  <a:lnTo>
                    <a:pt x="1199691" y="3396649"/>
                  </a:lnTo>
                  <a:lnTo>
                    <a:pt x="1198422" y="3388071"/>
                  </a:lnTo>
                  <a:lnTo>
                    <a:pt x="1190809" y="3370600"/>
                  </a:lnTo>
                  <a:lnTo>
                    <a:pt x="1190809" y="3354714"/>
                  </a:lnTo>
                  <a:lnTo>
                    <a:pt x="1203181" y="3331203"/>
                  </a:lnTo>
                  <a:lnTo>
                    <a:pt x="1212698" y="3335335"/>
                  </a:lnTo>
                  <a:lnTo>
                    <a:pt x="1223166" y="3330249"/>
                  </a:lnTo>
                  <a:lnTo>
                    <a:pt x="1224436" y="3327073"/>
                  </a:lnTo>
                  <a:lnTo>
                    <a:pt x="1198739" y="3324849"/>
                  </a:lnTo>
                  <a:lnTo>
                    <a:pt x="1188905" y="3297525"/>
                  </a:lnTo>
                  <a:cubicBezTo>
                    <a:pt x="1189011" y="3305362"/>
                    <a:pt x="1189116" y="3313200"/>
                    <a:pt x="1189222" y="3321037"/>
                  </a:cubicBezTo>
                  <a:lnTo>
                    <a:pt x="1187319" y="3331521"/>
                  </a:lnTo>
                  <a:lnTo>
                    <a:pt x="1176850" y="3334699"/>
                  </a:lnTo>
                  <a:lnTo>
                    <a:pt x="1170506" y="3332474"/>
                  </a:lnTo>
                  <a:lnTo>
                    <a:pt x="1166381" y="3340101"/>
                  </a:lnTo>
                  <a:lnTo>
                    <a:pt x="1157816" y="3331521"/>
                  </a:lnTo>
                  <a:lnTo>
                    <a:pt x="1157498" y="3321037"/>
                  </a:lnTo>
                  <a:lnTo>
                    <a:pt x="1173995" y="3287358"/>
                  </a:lnTo>
                  <a:lnTo>
                    <a:pt x="1175264" y="3277827"/>
                  </a:lnTo>
                  <a:lnTo>
                    <a:pt x="1148933" y="3315000"/>
                  </a:lnTo>
                  <a:lnTo>
                    <a:pt x="1144808" y="3311823"/>
                  </a:lnTo>
                  <a:lnTo>
                    <a:pt x="1139733" y="3326755"/>
                  </a:lnTo>
                  <a:lnTo>
                    <a:pt x="1147346" y="3336923"/>
                  </a:lnTo>
                  <a:lnTo>
                    <a:pt x="1154643" y="3346454"/>
                  </a:lnTo>
                  <a:lnTo>
                    <a:pt x="1151471" y="3362341"/>
                  </a:lnTo>
                  <a:lnTo>
                    <a:pt x="1143540" y="3374096"/>
                  </a:lnTo>
                  <a:lnTo>
                    <a:pt x="1137512" y="3404592"/>
                  </a:lnTo>
                  <a:lnTo>
                    <a:pt x="1134340" y="3421430"/>
                  </a:lnTo>
                  <a:lnTo>
                    <a:pt x="1128312" y="3441764"/>
                  </a:lnTo>
                  <a:lnTo>
                    <a:pt x="1117526" y="3446848"/>
                  </a:lnTo>
                  <a:lnTo>
                    <a:pt x="1105787" y="3446848"/>
                  </a:lnTo>
                  <a:lnTo>
                    <a:pt x="1101663" y="3432550"/>
                  </a:lnTo>
                  <a:lnTo>
                    <a:pt x="1107691" y="3416665"/>
                  </a:lnTo>
                  <a:lnTo>
                    <a:pt x="1118160" y="3395378"/>
                  </a:lnTo>
                  <a:lnTo>
                    <a:pt x="1128629" y="3369647"/>
                  </a:lnTo>
                  <a:lnTo>
                    <a:pt x="1128629" y="3362341"/>
                  </a:lnTo>
                  <a:lnTo>
                    <a:pt x="1117842" y="3365834"/>
                  </a:lnTo>
                  <a:lnTo>
                    <a:pt x="1115939" y="3358527"/>
                  </a:lnTo>
                  <a:lnTo>
                    <a:pt x="1122919" y="3348995"/>
                  </a:lnTo>
                  <a:lnTo>
                    <a:pt x="1127043" y="3328663"/>
                  </a:lnTo>
                  <a:lnTo>
                    <a:pt x="1117526" y="3330886"/>
                  </a:lnTo>
                  <a:lnTo>
                    <a:pt x="1124505" y="3315000"/>
                  </a:lnTo>
                  <a:lnTo>
                    <a:pt x="1133070" y="3302291"/>
                  </a:lnTo>
                  <a:lnTo>
                    <a:pt x="1138463" y="3290852"/>
                  </a:lnTo>
                  <a:lnTo>
                    <a:pt x="1126409" y="3277191"/>
                  </a:lnTo>
                  <a:lnTo>
                    <a:pt x="1126409" y="3265435"/>
                  </a:lnTo>
                  <a:lnTo>
                    <a:pt x="1142270" y="3262260"/>
                  </a:lnTo>
                  <a:lnTo>
                    <a:pt x="1141319" y="3252727"/>
                  </a:lnTo>
                  <a:lnTo>
                    <a:pt x="1146712" y="3254634"/>
                  </a:lnTo>
                  <a:lnTo>
                    <a:pt x="1145126" y="3241924"/>
                  </a:lnTo>
                  <a:lnTo>
                    <a:pt x="1162257" y="3228261"/>
                  </a:lnTo>
                  <a:lnTo>
                    <a:pt x="1159085" y="3221908"/>
                  </a:lnTo>
                  <a:lnTo>
                    <a:pt x="1162891" y="3213329"/>
                  </a:lnTo>
                  <a:lnTo>
                    <a:pt x="1158450" y="3202844"/>
                  </a:lnTo>
                  <a:lnTo>
                    <a:pt x="1156546" y="3201890"/>
                  </a:lnTo>
                  <a:lnTo>
                    <a:pt x="1145126" y="3210469"/>
                  </a:lnTo>
                  <a:lnTo>
                    <a:pt x="1145126" y="3224449"/>
                  </a:lnTo>
                  <a:lnTo>
                    <a:pt x="1130215" y="3234934"/>
                  </a:lnTo>
                  <a:lnTo>
                    <a:pt x="1125457" y="3243513"/>
                  </a:lnTo>
                  <a:lnTo>
                    <a:pt x="1113719" y="3242242"/>
                  </a:lnTo>
                  <a:lnTo>
                    <a:pt x="1103884" y="3231121"/>
                  </a:lnTo>
                  <a:lnTo>
                    <a:pt x="1091194" y="3223496"/>
                  </a:lnTo>
                  <a:lnTo>
                    <a:pt x="1092463" y="3210787"/>
                  </a:lnTo>
                  <a:lnTo>
                    <a:pt x="1108008" y="3205703"/>
                  </a:lnTo>
                  <a:lnTo>
                    <a:pt x="1091511" y="3203480"/>
                  </a:lnTo>
                  <a:cubicBezTo>
                    <a:pt x="1091300" y="3205492"/>
                    <a:pt x="1091088" y="3207504"/>
                    <a:pt x="1090877" y="3209516"/>
                  </a:cubicBezTo>
                  <a:lnTo>
                    <a:pt x="1082628" y="3212375"/>
                  </a:lnTo>
                  <a:lnTo>
                    <a:pt x="1066766" y="3204750"/>
                  </a:lnTo>
                  <a:lnTo>
                    <a:pt x="1067718" y="3197444"/>
                  </a:lnTo>
                  <a:lnTo>
                    <a:pt x="1088022" y="3193312"/>
                  </a:lnTo>
                  <a:lnTo>
                    <a:pt x="1098491" y="3195854"/>
                  </a:lnTo>
                  <a:lnTo>
                    <a:pt x="1107057" y="3194901"/>
                  </a:lnTo>
                  <a:lnTo>
                    <a:pt x="1108643" y="3183146"/>
                  </a:lnTo>
                  <a:lnTo>
                    <a:pt x="1099126" y="3170755"/>
                  </a:lnTo>
                  <a:lnTo>
                    <a:pt x="1103249" y="3157411"/>
                  </a:lnTo>
                  <a:lnTo>
                    <a:pt x="1123236" y="3154870"/>
                  </a:lnTo>
                  <a:lnTo>
                    <a:pt x="1104201" y="3145338"/>
                  </a:lnTo>
                  <a:lnTo>
                    <a:pt x="1119112" y="3135807"/>
                  </a:lnTo>
                  <a:lnTo>
                    <a:pt x="1131802" y="3142162"/>
                  </a:lnTo>
                  <a:lnTo>
                    <a:pt x="1116891" y="3125323"/>
                  </a:lnTo>
                  <a:lnTo>
                    <a:pt x="1122919" y="3116745"/>
                  </a:lnTo>
                  <a:lnTo>
                    <a:pt x="1139733" y="3113568"/>
                  </a:lnTo>
                  <a:lnTo>
                    <a:pt x="1141002" y="3108167"/>
                  </a:lnTo>
                  <a:lnTo>
                    <a:pt x="1123870" y="3102131"/>
                  </a:lnTo>
                  <a:lnTo>
                    <a:pt x="1147981" y="3086881"/>
                  </a:lnTo>
                  <a:lnTo>
                    <a:pt x="1126091" y="3094823"/>
                  </a:lnTo>
                  <a:lnTo>
                    <a:pt x="1126091" y="3086245"/>
                  </a:lnTo>
                  <a:lnTo>
                    <a:pt x="1114353" y="3102131"/>
                  </a:lnTo>
                  <a:lnTo>
                    <a:pt x="1100711" y="3083385"/>
                  </a:lnTo>
                  <a:lnTo>
                    <a:pt x="1095953" y="3062099"/>
                  </a:lnTo>
                  <a:lnTo>
                    <a:pt x="1104518" y="3057969"/>
                  </a:lnTo>
                  <a:lnTo>
                    <a:pt x="1122601" y="3068136"/>
                  </a:lnTo>
                  <a:lnTo>
                    <a:pt x="1134340" y="3067183"/>
                  </a:lnTo>
                  <a:lnTo>
                    <a:pt x="1121332" y="3062099"/>
                  </a:lnTo>
                  <a:lnTo>
                    <a:pt x="1101981" y="3038271"/>
                  </a:lnTo>
                  <a:lnTo>
                    <a:pt x="1106422" y="3031599"/>
                  </a:lnTo>
                  <a:lnTo>
                    <a:pt x="1114670" y="3030329"/>
                  </a:lnTo>
                  <a:lnTo>
                    <a:pt x="1100077" y="3010631"/>
                  </a:lnTo>
                  <a:lnTo>
                    <a:pt x="1108960" y="3001100"/>
                  </a:lnTo>
                  <a:lnTo>
                    <a:pt x="1121967" y="3001100"/>
                  </a:lnTo>
                  <a:lnTo>
                    <a:pt x="1145126" y="3001735"/>
                  </a:lnTo>
                  <a:lnTo>
                    <a:pt x="1141002" y="2996334"/>
                  </a:lnTo>
                  <a:lnTo>
                    <a:pt x="1144174" y="2992204"/>
                  </a:lnTo>
                  <a:lnTo>
                    <a:pt x="1156864" y="3000464"/>
                  </a:lnTo>
                  <a:lnTo>
                    <a:pt x="1160988" y="2996334"/>
                  </a:lnTo>
                  <a:lnTo>
                    <a:pt x="1150519" y="2978543"/>
                  </a:lnTo>
                  <a:lnTo>
                    <a:pt x="1136243" y="2967105"/>
                  </a:lnTo>
                  <a:lnTo>
                    <a:pt x="1136243" y="2960751"/>
                  </a:lnTo>
                  <a:lnTo>
                    <a:pt x="1143857" y="2958526"/>
                  </a:lnTo>
                  <a:lnTo>
                    <a:pt x="1153374" y="2963928"/>
                  </a:lnTo>
                  <a:lnTo>
                    <a:pt x="1155277" y="2958526"/>
                  </a:lnTo>
                  <a:lnTo>
                    <a:pt x="1147029" y="2943593"/>
                  </a:lnTo>
                  <a:lnTo>
                    <a:pt x="1156229" y="2935012"/>
                  </a:lnTo>
                  <a:lnTo>
                    <a:pt x="1166699" y="2928659"/>
                  </a:lnTo>
                  <a:lnTo>
                    <a:pt x="1181609" y="2937873"/>
                  </a:lnTo>
                  <a:lnTo>
                    <a:pt x="1181609" y="2931834"/>
                  </a:lnTo>
                  <a:lnTo>
                    <a:pt x="1163526" y="2922306"/>
                  </a:lnTo>
                  <a:lnTo>
                    <a:pt x="1161305" y="2911186"/>
                  </a:lnTo>
                  <a:cubicBezTo>
                    <a:pt x="1161622" y="2907267"/>
                    <a:pt x="1161940" y="2903349"/>
                    <a:pt x="1162257" y="2899430"/>
                  </a:cubicBezTo>
                  <a:lnTo>
                    <a:pt x="1174947" y="2882275"/>
                  </a:lnTo>
                  <a:lnTo>
                    <a:pt x="1176850" y="2869567"/>
                  </a:lnTo>
                  <a:lnTo>
                    <a:pt x="1181926" y="2869567"/>
                  </a:lnTo>
                  <a:lnTo>
                    <a:pt x="1192395" y="2865437"/>
                  </a:lnTo>
                  <a:lnTo>
                    <a:pt x="1202229" y="2871474"/>
                  </a:lnTo>
                  <a:lnTo>
                    <a:pt x="1213649" y="2881003"/>
                  </a:lnTo>
                  <a:lnTo>
                    <a:pt x="1216822" y="2874650"/>
                  </a:lnTo>
                  <a:lnTo>
                    <a:pt x="1224436" y="2874650"/>
                  </a:lnTo>
                  <a:lnTo>
                    <a:pt x="1233952" y="2881639"/>
                  </a:lnTo>
                  <a:lnTo>
                    <a:pt x="1241249" y="2885769"/>
                  </a:lnTo>
                  <a:lnTo>
                    <a:pt x="1253941" y="2879415"/>
                  </a:lnTo>
                  <a:lnTo>
                    <a:pt x="1279635" y="2869567"/>
                  </a:lnTo>
                  <a:lnTo>
                    <a:pt x="1295496" y="2879097"/>
                  </a:lnTo>
                  <a:lnTo>
                    <a:pt x="1311040" y="2868614"/>
                  </a:lnTo>
                  <a:close/>
                  <a:moveTo>
                    <a:pt x="3854360" y="2852734"/>
                  </a:moveTo>
                  <a:lnTo>
                    <a:pt x="3865180" y="2862282"/>
                  </a:lnTo>
                  <a:lnTo>
                    <a:pt x="3876638" y="2875649"/>
                  </a:lnTo>
                  <a:cubicBezTo>
                    <a:pt x="3876426" y="2878832"/>
                    <a:pt x="3876213" y="2882015"/>
                    <a:pt x="3876001" y="2885198"/>
                  </a:cubicBezTo>
                  <a:lnTo>
                    <a:pt x="3865499" y="2882333"/>
                  </a:lnTo>
                  <a:lnTo>
                    <a:pt x="3855951" y="2890927"/>
                  </a:lnTo>
                  <a:lnTo>
                    <a:pt x="3847358" y="2901431"/>
                  </a:lnTo>
                  <a:lnTo>
                    <a:pt x="3832718" y="2908115"/>
                  </a:lnTo>
                  <a:lnTo>
                    <a:pt x="3829536" y="2924031"/>
                  </a:lnTo>
                  <a:lnTo>
                    <a:pt x="3797710" y="2916709"/>
                  </a:lnTo>
                  <a:lnTo>
                    <a:pt x="3790390" y="2923077"/>
                  </a:lnTo>
                  <a:lnTo>
                    <a:pt x="3787526" y="2947269"/>
                  </a:lnTo>
                  <a:lnTo>
                    <a:pt x="3764293" y="2978145"/>
                  </a:lnTo>
                  <a:lnTo>
                    <a:pt x="3751562" y="2960319"/>
                  </a:lnTo>
                  <a:lnTo>
                    <a:pt x="3758564" y="2947588"/>
                  </a:lnTo>
                  <a:lnTo>
                    <a:pt x="3777978" y="2940264"/>
                  </a:lnTo>
                  <a:lnTo>
                    <a:pt x="3778933" y="2933896"/>
                  </a:lnTo>
                  <a:lnTo>
                    <a:pt x="3755063" y="2912890"/>
                  </a:lnTo>
                  <a:lnTo>
                    <a:pt x="3743288" y="2896019"/>
                  </a:lnTo>
                  <a:lnTo>
                    <a:pt x="3761428" y="2894747"/>
                  </a:lnTo>
                  <a:lnTo>
                    <a:pt x="3746152" y="2870875"/>
                  </a:lnTo>
                  <a:lnTo>
                    <a:pt x="3751562" y="2865465"/>
                  </a:lnTo>
                  <a:lnTo>
                    <a:pt x="3772886" y="2879787"/>
                  </a:lnTo>
                  <a:lnTo>
                    <a:pt x="3775114" y="2869284"/>
                  </a:lnTo>
                  <a:lnTo>
                    <a:pt x="3789753" y="2876604"/>
                  </a:lnTo>
                  <a:lnTo>
                    <a:pt x="3779251" y="2869284"/>
                  </a:lnTo>
                  <a:lnTo>
                    <a:pt x="3802165" y="2853370"/>
                  </a:lnTo>
                  <a:lnTo>
                    <a:pt x="3818397" y="2857190"/>
                  </a:lnTo>
                  <a:close/>
                  <a:moveTo>
                    <a:pt x="3881509" y="2838447"/>
                  </a:moveTo>
                  <a:lnTo>
                    <a:pt x="3889338" y="2856748"/>
                  </a:lnTo>
                  <a:lnTo>
                    <a:pt x="3879552" y="2865433"/>
                  </a:lnTo>
                  <a:lnTo>
                    <a:pt x="3866503" y="2857058"/>
                  </a:lnTo>
                  <a:lnTo>
                    <a:pt x="3865525" y="2845582"/>
                  </a:lnTo>
                  <a:close/>
                  <a:moveTo>
                    <a:pt x="1378190" y="2819397"/>
                  </a:moveTo>
                  <a:lnTo>
                    <a:pt x="1384271" y="2826202"/>
                  </a:lnTo>
                  <a:lnTo>
                    <a:pt x="1377514" y="2838446"/>
                  </a:lnTo>
                  <a:lnTo>
                    <a:pt x="1370758" y="2834024"/>
                  </a:lnTo>
                  <a:lnTo>
                    <a:pt x="1368393" y="2823820"/>
                  </a:lnTo>
                  <a:close/>
                  <a:moveTo>
                    <a:pt x="1342224" y="2803518"/>
                  </a:moveTo>
                  <a:lnTo>
                    <a:pt x="1357279" y="2821795"/>
                  </a:lnTo>
                  <a:lnTo>
                    <a:pt x="1344734" y="2828923"/>
                  </a:lnTo>
                  <a:lnTo>
                    <a:pt x="1331875" y="2819010"/>
                  </a:lnTo>
                  <a:lnTo>
                    <a:pt x="1331875" y="2809712"/>
                  </a:lnTo>
                  <a:close/>
                  <a:moveTo>
                    <a:pt x="3807906" y="2778119"/>
                  </a:moveTo>
                  <a:lnTo>
                    <a:pt x="3833399" y="2780025"/>
                  </a:lnTo>
                  <a:lnTo>
                    <a:pt x="3843278" y="2793676"/>
                  </a:lnTo>
                  <a:lnTo>
                    <a:pt x="3849651" y="2810504"/>
                  </a:lnTo>
                  <a:lnTo>
                    <a:pt x="3844552" y="2813998"/>
                  </a:lnTo>
                  <a:lnTo>
                    <a:pt x="3839135" y="2808599"/>
                  </a:lnTo>
                  <a:lnTo>
                    <a:pt x="3830531" y="2814950"/>
                  </a:lnTo>
                  <a:lnTo>
                    <a:pt x="3823521" y="2827653"/>
                  </a:lnTo>
                  <a:lnTo>
                    <a:pt x="3817147" y="2838447"/>
                  </a:lnTo>
                  <a:lnTo>
                    <a:pt x="3804401" y="2838447"/>
                  </a:lnTo>
                  <a:lnTo>
                    <a:pt x="3793566" y="2829241"/>
                  </a:lnTo>
                  <a:lnTo>
                    <a:pt x="3795478" y="2813362"/>
                  </a:lnTo>
                  <a:lnTo>
                    <a:pt x="3778908" y="2810187"/>
                  </a:lnTo>
                  <a:lnTo>
                    <a:pt x="3765843" y="2808281"/>
                  </a:lnTo>
                  <a:lnTo>
                    <a:pt x="3762338" y="2800976"/>
                  </a:lnTo>
                  <a:lnTo>
                    <a:pt x="3780501" y="2795579"/>
                  </a:lnTo>
                  <a:lnTo>
                    <a:pt x="3793248" y="2795262"/>
                  </a:lnTo>
                  <a:lnTo>
                    <a:pt x="3802808" y="2786692"/>
                  </a:lnTo>
                  <a:close/>
                  <a:moveTo>
                    <a:pt x="1396971" y="2773356"/>
                  </a:moveTo>
                  <a:lnTo>
                    <a:pt x="1389329" y="2781295"/>
                  </a:lnTo>
                  <a:lnTo>
                    <a:pt x="1382682" y="2776589"/>
                  </a:lnTo>
                  <a:close/>
                  <a:moveTo>
                    <a:pt x="2732096" y="2773211"/>
                  </a:moveTo>
                  <a:lnTo>
                    <a:pt x="2750156" y="2804578"/>
                  </a:lnTo>
                  <a:lnTo>
                    <a:pt x="2750581" y="2804292"/>
                  </a:lnTo>
                  <a:lnTo>
                    <a:pt x="2732780" y="2773363"/>
                  </a:lnTo>
                  <a:close/>
                  <a:moveTo>
                    <a:pt x="3884258" y="2770182"/>
                  </a:moveTo>
                  <a:lnTo>
                    <a:pt x="3886163" y="2783610"/>
                  </a:lnTo>
                  <a:lnTo>
                    <a:pt x="3875685" y="2782673"/>
                  </a:lnTo>
                  <a:cubicBezTo>
                    <a:pt x="3875579" y="2782985"/>
                    <a:pt x="3875474" y="2783298"/>
                    <a:pt x="3875368" y="2783610"/>
                  </a:cubicBezTo>
                  <a:lnTo>
                    <a:pt x="3874098" y="2785484"/>
                  </a:lnTo>
                  <a:lnTo>
                    <a:pt x="3872510" y="2787358"/>
                  </a:lnTo>
                  <a:lnTo>
                    <a:pt x="3871240" y="2788607"/>
                  </a:lnTo>
                  <a:lnTo>
                    <a:pt x="3870288" y="2788920"/>
                  </a:lnTo>
                  <a:lnTo>
                    <a:pt x="3869653" y="2789232"/>
                  </a:lnTo>
                  <a:lnTo>
                    <a:pt x="3869335" y="2788920"/>
                  </a:lnTo>
                  <a:lnTo>
                    <a:pt x="3868065" y="2787983"/>
                  </a:lnTo>
                  <a:lnTo>
                    <a:pt x="3866795" y="2786421"/>
                  </a:lnTo>
                  <a:lnTo>
                    <a:pt x="3866160" y="2784860"/>
                  </a:lnTo>
                  <a:lnTo>
                    <a:pt x="3864573" y="2781112"/>
                  </a:lnTo>
                  <a:lnTo>
                    <a:pt x="3863938" y="2779863"/>
                  </a:lnTo>
                  <a:lnTo>
                    <a:pt x="3866160" y="2771431"/>
                  </a:lnTo>
                  <a:close/>
                  <a:moveTo>
                    <a:pt x="1338644" y="2765421"/>
                  </a:moveTo>
                  <a:lnTo>
                    <a:pt x="1354715" y="2768237"/>
                  </a:lnTo>
                  <a:lnTo>
                    <a:pt x="1360499" y="2776688"/>
                  </a:lnTo>
                  <a:lnTo>
                    <a:pt x="1357286" y="2788270"/>
                  </a:lnTo>
                  <a:lnTo>
                    <a:pt x="1363714" y="2796720"/>
                  </a:lnTo>
                  <a:lnTo>
                    <a:pt x="1379783" y="2783575"/>
                  </a:lnTo>
                  <a:lnTo>
                    <a:pt x="1389426" y="2792027"/>
                  </a:lnTo>
                  <a:lnTo>
                    <a:pt x="1395855" y="2797346"/>
                  </a:lnTo>
                  <a:lnTo>
                    <a:pt x="1409674" y="2792965"/>
                  </a:lnTo>
                  <a:lnTo>
                    <a:pt x="1404532" y="2806422"/>
                  </a:lnTo>
                  <a:lnTo>
                    <a:pt x="1389426" y="2809869"/>
                  </a:lnTo>
                  <a:lnTo>
                    <a:pt x="1382998" y="2792027"/>
                  </a:lnTo>
                  <a:lnTo>
                    <a:pt x="1357286" y="2807990"/>
                  </a:lnTo>
                  <a:lnTo>
                    <a:pt x="1349572" y="2801727"/>
                  </a:lnTo>
                  <a:lnTo>
                    <a:pt x="1338965" y="2800786"/>
                  </a:lnTo>
                  <a:lnTo>
                    <a:pt x="1330289" y="2789522"/>
                  </a:lnTo>
                  <a:close/>
                  <a:moveTo>
                    <a:pt x="4266528" y="2764378"/>
                  </a:moveTo>
                  <a:lnTo>
                    <a:pt x="4255416" y="2776749"/>
                  </a:lnTo>
                  <a:lnTo>
                    <a:pt x="4246843" y="2786583"/>
                  </a:lnTo>
                  <a:lnTo>
                    <a:pt x="4240493" y="2794194"/>
                  </a:lnTo>
                  <a:lnTo>
                    <a:pt x="4238588" y="2797365"/>
                  </a:lnTo>
                  <a:lnTo>
                    <a:pt x="4237001" y="2801168"/>
                  </a:lnTo>
                  <a:lnTo>
                    <a:pt x="4236048" y="2805297"/>
                  </a:lnTo>
                  <a:cubicBezTo>
                    <a:pt x="4235836" y="2806776"/>
                    <a:pt x="4235625" y="2808256"/>
                    <a:pt x="4235413" y="2809735"/>
                  </a:cubicBezTo>
                  <a:cubicBezTo>
                    <a:pt x="4235201" y="2811957"/>
                    <a:pt x="4234990" y="2814178"/>
                    <a:pt x="4234778" y="2816400"/>
                  </a:cubicBezTo>
                  <a:cubicBezTo>
                    <a:pt x="4234672" y="2817457"/>
                    <a:pt x="4234567" y="2818515"/>
                    <a:pt x="4234461" y="2819572"/>
                  </a:cubicBezTo>
                  <a:lnTo>
                    <a:pt x="4254146" y="2828459"/>
                  </a:lnTo>
                  <a:lnTo>
                    <a:pt x="4251606" y="2849076"/>
                  </a:lnTo>
                  <a:lnTo>
                    <a:pt x="4262401" y="2891579"/>
                  </a:lnTo>
                  <a:lnTo>
                    <a:pt x="4276371" y="2915372"/>
                  </a:lnTo>
                  <a:lnTo>
                    <a:pt x="4285578" y="2923936"/>
                  </a:lnTo>
                  <a:lnTo>
                    <a:pt x="4290658" y="2940748"/>
                  </a:lnTo>
                  <a:lnTo>
                    <a:pt x="4301453" y="2941065"/>
                  </a:lnTo>
                  <a:lnTo>
                    <a:pt x="4301578" y="2941217"/>
                  </a:lnTo>
                  <a:lnTo>
                    <a:pt x="4306221" y="2941461"/>
                  </a:lnTo>
                  <a:lnTo>
                    <a:pt x="4319241" y="2956380"/>
                  </a:lnTo>
                  <a:lnTo>
                    <a:pt x="4323369" y="2975426"/>
                  </a:lnTo>
                  <a:lnTo>
                    <a:pt x="4340199" y="2977966"/>
                  </a:lnTo>
                  <a:lnTo>
                    <a:pt x="4348773" y="2967807"/>
                  </a:lnTo>
                  <a:cubicBezTo>
                    <a:pt x="4348667" y="2962093"/>
                    <a:pt x="4348562" y="2956380"/>
                    <a:pt x="4348456" y="2950666"/>
                  </a:cubicBezTo>
                  <a:lnTo>
                    <a:pt x="4341787" y="2924319"/>
                  </a:lnTo>
                  <a:lnTo>
                    <a:pt x="4330990" y="2916701"/>
                  </a:lnTo>
                  <a:lnTo>
                    <a:pt x="4315112" y="2924002"/>
                  </a:lnTo>
                  <a:lnTo>
                    <a:pt x="4298282" y="2924319"/>
                  </a:lnTo>
                  <a:lnTo>
                    <a:pt x="4287803" y="2904956"/>
                  </a:lnTo>
                  <a:lnTo>
                    <a:pt x="4291296" y="2892258"/>
                  </a:lnTo>
                  <a:lnTo>
                    <a:pt x="4296059" y="2881148"/>
                  </a:lnTo>
                  <a:lnTo>
                    <a:pt x="4313525" y="2869719"/>
                  </a:lnTo>
                  <a:cubicBezTo>
                    <a:pt x="4313313" y="2860302"/>
                    <a:pt x="4313102" y="2850885"/>
                    <a:pt x="4312890" y="2841468"/>
                  </a:cubicBezTo>
                  <a:lnTo>
                    <a:pt x="4309396" y="2811629"/>
                  </a:lnTo>
                  <a:lnTo>
                    <a:pt x="4314477" y="2787822"/>
                  </a:lnTo>
                  <a:lnTo>
                    <a:pt x="4313842" y="2784012"/>
                  </a:lnTo>
                  <a:lnTo>
                    <a:pt x="4314747" y="2782557"/>
                  </a:lnTo>
                  <a:lnTo>
                    <a:pt x="4312883" y="2774845"/>
                  </a:lnTo>
                  <a:lnTo>
                    <a:pt x="4295421" y="2783093"/>
                  </a:lnTo>
                  <a:lnTo>
                    <a:pt x="4293833" y="2772624"/>
                  </a:lnTo>
                  <a:close/>
                  <a:moveTo>
                    <a:pt x="1361090" y="2755895"/>
                  </a:moveTo>
                  <a:lnTo>
                    <a:pt x="1374745" y="2758673"/>
                  </a:lnTo>
                  <a:lnTo>
                    <a:pt x="1365217" y="2767009"/>
                  </a:lnTo>
                  <a:lnTo>
                    <a:pt x="1358867" y="2760834"/>
                  </a:lnTo>
                  <a:close/>
                  <a:moveTo>
                    <a:pt x="1409438" y="2754306"/>
                  </a:moveTo>
                  <a:lnTo>
                    <a:pt x="1411262" y="2765420"/>
                  </a:lnTo>
                  <a:lnTo>
                    <a:pt x="1396971" y="2761379"/>
                  </a:lnTo>
                  <a:close/>
                  <a:moveTo>
                    <a:pt x="1423961" y="2730494"/>
                  </a:moveTo>
                  <a:lnTo>
                    <a:pt x="1419616" y="2737694"/>
                  </a:lnTo>
                  <a:lnTo>
                    <a:pt x="1398559" y="2752719"/>
                  </a:lnTo>
                  <a:cubicBezTo>
                    <a:pt x="1398782" y="2748545"/>
                    <a:pt x="1399004" y="2744372"/>
                    <a:pt x="1399227" y="2740198"/>
                  </a:cubicBezTo>
                  <a:lnTo>
                    <a:pt x="1410592" y="2730808"/>
                  </a:lnTo>
                  <a:close/>
                  <a:moveTo>
                    <a:pt x="1377050" y="2728907"/>
                  </a:moveTo>
                  <a:lnTo>
                    <a:pt x="1374767" y="2734996"/>
                  </a:lnTo>
                  <a:lnTo>
                    <a:pt x="1385859" y="2743825"/>
                  </a:lnTo>
                  <a:lnTo>
                    <a:pt x="1382923" y="2751131"/>
                  </a:lnTo>
                  <a:lnTo>
                    <a:pt x="1372483" y="2741391"/>
                  </a:lnTo>
                  <a:lnTo>
                    <a:pt x="1362043" y="2739260"/>
                  </a:lnTo>
                  <a:lnTo>
                    <a:pt x="1368241" y="2731039"/>
                  </a:lnTo>
                  <a:close/>
                  <a:moveTo>
                    <a:pt x="2164892" y="2724151"/>
                  </a:moveTo>
                  <a:lnTo>
                    <a:pt x="2168495" y="2736589"/>
                  </a:lnTo>
                  <a:lnTo>
                    <a:pt x="2163389" y="2754314"/>
                  </a:lnTo>
                  <a:lnTo>
                    <a:pt x="2157383" y="2749028"/>
                  </a:lnTo>
                  <a:lnTo>
                    <a:pt x="2160986" y="2729437"/>
                  </a:lnTo>
                  <a:close/>
                  <a:moveTo>
                    <a:pt x="4327488" y="2719966"/>
                  </a:moveTo>
                  <a:lnTo>
                    <a:pt x="4324631" y="2731387"/>
                  </a:lnTo>
                  <a:lnTo>
                    <a:pt x="4318281" y="2738683"/>
                  </a:lnTo>
                  <a:lnTo>
                    <a:pt x="4321773" y="2741538"/>
                  </a:lnTo>
                  <a:lnTo>
                    <a:pt x="4328442" y="2741272"/>
                  </a:lnTo>
                  <a:cubicBezTo>
                    <a:pt x="4328445" y="2741234"/>
                    <a:pt x="4328447" y="2741196"/>
                    <a:pt x="4328450" y="2741158"/>
                  </a:cubicBezTo>
                  <a:lnTo>
                    <a:pt x="4334483" y="2740523"/>
                  </a:lnTo>
                  <a:lnTo>
                    <a:pt x="4337341" y="2744333"/>
                  </a:lnTo>
                  <a:lnTo>
                    <a:pt x="4332578" y="2758299"/>
                  </a:lnTo>
                  <a:lnTo>
                    <a:pt x="4344962" y="2741476"/>
                  </a:lnTo>
                  <a:lnTo>
                    <a:pt x="4339564" y="2735126"/>
                  </a:lnTo>
                  <a:lnTo>
                    <a:pt x="4346233" y="2732904"/>
                  </a:lnTo>
                  <a:lnTo>
                    <a:pt x="4338929" y="2726874"/>
                  </a:lnTo>
                  <a:lnTo>
                    <a:pt x="4330355" y="2721794"/>
                  </a:lnTo>
                  <a:cubicBezTo>
                    <a:pt x="4330371" y="2721633"/>
                    <a:pt x="4330388" y="2721471"/>
                    <a:pt x="4330404" y="2721310"/>
                  </a:cubicBezTo>
                  <a:close/>
                  <a:moveTo>
                    <a:pt x="3421026" y="2717795"/>
                  </a:moveTo>
                  <a:lnTo>
                    <a:pt x="3419502" y="2733233"/>
                  </a:lnTo>
                  <a:lnTo>
                    <a:pt x="3412190" y="2746371"/>
                  </a:lnTo>
                  <a:lnTo>
                    <a:pt x="3403050" y="2734218"/>
                  </a:lnTo>
                  <a:lnTo>
                    <a:pt x="3396042" y="2735861"/>
                  </a:lnTo>
                  <a:lnTo>
                    <a:pt x="3390863" y="2722724"/>
                  </a:lnTo>
                  <a:lnTo>
                    <a:pt x="3403050" y="2724693"/>
                  </a:lnTo>
                  <a:close/>
                  <a:moveTo>
                    <a:pt x="3342285" y="2709858"/>
                  </a:moveTo>
                  <a:lnTo>
                    <a:pt x="3349588" y="2718830"/>
                  </a:lnTo>
                  <a:lnTo>
                    <a:pt x="3337840" y="2725733"/>
                  </a:lnTo>
                  <a:lnTo>
                    <a:pt x="3327363" y="2714687"/>
                  </a:lnTo>
                  <a:close/>
                  <a:moveTo>
                    <a:pt x="3433725" y="2679697"/>
                  </a:moveTo>
                  <a:lnTo>
                    <a:pt x="3429527" y="2689174"/>
                  </a:lnTo>
                  <a:lnTo>
                    <a:pt x="3426298" y="2696367"/>
                  </a:lnTo>
                  <a:lnTo>
                    <a:pt x="3424361" y="2701596"/>
                  </a:lnTo>
                  <a:lnTo>
                    <a:pt x="3424038" y="2701922"/>
                  </a:lnTo>
                  <a:lnTo>
                    <a:pt x="3423715" y="2701922"/>
                  </a:lnTo>
                  <a:lnTo>
                    <a:pt x="3422101" y="2701268"/>
                  </a:lnTo>
                  <a:lnTo>
                    <a:pt x="3420809" y="2699306"/>
                  </a:lnTo>
                  <a:lnTo>
                    <a:pt x="3418872" y="2697020"/>
                  </a:lnTo>
                  <a:lnTo>
                    <a:pt x="3415643" y="2692771"/>
                  </a:lnTo>
                  <a:lnTo>
                    <a:pt x="3414675" y="2690483"/>
                  </a:lnTo>
                  <a:close/>
                  <a:moveTo>
                    <a:pt x="2171036" y="2678115"/>
                  </a:moveTo>
                  <a:lnTo>
                    <a:pt x="2181830" y="2678115"/>
                  </a:lnTo>
                  <a:lnTo>
                    <a:pt x="2174210" y="2694674"/>
                  </a:lnTo>
                  <a:lnTo>
                    <a:pt x="2185958" y="2700844"/>
                  </a:lnTo>
                  <a:lnTo>
                    <a:pt x="2190720" y="2708312"/>
                  </a:lnTo>
                  <a:lnTo>
                    <a:pt x="2182149" y="2715780"/>
                  </a:lnTo>
                  <a:lnTo>
                    <a:pt x="2188498" y="2735262"/>
                  </a:lnTo>
                  <a:lnTo>
                    <a:pt x="2181194" y="2732015"/>
                  </a:lnTo>
                  <a:lnTo>
                    <a:pt x="2166272" y="2715130"/>
                  </a:lnTo>
                  <a:lnTo>
                    <a:pt x="2163733" y="2692401"/>
                  </a:lnTo>
                  <a:close/>
                  <a:moveTo>
                    <a:pt x="2164568" y="2619379"/>
                  </a:moveTo>
                  <a:lnTo>
                    <a:pt x="2170249" y="2620019"/>
                  </a:lnTo>
                  <a:lnTo>
                    <a:pt x="2179607" y="2637322"/>
                  </a:lnTo>
                  <a:lnTo>
                    <a:pt x="2175263" y="2654303"/>
                  </a:lnTo>
                  <a:lnTo>
                    <a:pt x="2160558" y="2630913"/>
                  </a:lnTo>
                  <a:close/>
                  <a:moveTo>
                    <a:pt x="2201425" y="2586041"/>
                  </a:moveTo>
                  <a:lnTo>
                    <a:pt x="2209771" y="2586041"/>
                  </a:lnTo>
                  <a:lnTo>
                    <a:pt x="2207915" y="2605552"/>
                  </a:lnTo>
                  <a:lnTo>
                    <a:pt x="2181644" y="2628902"/>
                  </a:lnTo>
                  <a:lnTo>
                    <a:pt x="2174844" y="2611949"/>
                  </a:lnTo>
                  <a:lnTo>
                    <a:pt x="2180100" y="2596276"/>
                  </a:lnTo>
                  <a:close/>
                  <a:moveTo>
                    <a:pt x="2148426" y="2586041"/>
                  </a:moveTo>
                  <a:lnTo>
                    <a:pt x="2154587" y="2587629"/>
                  </a:lnTo>
                  <a:lnTo>
                    <a:pt x="2166908" y="2597153"/>
                  </a:lnTo>
                  <a:lnTo>
                    <a:pt x="2158593" y="2609854"/>
                  </a:lnTo>
                  <a:lnTo>
                    <a:pt x="2152430" y="2613028"/>
                  </a:lnTo>
                  <a:lnTo>
                    <a:pt x="2146270" y="2598423"/>
                  </a:lnTo>
                  <a:close/>
                  <a:moveTo>
                    <a:pt x="3682894" y="2570157"/>
                  </a:moveTo>
                  <a:lnTo>
                    <a:pt x="3694076" y="2582121"/>
                  </a:lnTo>
                  <a:lnTo>
                    <a:pt x="3689417" y="2587620"/>
                  </a:lnTo>
                  <a:lnTo>
                    <a:pt x="3679788" y="2582121"/>
                  </a:lnTo>
                  <a:close/>
                  <a:moveTo>
                    <a:pt x="3730905" y="2559046"/>
                  </a:moveTo>
                  <a:lnTo>
                    <a:pt x="3735350" y="2566983"/>
                  </a:lnTo>
                  <a:lnTo>
                    <a:pt x="3733445" y="2579682"/>
                  </a:lnTo>
                  <a:lnTo>
                    <a:pt x="3722650" y="2562220"/>
                  </a:lnTo>
                  <a:close/>
                  <a:moveTo>
                    <a:pt x="3713237" y="2559046"/>
                  </a:moveTo>
                  <a:lnTo>
                    <a:pt x="3716301" y="2571115"/>
                  </a:lnTo>
                  <a:lnTo>
                    <a:pt x="3704965" y="2582856"/>
                  </a:lnTo>
                  <a:lnTo>
                    <a:pt x="3698838" y="2569810"/>
                  </a:lnTo>
                  <a:lnTo>
                    <a:pt x="3699757" y="2564591"/>
                  </a:lnTo>
                  <a:close/>
                  <a:moveTo>
                    <a:pt x="3751833" y="2544760"/>
                  </a:moveTo>
                  <a:lnTo>
                    <a:pt x="3757575" y="2551108"/>
                  </a:lnTo>
                  <a:lnTo>
                    <a:pt x="3756224" y="2566981"/>
                  </a:lnTo>
                  <a:lnTo>
                    <a:pt x="3748793" y="2573332"/>
                  </a:lnTo>
                  <a:lnTo>
                    <a:pt x="3741700" y="2562855"/>
                  </a:lnTo>
                  <a:close/>
                  <a:moveTo>
                    <a:pt x="3826834" y="2541584"/>
                  </a:moveTo>
                  <a:lnTo>
                    <a:pt x="3829013" y="2550995"/>
                  </a:lnTo>
                  <a:lnTo>
                    <a:pt x="3819052" y="2563541"/>
                  </a:lnTo>
                  <a:lnTo>
                    <a:pt x="3813760" y="2568873"/>
                  </a:lnTo>
                  <a:lnTo>
                    <a:pt x="3810648" y="2582361"/>
                  </a:lnTo>
                  <a:lnTo>
                    <a:pt x="3808780" y="2593970"/>
                  </a:lnTo>
                  <a:lnTo>
                    <a:pt x="3795395" y="2588949"/>
                  </a:lnTo>
                  <a:lnTo>
                    <a:pt x="3790103" y="2582361"/>
                  </a:lnTo>
                  <a:lnTo>
                    <a:pt x="3781388" y="2570128"/>
                  </a:lnTo>
                  <a:lnTo>
                    <a:pt x="3787925" y="2563854"/>
                  </a:lnTo>
                  <a:lnTo>
                    <a:pt x="3815939" y="2550995"/>
                  </a:lnTo>
                  <a:close/>
                  <a:moveTo>
                    <a:pt x="2138139" y="2532068"/>
                  </a:moveTo>
                  <a:lnTo>
                    <a:pt x="2144896" y="2548103"/>
                  </a:lnTo>
                  <a:lnTo>
                    <a:pt x="2152621" y="2563818"/>
                  </a:lnTo>
                  <a:lnTo>
                    <a:pt x="2132025" y="2553556"/>
                  </a:lnTo>
                  <a:lnTo>
                    <a:pt x="2128806" y="2539442"/>
                  </a:lnTo>
                  <a:close/>
                  <a:moveTo>
                    <a:pt x="3770127" y="2525711"/>
                  </a:moveTo>
                  <a:lnTo>
                    <a:pt x="3779801" y="2530439"/>
                  </a:lnTo>
                  <a:lnTo>
                    <a:pt x="3779801" y="2539220"/>
                  </a:lnTo>
                  <a:lnTo>
                    <a:pt x="3769482" y="2541584"/>
                  </a:lnTo>
                  <a:lnTo>
                    <a:pt x="3759163" y="2530439"/>
                  </a:lnTo>
                  <a:close/>
                  <a:moveTo>
                    <a:pt x="1526042" y="2514597"/>
                  </a:moveTo>
                  <a:lnTo>
                    <a:pt x="1532424" y="2520947"/>
                  </a:lnTo>
                  <a:lnTo>
                    <a:pt x="1541994" y="2516503"/>
                  </a:lnTo>
                  <a:lnTo>
                    <a:pt x="1549652" y="2522534"/>
                  </a:lnTo>
                  <a:lnTo>
                    <a:pt x="1540399" y="2528884"/>
                  </a:lnTo>
                  <a:lnTo>
                    <a:pt x="1547738" y="2543806"/>
                  </a:lnTo>
                  <a:lnTo>
                    <a:pt x="1540399" y="2547933"/>
                  </a:lnTo>
                  <a:lnTo>
                    <a:pt x="1539123" y="2555552"/>
                  </a:lnTo>
                  <a:lnTo>
                    <a:pt x="1557308" y="2564759"/>
                  </a:lnTo>
                  <a:lnTo>
                    <a:pt x="1554436" y="2573331"/>
                  </a:lnTo>
                  <a:lnTo>
                    <a:pt x="1550289" y="2567934"/>
                  </a:lnTo>
                  <a:lnTo>
                    <a:pt x="1544866" y="2576505"/>
                  </a:lnTo>
                  <a:lnTo>
                    <a:pt x="1544866" y="2598732"/>
                  </a:lnTo>
                  <a:lnTo>
                    <a:pt x="1535614" y="2612385"/>
                  </a:lnTo>
                  <a:lnTo>
                    <a:pt x="1530190" y="2627309"/>
                  </a:lnTo>
                  <a:lnTo>
                    <a:pt x="1518705" y="2620005"/>
                  </a:lnTo>
                  <a:lnTo>
                    <a:pt x="1529870" y="2595556"/>
                  </a:lnTo>
                  <a:lnTo>
                    <a:pt x="1532104" y="2571426"/>
                  </a:lnTo>
                  <a:lnTo>
                    <a:pt x="1531147" y="2564124"/>
                  </a:lnTo>
                  <a:lnTo>
                    <a:pt x="1522534" y="2562855"/>
                  </a:lnTo>
                  <a:lnTo>
                    <a:pt x="1510728" y="2578728"/>
                  </a:lnTo>
                  <a:lnTo>
                    <a:pt x="1490631" y="2561267"/>
                  </a:lnTo>
                  <a:cubicBezTo>
                    <a:pt x="1490950" y="2557669"/>
                    <a:pt x="1491268" y="2554070"/>
                    <a:pt x="1491587" y="2550472"/>
                  </a:cubicBezTo>
                  <a:lnTo>
                    <a:pt x="1513604" y="2544123"/>
                  </a:lnTo>
                  <a:lnTo>
                    <a:pt x="1519023" y="2550472"/>
                  </a:lnTo>
                  <a:lnTo>
                    <a:pt x="1520938" y="2544123"/>
                  </a:lnTo>
                  <a:lnTo>
                    <a:pt x="1516791" y="2536822"/>
                  </a:lnTo>
                  <a:lnTo>
                    <a:pt x="1520938" y="2521900"/>
                  </a:lnTo>
                  <a:close/>
                  <a:moveTo>
                    <a:pt x="3554357" y="2513011"/>
                  </a:moveTo>
                  <a:lnTo>
                    <a:pt x="3581363" y="2544986"/>
                  </a:lnTo>
                  <a:lnTo>
                    <a:pt x="3565842" y="2543105"/>
                  </a:lnTo>
                  <a:lnTo>
                    <a:pt x="3567084" y="2558779"/>
                  </a:lnTo>
                  <a:lnTo>
                    <a:pt x="3559013" y="2560659"/>
                  </a:lnTo>
                  <a:cubicBezTo>
                    <a:pt x="3559324" y="2563794"/>
                    <a:pt x="3559634" y="2566929"/>
                    <a:pt x="3559945" y="2570064"/>
                  </a:cubicBezTo>
                  <a:lnTo>
                    <a:pt x="3575465" y="2578214"/>
                  </a:lnTo>
                  <a:lnTo>
                    <a:pt x="3568636" y="2587620"/>
                  </a:lnTo>
                  <a:lnTo>
                    <a:pt x="3559945" y="2574453"/>
                  </a:lnTo>
                  <a:lnTo>
                    <a:pt x="3542562" y="2576647"/>
                  </a:lnTo>
                  <a:lnTo>
                    <a:pt x="3533870" y="2561286"/>
                  </a:lnTo>
                  <a:lnTo>
                    <a:pt x="3525800" y="2545299"/>
                  </a:lnTo>
                  <a:lnTo>
                    <a:pt x="3525800" y="2535895"/>
                  </a:lnTo>
                  <a:lnTo>
                    <a:pt x="3538216" y="2547493"/>
                  </a:lnTo>
                  <a:lnTo>
                    <a:pt x="3542251" y="2538089"/>
                  </a:lnTo>
                  <a:lnTo>
                    <a:pt x="3544114" y="2526491"/>
                  </a:lnTo>
                  <a:lnTo>
                    <a:pt x="3553426" y="2531820"/>
                  </a:lnTo>
                  <a:lnTo>
                    <a:pt x="3555599" y="2521476"/>
                  </a:lnTo>
                  <a:lnTo>
                    <a:pt x="3550322" y="2514892"/>
                  </a:lnTo>
                  <a:close/>
                  <a:moveTo>
                    <a:pt x="3405150" y="2508248"/>
                  </a:moveTo>
                  <a:lnTo>
                    <a:pt x="3421025" y="2526734"/>
                  </a:lnTo>
                  <a:lnTo>
                    <a:pt x="3417850" y="2532062"/>
                  </a:lnTo>
                  <a:lnTo>
                    <a:pt x="3407372" y="2523916"/>
                  </a:lnTo>
                  <a:close/>
                  <a:moveTo>
                    <a:pt x="3729877" y="2501897"/>
                  </a:moveTo>
                  <a:lnTo>
                    <a:pt x="3742150" y="2505753"/>
                  </a:lnTo>
                  <a:lnTo>
                    <a:pt x="3746463" y="2525336"/>
                  </a:lnTo>
                  <a:lnTo>
                    <a:pt x="3731204" y="2530473"/>
                  </a:lnTo>
                  <a:lnTo>
                    <a:pt x="3724569" y="2524053"/>
                  </a:lnTo>
                  <a:cubicBezTo>
                    <a:pt x="3724459" y="2518167"/>
                    <a:pt x="3724348" y="2512280"/>
                    <a:pt x="3724238" y="2506394"/>
                  </a:cubicBezTo>
                  <a:close/>
                  <a:moveTo>
                    <a:pt x="1524271" y="2489194"/>
                  </a:moveTo>
                  <a:cubicBezTo>
                    <a:pt x="1524699" y="2495957"/>
                    <a:pt x="1525128" y="2502719"/>
                    <a:pt x="1525556" y="2509482"/>
                  </a:cubicBezTo>
                  <a:lnTo>
                    <a:pt x="1516234" y="2518173"/>
                  </a:lnTo>
                  <a:lnTo>
                    <a:pt x="1508511" y="2535234"/>
                  </a:lnTo>
                  <a:lnTo>
                    <a:pt x="1500155" y="2531049"/>
                  </a:lnTo>
                  <a:lnTo>
                    <a:pt x="1512699" y="2514954"/>
                  </a:lnTo>
                  <a:lnTo>
                    <a:pt x="1506262" y="2504322"/>
                  </a:lnTo>
                  <a:lnTo>
                    <a:pt x="1510444" y="2490483"/>
                  </a:lnTo>
                  <a:close/>
                  <a:moveTo>
                    <a:pt x="1565246" y="2471735"/>
                  </a:moveTo>
                  <a:lnTo>
                    <a:pt x="1558483" y="2484432"/>
                  </a:lnTo>
                  <a:lnTo>
                    <a:pt x="1557308" y="2473640"/>
                  </a:lnTo>
                  <a:close/>
                  <a:moveTo>
                    <a:pt x="2108170" y="2470155"/>
                  </a:moveTo>
                  <a:lnTo>
                    <a:pt x="2128143" y="2489058"/>
                  </a:lnTo>
                  <a:cubicBezTo>
                    <a:pt x="2128364" y="2494397"/>
                    <a:pt x="2128586" y="2499737"/>
                    <a:pt x="2128807" y="2505076"/>
                  </a:cubicBezTo>
                  <a:lnTo>
                    <a:pt x="2111832" y="2493538"/>
                  </a:lnTo>
                  <a:close/>
                  <a:moveTo>
                    <a:pt x="1542198" y="2470150"/>
                  </a:moveTo>
                  <a:lnTo>
                    <a:pt x="1550929" y="2477076"/>
                  </a:lnTo>
                  <a:lnTo>
                    <a:pt x="1552544" y="2495974"/>
                  </a:lnTo>
                  <a:lnTo>
                    <a:pt x="1548020" y="2504475"/>
                  </a:lnTo>
                  <a:lnTo>
                    <a:pt x="1537345" y="2509836"/>
                  </a:lnTo>
                  <a:lnTo>
                    <a:pt x="1535082" y="2498175"/>
                  </a:lnTo>
                  <a:lnTo>
                    <a:pt x="1538963" y="2477393"/>
                  </a:lnTo>
                  <a:close/>
                  <a:moveTo>
                    <a:pt x="2122457" y="2457455"/>
                  </a:moveTo>
                  <a:lnTo>
                    <a:pt x="2138153" y="2465247"/>
                  </a:lnTo>
                  <a:lnTo>
                    <a:pt x="2142234" y="2459012"/>
                  </a:lnTo>
                  <a:lnTo>
                    <a:pt x="2154791" y="2472733"/>
                  </a:lnTo>
                  <a:lnTo>
                    <a:pt x="2169545" y="2474291"/>
                  </a:lnTo>
                  <a:lnTo>
                    <a:pt x="2178021" y="2481772"/>
                  </a:lnTo>
                  <a:lnTo>
                    <a:pt x="2148512" y="2492376"/>
                  </a:lnTo>
                  <a:lnTo>
                    <a:pt x="2127481" y="2475850"/>
                  </a:lnTo>
                  <a:close/>
                  <a:moveTo>
                    <a:pt x="1550604" y="2444749"/>
                  </a:moveTo>
                  <a:lnTo>
                    <a:pt x="1557308" y="2453507"/>
                  </a:lnTo>
                  <a:lnTo>
                    <a:pt x="1550019" y="2466975"/>
                  </a:lnTo>
                  <a:lnTo>
                    <a:pt x="1543021" y="2460578"/>
                  </a:lnTo>
                  <a:close/>
                  <a:moveTo>
                    <a:pt x="2109853" y="2386019"/>
                  </a:moveTo>
                  <a:lnTo>
                    <a:pt x="2120870" y="2400025"/>
                  </a:lnTo>
                  <a:lnTo>
                    <a:pt x="2108936" y="2417767"/>
                  </a:lnTo>
                  <a:lnTo>
                    <a:pt x="2097918" y="2409675"/>
                  </a:lnTo>
                  <a:lnTo>
                    <a:pt x="2095470" y="2397535"/>
                  </a:lnTo>
                  <a:lnTo>
                    <a:pt x="2105570" y="2395357"/>
                  </a:lnTo>
                  <a:close/>
                  <a:moveTo>
                    <a:pt x="2152737" y="2320930"/>
                  </a:moveTo>
                  <a:lnTo>
                    <a:pt x="2168495" y="2326823"/>
                  </a:lnTo>
                  <a:lnTo>
                    <a:pt x="2162192" y="2336131"/>
                  </a:lnTo>
                  <a:lnTo>
                    <a:pt x="2146118" y="2334268"/>
                  </a:lnTo>
                  <a:lnTo>
                    <a:pt x="2127524" y="2347918"/>
                  </a:lnTo>
                  <a:lnTo>
                    <a:pt x="2125633" y="2341713"/>
                  </a:lnTo>
                  <a:close/>
                  <a:moveTo>
                    <a:pt x="2132312" y="2239963"/>
                  </a:moveTo>
                  <a:lnTo>
                    <a:pt x="2144684" y="2252345"/>
                  </a:lnTo>
                  <a:lnTo>
                    <a:pt x="2123344" y="2265364"/>
                  </a:lnTo>
                  <a:lnTo>
                    <a:pt x="2120870" y="2251711"/>
                  </a:lnTo>
                  <a:close/>
                  <a:moveTo>
                    <a:pt x="2164060" y="2190748"/>
                  </a:moveTo>
                  <a:lnTo>
                    <a:pt x="2173257" y="2205972"/>
                  </a:lnTo>
                  <a:lnTo>
                    <a:pt x="2159135" y="2212976"/>
                  </a:lnTo>
                  <a:lnTo>
                    <a:pt x="2150266" y="2203839"/>
                  </a:lnTo>
                  <a:lnTo>
                    <a:pt x="2144683" y="2191052"/>
                  </a:lnTo>
                  <a:close/>
                  <a:moveTo>
                    <a:pt x="2180785" y="2185982"/>
                  </a:moveTo>
                  <a:lnTo>
                    <a:pt x="2193581" y="2195133"/>
                  </a:lnTo>
                  <a:lnTo>
                    <a:pt x="2196141" y="2205858"/>
                  </a:lnTo>
                  <a:lnTo>
                    <a:pt x="2215976" y="2190085"/>
                  </a:lnTo>
                  <a:lnTo>
                    <a:pt x="2231972" y="2195762"/>
                  </a:lnTo>
                  <a:lnTo>
                    <a:pt x="2235170" y="2202388"/>
                  </a:lnTo>
                  <a:lnTo>
                    <a:pt x="2219175" y="2206490"/>
                  </a:lnTo>
                  <a:lnTo>
                    <a:pt x="2232931" y="2212798"/>
                  </a:lnTo>
                  <a:lnTo>
                    <a:pt x="2230372" y="2220054"/>
                  </a:lnTo>
                  <a:lnTo>
                    <a:pt x="2182064" y="2224786"/>
                  </a:lnTo>
                  <a:lnTo>
                    <a:pt x="2162230" y="2235198"/>
                  </a:lnTo>
                  <a:lnTo>
                    <a:pt x="2151032" y="2219738"/>
                  </a:lnTo>
                  <a:lnTo>
                    <a:pt x="2166069" y="2217846"/>
                  </a:lnTo>
                  <a:lnTo>
                    <a:pt x="2176626" y="2207119"/>
                  </a:lnTo>
                  <a:lnTo>
                    <a:pt x="2186223" y="2207750"/>
                  </a:lnTo>
                  <a:close/>
                  <a:moveTo>
                    <a:pt x="2198341" y="2157407"/>
                  </a:moveTo>
                  <a:lnTo>
                    <a:pt x="2201832" y="2171006"/>
                  </a:lnTo>
                  <a:lnTo>
                    <a:pt x="2185958" y="2179632"/>
                  </a:lnTo>
                  <a:lnTo>
                    <a:pt x="2188815" y="2160724"/>
                  </a:lnTo>
                  <a:close/>
                  <a:moveTo>
                    <a:pt x="5024403" y="2154231"/>
                  </a:moveTo>
                  <a:lnTo>
                    <a:pt x="5025991" y="2172774"/>
                  </a:lnTo>
                  <a:lnTo>
                    <a:pt x="5021228" y="2190992"/>
                  </a:lnTo>
                  <a:lnTo>
                    <a:pt x="5011703" y="2193919"/>
                  </a:lnTo>
                  <a:lnTo>
                    <a:pt x="5006941" y="2170172"/>
                  </a:lnTo>
                  <a:lnTo>
                    <a:pt x="5013608" y="2158460"/>
                  </a:lnTo>
                  <a:close/>
                  <a:moveTo>
                    <a:pt x="2249459" y="2125656"/>
                  </a:moveTo>
                  <a:lnTo>
                    <a:pt x="2249459" y="2130622"/>
                  </a:lnTo>
                  <a:lnTo>
                    <a:pt x="2228670" y="2146449"/>
                  </a:lnTo>
                  <a:lnTo>
                    <a:pt x="2227725" y="2156692"/>
                  </a:lnTo>
                  <a:lnTo>
                    <a:pt x="2218275" y="2166932"/>
                  </a:lnTo>
                  <a:lnTo>
                    <a:pt x="2210715" y="2153898"/>
                  </a:lnTo>
                  <a:cubicBezTo>
                    <a:pt x="2210400" y="2147691"/>
                    <a:pt x="2210086" y="2141484"/>
                    <a:pt x="2209771" y="2135277"/>
                  </a:cubicBezTo>
                  <a:lnTo>
                    <a:pt x="2222370" y="2136209"/>
                  </a:lnTo>
                  <a:close/>
                  <a:moveTo>
                    <a:pt x="2273905" y="2119307"/>
                  </a:moveTo>
                  <a:lnTo>
                    <a:pt x="2281208" y="2129645"/>
                  </a:lnTo>
                  <a:lnTo>
                    <a:pt x="2263110" y="2132006"/>
                  </a:lnTo>
                  <a:lnTo>
                    <a:pt x="2258983" y="2121079"/>
                  </a:lnTo>
                  <a:close/>
                  <a:moveTo>
                    <a:pt x="2280256" y="2095494"/>
                  </a:moveTo>
                  <a:lnTo>
                    <a:pt x="2287559" y="2097758"/>
                  </a:lnTo>
                  <a:lnTo>
                    <a:pt x="2274858" y="2112957"/>
                  </a:lnTo>
                  <a:lnTo>
                    <a:pt x="2258983" y="2108752"/>
                  </a:lnTo>
                  <a:lnTo>
                    <a:pt x="2261205" y="2097110"/>
                  </a:lnTo>
                  <a:close/>
                  <a:moveTo>
                    <a:pt x="2292002" y="2065330"/>
                  </a:moveTo>
                  <a:lnTo>
                    <a:pt x="2312959" y="2076808"/>
                  </a:lnTo>
                  <a:lnTo>
                    <a:pt x="2302798" y="2092318"/>
                  </a:lnTo>
                  <a:lnTo>
                    <a:pt x="2285972" y="2083011"/>
                  </a:lnTo>
                  <a:close/>
                  <a:moveTo>
                    <a:pt x="3672802" y="1939932"/>
                  </a:moveTo>
                  <a:lnTo>
                    <a:pt x="3695345" y="1940896"/>
                  </a:lnTo>
                  <a:lnTo>
                    <a:pt x="3700425" y="1952481"/>
                  </a:lnTo>
                  <a:lnTo>
                    <a:pt x="3688995" y="1950871"/>
                  </a:lnTo>
                  <a:lnTo>
                    <a:pt x="3692170" y="1959881"/>
                  </a:lnTo>
                  <a:lnTo>
                    <a:pt x="3677247" y="1963742"/>
                  </a:lnTo>
                  <a:lnTo>
                    <a:pt x="3668675" y="1946366"/>
                  </a:lnTo>
                  <a:close/>
                  <a:moveTo>
                    <a:pt x="2423473" y="1893885"/>
                  </a:moveTo>
                  <a:lnTo>
                    <a:pt x="2443134" y="1915792"/>
                  </a:lnTo>
                  <a:lnTo>
                    <a:pt x="2443134" y="1924364"/>
                  </a:lnTo>
                  <a:lnTo>
                    <a:pt x="2432836" y="1928810"/>
                  </a:lnTo>
                  <a:lnTo>
                    <a:pt x="2423473" y="1914204"/>
                  </a:lnTo>
                  <a:lnTo>
                    <a:pt x="2406622" y="1904997"/>
                  </a:lnTo>
                  <a:lnTo>
                    <a:pt x="2424410" y="1904679"/>
                  </a:lnTo>
                  <a:cubicBezTo>
                    <a:pt x="2424098" y="1901081"/>
                    <a:pt x="2423785" y="1897483"/>
                    <a:pt x="2423473" y="1893885"/>
                  </a:cubicBezTo>
                  <a:close/>
                  <a:moveTo>
                    <a:pt x="2486201" y="1830386"/>
                  </a:moveTo>
                  <a:lnTo>
                    <a:pt x="2497270" y="1855692"/>
                  </a:lnTo>
                  <a:lnTo>
                    <a:pt x="2519408" y="1854731"/>
                  </a:lnTo>
                  <a:lnTo>
                    <a:pt x="2519408" y="1862100"/>
                  </a:lnTo>
                  <a:lnTo>
                    <a:pt x="2538384" y="1871390"/>
                  </a:lnTo>
                  <a:lnTo>
                    <a:pt x="2526683" y="1872351"/>
                  </a:lnTo>
                  <a:lnTo>
                    <a:pt x="2515613" y="1886447"/>
                  </a:lnTo>
                  <a:lnTo>
                    <a:pt x="2494424" y="1884524"/>
                  </a:lnTo>
                  <a:lnTo>
                    <a:pt x="2481773" y="1899581"/>
                  </a:lnTo>
                  <a:lnTo>
                    <a:pt x="2466909" y="1901823"/>
                  </a:lnTo>
                  <a:lnTo>
                    <a:pt x="2457421" y="1886126"/>
                  </a:lnTo>
                  <a:lnTo>
                    <a:pt x="2465643" y="1873312"/>
                  </a:lnTo>
                  <a:lnTo>
                    <a:pt x="2489996" y="1878117"/>
                  </a:lnTo>
                  <a:lnTo>
                    <a:pt x="2480192" y="1861459"/>
                  </a:lnTo>
                  <a:lnTo>
                    <a:pt x="2492842" y="1857935"/>
                  </a:lnTo>
                  <a:lnTo>
                    <a:pt x="2459002" y="1847363"/>
                  </a:lnTo>
                  <a:lnTo>
                    <a:pt x="2482407" y="1843199"/>
                  </a:lnTo>
                  <a:close/>
                  <a:moveTo>
                    <a:pt x="3837960" y="1809756"/>
                  </a:moveTo>
                  <a:lnTo>
                    <a:pt x="3848063" y="1824547"/>
                  </a:lnTo>
                  <a:lnTo>
                    <a:pt x="3840654" y="1835157"/>
                  </a:lnTo>
                  <a:lnTo>
                    <a:pt x="3825838" y="1826797"/>
                  </a:lnTo>
                  <a:close/>
                  <a:moveTo>
                    <a:pt x="4013480" y="1541468"/>
                  </a:moveTo>
                  <a:lnTo>
                    <a:pt x="4030625" y="1544222"/>
                  </a:lnTo>
                  <a:lnTo>
                    <a:pt x="4046500" y="1546364"/>
                  </a:lnTo>
                  <a:lnTo>
                    <a:pt x="4042372" y="1550343"/>
                  </a:lnTo>
                  <a:lnTo>
                    <a:pt x="4030625" y="1554627"/>
                  </a:lnTo>
                  <a:lnTo>
                    <a:pt x="4032847" y="1564726"/>
                  </a:lnTo>
                  <a:lnTo>
                    <a:pt x="4027450" y="1566868"/>
                  </a:lnTo>
                  <a:lnTo>
                    <a:pt x="4018877" y="1554627"/>
                  </a:lnTo>
                  <a:lnTo>
                    <a:pt x="4016655" y="1563808"/>
                  </a:lnTo>
                  <a:lnTo>
                    <a:pt x="4005225" y="1557687"/>
                  </a:lnTo>
                  <a:lnTo>
                    <a:pt x="4005225" y="1546670"/>
                  </a:lnTo>
                  <a:close/>
                  <a:moveTo>
                    <a:pt x="5063053" y="1519232"/>
                  </a:moveTo>
                  <a:lnTo>
                    <a:pt x="5070842" y="1527746"/>
                  </a:lnTo>
                  <a:lnTo>
                    <a:pt x="5067414" y="1537522"/>
                  </a:lnTo>
                  <a:lnTo>
                    <a:pt x="5075204" y="1546351"/>
                  </a:lnTo>
                  <a:lnTo>
                    <a:pt x="5068349" y="1565270"/>
                  </a:lnTo>
                  <a:lnTo>
                    <a:pt x="5062741" y="1548243"/>
                  </a:lnTo>
                  <a:lnTo>
                    <a:pt x="5041866" y="1538152"/>
                  </a:lnTo>
                  <a:lnTo>
                    <a:pt x="5048720" y="1523332"/>
                  </a:lnTo>
                  <a:lnTo>
                    <a:pt x="5056198" y="1530584"/>
                  </a:lnTo>
                  <a:close/>
                  <a:moveTo>
                    <a:pt x="5070441" y="1517646"/>
                  </a:moveTo>
                  <a:lnTo>
                    <a:pt x="5086316" y="1521333"/>
                  </a:lnTo>
                  <a:lnTo>
                    <a:pt x="5074652" y="1527171"/>
                  </a:lnTo>
                  <a:close/>
                  <a:moveTo>
                    <a:pt x="2793654" y="1403349"/>
                  </a:moveTo>
                  <a:lnTo>
                    <a:pt x="2808259" y="1420428"/>
                  </a:lnTo>
                  <a:lnTo>
                    <a:pt x="2796829" y="1431595"/>
                  </a:lnTo>
                  <a:lnTo>
                    <a:pt x="2778096" y="1431924"/>
                  </a:lnTo>
                  <a:lnTo>
                    <a:pt x="2782859" y="1409918"/>
                  </a:lnTo>
                  <a:close/>
                  <a:moveTo>
                    <a:pt x="303818" y="1397948"/>
                  </a:moveTo>
                  <a:lnTo>
                    <a:pt x="310168" y="1402076"/>
                  </a:lnTo>
                  <a:lnTo>
                    <a:pt x="305088" y="1417633"/>
                  </a:lnTo>
                  <a:lnTo>
                    <a:pt x="309215" y="1431603"/>
                  </a:lnTo>
                  <a:lnTo>
                    <a:pt x="316518" y="1433826"/>
                  </a:lnTo>
                  <a:lnTo>
                    <a:pt x="315882" y="1449383"/>
                  </a:lnTo>
                  <a:lnTo>
                    <a:pt x="327630" y="1448113"/>
                  </a:lnTo>
                  <a:lnTo>
                    <a:pt x="329218" y="1426206"/>
                  </a:lnTo>
                  <a:lnTo>
                    <a:pt x="336838" y="1413506"/>
                  </a:lnTo>
                  <a:lnTo>
                    <a:pt x="350490" y="1432238"/>
                  </a:lnTo>
                  <a:cubicBezTo>
                    <a:pt x="350278" y="1437212"/>
                    <a:pt x="350067" y="1442187"/>
                    <a:pt x="349855" y="1447161"/>
                  </a:cubicBezTo>
                  <a:lnTo>
                    <a:pt x="367635" y="1441446"/>
                  </a:lnTo>
                  <a:lnTo>
                    <a:pt x="357158" y="1456368"/>
                  </a:lnTo>
                  <a:lnTo>
                    <a:pt x="368905" y="1466845"/>
                  </a:lnTo>
                  <a:lnTo>
                    <a:pt x="365095" y="1497326"/>
                  </a:lnTo>
                  <a:lnTo>
                    <a:pt x="350173" y="1511296"/>
                  </a:lnTo>
                  <a:lnTo>
                    <a:pt x="365095" y="1514471"/>
                  </a:lnTo>
                  <a:lnTo>
                    <a:pt x="368587" y="1537331"/>
                  </a:lnTo>
                  <a:lnTo>
                    <a:pt x="372397" y="1525583"/>
                  </a:lnTo>
                  <a:lnTo>
                    <a:pt x="385098" y="1524630"/>
                  </a:lnTo>
                  <a:lnTo>
                    <a:pt x="390495" y="1536378"/>
                  </a:lnTo>
                  <a:lnTo>
                    <a:pt x="372715" y="1545903"/>
                  </a:lnTo>
                  <a:lnTo>
                    <a:pt x="383510" y="1544633"/>
                  </a:lnTo>
                  <a:cubicBezTo>
                    <a:pt x="383193" y="1551300"/>
                    <a:pt x="382875" y="1557968"/>
                    <a:pt x="382558" y="1564635"/>
                  </a:cubicBezTo>
                  <a:lnTo>
                    <a:pt x="365413" y="1565905"/>
                  </a:lnTo>
                  <a:lnTo>
                    <a:pt x="352078" y="1579875"/>
                  </a:lnTo>
                  <a:lnTo>
                    <a:pt x="361603" y="1593210"/>
                  </a:lnTo>
                  <a:lnTo>
                    <a:pt x="349220" y="1608133"/>
                  </a:lnTo>
                  <a:lnTo>
                    <a:pt x="347950" y="1621785"/>
                  </a:lnTo>
                  <a:lnTo>
                    <a:pt x="336520" y="1623055"/>
                  </a:lnTo>
                  <a:lnTo>
                    <a:pt x="327313" y="1634485"/>
                  </a:lnTo>
                  <a:lnTo>
                    <a:pt x="318740" y="1639248"/>
                  </a:lnTo>
                  <a:lnTo>
                    <a:pt x="313025" y="1622103"/>
                  </a:lnTo>
                  <a:lnTo>
                    <a:pt x="298103" y="1602418"/>
                  </a:lnTo>
                  <a:lnTo>
                    <a:pt x="291753" y="1616388"/>
                  </a:lnTo>
                  <a:lnTo>
                    <a:pt x="300643" y="1628770"/>
                  </a:lnTo>
                  <a:lnTo>
                    <a:pt x="301913" y="1637025"/>
                  </a:lnTo>
                  <a:lnTo>
                    <a:pt x="286990" y="1645598"/>
                  </a:lnTo>
                  <a:lnTo>
                    <a:pt x="285085" y="1666870"/>
                  </a:lnTo>
                  <a:lnTo>
                    <a:pt x="313343" y="1651630"/>
                  </a:lnTo>
                  <a:lnTo>
                    <a:pt x="317788" y="1655758"/>
                  </a:lnTo>
                  <a:lnTo>
                    <a:pt x="295880" y="1676078"/>
                  </a:lnTo>
                  <a:lnTo>
                    <a:pt x="279053" y="1708781"/>
                  </a:lnTo>
                  <a:lnTo>
                    <a:pt x="255875" y="1711320"/>
                  </a:lnTo>
                  <a:lnTo>
                    <a:pt x="242223" y="1742753"/>
                  </a:lnTo>
                  <a:lnTo>
                    <a:pt x="220950" y="1748468"/>
                  </a:lnTo>
                  <a:lnTo>
                    <a:pt x="217775" y="1744340"/>
                  </a:lnTo>
                  <a:lnTo>
                    <a:pt x="228570" y="1739896"/>
                  </a:lnTo>
                  <a:lnTo>
                    <a:pt x="231745" y="1730370"/>
                  </a:lnTo>
                  <a:lnTo>
                    <a:pt x="224125" y="1722115"/>
                  </a:lnTo>
                  <a:cubicBezTo>
                    <a:pt x="223702" y="1715871"/>
                    <a:pt x="223278" y="1709627"/>
                    <a:pt x="222855" y="1703383"/>
                  </a:cubicBezTo>
                  <a:lnTo>
                    <a:pt x="207933" y="1701160"/>
                  </a:lnTo>
                  <a:lnTo>
                    <a:pt x="204123" y="1710685"/>
                  </a:lnTo>
                  <a:lnTo>
                    <a:pt x="207298" y="1720210"/>
                  </a:lnTo>
                  <a:lnTo>
                    <a:pt x="199995" y="1729736"/>
                  </a:lnTo>
                  <a:lnTo>
                    <a:pt x="175865" y="1737355"/>
                  </a:lnTo>
                  <a:lnTo>
                    <a:pt x="163165" y="1761486"/>
                  </a:lnTo>
                  <a:lnTo>
                    <a:pt x="110778" y="1815778"/>
                  </a:lnTo>
                  <a:lnTo>
                    <a:pt x="87283" y="1817048"/>
                  </a:lnTo>
                  <a:lnTo>
                    <a:pt x="63470" y="1831018"/>
                  </a:lnTo>
                  <a:lnTo>
                    <a:pt x="35848" y="1825938"/>
                  </a:lnTo>
                  <a:lnTo>
                    <a:pt x="40293" y="1849433"/>
                  </a:lnTo>
                  <a:lnTo>
                    <a:pt x="0" y="1865398"/>
                  </a:lnTo>
                  <a:lnTo>
                    <a:pt x="51895" y="1757672"/>
                  </a:lnTo>
                  <a:cubicBezTo>
                    <a:pt x="107924" y="1654532"/>
                    <a:pt x="168793" y="1554404"/>
                    <a:pt x="234199" y="1457591"/>
                  </a:cubicBezTo>
                  <a:lnTo>
                    <a:pt x="269276" y="1410682"/>
                  </a:lnTo>
                  <a:lnTo>
                    <a:pt x="273020" y="1407473"/>
                  </a:lnTo>
                  <a:close/>
                  <a:moveTo>
                    <a:pt x="3781388" y="1397007"/>
                  </a:moveTo>
                  <a:cubicBezTo>
                    <a:pt x="3781176" y="1404671"/>
                    <a:pt x="3780965" y="1412335"/>
                    <a:pt x="3780753" y="1419999"/>
                  </a:cubicBezTo>
                  <a:lnTo>
                    <a:pt x="3775672" y="1425582"/>
                  </a:lnTo>
                  <a:lnTo>
                    <a:pt x="3770275" y="1413431"/>
                  </a:lnTo>
                  <a:lnTo>
                    <a:pt x="3776308" y="1403577"/>
                  </a:lnTo>
                  <a:close/>
                  <a:moveTo>
                    <a:pt x="2893984" y="1212850"/>
                  </a:moveTo>
                  <a:lnTo>
                    <a:pt x="2912798" y="1234757"/>
                  </a:lnTo>
                  <a:lnTo>
                    <a:pt x="2919384" y="1260157"/>
                  </a:lnTo>
                  <a:lnTo>
                    <a:pt x="2902763" y="1260475"/>
                  </a:lnTo>
                  <a:lnTo>
                    <a:pt x="2904646" y="1246504"/>
                  </a:lnTo>
                  <a:lnTo>
                    <a:pt x="2894924" y="1231582"/>
                  </a:lnTo>
                  <a:cubicBezTo>
                    <a:pt x="2894611" y="1225338"/>
                    <a:pt x="2894297" y="1219094"/>
                    <a:pt x="2893984" y="1212850"/>
                  </a:cubicBezTo>
                  <a:close/>
                  <a:moveTo>
                    <a:pt x="5710203" y="1139822"/>
                  </a:moveTo>
                  <a:lnTo>
                    <a:pt x="5727666" y="1152205"/>
                  </a:lnTo>
                  <a:lnTo>
                    <a:pt x="5723382" y="1173160"/>
                  </a:lnTo>
                  <a:lnTo>
                    <a:pt x="5711521" y="1162048"/>
                  </a:lnTo>
                  <a:cubicBezTo>
                    <a:pt x="5711082" y="1154639"/>
                    <a:pt x="5710642" y="1147231"/>
                    <a:pt x="5710203" y="1139822"/>
                  </a:cubicBezTo>
                  <a:close/>
                  <a:moveTo>
                    <a:pt x="3040668" y="1009652"/>
                  </a:moveTo>
                  <a:lnTo>
                    <a:pt x="3052733" y="1019177"/>
                  </a:lnTo>
                  <a:lnTo>
                    <a:pt x="3020983" y="1028702"/>
                  </a:lnTo>
                  <a:lnTo>
                    <a:pt x="3017808" y="1020765"/>
                  </a:lnTo>
                  <a:close/>
                  <a:moveTo>
                    <a:pt x="3072139" y="911226"/>
                  </a:moveTo>
                  <a:lnTo>
                    <a:pt x="3073371" y="926933"/>
                  </a:lnTo>
                  <a:lnTo>
                    <a:pt x="3052733" y="930276"/>
                  </a:lnTo>
                  <a:close/>
                  <a:moveTo>
                    <a:pt x="3107021" y="901700"/>
                  </a:moveTo>
                  <a:lnTo>
                    <a:pt x="3120991" y="928449"/>
                  </a:lnTo>
                  <a:lnTo>
                    <a:pt x="3105116" y="944563"/>
                  </a:lnTo>
                  <a:lnTo>
                    <a:pt x="3098766" y="934895"/>
                  </a:lnTo>
                  <a:lnTo>
                    <a:pt x="3098766" y="925226"/>
                  </a:lnTo>
                  <a:lnTo>
                    <a:pt x="3105751" y="916525"/>
                  </a:lnTo>
                  <a:close/>
                  <a:moveTo>
                    <a:pt x="3099360" y="876300"/>
                  </a:moveTo>
                  <a:lnTo>
                    <a:pt x="3105116" y="884929"/>
                  </a:lnTo>
                  <a:lnTo>
                    <a:pt x="3093284" y="896433"/>
                  </a:lnTo>
                  <a:lnTo>
                    <a:pt x="3091365" y="914648"/>
                  </a:lnTo>
                  <a:lnTo>
                    <a:pt x="3079858" y="925513"/>
                  </a:lnTo>
                  <a:cubicBezTo>
                    <a:pt x="3079751" y="918696"/>
                    <a:pt x="3079645" y="911878"/>
                    <a:pt x="3079538" y="905061"/>
                  </a:cubicBezTo>
                  <a:lnTo>
                    <a:pt x="3060671" y="906659"/>
                  </a:lnTo>
                  <a:lnTo>
                    <a:pt x="3062270" y="893877"/>
                  </a:lnTo>
                  <a:lnTo>
                    <a:pt x="3082736" y="885248"/>
                  </a:lnTo>
                  <a:close/>
                  <a:moveTo>
                    <a:pt x="2895676" y="835022"/>
                  </a:moveTo>
                  <a:lnTo>
                    <a:pt x="2900080" y="843367"/>
                  </a:lnTo>
                  <a:lnTo>
                    <a:pt x="2899450" y="855243"/>
                  </a:lnTo>
                  <a:lnTo>
                    <a:pt x="2906370" y="852034"/>
                  </a:lnTo>
                  <a:cubicBezTo>
                    <a:pt x="2906475" y="854923"/>
                    <a:pt x="2906579" y="857811"/>
                    <a:pt x="2906684" y="860700"/>
                  </a:cubicBezTo>
                  <a:lnTo>
                    <a:pt x="2893160" y="863910"/>
                  </a:lnTo>
                  <a:lnTo>
                    <a:pt x="2884040" y="886378"/>
                  </a:lnTo>
                  <a:lnTo>
                    <a:pt x="2873346" y="893760"/>
                  </a:lnTo>
                  <a:lnTo>
                    <a:pt x="2879321" y="876748"/>
                  </a:lnTo>
                  <a:lnTo>
                    <a:pt x="2877121" y="857490"/>
                  </a:lnTo>
                  <a:lnTo>
                    <a:pt x="2890959" y="854280"/>
                  </a:lnTo>
                  <a:close/>
                  <a:moveTo>
                    <a:pt x="2912575" y="822322"/>
                  </a:moveTo>
                  <a:lnTo>
                    <a:pt x="2923896" y="829854"/>
                  </a:lnTo>
                  <a:lnTo>
                    <a:pt x="2925733" y="836130"/>
                  </a:lnTo>
                  <a:lnTo>
                    <a:pt x="2922673" y="849310"/>
                  </a:lnTo>
                  <a:lnTo>
                    <a:pt x="2912575" y="848682"/>
                  </a:lnTo>
                  <a:lnTo>
                    <a:pt x="2904312" y="841465"/>
                  </a:lnTo>
                  <a:lnTo>
                    <a:pt x="2900333" y="830795"/>
                  </a:lnTo>
                  <a:lnTo>
                    <a:pt x="2915634" y="832050"/>
                  </a:lnTo>
                  <a:close/>
                  <a:moveTo>
                    <a:pt x="3115497" y="820737"/>
                  </a:moveTo>
                  <a:lnTo>
                    <a:pt x="3128970" y="829700"/>
                  </a:lnTo>
                  <a:lnTo>
                    <a:pt x="3132104" y="840826"/>
                  </a:lnTo>
                  <a:lnTo>
                    <a:pt x="3125211" y="850098"/>
                  </a:lnTo>
                  <a:lnTo>
                    <a:pt x="3108291" y="855662"/>
                  </a:lnTo>
                  <a:lnTo>
                    <a:pt x="3112364" y="841135"/>
                  </a:lnTo>
                  <a:close/>
                  <a:moveTo>
                    <a:pt x="2986079" y="784222"/>
                  </a:moveTo>
                  <a:lnTo>
                    <a:pt x="2989234" y="792794"/>
                  </a:lnTo>
                  <a:lnTo>
                    <a:pt x="2950732" y="835022"/>
                  </a:lnTo>
                  <a:lnTo>
                    <a:pt x="2938108" y="829942"/>
                  </a:lnTo>
                  <a:lnTo>
                    <a:pt x="2936846" y="815337"/>
                  </a:lnTo>
                  <a:lnTo>
                    <a:pt x="2944104" y="803589"/>
                  </a:lnTo>
                  <a:lnTo>
                    <a:pt x="2956728" y="805494"/>
                  </a:lnTo>
                  <a:lnTo>
                    <a:pt x="2963040" y="796922"/>
                  </a:lnTo>
                  <a:lnTo>
                    <a:pt x="2969036" y="784539"/>
                  </a:lnTo>
                  <a:close/>
                  <a:moveTo>
                    <a:pt x="3181826" y="777876"/>
                  </a:moveTo>
                  <a:lnTo>
                    <a:pt x="3189253" y="786862"/>
                  </a:lnTo>
                  <a:lnTo>
                    <a:pt x="3181181" y="793751"/>
                  </a:lnTo>
                  <a:lnTo>
                    <a:pt x="3170203" y="787760"/>
                  </a:lnTo>
                  <a:close/>
                  <a:moveTo>
                    <a:pt x="2989234" y="760410"/>
                  </a:moveTo>
                  <a:lnTo>
                    <a:pt x="3000346" y="771020"/>
                  </a:lnTo>
                  <a:lnTo>
                    <a:pt x="2997078" y="785810"/>
                  </a:lnTo>
                  <a:lnTo>
                    <a:pt x="2989559" y="779380"/>
                  </a:lnTo>
                  <a:cubicBezTo>
                    <a:pt x="2989451" y="773057"/>
                    <a:pt x="2989342" y="766733"/>
                    <a:pt x="2989234" y="760410"/>
                  </a:cubicBezTo>
                  <a:close/>
                  <a:moveTo>
                    <a:pt x="3084673" y="733425"/>
                  </a:moveTo>
                  <a:lnTo>
                    <a:pt x="3095591" y="744629"/>
                  </a:lnTo>
                  <a:lnTo>
                    <a:pt x="3089491" y="761915"/>
                  </a:lnTo>
                  <a:lnTo>
                    <a:pt x="3078568" y="778881"/>
                  </a:lnTo>
                  <a:lnTo>
                    <a:pt x="3073427" y="784323"/>
                  </a:lnTo>
                  <a:lnTo>
                    <a:pt x="3061541" y="788805"/>
                  </a:lnTo>
                  <a:lnTo>
                    <a:pt x="3062825" y="799369"/>
                  </a:lnTo>
                  <a:lnTo>
                    <a:pt x="3065074" y="811213"/>
                  </a:lnTo>
                  <a:lnTo>
                    <a:pt x="3056400" y="808972"/>
                  </a:lnTo>
                  <a:lnTo>
                    <a:pt x="3054472" y="788805"/>
                  </a:lnTo>
                  <a:lnTo>
                    <a:pt x="3063789" y="766077"/>
                  </a:lnTo>
                  <a:lnTo>
                    <a:pt x="3045477" y="773119"/>
                  </a:lnTo>
                  <a:lnTo>
                    <a:pt x="3028448" y="802890"/>
                  </a:lnTo>
                  <a:lnTo>
                    <a:pt x="3016882" y="795527"/>
                  </a:lnTo>
                  <a:lnTo>
                    <a:pt x="3014633" y="784643"/>
                  </a:lnTo>
                  <a:lnTo>
                    <a:pt x="3028127" y="766397"/>
                  </a:lnTo>
                  <a:lnTo>
                    <a:pt x="3045477" y="749431"/>
                  </a:lnTo>
                  <a:lnTo>
                    <a:pt x="3065396" y="743989"/>
                  </a:lnTo>
                  <a:close/>
                  <a:moveTo>
                    <a:pt x="3205129" y="719138"/>
                  </a:moveTo>
                  <a:lnTo>
                    <a:pt x="3203253" y="736387"/>
                  </a:lnTo>
                  <a:lnTo>
                    <a:pt x="3189807" y="739776"/>
                  </a:lnTo>
                  <a:lnTo>
                    <a:pt x="3184491" y="726222"/>
                  </a:lnTo>
                  <a:close/>
                  <a:moveTo>
                    <a:pt x="3048002" y="700087"/>
                  </a:moveTo>
                  <a:lnTo>
                    <a:pt x="3055726" y="703262"/>
                  </a:lnTo>
                  <a:lnTo>
                    <a:pt x="3059084" y="711517"/>
                  </a:lnTo>
                  <a:lnTo>
                    <a:pt x="3057069" y="725170"/>
                  </a:lnTo>
                  <a:lnTo>
                    <a:pt x="3044980" y="725487"/>
                  </a:lnTo>
                  <a:lnTo>
                    <a:pt x="3041621" y="709612"/>
                  </a:lnTo>
                  <a:close/>
                  <a:moveTo>
                    <a:pt x="3147591" y="608011"/>
                  </a:moveTo>
                  <a:lnTo>
                    <a:pt x="3157047" y="609291"/>
                  </a:lnTo>
                  <a:lnTo>
                    <a:pt x="3163667" y="632651"/>
                  </a:lnTo>
                  <a:lnTo>
                    <a:pt x="3154210" y="648332"/>
                  </a:lnTo>
                  <a:lnTo>
                    <a:pt x="3165873" y="659212"/>
                  </a:lnTo>
                  <a:lnTo>
                    <a:pt x="3165873" y="666572"/>
                  </a:lnTo>
                  <a:lnTo>
                    <a:pt x="3150428" y="687053"/>
                  </a:lnTo>
                  <a:lnTo>
                    <a:pt x="3152319" y="699533"/>
                  </a:lnTo>
                  <a:lnTo>
                    <a:pt x="3167134" y="696333"/>
                  </a:lnTo>
                  <a:lnTo>
                    <a:pt x="3173439" y="675853"/>
                  </a:lnTo>
                  <a:lnTo>
                    <a:pt x="3178482" y="657932"/>
                  </a:lnTo>
                  <a:lnTo>
                    <a:pt x="3193298" y="651212"/>
                  </a:lnTo>
                  <a:lnTo>
                    <a:pt x="3183211" y="634571"/>
                  </a:lnTo>
                  <a:lnTo>
                    <a:pt x="3192983" y="621771"/>
                  </a:lnTo>
                  <a:lnTo>
                    <a:pt x="3196765" y="625611"/>
                  </a:lnTo>
                  <a:lnTo>
                    <a:pt x="3199602" y="629131"/>
                  </a:lnTo>
                  <a:lnTo>
                    <a:pt x="3200548" y="631051"/>
                  </a:lnTo>
                  <a:lnTo>
                    <a:pt x="3201178" y="632331"/>
                  </a:lnTo>
                  <a:lnTo>
                    <a:pt x="3202124" y="632971"/>
                  </a:lnTo>
                  <a:lnTo>
                    <a:pt x="3203070" y="633611"/>
                  </a:lnTo>
                  <a:lnTo>
                    <a:pt x="3204015" y="632971"/>
                  </a:lnTo>
                  <a:lnTo>
                    <a:pt x="3205592" y="632651"/>
                  </a:lnTo>
                  <a:lnTo>
                    <a:pt x="3207483" y="631691"/>
                  </a:lnTo>
                  <a:lnTo>
                    <a:pt x="3208744" y="631051"/>
                  </a:lnTo>
                  <a:lnTo>
                    <a:pt x="3220092" y="642572"/>
                  </a:lnTo>
                  <a:lnTo>
                    <a:pt x="3225766" y="654092"/>
                  </a:lnTo>
                  <a:lnTo>
                    <a:pt x="3206852" y="678093"/>
                  </a:lnTo>
                  <a:lnTo>
                    <a:pt x="3205276" y="700173"/>
                  </a:lnTo>
                  <a:lnTo>
                    <a:pt x="3185102" y="698253"/>
                  </a:lnTo>
                  <a:lnTo>
                    <a:pt x="3181319" y="716174"/>
                  </a:lnTo>
                  <a:lnTo>
                    <a:pt x="3173754" y="726734"/>
                  </a:lnTo>
                  <a:lnTo>
                    <a:pt x="3184472" y="743055"/>
                  </a:lnTo>
                  <a:lnTo>
                    <a:pt x="3173754" y="746255"/>
                  </a:lnTo>
                  <a:lnTo>
                    <a:pt x="3160199" y="738895"/>
                  </a:lnTo>
                  <a:lnTo>
                    <a:pt x="3157047" y="722894"/>
                  </a:lnTo>
                  <a:lnTo>
                    <a:pt x="3154525" y="730894"/>
                  </a:lnTo>
                  <a:lnTo>
                    <a:pt x="3152949" y="736974"/>
                  </a:lnTo>
                  <a:lnTo>
                    <a:pt x="3152004" y="739215"/>
                  </a:lnTo>
                  <a:cubicBezTo>
                    <a:pt x="3151899" y="739855"/>
                    <a:pt x="3151793" y="740495"/>
                    <a:pt x="3151688" y="741135"/>
                  </a:cubicBezTo>
                  <a:lnTo>
                    <a:pt x="3151373" y="743375"/>
                  </a:lnTo>
                  <a:lnTo>
                    <a:pt x="3149482" y="746895"/>
                  </a:lnTo>
                  <a:lnTo>
                    <a:pt x="3144123" y="756495"/>
                  </a:lnTo>
                  <a:lnTo>
                    <a:pt x="3136243" y="769935"/>
                  </a:lnTo>
                  <a:lnTo>
                    <a:pt x="3126786" y="760335"/>
                  </a:lnTo>
                  <a:lnTo>
                    <a:pt x="3129623" y="727694"/>
                  </a:lnTo>
                  <a:lnTo>
                    <a:pt x="3116384" y="740495"/>
                  </a:lnTo>
                  <a:lnTo>
                    <a:pt x="3105036" y="768975"/>
                  </a:lnTo>
                  <a:lnTo>
                    <a:pt x="3097785" y="767055"/>
                  </a:lnTo>
                  <a:lnTo>
                    <a:pt x="3107873" y="742415"/>
                  </a:lnTo>
                  <a:lnTo>
                    <a:pt x="3096209" y="740495"/>
                  </a:lnTo>
                  <a:lnTo>
                    <a:pt x="3094003" y="734094"/>
                  </a:lnTo>
                  <a:lnTo>
                    <a:pt x="3107557" y="727694"/>
                  </a:lnTo>
                  <a:lnTo>
                    <a:pt x="3099992" y="717134"/>
                  </a:lnTo>
                  <a:lnTo>
                    <a:pt x="3127101" y="687053"/>
                  </a:lnTo>
                  <a:lnTo>
                    <a:pt x="3127101" y="668172"/>
                  </a:lnTo>
                  <a:lnTo>
                    <a:pt x="3135297" y="656332"/>
                  </a:lnTo>
                  <a:lnTo>
                    <a:pt x="3128992" y="646732"/>
                  </a:lnTo>
                  <a:close/>
                  <a:moveTo>
                    <a:pt x="3086809" y="601662"/>
                  </a:moveTo>
                  <a:lnTo>
                    <a:pt x="3100900" y="618490"/>
                  </a:lnTo>
                  <a:lnTo>
                    <a:pt x="3095575" y="628967"/>
                  </a:lnTo>
                  <a:lnTo>
                    <a:pt x="3100274" y="649287"/>
                  </a:lnTo>
                  <a:lnTo>
                    <a:pt x="3095888" y="658812"/>
                  </a:lnTo>
                  <a:lnTo>
                    <a:pt x="3117816" y="663575"/>
                  </a:lnTo>
                  <a:lnTo>
                    <a:pt x="3107478" y="680720"/>
                  </a:lnTo>
                  <a:lnTo>
                    <a:pt x="3092755" y="682625"/>
                  </a:lnTo>
                  <a:lnTo>
                    <a:pt x="3067073" y="700087"/>
                  </a:lnTo>
                  <a:lnTo>
                    <a:pt x="3054544" y="696912"/>
                  </a:lnTo>
                  <a:lnTo>
                    <a:pt x="3082423" y="661987"/>
                  </a:lnTo>
                  <a:lnTo>
                    <a:pt x="3052351" y="679767"/>
                  </a:lnTo>
                  <a:lnTo>
                    <a:pt x="3042953" y="679132"/>
                  </a:lnTo>
                  <a:lnTo>
                    <a:pt x="3029170" y="697230"/>
                  </a:lnTo>
                  <a:lnTo>
                    <a:pt x="3024158" y="683577"/>
                  </a:lnTo>
                  <a:lnTo>
                    <a:pt x="3034495" y="675957"/>
                  </a:lnTo>
                  <a:lnTo>
                    <a:pt x="3031050" y="662305"/>
                  </a:lnTo>
                  <a:lnTo>
                    <a:pt x="3042640" y="652780"/>
                  </a:lnTo>
                  <a:lnTo>
                    <a:pt x="3057363" y="649605"/>
                  </a:lnTo>
                  <a:lnTo>
                    <a:pt x="3071460" y="629285"/>
                  </a:lnTo>
                  <a:lnTo>
                    <a:pt x="3083990" y="628332"/>
                  </a:lnTo>
                  <a:lnTo>
                    <a:pt x="3079917" y="611187"/>
                  </a:lnTo>
                  <a:close/>
                  <a:moveTo>
                    <a:pt x="3198778" y="596901"/>
                  </a:moveTo>
                  <a:lnTo>
                    <a:pt x="3208960" y="597864"/>
                  </a:lnTo>
                  <a:lnTo>
                    <a:pt x="3214215" y="603322"/>
                  </a:lnTo>
                  <a:lnTo>
                    <a:pt x="3219798" y="601074"/>
                  </a:lnTo>
                  <a:lnTo>
                    <a:pt x="3227353" y="611349"/>
                  </a:lnTo>
                  <a:lnTo>
                    <a:pt x="3217828" y="625476"/>
                  </a:lnTo>
                  <a:lnTo>
                    <a:pt x="3201405" y="609743"/>
                  </a:lnTo>
                  <a:close/>
                  <a:moveTo>
                    <a:pt x="3164907" y="504825"/>
                  </a:moveTo>
                  <a:lnTo>
                    <a:pt x="3188311" y="509905"/>
                  </a:lnTo>
                  <a:lnTo>
                    <a:pt x="3190841" y="523558"/>
                  </a:lnTo>
                  <a:lnTo>
                    <a:pt x="3182302" y="535305"/>
                  </a:lnTo>
                  <a:lnTo>
                    <a:pt x="3184516" y="554355"/>
                  </a:lnTo>
                  <a:lnTo>
                    <a:pt x="3172181" y="566103"/>
                  </a:lnTo>
                  <a:lnTo>
                    <a:pt x="3164591" y="582930"/>
                  </a:lnTo>
                  <a:lnTo>
                    <a:pt x="3136444" y="592455"/>
                  </a:lnTo>
                  <a:lnTo>
                    <a:pt x="3124110" y="622300"/>
                  </a:lnTo>
                  <a:lnTo>
                    <a:pt x="3119998" y="619125"/>
                  </a:lnTo>
                  <a:lnTo>
                    <a:pt x="3120631" y="611823"/>
                  </a:lnTo>
                  <a:lnTo>
                    <a:pt x="3109878" y="602615"/>
                  </a:lnTo>
                  <a:lnTo>
                    <a:pt x="3132965" y="578803"/>
                  </a:lnTo>
                  <a:lnTo>
                    <a:pt x="3136127" y="555943"/>
                  </a:lnTo>
                  <a:lnTo>
                    <a:pt x="3151941" y="553403"/>
                  </a:lnTo>
                  <a:lnTo>
                    <a:pt x="3155736" y="542925"/>
                  </a:lnTo>
                  <a:lnTo>
                    <a:pt x="3151624" y="531495"/>
                  </a:lnTo>
                  <a:lnTo>
                    <a:pt x="3157950" y="523875"/>
                  </a:lnTo>
                  <a:close/>
                  <a:moveTo>
                    <a:pt x="4364771" y="471424"/>
                  </a:moveTo>
                  <a:lnTo>
                    <a:pt x="4352063" y="473328"/>
                  </a:lnTo>
                  <a:lnTo>
                    <a:pt x="4349204" y="492370"/>
                  </a:lnTo>
                  <a:lnTo>
                    <a:pt x="4353334" y="505065"/>
                  </a:lnTo>
                  <a:lnTo>
                    <a:pt x="4345709" y="514269"/>
                  </a:lnTo>
                  <a:lnTo>
                    <a:pt x="4338402" y="505383"/>
                  </a:lnTo>
                  <a:lnTo>
                    <a:pt x="4341579" y="493005"/>
                  </a:lnTo>
                  <a:lnTo>
                    <a:pt x="4337131" y="479358"/>
                  </a:lnTo>
                  <a:lnTo>
                    <a:pt x="4322835" y="489514"/>
                  </a:lnTo>
                  <a:lnTo>
                    <a:pt x="4315210" y="501892"/>
                  </a:lnTo>
                  <a:lnTo>
                    <a:pt x="4319976" y="515538"/>
                  </a:lnTo>
                  <a:lnTo>
                    <a:pt x="4326647" y="515538"/>
                  </a:lnTo>
                  <a:lnTo>
                    <a:pt x="4334590" y="522203"/>
                  </a:lnTo>
                  <a:lnTo>
                    <a:pt x="4333319" y="536167"/>
                  </a:lnTo>
                  <a:lnTo>
                    <a:pt x="4321882" y="530455"/>
                  </a:lnTo>
                  <a:lnTo>
                    <a:pt x="4315210" y="539658"/>
                  </a:lnTo>
                  <a:lnTo>
                    <a:pt x="4297419" y="537119"/>
                  </a:lnTo>
                  <a:lnTo>
                    <a:pt x="4292971" y="550766"/>
                  </a:lnTo>
                  <a:lnTo>
                    <a:pt x="4282805" y="553940"/>
                  </a:lnTo>
                  <a:lnTo>
                    <a:pt x="4274862" y="552353"/>
                  </a:lnTo>
                  <a:lnTo>
                    <a:pt x="4260566" y="563778"/>
                  </a:lnTo>
                  <a:lnTo>
                    <a:pt x="4263425" y="579647"/>
                  </a:lnTo>
                  <a:lnTo>
                    <a:pt x="4256754" y="585677"/>
                  </a:lnTo>
                  <a:lnTo>
                    <a:pt x="4246270" y="586312"/>
                  </a:lnTo>
                  <a:lnTo>
                    <a:pt x="4233244" y="586946"/>
                  </a:lnTo>
                  <a:lnTo>
                    <a:pt x="4227843" y="601863"/>
                  </a:lnTo>
                  <a:lnTo>
                    <a:pt x="4232926" y="608210"/>
                  </a:lnTo>
                  <a:lnTo>
                    <a:pt x="4241504" y="605036"/>
                  </a:lnTo>
                  <a:lnTo>
                    <a:pt x="4247858" y="609797"/>
                  </a:lnTo>
                  <a:lnTo>
                    <a:pt x="4239280" y="612653"/>
                  </a:lnTo>
                  <a:lnTo>
                    <a:pt x="4244363" y="622174"/>
                  </a:lnTo>
                  <a:lnTo>
                    <a:pt x="4254530" y="624396"/>
                  </a:lnTo>
                  <a:lnTo>
                    <a:pt x="4259295" y="613288"/>
                  </a:lnTo>
                  <a:lnTo>
                    <a:pt x="4260248" y="619635"/>
                  </a:lnTo>
                  <a:lnTo>
                    <a:pt x="4269462" y="628204"/>
                  </a:lnTo>
                  <a:lnTo>
                    <a:pt x="4263108" y="631378"/>
                  </a:lnTo>
                  <a:lnTo>
                    <a:pt x="4252624" y="629791"/>
                  </a:lnTo>
                  <a:lnTo>
                    <a:pt x="4260566" y="643755"/>
                  </a:lnTo>
                  <a:lnTo>
                    <a:pt x="4275180" y="653594"/>
                  </a:lnTo>
                  <a:lnTo>
                    <a:pt x="4289477" y="646612"/>
                  </a:lnTo>
                  <a:lnTo>
                    <a:pt x="4287570" y="633599"/>
                  </a:lnTo>
                  <a:lnTo>
                    <a:pt x="4297101" y="628839"/>
                  </a:lnTo>
                  <a:lnTo>
                    <a:pt x="4302185" y="638360"/>
                  </a:lnTo>
                  <a:lnTo>
                    <a:pt x="4312669" y="637725"/>
                  </a:lnTo>
                  <a:lnTo>
                    <a:pt x="4312033" y="628204"/>
                  </a:lnTo>
                  <a:lnTo>
                    <a:pt x="4308221" y="616462"/>
                  </a:lnTo>
                  <a:lnTo>
                    <a:pt x="4317752" y="615827"/>
                  </a:lnTo>
                  <a:lnTo>
                    <a:pt x="4332048" y="624396"/>
                  </a:lnTo>
                  <a:lnTo>
                    <a:pt x="4339673" y="624396"/>
                  </a:lnTo>
                  <a:lnTo>
                    <a:pt x="4339547" y="624461"/>
                  </a:lnTo>
                  <a:lnTo>
                    <a:pt x="4339882" y="624461"/>
                  </a:lnTo>
                  <a:lnTo>
                    <a:pt x="4340199" y="623826"/>
                  </a:lnTo>
                  <a:lnTo>
                    <a:pt x="4341172" y="623340"/>
                  </a:lnTo>
                  <a:lnTo>
                    <a:pt x="4347298" y="612018"/>
                  </a:lnTo>
                  <a:lnTo>
                    <a:pt x="4332366" y="604402"/>
                  </a:lnTo>
                  <a:lnTo>
                    <a:pt x="4328236" y="605354"/>
                  </a:lnTo>
                  <a:lnTo>
                    <a:pt x="4317434" y="588216"/>
                  </a:lnTo>
                  <a:lnTo>
                    <a:pt x="4329189" y="567587"/>
                  </a:lnTo>
                  <a:lnTo>
                    <a:pt x="4344121" y="564731"/>
                  </a:lnTo>
                  <a:lnTo>
                    <a:pt x="4350793" y="555210"/>
                  </a:lnTo>
                  <a:lnTo>
                    <a:pt x="4348886" y="549814"/>
                  </a:lnTo>
                  <a:lnTo>
                    <a:pt x="4361912" y="539976"/>
                  </a:lnTo>
                  <a:lnTo>
                    <a:pt x="4359053" y="525059"/>
                  </a:lnTo>
                  <a:lnTo>
                    <a:pt x="4355876" y="522838"/>
                  </a:lnTo>
                  <a:lnTo>
                    <a:pt x="4355240" y="513634"/>
                  </a:lnTo>
                  <a:lnTo>
                    <a:pt x="4380021" y="502526"/>
                  </a:lnTo>
                  <a:lnTo>
                    <a:pt x="4384151" y="488879"/>
                  </a:lnTo>
                  <a:lnTo>
                    <a:pt x="4380339" y="476185"/>
                  </a:lnTo>
                  <a:lnTo>
                    <a:pt x="4369537" y="489514"/>
                  </a:lnTo>
                  <a:lnTo>
                    <a:pt x="4360959" y="501892"/>
                  </a:lnTo>
                  <a:lnTo>
                    <a:pt x="4359053" y="486023"/>
                  </a:lnTo>
                  <a:lnTo>
                    <a:pt x="4366360" y="478724"/>
                  </a:lnTo>
                  <a:close/>
                  <a:moveTo>
                    <a:pt x="3304349" y="431801"/>
                  </a:moveTo>
                  <a:lnTo>
                    <a:pt x="3318916" y="437795"/>
                  </a:lnTo>
                  <a:lnTo>
                    <a:pt x="3327783" y="453570"/>
                  </a:lnTo>
                  <a:lnTo>
                    <a:pt x="3334751" y="432432"/>
                  </a:lnTo>
                  <a:lnTo>
                    <a:pt x="3344568" y="440950"/>
                  </a:lnTo>
                  <a:lnTo>
                    <a:pt x="3340451" y="462719"/>
                  </a:lnTo>
                  <a:lnTo>
                    <a:pt x="3344885" y="472183"/>
                  </a:lnTo>
                  <a:lnTo>
                    <a:pt x="3354069" y="456409"/>
                  </a:lnTo>
                  <a:lnTo>
                    <a:pt x="3367053" y="470290"/>
                  </a:lnTo>
                  <a:lnTo>
                    <a:pt x="3355335" y="475338"/>
                  </a:lnTo>
                  <a:lnTo>
                    <a:pt x="3360719" y="488904"/>
                  </a:lnTo>
                  <a:lnTo>
                    <a:pt x="3347101" y="510988"/>
                  </a:lnTo>
                  <a:cubicBezTo>
                    <a:pt x="3346784" y="517298"/>
                    <a:pt x="3346468" y="523607"/>
                    <a:pt x="3346151" y="529917"/>
                  </a:cubicBezTo>
                  <a:lnTo>
                    <a:pt x="3358185" y="549477"/>
                  </a:lnTo>
                  <a:lnTo>
                    <a:pt x="3320183" y="551055"/>
                  </a:lnTo>
                  <a:lnTo>
                    <a:pt x="3317016" y="534649"/>
                  </a:lnTo>
                  <a:lnTo>
                    <a:pt x="3296748" y="556733"/>
                  </a:lnTo>
                  <a:lnTo>
                    <a:pt x="3274897" y="555471"/>
                  </a:lnTo>
                  <a:lnTo>
                    <a:pt x="3256845" y="581026"/>
                  </a:lnTo>
                  <a:lnTo>
                    <a:pt x="3243228" y="566513"/>
                  </a:lnTo>
                  <a:lnTo>
                    <a:pt x="3249562" y="556102"/>
                  </a:lnTo>
                  <a:lnTo>
                    <a:pt x="3270780" y="552317"/>
                  </a:lnTo>
                  <a:lnTo>
                    <a:pt x="3271413" y="539066"/>
                  </a:lnTo>
                  <a:lnTo>
                    <a:pt x="3255579" y="533703"/>
                  </a:lnTo>
                  <a:lnTo>
                    <a:pt x="3252412" y="523292"/>
                  </a:lnTo>
                  <a:lnTo>
                    <a:pt x="3267296" y="516036"/>
                  </a:lnTo>
                  <a:lnTo>
                    <a:pt x="3250828" y="500261"/>
                  </a:lnTo>
                  <a:lnTo>
                    <a:pt x="3264763" y="481332"/>
                  </a:lnTo>
                  <a:lnTo>
                    <a:pt x="3300548" y="488588"/>
                  </a:lnTo>
                  <a:lnTo>
                    <a:pt x="3308782" y="480070"/>
                  </a:lnTo>
                  <a:lnTo>
                    <a:pt x="3286614" y="469975"/>
                  </a:lnTo>
                  <a:lnTo>
                    <a:pt x="3288831" y="456093"/>
                  </a:lnTo>
                  <a:lnTo>
                    <a:pt x="3310999" y="462088"/>
                  </a:lnTo>
                  <a:close/>
                  <a:moveTo>
                    <a:pt x="3435951" y="361951"/>
                  </a:moveTo>
                  <a:lnTo>
                    <a:pt x="3459129" y="379352"/>
                  </a:lnTo>
                  <a:cubicBezTo>
                    <a:pt x="3458917" y="383993"/>
                    <a:pt x="3458706" y="388633"/>
                    <a:pt x="3458494" y="393274"/>
                  </a:cubicBezTo>
                  <a:lnTo>
                    <a:pt x="3438491" y="404980"/>
                  </a:lnTo>
                  <a:lnTo>
                    <a:pt x="3440714" y="424913"/>
                  </a:lnTo>
                  <a:lnTo>
                    <a:pt x="3394358" y="452439"/>
                  </a:lnTo>
                  <a:lnTo>
                    <a:pt x="3382928" y="442314"/>
                  </a:lnTo>
                  <a:lnTo>
                    <a:pt x="3371816" y="427444"/>
                  </a:lnTo>
                  <a:lnTo>
                    <a:pt x="3393088" y="427444"/>
                  </a:lnTo>
                  <a:lnTo>
                    <a:pt x="3385468" y="404031"/>
                  </a:lnTo>
                  <a:lnTo>
                    <a:pt x="3411821" y="400867"/>
                  </a:lnTo>
                  <a:lnTo>
                    <a:pt x="3418171" y="384098"/>
                  </a:lnTo>
                  <a:lnTo>
                    <a:pt x="3424521" y="395805"/>
                  </a:lnTo>
                  <a:lnTo>
                    <a:pt x="3429919" y="395488"/>
                  </a:lnTo>
                  <a:lnTo>
                    <a:pt x="3424521" y="373657"/>
                  </a:lnTo>
                  <a:close/>
                  <a:moveTo>
                    <a:pt x="3528661" y="334961"/>
                  </a:moveTo>
                  <a:lnTo>
                    <a:pt x="3536916" y="337252"/>
                  </a:lnTo>
                  <a:lnTo>
                    <a:pt x="3529613" y="364093"/>
                  </a:lnTo>
                  <a:lnTo>
                    <a:pt x="3509928" y="366711"/>
                  </a:lnTo>
                  <a:lnTo>
                    <a:pt x="3505166" y="354600"/>
                  </a:lnTo>
                  <a:lnTo>
                    <a:pt x="3523263" y="347072"/>
                  </a:lnTo>
                  <a:close/>
                  <a:moveTo>
                    <a:pt x="4276189" y="308170"/>
                  </a:moveTo>
                  <a:lnTo>
                    <a:pt x="4271925" y="310848"/>
                  </a:lnTo>
                  <a:cubicBezTo>
                    <a:pt x="4271963" y="310963"/>
                    <a:pt x="4272002" y="311077"/>
                    <a:pt x="4272040" y="311192"/>
                  </a:cubicBezTo>
                  <a:close/>
                  <a:moveTo>
                    <a:pt x="3488655" y="279400"/>
                  </a:moveTo>
                  <a:lnTo>
                    <a:pt x="3501355" y="287882"/>
                  </a:lnTo>
                  <a:lnTo>
                    <a:pt x="3495958" y="298248"/>
                  </a:lnTo>
                  <a:lnTo>
                    <a:pt x="3498180" y="309557"/>
                  </a:lnTo>
                  <a:lnTo>
                    <a:pt x="3516278" y="322123"/>
                  </a:lnTo>
                  <a:lnTo>
                    <a:pt x="3497545" y="345054"/>
                  </a:lnTo>
                  <a:lnTo>
                    <a:pt x="3490560" y="364845"/>
                  </a:lnTo>
                  <a:lnTo>
                    <a:pt x="3473415" y="368300"/>
                  </a:lnTo>
                  <a:lnTo>
                    <a:pt x="3448015" y="342541"/>
                  </a:lnTo>
                  <a:lnTo>
                    <a:pt x="3445475" y="316468"/>
                  </a:lnTo>
                  <a:lnTo>
                    <a:pt x="3433728" y="314269"/>
                  </a:lnTo>
                  <a:lnTo>
                    <a:pt x="3433728" y="302960"/>
                  </a:lnTo>
                  <a:lnTo>
                    <a:pt x="3438808" y="289138"/>
                  </a:lnTo>
                  <a:lnTo>
                    <a:pt x="3454683" y="296678"/>
                  </a:lnTo>
                  <a:lnTo>
                    <a:pt x="3479130" y="296364"/>
                  </a:lnTo>
                  <a:lnTo>
                    <a:pt x="3466748" y="317096"/>
                  </a:lnTo>
                  <a:lnTo>
                    <a:pt x="3478495" y="340028"/>
                  </a:lnTo>
                  <a:lnTo>
                    <a:pt x="3478495" y="328719"/>
                  </a:lnTo>
                  <a:lnTo>
                    <a:pt x="3494053" y="309557"/>
                  </a:lnTo>
                  <a:close/>
                  <a:moveTo>
                    <a:pt x="3621053" y="250824"/>
                  </a:moveTo>
                  <a:lnTo>
                    <a:pt x="3633753" y="259353"/>
                  </a:lnTo>
                  <a:lnTo>
                    <a:pt x="3618195" y="280201"/>
                  </a:lnTo>
                  <a:lnTo>
                    <a:pt x="3627720" y="304208"/>
                  </a:lnTo>
                  <a:lnTo>
                    <a:pt x="3615973" y="312737"/>
                  </a:lnTo>
                  <a:lnTo>
                    <a:pt x="3601050" y="303577"/>
                  </a:lnTo>
                  <a:lnTo>
                    <a:pt x="3603273" y="292837"/>
                  </a:lnTo>
                  <a:lnTo>
                    <a:pt x="3595653" y="274199"/>
                  </a:lnTo>
                  <a:lnTo>
                    <a:pt x="3604860" y="268830"/>
                  </a:lnTo>
                  <a:lnTo>
                    <a:pt x="3610258" y="258405"/>
                  </a:lnTo>
                  <a:close/>
                  <a:moveTo>
                    <a:pt x="3463697" y="247649"/>
                  </a:moveTo>
                  <a:lnTo>
                    <a:pt x="3468654" y="252812"/>
                  </a:lnTo>
                  <a:lnTo>
                    <a:pt x="3466904" y="273140"/>
                  </a:lnTo>
                  <a:lnTo>
                    <a:pt x="3463988" y="287337"/>
                  </a:lnTo>
                  <a:lnTo>
                    <a:pt x="3454366" y="273140"/>
                  </a:lnTo>
                  <a:close/>
                  <a:moveTo>
                    <a:pt x="3514243" y="244475"/>
                  </a:moveTo>
                  <a:lnTo>
                    <a:pt x="3523940" y="256388"/>
                  </a:lnTo>
                  <a:lnTo>
                    <a:pt x="3525232" y="268946"/>
                  </a:lnTo>
                  <a:lnTo>
                    <a:pt x="3543655" y="271200"/>
                  </a:lnTo>
                  <a:lnTo>
                    <a:pt x="3546887" y="284080"/>
                  </a:lnTo>
                  <a:lnTo>
                    <a:pt x="3557553" y="287944"/>
                  </a:lnTo>
                  <a:lnTo>
                    <a:pt x="3554644" y="304044"/>
                  </a:lnTo>
                  <a:lnTo>
                    <a:pt x="3540746" y="312737"/>
                  </a:lnTo>
                  <a:lnTo>
                    <a:pt x="3524586" y="294706"/>
                  </a:lnTo>
                  <a:lnTo>
                    <a:pt x="3514890" y="285046"/>
                  </a:lnTo>
                  <a:lnTo>
                    <a:pt x="3517476" y="269268"/>
                  </a:lnTo>
                  <a:lnTo>
                    <a:pt x="3503578" y="253168"/>
                  </a:lnTo>
                  <a:close/>
                  <a:moveTo>
                    <a:pt x="3570253" y="234949"/>
                  </a:moveTo>
                  <a:lnTo>
                    <a:pt x="3579778" y="251203"/>
                  </a:lnTo>
                  <a:lnTo>
                    <a:pt x="3571205" y="257174"/>
                  </a:lnTo>
                  <a:lnTo>
                    <a:pt x="3563903" y="249213"/>
                  </a:lnTo>
                  <a:lnTo>
                    <a:pt x="3564855" y="239261"/>
                  </a:lnTo>
                  <a:close/>
                  <a:moveTo>
                    <a:pt x="3805219" y="211137"/>
                  </a:moveTo>
                  <a:lnTo>
                    <a:pt x="3835518" y="224790"/>
                  </a:lnTo>
                  <a:lnTo>
                    <a:pt x="3846478" y="244792"/>
                  </a:lnTo>
                  <a:lnTo>
                    <a:pt x="3843254" y="252412"/>
                  </a:lnTo>
                  <a:lnTo>
                    <a:pt x="3818435" y="250190"/>
                  </a:lnTo>
                  <a:lnTo>
                    <a:pt x="3782978" y="229552"/>
                  </a:lnTo>
                  <a:close/>
                  <a:moveTo>
                    <a:pt x="3716499" y="206375"/>
                  </a:moveTo>
                  <a:lnTo>
                    <a:pt x="3732178" y="217487"/>
                  </a:lnTo>
                  <a:lnTo>
                    <a:pt x="3721516" y="233363"/>
                  </a:lnTo>
                  <a:lnTo>
                    <a:pt x="3706778" y="208280"/>
                  </a:lnTo>
                  <a:close/>
                  <a:moveTo>
                    <a:pt x="3892555" y="152400"/>
                  </a:moveTo>
                  <a:lnTo>
                    <a:pt x="3891607" y="170764"/>
                  </a:lnTo>
                  <a:lnTo>
                    <a:pt x="3900454" y="183652"/>
                  </a:lnTo>
                  <a:lnTo>
                    <a:pt x="3893187" y="195573"/>
                  </a:lnTo>
                  <a:lnTo>
                    <a:pt x="3880232" y="211682"/>
                  </a:lnTo>
                  <a:lnTo>
                    <a:pt x="3858431" y="239713"/>
                  </a:lnTo>
                  <a:lnTo>
                    <a:pt x="3847056" y="236491"/>
                  </a:lnTo>
                  <a:lnTo>
                    <a:pt x="3847056" y="209749"/>
                  </a:lnTo>
                  <a:lnTo>
                    <a:pt x="3835366" y="197184"/>
                  </a:lnTo>
                  <a:lnTo>
                    <a:pt x="3845477" y="175597"/>
                  </a:lnTo>
                  <a:lnTo>
                    <a:pt x="3859379" y="186230"/>
                  </a:lnTo>
                  <a:lnTo>
                    <a:pt x="3862538" y="172376"/>
                  </a:lnTo>
                  <a:lnTo>
                    <a:pt x="3883076" y="158199"/>
                  </a:lnTo>
                  <a:close/>
                  <a:moveTo>
                    <a:pt x="3911566" y="117476"/>
                  </a:moveTo>
                  <a:lnTo>
                    <a:pt x="3927580" y="122238"/>
                  </a:lnTo>
                  <a:lnTo>
                    <a:pt x="3940141" y="148591"/>
                  </a:lnTo>
                  <a:lnTo>
                    <a:pt x="3932918" y="162243"/>
                  </a:lnTo>
                  <a:lnTo>
                    <a:pt x="3918474" y="169864"/>
                  </a:lnTo>
                  <a:lnTo>
                    <a:pt x="3912822" y="142558"/>
                  </a:lnTo>
                  <a:cubicBezTo>
                    <a:pt x="3912403" y="134197"/>
                    <a:pt x="3911985" y="125837"/>
                    <a:pt x="3911566" y="117476"/>
                  </a:cubicBezTo>
                  <a:close/>
                  <a:moveTo>
                    <a:pt x="3882623" y="82550"/>
                  </a:moveTo>
                  <a:lnTo>
                    <a:pt x="3889341" y="101343"/>
                  </a:lnTo>
                  <a:lnTo>
                    <a:pt x="3872388" y="111216"/>
                  </a:lnTo>
                  <a:lnTo>
                    <a:pt x="3852236" y="124912"/>
                  </a:lnTo>
                  <a:lnTo>
                    <a:pt x="3842640" y="147527"/>
                  </a:lnTo>
                  <a:lnTo>
                    <a:pt x="3811932" y="167593"/>
                  </a:lnTo>
                  <a:lnTo>
                    <a:pt x="3800417" y="182563"/>
                  </a:lnTo>
                  <a:lnTo>
                    <a:pt x="3792740" y="163771"/>
                  </a:lnTo>
                  <a:lnTo>
                    <a:pt x="3782184" y="174282"/>
                  </a:lnTo>
                  <a:lnTo>
                    <a:pt x="3762352" y="178741"/>
                  </a:lnTo>
                  <a:lnTo>
                    <a:pt x="3763951" y="163771"/>
                  </a:lnTo>
                  <a:lnTo>
                    <a:pt x="3760753" y="144979"/>
                  </a:lnTo>
                  <a:lnTo>
                    <a:pt x="3783783" y="138290"/>
                  </a:lnTo>
                  <a:lnTo>
                    <a:pt x="3794659" y="121409"/>
                  </a:lnTo>
                  <a:lnTo>
                    <a:pt x="3808413" y="128735"/>
                  </a:lnTo>
                  <a:lnTo>
                    <a:pt x="3806494" y="142431"/>
                  </a:lnTo>
                  <a:lnTo>
                    <a:pt x="3826646" y="134468"/>
                  </a:lnTo>
                  <a:lnTo>
                    <a:pt x="3823447" y="118861"/>
                  </a:lnTo>
                  <a:lnTo>
                    <a:pt x="3858313" y="100706"/>
                  </a:lnTo>
                  <a:lnTo>
                    <a:pt x="3867909" y="104846"/>
                  </a:lnTo>
                  <a:lnTo>
                    <a:pt x="3873987" y="88921"/>
                  </a:lnTo>
                  <a:close/>
                  <a:moveTo>
                    <a:pt x="3954178" y="46037"/>
                  </a:moveTo>
                  <a:lnTo>
                    <a:pt x="3965541" y="53654"/>
                  </a:lnTo>
                  <a:cubicBezTo>
                    <a:pt x="3965095" y="60458"/>
                    <a:pt x="3964650" y="67263"/>
                    <a:pt x="3964204" y="74067"/>
                  </a:cubicBezTo>
                  <a:lnTo>
                    <a:pt x="3953175" y="76200"/>
                  </a:lnTo>
                  <a:lnTo>
                    <a:pt x="3955514" y="67974"/>
                  </a:lnTo>
                  <a:lnTo>
                    <a:pt x="3946491" y="64318"/>
                  </a:lnTo>
                  <a:close/>
                  <a:moveTo>
                    <a:pt x="4240178" y="42862"/>
                  </a:moveTo>
                  <a:lnTo>
                    <a:pt x="4253469" y="43488"/>
                  </a:lnTo>
                  <a:cubicBezTo>
                    <a:pt x="4253801" y="50159"/>
                    <a:pt x="4254134" y="56829"/>
                    <a:pt x="4254466" y="63500"/>
                  </a:cubicBezTo>
                  <a:close/>
                  <a:moveTo>
                    <a:pt x="4283567" y="2124"/>
                  </a:moveTo>
                  <a:lnTo>
                    <a:pt x="4289750" y="3880"/>
                  </a:lnTo>
                  <a:lnTo>
                    <a:pt x="4307921" y="26351"/>
                  </a:lnTo>
                  <a:lnTo>
                    <a:pt x="4311095" y="16826"/>
                  </a:lnTo>
                  <a:lnTo>
                    <a:pt x="4314150" y="10809"/>
                  </a:lnTo>
                  <a:lnTo>
                    <a:pt x="4334458" y="16576"/>
                  </a:lnTo>
                  <a:lnTo>
                    <a:pt x="4344797" y="20074"/>
                  </a:lnTo>
                  <a:lnTo>
                    <a:pt x="4331090" y="40956"/>
                  </a:lnTo>
                  <a:lnTo>
                    <a:pt x="4363145" y="29208"/>
                  </a:lnTo>
                  <a:lnTo>
                    <a:pt x="4366319" y="54291"/>
                  </a:lnTo>
                  <a:lnTo>
                    <a:pt x="4331407" y="89533"/>
                  </a:lnTo>
                  <a:lnTo>
                    <a:pt x="4304430" y="84453"/>
                  </a:lnTo>
                  <a:lnTo>
                    <a:pt x="4322203" y="103186"/>
                  </a:lnTo>
                  <a:lnTo>
                    <a:pt x="4318077" y="112711"/>
                  </a:lnTo>
                  <a:lnTo>
                    <a:pt x="4296178" y="128586"/>
                  </a:lnTo>
                  <a:lnTo>
                    <a:pt x="4289830" y="141603"/>
                  </a:lnTo>
                  <a:lnTo>
                    <a:pt x="4330772" y="120331"/>
                  </a:lnTo>
                  <a:lnTo>
                    <a:pt x="4344737" y="116838"/>
                  </a:lnTo>
                  <a:lnTo>
                    <a:pt x="4334263" y="162241"/>
                  </a:lnTo>
                  <a:lnTo>
                    <a:pt x="4311412" y="184466"/>
                  </a:lnTo>
                  <a:lnTo>
                    <a:pt x="4315538" y="192086"/>
                  </a:lnTo>
                  <a:lnTo>
                    <a:pt x="4331407" y="180338"/>
                  </a:lnTo>
                  <a:lnTo>
                    <a:pt x="4337755" y="183196"/>
                  </a:lnTo>
                  <a:lnTo>
                    <a:pt x="4336168" y="219391"/>
                  </a:lnTo>
                  <a:lnTo>
                    <a:pt x="4318712" y="285748"/>
                  </a:lnTo>
                  <a:lnTo>
                    <a:pt x="4278405" y="298766"/>
                  </a:lnTo>
                  <a:lnTo>
                    <a:pt x="4304430" y="295591"/>
                  </a:lnTo>
                  <a:lnTo>
                    <a:pt x="4326329" y="288606"/>
                  </a:lnTo>
                  <a:lnTo>
                    <a:pt x="4333946" y="251458"/>
                  </a:lnTo>
                  <a:lnTo>
                    <a:pt x="4359654" y="182561"/>
                  </a:lnTo>
                  <a:lnTo>
                    <a:pt x="4377109" y="186053"/>
                  </a:lnTo>
                  <a:lnTo>
                    <a:pt x="4357749" y="157796"/>
                  </a:lnTo>
                  <a:lnTo>
                    <a:pt x="4379331" y="98741"/>
                  </a:lnTo>
                  <a:lnTo>
                    <a:pt x="4394248" y="92391"/>
                  </a:lnTo>
                  <a:cubicBezTo>
                    <a:pt x="4394460" y="82443"/>
                    <a:pt x="4394671" y="72494"/>
                    <a:pt x="4394883" y="62546"/>
                  </a:cubicBezTo>
                  <a:lnTo>
                    <a:pt x="4419321" y="81278"/>
                  </a:lnTo>
                  <a:lnTo>
                    <a:pt x="4435189" y="79056"/>
                  </a:lnTo>
                  <a:lnTo>
                    <a:pt x="4449154" y="100011"/>
                  </a:lnTo>
                  <a:lnTo>
                    <a:pt x="4437729" y="117156"/>
                  </a:lnTo>
                  <a:lnTo>
                    <a:pt x="4451376" y="126681"/>
                  </a:lnTo>
                  <a:lnTo>
                    <a:pt x="4458675" y="120013"/>
                  </a:lnTo>
                  <a:lnTo>
                    <a:pt x="4482161" y="111441"/>
                  </a:lnTo>
                  <a:lnTo>
                    <a:pt x="4488509" y="142873"/>
                  </a:lnTo>
                  <a:lnTo>
                    <a:pt x="4505647" y="127951"/>
                  </a:lnTo>
                  <a:cubicBezTo>
                    <a:pt x="4505859" y="122342"/>
                    <a:pt x="4506070" y="116732"/>
                    <a:pt x="4506282" y="111123"/>
                  </a:cubicBezTo>
                  <a:lnTo>
                    <a:pt x="4521516" y="136523"/>
                  </a:lnTo>
                  <a:lnTo>
                    <a:pt x="4540559" y="139381"/>
                  </a:lnTo>
                  <a:cubicBezTo>
                    <a:pt x="4540242" y="142873"/>
                    <a:pt x="4539924" y="146366"/>
                    <a:pt x="4539607" y="149858"/>
                  </a:cubicBezTo>
                  <a:lnTo>
                    <a:pt x="4514217" y="161606"/>
                  </a:lnTo>
                  <a:lnTo>
                    <a:pt x="4529133" y="173353"/>
                  </a:lnTo>
                  <a:lnTo>
                    <a:pt x="4551032" y="160336"/>
                  </a:lnTo>
                  <a:lnTo>
                    <a:pt x="4578644" y="163511"/>
                  </a:lnTo>
                  <a:lnTo>
                    <a:pt x="4584357" y="186371"/>
                  </a:lnTo>
                  <a:lnTo>
                    <a:pt x="4600226" y="183196"/>
                  </a:lnTo>
                  <a:lnTo>
                    <a:pt x="4606891" y="226376"/>
                  </a:lnTo>
                  <a:lnTo>
                    <a:pt x="4574201" y="233678"/>
                  </a:lnTo>
                  <a:lnTo>
                    <a:pt x="4536116" y="270826"/>
                  </a:lnTo>
                  <a:lnTo>
                    <a:pt x="4517390" y="274318"/>
                  </a:lnTo>
                  <a:lnTo>
                    <a:pt x="4494222" y="287336"/>
                  </a:lnTo>
                  <a:lnTo>
                    <a:pt x="4451693" y="276223"/>
                  </a:lnTo>
                  <a:lnTo>
                    <a:pt x="4412656" y="272413"/>
                  </a:lnTo>
                  <a:lnTo>
                    <a:pt x="4376475" y="260031"/>
                  </a:lnTo>
                  <a:lnTo>
                    <a:pt x="4383140" y="276541"/>
                  </a:lnTo>
                  <a:lnTo>
                    <a:pt x="4374570" y="288288"/>
                  </a:lnTo>
                  <a:lnTo>
                    <a:pt x="4402182" y="287336"/>
                  </a:lnTo>
                  <a:lnTo>
                    <a:pt x="4435189" y="298131"/>
                  </a:lnTo>
                  <a:lnTo>
                    <a:pt x="4464706" y="321308"/>
                  </a:lnTo>
                  <a:lnTo>
                    <a:pt x="4459945" y="338135"/>
                  </a:lnTo>
                  <a:lnTo>
                    <a:pt x="4498665" y="340040"/>
                  </a:lnTo>
                  <a:lnTo>
                    <a:pt x="4507552" y="363853"/>
                  </a:lnTo>
                  <a:lnTo>
                    <a:pt x="4491048" y="379728"/>
                  </a:lnTo>
                  <a:lnTo>
                    <a:pt x="4511043" y="395920"/>
                  </a:lnTo>
                  <a:lnTo>
                    <a:pt x="4513582" y="424178"/>
                  </a:lnTo>
                  <a:lnTo>
                    <a:pt x="4502474" y="461325"/>
                  </a:lnTo>
                  <a:lnTo>
                    <a:pt x="4444711" y="494345"/>
                  </a:lnTo>
                  <a:lnTo>
                    <a:pt x="4432650" y="482915"/>
                  </a:lnTo>
                  <a:lnTo>
                    <a:pt x="4441220" y="501648"/>
                  </a:lnTo>
                  <a:lnTo>
                    <a:pt x="4435824" y="513078"/>
                  </a:lnTo>
                  <a:lnTo>
                    <a:pt x="4445346" y="501330"/>
                  </a:lnTo>
                  <a:lnTo>
                    <a:pt x="4506917" y="470533"/>
                  </a:lnTo>
                  <a:lnTo>
                    <a:pt x="4524373" y="436560"/>
                  </a:lnTo>
                  <a:lnTo>
                    <a:pt x="4529133" y="400683"/>
                  </a:lnTo>
                  <a:lnTo>
                    <a:pt x="4549445" y="412113"/>
                  </a:lnTo>
                  <a:lnTo>
                    <a:pt x="4552302" y="390205"/>
                  </a:lnTo>
                  <a:lnTo>
                    <a:pt x="4541511" y="379410"/>
                  </a:lnTo>
                  <a:lnTo>
                    <a:pt x="4532942" y="380680"/>
                  </a:lnTo>
                  <a:lnTo>
                    <a:pt x="4534211" y="355598"/>
                  </a:lnTo>
                  <a:lnTo>
                    <a:pt x="4555476" y="379410"/>
                  </a:lnTo>
                  <a:lnTo>
                    <a:pt x="4577692" y="375918"/>
                  </a:lnTo>
                  <a:lnTo>
                    <a:pt x="4584992" y="388618"/>
                  </a:lnTo>
                  <a:cubicBezTo>
                    <a:pt x="4586215" y="390732"/>
                    <a:pt x="4580951" y="388976"/>
                    <a:pt x="4585033" y="388603"/>
                  </a:cubicBezTo>
                  <a:lnTo>
                    <a:pt x="4609485" y="386381"/>
                  </a:lnTo>
                  <a:lnTo>
                    <a:pt x="4641240" y="393364"/>
                  </a:lnTo>
                  <a:lnTo>
                    <a:pt x="4647591" y="411458"/>
                  </a:lnTo>
                  <a:lnTo>
                    <a:pt x="4631078" y="429235"/>
                  </a:lnTo>
                  <a:lnTo>
                    <a:pt x="4635207" y="434631"/>
                  </a:lnTo>
                  <a:lnTo>
                    <a:pt x="4660611" y="409871"/>
                  </a:lnTo>
                  <a:lnTo>
                    <a:pt x="4681570" y="407649"/>
                  </a:lnTo>
                  <a:lnTo>
                    <a:pt x="4669820" y="397173"/>
                  </a:lnTo>
                  <a:lnTo>
                    <a:pt x="4676171" y="367969"/>
                  </a:lnTo>
                  <a:lnTo>
                    <a:pt x="4692049" y="374000"/>
                  </a:lnTo>
                  <a:lnTo>
                    <a:pt x="4702211" y="354002"/>
                  </a:lnTo>
                  <a:lnTo>
                    <a:pt x="4694907" y="338130"/>
                  </a:lnTo>
                  <a:lnTo>
                    <a:pt x="4696495" y="325432"/>
                  </a:lnTo>
                  <a:lnTo>
                    <a:pt x="4741270" y="344161"/>
                  </a:lnTo>
                  <a:lnTo>
                    <a:pt x="4764769" y="374318"/>
                  </a:lnTo>
                  <a:lnTo>
                    <a:pt x="4780646" y="374318"/>
                  </a:lnTo>
                  <a:lnTo>
                    <a:pt x="4789220" y="387968"/>
                  </a:lnTo>
                  <a:lnTo>
                    <a:pt x="4804145" y="387650"/>
                  </a:lnTo>
                  <a:lnTo>
                    <a:pt x="4778106" y="430187"/>
                  </a:lnTo>
                  <a:lnTo>
                    <a:pt x="4739999" y="424156"/>
                  </a:lnTo>
                  <a:lnTo>
                    <a:pt x="4711102" y="399078"/>
                  </a:lnTo>
                  <a:lnTo>
                    <a:pt x="4693319" y="422251"/>
                  </a:lnTo>
                  <a:lnTo>
                    <a:pt x="4699670" y="444472"/>
                  </a:lnTo>
                  <a:lnTo>
                    <a:pt x="4717771" y="429870"/>
                  </a:lnTo>
                  <a:lnTo>
                    <a:pt x="4725392" y="440028"/>
                  </a:lnTo>
                  <a:lnTo>
                    <a:pt x="4739047" y="444155"/>
                  </a:lnTo>
                  <a:lnTo>
                    <a:pt x="4718088" y="463201"/>
                  </a:lnTo>
                  <a:lnTo>
                    <a:pt x="4727615" y="474629"/>
                  </a:lnTo>
                  <a:lnTo>
                    <a:pt x="4751749" y="458757"/>
                  </a:lnTo>
                  <a:lnTo>
                    <a:pt x="4799700" y="462566"/>
                  </a:lnTo>
                  <a:lnTo>
                    <a:pt x="4782869" y="493358"/>
                  </a:lnTo>
                  <a:lnTo>
                    <a:pt x="4787315" y="502564"/>
                  </a:lnTo>
                  <a:lnTo>
                    <a:pt x="4815577" y="474946"/>
                  </a:lnTo>
                  <a:lnTo>
                    <a:pt x="4817800" y="502564"/>
                  </a:lnTo>
                  <a:lnTo>
                    <a:pt x="4839076" y="525420"/>
                  </a:lnTo>
                  <a:lnTo>
                    <a:pt x="4829867" y="551767"/>
                  </a:lnTo>
                  <a:lnTo>
                    <a:pt x="4808591" y="559386"/>
                  </a:lnTo>
                  <a:lnTo>
                    <a:pt x="4796207" y="572401"/>
                  </a:lnTo>
                  <a:lnTo>
                    <a:pt x="4795571" y="616525"/>
                  </a:lnTo>
                  <a:lnTo>
                    <a:pt x="4770485" y="639698"/>
                  </a:lnTo>
                  <a:lnTo>
                    <a:pt x="4779059" y="656523"/>
                  </a:lnTo>
                  <a:lnTo>
                    <a:pt x="4802240" y="643825"/>
                  </a:lnTo>
                  <a:lnTo>
                    <a:pt x="4812402" y="577162"/>
                  </a:lnTo>
                  <a:lnTo>
                    <a:pt x="4848920" y="563512"/>
                  </a:lnTo>
                  <a:lnTo>
                    <a:pt x="4858130" y="516849"/>
                  </a:lnTo>
                  <a:lnTo>
                    <a:pt x="4876230" y="514627"/>
                  </a:lnTo>
                  <a:lnTo>
                    <a:pt x="4887662" y="506056"/>
                  </a:lnTo>
                  <a:lnTo>
                    <a:pt x="4939741" y="519071"/>
                  </a:lnTo>
                  <a:lnTo>
                    <a:pt x="4983246" y="527324"/>
                  </a:lnTo>
                  <a:lnTo>
                    <a:pt x="4993090" y="547005"/>
                  </a:lnTo>
                  <a:lnTo>
                    <a:pt x="5003252" y="537482"/>
                  </a:lnTo>
                  <a:lnTo>
                    <a:pt x="5007697" y="519706"/>
                  </a:lnTo>
                  <a:lnTo>
                    <a:pt x="5044851" y="530816"/>
                  </a:lnTo>
                  <a:lnTo>
                    <a:pt x="5063904" y="545418"/>
                  </a:lnTo>
                  <a:lnTo>
                    <a:pt x="5070256" y="536847"/>
                  </a:lnTo>
                  <a:lnTo>
                    <a:pt x="5077559" y="557164"/>
                  </a:lnTo>
                  <a:lnTo>
                    <a:pt x="5105186" y="555576"/>
                  </a:lnTo>
                  <a:lnTo>
                    <a:pt x="5125510" y="567957"/>
                  </a:lnTo>
                  <a:lnTo>
                    <a:pt x="5144563" y="587955"/>
                  </a:lnTo>
                  <a:lnTo>
                    <a:pt x="5164569" y="596209"/>
                  </a:lnTo>
                  <a:lnTo>
                    <a:pt x="5181082" y="617160"/>
                  </a:lnTo>
                  <a:lnTo>
                    <a:pt x="5206486" y="626366"/>
                  </a:lnTo>
                  <a:lnTo>
                    <a:pt x="5212837" y="641285"/>
                  </a:lnTo>
                  <a:lnTo>
                    <a:pt x="5241417" y="661602"/>
                  </a:lnTo>
                  <a:lnTo>
                    <a:pt x="5311279" y="734930"/>
                  </a:lnTo>
                  <a:lnTo>
                    <a:pt x="5318583" y="756199"/>
                  </a:lnTo>
                  <a:lnTo>
                    <a:pt x="5332555" y="761278"/>
                  </a:lnTo>
                  <a:lnTo>
                    <a:pt x="5346210" y="775880"/>
                  </a:lnTo>
                  <a:lnTo>
                    <a:pt x="5352561" y="771436"/>
                  </a:lnTo>
                  <a:lnTo>
                    <a:pt x="5337636" y="755881"/>
                  </a:lnTo>
                  <a:lnTo>
                    <a:pt x="5337636" y="740009"/>
                  </a:lnTo>
                  <a:lnTo>
                    <a:pt x="5366533" y="765087"/>
                  </a:lnTo>
                  <a:lnTo>
                    <a:pt x="5366533" y="776832"/>
                  </a:lnTo>
                  <a:lnTo>
                    <a:pt x="5379553" y="795561"/>
                  </a:lnTo>
                  <a:lnTo>
                    <a:pt x="5431632" y="816195"/>
                  </a:lnTo>
                  <a:lnTo>
                    <a:pt x="5448462" y="830797"/>
                  </a:lnTo>
                  <a:lnTo>
                    <a:pt x="5444969" y="806354"/>
                  </a:lnTo>
                  <a:lnTo>
                    <a:pt x="5491014" y="852383"/>
                  </a:lnTo>
                  <a:lnTo>
                    <a:pt x="5494190" y="864129"/>
                  </a:lnTo>
                  <a:lnTo>
                    <a:pt x="5506257" y="873334"/>
                  </a:lnTo>
                  <a:lnTo>
                    <a:pt x="5503081" y="891429"/>
                  </a:lnTo>
                  <a:lnTo>
                    <a:pt x="5514513" y="906031"/>
                  </a:lnTo>
                  <a:lnTo>
                    <a:pt x="5526263" y="892381"/>
                  </a:lnTo>
                  <a:lnTo>
                    <a:pt x="5547539" y="910158"/>
                  </a:lnTo>
                  <a:lnTo>
                    <a:pt x="5572943" y="919363"/>
                  </a:lnTo>
                  <a:lnTo>
                    <a:pt x="5563734" y="963488"/>
                  </a:lnTo>
                  <a:lnTo>
                    <a:pt x="5578977" y="981264"/>
                  </a:lnTo>
                  <a:lnTo>
                    <a:pt x="5575166" y="1032056"/>
                  </a:lnTo>
                  <a:lnTo>
                    <a:pt x="5580565" y="1047610"/>
                  </a:lnTo>
                  <a:lnTo>
                    <a:pt x="5598348" y="1037135"/>
                  </a:lnTo>
                  <a:lnTo>
                    <a:pt x="5602158" y="1068561"/>
                  </a:lnTo>
                  <a:lnTo>
                    <a:pt x="5560241" y="1152366"/>
                  </a:lnTo>
                  <a:lnTo>
                    <a:pt x="5498636" y="1245376"/>
                  </a:lnTo>
                  <a:lnTo>
                    <a:pt x="5427186" y="1279660"/>
                  </a:lnTo>
                  <a:lnTo>
                    <a:pt x="5357642" y="1305690"/>
                  </a:lnTo>
                  <a:lnTo>
                    <a:pt x="5268727" y="1295849"/>
                  </a:lnTo>
                  <a:lnTo>
                    <a:pt x="5197277" y="1259661"/>
                  </a:lnTo>
                  <a:lnTo>
                    <a:pt x="5135037" y="1254900"/>
                  </a:lnTo>
                  <a:lnTo>
                    <a:pt x="5093119" y="1236488"/>
                  </a:lnTo>
                  <a:lnTo>
                    <a:pt x="5080735" y="1242837"/>
                  </a:lnTo>
                  <a:lnTo>
                    <a:pt x="5045804" y="1221886"/>
                  </a:lnTo>
                  <a:lnTo>
                    <a:pt x="5036277" y="1231409"/>
                  </a:lnTo>
                  <a:lnTo>
                    <a:pt x="5026433" y="1206331"/>
                  </a:lnTo>
                  <a:lnTo>
                    <a:pt x="5001346" y="1207918"/>
                  </a:lnTo>
                  <a:lnTo>
                    <a:pt x="4972131" y="1180618"/>
                  </a:lnTo>
                  <a:lnTo>
                    <a:pt x="4954666" y="1206966"/>
                  </a:lnTo>
                  <a:lnTo>
                    <a:pt x="4930214" y="1185063"/>
                  </a:lnTo>
                  <a:lnTo>
                    <a:pt x="4939423" y="1161889"/>
                  </a:lnTo>
                  <a:lnTo>
                    <a:pt x="4920053" y="1156810"/>
                  </a:lnTo>
                  <a:lnTo>
                    <a:pt x="4915924" y="1144113"/>
                  </a:lnTo>
                  <a:lnTo>
                    <a:pt x="4900047" y="1147604"/>
                  </a:lnTo>
                  <a:lnTo>
                    <a:pt x="4886074" y="1166651"/>
                  </a:lnTo>
                  <a:lnTo>
                    <a:pt x="4856542" y="1143795"/>
                  </a:lnTo>
                  <a:lnTo>
                    <a:pt x="4852414" y="1151096"/>
                  </a:lnTo>
                  <a:lnTo>
                    <a:pt x="4820341" y="1139986"/>
                  </a:lnTo>
                  <a:lnTo>
                    <a:pt x="4815260" y="1127288"/>
                  </a:lnTo>
                  <a:lnTo>
                    <a:pt x="4794936" y="1123161"/>
                  </a:lnTo>
                  <a:lnTo>
                    <a:pt x="4782869" y="1074910"/>
                  </a:lnTo>
                  <a:lnTo>
                    <a:pt x="4758418" y="1057134"/>
                  </a:lnTo>
                  <a:lnTo>
                    <a:pt x="4710785" y="1055229"/>
                  </a:lnTo>
                  <a:lnTo>
                    <a:pt x="4706339" y="1060626"/>
                  </a:lnTo>
                  <a:lnTo>
                    <a:pt x="4718088" y="1066022"/>
                  </a:lnTo>
                  <a:lnTo>
                    <a:pt x="4736506" y="1087926"/>
                  </a:lnTo>
                  <a:lnTo>
                    <a:pt x="4752067" y="1083799"/>
                  </a:lnTo>
                  <a:lnTo>
                    <a:pt x="4746033" y="1108877"/>
                  </a:lnTo>
                  <a:lnTo>
                    <a:pt x="4759053" y="1138081"/>
                  </a:lnTo>
                  <a:lnTo>
                    <a:pt x="4770802" y="1142526"/>
                  </a:lnTo>
                  <a:lnTo>
                    <a:pt x="4787950" y="1166334"/>
                  </a:lnTo>
                  <a:lnTo>
                    <a:pt x="4812402" y="1176809"/>
                  </a:lnTo>
                  <a:lnTo>
                    <a:pt x="4798747" y="1188237"/>
                  </a:lnTo>
                  <a:cubicBezTo>
                    <a:pt x="4799170" y="1193634"/>
                    <a:pt x="4799594" y="1199030"/>
                    <a:pt x="4800017" y="1204427"/>
                  </a:cubicBezTo>
                  <a:lnTo>
                    <a:pt x="4820976" y="1203157"/>
                  </a:lnTo>
                  <a:lnTo>
                    <a:pt x="4861305" y="1231092"/>
                  </a:lnTo>
                  <a:lnTo>
                    <a:pt x="4857494" y="1245059"/>
                  </a:lnTo>
                  <a:lnTo>
                    <a:pt x="4829867" y="1250138"/>
                  </a:lnTo>
                  <a:lnTo>
                    <a:pt x="4842569" y="1262836"/>
                  </a:lnTo>
                  <a:lnTo>
                    <a:pt x="4866068" y="1259344"/>
                  </a:lnTo>
                  <a:lnTo>
                    <a:pt x="4900047" y="1267597"/>
                  </a:lnTo>
                  <a:lnTo>
                    <a:pt x="4911796" y="1281247"/>
                  </a:lnTo>
                  <a:lnTo>
                    <a:pt x="4907668" y="1299976"/>
                  </a:lnTo>
                  <a:lnTo>
                    <a:pt x="4925769" y="1296802"/>
                  </a:lnTo>
                  <a:lnTo>
                    <a:pt x="4955619" y="1312356"/>
                  </a:lnTo>
                  <a:lnTo>
                    <a:pt x="4965145" y="1341878"/>
                  </a:lnTo>
                  <a:lnTo>
                    <a:pt x="4974989" y="1352354"/>
                  </a:lnTo>
                  <a:lnTo>
                    <a:pt x="4953078" y="1385050"/>
                  </a:lnTo>
                  <a:lnTo>
                    <a:pt x="4964828" y="1413620"/>
                  </a:lnTo>
                  <a:lnTo>
                    <a:pt x="4955301" y="1422191"/>
                  </a:lnTo>
                  <a:lnTo>
                    <a:pt x="4953396" y="1459966"/>
                  </a:lnTo>
                  <a:lnTo>
                    <a:pt x="4928309" y="1458061"/>
                  </a:lnTo>
                  <a:lnTo>
                    <a:pt x="4919735" y="1476155"/>
                  </a:lnTo>
                  <a:lnTo>
                    <a:pt x="4937836" y="1485361"/>
                  </a:lnTo>
                  <a:cubicBezTo>
                    <a:pt x="4937942" y="1490652"/>
                    <a:pt x="4938047" y="1495942"/>
                    <a:pt x="4938153" y="1501233"/>
                  </a:cubicBezTo>
                  <a:lnTo>
                    <a:pt x="4949903" y="1508534"/>
                  </a:lnTo>
                  <a:lnTo>
                    <a:pt x="4966415" y="1581863"/>
                  </a:lnTo>
                  <a:lnTo>
                    <a:pt x="4984198" y="1575514"/>
                  </a:lnTo>
                  <a:lnTo>
                    <a:pt x="4987692" y="1601862"/>
                  </a:lnTo>
                  <a:lnTo>
                    <a:pt x="4976260" y="1619956"/>
                  </a:lnTo>
                  <a:lnTo>
                    <a:pt x="4996583" y="1643764"/>
                  </a:lnTo>
                  <a:lnTo>
                    <a:pt x="4983881" y="1654557"/>
                  </a:lnTo>
                  <a:lnTo>
                    <a:pt x="4949267" y="1672968"/>
                  </a:lnTo>
                  <a:lnTo>
                    <a:pt x="4924498" y="1736139"/>
                  </a:lnTo>
                  <a:lnTo>
                    <a:pt x="4927991" y="1790104"/>
                  </a:lnTo>
                  <a:lnTo>
                    <a:pt x="4928309" y="1829785"/>
                  </a:lnTo>
                  <a:lnTo>
                    <a:pt x="4920053" y="1845973"/>
                  </a:lnTo>
                  <a:lnTo>
                    <a:pt x="4939423" y="1862481"/>
                  </a:lnTo>
                  <a:cubicBezTo>
                    <a:pt x="4939317" y="1855921"/>
                    <a:pt x="4939212" y="1849360"/>
                    <a:pt x="4939106" y="1842800"/>
                  </a:cubicBezTo>
                  <a:lnTo>
                    <a:pt x="4946410" y="1838354"/>
                  </a:lnTo>
                  <a:lnTo>
                    <a:pt x="4965145" y="1902478"/>
                  </a:lnTo>
                  <a:lnTo>
                    <a:pt x="4980070" y="1903113"/>
                  </a:lnTo>
                  <a:lnTo>
                    <a:pt x="4985786" y="1955808"/>
                  </a:lnTo>
                  <a:lnTo>
                    <a:pt x="4994043" y="1967553"/>
                  </a:lnTo>
                  <a:lnTo>
                    <a:pt x="4985151" y="1984060"/>
                  </a:lnTo>
                  <a:lnTo>
                    <a:pt x="4988009" y="1998028"/>
                  </a:lnTo>
                  <a:lnTo>
                    <a:pt x="4976895" y="1987870"/>
                  </a:lnTo>
                  <a:lnTo>
                    <a:pt x="4965780" y="1999297"/>
                  </a:lnTo>
                  <a:lnTo>
                    <a:pt x="4957206" y="1998028"/>
                  </a:lnTo>
                  <a:lnTo>
                    <a:pt x="4946727" y="1994853"/>
                  </a:lnTo>
                  <a:lnTo>
                    <a:pt x="4939423" y="2005011"/>
                  </a:lnTo>
                  <a:lnTo>
                    <a:pt x="4955936" y="2009455"/>
                  </a:lnTo>
                  <a:lnTo>
                    <a:pt x="4958477" y="2033898"/>
                  </a:lnTo>
                  <a:lnTo>
                    <a:pt x="4972131" y="2042785"/>
                  </a:lnTo>
                  <a:lnTo>
                    <a:pt x="4983881" y="2034851"/>
                  </a:lnTo>
                  <a:lnTo>
                    <a:pt x="4997218" y="2049452"/>
                  </a:lnTo>
                  <a:lnTo>
                    <a:pt x="5015319" y="2044054"/>
                  </a:lnTo>
                  <a:lnTo>
                    <a:pt x="5030244" y="2048499"/>
                  </a:lnTo>
                  <a:lnTo>
                    <a:pt x="5025798" y="2064052"/>
                  </a:lnTo>
                  <a:lnTo>
                    <a:pt x="5043581" y="2102463"/>
                  </a:lnTo>
                  <a:lnTo>
                    <a:pt x="5045169" y="2118018"/>
                  </a:lnTo>
                  <a:lnTo>
                    <a:pt x="5040405" y="2132937"/>
                  </a:lnTo>
                  <a:lnTo>
                    <a:pt x="5028974" y="2133890"/>
                  </a:lnTo>
                  <a:lnTo>
                    <a:pt x="5026751" y="2141191"/>
                  </a:lnTo>
                  <a:lnTo>
                    <a:pt x="5018177" y="2138652"/>
                  </a:lnTo>
                  <a:lnTo>
                    <a:pt x="5012143" y="2125955"/>
                  </a:lnTo>
                  <a:lnTo>
                    <a:pt x="5004204" y="2117065"/>
                  </a:lnTo>
                  <a:lnTo>
                    <a:pt x="4996583" y="2118018"/>
                  </a:lnTo>
                  <a:lnTo>
                    <a:pt x="4998488" y="2132937"/>
                  </a:lnTo>
                  <a:lnTo>
                    <a:pt x="5006427" y="2136113"/>
                  </a:lnTo>
                  <a:lnTo>
                    <a:pt x="5004204" y="2151032"/>
                  </a:lnTo>
                  <a:lnTo>
                    <a:pt x="5001981" y="2160238"/>
                  </a:lnTo>
                  <a:lnTo>
                    <a:pt x="5005792" y="2170080"/>
                  </a:lnTo>
                  <a:lnTo>
                    <a:pt x="4995313" y="2165635"/>
                  </a:lnTo>
                  <a:lnTo>
                    <a:pt x="4988009" y="2158969"/>
                  </a:lnTo>
                  <a:lnTo>
                    <a:pt x="4981976" y="2138652"/>
                  </a:lnTo>
                  <a:lnTo>
                    <a:pt x="4976260" y="2125002"/>
                  </a:lnTo>
                  <a:lnTo>
                    <a:pt x="4967051" y="2115479"/>
                  </a:lnTo>
                  <a:cubicBezTo>
                    <a:pt x="4967263" y="2108389"/>
                    <a:pt x="4967474" y="2101299"/>
                    <a:pt x="4967686" y="2094209"/>
                  </a:cubicBezTo>
                  <a:lnTo>
                    <a:pt x="4958477" y="2072941"/>
                  </a:lnTo>
                  <a:lnTo>
                    <a:pt x="4947362" y="2050720"/>
                  </a:lnTo>
                  <a:lnTo>
                    <a:pt x="4944822" y="2070402"/>
                  </a:lnTo>
                  <a:lnTo>
                    <a:pt x="4943552" y="2082147"/>
                  </a:lnTo>
                  <a:lnTo>
                    <a:pt x="4965145" y="2104685"/>
                  </a:lnTo>
                  <a:lnTo>
                    <a:pt x="4967051" y="2115479"/>
                  </a:lnTo>
                  <a:cubicBezTo>
                    <a:pt x="4967263" y="2121087"/>
                    <a:pt x="4967474" y="2126695"/>
                    <a:pt x="4967686" y="2132303"/>
                  </a:cubicBezTo>
                  <a:lnTo>
                    <a:pt x="4957206" y="2125637"/>
                  </a:lnTo>
                  <a:lnTo>
                    <a:pt x="4952443" y="2108495"/>
                  </a:lnTo>
                  <a:lnTo>
                    <a:pt x="4940058" y="2096748"/>
                  </a:lnTo>
                  <a:lnTo>
                    <a:pt x="4937518" y="2110399"/>
                  </a:lnTo>
                  <a:lnTo>
                    <a:pt x="4956889" y="2131033"/>
                  </a:lnTo>
                  <a:lnTo>
                    <a:pt x="4965145" y="2146905"/>
                  </a:lnTo>
                  <a:lnTo>
                    <a:pt x="4949267" y="2143413"/>
                  </a:lnTo>
                  <a:lnTo>
                    <a:pt x="4949903" y="2154842"/>
                  </a:lnTo>
                  <a:lnTo>
                    <a:pt x="4963240" y="2169127"/>
                  </a:lnTo>
                  <a:lnTo>
                    <a:pt x="4973402" y="2196745"/>
                  </a:lnTo>
                  <a:lnTo>
                    <a:pt x="4967051" y="2196428"/>
                  </a:lnTo>
                  <a:lnTo>
                    <a:pt x="4953396" y="2182460"/>
                  </a:lnTo>
                  <a:lnTo>
                    <a:pt x="4945457" y="2181190"/>
                  </a:lnTo>
                  <a:lnTo>
                    <a:pt x="4938153" y="2167222"/>
                  </a:lnTo>
                  <a:lnTo>
                    <a:pt x="4928626" y="2161826"/>
                  </a:lnTo>
                  <a:cubicBezTo>
                    <a:pt x="4928203" y="2168175"/>
                    <a:pt x="4927779" y="2174523"/>
                    <a:pt x="4927356" y="2180872"/>
                  </a:cubicBezTo>
                  <a:lnTo>
                    <a:pt x="4943869" y="2184364"/>
                  </a:lnTo>
                  <a:lnTo>
                    <a:pt x="4950855" y="2196110"/>
                  </a:lnTo>
                  <a:lnTo>
                    <a:pt x="4953713" y="2212935"/>
                  </a:lnTo>
                  <a:lnTo>
                    <a:pt x="4942599" y="2203094"/>
                  </a:lnTo>
                  <a:lnTo>
                    <a:pt x="4937836" y="2210394"/>
                  </a:lnTo>
                  <a:lnTo>
                    <a:pt x="4943234" y="2216745"/>
                  </a:lnTo>
                  <a:lnTo>
                    <a:pt x="4929262" y="2217696"/>
                  </a:lnTo>
                  <a:lnTo>
                    <a:pt x="4928944" y="2225950"/>
                  </a:lnTo>
                  <a:lnTo>
                    <a:pt x="4964510" y="2254202"/>
                  </a:lnTo>
                  <a:lnTo>
                    <a:pt x="5023893" y="2285313"/>
                  </a:lnTo>
                  <a:lnTo>
                    <a:pt x="5039770" y="2294200"/>
                  </a:lnTo>
                  <a:lnTo>
                    <a:pt x="5049297" y="2332612"/>
                  </a:lnTo>
                  <a:lnTo>
                    <a:pt x="5048979" y="2345945"/>
                  </a:lnTo>
                  <a:lnTo>
                    <a:pt x="5039770" y="2368801"/>
                  </a:lnTo>
                  <a:lnTo>
                    <a:pt x="5044851" y="2386896"/>
                  </a:lnTo>
                  <a:lnTo>
                    <a:pt x="5065492" y="2398325"/>
                  </a:lnTo>
                  <a:lnTo>
                    <a:pt x="5096612" y="2379912"/>
                  </a:lnTo>
                  <a:lnTo>
                    <a:pt x="5105822" y="2353882"/>
                  </a:lnTo>
                  <a:lnTo>
                    <a:pt x="5123922" y="2344994"/>
                  </a:lnTo>
                  <a:lnTo>
                    <a:pt x="5134719" y="2303725"/>
                  </a:lnTo>
                  <a:lnTo>
                    <a:pt x="5125510" y="2289122"/>
                  </a:lnTo>
                  <a:lnTo>
                    <a:pt x="5135037" y="2287218"/>
                  </a:lnTo>
                  <a:lnTo>
                    <a:pt x="5136307" y="2275472"/>
                  </a:lnTo>
                  <a:lnTo>
                    <a:pt x="5108362" y="2253568"/>
                  </a:lnTo>
                  <a:lnTo>
                    <a:pt x="5102011" y="2215792"/>
                  </a:lnTo>
                  <a:lnTo>
                    <a:pt x="5089626" y="2202777"/>
                  </a:lnTo>
                  <a:lnTo>
                    <a:pt x="5053743" y="2169127"/>
                  </a:lnTo>
                  <a:lnTo>
                    <a:pt x="5050885" y="2151985"/>
                  </a:lnTo>
                  <a:lnTo>
                    <a:pt x="5054378" y="2136430"/>
                  </a:lnTo>
                  <a:lnTo>
                    <a:pt x="5063269" y="2119922"/>
                  </a:lnTo>
                  <a:cubicBezTo>
                    <a:pt x="5062952" y="2116007"/>
                    <a:pt x="5062634" y="2112092"/>
                    <a:pt x="5062317" y="2108177"/>
                  </a:cubicBezTo>
                  <a:lnTo>
                    <a:pt x="5053108" y="2100558"/>
                  </a:lnTo>
                  <a:lnTo>
                    <a:pt x="5054378" y="2089131"/>
                  </a:lnTo>
                  <a:lnTo>
                    <a:pt x="5061046" y="2078655"/>
                  </a:lnTo>
                  <a:lnTo>
                    <a:pt x="5058506" y="2054530"/>
                  </a:lnTo>
                  <a:lnTo>
                    <a:pt x="5041993" y="2037070"/>
                  </a:lnTo>
                  <a:lnTo>
                    <a:pt x="5029291" y="2038023"/>
                  </a:lnTo>
                  <a:lnTo>
                    <a:pt x="5023575" y="2023105"/>
                  </a:lnTo>
                  <a:lnTo>
                    <a:pt x="5007697" y="2018344"/>
                  </a:lnTo>
                  <a:lnTo>
                    <a:pt x="4999123" y="2020248"/>
                  </a:lnTo>
                  <a:lnTo>
                    <a:pt x="4983246" y="2015487"/>
                  </a:lnTo>
                  <a:cubicBezTo>
                    <a:pt x="4983034" y="2013053"/>
                    <a:pt x="4982823" y="2010620"/>
                    <a:pt x="4982611" y="2008186"/>
                  </a:cubicBezTo>
                  <a:lnTo>
                    <a:pt x="4988009" y="1998028"/>
                  </a:lnTo>
                  <a:lnTo>
                    <a:pt x="5000076" y="1981203"/>
                  </a:lnTo>
                  <a:lnTo>
                    <a:pt x="4994043" y="1967553"/>
                  </a:lnTo>
                  <a:lnTo>
                    <a:pt x="5002617" y="1951682"/>
                  </a:lnTo>
                  <a:lnTo>
                    <a:pt x="4999123" y="1929461"/>
                  </a:lnTo>
                  <a:lnTo>
                    <a:pt x="4995630" y="1894542"/>
                  </a:lnTo>
                  <a:lnTo>
                    <a:pt x="5009285" y="1902161"/>
                  </a:lnTo>
                  <a:lnTo>
                    <a:pt x="5047709" y="1893273"/>
                  </a:lnTo>
                  <a:lnTo>
                    <a:pt x="5039135" y="1881527"/>
                  </a:lnTo>
                  <a:lnTo>
                    <a:pt x="5005157" y="1876766"/>
                  </a:lnTo>
                  <a:lnTo>
                    <a:pt x="5002617" y="1850418"/>
                  </a:lnTo>
                  <a:lnTo>
                    <a:pt x="4992137" y="1848195"/>
                  </a:lnTo>
                  <a:lnTo>
                    <a:pt x="4983563" y="1833911"/>
                  </a:lnTo>
                  <a:lnTo>
                    <a:pt x="4946092" y="1793913"/>
                  </a:lnTo>
                  <a:lnTo>
                    <a:pt x="4935295" y="1787882"/>
                  </a:lnTo>
                  <a:lnTo>
                    <a:pt x="4931167" y="1776771"/>
                  </a:lnTo>
                  <a:lnTo>
                    <a:pt x="4927674" y="1736774"/>
                  </a:lnTo>
                  <a:lnTo>
                    <a:pt x="4952125" y="1676460"/>
                  </a:lnTo>
                  <a:lnTo>
                    <a:pt x="4991820" y="1677730"/>
                  </a:lnTo>
                  <a:lnTo>
                    <a:pt x="4996901" y="1692332"/>
                  </a:lnTo>
                  <a:lnTo>
                    <a:pt x="5009603" y="1701855"/>
                  </a:lnTo>
                  <a:lnTo>
                    <a:pt x="5029926" y="1718680"/>
                  </a:lnTo>
                  <a:lnTo>
                    <a:pt x="5046757" y="1713283"/>
                  </a:lnTo>
                  <a:lnTo>
                    <a:pt x="5056283" y="1697411"/>
                  </a:lnTo>
                  <a:lnTo>
                    <a:pt x="5071208" y="1709791"/>
                  </a:lnTo>
                  <a:lnTo>
                    <a:pt x="5083910" y="1736774"/>
                  </a:lnTo>
                  <a:lnTo>
                    <a:pt x="5105504" y="1744075"/>
                  </a:lnTo>
                  <a:lnTo>
                    <a:pt x="5111855" y="1778041"/>
                  </a:lnTo>
                  <a:lnTo>
                    <a:pt x="5136307" y="1784072"/>
                  </a:lnTo>
                  <a:lnTo>
                    <a:pt x="5148056" y="1794230"/>
                  </a:lnTo>
                  <a:lnTo>
                    <a:pt x="5180129" y="1806611"/>
                  </a:lnTo>
                  <a:lnTo>
                    <a:pt x="5208709" y="1806293"/>
                  </a:lnTo>
                  <a:lnTo>
                    <a:pt x="5222364" y="1819944"/>
                  </a:lnTo>
                  <a:lnTo>
                    <a:pt x="5236019" y="1815817"/>
                  </a:lnTo>
                  <a:lnTo>
                    <a:pt x="5246815" y="1797723"/>
                  </a:lnTo>
                  <a:lnTo>
                    <a:pt x="5282381" y="1793278"/>
                  </a:lnTo>
                  <a:lnTo>
                    <a:pt x="5296671" y="1809785"/>
                  </a:lnTo>
                  <a:lnTo>
                    <a:pt x="5313184" y="1798040"/>
                  </a:lnTo>
                  <a:lnTo>
                    <a:pt x="5292226" y="1784707"/>
                  </a:lnTo>
                  <a:lnTo>
                    <a:pt x="5274760" y="1738361"/>
                  </a:lnTo>
                  <a:lnTo>
                    <a:pt x="5283969" y="1720267"/>
                  </a:lnTo>
                  <a:lnTo>
                    <a:pt x="5266821" y="1700585"/>
                  </a:lnTo>
                  <a:lnTo>
                    <a:pt x="5264598" y="1678682"/>
                  </a:lnTo>
                  <a:lnTo>
                    <a:pt x="5249038" y="1678682"/>
                  </a:lnTo>
                  <a:lnTo>
                    <a:pt x="5216013" y="1694871"/>
                  </a:lnTo>
                  <a:lnTo>
                    <a:pt x="5195689" y="1687253"/>
                  </a:lnTo>
                  <a:lnTo>
                    <a:pt x="5162346" y="1627892"/>
                  </a:lnTo>
                  <a:lnTo>
                    <a:pt x="5139482" y="1617734"/>
                  </a:lnTo>
                  <a:lnTo>
                    <a:pt x="5136307" y="1584085"/>
                  </a:lnTo>
                  <a:lnTo>
                    <a:pt x="5167745" y="1561229"/>
                  </a:lnTo>
                  <a:lnTo>
                    <a:pt x="5170920" y="1527581"/>
                  </a:lnTo>
                  <a:lnTo>
                    <a:pt x="5189021" y="1518057"/>
                  </a:lnTo>
                  <a:lnTo>
                    <a:pt x="5249673" y="1546944"/>
                  </a:lnTo>
                  <a:lnTo>
                    <a:pt x="5252214" y="1563769"/>
                  </a:lnTo>
                  <a:lnTo>
                    <a:pt x="5266821" y="1584402"/>
                  </a:lnTo>
                  <a:lnTo>
                    <a:pt x="5281746" y="1579323"/>
                  </a:lnTo>
                  <a:lnTo>
                    <a:pt x="5310326" y="1590434"/>
                  </a:lnTo>
                  <a:lnTo>
                    <a:pt x="5314772" y="1601227"/>
                  </a:lnTo>
                  <a:lnTo>
                    <a:pt x="5280794" y="1607893"/>
                  </a:lnTo>
                  <a:lnTo>
                    <a:pt x="5286510" y="1619003"/>
                  </a:lnTo>
                  <a:lnTo>
                    <a:pt x="5284287" y="1632971"/>
                  </a:lnTo>
                  <a:lnTo>
                    <a:pt x="5296036" y="1632971"/>
                  </a:lnTo>
                  <a:lnTo>
                    <a:pt x="5308421" y="1613924"/>
                  </a:lnTo>
                  <a:lnTo>
                    <a:pt x="5325251" y="1609163"/>
                  </a:lnTo>
                  <a:lnTo>
                    <a:pt x="5326521" y="1595830"/>
                  </a:lnTo>
                  <a:lnTo>
                    <a:pt x="5336048" y="1605988"/>
                  </a:lnTo>
                  <a:lnTo>
                    <a:pt x="5363675" y="1608845"/>
                  </a:lnTo>
                  <a:lnTo>
                    <a:pt x="5398606" y="1632971"/>
                  </a:lnTo>
                  <a:lnTo>
                    <a:pt x="5415437" y="1632971"/>
                  </a:lnTo>
                  <a:lnTo>
                    <a:pt x="5434807" y="1646303"/>
                  </a:lnTo>
                  <a:lnTo>
                    <a:pt x="5449415" y="1645351"/>
                  </a:lnTo>
                  <a:lnTo>
                    <a:pt x="5457036" y="1630431"/>
                  </a:lnTo>
                  <a:lnTo>
                    <a:pt x="5479265" y="1650112"/>
                  </a:lnTo>
                  <a:lnTo>
                    <a:pt x="5532296" y="1657096"/>
                  </a:lnTo>
                  <a:lnTo>
                    <a:pt x="5561829" y="1686618"/>
                  </a:lnTo>
                  <a:lnTo>
                    <a:pt x="5580247" y="1706299"/>
                  </a:lnTo>
                  <a:lnTo>
                    <a:pt x="5605016" y="1717410"/>
                  </a:lnTo>
                  <a:lnTo>
                    <a:pt x="5625975" y="1744710"/>
                  </a:lnTo>
                  <a:lnTo>
                    <a:pt x="5623117" y="1777089"/>
                  </a:lnTo>
                  <a:lnTo>
                    <a:pt x="5640265" y="1768836"/>
                  </a:lnTo>
                  <a:lnTo>
                    <a:pt x="5644075" y="1753915"/>
                  </a:lnTo>
                  <a:lnTo>
                    <a:pt x="5659000" y="1752963"/>
                  </a:lnTo>
                  <a:cubicBezTo>
                    <a:pt x="5658894" y="1735398"/>
                    <a:pt x="5658789" y="1717833"/>
                    <a:pt x="5658683" y="1700268"/>
                  </a:cubicBezTo>
                  <a:lnTo>
                    <a:pt x="5642805" y="1692967"/>
                  </a:lnTo>
                  <a:lnTo>
                    <a:pt x="5625657" y="1702490"/>
                  </a:lnTo>
                  <a:lnTo>
                    <a:pt x="5612955" y="1698364"/>
                  </a:lnTo>
                  <a:lnTo>
                    <a:pt x="5586598" y="1681856"/>
                  </a:lnTo>
                  <a:lnTo>
                    <a:pt x="5563099" y="1673603"/>
                  </a:lnTo>
                  <a:lnTo>
                    <a:pt x="5536107" y="1639954"/>
                  </a:lnTo>
                  <a:lnTo>
                    <a:pt x="5533884" y="1614877"/>
                  </a:lnTo>
                  <a:lnTo>
                    <a:pt x="5525310" y="1606306"/>
                  </a:lnTo>
                  <a:lnTo>
                    <a:pt x="5520864" y="1587577"/>
                  </a:lnTo>
                  <a:lnTo>
                    <a:pt x="5506892" y="1553928"/>
                  </a:lnTo>
                  <a:lnTo>
                    <a:pt x="5487839" y="1548849"/>
                  </a:lnTo>
                  <a:lnTo>
                    <a:pt x="5479265" y="1536469"/>
                  </a:lnTo>
                  <a:lnTo>
                    <a:pt x="5447510" y="1422825"/>
                  </a:lnTo>
                  <a:lnTo>
                    <a:pt x="5517689" y="1368543"/>
                  </a:lnTo>
                  <a:lnTo>
                    <a:pt x="5523087" y="1350766"/>
                  </a:lnTo>
                  <a:lnTo>
                    <a:pt x="5550397" y="1326958"/>
                  </a:lnTo>
                  <a:lnTo>
                    <a:pt x="5594537" y="1318070"/>
                  </a:lnTo>
                  <a:lnTo>
                    <a:pt x="5668209" y="1243789"/>
                  </a:lnTo>
                  <a:lnTo>
                    <a:pt x="5664081" y="1233314"/>
                  </a:lnTo>
                  <a:lnTo>
                    <a:pt x="5682817" y="1223790"/>
                  </a:lnTo>
                  <a:lnTo>
                    <a:pt x="5685992" y="1203474"/>
                  </a:lnTo>
                  <a:lnTo>
                    <a:pt x="5706633" y="1206649"/>
                  </a:lnTo>
                  <a:lnTo>
                    <a:pt x="5719971" y="1231726"/>
                  </a:lnTo>
                  <a:lnTo>
                    <a:pt x="5752361" y="1223156"/>
                  </a:lnTo>
                  <a:lnTo>
                    <a:pt x="5769827" y="1239662"/>
                  </a:lnTo>
                  <a:lnTo>
                    <a:pt x="5782211" y="1231092"/>
                  </a:lnTo>
                  <a:lnTo>
                    <a:pt x="5791103" y="1248233"/>
                  </a:lnTo>
                  <a:lnTo>
                    <a:pt x="5821906" y="1271724"/>
                  </a:lnTo>
                  <a:lnTo>
                    <a:pt x="5786975" y="1286961"/>
                  </a:lnTo>
                  <a:lnTo>
                    <a:pt x="5791738" y="1317435"/>
                  </a:lnTo>
                  <a:lnTo>
                    <a:pt x="5799994" y="1301563"/>
                  </a:lnTo>
                  <a:lnTo>
                    <a:pt x="5830162" y="1286644"/>
                  </a:lnTo>
                  <a:lnTo>
                    <a:pt x="5851756" y="1302198"/>
                  </a:lnTo>
                  <a:lnTo>
                    <a:pt x="5844452" y="1320292"/>
                  </a:lnTo>
                  <a:lnTo>
                    <a:pt x="5862870" y="1361242"/>
                  </a:lnTo>
                  <a:lnTo>
                    <a:pt x="5894943" y="1415842"/>
                  </a:lnTo>
                  <a:lnTo>
                    <a:pt x="5903517" y="1406319"/>
                  </a:lnTo>
                  <a:lnTo>
                    <a:pt x="5872397" y="1365051"/>
                  </a:lnTo>
                  <a:lnTo>
                    <a:pt x="5876842" y="1291723"/>
                  </a:lnTo>
                  <a:lnTo>
                    <a:pt x="5860965" y="1271406"/>
                  </a:lnTo>
                  <a:lnTo>
                    <a:pt x="5870174" y="1250455"/>
                  </a:lnTo>
                  <a:lnTo>
                    <a:pt x="5882558" y="1205061"/>
                  </a:lnTo>
                  <a:lnTo>
                    <a:pt x="5897166" y="1192364"/>
                  </a:lnTo>
                  <a:lnTo>
                    <a:pt x="5902882" y="1094274"/>
                  </a:lnTo>
                  <a:lnTo>
                    <a:pt x="5870491" y="1042849"/>
                  </a:lnTo>
                  <a:lnTo>
                    <a:pt x="5859059" y="1052689"/>
                  </a:lnTo>
                  <a:lnTo>
                    <a:pt x="5833337" y="1047610"/>
                  </a:lnTo>
                  <a:lnTo>
                    <a:pt x="5835878" y="979042"/>
                  </a:lnTo>
                  <a:lnTo>
                    <a:pt x="5853067" y="949041"/>
                  </a:lnTo>
                  <a:lnTo>
                    <a:pt x="6060620" y="1177406"/>
                  </a:lnTo>
                  <a:cubicBezTo>
                    <a:pt x="6579822" y="1806535"/>
                    <a:pt x="6891715" y="2613092"/>
                    <a:pt x="6891715" y="3492496"/>
                  </a:cubicBezTo>
                  <a:cubicBezTo>
                    <a:pt x="6891715" y="3869384"/>
                    <a:pt x="6834429" y="4232891"/>
                    <a:pt x="6728088" y="4574786"/>
                  </a:cubicBezTo>
                  <a:lnTo>
                    <a:pt x="6699847" y="4651948"/>
                  </a:lnTo>
                  <a:lnTo>
                    <a:pt x="6676768" y="4648009"/>
                  </a:lnTo>
                  <a:lnTo>
                    <a:pt x="6661525" y="4656897"/>
                  </a:lnTo>
                  <a:lnTo>
                    <a:pt x="6642472" y="4667056"/>
                  </a:lnTo>
                  <a:lnTo>
                    <a:pt x="6630405" y="4672135"/>
                  </a:lnTo>
                  <a:lnTo>
                    <a:pt x="6623101" y="4666421"/>
                  </a:lnTo>
                  <a:lnTo>
                    <a:pt x="6612622" y="4665151"/>
                  </a:lnTo>
                  <a:lnTo>
                    <a:pt x="6615162" y="4650548"/>
                  </a:lnTo>
                  <a:lnTo>
                    <a:pt x="6607541" y="4646104"/>
                  </a:lnTo>
                  <a:lnTo>
                    <a:pt x="6593251" y="4644517"/>
                  </a:lnTo>
                  <a:lnTo>
                    <a:pt x="6562448" y="4645787"/>
                  </a:lnTo>
                  <a:lnTo>
                    <a:pt x="6541172" y="4642295"/>
                  </a:lnTo>
                  <a:lnTo>
                    <a:pt x="6527200" y="4650548"/>
                  </a:lnTo>
                  <a:lnTo>
                    <a:pt x="6501161" y="4671818"/>
                  </a:lnTo>
                  <a:lnTo>
                    <a:pt x="6482743" y="4687373"/>
                  </a:lnTo>
                  <a:lnTo>
                    <a:pt x="6482425" y="4699753"/>
                  </a:lnTo>
                  <a:lnTo>
                    <a:pt x="6465277" y="4709912"/>
                  </a:lnTo>
                  <a:lnTo>
                    <a:pt x="6458926" y="4706737"/>
                  </a:lnTo>
                  <a:lnTo>
                    <a:pt x="6448447" y="4706420"/>
                  </a:lnTo>
                  <a:lnTo>
                    <a:pt x="6438920" y="4710229"/>
                  </a:lnTo>
                  <a:lnTo>
                    <a:pt x="6430346" y="4707689"/>
                  </a:lnTo>
                  <a:lnTo>
                    <a:pt x="6405895" y="4713403"/>
                  </a:lnTo>
                  <a:lnTo>
                    <a:pt x="6398591" y="4710229"/>
                  </a:lnTo>
                  <a:lnTo>
                    <a:pt x="6382714" y="4715308"/>
                  </a:lnTo>
                  <a:lnTo>
                    <a:pt x="6364296" y="4728324"/>
                  </a:lnTo>
                  <a:lnTo>
                    <a:pt x="6358897" y="4725149"/>
                  </a:lnTo>
                  <a:lnTo>
                    <a:pt x="6348418" y="4731181"/>
                  </a:lnTo>
                  <a:lnTo>
                    <a:pt x="6361755" y="4741022"/>
                  </a:lnTo>
                  <a:lnTo>
                    <a:pt x="6358580" y="4749275"/>
                  </a:lnTo>
                  <a:lnTo>
                    <a:pt x="6347783" y="4740704"/>
                  </a:lnTo>
                  <a:lnTo>
                    <a:pt x="6342702" y="4740387"/>
                  </a:lnTo>
                  <a:lnTo>
                    <a:pt x="6347783" y="4750863"/>
                  </a:lnTo>
                  <a:cubicBezTo>
                    <a:pt x="6348092" y="4754989"/>
                    <a:pt x="6348402" y="4759116"/>
                    <a:pt x="6348711" y="4763242"/>
                  </a:cubicBezTo>
                  <a:cubicBezTo>
                    <a:pt x="6348716" y="4763245"/>
                    <a:pt x="6348722" y="4763247"/>
                    <a:pt x="6348727" y="4763250"/>
                  </a:cubicBezTo>
                  <a:cubicBezTo>
                    <a:pt x="6348722" y="4763255"/>
                    <a:pt x="6348718" y="4763261"/>
                    <a:pt x="6348713" y="4763266"/>
                  </a:cubicBezTo>
                  <a:cubicBezTo>
                    <a:pt x="6348720" y="4763364"/>
                    <a:pt x="6348728" y="4763463"/>
                    <a:pt x="6348735" y="4763561"/>
                  </a:cubicBezTo>
                  <a:lnTo>
                    <a:pt x="6348545" y="4763458"/>
                  </a:lnTo>
                  <a:lnTo>
                    <a:pt x="6342059" y="4770869"/>
                  </a:lnTo>
                  <a:lnTo>
                    <a:pt x="6330309" y="4769282"/>
                  </a:lnTo>
                  <a:lnTo>
                    <a:pt x="6323958" y="4777535"/>
                  </a:lnTo>
                  <a:lnTo>
                    <a:pt x="6316337" y="4778488"/>
                  </a:lnTo>
                  <a:lnTo>
                    <a:pt x="6317925" y="4768964"/>
                  </a:lnTo>
                  <a:lnTo>
                    <a:pt x="6305858" y="4774043"/>
                  </a:lnTo>
                  <a:lnTo>
                    <a:pt x="6301094" y="4786424"/>
                  </a:lnTo>
                  <a:lnTo>
                    <a:pt x="6296013" y="4788328"/>
                  </a:lnTo>
                  <a:lnTo>
                    <a:pt x="6299189" y="4797852"/>
                  </a:lnTo>
                  <a:lnTo>
                    <a:pt x="6295696" y="4809597"/>
                  </a:lnTo>
                  <a:lnTo>
                    <a:pt x="6283946" y="4807057"/>
                  </a:lnTo>
                  <a:lnTo>
                    <a:pt x="6280771" y="4811184"/>
                  </a:lnTo>
                  <a:lnTo>
                    <a:pt x="6283629" y="4820707"/>
                  </a:lnTo>
                  <a:lnTo>
                    <a:pt x="6276008" y="4824834"/>
                  </a:lnTo>
                  <a:lnTo>
                    <a:pt x="6262353" y="4822294"/>
                  </a:lnTo>
                  <a:lnTo>
                    <a:pt x="6252826" y="4817850"/>
                  </a:lnTo>
                  <a:lnTo>
                    <a:pt x="6238219" y="4805788"/>
                  </a:lnTo>
                  <a:lnTo>
                    <a:pt x="6229645" y="4806740"/>
                  </a:lnTo>
                  <a:lnTo>
                    <a:pt x="6234090" y="4816263"/>
                  </a:lnTo>
                  <a:lnTo>
                    <a:pt x="6241077" y="4819437"/>
                  </a:lnTo>
                  <a:lnTo>
                    <a:pt x="6235678" y="4830230"/>
                  </a:lnTo>
                  <a:lnTo>
                    <a:pt x="6222023" y="4829913"/>
                  </a:lnTo>
                  <a:lnTo>
                    <a:pt x="6214402" y="4824199"/>
                  </a:lnTo>
                  <a:lnTo>
                    <a:pt x="6210274" y="4832770"/>
                  </a:lnTo>
                  <a:lnTo>
                    <a:pt x="6222659" y="4840389"/>
                  </a:lnTo>
                  <a:lnTo>
                    <a:pt x="6215990" y="4849594"/>
                  </a:lnTo>
                  <a:lnTo>
                    <a:pt x="6210591" y="4852769"/>
                  </a:lnTo>
                  <a:lnTo>
                    <a:pt x="6213767" y="4861340"/>
                  </a:lnTo>
                  <a:lnTo>
                    <a:pt x="6204558" y="4877847"/>
                  </a:lnTo>
                  <a:lnTo>
                    <a:pt x="6200747" y="4872133"/>
                  </a:lnTo>
                  <a:lnTo>
                    <a:pt x="6195666" y="4852134"/>
                  </a:lnTo>
                  <a:lnTo>
                    <a:pt x="6187410" y="4861657"/>
                  </a:lnTo>
                  <a:lnTo>
                    <a:pt x="6179154" y="4880386"/>
                  </a:lnTo>
                  <a:lnTo>
                    <a:pt x="6191538" y="4903877"/>
                  </a:lnTo>
                  <a:lnTo>
                    <a:pt x="6190268" y="4915305"/>
                  </a:lnTo>
                  <a:lnTo>
                    <a:pt x="6178201" y="4924510"/>
                  </a:lnTo>
                  <a:lnTo>
                    <a:pt x="6178519" y="4914035"/>
                  </a:lnTo>
                  <a:lnTo>
                    <a:pt x="6176296" y="4909591"/>
                  </a:lnTo>
                  <a:lnTo>
                    <a:pt x="6160418" y="4917844"/>
                  </a:lnTo>
                  <a:lnTo>
                    <a:pt x="6158830" y="4927050"/>
                  </a:lnTo>
                  <a:cubicBezTo>
                    <a:pt x="6158724" y="4929378"/>
                    <a:pt x="6158619" y="4931706"/>
                    <a:pt x="6158513" y="4934034"/>
                  </a:cubicBezTo>
                  <a:lnTo>
                    <a:pt x="6158513" y="4936891"/>
                  </a:lnTo>
                  <a:lnTo>
                    <a:pt x="6158513" y="4938795"/>
                  </a:lnTo>
                  <a:lnTo>
                    <a:pt x="6161688" y="4947366"/>
                  </a:lnTo>
                  <a:lnTo>
                    <a:pt x="6154067" y="4956572"/>
                  </a:lnTo>
                  <a:lnTo>
                    <a:pt x="6141365" y="4963556"/>
                  </a:lnTo>
                  <a:lnTo>
                    <a:pt x="6135649" y="4978475"/>
                  </a:lnTo>
                  <a:lnTo>
                    <a:pt x="6122312" y="4993712"/>
                  </a:lnTo>
                  <a:lnTo>
                    <a:pt x="6129933" y="5024187"/>
                  </a:lnTo>
                  <a:lnTo>
                    <a:pt x="6136919" y="5038472"/>
                  </a:lnTo>
                  <a:lnTo>
                    <a:pt x="6148668" y="5036250"/>
                  </a:lnTo>
                  <a:lnTo>
                    <a:pt x="6154384" y="5027044"/>
                  </a:lnTo>
                  <a:lnTo>
                    <a:pt x="6170897" y="5030853"/>
                  </a:lnTo>
                  <a:lnTo>
                    <a:pt x="6175661" y="5059423"/>
                  </a:lnTo>
                  <a:lnTo>
                    <a:pt x="6177248" y="5069898"/>
                  </a:lnTo>
                  <a:lnTo>
                    <a:pt x="6190268" y="5079739"/>
                  </a:lnTo>
                  <a:lnTo>
                    <a:pt x="6194396" y="5079739"/>
                  </a:lnTo>
                  <a:lnTo>
                    <a:pt x="6197254" y="5089262"/>
                  </a:lnTo>
                  <a:lnTo>
                    <a:pt x="6190586" y="5103864"/>
                  </a:lnTo>
                  <a:lnTo>
                    <a:pt x="6188680" y="5128307"/>
                  </a:lnTo>
                  <a:lnTo>
                    <a:pt x="6195031" y="5132434"/>
                  </a:lnTo>
                  <a:lnTo>
                    <a:pt x="6206146" y="5113705"/>
                  </a:lnTo>
                  <a:lnTo>
                    <a:pt x="6212814" y="5101325"/>
                  </a:lnTo>
                  <a:lnTo>
                    <a:pt x="6214085" y="5089897"/>
                  </a:lnTo>
                  <a:lnTo>
                    <a:pt x="6218213" y="5103547"/>
                  </a:lnTo>
                  <a:lnTo>
                    <a:pt x="6212179" y="5126403"/>
                  </a:lnTo>
                  <a:lnTo>
                    <a:pt x="6204240" y="5141957"/>
                  </a:lnTo>
                  <a:lnTo>
                    <a:pt x="6206146" y="5154972"/>
                  </a:lnTo>
                  <a:lnTo>
                    <a:pt x="6212814" y="5145767"/>
                  </a:lnTo>
                  <a:cubicBezTo>
                    <a:pt x="6213026" y="5149999"/>
                    <a:pt x="6213237" y="5154232"/>
                    <a:pt x="6213449" y="5158464"/>
                  </a:cubicBezTo>
                  <a:lnTo>
                    <a:pt x="6203605" y="5169575"/>
                  </a:lnTo>
                  <a:lnTo>
                    <a:pt x="6197889" y="5184177"/>
                  </a:lnTo>
                  <a:lnTo>
                    <a:pt x="6202970" y="5201319"/>
                  </a:lnTo>
                  <a:lnTo>
                    <a:pt x="6235678" y="5233698"/>
                  </a:lnTo>
                  <a:lnTo>
                    <a:pt x="6249333" y="5251157"/>
                  </a:lnTo>
                  <a:lnTo>
                    <a:pt x="6260130" y="5274330"/>
                  </a:lnTo>
                  <a:lnTo>
                    <a:pt x="6275690" y="5324168"/>
                  </a:lnTo>
                  <a:lnTo>
                    <a:pt x="6291250" y="5336232"/>
                  </a:lnTo>
                  <a:lnTo>
                    <a:pt x="6303952" y="5347977"/>
                  </a:lnTo>
                  <a:lnTo>
                    <a:pt x="6297190" y="5360853"/>
                  </a:lnTo>
                  <a:lnTo>
                    <a:pt x="6297448" y="5360940"/>
                  </a:lnTo>
                  <a:lnTo>
                    <a:pt x="6303928" y="5348597"/>
                  </a:lnTo>
                  <a:lnTo>
                    <a:pt x="6326471" y="5368282"/>
                  </a:lnTo>
                  <a:lnTo>
                    <a:pt x="6343298" y="5377172"/>
                  </a:lnTo>
                  <a:lnTo>
                    <a:pt x="6352738" y="5391437"/>
                  </a:lnTo>
                  <a:lnTo>
                    <a:pt x="6270138" y="5527402"/>
                  </a:lnTo>
                  <a:lnTo>
                    <a:pt x="6157685" y="5677783"/>
                  </a:lnTo>
                  <a:lnTo>
                    <a:pt x="6151028" y="5680333"/>
                  </a:lnTo>
                  <a:lnTo>
                    <a:pt x="6151528" y="5680898"/>
                  </a:lnTo>
                  <a:lnTo>
                    <a:pt x="6124790" y="5702235"/>
                  </a:lnTo>
                  <a:lnTo>
                    <a:pt x="6108874" y="5721342"/>
                  </a:lnTo>
                  <a:lnTo>
                    <a:pt x="6108664" y="5720387"/>
                  </a:lnTo>
                  <a:lnTo>
                    <a:pt x="6071278" y="5721342"/>
                  </a:lnTo>
                  <a:lnTo>
                    <a:pt x="6010443" y="5705105"/>
                  </a:lnTo>
                  <a:lnTo>
                    <a:pt x="5965134" y="5657668"/>
                  </a:lnTo>
                  <a:lnTo>
                    <a:pt x="5954821" y="5617474"/>
                  </a:lnTo>
                  <a:lnTo>
                    <a:pt x="5954631" y="5617583"/>
                  </a:lnTo>
                  <a:lnTo>
                    <a:pt x="5954678" y="5617604"/>
                  </a:lnTo>
                  <a:lnTo>
                    <a:pt x="5954550" y="5617629"/>
                  </a:lnTo>
                  <a:lnTo>
                    <a:pt x="5954176" y="5617843"/>
                  </a:lnTo>
                  <a:lnTo>
                    <a:pt x="5953959" y="5617746"/>
                  </a:lnTo>
                  <a:lnTo>
                    <a:pt x="5903234" y="5627755"/>
                  </a:lnTo>
                  <a:cubicBezTo>
                    <a:pt x="5903446" y="5629764"/>
                    <a:pt x="5903657" y="5631774"/>
                    <a:pt x="5903869" y="5633783"/>
                  </a:cubicBezTo>
                  <a:lnTo>
                    <a:pt x="5906092" y="5648375"/>
                  </a:lnTo>
                  <a:lnTo>
                    <a:pt x="5907044" y="5656623"/>
                  </a:lnTo>
                  <a:lnTo>
                    <a:pt x="5908632" y="5664871"/>
                  </a:lnTo>
                  <a:lnTo>
                    <a:pt x="5910220" y="5671850"/>
                  </a:lnTo>
                  <a:lnTo>
                    <a:pt x="5911808" y="5677243"/>
                  </a:lnTo>
                  <a:lnTo>
                    <a:pt x="5914031" y="5683270"/>
                  </a:lnTo>
                  <a:lnTo>
                    <a:pt x="5916253" y="5691835"/>
                  </a:lnTo>
                  <a:lnTo>
                    <a:pt x="5919111" y="5701987"/>
                  </a:lnTo>
                  <a:lnTo>
                    <a:pt x="5921017" y="5712772"/>
                  </a:lnTo>
                  <a:lnTo>
                    <a:pt x="5923240" y="5723558"/>
                  </a:lnTo>
                  <a:lnTo>
                    <a:pt x="5925145" y="5733075"/>
                  </a:lnTo>
                  <a:cubicBezTo>
                    <a:pt x="5925357" y="5735507"/>
                    <a:pt x="5925568" y="5737939"/>
                    <a:pt x="5925780" y="5740371"/>
                  </a:cubicBezTo>
                  <a:lnTo>
                    <a:pt x="5925780" y="5743226"/>
                  </a:lnTo>
                  <a:cubicBezTo>
                    <a:pt x="5925674" y="5743861"/>
                    <a:pt x="5925569" y="5744495"/>
                    <a:pt x="5925463" y="5745130"/>
                  </a:cubicBezTo>
                  <a:cubicBezTo>
                    <a:pt x="5925251" y="5746716"/>
                    <a:pt x="5925040" y="5748302"/>
                    <a:pt x="5924828" y="5749888"/>
                  </a:cubicBezTo>
                  <a:lnTo>
                    <a:pt x="5923875" y="5758453"/>
                  </a:lnTo>
                  <a:cubicBezTo>
                    <a:pt x="5923663" y="5762260"/>
                    <a:pt x="5923452" y="5766067"/>
                    <a:pt x="5923240" y="5769874"/>
                  </a:cubicBezTo>
                  <a:cubicBezTo>
                    <a:pt x="5923028" y="5774104"/>
                    <a:pt x="5922817" y="5778333"/>
                    <a:pt x="5922605" y="5782563"/>
                  </a:cubicBezTo>
                  <a:lnTo>
                    <a:pt x="5922605" y="5795252"/>
                  </a:lnTo>
                  <a:lnTo>
                    <a:pt x="5922287" y="5806989"/>
                  </a:lnTo>
                  <a:lnTo>
                    <a:pt x="5922605" y="5816189"/>
                  </a:lnTo>
                  <a:cubicBezTo>
                    <a:pt x="5922711" y="5817246"/>
                    <a:pt x="5922816" y="5818304"/>
                    <a:pt x="5922922" y="5819361"/>
                  </a:cubicBezTo>
                  <a:lnTo>
                    <a:pt x="5923240" y="5821899"/>
                  </a:lnTo>
                  <a:lnTo>
                    <a:pt x="5924192" y="5826975"/>
                  </a:lnTo>
                  <a:lnTo>
                    <a:pt x="5925463" y="5836175"/>
                  </a:lnTo>
                  <a:lnTo>
                    <a:pt x="5928321" y="5859015"/>
                  </a:lnTo>
                  <a:lnTo>
                    <a:pt x="5931496" y="5889786"/>
                  </a:lnTo>
                  <a:lnTo>
                    <a:pt x="5891802" y="5911675"/>
                  </a:lnTo>
                  <a:lnTo>
                    <a:pt x="5867985" y="5892007"/>
                  </a:lnTo>
                  <a:lnTo>
                    <a:pt x="5834006" y="5896131"/>
                  </a:lnTo>
                  <a:lnTo>
                    <a:pt x="5807014" y="5906282"/>
                  </a:lnTo>
                  <a:lnTo>
                    <a:pt x="5779387" y="5900572"/>
                  </a:lnTo>
                  <a:lnTo>
                    <a:pt x="5720956" y="5935467"/>
                  </a:lnTo>
                  <a:lnTo>
                    <a:pt x="5698092" y="5915164"/>
                  </a:lnTo>
                  <a:lnTo>
                    <a:pt x="5652047" y="5929440"/>
                  </a:lnTo>
                  <a:lnTo>
                    <a:pt x="5585360" y="5938322"/>
                  </a:lnTo>
                  <a:lnTo>
                    <a:pt x="5474215" y="5985272"/>
                  </a:lnTo>
                  <a:lnTo>
                    <a:pt x="5431027" y="5995741"/>
                  </a:lnTo>
                  <a:lnTo>
                    <a:pt x="5379583" y="5956721"/>
                  </a:lnTo>
                  <a:lnTo>
                    <a:pt x="5337983" y="5954818"/>
                  </a:lnTo>
                  <a:lnTo>
                    <a:pt x="5261452" y="5985907"/>
                  </a:lnTo>
                  <a:lnTo>
                    <a:pt x="5234142" y="5983369"/>
                  </a:lnTo>
                  <a:lnTo>
                    <a:pt x="5210961" y="5957356"/>
                  </a:lnTo>
                  <a:lnTo>
                    <a:pt x="5197623" y="5967824"/>
                  </a:lnTo>
                  <a:lnTo>
                    <a:pt x="5173489" y="5994154"/>
                  </a:lnTo>
                  <a:cubicBezTo>
                    <a:pt x="5173912" y="6006420"/>
                    <a:pt x="5174336" y="6018687"/>
                    <a:pt x="5174759" y="6030953"/>
                  </a:cubicBezTo>
                  <a:lnTo>
                    <a:pt x="5150625" y="6049987"/>
                  </a:lnTo>
                  <a:lnTo>
                    <a:pt x="5148720" y="6075682"/>
                  </a:lnTo>
                  <a:lnTo>
                    <a:pt x="5130619" y="6078855"/>
                  </a:lnTo>
                  <a:lnTo>
                    <a:pt x="5123633" y="6088054"/>
                  </a:lnTo>
                  <a:lnTo>
                    <a:pt x="5108708" y="6085834"/>
                  </a:lnTo>
                  <a:lnTo>
                    <a:pt x="5112518" y="6077903"/>
                  </a:lnTo>
                  <a:lnTo>
                    <a:pt x="5105214" y="6066483"/>
                  </a:lnTo>
                  <a:lnTo>
                    <a:pt x="5097911" y="6052842"/>
                  </a:lnTo>
                  <a:lnTo>
                    <a:pt x="5104897" y="6028415"/>
                  </a:lnTo>
                  <a:lnTo>
                    <a:pt x="5133159" y="6005257"/>
                  </a:lnTo>
                  <a:cubicBezTo>
                    <a:pt x="5133477" y="5998913"/>
                    <a:pt x="5133794" y="5992568"/>
                    <a:pt x="5134112" y="5986224"/>
                  </a:cubicBezTo>
                  <a:lnTo>
                    <a:pt x="5116329" y="5973852"/>
                  </a:lnTo>
                  <a:lnTo>
                    <a:pt x="5093782" y="5989713"/>
                  </a:lnTo>
                  <a:lnTo>
                    <a:pt x="5084573" y="6005575"/>
                  </a:lnTo>
                  <a:lnTo>
                    <a:pt x="5073141" y="6016043"/>
                  </a:lnTo>
                  <a:lnTo>
                    <a:pt x="5035987" y="6013505"/>
                  </a:lnTo>
                  <a:lnTo>
                    <a:pt x="5021062" y="5997644"/>
                  </a:lnTo>
                  <a:lnTo>
                    <a:pt x="4988036" y="5989713"/>
                  </a:lnTo>
                  <a:lnTo>
                    <a:pt x="4966125" y="6007795"/>
                  </a:lnTo>
                  <a:lnTo>
                    <a:pt x="4944848" y="6018264"/>
                  </a:lnTo>
                  <a:lnTo>
                    <a:pt x="4934687" y="6043642"/>
                  </a:lnTo>
                  <a:lnTo>
                    <a:pt x="4913410" y="6049035"/>
                  </a:lnTo>
                  <a:lnTo>
                    <a:pt x="4903249" y="6067117"/>
                  </a:lnTo>
                  <a:lnTo>
                    <a:pt x="4857520" y="6070607"/>
                  </a:lnTo>
                  <a:lnTo>
                    <a:pt x="4836562" y="6068703"/>
                  </a:lnTo>
                  <a:lnTo>
                    <a:pt x="4823859" y="6077268"/>
                  </a:lnTo>
                  <a:lnTo>
                    <a:pt x="4801630" y="6085199"/>
                  </a:lnTo>
                  <a:lnTo>
                    <a:pt x="4774003" y="6068386"/>
                  </a:lnTo>
                  <a:lnTo>
                    <a:pt x="4750821" y="6037932"/>
                  </a:lnTo>
                  <a:lnTo>
                    <a:pt x="4727957" y="6027781"/>
                  </a:lnTo>
                  <a:lnTo>
                    <a:pt x="4707951" y="6010968"/>
                  </a:lnTo>
                  <a:lnTo>
                    <a:pt x="4689851" y="6006844"/>
                  </a:lnTo>
                  <a:lnTo>
                    <a:pt x="4665399" y="5992568"/>
                  </a:lnTo>
                  <a:lnTo>
                    <a:pt x="4627292" y="5989713"/>
                  </a:lnTo>
                  <a:lnTo>
                    <a:pt x="4610462" y="6002402"/>
                  </a:lnTo>
                  <a:lnTo>
                    <a:pt x="4606333" y="6020484"/>
                  </a:lnTo>
                  <a:cubicBezTo>
                    <a:pt x="4606121" y="6025031"/>
                    <a:pt x="4605910" y="6029578"/>
                    <a:pt x="4605698" y="6034125"/>
                  </a:cubicBezTo>
                  <a:lnTo>
                    <a:pt x="4582517" y="6058552"/>
                  </a:lnTo>
                  <a:lnTo>
                    <a:pt x="4568862" y="6058552"/>
                  </a:lnTo>
                  <a:cubicBezTo>
                    <a:pt x="4569074" y="6056120"/>
                    <a:pt x="4569285" y="6053688"/>
                    <a:pt x="4569497" y="6051256"/>
                  </a:cubicBezTo>
                  <a:lnTo>
                    <a:pt x="4563463" y="6051256"/>
                  </a:lnTo>
                  <a:lnTo>
                    <a:pt x="4557112" y="6066165"/>
                  </a:lnTo>
                  <a:lnTo>
                    <a:pt x="4544410" y="6071241"/>
                  </a:lnTo>
                  <a:lnTo>
                    <a:pt x="4526309" y="6076951"/>
                  </a:lnTo>
                  <a:lnTo>
                    <a:pt x="4501222" y="6073144"/>
                  </a:lnTo>
                  <a:lnTo>
                    <a:pt x="4480581" y="6058235"/>
                  </a:lnTo>
                  <a:lnTo>
                    <a:pt x="4455176" y="6030319"/>
                  </a:lnTo>
                  <a:lnTo>
                    <a:pt x="4452636" y="6011285"/>
                  </a:lnTo>
                  <a:lnTo>
                    <a:pt x="4435805" y="6006209"/>
                  </a:lnTo>
                  <a:lnTo>
                    <a:pt x="4440251" y="6023974"/>
                  </a:lnTo>
                  <a:lnTo>
                    <a:pt x="4422151" y="6025243"/>
                  </a:lnTo>
                  <a:lnTo>
                    <a:pt x="4409448" y="6012554"/>
                  </a:lnTo>
                  <a:lnTo>
                    <a:pt x="4402144" y="5999230"/>
                  </a:lnTo>
                  <a:lnTo>
                    <a:pt x="4394841" y="6000182"/>
                  </a:lnTo>
                  <a:lnTo>
                    <a:pt x="4383091" y="5992886"/>
                  </a:lnTo>
                  <a:lnTo>
                    <a:pt x="4374517" y="6004623"/>
                  </a:lnTo>
                  <a:lnTo>
                    <a:pt x="4377693" y="6021436"/>
                  </a:lnTo>
                  <a:lnTo>
                    <a:pt x="4365308" y="6035394"/>
                  </a:lnTo>
                  <a:lnTo>
                    <a:pt x="4358957" y="6041739"/>
                  </a:lnTo>
                  <a:lnTo>
                    <a:pt x="4352606" y="6040470"/>
                  </a:lnTo>
                  <a:lnTo>
                    <a:pt x="4361180" y="6029050"/>
                  </a:lnTo>
                  <a:lnTo>
                    <a:pt x="4355781" y="6026829"/>
                  </a:lnTo>
                  <a:lnTo>
                    <a:pt x="4347207" y="6033174"/>
                  </a:lnTo>
                  <a:lnTo>
                    <a:pt x="4347207" y="6019850"/>
                  </a:lnTo>
                  <a:lnTo>
                    <a:pt x="4356416" y="6010016"/>
                  </a:lnTo>
                  <a:lnTo>
                    <a:pt x="4353241" y="6008113"/>
                  </a:lnTo>
                  <a:lnTo>
                    <a:pt x="4334187" y="6009064"/>
                  </a:lnTo>
                  <a:lnTo>
                    <a:pt x="4319580" y="6020802"/>
                  </a:lnTo>
                  <a:lnTo>
                    <a:pt x="4303702" y="6016995"/>
                  </a:lnTo>
                  <a:lnTo>
                    <a:pt x="4298304" y="6022071"/>
                  </a:lnTo>
                  <a:lnTo>
                    <a:pt x="4293223" y="6018898"/>
                  </a:lnTo>
                  <a:lnTo>
                    <a:pt x="4293223" y="6010650"/>
                  </a:lnTo>
                  <a:lnTo>
                    <a:pt x="4303384" y="6002085"/>
                  </a:lnTo>
                  <a:lnTo>
                    <a:pt x="4318310" y="6001134"/>
                  </a:lnTo>
                  <a:lnTo>
                    <a:pt x="4331965" y="6001768"/>
                  </a:lnTo>
                  <a:lnTo>
                    <a:pt x="4349113" y="6003671"/>
                  </a:lnTo>
                  <a:lnTo>
                    <a:pt x="4354511" y="5993203"/>
                  </a:lnTo>
                  <a:lnTo>
                    <a:pt x="4349113" y="5983686"/>
                  </a:lnTo>
                  <a:lnTo>
                    <a:pt x="4356099" y="5978293"/>
                  </a:lnTo>
                  <a:lnTo>
                    <a:pt x="4363720" y="5982734"/>
                  </a:lnTo>
                  <a:lnTo>
                    <a:pt x="4371977" y="5974169"/>
                  </a:lnTo>
                  <a:lnTo>
                    <a:pt x="4387854" y="5968776"/>
                  </a:lnTo>
                  <a:lnTo>
                    <a:pt x="4386902" y="5965604"/>
                  </a:lnTo>
                  <a:lnTo>
                    <a:pt x="4356099" y="5966556"/>
                  </a:lnTo>
                  <a:lnTo>
                    <a:pt x="4343397" y="5965921"/>
                  </a:lnTo>
                  <a:lnTo>
                    <a:pt x="4334823" y="5975438"/>
                  </a:lnTo>
                  <a:lnTo>
                    <a:pt x="4331012" y="5976707"/>
                  </a:lnTo>
                  <a:lnTo>
                    <a:pt x="4322438" y="5976707"/>
                  </a:lnTo>
                  <a:lnTo>
                    <a:pt x="4312911" y="5972266"/>
                  </a:lnTo>
                  <a:lnTo>
                    <a:pt x="4303384" y="5973852"/>
                  </a:lnTo>
                  <a:lnTo>
                    <a:pt x="4292905" y="5986541"/>
                  </a:lnTo>
                  <a:lnTo>
                    <a:pt x="4285284" y="5983369"/>
                  </a:lnTo>
                  <a:lnTo>
                    <a:pt x="4281156" y="5969411"/>
                  </a:lnTo>
                  <a:lnTo>
                    <a:pt x="4285919" y="5958942"/>
                  </a:lnTo>
                  <a:lnTo>
                    <a:pt x="4303067" y="5956721"/>
                  </a:lnTo>
                  <a:lnTo>
                    <a:pt x="4308465" y="5955770"/>
                  </a:lnTo>
                  <a:lnTo>
                    <a:pt x="4308465" y="5947205"/>
                  </a:lnTo>
                  <a:cubicBezTo>
                    <a:pt x="4308783" y="5944033"/>
                    <a:pt x="4309100" y="5940860"/>
                    <a:pt x="4309418" y="5937688"/>
                  </a:cubicBezTo>
                  <a:lnTo>
                    <a:pt x="4298939" y="5937688"/>
                  </a:lnTo>
                  <a:lnTo>
                    <a:pt x="4293540" y="5939274"/>
                  </a:lnTo>
                  <a:lnTo>
                    <a:pt x="4281791" y="5928488"/>
                  </a:lnTo>
                  <a:cubicBezTo>
                    <a:pt x="4281473" y="5925316"/>
                    <a:pt x="4281156" y="5922143"/>
                    <a:pt x="4280838" y="5918971"/>
                  </a:cubicBezTo>
                  <a:lnTo>
                    <a:pt x="4277345" y="5909772"/>
                  </a:lnTo>
                  <a:lnTo>
                    <a:pt x="4262420" y="5897082"/>
                  </a:lnTo>
                  <a:lnTo>
                    <a:pt x="4267818" y="5891690"/>
                  </a:lnTo>
                  <a:lnTo>
                    <a:pt x="4276075" y="5896131"/>
                  </a:lnTo>
                  <a:lnTo>
                    <a:pt x="4281473" y="5884393"/>
                  </a:lnTo>
                  <a:lnTo>
                    <a:pt x="4277027" y="5870435"/>
                  </a:lnTo>
                  <a:lnTo>
                    <a:pt x="4270359" y="5863456"/>
                  </a:lnTo>
                  <a:lnTo>
                    <a:pt x="4253528" y="5853939"/>
                  </a:lnTo>
                  <a:lnTo>
                    <a:pt x="4236380" y="5828878"/>
                  </a:lnTo>
                  <a:lnTo>
                    <a:pt x="4223678" y="5829195"/>
                  </a:lnTo>
                  <a:lnTo>
                    <a:pt x="4219550" y="5843788"/>
                  </a:lnTo>
                  <a:lnTo>
                    <a:pt x="4212246" y="5840933"/>
                  </a:lnTo>
                  <a:lnTo>
                    <a:pt x="4197321" y="5826975"/>
                  </a:lnTo>
                  <a:lnTo>
                    <a:pt x="4182395" y="5823168"/>
                  </a:lnTo>
                  <a:lnTo>
                    <a:pt x="4187476" y="5806355"/>
                  </a:lnTo>
                  <a:lnTo>
                    <a:pt x="4195733" y="5808258"/>
                  </a:lnTo>
                  <a:lnTo>
                    <a:pt x="4194145" y="5814603"/>
                  </a:lnTo>
                  <a:lnTo>
                    <a:pt x="4199226" y="5816506"/>
                  </a:lnTo>
                  <a:lnTo>
                    <a:pt x="4208435" y="5805721"/>
                  </a:lnTo>
                  <a:lnTo>
                    <a:pt x="4203354" y="5798742"/>
                  </a:lnTo>
                  <a:lnTo>
                    <a:pt x="4194780" y="5794618"/>
                  </a:lnTo>
                  <a:lnTo>
                    <a:pt x="4190652" y="5777487"/>
                  </a:lnTo>
                  <a:lnTo>
                    <a:pt x="4197956" y="5775584"/>
                  </a:lnTo>
                  <a:lnTo>
                    <a:pt x="4209388" y="5778756"/>
                  </a:lnTo>
                  <a:lnTo>
                    <a:pt x="4212881" y="5790176"/>
                  </a:lnTo>
                  <a:lnTo>
                    <a:pt x="4211611" y="5800645"/>
                  </a:lnTo>
                  <a:lnTo>
                    <a:pt x="4216056" y="5809210"/>
                  </a:lnTo>
                  <a:lnTo>
                    <a:pt x="4226536" y="5812382"/>
                  </a:lnTo>
                  <a:lnTo>
                    <a:pt x="4223360" y="5800645"/>
                  </a:lnTo>
                  <a:lnTo>
                    <a:pt x="4225583" y="5795252"/>
                  </a:lnTo>
                  <a:lnTo>
                    <a:pt x="4229711" y="5798424"/>
                  </a:lnTo>
                  <a:lnTo>
                    <a:pt x="4230982" y="5812382"/>
                  </a:lnTo>
                  <a:lnTo>
                    <a:pt x="4242414" y="5805403"/>
                  </a:lnTo>
                  <a:lnTo>
                    <a:pt x="4256386" y="5807624"/>
                  </a:lnTo>
                  <a:lnTo>
                    <a:pt x="4273217" y="5807624"/>
                  </a:lnTo>
                  <a:lnTo>
                    <a:pt x="4266865" y="5799059"/>
                  </a:lnTo>
                  <a:lnTo>
                    <a:pt x="4252258" y="5798107"/>
                  </a:lnTo>
                  <a:lnTo>
                    <a:pt x="4244637" y="5797473"/>
                  </a:lnTo>
                  <a:lnTo>
                    <a:pt x="4238285" y="5789859"/>
                  </a:lnTo>
                  <a:lnTo>
                    <a:pt x="4227488" y="5772412"/>
                  </a:lnTo>
                  <a:lnTo>
                    <a:pt x="4233840" y="5763846"/>
                  </a:lnTo>
                  <a:lnTo>
                    <a:pt x="4241143" y="5767653"/>
                  </a:lnTo>
                  <a:lnTo>
                    <a:pt x="4251623" y="5754964"/>
                  </a:lnTo>
                  <a:lnTo>
                    <a:pt x="4255751" y="5744495"/>
                  </a:lnTo>
                  <a:lnTo>
                    <a:pt x="4252575" y="5740371"/>
                  </a:lnTo>
                  <a:lnTo>
                    <a:pt x="4238603" y="5746716"/>
                  </a:lnTo>
                  <a:lnTo>
                    <a:pt x="4234475" y="5742592"/>
                  </a:lnTo>
                  <a:lnTo>
                    <a:pt x="4233204" y="5727682"/>
                  </a:lnTo>
                  <a:lnTo>
                    <a:pt x="4239873" y="5720386"/>
                  </a:lnTo>
                  <a:lnTo>
                    <a:pt x="4233204" y="5713407"/>
                  </a:lnTo>
                  <a:lnTo>
                    <a:pt x="4222725" y="5707062"/>
                  </a:lnTo>
                  <a:lnTo>
                    <a:pt x="4219232" y="5699449"/>
                  </a:lnTo>
                  <a:lnTo>
                    <a:pt x="4212881" y="5699449"/>
                  </a:lnTo>
                  <a:lnTo>
                    <a:pt x="4212881" y="5690249"/>
                  </a:lnTo>
                  <a:lnTo>
                    <a:pt x="4220185" y="5690884"/>
                  </a:lnTo>
                  <a:lnTo>
                    <a:pt x="4235110" y="5686760"/>
                  </a:lnTo>
                  <a:lnTo>
                    <a:pt x="4235110" y="5682636"/>
                  </a:lnTo>
                  <a:lnTo>
                    <a:pt x="4246859" y="5681367"/>
                  </a:lnTo>
                  <a:lnTo>
                    <a:pt x="4251623" y="5673119"/>
                  </a:lnTo>
                  <a:lnTo>
                    <a:pt x="4248447" y="5663285"/>
                  </a:lnTo>
                  <a:lnTo>
                    <a:pt x="4221455" y="5672167"/>
                  </a:lnTo>
                  <a:lnTo>
                    <a:pt x="4208435" y="5672167"/>
                  </a:lnTo>
                  <a:lnTo>
                    <a:pt x="4193827" y="5671216"/>
                  </a:lnTo>
                  <a:lnTo>
                    <a:pt x="4182078" y="5684856"/>
                  </a:lnTo>
                  <a:lnTo>
                    <a:pt x="4167153" y="5685491"/>
                  </a:lnTo>
                  <a:cubicBezTo>
                    <a:pt x="4167470" y="5681155"/>
                    <a:pt x="4167788" y="5676820"/>
                    <a:pt x="4168105" y="5672484"/>
                  </a:cubicBezTo>
                  <a:lnTo>
                    <a:pt x="4172551" y="5665188"/>
                  </a:lnTo>
                  <a:cubicBezTo>
                    <a:pt x="4172869" y="5660641"/>
                    <a:pt x="4173186" y="5656094"/>
                    <a:pt x="4173504" y="5651547"/>
                  </a:cubicBezTo>
                  <a:lnTo>
                    <a:pt x="4169058" y="5637906"/>
                  </a:lnTo>
                  <a:lnTo>
                    <a:pt x="4176362" y="5618873"/>
                  </a:lnTo>
                  <a:lnTo>
                    <a:pt x="4195098" y="5603011"/>
                  </a:lnTo>
                  <a:lnTo>
                    <a:pt x="4196050" y="5595715"/>
                  </a:lnTo>
                  <a:lnTo>
                    <a:pt x="4205260" y="5583978"/>
                  </a:lnTo>
                  <a:lnTo>
                    <a:pt x="4219232" y="5580805"/>
                  </a:lnTo>
                  <a:lnTo>
                    <a:pt x="4230982" y="5565896"/>
                  </a:lnTo>
                  <a:lnTo>
                    <a:pt x="4244637" y="5563358"/>
                  </a:lnTo>
                  <a:lnTo>
                    <a:pt x="4257021" y="5561454"/>
                  </a:lnTo>
                  <a:lnTo>
                    <a:pt x="4264643" y="5553841"/>
                  </a:lnTo>
                  <a:lnTo>
                    <a:pt x="4280520" y="5557013"/>
                  </a:lnTo>
                  <a:lnTo>
                    <a:pt x="4286872" y="5570337"/>
                  </a:lnTo>
                  <a:lnTo>
                    <a:pt x="4295128" y="5575730"/>
                  </a:lnTo>
                  <a:lnTo>
                    <a:pt x="4318627" y="5575412"/>
                  </a:lnTo>
                  <a:lnTo>
                    <a:pt x="4327201" y="5566847"/>
                  </a:lnTo>
                  <a:lnTo>
                    <a:pt x="4310053" y="5556696"/>
                  </a:lnTo>
                  <a:lnTo>
                    <a:pt x="4311323" y="5550351"/>
                  </a:lnTo>
                  <a:lnTo>
                    <a:pt x="4326884" y="5547813"/>
                  </a:lnTo>
                  <a:lnTo>
                    <a:pt x="4345937" y="5550034"/>
                  </a:lnTo>
                  <a:cubicBezTo>
                    <a:pt x="4345725" y="5552889"/>
                    <a:pt x="4345514" y="5555744"/>
                    <a:pt x="4345302" y="5558599"/>
                  </a:cubicBezTo>
                  <a:lnTo>
                    <a:pt x="4334505" y="5560503"/>
                  </a:lnTo>
                  <a:lnTo>
                    <a:pt x="4358957" y="5572875"/>
                  </a:lnTo>
                  <a:lnTo>
                    <a:pt x="4384361" y="5570971"/>
                  </a:lnTo>
                  <a:lnTo>
                    <a:pt x="4414847" y="5562089"/>
                  </a:lnTo>
                  <a:lnTo>
                    <a:pt x="4437076" y="5559551"/>
                  </a:lnTo>
                  <a:lnTo>
                    <a:pt x="4446602" y="5562723"/>
                  </a:lnTo>
                  <a:lnTo>
                    <a:pt x="4458352" y="5562723"/>
                  </a:lnTo>
                  <a:lnTo>
                    <a:pt x="4458034" y="5550034"/>
                  </a:lnTo>
                  <a:lnTo>
                    <a:pt x="4452636" y="5546862"/>
                  </a:lnTo>
                  <a:lnTo>
                    <a:pt x="4438346" y="5551303"/>
                  </a:lnTo>
                  <a:lnTo>
                    <a:pt x="4430725" y="5547179"/>
                  </a:lnTo>
                  <a:lnTo>
                    <a:pt x="4421198" y="5540834"/>
                  </a:lnTo>
                  <a:lnTo>
                    <a:pt x="4438981" y="5533221"/>
                  </a:lnTo>
                  <a:lnTo>
                    <a:pt x="4442157" y="5528145"/>
                  </a:lnTo>
                  <a:lnTo>
                    <a:pt x="4469784" y="5528780"/>
                  </a:lnTo>
                  <a:lnTo>
                    <a:pt x="4481534" y="5527828"/>
                  </a:lnTo>
                  <a:lnTo>
                    <a:pt x="4484074" y="5521483"/>
                  </a:lnTo>
                  <a:lnTo>
                    <a:pt x="4503445" y="5522118"/>
                  </a:lnTo>
                  <a:lnTo>
                    <a:pt x="4525674" y="5523070"/>
                  </a:lnTo>
                  <a:lnTo>
                    <a:pt x="4518053" y="5517677"/>
                  </a:lnTo>
                  <a:lnTo>
                    <a:pt x="4503445" y="5516091"/>
                  </a:lnTo>
                  <a:lnTo>
                    <a:pt x="4489473" y="5516091"/>
                  </a:lnTo>
                  <a:lnTo>
                    <a:pt x="4484074" y="5521483"/>
                  </a:lnTo>
                  <a:lnTo>
                    <a:pt x="4471372" y="5518311"/>
                  </a:lnTo>
                  <a:lnTo>
                    <a:pt x="4466291" y="5513236"/>
                  </a:lnTo>
                  <a:cubicBezTo>
                    <a:pt x="4466609" y="5509746"/>
                    <a:pt x="4466926" y="5506257"/>
                    <a:pt x="4467244" y="5502767"/>
                  </a:cubicBezTo>
                  <a:lnTo>
                    <a:pt x="4457717" y="5498326"/>
                  </a:lnTo>
                  <a:lnTo>
                    <a:pt x="4449143" y="5491030"/>
                  </a:lnTo>
                  <a:lnTo>
                    <a:pt x="4451366" y="5488174"/>
                  </a:lnTo>
                  <a:lnTo>
                    <a:pt x="4445967" y="5484050"/>
                  </a:lnTo>
                  <a:lnTo>
                    <a:pt x="4450413" y="5474216"/>
                  </a:lnTo>
                  <a:lnTo>
                    <a:pt x="4454224" y="5462796"/>
                  </a:lnTo>
                  <a:lnTo>
                    <a:pt x="4471054" y="5460576"/>
                  </a:lnTo>
                  <a:lnTo>
                    <a:pt x="4485979" y="5470727"/>
                  </a:lnTo>
                  <a:lnTo>
                    <a:pt x="4497729" y="5466603"/>
                  </a:lnTo>
                  <a:lnTo>
                    <a:pt x="4519005" y="5472630"/>
                  </a:lnTo>
                  <a:lnTo>
                    <a:pt x="4540282" y="5474216"/>
                  </a:lnTo>
                  <a:lnTo>
                    <a:pt x="4576801" y="5462796"/>
                  </a:lnTo>
                  <a:lnTo>
                    <a:pt x="4615225" y="5473899"/>
                  </a:lnTo>
                  <a:lnTo>
                    <a:pt x="4632055" y="5472630"/>
                  </a:lnTo>
                  <a:lnTo>
                    <a:pt x="4660635" y="5469141"/>
                  </a:lnTo>
                  <a:lnTo>
                    <a:pt x="4667939" y="5447252"/>
                  </a:lnTo>
                  <a:lnTo>
                    <a:pt x="4721606" y="5417115"/>
                  </a:lnTo>
                  <a:lnTo>
                    <a:pt x="4777179" y="5385075"/>
                  </a:lnTo>
                  <a:lnTo>
                    <a:pt x="4808934" y="5377144"/>
                  </a:lnTo>
                  <a:lnTo>
                    <a:pt x="4837197" y="5363504"/>
                  </a:lnTo>
                  <a:lnTo>
                    <a:pt x="4847994" y="5354938"/>
                  </a:lnTo>
                  <a:lnTo>
                    <a:pt x="4929288" y="5357476"/>
                  </a:lnTo>
                  <a:lnTo>
                    <a:pt x="4984543" y="5364138"/>
                  </a:lnTo>
                  <a:lnTo>
                    <a:pt x="5002644" y="5359697"/>
                  </a:lnTo>
                  <a:lnTo>
                    <a:pt x="5014076" y="5347008"/>
                  </a:lnTo>
                  <a:lnTo>
                    <a:pt x="5026778" y="5345104"/>
                  </a:lnTo>
                  <a:lnTo>
                    <a:pt x="5042021" y="5383489"/>
                  </a:lnTo>
                  <a:lnTo>
                    <a:pt x="5058851" y="5387613"/>
                  </a:lnTo>
                  <a:lnTo>
                    <a:pt x="5071553" y="5399033"/>
                  </a:lnTo>
                  <a:lnTo>
                    <a:pt x="5089654" y="5402205"/>
                  </a:lnTo>
                  <a:lnTo>
                    <a:pt x="5111883" y="5391420"/>
                  </a:lnTo>
                  <a:lnTo>
                    <a:pt x="5119504" y="5394592"/>
                  </a:lnTo>
                  <a:lnTo>
                    <a:pt x="5129031" y="5401888"/>
                  </a:lnTo>
                  <a:lnTo>
                    <a:pt x="5145227" y="5438687"/>
                  </a:lnTo>
                  <a:lnTo>
                    <a:pt x="5162057" y="5443445"/>
                  </a:lnTo>
                  <a:lnTo>
                    <a:pt x="5170313" y="5439321"/>
                  </a:lnTo>
                  <a:lnTo>
                    <a:pt x="5178570" y="5438687"/>
                  </a:lnTo>
                  <a:lnTo>
                    <a:pt x="5189049" y="5448204"/>
                  </a:lnTo>
                  <a:lnTo>
                    <a:pt x="5199211" y="5454548"/>
                  </a:lnTo>
                  <a:lnTo>
                    <a:pt x="5223345" y="5460576"/>
                  </a:lnTo>
                  <a:lnTo>
                    <a:pt x="5241129" y="5475168"/>
                  </a:lnTo>
                  <a:lnTo>
                    <a:pt x="5251608" y="5480561"/>
                  </a:lnTo>
                  <a:lnTo>
                    <a:pt x="5253831" y="5470727"/>
                  </a:lnTo>
                  <a:lnTo>
                    <a:pt x="5262087" y="5470727"/>
                  </a:lnTo>
                  <a:lnTo>
                    <a:pt x="5290032" y="5485954"/>
                  </a:lnTo>
                  <a:lnTo>
                    <a:pt x="5318930" y="5495471"/>
                  </a:lnTo>
                  <a:lnTo>
                    <a:pt x="5356084" y="5482464"/>
                  </a:lnTo>
                  <a:lnTo>
                    <a:pt x="5421501" y="5468824"/>
                  </a:lnTo>
                  <a:lnTo>
                    <a:pt x="5495174" y="5479927"/>
                  </a:lnTo>
                  <a:lnTo>
                    <a:pt x="5517720" y="5481830"/>
                  </a:lnTo>
                  <a:lnTo>
                    <a:pt x="5564401" y="5452645"/>
                  </a:lnTo>
                  <a:lnTo>
                    <a:pt x="5579961" y="5450424"/>
                  </a:lnTo>
                  <a:lnTo>
                    <a:pt x="5598062" y="5437735"/>
                  </a:lnTo>
                  <a:lnTo>
                    <a:pt x="5650459" y="5377144"/>
                  </a:lnTo>
                  <a:lnTo>
                    <a:pt x="5660621" y="5382854"/>
                  </a:lnTo>
                  <a:lnTo>
                    <a:pt x="5660866" y="5382796"/>
                  </a:lnTo>
                  <a:lnTo>
                    <a:pt x="5650740" y="5377092"/>
                  </a:lnTo>
                  <a:cubicBezTo>
                    <a:pt x="5650952" y="5367558"/>
                    <a:pt x="5651163" y="5358023"/>
                    <a:pt x="5651375" y="5348489"/>
                  </a:cubicBezTo>
                  <a:lnTo>
                    <a:pt x="5636460" y="5328467"/>
                  </a:lnTo>
                  <a:lnTo>
                    <a:pt x="5629479" y="5271897"/>
                  </a:lnTo>
                  <a:lnTo>
                    <a:pt x="5604092" y="5243611"/>
                  </a:lnTo>
                  <a:lnTo>
                    <a:pt x="5598380" y="5224543"/>
                  </a:lnTo>
                  <a:lnTo>
                    <a:pt x="5585686" y="5214373"/>
                  </a:lnTo>
                  <a:lnTo>
                    <a:pt x="5545384" y="5211513"/>
                  </a:lnTo>
                  <a:lnTo>
                    <a:pt x="5520949" y="5202296"/>
                  </a:lnTo>
                  <a:lnTo>
                    <a:pt x="5511429" y="5181956"/>
                  </a:lnTo>
                  <a:lnTo>
                    <a:pt x="5512381" y="5175600"/>
                  </a:lnTo>
                  <a:lnTo>
                    <a:pt x="5502861" y="5178142"/>
                  </a:lnTo>
                  <a:lnTo>
                    <a:pt x="5482869" y="5165430"/>
                  </a:lnTo>
                  <a:lnTo>
                    <a:pt x="5475253" y="5146997"/>
                  </a:lnTo>
                  <a:lnTo>
                    <a:pt x="5474184" y="5146401"/>
                  </a:lnTo>
                  <a:lnTo>
                    <a:pt x="5451638" y="5128307"/>
                  </a:lnTo>
                  <a:lnTo>
                    <a:pt x="5417342" y="5083548"/>
                  </a:lnTo>
                  <a:lnTo>
                    <a:pt x="5373837" y="5054026"/>
                  </a:lnTo>
                  <a:lnTo>
                    <a:pt x="5345257" y="5042598"/>
                  </a:lnTo>
                  <a:lnTo>
                    <a:pt x="5320806" y="5037837"/>
                  </a:lnTo>
                  <a:lnTo>
                    <a:pt x="5300482" y="5026409"/>
                  </a:lnTo>
                  <a:cubicBezTo>
                    <a:pt x="5300376" y="5023235"/>
                    <a:pt x="5300271" y="5020060"/>
                    <a:pt x="5300165" y="5016886"/>
                  </a:cubicBezTo>
                  <a:lnTo>
                    <a:pt x="5286510" y="5008632"/>
                  </a:lnTo>
                  <a:lnTo>
                    <a:pt x="5282381" y="5016886"/>
                  </a:lnTo>
                  <a:lnTo>
                    <a:pt x="5270950" y="5014029"/>
                  </a:lnTo>
                  <a:lnTo>
                    <a:pt x="5255072" y="5010854"/>
                  </a:lnTo>
                  <a:lnTo>
                    <a:pt x="5245228" y="5009267"/>
                  </a:lnTo>
                  <a:lnTo>
                    <a:pt x="5229032" y="4980697"/>
                  </a:lnTo>
                  <a:lnTo>
                    <a:pt x="5211885" y="4944192"/>
                  </a:lnTo>
                  <a:lnTo>
                    <a:pt x="5193784" y="4938795"/>
                  </a:lnTo>
                  <a:lnTo>
                    <a:pt x="5176636" y="4938160"/>
                  </a:lnTo>
                  <a:lnTo>
                    <a:pt x="5171555" y="4925145"/>
                  </a:lnTo>
                  <a:lnTo>
                    <a:pt x="5202358" y="4917844"/>
                  </a:lnTo>
                  <a:lnTo>
                    <a:pt x="5199817" y="4907369"/>
                  </a:lnTo>
                  <a:lnTo>
                    <a:pt x="5190291" y="4906099"/>
                  </a:lnTo>
                  <a:lnTo>
                    <a:pt x="5185210" y="4911495"/>
                  </a:lnTo>
                  <a:lnTo>
                    <a:pt x="5188068" y="4894671"/>
                  </a:lnTo>
                  <a:lnTo>
                    <a:pt x="5207121" y="4898798"/>
                  </a:lnTo>
                  <a:lnTo>
                    <a:pt x="5217918" y="4907051"/>
                  </a:lnTo>
                  <a:cubicBezTo>
                    <a:pt x="5217600" y="4909802"/>
                    <a:pt x="5217283" y="4912554"/>
                    <a:pt x="5216965" y="4915305"/>
                  </a:cubicBezTo>
                  <a:lnTo>
                    <a:pt x="5234748" y="4917527"/>
                  </a:lnTo>
                  <a:lnTo>
                    <a:pt x="5225222" y="4907051"/>
                  </a:lnTo>
                  <a:lnTo>
                    <a:pt x="5243322" y="4908956"/>
                  </a:lnTo>
                  <a:lnTo>
                    <a:pt x="5249673" y="4901655"/>
                  </a:lnTo>
                  <a:lnTo>
                    <a:pt x="5252531" y="4881338"/>
                  </a:lnTo>
                  <a:lnTo>
                    <a:pt x="5262058" y="4868641"/>
                  </a:lnTo>
                  <a:lnTo>
                    <a:pt x="5276983" y="4862292"/>
                  </a:lnTo>
                  <a:lnTo>
                    <a:pt x="5279841" y="4842293"/>
                  </a:lnTo>
                  <a:lnTo>
                    <a:pt x="5300482" y="4809279"/>
                  </a:lnTo>
                  <a:lnTo>
                    <a:pt x="5309056" y="4810232"/>
                  </a:lnTo>
                  <a:lnTo>
                    <a:pt x="5302705" y="4819755"/>
                  </a:lnTo>
                  <a:lnTo>
                    <a:pt x="5305245" y="4831500"/>
                  </a:lnTo>
                  <a:lnTo>
                    <a:pt x="5318900" y="4840706"/>
                  </a:lnTo>
                  <a:lnTo>
                    <a:pt x="5328109" y="4832135"/>
                  </a:lnTo>
                  <a:lnTo>
                    <a:pt x="5327157" y="4827056"/>
                  </a:lnTo>
                  <a:lnTo>
                    <a:pt x="5322711" y="4821660"/>
                  </a:lnTo>
                  <a:lnTo>
                    <a:pt x="5323981" y="4831183"/>
                  </a:lnTo>
                  <a:lnTo>
                    <a:pt x="5316360" y="4823882"/>
                  </a:lnTo>
                  <a:lnTo>
                    <a:pt x="5314454" y="4815628"/>
                  </a:lnTo>
                  <a:lnTo>
                    <a:pt x="5317630" y="4811501"/>
                  </a:lnTo>
                  <a:lnTo>
                    <a:pt x="5327157" y="4801978"/>
                  </a:lnTo>
                  <a:lnTo>
                    <a:pt x="5333508" y="4801661"/>
                  </a:lnTo>
                  <a:lnTo>
                    <a:pt x="5342082" y="4813089"/>
                  </a:lnTo>
                  <a:lnTo>
                    <a:pt x="5351608" y="4815311"/>
                  </a:lnTo>
                  <a:lnTo>
                    <a:pt x="5359547" y="4808010"/>
                  </a:lnTo>
                  <a:lnTo>
                    <a:pt x="5342717" y="4796264"/>
                  </a:lnTo>
                  <a:lnTo>
                    <a:pt x="5340494" y="4790868"/>
                  </a:lnTo>
                  <a:lnTo>
                    <a:pt x="5309691" y="4767060"/>
                  </a:lnTo>
                  <a:lnTo>
                    <a:pt x="5305563" y="4772456"/>
                  </a:lnTo>
                  <a:lnTo>
                    <a:pt x="5292861" y="4758806"/>
                  </a:lnTo>
                  <a:lnTo>
                    <a:pt x="5283969" y="4741030"/>
                  </a:lnTo>
                  <a:lnTo>
                    <a:pt x="5280794" y="4721983"/>
                  </a:lnTo>
                  <a:lnTo>
                    <a:pt x="5298894" y="4732459"/>
                  </a:lnTo>
                  <a:lnTo>
                    <a:pt x="5315725" y="4725792"/>
                  </a:lnTo>
                  <a:lnTo>
                    <a:pt x="5318900" y="4719444"/>
                  </a:lnTo>
                  <a:lnTo>
                    <a:pt x="5328427" y="4721666"/>
                  </a:lnTo>
                  <a:lnTo>
                    <a:pt x="5336048" y="4728967"/>
                  </a:lnTo>
                  <a:lnTo>
                    <a:pt x="5356689" y="4728649"/>
                  </a:lnTo>
                  <a:lnTo>
                    <a:pt x="5356689" y="4718491"/>
                  </a:lnTo>
                  <a:lnTo>
                    <a:pt x="5343987" y="4709920"/>
                  </a:lnTo>
                  <a:lnTo>
                    <a:pt x="5337636" y="4718491"/>
                  </a:lnTo>
                  <a:lnTo>
                    <a:pt x="5331285" y="4708968"/>
                  </a:lnTo>
                  <a:lnTo>
                    <a:pt x="5334460" y="4700397"/>
                  </a:lnTo>
                  <a:lnTo>
                    <a:pt x="5339859" y="4696270"/>
                  </a:lnTo>
                  <a:lnTo>
                    <a:pt x="5363358" y="4697223"/>
                  </a:lnTo>
                  <a:lnTo>
                    <a:pt x="5375742" y="4686430"/>
                  </a:lnTo>
                  <a:lnTo>
                    <a:pt x="5386222" y="4681986"/>
                  </a:lnTo>
                  <a:lnTo>
                    <a:pt x="5430362" y="4672462"/>
                  </a:lnTo>
                  <a:lnTo>
                    <a:pt x="5430362" y="4663892"/>
                  </a:lnTo>
                  <a:lnTo>
                    <a:pt x="5418612" y="4657543"/>
                  </a:lnTo>
                  <a:lnTo>
                    <a:pt x="5420835" y="4648019"/>
                  </a:lnTo>
                  <a:lnTo>
                    <a:pt x="5416707" y="4641036"/>
                  </a:lnTo>
                  <a:lnTo>
                    <a:pt x="5393208" y="4645163"/>
                  </a:lnTo>
                  <a:lnTo>
                    <a:pt x="5379553" y="4654686"/>
                  </a:lnTo>
                  <a:lnTo>
                    <a:pt x="5352243" y="4657225"/>
                  </a:lnTo>
                  <a:lnTo>
                    <a:pt x="5331230" y="4660361"/>
                  </a:lnTo>
                  <a:cubicBezTo>
                    <a:pt x="5331190" y="4660605"/>
                    <a:pt x="5331149" y="4660850"/>
                    <a:pt x="5331109" y="4661094"/>
                  </a:cubicBezTo>
                  <a:lnTo>
                    <a:pt x="5315234" y="4676033"/>
                  </a:lnTo>
                  <a:lnTo>
                    <a:pt x="5309836" y="4676351"/>
                  </a:lnTo>
                  <a:lnTo>
                    <a:pt x="5314281" y="4666816"/>
                  </a:lnTo>
                  <a:lnTo>
                    <a:pt x="5285389" y="4662366"/>
                  </a:lnTo>
                  <a:lnTo>
                    <a:pt x="5258401" y="4676669"/>
                  </a:lnTo>
                  <a:lnTo>
                    <a:pt x="5249829" y="4690337"/>
                  </a:lnTo>
                  <a:lnTo>
                    <a:pt x="5242844" y="4694787"/>
                  </a:lnTo>
                  <a:lnTo>
                    <a:pt x="5238399" y="4692562"/>
                  </a:lnTo>
                  <a:lnTo>
                    <a:pt x="5206649" y="4704640"/>
                  </a:lnTo>
                  <a:lnTo>
                    <a:pt x="5195219" y="4725936"/>
                  </a:lnTo>
                  <a:lnTo>
                    <a:pt x="5184741" y="4732293"/>
                  </a:lnTo>
                  <a:lnTo>
                    <a:pt x="5178391" y="4719579"/>
                  </a:lnTo>
                  <a:lnTo>
                    <a:pt x="5164421" y="4717672"/>
                  </a:lnTo>
                  <a:lnTo>
                    <a:pt x="5151721" y="4719897"/>
                  </a:lnTo>
                  <a:lnTo>
                    <a:pt x="5147594" y="4731657"/>
                  </a:lnTo>
                  <a:lnTo>
                    <a:pt x="5144736" y="4744053"/>
                  </a:lnTo>
                  <a:lnTo>
                    <a:pt x="5132036" y="4746596"/>
                  </a:lnTo>
                  <a:lnTo>
                    <a:pt x="5132036" y="4739921"/>
                  </a:lnTo>
                  <a:lnTo>
                    <a:pt x="5116161" y="4732611"/>
                  </a:lnTo>
                  <a:lnTo>
                    <a:pt x="5101239" y="4750728"/>
                  </a:lnTo>
                  <a:lnTo>
                    <a:pt x="5080284" y="4761535"/>
                  </a:lnTo>
                  <a:lnTo>
                    <a:pt x="5055836" y="4769164"/>
                  </a:lnTo>
                  <a:lnTo>
                    <a:pt x="5050756" y="4763124"/>
                  </a:lnTo>
                  <a:lnTo>
                    <a:pt x="5045994" y="4736425"/>
                  </a:lnTo>
                  <a:lnTo>
                    <a:pt x="5040914" y="4745960"/>
                  </a:lnTo>
                  <a:lnTo>
                    <a:pt x="5045359" y="4773296"/>
                  </a:lnTo>
                  <a:lnTo>
                    <a:pt x="5051709" y="4774567"/>
                  </a:lnTo>
                  <a:lnTo>
                    <a:pt x="5042501" y="4780924"/>
                  </a:lnTo>
                  <a:lnTo>
                    <a:pt x="5039961" y="4775838"/>
                  </a:lnTo>
                  <a:lnTo>
                    <a:pt x="5039009" y="4766303"/>
                  </a:lnTo>
                  <a:lnTo>
                    <a:pt x="5033611" y="4758992"/>
                  </a:lnTo>
                  <a:lnTo>
                    <a:pt x="5028531" y="4776792"/>
                  </a:lnTo>
                  <a:lnTo>
                    <a:pt x="5032976" y="4779017"/>
                  </a:lnTo>
                  <a:lnTo>
                    <a:pt x="5019006" y="4792684"/>
                  </a:lnTo>
                  <a:lnTo>
                    <a:pt x="5004401" y="4799359"/>
                  </a:lnTo>
                  <a:lnTo>
                    <a:pt x="4999004" y="4803491"/>
                  </a:lnTo>
                  <a:lnTo>
                    <a:pt x="4987574" y="4805716"/>
                  </a:lnTo>
                  <a:lnTo>
                    <a:pt x="4983446" y="4824787"/>
                  </a:lnTo>
                  <a:lnTo>
                    <a:pt x="4974874" y="4829873"/>
                  </a:lnTo>
                  <a:lnTo>
                    <a:pt x="4968524" y="4826694"/>
                  </a:lnTo>
                  <a:lnTo>
                    <a:pt x="4965349" y="4818748"/>
                  </a:lnTo>
                  <a:lnTo>
                    <a:pt x="4974874" y="4813980"/>
                  </a:lnTo>
                  <a:lnTo>
                    <a:pt x="4974874" y="4810166"/>
                  </a:lnTo>
                  <a:lnTo>
                    <a:pt x="4965349" y="4815570"/>
                  </a:lnTo>
                  <a:lnTo>
                    <a:pt x="4952649" y="4800631"/>
                  </a:lnTo>
                  <a:lnTo>
                    <a:pt x="4941854" y="4801902"/>
                  </a:lnTo>
                  <a:lnTo>
                    <a:pt x="4938679" y="4810166"/>
                  </a:lnTo>
                  <a:lnTo>
                    <a:pt x="4930424" y="4803173"/>
                  </a:lnTo>
                  <a:lnTo>
                    <a:pt x="4922804" y="4814934"/>
                  </a:lnTo>
                  <a:lnTo>
                    <a:pt x="4917724" y="4801902"/>
                  </a:lnTo>
                  <a:lnTo>
                    <a:pt x="4910104" y="4792684"/>
                  </a:lnTo>
                  <a:lnTo>
                    <a:pt x="4896451" y="4784420"/>
                  </a:lnTo>
                  <a:lnTo>
                    <a:pt x="4893276" y="4803491"/>
                  </a:lnTo>
                  <a:lnTo>
                    <a:pt x="4900896" y="4812709"/>
                  </a:lnTo>
                  <a:lnTo>
                    <a:pt x="4907246" y="4819066"/>
                  </a:lnTo>
                  <a:lnTo>
                    <a:pt x="4916771" y="4820020"/>
                  </a:lnTo>
                  <a:lnTo>
                    <a:pt x="4929471" y="4827330"/>
                  </a:lnTo>
                  <a:lnTo>
                    <a:pt x="4932646" y="4840044"/>
                  </a:lnTo>
                  <a:lnTo>
                    <a:pt x="4939314" y="4841951"/>
                  </a:lnTo>
                  <a:lnTo>
                    <a:pt x="4937091" y="4826059"/>
                  </a:lnTo>
                  <a:lnTo>
                    <a:pt x="4938679" y="4819702"/>
                  </a:lnTo>
                  <a:lnTo>
                    <a:pt x="4960269" y="4833051"/>
                  </a:lnTo>
                  <a:lnTo>
                    <a:pt x="4969794" y="4836548"/>
                  </a:lnTo>
                  <a:lnTo>
                    <a:pt x="4977414" y="4841633"/>
                  </a:lnTo>
                  <a:lnTo>
                    <a:pt x="4964714" y="4854347"/>
                  </a:lnTo>
                  <a:lnTo>
                    <a:pt x="4963444" y="4857526"/>
                  </a:lnTo>
                  <a:lnTo>
                    <a:pt x="4982811" y="4855301"/>
                  </a:lnTo>
                  <a:lnTo>
                    <a:pt x="4990114" y="4859433"/>
                  </a:lnTo>
                  <a:lnTo>
                    <a:pt x="4983764" y="4865790"/>
                  </a:lnTo>
                  <a:lnTo>
                    <a:pt x="4999639" y="4865790"/>
                  </a:lnTo>
                  <a:lnTo>
                    <a:pt x="5011386" y="4870876"/>
                  </a:lnTo>
                  <a:lnTo>
                    <a:pt x="5021864" y="4883590"/>
                  </a:lnTo>
                  <a:lnTo>
                    <a:pt x="5015831" y="4909653"/>
                  </a:lnTo>
                  <a:lnTo>
                    <a:pt x="5036151" y="4910607"/>
                  </a:lnTo>
                  <a:lnTo>
                    <a:pt x="5076474" y="4925228"/>
                  </a:lnTo>
                  <a:lnTo>
                    <a:pt x="5079649" y="4917917"/>
                  </a:lnTo>
                  <a:lnTo>
                    <a:pt x="5052979" y="4901071"/>
                  </a:lnTo>
                  <a:lnTo>
                    <a:pt x="5031389" y="4869604"/>
                  </a:lnTo>
                  <a:lnTo>
                    <a:pt x="5012974" y="4834005"/>
                  </a:lnTo>
                  <a:lnTo>
                    <a:pt x="5004719" y="4842269"/>
                  </a:lnTo>
                  <a:lnTo>
                    <a:pt x="4999321" y="4834005"/>
                  </a:lnTo>
                  <a:lnTo>
                    <a:pt x="4995194" y="4819384"/>
                  </a:lnTo>
                  <a:lnTo>
                    <a:pt x="5002496" y="4816205"/>
                  </a:lnTo>
                  <a:lnTo>
                    <a:pt x="5001544" y="4809848"/>
                  </a:lnTo>
                  <a:lnTo>
                    <a:pt x="5004719" y="4807623"/>
                  </a:lnTo>
                  <a:lnTo>
                    <a:pt x="5036786" y="4869604"/>
                  </a:lnTo>
                  <a:lnTo>
                    <a:pt x="5057106" y="4899164"/>
                  </a:lnTo>
                  <a:lnTo>
                    <a:pt x="5078696" y="4909335"/>
                  </a:lnTo>
                  <a:lnTo>
                    <a:pt x="5085999" y="4911560"/>
                  </a:lnTo>
                  <a:lnTo>
                    <a:pt x="5094254" y="4912196"/>
                  </a:lnTo>
                  <a:lnTo>
                    <a:pt x="5098381" y="4905839"/>
                  </a:lnTo>
                  <a:lnTo>
                    <a:pt x="5106954" y="4896304"/>
                  </a:lnTo>
                  <a:lnTo>
                    <a:pt x="5116479" y="4911243"/>
                  </a:lnTo>
                  <a:lnTo>
                    <a:pt x="5126004" y="4904886"/>
                  </a:lnTo>
                  <a:lnTo>
                    <a:pt x="5130131" y="4898211"/>
                  </a:lnTo>
                  <a:lnTo>
                    <a:pt x="5148864" y="4893761"/>
                  </a:lnTo>
                  <a:lnTo>
                    <a:pt x="5162834" y="4895986"/>
                  </a:lnTo>
                  <a:lnTo>
                    <a:pt x="5181249" y="4909335"/>
                  </a:lnTo>
                  <a:lnTo>
                    <a:pt x="5175534" y="4914739"/>
                  </a:lnTo>
                  <a:lnTo>
                    <a:pt x="5160929" y="4912832"/>
                  </a:lnTo>
                  <a:lnTo>
                    <a:pt x="5156801" y="4915057"/>
                  </a:lnTo>
                  <a:cubicBezTo>
                    <a:pt x="5156589" y="4921626"/>
                    <a:pt x="5156378" y="4928194"/>
                    <a:pt x="5156166" y="4934763"/>
                  </a:cubicBezTo>
                  <a:lnTo>
                    <a:pt x="5151721" y="4947477"/>
                  </a:lnTo>
                  <a:lnTo>
                    <a:pt x="5144419" y="4948749"/>
                  </a:lnTo>
                  <a:lnTo>
                    <a:pt x="5131719" y="4950974"/>
                  </a:lnTo>
                  <a:lnTo>
                    <a:pt x="5117114" y="4960827"/>
                  </a:lnTo>
                  <a:lnTo>
                    <a:pt x="5094571" y="4943028"/>
                  </a:lnTo>
                  <a:lnTo>
                    <a:pt x="5071076" y="4943981"/>
                  </a:lnTo>
                  <a:lnTo>
                    <a:pt x="5061869" y="4955742"/>
                  </a:lnTo>
                  <a:lnTo>
                    <a:pt x="5055519" y="4969409"/>
                  </a:lnTo>
                  <a:lnTo>
                    <a:pt x="5033611" y="4976402"/>
                  </a:lnTo>
                  <a:lnTo>
                    <a:pt x="5025039" y="4986891"/>
                  </a:lnTo>
                  <a:lnTo>
                    <a:pt x="5012339" y="4987845"/>
                  </a:lnTo>
                  <a:lnTo>
                    <a:pt x="5002814" y="4981488"/>
                  </a:lnTo>
                  <a:lnTo>
                    <a:pt x="4994241" y="4986255"/>
                  </a:lnTo>
                  <a:lnTo>
                    <a:pt x="4972334" y="5008505"/>
                  </a:lnTo>
                  <a:lnTo>
                    <a:pt x="4941854" y="5033933"/>
                  </a:lnTo>
                  <a:lnTo>
                    <a:pt x="4914866" y="5053004"/>
                  </a:lnTo>
                  <a:lnTo>
                    <a:pt x="4887879" y="5037429"/>
                  </a:lnTo>
                  <a:lnTo>
                    <a:pt x="4861526" y="5034568"/>
                  </a:lnTo>
                  <a:lnTo>
                    <a:pt x="4859304" y="5027258"/>
                  </a:lnTo>
                  <a:lnTo>
                    <a:pt x="4877401" y="5013590"/>
                  </a:lnTo>
                  <a:lnTo>
                    <a:pt x="4873909" y="4995473"/>
                  </a:lnTo>
                  <a:lnTo>
                    <a:pt x="4881211" y="4992294"/>
                  </a:lnTo>
                  <a:lnTo>
                    <a:pt x="4885339" y="4962734"/>
                  </a:lnTo>
                  <a:lnTo>
                    <a:pt x="4870099" y="4939849"/>
                  </a:lnTo>
                  <a:lnTo>
                    <a:pt x="4854224" y="4945253"/>
                  </a:lnTo>
                  <a:lnTo>
                    <a:pt x="4851049" y="4936671"/>
                  </a:lnTo>
                  <a:lnTo>
                    <a:pt x="4831046" y="4919825"/>
                  </a:lnTo>
                  <a:lnTo>
                    <a:pt x="4818029" y="4918871"/>
                  </a:lnTo>
                  <a:lnTo>
                    <a:pt x="4810726" y="4929678"/>
                  </a:lnTo>
                  <a:lnTo>
                    <a:pt x="4797074" y="4924592"/>
                  </a:lnTo>
                  <a:lnTo>
                    <a:pt x="4784056" y="4917282"/>
                  </a:lnTo>
                  <a:lnTo>
                    <a:pt x="4780881" y="4909018"/>
                  </a:lnTo>
                  <a:lnTo>
                    <a:pt x="4787549" y="4904250"/>
                  </a:lnTo>
                  <a:lnTo>
                    <a:pt x="4808186" y="4888357"/>
                  </a:lnTo>
                  <a:lnTo>
                    <a:pt x="4836444" y="4865154"/>
                  </a:lnTo>
                  <a:lnTo>
                    <a:pt x="4839619" y="4855619"/>
                  </a:lnTo>
                  <a:lnTo>
                    <a:pt x="4844064" y="4862929"/>
                  </a:lnTo>
                  <a:lnTo>
                    <a:pt x="4866289" y="4854030"/>
                  </a:lnTo>
                  <a:lnTo>
                    <a:pt x="4894546" y="4846719"/>
                  </a:lnTo>
                  <a:lnTo>
                    <a:pt x="4905341" y="4849897"/>
                  </a:lnTo>
                  <a:lnTo>
                    <a:pt x="4899944" y="4839091"/>
                  </a:lnTo>
                  <a:lnTo>
                    <a:pt x="4909469" y="4829555"/>
                  </a:lnTo>
                  <a:lnTo>
                    <a:pt x="4891371" y="4835912"/>
                  </a:lnTo>
                  <a:cubicBezTo>
                    <a:pt x="4891054" y="4832098"/>
                    <a:pt x="4890736" y="4828283"/>
                    <a:pt x="4890419" y="4824469"/>
                  </a:cubicBezTo>
                  <a:lnTo>
                    <a:pt x="4885021" y="4817159"/>
                  </a:lnTo>
                  <a:lnTo>
                    <a:pt x="4882481" y="4795863"/>
                  </a:lnTo>
                  <a:lnTo>
                    <a:pt x="4877719" y="4809848"/>
                  </a:lnTo>
                  <a:lnTo>
                    <a:pt x="4870099" y="4812073"/>
                  </a:lnTo>
                  <a:lnTo>
                    <a:pt x="4875496" y="4825741"/>
                  </a:lnTo>
                  <a:lnTo>
                    <a:pt x="4871369" y="4824787"/>
                  </a:lnTo>
                  <a:lnTo>
                    <a:pt x="4861526" y="4818430"/>
                  </a:lnTo>
                  <a:lnTo>
                    <a:pt x="4855176" y="4819384"/>
                  </a:lnTo>
                  <a:lnTo>
                    <a:pt x="4847874" y="4815570"/>
                  </a:lnTo>
                  <a:cubicBezTo>
                    <a:pt x="4847556" y="4811650"/>
                    <a:pt x="4847239" y="4807729"/>
                    <a:pt x="4846921" y="4803809"/>
                  </a:cubicBezTo>
                  <a:lnTo>
                    <a:pt x="4839301" y="4809213"/>
                  </a:lnTo>
                  <a:lnTo>
                    <a:pt x="4829776" y="4801584"/>
                  </a:lnTo>
                  <a:lnTo>
                    <a:pt x="4826601" y="4807941"/>
                  </a:lnTo>
                  <a:lnTo>
                    <a:pt x="4821204" y="4809213"/>
                  </a:lnTo>
                  <a:lnTo>
                    <a:pt x="4808504" y="4811755"/>
                  </a:lnTo>
                  <a:lnTo>
                    <a:pt x="4795169" y="4816841"/>
                  </a:lnTo>
                  <a:lnTo>
                    <a:pt x="4794216" y="4824469"/>
                  </a:lnTo>
                  <a:lnTo>
                    <a:pt x="4816441" y="4828284"/>
                  </a:lnTo>
                  <a:lnTo>
                    <a:pt x="4808821" y="4830509"/>
                  </a:lnTo>
                  <a:lnTo>
                    <a:pt x="4785644" y="4826377"/>
                  </a:lnTo>
                  <a:lnTo>
                    <a:pt x="4775166" y="4828602"/>
                  </a:lnTo>
                  <a:lnTo>
                    <a:pt x="4701824" y="4809530"/>
                  </a:lnTo>
                  <a:lnTo>
                    <a:pt x="4699601" y="4797770"/>
                  </a:lnTo>
                  <a:lnTo>
                    <a:pt x="4704999" y="4808259"/>
                  </a:lnTo>
                  <a:lnTo>
                    <a:pt x="4765324" y="4822562"/>
                  </a:lnTo>
                  <a:lnTo>
                    <a:pt x="4776119" y="4823198"/>
                  </a:lnTo>
                  <a:lnTo>
                    <a:pt x="4746274" y="4799677"/>
                  </a:lnTo>
                  <a:lnTo>
                    <a:pt x="4729446" y="4799677"/>
                  </a:lnTo>
                  <a:lnTo>
                    <a:pt x="4726271" y="4807941"/>
                  </a:lnTo>
                  <a:lnTo>
                    <a:pt x="4713571" y="4802856"/>
                  </a:lnTo>
                  <a:lnTo>
                    <a:pt x="4712301" y="4792367"/>
                  </a:lnTo>
                  <a:lnTo>
                    <a:pt x="4740559" y="4785692"/>
                  </a:lnTo>
                  <a:lnTo>
                    <a:pt x="4746909" y="4784738"/>
                  </a:lnTo>
                  <a:lnTo>
                    <a:pt x="4737384" y="4768846"/>
                  </a:lnTo>
                  <a:lnTo>
                    <a:pt x="4717381" y="4764714"/>
                  </a:lnTo>
                  <a:lnTo>
                    <a:pt x="4706586" y="4770117"/>
                  </a:lnTo>
                  <a:lnTo>
                    <a:pt x="4689759" y="4756767"/>
                  </a:lnTo>
                  <a:lnTo>
                    <a:pt x="4687536" y="4752317"/>
                  </a:lnTo>
                  <a:lnTo>
                    <a:pt x="4704681" y="4757721"/>
                  </a:lnTo>
                  <a:lnTo>
                    <a:pt x="4709761" y="4754225"/>
                  </a:lnTo>
                  <a:lnTo>
                    <a:pt x="4729129" y="4759628"/>
                  </a:lnTo>
                  <a:lnTo>
                    <a:pt x="4748179" y="4763442"/>
                  </a:lnTo>
                  <a:lnTo>
                    <a:pt x="4764054" y="4769799"/>
                  </a:lnTo>
                  <a:lnTo>
                    <a:pt x="4808821" y="4724982"/>
                  </a:lnTo>
                  <a:lnTo>
                    <a:pt x="4767864" y="4752953"/>
                  </a:lnTo>
                  <a:lnTo>
                    <a:pt x="4745956" y="4759310"/>
                  </a:lnTo>
                  <a:lnTo>
                    <a:pt x="4735161" y="4747868"/>
                  </a:lnTo>
                  <a:lnTo>
                    <a:pt x="4727541" y="4738332"/>
                  </a:lnTo>
                  <a:lnTo>
                    <a:pt x="4725636" y="4731339"/>
                  </a:lnTo>
                  <a:lnTo>
                    <a:pt x="4723414" y="4717354"/>
                  </a:lnTo>
                  <a:lnTo>
                    <a:pt x="4731351" y="4710043"/>
                  </a:lnTo>
                  <a:lnTo>
                    <a:pt x="4726271" y="4699236"/>
                  </a:lnTo>
                  <a:lnTo>
                    <a:pt x="4725001" y="4688747"/>
                  </a:lnTo>
                  <a:lnTo>
                    <a:pt x="4720874" y="4703686"/>
                  </a:lnTo>
                  <a:lnTo>
                    <a:pt x="4725001" y="4708772"/>
                  </a:lnTo>
                  <a:lnTo>
                    <a:pt x="4714841" y="4717354"/>
                  </a:lnTo>
                  <a:lnTo>
                    <a:pt x="4717064" y="4729114"/>
                  </a:lnTo>
                  <a:lnTo>
                    <a:pt x="4722144" y="4737378"/>
                  </a:lnTo>
                  <a:lnTo>
                    <a:pt x="4720239" y="4744689"/>
                  </a:lnTo>
                  <a:lnTo>
                    <a:pt x="4708809" y="4749139"/>
                  </a:lnTo>
                  <a:lnTo>
                    <a:pt x="4701189" y="4742782"/>
                  </a:lnTo>
                  <a:lnTo>
                    <a:pt x="4696109" y="4747232"/>
                  </a:lnTo>
                  <a:lnTo>
                    <a:pt x="4683409" y="4747232"/>
                  </a:lnTo>
                  <a:lnTo>
                    <a:pt x="4695791" y="4725936"/>
                  </a:lnTo>
                  <a:lnTo>
                    <a:pt x="4684044" y="4726254"/>
                  </a:lnTo>
                  <a:lnTo>
                    <a:pt x="4679916" y="4718943"/>
                  </a:lnTo>
                  <a:lnTo>
                    <a:pt x="4682456" y="4738650"/>
                  </a:lnTo>
                  <a:lnTo>
                    <a:pt x="4676106" y="4744371"/>
                  </a:lnTo>
                  <a:lnTo>
                    <a:pt x="4659914" y="4746596"/>
                  </a:lnTo>
                  <a:lnTo>
                    <a:pt x="4649436" y="4751682"/>
                  </a:lnTo>
                  <a:lnTo>
                    <a:pt x="4619591" y="4753271"/>
                  </a:lnTo>
                  <a:lnTo>
                    <a:pt x="4614829" y="4759628"/>
                  </a:lnTo>
                  <a:lnTo>
                    <a:pt x="4618956" y="4769799"/>
                  </a:lnTo>
                  <a:lnTo>
                    <a:pt x="4611654" y="4781560"/>
                  </a:lnTo>
                  <a:lnTo>
                    <a:pt x="4609749" y="4797452"/>
                  </a:lnTo>
                  <a:lnTo>
                    <a:pt x="4597049" y="4809213"/>
                  </a:lnTo>
                  <a:lnTo>
                    <a:pt x="4587524" y="4820655"/>
                  </a:lnTo>
                  <a:lnTo>
                    <a:pt x="4587524" y="4816523"/>
                  </a:lnTo>
                  <a:lnTo>
                    <a:pt x="4592921" y="4807941"/>
                  </a:lnTo>
                  <a:lnTo>
                    <a:pt x="4583396" y="4805081"/>
                  </a:lnTo>
                  <a:lnTo>
                    <a:pt x="4575776" y="4799995"/>
                  </a:lnTo>
                  <a:lnTo>
                    <a:pt x="4572601" y="4788235"/>
                  </a:lnTo>
                  <a:lnTo>
                    <a:pt x="4568474" y="4796816"/>
                  </a:lnTo>
                  <a:lnTo>
                    <a:pt x="4565299" y="4787599"/>
                  </a:lnTo>
                  <a:lnTo>
                    <a:pt x="4556726" y="4784420"/>
                  </a:lnTo>
                  <a:lnTo>
                    <a:pt x="4553551" y="4798088"/>
                  </a:lnTo>
                  <a:lnTo>
                    <a:pt x="4566251" y="4811755"/>
                  </a:lnTo>
                  <a:lnTo>
                    <a:pt x="4574824" y="4815887"/>
                  </a:lnTo>
                  <a:lnTo>
                    <a:pt x="4580539" y="4820020"/>
                  </a:lnTo>
                  <a:cubicBezTo>
                    <a:pt x="4580856" y="4824152"/>
                    <a:pt x="4581174" y="4828284"/>
                    <a:pt x="4581491" y="4832416"/>
                  </a:cubicBezTo>
                  <a:lnTo>
                    <a:pt x="4576094" y="4845130"/>
                  </a:lnTo>
                  <a:lnTo>
                    <a:pt x="4564664" y="4848308"/>
                  </a:lnTo>
                  <a:lnTo>
                    <a:pt x="4557361" y="4856890"/>
                  </a:lnTo>
                  <a:lnTo>
                    <a:pt x="4552281" y="4857844"/>
                  </a:lnTo>
                  <a:lnTo>
                    <a:pt x="4539264" y="4858479"/>
                  </a:lnTo>
                  <a:lnTo>
                    <a:pt x="4523388" y="4862611"/>
                  </a:lnTo>
                  <a:lnTo>
                    <a:pt x="4531961" y="4871193"/>
                  </a:lnTo>
                  <a:lnTo>
                    <a:pt x="4513228" y="4882636"/>
                  </a:lnTo>
                  <a:lnTo>
                    <a:pt x="4507831" y="4875325"/>
                  </a:lnTo>
                  <a:lnTo>
                    <a:pt x="4504338" y="4865154"/>
                  </a:lnTo>
                  <a:lnTo>
                    <a:pt x="4508466" y="4859751"/>
                  </a:lnTo>
                  <a:lnTo>
                    <a:pt x="4508466" y="4849262"/>
                  </a:lnTo>
                  <a:lnTo>
                    <a:pt x="4502116" y="4843858"/>
                  </a:lnTo>
                  <a:lnTo>
                    <a:pt x="4493861" y="4868333"/>
                  </a:lnTo>
                  <a:cubicBezTo>
                    <a:pt x="4493543" y="4873842"/>
                    <a:pt x="4493226" y="4879352"/>
                    <a:pt x="4492908" y="4884861"/>
                  </a:cubicBezTo>
                  <a:lnTo>
                    <a:pt x="4503703" y="4891218"/>
                  </a:lnTo>
                  <a:lnTo>
                    <a:pt x="4505926" y="4905203"/>
                  </a:lnTo>
                  <a:lnTo>
                    <a:pt x="4497671" y="4910289"/>
                  </a:lnTo>
                  <a:lnTo>
                    <a:pt x="4499868" y="4919360"/>
                  </a:lnTo>
                  <a:lnTo>
                    <a:pt x="4500840" y="4920286"/>
                  </a:lnTo>
                  <a:lnTo>
                    <a:pt x="4506875" y="4943464"/>
                  </a:lnTo>
                  <a:cubicBezTo>
                    <a:pt x="4506557" y="4951507"/>
                    <a:pt x="4506240" y="4959551"/>
                    <a:pt x="4505922" y="4967594"/>
                  </a:cubicBezTo>
                  <a:lnTo>
                    <a:pt x="4499570" y="4964736"/>
                  </a:lnTo>
                  <a:lnTo>
                    <a:pt x="4505922" y="4976166"/>
                  </a:lnTo>
                  <a:cubicBezTo>
                    <a:pt x="4505604" y="4979976"/>
                    <a:pt x="4505287" y="4983786"/>
                    <a:pt x="4504969" y="4987596"/>
                  </a:cubicBezTo>
                  <a:lnTo>
                    <a:pt x="4487183" y="4995216"/>
                  </a:lnTo>
                  <a:lnTo>
                    <a:pt x="4475749" y="5001884"/>
                  </a:lnTo>
                  <a:lnTo>
                    <a:pt x="4460821" y="5005059"/>
                  </a:lnTo>
                  <a:lnTo>
                    <a:pt x="4447164" y="5022204"/>
                  </a:lnTo>
                  <a:lnTo>
                    <a:pt x="4430330" y="5038079"/>
                  </a:lnTo>
                  <a:lnTo>
                    <a:pt x="4433506" y="5029506"/>
                  </a:lnTo>
                  <a:lnTo>
                    <a:pt x="4443988" y="5017759"/>
                  </a:lnTo>
                  <a:lnTo>
                    <a:pt x="4443988" y="5008234"/>
                  </a:lnTo>
                  <a:lnTo>
                    <a:pt x="4454469" y="5000931"/>
                  </a:lnTo>
                  <a:lnTo>
                    <a:pt x="4464950" y="4992359"/>
                  </a:lnTo>
                  <a:lnTo>
                    <a:pt x="4463997" y="4986961"/>
                  </a:lnTo>
                  <a:lnTo>
                    <a:pt x="4449069" y="4990136"/>
                  </a:lnTo>
                  <a:lnTo>
                    <a:pt x="4452245" y="4980929"/>
                  </a:lnTo>
                  <a:lnTo>
                    <a:pt x="4449069" y="4971404"/>
                  </a:lnTo>
                  <a:lnTo>
                    <a:pt x="4439223" y="4964101"/>
                  </a:lnTo>
                  <a:lnTo>
                    <a:pt x="4429060" y="4968229"/>
                  </a:lnTo>
                  <a:lnTo>
                    <a:pt x="4424613" y="4976801"/>
                  </a:lnTo>
                  <a:lnTo>
                    <a:pt x="4411909" y="4972991"/>
                  </a:lnTo>
                  <a:lnTo>
                    <a:pt x="4410956" y="4981246"/>
                  </a:lnTo>
                  <a:lnTo>
                    <a:pt x="4432236" y="4983151"/>
                  </a:lnTo>
                  <a:lnTo>
                    <a:pt x="4435412" y="4985374"/>
                  </a:lnTo>
                  <a:lnTo>
                    <a:pt x="4438588" y="4991724"/>
                  </a:lnTo>
                  <a:lnTo>
                    <a:pt x="4428107" y="5004424"/>
                  </a:lnTo>
                  <a:lnTo>
                    <a:pt x="4426201" y="5009821"/>
                  </a:lnTo>
                  <a:lnTo>
                    <a:pt x="4420802" y="5011726"/>
                  </a:lnTo>
                  <a:lnTo>
                    <a:pt x="4417626" y="5007599"/>
                  </a:lnTo>
                  <a:lnTo>
                    <a:pt x="4413497" y="5011726"/>
                  </a:lnTo>
                  <a:lnTo>
                    <a:pt x="4420802" y="5021251"/>
                  </a:lnTo>
                  <a:lnTo>
                    <a:pt x="4420802" y="5028554"/>
                  </a:lnTo>
                  <a:lnTo>
                    <a:pt x="4410638" y="5035221"/>
                  </a:lnTo>
                  <a:cubicBezTo>
                    <a:pt x="4410956" y="5038925"/>
                    <a:pt x="4411273" y="5042630"/>
                    <a:pt x="4411591" y="5046334"/>
                  </a:cubicBezTo>
                  <a:lnTo>
                    <a:pt x="4416673" y="5034904"/>
                  </a:lnTo>
                  <a:lnTo>
                    <a:pt x="4430330" y="5031729"/>
                  </a:lnTo>
                  <a:lnTo>
                    <a:pt x="4430330" y="5038079"/>
                  </a:lnTo>
                  <a:lnTo>
                    <a:pt x="4408415" y="5059351"/>
                  </a:lnTo>
                  <a:lnTo>
                    <a:pt x="4409368" y="5066654"/>
                  </a:lnTo>
                  <a:lnTo>
                    <a:pt x="4410956" y="5082529"/>
                  </a:lnTo>
                  <a:lnTo>
                    <a:pt x="4409050" y="5116184"/>
                  </a:lnTo>
                  <a:lnTo>
                    <a:pt x="4416673" y="5138091"/>
                  </a:lnTo>
                  <a:lnTo>
                    <a:pt x="4416388" y="5137963"/>
                  </a:lnTo>
                  <a:lnTo>
                    <a:pt x="4413532" y="5157060"/>
                  </a:lnTo>
                  <a:lnTo>
                    <a:pt x="4399569" y="5177430"/>
                  </a:lnTo>
                  <a:lnTo>
                    <a:pt x="4398617" y="5183796"/>
                  </a:lnTo>
                  <a:lnTo>
                    <a:pt x="4376721" y="5181886"/>
                  </a:lnTo>
                  <a:lnTo>
                    <a:pt x="4365932" y="5188252"/>
                  </a:lnTo>
                  <a:lnTo>
                    <a:pt x="4345306" y="5219125"/>
                  </a:lnTo>
                  <a:lnTo>
                    <a:pt x="4332930" y="5259229"/>
                  </a:lnTo>
                  <a:lnTo>
                    <a:pt x="4330709" y="5271960"/>
                  </a:lnTo>
                  <a:lnTo>
                    <a:pt x="4323093" y="5274188"/>
                  </a:lnTo>
                  <a:lnTo>
                    <a:pt x="4314207" y="5282782"/>
                  </a:lnTo>
                  <a:lnTo>
                    <a:pt x="4314207" y="5291057"/>
                  </a:lnTo>
                  <a:lnTo>
                    <a:pt x="4306591" y="5287874"/>
                  </a:lnTo>
                  <a:lnTo>
                    <a:pt x="4298024" y="5290102"/>
                  </a:lnTo>
                  <a:cubicBezTo>
                    <a:pt x="4297707" y="5292967"/>
                    <a:pt x="4297389" y="5295831"/>
                    <a:pt x="4297072" y="5298696"/>
                  </a:cubicBezTo>
                  <a:lnTo>
                    <a:pt x="4290725" y="5302834"/>
                  </a:lnTo>
                  <a:lnTo>
                    <a:pt x="4296437" y="5306016"/>
                  </a:lnTo>
                  <a:lnTo>
                    <a:pt x="4304370" y="5300606"/>
                  </a:lnTo>
                  <a:lnTo>
                    <a:pt x="4317381" y="5301879"/>
                  </a:lnTo>
                  <a:lnTo>
                    <a:pt x="4324679" y="5304743"/>
                  </a:lnTo>
                  <a:lnTo>
                    <a:pt x="4327853" y="5312064"/>
                  </a:lnTo>
                  <a:lnTo>
                    <a:pt x="4329122" y="5321612"/>
                  </a:lnTo>
                  <a:lnTo>
                    <a:pt x="4331343" y="5327023"/>
                  </a:lnTo>
                  <a:lnTo>
                    <a:pt x="4343084" y="5338163"/>
                  </a:lnTo>
                  <a:lnTo>
                    <a:pt x="4348479" y="5349939"/>
                  </a:lnTo>
                  <a:lnTo>
                    <a:pt x="4347949" y="5350022"/>
                  </a:lnTo>
                  <a:lnTo>
                    <a:pt x="4354478" y="5386173"/>
                  </a:lnTo>
                  <a:lnTo>
                    <a:pt x="4367495" y="5416728"/>
                  </a:lnTo>
                  <a:lnTo>
                    <a:pt x="4394165" y="5435506"/>
                  </a:lnTo>
                  <a:lnTo>
                    <a:pt x="4426868" y="5452056"/>
                  </a:lnTo>
                  <a:lnTo>
                    <a:pt x="4440838" y="5454920"/>
                  </a:lnTo>
                  <a:lnTo>
                    <a:pt x="4447188" y="5451738"/>
                  </a:lnTo>
                  <a:lnTo>
                    <a:pt x="4452903" y="5461604"/>
                  </a:lnTo>
                  <a:lnTo>
                    <a:pt x="4450680" y="5467969"/>
                  </a:lnTo>
                  <a:lnTo>
                    <a:pt x="4447505" y="5471470"/>
                  </a:lnTo>
                  <a:lnTo>
                    <a:pt x="4449093" y="5473380"/>
                  </a:lnTo>
                  <a:lnTo>
                    <a:pt x="4444330" y="5483883"/>
                  </a:lnTo>
                  <a:lnTo>
                    <a:pt x="4442108" y="5490248"/>
                  </a:lnTo>
                  <a:lnTo>
                    <a:pt x="4426233" y="5488021"/>
                  </a:lnTo>
                  <a:lnTo>
                    <a:pt x="4416708" y="5487066"/>
                  </a:lnTo>
                  <a:lnTo>
                    <a:pt x="4398610" y="5486111"/>
                  </a:lnTo>
                  <a:lnTo>
                    <a:pt x="4374163" y="5482292"/>
                  </a:lnTo>
                  <a:lnTo>
                    <a:pt x="4361463" y="5481337"/>
                  </a:lnTo>
                  <a:lnTo>
                    <a:pt x="4336380" y="5489612"/>
                  </a:lnTo>
                  <a:lnTo>
                    <a:pt x="4311933" y="5483883"/>
                  </a:lnTo>
                  <a:lnTo>
                    <a:pt x="4298280" y="5488021"/>
                  </a:lnTo>
                  <a:lnTo>
                    <a:pt x="4289073" y="5510300"/>
                  </a:lnTo>
                  <a:lnTo>
                    <a:pt x="4278278" y="5522076"/>
                  </a:lnTo>
                  <a:lnTo>
                    <a:pt x="4253195" y="5536080"/>
                  </a:lnTo>
                  <a:lnTo>
                    <a:pt x="4224620" y="5550084"/>
                  </a:lnTo>
                  <a:lnTo>
                    <a:pt x="4209063" y="5568225"/>
                  </a:lnTo>
                  <a:lnTo>
                    <a:pt x="4191283" y="5582866"/>
                  </a:lnTo>
                  <a:lnTo>
                    <a:pt x="4191283" y="5592732"/>
                  </a:lnTo>
                  <a:lnTo>
                    <a:pt x="4172233" y="5602280"/>
                  </a:lnTo>
                  <a:lnTo>
                    <a:pt x="4169058" y="5601007"/>
                  </a:lnTo>
                  <a:lnTo>
                    <a:pt x="4173185" y="5594642"/>
                  </a:lnTo>
                  <a:lnTo>
                    <a:pt x="4175408" y="5585412"/>
                  </a:lnTo>
                  <a:lnTo>
                    <a:pt x="4168105" y="5578092"/>
                  </a:lnTo>
                  <a:lnTo>
                    <a:pt x="4173820" y="5569498"/>
                  </a:lnTo>
                  <a:lnTo>
                    <a:pt x="4185568" y="5564088"/>
                  </a:lnTo>
                  <a:lnTo>
                    <a:pt x="4204618" y="5551357"/>
                  </a:lnTo>
                  <a:lnTo>
                    <a:pt x="4226843" y="5537353"/>
                  </a:lnTo>
                  <a:lnTo>
                    <a:pt x="4235098" y="5534170"/>
                  </a:lnTo>
                  <a:lnTo>
                    <a:pt x="4235098" y="5524622"/>
                  </a:lnTo>
                  <a:lnTo>
                    <a:pt x="4224620" y="5528123"/>
                  </a:lnTo>
                  <a:lnTo>
                    <a:pt x="4202395" y="5533215"/>
                  </a:lnTo>
                  <a:lnTo>
                    <a:pt x="4184615" y="5544036"/>
                  </a:lnTo>
                  <a:lnTo>
                    <a:pt x="4167470" y="5537989"/>
                  </a:lnTo>
                  <a:lnTo>
                    <a:pt x="4163025" y="5522076"/>
                  </a:lnTo>
                  <a:lnTo>
                    <a:pt x="4160928" y="5513064"/>
                  </a:lnTo>
                  <a:lnTo>
                    <a:pt x="4150640" y="5513376"/>
                  </a:lnTo>
                  <a:lnTo>
                    <a:pt x="4135718" y="5512423"/>
                  </a:lnTo>
                  <a:lnTo>
                    <a:pt x="4123970" y="5504168"/>
                  </a:lnTo>
                  <a:lnTo>
                    <a:pt x="4098570" y="5493373"/>
                  </a:lnTo>
                  <a:lnTo>
                    <a:pt x="4080473" y="5491786"/>
                  </a:lnTo>
                  <a:lnTo>
                    <a:pt x="4071900" y="5495913"/>
                  </a:lnTo>
                  <a:lnTo>
                    <a:pt x="4066820" y="5485436"/>
                  </a:lnTo>
                  <a:lnTo>
                    <a:pt x="4073170" y="5474641"/>
                  </a:lnTo>
                  <a:lnTo>
                    <a:pt x="4059200" y="5477181"/>
                  </a:lnTo>
                  <a:lnTo>
                    <a:pt x="4060470" y="5486706"/>
                  </a:lnTo>
                  <a:lnTo>
                    <a:pt x="4055073" y="5494326"/>
                  </a:lnTo>
                  <a:lnTo>
                    <a:pt x="4044913" y="5497501"/>
                  </a:lnTo>
                  <a:lnTo>
                    <a:pt x="4033165" y="5498453"/>
                  </a:lnTo>
                  <a:lnTo>
                    <a:pt x="4027768" y="5493056"/>
                  </a:lnTo>
                  <a:lnTo>
                    <a:pt x="3999193" y="5494643"/>
                  </a:lnTo>
                  <a:lnTo>
                    <a:pt x="3999193" y="5501946"/>
                  </a:lnTo>
                  <a:lnTo>
                    <a:pt x="3989668" y="5512741"/>
                  </a:lnTo>
                  <a:lnTo>
                    <a:pt x="3974110" y="5516868"/>
                  </a:lnTo>
                  <a:lnTo>
                    <a:pt x="3968713" y="5516868"/>
                  </a:lnTo>
                  <a:lnTo>
                    <a:pt x="3951885" y="5506708"/>
                  </a:lnTo>
                  <a:lnTo>
                    <a:pt x="3940138" y="5520361"/>
                  </a:lnTo>
                  <a:cubicBezTo>
                    <a:pt x="3940455" y="5524277"/>
                    <a:pt x="3940773" y="5528192"/>
                    <a:pt x="3941090" y="5532108"/>
                  </a:cubicBezTo>
                  <a:lnTo>
                    <a:pt x="3953790" y="5537188"/>
                  </a:lnTo>
                  <a:lnTo>
                    <a:pt x="3946805" y="5544491"/>
                  </a:lnTo>
                  <a:lnTo>
                    <a:pt x="3950933" y="5551793"/>
                  </a:lnTo>
                  <a:lnTo>
                    <a:pt x="3963950" y="5554016"/>
                  </a:lnTo>
                  <a:lnTo>
                    <a:pt x="3964903" y="5545443"/>
                  </a:lnTo>
                  <a:lnTo>
                    <a:pt x="3976650" y="5562271"/>
                  </a:lnTo>
                  <a:lnTo>
                    <a:pt x="3991255" y="5570526"/>
                  </a:lnTo>
                  <a:lnTo>
                    <a:pt x="4001098" y="5579733"/>
                  </a:lnTo>
                  <a:lnTo>
                    <a:pt x="3989350" y="5589258"/>
                  </a:lnTo>
                  <a:lnTo>
                    <a:pt x="3971253" y="5569573"/>
                  </a:lnTo>
                  <a:lnTo>
                    <a:pt x="3963950" y="5569573"/>
                  </a:lnTo>
                  <a:lnTo>
                    <a:pt x="3955378" y="5561318"/>
                  </a:lnTo>
                  <a:lnTo>
                    <a:pt x="3934105" y="5568938"/>
                  </a:lnTo>
                  <a:lnTo>
                    <a:pt x="3935375" y="5582591"/>
                  </a:lnTo>
                  <a:lnTo>
                    <a:pt x="3962045" y="5598148"/>
                  </a:lnTo>
                  <a:lnTo>
                    <a:pt x="3962045" y="5610848"/>
                  </a:lnTo>
                  <a:lnTo>
                    <a:pt x="3947123" y="5613071"/>
                  </a:lnTo>
                  <a:lnTo>
                    <a:pt x="3932200" y="5599736"/>
                  </a:lnTo>
                  <a:cubicBezTo>
                    <a:pt x="3931883" y="5595503"/>
                    <a:pt x="3931565" y="5591269"/>
                    <a:pt x="3931248" y="5587036"/>
                  </a:cubicBezTo>
                  <a:lnTo>
                    <a:pt x="3920770" y="5580686"/>
                  </a:lnTo>
                  <a:lnTo>
                    <a:pt x="3910928" y="5584813"/>
                  </a:lnTo>
                  <a:lnTo>
                    <a:pt x="3907753" y="5595291"/>
                  </a:lnTo>
                  <a:lnTo>
                    <a:pt x="3939185" y="5620373"/>
                  </a:lnTo>
                  <a:lnTo>
                    <a:pt x="3926168" y="5627041"/>
                  </a:lnTo>
                  <a:lnTo>
                    <a:pt x="3911563" y="5616563"/>
                  </a:lnTo>
                  <a:lnTo>
                    <a:pt x="3908388" y="5621961"/>
                  </a:lnTo>
                  <a:lnTo>
                    <a:pt x="3899815" y="5614658"/>
                  </a:lnTo>
                  <a:lnTo>
                    <a:pt x="3903625" y="5598466"/>
                  </a:lnTo>
                  <a:lnTo>
                    <a:pt x="3899498" y="5587353"/>
                  </a:lnTo>
                  <a:lnTo>
                    <a:pt x="3880448" y="5582908"/>
                  </a:lnTo>
                  <a:lnTo>
                    <a:pt x="3876003" y="5568621"/>
                  </a:lnTo>
                  <a:lnTo>
                    <a:pt x="3863303" y="5570526"/>
                  </a:lnTo>
                  <a:lnTo>
                    <a:pt x="3860128" y="5562271"/>
                  </a:lnTo>
                  <a:lnTo>
                    <a:pt x="3856953" y="5551793"/>
                  </a:lnTo>
                  <a:lnTo>
                    <a:pt x="3862033" y="5543538"/>
                  </a:lnTo>
                  <a:lnTo>
                    <a:pt x="3865208" y="5531791"/>
                  </a:lnTo>
                  <a:lnTo>
                    <a:pt x="3849015" y="5527346"/>
                  </a:lnTo>
                  <a:lnTo>
                    <a:pt x="3847110" y="5539093"/>
                  </a:lnTo>
                  <a:lnTo>
                    <a:pt x="3836633" y="5545443"/>
                  </a:lnTo>
                  <a:lnTo>
                    <a:pt x="3827108" y="5560366"/>
                  </a:lnTo>
                  <a:lnTo>
                    <a:pt x="3832505" y="5577511"/>
                  </a:lnTo>
                  <a:lnTo>
                    <a:pt x="3827743" y="5593068"/>
                  </a:lnTo>
                  <a:lnTo>
                    <a:pt x="3834410" y="5617198"/>
                  </a:lnTo>
                  <a:lnTo>
                    <a:pt x="3857588" y="5639423"/>
                  </a:lnTo>
                  <a:lnTo>
                    <a:pt x="3861080" y="5666411"/>
                  </a:lnTo>
                  <a:lnTo>
                    <a:pt x="3875050" y="5671808"/>
                  </a:lnTo>
                  <a:lnTo>
                    <a:pt x="3903625" y="5700701"/>
                  </a:lnTo>
                  <a:lnTo>
                    <a:pt x="3900768" y="5730546"/>
                  </a:lnTo>
                  <a:lnTo>
                    <a:pt x="3881718" y="5726418"/>
                  </a:lnTo>
                  <a:lnTo>
                    <a:pt x="3881718" y="5719116"/>
                  </a:lnTo>
                  <a:lnTo>
                    <a:pt x="3893465" y="5716893"/>
                  </a:lnTo>
                  <a:lnTo>
                    <a:pt x="3884575" y="5706416"/>
                  </a:lnTo>
                  <a:lnTo>
                    <a:pt x="3868700" y="5688318"/>
                  </a:lnTo>
                  <a:lnTo>
                    <a:pt x="3856953" y="5700383"/>
                  </a:lnTo>
                  <a:lnTo>
                    <a:pt x="3862668" y="5709591"/>
                  </a:lnTo>
                  <a:lnTo>
                    <a:pt x="3858223" y="5714988"/>
                  </a:lnTo>
                  <a:lnTo>
                    <a:pt x="3863620" y="5721338"/>
                  </a:lnTo>
                  <a:lnTo>
                    <a:pt x="3877590" y="5724513"/>
                  </a:lnTo>
                  <a:lnTo>
                    <a:pt x="3866795" y="5742293"/>
                  </a:lnTo>
                  <a:lnTo>
                    <a:pt x="3856635" y="5748008"/>
                  </a:lnTo>
                  <a:lnTo>
                    <a:pt x="3842665" y="5744833"/>
                  </a:lnTo>
                  <a:lnTo>
                    <a:pt x="3826790" y="5741341"/>
                  </a:lnTo>
                  <a:lnTo>
                    <a:pt x="3824885" y="5753088"/>
                  </a:lnTo>
                  <a:lnTo>
                    <a:pt x="3843935" y="5754358"/>
                  </a:lnTo>
                  <a:lnTo>
                    <a:pt x="3859810" y="5761343"/>
                  </a:lnTo>
                  <a:lnTo>
                    <a:pt x="3859810" y="5770868"/>
                  </a:lnTo>
                  <a:lnTo>
                    <a:pt x="3873463" y="5773091"/>
                  </a:lnTo>
                  <a:lnTo>
                    <a:pt x="3873463" y="5765471"/>
                  </a:lnTo>
                  <a:lnTo>
                    <a:pt x="3896958" y="5779123"/>
                  </a:lnTo>
                  <a:lnTo>
                    <a:pt x="3902673" y="5794681"/>
                  </a:lnTo>
                  <a:lnTo>
                    <a:pt x="3910928" y="5801031"/>
                  </a:lnTo>
                  <a:lnTo>
                    <a:pt x="3926803" y="5801983"/>
                  </a:lnTo>
                  <a:lnTo>
                    <a:pt x="3934423" y="5814366"/>
                  </a:lnTo>
                  <a:lnTo>
                    <a:pt x="3958870" y="5825796"/>
                  </a:lnTo>
                  <a:lnTo>
                    <a:pt x="3967443" y="5835321"/>
                  </a:lnTo>
                  <a:lnTo>
                    <a:pt x="3962045" y="5852148"/>
                  </a:lnTo>
                  <a:lnTo>
                    <a:pt x="3965538" y="5857546"/>
                  </a:lnTo>
                  <a:lnTo>
                    <a:pt x="3961410" y="5863896"/>
                  </a:lnTo>
                  <a:lnTo>
                    <a:pt x="3971888" y="5877231"/>
                  </a:lnTo>
                  <a:lnTo>
                    <a:pt x="3979508" y="5891201"/>
                  </a:lnTo>
                  <a:lnTo>
                    <a:pt x="3962680" y="5894376"/>
                  </a:lnTo>
                  <a:lnTo>
                    <a:pt x="3953790" y="5883581"/>
                  </a:lnTo>
                  <a:lnTo>
                    <a:pt x="3943313" y="5883898"/>
                  </a:lnTo>
                  <a:lnTo>
                    <a:pt x="3931565" y="5869293"/>
                  </a:lnTo>
                  <a:lnTo>
                    <a:pt x="3922993" y="5864213"/>
                  </a:lnTo>
                  <a:lnTo>
                    <a:pt x="3926168" y="5853736"/>
                  </a:lnTo>
                  <a:lnTo>
                    <a:pt x="3912515" y="5851513"/>
                  </a:lnTo>
                  <a:lnTo>
                    <a:pt x="3896640" y="5857863"/>
                  </a:lnTo>
                  <a:lnTo>
                    <a:pt x="3902038" y="5864213"/>
                  </a:lnTo>
                  <a:lnTo>
                    <a:pt x="3876638" y="5865801"/>
                  </a:lnTo>
                  <a:lnTo>
                    <a:pt x="3869676" y="5859999"/>
                  </a:lnTo>
                  <a:lnTo>
                    <a:pt x="3872889" y="5872612"/>
                  </a:lnTo>
                  <a:lnTo>
                    <a:pt x="3882402" y="5876432"/>
                  </a:lnTo>
                  <a:lnTo>
                    <a:pt x="3876060" y="5884073"/>
                  </a:lnTo>
                  <a:lnTo>
                    <a:pt x="3885572" y="5885983"/>
                  </a:lnTo>
                  <a:lnTo>
                    <a:pt x="3890012" y="5900946"/>
                  </a:lnTo>
                  <a:lnTo>
                    <a:pt x="3899524" y="5904766"/>
                  </a:lnTo>
                  <a:lnTo>
                    <a:pt x="3904597" y="5906039"/>
                  </a:lnTo>
                  <a:lnTo>
                    <a:pt x="3900475" y="5893623"/>
                  </a:lnTo>
                  <a:lnTo>
                    <a:pt x="3905865" y="5891076"/>
                  </a:lnTo>
                  <a:lnTo>
                    <a:pt x="3914109" y="5897444"/>
                  </a:lnTo>
                  <a:lnTo>
                    <a:pt x="3915378" y="5910178"/>
                  </a:lnTo>
                  <a:lnTo>
                    <a:pt x="3919500" y="5911133"/>
                  </a:lnTo>
                  <a:lnTo>
                    <a:pt x="3917914" y="5917500"/>
                  </a:lnTo>
                  <a:lnTo>
                    <a:pt x="3909353" y="5928325"/>
                  </a:lnTo>
                  <a:lnTo>
                    <a:pt x="3900792" y="5927370"/>
                  </a:lnTo>
                  <a:lnTo>
                    <a:pt x="3896670" y="5934692"/>
                  </a:lnTo>
                  <a:lnTo>
                    <a:pt x="3888109" y="5943288"/>
                  </a:lnTo>
                  <a:lnTo>
                    <a:pt x="3885255" y="5943288"/>
                  </a:lnTo>
                  <a:lnTo>
                    <a:pt x="3877646" y="5931508"/>
                  </a:lnTo>
                  <a:lnTo>
                    <a:pt x="3885890" y="5928325"/>
                  </a:lnTo>
                  <a:lnTo>
                    <a:pt x="3869084" y="5922276"/>
                  </a:lnTo>
                  <a:lnTo>
                    <a:pt x="3867816" y="5915909"/>
                  </a:lnTo>
                  <a:lnTo>
                    <a:pt x="3855133" y="5918137"/>
                  </a:lnTo>
                  <a:lnTo>
                    <a:pt x="3854182" y="5924504"/>
                  </a:lnTo>
                  <a:lnTo>
                    <a:pt x="3863060" y="5935010"/>
                  </a:lnTo>
                  <a:lnTo>
                    <a:pt x="3860840" y="5953794"/>
                  </a:lnTo>
                  <a:lnTo>
                    <a:pt x="3870353" y="5967801"/>
                  </a:lnTo>
                  <a:lnTo>
                    <a:pt x="3875109" y="5982128"/>
                  </a:lnTo>
                  <a:lnTo>
                    <a:pt x="3877011" y="6000274"/>
                  </a:lnTo>
                  <a:lnTo>
                    <a:pt x="3872255" y="6015237"/>
                  </a:lnTo>
                  <a:lnTo>
                    <a:pt x="3882719" y="6024470"/>
                  </a:lnTo>
                  <a:lnTo>
                    <a:pt x="3879548" y="6031792"/>
                  </a:lnTo>
                  <a:lnTo>
                    <a:pt x="3895402" y="6043571"/>
                  </a:lnTo>
                  <a:lnTo>
                    <a:pt x="3883987" y="6049938"/>
                  </a:lnTo>
                  <a:lnTo>
                    <a:pt x="3876377" y="6034975"/>
                  </a:lnTo>
                  <a:lnTo>
                    <a:pt x="3869084" y="6033384"/>
                  </a:lnTo>
                  <a:lnTo>
                    <a:pt x="3870987" y="6043571"/>
                  </a:lnTo>
                  <a:lnTo>
                    <a:pt x="3861475" y="6043890"/>
                  </a:lnTo>
                  <a:lnTo>
                    <a:pt x="3862743" y="6038477"/>
                  </a:lnTo>
                  <a:lnTo>
                    <a:pt x="3855133" y="6021604"/>
                  </a:lnTo>
                  <a:lnTo>
                    <a:pt x="3844352" y="6001866"/>
                  </a:lnTo>
                  <a:lnTo>
                    <a:pt x="3829767" y="6006960"/>
                  </a:lnTo>
                  <a:lnTo>
                    <a:pt x="3819303" y="6033702"/>
                  </a:lnTo>
                  <a:lnTo>
                    <a:pt x="3822791" y="6054714"/>
                  </a:lnTo>
                  <a:lnTo>
                    <a:pt x="3818352" y="6048665"/>
                  </a:lnTo>
                  <a:lnTo>
                    <a:pt x="3813279" y="6051849"/>
                  </a:lnTo>
                  <a:lnTo>
                    <a:pt x="3807889" y="6038796"/>
                  </a:lnTo>
                  <a:lnTo>
                    <a:pt x="3800279" y="5999956"/>
                  </a:lnTo>
                  <a:lnTo>
                    <a:pt x="3792669" y="5995817"/>
                  </a:lnTo>
                  <a:lnTo>
                    <a:pt x="3790132" y="5987540"/>
                  </a:lnTo>
                  <a:lnTo>
                    <a:pt x="3779986" y="5986585"/>
                  </a:lnTo>
                  <a:lnTo>
                    <a:pt x="3777449" y="5971622"/>
                  </a:lnTo>
                  <a:lnTo>
                    <a:pt x="3764132" y="5978944"/>
                  </a:lnTo>
                  <a:lnTo>
                    <a:pt x="3758742" y="6006641"/>
                  </a:lnTo>
                  <a:lnTo>
                    <a:pt x="3753351" y="5998046"/>
                  </a:lnTo>
                  <a:lnTo>
                    <a:pt x="3745107" y="6002503"/>
                  </a:lnTo>
                  <a:lnTo>
                    <a:pt x="3734327" y="5982446"/>
                  </a:lnTo>
                  <a:lnTo>
                    <a:pt x="3733058" y="5960479"/>
                  </a:lnTo>
                  <a:lnTo>
                    <a:pt x="3742571" y="5949973"/>
                  </a:lnTo>
                  <a:lnTo>
                    <a:pt x="3737814" y="5927688"/>
                  </a:lnTo>
                  <a:lnTo>
                    <a:pt x="3721961" y="5903493"/>
                  </a:lnTo>
                  <a:lnTo>
                    <a:pt x="3708326" y="5898080"/>
                  </a:lnTo>
                  <a:lnTo>
                    <a:pt x="3701985" y="5903493"/>
                  </a:lnTo>
                  <a:lnTo>
                    <a:pt x="3694375" y="5879297"/>
                  </a:lnTo>
                  <a:lnTo>
                    <a:pt x="3681692" y="5876432"/>
                  </a:lnTo>
                  <a:cubicBezTo>
                    <a:pt x="3681586" y="5871869"/>
                    <a:pt x="3681481" y="5867305"/>
                    <a:pt x="3681375" y="5862742"/>
                  </a:cubicBezTo>
                  <a:lnTo>
                    <a:pt x="3690887" y="5862742"/>
                  </a:lnTo>
                  <a:lnTo>
                    <a:pt x="3711814" y="5839820"/>
                  </a:lnTo>
                  <a:lnTo>
                    <a:pt x="3709595" y="5824221"/>
                  </a:lnTo>
                  <a:lnTo>
                    <a:pt x="3710863" y="5820082"/>
                  </a:lnTo>
                  <a:lnTo>
                    <a:pt x="3725448" y="5835682"/>
                  </a:lnTo>
                  <a:lnTo>
                    <a:pt x="3740351" y="5836637"/>
                  </a:lnTo>
                  <a:lnTo>
                    <a:pt x="3746693" y="5826131"/>
                  </a:lnTo>
                  <a:lnTo>
                    <a:pt x="3762547" y="5819764"/>
                  </a:lnTo>
                  <a:lnTo>
                    <a:pt x="3788230" y="5838547"/>
                  </a:lnTo>
                  <a:lnTo>
                    <a:pt x="3812328" y="5846824"/>
                  </a:lnTo>
                  <a:lnTo>
                    <a:pt x="3836426" y="5846506"/>
                  </a:lnTo>
                  <a:lnTo>
                    <a:pt x="3849426" y="5860196"/>
                  </a:lnTo>
                  <a:lnTo>
                    <a:pt x="3857036" y="5860832"/>
                  </a:lnTo>
                  <a:lnTo>
                    <a:pt x="3868367" y="5859082"/>
                  </a:lnTo>
                  <a:lnTo>
                    <a:pt x="3859493" y="5854053"/>
                  </a:lnTo>
                  <a:lnTo>
                    <a:pt x="3872193" y="5847703"/>
                  </a:lnTo>
                  <a:lnTo>
                    <a:pt x="3883940" y="5850878"/>
                  </a:lnTo>
                  <a:lnTo>
                    <a:pt x="3893465" y="5849608"/>
                  </a:lnTo>
                  <a:lnTo>
                    <a:pt x="3889020" y="5840083"/>
                  </a:lnTo>
                  <a:lnTo>
                    <a:pt x="3876320" y="5835003"/>
                  </a:lnTo>
                  <a:lnTo>
                    <a:pt x="3868065" y="5837226"/>
                  </a:lnTo>
                  <a:lnTo>
                    <a:pt x="3859493" y="5833098"/>
                  </a:lnTo>
                  <a:lnTo>
                    <a:pt x="3843618" y="5815318"/>
                  </a:lnTo>
                  <a:lnTo>
                    <a:pt x="3845523" y="5828971"/>
                  </a:lnTo>
                  <a:lnTo>
                    <a:pt x="3830918" y="5828018"/>
                  </a:lnTo>
                  <a:lnTo>
                    <a:pt x="3827743" y="5814366"/>
                  </a:lnTo>
                  <a:lnTo>
                    <a:pt x="3823298" y="5817541"/>
                  </a:lnTo>
                  <a:lnTo>
                    <a:pt x="3811550" y="5810556"/>
                  </a:lnTo>
                  <a:lnTo>
                    <a:pt x="3797898" y="5817858"/>
                  </a:lnTo>
                  <a:lnTo>
                    <a:pt x="3787420" y="5809286"/>
                  </a:lnTo>
                  <a:lnTo>
                    <a:pt x="3761703" y="5813096"/>
                  </a:lnTo>
                  <a:lnTo>
                    <a:pt x="3753765" y="5811826"/>
                  </a:lnTo>
                  <a:lnTo>
                    <a:pt x="3747415" y="5811191"/>
                  </a:lnTo>
                  <a:lnTo>
                    <a:pt x="3742653" y="5810873"/>
                  </a:lnTo>
                  <a:lnTo>
                    <a:pt x="3741383" y="5811191"/>
                  </a:lnTo>
                  <a:lnTo>
                    <a:pt x="3739478" y="5812461"/>
                  </a:lnTo>
                  <a:lnTo>
                    <a:pt x="3735985" y="5815636"/>
                  </a:lnTo>
                  <a:lnTo>
                    <a:pt x="3732810" y="5818811"/>
                  </a:lnTo>
                  <a:lnTo>
                    <a:pt x="3731223" y="5820398"/>
                  </a:lnTo>
                  <a:lnTo>
                    <a:pt x="3715348" y="5816588"/>
                  </a:lnTo>
                  <a:lnTo>
                    <a:pt x="3704553" y="5800713"/>
                  </a:lnTo>
                  <a:lnTo>
                    <a:pt x="3697250" y="5808968"/>
                  </a:lnTo>
                  <a:lnTo>
                    <a:pt x="3695345" y="5816588"/>
                  </a:lnTo>
                  <a:lnTo>
                    <a:pt x="3687725" y="5812461"/>
                  </a:lnTo>
                  <a:lnTo>
                    <a:pt x="3684550" y="5801031"/>
                  </a:lnTo>
                  <a:lnTo>
                    <a:pt x="3675978" y="5789283"/>
                  </a:lnTo>
                  <a:cubicBezTo>
                    <a:pt x="3676295" y="5785896"/>
                    <a:pt x="3676613" y="5782510"/>
                    <a:pt x="3676930" y="5779123"/>
                  </a:cubicBezTo>
                  <a:lnTo>
                    <a:pt x="3668358" y="5781028"/>
                  </a:lnTo>
                  <a:lnTo>
                    <a:pt x="3665183" y="5764201"/>
                  </a:lnTo>
                  <a:lnTo>
                    <a:pt x="3650260" y="5761343"/>
                  </a:lnTo>
                  <a:lnTo>
                    <a:pt x="3646133" y="5750548"/>
                  </a:lnTo>
                  <a:lnTo>
                    <a:pt x="3652165" y="5740071"/>
                  </a:lnTo>
                  <a:lnTo>
                    <a:pt x="3667088" y="5735943"/>
                  </a:lnTo>
                  <a:lnTo>
                    <a:pt x="3675343" y="5743881"/>
                  </a:lnTo>
                  <a:lnTo>
                    <a:pt x="3683915" y="5747056"/>
                  </a:lnTo>
                  <a:lnTo>
                    <a:pt x="3681693" y="5733403"/>
                  </a:lnTo>
                  <a:lnTo>
                    <a:pt x="3676613" y="5727371"/>
                  </a:lnTo>
                  <a:lnTo>
                    <a:pt x="3660738" y="5728323"/>
                  </a:lnTo>
                  <a:lnTo>
                    <a:pt x="3654388" y="5720068"/>
                  </a:lnTo>
                  <a:lnTo>
                    <a:pt x="3648990" y="5730546"/>
                  </a:lnTo>
                  <a:lnTo>
                    <a:pt x="3645815" y="5739118"/>
                  </a:lnTo>
                  <a:lnTo>
                    <a:pt x="3641370" y="5733721"/>
                  </a:lnTo>
                  <a:lnTo>
                    <a:pt x="3639465" y="5722291"/>
                  </a:lnTo>
                  <a:lnTo>
                    <a:pt x="3631845" y="5709591"/>
                  </a:lnTo>
                  <a:lnTo>
                    <a:pt x="3615018" y="5708956"/>
                  </a:lnTo>
                  <a:lnTo>
                    <a:pt x="3602000" y="5689906"/>
                  </a:lnTo>
                  <a:lnTo>
                    <a:pt x="3606128" y="5683556"/>
                  </a:lnTo>
                  <a:lnTo>
                    <a:pt x="3595968" y="5682286"/>
                  </a:lnTo>
                  <a:cubicBezTo>
                    <a:pt x="3595650" y="5676888"/>
                    <a:pt x="3595333" y="5671491"/>
                    <a:pt x="3595015" y="5666093"/>
                  </a:cubicBezTo>
                  <a:lnTo>
                    <a:pt x="3588665" y="5656886"/>
                  </a:lnTo>
                  <a:lnTo>
                    <a:pt x="3589618" y="5650536"/>
                  </a:lnTo>
                  <a:lnTo>
                    <a:pt x="3582315" y="5649583"/>
                  </a:lnTo>
                  <a:lnTo>
                    <a:pt x="3578188" y="5641963"/>
                  </a:lnTo>
                  <a:lnTo>
                    <a:pt x="3578378" y="5641929"/>
                  </a:lnTo>
                  <a:lnTo>
                    <a:pt x="3574656" y="5639745"/>
                  </a:lnTo>
                  <a:lnTo>
                    <a:pt x="3577496" y="5632442"/>
                  </a:lnTo>
                  <a:lnTo>
                    <a:pt x="3571816" y="5618155"/>
                  </a:lnTo>
                  <a:lnTo>
                    <a:pt x="3557613" y="5606090"/>
                  </a:lnTo>
                  <a:lnTo>
                    <a:pt x="3537414" y="5597200"/>
                  </a:lnTo>
                  <a:lnTo>
                    <a:pt x="3526999" y="5579420"/>
                  </a:lnTo>
                  <a:lnTo>
                    <a:pt x="3525737" y="5573387"/>
                  </a:lnTo>
                  <a:lnTo>
                    <a:pt x="3515006" y="5557830"/>
                  </a:lnTo>
                  <a:lnTo>
                    <a:pt x="3517847" y="5553067"/>
                  </a:lnTo>
                  <a:lnTo>
                    <a:pt x="3527946" y="5560052"/>
                  </a:lnTo>
                  <a:lnTo>
                    <a:pt x="3526684" y="5550845"/>
                  </a:lnTo>
                  <a:cubicBezTo>
                    <a:pt x="3526894" y="5549469"/>
                    <a:pt x="3527105" y="5548093"/>
                    <a:pt x="3527315" y="5546717"/>
                  </a:cubicBezTo>
                  <a:lnTo>
                    <a:pt x="3520372" y="5543860"/>
                  </a:lnTo>
                  <a:lnTo>
                    <a:pt x="3514691" y="5534970"/>
                  </a:lnTo>
                  <a:lnTo>
                    <a:pt x="3514691" y="5523540"/>
                  </a:lnTo>
                  <a:lnTo>
                    <a:pt x="3522581" y="5513062"/>
                  </a:lnTo>
                  <a:lnTo>
                    <a:pt x="3527946" y="5504490"/>
                  </a:lnTo>
                  <a:lnTo>
                    <a:pt x="3529840" y="5490202"/>
                  </a:lnTo>
                  <a:lnTo>
                    <a:pt x="3531418" y="5480995"/>
                  </a:lnTo>
                  <a:lnTo>
                    <a:pt x="3523843" y="5473057"/>
                  </a:lnTo>
                  <a:lnTo>
                    <a:pt x="3532365" y="5464485"/>
                  </a:lnTo>
                  <a:lnTo>
                    <a:pt x="3526053" y="5451784"/>
                  </a:lnTo>
                  <a:lnTo>
                    <a:pt x="3523212" y="5445434"/>
                  </a:lnTo>
                  <a:lnTo>
                    <a:pt x="3529524" y="5441307"/>
                  </a:lnTo>
                  <a:lnTo>
                    <a:pt x="3524159" y="5427337"/>
                  </a:lnTo>
                  <a:lnTo>
                    <a:pt x="3527946" y="5420352"/>
                  </a:lnTo>
                  <a:lnTo>
                    <a:pt x="3540570" y="5404794"/>
                  </a:lnTo>
                  <a:lnTo>
                    <a:pt x="3535836" y="5397809"/>
                  </a:lnTo>
                  <a:lnTo>
                    <a:pt x="3526053" y="5394952"/>
                  </a:lnTo>
                  <a:lnTo>
                    <a:pt x="3525643" y="5394317"/>
                  </a:lnTo>
                  <a:lnTo>
                    <a:pt x="3516101" y="5394317"/>
                  </a:lnTo>
                  <a:lnTo>
                    <a:pt x="3512284" y="5386716"/>
                  </a:lnTo>
                  <a:lnTo>
                    <a:pt x="3510694" y="5374048"/>
                  </a:lnTo>
                  <a:lnTo>
                    <a:pt x="3492882" y="5352511"/>
                  </a:lnTo>
                  <a:lnTo>
                    <a:pt x="3469663" y="5340159"/>
                  </a:lnTo>
                  <a:lnTo>
                    <a:pt x="3460121" y="5329707"/>
                  </a:lnTo>
                  <a:lnTo>
                    <a:pt x="3445809" y="5327807"/>
                  </a:lnTo>
                  <a:lnTo>
                    <a:pt x="3441674" y="5318622"/>
                  </a:lnTo>
                  <a:lnTo>
                    <a:pt x="3448671" y="5320839"/>
                  </a:lnTo>
                  <a:lnTo>
                    <a:pt x="3454396" y="5318939"/>
                  </a:lnTo>
                  <a:lnTo>
                    <a:pt x="3455032" y="5310071"/>
                  </a:lnTo>
                  <a:lnTo>
                    <a:pt x="3445596" y="5305079"/>
                  </a:lnTo>
                  <a:lnTo>
                    <a:pt x="3448013" y="5314939"/>
                  </a:lnTo>
                  <a:lnTo>
                    <a:pt x="3441636" y="5312732"/>
                  </a:lnTo>
                  <a:lnTo>
                    <a:pt x="3436217" y="5308949"/>
                  </a:lnTo>
                  <a:lnTo>
                    <a:pt x="3431434" y="5305166"/>
                  </a:lnTo>
                  <a:lnTo>
                    <a:pt x="3427927" y="5302014"/>
                  </a:lnTo>
                  <a:lnTo>
                    <a:pt x="3425696" y="5298861"/>
                  </a:lnTo>
                  <a:lnTo>
                    <a:pt x="3423145" y="5296654"/>
                  </a:lnTo>
                  <a:lnTo>
                    <a:pt x="3420913" y="5295078"/>
                  </a:lnTo>
                  <a:lnTo>
                    <a:pt x="3393814" y="5279000"/>
                  </a:lnTo>
                  <a:lnTo>
                    <a:pt x="3380105" y="5263238"/>
                  </a:lnTo>
                  <a:lnTo>
                    <a:pt x="3365758" y="5256303"/>
                  </a:lnTo>
                  <a:lnTo>
                    <a:pt x="3371178" y="5268913"/>
                  </a:lnTo>
                  <a:lnTo>
                    <a:pt x="3355875" y="5258509"/>
                  </a:lnTo>
                  <a:lnTo>
                    <a:pt x="3332601" y="5247476"/>
                  </a:lnTo>
                  <a:lnTo>
                    <a:pt x="3320486" y="5245269"/>
                  </a:lnTo>
                  <a:lnTo>
                    <a:pt x="3301995" y="5240855"/>
                  </a:lnTo>
                  <a:lnTo>
                    <a:pt x="3294025" y="5229506"/>
                  </a:lnTo>
                  <a:lnTo>
                    <a:pt x="3321124" y="5232974"/>
                  </a:lnTo>
                  <a:lnTo>
                    <a:pt x="3333877" y="5237072"/>
                  </a:lnTo>
                  <a:lnTo>
                    <a:pt x="3352368" y="5241171"/>
                  </a:lnTo>
                  <a:lnTo>
                    <a:pt x="3357469" y="5244954"/>
                  </a:lnTo>
                  <a:lnTo>
                    <a:pt x="3355237" y="5235496"/>
                  </a:lnTo>
                  <a:lnTo>
                    <a:pt x="3357761" y="5233854"/>
                  </a:lnTo>
                  <a:lnTo>
                    <a:pt x="3374251" y="5226890"/>
                  </a:lnTo>
                  <a:lnTo>
                    <a:pt x="3376538" y="5226649"/>
                  </a:lnTo>
                  <a:cubicBezTo>
                    <a:pt x="3376489" y="5226428"/>
                    <a:pt x="3376439" y="5226207"/>
                    <a:pt x="3376390" y="5225986"/>
                  </a:cubicBezTo>
                  <a:lnTo>
                    <a:pt x="3374251" y="5226890"/>
                  </a:lnTo>
                  <a:lnTo>
                    <a:pt x="3367352" y="5227615"/>
                  </a:lnTo>
                  <a:lnTo>
                    <a:pt x="3357761" y="5233854"/>
                  </a:lnTo>
                  <a:lnTo>
                    <a:pt x="3355306" y="5234891"/>
                  </a:lnTo>
                  <a:lnTo>
                    <a:pt x="3346733" y="5230124"/>
                  </a:lnTo>
                  <a:lnTo>
                    <a:pt x="3354671" y="5222815"/>
                  </a:lnTo>
                  <a:lnTo>
                    <a:pt x="3358798" y="5218366"/>
                  </a:lnTo>
                  <a:cubicBezTo>
                    <a:pt x="3359425" y="5217528"/>
                    <a:pt x="3359183" y="5217140"/>
                    <a:pt x="3358436" y="5217784"/>
                  </a:cubicBezTo>
                  <a:lnTo>
                    <a:pt x="3354315" y="5222229"/>
                  </a:lnTo>
                  <a:lnTo>
                    <a:pt x="3340052" y="5224452"/>
                  </a:lnTo>
                  <a:lnTo>
                    <a:pt x="3327374" y="5222547"/>
                  </a:lnTo>
                  <a:lnTo>
                    <a:pt x="3291558" y="5197464"/>
                  </a:lnTo>
                  <a:lnTo>
                    <a:pt x="3284585" y="5183177"/>
                  </a:lnTo>
                  <a:lnTo>
                    <a:pt x="3262715" y="5167619"/>
                  </a:lnTo>
                  <a:lnTo>
                    <a:pt x="3236724" y="5163492"/>
                  </a:lnTo>
                  <a:lnTo>
                    <a:pt x="3223095" y="5169842"/>
                  </a:lnTo>
                  <a:lnTo>
                    <a:pt x="3197105" y="5168889"/>
                  </a:lnTo>
                  <a:lnTo>
                    <a:pt x="3185694" y="5151744"/>
                  </a:lnTo>
                  <a:lnTo>
                    <a:pt x="3187913" y="5144442"/>
                  </a:lnTo>
                  <a:lnTo>
                    <a:pt x="3160338" y="5123804"/>
                  </a:lnTo>
                  <a:lnTo>
                    <a:pt x="3116598" y="5068242"/>
                  </a:lnTo>
                  <a:cubicBezTo>
                    <a:pt x="3116492" y="5066760"/>
                    <a:pt x="3116387" y="5065279"/>
                    <a:pt x="3116281" y="5063797"/>
                  </a:cubicBezTo>
                  <a:lnTo>
                    <a:pt x="3125790" y="5065067"/>
                  </a:lnTo>
                  <a:lnTo>
                    <a:pt x="3132129" y="5063797"/>
                  </a:lnTo>
                  <a:lnTo>
                    <a:pt x="3125790" y="5056494"/>
                  </a:lnTo>
                  <a:lnTo>
                    <a:pt x="3125790" y="5052049"/>
                  </a:lnTo>
                  <a:lnTo>
                    <a:pt x="3141637" y="5060622"/>
                  </a:lnTo>
                  <a:lnTo>
                    <a:pt x="3152097" y="5071099"/>
                  </a:lnTo>
                  <a:lnTo>
                    <a:pt x="3154316" y="5061257"/>
                  </a:lnTo>
                  <a:lnTo>
                    <a:pt x="3144807" y="5059669"/>
                  </a:lnTo>
                  <a:lnTo>
                    <a:pt x="3123571" y="5040937"/>
                  </a:lnTo>
                  <a:lnTo>
                    <a:pt x="3111844" y="5026014"/>
                  </a:lnTo>
                  <a:lnTo>
                    <a:pt x="3105187" y="5012679"/>
                  </a:lnTo>
                  <a:lnTo>
                    <a:pt x="3100750" y="4980612"/>
                  </a:lnTo>
                  <a:lnTo>
                    <a:pt x="3093143" y="4963149"/>
                  </a:lnTo>
                  <a:lnTo>
                    <a:pt x="3070005" y="4933621"/>
                  </a:lnTo>
                  <a:lnTo>
                    <a:pt x="3053524" y="4927589"/>
                  </a:lnTo>
                  <a:lnTo>
                    <a:pt x="3045283" y="4918064"/>
                  </a:lnTo>
                  <a:lnTo>
                    <a:pt x="3030703" y="4921239"/>
                  </a:lnTo>
                  <a:lnTo>
                    <a:pt x="3025314" y="4945686"/>
                  </a:lnTo>
                  <a:lnTo>
                    <a:pt x="3027850" y="4958386"/>
                  </a:lnTo>
                  <a:lnTo>
                    <a:pt x="3018341" y="4971086"/>
                  </a:lnTo>
                  <a:lnTo>
                    <a:pt x="3016123" y="4966006"/>
                  </a:lnTo>
                  <a:lnTo>
                    <a:pt x="3012953" y="4975531"/>
                  </a:lnTo>
                  <a:lnTo>
                    <a:pt x="3006931" y="4990137"/>
                  </a:lnTo>
                  <a:lnTo>
                    <a:pt x="3005980" y="4995217"/>
                  </a:lnTo>
                  <a:lnTo>
                    <a:pt x="2992351" y="4986962"/>
                  </a:lnTo>
                  <a:lnTo>
                    <a:pt x="2988547" y="4967276"/>
                  </a:lnTo>
                  <a:lnTo>
                    <a:pt x="2977137" y="4958704"/>
                  </a:lnTo>
                  <a:lnTo>
                    <a:pt x="2971749" y="4946004"/>
                  </a:lnTo>
                  <a:lnTo>
                    <a:pt x="2974601" y="4927271"/>
                  </a:lnTo>
                  <a:lnTo>
                    <a:pt x="2963825" y="4910444"/>
                  </a:lnTo>
                  <a:lnTo>
                    <a:pt x="2963825" y="4899649"/>
                  </a:lnTo>
                  <a:lnTo>
                    <a:pt x="2976186" y="4893299"/>
                  </a:lnTo>
                  <a:lnTo>
                    <a:pt x="2976672" y="4893377"/>
                  </a:lnTo>
                  <a:lnTo>
                    <a:pt x="2981824" y="4881196"/>
                  </a:lnTo>
                  <a:lnTo>
                    <a:pt x="2977710" y="4874199"/>
                  </a:lnTo>
                  <a:lnTo>
                    <a:pt x="2986888" y="4875471"/>
                  </a:lnTo>
                  <a:lnTo>
                    <a:pt x="2990656" y="4865568"/>
                  </a:lnTo>
                  <a:lnTo>
                    <a:pt x="2977241" y="4873821"/>
                  </a:lnTo>
                  <a:lnTo>
                    <a:pt x="2960110" y="4867464"/>
                  </a:lnTo>
                  <a:lnTo>
                    <a:pt x="2943297" y="4876364"/>
                  </a:lnTo>
                  <a:lnTo>
                    <a:pt x="2927436" y="4870960"/>
                  </a:lnTo>
                  <a:lnTo>
                    <a:pt x="2894761" y="4889077"/>
                  </a:lnTo>
                  <a:lnTo>
                    <a:pt x="2863038" y="4899884"/>
                  </a:lnTo>
                  <a:lnTo>
                    <a:pt x="2852887" y="4901155"/>
                  </a:lnTo>
                  <a:lnTo>
                    <a:pt x="2843053" y="4922132"/>
                  </a:lnTo>
                  <a:lnTo>
                    <a:pt x="2844639" y="4939296"/>
                  </a:lnTo>
                  <a:lnTo>
                    <a:pt x="2862721" y="4962180"/>
                  </a:lnTo>
                  <a:lnTo>
                    <a:pt x="2862721" y="4977118"/>
                  </a:lnTo>
                  <a:lnTo>
                    <a:pt x="2850349" y="4994282"/>
                  </a:lnTo>
                  <a:cubicBezTo>
                    <a:pt x="2850032" y="5004029"/>
                    <a:pt x="2849714" y="5013776"/>
                    <a:pt x="2849397" y="5023523"/>
                  </a:cubicBezTo>
                  <a:lnTo>
                    <a:pt x="2857011" y="5056260"/>
                  </a:lnTo>
                  <a:lnTo>
                    <a:pt x="2892223" y="5094718"/>
                  </a:lnTo>
                  <a:lnTo>
                    <a:pt x="2944566" y="5138580"/>
                  </a:lnTo>
                  <a:lnTo>
                    <a:pt x="2977558" y="5157332"/>
                  </a:lnTo>
                  <a:lnTo>
                    <a:pt x="3003571" y="5234249"/>
                  </a:lnTo>
                  <a:lnTo>
                    <a:pt x="3036880" y="5295274"/>
                  </a:lnTo>
                  <a:lnTo>
                    <a:pt x="3070189" y="5330554"/>
                  </a:lnTo>
                  <a:lnTo>
                    <a:pt x="3108256" y="5352485"/>
                  </a:lnTo>
                  <a:lnTo>
                    <a:pt x="3135855" y="5374416"/>
                  </a:lnTo>
                  <a:lnTo>
                    <a:pt x="3163454" y="5357252"/>
                  </a:lnTo>
                  <a:lnTo>
                    <a:pt x="3164406" y="5364563"/>
                  </a:lnTo>
                  <a:lnTo>
                    <a:pt x="3172019" y="5366787"/>
                  </a:lnTo>
                  <a:lnTo>
                    <a:pt x="3176778" y="5355981"/>
                  </a:lnTo>
                  <a:lnTo>
                    <a:pt x="3188515" y="5351849"/>
                  </a:lnTo>
                  <a:lnTo>
                    <a:pt x="3200252" y="5351531"/>
                  </a:lnTo>
                  <a:lnTo>
                    <a:pt x="3213259" y="5373780"/>
                  </a:lnTo>
                  <a:lnTo>
                    <a:pt x="3204694" y="5384269"/>
                  </a:lnTo>
                  <a:lnTo>
                    <a:pt x="3194225" y="5398253"/>
                  </a:lnTo>
                  <a:lnTo>
                    <a:pt x="3192322" y="5409696"/>
                  </a:lnTo>
                  <a:lnTo>
                    <a:pt x="3203108" y="5431944"/>
                  </a:lnTo>
                  <a:lnTo>
                    <a:pt x="3222141" y="5436712"/>
                  </a:lnTo>
                  <a:lnTo>
                    <a:pt x="3271946" y="5456418"/>
                  </a:lnTo>
                  <a:lnTo>
                    <a:pt x="3322703" y="5478349"/>
                  </a:lnTo>
                  <a:lnTo>
                    <a:pt x="3357281" y="5513629"/>
                  </a:lnTo>
                  <a:lnTo>
                    <a:pt x="3391224" y="5526024"/>
                  </a:lnTo>
                  <a:lnTo>
                    <a:pt x="3404865" y="5541598"/>
                  </a:lnTo>
                  <a:lnTo>
                    <a:pt x="3429609" y="5562576"/>
                  </a:lnTo>
                  <a:lnTo>
                    <a:pt x="3443250" y="5581646"/>
                  </a:lnTo>
                  <a:lnTo>
                    <a:pt x="3435319" y="5601352"/>
                  </a:lnTo>
                  <a:lnTo>
                    <a:pt x="3429926" y="5619469"/>
                  </a:lnTo>
                  <a:lnTo>
                    <a:pt x="3396934" y="5603894"/>
                  </a:lnTo>
                  <a:lnTo>
                    <a:pt x="3382976" y="5572429"/>
                  </a:lnTo>
                  <a:lnTo>
                    <a:pt x="3329999" y="5563529"/>
                  </a:lnTo>
                  <a:lnTo>
                    <a:pt x="3328730" y="5550816"/>
                  </a:lnTo>
                  <a:lnTo>
                    <a:pt x="3336344" y="5546684"/>
                  </a:lnTo>
                  <a:lnTo>
                    <a:pt x="3325558" y="5541280"/>
                  </a:lnTo>
                  <a:lnTo>
                    <a:pt x="3285270" y="5547955"/>
                  </a:lnTo>
                  <a:lnTo>
                    <a:pt x="3262429" y="5574653"/>
                  </a:lnTo>
                  <a:lnTo>
                    <a:pt x="3270043" y="5591499"/>
                  </a:lnTo>
                  <a:lnTo>
                    <a:pt x="3249423" y="5626779"/>
                  </a:lnTo>
                  <a:lnTo>
                    <a:pt x="3268457" y="5643306"/>
                  </a:lnTo>
                  <a:lnTo>
                    <a:pt x="3299228" y="5662059"/>
                  </a:lnTo>
                  <a:lnTo>
                    <a:pt x="3308110" y="5681765"/>
                  </a:lnTo>
                  <a:lnTo>
                    <a:pt x="3314455" y="5708145"/>
                  </a:lnTo>
                  <a:cubicBezTo>
                    <a:pt x="3314243" y="5713760"/>
                    <a:pt x="3314032" y="5719376"/>
                    <a:pt x="3313820" y="5724991"/>
                  </a:cubicBezTo>
                  <a:lnTo>
                    <a:pt x="3292566" y="5728487"/>
                  </a:lnTo>
                  <a:lnTo>
                    <a:pt x="3262112" y="5744697"/>
                  </a:lnTo>
                  <a:cubicBezTo>
                    <a:pt x="3262429" y="5752643"/>
                    <a:pt x="3262747" y="5760588"/>
                    <a:pt x="3263064" y="5768534"/>
                  </a:cubicBezTo>
                  <a:cubicBezTo>
                    <a:pt x="3262852" y="5778811"/>
                    <a:pt x="3262641" y="5789088"/>
                    <a:pt x="3262429" y="5799365"/>
                  </a:cubicBezTo>
                  <a:lnTo>
                    <a:pt x="3221824" y="5842909"/>
                  </a:lnTo>
                  <a:lnTo>
                    <a:pt x="3205963" y="5867382"/>
                  </a:lnTo>
                  <a:lnTo>
                    <a:pt x="3189149" y="5873739"/>
                  </a:lnTo>
                  <a:lnTo>
                    <a:pt x="3175509" y="5861343"/>
                  </a:lnTo>
                  <a:lnTo>
                    <a:pt x="3164406" y="5830831"/>
                  </a:lnTo>
                  <a:lnTo>
                    <a:pt x="3164406" y="5821296"/>
                  </a:lnTo>
                  <a:lnTo>
                    <a:pt x="3185343" y="5813985"/>
                  </a:lnTo>
                  <a:lnTo>
                    <a:pt x="3192639" y="5799047"/>
                  </a:lnTo>
                  <a:lnTo>
                    <a:pt x="3182805" y="5784109"/>
                  </a:lnTo>
                  <a:lnTo>
                    <a:pt x="3187246" y="5774573"/>
                  </a:lnTo>
                  <a:lnTo>
                    <a:pt x="3204059" y="5767263"/>
                  </a:lnTo>
                  <a:lnTo>
                    <a:pt x="3218017" y="5761860"/>
                  </a:lnTo>
                  <a:lnTo>
                    <a:pt x="3220555" y="5742790"/>
                  </a:lnTo>
                  <a:cubicBezTo>
                    <a:pt x="3220238" y="5738128"/>
                    <a:pt x="3219920" y="5733467"/>
                    <a:pt x="3219603" y="5728805"/>
                  </a:cubicBezTo>
                  <a:lnTo>
                    <a:pt x="3207549" y="5710052"/>
                  </a:lnTo>
                  <a:lnTo>
                    <a:pt x="3188198" y="5667144"/>
                  </a:lnTo>
                  <a:lnTo>
                    <a:pt x="3177095" y="5628050"/>
                  </a:lnTo>
                  <a:lnTo>
                    <a:pt x="3159330" y="5606119"/>
                  </a:lnTo>
                  <a:lnTo>
                    <a:pt x="3131731" y="5611840"/>
                  </a:lnTo>
                  <a:lnTo>
                    <a:pt x="3108256" y="5600398"/>
                  </a:lnTo>
                  <a:lnTo>
                    <a:pt x="3096519" y="5576243"/>
                  </a:lnTo>
                  <a:lnTo>
                    <a:pt x="3097788" y="5564800"/>
                  </a:lnTo>
                  <a:lnTo>
                    <a:pt x="3079388" y="5534288"/>
                  </a:lnTo>
                  <a:lnTo>
                    <a:pt x="3052741" y="5543823"/>
                  </a:lnTo>
                  <a:lnTo>
                    <a:pt x="3044176" y="5537784"/>
                  </a:lnTo>
                  <a:lnTo>
                    <a:pt x="3052741" y="5519667"/>
                  </a:lnTo>
                  <a:lnTo>
                    <a:pt x="3034659" y="5516489"/>
                  </a:lnTo>
                  <a:lnTo>
                    <a:pt x="3010232" y="5496783"/>
                  </a:lnTo>
                  <a:lnTo>
                    <a:pt x="2983585" y="5462457"/>
                  </a:lnTo>
                  <a:lnTo>
                    <a:pt x="2953766" y="5469767"/>
                  </a:lnTo>
                  <a:lnTo>
                    <a:pt x="2933780" y="5458325"/>
                  </a:lnTo>
                  <a:lnTo>
                    <a:pt x="2913478" y="5460867"/>
                  </a:lnTo>
                  <a:lnTo>
                    <a:pt x="2861452" y="5422409"/>
                  </a:lnTo>
                  <a:lnTo>
                    <a:pt x="2823067" y="5379501"/>
                  </a:lnTo>
                  <a:lnTo>
                    <a:pt x="2802765" y="5362338"/>
                  </a:lnTo>
                  <a:lnTo>
                    <a:pt x="2789758" y="5336275"/>
                  </a:lnTo>
                  <a:lnTo>
                    <a:pt x="2765332" y="5308941"/>
                  </a:lnTo>
                  <a:lnTo>
                    <a:pt x="2739953" y="5313709"/>
                  </a:lnTo>
                  <a:lnTo>
                    <a:pt x="2730437" y="5321972"/>
                  </a:lnTo>
                  <a:lnTo>
                    <a:pt x="2725044" y="5309259"/>
                  </a:lnTo>
                  <a:lnTo>
                    <a:pt x="2736781" y="5299724"/>
                  </a:lnTo>
                  <a:lnTo>
                    <a:pt x="2719968" y="5285103"/>
                  </a:lnTo>
                  <a:lnTo>
                    <a:pt x="2702838" y="5280336"/>
                  </a:lnTo>
                  <a:lnTo>
                    <a:pt x="2707913" y="5265397"/>
                  </a:lnTo>
                  <a:lnTo>
                    <a:pt x="2688880" y="5254909"/>
                  </a:lnTo>
                  <a:lnTo>
                    <a:pt x="2675873" y="5257133"/>
                  </a:lnTo>
                  <a:lnTo>
                    <a:pt x="2673970" y="5252048"/>
                  </a:lnTo>
                  <a:lnTo>
                    <a:pt x="2681266" y="5238063"/>
                  </a:lnTo>
                  <a:lnTo>
                    <a:pt x="2675556" y="5215179"/>
                  </a:lnTo>
                  <a:lnTo>
                    <a:pt x="2658426" y="5162418"/>
                  </a:lnTo>
                  <a:lnTo>
                    <a:pt x="2652716" y="5132859"/>
                  </a:lnTo>
                  <a:lnTo>
                    <a:pt x="2649543" y="5105207"/>
                  </a:lnTo>
                  <a:lnTo>
                    <a:pt x="2626068" y="5097261"/>
                  </a:lnTo>
                  <a:lnTo>
                    <a:pt x="2593394" y="5088997"/>
                  </a:lnTo>
                  <a:lnTo>
                    <a:pt x="2560085" y="5061027"/>
                  </a:lnTo>
                  <a:lnTo>
                    <a:pt x="2538830" y="5057849"/>
                  </a:lnTo>
                  <a:lnTo>
                    <a:pt x="2522017" y="5051810"/>
                  </a:lnTo>
                  <a:lnTo>
                    <a:pt x="2489343" y="5055306"/>
                  </a:lnTo>
                  <a:lnTo>
                    <a:pt x="2475702" y="5070245"/>
                  </a:lnTo>
                  <a:lnTo>
                    <a:pt x="2452544" y="5107432"/>
                  </a:lnTo>
                  <a:lnTo>
                    <a:pt x="2438269" y="5122370"/>
                  </a:lnTo>
                  <a:lnTo>
                    <a:pt x="2419235" y="5126502"/>
                  </a:lnTo>
                  <a:cubicBezTo>
                    <a:pt x="2419208" y="5126448"/>
                    <a:pt x="2419182" y="5126393"/>
                    <a:pt x="2419155" y="5126339"/>
                  </a:cubicBezTo>
                  <a:lnTo>
                    <a:pt x="2414212" y="5127883"/>
                  </a:lnTo>
                  <a:lnTo>
                    <a:pt x="2409765" y="5122167"/>
                  </a:lnTo>
                  <a:lnTo>
                    <a:pt x="2400235" y="5125343"/>
                  </a:lnTo>
                  <a:cubicBezTo>
                    <a:pt x="2400231" y="5125352"/>
                    <a:pt x="2400227" y="5125360"/>
                    <a:pt x="2400223" y="5125369"/>
                  </a:cubicBezTo>
                  <a:lnTo>
                    <a:pt x="2408524" y="5122854"/>
                  </a:lnTo>
                  <a:lnTo>
                    <a:pt x="2412969" y="5128049"/>
                  </a:lnTo>
                  <a:lnTo>
                    <a:pt x="2397053" y="5131996"/>
                  </a:lnTo>
                  <a:lnTo>
                    <a:pt x="2396741" y="5132647"/>
                  </a:lnTo>
                  <a:lnTo>
                    <a:pt x="2385305" y="5136458"/>
                  </a:lnTo>
                  <a:lnTo>
                    <a:pt x="2383717" y="5137411"/>
                  </a:lnTo>
                  <a:lnTo>
                    <a:pt x="2384034" y="5136458"/>
                  </a:lnTo>
                  <a:lnTo>
                    <a:pt x="2380858" y="5135823"/>
                  </a:lnTo>
                  <a:lnTo>
                    <a:pt x="2379587" y="5136458"/>
                  </a:lnTo>
                  <a:lnTo>
                    <a:pt x="2377999" y="5136458"/>
                  </a:lnTo>
                  <a:lnTo>
                    <a:pt x="2377046" y="5136776"/>
                  </a:lnTo>
                  <a:lnTo>
                    <a:pt x="2375775" y="5137411"/>
                  </a:lnTo>
                  <a:lnTo>
                    <a:pt x="2375140" y="5138046"/>
                  </a:lnTo>
                  <a:lnTo>
                    <a:pt x="2374822" y="5138999"/>
                  </a:lnTo>
                  <a:lnTo>
                    <a:pt x="2374187" y="5141857"/>
                  </a:lnTo>
                  <a:lnTo>
                    <a:pt x="2374504" y="5141857"/>
                  </a:lnTo>
                  <a:lnTo>
                    <a:pt x="2375140" y="5142175"/>
                  </a:lnTo>
                  <a:lnTo>
                    <a:pt x="2377363" y="5141540"/>
                  </a:lnTo>
                  <a:lnTo>
                    <a:pt x="2351950" y="5159642"/>
                  </a:lnTo>
                  <a:lnTo>
                    <a:pt x="2327490" y="5172345"/>
                  </a:lnTo>
                  <a:lnTo>
                    <a:pt x="2305572" y="5206327"/>
                  </a:lnTo>
                  <a:lnTo>
                    <a:pt x="2275076" y="5219348"/>
                  </a:lnTo>
                  <a:lnTo>
                    <a:pt x="2232509" y="5220936"/>
                  </a:lnTo>
                  <a:lnTo>
                    <a:pt x="2188037" y="5202198"/>
                  </a:lnTo>
                  <a:lnTo>
                    <a:pt x="2180413" y="5189812"/>
                  </a:lnTo>
                  <a:lnTo>
                    <a:pt x="2143246" y="5174251"/>
                  </a:lnTo>
                  <a:lnTo>
                    <a:pt x="2120057" y="5189177"/>
                  </a:lnTo>
                  <a:lnTo>
                    <a:pt x="2104174" y="5175521"/>
                  </a:lnTo>
                  <a:lnTo>
                    <a:pt x="2082891" y="5171710"/>
                  </a:lnTo>
                  <a:lnTo>
                    <a:pt x="2058431" y="5159324"/>
                  </a:lnTo>
                  <a:lnTo>
                    <a:pt x="2040324" y="5164723"/>
                  </a:lnTo>
                  <a:lnTo>
                    <a:pt x="2022535" y="5181555"/>
                  </a:lnTo>
                  <a:lnTo>
                    <a:pt x="2004746" y="5192353"/>
                  </a:lnTo>
                  <a:lnTo>
                    <a:pt x="1967897" y="5205374"/>
                  </a:lnTo>
                  <a:lnTo>
                    <a:pt x="1959638" y="5239356"/>
                  </a:lnTo>
                  <a:lnTo>
                    <a:pt x="1951061" y="5251106"/>
                  </a:lnTo>
                  <a:lnTo>
                    <a:pt x="1959638" y="5255870"/>
                  </a:lnTo>
                  <a:cubicBezTo>
                    <a:pt x="1959956" y="5252377"/>
                    <a:pt x="1960273" y="5248883"/>
                    <a:pt x="1960591" y="5245390"/>
                  </a:cubicBezTo>
                  <a:lnTo>
                    <a:pt x="1963767" y="5259046"/>
                  </a:lnTo>
                  <a:lnTo>
                    <a:pt x="1959955" y="5274925"/>
                  </a:lnTo>
                  <a:lnTo>
                    <a:pt x="1964720" y="5288899"/>
                  </a:lnTo>
                  <a:lnTo>
                    <a:pt x="1963974" y="5289811"/>
                  </a:lnTo>
                  <a:lnTo>
                    <a:pt x="1973866" y="5295679"/>
                  </a:lnTo>
                  <a:lnTo>
                    <a:pt x="1970058" y="5311533"/>
                  </a:lnTo>
                  <a:lnTo>
                    <a:pt x="1985925" y="5317557"/>
                  </a:lnTo>
                  <a:lnTo>
                    <a:pt x="1980530" y="5325801"/>
                  </a:lnTo>
                  <a:lnTo>
                    <a:pt x="1973232" y="5324216"/>
                  </a:lnTo>
                  <a:lnTo>
                    <a:pt x="1965616" y="5329606"/>
                  </a:lnTo>
                  <a:lnTo>
                    <a:pt x="1962760" y="5341972"/>
                  </a:lnTo>
                  <a:lnTo>
                    <a:pt x="1975770" y="5354655"/>
                  </a:lnTo>
                  <a:lnTo>
                    <a:pt x="1971328" y="5366070"/>
                  </a:lnTo>
                  <a:lnTo>
                    <a:pt x="1965298" y="5380022"/>
                  </a:lnTo>
                  <a:lnTo>
                    <a:pt x="1926267" y="5399046"/>
                  </a:lnTo>
                  <a:lnTo>
                    <a:pt x="1896755" y="5413315"/>
                  </a:lnTo>
                  <a:lnTo>
                    <a:pt x="1868513" y="5449144"/>
                  </a:lnTo>
                  <a:lnTo>
                    <a:pt x="1823135" y="5464364"/>
                  </a:lnTo>
                  <a:lnTo>
                    <a:pt x="1755543" y="5485925"/>
                  </a:lnTo>
                  <a:lnTo>
                    <a:pt x="1738090" y="5508121"/>
                  </a:lnTo>
                  <a:lnTo>
                    <a:pt x="1753957" y="5520487"/>
                  </a:lnTo>
                  <a:lnTo>
                    <a:pt x="1746341" y="5534438"/>
                  </a:lnTo>
                  <a:lnTo>
                    <a:pt x="1742215" y="5529048"/>
                  </a:lnTo>
                  <a:lnTo>
                    <a:pt x="1744437" y="5522706"/>
                  </a:lnTo>
                  <a:lnTo>
                    <a:pt x="1726666" y="5536975"/>
                  </a:lnTo>
                  <a:lnTo>
                    <a:pt x="1643844" y="5654293"/>
                  </a:lnTo>
                  <a:cubicBezTo>
                    <a:pt x="1643950" y="5664440"/>
                    <a:pt x="1644055" y="5674586"/>
                    <a:pt x="1644161" y="5684733"/>
                  </a:cubicBezTo>
                  <a:lnTo>
                    <a:pt x="1633689" y="5691391"/>
                  </a:lnTo>
                  <a:lnTo>
                    <a:pt x="1645748" y="5699318"/>
                  </a:lnTo>
                  <a:lnTo>
                    <a:pt x="1664787" y="5741490"/>
                  </a:lnTo>
                  <a:lnTo>
                    <a:pt x="1679702" y="5743392"/>
                  </a:lnTo>
                  <a:lnTo>
                    <a:pt x="1685413" y="5754807"/>
                  </a:lnTo>
                  <a:lnTo>
                    <a:pt x="1692712" y="5763368"/>
                  </a:lnTo>
                  <a:lnTo>
                    <a:pt x="1677798" y="5769709"/>
                  </a:lnTo>
                  <a:lnTo>
                    <a:pt x="1658124" y="5794124"/>
                  </a:lnTo>
                  <a:lnTo>
                    <a:pt x="1636862" y="5800783"/>
                  </a:lnTo>
                  <a:lnTo>
                    <a:pt x="1631785" y="5814100"/>
                  </a:lnTo>
                  <a:lnTo>
                    <a:pt x="1617188" y="5833125"/>
                  </a:lnTo>
                  <a:lnTo>
                    <a:pt x="1613063" y="5852467"/>
                  </a:lnTo>
                  <a:lnTo>
                    <a:pt x="1596562" y="5884174"/>
                  </a:lnTo>
                  <a:lnTo>
                    <a:pt x="1605130" y="5897809"/>
                  </a:lnTo>
                  <a:lnTo>
                    <a:pt x="1600687" y="5905101"/>
                  </a:lnTo>
                  <a:lnTo>
                    <a:pt x="1584820" y="5900979"/>
                  </a:lnTo>
                  <a:lnTo>
                    <a:pt x="1557530" y="5907638"/>
                  </a:lnTo>
                  <a:lnTo>
                    <a:pt x="1535317" y="5905736"/>
                  </a:lnTo>
                  <a:lnTo>
                    <a:pt x="1530239" y="5923809"/>
                  </a:lnTo>
                  <a:lnTo>
                    <a:pt x="1507072" y="5931102"/>
                  </a:lnTo>
                  <a:cubicBezTo>
                    <a:pt x="1506755" y="5939980"/>
                    <a:pt x="1506437" y="5948858"/>
                    <a:pt x="1506120" y="5957736"/>
                  </a:cubicBezTo>
                  <a:lnTo>
                    <a:pt x="1494697" y="5973590"/>
                  </a:lnTo>
                  <a:lnTo>
                    <a:pt x="1485495" y="5998956"/>
                  </a:lnTo>
                  <a:lnTo>
                    <a:pt x="1475974" y="6005298"/>
                  </a:lnTo>
                  <a:lnTo>
                    <a:pt x="1453762" y="5996737"/>
                  </a:lnTo>
                  <a:lnTo>
                    <a:pt x="1414731" y="6016396"/>
                  </a:lnTo>
                  <a:lnTo>
                    <a:pt x="1392517" y="6005932"/>
                  </a:lnTo>
                  <a:lnTo>
                    <a:pt x="1351261" y="6013859"/>
                  </a:lnTo>
                  <a:lnTo>
                    <a:pt x="1318258" y="6008786"/>
                  </a:lnTo>
                  <a:lnTo>
                    <a:pt x="1261457" y="6005932"/>
                  </a:lnTo>
                  <a:lnTo>
                    <a:pt x="1248764" y="6019883"/>
                  </a:lnTo>
                  <a:lnTo>
                    <a:pt x="1228772" y="6032884"/>
                  </a:lnTo>
                  <a:lnTo>
                    <a:pt x="1189741" y="6033835"/>
                  </a:lnTo>
                  <a:lnTo>
                    <a:pt x="1159276" y="6073152"/>
                  </a:lnTo>
                  <a:lnTo>
                    <a:pt x="1151026" y="6091226"/>
                  </a:lnTo>
                  <a:lnTo>
                    <a:pt x="1140553" y="6083933"/>
                  </a:lnTo>
                  <a:lnTo>
                    <a:pt x="1124369" y="6080762"/>
                  </a:lnTo>
                  <a:lnTo>
                    <a:pt x="1118023" y="6075689"/>
                  </a:lnTo>
                  <a:lnTo>
                    <a:pt x="1104377" y="6071567"/>
                  </a:lnTo>
                  <a:lnTo>
                    <a:pt x="1095809" y="6070616"/>
                  </a:lnTo>
                  <a:lnTo>
                    <a:pt x="1074230" y="6036054"/>
                  </a:lnTo>
                  <a:lnTo>
                    <a:pt x="1076453" y="6024640"/>
                  </a:lnTo>
                  <a:lnTo>
                    <a:pt x="1067884" y="6017347"/>
                  </a:lnTo>
                  <a:lnTo>
                    <a:pt x="1072961" y="5991981"/>
                  </a:lnTo>
                  <a:lnTo>
                    <a:pt x="1032343" y="5954565"/>
                  </a:lnTo>
                  <a:lnTo>
                    <a:pt x="1005051" y="5952663"/>
                  </a:lnTo>
                  <a:lnTo>
                    <a:pt x="995213" y="5944102"/>
                  </a:lnTo>
                  <a:lnTo>
                    <a:pt x="987921" y="5953614"/>
                  </a:lnTo>
                  <a:lnTo>
                    <a:pt x="984747" y="5946639"/>
                  </a:lnTo>
                  <a:lnTo>
                    <a:pt x="967371" y="5951909"/>
                  </a:lnTo>
                  <a:lnTo>
                    <a:pt x="967494" y="5953094"/>
                  </a:lnTo>
                  <a:lnTo>
                    <a:pt x="945223" y="5968032"/>
                  </a:lnTo>
                  <a:lnTo>
                    <a:pt x="924225" y="5969303"/>
                  </a:lnTo>
                  <a:lnTo>
                    <a:pt x="909272" y="5963900"/>
                  </a:lnTo>
                  <a:lnTo>
                    <a:pt x="887955" y="5962311"/>
                  </a:lnTo>
                  <a:lnTo>
                    <a:pt x="866639" y="5955955"/>
                  </a:lnTo>
                  <a:lnTo>
                    <a:pt x="841188" y="5968032"/>
                  </a:lnTo>
                  <a:lnTo>
                    <a:pt x="822417" y="5972164"/>
                  </a:lnTo>
                  <a:lnTo>
                    <a:pt x="813826" y="5968986"/>
                  </a:lnTo>
                  <a:lnTo>
                    <a:pt x="822099" y="5960404"/>
                  </a:lnTo>
                  <a:lnTo>
                    <a:pt x="832598" y="5933071"/>
                  </a:lnTo>
                  <a:lnTo>
                    <a:pt x="836416" y="5909870"/>
                  </a:lnTo>
                  <a:lnTo>
                    <a:pt x="829735" y="5863468"/>
                  </a:lnTo>
                  <a:lnTo>
                    <a:pt x="838007" y="5825647"/>
                  </a:lnTo>
                  <a:lnTo>
                    <a:pt x="826871" y="5806260"/>
                  </a:lnTo>
                  <a:lnTo>
                    <a:pt x="839598" y="5797996"/>
                  </a:lnTo>
                  <a:lnTo>
                    <a:pt x="847232" y="5804353"/>
                  </a:lnTo>
                  <a:lnTo>
                    <a:pt x="840870" y="5790369"/>
                  </a:lnTo>
                  <a:lnTo>
                    <a:pt x="822735" y="5790686"/>
                  </a:lnTo>
                  <a:lnTo>
                    <a:pt x="806827" y="5803717"/>
                  </a:lnTo>
                  <a:lnTo>
                    <a:pt x="795372" y="5810074"/>
                  </a:lnTo>
                  <a:lnTo>
                    <a:pt x="797281" y="5786873"/>
                  </a:lnTo>
                  <a:lnTo>
                    <a:pt x="790918" y="5777338"/>
                  </a:lnTo>
                  <a:lnTo>
                    <a:pt x="800463" y="5776384"/>
                  </a:lnTo>
                  <a:lnTo>
                    <a:pt x="817326" y="5773842"/>
                  </a:lnTo>
                  <a:lnTo>
                    <a:pt x="826553" y="5752548"/>
                  </a:lnTo>
                  <a:lnTo>
                    <a:pt x="839280" y="5740788"/>
                  </a:lnTo>
                  <a:lnTo>
                    <a:pt x="840234" y="5734432"/>
                  </a:lnTo>
                  <a:lnTo>
                    <a:pt x="820189" y="5748734"/>
                  </a:lnTo>
                  <a:lnTo>
                    <a:pt x="807462" y="5754137"/>
                  </a:lnTo>
                  <a:lnTo>
                    <a:pt x="799190" y="5764625"/>
                  </a:lnTo>
                  <a:lnTo>
                    <a:pt x="801418" y="5771935"/>
                  </a:lnTo>
                  <a:lnTo>
                    <a:pt x="783283" y="5770028"/>
                  </a:lnTo>
                  <a:lnTo>
                    <a:pt x="776921" y="5773206"/>
                  </a:lnTo>
                  <a:lnTo>
                    <a:pt x="768331" y="5770346"/>
                  </a:lnTo>
                  <a:lnTo>
                    <a:pt x="765150" y="5765896"/>
                  </a:lnTo>
                  <a:lnTo>
                    <a:pt x="782010" y="5735385"/>
                  </a:lnTo>
                  <a:lnTo>
                    <a:pt x="781692" y="5699471"/>
                  </a:lnTo>
                  <a:lnTo>
                    <a:pt x="807781" y="5671820"/>
                  </a:lnTo>
                  <a:lnTo>
                    <a:pt x="810008" y="5656883"/>
                  </a:lnTo>
                  <a:lnTo>
                    <a:pt x="820189" y="5642263"/>
                  </a:lnTo>
                  <a:lnTo>
                    <a:pt x="838643" y="5544691"/>
                  </a:lnTo>
                  <a:lnTo>
                    <a:pt x="846597" y="5489707"/>
                  </a:lnTo>
                  <a:lnTo>
                    <a:pt x="828780" y="5408662"/>
                  </a:lnTo>
                  <a:lnTo>
                    <a:pt x="828147" y="5385266"/>
                  </a:lnTo>
                  <a:cubicBezTo>
                    <a:pt x="828093" y="5385315"/>
                    <a:pt x="828038" y="5385363"/>
                    <a:pt x="827984" y="5385412"/>
                  </a:cubicBezTo>
                  <a:cubicBezTo>
                    <a:pt x="827667" y="5378859"/>
                    <a:pt x="827349" y="5372306"/>
                    <a:pt x="827032" y="5365753"/>
                  </a:cubicBezTo>
                  <a:lnTo>
                    <a:pt x="829888" y="5330240"/>
                  </a:lnTo>
                  <a:lnTo>
                    <a:pt x="841630" y="5324850"/>
                  </a:lnTo>
                  <a:lnTo>
                    <a:pt x="831157" y="5309947"/>
                  </a:lnTo>
                  <a:lnTo>
                    <a:pt x="820051" y="5303923"/>
                  </a:lnTo>
                  <a:lnTo>
                    <a:pt x="826397" y="5284898"/>
                  </a:lnTo>
                  <a:lnTo>
                    <a:pt x="807357" y="5286167"/>
                  </a:lnTo>
                  <a:lnTo>
                    <a:pt x="812434" y="5264288"/>
                  </a:lnTo>
                  <a:lnTo>
                    <a:pt x="795615" y="5265240"/>
                  </a:lnTo>
                  <a:cubicBezTo>
                    <a:pt x="795827" y="5261646"/>
                    <a:pt x="796038" y="5258053"/>
                    <a:pt x="796250" y="5254459"/>
                  </a:cubicBezTo>
                  <a:lnTo>
                    <a:pt x="789903" y="5247166"/>
                  </a:lnTo>
                  <a:lnTo>
                    <a:pt x="782604" y="5251922"/>
                  </a:lnTo>
                  <a:cubicBezTo>
                    <a:pt x="782921" y="5247272"/>
                    <a:pt x="783239" y="5242621"/>
                    <a:pt x="783556" y="5237971"/>
                  </a:cubicBezTo>
                  <a:lnTo>
                    <a:pt x="800375" y="5212605"/>
                  </a:lnTo>
                  <a:lnTo>
                    <a:pt x="813069" y="5212605"/>
                  </a:lnTo>
                  <a:lnTo>
                    <a:pt x="815290" y="5206263"/>
                  </a:lnTo>
                  <a:lnTo>
                    <a:pt x="825763" y="5193580"/>
                  </a:lnTo>
                  <a:lnTo>
                    <a:pt x="843851" y="5199605"/>
                  </a:lnTo>
                  <a:lnTo>
                    <a:pt x="862573" y="5188824"/>
                  </a:lnTo>
                  <a:lnTo>
                    <a:pt x="876218" y="5185653"/>
                  </a:lnTo>
                  <a:lnTo>
                    <a:pt x="877488" y="5192629"/>
                  </a:lnTo>
                  <a:lnTo>
                    <a:pt x="891133" y="5191678"/>
                  </a:lnTo>
                  <a:lnTo>
                    <a:pt x="884786" y="5183117"/>
                  </a:lnTo>
                  <a:lnTo>
                    <a:pt x="891133" y="5176775"/>
                  </a:lnTo>
                  <a:lnTo>
                    <a:pt x="881613" y="5179946"/>
                  </a:lnTo>
                  <a:lnTo>
                    <a:pt x="878122" y="5168848"/>
                  </a:lnTo>
                  <a:lnTo>
                    <a:pt x="890816" y="5159336"/>
                  </a:lnTo>
                  <a:lnTo>
                    <a:pt x="910808" y="5144116"/>
                  </a:lnTo>
                  <a:lnTo>
                    <a:pt x="926675" y="5140945"/>
                  </a:lnTo>
                  <a:lnTo>
                    <a:pt x="933974" y="5145067"/>
                  </a:lnTo>
                  <a:lnTo>
                    <a:pt x="936195" y="5138726"/>
                  </a:lnTo>
                  <a:lnTo>
                    <a:pt x="949841" y="5139677"/>
                  </a:lnTo>
                  <a:lnTo>
                    <a:pt x="959361" y="5151092"/>
                  </a:lnTo>
                  <a:lnTo>
                    <a:pt x="989190" y="5165677"/>
                  </a:lnTo>
                  <a:lnTo>
                    <a:pt x="1095809" y="5163458"/>
                  </a:lnTo>
                  <a:lnTo>
                    <a:pt x="1111676" y="5152994"/>
                  </a:lnTo>
                  <a:lnTo>
                    <a:pt x="1121196" y="5154897"/>
                  </a:lnTo>
                  <a:lnTo>
                    <a:pt x="1124369" y="5158067"/>
                  </a:lnTo>
                  <a:lnTo>
                    <a:pt x="1140553" y="5165360"/>
                  </a:lnTo>
                  <a:lnTo>
                    <a:pt x="1168162" y="5169165"/>
                  </a:lnTo>
                  <a:lnTo>
                    <a:pt x="1217983" y="5179312"/>
                  </a:lnTo>
                  <a:lnTo>
                    <a:pt x="1264313" y="5181214"/>
                  </a:lnTo>
                  <a:lnTo>
                    <a:pt x="1293825" y="5175507"/>
                  </a:lnTo>
                  <a:lnTo>
                    <a:pt x="1307788" y="5178677"/>
                  </a:lnTo>
                  <a:lnTo>
                    <a:pt x="1323653" y="5168848"/>
                  </a:lnTo>
                  <a:lnTo>
                    <a:pt x="1329999" y="5169799"/>
                  </a:lnTo>
                  <a:lnTo>
                    <a:pt x="1339519" y="5182482"/>
                  </a:lnTo>
                  <a:lnTo>
                    <a:pt x="1351261" y="5183117"/>
                  </a:lnTo>
                  <a:lnTo>
                    <a:pt x="1367129" y="5187556"/>
                  </a:lnTo>
                  <a:lnTo>
                    <a:pt x="1385853" y="5184068"/>
                  </a:lnTo>
                  <a:lnTo>
                    <a:pt x="1405846" y="5182799"/>
                  </a:lnTo>
                  <a:lnTo>
                    <a:pt x="1422030" y="5187873"/>
                  </a:lnTo>
                  <a:lnTo>
                    <a:pt x="1439800" y="5194214"/>
                  </a:lnTo>
                  <a:lnTo>
                    <a:pt x="1449320" y="5199288"/>
                  </a:lnTo>
                  <a:lnTo>
                    <a:pt x="1476608" y="5198336"/>
                  </a:lnTo>
                  <a:lnTo>
                    <a:pt x="1488033" y="5187873"/>
                  </a:lnTo>
                  <a:lnTo>
                    <a:pt x="1493746" y="5184702"/>
                  </a:lnTo>
                  <a:lnTo>
                    <a:pt x="1492160" y="5187556"/>
                  </a:lnTo>
                  <a:lnTo>
                    <a:pt x="1498188" y="5189141"/>
                  </a:lnTo>
                  <a:lnTo>
                    <a:pt x="1499774" y="5188190"/>
                  </a:lnTo>
                  <a:lnTo>
                    <a:pt x="1505485" y="5182165"/>
                  </a:lnTo>
                  <a:lnTo>
                    <a:pt x="1506437" y="5185019"/>
                  </a:lnTo>
                  <a:lnTo>
                    <a:pt x="1509292" y="5185336"/>
                  </a:lnTo>
                  <a:lnTo>
                    <a:pt x="1509613" y="5182165"/>
                  </a:lnTo>
                  <a:lnTo>
                    <a:pt x="1513104" y="5183117"/>
                  </a:lnTo>
                  <a:lnTo>
                    <a:pt x="1513644" y="5182190"/>
                  </a:lnTo>
                  <a:lnTo>
                    <a:pt x="1521585" y="5173933"/>
                  </a:lnTo>
                  <a:lnTo>
                    <a:pt x="1536516" y="5137729"/>
                  </a:lnTo>
                  <a:lnTo>
                    <a:pt x="1551446" y="5066590"/>
                  </a:lnTo>
                  <a:lnTo>
                    <a:pt x="1559070" y="5017364"/>
                  </a:lnTo>
                  <a:lnTo>
                    <a:pt x="1564788" y="5032291"/>
                  </a:lnTo>
                  <a:lnTo>
                    <a:pt x="1571141" y="5024351"/>
                  </a:lnTo>
                  <a:lnTo>
                    <a:pt x="1567011" y="5014506"/>
                  </a:lnTo>
                  <a:lnTo>
                    <a:pt x="1560022" y="5012600"/>
                  </a:lnTo>
                  <a:lnTo>
                    <a:pt x="1570506" y="4932569"/>
                  </a:lnTo>
                  <a:lnTo>
                    <a:pt x="1570188" y="4911609"/>
                  </a:lnTo>
                  <a:lnTo>
                    <a:pt x="1572094" y="4904939"/>
                  </a:lnTo>
                  <a:lnTo>
                    <a:pt x="1577177" y="4904939"/>
                  </a:lnTo>
                  <a:lnTo>
                    <a:pt x="1579082" y="4921136"/>
                  </a:lnTo>
                  <a:lnTo>
                    <a:pt x="1600683" y="4948448"/>
                  </a:lnTo>
                  <a:lnTo>
                    <a:pt x="1607672" y="4967186"/>
                  </a:lnTo>
                  <a:lnTo>
                    <a:pt x="1616884" y="4974173"/>
                  </a:lnTo>
                  <a:lnTo>
                    <a:pt x="1609895" y="4964963"/>
                  </a:lnTo>
                  <a:lnTo>
                    <a:pt x="1606719" y="4945908"/>
                  </a:lnTo>
                  <a:lnTo>
                    <a:pt x="1598142" y="4918595"/>
                  </a:lnTo>
                  <a:lnTo>
                    <a:pt x="1586706" y="4902081"/>
                  </a:lnTo>
                  <a:lnTo>
                    <a:pt x="1583847" y="4888425"/>
                  </a:lnTo>
                  <a:lnTo>
                    <a:pt x="1561293" y="4874769"/>
                  </a:lnTo>
                  <a:cubicBezTo>
                    <a:pt x="1560975" y="4871275"/>
                    <a:pt x="1560658" y="4867782"/>
                    <a:pt x="1560340" y="4864288"/>
                  </a:cubicBezTo>
                  <a:lnTo>
                    <a:pt x="1569552" y="4855714"/>
                  </a:lnTo>
                  <a:lnTo>
                    <a:pt x="1574953" y="4843963"/>
                  </a:lnTo>
                  <a:lnTo>
                    <a:pt x="1584483" y="4838882"/>
                  </a:lnTo>
                  <a:lnTo>
                    <a:pt x="1568282" y="4816651"/>
                  </a:lnTo>
                  <a:lnTo>
                    <a:pt x="1556528" y="4810299"/>
                  </a:lnTo>
                  <a:lnTo>
                    <a:pt x="1561929" y="4800136"/>
                  </a:lnTo>
                  <a:lnTo>
                    <a:pt x="1546999" y="4799184"/>
                  </a:lnTo>
                  <a:lnTo>
                    <a:pt x="1503477" y="4766790"/>
                  </a:lnTo>
                  <a:lnTo>
                    <a:pt x="1501253" y="4758533"/>
                  </a:lnTo>
                  <a:lnTo>
                    <a:pt x="1482828" y="4728998"/>
                  </a:lnTo>
                  <a:lnTo>
                    <a:pt x="1470123" y="4717565"/>
                  </a:lnTo>
                  <a:lnTo>
                    <a:pt x="1482512" y="4692158"/>
                  </a:lnTo>
                  <a:lnTo>
                    <a:pt x="1466629" y="4685806"/>
                  </a:lnTo>
                  <a:lnTo>
                    <a:pt x="1479018" y="4672150"/>
                  </a:lnTo>
                  <a:lnTo>
                    <a:pt x="1491724" y="4676279"/>
                  </a:lnTo>
                  <a:lnTo>
                    <a:pt x="1500301" y="4678502"/>
                  </a:lnTo>
                  <a:lnTo>
                    <a:pt x="1494902" y="4667704"/>
                  </a:lnTo>
                  <a:lnTo>
                    <a:pt x="1478064" y="4658494"/>
                  </a:lnTo>
                  <a:lnTo>
                    <a:pt x="1458688" y="4663893"/>
                  </a:lnTo>
                  <a:lnTo>
                    <a:pt x="1434865" y="4663258"/>
                  </a:lnTo>
                  <a:lnTo>
                    <a:pt x="1431053" y="4648331"/>
                  </a:lnTo>
                  <a:lnTo>
                    <a:pt x="1447253" y="4637851"/>
                  </a:lnTo>
                  <a:lnTo>
                    <a:pt x="1430100" y="4631499"/>
                  </a:lnTo>
                  <a:lnTo>
                    <a:pt x="1413264" y="4620066"/>
                  </a:lnTo>
                  <a:lnTo>
                    <a:pt x="1405640" y="4628641"/>
                  </a:lnTo>
                  <a:lnTo>
                    <a:pt x="1402464" y="4629594"/>
                  </a:lnTo>
                  <a:lnTo>
                    <a:pt x="1396110" y="4616890"/>
                  </a:lnTo>
                  <a:lnTo>
                    <a:pt x="1387533" y="4626735"/>
                  </a:lnTo>
                  <a:lnTo>
                    <a:pt x="1376095" y="4627688"/>
                  </a:lnTo>
                  <a:lnTo>
                    <a:pt x="1354811" y="4600694"/>
                  </a:lnTo>
                  <a:lnTo>
                    <a:pt x="1342103" y="4601646"/>
                  </a:lnTo>
                  <a:lnTo>
                    <a:pt x="1327174" y="4594659"/>
                  </a:lnTo>
                  <a:lnTo>
                    <a:pt x="1309068" y="4591484"/>
                  </a:lnTo>
                  <a:lnTo>
                    <a:pt x="1300491" y="4580051"/>
                  </a:lnTo>
                  <a:lnTo>
                    <a:pt x="1287785" y="4575922"/>
                  </a:lnTo>
                  <a:lnTo>
                    <a:pt x="1268726" y="4589578"/>
                  </a:lnTo>
                  <a:lnTo>
                    <a:pt x="1251889" y="4592119"/>
                  </a:lnTo>
                  <a:lnTo>
                    <a:pt x="1247443" y="4573064"/>
                  </a:lnTo>
                  <a:lnTo>
                    <a:pt x="1240136" y="4568618"/>
                  </a:lnTo>
                  <a:lnTo>
                    <a:pt x="1221077" y="4564807"/>
                  </a:lnTo>
                  <a:lnTo>
                    <a:pt x="1217899" y="4559408"/>
                  </a:lnTo>
                  <a:lnTo>
                    <a:pt x="1233465" y="4552103"/>
                  </a:lnTo>
                  <a:lnTo>
                    <a:pt x="1251254" y="4552103"/>
                  </a:lnTo>
                  <a:lnTo>
                    <a:pt x="1257608" y="4544481"/>
                  </a:lnTo>
                  <a:lnTo>
                    <a:pt x="1242994" y="4534001"/>
                  </a:lnTo>
                  <a:lnTo>
                    <a:pt x="1232194" y="4537177"/>
                  </a:lnTo>
                  <a:lnTo>
                    <a:pt x="1225841" y="4545751"/>
                  </a:lnTo>
                  <a:lnTo>
                    <a:pt x="1223618" y="4521615"/>
                  </a:lnTo>
                  <a:lnTo>
                    <a:pt x="1230288" y="4516534"/>
                  </a:lnTo>
                  <a:lnTo>
                    <a:pt x="1236642" y="4520345"/>
                  </a:lnTo>
                  <a:lnTo>
                    <a:pt x="1251254" y="4524473"/>
                  </a:lnTo>
                  <a:lnTo>
                    <a:pt x="1260784" y="4524473"/>
                  </a:lnTo>
                  <a:lnTo>
                    <a:pt x="1246807" y="4509547"/>
                  </a:lnTo>
                  <a:lnTo>
                    <a:pt x="1235053" y="4512088"/>
                  </a:lnTo>
                  <a:lnTo>
                    <a:pt x="1228700" y="4506689"/>
                  </a:lnTo>
                  <a:lnTo>
                    <a:pt x="1219488" y="4515263"/>
                  </a:lnTo>
                  <a:lnTo>
                    <a:pt x="1210911" y="4511135"/>
                  </a:lnTo>
                  <a:lnTo>
                    <a:pt x="1209640" y="4500972"/>
                  </a:lnTo>
                  <a:lnTo>
                    <a:pt x="1215040" y="4495573"/>
                  </a:lnTo>
                  <a:lnTo>
                    <a:pt x="1224570" y="4486681"/>
                  </a:lnTo>
                  <a:lnTo>
                    <a:pt x="1245219" y="4468578"/>
                  </a:lnTo>
                  <a:lnTo>
                    <a:pt x="1268726" y="4469531"/>
                  </a:lnTo>
                  <a:lnTo>
                    <a:pt x="1283656" y="4465085"/>
                  </a:lnTo>
                  <a:lnTo>
                    <a:pt x="1299538" y="4471437"/>
                  </a:lnTo>
                  <a:lnTo>
                    <a:pt x="1299538" y="4464132"/>
                  </a:lnTo>
                  <a:lnTo>
                    <a:pt x="1310974" y="4460956"/>
                  </a:lnTo>
                  <a:lnTo>
                    <a:pt x="1324633" y="4463815"/>
                  </a:lnTo>
                  <a:lnTo>
                    <a:pt x="1327809" y="4450159"/>
                  </a:lnTo>
                  <a:lnTo>
                    <a:pt x="1331938" y="4442854"/>
                  </a:lnTo>
                  <a:lnTo>
                    <a:pt x="1346869" y="4448888"/>
                  </a:lnTo>
                  <a:lnTo>
                    <a:pt x="1379908" y="4448571"/>
                  </a:lnTo>
                  <a:lnTo>
                    <a:pt x="1388485" y="4460004"/>
                  </a:lnTo>
                  <a:lnTo>
                    <a:pt x="1411675" y="4485093"/>
                  </a:lnTo>
                  <a:lnTo>
                    <a:pt x="1430735" y="4474295"/>
                  </a:lnTo>
                  <a:lnTo>
                    <a:pt x="1447570" y="4466991"/>
                  </a:lnTo>
                  <a:lnTo>
                    <a:pt x="1462817" y="4477471"/>
                  </a:lnTo>
                  <a:lnTo>
                    <a:pt x="1481559" y="4465403"/>
                  </a:lnTo>
                  <a:lnTo>
                    <a:pt x="1497442" y="4462227"/>
                  </a:lnTo>
                  <a:lnTo>
                    <a:pt x="1506018" y="4476836"/>
                  </a:lnTo>
                  <a:lnTo>
                    <a:pt x="1522855" y="4478741"/>
                  </a:lnTo>
                  <a:lnTo>
                    <a:pt x="1532386" y="4480964"/>
                  </a:lnTo>
                  <a:lnTo>
                    <a:pt x="1536516" y="4472389"/>
                  </a:lnTo>
                  <a:lnTo>
                    <a:pt x="1529209" y="4466038"/>
                  </a:lnTo>
                  <a:lnTo>
                    <a:pt x="1519361" y="4448571"/>
                  </a:lnTo>
                  <a:lnTo>
                    <a:pt x="1512690" y="4384101"/>
                  </a:lnTo>
                  <a:lnTo>
                    <a:pt x="1511104" y="4368222"/>
                  </a:lnTo>
                  <a:lnTo>
                    <a:pt x="1498395" y="4357742"/>
                  </a:lnTo>
                  <a:lnTo>
                    <a:pt x="1492996" y="4334875"/>
                  </a:lnTo>
                  <a:lnTo>
                    <a:pt x="1478064" y="4314550"/>
                  </a:lnTo>
                  <a:lnTo>
                    <a:pt x="1478064" y="4307563"/>
                  </a:lnTo>
                  <a:lnTo>
                    <a:pt x="1484418" y="4310422"/>
                  </a:lnTo>
                  <a:lnTo>
                    <a:pt x="1497125" y="4312645"/>
                  </a:lnTo>
                  <a:lnTo>
                    <a:pt x="1513961" y="4325030"/>
                  </a:lnTo>
                  <a:lnTo>
                    <a:pt x="1526668" y="4319631"/>
                  </a:lnTo>
                  <a:lnTo>
                    <a:pt x="1545728" y="4317408"/>
                  </a:lnTo>
                  <a:lnTo>
                    <a:pt x="1550175" y="4328841"/>
                  </a:lnTo>
                  <a:lnTo>
                    <a:pt x="1542551" y="4339322"/>
                  </a:lnTo>
                  <a:lnTo>
                    <a:pt x="1555893" y="4358694"/>
                  </a:lnTo>
                  <a:lnTo>
                    <a:pt x="1569552" y="4364728"/>
                  </a:lnTo>
                  <a:lnTo>
                    <a:pt x="1589565" y="4358377"/>
                  </a:lnTo>
                  <a:lnTo>
                    <a:pt x="1610531" y="4367269"/>
                  </a:lnTo>
                  <a:lnTo>
                    <a:pt x="1625460" y="4369492"/>
                  </a:lnTo>
                  <a:lnTo>
                    <a:pt x="1659450" y="4368222"/>
                  </a:lnTo>
                  <a:lnTo>
                    <a:pt x="1677556" y="4356154"/>
                  </a:lnTo>
                  <a:lnTo>
                    <a:pt x="1690898" y="4346626"/>
                  </a:lnTo>
                  <a:lnTo>
                    <a:pt x="1720758" y="4349484"/>
                  </a:lnTo>
                  <a:lnTo>
                    <a:pt x="1694075" y="4341227"/>
                  </a:lnTo>
                  <a:lnTo>
                    <a:pt x="1679463" y="4339322"/>
                  </a:lnTo>
                  <a:cubicBezTo>
                    <a:pt x="1679781" y="4335828"/>
                    <a:pt x="1680098" y="4332335"/>
                    <a:pt x="1680416" y="4328841"/>
                  </a:cubicBezTo>
                  <a:lnTo>
                    <a:pt x="1688675" y="4312009"/>
                  </a:lnTo>
                  <a:lnTo>
                    <a:pt x="1722347" y="4291684"/>
                  </a:lnTo>
                  <a:lnTo>
                    <a:pt x="1748712" y="4285015"/>
                  </a:lnTo>
                  <a:lnTo>
                    <a:pt x="1771901" y="4278663"/>
                  </a:lnTo>
                  <a:lnTo>
                    <a:pt x="1801444" y="4257067"/>
                  </a:lnTo>
                  <a:lnTo>
                    <a:pt x="1820186" y="4234836"/>
                  </a:lnTo>
                  <a:lnTo>
                    <a:pt x="1828762" y="4230390"/>
                  </a:lnTo>
                  <a:lnTo>
                    <a:pt x="1817962" y="4222451"/>
                  </a:lnTo>
                  <a:lnTo>
                    <a:pt x="1816056" y="4208477"/>
                  </a:lnTo>
                  <a:lnTo>
                    <a:pt x="1820821" y="4198949"/>
                  </a:lnTo>
                  <a:lnTo>
                    <a:pt x="1818280" y="4157981"/>
                  </a:lnTo>
                  <a:lnTo>
                    <a:pt x="1815103" y="4152582"/>
                  </a:lnTo>
                  <a:lnTo>
                    <a:pt x="1832892" y="4132574"/>
                  </a:lnTo>
                  <a:lnTo>
                    <a:pt x="1847822" y="4124952"/>
                  </a:lnTo>
                  <a:lnTo>
                    <a:pt x="1866881" y="4121459"/>
                  </a:lnTo>
                  <a:lnTo>
                    <a:pt x="1901506" y="4114790"/>
                  </a:lnTo>
                  <a:lnTo>
                    <a:pt x="1920566" y="4111614"/>
                  </a:lnTo>
                  <a:lnTo>
                    <a:pt x="1920836" y="4111854"/>
                  </a:lnTo>
                  <a:lnTo>
                    <a:pt x="1949386" y="4094630"/>
                  </a:lnTo>
                  <a:lnTo>
                    <a:pt x="1978517" y="4070064"/>
                  </a:lnTo>
                  <a:lnTo>
                    <a:pt x="1977988" y="4069704"/>
                  </a:lnTo>
                  <a:lnTo>
                    <a:pt x="1995753" y="4059226"/>
                  </a:lnTo>
                  <a:lnTo>
                    <a:pt x="2007174" y="4057321"/>
                  </a:lnTo>
                  <a:lnTo>
                    <a:pt x="2015422" y="4063036"/>
                  </a:lnTo>
                  <a:lnTo>
                    <a:pt x="2018911" y="4062084"/>
                  </a:lnTo>
                  <a:lnTo>
                    <a:pt x="2024622" y="4061449"/>
                  </a:lnTo>
                  <a:lnTo>
                    <a:pt x="2022084" y="4070339"/>
                  </a:lnTo>
                  <a:lnTo>
                    <a:pt x="2031283" y="4070339"/>
                  </a:lnTo>
                  <a:lnTo>
                    <a:pt x="2036676" y="4065894"/>
                  </a:lnTo>
                  <a:lnTo>
                    <a:pt x="2025890" y="4052876"/>
                  </a:lnTo>
                  <a:lnTo>
                    <a:pt x="2022084" y="4052876"/>
                  </a:lnTo>
                  <a:lnTo>
                    <a:pt x="2012567" y="4055099"/>
                  </a:lnTo>
                  <a:lnTo>
                    <a:pt x="2003049" y="4043351"/>
                  </a:lnTo>
                  <a:lnTo>
                    <a:pt x="2004318" y="4036049"/>
                  </a:lnTo>
                  <a:lnTo>
                    <a:pt x="2013518" y="4031604"/>
                  </a:lnTo>
                  <a:lnTo>
                    <a:pt x="2023035" y="4026206"/>
                  </a:lnTo>
                  <a:lnTo>
                    <a:pt x="2023987" y="4018904"/>
                  </a:lnTo>
                  <a:cubicBezTo>
                    <a:pt x="2023670" y="4015729"/>
                    <a:pt x="2023352" y="4012554"/>
                    <a:pt x="2023035" y="4009379"/>
                  </a:cubicBezTo>
                  <a:lnTo>
                    <a:pt x="2032235" y="4000806"/>
                  </a:lnTo>
                  <a:lnTo>
                    <a:pt x="2048097" y="3994456"/>
                  </a:lnTo>
                  <a:lnTo>
                    <a:pt x="2058566" y="4003029"/>
                  </a:lnTo>
                  <a:lnTo>
                    <a:pt x="2064910" y="3996679"/>
                  </a:lnTo>
                  <a:lnTo>
                    <a:pt x="2067131" y="3998266"/>
                  </a:lnTo>
                  <a:lnTo>
                    <a:pt x="2061421" y="4005569"/>
                  </a:lnTo>
                  <a:lnTo>
                    <a:pt x="2062690" y="4012554"/>
                  </a:lnTo>
                  <a:lnTo>
                    <a:pt x="2060469" y="4021761"/>
                  </a:lnTo>
                  <a:lnTo>
                    <a:pt x="2056028" y="4024619"/>
                  </a:lnTo>
                  <a:lnTo>
                    <a:pt x="2053807" y="4024619"/>
                  </a:lnTo>
                  <a:lnTo>
                    <a:pt x="2046511" y="4018269"/>
                  </a:lnTo>
                  <a:lnTo>
                    <a:pt x="2041752" y="4003346"/>
                  </a:lnTo>
                  <a:lnTo>
                    <a:pt x="2029697" y="4007474"/>
                  </a:lnTo>
                  <a:lnTo>
                    <a:pt x="2026842" y="4014776"/>
                  </a:lnTo>
                  <a:lnTo>
                    <a:pt x="2040166" y="4024619"/>
                  </a:lnTo>
                  <a:lnTo>
                    <a:pt x="2046511" y="4020491"/>
                  </a:lnTo>
                  <a:lnTo>
                    <a:pt x="2041118" y="4028111"/>
                  </a:lnTo>
                  <a:cubicBezTo>
                    <a:pt x="2040906" y="4030545"/>
                    <a:pt x="2040695" y="4032980"/>
                    <a:pt x="2040483" y="4035414"/>
                  </a:cubicBezTo>
                  <a:lnTo>
                    <a:pt x="2036042" y="4039859"/>
                  </a:lnTo>
                  <a:lnTo>
                    <a:pt x="2037311" y="4034144"/>
                  </a:lnTo>
                  <a:lnTo>
                    <a:pt x="2024939" y="4027159"/>
                  </a:lnTo>
                  <a:lnTo>
                    <a:pt x="2017325" y="4035414"/>
                  </a:lnTo>
                  <a:lnTo>
                    <a:pt x="2033187" y="4041764"/>
                  </a:lnTo>
                  <a:lnTo>
                    <a:pt x="2034139" y="4049066"/>
                  </a:lnTo>
                  <a:lnTo>
                    <a:pt x="2039214" y="4062084"/>
                  </a:lnTo>
                  <a:lnTo>
                    <a:pt x="2042387" y="4058909"/>
                  </a:lnTo>
                  <a:lnTo>
                    <a:pt x="2047780" y="4059861"/>
                  </a:lnTo>
                  <a:lnTo>
                    <a:pt x="2064593" y="4064941"/>
                  </a:lnTo>
                  <a:lnTo>
                    <a:pt x="2067766" y="4065894"/>
                  </a:lnTo>
                  <a:lnTo>
                    <a:pt x="2066497" y="4055416"/>
                  </a:lnTo>
                  <a:lnTo>
                    <a:pt x="2038263" y="4049384"/>
                  </a:lnTo>
                  <a:lnTo>
                    <a:pt x="2042069" y="4043034"/>
                  </a:lnTo>
                  <a:lnTo>
                    <a:pt x="2052538" y="4043034"/>
                  </a:lnTo>
                  <a:lnTo>
                    <a:pt x="2062055" y="4044939"/>
                  </a:lnTo>
                  <a:lnTo>
                    <a:pt x="2063324" y="4040811"/>
                  </a:lnTo>
                  <a:lnTo>
                    <a:pt x="2047462" y="4038589"/>
                  </a:lnTo>
                  <a:lnTo>
                    <a:pt x="2043021" y="4032239"/>
                  </a:lnTo>
                  <a:lnTo>
                    <a:pt x="2050635" y="4028111"/>
                  </a:lnTo>
                  <a:lnTo>
                    <a:pt x="2062055" y="4031286"/>
                  </a:lnTo>
                  <a:lnTo>
                    <a:pt x="2066497" y="4023984"/>
                  </a:lnTo>
                  <a:lnTo>
                    <a:pt x="2076648" y="4016364"/>
                  </a:lnTo>
                  <a:lnTo>
                    <a:pt x="2083945" y="4016364"/>
                  </a:lnTo>
                  <a:lnTo>
                    <a:pt x="2102027" y="4010649"/>
                  </a:lnTo>
                  <a:lnTo>
                    <a:pt x="2114716" y="4016999"/>
                  </a:lnTo>
                  <a:lnTo>
                    <a:pt x="2129627" y="4011919"/>
                  </a:lnTo>
                  <a:lnTo>
                    <a:pt x="2117889" y="4011919"/>
                  </a:lnTo>
                  <a:lnTo>
                    <a:pt x="2126454" y="4004299"/>
                  </a:lnTo>
                  <a:lnTo>
                    <a:pt x="2108372" y="4009696"/>
                  </a:lnTo>
                  <a:lnTo>
                    <a:pt x="2113765" y="3997949"/>
                  </a:lnTo>
                  <a:lnTo>
                    <a:pt x="2103296" y="4007474"/>
                  </a:lnTo>
                  <a:lnTo>
                    <a:pt x="2096951" y="4010014"/>
                  </a:lnTo>
                  <a:lnTo>
                    <a:pt x="2087434" y="4010014"/>
                  </a:lnTo>
                  <a:lnTo>
                    <a:pt x="2076648" y="4004616"/>
                  </a:lnTo>
                  <a:lnTo>
                    <a:pt x="2064910" y="3996679"/>
                  </a:lnTo>
                  <a:lnTo>
                    <a:pt x="2050318" y="3984931"/>
                  </a:lnTo>
                  <a:lnTo>
                    <a:pt x="2061421" y="3974454"/>
                  </a:lnTo>
                  <a:lnTo>
                    <a:pt x="2077600" y="3987154"/>
                  </a:lnTo>
                  <a:lnTo>
                    <a:pt x="2099806" y="3980486"/>
                  </a:lnTo>
                  <a:lnTo>
                    <a:pt x="2076648" y="3982709"/>
                  </a:lnTo>
                  <a:lnTo>
                    <a:pt x="2062690" y="3969056"/>
                  </a:lnTo>
                  <a:lnTo>
                    <a:pt x="2073159" y="3946831"/>
                  </a:lnTo>
                  <a:lnTo>
                    <a:pt x="2103296" y="3908414"/>
                  </a:lnTo>
                  <a:lnTo>
                    <a:pt x="2110275" y="3875076"/>
                  </a:lnTo>
                  <a:lnTo>
                    <a:pt x="2107103" y="3848406"/>
                  </a:lnTo>
                  <a:lnTo>
                    <a:pt x="2114082" y="3831896"/>
                  </a:lnTo>
                  <a:lnTo>
                    <a:pt x="2119475" y="3819196"/>
                  </a:lnTo>
                  <a:lnTo>
                    <a:pt x="2129944" y="3819196"/>
                  </a:lnTo>
                  <a:lnTo>
                    <a:pt x="2131213" y="3826181"/>
                  </a:lnTo>
                  <a:lnTo>
                    <a:pt x="2138509" y="3828403"/>
                  </a:lnTo>
                  <a:lnTo>
                    <a:pt x="2151199" y="3823958"/>
                  </a:lnTo>
                  <a:lnTo>
                    <a:pt x="2153419" y="3831578"/>
                  </a:lnTo>
                  <a:lnTo>
                    <a:pt x="2155640" y="3837293"/>
                  </a:lnTo>
                  <a:lnTo>
                    <a:pt x="2171502" y="3844913"/>
                  </a:lnTo>
                  <a:lnTo>
                    <a:pt x="2166426" y="3860789"/>
                  </a:lnTo>
                  <a:lnTo>
                    <a:pt x="2156909" y="3861741"/>
                  </a:lnTo>
                  <a:lnTo>
                    <a:pt x="2146440" y="3874441"/>
                  </a:lnTo>
                  <a:lnTo>
                    <a:pt x="2156909" y="3884284"/>
                  </a:lnTo>
                  <a:lnTo>
                    <a:pt x="2154688" y="3892221"/>
                  </a:lnTo>
                  <a:lnTo>
                    <a:pt x="2159447" y="3901746"/>
                  </a:lnTo>
                  <a:lnTo>
                    <a:pt x="2178481" y="3913176"/>
                  </a:lnTo>
                  <a:lnTo>
                    <a:pt x="2196563" y="3910954"/>
                  </a:lnTo>
                  <a:lnTo>
                    <a:pt x="2208935" y="3887776"/>
                  </a:lnTo>
                  <a:lnTo>
                    <a:pt x="2194343" y="3907779"/>
                  </a:lnTo>
                  <a:lnTo>
                    <a:pt x="2185777" y="3910954"/>
                  </a:lnTo>
                  <a:lnTo>
                    <a:pt x="2174357" y="3909366"/>
                  </a:lnTo>
                  <a:lnTo>
                    <a:pt x="2168329" y="3904921"/>
                  </a:lnTo>
                  <a:lnTo>
                    <a:pt x="2162302" y="3892221"/>
                  </a:lnTo>
                  <a:lnTo>
                    <a:pt x="2178164" y="3889046"/>
                  </a:lnTo>
                  <a:lnTo>
                    <a:pt x="2184508" y="3884919"/>
                  </a:lnTo>
                  <a:lnTo>
                    <a:pt x="2193074" y="3879521"/>
                  </a:lnTo>
                  <a:lnTo>
                    <a:pt x="2208935" y="3885871"/>
                  </a:lnTo>
                  <a:lnTo>
                    <a:pt x="2205763" y="3876981"/>
                  </a:lnTo>
                  <a:lnTo>
                    <a:pt x="2213694" y="3872854"/>
                  </a:lnTo>
                  <a:lnTo>
                    <a:pt x="2202591" y="3875394"/>
                  </a:lnTo>
                  <a:lnTo>
                    <a:pt x="2194025" y="3875394"/>
                  </a:lnTo>
                  <a:lnTo>
                    <a:pt x="2187681" y="3869044"/>
                  </a:lnTo>
                  <a:lnTo>
                    <a:pt x="2189584" y="3859519"/>
                  </a:lnTo>
                  <a:lnTo>
                    <a:pt x="2196880" y="3840151"/>
                  </a:lnTo>
                  <a:lnTo>
                    <a:pt x="2209570" y="3839198"/>
                  </a:lnTo>
                  <a:lnTo>
                    <a:pt x="2202273" y="3836023"/>
                  </a:lnTo>
                  <a:lnTo>
                    <a:pt x="2181970" y="3834118"/>
                  </a:lnTo>
                  <a:lnTo>
                    <a:pt x="2175626" y="3829038"/>
                  </a:lnTo>
                  <a:lnTo>
                    <a:pt x="2178798" y="3825863"/>
                  </a:lnTo>
                  <a:lnTo>
                    <a:pt x="2182605" y="3803638"/>
                  </a:lnTo>
                  <a:lnTo>
                    <a:pt x="2194977" y="3774111"/>
                  </a:lnTo>
                  <a:lnTo>
                    <a:pt x="2216866" y="3757918"/>
                  </a:lnTo>
                  <a:lnTo>
                    <a:pt x="2247638" y="3753473"/>
                  </a:lnTo>
                  <a:lnTo>
                    <a:pt x="2265721" y="3754426"/>
                  </a:lnTo>
                  <a:lnTo>
                    <a:pt x="2278410" y="3745853"/>
                  </a:lnTo>
                  <a:lnTo>
                    <a:pt x="2300299" y="3741726"/>
                  </a:lnTo>
                  <a:lnTo>
                    <a:pt x="2314258" y="3744266"/>
                  </a:lnTo>
                  <a:lnTo>
                    <a:pt x="2323775" y="3755061"/>
                  </a:lnTo>
                  <a:lnTo>
                    <a:pt x="2335830" y="3763316"/>
                  </a:lnTo>
                  <a:lnTo>
                    <a:pt x="2350422" y="3764268"/>
                  </a:lnTo>
                  <a:lnTo>
                    <a:pt x="2346298" y="3768396"/>
                  </a:lnTo>
                  <a:lnTo>
                    <a:pt x="2350740" y="3776016"/>
                  </a:lnTo>
                  <a:lnTo>
                    <a:pt x="2358988" y="3777603"/>
                  </a:lnTo>
                  <a:lnTo>
                    <a:pt x="2356026" y="3787144"/>
                  </a:lnTo>
                  <a:lnTo>
                    <a:pt x="2357058" y="3787213"/>
                  </a:lnTo>
                  <a:lnTo>
                    <a:pt x="2359897" y="3778078"/>
                  </a:lnTo>
                  <a:lnTo>
                    <a:pt x="2359579" y="3767923"/>
                  </a:lnTo>
                  <a:lnTo>
                    <a:pt x="2364975" y="3761577"/>
                  </a:lnTo>
                  <a:lnTo>
                    <a:pt x="2373544" y="3762211"/>
                  </a:lnTo>
                  <a:lnTo>
                    <a:pt x="2381796" y="3769510"/>
                  </a:lnTo>
                  <a:lnTo>
                    <a:pt x="2390683" y="3780299"/>
                  </a:lnTo>
                  <a:lnTo>
                    <a:pt x="2383066" y="3765384"/>
                  </a:lnTo>
                  <a:lnTo>
                    <a:pt x="2374496" y="3750787"/>
                  </a:lnTo>
                  <a:lnTo>
                    <a:pt x="2361801" y="3752057"/>
                  </a:lnTo>
                  <a:lnTo>
                    <a:pt x="2347836" y="3753961"/>
                  </a:lnTo>
                  <a:lnTo>
                    <a:pt x="2338315" y="3752374"/>
                  </a:lnTo>
                  <a:cubicBezTo>
                    <a:pt x="2337998" y="3746662"/>
                    <a:pt x="2337680" y="3740951"/>
                    <a:pt x="2337363" y="3735239"/>
                  </a:cubicBezTo>
                  <a:lnTo>
                    <a:pt x="2344662" y="3727940"/>
                  </a:lnTo>
                  <a:lnTo>
                    <a:pt x="2352279" y="3730161"/>
                  </a:lnTo>
                  <a:lnTo>
                    <a:pt x="2349740" y="3721593"/>
                  </a:lnTo>
                  <a:lnTo>
                    <a:pt x="2365610" y="3702554"/>
                  </a:lnTo>
                  <a:lnTo>
                    <a:pt x="2440512" y="3699698"/>
                  </a:lnTo>
                  <a:lnTo>
                    <a:pt x="2436386" y="3709218"/>
                  </a:lnTo>
                  <a:lnTo>
                    <a:pt x="2444321" y="3743806"/>
                  </a:lnTo>
                  <a:lnTo>
                    <a:pt x="2460190" y="3745710"/>
                  </a:lnTo>
                  <a:lnTo>
                    <a:pt x="2466537" y="3736508"/>
                  </a:lnTo>
                  <a:lnTo>
                    <a:pt x="2452572" y="3724767"/>
                  </a:lnTo>
                  <a:lnTo>
                    <a:pt x="2453525" y="3717468"/>
                  </a:lnTo>
                  <a:lnTo>
                    <a:pt x="2470346" y="3721593"/>
                  </a:lnTo>
                  <a:lnTo>
                    <a:pt x="2480185" y="3738094"/>
                  </a:lnTo>
                  <a:lnTo>
                    <a:pt x="2479233" y="3745710"/>
                  </a:lnTo>
                  <a:lnTo>
                    <a:pt x="2487802" y="3738094"/>
                  </a:lnTo>
                  <a:lnTo>
                    <a:pt x="2478915" y="3729844"/>
                  </a:lnTo>
                  <a:lnTo>
                    <a:pt x="2472568" y="3708900"/>
                  </a:lnTo>
                  <a:lnTo>
                    <a:pt x="2476376" y="3689861"/>
                  </a:lnTo>
                  <a:lnTo>
                    <a:pt x="2492245" y="3674947"/>
                  </a:lnTo>
                  <a:lnTo>
                    <a:pt x="2527157" y="3678754"/>
                  </a:lnTo>
                  <a:lnTo>
                    <a:pt x="2553818" y="3681610"/>
                  </a:lnTo>
                  <a:lnTo>
                    <a:pt x="2572861" y="3699698"/>
                  </a:lnTo>
                  <a:lnTo>
                    <a:pt x="2597299" y="3730161"/>
                  </a:lnTo>
                  <a:lnTo>
                    <a:pt x="2620785" y="3733017"/>
                  </a:lnTo>
                  <a:lnTo>
                    <a:pt x="2598251" y="3722228"/>
                  </a:lnTo>
                  <a:lnTo>
                    <a:pt x="2585873" y="3712391"/>
                  </a:lnTo>
                  <a:cubicBezTo>
                    <a:pt x="2585767" y="3706996"/>
                    <a:pt x="2585662" y="3701602"/>
                    <a:pt x="2585556" y="3696207"/>
                  </a:cubicBezTo>
                  <a:lnTo>
                    <a:pt x="2573495" y="3681610"/>
                  </a:lnTo>
                  <a:lnTo>
                    <a:pt x="2558896" y="3676216"/>
                  </a:lnTo>
                  <a:lnTo>
                    <a:pt x="2536362" y="3671456"/>
                  </a:lnTo>
                  <a:lnTo>
                    <a:pt x="2510971" y="3660032"/>
                  </a:lnTo>
                  <a:cubicBezTo>
                    <a:pt x="2511288" y="3655484"/>
                    <a:pt x="2511606" y="3650935"/>
                    <a:pt x="2511923" y="3646387"/>
                  </a:cubicBezTo>
                  <a:lnTo>
                    <a:pt x="2514145" y="3643214"/>
                  </a:lnTo>
                  <a:lnTo>
                    <a:pt x="2525888" y="3649560"/>
                  </a:lnTo>
                  <a:lnTo>
                    <a:pt x="2529062" y="3643214"/>
                  </a:lnTo>
                  <a:lnTo>
                    <a:pt x="2531283" y="3637819"/>
                  </a:lnTo>
                  <a:lnTo>
                    <a:pt x="2508749" y="3625444"/>
                  </a:lnTo>
                  <a:lnTo>
                    <a:pt x="2505258" y="3612751"/>
                  </a:lnTo>
                  <a:lnTo>
                    <a:pt x="2520175" y="3598788"/>
                  </a:lnTo>
                  <a:lnTo>
                    <a:pt x="2511606" y="3590538"/>
                  </a:lnTo>
                  <a:lnTo>
                    <a:pt x="2508432" y="3597836"/>
                  </a:lnTo>
                  <a:lnTo>
                    <a:pt x="2497006" y="3601010"/>
                  </a:lnTo>
                  <a:lnTo>
                    <a:pt x="2493832" y="3589586"/>
                  </a:lnTo>
                  <a:lnTo>
                    <a:pt x="2500815" y="3580066"/>
                  </a:lnTo>
                  <a:lnTo>
                    <a:pt x="2511288" y="3576893"/>
                  </a:lnTo>
                  <a:lnTo>
                    <a:pt x="2523031" y="3577527"/>
                  </a:lnTo>
                  <a:lnTo>
                    <a:pt x="2529379" y="3564834"/>
                  </a:lnTo>
                  <a:lnTo>
                    <a:pt x="2518906" y="3556901"/>
                  </a:lnTo>
                  <a:lnTo>
                    <a:pt x="2506845" y="3545160"/>
                  </a:lnTo>
                  <a:lnTo>
                    <a:pt x="2505575" y="3535958"/>
                  </a:lnTo>
                  <a:lnTo>
                    <a:pt x="2500497" y="3524217"/>
                  </a:lnTo>
                  <a:lnTo>
                    <a:pt x="2492880" y="3516918"/>
                  </a:lnTo>
                  <a:lnTo>
                    <a:pt x="2480185" y="3519457"/>
                  </a:lnTo>
                  <a:lnTo>
                    <a:pt x="2466537" y="3513110"/>
                  </a:lnTo>
                  <a:lnTo>
                    <a:pt x="2464316" y="3524534"/>
                  </a:lnTo>
                  <a:lnTo>
                    <a:pt x="2462094" y="3527707"/>
                  </a:lnTo>
                  <a:lnTo>
                    <a:pt x="2458920" y="3516283"/>
                  </a:lnTo>
                  <a:lnTo>
                    <a:pt x="2458920" y="3499148"/>
                  </a:lnTo>
                  <a:lnTo>
                    <a:pt x="2463046" y="3484551"/>
                  </a:lnTo>
                  <a:lnTo>
                    <a:pt x="2469394" y="3486455"/>
                  </a:lnTo>
                  <a:lnTo>
                    <a:pt x="2469394" y="3493753"/>
                  </a:lnTo>
                  <a:lnTo>
                    <a:pt x="2471615" y="3505494"/>
                  </a:lnTo>
                  <a:lnTo>
                    <a:pt x="2482406" y="3516283"/>
                  </a:lnTo>
                  <a:lnTo>
                    <a:pt x="2489706" y="3512476"/>
                  </a:lnTo>
                  <a:lnTo>
                    <a:pt x="2501882" y="3508519"/>
                  </a:lnTo>
                  <a:lnTo>
                    <a:pt x="2502823" y="3499157"/>
                  </a:lnTo>
                  <a:lnTo>
                    <a:pt x="2495167" y="3475027"/>
                  </a:lnTo>
                  <a:lnTo>
                    <a:pt x="2497081" y="3463279"/>
                  </a:lnTo>
                  <a:lnTo>
                    <a:pt x="2493891" y="3442642"/>
                  </a:lnTo>
                  <a:lnTo>
                    <a:pt x="2491339" y="3419147"/>
                  </a:lnTo>
                  <a:lnTo>
                    <a:pt x="2484002" y="3408034"/>
                  </a:lnTo>
                  <a:lnTo>
                    <a:pt x="2470923" y="3409939"/>
                  </a:lnTo>
                  <a:lnTo>
                    <a:pt x="2464543" y="3399462"/>
                  </a:lnTo>
                  <a:lnTo>
                    <a:pt x="2464543" y="3381682"/>
                  </a:lnTo>
                  <a:lnTo>
                    <a:pt x="2453059" y="3384857"/>
                  </a:lnTo>
                  <a:lnTo>
                    <a:pt x="2457206" y="3396604"/>
                  </a:lnTo>
                  <a:lnTo>
                    <a:pt x="2447636" y="3398827"/>
                  </a:lnTo>
                  <a:lnTo>
                    <a:pt x="2433600" y="3383904"/>
                  </a:lnTo>
                  <a:lnTo>
                    <a:pt x="2437109" y="3371523"/>
                  </a:lnTo>
                  <a:cubicBezTo>
                    <a:pt x="2437534" y="3355965"/>
                    <a:pt x="2437960" y="3340408"/>
                    <a:pt x="2438385" y="3324850"/>
                  </a:cubicBezTo>
                  <a:lnTo>
                    <a:pt x="2441575" y="3324850"/>
                  </a:lnTo>
                  <a:lnTo>
                    <a:pt x="2439661" y="3347075"/>
                  </a:lnTo>
                  <a:lnTo>
                    <a:pt x="2450507" y="3352472"/>
                  </a:lnTo>
                  <a:lnTo>
                    <a:pt x="2456887" y="3340725"/>
                  </a:lnTo>
                  <a:lnTo>
                    <a:pt x="2455292" y="3322627"/>
                  </a:lnTo>
                  <a:lnTo>
                    <a:pt x="2450188" y="3306117"/>
                  </a:lnTo>
                  <a:lnTo>
                    <a:pt x="2440618" y="3309292"/>
                  </a:lnTo>
                  <a:cubicBezTo>
                    <a:pt x="2440086" y="3293417"/>
                    <a:pt x="2439555" y="3277542"/>
                    <a:pt x="2439023" y="3261667"/>
                  </a:cubicBezTo>
                  <a:lnTo>
                    <a:pt x="2444446" y="3273097"/>
                  </a:lnTo>
                  <a:lnTo>
                    <a:pt x="2445403" y="3257540"/>
                  </a:lnTo>
                  <a:lnTo>
                    <a:pt x="2440937" y="3252143"/>
                  </a:lnTo>
                  <a:lnTo>
                    <a:pt x="2436471" y="3223884"/>
                  </a:lnTo>
                  <a:lnTo>
                    <a:pt x="2445722" y="3200706"/>
                  </a:lnTo>
                  <a:lnTo>
                    <a:pt x="2451145" y="3205469"/>
                  </a:lnTo>
                  <a:lnTo>
                    <a:pt x="2451145" y="3214042"/>
                  </a:lnTo>
                  <a:lnTo>
                    <a:pt x="2462310" y="3226742"/>
                  </a:lnTo>
                  <a:lnTo>
                    <a:pt x="2471880" y="3225789"/>
                  </a:lnTo>
                  <a:lnTo>
                    <a:pt x="2486235" y="3229599"/>
                  </a:lnTo>
                  <a:lnTo>
                    <a:pt x="2495167" y="3247697"/>
                  </a:lnTo>
                  <a:cubicBezTo>
                    <a:pt x="2495380" y="3241982"/>
                    <a:pt x="2495592" y="3236267"/>
                    <a:pt x="2495805" y="3230552"/>
                  </a:cubicBezTo>
                  <a:lnTo>
                    <a:pt x="2503461" y="3227377"/>
                  </a:lnTo>
                  <a:lnTo>
                    <a:pt x="2498038" y="3224202"/>
                  </a:lnTo>
                  <a:lnTo>
                    <a:pt x="2497081" y="3209597"/>
                  </a:lnTo>
                  <a:lnTo>
                    <a:pt x="2510479" y="3195626"/>
                  </a:lnTo>
                  <a:lnTo>
                    <a:pt x="2524515" y="3189277"/>
                  </a:lnTo>
                  <a:lnTo>
                    <a:pt x="2530895" y="3199754"/>
                  </a:lnTo>
                  <a:cubicBezTo>
                    <a:pt x="2531001" y="3205363"/>
                    <a:pt x="2531108" y="3210973"/>
                    <a:pt x="2531214" y="3216582"/>
                  </a:cubicBezTo>
                  <a:lnTo>
                    <a:pt x="2549397" y="3227059"/>
                  </a:lnTo>
                  <a:lnTo>
                    <a:pt x="2554182" y="3207056"/>
                  </a:lnTo>
                  <a:lnTo>
                    <a:pt x="2545569" y="3199436"/>
                  </a:lnTo>
                  <a:lnTo>
                    <a:pt x="2539189" y="3199436"/>
                  </a:lnTo>
                  <a:lnTo>
                    <a:pt x="2544612" y="3188959"/>
                  </a:lnTo>
                  <a:lnTo>
                    <a:pt x="2540465" y="3176577"/>
                  </a:lnTo>
                  <a:lnTo>
                    <a:pt x="2545250" y="3157527"/>
                  </a:lnTo>
                  <a:lnTo>
                    <a:pt x="2561200" y="3153082"/>
                  </a:lnTo>
                  <a:lnTo>
                    <a:pt x="2580659" y="3158162"/>
                  </a:lnTo>
                  <a:lnTo>
                    <a:pt x="2591824" y="3147684"/>
                  </a:lnTo>
                  <a:lnTo>
                    <a:pt x="2614474" y="3143239"/>
                  </a:lnTo>
                  <a:lnTo>
                    <a:pt x="2634571" y="3153399"/>
                  </a:lnTo>
                  <a:lnTo>
                    <a:pt x="2636804" y="3161972"/>
                  </a:lnTo>
                  <a:cubicBezTo>
                    <a:pt x="2636910" y="3170015"/>
                    <a:pt x="2637017" y="3178059"/>
                    <a:pt x="2637123" y="3186102"/>
                  </a:cubicBezTo>
                  <a:lnTo>
                    <a:pt x="2642546" y="3190229"/>
                  </a:lnTo>
                  <a:lnTo>
                    <a:pt x="2643503" y="3202929"/>
                  </a:lnTo>
                  <a:lnTo>
                    <a:pt x="2633295" y="3206421"/>
                  </a:lnTo>
                  <a:lnTo>
                    <a:pt x="2625639" y="3209597"/>
                  </a:lnTo>
                  <a:lnTo>
                    <a:pt x="2625639" y="3221027"/>
                  </a:lnTo>
                  <a:lnTo>
                    <a:pt x="2643822" y="3208326"/>
                  </a:lnTo>
                  <a:lnTo>
                    <a:pt x="2646055" y="3214359"/>
                  </a:lnTo>
                  <a:lnTo>
                    <a:pt x="2637442" y="3225154"/>
                  </a:lnTo>
                  <a:lnTo>
                    <a:pt x="2633614" y="3228329"/>
                  </a:lnTo>
                  <a:lnTo>
                    <a:pt x="2630424" y="3230870"/>
                  </a:lnTo>
                  <a:lnTo>
                    <a:pt x="2627872" y="3233410"/>
                  </a:lnTo>
                  <a:lnTo>
                    <a:pt x="2626277" y="3236584"/>
                  </a:lnTo>
                  <a:lnTo>
                    <a:pt x="2625001" y="3240712"/>
                  </a:lnTo>
                  <a:lnTo>
                    <a:pt x="2624044" y="3245157"/>
                  </a:lnTo>
                  <a:lnTo>
                    <a:pt x="2634571" y="3241029"/>
                  </a:lnTo>
                  <a:lnTo>
                    <a:pt x="2644779" y="3229282"/>
                  </a:lnTo>
                  <a:lnTo>
                    <a:pt x="2660729" y="3233410"/>
                  </a:lnTo>
                  <a:lnTo>
                    <a:pt x="2673808" y="3229917"/>
                  </a:lnTo>
                  <a:lnTo>
                    <a:pt x="2689758" y="3226742"/>
                  </a:lnTo>
                  <a:lnTo>
                    <a:pt x="2703475" y="3244522"/>
                  </a:lnTo>
                  <a:lnTo>
                    <a:pt x="2699647" y="3276273"/>
                  </a:lnTo>
                  <a:lnTo>
                    <a:pt x="2684654" y="3287068"/>
                  </a:lnTo>
                  <a:lnTo>
                    <a:pt x="2683059" y="3296592"/>
                  </a:lnTo>
                  <a:lnTo>
                    <a:pt x="2678593" y="3295322"/>
                  </a:lnTo>
                  <a:lnTo>
                    <a:pt x="2677317" y="3280400"/>
                  </a:lnTo>
                  <a:lnTo>
                    <a:pt x="2665514" y="3281669"/>
                  </a:lnTo>
                  <a:lnTo>
                    <a:pt x="2650840" y="3297862"/>
                  </a:lnTo>
                  <a:lnTo>
                    <a:pt x="2653711" y="3273415"/>
                  </a:lnTo>
                  <a:lnTo>
                    <a:pt x="2643184" y="3281035"/>
                  </a:lnTo>
                  <a:lnTo>
                    <a:pt x="2637123" y="3292465"/>
                  </a:lnTo>
                  <a:lnTo>
                    <a:pt x="2631700" y="3308340"/>
                  </a:lnTo>
                  <a:lnTo>
                    <a:pt x="2642546" y="3317547"/>
                  </a:lnTo>
                  <a:lnTo>
                    <a:pt x="2641589" y="3329295"/>
                  </a:lnTo>
                  <a:lnTo>
                    <a:pt x="2633295" y="3341995"/>
                  </a:lnTo>
                  <a:lnTo>
                    <a:pt x="2611922" y="3326437"/>
                  </a:lnTo>
                  <a:lnTo>
                    <a:pt x="2610646" y="3332788"/>
                  </a:lnTo>
                  <a:lnTo>
                    <a:pt x="2600118" y="3338185"/>
                  </a:lnTo>
                  <a:lnTo>
                    <a:pt x="2613836" y="3345487"/>
                  </a:lnTo>
                  <a:lnTo>
                    <a:pt x="2623406" y="3351521"/>
                  </a:lnTo>
                  <a:lnTo>
                    <a:pt x="2619578" y="3361362"/>
                  </a:lnTo>
                  <a:lnTo>
                    <a:pt x="2601394" y="3364538"/>
                  </a:lnTo>
                  <a:lnTo>
                    <a:pt x="2589910" y="3350885"/>
                  </a:lnTo>
                  <a:lnTo>
                    <a:pt x="2585444" y="3365808"/>
                  </a:lnTo>
                  <a:lnTo>
                    <a:pt x="2574917" y="3368983"/>
                  </a:lnTo>
                  <a:lnTo>
                    <a:pt x="2595014" y="3377237"/>
                  </a:lnTo>
                  <a:lnTo>
                    <a:pt x="2582573" y="3389937"/>
                  </a:lnTo>
                  <a:lnTo>
                    <a:pt x="2569813" y="3402954"/>
                  </a:lnTo>
                  <a:lnTo>
                    <a:pt x="2585763" y="3402637"/>
                  </a:lnTo>
                  <a:lnTo>
                    <a:pt x="2588953" y="3413114"/>
                  </a:lnTo>
                  <a:lnTo>
                    <a:pt x="2577788" y="3423909"/>
                  </a:lnTo>
                  <a:lnTo>
                    <a:pt x="2575874" y="3453119"/>
                  </a:lnTo>
                  <a:lnTo>
                    <a:pt x="2562157" y="3465819"/>
                  </a:lnTo>
                  <a:lnTo>
                    <a:pt x="2563114" y="3482964"/>
                  </a:lnTo>
                  <a:lnTo>
                    <a:pt x="2585444" y="3482964"/>
                  </a:lnTo>
                  <a:lnTo>
                    <a:pt x="2587996" y="3499474"/>
                  </a:lnTo>
                  <a:lnTo>
                    <a:pt x="2580659" y="3508999"/>
                  </a:lnTo>
                  <a:lnTo>
                    <a:pt x="2566623" y="3502967"/>
                  </a:lnTo>
                  <a:lnTo>
                    <a:pt x="2560243" y="3513762"/>
                  </a:lnTo>
                  <a:lnTo>
                    <a:pt x="2567491" y="3516467"/>
                  </a:lnTo>
                  <a:lnTo>
                    <a:pt x="2568100" y="3516283"/>
                  </a:lnTo>
                  <a:lnTo>
                    <a:pt x="2562070" y="3526755"/>
                  </a:lnTo>
                  <a:lnTo>
                    <a:pt x="2582699" y="3515014"/>
                  </a:lnTo>
                  <a:lnTo>
                    <a:pt x="2599838" y="3521043"/>
                  </a:lnTo>
                  <a:lnTo>
                    <a:pt x="2608407" y="3520091"/>
                  </a:lnTo>
                  <a:lnTo>
                    <a:pt x="2614755" y="3530563"/>
                  </a:lnTo>
                  <a:lnTo>
                    <a:pt x="2615707" y="3540083"/>
                  </a:lnTo>
                  <a:lnTo>
                    <a:pt x="2613803" y="3551507"/>
                  </a:lnTo>
                  <a:lnTo>
                    <a:pt x="2601108" y="3567373"/>
                  </a:lnTo>
                  <a:lnTo>
                    <a:pt x="2625546" y="3572768"/>
                  </a:lnTo>
                  <a:lnTo>
                    <a:pt x="2632211" y="3589268"/>
                  </a:lnTo>
                  <a:lnTo>
                    <a:pt x="2641415" y="3572450"/>
                  </a:lnTo>
                  <a:lnTo>
                    <a:pt x="2656332" y="3581970"/>
                  </a:lnTo>
                  <a:lnTo>
                    <a:pt x="2676645" y="3598471"/>
                  </a:lnTo>
                  <a:lnTo>
                    <a:pt x="2687118" y="3589903"/>
                  </a:lnTo>
                  <a:lnTo>
                    <a:pt x="2716952" y="3583239"/>
                  </a:lnTo>
                  <a:lnTo>
                    <a:pt x="2718857" y="3591807"/>
                  </a:lnTo>
                  <a:lnTo>
                    <a:pt x="2705527" y="3618462"/>
                  </a:lnTo>
                  <a:lnTo>
                    <a:pt x="2698227" y="3624809"/>
                  </a:lnTo>
                  <a:lnTo>
                    <a:pt x="2683310" y="3633059"/>
                  </a:lnTo>
                  <a:lnTo>
                    <a:pt x="2687753" y="3662571"/>
                  </a:lnTo>
                  <a:lnTo>
                    <a:pt x="2695370" y="3664792"/>
                  </a:lnTo>
                  <a:lnTo>
                    <a:pt x="2708066" y="3651782"/>
                  </a:lnTo>
                  <a:lnTo>
                    <a:pt x="2732187" y="3647339"/>
                  </a:lnTo>
                  <a:lnTo>
                    <a:pt x="2758530" y="3660032"/>
                  </a:lnTo>
                  <a:lnTo>
                    <a:pt x="2754404" y="3641945"/>
                  </a:lnTo>
                  <a:lnTo>
                    <a:pt x="2768051" y="3643214"/>
                  </a:lnTo>
                  <a:cubicBezTo>
                    <a:pt x="2768263" y="3639300"/>
                    <a:pt x="2768474" y="3635387"/>
                    <a:pt x="2768686" y="3631473"/>
                  </a:cubicBezTo>
                  <a:lnTo>
                    <a:pt x="2805820" y="3609895"/>
                  </a:lnTo>
                  <a:lnTo>
                    <a:pt x="2817563" y="3614020"/>
                  </a:lnTo>
                  <a:lnTo>
                    <a:pt x="2814389" y="3622588"/>
                  </a:lnTo>
                  <a:lnTo>
                    <a:pt x="2828989" y="3614020"/>
                  </a:lnTo>
                  <a:lnTo>
                    <a:pt x="2832162" y="3598154"/>
                  </a:lnTo>
                  <a:lnTo>
                    <a:pt x="2850888" y="3576893"/>
                  </a:lnTo>
                  <a:lnTo>
                    <a:pt x="2881674" y="3576575"/>
                  </a:lnTo>
                  <a:lnTo>
                    <a:pt x="2881674" y="3581970"/>
                  </a:lnTo>
                  <a:lnTo>
                    <a:pt x="2859457" y="3581335"/>
                  </a:lnTo>
                  <a:lnTo>
                    <a:pt x="2855331" y="3595615"/>
                  </a:lnTo>
                  <a:lnTo>
                    <a:pt x="2845810" y="3601010"/>
                  </a:lnTo>
                  <a:lnTo>
                    <a:pt x="2847079" y="3608308"/>
                  </a:lnTo>
                  <a:lnTo>
                    <a:pt x="2854379" y="3613703"/>
                  </a:lnTo>
                  <a:lnTo>
                    <a:pt x="2871518" y="3593711"/>
                  </a:lnTo>
                  <a:lnTo>
                    <a:pt x="2890243" y="3590538"/>
                  </a:lnTo>
                  <a:lnTo>
                    <a:pt x="2893417" y="3582922"/>
                  </a:lnTo>
                  <a:lnTo>
                    <a:pt x="2899765" y="3580383"/>
                  </a:lnTo>
                  <a:lnTo>
                    <a:pt x="2913412" y="3595298"/>
                  </a:lnTo>
                  <a:lnTo>
                    <a:pt x="2926425" y="3613068"/>
                  </a:lnTo>
                  <a:lnTo>
                    <a:pt x="2931821" y="3619414"/>
                  </a:lnTo>
                  <a:lnTo>
                    <a:pt x="2941342" y="3618462"/>
                  </a:lnTo>
                  <a:lnTo>
                    <a:pt x="2949911" y="3630838"/>
                  </a:lnTo>
                  <a:lnTo>
                    <a:pt x="2953085" y="3623222"/>
                  </a:lnTo>
                  <a:lnTo>
                    <a:pt x="2964828" y="3624492"/>
                  </a:lnTo>
                  <a:lnTo>
                    <a:pt x="2968954" y="3637185"/>
                  </a:lnTo>
                  <a:lnTo>
                    <a:pt x="2976572" y="3640041"/>
                  </a:lnTo>
                  <a:lnTo>
                    <a:pt x="2969907" y="3643214"/>
                  </a:lnTo>
                  <a:lnTo>
                    <a:pt x="2980698" y="3654638"/>
                  </a:lnTo>
                  <a:lnTo>
                    <a:pt x="2976572" y="3663205"/>
                  </a:lnTo>
                  <a:lnTo>
                    <a:pt x="2967368" y="3668600"/>
                  </a:lnTo>
                  <a:lnTo>
                    <a:pt x="2996884" y="3682880"/>
                  </a:lnTo>
                  <a:lnTo>
                    <a:pt x="3010849" y="3681928"/>
                  </a:lnTo>
                  <a:lnTo>
                    <a:pt x="3020370" y="3682562"/>
                  </a:lnTo>
                  <a:lnTo>
                    <a:pt x="3025449" y="3695255"/>
                  </a:lnTo>
                  <a:lnTo>
                    <a:pt x="3034018" y="3687957"/>
                  </a:lnTo>
                  <a:lnTo>
                    <a:pt x="3042587" y="3696525"/>
                  </a:lnTo>
                  <a:lnTo>
                    <a:pt x="3047983" y="3697477"/>
                  </a:lnTo>
                  <a:cubicBezTo>
                    <a:pt x="3048927" y="3697626"/>
                    <a:pt x="3047415" y="3699228"/>
                    <a:pt x="3048253" y="3697418"/>
                  </a:cubicBezTo>
                  <a:lnTo>
                    <a:pt x="3053010" y="3686615"/>
                  </a:lnTo>
                  <a:lnTo>
                    <a:pt x="3058403" y="3678990"/>
                  </a:lnTo>
                  <a:lnTo>
                    <a:pt x="3051107" y="3676130"/>
                  </a:lnTo>
                  <a:lnTo>
                    <a:pt x="3044446" y="3662468"/>
                  </a:lnTo>
                  <a:lnTo>
                    <a:pt x="3053010" y="3651665"/>
                  </a:lnTo>
                  <a:lnTo>
                    <a:pt x="3065698" y="3656113"/>
                  </a:lnTo>
                  <a:lnTo>
                    <a:pt x="3076165" y="3645310"/>
                  </a:lnTo>
                  <a:lnTo>
                    <a:pt x="3086632" y="3630695"/>
                  </a:lnTo>
                  <a:lnTo>
                    <a:pt x="3141504" y="3610996"/>
                  </a:lnTo>
                  <a:lnTo>
                    <a:pt x="3188765" y="3602099"/>
                  </a:lnTo>
                  <a:lnTo>
                    <a:pt x="3213822" y="3577316"/>
                  </a:lnTo>
                  <a:lnTo>
                    <a:pt x="3238880" y="3549991"/>
                  </a:lnTo>
                  <a:lnTo>
                    <a:pt x="3272818" y="3544590"/>
                  </a:lnTo>
                  <a:lnTo>
                    <a:pt x="3302317" y="3522031"/>
                  </a:lnTo>
                  <a:lnTo>
                    <a:pt x="3339110" y="3514088"/>
                  </a:lnTo>
                  <a:lnTo>
                    <a:pt x="3386687" y="3502014"/>
                  </a:lnTo>
                  <a:lnTo>
                    <a:pt x="3430776" y="3504873"/>
                  </a:lnTo>
                  <a:lnTo>
                    <a:pt x="3456785" y="3522666"/>
                  </a:lnTo>
                  <a:lnTo>
                    <a:pt x="3463129" y="3542683"/>
                  </a:lnTo>
                  <a:lnTo>
                    <a:pt x="3461860" y="3548085"/>
                  </a:lnTo>
                  <a:lnTo>
                    <a:pt x="3456785" y="3538553"/>
                  </a:lnTo>
                  <a:lnTo>
                    <a:pt x="3446001" y="3522031"/>
                  </a:lnTo>
                  <a:lnTo>
                    <a:pt x="3437754" y="3516629"/>
                  </a:lnTo>
                  <a:lnTo>
                    <a:pt x="3427921" y="3526161"/>
                  </a:lnTo>
                  <a:lnTo>
                    <a:pt x="3431093" y="3542048"/>
                  </a:lnTo>
                  <a:lnTo>
                    <a:pt x="3434899" y="3563971"/>
                  </a:lnTo>
                  <a:lnTo>
                    <a:pt x="3458054" y="3574139"/>
                  </a:lnTo>
                  <a:lnTo>
                    <a:pt x="3465666" y="3582718"/>
                  </a:lnTo>
                  <a:lnTo>
                    <a:pt x="3486600" y="3581447"/>
                  </a:lnTo>
                  <a:lnTo>
                    <a:pt x="3509120" y="3573821"/>
                  </a:lnTo>
                  <a:lnTo>
                    <a:pt x="3545596" y="3546178"/>
                  </a:lnTo>
                  <a:lnTo>
                    <a:pt x="3551623" y="3527115"/>
                  </a:lnTo>
                  <a:lnTo>
                    <a:pt x="3556063" y="3529339"/>
                  </a:lnTo>
                  <a:lnTo>
                    <a:pt x="3553843" y="3545861"/>
                  </a:lnTo>
                  <a:lnTo>
                    <a:pt x="3537350" y="3563018"/>
                  </a:lnTo>
                  <a:lnTo>
                    <a:pt x="3512292" y="3580176"/>
                  </a:lnTo>
                  <a:lnTo>
                    <a:pt x="3500556" y="3581447"/>
                  </a:lnTo>
                  <a:lnTo>
                    <a:pt x="3506900" y="3602099"/>
                  </a:lnTo>
                  <a:lnTo>
                    <a:pt x="3515464" y="3595744"/>
                  </a:lnTo>
                  <a:lnTo>
                    <a:pt x="3533226" y="3583035"/>
                  </a:lnTo>
                  <a:lnTo>
                    <a:pt x="3547817" y="3570008"/>
                  </a:lnTo>
                  <a:lnTo>
                    <a:pt x="3548486" y="3570035"/>
                  </a:lnTo>
                  <a:lnTo>
                    <a:pt x="3560714" y="3555040"/>
                  </a:lnTo>
                  <a:lnTo>
                    <a:pt x="3566741" y="3539165"/>
                  </a:lnTo>
                  <a:lnTo>
                    <a:pt x="3585771" y="3539165"/>
                  </a:lnTo>
                  <a:lnTo>
                    <a:pt x="3609241" y="3538847"/>
                  </a:lnTo>
                  <a:lnTo>
                    <a:pt x="3606704" y="3518845"/>
                  </a:lnTo>
                  <a:lnTo>
                    <a:pt x="3596555" y="3527417"/>
                  </a:lnTo>
                  <a:lnTo>
                    <a:pt x="3585771" y="3521067"/>
                  </a:lnTo>
                  <a:lnTo>
                    <a:pt x="3578159" y="3514717"/>
                  </a:lnTo>
                  <a:lnTo>
                    <a:pt x="3562617" y="3528370"/>
                  </a:lnTo>
                  <a:lnTo>
                    <a:pt x="3556274" y="3522655"/>
                  </a:lnTo>
                  <a:lnTo>
                    <a:pt x="3566424" y="3510907"/>
                  </a:lnTo>
                  <a:lnTo>
                    <a:pt x="3567375" y="3495032"/>
                  </a:lnTo>
                  <a:lnTo>
                    <a:pt x="3567375" y="3487412"/>
                  </a:lnTo>
                  <a:lnTo>
                    <a:pt x="3575939" y="3481062"/>
                  </a:lnTo>
                  <a:lnTo>
                    <a:pt x="3586722" y="3486460"/>
                  </a:lnTo>
                  <a:lnTo>
                    <a:pt x="3611779" y="3480745"/>
                  </a:lnTo>
                  <a:lnTo>
                    <a:pt x="3634932" y="3463917"/>
                  </a:lnTo>
                  <a:lnTo>
                    <a:pt x="3654914" y="3438200"/>
                  </a:lnTo>
                  <a:lnTo>
                    <a:pt x="3667283" y="3406449"/>
                  </a:lnTo>
                  <a:lnTo>
                    <a:pt x="3670138" y="3375969"/>
                  </a:lnTo>
                  <a:lnTo>
                    <a:pt x="3668869" y="3359142"/>
                  </a:lnTo>
                  <a:lnTo>
                    <a:pt x="3678384" y="3375969"/>
                  </a:lnTo>
                  <a:lnTo>
                    <a:pt x="3674578" y="3399147"/>
                  </a:lnTo>
                  <a:lnTo>
                    <a:pt x="3669186" y="3428675"/>
                  </a:lnTo>
                  <a:lnTo>
                    <a:pt x="3653645" y="3454392"/>
                  </a:lnTo>
                  <a:lnTo>
                    <a:pt x="3630809" y="3477570"/>
                  </a:lnTo>
                  <a:lnTo>
                    <a:pt x="3645716" y="3486777"/>
                  </a:lnTo>
                  <a:lnTo>
                    <a:pt x="3655231" y="3484555"/>
                  </a:lnTo>
                  <a:lnTo>
                    <a:pt x="3666966" y="3492810"/>
                  </a:lnTo>
                  <a:lnTo>
                    <a:pt x="3674261" y="3493762"/>
                  </a:lnTo>
                  <a:lnTo>
                    <a:pt x="3685996" y="3483285"/>
                  </a:lnTo>
                  <a:cubicBezTo>
                    <a:pt x="3685890" y="3468892"/>
                    <a:pt x="3685785" y="3454498"/>
                    <a:pt x="3685679" y="3440105"/>
                  </a:cubicBezTo>
                  <a:lnTo>
                    <a:pt x="3704392" y="3434707"/>
                  </a:lnTo>
                  <a:lnTo>
                    <a:pt x="3704870" y="3434453"/>
                  </a:lnTo>
                  <a:lnTo>
                    <a:pt x="3687725" y="3417674"/>
                  </a:lnTo>
                  <a:lnTo>
                    <a:pt x="3695980" y="3386333"/>
                  </a:lnTo>
                  <a:lnTo>
                    <a:pt x="3693757" y="3363862"/>
                  </a:lnTo>
                  <a:lnTo>
                    <a:pt x="3677565" y="3340116"/>
                  </a:lnTo>
                  <a:lnTo>
                    <a:pt x="3675025" y="3289461"/>
                  </a:lnTo>
                  <a:lnTo>
                    <a:pt x="3674090" y="3289477"/>
                  </a:lnTo>
                  <a:lnTo>
                    <a:pt x="3655659" y="3250015"/>
                  </a:lnTo>
                  <a:cubicBezTo>
                    <a:pt x="3655235" y="3234845"/>
                    <a:pt x="3654812" y="3219675"/>
                    <a:pt x="3654388" y="3204505"/>
                  </a:cubicBezTo>
                  <a:lnTo>
                    <a:pt x="3668688" y="3170454"/>
                  </a:lnTo>
                  <a:lnTo>
                    <a:pt x="3696652" y="3126857"/>
                  </a:lnTo>
                  <a:lnTo>
                    <a:pt x="3697606" y="3085805"/>
                  </a:lnTo>
                  <a:lnTo>
                    <a:pt x="3709046" y="3063529"/>
                  </a:lnTo>
                  <a:lnTo>
                    <a:pt x="3745590" y="3029479"/>
                  </a:lnTo>
                  <a:lnTo>
                    <a:pt x="3771013" y="3028842"/>
                  </a:lnTo>
                  <a:lnTo>
                    <a:pt x="3796753" y="3017386"/>
                  </a:lnTo>
                  <a:lnTo>
                    <a:pt x="3810100" y="3007203"/>
                  </a:lnTo>
                  <a:lnTo>
                    <a:pt x="3815502" y="3012612"/>
                  </a:lnTo>
                  <a:cubicBezTo>
                    <a:pt x="3815926" y="3019401"/>
                    <a:pt x="3816349" y="3026190"/>
                    <a:pt x="3816773" y="3032979"/>
                  </a:cubicBezTo>
                  <a:lnTo>
                    <a:pt x="3826307" y="3045390"/>
                  </a:lnTo>
                  <a:lnTo>
                    <a:pt x="3859673" y="3073712"/>
                  </a:lnTo>
                  <a:lnTo>
                    <a:pt x="3854271" y="3098216"/>
                  </a:lnTo>
                  <a:lnTo>
                    <a:pt x="3863805" y="3104262"/>
                  </a:lnTo>
                  <a:lnTo>
                    <a:pt x="3860627" y="3083260"/>
                  </a:lnTo>
                  <a:lnTo>
                    <a:pt x="3862851" y="3077850"/>
                  </a:lnTo>
                  <a:lnTo>
                    <a:pt x="3872385" y="3090261"/>
                  </a:lnTo>
                  <a:lnTo>
                    <a:pt x="3874609" y="3098853"/>
                  </a:lnTo>
                  <a:lnTo>
                    <a:pt x="3877787" y="3109354"/>
                  </a:lnTo>
                  <a:lnTo>
                    <a:pt x="3882236" y="3117628"/>
                  </a:lnTo>
                  <a:lnTo>
                    <a:pt x="3891769" y="3131312"/>
                  </a:lnTo>
                  <a:lnTo>
                    <a:pt x="3922594" y="3142768"/>
                  </a:lnTo>
                  <a:lnTo>
                    <a:pt x="3948969" y="3135131"/>
                  </a:lnTo>
                  <a:lnTo>
                    <a:pt x="3957232" y="3136085"/>
                  </a:lnTo>
                  <a:lnTo>
                    <a:pt x="3960410" y="3122083"/>
                  </a:lnTo>
                  <a:lnTo>
                    <a:pt x="3982654" y="3104262"/>
                  </a:lnTo>
                  <a:lnTo>
                    <a:pt x="3985832" y="3076895"/>
                  </a:lnTo>
                  <a:lnTo>
                    <a:pt x="3981383" y="2976653"/>
                  </a:lnTo>
                  <a:lnTo>
                    <a:pt x="3982501" y="2975985"/>
                  </a:lnTo>
                  <a:lnTo>
                    <a:pt x="3991573" y="2935037"/>
                  </a:lnTo>
                  <a:lnTo>
                    <a:pt x="3999828" y="2921399"/>
                  </a:lnTo>
                  <a:lnTo>
                    <a:pt x="4005225" y="2901414"/>
                  </a:lnTo>
                  <a:lnTo>
                    <a:pt x="3997605" y="2889994"/>
                  </a:lnTo>
                  <a:lnTo>
                    <a:pt x="3978555" y="2901414"/>
                  </a:lnTo>
                  <a:lnTo>
                    <a:pt x="3973475" y="2914104"/>
                  </a:lnTo>
                  <a:lnTo>
                    <a:pt x="3963950" y="2918545"/>
                  </a:lnTo>
                  <a:lnTo>
                    <a:pt x="3940455" y="2894434"/>
                  </a:lnTo>
                  <a:lnTo>
                    <a:pt x="3928073" y="2902364"/>
                  </a:lnTo>
                  <a:lnTo>
                    <a:pt x="3921723" y="2899193"/>
                  </a:lnTo>
                  <a:lnTo>
                    <a:pt x="3919500" y="2896020"/>
                  </a:lnTo>
                  <a:lnTo>
                    <a:pt x="3916960" y="2868741"/>
                  </a:lnTo>
                  <a:lnTo>
                    <a:pt x="3900133" y="2852882"/>
                  </a:lnTo>
                  <a:lnTo>
                    <a:pt x="3898545" y="2845269"/>
                  </a:lnTo>
                  <a:lnTo>
                    <a:pt x="3912515" y="2834801"/>
                  </a:lnTo>
                  <a:lnTo>
                    <a:pt x="3932518" y="2828459"/>
                  </a:lnTo>
                  <a:lnTo>
                    <a:pt x="3930295" y="2824018"/>
                  </a:lnTo>
                  <a:lnTo>
                    <a:pt x="3908070" y="2817036"/>
                  </a:lnTo>
                  <a:lnTo>
                    <a:pt x="3901403" y="2808469"/>
                  </a:lnTo>
                  <a:cubicBezTo>
                    <a:pt x="3901720" y="2801174"/>
                    <a:pt x="3902038" y="2793878"/>
                    <a:pt x="3902355" y="2786583"/>
                  </a:cubicBezTo>
                  <a:lnTo>
                    <a:pt x="3911880" y="2779921"/>
                  </a:lnTo>
                  <a:lnTo>
                    <a:pt x="3895688" y="2767550"/>
                  </a:lnTo>
                  <a:lnTo>
                    <a:pt x="3898863" y="2748515"/>
                  </a:lnTo>
                  <a:lnTo>
                    <a:pt x="3935693" y="2730435"/>
                  </a:lnTo>
                  <a:lnTo>
                    <a:pt x="3953790" y="2723772"/>
                  </a:lnTo>
                  <a:cubicBezTo>
                    <a:pt x="3954002" y="2718591"/>
                    <a:pt x="3954213" y="2713410"/>
                    <a:pt x="3954425" y="2708229"/>
                  </a:cubicBezTo>
                  <a:lnTo>
                    <a:pt x="3974745" y="2704740"/>
                  </a:lnTo>
                  <a:lnTo>
                    <a:pt x="3988398" y="2696176"/>
                  </a:lnTo>
                  <a:lnTo>
                    <a:pt x="4018878" y="2695858"/>
                  </a:lnTo>
                  <a:lnTo>
                    <a:pt x="4031578" y="2681900"/>
                  </a:lnTo>
                  <a:lnTo>
                    <a:pt x="4043325" y="2689514"/>
                  </a:lnTo>
                  <a:lnTo>
                    <a:pt x="4051898" y="2686343"/>
                  </a:lnTo>
                  <a:lnTo>
                    <a:pt x="4094125" y="2683804"/>
                  </a:lnTo>
                  <a:lnTo>
                    <a:pt x="4084283" y="2673338"/>
                  </a:lnTo>
                  <a:lnTo>
                    <a:pt x="4090633" y="2665722"/>
                  </a:lnTo>
                  <a:lnTo>
                    <a:pt x="4100158" y="2670164"/>
                  </a:lnTo>
                  <a:lnTo>
                    <a:pt x="4106508" y="2664770"/>
                  </a:lnTo>
                  <a:lnTo>
                    <a:pt x="4121431" y="2670800"/>
                  </a:lnTo>
                  <a:lnTo>
                    <a:pt x="4137306" y="2662232"/>
                  </a:lnTo>
                  <a:lnTo>
                    <a:pt x="4172548" y="2675557"/>
                  </a:lnTo>
                  <a:lnTo>
                    <a:pt x="4198583" y="2678411"/>
                  </a:lnTo>
                  <a:lnTo>
                    <a:pt x="4233826" y="2701568"/>
                  </a:lnTo>
                  <a:lnTo>
                    <a:pt x="4281451" y="2699030"/>
                  </a:lnTo>
                  <a:lnTo>
                    <a:pt x="4298278" y="2706010"/>
                  </a:lnTo>
                  <a:lnTo>
                    <a:pt x="4304311" y="2704740"/>
                  </a:lnTo>
                  <a:lnTo>
                    <a:pt x="4319503" y="2701170"/>
                  </a:lnTo>
                  <a:lnTo>
                    <a:pt x="4319241" y="2700844"/>
                  </a:lnTo>
                  <a:lnTo>
                    <a:pt x="4330673" y="2684654"/>
                  </a:lnTo>
                  <a:lnTo>
                    <a:pt x="4340199" y="2673226"/>
                  </a:lnTo>
                  <a:lnTo>
                    <a:pt x="4327179" y="2643387"/>
                  </a:lnTo>
                  <a:lnTo>
                    <a:pt x="4338929" y="2636086"/>
                  </a:lnTo>
                  <a:lnTo>
                    <a:pt x="4358935" y="2655767"/>
                  </a:lnTo>
                  <a:lnTo>
                    <a:pt x="4370684" y="2637673"/>
                  </a:lnTo>
                  <a:lnTo>
                    <a:pt x="4385609" y="2629102"/>
                  </a:lnTo>
                  <a:lnTo>
                    <a:pt x="4403710" y="2637673"/>
                  </a:lnTo>
                  <a:lnTo>
                    <a:pt x="4434830" y="2595137"/>
                  </a:lnTo>
                  <a:lnTo>
                    <a:pt x="4447532" y="2602438"/>
                  </a:lnTo>
                  <a:lnTo>
                    <a:pt x="4488814" y="2603073"/>
                  </a:lnTo>
                  <a:lnTo>
                    <a:pt x="4533589" y="2606882"/>
                  </a:lnTo>
                  <a:lnTo>
                    <a:pt x="4546292" y="2604978"/>
                  </a:lnTo>
                  <a:lnTo>
                    <a:pt x="4545974" y="2601803"/>
                  </a:lnTo>
                  <a:lnTo>
                    <a:pt x="4542799" y="2596406"/>
                  </a:lnTo>
                  <a:lnTo>
                    <a:pt x="4551055" y="2591010"/>
                  </a:lnTo>
                  <a:lnTo>
                    <a:pt x="4552325" y="2587835"/>
                  </a:lnTo>
                  <a:lnTo>
                    <a:pt x="4513901" y="2580852"/>
                  </a:lnTo>
                  <a:lnTo>
                    <a:pt x="4525651" y="2574503"/>
                  </a:lnTo>
                  <a:lnTo>
                    <a:pt x="4517077" y="2563711"/>
                  </a:lnTo>
                  <a:lnTo>
                    <a:pt x="4471666" y="2553870"/>
                  </a:lnTo>
                  <a:lnTo>
                    <a:pt x="4444992" y="2563393"/>
                  </a:lnTo>
                  <a:lnTo>
                    <a:pt x="4436418" y="2563393"/>
                  </a:lnTo>
                  <a:lnTo>
                    <a:pt x="4401487" y="2524983"/>
                  </a:lnTo>
                  <a:lnTo>
                    <a:pt x="4387832" y="2528158"/>
                  </a:lnTo>
                  <a:lnTo>
                    <a:pt x="4373860" y="2514506"/>
                  </a:lnTo>
                  <a:lnTo>
                    <a:pt x="4379893" y="2501808"/>
                  </a:lnTo>
                  <a:lnTo>
                    <a:pt x="4369414" y="2499904"/>
                  </a:lnTo>
                  <a:lnTo>
                    <a:pt x="4375765" y="2491335"/>
                  </a:lnTo>
                  <a:lnTo>
                    <a:pt x="4396724" y="2507842"/>
                  </a:lnTo>
                  <a:lnTo>
                    <a:pt x="4403392" y="2503713"/>
                  </a:lnTo>
                  <a:lnTo>
                    <a:pt x="4391325" y="2471016"/>
                  </a:lnTo>
                  <a:lnTo>
                    <a:pt x="4401805" y="2451021"/>
                  </a:lnTo>
                  <a:lnTo>
                    <a:pt x="4397676" y="2448164"/>
                  </a:lnTo>
                  <a:lnTo>
                    <a:pt x="4380528" y="2468480"/>
                  </a:lnTo>
                  <a:lnTo>
                    <a:pt x="4359570" y="2472606"/>
                  </a:lnTo>
                  <a:lnTo>
                    <a:pt x="4349091" y="2486252"/>
                  </a:lnTo>
                  <a:lnTo>
                    <a:pt x="4327179" y="2492603"/>
                  </a:lnTo>
                  <a:lnTo>
                    <a:pt x="4309714" y="2479268"/>
                  </a:lnTo>
                  <a:lnTo>
                    <a:pt x="4297606" y="2480204"/>
                  </a:lnTo>
                  <a:lnTo>
                    <a:pt x="4286617" y="2491790"/>
                  </a:lnTo>
                  <a:lnTo>
                    <a:pt x="4260884" y="2493060"/>
                  </a:lnTo>
                  <a:lnTo>
                    <a:pt x="4248176" y="2488934"/>
                  </a:lnTo>
                  <a:lnTo>
                    <a:pt x="4217677" y="2493380"/>
                  </a:lnTo>
                  <a:lnTo>
                    <a:pt x="4197662" y="2505443"/>
                  </a:lnTo>
                  <a:lnTo>
                    <a:pt x="4175423" y="2500996"/>
                  </a:lnTo>
                  <a:lnTo>
                    <a:pt x="4168116" y="2513693"/>
                  </a:lnTo>
                  <a:lnTo>
                    <a:pt x="4140793" y="2519406"/>
                  </a:lnTo>
                  <a:lnTo>
                    <a:pt x="4136028" y="2493060"/>
                  </a:lnTo>
                  <a:lnTo>
                    <a:pt x="4129674" y="2500363"/>
                  </a:lnTo>
                  <a:lnTo>
                    <a:pt x="4135393" y="2520675"/>
                  </a:lnTo>
                  <a:lnTo>
                    <a:pt x="4122685" y="2517183"/>
                  </a:lnTo>
                  <a:lnTo>
                    <a:pt x="4110930" y="2528926"/>
                  </a:lnTo>
                  <a:lnTo>
                    <a:pt x="4100446" y="2519722"/>
                  </a:lnTo>
                  <a:lnTo>
                    <a:pt x="4091232" y="2531465"/>
                  </a:lnTo>
                  <a:lnTo>
                    <a:pt x="4071853" y="2540033"/>
                  </a:lnTo>
                  <a:lnTo>
                    <a:pt x="4057556" y="2554947"/>
                  </a:lnTo>
                  <a:lnTo>
                    <a:pt x="4033093" y="2553995"/>
                  </a:lnTo>
                  <a:lnTo>
                    <a:pt x="4005454" y="2564786"/>
                  </a:lnTo>
                  <a:lnTo>
                    <a:pt x="3997193" y="2587000"/>
                  </a:lnTo>
                  <a:lnTo>
                    <a:pt x="3968601" y="2580018"/>
                  </a:lnTo>
                  <a:lnTo>
                    <a:pt x="3940325" y="2599060"/>
                  </a:lnTo>
                  <a:lnTo>
                    <a:pt x="3921263" y="2586682"/>
                  </a:lnTo>
                  <a:lnTo>
                    <a:pt x="3913639" y="2593030"/>
                  </a:lnTo>
                  <a:lnTo>
                    <a:pt x="3908555" y="2611121"/>
                  </a:lnTo>
                  <a:lnTo>
                    <a:pt x="3893624" y="2604774"/>
                  </a:lnTo>
                  <a:lnTo>
                    <a:pt x="3904108" y="2599378"/>
                  </a:lnTo>
                  <a:lnTo>
                    <a:pt x="3907285" y="2589856"/>
                  </a:lnTo>
                  <a:lnTo>
                    <a:pt x="3896801" y="2579699"/>
                  </a:lnTo>
                  <a:lnTo>
                    <a:pt x="3872655" y="2612391"/>
                  </a:lnTo>
                  <a:lnTo>
                    <a:pt x="3866301" y="2624133"/>
                  </a:lnTo>
                  <a:lnTo>
                    <a:pt x="3845016" y="2624133"/>
                  </a:lnTo>
                  <a:lnTo>
                    <a:pt x="3854547" y="2611439"/>
                  </a:lnTo>
                  <a:lnTo>
                    <a:pt x="3867255" y="2610486"/>
                  </a:lnTo>
                  <a:lnTo>
                    <a:pt x="3865984" y="2600647"/>
                  </a:lnTo>
                  <a:lnTo>
                    <a:pt x="3858359" y="2592712"/>
                  </a:lnTo>
                  <a:lnTo>
                    <a:pt x="3845651" y="2599060"/>
                  </a:lnTo>
                  <a:lnTo>
                    <a:pt x="3830084" y="2598109"/>
                  </a:lnTo>
                  <a:lnTo>
                    <a:pt x="3819600" y="2590809"/>
                  </a:lnTo>
                  <a:lnTo>
                    <a:pt x="3814834" y="2580335"/>
                  </a:lnTo>
                  <a:lnTo>
                    <a:pt x="3824365" y="2563198"/>
                  </a:lnTo>
                  <a:lnTo>
                    <a:pt x="3836120" y="2558122"/>
                  </a:lnTo>
                  <a:lnTo>
                    <a:pt x="3845333" y="2543206"/>
                  </a:lnTo>
                  <a:lnTo>
                    <a:pt x="3856135" y="2529243"/>
                  </a:lnTo>
                  <a:lnTo>
                    <a:pt x="3858994" y="2516550"/>
                  </a:lnTo>
                  <a:lnTo>
                    <a:pt x="3840250" y="2527339"/>
                  </a:lnTo>
                  <a:lnTo>
                    <a:pt x="3817694" y="2538129"/>
                  </a:lnTo>
                  <a:lnTo>
                    <a:pt x="3803079" y="2531782"/>
                  </a:lnTo>
                  <a:lnTo>
                    <a:pt x="3806256" y="2518136"/>
                  </a:lnTo>
                  <a:lnTo>
                    <a:pt x="3760508" y="2501630"/>
                  </a:lnTo>
                  <a:lnTo>
                    <a:pt x="3730326" y="2472435"/>
                  </a:lnTo>
                  <a:lnTo>
                    <a:pt x="3696650" y="2474972"/>
                  </a:lnTo>
                  <a:lnTo>
                    <a:pt x="3686802" y="2461331"/>
                  </a:lnTo>
                  <a:lnTo>
                    <a:pt x="3699509" y="2449589"/>
                  </a:lnTo>
                  <a:lnTo>
                    <a:pt x="3689978" y="2434032"/>
                  </a:lnTo>
                  <a:lnTo>
                    <a:pt x="3693791" y="2412762"/>
                  </a:lnTo>
                  <a:lnTo>
                    <a:pt x="3683942" y="2389600"/>
                  </a:lnTo>
                  <a:lnTo>
                    <a:pt x="3698874" y="2372780"/>
                  </a:lnTo>
                  <a:cubicBezTo>
                    <a:pt x="3699509" y="2359450"/>
                    <a:pt x="3700145" y="2346119"/>
                    <a:pt x="3700780" y="2332789"/>
                  </a:cubicBezTo>
                  <a:lnTo>
                    <a:pt x="3695062" y="2303276"/>
                  </a:lnTo>
                  <a:lnTo>
                    <a:pt x="3708723" y="2284230"/>
                  </a:lnTo>
                  <a:lnTo>
                    <a:pt x="3720478" y="2299784"/>
                  </a:lnTo>
                  <a:lnTo>
                    <a:pt x="3723655" y="2295656"/>
                  </a:lnTo>
                  <a:lnTo>
                    <a:pt x="3702051" y="2262014"/>
                  </a:lnTo>
                  <a:cubicBezTo>
                    <a:pt x="3702686" y="2250166"/>
                    <a:pt x="3703322" y="2238319"/>
                    <a:pt x="3703957" y="2226471"/>
                  </a:cubicBezTo>
                  <a:lnTo>
                    <a:pt x="3675047" y="2201079"/>
                  </a:lnTo>
                  <a:lnTo>
                    <a:pt x="3674729" y="2184258"/>
                  </a:lnTo>
                  <a:lnTo>
                    <a:pt x="3688390" y="2153791"/>
                  </a:lnTo>
                  <a:lnTo>
                    <a:pt x="3681718" y="2126176"/>
                  </a:lnTo>
                  <a:lnTo>
                    <a:pt x="3675364" y="2132525"/>
                  </a:lnTo>
                  <a:lnTo>
                    <a:pt x="3665833" y="2128717"/>
                  </a:lnTo>
                  <a:lnTo>
                    <a:pt x="3668693" y="2095708"/>
                  </a:lnTo>
                  <a:lnTo>
                    <a:pt x="3661068" y="2067465"/>
                  </a:lnTo>
                  <a:lnTo>
                    <a:pt x="3670281" y="2027488"/>
                  </a:lnTo>
                  <a:lnTo>
                    <a:pt x="3687119" y="2023045"/>
                  </a:lnTo>
                  <a:lnTo>
                    <a:pt x="3701733" y="1999556"/>
                  </a:lnTo>
                  <a:lnTo>
                    <a:pt x="3716665" y="1992256"/>
                  </a:lnTo>
                  <a:lnTo>
                    <a:pt x="3702686" y="1976706"/>
                  </a:lnTo>
                  <a:lnTo>
                    <a:pt x="3709676" y="1961792"/>
                  </a:lnTo>
                  <a:lnTo>
                    <a:pt x="3723655" y="1952272"/>
                  </a:lnTo>
                  <a:lnTo>
                    <a:pt x="3740493" y="1964647"/>
                  </a:lnTo>
                  <a:lnTo>
                    <a:pt x="3732232" y="1946877"/>
                  </a:lnTo>
                  <a:lnTo>
                    <a:pt x="3752248" y="1956080"/>
                  </a:lnTo>
                  <a:lnTo>
                    <a:pt x="3750341" y="1966869"/>
                  </a:lnTo>
                  <a:lnTo>
                    <a:pt x="3767815" y="1951955"/>
                  </a:lnTo>
                  <a:lnTo>
                    <a:pt x="3779570" y="1938309"/>
                  </a:lnTo>
                  <a:lnTo>
                    <a:pt x="3793231" y="1933549"/>
                  </a:lnTo>
                  <a:lnTo>
                    <a:pt x="3783382" y="1907526"/>
                  </a:lnTo>
                  <a:lnTo>
                    <a:pt x="3783382" y="1889437"/>
                  </a:lnTo>
                  <a:lnTo>
                    <a:pt x="3800538" y="1903083"/>
                  </a:lnTo>
                  <a:lnTo>
                    <a:pt x="3800220" y="1880866"/>
                  </a:lnTo>
                  <a:lnTo>
                    <a:pt x="3824365" y="1856429"/>
                  </a:lnTo>
                  <a:lnTo>
                    <a:pt x="3834849" y="1857380"/>
                  </a:lnTo>
                  <a:lnTo>
                    <a:pt x="3844380" y="1837386"/>
                  </a:lnTo>
                  <a:lnTo>
                    <a:pt x="3852958" y="1834212"/>
                  </a:lnTo>
                  <a:lnTo>
                    <a:pt x="3860901" y="1820246"/>
                  </a:lnTo>
                  <a:lnTo>
                    <a:pt x="3871702" y="1820246"/>
                  </a:lnTo>
                  <a:lnTo>
                    <a:pt x="3885999" y="1799300"/>
                  </a:lnTo>
                  <a:lnTo>
                    <a:pt x="3890447" y="1772641"/>
                  </a:lnTo>
                  <a:lnTo>
                    <a:pt x="3900931" y="1778037"/>
                  </a:lnTo>
                  <a:lnTo>
                    <a:pt x="3911097" y="1757726"/>
                  </a:lnTo>
                  <a:lnTo>
                    <a:pt x="3930477" y="1745031"/>
                  </a:lnTo>
                  <a:lnTo>
                    <a:pt x="3934289" y="1728211"/>
                  </a:lnTo>
                  <a:lnTo>
                    <a:pt x="3947950" y="1720594"/>
                  </a:lnTo>
                  <a:lnTo>
                    <a:pt x="3944773" y="1706947"/>
                  </a:lnTo>
                  <a:lnTo>
                    <a:pt x="3964788" y="1684730"/>
                  </a:lnTo>
                  <a:lnTo>
                    <a:pt x="3993699" y="1633635"/>
                  </a:lnTo>
                  <a:lnTo>
                    <a:pt x="4000688" y="1602214"/>
                  </a:lnTo>
                  <a:lnTo>
                    <a:pt x="4016891" y="1605070"/>
                  </a:lnTo>
                  <a:lnTo>
                    <a:pt x="4030552" y="1589202"/>
                  </a:lnTo>
                  <a:lnTo>
                    <a:pt x="4050885" y="1586029"/>
                  </a:lnTo>
                  <a:lnTo>
                    <a:pt x="4057239" y="1589837"/>
                  </a:lnTo>
                  <a:lnTo>
                    <a:pt x="4067723" y="1608878"/>
                  </a:lnTo>
                  <a:lnTo>
                    <a:pt x="4073124" y="1610149"/>
                  </a:lnTo>
                  <a:lnTo>
                    <a:pt x="4070900" y="1601579"/>
                  </a:lnTo>
                  <a:cubicBezTo>
                    <a:pt x="4071112" y="1594491"/>
                    <a:pt x="4071323" y="1587403"/>
                    <a:pt x="4071535" y="1580315"/>
                  </a:cubicBezTo>
                  <a:lnTo>
                    <a:pt x="4056603" y="1562543"/>
                  </a:lnTo>
                  <a:cubicBezTo>
                    <a:pt x="4056285" y="1558734"/>
                    <a:pt x="4055968" y="1554926"/>
                    <a:pt x="4055650" y="1551117"/>
                  </a:cubicBezTo>
                  <a:lnTo>
                    <a:pt x="4061051" y="1549848"/>
                  </a:lnTo>
                  <a:lnTo>
                    <a:pt x="4071535" y="1563813"/>
                  </a:lnTo>
                  <a:lnTo>
                    <a:pt x="4083290" y="1563495"/>
                  </a:lnTo>
                  <a:lnTo>
                    <a:pt x="4086149" y="1553656"/>
                  </a:lnTo>
                  <a:lnTo>
                    <a:pt x="4071217" y="1530806"/>
                  </a:lnTo>
                  <a:cubicBezTo>
                    <a:pt x="4071111" y="1521708"/>
                    <a:pt x="4071006" y="1512610"/>
                    <a:pt x="4070900" y="1503512"/>
                  </a:cubicBezTo>
                  <a:lnTo>
                    <a:pt x="4082655" y="1489865"/>
                  </a:lnTo>
                  <a:lnTo>
                    <a:pt x="4076936" y="1468601"/>
                  </a:lnTo>
                  <a:lnTo>
                    <a:pt x="4048343" y="1449877"/>
                  </a:lnTo>
                  <a:lnTo>
                    <a:pt x="4045801" y="1420361"/>
                  </a:lnTo>
                  <a:lnTo>
                    <a:pt x="4029916" y="1417505"/>
                  </a:lnTo>
                  <a:lnTo>
                    <a:pt x="4012761" y="1400684"/>
                  </a:lnTo>
                  <a:lnTo>
                    <a:pt x="4003865" y="1361648"/>
                  </a:lnTo>
                  <a:lnTo>
                    <a:pt x="3991157" y="1369582"/>
                  </a:lnTo>
                  <a:lnTo>
                    <a:pt x="3980038" y="1379104"/>
                  </a:lnTo>
                  <a:lnTo>
                    <a:pt x="3962882" y="1368630"/>
                  </a:lnTo>
                  <a:lnTo>
                    <a:pt x="3959387" y="1359427"/>
                  </a:lnTo>
                  <a:lnTo>
                    <a:pt x="3959188" y="1359168"/>
                  </a:lnTo>
                  <a:lnTo>
                    <a:pt x="3952201" y="1362344"/>
                  </a:lnTo>
                  <a:lnTo>
                    <a:pt x="3941403" y="1376002"/>
                  </a:lnTo>
                  <a:lnTo>
                    <a:pt x="3915044" y="1360439"/>
                  </a:lnTo>
                  <a:lnTo>
                    <a:pt x="3881063" y="1366791"/>
                  </a:lnTo>
                  <a:lnTo>
                    <a:pt x="3869312" y="1362979"/>
                  </a:lnTo>
                  <a:lnTo>
                    <a:pt x="3854704" y="1387435"/>
                  </a:lnTo>
                  <a:lnTo>
                    <a:pt x="3828344" y="1376954"/>
                  </a:lnTo>
                  <a:lnTo>
                    <a:pt x="3828344" y="1360121"/>
                  </a:lnTo>
                  <a:lnTo>
                    <a:pt x="3818817" y="1354721"/>
                  </a:lnTo>
                  <a:lnTo>
                    <a:pt x="3804843" y="1381400"/>
                  </a:lnTo>
                  <a:lnTo>
                    <a:pt x="3788964" y="1355040"/>
                  </a:lnTo>
                  <a:lnTo>
                    <a:pt x="3780390" y="1364568"/>
                  </a:lnTo>
                  <a:lnTo>
                    <a:pt x="3782930" y="1385847"/>
                  </a:lnTo>
                  <a:lnTo>
                    <a:pt x="3774356" y="1395375"/>
                  </a:lnTo>
                  <a:lnTo>
                    <a:pt x="3763240" y="1413479"/>
                  </a:lnTo>
                  <a:lnTo>
                    <a:pt x="3727036" y="1400138"/>
                  </a:lnTo>
                  <a:lnTo>
                    <a:pt x="3760064" y="1424912"/>
                  </a:lnTo>
                  <a:lnTo>
                    <a:pt x="3753713" y="1435393"/>
                  </a:lnTo>
                  <a:lnTo>
                    <a:pt x="3735611" y="1437934"/>
                  </a:lnTo>
                  <a:lnTo>
                    <a:pt x="3746408" y="1462072"/>
                  </a:lnTo>
                  <a:lnTo>
                    <a:pt x="3731800" y="1465249"/>
                  </a:lnTo>
                  <a:lnTo>
                    <a:pt x="3714650" y="1451909"/>
                  </a:lnTo>
                  <a:lnTo>
                    <a:pt x="3708616" y="1472871"/>
                  </a:lnTo>
                  <a:lnTo>
                    <a:pt x="3682257" y="1485893"/>
                  </a:lnTo>
                  <a:lnTo>
                    <a:pt x="3708934" y="1518288"/>
                  </a:lnTo>
                  <a:lnTo>
                    <a:pt x="3705123" y="1556084"/>
                  </a:lnTo>
                  <a:lnTo>
                    <a:pt x="3694643" y="1561483"/>
                  </a:lnTo>
                  <a:lnTo>
                    <a:pt x="3684798" y="1576411"/>
                  </a:lnTo>
                  <a:lnTo>
                    <a:pt x="3671459" y="1575775"/>
                  </a:lnTo>
                  <a:lnTo>
                    <a:pt x="3657803" y="1604995"/>
                  </a:lnTo>
                  <a:lnTo>
                    <a:pt x="3676223" y="1623099"/>
                  </a:lnTo>
                  <a:lnTo>
                    <a:pt x="3670824" y="1633580"/>
                  </a:lnTo>
                  <a:lnTo>
                    <a:pt x="3659074" y="1627227"/>
                  </a:lnTo>
                  <a:lnTo>
                    <a:pt x="3678446" y="1657718"/>
                  </a:lnTo>
                  <a:lnTo>
                    <a:pt x="3698771" y="1661529"/>
                  </a:lnTo>
                  <a:lnTo>
                    <a:pt x="3700994" y="1676457"/>
                  </a:lnTo>
                  <a:lnTo>
                    <a:pt x="3693372" y="1683761"/>
                  </a:lnTo>
                  <a:lnTo>
                    <a:pt x="3693372" y="1695513"/>
                  </a:lnTo>
                  <a:lnTo>
                    <a:pt x="3710522" y="1688843"/>
                  </a:lnTo>
                  <a:lnTo>
                    <a:pt x="3714650" y="1694243"/>
                  </a:lnTo>
                  <a:lnTo>
                    <a:pt x="3704488" y="1702501"/>
                  </a:lnTo>
                  <a:lnTo>
                    <a:pt x="3694960" y="1705995"/>
                  </a:lnTo>
                  <a:lnTo>
                    <a:pt x="3682257" y="1708218"/>
                  </a:lnTo>
                  <a:lnTo>
                    <a:pt x="3671777" y="1729497"/>
                  </a:lnTo>
                  <a:lnTo>
                    <a:pt x="3652087" y="1779996"/>
                  </a:lnTo>
                  <a:lnTo>
                    <a:pt x="3576820" y="1860986"/>
                  </a:lnTo>
                  <a:lnTo>
                    <a:pt x="3567928" y="1845105"/>
                  </a:lnTo>
                  <a:lnTo>
                    <a:pt x="3546015" y="1867657"/>
                  </a:lnTo>
                  <a:cubicBezTo>
                    <a:pt x="3545697" y="1874327"/>
                    <a:pt x="3545380" y="1880998"/>
                    <a:pt x="3545062" y="1887668"/>
                  </a:cubicBezTo>
                  <a:lnTo>
                    <a:pt x="3531406" y="1901641"/>
                  </a:lnTo>
                  <a:lnTo>
                    <a:pt x="3510128" y="1879726"/>
                  </a:lnTo>
                  <a:lnTo>
                    <a:pt x="3503776" y="1895608"/>
                  </a:lnTo>
                  <a:lnTo>
                    <a:pt x="3498377" y="1891162"/>
                  </a:lnTo>
                  <a:lnTo>
                    <a:pt x="3488850" y="1898783"/>
                  </a:lnTo>
                  <a:lnTo>
                    <a:pt x="3484086" y="1927049"/>
                  </a:lnTo>
                  <a:lnTo>
                    <a:pt x="3467254" y="1937846"/>
                  </a:lnTo>
                  <a:lnTo>
                    <a:pt x="3438672" y="1937846"/>
                  </a:lnTo>
                  <a:lnTo>
                    <a:pt x="3429462" y="1971827"/>
                  </a:lnTo>
                  <a:lnTo>
                    <a:pt x="3416759" y="1980402"/>
                  </a:lnTo>
                  <a:lnTo>
                    <a:pt x="3401198" y="2000727"/>
                  </a:lnTo>
                  <a:lnTo>
                    <a:pt x="3407549" y="2019785"/>
                  </a:lnTo>
                  <a:lnTo>
                    <a:pt x="3399292" y="2032491"/>
                  </a:lnTo>
                  <a:lnTo>
                    <a:pt x="3382460" y="2026138"/>
                  </a:lnTo>
                  <a:lnTo>
                    <a:pt x="3379284" y="2046137"/>
                  </a:lnTo>
                  <a:lnTo>
                    <a:pt x="3369757" y="2047409"/>
                  </a:lnTo>
                  <a:lnTo>
                    <a:pt x="3368487" y="2035657"/>
                  </a:lnTo>
                  <a:lnTo>
                    <a:pt x="3358959" y="2035031"/>
                  </a:lnTo>
                  <a:lnTo>
                    <a:pt x="3346256" y="2020103"/>
                  </a:lnTo>
                  <a:lnTo>
                    <a:pt x="3350702" y="2042326"/>
                  </a:lnTo>
                  <a:lnTo>
                    <a:pt x="3359277" y="2063286"/>
                  </a:lnTo>
                  <a:lnTo>
                    <a:pt x="3352290" y="2095679"/>
                  </a:lnTo>
                  <a:lnTo>
                    <a:pt x="3334188" y="2104571"/>
                  </a:lnTo>
                  <a:lnTo>
                    <a:pt x="3326248" y="2118549"/>
                  </a:lnTo>
                  <a:lnTo>
                    <a:pt x="3308781" y="2102349"/>
                  </a:lnTo>
                  <a:lnTo>
                    <a:pt x="3299572" y="2113148"/>
                  </a:lnTo>
                  <a:lnTo>
                    <a:pt x="3301795" y="2136336"/>
                  </a:lnTo>
                  <a:lnTo>
                    <a:pt x="3327201" y="2150945"/>
                  </a:lnTo>
                  <a:cubicBezTo>
                    <a:pt x="3326989" y="2156662"/>
                    <a:pt x="3326778" y="2162379"/>
                    <a:pt x="3326566" y="2168096"/>
                  </a:cubicBezTo>
                  <a:lnTo>
                    <a:pt x="3313863" y="2182708"/>
                  </a:lnTo>
                  <a:lnTo>
                    <a:pt x="3304653" y="2213199"/>
                  </a:lnTo>
                  <a:lnTo>
                    <a:pt x="3297349" y="2224950"/>
                  </a:lnTo>
                  <a:lnTo>
                    <a:pt x="3303700" y="2239878"/>
                  </a:lnTo>
                  <a:lnTo>
                    <a:pt x="3303700" y="2260838"/>
                  </a:lnTo>
                  <a:lnTo>
                    <a:pt x="3315768" y="2269099"/>
                  </a:lnTo>
                  <a:lnTo>
                    <a:pt x="3311640" y="2280851"/>
                  </a:lnTo>
                  <a:lnTo>
                    <a:pt x="3304335" y="2265921"/>
                  </a:lnTo>
                  <a:lnTo>
                    <a:pt x="3280834" y="2265288"/>
                  </a:lnTo>
                  <a:cubicBezTo>
                    <a:pt x="3281258" y="2283921"/>
                    <a:pt x="3281681" y="2302554"/>
                    <a:pt x="3282105" y="2321187"/>
                  </a:cubicBezTo>
                  <a:lnTo>
                    <a:pt x="3290044" y="2339928"/>
                  </a:lnTo>
                  <a:lnTo>
                    <a:pt x="3280517" y="2351672"/>
                  </a:lnTo>
                  <a:lnTo>
                    <a:pt x="3293538" y="2394871"/>
                  </a:lnTo>
                  <a:lnTo>
                    <a:pt x="3286233" y="2412969"/>
                  </a:lnTo>
                  <a:lnTo>
                    <a:pt x="3305606" y="2448552"/>
                  </a:lnTo>
                  <a:lnTo>
                    <a:pt x="3306876" y="2458715"/>
                  </a:lnTo>
                  <a:lnTo>
                    <a:pt x="3290044" y="2459350"/>
                  </a:lnTo>
                  <a:lnTo>
                    <a:pt x="3285916" y="2469829"/>
                  </a:lnTo>
                  <a:lnTo>
                    <a:pt x="3305923" y="2474908"/>
                  </a:lnTo>
                  <a:lnTo>
                    <a:pt x="3300524" y="2492694"/>
                  </a:lnTo>
                  <a:lnTo>
                    <a:pt x="3306241" y="2501270"/>
                  </a:lnTo>
                  <a:lnTo>
                    <a:pt x="3317674" y="2484436"/>
                  </a:lnTo>
                  <a:lnTo>
                    <a:pt x="3328154" y="2477450"/>
                  </a:lnTo>
                  <a:lnTo>
                    <a:pt x="3340857" y="2495552"/>
                  </a:lnTo>
                  <a:lnTo>
                    <a:pt x="3355783" y="2490468"/>
                  </a:lnTo>
                  <a:lnTo>
                    <a:pt x="3365311" y="2502854"/>
                  </a:lnTo>
                  <a:lnTo>
                    <a:pt x="3383413" y="2519375"/>
                  </a:lnTo>
                  <a:lnTo>
                    <a:pt x="3390082" y="2533030"/>
                  </a:lnTo>
                  <a:lnTo>
                    <a:pt x="3401833" y="2529855"/>
                  </a:lnTo>
                  <a:lnTo>
                    <a:pt x="3408184" y="2535889"/>
                  </a:lnTo>
                  <a:lnTo>
                    <a:pt x="3414536" y="2547640"/>
                  </a:lnTo>
                  <a:lnTo>
                    <a:pt x="3404056" y="2554944"/>
                  </a:lnTo>
                  <a:lnTo>
                    <a:pt x="3411360" y="2563519"/>
                  </a:lnTo>
                  <a:lnTo>
                    <a:pt x="3432638" y="2574950"/>
                  </a:lnTo>
                  <a:lnTo>
                    <a:pt x="3442483" y="2593690"/>
                  </a:lnTo>
                  <a:lnTo>
                    <a:pt x="3448200" y="2629264"/>
                  </a:lnTo>
                  <a:lnTo>
                    <a:pt x="3440895" y="2640062"/>
                  </a:lnTo>
                  <a:lnTo>
                    <a:pt x="3445024" y="2649591"/>
                  </a:lnTo>
                  <a:lnTo>
                    <a:pt x="3433591" y="2663247"/>
                  </a:lnTo>
                  <a:lnTo>
                    <a:pt x="3429462" y="2674998"/>
                  </a:lnTo>
                  <a:lnTo>
                    <a:pt x="3405326" y="2690880"/>
                  </a:lnTo>
                  <a:lnTo>
                    <a:pt x="3380872" y="2699772"/>
                  </a:lnTo>
                  <a:lnTo>
                    <a:pt x="3372615" y="2697548"/>
                  </a:lnTo>
                  <a:lnTo>
                    <a:pt x="3361182" y="2712475"/>
                  </a:lnTo>
                  <a:lnTo>
                    <a:pt x="3352290" y="2706124"/>
                  </a:lnTo>
                  <a:lnTo>
                    <a:pt x="3351972" y="2658801"/>
                  </a:lnTo>
                  <a:lnTo>
                    <a:pt x="3336093" y="2656896"/>
                  </a:lnTo>
                  <a:lnTo>
                    <a:pt x="3317991" y="2636251"/>
                  </a:lnTo>
                  <a:lnTo>
                    <a:pt x="3311640" y="2649591"/>
                  </a:lnTo>
                  <a:lnTo>
                    <a:pt x="3338634" y="2676905"/>
                  </a:lnTo>
                  <a:lnTo>
                    <a:pt x="3342763" y="2698183"/>
                  </a:lnTo>
                  <a:lnTo>
                    <a:pt x="3334506" y="2708664"/>
                  </a:lnTo>
                  <a:lnTo>
                    <a:pt x="3330377" y="2702315"/>
                  </a:lnTo>
                  <a:lnTo>
                    <a:pt x="3303383" y="2671824"/>
                  </a:lnTo>
                  <a:lnTo>
                    <a:pt x="3311322" y="2696279"/>
                  </a:lnTo>
                  <a:lnTo>
                    <a:pt x="3300524" y="2698501"/>
                  </a:lnTo>
                  <a:lnTo>
                    <a:pt x="3272577" y="2674366"/>
                  </a:lnTo>
                  <a:lnTo>
                    <a:pt x="3251934" y="2684845"/>
                  </a:lnTo>
                  <a:lnTo>
                    <a:pt x="3231609" y="2677858"/>
                  </a:lnTo>
                  <a:lnTo>
                    <a:pt x="3228433" y="2691833"/>
                  </a:lnTo>
                  <a:lnTo>
                    <a:pt x="3195405" y="2684527"/>
                  </a:lnTo>
                  <a:lnTo>
                    <a:pt x="3179843" y="2692150"/>
                  </a:lnTo>
                  <a:lnTo>
                    <a:pt x="3196993" y="2705488"/>
                  </a:lnTo>
                  <a:lnTo>
                    <a:pt x="3237008" y="2701043"/>
                  </a:lnTo>
                  <a:lnTo>
                    <a:pt x="3247488" y="2695643"/>
                  </a:lnTo>
                  <a:lnTo>
                    <a:pt x="3257016" y="2707394"/>
                  </a:lnTo>
                  <a:lnTo>
                    <a:pt x="3280517" y="2717556"/>
                  </a:lnTo>
                  <a:lnTo>
                    <a:pt x="3284645" y="2705806"/>
                  </a:lnTo>
                  <a:lnTo>
                    <a:pt x="3293220" y="2720734"/>
                  </a:lnTo>
                  <a:lnTo>
                    <a:pt x="3289409" y="2735344"/>
                  </a:lnTo>
                  <a:lnTo>
                    <a:pt x="3297666" y="2743602"/>
                  </a:lnTo>
                  <a:lnTo>
                    <a:pt x="3308464" y="2732167"/>
                  </a:lnTo>
                  <a:lnTo>
                    <a:pt x="3338952" y="2737884"/>
                  </a:lnTo>
                  <a:lnTo>
                    <a:pt x="3361182" y="2733755"/>
                  </a:lnTo>
                  <a:lnTo>
                    <a:pt x="3380237" y="2723910"/>
                  </a:lnTo>
                  <a:lnTo>
                    <a:pt x="3392940" y="2732485"/>
                  </a:lnTo>
                  <a:lnTo>
                    <a:pt x="3391035" y="2745190"/>
                  </a:lnTo>
                  <a:lnTo>
                    <a:pt x="3398339" y="2753129"/>
                  </a:lnTo>
                  <a:lnTo>
                    <a:pt x="3411360" y="2767104"/>
                  </a:lnTo>
                  <a:lnTo>
                    <a:pt x="3411360" y="2775043"/>
                  </a:lnTo>
                  <a:lnTo>
                    <a:pt x="3405009" y="2786794"/>
                  </a:lnTo>
                  <a:lnTo>
                    <a:pt x="3396434" y="2782031"/>
                  </a:lnTo>
                  <a:lnTo>
                    <a:pt x="3385954" y="2773455"/>
                  </a:lnTo>
                  <a:lnTo>
                    <a:pt x="3390082" y="2764880"/>
                  </a:lnTo>
                  <a:lnTo>
                    <a:pt x="3384366" y="2753764"/>
                  </a:lnTo>
                  <a:lnTo>
                    <a:pt x="3380555" y="2772502"/>
                  </a:lnTo>
                  <a:lnTo>
                    <a:pt x="3370075" y="2775678"/>
                  </a:lnTo>
                  <a:lnTo>
                    <a:pt x="3363088" y="2799814"/>
                  </a:lnTo>
                  <a:lnTo>
                    <a:pt x="3346891" y="2801402"/>
                  </a:lnTo>
                  <a:lnTo>
                    <a:pt x="3344986" y="2785525"/>
                  </a:lnTo>
                  <a:lnTo>
                    <a:pt x="3337046" y="2777904"/>
                  </a:lnTo>
                  <a:lnTo>
                    <a:pt x="3329107" y="2802355"/>
                  </a:lnTo>
                  <a:lnTo>
                    <a:pt x="3309099" y="2823640"/>
                  </a:lnTo>
                  <a:lnTo>
                    <a:pt x="3280517" y="2828405"/>
                  </a:lnTo>
                  <a:cubicBezTo>
                    <a:pt x="3280305" y="2833909"/>
                    <a:pt x="3280094" y="2839413"/>
                    <a:pt x="3279882" y="2844917"/>
                  </a:cubicBezTo>
                  <a:lnTo>
                    <a:pt x="3262732" y="2853812"/>
                  </a:lnTo>
                  <a:lnTo>
                    <a:pt x="3207473" y="2844601"/>
                  </a:lnTo>
                  <a:lnTo>
                    <a:pt x="3193182" y="2851905"/>
                  </a:lnTo>
                  <a:lnTo>
                    <a:pt x="3204615" y="2865880"/>
                  </a:lnTo>
                  <a:lnTo>
                    <a:pt x="3250029" y="2864292"/>
                  </a:lnTo>
                  <a:lnTo>
                    <a:pt x="3257968" y="2884298"/>
                  </a:lnTo>
                  <a:lnTo>
                    <a:pt x="3247171" y="2891602"/>
                  </a:lnTo>
                  <a:lnTo>
                    <a:pt x="3222717" y="2881440"/>
                  </a:lnTo>
                  <a:lnTo>
                    <a:pt x="3221764" y="2888744"/>
                  </a:lnTo>
                  <a:lnTo>
                    <a:pt x="3210014" y="2894461"/>
                  </a:lnTo>
                  <a:lnTo>
                    <a:pt x="3195087" y="2897319"/>
                  </a:lnTo>
                  <a:lnTo>
                    <a:pt x="3184607" y="2891602"/>
                  </a:lnTo>
                  <a:lnTo>
                    <a:pt x="3176032" y="2895731"/>
                  </a:lnTo>
                  <a:lnTo>
                    <a:pt x="3178891" y="2903354"/>
                  </a:lnTo>
                  <a:lnTo>
                    <a:pt x="3189053" y="2912884"/>
                  </a:lnTo>
                  <a:lnTo>
                    <a:pt x="3200169" y="2910024"/>
                  </a:lnTo>
                  <a:lnTo>
                    <a:pt x="3207155" y="2911295"/>
                  </a:lnTo>
                  <a:lnTo>
                    <a:pt x="3213507" y="2921142"/>
                  </a:lnTo>
                  <a:lnTo>
                    <a:pt x="3219541" y="2924316"/>
                  </a:lnTo>
                  <a:lnTo>
                    <a:pt x="3223034" y="2920189"/>
                  </a:lnTo>
                  <a:lnTo>
                    <a:pt x="3219859" y="2909707"/>
                  </a:lnTo>
                  <a:lnTo>
                    <a:pt x="3216048" y="2903038"/>
                  </a:lnTo>
                  <a:lnTo>
                    <a:pt x="3221447" y="2895731"/>
                  </a:lnTo>
                  <a:cubicBezTo>
                    <a:pt x="3221553" y="2893402"/>
                    <a:pt x="3221658" y="2891073"/>
                    <a:pt x="3221764" y="2888744"/>
                  </a:cubicBezTo>
                  <a:lnTo>
                    <a:pt x="3253840" y="2909707"/>
                  </a:lnTo>
                  <a:lnTo>
                    <a:pt x="3257016" y="2929395"/>
                  </a:lnTo>
                  <a:lnTo>
                    <a:pt x="3243360" y="2931935"/>
                  </a:lnTo>
                  <a:lnTo>
                    <a:pt x="3250982" y="2947504"/>
                  </a:lnTo>
                  <a:lnTo>
                    <a:pt x="3239549" y="2962430"/>
                  </a:lnTo>
                  <a:lnTo>
                    <a:pt x="3252252" y="2975770"/>
                  </a:lnTo>
                  <a:lnTo>
                    <a:pt x="3240819" y="2987839"/>
                  </a:lnTo>
                  <a:lnTo>
                    <a:pt x="3227163" y="2976087"/>
                  </a:lnTo>
                  <a:lnTo>
                    <a:pt x="3220811" y="2995144"/>
                  </a:lnTo>
                  <a:lnTo>
                    <a:pt x="3241772" y="3009753"/>
                  </a:lnTo>
                  <a:lnTo>
                    <a:pt x="3246536" y="3023727"/>
                  </a:lnTo>
                  <a:lnTo>
                    <a:pt x="3232562" y="3038337"/>
                  </a:lnTo>
                  <a:lnTo>
                    <a:pt x="3243360" y="3047547"/>
                  </a:lnTo>
                  <a:cubicBezTo>
                    <a:pt x="3243148" y="3054322"/>
                    <a:pt x="3242937" y="3061098"/>
                    <a:pt x="3242725" y="3067873"/>
                  </a:cubicBezTo>
                  <a:lnTo>
                    <a:pt x="3223352" y="3086930"/>
                  </a:lnTo>
                  <a:cubicBezTo>
                    <a:pt x="3223140" y="3091906"/>
                    <a:pt x="3222929" y="3096881"/>
                    <a:pt x="3222717" y="3101857"/>
                  </a:cubicBezTo>
                  <a:lnTo>
                    <a:pt x="3229069" y="3125994"/>
                  </a:lnTo>
                  <a:lnTo>
                    <a:pt x="3217953" y="3149179"/>
                  </a:lnTo>
                  <a:lnTo>
                    <a:pt x="3218271" y="3179668"/>
                  </a:lnTo>
                  <a:lnTo>
                    <a:pt x="3203662" y="3231756"/>
                  </a:lnTo>
                  <a:lnTo>
                    <a:pt x="3173492" y="3297185"/>
                  </a:lnTo>
                  <a:lnTo>
                    <a:pt x="3148085" y="3285752"/>
                  </a:lnTo>
                  <a:lnTo>
                    <a:pt x="3114422" y="3290515"/>
                  </a:lnTo>
                  <a:lnTo>
                    <a:pt x="3104577" y="3278763"/>
                  </a:lnTo>
                  <a:lnTo>
                    <a:pt x="3065832" y="3286386"/>
                  </a:lnTo>
                  <a:lnTo>
                    <a:pt x="3055352" y="3310842"/>
                  </a:lnTo>
                  <a:lnTo>
                    <a:pt x="3036297" y="3305761"/>
                  </a:lnTo>
                  <a:lnTo>
                    <a:pt x="3032168" y="3332122"/>
                  </a:lnTo>
                  <a:lnTo>
                    <a:pt x="3008985" y="3359754"/>
                  </a:lnTo>
                  <a:lnTo>
                    <a:pt x="3025499" y="3391193"/>
                  </a:lnTo>
                  <a:lnTo>
                    <a:pt x="3022641" y="3416601"/>
                  </a:lnTo>
                  <a:lnTo>
                    <a:pt x="3009620" y="3418824"/>
                  </a:lnTo>
                  <a:lnTo>
                    <a:pt x="2977862" y="3411837"/>
                  </a:lnTo>
                  <a:lnTo>
                    <a:pt x="2930542" y="3432164"/>
                  </a:lnTo>
                  <a:lnTo>
                    <a:pt x="2918792" y="3423906"/>
                  </a:lnTo>
                  <a:lnTo>
                    <a:pt x="2882588" y="3426447"/>
                  </a:lnTo>
                  <a:cubicBezTo>
                    <a:pt x="2883011" y="3420413"/>
                    <a:pt x="2883435" y="3414378"/>
                    <a:pt x="2883858" y="3408344"/>
                  </a:cubicBezTo>
                  <a:lnTo>
                    <a:pt x="2899419" y="3403897"/>
                  </a:lnTo>
                  <a:lnTo>
                    <a:pt x="2893068" y="3392463"/>
                  </a:lnTo>
                  <a:lnTo>
                    <a:pt x="2903230" y="3368330"/>
                  </a:lnTo>
                  <a:lnTo>
                    <a:pt x="2852100" y="3293691"/>
                  </a:lnTo>
                  <a:lnTo>
                    <a:pt x="2857181" y="3281306"/>
                  </a:lnTo>
                  <a:lnTo>
                    <a:pt x="2867979" y="3290515"/>
                  </a:lnTo>
                  <a:lnTo>
                    <a:pt x="2875283" y="3289244"/>
                  </a:lnTo>
                  <a:lnTo>
                    <a:pt x="2882270" y="3276541"/>
                  </a:lnTo>
                  <a:lnTo>
                    <a:pt x="2867661" y="3252402"/>
                  </a:lnTo>
                  <a:lnTo>
                    <a:pt x="2867661" y="3241921"/>
                  </a:lnTo>
                  <a:lnTo>
                    <a:pt x="2890527" y="3243826"/>
                  </a:lnTo>
                  <a:lnTo>
                    <a:pt x="2892750" y="3222863"/>
                  </a:lnTo>
                  <a:lnTo>
                    <a:pt x="2821930" y="3147590"/>
                  </a:lnTo>
                  <a:lnTo>
                    <a:pt x="2812084" y="3089788"/>
                  </a:lnTo>
                  <a:lnTo>
                    <a:pt x="2795888" y="3080260"/>
                  </a:lnTo>
                  <a:lnTo>
                    <a:pt x="2787313" y="3042465"/>
                  </a:lnTo>
                  <a:lnTo>
                    <a:pt x="2772387" y="3022457"/>
                  </a:lnTo>
                  <a:lnTo>
                    <a:pt x="2790171" y="3018328"/>
                  </a:lnTo>
                  <a:lnTo>
                    <a:pt x="2793347" y="3008801"/>
                  </a:lnTo>
                  <a:lnTo>
                    <a:pt x="2779374" y="2996097"/>
                  </a:lnTo>
                  <a:lnTo>
                    <a:pt x="2775245" y="2979263"/>
                  </a:lnTo>
                  <a:lnTo>
                    <a:pt x="2779056" y="2969736"/>
                  </a:lnTo>
                  <a:lnTo>
                    <a:pt x="2779056" y="2956077"/>
                  </a:lnTo>
                  <a:lnTo>
                    <a:pt x="2768576" y="2951632"/>
                  </a:lnTo>
                  <a:lnTo>
                    <a:pt x="2756825" y="2957348"/>
                  </a:lnTo>
                  <a:lnTo>
                    <a:pt x="2739676" y="2952267"/>
                  </a:lnTo>
                  <a:lnTo>
                    <a:pt x="2741899" y="2941467"/>
                  </a:lnTo>
                  <a:lnTo>
                    <a:pt x="2779691" y="2919236"/>
                  </a:lnTo>
                  <a:lnTo>
                    <a:pt x="2763812" y="2902720"/>
                  </a:lnTo>
                  <a:lnTo>
                    <a:pt x="2759684" y="2902720"/>
                  </a:lnTo>
                  <a:lnTo>
                    <a:pt x="2756190" y="2903038"/>
                  </a:lnTo>
                  <a:lnTo>
                    <a:pt x="2753332" y="2903672"/>
                  </a:lnTo>
                  <a:lnTo>
                    <a:pt x="2752379" y="2903989"/>
                  </a:lnTo>
                  <a:lnTo>
                    <a:pt x="2752062" y="2904623"/>
                  </a:lnTo>
                  <a:lnTo>
                    <a:pt x="2751426" y="2906529"/>
                  </a:lnTo>
                  <a:cubicBezTo>
                    <a:pt x="2751320" y="2907377"/>
                    <a:pt x="2751215" y="2908224"/>
                    <a:pt x="2751109" y="2909072"/>
                  </a:cubicBezTo>
                  <a:lnTo>
                    <a:pt x="2751109" y="2911930"/>
                  </a:lnTo>
                  <a:lnTo>
                    <a:pt x="2751109" y="2917011"/>
                  </a:lnTo>
                  <a:lnTo>
                    <a:pt x="2751109" y="2919236"/>
                  </a:lnTo>
                  <a:lnTo>
                    <a:pt x="2745710" y="2915423"/>
                  </a:lnTo>
                  <a:cubicBezTo>
                    <a:pt x="2746133" y="2909706"/>
                    <a:pt x="2746557" y="2903989"/>
                    <a:pt x="2746980" y="2898272"/>
                  </a:cubicBezTo>
                  <a:lnTo>
                    <a:pt x="2733642" y="2887156"/>
                  </a:lnTo>
                  <a:lnTo>
                    <a:pt x="2729513" y="2872231"/>
                  </a:lnTo>
                  <a:lnTo>
                    <a:pt x="2720621" y="2826815"/>
                  </a:lnTo>
                  <a:lnTo>
                    <a:pt x="2717763" y="2769962"/>
                  </a:lnTo>
                  <a:lnTo>
                    <a:pt x="2718432" y="2770111"/>
                  </a:lnTo>
                  <a:lnTo>
                    <a:pt x="2705803" y="2755583"/>
                  </a:lnTo>
                  <a:lnTo>
                    <a:pt x="2681365" y="2751773"/>
                  </a:lnTo>
                  <a:lnTo>
                    <a:pt x="2680413" y="2744153"/>
                  </a:lnTo>
                  <a:lnTo>
                    <a:pt x="2666449" y="2735898"/>
                  </a:lnTo>
                  <a:lnTo>
                    <a:pt x="2677874" y="2696847"/>
                  </a:lnTo>
                  <a:lnTo>
                    <a:pt x="2668353" y="2675893"/>
                  </a:lnTo>
                  <a:cubicBezTo>
                    <a:pt x="2668565" y="2666050"/>
                    <a:pt x="2668776" y="2656208"/>
                    <a:pt x="2668988" y="2646365"/>
                  </a:cubicBezTo>
                  <a:lnTo>
                    <a:pt x="2675335" y="2662240"/>
                  </a:lnTo>
                  <a:lnTo>
                    <a:pt x="2678509" y="2640968"/>
                  </a:lnTo>
                  <a:lnTo>
                    <a:pt x="2676288" y="2617791"/>
                  </a:lnTo>
                  <a:lnTo>
                    <a:pt x="2655976" y="2621282"/>
                  </a:lnTo>
                  <a:lnTo>
                    <a:pt x="2646771" y="2635889"/>
                  </a:lnTo>
                  <a:lnTo>
                    <a:pt x="2659784" y="2674939"/>
                  </a:lnTo>
                  <a:lnTo>
                    <a:pt x="2657879" y="2686687"/>
                  </a:lnTo>
                  <a:lnTo>
                    <a:pt x="2649310" y="2693036"/>
                  </a:lnTo>
                  <a:lnTo>
                    <a:pt x="2646136" y="2672717"/>
                  </a:lnTo>
                  <a:lnTo>
                    <a:pt x="2642962" y="2665414"/>
                  </a:lnTo>
                  <a:cubicBezTo>
                    <a:pt x="2643174" y="2662662"/>
                    <a:pt x="2643385" y="2659911"/>
                    <a:pt x="2643597" y="2657159"/>
                  </a:cubicBezTo>
                  <a:lnTo>
                    <a:pt x="2631854" y="2658430"/>
                  </a:lnTo>
                  <a:lnTo>
                    <a:pt x="2637567" y="2679067"/>
                  </a:lnTo>
                  <a:lnTo>
                    <a:pt x="2632489" y="2705737"/>
                  </a:lnTo>
                  <a:lnTo>
                    <a:pt x="2650579" y="2720341"/>
                  </a:lnTo>
                  <a:lnTo>
                    <a:pt x="2647722" y="2746693"/>
                  </a:lnTo>
                  <a:lnTo>
                    <a:pt x="2636298" y="2747963"/>
                  </a:lnTo>
                  <a:lnTo>
                    <a:pt x="2633124" y="2773998"/>
                  </a:lnTo>
                  <a:lnTo>
                    <a:pt x="2623920" y="2784475"/>
                  </a:lnTo>
                  <a:lnTo>
                    <a:pt x="2600434" y="2781934"/>
                  </a:lnTo>
                  <a:lnTo>
                    <a:pt x="2586787" y="2789236"/>
                  </a:lnTo>
                  <a:lnTo>
                    <a:pt x="2571870" y="2774633"/>
                  </a:lnTo>
                  <a:lnTo>
                    <a:pt x="2577583" y="2799714"/>
                  </a:lnTo>
                  <a:lnTo>
                    <a:pt x="2549970" y="2818130"/>
                  </a:lnTo>
                  <a:lnTo>
                    <a:pt x="2544893" y="2839084"/>
                  </a:lnTo>
                  <a:lnTo>
                    <a:pt x="2529023" y="2837179"/>
                  </a:lnTo>
                  <a:lnTo>
                    <a:pt x="2524898" y="2843846"/>
                  </a:lnTo>
                  <a:lnTo>
                    <a:pt x="2536322" y="2852736"/>
                  </a:lnTo>
                  <a:lnTo>
                    <a:pt x="2528389" y="2862578"/>
                  </a:lnTo>
                  <a:lnTo>
                    <a:pt x="2517598" y="2864483"/>
                  </a:lnTo>
                  <a:lnTo>
                    <a:pt x="2509981" y="2866389"/>
                  </a:lnTo>
                  <a:lnTo>
                    <a:pt x="2506807" y="2867023"/>
                  </a:lnTo>
                  <a:lnTo>
                    <a:pt x="2504903" y="2867975"/>
                  </a:lnTo>
                  <a:lnTo>
                    <a:pt x="2504268" y="2868928"/>
                  </a:lnTo>
                  <a:lnTo>
                    <a:pt x="2503952" y="2869563"/>
                  </a:lnTo>
                  <a:lnTo>
                    <a:pt x="2502999" y="2872103"/>
                  </a:lnTo>
                  <a:lnTo>
                    <a:pt x="2501730" y="2875277"/>
                  </a:lnTo>
                  <a:lnTo>
                    <a:pt x="2500777" y="2879088"/>
                  </a:lnTo>
                  <a:lnTo>
                    <a:pt x="2499190" y="2885437"/>
                  </a:lnTo>
                  <a:cubicBezTo>
                    <a:pt x="2499084" y="2886390"/>
                    <a:pt x="2498979" y="2887342"/>
                    <a:pt x="2498873" y="2888295"/>
                  </a:cubicBezTo>
                  <a:lnTo>
                    <a:pt x="2479196" y="2919092"/>
                  </a:lnTo>
                  <a:lnTo>
                    <a:pt x="2452536" y="2925442"/>
                  </a:lnTo>
                  <a:lnTo>
                    <a:pt x="2434445" y="2941316"/>
                  </a:lnTo>
                  <a:lnTo>
                    <a:pt x="2412546" y="2943856"/>
                  </a:lnTo>
                  <a:lnTo>
                    <a:pt x="2406199" y="2961954"/>
                  </a:lnTo>
                  <a:lnTo>
                    <a:pt x="2358910" y="2965446"/>
                  </a:lnTo>
                  <a:lnTo>
                    <a:pt x="2325902" y="2956239"/>
                  </a:lnTo>
                  <a:lnTo>
                    <a:pt x="2291942" y="2950206"/>
                  </a:lnTo>
                  <a:lnTo>
                    <a:pt x="2297020" y="2924807"/>
                  </a:lnTo>
                  <a:lnTo>
                    <a:pt x="2267822" y="2929252"/>
                  </a:lnTo>
                  <a:lnTo>
                    <a:pt x="2226879" y="2886389"/>
                  </a:lnTo>
                  <a:lnTo>
                    <a:pt x="2197364" y="2883216"/>
                  </a:lnTo>
                  <a:lnTo>
                    <a:pt x="2191016" y="2862578"/>
                  </a:lnTo>
                  <a:lnTo>
                    <a:pt x="2178955" y="2853371"/>
                  </a:lnTo>
                  <a:lnTo>
                    <a:pt x="2188477" y="2836226"/>
                  </a:lnTo>
                  <a:lnTo>
                    <a:pt x="2197681" y="2806700"/>
                  </a:lnTo>
                  <a:lnTo>
                    <a:pt x="2216723" y="2820034"/>
                  </a:lnTo>
                  <a:lnTo>
                    <a:pt x="2224022" y="2809240"/>
                  </a:lnTo>
                  <a:lnTo>
                    <a:pt x="2253857" y="2822891"/>
                  </a:lnTo>
                  <a:lnTo>
                    <a:pt x="2244334" y="2811462"/>
                  </a:lnTo>
                  <a:lnTo>
                    <a:pt x="2243066" y="2799714"/>
                  </a:lnTo>
                  <a:lnTo>
                    <a:pt x="2283373" y="2782569"/>
                  </a:lnTo>
                  <a:lnTo>
                    <a:pt x="2235450" y="2793365"/>
                  </a:lnTo>
                  <a:lnTo>
                    <a:pt x="2224976" y="2773679"/>
                  </a:lnTo>
                  <a:lnTo>
                    <a:pt x="2235132" y="2752408"/>
                  </a:lnTo>
                  <a:lnTo>
                    <a:pt x="2251001" y="2748280"/>
                  </a:lnTo>
                  <a:lnTo>
                    <a:pt x="2258618" y="2737486"/>
                  </a:lnTo>
                  <a:lnTo>
                    <a:pt x="2242432" y="2730184"/>
                  </a:lnTo>
                  <a:lnTo>
                    <a:pt x="2245287" y="2720658"/>
                  </a:lnTo>
                  <a:lnTo>
                    <a:pt x="2261156" y="2707958"/>
                  </a:lnTo>
                  <a:lnTo>
                    <a:pt x="2261156" y="2703514"/>
                  </a:lnTo>
                  <a:lnTo>
                    <a:pt x="2245287" y="2694307"/>
                  </a:lnTo>
                  <a:lnTo>
                    <a:pt x="2232909" y="2720024"/>
                  </a:lnTo>
                  <a:lnTo>
                    <a:pt x="2214502" y="2707641"/>
                  </a:lnTo>
                  <a:lnTo>
                    <a:pt x="2211646" y="2733675"/>
                  </a:lnTo>
                  <a:lnTo>
                    <a:pt x="2197998" y="2725421"/>
                  </a:lnTo>
                  <a:cubicBezTo>
                    <a:pt x="2197681" y="2720870"/>
                    <a:pt x="2197363" y="2716319"/>
                    <a:pt x="2197046" y="2711768"/>
                  </a:cubicBezTo>
                  <a:lnTo>
                    <a:pt x="2191333" y="2703196"/>
                  </a:lnTo>
                  <a:lnTo>
                    <a:pt x="2204980" y="2676845"/>
                  </a:lnTo>
                  <a:lnTo>
                    <a:pt x="2223072" y="2685099"/>
                  </a:lnTo>
                  <a:lnTo>
                    <a:pt x="2224976" y="2659700"/>
                  </a:lnTo>
                  <a:lnTo>
                    <a:pt x="2227833" y="2657478"/>
                  </a:lnTo>
                  <a:lnTo>
                    <a:pt x="2233862" y="2652715"/>
                  </a:lnTo>
                  <a:lnTo>
                    <a:pt x="2237035" y="2649540"/>
                  </a:lnTo>
                  <a:lnTo>
                    <a:pt x="2239257" y="2646683"/>
                  </a:lnTo>
                  <a:lnTo>
                    <a:pt x="2241161" y="2644460"/>
                  </a:lnTo>
                  <a:lnTo>
                    <a:pt x="2241479" y="2643508"/>
                  </a:lnTo>
                  <a:lnTo>
                    <a:pt x="2241479" y="2642873"/>
                  </a:lnTo>
                  <a:lnTo>
                    <a:pt x="2241479" y="2642555"/>
                  </a:lnTo>
                  <a:lnTo>
                    <a:pt x="2241798" y="2642555"/>
                  </a:lnTo>
                  <a:lnTo>
                    <a:pt x="2243702" y="2642873"/>
                  </a:lnTo>
                  <a:lnTo>
                    <a:pt x="2248461" y="2646048"/>
                  </a:lnTo>
                  <a:lnTo>
                    <a:pt x="2256713" y="2651127"/>
                  </a:lnTo>
                  <a:lnTo>
                    <a:pt x="2264966" y="2632078"/>
                  </a:lnTo>
                  <a:lnTo>
                    <a:pt x="2259571" y="2626999"/>
                  </a:lnTo>
                  <a:lnTo>
                    <a:pt x="2242432" y="2639698"/>
                  </a:lnTo>
                  <a:lnTo>
                    <a:pt x="2232909" y="2632395"/>
                  </a:lnTo>
                  <a:lnTo>
                    <a:pt x="2216406" y="2645095"/>
                  </a:lnTo>
                  <a:lnTo>
                    <a:pt x="2211646" y="2633665"/>
                  </a:lnTo>
                  <a:lnTo>
                    <a:pt x="2225609" y="2614615"/>
                  </a:lnTo>
                  <a:lnTo>
                    <a:pt x="2237035" y="2592073"/>
                  </a:lnTo>
                  <a:lnTo>
                    <a:pt x="2260205" y="2583819"/>
                  </a:lnTo>
                  <a:lnTo>
                    <a:pt x="2263060" y="2568896"/>
                  </a:lnTo>
                  <a:lnTo>
                    <a:pt x="2245287" y="2569214"/>
                  </a:lnTo>
                  <a:lnTo>
                    <a:pt x="2264013" y="2548576"/>
                  </a:lnTo>
                  <a:lnTo>
                    <a:pt x="2274486" y="2524764"/>
                  </a:lnTo>
                  <a:lnTo>
                    <a:pt x="2276390" y="2521589"/>
                  </a:lnTo>
                  <a:lnTo>
                    <a:pt x="2288133" y="2517779"/>
                  </a:lnTo>
                  <a:lnTo>
                    <a:pt x="2285278" y="2560324"/>
                  </a:lnTo>
                  <a:lnTo>
                    <a:pt x="2292893" y="2570485"/>
                  </a:lnTo>
                  <a:lnTo>
                    <a:pt x="2297656" y="2512700"/>
                  </a:lnTo>
                  <a:lnTo>
                    <a:pt x="2328123" y="2498726"/>
                  </a:lnTo>
                  <a:lnTo>
                    <a:pt x="2315429" y="2494594"/>
                  </a:lnTo>
                  <a:lnTo>
                    <a:pt x="2290038" y="2503489"/>
                  </a:lnTo>
                  <a:lnTo>
                    <a:pt x="2293212" y="2487610"/>
                  </a:lnTo>
                  <a:lnTo>
                    <a:pt x="2278612" y="2503489"/>
                  </a:lnTo>
                  <a:lnTo>
                    <a:pt x="2250048" y="2517144"/>
                  </a:lnTo>
                  <a:lnTo>
                    <a:pt x="2241798" y="2546990"/>
                  </a:lnTo>
                  <a:lnTo>
                    <a:pt x="2213550" y="2566039"/>
                  </a:lnTo>
                  <a:lnTo>
                    <a:pt x="2206249" y="2575564"/>
                  </a:lnTo>
                  <a:lnTo>
                    <a:pt x="2183715" y="2563182"/>
                  </a:lnTo>
                  <a:lnTo>
                    <a:pt x="2169117" y="2573658"/>
                  </a:lnTo>
                  <a:lnTo>
                    <a:pt x="2149756" y="2544449"/>
                  </a:lnTo>
                  <a:cubicBezTo>
                    <a:pt x="2149650" y="2541380"/>
                    <a:pt x="2149545" y="2538311"/>
                    <a:pt x="2149439" y="2535242"/>
                  </a:cubicBezTo>
                  <a:lnTo>
                    <a:pt x="2166578" y="2537146"/>
                  </a:lnTo>
                  <a:lnTo>
                    <a:pt x="2168800" y="2516191"/>
                  </a:lnTo>
                  <a:lnTo>
                    <a:pt x="2183399" y="2530480"/>
                  </a:lnTo>
                  <a:lnTo>
                    <a:pt x="2216088" y="2509202"/>
                  </a:lnTo>
                  <a:lnTo>
                    <a:pt x="2187842" y="2511428"/>
                  </a:lnTo>
                  <a:lnTo>
                    <a:pt x="2178955" y="2506347"/>
                  </a:lnTo>
                  <a:lnTo>
                    <a:pt x="2176734" y="2489517"/>
                  </a:lnTo>
                  <a:lnTo>
                    <a:pt x="2203076" y="2475554"/>
                  </a:lnTo>
                  <a:lnTo>
                    <a:pt x="2181178" y="2477773"/>
                  </a:lnTo>
                  <a:cubicBezTo>
                    <a:pt x="2181390" y="2473540"/>
                    <a:pt x="2181601" y="2469306"/>
                    <a:pt x="2181813" y="2465073"/>
                  </a:cubicBezTo>
                  <a:lnTo>
                    <a:pt x="2169117" y="2453962"/>
                  </a:lnTo>
                  <a:lnTo>
                    <a:pt x="2180543" y="2439040"/>
                  </a:lnTo>
                  <a:lnTo>
                    <a:pt x="2172290" y="2438087"/>
                  </a:lnTo>
                  <a:lnTo>
                    <a:pt x="2159594" y="2444438"/>
                  </a:lnTo>
                  <a:lnTo>
                    <a:pt x="2141505" y="2433007"/>
                  </a:lnTo>
                  <a:lnTo>
                    <a:pt x="2149756" y="2422530"/>
                  </a:lnTo>
                  <a:lnTo>
                    <a:pt x="2138331" y="2421258"/>
                  </a:lnTo>
                  <a:lnTo>
                    <a:pt x="2143091" y="2403163"/>
                  </a:lnTo>
                  <a:lnTo>
                    <a:pt x="2158959" y="2402208"/>
                  </a:lnTo>
                  <a:lnTo>
                    <a:pt x="2184669" y="2408243"/>
                  </a:lnTo>
                  <a:lnTo>
                    <a:pt x="2209741" y="2392366"/>
                  </a:lnTo>
                  <a:lnTo>
                    <a:pt x="2253223" y="2401575"/>
                  </a:lnTo>
                  <a:lnTo>
                    <a:pt x="2274486" y="2389510"/>
                  </a:lnTo>
                  <a:lnTo>
                    <a:pt x="2317968" y="2416815"/>
                  </a:lnTo>
                  <a:lnTo>
                    <a:pt x="2312891" y="2438722"/>
                  </a:lnTo>
                  <a:lnTo>
                    <a:pt x="2328441" y="2426022"/>
                  </a:lnTo>
                  <a:lnTo>
                    <a:pt x="2341136" y="2440627"/>
                  </a:lnTo>
                  <a:lnTo>
                    <a:pt x="2347484" y="2426022"/>
                  </a:lnTo>
                  <a:lnTo>
                    <a:pt x="2329710" y="2412053"/>
                  </a:lnTo>
                  <a:lnTo>
                    <a:pt x="2325902" y="2398716"/>
                  </a:lnTo>
                  <a:lnTo>
                    <a:pt x="2386204" y="2376172"/>
                  </a:lnTo>
                  <a:lnTo>
                    <a:pt x="2384935" y="2359030"/>
                  </a:lnTo>
                  <a:lnTo>
                    <a:pt x="2353197" y="2371094"/>
                  </a:lnTo>
                  <a:lnTo>
                    <a:pt x="2361765" y="2356172"/>
                  </a:lnTo>
                  <a:cubicBezTo>
                    <a:pt x="2361659" y="2348023"/>
                    <a:pt x="2361554" y="2339874"/>
                    <a:pt x="2361448" y="2331725"/>
                  </a:cubicBezTo>
                  <a:lnTo>
                    <a:pt x="2383348" y="2299021"/>
                  </a:lnTo>
                  <a:lnTo>
                    <a:pt x="2345898" y="2332040"/>
                  </a:lnTo>
                  <a:lnTo>
                    <a:pt x="2345898" y="2368872"/>
                  </a:lnTo>
                  <a:lnTo>
                    <a:pt x="2330346" y="2378397"/>
                  </a:lnTo>
                  <a:lnTo>
                    <a:pt x="2320824" y="2367285"/>
                  </a:lnTo>
                  <a:lnTo>
                    <a:pt x="2313208" y="2374587"/>
                  </a:lnTo>
                  <a:lnTo>
                    <a:pt x="2271948" y="2374904"/>
                  </a:lnTo>
                  <a:lnTo>
                    <a:pt x="2271948" y="2363157"/>
                  </a:lnTo>
                  <a:lnTo>
                    <a:pt x="2287500" y="2339979"/>
                  </a:lnTo>
                  <a:lnTo>
                    <a:pt x="2263378" y="2359030"/>
                  </a:lnTo>
                  <a:lnTo>
                    <a:pt x="2263378" y="2376172"/>
                  </a:lnTo>
                  <a:lnTo>
                    <a:pt x="2245605" y="2379350"/>
                  </a:lnTo>
                  <a:lnTo>
                    <a:pt x="2210694" y="2377443"/>
                  </a:lnTo>
                  <a:lnTo>
                    <a:pt x="2176100" y="2399987"/>
                  </a:lnTo>
                  <a:lnTo>
                    <a:pt x="2153882" y="2391732"/>
                  </a:lnTo>
                  <a:lnTo>
                    <a:pt x="2145948" y="2379350"/>
                  </a:lnTo>
                  <a:lnTo>
                    <a:pt x="2160864" y="2371729"/>
                  </a:lnTo>
                  <a:lnTo>
                    <a:pt x="2136427" y="2362204"/>
                  </a:lnTo>
                  <a:lnTo>
                    <a:pt x="2178639" y="2342201"/>
                  </a:lnTo>
                  <a:lnTo>
                    <a:pt x="2167847" y="2339979"/>
                  </a:lnTo>
                  <a:lnTo>
                    <a:pt x="2173243" y="2326326"/>
                  </a:lnTo>
                  <a:lnTo>
                    <a:pt x="2188160" y="2322834"/>
                  </a:lnTo>
                  <a:lnTo>
                    <a:pt x="2158008" y="2303150"/>
                  </a:lnTo>
                  <a:lnTo>
                    <a:pt x="2166578" y="2294574"/>
                  </a:lnTo>
                  <a:lnTo>
                    <a:pt x="2133571" y="2274889"/>
                  </a:lnTo>
                  <a:lnTo>
                    <a:pt x="2157057" y="2271715"/>
                  </a:lnTo>
                  <a:lnTo>
                    <a:pt x="2154518" y="2256790"/>
                  </a:lnTo>
                  <a:lnTo>
                    <a:pt x="2160864" y="2256790"/>
                  </a:lnTo>
                  <a:lnTo>
                    <a:pt x="2173560" y="2244090"/>
                  </a:lnTo>
                  <a:lnTo>
                    <a:pt x="2187525" y="2258697"/>
                  </a:lnTo>
                  <a:lnTo>
                    <a:pt x="2200219" y="2265998"/>
                  </a:lnTo>
                  <a:lnTo>
                    <a:pt x="2203395" y="2253298"/>
                  </a:lnTo>
                  <a:lnTo>
                    <a:pt x="2226246" y="2245361"/>
                  </a:lnTo>
                  <a:lnTo>
                    <a:pt x="2252906" y="2258377"/>
                  </a:lnTo>
                  <a:lnTo>
                    <a:pt x="2266552" y="2244090"/>
                  </a:lnTo>
                  <a:lnTo>
                    <a:pt x="2266552" y="2235835"/>
                  </a:lnTo>
                  <a:lnTo>
                    <a:pt x="2213550" y="2243773"/>
                  </a:lnTo>
                  <a:lnTo>
                    <a:pt x="2197681" y="2239644"/>
                  </a:lnTo>
                  <a:lnTo>
                    <a:pt x="2204029" y="2231072"/>
                  </a:lnTo>
                  <a:lnTo>
                    <a:pt x="2233862" y="2227898"/>
                  </a:lnTo>
                  <a:lnTo>
                    <a:pt x="2254492" y="2222181"/>
                  </a:lnTo>
                  <a:lnTo>
                    <a:pt x="2236401" y="2212020"/>
                  </a:lnTo>
                  <a:lnTo>
                    <a:pt x="2249414" y="2203448"/>
                  </a:lnTo>
                  <a:lnTo>
                    <a:pt x="2244970" y="2194876"/>
                  </a:lnTo>
                  <a:lnTo>
                    <a:pt x="2230053" y="2187889"/>
                  </a:lnTo>
                  <a:lnTo>
                    <a:pt x="2238304" y="2165664"/>
                  </a:lnTo>
                  <a:lnTo>
                    <a:pt x="2261791" y="2150423"/>
                  </a:lnTo>
                  <a:lnTo>
                    <a:pt x="2278612" y="2184079"/>
                  </a:lnTo>
                  <a:lnTo>
                    <a:pt x="2285912" y="2178682"/>
                  </a:lnTo>
                  <a:lnTo>
                    <a:pt x="2279565" y="2166298"/>
                  </a:lnTo>
                  <a:lnTo>
                    <a:pt x="2281469" y="2138677"/>
                  </a:lnTo>
                  <a:lnTo>
                    <a:pt x="2300512" y="2135500"/>
                  </a:lnTo>
                  <a:lnTo>
                    <a:pt x="2314476" y="2151058"/>
                  </a:lnTo>
                  <a:lnTo>
                    <a:pt x="2307177" y="2195194"/>
                  </a:lnTo>
                  <a:lnTo>
                    <a:pt x="2318920" y="2195194"/>
                  </a:lnTo>
                  <a:lnTo>
                    <a:pt x="2329076" y="2158361"/>
                  </a:lnTo>
                  <a:lnTo>
                    <a:pt x="2356688" y="2158044"/>
                  </a:lnTo>
                  <a:lnTo>
                    <a:pt x="2361131" y="2146612"/>
                  </a:lnTo>
                  <a:lnTo>
                    <a:pt x="2321776" y="2142486"/>
                  </a:lnTo>
                  <a:lnTo>
                    <a:pt x="2319237" y="2125021"/>
                  </a:lnTo>
                  <a:lnTo>
                    <a:pt x="2297020" y="2113274"/>
                  </a:lnTo>
                  <a:lnTo>
                    <a:pt x="2285594" y="2125021"/>
                  </a:lnTo>
                  <a:lnTo>
                    <a:pt x="2278294" y="2118988"/>
                  </a:lnTo>
                  <a:lnTo>
                    <a:pt x="2283373" y="2109465"/>
                  </a:lnTo>
                  <a:lnTo>
                    <a:pt x="2297973" y="2100891"/>
                  </a:lnTo>
                  <a:lnTo>
                    <a:pt x="2310667" y="2099304"/>
                  </a:lnTo>
                  <a:lnTo>
                    <a:pt x="2326855" y="2092953"/>
                  </a:lnTo>
                  <a:lnTo>
                    <a:pt x="2344627" y="2103432"/>
                  </a:lnTo>
                  <a:lnTo>
                    <a:pt x="2352880" y="2098033"/>
                  </a:lnTo>
                  <a:lnTo>
                    <a:pt x="2373509" y="2117719"/>
                  </a:lnTo>
                  <a:lnTo>
                    <a:pt x="2388426" y="2113591"/>
                  </a:lnTo>
                  <a:lnTo>
                    <a:pt x="2390965" y="2100891"/>
                  </a:lnTo>
                  <a:lnTo>
                    <a:pt x="2364623" y="2097082"/>
                  </a:lnTo>
                  <a:lnTo>
                    <a:pt x="2364623" y="2087237"/>
                  </a:lnTo>
                  <a:lnTo>
                    <a:pt x="2392868" y="2073585"/>
                  </a:lnTo>
                  <a:lnTo>
                    <a:pt x="2361131" y="2063426"/>
                  </a:lnTo>
                  <a:lnTo>
                    <a:pt x="2344309" y="2067553"/>
                  </a:lnTo>
                  <a:lnTo>
                    <a:pt x="2321141" y="2069141"/>
                  </a:lnTo>
                  <a:lnTo>
                    <a:pt x="2338915" y="2050726"/>
                  </a:lnTo>
                  <a:lnTo>
                    <a:pt x="2320824" y="2045646"/>
                  </a:lnTo>
                  <a:lnTo>
                    <a:pt x="2318602" y="2029776"/>
                  </a:lnTo>
                  <a:lnTo>
                    <a:pt x="2346849" y="2010726"/>
                  </a:lnTo>
                  <a:lnTo>
                    <a:pt x="2363987" y="2025013"/>
                  </a:lnTo>
                  <a:lnTo>
                    <a:pt x="2377953" y="2033586"/>
                  </a:lnTo>
                  <a:lnTo>
                    <a:pt x="2390330" y="2019933"/>
                  </a:lnTo>
                  <a:lnTo>
                    <a:pt x="2395725" y="2026918"/>
                  </a:lnTo>
                  <a:lnTo>
                    <a:pt x="2422068" y="2016441"/>
                  </a:lnTo>
                  <a:lnTo>
                    <a:pt x="2401756" y="1998661"/>
                  </a:lnTo>
                  <a:lnTo>
                    <a:pt x="2384935" y="2011360"/>
                  </a:lnTo>
                  <a:lnTo>
                    <a:pt x="2370336" y="2004376"/>
                  </a:lnTo>
                  <a:lnTo>
                    <a:pt x="2373191" y="1984056"/>
                  </a:lnTo>
                  <a:lnTo>
                    <a:pt x="2394138" y="1977706"/>
                  </a:lnTo>
                  <a:lnTo>
                    <a:pt x="2409055" y="1966911"/>
                  </a:lnTo>
                  <a:lnTo>
                    <a:pt x="2423655" y="1967864"/>
                  </a:lnTo>
                  <a:cubicBezTo>
                    <a:pt x="2423973" y="1963631"/>
                    <a:pt x="2424290" y="1959397"/>
                    <a:pt x="2424608" y="1955164"/>
                  </a:cubicBezTo>
                  <a:lnTo>
                    <a:pt x="2438570" y="1958338"/>
                  </a:lnTo>
                  <a:lnTo>
                    <a:pt x="2445870" y="1965324"/>
                  </a:lnTo>
                  <a:lnTo>
                    <a:pt x="2460787" y="1944051"/>
                  </a:lnTo>
                  <a:lnTo>
                    <a:pt x="2480465" y="1914841"/>
                  </a:lnTo>
                  <a:lnTo>
                    <a:pt x="2502364" y="1913254"/>
                  </a:lnTo>
                  <a:lnTo>
                    <a:pt x="2520455" y="1906904"/>
                  </a:lnTo>
                  <a:lnTo>
                    <a:pt x="2529341" y="1928811"/>
                  </a:lnTo>
                  <a:lnTo>
                    <a:pt x="2553461" y="1919286"/>
                  </a:lnTo>
                  <a:lnTo>
                    <a:pt x="2543941" y="1902459"/>
                  </a:lnTo>
                  <a:lnTo>
                    <a:pt x="2538228" y="1886901"/>
                  </a:lnTo>
                  <a:lnTo>
                    <a:pt x="2585518" y="1865312"/>
                  </a:lnTo>
                  <a:lnTo>
                    <a:pt x="2609319" y="1891347"/>
                  </a:lnTo>
                  <a:lnTo>
                    <a:pt x="2603925" y="1913254"/>
                  </a:lnTo>
                  <a:lnTo>
                    <a:pt x="2607415" y="1925954"/>
                  </a:lnTo>
                  <a:lnTo>
                    <a:pt x="2630902" y="1923731"/>
                  </a:lnTo>
                  <a:lnTo>
                    <a:pt x="2619793" y="1910079"/>
                  </a:lnTo>
                  <a:lnTo>
                    <a:pt x="2626141" y="1900554"/>
                  </a:lnTo>
                  <a:lnTo>
                    <a:pt x="2665497" y="1901189"/>
                  </a:lnTo>
                  <a:lnTo>
                    <a:pt x="2678826" y="1889759"/>
                  </a:lnTo>
                  <a:lnTo>
                    <a:pt x="2665179" y="1871979"/>
                  </a:lnTo>
                  <a:lnTo>
                    <a:pt x="2684856" y="1851658"/>
                  </a:lnTo>
                  <a:lnTo>
                    <a:pt x="2739762" y="1824989"/>
                  </a:lnTo>
                  <a:lnTo>
                    <a:pt x="2727702" y="1843086"/>
                  </a:lnTo>
                  <a:lnTo>
                    <a:pt x="2755314" y="1832928"/>
                  </a:lnTo>
                  <a:lnTo>
                    <a:pt x="2757853" y="1817369"/>
                  </a:lnTo>
                  <a:lnTo>
                    <a:pt x="2733732" y="1816734"/>
                  </a:lnTo>
                  <a:lnTo>
                    <a:pt x="2743254" y="1805304"/>
                  </a:lnTo>
                  <a:cubicBezTo>
                    <a:pt x="2743360" y="1802129"/>
                    <a:pt x="2743465" y="1798954"/>
                    <a:pt x="2743571" y="1795779"/>
                  </a:cubicBezTo>
                  <a:lnTo>
                    <a:pt x="2735636" y="1791334"/>
                  </a:lnTo>
                  <a:lnTo>
                    <a:pt x="2750553" y="1786571"/>
                  </a:lnTo>
                  <a:lnTo>
                    <a:pt x="2749283" y="1782443"/>
                  </a:lnTo>
                  <a:lnTo>
                    <a:pt x="2732463" y="1785936"/>
                  </a:lnTo>
                  <a:lnTo>
                    <a:pt x="2723576" y="1801494"/>
                  </a:lnTo>
                  <a:lnTo>
                    <a:pt x="2655341" y="1817686"/>
                  </a:lnTo>
                  <a:lnTo>
                    <a:pt x="2652167" y="1822131"/>
                  </a:lnTo>
                  <a:lnTo>
                    <a:pt x="2724211" y="1806891"/>
                  </a:lnTo>
                  <a:lnTo>
                    <a:pt x="2726114" y="1817369"/>
                  </a:lnTo>
                  <a:lnTo>
                    <a:pt x="2673431" y="1835784"/>
                  </a:lnTo>
                  <a:lnTo>
                    <a:pt x="2648041" y="1871979"/>
                  </a:lnTo>
                  <a:lnTo>
                    <a:pt x="2615668" y="1886267"/>
                  </a:lnTo>
                  <a:lnTo>
                    <a:pt x="2597261" y="1856739"/>
                  </a:lnTo>
                  <a:lnTo>
                    <a:pt x="2607415" y="1833245"/>
                  </a:lnTo>
                  <a:lnTo>
                    <a:pt x="2587739" y="1846261"/>
                  </a:lnTo>
                  <a:lnTo>
                    <a:pt x="2578217" y="1843086"/>
                  </a:lnTo>
                  <a:cubicBezTo>
                    <a:pt x="2578111" y="1832503"/>
                    <a:pt x="2578006" y="1821919"/>
                    <a:pt x="2577900" y="1811336"/>
                  </a:cubicBezTo>
                  <a:lnTo>
                    <a:pt x="2599165" y="1807209"/>
                  </a:lnTo>
                  <a:lnTo>
                    <a:pt x="2622967" y="1785619"/>
                  </a:lnTo>
                  <a:lnTo>
                    <a:pt x="2598530" y="1780538"/>
                  </a:lnTo>
                  <a:lnTo>
                    <a:pt x="2596625" y="1767839"/>
                  </a:lnTo>
                  <a:lnTo>
                    <a:pt x="2627094" y="1760536"/>
                  </a:lnTo>
                  <a:lnTo>
                    <a:pt x="2619476" y="1751963"/>
                  </a:lnTo>
                  <a:lnTo>
                    <a:pt x="2625823" y="1733866"/>
                  </a:lnTo>
                  <a:lnTo>
                    <a:pt x="2644550" y="1726564"/>
                  </a:lnTo>
                  <a:lnTo>
                    <a:pt x="2656927" y="1685606"/>
                  </a:lnTo>
                  <a:lnTo>
                    <a:pt x="2672796" y="1686241"/>
                  </a:lnTo>
                  <a:lnTo>
                    <a:pt x="2677239" y="1672588"/>
                  </a:lnTo>
                  <a:lnTo>
                    <a:pt x="2695013" y="1652269"/>
                  </a:lnTo>
                  <a:lnTo>
                    <a:pt x="2703264" y="1658619"/>
                  </a:lnTo>
                  <a:lnTo>
                    <a:pt x="2721355" y="1676398"/>
                  </a:lnTo>
                  <a:lnTo>
                    <a:pt x="2735320" y="1675128"/>
                  </a:lnTo>
                  <a:lnTo>
                    <a:pt x="2719133" y="1659253"/>
                  </a:lnTo>
                  <a:lnTo>
                    <a:pt x="2721355" y="1651316"/>
                  </a:lnTo>
                  <a:lnTo>
                    <a:pt x="2745793" y="1659253"/>
                  </a:lnTo>
                  <a:lnTo>
                    <a:pt x="2749918" y="1656079"/>
                  </a:lnTo>
                  <a:lnTo>
                    <a:pt x="2743254" y="1642426"/>
                  </a:lnTo>
                  <a:lnTo>
                    <a:pt x="2741349" y="1624646"/>
                  </a:lnTo>
                  <a:lnTo>
                    <a:pt x="2750870" y="1620201"/>
                  </a:lnTo>
                  <a:lnTo>
                    <a:pt x="2771499" y="1600833"/>
                  </a:lnTo>
                  <a:lnTo>
                    <a:pt x="2763248" y="1591944"/>
                  </a:lnTo>
                  <a:lnTo>
                    <a:pt x="2742936" y="1608771"/>
                  </a:lnTo>
                  <a:lnTo>
                    <a:pt x="2733732" y="1609723"/>
                  </a:lnTo>
                  <a:lnTo>
                    <a:pt x="2730241" y="1603374"/>
                  </a:lnTo>
                  <a:lnTo>
                    <a:pt x="2741983" y="1579561"/>
                  </a:lnTo>
                  <a:lnTo>
                    <a:pt x="2752459" y="1580196"/>
                  </a:lnTo>
                  <a:lnTo>
                    <a:pt x="2769278" y="1572576"/>
                  </a:lnTo>
                  <a:lnTo>
                    <a:pt x="2766105" y="1549399"/>
                  </a:lnTo>
                  <a:lnTo>
                    <a:pt x="2779435" y="1533524"/>
                  </a:lnTo>
                  <a:lnTo>
                    <a:pt x="2799430" y="1528127"/>
                  </a:lnTo>
                  <a:lnTo>
                    <a:pt x="2804825" y="1517649"/>
                  </a:lnTo>
                  <a:lnTo>
                    <a:pt x="2813077" y="1509077"/>
                  </a:lnTo>
                  <a:lnTo>
                    <a:pt x="2818790" y="1531937"/>
                  </a:lnTo>
                  <a:lnTo>
                    <a:pt x="2830215" y="1541461"/>
                  </a:lnTo>
                  <a:lnTo>
                    <a:pt x="2842592" y="1520189"/>
                  </a:lnTo>
                  <a:lnTo>
                    <a:pt x="2837515" y="1515109"/>
                  </a:lnTo>
                  <a:lnTo>
                    <a:pt x="2855288" y="1505584"/>
                  </a:lnTo>
                  <a:lnTo>
                    <a:pt x="2863540" y="1493836"/>
                  </a:lnTo>
                  <a:lnTo>
                    <a:pt x="2859414" y="1486534"/>
                  </a:lnTo>
                  <a:lnTo>
                    <a:pt x="2845767" y="1504314"/>
                  </a:lnTo>
                  <a:lnTo>
                    <a:pt x="2832120" y="1513204"/>
                  </a:lnTo>
                  <a:lnTo>
                    <a:pt x="2828945" y="1481137"/>
                  </a:lnTo>
                  <a:cubicBezTo>
                    <a:pt x="2828839" y="1480502"/>
                    <a:pt x="2828734" y="1479867"/>
                    <a:pt x="2828628" y="1479232"/>
                  </a:cubicBezTo>
                  <a:lnTo>
                    <a:pt x="2825772" y="1481137"/>
                  </a:lnTo>
                  <a:lnTo>
                    <a:pt x="2819425" y="1484629"/>
                  </a:lnTo>
                  <a:lnTo>
                    <a:pt x="2806729" y="1509077"/>
                  </a:lnTo>
                  <a:lnTo>
                    <a:pt x="2794987" y="1503996"/>
                  </a:lnTo>
                  <a:lnTo>
                    <a:pt x="2801335" y="1488122"/>
                  </a:lnTo>
                  <a:lnTo>
                    <a:pt x="2807047" y="1481137"/>
                  </a:lnTo>
                  <a:lnTo>
                    <a:pt x="2815933" y="1470024"/>
                  </a:lnTo>
                  <a:lnTo>
                    <a:pt x="2827359" y="1465897"/>
                  </a:lnTo>
                  <a:lnTo>
                    <a:pt x="2821012" y="1454149"/>
                  </a:lnTo>
                  <a:lnTo>
                    <a:pt x="2825137" y="1438274"/>
                  </a:lnTo>
                  <a:lnTo>
                    <a:pt x="2832436" y="1441449"/>
                  </a:lnTo>
                  <a:cubicBezTo>
                    <a:pt x="2832859" y="1448011"/>
                    <a:pt x="2833283" y="1454572"/>
                    <a:pt x="2833706" y="1461134"/>
                  </a:cubicBezTo>
                  <a:lnTo>
                    <a:pt x="2840371" y="1467484"/>
                  </a:lnTo>
                  <a:lnTo>
                    <a:pt x="2859414" y="1481137"/>
                  </a:lnTo>
                  <a:lnTo>
                    <a:pt x="2862588" y="1483042"/>
                  </a:lnTo>
                  <a:cubicBezTo>
                    <a:pt x="2862482" y="1482407"/>
                    <a:pt x="2862377" y="1481772"/>
                    <a:pt x="2862271" y="1481137"/>
                  </a:cubicBezTo>
                  <a:lnTo>
                    <a:pt x="2860366" y="1474152"/>
                  </a:lnTo>
                  <a:lnTo>
                    <a:pt x="2854653" y="1441132"/>
                  </a:lnTo>
                  <a:lnTo>
                    <a:pt x="2836563" y="1430972"/>
                  </a:lnTo>
                  <a:lnTo>
                    <a:pt x="2833072" y="1410017"/>
                  </a:lnTo>
                  <a:lnTo>
                    <a:pt x="2847036" y="1405255"/>
                  </a:lnTo>
                  <a:lnTo>
                    <a:pt x="2852749" y="1426527"/>
                  </a:lnTo>
                  <a:lnTo>
                    <a:pt x="2864174" y="1423987"/>
                  </a:lnTo>
                  <a:lnTo>
                    <a:pt x="2868300" y="1403350"/>
                  </a:lnTo>
                  <a:lnTo>
                    <a:pt x="2848941" y="1392554"/>
                  </a:lnTo>
                  <a:lnTo>
                    <a:pt x="2854970" y="1378267"/>
                  </a:lnTo>
                  <a:lnTo>
                    <a:pt x="2874013" y="1375727"/>
                  </a:lnTo>
                  <a:lnTo>
                    <a:pt x="2865761" y="1360170"/>
                  </a:lnTo>
                  <a:lnTo>
                    <a:pt x="2872744" y="1346200"/>
                  </a:lnTo>
                  <a:lnTo>
                    <a:pt x="2899721" y="1361757"/>
                  </a:lnTo>
                  <a:lnTo>
                    <a:pt x="2904482" y="1355407"/>
                  </a:lnTo>
                  <a:lnTo>
                    <a:pt x="2886390" y="1337945"/>
                  </a:lnTo>
                  <a:cubicBezTo>
                    <a:pt x="2886813" y="1332547"/>
                    <a:pt x="2887237" y="1327150"/>
                    <a:pt x="2887660" y="1321752"/>
                  </a:cubicBezTo>
                  <a:lnTo>
                    <a:pt x="2864174" y="1337945"/>
                  </a:lnTo>
                  <a:lnTo>
                    <a:pt x="2844496" y="1366519"/>
                  </a:lnTo>
                  <a:lnTo>
                    <a:pt x="2834976" y="1356360"/>
                  </a:lnTo>
                  <a:lnTo>
                    <a:pt x="2854970" y="1345247"/>
                  </a:lnTo>
                  <a:lnTo>
                    <a:pt x="2850527" y="1331912"/>
                  </a:lnTo>
                  <a:lnTo>
                    <a:pt x="2827041" y="1327467"/>
                  </a:lnTo>
                  <a:lnTo>
                    <a:pt x="2834659" y="1308735"/>
                  </a:lnTo>
                  <a:lnTo>
                    <a:pt x="2850527" y="1323340"/>
                  </a:lnTo>
                  <a:lnTo>
                    <a:pt x="2888296" y="1308100"/>
                  </a:lnTo>
                  <a:lnTo>
                    <a:pt x="2890518" y="1278890"/>
                  </a:lnTo>
                  <a:lnTo>
                    <a:pt x="2898768" y="1278255"/>
                  </a:lnTo>
                  <a:lnTo>
                    <a:pt x="2925112" y="1271905"/>
                  </a:lnTo>
                  <a:lnTo>
                    <a:pt x="2936854" y="1286510"/>
                  </a:lnTo>
                  <a:lnTo>
                    <a:pt x="2945741" y="1306830"/>
                  </a:lnTo>
                  <a:lnTo>
                    <a:pt x="2953675" y="1290637"/>
                  </a:lnTo>
                  <a:lnTo>
                    <a:pt x="2975891" y="1279843"/>
                  </a:lnTo>
                  <a:lnTo>
                    <a:pt x="2984143" y="1264285"/>
                  </a:lnTo>
                  <a:lnTo>
                    <a:pt x="2954945" y="1267460"/>
                  </a:lnTo>
                  <a:lnTo>
                    <a:pt x="2946376" y="1276033"/>
                  </a:lnTo>
                  <a:lnTo>
                    <a:pt x="2925746" y="1242377"/>
                  </a:lnTo>
                  <a:lnTo>
                    <a:pt x="2918447" y="1238250"/>
                  </a:lnTo>
                  <a:lnTo>
                    <a:pt x="2920351" y="1219200"/>
                  </a:lnTo>
                  <a:lnTo>
                    <a:pt x="2935267" y="1221423"/>
                  </a:lnTo>
                  <a:lnTo>
                    <a:pt x="2941297" y="1202373"/>
                  </a:lnTo>
                  <a:lnTo>
                    <a:pt x="2907338" y="1198563"/>
                  </a:lnTo>
                  <a:lnTo>
                    <a:pt x="2908607" y="1184593"/>
                  </a:lnTo>
                  <a:lnTo>
                    <a:pt x="2939394" y="1183323"/>
                  </a:lnTo>
                  <a:lnTo>
                    <a:pt x="2919081" y="1175068"/>
                  </a:lnTo>
                  <a:lnTo>
                    <a:pt x="2926063" y="1166495"/>
                  </a:lnTo>
                  <a:lnTo>
                    <a:pt x="2943202" y="1173798"/>
                  </a:lnTo>
                  <a:lnTo>
                    <a:pt x="2948280" y="1164273"/>
                  </a:lnTo>
                  <a:lnTo>
                    <a:pt x="2940980" y="1155065"/>
                  </a:lnTo>
                  <a:lnTo>
                    <a:pt x="2943202" y="1143318"/>
                  </a:lnTo>
                  <a:lnTo>
                    <a:pt x="2968273" y="1139825"/>
                  </a:lnTo>
                  <a:lnTo>
                    <a:pt x="2953358" y="1131570"/>
                  </a:lnTo>
                  <a:lnTo>
                    <a:pt x="2942884" y="1119187"/>
                  </a:lnTo>
                  <a:lnTo>
                    <a:pt x="2946058" y="1109662"/>
                  </a:lnTo>
                  <a:lnTo>
                    <a:pt x="2965102" y="1113473"/>
                  </a:lnTo>
                  <a:lnTo>
                    <a:pt x="2969862" y="1100772"/>
                  </a:lnTo>
                  <a:lnTo>
                    <a:pt x="2984778" y="1106170"/>
                  </a:lnTo>
                  <a:lnTo>
                    <a:pt x="2996522" y="1093470"/>
                  </a:lnTo>
                  <a:lnTo>
                    <a:pt x="3010169" y="1094105"/>
                  </a:lnTo>
                  <a:lnTo>
                    <a:pt x="3014294" y="1066800"/>
                  </a:lnTo>
                  <a:lnTo>
                    <a:pt x="3027942" y="1062355"/>
                  </a:lnTo>
                  <a:lnTo>
                    <a:pt x="3034289" y="1054735"/>
                  </a:lnTo>
                  <a:lnTo>
                    <a:pt x="3062536" y="1052830"/>
                  </a:lnTo>
                  <a:lnTo>
                    <a:pt x="3082848" y="1044892"/>
                  </a:lnTo>
                  <a:lnTo>
                    <a:pt x="3104107" y="1064577"/>
                  </a:lnTo>
                  <a:lnTo>
                    <a:pt x="3119976" y="1045527"/>
                  </a:lnTo>
                  <a:lnTo>
                    <a:pt x="3102520" y="1029017"/>
                  </a:lnTo>
                  <a:lnTo>
                    <a:pt x="3083799" y="1030287"/>
                  </a:lnTo>
                  <a:lnTo>
                    <a:pt x="3074913" y="1017587"/>
                  </a:lnTo>
                  <a:lnTo>
                    <a:pt x="3058410" y="1028382"/>
                  </a:lnTo>
                  <a:lnTo>
                    <a:pt x="3052697" y="1010602"/>
                  </a:lnTo>
                  <a:lnTo>
                    <a:pt x="3043175" y="1005204"/>
                  </a:lnTo>
                  <a:lnTo>
                    <a:pt x="3049206" y="973770"/>
                  </a:lnTo>
                  <a:lnTo>
                    <a:pt x="3072057" y="948370"/>
                  </a:lnTo>
                  <a:lnTo>
                    <a:pt x="3079991" y="969325"/>
                  </a:lnTo>
                  <a:lnTo>
                    <a:pt x="3093634" y="972500"/>
                  </a:lnTo>
                  <a:lnTo>
                    <a:pt x="3099029" y="980437"/>
                  </a:lnTo>
                  <a:lnTo>
                    <a:pt x="3110772" y="974087"/>
                  </a:lnTo>
                  <a:lnTo>
                    <a:pt x="3125689" y="985517"/>
                  </a:lnTo>
                  <a:lnTo>
                    <a:pt x="3140605" y="979167"/>
                  </a:lnTo>
                  <a:lnTo>
                    <a:pt x="3133623" y="967737"/>
                  </a:lnTo>
                  <a:lnTo>
                    <a:pt x="3150762" y="948687"/>
                  </a:lnTo>
                  <a:lnTo>
                    <a:pt x="3128545" y="959165"/>
                  </a:lnTo>
                  <a:lnTo>
                    <a:pt x="3107598" y="961387"/>
                  </a:lnTo>
                  <a:lnTo>
                    <a:pt x="3100933" y="952180"/>
                  </a:lnTo>
                  <a:lnTo>
                    <a:pt x="3120928" y="940432"/>
                  </a:lnTo>
                  <a:lnTo>
                    <a:pt x="3136480" y="921065"/>
                  </a:lnTo>
                  <a:lnTo>
                    <a:pt x="3125054" y="914080"/>
                  </a:lnTo>
                  <a:lnTo>
                    <a:pt x="3137749" y="903285"/>
                  </a:lnTo>
                  <a:lnTo>
                    <a:pt x="3126006" y="895982"/>
                  </a:lnTo>
                  <a:lnTo>
                    <a:pt x="3117437" y="886775"/>
                  </a:lnTo>
                  <a:lnTo>
                    <a:pt x="3130767" y="865502"/>
                  </a:lnTo>
                  <a:lnTo>
                    <a:pt x="3139971" y="846453"/>
                  </a:lnTo>
                  <a:lnTo>
                    <a:pt x="3158061" y="839150"/>
                  </a:lnTo>
                  <a:lnTo>
                    <a:pt x="3169487" y="806130"/>
                  </a:lnTo>
                  <a:lnTo>
                    <a:pt x="3179008" y="806130"/>
                  </a:lnTo>
                  <a:lnTo>
                    <a:pt x="3174882" y="816607"/>
                  </a:lnTo>
                  <a:lnTo>
                    <a:pt x="3180278" y="839785"/>
                  </a:lnTo>
                  <a:lnTo>
                    <a:pt x="3190116" y="854390"/>
                  </a:lnTo>
                  <a:lnTo>
                    <a:pt x="3192021" y="868995"/>
                  </a:lnTo>
                  <a:lnTo>
                    <a:pt x="3200590" y="852167"/>
                  </a:lnTo>
                  <a:lnTo>
                    <a:pt x="3218680" y="858518"/>
                  </a:lnTo>
                  <a:lnTo>
                    <a:pt x="3225028" y="849945"/>
                  </a:lnTo>
                  <a:lnTo>
                    <a:pt x="3219315" y="840420"/>
                  </a:lnTo>
                  <a:lnTo>
                    <a:pt x="3191069" y="848357"/>
                  </a:lnTo>
                  <a:lnTo>
                    <a:pt x="3195194" y="835340"/>
                  </a:lnTo>
                  <a:lnTo>
                    <a:pt x="3209794" y="835023"/>
                  </a:lnTo>
                  <a:lnTo>
                    <a:pt x="3217094" y="827720"/>
                  </a:lnTo>
                  <a:lnTo>
                    <a:pt x="3204398" y="809940"/>
                  </a:lnTo>
                  <a:lnTo>
                    <a:pt x="3218046" y="803590"/>
                  </a:lnTo>
                  <a:lnTo>
                    <a:pt x="3208207" y="786762"/>
                  </a:lnTo>
                  <a:lnTo>
                    <a:pt x="3190434" y="777555"/>
                  </a:lnTo>
                  <a:lnTo>
                    <a:pt x="3204716" y="760410"/>
                  </a:lnTo>
                  <a:lnTo>
                    <a:pt x="3237723" y="746440"/>
                  </a:lnTo>
                  <a:lnTo>
                    <a:pt x="3256766" y="757870"/>
                  </a:lnTo>
                  <a:lnTo>
                    <a:pt x="3273904" y="744853"/>
                  </a:lnTo>
                  <a:lnTo>
                    <a:pt x="3287551" y="776285"/>
                  </a:lnTo>
                  <a:lnTo>
                    <a:pt x="3305642" y="776285"/>
                  </a:lnTo>
                  <a:lnTo>
                    <a:pt x="3294851" y="757553"/>
                  </a:lnTo>
                  <a:lnTo>
                    <a:pt x="3315798" y="744535"/>
                  </a:lnTo>
                  <a:lnTo>
                    <a:pt x="3326589" y="729613"/>
                  </a:lnTo>
                  <a:lnTo>
                    <a:pt x="3312624" y="723580"/>
                  </a:lnTo>
                  <a:lnTo>
                    <a:pt x="3320876" y="705800"/>
                  </a:lnTo>
                  <a:lnTo>
                    <a:pt x="3310085" y="703578"/>
                  </a:lnTo>
                  <a:lnTo>
                    <a:pt x="3281839" y="732470"/>
                  </a:lnTo>
                  <a:lnTo>
                    <a:pt x="3269143" y="728343"/>
                  </a:lnTo>
                  <a:lnTo>
                    <a:pt x="3263748" y="710245"/>
                  </a:lnTo>
                  <a:lnTo>
                    <a:pt x="3249149" y="709610"/>
                  </a:lnTo>
                  <a:lnTo>
                    <a:pt x="3244705" y="728660"/>
                  </a:lnTo>
                  <a:lnTo>
                    <a:pt x="3220267" y="720088"/>
                  </a:lnTo>
                  <a:cubicBezTo>
                    <a:pt x="3219950" y="715643"/>
                    <a:pt x="3219632" y="711198"/>
                    <a:pt x="3219315" y="706753"/>
                  </a:cubicBezTo>
                  <a:lnTo>
                    <a:pt x="3252005" y="666430"/>
                  </a:lnTo>
                  <a:lnTo>
                    <a:pt x="3262161" y="634680"/>
                  </a:lnTo>
                  <a:lnTo>
                    <a:pt x="3284060" y="628330"/>
                  </a:lnTo>
                  <a:lnTo>
                    <a:pt x="3281839" y="615313"/>
                  </a:lnTo>
                  <a:lnTo>
                    <a:pt x="3314529" y="598168"/>
                  </a:lnTo>
                  <a:lnTo>
                    <a:pt x="3322780" y="579435"/>
                  </a:lnTo>
                  <a:lnTo>
                    <a:pt x="3375782" y="550225"/>
                  </a:lnTo>
                  <a:lnTo>
                    <a:pt x="3368800" y="538795"/>
                  </a:lnTo>
                  <a:lnTo>
                    <a:pt x="3365626" y="509268"/>
                  </a:lnTo>
                  <a:lnTo>
                    <a:pt x="3383082" y="459420"/>
                  </a:lnTo>
                  <a:lnTo>
                    <a:pt x="3397999" y="475295"/>
                  </a:lnTo>
                  <a:lnTo>
                    <a:pt x="3382447" y="500695"/>
                  </a:lnTo>
                  <a:lnTo>
                    <a:pt x="3392921" y="506728"/>
                  </a:lnTo>
                  <a:lnTo>
                    <a:pt x="3396095" y="496250"/>
                  </a:lnTo>
                  <a:lnTo>
                    <a:pt x="3407838" y="499425"/>
                  </a:lnTo>
                  <a:lnTo>
                    <a:pt x="3415137" y="518158"/>
                  </a:lnTo>
                  <a:lnTo>
                    <a:pt x="3420533" y="500378"/>
                  </a:lnTo>
                  <a:lnTo>
                    <a:pt x="3437671" y="512760"/>
                  </a:lnTo>
                  <a:lnTo>
                    <a:pt x="3449097" y="499108"/>
                  </a:lnTo>
                  <a:lnTo>
                    <a:pt x="3423389" y="483550"/>
                  </a:lnTo>
                  <a:cubicBezTo>
                    <a:pt x="3423072" y="477518"/>
                    <a:pt x="3422754" y="471485"/>
                    <a:pt x="3422437" y="465453"/>
                  </a:cubicBezTo>
                  <a:lnTo>
                    <a:pt x="3417042" y="452118"/>
                  </a:lnTo>
                  <a:lnTo>
                    <a:pt x="3442114" y="451800"/>
                  </a:lnTo>
                  <a:lnTo>
                    <a:pt x="3461792" y="498155"/>
                  </a:lnTo>
                  <a:lnTo>
                    <a:pt x="3488452" y="508315"/>
                  </a:lnTo>
                  <a:lnTo>
                    <a:pt x="3491625" y="528000"/>
                  </a:lnTo>
                  <a:lnTo>
                    <a:pt x="3516063" y="538478"/>
                  </a:lnTo>
                  <a:lnTo>
                    <a:pt x="3518285" y="524825"/>
                  </a:lnTo>
                  <a:lnTo>
                    <a:pt x="3488134" y="483868"/>
                  </a:lnTo>
                  <a:lnTo>
                    <a:pt x="3477343" y="482915"/>
                  </a:lnTo>
                  <a:lnTo>
                    <a:pt x="3464648" y="467358"/>
                  </a:lnTo>
                  <a:lnTo>
                    <a:pt x="3469726" y="443863"/>
                  </a:lnTo>
                  <a:lnTo>
                    <a:pt x="3455762" y="430528"/>
                  </a:lnTo>
                  <a:lnTo>
                    <a:pt x="3478930" y="391158"/>
                  </a:lnTo>
                  <a:lnTo>
                    <a:pt x="3499877" y="392110"/>
                  </a:lnTo>
                  <a:lnTo>
                    <a:pt x="3504955" y="382586"/>
                  </a:lnTo>
                  <a:lnTo>
                    <a:pt x="3519872" y="382268"/>
                  </a:lnTo>
                  <a:lnTo>
                    <a:pt x="3513842" y="401318"/>
                  </a:lnTo>
                  <a:lnTo>
                    <a:pt x="3521459" y="416240"/>
                  </a:lnTo>
                  <a:cubicBezTo>
                    <a:pt x="3521565" y="435819"/>
                    <a:pt x="3521670" y="455399"/>
                    <a:pt x="3521776" y="474978"/>
                  </a:cubicBezTo>
                  <a:lnTo>
                    <a:pt x="3539232" y="441323"/>
                  </a:lnTo>
                  <a:lnTo>
                    <a:pt x="3545262" y="385443"/>
                  </a:lnTo>
                  <a:lnTo>
                    <a:pt x="3559862" y="374013"/>
                  </a:lnTo>
                  <a:cubicBezTo>
                    <a:pt x="3560179" y="367980"/>
                    <a:pt x="3560497" y="361948"/>
                    <a:pt x="3560814" y="355915"/>
                  </a:cubicBezTo>
                  <a:lnTo>
                    <a:pt x="3577000" y="346390"/>
                  </a:lnTo>
                  <a:lnTo>
                    <a:pt x="3584934" y="337818"/>
                  </a:lnTo>
                  <a:lnTo>
                    <a:pt x="3583347" y="378775"/>
                  </a:lnTo>
                  <a:lnTo>
                    <a:pt x="3572874" y="405445"/>
                  </a:lnTo>
                  <a:lnTo>
                    <a:pt x="3584934" y="431480"/>
                  </a:lnTo>
                  <a:lnTo>
                    <a:pt x="3584934" y="456563"/>
                  </a:lnTo>
                  <a:lnTo>
                    <a:pt x="3565574" y="494980"/>
                  </a:lnTo>
                  <a:lnTo>
                    <a:pt x="3565574" y="505458"/>
                  </a:lnTo>
                  <a:lnTo>
                    <a:pt x="3590647" y="478788"/>
                  </a:lnTo>
                  <a:lnTo>
                    <a:pt x="3597629" y="443863"/>
                  </a:lnTo>
                  <a:lnTo>
                    <a:pt x="3607151" y="440688"/>
                  </a:lnTo>
                  <a:lnTo>
                    <a:pt x="3619846" y="457198"/>
                  </a:lnTo>
                  <a:lnTo>
                    <a:pt x="3627463" y="443545"/>
                  </a:lnTo>
                  <a:lnTo>
                    <a:pt x="3610007" y="428940"/>
                  </a:lnTo>
                  <a:lnTo>
                    <a:pt x="3605881" y="393380"/>
                  </a:lnTo>
                  <a:lnTo>
                    <a:pt x="3626828" y="379410"/>
                  </a:lnTo>
                  <a:lnTo>
                    <a:pt x="3629685" y="350835"/>
                  </a:lnTo>
                  <a:lnTo>
                    <a:pt x="3642380" y="337183"/>
                  </a:lnTo>
                  <a:lnTo>
                    <a:pt x="3652853" y="342263"/>
                  </a:lnTo>
                  <a:lnTo>
                    <a:pt x="3641428" y="366710"/>
                  </a:lnTo>
                  <a:lnTo>
                    <a:pt x="3662692" y="378140"/>
                  </a:lnTo>
                  <a:lnTo>
                    <a:pt x="3668722" y="349565"/>
                  </a:lnTo>
                  <a:lnTo>
                    <a:pt x="3689986" y="351471"/>
                  </a:lnTo>
                  <a:lnTo>
                    <a:pt x="3669357" y="331785"/>
                  </a:lnTo>
                  <a:lnTo>
                    <a:pt x="3676974" y="316863"/>
                  </a:lnTo>
                  <a:lnTo>
                    <a:pt x="3692843" y="327023"/>
                  </a:lnTo>
                  <a:lnTo>
                    <a:pt x="3703951" y="353375"/>
                  </a:lnTo>
                  <a:lnTo>
                    <a:pt x="3718550" y="355598"/>
                  </a:lnTo>
                  <a:lnTo>
                    <a:pt x="3728072" y="377505"/>
                  </a:lnTo>
                  <a:lnTo>
                    <a:pt x="3747432" y="396238"/>
                  </a:lnTo>
                  <a:lnTo>
                    <a:pt x="3742671" y="347660"/>
                  </a:lnTo>
                  <a:lnTo>
                    <a:pt x="3755366" y="329563"/>
                  </a:lnTo>
                  <a:lnTo>
                    <a:pt x="3741402" y="310831"/>
                  </a:lnTo>
                  <a:lnTo>
                    <a:pt x="3754097" y="299083"/>
                  </a:lnTo>
                  <a:lnTo>
                    <a:pt x="3732832" y="284796"/>
                  </a:lnTo>
                  <a:lnTo>
                    <a:pt x="3722042" y="307020"/>
                  </a:lnTo>
                  <a:lnTo>
                    <a:pt x="3702047" y="286066"/>
                  </a:lnTo>
                  <a:cubicBezTo>
                    <a:pt x="3702259" y="278340"/>
                    <a:pt x="3702470" y="270614"/>
                    <a:pt x="3702682" y="262888"/>
                  </a:cubicBezTo>
                  <a:lnTo>
                    <a:pt x="3679830" y="270191"/>
                  </a:lnTo>
                  <a:lnTo>
                    <a:pt x="3669992" y="254633"/>
                  </a:lnTo>
                  <a:lnTo>
                    <a:pt x="3686813" y="249236"/>
                  </a:lnTo>
                  <a:lnTo>
                    <a:pt x="3699508" y="257491"/>
                  </a:lnTo>
                  <a:lnTo>
                    <a:pt x="3701729" y="235583"/>
                  </a:lnTo>
                  <a:lnTo>
                    <a:pt x="3716646" y="253363"/>
                  </a:lnTo>
                  <a:lnTo>
                    <a:pt x="3718550" y="269238"/>
                  </a:lnTo>
                  <a:lnTo>
                    <a:pt x="3734419" y="275271"/>
                  </a:lnTo>
                  <a:lnTo>
                    <a:pt x="3730293" y="265746"/>
                  </a:lnTo>
                  <a:lnTo>
                    <a:pt x="3744893" y="235266"/>
                  </a:lnTo>
                  <a:lnTo>
                    <a:pt x="3771235" y="242251"/>
                  </a:lnTo>
                  <a:lnTo>
                    <a:pt x="3769648" y="285431"/>
                  </a:lnTo>
                  <a:lnTo>
                    <a:pt x="3794086" y="289241"/>
                  </a:lnTo>
                  <a:lnTo>
                    <a:pt x="3783295" y="269556"/>
                  </a:lnTo>
                  <a:lnTo>
                    <a:pt x="3790913" y="260031"/>
                  </a:lnTo>
                  <a:lnTo>
                    <a:pt x="3798212" y="266381"/>
                  </a:lnTo>
                  <a:lnTo>
                    <a:pt x="3841376" y="274001"/>
                  </a:lnTo>
                  <a:lnTo>
                    <a:pt x="3828998" y="295273"/>
                  </a:lnTo>
                  <a:lnTo>
                    <a:pt x="3855658" y="294321"/>
                  </a:lnTo>
                  <a:lnTo>
                    <a:pt x="3838837" y="314323"/>
                  </a:lnTo>
                  <a:lnTo>
                    <a:pt x="3855975" y="341628"/>
                  </a:lnTo>
                  <a:lnTo>
                    <a:pt x="3871844" y="335913"/>
                  </a:lnTo>
                  <a:lnTo>
                    <a:pt x="3865179" y="301306"/>
                  </a:lnTo>
                  <a:lnTo>
                    <a:pt x="3879461" y="284478"/>
                  </a:lnTo>
                  <a:lnTo>
                    <a:pt x="3862640" y="279398"/>
                  </a:lnTo>
                  <a:lnTo>
                    <a:pt x="3866766" y="252728"/>
                  </a:lnTo>
                  <a:lnTo>
                    <a:pt x="3885809" y="256856"/>
                  </a:lnTo>
                  <a:lnTo>
                    <a:pt x="3891839" y="239076"/>
                  </a:lnTo>
                  <a:lnTo>
                    <a:pt x="3894060" y="225423"/>
                  </a:lnTo>
                  <a:lnTo>
                    <a:pt x="3904534" y="220978"/>
                  </a:lnTo>
                  <a:lnTo>
                    <a:pt x="3929289" y="187006"/>
                  </a:lnTo>
                  <a:lnTo>
                    <a:pt x="3943254" y="185736"/>
                  </a:lnTo>
                  <a:lnTo>
                    <a:pt x="3965470" y="200658"/>
                  </a:lnTo>
                  <a:lnTo>
                    <a:pt x="3976261" y="187641"/>
                  </a:lnTo>
                  <a:lnTo>
                    <a:pt x="3960075" y="171766"/>
                  </a:lnTo>
                  <a:lnTo>
                    <a:pt x="3972453" y="131761"/>
                  </a:lnTo>
                  <a:lnTo>
                    <a:pt x="3994986" y="144143"/>
                  </a:lnTo>
                  <a:lnTo>
                    <a:pt x="3999747" y="129538"/>
                  </a:lnTo>
                  <a:lnTo>
                    <a:pt x="3988004" y="110806"/>
                  </a:lnTo>
                  <a:lnTo>
                    <a:pt x="3959440" y="105726"/>
                  </a:lnTo>
                  <a:lnTo>
                    <a:pt x="3959440" y="84453"/>
                  </a:lnTo>
                  <a:lnTo>
                    <a:pt x="3967692" y="78103"/>
                  </a:lnTo>
                  <a:lnTo>
                    <a:pt x="3995621" y="102233"/>
                  </a:lnTo>
                  <a:lnTo>
                    <a:pt x="4004825" y="96836"/>
                  </a:lnTo>
                  <a:lnTo>
                    <a:pt x="3998478" y="80008"/>
                  </a:lnTo>
                  <a:lnTo>
                    <a:pt x="4002286" y="45083"/>
                  </a:lnTo>
                  <a:lnTo>
                    <a:pt x="4010855" y="49211"/>
                  </a:lnTo>
                  <a:lnTo>
                    <a:pt x="4021646" y="71436"/>
                  </a:lnTo>
                  <a:lnTo>
                    <a:pt x="4027676" y="42861"/>
                  </a:lnTo>
                  <a:lnTo>
                    <a:pt x="4035293" y="40638"/>
                  </a:lnTo>
                  <a:lnTo>
                    <a:pt x="4041641" y="66673"/>
                  </a:lnTo>
                  <a:lnTo>
                    <a:pt x="4054336" y="69848"/>
                  </a:lnTo>
                  <a:lnTo>
                    <a:pt x="4064175" y="95248"/>
                  </a:lnTo>
                  <a:lnTo>
                    <a:pt x="4079726" y="78103"/>
                  </a:lnTo>
                  <a:lnTo>
                    <a:pt x="4104164" y="67626"/>
                  </a:lnTo>
                  <a:lnTo>
                    <a:pt x="4108290" y="85088"/>
                  </a:lnTo>
                  <a:lnTo>
                    <a:pt x="4059097" y="155256"/>
                  </a:lnTo>
                  <a:lnTo>
                    <a:pt x="4042276" y="238758"/>
                  </a:lnTo>
                  <a:lnTo>
                    <a:pt x="4027676" y="261936"/>
                  </a:lnTo>
                  <a:lnTo>
                    <a:pt x="4034024" y="290510"/>
                  </a:lnTo>
                  <a:lnTo>
                    <a:pt x="4046719" y="293685"/>
                  </a:lnTo>
                  <a:lnTo>
                    <a:pt x="4057510" y="275588"/>
                  </a:lnTo>
                  <a:lnTo>
                    <a:pt x="4081631" y="245743"/>
                  </a:lnTo>
                  <a:lnTo>
                    <a:pt x="4063540" y="247013"/>
                  </a:lnTo>
                  <a:cubicBezTo>
                    <a:pt x="4063752" y="242039"/>
                    <a:pt x="4063963" y="237065"/>
                    <a:pt x="4064175" y="232091"/>
                  </a:cubicBezTo>
                  <a:lnTo>
                    <a:pt x="4126063" y="154621"/>
                  </a:lnTo>
                  <a:lnTo>
                    <a:pt x="4140663" y="113663"/>
                  </a:lnTo>
                  <a:lnTo>
                    <a:pt x="4166688" y="90168"/>
                  </a:lnTo>
                  <a:lnTo>
                    <a:pt x="4171766" y="66673"/>
                  </a:lnTo>
                  <a:lnTo>
                    <a:pt x="4189856" y="50798"/>
                  </a:lnTo>
                  <a:lnTo>
                    <a:pt x="4187635" y="75881"/>
                  </a:lnTo>
                  <a:lnTo>
                    <a:pt x="4197473" y="93026"/>
                  </a:lnTo>
                  <a:lnTo>
                    <a:pt x="4195252" y="106678"/>
                  </a:lnTo>
                  <a:lnTo>
                    <a:pt x="4179383" y="116203"/>
                  </a:lnTo>
                  <a:lnTo>
                    <a:pt x="4170179" y="139381"/>
                  </a:lnTo>
                  <a:lnTo>
                    <a:pt x="4197791" y="131761"/>
                  </a:lnTo>
                  <a:lnTo>
                    <a:pt x="4185731" y="200658"/>
                  </a:lnTo>
                  <a:lnTo>
                    <a:pt x="4200330" y="201293"/>
                  </a:lnTo>
                  <a:lnTo>
                    <a:pt x="4222546" y="187323"/>
                  </a:lnTo>
                  <a:lnTo>
                    <a:pt x="4238098" y="143191"/>
                  </a:lnTo>
                  <a:lnTo>
                    <a:pt x="4246667" y="155573"/>
                  </a:lnTo>
                  <a:lnTo>
                    <a:pt x="4250476" y="141921"/>
                  </a:lnTo>
                  <a:lnTo>
                    <a:pt x="4236828" y="126363"/>
                  </a:lnTo>
                  <a:lnTo>
                    <a:pt x="4240954" y="106043"/>
                  </a:lnTo>
                  <a:lnTo>
                    <a:pt x="4258727" y="101916"/>
                  </a:lnTo>
                  <a:lnTo>
                    <a:pt x="4264123" y="93343"/>
                  </a:lnTo>
                  <a:lnTo>
                    <a:pt x="4277770" y="74293"/>
                  </a:lnTo>
                  <a:lnTo>
                    <a:pt x="4268884" y="63498"/>
                  </a:lnTo>
                  <a:lnTo>
                    <a:pt x="4274279" y="39686"/>
                  </a:lnTo>
                  <a:lnTo>
                    <a:pt x="4286657" y="33336"/>
                  </a:lnTo>
                  <a:lnTo>
                    <a:pt x="4277135" y="19366"/>
                  </a:lnTo>
                  <a:close/>
                  <a:moveTo>
                    <a:pt x="4105211" y="0"/>
                  </a:moveTo>
                  <a:lnTo>
                    <a:pt x="4132404" y="29210"/>
                  </a:lnTo>
                  <a:lnTo>
                    <a:pt x="4151279" y="20320"/>
                  </a:lnTo>
                  <a:lnTo>
                    <a:pt x="4142001" y="37465"/>
                  </a:lnTo>
                  <a:lnTo>
                    <a:pt x="4118327" y="43180"/>
                  </a:lnTo>
                  <a:lnTo>
                    <a:pt x="4092734" y="44133"/>
                  </a:lnTo>
                  <a:lnTo>
                    <a:pt x="4070660" y="57150"/>
                  </a:lnTo>
                  <a:lnTo>
                    <a:pt x="4067141" y="41275"/>
                  </a:lnTo>
                  <a:lnTo>
                    <a:pt x="4088575" y="39370"/>
                  </a:lnTo>
                  <a:lnTo>
                    <a:pt x="4087295" y="29528"/>
                  </a:lnTo>
                  <a:lnTo>
                    <a:pt x="4068100" y="26353"/>
                  </a:lnTo>
                  <a:lnTo>
                    <a:pt x="4072259" y="12065"/>
                  </a:lnTo>
                  <a:lnTo>
                    <a:pt x="4098812" y="10478"/>
                  </a:lnTo>
                  <a:close/>
                </a:path>
              </a:pathLst>
            </a:custGeom>
            <a:solidFill>
              <a:srgbClr val="D2D2D4"/>
            </a:solidFill>
            <a:ln w="19050"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18" name="Oval 17"/>
            <p:cNvSpPr/>
            <p:nvPr/>
          </p:nvSpPr>
          <p:spPr>
            <a:xfrm>
              <a:off x="733869" y="-85134"/>
              <a:ext cx="7279094" cy="7279094"/>
            </a:xfrm>
            <a:prstGeom prst="ellipse">
              <a:avLst/>
            </a:prstGeom>
            <a:noFill/>
            <a:ln w="285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" name="Freeform 317"/>
            <p:cNvSpPr>
              <a:spLocks/>
            </p:cNvSpPr>
            <p:nvPr/>
          </p:nvSpPr>
          <p:spPr bwMode="auto">
            <a:xfrm>
              <a:off x="4729607" y="4562475"/>
              <a:ext cx="898525" cy="639763"/>
            </a:xfrm>
            <a:custGeom>
              <a:avLst/>
              <a:gdLst>
                <a:gd name="T0" fmla="*/ 2826 w 2829"/>
                <a:gd name="T1" fmla="*/ 1498 h 2015"/>
                <a:gd name="T2" fmla="*/ 2767 w 2829"/>
                <a:gd name="T3" fmla="*/ 1558 h 2015"/>
                <a:gd name="T4" fmla="*/ 2684 w 2829"/>
                <a:gd name="T5" fmla="*/ 1589 h 2015"/>
                <a:gd name="T6" fmla="*/ 2588 w 2829"/>
                <a:gd name="T7" fmla="*/ 1693 h 2015"/>
                <a:gd name="T8" fmla="*/ 2631 w 2829"/>
                <a:gd name="T9" fmla="*/ 1629 h 2015"/>
                <a:gd name="T10" fmla="*/ 2664 w 2829"/>
                <a:gd name="T11" fmla="*/ 1576 h 2015"/>
                <a:gd name="T12" fmla="*/ 2694 w 2829"/>
                <a:gd name="T13" fmla="*/ 1532 h 2015"/>
                <a:gd name="T14" fmla="*/ 2657 w 2829"/>
                <a:gd name="T15" fmla="*/ 1513 h 2015"/>
                <a:gd name="T16" fmla="*/ 2616 w 2829"/>
                <a:gd name="T17" fmla="*/ 1460 h 2015"/>
                <a:gd name="T18" fmla="*/ 2570 w 2829"/>
                <a:gd name="T19" fmla="*/ 1500 h 2015"/>
                <a:gd name="T20" fmla="*/ 2527 w 2829"/>
                <a:gd name="T21" fmla="*/ 1514 h 2015"/>
                <a:gd name="T22" fmla="*/ 2604 w 2829"/>
                <a:gd name="T23" fmla="*/ 1527 h 2015"/>
                <a:gd name="T24" fmla="*/ 2581 w 2829"/>
                <a:gd name="T25" fmla="*/ 1587 h 2015"/>
                <a:gd name="T26" fmla="*/ 2558 w 2829"/>
                <a:gd name="T27" fmla="*/ 1610 h 2015"/>
                <a:gd name="T28" fmla="*/ 2535 w 2829"/>
                <a:gd name="T29" fmla="*/ 1610 h 2015"/>
                <a:gd name="T30" fmla="*/ 2558 w 2829"/>
                <a:gd name="T31" fmla="*/ 1663 h 2015"/>
                <a:gd name="T32" fmla="*/ 2529 w 2829"/>
                <a:gd name="T33" fmla="*/ 1719 h 2015"/>
                <a:gd name="T34" fmla="*/ 2588 w 2829"/>
                <a:gd name="T35" fmla="*/ 1673 h 2015"/>
                <a:gd name="T36" fmla="*/ 2519 w 2829"/>
                <a:gd name="T37" fmla="*/ 1760 h 2015"/>
                <a:gd name="T38" fmla="*/ 2527 w 2829"/>
                <a:gd name="T39" fmla="*/ 1833 h 2015"/>
                <a:gd name="T40" fmla="*/ 2545 w 2829"/>
                <a:gd name="T41" fmla="*/ 2008 h 2015"/>
                <a:gd name="T42" fmla="*/ 2331 w 2829"/>
                <a:gd name="T43" fmla="*/ 1894 h 2015"/>
                <a:gd name="T44" fmla="*/ 2163 w 2829"/>
                <a:gd name="T45" fmla="*/ 1840 h 2015"/>
                <a:gd name="T46" fmla="*/ 1723 w 2829"/>
                <a:gd name="T47" fmla="*/ 1877 h 2015"/>
                <a:gd name="T48" fmla="*/ 1425 w 2829"/>
                <a:gd name="T49" fmla="*/ 2015 h 2015"/>
                <a:gd name="T50" fmla="*/ 1162 w 2829"/>
                <a:gd name="T51" fmla="*/ 2008 h 2015"/>
                <a:gd name="T52" fmla="*/ 807 w 2829"/>
                <a:gd name="T53" fmla="*/ 1944 h 2015"/>
                <a:gd name="T54" fmla="*/ 836 w 2829"/>
                <a:gd name="T55" fmla="*/ 1824 h 2015"/>
                <a:gd name="T56" fmla="*/ 749 w 2829"/>
                <a:gd name="T57" fmla="*/ 1766 h 2015"/>
                <a:gd name="T58" fmla="*/ 712 w 2829"/>
                <a:gd name="T59" fmla="*/ 1614 h 2015"/>
                <a:gd name="T60" fmla="*/ 595 w 2829"/>
                <a:gd name="T61" fmla="*/ 1611 h 2015"/>
                <a:gd name="T62" fmla="*/ 454 w 2829"/>
                <a:gd name="T63" fmla="*/ 1513 h 2015"/>
                <a:gd name="T64" fmla="*/ 331 w 2829"/>
                <a:gd name="T65" fmla="*/ 1524 h 2015"/>
                <a:gd name="T66" fmla="*/ 333 w 2829"/>
                <a:gd name="T67" fmla="*/ 1348 h 2015"/>
                <a:gd name="T68" fmla="*/ 192 w 2829"/>
                <a:gd name="T69" fmla="*/ 1303 h 2015"/>
                <a:gd name="T70" fmla="*/ 0 w 2829"/>
                <a:gd name="T71" fmla="*/ 963 h 2015"/>
                <a:gd name="T72" fmla="*/ 228 w 2829"/>
                <a:gd name="T73" fmla="*/ 884 h 2015"/>
                <a:gd name="T74" fmla="*/ 378 w 2829"/>
                <a:gd name="T75" fmla="*/ 587 h 2015"/>
                <a:gd name="T76" fmla="*/ 673 w 2829"/>
                <a:gd name="T77" fmla="*/ 253 h 2015"/>
                <a:gd name="T78" fmla="*/ 745 w 2829"/>
                <a:gd name="T79" fmla="*/ 193 h 2015"/>
                <a:gd name="T80" fmla="*/ 1103 w 2829"/>
                <a:gd name="T81" fmla="*/ 185 h 2015"/>
                <a:gd name="T82" fmla="*/ 1219 w 2829"/>
                <a:gd name="T83" fmla="*/ 202 h 2015"/>
                <a:gd name="T84" fmla="*/ 1352 w 2829"/>
                <a:gd name="T85" fmla="*/ 235 h 2015"/>
                <a:gd name="T86" fmla="*/ 1601 w 2829"/>
                <a:gd name="T87" fmla="*/ 163 h 2015"/>
                <a:gd name="T88" fmla="*/ 1781 w 2829"/>
                <a:gd name="T89" fmla="*/ 19 h 2015"/>
                <a:gd name="T90" fmla="*/ 2062 w 2829"/>
                <a:gd name="T91" fmla="*/ 92 h 2015"/>
                <a:gd name="T92" fmla="*/ 2328 w 2829"/>
                <a:gd name="T93" fmla="*/ 528 h 2015"/>
                <a:gd name="T94" fmla="*/ 2363 w 2829"/>
                <a:gd name="T95" fmla="*/ 957 h 2015"/>
                <a:gd name="T96" fmla="*/ 2352 w 2829"/>
                <a:gd name="T97" fmla="*/ 1200 h 2015"/>
                <a:gd name="T98" fmla="*/ 2570 w 2829"/>
                <a:gd name="T99" fmla="*/ 1296 h 2015"/>
                <a:gd name="T100" fmla="*/ 2725 w 2829"/>
                <a:gd name="T101" fmla="*/ 1241 h 2015"/>
                <a:gd name="T102" fmla="*/ 2829 w 2829"/>
                <a:gd name="T103" fmla="*/ 1395 h 2015"/>
                <a:gd name="T104" fmla="*/ 2806 w 2829"/>
                <a:gd name="T105" fmla="*/ 1462 h 20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829" h="2015">
                  <a:moveTo>
                    <a:pt x="2806" y="1462"/>
                  </a:moveTo>
                  <a:lnTo>
                    <a:pt x="2826" y="1498"/>
                  </a:lnTo>
                  <a:lnTo>
                    <a:pt x="2823" y="1534"/>
                  </a:lnTo>
                  <a:lnTo>
                    <a:pt x="2767" y="1558"/>
                  </a:lnTo>
                  <a:lnTo>
                    <a:pt x="2731" y="1579"/>
                  </a:lnTo>
                  <a:lnTo>
                    <a:pt x="2684" y="1589"/>
                  </a:lnTo>
                  <a:lnTo>
                    <a:pt x="2641" y="1643"/>
                  </a:lnTo>
                  <a:lnTo>
                    <a:pt x="2588" y="1693"/>
                  </a:lnTo>
                  <a:lnTo>
                    <a:pt x="2598" y="1666"/>
                  </a:lnTo>
                  <a:lnTo>
                    <a:pt x="2631" y="1629"/>
                  </a:lnTo>
                  <a:lnTo>
                    <a:pt x="2631" y="1599"/>
                  </a:lnTo>
                  <a:lnTo>
                    <a:pt x="2664" y="1576"/>
                  </a:lnTo>
                  <a:lnTo>
                    <a:pt x="2697" y="1549"/>
                  </a:lnTo>
                  <a:lnTo>
                    <a:pt x="2694" y="1532"/>
                  </a:lnTo>
                  <a:lnTo>
                    <a:pt x="2647" y="1542"/>
                  </a:lnTo>
                  <a:lnTo>
                    <a:pt x="2657" y="1513"/>
                  </a:lnTo>
                  <a:lnTo>
                    <a:pt x="2647" y="1483"/>
                  </a:lnTo>
                  <a:lnTo>
                    <a:pt x="2616" y="1460"/>
                  </a:lnTo>
                  <a:lnTo>
                    <a:pt x="2584" y="1473"/>
                  </a:lnTo>
                  <a:lnTo>
                    <a:pt x="2570" y="1500"/>
                  </a:lnTo>
                  <a:lnTo>
                    <a:pt x="2530" y="1488"/>
                  </a:lnTo>
                  <a:lnTo>
                    <a:pt x="2527" y="1514"/>
                  </a:lnTo>
                  <a:lnTo>
                    <a:pt x="2594" y="1520"/>
                  </a:lnTo>
                  <a:lnTo>
                    <a:pt x="2604" y="1527"/>
                  </a:lnTo>
                  <a:lnTo>
                    <a:pt x="2614" y="1547"/>
                  </a:lnTo>
                  <a:lnTo>
                    <a:pt x="2581" y="1587"/>
                  </a:lnTo>
                  <a:lnTo>
                    <a:pt x="2575" y="1604"/>
                  </a:lnTo>
                  <a:lnTo>
                    <a:pt x="2558" y="1610"/>
                  </a:lnTo>
                  <a:lnTo>
                    <a:pt x="2548" y="1597"/>
                  </a:lnTo>
                  <a:lnTo>
                    <a:pt x="2535" y="1610"/>
                  </a:lnTo>
                  <a:lnTo>
                    <a:pt x="2558" y="1640"/>
                  </a:lnTo>
                  <a:lnTo>
                    <a:pt x="2558" y="1663"/>
                  </a:lnTo>
                  <a:lnTo>
                    <a:pt x="2526" y="1684"/>
                  </a:lnTo>
                  <a:lnTo>
                    <a:pt x="2529" y="1719"/>
                  </a:lnTo>
                  <a:lnTo>
                    <a:pt x="2545" y="1683"/>
                  </a:lnTo>
                  <a:lnTo>
                    <a:pt x="2588" y="1673"/>
                  </a:lnTo>
                  <a:lnTo>
                    <a:pt x="2588" y="1693"/>
                  </a:lnTo>
                  <a:lnTo>
                    <a:pt x="2519" y="1760"/>
                  </a:lnTo>
                  <a:lnTo>
                    <a:pt x="2522" y="1783"/>
                  </a:lnTo>
                  <a:lnTo>
                    <a:pt x="2527" y="1833"/>
                  </a:lnTo>
                  <a:lnTo>
                    <a:pt x="2521" y="1939"/>
                  </a:lnTo>
                  <a:lnTo>
                    <a:pt x="2545" y="2008"/>
                  </a:lnTo>
                  <a:lnTo>
                    <a:pt x="2411" y="1897"/>
                  </a:lnTo>
                  <a:lnTo>
                    <a:pt x="2331" y="1894"/>
                  </a:lnTo>
                  <a:lnTo>
                    <a:pt x="2263" y="1819"/>
                  </a:lnTo>
                  <a:lnTo>
                    <a:pt x="2163" y="1840"/>
                  </a:lnTo>
                  <a:lnTo>
                    <a:pt x="2033" y="1791"/>
                  </a:lnTo>
                  <a:lnTo>
                    <a:pt x="1723" y="1877"/>
                  </a:lnTo>
                  <a:lnTo>
                    <a:pt x="1578" y="2010"/>
                  </a:lnTo>
                  <a:lnTo>
                    <a:pt x="1425" y="2015"/>
                  </a:lnTo>
                  <a:lnTo>
                    <a:pt x="1221" y="1970"/>
                  </a:lnTo>
                  <a:lnTo>
                    <a:pt x="1162" y="2008"/>
                  </a:lnTo>
                  <a:lnTo>
                    <a:pt x="938" y="1930"/>
                  </a:lnTo>
                  <a:lnTo>
                    <a:pt x="807" y="1944"/>
                  </a:lnTo>
                  <a:lnTo>
                    <a:pt x="767" y="1869"/>
                  </a:lnTo>
                  <a:lnTo>
                    <a:pt x="836" y="1824"/>
                  </a:lnTo>
                  <a:lnTo>
                    <a:pt x="836" y="1778"/>
                  </a:lnTo>
                  <a:lnTo>
                    <a:pt x="749" y="1766"/>
                  </a:lnTo>
                  <a:lnTo>
                    <a:pt x="689" y="1709"/>
                  </a:lnTo>
                  <a:lnTo>
                    <a:pt x="712" y="1614"/>
                  </a:lnTo>
                  <a:lnTo>
                    <a:pt x="668" y="1573"/>
                  </a:lnTo>
                  <a:lnTo>
                    <a:pt x="595" y="1611"/>
                  </a:lnTo>
                  <a:lnTo>
                    <a:pt x="551" y="1608"/>
                  </a:lnTo>
                  <a:lnTo>
                    <a:pt x="454" y="1513"/>
                  </a:lnTo>
                  <a:lnTo>
                    <a:pt x="367" y="1530"/>
                  </a:lnTo>
                  <a:lnTo>
                    <a:pt x="331" y="1524"/>
                  </a:lnTo>
                  <a:lnTo>
                    <a:pt x="363" y="1417"/>
                  </a:lnTo>
                  <a:lnTo>
                    <a:pt x="333" y="1348"/>
                  </a:lnTo>
                  <a:lnTo>
                    <a:pt x="253" y="1325"/>
                  </a:lnTo>
                  <a:lnTo>
                    <a:pt x="192" y="1303"/>
                  </a:lnTo>
                  <a:lnTo>
                    <a:pt x="171" y="1210"/>
                  </a:lnTo>
                  <a:lnTo>
                    <a:pt x="0" y="963"/>
                  </a:lnTo>
                  <a:lnTo>
                    <a:pt x="129" y="898"/>
                  </a:lnTo>
                  <a:lnTo>
                    <a:pt x="228" y="884"/>
                  </a:lnTo>
                  <a:lnTo>
                    <a:pt x="304" y="797"/>
                  </a:lnTo>
                  <a:lnTo>
                    <a:pt x="378" y="587"/>
                  </a:lnTo>
                  <a:lnTo>
                    <a:pt x="530" y="394"/>
                  </a:lnTo>
                  <a:lnTo>
                    <a:pt x="673" y="253"/>
                  </a:lnTo>
                  <a:lnTo>
                    <a:pt x="719" y="255"/>
                  </a:lnTo>
                  <a:lnTo>
                    <a:pt x="745" y="193"/>
                  </a:lnTo>
                  <a:lnTo>
                    <a:pt x="849" y="112"/>
                  </a:lnTo>
                  <a:lnTo>
                    <a:pt x="1103" y="185"/>
                  </a:lnTo>
                  <a:lnTo>
                    <a:pt x="1156" y="162"/>
                  </a:lnTo>
                  <a:lnTo>
                    <a:pt x="1219" y="202"/>
                  </a:lnTo>
                  <a:lnTo>
                    <a:pt x="1263" y="187"/>
                  </a:lnTo>
                  <a:lnTo>
                    <a:pt x="1352" y="235"/>
                  </a:lnTo>
                  <a:lnTo>
                    <a:pt x="1467" y="169"/>
                  </a:lnTo>
                  <a:lnTo>
                    <a:pt x="1601" y="163"/>
                  </a:lnTo>
                  <a:lnTo>
                    <a:pt x="1650" y="180"/>
                  </a:lnTo>
                  <a:lnTo>
                    <a:pt x="1781" y="19"/>
                  </a:lnTo>
                  <a:lnTo>
                    <a:pt x="1972" y="0"/>
                  </a:lnTo>
                  <a:lnTo>
                    <a:pt x="2062" y="92"/>
                  </a:lnTo>
                  <a:lnTo>
                    <a:pt x="2134" y="278"/>
                  </a:lnTo>
                  <a:lnTo>
                    <a:pt x="2328" y="528"/>
                  </a:lnTo>
                  <a:lnTo>
                    <a:pt x="2379" y="673"/>
                  </a:lnTo>
                  <a:lnTo>
                    <a:pt x="2363" y="957"/>
                  </a:lnTo>
                  <a:lnTo>
                    <a:pt x="2386" y="1081"/>
                  </a:lnTo>
                  <a:lnTo>
                    <a:pt x="2352" y="1200"/>
                  </a:lnTo>
                  <a:lnTo>
                    <a:pt x="2473" y="1314"/>
                  </a:lnTo>
                  <a:lnTo>
                    <a:pt x="2570" y="1296"/>
                  </a:lnTo>
                  <a:lnTo>
                    <a:pt x="2637" y="1246"/>
                  </a:lnTo>
                  <a:lnTo>
                    <a:pt x="2725" y="1241"/>
                  </a:lnTo>
                  <a:lnTo>
                    <a:pt x="2810" y="1322"/>
                  </a:lnTo>
                  <a:lnTo>
                    <a:pt x="2829" y="1395"/>
                  </a:lnTo>
                  <a:lnTo>
                    <a:pt x="2826" y="1471"/>
                  </a:lnTo>
                  <a:lnTo>
                    <a:pt x="2806" y="1462"/>
                  </a:lnTo>
                  <a:close/>
                </a:path>
              </a:pathLst>
            </a:custGeom>
            <a:solidFill>
              <a:srgbClr val="9FD55B"/>
            </a:solidFill>
            <a:ln w="3175">
              <a:solidFill>
                <a:srgbClr val="80AB49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1751134" y="5753353"/>
            <a:ext cx="1510026" cy="336307"/>
            <a:chOff x="227134" y="5683432"/>
            <a:chExt cx="1510026" cy="336307"/>
          </a:xfrm>
        </p:grpSpPr>
        <p:sp>
          <p:nvSpPr>
            <p:cNvPr id="21" name="Oval 20"/>
            <p:cNvSpPr/>
            <p:nvPr/>
          </p:nvSpPr>
          <p:spPr>
            <a:xfrm>
              <a:off x="227134" y="5683432"/>
              <a:ext cx="336307" cy="336307"/>
            </a:xfrm>
            <a:prstGeom prst="ellipse">
              <a:avLst/>
            </a:prstGeom>
            <a:blipFill>
              <a:blip r:embed="rId4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Rectangle 21"/>
            <p:cNvSpPr/>
            <p:nvPr/>
          </p:nvSpPr>
          <p:spPr>
            <a:xfrm>
              <a:off x="563441" y="5720779"/>
              <a:ext cx="1173719" cy="261610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lang="en-US" sz="1100" i="1" dirty="0">
                  <a:solidFill>
                    <a:schemeClr val="accent1"/>
                  </a:solidFill>
                </a:rPr>
                <a:t>EU member state</a:t>
              </a:r>
              <a:endParaRPr lang="en-US" sz="1100" i="1" dirty="0">
                <a:solidFill>
                  <a:schemeClr val="accent1"/>
                </a:solidFill>
              </a:endParaRPr>
            </a:p>
          </p:txBody>
        </p:sp>
      </p:grp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80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37750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 smtClean="0"/>
              <a:t>Russia</a:t>
            </a:r>
            <a:endParaRPr lang="en-US" dirty="0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Editable Pins for Maps</a:t>
            </a:r>
            <a:endParaRPr lang="en-US" dirty="0"/>
          </a:p>
        </p:txBody>
      </p:sp>
      <p:grpSp>
        <p:nvGrpSpPr>
          <p:cNvPr id="35" name="Group 34"/>
          <p:cNvGrpSpPr/>
          <p:nvPr/>
        </p:nvGrpSpPr>
        <p:grpSpPr>
          <a:xfrm>
            <a:off x="2628801" y="1628801"/>
            <a:ext cx="1316895" cy="2235991"/>
            <a:chOff x="4381388" y="1557338"/>
            <a:chExt cx="1676624" cy="2846784"/>
          </a:xfrm>
        </p:grpSpPr>
        <p:sp>
          <p:nvSpPr>
            <p:cNvPr id="56" name="Freeform 5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Oval 5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Oval 5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Freeform 5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4033721" y="1628801"/>
            <a:ext cx="1316895" cy="2235991"/>
            <a:chOff x="4381388" y="1557338"/>
            <a:chExt cx="1676624" cy="2846784"/>
          </a:xfrm>
        </p:grpSpPr>
        <p:sp>
          <p:nvSpPr>
            <p:cNvPr id="52" name="Freeform 5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Oval 5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Oval 5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Freeform 5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5438641" y="1628801"/>
            <a:ext cx="1316895" cy="2235991"/>
            <a:chOff x="4381388" y="1557338"/>
            <a:chExt cx="1676624" cy="2846784"/>
          </a:xfrm>
        </p:grpSpPr>
        <p:sp>
          <p:nvSpPr>
            <p:cNvPr id="48" name="Freeform 4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Oval 4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Oval 4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Freeform 5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6843561" y="1628801"/>
            <a:ext cx="1316895" cy="2235991"/>
            <a:chOff x="4381388" y="1557338"/>
            <a:chExt cx="1676624" cy="2846784"/>
          </a:xfrm>
        </p:grpSpPr>
        <p:sp>
          <p:nvSpPr>
            <p:cNvPr id="44" name="Freeform 4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Oval 4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Oval 4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Freeform 4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8248482" y="1628801"/>
            <a:ext cx="1316895" cy="2235991"/>
            <a:chOff x="4381388" y="1557338"/>
            <a:chExt cx="1676624" cy="2846784"/>
          </a:xfrm>
        </p:grpSpPr>
        <p:sp>
          <p:nvSpPr>
            <p:cNvPr id="40" name="Freeform 3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Oval 4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Oval 4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Freeform 4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6" name="Group 65"/>
          <p:cNvGrpSpPr/>
          <p:nvPr/>
        </p:nvGrpSpPr>
        <p:grpSpPr>
          <a:xfrm>
            <a:off x="2628800" y="3999733"/>
            <a:ext cx="1987436" cy="2281887"/>
            <a:chOff x="4381388" y="1557338"/>
            <a:chExt cx="2528210" cy="2902781"/>
          </a:xfrm>
        </p:grpSpPr>
        <p:pic>
          <p:nvPicPr>
            <p:cNvPr id="67" name="Picture 66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68" name="Freeform 6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rgbClr val="3F4855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69" name="Oval 6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0" name="Oval 6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1" name="Freeform 7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90" name="Group 89"/>
          <p:cNvGrpSpPr/>
          <p:nvPr/>
        </p:nvGrpSpPr>
        <p:grpSpPr>
          <a:xfrm>
            <a:off x="4032209" y="3999733"/>
            <a:ext cx="1987436" cy="2281887"/>
            <a:chOff x="4381388" y="1557338"/>
            <a:chExt cx="2528210" cy="2902781"/>
          </a:xfrm>
        </p:grpSpPr>
        <p:pic>
          <p:nvPicPr>
            <p:cNvPr id="91" name="Picture 90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92" name="Freeform 9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3" name="Oval 9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4" name="Oval 9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5" name="Freeform 9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5435618" y="3999733"/>
            <a:ext cx="1987436" cy="2281887"/>
            <a:chOff x="4381388" y="1557338"/>
            <a:chExt cx="2528210" cy="2902781"/>
          </a:xfrm>
        </p:grpSpPr>
        <p:pic>
          <p:nvPicPr>
            <p:cNvPr id="85" name="Picture 84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6" name="Freeform 8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7" name="Oval 8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8" name="Oval 8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9" name="Freeform 8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8" name="Group 77"/>
          <p:cNvGrpSpPr/>
          <p:nvPr/>
        </p:nvGrpSpPr>
        <p:grpSpPr>
          <a:xfrm>
            <a:off x="6839027" y="3999733"/>
            <a:ext cx="1987436" cy="2281887"/>
            <a:chOff x="4381388" y="1557338"/>
            <a:chExt cx="2528210" cy="2902781"/>
          </a:xfrm>
        </p:grpSpPr>
        <p:pic>
          <p:nvPicPr>
            <p:cNvPr id="79" name="Picture 78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0" name="Freeform 7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1" name="Oval 8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2" name="Oval 8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3" name="Freeform 8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8242434" y="3999733"/>
            <a:ext cx="1987436" cy="2281887"/>
            <a:chOff x="4381388" y="1557338"/>
            <a:chExt cx="2528210" cy="2902781"/>
          </a:xfrm>
        </p:grpSpPr>
        <p:pic>
          <p:nvPicPr>
            <p:cNvPr id="73" name="Picture 72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74" name="Freeform 7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5" name="Oval 7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6" name="Oval 7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7" name="Freeform 7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sp>
        <p:nvSpPr>
          <p:cNvPr id="60" name="TextBox 59"/>
          <p:cNvSpPr txBox="1"/>
          <p:nvPr/>
        </p:nvSpPr>
        <p:spPr>
          <a:xfrm>
            <a:off x="1539465" y="3893286"/>
            <a:ext cx="110117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With shadow:</a:t>
            </a:r>
            <a:endParaRPr lang="en-US" dirty="0"/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81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0342616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ubtitle 4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Your Subtitle Here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Russia</a:t>
            </a:r>
          </a:p>
        </p:txBody>
      </p:sp>
      <p:sp>
        <p:nvSpPr>
          <p:cNvPr id="716" name="TextBox 715"/>
          <p:cNvSpPr txBox="1"/>
          <p:nvPr/>
        </p:nvSpPr>
        <p:spPr>
          <a:xfrm>
            <a:off x="6657106" y="1436822"/>
            <a:ext cx="368042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fr-FR"/>
            </a:defPPr>
          </a:lstStyle>
          <a:p>
            <a:r>
              <a:rPr lang="en-US" sz="28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Lorem Ipsum</a:t>
            </a:r>
          </a:p>
        </p:txBody>
      </p:sp>
      <p:sp>
        <p:nvSpPr>
          <p:cNvPr id="11" name="Rectangle 10"/>
          <p:cNvSpPr/>
          <p:nvPr/>
        </p:nvSpPr>
        <p:spPr>
          <a:xfrm>
            <a:off x="6657106" y="2060849"/>
            <a:ext cx="3680420" cy="36933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lorem ipsum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fui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tristique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tortor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turpis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dui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nunciti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eros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mauris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donec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odio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itsup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sodales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magna dolor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Id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evedin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venenatis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lacus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magnis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Felis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arcu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in tempus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praesent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est. 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enim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risunit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quisque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vitae, dolor magna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phasellus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Vestibulum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est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vinee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platea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tempor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dis.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Curabitur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interdum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placerat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luctus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ut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a,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orci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nam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mattis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loremi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tincidunt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aptent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malesuada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6722988" y="2102125"/>
            <a:ext cx="833628" cy="833628"/>
            <a:chOff x="5198988" y="2102125"/>
            <a:chExt cx="833628" cy="833628"/>
          </a:xfrm>
        </p:grpSpPr>
        <p:sp>
          <p:nvSpPr>
            <p:cNvPr id="13" name="Oval 12"/>
            <p:cNvSpPr/>
            <p:nvPr/>
          </p:nvSpPr>
          <p:spPr>
            <a:xfrm>
              <a:off x="5198988" y="2102125"/>
              <a:ext cx="833628" cy="833628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Freeform 9"/>
            <p:cNvSpPr/>
            <p:nvPr/>
          </p:nvSpPr>
          <p:spPr>
            <a:xfrm>
              <a:off x="5615793" y="2102125"/>
              <a:ext cx="416823" cy="833628"/>
            </a:xfrm>
            <a:custGeom>
              <a:avLst/>
              <a:gdLst>
                <a:gd name="connsiteX0" fmla="*/ 9 w 416823"/>
                <a:gd name="connsiteY0" fmla="*/ 0 h 833628"/>
                <a:gd name="connsiteX1" fmla="*/ 416823 w 416823"/>
                <a:gd name="connsiteY1" fmla="*/ 416814 h 833628"/>
                <a:gd name="connsiteX2" fmla="*/ 9 w 416823"/>
                <a:gd name="connsiteY2" fmla="*/ 833628 h 833628"/>
                <a:gd name="connsiteX3" fmla="*/ 0 w 416823"/>
                <a:gd name="connsiteY3" fmla="*/ 833627 h 833628"/>
                <a:gd name="connsiteX4" fmla="*/ 0 w 416823"/>
                <a:gd name="connsiteY4" fmla="*/ 1 h 833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6823" h="833628">
                  <a:moveTo>
                    <a:pt x="9" y="0"/>
                  </a:moveTo>
                  <a:cubicBezTo>
                    <a:pt x="230209" y="0"/>
                    <a:pt x="416823" y="186614"/>
                    <a:pt x="416823" y="416814"/>
                  </a:cubicBezTo>
                  <a:cubicBezTo>
                    <a:pt x="416823" y="647014"/>
                    <a:pt x="230209" y="833628"/>
                    <a:pt x="9" y="833628"/>
                  </a:cubicBezTo>
                  <a:lnTo>
                    <a:pt x="0" y="83362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tx1">
                <a:alpha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1711854" y="1231952"/>
            <a:ext cx="4389120" cy="4389120"/>
            <a:chOff x="187854" y="1231952"/>
            <a:chExt cx="4389120" cy="4389120"/>
          </a:xfrm>
        </p:grpSpPr>
        <p:sp>
          <p:nvSpPr>
            <p:cNvPr id="17" name="Freeform 16"/>
            <p:cNvSpPr/>
            <p:nvPr/>
          </p:nvSpPr>
          <p:spPr>
            <a:xfrm>
              <a:off x="421434" y="1320621"/>
              <a:ext cx="4155540" cy="3839423"/>
            </a:xfrm>
            <a:custGeom>
              <a:avLst/>
              <a:gdLst>
                <a:gd name="connsiteX0" fmla="*/ 2683163 w 6891715"/>
                <a:gd name="connsiteY0" fmla="*/ 6337292 h 6367455"/>
                <a:gd name="connsiteX1" fmla="*/ 2693958 w 6891715"/>
                <a:gd name="connsiteY1" fmla="*/ 6353978 h 6367455"/>
                <a:gd name="connsiteX2" fmla="*/ 2680624 w 6891715"/>
                <a:gd name="connsiteY2" fmla="*/ 6366813 h 6367455"/>
                <a:gd name="connsiteX3" fmla="*/ 2668876 w 6891715"/>
                <a:gd name="connsiteY3" fmla="*/ 6367455 h 6367455"/>
                <a:gd name="connsiteX4" fmla="*/ 2665383 w 6891715"/>
                <a:gd name="connsiteY4" fmla="*/ 6352695 h 6367455"/>
                <a:gd name="connsiteX5" fmla="*/ 2700308 w 6891715"/>
                <a:gd name="connsiteY5" fmla="*/ 6256329 h 6367455"/>
                <a:gd name="connsiteX6" fmla="*/ 2695228 w 6891715"/>
                <a:gd name="connsiteY6" fmla="*/ 6265854 h 6367455"/>
                <a:gd name="connsiteX7" fmla="*/ 2687608 w 6891715"/>
                <a:gd name="connsiteY7" fmla="*/ 6263949 h 6367455"/>
                <a:gd name="connsiteX8" fmla="*/ 2690784 w 6891715"/>
                <a:gd name="connsiteY8" fmla="*/ 6256647 h 6367455"/>
                <a:gd name="connsiteX9" fmla="*/ 2722533 w 6891715"/>
                <a:gd name="connsiteY9" fmla="*/ 6238867 h 6367455"/>
                <a:gd name="connsiteX10" fmla="*/ 2720891 w 6891715"/>
                <a:gd name="connsiteY10" fmla="*/ 6254742 h 6367455"/>
                <a:gd name="connsiteX11" fmla="*/ 2713008 w 6891715"/>
                <a:gd name="connsiteY11" fmla="*/ 6251567 h 6367455"/>
                <a:gd name="connsiteX12" fmla="*/ 2714322 w 6891715"/>
                <a:gd name="connsiteY12" fmla="*/ 6242360 h 6367455"/>
                <a:gd name="connsiteX13" fmla="*/ 4255139 w 6891715"/>
                <a:gd name="connsiteY13" fmla="*/ 6154726 h 6367455"/>
                <a:gd name="connsiteX14" fmla="*/ 4256051 w 6891715"/>
                <a:gd name="connsiteY14" fmla="*/ 6161076 h 6367455"/>
                <a:gd name="connsiteX15" fmla="*/ 4243891 w 6891715"/>
                <a:gd name="connsiteY15" fmla="*/ 6173776 h 6367455"/>
                <a:gd name="connsiteX16" fmla="*/ 4241763 w 6891715"/>
                <a:gd name="connsiteY16" fmla="*/ 6166474 h 6367455"/>
                <a:gd name="connsiteX17" fmla="*/ 4245715 w 6891715"/>
                <a:gd name="connsiteY17" fmla="*/ 6156949 h 6367455"/>
                <a:gd name="connsiteX18" fmla="*/ 4249971 w 6891715"/>
                <a:gd name="connsiteY18" fmla="*/ 6160124 h 6367455"/>
                <a:gd name="connsiteX19" fmla="*/ 3939210 w 6891715"/>
                <a:gd name="connsiteY19" fmla="*/ 6130914 h 6367455"/>
                <a:gd name="connsiteX20" fmla="*/ 3946521 w 6891715"/>
                <a:gd name="connsiteY20" fmla="*/ 6130914 h 6367455"/>
                <a:gd name="connsiteX21" fmla="*/ 3948746 w 6891715"/>
                <a:gd name="connsiteY21" fmla="*/ 6144521 h 6367455"/>
                <a:gd name="connsiteX22" fmla="*/ 3956057 w 6891715"/>
                <a:gd name="connsiteY22" fmla="*/ 6150849 h 6367455"/>
                <a:gd name="connsiteX23" fmla="*/ 3965594 w 6891715"/>
                <a:gd name="connsiteY23" fmla="*/ 6141356 h 6367455"/>
                <a:gd name="connsiteX24" fmla="*/ 3975130 w 6891715"/>
                <a:gd name="connsiteY24" fmla="*/ 6138192 h 6367455"/>
                <a:gd name="connsiteX25" fmla="*/ 3984666 w 6891715"/>
                <a:gd name="connsiteY25" fmla="*/ 6141989 h 6367455"/>
                <a:gd name="connsiteX26" fmla="*/ 3987845 w 6891715"/>
                <a:gd name="connsiteY26" fmla="*/ 6149267 h 6367455"/>
                <a:gd name="connsiteX27" fmla="*/ 3978309 w 6891715"/>
                <a:gd name="connsiteY27" fmla="*/ 6154646 h 6367455"/>
                <a:gd name="connsiteX28" fmla="*/ 3978309 w 6891715"/>
                <a:gd name="connsiteY28" fmla="*/ 6160026 h 6367455"/>
                <a:gd name="connsiteX29" fmla="*/ 3992295 w 6891715"/>
                <a:gd name="connsiteY29" fmla="*/ 6161924 h 6367455"/>
                <a:gd name="connsiteX30" fmla="*/ 3996427 w 6891715"/>
                <a:gd name="connsiteY30" fmla="*/ 6160975 h 6367455"/>
                <a:gd name="connsiteX31" fmla="*/ 4004056 w 6891715"/>
                <a:gd name="connsiteY31" fmla="*/ 6173316 h 6367455"/>
                <a:gd name="connsiteX32" fmla="*/ 4011367 w 6891715"/>
                <a:gd name="connsiteY32" fmla="*/ 6170151 h 6367455"/>
                <a:gd name="connsiteX33" fmla="*/ 4028214 w 6891715"/>
                <a:gd name="connsiteY33" fmla="*/ 6170151 h 6367455"/>
                <a:gd name="connsiteX34" fmla="*/ 4038069 w 6891715"/>
                <a:gd name="connsiteY34" fmla="*/ 6164772 h 6367455"/>
                <a:gd name="connsiteX35" fmla="*/ 4054916 w 6891715"/>
                <a:gd name="connsiteY35" fmla="*/ 6162557 h 6367455"/>
                <a:gd name="connsiteX36" fmla="*/ 4060320 w 6891715"/>
                <a:gd name="connsiteY36" fmla="*/ 6158127 h 6367455"/>
                <a:gd name="connsiteX37" fmla="*/ 4068584 w 6891715"/>
                <a:gd name="connsiteY37" fmla="*/ 6161291 h 6367455"/>
                <a:gd name="connsiteX38" fmla="*/ 4073988 w 6891715"/>
                <a:gd name="connsiteY38" fmla="*/ 6169835 h 6367455"/>
                <a:gd name="connsiteX39" fmla="*/ 4082571 w 6891715"/>
                <a:gd name="connsiteY39" fmla="*/ 6170468 h 6367455"/>
                <a:gd name="connsiteX40" fmla="*/ 4100371 w 6891715"/>
                <a:gd name="connsiteY40" fmla="*/ 6165089 h 6367455"/>
                <a:gd name="connsiteX41" fmla="*/ 4109908 w 6891715"/>
                <a:gd name="connsiteY41" fmla="*/ 6170468 h 6367455"/>
                <a:gd name="connsiteX42" fmla="*/ 4119444 w 6891715"/>
                <a:gd name="connsiteY42" fmla="*/ 6170151 h 6367455"/>
                <a:gd name="connsiteX43" fmla="*/ 4128980 w 6891715"/>
                <a:gd name="connsiteY43" fmla="*/ 6163823 h 6367455"/>
                <a:gd name="connsiteX44" fmla="*/ 4137563 w 6891715"/>
                <a:gd name="connsiteY44" fmla="*/ 6166038 h 6367455"/>
                <a:gd name="connsiteX45" fmla="*/ 4135337 w 6891715"/>
                <a:gd name="connsiteY45" fmla="*/ 6172366 h 6367455"/>
                <a:gd name="connsiteX46" fmla="*/ 4137563 w 6891715"/>
                <a:gd name="connsiteY46" fmla="*/ 6180594 h 6367455"/>
                <a:gd name="connsiteX47" fmla="*/ 4142013 w 6891715"/>
                <a:gd name="connsiteY47" fmla="*/ 6188821 h 6367455"/>
                <a:gd name="connsiteX48" fmla="*/ 4149324 w 6891715"/>
                <a:gd name="connsiteY48" fmla="*/ 6191985 h 6367455"/>
                <a:gd name="connsiteX49" fmla="*/ 4156635 w 6891715"/>
                <a:gd name="connsiteY49" fmla="*/ 6184707 h 6367455"/>
                <a:gd name="connsiteX50" fmla="*/ 4163946 w 6891715"/>
                <a:gd name="connsiteY50" fmla="*/ 6181543 h 6367455"/>
                <a:gd name="connsiteX51" fmla="*/ 4175707 w 6891715"/>
                <a:gd name="connsiteY51" fmla="*/ 6184707 h 6367455"/>
                <a:gd name="connsiteX52" fmla="*/ 4179840 w 6891715"/>
                <a:gd name="connsiteY52" fmla="*/ 6177113 h 6367455"/>
                <a:gd name="connsiteX53" fmla="*/ 4181111 w 6891715"/>
                <a:gd name="connsiteY53" fmla="*/ 6169835 h 6367455"/>
                <a:gd name="connsiteX54" fmla="*/ 4185243 w 6891715"/>
                <a:gd name="connsiteY54" fmla="*/ 6167620 h 6367455"/>
                <a:gd name="connsiteX55" fmla="*/ 4184290 w 6891715"/>
                <a:gd name="connsiteY55" fmla="*/ 6176164 h 6367455"/>
                <a:gd name="connsiteX56" fmla="*/ 4189376 w 6891715"/>
                <a:gd name="connsiteY56" fmla="*/ 6184391 h 6367455"/>
                <a:gd name="connsiteX57" fmla="*/ 4188422 w 6891715"/>
                <a:gd name="connsiteY57" fmla="*/ 6188504 h 6367455"/>
                <a:gd name="connsiteX58" fmla="*/ 4186197 w 6891715"/>
                <a:gd name="connsiteY58" fmla="*/ 6195782 h 6367455"/>
                <a:gd name="connsiteX59" fmla="*/ 4179204 w 6891715"/>
                <a:gd name="connsiteY59" fmla="*/ 6206541 h 6367455"/>
                <a:gd name="connsiteX60" fmla="*/ 4170621 w 6891715"/>
                <a:gd name="connsiteY60" fmla="*/ 6210654 h 6367455"/>
                <a:gd name="connsiteX61" fmla="*/ 4164264 w 6891715"/>
                <a:gd name="connsiteY61" fmla="*/ 6205908 h 6367455"/>
                <a:gd name="connsiteX62" fmla="*/ 4152820 w 6891715"/>
                <a:gd name="connsiteY62" fmla="*/ 6212237 h 6367455"/>
                <a:gd name="connsiteX63" fmla="*/ 4144238 w 6891715"/>
                <a:gd name="connsiteY63" fmla="*/ 6213186 h 6367455"/>
                <a:gd name="connsiteX64" fmla="*/ 4128344 w 6891715"/>
                <a:gd name="connsiteY64" fmla="*/ 6207807 h 6367455"/>
                <a:gd name="connsiteX65" fmla="*/ 4114358 w 6891715"/>
                <a:gd name="connsiteY65" fmla="*/ 6212553 h 6367455"/>
                <a:gd name="connsiteX66" fmla="*/ 4103232 w 6891715"/>
                <a:gd name="connsiteY66" fmla="*/ 6208123 h 6367455"/>
                <a:gd name="connsiteX67" fmla="*/ 4085114 w 6891715"/>
                <a:gd name="connsiteY67" fmla="*/ 6208756 h 6367455"/>
                <a:gd name="connsiteX68" fmla="*/ 4074306 w 6891715"/>
                <a:gd name="connsiteY68" fmla="*/ 6218249 h 6367455"/>
                <a:gd name="connsiteX69" fmla="*/ 4066995 w 6891715"/>
                <a:gd name="connsiteY69" fmla="*/ 6221413 h 6367455"/>
                <a:gd name="connsiteX70" fmla="*/ 4051101 w 6891715"/>
                <a:gd name="connsiteY70" fmla="*/ 6221413 h 6367455"/>
                <a:gd name="connsiteX71" fmla="*/ 4045697 w 6891715"/>
                <a:gd name="connsiteY71" fmla="*/ 6224577 h 6367455"/>
                <a:gd name="connsiteX72" fmla="*/ 4041565 w 6891715"/>
                <a:gd name="connsiteY72" fmla="*/ 6222362 h 6367455"/>
                <a:gd name="connsiteX73" fmla="*/ 4045697 w 6891715"/>
                <a:gd name="connsiteY73" fmla="*/ 6211920 h 6367455"/>
                <a:gd name="connsiteX74" fmla="*/ 4037115 w 6891715"/>
                <a:gd name="connsiteY74" fmla="*/ 6202744 h 6367455"/>
                <a:gd name="connsiteX75" fmla="*/ 4024400 w 6891715"/>
                <a:gd name="connsiteY75" fmla="*/ 6194200 h 6367455"/>
                <a:gd name="connsiteX76" fmla="*/ 4014864 w 6891715"/>
                <a:gd name="connsiteY76" fmla="*/ 6197681 h 6367455"/>
                <a:gd name="connsiteX77" fmla="*/ 4003103 w 6891715"/>
                <a:gd name="connsiteY77" fmla="*/ 6194516 h 6367455"/>
                <a:gd name="connsiteX78" fmla="*/ 3992613 w 6891715"/>
                <a:gd name="connsiteY78" fmla="*/ 6191352 h 6367455"/>
                <a:gd name="connsiteX79" fmla="*/ 3979898 w 6891715"/>
                <a:gd name="connsiteY79" fmla="*/ 6192618 h 6367455"/>
                <a:gd name="connsiteX80" fmla="*/ 3970362 w 6891715"/>
                <a:gd name="connsiteY80" fmla="*/ 6184391 h 6367455"/>
                <a:gd name="connsiteX81" fmla="*/ 3954468 w 6891715"/>
                <a:gd name="connsiteY81" fmla="*/ 6179961 h 6367455"/>
                <a:gd name="connsiteX82" fmla="*/ 3944614 w 6891715"/>
                <a:gd name="connsiteY82" fmla="*/ 6184707 h 6367455"/>
                <a:gd name="connsiteX83" fmla="*/ 3933171 w 6891715"/>
                <a:gd name="connsiteY83" fmla="*/ 6188821 h 6367455"/>
                <a:gd name="connsiteX84" fmla="*/ 3925542 w 6891715"/>
                <a:gd name="connsiteY84" fmla="*/ 6178379 h 6367455"/>
                <a:gd name="connsiteX85" fmla="*/ 3923634 w 6891715"/>
                <a:gd name="connsiteY85" fmla="*/ 6167620 h 6367455"/>
                <a:gd name="connsiteX86" fmla="*/ 3924588 w 6891715"/>
                <a:gd name="connsiteY86" fmla="*/ 6157494 h 6367455"/>
                <a:gd name="connsiteX87" fmla="*/ 3919184 w 6891715"/>
                <a:gd name="connsiteY87" fmla="*/ 6148951 h 6367455"/>
                <a:gd name="connsiteX88" fmla="*/ 3919820 w 6891715"/>
                <a:gd name="connsiteY88" fmla="*/ 6142622 h 6367455"/>
                <a:gd name="connsiteX89" fmla="*/ 3917913 w 6891715"/>
                <a:gd name="connsiteY89" fmla="*/ 6136294 h 6367455"/>
                <a:gd name="connsiteX90" fmla="*/ 3925224 w 6891715"/>
                <a:gd name="connsiteY90" fmla="*/ 6139458 h 6367455"/>
                <a:gd name="connsiteX91" fmla="*/ 3932853 w 6891715"/>
                <a:gd name="connsiteY91" fmla="*/ 6150216 h 6367455"/>
                <a:gd name="connsiteX92" fmla="*/ 3938257 w 6891715"/>
                <a:gd name="connsiteY92" fmla="*/ 6154014 h 6367455"/>
                <a:gd name="connsiteX93" fmla="*/ 3943343 w 6891715"/>
                <a:gd name="connsiteY93" fmla="*/ 6148634 h 6367455"/>
                <a:gd name="connsiteX94" fmla="*/ 3934760 w 6891715"/>
                <a:gd name="connsiteY94" fmla="*/ 6140407 h 6367455"/>
                <a:gd name="connsiteX95" fmla="*/ 4979304 w 6891715"/>
                <a:gd name="connsiteY95" fmla="*/ 6116626 h 6367455"/>
                <a:gd name="connsiteX96" fmla="*/ 4987888 w 6891715"/>
                <a:gd name="connsiteY96" fmla="*/ 6116626 h 6367455"/>
                <a:gd name="connsiteX97" fmla="*/ 4983755 w 6891715"/>
                <a:gd name="connsiteY97" fmla="*/ 6126107 h 6367455"/>
                <a:gd name="connsiteX98" fmla="*/ 4969765 w 6891715"/>
                <a:gd name="connsiteY98" fmla="*/ 6130216 h 6367455"/>
                <a:gd name="connsiteX99" fmla="*/ 4970719 w 6891715"/>
                <a:gd name="connsiteY99" fmla="*/ 6138748 h 6367455"/>
                <a:gd name="connsiteX100" fmla="*/ 4955140 w 6891715"/>
                <a:gd name="connsiteY100" fmla="*/ 6149177 h 6367455"/>
                <a:gd name="connsiteX101" fmla="*/ 4944648 w 6891715"/>
                <a:gd name="connsiteY101" fmla="*/ 6155498 h 6367455"/>
                <a:gd name="connsiteX102" fmla="*/ 4934155 w 6891715"/>
                <a:gd name="connsiteY102" fmla="*/ 6168139 h 6367455"/>
                <a:gd name="connsiteX103" fmla="*/ 4919530 w 6891715"/>
                <a:gd name="connsiteY103" fmla="*/ 6180148 h 6367455"/>
                <a:gd name="connsiteX104" fmla="*/ 4919848 w 6891715"/>
                <a:gd name="connsiteY104" fmla="*/ 6181412 h 6367455"/>
                <a:gd name="connsiteX105" fmla="*/ 4922709 w 6891715"/>
                <a:gd name="connsiteY105" fmla="*/ 6190577 h 6367455"/>
                <a:gd name="connsiteX106" fmla="*/ 4925889 w 6891715"/>
                <a:gd name="connsiteY106" fmla="*/ 6194370 h 6367455"/>
                <a:gd name="connsiteX107" fmla="*/ 4932248 w 6891715"/>
                <a:gd name="connsiteY107" fmla="*/ 6201954 h 6367455"/>
                <a:gd name="connsiteX108" fmla="*/ 4934473 w 6891715"/>
                <a:gd name="connsiteY108" fmla="*/ 6211435 h 6367455"/>
                <a:gd name="connsiteX109" fmla="*/ 4927161 w 6891715"/>
                <a:gd name="connsiteY109" fmla="*/ 6212699 h 6367455"/>
                <a:gd name="connsiteX110" fmla="*/ 4924935 w 6891715"/>
                <a:gd name="connsiteY110" fmla="*/ 6206379 h 6367455"/>
                <a:gd name="connsiteX111" fmla="*/ 4916351 w 6891715"/>
                <a:gd name="connsiteY111" fmla="*/ 6206379 h 6367455"/>
                <a:gd name="connsiteX112" fmla="*/ 4909356 w 6891715"/>
                <a:gd name="connsiteY112" fmla="*/ 6208275 h 6367455"/>
                <a:gd name="connsiteX113" fmla="*/ 4902997 w 6891715"/>
                <a:gd name="connsiteY113" fmla="*/ 6214596 h 6367455"/>
                <a:gd name="connsiteX114" fmla="*/ 4892187 w 6891715"/>
                <a:gd name="connsiteY114" fmla="*/ 6226289 h 6367455"/>
                <a:gd name="connsiteX115" fmla="*/ 4871202 w 6891715"/>
                <a:gd name="connsiteY115" fmla="*/ 6238298 h 6367455"/>
                <a:gd name="connsiteX116" fmla="*/ 4851172 w 6891715"/>
                <a:gd name="connsiteY116" fmla="*/ 6240510 h 6367455"/>
                <a:gd name="connsiteX117" fmla="*/ 4835274 w 6891715"/>
                <a:gd name="connsiteY117" fmla="*/ 6238614 h 6367455"/>
                <a:gd name="connsiteX118" fmla="*/ 4826690 w 6891715"/>
                <a:gd name="connsiteY118" fmla="*/ 6246199 h 6367455"/>
                <a:gd name="connsiteX119" fmla="*/ 4828916 w 6891715"/>
                <a:gd name="connsiteY119" fmla="*/ 6253151 h 6367455"/>
                <a:gd name="connsiteX120" fmla="*/ 4821285 w 6891715"/>
                <a:gd name="connsiteY120" fmla="*/ 6251255 h 6367455"/>
                <a:gd name="connsiteX121" fmla="*/ 4806341 w 6891715"/>
                <a:gd name="connsiteY121" fmla="*/ 6248095 h 6367455"/>
                <a:gd name="connsiteX122" fmla="*/ 4781224 w 6891715"/>
                <a:gd name="connsiteY122" fmla="*/ 6246515 h 6367455"/>
                <a:gd name="connsiteX123" fmla="*/ 4776773 w 6891715"/>
                <a:gd name="connsiteY123" fmla="*/ 6237982 h 6367455"/>
                <a:gd name="connsiteX124" fmla="*/ 4773593 w 6891715"/>
                <a:gd name="connsiteY124" fmla="*/ 6228501 h 6367455"/>
                <a:gd name="connsiteX125" fmla="*/ 4764055 w 6891715"/>
                <a:gd name="connsiteY125" fmla="*/ 6220284 h 6367455"/>
                <a:gd name="connsiteX126" fmla="*/ 4762783 w 6891715"/>
                <a:gd name="connsiteY126" fmla="*/ 6209855 h 6367455"/>
                <a:gd name="connsiteX127" fmla="*/ 4760875 w 6891715"/>
                <a:gd name="connsiteY127" fmla="*/ 6201322 h 6367455"/>
                <a:gd name="connsiteX128" fmla="*/ 4772321 w 6891715"/>
                <a:gd name="connsiteY128" fmla="*/ 6203535 h 6367455"/>
                <a:gd name="connsiteX129" fmla="*/ 4778998 w 6891715"/>
                <a:gd name="connsiteY129" fmla="*/ 6206695 h 6367455"/>
                <a:gd name="connsiteX130" fmla="*/ 4789172 w 6891715"/>
                <a:gd name="connsiteY130" fmla="*/ 6189629 h 6367455"/>
                <a:gd name="connsiteX131" fmla="*/ 4796803 w 6891715"/>
                <a:gd name="connsiteY131" fmla="*/ 6186469 h 6367455"/>
                <a:gd name="connsiteX132" fmla="*/ 4806023 w 6891715"/>
                <a:gd name="connsiteY132" fmla="*/ 6182993 h 6367455"/>
                <a:gd name="connsiteX133" fmla="*/ 4826372 w 6891715"/>
                <a:gd name="connsiteY133" fmla="*/ 6185205 h 6367455"/>
                <a:gd name="connsiteX134" fmla="*/ 4827008 w 6891715"/>
                <a:gd name="connsiteY134" fmla="*/ 6177620 h 6367455"/>
                <a:gd name="connsiteX135" fmla="*/ 4827008 w 6891715"/>
                <a:gd name="connsiteY135" fmla="*/ 6175724 h 6367455"/>
                <a:gd name="connsiteX136" fmla="*/ 4826054 w 6891715"/>
                <a:gd name="connsiteY136" fmla="*/ 6164031 h 6367455"/>
                <a:gd name="connsiteX137" fmla="*/ 4837500 w 6891715"/>
                <a:gd name="connsiteY137" fmla="*/ 6164979 h 6367455"/>
                <a:gd name="connsiteX138" fmla="*/ 4845131 w 6891715"/>
                <a:gd name="connsiteY138" fmla="*/ 6171299 h 6367455"/>
                <a:gd name="connsiteX139" fmla="*/ 4864207 w 6891715"/>
                <a:gd name="connsiteY139" fmla="*/ 6173196 h 6367455"/>
                <a:gd name="connsiteX140" fmla="*/ 4882330 w 6891715"/>
                <a:gd name="connsiteY140" fmla="*/ 6165927 h 6367455"/>
                <a:gd name="connsiteX141" fmla="*/ 4914761 w 6891715"/>
                <a:gd name="connsiteY141" fmla="*/ 6154866 h 6367455"/>
                <a:gd name="connsiteX142" fmla="*/ 4939243 w 6891715"/>
                <a:gd name="connsiteY142" fmla="*/ 6145385 h 6367455"/>
                <a:gd name="connsiteX143" fmla="*/ 4957048 w 6891715"/>
                <a:gd name="connsiteY143" fmla="*/ 6130532 h 6367455"/>
                <a:gd name="connsiteX144" fmla="*/ 4970719 w 6891715"/>
                <a:gd name="connsiteY144" fmla="*/ 6126107 h 6367455"/>
                <a:gd name="connsiteX145" fmla="*/ 4269809 w 6891715"/>
                <a:gd name="connsiteY145" fmla="*/ 6099164 h 6367455"/>
                <a:gd name="connsiteX146" fmla="*/ 4278081 w 6891715"/>
                <a:gd name="connsiteY146" fmla="*/ 6107690 h 6367455"/>
                <a:gd name="connsiteX147" fmla="*/ 4273179 w 6891715"/>
                <a:gd name="connsiteY147" fmla="*/ 6110848 h 6367455"/>
                <a:gd name="connsiteX148" fmla="*/ 4273179 w 6891715"/>
                <a:gd name="connsiteY148" fmla="*/ 6119059 h 6367455"/>
                <a:gd name="connsiteX149" fmla="*/ 4271341 w 6891715"/>
                <a:gd name="connsiteY149" fmla="*/ 6131691 h 6367455"/>
                <a:gd name="connsiteX150" fmla="*/ 4281451 w 6891715"/>
                <a:gd name="connsiteY150" fmla="*/ 6138955 h 6367455"/>
                <a:gd name="connsiteX151" fmla="*/ 4275630 w 6891715"/>
                <a:gd name="connsiteY151" fmla="*/ 6154744 h 6367455"/>
                <a:gd name="connsiteX152" fmla="*/ 4266439 w 6891715"/>
                <a:gd name="connsiteY152" fmla="*/ 6157902 h 6367455"/>
                <a:gd name="connsiteX153" fmla="*/ 4265520 w 6891715"/>
                <a:gd name="connsiteY153" fmla="*/ 6154744 h 6367455"/>
                <a:gd name="connsiteX154" fmla="*/ 4271341 w 6891715"/>
                <a:gd name="connsiteY154" fmla="*/ 6143376 h 6367455"/>
                <a:gd name="connsiteX155" fmla="*/ 4263988 w 6891715"/>
                <a:gd name="connsiteY155" fmla="*/ 6135797 h 6367455"/>
                <a:gd name="connsiteX156" fmla="*/ 4265213 w 6891715"/>
                <a:gd name="connsiteY156" fmla="*/ 6129481 h 6367455"/>
                <a:gd name="connsiteX157" fmla="*/ 4267051 w 6891715"/>
                <a:gd name="connsiteY157" fmla="*/ 6122533 h 6367455"/>
                <a:gd name="connsiteX158" fmla="*/ 4267051 w 6891715"/>
                <a:gd name="connsiteY158" fmla="*/ 6114954 h 6367455"/>
                <a:gd name="connsiteX159" fmla="*/ 4271953 w 6891715"/>
                <a:gd name="connsiteY159" fmla="*/ 6107690 h 6367455"/>
                <a:gd name="connsiteX160" fmla="*/ 3049239 w 6891715"/>
                <a:gd name="connsiteY160" fmla="*/ 6092814 h 6367455"/>
                <a:gd name="connsiteX161" fmla="*/ 3061023 w 6891715"/>
                <a:gd name="connsiteY161" fmla="*/ 6092814 h 6367455"/>
                <a:gd name="connsiteX162" fmla="*/ 3070188 w 6891715"/>
                <a:gd name="connsiteY162" fmla="*/ 6099703 h 6367455"/>
                <a:gd name="connsiteX163" fmla="*/ 3064623 w 6891715"/>
                <a:gd name="connsiteY163" fmla="*/ 6107790 h 6367455"/>
                <a:gd name="connsiteX164" fmla="*/ 3052513 w 6891715"/>
                <a:gd name="connsiteY164" fmla="*/ 6108689 h 6367455"/>
                <a:gd name="connsiteX165" fmla="*/ 3048257 w 6891715"/>
                <a:gd name="connsiteY165" fmla="*/ 6107790 h 6367455"/>
                <a:gd name="connsiteX166" fmla="*/ 3038438 w 6891715"/>
                <a:gd name="connsiteY166" fmla="*/ 6097007 h 6367455"/>
                <a:gd name="connsiteX167" fmla="*/ 3038243 w 6891715"/>
                <a:gd name="connsiteY167" fmla="*/ 6081701 h 6367455"/>
                <a:gd name="connsiteX168" fmla="*/ 3041613 w 6891715"/>
                <a:gd name="connsiteY168" fmla="*/ 6088628 h 6367455"/>
                <a:gd name="connsiteX169" fmla="*/ 3032422 w 6891715"/>
                <a:gd name="connsiteY169" fmla="*/ 6094401 h 6367455"/>
                <a:gd name="connsiteX170" fmla="*/ 3024150 w 6891715"/>
                <a:gd name="connsiteY170" fmla="*/ 6082855 h 6367455"/>
                <a:gd name="connsiteX171" fmla="*/ 3863987 w 6891715"/>
                <a:gd name="connsiteY171" fmla="*/ 6053126 h 6367455"/>
                <a:gd name="connsiteX172" fmla="*/ 3875919 w 6891715"/>
                <a:gd name="connsiteY172" fmla="*/ 6056271 h 6367455"/>
                <a:gd name="connsiteX173" fmla="*/ 3881401 w 6891715"/>
                <a:gd name="connsiteY173" fmla="*/ 6066964 h 6367455"/>
                <a:gd name="connsiteX174" fmla="*/ 3875919 w 6891715"/>
                <a:gd name="connsiteY174" fmla="*/ 6067908 h 6367455"/>
                <a:gd name="connsiteX175" fmla="*/ 3880111 w 6891715"/>
                <a:gd name="connsiteY175" fmla="*/ 6079230 h 6367455"/>
                <a:gd name="connsiteX176" fmla="*/ 3876886 w 6891715"/>
                <a:gd name="connsiteY176" fmla="*/ 6086464 h 6367455"/>
                <a:gd name="connsiteX177" fmla="*/ 3865277 w 6891715"/>
                <a:gd name="connsiteY177" fmla="*/ 6084891 h 6367455"/>
                <a:gd name="connsiteX178" fmla="*/ 3860763 w 6891715"/>
                <a:gd name="connsiteY178" fmla="*/ 6066021 h 6367455"/>
                <a:gd name="connsiteX179" fmla="*/ 4100970 w 6891715"/>
                <a:gd name="connsiteY179" fmla="*/ 6043601 h 6367455"/>
                <a:gd name="connsiteX180" fmla="*/ 4111588 w 6891715"/>
                <a:gd name="connsiteY180" fmla="*/ 6057374 h 6367455"/>
                <a:gd name="connsiteX181" fmla="*/ 4101282 w 6891715"/>
                <a:gd name="connsiteY181" fmla="*/ 6065826 h 6367455"/>
                <a:gd name="connsiteX182" fmla="*/ 4103156 w 6891715"/>
                <a:gd name="connsiteY182" fmla="*/ 6054244 h 6367455"/>
                <a:gd name="connsiteX183" fmla="*/ 4098784 w 6891715"/>
                <a:gd name="connsiteY183" fmla="*/ 6049861 h 6367455"/>
                <a:gd name="connsiteX184" fmla="*/ 4092850 w 6891715"/>
                <a:gd name="connsiteY184" fmla="*/ 6051113 h 6367455"/>
                <a:gd name="connsiteX185" fmla="*/ 4092538 w 6891715"/>
                <a:gd name="connsiteY185" fmla="*/ 6046105 h 6367455"/>
                <a:gd name="connsiteX186" fmla="*/ 4379876 w 6891715"/>
                <a:gd name="connsiteY186" fmla="*/ 6040426 h 6367455"/>
                <a:gd name="connsiteX187" fmla="*/ 4379876 w 6891715"/>
                <a:gd name="connsiteY187" fmla="*/ 6051117 h 6367455"/>
                <a:gd name="connsiteX188" fmla="*/ 4366858 w 6891715"/>
                <a:gd name="connsiteY188" fmla="*/ 6060550 h 6367455"/>
                <a:gd name="connsiteX189" fmla="*/ 4364318 w 6891715"/>
                <a:gd name="connsiteY189" fmla="*/ 6075014 h 6367455"/>
                <a:gd name="connsiteX190" fmla="*/ 4352888 w 6891715"/>
                <a:gd name="connsiteY190" fmla="*/ 6098282 h 6367455"/>
                <a:gd name="connsiteX191" fmla="*/ 4333838 w 6891715"/>
                <a:gd name="connsiteY191" fmla="*/ 6105514 h 6367455"/>
                <a:gd name="connsiteX192" fmla="*/ 4335425 w 6891715"/>
                <a:gd name="connsiteY192" fmla="*/ 6088849 h 6367455"/>
                <a:gd name="connsiteX193" fmla="*/ 4324313 w 6891715"/>
                <a:gd name="connsiteY193" fmla="*/ 6089163 h 6367455"/>
                <a:gd name="connsiteX194" fmla="*/ 4328123 w 6891715"/>
                <a:gd name="connsiteY194" fmla="*/ 6083818 h 6367455"/>
                <a:gd name="connsiteX195" fmla="*/ 4333520 w 6891715"/>
                <a:gd name="connsiteY195" fmla="*/ 6070297 h 6367455"/>
                <a:gd name="connsiteX196" fmla="*/ 4345903 w 6891715"/>
                <a:gd name="connsiteY196" fmla="*/ 6053318 h 6367455"/>
                <a:gd name="connsiteX197" fmla="*/ 4360508 w 6891715"/>
                <a:gd name="connsiteY197" fmla="*/ 6048287 h 6367455"/>
                <a:gd name="connsiteX198" fmla="*/ 4333108 w 6891715"/>
                <a:gd name="connsiteY198" fmla="*/ 6021376 h 6367455"/>
                <a:gd name="connsiteX199" fmla="*/ 4337013 w 6891715"/>
                <a:gd name="connsiteY199" fmla="*/ 6023281 h 6367455"/>
                <a:gd name="connsiteX200" fmla="*/ 4334610 w 6891715"/>
                <a:gd name="connsiteY200" fmla="*/ 6030266 h 6367455"/>
                <a:gd name="connsiteX201" fmla="*/ 4325900 w 6891715"/>
                <a:gd name="connsiteY201" fmla="*/ 6030901 h 6367455"/>
                <a:gd name="connsiteX202" fmla="*/ 4191713 w 6891715"/>
                <a:gd name="connsiteY202" fmla="*/ 6019789 h 6367455"/>
                <a:gd name="connsiteX203" fmla="*/ 4195726 w 6891715"/>
                <a:gd name="connsiteY203" fmla="*/ 6021376 h 6367455"/>
                <a:gd name="connsiteX204" fmla="*/ 4187700 w 6891715"/>
                <a:gd name="connsiteY204" fmla="*/ 6034077 h 6367455"/>
                <a:gd name="connsiteX205" fmla="*/ 4184613 w 6891715"/>
                <a:gd name="connsiteY205" fmla="*/ 6029314 h 6367455"/>
                <a:gd name="connsiteX206" fmla="*/ 3752636 w 6891715"/>
                <a:gd name="connsiteY206" fmla="*/ 6002326 h 6367455"/>
                <a:gd name="connsiteX207" fmla="*/ 3754400 w 6891715"/>
                <a:gd name="connsiteY207" fmla="*/ 6015026 h 6367455"/>
                <a:gd name="connsiteX208" fmla="*/ 3748050 w 6891715"/>
                <a:gd name="connsiteY208" fmla="*/ 6006165 h 6367455"/>
                <a:gd name="connsiteX209" fmla="*/ 4012798 w 6891715"/>
                <a:gd name="connsiteY209" fmla="*/ 5995976 h 6367455"/>
                <a:gd name="connsiteX210" fmla="*/ 4024276 w 6891715"/>
                <a:gd name="connsiteY210" fmla="*/ 6005183 h 6367455"/>
                <a:gd name="connsiteX211" fmla="*/ 4014970 w 6891715"/>
                <a:gd name="connsiteY211" fmla="*/ 6022011 h 6367455"/>
                <a:gd name="connsiteX212" fmla="*/ 4008145 w 6891715"/>
                <a:gd name="connsiteY212" fmla="*/ 6026139 h 6367455"/>
                <a:gd name="connsiteX213" fmla="*/ 4001941 w 6891715"/>
                <a:gd name="connsiteY213" fmla="*/ 6024234 h 6367455"/>
                <a:gd name="connsiteX214" fmla="*/ 3997288 w 6891715"/>
                <a:gd name="connsiteY214" fmla="*/ 6018201 h 6367455"/>
                <a:gd name="connsiteX215" fmla="*/ 4005663 w 6891715"/>
                <a:gd name="connsiteY215" fmla="*/ 6015661 h 6367455"/>
                <a:gd name="connsiteX216" fmla="*/ 3998218 w 6891715"/>
                <a:gd name="connsiteY216" fmla="*/ 6010581 h 6367455"/>
                <a:gd name="connsiteX217" fmla="*/ 4001320 w 6891715"/>
                <a:gd name="connsiteY217" fmla="*/ 6007406 h 6367455"/>
                <a:gd name="connsiteX218" fmla="*/ 4011867 w 6891715"/>
                <a:gd name="connsiteY218" fmla="*/ 6008358 h 6367455"/>
                <a:gd name="connsiteX219" fmla="*/ 4015900 w 6891715"/>
                <a:gd name="connsiteY219" fmla="*/ 6008358 h 6367455"/>
                <a:gd name="connsiteX220" fmla="*/ 4011867 w 6891715"/>
                <a:gd name="connsiteY220" fmla="*/ 6001056 h 6367455"/>
                <a:gd name="connsiteX221" fmla="*/ 4097132 w 6891715"/>
                <a:gd name="connsiteY221" fmla="*/ 5994389 h 6367455"/>
                <a:gd name="connsiteX222" fmla="*/ 4100476 w 6891715"/>
                <a:gd name="connsiteY222" fmla="*/ 6005330 h 6367455"/>
                <a:gd name="connsiteX223" fmla="*/ 4097740 w 6891715"/>
                <a:gd name="connsiteY223" fmla="*/ 6018202 h 6367455"/>
                <a:gd name="connsiteX224" fmla="*/ 4086188 w 6891715"/>
                <a:gd name="connsiteY224" fmla="*/ 6005652 h 6367455"/>
                <a:gd name="connsiteX225" fmla="*/ 4086188 w 6891715"/>
                <a:gd name="connsiteY225" fmla="*/ 5997929 h 6367455"/>
                <a:gd name="connsiteX226" fmla="*/ 4278593 w 6891715"/>
                <a:gd name="connsiteY226" fmla="*/ 5988039 h 6367455"/>
                <a:gd name="connsiteX227" fmla="*/ 4284943 w 6891715"/>
                <a:gd name="connsiteY227" fmla="*/ 5988039 h 6367455"/>
                <a:gd name="connsiteX228" fmla="*/ 4292563 w 6891715"/>
                <a:gd name="connsiteY228" fmla="*/ 5991214 h 6367455"/>
                <a:gd name="connsiteX229" fmla="*/ 4286213 w 6891715"/>
                <a:gd name="connsiteY229" fmla="*/ 5994389 h 6367455"/>
                <a:gd name="connsiteX230" fmla="*/ 4282085 w 6891715"/>
                <a:gd name="connsiteY230" fmla="*/ 5999786 h 6367455"/>
                <a:gd name="connsiteX231" fmla="*/ 4270655 w 6891715"/>
                <a:gd name="connsiteY231" fmla="*/ 5997564 h 6367455"/>
                <a:gd name="connsiteX232" fmla="*/ 4256685 w 6891715"/>
                <a:gd name="connsiteY232" fmla="*/ 6003914 h 6367455"/>
                <a:gd name="connsiteX233" fmla="*/ 4258908 w 6891715"/>
                <a:gd name="connsiteY233" fmla="*/ 6019789 h 6367455"/>
                <a:gd name="connsiteX234" fmla="*/ 4251288 w 6891715"/>
                <a:gd name="connsiteY234" fmla="*/ 6013439 h 6367455"/>
                <a:gd name="connsiteX235" fmla="*/ 4253510 w 6891715"/>
                <a:gd name="connsiteY235" fmla="*/ 6000739 h 6367455"/>
                <a:gd name="connsiteX236" fmla="*/ 4262718 w 6891715"/>
                <a:gd name="connsiteY236" fmla="*/ 5989309 h 6367455"/>
                <a:gd name="connsiteX237" fmla="*/ 4044769 w 6891715"/>
                <a:gd name="connsiteY237" fmla="*/ 5988039 h 6367455"/>
                <a:gd name="connsiteX238" fmla="*/ 4050157 w 6891715"/>
                <a:gd name="connsiteY238" fmla="*/ 5994389 h 6367455"/>
                <a:gd name="connsiteX239" fmla="*/ 4052851 w 6891715"/>
                <a:gd name="connsiteY239" fmla="*/ 6001691 h 6367455"/>
                <a:gd name="connsiteX240" fmla="*/ 4042748 w 6891715"/>
                <a:gd name="connsiteY240" fmla="*/ 6007089 h 6367455"/>
                <a:gd name="connsiteX241" fmla="*/ 4041738 w 6891715"/>
                <a:gd name="connsiteY241" fmla="*/ 6002009 h 6367455"/>
                <a:gd name="connsiteX242" fmla="*/ 2784354 w 6891715"/>
                <a:gd name="connsiteY242" fmla="*/ 5988039 h 6367455"/>
                <a:gd name="connsiteX243" fmla="*/ 2798725 w 6891715"/>
                <a:gd name="connsiteY243" fmla="*/ 5999034 h 6367455"/>
                <a:gd name="connsiteX244" fmla="*/ 2788699 w 6891715"/>
                <a:gd name="connsiteY244" fmla="*/ 6005502 h 6367455"/>
                <a:gd name="connsiteX245" fmla="*/ 2779675 w 6891715"/>
                <a:gd name="connsiteY245" fmla="*/ 5992566 h 6367455"/>
                <a:gd name="connsiteX246" fmla="*/ 4162388 w 6891715"/>
                <a:gd name="connsiteY246" fmla="*/ 5973751 h 6367455"/>
                <a:gd name="connsiteX247" fmla="*/ 4157943 w 6891715"/>
                <a:gd name="connsiteY247" fmla="*/ 5978006 h 6367455"/>
                <a:gd name="connsiteX248" fmla="*/ 4156038 w 6891715"/>
                <a:gd name="connsiteY248" fmla="*/ 5991099 h 6367455"/>
                <a:gd name="connsiteX249" fmla="*/ 4147783 w 6891715"/>
                <a:gd name="connsiteY249" fmla="*/ 6000918 h 6367455"/>
                <a:gd name="connsiteX250" fmla="*/ 4133813 w 6891715"/>
                <a:gd name="connsiteY250" fmla="*/ 6005501 h 6367455"/>
                <a:gd name="connsiteX251" fmla="*/ 4136035 w 6891715"/>
                <a:gd name="connsiteY251" fmla="*/ 5994372 h 6367455"/>
                <a:gd name="connsiteX252" fmla="*/ 4150640 w 6891715"/>
                <a:gd name="connsiteY252" fmla="*/ 5986844 h 6367455"/>
                <a:gd name="connsiteX253" fmla="*/ 4151593 w 6891715"/>
                <a:gd name="connsiteY253" fmla="*/ 5974733 h 6367455"/>
                <a:gd name="connsiteX254" fmla="*/ 4248322 w 6891715"/>
                <a:gd name="connsiteY254" fmla="*/ 5964226 h 6367455"/>
                <a:gd name="connsiteX255" fmla="*/ 4257308 w 6891715"/>
                <a:gd name="connsiteY255" fmla="*/ 5967568 h 6367455"/>
                <a:gd name="connsiteX256" fmla="*/ 4262400 w 6891715"/>
                <a:gd name="connsiteY256" fmla="*/ 5977594 h 6367455"/>
                <a:gd name="connsiteX257" fmla="*/ 4250419 w 6891715"/>
                <a:gd name="connsiteY257" fmla="*/ 5983276 h 6367455"/>
                <a:gd name="connsiteX258" fmla="*/ 4248322 w 6891715"/>
                <a:gd name="connsiteY258" fmla="*/ 5979934 h 6367455"/>
                <a:gd name="connsiteX259" fmla="*/ 4252515 w 6891715"/>
                <a:gd name="connsiteY259" fmla="*/ 5971913 h 6367455"/>
                <a:gd name="connsiteX260" fmla="*/ 4246525 w 6891715"/>
                <a:gd name="connsiteY260" fmla="*/ 5970910 h 6367455"/>
                <a:gd name="connsiteX261" fmla="*/ 4031293 w 6891715"/>
                <a:gd name="connsiteY261" fmla="*/ 5961051 h 6367455"/>
                <a:gd name="connsiteX262" fmla="*/ 4036975 w 6891715"/>
                <a:gd name="connsiteY262" fmla="*/ 5972352 h 6367455"/>
                <a:gd name="connsiteX263" fmla="*/ 4031293 w 6891715"/>
                <a:gd name="connsiteY263" fmla="*/ 5980101 h 6367455"/>
                <a:gd name="connsiteX264" fmla="*/ 4020264 w 6891715"/>
                <a:gd name="connsiteY264" fmla="*/ 5978163 h 6367455"/>
                <a:gd name="connsiteX265" fmla="*/ 4017925 w 6891715"/>
                <a:gd name="connsiteY265" fmla="*/ 5969446 h 6367455"/>
                <a:gd name="connsiteX266" fmla="*/ 4020264 w 6891715"/>
                <a:gd name="connsiteY266" fmla="*/ 5964280 h 6367455"/>
                <a:gd name="connsiteX267" fmla="*/ 4088954 w 6891715"/>
                <a:gd name="connsiteY267" fmla="*/ 5956289 h 6367455"/>
                <a:gd name="connsiteX268" fmla="*/ 4090951 w 6891715"/>
                <a:gd name="connsiteY268" fmla="*/ 5968530 h 6367455"/>
                <a:gd name="connsiteX269" fmla="*/ 4086956 w 6891715"/>
                <a:gd name="connsiteY269" fmla="*/ 5976792 h 6367455"/>
                <a:gd name="connsiteX270" fmla="*/ 4079300 w 6891715"/>
                <a:gd name="connsiteY270" fmla="*/ 5981689 h 6367455"/>
                <a:gd name="connsiteX271" fmla="*/ 4070313 w 6891715"/>
                <a:gd name="connsiteY271" fmla="*/ 5972814 h 6367455"/>
                <a:gd name="connsiteX272" fmla="*/ 4074307 w 6891715"/>
                <a:gd name="connsiteY272" fmla="*/ 5961797 h 6367455"/>
                <a:gd name="connsiteX273" fmla="*/ 4116516 w 6891715"/>
                <a:gd name="connsiteY273" fmla="*/ 5949939 h 6367455"/>
                <a:gd name="connsiteX274" fmla="*/ 4121773 w 6891715"/>
                <a:gd name="connsiteY274" fmla="*/ 5953928 h 6367455"/>
                <a:gd name="connsiteX275" fmla="*/ 4122701 w 6891715"/>
                <a:gd name="connsiteY275" fmla="*/ 5968962 h 6367455"/>
                <a:gd name="connsiteX276" fmla="*/ 4112804 w 6891715"/>
                <a:gd name="connsiteY276" fmla="*/ 5983383 h 6367455"/>
                <a:gd name="connsiteX277" fmla="*/ 4107547 w 6891715"/>
                <a:gd name="connsiteY277" fmla="*/ 5986452 h 6367455"/>
                <a:gd name="connsiteX278" fmla="*/ 4098888 w 6891715"/>
                <a:gd name="connsiteY278" fmla="*/ 5969269 h 6367455"/>
                <a:gd name="connsiteX279" fmla="*/ 4104145 w 6891715"/>
                <a:gd name="connsiteY279" fmla="*/ 5953928 h 6367455"/>
                <a:gd name="connsiteX280" fmla="*/ 3879813 w 6891715"/>
                <a:gd name="connsiteY280" fmla="*/ 5943589 h 6367455"/>
                <a:gd name="connsiteX281" fmla="*/ 3887751 w 6891715"/>
                <a:gd name="connsiteY281" fmla="*/ 5947117 h 6367455"/>
                <a:gd name="connsiteX282" fmla="*/ 3881136 w 6891715"/>
                <a:gd name="connsiteY282" fmla="*/ 5953114 h 6367455"/>
                <a:gd name="connsiteX283" fmla="*/ 4230772 w 6891715"/>
                <a:gd name="connsiteY283" fmla="*/ 5937239 h 6367455"/>
                <a:gd name="connsiteX284" fmla="*/ 4237000 w 6891715"/>
                <a:gd name="connsiteY284" fmla="*/ 5943884 h 6367455"/>
                <a:gd name="connsiteX285" fmla="*/ 4235901 w 6891715"/>
                <a:gd name="connsiteY285" fmla="*/ 5950530 h 6367455"/>
                <a:gd name="connsiteX286" fmla="*/ 4228574 w 6891715"/>
                <a:gd name="connsiteY286" fmla="*/ 5951527 h 6367455"/>
                <a:gd name="connsiteX287" fmla="*/ 4227475 w 6891715"/>
                <a:gd name="connsiteY287" fmla="*/ 5946210 h 6367455"/>
                <a:gd name="connsiteX288" fmla="*/ 4015702 w 6891715"/>
                <a:gd name="connsiteY288" fmla="*/ 5929301 h 6367455"/>
                <a:gd name="connsiteX289" fmla="*/ 4021100 w 6891715"/>
                <a:gd name="connsiteY289" fmla="*/ 5932476 h 6367455"/>
                <a:gd name="connsiteX290" fmla="*/ 4020147 w 6891715"/>
                <a:gd name="connsiteY290" fmla="*/ 5942001 h 6367455"/>
                <a:gd name="connsiteX291" fmla="*/ 4015067 w 6891715"/>
                <a:gd name="connsiteY291" fmla="*/ 5948351 h 6367455"/>
                <a:gd name="connsiteX292" fmla="*/ 4011575 w 6891715"/>
                <a:gd name="connsiteY292" fmla="*/ 5945176 h 6367455"/>
                <a:gd name="connsiteX293" fmla="*/ 4011575 w 6891715"/>
                <a:gd name="connsiteY293" fmla="*/ 5932476 h 6367455"/>
                <a:gd name="connsiteX294" fmla="*/ 3920838 w 6891715"/>
                <a:gd name="connsiteY294" fmla="*/ 5926126 h 6367455"/>
                <a:gd name="connsiteX295" fmla="*/ 3922676 w 6891715"/>
                <a:gd name="connsiteY295" fmla="*/ 5931232 h 6367455"/>
                <a:gd name="connsiteX296" fmla="*/ 3912566 w 6891715"/>
                <a:gd name="connsiteY296" fmla="*/ 5937239 h 6367455"/>
                <a:gd name="connsiteX297" fmla="*/ 3905213 w 6891715"/>
                <a:gd name="connsiteY297" fmla="*/ 5935437 h 6367455"/>
                <a:gd name="connsiteX298" fmla="*/ 3909502 w 6891715"/>
                <a:gd name="connsiteY298" fmla="*/ 5932433 h 6367455"/>
                <a:gd name="connsiteX299" fmla="*/ 4101110 w 6891715"/>
                <a:gd name="connsiteY299" fmla="*/ 5921364 h 6367455"/>
                <a:gd name="connsiteX300" fmla="*/ 4111588 w 6891715"/>
                <a:gd name="connsiteY300" fmla="*/ 5922290 h 6367455"/>
                <a:gd name="connsiteX301" fmla="*/ 4111588 w 6891715"/>
                <a:gd name="connsiteY301" fmla="*/ 5927229 h 6367455"/>
                <a:gd name="connsiteX302" fmla="*/ 4102063 w 6891715"/>
                <a:gd name="connsiteY302" fmla="*/ 5932477 h 6367455"/>
                <a:gd name="connsiteX303" fmla="*/ 4092538 w 6891715"/>
                <a:gd name="connsiteY303" fmla="*/ 5930625 h 6367455"/>
                <a:gd name="connsiteX304" fmla="*/ 4052850 w 6891715"/>
                <a:gd name="connsiteY304" fmla="*/ 5919776 h 6367455"/>
                <a:gd name="connsiteX305" fmla="*/ 4063963 w 6891715"/>
                <a:gd name="connsiteY305" fmla="*/ 5927797 h 6367455"/>
                <a:gd name="connsiteX306" fmla="*/ 4054952 w 6891715"/>
                <a:gd name="connsiteY306" fmla="*/ 5938826 h 6367455"/>
                <a:gd name="connsiteX307" fmla="*/ 4052850 w 6891715"/>
                <a:gd name="connsiteY307" fmla="*/ 5932142 h 6367455"/>
                <a:gd name="connsiteX308" fmla="*/ 4071020 w 6891715"/>
                <a:gd name="connsiteY308" fmla="*/ 5907076 h 6367455"/>
                <a:gd name="connsiteX309" fmla="*/ 4081640 w 6891715"/>
                <a:gd name="connsiteY309" fmla="*/ 5907076 h 6367455"/>
                <a:gd name="connsiteX310" fmla="*/ 4089363 w 6891715"/>
                <a:gd name="connsiteY310" fmla="*/ 5911287 h 6367455"/>
                <a:gd name="connsiteX311" fmla="*/ 4088397 w 6891715"/>
                <a:gd name="connsiteY311" fmla="*/ 5919711 h 6367455"/>
                <a:gd name="connsiteX312" fmla="*/ 4079709 w 6891715"/>
                <a:gd name="connsiteY312" fmla="*/ 5922951 h 6367455"/>
                <a:gd name="connsiteX313" fmla="*/ 4065550 w 6891715"/>
                <a:gd name="connsiteY313" fmla="*/ 5910316 h 6367455"/>
                <a:gd name="connsiteX314" fmla="*/ 4007267 w 6891715"/>
                <a:gd name="connsiteY314" fmla="*/ 5895964 h 6367455"/>
                <a:gd name="connsiteX315" fmla="*/ 4014411 w 6891715"/>
                <a:gd name="connsiteY315" fmla="*/ 5903050 h 6367455"/>
                <a:gd name="connsiteX316" fmla="*/ 4014751 w 6891715"/>
                <a:gd name="connsiteY316" fmla="*/ 5910458 h 6367455"/>
                <a:gd name="connsiteX317" fmla="*/ 4005566 w 6891715"/>
                <a:gd name="connsiteY317" fmla="*/ 5918189 h 6367455"/>
                <a:gd name="connsiteX318" fmla="*/ 4005566 w 6891715"/>
                <a:gd name="connsiteY318" fmla="*/ 5907559 h 6367455"/>
                <a:gd name="connsiteX319" fmla="*/ 4000463 w 6891715"/>
                <a:gd name="connsiteY319" fmla="*/ 5900151 h 6367455"/>
                <a:gd name="connsiteX320" fmla="*/ 4201841 w 6891715"/>
                <a:gd name="connsiteY320" fmla="*/ 5892789 h 6367455"/>
                <a:gd name="connsiteX321" fmla="*/ 4210013 w 6891715"/>
                <a:gd name="connsiteY321" fmla="*/ 5899073 h 6367455"/>
                <a:gd name="connsiteX322" fmla="*/ 4198900 w 6891715"/>
                <a:gd name="connsiteY322" fmla="*/ 5900727 h 6367455"/>
                <a:gd name="connsiteX323" fmla="*/ 4190963 w 6891715"/>
                <a:gd name="connsiteY323" fmla="*/ 5889614 h 6367455"/>
                <a:gd name="connsiteX324" fmla="*/ 4183660 w 6891715"/>
                <a:gd name="connsiteY324" fmla="*/ 5905999 h 6367455"/>
                <a:gd name="connsiteX325" fmla="*/ 4173818 w 6891715"/>
                <a:gd name="connsiteY325" fmla="*/ 5905999 h 6367455"/>
                <a:gd name="connsiteX326" fmla="*/ 4159213 w 6891715"/>
                <a:gd name="connsiteY326" fmla="*/ 5916602 h 6367455"/>
                <a:gd name="connsiteX327" fmla="*/ 4163340 w 6891715"/>
                <a:gd name="connsiteY327" fmla="*/ 5901823 h 6367455"/>
                <a:gd name="connsiteX328" fmla="*/ 4173818 w 6891715"/>
                <a:gd name="connsiteY328" fmla="*/ 5899574 h 6367455"/>
                <a:gd name="connsiteX329" fmla="*/ 3983882 w 6891715"/>
                <a:gd name="connsiteY329" fmla="*/ 5889614 h 6367455"/>
                <a:gd name="connsiteX330" fmla="*/ 3990938 w 6891715"/>
                <a:gd name="connsiteY330" fmla="*/ 5892617 h 6367455"/>
                <a:gd name="connsiteX331" fmla="*/ 3980707 w 6891715"/>
                <a:gd name="connsiteY331" fmla="*/ 5900727 h 6367455"/>
                <a:gd name="connsiteX332" fmla="*/ 3978238 w 6891715"/>
                <a:gd name="connsiteY332" fmla="*/ 5897723 h 6367455"/>
                <a:gd name="connsiteX333" fmla="*/ 4234460 w 6891715"/>
                <a:gd name="connsiteY333" fmla="*/ 5870564 h 6367455"/>
                <a:gd name="connsiteX334" fmla="*/ 4239858 w 6891715"/>
                <a:gd name="connsiteY334" fmla="*/ 5870564 h 6367455"/>
                <a:gd name="connsiteX335" fmla="*/ 4244938 w 6891715"/>
                <a:gd name="connsiteY335" fmla="*/ 5873567 h 6367455"/>
                <a:gd name="connsiteX336" fmla="*/ 4253510 w 6891715"/>
                <a:gd name="connsiteY336" fmla="*/ 5873567 h 6367455"/>
                <a:gd name="connsiteX337" fmla="*/ 4254463 w 6891715"/>
                <a:gd name="connsiteY337" fmla="*/ 5881676 h 6367455"/>
                <a:gd name="connsiteX338" fmla="*/ 4238588 w 6891715"/>
                <a:gd name="connsiteY338" fmla="*/ 5880775 h 6367455"/>
                <a:gd name="connsiteX339" fmla="*/ 4239858 w 6891715"/>
                <a:gd name="connsiteY339" fmla="*/ 5888584 h 6367455"/>
                <a:gd name="connsiteX340" fmla="*/ 4232238 w 6891715"/>
                <a:gd name="connsiteY340" fmla="*/ 5892789 h 6367455"/>
                <a:gd name="connsiteX341" fmla="*/ 4225888 w 6891715"/>
                <a:gd name="connsiteY341" fmla="*/ 5886782 h 6367455"/>
                <a:gd name="connsiteX342" fmla="*/ 4213188 w 6891715"/>
                <a:gd name="connsiteY342" fmla="*/ 5887082 h 6367455"/>
                <a:gd name="connsiteX343" fmla="*/ 4218585 w 6891715"/>
                <a:gd name="connsiteY343" fmla="*/ 5875069 h 6367455"/>
                <a:gd name="connsiteX344" fmla="*/ 3641967 w 6891715"/>
                <a:gd name="connsiteY344" fmla="*/ 5862626 h 6367455"/>
                <a:gd name="connsiteX345" fmla="*/ 3650372 w 6891715"/>
                <a:gd name="connsiteY345" fmla="*/ 5864489 h 6367455"/>
                <a:gd name="connsiteX346" fmla="*/ 3649127 w 6891715"/>
                <a:gd name="connsiteY346" fmla="*/ 5869770 h 6367455"/>
                <a:gd name="connsiteX347" fmla="*/ 3663757 w 6891715"/>
                <a:gd name="connsiteY347" fmla="*/ 5872565 h 6367455"/>
                <a:gd name="connsiteX348" fmla="*/ 3671850 w 6891715"/>
                <a:gd name="connsiteY348" fmla="*/ 5887784 h 6367455"/>
                <a:gd name="connsiteX349" fmla="*/ 3659399 w 6891715"/>
                <a:gd name="connsiteY349" fmla="*/ 5883746 h 6367455"/>
                <a:gd name="connsiteX350" fmla="*/ 3656597 w 6891715"/>
                <a:gd name="connsiteY350" fmla="*/ 5891201 h 6367455"/>
                <a:gd name="connsiteX351" fmla="*/ 3647570 w 6891715"/>
                <a:gd name="connsiteY351" fmla="*/ 5884989 h 6367455"/>
                <a:gd name="connsiteX352" fmla="*/ 3640100 w 6891715"/>
                <a:gd name="connsiteY352" fmla="*/ 5873497 h 6367455"/>
                <a:gd name="connsiteX353" fmla="*/ 4038979 w 6891715"/>
                <a:gd name="connsiteY353" fmla="*/ 5856276 h 6367455"/>
                <a:gd name="connsiteX354" fmla="*/ 4043930 w 6891715"/>
                <a:gd name="connsiteY354" fmla="*/ 5866368 h 6367455"/>
                <a:gd name="connsiteX355" fmla="*/ 4048262 w 6891715"/>
                <a:gd name="connsiteY355" fmla="*/ 5865422 h 6367455"/>
                <a:gd name="connsiteX356" fmla="*/ 4057545 w 6891715"/>
                <a:gd name="connsiteY356" fmla="*/ 5871730 h 6367455"/>
                <a:gd name="connsiteX357" fmla="*/ 4057545 w 6891715"/>
                <a:gd name="connsiteY357" fmla="*/ 5878038 h 6367455"/>
                <a:gd name="connsiteX358" fmla="*/ 4063734 w 6891715"/>
                <a:gd name="connsiteY358" fmla="*/ 5884346 h 6367455"/>
                <a:gd name="connsiteX359" fmla="*/ 4064972 w 6891715"/>
                <a:gd name="connsiteY359" fmla="*/ 5897593 h 6367455"/>
                <a:gd name="connsiteX360" fmla="*/ 4067138 w 6891715"/>
                <a:gd name="connsiteY360" fmla="*/ 5902955 h 6367455"/>
                <a:gd name="connsiteX361" fmla="*/ 4060949 w 6891715"/>
                <a:gd name="connsiteY361" fmla="*/ 5903901 h 6367455"/>
                <a:gd name="connsiteX362" fmla="*/ 4049500 w 6891715"/>
                <a:gd name="connsiteY362" fmla="*/ 5894754 h 6367455"/>
                <a:gd name="connsiteX363" fmla="*/ 4049500 w 6891715"/>
                <a:gd name="connsiteY363" fmla="*/ 5884346 h 6367455"/>
                <a:gd name="connsiteX364" fmla="*/ 4038051 w 6891715"/>
                <a:gd name="connsiteY364" fmla="*/ 5879931 h 6367455"/>
                <a:gd name="connsiteX365" fmla="*/ 4030625 w 6891715"/>
                <a:gd name="connsiteY365" fmla="*/ 5872046 h 6367455"/>
                <a:gd name="connsiteX366" fmla="*/ 4033719 w 6891715"/>
                <a:gd name="connsiteY366" fmla="*/ 5860376 h 6367455"/>
                <a:gd name="connsiteX367" fmla="*/ 3149881 w 6891715"/>
                <a:gd name="connsiteY367" fmla="*/ 5826114 h 6367455"/>
                <a:gd name="connsiteX368" fmla="*/ 3157501 w 6891715"/>
                <a:gd name="connsiteY368" fmla="*/ 5826114 h 6367455"/>
                <a:gd name="connsiteX369" fmla="*/ 3153373 w 6891715"/>
                <a:gd name="connsiteY369" fmla="*/ 5832443 h 6367455"/>
                <a:gd name="connsiteX370" fmla="*/ 3156548 w 6891715"/>
                <a:gd name="connsiteY370" fmla="*/ 5844152 h 6367455"/>
                <a:gd name="connsiteX371" fmla="*/ 3139721 w 6891715"/>
                <a:gd name="connsiteY371" fmla="*/ 5873583 h 6367455"/>
                <a:gd name="connsiteX372" fmla="*/ 3130831 w 6891715"/>
                <a:gd name="connsiteY372" fmla="*/ 5891938 h 6367455"/>
                <a:gd name="connsiteX373" fmla="*/ 3124798 w 6891715"/>
                <a:gd name="connsiteY373" fmla="*/ 5905229 h 6367455"/>
                <a:gd name="connsiteX374" fmla="*/ 3122893 w 6891715"/>
                <a:gd name="connsiteY374" fmla="*/ 5909976 h 6367455"/>
                <a:gd name="connsiteX375" fmla="*/ 3121941 w 6891715"/>
                <a:gd name="connsiteY375" fmla="*/ 5912508 h 6367455"/>
                <a:gd name="connsiteX376" fmla="*/ 3123528 w 6891715"/>
                <a:gd name="connsiteY376" fmla="*/ 5936876 h 6367455"/>
                <a:gd name="connsiteX377" fmla="*/ 3137181 w 6891715"/>
                <a:gd name="connsiteY377" fmla="*/ 5954597 h 6367455"/>
                <a:gd name="connsiteX378" fmla="*/ 3133371 w 6891715"/>
                <a:gd name="connsiteY378" fmla="*/ 5977699 h 6367455"/>
                <a:gd name="connsiteX379" fmla="*/ 3117813 w 6891715"/>
                <a:gd name="connsiteY379" fmla="*/ 5997953 h 6367455"/>
                <a:gd name="connsiteX380" fmla="*/ 3124163 w 6891715"/>
                <a:gd name="connsiteY380" fmla="*/ 6015358 h 6367455"/>
                <a:gd name="connsiteX381" fmla="*/ 3115591 w 6891715"/>
                <a:gd name="connsiteY381" fmla="*/ 6019789 h 6367455"/>
                <a:gd name="connsiteX382" fmla="*/ 3102891 w 6891715"/>
                <a:gd name="connsiteY382" fmla="*/ 6012510 h 6367455"/>
                <a:gd name="connsiteX383" fmla="*/ 3079713 w 6891715"/>
                <a:gd name="connsiteY383" fmla="*/ 6004282 h 6367455"/>
                <a:gd name="connsiteX384" fmla="*/ 3056218 w 6891715"/>
                <a:gd name="connsiteY384" fmla="*/ 5995105 h 6367455"/>
                <a:gd name="connsiteX385" fmla="*/ 3026691 w 6891715"/>
                <a:gd name="connsiteY385" fmla="*/ 5965990 h 6367455"/>
                <a:gd name="connsiteX386" fmla="*/ 2989543 w 6891715"/>
                <a:gd name="connsiteY386" fmla="*/ 5965357 h 6367455"/>
                <a:gd name="connsiteX387" fmla="*/ 2947633 w 6891715"/>
                <a:gd name="connsiteY387" fmla="*/ 5933078 h 6367455"/>
                <a:gd name="connsiteX388" fmla="*/ 2912708 w 6891715"/>
                <a:gd name="connsiteY388" fmla="*/ 5916622 h 6367455"/>
                <a:gd name="connsiteX389" fmla="*/ 2905088 w 6891715"/>
                <a:gd name="connsiteY389" fmla="*/ 5909343 h 6367455"/>
                <a:gd name="connsiteX390" fmla="*/ 2869210 w 6891715"/>
                <a:gd name="connsiteY390" fmla="*/ 5903331 h 6367455"/>
                <a:gd name="connsiteX391" fmla="*/ 2860638 w 6891715"/>
                <a:gd name="connsiteY391" fmla="*/ 5874216 h 6367455"/>
                <a:gd name="connsiteX392" fmla="*/ 2873973 w 6891715"/>
                <a:gd name="connsiteY392" fmla="*/ 5853962 h 6367455"/>
                <a:gd name="connsiteX393" fmla="*/ 2885720 w 6891715"/>
                <a:gd name="connsiteY393" fmla="*/ 5848583 h 6367455"/>
                <a:gd name="connsiteX394" fmla="*/ 2885403 w 6891715"/>
                <a:gd name="connsiteY394" fmla="*/ 5838139 h 6367455"/>
                <a:gd name="connsiteX395" fmla="*/ 2894928 w 6891715"/>
                <a:gd name="connsiteY395" fmla="*/ 5839722 h 6367455"/>
                <a:gd name="connsiteX396" fmla="*/ 2898420 w 6891715"/>
                <a:gd name="connsiteY396" fmla="*/ 5846367 h 6367455"/>
                <a:gd name="connsiteX397" fmla="*/ 2907945 w 6891715"/>
                <a:gd name="connsiteY397" fmla="*/ 5857760 h 6367455"/>
                <a:gd name="connsiteX398" fmla="*/ 2917470 w 6891715"/>
                <a:gd name="connsiteY398" fmla="*/ 5854595 h 6367455"/>
                <a:gd name="connsiteX399" fmla="*/ 2933028 w 6891715"/>
                <a:gd name="connsiteY399" fmla="*/ 5839722 h 6367455"/>
                <a:gd name="connsiteX400" fmla="*/ 2946046 w 6891715"/>
                <a:gd name="connsiteY400" fmla="*/ 5847000 h 6367455"/>
                <a:gd name="connsiteX401" fmla="*/ 2958746 w 6891715"/>
                <a:gd name="connsiteY401" fmla="*/ 5847950 h 6367455"/>
                <a:gd name="connsiteX402" fmla="*/ 2968271 w 6891715"/>
                <a:gd name="connsiteY402" fmla="*/ 5862507 h 6367455"/>
                <a:gd name="connsiteX403" fmla="*/ 2990496 w 6891715"/>
                <a:gd name="connsiteY403" fmla="*/ 5860292 h 6367455"/>
                <a:gd name="connsiteX404" fmla="*/ 3014943 w 6891715"/>
                <a:gd name="connsiteY404" fmla="*/ 5851431 h 6367455"/>
                <a:gd name="connsiteX405" fmla="*/ 3037168 w 6891715"/>
                <a:gd name="connsiteY405" fmla="*/ 5857444 h 6367455"/>
                <a:gd name="connsiteX406" fmla="*/ 3064473 w 6891715"/>
                <a:gd name="connsiteY406" fmla="*/ 5851114 h 6367455"/>
                <a:gd name="connsiteX407" fmla="*/ 3086698 w 6891715"/>
                <a:gd name="connsiteY407" fmla="*/ 5839405 h 6367455"/>
                <a:gd name="connsiteX408" fmla="*/ 3113368 w 6891715"/>
                <a:gd name="connsiteY408" fmla="*/ 5842253 h 6367455"/>
                <a:gd name="connsiteX409" fmla="*/ 3123528 w 6891715"/>
                <a:gd name="connsiteY409" fmla="*/ 5834975 h 6367455"/>
                <a:gd name="connsiteX410" fmla="*/ 3141626 w 6891715"/>
                <a:gd name="connsiteY410" fmla="*/ 5833392 h 6367455"/>
                <a:gd name="connsiteX411" fmla="*/ 3635338 w 6891715"/>
                <a:gd name="connsiteY411" fmla="*/ 5800714 h 6367455"/>
                <a:gd name="connsiteX412" fmla="*/ 3644716 w 6891715"/>
                <a:gd name="connsiteY412" fmla="*/ 5802964 h 6367455"/>
                <a:gd name="connsiteX413" fmla="*/ 3643422 w 6891715"/>
                <a:gd name="connsiteY413" fmla="*/ 5813575 h 6367455"/>
                <a:gd name="connsiteX414" fmla="*/ 3652801 w 6891715"/>
                <a:gd name="connsiteY414" fmla="*/ 5819040 h 6367455"/>
                <a:gd name="connsiteX415" fmla="*/ 3652477 w 6891715"/>
                <a:gd name="connsiteY415" fmla="*/ 5826114 h 6367455"/>
                <a:gd name="connsiteX416" fmla="*/ 3643422 w 6891715"/>
                <a:gd name="connsiteY416" fmla="*/ 5820648 h 6367455"/>
                <a:gd name="connsiteX417" fmla="*/ 3636308 w 6891715"/>
                <a:gd name="connsiteY417" fmla="*/ 5816468 h 6367455"/>
                <a:gd name="connsiteX418" fmla="*/ 3635338 w 6891715"/>
                <a:gd name="connsiteY418" fmla="*/ 5800714 h 6367455"/>
                <a:gd name="connsiteX419" fmla="*/ 3630817 w 6891715"/>
                <a:gd name="connsiteY419" fmla="*/ 5799126 h 6367455"/>
                <a:gd name="connsiteX420" fmla="*/ 3632059 w 6891715"/>
                <a:gd name="connsiteY420" fmla="*/ 5810705 h 6367455"/>
                <a:gd name="connsiteX421" fmla="*/ 3632370 w 6891715"/>
                <a:gd name="connsiteY421" fmla="*/ 5819390 h 6367455"/>
                <a:gd name="connsiteX422" fmla="*/ 3635787 w 6891715"/>
                <a:gd name="connsiteY422" fmla="*/ 5830004 h 6367455"/>
                <a:gd name="connsiteX423" fmla="*/ 3639514 w 6891715"/>
                <a:gd name="connsiteY423" fmla="*/ 5825180 h 6367455"/>
                <a:gd name="connsiteX424" fmla="*/ 3655976 w 6891715"/>
                <a:gd name="connsiteY424" fmla="*/ 5833221 h 6367455"/>
                <a:gd name="connsiteX425" fmla="*/ 3655355 w 6891715"/>
                <a:gd name="connsiteY425" fmla="*/ 5847052 h 6367455"/>
                <a:gd name="connsiteX426" fmla="*/ 3644794 w 6891715"/>
                <a:gd name="connsiteY426" fmla="*/ 5844801 h 6367455"/>
                <a:gd name="connsiteX427" fmla="*/ 3642309 w 6891715"/>
                <a:gd name="connsiteY427" fmla="*/ 5848339 h 6367455"/>
                <a:gd name="connsiteX428" fmla="*/ 3630506 w 6891715"/>
                <a:gd name="connsiteY428" fmla="*/ 5843514 h 6367455"/>
                <a:gd name="connsiteX429" fmla="*/ 3629575 w 6891715"/>
                <a:gd name="connsiteY429" fmla="*/ 5835794 h 6367455"/>
                <a:gd name="connsiteX430" fmla="*/ 3624294 w 6891715"/>
                <a:gd name="connsiteY430" fmla="*/ 5825823 h 6367455"/>
                <a:gd name="connsiteX431" fmla="*/ 3622741 w 6891715"/>
                <a:gd name="connsiteY431" fmla="*/ 5836438 h 6367455"/>
                <a:gd name="connsiteX432" fmla="*/ 3613113 w 6891715"/>
                <a:gd name="connsiteY432" fmla="*/ 5827110 h 6367455"/>
                <a:gd name="connsiteX433" fmla="*/ 3616840 w 6891715"/>
                <a:gd name="connsiteY433" fmla="*/ 5811349 h 6367455"/>
                <a:gd name="connsiteX434" fmla="*/ 3624294 w 6891715"/>
                <a:gd name="connsiteY434" fmla="*/ 5817782 h 6367455"/>
                <a:gd name="connsiteX435" fmla="*/ 3095553 w 6891715"/>
                <a:gd name="connsiteY435" fmla="*/ 5791189 h 6367455"/>
                <a:gd name="connsiteX436" fmla="*/ 3106700 w 6891715"/>
                <a:gd name="connsiteY436" fmla="*/ 5794813 h 6367455"/>
                <a:gd name="connsiteX437" fmla="*/ 3099944 w 6891715"/>
                <a:gd name="connsiteY437" fmla="*/ 5808652 h 6367455"/>
                <a:gd name="connsiteX438" fmla="*/ 3090825 w 6891715"/>
                <a:gd name="connsiteY438" fmla="*/ 5795472 h 6367455"/>
                <a:gd name="connsiteX439" fmla="*/ 4154133 w 6891715"/>
                <a:gd name="connsiteY439" fmla="*/ 5781664 h 6367455"/>
                <a:gd name="connsiteX440" fmla="*/ 4166833 w 6891715"/>
                <a:gd name="connsiteY440" fmla="*/ 5782604 h 6367455"/>
                <a:gd name="connsiteX441" fmla="*/ 4171913 w 6891715"/>
                <a:gd name="connsiteY441" fmla="*/ 5800150 h 6367455"/>
                <a:gd name="connsiteX442" fmla="*/ 4173501 w 6891715"/>
                <a:gd name="connsiteY442" fmla="*/ 5810489 h 6367455"/>
                <a:gd name="connsiteX443" fmla="*/ 4166198 w 6891715"/>
                <a:gd name="connsiteY443" fmla="*/ 5815816 h 6367455"/>
                <a:gd name="connsiteX444" fmla="*/ 4161753 w 6891715"/>
                <a:gd name="connsiteY444" fmla="*/ 5829289 h 6367455"/>
                <a:gd name="connsiteX445" fmla="*/ 4149053 w 6891715"/>
                <a:gd name="connsiteY445" fmla="*/ 5818009 h 6367455"/>
                <a:gd name="connsiteX446" fmla="*/ 4157625 w 6891715"/>
                <a:gd name="connsiteY446" fmla="*/ 5803596 h 6367455"/>
                <a:gd name="connsiteX447" fmla="*/ 4143338 w 6891715"/>
                <a:gd name="connsiteY447" fmla="*/ 5794197 h 6367455"/>
                <a:gd name="connsiteX448" fmla="*/ 4144608 w 6891715"/>
                <a:gd name="connsiteY448" fmla="*/ 5783544 h 6367455"/>
                <a:gd name="connsiteX449" fmla="*/ 3652252 w 6891715"/>
                <a:gd name="connsiteY449" fmla="*/ 5780076 h 6367455"/>
                <a:gd name="connsiteX450" fmla="*/ 3658821 w 6891715"/>
                <a:gd name="connsiteY450" fmla="*/ 5780076 h 6367455"/>
                <a:gd name="connsiteX451" fmla="*/ 3654223 w 6891715"/>
                <a:gd name="connsiteY451" fmla="*/ 5787061 h 6367455"/>
                <a:gd name="connsiteX452" fmla="*/ 3659150 w 6891715"/>
                <a:gd name="connsiteY452" fmla="*/ 5794364 h 6367455"/>
                <a:gd name="connsiteX453" fmla="*/ 3649625 w 6891715"/>
                <a:gd name="connsiteY453" fmla="*/ 5789919 h 6367455"/>
                <a:gd name="connsiteX454" fmla="*/ 1810406 w 6891715"/>
                <a:gd name="connsiteY454" fmla="*/ 5757851 h 6367455"/>
                <a:gd name="connsiteX455" fmla="*/ 1816824 w 6891715"/>
                <a:gd name="connsiteY455" fmla="*/ 5766824 h 6367455"/>
                <a:gd name="connsiteX456" fmla="*/ 1832868 w 6891715"/>
                <a:gd name="connsiteY456" fmla="*/ 5767422 h 6367455"/>
                <a:gd name="connsiteX457" fmla="*/ 1835114 w 6891715"/>
                <a:gd name="connsiteY457" fmla="*/ 5778489 h 6367455"/>
                <a:gd name="connsiteX458" fmla="*/ 1829659 w 6891715"/>
                <a:gd name="connsiteY458" fmla="*/ 5772507 h 6367455"/>
                <a:gd name="connsiteX459" fmla="*/ 1816824 w 6891715"/>
                <a:gd name="connsiteY459" fmla="*/ 5771909 h 6367455"/>
                <a:gd name="connsiteX460" fmla="*/ 1809444 w 6891715"/>
                <a:gd name="connsiteY460" fmla="*/ 5775797 h 6367455"/>
                <a:gd name="connsiteX461" fmla="*/ 1804951 w 6891715"/>
                <a:gd name="connsiteY461" fmla="*/ 5768918 h 6367455"/>
                <a:gd name="connsiteX462" fmla="*/ 3645223 w 6891715"/>
                <a:gd name="connsiteY462" fmla="*/ 5754676 h 6367455"/>
                <a:gd name="connsiteX463" fmla="*/ 3645223 w 6891715"/>
                <a:gd name="connsiteY463" fmla="*/ 5762230 h 6367455"/>
                <a:gd name="connsiteX464" fmla="*/ 3648038 w 6891715"/>
                <a:gd name="connsiteY464" fmla="*/ 5769470 h 6367455"/>
                <a:gd name="connsiteX465" fmla="*/ 3646162 w 6891715"/>
                <a:gd name="connsiteY465" fmla="*/ 5785838 h 6367455"/>
                <a:gd name="connsiteX466" fmla="*/ 3640533 w 6891715"/>
                <a:gd name="connsiteY466" fmla="*/ 5785838 h 6367455"/>
                <a:gd name="connsiteX467" fmla="*/ 3639595 w 6891715"/>
                <a:gd name="connsiteY467" fmla="*/ 5781746 h 6367455"/>
                <a:gd name="connsiteX468" fmla="*/ 3630839 w 6891715"/>
                <a:gd name="connsiteY468" fmla="*/ 5791189 h 6367455"/>
                <a:gd name="connsiteX469" fmla="*/ 3627400 w 6891715"/>
                <a:gd name="connsiteY469" fmla="*/ 5788356 h 6367455"/>
                <a:gd name="connsiteX470" fmla="*/ 3628025 w 6891715"/>
                <a:gd name="connsiteY470" fmla="*/ 5779857 h 6367455"/>
                <a:gd name="connsiteX471" fmla="*/ 3632716 w 6891715"/>
                <a:gd name="connsiteY471" fmla="*/ 5772303 h 6367455"/>
                <a:gd name="connsiteX472" fmla="*/ 3633966 w 6891715"/>
                <a:gd name="connsiteY472" fmla="*/ 5761601 h 6367455"/>
                <a:gd name="connsiteX473" fmla="*/ 4003575 w 6891715"/>
                <a:gd name="connsiteY473" fmla="*/ 5735626 h 6367455"/>
                <a:gd name="connsiteX474" fmla="*/ 4014159 w 6891715"/>
                <a:gd name="connsiteY474" fmla="*/ 5735626 h 6367455"/>
                <a:gd name="connsiteX475" fmla="*/ 4019139 w 6891715"/>
                <a:gd name="connsiteY475" fmla="*/ 5746117 h 6367455"/>
                <a:gd name="connsiteX476" fmla="*/ 4029723 w 6891715"/>
                <a:gd name="connsiteY476" fmla="*/ 5752674 h 6367455"/>
                <a:gd name="connsiteX477" fmla="*/ 4032213 w 6891715"/>
                <a:gd name="connsiteY477" fmla="*/ 5759232 h 6367455"/>
                <a:gd name="connsiteX478" fmla="*/ 4021629 w 6891715"/>
                <a:gd name="connsiteY478" fmla="*/ 5765789 h 6367455"/>
                <a:gd name="connsiteX479" fmla="*/ 4014470 w 6891715"/>
                <a:gd name="connsiteY479" fmla="*/ 5761527 h 6367455"/>
                <a:gd name="connsiteX480" fmla="*/ 4017583 w 6891715"/>
                <a:gd name="connsiteY480" fmla="*/ 5753986 h 6367455"/>
                <a:gd name="connsiteX481" fmla="*/ 4002953 w 6891715"/>
                <a:gd name="connsiteY481" fmla="*/ 5749724 h 6367455"/>
                <a:gd name="connsiteX482" fmla="*/ 4000463 w 6891715"/>
                <a:gd name="connsiteY482" fmla="*/ 5742183 h 6367455"/>
                <a:gd name="connsiteX483" fmla="*/ 3888209 w 6891715"/>
                <a:gd name="connsiteY483" fmla="*/ 5732451 h 6367455"/>
                <a:gd name="connsiteX484" fmla="*/ 3904177 w 6891715"/>
                <a:gd name="connsiteY484" fmla="*/ 5735657 h 6367455"/>
                <a:gd name="connsiteX485" fmla="*/ 3915036 w 6891715"/>
                <a:gd name="connsiteY485" fmla="*/ 5750404 h 6367455"/>
                <a:gd name="connsiteX486" fmla="*/ 3923658 w 6891715"/>
                <a:gd name="connsiteY486" fmla="*/ 5764189 h 6367455"/>
                <a:gd name="connsiteX487" fmla="*/ 3940904 w 6891715"/>
                <a:gd name="connsiteY487" fmla="*/ 5769319 h 6367455"/>
                <a:gd name="connsiteX488" fmla="*/ 3947291 w 6891715"/>
                <a:gd name="connsiteY488" fmla="*/ 5776692 h 6367455"/>
                <a:gd name="connsiteX489" fmla="*/ 3975714 w 6891715"/>
                <a:gd name="connsiteY489" fmla="*/ 5776372 h 6367455"/>
                <a:gd name="connsiteX490" fmla="*/ 3978269 w 6891715"/>
                <a:gd name="connsiteY490" fmla="*/ 5781822 h 6367455"/>
                <a:gd name="connsiteX491" fmla="*/ 3978269 w 6891715"/>
                <a:gd name="connsiteY491" fmla="*/ 5793684 h 6367455"/>
                <a:gd name="connsiteX492" fmla="*/ 3983698 w 6891715"/>
                <a:gd name="connsiteY492" fmla="*/ 5799454 h 6367455"/>
                <a:gd name="connsiteX493" fmla="*/ 3981463 w 6891715"/>
                <a:gd name="connsiteY493" fmla="*/ 5809393 h 6367455"/>
                <a:gd name="connsiteX494" fmla="*/ 3986892 w 6891715"/>
                <a:gd name="connsiteY494" fmla="*/ 5816766 h 6367455"/>
                <a:gd name="connsiteX495" fmla="*/ 3999986 w 6891715"/>
                <a:gd name="connsiteY495" fmla="*/ 5826063 h 6367455"/>
                <a:gd name="connsiteX496" fmla="*/ 4010205 w 6891715"/>
                <a:gd name="connsiteY496" fmla="*/ 5829269 h 6367455"/>
                <a:gd name="connsiteX497" fmla="*/ 4027451 w 6891715"/>
                <a:gd name="connsiteY497" fmla="*/ 5832475 h 6367455"/>
                <a:gd name="connsiteX498" fmla="*/ 4026812 w 6891715"/>
                <a:gd name="connsiteY498" fmla="*/ 5854596 h 6367455"/>
                <a:gd name="connsiteX499" fmla="*/ 4015954 w 6891715"/>
                <a:gd name="connsiteY499" fmla="*/ 5864214 h 6367455"/>
                <a:gd name="connsiteX500" fmla="*/ 4000944 w 6891715"/>
                <a:gd name="connsiteY500" fmla="*/ 5860367 h 6367455"/>
                <a:gd name="connsiteX501" fmla="*/ 3993598 w 6891715"/>
                <a:gd name="connsiteY501" fmla="*/ 5852672 h 6367455"/>
                <a:gd name="connsiteX502" fmla="*/ 3991363 w 6891715"/>
                <a:gd name="connsiteY502" fmla="*/ 5839849 h 6367455"/>
                <a:gd name="connsiteX503" fmla="*/ 3975395 w 6891715"/>
                <a:gd name="connsiteY503" fmla="*/ 5831834 h 6367455"/>
                <a:gd name="connsiteX504" fmla="*/ 3976353 w 6891715"/>
                <a:gd name="connsiteY504" fmla="*/ 5820934 h 6367455"/>
                <a:gd name="connsiteX505" fmla="*/ 3963259 w 6891715"/>
                <a:gd name="connsiteY505" fmla="*/ 5812919 h 6367455"/>
                <a:gd name="connsiteX506" fmla="*/ 3959107 w 6891715"/>
                <a:gd name="connsiteY506" fmla="*/ 5804263 h 6367455"/>
                <a:gd name="connsiteX507" fmla="*/ 3927171 w 6891715"/>
                <a:gd name="connsiteY507" fmla="*/ 5801378 h 6367455"/>
                <a:gd name="connsiteX508" fmla="*/ 3922700 w 6891715"/>
                <a:gd name="connsiteY508" fmla="*/ 5794004 h 6367455"/>
                <a:gd name="connsiteX509" fmla="*/ 3923658 w 6891715"/>
                <a:gd name="connsiteY509" fmla="*/ 5782142 h 6367455"/>
                <a:gd name="connsiteX510" fmla="*/ 3914077 w 6891715"/>
                <a:gd name="connsiteY510" fmla="*/ 5772845 h 6367455"/>
                <a:gd name="connsiteX511" fmla="*/ 3881183 w 6891715"/>
                <a:gd name="connsiteY511" fmla="*/ 5751686 h 6367455"/>
                <a:gd name="connsiteX512" fmla="*/ 3881183 w 6891715"/>
                <a:gd name="connsiteY512" fmla="*/ 5747519 h 6367455"/>
                <a:gd name="connsiteX513" fmla="*/ 3876712 w 6891715"/>
                <a:gd name="connsiteY513" fmla="*/ 5749442 h 6367455"/>
                <a:gd name="connsiteX514" fmla="*/ 3863938 w 6891715"/>
                <a:gd name="connsiteY514" fmla="*/ 5752648 h 6367455"/>
                <a:gd name="connsiteX515" fmla="*/ 3873199 w 6891715"/>
                <a:gd name="connsiteY515" fmla="*/ 5742068 h 6367455"/>
                <a:gd name="connsiteX516" fmla="*/ 3880864 w 6891715"/>
                <a:gd name="connsiteY516" fmla="*/ 5741107 h 6367455"/>
                <a:gd name="connsiteX517" fmla="*/ 1831939 w 6891715"/>
                <a:gd name="connsiteY517" fmla="*/ 5713401 h 6367455"/>
                <a:gd name="connsiteX518" fmla="*/ 1830972 w 6891715"/>
                <a:gd name="connsiteY518" fmla="*/ 5721851 h 6367455"/>
                <a:gd name="connsiteX519" fmla="*/ 1812925 w 6891715"/>
                <a:gd name="connsiteY519" fmla="*/ 5752401 h 6367455"/>
                <a:gd name="connsiteX520" fmla="*/ 1808736 w 6891715"/>
                <a:gd name="connsiteY520" fmla="*/ 5754676 h 6367455"/>
                <a:gd name="connsiteX521" fmla="*/ 1805191 w 6891715"/>
                <a:gd name="connsiteY521" fmla="*/ 5748176 h 6367455"/>
                <a:gd name="connsiteX522" fmla="*/ 1794877 w 6891715"/>
                <a:gd name="connsiteY522" fmla="*/ 5751751 h 6367455"/>
                <a:gd name="connsiteX523" fmla="*/ 1789076 w 6891715"/>
                <a:gd name="connsiteY523" fmla="*/ 5743951 h 6367455"/>
                <a:gd name="connsiteX524" fmla="*/ 1796489 w 6891715"/>
                <a:gd name="connsiteY524" fmla="*/ 5727701 h 6367455"/>
                <a:gd name="connsiteX525" fmla="*/ 1813892 w 6891715"/>
                <a:gd name="connsiteY525" fmla="*/ 5714701 h 6367455"/>
                <a:gd name="connsiteX526" fmla="*/ 3909022 w 6891715"/>
                <a:gd name="connsiteY526" fmla="*/ 5707051 h 6367455"/>
                <a:gd name="connsiteX527" fmla="*/ 3919500 w 6891715"/>
                <a:gd name="connsiteY527" fmla="*/ 5708956 h 6367455"/>
                <a:gd name="connsiteX528" fmla="*/ 3906800 w 6891715"/>
                <a:gd name="connsiteY528" fmla="*/ 5716576 h 6367455"/>
                <a:gd name="connsiteX529" fmla="*/ 3933152 w 6891715"/>
                <a:gd name="connsiteY529" fmla="*/ 5702289 h 6367455"/>
                <a:gd name="connsiteX530" fmla="*/ 3938550 w 6891715"/>
                <a:gd name="connsiteY530" fmla="*/ 5710397 h 6367455"/>
                <a:gd name="connsiteX531" fmla="*/ 3943947 w 6891715"/>
                <a:gd name="connsiteY531" fmla="*/ 5710397 h 6367455"/>
                <a:gd name="connsiteX532" fmla="*/ 3944900 w 6891715"/>
                <a:gd name="connsiteY532" fmla="*/ 5717569 h 6367455"/>
                <a:gd name="connsiteX533" fmla="*/ 3936327 w 6891715"/>
                <a:gd name="connsiteY533" fmla="*/ 5719752 h 6367455"/>
                <a:gd name="connsiteX534" fmla="*/ 3929025 w 6891715"/>
                <a:gd name="connsiteY534" fmla="*/ 5713515 h 6367455"/>
                <a:gd name="connsiteX535" fmla="*/ 3925850 w 6891715"/>
                <a:gd name="connsiteY535" fmla="*/ 5706343 h 6367455"/>
                <a:gd name="connsiteX536" fmla="*/ 3950898 w 6891715"/>
                <a:gd name="connsiteY536" fmla="*/ 5691176 h 6367455"/>
                <a:gd name="connsiteX537" fmla="*/ 3954426 w 6891715"/>
                <a:gd name="connsiteY537" fmla="*/ 5700557 h 6367455"/>
                <a:gd name="connsiteX538" fmla="*/ 3948252 w 6891715"/>
                <a:gd name="connsiteY538" fmla="*/ 5711814 h 6367455"/>
                <a:gd name="connsiteX539" fmla="*/ 3946488 w 6891715"/>
                <a:gd name="connsiteY539" fmla="*/ 5707749 h 6367455"/>
                <a:gd name="connsiteX540" fmla="*/ 3949428 w 6891715"/>
                <a:gd name="connsiteY540" fmla="*/ 5700557 h 6367455"/>
                <a:gd name="connsiteX541" fmla="*/ 4188559 w 6891715"/>
                <a:gd name="connsiteY541" fmla="*/ 5689589 h 6367455"/>
                <a:gd name="connsiteX542" fmla="*/ 4200260 w 6891715"/>
                <a:gd name="connsiteY542" fmla="*/ 5693688 h 6367455"/>
                <a:gd name="connsiteX543" fmla="*/ 4201525 w 6891715"/>
                <a:gd name="connsiteY543" fmla="*/ 5703148 h 6367455"/>
                <a:gd name="connsiteX544" fmla="*/ 4222713 w 6891715"/>
                <a:gd name="connsiteY544" fmla="*/ 5713554 h 6367455"/>
                <a:gd name="connsiteX545" fmla="*/ 4207850 w 6891715"/>
                <a:gd name="connsiteY545" fmla="*/ 5720806 h 6367455"/>
                <a:gd name="connsiteX546" fmla="*/ 4198363 w 6891715"/>
                <a:gd name="connsiteY546" fmla="*/ 5712608 h 6367455"/>
                <a:gd name="connsiteX547" fmla="*/ 4203739 w 6891715"/>
                <a:gd name="connsiteY547" fmla="*/ 5728059 h 6367455"/>
                <a:gd name="connsiteX548" fmla="*/ 4197414 w 6891715"/>
                <a:gd name="connsiteY548" fmla="*/ 5735627 h 6367455"/>
                <a:gd name="connsiteX549" fmla="*/ 4179705 w 6891715"/>
                <a:gd name="connsiteY549" fmla="*/ 5734996 h 6367455"/>
                <a:gd name="connsiteX550" fmla="*/ 4168953 w 6891715"/>
                <a:gd name="connsiteY550" fmla="*/ 5725221 h 6367455"/>
                <a:gd name="connsiteX551" fmla="*/ 4186662 w 6891715"/>
                <a:gd name="connsiteY551" fmla="*/ 5713869 h 6367455"/>
                <a:gd name="connsiteX552" fmla="*/ 4173064 w 6891715"/>
                <a:gd name="connsiteY552" fmla="*/ 5710716 h 6367455"/>
                <a:gd name="connsiteX553" fmla="*/ 4164525 w 6891715"/>
                <a:gd name="connsiteY553" fmla="*/ 5723329 h 6367455"/>
                <a:gd name="connsiteX554" fmla="*/ 4144603 w 6891715"/>
                <a:gd name="connsiteY554" fmla="*/ 5715130 h 6367455"/>
                <a:gd name="connsiteX555" fmla="*/ 4143338 w 6891715"/>
                <a:gd name="connsiteY555" fmla="*/ 5702517 h 6367455"/>
                <a:gd name="connsiteX556" fmla="*/ 4165790 w 6891715"/>
                <a:gd name="connsiteY556" fmla="*/ 5703463 h 6367455"/>
                <a:gd name="connsiteX557" fmla="*/ 4167688 w 6891715"/>
                <a:gd name="connsiteY557" fmla="*/ 5696211 h 6367455"/>
                <a:gd name="connsiteX558" fmla="*/ 4181602 w 6891715"/>
                <a:gd name="connsiteY558" fmla="*/ 5695895 h 6367455"/>
                <a:gd name="connsiteX559" fmla="*/ 3560407 w 6891715"/>
                <a:gd name="connsiteY559" fmla="*/ 5638789 h 6367455"/>
                <a:gd name="connsiteX560" fmla="*/ 3566757 w 6891715"/>
                <a:gd name="connsiteY560" fmla="*/ 5641629 h 6367455"/>
                <a:gd name="connsiteX561" fmla="*/ 3572790 w 6891715"/>
                <a:gd name="connsiteY561" fmla="*/ 5648572 h 6367455"/>
                <a:gd name="connsiteX562" fmla="*/ 3560725 w 6891715"/>
                <a:gd name="connsiteY562" fmla="*/ 5652675 h 6367455"/>
                <a:gd name="connsiteX563" fmla="*/ 3562312 w 6891715"/>
                <a:gd name="connsiteY563" fmla="*/ 5664667 h 6367455"/>
                <a:gd name="connsiteX564" fmla="*/ 3572155 w 6891715"/>
                <a:gd name="connsiteY564" fmla="*/ 5670663 h 6367455"/>
                <a:gd name="connsiteX565" fmla="*/ 3571520 w 6891715"/>
                <a:gd name="connsiteY565" fmla="*/ 5679815 h 6367455"/>
                <a:gd name="connsiteX566" fmla="*/ 3582950 w 6891715"/>
                <a:gd name="connsiteY566" fmla="*/ 5680447 h 6367455"/>
                <a:gd name="connsiteX567" fmla="*/ 3581680 w 6891715"/>
                <a:gd name="connsiteY567" fmla="*/ 5691177 h 6367455"/>
                <a:gd name="connsiteX568" fmla="*/ 3563265 w 6891715"/>
                <a:gd name="connsiteY568" fmla="*/ 5680447 h 6367455"/>
                <a:gd name="connsiteX569" fmla="*/ 3561677 w 6891715"/>
                <a:gd name="connsiteY569" fmla="*/ 5668770 h 6367455"/>
                <a:gd name="connsiteX570" fmla="*/ 3541675 w 6891715"/>
                <a:gd name="connsiteY570" fmla="*/ 5647310 h 6367455"/>
                <a:gd name="connsiteX571" fmla="*/ 3543262 w 6891715"/>
                <a:gd name="connsiteY571" fmla="*/ 5640367 h 6367455"/>
                <a:gd name="connsiteX572" fmla="*/ 3558185 w 6891715"/>
                <a:gd name="connsiteY572" fmla="*/ 5642891 h 6367455"/>
                <a:gd name="connsiteX573" fmla="*/ 1988465 w 6891715"/>
                <a:gd name="connsiteY573" fmla="*/ 5605451 h 6367455"/>
                <a:gd name="connsiteX574" fmla="*/ 1990687 w 6891715"/>
                <a:gd name="connsiteY574" fmla="*/ 5609261 h 6367455"/>
                <a:gd name="connsiteX575" fmla="*/ 1976082 w 6891715"/>
                <a:gd name="connsiteY575" fmla="*/ 5621326 h 6367455"/>
                <a:gd name="connsiteX576" fmla="*/ 1975130 w 6891715"/>
                <a:gd name="connsiteY576" fmla="*/ 5626406 h 6367455"/>
                <a:gd name="connsiteX577" fmla="*/ 1985607 w 6891715"/>
                <a:gd name="connsiteY577" fmla="*/ 5621008 h 6367455"/>
                <a:gd name="connsiteX578" fmla="*/ 1979257 w 6891715"/>
                <a:gd name="connsiteY578" fmla="*/ 5631486 h 6367455"/>
                <a:gd name="connsiteX579" fmla="*/ 1981480 w 6891715"/>
                <a:gd name="connsiteY579" fmla="*/ 5638153 h 6367455"/>
                <a:gd name="connsiteX580" fmla="*/ 1998307 w 6891715"/>
                <a:gd name="connsiteY580" fmla="*/ 5636883 h 6367455"/>
                <a:gd name="connsiteX581" fmla="*/ 2005927 w 6891715"/>
                <a:gd name="connsiteY581" fmla="*/ 5638788 h 6367455"/>
                <a:gd name="connsiteX582" fmla="*/ 2008150 w 6891715"/>
                <a:gd name="connsiteY582" fmla="*/ 5651488 h 6367455"/>
                <a:gd name="connsiteX583" fmla="*/ 1999895 w 6891715"/>
                <a:gd name="connsiteY583" fmla="*/ 5666411 h 6367455"/>
                <a:gd name="connsiteX584" fmla="*/ 1993545 w 6891715"/>
                <a:gd name="connsiteY584" fmla="*/ 5677841 h 6367455"/>
                <a:gd name="connsiteX585" fmla="*/ 1987195 w 6891715"/>
                <a:gd name="connsiteY585" fmla="*/ 5690859 h 6367455"/>
                <a:gd name="connsiteX586" fmla="*/ 1965287 w 6891715"/>
                <a:gd name="connsiteY586" fmla="*/ 5699114 h 6367455"/>
                <a:gd name="connsiteX587" fmla="*/ 1965287 w 6891715"/>
                <a:gd name="connsiteY587" fmla="*/ 5694986 h 6367455"/>
                <a:gd name="connsiteX588" fmla="*/ 1954492 w 6891715"/>
                <a:gd name="connsiteY588" fmla="*/ 5688954 h 6367455"/>
                <a:gd name="connsiteX589" fmla="*/ 1937665 w 6891715"/>
                <a:gd name="connsiteY589" fmla="*/ 5683556 h 6367455"/>
                <a:gd name="connsiteX590" fmla="*/ 1938300 w 6891715"/>
                <a:gd name="connsiteY590" fmla="*/ 5667999 h 6367455"/>
                <a:gd name="connsiteX591" fmla="*/ 1928775 w 6891715"/>
                <a:gd name="connsiteY591" fmla="*/ 5660696 h 6367455"/>
                <a:gd name="connsiteX592" fmla="*/ 1912900 w 6891715"/>
                <a:gd name="connsiteY592" fmla="*/ 5662601 h 6367455"/>
                <a:gd name="connsiteX593" fmla="*/ 1912265 w 6891715"/>
                <a:gd name="connsiteY593" fmla="*/ 5676571 h 6367455"/>
                <a:gd name="connsiteX594" fmla="*/ 1902740 w 6891715"/>
                <a:gd name="connsiteY594" fmla="*/ 5674349 h 6367455"/>
                <a:gd name="connsiteX595" fmla="*/ 1900200 w 6891715"/>
                <a:gd name="connsiteY595" fmla="*/ 5650536 h 6367455"/>
                <a:gd name="connsiteX596" fmla="*/ 1917027 w 6891715"/>
                <a:gd name="connsiteY596" fmla="*/ 5641963 h 6367455"/>
                <a:gd name="connsiteX597" fmla="*/ 1937982 w 6891715"/>
                <a:gd name="connsiteY597" fmla="*/ 5626723 h 6367455"/>
                <a:gd name="connsiteX598" fmla="*/ 1952905 w 6891715"/>
                <a:gd name="connsiteY598" fmla="*/ 5619103 h 6367455"/>
                <a:gd name="connsiteX599" fmla="*/ 4089680 w 6891715"/>
                <a:gd name="connsiteY599" fmla="*/ 5599101 h 6367455"/>
                <a:gd name="connsiteX600" fmla="*/ 4100475 w 6891715"/>
                <a:gd name="connsiteY600" fmla="*/ 5606038 h 6367455"/>
                <a:gd name="connsiteX601" fmla="*/ 4089045 w 6891715"/>
                <a:gd name="connsiteY601" fmla="*/ 5624958 h 6367455"/>
                <a:gd name="connsiteX602" fmla="*/ 4092220 w 6891715"/>
                <a:gd name="connsiteY602" fmla="*/ 5642931 h 6367455"/>
                <a:gd name="connsiteX603" fmla="*/ 4079520 w 6891715"/>
                <a:gd name="connsiteY603" fmla="*/ 5637571 h 6367455"/>
                <a:gd name="connsiteX604" fmla="*/ 4081742 w 6891715"/>
                <a:gd name="connsiteY604" fmla="*/ 5630318 h 6367455"/>
                <a:gd name="connsiteX605" fmla="*/ 4076345 w 6891715"/>
                <a:gd name="connsiteY605" fmla="*/ 5630318 h 6367455"/>
                <a:gd name="connsiteX606" fmla="*/ 4069042 w 6891715"/>
                <a:gd name="connsiteY606" fmla="*/ 5645139 h 6367455"/>
                <a:gd name="connsiteX607" fmla="*/ 4060470 w 6891715"/>
                <a:gd name="connsiteY607" fmla="*/ 5631580 h 6367455"/>
                <a:gd name="connsiteX608" fmla="*/ 4056025 w 6891715"/>
                <a:gd name="connsiteY608" fmla="*/ 5615813 h 6367455"/>
                <a:gd name="connsiteX609" fmla="*/ 4073805 w 6891715"/>
                <a:gd name="connsiteY609" fmla="*/ 5615813 h 6367455"/>
                <a:gd name="connsiteX610" fmla="*/ 4084600 w 6891715"/>
                <a:gd name="connsiteY610" fmla="*/ 5619597 h 6367455"/>
                <a:gd name="connsiteX611" fmla="*/ 2070698 w 6891715"/>
                <a:gd name="connsiteY611" fmla="*/ 5599101 h 6367455"/>
                <a:gd name="connsiteX612" fmla="*/ 2091018 w 6891715"/>
                <a:gd name="connsiteY612" fmla="*/ 5613433 h 6367455"/>
                <a:gd name="connsiteX613" fmla="*/ 2092288 w 6891715"/>
                <a:gd name="connsiteY613" fmla="*/ 5624649 h 6367455"/>
                <a:gd name="connsiteX614" fmla="*/ 2079588 w 6891715"/>
                <a:gd name="connsiteY614" fmla="*/ 5632439 h 6367455"/>
                <a:gd name="connsiteX615" fmla="*/ 2067840 w 6891715"/>
                <a:gd name="connsiteY615" fmla="*/ 5622780 h 6367455"/>
                <a:gd name="connsiteX616" fmla="*/ 2041488 w 6891715"/>
                <a:gd name="connsiteY616" fmla="*/ 5624338 h 6367455"/>
                <a:gd name="connsiteX617" fmla="*/ 2040218 w 6891715"/>
                <a:gd name="connsiteY617" fmla="*/ 5614056 h 6367455"/>
                <a:gd name="connsiteX618" fmla="*/ 2033868 w 6891715"/>
                <a:gd name="connsiteY618" fmla="*/ 5614056 h 6367455"/>
                <a:gd name="connsiteX619" fmla="*/ 2031963 w 6891715"/>
                <a:gd name="connsiteY619" fmla="*/ 5604397 h 6367455"/>
                <a:gd name="connsiteX620" fmla="*/ 4138765 w 6891715"/>
                <a:gd name="connsiteY620" fmla="*/ 5576879 h 6367455"/>
                <a:gd name="connsiteX621" fmla="*/ 4144990 w 6891715"/>
                <a:gd name="connsiteY621" fmla="*/ 5580100 h 6367455"/>
                <a:gd name="connsiteX622" fmla="*/ 4148103 w 6891715"/>
                <a:gd name="connsiteY622" fmla="*/ 5590408 h 6367455"/>
                <a:gd name="connsiteX623" fmla="*/ 4140943 w 6891715"/>
                <a:gd name="connsiteY623" fmla="*/ 5599104 h 6367455"/>
                <a:gd name="connsiteX624" fmla="*/ 4116353 w 6891715"/>
                <a:gd name="connsiteY624" fmla="*/ 5598138 h 6367455"/>
                <a:gd name="connsiteX625" fmla="*/ 4121956 w 6891715"/>
                <a:gd name="connsiteY625" fmla="*/ 5588475 h 6367455"/>
                <a:gd name="connsiteX626" fmla="*/ 4302091 w 6891715"/>
                <a:gd name="connsiteY626" fmla="*/ 5553067 h 6367455"/>
                <a:gd name="connsiteX627" fmla="*/ 4302091 w 6891715"/>
                <a:gd name="connsiteY627" fmla="*/ 5561005 h 6367455"/>
                <a:gd name="connsiteX628" fmla="*/ 4297328 w 6891715"/>
                <a:gd name="connsiteY628" fmla="*/ 5558934 h 6367455"/>
                <a:gd name="connsiteX629" fmla="*/ 4108553 w 6891715"/>
                <a:gd name="connsiteY629" fmla="*/ 5551476 h 6367455"/>
                <a:gd name="connsiteX630" fmla="*/ 4122700 w 6891715"/>
                <a:gd name="connsiteY630" fmla="*/ 5555898 h 6367455"/>
                <a:gd name="connsiteX631" fmla="*/ 4121735 w 6891715"/>
                <a:gd name="connsiteY631" fmla="*/ 5565764 h 6367455"/>
                <a:gd name="connsiteX632" fmla="*/ 4108874 w 6891715"/>
                <a:gd name="connsiteY632" fmla="*/ 5563723 h 6367455"/>
                <a:gd name="connsiteX633" fmla="*/ 4097300 w 6891715"/>
                <a:gd name="connsiteY633" fmla="*/ 5562702 h 6367455"/>
                <a:gd name="connsiteX634" fmla="*/ 4099229 w 6891715"/>
                <a:gd name="connsiteY634" fmla="*/ 5556919 h 6367455"/>
                <a:gd name="connsiteX635" fmla="*/ 4289391 w 6891715"/>
                <a:gd name="connsiteY635" fmla="*/ 5540367 h 6367455"/>
                <a:gd name="connsiteX636" fmla="*/ 4308441 w 6891715"/>
                <a:gd name="connsiteY636" fmla="*/ 5541002 h 6367455"/>
                <a:gd name="connsiteX637" fmla="*/ 4301337 w 6891715"/>
                <a:gd name="connsiteY637" fmla="*/ 5548305 h 6367455"/>
                <a:gd name="connsiteX638" fmla="*/ 4292620 w 6891715"/>
                <a:gd name="connsiteY638" fmla="*/ 5551480 h 6367455"/>
                <a:gd name="connsiteX639" fmla="*/ 4289391 w 6891715"/>
                <a:gd name="connsiteY639" fmla="*/ 5548305 h 6367455"/>
                <a:gd name="connsiteX640" fmla="*/ 4022925 w 6891715"/>
                <a:gd name="connsiteY640" fmla="*/ 5514964 h 6367455"/>
                <a:gd name="connsiteX641" fmla="*/ 4031881 w 6891715"/>
                <a:gd name="connsiteY641" fmla="*/ 5519920 h 6367455"/>
                <a:gd name="connsiteX642" fmla="*/ 4032213 w 6891715"/>
                <a:gd name="connsiteY642" fmla="*/ 5533239 h 6367455"/>
                <a:gd name="connsiteX643" fmla="*/ 4022261 w 6891715"/>
                <a:gd name="connsiteY643" fmla="*/ 5540364 h 6367455"/>
                <a:gd name="connsiteX644" fmla="*/ 4009988 w 6891715"/>
                <a:gd name="connsiteY644" fmla="*/ 5532310 h 6367455"/>
                <a:gd name="connsiteX645" fmla="*/ 4011315 w 6891715"/>
                <a:gd name="connsiteY645" fmla="*/ 5525186 h 6367455"/>
                <a:gd name="connsiteX646" fmla="*/ 2542105 w 6891715"/>
                <a:gd name="connsiteY646" fmla="*/ 5470514 h 6367455"/>
                <a:gd name="connsiteX647" fmla="*/ 2547481 w 6891715"/>
                <a:gd name="connsiteY647" fmla="*/ 5470514 h 6367455"/>
                <a:gd name="connsiteX648" fmla="*/ 2566456 w 6891715"/>
                <a:gd name="connsiteY648" fmla="*/ 5478769 h 6367455"/>
                <a:gd name="connsiteX649" fmla="*/ 2578157 w 6891715"/>
                <a:gd name="connsiteY649" fmla="*/ 5478769 h 6367455"/>
                <a:gd name="connsiteX650" fmla="*/ 2586696 w 6891715"/>
                <a:gd name="connsiteY650" fmla="*/ 5503851 h 6367455"/>
                <a:gd name="connsiteX651" fmla="*/ 2585747 w 6891715"/>
                <a:gd name="connsiteY651" fmla="*/ 5520679 h 6367455"/>
                <a:gd name="connsiteX652" fmla="*/ 2601876 w 6891715"/>
                <a:gd name="connsiteY652" fmla="*/ 5547031 h 6367455"/>
                <a:gd name="connsiteX653" fmla="*/ 2600927 w 6891715"/>
                <a:gd name="connsiteY653" fmla="*/ 5575289 h 6367455"/>
                <a:gd name="connsiteX654" fmla="*/ 2590491 w 6891715"/>
                <a:gd name="connsiteY654" fmla="*/ 5584814 h 6367455"/>
                <a:gd name="connsiteX655" fmla="*/ 2586696 w 6891715"/>
                <a:gd name="connsiteY655" fmla="*/ 5599736 h 6367455"/>
                <a:gd name="connsiteX656" fmla="*/ 2600295 w 6891715"/>
                <a:gd name="connsiteY656" fmla="*/ 5611484 h 6367455"/>
                <a:gd name="connsiteX657" fmla="*/ 2592388 w 6891715"/>
                <a:gd name="connsiteY657" fmla="*/ 5641646 h 6367455"/>
                <a:gd name="connsiteX658" fmla="*/ 2584166 w 6891715"/>
                <a:gd name="connsiteY658" fmla="*/ 5676889 h 6367455"/>
                <a:gd name="connsiteX659" fmla="*/ 2584482 w 6891715"/>
                <a:gd name="connsiteY659" fmla="*/ 5711496 h 6367455"/>
                <a:gd name="connsiteX660" fmla="*/ 2570884 w 6891715"/>
                <a:gd name="connsiteY660" fmla="*/ 5732769 h 6367455"/>
                <a:gd name="connsiteX661" fmla="*/ 2561080 w 6891715"/>
                <a:gd name="connsiteY661" fmla="*/ 5721974 h 6367455"/>
                <a:gd name="connsiteX662" fmla="*/ 2550644 w 6891715"/>
                <a:gd name="connsiteY662" fmla="*/ 5711814 h 6367455"/>
                <a:gd name="connsiteX663" fmla="*/ 2532934 w 6891715"/>
                <a:gd name="connsiteY663" fmla="*/ 5723561 h 6367455"/>
                <a:gd name="connsiteX664" fmla="*/ 2531985 w 6891715"/>
                <a:gd name="connsiteY664" fmla="*/ 5743564 h 6367455"/>
                <a:gd name="connsiteX665" fmla="*/ 2523446 w 6891715"/>
                <a:gd name="connsiteY665" fmla="*/ 5752136 h 6367455"/>
                <a:gd name="connsiteX666" fmla="*/ 2510796 w 6891715"/>
                <a:gd name="connsiteY666" fmla="*/ 5753089 h 6367455"/>
                <a:gd name="connsiteX667" fmla="*/ 2496249 w 6891715"/>
                <a:gd name="connsiteY667" fmla="*/ 5756264 h 6367455"/>
                <a:gd name="connsiteX668" fmla="*/ 2484864 w 6891715"/>
                <a:gd name="connsiteY668" fmla="*/ 5748326 h 6367455"/>
                <a:gd name="connsiteX669" fmla="*/ 2476325 w 6891715"/>
                <a:gd name="connsiteY669" fmla="*/ 5751501 h 6367455"/>
                <a:gd name="connsiteX670" fmla="*/ 2472846 w 6891715"/>
                <a:gd name="connsiteY670" fmla="*/ 5740706 h 6367455"/>
                <a:gd name="connsiteX671" fmla="*/ 2481385 w 6891715"/>
                <a:gd name="connsiteY671" fmla="*/ 5740706 h 6367455"/>
                <a:gd name="connsiteX672" fmla="*/ 2474744 w 6891715"/>
                <a:gd name="connsiteY672" fmla="*/ 5735626 h 6367455"/>
                <a:gd name="connsiteX673" fmla="*/ 2473795 w 6891715"/>
                <a:gd name="connsiteY673" fmla="*/ 5710544 h 6367455"/>
                <a:gd name="connsiteX674" fmla="*/ 2460829 w 6891715"/>
                <a:gd name="connsiteY674" fmla="*/ 5693716 h 6367455"/>
                <a:gd name="connsiteX675" fmla="*/ 2477274 w 6891715"/>
                <a:gd name="connsiteY675" fmla="*/ 5644821 h 6367455"/>
                <a:gd name="connsiteX676" fmla="*/ 2481701 w 6891715"/>
                <a:gd name="connsiteY676" fmla="*/ 5631169 h 6367455"/>
                <a:gd name="connsiteX677" fmla="*/ 2467470 w 6891715"/>
                <a:gd name="connsiteY677" fmla="*/ 5619739 h 6367455"/>
                <a:gd name="connsiteX678" fmla="*/ 2476009 w 6891715"/>
                <a:gd name="connsiteY678" fmla="*/ 5598466 h 6367455"/>
                <a:gd name="connsiteX679" fmla="*/ 2469684 w 6891715"/>
                <a:gd name="connsiteY679" fmla="*/ 5588941 h 6367455"/>
                <a:gd name="connsiteX680" fmla="*/ 2475693 w 6891715"/>
                <a:gd name="connsiteY680" fmla="*/ 5575606 h 6367455"/>
                <a:gd name="connsiteX681" fmla="*/ 2466205 w 6891715"/>
                <a:gd name="connsiteY681" fmla="*/ 5557509 h 6367455"/>
                <a:gd name="connsiteX682" fmla="*/ 2450393 w 6891715"/>
                <a:gd name="connsiteY682" fmla="*/ 5547349 h 6367455"/>
                <a:gd name="connsiteX683" fmla="*/ 2445965 w 6891715"/>
                <a:gd name="connsiteY683" fmla="*/ 5556874 h 6367455"/>
                <a:gd name="connsiteX684" fmla="*/ 2441538 w 6891715"/>
                <a:gd name="connsiteY684" fmla="*/ 5535601 h 6367455"/>
                <a:gd name="connsiteX685" fmla="*/ 2447863 w 6891715"/>
                <a:gd name="connsiteY685" fmla="*/ 5521949 h 6367455"/>
                <a:gd name="connsiteX686" fmla="*/ 2442170 w 6891715"/>
                <a:gd name="connsiteY686" fmla="*/ 5497819 h 6367455"/>
                <a:gd name="connsiteX687" fmla="*/ 2450709 w 6891715"/>
                <a:gd name="connsiteY687" fmla="*/ 5492421 h 6367455"/>
                <a:gd name="connsiteX688" fmla="*/ 2454820 w 6891715"/>
                <a:gd name="connsiteY688" fmla="*/ 5477499 h 6367455"/>
                <a:gd name="connsiteX689" fmla="*/ 2461145 w 6891715"/>
                <a:gd name="connsiteY689" fmla="*/ 5482896 h 6367455"/>
                <a:gd name="connsiteX690" fmla="*/ 2451658 w 6891715"/>
                <a:gd name="connsiteY690" fmla="*/ 5497819 h 6367455"/>
                <a:gd name="connsiteX691" fmla="*/ 2459248 w 6891715"/>
                <a:gd name="connsiteY691" fmla="*/ 5509249 h 6367455"/>
                <a:gd name="connsiteX692" fmla="*/ 2476325 w 6891715"/>
                <a:gd name="connsiteY692" fmla="*/ 5517504 h 6367455"/>
                <a:gd name="connsiteX693" fmla="*/ 2496249 w 6891715"/>
                <a:gd name="connsiteY693" fmla="*/ 5519409 h 6367455"/>
                <a:gd name="connsiteX694" fmla="*/ 2503523 w 6891715"/>
                <a:gd name="connsiteY694" fmla="*/ 5503534 h 6367455"/>
                <a:gd name="connsiteX695" fmla="*/ 2524711 w 6891715"/>
                <a:gd name="connsiteY695" fmla="*/ 5490834 h 6367455"/>
                <a:gd name="connsiteX696" fmla="*/ 2537994 w 6891715"/>
                <a:gd name="connsiteY696" fmla="*/ 5481309 h 6367455"/>
                <a:gd name="connsiteX697" fmla="*/ 3282913 w 6891715"/>
                <a:gd name="connsiteY697" fmla="*/ 5260964 h 6367455"/>
                <a:gd name="connsiteX698" fmla="*/ 3294026 w 6891715"/>
                <a:gd name="connsiteY698" fmla="*/ 5262084 h 6367455"/>
                <a:gd name="connsiteX699" fmla="*/ 3287964 w 6891715"/>
                <a:gd name="connsiteY699" fmla="*/ 5265727 h 6367455"/>
                <a:gd name="connsiteX700" fmla="*/ 3328248 w 6891715"/>
                <a:gd name="connsiteY700" fmla="*/ 5257789 h 6367455"/>
                <a:gd name="connsiteX701" fmla="*/ 3340739 w 6891715"/>
                <a:gd name="connsiteY701" fmla="*/ 5264892 h 6367455"/>
                <a:gd name="connsiteX702" fmla="*/ 3362288 w 6891715"/>
                <a:gd name="connsiteY702" fmla="*/ 5271027 h 6367455"/>
                <a:gd name="connsiteX703" fmla="*/ 3361039 w 6891715"/>
                <a:gd name="connsiteY703" fmla="*/ 5276839 h 6367455"/>
                <a:gd name="connsiteX704" fmla="*/ 3336680 w 6891715"/>
                <a:gd name="connsiteY704" fmla="*/ 5270704 h 6367455"/>
                <a:gd name="connsiteX705" fmla="*/ 3324188 w 6891715"/>
                <a:gd name="connsiteY705" fmla="*/ 5259726 h 6367455"/>
                <a:gd name="connsiteX706" fmla="*/ 2671407 w 6891715"/>
                <a:gd name="connsiteY706" fmla="*/ 5257789 h 6367455"/>
                <a:gd name="connsiteX707" fmla="*/ 2674900 w 6891715"/>
                <a:gd name="connsiteY707" fmla="*/ 5266657 h 6367455"/>
                <a:gd name="connsiteX708" fmla="*/ 2673947 w 6891715"/>
                <a:gd name="connsiteY708" fmla="*/ 5273226 h 6367455"/>
                <a:gd name="connsiteX709" fmla="*/ 2667597 w 6891715"/>
                <a:gd name="connsiteY709" fmla="*/ 5275197 h 6367455"/>
                <a:gd name="connsiteX710" fmla="*/ 2671725 w 6891715"/>
                <a:gd name="connsiteY710" fmla="*/ 5284722 h 6367455"/>
                <a:gd name="connsiteX711" fmla="*/ 2664422 w 6891715"/>
                <a:gd name="connsiteY711" fmla="*/ 5286364 h 6367455"/>
                <a:gd name="connsiteX712" fmla="*/ 2659977 w 6891715"/>
                <a:gd name="connsiteY712" fmla="*/ 5276510 h 6367455"/>
                <a:gd name="connsiteX713" fmla="*/ 2643150 w 6891715"/>
                <a:gd name="connsiteY713" fmla="*/ 5278481 h 6367455"/>
                <a:gd name="connsiteX714" fmla="*/ 2636800 w 6891715"/>
                <a:gd name="connsiteY714" fmla="*/ 5268956 h 6367455"/>
                <a:gd name="connsiteX715" fmla="*/ 2659977 w 6891715"/>
                <a:gd name="connsiteY715" fmla="*/ 5266657 h 6367455"/>
                <a:gd name="connsiteX716" fmla="*/ 3264815 w 6891715"/>
                <a:gd name="connsiteY716" fmla="*/ 5237151 h 6367455"/>
                <a:gd name="connsiteX717" fmla="*/ 3282277 w 6891715"/>
                <a:gd name="connsiteY717" fmla="*/ 5247144 h 6367455"/>
                <a:gd name="connsiteX718" fmla="*/ 3295930 w 6891715"/>
                <a:gd name="connsiteY718" fmla="*/ 5244334 h 6367455"/>
                <a:gd name="connsiteX719" fmla="*/ 3316250 w 6891715"/>
                <a:gd name="connsiteY719" fmla="*/ 5251204 h 6367455"/>
                <a:gd name="connsiteX720" fmla="*/ 3295930 w 6891715"/>
                <a:gd name="connsiteY720" fmla="*/ 5249955 h 6367455"/>
                <a:gd name="connsiteX721" fmla="*/ 3283865 w 6891715"/>
                <a:gd name="connsiteY721" fmla="*/ 5256201 h 6367455"/>
                <a:gd name="connsiteX722" fmla="*/ 3252750 w 6891715"/>
                <a:gd name="connsiteY722" fmla="*/ 5239337 h 6367455"/>
                <a:gd name="connsiteX723" fmla="*/ 2572585 w 6891715"/>
                <a:gd name="connsiteY723" fmla="*/ 5232389 h 6367455"/>
                <a:gd name="connsiteX724" fmla="*/ 2574503 w 6891715"/>
                <a:gd name="connsiteY724" fmla="*/ 5273287 h 6367455"/>
                <a:gd name="connsiteX725" fmla="*/ 2571306 w 6891715"/>
                <a:gd name="connsiteY725" fmla="*/ 5288188 h 6367455"/>
                <a:gd name="connsiteX726" fmla="*/ 2584413 w 6891715"/>
                <a:gd name="connsiteY726" fmla="*/ 5315453 h 6367455"/>
                <a:gd name="connsiteX727" fmla="*/ 2581536 w 6891715"/>
                <a:gd name="connsiteY727" fmla="*/ 5359522 h 6367455"/>
                <a:gd name="connsiteX728" fmla="*/ 2570028 w 6891715"/>
                <a:gd name="connsiteY728" fmla="*/ 5388373 h 6367455"/>
                <a:gd name="connsiteX729" fmla="*/ 2566831 w 6891715"/>
                <a:gd name="connsiteY729" fmla="*/ 5402957 h 6367455"/>
                <a:gd name="connsiteX730" fmla="*/ 2557561 w 6891715"/>
                <a:gd name="connsiteY730" fmla="*/ 5426101 h 6367455"/>
                <a:gd name="connsiteX731" fmla="*/ 2549249 w 6891715"/>
                <a:gd name="connsiteY731" fmla="*/ 5445123 h 6367455"/>
                <a:gd name="connsiteX732" fmla="*/ 2547971 w 6891715"/>
                <a:gd name="connsiteY732" fmla="*/ 5451464 h 6367455"/>
                <a:gd name="connsiteX733" fmla="*/ 2539659 w 6891715"/>
                <a:gd name="connsiteY733" fmla="*/ 5446391 h 6367455"/>
                <a:gd name="connsiteX734" fmla="*/ 2531987 w 6891715"/>
                <a:gd name="connsiteY734" fmla="*/ 5444489 h 6367455"/>
                <a:gd name="connsiteX735" fmla="*/ 2531028 w 6891715"/>
                <a:gd name="connsiteY735" fmla="*/ 5439099 h 6367455"/>
                <a:gd name="connsiteX736" fmla="*/ 2521438 w 6891715"/>
                <a:gd name="connsiteY736" fmla="*/ 5434978 h 6367455"/>
                <a:gd name="connsiteX737" fmla="*/ 2510569 w 6891715"/>
                <a:gd name="connsiteY737" fmla="*/ 5426735 h 6367455"/>
                <a:gd name="connsiteX738" fmla="*/ 2518241 w 6891715"/>
                <a:gd name="connsiteY738" fmla="*/ 5408663 h 6367455"/>
                <a:gd name="connsiteX739" fmla="*/ 2511209 w 6891715"/>
                <a:gd name="connsiteY739" fmla="*/ 5405493 h 6367455"/>
                <a:gd name="connsiteX740" fmla="*/ 2499701 w 6891715"/>
                <a:gd name="connsiteY740" fmla="*/ 5400103 h 6367455"/>
                <a:gd name="connsiteX741" fmla="*/ 2503856 w 6891715"/>
                <a:gd name="connsiteY741" fmla="*/ 5393762 h 6367455"/>
                <a:gd name="connsiteX742" fmla="*/ 2504815 w 6891715"/>
                <a:gd name="connsiteY742" fmla="*/ 5384568 h 6367455"/>
                <a:gd name="connsiteX743" fmla="*/ 2501619 w 6891715"/>
                <a:gd name="connsiteY743" fmla="*/ 5381398 h 6367455"/>
                <a:gd name="connsiteX744" fmla="*/ 2501619 w 6891715"/>
                <a:gd name="connsiteY744" fmla="*/ 5366814 h 6367455"/>
                <a:gd name="connsiteX745" fmla="*/ 2497143 w 6891715"/>
                <a:gd name="connsiteY745" fmla="*/ 5356035 h 6367455"/>
                <a:gd name="connsiteX746" fmla="*/ 2490750 w 6891715"/>
                <a:gd name="connsiteY746" fmla="*/ 5342719 h 6367455"/>
                <a:gd name="connsiteX747" fmla="*/ 2491709 w 6891715"/>
                <a:gd name="connsiteY747" fmla="*/ 5330037 h 6367455"/>
                <a:gd name="connsiteX748" fmla="*/ 2501299 w 6891715"/>
                <a:gd name="connsiteY748" fmla="*/ 5327818 h 6367455"/>
                <a:gd name="connsiteX749" fmla="*/ 2500020 w 6891715"/>
                <a:gd name="connsiteY749" fmla="*/ 5305625 h 6367455"/>
                <a:gd name="connsiteX750" fmla="*/ 2520159 w 6891715"/>
                <a:gd name="connsiteY750" fmla="*/ 5294846 h 6367455"/>
                <a:gd name="connsiteX751" fmla="*/ 2524315 w 6891715"/>
                <a:gd name="connsiteY751" fmla="*/ 5283432 h 6367455"/>
                <a:gd name="connsiteX752" fmla="*/ 2538061 w 6891715"/>
                <a:gd name="connsiteY752" fmla="*/ 5272653 h 6367455"/>
                <a:gd name="connsiteX753" fmla="*/ 2550848 w 6891715"/>
                <a:gd name="connsiteY753" fmla="*/ 5278994 h 6367455"/>
                <a:gd name="connsiteX754" fmla="*/ 2558520 w 6891715"/>
                <a:gd name="connsiteY754" fmla="*/ 5271702 h 6367455"/>
                <a:gd name="connsiteX755" fmla="*/ 2554684 w 6891715"/>
                <a:gd name="connsiteY755" fmla="*/ 5255850 h 6367455"/>
                <a:gd name="connsiteX756" fmla="*/ 2562356 w 6891715"/>
                <a:gd name="connsiteY756" fmla="*/ 5235559 h 6367455"/>
                <a:gd name="connsiteX757" fmla="*/ 3216274 w 6891715"/>
                <a:gd name="connsiteY757" fmla="*/ 5219689 h 6367455"/>
                <a:gd name="connsiteX758" fmla="*/ 3221000 w 6891715"/>
                <a:gd name="connsiteY758" fmla="*/ 5221547 h 6367455"/>
                <a:gd name="connsiteX759" fmla="*/ 3210958 w 6891715"/>
                <a:gd name="connsiteY759" fmla="*/ 5232389 h 6367455"/>
                <a:gd name="connsiteX760" fmla="*/ 3210367 w 6891715"/>
                <a:gd name="connsiteY760" fmla="*/ 5228052 h 6367455"/>
                <a:gd name="connsiteX761" fmla="*/ 3208300 w 6891715"/>
                <a:gd name="connsiteY761" fmla="*/ 5222477 h 6367455"/>
                <a:gd name="connsiteX762" fmla="*/ 3236875 w 6891715"/>
                <a:gd name="connsiteY762" fmla="*/ 5199051 h 6367455"/>
                <a:gd name="connsiteX763" fmla="*/ 3266104 w 6891715"/>
                <a:gd name="connsiteY763" fmla="*/ 5206144 h 6367455"/>
                <a:gd name="connsiteX764" fmla="*/ 3297200 w 6891715"/>
                <a:gd name="connsiteY764" fmla="*/ 5210197 h 6367455"/>
                <a:gd name="connsiteX765" fmla="*/ 3297200 w 6891715"/>
                <a:gd name="connsiteY765" fmla="*/ 5214926 h 6367455"/>
                <a:gd name="connsiteX766" fmla="*/ 3266726 w 6891715"/>
                <a:gd name="connsiteY766" fmla="*/ 5213912 h 6367455"/>
                <a:gd name="connsiteX767" fmla="*/ 3239673 w 6891715"/>
                <a:gd name="connsiteY767" fmla="*/ 5206819 h 6367455"/>
                <a:gd name="connsiteX768" fmla="*/ 3261468 w 6891715"/>
                <a:gd name="connsiteY768" fmla="*/ 5180001 h 6367455"/>
                <a:gd name="connsiteX769" fmla="*/ 3278151 w 6891715"/>
                <a:gd name="connsiteY769" fmla="*/ 5188077 h 6367455"/>
                <a:gd name="connsiteX770" fmla="*/ 3274688 w 6891715"/>
                <a:gd name="connsiteY770" fmla="*/ 5194289 h 6367455"/>
                <a:gd name="connsiteX771" fmla="*/ 3257376 w 6891715"/>
                <a:gd name="connsiteY771" fmla="*/ 5193046 h 6367455"/>
                <a:gd name="connsiteX772" fmla="*/ 3245415 w 6891715"/>
                <a:gd name="connsiteY772" fmla="*/ 5189630 h 6367455"/>
                <a:gd name="connsiteX773" fmla="*/ 3241953 w 6891715"/>
                <a:gd name="connsiteY773" fmla="*/ 5184970 h 6367455"/>
                <a:gd name="connsiteX774" fmla="*/ 3241638 w 6891715"/>
                <a:gd name="connsiteY774" fmla="*/ 5180311 h 6367455"/>
                <a:gd name="connsiteX775" fmla="*/ 3220023 w 6891715"/>
                <a:gd name="connsiteY775" fmla="*/ 5175239 h 6367455"/>
                <a:gd name="connsiteX776" fmla="*/ 3235288 w 6891715"/>
                <a:gd name="connsiteY776" fmla="*/ 5184764 h 6367455"/>
                <a:gd name="connsiteX777" fmla="*/ 3225824 w 6891715"/>
                <a:gd name="connsiteY777" fmla="*/ 5183535 h 6367455"/>
                <a:gd name="connsiteX778" fmla="*/ 3211475 w 6891715"/>
                <a:gd name="connsiteY778" fmla="*/ 5175546 h 6367455"/>
                <a:gd name="connsiteX779" fmla="*/ 2421121 w 6891715"/>
                <a:gd name="connsiteY779" fmla="*/ 5104145 h 6367455"/>
                <a:gd name="connsiteX780" fmla="*/ 2412624 w 6891715"/>
                <a:gd name="connsiteY780" fmla="*/ 5112639 h 6367455"/>
                <a:gd name="connsiteX781" fmla="*/ 2412672 w 6891715"/>
                <a:gd name="connsiteY781" fmla="*/ 5112737 h 6367455"/>
                <a:gd name="connsiteX782" fmla="*/ 2421138 w 6891715"/>
                <a:gd name="connsiteY782" fmla="*/ 5104253 h 6367455"/>
                <a:gd name="connsiteX783" fmla="*/ 2421121 w 6891715"/>
                <a:gd name="connsiteY783" fmla="*/ 5104145 h 6367455"/>
                <a:gd name="connsiteX784" fmla="*/ 3071775 w 6891715"/>
                <a:gd name="connsiteY784" fmla="*/ 5056176 h 6367455"/>
                <a:gd name="connsiteX785" fmla="*/ 3095705 w 6891715"/>
                <a:gd name="connsiteY785" fmla="*/ 5079407 h 6367455"/>
                <a:gd name="connsiteX786" fmla="*/ 3109875 w 6891715"/>
                <a:gd name="connsiteY786" fmla="*/ 5094276 h 6367455"/>
                <a:gd name="connsiteX787" fmla="*/ 3092242 w 6891715"/>
                <a:gd name="connsiteY787" fmla="*/ 5084364 h 6367455"/>
                <a:gd name="connsiteX788" fmla="*/ 3080277 w 6891715"/>
                <a:gd name="connsiteY788" fmla="*/ 5069805 h 6367455"/>
                <a:gd name="connsiteX789" fmla="*/ 3087650 w 6891715"/>
                <a:gd name="connsiteY789" fmla="*/ 5051414 h 6367455"/>
                <a:gd name="connsiteX790" fmla="*/ 3115887 w 6891715"/>
                <a:gd name="connsiteY790" fmla="*/ 5070981 h 6367455"/>
                <a:gd name="connsiteX791" fmla="*/ 3117813 w 6891715"/>
                <a:gd name="connsiteY791" fmla="*/ 5079989 h 6367455"/>
                <a:gd name="connsiteX792" fmla="*/ 3100350 w 6891715"/>
                <a:gd name="connsiteY792" fmla="*/ 5049826 h 6367455"/>
                <a:gd name="connsiteX793" fmla="*/ 3114638 w 6891715"/>
                <a:gd name="connsiteY793" fmla="*/ 5056224 h 6367455"/>
                <a:gd name="connsiteX794" fmla="*/ 3110215 w 6891715"/>
                <a:gd name="connsiteY794" fmla="*/ 5060939 h 6367455"/>
                <a:gd name="connsiteX795" fmla="*/ 3085812 w 6891715"/>
                <a:gd name="connsiteY795" fmla="*/ 5013314 h 6367455"/>
                <a:gd name="connsiteX796" fmla="*/ 3107082 w 6891715"/>
                <a:gd name="connsiteY796" fmla="*/ 5026331 h 6367455"/>
                <a:gd name="connsiteX797" fmla="*/ 3109016 w 6891715"/>
                <a:gd name="connsiteY797" fmla="*/ 5031411 h 6367455"/>
                <a:gd name="connsiteX798" fmla="*/ 3102570 w 6891715"/>
                <a:gd name="connsiteY798" fmla="*/ 5029824 h 6367455"/>
                <a:gd name="connsiteX799" fmla="*/ 3115461 w 6891715"/>
                <a:gd name="connsiteY799" fmla="*/ 5041254 h 6367455"/>
                <a:gd name="connsiteX800" fmla="*/ 3124163 w 6891715"/>
                <a:gd name="connsiteY800" fmla="*/ 5047921 h 6367455"/>
                <a:gd name="connsiteX801" fmla="*/ 3122874 w 6891715"/>
                <a:gd name="connsiteY801" fmla="*/ 5051414 h 6367455"/>
                <a:gd name="connsiteX802" fmla="*/ 3104182 w 6891715"/>
                <a:gd name="connsiteY802" fmla="*/ 5037126 h 6367455"/>
                <a:gd name="connsiteX803" fmla="*/ 3105471 w 6891715"/>
                <a:gd name="connsiteY803" fmla="*/ 5045381 h 6367455"/>
                <a:gd name="connsiteX804" fmla="*/ 3093224 w 6891715"/>
                <a:gd name="connsiteY804" fmla="*/ 5033316 h 6367455"/>
                <a:gd name="connsiteX805" fmla="*/ 3084523 w 6891715"/>
                <a:gd name="connsiteY805" fmla="*/ 5021886 h 6367455"/>
                <a:gd name="connsiteX806" fmla="*/ 3081300 w 6891715"/>
                <a:gd name="connsiteY806" fmla="*/ 5013949 h 6367455"/>
                <a:gd name="connsiteX807" fmla="*/ 3043982 w 6891715"/>
                <a:gd name="connsiteY807" fmla="*/ 5011726 h 6367455"/>
                <a:gd name="connsiteX808" fmla="*/ 3058460 w 6891715"/>
                <a:gd name="connsiteY808" fmla="*/ 5028318 h 6367455"/>
                <a:gd name="connsiteX809" fmla="*/ 3059076 w 6891715"/>
                <a:gd name="connsiteY809" fmla="*/ 5039379 h 6367455"/>
                <a:gd name="connsiteX810" fmla="*/ 3055071 w 6891715"/>
                <a:gd name="connsiteY810" fmla="*/ 5040301 h 6367455"/>
                <a:gd name="connsiteX811" fmla="*/ 3052299 w 6891715"/>
                <a:gd name="connsiteY811" fmla="*/ 5032927 h 6367455"/>
                <a:gd name="connsiteX812" fmla="*/ 3046139 w 6891715"/>
                <a:gd name="connsiteY812" fmla="*/ 5030161 h 6367455"/>
                <a:gd name="connsiteX813" fmla="*/ 3039978 w 6891715"/>
                <a:gd name="connsiteY813" fmla="*/ 5022173 h 6367455"/>
                <a:gd name="connsiteX814" fmla="*/ 3038438 w 6891715"/>
                <a:gd name="connsiteY814" fmla="*/ 5013877 h 6367455"/>
                <a:gd name="connsiteX815" fmla="*/ 3081196 w 6891715"/>
                <a:gd name="connsiteY815" fmla="*/ 4995851 h 6367455"/>
                <a:gd name="connsiteX816" fmla="*/ 3089628 w 6891715"/>
                <a:gd name="connsiteY816" fmla="*/ 5007599 h 6367455"/>
                <a:gd name="connsiteX817" fmla="*/ 3094000 w 6891715"/>
                <a:gd name="connsiteY817" fmla="*/ 5013314 h 6367455"/>
                <a:gd name="connsiteX818" fmla="*/ 3077761 w 6891715"/>
                <a:gd name="connsiteY818" fmla="*/ 5004106 h 6367455"/>
                <a:gd name="connsiteX819" fmla="*/ 3074950 w 6891715"/>
                <a:gd name="connsiteY819" fmla="*/ 4998708 h 6367455"/>
                <a:gd name="connsiteX820" fmla="*/ 6495127 w 6891715"/>
                <a:gd name="connsiteY820" fmla="*/ 4986728 h 6367455"/>
                <a:gd name="connsiteX821" fmla="*/ 6506559 w 6891715"/>
                <a:gd name="connsiteY821" fmla="*/ 4995299 h 6367455"/>
                <a:gd name="connsiteX822" fmla="*/ 6517991 w 6891715"/>
                <a:gd name="connsiteY822" fmla="*/ 4992442 h 6367455"/>
                <a:gd name="connsiteX823" fmla="*/ 6525612 w 6891715"/>
                <a:gd name="connsiteY823" fmla="*/ 4997204 h 6367455"/>
                <a:gd name="connsiteX824" fmla="*/ 6540537 w 6891715"/>
                <a:gd name="connsiteY824" fmla="*/ 4999426 h 6367455"/>
                <a:gd name="connsiteX825" fmla="*/ 6557050 w 6891715"/>
                <a:gd name="connsiteY825" fmla="*/ 5002918 h 6367455"/>
                <a:gd name="connsiteX826" fmla="*/ 6561450 w 6891715"/>
                <a:gd name="connsiteY826" fmla="*/ 5001033 h 6367455"/>
                <a:gd name="connsiteX827" fmla="*/ 6527292 w 6891715"/>
                <a:gd name="connsiteY827" fmla="*/ 5071939 h 6367455"/>
                <a:gd name="connsiteX828" fmla="*/ 6524977 w 6891715"/>
                <a:gd name="connsiteY828" fmla="*/ 5069582 h 6367455"/>
                <a:gd name="connsiteX829" fmla="*/ 6514815 w 6891715"/>
                <a:gd name="connsiteY829" fmla="*/ 5041964 h 6367455"/>
                <a:gd name="connsiteX830" fmla="*/ 6504336 w 6891715"/>
                <a:gd name="connsiteY830" fmla="*/ 5039424 h 6367455"/>
                <a:gd name="connsiteX831" fmla="*/ 6495762 w 6891715"/>
                <a:gd name="connsiteY831" fmla="*/ 5044821 h 6367455"/>
                <a:gd name="connsiteX832" fmla="*/ 6487506 w 6891715"/>
                <a:gd name="connsiteY832" fmla="*/ 5041329 h 6367455"/>
                <a:gd name="connsiteX833" fmla="*/ 6486553 w 6891715"/>
                <a:gd name="connsiteY833" fmla="*/ 5030536 h 6367455"/>
                <a:gd name="connsiteX834" fmla="*/ 6470993 w 6891715"/>
                <a:gd name="connsiteY834" fmla="*/ 5017520 h 6367455"/>
                <a:gd name="connsiteX835" fmla="*/ 6473534 w 6891715"/>
                <a:gd name="connsiteY835" fmla="*/ 4998791 h 6367455"/>
                <a:gd name="connsiteX836" fmla="*/ 6484648 w 6891715"/>
                <a:gd name="connsiteY836" fmla="*/ 4994981 h 6367455"/>
                <a:gd name="connsiteX837" fmla="*/ 3034945 w 6891715"/>
                <a:gd name="connsiteY837" fmla="*/ 4948226 h 6367455"/>
                <a:gd name="connsiteX838" fmla="*/ 3042883 w 6891715"/>
                <a:gd name="connsiteY838" fmla="*/ 4949174 h 6367455"/>
                <a:gd name="connsiteX839" fmla="*/ 3044153 w 6891715"/>
                <a:gd name="connsiteY839" fmla="*/ 4962446 h 6367455"/>
                <a:gd name="connsiteX840" fmla="*/ 3048915 w 6891715"/>
                <a:gd name="connsiteY840" fmla="*/ 4968133 h 6367455"/>
                <a:gd name="connsiteX841" fmla="*/ 3055265 w 6891715"/>
                <a:gd name="connsiteY841" fmla="*/ 4979509 h 6367455"/>
                <a:gd name="connsiteX842" fmla="*/ 3060663 w 6891715"/>
                <a:gd name="connsiteY842" fmla="*/ 5014901 h 6367455"/>
                <a:gd name="connsiteX843" fmla="*/ 3054313 w 6891715"/>
                <a:gd name="connsiteY843" fmla="*/ 5014269 h 6367455"/>
                <a:gd name="connsiteX844" fmla="*/ 3049868 w 6891715"/>
                <a:gd name="connsiteY844" fmla="*/ 5008581 h 6367455"/>
                <a:gd name="connsiteX845" fmla="*/ 3040342 w 6891715"/>
                <a:gd name="connsiteY845" fmla="*/ 4999101 h 6367455"/>
                <a:gd name="connsiteX846" fmla="*/ 3036850 w 6891715"/>
                <a:gd name="connsiteY846" fmla="*/ 4987725 h 6367455"/>
                <a:gd name="connsiteX847" fmla="*/ 3039072 w 6891715"/>
                <a:gd name="connsiteY847" fmla="*/ 4981405 h 6367455"/>
                <a:gd name="connsiteX848" fmla="*/ 3044788 w 6891715"/>
                <a:gd name="connsiteY848" fmla="*/ 4985829 h 6367455"/>
                <a:gd name="connsiteX849" fmla="*/ 3046058 w 6891715"/>
                <a:gd name="connsiteY849" fmla="*/ 4981405 h 6367455"/>
                <a:gd name="connsiteX850" fmla="*/ 3046058 w 6891715"/>
                <a:gd name="connsiteY850" fmla="*/ 4972241 h 6367455"/>
                <a:gd name="connsiteX851" fmla="*/ 3033675 w 6891715"/>
                <a:gd name="connsiteY851" fmla="*/ 4958022 h 6367455"/>
                <a:gd name="connsiteX852" fmla="*/ 3060662 w 6891715"/>
                <a:gd name="connsiteY852" fmla="*/ 4941876 h 6367455"/>
                <a:gd name="connsiteX853" fmla="*/ 3066377 w 6891715"/>
                <a:gd name="connsiteY853" fmla="*/ 4941876 h 6367455"/>
                <a:gd name="connsiteX854" fmla="*/ 3081300 w 6891715"/>
                <a:gd name="connsiteY854" fmla="*/ 4964101 h 6367455"/>
                <a:gd name="connsiteX855" fmla="*/ 3086062 w 6891715"/>
                <a:gd name="connsiteY855" fmla="*/ 4968228 h 6367455"/>
                <a:gd name="connsiteX856" fmla="*/ 3081935 w 6891715"/>
                <a:gd name="connsiteY856" fmla="*/ 4974578 h 6367455"/>
                <a:gd name="connsiteX857" fmla="*/ 3089872 w 6891715"/>
                <a:gd name="connsiteY857" fmla="*/ 4983786 h 6367455"/>
                <a:gd name="connsiteX858" fmla="*/ 3097175 w 6891715"/>
                <a:gd name="connsiteY858" fmla="*/ 4999026 h 6367455"/>
                <a:gd name="connsiteX859" fmla="*/ 3094317 w 6891715"/>
                <a:gd name="connsiteY859" fmla="*/ 4994263 h 6367455"/>
                <a:gd name="connsiteX860" fmla="*/ 3087967 w 6891715"/>
                <a:gd name="connsiteY860" fmla="*/ 4991406 h 6367455"/>
                <a:gd name="connsiteX861" fmla="*/ 3075902 w 6891715"/>
                <a:gd name="connsiteY861" fmla="*/ 4984738 h 6367455"/>
                <a:gd name="connsiteX862" fmla="*/ 3072092 w 6891715"/>
                <a:gd name="connsiteY862" fmla="*/ 4972673 h 6367455"/>
                <a:gd name="connsiteX863" fmla="*/ 3068917 w 6891715"/>
                <a:gd name="connsiteY863" fmla="*/ 4972038 h 6367455"/>
                <a:gd name="connsiteX864" fmla="*/ 3054312 w 6891715"/>
                <a:gd name="connsiteY864" fmla="*/ 4962196 h 6367455"/>
                <a:gd name="connsiteX865" fmla="*/ 3052725 w 6891715"/>
                <a:gd name="connsiteY865" fmla="*/ 4951083 h 6367455"/>
                <a:gd name="connsiteX866" fmla="*/ 3060662 w 6891715"/>
                <a:gd name="connsiteY866" fmla="*/ 4950448 h 6367455"/>
                <a:gd name="connsiteX867" fmla="*/ 6600872 w 6891715"/>
                <a:gd name="connsiteY867" fmla="*/ 4906095 h 6367455"/>
                <a:gd name="connsiteX868" fmla="*/ 6598649 w 6891715"/>
                <a:gd name="connsiteY868" fmla="*/ 4911492 h 6367455"/>
                <a:gd name="connsiteX869" fmla="*/ 6602058 w 6891715"/>
                <a:gd name="connsiteY869" fmla="*/ 4916735 h 6367455"/>
                <a:gd name="connsiteX870" fmla="*/ 6570401 w 6891715"/>
                <a:gd name="connsiteY870" fmla="*/ 4982451 h 6367455"/>
                <a:gd name="connsiteX871" fmla="*/ 6569434 w 6891715"/>
                <a:gd name="connsiteY871" fmla="*/ 4982283 h 6367455"/>
                <a:gd name="connsiteX872" fmla="*/ 6564036 w 6891715"/>
                <a:gd name="connsiteY872" fmla="*/ 4977839 h 6367455"/>
                <a:gd name="connsiteX873" fmla="*/ 6564354 w 6891715"/>
                <a:gd name="connsiteY873" fmla="*/ 4967363 h 6367455"/>
                <a:gd name="connsiteX874" fmla="*/ 6569752 w 6891715"/>
                <a:gd name="connsiteY874" fmla="*/ 4961332 h 6367455"/>
                <a:gd name="connsiteX875" fmla="*/ 6573563 w 6891715"/>
                <a:gd name="connsiteY875" fmla="*/ 4943237 h 6367455"/>
                <a:gd name="connsiteX876" fmla="*/ 6567212 w 6891715"/>
                <a:gd name="connsiteY876" fmla="*/ 4935936 h 6367455"/>
                <a:gd name="connsiteX877" fmla="*/ 6568799 w 6891715"/>
                <a:gd name="connsiteY877" fmla="*/ 4924190 h 6367455"/>
                <a:gd name="connsiteX878" fmla="*/ 6582772 w 6891715"/>
                <a:gd name="connsiteY878" fmla="*/ 4909905 h 6367455"/>
                <a:gd name="connsiteX879" fmla="*/ 4951102 w 6891715"/>
                <a:gd name="connsiteY879" fmla="*/ 4806942 h 6367455"/>
                <a:gd name="connsiteX880" fmla="*/ 4954554 w 6891715"/>
                <a:gd name="connsiteY880" fmla="*/ 4813479 h 6367455"/>
                <a:gd name="connsiteX881" fmla="*/ 4953518 w 6891715"/>
                <a:gd name="connsiteY881" fmla="*/ 4818055 h 6367455"/>
                <a:gd name="connsiteX882" fmla="*/ 4946616 w 6891715"/>
                <a:gd name="connsiteY882" fmla="*/ 4810210 h 6367455"/>
                <a:gd name="connsiteX883" fmla="*/ 5054566 w 6891715"/>
                <a:gd name="connsiteY883" fmla="*/ 4779954 h 6367455"/>
                <a:gd name="connsiteX884" fmla="*/ 5046311 w 6891715"/>
                <a:gd name="connsiteY884" fmla="*/ 4792539 h 6367455"/>
                <a:gd name="connsiteX885" fmla="*/ 5039961 w 6891715"/>
                <a:gd name="connsiteY885" fmla="*/ 4814879 h 6367455"/>
                <a:gd name="connsiteX886" fmla="*/ 5029166 w 6891715"/>
                <a:gd name="connsiteY886" fmla="*/ 4805125 h 6367455"/>
                <a:gd name="connsiteX887" fmla="*/ 5032341 w 6891715"/>
                <a:gd name="connsiteY887" fmla="*/ 4797888 h 6367455"/>
                <a:gd name="connsiteX888" fmla="*/ 5048533 w 6891715"/>
                <a:gd name="connsiteY888" fmla="*/ 4785303 h 6367455"/>
                <a:gd name="connsiteX889" fmla="*/ 4546749 w 6891715"/>
                <a:gd name="connsiteY889" fmla="*/ 4760722 h 6367455"/>
                <a:gd name="connsiteX890" fmla="*/ 4546260 w 6891715"/>
                <a:gd name="connsiteY890" fmla="*/ 4761212 h 6367455"/>
                <a:gd name="connsiteX891" fmla="*/ 4546884 w 6891715"/>
                <a:gd name="connsiteY891" fmla="*/ 4760899 h 6367455"/>
                <a:gd name="connsiteX892" fmla="*/ 5140291 w 6891715"/>
                <a:gd name="connsiteY892" fmla="*/ 4749792 h 6367455"/>
                <a:gd name="connsiteX893" fmla="*/ 5127591 w 6891715"/>
                <a:gd name="connsiteY893" fmla="*/ 4759317 h 6367455"/>
                <a:gd name="connsiteX894" fmla="*/ 5130477 w 6891715"/>
                <a:gd name="connsiteY894" fmla="*/ 4751021 h 6367455"/>
                <a:gd name="connsiteX895" fmla="*/ 6342270 w 6891715"/>
                <a:gd name="connsiteY895" fmla="*/ 4710093 h 6367455"/>
                <a:gd name="connsiteX896" fmla="*/ 6339836 w 6891715"/>
                <a:gd name="connsiteY896" fmla="*/ 4714047 h 6367455"/>
                <a:gd name="connsiteX897" fmla="*/ 6301729 w 6891715"/>
                <a:gd name="connsiteY897" fmla="*/ 4718809 h 6367455"/>
                <a:gd name="connsiteX898" fmla="*/ 6300459 w 6891715"/>
                <a:gd name="connsiteY898" fmla="*/ 4737220 h 6367455"/>
                <a:gd name="connsiteX899" fmla="*/ 6300488 w 6891715"/>
                <a:gd name="connsiteY899" fmla="*/ 4737235 h 6367455"/>
                <a:gd name="connsiteX900" fmla="*/ 6301738 w 6891715"/>
                <a:gd name="connsiteY900" fmla="*/ 4719118 h 6367455"/>
                <a:gd name="connsiteX901" fmla="*/ 6339844 w 6891715"/>
                <a:gd name="connsiteY901" fmla="*/ 4714356 h 6367455"/>
                <a:gd name="connsiteX902" fmla="*/ 6342384 w 6891715"/>
                <a:gd name="connsiteY902" fmla="*/ 4710229 h 6367455"/>
                <a:gd name="connsiteX903" fmla="*/ 1472534 w 6891715"/>
                <a:gd name="connsiteY903" fmla="*/ 4375142 h 6367455"/>
                <a:gd name="connsiteX904" fmla="*/ 1482060 w 6891715"/>
                <a:gd name="connsiteY904" fmla="*/ 4376139 h 6367455"/>
                <a:gd name="connsiteX905" fmla="*/ 1487457 w 6891715"/>
                <a:gd name="connsiteY905" fmla="*/ 4385110 h 6367455"/>
                <a:gd name="connsiteX906" fmla="*/ 1484282 w 6891715"/>
                <a:gd name="connsiteY906" fmla="*/ 4388433 h 6367455"/>
                <a:gd name="connsiteX907" fmla="*/ 1476662 w 6891715"/>
                <a:gd name="connsiteY907" fmla="*/ 4385110 h 6367455"/>
                <a:gd name="connsiteX908" fmla="*/ 1467137 w 6891715"/>
                <a:gd name="connsiteY908" fmla="*/ 4389430 h 6367455"/>
                <a:gd name="connsiteX909" fmla="*/ 1465232 w 6891715"/>
                <a:gd name="connsiteY909" fmla="*/ 4381787 h 6367455"/>
                <a:gd name="connsiteX910" fmla="*/ 1435070 w 6891715"/>
                <a:gd name="connsiteY910" fmla="*/ 4357679 h 6367455"/>
                <a:gd name="connsiteX911" fmla="*/ 1446184 w 6891715"/>
                <a:gd name="connsiteY911" fmla="*/ 4359584 h 6367455"/>
                <a:gd name="connsiteX912" fmla="*/ 1443096 w 6891715"/>
                <a:gd name="connsiteY912" fmla="*/ 4363711 h 6367455"/>
                <a:gd name="connsiteX913" fmla="*/ 1435996 w 6891715"/>
                <a:gd name="connsiteY913" fmla="*/ 4364029 h 6367455"/>
                <a:gd name="connsiteX914" fmla="*/ 1538093 w 6891715"/>
                <a:gd name="connsiteY914" fmla="*/ 4154476 h 6367455"/>
                <a:gd name="connsiteX915" fmla="*/ 1543523 w 6891715"/>
                <a:gd name="connsiteY915" fmla="*/ 4158725 h 6367455"/>
                <a:gd name="connsiteX916" fmla="*/ 1561405 w 6891715"/>
                <a:gd name="connsiteY916" fmla="*/ 4162647 h 6367455"/>
                <a:gd name="connsiteX917" fmla="*/ 1566834 w 6891715"/>
                <a:gd name="connsiteY917" fmla="*/ 4170491 h 6367455"/>
                <a:gd name="connsiteX918" fmla="*/ 1564918 w 6891715"/>
                <a:gd name="connsiteY918" fmla="*/ 4178008 h 6367455"/>
                <a:gd name="connsiteX919" fmla="*/ 1557251 w 6891715"/>
                <a:gd name="connsiteY919" fmla="*/ 4185526 h 6367455"/>
                <a:gd name="connsiteX920" fmla="*/ 1549910 w 6891715"/>
                <a:gd name="connsiteY920" fmla="*/ 4187814 h 6367455"/>
                <a:gd name="connsiteX921" fmla="*/ 1525320 w 6891715"/>
                <a:gd name="connsiteY921" fmla="*/ 4175067 h 6367455"/>
                <a:gd name="connsiteX922" fmla="*/ 1511272 w 6891715"/>
                <a:gd name="connsiteY922" fmla="*/ 4175067 h 6367455"/>
                <a:gd name="connsiteX923" fmla="*/ 1515740 w 6891715"/>
                <a:gd name="connsiteY923" fmla="*/ 4171798 h 6367455"/>
                <a:gd name="connsiteX924" fmla="*/ 2133803 w 6891715"/>
                <a:gd name="connsiteY924" fmla="*/ 3771889 h 6367455"/>
                <a:gd name="connsiteX925" fmla="*/ 2135150 w 6891715"/>
                <a:gd name="connsiteY925" fmla="*/ 3783636 h 6367455"/>
                <a:gd name="connsiteX926" fmla="*/ 2131782 w 6891715"/>
                <a:gd name="connsiteY926" fmla="*/ 3794114 h 6367455"/>
                <a:gd name="connsiteX927" fmla="*/ 2129762 w 6891715"/>
                <a:gd name="connsiteY927" fmla="*/ 3813164 h 6367455"/>
                <a:gd name="connsiteX928" fmla="*/ 2112925 w 6891715"/>
                <a:gd name="connsiteY928" fmla="*/ 3813164 h 6367455"/>
                <a:gd name="connsiteX929" fmla="*/ 2114609 w 6891715"/>
                <a:gd name="connsiteY929" fmla="*/ 3788081 h 6367455"/>
                <a:gd name="connsiteX930" fmla="*/ 2124711 w 6891715"/>
                <a:gd name="connsiteY930" fmla="*/ 3775381 h 6367455"/>
                <a:gd name="connsiteX931" fmla="*/ 2166583 w 6891715"/>
                <a:gd name="connsiteY931" fmla="*/ 3746489 h 6367455"/>
                <a:gd name="connsiteX932" fmla="*/ 2171663 w 6891715"/>
                <a:gd name="connsiteY932" fmla="*/ 3748735 h 6367455"/>
                <a:gd name="connsiteX933" fmla="*/ 2153883 w 6891715"/>
                <a:gd name="connsiteY933" fmla="*/ 3759324 h 6367455"/>
                <a:gd name="connsiteX934" fmla="*/ 2146263 w 6891715"/>
                <a:gd name="connsiteY934" fmla="*/ 3767988 h 6367455"/>
                <a:gd name="connsiteX935" fmla="*/ 2140230 w 6891715"/>
                <a:gd name="connsiteY935" fmla="*/ 3776652 h 6367455"/>
                <a:gd name="connsiteX936" fmla="*/ 2136738 w 6891715"/>
                <a:gd name="connsiteY936" fmla="*/ 3766705 h 6367455"/>
                <a:gd name="connsiteX937" fmla="*/ 2146263 w 6891715"/>
                <a:gd name="connsiteY937" fmla="*/ 3757078 h 6367455"/>
                <a:gd name="connsiteX938" fmla="*/ 1246315 w 6891715"/>
                <a:gd name="connsiteY938" fmla="*/ 3744901 h 6367455"/>
                <a:gd name="connsiteX939" fmla="*/ 1253753 w 6891715"/>
                <a:gd name="connsiteY939" fmla="*/ 3753473 h 6367455"/>
                <a:gd name="connsiteX940" fmla="*/ 1263448 w 6891715"/>
                <a:gd name="connsiteY940" fmla="*/ 3760458 h 6367455"/>
                <a:gd name="connsiteX941" fmla="*/ 1273144 w 6891715"/>
                <a:gd name="connsiteY941" fmla="*/ 3759506 h 6367455"/>
                <a:gd name="connsiteX942" fmla="*/ 1263448 w 6891715"/>
                <a:gd name="connsiteY942" fmla="*/ 3772206 h 6367455"/>
                <a:gd name="connsiteX943" fmla="*/ 1258277 w 6891715"/>
                <a:gd name="connsiteY943" fmla="*/ 3783953 h 6367455"/>
                <a:gd name="connsiteX944" fmla="*/ 1250844 w 6891715"/>
                <a:gd name="connsiteY944" fmla="*/ 3789351 h 6367455"/>
                <a:gd name="connsiteX945" fmla="*/ 1222724 w 6891715"/>
                <a:gd name="connsiteY945" fmla="*/ 3780143 h 6367455"/>
                <a:gd name="connsiteX946" fmla="*/ 1219167 w 6891715"/>
                <a:gd name="connsiteY946" fmla="*/ 3767443 h 6367455"/>
                <a:gd name="connsiteX947" fmla="*/ 1225632 w 6891715"/>
                <a:gd name="connsiteY947" fmla="*/ 3765221 h 6367455"/>
                <a:gd name="connsiteX948" fmla="*/ 1222400 w 6891715"/>
                <a:gd name="connsiteY948" fmla="*/ 3762046 h 6367455"/>
                <a:gd name="connsiteX949" fmla="*/ 1220461 w 6891715"/>
                <a:gd name="connsiteY949" fmla="*/ 3748393 h 6367455"/>
                <a:gd name="connsiteX950" fmla="*/ 2215160 w 6891715"/>
                <a:gd name="connsiteY950" fmla="*/ 3730614 h 6367455"/>
                <a:gd name="connsiteX951" fmla="*/ 2216113 w 6891715"/>
                <a:gd name="connsiteY951" fmla="*/ 3734660 h 6367455"/>
                <a:gd name="connsiteX952" fmla="*/ 2207540 w 6891715"/>
                <a:gd name="connsiteY952" fmla="*/ 3735594 h 6367455"/>
                <a:gd name="connsiteX953" fmla="*/ 2194840 w 6891715"/>
                <a:gd name="connsiteY953" fmla="*/ 3739952 h 6367455"/>
                <a:gd name="connsiteX954" fmla="*/ 2188490 w 6891715"/>
                <a:gd name="connsiteY954" fmla="*/ 3744933 h 6367455"/>
                <a:gd name="connsiteX955" fmla="*/ 2178330 w 6891715"/>
                <a:gd name="connsiteY955" fmla="*/ 3746489 h 6367455"/>
                <a:gd name="connsiteX956" fmla="*/ 2171663 w 6891715"/>
                <a:gd name="connsiteY956" fmla="*/ 3739330 h 6367455"/>
                <a:gd name="connsiteX957" fmla="*/ 2200238 w 6891715"/>
                <a:gd name="connsiteY957" fmla="*/ 3732482 h 6367455"/>
                <a:gd name="connsiteX958" fmla="*/ 2265326 w 6891715"/>
                <a:gd name="connsiteY958" fmla="*/ 3727439 h 6367455"/>
                <a:gd name="connsiteX959" fmla="*/ 2248622 w 6891715"/>
                <a:gd name="connsiteY959" fmla="*/ 3736964 h 6367455"/>
                <a:gd name="connsiteX960" fmla="*/ 2235070 w 6891715"/>
                <a:gd name="connsiteY960" fmla="*/ 3735232 h 6367455"/>
                <a:gd name="connsiteX961" fmla="*/ 2222463 w 6891715"/>
                <a:gd name="connsiteY961" fmla="*/ 3736387 h 6367455"/>
                <a:gd name="connsiteX962" fmla="*/ 2227821 w 6891715"/>
                <a:gd name="connsiteY962" fmla="*/ 3730614 h 6367455"/>
                <a:gd name="connsiteX963" fmla="*/ 2243579 w 6891715"/>
                <a:gd name="connsiteY963" fmla="*/ 3730325 h 6367455"/>
                <a:gd name="connsiteX964" fmla="*/ 2256816 w 6891715"/>
                <a:gd name="connsiteY964" fmla="*/ 3729171 h 6367455"/>
                <a:gd name="connsiteX965" fmla="*/ 2293901 w 6891715"/>
                <a:gd name="connsiteY965" fmla="*/ 3721089 h 6367455"/>
                <a:gd name="connsiteX966" fmla="*/ 2284247 w 6891715"/>
                <a:gd name="connsiteY966" fmla="*/ 3726436 h 6367455"/>
                <a:gd name="connsiteX967" fmla="*/ 2270088 w 6891715"/>
                <a:gd name="connsiteY967" fmla="*/ 3733789 h 6367455"/>
                <a:gd name="connsiteX968" fmla="*/ 2275558 w 6891715"/>
                <a:gd name="connsiteY968" fmla="*/ 3723763 h 6367455"/>
                <a:gd name="connsiteX969" fmla="*/ 2314928 w 6891715"/>
                <a:gd name="connsiteY969" fmla="*/ 3706801 h 6367455"/>
                <a:gd name="connsiteX970" fmla="*/ 2327813 w 6891715"/>
                <a:gd name="connsiteY970" fmla="*/ 3706801 h 6367455"/>
                <a:gd name="connsiteX971" fmla="*/ 2332000 w 6891715"/>
                <a:gd name="connsiteY971" fmla="*/ 3711192 h 6367455"/>
                <a:gd name="connsiteX972" fmla="*/ 2322337 w 6891715"/>
                <a:gd name="connsiteY972" fmla="*/ 3713556 h 6367455"/>
                <a:gd name="connsiteX973" fmla="*/ 2315251 w 6891715"/>
                <a:gd name="connsiteY973" fmla="*/ 3722676 h 6367455"/>
                <a:gd name="connsiteX974" fmla="*/ 2309775 w 6891715"/>
                <a:gd name="connsiteY974" fmla="*/ 3715921 h 6367455"/>
                <a:gd name="connsiteX975" fmla="*/ 2362163 w 6891715"/>
                <a:gd name="connsiteY975" fmla="*/ 3689339 h 6367455"/>
                <a:gd name="connsiteX976" fmla="*/ 2358194 w 6891715"/>
                <a:gd name="connsiteY976" fmla="*/ 3694310 h 6367455"/>
                <a:gd name="connsiteX977" fmla="*/ 2338350 w 6891715"/>
                <a:gd name="connsiteY977" fmla="*/ 3700452 h 6367455"/>
                <a:gd name="connsiteX978" fmla="*/ 2351579 w 6891715"/>
                <a:gd name="connsiteY978" fmla="*/ 3693433 h 6367455"/>
                <a:gd name="connsiteX979" fmla="*/ 2392325 w 6891715"/>
                <a:gd name="connsiteY979" fmla="*/ 3682989 h 6367455"/>
                <a:gd name="connsiteX980" fmla="*/ 2388983 w 6891715"/>
                <a:gd name="connsiteY980" fmla="*/ 3687752 h 6367455"/>
                <a:gd name="connsiteX981" fmla="*/ 2373275 w 6891715"/>
                <a:gd name="connsiteY981" fmla="*/ 3685187 h 6367455"/>
                <a:gd name="connsiteX982" fmla="*/ 2415017 w 6891715"/>
                <a:gd name="connsiteY982" fmla="*/ 3681401 h 6367455"/>
                <a:gd name="connsiteX983" fmla="*/ 2422488 w 6891715"/>
                <a:gd name="connsiteY983" fmla="*/ 3682866 h 6367455"/>
                <a:gd name="connsiteX984" fmla="*/ 2406613 w 6891715"/>
                <a:gd name="connsiteY984" fmla="*/ 3684576 h 6367455"/>
                <a:gd name="connsiteX985" fmla="*/ 2985194 w 6891715"/>
                <a:gd name="connsiteY985" fmla="*/ 3619489 h 6367455"/>
                <a:gd name="connsiteX986" fmla="*/ 3001933 w 6891715"/>
                <a:gd name="connsiteY986" fmla="*/ 3643179 h 6367455"/>
                <a:gd name="connsiteX987" fmla="*/ 3012555 w 6891715"/>
                <a:gd name="connsiteY987" fmla="*/ 3653563 h 6367455"/>
                <a:gd name="connsiteX988" fmla="*/ 3031868 w 6891715"/>
                <a:gd name="connsiteY988" fmla="*/ 3655835 h 6367455"/>
                <a:gd name="connsiteX989" fmla="*/ 3043778 w 6891715"/>
                <a:gd name="connsiteY989" fmla="*/ 3654212 h 6367455"/>
                <a:gd name="connsiteX990" fmla="*/ 3041525 w 6891715"/>
                <a:gd name="connsiteY990" fmla="*/ 3658756 h 6367455"/>
                <a:gd name="connsiteX991" fmla="*/ 3047963 w 6891715"/>
                <a:gd name="connsiteY991" fmla="*/ 3678227 h 6367455"/>
                <a:gd name="connsiteX992" fmla="*/ 3036375 w 6891715"/>
                <a:gd name="connsiteY992" fmla="*/ 3670438 h 6367455"/>
                <a:gd name="connsiteX993" fmla="*/ 3022212 w 6891715"/>
                <a:gd name="connsiteY993" fmla="*/ 3667518 h 6367455"/>
                <a:gd name="connsiteX994" fmla="*/ 3011589 w 6891715"/>
                <a:gd name="connsiteY994" fmla="*/ 3675306 h 6367455"/>
                <a:gd name="connsiteX995" fmla="*/ 3000645 w 6891715"/>
                <a:gd name="connsiteY995" fmla="*/ 3667518 h 6367455"/>
                <a:gd name="connsiteX996" fmla="*/ 3000001 w 6891715"/>
                <a:gd name="connsiteY996" fmla="*/ 3667193 h 6367455"/>
                <a:gd name="connsiteX997" fmla="*/ 2997426 w 6891715"/>
                <a:gd name="connsiteY997" fmla="*/ 3665895 h 6367455"/>
                <a:gd name="connsiteX998" fmla="*/ 2995495 w 6891715"/>
                <a:gd name="connsiteY998" fmla="*/ 3663624 h 6367455"/>
                <a:gd name="connsiteX999" fmla="*/ 2994529 w 6891715"/>
                <a:gd name="connsiteY999" fmla="*/ 3662650 h 6367455"/>
                <a:gd name="connsiteX1000" fmla="*/ 2994207 w 6891715"/>
                <a:gd name="connsiteY1000" fmla="*/ 3661027 h 6367455"/>
                <a:gd name="connsiteX1001" fmla="*/ 2995173 w 6891715"/>
                <a:gd name="connsiteY1001" fmla="*/ 3651292 h 6367455"/>
                <a:gd name="connsiteX1002" fmla="*/ 2995495 w 6891715"/>
                <a:gd name="connsiteY1002" fmla="*/ 3644152 h 6367455"/>
                <a:gd name="connsiteX1003" fmla="*/ 2987770 w 6891715"/>
                <a:gd name="connsiteY1003" fmla="*/ 3639934 h 6367455"/>
                <a:gd name="connsiteX1004" fmla="*/ 2978113 w 6891715"/>
                <a:gd name="connsiteY1004" fmla="*/ 3632145 h 6367455"/>
                <a:gd name="connsiteX1005" fmla="*/ 720699 w 6891715"/>
                <a:gd name="connsiteY1005" fmla="*/ 3606789 h 6367455"/>
                <a:gd name="connsiteX1006" fmla="*/ 731812 w 6891715"/>
                <a:gd name="connsiteY1006" fmla="*/ 3609057 h 6367455"/>
                <a:gd name="connsiteX1007" fmla="*/ 730831 w 6891715"/>
                <a:gd name="connsiteY1007" fmla="*/ 3622664 h 6367455"/>
                <a:gd name="connsiteX1008" fmla="*/ 721027 w 6891715"/>
                <a:gd name="connsiteY1008" fmla="*/ 3617480 h 6367455"/>
                <a:gd name="connsiteX1009" fmla="*/ 720699 w 6891715"/>
                <a:gd name="connsiteY1009" fmla="*/ 3606789 h 6367455"/>
                <a:gd name="connsiteX1010" fmla="*/ 1246157 w 6891715"/>
                <a:gd name="connsiteY1010" fmla="*/ 3590917 h 6367455"/>
                <a:gd name="connsiteX1011" fmla="*/ 1252507 w 6891715"/>
                <a:gd name="connsiteY1011" fmla="*/ 3593139 h 6367455"/>
                <a:gd name="connsiteX1012" fmla="*/ 1244887 w 6891715"/>
                <a:gd name="connsiteY1012" fmla="*/ 3604569 h 6367455"/>
                <a:gd name="connsiteX1013" fmla="*/ 1247109 w 6891715"/>
                <a:gd name="connsiteY1013" fmla="*/ 3615999 h 6367455"/>
                <a:gd name="connsiteX1014" fmla="*/ 1242030 w 6891715"/>
                <a:gd name="connsiteY1014" fmla="*/ 3631874 h 6367455"/>
                <a:gd name="connsiteX1015" fmla="*/ 1231552 w 6891715"/>
                <a:gd name="connsiteY1015" fmla="*/ 3641399 h 6367455"/>
                <a:gd name="connsiteX1016" fmla="*/ 1216630 w 6891715"/>
                <a:gd name="connsiteY1016" fmla="*/ 3640764 h 6367455"/>
                <a:gd name="connsiteX1017" fmla="*/ 1208057 w 6891715"/>
                <a:gd name="connsiteY1017" fmla="*/ 3644892 h 6367455"/>
                <a:gd name="connsiteX1018" fmla="*/ 1208057 w 6891715"/>
                <a:gd name="connsiteY1018" fmla="*/ 3636637 h 6367455"/>
                <a:gd name="connsiteX1019" fmla="*/ 1218852 w 6891715"/>
                <a:gd name="connsiteY1019" fmla="*/ 3627112 h 6367455"/>
                <a:gd name="connsiteX1020" fmla="*/ 1229012 w 6891715"/>
                <a:gd name="connsiteY1020" fmla="*/ 3599489 h 6367455"/>
                <a:gd name="connsiteX1021" fmla="*/ 2722963 w 6891715"/>
                <a:gd name="connsiteY1021" fmla="*/ 3559164 h 6367455"/>
                <a:gd name="connsiteX1022" fmla="*/ 2736813 w 6891715"/>
                <a:gd name="connsiteY1022" fmla="*/ 3571070 h 6367455"/>
                <a:gd name="connsiteX1023" fmla="*/ 2734558 w 6891715"/>
                <a:gd name="connsiteY1023" fmla="*/ 3579759 h 6367455"/>
                <a:gd name="connsiteX1024" fmla="*/ 2724251 w 6891715"/>
                <a:gd name="connsiteY1024" fmla="*/ 3582977 h 6367455"/>
                <a:gd name="connsiteX1025" fmla="*/ 2714588 w 6891715"/>
                <a:gd name="connsiteY1025" fmla="*/ 3577506 h 6367455"/>
                <a:gd name="connsiteX1026" fmla="*/ 2715232 w 6891715"/>
                <a:gd name="connsiteY1026" fmla="*/ 3560773 h 6367455"/>
                <a:gd name="connsiteX1027" fmla="*/ 2492338 w 6891715"/>
                <a:gd name="connsiteY1027" fmla="*/ 3549639 h 6367455"/>
                <a:gd name="connsiteX1028" fmla="*/ 2485435 w 6891715"/>
                <a:gd name="connsiteY1028" fmla="*/ 3560752 h 6367455"/>
                <a:gd name="connsiteX1029" fmla="*/ 2484400 w 6891715"/>
                <a:gd name="connsiteY1029" fmla="*/ 3551741 h 6367455"/>
                <a:gd name="connsiteX1030" fmla="*/ 2463763 w 6891715"/>
                <a:gd name="connsiteY1030" fmla="*/ 3543289 h 6367455"/>
                <a:gd name="connsiteX1031" fmla="*/ 2473288 w 6891715"/>
                <a:gd name="connsiteY1031" fmla="*/ 3549484 h 6367455"/>
                <a:gd name="connsiteX1032" fmla="*/ 2469760 w 6891715"/>
                <a:gd name="connsiteY1032" fmla="*/ 3555989 h 6367455"/>
                <a:gd name="connsiteX1033" fmla="*/ 2922455 w 6891715"/>
                <a:gd name="connsiteY1033" fmla="*/ 3533764 h 6367455"/>
                <a:gd name="connsiteX1034" fmla="*/ 2937199 w 6891715"/>
                <a:gd name="connsiteY1034" fmla="*/ 3536647 h 6367455"/>
                <a:gd name="connsiteX1035" fmla="*/ 2937199 w 6891715"/>
                <a:gd name="connsiteY1035" fmla="*/ 3548500 h 6367455"/>
                <a:gd name="connsiteX1036" fmla="*/ 2943473 w 6891715"/>
                <a:gd name="connsiteY1036" fmla="*/ 3553946 h 6367455"/>
                <a:gd name="connsiteX1037" fmla="*/ 2956021 w 6891715"/>
                <a:gd name="connsiteY1037" fmla="*/ 3552665 h 6367455"/>
                <a:gd name="connsiteX1038" fmla="*/ 2961354 w 6891715"/>
                <a:gd name="connsiteY1038" fmla="*/ 3560033 h 6367455"/>
                <a:gd name="connsiteX1039" fmla="*/ 2959158 w 6891715"/>
                <a:gd name="connsiteY1039" fmla="*/ 3566440 h 6367455"/>
                <a:gd name="connsiteX1040" fmla="*/ 2953825 w 6891715"/>
                <a:gd name="connsiteY1040" fmla="*/ 3573808 h 6367455"/>
                <a:gd name="connsiteX1041" fmla="*/ 2960099 w 6891715"/>
                <a:gd name="connsiteY1041" fmla="*/ 3577011 h 6367455"/>
                <a:gd name="connsiteX1042" fmla="*/ 2967001 w 6891715"/>
                <a:gd name="connsiteY1042" fmla="*/ 3589825 h 6367455"/>
                <a:gd name="connsiteX1043" fmla="*/ 2960727 w 6891715"/>
                <a:gd name="connsiteY1043" fmla="*/ 3595271 h 6367455"/>
                <a:gd name="connsiteX1044" fmla="*/ 2952257 w 6891715"/>
                <a:gd name="connsiteY1044" fmla="*/ 3591106 h 6367455"/>
                <a:gd name="connsiteX1045" fmla="*/ 2943787 w 6891715"/>
                <a:gd name="connsiteY1045" fmla="*/ 3589825 h 6367455"/>
                <a:gd name="connsiteX1046" fmla="*/ 2939709 w 6891715"/>
                <a:gd name="connsiteY1046" fmla="*/ 3595591 h 6367455"/>
                <a:gd name="connsiteX1047" fmla="*/ 2936572 w 6891715"/>
                <a:gd name="connsiteY1047" fmla="*/ 3600397 h 6367455"/>
                <a:gd name="connsiteX1048" fmla="*/ 2933435 w 6891715"/>
                <a:gd name="connsiteY1048" fmla="*/ 3603920 h 6367455"/>
                <a:gd name="connsiteX1049" fmla="*/ 2932180 w 6891715"/>
                <a:gd name="connsiteY1049" fmla="*/ 3604882 h 6367455"/>
                <a:gd name="connsiteX1050" fmla="*/ 2931239 w 6891715"/>
                <a:gd name="connsiteY1050" fmla="*/ 3605202 h 6367455"/>
                <a:gd name="connsiteX1051" fmla="*/ 2930612 w 6891715"/>
                <a:gd name="connsiteY1051" fmla="*/ 3605202 h 6367455"/>
                <a:gd name="connsiteX1052" fmla="*/ 2929357 w 6891715"/>
                <a:gd name="connsiteY1052" fmla="*/ 3605202 h 6367455"/>
                <a:gd name="connsiteX1053" fmla="*/ 2928416 w 6891715"/>
                <a:gd name="connsiteY1053" fmla="*/ 3604561 h 6367455"/>
                <a:gd name="connsiteX1054" fmla="*/ 2928102 w 6891715"/>
                <a:gd name="connsiteY1054" fmla="*/ 3603920 h 6367455"/>
                <a:gd name="connsiteX1055" fmla="*/ 2914613 w 6891715"/>
                <a:gd name="connsiteY1055" fmla="*/ 3592388 h 6367455"/>
                <a:gd name="connsiteX1056" fmla="*/ 2918691 w 6891715"/>
                <a:gd name="connsiteY1056" fmla="*/ 3582777 h 6367455"/>
                <a:gd name="connsiteX1057" fmla="*/ 2924024 w 6891715"/>
                <a:gd name="connsiteY1057" fmla="*/ 3576370 h 6367455"/>
                <a:gd name="connsiteX1058" fmla="*/ 2919318 w 6891715"/>
                <a:gd name="connsiteY1058" fmla="*/ 3566760 h 6367455"/>
                <a:gd name="connsiteX1059" fmla="*/ 2925592 w 6891715"/>
                <a:gd name="connsiteY1059" fmla="*/ 3562595 h 6367455"/>
                <a:gd name="connsiteX1060" fmla="*/ 2936258 w 6891715"/>
                <a:gd name="connsiteY1060" fmla="*/ 3572206 h 6367455"/>
                <a:gd name="connsiteX1061" fmla="*/ 2945669 w 6891715"/>
                <a:gd name="connsiteY1061" fmla="*/ 3569002 h 6367455"/>
                <a:gd name="connsiteX1062" fmla="*/ 2946610 w 6891715"/>
                <a:gd name="connsiteY1062" fmla="*/ 3561314 h 6367455"/>
                <a:gd name="connsiteX1063" fmla="*/ 2931866 w 6891715"/>
                <a:gd name="connsiteY1063" fmla="*/ 3551703 h 6367455"/>
                <a:gd name="connsiteX1064" fmla="*/ 2918377 w 6891715"/>
                <a:gd name="connsiteY1064" fmla="*/ 3550102 h 6367455"/>
                <a:gd name="connsiteX1065" fmla="*/ 2917122 w 6891715"/>
                <a:gd name="connsiteY1065" fmla="*/ 3541452 h 6367455"/>
                <a:gd name="connsiteX1066" fmla="*/ 2474421 w 6891715"/>
                <a:gd name="connsiteY1066" fmla="*/ 3527414 h 6367455"/>
                <a:gd name="connsiteX1067" fmla="*/ 2483607 w 6891715"/>
                <a:gd name="connsiteY1067" fmla="*/ 3527414 h 6367455"/>
                <a:gd name="connsiteX1068" fmla="*/ 2485988 w 6891715"/>
                <a:gd name="connsiteY1068" fmla="*/ 3538409 h 6367455"/>
                <a:gd name="connsiteX1069" fmla="*/ 2479524 w 6891715"/>
                <a:gd name="connsiteY1069" fmla="*/ 3544877 h 6367455"/>
                <a:gd name="connsiteX1070" fmla="*/ 2471700 w 6891715"/>
                <a:gd name="connsiteY1070" fmla="*/ 3536145 h 6367455"/>
                <a:gd name="connsiteX1071" fmla="*/ 2643150 w 6891715"/>
                <a:gd name="connsiteY1071" fmla="*/ 3494076 h 6367455"/>
                <a:gd name="connsiteX1072" fmla="*/ 2665375 w 6891715"/>
                <a:gd name="connsiteY1072" fmla="*/ 3502206 h 6367455"/>
                <a:gd name="connsiteX1073" fmla="*/ 2662200 w 6891715"/>
                <a:gd name="connsiteY1073" fmla="*/ 3514714 h 6367455"/>
                <a:gd name="connsiteX1074" fmla="*/ 2649500 w 6891715"/>
                <a:gd name="connsiteY1074" fmla="*/ 3510649 h 6367455"/>
                <a:gd name="connsiteX1075" fmla="*/ 2724430 w 6891715"/>
                <a:gd name="connsiteY1075" fmla="*/ 3492489 h 6367455"/>
                <a:gd name="connsiteX1076" fmla="*/ 2735543 w 6891715"/>
                <a:gd name="connsiteY1076" fmla="*/ 3498204 h 6367455"/>
                <a:gd name="connsiteX1077" fmla="*/ 2744115 w 6891715"/>
                <a:gd name="connsiteY1077" fmla="*/ 3502331 h 6367455"/>
                <a:gd name="connsiteX1078" fmla="*/ 2748878 w 6891715"/>
                <a:gd name="connsiteY1078" fmla="*/ 3504871 h 6367455"/>
                <a:gd name="connsiteX1079" fmla="*/ 2751100 w 6891715"/>
                <a:gd name="connsiteY1079" fmla="*/ 3505189 h 6367455"/>
                <a:gd name="connsiteX1080" fmla="*/ 2753958 w 6891715"/>
                <a:gd name="connsiteY1080" fmla="*/ 3505189 h 6367455"/>
                <a:gd name="connsiteX1081" fmla="*/ 2761260 w 6891715"/>
                <a:gd name="connsiteY1081" fmla="*/ 3505189 h 6367455"/>
                <a:gd name="connsiteX1082" fmla="*/ 2768880 w 6891715"/>
                <a:gd name="connsiteY1082" fmla="*/ 3505506 h 6367455"/>
                <a:gd name="connsiteX1083" fmla="*/ 2771738 w 6891715"/>
                <a:gd name="connsiteY1083" fmla="*/ 3505824 h 6367455"/>
                <a:gd name="connsiteX1084" fmla="*/ 2773325 w 6891715"/>
                <a:gd name="connsiteY1084" fmla="*/ 3506776 h 6367455"/>
                <a:gd name="connsiteX1085" fmla="*/ 2774595 w 6891715"/>
                <a:gd name="connsiteY1085" fmla="*/ 3508046 h 6367455"/>
                <a:gd name="connsiteX1086" fmla="*/ 2775548 w 6891715"/>
                <a:gd name="connsiteY1086" fmla="*/ 3510269 h 6367455"/>
                <a:gd name="connsiteX1087" fmla="*/ 2776183 w 6891715"/>
                <a:gd name="connsiteY1087" fmla="*/ 3512809 h 6367455"/>
                <a:gd name="connsiteX1088" fmla="*/ 2776818 w 6891715"/>
                <a:gd name="connsiteY1088" fmla="*/ 3515349 h 6367455"/>
                <a:gd name="connsiteX1089" fmla="*/ 2777770 w 6891715"/>
                <a:gd name="connsiteY1089" fmla="*/ 3520429 h 6367455"/>
                <a:gd name="connsiteX1090" fmla="*/ 2778088 w 6891715"/>
                <a:gd name="connsiteY1090" fmla="*/ 3522651 h 6367455"/>
                <a:gd name="connsiteX1091" fmla="*/ 2784438 w 6891715"/>
                <a:gd name="connsiteY1091" fmla="*/ 3536939 h 6367455"/>
                <a:gd name="connsiteX1092" fmla="*/ 2762213 w 6891715"/>
                <a:gd name="connsiteY1092" fmla="*/ 3536304 h 6367455"/>
                <a:gd name="connsiteX1093" fmla="*/ 2744115 w 6891715"/>
                <a:gd name="connsiteY1093" fmla="*/ 3536304 h 6367455"/>
                <a:gd name="connsiteX1094" fmla="*/ 2737765 w 6891715"/>
                <a:gd name="connsiteY1094" fmla="*/ 3529319 h 6367455"/>
                <a:gd name="connsiteX1095" fmla="*/ 2713317 w 6891715"/>
                <a:gd name="connsiteY1095" fmla="*/ 3520746 h 6367455"/>
                <a:gd name="connsiteX1096" fmla="*/ 2713317 w 6891715"/>
                <a:gd name="connsiteY1096" fmla="*/ 3513761 h 6367455"/>
                <a:gd name="connsiteX1097" fmla="*/ 2728240 w 6891715"/>
                <a:gd name="connsiteY1097" fmla="*/ 3512174 h 6367455"/>
                <a:gd name="connsiteX1098" fmla="*/ 2713317 w 6891715"/>
                <a:gd name="connsiteY1098" fmla="*/ 3502014 h 6367455"/>
                <a:gd name="connsiteX1099" fmla="*/ 2713000 w 6891715"/>
                <a:gd name="connsiteY1099" fmla="*/ 3495664 h 6367455"/>
                <a:gd name="connsiteX1100" fmla="*/ 2782388 w 6891715"/>
                <a:gd name="connsiteY1100" fmla="*/ 3486139 h 6367455"/>
                <a:gd name="connsiteX1101" fmla="*/ 2791163 w 6891715"/>
                <a:gd name="connsiteY1101" fmla="*/ 3498169 h 6367455"/>
                <a:gd name="connsiteX1102" fmla="*/ 2801888 w 6891715"/>
                <a:gd name="connsiteY1102" fmla="*/ 3491666 h 6367455"/>
                <a:gd name="connsiteX1103" fmla="*/ 2816188 w 6891715"/>
                <a:gd name="connsiteY1103" fmla="*/ 3506623 h 6367455"/>
                <a:gd name="connsiteX1104" fmla="*/ 2806113 w 6891715"/>
                <a:gd name="connsiteY1104" fmla="*/ 3520605 h 6367455"/>
                <a:gd name="connsiteX1105" fmla="*/ 2798963 w 6891715"/>
                <a:gd name="connsiteY1105" fmla="*/ 3530359 h 6367455"/>
                <a:gd name="connsiteX1106" fmla="*/ 2791488 w 6891715"/>
                <a:gd name="connsiteY1106" fmla="*/ 3540114 h 6367455"/>
                <a:gd name="connsiteX1107" fmla="*/ 2784663 w 6891715"/>
                <a:gd name="connsiteY1107" fmla="*/ 3519955 h 6367455"/>
                <a:gd name="connsiteX1108" fmla="*/ 2787913 w 6891715"/>
                <a:gd name="connsiteY1108" fmla="*/ 3512151 h 6367455"/>
                <a:gd name="connsiteX1109" fmla="*/ 2774913 w 6891715"/>
                <a:gd name="connsiteY1109" fmla="*/ 3487765 h 6367455"/>
                <a:gd name="connsiteX1110" fmla="*/ 2829351 w 6891715"/>
                <a:gd name="connsiteY1110" fmla="*/ 3475026 h 6367455"/>
                <a:gd name="connsiteX1111" fmla="*/ 2856571 w 6891715"/>
                <a:gd name="connsiteY1111" fmla="*/ 3483401 h 6367455"/>
                <a:gd name="connsiteX1112" fmla="*/ 2860638 w 6891715"/>
                <a:gd name="connsiteY1112" fmla="*/ 3490226 h 6367455"/>
                <a:gd name="connsiteX1113" fmla="*/ 2848123 w 6891715"/>
                <a:gd name="connsiteY1113" fmla="*/ 3488675 h 6367455"/>
                <a:gd name="connsiteX1114" fmla="*/ 2837798 w 6891715"/>
                <a:gd name="connsiteY1114" fmla="*/ 3492708 h 6367455"/>
                <a:gd name="connsiteX1115" fmla="*/ 2828725 w 6891715"/>
                <a:gd name="connsiteY1115" fmla="*/ 3502014 h 6367455"/>
                <a:gd name="connsiteX1116" fmla="*/ 2817775 w 6891715"/>
                <a:gd name="connsiteY1116" fmla="*/ 3492708 h 6367455"/>
                <a:gd name="connsiteX1117" fmla="*/ 2834670 w 6891715"/>
                <a:gd name="connsiteY1117" fmla="*/ 3485573 h 6367455"/>
                <a:gd name="connsiteX1118" fmla="*/ 2682838 w 6891715"/>
                <a:gd name="connsiteY1118" fmla="*/ 3473439 h 6367455"/>
                <a:gd name="connsiteX1119" fmla="*/ 2673630 w 6891715"/>
                <a:gd name="connsiteY1119" fmla="*/ 3492489 h 6367455"/>
                <a:gd name="connsiteX1120" fmla="*/ 2670138 w 6891715"/>
                <a:gd name="connsiteY1120" fmla="*/ 3482964 h 6367455"/>
                <a:gd name="connsiteX1121" fmla="*/ 2591080 w 6891715"/>
                <a:gd name="connsiteY1121" fmla="*/ 3467089 h 6367455"/>
                <a:gd name="connsiteX1122" fmla="*/ 2613622 w 6891715"/>
                <a:gd name="connsiteY1122" fmla="*/ 3486353 h 6367455"/>
                <a:gd name="connsiteX1123" fmla="*/ 2614575 w 6891715"/>
                <a:gd name="connsiteY1123" fmla="*/ 3495822 h 6367455"/>
                <a:gd name="connsiteX1124" fmla="*/ 2607590 w 6891715"/>
                <a:gd name="connsiteY1124" fmla="*/ 3513127 h 6367455"/>
                <a:gd name="connsiteX1125" fmla="*/ 2592667 w 6891715"/>
                <a:gd name="connsiteY1125" fmla="*/ 3501699 h 6367455"/>
                <a:gd name="connsiteX1126" fmla="*/ 2593302 w 6891715"/>
                <a:gd name="connsiteY1126" fmla="*/ 3495169 h 6367455"/>
                <a:gd name="connsiteX1127" fmla="*/ 2589175 w 6891715"/>
                <a:gd name="connsiteY1127" fmla="*/ 3480802 h 6367455"/>
                <a:gd name="connsiteX1128" fmla="*/ 2594255 w 6891715"/>
                <a:gd name="connsiteY1128" fmla="*/ 3479823 h 6367455"/>
                <a:gd name="connsiteX1129" fmla="*/ 2706015 w 6891715"/>
                <a:gd name="connsiteY1129" fmla="*/ 3457564 h 6367455"/>
                <a:gd name="connsiteX1130" fmla="*/ 2706650 w 6891715"/>
                <a:gd name="connsiteY1130" fmla="*/ 3471153 h 6367455"/>
                <a:gd name="connsiteX1131" fmla="*/ 2699030 w 6891715"/>
                <a:gd name="connsiteY1131" fmla="*/ 3490747 h 6367455"/>
                <a:gd name="connsiteX1132" fmla="*/ 2687917 w 6891715"/>
                <a:gd name="connsiteY1132" fmla="*/ 3516346 h 6367455"/>
                <a:gd name="connsiteX1133" fmla="*/ 2680297 w 6891715"/>
                <a:gd name="connsiteY1133" fmla="*/ 3525827 h 6367455"/>
                <a:gd name="connsiteX1134" fmla="*/ 2678075 w 6891715"/>
                <a:gd name="connsiteY1134" fmla="*/ 3512237 h 6367455"/>
                <a:gd name="connsiteX1135" fmla="*/ 2680297 w 6891715"/>
                <a:gd name="connsiteY1135" fmla="*/ 3496436 h 6367455"/>
                <a:gd name="connsiteX1136" fmla="*/ 2688552 w 6891715"/>
                <a:gd name="connsiteY1136" fmla="*/ 3480634 h 6367455"/>
                <a:gd name="connsiteX1137" fmla="*/ 2475289 w 6891715"/>
                <a:gd name="connsiteY1137" fmla="*/ 3449626 h 6367455"/>
                <a:gd name="connsiteX1138" fmla="*/ 2478050 w 6891715"/>
                <a:gd name="connsiteY1138" fmla="*/ 3458932 h 6367455"/>
                <a:gd name="connsiteX1139" fmla="*/ 2477222 w 6891715"/>
                <a:gd name="connsiteY1139" fmla="*/ 3468238 h 6367455"/>
                <a:gd name="connsiteX1140" fmla="*/ 2471700 w 6891715"/>
                <a:gd name="connsiteY1140" fmla="*/ 3476614 h 6367455"/>
                <a:gd name="connsiteX1141" fmla="*/ 2471700 w 6891715"/>
                <a:gd name="connsiteY1141" fmla="*/ 3466377 h 6367455"/>
                <a:gd name="connsiteX1142" fmla="*/ 967714 w 6891715"/>
                <a:gd name="connsiteY1142" fmla="*/ 3435339 h 6367455"/>
                <a:gd name="connsiteX1143" fmla="*/ 989940 w 6891715"/>
                <a:gd name="connsiteY1143" fmla="*/ 3455054 h 6367455"/>
                <a:gd name="connsiteX1144" fmla="*/ 985812 w 6891715"/>
                <a:gd name="connsiteY1144" fmla="*/ 3462368 h 6367455"/>
                <a:gd name="connsiteX1145" fmla="*/ 968032 w 6891715"/>
                <a:gd name="connsiteY1145" fmla="*/ 3473180 h 6367455"/>
                <a:gd name="connsiteX1146" fmla="*/ 962634 w 6891715"/>
                <a:gd name="connsiteY1146" fmla="*/ 3489079 h 6367455"/>
                <a:gd name="connsiteX1147" fmla="*/ 967080 w 6891715"/>
                <a:gd name="connsiteY1147" fmla="*/ 3491305 h 6367455"/>
                <a:gd name="connsiteX1148" fmla="*/ 958824 w 6891715"/>
                <a:gd name="connsiteY1148" fmla="*/ 3496075 h 6367455"/>
                <a:gd name="connsiteX1149" fmla="*/ 959459 w 6891715"/>
                <a:gd name="connsiteY1149" fmla="*/ 3513883 h 6367455"/>
                <a:gd name="connsiteX1150" fmla="*/ 958921 w 6891715"/>
                <a:gd name="connsiteY1150" fmla="*/ 3514329 h 6367455"/>
                <a:gd name="connsiteX1151" fmla="*/ 960134 w 6891715"/>
                <a:gd name="connsiteY1151" fmla="*/ 3514827 h 6367455"/>
                <a:gd name="connsiteX1152" fmla="*/ 960018 w 6891715"/>
                <a:gd name="connsiteY1152" fmla="*/ 3496616 h 6367455"/>
                <a:gd name="connsiteX1153" fmla="*/ 968262 w 6891715"/>
                <a:gd name="connsiteY1153" fmla="*/ 3491854 h 6367455"/>
                <a:gd name="connsiteX1154" fmla="*/ 983166 w 6891715"/>
                <a:gd name="connsiteY1154" fmla="*/ 3482329 h 6367455"/>
                <a:gd name="connsiteX1155" fmla="*/ 991410 w 6891715"/>
                <a:gd name="connsiteY1155" fmla="*/ 3468359 h 6367455"/>
                <a:gd name="connsiteX1156" fmla="*/ 995838 w 6891715"/>
                <a:gd name="connsiteY1156" fmla="*/ 3472804 h 6367455"/>
                <a:gd name="connsiteX1157" fmla="*/ 1009154 w 6891715"/>
                <a:gd name="connsiteY1157" fmla="*/ 3465819 h 6367455"/>
                <a:gd name="connsiteX1158" fmla="*/ 1019621 w 6891715"/>
                <a:gd name="connsiteY1158" fmla="*/ 3457564 h 6367455"/>
                <a:gd name="connsiteX1159" fmla="*/ 1064328 w 6891715"/>
                <a:gd name="connsiteY1159" fmla="*/ 3458199 h 6367455"/>
                <a:gd name="connsiteX1160" fmla="*/ 1077011 w 6891715"/>
                <a:gd name="connsiteY1160" fmla="*/ 3466771 h 6367455"/>
                <a:gd name="connsiteX1161" fmla="*/ 1089060 w 6891715"/>
                <a:gd name="connsiteY1161" fmla="*/ 3499156 h 6367455"/>
                <a:gd name="connsiteX1162" fmla="*/ 1101744 w 6891715"/>
                <a:gd name="connsiteY1162" fmla="*/ 3523287 h 6367455"/>
                <a:gd name="connsiteX1163" fmla="*/ 1111257 w 6891715"/>
                <a:gd name="connsiteY1163" fmla="*/ 3532494 h 6367455"/>
                <a:gd name="connsiteX1164" fmla="*/ 1110306 w 6891715"/>
                <a:gd name="connsiteY1164" fmla="*/ 3537892 h 6367455"/>
                <a:gd name="connsiteX1165" fmla="*/ 1099842 w 6891715"/>
                <a:gd name="connsiteY1165" fmla="*/ 3546147 h 6367455"/>
                <a:gd name="connsiteX1166" fmla="*/ 1088427 w 6891715"/>
                <a:gd name="connsiteY1166" fmla="*/ 3560434 h 6367455"/>
                <a:gd name="connsiteX1167" fmla="*/ 1092549 w 6891715"/>
                <a:gd name="connsiteY1167" fmla="*/ 3570594 h 6367455"/>
                <a:gd name="connsiteX1168" fmla="*/ 1097939 w 6891715"/>
                <a:gd name="connsiteY1168" fmla="*/ 3561069 h 6367455"/>
                <a:gd name="connsiteX1169" fmla="*/ 1113794 w 6891715"/>
                <a:gd name="connsiteY1169" fmla="*/ 3549322 h 6367455"/>
                <a:gd name="connsiteX1170" fmla="*/ 1125526 w 6891715"/>
                <a:gd name="connsiteY1170" fmla="*/ 3549322 h 6367455"/>
                <a:gd name="connsiteX1171" fmla="*/ 1138210 w 6891715"/>
                <a:gd name="connsiteY1171" fmla="*/ 3559799 h 6367455"/>
                <a:gd name="connsiteX1172" fmla="*/ 1135990 w 6891715"/>
                <a:gd name="connsiteY1172" fmla="*/ 3569324 h 6367455"/>
                <a:gd name="connsiteX1173" fmla="*/ 1141381 w 6891715"/>
                <a:gd name="connsiteY1173" fmla="*/ 3587422 h 6367455"/>
                <a:gd name="connsiteX1174" fmla="*/ 1135356 w 6891715"/>
                <a:gd name="connsiteY1174" fmla="*/ 3594724 h 6367455"/>
                <a:gd name="connsiteX1175" fmla="*/ 1125843 w 6891715"/>
                <a:gd name="connsiteY1175" fmla="*/ 3590597 h 6367455"/>
                <a:gd name="connsiteX1176" fmla="*/ 1123306 w 6891715"/>
                <a:gd name="connsiteY1176" fmla="*/ 3571229 h 6367455"/>
                <a:gd name="connsiteX1177" fmla="*/ 1117916 w 6891715"/>
                <a:gd name="connsiteY1177" fmla="*/ 3574404 h 6367455"/>
                <a:gd name="connsiteX1178" fmla="*/ 1120453 w 6891715"/>
                <a:gd name="connsiteY1178" fmla="*/ 3597899 h 6367455"/>
                <a:gd name="connsiteX1179" fmla="*/ 1129014 w 6891715"/>
                <a:gd name="connsiteY1179" fmla="*/ 3601074 h 6367455"/>
                <a:gd name="connsiteX1180" fmla="*/ 1126794 w 6891715"/>
                <a:gd name="connsiteY1180" fmla="*/ 3611234 h 6367455"/>
                <a:gd name="connsiteX1181" fmla="*/ 1120453 w 6891715"/>
                <a:gd name="connsiteY1181" fmla="*/ 3622029 h 6367455"/>
                <a:gd name="connsiteX1182" fmla="*/ 1102696 w 6891715"/>
                <a:gd name="connsiteY1182" fmla="*/ 3624569 h 6367455"/>
                <a:gd name="connsiteX1183" fmla="*/ 1099525 w 6891715"/>
                <a:gd name="connsiteY1183" fmla="*/ 3629649 h 6367455"/>
                <a:gd name="connsiteX1184" fmla="*/ 1099525 w 6891715"/>
                <a:gd name="connsiteY1184" fmla="*/ 3643619 h 6367455"/>
                <a:gd name="connsiteX1185" fmla="*/ 1098252 w 6891715"/>
                <a:gd name="connsiteY1185" fmla="*/ 3643570 h 6367455"/>
                <a:gd name="connsiteX1186" fmla="*/ 1091214 w 6891715"/>
                <a:gd name="connsiteY1186" fmla="*/ 3650619 h 6367455"/>
                <a:gd name="connsiteX1187" fmla="*/ 1084229 w 6891715"/>
                <a:gd name="connsiteY1187" fmla="*/ 3656978 h 6367455"/>
                <a:gd name="connsiteX1188" fmla="*/ 1075656 w 6891715"/>
                <a:gd name="connsiteY1188" fmla="*/ 3662384 h 6367455"/>
                <a:gd name="connsiteX1189" fmla="*/ 1075339 w 6891715"/>
                <a:gd name="connsiteY1189" fmla="*/ 3663020 h 6367455"/>
                <a:gd name="connsiteX1190" fmla="*/ 1075022 w 6891715"/>
                <a:gd name="connsiteY1190" fmla="*/ 3663338 h 6367455"/>
                <a:gd name="connsiteX1191" fmla="*/ 1074069 w 6891715"/>
                <a:gd name="connsiteY1191" fmla="*/ 3663974 h 6367455"/>
                <a:gd name="connsiteX1192" fmla="*/ 1073116 w 6891715"/>
                <a:gd name="connsiteY1192" fmla="*/ 3664928 h 6367455"/>
                <a:gd name="connsiteX1193" fmla="*/ 1071846 w 6891715"/>
                <a:gd name="connsiteY1193" fmla="*/ 3664928 h 6367455"/>
                <a:gd name="connsiteX1194" fmla="*/ 1069624 w 6891715"/>
                <a:gd name="connsiteY1194" fmla="*/ 3664928 h 6367455"/>
                <a:gd name="connsiteX1195" fmla="*/ 1067084 w 6891715"/>
                <a:gd name="connsiteY1195" fmla="*/ 3664610 h 6367455"/>
                <a:gd name="connsiteX1196" fmla="*/ 1062322 w 6891715"/>
                <a:gd name="connsiteY1196" fmla="*/ 3663020 h 6367455"/>
                <a:gd name="connsiteX1197" fmla="*/ 1058829 w 6891715"/>
                <a:gd name="connsiteY1197" fmla="*/ 3661748 h 6367455"/>
                <a:gd name="connsiteX1198" fmla="*/ 1056608 w 6891715"/>
                <a:gd name="connsiteY1198" fmla="*/ 3660158 h 6367455"/>
                <a:gd name="connsiteX1199" fmla="*/ 1053430 w 6891715"/>
                <a:gd name="connsiteY1199" fmla="*/ 3671924 h 6367455"/>
                <a:gd name="connsiteX1200" fmla="*/ 1058829 w 6891715"/>
                <a:gd name="connsiteY1200" fmla="*/ 3705631 h 6367455"/>
                <a:gd name="connsiteX1201" fmla="*/ 1075339 w 6891715"/>
                <a:gd name="connsiteY1201" fmla="*/ 3726618 h 6367455"/>
                <a:gd name="connsiteX1202" fmla="*/ 1065813 w 6891715"/>
                <a:gd name="connsiteY1202" fmla="*/ 3745698 h 6367455"/>
                <a:gd name="connsiteX1203" fmla="*/ 1071211 w 6891715"/>
                <a:gd name="connsiteY1203" fmla="*/ 3771137 h 6367455"/>
                <a:gd name="connsiteX1204" fmla="*/ 1085499 w 6891715"/>
                <a:gd name="connsiteY1204" fmla="*/ 3832191 h 6367455"/>
                <a:gd name="connsiteX1205" fmla="*/ 1076291 w 6891715"/>
                <a:gd name="connsiteY1205" fmla="*/ 3856359 h 6367455"/>
                <a:gd name="connsiteX1206" fmla="*/ 1058512 w 6891715"/>
                <a:gd name="connsiteY1206" fmla="*/ 3904057 h 6367455"/>
                <a:gd name="connsiteX1207" fmla="*/ 1054703 w 6891715"/>
                <a:gd name="connsiteY1207" fmla="*/ 3919957 h 6367455"/>
                <a:gd name="connsiteX1208" fmla="*/ 1045176 w 6891715"/>
                <a:gd name="connsiteY1208" fmla="*/ 3919957 h 6367455"/>
                <a:gd name="connsiteX1209" fmla="*/ 1047398 w 6891715"/>
                <a:gd name="connsiteY1209" fmla="*/ 3927271 h 6367455"/>
                <a:gd name="connsiteX1210" fmla="*/ 1061051 w 6891715"/>
                <a:gd name="connsiteY1210" fmla="*/ 3946032 h 6367455"/>
                <a:gd name="connsiteX1211" fmla="*/ 1047398 w 6891715"/>
                <a:gd name="connsiteY1211" fmla="*/ 3948576 h 6367455"/>
                <a:gd name="connsiteX1212" fmla="*/ 1026443 w 6891715"/>
                <a:gd name="connsiteY1212" fmla="*/ 3943170 h 6367455"/>
                <a:gd name="connsiteX1213" fmla="*/ 1005171 w 6891715"/>
                <a:gd name="connsiteY1213" fmla="*/ 3951120 h 6367455"/>
                <a:gd name="connsiteX1214" fmla="*/ 1001043 w 6891715"/>
                <a:gd name="connsiteY1214" fmla="*/ 3935220 h 6367455"/>
                <a:gd name="connsiteX1215" fmla="*/ 993433 w 6891715"/>
                <a:gd name="connsiteY1215" fmla="*/ 3940308 h 6367455"/>
                <a:gd name="connsiteX1216" fmla="*/ 987082 w 6891715"/>
                <a:gd name="connsiteY1216" fmla="*/ 3954300 h 6367455"/>
                <a:gd name="connsiteX1217" fmla="*/ 955649 w 6891715"/>
                <a:gd name="connsiteY1217" fmla="*/ 3964157 h 6367455"/>
                <a:gd name="connsiteX1218" fmla="*/ 934376 w 6891715"/>
                <a:gd name="connsiteY1218" fmla="*/ 3975923 h 6367455"/>
                <a:gd name="connsiteX1219" fmla="*/ 925169 w 6891715"/>
                <a:gd name="connsiteY1219" fmla="*/ 3988643 h 6367455"/>
                <a:gd name="connsiteX1220" fmla="*/ 913738 w 6891715"/>
                <a:gd name="connsiteY1220" fmla="*/ 3985463 h 6367455"/>
                <a:gd name="connsiteX1221" fmla="*/ 907071 w 6891715"/>
                <a:gd name="connsiteY1221" fmla="*/ 3998182 h 6367455"/>
                <a:gd name="connsiteX1222" fmla="*/ 893418 w 6891715"/>
                <a:gd name="connsiteY1222" fmla="*/ 4000726 h 6367455"/>
                <a:gd name="connsiteX1223" fmla="*/ 882940 w 6891715"/>
                <a:gd name="connsiteY1223" fmla="*/ 4010266 h 6367455"/>
                <a:gd name="connsiteX1224" fmla="*/ 873098 w 6891715"/>
                <a:gd name="connsiteY1224" fmla="*/ 4001680 h 6367455"/>
                <a:gd name="connsiteX1225" fmla="*/ 877543 w 6891715"/>
                <a:gd name="connsiteY1225" fmla="*/ 3986735 h 6367455"/>
                <a:gd name="connsiteX1226" fmla="*/ 869922 w 6891715"/>
                <a:gd name="connsiteY1226" fmla="*/ 3993095 h 6367455"/>
                <a:gd name="connsiteX1227" fmla="*/ 862620 w 6891715"/>
                <a:gd name="connsiteY1227" fmla="*/ 3992459 h 6367455"/>
                <a:gd name="connsiteX1228" fmla="*/ 859762 w 6891715"/>
                <a:gd name="connsiteY1228" fmla="*/ 4004224 h 6367455"/>
                <a:gd name="connsiteX1229" fmla="*/ 865795 w 6891715"/>
                <a:gd name="connsiteY1229" fmla="*/ 4004860 h 6367455"/>
                <a:gd name="connsiteX1230" fmla="*/ 864208 w 6891715"/>
                <a:gd name="connsiteY1230" fmla="*/ 4013446 h 6367455"/>
                <a:gd name="connsiteX1231" fmla="*/ 867382 w 6891715"/>
                <a:gd name="connsiteY1231" fmla="*/ 4022986 h 6367455"/>
                <a:gd name="connsiteX1232" fmla="*/ 849285 w 6891715"/>
                <a:gd name="connsiteY1232" fmla="*/ 4022032 h 6367455"/>
                <a:gd name="connsiteX1233" fmla="*/ 843888 w 6891715"/>
                <a:gd name="connsiteY1233" fmla="*/ 4031571 h 6367455"/>
                <a:gd name="connsiteX1234" fmla="*/ 832140 w 6891715"/>
                <a:gd name="connsiteY1234" fmla="*/ 4031889 h 6367455"/>
                <a:gd name="connsiteX1235" fmla="*/ 825155 w 6891715"/>
                <a:gd name="connsiteY1235" fmla="*/ 4042383 h 6367455"/>
                <a:gd name="connsiteX1236" fmla="*/ 813407 w 6891715"/>
                <a:gd name="connsiteY1236" fmla="*/ 4045563 h 6367455"/>
                <a:gd name="connsiteX1237" fmla="*/ 799754 w 6891715"/>
                <a:gd name="connsiteY1237" fmla="*/ 4050015 h 6367455"/>
                <a:gd name="connsiteX1238" fmla="*/ 769909 w 6891715"/>
                <a:gd name="connsiteY1238" fmla="*/ 4045881 h 6367455"/>
                <a:gd name="connsiteX1239" fmla="*/ 762607 w 6891715"/>
                <a:gd name="connsiteY1239" fmla="*/ 4042701 h 6367455"/>
                <a:gd name="connsiteX1240" fmla="*/ 756575 w 6891715"/>
                <a:gd name="connsiteY1240" fmla="*/ 4048107 h 6367455"/>
                <a:gd name="connsiteX1241" fmla="*/ 737526 w 6891715"/>
                <a:gd name="connsiteY1241" fmla="*/ 4052877 h 6367455"/>
                <a:gd name="connsiteX1242" fmla="*/ 737526 w 6891715"/>
                <a:gd name="connsiteY1242" fmla="*/ 4045245 h 6367455"/>
                <a:gd name="connsiteX1243" fmla="*/ 725779 w 6891715"/>
                <a:gd name="connsiteY1243" fmla="*/ 4042065 h 6367455"/>
                <a:gd name="connsiteX1244" fmla="*/ 735938 w 6891715"/>
                <a:gd name="connsiteY1244" fmla="*/ 4033479 h 6367455"/>
                <a:gd name="connsiteX1245" fmla="*/ 743558 w 6891715"/>
                <a:gd name="connsiteY1245" fmla="*/ 4033479 h 6367455"/>
                <a:gd name="connsiteX1246" fmla="*/ 764512 w 6891715"/>
                <a:gd name="connsiteY1246" fmla="*/ 4022986 h 6367455"/>
                <a:gd name="connsiteX1247" fmla="*/ 750860 w 6891715"/>
                <a:gd name="connsiteY1247" fmla="*/ 4020760 h 6367455"/>
                <a:gd name="connsiteX1248" fmla="*/ 758162 w 6891715"/>
                <a:gd name="connsiteY1248" fmla="*/ 4013446 h 6367455"/>
                <a:gd name="connsiteX1249" fmla="*/ 735938 w 6891715"/>
                <a:gd name="connsiteY1249" fmla="*/ 4019806 h 6367455"/>
                <a:gd name="connsiteX1250" fmla="*/ 724191 w 6891715"/>
                <a:gd name="connsiteY1250" fmla="*/ 4021396 h 6367455"/>
                <a:gd name="connsiteX1251" fmla="*/ 714667 w 6891715"/>
                <a:gd name="connsiteY1251" fmla="*/ 4031889 h 6367455"/>
                <a:gd name="connsiteX1252" fmla="*/ 704507 w 6891715"/>
                <a:gd name="connsiteY1252" fmla="*/ 4040475 h 6367455"/>
                <a:gd name="connsiteX1253" fmla="*/ 691809 w 6891715"/>
                <a:gd name="connsiteY1253" fmla="*/ 4039203 h 6367455"/>
                <a:gd name="connsiteX1254" fmla="*/ 707683 w 6891715"/>
                <a:gd name="connsiteY1254" fmla="*/ 4032843 h 6367455"/>
                <a:gd name="connsiteX1255" fmla="*/ 716889 w 6891715"/>
                <a:gd name="connsiteY1255" fmla="*/ 4012810 h 6367455"/>
                <a:gd name="connsiteX1256" fmla="*/ 739113 w 6891715"/>
                <a:gd name="connsiteY1256" fmla="*/ 4005178 h 6367455"/>
                <a:gd name="connsiteX1257" fmla="*/ 744193 w 6891715"/>
                <a:gd name="connsiteY1257" fmla="*/ 4001044 h 6367455"/>
                <a:gd name="connsiteX1258" fmla="*/ 733399 w 6891715"/>
                <a:gd name="connsiteY1258" fmla="*/ 3994685 h 6367455"/>
                <a:gd name="connsiteX1259" fmla="*/ 710540 w 6891715"/>
                <a:gd name="connsiteY1259" fmla="*/ 4005178 h 6367455"/>
                <a:gd name="connsiteX1260" fmla="*/ 703238 w 6891715"/>
                <a:gd name="connsiteY1260" fmla="*/ 4010584 h 6367455"/>
                <a:gd name="connsiteX1261" fmla="*/ 693396 w 6891715"/>
                <a:gd name="connsiteY1261" fmla="*/ 3999136 h 6367455"/>
                <a:gd name="connsiteX1262" fmla="*/ 673394 w 6891715"/>
                <a:gd name="connsiteY1262" fmla="*/ 4000408 h 6367455"/>
                <a:gd name="connsiteX1263" fmla="*/ 686093 w 6891715"/>
                <a:gd name="connsiteY1263" fmla="*/ 3986417 h 6367455"/>
                <a:gd name="connsiteX1264" fmla="*/ 703873 w 6891715"/>
                <a:gd name="connsiteY1264" fmla="*/ 3973697 h 6367455"/>
                <a:gd name="connsiteX1265" fmla="*/ 712444 w 6891715"/>
                <a:gd name="connsiteY1265" fmla="*/ 3970517 h 6367455"/>
                <a:gd name="connsiteX1266" fmla="*/ 728319 w 6891715"/>
                <a:gd name="connsiteY1266" fmla="*/ 3965111 h 6367455"/>
                <a:gd name="connsiteX1267" fmla="*/ 726097 w 6891715"/>
                <a:gd name="connsiteY1267" fmla="*/ 3960978 h 6367455"/>
                <a:gd name="connsiteX1268" fmla="*/ 713397 w 6891715"/>
                <a:gd name="connsiteY1268" fmla="*/ 3960978 h 6367455"/>
                <a:gd name="connsiteX1269" fmla="*/ 697523 w 6891715"/>
                <a:gd name="connsiteY1269" fmla="*/ 3959388 h 6367455"/>
                <a:gd name="connsiteX1270" fmla="*/ 671807 w 6891715"/>
                <a:gd name="connsiteY1270" fmla="*/ 3958116 h 6367455"/>
                <a:gd name="connsiteX1271" fmla="*/ 666727 w 6891715"/>
                <a:gd name="connsiteY1271" fmla="*/ 3950166 h 6367455"/>
                <a:gd name="connsiteX1272" fmla="*/ 671489 w 6891715"/>
                <a:gd name="connsiteY1272" fmla="*/ 3936174 h 6367455"/>
                <a:gd name="connsiteX1273" fmla="*/ 679109 w 6891715"/>
                <a:gd name="connsiteY1273" fmla="*/ 3935220 h 6367455"/>
                <a:gd name="connsiteX1274" fmla="*/ 702286 w 6891715"/>
                <a:gd name="connsiteY1274" fmla="*/ 3929496 h 6367455"/>
                <a:gd name="connsiteX1275" fmla="*/ 695936 w 6891715"/>
                <a:gd name="connsiteY1275" fmla="*/ 3944442 h 6367455"/>
                <a:gd name="connsiteX1276" fmla="*/ 708635 w 6891715"/>
                <a:gd name="connsiteY1276" fmla="*/ 3933630 h 6367455"/>
                <a:gd name="connsiteX1277" fmla="*/ 714032 w 6891715"/>
                <a:gd name="connsiteY1277" fmla="*/ 3941898 h 6367455"/>
                <a:gd name="connsiteX1278" fmla="*/ 723556 w 6891715"/>
                <a:gd name="connsiteY1278" fmla="*/ 3945078 h 6367455"/>
                <a:gd name="connsiteX1279" fmla="*/ 744828 w 6891715"/>
                <a:gd name="connsiteY1279" fmla="*/ 3944124 h 6367455"/>
                <a:gd name="connsiteX1280" fmla="*/ 729906 w 6891715"/>
                <a:gd name="connsiteY1280" fmla="*/ 3937764 h 6367455"/>
                <a:gd name="connsiteX1281" fmla="*/ 721335 w 6891715"/>
                <a:gd name="connsiteY1281" fmla="*/ 3924091 h 6367455"/>
                <a:gd name="connsiteX1282" fmla="*/ 735938 w 6891715"/>
                <a:gd name="connsiteY1282" fmla="*/ 3917413 h 6367455"/>
                <a:gd name="connsiteX1283" fmla="*/ 738161 w 6891715"/>
                <a:gd name="connsiteY1283" fmla="*/ 3899605 h 6367455"/>
                <a:gd name="connsiteX1284" fmla="*/ 748638 w 6891715"/>
                <a:gd name="connsiteY1284" fmla="*/ 3896425 h 6367455"/>
                <a:gd name="connsiteX1285" fmla="*/ 772766 w 6891715"/>
                <a:gd name="connsiteY1285" fmla="*/ 3895153 h 6367455"/>
                <a:gd name="connsiteX1286" fmla="*/ 801341 w 6891715"/>
                <a:gd name="connsiteY1286" fmla="*/ 3884024 h 6367455"/>
                <a:gd name="connsiteX1287" fmla="*/ 818487 w 6891715"/>
                <a:gd name="connsiteY1287" fmla="*/ 3880844 h 6367455"/>
                <a:gd name="connsiteX1288" fmla="*/ 842936 w 6891715"/>
                <a:gd name="connsiteY1288" fmla="*/ 3884978 h 6367455"/>
                <a:gd name="connsiteX1289" fmla="*/ 838491 w 6891715"/>
                <a:gd name="connsiteY1289" fmla="*/ 3879890 h 6367455"/>
                <a:gd name="connsiteX1290" fmla="*/ 818487 w 6891715"/>
                <a:gd name="connsiteY1290" fmla="*/ 3875756 h 6367455"/>
                <a:gd name="connsiteX1291" fmla="*/ 806739 w 6891715"/>
                <a:gd name="connsiteY1291" fmla="*/ 3872576 h 6367455"/>
                <a:gd name="connsiteX1292" fmla="*/ 809597 w 6891715"/>
                <a:gd name="connsiteY1292" fmla="*/ 3861128 h 6367455"/>
                <a:gd name="connsiteX1293" fmla="*/ 815947 w 6891715"/>
                <a:gd name="connsiteY1293" fmla="*/ 3846183 h 6367455"/>
                <a:gd name="connsiteX1294" fmla="*/ 805469 w 6891715"/>
                <a:gd name="connsiteY1294" fmla="*/ 3851589 h 6367455"/>
                <a:gd name="connsiteX1295" fmla="*/ 790863 w 6891715"/>
                <a:gd name="connsiteY1295" fmla="*/ 3871622 h 6367455"/>
                <a:gd name="connsiteX1296" fmla="*/ 780068 w 6891715"/>
                <a:gd name="connsiteY1296" fmla="*/ 3876074 h 6367455"/>
                <a:gd name="connsiteX1297" fmla="*/ 761019 w 6891715"/>
                <a:gd name="connsiteY1297" fmla="*/ 3880526 h 6367455"/>
                <a:gd name="connsiteX1298" fmla="*/ 753717 w 6891715"/>
                <a:gd name="connsiteY1298" fmla="*/ 3881798 h 6367455"/>
                <a:gd name="connsiteX1299" fmla="*/ 755940 w 6891715"/>
                <a:gd name="connsiteY1299" fmla="*/ 3886568 h 6367455"/>
                <a:gd name="connsiteX1300" fmla="*/ 738161 w 6891715"/>
                <a:gd name="connsiteY1300" fmla="*/ 3886886 h 6367455"/>
                <a:gd name="connsiteX1301" fmla="*/ 719112 w 6891715"/>
                <a:gd name="connsiteY1301" fmla="*/ 3895471 h 6367455"/>
                <a:gd name="connsiteX1302" fmla="*/ 715937 w 6891715"/>
                <a:gd name="connsiteY1302" fmla="*/ 3888476 h 6367455"/>
                <a:gd name="connsiteX1303" fmla="*/ 752765 w 6891715"/>
                <a:gd name="connsiteY1303" fmla="*/ 3870032 h 6367455"/>
                <a:gd name="connsiteX1304" fmla="*/ 760702 w 6891715"/>
                <a:gd name="connsiteY1304" fmla="*/ 3848727 h 6367455"/>
                <a:gd name="connsiteX1305" fmla="*/ 776576 w 6891715"/>
                <a:gd name="connsiteY1305" fmla="*/ 3837915 h 6367455"/>
                <a:gd name="connsiteX1306" fmla="*/ 774672 w 6891715"/>
                <a:gd name="connsiteY1306" fmla="*/ 3832827 h 6367455"/>
                <a:gd name="connsiteX1307" fmla="*/ 762925 w 6891715"/>
                <a:gd name="connsiteY1307" fmla="*/ 3833781 h 6367455"/>
                <a:gd name="connsiteX1308" fmla="*/ 774037 w 6891715"/>
                <a:gd name="connsiteY1308" fmla="*/ 3807706 h 6367455"/>
                <a:gd name="connsiteX1309" fmla="*/ 792133 w 6891715"/>
                <a:gd name="connsiteY1309" fmla="*/ 3795622 h 6367455"/>
                <a:gd name="connsiteX1310" fmla="*/ 816582 w 6891715"/>
                <a:gd name="connsiteY1310" fmla="*/ 3799756 h 6367455"/>
                <a:gd name="connsiteX1311" fmla="*/ 808962 w 6891715"/>
                <a:gd name="connsiteY1311" fmla="*/ 3783857 h 6367455"/>
                <a:gd name="connsiteX1312" fmla="*/ 810867 w 6891715"/>
                <a:gd name="connsiteY1312" fmla="*/ 3772091 h 6367455"/>
                <a:gd name="connsiteX1313" fmla="*/ 796261 w 6891715"/>
                <a:gd name="connsiteY1313" fmla="*/ 3781949 h 6367455"/>
                <a:gd name="connsiteX1314" fmla="*/ 754035 w 6891715"/>
                <a:gd name="connsiteY1314" fmla="*/ 3782585 h 6367455"/>
                <a:gd name="connsiteX1315" fmla="*/ 746733 w 6891715"/>
                <a:gd name="connsiteY1315" fmla="*/ 3776225 h 6367455"/>
                <a:gd name="connsiteX1316" fmla="*/ 746098 w 6891715"/>
                <a:gd name="connsiteY1316" fmla="*/ 3760007 h 6367455"/>
                <a:gd name="connsiteX1317" fmla="*/ 733716 w 6891715"/>
                <a:gd name="connsiteY1317" fmla="*/ 3772727 h 6367455"/>
                <a:gd name="connsiteX1318" fmla="*/ 725462 w 6891715"/>
                <a:gd name="connsiteY1318" fmla="*/ 3773363 h 6367455"/>
                <a:gd name="connsiteX1319" fmla="*/ 722922 w 6891715"/>
                <a:gd name="connsiteY1319" fmla="*/ 3762551 h 6367455"/>
                <a:gd name="connsiteX1320" fmla="*/ 708317 w 6891715"/>
                <a:gd name="connsiteY1320" fmla="*/ 3761597 h 6367455"/>
                <a:gd name="connsiteX1321" fmla="*/ 703873 w 6891715"/>
                <a:gd name="connsiteY1321" fmla="*/ 3755238 h 6367455"/>
                <a:gd name="connsiteX1322" fmla="*/ 689903 w 6891715"/>
                <a:gd name="connsiteY1322" fmla="*/ 3743790 h 6367455"/>
                <a:gd name="connsiteX1323" fmla="*/ 702603 w 6891715"/>
                <a:gd name="connsiteY1323" fmla="*/ 3727890 h 6367455"/>
                <a:gd name="connsiteX1324" fmla="*/ 717207 w 6891715"/>
                <a:gd name="connsiteY1324" fmla="*/ 3722484 h 6367455"/>
                <a:gd name="connsiteX1325" fmla="*/ 723556 w 6891715"/>
                <a:gd name="connsiteY1325" fmla="*/ 3704359 h 6367455"/>
                <a:gd name="connsiteX1326" fmla="*/ 752130 w 6891715"/>
                <a:gd name="connsiteY1326" fmla="*/ 3696727 h 6367455"/>
                <a:gd name="connsiteX1327" fmla="*/ 745463 w 6891715"/>
                <a:gd name="connsiteY1327" fmla="*/ 3691639 h 6367455"/>
                <a:gd name="connsiteX1328" fmla="*/ 744511 w 6891715"/>
                <a:gd name="connsiteY1328" fmla="*/ 3682100 h 6367455"/>
                <a:gd name="connsiteX1329" fmla="*/ 727366 w 6891715"/>
                <a:gd name="connsiteY1329" fmla="*/ 3684326 h 6367455"/>
                <a:gd name="connsiteX1330" fmla="*/ 719429 w 6891715"/>
                <a:gd name="connsiteY1330" fmla="*/ 3690685 h 6367455"/>
                <a:gd name="connsiteX1331" fmla="*/ 711492 w 6891715"/>
                <a:gd name="connsiteY1331" fmla="*/ 3679238 h 6367455"/>
                <a:gd name="connsiteX1332" fmla="*/ 713137 w 6891715"/>
                <a:gd name="connsiteY1332" fmla="*/ 3667467 h 6367455"/>
                <a:gd name="connsiteX1333" fmla="*/ 709077 w 6891715"/>
                <a:gd name="connsiteY1333" fmla="*/ 3678226 h 6367455"/>
                <a:gd name="connsiteX1334" fmla="*/ 687363 w 6891715"/>
                <a:gd name="connsiteY1334" fmla="*/ 3666796 h 6367455"/>
                <a:gd name="connsiteX1335" fmla="*/ 708146 w 6891715"/>
                <a:gd name="connsiteY1335" fmla="*/ 3662351 h 6367455"/>
                <a:gd name="connsiteX1336" fmla="*/ 713618 w 6891715"/>
                <a:gd name="connsiteY1336" fmla="*/ 3664031 h 6367455"/>
                <a:gd name="connsiteX1337" fmla="*/ 713715 w 6891715"/>
                <a:gd name="connsiteY1337" fmla="*/ 3663338 h 6367455"/>
                <a:gd name="connsiteX1338" fmla="*/ 731811 w 6891715"/>
                <a:gd name="connsiteY1338" fmla="*/ 3667790 h 6367455"/>
                <a:gd name="connsiteX1339" fmla="*/ 728637 w 6891715"/>
                <a:gd name="connsiteY1339" fmla="*/ 3656978 h 6367455"/>
                <a:gd name="connsiteX1340" fmla="*/ 717842 w 6891715"/>
                <a:gd name="connsiteY1340" fmla="*/ 3653798 h 6367455"/>
                <a:gd name="connsiteX1341" fmla="*/ 713397 w 6891715"/>
                <a:gd name="connsiteY1341" fmla="*/ 3637263 h 6367455"/>
                <a:gd name="connsiteX1342" fmla="*/ 731493 w 6891715"/>
                <a:gd name="connsiteY1342" fmla="*/ 3629313 h 6367455"/>
                <a:gd name="connsiteX1343" fmla="*/ 734351 w 6891715"/>
                <a:gd name="connsiteY1343" fmla="*/ 3608644 h 6367455"/>
                <a:gd name="connsiteX1344" fmla="*/ 756575 w 6891715"/>
                <a:gd name="connsiteY1344" fmla="*/ 3612460 h 6367455"/>
                <a:gd name="connsiteX1345" fmla="*/ 769274 w 6891715"/>
                <a:gd name="connsiteY1345" fmla="*/ 3610234 h 6367455"/>
                <a:gd name="connsiteX1346" fmla="*/ 781974 w 6891715"/>
                <a:gd name="connsiteY1346" fmla="*/ 3619456 h 6367455"/>
                <a:gd name="connsiteX1347" fmla="*/ 783244 w 6891715"/>
                <a:gd name="connsiteY1347" fmla="*/ 3628995 h 6367455"/>
                <a:gd name="connsiteX1348" fmla="*/ 797214 w 6891715"/>
                <a:gd name="connsiteY1348" fmla="*/ 3634401 h 6367455"/>
                <a:gd name="connsiteX1349" fmla="*/ 792451 w 6891715"/>
                <a:gd name="connsiteY1349" fmla="*/ 3621681 h 6367455"/>
                <a:gd name="connsiteX1350" fmla="*/ 805469 w 6891715"/>
                <a:gd name="connsiteY1350" fmla="*/ 3610870 h 6367455"/>
                <a:gd name="connsiteX1351" fmla="*/ 823250 w 6891715"/>
                <a:gd name="connsiteY1351" fmla="*/ 3618184 h 6367455"/>
                <a:gd name="connsiteX1352" fmla="*/ 839443 w 6891715"/>
                <a:gd name="connsiteY1352" fmla="*/ 3627723 h 6367455"/>
                <a:gd name="connsiteX1353" fmla="*/ 845792 w 6891715"/>
                <a:gd name="connsiteY1353" fmla="*/ 3628359 h 6367455"/>
                <a:gd name="connsiteX1354" fmla="*/ 846428 w 6891715"/>
                <a:gd name="connsiteY1354" fmla="*/ 3609598 h 6367455"/>
                <a:gd name="connsiteX1355" fmla="*/ 837855 w 6891715"/>
                <a:gd name="connsiteY1355" fmla="*/ 3592426 h 6367455"/>
                <a:gd name="connsiteX1356" fmla="*/ 850555 w 6891715"/>
                <a:gd name="connsiteY1356" fmla="*/ 3578753 h 6367455"/>
                <a:gd name="connsiteX1357" fmla="*/ 867382 w 6891715"/>
                <a:gd name="connsiteY1357" fmla="*/ 3578753 h 6367455"/>
                <a:gd name="connsiteX1358" fmla="*/ 877860 w 6891715"/>
                <a:gd name="connsiteY1358" fmla="*/ 3557447 h 6367455"/>
                <a:gd name="connsiteX1359" fmla="*/ 861985 w 6891715"/>
                <a:gd name="connsiteY1359" fmla="*/ 3554267 h 6367455"/>
                <a:gd name="connsiteX1360" fmla="*/ 841666 w 6891715"/>
                <a:gd name="connsiteY1360" fmla="*/ 3559991 h 6367455"/>
                <a:gd name="connsiteX1361" fmla="*/ 823567 w 6891715"/>
                <a:gd name="connsiteY1361" fmla="*/ 3549180 h 6367455"/>
                <a:gd name="connsiteX1362" fmla="*/ 830235 w 6891715"/>
                <a:gd name="connsiteY1362" fmla="*/ 3539004 h 6367455"/>
                <a:gd name="connsiteX1363" fmla="*/ 840396 w 6891715"/>
                <a:gd name="connsiteY1363" fmla="*/ 3528192 h 6367455"/>
                <a:gd name="connsiteX1364" fmla="*/ 862620 w 6891715"/>
                <a:gd name="connsiteY1364" fmla="*/ 3519606 h 6367455"/>
                <a:gd name="connsiteX1365" fmla="*/ 858492 w 6891715"/>
                <a:gd name="connsiteY1365" fmla="*/ 3510067 h 6367455"/>
                <a:gd name="connsiteX1366" fmla="*/ 855318 w 6891715"/>
                <a:gd name="connsiteY1366" fmla="*/ 3497665 h 6367455"/>
                <a:gd name="connsiteX1367" fmla="*/ 870875 w 6891715"/>
                <a:gd name="connsiteY1367" fmla="*/ 3480494 h 6367455"/>
                <a:gd name="connsiteX1368" fmla="*/ 886750 w 6891715"/>
                <a:gd name="connsiteY1368" fmla="*/ 3474770 h 6367455"/>
                <a:gd name="connsiteX1369" fmla="*/ 892783 w 6891715"/>
                <a:gd name="connsiteY1369" fmla="*/ 3461096 h 6367455"/>
                <a:gd name="connsiteX1370" fmla="*/ 911833 w 6891715"/>
                <a:gd name="connsiteY1370" fmla="*/ 3464276 h 6367455"/>
                <a:gd name="connsiteX1371" fmla="*/ 908658 w 6891715"/>
                <a:gd name="connsiteY1371" fmla="*/ 3456962 h 6367455"/>
                <a:gd name="connsiteX1372" fmla="*/ 924533 w 6891715"/>
                <a:gd name="connsiteY1372" fmla="*/ 3451556 h 6367455"/>
                <a:gd name="connsiteX1373" fmla="*/ 941679 w 6891715"/>
                <a:gd name="connsiteY1373" fmla="*/ 3470318 h 6367455"/>
                <a:gd name="connsiteX1374" fmla="*/ 931201 w 6891715"/>
                <a:gd name="connsiteY1374" fmla="*/ 3495757 h 6367455"/>
                <a:gd name="connsiteX1375" fmla="*/ 943901 w 6891715"/>
                <a:gd name="connsiteY1375" fmla="*/ 3496393 h 6367455"/>
                <a:gd name="connsiteX1376" fmla="*/ 952157 w 6891715"/>
                <a:gd name="connsiteY1376" fmla="*/ 3479858 h 6367455"/>
                <a:gd name="connsiteX1377" fmla="*/ 948029 w 6891715"/>
                <a:gd name="connsiteY1377" fmla="*/ 3453464 h 6367455"/>
                <a:gd name="connsiteX1378" fmla="*/ 961364 w 6891715"/>
                <a:gd name="connsiteY1378" fmla="*/ 3453464 h 6367455"/>
                <a:gd name="connsiteX1379" fmla="*/ 3068524 w 6891715"/>
                <a:gd name="connsiteY1379" fmla="*/ 3432164 h 6367455"/>
                <a:gd name="connsiteX1380" fmla="*/ 3099111 w 6891715"/>
                <a:gd name="connsiteY1380" fmla="*/ 3458846 h 6367455"/>
                <a:gd name="connsiteX1381" fmla="*/ 3103526 w 6891715"/>
                <a:gd name="connsiteY1381" fmla="*/ 3464378 h 6367455"/>
                <a:gd name="connsiteX1382" fmla="*/ 3097535 w 6891715"/>
                <a:gd name="connsiteY1382" fmla="*/ 3484552 h 6367455"/>
                <a:gd name="connsiteX1383" fmla="*/ 3057488 w 6891715"/>
                <a:gd name="connsiteY1383" fmla="*/ 3462425 h 6367455"/>
                <a:gd name="connsiteX1384" fmla="*/ 3059065 w 6891715"/>
                <a:gd name="connsiteY1384" fmla="*/ 3441926 h 6367455"/>
                <a:gd name="connsiteX1385" fmla="*/ 2463763 w 6891715"/>
                <a:gd name="connsiteY1385" fmla="*/ 3408351 h 6367455"/>
                <a:gd name="connsiteX1386" fmla="*/ 2474876 w 6891715"/>
                <a:gd name="connsiteY1386" fmla="*/ 3421051 h 6367455"/>
                <a:gd name="connsiteX1387" fmla="*/ 2466303 w 6891715"/>
                <a:gd name="connsiteY1387" fmla="*/ 3420165 h 6367455"/>
                <a:gd name="connsiteX1388" fmla="*/ 2454238 w 6891715"/>
                <a:gd name="connsiteY1388" fmla="*/ 3410123 h 6367455"/>
                <a:gd name="connsiteX1389" fmla="*/ 2674737 w 6891715"/>
                <a:gd name="connsiteY1389" fmla="*/ 3390889 h 6367455"/>
                <a:gd name="connsiteX1390" fmla="*/ 2681250 w 6891715"/>
                <a:gd name="connsiteY1390" fmla="*/ 3409169 h 6367455"/>
                <a:gd name="connsiteX1391" fmla="*/ 2674086 w 6891715"/>
                <a:gd name="connsiteY1391" fmla="*/ 3422639 h 6367455"/>
                <a:gd name="connsiteX1392" fmla="*/ 2668550 w 6891715"/>
                <a:gd name="connsiteY1392" fmla="*/ 3409169 h 6367455"/>
                <a:gd name="connsiteX1393" fmla="*/ 2669201 w 6891715"/>
                <a:gd name="connsiteY1393" fmla="*/ 3392172 h 6367455"/>
                <a:gd name="connsiteX1394" fmla="*/ 2629274 w 6891715"/>
                <a:gd name="connsiteY1394" fmla="*/ 3381364 h 6367455"/>
                <a:gd name="connsiteX1395" fmla="*/ 2653567 w 6891715"/>
                <a:gd name="connsiteY1395" fmla="*/ 3390766 h 6367455"/>
                <a:gd name="connsiteX1396" fmla="*/ 2656722 w 6891715"/>
                <a:gd name="connsiteY1396" fmla="*/ 3399854 h 6367455"/>
                <a:gd name="connsiteX1397" fmla="*/ 2660193 w 6891715"/>
                <a:gd name="connsiteY1397" fmla="*/ 3406122 h 6367455"/>
                <a:gd name="connsiteX1398" fmla="*/ 2664610 w 6891715"/>
                <a:gd name="connsiteY1398" fmla="*/ 3411449 h 6367455"/>
                <a:gd name="connsiteX1399" fmla="*/ 2668711 w 6891715"/>
                <a:gd name="connsiteY1399" fmla="*/ 3422732 h 6367455"/>
                <a:gd name="connsiteX1400" fmla="*/ 2689849 w 6891715"/>
                <a:gd name="connsiteY1400" fmla="*/ 3430880 h 6367455"/>
                <a:gd name="connsiteX1401" fmla="*/ 2693951 w 6891715"/>
                <a:gd name="connsiteY1401" fmla="*/ 3446236 h 6367455"/>
                <a:gd name="connsiteX1402" fmla="*/ 2687956 w 6891715"/>
                <a:gd name="connsiteY1402" fmla="*/ 3460025 h 6367455"/>
                <a:gd name="connsiteX1403" fmla="*/ 2677545 w 6891715"/>
                <a:gd name="connsiteY1403" fmla="*/ 3468173 h 6367455"/>
                <a:gd name="connsiteX1404" fmla="*/ 2660508 w 6891715"/>
                <a:gd name="connsiteY1404" fmla="*/ 3478202 h 6367455"/>
                <a:gd name="connsiteX1405" fmla="*/ 2640001 w 6891715"/>
                <a:gd name="connsiteY1405" fmla="*/ 3476008 h 6367455"/>
                <a:gd name="connsiteX1406" fmla="*/ 2627065 w 6891715"/>
                <a:gd name="connsiteY1406" fmla="*/ 3461592 h 6367455"/>
                <a:gd name="connsiteX1407" fmla="*/ 2634322 w 6891715"/>
                <a:gd name="connsiteY1407" fmla="*/ 3455324 h 6367455"/>
                <a:gd name="connsiteX1408" fmla="*/ 2622648 w 6891715"/>
                <a:gd name="connsiteY1408" fmla="*/ 3453131 h 6367455"/>
                <a:gd name="connsiteX1409" fmla="*/ 2620440 w 6891715"/>
                <a:gd name="connsiteY1409" fmla="*/ 3436834 h 6367455"/>
                <a:gd name="connsiteX1410" fmla="*/ 2603718 w 6891715"/>
                <a:gd name="connsiteY1410" fmla="*/ 3425239 h 6367455"/>
                <a:gd name="connsiteX1411" fmla="*/ 2593938 w 6891715"/>
                <a:gd name="connsiteY1411" fmla="*/ 3412076 h 6367455"/>
                <a:gd name="connsiteX1412" fmla="*/ 2595831 w 6891715"/>
                <a:gd name="connsiteY1412" fmla="*/ 3394213 h 6367455"/>
                <a:gd name="connsiteX1413" fmla="*/ 2608766 w 6891715"/>
                <a:gd name="connsiteY1413" fmla="*/ 3400481 h 6367455"/>
                <a:gd name="connsiteX1414" fmla="*/ 2620124 w 6891715"/>
                <a:gd name="connsiteY1414" fmla="*/ 3397033 h 6367455"/>
                <a:gd name="connsiteX1415" fmla="*/ 1157482 w 6891715"/>
                <a:gd name="connsiteY1415" fmla="*/ 3378189 h 6367455"/>
                <a:gd name="connsiteX1416" fmla="*/ 1165647 w 6891715"/>
                <a:gd name="connsiteY1416" fmla="*/ 3378189 h 6367455"/>
                <a:gd name="connsiteX1417" fmla="*/ 1168671 w 6891715"/>
                <a:gd name="connsiteY1417" fmla="*/ 3387857 h 6367455"/>
                <a:gd name="connsiteX1418" fmla="*/ 1174719 w 6891715"/>
                <a:gd name="connsiteY1418" fmla="*/ 3404938 h 6367455"/>
                <a:gd name="connsiteX1419" fmla="*/ 1171090 w 6891715"/>
                <a:gd name="connsiteY1419" fmla="*/ 3417829 h 6367455"/>
                <a:gd name="connsiteX1420" fmla="*/ 1165949 w 6891715"/>
                <a:gd name="connsiteY1420" fmla="*/ 3421052 h 6367455"/>
                <a:gd name="connsiteX1421" fmla="*/ 1153854 w 6891715"/>
                <a:gd name="connsiteY1421" fmla="*/ 3413639 h 6367455"/>
                <a:gd name="connsiteX1422" fmla="*/ 1149318 w 6891715"/>
                <a:gd name="connsiteY1422" fmla="*/ 3400748 h 6367455"/>
                <a:gd name="connsiteX1423" fmla="*/ 1151435 w 6891715"/>
                <a:gd name="connsiteY1423" fmla="*/ 3387857 h 6367455"/>
                <a:gd name="connsiteX1424" fmla="*/ 1072072 w 6891715"/>
                <a:gd name="connsiteY1424" fmla="*/ 3340094 h 6367455"/>
                <a:gd name="connsiteX1425" fmla="*/ 1080383 w 6891715"/>
                <a:gd name="connsiteY1425" fmla="*/ 3351711 h 6367455"/>
                <a:gd name="connsiteX1426" fmla="*/ 1080383 w 6891715"/>
                <a:gd name="connsiteY1426" fmla="*/ 3364272 h 6367455"/>
                <a:gd name="connsiteX1427" fmla="*/ 1085817 w 6891715"/>
                <a:gd name="connsiteY1427" fmla="*/ 3378398 h 6367455"/>
                <a:gd name="connsiteX1428" fmla="*/ 1073351 w 6891715"/>
                <a:gd name="connsiteY1428" fmla="*/ 3387819 h 6367455"/>
                <a:gd name="connsiteX1429" fmla="*/ 1067917 w 6891715"/>
                <a:gd name="connsiteY1429" fmla="*/ 3397239 h 6367455"/>
                <a:gd name="connsiteX1430" fmla="*/ 1057373 w 6891715"/>
                <a:gd name="connsiteY1430" fmla="*/ 3394727 h 6367455"/>
                <a:gd name="connsiteX1431" fmla="*/ 1055132 w 6891715"/>
                <a:gd name="connsiteY1431" fmla="*/ 3384992 h 6367455"/>
                <a:gd name="connsiteX1432" fmla="*/ 1061206 w 6891715"/>
                <a:gd name="connsiteY1432" fmla="*/ 3368354 h 6367455"/>
                <a:gd name="connsiteX1433" fmla="*/ 1051616 w 6891715"/>
                <a:gd name="connsiteY1433" fmla="*/ 3368354 h 6367455"/>
                <a:gd name="connsiteX1434" fmla="*/ 1043305 w 6891715"/>
                <a:gd name="connsiteY1434" fmla="*/ 3377770 h 6367455"/>
                <a:gd name="connsiteX1435" fmla="*/ 1039151 w 6891715"/>
                <a:gd name="connsiteY1435" fmla="*/ 3384050 h 6367455"/>
                <a:gd name="connsiteX1436" fmla="*/ 1038191 w 6891715"/>
                <a:gd name="connsiteY1436" fmla="*/ 3371807 h 6367455"/>
                <a:gd name="connsiteX1437" fmla="*/ 1047461 w 6891715"/>
                <a:gd name="connsiteY1437" fmla="*/ 3350769 h 6367455"/>
                <a:gd name="connsiteX1438" fmla="*/ 1055772 w 6891715"/>
                <a:gd name="connsiteY1438" fmla="*/ 3356735 h 6367455"/>
                <a:gd name="connsiteX1439" fmla="*/ 1062484 w 6891715"/>
                <a:gd name="connsiteY1439" fmla="*/ 3348571 h 6367455"/>
                <a:gd name="connsiteX1440" fmla="*/ 2665169 w 6891715"/>
                <a:gd name="connsiteY1440" fmla="*/ 3319452 h 6367455"/>
                <a:gd name="connsiteX1441" fmla="*/ 2676488 w 6891715"/>
                <a:gd name="connsiteY1441" fmla="*/ 3339638 h 6367455"/>
                <a:gd name="connsiteX1442" fmla="*/ 2670990 w 6891715"/>
                <a:gd name="connsiteY1442" fmla="*/ 3354377 h 6367455"/>
                <a:gd name="connsiteX1443" fmla="*/ 2659025 w 6891715"/>
                <a:gd name="connsiteY1443" fmla="*/ 3347008 h 6367455"/>
                <a:gd name="connsiteX1444" fmla="*/ 2670990 w 6891715"/>
                <a:gd name="connsiteY1444" fmla="*/ 3338356 h 6367455"/>
                <a:gd name="connsiteX1445" fmla="*/ 1084228 w 6891715"/>
                <a:gd name="connsiteY1445" fmla="*/ 3309929 h 6367455"/>
                <a:gd name="connsiteX1446" fmla="*/ 1082061 w 6891715"/>
                <a:gd name="connsiteY1446" fmla="*/ 3317834 h 6367455"/>
                <a:gd name="connsiteX1447" fmla="*/ 1071529 w 6891715"/>
                <a:gd name="connsiteY1447" fmla="*/ 3324217 h 6367455"/>
                <a:gd name="connsiteX1448" fmla="*/ 1074936 w 6891715"/>
                <a:gd name="connsiteY1448" fmla="*/ 3316010 h 6367455"/>
                <a:gd name="connsiteX1449" fmla="*/ 1113472 w 6891715"/>
                <a:gd name="connsiteY1449" fmla="*/ 3303579 h 6367455"/>
                <a:gd name="connsiteX1450" fmla="*/ 1114392 w 6891715"/>
                <a:gd name="connsiteY1450" fmla="*/ 3311286 h 6367455"/>
                <a:gd name="connsiteX1451" fmla="*/ 1103653 w 6891715"/>
                <a:gd name="connsiteY1451" fmla="*/ 3330557 h 6367455"/>
                <a:gd name="connsiteX1452" fmla="*/ 1101505 w 6891715"/>
                <a:gd name="connsiteY1452" fmla="*/ 3345010 h 6367455"/>
                <a:gd name="connsiteX1453" fmla="*/ 1089538 w 6891715"/>
                <a:gd name="connsiteY1453" fmla="*/ 3359143 h 6367455"/>
                <a:gd name="connsiteX1454" fmla="*/ 1082481 w 6891715"/>
                <a:gd name="connsiteY1454" fmla="*/ 3355288 h 6367455"/>
                <a:gd name="connsiteX1455" fmla="*/ 1083095 w 6891715"/>
                <a:gd name="connsiteY1455" fmla="*/ 3352398 h 6367455"/>
                <a:gd name="connsiteX1456" fmla="*/ 1077879 w 6891715"/>
                <a:gd name="connsiteY1456" fmla="*/ 3344048 h 6367455"/>
                <a:gd name="connsiteX1457" fmla="*/ 1094448 w 6891715"/>
                <a:gd name="connsiteY1457" fmla="*/ 3331521 h 6367455"/>
                <a:gd name="connsiteX1458" fmla="*/ 1089232 w 6891715"/>
                <a:gd name="connsiteY1458" fmla="*/ 3330557 h 6367455"/>
                <a:gd name="connsiteX1459" fmla="*/ 1102425 w 6891715"/>
                <a:gd name="connsiteY1459" fmla="*/ 3314499 h 6367455"/>
                <a:gd name="connsiteX1460" fmla="*/ 2832915 w 6891715"/>
                <a:gd name="connsiteY1460" fmla="*/ 3290876 h 6367455"/>
                <a:gd name="connsiteX1461" fmla="*/ 2848659 w 6891715"/>
                <a:gd name="connsiteY1461" fmla="*/ 3298814 h 6367455"/>
                <a:gd name="connsiteX1462" fmla="*/ 2852437 w 6891715"/>
                <a:gd name="connsiteY1462" fmla="*/ 3323262 h 6367455"/>
                <a:gd name="connsiteX1463" fmla="*/ 2858735 w 6891715"/>
                <a:gd name="connsiteY1463" fmla="*/ 3340090 h 6367455"/>
                <a:gd name="connsiteX1464" fmla="*/ 2859050 w 6891715"/>
                <a:gd name="connsiteY1464" fmla="*/ 3355965 h 6367455"/>
                <a:gd name="connsiteX1465" fmla="*/ 2825673 w 6891715"/>
                <a:gd name="connsiteY1465" fmla="*/ 3386761 h 6367455"/>
                <a:gd name="connsiteX1466" fmla="*/ 2826618 w 6891715"/>
                <a:gd name="connsiteY1466" fmla="*/ 3404859 h 6367455"/>
                <a:gd name="connsiteX1467" fmla="*/ 2846770 w 6891715"/>
                <a:gd name="connsiteY1467" fmla="*/ 3426766 h 6367455"/>
                <a:gd name="connsiteX1468" fmla="*/ 2831341 w 6891715"/>
                <a:gd name="connsiteY1468" fmla="*/ 3449944 h 6367455"/>
                <a:gd name="connsiteX1469" fmla="*/ 2814337 w 6891715"/>
                <a:gd name="connsiteY1469" fmla="*/ 3447721 h 6367455"/>
                <a:gd name="connsiteX1470" fmla="*/ 2814652 w 6891715"/>
                <a:gd name="connsiteY1470" fmla="*/ 3457564 h 6367455"/>
                <a:gd name="connsiteX1471" fmla="*/ 2807095 w 6891715"/>
                <a:gd name="connsiteY1471" fmla="*/ 3449944 h 6367455"/>
                <a:gd name="connsiteX1472" fmla="*/ 2805206 w 6891715"/>
                <a:gd name="connsiteY1472" fmla="*/ 3460739 h 6367455"/>
                <a:gd name="connsiteX1473" fmla="*/ 2820005 w 6891715"/>
                <a:gd name="connsiteY1473" fmla="*/ 3480741 h 6367455"/>
                <a:gd name="connsiteX1474" fmla="*/ 2804261 w 6891715"/>
                <a:gd name="connsiteY1474" fmla="*/ 3482964 h 6367455"/>
                <a:gd name="connsiteX1475" fmla="*/ 2793871 w 6891715"/>
                <a:gd name="connsiteY1475" fmla="*/ 3473439 h 6367455"/>
                <a:gd name="connsiteX1476" fmla="*/ 2782220 w 6891715"/>
                <a:gd name="connsiteY1476" fmla="*/ 3471534 h 6367455"/>
                <a:gd name="connsiteX1477" fmla="*/ 2775923 w 6891715"/>
                <a:gd name="connsiteY1477" fmla="*/ 3459786 h 6367455"/>
                <a:gd name="connsiteX1478" fmla="*/ 2790722 w 6891715"/>
                <a:gd name="connsiteY1478" fmla="*/ 3456611 h 6367455"/>
                <a:gd name="connsiteX1479" fmla="*/ 2777497 w 6891715"/>
                <a:gd name="connsiteY1479" fmla="*/ 3440736 h 6367455"/>
                <a:gd name="connsiteX1480" fmla="*/ 2776237 w 6891715"/>
                <a:gd name="connsiteY1480" fmla="*/ 3442641 h 6367455"/>
                <a:gd name="connsiteX1481" fmla="*/ 2772774 w 6891715"/>
                <a:gd name="connsiteY1481" fmla="*/ 3445816 h 6367455"/>
                <a:gd name="connsiteX1482" fmla="*/ 2770570 w 6891715"/>
                <a:gd name="connsiteY1482" fmla="*/ 3447086 h 6367455"/>
                <a:gd name="connsiteX1483" fmla="*/ 2768366 w 6891715"/>
                <a:gd name="connsiteY1483" fmla="*/ 3448674 h 6367455"/>
                <a:gd name="connsiteX1484" fmla="*/ 2766791 w 6891715"/>
                <a:gd name="connsiteY1484" fmla="*/ 3449309 h 6367455"/>
                <a:gd name="connsiteX1485" fmla="*/ 2766161 w 6891715"/>
                <a:gd name="connsiteY1485" fmla="*/ 3449626 h 6367455"/>
                <a:gd name="connsiteX1486" fmla="*/ 2765217 w 6891715"/>
                <a:gd name="connsiteY1486" fmla="*/ 3449626 h 6367455"/>
                <a:gd name="connsiteX1487" fmla="*/ 2761438 w 6891715"/>
                <a:gd name="connsiteY1487" fmla="*/ 3447721 h 6367455"/>
                <a:gd name="connsiteX1488" fmla="*/ 2756400 w 6891715"/>
                <a:gd name="connsiteY1488" fmla="*/ 3445499 h 6367455"/>
                <a:gd name="connsiteX1489" fmla="*/ 2750733 w 6891715"/>
                <a:gd name="connsiteY1489" fmla="*/ 3442324 h 6367455"/>
                <a:gd name="connsiteX1490" fmla="*/ 2739082 w 6891715"/>
                <a:gd name="connsiteY1490" fmla="*/ 3445499 h 6367455"/>
                <a:gd name="connsiteX1491" fmla="*/ 2730580 w 6891715"/>
                <a:gd name="connsiteY1491" fmla="*/ 3434069 h 6367455"/>
                <a:gd name="connsiteX1492" fmla="*/ 2726172 w 6891715"/>
                <a:gd name="connsiteY1492" fmla="*/ 3419146 h 6367455"/>
                <a:gd name="connsiteX1493" fmla="*/ 2732470 w 6891715"/>
                <a:gd name="connsiteY1493" fmla="*/ 3410574 h 6367455"/>
                <a:gd name="connsiteX1494" fmla="*/ 2721764 w 6891715"/>
                <a:gd name="connsiteY1494" fmla="*/ 3395016 h 6367455"/>
                <a:gd name="connsiteX1495" fmla="*/ 2728691 w 6891715"/>
                <a:gd name="connsiteY1495" fmla="*/ 3382316 h 6367455"/>
                <a:gd name="connsiteX1496" fmla="*/ 2706650 w 6891715"/>
                <a:gd name="connsiteY1496" fmla="*/ 3359457 h 6367455"/>
                <a:gd name="connsiteX1497" fmla="*/ 2712003 w 6891715"/>
                <a:gd name="connsiteY1497" fmla="*/ 3352155 h 6367455"/>
                <a:gd name="connsiteX1498" fmla="*/ 2742546 w 6891715"/>
                <a:gd name="connsiteY1498" fmla="*/ 3359140 h 6367455"/>
                <a:gd name="connsiteX1499" fmla="*/ 2751677 w 6891715"/>
                <a:gd name="connsiteY1499" fmla="*/ 3348344 h 6367455"/>
                <a:gd name="connsiteX1500" fmla="*/ 2760179 w 6891715"/>
                <a:gd name="connsiteY1500" fmla="*/ 3334692 h 6367455"/>
                <a:gd name="connsiteX1501" fmla="*/ 2739082 w 6891715"/>
                <a:gd name="connsiteY1501" fmla="*/ 3323262 h 6367455"/>
                <a:gd name="connsiteX1502" fmla="*/ 2739082 w 6891715"/>
                <a:gd name="connsiteY1502" fmla="*/ 3315959 h 6367455"/>
                <a:gd name="connsiteX1503" fmla="*/ 2755771 w 6891715"/>
                <a:gd name="connsiteY1503" fmla="*/ 3325166 h 6367455"/>
                <a:gd name="connsiteX1504" fmla="*/ 2785054 w 6891715"/>
                <a:gd name="connsiteY1504" fmla="*/ 3317547 h 6367455"/>
                <a:gd name="connsiteX1505" fmla="*/ 2767421 w 6891715"/>
                <a:gd name="connsiteY1505" fmla="*/ 3335644 h 6367455"/>
                <a:gd name="connsiteX1506" fmla="*/ 2773718 w 6891715"/>
                <a:gd name="connsiteY1506" fmla="*/ 3341677 h 6367455"/>
                <a:gd name="connsiteX1507" fmla="*/ 2771514 w 6891715"/>
                <a:gd name="connsiteY1507" fmla="*/ 3351202 h 6367455"/>
                <a:gd name="connsiteX1508" fmla="*/ 2790722 w 6891715"/>
                <a:gd name="connsiteY1508" fmla="*/ 3363903 h 6367455"/>
                <a:gd name="connsiteX1509" fmla="*/ 2795760 w 6891715"/>
                <a:gd name="connsiteY1509" fmla="*/ 3341677 h 6367455"/>
                <a:gd name="connsiteX1510" fmla="*/ 2802057 w 6891715"/>
                <a:gd name="connsiteY1510" fmla="*/ 3337549 h 6367455"/>
                <a:gd name="connsiteX1511" fmla="*/ 2811504 w 6891715"/>
                <a:gd name="connsiteY1511" fmla="*/ 3346757 h 6367455"/>
                <a:gd name="connsiteX1512" fmla="*/ 2811189 w 6891715"/>
                <a:gd name="connsiteY1512" fmla="*/ 3334374 h 6367455"/>
                <a:gd name="connsiteX1513" fmla="*/ 2803002 w 6891715"/>
                <a:gd name="connsiteY1513" fmla="*/ 3321674 h 6367455"/>
                <a:gd name="connsiteX1514" fmla="*/ 1020731 w 6891715"/>
                <a:gd name="connsiteY1514" fmla="*/ 3233728 h 6367455"/>
                <a:gd name="connsiteX1515" fmla="*/ 1016076 w 6891715"/>
                <a:gd name="connsiteY1515" fmla="*/ 3241030 h 6367455"/>
                <a:gd name="connsiteX1516" fmla="*/ 1012090 w 6891715"/>
                <a:gd name="connsiteY1516" fmla="*/ 3246428 h 6367455"/>
                <a:gd name="connsiteX1517" fmla="*/ 1006440 w 6891715"/>
                <a:gd name="connsiteY1517" fmla="*/ 3243253 h 6367455"/>
                <a:gd name="connsiteX1518" fmla="*/ 1012755 w 6891715"/>
                <a:gd name="connsiteY1518" fmla="*/ 3234680 h 6367455"/>
                <a:gd name="connsiteX1519" fmla="*/ 1074260 w 6891715"/>
                <a:gd name="connsiteY1519" fmla="*/ 3214677 h 6367455"/>
                <a:gd name="connsiteX1520" fmla="*/ 1089658 w 6891715"/>
                <a:gd name="connsiteY1520" fmla="*/ 3239024 h 6367455"/>
                <a:gd name="connsiteX1521" fmla="*/ 1106981 w 6891715"/>
                <a:gd name="connsiteY1521" fmla="*/ 3246073 h 6367455"/>
                <a:gd name="connsiteX1522" fmla="*/ 1103774 w 6891715"/>
                <a:gd name="connsiteY1522" fmla="*/ 3257926 h 6367455"/>
                <a:gd name="connsiteX1523" fmla="*/ 1117568 w 6891715"/>
                <a:gd name="connsiteY1523" fmla="*/ 3267537 h 6367455"/>
                <a:gd name="connsiteX1524" fmla="*/ 1101849 w 6891715"/>
                <a:gd name="connsiteY1524" fmla="*/ 3281632 h 6367455"/>
                <a:gd name="connsiteX1525" fmla="*/ 1099603 w 6891715"/>
                <a:gd name="connsiteY1525" fmla="*/ 3275225 h 6367455"/>
                <a:gd name="connsiteX1526" fmla="*/ 1084526 w 6891715"/>
                <a:gd name="connsiteY1526" fmla="*/ 3280350 h 6367455"/>
                <a:gd name="connsiteX1527" fmla="*/ 1077147 w 6891715"/>
                <a:gd name="connsiteY1527" fmla="*/ 3285797 h 6367455"/>
                <a:gd name="connsiteX1528" fmla="*/ 1063353 w 6891715"/>
                <a:gd name="connsiteY1528" fmla="*/ 3286117 h 6367455"/>
                <a:gd name="connsiteX1529" fmla="*/ 1055655 w 6891715"/>
                <a:gd name="connsiteY1529" fmla="*/ 3277467 h 6367455"/>
                <a:gd name="connsiteX1530" fmla="*/ 1067523 w 6891715"/>
                <a:gd name="connsiteY1530" fmla="*/ 3266897 h 6367455"/>
                <a:gd name="connsiteX1531" fmla="*/ 1082601 w 6891715"/>
                <a:gd name="connsiteY1531" fmla="*/ 3267856 h 6367455"/>
                <a:gd name="connsiteX1532" fmla="*/ 1082280 w 6891715"/>
                <a:gd name="connsiteY1532" fmla="*/ 3262730 h 6367455"/>
                <a:gd name="connsiteX1533" fmla="*/ 1070732 w 6891715"/>
                <a:gd name="connsiteY1533" fmla="*/ 3261449 h 6367455"/>
                <a:gd name="connsiteX1534" fmla="*/ 1073618 w 6891715"/>
                <a:gd name="connsiteY1534" fmla="*/ 3254081 h 6367455"/>
                <a:gd name="connsiteX1535" fmla="*/ 1082280 w 6891715"/>
                <a:gd name="connsiteY1535" fmla="*/ 3253121 h 6367455"/>
                <a:gd name="connsiteX1536" fmla="*/ 1087412 w 6891715"/>
                <a:gd name="connsiteY1536" fmla="*/ 3242227 h 6367455"/>
                <a:gd name="connsiteX1537" fmla="*/ 1073618 w 6891715"/>
                <a:gd name="connsiteY1537" fmla="*/ 3243190 h 6367455"/>
                <a:gd name="connsiteX1538" fmla="*/ 1059505 w 6891715"/>
                <a:gd name="connsiteY1538" fmla="*/ 3236141 h 6367455"/>
                <a:gd name="connsiteX1539" fmla="*/ 1056296 w 6891715"/>
                <a:gd name="connsiteY1539" fmla="*/ 3224288 h 6367455"/>
                <a:gd name="connsiteX1540" fmla="*/ 1068165 w 6891715"/>
                <a:gd name="connsiteY1540" fmla="*/ 3226530 h 6367455"/>
                <a:gd name="connsiteX1541" fmla="*/ 1064636 w 6891715"/>
                <a:gd name="connsiteY1541" fmla="*/ 3217881 h 6367455"/>
                <a:gd name="connsiteX1542" fmla="*/ 1036556 w 6891715"/>
                <a:gd name="connsiteY1542" fmla="*/ 3211501 h 6367455"/>
                <a:gd name="connsiteX1543" fmla="*/ 1042954 w 6891715"/>
                <a:gd name="connsiteY1543" fmla="*/ 3212454 h 6367455"/>
                <a:gd name="connsiteX1544" fmla="*/ 1032178 w 6891715"/>
                <a:gd name="connsiteY1544" fmla="*/ 3225472 h 6367455"/>
                <a:gd name="connsiteX1545" fmla="*/ 1020731 w 6891715"/>
                <a:gd name="connsiteY1545" fmla="*/ 3227377 h 6367455"/>
                <a:gd name="connsiteX1546" fmla="*/ 1025442 w 6891715"/>
                <a:gd name="connsiteY1546" fmla="*/ 3219122 h 6367455"/>
                <a:gd name="connsiteX1547" fmla="*/ 1065497 w 6891715"/>
                <a:gd name="connsiteY1547" fmla="*/ 3170226 h 6367455"/>
                <a:gd name="connsiteX1548" fmla="*/ 1066766 w 6891715"/>
                <a:gd name="connsiteY1548" fmla="*/ 3176576 h 6367455"/>
                <a:gd name="connsiteX1549" fmla="*/ 1060416 w 6891715"/>
                <a:gd name="connsiteY1549" fmla="*/ 3174354 h 6367455"/>
                <a:gd name="connsiteX1550" fmla="*/ 2496621 w 6891715"/>
                <a:gd name="connsiteY1550" fmla="*/ 3159114 h 6367455"/>
                <a:gd name="connsiteX1551" fmla="*/ 2512976 w 6891715"/>
                <a:gd name="connsiteY1551" fmla="*/ 3161291 h 6367455"/>
                <a:gd name="connsiteX1552" fmla="*/ 2507000 w 6891715"/>
                <a:gd name="connsiteY1552" fmla="*/ 3179948 h 6367455"/>
                <a:gd name="connsiteX1553" fmla="*/ 2488130 w 6891715"/>
                <a:gd name="connsiteY1553" fmla="*/ 3189277 h 6367455"/>
                <a:gd name="connsiteX1554" fmla="*/ 2479638 w 6891715"/>
                <a:gd name="connsiteY1554" fmla="*/ 3174662 h 6367455"/>
                <a:gd name="connsiteX1555" fmla="*/ 2481839 w 6891715"/>
                <a:gd name="connsiteY1555" fmla="*/ 3166888 h 6367455"/>
                <a:gd name="connsiteX1556" fmla="*/ 2494420 w 6891715"/>
                <a:gd name="connsiteY1556" fmla="*/ 3169687 h 6367455"/>
                <a:gd name="connsiteX1557" fmla="*/ 949493 w 6891715"/>
                <a:gd name="connsiteY1557" fmla="*/ 3151177 h 6367455"/>
                <a:gd name="connsiteX1558" fmla="*/ 957238 w 6891715"/>
                <a:gd name="connsiteY1558" fmla="*/ 3156257 h 6367455"/>
                <a:gd name="connsiteX1559" fmla="*/ 946125 w 6891715"/>
                <a:gd name="connsiteY1559" fmla="*/ 3170226 h 6367455"/>
                <a:gd name="connsiteX1560" fmla="*/ 1053951 w 6891715"/>
                <a:gd name="connsiteY1560" fmla="*/ 3149590 h 6367455"/>
                <a:gd name="connsiteX1561" fmla="*/ 1060416 w 6891715"/>
                <a:gd name="connsiteY1561" fmla="*/ 3156763 h 6367455"/>
                <a:gd name="connsiteX1562" fmla="*/ 1060416 w 6891715"/>
                <a:gd name="connsiteY1562" fmla="*/ 3162999 h 6367455"/>
                <a:gd name="connsiteX1563" fmla="*/ 1052656 w 6891715"/>
                <a:gd name="connsiteY1563" fmla="*/ 3167053 h 6367455"/>
                <a:gd name="connsiteX1564" fmla="*/ 1043924 w 6891715"/>
                <a:gd name="connsiteY1564" fmla="*/ 3161127 h 6367455"/>
                <a:gd name="connsiteX1565" fmla="*/ 1042953 w 6891715"/>
                <a:gd name="connsiteY1565" fmla="*/ 3151773 h 6367455"/>
                <a:gd name="connsiteX1566" fmla="*/ 957696 w 6891715"/>
                <a:gd name="connsiteY1566" fmla="*/ 3089266 h 6367455"/>
                <a:gd name="connsiteX1567" fmla="*/ 969937 w 6891715"/>
                <a:gd name="connsiteY1567" fmla="*/ 3097932 h 6367455"/>
                <a:gd name="connsiteX1568" fmla="*/ 966877 w 6891715"/>
                <a:gd name="connsiteY1568" fmla="*/ 3107561 h 6367455"/>
                <a:gd name="connsiteX1569" fmla="*/ 958002 w 6891715"/>
                <a:gd name="connsiteY1569" fmla="*/ 3112696 h 6367455"/>
                <a:gd name="connsiteX1570" fmla="*/ 965041 w 6891715"/>
                <a:gd name="connsiteY1570" fmla="*/ 3133881 h 6367455"/>
                <a:gd name="connsiteX1571" fmla="*/ 960144 w 6891715"/>
                <a:gd name="connsiteY1571" fmla="*/ 3148003 h 6367455"/>
                <a:gd name="connsiteX1572" fmla="*/ 950657 w 6891715"/>
                <a:gd name="connsiteY1572" fmla="*/ 3139337 h 6367455"/>
                <a:gd name="connsiteX1573" fmla="*/ 946679 w 6891715"/>
                <a:gd name="connsiteY1573" fmla="*/ 3129066 h 6367455"/>
                <a:gd name="connsiteX1574" fmla="*/ 944536 w 6891715"/>
                <a:gd name="connsiteY1574" fmla="*/ 3110771 h 6367455"/>
                <a:gd name="connsiteX1575" fmla="*/ 945148 w 6891715"/>
                <a:gd name="connsiteY1575" fmla="*/ 3090550 h 6367455"/>
                <a:gd name="connsiteX1576" fmla="*/ 2717252 w 6891715"/>
                <a:gd name="connsiteY1576" fmla="*/ 3084501 h 6367455"/>
                <a:gd name="connsiteX1577" fmla="*/ 2722526 w 6891715"/>
                <a:gd name="connsiteY1577" fmla="*/ 3100947 h 6367455"/>
                <a:gd name="connsiteX1578" fmla="*/ 2711048 w 6891715"/>
                <a:gd name="connsiteY1578" fmla="*/ 3096433 h 6367455"/>
                <a:gd name="connsiteX1579" fmla="*/ 2700501 w 6891715"/>
                <a:gd name="connsiteY1579" fmla="*/ 3105139 h 6367455"/>
                <a:gd name="connsiteX1580" fmla="*/ 2695538 w 6891715"/>
                <a:gd name="connsiteY1580" fmla="*/ 3099658 h 6367455"/>
                <a:gd name="connsiteX1581" fmla="*/ 2702673 w 6891715"/>
                <a:gd name="connsiteY1581" fmla="*/ 3089016 h 6367455"/>
                <a:gd name="connsiteX1582" fmla="*/ 1081056 w 6891715"/>
                <a:gd name="connsiteY1582" fmla="*/ 3082917 h 6367455"/>
                <a:gd name="connsiteX1583" fmla="*/ 1085552 w 6891715"/>
                <a:gd name="connsiteY1583" fmla="*/ 3084822 h 6367455"/>
                <a:gd name="connsiteX1584" fmla="*/ 1087404 w 6891715"/>
                <a:gd name="connsiteY1584" fmla="*/ 3093394 h 6367455"/>
                <a:gd name="connsiteX1585" fmla="*/ 1083700 w 6891715"/>
                <a:gd name="connsiteY1585" fmla="*/ 3105141 h 6367455"/>
                <a:gd name="connsiteX1586" fmla="*/ 1081056 w 6891715"/>
                <a:gd name="connsiteY1586" fmla="*/ 3095617 h 6367455"/>
                <a:gd name="connsiteX1587" fmla="*/ 3278151 w 6891715"/>
                <a:gd name="connsiteY1587" fmla="*/ 3081329 h 6367455"/>
                <a:gd name="connsiteX1588" fmla="*/ 3281326 w 6891715"/>
                <a:gd name="connsiteY1588" fmla="*/ 3085759 h 6367455"/>
                <a:gd name="connsiteX1589" fmla="*/ 3275928 w 6891715"/>
                <a:gd name="connsiteY1589" fmla="*/ 3099048 h 6367455"/>
                <a:gd name="connsiteX1590" fmla="*/ 3272118 w 6891715"/>
                <a:gd name="connsiteY1590" fmla="*/ 3137019 h 6367455"/>
                <a:gd name="connsiteX1591" fmla="*/ 3272436 w 6891715"/>
                <a:gd name="connsiteY1591" fmla="*/ 3161067 h 6367455"/>
                <a:gd name="connsiteX1592" fmla="*/ 3256561 w 6891715"/>
                <a:gd name="connsiteY1592" fmla="*/ 3174673 h 6367455"/>
                <a:gd name="connsiteX1593" fmla="*/ 3251481 w 6891715"/>
                <a:gd name="connsiteY1593" fmla="*/ 3207581 h 6367455"/>
                <a:gd name="connsiteX1594" fmla="*/ 3245448 w 6891715"/>
                <a:gd name="connsiteY1594" fmla="*/ 3235745 h 6367455"/>
                <a:gd name="connsiteX1595" fmla="*/ 3232113 w 6891715"/>
                <a:gd name="connsiteY1595" fmla="*/ 3264226 h 6367455"/>
                <a:gd name="connsiteX1596" fmla="*/ 3220365 w 6891715"/>
                <a:gd name="connsiteY1596" fmla="*/ 3268655 h 6367455"/>
                <a:gd name="connsiteX1597" fmla="*/ 3219413 w 6891715"/>
                <a:gd name="connsiteY1597" fmla="*/ 3255048 h 6367455"/>
                <a:gd name="connsiteX1598" fmla="*/ 3232430 w 6891715"/>
                <a:gd name="connsiteY1598" fmla="*/ 3179419 h 6367455"/>
                <a:gd name="connsiteX1599" fmla="*/ 3249258 w 6891715"/>
                <a:gd name="connsiteY1599" fmla="*/ 3154106 h 6367455"/>
                <a:gd name="connsiteX1600" fmla="*/ 3259418 w 6891715"/>
                <a:gd name="connsiteY1600" fmla="*/ 3133854 h 6367455"/>
                <a:gd name="connsiteX1601" fmla="*/ 3265768 w 6891715"/>
                <a:gd name="connsiteY1601" fmla="*/ 3118034 h 6367455"/>
                <a:gd name="connsiteX1602" fmla="*/ 3264498 w 6891715"/>
                <a:gd name="connsiteY1602" fmla="*/ 3103479 h 6367455"/>
                <a:gd name="connsiteX1603" fmla="*/ 963890 w 6891715"/>
                <a:gd name="connsiteY1603" fmla="*/ 3071804 h 6367455"/>
                <a:gd name="connsiteX1604" fmla="*/ 974701 w 6891715"/>
                <a:gd name="connsiteY1604" fmla="*/ 3076971 h 6367455"/>
                <a:gd name="connsiteX1605" fmla="*/ 969132 w 6891715"/>
                <a:gd name="connsiteY1605" fmla="*/ 3086091 h 6367455"/>
                <a:gd name="connsiteX1606" fmla="*/ 961597 w 6891715"/>
                <a:gd name="connsiteY1606" fmla="*/ 3083963 h 6367455"/>
                <a:gd name="connsiteX1607" fmla="*/ 954063 w 6891715"/>
                <a:gd name="connsiteY1607" fmla="*/ 3080315 h 6367455"/>
                <a:gd name="connsiteX1608" fmla="*/ 955045 w 6891715"/>
                <a:gd name="connsiteY1608" fmla="*/ 3073020 h 6367455"/>
                <a:gd name="connsiteX1609" fmla="*/ 960350 w 6891715"/>
                <a:gd name="connsiteY1609" fmla="*/ 3040054 h 6367455"/>
                <a:gd name="connsiteX1610" fmla="*/ 976288 w 6891715"/>
                <a:gd name="connsiteY1610" fmla="*/ 3041016 h 6367455"/>
                <a:gd name="connsiteX1611" fmla="*/ 974100 w 6891715"/>
                <a:gd name="connsiteY1611" fmla="*/ 3051920 h 6367455"/>
                <a:gd name="connsiteX1612" fmla="*/ 968788 w 6891715"/>
                <a:gd name="connsiteY1612" fmla="*/ 3050637 h 6367455"/>
                <a:gd name="connsiteX1613" fmla="*/ 970975 w 6891715"/>
                <a:gd name="connsiteY1613" fmla="*/ 3059296 h 6367455"/>
                <a:gd name="connsiteX1614" fmla="*/ 974100 w 6891715"/>
                <a:gd name="connsiteY1614" fmla="*/ 3058975 h 6367455"/>
                <a:gd name="connsiteX1615" fmla="*/ 975038 w 6891715"/>
                <a:gd name="connsiteY1615" fmla="*/ 3071804 h 6367455"/>
                <a:gd name="connsiteX1616" fmla="*/ 960350 w 6891715"/>
                <a:gd name="connsiteY1616" fmla="*/ 3064748 h 6367455"/>
                <a:gd name="connsiteX1617" fmla="*/ 959412 w 6891715"/>
                <a:gd name="connsiteY1617" fmla="*/ 3056089 h 6367455"/>
                <a:gd name="connsiteX1618" fmla="*/ 941600 w 6891715"/>
                <a:gd name="connsiteY1618" fmla="*/ 3052882 h 6367455"/>
                <a:gd name="connsiteX1619" fmla="*/ 936599 w 6891715"/>
                <a:gd name="connsiteY1619" fmla="*/ 3043582 h 6367455"/>
                <a:gd name="connsiteX1620" fmla="*/ 1047716 w 6891715"/>
                <a:gd name="connsiteY1620" fmla="*/ 3033705 h 6367455"/>
                <a:gd name="connsiteX1621" fmla="*/ 1067084 w 6891715"/>
                <a:gd name="connsiteY1621" fmla="*/ 3048347 h 6367455"/>
                <a:gd name="connsiteX1622" fmla="*/ 1069307 w 6891715"/>
                <a:gd name="connsiteY1622" fmla="*/ 3077949 h 6367455"/>
                <a:gd name="connsiteX1623" fmla="*/ 1066132 w 6891715"/>
                <a:gd name="connsiteY1623" fmla="*/ 3087498 h 6367455"/>
                <a:gd name="connsiteX1624" fmla="*/ 1076926 w 6891715"/>
                <a:gd name="connsiteY1624" fmla="*/ 3092590 h 6367455"/>
                <a:gd name="connsiteX1625" fmla="*/ 1079466 w 6891715"/>
                <a:gd name="connsiteY1625" fmla="*/ 3109460 h 6367455"/>
                <a:gd name="connsiteX1626" fmla="*/ 1084229 w 6891715"/>
                <a:gd name="connsiteY1626" fmla="*/ 3109460 h 6367455"/>
                <a:gd name="connsiteX1627" fmla="*/ 1082642 w 6891715"/>
                <a:gd name="connsiteY1627" fmla="*/ 3121874 h 6367455"/>
                <a:gd name="connsiteX1628" fmla="*/ 1108678 w 6891715"/>
                <a:gd name="connsiteY1628" fmla="*/ 3115508 h 6367455"/>
                <a:gd name="connsiteX1629" fmla="*/ 1111218 w 6891715"/>
                <a:gd name="connsiteY1629" fmla="*/ 3125057 h 6367455"/>
                <a:gd name="connsiteX1630" fmla="*/ 1097247 w 6891715"/>
                <a:gd name="connsiteY1630" fmla="*/ 3135879 h 6367455"/>
                <a:gd name="connsiteX1631" fmla="*/ 1089310 w 6891715"/>
                <a:gd name="connsiteY1631" fmla="*/ 3154022 h 6367455"/>
                <a:gd name="connsiteX1632" fmla="*/ 1080737 w 6891715"/>
                <a:gd name="connsiteY1632" fmla="*/ 3159115 h 6367455"/>
                <a:gd name="connsiteX1633" fmla="*/ 1079784 w 6891715"/>
                <a:gd name="connsiteY1633" fmla="*/ 3152749 h 6367455"/>
                <a:gd name="connsiteX1634" fmla="*/ 1081372 w 6891715"/>
                <a:gd name="connsiteY1634" fmla="*/ 3135879 h 6367455"/>
                <a:gd name="connsiteX1635" fmla="*/ 1066766 w 6891715"/>
                <a:gd name="connsiteY1635" fmla="*/ 3136198 h 6367455"/>
                <a:gd name="connsiteX1636" fmla="*/ 1059148 w 6891715"/>
                <a:gd name="connsiteY1636" fmla="*/ 3139381 h 6367455"/>
                <a:gd name="connsiteX1637" fmla="*/ 1055971 w 6891715"/>
                <a:gd name="connsiteY1637" fmla="*/ 3132060 h 6367455"/>
                <a:gd name="connsiteX1638" fmla="*/ 1045494 w 6891715"/>
                <a:gd name="connsiteY1638" fmla="*/ 3119009 h 6367455"/>
                <a:gd name="connsiteX1639" fmla="*/ 1046446 w 6891715"/>
                <a:gd name="connsiteY1639" fmla="*/ 3112006 h 6367455"/>
                <a:gd name="connsiteX1640" fmla="*/ 1044224 w 6891715"/>
                <a:gd name="connsiteY1640" fmla="*/ 3098320 h 6367455"/>
                <a:gd name="connsiteX1641" fmla="*/ 1032158 w 6891715"/>
                <a:gd name="connsiteY1641" fmla="*/ 3089726 h 6367455"/>
                <a:gd name="connsiteX1642" fmla="*/ 1032793 w 6891715"/>
                <a:gd name="connsiteY1642" fmla="*/ 3102457 h 6367455"/>
                <a:gd name="connsiteX1643" fmla="*/ 1019777 w 6891715"/>
                <a:gd name="connsiteY1643" fmla="*/ 3099275 h 6367455"/>
                <a:gd name="connsiteX1644" fmla="*/ 1012474 w 6891715"/>
                <a:gd name="connsiteY1644" fmla="*/ 3087816 h 6367455"/>
                <a:gd name="connsiteX1645" fmla="*/ 1008027 w 6891715"/>
                <a:gd name="connsiteY1645" fmla="*/ 3077312 h 6367455"/>
                <a:gd name="connsiteX1646" fmla="*/ 1015331 w 6891715"/>
                <a:gd name="connsiteY1646" fmla="*/ 3068718 h 6367455"/>
                <a:gd name="connsiteX1647" fmla="*/ 1023904 w 6891715"/>
                <a:gd name="connsiteY1647" fmla="*/ 3075084 h 6367455"/>
                <a:gd name="connsiteX1648" fmla="*/ 1028031 w 6891715"/>
                <a:gd name="connsiteY1648" fmla="*/ 3071901 h 6367455"/>
                <a:gd name="connsiteX1649" fmla="*/ 1023904 w 6891715"/>
                <a:gd name="connsiteY1649" fmla="*/ 3055031 h 6367455"/>
                <a:gd name="connsiteX1650" fmla="*/ 1025491 w 6891715"/>
                <a:gd name="connsiteY1650" fmla="*/ 3045482 h 6367455"/>
                <a:gd name="connsiteX1651" fmla="*/ 1032158 w 6891715"/>
                <a:gd name="connsiteY1651" fmla="*/ 3060123 h 6367455"/>
                <a:gd name="connsiteX1652" fmla="*/ 1049304 w 6891715"/>
                <a:gd name="connsiteY1652" fmla="*/ 3065217 h 6367455"/>
                <a:gd name="connsiteX1653" fmla="*/ 1039462 w 6891715"/>
                <a:gd name="connsiteY1653" fmla="*/ 3043254 h 6367455"/>
                <a:gd name="connsiteX1654" fmla="*/ 2663477 w 6891715"/>
                <a:gd name="connsiteY1654" fmla="*/ 3014652 h 6367455"/>
                <a:gd name="connsiteX1655" fmla="*/ 2668550 w 6891715"/>
                <a:gd name="connsiteY1655" fmla="*/ 3015608 h 6367455"/>
                <a:gd name="connsiteX1656" fmla="*/ 2660624 w 6891715"/>
                <a:gd name="connsiteY1656" fmla="*/ 3025162 h 6367455"/>
                <a:gd name="connsiteX1657" fmla="*/ 2651113 w 6891715"/>
                <a:gd name="connsiteY1657" fmla="*/ 3049369 h 6367455"/>
                <a:gd name="connsiteX1658" fmla="*/ 2659673 w 6891715"/>
                <a:gd name="connsiteY1658" fmla="*/ 3062110 h 6367455"/>
                <a:gd name="connsiteX1659" fmla="*/ 2667282 w 6891715"/>
                <a:gd name="connsiteY1659" fmla="*/ 3079946 h 6367455"/>
                <a:gd name="connsiteX1660" fmla="*/ 2665379 w 6891715"/>
                <a:gd name="connsiteY1660" fmla="*/ 3098101 h 6367455"/>
                <a:gd name="connsiteX1661" fmla="*/ 2651747 w 6891715"/>
                <a:gd name="connsiteY1661" fmla="*/ 3118168 h 6367455"/>
                <a:gd name="connsiteX1662" fmla="*/ 2641284 w 6891715"/>
                <a:gd name="connsiteY1662" fmla="*/ 3138552 h 6367455"/>
                <a:gd name="connsiteX1663" fmla="*/ 2639382 w 6891715"/>
                <a:gd name="connsiteY1663" fmla="*/ 3148107 h 6367455"/>
                <a:gd name="connsiteX1664" fmla="*/ 2633992 w 6891715"/>
                <a:gd name="connsiteY1664" fmla="*/ 3144922 h 6367455"/>
                <a:gd name="connsiteX1665" fmla="*/ 2624481 w 6891715"/>
                <a:gd name="connsiteY1665" fmla="*/ 3135367 h 6367455"/>
                <a:gd name="connsiteX1666" fmla="*/ 2607361 w 6891715"/>
                <a:gd name="connsiteY1666" fmla="*/ 3133456 h 6367455"/>
                <a:gd name="connsiteX1667" fmla="*/ 2591509 w 6891715"/>
                <a:gd name="connsiteY1667" fmla="*/ 3129315 h 6367455"/>
                <a:gd name="connsiteX1668" fmla="*/ 2583266 w 6891715"/>
                <a:gd name="connsiteY1668" fmla="*/ 3137596 h 6367455"/>
                <a:gd name="connsiteX1669" fmla="*/ 2569316 w 6891715"/>
                <a:gd name="connsiteY1669" fmla="*/ 3133775 h 6367455"/>
                <a:gd name="connsiteX1670" fmla="*/ 2548392 w 6891715"/>
                <a:gd name="connsiteY1670" fmla="*/ 3148744 h 6367455"/>
                <a:gd name="connsiteX1671" fmla="*/ 2533808 w 6891715"/>
                <a:gd name="connsiteY1671" fmla="*/ 3141738 h 6367455"/>
                <a:gd name="connsiteX1672" fmla="*/ 2530003 w 6891715"/>
                <a:gd name="connsiteY1672" fmla="*/ 3127723 h 6367455"/>
                <a:gd name="connsiteX1673" fmla="*/ 2504006 w 6891715"/>
                <a:gd name="connsiteY1673" fmla="*/ 3142693 h 6367455"/>
                <a:gd name="connsiteX1674" fmla="*/ 2496714 w 6891715"/>
                <a:gd name="connsiteY1674" fmla="*/ 3155433 h 6367455"/>
                <a:gd name="connsiteX1675" fmla="*/ 2471351 w 6891715"/>
                <a:gd name="connsiteY1675" fmla="*/ 3164352 h 6367455"/>
                <a:gd name="connsiteX1676" fmla="*/ 2468180 w 6891715"/>
                <a:gd name="connsiteY1676" fmla="*/ 3181551 h 6367455"/>
                <a:gd name="connsiteX1677" fmla="*/ 2479277 w 6891715"/>
                <a:gd name="connsiteY1677" fmla="*/ 3189514 h 6367455"/>
                <a:gd name="connsiteX1678" fmla="*/ 2479277 w 6891715"/>
                <a:gd name="connsiteY1678" fmla="*/ 3193973 h 6367455"/>
                <a:gd name="connsiteX1679" fmla="*/ 2485617 w 6891715"/>
                <a:gd name="connsiteY1679" fmla="*/ 3200343 h 6367455"/>
                <a:gd name="connsiteX1680" fmla="*/ 2484666 w 6891715"/>
                <a:gd name="connsiteY1680" fmla="*/ 3214677 h 6367455"/>
                <a:gd name="connsiteX1681" fmla="*/ 2473887 w 6891715"/>
                <a:gd name="connsiteY1681" fmla="*/ 3211809 h 6367455"/>
                <a:gd name="connsiteX1682" fmla="*/ 2477057 w 6891715"/>
                <a:gd name="connsiteY1682" fmla="*/ 3200343 h 6367455"/>
                <a:gd name="connsiteX1683" fmla="*/ 2468814 w 6891715"/>
                <a:gd name="connsiteY1683" fmla="*/ 3205439 h 6367455"/>
                <a:gd name="connsiteX1684" fmla="*/ 2458986 w 6891715"/>
                <a:gd name="connsiteY1684" fmla="*/ 3192062 h 6367455"/>
                <a:gd name="connsiteX1685" fmla="*/ 2449475 w 6891715"/>
                <a:gd name="connsiteY1685" fmla="*/ 3187921 h 6367455"/>
                <a:gd name="connsiteX1686" fmla="*/ 2452328 w 6891715"/>
                <a:gd name="connsiteY1686" fmla="*/ 3178047 h 6367455"/>
                <a:gd name="connsiteX1687" fmla="*/ 2456767 w 6891715"/>
                <a:gd name="connsiteY1687" fmla="*/ 3149381 h 6367455"/>
                <a:gd name="connsiteX1688" fmla="*/ 2481813 w 6891715"/>
                <a:gd name="connsiteY1688" fmla="*/ 3128041 h 6367455"/>
                <a:gd name="connsiteX1689" fmla="*/ 2509396 w 6891715"/>
                <a:gd name="connsiteY1689" fmla="*/ 3122945 h 6367455"/>
                <a:gd name="connsiteX1690" fmla="*/ 2521760 w 6891715"/>
                <a:gd name="connsiteY1690" fmla="*/ 3114345 h 6367455"/>
                <a:gd name="connsiteX1691" fmla="*/ 2562024 w 6891715"/>
                <a:gd name="connsiteY1691" fmla="*/ 3109568 h 6367455"/>
                <a:gd name="connsiteX1692" fmla="*/ 2582632 w 6891715"/>
                <a:gd name="connsiteY1692" fmla="*/ 3077717 h 6367455"/>
                <a:gd name="connsiteX1693" fmla="*/ 2602605 w 6891715"/>
                <a:gd name="connsiteY1693" fmla="*/ 3055421 h 6367455"/>
                <a:gd name="connsiteX1694" fmla="*/ 2615287 w 6891715"/>
                <a:gd name="connsiteY1694" fmla="*/ 3047459 h 6367455"/>
                <a:gd name="connsiteX1695" fmla="*/ 2630188 w 6891715"/>
                <a:gd name="connsiteY1695" fmla="*/ 3047459 h 6367455"/>
                <a:gd name="connsiteX1696" fmla="*/ 2642553 w 6891715"/>
                <a:gd name="connsiteY1696" fmla="*/ 3036947 h 6367455"/>
                <a:gd name="connsiteX1697" fmla="*/ 3448413 w 6891715"/>
                <a:gd name="connsiteY1697" fmla="*/ 2979732 h 6367455"/>
                <a:gd name="connsiteX1698" fmla="*/ 3453791 w 6891715"/>
                <a:gd name="connsiteY1698" fmla="*/ 2990488 h 6367455"/>
                <a:gd name="connsiteX1699" fmla="*/ 3465498 w 6891715"/>
                <a:gd name="connsiteY1699" fmla="*/ 2979732 h 6367455"/>
                <a:gd name="connsiteX1700" fmla="*/ 3471826 w 6891715"/>
                <a:gd name="connsiteY1700" fmla="*/ 2991437 h 6367455"/>
                <a:gd name="connsiteX1701" fmla="*/ 3467396 w 6891715"/>
                <a:gd name="connsiteY1701" fmla="*/ 3010102 h 6367455"/>
                <a:gd name="connsiteX1702" fmla="*/ 3453159 w 6891715"/>
                <a:gd name="connsiteY1702" fmla="*/ 3013582 h 6367455"/>
                <a:gd name="connsiteX1703" fmla="*/ 3450311 w 6891715"/>
                <a:gd name="connsiteY1703" fmla="*/ 3061035 h 6367455"/>
                <a:gd name="connsiteX1704" fmla="*/ 3458537 w 6891715"/>
                <a:gd name="connsiteY1704" fmla="*/ 3074321 h 6367455"/>
                <a:gd name="connsiteX1705" fmla="*/ 3441769 w 6891715"/>
                <a:gd name="connsiteY1705" fmla="*/ 3080016 h 6367455"/>
                <a:gd name="connsiteX1706" fmla="*/ 3442085 w 6891715"/>
                <a:gd name="connsiteY1706" fmla="*/ 3097415 h 6367455"/>
                <a:gd name="connsiteX1707" fmla="*/ 3430378 w 6891715"/>
                <a:gd name="connsiteY1707" fmla="*/ 3099630 h 6367455"/>
                <a:gd name="connsiteX1708" fmla="*/ 3407598 w 6891715"/>
                <a:gd name="connsiteY1708" fmla="*/ 3133480 h 6367455"/>
                <a:gd name="connsiteX1709" fmla="*/ 3408547 w 6891715"/>
                <a:gd name="connsiteY1709" fmla="*/ 3149296 h 6367455"/>
                <a:gd name="connsiteX1710" fmla="*/ 3381338 w 6891715"/>
                <a:gd name="connsiteY1710" fmla="*/ 3155940 h 6367455"/>
                <a:gd name="connsiteX1711" fmla="*/ 3399056 w 6891715"/>
                <a:gd name="connsiteY1711" fmla="*/ 3131898 h 6367455"/>
                <a:gd name="connsiteX1712" fmla="*/ 3405384 w 6891715"/>
                <a:gd name="connsiteY1712" fmla="*/ 3121142 h 6367455"/>
                <a:gd name="connsiteX1713" fmla="*/ 3388615 w 6891715"/>
                <a:gd name="connsiteY1713" fmla="*/ 3129683 h 6367455"/>
                <a:gd name="connsiteX1714" fmla="*/ 3390197 w 6891715"/>
                <a:gd name="connsiteY1714" fmla="*/ 3106272 h 6367455"/>
                <a:gd name="connsiteX1715" fmla="*/ 3384818 w 6891715"/>
                <a:gd name="connsiteY1715" fmla="*/ 3092037 h 6367455"/>
                <a:gd name="connsiteX1716" fmla="*/ 3394626 w 6891715"/>
                <a:gd name="connsiteY1716" fmla="*/ 3078118 h 6367455"/>
                <a:gd name="connsiteX1717" fmla="*/ 3384502 w 6891715"/>
                <a:gd name="connsiteY1717" fmla="*/ 3050912 h 6367455"/>
                <a:gd name="connsiteX1718" fmla="*/ 3412977 w 6891715"/>
                <a:gd name="connsiteY1718" fmla="*/ 3012000 h 6367455"/>
                <a:gd name="connsiteX1719" fmla="*/ 3414559 w 6891715"/>
                <a:gd name="connsiteY1719" fmla="*/ 2994917 h 6367455"/>
                <a:gd name="connsiteX1720" fmla="*/ 3442085 w 6891715"/>
                <a:gd name="connsiteY1720" fmla="*/ 2991437 h 6367455"/>
                <a:gd name="connsiteX1721" fmla="*/ 3493415 w 6891715"/>
                <a:gd name="connsiteY1721" fmla="*/ 2962270 h 6367455"/>
                <a:gd name="connsiteX1722" fmla="*/ 3495638 w 6891715"/>
                <a:gd name="connsiteY1722" fmla="*/ 2975755 h 6367455"/>
                <a:gd name="connsiteX1723" fmla="*/ 3483890 w 6891715"/>
                <a:gd name="connsiteY1723" fmla="*/ 2974150 h 6367455"/>
                <a:gd name="connsiteX1724" fmla="*/ 3475318 w 6891715"/>
                <a:gd name="connsiteY1724" fmla="*/ 2990845 h 6367455"/>
                <a:gd name="connsiteX1725" fmla="*/ 3473413 w 6891715"/>
                <a:gd name="connsiteY1725" fmla="*/ 2976076 h 6367455"/>
                <a:gd name="connsiteX1726" fmla="*/ 2769847 w 6891715"/>
                <a:gd name="connsiteY1726" fmla="*/ 2960682 h 6367455"/>
                <a:gd name="connsiteX1727" fmla="*/ 2770150 w 6891715"/>
                <a:gd name="connsiteY1727" fmla="*/ 2978807 h 6367455"/>
                <a:gd name="connsiteX1728" fmla="*/ 2761986 w 6891715"/>
                <a:gd name="connsiteY1728" fmla="*/ 2994019 h 6367455"/>
                <a:gd name="connsiteX1729" fmla="*/ 2751100 w 6891715"/>
                <a:gd name="connsiteY1729" fmla="*/ 2971363 h 6367455"/>
                <a:gd name="connsiteX1730" fmla="*/ 2754728 w 6891715"/>
                <a:gd name="connsiteY1730" fmla="*/ 2961977 h 6367455"/>
                <a:gd name="connsiteX1731" fmla="*/ 1053114 w 6891715"/>
                <a:gd name="connsiteY1731" fmla="*/ 2895591 h 6367455"/>
                <a:gd name="connsiteX1732" fmla="*/ 1060733 w 6891715"/>
                <a:gd name="connsiteY1732" fmla="*/ 2896547 h 6367455"/>
                <a:gd name="connsiteX1733" fmla="*/ 1066448 w 6891715"/>
                <a:gd name="connsiteY1733" fmla="*/ 2921057 h 6367455"/>
                <a:gd name="connsiteX1734" fmla="*/ 1051527 w 6891715"/>
                <a:gd name="connsiteY1734" fmla="*/ 2933787 h 6367455"/>
                <a:gd name="connsiteX1735" fmla="*/ 1053749 w 6891715"/>
                <a:gd name="connsiteY1735" fmla="*/ 2941110 h 6367455"/>
                <a:gd name="connsiteX1736" fmla="*/ 1068353 w 6891715"/>
                <a:gd name="connsiteY1736" fmla="*/ 2926149 h 6367455"/>
                <a:gd name="connsiteX1737" fmla="*/ 1071528 w 6891715"/>
                <a:gd name="connsiteY1737" fmla="*/ 2931239 h 6367455"/>
                <a:gd name="connsiteX1738" fmla="*/ 1063274 w 6891715"/>
                <a:gd name="connsiteY1738" fmla="*/ 2946204 h 6367455"/>
                <a:gd name="connsiteX1739" fmla="*/ 1051844 w 6891715"/>
                <a:gd name="connsiteY1739" fmla="*/ 2947478 h 6367455"/>
                <a:gd name="connsiteX1740" fmla="*/ 1042318 w 6891715"/>
                <a:gd name="connsiteY1740" fmla="*/ 2957981 h 6367455"/>
                <a:gd name="connsiteX1741" fmla="*/ 1030571 w 6891715"/>
                <a:gd name="connsiteY1741" fmla="*/ 2965621 h 6367455"/>
                <a:gd name="connsiteX1742" fmla="*/ 1041365 w 6891715"/>
                <a:gd name="connsiteY1742" fmla="*/ 2967849 h 6367455"/>
                <a:gd name="connsiteX1743" fmla="*/ 1043271 w 6891715"/>
                <a:gd name="connsiteY1743" fmla="*/ 2977080 h 6367455"/>
                <a:gd name="connsiteX1744" fmla="*/ 1040413 w 6891715"/>
                <a:gd name="connsiteY1744" fmla="*/ 2983446 h 6367455"/>
                <a:gd name="connsiteX1745" fmla="*/ 1028983 w 6891715"/>
                <a:gd name="connsiteY1745" fmla="*/ 2991722 h 6367455"/>
                <a:gd name="connsiteX1746" fmla="*/ 1020413 w 6891715"/>
                <a:gd name="connsiteY1746" fmla="*/ 2991085 h 6367455"/>
                <a:gd name="connsiteX1747" fmla="*/ 1010885 w 6891715"/>
                <a:gd name="connsiteY1747" fmla="*/ 2990130 h 6367455"/>
                <a:gd name="connsiteX1748" fmla="*/ 1009614 w 6891715"/>
                <a:gd name="connsiteY1748" fmla="*/ 2997451 h 6367455"/>
                <a:gd name="connsiteX1749" fmla="*/ 1004853 w 6891715"/>
                <a:gd name="connsiteY1749" fmla="*/ 3013366 h 6367455"/>
                <a:gd name="connsiteX1750" fmla="*/ 987717 w 6891715"/>
                <a:gd name="connsiteY1750" fmla="*/ 3021006 h 6367455"/>
                <a:gd name="connsiteX1751" fmla="*/ 976287 w 6891715"/>
                <a:gd name="connsiteY1751" fmla="*/ 3013366 h 6367455"/>
                <a:gd name="connsiteX1752" fmla="*/ 986765 w 6891715"/>
                <a:gd name="connsiteY1752" fmla="*/ 3006045 h 6367455"/>
                <a:gd name="connsiteX1753" fmla="*/ 995010 w 6891715"/>
                <a:gd name="connsiteY1753" fmla="*/ 2991085 h 6367455"/>
                <a:gd name="connsiteX1754" fmla="*/ 986447 w 6891715"/>
                <a:gd name="connsiteY1754" fmla="*/ 2987266 h 6367455"/>
                <a:gd name="connsiteX1755" fmla="*/ 983272 w 6891715"/>
                <a:gd name="connsiteY1755" fmla="*/ 2980900 h 6367455"/>
                <a:gd name="connsiteX1756" fmla="*/ 991845 w 6891715"/>
                <a:gd name="connsiteY1756" fmla="*/ 2974534 h 6367455"/>
                <a:gd name="connsiteX1757" fmla="*/ 980097 w 6891715"/>
                <a:gd name="connsiteY1757" fmla="*/ 2974534 h 6367455"/>
                <a:gd name="connsiteX1758" fmla="*/ 976605 w 6891715"/>
                <a:gd name="connsiteY1758" fmla="*/ 2955434 h 6367455"/>
                <a:gd name="connsiteX1759" fmla="*/ 989305 w 6891715"/>
                <a:gd name="connsiteY1759" fmla="*/ 2938244 h 6367455"/>
                <a:gd name="connsiteX1760" fmla="*/ 995645 w 6891715"/>
                <a:gd name="connsiteY1760" fmla="*/ 2945568 h 6367455"/>
                <a:gd name="connsiteX1761" fmla="*/ 996597 w 6891715"/>
                <a:gd name="connsiteY1761" fmla="*/ 2940473 h 6367455"/>
                <a:gd name="connsiteX1762" fmla="*/ 1009297 w 6891715"/>
                <a:gd name="connsiteY1762" fmla="*/ 2942384 h 6367455"/>
                <a:gd name="connsiteX1763" fmla="*/ 1012473 w 6891715"/>
                <a:gd name="connsiteY1763" fmla="*/ 2950025 h 6367455"/>
                <a:gd name="connsiteX1764" fmla="*/ 1012473 w 6891715"/>
                <a:gd name="connsiteY1764" fmla="*/ 2939200 h 6367455"/>
                <a:gd name="connsiteX1765" fmla="*/ 1014377 w 6891715"/>
                <a:gd name="connsiteY1765" fmla="*/ 2930921 h 6367455"/>
                <a:gd name="connsiteX1766" fmla="*/ 1042000 w 6891715"/>
                <a:gd name="connsiteY1766" fmla="*/ 2909597 h 6367455"/>
                <a:gd name="connsiteX1767" fmla="*/ 1051209 w 6891715"/>
                <a:gd name="connsiteY1767" fmla="*/ 2904186 h 6367455"/>
                <a:gd name="connsiteX1768" fmla="*/ 1350059 w 6891715"/>
                <a:gd name="connsiteY1768" fmla="*/ 2857495 h 6367455"/>
                <a:gd name="connsiteX1769" fmla="*/ 1357674 w 6891715"/>
                <a:gd name="connsiteY1769" fmla="*/ 2864802 h 6367455"/>
                <a:gd name="connsiteX1770" fmla="*/ 1355452 w 6891715"/>
                <a:gd name="connsiteY1770" fmla="*/ 2876239 h 6367455"/>
                <a:gd name="connsiteX1771" fmla="*/ 1359577 w 6891715"/>
                <a:gd name="connsiteY1771" fmla="*/ 2883863 h 6367455"/>
                <a:gd name="connsiteX1772" fmla="*/ 1370365 w 6891715"/>
                <a:gd name="connsiteY1772" fmla="*/ 2885769 h 6367455"/>
                <a:gd name="connsiteX1773" fmla="*/ 1361164 w 6891715"/>
                <a:gd name="connsiteY1773" fmla="*/ 2908962 h 6367455"/>
                <a:gd name="connsiteX1774" fmla="*/ 1339906 w 6891715"/>
                <a:gd name="connsiteY1774" fmla="*/ 2921989 h 6367455"/>
                <a:gd name="connsiteX1775" fmla="*/ 1307551 w 6891715"/>
                <a:gd name="connsiteY1775" fmla="*/ 2950584 h 6367455"/>
                <a:gd name="connsiteX1776" fmla="*/ 1298350 w 6891715"/>
                <a:gd name="connsiteY1776" fmla="*/ 2965517 h 6367455"/>
                <a:gd name="connsiteX1777" fmla="*/ 1284393 w 6891715"/>
                <a:gd name="connsiteY1777" fmla="*/ 2971871 h 6367455"/>
                <a:gd name="connsiteX1778" fmla="*/ 1283441 w 6891715"/>
                <a:gd name="connsiteY1778" fmla="*/ 2979495 h 6367455"/>
                <a:gd name="connsiteX1779" fmla="*/ 1266628 w 6891715"/>
                <a:gd name="connsiteY1779" fmla="*/ 2996334 h 6367455"/>
                <a:gd name="connsiteX1780" fmla="*/ 1259332 w 6891715"/>
                <a:gd name="connsiteY1780" fmla="*/ 2995381 h 6367455"/>
                <a:gd name="connsiteX1781" fmla="*/ 1243469 w 6891715"/>
                <a:gd name="connsiteY1781" fmla="*/ 2999829 h 6367455"/>
                <a:gd name="connsiteX1782" fmla="*/ 1258381 w 6891715"/>
                <a:gd name="connsiteY1782" fmla="*/ 3002688 h 6367455"/>
                <a:gd name="connsiteX1783" fmla="*/ 1261553 w 6891715"/>
                <a:gd name="connsiteY1783" fmla="*/ 3008089 h 6367455"/>
                <a:gd name="connsiteX1784" fmla="*/ 1290103 w 6891715"/>
                <a:gd name="connsiteY1784" fmla="*/ 2999193 h 6367455"/>
                <a:gd name="connsiteX1785" fmla="*/ 1295496 w 6891715"/>
                <a:gd name="connsiteY1785" fmla="*/ 3001417 h 6367455"/>
                <a:gd name="connsiteX1786" fmla="*/ 1278683 w 6891715"/>
                <a:gd name="connsiteY1786" fmla="*/ 3023657 h 6367455"/>
                <a:gd name="connsiteX1787" fmla="*/ 1272973 w 6891715"/>
                <a:gd name="connsiteY1787" fmla="*/ 3016667 h 6367455"/>
                <a:gd name="connsiteX1788" fmla="*/ 1246006 w 6891715"/>
                <a:gd name="connsiteY1788" fmla="*/ 3027152 h 6367455"/>
                <a:gd name="connsiteX1789" fmla="*/ 1232366 w 6891715"/>
                <a:gd name="connsiteY1789" fmla="*/ 3043037 h 6367455"/>
                <a:gd name="connsiteX1790" fmla="*/ 1233635 w 6891715"/>
                <a:gd name="connsiteY1790" fmla="*/ 3047167 h 6367455"/>
                <a:gd name="connsiteX1791" fmla="*/ 1246006 w 6891715"/>
                <a:gd name="connsiteY1791" fmla="*/ 3037636 h 6367455"/>
                <a:gd name="connsiteX1792" fmla="*/ 1261870 w 6891715"/>
                <a:gd name="connsiteY1792" fmla="*/ 3031282 h 6367455"/>
                <a:gd name="connsiteX1793" fmla="*/ 1267262 w 6891715"/>
                <a:gd name="connsiteY1793" fmla="*/ 3030964 h 6367455"/>
                <a:gd name="connsiteX1794" fmla="*/ 1261870 w 6891715"/>
                <a:gd name="connsiteY1794" fmla="*/ 3052251 h 6367455"/>
                <a:gd name="connsiteX1795" fmla="*/ 1251719 w 6891715"/>
                <a:gd name="connsiteY1795" fmla="*/ 3057652 h 6367455"/>
                <a:gd name="connsiteX1796" fmla="*/ 1240931 w 6891715"/>
                <a:gd name="connsiteY1796" fmla="*/ 3060193 h 6367455"/>
                <a:gd name="connsiteX1797" fmla="*/ 1234586 w 6891715"/>
                <a:gd name="connsiteY1797" fmla="*/ 3058923 h 6367455"/>
                <a:gd name="connsiteX1798" fmla="*/ 1231415 w 6891715"/>
                <a:gd name="connsiteY1798" fmla="*/ 3062099 h 6367455"/>
                <a:gd name="connsiteX1799" fmla="*/ 1248227 w 6891715"/>
                <a:gd name="connsiteY1799" fmla="*/ 3072584 h 6367455"/>
                <a:gd name="connsiteX1800" fmla="*/ 1255844 w 6891715"/>
                <a:gd name="connsiteY1800" fmla="*/ 3071313 h 6367455"/>
                <a:gd name="connsiteX1801" fmla="*/ 1272656 w 6891715"/>
                <a:gd name="connsiteY1801" fmla="*/ 3057652 h 6367455"/>
                <a:gd name="connsiteX1802" fmla="*/ 1267262 w 6891715"/>
                <a:gd name="connsiteY1802" fmla="*/ 3051297 h 6367455"/>
                <a:gd name="connsiteX1803" fmla="*/ 1289468 w 6891715"/>
                <a:gd name="connsiteY1803" fmla="*/ 3046849 h 6367455"/>
                <a:gd name="connsiteX1804" fmla="*/ 1293592 w 6891715"/>
                <a:gd name="connsiteY1804" fmla="*/ 3042719 h 6367455"/>
                <a:gd name="connsiteX1805" fmla="*/ 1308502 w 6891715"/>
                <a:gd name="connsiteY1805" fmla="*/ 3041448 h 6367455"/>
                <a:gd name="connsiteX1806" fmla="*/ 1318970 w 6891715"/>
                <a:gd name="connsiteY1806" fmla="*/ 3038271 h 6367455"/>
                <a:gd name="connsiteX1807" fmla="*/ 1327217 w 6891715"/>
                <a:gd name="connsiteY1807" fmla="*/ 3031599 h 6367455"/>
                <a:gd name="connsiteX1808" fmla="*/ 1342126 w 6891715"/>
                <a:gd name="connsiteY1808" fmla="*/ 3025245 h 6367455"/>
                <a:gd name="connsiteX1809" fmla="*/ 1358942 w 6891715"/>
                <a:gd name="connsiteY1809" fmla="*/ 3031282 h 6367455"/>
                <a:gd name="connsiteX1810" fmla="*/ 1371634 w 6891715"/>
                <a:gd name="connsiteY1810" fmla="*/ 3035730 h 6367455"/>
                <a:gd name="connsiteX1811" fmla="*/ 1382421 w 6891715"/>
                <a:gd name="connsiteY1811" fmla="*/ 3030011 h 6367455"/>
                <a:gd name="connsiteX1812" fmla="*/ 1401459 w 6891715"/>
                <a:gd name="connsiteY1812" fmla="*/ 3024610 h 6367455"/>
                <a:gd name="connsiteX1813" fmla="*/ 1414150 w 6891715"/>
                <a:gd name="connsiteY1813" fmla="*/ 3030964 h 6367455"/>
                <a:gd name="connsiteX1814" fmla="*/ 1437305 w 6891715"/>
                <a:gd name="connsiteY1814" fmla="*/ 3028423 h 6367455"/>
                <a:gd name="connsiteX1815" fmla="*/ 1461412 w 6891715"/>
                <a:gd name="connsiteY1815" fmla="*/ 3029375 h 6367455"/>
                <a:gd name="connsiteX1816" fmla="*/ 1474101 w 6891715"/>
                <a:gd name="connsiteY1816" fmla="*/ 3033506 h 6367455"/>
                <a:gd name="connsiteX1817" fmla="*/ 1481080 w 6891715"/>
                <a:gd name="connsiteY1817" fmla="*/ 3052568 h 6367455"/>
                <a:gd name="connsiteX1818" fmla="*/ 1479176 w 6891715"/>
                <a:gd name="connsiteY1818" fmla="*/ 3086245 h 6367455"/>
                <a:gd name="connsiteX1819" fmla="*/ 1459192 w 6891715"/>
                <a:gd name="connsiteY1819" fmla="*/ 3112932 h 6367455"/>
                <a:gd name="connsiteX1820" fmla="*/ 1455069 w 6891715"/>
                <a:gd name="connsiteY1820" fmla="*/ 3142162 h 6367455"/>
                <a:gd name="connsiteX1821" fmla="*/ 1440795 w 6891715"/>
                <a:gd name="connsiteY1821" fmla="*/ 3172026 h 6367455"/>
                <a:gd name="connsiteX1822" fmla="*/ 1437940 w 6891715"/>
                <a:gd name="connsiteY1822" fmla="*/ 3193312 h 6367455"/>
                <a:gd name="connsiteX1823" fmla="*/ 1422080 w 6891715"/>
                <a:gd name="connsiteY1823" fmla="*/ 3203797 h 6367455"/>
                <a:gd name="connsiteX1824" fmla="*/ 1420812 w 6891715"/>
                <a:gd name="connsiteY1824" fmla="*/ 3217460 h 6367455"/>
                <a:gd name="connsiteX1825" fmla="*/ 1406535 w 6891715"/>
                <a:gd name="connsiteY1825" fmla="*/ 3226990 h 6367455"/>
                <a:gd name="connsiteX1826" fmla="*/ 1402092 w 6891715"/>
                <a:gd name="connsiteY1826" fmla="*/ 3238747 h 6367455"/>
                <a:gd name="connsiteX1827" fmla="*/ 1394161 w 6891715"/>
                <a:gd name="connsiteY1827" fmla="*/ 3252727 h 6367455"/>
                <a:gd name="connsiteX1828" fmla="*/ 1371634 w 6891715"/>
                <a:gd name="connsiteY1828" fmla="*/ 3245102 h 6367455"/>
                <a:gd name="connsiteX1829" fmla="*/ 1358942 w 6891715"/>
                <a:gd name="connsiteY1829" fmla="*/ 3257175 h 6367455"/>
                <a:gd name="connsiteX1830" fmla="*/ 1361164 w 6891715"/>
                <a:gd name="connsiteY1830" fmla="*/ 3262260 h 6367455"/>
                <a:gd name="connsiteX1831" fmla="*/ 1370682 w 6891715"/>
                <a:gd name="connsiteY1831" fmla="*/ 3255904 h 6367455"/>
                <a:gd name="connsiteX1832" fmla="*/ 1383373 w 6891715"/>
                <a:gd name="connsiteY1832" fmla="*/ 3254634 h 6367455"/>
                <a:gd name="connsiteX1833" fmla="*/ 1391940 w 6891715"/>
                <a:gd name="connsiteY1833" fmla="*/ 3260035 h 6367455"/>
                <a:gd name="connsiteX1834" fmla="*/ 1389718 w 6891715"/>
                <a:gd name="connsiteY1834" fmla="*/ 3266390 h 6367455"/>
                <a:gd name="connsiteX1835" fmla="*/ 1401459 w 6891715"/>
                <a:gd name="connsiteY1835" fmla="*/ 3270203 h 6367455"/>
                <a:gd name="connsiteX1836" fmla="*/ 1404631 w 6891715"/>
                <a:gd name="connsiteY1836" fmla="*/ 3277827 h 6367455"/>
                <a:gd name="connsiteX1837" fmla="*/ 1403679 w 6891715"/>
                <a:gd name="connsiteY1837" fmla="*/ 3283230 h 6367455"/>
                <a:gd name="connsiteX1838" fmla="*/ 1399237 w 6891715"/>
                <a:gd name="connsiteY1838" fmla="*/ 3289581 h 6367455"/>
                <a:gd name="connsiteX1839" fmla="*/ 1385911 w 6891715"/>
                <a:gd name="connsiteY1839" fmla="*/ 3289581 h 6367455"/>
                <a:gd name="connsiteX1840" fmla="*/ 1374172 w 6891715"/>
                <a:gd name="connsiteY1840" fmla="*/ 3288629 h 6367455"/>
                <a:gd name="connsiteX1841" fmla="*/ 1371000 w 6891715"/>
                <a:gd name="connsiteY1841" fmla="*/ 3297844 h 6367455"/>
                <a:gd name="connsiteX1842" fmla="*/ 1363702 w 6891715"/>
                <a:gd name="connsiteY1842" fmla="*/ 3307374 h 6367455"/>
                <a:gd name="connsiteX1843" fmla="*/ 1348790 w 6891715"/>
                <a:gd name="connsiteY1843" fmla="*/ 3314363 h 6367455"/>
                <a:gd name="connsiteX1844" fmla="*/ 1338636 w 6891715"/>
                <a:gd name="connsiteY1844" fmla="*/ 3312140 h 6367455"/>
                <a:gd name="connsiteX1845" fmla="*/ 1312944 w 6891715"/>
                <a:gd name="connsiteY1845" fmla="*/ 3312457 h 6367455"/>
                <a:gd name="connsiteX1846" fmla="*/ 1288834 w 6891715"/>
                <a:gd name="connsiteY1846" fmla="*/ 3314682 h 6367455"/>
                <a:gd name="connsiteX1847" fmla="*/ 1288834 w 6891715"/>
                <a:gd name="connsiteY1847" fmla="*/ 3319766 h 6367455"/>
                <a:gd name="connsiteX1848" fmla="*/ 1303426 w 6891715"/>
                <a:gd name="connsiteY1848" fmla="*/ 3317859 h 6367455"/>
                <a:gd name="connsiteX1849" fmla="*/ 1319287 w 6891715"/>
                <a:gd name="connsiteY1849" fmla="*/ 3319448 h 6367455"/>
                <a:gd name="connsiteX1850" fmla="*/ 1331022 w 6891715"/>
                <a:gd name="connsiteY1850" fmla="*/ 3323896 h 6367455"/>
                <a:gd name="connsiteX1851" fmla="*/ 1346886 w 6891715"/>
                <a:gd name="connsiteY1851" fmla="*/ 3328663 h 6367455"/>
                <a:gd name="connsiteX1852" fmla="*/ 1369412 w 6891715"/>
                <a:gd name="connsiteY1852" fmla="*/ 3330886 h 6367455"/>
                <a:gd name="connsiteX1853" fmla="*/ 1377662 w 6891715"/>
                <a:gd name="connsiteY1853" fmla="*/ 3328663 h 6367455"/>
                <a:gd name="connsiteX1854" fmla="*/ 1392257 w 6891715"/>
                <a:gd name="connsiteY1854" fmla="*/ 3315000 h 6367455"/>
                <a:gd name="connsiteX1855" fmla="*/ 1403996 w 6891715"/>
                <a:gd name="connsiteY1855" fmla="*/ 3315635 h 6367455"/>
                <a:gd name="connsiteX1856" fmla="*/ 1415736 w 6891715"/>
                <a:gd name="connsiteY1856" fmla="*/ 3321989 h 6367455"/>
                <a:gd name="connsiteX1857" fmla="*/ 1426204 w 6891715"/>
                <a:gd name="connsiteY1857" fmla="*/ 3333427 h 6367455"/>
                <a:gd name="connsiteX1858" fmla="*/ 1441112 w 6891715"/>
                <a:gd name="connsiteY1858" fmla="*/ 3338512 h 6367455"/>
                <a:gd name="connsiteX1859" fmla="*/ 1459192 w 6891715"/>
                <a:gd name="connsiteY1859" fmla="*/ 3345818 h 6367455"/>
                <a:gd name="connsiteX1860" fmla="*/ 1482666 w 6891715"/>
                <a:gd name="connsiteY1860" fmla="*/ 3379492 h 6367455"/>
                <a:gd name="connsiteX1861" fmla="*/ 1484252 w 6891715"/>
                <a:gd name="connsiteY1861" fmla="*/ 3380763 h 6367455"/>
                <a:gd name="connsiteX1862" fmla="*/ 1486474 w 6891715"/>
                <a:gd name="connsiteY1862" fmla="*/ 3382034 h 6367455"/>
                <a:gd name="connsiteX1863" fmla="*/ 1492503 w 6891715"/>
                <a:gd name="connsiteY1863" fmla="*/ 3385847 h 6367455"/>
                <a:gd name="connsiteX1864" fmla="*/ 1500748 w 6891715"/>
                <a:gd name="connsiteY1864" fmla="*/ 3389659 h 6367455"/>
                <a:gd name="connsiteX1865" fmla="*/ 1512809 w 6891715"/>
                <a:gd name="connsiteY1865" fmla="*/ 3414758 h 6367455"/>
                <a:gd name="connsiteX1866" fmla="*/ 1502335 w 6891715"/>
                <a:gd name="connsiteY1866" fmla="*/ 3420477 h 6367455"/>
                <a:gd name="connsiteX1867" fmla="*/ 1497895 w 6891715"/>
                <a:gd name="connsiteY1867" fmla="*/ 3429056 h 6367455"/>
                <a:gd name="connsiteX1868" fmla="*/ 1508679 w 6891715"/>
                <a:gd name="connsiteY1868" fmla="*/ 3433821 h 6367455"/>
                <a:gd name="connsiteX1869" fmla="*/ 1515344 w 6891715"/>
                <a:gd name="connsiteY1869" fmla="*/ 3449707 h 6367455"/>
                <a:gd name="connsiteX1870" fmla="*/ 1519468 w 6891715"/>
                <a:gd name="connsiteY1870" fmla="*/ 3486562 h 6367455"/>
                <a:gd name="connsiteX1871" fmla="*/ 1529300 w 6891715"/>
                <a:gd name="connsiteY1871" fmla="*/ 3508484 h 6367455"/>
                <a:gd name="connsiteX1872" fmla="*/ 1526130 w 6891715"/>
                <a:gd name="connsiteY1872" fmla="*/ 3514838 h 6367455"/>
                <a:gd name="connsiteX1873" fmla="*/ 1538820 w 6891715"/>
                <a:gd name="connsiteY1873" fmla="*/ 3520239 h 6367455"/>
                <a:gd name="connsiteX1874" fmla="*/ 1544213 w 6891715"/>
                <a:gd name="connsiteY1874" fmla="*/ 3527229 h 6367455"/>
                <a:gd name="connsiteX1875" fmla="*/ 1553094 w 6891715"/>
                <a:gd name="connsiteY1875" fmla="*/ 3538031 h 6367455"/>
                <a:gd name="connsiteX1876" fmla="*/ 1546752 w 6891715"/>
                <a:gd name="connsiteY1876" fmla="*/ 3549469 h 6367455"/>
                <a:gd name="connsiteX1877" fmla="*/ 1540406 w 6891715"/>
                <a:gd name="connsiteY1877" fmla="*/ 3565672 h 6367455"/>
                <a:gd name="connsiteX1878" fmla="*/ 1546752 w 6891715"/>
                <a:gd name="connsiteY1878" fmla="*/ 3559318 h 6367455"/>
                <a:gd name="connsiteX1879" fmla="*/ 1557220 w 6891715"/>
                <a:gd name="connsiteY1879" fmla="*/ 3557730 h 6367455"/>
                <a:gd name="connsiteX1880" fmla="*/ 1560393 w 6891715"/>
                <a:gd name="connsiteY1880" fmla="*/ 3552328 h 6367455"/>
                <a:gd name="connsiteX1881" fmla="*/ 1569910 w 6891715"/>
                <a:gd name="connsiteY1881" fmla="*/ 3552328 h 6367455"/>
                <a:gd name="connsiteX1882" fmla="*/ 1578475 w 6891715"/>
                <a:gd name="connsiteY1882" fmla="*/ 3560907 h 6367455"/>
                <a:gd name="connsiteX1883" fmla="*/ 1594337 w 6891715"/>
                <a:gd name="connsiteY1883" fmla="*/ 3572344 h 6367455"/>
                <a:gd name="connsiteX1884" fmla="*/ 1618764 w 6891715"/>
                <a:gd name="connsiteY1884" fmla="*/ 3594267 h 6367455"/>
                <a:gd name="connsiteX1885" fmla="*/ 1629867 w 6891715"/>
                <a:gd name="connsiteY1885" fmla="*/ 3618413 h 6367455"/>
                <a:gd name="connsiteX1886" fmla="*/ 1648901 w 6891715"/>
                <a:gd name="connsiteY1886" fmla="*/ 3631121 h 6367455"/>
                <a:gd name="connsiteX1887" fmla="*/ 1640335 w 6891715"/>
                <a:gd name="connsiteY1887" fmla="*/ 3642559 h 6367455"/>
                <a:gd name="connsiteX1888" fmla="*/ 1655563 w 6891715"/>
                <a:gd name="connsiteY1888" fmla="*/ 3681320 h 6367455"/>
                <a:gd name="connsiteX1889" fmla="*/ 1679355 w 6891715"/>
                <a:gd name="connsiteY1889" fmla="*/ 3704196 h 6367455"/>
                <a:gd name="connsiteX1890" fmla="*/ 1685700 w 6891715"/>
                <a:gd name="connsiteY1890" fmla="*/ 3721352 h 6367455"/>
                <a:gd name="connsiteX1891" fmla="*/ 1674914 w 6891715"/>
                <a:gd name="connsiteY1891" fmla="*/ 3709597 h 6367455"/>
                <a:gd name="connsiteX1892" fmla="*/ 1654928 w 6891715"/>
                <a:gd name="connsiteY1892" fmla="*/ 3713092 h 6367455"/>
                <a:gd name="connsiteX1893" fmla="*/ 1649535 w 6891715"/>
                <a:gd name="connsiteY1893" fmla="*/ 3708961 h 6367455"/>
                <a:gd name="connsiteX1894" fmla="*/ 1635894 w 6891715"/>
                <a:gd name="connsiteY1894" fmla="*/ 3708961 h 6367455"/>
                <a:gd name="connsiteX1895" fmla="*/ 1620032 w 6891715"/>
                <a:gd name="connsiteY1895" fmla="*/ 3699748 h 6367455"/>
                <a:gd name="connsiteX1896" fmla="*/ 1602902 w 6891715"/>
                <a:gd name="connsiteY1896" fmla="*/ 3700701 h 6367455"/>
                <a:gd name="connsiteX1897" fmla="*/ 1589261 w 6891715"/>
                <a:gd name="connsiteY1897" fmla="*/ 3700065 h 6367455"/>
                <a:gd name="connsiteX1898" fmla="*/ 1586406 w 6891715"/>
                <a:gd name="connsiteY1898" fmla="*/ 3706420 h 6367455"/>
                <a:gd name="connsiteX1899" fmla="*/ 1599730 w 6891715"/>
                <a:gd name="connsiteY1899" fmla="*/ 3705149 h 6367455"/>
                <a:gd name="connsiteX1900" fmla="*/ 1612419 w 6891715"/>
                <a:gd name="connsiteY1900" fmla="*/ 3705149 h 6367455"/>
                <a:gd name="connsiteX1901" fmla="*/ 1620984 w 6891715"/>
                <a:gd name="connsiteY1901" fmla="*/ 3712456 h 6367455"/>
                <a:gd name="connsiteX1902" fmla="*/ 1633674 w 6891715"/>
                <a:gd name="connsiteY1902" fmla="*/ 3713092 h 6367455"/>
                <a:gd name="connsiteX1903" fmla="*/ 1646363 w 6891715"/>
                <a:gd name="connsiteY1903" fmla="*/ 3712138 h 6367455"/>
                <a:gd name="connsiteX1904" fmla="*/ 1653976 w 6891715"/>
                <a:gd name="connsiteY1904" fmla="*/ 3722623 h 6367455"/>
                <a:gd name="connsiteX1905" fmla="*/ 1668569 w 6891715"/>
                <a:gd name="connsiteY1905" fmla="*/ 3729930 h 6367455"/>
                <a:gd name="connsiteX1906" fmla="*/ 1683796 w 6891715"/>
                <a:gd name="connsiteY1906" fmla="*/ 3745498 h 6367455"/>
                <a:gd name="connsiteX1907" fmla="*/ 1692361 w 6891715"/>
                <a:gd name="connsiteY1907" fmla="*/ 3760113 h 6367455"/>
                <a:gd name="connsiteX1908" fmla="*/ 1694899 w 6891715"/>
                <a:gd name="connsiteY1908" fmla="*/ 3787436 h 6367455"/>
                <a:gd name="connsiteX1909" fmla="*/ 1687286 w 6891715"/>
                <a:gd name="connsiteY1909" fmla="*/ 3799192 h 6367455"/>
                <a:gd name="connsiteX1910" fmla="*/ 1673962 w 6891715"/>
                <a:gd name="connsiteY1910" fmla="*/ 3811900 h 6367455"/>
                <a:gd name="connsiteX1911" fmla="*/ 1665397 w 6891715"/>
                <a:gd name="connsiteY1911" fmla="*/ 3830963 h 6367455"/>
                <a:gd name="connsiteX1912" fmla="*/ 1673962 w 6891715"/>
                <a:gd name="connsiteY1912" fmla="*/ 3841766 h 6367455"/>
                <a:gd name="connsiteX1913" fmla="*/ 1692044 w 6891715"/>
                <a:gd name="connsiteY1913" fmla="*/ 3848755 h 6367455"/>
                <a:gd name="connsiteX1914" fmla="*/ 1697437 w 6891715"/>
                <a:gd name="connsiteY1914" fmla="*/ 3846531 h 6367455"/>
                <a:gd name="connsiteX1915" fmla="*/ 1701561 w 6891715"/>
                <a:gd name="connsiteY1915" fmla="*/ 3831599 h 6367455"/>
                <a:gd name="connsiteX1916" fmla="*/ 1705368 w 6891715"/>
                <a:gd name="connsiteY1916" fmla="*/ 3820161 h 6367455"/>
                <a:gd name="connsiteX1917" fmla="*/ 1720278 w 6891715"/>
                <a:gd name="connsiteY1917" fmla="*/ 3816984 h 6367455"/>
                <a:gd name="connsiteX1918" fmla="*/ 1733918 w 6891715"/>
                <a:gd name="connsiteY1918" fmla="*/ 3814760 h 6367455"/>
                <a:gd name="connsiteX1919" fmla="*/ 1755173 w 6891715"/>
                <a:gd name="connsiteY1919" fmla="*/ 3818572 h 6367455"/>
                <a:gd name="connsiteX1920" fmla="*/ 1800854 w 6891715"/>
                <a:gd name="connsiteY1920" fmla="*/ 3826833 h 6367455"/>
                <a:gd name="connsiteX1921" fmla="*/ 1812592 w 6891715"/>
                <a:gd name="connsiteY1921" fmla="*/ 3845578 h 6367455"/>
                <a:gd name="connsiteX1922" fmla="*/ 1835115 w 6891715"/>
                <a:gd name="connsiteY1922" fmla="*/ 3887516 h 6367455"/>
                <a:gd name="connsiteX1923" fmla="*/ 1831308 w 6891715"/>
                <a:gd name="connsiteY1923" fmla="*/ 3910709 h 6367455"/>
                <a:gd name="connsiteX1924" fmla="*/ 1824964 w 6891715"/>
                <a:gd name="connsiteY1924" fmla="*/ 3936126 h 6367455"/>
                <a:gd name="connsiteX1925" fmla="*/ 1809419 w 6891715"/>
                <a:gd name="connsiteY1925" fmla="*/ 3962814 h 6367455"/>
                <a:gd name="connsiteX1926" fmla="*/ 1796730 w 6891715"/>
                <a:gd name="connsiteY1926" fmla="*/ 3960590 h 6367455"/>
                <a:gd name="connsiteX1927" fmla="*/ 1785310 w 6891715"/>
                <a:gd name="connsiteY1927" fmla="*/ 3966945 h 6367455"/>
                <a:gd name="connsiteX1928" fmla="*/ 1785310 w 6891715"/>
                <a:gd name="connsiteY1928" fmla="*/ 3980606 h 6367455"/>
                <a:gd name="connsiteX1929" fmla="*/ 1791655 w 6891715"/>
                <a:gd name="connsiteY1929" fmla="*/ 3986007 h 6367455"/>
                <a:gd name="connsiteX1930" fmla="*/ 1788482 w 6891715"/>
                <a:gd name="connsiteY1930" fmla="*/ 3996810 h 6367455"/>
                <a:gd name="connsiteX1931" fmla="*/ 1776745 w 6891715"/>
                <a:gd name="connsiteY1931" fmla="*/ 3999987 h 6367455"/>
                <a:gd name="connsiteX1932" fmla="*/ 1765642 w 6891715"/>
                <a:gd name="connsiteY1932" fmla="*/ 3998716 h 6367455"/>
                <a:gd name="connsiteX1933" fmla="*/ 1759297 w 6891715"/>
                <a:gd name="connsiteY1933" fmla="*/ 3994903 h 6367455"/>
                <a:gd name="connsiteX1934" fmla="*/ 1753904 w 6891715"/>
                <a:gd name="connsiteY1934" fmla="*/ 4003482 h 6367455"/>
                <a:gd name="connsiteX1935" fmla="*/ 1741215 w 6891715"/>
                <a:gd name="connsiteY1935" fmla="*/ 4002211 h 6367455"/>
                <a:gd name="connsiteX1936" fmla="*/ 1734870 w 6891715"/>
                <a:gd name="connsiteY1936" fmla="*/ 4005388 h 6367455"/>
                <a:gd name="connsiteX1937" fmla="*/ 1750732 w 6891715"/>
                <a:gd name="connsiteY1937" fmla="*/ 4014602 h 6367455"/>
                <a:gd name="connsiteX1938" fmla="*/ 1749780 w 6891715"/>
                <a:gd name="connsiteY1938" fmla="*/ 4023180 h 6367455"/>
                <a:gd name="connsiteX1939" fmla="*/ 1741532 w 6891715"/>
                <a:gd name="connsiteY1939" fmla="*/ 4031758 h 6367455"/>
                <a:gd name="connsiteX1940" fmla="*/ 1737408 w 6891715"/>
                <a:gd name="connsiteY1940" fmla="*/ 4046691 h 6367455"/>
                <a:gd name="connsiteX1941" fmla="*/ 1728843 w 6891715"/>
                <a:gd name="connsiteY1941" fmla="*/ 4053998 h 6367455"/>
                <a:gd name="connsiteX1942" fmla="*/ 1712981 w 6891715"/>
                <a:gd name="connsiteY1942" fmla="*/ 4047962 h 6367455"/>
                <a:gd name="connsiteX1943" fmla="*/ 1726622 w 6891715"/>
                <a:gd name="connsiteY1943" fmla="*/ 4058128 h 6367455"/>
                <a:gd name="connsiteX1944" fmla="*/ 1714250 w 6891715"/>
                <a:gd name="connsiteY1944" fmla="*/ 4069884 h 6367455"/>
                <a:gd name="connsiteX1945" fmla="*/ 1719643 w 6891715"/>
                <a:gd name="connsiteY1945" fmla="*/ 4075285 h 6367455"/>
                <a:gd name="connsiteX1946" fmla="*/ 1730112 w 6891715"/>
                <a:gd name="connsiteY1946" fmla="*/ 4063530 h 6367455"/>
                <a:gd name="connsiteX1947" fmla="*/ 1740898 w 6891715"/>
                <a:gd name="connsiteY1947" fmla="*/ 4072743 h 6367455"/>
                <a:gd name="connsiteX1948" fmla="*/ 1762152 w 6891715"/>
                <a:gd name="connsiteY1948" fmla="*/ 4075920 h 6367455"/>
                <a:gd name="connsiteX1949" fmla="*/ 1773255 w 6891715"/>
                <a:gd name="connsiteY1949" fmla="*/ 4070519 h 6367455"/>
                <a:gd name="connsiteX1950" fmla="*/ 1794510 w 6891715"/>
                <a:gd name="connsiteY1950" fmla="*/ 4063847 h 6367455"/>
                <a:gd name="connsiteX1951" fmla="*/ 1804027 w 6891715"/>
                <a:gd name="connsiteY1951" fmla="*/ 4065118 h 6367455"/>
                <a:gd name="connsiteX1952" fmla="*/ 1797682 w 6891715"/>
                <a:gd name="connsiteY1952" fmla="*/ 4074650 h 6367455"/>
                <a:gd name="connsiteX1953" fmla="*/ 1801171 w 6891715"/>
                <a:gd name="connsiteY1953" fmla="*/ 4096572 h 6367455"/>
                <a:gd name="connsiteX1954" fmla="*/ 1793875 w 6891715"/>
                <a:gd name="connsiteY1954" fmla="*/ 4105150 h 6367455"/>
                <a:gd name="connsiteX1955" fmla="*/ 1761200 w 6891715"/>
                <a:gd name="connsiteY1955" fmla="*/ 4113728 h 6367455"/>
                <a:gd name="connsiteX1956" fmla="*/ 1756125 w 6891715"/>
                <a:gd name="connsiteY1956" fmla="*/ 4134062 h 6367455"/>
                <a:gd name="connsiteX1957" fmla="*/ 1726622 w 6891715"/>
                <a:gd name="connsiteY1957" fmla="*/ 4139463 h 6367455"/>
                <a:gd name="connsiteX1958" fmla="*/ 1673010 w 6891715"/>
                <a:gd name="connsiteY1958" fmla="*/ 4158844 h 6367455"/>
                <a:gd name="connsiteX1959" fmla="*/ 1660956 w 6891715"/>
                <a:gd name="connsiteY1959" fmla="*/ 4150583 h 6367455"/>
                <a:gd name="connsiteX1960" fmla="*/ 1611468 w 6891715"/>
                <a:gd name="connsiteY1960" fmla="*/ 4149948 h 6367455"/>
                <a:gd name="connsiteX1961" fmla="*/ 1601950 w 6891715"/>
                <a:gd name="connsiteY1961" fmla="*/ 4165833 h 6367455"/>
                <a:gd name="connsiteX1962" fmla="*/ 1583868 w 6891715"/>
                <a:gd name="connsiteY1962" fmla="*/ 4158844 h 6367455"/>
                <a:gd name="connsiteX1963" fmla="*/ 1579744 w 6891715"/>
                <a:gd name="connsiteY1963" fmla="*/ 4148041 h 6367455"/>
                <a:gd name="connsiteX1964" fmla="*/ 1568958 w 6891715"/>
                <a:gd name="connsiteY1964" fmla="*/ 4147088 h 6367455"/>
                <a:gd name="connsiteX1965" fmla="*/ 1564834 w 6891715"/>
                <a:gd name="connsiteY1965" fmla="*/ 4144229 h 6367455"/>
                <a:gd name="connsiteX1966" fmla="*/ 1557220 w 6891715"/>
                <a:gd name="connsiteY1966" fmla="*/ 4153760 h 6367455"/>
                <a:gd name="connsiteX1967" fmla="*/ 1548972 w 6891715"/>
                <a:gd name="connsiteY1967" fmla="*/ 4149630 h 6367455"/>
                <a:gd name="connsiteX1968" fmla="*/ 1535013 w 6891715"/>
                <a:gd name="connsiteY1968" fmla="*/ 4131838 h 6367455"/>
                <a:gd name="connsiteX1969" fmla="*/ 1520103 w 6891715"/>
                <a:gd name="connsiteY1969" fmla="*/ 4131838 h 6367455"/>
                <a:gd name="connsiteX1970" fmla="*/ 1528668 w 6891715"/>
                <a:gd name="connsiteY1970" fmla="*/ 4139463 h 6367455"/>
                <a:gd name="connsiteX1971" fmla="*/ 1532792 w 6891715"/>
                <a:gd name="connsiteY1971" fmla="*/ 4145500 h 6367455"/>
                <a:gd name="connsiteX1972" fmla="*/ 1530254 w 6891715"/>
                <a:gd name="connsiteY1972" fmla="*/ 4151854 h 6367455"/>
                <a:gd name="connsiteX1973" fmla="*/ 1514075 w 6891715"/>
                <a:gd name="connsiteY1973" fmla="*/ 4162656 h 6367455"/>
                <a:gd name="connsiteX1974" fmla="*/ 1509948 w 6891715"/>
                <a:gd name="connsiteY1974" fmla="*/ 4168057 h 6367455"/>
                <a:gd name="connsiteX1975" fmla="*/ 1494090 w 6891715"/>
                <a:gd name="connsiteY1975" fmla="*/ 4165833 h 6367455"/>
                <a:gd name="connsiteX1976" fmla="*/ 1478224 w 6891715"/>
                <a:gd name="connsiteY1976" fmla="*/ 4159479 h 6367455"/>
                <a:gd name="connsiteX1977" fmla="*/ 1472832 w 6891715"/>
                <a:gd name="connsiteY1977" fmla="*/ 4168057 h 6367455"/>
                <a:gd name="connsiteX1978" fmla="*/ 1485838 w 6891715"/>
                <a:gd name="connsiteY1978" fmla="*/ 4176636 h 6367455"/>
                <a:gd name="connsiteX1979" fmla="*/ 1474101 w 6891715"/>
                <a:gd name="connsiteY1979" fmla="*/ 4191250 h 6367455"/>
                <a:gd name="connsiteX1980" fmla="*/ 1469977 w 6891715"/>
                <a:gd name="connsiteY1980" fmla="*/ 4187120 h 6367455"/>
                <a:gd name="connsiteX1981" fmla="*/ 1450946 w 6891715"/>
                <a:gd name="connsiteY1981" fmla="*/ 4184261 h 6367455"/>
                <a:gd name="connsiteX1982" fmla="*/ 1430645 w 6891715"/>
                <a:gd name="connsiteY1982" fmla="*/ 4191886 h 6367455"/>
                <a:gd name="connsiteX1983" fmla="*/ 1416053 w 6891715"/>
                <a:gd name="connsiteY1983" fmla="*/ 4168693 h 6367455"/>
                <a:gd name="connsiteX1984" fmla="*/ 1375758 w 6891715"/>
                <a:gd name="connsiteY1984" fmla="*/ 4165833 h 6367455"/>
                <a:gd name="connsiteX1985" fmla="*/ 1351645 w 6891715"/>
                <a:gd name="connsiteY1985" fmla="*/ 4183943 h 6367455"/>
                <a:gd name="connsiteX1986" fmla="*/ 1339906 w 6891715"/>
                <a:gd name="connsiteY1986" fmla="*/ 4182037 h 6367455"/>
                <a:gd name="connsiteX1987" fmla="*/ 1335781 w 6891715"/>
                <a:gd name="connsiteY1987" fmla="*/ 4172505 h 6367455"/>
                <a:gd name="connsiteX1988" fmla="*/ 1324997 w 6891715"/>
                <a:gd name="connsiteY1988" fmla="*/ 4196969 h 6367455"/>
                <a:gd name="connsiteX1989" fmla="*/ 1326582 w 6891715"/>
                <a:gd name="connsiteY1989" fmla="*/ 4231600 h 6367455"/>
                <a:gd name="connsiteX1990" fmla="*/ 1311992 w 6891715"/>
                <a:gd name="connsiteY1990" fmla="*/ 4234777 h 6367455"/>
                <a:gd name="connsiteX1991" fmla="*/ 1296130 w 6891715"/>
                <a:gd name="connsiteY1991" fmla="*/ 4227787 h 6367455"/>
                <a:gd name="connsiteX1992" fmla="*/ 1271704 w 6891715"/>
                <a:gd name="connsiteY1992" fmla="*/ 4224928 h 6367455"/>
                <a:gd name="connsiteX1993" fmla="*/ 1243152 w 6891715"/>
                <a:gd name="connsiteY1993" fmla="*/ 4215397 h 6367455"/>
                <a:gd name="connsiteX1994" fmla="*/ 1218725 w 6891715"/>
                <a:gd name="connsiteY1994" fmla="*/ 4217938 h 6367455"/>
                <a:gd name="connsiteX1995" fmla="*/ 1211112 w 6891715"/>
                <a:gd name="connsiteY1995" fmla="*/ 4233824 h 6367455"/>
                <a:gd name="connsiteX1996" fmla="*/ 1181926 w 6891715"/>
                <a:gd name="connsiteY1996" fmla="*/ 4251934 h 6367455"/>
                <a:gd name="connsiteX1997" fmla="*/ 1187319 w 6891715"/>
                <a:gd name="connsiteY1997" fmla="*/ 4266866 h 6367455"/>
                <a:gd name="connsiteX1998" fmla="*/ 1184464 w 6891715"/>
                <a:gd name="connsiteY1998" fmla="*/ 4275127 h 6367455"/>
                <a:gd name="connsiteX1999" fmla="*/ 1171774 w 6891715"/>
                <a:gd name="connsiteY1999" fmla="*/ 4270043 h 6367455"/>
                <a:gd name="connsiteX2000" fmla="*/ 1150519 w 6891715"/>
                <a:gd name="connsiteY2000" fmla="*/ 4257653 h 6367455"/>
                <a:gd name="connsiteX2001" fmla="*/ 1135608 w 6891715"/>
                <a:gd name="connsiteY2001" fmla="*/ 4262736 h 6367455"/>
                <a:gd name="connsiteX2002" fmla="*/ 1134657 w 6891715"/>
                <a:gd name="connsiteY2002" fmla="*/ 4274491 h 6367455"/>
                <a:gd name="connsiteX2003" fmla="*/ 1120698 w 6891715"/>
                <a:gd name="connsiteY2003" fmla="*/ 4263371 h 6367455"/>
                <a:gd name="connsiteX2004" fmla="*/ 1125139 w 6891715"/>
                <a:gd name="connsiteY2004" fmla="*/ 4249392 h 6367455"/>
                <a:gd name="connsiteX2005" fmla="*/ 1137512 w 6891715"/>
                <a:gd name="connsiteY2005" fmla="*/ 4250027 h 6367455"/>
                <a:gd name="connsiteX2006" fmla="*/ 1141636 w 6891715"/>
                <a:gd name="connsiteY2006" fmla="*/ 4243038 h 6367455"/>
                <a:gd name="connsiteX2007" fmla="*/ 1175264 w 6891715"/>
                <a:gd name="connsiteY2007" fmla="*/ 4223657 h 6367455"/>
                <a:gd name="connsiteX2008" fmla="*/ 1200326 w 6891715"/>
                <a:gd name="connsiteY2008" fmla="*/ 4180130 h 6367455"/>
                <a:gd name="connsiteX2009" fmla="*/ 1230146 w 6891715"/>
                <a:gd name="connsiteY2009" fmla="*/ 4169328 h 6367455"/>
                <a:gd name="connsiteX2010" fmla="*/ 1238711 w 6891715"/>
                <a:gd name="connsiteY2010" fmla="*/ 4117541 h 6367455"/>
                <a:gd name="connsiteX2011" fmla="*/ 1249498 w 6891715"/>
                <a:gd name="connsiteY2011" fmla="*/ 4116270 h 6367455"/>
                <a:gd name="connsiteX2012" fmla="*/ 1262187 w 6891715"/>
                <a:gd name="connsiteY2012" fmla="*/ 4123895 h 6367455"/>
                <a:gd name="connsiteX2013" fmla="*/ 1279000 w 6891715"/>
                <a:gd name="connsiteY2013" fmla="*/ 4109916 h 6367455"/>
                <a:gd name="connsiteX2014" fmla="*/ 1263138 w 6891715"/>
                <a:gd name="connsiteY2014" fmla="*/ 4114364 h 6367455"/>
                <a:gd name="connsiteX2015" fmla="*/ 1259967 w 6891715"/>
                <a:gd name="connsiteY2015" fmla="*/ 4107692 h 6367455"/>
                <a:gd name="connsiteX2016" fmla="*/ 1264090 w 6891715"/>
                <a:gd name="connsiteY2016" fmla="*/ 4094030 h 6367455"/>
                <a:gd name="connsiteX2017" fmla="*/ 1306282 w 6891715"/>
                <a:gd name="connsiteY2017" fmla="*/ 4087358 h 6367455"/>
                <a:gd name="connsiteX2018" fmla="*/ 1355135 w 6891715"/>
                <a:gd name="connsiteY2018" fmla="*/ 4095301 h 6367455"/>
                <a:gd name="connsiteX2019" fmla="*/ 1376076 w 6891715"/>
                <a:gd name="connsiteY2019" fmla="*/ 4093077 h 6367455"/>
                <a:gd name="connsiteX2020" fmla="*/ 1382421 w 6891715"/>
                <a:gd name="connsiteY2020" fmla="*/ 4064800 h 6367455"/>
                <a:gd name="connsiteX2021" fmla="*/ 1413832 w 6891715"/>
                <a:gd name="connsiteY2021" fmla="*/ 4045102 h 6367455"/>
                <a:gd name="connsiteX2022" fmla="*/ 1418908 w 6891715"/>
                <a:gd name="connsiteY2022" fmla="*/ 4026357 h 6367455"/>
                <a:gd name="connsiteX2023" fmla="*/ 1444918 w 6891715"/>
                <a:gd name="connsiteY2023" fmla="*/ 4000622 h 6367455"/>
                <a:gd name="connsiteX2024" fmla="*/ 1447139 w 6891715"/>
                <a:gd name="connsiteY2024" fmla="*/ 3991409 h 6367455"/>
                <a:gd name="connsiteX2025" fmla="*/ 1438574 w 6891715"/>
                <a:gd name="connsiteY2025" fmla="*/ 4001893 h 6367455"/>
                <a:gd name="connsiteX2026" fmla="*/ 1418908 w 6891715"/>
                <a:gd name="connsiteY2026" fmla="*/ 4017779 h 6367455"/>
                <a:gd name="connsiteX2027" fmla="*/ 1405900 w 6891715"/>
                <a:gd name="connsiteY2027" fmla="*/ 4024451 h 6367455"/>
                <a:gd name="connsiteX2028" fmla="*/ 1392575 w 6891715"/>
                <a:gd name="connsiteY2028" fmla="*/ 4039066 h 6367455"/>
                <a:gd name="connsiteX2029" fmla="*/ 1376711 w 6891715"/>
                <a:gd name="connsiteY2029" fmla="*/ 4041290 h 6367455"/>
                <a:gd name="connsiteX2030" fmla="*/ 1358942 w 6891715"/>
                <a:gd name="connsiteY2030" fmla="*/ 4059717 h 6367455"/>
                <a:gd name="connsiteX2031" fmla="*/ 1334512 w 6891715"/>
                <a:gd name="connsiteY2031" fmla="*/ 4065118 h 6367455"/>
                <a:gd name="connsiteX2032" fmla="*/ 1314530 w 6891715"/>
                <a:gd name="connsiteY2032" fmla="*/ 4043196 h 6367455"/>
                <a:gd name="connsiteX2033" fmla="*/ 1297082 w 6891715"/>
                <a:gd name="connsiteY2033" fmla="*/ 4025404 h 6367455"/>
                <a:gd name="connsiteX2034" fmla="*/ 1281538 w 6891715"/>
                <a:gd name="connsiteY2034" fmla="*/ 4039066 h 6367455"/>
                <a:gd name="connsiteX2035" fmla="*/ 1257112 w 6891715"/>
                <a:gd name="connsiteY2035" fmla="*/ 4038430 h 6367455"/>
                <a:gd name="connsiteX2036" fmla="*/ 1242517 w 6891715"/>
                <a:gd name="connsiteY2036" fmla="*/ 4032076 h 6367455"/>
                <a:gd name="connsiteX2037" fmla="*/ 1272656 w 6891715"/>
                <a:gd name="connsiteY2037" fmla="*/ 4013966 h 6367455"/>
                <a:gd name="connsiteX2038" fmla="*/ 1243152 w 6891715"/>
                <a:gd name="connsiteY2038" fmla="*/ 4013013 h 6367455"/>
                <a:gd name="connsiteX2039" fmla="*/ 1243152 w 6891715"/>
                <a:gd name="connsiteY2039" fmla="*/ 4002846 h 6367455"/>
                <a:gd name="connsiteX2040" fmla="*/ 1227608 w 6891715"/>
                <a:gd name="connsiteY2040" fmla="*/ 4016508 h 6367455"/>
                <a:gd name="connsiteX2041" fmla="*/ 1206353 w 6891715"/>
                <a:gd name="connsiteY2041" fmla="*/ 4023815 h 6367455"/>
                <a:gd name="connsiteX2042" fmla="*/ 1200008 w 6891715"/>
                <a:gd name="connsiteY2042" fmla="*/ 4034618 h 6367455"/>
                <a:gd name="connsiteX2043" fmla="*/ 1184464 w 6891715"/>
                <a:gd name="connsiteY2043" fmla="*/ 4034935 h 6367455"/>
                <a:gd name="connsiteX2044" fmla="*/ 1178754 w 6891715"/>
                <a:gd name="connsiteY2044" fmla="*/ 4020003 h 6367455"/>
                <a:gd name="connsiteX2045" fmla="*/ 1165112 w 6891715"/>
                <a:gd name="connsiteY2045" fmla="*/ 4013649 h 6367455"/>
                <a:gd name="connsiteX2046" fmla="*/ 1165112 w 6891715"/>
                <a:gd name="connsiteY2046" fmla="*/ 4005388 h 6367455"/>
                <a:gd name="connsiteX2047" fmla="*/ 1175580 w 6891715"/>
                <a:gd name="connsiteY2047" fmla="*/ 3994903 h 6367455"/>
                <a:gd name="connsiteX2048" fmla="*/ 1156546 w 6891715"/>
                <a:gd name="connsiteY2048" fmla="*/ 3991726 h 6367455"/>
                <a:gd name="connsiteX2049" fmla="*/ 1155277 w 6891715"/>
                <a:gd name="connsiteY2049" fmla="*/ 3988549 h 6367455"/>
                <a:gd name="connsiteX2050" fmla="*/ 1166064 w 6891715"/>
                <a:gd name="connsiteY2050" fmla="*/ 3989502 h 6367455"/>
                <a:gd name="connsiteX2051" fmla="*/ 1170823 w 6891715"/>
                <a:gd name="connsiteY2051" fmla="*/ 3982195 h 6367455"/>
                <a:gd name="connsiteX2052" fmla="*/ 1182560 w 6891715"/>
                <a:gd name="connsiteY2052" fmla="*/ 3972663 h 6367455"/>
                <a:gd name="connsiteX2053" fmla="*/ 1204767 w 6891715"/>
                <a:gd name="connsiteY2053" fmla="*/ 3971075 h 6367455"/>
                <a:gd name="connsiteX2054" fmla="*/ 1220312 w 6891715"/>
                <a:gd name="connsiteY2054" fmla="*/ 3958366 h 6367455"/>
                <a:gd name="connsiteX2055" fmla="*/ 1239663 w 6891715"/>
                <a:gd name="connsiteY2055" fmla="*/ 3944705 h 6367455"/>
                <a:gd name="connsiteX2056" fmla="*/ 1261553 w 6891715"/>
                <a:gd name="connsiteY2056" fmla="*/ 3933902 h 6367455"/>
                <a:gd name="connsiteX2057" fmla="*/ 1274242 w 6891715"/>
                <a:gd name="connsiteY2057" fmla="*/ 3911662 h 6367455"/>
                <a:gd name="connsiteX2058" fmla="*/ 1288834 w 6891715"/>
                <a:gd name="connsiteY2058" fmla="*/ 3879891 h 6367455"/>
                <a:gd name="connsiteX2059" fmla="*/ 1275828 w 6891715"/>
                <a:gd name="connsiteY2059" fmla="*/ 3878938 h 6367455"/>
                <a:gd name="connsiteX2060" fmla="*/ 1278683 w 6891715"/>
                <a:gd name="connsiteY2060" fmla="*/ 3858922 h 6367455"/>
                <a:gd name="connsiteX2061" fmla="*/ 1269166 w 6891715"/>
                <a:gd name="connsiteY2061" fmla="*/ 3851615 h 6367455"/>
                <a:gd name="connsiteX2062" fmla="*/ 1267262 w 6891715"/>
                <a:gd name="connsiteY2062" fmla="*/ 3837635 h 6367455"/>
                <a:gd name="connsiteX2063" fmla="*/ 1269801 w 6891715"/>
                <a:gd name="connsiteY2063" fmla="*/ 3828104 h 6367455"/>
                <a:gd name="connsiteX2064" fmla="*/ 1259650 w 6891715"/>
                <a:gd name="connsiteY2064" fmla="*/ 3833823 h 6367455"/>
                <a:gd name="connsiteX2065" fmla="*/ 1237441 w 6891715"/>
                <a:gd name="connsiteY2065" fmla="*/ 3837953 h 6367455"/>
                <a:gd name="connsiteX2066" fmla="*/ 1234269 w 6891715"/>
                <a:gd name="connsiteY2066" fmla="*/ 3848755 h 6367455"/>
                <a:gd name="connsiteX2067" fmla="*/ 1227925 w 6891715"/>
                <a:gd name="connsiteY2067" fmla="*/ 3852885 h 6367455"/>
                <a:gd name="connsiteX2068" fmla="*/ 1213967 w 6891715"/>
                <a:gd name="connsiteY2068" fmla="*/ 3846849 h 6367455"/>
                <a:gd name="connsiteX2069" fmla="*/ 1201594 w 6891715"/>
                <a:gd name="connsiteY2069" fmla="*/ 3857651 h 6367455"/>
                <a:gd name="connsiteX2070" fmla="*/ 1196519 w 6891715"/>
                <a:gd name="connsiteY2070" fmla="*/ 3853203 h 6367455"/>
                <a:gd name="connsiteX2071" fmla="*/ 1221580 w 6891715"/>
                <a:gd name="connsiteY2071" fmla="*/ 3825562 h 6367455"/>
                <a:gd name="connsiteX2072" fmla="*/ 1232049 w 6891715"/>
                <a:gd name="connsiteY2072" fmla="*/ 3823656 h 6367455"/>
                <a:gd name="connsiteX2073" fmla="*/ 1243469 w 6891715"/>
                <a:gd name="connsiteY2073" fmla="*/ 3817937 h 6367455"/>
                <a:gd name="connsiteX2074" fmla="*/ 1256160 w 6891715"/>
                <a:gd name="connsiteY2074" fmla="*/ 3805228 h 6367455"/>
                <a:gd name="connsiteX2075" fmla="*/ 1255210 w 6891715"/>
                <a:gd name="connsiteY2075" fmla="*/ 3788707 h 6367455"/>
                <a:gd name="connsiteX2076" fmla="*/ 1266312 w 6891715"/>
                <a:gd name="connsiteY2076" fmla="*/ 3780129 h 6367455"/>
                <a:gd name="connsiteX2077" fmla="*/ 1297082 w 6891715"/>
                <a:gd name="connsiteY2077" fmla="*/ 3762655 h 6367455"/>
                <a:gd name="connsiteX2078" fmla="*/ 1311992 w 6891715"/>
                <a:gd name="connsiteY2078" fmla="*/ 3769009 h 6367455"/>
                <a:gd name="connsiteX2079" fmla="*/ 1329120 w 6891715"/>
                <a:gd name="connsiteY2079" fmla="*/ 3774093 h 6367455"/>
                <a:gd name="connsiteX2080" fmla="*/ 1342444 w 6891715"/>
                <a:gd name="connsiteY2080" fmla="*/ 3764561 h 6367455"/>
                <a:gd name="connsiteX2081" fmla="*/ 1351962 w 6891715"/>
                <a:gd name="connsiteY2081" fmla="*/ 3769645 h 6367455"/>
                <a:gd name="connsiteX2082" fmla="*/ 1376393 w 6891715"/>
                <a:gd name="connsiteY2082" fmla="*/ 3774728 h 6367455"/>
                <a:gd name="connsiteX2083" fmla="*/ 1355135 w 6891715"/>
                <a:gd name="connsiteY2083" fmla="*/ 3762337 h 6367455"/>
                <a:gd name="connsiteX2084" fmla="*/ 1359260 w 6891715"/>
                <a:gd name="connsiteY2084" fmla="*/ 3755030 h 6367455"/>
                <a:gd name="connsiteX2085" fmla="*/ 1373855 w 6891715"/>
                <a:gd name="connsiteY2085" fmla="*/ 3742957 h 6367455"/>
                <a:gd name="connsiteX2086" fmla="*/ 1377345 w 6891715"/>
                <a:gd name="connsiteY2086" fmla="*/ 3759795 h 6367455"/>
                <a:gd name="connsiteX2087" fmla="*/ 1390036 w 6891715"/>
                <a:gd name="connsiteY2087" fmla="*/ 3766150 h 6367455"/>
                <a:gd name="connsiteX2088" fmla="*/ 1398602 w 6891715"/>
                <a:gd name="connsiteY2088" fmla="*/ 3760431 h 6367455"/>
                <a:gd name="connsiteX2089" fmla="*/ 1383691 w 6891715"/>
                <a:gd name="connsiteY2089" fmla="*/ 3752488 h 6367455"/>
                <a:gd name="connsiteX2090" fmla="*/ 1373855 w 6891715"/>
                <a:gd name="connsiteY2090" fmla="*/ 3737873 h 6367455"/>
                <a:gd name="connsiteX2091" fmla="*/ 1371634 w 6891715"/>
                <a:gd name="connsiteY2091" fmla="*/ 3718810 h 6367455"/>
                <a:gd name="connsiteX2092" fmla="*/ 1379883 w 6891715"/>
                <a:gd name="connsiteY2092" fmla="*/ 3698794 h 6367455"/>
                <a:gd name="connsiteX2093" fmla="*/ 1391622 w 6891715"/>
                <a:gd name="connsiteY2093" fmla="*/ 3694346 h 6367455"/>
                <a:gd name="connsiteX2094" fmla="*/ 1377662 w 6891715"/>
                <a:gd name="connsiteY2094" fmla="*/ 3693393 h 6367455"/>
                <a:gd name="connsiteX2095" fmla="*/ 1375758 w 6891715"/>
                <a:gd name="connsiteY2095" fmla="*/ 3673377 h 6367455"/>
                <a:gd name="connsiteX2096" fmla="*/ 1384960 w 6891715"/>
                <a:gd name="connsiteY2096" fmla="*/ 3665117 h 6367455"/>
                <a:gd name="connsiteX2097" fmla="*/ 1394478 w 6891715"/>
                <a:gd name="connsiteY2097" fmla="*/ 3663846 h 6367455"/>
                <a:gd name="connsiteX2098" fmla="*/ 1396382 w 6891715"/>
                <a:gd name="connsiteY2098" fmla="*/ 3656539 h 6367455"/>
                <a:gd name="connsiteX2099" fmla="*/ 1383691 w 6891715"/>
                <a:gd name="connsiteY2099" fmla="*/ 3640653 h 6367455"/>
                <a:gd name="connsiteX2100" fmla="*/ 1380201 w 6891715"/>
                <a:gd name="connsiteY2100" fmla="*/ 3632392 h 6367455"/>
                <a:gd name="connsiteX2101" fmla="*/ 1392891 w 6891715"/>
                <a:gd name="connsiteY2101" fmla="*/ 3621590 h 6367455"/>
                <a:gd name="connsiteX2102" fmla="*/ 1387815 w 6891715"/>
                <a:gd name="connsiteY2102" fmla="*/ 3614283 h 6367455"/>
                <a:gd name="connsiteX2103" fmla="*/ 1382421 w 6891715"/>
                <a:gd name="connsiteY2103" fmla="*/ 3623814 h 6367455"/>
                <a:gd name="connsiteX2104" fmla="*/ 1372902 w 6891715"/>
                <a:gd name="connsiteY2104" fmla="*/ 3629215 h 6367455"/>
                <a:gd name="connsiteX2105" fmla="*/ 1371634 w 6891715"/>
                <a:gd name="connsiteY2105" fmla="*/ 3623814 h 6367455"/>
                <a:gd name="connsiteX2106" fmla="*/ 1364653 w 6891715"/>
                <a:gd name="connsiteY2106" fmla="*/ 3633663 h 6367455"/>
                <a:gd name="connsiteX2107" fmla="*/ 1360529 w 6891715"/>
                <a:gd name="connsiteY2107" fmla="*/ 3640017 h 6367455"/>
                <a:gd name="connsiteX2108" fmla="*/ 1351645 w 6891715"/>
                <a:gd name="connsiteY2108" fmla="*/ 3622861 h 6367455"/>
                <a:gd name="connsiteX2109" fmla="*/ 1353866 w 6891715"/>
                <a:gd name="connsiteY2109" fmla="*/ 3611423 h 6367455"/>
                <a:gd name="connsiteX2110" fmla="*/ 1343079 w 6891715"/>
                <a:gd name="connsiteY2110" fmla="*/ 3620001 h 6367455"/>
                <a:gd name="connsiteX2111" fmla="*/ 1332609 w 6891715"/>
                <a:gd name="connsiteY2111" fmla="*/ 3615871 h 6367455"/>
                <a:gd name="connsiteX2112" fmla="*/ 1326265 w 6891715"/>
                <a:gd name="connsiteY2112" fmla="*/ 3603480 h 6367455"/>
                <a:gd name="connsiteX2113" fmla="*/ 1317384 w 6891715"/>
                <a:gd name="connsiteY2113" fmla="*/ 3570438 h 6367455"/>
                <a:gd name="connsiteX2114" fmla="*/ 1325948 w 6891715"/>
                <a:gd name="connsiteY2114" fmla="*/ 3541208 h 6367455"/>
                <a:gd name="connsiteX2115" fmla="*/ 1334830 w 6891715"/>
                <a:gd name="connsiteY2115" fmla="*/ 3527229 h 6367455"/>
                <a:gd name="connsiteX2116" fmla="*/ 1341492 w 6891715"/>
                <a:gd name="connsiteY2116" fmla="*/ 3513567 h 6367455"/>
                <a:gd name="connsiteX2117" fmla="*/ 1352597 w 6891715"/>
                <a:gd name="connsiteY2117" fmla="*/ 3504989 h 6367455"/>
                <a:gd name="connsiteX2118" fmla="*/ 1372902 w 6891715"/>
                <a:gd name="connsiteY2118" fmla="*/ 3506895 h 6367455"/>
                <a:gd name="connsiteX2119" fmla="*/ 1381152 w 6891715"/>
                <a:gd name="connsiteY2119" fmla="*/ 3499270 h 6367455"/>
                <a:gd name="connsiteX2120" fmla="*/ 1371634 w 6891715"/>
                <a:gd name="connsiteY2120" fmla="*/ 3502447 h 6367455"/>
                <a:gd name="connsiteX2121" fmla="*/ 1363385 w 6891715"/>
                <a:gd name="connsiteY2121" fmla="*/ 3497682 h 6367455"/>
                <a:gd name="connsiteX2122" fmla="*/ 1351645 w 6891715"/>
                <a:gd name="connsiteY2122" fmla="*/ 3495458 h 6367455"/>
                <a:gd name="connsiteX2123" fmla="*/ 1335781 w 6891715"/>
                <a:gd name="connsiteY2123" fmla="*/ 3492281 h 6367455"/>
                <a:gd name="connsiteX2124" fmla="*/ 1330388 w 6891715"/>
                <a:gd name="connsiteY2124" fmla="*/ 3484020 h 6367455"/>
                <a:gd name="connsiteX2125" fmla="*/ 1324045 w 6891715"/>
                <a:gd name="connsiteY2125" fmla="*/ 3498953 h 6367455"/>
                <a:gd name="connsiteX2126" fmla="*/ 1315799 w 6891715"/>
                <a:gd name="connsiteY2126" fmla="*/ 3512932 h 6367455"/>
                <a:gd name="connsiteX2127" fmla="*/ 1295812 w 6891715"/>
                <a:gd name="connsiteY2127" fmla="*/ 3513885 h 6367455"/>
                <a:gd name="connsiteX2128" fmla="*/ 1292640 w 6891715"/>
                <a:gd name="connsiteY2128" fmla="*/ 3508484 h 6367455"/>
                <a:gd name="connsiteX2129" fmla="*/ 1283124 w 6891715"/>
                <a:gd name="connsiteY2129" fmla="*/ 3520239 h 6367455"/>
                <a:gd name="connsiteX2130" fmla="*/ 1262187 w 6891715"/>
                <a:gd name="connsiteY2130" fmla="*/ 3526911 h 6367455"/>
                <a:gd name="connsiteX2131" fmla="*/ 1251719 w 6891715"/>
                <a:gd name="connsiteY2131" fmla="*/ 3515156 h 6367455"/>
                <a:gd name="connsiteX2132" fmla="*/ 1249180 w 6891715"/>
                <a:gd name="connsiteY2132" fmla="*/ 3506895 h 6367455"/>
                <a:gd name="connsiteX2133" fmla="*/ 1243152 w 6891715"/>
                <a:gd name="connsiteY2133" fmla="*/ 3514203 h 6367455"/>
                <a:gd name="connsiteX2134" fmla="*/ 1253623 w 6891715"/>
                <a:gd name="connsiteY2134" fmla="*/ 3533266 h 6367455"/>
                <a:gd name="connsiteX2135" fmla="*/ 1245054 w 6891715"/>
                <a:gd name="connsiteY2135" fmla="*/ 3545021 h 6367455"/>
                <a:gd name="connsiteX2136" fmla="*/ 1230463 w 6891715"/>
                <a:gd name="connsiteY2136" fmla="*/ 3544068 h 6367455"/>
                <a:gd name="connsiteX2137" fmla="*/ 1221898 w 6891715"/>
                <a:gd name="connsiteY2137" fmla="*/ 3539620 h 6367455"/>
                <a:gd name="connsiteX2138" fmla="*/ 1210160 w 6891715"/>
                <a:gd name="connsiteY2138" fmla="*/ 3515474 h 6367455"/>
                <a:gd name="connsiteX2139" fmla="*/ 1191125 w 6891715"/>
                <a:gd name="connsiteY2139" fmla="*/ 3522463 h 6367455"/>
                <a:gd name="connsiteX2140" fmla="*/ 1193663 w 6891715"/>
                <a:gd name="connsiteY2140" fmla="*/ 3538984 h 6367455"/>
                <a:gd name="connsiteX2141" fmla="*/ 1203181 w 6891715"/>
                <a:gd name="connsiteY2141" fmla="*/ 3547563 h 6367455"/>
                <a:gd name="connsiteX2142" fmla="*/ 1203181 w 6891715"/>
                <a:gd name="connsiteY2142" fmla="*/ 3554870 h 6367455"/>
                <a:gd name="connsiteX2143" fmla="*/ 1189222 w 6891715"/>
                <a:gd name="connsiteY2143" fmla="*/ 3547563 h 6367455"/>
                <a:gd name="connsiteX2144" fmla="*/ 1181609 w 6891715"/>
                <a:gd name="connsiteY2144" fmla="*/ 3526594 h 6367455"/>
                <a:gd name="connsiteX2145" fmla="*/ 1165747 w 6891715"/>
                <a:gd name="connsiteY2145" fmla="*/ 3516109 h 6367455"/>
                <a:gd name="connsiteX2146" fmla="*/ 1162574 w 6891715"/>
                <a:gd name="connsiteY2146" fmla="*/ 3505625 h 6367455"/>
                <a:gd name="connsiteX2147" fmla="*/ 1169871 w 6891715"/>
                <a:gd name="connsiteY2147" fmla="*/ 3495140 h 6367455"/>
                <a:gd name="connsiteX2148" fmla="*/ 1177485 w 6891715"/>
                <a:gd name="connsiteY2148" fmla="*/ 3496729 h 6367455"/>
                <a:gd name="connsiteX2149" fmla="*/ 1183830 w 6891715"/>
                <a:gd name="connsiteY2149" fmla="*/ 3510708 h 6367455"/>
                <a:gd name="connsiteX2150" fmla="*/ 1187002 w 6891715"/>
                <a:gd name="connsiteY2150" fmla="*/ 3507531 h 6367455"/>
                <a:gd name="connsiteX2151" fmla="*/ 1180022 w 6891715"/>
                <a:gd name="connsiteY2151" fmla="*/ 3484338 h 6367455"/>
                <a:gd name="connsiteX2152" fmla="*/ 1186367 w 6891715"/>
                <a:gd name="connsiteY2152" fmla="*/ 3466546 h 6367455"/>
                <a:gd name="connsiteX2153" fmla="*/ 1202229 w 6891715"/>
                <a:gd name="connsiteY2153" fmla="*/ 3426196 h 6367455"/>
                <a:gd name="connsiteX2154" fmla="*/ 1207939 w 6891715"/>
                <a:gd name="connsiteY2154" fmla="*/ 3419842 h 6367455"/>
                <a:gd name="connsiteX2155" fmla="*/ 1212381 w 6891715"/>
                <a:gd name="connsiteY2155" fmla="*/ 3402685 h 6367455"/>
                <a:gd name="connsiteX2156" fmla="*/ 1199691 w 6891715"/>
                <a:gd name="connsiteY2156" fmla="*/ 3396649 h 6367455"/>
                <a:gd name="connsiteX2157" fmla="*/ 1198422 w 6891715"/>
                <a:gd name="connsiteY2157" fmla="*/ 3388071 h 6367455"/>
                <a:gd name="connsiteX2158" fmla="*/ 1190809 w 6891715"/>
                <a:gd name="connsiteY2158" fmla="*/ 3370600 h 6367455"/>
                <a:gd name="connsiteX2159" fmla="*/ 1190809 w 6891715"/>
                <a:gd name="connsiteY2159" fmla="*/ 3354714 h 6367455"/>
                <a:gd name="connsiteX2160" fmla="*/ 1203181 w 6891715"/>
                <a:gd name="connsiteY2160" fmla="*/ 3331203 h 6367455"/>
                <a:gd name="connsiteX2161" fmla="*/ 1212698 w 6891715"/>
                <a:gd name="connsiteY2161" fmla="*/ 3335335 h 6367455"/>
                <a:gd name="connsiteX2162" fmla="*/ 1223166 w 6891715"/>
                <a:gd name="connsiteY2162" fmla="*/ 3330249 h 6367455"/>
                <a:gd name="connsiteX2163" fmla="*/ 1224436 w 6891715"/>
                <a:gd name="connsiteY2163" fmla="*/ 3327073 h 6367455"/>
                <a:gd name="connsiteX2164" fmla="*/ 1198739 w 6891715"/>
                <a:gd name="connsiteY2164" fmla="*/ 3324849 h 6367455"/>
                <a:gd name="connsiteX2165" fmla="*/ 1188905 w 6891715"/>
                <a:gd name="connsiteY2165" fmla="*/ 3297525 h 6367455"/>
                <a:gd name="connsiteX2166" fmla="*/ 1189222 w 6891715"/>
                <a:gd name="connsiteY2166" fmla="*/ 3321037 h 6367455"/>
                <a:gd name="connsiteX2167" fmla="*/ 1187319 w 6891715"/>
                <a:gd name="connsiteY2167" fmla="*/ 3331521 h 6367455"/>
                <a:gd name="connsiteX2168" fmla="*/ 1176850 w 6891715"/>
                <a:gd name="connsiteY2168" fmla="*/ 3334699 h 6367455"/>
                <a:gd name="connsiteX2169" fmla="*/ 1170506 w 6891715"/>
                <a:gd name="connsiteY2169" fmla="*/ 3332474 h 6367455"/>
                <a:gd name="connsiteX2170" fmla="*/ 1166381 w 6891715"/>
                <a:gd name="connsiteY2170" fmla="*/ 3340101 h 6367455"/>
                <a:gd name="connsiteX2171" fmla="*/ 1157816 w 6891715"/>
                <a:gd name="connsiteY2171" fmla="*/ 3331521 h 6367455"/>
                <a:gd name="connsiteX2172" fmla="*/ 1157498 w 6891715"/>
                <a:gd name="connsiteY2172" fmla="*/ 3321037 h 6367455"/>
                <a:gd name="connsiteX2173" fmla="*/ 1173995 w 6891715"/>
                <a:gd name="connsiteY2173" fmla="*/ 3287358 h 6367455"/>
                <a:gd name="connsiteX2174" fmla="*/ 1175264 w 6891715"/>
                <a:gd name="connsiteY2174" fmla="*/ 3277827 h 6367455"/>
                <a:gd name="connsiteX2175" fmla="*/ 1148933 w 6891715"/>
                <a:gd name="connsiteY2175" fmla="*/ 3315000 h 6367455"/>
                <a:gd name="connsiteX2176" fmla="*/ 1144808 w 6891715"/>
                <a:gd name="connsiteY2176" fmla="*/ 3311823 h 6367455"/>
                <a:gd name="connsiteX2177" fmla="*/ 1139733 w 6891715"/>
                <a:gd name="connsiteY2177" fmla="*/ 3326755 h 6367455"/>
                <a:gd name="connsiteX2178" fmla="*/ 1147346 w 6891715"/>
                <a:gd name="connsiteY2178" fmla="*/ 3336923 h 6367455"/>
                <a:gd name="connsiteX2179" fmla="*/ 1154643 w 6891715"/>
                <a:gd name="connsiteY2179" fmla="*/ 3346454 h 6367455"/>
                <a:gd name="connsiteX2180" fmla="*/ 1151471 w 6891715"/>
                <a:gd name="connsiteY2180" fmla="*/ 3362341 h 6367455"/>
                <a:gd name="connsiteX2181" fmla="*/ 1143540 w 6891715"/>
                <a:gd name="connsiteY2181" fmla="*/ 3374096 h 6367455"/>
                <a:gd name="connsiteX2182" fmla="*/ 1137512 w 6891715"/>
                <a:gd name="connsiteY2182" fmla="*/ 3404592 h 6367455"/>
                <a:gd name="connsiteX2183" fmla="*/ 1134340 w 6891715"/>
                <a:gd name="connsiteY2183" fmla="*/ 3421430 h 6367455"/>
                <a:gd name="connsiteX2184" fmla="*/ 1128312 w 6891715"/>
                <a:gd name="connsiteY2184" fmla="*/ 3441764 h 6367455"/>
                <a:gd name="connsiteX2185" fmla="*/ 1117526 w 6891715"/>
                <a:gd name="connsiteY2185" fmla="*/ 3446848 h 6367455"/>
                <a:gd name="connsiteX2186" fmla="*/ 1105787 w 6891715"/>
                <a:gd name="connsiteY2186" fmla="*/ 3446848 h 6367455"/>
                <a:gd name="connsiteX2187" fmla="*/ 1101663 w 6891715"/>
                <a:gd name="connsiteY2187" fmla="*/ 3432550 h 6367455"/>
                <a:gd name="connsiteX2188" fmla="*/ 1107691 w 6891715"/>
                <a:gd name="connsiteY2188" fmla="*/ 3416665 h 6367455"/>
                <a:gd name="connsiteX2189" fmla="*/ 1118160 w 6891715"/>
                <a:gd name="connsiteY2189" fmla="*/ 3395378 h 6367455"/>
                <a:gd name="connsiteX2190" fmla="*/ 1128629 w 6891715"/>
                <a:gd name="connsiteY2190" fmla="*/ 3369647 h 6367455"/>
                <a:gd name="connsiteX2191" fmla="*/ 1128629 w 6891715"/>
                <a:gd name="connsiteY2191" fmla="*/ 3362341 h 6367455"/>
                <a:gd name="connsiteX2192" fmla="*/ 1117842 w 6891715"/>
                <a:gd name="connsiteY2192" fmla="*/ 3365834 h 6367455"/>
                <a:gd name="connsiteX2193" fmla="*/ 1115939 w 6891715"/>
                <a:gd name="connsiteY2193" fmla="*/ 3358527 h 6367455"/>
                <a:gd name="connsiteX2194" fmla="*/ 1122919 w 6891715"/>
                <a:gd name="connsiteY2194" fmla="*/ 3348995 h 6367455"/>
                <a:gd name="connsiteX2195" fmla="*/ 1127043 w 6891715"/>
                <a:gd name="connsiteY2195" fmla="*/ 3328663 h 6367455"/>
                <a:gd name="connsiteX2196" fmla="*/ 1117526 w 6891715"/>
                <a:gd name="connsiteY2196" fmla="*/ 3330886 h 6367455"/>
                <a:gd name="connsiteX2197" fmla="*/ 1124505 w 6891715"/>
                <a:gd name="connsiteY2197" fmla="*/ 3315000 h 6367455"/>
                <a:gd name="connsiteX2198" fmla="*/ 1133070 w 6891715"/>
                <a:gd name="connsiteY2198" fmla="*/ 3302291 h 6367455"/>
                <a:gd name="connsiteX2199" fmla="*/ 1138463 w 6891715"/>
                <a:gd name="connsiteY2199" fmla="*/ 3290852 h 6367455"/>
                <a:gd name="connsiteX2200" fmla="*/ 1126409 w 6891715"/>
                <a:gd name="connsiteY2200" fmla="*/ 3277191 h 6367455"/>
                <a:gd name="connsiteX2201" fmla="*/ 1126409 w 6891715"/>
                <a:gd name="connsiteY2201" fmla="*/ 3265435 h 6367455"/>
                <a:gd name="connsiteX2202" fmla="*/ 1142270 w 6891715"/>
                <a:gd name="connsiteY2202" fmla="*/ 3262260 h 6367455"/>
                <a:gd name="connsiteX2203" fmla="*/ 1141319 w 6891715"/>
                <a:gd name="connsiteY2203" fmla="*/ 3252727 h 6367455"/>
                <a:gd name="connsiteX2204" fmla="*/ 1146712 w 6891715"/>
                <a:gd name="connsiteY2204" fmla="*/ 3254634 h 6367455"/>
                <a:gd name="connsiteX2205" fmla="*/ 1145126 w 6891715"/>
                <a:gd name="connsiteY2205" fmla="*/ 3241924 h 6367455"/>
                <a:gd name="connsiteX2206" fmla="*/ 1162257 w 6891715"/>
                <a:gd name="connsiteY2206" fmla="*/ 3228261 h 6367455"/>
                <a:gd name="connsiteX2207" fmla="*/ 1159085 w 6891715"/>
                <a:gd name="connsiteY2207" fmla="*/ 3221908 h 6367455"/>
                <a:gd name="connsiteX2208" fmla="*/ 1162891 w 6891715"/>
                <a:gd name="connsiteY2208" fmla="*/ 3213329 h 6367455"/>
                <a:gd name="connsiteX2209" fmla="*/ 1158450 w 6891715"/>
                <a:gd name="connsiteY2209" fmla="*/ 3202844 h 6367455"/>
                <a:gd name="connsiteX2210" fmla="*/ 1156546 w 6891715"/>
                <a:gd name="connsiteY2210" fmla="*/ 3201890 h 6367455"/>
                <a:gd name="connsiteX2211" fmla="*/ 1145126 w 6891715"/>
                <a:gd name="connsiteY2211" fmla="*/ 3210469 h 6367455"/>
                <a:gd name="connsiteX2212" fmla="*/ 1145126 w 6891715"/>
                <a:gd name="connsiteY2212" fmla="*/ 3224449 h 6367455"/>
                <a:gd name="connsiteX2213" fmla="*/ 1130215 w 6891715"/>
                <a:gd name="connsiteY2213" fmla="*/ 3234934 h 6367455"/>
                <a:gd name="connsiteX2214" fmla="*/ 1125457 w 6891715"/>
                <a:gd name="connsiteY2214" fmla="*/ 3243513 h 6367455"/>
                <a:gd name="connsiteX2215" fmla="*/ 1113719 w 6891715"/>
                <a:gd name="connsiteY2215" fmla="*/ 3242242 h 6367455"/>
                <a:gd name="connsiteX2216" fmla="*/ 1103884 w 6891715"/>
                <a:gd name="connsiteY2216" fmla="*/ 3231121 h 6367455"/>
                <a:gd name="connsiteX2217" fmla="*/ 1091194 w 6891715"/>
                <a:gd name="connsiteY2217" fmla="*/ 3223496 h 6367455"/>
                <a:gd name="connsiteX2218" fmla="*/ 1092463 w 6891715"/>
                <a:gd name="connsiteY2218" fmla="*/ 3210787 h 6367455"/>
                <a:gd name="connsiteX2219" fmla="*/ 1108008 w 6891715"/>
                <a:gd name="connsiteY2219" fmla="*/ 3205703 h 6367455"/>
                <a:gd name="connsiteX2220" fmla="*/ 1091511 w 6891715"/>
                <a:gd name="connsiteY2220" fmla="*/ 3203480 h 6367455"/>
                <a:gd name="connsiteX2221" fmla="*/ 1090877 w 6891715"/>
                <a:gd name="connsiteY2221" fmla="*/ 3209516 h 6367455"/>
                <a:gd name="connsiteX2222" fmla="*/ 1082628 w 6891715"/>
                <a:gd name="connsiteY2222" fmla="*/ 3212375 h 6367455"/>
                <a:gd name="connsiteX2223" fmla="*/ 1066766 w 6891715"/>
                <a:gd name="connsiteY2223" fmla="*/ 3204750 h 6367455"/>
                <a:gd name="connsiteX2224" fmla="*/ 1067718 w 6891715"/>
                <a:gd name="connsiteY2224" fmla="*/ 3197444 h 6367455"/>
                <a:gd name="connsiteX2225" fmla="*/ 1088022 w 6891715"/>
                <a:gd name="connsiteY2225" fmla="*/ 3193312 h 6367455"/>
                <a:gd name="connsiteX2226" fmla="*/ 1098491 w 6891715"/>
                <a:gd name="connsiteY2226" fmla="*/ 3195854 h 6367455"/>
                <a:gd name="connsiteX2227" fmla="*/ 1107057 w 6891715"/>
                <a:gd name="connsiteY2227" fmla="*/ 3194901 h 6367455"/>
                <a:gd name="connsiteX2228" fmla="*/ 1108643 w 6891715"/>
                <a:gd name="connsiteY2228" fmla="*/ 3183146 h 6367455"/>
                <a:gd name="connsiteX2229" fmla="*/ 1099126 w 6891715"/>
                <a:gd name="connsiteY2229" fmla="*/ 3170755 h 6367455"/>
                <a:gd name="connsiteX2230" fmla="*/ 1103249 w 6891715"/>
                <a:gd name="connsiteY2230" fmla="*/ 3157411 h 6367455"/>
                <a:gd name="connsiteX2231" fmla="*/ 1123236 w 6891715"/>
                <a:gd name="connsiteY2231" fmla="*/ 3154870 h 6367455"/>
                <a:gd name="connsiteX2232" fmla="*/ 1104201 w 6891715"/>
                <a:gd name="connsiteY2232" fmla="*/ 3145338 h 6367455"/>
                <a:gd name="connsiteX2233" fmla="*/ 1119112 w 6891715"/>
                <a:gd name="connsiteY2233" fmla="*/ 3135807 h 6367455"/>
                <a:gd name="connsiteX2234" fmla="*/ 1131802 w 6891715"/>
                <a:gd name="connsiteY2234" fmla="*/ 3142162 h 6367455"/>
                <a:gd name="connsiteX2235" fmla="*/ 1116891 w 6891715"/>
                <a:gd name="connsiteY2235" fmla="*/ 3125323 h 6367455"/>
                <a:gd name="connsiteX2236" fmla="*/ 1122919 w 6891715"/>
                <a:gd name="connsiteY2236" fmla="*/ 3116745 h 6367455"/>
                <a:gd name="connsiteX2237" fmla="*/ 1139733 w 6891715"/>
                <a:gd name="connsiteY2237" fmla="*/ 3113568 h 6367455"/>
                <a:gd name="connsiteX2238" fmla="*/ 1141002 w 6891715"/>
                <a:gd name="connsiteY2238" fmla="*/ 3108167 h 6367455"/>
                <a:gd name="connsiteX2239" fmla="*/ 1123870 w 6891715"/>
                <a:gd name="connsiteY2239" fmla="*/ 3102131 h 6367455"/>
                <a:gd name="connsiteX2240" fmla="*/ 1147981 w 6891715"/>
                <a:gd name="connsiteY2240" fmla="*/ 3086881 h 6367455"/>
                <a:gd name="connsiteX2241" fmla="*/ 1126091 w 6891715"/>
                <a:gd name="connsiteY2241" fmla="*/ 3094823 h 6367455"/>
                <a:gd name="connsiteX2242" fmla="*/ 1126091 w 6891715"/>
                <a:gd name="connsiteY2242" fmla="*/ 3086245 h 6367455"/>
                <a:gd name="connsiteX2243" fmla="*/ 1114353 w 6891715"/>
                <a:gd name="connsiteY2243" fmla="*/ 3102131 h 6367455"/>
                <a:gd name="connsiteX2244" fmla="*/ 1100711 w 6891715"/>
                <a:gd name="connsiteY2244" fmla="*/ 3083385 h 6367455"/>
                <a:gd name="connsiteX2245" fmla="*/ 1095953 w 6891715"/>
                <a:gd name="connsiteY2245" fmla="*/ 3062099 h 6367455"/>
                <a:gd name="connsiteX2246" fmla="*/ 1104518 w 6891715"/>
                <a:gd name="connsiteY2246" fmla="*/ 3057969 h 6367455"/>
                <a:gd name="connsiteX2247" fmla="*/ 1122601 w 6891715"/>
                <a:gd name="connsiteY2247" fmla="*/ 3068136 h 6367455"/>
                <a:gd name="connsiteX2248" fmla="*/ 1134340 w 6891715"/>
                <a:gd name="connsiteY2248" fmla="*/ 3067183 h 6367455"/>
                <a:gd name="connsiteX2249" fmla="*/ 1121332 w 6891715"/>
                <a:gd name="connsiteY2249" fmla="*/ 3062099 h 6367455"/>
                <a:gd name="connsiteX2250" fmla="*/ 1101981 w 6891715"/>
                <a:gd name="connsiteY2250" fmla="*/ 3038271 h 6367455"/>
                <a:gd name="connsiteX2251" fmla="*/ 1106422 w 6891715"/>
                <a:gd name="connsiteY2251" fmla="*/ 3031599 h 6367455"/>
                <a:gd name="connsiteX2252" fmla="*/ 1114670 w 6891715"/>
                <a:gd name="connsiteY2252" fmla="*/ 3030329 h 6367455"/>
                <a:gd name="connsiteX2253" fmla="*/ 1100077 w 6891715"/>
                <a:gd name="connsiteY2253" fmla="*/ 3010631 h 6367455"/>
                <a:gd name="connsiteX2254" fmla="*/ 1108960 w 6891715"/>
                <a:gd name="connsiteY2254" fmla="*/ 3001100 h 6367455"/>
                <a:gd name="connsiteX2255" fmla="*/ 1121967 w 6891715"/>
                <a:gd name="connsiteY2255" fmla="*/ 3001100 h 6367455"/>
                <a:gd name="connsiteX2256" fmla="*/ 1145126 w 6891715"/>
                <a:gd name="connsiteY2256" fmla="*/ 3001735 h 6367455"/>
                <a:gd name="connsiteX2257" fmla="*/ 1141002 w 6891715"/>
                <a:gd name="connsiteY2257" fmla="*/ 2996334 h 6367455"/>
                <a:gd name="connsiteX2258" fmla="*/ 1144174 w 6891715"/>
                <a:gd name="connsiteY2258" fmla="*/ 2992204 h 6367455"/>
                <a:gd name="connsiteX2259" fmla="*/ 1156864 w 6891715"/>
                <a:gd name="connsiteY2259" fmla="*/ 3000464 h 6367455"/>
                <a:gd name="connsiteX2260" fmla="*/ 1160988 w 6891715"/>
                <a:gd name="connsiteY2260" fmla="*/ 2996334 h 6367455"/>
                <a:gd name="connsiteX2261" fmla="*/ 1150519 w 6891715"/>
                <a:gd name="connsiteY2261" fmla="*/ 2978543 h 6367455"/>
                <a:gd name="connsiteX2262" fmla="*/ 1136243 w 6891715"/>
                <a:gd name="connsiteY2262" fmla="*/ 2967105 h 6367455"/>
                <a:gd name="connsiteX2263" fmla="*/ 1136243 w 6891715"/>
                <a:gd name="connsiteY2263" fmla="*/ 2960751 h 6367455"/>
                <a:gd name="connsiteX2264" fmla="*/ 1143857 w 6891715"/>
                <a:gd name="connsiteY2264" fmla="*/ 2958526 h 6367455"/>
                <a:gd name="connsiteX2265" fmla="*/ 1153374 w 6891715"/>
                <a:gd name="connsiteY2265" fmla="*/ 2963928 h 6367455"/>
                <a:gd name="connsiteX2266" fmla="*/ 1155277 w 6891715"/>
                <a:gd name="connsiteY2266" fmla="*/ 2958526 h 6367455"/>
                <a:gd name="connsiteX2267" fmla="*/ 1147029 w 6891715"/>
                <a:gd name="connsiteY2267" fmla="*/ 2943593 h 6367455"/>
                <a:gd name="connsiteX2268" fmla="*/ 1156229 w 6891715"/>
                <a:gd name="connsiteY2268" fmla="*/ 2935012 h 6367455"/>
                <a:gd name="connsiteX2269" fmla="*/ 1166699 w 6891715"/>
                <a:gd name="connsiteY2269" fmla="*/ 2928659 h 6367455"/>
                <a:gd name="connsiteX2270" fmla="*/ 1181609 w 6891715"/>
                <a:gd name="connsiteY2270" fmla="*/ 2937873 h 6367455"/>
                <a:gd name="connsiteX2271" fmla="*/ 1181609 w 6891715"/>
                <a:gd name="connsiteY2271" fmla="*/ 2931834 h 6367455"/>
                <a:gd name="connsiteX2272" fmla="*/ 1163526 w 6891715"/>
                <a:gd name="connsiteY2272" fmla="*/ 2922306 h 6367455"/>
                <a:gd name="connsiteX2273" fmla="*/ 1161305 w 6891715"/>
                <a:gd name="connsiteY2273" fmla="*/ 2911186 h 6367455"/>
                <a:gd name="connsiteX2274" fmla="*/ 1162257 w 6891715"/>
                <a:gd name="connsiteY2274" fmla="*/ 2899430 h 6367455"/>
                <a:gd name="connsiteX2275" fmla="*/ 1174947 w 6891715"/>
                <a:gd name="connsiteY2275" fmla="*/ 2882275 h 6367455"/>
                <a:gd name="connsiteX2276" fmla="*/ 1176850 w 6891715"/>
                <a:gd name="connsiteY2276" fmla="*/ 2869567 h 6367455"/>
                <a:gd name="connsiteX2277" fmla="*/ 1181926 w 6891715"/>
                <a:gd name="connsiteY2277" fmla="*/ 2869567 h 6367455"/>
                <a:gd name="connsiteX2278" fmla="*/ 1192395 w 6891715"/>
                <a:gd name="connsiteY2278" fmla="*/ 2865437 h 6367455"/>
                <a:gd name="connsiteX2279" fmla="*/ 1202229 w 6891715"/>
                <a:gd name="connsiteY2279" fmla="*/ 2871474 h 6367455"/>
                <a:gd name="connsiteX2280" fmla="*/ 1213649 w 6891715"/>
                <a:gd name="connsiteY2280" fmla="*/ 2881003 h 6367455"/>
                <a:gd name="connsiteX2281" fmla="*/ 1216822 w 6891715"/>
                <a:gd name="connsiteY2281" fmla="*/ 2874650 h 6367455"/>
                <a:gd name="connsiteX2282" fmla="*/ 1224436 w 6891715"/>
                <a:gd name="connsiteY2282" fmla="*/ 2874650 h 6367455"/>
                <a:gd name="connsiteX2283" fmla="*/ 1233952 w 6891715"/>
                <a:gd name="connsiteY2283" fmla="*/ 2881639 h 6367455"/>
                <a:gd name="connsiteX2284" fmla="*/ 1241249 w 6891715"/>
                <a:gd name="connsiteY2284" fmla="*/ 2885769 h 6367455"/>
                <a:gd name="connsiteX2285" fmla="*/ 1253941 w 6891715"/>
                <a:gd name="connsiteY2285" fmla="*/ 2879415 h 6367455"/>
                <a:gd name="connsiteX2286" fmla="*/ 1279635 w 6891715"/>
                <a:gd name="connsiteY2286" fmla="*/ 2869567 h 6367455"/>
                <a:gd name="connsiteX2287" fmla="*/ 1295496 w 6891715"/>
                <a:gd name="connsiteY2287" fmla="*/ 2879097 h 6367455"/>
                <a:gd name="connsiteX2288" fmla="*/ 1311040 w 6891715"/>
                <a:gd name="connsiteY2288" fmla="*/ 2868614 h 6367455"/>
                <a:gd name="connsiteX2289" fmla="*/ 3854360 w 6891715"/>
                <a:gd name="connsiteY2289" fmla="*/ 2852734 h 6367455"/>
                <a:gd name="connsiteX2290" fmla="*/ 3865180 w 6891715"/>
                <a:gd name="connsiteY2290" fmla="*/ 2862282 h 6367455"/>
                <a:gd name="connsiteX2291" fmla="*/ 3876638 w 6891715"/>
                <a:gd name="connsiteY2291" fmla="*/ 2875649 h 6367455"/>
                <a:gd name="connsiteX2292" fmla="*/ 3876001 w 6891715"/>
                <a:gd name="connsiteY2292" fmla="*/ 2885198 h 6367455"/>
                <a:gd name="connsiteX2293" fmla="*/ 3865499 w 6891715"/>
                <a:gd name="connsiteY2293" fmla="*/ 2882333 h 6367455"/>
                <a:gd name="connsiteX2294" fmla="*/ 3855951 w 6891715"/>
                <a:gd name="connsiteY2294" fmla="*/ 2890927 h 6367455"/>
                <a:gd name="connsiteX2295" fmla="*/ 3847358 w 6891715"/>
                <a:gd name="connsiteY2295" fmla="*/ 2901431 h 6367455"/>
                <a:gd name="connsiteX2296" fmla="*/ 3832718 w 6891715"/>
                <a:gd name="connsiteY2296" fmla="*/ 2908115 h 6367455"/>
                <a:gd name="connsiteX2297" fmla="*/ 3829536 w 6891715"/>
                <a:gd name="connsiteY2297" fmla="*/ 2924031 h 6367455"/>
                <a:gd name="connsiteX2298" fmla="*/ 3797710 w 6891715"/>
                <a:gd name="connsiteY2298" fmla="*/ 2916709 h 6367455"/>
                <a:gd name="connsiteX2299" fmla="*/ 3790390 w 6891715"/>
                <a:gd name="connsiteY2299" fmla="*/ 2923077 h 6367455"/>
                <a:gd name="connsiteX2300" fmla="*/ 3787526 w 6891715"/>
                <a:gd name="connsiteY2300" fmla="*/ 2947269 h 6367455"/>
                <a:gd name="connsiteX2301" fmla="*/ 3764293 w 6891715"/>
                <a:gd name="connsiteY2301" fmla="*/ 2978145 h 6367455"/>
                <a:gd name="connsiteX2302" fmla="*/ 3751562 w 6891715"/>
                <a:gd name="connsiteY2302" fmla="*/ 2960319 h 6367455"/>
                <a:gd name="connsiteX2303" fmla="*/ 3758564 w 6891715"/>
                <a:gd name="connsiteY2303" fmla="*/ 2947588 h 6367455"/>
                <a:gd name="connsiteX2304" fmla="*/ 3777978 w 6891715"/>
                <a:gd name="connsiteY2304" fmla="*/ 2940264 h 6367455"/>
                <a:gd name="connsiteX2305" fmla="*/ 3778933 w 6891715"/>
                <a:gd name="connsiteY2305" fmla="*/ 2933896 h 6367455"/>
                <a:gd name="connsiteX2306" fmla="*/ 3755063 w 6891715"/>
                <a:gd name="connsiteY2306" fmla="*/ 2912890 h 6367455"/>
                <a:gd name="connsiteX2307" fmla="*/ 3743288 w 6891715"/>
                <a:gd name="connsiteY2307" fmla="*/ 2896019 h 6367455"/>
                <a:gd name="connsiteX2308" fmla="*/ 3761428 w 6891715"/>
                <a:gd name="connsiteY2308" fmla="*/ 2894747 h 6367455"/>
                <a:gd name="connsiteX2309" fmla="*/ 3746152 w 6891715"/>
                <a:gd name="connsiteY2309" fmla="*/ 2870875 h 6367455"/>
                <a:gd name="connsiteX2310" fmla="*/ 3751562 w 6891715"/>
                <a:gd name="connsiteY2310" fmla="*/ 2865465 h 6367455"/>
                <a:gd name="connsiteX2311" fmla="*/ 3772886 w 6891715"/>
                <a:gd name="connsiteY2311" fmla="*/ 2879787 h 6367455"/>
                <a:gd name="connsiteX2312" fmla="*/ 3775114 w 6891715"/>
                <a:gd name="connsiteY2312" fmla="*/ 2869284 h 6367455"/>
                <a:gd name="connsiteX2313" fmla="*/ 3789753 w 6891715"/>
                <a:gd name="connsiteY2313" fmla="*/ 2876604 h 6367455"/>
                <a:gd name="connsiteX2314" fmla="*/ 3779251 w 6891715"/>
                <a:gd name="connsiteY2314" fmla="*/ 2869284 h 6367455"/>
                <a:gd name="connsiteX2315" fmla="*/ 3802165 w 6891715"/>
                <a:gd name="connsiteY2315" fmla="*/ 2853370 h 6367455"/>
                <a:gd name="connsiteX2316" fmla="*/ 3818397 w 6891715"/>
                <a:gd name="connsiteY2316" fmla="*/ 2857190 h 6367455"/>
                <a:gd name="connsiteX2317" fmla="*/ 3881509 w 6891715"/>
                <a:gd name="connsiteY2317" fmla="*/ 2838447 h 6367455"/>
                <a:gd name="connsiteX2318" fmla="*/ 3889338 w 6891715"/>
                <a:gd name="connsiteY2318" fmla="*/ 2856748 h 6367455"/>
                <a:gd name="connsiteX2319" fmla="*/ 3879552 w 6891715"/>
                <a:gd name="connsiteY2319" fmla="*/ 2865433 h 6367455"/>
                <a:gd name="connsiteX2320" fmla="*/ 3866503 w 6891715"/>
                <a:gd name="connsiteY2320" fmla="*/ 2857058 h 6367455"/>
                <a:gd name="connsiteX2321" fmla="*/ 3865525 w 6891715"/>
                <a:gd name="connsiteY2321" fmla="*/ 2845582 h 6367455"/>
                <a:gd name="connsiteX2322" fmla="*/ 1378190 w 6891715"/>
                <a:gd name="connsiteY2322" fmla="*/ 2819397 h 6367455"/>
                <a:gd name="connsiteX2323" fmla="*/ 1384271 w 6891715"/>
                <a:gd name="connsiteY2323" fmla="*/ 2826202 h 6367455"/>
                <a:gd name="connsiteX2324" fmla="*/ 1377514 w 6891715"/>
                <a:gd name="connsiteY2324" fmla="*/ 2838446 h 6367455"/>
                <a:gd name="connsiteX2325" fmla="*/ 1370758 w 6891715"/>
                <a:gd name="connsiteY2325" fmla="*/ 2834024 h 6367455"/>
                <a:gd name="connsiteX2326" fmla="*/ 1368393 w 6891715"/>
                <a:gd name="connsiteY2326" fmla="*/ 2823820 h 6367455"/>
                <a:gd name="connsiteX2327" fmla="*/ 1342224 w 6891715"/>
                <a:gd name="connsiteY2327" fmla="*/ 2803518 h 6367455"/>
                <a:gd name="connsiteX2328" fmla="*/ 1357279 w 6891715"/>
                <a:gd name="connsiteY2328" fmla="*/ 2821795 h 6367455"/>
                <a:gd name="connsiteX2329" fmla="*/ 1344734 w 6891715"/>
                <a:gd name="connsiteY2329" fmla="*/ 2828923 h 6367455"/>
                <a:gd name="connsiteX2330" fmla="*/ 1331875 w 6891715"/>
                <a:gd name="connsiteY2330" fmla="*/ 2819010 h 6367455"/>
                <a:gd name="connsiteX2331" fmla="*/ 1331875 w 6891715"/>
                <a:gd name="connsiteY2331" fmla="*/ 2809712 h 6367455"/>
                <a:gd name="connsiteX2332" fmla="*/ 3807906 w 6891715"/>
                <a:gd name="connsiteY2332" fmla="*/ 2778119 h 6367455"/>
                <a:gd name="connsiteX2333" fmla="*/ 3833399 w 6891715"/>
                <a:gd name="connsiteY2333" fmla="*/ 2780025 h 6367455"/>
                <a:gd name="connsiteX2334" fmla="*/ 3843278 w 6891715"/>
                <a:gd name="connsiteY2334" fmla="*/ 2793676 h 6367455"/>
                <a:gd name="connsiteX2335" fmla="*/ 3849651 w 6891715"/>
                <a:gd name="connsiteY2335" fmla="*/ 2810504 h 6367455"/>
                <a:gd name="connsiteX2336" fmla="*/ 3844552 w 6891715"/>
                <a:gd name="connsiteY2336" fmla="*/ 2813998 h 6367455"/>
                <a:gd name="connsiteX2337" fmla="*/ 3839135 w 6891715"/>
                <a:gd name="connsiteY2337" fmla="*/ 2808599 h 6367455"/>
                <a:gd name="connsiteX2338" fmla="*/ 3830531 w 6891715"/>
                <a:gd name="connsiteY2338" fmla="*/ 2814950 h 6367455"/>
                <a:gd name="connsiteX2339" fmla="*/ 3823521 w 6891715"/>
                <a:gd name="connsiteY2339" fmla="*/ 2827653 h 6367455"/>
                <a:gd name="connsiteX2340" fmla="*/ 3817147 w 6891715"/>
                <a:gd name="connsiteY2340" fmla="*/ 2838447 h 6367455"/>
                <a:gd name="connsiteX2341" fmla="*/ 3804401 w 6891715"/>
                <a:gd name="connsiteY2341" fmla="*/ 2838447 h 6367455"/>
                <a:gd name="connsiteX2342" fmla="*/ 3793566 w 6891715"/>
                <a:gd name="connsiteY2342" fmla="*/ 2829241 h 6367455"/>
                <a:gd name="connsiteX2343" fmla="*/ 3795478 w 6891715"/>
                <a:gd name="connsiteY2343" fmla="*/ 2813362 h 6367455"/>
                <a:gd name="connsiteX2344" fmla="*/ 3778908 w 6891715"/>
                <a:gd name="connsiteY2344" fmla="*/ 2810187 h 6367455"/>
                <a:gd name="connsiteX2345" fmla="*/ 3765843 w 6891715"/>
                <a:gd name="connsiteY2345" fmla="*/ 2808281 h 6367455"/>
                <a:gd name="connsiteX2346" fmla="*/ 3762338 w 6891715"/>
                <a:gd name="connsiteY2346" fmla="*/ 2800976 h 6367455"/>
                <a:gd name="connsiteX2347" fmla="*/ 3780501 w 6891715"/>
                <a:gd name="connsiteY2347" fmla="*/ 2795579 h 6367455"/>
                <a:gd name="connsiteX2348" fmla="*/ 3793248 w 6891715"/>
                <a:gd name="connsiteY2348" fmla="*/ 2795262 h 6367455"/>
                <a:gd name="connsiteX2349" fmla="*/ 3802808 w 6891715"/>
                <a:gd name="connsiteY2349" fmla="*/ 2786692 h 6367455"/>
                <a:gd name="connsiteX2350" fmla="*/ 1396971 w 6891715"/>
                <a:gd name="connsiteY2350" fmla="*/ 2773356 h 6367455"/>
                <a:gd name="connsiteX2351" fmla="*/ 1389329 w 6891715"/>
                <a:gd name="connsiteY2351" fmla="*/ 2781295 h 6367455"/>
                <a:gd name="connsiteX2352" fmla="*/ 1382682 w 6891715"/>
                <a:gd name="connsiteY2352" fmla="*/ 2776589 h 6367455"/>
                <a:gd name="connsiteX2353" fmla="*/ 2732096 w 6891715"/>
                <a:gd name="connsiteY2353" fmla="*/ 2773211 h 6367455"/>
                <a:gd name="connsiteX2354" fmla="*/ 2750156 w 6891715"/>
                <a:gd name="connsiteY2354" fmla="*/ 2804578 h 6367455"/>
                <a:gd name="connsiteX2355" fmla="*/ 2750581 w 6891715"/>
                <a:gd name="connsiteY2355" fmla="*/ 2804292 h 6367455"/>
                <a:gd name="connsiteX2356" fmla="*/ 2732780 w 6891715"/>
                <a:gd name="connsiteY2356" fmla="*/ 2773363 h 6367455"/>
                <a:gd name="connsiteX2357" fmla="*/ 3884258 w 6891715"/>
                <a:gd name="connsiteY2357" fmla="*/ 2770182 h 6367455"/>
                <a:gd name="connsiteX2358" fmla="*/ 3886163 w 6891715"/>
                <a:gd name="connsiteY2358" fmla="*/ 2783610 h 6367455"/>
                <a:gd name="connsiteX2359" fmla="*/ 3875685 w 6891715"/>
                <a:gd name="connsiteY2359" fmla="*/ 2782673 h 6367455"/>
                <a:gd name="connsiteX2360" fmla="*/ 3875368 w 6891715"/>
                <a:gd name="connsiteY2360" fmla="*/ 2783610 h 6367455"/>
                <a:gd name="connsiteX2361" fmla="*/ 3874098 w 6891715"/>
                <a:gd name="connsiteY2361" fmla="*/ 2785484 h 6367455"/>
                <a:gd name="connsiteX2362" fmla="*/ 3872510 w 6891715"/>
                <a:gd name="connsiteY2362" fmla="*/ 2787358 h 6367455"/>
                <a:gd name="connsiteX2363" fmla="*/ 3871240 w 6891715"/>
                <a:gd name="connsiteY2363" fmla="*/ 2788607 h 6367455"/>
                <a:gd name="connsiteX2364" fmla="*/ 3870288 w 6891715"/>
                <a:gd name="connsiteY2364" fmla="*/ 2788920 h 6367455"/>
                <a:gd name="connsiteX2365" fmla="*/ 3869653 w 6891715"/>
                <a:gd name="connsiteY2365" fmla="*/ 2789232 h 6367455"/>
                <a:gd name="connsiteX2366" fmla="*/ 3869335 w 6891715"/>
                <a:gd name="connsiteY2366" fmla="*/ 2788920 h 6367455"/>
                <a:gd name="connsiteX2367" fmla="*/ 3868065 w 6891715"/>
                <a:gd name="connsiteY2367" fmla="*/ 2787983 h 6367455"/>
                <a:gd name="connsiteX2368" fmla="*/ 3866795 w 6891715"/>
                <a:gd name="connsiteY2368" fmla="*/ 2786421 h 6367455"/>
                <a:gd name="connsiteX2369" fmla="*/ 3866160 w 6891715"/>
                <a:gd name="connsiteY2369" fmla="*/ 2784860 h 6367455"/>
                <a:gd name="connsiteX2370" fmla="*/ 3864573 w 6891715"/>
                <a:gd name="connsiteY2370" fmla="*/ 2781112 h 6367455"/>
                <a:gd name="connsiteX2371" fmla="*/ 3863938 w 6891715"/>
                <a:gd name="connsiteY2371" fmla="*/ 2779863 h 6367455"/>
                <a:gd name="connsiteX2372" fmla="*/ 3866160 w 6891715"/>
                <a:gd name="connsiteY2372" fmla="*/ 2771431 h 6367455"/>
                <a:gd name="connsiteX2373" fmla="*/ 1338644 w 6891715"/>
                <a:gd name="connsiteY2373" fmla="*/ 2765421 h 6367455"/>
                <a:gd name="connsiteX2374" fmla="*/ 1354715 w 6891715"/>
                <a:gd name="connsiteY2374" fmla="*/ 2768237 h 6367455"/>
                <a:gd name="connsiteX2375" fmla="*/ 1360499 w 6891715"/>
                <a:gd name="connsiteY2375" fmla="*/ 2776688 h 6367455"/>
                <a:gd name="connsiteX2376" fmla="*/ 1357286 w 6891715"/>
                <a:gd name="connsiteY2376" fmla="*/ 2788270 h 6367455"/>
                <a:gd name="connsiteX2377" fmla="*/ 1363714 w 6891715"/>
                <a:gd name="connsiteY2377" fmla="*/ 2796720 h 6367455"/>
                <a:gd name="connsiteX2378" fmla="*/ 1379783 w 6891715"/>
                <a:gd name="connsiteY2378" fmla="*/ 2783575 h 6367455"/>
                <a:gd name="connsiteX2379" fmla="*/ 1389426 w 6891715"/>
                <a:gd name="connsiteY2379" fmla="*/ 2792027 h 6367455"/>
                <a:gd name="connsiteX2380" fmla="*/ 1395855 w 6891715"/>
                <a:gd name="connsiteY2380" fmla="*/ 2797346 h 6367455"/>
                <a:gd name="connsiteX2381" fmla="*/ 1409674 w 6891715"/>
                <a:gd name="connsiteY2381" fmla="*/ 2792965 h 6367455"/>
                <a:gd name="connsiteX2382" fmla="*/ 1404532 w 6891715"/>
                <a:gd name="connsiteY2382" fmla="*/ 2806422 h 6367455"/>
                <a:gd name="connsiteX2383" fmla="*/ 1389426 w 6891715"/>
                <a:gd name="connsiteY2383" fmla="*/ 2809869 h 6367455"/>
                <a:gd name="connsiteX2384" fmla="*/ 1382998 w 6891715"/>
                <a:gd name="connsiteY2384" fmla="*/ 2792027 h 6367455"/>
                <a:gd name="connsiteX2385" fmla="*/ 1357286 w 6891715"/>
                <a:gd name="connsiteY2385" fmla="*/ 2807990 h 6367455"/>
                <a:gd name="connsiteX2386" fmla="*/ 1349572 w 6891715"/>
                <a:gd name="connsiteY2386" fmla="*/ 2801727 h 6367455"/>
                <a:gd name="connsiteX2387" fmla="*/ 1338965 w 6891715"/>
                <a:gd name="connsiteY2387" fmla="*/ 2800786 h 6367455"/>
                <a:gd name="connsiteX2388" fmla="*/ 1330289 w 6891715"/>
                <a:gd name="connsiteY2388" fmla="*/ 2789522 h 6367455"/>
                <a:gd name="connsiteX2389" fmla="*/ 4266528 w 6891715"/>
                <a:gd name="connsiteY2389" fmla="*/ 2764378 h 6367455"/>
                <a:gd name="connsiteX2390" fmla="*/ 4255416 w 6891715"/>
                <a:gd name="connsiteY2390" fmla="*/ 2776749 h 6367455"/>
                <a:gd name="connsiteX2391" fmla="*/ 4246843 w 6891715"/>
                <a:gd name="connsiteY2391" fmla="*/ 2786583 h 6367455"/>
                <a:gd name="connsiteX2392" fmla="*/ 4240493 w 6891715"/>
                <a:gd name="connsiteY2392" fmla="*/ 2794194 h 6367455"/>
                <a:gd name="connsiteX2393" fmla="*/ 4238588 w 6891715"/>
                <a:gd name="connsiteY2393" fmla="*/ 2797365 h 6367455"/>
                <a:gd name="connsiteX2394" fmla="*/ 4237001 w 6891715"/>
                <a:gd name="connsiteY2394" fmla="*/ 2801168 h 6367455"/>
                <a:gd name="connsiteX2395" fmla="*/ 4236048 w 6891715"/>
                <a:gd name="connsiteY2395" fmla="*/ 2805297 h 6367455"/>
                <a:gd name="connsiteX2396" fmla="*/ 4235413 w 6891715"/>
                <a:gd name="connsiteY2396" fmla="*/ 2809735 h 6367455"/>
                <a:gd name="connsiteX2397" fmla="*/ 4234778 w 6891715"/>
                <a:gd name="connsiteY2397" fmla="*/ 2816400 h 6367455"/>
                <a:gd name="connsiteX2398" fmla="*/ 4234461 w 6891715"/>
                <a:gd name="connsiteY2398" fmla="*/ 2819572 h 6367455"/>
                <a:gd name="connsiteX2399" fmla="*/ 4254146 w 6891715"/>
                <a:gd name="connsiteY2399" fmla="*/ 2828459 h 6367455"/>
                <a:gd name="connsiteX2400" fmla="*/ 4251606 w 6891715"/>
                <a:gd name="connsiteY2400" fmla="*/ 2849076 h 6367455"/>
                <a:gd name="connsiteX2401" fmla="*/ 4262401 w 6891715"/>
                <a:gd name="connsiteY2401" fmla="*/ 2891579 h 6367455"/>
                <a:gd name="connsiteX2402" fmla="*/ 4276371 w 6891715"/>
                <a:gd name="connsiteY2402" fmla="*/ 2915372 h 6367455"/>
                <a:gd name="connsiteX2403" fmla="*/ 4285578 w 6891715"/>
                <a:gd name="connsiteY2403" fmla="*/ 2923936 h 6367455"/>
                <a:gd name="connsiteX2404" fmla="*/ 4290658 w 6891715"/>
                <a:gd name="connsiteY2404" fmla="*/ 2940748 h 6367455"/>
                <a:gd name="connsiteX2405" fmla="*/ 4301453 w 6891715"/>
                <a:gd name="connsiteY2405" fmla="*/ 2941065 h 6367455"/>
                <a:gd name="connsiteX2406" fmla="*/ 4301578 w 6891715"/>
                <a:gd name="connsiteY2406" fmla="*/ 2941217 h 6367455"/>
                <a:gd name="connsiteX2407" fmla="*/ 4306221 w 6891715"/>
                <a:gd name="connsiteY2407" fmla="*/ 2941461 h 6367455"/>
                <a:gd name="connsiteX2408" fmla="*/ 4319241 w 6891715"/>
                <a:gd name="connsiteY2408" fmla="*/ 2956380 h 6367455"/>
                <a:gd name="connsiteX2409" fmla="*/ 4323369 w 6891715"/>
                <a:gd name="connsiteY2409" fmla="*/ 2975426 h 6367455"/>
                <a:gd name="connsiteX2410" fmla="*/ 4340199 w 6891715"/>
                <a:gd name="connsiteY2410" fmla="*/ 2977966 h 6367455"/>
                <a:gd name="connsiteX2411" fmla="*/ 4348773 w 6891715"/>
                <a:gd name="connsiteY2411" fmla="*/ 2967807 h 6367455"/>
                <a:gd name="connsiteX2412" fmla="*/ 4348456 w 6891715"/>
                <a:gd name="connsiteY2412" fmla="*/ 2950666 h 6367455"/>
                <a:gd name="connsiteX2413" fmla="*/ 4341787 w 6891715"/>
                <a:gd name="connsiteY2413" fmla="*/ 2924319 h 6367455"/>
                <a:gd name="connsiteX2414" fmla="*/ 4330990 w 6891715"/>
                <a:gd name="connsiteY2414" fmla="*/ 2916701 h 6367455"/>
                <a:gd name="connsiteX2415" fmla="*/ 4315112 w 6891715"/>
                <a:gd name="connsiteY2415" fmla="*/ 2924002 h 6367455"/>
                <a:gd name="connsiteX2416" fmla="*/ 4298282 w 6891715"/>
                <a:gd name="connsiteY2416" fmla="*/ 2924319 h 6367455"/>
                <a:gd name="connsiteX2417" fmla="*/ 4287803 w 6891715"/>
                <a:gd name="connsiteY2417" fmla="*/ 2904956 h 6367455"/>
                <a:gd name="connsiteX2418" fmla="*/ 4291296 w 6891715"/>
                <a:gd name="connsiteY2418" fmla="*/ 2892258 h 6367455"/>
                <a:gd name="connsiteX2419" fmla="*/ 4296059 w 6891715"/>
                <a:gd name="connsiteY2419" fmla="*/ 2881148 h 6367455"/>
                <a:gd name="connsiteX2420" fmla="*/ 4313525 w 6891715"/>
                <a:gd name="connsiteY2420" fmla="*/ 2869719 h 6367455"/>
                <a:gd name="connsiteX2421" fmla="*/ 4312890 w 6891715"/>
                <a:gd name="connsiteY2421" fmla="*/ 2841468 h 6367455"/>
                <a:gd name="connsiteX2422" fmla="*/ 4309396 w 6891715"/>
                <a:gd name="connsiteY2422" fmla="*/ 2811629 h 6367455"/>
                <a:gd name="connsiteX2423" fmla="*/ 4314477 w 6891715"/>
                <a:gd name="connsiteY2423" fmla="*/ 2787822 h 6367455"/>
                <a:gd name="connsiteX2424" fmla="*/ 4313842 w 6891715"/>
                <a:gd name="connsiteY2424" fmla="*/ 2784012 h 6367455"/>
                <a:gd name="connsiteX2425" fmla="*/ 4314747 w 6891715"/>
                <a:gd name="connsiteY2425" fmla="*/ 2782557 h 6367455"/>
                <a:gd name="connsiteX2426" fmla="*/ 4312883 w 6891715"/>
                <a:gd name="connsiteY2426" fmla="*/ 2774845 h 6367455"/>
                <a:gd name="connsiteX2427" fmla="*/ 4295421 w 6891715"/>
                <a:gd name="connsiteY2427" fmla="*/ 2783093 h 6367455"/>
                <a:gd name="connsiteX2428" fmla="*/ 4293833 w 6891715"/>
                <a:gd name="connsiteY2428" fmla="*/ 2772624 h 6367455"/>
                <a:gd name="connsiteX2429" fmla="*/ 1361090 w 6891715"/>
                <a:gd name="connsiteY2429" fmla="*/ 2755895 h 6367455"/>
                <a:gd name="connsiteX2430" fmla="*/ 1374745 w 6891715"/>
                <a:gd name="connsiteY2430" fmla="*/ 2758673 h 6367455"/>
                <a:gd name="connsiteX2431" fmla="*/ 1365217 w 6891715"/>
                <a:gd name="connsiteY2431" fmla="*/ 2767009 h 6367455"/>
                <a:gd name="connsiteX2432" fmla="*/ 1358867 w 6891715"/>
                <a:gd name="connsiteY2432" fmla="*/ 2760834 h 6367455"/>
                <a:gd name="connsiteX2433" fmla="*/ 1409438 w 6891715"/>
                <a:gd name="connsiteY2433" fmla="*/ 2754306 h 6367455"/>
                <a:gd name="connsiteX2434" fmla="*/ 1411262 w 6891715"/>
                <a:gd name="connsiteY2434" fmla="*/ 2765420 h 6367455"/>
                <a:gd name="connsiteX2435" fmla="*/ 1396971 w 6891715"/>
                <a:gd name="connsiteY2435" fmla="*/ 2761379 h 6367455"/>
                <a:gd name="connsiteX2436" fmla="*/ 1423961 w 6891715"/>
                <a:gd name="connsiteY2436" fmla="*/ 2730494 h 6367455"/>
                <a:gd name="connsiteX2437" fmla="*/ 1419616 w 6891715"/>
                <a:gd name="connsiteY2437" fmla="*/ 2737694 h 6367455"/>
                <a:gd name="connsiteX2438" fmla="*/ 1398559 w 6891715"/>
                <a:gd name="connsiteY2438" fmla="*/ 2752719 h 6367455"/>
                <a:gd name="connsiteX2439" fmla="*/ 1399227 w 6891715"/>
                <a:gd name="connsiteY2439" fmla="*/ 2740198 h 6367455"/>
                <a:gd name="connsiteX2440" fmla="*/ 1410592 w 6891715"/>
                <a:gd name="connsiteY2440" fmla="*/ 2730808 h 6367455"/>
                <a:gd name="connsiteX2441" fmla="*/ 1377050 w 6891715"/>
                <a:gd name="connsiteY2441" fmla="*/ 2728907 h 6367455"/>
                <a:gd name="connsiteX2442" fmla="*/ 1374767 w 6891715"/>
                <a:gd name="connsiteY2442" fmla="*/ 2734996 h 6367455"/>
                <a:gd name="connsiteX2443" fmla="*/ 1385859 w 6891715"/>
                <a:gd name="connsiteY2443" fmla="*/ 2743825 h 6367455"/>
                <a:gd name="connsiteX2444" fmla="*/ 1382923 w 6891715"/>
                <a:gd name="connsiteY2444" fmla="*/ 2751131 h 6367455"/>
                <a:gd name="connsiteX2445" fmla="*/ 1372483 w 6891715"/>
                <a:gd name="connsiteY2445" fmla="*/ 2741391 h 6367455"/>
                <a:gd name="connsiteX2446" fmla="*/ 1362043 w 6891715"/>
                <a:gd name="connsiteY2446" fmla="*/ 2739260 h 6367455"/>
                <a:gd name="connsiteX2447" fmla="*/ 1368241 w 6891715"/>
                <a:gd name="connsiteY2447" fmla="*/ 2731039 h 6367455"/>
                <a:gd name="connsiteX2448" fmla="*/ 2164892 w 6891715"/>
                <a:gd name="connsiteY2448" fmla="*/ 2724151 h 6367455"/>
                <a:gd name="connsiteX2449" fmla="*/ 2168495 w 6891715"/>
                <a:gd name="connsiteY2449" fmla="*/ 2736589 h 6367455"/>
                <a:gd name="connsiteX2450" fmla="*/ 2163389 w 6891715"/>
                <a:gd name="connsiteY2450" fmla="*/ 2754314 h 6367455"/>
                <a:gd name="connsiteX2451" fmla="*/ 2157383 w 6891715"/>
                <a:gd name="connsiteY2451" fmla="*/ 2749028 h 6367455"/>
                <a:gd name="connsiteX2452" fmla="*/ 2160986 w 6891715"/>
                <a:gd name="connsiteY2452" fmla="*/ 2729437 h 6367455"/>
                <a:gd name="connsiteX2453" fmla="*/ 4327488 w 6891715"/>
                <a:gd name="connsiteY2453" fmla="*/ 2719966 h 6367455"/>
                <a:gd name="connsiteX2454" fmla="*/ 4324631 w 6891715"/>
                <a:gd name="connsiteY2454" fmla="*/ 2731387 h 6367455"/>
                <a:gd name="connsiteX2455" fmla="*/ 4318281 w 6891715"/>
                <a:gd name="connsiteY2455" fmla="*/ 2738683 h 6367455"/>
                <a:gd name="connsiteX2456" fmla="*/ 4321773 w 6891715"/>
                <a:gd name="connsiteY2456" fmla="*/ 2741538 h 6367455"/>
                <a:gd name="connsiteX2457" fmla="*/ 4328442 w 6891715"/>
                <a:gd name="connsiteY2457" fmla="*/ 2741272 h 6367455"/>
                <a:gd name="connsiteX2458" fmla="*/ 4328450 w 6891715"/>
                <a:gd name="connsiteY2458" fmla="*/ 2741158 h 6367455"/>
                <a:gd name="connsiteX2459" fmla="*/ 4334483 w 6891715"/>
                <a:gd name="connsiteY2459" fmla="*/ 2740523 h 6367455"/>
                <a:gd name="connsiteX2460" fmla="*/ 4337341 w 6891715"/>
                <a:gd name="connsiteY2460" fmla="*/ 2744333 h 6367455"/>
                <a:gd name="connsiteX2461" fmla="*/ 4332578 w 6891715"/>
                <a:gd name="connsiteY2461" fmla="*/ 2758299 h 6367455"/>
                <a:gd name="connsiteX2462" fmla="*/ 4344962 w 6891715"/>
                <a:gd name="connsiteY2462" fmla="*/ 2741476 h 6367455"/>
                <a:gd name="connsiteX2463" fmla="*/ 4339564 w 6891715"/>
                <a:gd name="connsiteY2463" fmla="*/ 2735126 h 6367455"/>
                <a:gd name="connsiteX2464" fmla="*/ 4346233 w 6891715"/>
                <a:gd name="connsiteY2464" fmla="*/ 2732904 h 6367455"/>
                <a:gd name="connsiteX2465" fmla="*/ 4338929 w 6891715"/>
                <a:gd name="connsiteY2465" fmla="*/ 2726874 h 6367455"/>
                <a:gd name="connsiteX2466" fmla="*/ 4330355 w 6891715"/>
                <a:gd name="connsiteY2466" fmla="*/ 2721794 h 6367455"/>
                <a:gd name="connsiteX2467" fmla="*/ 4330404 w 6891715"/>
                <a:gd name="connsiteY2467" fmla="*/ 2721310 h 6367455"/>
                <a:gd name="connsiteX2468" fmla="*/ 3421026 w 6891715"/>
                <a:gd name="connsiteY2468" fmla="*/ 2717795 h 6367455"/>
                <a:gd name="connsiteX2469" fmla="*/ 3419502 w 6891715"/>
                <a:gd name="connsiteY2469" fmla="*/ 2733233 h 6367455"/>
                <a:gd name="connsiteX2470" fmla="*/ 3412190 w 6891715"/>
                <a:gd name="connsiteY2470" fmla="*/ 2746371 h 6367455"/>
                <a:gd name="connsiteX2471" fmla="*/ 3403050 w 6891715"/>
                <a:gd name="connsiteY2471" fmla="*/ 2734218 h 6367455"/>
                <a:gd name="connsiteX2472" fmla="*/ 3396042 w 6891715"/>
                <a:gd name="connsiteY2472" fmla="*/ 2735861 h 6367455"/>
                <a:gd name="connsiteX2473" fmla="*/ 3390863 w 6891715"/>
                <a:gd name="connsiteY2473" fmla="*/ 2722724 h 6367455"/>
                <a:gd name="connsiteX2474" fmla="*/ 3403050 w 6891715"/>
                <a:gd name="connsiteY2474" fmla="*/ 2724693 h 6367455"/>
                <a:gd name="connsiteX2475" fmla="*/ 3342285 w 6891715"/>
                <a:gd name="connsiteY2475" fmla="*/ 2709858 h 6367455"/>
                <a:gd name="connsiteX2476" fmla="*/ 3349588 w 6891715"/>
                <a:gd name="connsiteY2476" fmla="*/ 2718830 h 6367455"/>
                <a:gd name="connsiteX2477" fmla="*/ 3337840 w 6891715"/>
                <a:gd name="connsiteY2477" fmla="*/ 2725733 h 6367455"/>
                <a:gd name="connsiteX2478" fmla="*/ 3327363 w 6891715"/>
                <a:gd name="connsiteY2478" fmla="*/ 2714687 h 6367455"/>
                <a:gd name="connsiteX2479" fmla="*/ 3433725 w 6891715"/>
                <a:gd name="connsiteY2479" fmla="*/ 2679697 h 6367455"/>
                <a:gd name="connsiteX2480" fmla="*/ 3429527 w 6891715"/>
                <a:gd name="connsiteY2480" fmla="*/ 2689174 h 6367455"/>
                <a:gd name="connsiteX2481" fmla="*/ 3426298 w 6891715"/>
                <a:gd name="connsiteY2481" fmla="*/ 2696367 h 6367455"/>
                <a:gd name="connsiteX2482" fmla="*/ 3424361 w 6891715"/>
                <a:gd name="connsiteY2482" fmla="*/ 2701596 h 6367455"/>
                <a:gd name="connsiteX2483" fmla="*/ 3424038 w 6891715"/>
                <a:gd name="connsiteY2483" fmla="*/ 2701922 h 6367455"/>
                <a:gd name="connsiteX2484" fmla="*/ 3423715 w 6891715"/>
                <a:gd name="connsiteY2484" fmla="*/ 2701922 h 6367455"/>
                <a:gd name="connsiteX2485" fmla="*/ 3422101 w 6891715"/>
                <a:gd name="connsiteY2485" fmla="*/ 2701268 h 6367455"/>
                <a:gd name="connsiteX2486" fmla="*/ 3420809 w 6891715"/>
                <a:gd name="connsiteY2486" fmla="*/ 2699306 h 6367455"/>
                <a:gd name="connsiteX2487" fmla="*/ 3418872 w 6891715"/>
                <a:gd name="connsiteY2487" fmla="*/ 2697020 h 6367455"/>
                <a:gd name="connsiteX2488" fmla="*/ 3415643 w 6891715"/>
                <a:gd name="connsiteY2488" fmla="*/ 2692771 h 6367455"/>
                <a:gd name="connsiteX2489" fmla="*/ 3414675 w 6891715"/>
                <a:gd name="connsiteY2489" fmla="*/ 2690483 h 6367455"/>
                <a:gd name="connsiteX2490" fmla="*/ 2171036 w 6891715"/>
                <a:gd name="connsiteY2490" fmla="*/ 2678115 h 6367455"/>
                <a:gd name="connsiteX2491" fmla="*/ 2181830 w 6891715"/>
                <a:gd name="connsiteY2491" fmla="*/ 2678115 h 6367455"/>
                <a:gd name="connsiteX2492" fmla="*/ 2174210 w 6891715"/>
                <a:gd name="connsiteY2492" fmla="*/ 2694674 h 6367455"/>
                <a:gd name="connsiteX2493" fmla="*/ 2185958 w 6891715"/>
                <a:gd name="connsiteY2493" fmla="*/ 2700844 h 6367455"/>
                <a:gd name="connsiteX2494" fmla="*/ 2190720 w 6891715"/>
                <a:gd name="connsiteY2494" fmla="*/ 2708312 h 6367455"/>
                <a:gd name="connsiteX2495" fmla="*/ 2182149 w 6891715"/>
                <a:gd name="connsiteY2495" fmla="*/ 2715780 h 6367455"/>
                <a:gd name="connsiteX2496" fmla="*/ 2188498 w 6891715"/>
                <a:gd name="connsiteY2496" fmla="*/ 2735262 h 6367455"/>
                <a:gd name="connsiteX2497" fmla="*/ 2181194 w 6891715"/>
                <a:gd name="connsiteY2497" fmla="*/ 2732015 h 6367455"/>
                <a:gd name="connsiteX2498" fmla="*/ 2166272 w 6891715"/>
                <a:gd name="connsiteY2498" fmla="*/ 2715130 h 6367455"/>
                <a:gd name="connsiteX2499" fmla="*/ 2163733 w 6891715"/>
                <a:gd name="connsiteY2499" fmla="*/ 2692401 h 6367455"/>
                <a:gd name="connsiteX2500" fmla="*/ 2164568 w 6891715"/>
                <a:gd name="connsiteY2500" fmla="*/ 2619379 h 6367455"/>
                <a:gd name="connsiteX2501" fmla="*/ 2170249 w 6891715"/>
                <a:gd name="connsiteY2501" fmla="*/ 2620019 h 6367455"/>
                <a:gd name="connsiteX2502" fmla="*/ 2179607 w 6891715"/>
                <a:gd name="connsiteY2502" fmla="*/ 2637322 h 6367455"/>
                <a:gd name="connsiteX2503" fmla="*/ 2175263 w 6891715"/>
                <a:gd name="connsiteY2503" fmla="*/ 2654303 h 6367455"/>
                <a:gd name="connsiteX2504" fmla="*/ 2160558 w 6891715"/>
                <a:gd name="connsiteY2504" fmla="*/ 2630913 h 6367455"/>
                <a:gd name="connsiteX2505" fmla="*/ 2201425 w 6891715"/>
                <a:gd name="connsiteY2505" fmla="*/ 2586041 h 6367455"/>
                <a:gd name="connsiteX2506" fmla="*/ 2209771 w 6891715"/>
                <a:gd name="connsiteY2506" fmla="*/ 2586041 h 6367455"/>
                <a:gd name="connsiteX2507" fmla="*/ 2207915 w 6891715"/>
                <a:gd name="connsiteY2507" fmla="*/ 2605552 h 6367455"/>
                <a:gd name="connsiteX2508" fmla="*/ 2181644 w 6891715"/>
                <a:gd name="connsiteY2508" fmla="*/ 2628902 h 6367455"/>
                <a:gd name="connsiteX2509" fmla="*/ 2174844 w 6891715"/>
                <a:gd name="connsiteY2509" fmla="*/ 2611949 h 6367455"/>
                <a:gd name="connsiteX2510" fmla="*/ 2180100 w 6891715"/>
                <a:gd name="connsiteY2510" fmla="*/ 2596276 h 6367455"/>
                <a:gd name="connsiteX2511" fmla="*/ 2148426 w 6891715"/>
                <a:gd name="connsiteY2511" fmla="*/ 2586041 h 6367455"/>
                <a:gd name="connsiteX2512" fmla="*/ 2154587 w 6891715"/>
                <a:gd name="connsiteY2512" fmla="*/ 2587629 h 6367455"/>
                <a:gd name="connsiteX2513" fmla="*/ 2166908 w 6891715"/>
                <a:gd name="connsiteY2513" fmla="*/ 2597153 h 6367455"/>
                <a:gd name="connsiteX2514" fmla="*/ 2158593 w 6891715"/>
                <a:gd name="connsiteY2514" fmla="*/ 2609854 h 6367455"/>
                <a:gd name="connsiteX2515" fmla="*/ 2152430 w 6891715"/>
                <a:gd name="connsiteY2515" fmla="*/ 2613028 h 6367455"/>
                <a:gd name="connsiteX2516" fmla="*/ 2146270 w 6891715"/>
                <a:gd name="connsiteY2516" fmla="*/ 2598423 h 6367455"/>
                <a:gd name="connsiteX2517" fmla="*/ 3682894 w 6891715"/>
                <a:gd name="connsiteY2517" fmla="*/ 2570157 h 6367455"/>
                <a:gd name="connsiteX2518" fmla="*/ 3694076 w 6891715"/>
                <a:gd name="connsiteY2518" fmla="*/ 2582121 h 6367455"/>
                <a:gd name="connsiteX2519" fmla="*/ 3689417 w 6891715"/>
                <a:gd name="connsiteY2519" fmla="*/ 2587620 h 6367455"/>
                <a:gd name="connsiteX2520" fmla="*/ 3679788 w 6891715"/>
                <a:gd name="connsiteY2520" fmla="*/ 2582121 h 6367455"/>
                <a:gd name="connsiteX2521" fmla="*/ 3730905 w 6891715"/>
                <a:gd name="connsiteY2521" fmla="*/ 2559046 h 6367455"/>
                <a:gd name="connsiteX2522" fmla="*/ 3735350 w 6891715"/>
                <a:gd name="connsiteY2522" fmla="*/ 2566983 h 6367455"/>
                <a:gd name="connsiteX2523" fmla="*/ 3733445 w 6891715"/>
                <a:gd name="connsiteY2523" fmla="*/ 2579682 h 6367455"/>
                <a:gd name="connsiteX2524" fmla="*/ 3722650 w 6891715"/>
                <a:gd name="connsiteY2524" fmla="*/ 2562220 h 6367455"/>
                <a:gd name="connsiteX2525" fmla="*/ 3713237 w 6891715"/>
                <a:gd name="connsiteY2525" fmla="*/ 2559046 h 6367455"/>
                <a:gd name="connsiteX2526" fmla="*/ 3716301 w 6891715"/>
                <a:gd name="connsiteY2526" fmla="*/ 2571115 h 6367455"/>
                <a:gd name="connsiteX2527" fmla="*/ 3704965 w 6891715"/>
                <a:gd name="connsiteY2527" fmla="*/ 2582856 h 6367455"/>
                <a:gd name="connsiteX2528" fmla="*/ 3698838 w 6891715"/>
                <a:gd name="connsiteY2528" fmla="*/ 2569810 h 6367455"/>
                <a:gd name="connsiteX2529" fmla="*/ 3699757 w 6891715"/>
                <a:gd name="connsiteY2529" fmla="*/ 2564591 h 6367455"/>
                <a:gd name="connsiteX2530" fmla="*/ 3751833 w 6891715"/>
                <a:gd name="connsiteY2530" fmla="*/ 2544760 h 6367455"/>
                <a:gd name="connsiteX2531" fmla="*/ 3757575 w 6891715"/>
                <a:gd name="connsiteY2531" fmla="*/ 2551108 h 6367455"/>
                <a:gd name="connsiteX2532" fmla="*/ 3756224 w 6891715"/>
                <a:gd name="connsiteY2532" fmla="*/ 2566981 h 6367455"/>
                <a:gd name="connsiteX2533" fmla="*/ 3748793 w 6891715"/>
                <a:gd name="connsiteY2533" fmla="*/ 2573332 h 6367455"/>
                <a:gd name="connsiteX2534" fmla="*/ 3741700 w 6891715"/>
                <a:gd name="connsiteY2534" fmla="*/ 2562855 h 6367455"/>
                <a:gd name="connsiteX2535" fmla="*/ 3826834 w 6891715"/>
                <a:gd name="connsiteY2535" fmla="*/ 2541584 h 6367455"/>
                <a:gd name="connsiteX2536" fmla="*/ 3829013 w 6891715"/>
                <a:gd name="connsiteY2536" fmla="*/ 2550995 h 6367455"/>
                <a:gd name="connsiteX2537" fmla="*/ 3819052 w 6891715"/>
                <a:gd name="connsiteY2537" fmla="*/ 2563541 h 6367455"/>
                <a:gd name="connsiteX2538" fmla="*/ 3813760 w 6891715"/>
                <a:gd name="connsiteY2538" fmla="*/ 2568873 h 6367455"/>
                <a:gd name="connsiteX2539" fmla="*/ 3810648 w 6891715"/>
                <a:gd name="connsiteY2539" fmla="*/ 2582361 h 6367455"/>
                <a:gd name="connsiteX2540" fmla="*/ 3808780 w 6891715"/>
                <a:gd name="connsiteY2540" fmla="*/ 2593970 h 6367455"/>
                <a:gd name="connsiteX2541" fmla="*/ 3795395 w 6891715"/>
                <a:gd name="connsiteY2541" fmla="*/ 2588949 h 6367455"/>
                <a:gd name="connsiteX2542" fmla="*/ 3790103 w 6891715"/>
                <a:gd name="connsiteY2542" fmla="*/ 2582361 h 6367455"/>
                <a:gd name="connsiteX2543" fmla="*/ 3781388 w 6891715"/>
                <a:gd name="connsiteY2543" fmla="*/ 2570128 h 6367455"/>
                <a:gd name="connsiteX2544" fmla="*/ 3787925 w 6891715"/>
                <a:gd name="connsiteY2544" fmla="*/ 2563854 h 6367455"/>
                <a:gd name="connsiteX2545" fmla="*/ 3815939 w 6891715"/>
                <a:gd name="connsiteY2545" fmla="*/ 2550995 h 6367455"/>
                <a:gd name="connsiteX2546" fmla="*/ 2138139 w 6891715"/>
                <a:gd name="connsiteY2546" fmla="*/ 2532068 h 6367455"/>
                <a:gd name="connsiteX2547" fmla="*/ 2144896 w 6891715"/>
                <a:gd name="connsiteY2547" fmla="*/ 2548103 h 6367455"/>
                <a:gd name="connsiteX2548" fmla="*/ 2152621 w 6891715"/>
                <a:gd name="connsiteY2548" fmla="*/ 2563818 h 6367455"/>
                <a:gd name="connsiteX2549" fmla="*/ 2132025 w 6891715"/>
                <a:gd name="connsiteY2549" fmla="*/ 2553556 h 6367455"/>
                <a:gd name="connsiteX2550" fmla="*/ 2128806 w 6891715"/>
                <a:gd name="connsiteY2550" fmla="*/ 2539442 h 6367455"/>
                <a:gd name="connsiteX2551" fmla="*/ 3770127 w 6891715"/>
                <a:gd name="connsiteY2551" fmla="*/ 2525711 h 6367455"/>
                <a:gd name="connsiteX2552" fmla="*/ 3779801 w 6891715"/>
                <a:gd name="connsiteY2552" fmla="*/ 2530439 h 6367455"/>
                <a:gd name="connsiteX2553" fmla="*/ 3779801 w 6891715"/>
                <a:gd name="connsiteY2553" fmla="*/ 2539220 h 6367455"/>
                <a:gd name="connsiteX2554" fmla="*/ 3769482 w 6891715"/>
                <a:gd name="connsiteY2554" fmla="*/ 2541584 h 6367455"/>
                <a:gd name="connsiteX2555" fmla="*/ 3759163 w 6891715"/>
                <a:gd name="connsiteY2555" fmla="*/ 2530439 h 6367455"/>
                <a:gd name="connsiteX2556" fmla="*/ 1526042 w 6891715"/>
                <a:gd name="connsiteY2556" fmla="*/ 2514597 h 6367455"/>
                <a:gd name="connsiteX2557" fmla="*/ 1532424 w 6891715"/>
                <a:gd name="connsiteY2557" fmla="*/ 2520947 h 6367455"/>
                <a:gd name="connsiteX2558" fmla="*/ 1541994 w 6891715"/>
                <a:gd name="connsiteY2558" fmla="*/ 2516503 h 6367455"/>
                <a:gd name="connsiteX2559" fmla="*/ 1549652 w 6891715"/>
                <a:gd name="connsiteY2559" fmla="*/ 2522534 h 6367455"/>
                <a:gd name="connsiteX2560" fmla="*/ 1540399 w 6891715"/>
                <a:gd name="connsiteY2560" fmla="*/ 2528884 h 6367455"/>
                <a:gd name="connsiteX2561" fmla="*/ 1547738 w 6891715"/>
                <a:gd name="connsiteY2561" fmla="*/ 2543806 h 6367455"/>
                <a:gd name="connsiteX2562" fmla="*/ 1540399 w 6891715"/>
                <a:gd name="connsiteY2562" fmla="*/ 2547933 h 6367455"/>
                <a:gd name="connsiteX2563" fmla="*/ 1539123 w 6891715"/>
                <a:gd name="connsiteY2563" fmla="*/ 2555552 h 6367455"/>
                <a:gd name="connsiteX2564" fmla="*/ 1557308 w 6891715"/>
                <a:gd name="connsiteY2564" fmla="*/ 2564759 h 6367455"/>
                <a:gd name="connsiteX2565" fmla="*/ 1554436 w 6891715"/>
                <a:gd name="connsiteY2565" fmla="*/ 2573331 h 6367455"/>
                <a:gd name="connsiteX2566" fmla="*/ 1550289 w 6891715"/>
                <a:gd name="connsiteY2566" fmla="*/ 2567934 h 6367455"/>
                <a:gd name="connsiteX2567" fmla="*/ 1544866 w 6891715"/>
                <a:gd name="connsiteY2567" fmla="*/ 2576505 h 6367455"/>
                <a:gd name="connsiteX2568" fmla="*/ 1544866 w 6891715"/>
                <a:gd name="connsiteY2568" fmla="*/ 2598732 h 6367455"/>
                <a:gd name="connsiteX2569" fmla="*/ 1535614 w 6891715"/>
                <a:gd name="connsiteY2569" fmla="*/ 2612385 h 6367455"/>
                <a:gd name="connsiteX2570" fmla="*/ 1530190 w 6891715"/>
                <a:gd name="connsiteY2570" fmla="*/ 2627309 h 6367455"/>
                <a:gd name="connsiteX2571" fmla="*/ 1518705 w 6891715"/>
                <a:gd name="connsiteY2571" fmla="*/ 2620005 h 6367455"/>
                <a:gd name="connsiteX2572" fmla="*/ 1529870 w 6891715"/>
                <a:gd name="connsiteY2572" fmla="*/ 2595556 h 6367455"/>
                <a:gd name="connsiteX2573" fmla="*/ 1532104 w 6891715"/>
                <a:gd name="connsiteY2573" fmla="*/ 2571426 h 6367455"/>
                <a:gd name="connsiteX2574" fmla="*/ 1531147 w 6891715"/>
                <a:gd name="connsiteY2574" fmla="*/ 2564124 h 6367455"/>
                <a:gd name="connsiteX2575" fmla="*/ 1522534 w 6891715"/>
                <a:gd name="connsiteY2575" fmla="*/ 2562855 h 6367455"/>
                <a:gd name="connsiteX2576" fmla="*/ 1510728 w 6891715"/>
                <a:gd name="connsiteY2576" fmla="*/ 2578728 h 6367455"/>
                <a:gd name="connsiteX2577" fmla="*/ 1490631 w 6891715"/>
                <a:gd name="connsiteY2577" fmla="*/ 2561267 h 6367455"/>
                <a:gd name="connsiteX2578" fmla="*/ 1491587 w 6891715"/>
                <a:gd name="connsiteY2578" fmla="*/ 2550472 h 6367455"/>
                <a:gd name="connsiteX2579" fmla="*/ 1513604 w 6891715"/>
                <a:gd name="connsiteY2579" fmla="*/ 2544123 h 6367455"/>
                <a:gd name="connsiteX2580" fmla="*/ 1519023 w 6891715"/>
                <a:gd name="connsiteY2580" fmla="*/ 2550472 h 6367455"/>
                <a:gd name="connsiteX2581" fmla="*/ 1520938 w 6891715"/>
                <a:gd name="connsiteY2581" fmla="*/ 2544123 h 6367455"/>
                <a:gd name="connsiteX2582" fmla="*/ 1516791 w 6891715"/>
                <a:gd name="connsiteY2582" fmla="*/ 2536822 h 6367455"/>
                <a:gd name="connsiteX2583" fmla="*/ 1520938 w 6891715"/>
                <a:gd name="connsiteY2583" fmla="*/ 2521900 h 6367455"/>
                <a:gd name="connsiteX2584" fmla="*/ 3554357 w 6891715"/>
                <a:gd name="connsiteY2584" fmla="*/ 2513011 h 6367455"/>
                <a:gd name="connsiteX2585" fmla="*/ 3581363 w 6891715"/>
                <a:gd name="connsiteY2585" fmla="*/ 2544986 h 6367455"/>
                <a:gd name="connsiteX2586" fmla="*/ 3565842 w 6891715"/>
                <a:gd name="connsiteY2586" fmla="*/ 2543105 h 6367455"/>
                <a:gd name="connsiteX2587" fmla="*/ 3567084 w 6891715"/>
                <a:gd name="connsiteY2587" fmla="*/ 2558779 h 6367455"/>
                <a:gd name="connsiteX2588" fmla="*/ 3559013 w 6891715"/>
                <a:gd name="connsiteY2588" fmla="*/ 2560659 h 6367455"/>
                <a:gd name="connsiteX2589" fmla="*/ 3559945 w 6891715"/>
                <a:gd name="connsiteY2589" fmla="*/ 2570064 h 6367455"/>
                <a:gd name="connsiteX2590" fmla="*/ 3575465 w 6891715"/>
                <a:gd name="connsiteY2590" fmla="*/ 2578214 h 6367455"/>
                <a:gd name="connsiteX2591" fmla="*/ 3568636 w 6891715"/>
                <a:gd name="connsiteY2591" fmla="*/ 2587620 h 6367455"/>
                <a:gd name="connsiteX2592" fmla="*/ 3559945 w 6891715"/>
                <a:gd name="connsiteY2592" fmla="*/ 2574453 h 6367455"/>
                <a:gd name="connsiteX2593" fmla="*/ 3542562 w 6891715"/>
                <a:gd name="connsiteY2593" fmla="*/ 2576647 h 6367455"/>
                <a:gd name="connsiteX2594" fmla="*/ 3533870 w 6891715"/>
                <a:gd name="connsiteY2594" fmla="*/ 2561286 h 6367455"/>
                <a:gd name="connsiteX2595" fmla="*/ 3525800 w 6891715"/>
                <a:gd name="connsiteY2595" fmla="*/ 2545299 h 6367455"/>
                <a:gd name="connsiteX2596" fmla="*/ 3525800 w 6891715"/>
                <a:gd name="connsiteY2596" fmla="*/ 2535895 h 6367455"/>
                <a:gd name="connsiteX2597" fmla="*/ 3538216 w 6891715"/>
                <a:gd name="connsiteY2597" fmla="*/ 2547493 h 6367455"/>
                <a:gd name="connsiteX2598" fmla="*/ 3542251 w 6891715"/>
                <a:gd name="connsiteY2598" fmla="*/ 2538089 h 6367455"/>
                <a:gd name="connsiteX2599" fmla="*/ 3544114 w 6891715"/>
                <a:gd name="connsiteY2599" fmla="*/ 2526491 h 6367455"/>
                <a:gd name="connsiteX2600" fmla="*/ 3553426 w 6891715"/>
                <a:gd name="connsiteY2600" fmla="*/ 2531820 h 6367455"/>
                <a:gd name="connsiteX2601" fmla="*/ 3555599 w 6891715"/>
                <a:gd name="connsiteY2601" fmla="*/ 2521476 h 6367455"/>
                <a:gd name="connsiteX2602" fmla="*/ 3550322 w 6891715"/>
                <a:gd name="connsiteY2602" fmla="*/ 2514892 h 6367455"/>
                <a:gd name="connsiteX2603" fmla="*/ 3405150 w 6891715"/>
                <a:gd name="connsiteY2603" fmla="*/ 2508248 h 6367455"/>
                <a:gd name="connsiteX2604" fmla="*/ 3421025 w 6891715"/>
                <a:gd name="connsiteY2604" fmla="*/ 2526734 h 6367455"/>
                <a:gd name="connsiteX2605" fmla="*/ 3417850 w 6891715"/>
                <a:gd name="connsiteY2605" fmla="*/ 2532062 h 6367455"/>
                <a:gd name="connsiteX2606" fmla="*/ 3407372 w 6891715"/>
                <a:gd name="connsiteY2606" fmla="*/ 2523916 h 6367455"/>
                <a:gd name="connsiteX2607" fmla="*/ 3729877 w 6891715"/>
                <a:gd name="connsiteY2607" fmla="*/ 2501897 h 6367455"/>
                <a:gd name="connsiteX2608" fmla="*/ 3742150 w 6891715"/>
                <a:gd name="connsiteY2608" fmla="*/ 2505753 h 6367455"/>
                <a:gd name="connsiteX2609" fmla="*/ 3746463 w 6891715"/>
                <a:gd name="connsiteY2609" fmla="*/ 2525336 h 6367455"/>
                <a:gd name="connsiteX2610" fmla="*/ 3731204 w 6891715"/>
                <a:gd name="connsiteY2610" fmla="*/ 2530473 h 6367455"/>
                <a:gd name="connsiteX2611" fmla="*/ 3724569 w 6891715"/>
                <a:gd name="connsiteY2611" fmla="*/ 2524053 h 6367455"/>
                <a:gd name="connsiteX2612" fmla="*/ 3724238 w 6891715"/>
                <a:gd name="connsiteY2612" fmla="*/ 2506394 h 6367455"/>
                <a:gd name="connsiteX2613" fmla="*/ 1524271 w 6891715"/>
                <a:gd name="connsiteY2613" fmla="*/ 2489194 h 6367455"/>
                <a:gd name="connsiteX2614" fmla="*/ 1525556 w 6891715"/>
                <a:gd name="connsiteY2614" fmla="*/ 2509482 h 6367455"/>
                <a:gd name="connsiteX2615" fmla="*/ 1516234 w 6891715"/>
                <a:gd name="connsiteY2615" fmla="*/ 2518173 h 6367455"/>
                <a:gd name="connsiteX2616" fmla="*/ 1508511 w 6891715"/>
                <a:gd name="connsiteY2616" fmla="*/ 2535234 h 6367455"/>
                <a:gd name="connsiteX2617" fmla="*/ 1500155 w 6891715"/>
                <a:gd name="connsiteY2617" fmla="*/ 2531049 h 6367455"/>
                <a:gd name="connsiteX2618" fmla="*/ 1512699 w 6891715"/>
                <a:gd name="connsiteY2618" fmla="*/ 2514954 h 6367455"/>
                <a:gd name="connsiteX2619" fmla="*/ 1506262 w 6891715"/>
                <a:gd name="connsiteY2619" fmla="*/ 2504322 h 6367455"/>
                <a:gd name="connsiteX2620" fmla="*/ 1510444 w 6891715"/>
                <a:gd name="connsiteY2620" fmla="*/ 2490483 h 6367455"/>
                <a:gd name="connsiteX2621" fmla="*/ 1565246 w 6891715"/>
                <a:gd name="connsiteY2621" fmla="*/ 2471735 h 6367455"/>
                <a:gd name="connsiteX2622" fmla="*/ 1558483 w 6891715"/>
                <a:gd name="connsiteY2622" fmla="*/ 2484432 h 6367455"/>
                <a:gd name="connsiteX2623" fmla="*/ 1557308 w 6891715"/>
                <a:gd name="connsiteY2623" fmla="*/ 2473640 h 6367455"/>
                <a:gd name="connsiteX2624" fmla="*/ 2108170 w 6891715"/>
                <a:gd name="connsiteY2624" fmla="*/ 2470155 h 6367455"/>
                <a:gd name="connsiteX2625" fmla="*/ 2128143 w 6891715"/>
                <a:gd name="connsiteY2625" fmla="*/ 2489058 h 6367455"/>
                <a:gd name="connsiteX2626" fmla="*/ 2128807 w 6891715"/>
                <a:gd name="connsiteY2626" fmla="*/ 2505076 h 6367455"/>
                <a:gd name="connsiteX2627" fmla="*/ 2111832 w 6891715"/>
                <a:gd name="connsiteY2627" fmla="*/ 2493538 h 6367455"/>
                <a:gd name="connsiteX2628" fmla="*/ 1542198 w 6891715"/>
                <a:gd name="connsiteY2628" fmla="*/ 2470150 h 6367455"/>
                <a:gd name="connsiteX2629" fmla="*/ 1550929 w 6891715"/>
                <a:gd name="connsiteY2629" fmla="*/ 2477076 h 6367455"/>
                <a:gd name="connsiteX2630" fmla="*/ 1552544 w 6891715"/>
                <a:gd name="connsiteY2630" fmla="*/ 2495974 h 6367455"/>
                <a:gd name="connsiteX2631" fmla="*/ 1548020 w 6891715"/>
                <a:gd name="connsiteY2631" fmla="*/ 2504475 h 6367455"/>
                <a:gd name="connsiteX2632" fmla="*/ 1537345 w 6891715"/>
                <a:gd name="connsiteY2632" fmla="*/ 2509836 h 6367455"/>
                <a:gd name="connsiteX2633" fmla="*/ 1535082 w 6891715"/>
                <a:gd name="connsiteY2633" fmla="*/ 2498175 h 6367455"/>
                <a:gd name="connsiteX2634" fmla="*/ 1538963 w 6891715"/>
                <a:gd name="connsiteY2634" fmla="*/ 2477393 h 6367455"/>
                <a:gd name="connsiteX2635" fmla="*/ 2122457 w 6891715"/>
                <a:gd name="connsiteY2635" fmla="*/ 2457455 h 6367455"/>
                <a:gd name="connsiteX2636" fmla="*/ 2138153 w 6891715"/>
                <a:gd name="connsiteY2636" fmla="*/ 2465247 h 6367455"/>
                <a:gd name="connsiteX2637" fmla="*/ 2142234 w 6891715"/>
                <a:gd name="connsiteY2637" fmla="*/ 2459012 h 6367455"/>
                <a:gd name="connsiteX2638" fmla="*/ 2154791 w 6891715"/>
                <a:gd name="connsiteY2638" fmla="*/ 2472733 h 6367455"/>
                <a:gd name="connsiteX2639" fmla="*/ 2169545 w 6891715"/>
                <a:gd name="connsiteY2639" fmla="*/ 2474291 h 6367455"/>
                <a:gd name="connsiteX2640" fmla="*/ 2178021 w 6891715"/>
                <a:gd name="connsiteY2640" fmla="*/ 2481772 h 6367455"/>
                <a:gd name="connsiteX2641" fmla="*/ 2148512 w 6891715"/>
                <a:gd name="connsiteY2641" fmla="*/ 2492376 h 6367455"/>
                <a:gd name="connsiteX2642" fmla="*/ 2127481 w 6891715"/>
                <a:gd name="connsiteY2642" fmla="*/ 2475850 h 6367455"/>
                <a:gd name="connsiteX2643" fmla="*/ 1550604 w 6891715"/>
                <a:gd name="connsiteY2643" fmla="*/ 2444749 h 6367455"/>
                <a:gd name="connsiteX2644" fmla="*/ 1557308 w 6891715"/>
                <a:gd name="connsiteY2644" fmla="*/ 2453507 h 6367455"/>
                <a:gd name="connsiteX2645" fmla="*/ 1550019 w 6891715"/>
                <a:gd name="connsiteY2645" fmla="*/ 2466975 h 6367455"/>
                <a:gd name="connsiteX2646" fmla="*/ 1543021 w 6891715"/>
                <a:gd name="connsiteY2646" fmla="*/ 2460578 h 6367455"/>
                <a:gd name="connsiteX2647" fmla="*/ 2109853 w 6891715"/>
                <a:gd name="connsiteY2647" fmla="*/ 2386019 h 6367455"/>
                <a:gd name="connsiteX2648" fmla="*/ 2120870 w 6891715"/>
                <a:gd name="connsiteY2648" fmla="*/ 2400025 h 6367455"/>
                <a:gd name="connsiteX2649" fmla="*/ 2108936 w 6891715"/>
                <a:gd name="connsiteY2649" fmla="*/ 2417767 h 6367455"/>
                <a:gd name="connsiteX2650" fmla="*/ 2097918 w 6891715"/>
                <a:gd name="connsiteY2650" fmla="*/ 2409675 h 6367455"/>
                <a:gd name="connsiteX2651" fmla="*/ 2095470 w 6891715"/>
                <a:gd name="connsiteY2651" fmla="*/ 2397535 h 6367455"/>
                <a:gd name="connsiteX2652" fmla="*/ 2105570 w 6891715"/>
                <a:gd name="connsiteY2652" fmla="*/ 2395357 h 6367455"/>
                <a:gd name="connsiteX2653" fmla="*/ 2152737 w 6891715"/>
                <a:gd name="connsiteY2653" fmla="*/ 2320930 h 6367455"/>
                <a:gd name="connsiteX2654" fmla="*/ 2168495 w 6891715"/>
                <a:gd name="connsiteY2654" fmla="*/ 2326823 h 6367455"/>
                <a:gd name="connsiteX2655" fmla="*/ 2162192 w 6891715"/>
                <a:gd name="connsiteY2655" fmla="*/ 2336131 h 6367455"/>
                <a:gd name="connsiteX2656" fmla="*/ 2146118 w 6891715"/>
                <a:gd name="connsiteY2656" fmla="*/ 2334268 h 6367455"/>
                <a:gd name="connsiteX2657" fmla="*/ 2127524 w 6891715"/>
                <a:gd name="connsiteY2657" fmla="*/ 2347918 h 6367455"/>
                <a:gd name="connsiteX2658" fmla="*/ 2125633 w 6891715"/>
                <a:gd name="connsiteY2658" fmla="*/ 2341713 h 6367455"/>
                <a:gd name="connsiteX2659" fmla="*/ 2132312 w 6891715"/>
                <a:gd name="connsiteY2659" fmla="*/ 2239963 h 6367455"/>
                <a:gd name="connsiteX2660" fmla="*/ 2144684 w 6891715"/>
                <a:gd name="connsiteY2660" fmla="*/ 2252345 h 6367455"/>
                <a:gd name="connsiteX2661" fmla="*/ 2123344 w 6891715"/>
                <a:gd name="connsiteY2661" fmla="*/ 2265364 h 6367455"/>
                <a:gd name="connsiteX2662" fmla="*/ 2120870 w 6891715"/>
                <a:gd name="connsiteY2662" fmla="*/ 2251711 h 6367455"/>
                <a:gd name="connsiteX2663" fmla="*/ 2164060 w 6891715"/>
                <a:gd name="connsiteY2663" fmla="*/ 2190748 h 6367455"/>
                <a:gd name="connsiteX2664" fmla="*/ 2173257 w 6891715"/>
                <a:gd name="connsiteY2664" fmla="*/ 2205972 h 6367455"/>
                <a:gd name="connsiteX2665" fmla="*/ 2159135 w 6891715"/>
                <a:gd name="connsiteY2665" fmla="*/ 2212976 h 6367455"/>
                <a:gd name="connsiteX2666" fmla="*/ 2150266 w 6891715"/>
                <a:gd name="connsiteY2666" fmla="*/ 2203839 h 6367455"/>
                <a:gd name="connsiteX2667" fmla="*/ 2144683 w 6891715"/>
                <a:gd name="connsiteY2667" fmla="*/ 2191052 h 6367455"/>
                <a:gd name="connsiteX2668" fmla="*/ 2180785 w 6891715"/>
                <a:gd name="connsiteY2668" fmla="*/ 2185982 h 6367455"/>
                <a:gd name="connsiteX2669" fmla="*/ 2193581 w 6891715"/>
                <a:gd name="connsiteY2669" fmla="*/ 2195133 h 6367455"/>
                <a:gd name="connsiteX2670" fmla="*/ 2196141 w 6891715"/>
                <a:gd name="connsiteY2670" fmla="*/ 2205858 h 6367455"/>
                <a:gd name="connsiteX2671" fmla="*/ 2215976 w 6891715"/>
                <a:gd name="connsiteY2671" fmla="*/ 2190085 h 6367455"/>
                <a:gd name="connsiteX2672" fmla="*/ 2231972 w 6891715"/>
                <a:gd name="connsiteY2672" fmla="*/ 2195762 h 6367455"/>
                <a:gd name="connsiteX2673" fmla="*/ 2235170 w 6891715"/>
                <a:gd name="connsiteY2673" fmla="*/ 2202388 h 6367455"/>
                <a:gd name="connsiteX2674" fmla="*/ 2219175 w 6891715"/>
                <a:gd name="connsiteY2674" fmla="*/ 2206490 h 6367455"/>
                <a:gd name="connsiteX2675" fmla="*/ 2232931 w 6891715"/>
                <a:gd name="connsiteY2675" fmla="*/ 2212798 h 6367455"/>
                <a:gd name="connsiteX2676" fmla="*/ 2230372 w 6891715"/>
                <a:gd name="connsiteY2676" fmla="*/ 2220054 h 6367455"/>
                <a:gd name="connsiteX2677" fmla="*/ 2182064 w 6891715"/>
                <a:gd name="connsiteY2677" fmla="*/ 2224786 h 6367455"/>
                <a:gd name="connsiteX2678" fmla="*/ 2162230 w 6891715"/>
                <a:gd name="connsiteY2678" fmla="*/ 2235198 h 6367455"/>
                <a:gd name="connsiteX2679" fmla="*/ 2151032 w 6891715"/>
                <a:gd name="connsiteY2679" fmla="*/ 2219738 h 6367455"/>
                <a:gd name="connsiteX2680" fmla="*/ 2166069 w 6891715"/>
                <a:gd name="connsiteY2680" fmla="*/ 2217846 h 6367455"/>
                <a:gd name="connsiteX2681" fmla="*/ 2176626 w 6891715"/>
                <a:gd name="connsiteY2681" fmla="*/ 2207119 h 6367455"/>
                <a:gd name="connsiteX2682" fmla="*/ 2186223 w 6891715"/>
                <a:gd name="connsiteY2682" fmla="*/ 2207750 h 6367455"/>
                <a:gd name="connsiteX2683" fmla="*/ 2198341 w 6891715"/>
                <a:gd name="connsiteY2683" fmla="*/ 2157407 h 6367455"/>
                <a:gd name="connsiteX2684" fmla="*/ 2201832 w 6891715"/>
                <a:gd name="connsiteY2684" fmla="*/ 2171006 h 6367455"/>
                <a:gd name="connsiteX2685" fmla="*/ 2185958 w 6891715"/>
                <a:gd name="connsiteY2685" fmla="*/ 2179632 h 6367455"/>
                <a:gd name="connsiteX2686" fmla="*/ 2188815 w 6891715"/>
                <a:gd name="connsiteY2686" fmla="*/ 2160724 h 6367455"/>
                <a:gd name="connsiteX2687" fmla="*/ 5024403 w 6891715"/>
                <a:gd name="connsiteY2687" fmla="*/ 2154231 h 6367455"/>
                <a:gd name="connsiteX2688" fmla="*/ 5025991 w 6891715"/>
                <a:gd name="connsiteY2688" fmla="*/ 2172774 h 6367455"/>
                <a:gd name="connsiteX2689" fmla="*/ 5021228 w 6891715"/>
                <a:gd name="connsiteY2689" fmla="*/ 2190992 h 6367455"/>
                <a:gd name="connsiteX2690" fmla="*/ 5011703 w 6891715"/>
                <a:gd name="connsiteY2690" fmla="*/ 2193919 h 6367455"/>
                <a:gd name="connsiteX2691" fmla="*/ 5006941 w 6891715"/>
                <a:gd name="connsiteY2691" fmla="*/ 2170172 h 6367455"/>
                <a:gd name="connsiteX2692" fmla="*/ 5013608 w 6891715"/>
                <a:gd name="connsiteY2692" fmla="*/ 2158460 h 6367455"/>
                <a:gd name="connsiteX2693" fmla="*/ 2249459 w 6891715"/>
                <a:gd name="connsiteY2693" fmla="*/ 2125656 h 6367455"/>
                <a:gd name="connsiteX2694" fmla="*/ 2249459 w 6891715"/>
                <a:gd name="connsiteY2694" fmla="*/ 2130622 h 6367455"/>
                <a:gd name="connsiteX2695" fmla="*/ 2228670 w 6891715"/>
                <a:gd name="connsiteY2695" fmla="*/ 2146449 h 6367455"/>
                <a:gd name="connsiteX2696" fmla="*/ 2227725 w 6891715"/>
                <a:gd name="connsiteY2696" fmla="*/ 2156692 h 6367455"/>
                <a:gd name="connsiteX2697" fmla="*/ 2218275 w 6891715"/>
                <a:gd name="connsiteY2697" fmla="*/ 2166932 h 6367455"/>
                <a:gd name="connsiteX2698" fmla="*/ 2210715 w 6891715"/>
                <a:gd name="connsiteY2698" fmla="*/ 2153898 h 6367455"/>
                <a:gd name="connsiteX2699" fmla="*/ 2209771 w 6891715"/>
                <a:gd name="connsiteY2699" fmla="*/ 2135277 h 6367455"/>
                <a:gd name="connsiteX2700" fmla="*/ 2222370 w 6891715"/>
                <a:gd name="connsiteY2700" fmla="*/ 2136209 h 6367455"/>
                <a:gd name="connsiteX2701" fmla="*/ 2273905 w 6891715"/>
                <a:gd name="connsiteY2701" fmla="*/ 2119307 h 6367455"/>
                <a:gd name="connsiteX2702" fmla="*/ 2281208 w 6891715"/>
                <a:gd name="connsiteY2702" fmla="*/ 2129645 h 6367455"/>
                <a:gd name="connsiteX2703" fmla="*/ 2263110 w 6891715"/>
                <a:gd name="connsiteY2703" fmla="*/ 2132006 h 6367455"/>
                <a:gd name="connsiteX2704" fmla="*/ 2258983 w 6891715"/>
                <a:gd name="connsiteY2704" fmla="*/ 2121079 h 6367455"/>
                <a:gd name="connsiteX2705" fmla="*/ 2280256 w 6891715"/>
                <a:gd name="connsiteY2705" fmla="*/ 2095494 h 6367455"/>
                <a:gd name="connsiteX2706" fmla="*/ 2287559 w 6891715"/>
                <a:gd name="connsiteY2706" fmla="*/ 2097758 h 6367455"/>
                <a:gd name="connsiteX2707" fmla="*/ 2274858 w 6891715"/>
                <a:gd name="connsiteY2707" fmla="*/ 2112957 h 6367455"/>
                <a:gd name="connsiteX2708" fmla="*/ 2258983 w 6891715"/>
                <a:gd name="connsiteY2708" fmla="*/ 2108752 h 6367455"/>
                <a:gd name="connsiteX2709" fmla="*/ 2261205 w 6891715"/>
                <a:gd name="connsiteY2709" fmla="*/ 2097110 h 6367455"/>
                <a:gd name="connsiteX2710" fmla="*/ 2292002 w 6891715"/>
                <a:gd name="connsiteY2710" fmla="*/ 2065330 h 6367455"/>
                <a:gd name="connsiteX2711" fmla="*/ 2312959 w 6891715"/>
                <a:gd name="connsiteY2711" fmla="*/ 2076808 h 6367455"/>
                <a:gd name="connsiteX2712" fmla="*/ 2302798 w 6891715"/>
                <a:gd name="connsiteY2712" fmla="*/ 2092318 h 6367455"/>
                <a:gd name="connsiteX2713" fmla="*/ 2285972 w 6891715"/>
                <a:gd name="connsiteY2713" fmla="*/ 2083011 h 6367455"/>
                <a:gd name="connsiteX2714" fmla="*/ 3672802 w 6891715"/>
                <a:gd name="connsiteY2714" fmla="*/ 1939932 h 6367455"/>
                <a:gd name="connsiteX2715" fmla="*/ 3695345 w 6891715"/>
                <a:gd name="connsiteY2715" fmla="*/ 1940896 h 6367455"/>
                <a:gd name="connsiteX2716" fmla="*/ 3700425 w 6891715"/>
                <a:gd name="connsiteY2716" fmla="*/ 1952481 h 6367455"/>
                <a:gd name="connsiteX2717" fmla="*/ 3688995 w 6891715"/>
                <a:gd name="connsiteY2717" fmla="*/ 1950871 h 6367455"/>
                <a:gd name="connsiteX2718" fmla="*/ 3692170 w 6891715"/>
                <a:gd name="connsiteY2718" fmla="*/ 1959881 h 6367455"/>
                <a:gd name="connsiteX2719" fmla="*/ 3677247 w 6891715"/>
                <a:gd name="connsiteY2719" fmla="*/ 1963742 h 6367455"/>
                <a:gd name="connsiteX2720" fmla="*/ 3668675 w 6891715"/>
                <a:gd name="connsiteY2720" fmla="*/ 1946366 h 6367455"/>
                <a:gd name="connsiteX2721" fmla="*/ 2423473 w 6891715"/>
                <a:gd name="connsiteY2721" fmla="*/ 1893885 h 6367455"/>
                <a:gd name="connsiteX2722" fmla="*/ 2443134 w 6891715"/>
                <a:gd name="connsiteY2722" fmla="*/ 1915792 h 6367455"/>
                <a:gd name="connsiteX2723" fmla="*/ 2443134 w 6891715"/>
                <a:gd name="connsiteY2723" fmla="*/ 1924364 h 6367455"/>
                <a:gd name="connsiteX2724" fmla="*/ 2432836 w 6891715"/>
                <a:gd name="connsiteY2724" fmla="*/ 1928810 h 6367455"/>
                <a:gd name="connsiteX2725" fmla="*/ 2423473 w 6891715"/>
                <a:gd name="connsiteY2725" fmla="*/ 1914204 h 6367455"/>
                <a:gd name="connsiteX2726" fmla="*/ 2406622 w 6891715"/>
                <a:gd name="connsiteY2726" fmla="*/ 1904997 h 6367455"/>
                <a:gd name="connsiteX2727" fmla="*/ 2424410 w 6891715"/>
                <a:gd name="connsiteY2727" fmla="*/ 1904679 h 6367455"/>
                <a:gd name="connsiteX2728" fmla="*/ 2423473 w 6891715"/>
                <a:gd name="connsiteY2728" fmla="*/ 1893885 h 6367455"/>
                <a:gd name="connsiteX2729" fmla="*/ 2486201 w 6891715"/>
                <a:gd name="connsiteY2729" fmla="*/ 1830386 h 6367455"/>
                <a:gd name="connsiteX2730" fmla="*/ 2497270 w 6891715"/>
                <a:gd name="connsiteY2730" fmla="*/ 1855692 h 6367455"/>
                <a:gd name="connsiteX2731" fmla="*/ 2519408 w 6891715"/>
                <a:gd name="connsiteY2731" fmla="*/ 1854731 h 6367455"/>
                <a:gd name="connsiteX2732" fmla="*/ 2519408 w 6891715"/>
                <a:gd name="connsiteY2732" fmla="*/ 1862100 h 6367455"/>
                <a:gd name="connsiteX2733" fmla="*/ 2538384 w 6891715"/>
                <a:gd name="connsiteY2733" fmla="*/ 1871390 h 6367455"/>
                <a:gd name="connsiteX2734" fmla="*/ 2526683 w 6891715"/>
                <a:gd name="connsiteY2734" fmla="*/ 1872351 h 6367455"/>
                <a:gd name="connsiteX2735" fmla="*/ 2515613 w 6891715"/>
                <a:gd name="connsiteY2735" fmla="*/ 1886447 h 6367455"/>
                <a:gd name="connsiteX2736" fmla="*/ 2494424 w 6891715"/>
                <a:gd name="connsiteY2736" fmla="*/ 1884524 h 6367455"/>
                <a:gd name="connsiteX2737" fmla="*/ 2481773 w 6891715"/>
                <a:gd name="connsiteY2737" fmla="*/ 1899581 h 6367455"/>
                <a:gd name="connsiteX2738" fmla="*/ 2466909 w 6891715"/>
                <a:gd name="connsiteY2738" fmla="*/ 1901823 h 6367455"/>
                <a:gd name="connsiteX2739" fmla="*/ 2457421 w 6891715"/>
                <a:gd name="connsiteY2739" fmla="*/ 1886126 h 6367455"/>
                <a:gd name="connsiteX2740" fmla="*/ 2465643 w 6891715"/>
                <a:gd name="connsiteY2740" fmla="*/ 1873312 h 6367455"/>
                <a:gd name="connsiteX2741" fmla="*/ 2489996 w 6891715"/>
                <a:gd name="connsiteY2741" fmla="*/ 1878117 h 6367455"/>
                <a:gd name="connsiteX2742" fmla="*/ 2480192 w 6891715"/>
                <a:gd name="connsiteY2742" fmla="*/ 1861459 h 6367455"/>
                <a:gd name="connsiteX2743" fmla="*/ 2492842 w 6891715"/>
                <a:gd name="connsiteY2743" fmla="*/ 1857935 h 6367455"/>
                <a:gd name="connsiteX2744" fmla="*/ 2459002 w 6891715"/>
                <a:gd name="connsiteY2744" fmla="*/ 1847363 h 6367455"/>
                <a:gd name="connsiteX2745" fmla="*/ 2482407 w 6891715"/>
                <a:gd name="connsiteY2745" fmla="*/ 1843199 h 6367455"/>
                <a:gd name="connsiteX2746" fmla="*/ 3837960 w 6891715"/>
                <a:gd name="connsiteY2746" fmla="*/ 1809756 h 6367455"/>
                <a:gd name="connsiteX2747" fmla="*/ 3848063 w 6891715"/>
                <a:gd name="connsiteY2747" fmla="*/ 1824547 h 6367455"/>
                <a:gd name="connsiteX2748" fmla="*/ 3840654 w 6891715"/>
                <a:gd name="connsiteY2748" fmla="*/ 1835157 h 6367455"/>
                <a:gd name="connsiteX2749" fmla="*/ 3825838 w 6891715"/>
                <a:gd name="connsiteY2749" fmla="*/ 1826797 h 6367455"/>
                <a:gd name="connsiteX2750" fmla="*/ 4013480 w 6891715"/>
                <a:gd name="connsiteY2750" fmla="*/ 1541468 h 6367455"/>
                <a:gd name="connsiteX2751" fmla="*/ 4030625 w 6891715"/>
                <a:gd name="connsiteY2751" fmla="*/ 1544222 h 6367455"/>
                <a:gd name="connsiteX2752" fmla="*/ 4046500 w 6891715"/>
                <a:gd name="connsiteY2752" fmla="*/ 1546364 h 6367455"/>
                <a:gd name="connsiteX2753" fmla="*/ 4042372 w 6891715"/>
                <a:gd name="connsiteY2753" fmla="*/ 1550343 h 6367455"/>
                <a:gd name="connsiteX2754" fmla="*/ 4030625 w 6891715"/>
                <a:gd name="connsiteY2754" fmla="*/ 1554627 h 6367455"/>
                <a:gd name="connsiteX2755" fmla="*/ 4032847 w 6891715"/>
                <a:gd name="connsiteY2755" fmla="*/ 1564726 h 6367455"/>
                <a:gd name="connsiteX2756" fmla="*/ 4027450 w 6891715"/>
                <a:gd name="connsiteY2756" fmla="*/ 1566868 h 6367455"/>
                <a:gd name="connsiteX2757" fmla="*/ 4018877 w 6891715"/>
                <a:gd name="connsiteY2757" fmla="*/ 1554627 h 6367455"/>
                <a:gd name="connsiteX2758" fmla="*/ 4016655 w 6891715"/>
                <a:gd name="connsiteY2758" fmla="*/ 1563808 h 6367455"/>
                <a:gd name="connsiteX2759" fmla="*/ 4005225 w 6891715"/>
                <a:gd name="connsiteY2759" fmla="*/ 1557687 h 6367455"/>
                <a:gd name="connsiteX2760" fmla="*/ 4005225 w 6891715"/>
                <a:gd name="connsiteY2760" fmla="*/ 1546670 h 6367455"/>
                <a:gd name="connsiteX2761" fmla="*/ 5063053 w 6891715"/>
                <a:gd name="connsiteY2761" fmla="*/ 1519232 h 6367455"/>
                <a:gd name="connsiteX2762" fmla="*/ 5070842 w 6891715"/>
                <a:gd name="connsiteY2762" fmla="*/ 1527746 h 6367455"/>
                <a:gd name="connsiteX2763" fmla="*/ 5067414 w 6891715"/>
                <a:gd name="connsiteY2763" fmla="*/ 1537522 h 6367455"/>
                <a:gd name="connsiteX2764" fmla="*/ 5075204 w 6891715"/>
                <a:gd name="connsiteY2764" fmla="*/ 1546351 h 6367455"/>
                <a:gd name="connsiteX2765" fmla="*/ 5068349 w 6891715"/>
                <a:gd name="connsiteY2765" fmla="*/ 1565270 h 6367455"/>
                <a:gd name="connsiteX2766" fmla="*/ 5062741 w 6891715"/>
                <a:gd name="connsiteY2766" fmla="*/ 1548243 h 6367455"/>
                <a:gd name="connsiteX2767" fmla="*/ 5041866 w 6891715"/>
                <a:gd name="connsiteY2767" fmla="*/ 1538152 h 6367455"/>
                <a:gd name="connsiteX2768" fmla="*/ 5048720 w 6891715"/>
                <a:gd name="connsiteY2768" fmla="*/ 1523332 h 6367455"/>
                <a:gd name="connsiteX2769" fmla="*/ 5056198 w 6891715"/>
                <a:gd name="connsiteY2769" fmla="*/ 1530584 h 6367455"/>
                <a:gd name="connsiteX2770" fmla="*/ 5070441 w 6891715"/>
                <a:gd name="connsiteY2770" fmla="*/ 1517646 h 6367455"/>
                <a:gd name="connsiteX2771" fmla="*/ 5086316 w 6891715"/>
                <a:gd name="connsiteY2771" fmla="*/ 1521333 h 6367455"/>
                <a:gd name="connsiteX2772" fmla="*/ 5074652 w 6891715"/>
                <a:gd name="connsiteY2772" fmla="*/ 1527171 h 6367455"/>
                <a:gd name="connsiteX2773" fmla="*/ 2793654 w 6891715"/>
                <a:gd name="connsiteY2773" fmla="*/ 1403349 h 6367455"/>
                <a:gd name="connsiteX2774" fmla="*/ 2808259 w 6891715"/>
                <a:gd name="connsiteY2774" fmla="*/ 1420428 h 6367455"/>
                <a:gd name="connsiteX2775" fmla="*/ 2796829 w 6891715"/>
                <a:gd name="connsiteY2775" fmla="*/ 1431595 h 6367455"/>
                <a:gd name="connsiteX2776" fmla="*/ 2778096 w 6891715"/>
                <a:gd name="connsiteY2776" fmla="*/ 1431924 h 6367455"/>
                <a:gd name="connsiteX2777" fmla="*/ 2782859 w 6891715"/>
                <a:gd name="connsiteY2777" fmla="*/ 1409918 h 6367455"/>
                <a:gd name="connsiteX2778" fmla="*/ 303818 w 6891715"/>
                <a:gd name="connsiteY2778" fmla="*/ 1397948 h 6367455"/>
                <a:gd name="connsiteX2779" fmla="*/ 310168 w 6891715"/>
                <a:gd name="connsiteY2779" fmla="*/ 1402076 h 6367455"/>
                <a:gd name="connsiteX2780" fmla="*/ 305088 w 6891715"/>
                <a:gd name="connsiteY2780" fmla="*/ 1417633 h 6367455"/>
                <a:gd name="connsiteX2781" fmla="*/ 309215 w 6891715"/>
                <a:gd name="connsiteY2781" fmla="*/ 1431603 h 6367455"/>
                <a:gd name="connsiteX2782" fmla="*/ 316518 w 6891715"/>
                <a:gd name="connsiteY2782" fmla="*/ 1433826 h 6367455"/>
                <a:gd name="connsiteX2783" fmla="*/ 315882 w 6891715"/>
                <a:gd name="connsiteY2783" fmla="*/ 1449383 h 6367455"/>
                <a:gd name="connsiteX2784" fmla="*/ 327630 w 6891715"/>
                <a:gd name="connsiteY2784" fmla="*/ 1448113 h 6367455"/>
                <a:gd name="connsiteX2785" fmla="*/ 329218 w 6891715"/>
                <a:gd name="connsiteY2785" fmla="*/ 1426206 h 6367455"/>
                <a:gd name="connsiteX2786" fmla="*/ 336838 w 6891715"/>
                <a:gd name="connsiteY2786" fmla="*/ 1413506 h 6367455"/>
                <a:gd name="connsiteX2787" fmla="*/ 350490 w 6891715"/>
                <a:gd name="connsiteY2787" fmla="*/ 1432238 h 6367455"/>
                <a:gd name="connsiteX2788" fmla="*/ 349855 w 6891715"/>
                <a:gd name="connsiteY2788" fmla="*/ 1447161 h 6367455"/>
                <a:gd name="connsiteX2789" fmla="*/ 367635 w 6891715"/>
                <a:gd name="connsiteY2789" fmla="*/ 1441446 h 6367455"/>
                <a:gd name="connsiteX2790" fmla="*/ 357158 w 6891715"/>
                <a:gd name="connsiteY2790" fmla="*/ 1456368 h 6367455"/>
                <a:gd name="connsiteX2791" fmla="*/ 368905 w 6891715"/>
                <a:gd name="connsiteY2791" fmla="*/ 1466845 h 6367455"/>
                <a:gd name="connsiteX2792" fmla="*/ 365095 w 6891715"/>
                <a:gd name="connsiteY2792" fmla="*/ 1497326 h 6367455"/>
                <a:gd name="connsiteX2793" fmla="*/ 350173 w 6891715"/>
                <a:gd name="connsiteY2793" fmla="*/ 1511296 h 6367455"/>
                <a:gd name="connsiteX2794" fmla="*/ 365095 w 6891715"/>
                <a:gd name="connsiteY2794" fmla="*/ 1514471 h 6367455"/>
                <a:gd name="connsiteX2795" fmla="*/ 368587 w 6891715"/>
                <a:gd name="connsiteY2795" fmla="*/ 1537331 h 6367455"/>
                <a:gd name="connsiteX2796" fmla="*/ 372397 w 6891715"/>
                <a:gd name="connsiteY2796" fmla="*/ 1525583 h 6367455"/>
                <a:gd name="connsiteX2797" fmla="*/ 385098 w 6891715"/>
                <a:gd name="connsiteY2797" fmla="*/ 1524630 h 6367455"/>
                <a:gd name="connsiteX2798" fmla="*/ 390495 w 6891715"/>
                <a:gd name="connsiteY2798" fmla="*/ 1536378 h 6367455"/>
                <a:gd name="connsiteX2799" fmla="*/ 372715 w 6891715"/>
                <a:gd name="connsiteY2799" fmla="*/ 1545903 h 6367455"/>
                <a:gd name="connsiteX2800" fmla="*/ 383510 w 6891715"/>
                <a:gd name="connsiteY2800" fmla="*/ 1544633 h 6367455"/>
                <a:gd name="connsiteX2801" fmla="*/ 382558 w 6891715"/>
                <a:gd name="connsiteY2801" fmla="*/ 1564635 h 6367455"/>
                <a:gd name="connsiteX2802" fmla="*/ 365413 w 6891715"/>
                <a:gd name="connsiteY2802" fmla="*/ 1565905 h 6367455"/>
                <a:gd name="connsiteX2803" fmla="*/ 352078 w 6891715"/>
                <a:gd name="connsiteY2803" fmla="*/ 1579875 h 6367455"/>
                <a:gd name="connsiteX2804" fmla="*/ 361603 w 6891715"/>
                <a:gd name="connsiteY2804" fmla="*/ 1593210 h 6367455"/>
                <a:gd name="connsiteX2805" fmla="*/ 349220 w 6891715"/>
                <a:gd name="connsiteY2805" fmla="*/ 1608133 h 6367455"/>
                <a:gd name="connsiteX2806" fmla="*/ 347950 w 6891715"/>
                <a:gd name="connsiteY2806" fmla="*/ 1621785 h 6367455"/>
                <a:gd name="connsiteX2807" fmla="*/ 336520 w 6891715"/>
                <a:gd name="connsiteY2807" fmla="*/ 1623055 h 6367455"/>
                <a:gd name="connsiteX2808" fmla="*/ 327313 w 6891715"/>
                <a:gd name="connsiteY2808" fmla="*/ 1634485 h 6367455"/>
                <a:gd name="connsiteX2809" fmla="*/ 318740 w 6891715"/>
                <a:gd name="connsiteY2809" fmla="*/ 1639248 h 6367455"/>
                <a:gd name="connsiteX2810" fmla="*/ 313025 w 6891715"/>
                <a:gd name="connsiteY2810" fmla="*/ 1622103 h 6367455"/>
                <a:gd name="connsiteX2811" fmla="*/ 298103 w 6891715"/>
                <a:gd name="connsiteY2811" fmla="*/ 1602418 h 6367455"/>
                <a:gd name="connsiteX2812" fmla="*/ 291753 w 6891715"/>
                <a:gd name="connsiteY2812" fmla="*/ 1616388 h 6367455"/>
                <a:gd name="connsiteX2813" fmla="*/ 300643 w 6891715"/>
                <a:gd name="connsiteY2813" fmla="*/ 1628770 h 6367455"/>
                <a:gd name="connsiteX2814" fmla="*/ 301913 w 6891715"/>
                <a:gd name="connsiteY2814" fmla="*/ 1637025 h 6367455"/>
                <a:gd name="connsiteX2815" fmla="*/ 286990 w 6891715"/>
                <a:gd name="connsiteY2815" fmla="*/ 1645598 h 6367455"/>
                <a:gd name="connsiteX2816" fmla="*/ 285085 w 6891715"/>
                <a:gd name="connsiteY2816" fmla="*/ 1666870 h 6367455"/>
                <a:gd name="connsiteX2817" fmla="*/ 313343 w 6891715"/>
                <a:gd name="connsiteY2817" fmla="*/ 1651630 h 6367455"/>
                <a:gd name="connsiteX2818" fmla="*/ 317788 w 6891715"/>
                <a:gd name="connsiteY2818" fmla="*/ 1655758 h 6367455"/>
                <a:gd name="connsiteX2819" fmla="*/ 295880 w 6891715"/>
                <a:gd name="connsiteY2819" fmla="*/ 1676078 h 6367455"/>
                <a:gd name="connsiteX2820" fmla="*/ 279053 w 6891715"/>
                <a:gd name="connsiteY2820" fmla="*/ 1708781 h 6367455"/>
                <a:gd name="connsiteX2821" fmla="*/ 255875 w 6891715"/>
                <a:gd name="connsiteY2821" fmla="*/ 1711320 h 6367455"/>
                <a:gd name="connsiteX2822" fmla="*/ 242223 w 6891715"/>
                <a:gd name="connsiteY2822" fmla="*/ 1742753 h 6367455"/>
                <a:gd name="connsiteX2823" fmla="*/ 220950 w 6891715"/>
                <a:gd name="connsiteY2823" fmla="*/ 1748468 h 6367455"/>
                <a:gd name="connsiteX2824" fmla="*/ 217775 w 6891715"/>
                <a:gd name="connsiteY2824" fmla="*/ 1744340 h 6367455"/>
                <a:gd name="connsiteX2825" fmla="*/ 228570 w 6891715"/>
                <a:gd name="connsiteY2825" fmla="*/ 1739896 h 6367455"/>
                <a:gd name="connsiteX2826" fmla="*/ 231745 w 6891715"/>
                <a:gd name="connsiteY2826" fmla="*/ 1730370 h 6367455"/>
                <a:gd name="connsiteX2827" fmla="*/ 224125 w 6891715"/>
                <a:gd name="connsiteY2827" fmla="*/ 1722115 h 6367455"/>
                <a:gd name="connsiteX2828" fmla="*/ 222855 w 6891715"/>
                <a:gd name="connsiteY2828" fmla="*/ 1703383 h 6367455"/>
                <a:gd name="connsiteX2829" fmla="*/ 207933 w 6891715"/>
                <a:gd name="connsiteY2829" fmla="*/ 1701160 h 6367455"/>
                <a:gd name="connsiteX2830" fmla="*/ 204123 w 6891715"/>
                <a:gd name="connsiteY2830" fmla="*/ 1710685 h 6367455"/>
                <a:gd name="connsiteX2831" fmla="*/ 207298 w 6891715"/>
                <a:gd name="connsiteY2831" fmla="*/ 1720210 h 6367455"/>
                <a:gd name="connsiteX2832" fmla="*/ 199995 w 6891715"/>
                <a:gd name="connsiteY2832" fmla="*/ 1729736 h 6367455"/>
                <a:gd name="connsiteX2833" fmla="*/ 175865 w 6891715"/>
                <a:gd name="connsiteY2833" fmla="*/ 1737355 h 6367455"/>
                <a:gd name="connsiteX2834" fmla="*/ 163165 w 6891715"/>
                <a:gd name="connsiteY2834" fmla="*/ 1761486 h 6367455"/>
                <a:gd name="connsiteX2835" fmla="*/ 110778 w 6891715"/>
                <a:gd name="connsiteY2835" fmla="*/ 1815778 h 6367455"/>
                <a:gd name="connsiteX2836" fmla="*/ 87283 w 6891715"/>
                <a:gd name="connsiteY2836" fmla="*/ 1817048 h 6367455"/>
                <a:gd name="connsiteX2837" fmla="*/ 63470 w 6891715"/>
                <a:gd name="connsiteY2837" fmla="*/ 1831018 h 6367455"/>
                <a:gd name="connsiteX2838" fmla="*/ 35848 w 6891715"/>
                <a:gd name="connsiteY2838" fmla="*/ 1825938 h 6367455"/>
                <a:gd name="connsiteX2839" fmla="*/ 40293 w 6891715"/>
                <a:gd name="connsiteY2839" fmla="*/ 1849433 h 6367455"/>
                <a:gd name="connsiteX2840" fmla="*/ 0 w 6891715"/>
                <a:gd name="connsiteY2840" fmla="*/ 1865398 h 6367455"/>
                <a:gd name="connsiteX2841" fmla="*/ 51895 w 6891715"/>
                <a:gd name="connsiteY2841" fmla="*/ 1757672 h 6367455"/>
                <a:gd name="connsiteX2842" fmla="*/ 234199 w 6891715"/>
                <a:gd name="connsiteY2842" fmla="*/ 1457591 h 6367455"/>
                <a:gd name="connsiteX2843" fmla="*/ 269276 w 6891715"/>
                <a:gd name="connsiteY2843" fmla="*/ 1410682 h 6367455"/>
                <a:gd name="connsiteX2844" fmla="*/ 273020 w 6891715"/>
                <a:gd name="connsiteY2844" fmla="*/ 1407473 h 6367455"/>
                <a:gd name="connsiteX2845" fmla="*/ 3781388 w 6891715"/>
                <a:gd name="connsiteY2845" fmla="*/ 1397007 h 6367455"/>
                <a:gd name="connsiteX2846" fmla="*/ 3780753 w 6891715"/>
                <a:gd name="connsiteY2846" fmla="*/ 1419999 h 6367455"/>
                <a:gd name="connsiteX2847" fmla="*/ 3775672 w 6891715"/>
                <a:gd name="connsiteY2847" fmla="*/ 1425582 h 6367455"/>
                <a:gd name="connsiteX2848" fmla="*/ 3770275 w 6891715"/>
                <a:gd name="connsiteY2848" fmla="*/ 1413431 h 6367455"/>
                <a:gd name="connsiteX2849" fmla="*/ 3776308 w 6891715"/>
                <a:gd name="connsiteY2849" fmla="*/ 1403577 h 6367455"/>
                <a:gd name="connsiteX2850" fmla="*/ 2893984 w 6891715"/>
                <a:gd name="connsiteY2850" fmla="*/ 1212850 h 6367455"/>
                <a:gd name="connsiteX2851" fmla="*/ 2912798 w 6891715"/>
                <a:gd name="connsiteY2851" fmla="*/ 1234757 h 6367455"/>
                <a:gd name="connsiteX2852" fmla="*/ 2919384 w 6891715"/>
                <a:gd name="connsiteY2852" fmla="*/ 1260157 h 6367455"/>
                <a:gd name="connsiteX2853" fmla="*/ 2902763 w 6891715"/>
                <a:gd name="connsiteY2853" fmla="*/ 1260475 h 6367455"/>
                <a:gd name="connsiteX2854" fmla="*/ 2904646 w 6891715"/>
                <a:gd name="connsiteY2854" fmla="*/ 1246504 h 6367455"/>
                <a:gd name="connsiteX2855" fmla="*/ 2894924 w 6891715"/>
                <a:gd name="connsiteY2855" fmla="*/ 1231582 h 6367455"/>
                <a:gd name="connsiteX2856" fmla="*/ 2893984 w 6891715"/>
                <a:gd name="connsiteY2856" fmla="*/ 1212850 h 6367455"/>
                <a:gd name="connsiteX2857" fmla="*/ 5710203 w 6891715"/>
                <a:gd name="connsiteY2857" fmla="*/ 1139822 h 6367455"/>
                <a:gd name="connsiteX2858" fmla="*/ 5727666 w 6891715"/>
                <a:gd name="connsiteY2858" fmla="*/ 1152205 h 6367455"/>
                <a:gd name="connsiteX2859" fmla="*/ 5723382 w 6891715"/>
                <a:gd name="connsiteY2859" fmla="*/ 1173160 h 6367455"/>
                <a:gd name="connsiteX2860" fmla="*/ 5711521 w 6891715"/>
                <a:gd name="connsiteY2860" fmla="*/ 1162048 h 6367455"/>
                <a:gd name="connsiteX2861" fmla="*/ 5710203 w 6891715"/>
                <a:gd name="connsiteY2861" fmla="*/ 1139822 h 6367455"/>
                <a:gd name="connsiteX2862" fmla="*/ 3040668 w 6891715"/>
                <a:gd name="connsiteY2862" fmla="*/ 1009652 h 6367455"/>
                <a:gd name="connsiteX2863" fmla="*/ 3052733 w 6891715"/>
                <a:gd name="connsiteY2863" fmla="*/ 1019177 h 6367455"/>
                <a:gd name="connsiteX2864" fmla="*/ 3020983 w 6891715"/>
                <a:gd name="connsiteY2864" fmla="*/ 1028702 h 6367455"/>
                <a:gd name="connsiteX2865" fmla="*/ 3017808 w 6891715"/>
                <a:gd name="connsiteY2865" fmla="*/ 1020765 h 6367455"/>
                <a:gd name="connsiteX2866" fmla="*/ 3072139 w 6891715"/>
                <a:gd name="connsiteY2866" fmla="*/ 911226 h 6367455"/>
                <a:gd name="connsiteX2867" fmla="*/ 3073371 w 6891715"/>
                <a:gd name="connsiteY2867" fmla="*/ 926933 h 6367455"/>
                <a:gd name="connsiteX2868" fmla="*/ 3052733 w 6891715"/>
                <a:gd name="connsiteY2868" fmla="*/ 930276 h 6367455"/>
                <a:gd name="connsiteX2869" fmla="*/ 3107021 w 6891715"/>
                <a:gd name="connsiteY2869" fmla="*/ 901700 h 6367455"/>
                <a:gd name="connsiteX2870" fmla="*/ 3120991 w 6891715"/>
                <a:gd name="connsiteY2870" fmla="*/ 928449 h 6367455"/>
                <a:gd name="connsiteX2871" fmla="*/ 3105116 w 6891715"/>
                <a:gd name="connsiteY2871" fmla="*/ 944563 h 6367455"/>
                <a:gd name="connsiteX2872" fmla="*/ 3098766 w 6891715"/>
                <a:gd name="connsiteY2872" fmla="*/ 934895 h 6367455"/>
                <a:gd name="connsiteX2873" fmla="*/ 3098766 w 6891715"/>
                <a:gd name="connsiteY2873" fmla="*/ 925226 h 6367455"/>
                <a:gd name="connsiteX2874" fmla="*/ 3105751 w 6891715"/>
                <a:gd name="connsiteY2874" fmla="*/ 916525 h 6367455"/>
                <a:gd name="connsiteX2875" fmla="*/ 3099360 w 6891715"/>
                <a:gd name="connsiteY2875" fmla="*/ 876300 h 6367455"/>
                <a:gd name="connsiteX2876" fmla="*/ 3105116 w 6891715"/>
                <a:gd name="connsiteY2876" fmla="*/ 884929 h 6367455"/>
                <a:gd name="connsiteX2877" fmla="*/ 3093284 w 6891715"/>
                <a:gd name="connsiteY2877" fmla="*/ 896433 h 6367455"/>
                <a:gd name="connsiteX2878" fmla="*/ 3091365 w 6891715"/>
                <a:gd name="connsiteY2878" fmla="*/ 914648 h 6367455"/>
                <a:gd name="connsiteX2879" fmla="*/ 3079858 w 6891715"/>
                <a:gd name="connsiteY2879" fmla="*/ 925513 h 6367455"/>
                <a:gd name="connsiteX2880" fmla="*/ 3079538 w 6891715"/>
                <a:gd name="connsiteY2880" fmla="*/ 905061 h 6367455"/>
                <a:gd name="connsiteX2881" fmla="*/ 3060671 w 6891715"/>
                <a:gd name="connsiteY2881" fmla="*/ 906659 h 6367455"/>
                <a:gd name="connsiteX2882" fmla="*/ 3062270 w 6891715"/>
                <a:gd name="connsiteY2882" fmla="*/ 893877 h 6367455"/>
                <a:gd name="connsiteX2883" fmla="*/ 3082736 w 6891715"/>
                <a:gd name="connsiteY2883" fmla="*/ 885248 h 6367455"/>
                <a:gd name="connsiteX2884" fmla="*/ 2895676 w 6891715"/>
                <a:gd name="connsiteY2884" fmla="*/ 835022 h 6367455"/>
                <a:gd name="connsiteX2885" fmla="*/ 2900080 w 6891715"/>
                <a:gd name="connsiteY2885" fmla="*/ 843367 h 6367455"/>
                <a:gd name="connsiteX2886" fmla="*/ 2899450 w 6891715"/>
                <a:gd name="connsiteY2886" fmla="*/ 855243 h 6367455"/>
                <a:gd name="connsiteX2887" fmla="*/ 2906370 w 6891715"/>
                <a:gd name="connsiteY2887" fmla="*/ 852034 h 6367455"/>
                <a:gd name="connsiteX2888" fmla="*/ 2906684 w 6891715"/>
                <a:gd name="connsiteY2888" fmla="*/ 860700 h 6367455"/>
                <a:gd name="connsiteX2889" fmla="*/ 2893160 w 6891715"/>
                <a:gd name="connsiteY2889" fmla="*/ 863910 h 6367455"/>
                <a:gd name="connsiteX2890" fmla="*/ 2884040 w 6891715"/>
                <a:gd name="connsiteY2890" fmla="*/ 886378 h 6367455"/>
                <a:gd name="connsiteX2891" fmla="*/ 2873346 w 6891715"/>
                <a:gd name="connsiteY2891" fmla="*/ 893760 h 6367455"/>
                <a:gd name="connsiteX2892" fmla="*/ 2879321 w 6891715"/>
                <a:gd name="connsiteY2892" fmla="*/ 876748 h 6367455"/>
                <a:gd name="connsiteX2893" fmla="*/ 2877121 w 6891715"/>
                <a:gd name="connsiteY2893" fmla="*/ 857490 h 6367455"/>
                <a:gd name="connsiteX2894" fmla="*/ 2890959 w 6891715"/>
                <a:gd name="connsiteY2894" fmla="*/ 854280 h 6367455"/>
                <a:gd name="connsiteX2895" fmla="*/ 2912575 w 6891715"/>
                <a:gd name="connsiteY2895" fmla="*/ 822322 h 6367455"/>
                <a:gd name="connsiteX2896" fmla="*/ 2923896 w 6891715"/>
                <a:gd name="connsiteY2896" fmla="*/ 829854 h 6367455"/>
                <a:gd name="connsiteX2897" fmla="*/ 2925733 w 6891715"/>
                <a:gd name="connsiteY2897" fmla="*/ 836130 h 6367455"/>
                <a:gd name="connsiteX2898" fmla="*/ 2922673 w 6891715"/>
                <a:gd name="connsiteY2898" fmla="*/ 849310 h 6367455"/>
                <a:gd name="connsiteX2899" fmla="*/ 2912575 w 6891715"/>
                <a:gd name="connsiteY2899" fmla="*/ 848682 h 6367455"/>
                <a:gd name="connsiteX2900" fmla="*/ 2904312 w 6891715"/>
                <a:gd name="connsiteY2900" fmla="*/ 841465 h 6367455"/>
                <a:gd name="connsiteX2901" fmla="*/ 2900333 w 6891715"/>
                <a:gd name="connsiteY2901" fmla="*/ 830795 h 6367455"/>
                <a:gd name="connsiteX2902" fmla="*/ 2915634 w 6891715"/>
                <a:gd name="connsiteY2902" fmla="*/ 832050 h 6367455"/>
                <a:gd name="connsiteX2903" fmla="*/ 3115497 w 6891715"/>
                <a:gd name="connsiteY2903" fmla="*/ 820737 h 6367455"/>
                <a:gd name="connsiteX2904" fmla="*/ 3128970 w 6891715"/>
                <a:gd name="connsiteY2904" fmla="*/ 829700 h 6367455"/>
                <a:gd name="connsiteX2905" fmla="*/ 3132104 w 6891715"/>
                <a:gd name="connsiteY2905" fmla="*/ 840826 h 6367455"/>
                <a:gd name="connsiteX2906" fmla="*/ 3125211 w 6891715"/>
                <a:gd name="connsiteY2906" fmla="*/ 850098 h 6367455"/>
                <a:gd name="connsiteX2907" fmla="*/ 3108291 w 6891715"/>
                <a:gd name="connsiteY2907" fmla="*/ 855662 h 6367455"/>
                <a:gd name="connsiteX2908" fmla="*/ 3112364 w 6891715"/>
                <a:gd name="connsiteY2908" fmla="*/ 841135 h 6367455"/>
                <a:gd name="connsiteX2909" fmla="*/ 2986079 w 6891715"/>
                <a:gd name="connsiteY2909" fmla="*/ 784222 h 6367455"/>
                <a:gd name="connsiteX2910" fmla="*/ 2989234 w 6891715"/>
                <a:gd name="connsiteY2910" fmla="*/ 792794 h 6367455"/>
                <a:gd name="connsiteX2911" fmla="*/ 2950732 w 6891715"/>
                <a:gd name="connsiteY2911" fmla="*/ 835022 h 6367455"/>
                <a:gd name="connsiteX2912" fmla="*/ 2938108 w 6891715"/>
                <a:gd name="connsiteY2912" fmla="*/ 829942 h 6367455"/>
                <a:gd name="connsiteX2913" fmla="*/ 2936846 w 6891715"/>
                <a:gd name="connsiteY2913" fmla="*/ 815337 h 6367455"/>
                <a:gd name="connsiteX2914" fmla="*/ 2944104 w 6891715"/>
                <a:gd name="connsiteY2914" fmla="*/ 803589 h 6367455"/>
                <a:gd name="connsiteX2915" fmla="*/ 2956728 w 6891715"/>
                <a:gd name="connsiteY2915" fmla="*/ 805494 h 6367455"/>
                <a:gd name="connsiteX2916" fmla="*/ 2963040 w 6891715"/>
                <a:gd name="connsiteY2916" fmla="*/ 796922 h 6367455"/>
                <a:gd name="connsiteX2917" fmla="*/ 2969036 w 6891715"/>
                <a:gd name="connsiteY2917" fmla="*/ 784539 h 6367455"/>
                <a:gd name="connsiteX2918" fmla="*/ 3181826 w 6891715"/>
                <a:gd name="connsiteY2918" fmla="*/ 777876 h 6367455"/>
                <a:gd name="connsiteX2919" fmla="*/ 3189253 w 6891715"/>
                <a:gd name="connsiteY2919" fmla="*/ 786862 h 6367455"/>
                <a:gd name="connsiteX2920" fmla="*/ 3181181 w 6891715"/>
                <a:gd name="connsiteY2920" fmla="*/ 793751 h 6367455"/>
                <a:gd name="connsiteX2921" fmla="*/ 3170203 w 6891715"/>
                <a:gd name="connsiteY2921" fmla="*/ 787760 h 6367455"/>
                <a:gd name="connsiteX2922" fmla="*/ 2989234 w 6891715"/>
                <a:gd name="connsiteY2922" fmla="*/ 760410 h 6367455"/>
                <a:gd name="connsiteX2923" fmla="*/ 3000346 w 6891715"/>
                <a:gd name="connsiteY2923" fmla="*/ 771020 h 6367455"/>
                <a:gd name="connsiteX2924" fmla="*/ 2997078 w 6891715"/>
                <a:gd name="connsiteY2924" fmla="*/ 785810 h 6367455"/>
                <a:gd name="connsiteX2925" fmla="*/ 2989559 w 6891715"/>
                <a:gd name="connsiteY2925" fmla="*/ 779380 h 6367455"/>
                <a:gd name="connsiteX2926" fmla="*/ 2989234 w 6891715"/>
                <a:gd name="connsiteY2926" fmla="*/ 760410 h 6367455"/>
                <a:gd name="connsiteX2927" fmla="*/ 3084673 w 6891715"/>
                <a:gd name="connsiteY2927" fmla="*/ 733425 h 6367455"/>
                <a:gd name="connsiteX2928" fmla="*/ 3095591 w 6891715"/>
                <a:gd name="connsiteY2928" fmla="*/ 744629 h 6367455"/>
                <a:gd name="connsiteX2929" fmla="*/ 3089491 w 6891715"/>
                <a:gd name="connsiteY2929" fmla="*/ 761915 h 6367455"/>
                <a:gd name="connsiteX2930" fmla="*/ 3078568 w 6891715"/>
                <a:gd name="connsiteY2930" fmla="*/ 778881 h 6367455"/>
                <a:gd name="connsiteX2931" fmla="*/ 3073427 w 6891715"/>
                <a:gd name="connsiteY2931" fmla="*/ 784323 h 6367455"/>
                <a:gd name="connsiteX2932" fmla="*/ 3061541 w 6891715"/>
                <a:gd name="connsiteY2932" fmla="*/ 788805 h 6367455"/>
                <a:gd name="connsiteX2933" fmla="*/ 3062825 w 6891715"/>
                <a:gd name="connsiteY2933" fmla="*/ 799369 h 6367455"/>
                <a:gd name="connsiteX2934" fmla="*/ 3065074 w 6891715"/>
                <a:gd name="connsiteY2934" fmla="*/ 811213 h 6367455"/>
                <a:gd name="connsiteX2935" fmla="*/ 3056400 w 6891715"/>
                <a:gd name="connsiteY2935" fmla="*/ 808972 h 6367455"/>
                <a:gd name="connsiteX2936" fmla="*/ 3054472 w 6891715"/>
                <a:gd name="connsiteY2936" fmla="*/ 788805 h 6367455"/>
                <a:gd name="connsiteX2937" fmla="*/ 3063789 w 6891715"/>
                <a:gd name="connsiteY2937" fmla="*/ 766077 h 6367455"/>
                <a:gd name="connsiteX2938" fmla="*/ 3045477 w 6891715"/>
                <a:gd name="connsiteY2938" fmla="*/ 773119 h 6367455"/>
                <a:gd name="connsiteX2939" fmla="*/ 3028448 w 6891715"/>
                <a:gd name="connsiteY2939" fmla="*/ 802890 h 6367455"/>
                <a:gd name="connsiteX2940" fmla="*/ 3016882 w 6891715"/>
                <a:gd name="connsiteY2940" fmla="*/ 795527 h 6367455"/>
                <a:gd name="connsiteX2941" fmla="*/ 3014633 w 6891715"/>
                <a:gd name="connsiteY2941" fmla="*/ 784643 h 6367455"/>
                <a:gd name="connsiteX2942" fmla="*/ 3028127 w 6891715"/>
                <a:gd name="connsiteY2942" fmla="*/ 766397 h 6367455"/>
                <a:gd name="connsiteX2943" fmla="*/ 3045477 w 6891715"/>
                <a:gd name="connsiteY2943" fmla="*/ 749431 h 6367455"/>
                <a:gd name="connsiteX2944" fmla="*/ 3065396 w 6891715"/>
                <a:gd name="connsiteY2944" fmla="*/ 743989 h 6367455"/>
                <a:gd name="connsiteX2945" fmla="*/ 3205129 w 6891715"/>
                <a:gd name="connsiteY2945" fmla="*/ 719138 h 6367455"/>
                <a:gd name="connsiteX2946" fmla="*/ 3203253 w 6891715"/>
                <a:gd name="connsiteY2946" fmla="*/ 736387 h 6367455"/>
                <a:gd name="connsiteX2947" fmla="*/ 3189807 w 6891715"/>
                <a:gd name="connsiteY2947" fmla="*/ 739776 h 6367455"/>
                <a:gd name="connsiteX2948" fmla="*/ 3184491 w 6891715"/>
                <a:gd name="connsiteY2948" fmla="*/ 726222 h 6367455"/>
                <a:gd name="connsiteX2949" fmla="*/ 3048002 w 6891715"/>
                <a:gd name="connsiteY2949" fmla="*/ 700087 h 6367455"/>
                <a:gd name="connsiteX2950" fmla="*/ 3055726 w 6891715"/>
                <a:gd name="connsiteY2950" fmla="*/ 703262 h 6367455"/>
                <a:gd name="connsiteX2951" fmla="*/ 3059084 w 6891715"/>
                <a:gd name="connsiteY2951" fmla="*/ 711517 h 6367455"/>
                <a:gd name="connsiteX2952" fmla="*/ 3057069 w 6891715"/>
                <a:gd name="connsiteY2952" fmla="*/ 725170 h 6367455"/>
                <a:gd name="connsiteX2953" fmla="*/ 3044980 w 6891715"/>
                <a:gd name="connsiteY2953" fmla="*/ 725487 h 6367455"/>
                <a:gd name="connsiteX2954" fmla="*/ 3041621 w 6891715"/>
                <a:gd name="connsiteY2954" fmla="*/ 709612 h 6367455"/>
                <a:gd name="connsiteX2955" fmla="*/ 3147591 w 6891715"/>
                <a:gd name="connsiteY2955" fmla="*/ 608011 h 6367455"/>
                <a:gd name="connsiteX2956" fmla="*/ 3157047 w 6891715"/>
                <a:gd name="connsiteY2956" fmla="*/ 609291 h 6367455"/>
                <a:gd name="connsiteX2957" fmla="*/ 3163667 w 6891715"/>
                <a:gd name="connsiteY2957" fmla="*/ 632651 h 6367455"/>
                <a:gd name="connsiteX2958" fmla="*/ 3154210 w 6891715"/>
                <a:gd name="connsiteY2958" fmla="*/ 648332 h 6367455"/>
                <a:gd name="connsiteX2959" fmla="*/ 3165873 w 6891715"/>
                <a:gd name="connsiteY2959" fmla="*/ 659212 h 6367455"/>
                <a:gd name="connsiteX2960" fmla="*/ 3165873 w 6891715"/>
                <a:gd name="connsiteY2960" fmla="*/ 666572 h 6367455"/>
                <a:gd name="connsiteX2961" fmla="*/ 3150428 w 6891715"/>
                <a:gd name="connsiteY2961" fmla="*/ 687053 h 6367455"/>
                <a:gd name="connsiteX2962" fmla="*/ 3152319 w 6891715"/>
                <a:gd name="connsiteY2962" fmla="*/ 699533 h 6367455"/>
                <a:gd name="connsiteX2963" fmla="*/ 3167134 w 6891715"/>
                <a:gd name="connsiteY2963" fmla="*/ 696333 h 6367455"/>
                <a:gd name="connsiteX2964" fmla="*/ 3173439 w 6891715"/>
                <a:gd name="connsiteY2964" fmla="*/ 675853 h 6367455"/>
                <a:gd name="connsiteX2965" fmla="*/ 3178482 w 6891715"/>
                <a:gd name="connsiteY2965" fmla="*/ 657932 h 6367455"/>
                <a:gd name="connsiteX2966" fmla="*/ 3193298 w 6891715"/>
                <a:gd name="connsiteY2966" fmla="*/ 651212 h 6367455"/>
                <a:gd name="connsiteX2967" fmla="*/ 3183211 w 6891715"/>
                <a:gd name="connsiteY2967" fmla="*/ 634571 h 6367455"/>
                <a:gd name="connsiteX2968" fmla="*/ 3192983 w 6891715"/>
                <a:gd name="connsiteY2968" fmla="*/ 621771 h 6367455"/>
                <a:gd name="connsiteX2969" fmla="*/ 3196765 w 6891715"/>
                <a:gd name="connsiteY2969" fmla="*/ 625611 h 6367455"/>
                <a:gd name="connsiteX2970" fmla="*/ 3199602 w 6891715"/>
                <a:gd name="connsiteY2970" fmla="*/ 629131 h 6367455"/>
                <a:gd name="connsiteX2971" fmla="*/ 3200548 w 6891715"/>
                <a:gd name="connsiteY2971" fmla="*/ 631051 h 6367455"/>
                <a:gd name="connsiteX2972" fmla="*/ 3201178 w 6891715"/>
                <a:gd name="connsiteY2972" fmla="*/ 632331 h 6367455"/>
                <a:gd name="connsiteX2973" fmla="*/ 3202124 w 6891715"/>
                <a:gd name="connsiteY2973" fmla="*/ 632971 h 6367455"/>
                <a:gd name="connsiteX2974" fmla="*/ 3203070 w 6891715"/>
                <a:gd name="connsiteY2974" fmla="*/ 633611 h 6367455"/>
                <a:gd name="connsiteX2975" fmla="*/ 3204015 w 6891715"/>
                <a:gd name="connsiteY2975" fmla="*/ 632971 h 6367455"/>
                <a:gd name="connsiteX2976" fmla="*/ 3205592 w 6891715"/>
                <a:gd name="connsiteY2976" fmla="*/ 632651 h 6367455"/>
                <a:gd name="connsiteX2977" fmla="*/ 3207483 w 6891715"/>
                <a:gd name="connsiteY2977" fmla="*/ 631691 h 6367455"/>
                <a:gd name="connsiteX2978" fmla="*/ 3208744 w 6891715"/>
                <a:gd name="connsiteY2978" fmla="*/ 631051 h 6367455"/>
                <a:gd name="connsiteX2979" fmla="*/ 3220092 w 6891715"/>
                <a:gd name="connsiteY2979" fmla="*/ 642572 h 6367455"/>
                <a:gd name="connsiteX2980" fmla="*/ 3225766 w 6891715"/>
                <a:gd name="connsiteY2980" fmla="*/ 654092 h 6367455"/>
                <a:gd name="connsiteX2981" fmla="*/ 3206852 w 6891715"/>
                <a:gd name="connsiteY2981" fmla="*/ 678093 h 6367455"/>
                <a:gd name="connsiteX2982" fmla="*/ 3205276 w 6891715"/>
                <a:gd name="connsiteY2982" fmla="*/ 700173 h 6367455"/>
                <a:gd name="connsiteX2983" fmla="*/ 3185102 w 6891715"/>
                <a:gd name="connsiteY2983" fmla="*/ 698253 h 6367455"/>
                <a:gd name="connsiteX2984" fmla="*/ 3181319 w 6891715"/>
                <a:gd name="connsiteY2984" fmla="*/ 716174 h 6367455"/>
                <a:gd name="connsiteX2985" fmla="*/ 3173754 w 6891715"/>
                <a:gd name="connsiteY2985" fmla="*/ 726734 h 6367455"/>
                <a:gd name="connsiteX2986" fmla="*/ 3184472 w 6891715"/>
                <a:gd name="connsiteY2986" fmla="*/ 743055 h 6367455"/>
                <a:gd name="connsiteX2987" fmla="*/ 3173754 w 6891715"/>
                <a:gd name="connsiteY2987" fmla="*/ 746255 h 6367455"/>
                <a:gd name="connsiteX2988" fmla="*/ 3160199 w 6891715"/>
                <a:gd name="connsiteY2988" fmla="*/ 738895 h 6367455"/>
                <a:gd name="connsiteX2989" fmla="*/ 3157047 w 6891715"/>
                <a:gd name="connsiteY2989" fmla="*/ 722894 h 6367455"/>
                <a:gd name="connsiteX2990" fmla="*/ 3154525 w 6891715"/>
                <a:gd name="connsiteY2990" fmla="*/ 730894 h 6367455"/>
                <a:gd name="connsiteX2991" fmla="*/ 3152949 w 6891715"/>
                <a:gd name="connsiteY2991" fmla="*/ 736974 h 6367455"/>
                <a:gd name="connsiteX2992" fmla="*/ 3152004 w 6891715"/>
                <a:gd name="connsiteY2992" fmla="*/ 739215 h 6367455"/>
                <a:gd name="connsiteX2993" fmla="*/ 3151688 w 6891715"/>
                <a:gd name="connsiteY2993" fmla="*/ 741135 h 6367455"/>
                <a:gd name="connsiteX2994" fmla="*/ 3151373 w 6891715"/>
                <a:gd name="connsiteY2994" fmla="*/ 743375 h 6367455"/>
                <a:gd name="connsiteX2995" fmla="*/ 3149482 w 6891715"/>
                <a:gd name="connsiteY2995" fmla="*/ 746895 h 6367455"/>
                <a:gd name="connsiteX2996" fmla="*/ 3144123 w 6891715"/>
                <a:gd name="connsiteY2996" fmla="*/ 756495 h 6367455"/>
                <a:gd name="connsiteX2997" fmla="*/ 3136243 w 6891715"/>
                <a:gd name="connsiteY2997" fmla="*/ 769935 h 6367455"/>
                <a:gd name="connsiteX2998" fmla="*/ 3126786 w 6891715"/>
                <a:gd name="connsiteY2998" fmla="*/ 760335 h 6367455"/>
                <a:gd name="connsiteX2999" fmla="*/ 3129623 w 6891715"/>
                <a:gd name="connsiteY2999" fmla="*/ 727694 h 6367455"/>
                <a:gd name="connsiteX3000" fmla="*/ 3116384 w 6891715"/>
                <a:gd name="connsiteY3000" fmla="*/ 740495 h 6367455"/>
                <a:gd name="connsiteX3001" fmla="*/ 3105036 w 6891715"/>
                <a:gd name="connsiteY3001" fmla="*/ 768975 h 6367455"/>
                <a:gd name="connsiteX3002" fmla="*/ 3097785 w 6891715"/>
                <a:gd name="connsiteY3002" fmla="*/ 767055 h 6367455"/>
                <a:gd name="connsiteX3003" fmla="*/ 3107873 w 6891715"/>
                <a:gd name="connsiteY3003" fmla="*/ 742415 h 6367455"/>
                <a:gd name="connsiteX3004" fmla="*/ 3096209 w 6891715"/>
                <a:gd name="connsiteY3004" fmla="*/ 740495 h 6367455"/>
                <a:gd name="connsiteX3005" fmla="*/ 3094003 w 6891715"/>
                <a:gd name="connsiteY3005" fmla="*/ 734094 h 6367455"/>
                <a:gd name="connsiteX3006" fmla="*/ 3107557 w 6891715"/>
                <a:gd name="connsiteY3006" fmla="*/ 727694 h 6367455"/>
                <a:gd name="connsiteX3007" fmla="*/ 3099992 w 6891715"/>
                <a:gd name="connsiteY3007" fmla="*/ 717134 h 6367455"/>
                <a:gd name="connsiteX3008" fmla="*/ 3127101 w 6891715"/>
                <a:gd name="connsiteY3008" fmla="*/ 687053 h 6367455"/>
                <a:gd name="connsiteX3009" fmla="*/ 3127101 w 6891715"/>
                <a:gd name="connsiteY3009" fmla="*/ 668172 h 6367455"/>
                <a:gd name="connsiteX3010" fmla="*/ 3135297 w 6891715"/>
                <a:gd name="connsiteY3010" fmla="*/ 656332 h 6367455"/>
                <a:gd name="connsiteX3011" fmla="*/ 3128992 w 6891715"/>
                <a:gd name="connsiteY3011" fmla="*/ 646732 h 6367455"/>
                <a:gd name="connsiteX3012" fmla="*/ 3086809 w 6891715"/>
                <a:gd name="connsiteY3012" fmla="*/ 601662 h 6367455"/>
                <a:gd name="connsiteX3013" fmla="*/ 3100900 w 6891715"/>
                <a:gd name="connsiteY3013" fmla="*/ 618490 h 6367455"/>
                <a:gd name="connsiteX3014" fmla="*/ 3095575 w 6891715"/>
                <a:gd name="connsiteY3014" fmla="*/ 628967 h 6367455"/>
                <a:gd name="connsiteX3015" fmla="*/ 3100274 w 6891715"/>
                <a:gd name="connsiteY3015" fmla="*/ 649287 h 6367455"/>
                <a:gd name="connsiteX3016" fmla="*/ 3095888 w 6891715"/>
                <a:gd name="connsiteY3016" fmla="*/ 658812 h 6367455"/>
                <a:gd name="connsiteX3017" fmla="*/ 3117816 w 6891715"/>
                <a:gd name="connsiteY3017" fmla="*/ 663575 h 6367455"/>
                <a:gd name="connsiteX3018" fmla="*/ 3107478 w 6891715"/>
                <a:gd name="connsiteY3018" fmla="*/ 680720 h 6367455"/>
                <a:gd name="connsiteX3019" fmla="*/ 3092755 w 6891715"/>
                <a:gd name="connsiteY3019" fmla="*/ 682625 h 6367455"/>
                <a:gd name="connsiteX3020" fmla="*/ 3067073 w 6891715"/>
                <a:gd name="connsiteY3020" fmla="*/ 700087 h 6367455"/>
                <a:gd name="connsiteX3021" fmla="*/ 3054544 w 6891715"/>
                <a:gd name="connsiteY3021" fmla="*/ 696912 h 6367455"/>
                <a:gd name="connsiteX3022" fmla="*/ 3082423 w 6891715"/>
                <a:gd name="connsiteY3022" fmla="*/ 661987 h 6367455"/>
                <a:gd name="connsiteX3023" fmla="*/ 3052351 w 6891715"/>
                <a:gd name="connsiteY3023" fmla="*/ 679767 h 6367455"/>
                <a:gd name="connsiteX3024" fmla="*/ 3042953 w 6891715"/>
                <a:gd name="connsiteY3024" fmla="*/ 679132 h 6367455"/>
                <a:gd name="connsiteX3025" fmla="*/ 3029170 w 6891715"/>
                <a:gd name="connsiteY3025" fmla="*/ 697230 h 6367455"/>
                <a:gd name="connsiteX3026" fmla="*/ 3024158 w 6891715"/>
                <a:gd name="connsiteY3026" fmla="*/ 683577 h 6367455"/>
                <a:gd name="connsiteX3027" fmla="*/ 3034495 w 6891715"/>
                <a:gd name="connsiteY3027" fmla="*/ 675957 h 6367455"/>
                <a:gd name="connsiteX3028" fmla="*/ 3031050 w 6891715"/>
                <a:gd name="connsiteY3028" fmla="*/ 662305 h 6367455"/>
                <a:gd name="connsiteX3029" fmla="*/ 3042640 w 6891715"/>
                <a:gd name="connsiteY3029" fmla="*/ 652780 h 6367455"/>
                <a:gd name="connsiteX3030" fmla="*/ 3057363 w 6891715"/>
                <a:gd name="connsiteY3030" fmla="*/ 649605 h 6367455"/>
                <a:gd name="connsiteX3031" fmla="*/ 3071460 w 6891715"/>
                <a:gd name="connsiteY3031" fmla="*/ 629285 h 6367455"/>
                <a:gd name="connsiteX3032" fmla="*/ 3083990 w 6891715"/>
                <a:gd name="connsiteY3032" fmla="*/ 628332 h 6367455"/>
                <a:gd name="connsiteX3033" fmla="*/ 3079917 w 6891715"/>
                <a:gd name="connsiteY3033" fmla="*/ 611187 h 6367455"/>
                <a:gd name="connsiteX3034" fmla="*/ 3198778 w 6891715"/>
                <a:gd name="connsiteY3034" fmla="*/ 596901 h 6367455"/>
                <a:gd name="connsiteX3035" fmla="*/ 3208960 w 6891715"/>
                <a:gd name="connsiteY3035" fmla="*/ 597864 h 6367455"/>
                <a:gd name="connsiteX3036" fmla="*/ 3214215 w 6891715"/>
                <a:gd name="connsiteY3036" fmla="*/ 603322 h 6367455"/>
                <a:gd name="connsiteX3037" fmla="*/ 3219798 w 6891715"/>
                <a:gd name="connsiteY3037" fmla="*/ 601074 h 6367455"/>
                <a:gd name="connsiteX3038" fmla="*/ 3227353 w 6891715"/>
                <a:gd name="connsiteY3038" fmla="*/ 611349 h 6367455"/>
                <a:gd name="connsiteX3039" fmla="*/ 3217828 w 6891715"/>
                <a:gd name="connsiteY3039" fmla="*/ 625476 h 6367455"/>
                <a:gd name="connsiteX3040" fmla="*/ 3201405 w 6891715"/>
                <a:gd name="connsiteY3040" fmla="*/ 609743 h 6367455"/>
                <a:gd name="connsiteX3041" fmla="*/ 3164907 w 6891715"/>
                <a:gd name="connsiteY3041" fmla="*/ 504825 h 6367455"/>
                <a:gd name="connsiteX3042" fmla="*/ 3188311 w 6891715"/>
                <a:gd name="connsiteY3042" fmla="*/ 509905 h 6367455"/>
                <a:gd name="connsiteX3043" fmla="*/ 3190841 w 6891715"/>
                <a:gd name="connsiteY3043" fmla="*/ 523558 h 6367455"/>
                <a:gd name="connsiteX3044" fmla="*/ 3182302 w 6891715"/>
                <a:gd name="connsiteY3044" fmla="*/ 535305 h 6367455"/>
                <a:gd name="connsiteX3045" fmla="*/ 3184516 w 6891715"/>
                <a:gd name="connsiteY3045" fmla="*/ 554355 h 6367455"/>
                <a:gd name="connsiteX3046" fmla="*/ 3172181 w 6891715"/>
                <a:gd name="connsiteY3046" fmla="*/ 566103 h 6367455"/>
                <a:gd name="connsiteX3047" fmla="*/ 3164591 w 6891715"/>
                <a:gd name="connsiteY3047" fmla="*/ 582930 h 6367455"/>
                <a:gd name="connsiteX3048" fmla="*/ 3136444 w 6891715"/>
                <a:gd name="connsiteY3048" fmla="*/ 592455 h 6367455"/>
                <a:gd name="connsiteX3049" fmla="*/ 3124110 w 6891715"/>
                <a:gd name="connsiteY3049" fmla="*/ 622300 h 6367455"/>
                <a:gd name="connsiteX3050" fmla="*/ 3119998 w 6891715"/>
                <a:gd name="connsiteY3050" fmla="*/ 619125 h 6367455"/>
                <a:gd name="connsiteX3051" fmla="*/ 3120631 w 6891715"/>
                <a:gd name="connsiteY3051" fmla="*/ 611823 h 6367455"/>
                <a:gd name="connsiteX3052" fmla="*/ 3109878 w 6891715"/>
                <a:gd name="connsiteY3052" fmla="*/ 602615 h 6367455"/>
                <a:gd name="connsiteX3053" fmla="*/ 3132965 w 6891715"/>
                <a:gd name="connsiteY3053" fmla="*/ 578803 h 6367455"/>
                <a:gd name="connsiteX3054" fmla="*/ 3136127 w 6891715"/>
                <a:gd name="connsiteY3054" fmla="*/ 555943 h 6367455"/>
                <a:gd name="connsiteX3055" fmla="*/ 3151941 w 6891715"/>
                <a:gd name="connsiteY3055" fmla="*/ 553403 h 6367455"/>
                <a:gd name="connsiteX3056" fmla="*/ 3155736 w 6891715"/>
                <a:gd name="connsiteY3056" fmla="*/ 542925 h 6367455"/>
                <a:gd name="connsiteX3057" fmla="*/ 3151624 w 6891715"/>
                <a:gd name="connsiteY3057" fmla="*/ 531495 h 6367455"/>
                <a:gd name="connsiteX3058" fmla="*/ 3157950 w 6891715"/>
                <a:gd name="connsiteY3058" fmla="*/ 523875 h 6367455"/>
                <a:gd name="connsiteX3059" fmla="*/ 4364771 w 6891715"/>
                <a:gd name="connsiteY3059" fmla="*/ 471424 h 6367455"/>
                <a:gd name="connsiteX3060" fmla="*/ 4352063 w 6891715"/>
                <a:gd name="connsiteY3060" fmla="*/ 473328 h 6367455"/>
                <a:gd name="connsiteX3061" fmla="*/ 4349204 w 6891715"/>
                <a:gd name="connsiteY3061" fmla="*/ 492370 h 6367455"/>
                <a:gd name="connsiteX3062" fmla="*/ 4353334 w 6891715"/>
                <a:gd name="connsiteY3062" fmla="*/ 505065 h 6367455"/>
                <a:gd name="connsiteX3063" fmla="*/ 4345709 w 6891715"/>
                <a:gd name="connsiteY3063" fmla="*/ 514269 h 6367455"/>
                <a:gd name="connsiteX3064" fmla="*/ 4338402 w 6891715"/>
                <a:gd name="connsiteY3064" fmla="*/ 505383 h 6367455"/>
                <a:gd name="connsiteX3065" fmla="*/ 4341579 w 6891715"/>
                <a:gd name="connsiteY3065" fmla="*/ 493005 h 6367455"/>
                <a:gd name="connsiteX3066" fmla="*/ 4337131 w 6891715"/>
                <a:gd name="connsiteY3066" fmla="*/ 479358 h 6367455"/>
                <a:gd name="connsiteX3067" fmla="*/ 4322835 w 6891715"/>
                <a:gd name="connsiteY3067" fmla="*/ 489514 h 6367455"/>
                <a:gd name="connsiteX3068" fmla="*/ 4315210 w 6891715"/>
                <a:gd name="connsiteY3068" fmla="*/ 501892 h 6367455"/>
                <a:gd name="connsiteX3069" fmla="*/ 4319976 w 6891715"/>
                <a:gd name="connsiteY3069" fmla="*/ 515538 h 6367455"/>
                <a:gd name="connsiteX3070" fmla="*/ 4326647 w 6891715"/>
                <a:gd name="connsiteY3070" fmla="*/ 515538 h 6367455"/>
                <a:gd name="connsiteX3071" fmla="*/ 4334590 w 6891715"/>
                <a:gd name="connsiteY3071" fmla="*/ 522203 h 6367455"/>
                <a:gd name="connsiteX3072" fmla="*/ 4333319 w 6891715"/>
                <a:gd name="connsiteY3072" fmla="*/ 536167 h 6367455"/>
                <a:gd name="connsiteX3073" fmla="*/ 4321882 w 6891715"/>
                <a:gd name="connsiteY3073" fmla="*/ 530455 h 6367455"/>
                <a:gd name="connsiteX3074" fmla="*/ 4315210 w 6891715"/>
                <a:gd name="connsiteY3074" fmla="*/ 539658 h 6367455"/>
                <a:gd name="connsiteX3075" fmla="*/ 4297419 w 6891715"/>
                <a:gd name="connsiteY3075" fmla="*/ 537119 h 6367455"/>
                <a:gd name="connsiteX3076" fmla="*/ 4292971 w 6891715"/>
                <a:gd name="connsiteY3076" fmla="*/ 550766 h 6367455"/>
                <a:gd name="connsiteX3077" fmla="*/ 4282805 w 6891715"/>
                <a:gd name="connsiteY3077" fmla="*/ 553940 h 6367455"/>
                <a:gd name="connsiteX3078" fmla="*/ 4274862 w 6891715"/>
                <a:gd name="connsiteY3078" fmla="*/ 552353 h 6367455"/>
                <a:gd name="connsiteX3079" fmla="*/ 4260566 w 6891715"/>
                <a:gd name="connsiteY3079" fmla="*/ 563778 h 6367455"/>
                <a:gd name="connsiteX3080" fmla="*/ 4263425 w 6891715"/>
                <a:gd name="connsiteY3080" fmla="*/ 579647 h 6367455"/>
                <a:gd name="connsiteX3081" fmla="*/ 4256754 w 6891715"/>
                <a:gd name="connsiteY3081" fmla="*/ 585677 h 6367455"/>
                <a:gd name="connsiteX3082" fmla="*/ 4246270 w 6891715"/>
                <a:gd name="connsiteY3082" fmla="*/ 586312 h 6367455"/>
                <a:gd name="connsiteX3083" fmla="*/ 4233244 w 6891715"/>
                <a:gd name="connsiteY3083" fmla="*/ 586946 h 6367455"/>
                <a:gd name="connsiteX3084" fmla="*/ 4227843 w 6891715"/>
                <a:gd name="connsiteY3084" fmla="*/ 601863 h 6367455"/>
                <a:gd name="connsiteX3085" fmla="*/ 4232926 w 6891715"/>
                <a:gd name="connsiteY3085" fmla="*/ 608210 h 6367455"/>
                <a:gd name="connsiteX3086" fmla="*/ 4241504 w 6891715"/>
                <a:gd name="connsiteY3086" fmla="*/ 605036 h 6367455"/>
                <a:gd name="connsiteX3087" fmla="*/ 4247858 w 6891715"/>
                <a:gd name="connsiteY3087" fmla="*/ 609797 h 6367455"/>
                <a:gd name="connsiteX3088" fmla="*/ 4239280 w 6891715"/>
                <a:gd name="connsiteY3088" fmla="*/ 612653 h 6367455"/>
                <a:gd name="connsiteX3089" fmla="*/ 4244363 w 6891715"/>
                <a:gd name="connsiteY3089" fmla="*/ 622174 h 6367455"/>
                <a:gd name="connsiteX3090" fmla="*/ 4254530 w 6891715"/>
                <a:gd name="connsiteY3090" fmla="*/ 624396 h 6367455"/>
                <a:gd name="connsiteX3091" fmla="*/ 4259295 w 6891715"/>
                <a:gd name="connsiteY3091" fmla="*/ 613288 h 6367455"/>
                <a:gd name="connsiteX3092" fmla="*/ 4260248 w 6891715"/>
                <a:gd name="connsiteY3092" fmla="*/ 619635 h 6367455"/>
                <a:gd name="connsiteX3093" fmla="*/ 4269462 w 6891715"/>
                <a:gd name="connsiteY3093" fmla="*/ 628204 h 6367455"/>
                <a:gd name="connsiteX3094" fmla="*/ 4263108 w 6891715"/>
                <a:gd name="connsiteY3094" fmla="*/ 631378 h 6367455"/>
                <a:gd name="connsiteX3095" fmla="*/ 4252624 w 6891715"/>
                <a:gd name="connsiteY3095" fmla="*/ 629791 h 6367455"/>
                <a:gd name="connsiteX3096" fmla="*/ 4260566 w 6891715"/>
                <a:gd name="connsiteY3096" fmla="*/ 643755 h 6367455"/>
                <a:gd name="connsiteX3097" fmla="*/ 4275180 w 6891715"/>
                <a:gd name="connsiteY3097" fmla="*/ 653594 h 6367455"/>
                <a:gd name="connsiteX3098" fmla="*/ 4289477 w 6891715"/>
                <a:gd name="connsiteY3098" fmla="*/ 646612 h 6367455"/>
                <a:gd name="connsiteX3099" fmla="*/ 4287570 w 6891715"/>
                <a:gd name="connsiteY3099" fmla="*/ 633599 h 6367455"/>
                <a:gd name="connsiteX3100" fmla="*/ 4297101 w 6891715"/>
                <a:gd name="connsiteY3100" fmla="*/ 628839 h 6367455"/>
                <a:gd name="connsiteX3101" fmla="*/ 4302185 w 6891715"/>
                <a:gd name="connsiteY3101" fmla="*/ 638360 h 6367455"/>
                <a:gd name="connsiteX3102" fmla="*/ 4312669 w 6891715"/>
                <a:gd name="connsiteY3102" fmla="*/ 637725 h 6367455"/>
                <a:gd name="connsiteX3103" fmla="*/ 4312033 w 6891715"/>
                <a:gd name="connsiteY3103" fmla="*/ 628204 h 6367455"/>
                <a:gd name="connsiteX3104" fmla="*/ 4308221 w 6891715"/>
                <a:gd name="connsiteY3104" fmla="*/ 616462 h 6367455"/>
                <a:gd name="connsiteX3105" fmla="*/ 4317752 w 6891715"/>
                <a:gd name="connsiteY3105" fmla="*/ 615827 h 6367455"/>
                <a:gd name="connsiteX3106" fmla="*/ 4332048 w 6891715"/>
                <a:gd name="connsiteY3106" fmla="*/ 624396 h 6367455"/>
                <a:gd name="connsiteX3107" fmla="*/ 4339673 w 6891715"/>
                <a:gd name="connsiteY3107" fmla="*/ 624396 h 6367455"/>
                <a:gd name="connsiteX3108" fmla="*/ 4339547 w 6891715"/>
                <a:gd name="connsiteY3108" fmla="*/ 624461 h 6367455"/>
                <a:gd name="connsiteX3109" fmla="*/ 4339882 w 6891715"/>
                <a:gd name="connsiteY3109" fmla="*/ 624461 h 6367455"/>
                <a:gd name="connsiteX3110" fmla="*/ 4340199 w 6891715"/>
                <a:gd name="connsiteY3110" fmla="*/ 623826 h 6367455"/>
                <a:gd name="connsiteX3111" fmla="*/ 4341172 w 6891715"/>
                <a:gd name="connsiteY3111" fmla="*/ 623340 h 6367455"/>
                <a:gd name="connsiteX3112" fmla="*/ 4347298 w 6891715"/>
                <a:gd name="connsiteY3112" fmla="*/ 612018 h 6367455"/>
                <a:gd name="connsiteX3113" fmla="*/ 4332366 w 6891715"/>
                <a:gd name="connsiteY3113" fmla="*/ 604402 h 6367455"/>
                <a:gd name="connsiteX3114" fmla="*/ 4328236 w 6891715"/>
                <a:gd name="connsiteY3114" fmla="*/ 605354 h 6367455"/>
                <a:gd name="connsiteX3115" fmla="*/ 4317434 w 6891715"/>
                <a:gd name="connsiteY3115" fmla="*/ 588216 h 6367455"/>
                <a:gd name="connsiteX3116" fmla="*/ 4329189 w 6891715"/>
                <a:gd name="connsiteY3116" fmla="*/ 567587 h 6367455"/>
                <a:gd name="connsiteX3117" fmla="*/ 4344121 w 6891715"/>
                <a:gd name="connsiteY3117" fmla="*/ 564731 h 6367455"/>
                <a:gd name="connsiteX3118" fmla="*/ 4350793 w 6891715"/>
                <a:gd name="connsiteY3118" fmla="*/ 555210 h 6367455"/>
                <a:gd name="connsiteX3119" fmla="*/ 4348886 w 6891715"/>
                <a:gd name="connsiteY3119" fmla="*/ 549814 h 6367455"/>
                <a:gd name="connsiteX3120" fmla="*/ 4361912 w 6891715"/>
                <a:gd name="connsiteY3120" fmla="*/ 539976 h 6367455"/>
                <a:gd name="connsiteX3121" fmla="*/ 4359053 w 6891715"/>
                <a:gd name="connsiteY3121" fmla="*/ 525059 h 6367455"/>
                <a:gd name="connsiteX3122" fmla="*/ 4355876 w 6891715"/>
                <a:gd name="connsiteY3122" fmla="*/ 522838 h 6367455"/>
                <a:gd name="connsiteX3123" fmla="*/ 4355240 w 6891715"/>
                <a:gd name="connsiteY3123" fmla="*/ 513634 h 6367455"/>
                <a:gd name="connsiteX3124" fmla="*/ 4380021 w 6891715"/>
                <a:gd name="connsiteY3124" fmla="*/ 502526 h 6367455"/>
                <a:gd name="connsiteX3125" fmla="*/ 4384151 w 6891715"/>
                <a:gd name="connsiteY3125" fmla="*/ 488879 h 6367455"/>
                <a:gd name="connsiteX3126" fmla="*/ 4380339 w 6891715"/>
                <a:gd name="connsiteY3126" fmla="*/ 476185 h 6367455"/>
                <a:gd name="connsiteX3127" fmla="*/ 4369537 w 6891715"/>
                <a:gd name="connsiteY3127" fmla="*/ 489514 h 6367455"/>
                <a:gd name="connsiteX3128" fmla="*/ 4360959 w 6891715"/>
                <a:gd name="connsiteY3128" fmla="*/ 501892 h 6367455"/>
                <a:gd name="connsiteX3129" fmla="*/ 4359053 w 6891715"/>
                <a:gd name="connsiteY3129" fmla="*/ 486023 h 6367455"/>
                <a:gd name="connsiteX3130" fmla="*/ 4366360 w 6891715"/>
                <a:gd name="connsiteY3130" fmla="*/ 478724 h 6367455"/>
                <a:gd name="connsiteX3131" fmla="*/ 3304349 w 6891715"/>
                <a:gd name="connsiteY3131" fmla="*/ 431801 h 6367455"/>
                <a:gd name="connsiteX3132" fmla="*/ 3318916 w 6891715"/>
                <a:gd name="connsiteY3132" fmla="*/ 437795 h 6367455"/>
                <a:gd name="connsiteX3133" fmla="*/ 3327783 w 6891715"/>
                <a:gd name="connsiteY3133" fmla="*/ 453570 h 6367455"/>
                <a:gd name="connsiteX3134" fmla="*/ 3334751 w 6891715"/>
                <a:gd name="connsiteY3134" fmla="*/ 432432 h 6367455"/>
                <a:gd name="connsiteX3135" fmla="*/ 3344568 w 6891715"/>
                <a:gd name="connsiteY3135" fmla="*/ 440950 h 6367455"/>
                <a:gd name="connsiteX3136" fmla="*/ 3340451 w 6891715"/>
                <a:gd name="connsiteY3136" fmla="*/ 462719 h 6367455"/>
                <a:gd name="connsiteX3137" fmla="*/ 3344885 w 6891715"/>
                <a:gd name="connsiteY3137" fmla="*/ 472183 h 6367455"/>
                <a:gd name="connsiteX3138" fmla="*/ 3354069 w 6891715"/>
                <a:gd name="connsiteY3138" fmla="*/ 456409 h 6367455"/>
                <a:gd name="connsiteX3139" fmla="*/ 3367053 w 6891715"/>
                <a:gd name="connsiteY3139" fmla="*/ 470290 h 6367455"/>
                <a:gd name="connsiteX3140" fmla="*/ 3355335 w 6891715"/>
                <a:gd name="connsiteY3140" fmla="*/ 475338 h 6367455"/>
                <a:gd name="connsiteX3141" fmla="*/ 3360719 w 6891715"/>
                <a:gd name="connsiteY3141" fmla="*/ 488904 h 6367455"/>
                <a:gd name="connsiteX3142" fmla="*/ 3347101 w 6891715"/>
                <a:gd name="connsiteY3142" fmla="*/ 510988 h 6367455"/>
                <a:gd name="connsiteX3143" fmla="*/ 3346151 w 6891715"/>
                <a:gd name="connsiteY3143" fmla="*/ 529917 h 6367455"/>
                <a:gd name="connsiteX3144" fmla="*/ 3358185 w 6891715"/>
                <a:gd name="connsiteY3144" fmla="*/ 549477 h 6367455"/>
                <a:gd name="connsiteX3145" fmla="*/ 3320183 w 6891715"/>
                <a:gd name="connsiteY3145" fmla="*/ 551055 h 6367455"/>
                <a:gd name="connsiteX3146" fmla="*/ 3317016 w 6891715"/>
                <a:gd name="connsiteY3146" fmla="*/ 534649 h 6367455"/>
                <a:gd name="connsiteX3147" fmla="*/ 3296748 w 6891715"/>
                <a:gd name="connsiteY3147" fmla="*/ 556733 h 6367455"/>
                <a:gd name="connsiteX3148" fmla="*/ 3274897 w 6891715"/>
                <a:gd name="connsiteY3148" fmla="*/ 555471 h 6367455"/>
                <a:gd name="connsiteX3149" fmla="*/ 3256845 w 6891715"/>
                <a:gd name="connsiteY3149" fmla="*/ 581026 h 6367455"/>
                <a:gd name="connsiteX3150" fmla="*/ 3243228 w 6891715"/>
                <a:gd name="connsiteY3150" fmla="*/ 566513 h 6367455"/>
                <a:gd name="connsiteX3151" fmla="*/ 3249562 w 6891715"/>
                <a:gd name="connsiteY3151" fmla="*/ 556102 h 6367455"/>
                <a:gd name="connsiteX3152" fmla="*/ 3270780 w 6891715"/>
                <a:gd name="connsiteY3152" fmla="*/ 552317 h 6367455"/>
                <a:gd name="connsiteX3153" fmla="*/ 3271413 w 6891715"/>
                <a:gd name="connsiteY3153" fmla="*/ 539066 h 6367455"/>
                <a:gd name="connsiteX3154" fmla="*/ 3255579 w 6891715"/>
                <a:gd name="connsiteY3154" fmla="*/ 533703 h 6367455"/>
                <a:gd name="connsiteX3155" fmla="*/ 3252412 w 6891715"/>
                <a:gd name="connsiteY3155" fmla="*/ 523292 h 6367455"/>
                <a:gd name="connsiteX3156" fmla="*/ 3267296 w 6891715"/>
                <a:gd name="connsiteY3156" fmla="*/ 516036 h 6367455"/>
                <a:gd name="connsiteX3157" fmla="*/ 3250828 w 6891715"/>
                <a:gd name="connsiteY3157" fmla="*/ 500261 h 6367455"/>
                <a:gd name="connsiteX3158" fmla="*/ 3264763 w 6891715"/>
                <a:gd name="connsiteY3158" fmla="*/ 481332 h 6367455"/>
                <a:gd name="connsiteX3159" fmla="*/ 3300548 w 6891715"/>
                <a:gd name="connsiteY3159" fmla="*/ 488588 h 6367455"/>
                <a:gd name="connsiteX3160" fmla="*/ 3308782 w 6891715"/>
                <a:gd name="connsiteY3160" fmla="*/ 480070 h 6367455"/>
                <a:gd name="connsiteX3161" fmla="*/ 3286614 w 6891715"/>
                <a:gd name="connsiteY3161" fmla="*/ 469975 h 6367455"/>
                <a:gd name="connsiteX3162" fmla="*/ 3288831 w 6891715"/>
                <a:gd name="connsiteY3162" fmla="*/ 456093 h 6367455"/>
                <a:gd name="connsiteX3163" fmla="*/ 3310999 w 6891715"/>
                <a:gd name="connsiteY3163" fmla="*/ 462088 h 6367455"/>
                <a:gd name="connsiteX3164" fmla="*/ 3435951 w 6891715"/>
                <a:gd name="connsiteY3164" fmla="*/ 361951 h 6367455"/>
                <a:gd name="connsiteX3165" fmla="*/ 3459129 w 6891715"/>
                <a:gd name="connsiteY3165" fmla="*/ 379352 h 6367455"/>
                <a:gd name="connsiteX3166" fmla="*/ 3458494 w 6891715"/>
                <a:gd name="connsiteY3166" fmla="*/ 393274 h 6367455"/>
                <a:gd name="connsiteX3167" fmla="*/ 3438491 w 6891715"/>
                <a:gd name="connsiteY3167" fmla="*/ 404980 h 6367455"/>
                <a:gd name="connsiteX3168" fmla="*/ 3440714 w 6891715"/>
                <a:gd name="connsiteY3168" fmla="*/ 424913 h 6367455"/>
                <a:gd name="connsiteX3169" fmla="*/ 3394358 w 6891715"/>
                <a:gd name="connsiteY3169" fmla="*/ 452439 h 6367455"/>
                <a:gd name="connsiteX3170" fmla="*/ 3382928 w 6891715"/>
                <a:gd name="connsiteY3170" fmla="*/ 442314 h 6367455"/>
                <a:gd name="connsiteX3171" fmla="*/ 3371816 w 6891715"/>
                <a:gd name="connsiteY3171" fmla="*/ 427444 h 6367455"/>
                <a:gd name="connsiteX3172" fmla="*/ 3393088 w 6891715"/>
                <a:gd name="connsiteY3172" fmla="*/ 427444 h 6367455"/>
                <a:gd name="connsiteX3173" fmla="*/ 3385468 w 6891715"/>
                <a:gd name="connsiteY3173" fmla="*/ 404031 h 6367455"/>
                <a:gd name="connsiteX3174" fmla="*/ 3411821 w 6891715"/>
                <a:gd name="connsiteY3174" fmla="*/ 400867 h 6367455"/>
                <a:gd name="connsiteX3175" fmla="*/ 3418171 w 6891715"/>
                <a:gd name="connsiteY3175" fmla="*/ 384098 h 6367455"/>
                <a:gd name="connsiteX3176" fmla="*/ 3424521 w 6891715"/>
                <a:gd name="connsiteY3176" fmla="*/ 395805 h 6367455"/>
                <a:gd name="connsiteX3177" fmla="*/ 3429919 w 6891715"/>
                <a:gd name="connsiteY3177" fmla="*/ 395488 h 6367455"/>
                <a:gd name="connsiteX3178" fmla="*/ 3424521 w 6891715"/>
                <a:gd name="connsiteY3178" fmla="*/ 373657 h 6367455"/>
                <a:gd name="connsiteX3179" fmla="*/ 3528661 w 6891715"/>
                <a:gd name="connsiteY3179" fmla="*/ 334961 h 6367455"/>
                <a:gd name="connsiteX3180" fmla="*/ 3536916 w 6891715"/>
                <a:gd name="connsiteY3180" fmla="*/ 337252 h 6367455"/>
                <a:gd name="connsiteX3181" fmla="*/ 3529613 w 6891715"/>
                <a:gd name="connsiteY3181" fmla="*/ 364093 h 6367455"/>
                <a:gd name="connsiteX3182" fmla="*/ 3509928 w 6891715"/>
                <a:gd name="connsiteY3182" fmla="*/ 366711 h 6367455"/>
                <a:gd name="connsiteX3183" fmla="*/ 3505166 w 6891715"/>
                <a:gd name="connsiteY3183" fmla="*/ 354600 h 6367455"/>
                <a:gd name="connsiteX3184" fmla="*/ 3523263 w 6891715"/>
                <a:gd name="connsiteY3184" fmla="*/ 347072 h 6367455"/>
                <a:gd name="connsiteX3185" fmla="*/ 4276189 w 6891715"/>
                <a:gd name="connsiteY3185" fmla="*/ 308170 h 6367455"/>
                <a:gd name="connsiteX3186" fmla="*/ 4271925 w 6891715"/>
                <a:gd name="connsiteY3186" fmla="*/ 310848 h 6367455"/>
                <a:gd name="connsiteX3187" fmla="*/ 4272040 w 6891715"/>
                <a:gd name="connsiteY3187" fmla="*/ 311192 h 6367455"/>
                <a:gd name="connsiteX3188" fmla="*/ 3488655 w 6891715"/>
                <a:gd name="connsiteY3188" fmla="*/ 279400 h 6367455"/>
                <a:gd name="connsiteX3189" fmla="*/ 3501355 w 6891715"/>
                <a:gd name="connsiteY3189" fmla="*/ 287882 h 6367455"/>
                <a:gd name="connsiteX3190" fmla="*/ 3495958 w 6891715"/>
                <a:gd name="connsiteY3190" fmla="*/ 298248 h 6367455"/>
                <a:gd name="connsiteX3191" fmla="*/ 3498180 w 6891715"/>
                <a:gd name="connsiteY3191" fmla="*/ 309557 h 6367455"/>
                <a:gd name="connsiteX3192" fmla="*/ 3516278 w 6891715"/>
                <a:gd name="connsiteY3192" fmla="*/ 322123 h 6367455"/>
                <a:gd name="connsiteX3193" fmla="*/ 3497545 w 6891715"/>
                <a:gd name="connsiteY3193" fmla="*/ 345054 h 6367455"/>
                <a:gd name="connsiteX3194" fmla="*/ 3490560 w 6891715"/>
                <a:gd name="connsiteY3194" fmla="*/ 364845 h 6367455"/>
                <a:gd name="connsiteX3195" fmla="*/ 3473415 w 6891715"/>
                <a:gd name="connsiteY3195" fmla="*/ 368300 h 6367455"/>
                <a:gd name="connsiteX3196" fmla="*/ 3448015 w 6891715"/>
                <a:gd name="connsiteY3196" fmla="*/ 342541 h 6367455"/>
                <a:gd name="connsiteX3197" fmla="*/ 3445475 w 6891715"/>
                <a:gd name="connsiteY3197" fmla="*/ 316468 h 6367455"/>
                <a:gd name="connsiteX3198" fmla="*/ 3433728 w 6891715"/>
                <a:gd name="connsiteY3198" fmla="*/ 314269 h 6367455"/>
                <a:gd name="connsiteX3199" fmla="*/ 3433728 w 6891715"/>
                <a:gd name="connsiteY3199" fmla="*/ 302960 h 6367455"/>
                <a:gd name="connsiteX3200" fmla="*/ 3438808 w 6891715"/>
                <a:gd name="connsiteY3200" fmla="*/ 289138 h 6367455"/>
                <a:gd name="connsiteX3201" fmla="*/ 3454683 w 6891715"/>
                <a:gd name="connsiteY3201" fmla="*/ 296678 h 6367455"/>
                <a:gd name="connsiteX3202" fmla="*/ 3479130 w 6891715"/>
                <a:gd name="connsiteY3202" fmla="*/ 296364 h 6367455"/>
                <a:gd name="connsiteX3203" fmla="*/ 3466748 w 6891715"/>
                <a:gd name="connsiteY3203" fmla="*/ 317096 h 6367455"/>
                <a:gd name="connsiteX3204" fmla="*/ 3478495 w 6891715"/>
                <a:gd name="connsiteY3204" fmla="*/ 340028 h 6367455"/>
                <a:gd name="connsiteX3205" fmla="*/ 3478495 w 6891715"/>
                <a:gd name="connsiteY3205" fmla="*/ 328719 h 6367455"/>
                <a:gd name="connsiteX3206" fmla="*/ 3494053 w 6891715"/>
                <a:gd name="connsiteY3206" fmla="*/ 309557 h 6367455"/>
                <a:gd name="connsiteX3207" fmla="*/ 3621053 w 6891715"/>
                <a:gd name="connsiteY3207" fmla="*/ 250824 h 6367455"/>
                <a:gd name="connsiteX3208" fmla="*/ 3633753 w 6891715"/>
                <a:gd name="connsiteY3208" fmla="*/ 259353 h 6367455"/>
                <a:gd name="connsiteX3209" fmla="*/ 3618195 w 6891715"/>
                <a:gd name="connsiteY3209" fmla="*/ 280201 h 6367455"/>
                <a:gd name="connsiteX3210" fmla="*/ 3627720 w 6891715"/>
                <a:gd name="connsiteY3210" fmla="*/ 304208 h 6367455"/>
                <a:gd name="connsiteX3211" fmla="*/ 3615973 w 6891715"/>
                <a:gd name="connsiteY3211" fmla="*/ 312737 h 6367455"/>
                <a:gd name="connsiteX3212" fmla="*/ 3601050 w 6891715"/>
                <a:gd name="connsiteY3212" fmla="*/ 303577 h 6367455"/>
                <a:gd name="connsiteX3213" fmla="*/ 3603273 w 6891715"/>
                <a:gd name="connsiteY3213" fmla="*/ 292837 h 6367455"/>
                <a:gd name="connsiteX3214" fmla="*/ 3595653 w 6891715"/>
                <a:gd name="connsiteY3214" fmla="*/ 274199 h 6367455"/>
                <a:gd name="connsiteX3215" fmla="*/ 3604860 w 6891715"/>
                <a:gd name="connsiteY3215" fmla="*/ 268830 h 6367455"/>
                <a:gd name="connsiteX3216" fmla="*/ 3610258 w 6891715"/>
                <a:gd name="connsiteY3216" fmla="*/ 258405 h 6367455"/>
                <a:gd name="connsiteX3217" fmla="*/ 3463697 w 6891715"/>
                <a:gd name="connsiteY3217" fmla="*/ 247649 h 6367455"/>
                <a:gd name="connsiteX3218" fmla="*/ 3468654 w 6891715"/>
                <a:gd name="connsiteY3218" fmla="*/ 252812 h 6367455"/>
                <a:gd name="connsiteX3219" fmla="*/ 3466904 w 6891715"/>
                <a:gd name="connsiteY3219" fmla="*/ 273140 h 6367455"/>
                <a:gd name="connsiteX3220" fmla="*/ 3463988 w 6891715"/>
                <a:gd name="connsiteY3220" fmla="*/ 287337 h 6367455"/>
                <a:gd name="connsiteX3221" fmla="*/ 3454366 w 6891715"/>
                <a:gd name="connsiteY3221" fmla="*/ 273140 h 6367455"/>
                <a:gd name="connsiteX3222" fmla="*/ 3514243 w 6891715"/>
                <a:gd name="connsiteY3222" fmla="*/ 244475 h 6367455"/>
                <a:gd name="connsiteX3223" fmla="*/ 3523940 w 6891715"/>
                <a:gd name="connsiteY3223" fmla="*/ 256388 h 6367455"/>
                <a:gd name="connsiteX3224" fmla="*/ 3525232 w 6891715"/>
                <a:gd name="connsiteY3224" fmla="*/ 268946 h 6367455"/>
                <a:gd name="connsiteX3225" fmla="*/ 3543655 w 6891715"/>
                <a:gd name="connsiteY3225" fmla="*/ 271200 h 6367455"/>
                <a:gd name="connsiteX3226" fmla="*/ 3546887 w 6891715"/>
                <a:gd name="connsiteY3226" fmla="*/ 284080 h 6367455"/>
                <a:gd name="connsiteX3227" fmla="*/ 3557553 w 6891715"/>
                <a:gd name="connsiteY3227" fmla="*/ 287944 h 6367455"/>
                <a:gd name="connsiteX3228" fmla="*/ 3554644 w 6891715"/>
                <a:gd name="connsiteY3228" fmla="*/ 304044 h 6367455"/>
                <a:gd name="connsiteX3229" fmla="*/ 3540746 w 6891715"/>
                <a:gd name="connsiteY3229" fmla="*/ 312737 h 6367455"/>
                <a:gd name="connsiteX3230" fmla="*/ 3524586 w 6891715"/>
                <a:gd name="connsiteY3230" fmla="*/ 294706 h 6367455"/>
                <a:gd name="connsiteX3231" fmla="*/ 3514890 w 6891715"/>
                <a:gd name="connsiteY3231" fmla="*/ 285046 h 6367455"/>
                <a:gd name="connsiteX3232" fmla="*/ 3517476 w 6891715"/>
                <a:gd name="connsiteY3232" fmla="*/ 269268 h 6367455"/>
                <a:gd name="connsiteX3233" fmla="*/ 3503578 w 6891715"/>
                <a:gd name="connsiteY3233" fmla="*/ 253168 h 6367455"/>
                <a:gd name="connsiteX3234" fmla="*/ 3570253 w 6891715"/>
                <a:gd name="connsiteY3234" fmla="*/ 234949 h 6367455"/>
                <a:gd name="connsiteX3235" fmla="*/ 3579778 w 6891715"/>
                <a:gd name="connsiteY3235" fmla="*/ 251203 h 6367455"/>
                <a:gd name="connsiteX3236" fmla="*/ 3571205 w 6891715"/>
                <a:gd name="connsiteY3236" fmla="*/ 257174 h 6367455"/>
                <a:gd name="connsiteX3237" fmla="*/ 3563903 w 6891715"/>
                <a:gd name="connsiteY3237" fmla="*/ 249213 h 6367455"/>
                <a:gd name="connsiteX3238" fmla="*/ 3564855 w 6891715"/>
                <a:gd name="connsiteY3238" fmla="*/ 239261 h 6367455"/>
                <a:gd name="connsiteX3239" fmla="*/ 3805219 w 6891715"/>
                <a:gd name="connsiteY3239" fmla="*/ 211137 h 6367455"/>
                <a:gd name="connsiteX3240" fmla="*/ 3835518 w 6891715"/>
                <a:gd name="connsiteY3240" fmla="*/ 224790 h 6367455"/>
                <a:gd name="connsiteX3241" fmla="*/ 3846478 w 6891715"/>
                <a:gd name="connsiteY3241" fmla="*/ 244792 h 6367455"/>
                <a:gd name="connsiteX3242" fmla="*/ 3843254 w 6891715"/>
                <a:gd name="connsiteY3242" fmla="*/ 252412 h 6367455"/>
                <a:gd name="connsiteX3243" fmla="*/ 3818435 w 6891715"/>
                <a:gd name="connsiteY3243" fmla="*/ 250190 h 6367455"/>
                <a:gd name="connsiteX3244" fmla="*/ 3782978 w 6891715"/>
                <a:gd name="connsiteY3244" fmla="*/ 229552 h 6367455"/>
                <a:gd name="connsiteX3245" fmla="*/ 3716499 w 6891715"/>
                <a:gd name="connsiteY3245" fmla="*/ 206375 h 6367455"/>
                <a:gd name="connsiteX3246" fmla="*/ 3732178 w 6891715"/>
                <a:gd name="connsiteY3246" fmla="*/ 217487 h 6367455"/>
                <a:gd name="connsiteX3247" fmla="*/ 3721516 w 6891715"/>
                <a:gd name="connsiteY3247" fmla="*/ 233363 h 6367455"/>
                <a:gd name="connsiteX3248" fmla="*/ 3706778 w 6891715"/>
                <a:gd name="connsiteY3248" fmla="*/ 208280 h 6367455"/>
                <a:gd name="connsiteX3249" fmla="*/ 3892555 w 6891715"/>
                <a:gd name="connsiteY3249" fmla="*/ 152400 h 6367455"/>
                <a:gd name="connsiteX3250" fmla="*/ 3891607 w 6891715"/>
                <a:gd name="connsiteY3250" fmla="*/ 170764 h 6367455"/>
                <a:gd name="connsiteX3251" fmla="*/ 3900454 w 6891715"/>
                <a:gd name="connsiteY3251" fmla="*/ 183652 h 6367455"/>
                <a:gd name="connsiteX3252" fmla="*/ 3893187 w 6891715"/>
                <a:gd name="connsiteY3252" fmla="*/ 195573 h 6367455"/>
                <a:gd name="connsiteX3253" fmla="*/ 3880232 w 6891715"/>
                <a:gd name="connsiteY3253" fmla="*/ 211682 h 6367455"/>
                <a:gd name="connsiteX3254" fmla="*/ 3858431 w 6891715"/>
                <a:gd name="connsiteY3254" fmla="*/ 239713 h 6367455"/>
                <a:gd name="connsiteX3255" fmla="*/ 3847056 w 6891715"/>
                <a:gd name="connsiteY3255" fmla="*/ 236491 h 6367455"/>
                <a:gd name="connsiteX3256" fmla="*/ 3847056 w 6891715"/>
                <a:gd name="connsiteY3256" fmla="*/ 209749 h 6367455"/>
                <a:gd name="connsiteX3257" fmla="*/ 3835366 w 6891715"/>
                <a:gd name="connsiteY3257" fmla="*/ 197184 h 6367455"/>
                <a:gd name="connsiteX3258" fmla="*/ 3845477 w 6891715"/>
                <a:gd name="connsiteY3258" fmla="*/ 175597 h 6367455"/>
                <a:gd name="connsiteX3259" fmla="*/ 3859379 w 6891715"/>
                <a:gd name="connsiteY3259" fmla="*/ 186230 h 6367455"/>
                <a:gd name="connsiteX3260" fmla="*/ 3862538 w 6891715"/>
                <a:gd name="connsiteY3260" fmla="*/ 172376 h 6367455"/>
                <a:gd name="connsiteX3261" fmla="*/ 3883076 w 6891715"/>
                <a:gd name="connsiteY3261" fmla="*/ 158199 h 6367455"/>
                <a:gd name="connsiteX3262" fmla="*/ 3911566 w 6891715"/>
                <a:gd name="connsiteY3262" fmla="*/ 117476 h 6367455"/>
                <a:gd name="connsiteX3263" fmla="*/ 3927580 w 6891715"/>
                <a:gd name="connsiteY3263" fmla="*/ 122238 h 6367455"/>
                <a:gd name="connsiteX3264" fmla="*/ 3940141 w 6891715"/>
                <a:gd name="connsiteY3264" fmla="*/ 148591 h 6367455"/>
                <a:gd name="connsiteX3265" fmla="*/ 3932918 w 6891715"/>
                <a:gd name="connsiteY3265" fmla="*/ 162243 h 6367455"/>
                <a:gd name="connsiteX3266" fmla="*/ 3918474 w 6891715"/>
                <a:gd name="connsiteY3266" fmla="*/ 169864 h 6367455"/>
                <a:gd name="connsiteX3267" fmla="*/ 3912822 w 6891715"/>
                <a:gd name="connsiteY3267" fmla="*/ 142558 h 6367455"/>
                <a:gd name="connsiteX3268" fmla="*/ 3911566 w 6891715"/>
                <a:gd name="connsiteY3268" fmla="*/ 117476 h 6367455"/>
                <a:gd name="connsiteX3269" fmla="*/ 3882623 w 6891715"/>
                <a:gd name="connsiteY3269" fmla="*/ 82550 h 6367455"/>
                <a:gd name="connsiteX3270" fmla="*/ 3889341 w 6891715"/>
                <a:gd name="connsiteY3270" fmla="*/ 101343 h 6367455"/>
                <a:gd name="connsiteX3271" fmla="*/ 3872388 w 6891715"/>
                <a:gd name="connsiteY3271" fmla="*/ 111216 h 6367455"/>
                <a:gd name="connsiteX3272" fmla="*/ 3852236 w 6891715"/>
                <a:gd name="connsiteY3272" fmla="*/ 124912 h 6367455"/>
                <a:gd name="connsiteX3273" fmla="*/ 3842640 w 6891715"/>
                <a:gd name="connsiteY3273" fmla="*/ 147527 h 6367455"/>
                <a:gd name="connsiteX3274" fmla="*/ 3811932 w 6891715"/>
                <a:gd name="connsiteY3274" fmla="*/ 167593 h 6367455"/>
                <a:gd name="connsiteX3275" fmla="*/ 3800417 w 6891715"/>
                <a:gd name="connsiteY3275" fmla="*/ 182563 h 6367455"/>
                <a:gd name="connsiteX3276" fmla="*/ 3792740 w 6891715"/>
                <a:gd name="connsiteY3276" fmla="*/ 163771 h 6367455"/>
                <a:gd name="connsiteX3277" fmla="*/ 3782184 w 6891715"/>
                <a:gd name="connsiteY3277" fmla="*/ 174282 h 6367455"/>
                <a:gd name="connsiteX3278" fmla="*/ 3762352 w 6891715"/>
                <a:gd name="connsiteY3278" fmla="*/ 178741 h 6367455"/>
                <a:gd name="connsiteX3279" fmla="*/ 3763951 w 6891715"/>
                <a:gd name="connsiteY3279" fmla="*/ 163771 h 6367455"/>
                <a:gd name="connsiteX3280" fmla="*/ 3760753 w 6891715"/>
                <a:gd name="connsiteY3280" fmla="*/ 144979 h 6367455"/>
                <a:gd name="connsiteX3281" fmla="*/ 3783783 w 6891715"/>
                <a:gd name="connsiteY3281" fmla="*/ 138290 h 6367455"/>
                <a:gd name="connsiteX3282" fmla="*/ 3794659 w 6891715"/>
                <a:gd name="connsiteY3282" fmla="*/ 121409 h 6367455"/>
                <a:gd name="connsiteX3283" fmla="*/ 3808413 w 6891715"/>
                <a:gd name="connsiteY3283" fmla="*/ 128735 h 6367455"/>
                <a:gd name="connsiteX3284" fmla="*/ 3806494 w 6891715"/>
                <a:gd name="connsiteY3284" fmla="*/ 142431 h 6367455"/>
                <a:gd name="connsiteX3285" fmla="*/ 3826646 w 6891715"/>
                <a:gd name="connsiteY3285" fmla="*/ 134468 h 6367455"/>
                <a:gd name="connsiteX3286" fmla="*/ 3823447 w 6891715"/>
                <a:gd name="connsiteY3286" fmla="*/ 118861 h 6367455"/>
                <a:gd name="connsiteX3287" fmla="*/ 3858313 w 6891715"/>
                <a:gd name="connsiteY3287" fmla="*/ 100706 h 6367455"/>
                <a:gd name="connsiteX3288" fmla="*/ 3867909 w 6891715"/>
                <a:gd name="connsiteY3288" fmla="*/ 104846 h 6367455"/>
                <a:gd name="connsiteX3289" fmla="*/ 3873987 w 6891715"/>
                <a:gd name="connsiteY3289" fmla="*/ 88921 h 6367455"/>
                <a:gd name="connsiteX3290" fmla="*/ 3954178 w 6891715"/>
                <a:gd name="connsiteY3290" fmla="*/ 46037 h 6367455"/>
                <a:gd name="connsiteX3291" fmla="*/ 3965541 w 6891715"/>
                <a:gd name="connsiteY3291" fmla="*/ 53654 h 6367455"/>
                <a:gd name="connsiteX3292" fmla="*/ 3964204 w 6891715"/>
                <a:gd name="connsiteY3292" fmla="*/ 74067 h 6367455"/>
                <a:gd name="connsiteX3293" fmla="*/ 3953175 w 6891715"/>
                <a:gd name="connsiteY3293" fmla="*/ 76200 h 6367455"/>
                <a:gd name="connsiteX3294" fmla="*/ 3955514 w 6891715"/>
                <a:gd name="connsiteY3294" fmla="*/ 67974 h 6367455"/>
                <a:gd name="connsiteX3295" fmla="*/ 3946491 w 6891715"/>
                <a:gd name="connsiteY3295" fmla="*/ 64318 h 6367455"/>
                <a:gd name="connsiteX3296" fmla="*/ 4240178 w 6891715"/>
                <a:gd name="connsiteY3296" fmla="*/ 42862 h 6367455"/>
                <a:gd name="connsiteX3297" fmla="*/ 4253469 w 6891715"/>
                <a:gd name="connsiteY3297" fmla="*/ 43488 h 6367455"/>
                <a:gd name="connsiteX3298" fmla="*/ 4254466 w 6891715"/>
                <a:gd name="connsiteY3298" fmla="*/ 63500 h 6367455"/>
                <a:gd name="connsiteX3299" fmla="*/ 4283567 w 6891715"/>
                <a:gd name="connsiteY3299" fmla="*/ 2124 h 6367455"/>
                <a:gd name="connsiteX3300" fmla="*/ 4289750 w 6891715"/>
                <a:gd name="connsiteY3300" fmla="*/ 3880 h 6367455"/>
                <a:gd name="connsiteX3301" fmla="*/ 4307921 w 6891715"/>
                <a:gd name="connsiteY3301" fmla="*/ 26351 h 6367455"/>
                <a:gd name="connsiteX3302" fmla="*/ 4311095 w 6891715"/>
                <a:gd name="connsiteY3302" fmla="*/ 16826 h 6367455"/>
                <a:gd name="connsiteX3303" fmla="*/ 4314150 w 6891715"/>
                <a:gd name="connsiteY3303" fmla="*/ 10809 h 6367455"/>
                <a:gd name="connsiteX3304" fmla="*/ 4334458 w 6891715"/>
                <a:gd name="connsiteY3304" fmla="*/ 16576 h 6367455"/>
                <a:gd name="connsiteX3305" fmla="*/ 4344797 w 6891715"/>
                <a:gd name="connsiteY3305" fmla="*/ 20074 h 6367455"/>
                <a:gd name="connsiteX3306" fmla="*/ 4331090 w 6891715"/>
                <a:gd name="connsiteY3306" fmla="*/ 40956 h 6367455"/>
                <a:gd name="connsiteX3307" fmla="*/ 4363145 w 6891715"/>
                <a:gd name="connsiteY3307" fmla="*/ 29208 h 6367455"/>
                <a:gd name="connsiteX3308" fmla="*/ 4366319 w 6891715"/>
                <a:gd name="connsiteY3308" fmla="*/ 54291 h 6367455"/>
                <a:gd name="connsiteX3309" fmla="*/ 4331407 w 6891715"/>
                <a:gd name="connsiteY3309" fmla="*/ 89533 h 6367455"/>
                <a:gd name="connsiteX3310" fmla="*/ 4304430 w 6891715"/>
                <a:gd name="connsiteY3310" fmla="*/ 84453 h 6367455"/>
                <a:gd name="connsiteX3311" fmla="*/ 4322203 w 6891715"/>
                <a:gd name="connsiteY3311" fmla="*/ 103186 h 6367455"/>
                <a:gd name="connsiteX3312" fmla="*/ 4318077 w 6891715"/>
                <a:gd name="connsiteY3312" fmla="*/ 112711 h 6367455"/>
                <a:gd name="connsiteX3313" fmla="*/ 4296178 w 6891715"/>
                <a:gd name="connsiteY3313" fmla="*/ 128586 h 6367455"/>
                <a:gd name="connsiteX3314" fmla="*/ 4289830 w 6891715"/>
                <a:gd name="connsiteY3314" fmla="*/ 141603 h 6367455"/>
                <a:gd name="connsiteX3315" fmla="*/ 4330772 w 6891715"/>
                <a:gd name="connsiteY3315" fmla="*/ 120331 h 6367455"/>
                <a:gd name="connsiteX3316" fmla="*/ 4344737 w 6891715"/>
                <a:gd name="connsiteY3316" fmla="*/ 116838 h 6367455"/>
                <a:gd name="connsiteX3317" fmla="*/ 4334263 w 6891715"/>
                <a:gd name="connsiteY3317" fmla="*/ 162241 h 6367455"/>
                <a:gd name="connsiteX3318" fmla="*/ 4311412 w 6891715"/>
                <a:gd name="connsiteY3318" fmla="*/ 184466 h 6367455"/>
                <a:gd name="connsiteX3319" fmla="*/ 4315538 w 6891715"/>
                <a:gd name="connsiteY3319" fmla="*/ 192086 h 6367455"/>
                <a:gd name="connsiteX3320" fmla="*/ 4331407 w 6891715"/>
                <a:gd name="connsiteY3320" fmla="*/ 180338 h 6367455"/>
                <a:gd name="connsiteX3321" fmla="*/ 4337755 w 6891715"/>
                <a:gd name="connsiteY3321" fmla="*/ 183196 h 6367455"/>
                <a:gd name="connsiteX3322" fmla="*/ 4336168 w 6891715"/>
                <a:gd name="connsiteY3322" fmla="*/ 219391 h 6367455"/>
                <a:gd name="connsiteX3323" fmla="*/ 4318712 w 6891715"/>
                <a:gd name="connsiteY3323" fmla="*/ 285748 h 6367455"/>
                <a:gd name="connsiteX3324" fmla="*/ 4278405 w 6891715"/>
                <a:gd name="connsiteY3324" fmla="*/ 298766 h 6367455"/>
                <a:gd name="connsiteX3325" fmla="*/ 4304430 w 6891715"/>
                <a:gd name="connsiteY3325" fmla="*/ 295591 h 6367455"/>
                <a:gd name="connsiteX3326" fmla="*/ 4326329 w 6891715"/>
                <a:gd name="connsiteY3326" fmla="*/ 288606 h 6367455"/>
                <a:gd name="connsiteX3327" fmla="*/ 4333946 w 6891715"/>
                <a:gd name="connsiteY3327" fmla="*/ 251458 h 6367455"/>
                <a:gd name="connsiteX3328" fmla="*/ 4359654 w 6891715"/>
                <a:gd name="connsiteY3328" fmla="*/ 182561 h 6367455"/>
                <a:gd name="connsiteX3329" fmla="*/ 4377109 w 6891715"/>
                <a:gd name="connsiteY3329" fmla="*/ 186053 h 6367455"/>
                <a:gd name="connsiteX3330" fmla="*/ 4357749 w 6891715"/>
                <a:gd name="connsiteY3330" fmla="*/ 157796 h 6367455"/>
                <a:gd name="connsiteX3331" fmla="*/ 4379331 w 6891715"/>
                <a:gd name="connsiteY3331" fmla="*/ 98741 h 6367455"/>
                <a:gd name="connsiteX3332" fmla="*/ 4394248 w 6891715"/>
                <a:gd name="connsiteY3332" fmla="*/ 92391 h 6367455"/>
                <a:gd name="connsiteX3333" fmla="*/ 4394883 w 6891715"/>
                <a:gd name="connsiteY3333" fmla="*/ 62546 h 6367455"/>
                <a:gd name="connsiteX3334" fmla="*/ 4419321 w 6891715"/>
                <a:gd name="connsiteY3334" fmla="*/ 81278 h 6367455"/>
                <a:gd name="connsiteX3335" fmla="*/ 4435189 w 6891715"/>
                <a:gd name="connsiteY3335" fmla="*/ 79056 h 6367455"/>
                <a:gd name="connsiteX3336" fmla="*/ 4449154 w 6891715"/>
                <a:gd name="connsiteY3336" fmla="*/ 100011 h 6367455"/>
                <a:gd name="connsiteX3337" fmla="*/ 4437729 w 6891715"/>
                <a:gd name="connsiteY3337" fmla="*/ 117156 h 6367455"/>
                <a:gd name="connsiteX3338" fmla="*/ 4451376 w 6891715"/>
                <a:gd name="connsiteY3338" fmla="*/ 126681 h 6367455"/>
                <a:gd name="connsiteX3339" fmla="*/ 4458675 w 6891715"/>
                <a:gd name="connsiteY3339" fmla="*/ 120013 h 6367455"/>
                <a:gd name="connsiteX3340" fmla="*/ 4482161 w 6891715"/>
                <a:gd name="connsiteY3340" fmla="*/ 111441 h 6367455"/>
                <a:gd name="connsiteX3341" fmla="*/ 4488509 w 6891715"/>
                <a:gd name="connsiteY3341" fmla="*/ 142873 h 6367455"/>
                <a:gd name="connsiteX3342" fmla="*/ 4505647 w 6891715"/>
                <a:gd name="connsiteY3342" fmla="*/ 127951 h 6367455"/>
                <a:gd name="connsiteX3343" fmla="*/ 4506282 w 6891715"/>
                <a:gd name="connsiteY3343" fmla="*/ 111123 h 6367455"/>
                <a:gd name="connsiteX3344" fmla="*/ 4521516 w 6891715"/>
                <a:gd name="connsiteY3344" fmla="*/ 136523 h 6367455"/>
                <a:gd name="connsiteX3345" fmla="*/ 4540559 w 6891715"/>
                <a:gd name="connsiteY3345" fmla="*/ 139381 h 6367455"/>
                <a:gd name="connsiteX3346" fmla="*/ 4539607 w 6891715"/>
                <a:gd name="connsiteY3346" fmla="*/ 149858 h 6367455"/>
                <a:gd name="connsiteX3347" fmla="*/ 4514217 w 6891715"/>
                <a:gd name="connsiteY3347" fmla="*/ 161606 h 6367455"/>
                <a:gd name="connsiteX3348" fmla="*/ 4529133 w 6891715"/>
                <a:gd name="connsiteY3348" fmla="*/ 173353 h 6367455"/>
                <a:gd name="connsiteX3349" fmla="*/ 4551032 w 6891715"/>
                <a:gd name="connsiteY3349" fmla="*/ 160336 h 6367455"/>
                <a:gd name="connsiteX3350" fmla="*/ 4578644 w 6891715"/>
                <a:gd name="connsiteY3350" fmla="*/ 163511 h 6367455"/>
                <a:gd name="connsiteX3351" fmla="*/ 4584357 w 6891715"/>
                <a:gd name="connsiteY3351" fmla="*/ 186371 h 6367455"/>
                <a:gd name="connsiteX3352" fmla="*/ 4600226 w 6891715"/>
                <a:gd name="connsiteY3352" fmla="*/ 183196 h 6367455"/>
                <a:gd name="connsiteX3353" fmla="*/ 4606891 w 6891715"/>
                <a:gd name="connsiteY3353" fmla="*/ 226376 h 6367455"/>
                <a:gd name="connsiteX3354" fmla="*/ 4574201 w 6891715"/>
                <a:gd name="connsiteY3354" fmla="*/ 233678 h 6367455"/>
                <a:gd name="connsiteX3355" fmla="*/ 4536116 w 6891715"/>
                <a:gd name="connsiteY3355" fmla="*/ 270826 h 6367455"/>
                <a:gd name="connsiteX3356" fmla="*/ 4517390 w 6891715"/>
                <a:gd name="connsiteY3356" fmla="*/ 274318 h 6367455"/>
                <a:gd name="connsiteX3357" fmla="*/ 4494222 w 6891715"/>
                <a:gd name="connsiteY3357" fmla="*/ 287336 h 6367455"/>
                <a:gd name="connsiteX3358" fmla="*/ 4451693 w 6891715"/>
                <a:gd name="connsiteY3358" fmla="*/ 276223 h 6367455"/>
                <a:gd name="connsiteX3359" fmla="*/ 4412656 w 6891715"/>
                <a:gd name="connsiteY3359" fmla="*/ 272413 h 6367455"/>
                <a:gd name="connsiteX3360" fmla="*/ 4376475 w 6891715"/>
                <a:gd name="connsiteY3360" fmla="*/ 260031 h 6367455"/>
                <a:gd name="connsiteX3361" fmla="*/ 4383140 w 6891715"/>
                <a:gd name="connsiteY3361" fmla="*/ 276541 h 6367455"/>
                <a:gd name="connsiteX3362" fmla="*/ 4374570 w 6891715"/>
                <a:gd name="connsiteY3362" fmla="*/ 288288 h 6367455"/>
                <a:gd name="connsiteX3363" fmla="*/ 4402182 w 6891715"/>
                <a:gd name="connsiteY3363" fmla="*/ 287336 h 6367455"/>
                <a:gd name="connsiteX3364" fmla="*/ 4435189 w 6891715"/>
                <a:gd name="connsiteY3364" fmla="*/ 298131 h 6367455"/>
                <a:gd name="connsiteX3365" fmla="*/ 4464706 w 6891715"/>
                <a:gd name="connsiteY3365" fmla="*/ 321308 h 6367455"/>
                <a:gd name="connsiteX3366" fmla="*/ 4459945 w 6891715"/>
                <a:gd name="connsiteY3366" fmla="*/ 338135 h 6367455"/>
                <a:gd name="connsiteX3367" fmla="*/ 4498665 w 6891715"/>
                <a:gd name="connsiteY3367" fmla="*/ 340040 h 6367455"/>
                <a:gd name="connsiteX3368" fmla="*/ 4507552 w 6891715"/>
                <a:gd name="connsiteY3368" fmla="*/ 363853 h 6367455"/>
                <a:gd name="connsiteX3369" fmla="*/ 4491048 w 6891715"/>
                <a:gd name="connsiteY3369" fmla="*/ 379728 h 6367455"/>
                <a:gd name="connsiteX3370" fmla="*/ 4511043 w 6891715"/>
                <a:gd name="connsiteY3370" fmla="*/ 395920 h 6367455"/>
                <a:gd name="connsiteX3371" fmla="*/ 4513582 w 6891715"/>
                <a:gd name="connsiteY3371" fmla="*/ 424178 h 6367455"/>
                <a:gd name="connsiteX3372" fmla="*/ 4502474 w 6891715"/>
                <a:gd name="connsiteY3372" fmla="*/ 461325 h 6367455"/>
                <a:gd name="connsiteX3373" fmla="*/ 4444711 w 6891715"/>
                <a:gd name="connsiteY3373" fmla="*/ 494345 h 6367455"/>
                <a:gd name="connsiteX3374" fmla="*/ 4432650 w 6891715"/>
                <a:gd name="connsiteY3374" fmla="*/ 482915 h 6367455"/>
                <a:gd name="connsiteX3375" fmla="*/ 4441220 w 6891715"/>
                <a:gd name="connsiteY3375" fmla="*/ 501648 h 6367455"/>
                <a:gd name="connsiteX3376" fmla="*/ 4435824 w 6891715"/>
                <a:gd name="connsiteY3376" fmla="*/ 513078 h 6367455"/>
                <a:gd name="connsiteX3377" fmla="*/ 4445346 w 6891715"/>
                <a:gd name="connsiteY3377" fmla="*/ 501330 h 6367455"/>
                <a:gd name="connsiteX3378" fmla="*/ 4506917 w 6891715"/>
                <a:gd name="connsiteY3378" fmla="*/ 470533 h 6367455"/>
                <a:gd name="connsiteX3379" fmla="*/ 4524373 w 6891715"/>
                <a:gd name="connsiteY3379" fmla="*/ 436560 h 6367455"/>
                <a:gd name="connsiteX3380" fmla="*/ 4529133 w 6891715"/>
                <a:gd name="connsiteY3380" fmla="*/ 400683 h 6367455"/>
                <a:gd name="connsiteX3381" fmla="*/ 4549445 w 6891715"/>
                <a:gd name="connsiteY3381" fmla="*/ 412113 h 6367455"/>
                <a:gd name="connsiteX3382" fmla="*/ 4552302 w 6891715"/>
                <a:gd name="connsiteY3382" fmla="*/ 390205 h 6367455"/>
                <a:gd name="connsiteX3383" fmla="*/ 4541511 w 6891715"/>
                <a:gd name="connsiteY3383" fmla="*/ 379410 h 6367455"/>
                <a:gd name="connsiteX3384" fmla="*/ 4532942 w 6891715"/>
                <a:gd name="connsiteY3384" fmla="*/ 380680 h 6367455"/>
                <a:gd name="connsiteX3385" fmla="*/ 4534211 w 6891715"/>
                <a:gd name="connsiteY3385" fmla="*/ 355598 h 6367455"/>
                <a:gd name="connsiteX3386" fmla="*/ 4555476 w 6891715"/>
                <a:gd name="connsiteY3386" fmla="*/ 379410 h 6367455"/>
                <a:gd name="connsiteX3387" fmla="*/ 4577692 w 6891715"/>
                <a:gd name="connsiteY3387" fmla="*/ 375918 h 6367455"/>
                <a:gd name="connsiteX3388" fmla="*/ 4584992 w 6891715"/>
                <a:gd name="connsiteY3388" fmla="*/ 388618 h 6367455"/>
                <a:gd name="connsiteX3389" fmla="*/ 4585033 w 6891715"/>
                <a:gd name="connsiteY3389" fmla="*/ 388603 h 6367455"/>
                <a:gd name="connsiteX3390" fmla="*/ 4609485 w 6891715"/>
                <a:gd name="connsiteY3390" fmla="*/ 386381 h 6367455"/>
                <a:gd name="connsiteX3391" fmla="*/ 4641240 w 6891715"/>
                <a:gd name="connsiteY3391" fmla="*/ 393364 h 6367455"/>
                <a:gd name="connsiteX3392" fmla="*/ 4647591 w 6891715"/>
                <a:gd name="connsiteY3392" fmla="*/ 411458 h 6367455"/>
                <a:gd name="connsiteX3393" fmla="*/ 4631078 w 6891715"/>
                <a:gd name="connsiteY3393" fmla="*/ 429235 h 6367455"/>
                <a:gd name="connsiteX3394" fmla="*/ 4635207 w 6891715"/>
                <a:gd name="connsiteY3394" fmla="*/ 434631 h 6367455"/>
                <a:gd name="connsiteX3395" fmla="*/ 4660611 w 6891715"/>
                <a:gd name="connsiteY3395" fmla="*/ 409871 h 6367455"/>
                <a:gd name="connsiteX3396" fmla="*/ 4681570 w 6891715"/>
                <a:gd name="connsiteY3396" fmla="*/ 407649 h 6367455"/>
                <a:gd name="connsiteX3397" fmla="*/ 4669820 w 6891715"/>
                <a:gd name="connsiteY3397" fmla="*/ 397173 h 6367455"/>
                <a:gd name="connsiteX3398" fmla="*/ 4676171 w 6891715"/>
                <a:gd name="connsiteY3398" fmla="*/ 367969 h 6367455"/>
                <a:gd name="connsiteX3399" fmla="*/ 4692049 w 6891715"/>
                <a:gd name="connsiteY3399" fmla="*/ 374000 h 6367455"/>
                <a:gd name="connsiteX3400" fmla="*/ 4702211 w 6891715"/>
                <a:gd name="connsiteY3400" fmla="*/ 354002 h 6367455"/>
                <a:gd name="connsiteX3401" fmla="*/ 4694907 w 6891715"/>
                <a:gd name="connsiteY3401" fmla="*/ 338130 h 6367455"/>
                <a:gd name="connsiteX3402" fmla="*/ 4696495 w 6891715"/>
                <a:gd name="connsiteY3402" fmla="*/ 325432 h 6367455"/>
                <a:gd name="connsiteX3403" fmla="*/ 4741270 w 6891715"/>
                <a:gd name="connsiteY3403" fmla="*/ 344161 h 6367455"/>
                <a:gd name="connsiteX3404" fmla="*/ 4764769 w 6891715"/>
                <a:gd name="connsiteY3404" fmla="*/ 374318 h 6367455"/>
                <a:gd name="connsiteX3405" fmla="*/ 4780646 w 6891715"/>
                <a:gd name="connsiteY3405" fmla="*/ 374318 h 6367455"/>
                <a:gd name="connsiteX3406" fmla="*/ 4789220 w 6891715"/>
                <a:gd name="connsiteY3406" fmla="*/ 387968 h 6367455"/>
                <a:gd name="connsiteX3407" fmla="*/ 4804145 w 6891715"/>
                <a:gd name="connsiteY3407" fmla="*/ 387650 h 6367455"/>
                <a:gd name="connsiteX3408" fmla="*/ 4778106 w 6891715"/>
                <a:gd name="connsiteY3408" fmla="*/ 430187 h 6367455"/>
                <a:gd name="connsiteX3409" fmla="*/ 4739999 w 6891715"/>
                <a:gd name="connsiteY3409" fmla="*/ 424156 h 6367455"/>
                <a:gd name="connsiteX3410" fmla="*/ 4711102 w 6891715"/>
                <a:gd name="connsiteY3410" fmla="*/ 399078 h 6367455"/>
                <a:gd name="connsiteX3411" fmla="*/ 4693319 w 6891715"/>
                <a:gd name="connsiteY3411" fmla="*/ 422251 h 6367455"/>
                <a:gd name="connsiteX3412" fmla="*/ 4699670 w 6891715"/>
                <a:gd name="connsiteY3412" fmla="*/ 444472 h 6367455"/>
                <a:gd name="connsiteX3413" fmla="*/ 4717771 w 6891715"/>
                <a:gd name="connsiteY3413" fmla="*/ 429870 h 6367455"/>
                <a:gd name="connsiteX3414" fmla="*/ 4725392 w 6891715"/>
                <a:gd name="connsiteY3414" fmla="*/ 440028 h 6367455"/>
                <a:gd name="connsiteX3415" fmla="*/ 4739047 w 6891715"/>
                <a:gd name="connsiteY3415" fmla="*/ 444155 h 6367455"/>
                <a:gd name="connsiteX3416" fmla="*/ 4718088 w 6891715"/>
                <a:gd name="connsiteY3416" fmla="*/ 463201 h 6367455"/>
                <a:gd name="connsiteX3417" fmla="*/ 4727615 w 6891715"/>
                <a:gd name="connsiteY3417" fmla="*/ 474629 h 6367455"/>
                <a:gd name="connsiteX3418" fmla="*/ 4751749 w 6891715"/>
                <a:gd name="connsiteY3418" fmla="*/ 458757 h 6367455"/>
                <a:gd name="connsiteX3419" fmla="*/ 4799700 w 6891715"/>
                <a:gd name="connsiteY3419" fmla="*/ 462566 h 6367455"/>
                <a:gd name="connsiteX3420" fmla="*/ 4782869 w 6891715"/>
                <a:gd name="connsiteY3420" fmla="*/ 493358 h 6367455"/>
                <a:gd name="connsiteX3421" fmla="*/ 4787315 w 6891715"/>
                <a:gd name="connsiteY3421" fmla="*/ 502564 h 6367455"/>
                <a:gd name="connsiteX3422" fmla="*/ 4815577 w 6891715"/>
                <a:gd name="connsiteY3422" fmla="*/ 474946 h 6367455"/>
                <a:gd name="connsiteX3423" fmla="*/ 4817800 w 6891715"/>
                <a:gd name="connsiteY3423" fmla="*/ 502564 h 6367455"/>
                <a:gd name="connsiteX3424" fmla="*/ 4839076 w 6891715"/>
                <a:gd name="connsiteY3424" fmla="*/ 525420 h 6367455"/>
                <a:gd name="connsiteX3425" fmla="*/ 4829867 w 6891715"/>
                <a:gd name="connsiteY3425" fmla="*/ 551767 h 6367455"/>
                <a:gd name="connsiteX3426" fmla="*/ 4808591 w 6891715"/>
                <a:gd name="connsiteY3426" fmla="*/ 559386 h 6367455"/>
                <a:gd name="connsiteX3427" fmla="*/ 4796207 w 6891715"/>
                <a:gd name="connsiteY3427" fmla="*/ 572401 h 6367455"/>
                <a:gd name="connsiteX3428" fmla="*/ 4795571 w 6891715"/>
                <a:gd name="connsiteY3428" fmla="*/ 616525 h 6367455"/>
                <a:gd name="connsiteX3429" fmla="*/ 4770485 w 6891715"/>
                <a:gd name="connsiteY3429" fmla="*/ 639698 h 6367455"/>
                <a:gd name="connsiteX3430" fmla="*/ 4779059 w 6891715"/>
                <a:gd name="connsiteY3430" fmla="*/ 656523 h 6367455"/>
                <a:gd name="connsiteX3431" fmla="*/ 4802240 w 6891715"/>
                <a:gd name="connsiteY3431" fmla="*/ 643825 h 6367455"/>
                <a:gd name="connsiteX3432" fmla="*/ 4812402 w 6891715"/>
                <a:gd name="connsiteY3432" fmla="*/ 577162 h 6367455"/>
                <a:gd name="connsiteX3433" fmla="*/ 4848920 w 6891715"/>
                <a:gd name="connsiteY3433" fmla="*/ 563512 h 6367455"/>
                <a:gd name="connsiteX3434" fmla="*/ 4858130 w 6891715"/>
                <a:gd name="connsiteY3434" fmla="*/ 516849 h 6367455"/>
                <a:gd name="connsiteX3435" fmla="*/ 4876230 w 6891715"/>
                <a:gd name="connsiteY3435" fmla="*/ 514627 h 6367455"/>
                <a:gd name="connsiteX3436" fmla="*/ 4887662 w 6891715"/>
                <a:gd name="connsiteY3436" fmla="*/ 506056 h 6367455"/>
                <a:gd name="connsiteX3437" fmla="*/ 4939741 w 6891715"/>
                <a:gd name="connsiteY3437" fmla="*/ 519071 h 6367455"/>
                <a:gd name="connsiteX3438" fmla="*/ 4983246 w 6891715"/>
                <a:gd name="connsiteY3438" fmla="*/ 527324 h 6367455"/>
                <a:gd name="connsiteX3439" fmla="*/ 4993090 w 6891715"/>
                <a:gd name="connsiteY3439" fmla="*/ 547005 h 6367455"/>
                <a:gd name="connsiteX3440" fmla="*/ 5003252 w 6891715"/>
                <a:gd name="connsiteY3440" fmla="*/ 537482 h 6367455"/>
                <a:gd name="connsiteX3441" fmla="*/ 5007697 w 6891715"/>
                <a:gd name="connsiteY3441" fmla="*/ 519706 h 6367455"/>
                <a:gd name="connsiteX3442" fmla="*/ 5044851 w 6891715"/>
                <a:gd name="connsiteY3442" fmla="*/ 530816 h 6367455"/>
                <a:gd name="connsiteX3443" fmla="*/ 5063904 w 6891715"/>
                <a:gd name="connsiteY3443" fmla="*/ 545418 h 6367455"/>
                <a:gd name="connsiteX3444" fmla="*/ 5070256 w 6891715"/>
                <a:gd name="connsiteY3444" fmla="*/ 536847 h 6367455"/>
                <a:gd name="connsiteX3445" fmla="*/ 5077559 w 6891715"/>
                <a:gd name="connsiteY3445" fmla="*/ 557164 h 6367455"/>
                <a:gd name="connsiteX3446" fmla="*/ 5105186 w 6891715"/>
                <a:gd name="connsiteY3446" fmla="*/ 555576 h 6367455"/>
                <a:gd name="connsiteX3447" fmla="*/ 5125510 w 6891715"/>
                <a:gd name="connsiteY3447" fmla="*/ 567957 h 6367455"/>
                <a:gd name="connsiteX3448" fmla="*/ 5144563 w 6891715"/>
                <a:gd name="connsiteY3448" fmla="*/ 587955 h 6367455"/>
                <a:gd name="connsiteX3449" fmla="*/ 5164569 w 6891715"/>
                <a:gd name="connsiteY3449" fmla="*/ 596209 h 6367455"/>
                <a:gd name="connsiteX3450" fmla="*/ 5181082 w 6891715"/>
                <a:gd name="connsiteY3450" fmla="*/ 617160 h 6367455"/>
                <a:gd name="connsiteX3451" fmla="*/ 5206486 w 6891715"/>
                <a:gd name="connsiteY3451" fmla="*/ 626366 h 6367455"/>
                <a:gd name="connsiteX3452" fmla="*/ 5212837 w 6891715"/>
                <a:gd name="connsiteY3452" fmla="*/ 641285 h 6367455"/>
                <a:gd name="connsiteX3453" fmla="*/ 5241417 w 6891715"/>
                <a:gd name="connsiteY3453" fmla="*/ 661602 h 6367455"/>
                <a:gd name="connsiteX3454" fmla="*/ 5311279 w 6891715"/>
                <a:gd name="connsiteY3454" fmla="*/ 734930 h 6367455"/>
                <a:gd name="connsiteX3455" fmla="*/ 5318583 w 6891715"/>
                <a:gd name="connsiteY3455" fmla="*/ 756199 h 6367455"/>
                <a:gd name="connsiteX3456" fmla="*/ 5332555 w 6891715"/>
                <a:gd name="connsiteY3456" fmla="*/ 761278 h 6367455"/>
                <a:gd name="connsiteX3457" fmla="*/ 5346210 w 6891715"/>
                <a:gd name="connsiteY3457" fmla="*/ 775880 h 6367455"/>
                <a:gd name="connsiteX3458" fmla="*/ 5352561 w 6891715"/>
                <a:gd name="connsiteY3458" fmla="*/ 771436 h 6367455"/>
                <a:gd name="connsiteX3459" fmla="*/ 5337636 w 6891715"/>
                <a:gd name="connsiteY3459" fmla="*/ 755881 h 6367455"/>
                <a:gd name="connsiteX3460" fmla="*/ 5337636 w 6891715"/>
                <a:gd name="connsiteY3460" fmla="*/ 740009 h 6367455"/>
                <a:gd name="connsiteX3461" fmla="*/ 5366533 w 6891715"/>
                <a:gd name="connsiteY3461" fmla="*/ 765087 h 6367455"/>
                <a:gd name="connsiteX3462" fmla="*/ 5366533 w 6891715"/>
                <a:gd name="connsiteY3462" fmla="*/ 776832 h 6367455"/>
                <a:gd name="connsiteX3463" fmla="*/ 5379553 w 6891715"/>
                <a:gd name="connsiteY3463" fmla="*/ 795561 h 6367455"/>
                <a:gd name="connsiteX3464" fmla="*/ 5431632 w 6891715"/>
                <a:gd name="connsiteY3464" fmla="*/ 816195 h 6367455"/>
                <a:gd name="connsiteX3465" fmla="*/ 5448462 w 6891715"/>
                <a:gd name="connsiteY3465" fmla="*/ 830797 h 6367455"/>
                <a:gd name="connsiteX3466" fmla="*/ 5444969 w 6891715"/>
                <a:gd name="connsiteY3466" fmla="*/ 806354 h 6367455"/>
                <a:gd name="connsiteX3467" fmla="*/ 5491014 w 6891715"/>
                <a:gd name="connsiteY3467" fmla="*/ 852383 h 6367455"/>
                <a:gd name="connsiteX3468" fmla="*/ 5494190 w 6891715"/>
                <a:gd name="connsiteY3468" fmla="*/ 864129 h 6367455"/>
                <a:gd name="connsiteX3469" fmla="*/ 5506257 w 6891715"/>
                <a:gd name="connsiteY3469" fmla="*/ 873334 h 6367455"/>
                <a:gd name="connsiteX3470" fmla="*/ 5503081 w 6891715"/>
                <a:gd name="connsiteY3470" fmla="*/ 891429 h 6367455"/>
                <a:gd name="connsiteX3471" fmla="*/ 5514513 w 6891715"/>
                <a:gd name="connsiteY3471" fmla="*/ 906031 h 6367455"/>
                <a:gd name="connsiteX3472" fmla="*/ 5526263 w 6891715"/>
                <a:gd name="connsiteY3472" fmla="*/ 892381 h 6367455"/>
                <a:gd name="connsiteX3473" fmla="*/ 5547539 w 6891715"/>
                <a:gd name="connsiteY3473" fmla="*/ 910158 h 6367455"/>
                <a:gd name="connsiteX3474" fmla="*/ 5572943 w 6891715"/>
                <a:gd name="connsiteY3474" fmla="*/ 919363 h 6367455"/>
                <a:gd name="connsiteX3475" fmla="*/ 5563734 w 6891715"/>
                <a:gd name="connsiteY3475" fmla="*/ 963488 h 6367455"/>
                <a:gd name="connsiteX3476" fmla="*/ 5578977 w 6891715"/>
                <a:gd name="connsiteY3476" fmla="*/ 981264 h 6367455"/>
                <a:gd name="connsiteX3477" fmla="*/ 5575166 w 6891715"/>
                <a:gd name="connsiteY3477" fmla="*/ 1032056 h 6367455"/>
                <a:gd name="connsiteX3478" fmla="*/ 5580565 w 6891715"/>
                <a:gd name="connsiteY3478" fmla="*/ 1047610 h 6367455"/>
                <a:gd name="connsiteX3479" fmla="*/ 5598348 w 6891715"/>
                <a:gd name="connsiteY3479" fmla="*/ 1037135 h 6367455"/>
                <a:gd name="connsiteX3480" fmla="*/ 5602158 w 6891715"/>
                <a:gd name="connsiteY3480" fmla="*/ 1068561 h 6367455"/>
                <a:gd name="connsiteX3481" fmla="*/ 5560241 w 6891715"/>
                <a:gd name="connsiteY3481" fmla="*/ 1152366 h 6367455"/>
                <a:gd name="connsiteX3482" fmla="*/ 5498636 w 6891715"/>
                <a:gd name="connsiteY3482" fmla="*/ 1245376 h 6367455"/>
                <a:gd name="connsiteX3483" fmla="*/ 5427186 w 6891715"/>
                <a:gd name="connsiteY3483" fmla="*/ 1279660 h 6367455"/>
                <a:gd name="connsiteX3484" fmla="*/ 5357642 w 6891715"/>
                <a:gd name="connsiteY3484" fmla="*/ 1305690 h 6367455"/>
                <a:gd name="connsiteX3485" fmla="*/ 5268727 w 6891715"/>
                <a:gd name="connsiteY3485" fmla="*/ 1295849 h 6367455"/>
                <a:gd name="connsiteX3486" fmla="*/ 5197277 w 6891715"/>
                <a:gd name="connsiteY3486" fmla="*/ 1259661 h 6367455"/>
                <a:gd name="connsiteX3487" fmla="*/ 5135037 w 6891715"/>
                <a:gd name="connsiteY3487" fmla="*/ 1254900 h 6367455"/>
                <a:gd name="connsiteX3488" fmla="*/ 5093119 w 6891715"/>
                <a:gd name="connsiteY3488" fmla="*/ 1236488 h 6367455"/>
                <a:gd name="connsiteX3489" fmla="*/ 5080735 w 6891715"/>
                <a:gd name="connsiteY3489" fmla="*/ 1242837 h 6367455"/>
                <a:gd name="connsiteX3490" fmla="*/ 5045804 w 6891715"/>
                <a:gd name="connsiteY3490" fmla="*/ 1221886 h 6367455"/>
                <a:gd name="connsiteX3491" fmla="*/ 5036277 w 6891715"/>
                <a:gd name="connsiteY3491" fmla="*/ 1231409 h 6367455"/>
                <a:gd name="connsiteX3492" fmla="*/ 5026433 w 6891715"/>
                <a:gd name="connsiteY3492" fmla="*/ 1206331 h 6367455"/>
                <a:gd name="connsiteX3493" fmla="*/ 5001346 w 6891715"/>
                <a:gd name="connsiteY3493" fmla="*/ 1207918 h 6367455"/>
                <a:gd name="connsiteX3494" fmla="*/ 4972131 w 6891715"/>
                <a:gd name="connsiteY3494" fmla="*/ 1180618 h 6367455"/>
                <a:gd name="connsiteX3495" fmla="*/ 4954666 w 6891715"/>
                <a:gd name="connsiteY3495" fmla="*/ 1206966 h 6367455"/>
                <a:gd name="connsiteX3496" fmla="*/ 4930214 w 6891715"/>
                <a:gd name="connsiteY3496" fmla="*/ 1185063 h 6367455"/>
                <a:gd name="connsiteX3497" fmla="*/ 4939423 w 6891715"/>
                <a:gd name="connsiteY3497" fmla="*/ 1161889 h 6367455"/>
                <a:gd name="connsiteX3498" fmla="*/ 4920053 w 6891715"/>
                <a:gd name="connsiteY3498" fmla="*/ 1156810 h 6367455"/>
                <a:gd name="connsiteX3499" fmla="*/ 4915924 w 6891715"/>
                <a:gd name="connsiteY3499" fmla="*/ 1144113 h 6367455"/>
                <a:gd name="connsiteX3500" fmla="*/ 4900047 w 6891715"/>
                <a:gd name="connsiteY3500" fmla="*/ 1147604 h 6367455"/>
                <a:gd name="connsiteX3501" fmla="*/ 4886074 w 6891715"/>
                <a:gd name="connsiteY3501" fmla="*/ 1166651 h 6367455"/>
                <a:gd name="connsiteX3502" fmla="*/ 4856542 w 6891715"/>
                <a:gd name="connsiteY3502" fmla="*/ 1143795 h 6367455"/>
                <a:gd name="connsiteX3503" fmla="*/ 4852414 w 6891715"/>
                <a:gd name="connsiteY3503" fmla="*/ 1151096 h 6367455"/>
                <a:gd name="connsiteX3504" fmla="*/ 4820341 w 6891715"/>
                <a:gd name="connsiteY3504" fmla="*/ 1139986 h 6367455"/>
                <a:gd name="connsiteX3505" fmla="*/ 4815260 w 6891715"/>
                <a:gd name="connsiteY3505" fmla="*/ 1127288 h 6367455"/>
                <a:gd name="connsiteX3506" fmla="*/ 4794936 w 6891715"/>
                <a:gd name="connsiteY3506" fmla="*/ 1123161 h 6367455"/>
                <a:gd name="connsiteX3507" fmla="*/ 4782869 w 6891715"/>
                <a:gd name="connsiteY3507" fmla="*/ 1074910 h 6367455"/>
                <a:gd name="connsiteX3508" fmla="*/ 4758418 w 6891715"/>
                <a:gd name="connsiteY3508" fmla="*/ 1057134 h 6367455"/>
                <a:gd name="connsiteX3509" fmla="*/ 4710785 w 6891715"/>
                <a:gd name="connsiteY3509" fmla="*/ 1055229 h 6367455"/>
                <a:gd name="connsiteX3510" fmla="*/ 4706339 w 6891715"/>
                <a:gd name="connsiteY3510" fmla="*/ 1060626 h 6367455"/>
                <a:gd name="connsiteX3511" fmla="*/ 4718088 w 6891715"/>
                <a:gd name="connsiteY3511" fmla="*/ 1066022 h 6367455"/>
                <a:gd name="connsiteX3512" fmla="*/ 4736506 w 6891715"/>
                <a:gd name="connsiteY3512" fmla="*/ 1087926 h 6367455"/>
                <a:gd name="connsiteX3513" fmla="*/ 4752067 w 6891715"/>
                <a:gd name="connsiteY3513" fmla="*/ 1083799 h 6367455"/>
                <a:gd name="connsiteX3514" fmla="*/ 4746033 w 6891715"/>
                <a:gd name="connsiteY3514" fmla="*/ 1108877 h 6367455"/>
                <a:gd name="connsiteX3515" fmla="*/ 4759053 w 6891715"/>
                <a:gd name="connsiteY3515" fmla="*/ 1138081 h 6367455"/>
                <a:gd name="connsiteX3516" fmla="*/ 4770802 w 6891715"/>
                <a:gd name="connsiteY3516" fmla="*/ 1142526 h 6367455"/>
                <a:gd name="connsiteX3517" fmla="*/ 4787950 w 6891715"/>
                <a:gd name="connsiteY3517" fmla="*/ 1166334 h 6367455"/>
                <a:gd name="connsiteX3518" fmla="*/ 4812402 w 6891715"/>
                <a:gd name="connsiteY3518" fmla="*/ 1176809 h 6367455"/>
                <a:gd name="connsiteX3519" fmla="*/ 4798747 w 6891715"/>
                <a:gd name="connsiteY3519" fmla="*/ 1188237 h 6367455"/>
                <a:gd name="connsiteX3520" fmla="*/ 4800017 w 6891715"/>
                <a:gd name="connsiteY3520" fmla="*/ 1204427 h 6367455"/>
                <a:gd name="connsiteX3521" fmla="*/ 4820976 w 6891715"/>
                <a:gd name="connsiteY3521" fmla="*/ 1203157 h 6367455"/>
                <a:gd name="connsiteX3522" fmla="*/ 4861305 w 6891715"/>
                <a:gd name="connsiteY3522" fmla="*/ 1231092 h 6367455"/>
                <a:gd name="connsiteX3523" fmla="*/ 4857494 w 6891715"/>
                <a:gd name="connsiteY3523" fmla="*/ 1245059 h 6367455"/>
                <a:gd name="connsiteX3524" fmla="*/ 4829867 w 6891715"/>
                <a:gd name="connsiteY3524" fmla="*/ 1250138 h 6367455"/>
                <a:gd name="connsiteX3525" fmla="*/ 4842569 w 6891715"/>
                <a:gd name="connsiteY3525" fmla="*/ 1262836 h 6367455"/>
                <a:gd name="connsiteX3526" fmla="*/ 4866068 w 6891715"/>
                <a:gd name="connsiteY3526" fmla="*/ 1259344 h 6367455"/>
                <a:gd name="connsiteX3527" fmla="*/ 4900047 w 6891715"/>
                <a:gd name="connsiteY3527" fmla="*/ 1267597 h 6367455"/>
                <a:gd name="connsiteX3528" fmla="*/ 4911796 w 6891715"/>
                <a:gd name="connsiteY3528" fmla="*/ 1281247 h 6367455"/>
                <a:gd name="connsiteX3529" fmla="*/ 4907668 w 6891715"/>
                <a:gd name="connsiteY3529" fmla="*/ 1299976 h 6367455"/>
                <a:gd name="connsiteX3530" fmla="*/ 4925769 w 6891715"/>
                <a:gd name="connsiteY3530" fmla="*/ 1296802 h 6367455"/>
                <a:gd name="connsiteX3531" fmla="*/ 4955619 w 6891715"/>
                <a:gd name="connsiteY3531" fmla="*/ 1312356 h 6367455"/>
                <a:gd name="connsiteX3532" fmla="*/ 4965145 w 6891715"/>
                <a:gd name="connsiteY3532" fmla="*/ 1341878 h 6367455"/>
                <a:gd name="connsiteX3533" fmla="*/ 4974989 w 6891715"/>
                <a:gd name="connsiteY3533" fmla="*/ 1352354 h 6367455"/>
                <a:gd name="connsiteX3534" fmla="*/ 4953078 w 6891715"/>
                <a:gd name="connsiteY3534" fmla="*/ 1385050 h 6367455"/>
                <a:gd name="connsiteX3535" fmla="*/ 4964828 w 6891715"/>
                <a:gd name="connsiteY3535" fmla="*/ 1413620 h 6367455"/>
                <a:gd name="connsiteX3536" fmla="*/ 4955301 w 6891715"/>
                <a:gd name="connsiteY3536" fmla="*/ 1422191 h 6367455"/>
                <a:gd name="connsiteX3537" fmla="*/ 4953396 w 6891715"/>
                <a:gd name="connsiteY3537" fmla="*/ 1459966 h 6367455"/>
                <a:gd name="connsiteX3538" fmla="*/ 4928309 w 6891715"/>
                <a:gd name="connsiteY3538" fmla="*/ 1458061 h 6367455"/>
                <a:gd name="connsiteX3539" fmla="*/ 4919735 w 6891715"/>
                <a:gd name="connsiteY3539" fmla="*/ 1476155 h 6367455"/>
                <a:gd name="connsiteX3540" fmla="*/ 4937836 w 6891715"/>
                <a:gd name="connsiteY3540" fmla="*/ 1485361 h 6367455"/>
                <a:gd name="connsiteX3541" fmla="*/ 4938153 w 6891715"/>
                <a:gd name="connsiteY3541" fmla="*/ 1501233 h 6367455"/>
                <a:gd name="connsiteX3542" fmla="*/ 4949903 w 6891715"/>
                <a:gd name="connsiteY3542" fmla="*/ 1508534 h 6367455"/>
                <a:gd name="connsiteX3543" fmla="*/ 4966415 w 6891715"/>
                <a:gd name="connsiteY3543" fmla="*/ 1581863 h 6367455"/>
                <a:gd name="connsiteX3544" fmla="*/ 4984198 w 6891715"/>
                <a:gd name="connsiteY3544" fmla="*/ 1575514 h 6367455"/>
                <a:gd name="connsiteX3545" fmla="*/ 4987692 w 6891715"/>
                <a:gd name="connsiteY3545" fmla="*/ 1601862 h 6367455"/>
                <a:gd name="connsiteX3546" fmla="*/ 4976260 w 6891715"/>
                <a:gd name="connsiteY3546" fmla="*/ 1619956 h 6367455"/>
                <a:gd name="connsiteX3547" fmla="*/ 4996583 w 6891715"/>
                <a:gd name="connsiteY3547" fmla="*/ 1643764 h 6367455"/>
                <a:gd name="connsiteX3548" fmla="*/ 4983881 w 6891715"/>
                <a:gd name="connsiteY3548" fmla="*/ 1654557 h 6367455"/>
                <a:gd name="connsiteX3549" fmla="*/ 4949267 w 6891715"/>
                <a:gd name="connsiteY3549" fmla="*/ 1672968 h 6367455"/>
                <a:gd name="connsiteX3550" fmla="*/ 4924498 w 6891715"/>
                <a:gd name="connsiteY3550" fmla="*/ 1736139 h 6367455"/>
                <a:gd name="connsiteX3551" fmla="*/ 4927991 w 6891715"/>
                <a:gd name="connsiteY3551" fmla="*/ 1790104 h 6367455"/>
                <a:gd name="connsiteX3552" fmla="*/ 4928309 w 6891715"/>
                <a:gd name="connsiteY3552" fmla="*/ 1829785 h 6367455"/>
                <a:gd name="connsiteX3553" fmla="*/ 4920053 w 6891715"/>
                <a:gd name="connsiteY3553" fmla="*/ 1845973 h 6367455"/>
                <a:gd name="connsiteX3554" fmla="*/ 4939423 w 6891715"/>
                <a:gd name="connsiteY3554" fmla="*/ 1862481 h 6367455"/>
                <a:gd name="connsiteX3555" fmla="*/ 4939106 w 6891715"/>
                <a:gd name="connsiteY3555" fmla="*/ 1842800 h 6367455"/>
                <a:gd name="connsiteX3556" fmla="*/ 4946410 w 6891715"/>
                <a:gd name="connsiteY3556" fmla="*/ 1838354 h 6367455"/>
                <a:gd name="connsiteX3557" fmla="*/ 4965145 w 6891715"/>
                <a:gd name="connsiteY3557" fmla="*/ 1902478 h 6367455"/>
                <a:gd name="connsiteX3558" fmla="*/ 4980070 w 6891715"/>
                <a:gd name="connsiteY3558" fmla="*/ 1903113 h 6367455"/>
                <a:gd name="connsiteX3559" fmla="*/ 4985786 w 6891715"/>
                <a:gd name="connsiteY3559" fmla="*/ 1955808 h 6367455"/>
                <a:gd name="connsiteX3560" fmla="*/ 4994043 w 6891715"/>
                <a:gd name="connsiteY3560" fmla="*/ 1967553 h 6367455"/>
                <a:gd name="connsiteX3561" fmla="*/ 4985151 w 6891715"/>
                <a:gd name="connsiteY3561" fmla="*/ 1984060 h 6367455"/>
                <a:gd name="connsiteX3562" fmla="*/ 4988009 w 6891715"/>
                <a:gd name="connsiteY3562" fmla="*/ 1998028 h 6367455"/>
                <a:gd name="connsiteX3563" fmla="*/ 4976895 w 6891715"/>
                <a:gd name="connsiteY3563" fmla="*/ 1987870 h 6367455"/>
                <a:gd name="connsiteX3564" fmla="*/ 4965780 w 6891715"/>
                <a:gd name="connsiteY3564" fmla="*/ 1999297 h 6367455"/>
                <a:gd name="connsiteX3565" fmla="*/ 4957206 w 6891715"/>
                <a:gd name="connsiteY3565" fmla="*/ 1998028 h 6367455"/>
                <a:gd name="connsiteX3566" fmla="*/ 4946727 w 6891715"/>
                <a:gd name="connsiteY3566" fmla="*/ 1994853 h 6367455"/>
                <a:gd name="connsiteX3567" fmla="*/ 4939423 w 6891715"/>
                <a:gd name="connsiteY3567" fmla="*/ 2005011 h 6367455"/>
                <a:gd name="connsiteX3568" fmla="*/ 4955936 w 6891715"/>
                <a:gd name="connsiteY3568" fmla="*/ 2009455 h 6367455"/>
                <a:gd name="connsiteX3569" fmla="*/ 4958477 w 6891715"/>
                <a:gd name="connsiteY3569" fmla="*/ 2033898 h 6367455"/>
                <a:gd name="connsiteX3570" fmla="*/ 4972131 w 6891715"/>
                <a:gd name="connsiteY3570" fmla="*/ 2042785 h 6367455"/>
                <a:gd name="connsiteX3571" fmla="*/ 4983881 w 6891715"/>
                <a:gd name="connsiteY3571" fmla="*/ 2034851 h 6367455"/>
                <a:gd name="connsiteX3572" fmla="*/ 4997218 w 6891715"/>
                <a:gd name="connsiteY3572" fmla="*/ 2049452 h 6367455"/>
                <a:gd name="connsiteX3573" fmla="*/ 5015319 w 6891715"/>
                <a:gd name="connsiteY3573" fmla="*/ 2044054 h 6367455"/>
                <a:gd name="connsiteX3574" fmla="*/ 5030244 w 6891715"/>
                <a:gd name="connsiteY3574" fmla="*/ 2048499 h 6367455"/>
                <a:gd name="connsiteX3575" fmla="*/ 5025798 w 6891715"/>
                <a:gd name="connsiteY3575" fmla="*/ 2064052 h 6367455"/>
                <a:gd name="connsiteX3576" fmla="*/ 5043581 w 6891715"/>
                <a:gd name="connsiteY3576" fmla="*/ 2102463 h 6367455"/>
                <a:gd name="connsiteX3577" fmla="*/ 5045169 w 6891715"/>
                <a:gd name="connsiteY3577" fmla="*/ 2118018 h 6367455"/>
                <a:gd name="connsiteX3578" fmla="*/ 5040405 w 6891715"/>
                <a:gd name="connsiteY3578" fmla="*/ 2132937 h 6367455"/>
                <a:gd name="connsiteX3579" fmla="*/ 5028974 w 6891715"/>
                <a:gd name="connsiteY3579" fmla="*/ 2133890 h 6367455"/>
                <a:gd name="connsiteX3580" fmla="*/ 5026751 w 6891715"/>
                <a:gd name="connsiteY3580" fmla="*/ 2141191 h 6367455"/>
                <a:gd name="connsiteX3581" fmla="*/ 5018177 w 6891715"/>
                <a:gd name="connsiteY3581" fmla="*/ 2138652 h 6367455"/>
                <a:gd name="connsiteX3582" fmla="*/ 5012143 w 6891715"/>
                <a:gd name="connsiteY3582" fmla="*/ 2125955 h 6367455"/>
                <a:gd name="connsiteX3583" fmla="*/ 5004204 w 6891715"/>
                <a:gd name="connsiteY3583" fmla="*/ 2117065 h 6367455"/>
                <a:gd name="connsiteX3584" fmla="*/ 4996583 w 6891715"/>
                <a:gd name="connsiteY3584" fmla="*/ 2118018 h 6367455"/>
                <a:gd name="connsiteX3585" fmla="*/ 4998488 w 6891715"/>
                <a:gd name="connsiteY3585" fmla="*/ 2132937 h 6367455"/>
                <a:gd name="connsiteX3586" fmla="*/ 5006427 w 6891715"/>
                <a:gd name="connsiteY3586" fmla="*/ 2136113 h 6367455"/>
                <a:gd name="connsiteX3587" fmla="*/ 5004204 w 6891715"/>
                <a:gd name="connsiteY3587" fmla="*/ 2151032 h 6367455"/>
                <a:gd name="connsiteX3588" fmla="*/ 5001981 w 6891715"/>
                <a:gd name="connsiteY3588" fmla="*/ 2160238 h 6367455"/>
                <a:gd name="connsiteX3589" fmla="*/ 5005792 w 6891715"/>
                <a:gd name="connsiteY3589" fmla="*/ 2170080 h 6367455"/>
                <a:gd name="connsiteX3590" fmla="*/ 4995313 w 6891715"/>
                <a:gd name="connsiteY3590" fmla="*/ 2165635 h 6367455"/>
                <a:gd name="connsiteX3591" fmla="*/ 4988009 w 6891715"/>
                <a:gd name="connsiteY3591" fmla="*/ 2158969 h 6367455"/>
                <a:gd name="connsiteX3592" fmla="*/ 4981976 w 6891715"/>
                <a:gd name="connsiteY3592" fmla="*/ 2138652 h 6367455"/>
                <a:gd name="connsiteX3593" fmla="*/ 4976260 w 6891715"/>
                <a:gd name="connsiteY3593" fmla="*/ 2125002 h 6367455"/>
                <a:gd name="connsiteX3594" fmla="*/ 4967051 w 6891715"/>
                <a:gd name="connsiteY3594" fmla="*/ 2115479 h 6367455"/>
                <a:gd name="connsiteX3595" fmla="*/ 4967686 w 6891715"/>
                <a:gd name="connsiteY3595" fmla="*/ 2094209 h 6367455"/>
                <a:gd name="connsiteX3596" fmla="*/ 4958477 w 6891715"/>
                <a:gd name="connsiteY3596" fmla="*/ 2072941 h 6367455"/>
                <a:gd name="connsiteX3597" fmla="*/ 4947362 w 6891715"/>
                <a:gd name="connsiteY3597" fmla="*/ 2050720 h 6367455"/>
                <a:gd name="connsiteX3598" fmla="*/ 4944822 w 6891715"/>
                <a:gd name="connsiteY3598" fmla="*/ 2070402 h 6367455"/>
                <a:gd name="connsiteX3599" fmla="*/ 4943552 w 6891715"/>
                <a:gd name="connsiteY3599" fmla="*/ 2082147 h 6367455"/>
                <a:gd name="connsiteX3600" fmla="*/ 4965145 w 6891715"/>
                <a:gd name="connsiteY3600" fmla="*/ 2104685 h 6367455"/>
                <a:gd name="connsiteX3601" fmla="*/ 4967051 w 6891715"/>
                <a:gd name="connsiteY3601" fmla="*/ 2115479 h 6367455"/>
                <a:gd name="connsiteX3602" fmla="*/ 4967686 w 6891715"/>
                <a:gd name="connsiteY3602" fmla="*/ 2132303 h 6367455"/>
                <a:gd name="connsiteX3603" fmla="*/ 4957206 w 6891715"/>
                <a:gd name="connsiteY3603" fmla="*/ 2125637 h 6367455"/>
                <a:gd name="connsiteX3604" fmla="*/ 4952443 w 6891715"/>
                <a:gd name="connsiteY3604" fmla="*/ 2108495 h 6367455"/>
                <a:gd name="connsiteX3605" fmla="*/ 4940058 w 6891715"/>
                <a:gd name="connsiteY3605" fmla="*/ 2096748 h 6367455"/>
                <a:gd name="connsiteX3606" fmla="*/ 4937518 w 6891715"/>
                <a:gd name="connsiteY3606" fmla="*/ 2110399 h 6367455"/>
                <a:gd name="connsiteX3607" fmla="*/ 4956889 w 6891715"/>
                <a:gd name="connsiteY3607" fmla="*/ 2131033 h 6367455"/>
                <a:gd name="connsiteX3608" fmla="*/ 4965145 w 6891715"/>
                <a:gd name="connsiteY3608" fmla="*/ 2146905 h 6367455"/>
                <a:gd name="connsiteX3609" fmla="*/ 4949267 w 6891715"/>
                <a:gd name="connsiteY3609" fmla="*/ 2143413 h 6367455"/>
                <a:gd name="connsiteX3610" fmla="*/ 4949903 w 6891715"/>
                <a:gd name="connsiteY3610" fmla="*/ 2154842 h 6367455"/>
                <a:gd name="connsiteX3611" fmla="*/ 4963240 w 6891715"/>
                <a:gd name="connsiteY3611" fmla="*/ 2169127 h 6367455"/>
                <a:gd name="connsiteX3612" fmla="*/ 4973402 w 6891715"/>
                <a:gd name="connsiteY3612" fmla="*/ 2196745 h 6367455"/>
                <a:gd name="connsiteX3613" fmla="*/ 4967051 w 6891715"/>
                <a:gd name="connsiteY3613" fmla="*/ 2196428 h 6367455"/>
                <a:gd name="connsiteX3614" fmla="*/ 4953396 w 6891715"/>
                <a:gd name="connsiteY3614" fmla="*/ 2182460 h 6367455"/>
                <a:gd name="connsiteX3615" fmla="*/ 4945457 w 6891715"/>
                <a:gd name="connsiteY3615" fmla="*/ 2181190 h 6367455"/>
                <a:gd name="connsiteX3616" fmla="*/ 4938153 w 6891715"/>
                <a:gd name="connsiteY3616" fmla="*/ 2167222 h 6367455"/>
                <a:gd name="connsiteX3617" fmla="*/ 4928626 w 6891715"/>
                <a:gd name="connsiteY3617" fmla="*/ 2161826 h 6367455"/>
                <a:gd name="connsiteX3618" fmla="*/ 4927356 w 6891715"/>
                <a:gd name="connsiteY3618" fmla="*/ 2180872 h 6367455"/>
                <a:gd name="connsiteX3619" fmla="*/ 4943869 w 6891715"/>
                <a:gd name="connsiteY3619" fmla="*/ 2184364 h 6367455"/>
                <a:gd name="connsiteX3620" fmla="*/ 4950855 w 6891715"/>
                <a:gd name="connsiteY3620" fmla="*/ 2196110 h 6367455"/>
                <a:gd name="connsiteX3621" fmla="*/ 4953713 w 6891715"/>
                <a:gd name="connsiteY3621" fmla="*/ 2212935 h 6367455"/>
                <a:gd name="connsiteX3622" fmla="*/ 4942599 w 6891715"/>
                <a:gd name="connsiteY3622" fmla="*/ 2203094 h 6367455"/>
                <a:gd name="connsiteX3623" fmla="*/ 4937836 w 6891715"/>
                <a:gd name="connsiteY3623" fmla="*/ 2210394 h 6367455"/>
                <a:gd name="connsiteX3624" fmla="*/ 4943234 w 6891715"/>
                <a:gd name="connsiteY3624" fmla="*/ 2216745 h 6367455"/>
                <a:gd name="connsiteX3625" fmla="*/ 4929262 w 6891715"/>
                <a:gd name="connsiteY3625" fmla="*/ 2217696 h 6367455"/>
                <a:gd name="connsiteX3626" fmla="*/ 4928944 w 6891715"/>
                <a:gd name="connsiteY3626" fmla="*/ 2225950 h 6367455"/>
                <a:gd name="connsiteX3627" fmla="*/ 4964510 w 6891715"/>
                <a:gd name="connsiteY3627" fmla="*/ 2254202 h 6367455"/>
                <a:gd name="connsiteX3628" fmla="*/ 5023893 w 6891715"/>
                <a:gd name="connsiteY3628" fmla="*/ 2285313 h 6367455"/>
                <a:gd name="connsiteX3629" fmla="*/ 5039770 w 6891715"/>
                <a:gd name="connsiteY3629" fmla="*/ 2294200 h 6367455"/>
                <a:gd name="connsiteX3630" fmla="*/ 5049297 w 6891715"/>
                <a:gd name="connsiteY3630" fmla="*/ 2332612 h 6367455"/>
                <a:gd name="connsiteX3631" fmla="*/ 5048979 w 6891715"/>
                <a:gd name="connsiteY3631" fmla="*/ 2345945 h 6367455"/>
                <a:gd name="connsiteX3632" fmla="*/ 5039770 w 6891715"/>
                <a:gd name="connsiteY3632" fmla="*/ 2368801 h 6367455"/>
                <a:gd name="connsiteX3633" fmla="*/ 5044851 w 6891715"/>
                <a:gd name="connsiteY3633" fmla="*/ 2386896 h 6367455"/>
                <a:gd name="connsiteX3634" fmla="*/ 5065492 w 6891715"/>
                <a:gd name="connsiteY3634" fmla="*/ 2398325 h 6367455"/>
                <a:gd name="connsiteX3635" fmla="*/ 5096612 w 6891715"/>
                <a:gd name="connsiteY3635" fmla="*/ 2379912 h 6367455"/>
                <a:gd name="connsiteX3636" fmla="*/ 5105822 w 6891715"/>
                <a:gd name="connsiteY3636" fmla="*/ 2353882 h 6367455"/>
                <a:gd name="connsiteX3637" fmla="*/ 5123922 w 6891715"/>
                <a:gd name="connsiteY3637" fmla="*/ 2344994 h 6367455"/>
                <a:gd name="connsiteX3638" fmla="*/ 5134719 w 6891715"/>
                <a:gd name="connsiteY3638" fmla="*/ 2303725 h 6367455"/>
                <a:gd name="connsiteX3639" fmla="*/ 5125510 w 6891715"/>
                <a:gd name="connsiteY3639" fmla="*/ 2289122 h 6367455"/>
                <a:gd name="connsiteX3640" fmla="*/ 5135037 w 6891715"/>
                <a:gd name="connsiteY3640" fmla="*/ 2287218 h 6367455"/>
                <a:gd name="connsiteX3641" fmla="*/ 5136307 w 6891715"/>
                <a:gd name="connsiteY3641" fmla="*/ 2275472 h 6367455"/>
                <a:gd name="connsiteX3642" fmla="*/ 5108362 w 6891715"/>
                <a:gd name="connsiteY3642" fmla="*/ 2253568 h 6367455"/>
                <a:gd name="connsiteX3643" fmla="*/ 5102011 w 6891715"/>
                <a:gd name="connsiteY3643" fmla="*/ 2215792 h 6367455"/>
                <a:gd name="connsiteX3644" fmla="*/ 5089626 w 6891715"/>
                <a:gd name="connsiteY3644" fmla="*/ 2202777 h 6367455"/>
                <a:gd name="connsiteX3645" fmla="*/ 5053743 w 6891715"/>
                <a:gd name="connsiteY3645" fmla="*/ 2169127 h 6367455"/>
                <a:gd name="connsiteX3646" fmla="*/ 5050885 w 6891715"/>
                <a:gd name="connsiteY3646" fmla="*/ 2151985 h 6367455"/>
                <a:gd name="connsiteX3647" fmla="*/ 5054378 w 6891715"/>
                <a:gd name="connsiteY3647" fmla="*/ 2136430 h 6367455"/>
                <a:gd name="connsiteX3648" fmla="*/ 5063269 w 6891715"/>
                <a:gd name="connsiteY3648" fmla="*/ 2119922 h 6367455"/>
                <a:gd name="connsiteX3649" fmla="*/ 5062317 w 6891715"/>
                <a:gd name="connsiteY3649" fmla="*/ 2108177 h 6367455"/>
                <a:gd name="connsiteX3650" fmla="*/ 5053108 w 6891715"/>
                <a:gd name="connsiteY3650" fmla="*/ 2100558 h 6367455"/>
                <a:gd name="connsiteX3651" fmla="*/ 5054378 w 6891715"/>
                <a:gd name="connsiteY3651" fmla="*/ 2089131 h 6367455"/>
                <a:gd name="connsiteX3652" fmla="*/ 5061046 w 6891715"/>
                <a:gd name="connsiteY3652" fmla="*/ 2078655 h 6367455"/>
                <a:gd name="connsiteX3653" fmla="*/ 5058506 w 6891715"/>
                <a:gd name="connsiteY3653" fmla="*/ 2054530 h 6367455"/>
                <a:gd name="connsiteX3654" fmla="*/ 5041993 w 6891715"/>
                <a:gd name="connsiteY3654" fmla="*/ 2037070 h 6367455"/>
                <a:gd name="connsiteX3655" fmla="*/ 5029291 w 6891715"/>
                <a:gd name="connsiteY3655" fmla="*/ 2038023 h 6367455"/>
                <a:gd name="connsiteX3656" fmla="*/ 5023575 w 6891715"/>
                <a:gd name="connsiteY3656" fmla="*/ 2023105 h 6367455"/>
                <a:gd name="connsiteX3657" fmla="*/ 5007697 w 6891715"/>
                <a:gd name="connsiteY3657" fmla="*/ 2018344 h 6367455"/>
                <a:gd name="connsiteX3658" fmla="*/ 4999123 w 6891715"/>
                <a:gd name="connsiteY3658" fmla="*/ 2020248 h 6367455"/>
                <a:gd name="connsiteX3659" fmla="*/ 4983246 w 6891715"/>
                <a:gd name="connsiteY3659" fmla="*/ 2015487 h 6367455"/>
                <a:gd name="connsiteX3660" fmla="*/ 4982611 w 6891715"/>
                <a:gd name="connsiteY3660" fmla="*/ 2008186 h 6367455"/>
                <a:gd name="connsiteX3661" fmla="*/ 4988009 w 6891715"/>
                <a:gd name="connsiteY3661" fmla="*/ 1998028 h 6367455"/>
                <a:gd name="connsiteX3662" fmla="*/ 5000076 w 6891715"/>
                <a:gd name="connsiteY3662" fmla="*/ 1981203 h 6367455"/>
                <a:gd name="connsiteX3663" fmla="*/ 4994043 w 6891715"/>
                <a:gd name="connsiteY3663" fmla="*/ 1967553 h 6367455"/>
                <a:gd name="connsiteX3664" fmla="*/ 5002617 w 6891715"/>
                <a:gd name="connsiteY3664" fmla="*/ 1951682 h 6367455"/>
                <a:gd name="connsiteX3665" fmla="*/ 4999123 w 6891715"/>
                <a:gd name="connsiteY3665" fmla="*/ 1929461 h 6367455"/>
                <a:gd name="connsiteX3666" fmla="*/ 4995630 w 6891715"/>
                <a:gd name="connsiteY3666" fmla="*/ 1894542 h 6367455"/>
                <a:gd name="connsiteX3667" fmla="*/ 5009285 w 6891715"/>
                <a:gd name="connsiteY3667" fmla="*/ 1902161 h 6367455"/>
                <a:gd name="connsiteX3668" fmla="*/ 5047709 w 6891715"/>
                <a:gd name="connsiteY3668" fmla="*/ 1893273 h 6367455"/>
                <a:gd name="connsiteX3669" fmla="*/ 5039135 w 6891715"/>
                <a:gd name="connsiteY3669" fmla="*/ 1881527 h 6367455"/>
                <a:gd name="connsiteX3670" fmla="*/ 5005157 w 6891715"/>
                <a:gd name="connsiteY3670" fmla="*/ 1876766 h 6367455"/>
                <a:gd name="connsiteX3671" fmla="*/ 5002617 w 6891715"/>
                <a:gd name="connsiteY3671" fmla="*/ 1850418 h 6367455"/>
                <a:gd name="connsiteX3672" fmla="*/ 4992137 w 6891715"/>
                <a:gd name="connsiteY3672" fmla="*/ 1848195 h 6367455"/>
                <a:gd name="connsiteX3673" fmla="*/ 4983563 w 6891715"/>
                <a:gd name="connsiteY3673" fmla="*/ 1833911 h 6367455"/>
                <a:gd name="connsiteX3674" fmla="*/ 4946092 w 6891715"/>
                <a:gd name="connsiteY3674" fmla="*/ 1793913 h 6367455"/>
                <a:gd name="connsiteX3675" fmla="*/ 4935295 w 6891715"/>
                <a:gd name="connsiteY3675" fmla="*/ 1787882 h 6367455"/>
                <a:gd name="connsiteX3676" fmla="*/ 4931167 w 6891715"/>
                <a:gd name="connsiteY3676" fmla="*/ 1776771 h 6367455"/>
                <a:gd name="connsiteX3677" fmla="*/ 4927674 w 6891715"/>
                <a:gd name="connsiteY3677" fmla="*/ 1736774 h 6367455"/>
                <a:gd name="connsiteX3678" fmla="*/ 4952125 w 6891715"/>
                <a:gd name="connsiteY3678" fmla="*/ 1676460 h 6367455"/>
                <a:gd name="connsiteX3679" fmla="*/ 4991820 w 6891715"/>
                <a:gd name="connsiteY3679" fmla="*/ 1677730 h 6367455"/>
                <a:gd name="connsiteX3680" fmla="*/ 4996901 w 6891715"/>
                <a:gd name="connsiteY3680" fmla="*/ 1692332 h 6367455"/>
                <a:gd name="connsiteX3681" fmla="*/ 5009603 w 6891715"/>
                <a:gd name="connsiteY3681" fmla="*/ 1701855 h 6367455"/>
                <a:gd name="connsiteX3682" fmla="*/ 5029926 w 6891715"/>
                <a:gd name="connsiteY3682" fmla="*/ 1718680 h 6367455"/>
                <a:gd name="connsiteX3683" fmla="*/ 5046757 w 6891715"/>
                <a:gd name="connsiteY3683" fmla="*/ 1713283 h 6367455"/>
                <a:gd name="connsiteX3684" fmla="*/ 5056283 w 6891715"/>
                <a:gd name="connsiteY3684" fmla="*/ 1697411 h 6367455"/>
                <a:gd name="connsiteX3685" fmla="*/ 5071208 w 6891715"/>
                <a:gd name="connsiteY3685" fmla="*/ 1709791 h 6367455"/>
                <a:gd name="connsiteX3686" fmla="*/ 5083910 w 6891715"/>
                <a:gd name="connsiteY3686" fmla="*/ 1736774 h 6367455"/>
                <a:gd name="connsiteX3687" fmla="*/ 5105504 w 6891715"/>
                <a:gd name="connsiteY3687" fmla="*/ 1744075 h 6367455"/>
                <a:gd name="connsiteX3688" fmla="*/ 5111855 w 6891715"/>
                <a:gd name="connsiteY3688" fmla="*/ 1778041 h 6367455"/>
                <a:gd name="connsiteX3689" fmla="*/ 5136307 w 6891715"/>
                <a:gd name="connsiteY3689" fmla="*/ 1784072 h 6367455"/>
                <a:gd name="connsiteX3690" fmla="*/ 5148056 w 6891715"/>
                <a:gd name="connsiteY3690" fmla="*/ 1794230 h 6367455"/>
                <a:gd name="connsiteX3691" fmla="*/ 5180129 w 6891715"/>
                <a:gd name="connsiteY3691" fmla="*/ 1806611 h 6367455"/>
                <a:gd name="connsiteX3692" fmla="*/ 5208709 w 6891715"/>
                <a:gd name="connsiteY3692" fmla="*/ 1806293 h 6367455"/>
                <a:gd name="connsiteX3693" fmla="*/ 5222364 w 6891715"/>
                <a:gd name="connsiteY3693" fmla="*/ 1819944 h 6367455"/>
                <a:gd name="connsiteX3694" fmla="*/ 5236019 w 6891715"/>
                <a:gd name="connsiteY3694" fmla="*/ 1815817 h 6367455"/>
                <a:gd name="connsiteX3695" fmla="*/ 5246815 w 6891715"/>
                <a:gd name="connsiteY3695" fmla="*/ 1797723 h 6367455"/>
                <a:gd name="connsiteX3696" fmla="*/ 5282381 w 6891715"/>
                <a:gd name="connsiteY3696" fmla="*/ 1793278 h 6367455"/>
                <a:gd name="connsiteX3697" fmla="*/ 5296671 w 6891715"/>
                <a:gd name="connsiteY3697" fmla="*/ 1809785 h 6367455"/>
                <a:gd name="connsiteX3698" fmla="*/ 5313184 w 6891715"/>
                <a:gd name="connsiteY3698" fmla="*/ 1798040 h 6367455"/>
                <a:gd name="connsiteX3699" fmla="*/ 5292226 w 6891715"/>
                <a:gd name="connsiteY3699" fmla="*/ 1784707 h 6367455"/>
                <a:gd name="connsiteX3700" fmla="*/ 5274760 w 6891715"/>
                <a:gd name="connsiteY3700" fmla="*/ 1738361 h 6367455"/>
                <a:gd name="connsiteX3701" fmla="*/ 5283969 w 6891715"/>
                <a:gd name="connsiteY3701" fmla="*/ 1720267 h 6367455"/>
                <a:gd name="connsiteX3702" fmla="*/ 5266821 w 6891715"/>
                <a:gd name="connsiteY3702" fmla="*/ 1700585 h 6367455"/>
                <a:gd name="connsiteX3703" fmla="*/ 5264598 w 6891715"/>
                <a:gd name="connsiteY3703" fmla="*/ 1678682 h 6367455"/>
                <a:gd name="connsiteX3704" fmla="*/ 5249038 w 6891715"/>
                <a:gd name="connsiteY3704" fmla="*/ 1678682 h 6367455"/>
                <a:gd name="connsiteX3705" fmla="*/ 5216013 w 6891715"/>
                <a:gd name="connsiteY3705" fmla="*/ 1694871 h 6367455"/>
                <a:gd name="connsiteX3706" fmla="*/ 5195689 w 6891715"/>
                <a:gd name="connsiteY3706" fmla="*/ 1687253 h 6367455"/>
                <a:gd name="connsiteX3707" fmla="*/ 5162346 w 6891715"/>
                <a:gd name="connsiteY3707" fmla="*/ 1627892 h 6367455"/>
                <a:gd name="connsiteX3708" fmla="*/ 5139482 w 6891715"/>
                <a:gd name="connsiteY3708" fmla="*/ 1617734 h 6367455"/>
                <a:gd name="connsiteX3709" fmla="*/ 5136307 w 6891715"/>
                <a:gd name="connsiteY3709" fmla="*/ 1584085 h 6367455"/>
                <a:gd name="connsiteX3710" fmla="*/ 5167745 w 6891715"/>
                <a:gd name="connsiteY3710" fmla="*/ 1561229 h 6367455"/>
                <a:gd name="connsiteX3711" fmla="*/ 5170920 w 6891715"/>
                <a:gd name="connsiteY3711" fmla="*/ 1527581 h 6367455"/>
                <a:gd name="connsiteX3712" fmla="*/ 5189021 w 6891715"/>
                <a:gd name="connsiteY3712" fmla="*/ 1518057 h 6367455"/>
                <a:gd name="connsiteX3713" fmla="*/ 5249673 w 6891715"/>
                <a:gd name="connsiteY3713" fmla="*/ 1546944 h 6367455"/>
                <a:gd name="connsiteX3714" fmla="*/ 5252214 w 6891715"/>
                <a:gd name="connsiteY3714" fmla="*/ 1563769 h 6367455"/>
                <a:gd name="connsiteX3715" fmla="*/ 5266821 w 6891715"/>
                <a:gd name="connsiteY3715" fmla="*/ 1584402 h 6367455"/>
                <a:gd name="connsiteX3716" fmla="*/ 5281746 w 6891715"/>
                <a:gd name="connsiteY3716" fmla="*/ 1579323 h 6367455"/>
                <a:gd name="connsiteX3717" fmla="*/ 5310326 w 6891715"/>
                <a:gd name="connsiteY3717" fmla="*/ 1590434 h 6367455"/>
                <a:gd name="connsiteX3718" fmla="*/ 5314772 w 6891715"/>
                <a:gd name="connsiteY3718" fmla="*/ 1601227 h 6367455"/>
                <a:gd name="connsiteX3719" fmla="*/ 5280794 w 6891715"/>
                <a:gd name="connsiteY3719" fmla="*/ 1607893 h 6367455"/>
                <a:gd name="connsiteX3720" fmla="*/ 5286510 w 6891715"/>
                <a:gd name="connsiteY3720" fmla="*/ 1619003 h 6367455"/>
                <a:gd name="connsiteX3721" fmla="*/ 5284287 w 6891715"/>
                <a:gd name="connsiteY3721" fmla="*/ 1632971 h 6367455"/>
                <a:gd name="connsiteX3722" fmla="*/ 5296036 w 6891715"/>
                <a:gd name="connsiteY3722" fmla="*/ 1632971 h 6367455"/>
                <a:gd name="connsiteX3723" fmla="*/ 5308421 w 6891715"/>
                <a:gd name="connsiteY3723" fmla="*/ 1613924 h 6367455"/>
                <a:gd name="connsiteX3724" fmla="*/ 5325251 w 6891715"/>
                <a:gd name="connsiteY3724" fmla="*/ 1609163 h 6367455"/>
                <a:gd name="connsiteX3725" fmla="*/ 5326521 w 6891715"/>
                <a:gd name="connsiteY3725" fmla="*/ 1595830 h 6367455"/>
                <a:gd name="connsiteX3726" fmla="*/ 5336048 w 6891715"/>
                <a:gd name="connsiteY3726" fmla="*/ 1605988 h 6367455"/>
                <a:gd name="connsiteX3727" fmla="*/ 5363675 w 6891715"/>
                <a:gd name="connsiteY3727" fmla="*/ 1608845 h 6367455"/>
                <a:gd name="connsiteX3728" fmla="*/ 5398606 w 6891715"/>
                <a:gd name="connsiteY3728" fmla="*/ 1632971 h 6367455"/>
                <a:gd name="connsiteX3729" fmla="*/ 5415437 w 6891715"/>
                <a:gd name="connsiteY3729" fmla="*/ 1632971 h 6367455"/>
                <a:gd name="connsiteX3730" fmla="*/ 5434807 w 6891715"/>
                <a:gd name="connsiteY3730" fmla="*/ 1646303 h 6367455"/>
                <a:gd name="connsiteX3731" fmla="*/ 5449415 w 6891715"/>
                <a:gd name="connsiteY3731" fmla="*/ 1645351 h 6367455"/>
                <a:gd name="connsiteX3732" fmla="*/ 5457036 w 6891715"/>
                <a:gd name="connsiteY3732" fmla="*/ 1630431 h 6367455"/>
                <a:gd name="connsiteX3733" fmla="*/ 5479265 w 6891715"/>
                <a:gd name="connsiteY3733" fmla="*/ 1650112 h 6367455"/>
                <a:gd name="connsiteX3734" fmla="*/ 5532296 w 6891715"/>
                <a:gd name="connsiteY3734" fmla="*/ 1657096 h 6367455"/>
                <a:gd name="connsiteX3735" fmla="*/ 5561829 w 6891715"/>
                <a:gd name="connsiteY3735" fmla="*/ 1686618 h 6367455"/>
                <a:gd name="connsiteX3736" fmla="*/ 5580247 w 6891715"/>
                <a:gd name="connsiteY3736" fmla="*/ 1706299 h 6367455"/>
                <a:gd name="connsiteX3737" fmla="*/ 5605016 w 6891715"/>
                <a:gd name="connsiteY3737" fmla="*/ 1717410 h 6367455"/>
                <a:gd name="connsiteX3738" fmla="*/ 5625975 w 6891715"/>
                <a:gd name="connsiteY3738" fmla="*/ 1744710 h 6367455"/>
                <a:gd name="connsiteX3739" fmla="*/ 5623117 w 6891715"/>
                <a:gd name="connsiteY3739" fmla="*/ 1777089 h 6367455"/>
                <a:gd name="connsiteX3740" fmla="*/ 5640265 w 6891715"/>
                <a:gd name="connsiteY3740" fmla="*/ 1768836 h 6367455"/>
                <a:gd name="connsiteX3741" fmla="*/ 5644075 w 6891715"/>
                <a:gd name="connsiteY3741" fmla="*/ 1753915 h 6367455"/>
                <a:gd name="connsiteX3742" fmla="*/ 5659000 w 6891715"/>
                <a:gd name="connsiteY3742" fmla="*/ 1752963 h 6367455"/>
                <a:gd name="connsiteX3743" fmla="*/ 5658683 w 6891715"/>
                <a:gd name="connsiteY3743" fmla="*/ 1700268 h 6367455"/>
                <a:gd name="connsiteX3744" fmla="*/ 5642805 w 6891715"/>
                <a:gd name="connsiteY3744" fmla="*/ 1692967 h 6367455"/>
                <a:gd name="connsiteX3745" fmla="*/ 5625657 w 6891715"/>
                <a:gd name="connsiteY3745" fmla="*/ 1702490 h 6367455"/>
                <a:gd name="connsiteX3746" fmla="*/ 5612955 w 6891715"/>
                <a:gd name="connsiteY3746" fmla="*/ 1698364 h 6367455"/>
                <a:gd name="connsiteX3747" fmla="*/ 5586598 w 6891715"/>
                <a:gd name="connsiteY3747" fmla="*/ 1681856 h 6367455"/>
                <a:gd name="connsiteX3748" fmla="*/ 5563099 w 6891715"/>
                <a:gd name="connsiteY3748" fmla="*/ 1673603 h 6367455"/>
                <a:gd name="connsiteX3749" fmla="*/ 5536107 w 6891715"/>
                <a:gd name="connsiteY3749" fmla="*/ 1639954 h 6367455"/>
                <a:gd name="connsiteX3750" fmla="*/ 5533884 w 6891715"/>
                <a:gd name="connsiteY3750" fmla="*/ 1614877 h 6367455"/>
                <a:gd name="connsiteX3751" fmla="*/ 5525310 w 6891715"/>
                <a:gd name="connsiteY3751" fmla="*/ 1606306 h 6367455"/>
                <a:gd name="connsiteX3752" fmla="*/ 5520864 w 6891715"/>
                <a:gd name="connsiteY3752" fmla="*/ 1587577 h 6367455"/>
                <a:gd name="connsiteX3753" fmla="*/ 5506892 w 6891715"/>
                <a:gd name="connsiteY3753" fmla="*/ 1553928 h 6367455"/>
                <a:gd name="connsiteX3754" fmla="*/ 5487839 w 6891715"/>
                <a:gd name="connsiteY3754" fmla="*/ 1548849 h 6367455"/>
                <a:gd name="connsiteX3755" fmla="*/ 5479265 w 6891715"/>
                <a:gd name="connsiteY3755" fmla="*/ 1536469 h 6367455"/>
                <a:gd name="connsiteX3756" fmla="*/ 5447510 w 6891715"/>
                <a:gd name="connsiteY3756" fmla="*/ 1422825 h 6367455"/>
                <a:gd name="connsiteX3757" fmla="*/ 5517689 w 6891715"/>
                <a:gd name="connsiteY3757" fmla="*/ 1368543 h 6367455"/>
                <a:gd name="connsiteX3758" fmla="*/ 5523087 w 6891715"/>
                <a:gd name="connsiteY3758" fmla="*/ 1350766 h 6367455"/>
                <a:gd name="connsiteX3759" fmla="*/ 5550397 w 6891715"/>
                <a:gd name="connsiteY3759" fmla="*/ 1326958 h 6367455"/>
                <a:gd name="connsiteX3760" fmla="*/ 5594537 w 6891715"/>
                <a:gd name="connsiteY3760" fmla="*/ 1318070 h 6367455"/>
                <a:gd name="connsiteX3761" fmla="*/ 5668209 w 6891715"/>
                <a:gd name="connsiteY3761" fmla="*/ 1243789 h 6367455"/>
                <a:gd name="connsiteX3762" fmla="*/ 5664081 w 6891715"/>
                <a:gd name="connsiteY3762" fmla="*/ 1233314 h 6367455"/>
                <a:gd name="connsiteX3763" fmla="*/ 5682817 w 6891715"/>
                <a:gd name="connsiteY3763" fmla="*/ 1223790 h 6367455"/>
                <a:gd name="connsiteX3764" fmla="*/ 5685992 w 6891715"/>
                <a:gd name="connsiteY3764" fmla="*/ 1203474 h 6367455"/>
                <a:gd name="connsiteX3765" fmla="*/ 5706633 w 6891715"/>
                <a:gd name="connsiteY3765" fmla="*/ 1206649 h 6367455"/>
                <a:gd name="connsiteX3766" fmla="*/ 5719971 w 6891715"/>
                <a:gd name="connsiteY3766" fmla="*/ 1231726 h 6367455"/>
                <a:gd name="connsiteX3767" fmla="*/ 5752361 w 6891715"/>
                <a:gd name="connsiteY3767" fmla="*/ 1223156 h 6367455"/>
                <a:gd name="connsiteX3768" fmla="*/ 5769827 w 6891715"/>
                <a:gd name="connsiteY3768" fmla="*/ 1239662 h 6367455"/>
                <a:gd name="connsiteX3769" fmla="*/ 5782211 w 6891715"/>
                <a:gd name="connsiteY3769" fmla="*/ 1231092 h 6367455"/>
                <a:gd name="connsiteX3770" fmla="*/ 5791103 w 6891715"/>
                <a:gd name="connsiteY3770" fmla="*/ 1248233 h 6367455"/>
                <a:gd name="connsiteX3771" fmla="*/ 5821906 w 6891715"/>
                <a:gd name="connsiteY3771" fmla="*/ 1271724 h 6367455"/>
                <a:gd name="connsiteX3772" fmla="*/ 5786975 w 6891715"/>
                <a:gd name="connsiteY3772" fmla="*/ 1286961 h 6367455"/>
                <a:gd name="connsiteX3773" fmla="*/ 5791738 w 6891715"/>
                <a:gd name="connsiteY3773" fmla="*/ 1317435 h 6367455"/>
                <a:gd name="connsiteX3774" fmla="*/ 5799994 w 6891715"/>
                <a:gd name="connsiteY3774" fmla="*/ 1301563 h 6367455"/>
                <a:gd name="connsiteX3775" fmla="*/ 5830162 w 6891715"/>
                <a:gd name="connsiteY3775" fmla="*/ 1286644 h 6367455"/>
                <a:gd name="connsiteX3776" fmla="*/ 5851756 w 6891715"/>
                <a:gd name="connsiteY3776" fmla="*/ 1302198 h 6367455"/>
                <a:gd name="connsiteX3777" fmla="*/ 5844452 w 6891715"/>
                <a:gd name="connsiteY3777" fmla="*/ 1320292 h 6367455"/>
                <a:gd name="connsiteX3778" fmla="*/ 5862870 w 6891715"/>
                <a:gd name="connsiteY3778" fmla="*/ 1361242 h 6367455"/>
                <a:gd name="connsiteX3779" fmla="*/ 5894943 w 6891715"/>
                <a:gd name="connsiteY3779" fmla="*/ 1415842 h 6367455"/>
                <a:gd name="connsiteX3780" fmla="*/ 5903517 w 6891715"/>
                <a:gd name="connsiteY3780" fmla="*/ 1406319 h 6367455"/>
                <a:gd name="connsiteX3781" fmla="*/ 5872397 w 6891715"/>
                <a:gd name="connsiteY3781" fmla="*/ 1365051 h 6367455"/>
                <a:gd name="connsiteX3782" fmla="*/ 5876842 w 6891715"/>
                <a:gd name="connsiteY3782" fmla="*/ 1291723 h 6367455"/>
                <a:gd name="connsiteX3783" fmla="*/ 5860965 w 6891715"/>
                <a:gd name="connsiteY3783" fmla="*/ 1271406 h 6367455"/>
                <a:gd name="connsiteX3784" fmla="*/ 5870174 w 6891715"/>
                <a:gd name="connsiteY3784" fmla="*/ 1250455 h 6367455"/>
                <a:gd name="connsiteX3785" fmla="*/ 5882558 w 6891715"/>
                <a:gd name="connsiteY3785" fmla="*/ 1205061 h 6367455"/>
                <a:gd name="connsiteX3786" fmla="*/ 5897166 w 6891715"/>
                <a:gd name="connsiteY3786" fmla="*/ 1192364 h 6367455"/>
                <a:gd name="connsiteX3787" fmla="*/ 5902882 w 6891715"/>
                <a:gd name="connsiteY3787" fmla="*/ 1094274 h 6367455"/>
                <a:gd name="connsiteX3788" fmla="*/ 5870491 w 6891715"/>
                <a:gd name="connsiteY3788" fmla="*/ 1042849 h 6367455"/>
                <a:gd name="connsiteX3789" fmla="*/ 5859059 w 6891715"/>
                <a:gd name="connsiteY3789" fmla="*/ 1052689 h 6367455"/>
                <a:gd name="connsiteX3790" fmla="*/ 5833337 w 6891715"/>
                <a:gd name="connsiteY3790" fmla="*/ 1047610 h 6367455"/>
                <a:gd name="connsiteX3791" fmla="*/ 5835878 w 6891715"/>
                <a:gd name="connsiteY3791" fmla="*/ 979042 h 6367455"/>
                <a:gd name="connsiteX3792" fmla="*/ 5853067 w 6891715"/>
                <a:gd name="connsiteY3792" fmla="*/ 949041 h 6367455"/>
                <a:gd name="connsiteX3793" fmla="*/ 6060620 w 6891715"/>
                <a:gd name="connsiteY3793" fmla="*/ 1177406 h 6367455"/>
                <a:gd name="connsiteX3794" fmla="*/ 6891715 w 6891715"/>
                <a:gd name="connsiteY3794" fmla="*/ 3492496 h 6367455"/>
                <a:gd name="connsiteX3795" fmla="*/ 6728088 w 6891715"/>
                <a:gd name="connsiteY3795" fmla="*/ 4574786 h 6367455"/>
                <a:gd name="connsiteX3796" fmla="*/ 6699847 w 6891715"/>
                <a:gd name="connsiteY3796" fmla="*/ 4651948 h 6367455"/>
                <a:gd name="connsiteX3797" fmla="*/ 6676768 w 6891715"/>
                <a:gd name="connsiteY3797" fmla="*/ 4648009 h 6367455"/>
                <a:gd name="connsiteX3798" fmla="*/ 6661525 w 6891715"/>
                <a:gd name="connsiteY3798" fmla="*/ 4656897 h 6367455"/>
                <a:gd name="connsiteX3799" fmla="*/ 6642472 w 6891715"/>
                <a:gd name="connsiteY3799" fmla="*/ 4667056 h 6367455"/>
                <a:gd name="connsiteX3800" fmla="*/ 6630405 w 6891715"/>
                <a:gd name="connsiteY3800" fmla="*/ 4672135 h 6367455"/>
                <a:gd name="connsiteX3801" fmla="*/ 6623101 w 6891715"/>
                <a:gd name="connsiteY3801" fmla="*/ 4666421 h 6367455"/>
                <a:gd name="connsiteX3802" fmla="*/ 6612622 w 6891715"/>
                <a:gd name="connsiteY3802" fmla="*/ 4665151 h 6367455"/>
                <a:gd name="connsiteX3803" fmla="*/ 6615162 w 6891715"/>
                <a:gd name="connsiteY3803" fmla="*/ 4650548 h 6367455"/>
                <a:gd name="connsiteX3804" fmla="*/ 6607541 w 6891715"/>
                <a:gd name="connsiteY3804" fmla="*/ 4646104 h 6367455"/>
                <a:gd name="connsiteX3805" fmla="*/ 6593251 w 6891715"/>
                <a:gd name="connsiteY3805" fmla="*/ 4644517 h 6367455"/>
                <a:gd name="connsiteX3806" fmla="*/ 6562448 w 6891715"/>
                <a:gd name="connsiteY3806" fmla="*/ 4645787 h 6367455"/>
                <a:gd name="connsiteX3807" fmla="*/ 6541172 w 6891715"/>
                <a:gd name="connsiteY3807" fmla="*/ 4642295 h 6367455"/>
                <a:gd name="connsiteX3808" fmla="*/ 6527200 w 6891715"/>
                <a:gd name="connsiteY3808" fmla="*/ 4650548 h 6367455"/>
                <a:gd name="connsiteX3809" fmla="*/ 6501161 w 6891715"/>
                <a:gd name="connsiteY3809" fmla="*/ 4671818 h 6367455"/>
                <a:gd name="connsiteX3810" fmla="*/ 6482743 w 6891715"/>
                <a:gd name="connsiteY3810" fmla="*/ 4687373 h 6367455"/>
                <a:gd name="connsiteX3811" fmla="*/ 6482425 w 6891715"/>
                <a:gd name="connsiteY3811" fmla="*/ 4699753 h 6367455"/>
                <a:gd name="connsiteX3812" fmla="*/ 6465277 w 6891715"/>
                <a:gd name="connsiteY3812" fmla="*/ 4709912 h 6367455"/>
                <a:gd name="connsiteX3813" fmla="*/ 6458926 w 6891715"/>
                <a:gd name="connsiteY3813" fmla="*/ 4706737 h 6367455"/>
                <a:gd name="connsiteX3814" fmla="*/ 6448447 w 6891715"/>
                <a:gd name="connsiteY3814" fmla="*/ 4706420 h 6367455"/>
                <a:gd name="connsiteX3815" fmla="*/ 6438920 w 6891715"/>
                <a:gd name="connsiteY3815" fmla="*/ 4710229 h 6367455"/>
                <a:gd name="connsiteX3816" fmla="*/ 6430346 w 6891715"/>
                <a:gd name="connsiteY3816" fmla="*/ 4707689 h 6367455"/>
                <a:gd name="connsiteX3817" fmla="*/ 6405895 w 6891715"/>
                <a:gd name="connsiteY3817" fmla="*/ 4713403 h 6367455"/>
                <a:gd name="connsiteX3818" fmla="*/ 6398591 w 6891715"/>
                <a:gd name="connsiteY3818" fmla="*/ 4710229 h 6367455"/>
                <a:gd name="connsiteX3819" fmla="*/ 6382714 w 6891715"/>
                <a:gd name="connsiteY3819" fmla="*/ 4715308 h 6367455"/>
                <a:gd name="connsiteX3820" fmla="*/ 6364296 w 6891715"/>
                <a:gd name="connsiteY3820" fmla="*/ 4728324 h 6367455"/>
                <a:gd name="connsiteX3821" fmla="*/ 6358897 w 6891715"/>
                <a:gd name="connsiteY3821" fmla="*/ 4725149 h 6367455"/>
                <a:gd name="connsiteX3822" fmla="*/ 6348418 w 6891715"/>
                <a:gd name="connsiteY3822" fmla="*/ 4731181 h 6367455"/>
                <a:gd name="connsiteX3823" fmla="*/ 6361755 w 6891715"/>
                <a:gd name="connsiteY3823" fmla="*/ 4741022 h 6367455"/>
                <a:gd name="connsiteX3824" fmla="*/ 6358580 w 6891715"/>
                <a:gd name="connsiteY3824" fmla="*/ 4749275 h 6367455"/>
                <a:gd name="connsiteX3825" fmla="*/ 6347783 w 6891715"/>
                <a:gd name="connsiteY3825" fmla="*/ 4740704 h 6367455"/>
                <a:gd name="connsiteX3826" fmla="*/ 6342702 w 6891715"/>
                <a:gd name="connsiteY3826" fmla="*/ 4740387 h 6367455"/>
                <a:gd name="connsiteX3827" fmla="*/ 6347783 w 6891715"/>
                <a:gd name="connsiteY3827" fmla="*/ 4750863 h 6367455"/>
                <a:gd name="connsiteX3828" fmla="*/ 6348711 w 6891715"/>
                <a:gd name="connsiteY3828" fmla="*/ 4763242 h 6367455"/>
                <a:gd name="connsiteX3829" fmla="*/ 6348727 w 6891715"/>
                <a:gd name="connsiteY3829" fmla="*/ 4763250 h 6367455"/>
                <a:gd name="connsiteX3830" fmla="*/ 6348713 w 6891715"/>
                <a:gd name="connsiteY3830" fmla="*/ 4763266 h 6367455"/>
                <a:gd name="connsiteX3831" fmla="*/ 6348735 w 6891715"/>
                <a:gd name="connsiteY3831" fmla="*/ 4763561 h 6367455"/>
                <a:gd name="connsiteX3832" fmla="*/ 6348545 w 6891715"/>
                <a:gd name="connsiteY3832" fmla="*/ 4763458 h 6367455"/>
                <a:gd name="connsiteX3833" fmla="*/ 6342059 w 6891715"/>
                <a:gd name="connsiteY3833" fmla="*/ 4770869 h 6367455"/>
                <a:gd name="connsiteX3834" fmla="*/ 6330309 w 6891715"/>
                <a:gd name="connsiteY3834" fmla="*/ 4769282 h 6367455"/>
                <a:gd name="connsiteX3835" fmla="*/ 6323958 w 6891715"/>
                <a:gd name="connsiteY3835" fmla="*/ 4777535 h 6367455"/>
                <a:gd name="connsiteX3836" fmla="*/ 6316337 w 6891715"/>
                <a:gd name="connsiteY3836" fmla="*/ 4778488 h 6367455"/>
                <a:gd name="connsiteX3837" fmla="*/ 6317925 w 6891715"/>
                <a:gd name="connsiteY3837" fmla="*/ 4768964 h 6367455"/>
                <a:gd name="connsiteX3838" fmla="*/ 6305858 w 6891715"/>
                <a:gd name="connsiteY3838" fmla="*/ 4774043 h 6367455"/>
                <a:gd name="connsiteX3839" fmla="*/ 6301094 w 6891715"/>
                <a:gd name="connsiteY3839" fmla="*/ 4786424 h 6367455"/>
                <a:gd name="connsiteX3840" fmla="*/ 6296013 w 6891715"/>
                <a:gd name="connsiteY3840" fmla="*/ 4788328 h 6367455"/>
                <a:gd name="connsiteX3841" fmla="*/ 6299189 w 6891715"/>
                <a:gd name="connsiteY3841" fmla="*/ 4797852 h 6367455"/>
                <a:gd name="connsiteX3842" fmla="*/ 6295696 w 6891715"/>
                <a:gd name="connsiteY3842" fmla="*/ 4809597 h 6367455"/>
                <a:gd name="connsiteX3843" fmla="*/ 6283946 w 6891715"/>
                <a:gd name="connsiteY3843" fmla="*/ 4807057 h 6367455"/>
                <a:gd name="connsiteX3844" fmla="*/ 6280771 w 6891715"/>
                <a:gd name="connsiteY3844" fmla="*/ 4811184 h 6367455"/>
                <a:gd name="connsiteX3845" fmla="*/ 6283629 w 6891715"/>
                <a:gd name="connsiteY3845" fmla="*/ 4820707 h 6367455"/>
                <a:gd name="connsiteX3846" fmla="*/ 6276008 w 6891715"/>
                <a:gd name="connsiteY3846" fmla="*/ 4824834 h 6367455"/>
                <a:gd name="connsiteX3847" fmla="*/ 6262353 w 6891715"/>
                <a:gd name="connsiteY3847" fmla="*/ 4822294 h 6367455"/>
                <a:gd name="connsiteX3848" fmla="*/ 6252826 w 6891715"/>
                <a:gd name="connsiteY3848" fmla="*/ 4817850 h 6367455"/>
                <a:gd name="connsiteX3849" fmla="*/ 6238219 w 6891715"/>
                <a:gd name="connsiteY3849" fmla="*/ 4805788 h 6367455"/>
                <a:gd name="connsiteX3850" fmla="*/ 6229645 w 6891715"/>
                <a:gd name="connsiteY3850" fmla="*/ 4806740 h 6367455"/>
                <a:gd name="connsiteX3851" fmla="*/ 6234090 w 6891715"/>
                <a:gd name="connsiteY3851" fmla="*/ 4816263 h 6367455"/>
                <a:gd name="connsiteX3852" fmla="*/ 6241077 w 6891715"/>
                <a:gd name="connsiteY3852" fmla="*/ 4819437 h 6367455"/>
                <a:gd name="connsiteX3853" fmla="*/ 6235678 w 6891715"/>
                <a:gd name="connsiteY3853" fmla="*/ 4830230 h 6367455"/>
                <a:gd name="connsiteX3854" fmla="*/ 6222023 w 6891715"/>
                <a:gd name="connsiteY3854" fmla="*/ 4829913 h 6367455"/>
                <a:gd name="connsiteX3855" fmla="*/ 6214402 w 6891715"/>
                <a:gd name="connsiteY3855" fmla="*/ 4824199 h 6367455"/>
                <a:gd name="connsiteX3856" fmla="*/ 6210274 w 6891715"/>
                <a:gd name="connsiteY3856" fmla="*/ 4832770 h 6367455"/>
                <a:gd name="connsiteX3857" fmla="*/ 6222659 w 6891715"/>
                <a:gd name="connsiteY3857" fmla="*/ 4840389 h 6367455"/>
                <a:gd name="connsiteX3858" fmla="*/ 6215990 w 6891715"/>
                <a:gd name="connsiteY3858" fmla="*/ 4849594 h 6367455"/>
                <a:gd name="connsiteX3859" fmla="*/ 6210591 w 6891715"/>
                <a:gd name="connsiteY3859" fmla="*/ 4852769 h 6367455"/>
                <a:gd name="connsiteX3860" fmla="*/ 6213767 w 6891715"/>
                <a:gd name="connsiteY3860" fmla="*/ 4861340 h 6367455"/>
                <a:gd name="connsiteX3861" fmla="*/ 6204558 w 6891715"/>
                <a:gd name="connsiteY3861" fmla="*/ 4877847 h 6367455"/>
                <a:gd name="connsiteX3862" fmla="*/ 6200747 w 6891715"/>
                <a:gd name="connsiteY3862" fmla="*/ 4872133 h 6367455"/>
                <a:gd name="connsiteX3863" fmla="*/ 6195666 w 6891715"/>
                <a:gd name="connsiteY3863" fmla="*/ 4852134 h 6367455"/>
                <a:gd name="connsiteX3864" fmla="*/ 6187410 w 6891715"/>
                <a:gd name="connsiteY3864" fmla="*/ 4861657 h 6367455"/>
                <a:gd name="connsiteX3865" fmla="*/ 6179154 w 6891715"/>
                <a:gd name="connsiteY3865" fmla="*/ 4880386 h 6367455"/>
                <a:gd name="connsiteX3866" fmla="*/ 6191538 w 6891715"/>
                <a:gd name="connsiteY3866" fmla="*/ 4903877 h 6367455"/>
                <a:gd name="connsiteX3867" fmla="*/ 6190268 w 6891715"/>
                <a:gd name="connsiteY3867" fmla="*/ 4915305 h 6367455"/>
                <a:gd name="connsiteX3868" fmla="*/ 6178201 w 6891715"/>
                <a:gd name="connsiteY3868" fmla="*/ 4924510 h 6367455"/>
                <a:gd name="connsiteX3869" fmla="*/ 6178519 w 6891715"/>
                <a:gd name="connsiteY3869" fmla="*/ 4914035 h 6367455"/>
                <a:gd name="connsiteX3870" fmla="*/ 6176296 w 6891715"/>
                <a:gd name="connsiteY3870" fmla="*/ 4909591 h 6367455"/>
                <a:gd name="connsiteX3871" fmla="*/ 6160418 w 6891715"/>
                <a:gd name="connsiteY3871" fmla="*/ 4917844 h 6367455"/>
                <a:gd name="connsiteX3872" fmla="*/ 6158830 w 6891715"/>
                <a:gd name="connsiteY3872" fmla="*/ 4927050 h 6367455"/>
                <a:gd name="connsiteX3873" fmla="*/ 6158513 w 6891715"/>
                <a:gd name="connsiteY3873" fmla="*/ 4934034 h 6367455"/>
                <a:gd name="connsiteX3874" fmla="*/ 6158513 w 6891715"/>
                <a:gd name="connsiteY3874" fmla="*/ 4936891 h 6367455"/>
                <a:gd name="connsiteX3875" fmla="*/ 6158513 w 6891715"/>
                <a:gd name="connsiteY3875" fmla="*/ 4938795 h 6367455"/>
                <a:gd name="connsiteX3876" fmla="*/ 6161688 w 6891715"/>
                <a:gd name="connsiteY3876" fmla="*/ 4947366 h 6367455"/>
                <a:gd name="connsiteX3877" fmla="*/ 6154067 w 6891715"/>
                <a:gd name="connsiteY3877" fmla="*/ 4956572 h 6367455"/>
                <a:gd name="connsiteX3878" fmla="*/ 6141365 w 6891715"/>
                <a:gd name="connsiteY3878" fmla="*/ 4963556 h 6367455"/>
                <a:gd name="connsiteX3879" fmla="*/ 6135649 w 6891715"/>
                <a:gd name="connsiteY3879" fmla="*/ 4978475 h 6367455"/>
                <a:gd name="connsiteX3880" fmla="*/ 6122312 w 6891715"/>
                <a:gd name="connsiteY3880" fmla="*/ 4993712 h 6367455"/>
                <a:gd name="connsiteX3881" fmla="*/ 6129933 w 6891715"/>
                <a:gd name="connsiteY3881" fmla="*/ 5024187 h 6367455"/>
                <a:gd name="connsiteX3882" fmla="*/ 6136919 w 6891715"/>
                <a:gd name="connsiteY3882" fmla="*/ 5038472 h 6367455"/>
                <a:gd name="connsiteX3883" fmla="*/ 6148668 w 6891715"/>
                <a:gd name="connsiteY3883" fmla="*/ 5036250 h 6367455"/>
                <a:gd name="connsiteX3884" fmla="*/ 6154384 w 6891715"/>
                <a:gd name="connsiteY3884" fmla="*/ 5027044 h 6367455"/>
                <a:gd name="connsiteX3885" fmla="*/ 6170897 w 6891715"/>
                <a:gd name="connsiteY3885" fmla="*/ 5030853 h 6367455"/>
                <a:gd name="connsiteX3886" fmla="*/ 6175661 w 6891715"/>
                <a:gd name="connsiteY3886" fmla="*/ 5059423 h 6367455"/>
                <a:gd name="connsiteX3887" fmla="*/ 6177248 w 6891715"/>
                <a:gd name="connsiteY3887" fmla="*/ 5069898 h 6367455"/>
                <a:gd name="connsiteX3888" fmla="*/ 6190268 w 6891715"/>
                <a:gd name="connsiteY3888" fmla="*/ 5079739 h 6367455"/>
                <a:gd name="connsiteX3889" fmla="*/ 6194396 w 6891715"/>
                <a:gd name="connsiteY3889" fmla="*/ 5079739 h 6367455"/>
                <a:gd name="connsiteX3890" fmla="*/ 6197254 w 6891715"/>
                <a:gd name="connsiteY3890" fmla="*/ 5089262 h 6367455"/>
                <a:gd name="connsiteX3891" fmla="*/ 6190586 w 6891715"/>
                <a:gd name="connsiteY3891" fmla="*/ 5103864 h 6367455"/>
                <a:gd name="connsiteX3892" fmla="*/ 6188680 w 6891715"/>
                <a:gd name="connsiteY3892" fmla="*/ 5128307 h 6367455"/>
                <a:gd name="connsiteX3893" fmla="*/ 6195031 w 6891715"/>
                <a:gd name="connsiteY3893" fmla="*/ 5132434 h 6367455"/>
                <a:gd name="connsiteX3894" fmla="*/ 6206146 w 6891715"/>
                <a:gd name="connsiteY3894" fmla="*/ 5113705 h 6367455"/>
                <a:gd name="connsiteX3895" fmla="*/ 6212814 w 6891715"/>
                <a:gd name="connsiteY3895" fmla="*/ 5101325 h 6367455"/>
                <a:gd name="connsiteX3896" fmla="*/ 6214085 w 6891715"/>
                <a:gd name="connsiteY3896" fmla="*/ 5089897 h 6367455"/>
                <a:gd name="connsiteX3897" fmla="*/ 6218213 w 6891715"/>
                <a:gd name="connsiteY3897" fmla="*/ 5103547 h 6367455"/>
                <a:gd name="connsiteX3898" fmla="*/ 6212179 w 6891715"/>
                <a:gd name="connsiteY3898" fmla="*/ 5126403 h 6367455"/>
                <a:gd name="connsiteX3899" fmla="*/ 6204240 w 6891715"/>
                <a:gd name="connsiteY3899" fmla="*/ 5141957 h 6367455"/>
                <a:gd name="connsiteX3900" fmla="*/ 6206146 w 6891715"/>
                <a:gd name="connsiteY3900" fmla="*/ 5154972 h 6367455"/>
                <a:gd name="connsiteX3901" fmla="*/ 6212814 w 6891715"/>
                <a:gd name="connsiteY3901" fmla="*/ 5145767 h 6367455"/>
                <a:gd name="connsiteX3902" fmla="*/ 6213449 w 6891715"/>
                <a:gd name="connsiteY3902" fmla="*/ 5158464 h 6367455"/>
                <a:gd name="connsiteX3903" fmla="*/ 6203605 w 6891715"/>
                <a:gd name="connsiteY3903" fmla="*/ 5169575 h 6367455"/>
                <a:gd name="connsiteX3904" fmla="*/ 6197889 w 6891715"/>
                <a:gd name="connsiteY3904" fmla="*/ 5184177 h 6367455"/>
                <a:gd name="connsiteX3905" fmla="*/ 6202970 w 6891715"/>
                <a:gd name="connsiteY3905" fmla="*/ 5201319 h 6367455"/>
                <a:gd name="connsiteX3906" fmla="*/ 6235678 w 6891715"/>
                <a:gd name="connsiteY3906" fmla="*/ 5233698 h 6367455"/>
                <a:gd name="connsiteX3907" fmla="*/ 6249333 w 6891715"/>
                <a:gd name="connsiteY3907" fmla="*/ 5251157 h 6367455"/>
                <a:gd name="connsiteX3908" fmla="*/ 6260130 w 6891715"/>
                <a:gd name="connsiteY3908" fmla="*/ 5274330 h 6367455"/>
                <a:gd name="connsiteX3909" fmla="*/ 6275690 w 6891715"/>
                <a:gd name="connsiteY3909" fmla="*/ 5324168 h 6367455"/>
                <a:gd name="connsiteX3910" fmla="*/ 6291250 w 6891715"/>
                <a:gd name="connsiteY3910" fmla="*/ 5336232 h 6367455"/>
                <a:gd name="connsiteX3911" fmla="*/ 6303952 w 6891715"/>
                <a:gd name="connsiteY3911" fmla="*/ 5347977 h 6367455"/>
                <a:gd name="connsiteX3912" fmla="*/ 6297190 w 6891715"/>
                <a:gd name="connsiteY3912" fmla="*/ 5360853 h 6367455"/>
                <a:gd name="connsiteX3913" fmla="*/ 6297448 w 6891715"/>
                <a:gd name="connsiteY3913" fmla="*/ 5360940 h 6367455"/>
                <a:gd name="connsiteX3914" fmla="*/ 6303928 w 6891715"/>
                <a:gd name="connsiteY3914" fmla="*/ 5348597 h 6367455"/>
                <a:gd name="connsiteX3915" fmla="*/ 6326471 w 6891715"/>
                <a:gd name="connsiteY3915" fmla="*/ 5368282 h 6367455"/>
                <a:gd name="connsiteX3916" fmla="*/ 6343298 w 6891715"/>
                <a:gd name="connsiteY3916" fmla="*/ 5377172 h 6367455"/>
                <a:gd name="connsiteX3917" fmla="*/ 6352738 w 6891715"/>
                <a:gd name="connsiteY3917" fmla="*/ 5391437 h 6367455"/>
                <a:gd name="connsiteX3918" fmla="*/ 6270138 w 6891715"/>
                <a:gd name="connsiteY3918" fmla="*/ 5527402 h 6367455"/>
                <a:gd name="connsiteX3919" fmla="*/ 6157685 w 6891715"/>
                <a:gd name="connsiteY3919" fmla="*/ 5677783 h 6367455"/>
                <a:gd name="connsiteX3920" fmla="*/ 6151028 w 6891715"/>
                <a:gd name="connsiteY3920" fmla="*/ 5680333 h 6367455"/>
                <a:gd name="connsiteX3921" fmla="*/ 6151528 w 6891715"/>
                <a:gd name="connsiteY3921" fmla="*/ 5680898 h 6367455"/>
                <a:gd name="connsiteX3922" fmla="*/ 6124790 w 6891715"/>
                <a:gd name="connsiteY3922" fmla="*/ 5702235 h 6367455"/>
                <a:gd name="connsiteX3923" fmla="*/ 6108874 w 6891715"/>
                <a:gd name="connsiteY3923" fmla="*/ 5721342 h 6367455"/>
                <a:gd name="connsiteX3924" fmla="*/ 6108664 w 6891715"/>
                <a:gd name="connsiteY3924" fmla="*/ 5720387 h 6367455"/>
                <a:gd name="connsiteX3925" fmla="*/ 6071278 w 6891715"/>
                <a:gd name="connsiteY3925" fmla="*/ 5721342 h 6367455"/>
                <a:gd name="connsiteX3926" fmla="*/ 6010443 w 6891715"/>
                <a:gd name="connsiteY3926" fmla="*/ 5705105 h 6367455"/>
                <a:gd name="connsiteX3927" fmla="*/ 5965134 w 6891715"/>
                <a:gd name="connsiteY3927" fmla="*/ 5657668 h 6367455"/>
                <a:gd name="connsiteX3928" fmla="*/ 5954821 w 6891715"/>
                <a:gd name="connsiteY3928" fmla="*/ 5617474 h 6367455"/>
                <a:gd name="connsiteX3929" fmla="*/ 5954631 w 6891715"/>
                <a:gd name="connsiteY3929" fmla="*/ 5617583 h 6367455"/>
                <a:gd name="connsiteX3930" fmla="*/ 5954678 w 6891715"/>
                <a:gd name="connsiteY3930" fmla="*/ 5617604 h 6367455"/>
                <a:gd name="connsiteX3931" fmla="*/ 5954550 w 6891715"/>
                <a:gd name="connsiteY3931" fmla="*/ 5617629 h 6367455"/>
                <a:gd name="connsiteX3932" fmla="*/ 5954176 w 6891715"/>
                <a:gd name="connsiteY3932" fmla="*/ 5617843 h 6367455"/>
                <a:gd name="connsiteX3933" fmla="*/ 5953959 w 6891715"/>
                <a:gd name="connsiteY3933" fmla="*/ 5617746 h 6367455"/>
                <a:gd name="connsiteX3934" fmla="*/ 5903234 w 6891715"/>
                <a:gd name="connsiteY3934" fmla="*/ 5627755 h 6367455"/>
                <a:gd name="connsiteX3935" fmla="*/ 5903869 w 6891715"/>
                <a:gd name="connsiteY3935" fmla="*/ 5633783 h 6367455"/>
                <a:gd name="connsiteX3936" fmla="*/ 5906092 w 6891715"/>
                <a:gd name="connsiteY3936" fmla="*/ 5648375 h 6367455"/>
                <a:gd name="connsiteX3937" fmla="*/ 5907044 w 6891715"/>
                <a:gd name="connsiteY3937" fmla="*/ 5656623 h 6367455"/>
                <a:gd name="connsiteX3938" fmla="*/ 5908632 w 6891715"/>
                <a:gd name="connsiteY3938" fmla="*/ 5664871 h 6367455"/>
                <a:gd name="connsiteX3939" fmla="*/ 5910220 w 6891715"/>
                <a:gd name="connsiteY3939" fmla="*/ 5671850 h 6367455"/>
                <a:gd name="connsiteX3940" fmla="*/ 5911808 w 6891715"/>
                <a:gd name="connsiteY3940" fmla="*/ 5677243 h 6367455"/>
                <a:gd name="connsiteX3941" fmla="*/ 5914031 w 6891715"/>
                <a:gd name="connsiteY3941" fmla="*/ 5683270 h 6367455"/>
                <a:gd name="connsiteX3942" fmla="*/ 5916253 w 6891715"/>
                <a:gd name="connsiteY3942" fmla="*/ 5691835 h 6367455"/>
                <a:gd name="connsiteX3943" fmla="*/ 5919111 w 6891715"/>
                <a:gd name="connsiteY3943" fmla="*/ 5701987 h 6367455"/>
                <a:gd name="connsiteX3944" fmla="*/ 5921017 w 6891715"/>
                <a:gd name="connsiteY3944" fmla="*/ 5712772 h 6367455"/>
                <a:gd name="connsiteX3945" fmla="*/ 5923240 w 6891715"/>
                <a:gd name="connsiteY3945" fmla="*/ 5723558 h 6367455"/>
                <a:gd name="connsiteX3946" fmla="*/ 5925145 w 6891715"/>
                <a:gd name="connsiteY3946" fmla="*/ 5733075 h 6367455"/>
                <a:gd name="connsiteX3947" fmla="*/ 5925780 w 6891715"/>
                <a:gd name="connsiteY3947" fmla="*/ 5740371 h 6367455"/>
                <a:gd name="connsiteX3948" fmla="*/ 5925780 w 6891715"/>
                <a:gd name="connsiteY3948" fmla="*/ 5743226 h 6367455"/>
                <a:gd name="connsiteX3949" fmla="*/ 5925463 w 6891715"/>
                <a:gd name="connsiteY3949" fmla="*/ 5745130 h 6367455"/>
                <a:gd name="connsiteX3950" fmla="*/ 5924828 w 6891715"/>
                <a:gd name="connsiteY3950" fmla="*/ 5749888 h 6367455"/>
                <a:gd name="connsiteX3951" fmla="*/ 5923875 w 6891715"/>
                <a:gd name="connsiteY3951" fmla="*/ 5758453 h 6367455"/>
                <a:gd name="connsiteX3952" fmla="*/ 5923240 w 6891715"/>
                <a:gd name="connsiteY3952" fmla="*/ 5769874 h 6367455"/>
                <a:gd name="connsiteX3953" fmla="*/ 5922605 w 6891715"/>
                <a:gd name="connsiteY3953" fmla="*/ 5782563 h 6367455"/>
                <a:gd name="connsiteX3954" fmla="*/ 5922605 w 6891715"/>
                <a:gd name="connsiteY3954" fmla="*/ 5795252 h 6367455"/>
                <a:gd name="connsiteX3955" fmla="*/ 5922287 w 6891715"/>
                <a:gd name="connsiteY3955" fmla="*/ 5806989 h 6367455"/>
                <a:gd name="connsiteX3956" fmla="*/ 5922605 w 6891715"/>
                <a:gd name="connsiteY3956" fmla="*/ 5816189 h 6367455"/>
                <a:gd name="connsiteX3957" fmla="*/ 5922922 w 6891715"/>
                <a:gd name="connsiteY3957" fmla="*/ 5819361 h 6367455"/>
                <a:gd name="connsiteX3958" fmla="*/ 5923240 w 6891715"/>
                <a:gd name="connsiteY3958" fmla="*/ 5821899 h 6367455"/>
                <a:gd name="connsiteX3959" fmla="*/ 5924192 w 6891715"/>
                <a:gd name="connsiteY3959" fmla="*/ 5826975 h 6367455"/>
                <a:gd name="connsiteX3960" fmla="*/ 5925463 w 6891715"/>
                <a:gd name="connsiteY3960" fmla="*/ 5836175 h 6367455"/>
                <a:gd name="connsiteX3961" fmla="*/ 5928321 w 6891715"/>
                <a:gd name="connsiteY3961" fmla="*/ 5859015 h 6367455"/>
                <a:gd name="connsiteX3962" fmla="*/ 5931496 w 6891715"/>
                <a:gd name="connsiteY3962" fmla="*/ 5889786 h 6367455"/>
                <a:gd name="connsiteX3963" fmla="*/ 5891802 w 6891715"/>
                <a:gd name="connsiteY3963" fmla="*/ 5911675 h 6367455"/>
                <a:gd name="connsiteX3964" fmla="*/ 5867985 w 6891715"/>
                <a:gd name="connsiteY3964" fmla="*/ 5892007 h 6367455"/>
                <a:gd name="connsiteX3965" fmla="*/ 5834006 w 6891715"/>
                <a:gd name="connsiteY3965" fmla="*/ 5896131 h 6367455"/>
                <a:gd name="connsiteX3966" fmla="*/ 5807014 w 6891715"/>
                <a:gd name="connsiteY3966" fmla="*/ 5906282 h 6367455"/>
                <a:gd name="connsiteX3967" fmla="*/ 5779387 w 6891715"/>
                <a:gd name="connsiteY3967" fmla="*/ 5900572 h 6367455"/>
                <a:gd name="connsiteX3968" fmla="*/ 5720956 w 6891715"/>
                <a:gd name="connsiteY3968" fmla="*/ 5935467 h 6367455"/>
                <a:gd name="connsiteX3969" fmla="*/ 5698092 w 6891715"/>
                <a:gd name="connsiteY3969" fmla="*/ 5915164 h 6367455"/>
                <a:gd name="connsiteX3970" fmla="*/ 5652047 w 6891715"/>
                <a:gd name="connsiteY3970" fmla="*/ 5929440 h 6367455"/>
                <a:gd name="connsiteX3971" fmla="*/ 5585360 w 6891715"/>
                <a:gd name="connsiteY3971" fmla="*/ 5938322 h 6367455"/>
                <a:gd name="connsiteX3972" fmla="*/ 5474215 w 6891715"/>
                <a:gd name="connsiteY3972" fmla="*/ 5985272 h 6367455"/>
                <a:gd name="connsiteX3973" fmla="*/ 5431027 w 6891715"/>
                <a:gd name="connsiteY3973" fmla="*/ 5995741 h 6367455"/>
                <a:gd name="connsiteX3974" fmla="*/ 5379583 w 6891715"/>
                <a:gd name="connsiteY3974" fmla="*/ 5956721 h 6367455"/>
                <a:gd name="connsiteX3975" fmla="*/ 5337983 w 6891715"/>
                <a:gd name="connsiteY3975" fmla="*/ 5954818 h 6367455"/>
                <a:gd name="connsiteX3976" fmla="*/ 5261452 w 6891715"/>
                <a:gd name="connsiteY3976" fmla="*/ 5985907 h 6367455"/>
                <a:gd name="connsiteX3977" fmla="*/ 5234142 w 6891715"/>
                <a:gd name="connsiteY3977" fmla="*/ 5983369 h 6367455"/>
                <a:gd name="connsiteX3978" fmla="*/ 5210961 w 6891715"/>
                <a:gd name="connsiteY3978" fmla="*/ 5957356 h 6367455"/>
                <a:gd name="connsiteX3979" fmla="*/ 5197623 w 6891715"/>
                <a:gd name="connsiteY3979" fmla="*/ 5967824 h 6367455"/>
                <a:gd name="connsiteX3980" fmla="*/ 5173489 w 6891715"/>
                <a:gd name="connsiteY3980" fmla="*/ 5994154 h 6367455"/>
                <a:gd name="connsiteX3981" fmla="*/ 5174759 w 6891715"/>
                <a:gd name="connsiteY3981" fmla="*/ 6030953 h 6367455"/>
                <a:gd name="connsiteX3982" fmla="*/ 5150625 w 6891715"/>
                <a:gd name="connsiteY3982" fmla="*/ 6049987 h 6367455"/>
                <a:gd name="connsiteX3983" fmla="*/ 5148720 w 6891715"/>
                <a:gd name="connsiteY3983" fmla="*/ 6075682 h 6367455"/>
                <a:gd name="connsiteX3984" fmla="*/ 5130619 w 6891715"/>
                <a:gd name="connsiteY3984" fmla="*/ 6078855 h 6367455"/>
                <a:gd name="connsiteX3985" fmla="*/ 5123633 w 6891715"/>
                <a:gd name="connsiteY3985" fmla="*/ 6088054 h 6367455"/>
                <a:gd name="connsiteX3986" fmla="*/ 5108708 w 6891715"/>
                <a:gd name="connsiteY3986" fmla="*/ 6085834 h 6367455"/>
                <a:gd name="connsiteX3987" fmla="*/ 5112518 w 6891715"/>
                <a:gd name="connsiteY3987" fmla="*/ 6077903 h 6367455"/>
                <a:gd name="connsiteX3988" fmla="*/ 5105214 w 6891715"/>
                <a:gd name="connsiteY3988" fmla="*/ 6066483 h 6367455"/>
                <a:gd name="connsiteX3989" fmla="*/ 5097911 w 6891715"/>
                <a:gd name="connsiteY3989" fmla="*/ 6052842 h 6367455"/>
                <a:gd name="connsiteX3990" fmla="*/ 5104897 w 6891715"/>
                <a:gd name="connsiteY3990" fmla="*/ 6028415 h 6367455"/>
                <a:gd name="connsiteX3991" fmla="*/ 5133159 w 6891715"/>
                <a:gd name="connsiteY3991" fmla="*/ 6005257 h 6367455"/>
                <a:gd name="connsiteX3992" fmla="*/ 5134112 w 6891715"/>
                <a:gd name="connsiteY3992" fmla="*/ 5986224 h 6367455"/>
                <a:gd name="connsiteX3993" fmla="*/ 5116329 w 6891715"/>
                <a:gd name="connsiteY3993" fmla="*/ 5973852 h 6367455"/>
                <a:gd name="connsiteX3994" fmla="*/ 5093782 w 6891715"/>
                <a:gd name="connsiteY3994" fmla="*/ 5989713 h 6367455"/>
                <a:gd name="connsiteX3995" fmla="*/ 5084573 w 6891715"/>
                <a:gd name="connsiteY3995" fmla="*/ 6005575 h 6367455"/>
                <a:gd name="connsiteX3996" fmla="*/ 5073141 w 6891715"/>
                <a:gd name="connsiteY3996" fmla="*/ 6016043 h 6367455"/>
                <a:gd name="connsiteX3997" fmla="*/ 5035987 w 6891715"/>
                <a:gd name="connsiteY3997" fmla="*/ 6013505 h 6367455"/>
                <a:gd name="connsiteX3998" fmla="*/ 5021062 w 6891715"/>
                <a:gd name="connsiteY3998" fmla="*/ 5997644 h 6367455"/>
                <a:gd name="connsiteX3999" fmla="*/ 4988036 w 6891715"/>
                <a:gd name="connsiteY3999" fmla="*/ 5989713 h 6367455"/>
                <a:gd name="connsiteX4000" fmla="*/ 4966125 w 6891715"/>
                <a:gd name="connsiteY4000" fmla="*/ 6007795 h 6367455"/>
                <a:gd name="connsiteX4001" fmla="*/ 4944848 w 6891715"/>
                <a:gd name="connsiteY4001" fmla="*/ 6018264 h 6367455"/>
                <a:gd name="connsiteX4002" fmla="*/ 4934687 w 6891715"/>
                <a:gd name="connsiteY4002" fmla="*/ 6043642 h 6367455"/>
                <a:gd name="connsiteX4003" fmla="*/ 4913410 w 6891715"/>
                <a:gd name="connsiteY4003" fmla="*/ 6049035 h 6367455"/>
                <a:gd name="connsiteX4004" fmla="*/ 4903249 w 6891715"/>
                <a:gd name="connsiteY4004" fmla="*/ 6067117 h 6367455"/>
                <a:gd name="connsiteX4005" fmla="*/ 4857520 w 6891715"/>
                <a:gd name="connsiteY4005" fmla="*/ 6070607 h 6367455"/>
                <a:gd name="connsiteX4006" fmla="*/ 4836562 w 6891715"/>
                <a:gd name="connsiteY4006" fmla="*/ 6068703 h 6367455"/>
                <a:gd name="connsiteX4007" fmla="*/ 4823859 w 6891715"/>
                <a:gd name="connsiteY4007" fmla="*/ 6077268 h 6367455"/>
                <a:gd name="connsiteX4008" fmla="*/ 4801630 w 6891715"/>
                <a:gd name="connsiteY4008" fmla="*/ 6085199 h 6367455"/>
                <a:gd name="connsiteX4009" fmla="*/ 4774003 w 6891715"/>
                <a:gd name="connsiteY4009" fmla="*/ 6068386 h 6367455"/>
                <a:gd name="connsiteX4010" fmla="*/ 4750821 w 6891715"/>
                <a:gd name="connsiteY4010" fmla="*/ 6037932 h 6367455"/>
                <a:gd name="connsiteX4011" fmla="*/ 4727957 w 6891715"/>
                <a:gd name="connsiteY4011" fmla="*/ 6027781 h 6367455"/>
                <a:gd name="connsiteX4012" fmla="*/ 4707951 w 6891715"/>
                <a:gd name="connsiteY4012" fmla="*/ 6010968 h 6367455"/>
                <a:gd name="connsiteX4013" fmla="*/ 4689851 w 6891715"/>
                <a:gd name="connsiteY4013" fmla="*/ 6006844 h 6367455"/>
                <a:gd name="connsiteX4014" fmla="*/ 4665399 w 6891715"/>
                <a:gd name="connsiteY4014" fmla="*/ 5992568 h 6367455"/>
                <a:gd name="connsiteX4015" fmla="*/ 4627292 w 6891715"/>
                <a:gd name="connsiteY4015" fmla="*/ 5989713 h 6367455"/>
                <a:gd name="connsiteX4016" fmla="*/ 4610462 w 6891715"/>
                <a:gd name="connsiteY4016" fmla="*/ 6002402 h 6367455"/>
                <a:gd name="connsiteX4017" fmla="*/ 4606333 w 6891715"/>
                <a:gd name="connsiteY4017" fmla="*/ 6020484 h 6367455"/>
                <a:gd name="connsiteX4018" fmla="*/ 4605698 w 6891715"/>
                <a:gd name="connsiteY4018" fmla="*/ 6034125 h 6367455"/>
                <a:gd name="connsiteX4019" fmla="*/ 4582517 w 6891715"/>
                <a:gd name="connsiteY4019" fmla="*/ 6058552 h 6367455"/>
                <a:gd name="connsiteX4020" fmla="*/ 4568862 w 6891715"/>
                <a:gd name="connsiteY4020" fmla="*/ 6058552 h 6367455"/>
                <a:gd name="connsiteX4021" fmla="*/ 4569497 w 6891715"/>
                <a:gd name="connsiteY4021" fmla="*/ 6051256 h 6367455"/>
                <a:gd name="connsiteX4022" fmla="*/ 4563463 w 6891715"/>
                <a:gd name="connsiteY4022" fmla="*/ 6051256 h 6367455"/>
                <a:gd name="connsiteX4023" fmla="*/ 4557112 w 6891715"/>
                <a:gd name="connsiteY4023" fmla="*/ 6066165 h 6367455"/>
                <a:gd name="connsiteX4024" fmla="*/ 4544410 w 6891715"/>
                <a:gd name="connsiteY4024" fmla="*/ 6071241 h 6367455"/>
                <a:gd name="connsiteX4025" fmla="*/ 4526309 w 6891715"/>
                <a:gd name="connsiteY4025" fmla="*/ 6076951 h 6367455"/>
                <a:gd name="connsiteX4026" fmla="*/ 4501222 w 6891715"/>
                <a:gd name="connsiteY4026" fmla="*/ 6073144 h 6367455"/>
                <a:gd name="connsiteX4027" fmla="*/ 4480581 w 6891715"/>
                <a:gd name="connsiteY4027" fmla="*/ 6058235 h 6367455"/>
                <a:gd name="connsiteX4028" fmla="*/ 4455176 w 6891715"/>
                <a:gd name="connsiteY4028" fmla="*/ 6030319 h 6367455"/>
                <a:gd name="connsiteX4029" fmla="*/ 4452636 w 6891715"/>
                <a:gd name="connsiteY4029" fmla="*/ 6011285 h 6367455"/>
                <a:gd name="connsiteX4030" fmla="*/ 4435805 w 6891715"/>
                <a:gd name="connsiteY4030" fmla="*/ 6006209 h 6367455"/>
                <a:gd name="connsiteX4031" fmla="*/ 4440251 w 6891715"/>
                <a:gd name="connsiteY4031" fmla="*/ 6023974 h 6367455"/>
                <a:gd name="connsiteX4032" fmla="*/ 4422151 w 6891715"/>
                <a:gd name="connsiteY4032" fmla="*/ 6025243 h 6367455"/>
                <a:gd name="connsiteX4033" fmla="*/ 4409448 w 6891715"/>
                <a:gd name="connsiteY4033" fmla="*/ 6012554 h 6367455"/>
                <a:gd name="connsiteX4034" fmla="*/ 4402144 w 6891715"/>
                <a:gd name="connsiteY4034" fmla="*/ 5999230 h 6367455"/>
                <a:gd name="connsiteX4035" fmla="*/ 4394841 w 6891715"/>
                <a:gd name="connsiteY4035" fmla="*/ 6000182 h 6367455"/>
                <a:gd name="connsiteX4036" fmla="*/ 4383091 w 6891715"/>
                <a:gd name="connsiteY4036" fmla="*/ 5992886 h 6367455"/>
                <a:gd name="connsiteX4037" fmla="*/ 4374517 w 6891715"/>
                <a:gd name="connsiteY4037" fmla="*/ 6004623 h 6367455"/>
                <a:gd name="connsiteX4038" fmla="*/ 4377693 w 6891715"/>
                <a:gd name="connsiteY4038" fmla="*/ 6021436 h 6367455"/>
                <a:gd name="connsiteX4039" fmla="*/ 4365308 w 6891715"/>
                <a:gd name="connsiteY4039" fmla="*/ 6035394 h 6367455"/>
                <a:gd name="connsiteX4040" fmla="*/ 4358957 w 6891715"/>
                <a:gd name="connsiteY4040" fmla="*/ 6041739 h 6367455"/>
                <a:gd name="connsiteX4041" fmla="*/ 4352606 w 6891715"/>
                <a:gd name="connsiteY4041" fmla="*/ 6040470 h 6367455"/>
                <a:gd name="connsiteX4042" fmla="*/ 4361180 w 6891715"/>
                <a:gd name="connsiteY4042" fmla="*/ 6029050 h 6367455"/>
                <a:gd name="connsiteX4043" fmla="*/ 4355781 w 6891715"/>
                <a:gd name="connsiteY4043" fmla="*/ 6026829 h 6367455"/>
                <a:gd name="connsiteX4044" fmla="*/ 4347207 w 6891715"/>
                <a:gd name="connsiteY4044" fmla="*/ 6033174 h 6367455"/>
                <a:gd name="connsiteX4045" fmla="*/ 4347207 w 6891715"/>
                <a:gd name="connsiteY4045" fmla="*/ 6019850 h 6367455"/>
                <a:gd name="connsiteX4046" fmla="*/ 4356416 w 6891715"/>
                <a:gd name="connsiteY4046" fmla="*/ 6010016 h 6367455"/>
                <a:gd name="connsiteX4047" fmla="*/ 4353241 w 6891715"/>
                <a:gd name="connsiteY4047" fmla="*/ 6008113 h 6367455"/>
                <a:gd name="connsiteX4048" fmla="*/ 4334187 w 6891715"/>
                <a:gd name="connsiteY4048" fmla="*/ 6009064 h 6367455"/>
                <a:gd name="connsiteX4049" fmla="*/ 4319580 w 6891715"/>
                <a:gd name="connsiteY4049" fmla="*/ 6020802 h 6367455"/>
                <a:gd name="connsiteX4050" fmla="*/ 4303702 w 6891715"/>
                <a:gd name="connsiteY4050" fmla="*/ 6016995 h 6367455"/>
                <a:gd name="connsiteX4051" fmla="*/ 4298304 w 6891715"/>
                <a:gd name="connsiteY4051" fmla="*/ 6022071 h 6367455"/>
                <a:gd name="connsiteX4052" fmla="*/ 4293223 w 6891715"/>
                <a:gd name="connsiteY4052" fmla="*/ 6018898 h 6367455"/>
                <a:gd name="connsiteX4053" fmla="*/ 4293223 w 6891715"/>
                <a:gd name="connsiteY4053" fmla="*/ 6010650 h 6367455"/>
                <a:gd name="connsiteX4054" fmla="*/ 4303384 w 6891715"/>
                <a:gd name="connsiteY4054" fmla="*/ 6002085 h 6367455"/>
                <a:gd name="connsiteX4055" fmla="*/ 4318310 w 6891715"/>
                <a:gd name="connsiteY4055" fmla="*/ 6001134 h 6367455"/>
                <a:gd name="connsiteX4056" fmla="*/ 4331965 w 6891715"/>
                <a:gd name="connsiteY4056" fmla="*/ 6001768 h 6367455"/>
                <a:gd name="connsiteX4057" fmla="*/ 4349113 w 6891715"/>
                <a:gd name="connsiteY4057" fmla="*/ 6003671 h 6367455"/>
                <a:gd name="connsiteX4058" fmla="*/ 4354511 w 6891715"/>
                <a:gd name="connsiteY4058" fmla="*/ 5993203 h 6367455"/>
                <a:gd name="connsiteX4059" fmla="*/ 4349113 w 6891715"/>
                <a:gd name="connsiteY4059" fmla="*/ 5983686 h 6367455"/>
                <a:gd name="connsiteX4060" fmla="*/ 4356099 w 6891715"/>
                <a:gd name="connsiteY4060" fmla="*/ 5978293 h 6367455"/>
                <a:gd name="connsiteX4061" fmla="*/ 4363720 w 6891715"/>
                <a:gd name="connsiteY4061" fmla="*/ 5982734 h 6367455"/>
                <a:gd name="connsiteX4062" fmla="*/ 4371977 w 6891715"/>
                <a:gd name="connsiteY4062" fmla="*/ 5974169 h 6367455"/>
                <a:gd name="connsiteX4063" fmla="*/ 4387854 w 6891715"/>
                <a:gd name="connsiteY4063" fmla="*/ 5968776 h 6367455"/>
                <a:gd name="connsiteX4064" fmla="*/ 4386902 w 6891715"/>
                <a:gd name="connsiteY4064" fmla="*/ 5965604 h 6367455"/>
                <a:gd name="connsiteX4065" fmla="*/ 4356099 w 6891715"/>
                <a:gd name="connsiteY4065" fmla="*/ 5966556 h 6367455"/>
                <a:gd name="connsiteX4066" fmla="*/ 4343397 w 6891715"/>
                <a:gd name="connsiteY4066" fmla="*/ 5965921 h 6367455"/>
                <a:gd name="connsiteX4067" fmla="*/ 4334823 w 6891715"/>
                <a:gd name="connsiteY4067" fmla="*/ 5975438 h 6367455"/>
                <a:gd name="connsiteX4068" fmla="*/ 4331012 w 6891715"/>
                <a:gd name="connsiteY4068" fmla="*/ 5976707 h 6367455"/>
                <a:gd name="connsiteX4069" fmla="*/ 4322438 w 6891715"/>
                <a:gd name="connsiteY4069" fmla="*/ 5976707 h 6367455"/>
                <a:gd name="connsiteX4070" fmla="*/ 4312911 w 6891715"/>
                <a:gd name="connsiteY4070" fmla="*/ 5972266 h 6367455"/>
                <a:gd name="connsiteX4071" fmla="*/ 4303384 w 6891715"/>
                <a:gd name="connsiteY4071" fmla="*/ 5973852 h 6367455"/>
                <a:gd name="connsiteX4072" fmla="*/ 4292905 w 6891715"/>
                <a:gd name="connsiteY4072" fmla="*/ 5986541 h 6367455"/>
                <a:gd name="connsiteX4073" fmla="*/ 4285284 w 6891715"/>
                <a:gd name="connsiteY4073" fmla="*/ 5983369 h 6367455"/>
                <a:gd name="connsiteX4074" fmla="*/ 4281156 w 6891715"/>
                <a:gd name="connsiteY4074" fmla="*/ 5969411 h 6367455"/>
                <a:gd name="connsiteX4075" fmla="*/ 4285919 w 6891715"/>
                <a:gd name="connsiteY4075" fmla="*/ 5958942 h 6367455"/>
                <a:gd name="connsiteX4076" fmla="*/ 4303067 w 6891715"/>
                <a:gd name="connsiteY4076" fmla="*/ 5956721 h 6367455"/>
                <a:gd name="connsiteX4077" fmla="*/ 4308465 w 6891715"/>
                <a:gd name="connsiteY4077" fmla="*/ 5955770 h 6367455"/>
                <a:gd name="connsiteX4078" fmla="*/ 4308465 w 6891715"/>
                <a:gd name="connsiteY4078" fmla="*/ 5947205 h 6367455"/>
                <a:gd name="connsiteX4079" fmla="*/ 4309418 w 6891715"/>
                <a:gd name="connsiteY4079" fmla="*/ 5937688 h 6367455"/>
                <a:gd name="connsiteX4080" fmla="*/ 4298939 w 6891715"/>
                <a:gd name="connsiteY4080" fmla="*/ 5937688 h 6367455"/>
                <a:gd name="connsiteX4081" fmla="*/ 4293540 w 6891715"/>
                <a:gd name="connsiteY4081" fmla="*/ 5939274 h 6367455"/>
                <a:gd name="connsiteX4082" fmla="*/ 4281791 w 6891715"/>
                <a:gd name="connsiteY4082" fmla="*/ 5928488 h 6367455"/>
                <a:gd name="connsiteX4083" fmla="*/ 4280838 w 6891715"/>
                <a:gd name="connsiteY4083" fmla="*/ 5918971 h 6367455"/>
                <a:gd name="connsiteX4084" fmla="*/ 4277345 w 6891715"/>
                <a:gd name="connsiteY4084" fmla="*/ 5909772 h 6367455"/>
                <a:gd name="connsiteX4085" fmla="*/ 4262420 w 6891715"/>
                <a:gd name="connsiteY4085" fmla="*/ 5897082 h 6367455"/>
                <a:gd name="connsiteX4086" fmla="*/ 4267818 w 6891715"/>
                <a:gd name="connsiteY4086" fmla="*/ 5891690 h 6367455"/>
                <a:gd name="connsiteX4087" fmla="*/ 4276075 w 6891715"/>
                <a:gd name="connsiteY4087" fmla="*/ 5896131 h 6367455"/>
                <a:gd name="connsiteX4088" fmla="*/ 4281473 w 6891715"/>
                <a:gd name="connsiteY4088" fmla="*/ 5884393 h 6367455"/>
                <a:gd name="connsiteX4089" fmla="*/ 4277027 w 6891715"/>
                <a:gd name="connsiteY4089" fmla="*/ 5870435 h 6367455"/>
                <a:gd name="connsiteX4090" fmla="*/ 4270359 w 6891715"/>
                <a:gd name="connsiteY4090" fmla="*/ 5863456 h 6367455"/>
                <a:gd name="connsiteX4091" fmla="*/ 4253528 w 6891715"/>
                <a:gd name="connsiteY4091" fmla="*/ 5853939 h 6367455"/>
                <a:gd name="connsiteX4092" fmla="*/ 4236380 w 6891715"/>
                <a:gd name="connsiteY4092" fmla="*/ 5828878 h 6367455"/>
                <a:gd name="connsiteX4093" fmla="*/ 4223678 w 6891715"/>
                <a:gd name="connsiteY4093" fmla="*/ 5829195 h 6367455"/>
                <a:gd name="connsiteX4094" fmla="*/ 4219550 w 6891715"/>
                <a:gd name="connsiteY4094" fmla="*/ 5843788 h 6367455"/>
                <a:gd name="connsiteX4095" fmla="*/ 4212246 w 6891715"/>
                <a:gd name="connsiteY4095" fmla="*/ 5840933 h 6367455"/>
                <a:gd name="connsiteX4096" fmla="*/ 4197321 w 6891715"/>
                <a:gd name="connsiteY4096" fmla="*/ 5826975 h 6367455"/>
                <a:gd name="connsiteX4097" fmla="*/ 4182395 w 6891715"/>
                <a:gd name="connsiteY4097" fmla="*/ 5823168 h 6367455"/>
                <a:gd name="connsiteX4098" fmla="*/ 4187476 w 6891715"/>
                <a:gd name="connsiteY4098" fmla="*/ 5806355 h 6367455"/>
                <a:gd name="connsiteX4099" fmla="*/ 4195733 w 6891715"/>
                <a:gd name="connsiteY4099" fmla="*/ 5808258 h 6367455"/>
                <a:gd name="connsiteX4100" fmla="*/ 4194145 w 6891715"/>
                <a:gd name="connsiteY4100" fmla="*/ 5814603 h 6367455"/>
                <a:gd name="connsiteX4101" fmla="*/ 4199226 w 6891715"/>
                <a:gd name="connsiteY4101" fmla="*/ 5816506 h 6367455"/>
                <a:gd name="connsiteX4102" fmla="*/ 4208435 w 6891715"/>
                <a:gd name="connsiteY4102" fmla="*/ 5805721 h 6367455"/>
                <a:gd name="connsiteX4103" fmla="*/ 4203354 w 6891715"/>
                <a:gd name="connsiteY4103" fmla="*/ 5798742 h 6367455"/>
                <a:gd name="connsiteX4104" fmla="*/ 4194780 w 6891715"/>
                <a:gd name="connsiteY4104" fmla="*/ 5794618 h 6367455"/>
                <a:gd name="connsiteX4105" fmla="*/ 4190652 w 6891715"/>
                <a:gd name="connsiteY4105" fmla="*/ 5777487 h 6367455"/>
                <a:gd name="connsiteX4106" fmla="*/ 4197956 w 6891715"/>
                <a:gd name="connsiteY4106" fmla="*/ 5775584 h 6367455"/>
                <a:gd name="connsiteX4107" fmla="*/ 4209388 w 6891715"/>
                <a:gd name="connsiteY4107" fmla="*/ 5778756 h 6367455"/>
                <a:gd name="connsiteX4108" fmla="*/ 4212881 w 6891715"/>
                <a:gd name="connsiteY4108" fmla="*/ 5790176 h 6367455"/>
                <a:gd name="connsiteX4109" fmla="*/ 4211611 w 6891715"/>
                <a:gd name="connsiteY4109" fmla="*/ 5800645 h 6367455"/>
                <a:gd name="connsiteX4110" fmla="*/ 4216056 w 6891715"/>
                <a:gd name="connsiteY4110" fmla="*/ 5809210 h 6367455"/>
                <a:gd name="connsiteX4111" fmla="*/ 4226536 w 6891715"/>
                <a:gd name="connsiteY4111" fmla="*/ 5812382 h 6367455"/>
                <a:gd name="connsiteX4112" fmla="*/ 4223360 w 6891715"/>
                <a:gd name="connsiteY4112" fmla="*/ 5800645 h 6367455"/>
                <a:gd name="connsiteX4113" fmla="*/ 4225583 w 6891715"/>
                <a:gd name="connsiteY4113" fmla="*/ 5795252 h 6367455"/>
                <a:gd name="connsiteX4114" fmla="*/ 4229711 w 6891715"/>
                <a:gd name="connsiteY4114" fmla="*/ 5798424 h 6367455"/>
                <a:gd name="connsiteX4115" fmla="*/ 4230982 w 6891715"/>
                <a:gd name="connsiteY4115" fmla="*/ 5812382 h 6367455"/>
                <a:gd name="connsiteX4116" fmla="*/ 4242414 w 6891715"/>
                <a:gd name="connsiteY4116" fmla="*/ 5805403 h 6367455"/>
                <a:gd name="connsiteX4117" fmla="*/ 4256386 w 6891715"/>
                <a:gd name="connsiteY4117" fmla="*/ 5807624 h 6367455"/>
                <a:gd name="connsiteX4118" fmla="*/ 4273217 w 6891715"/>
                <a:gd name="connsiteY4118" fmla="*/ 5807624 h 6367455"/>
                <a:gd name="connsiteX4119" fmla="*/ 4266865 w 6891715"/>
                <a:gd name="connsiteY4119" fmla="*/ 5799059 h 6367455"/>
                <a:gd name="connsiteX4120" fmla="*/ 4252258 w 6891715"/>
                <a:gd name="connsiteY4120" fmla="*/ 5798107 h 6367455"/>
                <a:gd name="connsiteX4121" fmla="*/ 4244637 w 6891715"/>
                <a:gd name="connsiteY4121" fmla="*/ 5797473 h 6367455"/>
                <a:gd name="connsiteX4122" fmla="*/ 4238285 w 6891715"/>
                <a:gd name="connsiteY4122" fmla="*/ 5789859 h 6367455"/>
                <a:gd name="connsiteX4123" fmla="*/ 4227488 w 6891715"/>
                <a:gd name="connsiteY4123" fmla="*/ 5772412 h 6367455"/>
                <a:gd name="connsiteX4124" fmla="*/ 4233840 w 6891715"/>
                <a:gd name="connsiteY4124" fmla="*/ 5763846 h 6367455"/>
                <a:gd name="connsiteX4125" fmla="*/ 4241143 w 6891715"/>
                <a:gd name="connsiteY4125" fmla="*/ 5767653 h 6367455"/>
                <a:gd name="connsiteX4126" fmla="*/ 4251623 w 6891715"/>
                <a:gd name="connsiteY4126" fmla="*/ 5754964 h 6367455"/>
                <a:gd name="connsiteX4127" fmla="*/ 4255751 w 6891715"/>
                <a:gd name="connsiteY4127" fmla="*/ 5744495 h 6367455"/>
                <a:gd name="connsiteX4128" fmla="*/ 4252575 w 6891715"/>
                <a:gd name="connsiteY4128" fmla="*/ 5740371 h 6367455"/>
                <a:gd name="connsiteX4129" fmla="*/ 4238603 w 6891715"/>
                <a:gd name="connsiteY4129" fmla="*/ 5746716 h 6367455"/>
                <a:gd name="connsiteX4130" fmla="*/ 4234475 w 6891715"/>
                <a:gd name="connsiteY4130" fmla="*/ 5742592 h 6367455"/>
                <a:gd name="connsiteX4131" fmla="*/ 4233204 w 6891715"/>
                <a:gd name="connsiteY4131" fmla="*/ 5727682 h 6367455"/>
                <a:gd name="connsiteX4132" fmla="*/ 4239873 w 6891715"/>
                <a:gd name="connsiteY4132" fmla="*/ 5720386 h 6367455"/>
                <a:gd name="connsiteX4133" fmla="*/ 4233204 w 6891715"/>
                <a:gd name="connsiteY4133" fmla="*/ 5713407 h 6367455"/>
                <a:gd name="connsiteX4134" fmla="*/ 4222725 w 6891715"/>
                <a:gd name="connsiteY4134" fmla="*/ 5707062 h 6367455"/>
                <a:gd name="connsiteX4135" fmla="*/ 4219232 w 6891715"/>
                <a:gd name="connsiteY4135" fmla="*/ 5699449 h 6367455"/>
                <a:gd name="connsiteX4136" fmla="*/ 4212881 w 6891715"/>
                <a:gd name="connsiteY4136" fmla="*/ 5699449 h 6367455"/>
                <a:gd name="connsiteX4137" fmla="*/ 4212881 w 6891715"/>
                <a:gd name="connsiteY4137" fmla="*/ 5690249 h 6367455"/>
                <a:gd name="connsiteX4138" fmla="*/ 4220185 w 6891715"/>
                <a:gd name="connsiteY4138" fmla="*/ 5690884 h 6367455"/>
                <a:gd name="connsiteX4139" fmla="*/ 4235110 w 6891715"/>
                <a:gd name="connsiteY4139" fmla="*/ 5686760 h 6367455"/>
                <a:gd name="connsiteX4140" fmla="*/ 4235110 w 6891715"/>
                <a:gd name="connsiteY4140" fmla="*/ 5682636 h 6367455"/>
                <a:gd name="connsiteX4141" fmla="*/ 4246859 w 6891715"/>
                <a:gd name="connsiteY4141" fmla="*/ 5681367 h 6367455"/>
                <a:gd name="connsiteX4142" fmla="*/ 4251623 w 6891715"/>
                <a:gd name="connsiteY4142" fmla="*/ 5673119 h 6367455"/>
                <a:gd name="connsiteX4143" fmla="*/ 4248447 w 6891715"/>
                <a:gd name="connsiteY4143" fmla="*/ 5663285 h 6367455"/>
                <a:gd name="connsiteX4144" fmla="*/ 4221455 w 6891715"/>
                <a:gd name="connsiteY4144" fmla="*/ 5672167 h 6367455"/>
                <a:gd name="connsiteX4145" fmla="*/ 4208435 w 6891715"/>
                <a:gd name="connsiteY4145" fmla="*/ 5672167 h 6367455"/>
                <a:gd name="connsiteX4146" fmla="*/ 4193827 w 6891715"/>
                <a:gd name="connsiteY4146" fmla="*/ 5671216 h 6367455"/>
                <a:gd name="connsiteX4147" fmla="*/ 4182078 w 6891715"/>
                <a:gd name="connsiteY4147" fmla="*/ 5684856 h 6367455"/>
                <a:gd name="connsiteX4148" fmla="*/ 4167153 w 6891715"/>
                <a:gd name="connsiteY4148" fmla="*/ 5685491 h 6367455"/>
                <a:gd name="connsiteX4149" fmla="*/ 4168105 w 6891715"/>
                <a:gd name="connsiteY4149" fmla="*/ 5672484 h 6367455"/>
                <a:gd name="connsiteX4150" fmla="*/ 4172551 w 6891715"/>
                <a:gd name="connsiteY4150" fmla="*/ 5665188 h 6367455"/>
                <a:gd name="connsiteX4151" fmla="*/ 4173504 w 6891715"/>
                <a:gd name="connsiteY4151" fmla="*/ 5651547 h 6367455"/>
                <a:gd name="connsiteX4152" fmla="*/ 4169058 w 6891715"/>
                <a:gd name="connsiteY4152" fmla="*/ 5637906 h 6367455"/>
                <a:gd name="connsiteX4153" fmla="*/ 4176362 w 6891715"/>
                <a:gd name="connsiteY4153" fmla="*/ 5618873 h 6367455"/>
                <a:gd name="connsiteX4154" fmla="*/ 4195098 w 6891715"/>
                <a:gd name="connsiteY4154" fmla="*/ 5603011 h 6367455"/>
                <a:gd name="connsiteX4155" fmla="*/ 4196050 w 6891715"/>
                <a:gd name="connsiteY4155" fmla="*/ 5595715 h 6367455"/>
                <a:gd name="connsiteX4156" fmla="*/ 4205260 w 6891715"/>
                <a:gd name="connsiteY4156" fmla="*/ 5583978 h 6367455"/>
                <a:gd name="connsiteX4157" fmla="*/ 4219232 w 6891715"/>
                <a:gd name="connsiteY4157" fmla="*/ 5580805 h 6367455"/>
                <a:gd name="connsiteX4158" fmla="*/ 4230982 w 6891715"/>
                <a:gd name="connsiteY4158" fmla="*/ 5565896 h 6367455"/>
                <a:gd name="connsiteX4159" fmla="*/ 4244637 w 6891715"/>
                <a:gd name="connsiteY4159" fmla="*/ 5563358 h 6367455"/>
                <a:gd name="connsiteX4160" fmla="*/ 4257021 w 6891715"/>
                <a:gd name="connsiteY4160" fmla="*/ 5561454 h 6367455"/>
                <a:gd name="connsiteX4161" fmla="*/ 4264643 w 6891715"/>
                <a:gd name="connsiteY4161" fmla="*/ 5553841 h 6367455"/>
                <a:gd name="connsiteX4162" fmla="*/ 4280520 w 6891715"/>
                <a:gd name="connsiteY4162" fmla="*/ 5557013 h 6367455"/>
                <a:gd name="connsiteX4163" fmla="*/ 4286872 w 6891715"/>
                <a:gd name="connsiteY4163" fmla="*/ 5570337 h 6367455"/>
                <a:gd name="connsiteX4164" fmla="*/ 4295128 w 6891715"/>
                <a:gd name="connsiteY4164" fmla="*/ 5575730 h 6367455"/>
                <a:gd name="connsiteX4165" fmla="*/ 4318627 w 6891715"/>
                <a:gd name="connsiteY4165" fmla="*/ 5575412 h 6367455"/>
                <a:gd name="connsiteX4166" fmla="*/ 4327201 w 6891715"/>
                <a:gd name="connsiteY4166" fmla="*/ 5566847 h 6367455"/>
                <a:gd name="connsiteX4167" fmla="*/ 4310053 w 6891715"/>
                <a:gd name="connsiteY4167" fmla="*/ 5556696 h 6367455"/>
                <a:gd name="connsiteX4168" fmla="*/ 4311323 w 6891715"/>
                <a:gd name="connsiteY4168" fmla="*/ 5550351 h 6367455"/>
                <a:gd name="connsiteX4169" fmla="*/ 4326884 w 6891715"/>
                <a:gd name="connsiteY4169" fmla="*/ 5547813 h 6367455"/>
                <a:gd name="connsiteX4170" fmla="*/ 4345937 w 6891715"/>
                <a:gd name="connsiteY4170" fmla="*/ 5550034 h 6367455"/>
                <a:gd name="connsiteX4171" fmla="*/ 4345302 w 6891715"/>
                <a:gd name="connsiteY4171" fmla="*/ 5558599 h 6367455"/>
                <a:gd name="connsiteX4172" fmla="*/ 4334505 w 6891715"/>
                <a:gd name="connsiteY4172" fmla="*/ 5560503 h 6367455"/>
                <a:gd name="connsiteX4173" fmla="*/ 4358957 w 6891715"/>
                <a:gd name="connsiteY4173" fmla="*/ 5572875 h 6367455"/>
                <a:gd name="connsiteX4174" fmla="*/ 4384361 w 6891715"/>
                <a:gd name="connsiteY4174" fmla="*/ 5570971 h 6367455"/>
                <a:gd name="connsiteX4175" fmla="*/ 4414847 w 6891715"/>
                <a:gd name="connsiteY4175" fmla="*/ 5562089 h 6367455"/>
                <a:gd name="connsiteX4176" fmla="*/ 4437076 w 6891715"/>
                <a:gd name="connsiteY4176" fmla="*/ 5559551 h 6367455"/>
                <a:gd name="connsiteX4177" fmla="*/ 4446602 w 6891715"/>
                <a:gd name="connsiteY4177" fmla="*/ 5562723 h 6367455"/>
                <a:gd name="connsiteX4178" fmla="*/ 4458352 w 6891715"/>
                <a:gd name="connsiteY4178" fmla="*/ 5562723 h 6367455"/>
                <a:gd name="connsiteX4179" fmla="*/ 4458034 w 6891715"/>
                <a:gd name="connsiteY4179" fmla="*/ 5550034 h 6367455"/>
                <a:gd name="connsiteX4180" fmla="*/ 4452636 w 6891715"/>
                <a:gd name="connsiteY4180" fmla="*/ 5546862 h 6367455"/>
                <a:gd name="connsiteX4181" fmla="*/ 4438346 w 6891715"/>
                <a:gd name="connsiteY4181" fmla="*/ 5551303 h 6367455"/>
                <a:gd name="connsiteX4182" fmla="*/ 4430725 w 6891715"/>
                <a:gd name="connsiteY4182" fmla="*/ 5547179 h 6367455"/>
                <a:gd name="connsiteX4183" fmla="*/ 4421198 w 6891715"/>
                <a:gd name="connsiteY4183" fmla="*/ 5540834 h 6367455"/>
                <a:gd name="connsiteX4184" fmla="*/ 4438981 w 6891715"/>
                <a:gd name="connsiteY4184" fmla="*/ 5533221 h 6367455"/>
                <a:gd name="connsiteX4185" fmla="*/ 4442157 w 6891715"/>
                <a:gd name="connsiteY4185" fmla="*/ 5528145 h 6367455"/>
                <a:gd name="connsiteX4186" fmla="*/ 4469784 w 6891715"/>
                <a:gd name="connsiteY4186" fmla="*/ 5528780 h 6367455"/>
                <a:gd name="connsiteX4187" fmla="*/ 4481534 w 6891715"/>
                <a:gd name="connsiteY4187" fmla="*/ 5527828 h 6367455"/>
                <a:gd name="connsiteX4188" fmla="*/ 4484074 w 6891715"/>
                <a:gd name="connsiteY4188" fmla="*/ 5521483 h 6367455"/>
                <a:gd name="connsiteX4189" fmla="*/ 4503445 w 6891715"/>
                <a:gd name="connsiteY4189" fmla="*/ 5522118 h 6367455"/>
                <a:gd name="connsiteX4190" fmla="*/ 4525674 w 6891715"/>
                <a:gd name="connsiteY4190" fmla="*/ 5523070 h 6367455"/>
                <a:gd name="connsiteX4191" fmla="*/ 4518053 w 6891715"/>
                <a:gd name="connsiteY4191" fmla="*/ 5517677 h 6367455"/>
                <a:gd name="connsiteX4192" fmla="*/ 4503445 w 6891715"/>
                <a:gd name="connsiteY4192" fmla="*/ 5516091 h 6367455"/>
                <a:gd name="connsiteX4193" fmla="*/ 4489473 w 6891715"/>
                <a:gd name="connsiteY4193" fmla="*/ 5516091 h 6367455"/>
                <a:gd name="connsiteX4194" fmla="*/ 4484074 w 6891715"/>
                <a:gd name="connsiteY4194" fmla="*/ 5521483 h 6367455"/>
                <a:gd name="connsiteX4195" fmla="*/ 4471372 w 6891715"/>
                <a:gd name="connsiteY4195" fmla="*/ 5518311 h 6367455"/>
                <a:gd name="connsiteX4196" fmla="*/ 4466291 w 6891715"/>
                <a:gd name="connsiteY4196" fmla="*/ 5513236 h 6367455"/>
                <a:gd name="connsiteX4197" fmla="*/ 4467244 w 6891715"/>
                <a:gd name="connsiteY4197" fmla="*/ 5502767 h 6367455"/>
                <a:gd name="connsiteX4198" fmla="*/ 4457717 w 6891715"/>
                <a:gd name="connsiteY4198" fmla="*/ 5498326 h 6367455"/>
                <a:gd name="connsiteX4199" fmla="*/ 4449143 w 6891715"/>
                <a:gd name="connsiteY4199" fmla="*/ 5491030 h 6367455"/>
                <a:gd name="connsiteX4200" fmla="*/ 4451366 w 6891715"/>
                <a:gd name="connsiteY4200" fmla="*/ 5488174 h 6367455"/>
                <a:gd name="connsiteX4201" fmla="*/ 4445967 w 6891715"/>
                <a:gd name="connsiteY4201" fmla="*/ 5484050 h 6367455"/>
                <a:gd name="connsiteX4202" fmla="*/ 4450413 w 6891715"/>
                <a:gd name="connsiteY4202" fmla="*/ 5474216 h 6367455"/>
                <a:gd name="connsiteX4203" fmla="*/ 4454224 w 6891715"/>
                <a:gd name="connsiteY4203" fmla="*/ 5462796 h 6367455"/>
                <a:gd name="connsiteX4204" fmla="*/ 4471054 w 6891715"/>
                <a:gd name="connsiteY4204" fmla="*/ 5460576 h 6367455"/>
                <a:gd name="connsiteX4205" fmla="*/ 4485979 w 6891715"/>
                <a:gd name="connsiteY4205" fmla="*/ 5470727 h 6367455"/>
                <a:gd name="connsiteX4206" fmla="*/ 4497729 w 6891715"/>
                <a:gd name="connsiteY4206" fmla="*/ 5466603 h 6367455"/>
                <a:gd name="connsiteX4207" fmla="*/ 4519005 w 6891715"/>
                <a:gd name="connsiteY4207" fmla="*/ 5472630 h 6367455"/>
                <a:gd name="connsiteX4208" fmla="*/ 4540282 w 6891715"/>
                <a:gd name="connsiteY4208" fmla="*/ 5474216 h 6367455"/>
                <a:gd name="connsiteX4209" fmla="*/ 4576801 w 6891715"/>
                <a:gd name="connsiteY4209" fmla="*/ 5462796 h 6367455"/>
                <a:gd name="connsiteX4210" fmla="*/ 4615225 w 6891715"/>
                <a:gd name="connsiteY4210" fmla="*/ 5473899 h 6367455"/>
                <a:gd name="connsiteX4211" fmla="*/ 4632055 w 6891715"/>
                <a:gd name="connsiteY4211" fmla="*/ 5472630 h 6367455"/>
                <a:gd name="connsiteX4212" fmla="*/ 4660635 w 6891715"/>
                <a:gd name="connsiteY4212" fmla="*/ 5469141 h 6367455"/>
                <a:gd name="connsiteX4213" fmla="*/ 4667939 w 6891715"/>
                <a:gd name="connsiteY4213" fmla="*/ 5447252 h 6367455"/>
                <a:gd name="connsiteX4214" fmla="*/ 4721606 w 6891715"/>
                <a:gd name="connsiteY4214" fmla="*/ 5417115 h 6367455"/>
                <a:gd name="connsiteX4215" fmla="*/ 4777179 w 6891715"/>
                <a:gd name="connsiteY4215" fmla="*/ 5385075 h 6367455"/>
                <a:gd name="connsiteX4216" fmla="*/ 4808934 w 6891715"/>
                <a:gd name="connsiteY4216" fmla="*/ 5377144 h 6367455"/>
                <a:gd name="connsiteX4217" fmla="*/ 4837197 w 6891715"/>
                <a:gd name="connsiteY4217" fmla="*/ 5363504 h 6367455"/>
                <a:gd name="connsiteX4218" fmla="*/ 4847994 w 6891715"/>
                <a:gd name="connsiteY4218" fmla="*/ 5354938 h 6367455"/>
                <a:gd name="connsiteX4219" fmla="*/ 4929288 w 6891715"/>
                <a:gd name="connsiteY4219" fmla="*/ 5357476 h 6367455"/>
                <a:gd name="connsiteX4220" fmla="*/ 4984543 w 6891715"/>
                <a:gd name="connsiteY4220" fmla="*/ 5364138 h 6367455"/>
                <a:gd name="connsiteX4221" fmla="*/ 5002644 w 6891715"/>
                <a:gd name="connsiteY4221" fmla="*/ 5359697 h 6367455"/>
                <a:gd name="connsiteX4222" fmla="*/ 5014076 w 6891715"/>
                <a:gd name="connsiteY4222" fmla="*/ 5347008 h 6367455"/>
                <a:gd name="connsiteX4223" fmla="*/ 5026778 w 6891715"/>
                <a:gd name="connsiteY4223" fmla="*/ 5345104 h 6367455"/>
                <a:gd name="connsiteX4224" fmla="*/ 5042021 w 6891715"/>
                <a:gd name="connsiteY4224" fmla="*/ 5383489 h 6367455"/>
                <a:gd name="connsiteX4225" fmla="*/ 5058851 w 6891715"/>
                <a:gd name="connsiteY4225" fmla="*/ 5387613 h 6367455"/>
                <a:gd name="connsiteX4226" fmla="*/ 5071553 w 6891715"/>
                <a:gd name="connsiteY4226" fmla="*/ 5399033 h 6367455"/>
                <a:gd name="connsiteX4227" fmla="*/ 5089654 w 6891715"/>
                <a:gd name="connsiteY4227" fmla="*/ 5402205 h 6367455"/>
                <a:gd name="connsiteX4228" fmla="*/ 5111883 w 6891715"/>
                <a:gd name="connsiteY4228" fmla="*/ 5391420 h 6367455"/>
                <a:gd name="connsiteX4229" fmla="*/ 5119504 w 6891715"/>
                <a:gd name="connsiteY4229" fmla="*/ 5394592 h 6367455"/>
                <a:gd name="connsiteX4230" fmla="*/ 5129031 w 6891715"/>
                <a:gd name="connsiteY4230" fmla="*/ 5401888 h 6367455"/>
                <a:gd name="connsiteX4231" fmla="*/ 5145227 w 6891715"/>
                <a:gd name="connsiteY4231" fmla="*/ 5438687 h 6367455"/>
                <a:gd name="connsiteX4232" fmla="*/ 5162057 w 6891715"/>
                <a:gd name="connsiteY4232" fmla="*/ 5443445 h 6367455"/>
                <a:gd name="connsiteX4233" fmla="*/ 5170313 w 6891715"/>
                <a:gd name="connsiteY4233" fmla="*/ 5439321 h 6367455"/>
                <a:gd name="connsiteX4234" fmla="*/ 5178570 w 6891715"/>
                <a:gd name="connsiteY4234" fmla="*/ 5438687 h 6367455"/>
                <a:gd name="connsiteX4235" fmla="*/ 5189049 w 6891715"/>
                <a:gd name="connsiteY4235" fmla="*/ 5448204 h 6367455"/>
                <a:gd name="connsiteX4236" fmla="*/ 5199211 w 6891715"/>
                <a:gd name="connsiteY4236" fmla="*/ 5454548 h 6367455"/>
                <a:gd name="connsiteX4237" fmla="*/ 5223345 w 6891715"/>
                <a:gd name="connsiteY4237" fmla="*/ 5460576 h 6367455"/>
                <a:gd name="connsiteX4238" fmla="*/ 5241129 w 6891715"/>
                <a:gd name="connsiteY4238" fmla="*/ 5475168 h 6367455"/>
                <a:gd name="connsiteX4239" fmla="*/ 5251608 w 6891715"/>
                <a:gd name="connsiteY4239" fmla="*/ 5480561 h 6367455"/>
                <a:gd name="connsiteX4240" fmla="*/ 5253831 w 6891715"/>
                <a:gd name="connsiteY4240" fmla="*/ 5470727 h 6367455"/>
                <a:gd name="connsiteX4241" fmla="*/ 5262087 w 6891715"/>
                <a:gd name="connsiteY4241" fmla="*/ 5470727 h 6367455"/>
                <a:gd name="connsiteX4242" fmla="*/ 5290032 w 6891715"/>
                <a:gd name="connsiteY4242" fmla="*/ 5485954 h 6367455"/>
                <a:gd name="connsiteX4243" fmla="*/ 5318930 w 6891715"/>
                <a:gd name="connsiteY4243" fmla="*/ 5495471 h 6367455"/>
                <a:gd name="connsiteX4244" fmla="*/ 5356084 w 6891715"/>
                <a:gd name="connsiteY4244" fmla="*/ 5482464 h 6367455"/>
                <a:gd name="connsiteX4245" fmla="*/ 5421501 w 6891715"/>
                <a:gd name="connsiteY4245" fmla="*/ 5468824 h 6367455"/>
                <a:gd name="connsiteX4246" fmla="*/ 5495174 w 6891715"/>
                <a:gd name="connsiteY4246" fmla="*/ 5479927 h 6367455"/>
                <a:gd name="connsiteX4247" fmla="*/ 5517720 w 6891715"/>
                <a:gd name="connsiteY4247" fmla="*/ 5481830 h 6367455"/>
                <a:gd name="connsiteX4248" fmla="*/ 5564401 w 6891715"/>
                <a:gd name="connsiteY4248" fmla="*/ 5452645 h 6367455"/>
                <a:gd name="connsiteX4249" fmla="*/ 5579961 w 6891715"/>
                <a:gd name="connsiteY4249" fmla="*/ 5450424 h 6367455"/>
                <a:gd name="connsiteX4250" fmla="*/ 5598062 w 6891715"/>
                <a:gd name="connsiteY4250" fmla="*/ 5437735 h 6367455"/>
                <a:gd name="connsiteX4251" fmla="*/ 5650459 w 6891715"/>
                <a:gd name="connsiteY4251" fmla="*/ 5377144 h 6367455"/>
                <a:gd name="connsiteX4252" fmla="*/ 5660621 w 6891715"/>
                <a:gd name="connsiteY4252" fmla="*/ 5382854 h 6367455"/>
                <a:gd name="connsiteX4253" fmla="*/ 5660866 w 6891715"/>
                <a:gd name="connsiteY4253" fmla="*/ 5382796 h 6367455"/>
                <a:gd name="connsiteX4254" fmla="*/ 5650740 w 6891715"/>
                <a:gd name="connsiteY4254" fmla="*/ 5377092 h 6367455"/>
                <a:gd name="connsiteX4255" fmla="*/ 5651375 w 6891715"/>
                <a:gd name="connsiteY4255" fmla="*/ 5348489 h 6367455"/>
                <a:gd name="connsiteX4256" fmla="*/ 5636460 w 6891715"/>
                <a:gd name="connsiteY4256" fmla="*/ 5328467 h 6367455"/>
                <a:gd name="connsiteX4257" fmla="*/ 5629479 w 6891715"/>
                <a:gd name="connsiteY4257" fmla="*/ 5271897 h 6367455"/>
                <a:gd name="connsiteX4258" fmla="*/ 5604092 w 6891715"/>
                <a:gd name="connsiteY4258" fmla="*/ 5243611 h 6367455"/>
                <a:gd name="connsiteX4259" fmla="*/ 5598380 w 6891715"/>
                <a:gd name="connsiteY4259" fmla="*/ 5224543 h 6367455"/>
                <a:gd name="connsiteX4260" fmla="*/ 5585686 w 6891715"/>
                <a:gd name="connsiteY4260" fmla="*/ 5214373 h 6367455"/>
                <a:gd name="connsiteX4261" fmla="*/ 5545384 w 6891715"/>
                <a:gd name="connsiteY4261" fmla="*/ 5211513 h 6367455"/>
                <a:gd name="connsiteX4262" fmla="*/ 5520949 w 6891715"/>
                <a:gd name="connsiteY4262" fmla="*/ 5202296 h 6367455"/>
                <a:gd name="connsiteX4263" fmla="*/ 5511429 w 6891715"/>
                <a:gd name="connsiteY4263" fmla="*/ 5181956 h 6367455"/>
                <a:gd name="connsiteX4264" fmla="*/ 5512381 w 6891715"/>
                <a:gd name="connsiteY4264" fmla="*/ 5175600 h 6367455"/>
                <a:gd name="connsiteX4265" fmla="*/ 5502861 w 6891715"/>
                <a:gd name="connsiteY4265" fmla="*/ 5178142 h 6367455"/>
                <a:gd name="connsiteX4266" fmla="*/ 5482869 w 6891715"/>
                <a:gd name="connsiteY4266" fmla="*/ 5165430 h 6367455"/>
                <a:gd name="connsiteX4267" fmla="*/ 5475253 w 6891715"/>
                <a:gd name="connsiteY4267" fmla="*/ 5146997 h 6367455"/>
                <a:gd name="connsiteX4268" fmla="*/ 5474184 w 6891715"/>
                <a:gd name="connsiteY4268" fmla="*/ 5146401 h 6367455"/>
                <a:gd name="connsiteX4269" fmla="*/ 5451638 w 6891715"/>
                <a:gd name="connsiteY4269" fmla="*/ 5128307 h 6367455"/>
                <a:gd name="connsiteX4270" fmla="*/ 5417342 w 6891715"/>
                <a:gd name="connsiteY4270" fmla="*/ 5083548 h 6367455"/>
                <a:gd name="connsiteX4271" fmla="*/ 5373837 w 6891715"/>
                <a:gd name="connsiteY4271" fmla="*/ 5054026 h 6367455"/>
                <a:gd name="connsiteX4272" fmla="*/ 5345257 w 6891715"/>
                <a:gd name="connsiteY4272" fmla="*/ 5042598 h 6367455"/>
                <a:gd name="connsiteX4273" fmla="*/ 5320806 w 6891715"/>
                <a:gd name="connsiteY4273" fmla="*/ 5037837 h 6367455"/>
                <a:gd name="connsiteX4274" fmla="*/ 5300482 w 6891715"/>
                <a:gd name="connsiteY4274" fmla="*/ 5026409 h 6367455"/>
                <a:gd name="connsiteX4275" fmla="*/ 5300165 w 6891715"/>
                <a:gd name="connsiteY4275" fmla="*/ 5016886 h 6367455"/>
                <a:gd name="connsiteX4276" fmla="*/ 5286510 w 6891715"/>
                <a:gd name="connsiteY4276" fmla="*/ 5008632 h 6367455"/>
                <a:gd name="connsiteX4277" fmla="*/ 5282381 w 6891715"/>
                <a:gd name="connsiteY4277" fmla="*/ 5016886 h 6367455"/>
                <a:gd name="connsiteX4278" fmla="*/ 5270950 w 6891715"/>
                <a:gd name="connsiteY4278" fmla="*/ 5014029 h 6367455"/>
                <a:gd name="connsiteX4279" fmla="*/ 5255072 w 6891715"/>
                <a:gd name="connsiteY4279" fmla="*/ 5010854 h 6367455"/>
                <a:gd name="connsiteX4280" fmla="*/ 5245228 w 6891715"/>
                <a:gd name="connsiteY4280" fmla="*/ 5009267 h 6367455"/>
                <a:gd name="connsiteX4281" fmla="*/ 5229032 w 6891715"/>
                <a:gd name="connsiteY4281" fmla="*/ 4980697 h 6367455"/>
                <a:gd name="connsiteX4282" fmla="*/ 5211885 w 6891715"/>
                <a:gd name="connsiteY4282" fmla="*/ 4944192 h 6367455"/>
                <a:gd name="connsiteX4283" fmla="*/ 5193784 w 6891715"/>
                <a:gd name="connsiteY4283" fmla="*/ 4938795 h 6367455"/>
                <a:gd name="connsiteX4284" fmla="*/ 5176636 w 6891715"/>
                <a:gd name="connsiteY4284" fmla="*/ 4938160 h 6367455"/>
                <a:gd name="connsiteX4285" fmla="*/ 5171555 w 6891715"/>
                <a:gd name="connsiteY4285" fmla="*/ 4925145 h 6367455"/>
                <a:gd name="connsiteX4286" fmla="*/ 5202358 w 6891715"/>
                <a:gd name="connsiteY4286" fmla="*/ 4917844 h 6367455"/>
                <a:gd name="connsiteX4287" fmla="*/ 5199817 w 6891715"/>
                <a:gd name="connsiteY4287" fmla="*/ 4907369 h 6367455"/>
                <a:gd name="connsiteX4288" fmla="*/ 5190291 w 6891715"/>
                <a:gd name="connsiteY4288" fmla="*/ 4906099 h 6367455"/>
                <a:gd name="connsiteX4289" fmla="*/ 5185210 w 6891715"/>
                <a:gd name="connsiteY4289" fmla="*/ 4911495 h 6367455"/>
                <a:gd name="connsiteX4290" fmla="*/ 5188068 w 6891715"/>
                <a:gd name="connsiteY4290" fmla="*/ 4894671 h 6367455"/>
                <a:gd name="connsiteX4291" fmla="*/ 5207121 w 6891715"/>
                <a:gd name="connsiteY4291" fmla="*/ 4898798 h 6367455"/>
                <a:gd name="connsiteX4292" fmla="*/ 5217918 w 6891715"/>
                <a:gd name="connsiteY4292" fmla="*/ 4907051 h 6367455"/>
                <a:gd name="connsiteX4293" fmla="*/ 5216965 w 6891715"/>
                <a:gd name="connsiteY4293" fmla="*/ 4915305 h 6367455"/>
                <a:gd name="connsiteX4294" fmla="*/ 5234748 w 6891715"/>
                <a:gd name="connsiteY4294" fmla="*/ 4917527 h 6367455"/>
                <a:gd name="connsiteX4295" fmla="*/ 5225222 w 6891715"/>
                <a:gd name="connsiteY4295" fmla="*/ 4907051 h 6367455"/>
                <a:gd name="connsiteX4296" fmla="*/ 5243322 w 6891715"/>
                <a:gd name="connsiteY4296" fmla="*/ 4908956 h 6367455"/>
                <a:gd name="connsiteX4297" fmla="*/ 5249673 w 6891715"/>
                <a:gd name="connsiteY4297" fmla="*/ 4901655 h 6367455"/>
                <a:gd name="connsiteX4298" fmla="*/ 5252531 w 6891715"/>
                <a:gd name="connsiteY4298" fmla="*/ 4881338 h 6367455"/>
                <a:gd name="connsiteX4299" fmla="*/ 5262058 w 6891715"/>
                <a:gd name="connsiteY4299" fmla="*/ 4868641 h 6367455"/>
                <a:gd name="connsiteX4300" fmla="*/ 5276983 w 6891715"/>
                <a:gd name="connsiteY4300" fmla="*/ 4862292 h 6367455"/>
                <a:gd name="connsiteX4301" fmla="*/ 5279841 w 6891715"/>
                <a:gd name="connsiteY4301" fmla="*/ 4842293 h 6367455"/>
                <a:gd name="connsiteX4302" fmla="*/ 5300482 w 6891715"/>
                <a:gd name="connsiteY4302" fmla="*/ 4809279 h 6367455"/>
                <a:gd name="connsiteX4303" fmla="*/ 5309056 w 6891715"/>
                <a:gd name="connsiteY4303" fmla="*/ 4810232 h 6367455"/>
                <a:gd name="connsiteX4304" fmla="*/ 5302705 w 6891715"/>
                <a:gd name="connsiteY4304" fmla="*/ 4819755 h 6367455"/>
                <a:gd name="connsiteX4305" fmla="*/ 5305245 w 6891715"/>
                <a:gd name="connsiteY4305" fmla="*/ 4831500 h 6367455"/>
                <a:gd name="connsiteX4306" fmla="*/ 5318900 w 6891715"/>
                <a:gd name="connsiteY4306" fmla="*/ 4840706 h 6367455"/>
                <a:gd name="connsiteX4307" fmla="*/ 5328109 w 6891715"/>
                <a:gd name="connsiteY4307" fmla="*/ 4832135 h 6367455"/>
                <a:gd name="connsiteX4308" fmla="*/ 5327157 w 6891715"/>
                <a:gd name="connsiteY4308" fmla="*/ 4827056 h 6367455"/>
                <a:gd name="connsiteX4309" fmla="*/ 5322711 w 6891715"/>
                <a:gd name="connsiteY4309" fmla="*/ 4821660 h 6367455"/>
                <a:gd name="connsiteX4310" fmla="*/ 5323981 w 6891715"/>
                <a:gd name="connsiteY4310" fmla="*/ 4831183 h 6367455"/>
                <a:gd name="connsiteX4311" fmla="*/ 5316360 w 6891715"/>
                <a:gd name="connsiteY4311" fmla="*/ 4823882 h 6367455"/>
                <a:gd name="connsiteX4312" fmla="*/ 5314454 w 6891715"/>
                <a:gd name="connsiteY4312" fmla="*/ 4815628 h 6367455"/>
                <a:gd name="connsiteX4313" fmla="*/ 5317630 w 6891715"/>
                <a:gd name="connsiteY4313" fmla="*/ 4811501 h 6367455"/>
                <a:gd name="connsiteX4314" fmla="*/ 5327157 w 6891715"/>
                <a:gd name="connsiteY4314" fmla="*/ 4801978 h 6367455"/>
                <a:gd name="connsiteX4315" fmla="*/ 5333508 w 6891715"/>
                <a:gd name="connsiteY4315" fmla="*/ 4801661 h 6367455"/>
                <a:gd name="connsiteX4316" fmla="*/ 5342082 w 6891715"/>
                <a:gd name="connsiteY4316" fmla="*/ 4813089 h 6367455"/>
                <a:gd name="connsiteX4317" fmla="*/ 5351608 w 6891715"/>
                <a:gd name="connsiteY4317" fmla="*/ 4815311 h 6367455"/>
                <a:gd name="connsiteX4318" fmla="*/ 5359547 w 6891715"/>
                <a:gd name="connsiteY4318" fmla="*/ 4808010 h 6367455"/>
                <a:gd name="connsiteX4319" fmla="*/ 5342717 w 6891715"/>
                <a:gd name="connsiteY4319" fmla="*/ 4796264 h 6367455"/>
                <a:gd name="connsiteX4320" fmla="*/ 5340494 w 6891715"/>
                <a:gd name="connsiteY4320" fmla="*/ 4790868 h 6367455"/>
                <a:gd name="connsiteX4321" fmla="*/ 5309691 w 6891715"/>
                <a:gd name="connsiteY4321" fmla="*/ 4767060 h 6367455"/>
                <a:gd name="connsiteX4322" fmla="*/ 5305563 w 6891715"/>
                <a:gd name="connsiteY4322" fmla="*/ 4772456 h 6367455"/>
                <a:gd name="connsiteX4323" fmla="*/ 5292861 w 6891715"/>
                <a:gd name="connsiteY4323" fmla="*/ 4758806 h 6367455"/>
                <a:gd name="connsiteX4324" fmla="*/ 5283969 w 6891715"/>
                <a:gd name="connsiteY4324" fmla="*/ 4741030 h 6367455"/>
                <a:gd name="connsiteX4325" fmla="*/ 5280794 w 6891715"/>
                <a:gd name="connsiteY4325" fmla="*/ 4721983 h 6367455"/>
                <a:gd name="connsiteX4326" fmla="*/ 5298894 w 6891715"/>
                <a:gd name="connsiteY4326" fmla="*/ 4732459 h 6367455"/>
                <a:gd name="connsiteX4327" fmla="*/ 5315725 w 6891715"/>
                <a:gd name="connsiteY4327" fmla="*/ 4725792 h 6367455"/>
                <a:gd name="connsiteX4328" fmla="*/ 5318900 w 6891715"/>
                <a:gd name="connsiteY4328" fmla="*/ 4719444 h 6367455"/>
                <a:gd name="connsiteX4329" fmla="*/ 5328427 w 6891715"/>
                <a:gd name="connsiteY4329" fmla="*/ 4721666 h 6367455"/>
                <a:gd name="connsiteX4330" fmla="*/ 5336048 w 6891715"/>
                <a:gd name="connsiteY4330" fmla="*/ 4728967 h 6367455"/>
                <a:gd name="connsiteX4331" fmla="*/ 5356689 w 6891715"/>
                <a:gd name="connsiteY4331" fmla="*/ 4728649 h 6367455"/>
                <a:gd name="connsiteX4332" fmla="*/ 5356689 w 6891715"/>
                <a:gd name="connsiteY4332" fmla="*/ 4718491 h 6367455"/>
                <a:gd name="connsiteX4333" fmla="*/ 5343987 w 6891715"/>
                <a:gd name="connsiteY4333" fmla="*/ 4709920 h 6367455"/>
                <a:gd name="connsiteX4334" fmla="*/ 5337636 w 6891715"/>
                <a:gd name="connsiteY4334" fmla="*/ 4718491 h 6367455"/>
                <a:gd name="connsiteX4335" fmla="*/ 5331285 w 6891715"/>
                <a:gd name="connsiteY4335" fmla="*/ 4708968 h 6367455"/>
                <a:gd name="connsiteX4336" fmla="*/ 5334460 w 6891715"/>
                <a:gd name="connsiteY4336" fmla="*/ 4700397 h 6367455"/>
                <a:gd name="connsiteX4337" fmla="*/ 5339859 w 6891715"/>
                <a:gd name="connsiteY4337" fmla="*/ 4696270 h 6367455"/>
                <a:gd name="connsiteX4338" fmla="*/ 5363358 w 6891715"/>
                <a:gd name="connsiteY4338" fmla="*/ 4697223 h 6367455"/>
                <a:gd name="connsiteX4339" fmla="*/ 5375742 w 6891715"/>
                <a:gd name="connsiteY4339" fmla="*/ 4686430 h 6367455"/>
                <a:gd name="connsiteX4340" fmla="*/ 5386222 w 6891715"/>
                <a:gd name="connsiteY4340" fmla="*/ 4681986 h 6367455"/>
                <a:gd name="connsiteX4341" fmla="*/ 5430362 w 6891715"/>
                <a:gd name="connsiteY4341" fmla="*/ 4672462 h 6367455"/>
                <a:gd name="connsiteX4342" fmla="*/ 5430362 w 6891715"/>
                <a:gd name="connsiteY4342" fmla="*/ 4663892 h 6367455"/>
                <a:gd name="connsiteX4343" fmla="*/ 5418612 w 6891715"/>
                <a:gd name="connsiteY4343" fmla="*/ 4657543 h 6367455"/>
                <a:gd name="connsiteX4344" fmla="*/ 5420835 w 6891715"/>
                <a:gd name="connsiteY4344" fmla="*/ 4648019 h 6367455"/>
                <a:gd name="connsiteX4345" fmla="*/ 5416707 w 6891715"/>
                <a:gd name="connsiteY4345" fmla="*/ 4641036 h 6367455"/>
                <a:gd name="connsiteX4346" fmla="*/ 5393208 w 6891715"/>
                <a:gd name="connsiteY4346" fmla="*/ 4645163 h 6367455"/>
                <a:gd name="connsiteX4347" fmla="*/ 5379553 w 6891715"/>
                <a:gd name="connsiteY4347" fmla="*/ 4654686 h 6367455"/>
                <a:gd name="connsiteX4348" fmla="*/ 5352243 w 6891715"/>
                <a:gd name="connsiteY4348" fmla="*/ 4657225 h 6367455"/>
                <a:gd name="connsiteX4349" fmla="*/ 5331230 w 6891715"/>
                <a:gd name="connsiteY4349" fmla="*/ 4660361 h 6367455"/>
                <a:gd name="connsiteX4350" fmla="*/ 5331109 w 6891715"/>
                <a:gd name="connsiteY4350" fmla="*/ 4661094 h 6367455"/>
                <a:gd name="connsiteX4351" fmla="*/ 5315234 w 6891715"/>
                <a:gd name="connsiteY4351" fmla="*/ 4676033 h 6367455"/>
                <a:gd name="connsiteX4352" fmla="*/ 5309836 w 6891715"/>
                <a:gd name="connsiteY4352" fmla="*/ 4676351 h 6367455"/>
                <a:gd name="connsiteX4353" fmla="*/ 5314281 w 6891715"/>
                <a:gd name="connsiteY4353" fmla="*/ 4666816 h 6367455"/>
                <a:gd name="connsiteX4354" fmla="*/ 5285389 w 6891715"/>
                <a:gd name="connsiteY4354" fmla="*/ 4662366 h 6367455"/>
                <a:gd name="connsiteX4355" fmla="*/ 5258401 w 6891715"/>
                <a:gd name="connsiteY4355" fmla="*/ 4676669 h 6367455"/>
                <a:gd name="connsiteX4356" fmla="*/ 5249829 w 6891715"/>
                <a:gd name="connsiteY4356" fmla="*/ 4690337 h 6367455"/>
                <a:gd name="connsiteX4357" fmla="*/ 5242844 w 6891715"/>
                <a:gd name="connsiteY4357" fmla="*/ 4694787 h 6367455"/>
                <a:gd name="connsiteX4358" fmla="*/ 5238399 w 6891715"/>
                <a:gd name="connsiteY4358" fmla="*/ 4692562 h 6367455"/>
                <a:gd name="connsiteX4359" fmla="*/ 5206649 w 6891715"/>
                <a:gd name="connsiteY4359" fmla="*/ 4704640 h 6367455"/>
                <a:gd name="connsiteX4360" fmla="*/ 5195219 w 6891715"/>
                <a:gd name="connsiteY4360" fmla="*/ 4725936 h 6367455"/>
                <a:gd name="connsiteX4361" fmla="*/ 5184741 w 6891715"/>
                <a:gd name="connsiteY4361" fmla="*/ 4732293 h 6367455"/>
                <a:gd name="connsiteX4362" fmla="*/ 5178391 w 6891715"/>
                <a:gd name="connsiteY4362" fmla="*/ 4719579 h 6367455"/>
                <a:gd name="connsiteX4363" fmla="*/ 5164421 w 6891715"/>
                <a:gd name="connsiteY4363" fmla="*/ 4717672 h 6367455"/>
                <a:gd name="connsiteX4364" fmla="*/ 5151721 w 6891715"/>
                <a:gd name="connsiteY4364" fmla="*/ 4719897 h 6367455"/>
                <a:gd name="connsiteX4365" fmla="*/ 5147594 w 6891715"/>
                <a:gd name="connsiteY4365" fmla="*/ 4731657 h 6367455"/>
                <a:gd name="connsiteX4366" fmla="*/ 5144736 w 6891715"/>
                <a:gd name="connsiteY4366" fmla="*/ 4744053 h 6367455"/>
                <a:gd name="connsiteX4367" fmla="*/ 5132036 w 6891715"/>
                <a:gd name="connsiteY4367" fmla="*/ 4746596 h 6367455"/>
                <a:gd name="connsiteX4368" fmla="*/ 5132036 w 6891715"/>
                <a:gd name="connsiteY4368" fmla="*/ 4739921 h 6367455"/>
                <a:gd name="connsiteX4369" fmla="*/ 5116161 w 6891715"/>
                <a:gd name="connsiteY4369" fmla="*/ 4732611 h 6367455"/>
                <a:gd name="connsiteX4370" fmla="*/ 5101239 w 6891715"/>
                <a:gd name="connsiteY4370" fmla="*/ 4750728 h 6367455"/>
                <a:gd name="connsiteX4371" fmla="*/ 5080284 w 6891715"/>
                <a:gd name="connsiteY4371" fmla="*/ 4761535 h 6367455"/>
                <a:gd name="connsiteX4372" fmla="*/ 5055836 w 6891715"/>
                <a:gd name="connsiteY4372" fmla="*/ 4769164 h 6367455"/>
                <a:gd name="connsiteX4373" fmla="*/ 5050756 w 6891715"/>
                <a:gd name="connsiteY4373" fmla="*/ 4763124 h 6367455"/>
                <a:gd name="connsiteX4374" fmla="*/ 5045994 w 6891715"/>
                <a:gd name="connsiteY4374" fmla="*/ 4736425 h 6367455"/>
                <a:gd name="connsiteX4375" fmla="*/ 5040914 w 6891715"/>
                <a:gd name="connsiteY4375" fmla="*/ 4745960 h 6367455"/>
                <a:gd name="connsiteX4376" fmla="*/ 5045359 w 6891715"/>
                <a:gd name="connsiteY4376" fmla="*/ 4773296 h 6367455"/>
                <a:gd name="connsiteX4377" fmla="*/ 5051709 w 6891715"/>
                <a:gd name="connsiteY4377" fmla="*/ 4774567 h 6367455"/>
                <a:gd name="connsiteX4378" fmla="*/ 5042501 w 6891715"/>
                <a:gd name="connsiteY4378" fmla="*/ 4780924 h 6367455"/>
                <a:gd name="connsiteX4379" fmla="*/ 5039961 w 6891715"/>
                <a:gd name="connsiteY4379" fmla="*/ 4775838 h 6367455"/>
                <a:gd name="connsiteX4380" fmla="*/ 5039009 w 6891715"/>
                <a:gd name="connsiteY4380" fmla="*/ 4766303 h 6367455"/>
                <a:gd name="connsiteX4381" fmla="*/ 5033611 w 6891715"/>
                <a:gd name="connsiteY4381" fmla="*/ 4758992 h 6367455"/>
                <a:gd name="connsiteX4382" fmla="*/ 5028531 w 6891715"/>
                <a:gd name="connsiteY4382" fmla="*/ 4776792 h 6367455"/>
                <a:gd name="connsiteX4383" fmla="*/ 5032976 w 6891715"/>
                <a:gd name="connsiteY4383" fmla="*/ 4779017 h 6367455"/>
                <a:gd name="connsiteX4384" fmla="*/ 5019006 w 6891715"/>
                <a:gd name="connsiteY4384" fmla="*/ 4792684 h 6367455"/>
                <a:gd name="connsiteX4385" fmla="*/ 5004401 w 6891715"/>
                <a:gd name="connsiteY4385" fmla="*/ 4799359 h 6367455"/>
                <a:gd name="connsiteX4386" fmla="*/ 4999004 w 6891715"/>
                <a:gd name="connsiteY4386" fmla="*/ 4803491 h 6367455"/>
                <a:gd name="connsiteX4387" fmla="*/ 4987574 w 6891715"/>
                <a:gd name="connsiteY4387" fmla="*/ 4805716 h 6367455"/>
                <a:gd name="connsiteX4388" fmla="*/ 4983446 w 6891715"/>
                <a:gd name="connsiteY4388" fmla="*/ 4824787 h 6367455"/>
                <a:gd name="connsiteX4389" fmla="*/ 4974874 w 6891715"/>
                <a:gd name="connsiteY4389" fmla="*/ 4829873 h 6367455"/>
                <a:gd name="connsiteX4390" fmla="*/ 4968524 w 6891715"/>
                <a:gd name="connsiteY4390" fmla="*/ 4826694 h 6367455"/>
                <a:gd name="connsiteX4391" fmla="*/ 4965349 w 6891715"/>
                <a:gd name="connsiteY4391" fmla="*/ 4818748 h 6367455"/>
                <a:gd name="connsiteX4392" fmla="*/ 4974874 w 6891715"/>
                <a:gd name="connsiteY4392" fmla="*/ 4813980 h 6367455"/>
                <a:gd name="connsiteX4393" fmla="*/ 4974874 w 6891715"/>
                <a:gd name="connsiteY4393" fmla="*/ 4810166 h 6367455"/>
                <a:gd name="connsiteX4394" fmla="*/ 4965349 w 6891715"/>
                <a:gd name="connsiteY4394" fmla="*/ 4815570 h 6367455"/>
                <a:gd name="connsiteX4395" fmla="*/ 4952649 w 6891715"/>
                <a:gd name="connsiteY4395" fmla="*/ 4800631 h 6367455"/>
                <a:gd name="connsiteX4396" fmla="*/ 4941854 w 6891715"/>
                <a:gd name="connsiteY4396" fmla="*/ 4801902 h 6367455"/>
                <a:gd name="connsiteX4397" fmla="*/ 4938679 w 6891715"/>
                <a:gd name="connsiteY4397" fmla="*/ 4810166 h 6367455"/>
                <a:gd name="connsiteX4398" fmla="*/ 4930424 w 6891715"/>
                <a:gd name="connsiteY4398" fmla="*/ 4803173 h 6367455"/>
                <a:gd name="connsiteX4399" fmla="*/ 4922804 w 6891715"/>
                <a:gd name="connsiteY4399" fmla="*/ 4814934 h 6367455"/>
                <a:gd name="connsiteX4400" fmla="*/ 4917724 w 6891715"/>
                <a:gd name="connsiteY4400" fmla="*/ 4801902 h 6367455"/>
                <a:gd name="connsiteX4401" fmla="*/ 4910104 w 6891715"/>
                <a:gd name="connsiteY4401" fmla="*/ 4792684 h 6367455"/>
                <a:gd name="connsiteX4402" fmla="*/ 4896451 w 6891715"/>
                <a:gd name="connsiteY4402" fmla="*/ 4784420 h 6367455"/>
                <a:gd name="connsiteX4403" fmla="*/ 4893276 w 6891715"/>
                <a:gd name="connsiteY4403" fmla="*/ 4803491 h 6367455"/>
                <a:gd name="connsiteX4404" fmla="*/ 4900896 w 6891715"/>
                <a:gd name="connsiteY4404" fmla="*/ 4812709 h 6367455"/>
                <a:gd name="connsiteX4405" fmla="*/ 4907246 w 6891715"/>
                <a:gd name="connsiteY4405" fmla="*/ 4819066 h 6367455"/>
                <a:gd name="connsiteX4406" fmla="*/ 4916771 w 6891715"/>
                <a:gd name="connsiteY4406" fmla="*/ 4820020 h 6367455"/>
                <a:gd name="connsiteX4407" fmla="*/ 4929471 w 6891715"/>
                <a:gd name="connsiteY4407" fmla="*/ 4827330 h 6367455"/>
                <a:gd name="connsiteX4408" fmla="*/ 4932646 w 6891715"/>
                <a:gd name="connsiteY4408" fmla="*/ 4840044 h 6367455"/>
                <a:gd name="connsiteX4409" fmla="*/ 4939314 w 6891715"/>
                <a:gd name="connsiteY4409" fmla="*/ 4841951 h 6367455"/>
                <a:gd name="connsiteX4410" fmla="*/ 4937091 w 6891715"/>
                <a:gd name="connsiteY4410" fmla="*/ 4826059 h 6367455"/>
                <a:gd name="connsiteX4411" fmla="*/ 4938679 w 6891715"/>
                <a:gd name="connsiteY4411" fmla="*/ 4819702 h 6367455"/>
                <a:gd name="connsiteX4412" fmla="*/ 4960269 w 6891715"/>
                <a:gd name="connsiteY4412" fmla="*/ 4833051 h 6367455"/>
                <a:gd name="connsiteX4413" fmla="*/ 4969794 w 6891715"/>
                <a:gd name="connsiteY4413" fmla="*/ 4836548 h 6367455"/>
                <a:gd name="connsiteX4414" fmla="*/ 4977414 w 6891715"/>
                <a:gd name="connsiteY4414" fmla="*/ 4841633 h 6367455"/>
                <a:gd name="connsiteX4415" fmla="*/ 4964714 w 6891715"/>
                <a:gd name="connsiteY4415" fmla="*/ 4854347 h 6367455"/>
                <a:gd name="connsiteX4416" fmla="*/ 4963444 w 6891715"/>
                <a:gd name="connsiteY4416" fmla="*/ 4857526 h 6367455"/>
                <a:gd name="connsiteX4417" fmla="*/ 4982811 w 6891715"/>
                <a:gd name="connsiteY4417" fmla="*/ 4855301 h 6367455"/>
                <a:gd name="connsiteX4418" fmla="*/ 4990114 w 6891715"/>
                <a:gd name="connsiteY4418" fmla="*/ 4859433 h 6367455"/>
                <a:gd name="connsiteX4419" fmla="*/ 4983764 w 6891715"/>
                <a:gd name="connsiteY4419" fmla="*/ 4865790 h 6367455"/>
                <a:gd name="connsiteX4420" fmla="*/ 4999639 w 6891715"/>
                <a:gd name="connsiteY4420" fmla="*/ 4865790 h 6367455"/>
                <a:gd name="connsiteX4421" fmla="*/ 5011386 w 6891715"/>
                <a:gd name="connsiteY4421" fmla="*/ 4870876 h 6367455"/>
                <a:gd name="connsiteX4422" fmla="*/ 5021864 w 6891715"/>
                <a:gd name="connsiteY4422" fmla="*/ 4883590 h 6367455"/>
                <a:gd name="connsiteX4423" fmla="*/ 5015831 w 6891715"/>
                <a:gd name="connsiteY4423" fmla="*/ 4909653 h 6367455"/>
                <a:gd name="connsiteX4424" fmla="*/ 5036151 w 6891715"/>
                <a:gd name="connsiteY4424" fmla="*/ 4910607 h 6367455"/>
                <a:gd name="connsiteX4425" fmla="*/ 5076474 w 6891715"/>
                <a:gd name="connsiteY4425" fmla="*/ 4925228 h 6367455"/>
                <a:gd name="connsiteX4426" fmla="*/ 5079649 w 6891715"/>
                <a:gd name="connsiteY4426" fmla="*/ 4917917 h 6367455"/>
                <a:gd name="connsiteX4427" fmla="*/ 5052979 w 6891715"/>
                <a:gd name="connsiteY4427" fmla="*/ 4901071 h 6367455"/>
                <a:gd name="connsiteX4428" fmla="*/ 5031389 w 6891715"/>
                <a:gd name="connsiteY4428" fmla="*/ 4869604 h 6367455"/>
                <a:gd name="connsiteX4429" fmla="*/ 5012974 w 6891715"/>
                <a:gd name="connsiteY4429" fmla="*/ 4834005 h 6367455"/>
                <a:gd name="connsiteX4430" fmla="*/ 5004719 w 6891715"/>
                <a:gd name="connsiteY4430" fmla="*/ 4842269 h 6367455"/>
                <a:gd name="connsiteX4431" fmla="*/ 4999321 w 6891715"/>
                <a:gd name="connsiteY4431" fmla="*/ 4834005 h 6367455"/>
                <a:gd name="connsiteX4432" fmla="*/ 4995194 w 6891715"/>
                <a:gd name="connsiteY4432" fmla="*/ 4819384 h 6367455"/>
                <a:gd name="connsiteX4433" fmla="*/ 5002496 w 6891715"/>
                <a:gd name="connsiteY4433" fmla="*/ 4816205 h 6367455"/>
                <a:gd name="connsiteX4434" fmla="*/ 5001544 w 6891715"/>
                <a:gd name="connsiteY4434" fmla="*/ 4809848 h 6367455"/>
                <a:gd name="connsiteX4435" fmla="*/ 5004719 w 6891715"/>
                <a:gd name="connsiteY4435" fmla="*/ 4807623 h 6367455"/>
                <a:gd name="connsiteX4436" fmla="*/ 5036786 w 6891715"/>
                <a:gd name="connsiteY4436" fmla="*/ 4869604 h 6367455"/>
                <a:gd name="connsiteX4437" fmla="*/ 5057106 w 6891715"/>
                <a:gd name="connsiteY4437" fmla="*/ 4899164 h 6367455"/>
                <a:gd name="connsiteX4438" fmla="*/ 5078696 w 6891715"/>
                <a:gd name="connsiteY4438" fmla="*/ 4909335 h 6367455"/>
                <a:gd name="connsiteX4439" fmla="*/ 5085999 w 6891715"/>
                <a:gd name="connsiteY4439" fmla="*/ 4911560 h 6367455"/>
                <a:gd name="connsiteX4440" fmla="*/ 5094254 w 6891715"/>
                <a:gd name="connsiteY4440" fmla="*/ 4912196 h 6367455"/>
                <a:gd name="connsiteX4441" fmla="*/ 5098381 w 6891715"/>
                <a:gd name="connsiteY4441" fmla="*/ 4905839 h 6367455"/>
                <a:gd name="connsiteX4442" fmla="*/ 5106954 w 6891715"/>
                <a:gd name="connsiteY4442" fmla="*/ 4896304 h 6367455"/>
                <a:gd name="connsiteX4443" fmla="*/ 5116479 w 6891715"/>
                <a:gd name="connsiteY4443" fmla="*/ 4911243 h 6367455"/>
                <a:gd name="connsiteX4444" fmla="*/ 5126004 w 6891715"/>
                <a:gd name="connsiteY4444" fmla="*/ 4904886 h 6367455"/>
                <a:gd name="connsiteX4445" fmla="*/ 5130131 w 6891715"/>
                <a:gd name="connsiteY4445" fmla="*/ 4898211 h 6367455"/>
                <a:gd name="connsiteX4446" fmla="*/ 5148864 w 6891715"/>
                <a:gd name="connsiteY4446" fmla="*/ 4893761 h 6367455"/>
                <a:gd name="connsiteX4447" fmla="*/ 5162834 w 6891715"/>
                <a:gd name="connsiteY4447" fmla="*/ 4895986 h 6367455"/>
                <a:gd name="connsiteX4448" fmla="*/ 5181249 w 6891715"/>
                <a:gd name="connsiteY4448" fmla="*/ 4909335 h 6367455"/>
                <a:gd name="connsiteX4449" fmla="*/ 5175534 w 6891715"/>
                <a:gd name="connsiteY4449" fmla="*/ 4914739 h 6367455"/>
                <a:gd name="connsiteX4450" fmla="*/ 5160929 w 6891715"/>
                <a:gd name="connsiteY4450" fmla="*/ 4912832 h 6367455"/>
                <a:gd name="connsiteX4451" fmla="*/ 5156801 w 6891715"/>
                <a:gd name="connsiteY4451" fmla="*/ 4915057 h 6367455"/>
                <a:gd name="connsiteX4452" fmla="*/ 5156166 w 6891715"/>
                <a:gd name="connsiteY4452" fmla="*/ 4934763 h 6367455"/>
                <a:gd name="connsiteX4453" fmla="*/ 5151721 w 6891715"/>
                <a:gd name="connsiteY4453" fmla="*/ 4947477 h 6367455"/>
                <a:gd name="connsiteX4454" fmla="*/ 5144419 w 6891715"/>
                <a:gd name="connsiteY4454" fmla="*/ 4948749 h 6367455"/>
                <a:gd name="connsiteX4455" fmla="*/ 5131719 w 6891715"/>
                <a:gd name="connsiteY4455" fmla="*/ 4950974 h 6367455"/>
                <a:gd name="connsiteX4456" fmla="*/ 5117114 w 6891715"/>
                <a:gd name="connsiteY4456" fmla="*/ 4960827 h 6367455"/>
                <a:gd name="connsiteX4457" fmla="*/ 5094571 w 6891715"/>
                <a:gd name="connsiteY4457" fmla="*/ 4943028 h 6367455"/>
                <a:gd name="connsiteX4458" fmla="*/ 5071076 w 6891715"/>
                <a:gd name="connsiteY4458" fmla="*/ 4943981 h 6367455"/>
                <a:gd name="connsiteX4459" fmla="*/ 5061869 w 6891715"/>
                <a:gd name="connsiteY4459" fmla="*/ 4955742 h 6367455"/>
                <a:gd name="connsiteX4460" fmla="*/ 5055519 w 6891715"/>
                <a:gd name="connsiteY4460" fmla="*/ 4969409 h 6367455"/>
                <a:gd name="connsiteX4461" fmla="*/ 5033611 w 6891715"/>
                <a:gd name="connsiteY4461" fmla="*/ 4976402 h 6367455"/>
                <a:gd name="connsiteX4462" fmla="*/ 5025039 w 6891715"/>
                <a:gd name="connsiteY4462" fmla="*/ 4986891 h 6367455"/>
                <a:gd name="connsiteX4463" fmla="*/ 5012339 w 6891715"/>
                <a:gd name="connsiteY4463" fmla="*/ 4987845 h 6367455"/>
                <a:gd name="connsiteX4464" fmla="*/ 5002814 w 6891715"/>
                <a:gd name="connsiteY4464" fmla="*/ 4981488 h 6367455"/>
                <a:gd name="connsiteX4465" fmla="*/ 4994241 w 6891715"/>
                <a:gd name="connsiteY4465" fmla="*/ 4986255 h 6367455"/>
                <a:gd name="connsiteX4466" fmla="*/ 4972334 w 6891715"/>
                <a:gd name="connsiteY4466" fmla="*/ 5008505 h 6367455"/>
                <a:gd name="connsiteX4467" fmla="*/ 4941854 w 6891715"/>
                <a:gd name="connsiteY4467" fmla="*/ 5033933 h 6367455"/>
                <a:gd name="connsiteX4468" fmla="*/ 4914866 w 6891715"/>
                <a:gd name="connsiteY4468" fmla="*/ 5053004 h 6367455"/>
                <a:gd name="connsiteX4469" fmla="*/ 4887879 w 6891715"/>
                <a:gd name="connsiteY4469" fmla="*/ 5037429 h 6367455"/>
                <a:gd name="connsiteX4470" fmla="*/ 4861526 w 6891715"/>
                <a:gd name="connsiteY4470" fmla="*/ 5034568 h 6367455"/>
                <a:gd name="connsiteX4471" fmla="*/ 4859304 w 6891715"/>
                <a:gd name="connsiteY4471" fmla="*/ 5027258 h 6367455"/>
                <a:gd name="connsiteX4472" fmla="*/ 4877401 w 6891715"/>
                <a:gd name="connsiteY4472" fmla="*/ 5013590 h 6367455"/>
                <a:gd name="connsiteX4473" fmla="*/ 4873909 w 6891715"/>
                <a:gd name="connsiteY4473" fmla="*/ 4995473 h 6367455"/>
                <a:gd name="connsiteX4474" fmla="*/ 4881211 w 6891715"/>
                <a:gd name="connsiteY4474" fmla="*/ 4992294 h 6367455"/>
                <a:gd name="connsiteX4475" fmla="*/ 4885339 w 6891715"/>
                <a:gd name="connsiteY4475" fmla="*/ 4962734 h 6367455"/>
                <a:gd name="connsiteX4476" fmla="*/ 4870099 w 6891715"/>
                <a:gd name="connsiteY4476" fmla="*/ 4939849 h 6367455"/>
                <a:gd name="connsiteX4477" fmla="*/ 4854224 w 6891715"/>
                <a:gd name="connsiteY4477" fmla="*/ 4945253 h 6367455"/>
                <a:gd name="connsiteX4478" fmla="*/ 4851049 w 6891715"/>
                <a:gd name="connsiteY4478" fmla="*/ 4936671 h 6367455"/>
                <a:gd name="connsiteX4479" fmla="*/ 4831046 w 6891715"/>
                <a:gd name="connsiteY4479" fmla="*/ 4919825 h 6367455"/>
                <a:gd name="connsiteX4480" fmla="*/ 4818029 w 6891715"/>
                <a:gd name="connsiteY4480" fmla="*/ 4918871 h 6367455"/>
                <a:gd name="connsiteX4481" fmla="*/ 4810726 w 6891715"/>
                <a:gd name="connsiteY4481" fmla="*/ 4929678 h 6367455"/>
                <a:gd name="connsiteX4482" fmla="*/ 4797074 w 6891715"/>
                <a:gd name="connsiteY4482" fmla="*/ 4924592 h 6367455"/>
                <a:gd name="connsiteX4483" fmla="*/ 4784056 w 6891715"/>
                <a:gd name="connsiteY4483" fmla="*/ 4917282 h 6367455"/>
                <a:gd name="connsiteX4484" fmla="*/ 4780881 w 6891715"/>
                <a:gd name="connsiteY4484" fmla="*/ 4909018 h 6367455"/>
                <a:gd name="connsiteX4485" fmla="*/ 4787549 w 6891715"/>
                <a:gd name="connsiteY4485" fmla="*/ 4904250 h 6367455"/>
                <a:gd name="connsiteX4486" fmla="*/ 4808186 w 6891715"/>
                <a:gd name="connsiteY4486" fmla="*/ 4888357 h 6367455"/>
                <a:gd name="connsiteX4487" fmla="*/ 4836444 w 6891715"/>
                <a:gd name="connsiteY4487" fmla="*/ 4865154 h 6367455"/>
                <a:gd name="connsiteX4488" fmla="*/ 4839619 w 6891715"/>
                <a:gd name="connsiteY4488" fmla="*/ 4855619 h 6367455"/>
                <a:gd name="connsiteX4489" fmla="*/ 4844064 w 6891715"/>
                <a:gd name="connsiteY4489" fmla="*/ 4862929 h 6367455"/>
                <a:gd name="connsiteX4490" fmla="*/ 4866289 w 6891715"/>
                <a:gd name="connsiteY4490" fmla="*/ 4854030 h 6367455"/>
                <a:gd name="connsiteX4491" fmla="*/ 4894546 w 6891715"/>
                <a:gd name="connsiteY4491" fmla="*/ 4846719 h 6367455"/>
                <a:gd name="connsiteX4492" fmla="*/ 4905341 w 6891715"/>
                <a:gd name="connsiteY4492" fmla="*/ 4849897 h 6367455"/>
                <a:gd name="connsiteX4493" fmla="*/ 4899944 w 6891715"/>
                <a:gd name="connsiteY4493" fmla="*/ 4839091 h 6367455"/>
                <a:gd name="connsiteX4494" fmla="*/ 4909469 w 6891715"/>
                <a:gd name="connsiteY4494" fmla="*/ 4829555 h 6367455"/>
                <a:gd name="connsiteX4495" fmla="*/ 4891371 w 6891715"/>
                <a:gd name="connsiteY4495" fmla="*/ 4835912 h 6367455"/>
                <a:gd name="connsiteX4496" fmla="*/ 4890419 w 6891715"/>
                <a:gd name="connsiteY4496" fmla="*/ 4824469 h 6367455"/>
                <a:gd name="connsiteX4497" fmla="*/ 4885021 w 6891715"/>
                <a:gd name="connsiteY4497" fmla="*/ 4817159 h 6367455"/>
                <a:gd name="connsiteX4498" fmla="*/ 4882481 w 6891715"/>
                <a:gd name="connsiteY4498" fmla="*/ 4795863 h 6367455"/>
                <a:gd name="connsiteX4499" fmla="*/ 4877719 w 6891715"/>
                <a:gd name="connsiteY4499" fmla="*/ 4809848 h 6367455"/>
                <a:gd name="connsiteX4500" fmla="*/ 4870099 w 6891715"/>
                <a:gd name="connsiteY4500" fmla="*/ 4812073 h 6367455"/>
                <a:gd name="connsiteX4501" fmla="*/ 4875496 w 6891715"/>
                <a:gd name="connsiteY4501" fmla="*/ 4825741 h 6367455"/>
                <a:gd name="connsiteX4502" fmla="*/ 4871369 w 6891715"/>
                <a:gd name="connsiteY4502" fmla="*/ 4824787 h 6367455"/>
                <a:gd name="connsiteX4503" fmla="*/ 4861526 w 6891715"/>
                <a:gd name="connsiteY4503" fmla="*/ 4818430 h 6367455"/>
                <a:gd name="connsiteX4504" fmla="*/ 4855176 w 6891715"/>
                <a:gd name="connsiteY4504" fmla="*/ 4819384 h 6367455"/>
                <a:gd name="connsiteX4505" fmla="*/ 4847874 w 6891715"/>
                <a:gd name="connsiteY4505" fmla="*/ 4815570 h 6367455"/>
                <a:gd name="connsiteX4506" fmla="*/ 4846921 w 6891715"/>
                <a:gd name="connsiteY4506" fmla="*/ 4803809 h 6367455"/>
                <a:gd name="connsiteX4507" fmla="*/ 4839301 w 6891715"/>
                <a:gd name="connsiteY4507" fmla="*/ 4809213 h 6367455"/>
                <a:gd name="connsiteX4508" fmla="*/ 4829776 w 6891715"/>
                <a:gd name="connsiteY4508" fmla="*/ 4801584 h 6367455"/>
                <a:gd name="connsiteX4509" fmla="*/ 4826601 w 6891715"/>
                <a:gd name="connsiteY4509" fmla="*/ 4807941 h 6367455"/>
                <a:gd name="connsiteX4510" fmla="*/ 4821204 w 6891715"/>
                <a:gd name="connsiteY4510" fmla="*/ 4809213 h 6367455"/>
                <a:gd name="connsiteX4511" fmla="*/ 4808504 w 6891715"/>
                <a:gd name="connsiteY4511" fmla="*/ 4811755 h 6367455"/>
                <a:gd name="connsiteX4512" fmla="*/ 4795169 w 6891715"/>
                <a:gd name="connsiteY4512" fmla="*/ 4816841 h 6367455"/>
                <a:gd name="connsiteX4513" fmla="*/ 4794216 w 6891715"/>
                <a:gd name="connsiteY4513" fmla="*/ 4824469 h 6367455"/>
                <a:gd name="connsiteX4514" fmla="*/ 4816441 w 6891715"/>
                <a:gd name="connsiteY4514" fmla="*/ 4828284 h 6367455"/>
                <a:gd name="connsiteX4515" fmla="*/ 4808821 w 6891715"/>
                <a:gd name="connsiteY4515" fmla="*/ 4830509 h 6367455"/>
                <a:gd name="connsiteX4516" fmla="*/ 4785644 w 6891715"/>
                <a:gd name="connsiteY4516" fmla="*/ 4826377 h 6367455"/>
                <a:gd name="connsiteX4517" fmla="*/ 4775166 w 6891715"/>
                <a:gd name="connsiteY4517" fmla="*/ 4828602 h 6367455"/>
                <a:gd name="connsiteX4518" fmla="*/ 4701824 w 6891715"/>
                <a:gd name="connsiteY4518" fmla="*/ 4809530 h 6367455"/>
                <a:gd name="connsiteX4519" fmla="*/ 4699601 w 6891715"/>
                <a:gd name="connsiteY4519" fmla="*/ 4797770 h 6367455"/>
                <a:gd name="connsiteX4520" fmla="*/ 4704999 w 6891715"/>
                <a:gd name="connsiteY4520" fmla="*/ 4808259 h 6367455"/>
                <a:gd name="connsiteX4521" fmla="*/ 4765324 w 6891715"/>
                <a:gd name="connsiteY4521" fmla="*/ 4822562 h 6367455"/>
                <a:gd name="connsiteX4522" fmla="*/ 4776119 w 6891715"/>
                <a:gd name="connsiteY4522" fmla="*/ 4823198 h 6367455"/>
                <a:gd name="connsiteX4523" fmla="*/ 4746274 w 6891715"/>
                <a:gd name="connsiteY4523" fmla="*/ 4799677 h 6367455"/>
                <a:gd name="connsiteX4524" fmla="*/ 4729446 w 6891715"/>
                <a:gd name="connsiteY4524" fmla="*/ 4799677 h 6367455"/>
                <a:gd name="connsiteX4525" fmla="*/ 4726271 w 6891715"/>
                <a:gd name="connsiteY4525" fmla="*/ 4807941 h 6367455"/>
                <a:gd name="connsiteX4526" fmla="*/ 4713571 w 6891715"/>
                <a:gd name="connsiteY4526" fmla="*/ 4802856 h 6367455"/>
                <a:gd name="connsiteX4527" fmla="*/ 4712301 w 6891715"/>
                <a:gd name="connsiteY4527" fmla="*/ 4792367 h 6367455"/>
                <a:gd name="connsiteX4528" fmla="*/ 4740559 w 6891715"/>
                <a:gd name="connsiteY4528" fmla="*/ 4785692 h 6367455"/>
                <a:gd name="connsiteX4529" fmla="*/ 4746909 w 6891715"/>
                <a:gd name="connsiteY4529" fmla="*/ 4784738 h 6367455"/>
                <a:gd name="connsiteX4530" fmla="*/ 4737384 w 6891715"/>
                <a:gd name="connsiteY4530" fmla="*/ 4768846 h 6367455"/>
                <a:gd name="connsiteX4531" fmla="*/ 4717381 w 6891715"/>
                <a:gd name="connsiteY4531" fmla="*/ 4764714 h 6367455"/>
                <a:gd name="connsiteX4532" fmla="*/ 4706586 w 6891715"/>
                <a:gd name="connsiteY4532" fmla="*/ 4770117 h 6367455"/>
                <a:gd name="connsiteX4533" fmla="*/ 4689759 w 6891715"/>
                <a:gd name="connsiteY4533" fmla="*/ 4756767 h 6367455"/>
                <a:gd name="connsiteX4534" fmla="*/ 4687536 w 6891715"/>
                <a:gd name="connsiteY4534" fmla="*/ 4752317 h 6367455"/>
                <a:gd name="connsiteX4535" fmla="*/ 4704681 w 6891715"/>
                <a:gd name="connsiteY4535" fmla="*/ 4757721 h 6367455"/>
                <a:gd name="connsiteX4536" fmla="*/ 4709761 w 6891715"/>
                <a:gd name="connsiteY4536" fmla="*/ 4754225 h 6367455"/>
                <a:gd name="connsiteX4537" fmla="*/ 4729129 w 6891715"/>
                <a:gd name="connsiteY4537" fmla="*/ 4759628 h 6367455"/>
                <a:gd name="connsiteX4538" fmla="*/ 4748179 w 6891715"/>
                <a:gd name="connsiteY4538" fmla="*/ 4763442 h 6367455"/>
                <a:gd name="connsiteX4539" fmla="*/ 4764054 w 6891715"/>
                <a:gd name="connsiteY4539" fmla="*/ 4769799 h 6367455"/>
                <a:gd name="connsiteX4540" fmla="*/ 4808821 w 6891715"/>
                <a:gd name="connsiteY4540" fmla="*/ 4724982 h 6367455"/>
                <a:gd name="connsiteX4541" fmla="*/ 4767864 w 6891715"/>
                <a:gd name="connsiteY4541" fmla="*/ 4752953 h 6367455"/>
                <a:gd name="connsiteX4542" fmla="*/ 4745956 w 6891715"/>
                <a:gd name="connsiteY4542" fmla="*/ 4759310 h 6367455"/>
                <a:gd name="connsiteX4543" fmla="*/ 4735161 w 6891715"/>
                <a:gd name="connsiteY4543" fmla="*/ 4747868 h 6367455"/>
                <a:gd name="connsiteX4544" fmla="*/ 4727541 w 6891715"/>
                <a:gd name="connsiteY4544" fmla="*/ 4738332 h 6367455"/>
                <a:gd name="connsiteX4545" fmla="*/ 4725636 w 6891715"/>
                <a:gd name="connsiteY4545" fmla="*/ 4731339 h 6367455"/>
                <a:gd name="connsiteX4546" fmla="*/ 4723414 w 6891715"/>
                <a:gd name="connsiteY4546" fmla="*/ 4717354 h 6367455"/>
                <a:gd name="connsiteX4547" fmla="*/ 4731351 w 6891715"/>
                <a:gd name="connsiteY4547" fmla="*/ 4710043 h 6367455"/>
                <a:gd name="connsiteX4548" fmla="*/ 4726271 w 6891715"/>
                <a:gd name="connsiteY4548" fmla="*/ 4699236 h 6367455"/>
                <a:gd name="connsiteX4549" fmla="*/ 4725001 w 6891715"/>
                <a:gd name="connsiteY4549" fmla="*/ 4688747 h 6367455"/>
                <a:gd name="connsiteX4550" fmla="*/ 4720874 w 6891715"/>
                <a:gd name="connsiteY4550" fmla="*/ 4703686 h 6367455"/>
                <a:gd name="connsiteX4551" fmla="*/ 4725001 w 6891715"/>
                <a:gd name="connsiteY4551" fmla="*/ 4708772 h 6367455"/>
                <a:gd name="connsiteX4552" fmla="*/ 4714841 w 6891715"/>
                <a:gd name="connsiteY4552" fmla="*/ 4717354 h 6367455"/>
                <a:gd name="connsiteX4553" fmla="*/ 4717064 w 6891715"/>
                <a:gd name="connsiteY4553" fmla="*/ 4729114 h 6367455"/>
                <a:gd name="connsiteX4554" fmla="*/ 4722144 w 6891715"/>
                <a:gd name="connsiteY4554" fmla="*/ 4737378 h 6367455"/>
                <a:gd name="connsiteX4555" fmla="*/ 4720239 w 6891715"/>
                <a:gd name="connsiteY4555" fmla="*/ 4744689 h 6367455"/>
                <a:gd name="connsiteX4556" fmla="*/ 4708809 w 6891715"/>
                <a:gd name="connsiteY4556" fmla="*/ 4749139 h 6367455"/>
                <a:gd name="connsiteX4557" fmla="*/ 4701189 w 6891715"/>
                <a:gd name="connsiteY4557" fmla="*/ 4742782 h 6367455"/>
                <a:gd name="connsiteX4558" fmla="*/ 4696109 w 6891715"/>
                <a:gd name="connsiteY4558" fmla="*/ 4747232 h 6367455"/>
                <a:gd name="connsiteX4559" fmla="*/ 4683409 w 6891715"/>
                <a:gd name="connsiteY4559" fmla="*/ 4747232 h 6367455"/>
                <a:gd name="connsiteX4560" fmla="*/ 4695791 w 6891715"/>
                <a:gd name="connsiteY4560" fmla="*/ 4725936 h 6367455"/>
                <a:gd name="connsiteX4561" fmla="*/ 4684044 w 6891715"/>
                <a:gd name="connsiteY4561" fmla="*/ 4726254 h 6367455"/>
                <a:gd name="connsiteX4562" fmla="*/ 4679916 w 6891715"/>
                <a:gd name="connsiteY4562" fmla="*/ 4718943 h 6367455"/>
                <a:gd name="connsiteX4563" fmla="*/ 4682456 w 6891715"/>
                <a:gd name="connsiteY4563" fmla="*/ 4738650 h 6367455"/>
                <a:gd name="connsiteX4564" fmla="*/ 4676106 w 6891715"/>
                <a:gd name="connsiteY4564" fmla="*/ 4744371 h 6367455"/>
                <a:gd name="connsiteX4565" fmla="*/ 4659914 w 6891715"/>
                <a:gd name="connsiteY4565" fmla="*/ 4746596 h 6367455"/>
                <a:gd name="connsiteX4566" fmla="*/ 4649436 w 6891715"/>
                <a:gd name="connsiteY4566" fmla="*/ 4751682 h 6367455"/>
                <a:gd name="connsiteX4567" fmla="*/ 4619591 w 6891715"/>
                <a:gd name="connsiteY4567" fmla="*/ 4753271 h 6367455"/>
                <a:gd name="connsiteX4568" fmla="*/ 4614829 w 6891715"/>
                <a:gd name="connsiteY4568" fmla="*/ 4759628 h 6367455"/>
                <a:gd name="connsiteX4569" fmla="*/ 4618956 w 6891715"/>
                <a:gd name="connsiteY4569" fmla="*/ 4769799 h 6367455"/>
                <a:gd name="connsiteX4570" fmla="*/ 4611654 w 6891715"/>
                <a:gd name="connsiteY4570" fmla="*/ 4781560 h 6367455"/>
                <a:gd name="connsiteX4571" fmla="*/ 4609749 w 6891715"/>
                <a:gd name="connsiteY4571" fmla="*/ 4797452 h 6367455"/>
                <a:gd name="connsiteX4572" fmla="*/ 4597049 w 6891715"/>
                <a:gd name="connsiteY4572" fmla="*/ 4809213 h 6367455"/>
                <a:gd name="connsiteX4573" fmla="*/ 4587524 w 6891715"/>
                <a:gd name="connsiteY4573" fmla="*/ 4820655 h 6367455"/>
                <a:gd name="connsiteX4574" fmla="*/ 4587524 w 6891715"/>
                <a:gd name="connsiteY4574" fmla="*/ 4816523 h 6367455"/>
                <a:gd name="connsiteX4575" fmla="*/ 4592921 w 6891715"/>
                <a:gd name="connsiteY4575" fmla="*/ 4807941 h 6367455"/>
                <a:gd name="connsiteX4576" fmla="*/ 4583396 w 6891715"/>
                <a:gd name="connsiteY4576" fmla="*/ 4805081 h 6367455"/>
                <a:gd name="connsiteX4577" fmla="*/ 4575776 w 6891715"/>
                <a:gd name="connsiteY4577" fmla="*/ 4799995 h 6367455"/>
                <a:gd name="connsiteX4578" fmla="*/ 4572601 w 6891715"/>
                <a:gd name="connsiteY4578" fmla="*/ 4788235 h 6367455"/>
                <a:gd name="connsiteX4579" fmla="*/ 4568474 w 6891715"/>
                <a:gd name="connsiteY4579" fmla="*/ 4796816 h 6367455"/>
                <a:gd name="connsiteX4580" fmla="*/ 4565299 w 6891715"/>
                <a:gd name="connsiteY4580" fmla="*/ 4787599 h 6367455"/>
                <a:gd name="connsiteX4581" fmla="*/ 4556726 w 6891715"/>
                <a:gd name="connsiteY4581" fmla="*/ 4784420 h 6367455"/>
                <a:gd name="connsiteX4582" fmla="*/ 4553551 w 6891715"/>
                <a:gd name="connsiteY4582" fmla="*/ 4798088 h 6367455"/>
                <a:gd name="connsiteX4583" fmla="*/ 4566251 w 6891715"/>
                <a:gd name="connsiteY4583" fmla="*/ 4811755 h 6367455"/>
                <a:gd name="connsiteX4584" fmla="*/ 4574824 w 6891715"/>
                <a:gd name="connsiteY4584" fmla="*/ 4815887 h 6367455"/>
                <a:gd name="connsiteX4585" fmla="*/ 4580539 w 6891715"/>
                <a:gd name="connsiteY4585" fmla="*/ 4820020 h 6367455"/>
                <a:gd name="connsiteX4586" fmla="*/ 4581491 w 6891715"/>
                <a:gd name="connsiteY4586" fmla="*/ 4832416 h 6367455"/>
                <a:gd name="connsiteX4587" fmla="*/ 4576094 w 6891715"/>
                <a:gd name="connsiteY4587" fmla="*/ 4845130 h 6367455"/>
                <a:gd name="connsiteX4588" fmla="*/ 4564664 w 6891715"/>
                <a:gd name="connsiteY4588" fmla="*/ 4848308 h 6367455"/>
                <a:gd name="connsiteX4589" fmla="*/ 4557361 w 6891715"/>
                <a:gd name="connsiteY4589" fmla="*/ 4856890 h 6367455"/>
                <a:gd name="connsiteX4590" fmla="*/ 4552281 w 6891715"/>
                <a:gd name="connsiteY4590" fmla="*/ 4857844 h 6367455"/>
                <a:gd name="connsiteX4591" fmla="*/ 4539264 w 6891715"/>
                <a:gd name="connsiteY4591" fmla="*/ 4858479 h 6367455"/>
                <a:gd name="connsiteX4592" fmla="*/ 4523388 w 6891715"/>
                <a:gd name="connsiteY4592" fmla="*/ 4862611 h 6367455"/>
                <a:gd name="connsiteX4593" fmla="*/ 4531961 w 6891715"/>
                <a:gd name="connsiteY4593" fmla="*/ 4871193 h 6367455"/>
                <a:gd name="connsiteX4594" fmla="*/ 4513228 w 6891715"/>
                <a:gd name="connsiteY4594" fmla="*/ 4882636 h 6367455"/>
                <a:gd name="connsiteX4595" fmla="*/ 4507831 w 6891715"/>
                <a:gd name="connsiteY4595" fmla="*/ 4875325 h 6367455"/>
                <a:gd name="connsiteX4596" fmla="*/ 4504338 w 6891715"/>
                <a:gd name="connsiteY4596" fmla="*/ 4865154 h 6367455"/>
                <a:gd name="connsiteX4597" fmla="*/ 4508466 w 6891715"/>
                <a:gd name="connsiteY4597" fmla="*/ 4859751 h 6367455"/>
                <a:gd name="connsiteX4598" fmla="*/ 4508466 w 6891715"/>
                <a:gd name="connsiteY4598" fmla="*/ 4849262 h 6367455"/>
                <a:gd name="connsiteX4599" fmla="*/ 4502116 w 6891715"/>
                <a:gd name="connsiteY4599" fmla="*/ 4843858 h 6367455"/>
                <a:gd name="connsiteX4600" fmla="*/ 4493861 w 6891715"/>
                <a:gd name="connsiteY4600" fmla="*/ 4868333 h 6367455"/>
                <a:gd name="connsiteX4601" fmla="*/ 4492908 w 6891715"/>
                <a:gd name="connsiteY4601" fmla="*/ 4884861 h 6367455"/>
                <a:gd name="connsiteX4602" fmla="*/ 4503703 w 6891715"/>
                <a:gd name="connsiteY4602" fmla="*/ 4891218 h 6367455"/>
                <a:gd name="connsiteX4603" fmla="*/ 4505926 w 6891715"/>
                <a:gd name="connsiteY4603" fmla="*/ 4905203 h 6367455"/>
                <a:gd name="connsiteX4604" fmla="*/ 4497671 w 6891715"/>
                <a:gd name="connsiteY4604" fmla="*/ 4910289 h 6367455"/>
                <a:gd name="connsiteX4605" fmla="*/ 4499868 w 6891715"/>
                <a:gd name="connsiteY4605" fmla="*/ 4919360 h 6367455"/>
                <a:gd name="connsiteX4606" fmla="*/ 4500840 w 6891715"/>
                <a:gd name="connsiteY4606" fmla="*/ 4920286 h 6367455"/>
                <a:gd name="connsiteX4607" fmla="*/ 4506875 w 6891715"/>
                <a:gd name="connsiteY4607" fmla="*/ 4943464 h 6367455"/>
                <a:gd name="connsiteX4608" fmla="*/ 4505922 w 6891715"/>
                <a:gd name="connsiteY4608" fmla="*/ 4967594 h 6367455"/>
                <a:gd name="connsiteX4609" fmla="*/ 4499570 w 6891715"/>
                <a:gd name="connsiteY4609" fmla="*/ 4964736 h 6367455"/>
                <a:gd name="connsiteX4610" fmla="*/ 4505922 w 6891715"/>
                <a:gd name="connsiteY4610" fmla="*/ 4976166 h 6367455"/>
                <a:gd name="connsiteX4611" fmla="*/ 4504969 w 6891715"/>
                <a:gd name="connsiteY4611" fmla="*/ 4987596 h 6367455"/>
                <a:gd name="connsiteX4612" fmla="*/ 4487183 w 6891715"/>
                <a:gd name="connsiteY4612" fmla="*/ 4995216 h 6367455"/>
                <a:gd name="connsiteX4613" fmla="*/ 4475749 w 6891715"/>
                <a:gd name="connsiteY4613" fmla="*/ 5001884 h 6367455"/>
                <a:gd name="connsiteX4614" fmla="*/ 4460821 w 6891715"/>
                <a:gd name="connsiteY4614" fmla="*/ 5005059 h 6367455"/>
                <a:gd name="connsiteX4615" fmla="*/ 4447164 w 6891715"/>
                <a:gd name="connsiteY4615" fmla="*/ 5022204 h 6367455"/>
                <a:gd name="connsiteX4616" fmla="*/ 4430330 w 6891715"/>
                <a:gd name="connsiteY4616" fmla="*/ 5038079 h 6367455"/>
                <a:gd name="connsiteX4617" fmla="*/ 4433506 w 6891715"/>
                <a:gd name="connsiteY4617" fmla="*/ 5029506 h 6367455"/>
                <a:gd name="connsiteX4618" fmla="*/ 4443988 w 6891715"/>
                <a:gd name="connsiteY4618" fmla="*/ 5017759 h 6367455"/>
                <a:gd name="connsiteX4619" fmla="*/ 4443988 w 6891715"/>
                <a:gd name="connsiteY4619" fmla="*/ 5008234 h 6367455"/>
                <a:gd name="connsiteX4620" fmla="*/ 4454469 w 6891715"/>
                <a:gd name="connsiteY4620" fmla="*/ 5000931 h 6367455"/>
                <a:gd name="connsiteX4621" fmla="*/ 4464950 w 6891715"/>
                <a:gd name="connsiteY4621" fmla="*/ 4992359 h 6367455"/>
                <a:gd name="connsiteX4622" fmla="*/ 4463997 w 6891715"/>
                <a:gd name="connsiteY4622" fmla="*/ 4986961 h 6367455"/>
                <a:gd name="connsiteX4623" fmla="*/ 4449069 w 6891715"/>
                <a:gd name="connsiteY4623" fmla="*/ 4990136 h 6367455"/>
                <a:gd name="connsiteX4624" fmla="*/ 4452245 w 6891715"/>
                <a:gd name="connsiteY4624" fmla="*/ 4980929 h 6367455"/>
                <a:gd name="connsiteX4625" fmla="*/ 4449069 w 6891715"/>
                <a:gd name="connsiteY4625" fmla="*/ 4971404 h 6367455"/>
                <a:gd name="connsiteX4626" fmla="*/ 4439223 w 6891715"/>
                <a:gd name="connsiteY4626" fmla="*/ 4964101 h 6367455"/>
                <a:gd name="connsiteX4627" fmla="*/ 4429060 w 6891715"/>
                <a:gd name="connsiteY4627" fmla="*/ 4968229 h 6367455"/>
                <a:gd name="connsiteX4628" fmla="*/ 4424613 w 6891715"/>
                <a:gd name="connsiteY4628" fmla="*/ 4976801 h 6367455"/>
                <a:gd name="connsiteX4629" fmla="*/ 4411909 w 6891715"/>
                <a:gd name="connsiteY4629" fmla="*/ 4972991 h 6367455"/>
                <a:gd name="connsiteX4630" fmla="*/ 4410956 w 6891715"/>
                <a:gd name="connsiteY4630" fmla="*/ 4981246 h 6367455"/>
                <a:gd name="connsiteX4631" fmla="*/ 4432236 w 6891715"/>
                <a:gd name="connsiteY4631" fmla="*/ 4983151 h 6367455"/>
                <a:gd name="connsiteX4632" fmla="*/ 4435412 w 6891715"/>
                <a:gd name="connsiteY4632" fmla="*/ 4985374 h 6367455"/>
                <a:gd name="connsiteX4633" fmla="*/ 4438588 w 6891715"/>
                <a:gd name="connsiteY4633" fmla="*/ 4991724 h 6367455"/>
                <a:gd name="connsiteX4634" fmla="*/ 4428107 w 6891715"/>
                <a:gd name="connsiteY4634" fmla="*/ 5004424 h 6367455"/>
                <a:gd name="connsiteX4635" fmla="*/ 4426201 w 6891715"/>
                <a:gd name="connsiteY4635" fmla="*/ 5009821 h 6367455"/>
                <a:gd name="connsiteX4636" fmla="*/ 4420802 w 6891715"/>
                <a:gd name="connsiteY4636" fmla="*/ 5011726 h 6367455"/>
                <a:gd name="connsiteX4637" fmla="*/ 4417626 w 6891715"/>
                <a:gd name="connsiteY4637" fmla="*/ 5007599 h 6367455"/>
                <a:gd name="connsiteX4638" fmla="*/ 4413497 w 6891715"/>
                <a:gd name="connsiteY4638" fmla="*/ 5011726 h 6367455"/>
                <a:gd name="connsiteX4639" fmla="*/ 4420802 w 6891715"/>
                <a:gd name="connsiteY4639" fmla="*/ 5021251 h 6367455"/>
                <a:gd name="connsiteX4640" fmla="*/ 4420802 w 6891715"/>
                <a:gd name="connsiteY4640" fmla="*/ 5028554 h 6367455"/>
                <a:gd name="connsiteX4641" fmla="*/ 4410638 w 6891715"/>
                <a:gd name="connsiteY4641" fmla="*/ 5035221 h 6367455"/>
                <a:gd name="connsiteX4642" fmla="*/ 4411591 w 6891715"/>
                <a:gd name="connsiteY4642" fmla="*/ 5046334 h 6367455"/>
                <a:gd name="connsiteX4643" fmla="*/ 4416673 w 6891715"/>
                <a:gd name="connsiteY4643" fmla="*/ 5034904 h 6367455"/>
                <a:gd name="connsiteX4644" fmla="*/ 4430330 w 6891715"/>
                <a:gd name="connsiteY4644" fmla="*/ 5031729 h 6367455"/>
                <a:gd name="connsiteX4645" fmla="*/ 4430330 w 6891715"/>
                <a:gd name="connsiteY4645" fmla="*/ 5038079 h 6367455"/>
                <a:gd name="connsiteX4646" fmla="*/ 4408415 w 6891715"/>
                <a:gd name="connsiteY4646" fmla="*/ 5059351 h 6367455"/>
                <a:gd name="connsiteX4647" fmla="*/ 4409368 w 6891715"/>
                <a:gd name="connsiteY4647" fmla="*/ 5066654 h 6367455"/>
                <a:gd name="connsiteX4648" fmla="*/ 4410956 w 6891715"/>
                <a:gd name="connsiteY4648" fmla="*/ 5082529 h 6367455"/>
                <a:gd name="connsiteX4649" fmla="*/ 4409050 w 6891715"/>
                <a:gd name="connsiteY4649" fmla="*/ 5116184 h 6367455"/>
                <a:gd name="connsiteX4650" fmla="*/ 4416673 w 6891715"/>
                <a:gd name="connsiteY4650" fmla="*/ 5138091 h 6367455"/>
                <a:gd name="connsiteX4651" fmla="*/ 4416388 w 6891715"/>
                <a:gd name="connsiteY4651" fmla="*/ 5137963 h 6367455"/>
                <a:gd name="connsiteX4652" fmla="*/ 4413532 w 6891715"/>
                <a:gd name="connsiteY4652" fmla="*/ 5157060 h 6367455"/>
                <a:gd name="connsiteX4653" fmla="*/ 4399569 w 6891715"/>
                <a:gd name="connsiteY4653" fmla="*/ 5177430 h 6367455"/>
                <a:gd name="connsiteX4654" fmla="*/ 4398617 w 6891715"/>
                <a:gd name="connsiteY4654" fmla="*/ 5183796 h 6367455"/>
                <a:gd name="connsiteX4655" fmla="*/ 4376721 w 6891715"/>
                <a:gd name="connsiteY4655" fmla="*/ 5181886 h 6367455"/>
                <a:gd name="connsiteX4656" fmla="*/ 4365932 w 6891715"/>
                <a:gd name="connsiteY4656" fmla="*/ 5188252 h 6367455"/>
                <a:gd name="connsiteX4657" fmla="*/ 4345306 w 6891715"/>
                <a:gd name="connsiteY4657" fmla="*/ 5219125 h 6367455"/>
                <a:gd name="connsiteX4658" fmla="*/ 4332930 w 6891715"/>
                <a:gd name="connsiteY4658" fmla="*/ 5259229 h 6367455"/>
                <a:gd name="connsiteX4659" fmla="*/ 4330709 w 6891715"/>
                <a:gd name="connsiteY4659" fmla="*/ 5271960 h 6367455"/>
                <a:gd name="connsiteX4660" fmla="*/ 4323093 w 6891715"/>
                <a:gd name="connsiteY4660" fmla="*/ 5274188 h 6367455"/>
                <a:gd name="connsiteX4661" fmla="*/ 4314207 w 6891715"/>
                <a:gd name="connsiteY4661" fmla="*/ 5282782 h 6367455"/>
                <a:gd name="connsiteX4662" fmla="*/ 4314207 w 6891715"/>
                <a:gd name="connsiteY4662" fmla="*/ 5291057 h 6367455"/>
                <a:gd name="connsiteX4663" fmla="*/ 4306591 w 6891715"/>
                <a:gd name="connsiteY4663" fmla="*/ 5287874 h 6367455"/>
                <a:gd name="connsiteX4664" fmla="*/ 4298024 w 6891715"/>
                <a:gd name="connsiteY4664" fmla="*/ 5290102 h 6367455"/>
                <a:gd name="connsiteX4665" fmla="*/ 4297072 w 6891715"/>
                <a:gd name="connsiteY4665" fmla="*/ 5298696 h 6367455"/>
                <a:gd name="connsiteX4666" fmla="*/ 4290725 w 6891715"/>
                <a:gd name="connsiteY4666" fmla="*/ 5302834 h 6367455"/>
                <a:gd name="connsiteX4667" fmla="*/ 4296437 w 6891715"/>
                <a:gd name="connsiteY4667" fmla="*/ 5306016 h 6367455"/>
                <a:gd name="connsiteX4668" fmla="*/ 4304370 w 6891715"/>
                <a:gd name="connsiteY4668" fmla="*/ 5300606 h 6367455"/>
                <a:gd name="connsiteX4669" fmla="*/ 4317381 w 6891715"/>
                <a:gd name="connsiteY4669" fmla="*/ 5301879 h 6367455"/>
                <a:gd name="connsiteX4670" fmla="*/ 4324679 w 6891715"/>
                <a:gd name="connsiteY4670" fmla="*/ 5304743 h 6367455"/>
                <a:gd name="connsiteX4671" fmla="*/ 4327853 w 6891715"/>
                <a:gd name="connsiteY4671" fmla="*/ 5312064 h 6367455"/>
                <a:gd name="connsiteX4672" fmla="*/ 4329122 w 6891715"/>
                <a:gd name="connsiteY4672" fmla="*/ 5321612 h 6367455"/>
                <a:gd name="connsiteX4673" fmla="*/ 4331343 w 6891715"/>
                <a:gd name="connsiteY4673" fmla="*/ 5327023 h 6367455"/>
                <a:gd name="connsiteX4674" fmla="*/ 4343084 w 6891715"/>
                <a:gd name="connsiteY4674" fmla="*/ 5338163 h 6367455"/>
                <a:gd name="connsiteX4675" fmla="*/ 4348479 w 6891715"/>
                <a:gd name="connsiteY4675" fmla="*/ 5349939 h 6367455"/>
                <a:gd name="connsiteX4676" fmla="*/ 4347949 w 6891715"/>
                <a:gd name="connsiteY4676" fmla="*/ 5350022 h 6367455"/>
                <a:gd name="connsiteX4677" fmla="*/ 4354478 w 6891715"/>
                <a:gd name="connsiteY4677" fmla="*/ 5386173 h 6367455"/>
                <a:gd name="connsiteX4678" fmla="*/ 4367495 w 6891715"/>
                <a:gd name="connsiteY4678" fmla="*/ 5416728 h 6367455"/>
                <a:gd name="connsiteX4679" fmla="*/ 4394165 w 6891715"/>
                <a:gd name="connsiteY4679" fmla="*/ 5435506 h 6367455"/>
                <a:gd name="connsiteX4680" fmla="*/ 4426868 w 6891715"/>
                <a:gd name="connsiteY4680" fmla="*/ 5452056 h 6367455"/>
                <a:gd name="connsiteX4681" fmla="*/ 4440838 w 6891715"/>
                <a:gd name="connsiteY4681" fmla="*/ 5454920 h 6367455"/>
                <a:gd name="connsiteX4682" fmla="*/ 4447188 w 6891715"/>
                <a:gd name="connsiteY4682" fmla="*/ 5451738 h 6367455"/>
                <a:gd name="connsiteX4683" fmla="*/ 4452903 w 6891715"/>
                <a:gd name="connsiteY4683" fmla="*/ 5461604 h 6367455"/>
                <a:gd name="connsiteX4684" fmla="*/ 4450680 w 6891715"/>
                <a:gd name="connsiteY4684" fmla="*/ 5467969 h 6367455"/>
                <a:gd name="connsiteX4685" fmla="*/ 4447505 w 6891715"/>
                <a:gd name="connsiteY4685" fmla="*/ 5471470 h 6367455"/>
                <a:gd name="connsiteX4686" fmla="*/ 4449093 w 6891715"/>
                <a:gd name="connsiteY4686" fmla="*/ 5473380 h 6367455"/>
                <a:gd name="connsiteX4687" fmla="*/ 4444330 w 6891715"/>
                <a:gd name="connsiteY4687" fmla="*/ 5483883 h 6367455"/>
                <a:gd name="connsiteX4688" fmla="*/ 4442108 w 6891715"/>
                <a:gd name="connsiteY4688" fmla="*/ 5490248 h 6367455"/>
                <a:gd name="connsiteX4689" fmla="*/ 4426233 w 6891715"/>
                <a:gd name="connsiteY4689" fmla="*/ 5488021 h 6367455"/>
                <a:gd name="connsiteX4690" fmla="*/ 4416708 w 6891715"/>
                <a:gd name="connsiteY4690" fmla="*/ 5487066 h 6367455"/>
                <a:gd name="connsiteX4691" fmla="*/ 4398610 w 6891715"/>
                <a:gd name="connsiteY4691" fmla="*/ 5486111 h 6367455"/>
                <a:gd name="connsiteX4692" fmla="*/ 4374163 w 6891715"/>
                <a:gd name="connsiteY4692" fmla="*/ 5482292 h 6367455"/>
                <a:gd name="connsiteX4693" fmla="*/ 4361463 w 6891715"/>
                <a:gd name="connsiteY4693" fmla="*/ 5481337 h 6367455"/>
                <a:gd name="connsiteX4694" fmla="*/ 4336380 w 6891715"/>
                <a:gd name="connsiteY4694" fmla="*/ 5489612 h 6367455"/>
                <a:gd name="connsiteX4695" fmla="*/ 4311933 w 6891715"/>
                <a:gd name="connsiteY4695" fmla="*/ 5483883 h 6367455"/>
                <a:gd name="connsiteX4696" fmla="*/ 4298280 w 6891715"/>
                <a:gd name="connsiteY4696" fmla="*/ 5488021 h 6367455"/>
                <a:gd name="connsiteX4697" fmla="*/ 4289073 w 6891715"/>
                <a:gd name="connsiteY4697" fmla="*/ 5510300 h 6367455"/>
                <a:gd name="connsiteX4698" fmla="*/ 4278278 w 6891715"/>
                <a:gd name="connsiteY4698" fmla="*/ 5522076 h 6367455"/>
                <a:gd name="connsiteX4699" fmla="*/ 4253195 w 6891715"/>
                <a:gd name="connsiteY4699" fmla="*/ 5536080 h 6367455"/>
                <a:gd name="connsiteX4700" fmla="*/ 4224620 w 6891715"/>
                <a:gd name="connsiteY4700" fmla="*/ 5550084 h 6367455"/>
                <a:gd name="connsiteX4701" fmla="*/ 4209063 w 6891715"/>
                <a:gd name="connsiteY4701" fmla="*/ 5568225 h 6367455"/>
                <a:gd name="connsiteX4702" fmla="*/ 4191283 w 6891715"/>
                <a:gd name="connsiteY4702" fmla="*/ 5582866 h 6367455"/>
                <a:gd name="connsiteX4703" fmla="*/ 4191283 w 6891715"/>
                <a:gd name="connsiteY4703" fmla="*/ 5592732 h 6367455"/>
                <a:gd name="connsiteX4704" fmla="*/ 4172233 w 6891715"/>
                <a:gd name="connsiteY4704" fmla="*/ 5602280 h 6367455"/>
                <a:gd name="connsiteX4705" fmla="*/ 4169058 w 6891715"/>
                <a:gd name="connsiteY4705" fmla="*/ 5601007 h 6367455"/>
                <a:gd name="connsiteX4706" fmla="*/ 4173185 w 6891715"/>
                <a:gd name="connsiteY4706" fmla="*/ 5594642 h 6367455"/>
                <a:gd name="connsiteX4707" fmla="*/ 4175408 w 6891715"/>
                <a:gd name="connsiteY4707" fmla="*/ 5585412 h 6367455"/>
                <a:gd name="connsiteX4708" fmla="*/ 4168105 w 6891715"/>
                <a:gd name="connsiteY4708" fmla="*/ 5578092 h 6367455"/>
                <a:gd name="connsiteX4709" fmla="*/ 4173820 w 6891715"/>
                <a:gd name="connsiteY4709" fmla="*/ 5569498 h 6367455"/>
                <a:gd name="connsiteX4710" fmla="*/ 4185568 w 6891715"/>
                <a:gd name="connsiteY4710" fmla="*/ 5564088 h 6367455"/>
                <a:gd name="connsiteX4711" fmla="*/ 4204618 w 6891715"/>
                <a:gd name="connsiteY4711" fmla="*/ 5551357 h 6367455"/>
                <a:gd name="connsiteX4712" fmla="*/ 4226843 w 6891715"/>
                <a:gd name="connsiteY4712" fmla="*/ 5537353 h 6367455"/>
                <a:gd name="connsiteX4713" fmla="*/ 4235098 w 6891715"/>
                <a:gd name="connsiteY4713" fmla="*/ 5534170 h 6367455"/>
                <a:gd name="connsiteX4714" fmla="*/ 4235098 w 6891715"/>
                <a:gd name="connsiteY4714" fmla="*/ 5524622 h 6367455"/>
                <a:gd name="connsiteX4715" fmla="*/ 4224620 w 6891715"/>
                <a:gd name="connsiteY4715" fmla="*/ 5528123 h 6367455"/>
                <a:gd name="connsiteX4716" fmla="*/ 4202395 w 6891715"/>
                <a:gd name="connsiteY4716" fmla="*/ 5533215 h 6367455"/>
                <a:gd name="connsiteX4717" fmla="*/ 4184615 w 6891715"/>
                <a:gd name="connsiteY4717" fmla="*/ 5544036 h 6367455"/>
                <a:gd name="connsiteX4718" fmla="*/ 4167470 w 6891715"/>
                <a:gd name="connsiteY4718" fmla="*/ 5537989 h 6367455"/>
                <a:gd name="connsiteX4719" fmla="*/ 4163025 w 6891715"/>
                <a:gd name="connsiteY4719" fmla="*/ 5522076 h 6367455"/>
                <a:gd name="connsiteX4720" fmla="*/ 4160928 w 6891715"/>
                <a:gd name="connsiteY4720" fmla="*/ 5513064 h 6367455"/>
                <a:gd name="connsiteX4721" fmla="*/ 4150640 w 6891715"/>
                <a:gd name="connsiteY4721" fmla="*/ 5513376 h 6367455"/>
                <a:gd name="connsiteX4722" fmla="*/ 4135718 w 6891715"/>
                <a:gd name="connsiteY4722" fmla="*/ 5512423 h 6367455"/>
                <a:gd name="connsiteX4723" fmla="*/ 4123970 w 6891715"/>
                <a:gd name="connsiteY4723" fmla="*/ 5504168 h 6367455"/>
                <a:gd name="connsiteX4724" fmla="*/ 4098570 w 6891715"/>
                <a:gd name="connsiteY4724" fmla="*/ 5493373 h 6367455"/>
                <a:gd name="connsiteX4725" fmla="*/ 4080473 w 6891715"/>
                <a:gd name="connsiteY4725" fmla="*/ 5491786 h 6367455"/>
                <a:gd name="connsiteX4726" fmla="*/ 4071900 w 6891715"/>
                <a:gd name="connsiteY4726" fmla="*/ 5495913 h 6367455"/>
                <a:gd name="connsiteX4727" fmla="*/ 4066820 w 6891715"/>
                <a:gd name="connsiteY4727" fmla="*/ 5485436 h 6367455"/>
                <a:gd name="connsiteX4728" fmla="*/ 4073170 w 6891715"/>
                <a:gd name="connsiteY4728" fmla="*/ 5474641 h 6367455"/>
                <a:gd name="connsiteX4729" fmla="*/ 4059200 w 6891715"/>
                <a:gd name="connsiteY4729" fmla="*/ 5477181 h 6367455"/>
                <a:gd name="connsiteX4730" fmla="*/ 4060470 w 6891715"/>
                <a:gd name="connsiteY4730" fmla="*/ 5486706 h 6367455"/>
                <a:gd name="connsiteX4731" fmla="*/ 4055073 w 6891715"/>
                <a:gd name="connsiteY4731" fmla="*/ 5494326 h 6367455"/>
                <a:gd name="connsiteX4732" fmla="*/ 4044913 w 6891715"/>
                <a:gd name="connsiteY4732" fmla="*/ 5497501 h 6367455"/>
                <a:gd name="connsiteX4733" fmla="*/ 4033165 w 6891715"/>
                <a:gd name="connsiteY4733" fmla="*/ 5498453 h 6367455"/>
                <a:gd name="connsiteX4734" fmla="*/ 4027768 w 6891715"/>
                <a:gd name="connsiteY4734" fmla="*/ 5493056 h 6367455"/>
                <a:gd name="connsiteX4735" fmla="*/ 3999193 w 6891715"/>
                <a:gd name="connsiteY4735" fmla="*/ 5494643 h 6367455"/>
                <a:gd name="connsiteX4736" fmla="*/ 3999193 w 6891715"/>
                <a:gd name="connsiteY4736" fmla="*/ 5501946 h 6367455"/>
                <a:gd name="connsiteX4737" fmla="*/ 3989668 w 6891715"/>
                <a:gd name="connsiteY4737" fmla="*/ 5512741 h 6367455"/>
                <a:gd name="connsiteX4738" fmla="*/ 3974110 w 6891715"/>
                <a:gd name="connsiteY4738" fmla="*/ 5516868 h 6367455"/>
                <a:gd name="connsiteX4739" fmla="*/ 3968713 w 6891715"/>
                <a:gd name="connsiteY4739" fmla="*/ 5516868 h 6367455"/>
                <a:gd name="connsiteX4740" fmla="*/ 3951885 w 6891715"/>
                <a:gd name="connsiteY4740" fmla="*/ 5506708 h 6367455"/>
                <a:gd name="connsiteX4741" fmla="*/ 3940138 w 6891715"/>
                <a:gd name="connsiteY4741" fmla="*/ 5520361 h 6367455"/>
                <a:gd name="connsiteX4742" fmla="*/ 3941090 w 6891715"/>
                <a:gd name="connsiteY4742" fmla="*/ 5532108 h 6367455"/>
                <a:gd name="connsiteX4743" fmla="*/ 3953790 w 6891715"/>
                <a:gd name="connsiteY4743" fmla="*/ 5537188 h 6367455"/>
                <a:gd name="connsiteX4744" fmla="*/ 3946805 w 6891715"/>
                <a:gd name="connsiteY4744" fmla="*/ 5544491 h 6367455"/>
                <a:gd name="connsiteX4745" fmla="*/ 3950933 w 6891715"/>
                <a:gd name="connsiteY4745" fmla="*/ 5551793 h 6367455"/>
                <a:gd name="connsiteX4746" fmla="*/ 3963950 w 6891715"/>
                <a:gd name="connsiteY4746" fmla="*/ 5554016 h 6367455"/>
                <a:gd name="connsiteX4747" fmla="*/ 3964903 w 6891715"/>
                <a:gd name="connsiteY4747" fmla="*/ 5545443 h 6367455"/>
                <a:gd name="connsiteX4748" fmla="*/ 3976650 w 6891715"/>
                <a:gd name="connsiteY4748" fmla="*/ 5562271 h 6367455"/>
                <a:gd name="connsiteX4749" fmla="*/ 3991255 w 6891715"/>
                <a:gd name="connsiteY4749" fmla="*/ 5570526 h 6367455"/>
                <a:gd name="connsiteX4750" fmla="*/ 4001098 w 6891715"/>
                <a:gd name="connsiteY4750" fmla="*/ 5579733 h 6367455"/>
                <a:gd name="connsiteX4751" fmla="*/ 3989350 w 6891715"/>
                <a:gd name="connsiteY4751" fmla="*/ 5589258 h 6367455"/>
                <a:gd name="connsiteX4752" fmla="*/ 3971253 w 6891715"/>
                <a:gd name="connsiteY4752" fmla="*/ 5569573 h 6367455"/>
                <a:gd name="connsiteX4753" fmla="*/ 3963950 w 6891715"/>
                <a:gd name="connsiteY4753" fmla="*/ 5569573 h 6367455"/>
                <a:gd name="connsiteX4754" fmla="*/ 3955378 w 6891715"/>
                <a:gd name="connsiteY4754" fmla="*/ 5561318 h 6367455"/>
                <a:gd name="connsiteX4755" fmla="*/ 3934105 w 6891715"/>
                <a:gd name="connsiteY4755" fmla="*/ 5568938 h 6367455"/>
                <a:gd name="connsiteX4756" fmla="*/ 3935375 w 6891715"/>
                <a:gd name="connsiteY4756" fmla="*/ 5582591 h 6367455"/>
                <a:gd name="connsiteX4757" fmla="*/ 3962045 w 6891715"/>
                <a:gd name="connsiteY4757" fmla="*/ 5598148 h 6367455"/>
                <a:gd name="connsiteX4758" fmla="*/ 3962045 w 6891715"/>
                <a:gd name="connsiteY4758" fmla="*/ 5610848 h 6367455"/>
                <a:gd name="connsiteX4759" fmla="*/ 3947123 w 6891715"/>
                <a:gd name="connsiteY4759" fmla="*/ 5613071 h 6367455"/>
                <a:gd name="connsiteX4760" fmla="*/ 3932200 w 6891715"/>
                <a:gd name="connsiteY4760" fmla="*/ 5599736 h 6367455"/>
                <a:gd name="connsiteX4761" fmla="*/ 3931248 w 6891715"/>
                <a:gd name="connsiteY4761" fmla="*/ 5587036 h 6367455"/>
                <a:gd name="connsiteX4762" fmla="*/ 3920770 w 6891715"/>
                <a:gd name="connsiteY4762" fmla="*/ 5580686 h 6367455"/>
                <a:gd name="connsiteX4763" fmla="*/ 3910928 w 6891715"/>
                <a:gd name="connsiteY4763" fmla="*/ 5584813 h 6367455"/>
                <a:gd name="connsiteX4764" fmla="*/ 3907753 w 6891715"/>
                <a:gd name="connsiteY4764" fmla="*/ 5595291 h 6367455"/>
                <a:gd name="connsiteX4765" fmla="*/ 3939185 w 6891715"/>
                <a:gd name="connsiteY4765" fmla="*/ 5620373 h 6367455"/>
                <a:gd name="connsiteX4766" fmla="*/ 3926168 w 6891715"/>
                <a:gd name="connsiteY4766" fmla="*/ 5627041 h 6367455"/>
                <a:gd name="connsiteX4767" fmla="*/ 3911563 w 6891715"/>
                <a:gd name="connsiteY4767" fmla="*/ 5616563 h 6367455"/>
                <a:gd name="connsiteX4768" fmla="*/ 3908388 w 6891715"/>
                <a:gd name="connsiteY4768" fmla="*/ 5621961 h 6367455"/>
                <a:gd name="connsiteX4769" fmla="*/ 3899815 w 6891715"/>
                <a:gd name="connsiteY4769" fmla="*/ 5614658 h 6367455"/>
                <a:gd name="connsiteX4770" fmla="*/ 3903625 w 6891715"/>
                <a:gd name="connsiteY4770" fmla="*/ 5598466 h 6367455"/>
                <a:gd name="connsiteX4771" fmla="*/ 3899498 w 6891715"/>
                <a:gd name="connsiteY4771" fmla="*/ 5587353 h 6367455"/>
                <a:gd name="connsiteX4772" fmla="*/ 3880448 w 6891715"/>
                <a:gd name="connsiteY4772" fmla="*/ 5582908 h 6367455"/>
                <a:gd name="connsiteX4773" fmla="*/ 3876003 w 6891715"/>
                <a:gd name="connsiteY4773" fmla="*/ 5568621 h 6367455"/>
                <a:gd name="connsiteX4774" fmla="*/ 3863303 w 6891715"/>
                <a:gd name="connsiteY4774" fmla="*/ 5570526 h 6367455"/>
                <a:gd name="connsiteX4775" fmla="*/ 3860128 w 6891715"/>
                <a:gd name="connsiteY4775" fmla="*/ 5562271 h 6367455"/>
                <a:gd name="connsiteX4776" fmla="*/ 3856953 w 6891715"/>
                <a:gd name="connsiteY4776" fmla="*/ 5551793 h 6367455"/>
                <a:gd name="connsiteX4777" fmla="*/ 3862033 w 6891715"/>
                <a:gd name="connsiteY4777" fmla="*/ 5543538 h 6367455"/>
                <a:gd name="connsiteX4778" fmla="*/ 3865208 w 6891715"/>
                <a:gd name="connsiteY4778" fmla="*/ 5531791 h 6367455"/>
                <a:gd name="connsiteX4779" fmla="*/ 3849015 w 6891715"/>
                <a:gd name="connsiteY4779" fmla="*/ 5527346 h 6367455"/>
                <a:gd name="connsiteX4780" fmla="*/ 3847110 w 6891715"/>
                <a:gd name="connsiteY4780" fmla="*/ 5539093 h 6367455"/>
                <a:gd name="connsiteX4781" fmla="*/ 3836633 w 6891715"/>
                <a:gd name="connsiteY4781" fmla="*/ 5545443 h 6367455"/>
                <a:gd name="connsiteX4782" fmla="*/ 3827108 w 6891715"/>
                <a:gd name="connsiteY4782" fmla="*/ 5560366 h 6367455"/>
                <a:gd name="connsiteX4783" fmla="*/ 3832505 w 6891715"/>
                <a:gd name="connsiteY4783" fmla="*/ 5577511 h 6367455"/>
                <a:gd name="connsiteX4784" fmla="*/ 3827743 w 6891715"/>
                <a:gd name="connsiteY4784" fmla="*/ 5593068 h 6367455"/>
                <a:gd name="connsiteX4785" fmla="*/ 3834410 w 6891715"/>
                <a:gd name="connsiteY4785" fmla="*/ 5617198 h 6367455"/>
                <a:gd name="connsiteX4786" fmla="*/ 3857588 w 6891715"/>
                <a:gd name="connsiteY4786" fmla="*/ 5639423 h 6367455"/>
                <a:gd name="connsiteX4787" fmla="*/ 3861080 w 6891715"/>
                <a:gd name="connsiteY4787" fmla="*/ 5666411 h 6367455"/>
                <a:gd name="connsiteX4788" fmla="*/ 3875050 w 6891715"/>
                <a:gd name="connsiteY4788" fmla="*/ 5671808 h 6367455"/>
                <a:gd name="connsiteX4789" fmla="*/ 3903625 w 6891715"/>
                <a:gd name="connsiteY4789" fmla="*/ 5700701 h 6367455"/>
                <a:gd name="connsiteX4790" fmla="*/ 3900768 w 6891715"/>
                <a:gd name="connsiteY4790" fmla="*/ 5730546 h 6367455"/>
                <a:gd name="connsiteX4791" fmla="*/ 3881718 w 6891715"/>
                <a:gd name="connsiteY4791" fmla="*/ 5726418 h 6367455"/>
                <a:gd name="connsiteX4792" fmla="*/ 3881718 w 6891715"/>
                <a:gd name="connsiteY4792" fmla="*/ 5719116 h 6367455"/>
                <a:gd name="connsiteX4793" fmla="*/ 3893465 w 6891715"/>
                <a:gd name="connsiteY4793" fmla="*/ 5716893 h 6367455"/>
                <a:gd name="connsiteX4794" fmla="*/ 3884575 w 6891715"/>
                <a:gd name="connsiteY4794" fmla="*/ 5706416 h 6367455"/>
                <a:gd name="connsiteX4795" fmla="*/ 3868700 w 6891715"/>
                <a:gd name="connsiteY4795" fmla="*/ 5688318 h 6367455"/>
                <a:gd name="connsiteX4796" fmla="*/ 3856953 w 6891715"/>
                <a:gd name="connsiteY4796" fmla="*/ 5700383 h 6367455"/>
                <a:gd name="connsiteX4797" fmla="*/ 3862668 w 6891715"/>
                <a:gd name="connsiteY4797" fmla="*/ 5709591 h 6367455"/>
                <a:gd name="connsiteX4798" fmla="*/ 3858223 w 6891715"/>
                <a:gd name="connsiteY4798" fmla="*/ 5714988 h 6367455"/>
                <a:gd name="connsiteX4799" fmla="*/ 3863620 w 6891715"/>
                <a:gd name="connsiteY4799" fmla="*/ 5721338 h 6367455"/>
                <a:gd name="connsiteX4800" fmla="*/ 3877590 w 6891715"/>
                <a:gd name="connsiteY4800" fmla="*/ 5724513 h 6367455"/>
                <a:gd name="connsiteX4801" fmla="*/ 3866795 w 6891715"/>
                <a:gd name="connsiteY4801" fmla="*/ 5742293 h 6367455"/>
                <a:gd name="connsiteX4802" fmla="*/ 3856635 w 6891715"/>
                <a:gd name="connsiteY4802" fmla="*/ 5748008 h 6367455"/>
                <a:gd name="connsiteX4803" fmla="*/ 3842665 w 6891715"/>
                <a:gd name="connsiteY4803" fmla="*/ 5744833 h 6367455"/>
                <a:gd name="connsiteX4804" fmla="*/ 3826790 w 6891715"/>
                <a:gd name="connsiteY4804" fmla="*/ 5741341 h 6367455"/>
                <a:gd name="connsiteX4805" fmla="*/ 3824885 w 6891715"/>
                <a:gd name="connsiteY4805" fmla="*/ 5753088 h 6367455"/>
                <a:gd name="connsiteX4806" fmla="*/ 3843935 w 6891715"/>
                <a:gd name="connsiteY4806" fmla="*/ 5754358 h 6367455"/>
                <a:gd name="connsiteX4807" fmla="*/ 3859810 w 6891715"/>
                <a:gd name="connsiteY4807" fmla="*/ 5761343 h 6367455"/>
                <a:gd name="connsiteX4808" fmla="*/ 3859810 w 6891715"/>
                <a:gd name="connsiteY4808" fmla="*/ 5770868 h 6367455"/>
                <a:gd name="connsiteX4809" fmla="*/ 3873463 w 6891715"/>
                <a:gd name="connsiteY4809" fmla="*/ 5773091 h 6367455"/>
                <a:gd name="connsiteX4810" fmla="*/ 3873463 w 6891715"/>
                <a:gd name="connsiteY4810" fmla="*/ 5765471 h 6367455"/>
                <a:gd name="connsiteX4811" fmla="*/ 3896958 w 6891715"/>
                <a:gd name="connsiteY4811" fmla="*/ 5779123 h 6367455"/>
                <a:gd name="connsiteX4812" fmla="*/ 3902673 w 6891715"/>
                <a:gd name="connsiteY4812" fmla="*/ 5794681 h 6367455"/>
                <a:gd name="connsiteX4813" fmla="*/ 3910928 w 6891715"/>
                <a:gd name="connsiteY4813" fmla="*/ 5801031 h 6367455"/>
                <a:gd name="connsiteX4814" fmla="*/ 3926803 w 6891715"/>
                <a:gd name="connsiteY4814" fmla="*/ 5801983 h 6367455"/>
                <a:gd name="connsiteX4815" fmla="*/ 3934423 w 6891715"/>
                <a:gd name="connsiteY4815" fmla="*/ 5814366 h 6367455"/>
                <a:gd name="connsiteX4816" fmla="*/ 3958870 w 6891715"/>
                <a:gd name="connsiteY4816" fmla="*/ 5825796 h 6367455"/>
                <a:gd name="connsiteX4817" fmla="*/ 3967443 w 6891715"/>
                <a:gd name="connsiteY4817" fmla="*/ 5835321 h 6367455"/>
                <a:gd name="connsiteX4818" fmla="*/ 3962045 w 6891715"/>
                <a:gd name="connsiteY4818" fmla="*/ 5852148 h 6367455"/>
                <a:gd name="connsiteX4819" fmla="*/ 3965538 w 6891715"/>
                <a:gd name="connsiteY4819" fmla="*/ 5857546 h 6367455"/>
                <a:gd name="connsiteX4820" fmla="*/ 3961410 w 6891715"/>
                <a:gd name="connsiteY4820" fmla="*/ 5863896 h 6367455"/>
                <a:gd name="connsiteX4821" fmla="*/ 3971888 w 6891715"/>
                <a:gd name="connsiteY4821" fmla="*/ 5877231 h 6367455"/>
                <a:gd name="connsiteX4822" fmla="*/ 3979508 w 6891715"/>
                <a:gd name="connsiteY4822" fmla="*/ 5891201 h 6367455"/>
                <a:gd name="connsiteX4823" fmla="*/ 3962680 w 6891715"/>
                <a:gd name="connsiteY4823" fmla="*/ 5894376 h 6367455"/>
                <a:gd name="connsiteX4824" fmla="*/ 3953790 w 6891715"/>
                <a:gd name="connsiteY4824" fmla="*/ 5883581 h 6367455"/>
                <a:gd name="connsiteX4825" fmla="*/ 3943313 w 6891715"/>
                <a:gd name="connsiteY4825" fmla="*/ 5883898 h 6367455"/>
                <a:gd name="connsiteX4826" fmla="*/ 3931565 w 6891715"/>
                <a:gd name="connsiteY4826" fmla="*/ 5869293 h 6367455"/>
                <a:gd name="connsiteX4827" fmla="*/ 3922993 w 6891715"/>
                <a:gd name="connsiteY4827" fmla="*/ 5864213 h 6367455"/>
                <a:gd name="connsiteX4828" fmla="*/ 3926168 w 6891715"/>
                <a:gd name="connsiteY4828" fmla="*/ 5853736 h 6367455"/>
                <a:gd name="connsiteX4829" fmla="*/ 3912515 w 6891715"/>
                <a:gd name="connsiteY4829" fmla="*/ 5851513 h 6367455"/>
                <a:gd name="connsiteX4830" fmla="*/ 3896640 w 6891715"/>
                <a:gd name="connsiteY4830" fmla="*/ 5857863 h 6367455"/>
                <a:gd name="connsiteX4831" fmla="*/ 3902038 w 6891715"/>
                <a:gd name="connsiteY4831" fmla="*/ 5864213 h 6367455"/>
                <a:gd name="connsiteX4832" fmla="*/ 3876638 w 6891715"/>
                <a:gd name="connsiteY4832" fmla="*/ 5865801 h 6367455"/>
                <a:gd name="connsiteX4833" fmla="*/ 3869676 w 6891715"/>
                <a:gd name="connsiteY4833" fmla="*/ 5859999 h 6367455"/>
                <a:gd name="connsiteX4834" fmla="*/ 3872889 w 6891715"/>
                <a:gd name="connsiteY4834" fmla="*/ 5872612 h 6367455"/>
                <a:gd name="connsiteX4835" fmla="*/ 3882402 w 6891715"/>
                <a:gd name="connsiteY4835" fmla="*/ 5876432 h 6367455"/>
                <a:gd name="connsiteX4836" fmla="*/ 3876060 w 6891715"/>
                <a:gd name="connsiteY4836" fmla="*/ 5884073 h 6367455"/>
                <a:gd name="connsiteX4837" fmla="*/ 3885572 w 6891715"/>
                <a:gd name="connsiteY4837" fmla="*/ 5885983 h 6367455"/>
                <a:gd name="connsiteX4838" fmla="*/ 3890012 w 6891715"/>
                <a:gd name="connsiteY4838" fmla="*/ 5900946 h 6367455"/>
                <a:gd name="connsiteX4839" fmla="*/ 3899524 w 6891715"/>
                <a:gd name="connsiteY4839" fmla="*/ 5904766 h 6367455"/>
                <a:gd name="connsiteX4840" fmla="*/ 3904597 w 6891715"/>
                <a:gd name="connsiteY4840" fmla="*/ 5906039 h 6367455"/>
                <a:gd name="connsiteX4841" fmla="*/ 3900475 w 6891715"/>
                <a:gd name="connsiteY4841" fmla="*/ 5893623 h 6367455"/>
                <a:gd name="connsiteX4842" fmla="*/ 3905865 w 6891715"/>
                <a:gd name="connsiteY4842" fmla="*/ 5891076 h 6367455"/>
                <a:gd name="connsiteX4843" fmla="*/ 3914109 w 6891715"/>
                <a:gd name="connsiteY4843" fmla="*/ 5897444 h 6367455"/>
                <a:gd name="connsiteX4844" fmla="*/ 3915378 w 6891715"/>
                <a:gd name="connsiteY4844" fmla="*/ 5910178 h 6367455"/>
                <a:gd name="connsiteX4845" fmla="*/ 3919500 w 6891715"/>
                <a:gd name="connsiteY4845" fmla="*/ 5911133 h 6367455"/>
                <a:gd name="connsiteX4846" fmla="*/ 3917914 w 6891715"/>
                <a:gd name="connsiteY4846" fmla="*/ 5917500 h 6367455"/>
                <a:gd name="connsiteX4847" fmla="*/ 3909353 w 6891715"/>
                <a:gd name="connsiteY4847" fmla="*/ 5928325 h 6367455"/>
                <a:gd name="connsiteX4848" fmla="*/ 3900792 w 6891715"/>
                <a:gd name="connsiteY4848" fmla="*/ 5927370 h 6367455"/>
                <a:gd name="connsiteX4849" fmla="*/ 3896670 w 6891715"/>
                <a:gd name="connsiteY4849" fmla="*/ 5934692 h 6367455"/>
                <a:gd name="connsiteX4850" fmla="*/ 3888109 w 6891715"/>
                <a:gd name="connsiteY4850" fmla="*/ 5943288 h 6367455"/>
                <a:gd name="connsiteX4851" fmla="*/ 3885255 w 6891715"/>
                <a:gd name="connsiteY4851" fmla="*/ 5943288 h 6367455"/>
                <a:gd name="connsiteX4852" fmla="*/ 3877646 w 6891715"/>
                <a:gd name="connsiteY4852" fmla="*/ 5931508 h 6367455"/>
                <a:gd name="connsiteX4853" fmla="*/ 3885890 w 6891715"/>
                <a:gd name="connsiteY4853" fmla="*/ 5928325 h 6367455"/>
                <a:gd name="connsiteX4854" fmla="*/ 3869084 w 6891715"/>
                <a:gd name="connsiteY4854" fmla="*/ 5922276 h 6367455"/>
                <a:gd name="connsiteX4855" fmla="*/ 3867816 w 6891715"/>
                <a:gd name="connsiteY4855" fmla="*/ 5915909 h 6367455"/>
                <a:gd name="connsiteX4856" fmla="*/ 3855133 w 6891715"/>
                <a:gd name="connsiteY4856" fmla="*/ 5918137 h 6367455"/>
                <a:gd name="connsiteX4857" fmla="*/ 3854182 w 6891715"/>
                <a:gd name="connsiteY4857" fmla="*/ 5924504 h 6367455"/>
                <a:gd name="connsiteX4858" fmla="*/ 3863060 w 6891715"/>
                <a:gd name="connsiteY4858" fmla="*/ 5935010 h 6367455"/>
                <a:gd name="connsiteX4859" fmla="*/ 3860840 w 6891715"/>
                <a:gd name="connsiteY4859" fmla="*/ 5953794 h 6367455"/>
                <a:gd name="connsiteX4860" fmla="*/ 3870353 w 6891715"/>
                <a:gd name="connsiteY4860" fmla="*/ 5967801 h 6367455"/>
                <a:gd name="connsiteX4861" fmla="*/ 3875109 w 6891715"/>
                <a:gd name="connsiteY4861" fmla="*/ 5982128 h 6367455"/>
                <a:gd name="connsiteX4862" fmla="*/ 3877011 w 6891715"/>
                <a:gd name="connsiteY4862" fmla="*/ 6000274 h 6367455"/>
                <a:gd name="connsiteX4863" fmla="*/ 3872255 w 6891715"/>
                <a:gd name="connsiteY4863" fmla="*/ 6015237 h 6367455"/>
                <a:gd name="connsiteX4864" fmla="*/ 3882719 w 6891715"/>
                <a:gd name="connsiteY4864" fmla="*/ 6024470 h 6367455"/>
                <a:gd name="connsiteX4865" fmla="*/ 3879548 w 6891715"/>
                <a:gd name="connsiteY4865" fmla="*/ 6031792 h 6367455"/>
                <a:gd name="connsiteX4866" fmla="*/ 3895402 w 6891715"/>
                <a:gd name="connsiteY4866" fmla="*/ 6043571 h 6367455"/>
                <a:gd name="connsiteX4867" fmla="*/ 3883987 w 6891715"/>
                <a:gd name="connsiteY4867" fmla="*/ 6049938 h 6367455"/>
                <a:gd name="connsiteX4868" fmla="*/ 3876377 w 6891715"/>
                <a:gd name="connsiteY4868" fmla="*/ 6034975 h 6367455"/>
                <a:gd name="connsiteX4869" fmla="*/ 3869084 w 6891715"/>
                <a:gd name="connsiteY4869" fmla="*/ 6033384 h 6367455"/>
                <a:gd name="connsiteX4870" fmla="*/ 3870987 w 6891715"/>
                <a:gd name="connsiteY4870" fmla="*/ 6043571 h 6367455"/>
                <a:gd name="connsiteX4871" fmla="*/ 3861475 w 6891715"/>
                <a:gd name="connsiteY4871" fmla="*/ 6043890 h 6367455"/>
                <a:gd name="connsiteX4872" fmla="*/ 3862743 w 6891715"/>
                <a:gd name="connsiteY4872" fmla="*/ 6038477 h 6367455"/>
                <a:gd name="connsiteX4873" fmla="*/ 3855133 w 6891715"/>
                <a:gd name="connsiteY4873" fmla="*/ 6021604 h 6367455"/>
                <a:gd name="connsiteX4874" fmla="*/ 3844352 w 6891715"/>
                <a:gd name="connsiteY4874" fmla="*/ 6001866 h 6367455"/>
                <a:gd name="connsiteX4875" fmla="*/ 3829767 w 6891715"/>
                <a:gd name="connsiteY4875" fmla="*/ 6006960 h 6367455"/>
                <a:gd name="connsiteX4876" fmla="*/ 3819303 w 6891715"/>
                <a:gd name="connsiteY4876" fmla="*/ 6033702 h 6367455"/>
                <a:gd name="connsiteX4877" fmla="*/ 3822791 w 6891715"/>
                <a:gd name="connsiteY4877" fmla="*/ 6054714 h 6367455"/>
                <a:gd name="connsiteX4878" fmla="*/ 3818352 w 6891715"/>
                <a:gd name="connsiteY4878" fmla="*/ 6048665 h 6367455"/>
                <a:gd name="connsiteX4879" fmla="*/ 3813279 w 6891715"/>
                <a:gd name="connsiteY4879" fmla="*/ 6051849 h 6367455"/>
                <a:gd name="connsiteX4880" fmla="*/ 3807889 w 6891715"/>
                <a:gd name="connsiteY4880" fmla="*/ 6038796 h 6367455"/>
                <a:gd name="connsiteX4881" fmla="*/ 3800279 w 6891715"/>
                <a:gd name="connsiteY4881" fmla="*/ 5999956 h 6367455"/>
                <a:gd name="connsiteX4882" fmla="*/ 3792669 w 6891715"/>
                <a:gd name="connsiteY4882" fmla="*/ 5995817 h 6367455"/>
                <a:gd name="connsiteX4883" fmla="*/ 3790132 w 6891715"/>
                <a:gd name="connsiteY4883" fmla="*/ 5987540 h 6367455"/>
                <a:gd name="connsiteX4884" fmla="*/ 3779986 w 6891715"/>
                <a:gd name="connsiteY4884" fmla="*/ 5986585 h 6367455"/>
                <a:gd name="connsiteX4885" fmla="*/ 3777449 w 6891715"/>
                <a:gd name="connsiteY4885" fmla="*/ 5971622 h 6367455"/>
                <a:gd name="connsiteX4886" fmla="*/ 3764132 w 6891715"/>
                <a:gd name="connsiteY4886" fmla="*/ 5978944 h 6367455"/>
                <a:gd name="connsiteX4887" fmla="*/ 3758742 w 6891715"/>
                <a:gd name="connsiteY4887" fmla="*/ 6006641 h 6367455"/>
                <a:gd name="connsiteX4888" fmla="*/ 3753351 w 6891715"/>
                <a:gd name="connsiteY4888" fmla="*/ 5998046 h 6367455"/>
                <a:gd name="connsiteX4889" fmla="*/ 3745107 w 6891715"/>
                <a:gd name="connsiteY4889" fmla="*/ 6002503 h 6367455"/>
                <a:gd name="connsiteX4890" fmla="*/ 3734327 w 6891715"/>
                <a:gd name="connsiteY4890" fmla="*/ 5982446 h 6367455"/>
                <a:gd name="connsiteX4891" fmla="*/ 3733058 w 6891715"/>
                <a:gd name="connsiteY4891" fmla="*/ 5960479 h 6367455"/>
                <a:gd name="connsiteX4892" fmla="*/ 3742571 w 6891715"/>
                <a:gd name="connsiteY4892" fmla="*/ 5949973 h 6367455"/>
                <a:gd name="connsiteX4893" fmla="*/ 3737814 w 6891715"/>
                <a:gd name="connsiteY4893" fmla="*/ 5927688 h 6367455"/>
                <a:gd name="connsiteX4894" fmla="*/ 3721961 w 6891715"/>
                <a:gd name="connsiteY4894" fmla="*/ 5903493 h 6367455"/>
                <a:gd name="connsiteX4895" fmla="*/ 3708326 w 6891715"/>
                <a:gd name="connsiteY4895" fmla="*/ 5898080 h 6367455"/>
                <a:gd name="connsiteX4896" fmla="*/ 3701985 w 6891715"/>
                <a:gd name="connsiteY4896" fmla="*/ 5903493 h 6367455"/>
                <a:gd name="connsiteX4897" fmla="*/ 3694375 w 6891715"/>
                <a:gd name="connsiteY4897" fmla="*/ 5879297 h 6367455"/>
                <a:gd name="connsiteX4898" fmla="*/ 3681692 w 6891715"/>
                <a:gd name="connsiteY4898" fmla="*/ 5876432 h 6367455"/>
                <a:gd name="connsiteX4899" fmla="*/ 3681375 w 6891715"/>
                <a:gd name="connsiteY4899" fmla="*/ 5862742 h 6367455"/>
                <a:gd name="connsiteX4900" fmla="*/ 3690887 w 6891715"/>
                <a:gd name="connsiteY4900" fmla="*/ 5862742 h 6367455"/>
                <a:gd name="connsiteX4901" fmla="*/ 3711814 w 6891715"/>
                <a:gd name="connsiteY4901" fmla="*/ 5839820 h 6367455"/>
                <a:gd name="connsiteX4902" fmla="*/ 3709595 w 6891715"/>
                <a:gd name="connsiteY4902" fmla="*/ 5824221 h 6367455"/>
                <a:gd name="connsiteX4903" fmla="*/ 3710863 w 6891715"/>
                <a:gd name="connsiteY4903" fmla="*/ 5820082 h 6367455"/>
                <a:gd name="connsiteX4904" fmla="*/ 3725448 w 6891715"/>
                <a:gd name="connsiteY4904" fmla="*/ 5835682 h 6367455"/>
                <a:gd name="connsiteX4905" fmla="*/ 3740351 w 6891715"/>
                <a:gd name="connsiteY4905" fmla="*/ 5836637 h 6367455"/>
                <a:gd name="connsiteX4906" fmla="*/ 3746693 w 6891715"/>
                <a:gd name="connsiteY4906" fmla="*/ 5826131 h 6367455"/>
                <a:gd name="connsiteX4907" fmla="*/ 3762547 w 6891715"/>
                <a:gd name="connsiteY4907" fmla="*/ 5819764 h 6367455"/>
                <a:gd name="connsiteX4908" fmla="*/ 3788230 w 6891715"/>
                <a:gd name="connsiteY4908" fmla="*/ 5838547 h 6367455"/>
                <a:gd name="connsiteX4909" fmla="*/ 3812328 w 6891715"/>
                <a:gd name="connsiteY4909" fmla="*/ 5846824 h 6367455"/>
                <a:gd name="connsiteX4910" fmla="*/ 3836426 w 6891715"/>
                <a:gd name="connsiteY4910" fmla="*/ 5846506 h 6367455"/>
                <a:gd name="connsiteX4911" fmla="*/ 3849426 w 6891715"/>
                <a:gd name="connsiteY4911" fmla="*/ 5860196 h 6367455"/>
                <a:gd name="connsiteX4912" fmla="*/ 3857036 w 6891715"/>
                <a:gd name="connsiteY4912" fmla="*/ 5860832 h 6367455"/>
                <a:gd name="connsiteX4913" fmla="*/ 3868367 w 6891715"/>
                <a:gd name="connsiteY4913" fmla="*/ 5859082 h 6367455"/>
                <a:gd name="connsiteX4914" fmla="*/ 3859493 w 6891715"/>
                <a:gd name="connsiteY4914" fmla="*/ 5854053 h 6367455"/>
                <a:gd name="connsiteX4915" fmla="*/ 3872193 w 6891715"/>
                <a:gd name="connsiteY4915" fmla="*/ 5847703 h 6367455"/>
                <a:gd name="connsiteX4916" fmla="*/ 3883940 w 6891715"/>
                <a:gd name="connsiteY4916" fmla="*/ 5850878 h 6367455"/>
                <a:gd name="connsiteX4917" fmla="*/ 3893465 w 6891715"/>
                <a:gd name="connsiteY4917" fmla="*/ 5849608 h 6367455"/>
                <a:gd name="connsiteX4918" fmla="*/ 3889020 w 6891715"/>
                <a:gd name="connsiteY4918" fmla="*/ 5840083 h 6367455"/>
                <a:gd name="connsiteX4919" fmla="*/ 3876320 w 6891715"/>
                <a:gd name="connsiteY4919" fmla="*/ 5835003 h 6367455"/>
                <a:gd name="connsiteX4920" fmla="*/ 3868065 w 6891715"/>
                <a:gd name="connsiteY4920" fmla="*/ 5837226 h 6367455"/>
                <a:gd name="connsiteX4921" fmla="*/ 3859493 w 6891715"/>
                <a:gd name="connsiteY4921" fmla="*/ 5833098 h 6367455"/>
                <a:gd name="connsiteX4922" fmla="*/ 3843618 w 6891715"/>
                <a:gd name="connsiteY4922" fmla="*/ 5815318 h 6367455"/>
                <a:gd name="connsiteX4923" fmla="*/ 3845523 w 6891715"/>
                <a:gd name="connsiteY4923" fmla="*/ 5828971 h 6367455"/>
                <a:gd name="connsiteX4924" fmla="*/ 3830918 w 6891715"/>
                <a:gd name="connsiteY4924" fmla="*/ 5828018 h 6367455"/>
                <a:gd name="connsiteX4925" fmla="*/ 3827743 w 6891715"/>
                <a:gd name="connsiteY4925" fmla="*/ 5814366 h 6367455"/>
                <a:gd name="connsiteX4926" fmla="*/ 3823298 w 6891715"/>
                <a:gd name="connsiteY4926" fmla="*/ 5817541 h 6367455"/>
                <a:gd name="connsiteX4927" fmla="*/ 3811550 w 6891715"/>
                <a:gd name="connsiteY4927" fmla="*/ 5810556 h 6367455"/>
                <a:gd name="connsiteX4928" fmla="*/ 3797898 w 6891715"/>
                <a:gd name="connsiteY4928" fmla="*/ 5817858 h 6367455"/>
                <a:gd name="connsiteX4929" fmla="*/ 3787420 w 6891715"/>
                <a:gd name="connsiteY4929" fmla="*/ 5809286 h 6367455"/>
                <a:gd name="connsiteX4930" fmla="*/ 3761703 w 6891715"/>
                <a:gd name="connsiteY4930" fmla="*/ 5813096 h 6367455"/>
                <a:gd name="connsiteX4931" fmla="*/ 3753765 w 6891715"/>
                <a:gd name="connsiteY4931" fmla="*/ 5811826 h 6367455"/>
                <a:gd name="connsiteX4932" fmla="*/ 3747415 w 6891715"/>
                <a:gd name="connsiteY4932" fmla="*/ 5811191 h 6367455"/>
                <a:gd name="connsiteX4933" fmla="*/ 3742653 w 6891715"/>
                <a:gd name="connsiteY4933" fmla="*/ 5810873 h 6367455"/>
                <a:gd name="connsiteX4934" fmla="*/ 3741383 w 6891715"/>
                <a:gd name="connsiteY4934" fmla="*/ 5811191 h 6367455"/>
                <a:gd name="connsiteX4935" fmla="*/ 3739478 w 6891715"/>
                <a:gd name="connsiteY4935" fmla="*/ 5812461 h 6367455"/>
                <a:gd name="connsiteX4936" fmla="*/ 3735985 w 6891715"/>
                <a:gd name="connsiteY4936" fmla="*/ 5815636 h 6367455"/>
                <a:gd name="connsiteX4937" fmla="*/ 3732810 w 6891715"/>
                <a:gd name="connsiteY4937" fmla="*/ 5818811 h 6367455"/>
                <a:gd name="connsiteX4938" fmla="*/ 3731223 w 6891715"/>
                <a:gd name="connsiteY4938" fmla="*/ 5820398 h 6367455"/>
                <a:gd name="connsiteX4939" fmla="*/ 3715348 w 6891715"/>
                <a:gd name="connsiteY4939" fmla="*/ 5816588 h 6367455"/>
                <a:gd name="connsiteX4940" fmla="*/ 3704553 w 6891715"/>
                <a:gd name="connsiteY4940" fmla="*/ 5800713 h 6367455"/>
                <a:gd name="connsiteX4941" fmla="*/ 3697250 w 6891715"/>
                <a:gd name="connsiteY4941" fmla="*/ 5808968 h 6367455"/>
                <a:gd name="connsiteX4942" fmla="*/ 3695345 w 6891715"/>
                <a:gd name="connsiteY4942" fmla="*/ 5816588 h 6367455"/>
                <a:gd name="connsiteX4943" fmla="*/ 3687725 w 6891715"/>
                <a:gd name="connsiteY4943" fmla="*/ 5812461 h 6367455"/>
                <a:gd name="connsiteX4944" fmla="*/ 3684550 w 6891715"/>
                <a:gd name="connsiteY4944" fmla="*/ 5801031 h 6367455"/>
                <a:gd name="connsiteX4945" fmla="*/ 3675978 w 6891715"/>
                <a:gd name="connsiteY4945" fmla="*/ 5789283 h 6367455"/>
                <a:gd name="connsiteX4946" fmla="*/ 3676930 w 6891715"/>
                <a:gd name="connsiteY4946" fmla="*/ 5779123 h 6367455"/>
                <a:gd name="connsiteX4947" fmla="*/ 3668358 w 6891715"/>
                <a:gd name="connsiteY4947" fmla="*/ 5781028 h 6367455"/>
                <a:gd name="connsiteX4948" fmla="*/ 3665183 w 6891715"/>
                <a:gd name="connsiteY4948" fmla="*/ 5764201 h 6367455"/>
                <a:gd name="connsiteX4949" fmla="*/ 3650260 w 6891715"/>
                <a:gd name="connsiteY4949" fmla="*/ 5761343 h 6367455"/>
                <a:gd name="connsiteX4950" fmla="*/ 3646133 w 6891715"/>
                <a:gd name="connsiteY4950" fmla="*/ 5750548 h 6367455"/>
                <a:gd name="connsiteX4951" fmla="*/ 3652165 w 6891715"/>
                <a:gd name="connsiteY4951" fmla="*/ 5740071 h 6367455"/>
                <a:gd name="connsiteX4952" fmla="*/ 3667088 w 6891715"/>
                <a:gd name="connsiteY4952" fmla="*/ 5735943 h 6367455"/>
                <a:gd name="connsiteX4953" fmla="*/ 3675343 w 6891715"/>
                <a:gd name="connsiteY4953" fmla="*/ 5743881 h 6367455"/>
                <a:gd name="connsiteX4954" fmla="*/ 3683915 w 6891715"/>
                <a:gd name="connsiteY4954" fmla="*/ 5747056 h 6367455"/>
                <a:gd name="connsiteX4955" fmla="*/ 3681693 w 6891715"/>
                <a:gd name="connsiteY4955" fmla="*/ 5733403 h 6367455"/>
                <a:gd name="connsiteX4956" fmla="*/ 3676613 w 6891715"/>
                <a:gd name="connsiteY4956" fmla="*/ 5727371 h 6367455"/>
                <a:gd name="connsiteX4957" fmla="*/ 3660738 w 6891715"/>
                <a:gd name="connsiteY4957" fmla="*/ 5728323 h 6367455"/>
                <a:gd name="connsiteX4958" fmla="*/ 3654388 w 6891715"/>
                <a:gd name="connsiteY4958" fmla="*/ 5720068 h 6367455"/>
                <a:gd name="connsiteX4959" fmla="*/ 3648990 w 6891715"/>
                <a:gd name="connsiteY4959" fmla="*/ 5730546 h 6367455"/>
                <a:gd name="connsiteX4960" fmla="*/ 3645815 w 6891715"/>
                <a:gd name="connsiteY4960" fmla="*/ 5739118 h 6367455"/>
                <a:gd name="connsiteX4961" fmla="*/ 3641370 w 6891715"/>
                <a:gd name="connsiteY4961" fmla="*/ 5733721 h 6367455"/>
                <a:gd name="connsiteX4962" fmla="*/ 3639465 w 6891715"/>
                <a:gd name="connsiteY4962" fmla="*/ 5722291 h 6367455"/>
                <a:gd name="connsiteX4963" fmla="*/ 3631845 w 6891715"/>
                <a:gd name="connsiteY4963" fmla="*/ 5709591 h 6367455"/>
                <a:gd name="connsiteX4964" fmla="*/ 3615018 w 6891715"/>
                <a:gd name="connsiteY4964" fmla="*/ 5708956 h 6367455"/>
                <a:gd name="connsiteX4965" fmla="*/ 3602000 w 6891715"/>
                <a:gd name="connsiteY4965" fmla="*/ 5689906 h 6367455"/>
                <a:gd name="connsiteX4966" fmla="*/ 3606128 w 6891715"/>
                <a:gd name="connsiteY4966" fmla="*/ 5683556 h 6367455"/>
                <a:gd name="connsiteX4967" fmla="*/ 3595968 w 6891715"/>
                <a:gd name="connsiteY4967" fmla="*/ 5682286 h 6367455"/>
                <a:gd name="connsiteX4968" fmla="*/ 3595015 w 6891715"/>
                <a:gd name="connsiteY4968" fmla="*/ 5666093 h 6367455"/>
                <a:gd name="connsiteX4969" fmla="*/ 3588665 w 6891715"/>
                <a:gd name="connsiteY4969" fmla="*/ 5656886 h 6367455"/>
                <a:gd name="connsiteX4970" fmla="*/ 3589618 w 6891715"/>
                <a:gd name="connsiteY4970" fmla="*/ 5650536 h 6367455"/>
                <a:gd name="connsiteX4971" fmla="*/ 3582315 w 6891715"/>
                <a:gd name="connsiteY4971" fmla="*/ 5649583 h 6367455"/>
                <a:gd name="connsiteX4972" fmla="*/ 3578188 w 6891715"/>
                <a:gd name="connsiteY4972" fmla="*/ 5641963 h 6367455"/>
                <a:gd name="connsiteX4973" fmla="*/ 3578378 w 6891715"/>
                <a:gd name="connsiteY4973" fmla="*/ 5641929 h 6367455"/>
                <a:gd name="connsiteX4974" fmla="*/ 3574656 w 6891715"/>
                <a:gd name="connsiteY4974" fmla="*/ 5639745 h 6367455"/>
                <a:gd name="connsiteX4975" fmla="*/ 3577496 w 6891715"/>
                <a:gd name="connsiteY4975" fmla="*/ 5632442 h 6367455"/>
                <a:gd name="connsiteX4976" fmla="*/ 3571816 w 6891715"/>
                <a:gd name="connsiteY4976" fmla="*/ 5618155 h 6367455"/>
                <a:gd name="connsiteX4977" fmla="*/ 3557613 w 6891715"/>
                <a:gd name="connsiteY4977" fmla="*/ 5606090 h 6367455"/>
                <a:gd name="connsiteX4978" fmla="*/ 3537414 w 6891715"/>
                <a:gd name="connsiteY4978" fmla="*/ 5597200 h 6367455"/>
                <a:gd name="connsiteX4979" fmla="*/ 3526999 w 6891715"/>
                <a:gd name="connsiteY4979" fmla="*/ 5579420 h 6367455"/>
                <a:gd name="connsiteX4980" fmla="*/ 3525737 w 6891715"/>
                <a:gd name="connsiteY4980" fmla="*/ 5573387 h 6367455"/>
                <a:gd name="connsiteX4981" fmla="*/ 3515006 w 6891715"/>
                <a:gd name="connsiteY4981" fmla="*/ 5557830 h 6367455"/>
                <a:gd name="connsiteX4982" fmla="*/ 3517847 w 6891715"/>
                <a:gd name="connsiteY4982" fmla="*/ 5553067 h 6367455"/>
                <a:gd name="connsiteX4983" fmla="*/ 3527946 w 6891715"/>
                <a:gd name="connsiteY4983" fmla="*/ 5560052 h 6367455"/>
                <a:gd name="connsiteX4984" fmla="*/ 3526684 w 6891715"/>
                <a:gd name="connsiteY4984" fmla="*/ 5550845 h 6367455"/>
                <a:gd name="connsiteX4985" fmla="*/ 3527315 w 6891715"/>
                <a:gd name="connsiteY4985" fmla="*/ 5546717 h 6367455"/>
                <a:gd name="connsiteX4986" fmla="*/ 3520372 w 6891715"/>
                <a:gd name="connsiteY4986" fmla="*/ 5543860 h 6367455"/>
                <a:gd name="connsiteX4987" fmla="*/ 3514691 w 6891715"/>
                <a:gd name="connsiteY4987" fmla="*/ 5534970 h 6367455"/>
                <a:gd name="connsiteX4988" fmla="*/ 3514691 w 6891715"/>
                <a:gd name="connsiteY4988" fmla="*/ 5523540 h 6367455"/>
                <a:gd name="connsiteX4989" fmla="*/ 3522581 w 6891715"/>
                <a:gd name="connsiteY4989" fmla="*/ 5513062 h 6367455"/>
                <a:gd name="connsiteX4990" fmla="*/ 3527946 w 6891715"/>
                <a:gd name="connsiteY4990" fmla="*/ 5504490 h 6367455"/>
                <a:gd name="connsiteX4991" fmla="*/ 3529840 w 6891715"/>
                <a:gd name="connsiteY4991" fmla="*/ 5490202 h 6367455"/>
                <a:gd name="connsiteX4992" fmla="*/ 3531418 w 6891715"/>
                <a:gd name="connsiteY4992" fmla="*/ 5480995 h 6367455"/>
                <a:gd name="connsiteX4993" fmla="*/ 3523843 w 6891715"/>
                <a:gd name="connsiteY4993" fmla="*/ 5473057 h 6367455"/>
                <a:gd name="connsiteX4994" fmla="*/ 3532365 w 6891715"/>
                <a:gd name="connsiteY4994" fmla="*/ 5464485 h 6367455"/>
                <a:gd name="connsiteX4995" fmla="*/ 3526053 w 6891715"/>
                <a:gd name="connsiteY4995" fmla="*/ 5451784 h 6367455"/>
                <a:gd name="connsiteX4996" fmla="*/ 3523212 w 6891715"/>
                <a:gd name="connsiteY4996" fmla="*/ 5445434 h 6367455"/>
                <a:gd name="connsiteX4997" fmla="*/ 3529524 w 6891715"/>
                <a:gd name="connsiteY4997" fmla="*/ 5441307 h 6367455"/>
                <a:gd name="connsiteX4998" fmla="*/ 3524159 w 6891715"/>
                <a:gd name="connsiteY4998" fmla="*/ 5427337 h 6367455"/>
                <a:gd name="connsiteX4999" fmla="*/ 3527946 w 6891715"/>
                <a:gd name="connsiteY4999" fmla="*/ 5420352 h 6367455"/>
                <a:gd name="connsiteX5000" fmla="*/ 3540570 w 6891715"/>
                <a:gd name="connsiteY5000" fmla="*/ 5404794 h 6367455"/>
                <a:gd name="connsiteX5001" fmla="*/ 3535836 w 6891715"/>
                <a:gd name="connsiteY5001" fmla="*/ 5397809 h 6367455"/>
                <a:gd name="connsiteX5002" fmla="*/ 3526053 w 6891715"/>
                <a:gd name="connsiteY5002" fmla="*/ 5394952 h 6367455"/>
                <a:gd name="connsiteX5003" fmla="*/ 3525643 w 6891715"/>
                <a:gd name="connsiteY5003" fmla="*/ 5394317 h 6367455"/>
                <a:gd name="connsiteX5004" fmla="*/ 3516101 w 6891715"/>
                <a:gd name="connsiteY5004" fmla="*/ 5394317 h 6367455"/>
                <a:gd name="connsiteX5005" fmla="*/ 3512284 w 6891715"/>
                <a:gd name="connsiteY5005" fmla="*/ 5386716 h 6367455"/>
                <a:gd name="connsiteX5006" fmla="*/ 3510694 w 6891715"/>
                <a:gd name="connsiteY5006" fmla="*/ 5374048 h 6367455"/>
                <a:gd name="connsiteX5007" fmla="*/ 3492882 w 6891715"/>
                <a:gd name="connsiteY5007" fmla="*/ 5352511 h 6367455"/>
                <a:gd name="connsiteX5008" fmla="*/ 3469663 w 6891715"/>
                <a:gd name="connsiteY5008" fmla="*/ 5340159 h 6367455"/>
                <a:gd name="connsiteX5009" fmla="*/ 3460121 w 6891715"/>
                <a:gd name="connsiteY5009" fmla="*/ 5329707 h 6367455"/>
                <a:gd name="connsiteX5010" fmla="*/ 3445809 w 6891715"/>
                <a:gd name="connsiteY5010" fmla="*/ 5327807 h 6367455"/>
                <a:gd name="connsiteX5011" fmla="*/ 3441674 w 6891715"/>
                <a:gd name="connsiteY5011" fmla="*/ 5318622 h 6367455"/>
                <a:gd name="connsiteX5012" fmla="*/ 3448671 w 6891715"/>
                <a:gd name="connsiteY5012" fmla="*/ 5320839 h 6367455"/>
                <a:gd name="connsiteX5013" fmla="*/ 3454396 w 6891715"/>
                <a:gd name="connsiteY5013" fmla="*/ 5318939 h 6367455"/>
                <a:gd name="connsiteX5014" fmla="*/ 3455032 w 6891715"/>
                <a:gd name="connsiteY5014" fmla="*/ 5310071 h 6367455"/>
                <a:gd name="connsiteX5015" fmla="*/ 3445596 w 6891715"/>
                <a:gd name="connsiteY5015" fmla="*/ 5305079 h 6367455"/>
                <a:gd name="connsiteX5016" fmla="*/ 3448013 w 6891715"/>
                <a:gd name="connsiteY5016" fmla="*/ 5314939 h 6367455"/>
                <a:gd name="connsiteX5017" fmla="*/ 3441636 w 6891715"/>
                <a:gd name="connsiteY5017" fmla="*/ 5312732 h 6367455"/>
                <a:gd name="connsiteX5018" fmla="*/ 3436217 w 6891715"/>
                <a:gd name="connsiteY5018" fmla="*/ 5308949 h 6367455"/>
                <a:gd name="connsiteX5019" fmla="*/ 3431434 w 6891715"/>
                <a:gd name="connsiteY5019" fmla="*/ 5305166 h 6367455"/>
                <a:gd name="connsiteX5020" fmla="*/ 3427927 w 6891715"/>
                <a:gd name="connsiteY5020" fmla="*/ 5302014 h 6367455"/>
                <a:gd name="connsiteX5021" fmla="*/ 3425696 w 6891715"/>
                <a:gd name="connsiteY5021" fmla="*/ 5298861 h 6367455"/>
                <a:gd name="connsiteX5022" fmla="*/ 3423145 w 6891715"/>
                <a:gd name="connsiteY5022" fmla="*/ 5296654 h 6367455"/>
                <a:gd name="connsiteX5023" fmla="*/ 3420913 w 6891715"/>
                <a:gd name="connsiteY5023" fmla="*/ 5295078 h 6367455"/>
                <a:gd name="connsiteX5024" fmla="*/ 3393814 w 6891715"/>
                <a:gd name="connsiteY5024" fmla="*/ 5279000 h 6367455"/>
                <a:gd name="connsiteX5025" fmla="*/ 3380105 w 6891715"/>
                <a:gd name="connsiteY5025" fmla="*/ 5263238 h 6367455"/>
                <a:gd name="connsiteX5026" fmla="*/ 3365758 w 6891715"/>
                <a:gd name="connsiteY5026" fmla="*/ 5256303 h 6367455"/>
                <a:gd name="connsiteX5027" fmla="*/ 3371178 w 6891715"/>
                <a:gd name="connsiteY5027" fmla="*/ 5268913 h 6367455"/>
                <a:gd name="connsiteX5028" fmla="*/ 3355875 w 6891715"/>
                <a:gd name="connsiteY5028" fmla="*/ 5258509 h 6367455"/>
                <a:gd name="connsiteX5029" fmla="*/ 3332601 w 6891715"/>
                <a:gd name="connsiteY5029" fmla="*/ 5247476 h 6367455"/>
                <a:gd name="connsiteX5030" fmla="*/ 3320486 w 6891715"/>
                <a:gd name="connsiteY5030" fmla="*/ 5245269 h 6367455"/>
                <a:gd name="connsiteX5031" fmla="*/ 3301995 w 6891715"/>
                <a:gd name="connsiteY5031" fmla="*/ 5240855 h 6367455"/>
                <a:gd name="connsiteX5032" fmla="*/ 3294025 w 6891715"/>
                <a:gd name="connsiteY5032" fmla="*/ 5229506 h 6367455"/>
                <a:gd name="connsiteX5033" fmla="*/ 3321124 w 6891715"/>
                <a:gd name="connsiteY5033" fmla="*/ 5232974 h 6367455"/>
                <a:gd name="connsiteX5034" fmla="*/ 3333877 w 6891715"/>
                <a:gd name="connsiteY5034" fmla="*/ 5237072 h 6367455"/>
                <a:gd name="connsiteX5035" fmla="*/ 3352368 w 6891715"/>
                <a:gd name="connsiteY5035" fmla="*/ 5241171 h 6367455"/>
                <a:gd name="connsiteX5036" fmla="*/ 3357469 w 6891715"/>
                <a:gd name="connsiteY5036" fmla="*/ 5244954 h 6367455"/>
                <a:gd name="connsiteX5037" fmla="*/ 3355237 w 6891715"/>
                <a:gd name="connsiteY5037" fmla="*/ 5235496 h 6367455"/>
                <a:gd name="connsiteX5038" fmla="*/ 3357761 w 6891715"/>
                <a:gd name="connsiteY5038" fmla="*/ 5233854 h 6367455"/>
                <a:gd name="connsiteX5039" fmla="*/ 3374251 w 6891715"/>
                <a:gd name="connsiteY5039" fmla="*/ 5226890 h 6367455"/>
                <a:gd name="connsiteX5040" fmla="*/ 3376538 w 6891715"/>
                <a:gd name="connsiteY5040" fmla="*/ 5226649 h 6367455"/>
                <a:gd name="connsiteX5041" fmla="*/ 3376390 w 6891715"/>
                <a:gd name="connsiteY5041" fmla="*/ 5225986 h 6367455"/>
                <a:gd name="connsiteX5042" fmla="*/ 3374251 w 6891715"/>
                <a:gd name="connsiteY5042" fmla="*/ 5226890 h 6367455"/>
                <a:gd name="connsiteX5043" fmla="*/ 3367352 w 6891715"/>
                <a:gd name="connsiteY5043" fmla="*/ 5227615 h 6367455"/>
                <a:gd name="connsiteX5044" fmla="*/ 3357761 w 6891715"/>
                <a:gd name="connsiteY5044" fmla="*/ 5233854 h 6367455"/>
                <a:gd name="connsiteX5045" fmla="*/ 3355306 w 6891715"/>
                <a:gd name="connsiteY5045" fmla="*/ 5234891 h 6367455"/>
                <a:gd name="connsiteX5046" fmla="*/ 3346733 w 6891715"/>
                <a:gd name="connsiteY5046" fmla="*/ 5230124 h 6367455"/>
                <a:gd name="connsiteX5047" fmla="*/ 3354671 w 6891715"/>
                <a:gd name="connsiteY5047" fmla="*/ 5222815 h 6367455"/>
                <a:gd name="connsiteX5048" fmla="*/ 3358798 w 6891715"/>
                <a:gd name="connsiteY5048" fmla="*/ 5218366 h 6367455"/>
                <a:gd name="connsiteX5049" fmla="*/ 3358436 w 6891715"/>
                <a:gd name="connsiteY5049" fmla="*/ 5217784 h 6367455"/>
                <a:gd name="connsiteX5050" fmla="*/ 3354315 w 6891715"/>
                <a:gd name="connsiteY5050" fmla="*/ 5222229 h 6367455"/>
                <a:gd name="connsiteX5051" fmla="*/ 3340052 w 6891715"/>
                <a:gd name="connsiteY5051" fmla="*/ 5224452 h 6367455"/>
                <a:gd name="connsiteX5052" fmla="*/ 3327374 w 6891715"/>
                <a:gd name="connsiteY5052" fmla="*/ 5222547 h 6367455"/>
                <a:gd name="connsiteX5053" fmla="*/ 3291558 w 6891715"/>
                <a:gd name="connsiteY5053" fmla="*/ 5197464 h 6367455"/>
                <a:gd name="connsiteX5054" fmla="*/ 3284585 w 6891715"/>
                <a:gd name="connsiteY5054" fmla="*/ 5183177 h 6367455"/>
                <a:gd name="connsiteX5055" fmla="*/ 3262715 w 6891715"/>
                <a:gd name="connsiteY5055" fmla="*/ 5167619 h 6367455"/>
                <a:gd name="connsiteX5056" fmla="*/ 3236724 w 6891715"/>
                <a:gd name="connsiteY5056" fmla="*/ 5163492 h 6367455"/>
                <a:gd name="connsiteX5057" fmla="*/ 3223095 w 6891715"/>
                <a:gd name="connsiteY5057" fmla="*/ 5169842 h 6367455"/>
                <a:gd name="connsiteX5058" fmla="*/ 3197105 w 6891715"/>
                <a:gd name="connsiteY5058" fmla="*/ 5168889 h 6367455"/>
                <a:gd name="connsiteX5059" fmla="*/ 3185694 w 6891715"/>
                <a:gd name="connsiteY5059" fmla="*/ 5151744 h 6367455"/>
                <a:gd name="connsiteX5060" fmla="*/ 3187913 w 6891715"/>
                <a:gd name="connsiteY5060" fmla="*/ 5144442 h 6367455"/>
                <a:gd name="connsiteX5061" fmla="*/ 3160338 w 6891715"/>
                <a:gd name="connsiteY5061" fmla="*/ 5123804 h 6367455"/>
                <a:gd name="connsiteX5062" fmla="*/ 3116598 w 6891715"/>
                <a:gd name="connsiteY5062" fmla="*/ 5068242 h 6367455"/>
                <a:gd name="connsiteX5063" fmla="*/ 3116281 w 6891715"/>
                <a:gd name="connsiteY5063" fmla="*/ 5063797 h 6367455"/>
                <a:gd name="connsiteX5064" fmla="*/ 3125790 w 6891715"/>
                <a:gd name="connsiteY5064" fmla="*/ 5065067 h 6367455"/>
                <a:gd name="connsiteX5065" fmla="*/ 3132129 w 6891715"/>
                <a:gd name="connsiteY5065" fmla="*/ 5063797 h 6367455"/>
                <a:gd name="connsiteX5066" fmla="*/ 3125790 w 6891715"/>
                <a:gd name="connsiteY5066" fmla="*/ 5056494 h 6367455"/>
                <a:gd name="connsiteX5067" fmla="*/ 3125790 w 6891715"/>
                <a:gd name="connsiteY5067" fmla="*/ 5052049 h 6367455"/>
                <a:gd name="connsiteX5068" fmla="*/ 3141637 w 6891715"/>
                <a:gd name="connsiteY5068" fmla="*/ 5060622 h 6367455"/>
                <a:gd name="connsiteX5069" fmla="*/ 3152097 w 6891715"/>
                <a:gd name="connsiteY5069" fmla="*/ 5071099 h 6367455"/>
                <a:gd name="connsiteX5070" fmla="*/ 3154316 w 6891715"/>
                <a:gd name="connsiteY5070" fmla="*/ 5061257 h 6367455"/>
                <a:gd name="connsiteX5071" fmla="*/ 3144807 w 6891715"/>
                <a:gd name="connsiteY5071" fmla="*/ 5059669 h 6367455"/>
                <a:gd name="connsiteX5072" fmla="*/ 3123571 w 6891715"/>
                <a:gd name="connsiteY5072" fmla="*/ 5040937 h 6367455"/>
                <a:gd name="connsiteX5073" fmla="*/ 3111844 w 6891715"/>
                <a:gd name="connsiteY5073" fmla="*/ 5026014 h 6367455"/>
                <a:gd name="connsiteX5074" fmla="*/ 3105187 w 6891715"/>
                <a:gd name="connsiteY5074" fmla="*/ 5012679 h 6367455"/>
                <a:gd name="connsiteX5075" fmla="*/ 3100750 w 6891715"/>
                <a:gd name="connsiteY5075" fmla="*/ 4980612 h 6367455"/>
                <a:gd name="connsiteX5076" fmla="*/ 3093143 w 6891715"/>
                <a:gd name="connsiteY5076" fmla="*/ 4963149 h 6367455"/>
                <a:gd name="connsiteX5077" fmla="*/ 3070005 w 6891715"/>
                <a:gd name="connsiteY5077" fmla="*/ 4933621 h 6367455"/>
                <a:gd name="connsiteX5078" fmla="*/ 3053524 w 6891715"/>
                <a:gd name="connsiteY5078" fmla="*/ 4927589 h 6367455"/>
                <a:gd name="connsiteX5079" fmla="*/ 3045283 w 6891715"/>
                <a:gd name="connsiteY5079" fmla="*/ 4918064 h 6367455"/>
                <a:gd name="connsiteX5080" fmla="*/ 3030703 w 6891715"/>
                <a:gd name="connsiteY5080" fmla="*/ 4921239 h 6367455"/>
                <a:gd name="connsiteX5081" fmla="*/ 3025314 w 6891715"/>
                <a:gd name="connsiteY5081" fmla="*/ 4945686 h 6367455"/>
                <a:gd name="connsiteX5082" fmla="*/ 3027850 w 6891715"/>
                <a:gd name="connsiteY5082" fmla="*/ 4958386 h 6367455"/>
                <a:gd name="connsiteX5083" fmla="*/ 3018341 w 6891715"/>
                <a:gd name="connsiteY5083" fmla="*/ 4971086 h 6367455"/>
                <a:gd name="connsiteX5084" fmla="*/ 3016123 w 6891715"/>
                <a:gd name="connsiteY5084" fmla="*/ 4966006 h 6367455"/>
                <a:gd name="connsiteX5085" fmla="*/ 3012953 w 6891715"/>
                <a:gd name="connsiteY5085" fmla="*/ 4975531 h 6367455"/>
                <a:gd name="connsiteX5086" fmla="*/ 3006931 w 6891715"/>
                <a:gd name="connsiteY5086" fmla="*/ 4990137 h 6367455"/>
                <a:gd name="connsiteX5087" fmla="*/ 3005980 w 6891715"/>
                <a:gd name="connsiteY5087" fmla="*/ 4995217 h 6367455"/>
                <a:gd name="connsiteX5088" fmla="*/ 2992351 w 6891715"/>
                <a:gd name="connsiteY5088" fmla="*/ 4986962 h 6367455"/>
                <a:gd name="connsiteX5089" fmla="*/ 2988547 w 6891715"/>
                <a:gd name="connsiteY5089" fmla="*/ 4967276 h 6367455"/>
                <a:gd name="connsiteX5090" fmla="*/ 2977137 w 6891715"/>
                <a:gd name="connsiteY5090" fmla="*/ 4958704 h 6367455"/>
                <a:gd name="connsiteX5091" fmla="*/ 2971749 w 6891715"/>
                <a:gd name="connsiteY5091" fmla="*/ 4946004 h 6367455"/>
                <a:gd name="connsiteX5092" fmla="*/ 2974601 w 6891715"/>
                <a:gd name="connsiteY5092" fmla="*/ 4927271 h 6367455"/>
                <a:gd name="connsiteX5093" fmla="*/ 2963825 w 6891715"/>
                <a:gd name="connsiteY5093" fmla="*/ 4910444 h 6367455"/>
                <a:gd name="connsiteX5094" fmla="*/ 2963825 w 6891715"/>
                <a:gd name="connsiteY5094" fmla="*/ 4899649 h 6367455"/>
                <a:gd name="connsiteX5095" fmla="*/ 2976186 w 6891715"/>
                <a:gd name="connsiteY5095" fmla="*/ 4893299 h 6367455"/>
                <a:gd name="connsiteX5096" fmla="*/ 2976672 w 6891715"/>
                <a:gd name="connsiteY5096" fmla="*/ 4893377 h 6367455"/>
                <a:gd name="connsiteX5097" fmla="*/ 2981824 w 6891715"/>
                <a:gd name="connsiteY5097" fmla="*/ 4881196 h 6367455"/>
                <a:gd name="connsiteX5098" fmla="*/ 2977710 w 6891715"/>
                <a:gd name="connsiteY5098" fmla="*/ 4874199 h 6367455"/>
                <a:gd name="connsiteX5099" fmla="*/ 2986888 w 6891715"/>
                <a:gd name="connsiteY5099" fmla="*/ 4875471 h 6367455"/>
                <a:gd name="connsiteX5100" fmla="*/ 2990656 w 6891715"/>
                <a:gd name="connsiteY5100" fmla="*/ 4865568 h 6367455"/>
                <a:gd name="connsiteX5101" fmla="*/ 2977241 w 6891715"/>
                <a:gd name="connsiteY5101" fmla="*/ 4873821 h 6367455"/>
                <a:gd name="connsiteX5102" fmla="*/ 2960110 w 6891715"/>
                <a:gd name="connsiteY5102" fmla="*/ 4867464 h 6367455"/>
                <a:gd name="connsiteX5103" fmla="*/ 2943297 w 6891715"/>
                <a:gd name="connsiteY5103" fmla="*/ 4876364 h 6367455"/>
                <a:gd name="connsiteX5104" fmla="*/ 2927436 w 6891715"/>
                <a:gd name="connsiteY5104" fmla="*/ 4870960 h 6367455"/>
                <a:gd name="connsiteX5105" fmla="*/ 2894761 w 6891715"/>
                <a:gd name="connsiteY5105" fmla="*/ 4889077 h 6367455"/>
                <a:gd name="connsiteX5106" fmla="*/ 2863038 w 6891715"/>
                <a:gd name="connsiteY5106" fmla="*/ 4899884 h 6367455"/>
                <a:gd name="connsiteX5107" fmla="*/ 2852887 w 6891715"/>
                <a:gd name="connsiteY5107" fmla="*/ 4901155 h 6367455"/>
                <a:gd name="connsiteX5108" fmla="*/ 2843053 w 6891715"/>
                <a:gd name="connsiteY5108" fmla="*/ 4922132 h 6367455"/>
                <a:gd name="connsiteX5109" fmla="*/ 2844639 w 6891715"/>
                <a:gd name="connsiteY5109" fmla="*/ 4939296 h 6367455"/>
                <a:gd name="connsiteX5110" fmla="*/ 2862721 w 6891715"/>
                <a:gd name="connsiteY5110" fmla="*/ 4962180 h 6367455"/>
                <a:gd name="connsiteX5111" fmla="*/ 2862721 w 6891715"/>
                <a:gd name="connsiteY5111" fmla="*/ 4977118 h 6367455"/>
                <a:gd name="connsiteX5112" fmla="*/ 2850349 w 6891715"/>
                <a:gd name="connsiteY5112" fmla="*/ 4994282 h 6367455"/>
                <a:gd name="connsiteX5113" fmla="*/ 2849397 w 6891715"/>
                <a:gd name="connsiteY5113" fmla="*/ 5023523 h 6367455"/>
                <a:gd name="connsiteX5114" fmla="*/ 2857011 w 6891715"/>
                <a:gd name="connsiteY5114" fmla="*/ 5056260 h 6367455"/>
                <a:gd name="connsiteX5115" fmla="*/ 2892223 w 6891715"/>
                <a:gd name="connsiteY5115" fmla="*/ 5094718 h 6367455"/>
                <a:gd name="connsiteX5116" fmla="*/ 2944566 w 6891715"/>
                <a:gd name="connsiteY5116" fmla="*/ 5138580 h 6367455"/>
                <a:gd name="connsiteX5117" fmla="*/ 2977558 w 6891715"/>
                <a:gd name="connsiteY5117" fmla="*/ 5157332 h 6367455"/>
                <a:gd name="connsiteX5118" fmla="*/ 3003571 w 6891715"/>
                <a:gd name="connsiteY5118" fmla="*/ 5234249 h 6367455"/>
                <a:gd name="connsiteX5119" fmla="*/ 3036880 w 6891715"/>
                <a:gd name="connsiteY5119" fmla="*/ 5295274 h 6367455"/>
                <a:gd name="connsiteX5120" fmla="*/ 3070189 w 6891715"/>
                <a:gd name="connsiteY5120" fmla="*/ 5330554 h 6367455"/>
                <a:gd name="connsiteX5121" fmla="*/ 3108256 w 6891715"/>
                <a:gd name="connsiteY5121" fmla="*/ 5352485 h 6367455"/>
                <a:gd name="connsiteX5122" fmla="*/ 3135855 w 6891715"/>
                <a:gd name="connsiteY5122" fmla="*/ 5374416 h 6367455"/>
                <a:gd name="connsiteX5123" fmla="*/ 3163454 w 6891715"/>
                <a:gd name="connsiteY5123" fmla="*/ 5357252 h 6367455"/>
                <a:gd name="connsiteX5124" fmla="*/ 3164406 w 6891715"/>
                <a:gd name="connsiteY5124" fmla="*/ 5364563 h 6367455"/>
                <a:gd name="connsiteX5125" fmla="*/ 3172019 w 6891715"/>
                <a:gd name="connsiteY5125" fmla="*/ 5366787 h 6367455"/>
                <a:gd name="connsiteX5126" fmla="*/ 3176778 w 6891715"/>
                <a:gd name="connsiteY5126" fmla="*/ 5355981 h 6367455"/>
                <a:gd name="connsiteX5127" fmla="*/ 3188515 w 6891715"/>
                <a:gd name="connsiteY5127" fmla="*/ 5351849 h 6367455"/>
                <a:gd name="connsiteX5128" fmla="*/ 3200252 w 6891715"/>
                <a:gd name="connsiteY5128" fmla="*/ 5351531 h 6367455"/>
                <a:gd name="connsiteX5129" fmla="*/ 3213259 w 6891715"/>
                <a:gd name="connsiteY5129" fmla="*/ 5373780 h 6367455"/>
                <a:gd name="connsiteX5130" fmla="*/ 3204694 w 6891715"/>
                <a:gd name="connsiteY5130" fmla="*/ 5384269 h 6367455"/>
                <a:gd name="connsiteX5131" fmla="*/ 3194225 w 6891715"/>
                <a:gd name="connsiteY5131" fmla="*/ 5398253 h 6367455"/>
                <a:gd name="connsiteX5132" fmla="*/ 3192322 w 6891715"/>
                <a:gd name="connsiteY5132" fmla="*/ 5409696 h 6367455"/>
                <a:gd name="connsiteX5133" fmla="*/ 3203108 w 6891715"/>
                <a:gd name="connsiteY5133" fmla="*/ 5431944 h 6367455"/>
                <a:gd name="connsiteX5134" fmla="*/ 3222141 w 6891715"/>
                <a:gd name="connsiteY5134" fmla="*/ 5436712 h 6367455"/>
                <a:gd name="connsiteX5135" fmla="*/ 3271946 w 6891715"/>
                <a:gd name="connsiteY5135" fmla="*/ 5456418 h 6367455"/>
                <a:gd name="connsiteX5136" fmla="*/ 3322703 w 6891715"/>
                <a:gd name="connsiteY5136" fmla="*/ 5478349 h 6367455"/>
                <a:gd name="connsiteX5137" fmla="*/ 3357281 w 6891715"/>
                <a:gd name="connsiteY5137" fmla="*/ 5513629 h 6367455"/>
                <a:gd name="connsiteX5138" fmla="*/ 3391224 w 6891715"/>
                <a:gd name="connsiteY5138" fmla="*/ 5526024 h 6367455"/>
                <a:gd name="connsiteX5139" fmla="*/ 3404865 w 6891715"/>
                <a:gd name="connsiteY5139" fmla="*/ 5541598 h 6367455"/>
                <a:gd name="connsiteX5140" fmla="*/ 3429609 w 6891715"/>
                <a:gd name="connsiteY5140" fmla="*/ 5562576 h 6367455"/>
                <a:gd name="connsiteX5141" fmla="*/ 3443250 w 6891715"/>
                <a:gd name="connsiteY5141" fmla="*/ 5581646 h 6367455"/>
                <a:gd name="connsiteX5142" fmla="*/ 3435319 w 6891715"/>
                <a:gd name="connsiteY5142" fmla="*/ 5601352 h 6367455"/>
                <a:gd name="connsiteX5143" fmla="*/ 3429926 w 6891715"/>
                <a:gd name="connsiteY5143" fmla="*/ 5619469 h 6367455"/>
                <a:gd name="connsiteX5144" fmla="*/ 3396934 w 6891715"/>
                <a:gd name="connsiteY5144" fmla="*/ 5603894 h 6367455"/>
                <a:gd name="connsiteX5145" fmla="*/ 3382976 w 6891715"/>
                <a:gd name="connsiteY5145" fmla="*/ 5572429 h 6367455"/>
                <a:gd name="connsiteX5146" fmla="*/ 3329999 w 6891715"/>
                <a:gd name="connsiteY5146" fmla="*/ 5563529 h 6367455"/>
                <a:gd name="connsiteX5147" fmla="*/ 3328730 w 6891715"/>
                <a:gd name="connsiteY5147" fmla="*/ 5550816 h 6367455"/>
                <a:gd name="connsiteX5148" fmla="*/ 3336344 w 6891715"/>
                <a:gd name="connsiteY5148" fmla="*/ 5546684 h 6367455"/>
                <a:gd name="connsiteX5149" fmla="*/ 3325558 w 6891715"/>
                <a:gd name="connsiteY5149" fmla="*/ 5541280 h 6367455"/>
                <a:gd name="connsiteX5150" fmla="*/ 3285270 w 6891715"/>
                <a:gd name="connsiteY5150" fmla="*/ 5547955 h 6367455"/>
                <a:gd name="connsiteX5151" fmla="*/ 3262429 w 6891715"/>
                <a:gd name="connsiteY5151" fmla="*/ 5574653 h 6367455"/>
                <a:gd name="connsiteX5152" fmla="*/ 3270043 w 6891715"/>
                <a:gd name="connsiteY5152" fmla="*/ 5591499 h 6367455"/>
                <a:gd name="connsiteX5153" fmla="*/ 3249423 w 6891715"/>
                <a:gd name="connsiteY5153" fmla="*/ 5626779 h 6367455"/>
                <a:gd name="connsiteX5154" fmla="*/ 3268457 w 6891715"/>
                <a:gd name="connsiteY5154" fmla="*/ 5643306 h 6367455"/>
                <a:gd name="connsiteX5155" fmla="*/ 3299228 w 6891715"/>
                <a:gd name="connsiteY5155" fmla="*/ 5662059 h 6367455"/>
                <a:gd name="connsiteX5156" fmla="*/ 3308110 w 6891715"/>
                <a:gd name="connsiteY5156" fmla="*/ 5681765 h 6367455"/>
                <a:gd name="connsiteX5157" fmla="*/ 3314455 w 6891715"/>
                <a:gd name="connsiteY5157" fmla="*/ 5708145 h 6367455"/>
                <a:gd name="connsiteX5158" fmla="*/ 3313820 w 6891715"/>
                <a:gd name="connsiteY5158" fmla="*/ 5724991 h 6367455"/>
                <a:gd name="connsiteX5159" fmla="*/ 3292566 w 6891715"/>
                <a:gd name="connsiteY5159" fmla="*/ 5728487 h 6367455"/>
                <a:gd name="connsiteX5160" fmla="*/ 3262112 w 6891715"/>
                <a:gd name="connsiteY5160" fmla="*/ 5744697 h 6367455"/>
                <a:gd name="connsiteX5161" fmla="*/ 3263064 w 6891715"/>
                <a:gd name="connsiteY5161" fmla="*/ 5768534 h 6367455"/>
                <a:gd name="connsiteX5162" fmla="*/ 3262429 w 6891715"/>
                <a:gd name="connsiteY5162" fmla="*/ 5799365 h 6367455"/>
                <a:gd name="connsiteX5163" fmla="*/ 3221824 w 6891715"/>
                <a:gd name="connsiteY5163" fmla="*/ 5842909 h 6367455"/>
                <a:gd name="connsiteX5164" fmla="*/ 3205963 w 6891715"/>
                <a:gd name="connsiteY5164" fmla="*/ 5867382 h 6367455"/>
                <a:gd name="connsiteX5165" fmla="*/ 3189149 w 6891715"/>
                <a:gd name="connsiteY5165" fmla="*/ 5873739 h 6367455"/>
                <a:gd name="connsiteX5166" fmla="*/ 3175509 w 6891715"/>
                <a:gd name="connsiteY5166" fmla="*/ 5861343 h 6367455"/>
                <a:gd name="connsiteX5167" fmla="*/ 3164406 w 6891715"/>
                <a:gd name="connsiteY5167" fmla="*/ 5830831 h 6367455"/>
                <a:gd name="connsiteX5168" fmla="*/ 3164406 w 6891715"/>
                <a:gd name="connsiteY5168" fmla="*/ 5821296 h 6367455"/>
                <a:gd name="connsiteX5169" fmla="*/ 3185343 w 6891715"/>
                <a:gd name="connsiteY5169" fmla="*/ 5813985 h 6367455"/>
                <a:gd name="connsiteX5170" fmla="*/ 3192639 w 6891715"/>
                <a:gd name="connsiteY5170" fmla="*/ 5799047 h 6367455"/>
                <a:gd name="connsiteX5171" fmla="*/ 3182805 w 6891715"/>
                <a:gd name="connsiteY5171" fmla="*/ 5784109 h 6367455"/>
                <a:gd name="connsiteX5172" fmla="*/ 3187246 w 6891715"/>
                <a:gd name="connsiteY5172" fmla="*/ 5774573 h 6367455"/>
                <a:gd name="connsiteX5173" fmla="*/ 3204059 w 6891715"/>
                <a:gd name="connsiteY5173" fmla="*/ 5767263 h 6367455"/>
                <a:gd name="connsiteX5174" fmla="*/ 3218017 w 6891715"/>
                <a:gd name="connsiteY5174" fmla="*/ 5761860 h 6367455"/>
                <a:gd name="connsiteX5175" fmla="*/ 3220555 w 6891715"/>
                <a:gd name="connsiteY5175" fmla="*/ 5742790 h 6367455"/>
                <a:gd name="connsiteX5176" fmla="*/ 3219603 w 6891715"/>
                <a:gd name="connsiteY5176" fmla="*/ 5728805 h 6367455"/>
                <a:gd name="connsiteX5177" fmla="*/ 3207549 w 6891715"/>
                <a:gd name="connsiteY5177" fmla="*/ 5710052 h 6367455"/>
                <a:gd name="connsiteX5178" fmla="*/ 3188198 w 6891715"/>
                <a:gd name="connsiteY5178" fmla="*/ 5667144 h 6367455"/>
                <a:gd name="connsiteX5179" fmla="*/ 3177095 w 6891715"/>
                <a:gd name="connsiteY5179" fmla="*/ 5628050 h 6367455"/>
                <a:gd name="connsiteX5180" fmla="*/ 3159330 w 6891715"/>
                <a:gd name="connsiteY5180" fmla="*/ 5606119 h 6367455"/>
                <a:gd name="connsiteX5181" fmla="*/ 3131731 w 6891715"/>
                <a:gd name="connsiteY5181" fmla="*/ 5611840 h 6367455"/>
                <a:gd name="connsiteX5182" fmla="*/ 3108256 w 6891715"/>
                <a:gd name="connsiteY5182" fmla="*/ 5600398 h 6367455"/>
                <a:gd name="connsiteX5183" fmla="*/ 3096519 w 6891715"/>
                <a:gd name="connsiteY5183" fmla="*/ 5576243 h 6367455"/>
                <a:gd name="connsiteX5184" fmla="*/ 3097788 w 6891715"/>
                <a:gd name="connsiteY5184" fmla="*/ 5564800 h 6367455"/>
                <a:gd name="connsiteX5185" fmla="*/ 3079388 w 6891715"/>
                <a:gd name="connsiteY5185" fmla="*/ 5534288 h 6367455"/>
                <a:gd name="connsiteX5186" fmla="*/ 3052741 w 6891715"/>
                <a:gd name="connsiteY5186" fmla="*/ 5543823 h 6367455"/>
                <a:gd name="connsiteX5187" fmla="*/ 3044176 w 6891715"/>
                <a:gd name="connsiteY5187" fmla="*/ 5537784 h 6367455"/>
                <a:gd name="connsiteX5188" fmla="*/ 3052741 w 6891715"/>
                <a:gd name="connsiteY5188" fmla="*/ 5519667 h 6367455"/>
                <a:gd name="connsiteX5189" fmla="*/ 3034659 w 6891715"/>
                <a:gd name="connsiteY5189" fmla="*/ 5516489 h 6367455"/>
                <a:gd name="connsiteX5190" fmla="*/ 3010232 w 6891715"/>
                <a:gd name="connsiteY5190" fmla="*/ 5496783 h 6367455"/>
                <a:gd name="connsiteX5191" fmla="*/ 2983585 w 6891715"/>
                <a:gd name="connsiteY5191" fmla="*/ 5462457 h 6367455"/>
                <a:gd name="connsiteX5192" fmla="*/ 2953766 w 6891715"/>
                <a:gd name="connsiteY5192" fmla="*/ 5469767 h 6367455"/>
                <a:gd name="connsiteX5193" fmla="*/ 2933780 w 6891715"/>
                <a:gd name="connsiteY5193" fmla="*/ 5458325 h 6367455"/>
                <a:gd name="connsiteX5194" fmla="*/ 2913478 w 6891715"/>
                <a:gd name="connsiteY5194" fmla="*/ 5460867 h 6367455"/>
                <a:gd name="connsiteX5195" fmla="*/ 2861452 w 6891715"/>
                <a:gd name="connsiteY5195" fmla="*/ 5422409 h 6367455"/>
                <a:gd name="connsiteX5196" fmla="*/ 2823067 w 6891715"/>
                <a:gd name="connsiteY5196" fmla="*/ 5379501 h 6367455"/>
                <a:gd name="connsiteX5197" fmla="*/ 2802765 w 6891715"/>
                <a:gd name="connsiteY5197" fmla="*/ 5362338 h 6367455"/>
                <a:gd name="connsiteX5198" fmla="*/ 2789758 w 6891715"/>
                <a:gd name="connsiteY5198" fmla="*/ 5336275 h 6367455"/>
                <a:gd name="connsiteX5199" fmla="*/ 2765332 w 6891715"/>
                <a:gd name="connsiteY5199" fmla="*/ 5308941 h 6367455"/>
                <a:gd name="connsiteX5200" fmla="*/ 2739953 w 6891715"/>
                <a:gd name="connsiteY5200" fmla="*/ 5313709 h 6367455"/>
                <a:gd name="connsiteX5201" fmla="*/ 2730437 w 6891715"/>
                <a:gd name="connsiteY5201" fmla="*/ 5321972 h 6367455"/>
                <a:gd name="connsiteX5202" fmla="*/ 2725044 w 6891715"/>
                <a:gd name="connsiteY5202" fmla="*/ 5309259 h 6367455"/>
                <a:gd name="connsiteX5203" fmla="*/ 2736781 w 6891715"/>
                <a:gd name="connsiteY5203" fmla="*/ 5299724 h 6367455"/>
                <a:gd name="connsiteX5204" fmla="*/ 2719968 w 6891715"/>
                <a:gd name="connsiteY5204" fmla="*/ 5285103 h 6367455"/>
                <a:gd name="connsiteX5205" fmla="*/ 2702838 w 6891715"/>
                <a:gd name="connsiteY5205" fmla="*/ 5280336 h 6367455"/>
                <a:gd name="connsiteX5206" fmla="*/ 2707913 w 6891715"/>
                <a:gd name="connsiteY5206" fmla="*/ 5265397 h 6367455"/>
                <a:gd name="connsiteX5207" fmla="*/ 2688880 w 6891715"/>
                <a:gd name="connsiteY5207" fmla="*/ 5254909 h 6367455"/>
                <a:gd name="connsiteX5208" fmla="*/ 2675873 w 6891715"/>
                <a:gd name="connsiteY5208" fmla="*/ 5257133 h 6367455"/>
                <a:gd name="connsiteX5209" fmla="*/ 2673970 w 6891715"/>
                <a:gd name="connsiteY5209" fmla="*/ 5252048 h 6367455"/>
                <a:gd name="connsiteX5210" fmla="*/ 2681266 w 6891715"/>
                <a:gd name="connsiteY5210" fmla="*/ 5238063 h 6367455"/>
                <a:gd name="connsiteX5211" fmla="*/ 2675556 w 6891715"/>
                <a:gd name="connsiteY5211" fmla="*/ 5215179 h 6367455"/>
                <a:gd name="connsiteX5212" fmla="*/ 2658426 w 6891715"/>
                <a:gd name="connsiteY5212" fmla="*/ 5162418 h 6367455"/>
                <a:gd name="connsiteX5213" fmla="*/ 2652716 w 6891715"/>
                <a:gd name="connsiteY5213" fmla="*/ 5132859 h 6367455"/>
                <a:gd name="connsiteX5214" fmla="*/ 2649543 w 6891715"/>
                <a:gd name="connsiteY5214" fmla="*/ 5105207 h 6367455"/>
                <a:gd name="connsiteX5215" fmla="*/ 2626068 w 6891715"/>
                <a:gd name="connsiteY5215" fmla="*/ 5097261 h 6367455"/>
                <a:gd name="connsiteX5216" fmla="*/ 2593394 w 6891715"/>
                <a:gd name="connsiteY5216" fmla="*/ 5088997 h 6367455"/>
                <a:gd name="connsiteX5217" fmla="*/ 2560085 w 6891715"/>
                <a:gd name="connsiteY5217" fmla="*/ 5061027 h 6367455"/>
                <a:gd name="connsiteX5218" fmla="*/ 2538830 w 6891715"/>
                <a:gd name="connsiteY5218" fmla="*/ 5057849 h 6367455"/>
                <a:gd name="connsiteX5219" fmla="*/ 2522017 w 6891715"/>
                <a:gd name="connsiteY5219" fmla="*/ 5051810 h 6367455"/>
                <a:gd name="connsiteX5220" fmla="*/ 2489343 w 6891715"/>
                <a:gd name="connsiteY5220" fmla="*/ 5055306 h 6367455"/>
                <a:gd name="connsiteX5221" fmla="*/ 2475702 w 6891715"/>
                <a:gd name="connsiteY5221" fmla="*/ 5070245 h 6367455"/>
                <a:gd name="connsiteX5222" fmla="*/ 2452544 w 6891715"/>
                <a:gd name="connsiteY5222" fmla="*/ 5107432 h 6367455"/>
                <a:gd name="connsiteX5223" fmla="*/ 2438269 w 6891715"/>
                <a:gd name="connsiteY5223" fmla="*/ 5122370 h 6367455"/>
                <a:gd name="connsiteX5224" fmla="*/ 2419235 w 6891715"/>
                <a:gd name="connsiteY5224" fmla="*/ 5126502 h 6367455"/>
                <a:gd name="connsiteX5225" fmla="*/ 2419155 w 6891715"/>
                <a:gd name="connsiteY5225" fmla="*/ 5126339 h 6367455"/>
                <a:gd name="connsiteX5226" fmla="*/ 2414212 w 6891715"/>
                <a:gd name="connsiteY5226" fmla="*/ 5127883 h 6367455"/>
                <a:gd name="connsiteX5227" fmla="*/ 2409765 w 6891715"/>
                <a:gd name="connsiteY5227" fmla="*/ 5122167 h 6367455"/>
                <a:gd name="connsiteX5228" fmla="*/ 2400235 w 6891715"/>
                <a:gd name="connsiteY5228" fmla="*/ 5125343 h 6367455"/>
                <a:gd name="connsiteX5229" fmla="*/ 2400223 w 6891715"/>
                <a:gd name="connsiteY5229" fmla="*/ 5125369 h 6367455"/>
                <a:gd name="connsiteX5230" fmla="*/ 2408524 w 6891715"/>
                <a:gd name="connsiteY5230" fmla="*/ 5122854 h 6367455"/>
                <a:gd name="connsiteX5231" fmla="*/ 2412969 w 6891715"/>
                <a:gd name="connsiteY5231" fmla="*/ 5128049 h 6367455"/>
                <a:gd name="connsiteX5232" fmla="*/ 2397053 w 6891715"/>
                <a:gd name="connsiteY5232" fmla="*/ 5131996 h 6367455"/>
                <a:gd name="connsiteX5233" fmla="*/ 2396741 w 6891715"/>
                <a:gd name="connsiteY5233" fmla="*/ 5132647 h 6367455"/>
                <a:gd name="connsiteX5234" fmla="*/ 2385305 w 6891715"/>
                <a:gd name="connsiteY5234" fmla="*/ 5136458 h 6367455"/>
                <a:gd name="connsiteX5235" fmla="*/ 2383717 w 6891715"/>
                <a:gd name="connsiteY5235" fmla="*/ 5137411 h 6367455"/>
                <a:gd name="connsiteX5236" fmla="*/ 2384034 w 6891715"/>
                <a:gd name="connsiteY5236" fmla="*/ 5136458 h 6367455"/>
                <a:gd name="connsiteX5237" fmla="*/ 2380858 w 6891715"/>
                <a:gd name="connsiteY5237" fmla="*/ 5135823 h 6367455"/>
                <a:gd name="connsiteX5238" fmla="*/ 2379587 w 6891715"/>
                <a:gd name="connsiteY5238" fmla="*/ 5136458 h 6367455"/>
                <a:gd name="connsiteX5239" fmla="*/ 2377999 w 6891715"/>
                <a:gd name="connsiteY5239" fmla="*/ 5136458 h 6367455"/>
                <a:gd name="connsiteX5240" fmla="*/ 2377046 w 6891715"/>
                <a:gd name="connsiteY5240" fmla="*/ 5136776 h 6367455"/>
                <a:gd name="connsiteX5241" fmla="*/ 2375775 w 6891715"/>
                <a:gd name="connsiteY5241" fmla="*/ 5137411 h 6367455"/>
                <a:gd name="connsiteX5242" fmla="*/ 2375140 w 6891715"/>
                <a:gd name="connsiteY5242" fmla="*/ 5138046 h 6367455"/>
                <a:gd name="connsiteX5243" fmla="*/ 2374822 w 6891715"/>
                <a:gd name="connsiteY5243" fmla="*/ 5138999 h 6367455"/>
                <a:gd name="connsiteX5244" fmla="*/ 2374187 w 6891715"/>
                <a:gd name="connsiteY5244" fmla="*/ 5141857 h 6367455"/>
                <a:gd name="connsiteX5245" fmla="*/ 2374504 w 6891715"/>
                <a:gd name="connsiteY5245" fmla="*/ 5141857 h 6367455"/>
                <a:gd name="connsiteX5246" fmla="*/ 2375140 w 6891715"/>
                <a:gd name="connsiteY5246" fmla="*/ 5142175 h 6367455"/>
                <a:gd name="connsiteX5247" fmla="*/ 2377363 w 6891715"/>
                <a:gd name="connsiteY5247" fmla="*/ 5141540 h 6367455"/>
                <a:gd name="connsiteX5248" fmla="*/ 2351950 w 6891715"/>
                <a:gd name="connsiteY5248" fmla="*/ 5159642 h 6367455"/>
                <a:gd name="connsiteX5249" fmla="*/ 2327490 w 6891715"/>
                <a:gd name="connsiteY5249" fmla="*/ 5172345 h 6367455"/>
                <a:gd name="connsiteX5250" fmla="*/ 2305572 w 6891715"/>
                <a:gd name="connsiteY5250" fmla="*/ 5206327 h 6367455"/>
                <a:gd name="connsiteX5251" fmla="*/ 2275076 w 6891715"/>
                <a:gd name="connsiteY5251" fmla="*/ 5219348 h 6367455"/>
                <a:gd name="connsiteX5252" fmla="*/ 2232509 w 6891715"/>
                <a:gd name="connsiteY5252" fmla="*/ 5220936 h 6367455"/>
                <a:gd name="connsiteX5253" fmla="*/ 2188037 w 6891715"/>
                <a:gd name="connsiteY5253" fmla="*/ 5202198 h 6367455"/>
                <a:gd name="connsiteX5254" fmla="*/ 2180413 w 6891715"/>
                <a:gd name="connsiteY5254" fmla="*/ 5189812 h 6367455"/>
                <a:gd name="connsiteX5255" fmla="*/ 2143246 w 6891715"/>
                <a:gd name="connsiteY5255" fmla="*/ 5174251 h 6367455"/>
                <a:gd name="connsiteX5256" fmla="*/ 2120057 w 6891715"/>
                <a:gd name="connsiteY5256" fmla="*/ 5189177 h 6367455"/>
                <a:gd name="connsiteX5257" fmla="*/ 2104174 w 6891715"/>
                <a:gd name="connsiteY5257" fmla="*/ 5175521 h 6367455"/>
                <a:gd name="connsiteX5258" fmla="*/ 2082891 w 6891715"/>
                <a:gd name="connsiteY5258" fmla="*/ 5171710 h 6367455"/>
                <a:gd name="connsiteX5259" fmla="*/ 2058431 w 6891715"/>
                <a:gd name="connsiteY5259" fmla="*/ 5159324 h 6367455"/>
                <a:gd name="connsiteX5260" fmla="*/ 2040324 w 6891715"/>
                <a:gd name="connsiteY5260" fmla="*/ 5164723 h 6367455"/>
                <a:gd name="connsiteX5261" fmla="*/ 2022535 w 6891715"/>
                <a:gd name="connsiteY5261" fmla="*/ 5181555 h 6367455"/>
                <a:gd name="connsiteX5262" fmla="*/ 2004746 w 6891715"/>
                <a:gd name="connsiteY5262" fmla="*/ 5192353 h 6367455"/>
                <a:gd name="connsiteX5263" fmla="*/ 1967897 w 6891715"/>
                <a:gd name="connsiteY5263" fmla="*/ 5205374 h 6367455"/>
                <a:gd name="connsiteX5264" fmla="*/ 1959638 w 6891715"/>
                <a:gd name="connsiteY5264" fmla="*/ 5239356 h 6367455"/>
                <a:gd name="connsiteX5265" fmla="*/ 1951061 w 6891715"/>
                <a:gd name="connsiteY5265" fmla="*/ 5251106 h 6367455"/>
                <a:gd name="connsiteX5266" fmla="*/ 1959638 w 6891715"/>
                <a:gd name="connsiteY5266" fmla="*/ 5255870 h 6367455"/>
                <a:gd name="connsiteX5267" fmla="*/ 1960591 w 6891715"/>
                <a:gd name="connsiteY5267" fmla="*/ 5245390 h 6367455"/>
                <a:gd name="connsiteX5268" fmla="*/ 1963767 w 6891715"/>
                <a:gd name="connsiteY5268" fmla="*/ 5259046 h 6367455"/>
                <a:gd name="connsiteX5269" fmla="*/ 1959955 w 6891715"/>
                <a:gd name="connsiteY5269" fmla="*/ 5274925 h 6367455"/>
                <a:gd name="connsiteX5270" fmla="*/ 1964720 w 6891715"/>
                <a:gd name="connsiteY5270" fmla="*/ 5288899 h 6367455"/>
                <a:gd name="connsiteX5271" fmla="*/ 1963974 w 6891715"/>
                <a:gd name="connsiteY5271" fmla="*/ 5289811 h 6367455"/>
                <a:gd name="connsiteX5272" fmla="*/ 1973866 w 6891715"/>
                <a:gd name="connsiteY5272" fmla="*/ 5295679 h 6367455"/>
                <a:gd name="connsiteX5273" fmla="*/ 1970058 w 6891715"/>
                <a:gd name="connsiteY5273" fmla="*/ 5311533 h 6367455"/>
                <a:gd name="connsiteX5274" fmla="*/ 1985925 w 6891715"/>
                <a:gd name="connsiteY5274" fmla="*/ 5317557 h 6367455"/>
                <a:gd name="connsiteX5275" fmla="*/ 1980530 w 6891715"/>
                <a:gd name="connsiteY5275" fmla="*/ 5325801 h 6367455"/>
                <a:gd name="connsiteX5276" fmla="*/ 1973232 w 6891715"/>
                <a:gd name="connsiteY5276" fmla="*/ 5324216 h 6367455"/>
                <a:gd name="connsiteX5277" fmla="*/ 1965616 w 6891715"/>
                <a:gd name="connsiteY5277" fmla="*/ 5329606 h 6367455"/>
                <a:gd name="connsiteX5278" fmla="*/ 1962760 w 6891715"/>
                <a:gd name="connsiteY5278" fmla="*/ 5341972 h 6367455"/>
                <a:gd name="connsiteX5279" fmla="*/ 1975770 w 6891715"/>
                <a:gd name="connsiteY5279" fmla="*/ 5354655 h 6367455"/>
                <a:gd name="connsiteX5280" fmla="*/ 1971328 w 6891715"/>
                <a:gd name="connsiteY5280" fmla="*/ 5366070 h 6367455"/>
                <a:gd name="connsiteX5281" fmla="*/ 1965298 w 6891715"/>
                <a:gd name="connsiteY5281" fmla="*/ 5380022 h 6367455"/>
                <a:gd name="connsiteX5282" fmla="*/ 1926267 w 6891715"/>
                <a:gd name="connsiteY5282" fmla="*/ 5399046 h 6367455"/>
                <a:gd name="connsiteX5283" fmla="*/ 1896755 w 6891715"/>
                <a:gd name="connsiteY5283" fmla="*/ 5413315 h 6367455"/>
                <a:gd name="connsiteX5284" fmla="*/ 1868513 w 6891715"/>
                <a:gd name="connsiteY5284" fmla="*/ 5449144 h 6367455"/>
                <a:gd name="connsiteX5285" fmla="*/ 1823135 w 6891715"/>
                <a:gd name="connsiteY5285" fmla="*/ 5464364 h 6367455"/>
                <a:gd name="connsiteX5286" fmla="*/ 1755543 w 6891715"/>
                <a:gd name="connsiteY5286" fmla="*/ 5485925 h 6367455"/>
                <a:gd name="connsiteX5287" fmla="*/ 1738090 w 6891715"/>
                <a:gd name="connsiteY5287" fmla="*/ 5508121 h 6367455"/>
                <a:gd name="connsiteX5288" fmla="*/ 1753957 w 6891715"/>
                <a:gd name="connsiteY5288" fmla="*/ 5520487 h 6367455"/>
                <a:gd name="connsiteX5289" fmla="*/ 1746341 w 6891715"/>
                <a:gd name="connsiteY5289" fmla="*/ 5534438 h 6367455"/>
                <a:gd name="connsiteX5290" fmla="*/ 1742215 w 6891715"/>
                <a:gd name="connsiteY5290" fmla="*/ 5529048 h 6367455"/>
                <a:gd name="connsiteX5291" fmla="*/ 1744437 w 6891715"/>
                <a:gd name="connsiteY5291" fmla="*/ 5522706 h 6367455"/>
                <a:gd name="connsiteX5292" fmla="*/ 1726666 w 6891715"/>
                <a:gd name="connsiteY5292" fmla="*/ 5536975 h 6367455"/>
                <a:gd name="connsiteX5293" fmla="*/ 1643844 w 6891715"/>
                <a:gd name="connsiteY5293" fmla="*/ 5654293 h 6367455"/>
                <a:gd name="connsiteX5294" fmla="*/ 1644161 w 6891715"/>
                <a:gd name="connsiteY5294" fmla="*/ 5684733 h 6367455"/>
                <a:gd name="connsiteX5295" fmla="*/ 1633689 w 6891715"/>
                <a:gd name="connsiteY5295" fmla="*/ 5691391 h 6367455"/>
                <a:gd name="connsiteX5296" fmla="*/ 1645748 w 6891715"/>
                <a:gd name="connsiteY5296" fmla="*/ 5699318 h 6367455"/>
                <a:gd name="connsiteX5297" fmla="*/ 1664787 w 6891715"/>
                <a:gd name="connsiteY5297" fmla="*/ 5741490 h 6367455"/>
                <a:gd name="connsiteX5298" fmla="*/ 1679702 w 6891715"/>
                <a:gd name="connsiteY5298" fmla="*/ 5743392 h 6367455"/>
                <a:gd name="connsiteX5299" fmla="*/ 1685413 w 6891715"/>
                <a:gd name="connsiteY5299" fmla="*/ 5754807 h 6367455"/>
                <a:gd name="connsiteX5300" fmla="*/ 1692712 w 6891715"/>
                <a:gd name="connsiteY5300" fmla="*/ 5763368 h 6367455"/>
                <a:gd name="connsiteX5301" fmla="*/ 1677798 w 6891715"/>
                <a:gd name="connsiteY5301" fmla="*/ 5769709 h 6367455"/>
                <a:gd name="connsiteX5302" fmla="*/ 1658124 w 6891715"/>
                <a:gd name="connsiteY5302" fmla="*/ 5794124 h 6367455"/>
                <a:gd name="connsiteX5303" fmla="*/ 1636862 w 6891715"/>
                <a:gd name="connsiteY5303" fmla="*/ 5800783 h 6367455"/>
                <a:gd name="connsiteX5304" fmla="*/ 1631785 w 6891715"/>
                <a:gd name="connsiteY5304" fmla="*/ 5814100 h 6367455"/>
                <a:gd name="connsiteX5305" fmla="*/ 1617188 w 6891715"/>
                <a:gd name="connsiteY5305" fmla="*/ 5833125 h 6367455"/>
                <a:gd name="connsiteX5306" fmla="*/ 1613063 w 6891715"/>
                <a:gd name="connsiteY5306" fmla="*/ 5852467 h 6367455"/>
                <a:gd name="connsiteX5307" fmla="*/ 1596562 w 6891715"/>
                <a:gd name="connsiteY5307" fmla="*/ 5884174 h 6367455"/>
                <a:gd name="connsiteX5308" fmla="*/ 1605130 w 6891715"/>
                <a:gd name="connsiteY5308" fmla="*/ 5897809 h 6367455"/>
                <a:gd name="connsiteX5309" fmla="*/ 1600687 w 6891715"/>
                <a:gd name="connsiteY5309" fmla="*/ 5905101 h 6367455"/>
                <a:gd name="connsiteX5310" fmla="*/ 1584820 w 6891715"/>
                <a:gd name="connsiteY5310" fmla="*/ 5900979 h 6367455"/>
                <a:gd name="connsiteX5311" fmla="*/ 1557530 w 6891715"/>
                <a:gd name="connsiteY5311" fmla="*/ 5907638 h 6367455"/>
                <a:gd name="connsiteX5312" fmla="*/ 1535317 w 6891715"/>
                <a:gd name="connsiteY5312" fmla="*/ 5905736 h 6367455"/>
                <a:gd name="connsiteX5313" fmla="*/ 1530239 w 6891715"/>
                <a:gd name="connsiteY5313" fmla="*/ 5923809 h 6367455"/>
                <a:gd name="connsiteX5314" fmla="*/ 1507072 w 6891715"/>
                <a:gd name="connsiteY5314" fmla="*/ 5931102 h 6367455"/>
                <a:gd name="connsiteX5315" fmla="*/ 1506120 w 6891715"/>
                <a:gd name="connsiteY5315" fmla="*/ 5957736 h 6367455"/>
                <a:gd name="connsiteX5316" fmla="*/ 1494697 w 6891715"/>
                <a:gd name="connsiteY5316" fmla="*/ 5973590 h 6367455"/>
                <a:gd name="connsiteX5317" fmla="*/ 1485495 w 6891715"/>
                <a:gd name="connsiteY5317" fmla="*/ 5998956 h 6367455"/>
                <a:gd name="connsiteX5318" fmla="*/ 1475974 w 6891715"/>
                <a:gd name="connsiteY5318" fmla="*/ 6005298 h 6367455"/>
                <a:gd name="connsiteX5319" fmla="*/ 1453762 w 6891715"/>
                <a:gd name="connsiteY5319" fmla="*/ 5996737 h 6367455"/>
                <a:gd name="connsiteX5320" fmla="*/ 1414731 w 6891715"/>
                <a:gd name="connsiteY5320" fmla="*/ 6016396 h 6367455"/>
                <a:gd name="connsiteX5321" fmla="*/ 1392517 w 6891715"/>
                <a:gd name="connsiteY5321" fmla="*/ 6005932 h 6367455"/>
                <a:gd name="connsiteX5322" fmla="*/ 1351261 w 6891715"/>
                <a:gd name="connsiteY5322" fmla="*/ 6013859 h 6367455"/>
                <a:gd name="connsiteX5323" fmla="*/ 1318258 w 6891715"/>
                <a:gd name="connsiteY5323" fmla="*/ 6008786 h 6367455"/>
                <a:gd name="connsiteX5324" fmla="*/ 1261457 w 6891715"/>
                <a:gd name="connsiteY5324" fmla="*/ 6005932 h 6367455"/>
                <a:gd name="connsiteX5325" fmla="*/ 1248764 w 6891715"/>
                <a:gd name="connsiteY5325" fmla="*/ 6019883 h 6367455"/>
                <a:gd name="connsiteX5326" fmla="*/ 1228772 w 6891715"/>
                <a:gd name="connsiteY5326" fmla="*/ 6032884 h 6367455"/>
                <a:gd name="connsiteX5327" fmla="*/ 1189741 w 6891715"/>
                <a:gd name="connsiteY5327" fmla="*/ 6033835 h 6367455"/>
                <a:gd name="connsiteX5328" fmla="*/ 1159276 w 6891715"/>
                <a:gd name="connsiteY5328" fmla="*/ 6073152 h 6367455"/>
                <a:gd name="connsiteX5329" fmla="*/ 1151026 w 6891715"/>
                <a:gd name="connsiteY5329" fmla="*/ 6091226 h 6367455"/>
                <a:gd name="connsiteX5330" fmla="*/ 1140553 w 6891715"/>
                <a:gd name="connsiteY5330" fmla="*/ 6083933 h 6367455"/>
                <a:gd name="connsiteX5331" fmla="*/ 1124369 w 6891715"/>
                <a:gd name="connsiteY5331" fmla="*/ 6080762 h 6367455"/>
                <a:gd name="connsiteX5332" fmla="*/ 1118023 w 6891715"/>
                <a:gd name="connsiteY5332" fmla="*/ 6075689 h 6367455"/>
                <a:gd name="connsiteX5333" fmla="*/ 1104377 w 6891715"/>
                <a:gd name="connsiteY5333" fmla="*/ 6071567 h 6367455"/>
                <a:gd name="connsiteX5334" fmla="*/ 1095809 w 6891715"/>
                <a:gd name="connsiteY5334" fmla="*/ 6070616 h 6367455"/>
                <a:gd name="connsiteX5335" fmla="*/ 1074230 w 6891715"/>
                <a:gd name="connsiteY5335" fmla="*/ 6036054 h 6367455"/>
                <a:gd name="connsiteX5336" fmla="*/ 1076453 w 6891715"/>
                <a:gd name="connsiteY5336" fmla="*/ 6024640 h 6367455"/>
                <a:gd name="connsiteX5337" fmla="*/ 1067884 w 6891715"/>
                <a:gd name="connsiteY5337" fmla="*/ 6017347 h 6367455"/>
                <a:gd name="connsiteX5338" fmla="*/ 1072961 w 6891715"/>
                <a:gd name="connsiteY5338" fmla="*/ 5991981 h 6367455"/>
                <a:gd name="connsiteX5339" fmla="*/ 1032343 w 6891715"/>
                <a:gd name="connsiteY5339" fmla="*/ 5954565 h 6367455"/>
                <a:gd name="connsiteX5340" fmla="*/ 1005051 w 6891715"/>
                <a:gd name="connsiteY5340" fmla="*/ 5952663 h 6367455"/>
                <a:gd name="connsiteX5341" fmla="*/ 995213 w 6891715"/>
                <a:gd name="connsiteY5341" fmla="*/ 5944102 h 6367455"/>
                <a:gd name="connsiteX5342" fmla="*/ 987921 w 6891715"/>
                <a:gd name="connsiteY5342" fmla="*/ 5953614 h 6367455"/>
                <a:gd name="connsiteX5343" fmla="*/ 984747 w 6891715"/>
                <a:gd name="connsiteY5343" fmla="*/ 5946639 h 6367455"/>
                <a:gd name="connsiteX5344" fmla="*/ 967371 w 6891715"/>
                <a:gd name="connsiteY5344" fmla="*/ 5951909 h 6367455"/>
                <a:gd name="connsiteX5345" fmla="*/ 967494 w 6891715"/>
                <a:gd name="connsiteY5345" fmla="*/ 5953094 h 6367455"/>
                <a:gd name="connsiteX5346" fmla="*/ 945223 w 6891715"/>
                <a:gd name="connsiteY5346" fmla="*/ 5968032 h 6367455"/>
                <a:gd name="connsiteX5347" fmla="*/ 924225 w 6891715"/>
                <a:gd name="connsiteY5347" fmla="*/ 5969303 h 6367455"/>
                <a:gd name="connsiteX5348" fmla="*/ 909272 w 6891715"/>
                <a:gd name="connsiteY5348" fmla="*/ 5963900 h 6367455"/>
                <a:gd name="connsiteX5349" fmla="*/ 887955 w 6891715"/>
                <a:gd name="connsiteY5349" fmla="*/ 5962311 h 6367455"/>
                <a:gd name="connsiteX5350" fmla="*/ 866639 w 6891715"/>
                <a:gd name="connsiteY5350" fmla="*/ 5955955 h 6367455"/>
                <a:gd name="connsiteX5351" fmla="*/ 841188 w 6891715"/>
                <a:gd name="connsiteY5351" fmla="*/ 5968032 h 6367455"/>
                <a:gd name="connsiteX5352" fmla="*/ 822417 w 6891715"/>
                <a:gd name="connsiteY5352" fmla="*/ 5972164 h 6367455"/>
                <a:gd name="connsiteX5353" fmla="*/ 813826 w 6891715"/>
                <a:gd name="connsiteY5353" fmla="*/ 5968986 h 6367455"/>
                <a:gd name="connsiteX5354" fmla="*/ 822099 w 6891715"/>
                <a:gd name="connsiteY5354" fmla="*/ 5960404 h 6367455"/>
                <a:gd name="connsiteX5355" fmla="*/ 832598 w 6891715"/>
                <a:gd name="connsiteY5355" fmla="*/ 5933071 h 6367455"/>
                <a:gd name="connsiteX5356" fmla="*/ 836416 w 6891715"/>
                <a:gd name="connsiteY5356" fmla="*/ 5909870 h 6367455"/>
                <a:gd name="connsiteX5357" fmla="*/ 829735 w 6891715"/>
                <a:gd name="connsiteY5357" fmla="*/ 5863468 h 6367455"/>
                <a:gd name="connsiteX5358" fmla="*/ 838007 w 6891715"/>
                <a:gd name="connsiteY5358" fmla="*/ 5825647 h 6367455"/>
                <a:gd name="connsiteX5359" fmla="*/ 826871 w 6891715"/>
                <a:gd name="connsiteY5359" fmla="*/ 5806260 h 6367455"/>
                <a:gd name="connsiteX5360" fmla="*/ 839598 w 6891715"/>
                <a:gd name="connsiteY5360" fmla="*/ 5797996 h 6367455"/>
                <a:gd name="connsiteX5361" fmla="*/ 847232 w 6891715"/>
                <a:gd name="connsiteY5361" fmla="*/ 5804353 h 6367455"/>
                <a:gd name="connsiteX5362" fmla="*/ 840870 w 6891715"/>
                <a:gd name="connsiteY5362" fmla="*/ 5790369 h 6367455"/>
                <a:gd name="connsiteX5363" fmla="*/ 822735 w 6891715"/>
                <a:gd name="connsiteY5363" fmla="*/ 5790686 h 6367455"/>
                <a:gd name="connsiteX5364" fmla="*/ 806827 w 6891715"/>
                <a:gd name="connsiteY5364" fmla="*/ 5803717 h 6367455"/>
                <a:gd name="connsiteX5365" fmla="*/ 795372 w 6891715"/>
                <a:gd name="connsiteY5365" fmla="*/ 5810074 h 6367455"/>
                <a:gd name="connsiteX5366" fmla="*/ 797281 w 6891715"/>
                <a:gd name="connsiteY5366" fmla="*/ 5786873 h 6367455"/>
                <a:gd name="connsiteX5367" fmla="*/ 790918 w 6891715"/>
                <a:gd name="connsiteY5367" fmla="*/ 5777338 h 6367455"/>
                <a:gd name="connsiteX5368" fmla="*/ 800463 w 6891715"/>
                <a:gd name="connsiteY5368" fmla="*/ 5776384 h 6367455"/>
                <a:gd name="connsiteX5369" fmla="*/ 817326 w 6891715"/>
                <a:gd name="connsiteY5369" fmla="*/ 5773842 h 6367455"/>
                <a:gd name="connsiteX5370" fmla="*/ 826553 w 6891715"/>
                <a:gd name="connsiteY5370" fmla="*/ 5752548 h 6367455"/>
                <a:gd name="connsiteX5371" fmla="*/ 839280 w 6891715"/>
                <a:gd name="connsiteY5371" fmla="*/ 5740788 h 6367455"/>
                <a:gd name="connsiteX5372" fmla="*/ 840234 w 6891715"/>
                <a:gd name="connsiteY5372" fmla="*/ 5734432 h 6367455"/>
                <a:gd name="connsiteX5373" fmla="*/ 820189 w 6891715"/>
                <a:gd name="connsiteY5373" fmla="*/ 5748734 h 6367455"/>
                <a:gd name="connsiteX5374" fmla="*/ 807462 w 6891715"/>
                <a:gd name="connsiteY5374" fmla="*/ 5754137 h 6367455"/>
                <a:gd name="connsiteX5375" fmla="*/ 799190 w 6891715"/>
                <a:gd name="connsiteY5375" fmla="*/ 5764625 h 6367455"/>
                <a:gd name="connsiteX5376" fmla="*/ 801418 w 6891715"/>
                <a:gd name="connsiteY5376" fmla="*/ 5771935 h 6367455"/>
                <a:gd name="connsiteX5377" fmla="*/ 783283 w 6891715"/>
                <a:gd name="connsiteY5377" fmla="*/ 5770028 h 6367455"/>
                <a:gd name="connsiteX5378" fmla="*/ 776921 w 6891715"/>
                <a:gd name="connsiteY5378" fmla="*/ 5773206 h 6367455"/>
                <a:gd name="connsiteX5379" fmla="*/ 768331 w 6891715"/>
                <a:gd name="connsiteY5379" fmla="*/ 5770346 h 6367455"/>
                <a:gd name="connsiteX5380" fmla="*/ 765150 w 6891715"/>
                <a:gd name="connsiteY5380" fmla="*/ 5765896 h 6367455"/>
                <a:gd name="connsiteX5381" fmla="*/ 782010 w 6891715"/>
                <a:gd name="connsiteY5381" fmla="*/ 5735385 h 6367455"/>
                <a:gd name="connsiteX5382" fmla="*/ 781692 w 6891715"/>
                <a:gd name="connsiteY5382" fmla="*/ 5699471 h 6367455"/>
                <a:gd name="connsiteX5383" fmla="*/ 807781 w 6891715"/>
                <a:gd name="connsiteY5383" fmla="*/ 5671820 h 6367455"/>
                <a:gd name="connsiteX5384" fmla="*/ 810008 w 6891715"/>
                <a:gd name="connsiteY5384" fmla="*/ 5656883 h 6367455"/>
                <a:gd name="connsiteX5385" fmla="*/ 820189 w 6891715"/>
                <a:gd name="connsiteY5385" fmla="*/ 5642263 h 6367455"/>
                <a:gd name="connsiteX5386" fmla="*/ 838643 w 6891715"/>
                <a:gd name="connsiteY5386" fmla="*/ 5544691 h 6367455"/>
                <a:gd name="connsiteX5387" fmla="*/ 846597 w 6891715"/>
                <a:gd name="connsiteY5387" fmla="*/ 5489707 h 6367455"/>
                <a:gd name="connsiteX5388" fmla="*/ 828780 w 6891715"/>
                <a:gd name="connsiteY5388" fmla="*/ 5408662 h 6367455"/>
                <a:gd name="connsiteX5389" fmla="*/ 828147 w 6891715"/>
                <a:gd name="connsiteY5389" fmla="*/ 5385266 h 6367455"/>
                <a:gd name="connsiteX5390" fmla="*/ 827984 w 6891715"/>
                <a:gd name="connsiteY5390" fmla="*/ 5385412 h 6367455"/>
                <a:gd name="connsiteX5391" fmla="*/ 827032 w 6891715"/>
                <a:gd name="connsiteY5391" fmla="*/ 5365753 h 6367455"/>
                <a:gd name="connsiteX5392" fmla="*/ 829888 w 6891715"/>
                <a:gd name="connsiteY5392" fmla="*/ 5330240 h 6367455"/>
                <a:gd name="connsiteX5393" fmla="*/ 841630 w 6891715"/>
                <a:gd name="connsiteY5393" fmla="*/ 5324850 h 6367455"/>
                <a:gd name="connsiteX5394" fmla="*/ 831157 w 6891715"/>
                <a:gd name="connsiteY5394" fmla="*/ 5309947 h 6367455"/>
                <a:gd name="connsiteX5395" fmla="*/ 820051 w 6891715"/>
                <a:gd name="connsiteY5395" fmla="*/ 5303923 h 6367455"/>
                <a:gd name="connsiteX5396" fmla="*/ 826397 w 6891715"/>
                <a:gd name="connsiteY5396" fmla="*/ 5284898 h 6367455"/>
                <a:gd name="connsiteX5397" fmla="*/ 807357 w 6891715"/>
                <a:gd name="connsiteY5397" fmla="*/ 5286167 h 6367455"/>
                <a:gd name="connsiteX5398" fmla="*/ 812434 w 6891715"/>
                <a:gd name="connsiteY5398" fmla="*/ 5264288 h 6367455"/>
                <a:gd name="connsiteX5399" fmla="*/ 795615 w 6891715"/>
                <a:gd name="connsiteY5399" fmla="*/ 5265240 h 6367455"/>
                <a:gd name="connsiteX5400" fmla="*/ 796250 w 6891715"/>
                <a:gd name="connsiteY5400" fmla="*/ 5254459 h 6367455"/>
                <a:gd name="connsiteX5401" fmla="*/ 789903 w 6891715"/>
                <a:gd name="connsiteY5401" fmla="*/ 5247166 h 6367455"/>
                <a:gd name="connsiteX5402" fmla="*/ 782604 w 6891715"/>
                <a:gd name="connsiteY5402" fmla="*/ 5251922 h 6367455"/>
                <a:gd name="connsiteX5403" fmla="*/ 783556 w 6891715"/>
                <a:gd name="connsiteY5403" fmla="*/ 5237971 h 6367455"/>
                <a:gd name="connsiteX5404" fmla="*/ 800375 w 6891715"/>
                <a:gd name="connsiteY5404" fmla="*/ 5212605 h 6367455"/>
                <a:gd name="connsiteX5405" fmla="*/ 813069 w 6891715"/>
                <a:gd name="connsiteY5405" fmla="*/ 5212605 h 6367455"/>
                <a:gd name="connsiteX5406" fmla="*/ 815290 w 6891715"/>
                <a:gd name="connsiteY5406" fmla="*/ 5206263 h 6367455"/>
                <a:gd name="connsiteX5407" fmla="*/ 825763 w 6891715"/>
                <a:gd name="connsiteY5407" fmla="*/ 5193580 h 6367455"/>
                <a:gd name="connsiteX5408" fmla="*/ 843851 w 6891715"/>
                <a:gd name="connsiteY5408" fmla="*/ 5199605 h 6367455"/>
                <a:gd name="connsiteX5409" fmla="*/ 862573 w 6891715"/>
                <a:gd name="connsiteY5409" fmla="*/ 5188824 h 6367455"/>
                <a:gd name="connsiteX5410" fmla="*/ 876218 w 6891715"/>
                <a:gd name="connsiteY5410" fmla="*/ 5185653 h 6367455"/>
                <a:gd name="connsiteX5411" fmla="*/ 877488 w 6891715"/>
                <a:gd name="connsiteY5411" fmla="*/ 5192629 h 6367455"/>
                <a:gd name="connsiteX5412" fmla="*/ 891133 w 6891715"/>
                <a:gd name="connsiteY5412" fmla="*/ 5191678 h 6367455"/>
                <a:gd name="connsiteX5413" fmla="*/ 884786 w 6891715"/>
                <a:gd name="connsiteY5413" fmla="*/ 5183117 h 6367455"/>
                <a:gd name="connsiteX5414" fmla="*/ 891133 w 6891715"/>
                <a:gd name="connsiteY5414" fmla="*/ 5176775 h 6367455"/>
                <a:gd name="connsiteX5415" fmla="*/ 881613 w 6891715"/>
                <a:gd name="connsiteY5415" fmla="*/ 5179946 h 6367455"/>
                <a:gd name="connsiteX5416" fmla="*/ 878122 w 6891715"/>
                <a:gd name="connsiteY5416" fmla="*/ 5168848 h 6367455"/>
                <a:gd name="connsiteX5417" fmla="*/ 890816 w 6891715"/>
                <a:gd name="connsiteY5417" fmla="*/ 5159336 h 6367455"/>
                <a:gd name="connsiteX5418" fmla="*/ 910808 w 6891715"/>
                <a:gd name="connsiteY5418" fmla="*/ 5144116 h 6367455"/>
                <a:gd name="connsiteX5419" fmla="*/ 926675 w 6891715"/>
                <a:gd name="connsiteY5419" fmla="*/ 5140945 h 6367455"/>
                <a:gd name="connsiteX5420" fmla="*/ 933974 w 6891715"/>
                <a:gd name="connsiteY5420" fmla="*/ 5145067 h 6367455"/>
                <a:gd name="connsiteX5421" fmla="*/ 936195 w 6891715"/>
                <a:gd name="connsiteY5421" fmla="*/ 5138726 h 6367455"/>
                <a:gd name="connsiteX5422" fmla="*/ 949841 w 6891715"/>
                <a:gd name="connsiteY5422" fmla="*/ 5139677 h 6367455"/>
                <a:gd name="connsiteX5423" fmla="*/ 959361 w 6891715"/>
                <a:gd name="connsiteY5423" fmla="*/ 5151092 h 6367455"/>
                <a:gd name="connsiteX5424" fmla="*/ 989190 w 6891715"/>
                <a:gd name="connsiteY5424" fmla="*/ 5165677 h 6367455"/>
                <a:gd name="connsiteX5425" fmla="*/ 1095809 w 6891715"/>
                <a:gd name="connsiteY5425" fmla="*/ 5163458 h 6367455"/>
                <a:gd name="connsiteX5426" fmla="*/ 1111676 w 6891715"/>
                <a:gd name="connsiteY5426" fmla="*/ 5152994 h 6367455"/>
                <a:gd name="connsiteX5427" fmla="*/ 1121196 w 6891715"/>
                <a:gd name="connsiteY5427" fmla="*/ 5154897 h 6367455"/>
                <a:gd name="connsiteX5428" fmla="*/ 1124369 w 6891715"/>
                <a:gd name="connsiteY5428" fmla="*/ 5158067 h 6367455"/>
                <a:gd name="connsiteX5429" fmla="*/ 1140553 w 6891715"/>
                <a:gd name="connsiteY5429" fmla="*/ 5165360 h 6367455"/>
                <a:gd name="connsiteX5430" fmla="*/ 1168162 w 6891715"/>
                <a:gd name="connsiteY5430" fmla="*/ 5169165 h 6367455"/>
                <a:gd name="connsiteX5431" fmla="*/ 1217983 w 6891715"/>
                <a:gd name="connsiteY5431" fmla="*/ 5179312 h 6367455"/>
                <a:gd name="connsiteX5432" fmla="*/ 1264313 w 6891715"/>
                <a:gd name="connsiteY5432" fmla="*/ 5181214 h 6367455"/>
                <a:gd name="connsiteX5433" fmla="*/ 1293825 w 6891715"/>
                <a:gd name="connsiteY5433" fmla="*/ 5175507 h 6367455"/>
                <a:gd name="connsiteX5434" fmla="*/ 1307788 w 6891715"/>
                <a:gd name="connsiteY5434" fmla="*/ 5178677 h 6367455"/>
                <a:gd name="connsiteX5435" fmla="*/ 1323653 w 6891715"/>
                <a:gd name="connsiteY5435" fmla="*/ 5168848 h 6367455"/>
                <a:gd name="connsiteX5436" fmla="*/ 1329999 w 6891715"/>
                <a:gd name="connsiteY5436" fmla="*/ 5169799 h 6367455"/>
                <a:gd name="connsiteX5437" fmla="*/ 1339519 w 6891715"/>
                <a:gd name="connsiteY5437" fmla="*/ 5182482 h 6367455"/>
                <a:gd name="connsiteX5438" fmla="*/ 1351261 w 6891715"/>
                <a:gd name="connsiteY5438" fmla="*/ 5183117 h 6367455"/>
                <a:gd name="connsiteX5439" fmla="*/ 1367129 w 6891715"/>
                <a:gd name="connsiteY5439" fmla="*/ 5187556 h 6367455"/>
                <a:gd name="connsiteX5440" fmla="*/ 1385853 w 6891715"/>
                <a:gd name="connsiteY5440" fmla="*/ 5184068 h 6367455"/>
                <a:gd name="connsiteX5441" fmla="*/ 1405846 w 6891715"/>
                <a:gd name="connsiteY5441" fmla="*/ 5182799 h 6367455"/>
                <a:gd name="connsiteX5442" fmla="*/ 1422030 w 6891715"/>
                <a:gd name="connsiteY5442" fmla="*/ 5187873 h 6367455"/>
                <a:gd name="connsiteX5443" fmla="*/ 1439800 w 6891715"/>
                <a:gd name="connsiteY5443" fmla="*/ 5194214 h 6367455"/>
                <a:gd name="connsiteX5444" fmla="*/ 1449320 w 6891715"/>
                <a:gd name="connsiteY5444" fmla="*/ 5199288 h 6367455"/>
                <a:gd name="connsiteX5445" fmla="*/ 1476608 w 6891715"/>
                <a:gd name="connsiteY5445" fmla="*/ 5198336 h 6367455"/>
                <a:gd name="connsiteX5446" fmla="*/ 1488033 w 6891715"/>
                <a:gd name="connsiteY5446" fmla="*/ 5187873 h 6367455"/>
                <a:gd name="connsiteX5447" fmla="*/ 1493746 w 6891715"/>
                <a:gd name="connsiteY5447" fmla="*/ 5184702 h 6367455"/>
                <a:gd name="connsiteX5448" fmla="*/ 1492160 w 6891715"/>
                <a:gd name="connsiteY5448" fmla="*/ 5187556 h 6367455"/>
                <a:gd name="connsiteX5449" fmla="*/ 1498188 w 6891715"/>
                <a:gd name="connsiteY5449" fmla="*/ 5189141 h 6367455"/>
                <a:gd name="connsiteX5450" fmla="*/ 1499774 w 6891715"/>
                <a:gd name="connsiteY5450" fmla="*/ 5188190 h 6367455"/>
                <a:gd name="connsiteX5451" fmla="*/ 1505485 w 6891715"/>
                <a:gd name="connsiteY5451" fmla="*/ 5182165 h 6367455"/>
                <a:gd name="connsiteX5452" fmla="*/ 1506437 w 6891715"/>
                <a:gd name="connsiteY5452" fmla="*/ 5185019 h 6367455"/>
                <a:gd name="connsiteX5453" fmla="*/ 1509292 w 6891715"/>
                <a:gd name="connsiteY5453" fmla="*/ 5185336 h 6367455"/>
                <a:gd name="connsiteX5454" fmla="*/ 1509613 w 6891715"/>
                <a:gd name="connsiteY5454" fmla="*/ 5182165 h 6367455"/>
                <a:gd name="connsiteX5455" fmla="*/ 1513104 w 6891715"/>
                <a:gd name="connsiteY5455" fmla="*/ 5183117 h 6367455"/>
                <a:gd name="connsiteX5456" fmla="*/ 1513644 w 6891715"/>
                <a:gd name="connsiteY5456" fmla="*/ 5182190 h 6367455"/>
                <a:gd name="connsiteX5457" fmla="*/ 1521585 w 6891715"/>
                <a:gd name="connsiteY5457" fmla="*/ 5173933 h 6367455"/>
                <a:gd name="connsiteX5458" fmla="*/ 1536516 w 6891715"/>
                <a:gd name="connsiteY5458" fmla="*/ 5137729 h 6367455"/>
                <a:gd name="connsiteX5459" fmla="*/ 1551446 w 6891715"/>
                <a:gd name="connsiteY5459" fmla="*/ 5066590 h 6367455"/>
                <a:gd name="connsiteX5460" fmla="*/ 1559070 w 6891715"/>
                <a:gd name="connsiteY5460" fmla="*/ 5017364 h 6367455"/>
                <a:gd name="connsiteX5461" fmla="*/ 1564788 w 6891715"/>
                <a:gd name="connsiteY5461" fmla="*/ 5032291 h 6367455"/>
                <a:gd name="connsiteX5462" fmla="*/ 1571141 w 6891715"/>
                <a:gd name="connsiteY5462" fmla="*/ 5024351 h 6367455"/>
                <a:gd name="connsiteX5463" fmla="*/ 1567011 w 6891715"/>
                <a:gd name="connsiteY5463" fmla="*/ 5014506 h 6367455"/>
                <a:gd name="connsiteX5464" fmla="*/ 1560022 w 6891715"/>
                <a:gd name="connsiteY5464" fmla="*/ 5012600 h 6367455"/>
                <a:gd name="connsiteX5465" fmla="*/ 1570506 w 6891715"/>
                <a:gd name="connsiteY5465" fmla="*/ 4932569 h 6367455"/>
                <a:gd name="connsiteX5466" fmla="*/ 1570188 w 6891715"/>
                <a:gd name="connsiteY5466" fmla="*/ 4911609 h 6367455"/>
                <a:gd name="connsiteX5467" fmla="*/ 1572094 w 6891715"/>
                <a:gd name="connsiteY5467" fmla="*/ 4904939 h 6367455"/>
                <a:gd name="connsiteX5468" fmla="*/ 1577177 w 6891715"/>
                <a:gd name="connsiteY5468" fmla="*/ 4904939 h 6367455"/>
                <a:gd name="connsiteX5469" fmla="*/ 1579082 w 6891715"/>
                <a:gd name="connsiteY5469" fmla="*/ 4921136 h 6367455"/>
                <a:gd name="connsiteX5470" fmla="*/ 1600683 w 6891715"/>
                <a:gd name="connsiteY5470" fmla="*/ 4948448 h 6367455"/>
                <a:gd name="connsiteX5471" fmla="*/ 1607672 w 6891715"/>
                <a:gd name="connsiteY5471" fmla="*/ 4967186 h 6367455"/>
                <a:gd name="connsiteX5472" fmla="*/ 1616884 w 6891715"/>
                <a:gd name="connsiteY5472" fmla="*/ 4974173 h 6367455"/>
                <a:gd name="connsiteX5473" fmla="*/ 1609895 w 6891715"/>
                <a:gd name="connsiteY5473" fmla="*/ 4964963 h 6367455"/>
                <a:gd name="connsiteX5474" fmla="*/ 1606719 w 6891715"/>
                <a:gd name="connsiteY5474" fmla="*/ 4945908 h 6367455"/>
                <a:gd name="connsiteX5475" fmla="*/ 1598142 w 6891715"/>
                <a:gd name="connsiteY5475" fmla="*/ 4918595 h 6367455"/>
                <a:gd name="connsiteX5476" fmla="*/ 1586706 w 6891715"/>
                <a:gd name="connsiteY5476" fmla="*/ 4902081 h 6367455"/>
                <a:gd name="connsiteX5477" fmla="*/ 1583847 w 6891715"/>
                <a:gd name="connsiteY5477" fmla="*/ 4888425 h 6367455"/>
                <a:gd name="connsiteX5478" fmla="*/ 1561293 w 6891715"/>
                <a:gd name="connsiteY5478" fmla="*/ 4874769 h 6367455"/>
                <a:gd name="connsiteX5479" fmla="*/ 1560340 w 6891715"/>
                <a:gd name="connsiteY5479" fmla="*/ 4864288 h 6367455"/>
                <a:gd name="connsiteX5480" fmla="*/ 1569552 w 6891715"/>
                <a:gd name="connsiteY5480" fmla="*/ 4855714 h 6367455"/>
                <a:gd name="connsiteX5481" fmla="*/ 1574953 w 6891715"/>
                <a:gd name="connsiteY5481" fmla="*/ 4843963 h 6367455"/>
                <a:gd name="connsiteX5482" fmla="*/ 1584483 w 6891715"/>
                <a:gd name="connsiteY5482" fmla="*/ 4838882 h 6367455"/>
                <a:gd name="connsiteX5483" fmla="*/ 1568282 w 6891715"/>
                <a:gd name="connsiteY5483" fmla="*/ 4816651 h 6367455"/>
                <a:gd name="connsiteX5484" fmla="*/ 1556528 w 6891715"/>
                <a:gd name="connsiteY5484" fmla="*/ 4810299 h 6367455"/>
                <a:gd name="connsiteX5485" fmla="*/ 1561929 w 6891715"/>
                <a:gd name="connsiteY5485" fmla="*/ 4800136 h 6367455"/>
                <a:gd name="connsiteX5486" fmla="*/ 1546999 w 6891715"/>
                <a:gd name="connsiteY5486" fmla="*/ 4799184 h 6367455"/>
                <a:gd name="connsiteX5487" fmla="*/ 1503477 w 6891715"/>
                <a:gd name="connsiteY5487" fmla="*/ 4766790 h 6367455"/>
                <a:gd name="connsiteX5488" fmla="*/ 1501253 w 6891715"/>
                <a:gd name="connsiteY5488" fmla="*/ 4758533 h 6367455"/>
                <a:gd name="connsiteX5489" fmla="*/ 1482828 w 6891715"/>
                <a:gd name="connsiteY5489" fmla="*/ 4728998 h 6367455"/>
                <a:gd name="connsiteX5490" fmla="*/ 1470123 w 6891715"/>
                <a:gd name="connsiteY5490" fmla="*/ 4717565 h 6367455"/>
                <a:gd name="connsiteX5491" fmla="*/ 1482512 w 6891715"/>
                <a:gd name="connsiteY5491" fmla="*/ 4692158 h 6367455"/>
                <a:gd name="connsiteX5492" fmla="*/ 1466629 w 6891715"/>
                <a:gd name="connsiteY5492" fmla="*/ 4685806 h 6367455"/>
                <a:gd name="connsiteX5493" fmla="*/ 1479018 w 6891715"/>
                <a:gd name="connsiteY5493" fmla="*/ 4672150 h 6367455"/>
                <a:gd name="connsiteX5494" fmla="*/ 1491724 w 6891715"/>
                <a:gd name="connsiteY5494" fmla="*/ 4676279 h 6367455"/>
                <a:gd name="connsiteX5495" fmla="*/ 1500301 w 6891715"/>
                <a:gd name="connsiteY5495" fmla="*/ 4678502 h 6367455"/>
                <a:gd name="connsiteX5496" fmla="*/ 1494902 w 6891715"/>
                <a:gd name="connsiteY5496" fmla="*/ 4667704 h 6367455"/>
                <a:gd name="connsiteX5497" fmla="*/ 1478064 w 6891715"/>
                <a:gd name="connsiteY5497" fmla="*/ 4658494 h 6367455"/>
                <a:gd name="connsiteX5498" fmla="*/ 1458688 w 6891715"/>
                <a:gd name="connsiteY5498" fmla="*/ 4663893 h 6367455"/>
                <a:gd name="connsiteX5499" fmla="*/ 1434865 w 6891715"/>
                <a:gd name="connsiteY5499" fmla="*/ 4663258 h 6367455"/>
                <a:gd name="connsiteX5500" fmla="*/ 1431053 w 6891715"/>
                <a:gd name="connsiteY5500" fmla="*/ 4648331 h 6367455"/>
                <a:gd name="connsiteX5501" fmla="*/ 1447253 w 6891715"/>
                <a:gd name="connsiteY5501" fmla="*/ 4637851 h 6367455"/>
                <a:gd name="connsiteX5502" fmla="*/ 1430100 w 6891715"/>
                <a:gd name="connsiteY5502" fmla="*/ 4631499 h 6367455"/>
                <a:gd name="connsiteX5503" fmla="*/ 1413264 w 6891715"/>
                <a:gd name="connsiteY5503" fmla="*/ 4620066 h 6367455"/>
                <a:gd name="connsiteX5504" fmla="*/ 1405640 w 6891715"/>
                <a:gd name="connsiteY5504" fmla="*/ 4628641 h 6367455"/>
                <a:gd name="connsiteX5505" fmla="*/ 1402464 w 6891715"/>
                <a:gd name="connsiteY5505" fmla="*/ 4629594 h 6367455"/>
                <a:gd name="connsiteX5506" fmla="*/ 1396110 w 6891715"/>
                <a:gd name="connsiteY5506" fmla="*/ 4616890 h 6367455"/>
                <a:gd name="connsiteX5507" fmla="*/ 1387533 w 6891715"/>
                <a:gd name="connsiteY5507" fmla="*/ 4626735 h 6367455"/>
                <a:gd name="connsiteX5508" fmla="*/ 1376095 w 6891715"/>
                <a:gd name="connsiteY5508" fmla="*/ 4627688 h 6367455"/>
                <a:gd name="connsiteX5509" fmla="*/ 1354811 w 6891715"/>
                <a:gd name="connsiteY5509" fmla="*/ 4600694 h 6367455"/>
                <a:gd name="connsiteX5510" fmla="*/ 1342103 w 6891715"/>
                <a:gd name="connsiteY5510" fmla="*/ 4601646 h 6367455"/>
                <a:gd name="connsiteX5511" fmla="*/ 1327174 w 6891715"/>
                <a:gd name="connsiteY5511" fmla="*/ 4594659 h 6367455"/>
                <a:gd name="connsiteX5512" fmla="*/ 1309068 w 6891715"/>
                <a:gd name="connsiteY5512" fmla="*/ 4591484 h 6367455"/>
                <a:gd name="connsiteX5513" fmla="*/ 1300491 w 6891715"/>
                <a:gd name="connsiteY5513" fmla="*/ 4580051 h 6367455"/>
                <a:gd name="connsiteX5514" fmla="*/ 1287785 w 6891715"/>
                <a:gd name="connsiteY5514" fmla="*/ 4575922 h 6367455"/>
                <a:gd name="connsiteX5515" fmla="*/ 1268726 w 6891715"/>
                <a:gd name="connsiteY5515" fmla="*/ 4589578 h 6367455"/>
                <a:gd name="connsiteX5516" fmla="*/ 1251889 w 6891715"/>
                <a:gd name="connsiteY5516" fmla="*/ 4592119 h 6367455"/>
                <a:gd name="connsiteX5517" fmla="*/ 1247443 w 6891715"/>
                <a:gd name="connsiteY5517" fmla="*/ 4573064 h 6367455"/>
                <a:gd name="connsiteX5518" fmla="*/ 1240136 w 6891715"/>
                <a:gd name="connsiteY5518" fmla="*/ 4568618 h 6367455"/>
                <a:gd name="connsiteX5519" fmla="*/ 1221077 w 6891715"/>
                <a:gd name="connsiteY5519" fmla="*/ 4564807 h 6367455"/>
                <a:gd name="connsiteX5520" fmla="*/ 1217899 w 6891715"/>
                <a:gd name="connsiteY5520" fmla="*/ 4559408 h 6367455"/>
                <a:gd name="connsiteX5521" fmla="*/ 1233465 w 6891715"/>
                <a:gd name="connsiteY5521" fmla="*/ 4552103 h 6367455"/>
                <a:gd name="connsiteX5522" fmla="*/ 1251254 w 6891715"/>
                <a:gd name="connsiteY5522" fmla="*/ 4552103 h 6367455"/>
                <a:gd name="connsiteX5523" fmla="*/ 1257608 w 6891715"/>
                <a:gd name="connsiteY5523" fmla="*/ 4544481 h 6367455"/>
                <a:gd name="connsiteX5524" fmla="*/ 1242994 w 6891715"/>
                <a:gd name="connsiteY5524" fmla="*/ 4534001 h 6367455"/>
                <a:gd name="connsiteX5525" fmla="*/ 1232194 w 6891715"/>
                <a:gd name="connsiteY5525" fmla="*/ 4537177 h 6367455"/>
                <a:gd name="connsiteX5526" fmla="*/ 1225841 w 6891715"/>
                <a:gd name="connsiteY5526" fmla="*/ 4545751 h 6367455"/>
                <a:gd name="connsiteX5527" fmla="*/ 1223618 w 6891715"/>
                <a:gd name="connsiteY5527" fmla="*/ 4521615 h 6367455"/>
                <a:gd name="connsiteX5528" fmla="*/ 1230288 w 6891715"/>
                <a:gd name="connsiteY5528" fmla="*/ 4516534 h 6367455"/>
                <a:gd name="connsiteX5529" fmla="*/ 1236642 w 6891715"/>
                <a:gd name="connsiteY5529" fmla="*/ 4520345 h 6367455"/>
                <a:gd name="connsiteX5530" fmla="*/ 1251254 w 6891715"/>
                <a:gd name="connsiteY5530" fmla="*/ 4524473 h 6367455"/>
                <a:gd name="connsiteX5531" fmla="*/ 1260784 w 6891715"/>
                <a:gd name="connsiteY5531" fmla="*/ 4524473 h 6367455"/>
                <a:gd name="connsiteX5532" fmla="*/ 1246807 w 6891715"/>
                <a:gd name="connsiteY5532" fmla="*/ 4509547 h 6367455"/>
                <a:gd name="connsiteX5533" fmla="*/ 1235053 w 6891715"/>
                <a:gd name="connsiteY5533" fmla="*/ 4512088 h 6367455"/>
                <a:gd name="connsiteX5534" fmla="*/ 1228700 w 6891715"/>
                <a:gd name="connsiteY5534" fmla="*/ 4506689 h 6367455"/>
                <a:gd name="connsiteX5535" fmla="*/ 1219488 w 6891715"/>
                <a:gd name="connsiteY5535" fmla="*/ 4515263 h 6367455"/>
                <a:gd name="connsiteX5536" fmla="*/ 1210911 w 6891715"/>
                <a:gd name="connsiteY5536" fmla="*/ 4511135 h 6367455"/>
                <a:gd name="connsiteX5537" fmla="*/ 1209640 w 6891715"/>
                <a:gd name="connsiteY5537" fmla="*/ 4500972 h 6367455"/>
                <a:gd name="connsiteX5538" fmla="*/ 1215040 w 6891715"/>
                <a:gd name="connsiteY5538" fmla="*/ 4495573 h 6367455"/>
                <a:gd name="connsiteX5539" fmla="*/ 1224570 w 6891715"/>
                <a:gd name="connsiteY5539" fmla="*/ 4486681 h 6367455"/>
                <a:gd name="connsiteX5540" fmla="*/ 1245219 w 6891715"/>
                <a:gd name="connsiteY5540" fmla="*/ 4468578 h 6367455"/>
                <a:gd name="connsiteX5541" fmla="*/ 1268726 w 6891715"/>
                <a:gd name="connsiteY5541" fmla="*/ 4469531 h 6367455"/>
                <a:gd name="connsiteX5542" fmla="*/ 1283656 w 6891715"/>
                <a:gd name="connsiteY5542" fmla="*/ 4465085 h 6367455"/>
                <a:gd name="connsiteX5543" fmla="*/ 1299538 w 6891715"/>
                <a:gd name="connsiteY5543" fmla="*/ 4471437 h 6367455"/>
                <a:gd name="connsiteX5544" fmla="*/ 1299538 w 6891715"/>
                <a:gd name="connsiteY5544" fmla="*/ 4464132 h 6367455"/>
                <a:gd name="connsiteX5545" fmla="*/ 1310974 w 6891715"/>
                <a:gd name="connsiteY5545" fmla="*/ 4460956 h 6367455"/>
                <a:gd name="connsiteX5546" fmla="*/ 1324633 w 6891715"/>
                <a:gd name="connsiteY5546" fmla="*/ 4463815 h 6367455"/>
                <a:gd name="connsiteX5547" fmla="*/ 1327809 w 6891715"/>
                <a:gd name="connsiteY5547" fmla="*/ 4450159 h 6367455"/>
                <a:gd name="connsiteX5548" fmla="*/ 1331938 w 6891715"/>
                <a:gd name="connsiteY5548" fmla="*/ 4442854 h 6367455"/>
                <a:gd name="connsiteX5549" fmla="*/ 1346869 w 6891715"/>
                <a:gd name="connsiteY5549" fmla="*/ 4448888 h 6367455"/>
                <a:gd name="connsiteX5550" fmla="*/ 1379908 w 6891715"/>
                <a:gd name="connsiteY5550" fmla="*/ 4448571 h 6367455"/>
                <a:gd name="connsiteX5551" fmla="*/ 1388485 w 6891715"/>
                <a:gd name="connsiteY5551" fmla="*/ 4460004 h 6367455"/>
                <a:gd name="connsiteX5552" fmla="*/ 1411675 w 6891715"/>
                <a:gd name="connsiteY5552" fmla="*/ 4485093 h 6367455"/>
                <a:gd name="connsiteX5553" fmla="*/ 1430735 w 6891715"/>
                <a:gd name="connsiteY5553" fmla="*/ 4474295 h 6367455"/>
                <a:gd name="connsiteX5554" fmla="*/ 1447570 w 6891715"/>
                <a:gd name="connsiteY5554" fmla="*/ 4466991 h 6367455"/>
                <a:gd name="connsiteX5555" fmla="*/ 1462817 w 6891715"/>
                <a:gd name="connsiteY5555" fmla="*/ 4477471 h 6367455"/>
                <a:gd name="connsiteX5556" fmla="*/ 1481559 w 6891715"/>
                <a:gd name="connsiteY5556" fmla="*/ 4465403 h 6367455"/>
                <a:gd name="connsiteX5557" fmla="*/ 1497442 w 6891715"/>
                <a:gd name="connsiteY5557" fmla="*/ 4462227 h 6367455"/>
                <a:gd name="connsiteX5558" fmla="*/ 1506018 w 6891715"/>
                <a:gd name="connsiteY5558" fmla="*/ 4476836 h 6367455"/>
                <a:gd name="connsiteX5559" fmla="*/ 1522855 w 6891715"/>
                <a:gd name="connsiteY5559" fmla="*/ 4478741 h 6367455"/>
                <a:gd name="connsiteX5560" fmla="*/ 1532386 w 6891715"/>
                <a:gd name="connsiteY5560" fmla="*/ 4480964 h 6367455"/>
                <a:gd name="connsiteX5561" fmla="*/ 1536516 w 6891715"/>
                <a:gd name="connsiteY5561" fmla="*/ 4472389 h 6367455"/>
                <a:gd name="connsiteX5562" fmla="*/ 1529209 w 6891715"/>
                <a:gd name="connsiteY5562" fmla="*/ 4466038 h 6367455"/>
                <a:gd name="connsiteX5563" fmla="*/ 1519361 w 6891715"/>
                <a:gd name="connsiteY5563" fmla="*/ 4448571 h 6367455"/>
                <a:gd name="connsiteX5564" fmla="*/ 1512690 w 6891715"/>
                <a:gd name="connsiteY5564" fmla="*/ 4384101 h 6367455"/>
                <a:gd name="connsiteX5565" fmla="*/ 1511104 w 6891715"/>
                <a:gd name="connsiteY5565" fmla="*/ 4368222 h 6367455"/>
                <a:gd name="connsiteX5566" fmla="*/ 1498395 w 6891715"/>
                <a:gd name="connsiteY5566" fmla="*/ 4357742 h 6367455"/>
                <a:gd name="connsiteX5567" fmla="*/ 1492996 w 6891715"/>
                <a:gd name="connsiteY5567" fmla="*/ 4334875 h 6367455"/>
                <a:gd name="connsiteX5568" fmla="*/ 1478064 w 6891715"/>
                <a:gd name="connsiteY5568" fmla="*/ 4314550 h 6367455"/>
                <a:gd name="connsiteX5569" fmla="*/ 1478064 w 6891715"/>
                <a:gd name="connsiteY5569" fmla="*/ 4307563 h 6367455"/>
                <a:gd name="connsiteX5570" fmla="*/ 1484418 w 6891715"/>
                <a:gd name="connsiteY5570" fmla="*/ 4310422 h 6367455"/>
                <a:gd name="connsiteX5571" fmla="*/ 1497125 w 6891715"/>
                <a:gd name="connsiteY5571" fmla="*/ 4312645 h 6367455"/>
                <a:gd name="connsiteX5572" fmla="*/ 1513961 w 6891715"/>
                <a:gd name="connsiteY5572" fmla="*/ 4325030 h 6367455"/>
                <a:gd name="connsiteX5573" fmla="*/ 1526668 w 6891715"/>
                <a:gd name="connsiteY5573" fmla="*/ 4319631 h 6367455"/>
                <a:gd name="connsiteX5574" fmla="*/ 1545728 w 6891715"/>
                <a:gd name="connsiteY5574" fmla="*/ 4317408 h 6367455"/>
                <a:gd name="connsiteX5575" fmla="*/ 1550175 w 6891715"/>
                <a:gd name="connsiteY5575" fmla="*/ 4328841 h 6367455"/>
                <a:gd name="connsiteX5576" fmla="*/ 1542551 w 6891715"/>
                <a:gd name="connsiteY5576" fmla="*/ 4339322 h 6367455"/>
                <a:gd name="connsiteX5577" fmla="*/ 1555893 w 6891715"/>
                <a:gd name="connsiteY5577" fmla="*/ 4358694 h 6367455"/>
                <a:gd name="connsiteX5578" fmla="*/ 1569552 w 6891715"/>
                <a:gd name="connsiteY5578" fmla="*/ 4364728 h 6367455"/>
                <a:gd name="connsiteX5579" fmla="*/ 1589565 w 6891715"/>
                <a:gd name="connsiteY5579" fmla="*/ 4358377 h 6367455"/>
                <a:gd name="connsiteX5580" fmla="*/ 1610531 w 6891715"/>
                <a:gd name="connsiteY5580" fmla="*/ 4367269 h 6367455"/>
                <a:gd name="connsiteX5581" fmla="*/ 1625460 w 6891715"/>
                <a:gd name="connsiteY5581" fmla="*/ 4369492 h 6367455"/>
                <a:gd name="connsiteX5582" fmla="*/ 1659450 w 6891715"/>
                <a:gd name="connsiteY5582" fmla="*/ 4368222 h 6367455"/>
                <a:gd name="connsiteX5583" fmla="*/ 1677556 w 6891715"/>
                <a:gd name="connsiteY5583" fmla="*/ 4356154 h 6367455"/>
                <a:gd name="connsiteX5584" fmla="*/ 1690898 w 6891715"/>
                <a:gd name="connsiteY5584" fmla="*/ 4346626 h 6367455"/>
                <a:gd name="connsiteX5585" fmla="*/ 1720758 w 6891715"/>
                <a:gd name="connsiteY5585" fmla="*/ 4349484 h 6367455"/>
                <a:gd name="connsiteX5586" fmla="*/ 1694075 w 6891715"/>
                <a:gd name="connsiteY5586" fmla="*/ 4341227 h 6367455"/>
                <a:gd name="connsiteX5587" fmla="*/ 1679463 w 6891715"/>
                <a:gd name="connsiteY5587" fmla="*/ 4339322 h 6367455"/>
                <a:gd name="connsiteX5588" fmla="*/ 1680416 w 6891715"/>
                <a:gd name="connsiteY5588" fmla="*/ 4328841 h 6367455"/>
                <a:gd name="connsiteX5589" fmla="*/ 1688675 w 6891715"/>
                <a:gd name="connsiteY5589" fmla="*/ 4312009 h 6367455"/>
                <a:gd name="connsiteX5590" fmla="*/ 1722347 w 6891715"/>
                <a:gd name="connsiteY5590" fmla="*/ 4291684 h 6367455"/>
                <a:gd name="connsiteX5591" fmla="*/ 1748712 w 6891715"/>
                <a:gd name="connsiteY5591" fmla="*/ 4285015 h 6367455"/>
                <a:gd name="connsiteX5592" fmla="*/ 1771901 w 6891715"/>
                <a:gd name="connsiteY5592" fmla="*/ 4278663 h 6367455"/>
                <a:gd name="connsiteX5593" fmla="*/ 1801444 w 6891715"/>
                <a:gd name="connsiteY5593" fmla="*/ 4257067 h 6367455"/>
                <a:gd name="connsiteX5594" fmla="*/ 1820186 w 6891715"/>
                <a:gd name="connsiteY5594" fmla="*/ 4234836 h 6367455"/>
                <a:gd name="connsiteX5595" fmla="*/ 1828762 w 6891715"/>
                <a:gd name="connsiteY5595" fmla="*/ 4230390 h 6367455"/>
                <a:gd name="connsiteX5596" fmla="*/ 1817962 w 6891715"/>
                <a:gd name="connsiteY5596" fmla="*/ 4222451 h 6367455"/>
                <a:gd name="connsiteX5597" fmla="*/ 1816056 w 6891715"/>
                <a:gd name="connsiteY5597" fmla="*/ 4208477 h 6367455"/>
                <a:gd name="connsiteX5598" fmla="*/ 1820821 w 6891715"/>
                <a:gd name="connsiteY5598" fmla="*/ 4198949 h 6367455"/>
                <a:gd name="connsiteX5599" fmla="*/ 1818280 w 6891715"/>
                <a:gd name="connsiteY5599" fmla="*/ 4157981 h 6367455"/>
                <a:gd name="connsiteX5600" fmla="*/ 1815103 w 6891715"/>
                <a:gd name="connsiteY5600" fmla="*/ 4152582 h 6367455"/>
                <a:gd name="connsiteX5601" fmla="*/ 1832892 w 6891715"/>
                <a:gd name="connsiteY5601" fmla="*/ 4132574 h 6367455"/>
                <a:gd name="connsiteX5602" fmla="*/ 1847822 w 6891715"/>
                <a:gd name="connsiteY5602" fmla="*/ 4124952 h 6367455"/>
                <a:gd name="connsiteX5603" fmla="*/ 1866881 w 6891715"/>
                <a:gd name="connsiteY5603" fmla="*/ 4121459 h 6367455"/>
                <a:gd name="connsiteX5604" fmla="*/ 1901506 w 6891715"/>
                <a:gd name="connsiteY5604" fmla="*/ 4114790 h 6367455"/>
                <a:gd name="connsiteX5605" fmla="*/ 1920566 w 6891715"/>
                <a:gd name="connsiteY5605" fmla="*/ 4111614 h 6367455"/>
                <a:gd name="connsiteX5606" fmla="*/ 1920836 w 6891715"/>
                <a:gd name="connsiteY5606" fmla="*/ 4111854 h 6367455"/>
                <a:gd name="connsiteX5607" fmla="*/ 1949386 w 6891715"/>
                <a:gd name="connsiteY5607" fmla="*/ 4094630 h 6367455"/>
                <a:gd name="connsiteX5608" fmla="*/ 1978517 w 6891715"/>
                <a:gd name="connsiteY5608" fmla="*/ 4070064 h 6367455"/>
                <a:gd name="connsiteX5609" fmla="*/ 1977988 w 6891715"/>
                <a:gd name="connsiteY5609" fmla="*/ 4069704 h 6367455"/>
                <a:gd name="connsiteX5610" fmla="*/ 1995753 w 6891715"/>
                <a:gd name="connsiteY5610" fmla="*/ 4059226 h 6367455"/>
                <a:gd name="connsiteX5611" fmla="*/ 2007174 w 6891715"/>
                <a:gd name="connsiteY5611" fmla="*/ 4057321 h 6367455"/>
                <a:gd name="connsiteX5612" fmla="*/ 2015422 w 6891715"/>
                <a:gd name="connsiteY5612" fmla="*/ 4063036 h 6367455"/>
                <a:gd name="connsiteX5613" fmla="*/ 2018911 w 6891715"/>
                <a:gd name="connsiteY5613" fmla="*/ 4062084 h 6367455"/>
                <a:gd name="connsiteX5614" fmla="*/ 2024622 w 6891715"/>
                <a:gd name="connsiteY5614" fmla="*/ 4061449 h 6367455"/>
                <a:gd name="connsiteX5615" fmla="*/ 2022084 w 6891715"/>
                <a:gd name="connsiteY5615" fmla="*/ 4070339 h 6367455"/>
                <a:gd name="connsiteX5616" fmla="*/ 2031283 w 6891715"/>
                <a:gd name="connsiteY5616" fmla="*/ 4070339 h 6367455"/>
                <a:gd name="connsiteX5617" fmla="*/ 2036676 w 6891715"/>
                <a:gd name="connsiteY5617" fmla="*/ 4065894 h 6367455"/>
                <a:gd name="connsiteX5618" fmla="*/ 2025890 w 6891715"/>
                <a:gd name="connsiteY5618" fmla="*/ 4052876 h 6367455"/>
                <a:gd name="connsiteX5619" fmla="*/ 2022084 w 6891715"/>
                <a:gd name="connsiteY5619" fmla="*/ 4052876 h 6367455"/>
                <a:gd name="connsiteX5620" fmla="*/ 2012567 w 6891715"/>
                <a:gd name="connsiteY5620" fmla="*/ 4055099 h 6367455"/>
                <a:gd name="connsiteX5621" fmla="*/ 2003049 w 6891715"/>
                <a:gd name="connsiteY5621" fmla="*/ 4043351 h 6367455"/>
                <a:gd name="connsiteX5622" fmla="*/ 2004318 w 6891715"/>
                <a:gd name="connsiteY5622" fmla="*/ 4036049 h 6367455"/>
                <a:gd name="connsiteX5623" fmla="*/ 2013518 w 6891715"/>
                <a:gd name="connsiteY5623" fmla="*/ 4031604 h 6367455"/>
                <a:gd name="connsiteX5624" fmla="*/ 2023035 w 6891715"/>
                <a:gd name="connsiteY5624" fmla="*/ 4026206 h 6367455"/>
                <a:gd name="connsiteX5625" fmla="*/ 2023987 w 6891715"/>
                <a:gd name="connsiteY5625" fmla="*/ 4018904 h 6367455"/>
                <a:gd name="connsiteX5626" fmla="*/ 2023035 w 6891715"/>
                <a:gd name="connsiteY5626" fmla="*/ 4009379 h 6367455"/>
                <a:gd name="connsiteX5627" fmla="*/ 2032235 w 6891715"/>
                <a:gd name="connsiteY5627" fmla="*/ 4000806 h 6367455"/>
                <a:gd name="connsiteX5628" fmla="*/ 2048097 w 6891715"/>
                <a:gd name="connsiteY5628" fmla="*/ 3994456 h 6367455"/>
                <a:gd name="connsiteX5629" fmla="*/ 2058566 w 6891715"/>
                <a:gd name="connsiteY5629" fmla="*/ 4003029 h 6367455"/>
                <a:gd name="connsiteX5630" fmla="*/ 2064910 w 6891715"/>
                <a:gd name="connsiteY5630" fmla="*/ 3996679 h 6367455"/>
                <a:gd name="connsiteX5631" fmla="*/ 2067131 w 6891715"/>
                <a:gd name="connsiteY5631" fmla="*/ 3998266 h 6367455"/>
                <a:gd name="connsiteX5632" fmla="*/ 2061421 w 6891715"/>
                <a:gd name="connsiteY5632" fmla="*/ 4005569 h 6367455"/>
                <a:gd name="connsiteX5633" fmla="*/ 2062690 w 6891715"/>
                <a:gd name="connsiteY5633" fmla="*/ 4012554 h 6367455"/>
                <a:gd name="connsiteX5634" fmla="*/ 2060469 w 6891715"/>
                <a:gd name="connsiteY5634" fmla="*/ 4021761 h 6367455"/>
                <a:gd name="connsiteX5635" fmla="*/ 2056028 w 6891715"/>
                <a:gd name="connsiteY5635" fmla="*/ 4024619 h 6367455"/>
                <a:gd name="connsiteX5636" fmla="*/ 2053807 w 6891715"/>
                <a:gd name="connsiteY5636" fmla="*/ 4024619 h 6367455"/>
                <a:gd name="connsiteX5637" fmla="*/ 2046511 w 6891715"/>
                <a:gd name="connsiteY5637" fmla="*/ 4018269 h 6367455"/>
                <a:gd name="connsiteX5638" fmla="*/ 2041752 w 6891715"/>
                <a:gd name="connsiteY5638" fmla="*/ 4003346 h 6367455"/>
                <a:gd name="connsiteX5639" fmla="*/ 2029697 w 6891715"/>
                <a:gd name="connsiteY5639" fmla="*/ 4007474 h 6367455"/>
                <a:gd name="connsiteX5640" fmla="*/ 2026842 w 6891715"/>
                <a:gd name="connsiteY5640" fmla="*/ 4014776 h 6367455"/>
                <a:gd name="connsiteX5641" fmla="*/ 2040166 w 6891715"/>
                <a:gd name="connsiteY5641" fmla="*/ 4024619 h 6367455"/>
                <a:gd name="connsiteX5642" fmla="*/ 2046511 w 6891715"/>
                <a:gd name="connsiteY5642" fmla="*/ 4020491 h 6367455"/>
                <a:gd name="connsiteX5643" fmla="*/ 2041118 w 6891715"/>
                <a:gd name="connsiteY5643" fmla="*/ 4028111 h 6367455"/>
                <a:gd name="connsiteX5644" fmla="*/ 2040483 w 6891715"/>
                <a:gd name="connsiteY5644" fmla="*/ 4035414 h 6367455"/>
                <a:gd name="connsiteX5645" fmla="*/ 2036042 w 6891715"/>
                <a:gd name="connsiteY5645" fmla="*/ 4039859 h 6367455"/>
                <a:gd name="connsiteX5646" fmla="*/ 2037311 w 6891715"/>
                <a:gd name="connsiteY5646" fmla="*/ 4034144 h 6367455"/>
                <a:gd name="connsiteX5647" fmla="*/ 2024939 w 6891715"/>
                <a:gd name="connsiteY5647" fmla="*/ 4027159 h 6367455"/>
                <a:gd name="connsiteX5648" fmla="*/ 2017325 w 6891715"/>
                <a:gd name="connsiteY5648" fmla="*/ 4035414 h 6367455"/>
                <a:gd name="connsiteX5649" fmla="*/ 2033187 w 6891715"/>
                <a:gd name="connsiteY5649" fmla="*/ 4041764 h 6367455"/>
                <a:gd name="connsiteX5650" fmla="*/ 2034139 w 6891715"/>
                <a:gd name="connsiteY5650" fmla="*/ 4049066 h 6367455"/>
                <a:gd name="connsiteX5651" fmla="*/ 2039214 w 6891715"/>
                <a:gd name="connsiteY5651" fmla="*/ 4062084 h 6367455"/>
                <a:gd name="connsiteX5652" fmla="*/ 2042387 w 6891715"/>
                <a:gd name="connsiteY5652" fmla="*/ 4058909 h 6367455"/>
                <a:gd name="connsiteX5653" fmla="*/ 2047780 w 6891715"/>
                <a:gd name="connsiteY5653" fmla="*/ 4059861 h 6367455"/>
                <a:gd name="connsiteX5654" fmla="*/ 2064593 w 6891715"/>
                <a:gd name="connsiteY5654" fmla="*/ 4064941 h 6367455"/>
                <a:gd name="connsiteX5655" fmla="*/ 2067766 w 6891715"/>
                <a:gd name="connsiteY5655" fmla="*/ 4065894 h 6367455"/>
                <a:gd name="connsiteX5656" fmla="*/ 2066497 w 6891715"/>
                <a:gd name="connsiteY5656" fmla="*/ 4055416 h 6367455"/>
                <a:gd name="connsiteX5657" fmla="*/ 2038263 w 6891715"/>
                <a:gd name="connsiteY5657" fmla="*/ 4049384 h 6367455"/>
                <a:gd name="connsiteX5658" fmla="*/ 2042069 w 6891715"/>
                <a:gd name="connsiteY5658" fmla="*/ 4043034 h 6367455"/>
                <a:gd name="connsiteX5659" fmla="*/ 2052538 w 6891715"/>
                <a:gd name="connsiteY5659" fmla="*/ 4043034 h 6367455"/>
                <a:gd name="connsiteX5660" fmla="*/ 2062055 w 6891715"/>
                <a:gd name="connsiteY5660" fmla="*/ 4044939 h 6367455"/>
                <a:gd name="connsiteX5661" fmla="*/ 2063324 w 6891715"/>
                <a:gd name="connsiteY5661" fmla="*/ 4040811 h 6367455"/>
                <a:gd name="connsiteX5662" fmla="*/ 2047462 w 6891715"/>
                <a:gd name="connsiteY5662" fmla="*/ 4038589 h 6367455"/>
                <a:gd name="connsiteX5663" fmla="*/ 2043021 w 6891715"/>
                <a:gd name="connsiteY5663" fmla="*/ 4032239 h 6367455"/>
                <a:gd name="connsiteX5664" fmla="*/ 2050635 w 6891715"/>
                <a:gd name="connsiteY5664" fmla="*/ 4028111 h 6367455"/>
                <a:gd name="connsiteX5665" fmla="*/ 2062055 w 6891715"/>
                <a:gd name="connsiteY5665" fmla="*/ 4031286 h 6367455"/>
                <a:gd name="connsiteX5666" fmla="*/ 2066497 w 6891715"/>
                <a:gd name="connsiteY5666" fmla="*/ 4023984 h 6367455"/>
                <a:gd name="connsiteX5667" fmla="*/ 2076648 w 6891715"/>
                <a:gd name="connsiteY5667" fmla="*/ 4016364 h 6367455"/>
                <a:gd name="connsiteX5668" fmla="*/ 2083945 w 6891715"/>
                <a:gd name="connsiteY5668" fmla="*/ 4016364 h 6367455"/>
                <a:gd name="connsiteX5669" fmla="*/ 2102027 w 6891715"/>
                <a:gd name="connsiteY5669" fmla="*/ 4010649 h 6367455"/>
                <a:gd name="connsiteX5670" fmla="*/ 2114716 w 6891715"/>
                <a:gd name="connsiteY5670" fmla="*/ 4016999 h 6367455"/>
                <a:gd name="connsiteX5671" fmla="*/ 2129627 w 6891715"/>
                <a:gd name="connsiteY5671" fmla="*/ 4011919 h 6367455"/>
                <a:gd name="connsiteX5672" fmla="*/ 2117889 w 6891715"/>
                <a:gd name="connsiteY5672" fmla="*/ 4011919 h 6367455"/>
                <a:gd name="connsiteX5673" fmla="*/ 2126454 w 6891715"/>
                <a:gd name="connsiteY5673" fmla="*/ 4004299 h 6367455"/>
                <a:gd name="connsiteX5674" fmla="*/ 2108372 w 6891715"/>
                <a:gd name="connsiteY5674" fmla="*/ 4009696 h 6367455"/>
                <a:gd name="connsiteX5675" fmla="*/ 2113765 w 6891715"/>
                <a:gd name="connsiteY5675" fmla="*/ 3997949 h 6367455"/>
                <a:gd name="connsiteX5676" fmla="*/ 2103296 w 6891715"/>
                <a:gd name="connsiteY5676" fmla="*/ 4007474 h 6367455"/>
                <a:gd name="connsiteX5677" fmla="*/ 2096951 w 6891715"/>
                <a:gd name="connsiteY5677" fmla="*/ 4010014 h 6367455"/>
                <a:gd name="connsiteX5678" fmla="*/ 2087434 w 6891715"/>
                <a:gd name="connsiteY5678" fmla="*/ 4010014 h 6367455"/>
                <a:gd name="connsiteX5679" fmla="*/ 2076648 w 6891715"/>
                <a:gd name="connsiteY5679" fmla="*/ 4004616 h 6367455"/>
                <a:gd name="connsiteX5680" fmla="*/ 2064910 w 6891715"/>
                <a:gd name="connsiteY5680" fmla="*/ 3996679 h 6367455"/>
                <a:gd name="connsiteX5681" fmla="*/ 2050318 w 6891715"/>
                <a:gd name="connsiteY5681" fmla="*/ 3984931 h 6367455"/>
                <a:gd name="connsiteX5682" fmla="*/ 2061421 w 6891715"/>
                <a:gd name="connsiteY5682" fmla="*/ 3974454 h 6367455"/>
                <a:gd name="connsiteX5683" fmla="*/ 2077600 w 6891715"/>
                <a:gd name="connsiteY5683" fmla="*/ 3987154 h 6367455"/>
                <a:gd name="connsiteX5684" fmla="*/ 2099806 w 6891715"/>
                <a:gd name="connsiteY5684" fmla="*/ 3980486 h 6367455"/>
                <a:gd name="connsiteX5685" fmla="*/ 2076648 w 6891715"/>
                <a:gd name="connsiteY5685" fmla="*/ 3982709 h 6367455"/>
                <a:gd name="connsiteX5686" fmla="*/ 2062690 w 6891715"/>
                <a:gd name="connsiteY5686" fmla="*/ 3969056 h 6367455"/>
                <a:gd name="connsiteX5687" fmla="*/ 2073159 w 6891715"/>
                <a:gd name="connsiteY5687" fmla="*/ 3946831 h 6367455"/>
                <a:gd name="connsiteX5688" fmla="*/ 2103296 w 6891715"/>
                <a:gd name="connsiteY5688" fmla="*/ 3908414 h 6367455"/>
                <a:gd name="connsiteX5689" fmla="*/ 2110275 w 6891715"/>
                <a:gd name="connsiteY5689" fmla="*/ 3875076 h 6367455"/>
                <a:gd name="connsiteX5690" fmla="*/ 2107103 w 6891715"/>
                <a:gd name="connsiteY5690" fmla="*/ 3848406 h 6367455"/>
                <a:gd name="connsiteX5691" fmla="*/ 2114082 w 6891715"/>
                <a:gd name="connsiteY5691" fmla="*/ 3831896 h 6367455"/>
                <a:gd name="connsiteX5692" fmla="*/ 2119475 w 6891715"/>
                <a:gd name="connsiteY5692" fmla="*/ 3819196 h 6367455"/>
                <a:gd name="connsiteX5693" fmla="*/ 2129944 w 6891715"/>
                <a:gd name="connsiteY5693" fmla="*/ 3819196 h 6367455"/>
                <a:gd name="connsiteX5694" fmla="*/ 2131213 w 6891715"/>
                <a:gd name="connsiteY5694" fmla="*/ 3826181 h 6367455"/>
                <a:gd name="connsiteX5695" fmla="*/ 2138509 w 6891715"/>
                <a:gd name="connsiteY5695" fmla="*/ 3828403 h 6367455"/>
                <a:gd name="connsiteX5696" fmla="*/ 2151199 w 6891715"/>
                <a:gd name="connsiteY5696" fmla="*/ 3823958 h 6367455"/>
                <a:gd name="connsiteX5697" fmla="*/ 2153419 w 6891715"/>
                <a:gd name="connsiteY5697" fmla="*/ 3831578 h 6367455"/>
                <a:gd name="connsiteX5698" fmla="*/ 2155640 w 6891715"/>
                <a:gd name="connsiteY5698" fmla="*/ 3837293 h 6367455"/>
                <a:gd name="connsiteX5699" fmla="*/ 2171502 w 6891715"/>
                <a:gd name="connsiteY5699" fmla="*/ 3844913 h 6367455"/>
                <a:gd name="connsiteX5700" fmla="*/ 2166426 w 6891715"/>
                <a:gd name="connsiteY5700" fmla="*/ 3860789 h 6367455"/>
                <a:gd name="connsiteX5701" fmla="*/ 2156909 w 6891715"/>
                <a:gd name="connsiteY5701" fmla="*/ 3861741 h 6367455"/>
                <a:gd name="connsiteX5702" fmla="*/ 2146440 w 6891715"/>
                <a:gd name="connsiteY5702" fmla="*/ 3874441 h 6367455"/>
                <a:gd name="connsiteX5703" fmla="*/ 2156909 w 6891715"/>
                <a:gd name="connsiteY5703" fmla="*/ 3884284 h 6367455"/>
                <a:gd name="connsiteX5704" fmla="*/ 2154688 w 6891715"/>
                <a:gd name="connsiteY5704" fmla="*/ 3892221 h 6367455"/>
                <a:gd name="connsiteX5705" fmla="*/ 2159447 w 6891715"/>
                <a:gd name="connsiteY5705" fmla="*/ 3901746 h 6367455"/>
                <a:gd name="connsiteX5706" fmla="*/ 2178481 w 6891715"/>
                <a:gd name="connsiteY5706" fmla="*/ 3913176 h 6367455"/>
                <a:gd name="connsiteX5707" fmla="*/ 2196563 w 6891715"/>
                <a:gd name="connsiteY5707" fmla="*/ 3910954 h 6367455"/>
                <a:gd name="connsiteX5708" fmla="*/ 2208935 w 6891715"/>
                <a:gd name="connsiteY5708" fmla="*/ 3887776 h 6367455"/>
                <a:gd name="connsiteX5709" fmla="*/ 2194343 w 6891715"/>
                <a:gd name="connsiteY5709" fmla="*/ 3907779 h 6367455"/>
                <a:gd name="connsiteX5710" fmla="*/ 2185777 w 6891715"/>
                <a:gd name="connsiteY5710" fmla="*/ 3910954 h 6367455"/>
                <a:gd name="connsiteX5711" fmla="*/ 2174357 w 6891715"/>
                <a:gd name="connsiteY5711" fmla="*/ 3909366 h 6367455"/>
                <a:gd name="connsiteX5712" fmla="*/ 2168329 w 6891715"/>
                <a:gd name="connsiteY5712" fmla="*/ 3904921 h 6367455"/>
                <a:gd name="connsiteX5713" fmla="*/ 2162302 w 6891715"/>
                <a:gd name="connsiteY5713" fmla="*/ 3892221 h 6367455"/>
                <a:gd name="connsiteX5714" fmla="*/ 2178164 w 6891715"/>
                <a:gd name="connsiteY5714" fmla="*/ 3889046 h 6367455"/>
                <a:gd name="connsiteX5715" fmla="*/ 2184508 w 6891715"/>
                <a:gd name="connsiteY5715" fmla="*/ 3884919 h 6367455"/>
                <a:gd name="connsiteX5716" fmla="*/ 2193074 w 6891715"/>
                <a:gd name="connsiteY5716" fmla="*/ 3879521 h 6367455"/>
                <a:gd name="connsiteX5717" fmla="*/ 2208935 w 6891715"/>
                <a:gd name="connsiteY5717" fmla="*/ 3885871 h 6367455"/>
                <a:gd name="connsiteX5718" fmla="*/ 2205763 w 6891715"/>
                <a:gd name="connsiteY5718" fmla="*/ 3876981 h 6367455"/>
                <a:gd name="connsiteX5719" fmla="*/ 2213694 w 6891715"/>
                <a:gd name="connsiteY5719" fmla="*/ 3872854 h 6367455"/>
                <a:gd name="connsiteX5720" fmla="*/ 2202591 w 6891715"/>
                <a:gd name="connsiteY5720" fmla="*/ 3875394 h 6367455"/>
                <a:gd name="connsiteX5721" fmla="*/ 2194025 w 6891715"/>
                <a:gd name="connsiteY5721" fmla="*/ 3875394 h 6367455"/>
                <a:gd name="connsiteX5722" fmla="*/ 2187681 w 6891715"/>
                <a:gd name="connsiteY5722" fmla="*/ 3869044 h 6367455"/>
                <a:gd name="connsiteX5723" fmla="*/ 2189584 w 6891715"/>
                <a:gd name="connsiteY5723" fmla="*/ 3859519 h 6367455"/>
                <a:gd name="connsiteX5724" fmla="*/ 2196880 w 6891715"/>
                <a:gd name="connsiteY5724" fmla="*/ 3840151 h 6367455"/>
                <a:gd name="connsiteX5725" fmla="*/ 2209570 w 6891715"/>
                <a:gd name="connsiteY5725" fmla="*/ 3839198 h 6367455"/>
                <a:gd name="connsiteX5726" fmla="*/ 2202273 w 6891715"/>
                <a:gd name="connsiteY5726" fmla="*/ 3836023 h 6367455"/>
                <a:gd name="connsiteX5727" fmla="*/ 2181970 w 6891715"/>
                <a:gd name="connsiteY5727" fmla="*/ 3834118 h 6367455"/>
                <a:gd name="connsiteX5728" fmla="*/ 2175626 w 6891715"/>
                <a:gd name="connsiteY5728" fmla="*/ 3829038 h 6367455"/>
                <a:gd name="connsiteX5729" fmla="*/ 2178798 w 6891715"/>
                <a:gd name="connsiteY5729" fmla="*/ 3825863 h 6367455"/>
                <a:gd name="connsiteX5730" fmla="*/ 2182605 w 6891715"/>
                <a:gd name="connsiteY5730" fmla="*/ 3803638 h 6367455"/>
                <a:gd name="connsiteX5731" fmla="*/ 2194977 w 6891715"/>
                <a:gd name="connsiteY5731" fmla="*/ 3774111 h 6367455"/>
                <a:gd name="connsiteX5732" fmla="*/ 2216866 w 6891715"/>
                <a:gd name="connsiteY5732" fmla="*/ 3757918 h 6367455"/>
                <a:gd name="connsiteX5733" fmla="*/ 2247638 w 6891715"/>
                <a:gd name="connsiteY5733" fmla="*/ 3753473 h 6367455"/>
                <a:gd name="connsiteX5734" fmla="*/ 2265721 w 6891715"/>
                <a:gd name="connsiteY5734" fmla="*/ 3754426 h 6367455"/>
                <a:gd name="connsiteX5735" fmla="*/ 2278410 w 6891715"/>
                <a:gd name="connsiteY5735" fmla="*/ 3745853 h 6367455"/>
                <a:gd name="connsiteX5736" fmla="*/ 2300299 w 6891715"/>
                <a:gd name="connsiteY5736" fmla="*/ 3741726 h 6367455"/>
                <a:gd name="connsiteX5737" fmla="*/ 2314258 w 6891715"/>
                <a:gd name="connsiteY5737" fmla="*/ 3744266 h 6367455"/>
                <a:gd name="connsiteX5738" fmla="*/ 2323775 w 6891715"/>
                <a:gd name="connsiteY5738" fmla="*/ 3755061 h 6367455"/>
                <a:gd name="connsiteX5739" fmla="*/ 2335830 w 6891715"/>
                <a:gd name="connsiteY5739" fmla="*/ 3763316 h 6367455"/>
                <a:gd name="connsiteX5740" fmla="*/ 2350422 w 6891715"/>
                <a:gd name="connsiteY5740" fmla="*/ 3764268 h 6367455"/>
                <a:gd name="connsiteX5741" fmla="*/ 2346298 w 6891715"/>
                <a:gd name="connsiteY5741" fmla="*/ 3768396 h 6367455"/>
                <a:gd name="connsiteX5742" fmla="*/ 2350740 w 6891715"/>
                <a:gd name="connsiteY5742" fmla="*/ 3776016 h 6367455"/>
                <a:gd name="connsiteX5743" fmla="*/ 2358988 w 6891715"/>
                <a:gd name="connsiteY5743" fmla="*/ 3777603 h 6367455"/>
                <a:gd name="connsiteX5744" fmla="*/ 2356026 w 6891715"/>
                <a:gd name="connsiteY5744" fmla="*/ 3787144 h 6367455"/>
                <a:gd name="connsiteX5745" fmla="*/ 2357058 w 6891715"/>
                <a:gd name="connsiteY5745" fmla="*/ 3787213 h 6367455"/>
                <a:gd name="connsiteX5746" fmla="*/ 2359897 w 6891715"/>
                <a:gd name="connsiteY5746" fmla="*/ 3778078 h 6367455"/>
                <a:gd name="connsiteX5747" fmla="*/ 2359579 w 6891715"/>
                <a:gd name="connsiteY5747" fmla="*/ 3767923 h 6367455"/>
                <a:gd name="connsiteX5748" fmla="*/ 2364975 w 6891715"/>
                <a:gd name="connsiteY5748" fmla="*/ 3761577 h 6367455"/>
                <a:gd name="connsiteX5749" fmla="*/ 2373544 w 6891715"/>
                <a:gd name="connsiteY5749" fmla="*/ 3762211 h 6367455"/>
                <a:gd name="connsiteX5750" fmla="*/ 2381796 w 6891715"/>
                <a:gd name="connsiteY5750" fmla="*/ 3769510 h 6367455"/>
                <a:gd name="connsiteX5751" fmla="*/ 2390683 w 6891715"/>
                <a:gd name="connsiteY5751" fmla="*/ 3780299 h 6367455"/>
                <a:gd name="connsiteX5752" fmla="*/ 2383066 w 6891715"/>
                <a:gd name="connsiteY5752" fmla="*/ 3765384 h 6367455"/>
                <a:gd name="connsiteX5753" fmla="*/ 2374496 w 6891715"/>
                <a:gd name="connsiteY5753" fmla="*/ 3750787 h 6367455"/>
                <a:gd name="connsiteX5754" fmla="*/ 2361801 w 6891715"/>
                <a:gd name="connsiteY5754" fmla="*/ 3752057 h 6367455"/>
                <a:gd name="connsiteX5755" fmla="*/ 2347836 w 6891715"/>
                <a:gd name="connsiteY5755" fmla="*/ 3753961 h 6367455"/>
                <a:gd name="connsiteX5756" fmla="*/ 2338315 w 6891715"/>
                <a:gd name="connsiteY5756" fmla="*/ 3752374 h 6367455"/>
                <a:gd name="connsiteX5757" fmla="*/ 2337363 w 6891715"/>
                <a:gd name="connsiteY5757" fmla="*/ 3735239 h 6367455"/>
                <a:gd name="connsiteX5758" fmla="*/ 2344662 w 6891715"/>
                <a:gd name="connsiteY5758" fmla="*/ 3727940 h 6367455"/>
                <a:gd name="connsiteX5759" fmla="*/ 2352279 w 6891715"/>
                <a:gd name="connsiteY5759" fmla="*/ 3730161 h 6367455"/>
                <a:gd name="connsiteX5760" fmla="*/ 2349740 w 6891715"/>
                <a:gd name="connsiteY5760" fmla="*/ 3721593 h 6367455"/>
                <a:gd name="connsiteX5761" fmla="*/ 2365610 w 6891715"/>
                <a:gd name="connsiteY5761" fmla="*/ 3702554 h 6367455"/>
                <a:gd name="connsiteX5762" fmla="*/ 2440512 w 6891715"/>
                <a:gd name="connsiteY5762" fmla="*/ 3699698 h 6367455"/>
                <a:gd name="connsiteX5763" fmla="*/ 2436386 w 6891715"/>
                <a:gd name="connsiteY5763" fmla="*/ 3709218 h 6367455"/>
                <a:gd name="connsiteX5764" fmla="*/ 2444321 w 6891715"/>
                <a:gd name="connsiteY5764" fmla="*/ 3743806 h 6367455"/>
                <a:gd name="connsiteX5765" fmla="*/ 2460190 w 6891715"/>
                <a:gd name="connsiteY5765" fmla="*/ 3745710 h 6367455"/>
                <a:gd name="connsiteX5766" fmla="*/ 2466537 w 6891715"/>
                <a:gd name="connsiteY5766" fmla="*/ 3736508 h 6367455"/>
                <a:gd name="connsiteX5767" fmla="*/ 2452572 w 6891715"/>
                <a:gd name="connsiteY5767" fmla="*/ 3724767 h 6367455"/>
                <a:gd name="connsiteX5768" fmla="*/ 2453525 w 6891715"/>
                <a:gd name="connsiteY5768" fmla="*/ 3717468 h 6367455"/>
                <a:gd name="connsiteX5769" fmla="*/ 2470346 w 6891715"/>
                <a:gd name="connsiteY5769" fmla="*/ 3721593 h 6367455"/>
                <a:gd name="connsiteX5770" fmla="*/ 2480185 w 6891715"/>
                <a:gd name="connsiteY5770" fmla="*/ 3738094 h 6367455"/>
                <a:gd name="connsiteX5771" fmla="*/ 2479233 w 6891715"/>
                <a:gd name="connsiteY5771" fmla="*/ 3745710 h 6367455"/>
                <a:gd name="connsiteX5772" fmla="*/ 2487802 w 6891715"/>
                <a:gd name="connsiteY5772" fmla="*/ 3738094 h 6367455"/>
                <a:gd name="connsiteX5773" fmla="*/ 2478915 w 6891715"/>
                <a:gd name="connsiteY5773" fmla="*/ 3729844 h 6367455"/>
                <a:gd name="connsiteX5774" fmla="*/ 2472568 w 6891715"/>
                <a:gd name="connsiteY5774" fmla="*/ 3708900 h 6367455"/>
                <a:gd name="connsiteX5775" fmla="*/ 2476376 w 6891715"/>
                <a:gd name="connsiteY5775" fmla="*/ 3689861 h 6367455"/>
                <a:gd name="connsiteX5776" fmla="*/ 2492245 w 6891715"/>
                <a:gd name="connsiteY5776" fmla="*/ 3674947 h 6367455"/>
                <a:gd name="connsiteX5777" fmla="*/ 2527157 w 6891715"/>
                <a:gd name="connsiteY5777" fmla="*/ 3678754 h 6367455"/>
                <a:gd name="connsiteX5778" fmla="*/ 2553818 w 6891715"/>
                <a:gd name="connsiteY5778" fmla="*/ 3681610 h 6367455"/>
                <a:gd name="connsiteX5779" fmla="*/ 2572861 w 6891715"/>
                <a:gd name="connsiteY5779" fmla="*/ 3699698 h 6367455"/>
                <a:gd name="connsiteX5780" fmla="*/ 2597299 w 6891715"/>
                <a:gd name="connsiteY5780" fmla="*/ 3730161 h 6367455"/>
                <a:gd name="connsiteX5781" fmla="*/ 2620785 w 6891715"/>
                <a:gd name="connsiteY5781" fmla="*/ 3733017 h 6367455"/>
                <a:gd name="connsiteX5782" fmla="*/ 2598251 w 6891715"/>
                <a:gd name="connsiteY5782" fmla="*/ 3722228 h 6367455"/>
                <a:gd name="connsiteX5783" fmla="*/ 2585873 w 6891715"/>
                <a:gd name="connsiteY5783" fmla="*/ 3712391 h 6367455"/>
                <a:gd name="connsiteX5784" fmla="*/ 2585556 w 6891715"/>
                <a:gd name="connsiteY5784" fmla="*/ 3696207 h 6367455"/>
                <a:gd name="connsiteX5785" fmla="*/ 2573495 w 6891715"/>
                <a:gd name="connsiteY5785" fmla="*/ 3681610 h 6367455"/>
                <a:gd name="connsiteX5786" fmla="*/ 2558896 w 6891715"/>
                <a:gd name="connsiteY5786" fmla="*/ 3676216 h 6367455"/>
                <a:gd name="connsiteX5787" fmla="*/ 2536362 w 6891715"/>
                <a:gd name="connsiteY5787" fmla="*/ 3671456 h 6367455"/>
                <a:gd name="connsiteX5788" fmla="*/ 2510971 w 6891715"/>
                <a:gd name="connsiteY5788" fmla="*/ 3660032 h 6367455"/>
                <a:gd name="connsiteX5789" fmla="*/ 2511923 w 6891715"/>
                <a:gd name="connsiteY5789" fmla="*/ 3646387 h 6367455"/>
                <a:gd name="connsiteX5790" fmla="*/ 2514145 w 6891715"/>
                <a:gd name="connsiteY5790" fmla="*/ 3643214 h 6367455"/>
                <a:gd name="connsiteX5791" fmla="*/ 2525888 w 6891715"/>
                <a:gd name="connsiteY5791" fmla="*/ 3649560 h 6367455"/>
                <a:gd name="connsiteX5792" fmla="*/ 2529062 w 6891715"/>
                <a:gd name="connsiteY5792" fmla="*/ 3643214 h 6367455"/>
                <a:gd name="connsiteX5793" fmla="*/ 2531283 w 6891715"/>
                <a:gd name="connsiteY5793" fmla="*/ 3637819 h 6367455"/>
                <a:gd name="connsiteX5794" fmla="*/ 2508749 w 6891715"/>
                <a:gd name="connsiteY5794" fmla="*/ 3625444 h 6367455"/>
                <a:gd name="connsiteX5795" fmla="*/ 2505258 w 6891715"/>
                <a:gd name="connsiteY5795" fmla="*/ 3612751 h 6367455"/>
                <a:gd name="connsiteX5796" fmla="*/ 2520175 w 6891715"/>
                <a:gd name="connsiteY5796" fmla="*/ 3598788 h 6367455"/>
                <a:gd name="connsiteX5797" fmla="*/ 2511606 w 6891715"/>
                <a:gd name="connsiteY5797" fmla="*/ 3590538 h 6367455"/>
                <a:gd name="connsiteX5798" fmla="*/ 2508432 w 6891715"/>
                <a:gd name="connsiteY5798" fmla="*/ 3597836 h 6367455"/>
                <a:gd name="connsiteX5799" fmla="*/ 2497006 w 6891715"/>
                <a:gd name="connsiteY5799" fmla="*/ 3601010 h 6367455"/>
                <a:gd name="connsiteX5800" fmla="*/ 2493832 w 6891715"/>
                <a:gd name="connsiteY5800" fmla="*/ 3589586 h 6367455"/>
                <a:gd name="connsiteX5801" fmla="*/ 2500815 w 6891715"/>
                <a:gd name="connsiteY5801" fmla="*/ 3580066 h 6367455"/>
                <a:gd name="connsiteX5802" fmla="*/ 2511288 w 6891715"/>
                <a:gd name="connsiteY5802" fmla="*/ 3576893 h 6367455"/>
                <a:gd name="connsiteX5803" fmla="*/ 2523031 w 6891715"/>
                <a:gd name="connsiteY5803" fmla="*/ 3577527 h 6367455"/>
                <a:gd name="connsiteX5804" fmla="*/ 2529379 w 6891715"/>
                <a:gd name="connsiteY5804" fmla="*/ 3564834 h 6367455"/>
                <a:gd name="connsiteX5805" fmla="*/ 2518906 w 6891715"/>
                <a:gd name="connsiteY5805" fmla="*/ 3556901 h 6367455"/>
                <a:gd name="connsiteX5806" fmla="*/ 2506845 w 6891715"/>
                <a:gd name="connsiteY5806" fmla="*/ 3545160 h 6367455"/>
                <a:gd name="connsiteX5807" fmla="*/ 2505575 w 6891715"/>
                <a:gd name="connsiteY5807" fmla="*/ 3535958 h 6367455"/>
                <a:gd name="connsiteX5808" fmla="*/ 2500497 w 6891715"/>
                <a:gd name="connsiteY5808" fmla="*/ 3524217 h 6367455"/>
                <a:gd name="connsiteX5809" fmla="*/ 2492880 w 6891715"/>
                <a:gd name="connsiteY5809" fmla="*/ 3516918 h 6367455"/>
                <a:gd name="connsiteX5810" fmla="*/ 2480185 w 6891715"/>
                <a:gd name="connsiteY5810" fmla="*/ 3519457 h 6367455"/>
                <a:gd name="connsiteX5811" fmla="*/ 2466537 w 6891715"/>
                <a:gd name="connsiteY5811" fmla="*/ 3513110 h 6367455"/>
                <a:gd name="connsiteX5812" fmla="*/ 2464316 w 6891715"/>
                <a:gd name="connsiteY5812" fmla="*/ 3524534 h 6367455"/>
                <a:gd name="connsiteX5813" fmla="*/ 2462094 w 6891715"/>
                <a:gd name="connsiteY5813" fmla="*/ 3527707 h 6367455"/>
                <a:gd name="connsiteX5814" fmla="*/ 2458920 w 6891715"/>
                <a:gd name="connsiteY5814" fmla="*/ 3516283 h 6367455"/>
                <a:gd name="connsiteX5815" fmla="*/ 2458920 w 6891715"/>
                <a:gd name="connsiteY5815" fmla="*/ 3499148 h 6367455"/>
                <a:gd name="connsiteX5816" fmla="*/ 2463046 w 6891715"/>
                <a:gd name="connsiteY5816" fmla="*/ 3484551 h 6367455"/>
                <a:gd name="connsiteX5817" fmla="*/ 2469394 w 6891715"/>
                <a:gd name="connsiteY5817" fmla="*/ 3486455 h 6367455"/>
                <a:gd name="connsiteX5818" fmla="*/ 2469394 w 6891715"/>
                <a:gd name="connsiteY5818" fmla="*/ 3493753 h 6367455"/>
                <a:gd name="connsiteX5819" fmla="*/ 2471615 w 6891715"/>
                <a:gd name="connsiteY5819" fmla="*/ 3505494 h 6367455"/>
                <a:gd name="connsiteX5820" fmla="*/ 2482406 w 6891715"/>
                <a:gd name="connsiteY5820" fmla="*/ 3516283 h 6367455"/>
                <a:gd name="connsiteX5821" fmla="*/ 2489706 w 6891715"/>
                <a:gd name="connsiteY5821" fmla="*/ 3512476 h 6367455"/>
                <a:gd name="connsiteX5822" fmla="*/ 2501882 w 6891715"/>
                <a:gd name="connsiteY5822" fmla="*/ 3508519 h 6367455"/>
                <a:gd name="connsiteX5823" fmla="*/ 2502823 w 6891715"/>
                <a:gd name="connsiteY5823" fmla="*/ 3499157 h 6367455"/>
                <a:gd name="connsiteX5824" fmla="*/ 2495167 w 6891715"/>
                <a:gd name="connsiteY5824" fmla="*/ 3475027 h 6367455"/>
                <a:gd name="connsiteX5825" fmla="*/ 2497081 w 6891715"/>
                <a:gd name="connsiteY5825" fmla="*/ 3463279 h 6367455"/>
                <a:gd name="connsiteX5826" fmla="*/ 2493891 w 6891715"/>
                <a:gd name="connsiteY5826" fmla="*/ 3442642 h 6367455"/>
                <a:gd name="connsiteX5827" fmla="*/ 2491339 w 6891715"/>
                <a:gd name="connsiteY5827" fmla="*/ 3419147 h 6367455"/>
                <a:gd name="connsiteX5828" fmla="*/ 2484002 w 6891715"/>
                <a:gd name="connsiteY5828" fmla="*/ 3408034 h 6367455"/>
                <a:gd name="connsiteX5829" fmla="*/ 2470923 w 6891715"/>
                <a:gd name="connsiteY5829" fmla="*/ 3409939 h 6367455"/>
                <a:gd name="connsiteX5830" fmla="*/ 2464543 w 6891715"/>
                <a:gd name="connsiteY5830" fmla="*/ 3399462 h 6367455"/>
                <a:gd name="connsiteX5831" fmla="*/ 2464543 w 6891715"/>
                <a:gd name="connsiteY5831" fmla="*/ 3381682 h 6367455"/>
                <a:gd name="connsiteX5832" fmla="*/ 2453059 w 6891715"/>
                <a:gd name="connsiteY5832" fmla="*/ 3384857 h 6367455"/>
                <a:gd name="connsiteX5833" fmla="*/ 2457206 w 6891715"/>
                <a:gd name="connsiteY5833" fmla="*/ 3396604 h 6367455"/>
                <a:gd name="connsiteX5834" fmla="*/ 2447636 w 6891715"/>
                <a:gd name="connsiteY5834" fmla="*/ 3398827 h 6367455"/>
                <a:gd name="connsiteX5835" fmla="*/ 2433600 w 6891715"/>
                <a:gd name="connsiteY5835" fmla="*/ 3383904 h 6367455"/>
                <a:gd name="connsiteX5836" fmla="*/ 2437109 w 6891715"/>
                <a:gd name="connsiteY5836" fmla="*/ 3371523 h 6367455"/>
                <a:gd name="connsiteX5837" fmla="*/ 2438385 w 6891715"/>
                <a:gd name="connsiteY5837" fmla="*/ 3324850 h 6367455"/>
                <a:gd name="connsiteX5838" fmla="*/ 2441575 w 6891715"/>
                <a:gd name="connsiteY5838" fmla="*/ 3324850 h 6367455"/>
                <a:gd name="connsiteX5839" fmla="*/ 2439661 w 6891715"/>
                <a:gd name="connsiteY5839" fmla="*/ 3347075 h 6367455"/>
                <a:gd name="connsiteX5840" fmla="*/ 2450507 w 6891715"/>
                <a:gd name="connsiteY5840" fmla="*/ 3352472 h 6367455"/>
                <a:gd name="connsiteX5841" fmla="*/ 2456887 w 6891715"/>
                <a:gd name="connsiteY5841" fmla="*/ 3340725 h 6367455"/>
                <a:gd name="connsiteX5842" fmla="*/ 2455292 w 6891715"/>
                <a:gd name="connsiteY5842" fmla="*/ 3322627 h 6367455"/>
                <a:gd name="connsiteX5843" fmla="*/ 2450188 w 6891715"/>
                <a:gd name="connsiteY5843" fmla="*/ 3306117 h 6367455"/>
                <a:gd name="connsiteX5844" fmla="*/ 2440618 w 6891715"/>
                <a:gd name="connsiteY5844" fmla="*/ 3309292 h 6367455"/>
                <a:gd name="connsiteX5845" fmla="*/ 2439023 w 6891715"/>
                <a:gd name="connsiteY5845" fmla="*/ 3261667 h 6367455"/>
                <a:gd name="connsiteX5846" fmla="*/ 2444446 w 6891715"/>
                <a:gd name="connsiteY5846" fmla="*/ 3273097 h 6367455"/>
                <a:gd name="connsiteX5847" fmla="*/ 2445403 w 6891715"/>
                <a:gd name="connsiteY5847" fmla="*/ 3257540 h 6367455"/>
                <a:gd name="connsiteX5848" fmla="*/ 2440937 w 6891715"/>
                <a:gd name="connsiteY5848" fmla="*/ 3252143 h 6367455"/>
                <a:gd name="connsiteX5849" fmla="*/ 2436471 w 6891715"/>
                <a:gd name="connsiteY5849" fmla="*/ 3223884 h 6367455"/>
                <a:gd name="connsiteX5850" fmla="*/ 2445722 w 6891715"/>
                <a:gd name="connsiteY5850" fmla="*/ 3200706 h 6367455"/>
                <a:gd name="connsiteX5851" fmla="*/ 2451145 w 6891715"/>
                <a:gd name="connsiteY5851" fmla="*/ 3205469 h 6367455"/>
                <a:gd name="connsiteX5852" fmla="*/ 2451145 w 6891715"/>
                <a:gd name="connsiteY5852" fmla="*/ 3214042 h 6367455"/>
                <a:gd name="connsiteX5853" fmla="*/ 2462310 w 6891715"/>
                <a:gd name="connsiteY5853" fmla="*/ 3226742 h 6367455"/>
                <a:gd name="connsiteX5854" fmla="*/ 2471880 w 6891715"/>
                <a:gd name="connsiteY5854" fmla="*/ 3225789 h 6367455"/>
                <a:gd name="connsiteX5855" fmla="*/ 2486235 w 6891715"/>
                <a:gd name="connsiteY5855" fmla="*/ 3229599 h 6367455"/>
                <a:gd name="connsiteX5856" fmla="*/ 2495167 w 6891715"/>
                <a:gd name="connsiteY5856" fmla="*/ 3247697 h 6367455"/>
                <a:gd name="connsiteX5857" fmla="*/ 2495805 w 6891715"/>
                <a:gd name="connsiteY5857" fmla="*/ 3230552 h 6367455"/>
                <a:gd name="connsiteX5858" fmla="*/ 2503461 w 6891715"/>
                <a:gd name="connsiteY5858" fmla="*/ 3227377 h 6367455"/>
                <a:gd name="connsiteX5859" fmla="*/ 2498038 w 6891715"/>
                <a:gd name="connsiteY5859" fmla="*/ 3224202 h 6367455"/>
                <a:gd name="connsiteX5860" fmla="*/ 2497081 w 6891715"/>
                <a:gd name="connsiteY5860" fmla="*/ 3209597 h 6367455"/>
                <a:gd name="connsiteX5861" fmla="*/ 2510479 w 6891715"/>
                <a:gd name="connsiteY5861" fmla="*/ 3195626 h 6367455"/>
                <a:gd name="connsiteX5862" fmla="*/ 2524515 w 6891715"/>
                <a:gd name="connsiteY5862" fmla="*/ 3189277 h 6367455"/>
                <a:gd name="connsiteX5863" fmla="*/ 2530895 w 6891715"/>
                <a:gd name="connsiteY5863" fmla="*/ 3199754 h 6367455"/>
                <a:gd name="connsiteX5864" fmla="*/ 2531214 w 6891715"/>
                <a:gd name="connsiteY5864" fmla="*/ 3216582 h 6367455"/>
                <a:gd name="connsiteX5865" fmla="*/ 2549397 w 6891715"/>
                <a:gd name="connsiteY5865" fmla="*/ 3227059 h 6367455"/>
                <a:gd name="connsiteX5866" fmla="*/ 2554182 w 6891715"/>
                <a:gd name="connsiteY5866" fmla="*/ 3207056 h 6367455"/>
                <a:gd name="connsiteX5867" fmla="*/ 2545569 w 6891715"/>
                <a:gd name="connsiteY5867" fmla="*/ 3199436 h 6367455"/>
                <a:gd name="connsiteX5868" fmla="*/ 2539189 w 6891715"/>
                <a:gd name="connsiteY5868" fmla="*/ 3199436 h 6367455"/>
                <a:gd name="connsiteX5869" fmla="*/ 2544612 w 6891715"/>
                <a:gd name="connsiteY5869" fmla="*/ 3188959 h 6367455"/>
                <a:gd name="connsiteX5870" fmla="*/ 2540465 w 6891715"/>
                <a:gd name="connsiteY5870" fmla="*/ 3176577 h 6367455"/>
                <a:gd name="connsiteX5871" fmla="*/ 2545250 w 6891715"/>
                <a:gd name="connsiteY5871" fmla="*/ 3157527 h 6367455"/>
                <a:gd name="connsiteX5872" fmla="*/ 2561200 w 6891715"/>
                <a:gd name="connsiteY5872" fmla="*/ 3153082 h 6367455"/>
                <a:gd name="connsiteX5873" fmla="*/ 2580659 w 6891715"/>
                <a:gd name="connsiteY5873" fmla="*/ 3158162 h 6367455"/>
                <a:gd name="connsiteX5874" fmla="*/ 2591824 w 6891715"/>
                <a:gd name="connsiteY5874" fmla="*/ 3147684 h 6367455"/>
                <a:gd name="connsiteX5875" fmla="*/ 2614474 w 6891715"/>
                <a:gd name="connsiteY5875" fmla="*/ 3143239 h 6367455"/>
                <a:gd name="connsiteX5876" fmla="*/ 2634571 w 6891715"/>
                <a:gd name="connsiteY5876" fmla="*/ 3153399 h 6367455"/>
                <a:gd name="connsiteX5877" fmla="*/ 2636804 w 6891715"/>
                <a:gd name="connsiteY5877" fmla="*/ 3161972 h 6367455"/>
                <a:gd name="connsiteX5878" fmla="*/ 2637123 w 6891715"/>
                <a:gd name="connsiteY5878" fmla="*/ 3186102 h 6367455"/>
                <a:gd name="connsiteX5879" fmla="*/ 2642546 w 6891715"/>
                <a:gd name="connsiteY5879" fmla="*/ 3190229 h 6367455"/>
                <a:gd name="connsiteX5880" fmla="*/ 2643503 w 6891715"/>
                <a:gd name="connsiteY5880" fmla="*/ 3202929 h 6367455"/>
                <a:gd name="connsiteX5881" fmla="*/ 2633295 w 6891715"/>
                <a:gd name="connsiteY5881" fmla="*/ 3206421 h 6367455"/>
                <a:gd name="connsiteX5882" fmla="*/ 2625639 w 6891715"/>
                <a:gd name="connsiteY5882" fmla="*/ 3209597 h 6367455"/>
                <a:gd name="connsiteX5883" fmla="*/ 2625639 w 6891715"/>
                <a:gd name="connsiteY5883" fmla="*/ 3221027 h 6367455"/>
                <a:gd name="connsiteX5884" fmla="*/ 2643822 w 6891715"/>
                <a:gd name="connsiteY5884" fmla="*/ 3208326 h 6367455"/>
                <a:gd name="connsiteX5885" fmla="*/ 2646055 w 6891715"/>
                <a:gd name="connsiteY5885" fmla="*/ 3214359 h 6367455"/>
                <a:gd name="connsiteX5886" fmla="*/ 2637442 w 6891715"/>
                <a:gd name="connsiteY5886" fmla="*/ 3225154 h 6367455"/>
                <a:gd name="connsiteX5887" fmla="*/ 2633614 w 6891715"/>
                <a:gd name="connsiteY5887" fmla="*/ 3228329 h 6367455"/>
                <a:gd name="connsiteX5888" fmla="*/ 2630424 w 6891715"/>
                <a:gd name="connsiteY5888" fmla="*/ 3230870 h 6367455"/>
                <a:gd name="connsiteX5889" fmla="*/ 2627872 w 6891715"/>
                <a:gd name="connsiteY5889" fmla="*/ 3233410 h 6367455"/>
                <a:gd name="connsiteX5890" fmla="*/ 2626277 w 6891715"/>
                <a:gd name="connsiteY5890" fmla="*/ 3236584 h 6367455"/>
                <a:gd name="connsiteX5891" fmla="*/ 2625001 w 6891715"/>
                <a:gd name="connsiteY5891" fmla="*/ 3240712 h 6367455"/>
                <a:gd name="connsiteX5892" fmla="*/ 2624044 w 6891715"/>
                <a:gd name="connsiteY5892" fmla="*/ 3245157 h 6367455"/>
                <a:gd name="connsiteX5893" fmla="*/ 2634571 w 6891715"/>
                <a:gd name="connsiteY5893" fmla="*/ 3241029 h 6367455"/>
                <a:gd name="connsiteX5894" fmla="*/ 2644779 w 6891715"/>
                <a:gd name="connsiteY5894" fmla="*/ 3229282 h 6367455"/>
                <a:gd name="connsiteX5895" fmla="*/ 2660729 w 6891715"/>
                <a:gd name="connsiteY5895" fmla="*/ 3233410 h 6367455"/>
                <a:gd name="connsiteX5896" fmla="*/ 2673808 w 6891715"/>
                <a:gd name="connsiteY5896" fmla="*/ 3229917 h 6367455"/>
                <a:gd name="connsiteX5897" fmla="*/ 2689758 w 6891715"/>
                <a:gd name="connsiteY5897" fmla="*/ 3226742 h 6367455"/>
                <a:gd name="connsiteX5898" fmla="*/ 2703475 w 6891715"/>
                <a:gd name="connsiteY5898" fmla="*/ 3244522 h 6367455"/>
                <a:gd name="connsiteX5899" fmla="*/ 2699647 w 6891715"/>
                <a:gd name="connsiteY5899" fmla="*/ 3276273 h 6367455"/>
                <a:gd name="connsiteX5900" fmla="*/ 2684654 w 6891715"/>
                <a:gd name="connsiteY5900" fmla="*/ 3287068 h 6367455"/>
                <a:gd name="connsiteX5901" fmla="*/ 2683059 w 6891715"/>
                <a:gd name="connsiteY5901" fmla="*/ 3296592 h 6367455"/>
                <a:gd name="connsiteX5902" fmla="*/ 2678593 w 6891715"/>
                <a:gd name="connsiteY5902" fmla="*/ 3295322 h 6367455"/>
                <a:gd name="connsiteX5903" fmla="*/ 2677317 w 6891715"/>
                <a:gd name="connsiteY5903" fmla="*/ 3280400 h 6367455"/>
                <a:gd name="connsiteX5904" fmla="*/ 2665514 w 6891715"/>
                <a:gd name="connsiteY5904" fmla="*/ 3281669 h 6367455"/>
                <a:gd name="connsiteX5905" fmla="*/ 2650840 w 6891715"/>
                <a:gd name="connsiteY5905" fmla="*/ 3297862 h 6367455"/>
                <a:gd name="connsiteX5906" fmla="*/ 2653711 w 6891715"/>
                <a:gd name="connsiteY5906" fmla="*/ 3273415 h 6367455"/>
                <a:gd name="connsiteX5907" fmla="*/ 2643184 w 6891715"/>
                <a:gd name="connsiteY5907" fmla="*/ 3281035 h 6367455"/>
                <a:gd name="connsiteX5908" fmla="*/ 2637123 w 6891715"/>
                <a:gd name="connsiteY5908" fmla="*/ 3292465 h 6367455"/>
                <a:gd name="connsiteX5909" fmla="*/ 2631700 w 6891715"/>
                <a:gd name="connsiteY5909" fmla="*/ 3308340 h 6367455"/>
                <a:gd name="connsiteX5910" fmla="*/ 2642546 w 6891715"/>
                <a:gd name="connsiteY5910" fmla="*/ 3317547 h 6367455"/>
                <a:gd name="connsiteX5911" fmla="*/ 2641589 w 6891715"/>
                <a:gd name="connsiteY5911" fmla="*/ 3329295 h 6367455"/>
                <a:gd name="connsiteX5912" fmla="*/ 2633295 w 6891715"/>
                <a:gd name="connsiteY5912" fmla="*/ 3341995 h 6367455"/>
                <a:gd name="connsiteX5913" fmla="*/ 2611922 w 6891715"/>
                <a:gd name="connsiteY5913" fmla="*/ 3326437 h 6367455"/>
                <a:gd name="connsiteX5914" fmla="*/ 2610646 w 6891715"/>
                <a:gd name="connsiteY5914" fmla="*/ 3332788 h 6367455"/>
                <a:gd name="connsiteX5915" fmla="*/ 2600118 w 6891715"/>
                <a:gd name="connsiteY5915" fmla="*/ 3338185 h 6367455"/>
                <a:gd name="connsiteX5916" fmla="*/ 2613836 w 6891715"/>
                <a:gd name="connsiteY5916" fmla="*/ 3345487 h 6367455"/>
                <a:gd name="connsiteX5917" fmla="*/ 2623406 w 6891715"/>
                <a:gd name="connsiteY5917" fmla="*/ 3351521 h 6367455"/>
                <a:gd name="connsiteX5918" fmla="*/ 2619578 w 6891715"/>
                <a:gd name="connsiteY5918" fmla="*/ 3361362 h 6367455"/>
                <a:gd name="connsiteX5919" fmla="*/ 2601394 w 6891715"/>
                <a:gd name="connsiteY5919" fmla="*/ 3364538 h 6367455"/>
                <a:gd name="connsiteX5920" fmla="*/ 2589910 w 6891715"/>
                <a:gd name="connsiteY5920" fmla="*/ 3350885 h 6367455"/>
                <a:gd name="connsiteX5921" fmla="*/ 2585444 w 6891715"/>
                <a:gd name="connsiteY5921" fmla="*/ 3365808 h 6367455"/>
                <a:gd name="connsiteX5922" fmla="*/ 2574917 w 6891715"/>
                <a:gd name="connsiteY5922" fmla="*/ 3368983 h 6367455"/>
                <a:gd name="connsiteX5923" fmla="*/ 2595014 w 6891715"/>
                <a:gd name="connsiteY5923" fmla="*/ 3377237 h 6367455"/>
                <a:gd name="connsiteX5924" fmla="*/ 2582573 w 6891715"/>
                <a:gd name="connsiteY5924" fmla="*/ 3389937 h 6367455"/>
                <a:gd name="connsiteX5925" fmla="*/ 2569813 w 6891715"/>
                <a:gd name="connsiteY5925" fmla="*/ 3402954 h 6367455"/>
                <a:gd name="connsiteX5926" fmla="*/ 2585763 w 6891715"/>
                <a:gd name="connsiteY5926" fmla="*/ 3402637 h 6367455"/>
                <a:gd name="connsiteX5927" fmla="*/ 2588953 w 6891715"/>
                <a:gd name="connsiteY5927" fmla="*/ 3413114 h 6367455"/>
                <a:gd name="connsiteX5928" fmla="*/ 2577788 w 6891715"/>
                <a:gd name="connsiteY5928" fmla="*/ 3423909 h 6367455"/>
                <a:gd name="connsiteX5929" fmla="*/ 2575874 w 6891715"/>
                <a:gd name="connsiteY5929" fmla="*/ 3453119 h 6367455"/>
                <a:gd name="connsiteX5930" fmla="*/ 2562157 w 6891715"/>
                <a:gd name="connsiteY5930" fmla="*/ 3465819 h 6367455"/>
                <a:gd name="connsiteX5931" fmla="*/ 2563114 w 6891715"/>
                <a:gd name="connsiteY5931" fmla="*/ 3482964 h 6367455"/>
                <a:gd name="connsiteX5932" fmla="*/ 2585444 w 6891715"/>
                <a:gd name="connsiteY5932" fmla="*/ 3482964 h 6367455"/>
                <a:gd name="connsiteX5933" fmla="*/ 2587996 w 6891715"/>
                <a:gd name="connsiteY5933" fmla="*/ 3499474 h 6367455"/>
                <a:gd name="connsiteX5934" fmla="*/ 2580659 w 6891715"/>
                <a:gd name="connsiteY5934" fmla="*/ 3508999 h 6367455"/>
                <a:gd name="connsiteX5935" fmla="*/ 2566623 w 6891715"/>
                <a:gd name="connsiteY5935" fmla="*/ 3502967 h 6367455"/>
                <a:gd name="connsiteX5936" fmla="*/ 2560243 w 6891715"/>
                <a:gd name="connsiteY5936" fmla="*/ 3513762 h 6367455"/>
                <a:gd name="connsiteX5937" fmla="*/ 2567491 w 6891715"/>
                <a:gd name="connsiteY5937" fmla="*/ 3516467 h 6367455"/>
                <a:gd name="connsiteX5938" fmla="*/ 2568100 w 6891715"/>
                <a:gd name="connsiteY5938" fmla="*/ 3516283 h 6367455"/>
                <a:gd name="connsiteX5939" fmla="*/ 2562070 w 6891715"/>
                <a:gd name="connsiteY5939" fmla="*/ 3526755 h 6367455"/>
                <a:gd name="connsiteX5940" fmla="*/ 2582699 w 6891715"/>
                <a:gd name="connsiteY5940" fmla="*/ 3515014 h 6367455"/>
                <a:gd name="connsiteX5941" fmla="*/ 2599838 w 6891715"/>
                <a:gd name="connsiteY5941" fmla="*/ 3521043 h 6367455"/>
                <a:gd name="connsiteX5942" fmla="*/ 2608407 w 6891715"/>
                <a:gd name="connsiteY5942" fmla="*/ 3520091 h 6367455"/>
                <a:gd name="connsiteX5943" fmla="*/ 2614755 w 6891715"/>
                <a:gd name="connsiteY5943" fmla="*/ 3530563 h 6367455"/>
                <a:gd name="connsiteX5944" fmla="*/ 2615707 w 6891715"/>
                <a:gd name="connsiteY5944" fmla="*/ 3540083 h 6367455"/>
                <a:gd name="connsiteX5945" fmla="*/ 2613803 w 6891715"/>
                <a:gd name="connsiteY5945" fmla="*/ 3551507 h 6367455"/>
                <a:gd name="connsiteX5946" fmla="*/ 2601108 w 6891715"/>
                <a:gd name="connsiteY5946" fmla="*/ 3567373 h 6367455"/>
                <a:gd name="connsiteX5947" fmla="*/ 2625546 w 6891715"/>
                <a:gd name="connsiteY5947" fmla="*/ 3572768 h 6367455"/>
                <a:gd name="connsiteX5948" fmla="*/ 2632211 w 6891715"/>
                <a:gd name="connsiteY5948" fmla="*/ 3589268 h 6367455"/>
                <a:gd name="connsiteX5949" fmla="*/ 2641415 w 6891715"/>
                <a:gd name="connsiteY5949" fmla="*/ 3572450 h 6367455"/>
                <a:gd name="connsiteX5950" fmla="*/ 2656332 w 6891715"/>
                <a:gd name="connsiteY5950" fmla="*/ 3581970 h 6367455"/>
                <a:gd name="connsiteX5951" fmla="*/ 2676645 w 6891715"/>
                <a:gd name="connsiteY5951" fmla="*/ 3598471 h 6367455"/>
                <a:gd name="connsiteX5952" fmla="*/ 2687118 w 6891715"/>
                <a:gd name="connsiteY5952" fmla="*/ 3589903 h 6367455"/>
                <a:gd name="connsiteX5953" fmla="*/ 2716952 w 6891715"/>
                <a:gd name="connsiteY5953" fmla="*/ 3583239 h 6367455"/>
                <a:gd name="connsiteX5954" fmla="*/ 2718857 w 6891715"/>
                <a:gd name="connsiteY5954" fmla="*/ 3591807 h 6367455"/>
                <a:gd name="connsiteX5955" fmla="*/ 2705527 w 6891715"/>
                <a:gd name="connsiteY5955" fmla="*/ 3618462 h 6367455"/>
                <a:gd name="connsiteX5956" fmla="*/ 2698227 w 6891715"/>
                <a:gd name="connsiteY5956" fmla="*/ 3624809 h 6367455"/>
                <a:gd name="connsiteX5957" fmla="*/ 2683310 w 6891715"/>
                <a:gd name="connsiteY5957" fmla="*/ 3633059 h 6367455"/>
                <a:gd name="connsiteX5958" fmla="*/ 2687753 w 6891715"/>
                <a:gd name="connsiteY5958" fmla="*/ 3662571 h 6367455"/>
                <a:gd name="connsiteX5959" fmla="*/ 2695370 w 6891715"/>
                <a:gd name="connsiteY5959" fmla="*/ 3664792 h 6367455"/>
                <a:gd name="connsiteX5960" fmla="*/ 2708066 w 6891715"/>
                <a:gd name="connsiteY5960" fmla="*/ 3651782 h 6367455"/>
                <a:gd name="connsiteX5961" fmla="*/ 2732187 w 6891715"/>
                <a:gd name="connsiteY5961" fmla="*/ 3647339 h 6367455"/>
                <a:gd name="connsiteX5962" fmla="*/ 2758530 w 6891715"/>
                <a:gd name="connsiteY5962" fmla="*/ 3660032 h 6367455"/>
                <a:gd name="connsiteX5963" fmla="*/ 2754404 w 6891715"/>
                <a:gd name="connsiteY5963" fmla="*/ 3641945 h 6367455"/>
                <a:gd name="connsiteX5964" fmla="*/ 2768051 w 6891715"/>
                <a:gd name="connsiteY5964" fmla="*/ 3643214 h 6367455"/>
                <a:gd name="connsiteX5965" fmla="*/ 2768686 w 6891715"/>
                <a:gd name="connsiteY5965" fmla="*/ 3631473 h 6367455"/>
                <a:gd name="connsiteX5966" fmla="*/ 2805820 w 6891715"/>
                <a:gd name="connsiteY5966" fmla="*/ 3609895 h 6367455"/>
                <a:gd name="connsiteX5967" fmla="*/ 2817563 w 6891715"/>
                <a:gd name="connsiteY5967" fmla="*/ 3614020 h 6367455"/>
                <a:gd name="connsiteX5968" fmla="*/ 2814389 w 6891715"/>
                <a:gd name="connsiteY5968" fmla="*/ 3622588 h 6367455"/>
                <a:gd name="connsiteX5969" fmla="*/ 2828989 w 6891715"/>
                <a:gd name="connsiteY5969" fmla="*/ 3614020 h 6367455"/>
                <a:gd name="connsiteX5970" fmla="*/ 2832162 w 6891715"/>
                <a:gd name="connsiteY5970" fmla="*/ 3598154 h 6367455"/>
                <a:gd name="connsiteX5971" fmla="*/ 2850888 w 6891715"/>
                <a:gd name="connsiteY5971" fmla="*/ 3576893 h 6367455"/>
                <a:gd name="connsiteX5972" fmla="*/ 2881674 w 6891715"/>
                <a:gd name="connsiteY5972" fmla="*/ 3576575 h 6367455"/>
                <a:gd name="connsiteX5973" fmla="*/ 2881674 w 6891715"/>
                <a:gd name="connsiteY5973" fmla="*/ 3581970 h 6367455"/>
                <a:gd name="connsiteX5974" fmla="*/ 2859457 w 6891715"/>
                <a:gd name="connsiteY5974" fmla="*/ 3581335 h 6367455"/>
                <a:gd name="connsiteX5975" fmla="*/ 2855331 w 6891715"/>
                <a:gd name="connsiteY5975" fmla="*/ 3595615 h 6367455"/>
                <a:gd name="connsiteX5976" fmla="*/ 2845810 w 6891715"/>
                <a:gd name="connsiteY5976" fmla="*/ 3601010 h 6367455"/>
                <a:gd name="connsiteX5977" fmla="*/ 2847079 w 6891715"/>
                <a:gd name="connsiteY5977" fmla="*/ 3608308 h 6367455"/>
                <a:gd name="connsiteX5978" fmla="*/ 2854379 w 6891715"/>
                <a:gd name="connsiteY5978" fmla="*/ 3613703 h 6367455"/>
                <a:gd name="connsiteX5979" fmla="*/ 2871518 w 6891715"/>
                <a:gd name="connsiteY5979" fmla="*/ 3593711 h 6367455"/>
                <a:gd name="connsiteX5980" fmla="*/ 2890243 w 6891715"/>
                <a:gd name="connsiteY5980" fmla="*/ 3590538 h 6367455"/>
                <a:gd name="connsiteX5981" fmla="*/ 2893417 w 6891715"/>
                <a:gd name="connsiteY5981" fmla="*/ 3582922 h 6367455"/>
                <a:gd name="connsiteX5982" fmla="*/ 2899765 w 6891715"/>
                <a:gd name="connsiteY5982" fmla="*/ 3580383 h 6367455"/>
                <a:gd name="connsiteX5983" fmla="*/ 2913412 w 6891715"/>
                <a:gd name="connsiteY5983" fmla="*/ 3595298 h 6367455"/>
                <a:gd name="connsiteX5984" fmla="*/ 2926425 w 6891715"/>
                <a:gd name="connsiteY5984" fmla="*/ 3613068 h 6367455"/>
                <a:gd name="connsiteX5985" fmla="*/ 2931821 w 6891715"/>
                <a:gd name="connsiteY5985" fmla="*/ 3619414 h 6367455"/>
                <a:gd name="connsiteX5986" fmla="*/ 2941342 w 6891715"/>
                <a:gd name="connsiteY5986" fmla="*/ 3618462 h 6367455"/>
                <a:gd name="connsiteX5987" fmla="*/ 2949911 w 6891715"/>
                <a:gd name="connsiteY5987" fmla="*/ 3630838 h 6367455"/>
                <a:gd name="connsiteX5988" fmla="*/ 2953085 w 6891715"/>
                <a:gd name="connsiteY5988" fmla="*/ 3623222 h 6367455"/>
                <a:gd name="connsiteX5989" fmla="*/ 2964828 w 6891715"/>
                <a:gd name="connsiteY5989" fmla="*/ 3624492 h 6367455"/>
                <a:gd name="connsiteX5990" fmla="*/ 2968954 w 6891715"/>
                <a:gd name="connsiteY5990" fmla="*/ 3637185 h 6367455"/>
                <a:gd name="connsiteX5991" fmla="*/ 2976572 w 6891715"/>
                <a:gd name="connsiteY5991" fmla="*/ 3640041 h 6367455"/>
                <a:gd name="connsiteX5992" fmla="*/ 2969907 w 6891715"/>
                <a:gd name="connsiteY5992" fmla="*/ 3643214 h 6367455"/>
                <a:gd name="connsiteX5993" fmla="*/ 2980698 w 6891715"/>
                <a:gd name="connsiteY5993" fmla="*/ 3654638 h 6367455"/>
                <a:gd name="connsiteX5994" fmla="*/ 2976572 w 6891715"/>
                <a:gd name="connsiteY5994" fmla="*/ 3663205 h 6367455"/>
                <a:gd name="connsiteX5995" fmla="*/ 2967368 w 6891715"/>
                <a:gd name="connsiteY5995" fmla="*/ 3668600 h 6367455"/>
                <a:gd name="connsiteX5996" fmla="*/ 2996884 w 6891715"/>
                <a:gd name="connsiteY5996" fmla="*/ 3682880 h 6367455"/>
                <a:gd name="connsiteX5997" fmla="*/ 3010849 w 6891715"/>
                <a:gd name="connsiteY5997" fmla="*/ 3681928 h 6367455"/>
                <a:gd name="connsiteX5998" fmla="*/ 3020370 w 6891715"/>
                <a:gd name="connsiteY5998" fmla="*/ 3682562 h 6367455"/>
                <a:gd name="connsiteX5999" fmla="*/ 3025449 w 6891715"/>
                <a:gd name="connsiteY5999" fmla="*/ 3695255 h 6367455"/>
                <a:gd name="connsiteX6000" fmla="*/ 3034018 w 6891715"/>
                <a:gd name="connsiteY6000" fmla="*/ 3687957 h 6367455"/>
                <a:gd name="connsiteX6001" fmla="*/ 3042587 w 6891715"/>
                <a:gd name="connsiteY6001" fmla="*/ 3696525 h 6367455"/>
                <a:gd name="connsiteX6002" fmla="*/ 3047983 w 6891715"/>
                <a:gd name="connsiteY6002" fmla="*/ 3697477 h 6367455"/>
                <a:gd name="connsiteX6003" fmla="*/ 3048253 w 6891715"/>
                <a:gd name="connsiteY6003" fmla="*/ 3697418 h 6367455"/>
                <a:gd name="connsiteX6004" fmla="*/ 3053010 w 6891715"/>
                <a:gd name="connsiteY6004" fmla="*/ 3686615 h 6367455"/>
                <a:gd name="connsiteX6005" fmla="*/ 3058403 w 6891715"/>
                <a:gd name="connsiteY6005" fmla="*/ 3678990 h 6367455"/>
                <a:gd name="connsiteX6006" fmla="*/ 3051107 w 6891715"/>
                <a:gd name="connsiteY6006" fmla="*/ 3676130 h 6367455"/>
                <a:gd name="connsiteX6007" fmla="*/ 3044446 w 6891715"/>
                <a:gd name="connsiteY6007" fmla="*/ 3662468 h 6367455"/>
                <a:gd name="connsiteX6008" fmla="*/ 3053010 w 6891715"/>
                <a:gd name="connsiteY6008" fmla="*/ 3651665 h 6367455"/>
                <a:gd name="connsiteX6009" fmla="*/ 3065698 w 6891715"/>
                <a:gd name="connsiteY6009" fmla="*/ 3656113 h 6367455"/>
                <a:gd name="connsiteX6010" fmla="*/ 3076165 w 6891715"/>
                <a:gd name="connsiteY6010" fmla="*/ 3645310 h 6367455"/>
                <a:gd name="connsiteX6011" fmla="*/ 3086632 w 6891715"/>
                <a:gd name="connsiteY6011" fmla="*/ 3630695 h 6367455"/>
                <a:gd name="connsiteX6012" fmla="*/ 3141504 w 6891715"/>
                <a:gd name="connsiteY6012" fmla="*/ 3610996 h 6367455"/>
                <a:gd name="connsiteX6013" fmla="*/ 3188765 w 6891715"/>
                <a:gd name="connsiteY6013" fmla="*/ 3602099 h 6367455"/>
                <a:gd name="connsiteX6014" fmla="*/ 3213822 w 6891715"/>
                <a:gd name="connsiteY6014" fmla="*/ 3577316 h 6367455"/>
                <a:gd name="connsiteX6015" fmla="*/ 3238880 w 6891715"/>
                <a:gd name="connsiteY6015" fmla="*/ 3549991 h 6367455"/>
                <a:gd name="connsiteX6016" fmla="*/ 3272818 w 6891715"/>
                <a:gd name="connsiteY6016" fmla="*/ 3544590 h 6367455"/>
                <a:gd name="connsiteX6017" fmla="*/ 3302317 w 6891715"/>
                <a:gd name="connsiteY6017" fmla="*/ 3522031 h 6367455"/>
                <a:gd name="connsiteX6018" fmla="*/ 3339110 w 6891715"/>
                <a:gd name="connsiteY6018" fmla="*/ 3514088 h 6367455"/>
                <a:gd name="connsiteX6019" fmla="*/ 3386687 w 6891715"/>
                <a:gd name="connsiteY6019" fmla="*/ 3502014 h 6367455"/>
                <a:gd name="connsiteX6020" fmla="*/ 3430776 w 6891715"/>
                <a:gd name="connsiteY6020" fmla="*/ 3504873 h 6367455"/>
                <a:gd name="connsiteX6021" fmla="*/ 3456785 w 6891715"/>
                <a:gd name="connsiteY6021" fmla="*/ 3522666 h 6367455"/>
                <a:gd name="connsiteX6022" fmla="*/ 3463129 w 6891715"/>
                <a:gd name="connsiteY6022" fmla="*/ 3542683 h 6367455"/>
                <a:gd name="connsiteX6023" fmla="*/ 3461860 w 6891715"/>
                <a:gd name="connsiteY6023" fmla="*/ 3548085 h 6367455"/>
                <a:gd name="connsiteX6024" fmla="*/ 3456785 w 6891715"/>
                <a:gd name="connsiteY6024" fmla="*/ 3538553 h 6367455"/>
                <a:gd name="connsiteX6025" fmla="*/ 3446001 w 6891715"/>
                <a:gd name="connsiteY6025" fmla="*/ 3522031 h 6367455"/>
                <a:gd name="connsiteX6026" fmla="*/ 3437754 w 6891715"/>
                <a:gd name="connsiteY6026" fmla="*/ 3516629 h 6367455"/>
                <a:gd name="connsiteX6027" fmla="*/ 3427921 w 6891715"/>
                <a:gd name="connsiteY6027" fmla="*/ 3526161 h 6367455"/>
                <a:gd name="connsiteX6028" fmla="*/ 3431093 w 6891715"/>
                <a:gd name="connsiteY6028" fmla="*/ 3542048 h 6367455"/>
                <a:gd name="connsiteX6029" fmla="*/ 3434899 w 6891715"/>
                <a:gd name="connsiteY6029" fmla="*/ 3563971 h 6367455"/>
                <a:gd name="connsiteX6030" fmla="*/ 3458054 w 6891715"/>
                <a:gd name="connsiteY6030" fmla="*/ 3574139 h 6367455"/>
                <a:gd name="connsiteX6031" fmla="*/ 3465666 w 6891715"/>
                <a:gd name="connsiteY6031" fmla="*/ 3582718 h 6367455"/>
                <a:gd name="connsiteX6032" fmla="*/ 3486600 w 6891715"/>
                <a:gd name="connsiteY6032" fmla="*/ 3581447 h 6367455"/>
                <a:gd name="connsiteX6033" fmla="*/ 3509120 w 6891715"/>
                <a:gd name="connsiteY6033" fmla="*/ 3573821 h 6367455"/>
                <a:gd name="connsiteX6034" fmla="*/ 3545596 w 6891715"/>
                <a:gd name="connsiteY6034" fmla="*/ 3546178 h 6367455"/>
                <a:gd name="connsiteX6035" fmla="*/ 3551623 w 6891715"/>
                <a:gd name="connsiteY6035" fmla="*/ 3527115 h 6367455"/>
                <a:gd name="connsiteX6036" fmla="*/ 3556063 w 6891715"/>
                <a:gd name="connsiteY6036" fmla="*/ 3529339 h 6367455"/>
                <a:gd name="connsiteX6037" fmla="*/ 3553843 w 6891715"/>
                <a:gd name="connsiteY6037" fmla="*/ 3545861 h 6367455"/>
                <a:gd name="connsiteX6038" fmla="*/ 3537350 w 6891715"/>
                <a:gd name="connsiteY6038" fmla="*/ 3563018 h 6367455"/>
                <a:gd name="connsiteX6039" fmla="*/ 3512292 w 6891715"/>
                <a:gd name="connsiteY6039" fmla="*/ 3580176 h 6367455"/>
                <a:gd name="connsiteX6040" fmla="*/ 3500556 w 6891715"/>
                <a:gd name="connsiteY6040" fmla="*/ 3581447 h 6367455"/>
                <a:gd name="connsiteX6041" fmla="*/ 3506900 w 6891715"/>
                <a:gd name="connsiteY6041" fmla="*/ 3602099 h 6367455"/>
                <a:gd name="connsiteX6042" fmla="*/ 3515464 w 6891715"/>
                <a:gd name="connsiteY6042" fmla="*/ 3595744 h 6367455"/>
                <a:gd name="connsiteX6043" fmla="*/ 3533226 w 6891715"/>
                <a:gd name="connsiteY6043" fmla="*/ 3583035 h 6367455"/>
                <a:gd name="connsiteX6044" fmla="*/ 3547817 w 6891715"/>
                <a:gd name="connsiteY6044" fmla="*/ 3570008 h 6367455"/>
                <a:gd name="connsiteX6045" fmla="*/ 3548486 w 6891715"/>
                <a:gd name="connsiteY6045" fmla="*/ 3570035 h 6367455"/>
                <a:gd name="connsiteX6046" fmla="*/ 3560714 w 6891715"/>
                <a:gd name="connsiteY6046" fmla="*/ 3555040 h 6367455"/>
                <a:gd name="connsiteX6047" fmla="*/ 3566741 w 6891715"/>
                <a:gd name="connsiteY6047" fmla="*/ 3539165 h 6367455"/>
                <a:gd name="connsiteX6048" fmla="*/ 3585771 w 6891715"/>
                <a:gd name="connsiteY6048" fmla="*/ 3539165 h 6367455"/>
                <a:gd name="connsiteX6049" fmla="*/ 3609241 w 6891715"/>
                <a:gd name="connsiteY6049" fmla="*/ 3538847 h 6367455"/>
                <a:gd name="connsiteX6050" fmla="*/ 3606704 w 6891715"/>
                <a:gd name="connsiteY6050" fmla="*/ 3518845 h 6367455"/>
                <a:gd name="connsiteX6051" fmla="*/ 3596555 w 6891715"/>
                <a:gd name="connsiteY6051" fmla="*/ 3527417 h 6367455"/>
                <a:gd name="connsiteX6052" fmla="*/ 3585771 w 6891715"/>
                <a:gd name="connsiteY6052" fmla="*/ 3521067 h 6367455"/>
                <a:gd name="connsiteX6053" fmla="*/ 3578159 w 6891715"/>
                <a:gd name="connsiteY6053" fmla="*/ 3514717 h 6367455"/>
                <a:gd name="connsiteX6054" fmla="*/ 3562617 w 6891715"/>
                <a:gd name="connsiteY6054" fmla="*/ 3528370 h 6367455"/>
                <a:gd name="connsiteX6055" fmla="*/ 3556274 w 6891715"/>
                <a:gd name="connsiteY6055" fmla="*/ 3522655 h 6367455"/>
                <a:gd name="connsiteX6056" fmla="*/ 3566424 w 6891715"/>
                <a:gd name="connsiteY6056" fmla="*/ 3510907 h 6367455"/>
                <a:gd name="connsiteX6057" fmla="*/ 3567375 w 6891715"/>
                <a:gd name="connsiteY6057" fmla="*/ 3495032 h 6367455"/>
                <a:gd name="connsiteX6058" fmla="*/ 3567375 w 6891715"/>
                <a:gd name="connsiteY6058" fmla="*/ 3487412 h 6367455"/>
                <a:gd name="connsiteX6059" fmla="*/ 3575939 w 6891715"/>
                <a:gd name="connsiteY6059" fmla="*/ 3481062 h 6367455"/>
                <a:gd name="connsiteX6060" fmla="*/ 3586722 w 6891715"/>
                <a:gd name="connsiteY6060" fmla="*/ 3486460 h 6367455"/>
                <a:gd name="connsiteX6061" fmla="*/ 3611779 w 6891715"/>
                <a:gd name="connsiteY6061" fmla="*/ 3480745 h 6367455"/>
                <a:gd name="connsiteX6062" fmla="*/ 3634932 w 6891715"/>
                <a:gd name="connsiteY6062" fmla="*/ 3463917 h 6367455"/>
                <a:gd name="connsiteX6063" fmla="*/ 3654914 w 6891715"/>
                <a:gd name="connsiteY6063" fmla="*/ 3438200 h 6367455"/>
                <a:gd name="connsiteX6064" fmla="*/ 3667283 w 6891715"/>
                <a:gd name="connsiteY6064" fmla="*/ 3406449 h 6367455"/>
                <a:gd name="connsiteX6065" fmla="*/ 3670138 w 6891715"/>
                <a:gd name="connsiteY6065" fmla="*/ 3375969 h 6367455"/>
                <a:gd name="connsiteX6066" fmla="*/ 3668869 w 6891715"/>
                <a:gd name="connsiteY6066" fmla="*/ 3359142 h 6367455"/>
                <a:gd name="connsiteX6067" fmla="*/ 3678384 w 6891715"/>
                <a:gd name="connsiteY6067" fmla="*/ 3375969 h 6367455"/>
                <a:gd name="connsiteX6068" fmla="*/ 3674578 w 6891715"/>
                <a:gd name="connsiteY6068" fmla="*/ 3399147 h 6367455"/>
                <a:gd name="connsiteX6069" fmla="*/ 3669186 w 6891715"/>
                <a:gd name="connsiteY6069" fmla="*/ 3428675 h 6367455"/>
                <a:gd name="connsiteX6070" fmla="*/ 3653645 w 6891715"/>
                <a:gd name="connsiteY6070" fmla="*/ 3454392 h 6367455"/>
                <a:gd name="connsiteX6071" fmla="*/ 3630809 w 6891715"/>
                <a:gd name="connsiteY6071" fmla="*/ 3477570 h 6367455"/>
                <a:gd name="connsiteX6072" fmla="*/ 3645716 w 6891715"/>
                <a:gd name="connsiteY6072" fmla="*/ 3486777 h 6367455"/>
                <a:gd name="connsiteX6073" fmla="*/ 3655231 w 6891715"/>
                <a:gd name="connsiteY6073" fmla="*/ 3484555 h 6367455"/>
                <a:gd name="connsiteX6074" fmla="*/ 3666966 w 6891715"/>
                <a:gd name="connsiteY6074" fmla="*/ 3492810 h 6367455"/>
                <a:gd name="connsiteX6075" fmla="*/ 3674261 w 6891715"/>
                <a:gd name="connsiteY6075" fmla="*/ 3493762 h 6367455"/>
                <a:gd name="connsiteX6076" fmla="*/ 3685996 w 6891715"/>
                <a:gd name="connsiteY6076" fmla="*/ 3483285 h 6367455"/>
                <a:gd name="connsiteX6077" fmla="*/ 3685679 w 6891715"/>
                <a:gd name="connsiteY6077" fmla="*/ 3440105 h 6367455"/>
                <a:gd name="connsiteX6078" fmla="*/ 3704392 w 6891715"/>
                <a:gd name="connsiteY6078" fmla="*/ 3434707 h 6367455"/>
                <a:gd name="connsiteX6079" fmla="*/ 3704870 w 6891715"/>
                <a:gd name="connsiteY6079" fmla="*/ 3434453 h 6367455"/>
                <a:gd name="connsiteX6080" fmla="*/ 3687725 w 6891715"/>
                <a:gd name="connsiteY6080" fmla="*/ 3417674 h 6367455"/>
                <a:gd name="connsiteX6081" fmla="*/ 3695980 w 6891715"/>
                <a:gd name="connsiteY6081" fmla="*/ 3386333 h 6367455"/>
                <a:gd name="connsiteX6082" fmla="*/ 3693757 w 6891715"/>
                <a:gd name="connsiteY6082" fmla="*/ 3363862 h 6367455"/>
                <a:gd name="connsiteX6083" fmla="*/ 3677565 w 6891715"/>
                <a:gd name="connsiteY6083" fmla="*/ 3340116 h 6367455"/>
                <a:gd name="connsiteX6084" fmla="*/ 3675025 w 6891715"/>
                <a:gd name="connsiteY6084" fmla="*/ 3289461 h 6367455"/>
                <a:gd name="connsiteX6085" fmla="*/ 3674090 w 6891715"/>
                <a:gd name="connsiteY6085" fmla="*/ 3289477 h 6367455"/>
                <a:gd name="connsiteX6086" fmla="*/ 3655659 w 6891715"/>
                <a:gd name="connsiteY6086" fmla="*/ 3250015 h 6367455"/>
                <a:gd name="connsiteX6087" fmla="*/ 3654388 w 6891715"/>
                <a:gd name="connsiteY6087" fmla="*/ 3204505 h 6367455"/>
                <a:gd name="connsiteX6088" fmla="*/ 3668688 w 6891715"/>
                <a:gd name="connsiteY6088" fmla="*/ 3170454 h 6367455"/>
                <a:gd name="connsiteX6089" fmla="*/ 3696652 w 6891715"/>
                <a:gd name="connsiteY6089" fmla="*/ 3126857 h 6367455"/>
                <a:gd name="connsiteX6090" fmla="*/ 3697606 w 6891715"/>
                <a:gd name="connsiteY6090" fmla="*/ 3085805 h 6367455"/>
                <a:gd name="connsiteX6091" fmla="*/ 3709046 w 6891715"/>
                <a:gd name="connsiteY6091" fmla="*/ 3063529 h 6367455"/>
                <a:gd name="connsiteX6092" fmla="*/ 3745590 w 6891715"/>
                <a:gd name="connsiteY6092" fmla="*/ 3029479 h 6367455"/>
                <a:gd name="connsiteX6093" fmla="*/ 3771013 w 6891715"/>
                <a:gd name="connsiteY6093" fmla="*/ 3028842 h 6367455"/>
                <a:gd name="connsiteX6094" fmla="*/ 3796753 w 6891715"/>
                <a:gd name="connsiteY6094" fmla="*/ 3017386 h 6367455"/>
                <a:gd name="connsiteX6095" fmla="*/ 3810100 w 6891715"/>
                <a:gd name="connsiteY6095" fmla="*/ 3007203 h 6367455"/>
                <a:gd name="connsiteX6096" fmla="*/ 3815502 w 6891715"/>
                <a:gd name="connsiteY6096" fmla="*/ 3012612 h 6367455"/>
                <a:gd name="connsiteX6097" fmla="*/ 3816773 w 6891715"/>
                <a:gd name="connsiteY6097" fmla="*/ 3032979 h 6367455"/>
                <a:gd name="connsiteX6098" fmla="*/ 3826307 w 6891715"/>
                <a:gd name="connsiteY6098" fmla="*/ 3045390 h 6367455"/>
                <a:gd name="connsiteX6099" fmla="*/ 3859673 w 6891715"/>
                <a:gd name="connsiteY6099" fmla="*/ 3073712 h 6367455"/>
                <a:gd name="connsiteX6100" fmla="*/ 3854271 w 6891715"/>
                <a:gd name="connsiteY6100" fmla="*/ 3098216 h 6367455"/>
                <a:gd name="connsiteX6101" fmla="*/ 3863805 w 6891715"/>
                <a:gd name="connsiteY6101" fmla="*/ 3104262 h 6367455"/>
                <a:gd name="connsiteX6102" fmla="*/ 3860627 w 6891715"/>
                <a:gd name="connsiteY6102" fmla="*/ 3083260 h 6367455"/>
                <a:gd name="connsiteX6103" fmla="*/ 3862851 w 6891715"/>
                <a:gd name="connsiteY6103" fmla="*/ 3077850 h 6367455"/>
                <a:gd name="connsiteX6104" fmla="*/ 3872385 w 6891715"/>
                <a:gd name="connsiteY6104" fmla="*/ 3090261 h 6367455"/>
                <a:gd name="connsiteX6105" fmla="*/ 3874609 w 6891715"/>
                <a:gd name="connsiteY6105" fmla="*/ 3098853 h 6367455"/>
                <a:gd name="connsiteX6106" fmla="*/ 3877787 w 6891715"/>
                <a:gd name="connsiteY6106" fmla="*/ 3109354 h 6367455"/>
                <a:gd name="connsiteX6107" fmla="*/ 3882236 w 6891715"/>
                <a:gd name="connsiteY6107" fmla="*/ 3117628 h 6367455"/>
                <a:gd name="connsiteX6108" fmla="*/ 3891769 w 6891715"/>
                <a:gd name="connsiteY6108" fmla="*/ 3131312 h 6367455"/>
                <a:gd name="connsiteX6109" fmla="*/ 3922594 w 6891715"/>
                <a:gd name="connsiteY6109" fmla="*/ 3142768 h 6367455"/>
                <a:gd name="connsiteX6110" fmla="*/ 3948969 w 6891715"/>
                <a:gd name="connsiteY6110" fmla="*/ 3135131 h 6367455"/>
                <a:gd name="connsiteX6111" fmla="*/ 3957232 w 6891715"/>
                <a:gd name="connsiteY6111" fmla="*/ 3136085 h 6367455"/>
                <a:gd name="connsiteX6112" fmla="*/ 3960410 w 6891715"/>
                <a:gd name="connsiteY6112" fmla="*/ 3122083 h 6367455"/>
                <a:gd name="connsiteX6113" fmla="*/ 3982654 w 6891715"/>
                <a:gd name="connsiteY6113" fmla="*/ 3104262 h 6367455"/>
                <a:gd name="connsiteX6114" fmla="*/ 3985832 w 6891715"/>
                <a:gd name="connsiteY6114" fmla="*/ 3076895 h 6367455"/>
                <a:gd name="connsiteX6115" fmla="*/ 3981383 w 6891715"/>
                <a:gd name="connsiteY6115" fmla="*/ 2976653 h 6367455"/>
                <a:gd name="connsiteX6116" fmla="*/ 3982501 w 6891715"/>
                <a:gd name="connsiteY6116" fmla="*/ 2975985 h 6367455"/>
                <a:gd name="connsiteX6117" fmla="*/ 3991573 w 6891715"/>
                <a:gd name="connsiteY6117" fmla="*/ 2935037 h 6367455"/>
                <a:gd name="connsiteX6118" fmla="*/ 3999828 w 6891715"/>
                <a:gd name="connsiteY6118" fmla="*/ 2921399 h 6367455"/>
                <a:gd name="connsiteX6119" fmla="*/ 4005225 w 6891715"/>
                <a:gd name="connsiteY6119" fmla="*/ 2901414 h 6367455"/>
                <a:gd name="connsiteX6120" fmla="*/ 3997605 w 6891715"/>
                <a:gd name="connsiteY6120" fmla="*/ 2889994 h 6367455"/>
                <a:gd name="connsiteX6121" fmla="*/ 3978555 w 6891715"/>
                <a:gd name="connsiteY6121" fmla="*/ 2901414 h 6367455"/>
                <a:gd name="connsiteX6122" fmla="*/ 3973475 w 6891715"/>
                <a:gd name="connsiteY6122" fmla="*/ 2914104 h 6367455"/>
                <a:gd name="connsiteX6123" fmla="*/ 3963950 w 6891715"/>
                <a:gd name="connsiteY6123" fmla="*/ 2918545 h 6367455"/>
                <a:gd name="connsiteX6124" fmla="*/ 3940455 w 6891715"/>
                <a:gd name="connsiteY6124" fmla="*/ 2894434 h 6367455"/>
                <a:gd name="connsiteX6125" fmla="*/ 3928073 w 6891715"/>
                <a:gd name="connsiteY6125" fmla="*/ 2902364 h 6367455"/>
                <a:gd name="connsiteX6126" fmla="*/ 3921723 w 6891715"/>
                <a:gd name="connsiteY6126" fmla="*/ 2899193 h 6367455"/>
                <a:gd name="connsiteX6127" fmla="*/ 3919500 w 6891715"/>
                <a:gd name="connsiteY6127" fmla="*/ 2896020 h 6367455"/>
                <a:gd name="connsiteX6128" fmla="*/ 3916960 w 6891715"/>
                <a:gd name="connsiteY6128" fmla="*/ 2868741 h 6367455"/>
                <a:gd name="connsiteX6129" fmla="*/ 3900133 w 6891715"/>
                <a:gd name="connsiteY6129" fmla="*/ 2852882 h 6367455"/>
                <a:gd name="connsiteX6130" fmla="*/ 3898545 w 6891715"/>
                <a:gd name="connsiteY6130" fmla="*/ 2845269 h 6367455"/>
                <a:gd name="connsiteX6131" fmla="*/ 3912515 w 6891715"/>
                <a:gd name="connsiteY6131" fmla="*/ 2834801 h 6367455"/>
                <a:gd name="connsiteX6132" fmla="*/ 3932518 w 6891715"/>
                <a:gd name="connsiteY6132" fmla="*/ 2828459 h 6367455"/>
                <a:gd name="connsiteX6133" fmla="*/ 3930295 w 6891715"/>
                <a:gd name="connsiteY6133" fmla="*/ 2824018 h 6367455"/>
                <a:gd name="connsiteX6134" fmla="*/ 3908070 w 6891715"/>
                <a:gd name="connsiteY6134" fmla="*/ 2817036 h 6367455"/>
                <a:gd name="connsiteX6135" fmla="*/ 3901403 w 6891715"/>
                <a:gd name="connsiteY6135" fmla="*/ 2808469 h 6367455"/>
                <a:gd name="connsiteX6136" fmla="*/ 3902355 w 6891715"/>
                <a:gd name="connsiteY6136" fmla="*/ 2786583 h 6367455"/>
                <a:gd name="connsiteX6137" fmla="*/ 3911880 w 6891715"/>
                <a:gd name="connsiteY6137" fmla="*/ 2779921 h 6367455"/>
                <a:gd name="connsiteX6138" fmla="*/ 3895688 w 6891715"/>
                <a:gd name="connsiteY6138" fmla="*/ 2767550 h 6367455"/>
                <a:gd name="connsiteX6139" fmla="*/ 3898863 w 6891715"/>
                <a:gd name="connsiteY6139" fmla="*/ 2748515 h 6367455"/>
                <a:gd name="connsiteX6140" fmla="*/ 3935693 w 6891715"/>
                <a:gd name="connsiteY6140" fmla="*/ 2730435 h 6367455"/>
                <a:gd name="connsiteX6141" fmla="*/ 3953790 w 6891715"/>
                <a:gd name="connsiteY6141" fmla="*/ 2723772 h 6367455"/>
                <a:gd name="connsiteX6142" fmla="*/ 3954425 w 6891715"/>
                <a:gd name="connsiteY6142" fmla="*/ 2708229 h 6367455"/>
                <a:gd name="connsiteX6143" fmla="*/ 3974745 w 6891715"/>
                <a:gd name="connsiteY6143" fmla="*/ 2704740 h 6367455"/>
                <a:gd name="connsiteX6144" fmla="*/ 3988398 w 6891715"/>
                <a:gd name="connsiteY6144" fmla="*/ 2696176 h 6367455"/>
                <a:gd name="connsiteX6145" fmla="*/ 4018878 w 6891715"/>
                <a:gd name="connsiteY6145" fmla="*/ 2695858 h 6367455"/>
                <a:gd name="connsiteX6146" fmla="*/ 4031578 w 6891715"/>
                <a:gd name="connsiteY6146" fmla="*/ 2681900 h 6367455"/>
                <a:gd name="connsiteX6147" fmla="*/ 4043325 w 6891715"/>
                <a:gd name="connsiteY6147" fmla="*/ 2689514 h 6367455"/>
                <a:gd name="connsiteX6148" fmla="*/ 4051898 w 6891715"/>
                <a:gd name="connsiteY6148" fmla="*/ 2686343 h 6367455"/>
                <a:gd name="connsiteX6149" fmla="*/ 4094125 w 6891715"/>
                <a:gd name="connsiteY6149" fmla="*/ 2683804 h 6367455"/>
                <a:gd name="connsiteX6150" fmla="*/ 4084283 w 6891715"/>
                <a:gd name="connsiteY6150" fmla="*/ 2673338 h 6367455"/>
                <a:gd name="connsiteX6151" fmla="*/ 4090633 w 6891715"/>
                <a:gd name="connsiteY6151" fmla="*/ 2665722 h 6367455"/>
                <a:gd name="connsiteX6152" fmla="*/ 4100158 w 6891715"/>
                <a:gd name="connsiteY6152" fmla="*/ 2670164 h 6367455"/>
                <a:gd name="connsiteX6153" fmla="*/ 4106508 w 6891715"/>
                <a:gd name="connsiteY6153" fmla="*/ 2664770 h 6367455"/>
                <a:gd name="connsiteX6154" fmla="*/ 4121431 w 6891715"/>
                <a:gd name="connsiteY6154" fmla="*/ 2670800 h 6367455"/>
                <a:gd name="connsiteX6155" fmla="*/ 4137306 w 6891715"/>
                <a:gd name="connsiteY6155" fmla="*/ 2662232 h 6367455"/>
                <a:gd name="connsiteX6156" fmla="*/ 4172548 w 6891715"/>
                <a:gd name="connsiteY6156" fmla="*/ 2675557 h 6367455"/>
                <a:gd name="connsiteX6157" fmla="*/ 4198583 w 6891715"/>
                <a:gd name="connsiteY6157" fmla="*/ 2678411 h 6367455"/>
                <a:gd name="connsiteX6158" fmla="*/ 4233826 w 6891715"/>
                <a:gd name="connsiteY6158" fmla="*/ 2701568 h 6367455"/>
                <a:gd name="connsiteX6159" fmla="*/ 4281451 w 6891715"/>
                <a:gd name="connsiteY6159" fmla="*/ 2699030 h 6367455"/>
                <a:gd name="connsiteX6160" fmla="*/ 4298278 w 6891715"/>
                <a:gd name="connsiteY6160" fmla="*/ 2706010 h 6367455"/>
                <a:gd name="connsiteX6161" fmla="*/ 4304311 w 6891715"/>
                <a:gd name="connsiteY6161" fmla="*/ 2704740 h 6367455"/>
                <a:gd name="connsiteX6162" fmla="*/ 4319503 w 6891715"/>
                <a:gd name="connsiteY6162" fmla="*/ 2701170 h 6367455"/>
                <a:gd name="connsiteX6163" fmla="*/ 4319241 w 6891715"/>
                <a:gd name="connsiteY6163" fmla="*/ 2700844 h 6367455"/>
                <a:gd name="connsiteX6164" fmla="*/ 4330673 w 6891715"/>
                <a:gd name="connsiteY6164" fmla="*/ 2684654 h 6367455"/>
                <a:gd name="connsiteX6165" fmla="*/ 4340199 w 6891715"/>
                <a:gd name="connsiteY6165" fmla="*/ 2673226 h 6367455"/>
                <a:gd name="connsiteX6166" fmla="*/ 4327179 w 6891715"/>
                <a:gd name="connsiteY6166" fmla="*/ 2643387 h 6367455"/>
                <a:gd name="connsiteX6167" fmla="*/ 4338929 w 6891715"/>
                <a:gd name="connsiteY6167" fmla="*/ 2636086 h 6367455"/>
                <a:gd name="connsiteX6168" fmla="*/ 4358935 w 6891715"/>
                <a:gd name="connsiteY6168" fmla="*/ 2655767 h 6367455"/>
                <a:gd name="connsiteX6169" fmla="*/ 4370684 w 6891715"/>
                <a:gd name="connsiteY6169" fmla="*/ 2637673 h 6367455"/>
                <a:gd name="connsiteX6170" fmla="*/ 4385609 w 6891715"/>
                <a:gd name="connsiteY6170" fmla="*/ 2629102 h 6367455"/>
                <a:gd name="connsiteX6171" fmla="*/ 4403710 w 6891715"/>
                <a:gd name="connsiteY6171" fmla="*/ 2637673 h 6367455"/>
                <a:gd name="connsiteX6172" fmla="*/ 4434830 w 6891715"/>
                <a:gd name="connsiteY6172" fmla="*/ 2595137 h 6367455"/>
                <a:gd name="connsiteX6173" fmla="*/ 4447532 w 6891715"/>
                <a:gd name="connsiteY6173" fmla="*/ 2602438 h 6367455"/>
                <a:gd name="connsiteX6174" fmla="*/ 4488814 w 6891715"/>
                <a:gd name="connsiteY6174" fmla="*/ 2603073 h 6367455"/>
                <a:gd name="connsiteX6175" fmla="*/ 4533589 w 6891715"/>
                <a:gd name="connsiteY6175" fmla="*/ 2606882 h 6367455"/>
                <a:gd name="connsiteX6176" fmla="*/ 4546292 w 6891715"/>
                <a:gd name="connsiteY6176" fmla="*/ 2604978 h 6367455"/>
                <a:gd name="connsiteX6177" fmla="*/ 4545974 w 6891715"/>
                <a:gd name="connsiteY6177" fmla="*/ 2601803 h 6367455"/>
                <a:gd name="connsiteX6178" fmla="*/ 4542799 w 6891715"/>
                <a:gd name="connsiteY6178" fmla="*/ 2596406 h 6367455"/>
                <a:gd name="connsiteX6179" fmla="*/ 4551055 w 6891715"/>
                <a:gd name="connsiteY6179" fmla="*/ 2591010 h 6367455"/>
                <a:gd name="connsiteX6180" fmla="*/ 4552325 w 6891715"/>
                <a:gd name="connsiteY6180" fmla="*/ 2587835 h 6367455"/>
                <a:gd name="connsiteX6181" fmla="*/ 4513901 w 6891715"/>
                <a:gd name="connsiteY6181" fmla="*/ 2580852 h 6367455"/>
                <a:gd name="connsiteX6182" fmla="*/ 4525651 w 6891715"/>
                <a:gd name="connsiteY6182" fmla="*/ 2574503 h 6367455"/>
                <a:gd name="connsiteX6183" fmla="*/ 4517077 w 6891715"/>
                <a:gd name="connsiteY6183" fmla="*/ 2563711 h 6367455"/>
                <a:gd name="connsiteX6184" fmla="*/ 4471666 w 6891715"/>
                <a:gd name="connsiteY6184" fmla="*/ 2553870 h 6367455"/>
                <a:gd name="connsiteX6185" fmla="*/ 4444992 w 6891715"/>
                <a:gd name="connsiteY6185" fmla="*/ 2563393 h 6367455"/>
                <a:gd name="connsiteX6186" fmla="*/ 4436418 w 6891715"/>
                <a:gd name="connsiteY6186" fmla="*/ 2563393 h 6367455"/>
                <a:gd name="connsiteX6187" fmla="*/ 4401487 w 6891715"/>
                <a:gd name="connsiteY6187" fmla="*/ 2524983 h 6367455"/>
                <a:gd name="connsiteX6188" fmla="*/ 4387832 w 6891715"/>
                <a:gd name="connsiteY6188" fmla="*/ 2528158 h 6367455"/>
                <a:gd name="connsiteX6189" fmla="*/ 4373860 w 6891715"/>
                <a:gd name="connsiteY6189" fmla="*/ 2514506 h 6367455"/>
                <a:gd name="connsiteX6190" fmla="*/ 4379893 w 6891715"/>
                <a:gd name="connsiteY6190" fmla="*/ 2501808 h 6367455"/>
                <a:gd name="connsiteX6191" fmla="*/ 4369414 w 6891715"/>
                <a:gd name="connsiteY6191" fmla="*/ 2499904 h 6367455"/>
                <a:gd name="connsiteX6192" fmla="*/ 4375765 w 6891715"/>
                <a:gd name="connsiteY6192" fmla="*/ 2491335 h 6367455"/>
                <a:gd name="connsiteX6193" fmla="*/ 4396724 w 6891715"/>
                <a:gd name="connsiteY6193" fmla="*/ 2507842 h 6367455"/>
                <a:gd name="connsiteX6194" fmla="*/ 4403392 w 6891715"/>
                <a:gd name="connsiteY6194" fmla="*/ 2503713 h 6367455"/>
                <a:gd name="connsiteX6195" fmla="*/ 4391325 w 6891715"/>
                <a:gd name="connsiteY6195" fmla="*/ 2471016 h 6367455"/>
                <a:gd name="connsiteX6196" fmla="*/ 4401805 w 6891715"/>
                <a:gd name="connsiteY6196" fmla="*/ 2451021 h 6367455"/>
                <a:gd name="connsiteX6197" fmla="*/ 4397676 w 6891715"/>
                <a:gd name="connsiteY6197" fmla="*/ 2448164 h 6367455"/>
                <a:gd name="connsiteX6198" fmla="*/ 4380528 w 6891715"/>
                <a:gd name="connsiteY6198" fmla="*/ 2468480 h 6367455"/>
                <a:gd name="connsiteX6199" fmla="*/ 4359570 w 6891715"/>
                <a:gd name="connsiteY6199" fmla="*/ 2472606 h 6367455"/>
                <a:gd name="connsiteX6200" fmla="*/ 4349091 w 6891715"/>
                <a:gd name="connsiteY6200" fmla="*/ 2486252 h 6367455"/>
                <a:gd name="connsiteX6201" fmla="*/ 4327179 w 6891715"/>
                <a:gd name="connsiteY6201" fmla="*/ 2492603 h 6367455"/>
                <a:gd name="connsiteX6202" fmla="*/ 4309714 w 6891715"/>
                <a:gd name="connsiteY6202" fmla="*/ 2479268 h 6367455"/>
                <a:gd name="connsiteX6203" fmla="*/ 4297606 w 6891715"/>
                <a:gd name="connsiteY6203" fmla="*/ 2480204 h 6367455"/>
                <a:gd name="connsiteX6204" fmla="*/ 4286617 w 6891715"/>
                <a:gd name="connsiteY6204" fmla="*/ 2491790 h 6367455"/>
                <a:gd name="connsiteX6205" fmla="*/ 4260884 w 6891715"/>
                <a:gd name="connsiteY6205" fmla="*/ 2493060 h 6367455"/>
                <a:gd name="connsiteX6206" fmla="*/ 4248176 w 6891715"/>
                <a:gd name="connsiteY6206" fmla="*/ 2488934 h 6367455"/>
                <a:gd name="connsiteX6207" fmla="*/ 4217677 w 6891715"/>
                <a:gd name="connsiteY6207" fmla="*/ 2493380 h 6367455"/>
                <a:gd name="connsiteX6208" fmla="*/ 4197662 w 6891715"/>
                <a:gd name="connsiteY6208" fmla="*/ 2505443 h 6367455"/>
                <a:gd name="connsiteX6209" fmla="*/ 4175423 w 6891715"/>
                <a:gd name="connsiteY6209" fmla="*/ 2500996 h 6367455"/>
                <a:gd name="connsiteX6210" fmla="*/ 4168116 w 6891715"/>
                <a:gd name="connsiteY6210" fmla="*/ 2513693 h 6367455"/>
                <a:gd name="connsiteX6211" fmla="*/ 4140793 w 6891715"/>
                <a:gd name="connsiteY6211" fmla="*/ 2519406 h 6367455"/>
                <a:gd name="connsiteX6212" fmla="*/ 4136028 w 6891715"/>
                <a:gd name="connsiteY6212" fmla="*/ 2493060 h 6367455"/>
                <a:gd name="connsiteX6213" fmla="*/ 4129674 w 6891715"/>
                <a:gd name="connsiteY6213" fmla="*/ 2500363 h 6367455"/>
                <a:gd name="connsiteX6214" fmla="*/ 4135393 w 6891715"/>
                <a:gd name="connsiteY6214" fmla="*/ 2520675 h 6367455"/>
                <a:gd name="connsiteX6215" fmla="*/ 4122685 w 6891715"/>
                <a:gd name="connsiteY6215" fmla="*/ 2517183 h 6367455"/>
                <a:gd name="connsiteX6216" fmla="*/ 4110930 w 6891715"/>
                <a:gd name="connsiteY6216" fmla="*/ 2528926 h 6367455"/>
                <a:gd name="connsiteX6217" fmla="*/ 4100446 w 6891715"/>
                <a:gd name="connsiteY6217" fmla="*/ 2519722 h 6367455"/>
                <a:gd name="connsiteX6218" fmla="*/ 4091232 w 6891715"/>
                <a:gd name="connsiteY6218" fmla="*/ 2531465 h 6367455"/>
                <a:gd name="connsiteX6219" fmla="*/ 4071853 w 6891715"/>
                <a:gd name="connsiteY6219" fmla="*/ 2540033 h 6367455"/>
                <a:gd name="connsiteX6220" fmla="*/ 4057556 w 6891715"/>
                <a:gd name="connsiteY6220" fmla="*/ 2554947 h 6367455"/>
                <a:gd name="connsiteX6221" fmla="*/ 4033093 w 6891715"/>
                <a:gd name="connsiteY6221" fmla="*/ 2553995 h 6367455"/>
                <a:gd name="connsiteX6222" fmla="*/ 4005454 w 6891715"/>
                <a:gd name="connsiteY6222" fmla="*/ 2564786 h 6367455"/>
                <a:gd name="connsiteX6223" fmla="*/ 3997193 w 6891715"/>
                <a:gd name="connsiteY6223" fmla="*/ 2587000 h 6367455"/>
                <a:gd name="connsiteX6224" fmla="*/ 3968601 w 6891715"/>
                <a:gd name="connsiteY6224" fmla="*/ 2580018 h 6367455"/>
                <a:gd name="connsiteX6225" fmla="*/ 3940325 w 6891715"/>
                <a:gd name="connsiteY6225" fmla="*/ 2599060 h 6367455"/>
                <a:gd name="connsiteX6226" fmla="*/ 3921263 w 6891715"/>
                <a:gd name="connsiteY6226" fmla="*/ 2586682 h 6367455"/>
                <a:gd name="connsiteX6227" fmla="*/ 3913639 w 6891715"/>
                <a:gd name="connsiteY6227" fmla="*/ 2593030 h 6367455"/>
                <a:gd name="connsiteX6228" fmla="*/ 3908555 w 6891715"/>
                <a:gd name="connsiteY6228" fmla="*/ 2611121 h 6367455"/>
                <a:gd name="connsiteX6229" fmla="*/ 3893624 w 6891715"/>
                <a:gd name="connsiteY6229" fmla="*/ 2604774 h 6367455"/>
                <a:gd name="connsiteX6230" fmla="*/ 3904108 w 6891715"/>
                <a:gd name="connsiteY6230" fmla="*/ 2599378 h 6367455"/>
                <a:gd name="connsiteX6231" fmla="*/ 3907285 w 6891715"/>
                <a:gd name="connsiteY6231" fmla="*/ 2589856 h 6367455"/>
                <a:gd name="connsiteX6232" fmla="*/ 3896801 w 6891715"/>
                <a:gd name="connsiteY6232" fmla="*/ 2579699 h 6367455"/>
                <a:gd name="connsiteX6233" fmla="*/ 3872655 w 6891715"/>
                <a:gd name="connsiteY6233" fmla="*/ 2612391 h 6367455"/>
                <a:gd name="connsiteX6234" fmla="*/ 3866301 w 6891715"/>
                <a:gd name="connsiteY6234" fmla="*/ 2624133 h 6367455"/>
                <a:gd name="connsiteX6235" fmla="*/ 3845016 w 6891715"/>
                <a:gd name="connsiteY6235" fmla="*/ 2624133 h 6367455"/>
                <a:gd name="connsiteX6236" fmla="*/ 3854547 w 6891715"/>
                <a:gd name="connsiteY6236" fmla="*/ 2611439 h 6367455"/>
                <a:gd name="connsiteX6237" fmla="*/ 3867255 w 6891715"/>
                <a:gd name="connsiteY6237" fmla="*/ 2610486 h 6367455"/>
                <a:gd name="connsiteX6238" fmla="*/ 3865984 w 6891715"/>
                <a:gd name="connsiteY6238" fmla="*/ 2600647 h 6367455"/>
                <a:gd name="connsiteX6239" fmla="*/ 3858359 w 6891715"/>
                <a:gd name="connsiteY6239" fmla="*/ 2592712 h 6367455"/>
                <a:gd name="connsiteX6240" fmla="*/ 3845651 w 6891715"/>
                <a:gd name="connsiteY6240" fmla="*/ 2599060 h 6367455"/>
                <a:gd name="connsiteX6241" fmla="*/ 3830084 w 6891715"/>
                <a:gd name="connsiteY6241" fmla="*/ 2598109 h 6367455"/>
                <a:gd name="connsiteX6242" fmla="*/ 3819600 w 6891715"/>
                <a:gd name="connsiteY6242" fmla="*/ 2590809 h 6367455"/>
                <a:gd name="connsiteX6243" fmla="*/ 3814834 w 6891715"/>
                <a:gd name="connsiteY6243" fmla="*/ 2580335 h 6367455"/>
                <a:gd name="connsiteX6244" fmla="*/ 3824365 w 6891715"/>
                <a:gd name="connsiteY6244" fmla="*/ 2563198 h 6367455"/>
                <a:gd name="connsiteX6245" fmla="*/ 3836120 w 6891715"/>
                <a:gd name="connsiteY6245" fmla="*/ 2558122 h 6367455"/>
                <a:gd name="connsiteX6246" fmla="*/ 3845333 w 6891715"/>
                <a:gd name="connsiteY6246" fmla="*/ 2543206 h 6367455"/>
                <a:gd name="connsiteX6247" fmla="*/ 3856135 w 6891715"/>
                <a:gd name="connsiteY6247" fmla="*/ 2529243 h 6367455"/>
                <a:gd name="connsiteX6248" fmla="*/ 3858994 w 6891715"/>
                <a:gd name="connsiteY6248" fmla="*/ 2516550 h 6367455"/>
                <a:gd name="connsiteX6249" fmla="*/ 3840250 w 6891715"/>
                <a:gd name="connsiteY6249" fmla="*/ 2527339 h 6367455"/>
                <a:gd name="connsiteX6250" fmla="*/ 3817694 w 6891715"/>
                <a:gd name="connsiteY6250" fmla="*/ 2538129 h 6367455"/>
                <a:gd name="connsiteX6251" fmla="*/ 3803079 w 6891715"/>
                <a:gd name="connsiteY6251" fmla="*/ 2531782 h 6367455"/>
                <a:gd name="connsiteX6252" fmla="*/ 3806256 w 6891715"/>
                <a:gd name="connsiteY6252" fmla="*/ 2518136 h 6367455"/>
                <a:gd name="connsiteX6253" fmla="*/ 3760508 w 6891715"/>
                <a:gd name="connsiteY6253" fmla="*/ 2501630 h 6367455"/>
                <a:gd name="connsiteX6254" fmla="*/ 3730326 w 6891715"/>
                <a:gd name="connsiteY6254" fmla="*/ 2472435 h 6367455"/>
                <a:gd name="connsiteX6255" fmla="*/ 3696650 w 6891715"/>
                <a:gd name="connsiteY6255" fmla="*/ 2474972 h 6367455"/>
                <a:gd name="connsiteX6256" fmla="*/ 3686802 w 6891715"/>
                <a:gd name="connsiteY6256" fmla="*/ 2461331 h 6367455"/>
                <a:gd name="connsiteX6257" fmla="*/ 3699509 w 6891715"/>
                <a:gd name="connsiteY6257" fmla="*/ 2449589 h 6367455"/>
                <a:gd name="connsiteX6258" fmla="*/ 3689978 w 6891715"/>
                <a:gd name="connsiteY6258" fmla="*/ 2434032 h 6367455"/>
                <a:gd name="connsiteX6259" fmla="*/ 3693791 w 6891715"/>
                <a:gd name="connsiteY6259" fmla="*/ 2412762 h 6367455"/>
                <a:gd name="connsiteX6260" fmla="*/ 3683942 w 6891715"/>
                <a:gd name="connsiteY6260" fmla="*/ 2389600 h 6367455"/>
                <a:gd name="connsiteX6261" fmla="*/ 3698874 w 6891715"/>
                <a:gd name="connsiteY6261" fmla="*/ 2372780 h 6367455"/>
                <a:gd name="connsiteX6262" fmla="*/ 3700780 w 6891715"/>
                <a:gd name="connsiteY6262" fmla="*/ 2332789 h 6367455"/>
                <a:gd name="connsiteX6263" fmla="*/ 3695062 w 6891715"/>
                <a:gd name="connsiteY6263" fmla="*/ 2303276 h 6367455"/>
                <a:gd name="connsiteX6264" fmla="*/ 3708723 w 6891715"/>
                <a:gd name="connsiteY6264" fmla="*/ 2284230 h 6367455"/>
                <a:gd name="connsiteX6265" fmla="*/ 3720478 w 6891715"/>
                <a:gd name="connsiteY6265" fmla="*/ 2299784 h 6367455"/>
                <a:gd name="connsiteX6266" fmla="*/ 3723655 w 6891715"/>
                <a:gd name="connsiteY6266" fmla="*/ 2295656 h 6367455"/>
                <a:gd name="connsiteX6267" fmla="*/ 3702051 w 6891715"/>
                <a:gd name="connsiteY6267" fmla="*/ 2262014 h 6367455"/>
                <a:gd name="connsiteX6268" fmla="*/ 3703957 w 6891715"/>
                <a:gd name="connsiteY6268" fmla="*/ 2226471 h 6367455"/>
                <a:gd name="connsiteX6269" fmla="*/ 3675047 w 6891715"/>
                <a:gd name="connsiteY6269" fmla="*/ 2201079 h 6367455"/>
                <a:gd name="connsiteX6270" fmla="*/ 3674729 w 6891715"/>
                <a:gd name="connsiteY6270" fmla="*/ 2184258 h 6367455"/>
                <a:gd name="connsiteX6271" fmla="*/ 3688390 w 6891715"/>
                <a:gd name="connsiteY6271" fmla="*/ 2153791 h 6367455"/>
                <a:gd name="connsiteX6272" fmla="*/ 3681718 w 6891715"/>
                <a:gd name="connsiteY6272" fmla="*/ 2126176 h 6367455"/>
                <a:gd name="connsiteX6273" fmla="*/ 3675364 w 6891715"/>
                <a:gd name="connsiteY6273" fmla="*/ 2132525 h 6367455"/>
                <a:gd name="connsiteX6274" fmla="*/ 3665833 w 6891715"/>
                <a:gd name="connsiteY6274" fmla="*/ 2128717 h 6367455"/>
                <a:gd name="connsiteX6275" fmla="*/ 3668693 w 6891715"/>
                <a:gd name="connsiteY6275" fmla="*/ 2095708 h 6367455"/>
                <a:gd name="connsiteX6276" fmla="*/ 3661068 w 6891715"/>
                <a:gd name="connsiteY6276" fmla="*/ 2067465 h 6367455"/>
                <a:gd name="connsiteX6277" fmla="*/ 3670281 w 6891715"/>
                <a:gd name="connsiteY6277" fmla="*/ 2027488 h 6367455"/>
                <a:gd name="connsiteX6278" fmla="*/ 3687119 w 6891715"/>
                <a:gd name="connsiteY6278" fmla="*/ 2023045 h 6367455"/>
                <a:gd name="connsiteX6279" fmla="*/ 3701733 w 6891715"/>
                <a:gd name="connsiteY6279" fmla="*/ 1999556 h 6367455"/>
                <a:gd name="connsiteX6280" fmla="*/ 3716665 w 6891715"/>
                <a:gd name="connsiteY6280" fmla="*/ 1992256 h 6367455"/>
                <a:gd name="connsiteX6281" fmla="*/ 3702686 w 6891715"/>
                <a:gd name="connsiteY6281" fmla="*/ 1976706 h 6367455"/>
                <a:gd name="connsiteX6282" fmla="*/ 3709676 w 6891715"/>
                <a:gd name="connsiteY6282" fmla="*/ 1961792 h 6367455"/>
                <a:gd name="connsiteX6283" fmla="*/ 3723655 w 6891715"/>
                <a:gd name="connsiteY6283" fmla="*/ 1952272 h 6367455"/>
                <a:gd name="connsiteX6284" fmla="*/ 3740493 w 6891715"/>
                <a:gd name="connsiteY6284" fmla="*/ 1964647 h 6367455"/>
                <a:gd name="connsiteX6285" fmla="*/ 3732232 w 6891715"/>
                <a:gd name="connsiteY6285" fmla="*/ 1946877 h 6367455"/>
                <a:gd name="connsiteX6286" fmla="*/ 3752248 w 6891715"/>
                <a:gd name="connsiteY6286" fmla="*/ 1956080 h 6367455"/>
                <a:gd name="connsiteX6287" fmla="*/ 3750341 w 6891715"/>
                <a:gd name="connsiteY6287" fmla="*/ 1966869 h 6367455"/>
                <a:gd name="connsiteX6288" fmla="*/ 3767815 w 6891715"/>
                <a:gd name="connsiteY6288" fmla="*/ 1951955 h 6367455"/>
                <a:gd name="connsiteX6289" fmla="*/ 3779570 w 6891715"/>
                <a:gd name="connsiteY6289" fmla="*/ 1938309 h 6367455"/>
                <a:gd name="connsiteX6290" fmla="*/ 3793231 w 6891715"/>
                <a:gd name="connsiteY6290" fmla="*/ 1933549 h 6367455"/>
                <a:gd name="connsiteX6291" fmla="*/ 3783382 w 6891715"/>
                <a:gd name="connsiteY6291" fmla="*/ 1907526 h 6367455"/>
                <a:gd name="connsiteX6292" fmla="*/ 3783382 w 6891715"/>
                <a:gd name="connsiteY6292" fmla="*/ 1889437 h 6367455"/>
                <a:gd name="connsiteX6293" fmla="*/ 3800538 w 6891715"/>
                <a:gd name="connsiteY6293" fmla="*/ 1903083 h 6367455"/>
                <a:gd name="connsiteX6294" fmla="*/ 3800220 w 6891715"/>
                <a:gd name="connsiteY6294" fmla="*/ 1880866 h 6367455"/>
                <a:gd name="connsiteX6295" fmla="*/ 3824365 w 6891715"/>
                <a:gd name="connsiteY6295" fmla="*/ 1856429 h 6367455"/>
                <a:gd name="connsiteX6296" fmla="*/ 3834849 w 6891715"/>
                <a:gd name="connsiteY6296" fmla="*/ 1857380 h 6367455"/>
                <a:gd name="connsiteX6297" fmla="*/ 3844380 w 6891715"/>
                <a:gd name="connsiteY6297" fmla="*/ 1837386 h 6367455"/>
                <a:gd name="connsiteX6298" fmla="*/ 3852958 w 6891715"/>
                <a:gd name="connsiteY6298" fmla="*/ 1834212 h 6367455"/>
                <a:gd name="connsiteX6299" fmla="*/ 3860901 w 6891715"/>
                <a:gd name="connsiteY6299" fmla="*/ 1820246 h 6367455"/>
                <a:gd name="connsiteX6300" fmla="*/ 3871702 w 6891715"/>
                <a:gd name="connsiteY6300" fmla="*/ 1820246 h 6367455"/>
                <a:gd name="connsiteX6301" fmla="*/ 3885999 w 6891715"/>
                <a:gd name="connsiteY6301" fmla="*/ 1799300 h 6367455"/>
                <a:gd name="connsiteX6302" fmla="*/ 3890447 w 6891715"/>
                <a:gd name="connsiteY6302" fmla="*/ 1772641 h 6367455"/>
                <a:gd name="connsiteX6303" fmla="*/ 3900931 w 6891715"/>
                <a:gd name="connsiteY6303" fmla="*/ 1778037 h 6367455"/>
                <a:gd name="connsiteX6304" fmla="*/ 3911097 w 6891715"/>
                <a:gd name="connsiteY6304" fmla="*/ 1757726 h 6367455"/>
                <a:gd name="connsiteX6305" fmla="*/ 3930477 w 6891715"/>
                <a:gd name="connsiteY6305" fmla="*/ 1745031 h 6367455"/>
                <a:gd name="connsiteX6306" fmla="*/ 3934289 w 6891715"/>
                <a:gd name="connsiteY6306" fmla="*/ 1728211 h 6367455"/>
                <a:gd name="connsiteX6307" fmla="*/ 3947950 w 6891715"/>
                <a:gd name="connsiteY6307" fmla="*/ 1720594 h 6367455"/>
                <a:gd name="connsiteX6308" fmla="*/ 3944773 w 6891715"/>
                <a:gd name="connsiteY6308" fmla="*/ 1706947 h 6367455"/>
                <a:gd name="connsiteX6309" fmla="*/ 3964788 w 6891715"/>
                <a:gd name="connsiteY6309" fmla="*/ 1684730 h 6367455"/>
                <a:gd name="connsiteX6310" fmla="*/ 3993699 w 6891715"/>
                <a:gd name="connsiteY6310" fmla="*/ 1633635 h 6367455"/>
                <a:gd name="connsiteX6311" fmla="*/ 4000688 w 6891715"/>
                <a:gd name="connsiteY6311" fmla="*/ 1602214 h 6367455"/>
                <a:gd name="connsiteX6312" fmla="*/ 4016891 w 6891715"/>
                <a:gd name="connsiteY6312" fmla="*/ 1605070 h 6367455"/>
                <a:gd name="connsiteX6313" fmla="*/ 4030552 w 6891715"/>
                <a:gd name="connsiteY6313" fmla="*/ 1589202 h 6367455"/>
                <a:gd name="connsiteX6314" fmla="*/ 4050885 w 6891715"/>
                <a:gd name="connsiteY6314" fmla="*/ 1586029 h 6367455"/>
                <a:gd name="connsiteX6315" fmla="*/ 4057239 w 6891715"/>
                <a:gd name="connsiteY6315" fmla="*/ 1589837 h 6367455"/>
                <a:gd name="connsiteX6316" fmla="*/ 4067723 w 6891715"/>
                <a:gd name="connsiteY6316" fmla="*/ 1608878 h 6367455"/>
                <a:gd name="connsiteX6317" fmla="*/ 4073124 w 6891715"/>
                <a:gd name="connsiteY6317" fmla="*/ 1610149 h 6367455"/>
                <a:gd name="connsiteX6318" fmla="*/ 4070900 w 6891715"/>
                <a:gd name="connsiteY6318" fmla="*/ 1601579 h 6367455"/>
                <a:gd name="connsiteX6319" fmla="*/ 4071535 w 6891715"/>
                <a:gd name="connsiteY6319" fmla="*/ 1580315 h 6367455"/>
                <a:gd name="connsiteX6320" fmla="*/ 4056603 w 6891715"/>
                <a:gd name="connsiteY6320" fmla="*/ 1562543 h 6367455"/>
                <a:gd name="connsiteX6321" fmla="*/ 4055650 w 6891715"/>
                <a:gd name="connsiteY6321" fmla="*/ 1551117 h 6367455"/>
                <a:gd name="connsiteX6322" fmla="*/ 4061051 w 6891715"/>
                <a:gd name="connsiteY6322" fmla="*/ 1549848 h 6367455"/>
                <a:gd name="connsiteX6323" fmla="*/ 4071535 w 6891715"/>
                <a:gd name="connsiteY6323" fmla="*/ 1563813 h 6367455"/>
                <a:gd name="connsiteX6324" fmla="*/ 4083290 w 6891715"/>
                <a:gd name="connsiteY6324" fmla="*/ 1563495 h 6367455"/>
                <a:gd name="connsiteX6325" fmla="*/ 4086149 w 6891715"/>
                <a:gd name="connsiteY6325" fmla="*/ 1553656 h 6367455"/>
                <a:gd name="connsiteX6326" fmla="*/ 4071217 w 6891715"/>
                <a:gd name="connsiteY6326" fmla="*/ 1530806 h 6367455"/>
                <a:gd name="connsiteX6327" fmla="*/ 4070900 w 6891715"/>
                <a:gd name="connsiteY6327" fmla="*/ 1503512 h 6367455"/>
                <a:gd name="connsiteX6328" fmla="*/ 4082655 w 6891715"/>
                <a:gd name="connsiteY6328" fmla="*/ 1489865 h 6367455"/>
                <a:gd name="connsiteX6329" fmla="*/ 4076936 w 6891715"/>
                <a:gd name="connsiteY6329" fmla="*/ 1468601 h 6367455"/>
                <a:gd name="connsiteX6330" fmla="*/ 4048343 w 6891715"/>
                <a:gd name="connsiteY6330" fmla="*/ 1449877 h 6367455"/>
                <a:gd name="connsiteX6331" fmla="*/ 4045801 w 6891715"/>
                <a:gd name="connsiteY6331" fmla="*/ 1420361 h 6367455"/>
                <a:gd name="connsiteX6332" fmla="*/ 4029916 w 6891715"/>
                <a:gd name="connsiteY6332" fmla="*/ 1417505 h 6367455"/>
                <a:gd name="connsiteX6333" fmla="*/ 4012761 w 6891715"/>
                <a:gd name="connsiteY6333" fmla="*/ 1400684 h 6367455"/>
                <a:gd name="connsiteX6334" fmla="*/ 4003865 w 6891715"/>
                <a:gd name="connsiteY6334" fmla="*/ 1361648 h 6367455"/>
                <a:gd name="connsiteX6335" fmla="*/ 3991157 w 6891715"/>
                <a:gd name="connsiteY6335" fmla="*/ 1369582 h 6367455"/>
                <a:gd name="connsiteX6336" fmla="*/ 3980038 w 6891715"/>
                <a:gd name="connsiteY6336" fmla="*/ 1379104 h 6367455"/>
                <a:gd name="connsiteX6337" fmla="*/ 3962882 w 6891715"/>
                <a:gd name="connsiteY6337" fmla="*/ 1368630 h 6367455"/>
                <a:gd name="connsiteX6338" fmla="*/ 3959387 w 6891715"/>
                <a:gd name="connsiteY6338" fmla="*/ 1359427 h 6367455"/>
                <a:gd name="connsiteX6339" fmla="*/ 3959188 w 6891715"/>
                <a:gd name="connsiteY6339" fmla="*/ 1359168 h 6367455"/>
                <a:gd name="connsiteX6340" fmla="*/ 3952201 w 6891715"/>
                <a:gd name="connsiteY6340" fmla="*/ 1362344 h 6367455"/>
                <a:gd name="connsiteX6341" fmla="*/ 3941403 w 6891715"/>
                <a:gd name="connsiteY6341" fmla="*/ 1376002 h 6367455"/>
                <a:gd name="connsiteX6342" fmla="*/ 3915044 w 6891715"/>
                <a:gd name="connsiteY6342" fmla="*/ 1360439 h 6367455"/>
                <a:gd name="connsiteX6343" fmla="*/ 3881063 w 6891715"/>
                <a:gd name="connsiteY6343" fmla="*/ 1366791 h 6367455"/>
                <a:gd name="connsiteX6344" fmla="*/ 3869312 w 6891715"/>
                <a:gd name="connsiteY6344" fmla="*/ 1362979 h 6367455"/>
                <a:gd name="connsiteX6345" fmla="*/ 3854704 w 6891715"/>
                <a:gd name="connsiteY6345" fmla="*/ 1387435 h 6367455"/>
                <a:gd name="connsiteX6346" fmla="*/ 3828344 w 6891715"/>
                <a:gd name="connsiteY6346" fmla="*/ 1376954 h 6367455"/>
                <a:gd name="connsiteX6347" fmla="*/ 3828344 w 6891715"/>
                <a:gd name="connsiteY6347" fmla="*/ 1360121 h 6367455"/>
                <a:gd name="connsiteX6348" fmla="*/ 3818817 w 6891715"/>
                <a:gd name="connsiteY6348" fmla="*/ 1354721 h 6367455"/>
                <a:gd name="connsiteX6349" fmla="*/ 3804843 w 6891715"/>
                <a:gd name="connsiteY6349" fmla="*/ 1381400 h 6367455"/>
                <a:gd name="connsiteX6350" fmla="*/ 3788964 w 6891715"/>
                <a:gd name="connsiteY6350" fmla="*/ 1355040 h 6367455"/>
                <a:gd name="connsiteX6351" fmla="*/ 3780390 w 6891715"/>
                <a:gd name="connsiteY6351" fmla="*/ 1364568 h 6367455"/>
                <a:gd name="connsiteX6352" fmla="*/ 3782930 w 6891715"/>
                <a:gd name="connsiteY6352" fmla="*/ 1385847 h 6367455"/>
                <a:gd name="connsiteX6353" fmla="*/ 3774356 w 6891715"/>
                <a:gd name="connsiteY6353" fmla="*/ 1395375 h 6367455"/>
                <a:gd name="connsiteX6354" fmla="*/ 3763240 w 6891715"/>
                <a:gd name="connsiteY6354" fmla="*/ 1413479 h 6367455"/>
                <a:gd name="connsiteX6355" fmla="*/ 3727036 w 6891715"/>
                <a:gd name="connsiteY6355" fmla="*/ 1400138 h 6367455"/>
                <a:gd name="connsiteX6356" fmla="*/ 3760064 w 6891715"/>
                <a:gd name="connsiteY6356" fmla="*/ 1424912 h 6367455"/>
                <a:gd name="connsiteX6357" fmla="*/ 3753713 w 6891715"/>
                <a:gd name="connsiteY6357" fmla="*/ 1435393 h 6367455"/>
                <a:gd name="connsiteX6358" fmla="*/ 3735611 w 6891715"/>
                <a:gd name="connsiteY6358" fmla="*/ 1437934 h 6367455"/>
                <a:gd name="connsiteX6359" fmla="*/ 3746408 w 6891715"/>
                <a:gd name="connsiteY6359" fmla="*/ 1462072 h 6367455"/>
                <a:gd name="connsiteX6360" fmla="*/ 3731800 w 6891715"/>
                <a:gd name="connsiteY6360" fmla="*/ 1465249 h 6367455"/>
                <a:gd name="connsiteX6361" fmla="*/ 3714650 w 6891715"/>
                <a:gd name="connsiteY6361" fmla="*/ 1451909 h 6367455"/>
                <a:gd name="connsiteX6362" fmla="*/ 3708616 w 6891715"/>
                <a:gd name="connsiteY6362" fmla="*/ 1472871 h 6367455"/>
                <a:gd name="connsiteX6363" fmla="*/ 3682257 w 6891715"/>
                <a:gd name="connsiteY6363" fmla="*/ 1485893 h 6367455"/>
                <a:gd name="connsiteX6364" fmla="*/ 3708934 w 6891715"/>
                <a:gd name="connsiteY6364" fmla="*/ 1518288 h 6367455"/>
                <a:gd name="connsiteX6365" fmla="*/ 3705123 w 6891715"/>
                <a:gd name="connsiteY6365" fmla="*/ 1556084 h 6367455"/>
                <a:gd name="connsiteX6366" fmla="*/ 3694643 w 6891715"/>
                <a:gd name="connsiteY6366" fmla="*/ 1561483 h 6367455"/>
                <a:gd name="connsiteX6367" fmla="*/ 3684798 w 6891715"/>
                <a:gd name="connsiteY6367" fmla="*/ 1576411 h 6367455"/>
                <a:gd name="connsiteX6368" fmla="*/ 3671459 w 6891715"/>
                <a:gd name="connsiteY6368" fmla="*/ 1575775 h 6367455"/>
                <a:gd name="connsiteX6369" fmla="*/ 3657803 w 6891715"/>
                <a:gd name="connsiteY6369" fmla="*/ 1604995 h 6367455"/>
                <a:gd name="connsiteX6370" fmla="*/ 3676223 w 6891715"/>
                <a:gd name="connsiteY6370" fmla="*/ 1623099 h 6367455"/>
                <a:gd name="connsiteX6371" fmla="*/ 3670824 w 6891715"/>
                <a:gd name="connsiteY6371" fmla="*/ 1633580 h 6367455"/>
                <a:gd name="connsiteX6372" fmla="*/ 3659074 w 6891715"/>
                <a:gd name="connsiteY6372" fmla="*/ 1627227 h 6367455"/>
                <a:gd name="connsiteX6373" fmla="*/ 3678446 w 6891715"/>
                <a:gd name="connsiteY6373" fmla="*/ 1657718 h 6367455"/>
                <a:gd name="connsiteX6374" fmla="*/ 3698771 w 6891715"/>
                <a:gd name="connsiteY6374" fmla="*/ 1661529 h 6367455"/>
                <a:gd name="connsiteX6375" fmla="*/ 3700994 w 6891715"/>
                <a:gd name="connsiteY6375" fmla="*/ 1676457 h 6367455"/>
                <a:gd name="connsiteX6376" fmla="*/ 3693372 w 6891715"/>
                <a:gd name="connsiteY6376" fmla="*/ 1683761 h 6367455"/>
                <a:gd name="connsiteX6377" fmla="*/ 3693372 w 6891715"/>
                <a:gd name="connsiteY6377" fmla="*/ 1695513 h 6367455"/>
                <a:gd name="connsiteX6378" fmla="*/ 3710522 w 6891715"/>
                <a:gd name="connsiteY6378" fmla="*/ 1688843 h 6367455"/>
                <a:gd name="connsiteX6379" fmla="*/ 3714650 w 6891715"/>
                <a:gd name="connsiteY6379" fmla="*/ 1694243 h 6367455"/>
                <a:gd name="connsiteX6380" fmla="*/ 3704488 w 6891715"/>
                <a:gd name="connsiteY6380" fmla="*/ 1702501 h 6367455"/>
                <a:gd name="connsiteX6381" fmla="*/ 3694960 w 6891715"/>
                <a:gd name="connsiteY6381" fmla="*/ 1705995 h 6367455"/>
                <a:gd name="connsiteX6382" fmla="*/ 3682257 w 6891715"/>
                <a:gd name="connsiteY6382" fmla="*/ 1708218 h 6367455"/>
                <a:gd name="connsiteX6383" fmla="*/ 3671777 w 6891715"/>
                <a:gd name="connsiteY6383" fmla="*/ 1729497 h 6367455"/>
                <a:gd name="connsiteX6384" fmla="*/ 3652087 w 6891715"/>
                <a:gd name="connsiteY6384" fmla="*/ 1779996 h 6367455"/>
                <a:gd name="connsiteX6385" fmla="*/ 3576820 w 6891715"/>
                <a:gd name="connsiteY6385" fmla="*/ 1860986 h 6367455"/>
                <a:gd name="connsiteX6386" fmla="*/ 3567928 w 6891715"/>
                <a:gd name="connsiteY6386" fmla="*/ 1845105 h 6367455"/>
                <a:gd name="connsiteX6387" fmla="*/ 3546015 w 6891715"/>
                <a:gd name="connsiteY6387" fmla="*/ 1867657 h 6367455"/>
                <a:gd name="connsiteX6388" fmla="*/ 3545062 w 6891715"/>
                <a:gd name="connsiteY6388" fmla="*/ 1887668 h 6367455"/>
                <a:gd name="connsiteX6389" fmla="*/ 3531406 w 6891715"/>
                <a:gd name="connsiteY6389" fmla="*/ 1901641 h 6367455"/>
                <a:gd name="connsiteX6390" fmla="*/ 3510128 w 6891715"/>
                <a:gd name="connsiteY6390" fmla="*/ 1879726 h 6367455"/>
                <a:gd name="connsiteX6391" fmla="*/ 3503776 w 6891715"/>
                <a:gd name="connsiteY6391" fmla="*/ 1895608 h 6367455"/>
                <a:gd name="connsiteX6392" fmla="*/ 3498377 w 6891715"/>
                <a:gd name="connsiteY6392" fmla="*/ 1891162 h 6367455"/>
                <a:gd name="connsiteX6393" fmla="*/ 3488850 w 6891715"/>
                <a:gd name="connsiteY6393" fmla="*/ 1898783 h 6367455"/>
                <a:gd name="connsiteX6394" fmla="*/ 3484086 w 6891715"/>
                <a:gd name="connsiteY6394" fmla="*/ 1927049 h 6367455"/>
                <a:gd name="connsiteX6395" fmla="*/ 3467254 w 6891715"/>
                <a:gd name="connsiteY6395" fmla="*/ 1937846 h 6367455"/>
                <a:gd name="connsiteX6396" fmla="*/ 3438672 w 6891715"/>
                <a:gd name="connsiteY6396" fmla="*/ 1937846 h 6367455"/>
                <a:gd name="connsiteX6397" fmla="*/ 3429462 w 6891715"/>
                <a:gd name="connsiteY6397" fmla="*/ 1971827 h 6367455"/>
                <a:gd name="connsiteX6398" fmla="*/ 3416759 w 6891715"/>
                <a:gd name="connsiteY6398" fmla="*/ 1980402 h 6367455"/>
                <a:gd name="connsiteX6399" fmla="*/ 3401198 w 6891715"/>
                <a:gd name="connsiteY6399" fmla="*/ 2000727 h 6367455"/>
                <a:gd name="connsiteX6400" fmla="*/ 3407549 w 6891715"/>
                <a:gd name="connsiteY6400" fmla="*/ 2019785 h 6367455"/>
                <a:gd name="connsiteX6401" fmla="*/ 3399292 w 6891715"/>
                <a:gd name="connsiteY6401" fmla="*/ 2032491 h 6367455"/>
                <a:gd name="connsiteX6402" fmla="*/ 3382460 w 6891715"/>
                <a:gd name="connsiteY6402" fmla="*/ 2026138 h 6367455"/>
                <a:gd name="connsiteX6403" fmla="*/ 3379284 w 6891715"/>
                <a:gd name="connsiteY6403" fmla="*/ 2046137 h 6367455"/>
                <a:gd name="connsiteX6404" fmla="*/ 3369757 w 6891715"/>
                <a:gd name="connsiteY6404" fmla="*/ 2047409 h 6367455"/>
                <a:gd name="connsiteX6405" fmla="*/ 3368487 w 6891715"/>
                <a:gd name="connsiteY6405" fmla="*/ 2035657 h 6367455"/>
                <a:gd name="connsiteX6406" fmla="*/ 3358959 w 6891715"/>
                <a:gd name="connsiteY6406" fmla="*/ 2035031 h 6367455"/>
                <a:gd name="connsiteX6407" fmla="*/ 3346256 w 6891715"/>
                <a:gd name="connsiteY6407" fmla="*/ 2020103 h 6367455"/>
                <a:gd name="connsiteX6408" fmla="*/ 3350702 w 6891715"/>
                <a:gd name="connsiteY6408" fmla="*/ 2042326 h 6367455"/>
                <a:gd name="connsiteX6409" fmla="*/ 3359277 w 6891715"/>
                <a:gd name="connsiteY6409" fmla="*/ 2063286 h 6367455"/>
                <a:gd name="connsiteX6410" fmla="*/ 3352290 w 6891715"/>
                <a:gd name="connsiteY6410" fmla="*/ 2095679 h 6367455"/>
                <a:gd name="connsiteX6411" fmla="*/ 3334188 w 6891715"/>
                <a:gd name="connsiteY6411" fmla="*/ 2104571 h 6367455"/>
                <a:gd name="connsiteX6412" fmla="*/ 3326248 w 6891715"/>
                <a:gd name="connsiteY6412" fmla="*/ 2118549 h 6367455"/>
                <a:gd name="connsiteX6413" fmla="*/ 3308781 w 6891715"/>
                <a:gd name="connsiteY6413" fmla="*/ 2102349 h 6367455"/>
                <a:gd name="connsiteX6414" fmla="*/ 3299572 w 6891715"/>
                <a:gd name="connsiteY6414" fmla="*/ 2113148 h 6367455"/>
                <a:gd name="connsiteX6415" fmla="*/ 3301795 w 6891715"/>
                <a:gd name="connsiteY6415" fmla="*/ 2136336 h 6367455"/>
                <a:gd name="connsiteX6416" fmla="*/ 3327201 w 6891715"/>
                <a:gd name="connsiteY6416" fmla="*/ 2150945 h 6367455"/>
                <a:gd name="connsiteX6417" fmla="*/ 3326566 w 6891715"/>
                <a:gd name="connsiteY6417" fmla="*/ 2168096 h 6367455"/>
                <a:gd name="connsiteX6418" fmla="*/ 3313863 w 6891715"/>
                <a:gd name="connsiteY6418" fmla="*/ 2182708 h 6367455"/>
                <a:gd name="connsiteX6419" fmla="*/ 3304653 w 6891715"/>
                <a:gd name="connsiteY6419" fmla="*/ 2213199 h 6367455"/>
                <a:gd name="connsiteX6420" fmla="*/ 3297349 w 6891715"/>
                <a:gd name="connsiteY6420" fmla="*/ 2224950 h 6367455"/>
                <a:gd name="connsiteX6421" fmla="*/ 3303700 w 6891715"/>
                <a:gd name="connsiteY6421" fmla="*/ 2239878 h 6367455"/>
                <a:gd name="connsiteX6422" fmla="*/ 3303700 w 6891715"/>
                <a:gd name="connsiteY6422" fmla="*/ 2260838 h 6367455"/>
                <a:gd name="connsiteX6423" fmla="*/ 3315768 w 6891715"/>
                <a:gd name="connsiteY6423" fmla="*/ 2269099 h 6367455"/>
                <a:gd name="connsiteX6424" fmla="*/ 3311640 w 6891715"/>
                <a:gd name="connsiteY6424" fmla="*/ 2280851 h 6367455"/>
                <a:gd name="connsiteX6425" fmla="*/ 3304335 w 6891715"/>
                <a:gd name="connsiteY6425" fmla="*/ 2265921 h 6367455"/>
                <a:gd name="connsiteX6426" fmla="*/ 3280834 w 6891715"/>
                <a:gd name="connsiteY6426" fmla="*/ 2265288 h 6367455"/>
                <a:gd name="connsiteX6427" fmla="*/ 3282105 w 6891715"/>
                <a:gd name="connsiteY6427" fmla="*/ 2321187 h 6367455"/>
                <a:gd name="connsiteX6428" fmla="*/ 3290044 w 6891715"/>
                <a:gd name="connsiteY6428" fmla="*/ 2339928 h 6367455"/>
                <a:gd name="connsiteX6429" fmla="*/ 3280517 w 6891715"/>
                <a:gd name="connsiteY6429" fmla="*/ 2351672 h 6367455"/>
                <a:gd name="connsiteX6430" fmla="*/ 3293538 w 6891715"/>
                <a:gd name="connsiteY6430" fmla="*/ 2394871 h 6367455"/>
                <a:gd name="connsiteX6431" fmla="*/ 3286233 w 6891715"/>
                <a:gd name="connsiteY6431" fmla="*/ 2412969 h 6367455"/>
                <a:gd name="connsiteX6432" fmla="*/ 3305606 w 6891715"/>
                <a:gd name="connsiteY6432" fmla="*/ 2448552 h 6367455"/>
                <a:gd name="connsiteX6433" fmla="*/ 3306876 w 6891715"/>
                <a:gd name="connsiteY6433" fmla="*/ 2458715 h 6367455"/>
                <a:gd name="connsiteX6434" fmla="*/ 3290044 w 6891715"/>
                <a:gd name="connsiteY6434" fmla="*/ 2459350 h 6367455"/>
                <a:gd name="connsiteX6435" fmla="*/ 3285916 w 6891715"/>
                <a:gd name="connsiteY6435" fmla="*/ 2469829 h 6367455"/>
                <a:gd name="connsiteX6436" fmla="*/ 3305923 w 6891715"/>
                <a:gd name="connsiteY6436" fmla="*/ 2474908 h 6367455"/>
                <a:gd name="connsiteX6437" fmla="*/ 3300524 w 6891715"/>
                <a:gd name="connsiteY6437" fmla="*/ 2492694 h 6367455"/>
                <a:gd name="connsiteX6438" fmla="*/ 3306241 w 6891715"/>
                <a:gd name="connsiteY6438" fmla="*/ 2501270 h 6367455"/>
                <a:gd name="connsiteX6439" fmla="*/ 3317674 w 6891715"/>
                <a:gd name="connsiteY6439" fmla="*/ 2484436 h 6367455"/>
                <a:gd name="connsiteX6440" fmla="*/ 3328154 w 6891715"/>
                <a:gd name="connsiteY6440" fmla="*/ 2477450 h 6367455"/>
                <a:gd name="connsiteX6441" fmla="*/ 3340857 w 6891715"/>
                <a:gd name="connsiteY6441" fmla="*/ 2495552 h 6367455"/>
                <a:gd name="connsiteX6442" fmla="*/ 3355783 w 6891715"/>
                <a:gd name="connsiteY6442" fmla="*/ 2490468 h 6367455"/>
                <a:gd name="connsiteX6443" fmla="*/ 3365311 w 6891715"/>
                <a:gd name="connsiteY6443" fmla="*/ 2502854 h 6367455"/>
                <a:gd name="connsiteX6444" fmla="*/ 3383413 w 6891715"/>
                <a:gd name="connsiteY6444" fmla="*/ 2519375 h 6367455"/>
                <a:gd name="connsiteX6445" fmla="*/ 3390082 w 6891715"/>
                <a:gd name="connsiteY6445" fmla="*/ 2533030 h 6367455"/>
                <a:gd name="connsiteX6446" fmla="*/ 3401833 w 6891715"/>
                <a:gd name="connsiteY6446" fmla="*/ 2529855 h 6367455"/>
                <a:gd name="connsiteX6447" fmla="*/ 3408184 w 6891715"/>
                <a:gd name="connsiteY6447" fmla="*/ 2535889 h 6367455"/>
                <a:gd name="connsiteX6448" fmla="*/ 3414536 w 6891715"/>
                <a:gd name="connsiteY6448" fmla="*/ 2547640 h 6367455"/>
                <a:gd name="connsiteX6449" fmla="*/ 3404056 w 6891715"/>
                <a:gd name="connsiteY6449" fmla="*/ 2554944 h 6367455"/>
                <a:gd name="connsiteX6450" fmla="*/ 3411360 w 6891715"/>
                <a:gd name="connsiteY6450" fmla="*/ 2563519 h 6367455"/>
                <a:gd name="connsiteX6451" fmla="*/ 3432638 w 6891715"/>
                <a:gd name="connsiteY6451" fmla="*/ 2574950 h 6367455"/>
                <a:gd name="connsiteX6452" fmla="*/ 3442483 w 6891715"/>
                <a:gd name="connsiteY6452" fmla="*/ 2593690 h 6367455"/>
                <a:gd name="connsiteX6453" fmla="*/ 3448200 w 6891715"/>
                <a:gd name="connsiteY6453" fmla="*/ 2629264 h 6367455"/>
                <a:gd name="connsiteX6454" fmla="*/ 3440895 w 6891715"/>
                <a:gd name="connsiteY6454" fmla="*/ 2640062 h 6367455"/>
                <a:gd name="connsiteX6455" fmla="*/ 3445024 w 6891715"/>
                <a:gd name="connsiteY6455" fmla="*/ 2649591 h 6367455"/>
                <a:gd name="connsiteX6456" fmla="*/ 3433591 w 6891715"/>
                <a:gd name="connsiteY6456" fmla="*/ 2663247 h 6367455"/>
                <a:gd name="connsiteX6457" fmla="*/ 3429462 w 6891715"/>
                <a:gd name="connsiteY6457" fmla="*/ 2674998 h 6367455"/>
                <a:gd name="connsiteX6458" fmla="*/ 3405326 w 6891715"/>
                <a:gd name="connsiteY6458" fmla="*/ 2690880 h 6367455"/>
                <a:gd name="connsiteX6459" fmla="*/ 3380872 w 6891715"/>
                <a:gd name="connsiteY6459" fmla="*/ 2699772 h 6367455"/>
                <a:gd name="connsiteX6460" fmla="*/ 3372615 w 6891715"/>
                <a:gd name="connsiteY6460" fmla="*/ 2697548 h 6367455"/>
                <a:gd name="connsiteX6461" fmla="*/ 3361182 w 6891715"/>
                <a:gd name="connsiteY6461" fmla="*/ 2712475 h 6367455"/>
                <a:gd name="connsiteX6462" fmla="*/ 3352290 w 6891715"/>
                <a:gd name="connsiteY6462" fmla="*/ 2706124 h 6367455"/>
                <a:gd name="connsiteX6463" fmla="*/ 3351972 w 6891715"/>
                <a:gd name="connsiteY6463" fmla="*/ 2658801 h 6367455"/>
                <a:gd name="connsiteX6464" fmla="*/ 3336093 w 6891715"/>
                <a:gd name="connsiteY6464" fmla="*/ 2656896 h 6367455"/>
                <a:gd name="connsiteX6465" fmla="*/ 3317991 w 6891715"/>
                <a:gd name="connsiteY6465" fmla="*/ 2636251 h 6367455"/>
                <a:gd name="connsiteX6466" fmla="*/ 3311640 w 6891715"/>
                <a:gd name="connsiteY6466" fmla="*/ 2649591 h 6367455"/>
                <a:gd name="connsiteX6467" fmla="*/ 3338634 w 6891715"/>
                <a:gd name="connsiteY6467" fmla="*/ 2676905 h 6367455"/>
                <a:gd name="connsiteX6468" fmla="*/ 3342763 w 6891715"/>
                <a:gd name="connsiteY6468" fmla="*/ 2698183 h 6367455"/>
                <a:gd name="connsiteX6469" fmla="*/ 3334506 w 6891715"/>
                <a:gd name="connsiteY6469" fmla="*/ 2708664 h 6367455"/>
                <a:gd name="connsiteX6470" fmla="*/ 3330377 w 6891715"/>
                <a:gd name="connsiteY6470" fmla="*/ 2702315 h 6367455"/>
                <a:gd name="connsiteX6471" fmla="*/ 3303383 w 6891715"/>
                <a:gd name="connsiteY6471" fmla="*/ 2671824 h 6367455"/>
                <a:gd name="connsiteX6472" fmla="*/ 3311322 w 6891715"/>
                <a:gd name="connsiteY6472" fmla="*/ 2696279 h 6367455"/>
                <a:gd name="connsiteX6473" fmla="*/ 3300524 w 6891715"/>
                <a:gd name="connsiteY6473" fmla="*/ 2698501 h 6367455"/>
                <a:gd name="connsiteX6474" fmla="*/ 3272577 w 6891715"/>
                <a:gd name="connsiteY6474" fmla="*/ 2674366 h 6367455"/>
                <a:gd name="connsiteX6475" fmla="*/ 3251934 w 6891715"/>
                <a:gd name="connsiteY6475" fmla="*/ 2684845 h 6367455"/>
                <a:gd name="connsiteX6476" fmla="*/ 3231609 w 6891715"/>
                <a:gd name="connsiteY6476" fmla="*/ 2677858 h 6367455"/>
                <a:gd name="connsiteX6477" fmla="*/ 3228433 w 6891715"/>
                <a:gd name="connsiteY6477" fmla="*/ 2691833 h 6367455"/>
                <a:gd name="connsiteX6478" fmla="*/ 3195405 w 6891715"/>
                <a:gd name="connsiteY6478" fmla="*/ 2684527 h 6367455"/>
                <a:gd name="connsiteX6479" fmla="*/ 3179843 w 6891715"/>
                <a:gd name="connsiteY6479" fmla="*/ 2692150 h 6367455"/>
                <a:gd name="connsiteX6480" fmla="*/ 3196993 w 6891715"/>
                <a:gd name="connsiteY6480" fmla="*/ 2705488 h 6367455"/>
                <a:gd name="connsiteX6481" fmla="*/ 3237008 w 6891715"/>
                <a:gd name="connsiteY6481" fmla="*/ 2701043 h 6367455"/>
                <a:gd name="connsiteX6482" fmla="*/ 3247488 w 6891715"/>
                <a:gd name="connsiteY6482" fmla="*/ 2695643 h 6367455"/>
                <a:gd name="connsiteX6483" fmla="*/ 3257016 w 6891715"/>
                <a:gd name="connsiteY6483" fmla="*/ 2707394 h 6367455"/>
                <a:gd name="connsiteX6484" fmla="*/ 3280517 w 6891715"/>
                <a:gd name="connsiteY6484" fmla="*/ 2717556 h 6367455"/>
                <a:gd name="connsiteX6485" fmla="*/ 3284645 w 6891715"/>
                <a:gd name="connsiteY6485" fmla="*/ 2705806 h 6367455"/>
                <a:gd name="connsiteX6486" fmla="*/ 3293220 w 6891715"/>
                <a:gd name="connsiteY6486" fmla="*/ 2720734 h 6367455"/>
                <a:gd name="connsiteX6487" fmla="*/ 3289409 w 6891715"/>
                <a:gd name="connsiteY6487" fmla="*/ 2735344 h 6367455"/>
                <a:gd name="connsiteX6488" fmla="*/ 3297666 w 6891715"/>
                <a:gd name="connsiteY6488" fmla="*/ 2743602 h 6367455"/>
                <a:gd name="connsiteX6489" fmla="*/ 3308464 w 6891715"/>
                <a:gd name="connsiteY6489" fmla="*/ 2732167 h 6367455"/>
                <a:gd name="connsiteX6490" fmla="*/ 3338952 w 6891715"/>
                <a:gd name="connsiteY6490" fmla="*/ 2737884 h 6367455"/>
                <a:gd name="connsiteX6491" fmla="*/ 3361182 w 6891715"/>
                <a:gd name="connsiteY6491" fmla="*/ 2733755 h 6367455"/>
                <a:gd name="connsiteX6492" fmla="*/ 3380237 w 6891715"/>
                <a:gd name="connsiteY6492" fmla="*/ 2723910 h 6367455"/>
                <a:gd name="connsiteX6493" fmla="*/ 3392940 w 6891715"/>
                <a:gd name="connsiteY6493" fmla="*/ 2732485 h 6367455"/>
                <a:gd name="connsiteX6494" fmla="*/ 3391035 w 6891715"/>
                <a:gd name="connsiteY6494" fmla="*/ 2745190 h 6367455"/>
                <a:gd name="connsiteX6495" fmla="*/ 3398339 w 6891715"/>
                <a:gd name="connsiteY6495" fmla="*/ 2753129 h 6367455"/>
                <a:gd name="connsiteX6496" fmla="*/ 3411360 w 6891715"/>
                <a:gd name="connsiteY6496" fmla="*/ 2767104 h 6367455"/>
                <a:gd name="connsiteX6497" fmla="*/ 3411360 w 6891715"/>
                <a:gd name="connsiteY6497" fmla="*/ 2775043 h 6367455"/>
                <a:gd name="connsiteX6498" fmla="*/ 3405009 w 6891715"/>
                <a:gd name="connsiteY6498" fmla="*/ 2786794 h 6367455"/>
                <a:gd name="connsiteX6499" fmla="*/ 3396434 w 6891715"/>
                <a:gd name="connsiteY6499" fmla="*/ 2782031 h 6367455"/>
                <a:gd name="connsiteX6500" fmla="*/ 3385954 w 6891715"/>
                <a:gd name="connsiteY6500" fmla="*/ 2773455 h 6367455"/>
                <a:gd name="connsiteX6501" fmla="*/ 3390082 w 6891715"/>
                <a:gd name="connsiteY6501" fmla="*/ 2764880 h 6367455"/>
                <a:gd name="connsiteX6502" fmla="*/ 3384366 w 6891715"/>
                <a:gd name="connsiteY6502" fmla="*/ 2753764 h 6367455"/>
                <a:gd name="connsiteX6503" fmla="*/ 3380555 w 6891715"/>
                <a:gd name="connsiteY6503" fmla="*/ 2772502 h 6367455"/>
                <a:gd name="connsiteX6504" fmla="*/ 3370075 w 6891715"/>
                <a:gd name="connsiteY6504" fmla="*/ 2775678 h 6367455"/>
                <a:gd name="connsiteX6505" fmla="*/ 3363088 w 6891715"/>
                <a:gd name="connsiteY6505" fmla="*/ 2799814 h 6367455"/>
                <a:gd name="connsiteX6506" fmla="*/ 3346891 w 6891715"/>
                <a:gd name="connsiteY6506" fmla="*/ 2801402 h 6367455"/>
                <a:gd name="connsiteX6507" fmla="*/ 3344986 w 6891715"/>
                <a:gd name="connsiteY6507" fmla="*/ 2785525 h 6367455"/>
                <a:gd name="connsiteX6508" fmla="*/ 3337046 w 6891715"/>
                <a:gd name="connsiteY6508" fmla="*/ 2777904 h 6367455"/>
                <a:gd name="connsiteX6509" fmla="*/ 3329107 w 6891715"/>
                <a:gd name="connsiteY6509" fmla="*/ 2802355 h 6367455"/>
                <a:gd name="connsiteX6510" fmla="*/ 3309099 w 6891715"/>
                <a:gd name="connsiteY6510" fmla="*/ 2823640 h 6367455"/>
                <a:gd name="connsiteX6511" fmla="*/ 3280517 w 6891715"/>
                <a:gd name="connsiteY6511" fmla="*/ 2828405 h 6367455"/>
                <a:gd name="connsiteX6512" fmla="*/ 3279882 w 6891715"/>
                <a:gd name="connsiteY6512" fmla="*/ 2844917 h 6367455"/>
                <a:gd name="connsiteX6513" fmla="*/ 3262732 w 6891715"/>
                <a:gd name="connsiteY6513" fmla="*/ 2853812 h 6367455"/>
                <a:gd name="connsiteX6514" fmla="*/ 3207473 w 6891715"/>
                <a:gd name="connsiteY6514" fmla="*/ 2844601 h 6367455"/>
                <a:gd name="connsiteX6515" fmla="*/ 3193182 w 6891715"/>
                <a:gd name="connsiteY6515" fmla="*/ 2851905 h 6367455"/>
                <a:gd name="connsiteX6516" fmla="*/ 3204615 w 6891715"/>
                <a:gd name="connsiteY6516" fmla="*/ 2865880 h 6367455"/>
                <a:gd name="connsiteX6517" fmla="*/ 3250029 w 6891715"/>
                <a:gd name="connsiteY6517" fmla="*/ 2864292 h 6367455"/>
                <a:gd name="connsiteX6518" fmla="*/ 3257968 w 6891715"/>
                <a:gd name="connsiteY6518" fmla="*/ 2884298 h 6367455"/>
                <a:gd name="connsiteX6519" fmla="*/ 3247171 w 6891715"/>
                <a:gd name="connsiteY6519" fmla="*/ 2891602 h 6367455"/>
                <a:gd name="connsiteX6520" fmla="*/ 3222717 w 6891715"/>
                <a:gd name="connsiteY6520" fmla="*/ 2881440 h 6367455"/>
                <a:gd name="connsiteX6521" fmla="*/ 3221764 w 6891715"/>
                <a:gd name="connsiteY6521" fmla="*/ 2888744 h 6367455"/>
                <a:gd name="connsiteX6522" fmla="*/ 3210014 w 6891715"/>
                <a:gd name="connsiteY6522" fmla="*/ 2894461 h 6367455"/>
                <a:gd name="connsiteX6523" fmla="*/ 3195087 w 6891715"/>
                <a:gd name="connsiteY6523" fmla="*/ 2897319 h 6367455"/>
                <a:gd name="connsiteX6524" fmla="*/ 3184607 w 6891715"/>
                <a:gd name="connsiteY6524" fmla="*/ 2891602 h 6367455"/>
                <a:gd name="connsiteX6525" fmla="*/ 3176032 w 6891715"/>
                <a:gd name="connsiteY6525" fmla="*/ 2895731 h 6367455"/>
                <a:gd name="connsiteX6526" fmla="*/ 3178891 w 6891715"/>
                <a:gd name="connsiteY6526" fmla="*/ 2903354 h 6367455"/>
                <a:gd name="connsiteX6527" fmla="*/ 3189053 w 6891715"/>
                <a:gd name="connsiteY6527" fmla="*/ 2912884 h 6367455"/>
                <a:gd name="connsiteX6528" fmla="*/ 3200169 w 6891715"/>
                <a:gd name="connsiteY6528" fmla="*/ 2910024 h 6367455"/>
                <a:gd name="connsiteX6529" fmla="*/ 3207155 w 6891715"/>
                <a:gd name="connsiteY6529" fmla="*/ 2911295 h 6367455"/>
                <a:gd name="connsiteX6530" fmla="*/ 3213507 w 6891715"/>
                <a:gd name="connsiteY6530" fmla="*/ 2921142 h 6367455"/>
                <a:gd name="connsiteX6531" fmla="*/ 3219541 w 6891715"/>
                <a:gd name="connsiteY6531" fmla="*/ 2924316 h 6367455"/>
                <a:gd name="connsiteX6532" fmla="*/ 3223034 w 6891715"/>
                <a:gd name="connsiteY6532" fmla="*/ 2920189 h 6367455"/>
                <a:gd name="connsiteX6533" fmla="*/ 3219859 w 6891715"/>
                <a:gd name="connsiteY6533" fmla="*/ 2909707 h 6367455"/>
                <a:gd name="connsiteX6534" fmla="*/ 3216048 w 6891715"/>
                <a:gd name="connsiteY6534" fmla="*/ 2903038 h 6367455"/>
                <a:gd name="connsiteX6535" fmla="*/ 3221447 w 6891715"/>
                <a:gd name="connsiteY6535" fmla="*/ 2895731 h 6367455"/>
                <a:gd name="connsiteX6536" fmla="*/ 3221764 w 6891715"/>
                <a:gd name="connsiteY6536" fmla="*/ 2888744 h 6367455"/>
                <a:gd name="connsiteX6537" fmla="*/ 3253840 w 6891715"/>
                <a:gd name="connsiteY6537" fmla="*/ 2909707 h 6367455"/>
                <a:gd name="connsiteX6538" fmla="*/ 3257016 w 6891715"/>
                <a:gd name="connsiteY6538" fmla="*/ 2929395 h 6367455"/>
                <a:gd name="connsiteX6539" fmla="*/ 3243360 w 6891715"/>
                <a:gd name="connsiteY6539" fmla="*/ 2931935 h 6367455"/>
                <a:gd name="connsiteX6540" fmla="*/ 3250982 w 6891715"/>
                <a:gd name="connsiteY6540" fmla="*/ 2947504 h 6367455"/>
                <a:gd name="connsiteX6541" fmla="*/ 3239549 w 6891715"/>
                <a:gd name="connsiteY6541" fmla="*/ 2962430 h 6367455"/>
                <a:gd name="connsiteX6542" fmla="*/ 3252252 w 6891715"/>
                <a:gd name="connsiteY6542" fmla="*/ 2975770 h 6367455"/>
                <a:gd name="connsiteX6543" fmla="*/ 3240819 w 6891715"/>
                <a:gd name="connsiteY6543" fmla="*/ 2987839 h 6367455"/>
                <a:gd name="connsiteX6544" fmla="*/ 3227163 w 6891715"/>
                <a:gd name="connsiteY6544" fmla="*/ 2976087 h 6367455"/>
                <a:gd name="connsiteX6545" fmla="*/ 3220811 w 6891715"/>
                <a:gd name="connsiteY6545" fmla="*/ 2995144 h 6367455"/>
                <a:gd name="connsiteX6546" fmla="*/ 3241772 w 6891715"/>
                <a:gd name="connsiteY6546" fmla="*/ 3009753 h 6367455"/>
                <a:gd name="connsiteX6547" fmla="*/ 3246536 w 6891715"/>
                <a:gd name="connsiteY6547" fmla="*/ 3023727 h 6367455"/>
                <a:gd name="connsiteX6548" fmla="*/ 3232562 w 6891715"/>
                <a:gd name="connsiteY6548" fmla="*/ 3038337 h 6367455"/>
                <a:gd name="connsiteX6549" fmla="*/ 3243360 w 6891715"/>
                <a:gd name="connsiteY6549" fmla="*/ 3047547 h 6367455"/>
                <a:gd name="connsiteX6550" fmla="*/ 3242725 w 6891715"/>
                <a:gd name="connsiteY6550" fmla="*/ 3067873 h 6367455"/>
                <a:gd name="connsiteX6551" fmla="*/ 3223352 w 6891715"/>
                <a:gd name="connsiteY6551" fmla="*/ 3086930 h 6367455"/>
                <a:gd name="connsiteX6552" fmla="*/ 3222717 w 6891715"/>
                <a:gd name="connsiteY6552" fmla="*/ 3101857 h 6367455"/>
                <a:gd name="connsiteX6553" fmla="*/ 3229069 w 6891715"/>
                <a:gd name="connsiteY6553" fmla="*/ 3125994 h 6367455"/>
                <a:gd name="connsiteX6554" fmla="*/ 3217953 w 6891715"/>
                <a:gd name="connsiteY6554" fmla="*/ 3149179 h 6367455"/>
                <a:gd name="connsiteX6555" fmla="*/ 3218271 w 6891715"/>
                <a:gd name="connsiteY6555" fmla="*/ 3179668 h 6367455"/>
                <a:gd name="connsiteX6556" fmla="*/ 3203662 w 6891715"/>
                <a:gd name="connsiteY6556" fmla="*/ 3231756 h 6367455"/>
                <a:gd name="connsiteX6557" fmla="*/ 3173492 w 6891715"/>
                <a:gd name="connsiteY6557" fmla="*/ 3297185 h 6367455"/>
                <a:gd name="connsiteX6558" fmla="*/ 3148085 w 6891715"/>
                <a:gd name="connsiteY6558" fmla="*/ 3285752 h 6367455"/>
                <a:gd name="connsiteX6559" fmla="*/ 3114422 w 6891715"/>
                <a:gd name="connsiteY6559" fmla="*/ 3290515 h 6367455"/>
                <a:gd name="connsiteX6560" fmla="*/ 3104577 w 6891715"/>
                <a:gd name="connsiteY6560" fmla="*/ 3278763 h 6367455"/>
                <a:gd name="connsiteX6561" fmla="*/ 3065832 w 6891715"/>
                <a:gd name="connsiteY6561" fmla="*/ 3286386 h 6367455"/>
                <a:gd name="connsiteX6562" fmla="*/ 3055352 w 6891715"/>
                <a:gd name="connsiteY6562" fmla="*/ 3310842 h 6367455"/>
                <a:gd name="connsiteX6563" fmla="*/ 3036297 w 6891715"/>
                <a:gd name="connsiteY6563" fmla="*/ 3305761 h 6367455"/>
                <a:gd name="connsiteX6564" fmla="*/ 3032168 w 6891715"/>
                <a:gd name="connsiteY6564" fmla="*/ 3332122 h 6367455"/>
                <a:gd name="connsiteX6565" fmla="*/ 3008985 w 6891715"/>
                <a:gd name="connsiteY6565" fmla="*/ 3359754 h 6367455"/>
                <a:gd name="connsiteX6566" fmla="*/ 3025499 w 6891715"/>
                <a:gd name="connsiteY6566" fmla="*/ 3391193 h 6367455"/>
                <a:gd name="connsiteX6567" fmla="*/ 3022641 w 6891715"/>
                <a:gd name="connsiteY6567" fmla="*/ 3416601 h 6367455"/>
                <a:gd name="connsiteX6568" fmla="*/ 3009620 w 6891715"/>
                <a:gd name="connsiteY6568" fmla="*/ 3418824 h 6367455"/>
                <a:gd name="connsiteX6569" fmla="*/ 2977862 w 6891715"/>
                <a:gd name="connsiteY6569" fmla="*/ 3411837 h 6367455"/>
                <a:gd name="connsiteX6570" fmla="*/ 2930542 w 6891715"/>
                <a:gd name="connsiteY6570" fmla="*/ 3432164 h 6367455"/>
                <a:gd name="connsiteX6571" fmla="*/ 2918792 w 6891715"/>
                <a:gd name="connsiteY6571" fmla="*/ 3423906 h 6367455"/>
                <a:gd name="connsiteX6572" fmla="*/ 2882588 w 6891715"/>
                <a:gd name="connsiteY6572" fmla="*/ 3426447 h 6367455"/>
                <a:gd name="connsiteX6573" fmla="*/ 2883858 w 6891715"/>
                <a:gd name="connsiteY6573" fmla="*/ 3408344 h 6367455"/>
                <a:gd name="connsiteX6574" fmla="*/ 2899419 w 6891715"/>
                <a:gd name="connsiteY6574" fmla="*/ 3403897 h 6367455"/>
                <a:gd name="connsiteX6575" fmla="*/ 2893068 w 6891715"/>
                <a:gd name="connsiteY6575" fmla="*/ 3392463 h 6367455"/>
                <a:gd name="connsiteX6576" fmla="*/ 2903230 w 6891715"/>
                <a:gd name="connsiteY6576" fmla="*/ 3368330 h 6367455"/>
                <a:gd name="connsiteX6577" fmla="*/ 2852100 w 6891715"/>
                <a:gd name="connsiteY6577" fmla="*/ 3293691 h 6367455"/>
                <a:gd name="connsiteX6578" fmla="*/ 2857181 w 6891715"/>
                <a:gd name="connsiteY6578" fmla="*/ 3281306 h 6367455"/>
                <a:gd name="connsiteX6579" fmla="*/ 2867979 w 6891715"/>
                <a:gd name="connsiteY6579" fmla="*/ 3290515 h 6367455"/>
                <a:gd name="connsiteX6580" fmla="*/ 2875283 w 6891715"/>
                <a:gd name="connsiteY6580" fmla="*/ 3289244 h 6367455"/>
                <a:gd name="connsiteX6581" fmla="*/ 2882270 w 6891715"/>
                <a:gd name="connsiteY6581" fmla="*/ 3276541 h 6367455"/>
                <a:gd name="connsiteX6582" fmla="*/ 2867661 w 6891715"/>
                <a:gd name="connsiteY6582" fmla="*/ 3252402 h 6367455"/>
                <a:gd name="connsiteX6583" fmla="*/ 2867661 w 6891715"/>
                <a:gd name="connsiteY6583" fmla="*/ 3241921 h 6367455"/>
                <a:gd name="connsiteX6584" fmla="*/ 2890527 w 6891715"/>
                <a:gd name="connsiteY6584" fmla="*/ 3243826 h 6367455"/>
                <a:gd name="connsiteX6585" fmla="*/ 2892750 w 6891715"/>
                <a:gd name="connsiteY6585" fmla="*/ 3222863 h 6367455"/>
                <a:gd name="connsiteX6586" fmla="*/ 2821930 w 6891715"/>
                <a:gd name="connsiteY6586" fmla="*/ 3147590 h 6367455"/>
                <a:gd name="connsiteX6587" fmla="*/ 2812084 w 6891715"/>
                <a:gd name="connsiteY6587" fmla="*/ 3089788 h 6367455"/>
                <a:gd name="connsiteX6588" fmla="*/ 2795888 w 6891715"/>
                <a:gd name="connsiteY6588" fmla="*/ 3080260 h 6367455"/>
                <a:gd name="connsiteX6589" fmla="*/ 2787313 w 6891715"/>
                <a:gd name="connsiteY6589" fmla="*/ 3042465 h 6367455"/>
                <a:gd name="connsiteX6590" fmla="*/ 2772387 w 6891715"/>
                <a:gd name="connsiteY6590" fmla="*/ 3022457 h 6367455"/>
                <a:gd name="connsiteX6591" fmla="*/ 2790171 w 6891715"/>
                <a:gd name="connsiteY6591" fmla="*/ 3018328 h 6367455"/>
                <a:gd name="connsiteX6592" fmla="*/ 2793347 w 6891715"/>
                <a:gd name="connsiteY6592" fmla="*/ 3008801 h 6367455"/>
                <a:gd name="connsiteX6593" fmla="*/ 2779374 w 6891715"/>
                <a:gd name="connsiteY6593" fmla="*/ 2996097 h 6367455"/>
                <a:gd name="connsiteX6594" fmla="*/ 2775245 w 6891715"/>
                <a:gd name="connsiteY6594" fmla="*/ 2979263 h 6367455"/>
                <a:gd name="connsiteX6595" fmla="*/ 2779056 w 6891715"/>
                <a:gd name="connsiteY6595" fmla="*/ 2969736 h 6367455"/>
                <a:gd name="connsiteX6596" fmla="*/ 2779056 w 6891715"/>
                <a:gd name="connsiteY6596" fmla="*/ 2956077 h 6367455"/>
                <a:gd name="connsiteX6597" fmla="*/ 2768576 w 6891715"/>
                <a:gd name="connsiteY6597" fmla="*/ 2951632 h 6367455"/>
                <a:gd name="connsiteX6598" fmla="*/ 2756825 w 6891715"/>
                <a:gd name="connsiteY6598" fmla="*/ 2957348 h 6367455"/>
                <a:gd name="connsiteX6599" fmla="*/ 2739676 w 6891715"/>
                <a:gd name="connsiteY6599" fmla="*/ 2952267 h 6367455"/>
                <a:gd name="connsiteX6600" fmla="*/ 2741899 w 6891715"/>
                <a:gd name="connsiteY6600" fmla="*/ 2941467 h 6367455"/>
                <a:gd name="connsiteX6601" fmla="*/ 2779691 w 6891715"/>
                <a:gd name="connsiteY6601" fmla="*/ 2919236 h 6367455"/>
                <a:gd name="connsiteX6602" fmla="*/ 2763812 w 6891715"/>
                <a:gd name="connsiteY6602" fmla="*/ 2902720 h 6367455"/>
                <a:gd name="connsiteX6603" fmla="*/ 2759684 w 6891715"/>
                <a:gd name="connsiteY6603" fmla="*/ 2902720 h 6367455"/>
                <a:gd name="connsiteX6604" fmla="*/ 2756190 w 6891715"/>
                <a:gd name="connsiteY6604" fmla="*/ 2903038 h 6367455"/>
                <a:gd name="connsiteX6605" fmla="*/ 2753332 w 6891715"/>
                <a:gd name="connsiteY6605" fmla="*/ 2903672 h 6367455"/>
                <a:gd name="connsiteX6606" fmla="*/ 2752379 w 6891715"/>
                <a:gd name="connsiteY6606" fmla="*/ 2903989 h 6367455"/>
                <a:gd name="connsiteX6607" fmla="*/ 2752062 w 6891715"/>
                <a:gd name="connsiteY6607" fmla="*/ 2904623 h 6367455"/>
                <a:gd name="connsiteX6608" fmla="*/ 2751426 w 6891715"/>
                <a:gd name="connsiteY6608" fmla="*/ 2906529 h 6367455"/>
                <a:gd name="connsiteX6609" fmla="*/ 2751109 w 6891715"/>
                <a:gd name="connsiteY6609" fmla="*/ 2909072 h 6367455"/>
                <a:gd name="connsiteX6610" fmla="*/ 2751109 w 6891715"/>
                <a:gd name="connsiteY6610" fmla="*/ 2911930 h 6367455"/>
                <a:gd name="connsiteX6611" fmla="*/ 2751109 w 6891715"/>
                <a:gd name="connsiteY6611" fmla="*/ 2917011 h 6367455"/>
                <a:gd name="connsiteX6612" fmla="*/ 2751109 w 6891715"/>
                <a:gd name="connsiteY6612" fmla="*/ 2919236 h 6367455"/>
                <a:gd name="connsiteX6613" fmla="*/ 2745710 w 6891715"/>
                <a:gd name="connsiteY6613" fmla="*/ 2915423 h 6367455"/>
                <a:gd name="connsiteX6614" fmla="*/ 2746980 w 6891715"/>
                <a:gd name="connsiteY6614" fmla="*/ 2898272 h 6367455"/>
                <a:gd name="connsiteX6615" fmla="*/ 2733642 w 6891715"/>
                <a:gd name="connsiteY6615" fmla="*/ 2887156 h 6367455"/>
                <a:gd name="connsiteX6616" fmla="*/ 2729513 w 6891715"/>
                <a:gd name="connsiteY6616" fmla="*/ 2872231 h 6367455"/>
                <a:gd name="connsiteX6617" fmla="*/ 2720621 w 6891715"/>
                <a:gd name="connsiteY6617" fmla="*/ 2826815 h 6367455"/>
                <a:gd name="connsiteX6618" fmla="*/ 2717763 w 6891715"/>
                <a:gd name="connsiteY6618" fmla="*/ 2769962 h 6367455"/>
                <a:gd name="connsiteX6619" fmla="*/ 2718432 w 6891715"/>
                <a:gd name="connsiteY6619" fmla="*/ 2770111 h 6367455"/>
                <a:gd name="connsiteX6620" fmla="*/ 2705803 w 6891715"/>
                <a:gd name="connsiteY6620" fmla="*/ 2755583 h 6367455"/>
                <a:gd name="connsiteX6621" fmla="*/ 2681365 w 6891715"/>
                <a:gd name="connsiteY6621" fmla="*/ 2751773 h 6367455"/>
                <a:gd name="connsiteX6622" fmla="*/ 2680413 w 6891715"/>
                <a:gd name="connsiteY6622" fmla="*/ 2744153 h 6367455"/>
                <a:gd name="connsiteX6623" fmla="*/ 2666449 w 6891715"/>
                <a:gd name="connsiteY6623" fmla="*/ 2735898 h 6367455"/>
                <a:gd name="connsiteX6624" fmla="*/ 2677874 w 6891715"/>
                <a:gd name="connsiteY6624" fmla="*/ 2696847 h 6367455"/>
                <a:gd name="connsiteX6625" fmla="*/ 2668353 w 6891715"/>
                <a:gd name="connsiteY6625" fmla="*/ 2675893 h 6367455"/>
                <a:gd name="connsiteX6626" fmla="*/ 2668988 w 6891715"/>
                <a:gd name="connsiteY6626" fmla="*/ 2646365 h 6367455"/>
                <a:gd name="connsiteX6627" fmla="*/ 2675335 w 6891715"/>
                <a:gd name="connsiteY6627" fmla="*/ 2662240 h 6367455"/>
                <a:gd name="connsiteX6628" fmla="*/ 2678509 w 6891715"/>
                <a:gd name="connsiteY6628" fmla="*/ 2640968 h 6367455"/>
                <a:gd name="connsiteX6629" fmla="*/ 2676288 w 6891715"/>
                <a:gd name="connsiteY6629" fmla="*/ 2617791 h 6367455"/>
                <a:gd name="connsiteX6630" fmla="*/ 2655976 w 6891715"/>
                <a:gd name="connsiteY6630" fmla="*/ 2621282 h 6367455"/>
                <a:gd name="connsiteX6631" fmla="*/ 2646771 w 6891715"/>
                <a:gd name="connsiteY6631" fmla="*/ 2635889 h 6367455"/>
                <a:gd name="connsiteX6632" fmla="*/ 2659784 w 6891715"/>
                <a:gd name="connsiteY6632" fmla="*/ 2674939 h 6367455"/>
                <a:gd name="connsiteX6633" fmla="*/ 2657879 w 6891715"/>
                <a:gd name="connsiteY6633" fmla="*/ 2686687 h 6367455"/>
                <a:gd name="connsiteX6634" fmla="*/ 2649310 w 6891715"/>
                <a:gd name="connsiteY6634" fmla="*/ 2693036 h 6367455"/>
                <a:gd name="connsiteX6635" fmla="*/ 2646136 w 6891715"/>
                <a:gd name="connsiteY6635" fmla="*/ 2672717 h 6367455"/>
                <a:gd name="connsiteX6636" fmla="*/ 2642962 w 6891715"/>
                <a:gd name="connsiteY6636" fmla="*/ 2665414 h 6367455"/>
                <a:gd name="connsiteX6637" fmla="*/ 2643597 w 6891715"/>
                <a:gd name="connsiteY6637" fmla="*/ 2657159 h 6367455"/>
                <a:gd name="connsiteX6638" fmla="*/ 2631854 w 6891715"/>
                <a:gd name="connsiteY6638" fmla="*/ 2658430 h 6367455"/>
                <a:gd name="connsiteX6639" fmla="*/ 2637567 w 6891715"/>
                <a:gd name="connsiteY6639" fmla="*/ 2679067 h 6367455"/>
                <a:gd name="connsiteX6640" fmla="*/ 2632489 w 6891715"/>
                <a:gd name="connsiteY6640" fmla="*/ 2705737 h 6367455"/>
                <a:gd name="connsiteX6641" fmla="*/ 2650579 w 6891715"/>
                <a:gd name="connsiteY6641" fmla="*/ 2720341 h 6367455"/>
                <a:gd name="connsiteX6642" fmla="*/ 2647722 w 6891715"/>
                <a:gd name="connsiteY6642" fmla="*/ 2746693 h 6367455"/>
                <a:gd name="connsiteX6643" fmla="*/ 2636298 w 6891715"/>
                <a:gd name="connsiteY6643" fmla="*/ 2747963 h 6367455"/>
                <a:gd name="connsiteX6644" fmla="*/ 2633124 w 6891715"/>
                <a:gd name="connsiteY6644" fmla="*/ 2773998 h 6367455"/>
                <a:gd name="connsiteX6645" fmla="*/ 2623920 w 6891715"/>
                <a:gd name="connsiteY6645" fmla="*/ 2784475 h 6367455"/>
                <a:gd name="connsiteX6646" fmla="*/ 2600434 w 6891715"/>
                <a:gd name="connsiteY6646" fmla="*/ 2781934 h 6367455"/>
                <a:gd name="connsiteX6647" fmla="*/ 2586787 w 6891715"/>
                <a:gd name="connsiteY6647" fmla="*/ 2789236 h 6367455"/>
                <a:gd name="connsiteX6648" fmla="*/ 2571870 w 6891715"/>
                <a:gd name="connsiteY6648" fmla="*/ 2774633 h 6367455"/>
                <a:gd name="connsiteX6649" fmla="*/ 2577583 w 6891715"/>
                <a:gd name="connsiteY6649" fmla="*/ 2799714 h 6367455"/>
                <a:gd name="connsiteX6650" fmla="*/ 2549970 w 6891715"/>
                <a:gd name="connsiteY6650" fmla="*/ 2818130 h 6367455"/>
                <a:gd name="connsiteX6651" fmla="*/ 2544893 w 6891715"/>
                <a:gd name="connsiteY6651" fmla="*/ 2839084 h 6367455"/>
                <a:gd name="connsiteX6652" fmla="*/ 2529023 w 6891715"/>
                <a:gd name="connsiteY6652" fmla="*/ 2837179 h 6367455"/>
                <a:gd name="connsiteX6653" fmla="*/ 2524898 w 6891715"/>
                <a:gd name="connsiteY6653" fmla="*/ 2843846 h 6367455"/>
                <a:gd name="connsiteX6654" fmla="*/ 2536322 w 6891715"/>
                <a:gd name="connsiteY6654" fmla="*/ 2852736 h 6367455"/>
                <a:gd name="connsiteX6655" fmla="*/ 2528389 w 6891715"/>
                <a:gd name="connsiteY6655" fmla="*/ 2862578 h 6367455"/>
                <a:gd name="connsiteX6656" fmla="*/ 2517598 w 6891715"/>
                <a:gd name="connsiteY6656" fmla="*/ 2864483 h 6367455"/>
                <a:gd name="connsiteX6657" fmla="*/ 2509981 w 6891715"/>
                <a:gd name="connsiteY6657" fmla="*/ 2866389 h 6367455"/>
                <a:gd name="connsiteX6658" fmla="*/ 2506807 w 6891715"/>
                <a:gd name="connsiteY6658" fmla="*/ 2867023 h 6367455"/>
                <a:gd name="connsiteX6659" fmla="*/ 2504903 w 6891715"/>
                <a:gd name="connsiteY6659" fmla="*/ 2867975 h 6367455"/>
                <a:gd name="connsiteX6660" fmla="*/ 2504268 w 6891715"/>
                <a:gd name="connsiteY6660" fmla="*/ 2868928 h 6367455"/>
                <a:gd name="connsiteX6661" fmla="*/ 2503952 w 6891715"/>
                <a:gd name="connsiteY6661" fmla="*/ 2869563 h 6367455"/>
                <a:gd name="connsiteX6662" fmla="*/ 2502999 w 6891715"/>
                <a:gd name="connsiteY6662" fmla="*/ 2872103 h 6367455"/>
                <a:gd name="connsiteX6663" fmla="*/ 2501730 w 6891715"/>
                <a:gd name="connsiteY6663" fmla="*/ 2875277 h 6367455"/>
                <a:gd name="connsiteX6664" fmla="*/ 2500777 w 6891715"/>
                <a:gd name="connsiteY6664" fmla="*/ 2879088 h 6367455"/>
                <a:gd name="connsiteX6665" fmla="*/ 2499190 w 6891715"/>
                <a:gd name="connsiteY6665" fmla="*/ 2885437 h 6367455"/>
                <a:gd name="connsiteX6666" fmla="*/ 2498873 w 6891715"/>
                <a:gd name="connsiteY6666" fmla="*/ 2888295 h 6367455"/>
                <a:gd name="connsiteX6667" fmla="*/ 2479196 w 6891715"/>
                <a:gd name="connsiteY6667" fmla="*/ 2919092 h 6367455"/>
                <a:gd name="connsiteX6668" fmla="*/ 2452536 w 6891715"/>
                <a:gd name="connsiteY6668" fmla="*/ 2925442 h 6367455"/>
                <a:gd name="connsiteX6669" fmla="*/ 2434445 w 6891715"/>
                <a:gd name="connsiteY6669" fmla="*/ 2941316 h 6367455"/>
                <a:gd name="connsiteX6670" fmla="*/ 2412546 w 6891715"/>
                <a:gd name="connsiteY6670" fmla="*/ 2943856 h 6367455"/>
                <a:gd name="connsiteX6671" fmla="*/ 2406199 w 6891715"/>
                <a:gd name="connsiteY6671" fmla="*/ 2961954 h 6367455"/>
                <a:gd name="connsiteX6672" fmla="*/ 2358910 w 6891715"/>
                <a:gd name="connsiteY6672" fmla="*/ 2965446 h 6367455"/>
                <a:gd name="connsiteX6673" fmla="*/ 2325902 w 6891715"/>
                <a:gd name="connsiteY6673" fmla="*/ 2956239 h 6367455"/>
                <a:gd name="connsiteX6674" fmla="*/ 2291942 w 6891715"/>
                <a:gd name="connsiteY6674" fmla="*/ 2950206 h 6367455"/>
                <a:gd name="connsiteX6675" fmla="*/ 2297020 w 6891715"/>
                <a:gd name="connsiteY6675" fmla="*/ 2924807 h 6367455"/>
                <a:gd name="connsiteX6676" fmla="*/ 2267822 w 6891715"/>
                <a:gd name="connsiteY6676" fmla="*/ 2929252 h 6367455"/>
                <a:gd name="connsiteX6677" fmla="*/ 2226879 w 6891715"/>
                <a:gd name="connsiteY6677" fmla="*/ 2886389 h 6367455"/>
                <a:gd name="connsiteX6678" fmla="*/ 2197364 w 6891715"/>
                <a:gd name="connsiteY6678" fmla="*/ 2883216 h 6367455"/>
                <a:gd name="connsiteX6679" fmla="*/ 2191016 w 6891715"/>
                <a:gd name="connsiteY6679" fmla="*/ 2862578 h 6367455"/>
                <a:gd name="connsiteX6680" fmla="*/ 2178955 w 6891715"/>
                <a:gd name="connsiteY6680" fmla="*/ 2853371 h 6367455"/>
                <a:gd name="connsiteX6681" fmla="*/ 2188477 w 6891715"/>
                <a:gd name="connsiteY6681" fmla="*/ 2836226 h 6367455"/>
                <a:gd name="connsiteX6682" fmla="*/ 2197681 w 6891715"/>
                <a:gd name="connsiteY6682" fmla="*/ 2806700 h 6367455"/>
                <a:gd name="connsiteX6683" fmla="*/ 2216723 w 6891715"/>
                <a:gd name="connsiteY6683" fmla="*/ 2820034 h 6367455"/>
                <a:gd name="connsiteX6684" fmla="*/ 2224022 w 6891715"/>
                <a:gd name="connsiteY6684" fmla="*/ 2809240 h 6367455"/>
                <a:gd name="connsiteX6685" fmla="*/ 2253857 w 6891715"/>
                <a:gd name="connsiteY6685" fmla="*/ 2822891 h 6367455"/>
                <a:gd name="connsiteX6686" fmla="*/ 2244334 w 6891715"/>
                <a:gd name="connsiteY6686" fmla="*/ 2811462 h 6367455"/>
                <a:gd name="connsiteX6687" fmla="*/ 2243066 w 6891715"/>
                <a:gd name="connsiteY6687" fmla="*/ 2799714 h 6367455"/>
                <a:gd name="connsiteX6688" fmla="*/ 2283373 w 6891715"/>
                <a:gd name="connsiteY6688" fmla="*/ 2782569 h 6367455"/>
                <a:gd name="connsiteX6689" fmla="*/ 2235450 w 6891715"/>
                <a:gd name="connsiteY6689" fmla="*/ 2793365 h 6367455"/>
                <a:gd name="connsiteX6690" fmla="*/ 2224976 w 6891715"/>
                <a:gd name="connsiteY6690" fmla="*/ 2773679 h 6367455"/>
                <a:gd name="connsiteX6691" fmla="*/ 2235132 w 6891715"/>
                <a:gd name="connsiteY6691" fmla="*/ 2752408 h 6367455"/>
                <a:gd name="connsiteX6692" fmla="*/ 2251001 w 6891715"/>
                <a:gd name="connsiteY6692" fmla="*/ 2748280 h 6367455"/>
                <a:gd name="connsiteX6693" fmla="*/ 2258618 w 6891715"/>
                <a:gd name="connsiteY6693" fmla="*/ 2737486 h 6367455"/>
                <a:gd name="connsiteX6694" fmla="*/ 2242432 w 6891715"/>
                <a:gd name="connsiteY6694" fmla="*/ 2730184 h 6367455"/>
                <a:gd name="connsiteX6695" fmla="*/ 2245287 w 6891715"/>
                <a:gd name="connsiteY6695" fmla="*/ 2720658 h 6367455"/>
                <a:gd name="connsiteX6696" fmla="*/ 2261156 w 6891715"/>
                <a:gd name="connsiteY6696" fmla="*/ 2707958 h 6367455"/>
                <a:gd name="connsiteX6697" fmla="*/ 2261156 w 6891715"/>
                <a:gd name="connsiteY6697" fmla="*/ 2703514 h 6367455"/>
                <a:gd name="connsiteX6698" fmla="*/ 2245287 w 6891715"/>
                <a:gd name="connsiteY6698" fmla="*/ 2694307 h 6367455"/>
                <a:gd name="connsiteX6699" fmla="*/ 2232909 w 6891715"/>
                <a:gd name="connsiteY6699" fmla="*/ 2720024 h 6367455"/>
                <a:gd name="connsiteX6700" fmla="*/ 2214502 w 6891715"/>
                <a:gd name="connsiteY6700" fmla="*/ 2707641 h 6367455"/>
                <a:gd name="connsiteX6701" fmla="*/ 2211646 w 6891715"/>
                <a:gd name="connsiteY6701" fmla="*/ 2733675 h 6367455"/>
                <a:gd name="connsiteX6702" fmla="*/ 2197998 w 6891715"/>
                <a:gd name="connsiteY6702" fmla="*/ 2725421 h 6367455"/>
                <a:gd name="connsiteX6703" fmla="*/ 2197046 w 6891715"/>
                <a:gd name="connsiteY6703" fmla="*/ 2711768 h 6367455"/>
                <a:gd name="connsiteX6704" fmla="*/ 2191333 w 6891715"/>
                <a:gd name="connsiteY6704" fmla="*/ 2703196 h 6367455"/>
                <a:gd name="connsiteX6705" fmla="*/ 2204980 w 6891715"/>
                <a:gd name="connsiteY6705" fmla="*/ 2676845 h 6367455"/>
                <a:gd name="connsiteX6706" fmla="*/ 2223072 w 6891715"/>
                <a:gd name="connsiteY6706" fmla="*/ 2685099 h 6367455"/>
                <a:gd name="connsiteX6707" fmla="*/ 2224976 w 6891715"/>
                <a:gd name="connsiteY6707" fmla="*/ 2659700 h 6367455"/>
                <a:gd name="connsiteX6708" fmla="*/ 2227833 w 6891715"/>
                <a:gd name="connsiteY6708" fmla="*/ 2657478 h 6367455"/>
                <a:gd name="connsiteX6709" fmla="*/ 2233862 w 6891715"/>
                <a:gd name="connsiteY6709" fmla="*/ 2652715 h 6367455"/>
                <a:gd name="connsiteX6710" fmla="*/ 2237035 w 6891715"/>
                <a:gd name="connsiteY6710" fmla="*/ 2649540 h 6367455"/>
                <a:gd name="connsiteX6711" fmla="*/ 2239257 w 6891715"/>
                <a:gd name="connsiteY6711" fmla="*/ 2646683 h 6367455"/>
                <a:gd name="connsiteX6712" fmla="*/ 2241161 w 6891715"/>
                <a:gd name="connsiteY6712" fmla="*/ 2644460 h 6367455"/>
                <a:gd name="connsiteX6713" fmla="*/ 2241479 w 6891715"/>
                <a:gd name="connsiteY6713" fmla="*/ 2643508 h 6367455"/>
                <a:gd name="connsiteX6714" fmla="*/ 2241479 w 6891715"/>
                <a:gd name="connsiteY6714" fmla="*/ 2642873 h 6367455"/>
                <a:gd name="connsiteX6715" fmla="*/ 2241479 w 6891715"/>
                <a:gd name="connsiteY6715" fmla="*/ 2642555 h 6367455"/>
                <a:gd name="connsiteX6716" fmla="*/ 2241798 w 6891715"/>
                <a:gd name="connsiteY6716" fmla="*/ 2642555 h 6367455"/>
                <a:gd name="connsiteX6717" fmla="*/ 2243702 w 6891715"/>
                <a:gd name="connsiteY6717" fmla="*/ 2642873 h 6367455"/>
                <a:gd name="connsiteX6718" fmla="*/ 2248461 w 6891715"/>
                <a:gd name="connsiteY6718" fmla="*/ 2646048 h 6367455"/>
                <a:gd name="connsiteX6719" fmla="*/ 2256713 w 6891715"/>
                <a:gd name="connsiteY6719" fmla="*/ 2651127 h 6367455"/>
                <a:gd name="connsiteX6720" fmla="*/ 2264966 w 6891715"/>
                <a:gd name="connsiteY6720" fmla="*/ 2632078 h 6367455"/>
                <a:gd name="connsiteX6721" fmla="*/ 2259571 w 6891715"/>
                <a:gd name="connsiteY6721" fmla="*/ 2626999 h 6367455"/>
                <a:gd name="connsiteX6722" fmla="*/ 2242432 w 6891715"/>
                <a:gd name="connsiteY6722" fmla="*/ 2639698 h 6367455"/>
                <a:gd name="connsiteX6723" fmla="*/ 2232909 w 6891715"/>
                <a:gd name="connsiteY6723" fmla="*/ 2632395 h 6367455"/>
                <a:gd name="connsiteX6724" fmla="*/ 2216406 w 6891715"/>
                <a:gd name="connsiteY6724" fmla="*/ 2645095 h 6367455"/>
                <a:gd name="connsiteX6725" fmla="*/ 2211646 w 6891715"/>
                <a:gd name="connsiteY6725" fmla="*/ 2633665 h 6367455"/>
                <a:gd name="connsiteX6726" fmla="*/ 2225609 w 6891715"/>
                <a:gd name="connsiteY6726" fmla="*/ 2614615 h 6367455"/>
                <a:gd name="connsiteX6727" fmla="*/ 2237035 w 6891715"/>
                <a:gd name="connsiteY6727" fmla="*/ 2592073 h 6367455"/>
                <a:gd name="connsiteX6728" fmla="*/ 2260205 w 6891715"/>
                <a:gd name="connsiteY6728" fmla="*/ 2583819 h 6367455"/>
                <a:gd name="connsiteX6729" fmla="*/ 2263060 w 6891715"/>
                <a:gd name="connsiteY6729" fmla="*/ 2568896 h 6367455"/>
                <a:gd name="connsiteX6730" fmla="*/ 2245287 w 6891715"/>
                <a:gd name="connsiteY6730" fmla="*/ 2569214 h 6367455"/>
                <a:gd name="connsiteX6731" fmla="*/ 2264013 w 6891715"/>
                <a:gd name="connsiteY6731" fmla="*/ 2548576 h 6367455"/>
                <a:gd name="connsiteX6732" fmla="*/ 2274486 w 6891715"/>
                <a:gd name="connsiteY6732" fmla="*/ 2524764 h 6367455"/>
                <a:gd name="connsiteX6733" fmla="*/ 2276390 w 6891715"/>
                <a:gd name="connsiteY6733" fmla="*/ 2521589 h 6367455"/>
                <a:gd name="connsiteX6734" fmla="*/ 2288133 w 6891715"/>
                <a:gd name="connsiteY6734" fmla="*/ 2517779 h 6367455"/>
                <a:gd name="connsiteX6735" fmla="*/ 2285278 w 6891715"/>
                <a:gd name="connsiteY6735" fmla="*/ 2560324 h 6367455"/>
                <a:gd name="connsiteX6736" fmla="*/ 2292893 w 6891715"/>
                <a:gd name="connsiteY6736" fmla="*/ 2570485 h 6367455"/>
                <a:gd name="connsiteX6737" fmla="*/ 2297656 w 6891715"/>
                <a:gd name="connsiteY6737" fmla="*/ 2512700 h 6367455"/>
                <a:gd name="connsiteX6738" fmla="*/ 2328123 w 6891715"/>
                <a:gd name="connsiteY6738" fmla="*/ 2498726 h 6367455"/>
                <a:gd name="connsiteX6739" fmla="*/ 2315429 w 6891715"/>
                <a:gd name="connsiteY6739" fmla="*/ 2494594 h 6367455"/>
                <a:gd name="connsiteX6740" fmla="*/ 2290038 w 6891715"/>
                <a:gd name="connsiteY6740" fmla="*/ 2503489 h 6367455"/>
                <a:gd name="connsiteX6741" fmla="*/ 2293212 w 6891715"/>
                <a:gd name="connsiteY6741" fmla="*/ 2487610 h 6367455"/>
                <a:gd name="connsiteX6742" fmla="*/ 2278612 w 6891715"/>
                <a:gd name="connsiteY6742" fmla="*/ 2503489 h 6367455"/>
                <a:gd name="connsiteX6743" fmla="*/ 2250048 w 6891715"/>
                <a:gd name="connsiteY6743" fmla="*/ 2517144 h 6367455"/>
                <a:gd name="connsiteX6744" fmla="*/ 2241798 w 6891715"/>
                <a:gd name="connsiteY6744" fmla="*/ 2546990 h 6367455"/>
                <a:gd name="connsiteX6745" fmla="*/ 2213550 w 6891715"/>
                <a:gd name="connsiteY6745" fmla="*/ 2566039 h 6367455"/>
                <a:gd name="connsiteX6746" fmla="*/ 2206249 w 6891715"/>
                <a:gd name="connsiteY6746" fmla="*/ 2575564 h 6367455"/>
                <a:gd name="connsiteX6747" fmla="*/ 2183715 w 6891715"/>
                <a:gd name="connsiteY6747" fmla="*/ 2563182 h 6367455"/>
                <a:gd name="connsiteX6748" fmla="*/ 2169117 w 6891715"/>
                <a:gd name="connsiteY6748" fmla="*/ 2573658 h 6367455"/>
                <a:gd name="connsiteX6749" fmla="*/ 2149756 w 6891715"/>
                <a:gd name="connsiteY6749" fmla="*/ 2544449 h 6367455"/>
                <a:gd name="connsiteX6750" fmla="*/ 2149439 w 6891715"/>
                <a:gd name="connsiteY6750" fmla="*/ 2535242 h 6367455"/>
                <a:gd name="connsiteX6751" fmla="*/ 2166578 w 6891715"/>
                <a:gd name="connsiteY6751" fmla="*/ 2537146 h 6367455"/>
                <a:gd name="connsiteX6752" fmla="*/ 2168800 w 6891715"/>
                <a:gd name="connsiteY6752" fmla="*/ 2516191 h 6367455"/>
                <a:gd name="connsiteX6753" fmla="*/ 2183399 w 6891715"/>
                <a:gd name="connsiteY6753" fmla="*/ 2530480 h 6367455"/>
                <a:gd name="connsiteX6754" fmla="*/ 2216088 w 6891715"/>
                <a:gd name="connsiteY6754" fmla="*/ 2509202 h 6367455"/>
                <a:gd name="connsiteX6755" fmla="*/ 2187842 w 6891715"/>
                <a:gd name="connsiteY6755" fmla="*/ 2511428 h 6367455"/>
                <a:gd name="connsiteX6756" fmla="*/ 2178955 w 6891715"/>
                <a:gd name="connsiteY6756" fmla="*/ 2506347 h 6367455"/>
                <a:gd name="connsiteX6757" fmla="*/ 2176734 w 6891715"/>
                <a:gd name="connsiteY6757" fmla="*/ 2489517 h 6367455"/>
                <a:gd name="connsiteX6758" fmla="*/ 2203076 w 6891715"/>
                <a:gd name="connsiteY6758" fmla="*/ 2475554 h 6367455"/>
                <a:gd name="connsiteX6759" fmla="*/ 2181178 w 6891715"/>
                <a:gd name="connsiteY6759" fmla="*/ 2477773 h 6367455"/>
                <a:gd name="connsiteX6760" fmla="*/ 2181813 w 6891715"/>
                <a:gd name="connsiteY6760" fmla="*/ 2465073 h 6367455"/>
                <a:gd name="connsiteX6761" fmla="*/ 2169117 w 6891715"/>
                <a:gd name="connsiteY6761" fmla="*/ 2453962 h 6367455"/>
                <a:gd name="connsiteX6762" fmla="*/ 2180543 w 6891715"/>
                <a:gd name="connsiteY6762" fmla="*/ 2439040 h 6367455"/>
                <a:gd name="connsiteX6763" fmla="*/ 2172290 w 6891715"/>
                <a:gd name="connsiteY6763" fmla="*/ 2438087 h 6367455"/>
                <a:gd name="connsiteX6764" fmla="*/ 2159594 w 6891715"/>
                <a:gd name="connsiteY6764" fmla="*/ 2444438 h 6367455"/>
                <a:gd name="connsiteX6765" fmla="*/ 2141505 w 6891715"/>
                <a:gd name="connsiteY6765" fmla="*/ 2433007 h 6367455"/>
                <a:gd name="connsiteX6766" fmla="*/ 2149756 w 6891715"/>
                <a:gd name="connsiteY6766" fmla="*/ 2422530 h 6367455"/>
                <a:gd name="connsiteX6767" fmla="*/ 2138331 w 6891715"/>
                <a:gd name="connsiteY6767" fmla="*/ 2421258 h 6367455"/>
                <a:gd name="connsiteX6768" fmla="*/ 2143091 w 6891715"/>
                <a:gd name="connsiteY6768" fmla="*/ 2403163 h 6367455"/>
                <a:gd name="connsiteX6769" fmla="*/ 2158959 w 6891715"/>
                <a:gd name="connsiteY6769" fmla="*/ 2402208 h 6367455"/>
                <a:gd name="connsiteX6770" fmla="*/ 2184669 w 6891715"/>
                <a:gd name="connsiteY6770" fmla="*/ 2408243 h 6367455"/>
                <a:gd name="connsiteX6771" fmla="*/ 2209741 w 6891715"/>
                <a:gd name="connsiteY6771" fmla="*/ 2392366 h 6367455"/>
                <a:gd name="connsiteX6772" fmla="*/ 2253223 w 6891715"/>
                <a:gd name="connsiteY6772" fmla="*/ 2401575 h 6367455"/>
                <a:gd name="connsiteX6773" fmla="*/ 2274486 w 6891715"/>
                <a:gd name="connsiteY6773" fmla="*/ 2389510 h 6367455"/>
                <a:gd name="connsiteX6774" fmla="*/ 2317968 w 6891715"/>
                <a:gd name="connsiteY6774" fmla="*/ 2416815 h 6367455"/>
                <a:gd name="connsiteX6775" fmla="*/ 2312891 w 6891715"/>
                <a:gd name="connsiteY6775" fmla="*/ 2438722 h 6367455"/>
                <a:gd name="connsiteX6776" fmla="*/ 2328441 w 6891715"/>
                <a:gd name="connsiteY6776" fmla="*/ 2426022 h 6367455"/>
                <a:gd name="connsiteX6777" fmla="*/ 2341136 w 6891715"/>
                <a:gd name="connsiteY6777" fmla="*/ 2440627 h 6367455"/>
                <a:gd name="connsiteX6778" fmla="*/ 2347484 w 6891715"/>
                <a:gd name="connsiteY6778" fmla="*/ 2426022 h 6367455"/>
                <a:gd name="connsiteX6779" fmla="*/ 2329710 w 6891715"/>
                <a:gd name="connsiteY6779" fmla="*/ 2412053 h 6367455"/>
                <a:gd name="connsiteX6780" fmla="*/ 2325902 w 6891715"/>
                <a:gd name="connsiteY6780" fmla="*/ 2398716 h 6367455"/>
                <a:gd name="connsiteX6781" fmla="*/ 2386204 w 6891715"/>
                <a:gd name="connsiteY6781" fmla="*/ 2376172 h 6367455"/>
                <a:gd name="connsiteX6782" fmla="*/ 2384935 w 6891715"/>
                <a:gd name="connsiteY6782" fmla="*/ 2359030 h 6367455"/>
                <a:gd name="connsiteX6783" fmla="*/ 2353197 w 6891715"/>
                <a:gd name="connsiteY6783" fmla="*/ 2371094 h 6367455"/>
                <a:gd name="connsiteX6784" fmla="*/ 2361765 w 6891715"/>
                <a:gd name="connsiteY6784" fmla="*/ 2356172 h 6367455"/>
                <a:gd name="connsiteX6785" fmla="*/ 2361448 w 6891715"/>
                <a:gd name="connsiteY6785" fmla="*/ 2331725 h 6367455"/>
                <a:gd name="connsiteX6786" fmla="*/ 2383348 w 6891715"/>
                <a:gd name="connsiteY6786" fmla="*/ 2299021 h 6367455"/>
                <a:gd name="connsiteX6787" fmla="*/ 2345898 w 6891715"/>
                <a:gd name="connsiteY6787" fmla="*/ 2332040 h 6367455"/>
                <a:gd name="connsiteX6788" fmla="*/ 2345898 w 6891715"/>
                <a:gd name="connsiteY6788" fmla="*/ 2368872 h 6367455"/>
                <a:gd name="connsiteX6789" fmla="*/ 2330346 w 6891715"/>
                <a:gd name="connsiteY6789" fmla="*/ 2378397 h 6367455"/>
                <a:gd name="connsiteX6790" fmla="*/ 2320824 w 6891715"/>
                <a:gd name="connsiteY6790" fmla="*/ 2367285 h 6367455"/>
                <a:gd name="connsiteX6791" fmla="*/ 2313208 w 6891715"/>
                <a:gd name="connsiteY6791" fmla="*/ 2374587 h 6367455"/>
                <a:gd name="connsiteX6792" fmla="*/ 2271948 w 6891715"/>
                <a:gd name="connsiteY6792" fmla="*/ 2374904 h 6367455"/>
                <a:gd name="connsiteX6793" fmla="*/ 2271948 w 6891715"/>
                <a:gd name="connsiteY6793" fmla="*/ 2363157 h 6367455"/>
                <a:gd name="connsiteX6794" fmla="*/ 2287500 w 6891715"/>
                <a:gd name="connsiteY6794" fmla="*/ 2339979 h 6367455"/>
                <a:gd name="connsiteX6795" fmla="*/ 2263378 w 6891715"/>
                <a:gd name="connsiteY6795" fmla="*/ 2359030 h 6367455"/>
                <a:gd name="connsiteX6796" fmla="*/ 2263378 w 6891715"/>
                <a:gd name="connsiteY6796" fmla="*/ 2376172 h 6367455"/>
                <a:gd name="connsiteX6797" fmla="*/ 2245605 w 6891715"/>
                <a:gd name="connsiteY6797" fmla="*/ 2379350 h 6367455"/>
                <a:gd name="connsiteX6798" fmla="*/ 2210694 w 6891715"/>
                <a:gd name="connsiteY6798" fmla="*/ 2377443 h 6367455"/>
                <a:gd name="connsiteX6799" fmla="*/ 2176100 w 6891715"/>
                <a:gd name="connsiteY6799" fmla="*/ 2399987 h 6367455"/>
                <a:gd name="connsiteX6800" fmla="*/ 2153882 w 6891715"/>
                <a:gd name="connsiteY6800" fmla="*/ 2391732 h 6367455"/>
                <a:gd name="connsiteX6801" fmla="*/ 2145948 w 6891715"/>
                <a:gd name="connsiteY6801" fmla="*/ 2379350 h 6367455"/>
                <a:gd name="connsiteX6802" fmla="*/ 2160864 w 6891715"/>
                <a:gd name="connsiteY6802" fmla="*/ 2371729 h 6367455"/>
                <a:gd name="connsiteX6803" fmla="*/ 2136427 w 6891715"/>
                <a:gd name="connsiteY6803" fmla="*/ 2362204 h 6367455"/>
                <a:gd name="connsiteX6804" fmla="*/ 2178639 w 6891715"/>
                <a:gd name="connsiteY6804" fmla="*/ 2342201 h 6367455"/>
                <a:gd name="connsiteX6805" fmla="*/ 2167847 w 6891715"/>
                <a:gd name="connsiteY6805" fmla="*/ 2339979 h 6367455"/>
                <a:gd name="connsiteX6806" fmla="*/ 2173243 w 6891715"/>
                <a:gd name="connsiteY6806" fmla="*/ 2326326 h 6367455"/>
                <a:gd name="connsiteX6807" fmla="*/ 2188160 w 6891715"/>
                <a:gd name="connsiteY6807" fmla="*/ 2322834 h 6367455"/>
                <a:gd name="connsiteX6808" fmla="*/ 2158008 w 6891715"/>
                <a:gd name="connsiteY6808" fmla="*/ 2303150 h 6367455"/>
                <a:gd name="connsiteX6809" fmla="*/ 2166578 w 6891715"/>
                <a:gd name="connsiteY6809" fmla="*/ 2294574 h 6367455"/>
                <a:gd name="connsiteX6810" fmla="*/ 2133571 w 6891715"/>
                <a:gd name="connsiteY6810" fmla="*/ 2274889 h 6367455"/>
                <a:gd name="connsiteX6811" fmla="*/ 2157057 w 6891715"/>
                <a:gd name="connsiteY6811" fmla="*/ 2271715 h 6367455"/>
                <a:gd name="connsiteX6812" fmla="*/ 2154518 w 6891715"/>
                <a:gd name="connsiteY6812" fmla="*/ 2256790 h 6367455"/>
                <a:gd name="connsiteX6813" fmla="*/ 2160864 w 6891715"/>
                <a:gd name="connsiteY6813" fmla="*/ 2256790 h 6367455"/>
                <a:gd name="connsiteX6814" fmla="*/ 2173560 w 6891715"/>
                <a:gd name="connsiteY6814" fmla="*/ 2244090 h 6367455"/>
                <a:gd name="connsiteX6815" fmla="*/ 2187525 w 6891715"/>
                <a:gd name="connsiteY6815" fmla="*/ 2258697 h 6367455"/>
                <a:gd name="connsiteX6816" fmla="*/ 2200219 w 6891715"/>
                <a:gd name="connsiteY6816" fmla="*/ 2265998 h 6367455"/>
                <a:gd name="connsiteX6817" fmla="*/ 2203395 w 6891715"/>
                <a:gd name="connsiteY6817" fmla="*/ 2253298 h 6367455"/>
                <a:gd name="connsiteX6818" fmla="*/ 2226246 w 6891715"/>
                <a:gd name="connsiteY6818" fmla="*/ 2245361 h 6367455"/>
                <a:gd name="connsiteX6819" fmla="*/ 2252906 w 6891715"/>
                <a:gd name="connsiteY6819" fmla="*/ 2258377 h 6367455"/>
                <a:gd name="connsiteX6820" fmla="*/ 2266552 w 6891715"/>
                <a:gd name="connsiteY6820" fmla="*/ 2244090 h 6367455"/>
                <a:gd name="connsiteX6821" fmla="*/ 2266552 w 6891715"/>
                <a:gd name="connsiteY6821" fmla="*/ 2235835 h 6367455"/>
                <a:gd name="connsiteX6822" fmla="*/ 2213550 w 6891715"/>
                <a:gd name="connsiteY6822" fmla="*/ 2243773 h 6367455"/>
                <a:gd name="connsiteX6823" fmla="*/ 2197681 w 6891715"/>
                <a:gd name="connsiteY6823" fmla="*/ 2239644 h 6367455"/>
                <a:gd name="connsiteX6824" fmla="*/ 2204029 w 6891715"/>
                <a:gd name="connsiteY6824" fmla="*/ 2231072 h 6367455"/>
                <a:gd name="connsiteX6825" fmla="*/ 2233862 w 6891715"/>
                <a:gd name="connsiteY6825" fmla="*/ 2227898 h 6367455"/>
                <a:gd name="connsiteX6826" fmla="*/ 2254492 w 6891715"/>
                <a:gd name="connsiteY6826" fmla="*/ 2222181 h 6367455"/>
                <a:gd name="connsiteX6827" fmla="*/ 2236401 w 6891715"/>
                <a:gd name="connsiteY6827" fmla="*/ 2212020 h 6367455"/>
                <a:gd name="connsiteX6828" fmla="*/ 2249414 w 6891715"/>
                <a:gd name="connsiteY6828" fmla="*/ 2203448 h 6367455"/>
                <a:gd name="connsiteX6829" fmla="*/ 2244970 w 6891715"/>
                <a:gd name="connsiteY6829" fmla="*/ 2194876 h 6367455"/>
                <a:gd name="connsiteX6830" fmla="*/ 2230053 w 6891715"/>
                <a:gd name="connsiteY6830" fmla="*/ 2187889 h 6367455"/>
                <a:gd name="connsiteX6831" fmla="*/ 2238304 w 6891715"/>
                <a:gd name="connsiteY6831" fmla="*/ 2165664 h 6367455"/>
                <a:gd name="connsiteX6832" fmla="*/ 2261791 w 6891715"/>
                <a:gd name="connsiteY6832" fmla="*/ 2150423 h 6367455"/>
                <a:gd name="connsiteX6833" fmla="*/ 2278612 w 6891715"/>
                <a:gd name="connsiteY6833" fmla="*/ 2184079 h 6367455"/>
                <a:gd name="connsiteX6834" fmla="*/ 2285912 w 6891715"/>
                <a:gd name="connsiteY6834" fmla="*/ 2178682 h 6367455"/>
                <a:gd name="connsiteX6835" fmla="*/ 2279565 w 6891715"/>
                <a:gd name="connsiteY6835" fmla="*/ 2166298 h 6367455"/>
                <a:gd name="connsiteX6836" fmla="*/ 2281469 w 6891715"/>
                <a:gd name="connsiteY6836" fmla="*/ 2138677 h 6367455"/>
                <a:gd name="connsiteX6837" fmla="*/ 2300512 w 6891715"/>
                <a:gd name="connsiteY6837" fmla="*/ 2135500 h 6367455"/>
                <a:gd name="connsiteX6838" fmla="*/ 2314476 w 6891715"/>
                <a:gd name="connsiteY6838" fmla="*/ 2151058 h 6367455"/>
                <a:gd name="connsiteX6839" fmla="*/ 2307177 w 6891715"/>
                <a:gd name="connsiteY6839" fmla="*/ 2195194 h 6367455"/>
                <a:gd name="connsiteX6840" fmla="*/ 2318920 w 6891715"/>
                <a:gd name="connsiteY6840" fmla="*/ 2195194 h 6367455"/>
                <a:gd name="connsiteX6841" fmla="*/ 2329076 w 6891715"/>
                <a:gd name="connsiteY6841" fmla="*/ 2158361 h 6367455"/>
                <a:gd name="connsiteX6842" fmla="*/ 2356688 w 6891715"/>
                <a:gd name="connsiteY6842" fmla="*/ 2158044 h 6367455"/>
                <a:gd name="connsiteX6843" fmla="*/ 2361131 w 6891715"/>
                <a:gd name="connsiteY6843" fmla="*/ 2146612 h 6367455"/>
                <a:gd name="connsiteX6844" fmla="*/ 2321776 w 6891715"/>
                <a:gd name="connsiteY6844" fmla="*/ 2142486 h 6367455"/>
                <a:gd name="connsiteX6845" fmla="*/ 2319237 w 6891715"/>
                <a:gd name="connsiteY6845" fmla="*/ 2125021 h 6367455"/>
                <a:gd name="connsiteX6846" fmla="*/ 2297020 w 6891715"/>
                <a:gd name="connsiteY6846" fmla="*/ 2113274 h 6367455"/>
                <a:gd name="connsiteX6847" fmla="*/ 2285594 w 6891715"/>
                <a:gd name="connsiteY6847" fmla="*/ 2125021 h 6367455"/>
                <a:gd name="connsiteX6848" fmla="*/ 2278294 w 6891715"/>
                <a:gd name="connsiteY6848" fmla="*/ 2118988 h 6367455"/>
                <a:gd name="connsiteX6849" fmla="*/ 2283373 w 6891715"/>
                <a:gd name="connsiteY6849" fmla="*/ 2109465 h 6367455"/>
                <a:gd name="connsiteX6850" fmla="*/ 2297973 w 6891715"/>
                <a:gd name="connsiteY6850" fmla="*/ 2100891 h 6367455"/>
                <a:gd name="connsiteX6851" fmla="*/ 2310667 w 6891715"/>
                <a:gd name="connsiteY6851" fmla="*/ 2099304 h 6367455"/>
                <a:gd name="connsiteX6852" fmla="*/ 2326855 w 6891715"/>
                <a:gd name="connsiteY6852" fmla="*/ 2092953 h 6367455"/>
                <a:gd name="connsiteX6853" fmla="*/ 2344627 w 6891715"/>
                <a:gd name="connsiteY6853" fmla="*/ 2103432 h 6367455"/>
                <a:gd name="connsiteX6854" fmla="*/ 2352880 w 6891715"/>
                <a:gd name="connsiteY6854" fmla="*/ 2098033 h 6367455"/>
                <a:gd name="connsiteX6855" fmla="*/ 2373509 w 6891715"/>
                <a:gd name="connsiteY6855" fmla="*/ 2117719 h 6367455"/>
                <a:gd name="connsiteX6856" fmla="*/ 2388426 w 6891715"/>
                <a:gd name="connsiteY6856" fmla="*/ 2113591 h 6367455"/>
                <a:gd name="connsiteX6857" fmla="*/ 2390965 w 6891715"/>
                <a:gd name="connsiteY6857" fmla="*/ 2100891 h 6367455"/>
                <a:gd name="connsiteX6858" fmla="*/ 2364623 w 6891715"/>
                <a:gd name="connsiteY6858" fmla="*/ 2097082 h 6367455"/>
                <a:gd name="connsiteX6859" fmla="*/ 2364623 w 6891715"/>
                <a:gd name="connsiteY6859" fmla="*/ 2087237 h 6367455"/>
                <a:gd name="connsiteX6860" fmla="*/ 2392868 w 6891715"/>
                <a:gd name="connsiteY6860" fmla="*/ 2073585 h 6367455"/>
                <a:gd name="connsiteX6861" fmla="*/ 2361131 w 6891715"/>
                <a:gd name="connsiteY6861" fmla="*/ 2063426 h 6367455"/>
                <a:gd name="connsiteX6862" fmla="*/ 2344309 w 6891715"/>
                <a:gd name="connsiteY6862" fmla="*/ 2067553 h 6367455"/>
                <a:gd name="connsiteX6863" fmla="*/ 2321141 w 6891715"/>
                <a:gd name="connsiteY6863" fmla="*/ 2069141 h 6367455"/>
                <a:gd name="connsiteX6864" fmla="*/ 2338915 w 6891715"/>
                <a:gd name="connsiteY6864" fmla="*/ 2050726 h 6367455"/>
                <a:gd name="connsiteX6865" fmla="*/ 2320824 w 6891715"/>
                <a:gd name="connsiteY6865" fmla="*/ 2045646 h 6367455"/>
                <a:gd name="connsiteX6866" fmla="*/ 2318602 w 6891715"/>
                <a:gd name="connsiteY6866" fmla="*/ 2029776 h 6367455"/>
                <a:gd name="connsiteX6867" fmla="*/ 2346849 w 6891715"/>
                <a:gd name="connsiteY6867" fmla="*/ 2010726 h 6367455"/>
                <a:gd name="connsiteX6868" fmla="*/ 2363987 w 6891715"/>
                <a:gd name="connsiteY6868" fmla="*/ 2025013 h 6367455"/>
                <a:gd name="connsiteX6869" fmla="*/ 2377953 w 6891715"/>
                <a:gd name="connsiteY6869" fmla="*/ 2033586 h 6367455"/>
                <a:gd name="connsiteX6870" fmla="*/ 2390330 w 6891715"/>
                <a:gd name="connsiteY6870" fmla="*/ 2019933 h 6367455"/>
                <a:gd name="connsiteX6871" fmla="*/ 2395725 w 6891715"/>
                <a:gd name="connsiteY6871" fmla="*/ 2026918 h 6367455"/>
                <a:gd name="connsiteX6872" fmla="*/ 2422068 w 6891715"/>
                <a:gd name="connsiteY6872" fmla="*/ 2016441 h 6367455"/>
                <a:gd name="connsiteX6873" fmla="*/ 2401756 w 6891715"/>
                <a:gd name="connsiteY6873" fmla="*/ 1998661 h 6367455"/>
                <a:gd name="connsiteX6874" fmla="*/ 2384935 w 6891715"/>
                <a:gd name="connsiteY6874" fmla="*/ 2011360 h 6367455"/>
                <a:gd name="connsiteX6875" fmla="*/ 2370336 w 6891715"/>
                <a:gd name="connsiteY6875" fmla="*/ 2004376 h 6367455"/>
                <a:gd name="connsiteX6876" fmla="*/ 2373191 w 6891715"/>
                <a:gd name="connsiteY6876" fmla="*/ 1984056 h 6367455"/>
                <a:gd name="connsiteX6877" fmla="*/ 2394138 w 6891715"/>
                <a:gd name="connsiteY6877" fmla="*/ 1977706 h 6367455"/>
                <a:gd name="connsiteX6878" fmla="*/ 2409055 w 6891715"/>
                <a:gd name="connsiteY6878" fmla="*/ 1966911 h 6367455"/>
                <a:gd name="connsiteX6879" fmla="*/ 2423655 w 6891715"/>
                <a:gd name="connsiteY6879" fmla="*/ 1967864 h 6367455"/>
                <a:gd name="connsiteX6880" fmla="*/ 2424608 w 6891715"/>
                <a:gd name="connsiteY6880" fmla="*/ 1955164 h 6367455"/>
                <a:gd name="connsiteX6881" fmla="*/ 2438570 w 6891715"/>
                <a:gd name="connsiteY6881" fmla="*/ 1958338 h 6367455"/>
                <a:gd name="connsiteX6882" fmla="*/ 2445870 w 6891715"/>
                <a:gd name="connsiteY6882" fmla="*/ 1965324 h 6367455"/>
                <a:gd name="connsiteX6883" fmla="*/ 2460787 w 6891715"/>
                <a:gd name="connsiteY6883" fmla="*/ 1944051 h 6367455"/>
                <a:gd name="connsiteX6884" fmla="*/ 2480465 w 6891715"/>
                <a:gd name="connsiteY6884" fmla="*/ 1914841 h 6367455"/>
                <a:gd name="connsiteX6885" fmla="*/ 2502364 w 6891715"/>
                <a:gd name="connsiteY6885" fmla="*/ 1913254 h 6367455"/>
                <a:gd name="connsiteX6886" fmla="*/ 2520455 w 6891715"/>
                <a:gd name="connsiteY6886" fmla="*/ 1906904 h 6367455"/>
                <a:gd name="connsiteX6887" fmla="*/ 2529341 w 6891715"/>
                <a:gd name="connsiteY6887" fmla="*/ 1928811 h 6367455"/>
                <a:gd name="connsiteX6888" fmla="*/ 2553461 w 6891715"/>
                <a:gd name="connsiteY6888" fmla="*/ 1919286 h 6367455"/>
                <a:gd name="connsiteX6889" fmla="*/ 2543941 w 6891715"/>
                <a:gd name="connsiteY6889" fmla="*/ 1902459 h 6367455"/>
                <a:gd name="connsiteX6890" fmla="*/ 2538228 w 6891715"/>
                <a:gd name="connsiteY6890" fmla="*/ 1886901 h 6367455"/>
                <a:gd name="connsiteX6891" fmla="*/ 2585518 w 6891715"/>
                <a:gd name="connsiteY6891" fmla="*/ 1865312 h 6367455"/>
                <a:gd name="connsiteX6892" fmla="*/ 2609319 w 6891715"/>
                <a:gd name="connsiteY6892" fmla="*/ 1891347 h 6367455"/>
                <a:gd name="connsiteX6893" fmla="*/ 2603925 w 6891715"/>
                <a:gd name="connsiteY6893" fmla="*/ 1913254 h 6367455"/>
                <a:gd name="connsiteX6894" fmla="*/ 2607415 w 6891715"/>
                <a:gd name="connsiteY6894" fmla="*/ 1925954 h 6367455"/>
                <a:gd name="connsiteX6895" fmla="*/ 2630902 w 6891715"/>
                <a:gd name="connsiteY6895" fmla="*/ 1923731 h 6367455"/>
                <a:gd name="connsiteX6896" fmla="*/ 2619793 w 6891715"/>
                <a:gd name="connsiteY6896" fmla="*/ 1910079 h 6367455"/>
                <a:gd name="connsiteX6897" fmla="*/ 2626141 w 6891715"/>
                <a:gd name="connsiteY6897" fmla="*/ 1900554 h 6367455"/>
                <a:gd name="connsiteX6898" fmla="*/ 2665497 w 6891715"/>
                <a:gd name="connsiteY6898" fmla="*/ 1901189 h 6367455"/>
                <a:gd name="connsiteX6899" fmla="*/ 2678826 w 6891715"/>
                <a:gd name="connsiteY6899" fmla="*/ 1889759 h 6367455"/>
                <a:gd name="connsiteX6900" fmla="*/ 2665179 w 6891715"/>
                <a:gd name="connsiteY6900" fmla="*/ 1871979 h 6367455"/>
                <a:gd name="connsiteX6901" fmla="*/ 2684856 w 6891715"/>
                <a:gd name="connsiteY6901" fmla="*/ 1851658 h 6367455"/>
                <a:gd name="connsiteX6902" fmla="*/ 2739762 w 6891715"/>
                <a:gd name="connsiteY6902" fmla="*/ 1824989 h 6367455"/>
                <a:gd name="connsiteX6903" fmla="*/ 2727702 w 6891715"/>
                <a:gd name="connsiteY6903" fmla="*/ 1843086 h 6367455"/>
                <a:gd name="connsiteX6904" fmla="*/ 2755314 w 6891715"/>
                <a:gd name="connsiteY6904" fmla="*/ 1832928 h 6367455"/>
                <a:gd name="connsiteX6905" fmla="*/ 2757853 w 6891715"/>
                <a:gd name="connsiteY6905" fmla="*/ 1817369 h 6367455"/>
                <a:gd name="connsiteX6906" fmla="*/ 2733732 w 6891715"/>
                <a:gd name="connsiteY6906" fmla="*/ 1816734 h 6367455"/>
                <a:gd name="connsiteX6907" fmla="*/ 2743254 w 6891715"/>
                <a:gd name="connsiteY6907" fmla="*/ 1805304 h 6367455"/>
                <a:gd name="connsiteX6908" fmla="*/ 2743571 w 6891715"/>
                <a:gd name="connsiteY6908" fmla="*/ 1795779 h 6367455"/>
                <a:gd name="connsiteX6909" fmla="*/ 2735636 w 6891715"/>
                <a:gd name="connsiteY6909" fmla="*/ 1791334 h 6367455"/>
                <a:gd name="connsiteX6910" fmla="*/ 2750553 w 6891715"/>
                <a:gd name="connsiteY6910" fmla="*/ 1786571 h 6367455"/>
                <a:gd name="connsiteX6911" fmla="*/ 2749283 w 6891715"/>
                <a:gd name="connsiteY6911" fmla="*/ 1782443 h 6367455"/>
                <a:gd name="connsiteX6912" fmla="*/ 2732463 w 6891715"/>
                <a:gd name="connsiteY6912" fmla="*/ 1785936 h 6367455"/>
                <a:gd name="connsiteX6913" fmla="*/ 2723576 w 6891715"/>
                <a:gd name="connsiteY6913" fmla="*/ 1801494 h 6367455"/>
                <a:gd name="connsiteX6914" fmla="*/ 2655341 w 6891715"/>
                <a:gd name="connsiteY6914" fmla="*/ 1817686 h 6367455"/>
                <a:gd name="connsiteX6915" fmla="*/ 2652167 w 6891715"/>
                <a:gd name="connsiteY6915" fmla="*/ 1822131 h 6367455"/>
                <a:gd name="connsiteX6916" fmla="*/ 2724211 w 6891715"/>
                <a:gd name="connsiteY6916" fmla="*/ 1806891 h 6367455"/>
                <a:gd name="connsiteX6917" fmla="*/ 2726114 w 6891715"/>
                <a:gd name="connsiteY6917" fmla="*/ 1817369 h 6367455"/>
                <a:gd name="connsiteX6918" fmla="*/ 2673431 w 6891715"/>
                <a:gd name="connsiteY6918" fmla="*/ 1835784 h 6367455"/>
                <a:gd name="connsiteX6919" fmla="*/ 2648041 w 6891715"/>
                <a:gd name="connsiteY6919" fmla="*/ 1871979 h 6367455"/>
                <a:gd name="connsiteX6920" fmla="*/ 2615668 w 6891715"/>
                <a:gd name="connsiteY6920" fmla="*/ 1886267 h 6367455"/>
                <a:gd name="connsiteX6921" fmla="*/ 2597261 w 6891715"/>
                <a:gd name="connsiteY6921" fmla="*/ 1856739 h 6367455"/>
                <a:gd name="connsiteX6922" fmla="*/ 2607415 w 6891715"/>
                <a:gd name="connsiteY6922" fmla="*/ 1833245 h 6367455"/>
                <a:gd name="connsiteX6923" fmla="*/ 2587739 w 6891715"/>
                <a:gd name="connsiteY6923" fmla="*/ 1846261 h 6367455"/>
                <a:gd name="connsiteX6924" fmla="*/ 2578217 w 6891715"/>
                <a:gd name="connsiteY6924" fmla="*/ 1843086 h 6367455"/>
                <a:gd name="connsiteX6925" fmla="*/ 2577900 w 6891715"/>
                <a:gd name="connsiteY6925" fmla="*/ 1811336 h 6367455"/>
                <a:gd name="connsiteX6926" fmla="*/ 2599165 w 6891715"/>
                <a:gd name="connsiteY6926" fmla="*/ 1807209 h 6367455"/>
                <a:gd name="connsiteX6927" fmla="*/ 2622967 w 6891715"/>
                <a:gd name="connsiteY6927" fmla="*/ 1785619 h 6367455"/>
                <a:gd name="connsiteX6928" fmla="*/ 2598530 w 6891715"/>
                <a:gd name="connsiteY6928" fmla="*/ 1780538 h 6367455"/>
                <a:gd name="connsiteX6929" fmla="*/ 2596625 w 6891715"/>
                <a:gd name="connsiteY6929" fmla="*/ 1767839 h 6367455"/>
                <a:gd name="connsiteX6930" fmla="*/ 2627094 w 6891715"/>
                <a:gd name="connsiteY6930" fmla="*/ 1760536 h 6367455"/>
                <a:gd name="connsiteX6931" fmla="*/ 2619476 w 6891715"/>
                <a:gd name="connsiteY6931" fmla="*/ 1751963 h 6367455"/>
                <a:gd name="connsiteX6932" fmla="*/ 2625823 w 6891715"/>
                <a:gd name="connsiteY6932" fmla="*/ 1733866 h 6367455"/>
                <a:gd name="connsiteX6933" fmla="*/ 2644550 w 6891715"/>
                <a:gd name="connsiteY6933" fmla="*/ 1726564 h 6367455"/>
                <a:gd name="connsiteX6934" fmla="*/ 2656927 w 6891715"/>
                <a:gd name="connsiteY6934" fmla="*/ 1685606 h 6367455"/>
                <a:gd name="connsiteX6935" fmla="*/ 2672796 w 6891715"/>
                <a:gd name="connsiteY6935" fmla="*/ 1686241 h 6367455"/>
                <a:gd name="connsiteX6936" fmla="*/ 2677239 w 6891715"/>
                <a:gd name="connsiteY6936" fmla="*/ 1672588 h 6367455"/>
                <a:gd name="connsiteX6937" fmla="*/ 2695013 w 6891715"/>
                <a:gd name="connsiteY6937" fmla="*/ 1652269 h 6367455"/>
                <a:gd name="connsiteX6938" fmla="*/ 2703264 w 6891715"/>
                <a:gd name="connsiteY6938" fmla="*/ 1658619 h 6367455"/>
                <a:gd name="connsiteX6939" fmla="*/ 2721355 w 6891715"/>
                <a:gd name="connsiteY6939" fmla="*/ 1676398 h 6367455"/>
                <a:gd name="connsiteX6940" fmla="*/ 2735320 w 6891715"/>
                <a:gd name="connsiteY6940" fmla="*/ 1675128 h 6367455"/>
                <a:gd name="connsiteX6941" fmla="*/ 2719133 w 6891715"/>
                <a:gd name="connsiteY6941" fmla="*/ 1659253 h 6367455"/>
                <a:gd name="connsiteX6942" fmla="*/ 2721355 w 6891715"/>
                <a:gd name="connsiteY6942" fmla="*/ 1651316 h 6367455"/>
                <a:gd name="connsiteX6943" fmla="*/ 2745793 w 6891715"/>
                <a:gd name="connsiteY6943" fmla="*/ 1659253 h 6367455"/>
                <a:gd name="connsiteX6944" fmla="*/ 2749918 w 6891715"/>
                <a:gd name="connsiteY6944" fmla="*/ 1656079 h 6367455"/>
                <a:gd name="connsiteX6945" fmla="*/ 2743254 w 6891715"/>
                <a:gd name="connsiteY6945" fmla="*/ 1642426 h 6367455"/>
                <a:gd name="connsiteX6946" fmla="*/ 2741349 w 6891715"/>
                <a:gd name="connsiteY6946" fmla="*/ 1624646 h 6367455"/>
                <a:gd name="connsiteX6947" fmla="*/ 2750870 w 6891715"/>
                <a:gd name="connsiteY6947" fmla="*/ 1620201 h 6367455"/>
                <a:gd name="connsiteX6948" fmla="*/ 2771499 w 6891715"/>
                <a:gd name="connsiteY6948" fmla="*/ 1600833 h 6367455"/>
                <a:gd name="connsiteX6949" fmla="*/ 2763248 w 6891715"/>
                <a:gd name="connsiteY6949" fmla="*/ 1591944 h 6367455"/>
                <a:gd name="connsiteX6950" fmla="*/ 2742936 w 6891715"/>
                <a:gd name="connsiteY6950" fmla="*/ 1608771 h 6367455"/>
                <a:gd name="connsiteX6951" fmla="*/ 2733732 w 6891715"/>
                <a:gd name="connsiteY6951" fmla="*/ 1609723 h 6367455"/>
                <a:gd name="connsiteX6952" fmla="*/ 2730241 w 6891715"/>
                <a:gd name="connsiteY6952" fmla="*/ 1603374 h 6367455"/>
                <a:gd name="connsiteX6953" fmla="*/ 2741983 w 6891715"/>
                <a:gd name="connsiteY6953" fmla="*/ 1579561 h 6367455"/>
                <a:gd name="connsiteX6954" fmla="*/ 2752459 w 6891715"/>
                <a:gd name="connsiteY6954" fmla="*/ 1580196 h 6367455"/>
                <a:gd name="connsiteX6955" fmla="*/ 2769278 w 6891715"/>
                <a:gd name="connsiteY6955" fmla="*/ 1572576 h 6367455"/>
                <a:gd name="connsiteX6956" fmla="*/ 2766105 w 6891715"/>
                <a:gd name="connsiteY6956" fmla="*/ 1549399 h 6367455"/>
                <a:gd name="connsiteX6957" fmla="*/ 2779435 w 6891715"/>
                <a:gd name="connsiteY6957" fmla="*/ 1533524 h 6367455"/>
                <a:gd name="connsiteX6958" fmla="*/ 2799430 w 6891715"/>
                <a:gd name="connsiteY6958" fmla="*/ 1528127 h 6367455"/>
                <a:gd name="connsiteX6959" fmla="*/ 2804825 w 6891715"/>
                <a:gd name="connsiteY6959" fmla="*/ 1517649 h 6367455"/>
                <a:gd name="connsiteX6960" fmla="*/ 2813077 w 6891715"/>
                <a:gd name="connsiteY6960" fmla="*/ 1509077 h 6367455"/>
                <a:gd name="connsiteX6961" fmla="*/ 2818790 w 6891715"/>
                <a:gd name="connsiteY6961" fmla="*/ 1531937 h 6367455"/>
                <a:gd name="connsiteX6962" fmla="*/ 2830215 w 6891715"/>
                <a:gd name="connsiteY6962" fmla="*/ 1541461 h 6367455"/>
                <a:gd name="connsiteX6963" fmla="*/ 2842592 w 6891715"/>
                <a:gd name="connsiteY6963" fmla="*/ 1520189 h 6367455"/>
                <a:gd name="connsiteX6964" fmla="*/ 2837515 w 6891715"/>
                <a:gd name="connsiteY6964" fmla="*/ 1515109 h 6367455"/>
                <a:gd name="connsiteX6965" fmla="*/ 2855288 w 6891715"/>
                <a:gd name="connsiteY6965" fmla="*/ 1505584 h 6367455"/>
                <a:gd name="connsiteX6966" fmla="*/ 2863540 w 6891715"/>
                <a:gd name="connsiteY6966" fmla="*/ 1493836 h 6367455"/>
                <a:gd name="connsiteX6967" fmla="*/ 2859414 w 6891715"/>
                <a:gd name="connsiteY6967" fmla="*/ 1486534 h 6367455"/>
                <a:gd name="connsiteX6968" fmla="*/ 2845767 w 6891715"/>
                <a:gd name="connsiteY6968" fmla="*/ 1504314 h 6367455"/>
                <a:gd name="connsiteX6969" fmla="*/ 2832120 w 6891715"/>
                <a:gd name="connsiteY6969" fmla="*/ 1513204 h 6367455"/>
                <a:gd name="connsiteX6970" fmla="*/ 2828945 w 6891715"/>
                <a:gd name="connsiteY6970" fmla="*/ 1481137 h 6367455"/>
                <a:gd name="connsiteX6971" fmla="*/ 2828628 w 6891715"/>
                <a:gd name="connsiteY6971" fmla="*/ 1479232 h 6367455"/>
                <a:gd name="connsiteX6972" fmla="*/ 2825772 w 6891715"/>
                <a:gd name="connsiteY6972" fmla="*/ 1481137 h 6367455"/>
                <a:gd name="connsiteX6973" fmla="*/ 2819425 w 6891715"/>
                <a:gd name="connsiteY6973" fmla="*/ 1484629 h 6367455"/>
                <a:gd name="connsiteX6974" fmla="*/ 2806729 w 6891715"/>
                <a:gd name="connsiteY6974" fmla="*/ 1509077 h 6367455"/>
                <a:gd name="connsiteX6975" fmla="*/ 2794987 w 6891715"/>
                <a:gd name="connsiteY6975" fmla="*/ 1503996 h 6367455"/>
                <a:gd name="connsiteX6976" fmla="*/ 2801335 w 6891715"/>
                <a:gd name="connsiteY6976" fmla="*/ 1488122 h 6367455"/>
                <a:gd name="connsiteX6977" fmla="*/ 2807047 w 6891715"/>
                <a:gd name="connsiteY6977" fmla="*/ 1481137 h 6367455"/>
                <a:gd name="connsiteX6978" fmla="*/ 2815933 w 6891715"/>
                <a:gd name="connsiteY6978" fmla="*/ 1470024 h 6367455"/>
                <a:gd name="connsiteX6979" fmla="*/ 2827359 w 6891715"/>
                <a:gd name="connsiteY6979" fmla="*/ 1465897 h 6367455"/>
                <a:gd name="connsiteX6980" fmla="*/ 2821012 w 6891715"/>
                <a:gd name="connsiteY6980" fmla="*/ 1454149 h 6367455"/>
                <a:gd name="connsiteX6981" fmla="*/ 2825137 w 6891715"/>
                <a:gd name="connsiteY6981" fmla="*/ 1438274 h 6367455"/>
                <a:gd name="connsiteX6982" fmla="*/ 2832436 w 6891715"/>
                <a:gd name="connsiteY6982" fmla="*/ 1441449 h 6367455"/>
                <a:gd name="connsiteX6983" fmla="*/ 2833706 w 6891715"/>
                <a:gd name="connsiteY6983" fmla="*/ 1461134 h 6367455"/>
                <a:gd name="connsiteX6984" fmla="*/ 2840371 w 6891715"/>
                <a:gd name="connsiteY6984" fmla="*/ 1467484 h 6367455"/>
                <a:gd name="connsiteX6985" fmla="*/ 2859414 w 6891715"/>
                <a:gd name="connsiteY6985" fmla="*/ 1481137 h 6367455"/>
                <a:gd name="connsiteX6986" fmla="*/ 2862588 w 6891715"/>
                <a:gd name="connsiteY6986" fmla="*/ 1483042 h 6367455"/>
                <a:gd name="connsiteX6987" fmla="*/ 2862271 w 6891715"/>
                <a:gd name="connsiteY6987" fmla="*/ 1481137 h 6367455"/>
                <a:gd name="connsiteX6988" fmla="*/ 2860366 w 6891715"/>
                <a:gd name="connsiteY6988" fmla="*/ 1474152 h 6367455"/>
                <a:gd name="connsiteX6989" fmla="*/ 2854653 w 6891715"/>
                <a:gd name="connsiteY6989" fmla="*/ 1441132 h 6367455"/>
                <a:gd name="connsiteX6990" fmla="*/ 2836563 w 6891715"/>
                <a:gd name="connsiteY6990" fmla="*/ 1430972 h 6367455"/>
                <a:gd name="connsiteX6991" fmla="*/ 2833072 w 6891715"/>
                <a:gd name="connsiteY6991" fmla="*/ 1410017 h 6367455"/>
                <a:gd name="connsiteX6992" fmla="*/ 2847036 w 6891715"/>
                <a:gd name="connsiteY6992" fmla="*/ 1405255 h 6367455"/>
                <a:gd name="connsiteX6993" fmla="*/ 2852749 w 6891715"/>
                <a:gd name="connsiteY6993" fmla="*/ 1426527 h 6367455"/>
                <a:gd name="connsiteX6994" fmla="*/ 2864174 w 6891715"/>
                <a:gd name="connsiteY6994" fmla="*/ 1423987 h 6367455"/>
                <a:gd name="connsiteX6995" fmla="*/ 2868300 w 6891715"/>
                <a:gd name="connsiteY6995" fmla="*/ 1403350 h 6367455"/>
                <a:gd name="connsiteX6996" fmla="*/ 2848941 w 6891715"/>
                <a:gd name="connsiteY6996" fmla="*/ 1392554 h 6367455"/>
                <a:gd name="connsiteX6997" fmla="*/ 2854970 w 6891715"/>
                <a:gd name="connsiteY6997" fmla="*/ 1378267 h 6367455"/>
                <a:gd name="connsiteX6998" fmla="*/ 2874013 w 6891715"/>
                <a:gd name="connsiteY6998" fmla="*/ 1375727 h 6367455"/>
                <a:gd name="connsiteX6999" fmla="*/ 2865761 w 6891715"/>
                <a:gd name="connsiteY6999" fmla="*/ 1360170 h 6367455"/>
                <a:gd name="connsiteX7000" fmla="*/ 2872744 w 6891715"/>
                <a:gd name="connsiteY7000" fmla="*/ 1346200 h 6367455"/>
                <a:gd name="connsiteX7001" fmla="*/ 2899721 w 6891715"/>
                <a:gd name="connsiteY7001" fmla="*/ 1361757 h 6367455"/>
                <a:gd name="connsiteX7002" fmla="*/ 2904482 w 6891715"/>
                <a:gd name="connsiteY7002" fmla="*/ 1355407 h 6367455"/>
                <a:gd name="connsiteX7003" fmla="*/ 2886390 w 6891715"/>
                <a:gd name="connsiteY7003" fmla="*/ 1337945 h 6367455"/>
                <a:gd name="connsiteX7004" fmla="*/ 2887660 w 6891715"/>
                <a:gd name="connsiteY7004" fmla="*/ 1321752 h 6367455"/>
                <a:gd name="connsiteX7005" fmla="*/ 2864174 w 6891715"/>
                <a:gd name="connsiteY7005" fmla="*/ 1337945 h 6367455"/>
                <a:gd name="connsiteX7006" fmla="*/ 2844496 w 6891715"/>
                <a:gd name="connsiteY7006" fmla="*/ 1366519 h 6367455"/>
                <a:gd name="connsiteX7007" fmla="*/ 2834976 w 6891715"/>
                <a:gd name="connsiteY7007" fmla="*/ 1356360 h 6367455"/>
                <a:gd name="connsiteX7008" fmla="*/ 2854970 w 6891715"/>
                <a:gd name="connsiteY7008" fmla="*/ 1345247 h 6367455"/>
                <a:gd name="connsiteX7009" fmla="*/ 2850527 w 6891715"/>
                <a:gd name="connsiteY7009" fmla="*/ 1331912 h 6367455"/>
                <a:gd name="connsiteX7010" fmla="*/ 2827041 w 6891715"/>
                <a:gd name="connsiteY7010" fmla="*/ 1327467 h 6367455"/>
                <a:gd name="connsiteX7011" fmla="*/ 2834659 w 6891715"/>
                <a:gd name="connsiteY7011" fmla="*/ 1308735 h 6367455"/>
                <a:gd name="connsiteX7012" fmla="*/ 2850527 w 6891715"/>
                <a:gd name="connsiteY7012" fmla="*/ 1323340 h 6367455"/>
                <a:gd name="connsiteX7013" fmla="*/ 2888296 w 6891715"/>
                <a:gd name="connsiteY7013" fmla="*/ 1308100 h 6367455"/>
                <a:gd name="connsiteX7014" fmla="*/ 2890518 w 6891715"/>
                <a:gd name="connsiteY7014" fmla="*/ 1278890 h 6367455"/>
                <a:gd name="connsiteX7015" fmla="*/ 2898768 w 6891715"/>
                <a:gd name="connsiteY7015" fmla="*/ 1278255 h 6367455"/>
                <a:gd name="connsiteX7016" fmla="*/ 2925112 w 6891715"/>
                <a:gd name="connsiteY7016" fmla="*/ 1271905 h 6367455"/>
                <a:gd name="connsiteX7017" fmla="*/ 2936854 w 6891715"/>
                <a:gd name="connsiteY7017" fmla="*/ 1286510 h 6367455"/>
                <a:gd name="connsiteX7018" fmla="*/ 2945741 w 6891715"/>
                <a:gd name="connsiteY7018" fmla="*/ 1306830 h 6367455"/>
                <a:gd name="connsiteX7019" fmla="*/ 2953675 w 6891715"/>
                <a:gd name="connsiteY7019" fmla="*/ 1290637 h 6367455"/>
                <a:gd name="connsiteX7020" fmla="*/ 2975891 w 6891715"/>
                <a:gd name="connsiteY7020" fmla="*/ 1279843 h 6367455"/>
                <a:gd name="connsiteX7021" fmla="*/ 2984143 w 6891715"/>
                <a:gd name="connsiteY7021" fmla="*/ 1264285 h 6367455"/>
                <a:gd name="connsiteX7022" fmla="*/ 2954945 w 6891715"/>
                <a:gd name="connsiteY7022" fmla="*/ 1267460 h 6367455"/>
                <a:gd name="connsiteX7023" fmla="*/ 2946376 w 6891715"/>
                <a:gd name="connsiteY7023" fmla="*/ 1276033 h 6367455"/>
                <a:gd name="connsiteX7024" fmla="*/ 2925746 w 6891715"/>
                <a:gd name="connsiteY7024" fmla="*/ 1242377 h 6367455"/>
                <a:gd name="connsiteX7025" fmla="*/ 2918447 w 6891715"/>
                <a:gd name="connsiteY7025" fmla="*/ 1238250 h 6367455"/>
                <a:gd name="connsiteX7026" fmla="*/ 2920351 w 6891715"/>
                <a:gd name="connsiteY7026" fmla="*/ 1219200 h 6367455"/>
                <a:gd name="connsiteX7027" fmla="*/ 2935267 w 6891715"/>
                <a:gd name="connsiteY7027" fmla="*/ 1221423 h 6367455"/>
                <a:gd name="connsiteX7028" fmla="*/ 2941297 w 6891715"/>
                <a:gd name="connsiteY7028" fmla="*/ 1202373 h 6367455"/>
                <a:gd name="connsiteX7029" fmla="*/ 2907338 w 6891715"/>
                <a:gd name="connsiteY7029" fmla="*/ 1198563 h 6367455"/>
                <a:gd name="connsiteX7030" fmla="*/ 2908607 w 6891715"/>
                <a:gd name="connsiteY7030" fmla="*/ 1184593 h 6367455"/>
                <a:gd name="connsiteX7031" fmla="*/ 2939394 w 6891715"/>
                <a:gd name="connsiteY7031" fmla="*/ 1183323 h 6367455"/>
                <a:gd name="connsiteX7032" fmla="*/ 2919081 w 6891715"/>
                <a:gd name="connsiteY7032" fmla="*/ 1175068 h 6367455"/>
                <a:gd name="connsiteX7033" fmla="*/ 2926063 w 6891715"/>
                <a:gd name="connsiteY7033" fmla="*/ 1166495 h 6367455"/>
                <a:gd name="connsiteX7034" fmla="*/ 2943202 w 6891715"/>
                <a:gd name="connsiteY7034" fmla="*/ 1173798 h 6367455"/>
                <a:gd name="connsiteX7035" fmla="*/ 2948280 w 6891715"/>
                <a:gd name="connsiteY7035" fmla="*/ 1164273 h 6367455"/>
                <a:gd name="connsiteX7036" fmla="*/ 2940980 w 6891715"/>
                <a:gd name="connsiteY7036" fmla="*/ 1155065 h 6367455"/>
                <a:gd name="connsiteX7037" fmla="*/ 2943202 w 6891715"/>
                <a:gd name="connsiteY7037" fmla="*/ 1143318 h 6367455"/>
                <a:gd name="connsiteX7038" fmla="*/ 2968273 w 6891715"/>
                <a:gd name="connsiteY7038" fmla="*/ 1139825 h 6367455"/>
                <a:gd name="connsiteX7039" fmla="*/ 2953358 w 6891715"/>
                <a:gd name="connsiteY7039" fmla="*/ 1131570 h 6367455"/>
                <a:gd name="connsiteX7040" fmla="*/ 2942884 w 6891715"/>
                <a:gd name="connsiteY7040" fmla="*/ 1119187 h 6367455"/>
                <a:gd name="connsiteX7041" fmla="*/ 2946058 w 6891715"/>
                <a:gd name="connsiteY7041" fmla="*/ 1109662 h 6367455"/>
                <a:gd name="connsiteX7042" fmla="*/ 2965102 w 6891715"/>
                <a:gd name="connsiteY7042" fmla="*/ 1113473 h 6367455"/>
                <a:gd name="connsiteX7043" fmla="*/ 2969862 w 6891715"/>
                <a:gd name="connsiteY7043" fmla="*/ 1100772 h 6367455"/>
                <a:gd name="connsiteX7044" fmla="*/ 2984778 w 6891715"/>
                <a:gd name="connsiteY7044" fmla="*/ 1106170 h 6367455"/>
                <a:gd name="connsiteX7045" fmla="*/ 2996522 w 6891715"/>
                <a:gd name="connsiteY7045" fmla="*/ 1093470 h 6367455"/>
                <a:gd name="connsiteX7046" fmla="*/ 3010169 w 6891715"/>
                <a:gd name="connsiteY7046" fmla="*/ 1094105 h 6367455"/>
                <a:gd name="connsiteX7047" fmla="*/ 3014294 w 6891715"/>
                <a:gd name="connsiteY7047" fmla="*/ 1066800 h 6367455"/>
                <a:gd name="connsiteX7048" fmla="*/ 3027942 w 6891715"/>
                <a:gd name="connsiteY7048" fmla="*/ 1062355 h 6367455"/>
                <a:gd name="connsiteX7049" fmla="*/ 3034289 w 6891715"/>
                <a:gd name="connsiteY7049" fmla="*/ 1054735 h 6367455"/>
                <a:gd name="connsiteX7050" fmla="*/ 3062536 w 6891715"/>
                <a:gd name="connsiteY7050" fmla="*/ 1052830 h 6367455"/>
                <a:gd name="connsiteX7051" fmla="*/ 3082848 w 6891715"/>
                <a:gd name="connsiteY7051" fmla="*/ 1044892 h 6367455"/>
                <a:gd name="connsiteX7052" fmla="*/ 3104107 w 6891715"/>
                <a:gd name="connsiteY7052" fmla="*/ 1064577 h 6367455"/>
                <a:gd name="connsiteX7053" fmla="*/ 3119976 w 6891715"/>
                <a:gd name="connsiteY7053" fmla="*/ 1045527 h 6367455"/>
                <a:gd name="connsiteX7054" fmla="*/ 3102520 w 6891715"/>
                <a:gd name="connsiteY7054" fmla="*/ 1029017 h 6367455"/>
                <a:gd name="connsiteX7055" fmla="*/ 3083799 w 6891715"/>
                <a:gd name="connsiteY7055" fmla="*/ 1030287 h 6367455"/>
                <a:gd name="connsiteX7056" fmla="*/ 3074913 w 6891715"/>
                <a:gd name="connsiteY7056" fmla="*/ 1017587 h 6367455"/>
                <a:gd name="connsiteX7057" fmla="*/ 3058410 w 6891715"/>
                <a:gd name="connsiteY7057" fmla="*/ 1028382 h 6367455"/>
                <a:gd name="connsiteX7058" fmla="*/ 3052697 w 6891715"/>
                <a:gd name="connsiteY7058" fmla="*/ 1010602 h 6367455"/>
                <a:gd name="connsiteX7059" fmla="*/ 3043175 w 6891715"/>
                <a:gd name="connsiteY7059" fmla="*/ 1005204 h 6367455"/>
                <a:gd name="connsiteX7060" fmla="*/ 3049206 w 6891715"/>
                <a:gd name="connsiteY7060" fmla="*/ 973770 h 6367455"/>
                <a:gd name="connsiteX7061" fmla="*/ 3072057 w 6891715"/>
                <a:gd name="connsiteY7061" fmla="*/ 948370 h 6367455"/>
                <a:gd name="connsiteX7062" fmla="*/ 3079991 w 6891715"/>
                <a:gd name="connsiteY7062" fmla="*/ 969325 h 6367455"/>
                <a:gd name="connsiteX7063" fmla="*/ 3093634 w 6891715"/>
                <a:gd name="connsiteY7063" fmla="*/ 972500 h 6367455"/>
                <a:gd name="connsiteX7064" fmla="*/ 3099029 w 6891715"/>
                <a:gd name="connsiteY7064" fmla="*/ 980437 h 6367455"/>
                <a:gd name="connsiteX7065" fmla="*/ 3110772 w 6891715"/>
                <a:gd name="connsiteY7065" fmla="*/ 974087 h 6367455"/>
                <a:gd name="connsiteX7066" fmla="*/ 3125689 w 6891715"/>
                <a:gd name="connsiteY7066" fmla="*/ 985517 h 6367455"/>
                <a:gd name="connsiteX7067" fmla="*/ 3140605 w 6891715"/>
                <a:gd name="connsiteY7067" fmla="*/ 979167 h 6367455"/>
                <a:gd name="connsiteX7068" fmla="*/ 3133623 w 6891715"/>
                <a:gd name="connsiteY7068" fmla="*/ 967737 h 6367455"/>
                <a:gd name="connsiteX7069" fmla="*/ 3150762 w 6891715"/>
                <a:gd name="connsiteY7069" fmla="*/ 948687 h 6367455"/>
                <a:gd name="connsiteX7070" fmla="*/ 3128545 w 6891715"/>
                <a:gd name="connsiteY7070" fmla="*/ 959165 h 6367455"/>
                <a:gd name="connsiteX7071" fmla="*/ 3107598 w 6891715"/>
                <a:gd name="connsiteY7071" fmla="*/ 961387 h 6367455"/>
                <a:gd name="connsiteX7072" fmla="*/ 3100933 w 6891715"/>
                <a:gd name="connsiteY7072" fmla="*/ 952180 h 6367455"/>
                <a:gd name="connsiteX7073" fmla="*/ 3120928 w 6891715"/>
                <a:gd name="connsiteY7073" fmla="*/ 940432 h 6367455"/>
                <a:gd name="connsiteX7074" fmla="*/ 3136480 w 6891715"/>
                <a:gd name="connsiteY7074" fmla="*/ 921065 h 6367455"/>
                <a:gd name="connsiteX7075" fmla="*/ 3125054 w 6891715"/>
                <a:gd name="connsiteY7075" fmla="*/ 914080 h 6367455"/>
                <a:gd name="connsiteX7076" fmla="*/ 3137749 w 6891715"/>
                <a:gd name="connsiteY7076" fmla="*/ 903285 h 6367455"/>
                <a:gd name="connsiteX7077" fmla="*/ 3126006 w 6891715"/>
                <a:gd name="connsiteY7077" fmla="*/ 895982 h 6367455"/>
                <a:gd name="connsiteX7078" fmla="*/ 3117437 w 6891715"/>
                <a:gd name="connsiteY7078" fmla="*/ 886775 h 6367455"/>
                <a:gd name="connsiteX7079" fmla="*/ 3130767 w 6891715"/>
                <a:gd name="connsiteY7079" fmla="*/ 865502 h 6367455"/>
                <a:gd name="connsiteX7080" fmla="*/ 3139971 w 6891715"/>
                <a:gd name="connsiteY7080" fmla="*/ 846453 h 6367455"/>
                <a:gd name="connsiteX7081" fmla="*/ 3158061 w 6891715"/>
                <a:gd name="connsiteY7081" fmla="*/ 839150 h 6367455"/>
                <a:gd name="connsiteX7082" fmla="*/ 3169487 w 6891715"/>
                <a:gd name="connsiteY7082" fmla="*/ 806130 h 6367455"/>
                <a:gd name="connsiteX7083" fmla="*/ 3179008 w 6891715"/>
                <a:gd name="connsiteY7083" fmla="*/ 806130 h 6367455"/>
                <a:gd name="connsiteX7084" fmla="*/ 3174882 w 6891715"/>
                <a:gd name="connsiteY7084" fmla="*/ 816607 h 6367455"/>
                <a:gd name="connsiteX7085" fmla="*/ 3180278 w 6891715"/>
                <a:gd name="connsiteY7085" fmla="*/ 839785 h 6367455"/>
                <a:gd name="connsiteX7086" fmla="*/ 3190116 w 6891715"/>
                <a:gd name="connsiteY7086" fmla="*/ 854390 h 6367455"/>
                <a:gd name="connsiteX7087" fmla="*/ 3192021 w 6891715"/>
                <a:gd name="connsiteY7087" fmla="*/ 868995 h 6367455"/>
                <a:gd name="connsiteX7088" fmla="*/ 3200590 w 6891715"/>
                <a:gd name="connsiteY7088" fmla="*/ 852167 h 6367455"/>
                <a:gd name="connsiteX7089" fmla="*/ 3218680 w 6891715"/>
                <a:gd name="connsiteY7089" fmla="*/ 858518 h 6367455"/>
                <a:gd name="connsiteX7090" fmla="*/ 3225028 w 6891715"/>
                <a:gd name="connsiteY7090" fmla="*/ 849945 h 6367455"/>
                <a:gd name="connsiteX7091" fmla="*/ 3219315 w 6891715"/>
                <a:gd name="connsiteY7091" fmla="*/ 840420 h 6367455"/>
                <a:gd name="connsiteX7092" fmla="*/ 3191069 w 6891715"/>
                <a:gd name="connsiteY7092" fmla="*/ 848357 h 6367455"/>
                <a:gd name="connsiteX7093" fmla="*/ 3195194 w 6891715"/>
                <a:gd name="connsiteY7093" fmla="*/ 835340 h 6367455"/>
                <a:gd name="connsiteX7094" fmla="*/ 3209794 w 6891715"/>
                <a:gd name="connsiteY7094" fmla="*/ 835023 h 6367455"/>
                <a:gd name="connsiteX7095" fmla="*/ 3217094 w 6891715"/>
                <a:gd name="connsiteY7095" fmla="*/ 827720 h 6367455"/>
                <a:gd name="connsiteX7096" fmla="*/ 3204398 w 6891715"/>
                <a:gd name="connsiteY7096" fmla="*/ 809940 h 6367455"/>
                <a:gd name="connsiteX7097" fmla="*/ 3218046 w 6891715"/>
                <a:gd name="connsiteY7097" fmla="*/ 803590 h 6367455"/>
                <a:gd name="connsiteX7098" fmla="*/ 3208207 w 6891715"/>
                <a:gd name="connsiteY7098" fmla="*/ 786762 h 6367455"/>
                <a:gd name="connsiteX7099" fmla="*/ 3190434 w 6891715"/>
                <a:gd name="connsiteY7099" fmla="*/ 777555 h 6367455"/>
                <a:gd name="connsiteX7100" fmla="*/ 3204716 w 6891715"/>
                <a:gd name="connsiteY7100" fmla="*/ 760410 h 6367455"/>
                <a:gd name="connsiteX7101" fmla="*/ 3237723 w 6891715"/>
                <a:gd name="connsiteY7101" fmla="*/ 746440 h 6367455"/>
                <a:gd name="connsiteX7102" fmla="*/ 3256766 w 6891715"/>
                <a:gd name="connsiteY7102" fmla="*/ 757870 h 6367455"/>
                <a:gd name="connsiteX7103" fmla="*/ 3273904 w 6891715"/>
                <a:gd name="connsiteY7103" fmla="*/ 744853 h 6367455"/>
                <a:gd name="connsiteX7104" fmla="*/ 3287551 w 6891715"/>
                <a:gd name="connsiteY7104" fmla="*/ 776285 h 6367455"/>
                <a:gd name="connsiteX7105" fmla="*/ 3305642 w 6891715"/>
                <a:gd name="connsiteY7105" fmla="*/ 776285 h 6367455"/>
                <a:gd name="connsiteX7106" fmla="*/ 3294851 w 6891715"/>
                <a:gd name="connsiteY7106" fmla="*/ 757553 h 6367455"/>
                <a:gd name="connsiteX7107" fmla="*/ 3315798 w 6891715"/>
                <a:gd name="connsiteY7107" fmla="*/ 744535 h 6367455"/>
                <a:gd name="connsiteX7108" fmla="*/ 3326589 w 6891715"/>
                <a:gd name="connsiteY7108" fmla="*/ 729613 h 6367455"/>
                <a:gd name="connsiteX7109" fmla="*/ 3312624 w 6891715"/>
                <a:gd name="connsiteY7109" fmla="*/ 723580 h 6367455"/>
                <a:gd name="connsiteX7110" fmla="*/ 3320876 w 6891715"/>
                <a:gd name="connsiteY7110" fmla="*/ 705800 h 6367455"/>
                <a:gd name="connsiteX7111" fmla="*/ 3310085 w 6891715"/>
                <a:gd name="connsiteY7111" fmla="*/ 703578 h 6367455"/>
                <a:gd name="connsiteX7112" fmla="*/ 3281839 w 6891715"/>
                <a:gd name="connsiteY7112" fmla="*/ 732470 h 6367455"/>
                <a:gd name="connsiteX7113" fmla="*/ 3269143 w 6891715"/>
                <a:gd name="connsiteY7113" fmla="*/ 728343 h 6367455"/>
                <a:gd name="connsiteX7114" fmla="*/ 3263748 w 6891715"/>
                <a:gd name="connsiteY7114" fmla="*/ 710245 h 6367455"/>
                <a:gd name="connsiteX7115" fmla="*/ 3249149 w 6891715"/>
                <a:gd name="connsiteY7115" fmla="*/ 709610 h 6367455"/>
                <a:gd name="connsiteX7116" fmla="*/ 3244705 w 6891715"/>
                <a:gd name="connsiteY7116" fmla="*/ 728660 h 6367455"/>
                <a:gd name="connsiteX7117" fmla="*/ 3220267 w 6891715"/>
                <a:gd name="connsiteY7117" fmla="*/ 720088 h 6367455"/>
                <a:gd name="connsiteX7118" fmla="*/ 3219315 w 6891715"/>
                <a:gd name="connsiteY7118" fmla="*/ 706753 h 6367455"/>
                <a:gd name="connsiteX7119" fmla="*/ 3252005 w 6891715"/>
                <a:gd name="connsiteY7119" fmla="*/ 666430 h 6367455"/>
                <a:gd name="connsiteX7120" fmla="*/ 3262161 w 6891715"/>
                <a:gd name="connsiteY7120" fmla="*/ 634680 h 6367455"/>
                <a:gd name="connsiteX7121" fmla="*/ 3284060 w 6891715"/>
                <a:gd name="connsiteY7121" fmla="*/ 628330 h 6367455"/>
                <a:gd name="connsiteX7122" fmla="*/ 3281839 w 6891715"/>
                <a:gd name="connsiteY7122" fmla="*/ 615313 h 6367455"/>
                <a:gd name="connsiteX7123" fmla="*/ 3314529 w 6891715"/>
                <a:gd name="connsiteY7123" fmla="*/ 598168 h 6367455"/>
                <a:gd name="connsiteX7124" fmla="*/ 3322780 w 6891715"/>
                <a:gd name="connsiteY7124" fmla="*/ 579435 h 6367455"/>
                <a:gd name="connsiteX7125" fmla="*/ 3375782 w 6891715"/>
                <a:gd name="connsiteY7125" fmla="*/ 550225 h 6367455"/>
                <a:gd name="connsiteX7126" fmla="*/ 3368800 w 6891715"/>
                <a:gd name="connsiteY7126" fmla="*/ 538795 h 6367455"/>
                <a:gd name="connsiteX7127" fmla="*/ 3365626 w 6891715"/>
                <a:gd name="connsiteY7127" fmla="*/ 509268 h 6367455"/>
                <a:gd name="connsiteX7128" fmla="*/ 3383082 w 6891715"/>
                <a:gd name="connsiteY7128" fmla="*/ 459420 h 6367455"/>
                <a:gd name="connsiteX7129" fmla="*/ 3397999 w 6891715"/>
                <a:gd name="connsiteY7129" fmla="*/ 475295 h 6367455"/>
                <a:gd name="connsiteX7130" fmla="*/ 3382447 w 6891715"/>
                <a:gd name="connsiteY7130" fmla="*/ 500695 h 6367455"/>
                <a:gd name="connsiteX7131" fmla="*/ 3392921 w 6891715"/>
                <a:gd name="connsiteY7131" fmla="*/ 506728 h 6367455"/>
                <a:gd name="connsiteX7132" fmla="*/ 3396095 w 6891715"/>
                <a:gd name="connsiteY7132" fmla="*/ 496250 h 6367455"/>
                <a:gd name="connsiteX7133" fmla="*/ 3407838 w 6891715"/>
                <a:gd name="connsiteY7133" fmla="*/ 499425 h 6367455"/>
                <a:gd name="connsiteX7134" fmla="*/ 3415137 w 6891715"/>
                <a:gd name="connsiteY7134" fmla="*/ 518158 h 6367455"/>
                <a:gd name="connsiteX7135" fmla="*/ 3420533 w 6891715"/>
                <a:gd name="connsiteY7135" fmla="*/ 500378 h 6367455"/>
                <a:gd name="connsiteX7136" fmla="*/ 3437671 w 6891715"/>
                <a:gd name="connsiteY7136" fmla="*/ 512760 h 6367455"/>
                <a:gd name="connsiteX7137" fmla="*/ 3449097 w 6891715"/>
                <a:gd name="connsiteY7137" fmla="*/ 499108 h 6367455"/>
                <a:gd name="connsiteX7138" fmla="*/ 3423389 w 6891715"/>
                <a:gd name="connsiteY7138" fmla="*/ 483550 h 6367455"/>
                <a:gd name="connsiteX7139" fmla="*/ 3422437 w 6891715"/>
                <a:gd name="connsiteY7139" fmla="*/ 465453 h 6367455"/>
                <a:gd name="connsiteX7140" fmla="*/ 3417042 w 6891715"/>
                <a:gd name="connsiteY7140" fmla="*/ 452118 h 6367455"/>
                <a:gd name="connsiteX7141" fmla="*/ 3442114 w 6891715"/>
                <a:gd name="connsiteY7141" fmla="*/ 451800 h 6367455"/>
                <a:gd name="connsiteX7142" fmla="*/ 3461792 w 6891715"/>
                <a:gd name="connsiteY7142" fmla="*/ 498155 h 6367455"/>
                <a:gd name="connsiteX7143" fmla="*/ 3488452 w 6891715"/>
                <a:gd name="connsiteY7143" fmla="*/ 508315 h 6367455"/>
                <a:gd name="connsiteX7144" fmla="*/ 3491625 w 6891715"/>
                <a:gd name="connsiteY7144" fmla="*/ 528000 h 6367455"/>
                <a:gd name="connsiteX7145" fmla="*/ 3516063 w 6891715"/>
                <a:gd name="connsiteY7145" fmla="*/ 538478 h 6367455"/>
                <a:gd name="connsiteX7146" fmla="*/ 3518285 w 6891715"/>
                <a:gd name="connsiteY7146" fmla="*/ 524825 h 6367455"/>
                <a:gd name="connsiteX7147" fmla="*/ 3488134 w 6891715"/>
                <a:gd name="connsiteY7147" fmla="*/ 483868 h 6367455"/>
                <a:gd name="connsiteX7148" fmla="*/ 3477343 w 6891715"/>
                <a:gd name="connsiteY7148" fmla="*/ 482915 h 6367455"/>
                <a:gd name="connsiteX7149" fmla="*/ 3464648 w 6891715"/>
                <a:gd name="connsiteY7149" fmla="*/ 467358 h 6367455"/>
                <a:gd name="connsiteX7150" fmla="*/ 3469726 w 6891715"/>
                <a:gd name="connsiteY7150" fmla="*/ 443863 h 6367455"/>
                <a:gd name="connsiteX7151" fmla="*/ 3455762 w 6891715"/>
                <a:gd name="connsiteY7151" fmla="*/ 430528 h 6367455"/>
                <a:gd name="connsiteX7152" fmla="*/ 3478930 w 6891715"/>
                <a:gd name="connsiteY7152" fmla="*/ 391158 h 6367455"/>
                <a:gd name="connsiteX7153" fmla="*/ 3499877 w 6891715"/>
                <a:gd name="connsiteY7153" fmla="*/ 392110 h 6367455"/>
                <a:gd name="connsiteX7154" fmla="*/ 3504955 w 6891715"/>
                <a:gd name="connsiteY7154" fmla="*/ 382586 h 6367455"/>
                <a:gd name="connsiteX7155" fmla="*/ 3519872 w 6891715"/>
                <a:gd name="connsiteY7155" fmla="*/ 382268 h 6367455"/>
                <a:gd name="connsiteX7156" fmla="*/ 3513842 w 6891715"/>
                <a:gd name="connsiteY7156" fmla="*/ 401318 h 6367455"/>
                <a:gd name="connsiteX7157" fmla="*/ 3521459 w 6891715"/>
                <a:gd name="connsiteY7157" fmla="*/ 416240 h 6367455"/>
                <a:gd name="connsiteX7158" fmla="*/ 3521776 w 6891715"/>
                <a:gd name="connsiteY7158" fmla="*/ 474978 h 6367455"/>
                <a:gd name="connsiteX7159" fmla="*/ 3539232 w 6891715"/>
                <a:gd name="connsiteY7159" fmla="*/ 441323 h 6367455"/>
                <a:gd name="connsiteX7160" fmla="*/ 3545262 w 6891715"/>
                <a:gd name="connsiteY7160" fmla="*/ 385443 h 6367455"/>
                <a:gd name="connsiteX7161" fmla="*/ 3559862 w 6891715"/>
                <a:gd name="connsiteY7161" fmla="*/ 374013 h 6367455"/>
                <a:gd name="connsiteX7162" fmla="*/ 3560814 w 6891715"/>
                <a:gd name="connsiteY7162" fmla="*/ 355915 h 6367455"/>
                <a:gd name="connsiteX7163" fmla="*/ 3577000 w 6891715"/>
                <a:gd name="connsiteY7163" fmla="*/ 346390 h 6367455"/>
                <a:gd name="connsiteX7164" fmla="*/ 3584934 w 6891715"/>
                <a:gd name="connsiteY7164" fmla="*/ 337818 h 6367455"/>
                <a:gd name="connsiteX7165" fmla="*/ 3583347 w 6891715"/>
                <a:gd name="connsiteY7165" fmla="*/ 378775 h 6367455"/>
                <a:gd name="connsiteX7166" fmla="*/ 3572874 w 6891715"/>
                <a:gd name="connsiteY7166" fmla="*/ 405445 h 6367455"/>
                <a:gd name="connsiteX7167" fmla="*/ 3584934 w 6891715"/>
                <a:gd name="connsiteY7167" fmla="*/ 431480 h 6367455"/>
                <a:gd name="connsiteX7168" fmla="*/ 3584934 w 6891715"/>
                <a:gd name="connsiteY7168" fmla="*/ 456563 h 6367455"/>
                <a:gd name="connsiteX7169" fmla="*/ 3565574 w 6891715"/>
                <a:gd name="connsiteY7169" fmla="*/ 494980 h 6367455"/>
                <a:gd name="connsiteX7170" fmla="*/ 3565574 w 6891715"/>
                <a:gd name="connsiteY7170" fmla="*/ 505458 h 6367455"/>
                <a:gd name="connsiteX7171" fmla="*/ 3590647 w 6891715"/>
                <a:gd name="connsiteY7171" fmla="*/ 478788 h 6367455"/>
                <a:gd name="connsiteX7172" fmla="*/ 3597629 w 6891715"/>
                <a:gd name="connsiteY7172" fmla="*/ 443863 h 6367455"/>
                <a:gd name="connsiteX7173" fmla="*/ 3607151 w 6891715"/>
                <a:gd name="connsiteY7173" fmla="*/ 440688 h 6367455"/>
                <a:gd name="connsiteX7174" fmla="*/ 3619846 w 6891715"/>
                <a:gd name="connsiteY7174" fmla="*/ 457198 h 6367455"/>
                <a:gd name="connsiteX7175" fmla="*/ 3627463 w 6891715"/>
                <a:gd name="connsiteY7175" fmla="*/ 443545 h 6367455"/>
                <a:gd name="connsiteX7176" fmla="*/ 3610007 w 6891715"/>
                <a:gd name="connsiteY7176" fmla="*/ 428940 h 6367455"/>
                <a:gd name="connsiteX7177" fmla="*/ 3605881 w 6891715"/>
                <a:gd name="connsiteY7177" fmla="*/ 393380 h 6367455"/>
                <a:gd name="connsiteX7178" fmla="*/ 3626828 w 6891715"/>
                <a:gd name="connsiteY7178" fmla="*/ 379410 h 6367455"/>
                <a:gd name="connsiteX7179" fmla="*/ 3629685 w 6891715"/>
                <a:gd name="connsiteY7179" fmla="*/ 350835 h 6367455"/>
                <a:gd name="connsiteX7180" fmla="*/ 3642380 w 6891715"/>
                <a:gd name="connsiteY7180" fmla="*/ 337183 h 6367455"/>
                <a:gd name="connsiteX7181" fmla="*/ 3652853 w 6891715"/>
                <a:gd name="connsiteY7181" fmla="*/ 342263 h 6367455"/>
                <a:gd name="connsiteX7182" fmla="*/ 3641428 w 6891715"/>
                <a:gd name="connsiteY7182" fmla="*/ 366710 h 6367455"/>
                <a:gd name="connsiteX7183" fmla="*/ 3662692 w 6891715"/>
                <a:gd name="connsiteY7183" fmla="*/ 378140 h 6367455"/>
                <a:gd name="connsiteX7184" fmla="*/ 3668722 w 6891715"/>
                <a:gd name="connsiteY7184" fmla="*/ 349565 h 6367455"/>
                <a:gd name="connsiteX7185" fmla="*/ 3689986 w 6891715"/>
                <a:gd name="connsiteY7185" fmla="*/ 351471 h 6367455"/>
                <a:gd name="connsiteX7186" fmla="*/ 3669357 w 6891715"/>
                <a:gd name="connsiteY7186" fmla="*/ 331785 h 6367455"/>
                <a:gd name="connsiteX7187" fmla="*/ 3676974 w 6891715"/>
                <a:gd name="connsiteY7187" fmla="*/ 316863 h 6367455"/>
                <a:gd name="connsiteX7188" fmla="*/ 3692843 w 6891715"/>
                <a:gd name="connsiteY7188" fmla="*/ 327023 h 6367455"/>
                <a:gd name="connsiteX7189" fmla="*/ 3703951 w 6891715"/>
                <a:gd name="connsiteY7189" fmla="*/ 353375 h 6367455"/>
                <a:gd name="connsiteX7190" fmla="*/ 3718550 w 6891715"/>
                <a:gd name="connsiteY7190" fmla="*/ 355598 h 6367455"/>
                <a:gd name="connsiteX7191" fmla="*/ 3728072 w 6891715"/>
                <a:gd name="connsiteY7191" fmla="*/ 377505 h 6367455"/>
                <a:gd name="connsiteX7192" fmla="*/ 3747432 w 6891715"/>
                <a:gd name="connsiteY7192" fmla="*/ 396238 h 6367455"/>
                <a:gd name="connsiteX7193" fmla="*/ 3742671 w 6891715"/>
                <a:gd name="connsiteY7193" fmla="*/ 347660 h 6367455"/>
                <a:gd name="connsiteX7194" fmla="*/ 3755366 w 6891715"/>
                <a:gd name="connsiteY7194" fmla="*/ 329563 h 6367455"/>
                <a:gd name="connsiteX7195" fmla="*/ 3741402 w 6891715"/>
                <a:gd name="connsiteY7195" fmla="*/ 310831 h 6367455"/>
                <a:gd name="connsiteX7196" fmla="*/ 3754097 w 6891715"/>
                <a:gd name="connsiteY7196" fmla="*/ 299083 h 6367455"/>
                <a:gd name="connsiteX7197" fmla="*/ 3732832 w 6891715"/>
                <a:gd name="connsiteY7197" fmla="*/ 284796 h 6367455"/>
                <a:gd name="connsiteX7198" fmla="*/ 3722042 w 6891715"/>
                <a:gd name="connsiteY7198" fmla="*/ 307020 h 6367455"/>
                <a:gd name="connsiteX7199" fmla="*/ 3702047 w 6891715"/>
                <a:gd name="connsiteY7199" fmla="*/ 286066 h 6367455"/>
                <a:gd name="connsiteX7200" fmla="*/ 3702682 w 6891715"/>
                <a:gd name="connsiteY7200" fmla="*/ 262888 h 6367455"/>
                <a:gd name="connsiteX7201" fmla="*/ 3679830 w 6891715"/>
                <a:gd name="connsiteY7201" fmla="*/ 270191 h 6367455"/>
                <a:gd name="connsiteX7202" fmla="*/ 3669992 w 6891715"/>
                <a:gd name="connsiteY7202" fmla="*/ 254633 h 6367455"/>
                <a:gd name="connsiteX7203" fmla="*/ 3686813 w 6891715"/>
                <a:gd name="connsiteY7203" fmla="*/ 249236 h 6367455"/>
                <a:gd name="connsiteX7204" fmla="*/ 3699508 w 6891715"/>
                <a:gd name="connsiteY7204" fmla="*/ 257491 h 6367455"/>
                <a:gd name="connsiteX7205" fmla="*/ 3701729 w 6891715"/>
                <a:gd name="connsiteY7205" fmla="*/ 235583 h 6367455"/>
                <a:gd name="connsiteX7206" fmla="*/ 3716646 w 6891715"/>
                <a:gd name="connsiteY7206" fmla="*/ 253363 h 6367455"/>
                <a:gd name="connsiteX7207" fmla="*/ 3718550 w 6891715"/>
                <a:gd name="connsiteY7207" fmla="*/ 269238 h 6367455"/>
                <a:gd name="connsiteX7208" fmla="*/ 3734419 w 6891715"/>
                <a:gd name="connsiteY7208" fmla="*/ 275271 h 6367455"/>
                <a:gd name="connsiteX7209" fmla="*/ 3730293 w 6891715"/>
                <a:gd name="connsiteY7209" fmla="*/ 265746 h 6367455"/>
                <a:gd name="connsiteX7210" fmla="*/ 3744893 w 6891715"/>
                <a:gd name="connsiteY7210" fmla="*/ 235266 h 6367455"/>
                <a:gd name="connsiteX7211" fmla="*/ 3771235 w 6891715"/>
                <a:gd name="connsiteY7211" fmla="*/ 242251 h 6367455"/>
                <a:gd name="connsiteX7212" fmla="*/ 3769648 w 6891715"/>
                <a:gd name="connsiteY7212" fmla="*/ 285431 h 6367455"/>
                <a:gd name="connsiteX7213" fmla="*/ 3794086 w 6891715"/>
                <a:gd name="connsiteY7213" fmla="*/ 289241 h 6367455"/>
                <a:gd name="connsiteX7214" fmla="*/ 3783295 w 6891715"/>
                <a:gd name="connsiteY7214" fmla="*/ 269556 h 6367455"/>
                <a:gd name="connsiteX7215" fmla="*/ 3790913 w 6891715"/>
                <a:gd name="connsiteY7215" fmla="*/ 260031 h 6367455"/>
                <a:gd name="connsiteX7216" fmla="*/ 3798212 w 6891715"/>
                <a:gd name="connsiteY7216" fmla="*/ 266381 h 6367455"/>
                <a:gd name="connsiteX7217" fmla="*/ 3841376 w 6891715"/>
                <a:gd name="connsiteY7217" fmla="*/ 274001 h 6367455"/>
                <a:gd name="connsiteX7218" fmla="*/ 3828998 w 6891715"/>
                <a:gd name="connsiteY7218" fmla="*/ 295273 h 6367455"/>
                <a:gd name="connsiteX7219" fmla="*/ 3855658 w 6891715"/>
                <a:gd name="connsiteY7219" fmla="*/ 294321 h 6367455"/>
                <a:gd name="connsiteX7220" fmla="*/ 3838837 w 6891715"/>
                <a:gd name="connsiteY7220" fmla="*/ 314323 h 6367455"/>
                <a:gd name="connsiteX7221" fmla="*/ 3855975 w 6891715"/>
                <a:gd name="connsiteY7221" fmla="*/ 341628 h 6367455"/>
                <a:gd name="connsiteX7222" fmla="*/ 3871844 w 6891715"/>
                <a:gd name="connsiteY7222" fmla="*/ 335913 h 6367455"/>
                <a:gd name="connsiteX7223" fmla="*/ 3865179 w 6891715"/>
                <a:gd name="connsiteY7223" fmla="*/ 301306 h 6367455"/>
                <a:gd name="connsiteX7224" fmla="*/ 3879461 w 6891715"/>
                <a:gd name="connsiteY7224" fmla="*/ 284478 h 6367455"/>
                <a:gd name="connsiteX7225" fmla="*/ 3862640 w 6891715"/>
                <a:gd name="connsiteY7225" fmla="*/ 279398 h 6367455"/>
                <a:gd name="connsiteX7226" fmla="*/ 3866766 w 6891715"/>
                <a:gd name="connsiteY7226" fmla="*/ 252728 h 6367455"/>
                <a:gd name="connsiteX7227" fmla="*/ 3885809 w 6891715"/>
                <a:gd name="connsiteY7227" fmla="*/ 256856 h 6367455"/>
                <a:gd name="connsiteX7228" fmla="*/ 3891839 w 6891715"/>
                <a:gd name="connsiteY7228" fmla="*/ 239076 h 6367455"/>
                <a:gd name="connsiteX7229" fmla="*/ 3894060 w 6891715"/>
                <a:gd name="connsiteY7229" fmla="*/ 225423 h 6367455"/>
                <a:gd name="connsiteX7230" fmla="*/ 3904534 w 6891715"/>
                <a:gd name="connsiteY7230" fmla="*/ 220978 h 6367455"/>
                <a:gd name="connsiteX7231" fmla="*/ 3929289 w 6891715"/>
                <a:gd name="connsiteY7231" fmla="*/ 187006 h 6367455"/>
                <a:gd name="connsiteX7232" fmla="*/ 3943254 w 6891715"/>
                <a:gd name="connsiteY7232" fmla="*/ 185736 h 6367455"/>
                <a:gd name="connsiteX7233" fmla="*/ 3965470 w 6891715"/>
                <a:gd name="connsiteY7233" fmla="*/ 200658 h 6367455"/>
                <a:gd name="connsiteX7234" fmla="*/ 3976261 w 6891715"/>
                <a:gd name="connsiteY7234" fmla="*/ 187641 h 6367455"/>
                <a:gd name="connsiteX7235" fmla="*/ 3960075 w 6891715"/>
                <a:gd name="connsiteY7235" fmla="*/ 171766 h 6367455"/>
                <a:gd name="connsiteX7236" fmla="*/ 3972453 w 6891715"/>
                <a:gd name="connsiteY7236" fmla="*/ 131761 h 6367455"/>
                <a:gd name="connsiteX7237" fmla="*/ 3994986 w 6891715"/>
                <a:gd name="connsiteY7237" fmla="*/ 144143 h 6367455"/>
                <a:gd name="connsiteX7238" fmla="*/ 3999747 w 6891715"/>
                <a:gd name="connsiteY7238" fmla="*/ 129538 h 6367455"/>
                <a:gd name="connsiteX7239" fmla="*/ 3988004 w 6891715"/>
                <a:gd name="connsiteY7239" fmla="*/ 110806 h 6367455"/>
                <a:gd name="connsiteX7240" fmla="*/ 3959440 w 6891715"/>
                <a:gd name="connsiteY7240" fmla="*/ 105726 h 6367455"/>
                <a:gd name="connsiteX7241" fmla="*/ 3959440 w 6891715"/>
                <a:gd name="connsiteY7241" fmla="*/ 84453 h 6367455"/>
                <a:gd name="connsiteX7242" fmla="*/ 3967692 w 6891715"/>
                <a:gd name="connsiteY7242" fmla="*/ 78103 h 6367455"/>
                <a:gd name="connsiteX7243" fmla="*/ 3995621 w 6891715"/>
                <a:gd name="connsiteY7243" fmla="*/ 102233 h 6367455"/>
                <a:gd name="connsiteX7244" fmla="*/ 4004825 w 6891715"/>
                <a:gd name="connsiteY7244" fmla="*/ 96836 h 6367455"/>
                <a:gd name="connsiteX7245" fmla="*/ 3998478 w 6891715"/>
                <a:gd name="connsiteY7245" fmla="*/ 80008 h 6367455"/>
                <a:gd name="connsiteX7246" fmla="*/ 4002286 w 6891715"/>
                <a:gd name="connsiteY7246" fmla="*/ 45083 h 6367455"/>
                <a:gd name="connsiteX7247" fmla="*/ 4010855 w 6891715"/>
                <a:gd name="connsiteY7247" fmla="*/ 49211 h 6367455"/>
                <a:gd name="connsiteX7248" fmla="*/ 4021646 w 6891715"/>
                <a:gd name="connsiteY7248" fmla="*/ 71436 h 6367455"/>
                <a:gd name="connsiteX7249" fmla="*/ 4027676 w 6891715"/>
                <a:gd name="connsiteY7249" fmla="*/ 42861 h 6367455"/>
                <a:gd name="connsiteX7250" fmla="*/ 4035293 w 6891715"/>
                <a:gd name="connsiteY7250" fmla="*/ 40638 h 6367455"/>
                <a:gd name="connsiteX7251" fmla="*/ 4041641 w 6891715"/>
                <a:gd name="connsiteY7251" fmla="*/ 66673 h 6367455"/>
                <a:gd name="connsiteX7252" fmla="*/ 4054336 w 6891715"/>
                <a:gd name="connsiteY7252" fmla="*/ 69848 h 6367455"/>
                <a:gd name="connsiteX7253" fmla="*/ 4064175 w 6891715"/>
                <a:gd name="connsiteY7253" fmla="*/ 95248 h 6367455"/>
                <a:gd name="connsiteX7254" fmla="*/ 4079726 w 6891715"/>
                <a:gd name="connsiteY7254" fmla="*/ 78103 h 6367455"/>
                <a:gd name="connsiteX7255" fmla="*/ 4104164 w 6891715"/>
                <a:gd name="connsiteY7255" fmla="*/ 67626 h 6367455"/>
                <a:gd name="connsiteX7256" fmla="*/ 4108290 w 6891715"/>
                <a:gd name="connsiteY7256" fmla="*/ 85088 h 6367455"/>
                <a:gd name="connsiteX7257" fmla="*/ 4059097 w 6891715"/>
                <a:gd name="connsiteY7257" fmla="*/ 155256 h 6367455"/>
                <a:gd name="connsiteX7258" fmla="*/ 4042276 w 6891715"/>
                <a:gd name="connsiteY7258" fmla="*/ 238758 h 6367455"/>
                <a:gd name="connsiteX7259" fmla="*/ 4027676 w 6891715"/>
                <a:gd name="connsiteY7259" fmla="*/ 261936 h 6367455"/>
                <a:gd name="connsiteX7260" fmla="*/ 4034024 w 6891715"/>
                <a:gd name="connsiteY7260" fmla="*/ 290510 h 6367455"/>
                <a:gd name="connsiteX7261" fmla="*/ 4046719 w 6891715"/>
                <a:gd name="connsiteY7261" fmla="*/ 293685 h 6367455"/>
                <a:gd name="connsiteX7262" fmla="*/ 4057510 w 6891715"/>
                <a:gd name="connsiteY7262" fmla="*/ 275588 h 6367455"/>
                <a:gd name="connsiteX7263" fmla="*/ 4081631 w 6891715"/>
                <a:gd name="connsiteY7263" fmla="*/ 245743 h 6367455"/>
                <a:gd name="connsiteX7264" fmla="*/ 4063540 w 6891715"/>
                <a:gd name="connsiteY7264" fmla="*/ 247013 h 6367455"/>
                <a:gd name="connsiteX7265" fmla="*/ 4064175 w 6891715"/>
                <a:gd name="connsiteY7265" fmla="*/ 232091 h 6367455"/>
                <a:gd name="connsiteX7266" fmla="*/ 4126063 w 6891715"/>
                <a:gd name="connsiteY7266" fmla="*/ 154621 h 6367455"/>
                <a:gd name="connsiteX7267" fmla="*/ 4140663 w 6891715"/>
                <a:gd name="connsiteY7267" fmla="*/ 113663 h 6367455"/>
                <a:gd name="connsiteX7268" fmla="*/ 4166688 w 6891715"/>
                <a:gd name="connsiteY7268" fmla="*/ 90168 h 6367455"/>
                <a:gd name="connsiteX7269" fmla="*/ 4171766 w 6891715"/>
                <a:gd name="connsiteY7269" fmla="*/ 66673 h 6367455"/>
                <a:gd name="connsiteX7270" fmla="*/ 4189856 w 6891715"/>
                <a:gd name="connsiteY7270" fmla="*/ 50798 h 6367455"/>
                <a:gd name="connsiteX7271" fmla="*/ 4187635 w 6891715"/>
                <a:gd name="connsiteY7271" fmla="*/ 75881 h 6367455"/>
                <a:gd name="connsiteX7272" fmla="*/ 4197473 w 6891715"/>
                <a:gd name="connsiteY7272" fmla="*/ 93026 h 6367455"/>
                <a:gd name="connsiteX7273" fmla="*/ 4195252 w 6891715"/>
                <a:gd name="connsiteY7273" fmla="*/ 106678 h 6367455"/>
                <a:gd name="connsiteX7274" fmla="*/ 4179383 w 6891715"/>
                <a:gd name="connsiteY7274" fmla="*/ 116203 h 6367455"/>
                <a:gd name="connsiteX7275" fmla="*/ 4170179 w 6891715"/>
                <a:gd name="connsiteY7275" fmla="*/ 139381 h 6367455"/>
                <a:gd name="connsiteX7276" fmla="*/ 4197791 w 6891715"/>
                <a:gd name="connsiteY7276" fmla="*/ 131761 h 6367455"/>
                <a:gd name="connsiteX7277" fmla="*/ 4185731 w 6891715"/>
                <a:gd name="connsiteY7277" fmla="*/ 200658 h 6367455"/>
                <a:gd name="connsiteX7278" fmla="*/ 4200330 w 6891715"/>
                <a:gd name="connsiteY7278" fmla="*/ 201293 h 6367455"/>
                <a:gd name="connsiteX7279" fmla="*/ 4222546 w 6891715"/>
                <a:gd name="connsiteY7279" fmla="*/ 187323 h 6367455"/>
                <a:gd name="connsiteX7280" fmla="*/ 4238098 w 6891715"/>
                <a:gd name="connsiteY7280" fmla="*/ 143191 h 6367455"/>
                <a:gd name="connsiteX7281" fmla="*/ 4246667 w 6891715"/>
                <a:gd name="connsiteY7281" fmla="*/ 155573 h 6367455"/>
                <a:gd name="connsiteX7282" fmla="*/ 4250476 w 6891715"/>
                <a:gd name="connsiteY7282" fmla="*/ 141921 h 6367455"/>
                <a:gd name="connsiteX7283" fmla="*/ 4236828 w 6891715"/>
                <a:gd name="connsiteY7283" fmla="*/ 126363 h 6367455"/>
                <a:gd name="connsiteX7284" fmla="*/ 4240954 w 6891715"/>
                <a:gd name="connsiteY7284" fmla="*/ 106043 h 6367455"/>
                <a:gd name="connsiteX7285" fmla="*/ 4258727 w 6891715"/>
                <a:gd name="connsiteY7285" fmla="*/ 101916 h 6367455"/>
                <a:gd name="connsiteX7286" fmla="*/ 4264123 w 6891715"/>
                <a:gd name="connsiteY7286" fmla="*/ 93343 h 6367455"/>
                <a:gd name="connsiteX7287" fmla="*/ 4277770 w 6891715"/>
                <a:gd name="connsiteY7287" fmla="*/ 74293 h 6367455"/>
                <a:gd name="connsiteX7288" fmla="*/ 4268884 w 6891715"/>
                <a:gd name="connsiteY7288" fmla="*/ 63498 h 6367455"/>
                <a:gd name="connsiteX7289" fmla="*/ 4274279 w 6891715"/>
                <a:gd name="connsiteY7289" fmla="*/ 39686 h 6367455"/>
                <a:gd name="connsiteX7290" fmla="*/ 4286657 w 6891715"/>
                <a:gd name="connsiteY7290" fmla="*/ 33336 h 6367455"/>
                <a:gd name="connsiteX7291" fmla="*/ 4277135 w 6891715"/>
                <a:gd name="connsiteY7291" fmla="*/ 19366 h 6367455"/>
                <a:gd name="connsiteX7292" fmla="*/ 4105211 w 6891715"/>
                <a:gd name="connsiteY7292" fmla="*/ 0 h 6367455"/>
                <a:gd name="connsiteX7293" fmla="*/ 4132404 w 6891715"/>
                <a:gd name="connsiteY7293" fmla="*/ 29210 h 6367455"/>
                <a:gd name="connsiteX7294" fmla="*/ 4151279 w 6891715"/>
                <a:gd name="connsiteY7294" fmla="*/ 20320 h 6367455"/>
                <a:gd name="connsiteX7295" fmla="*/ 4142001 w 6891715"/>
                <a:gd name="connsiteY7295" fmla="*/ 37465 h 6367455"/>
                <a:gd name="connsiteX7296" fmla="*/ 4118327 w 6891715"/>
                <a:gd name="connsiteY7296" fmla="*/ 43180 h 6367455"/>
                <a:gd name="connsiteX7297" fmla="*/ 4092734 w 6891715"/>
                <a:gd name="connsiteY7297" fmla="*/ 44133 h 6367455"/>
                <a:gd name="connsiteX7298" fmla="*/ 4070660 w 6891715"/>
                <a:gd name="connsiteY7298" fmla="*/ 57150 h 6367455"/>
                <a:gd name="connsiteX7299" fmla="*/ 4067141 w 6891715"/>
                <a:gd name="connsiteY7299" fmla="*/ 41275 h 6367455"/>
                <a:gd name="connsiteX7300" fmla="*/ 4088575 w 6891715"/>
                <a:gd name="connsiteY7300" fmla="*/ 39370 h 6367455"/>
                <a:gd name="connsiteX7301" fmla="*/ 4087295 w 6891715"/>
                <a:gd name="connsiteY7301" fmla="*/ 29528 h 6367455"/>
                <a:gd name="connsiteX7302" fmla="*/ 4068100 w 6891715"/>
                <a:gd name="connsiteY7302" fmla="*/ 26353 h 6367455"/>
                <a:gd name="connsiteX7303" fmla="*/ 4072259 w 6891715"/>
                <a:gd name="connsiteY7303" fmla="*/ 12065 h 6367455"/>
                <a:gd name="connsiteX7304" fmla="*/ 4098812 w 6891715"/>
                <a:gd name="connsiteY7304" fmla="*/ 10478 h 6367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</a:cxnLst>
              <a:rect l="l" t="t" r="r" b="b"/>
              <a:pathLst>
                <a:path w="6891715" h="6367455">
                  <a:moveTo>
                    <a:pt x="2683163" y="6337292"/>
                  </a:moveTo>
                  <a:lnTo>
                    <a:pt x="2693958" y="6353978"/>
                  </a:lnTo>
                  <a:lnTo>
                    <a:pt x="2680624" y="6366813"/>
                  </a:lnTo>
                  <a:lnTo>
                    <a:pt x="2668876" y="6367455"/>
                  </a:lnTo>
                  <a:lnTo>
                    <a:pt x="2665383" y="6352695"/>
                  </a:lnTo>
                  <a:close/>
                  <a:moveTo>
                    <a:pt x="2700308" y="6256329"/>
                  </a:moveTo>
                  <a:lnTo>
                    <a:pt x="2695228" y="6265854"/>
                  </a:lnTo>
                  <a:lnTo>
                    <a:pt x="2687608" y="6263949"/>
                  </a:lnTo>
                  <a:lnTo>
                    <a:pt x="2690784" y="6256647"/>
                  </a:lnTo>
                  <a:close/>
                  <a:moveTo>
                    <a:pt x="2722533" y="6238867"/>
                  </a:moveTo>
                  <a:lnTo>
                    <a:pt x="2720891" y="6254742"/>
                  </a:lnTo>
                  <a:lnTo>
                    <a:pt x="2713008" y="6251567"/>
                  </a:lnTo>
                  <a:lnTo>
                    <a:pt x="2714322" y="6242360"/>
                  </a:lnTo>
                  <a:close/>
                  <a:moveTo>
                    <a:pt x="4255139" y="6154726"/>
                  </a:moveTo>
                  <a:lnTo>
                    <a:pt x="4256051" y="6161076"/>
                  </a:lnTo>
                  <a:lnTo>
                    <a:pt x="4243891" y="6173776"/>
                  </a:lnTo>
                  <a:lnTo>
                    <a:pt x="4241763" y="6166474"/>
                  </a:lnTo>
                  <a:lnTo>
                    <a:pt x="4245715" y="6156949"/>
                  </a:lnTo>
                  <a:lnTo>
                    <a:pt x="4249971" y="6160124"/>
                  </a:lnTo>
                  <a:close/>
                  <a:moveTo>
                    <a:pt x="3939210" y="6130914"/>
                  </a:moveTo>
                  <a:lnTo>
                    <a:pt x="3946521" y="6130914"/>
                  </a:lnTo>
                  <a:lnTo>
                    <a:pt x="3948746" y="6144521"/>
                  </a:lnTo>
                  <a:lnTo>
                    <a:pt x="3956057" y="6150849"/>
                  </a:lnTo>
                  <a:lnTo>
                    <a:pt x="3965594" y="6141356"/>
                  </a:lnTo>
                  <a:lnTo>
                    <a:pt x="3975130" y="6138192"/>
                  </a:lnTo>
                  <a:lnTo>
                    <a:pt x="3984666" y="6141989"/>
                  </a:lnTo>
                  <a:lnTo>
                    <a:pt x="3987845" y="6149267"/>
                  </a:lnTo>
                  <a:lnTo>
                    <a:pt x="3978309" y="6154646"/>
                  </a:lnTo>
                  <a:lnTo>
                    <a:pt x="3978309" y="6160026"/>
                  </a:lnTo>
                  <a:lnTo>
                    <a:pt x="3992295" y="6161924"/>
                  </a:lnTo>
                  <a:lnTo>
                    <a:pt x="3996427" y="6160975"/>
                  </a:lnTo>
                  <a:lnTo>
                    <a:pt x="4004056" y="6173316"/>
                  </a:lnTo>
                  <a:lnTo>
                    <a:pt x="4011367" y="6170151"/>
                  </a:lnTo>
                  <a:lnTo>
                    <a:pt x="4028214" y="6170151"/>
                  </a:lnTo>
                  <a:lnTo>
                    <a:pt x="4038069" y="6164772"/>
                  </a:lnTo>
                  <a:lnTo>
                    <a:pt x="4054916" y="6162557"/>
                  </a:lnTo>
                  <a:lnTo>
                    <a:pt x="4060320" y="6158127"/>
                  </a:lnTo>
                  <a:lnTo>
                    <a:pt x="4068584" y="6161291"/>
                  </a:lnTo>
                  <a:lnTo>
                    <a:pt x="4073988" y="6169835"/>
                  </a:lnTo>
                  <a:lnTo>
                    <a:pt x="4082571" y="6170468"/>
                  </a:lnTo>
                  <a:lnTo>
                    <a:pt x="4100371" y="6165089"/>
                  </a:lnTo>
                  <a:lnTo>
                    <a:pt x="4109908" y="6170468"/>
                  </a:lnTo>
                  <a:lnTo>
                    <a:pt x="4119444" y="6170151"/>
                  </a:lnTo>
                  <a:lnTo>
                    <a:pt x="4128980" y="6163823"/>
                  </a:lnTo>
                  <a:lnTo>
                    <a:pt x="4137563" y="6166038"/>
                  </a:lnTo>
                  <a:lnTo>
                    <a:pt x="4135337" y="6172366"/>
                  </a:lnTo>
                  <a:lnTo>
                    <a:pt x="4137563" y="6180594"/>
                  </a:lnTo>
                  <a:lnTo>
                    <a:pt x="4142013" y="6188821"/>
                  </a:lnTo>
                  <a:lnTo>
                    <a:pt x="4149324" y="6191985"/>
                  </a:lnTo>
                  <a:lnTo>
                    <a:pt x="4156635" y="6184707"/>
                  </a:lnTo>
                  <a:lnTo>
                    <a:pt x="4163946" y="6181543"/>
                  </a:lnTo>
                  <a:lnTo>
                    <a:pt x="4175707" y="6184707"/>
                  </a:lnTo>
                  <a:lnTo>
                    <a:pt x="4179840" y="6177113"/>
                  </a:lnTo>
                  <a:lnTo>
                    <a:pt x="4181111" y="6169835"/>
                  </a:lnTo>
                  <a:lnTo>
                    <a:pt x="4185243" y="6167620"/>
                  </a:lnTo>
                  <a:lnTo>
                    <a:pt x="4184290" y="6176164"/>
                  </a:lnTo>
                  <a:lnTo>
                    <a:pt x="4189376" y="6184391"/>
                  </a:lnTo>
                  <a:lnTo>
                    <a:pt x="4188422" y="6188504"/>
                  </a:lnTo>
                  <a:lnTo>
                    <a:pt x="4186197" y="6195782"/>
                  </a:lnTo>
                  <a:lnTo>
                    <a:pt x="4179204" y="6206541"/>
                  </a:lnTo>
                  <a:lnTo>
                    <a:pt x="4170621" y="6210654"/>
                  </a:lnTo>
                  <a:lnTo>
                    <a:pt x="4164264" y="6205908"/>
                  </a:lnTo>
                  <a:lnTo>
                    <a:pt x="4152820" y="6212237"/>
                  </a:lnTo>
                  <a:lnTo>
                    <a:pt x="4144238" y="6213186"/>
                  </a:lnTo>
                  <a:lnTo>
                    <a:pt x="4128344" y="6207807"/>
                  </a:lnTo>
                  <a:lnTo>
                    <a:pt x="4114358" y="6212553"/>
                  </a:lnTo>
                  <a:lnTo>
                    <a:pt x="4103232" y="6208123"/>
                  </a:lnTo>
                  <a:lnTo>
                    <a:pt x="4085114" y="6208756"/>
                  </a:lnTo>
                  <a:lnTo>
                    <a:pt x="4074306" y="6218249"/>
                  </a:lnTo>
                  <a:lnTo>
                    <a:pt x="4066995" y="6221413"/>
                  </a:lnTo>
                  <a:lnTo>
                    <a:pt x="4051101" y="6221413"/>
                  </a:lnTo>
                  <a:lnTo>
                    <a:pt x="4045697" y="6224577"/>
                  </a:lnTo>
                  <a:lnTo>
                    <a:pt x="4041565" y="6222362"/>
                  </a:lnTo>
                  <a:lnTo>
                    <a:pt x="4045697" y="6211920"/>
                  </a:lnTo>
                  <a:lnTo>
                    <a:pt x="4037115" y="6202744"/>
                  </a:lnTo>
                  <a:lnTo>
                    <a:pt x="4024400" y="6194200"/>
                  </a:lnTo>
                  <a:lnTo>
                    <a:pt x="4014864" y="6197681"/>
                  </a:lnTo>
                  <a:lnTo>
                    <a:pt x="4003103" y="6194516"/>
                  </a:lnTo>
                  <a:lnTo>
                    <a:pt x="3992613" y="6191352"/>
                  </a:lnTo>
                  <a:lnTo>
                    <a:pt x="3979898" y="6192618"/>
                  </a:lnTo>
                  <a:lnTo>
                    <a:pt x="3970362" y="6184391"/>
                  </a:lnTo>
                  <a:lnTo>
                    <a:pt x="3954468" y="6179961"/>
                  </a:lnTo>
                  <a:lnTo>
                    <a:pt x="3944614" y="6184707"/>
                  </a:lnTo>
                  <a:lnTo>
                    <a:pt x="3933171" y="6188821"/>
                  </a:lnTo>
                  <a:lnTo>
                    <a:pt x="3925542" y="6178379"/>
                  </a:lnTo>
                  <a:lnTo>
                    <a:pt x="3923634" y="6167620"/>
                  </a:lnTo>
                  <a:lnTo>
                    <a:pt x="3924588" y="6157494"/>
                  </a:lnTo>
                  <a:lnTo>
                    <a:pt x="3919184" y="6148951"/>
                  </a:lnTo>
                  <a:lnTo>
                    <a:pt x="3919820" y="6142622"/>
                  </a:lnTo>
                  <a:lnTo>
                    <a:pt x="3917913" y="6136294"/>
                  </a:lnTo>
                  <a:lnTo>
                    <a:pt x="3925224" y="6139458"/>
                  </a:lnTo>
                  <a:lnTo>
                    <a:pt x="3932853" y="6150216"/>
                  </a:lnTo>
                  <a:lnTo>
                    <a:pt x="3938257" y="6154014"/>
                  </a:lnTo>
                  <a:lnTo>
                    <a:pt x="3943343" y="6148634"/>
                  </a:lnTo>
                  <a:lnTo>
                    <a:pt x="3934760" y="6140407"/>
                  </a:lnTo>
                  <a:close/>
                  <a:moveTo>
                    <a:pt x="4979304" y="6116626"/>
                  </a:moveTo>
                  <a:lnTo>
                    <a:pt x="4987888" y="6116626"/>
                  </a:lnTo>
                  <a:lnTo>
                    <a:pt x="4983755" y="6126107"/>
                  </a:lnTo>
                  <a:lnTo>
                    <a:pt x="4969765" y="6130216"/>
                  </a:lnTo>
                  <a:lnTo>
                    <a:pt x="4970719" y="6138748"/>
                  </a:lnTo>
                  <a:lnTo>
                    <a:pt x="4955140" y="6149177"/>
                  </a:lnTo>
                  <a:lnTo>
                    <a:pt x="4944648" y="6155498"/>
                  </a:lnTo>
                  <a:lnTo>
                    <a:pt x="4934155" y="6168139"/>
                  </a:lnTo>
                  <a:lnTo>
                    <a:pt x="4919530" y="6180148"/>
                  </a:lnTo>
                  <a:lnTo>
                    <a:pt x="4919848" y="6181412"/>
                  </a:lnTo>
                  <a:lnTo>
                    <a:pt x="4922709" y="6190577"/>
                  </a:lnTo>
                  <a:lnTo>
                    <a:pt x="4925889" y="6194370"/>
                  </a:lnTo>
                  <a:lnTo>
                    <a:pt x="4932248" y="6201954"/>
                  </a:lnTo>
                  <a:lnTo>
                    <a:pt x="4934473" y="6211435"/>
                  </a:lnTo>
                  <a:lnTo>
                    <a:pt x="4927161" y="6212699"/>
                  </a:lnTo>
                  <a:lnTo>
                    <a:pt x="4924935" y="6206379"/>
                  </a:lnTo>
                  <a:lnTo>
                    <a:pt x="4916351" y="6206379"/>
                  </a:lnTo>
                  <a:lnTo>
                    <a:pt x="4909356" y="6208275"/>
                  </a:lnTo>
                  <a:lnTo>
                    <a:pt x="4902997" y="6214596"/>
                  </a:lnTo>
                  <a:lnTo>
                    <a:pt x="4892187" y="6226289"/>
                  </a:lnTo>
                  <a:lnTo>
                    <a:pt x="4871202" y="6238298"/>
                  </a:lnTo>
                  <a:lnTo>
                    <a:pt x="4851172" y="6240510"/>
                  </a:lnTo>
                  <a:lnTo>
                    <a:pt x="4835274" y="6238614"/>
                  </a:lnTo>
                  <a:lnTo>
                    <a:pt x="4826690" y="6246199"/>
                  </a:lnTo>
                  <a:lnTo>
                    <a:pt x="4828916" y="6253151"/>
                  </a:lnTo>
                  <a:lnTo>
                    <a:pt x="4821285" y="6251255"/>
                  </a:lnTo>
                  <a:lnTo>
                    <a:pt x="4806341" y="6248095"/>
                  </a:lnTo>
                  <a:lnTo>
                    <a:pt x="4781224" y="6246515"/>
                  </a:lnTo>
                  <a:lnTo>
                    <a:pt x="4776773" y="6237982"/>
                  </a:lnTo>
                  <a:lnTo>
                    <a:pt x="4773593" y="6228501"/>
                  </a:lnTo>
                  <a:lnTo>
                    <a:pt x="4764055" y="6220284"/>
                  </a:lnTo>
                  <a:lnTo>
                    <a:pt x="4762783" y="6209855"/>
                  </a:lnTo>
                  <a:lnTo>
                    <a:pt x="4760875" y="6201322"/>
                  </a:lnTo>
                  <a:lnTo>
                    <a:pt x="4772321" y="6203535"/>
                  </a:lnTo>
                  <a:lnTo>
                    <a:pt x="4778998" y="6206695"/>
                  </a:lnTo>
                  <a:lnTo>
                    <a:pt x="4789172" y="6189629"/>
                  </a:lnTo>
                  <a:lnTo>
                    <a:pt x="4796803" y="6186469"/>
                  </a:lnTo>
                  <a:lnTo>
                    <a:pt x="4806023" y="6182993"/>
                  </a:lnTo>
                  <a:lnTo>
                    <a:pt x="4826372" y="6185205"/>
                  </a:lnTo>
                  <a:lnTo>
                    <a:pt x="4827008" y="6177620"/>
                  </a:lnTo>
                  <a:lnTo>
                    <a:pt x="4827008" y="6175724"/>
                  </a:lnTo>
                  <a:lnTo>
                    <a:pt x="4826054" y="6164031"/>
                  </a:lnTo>
                  <a:lnTo>
                    <a:pt x="4837500" y="6164979"/>
                  </a:lnTo>
                  <a:lnTo>
                    <a:pt x="4845131" y="6171299"/>
                  </a:lnTo>
                  <a:lnTo>
                    <a:pt x="4864207" y="6173196"/>
                  </a:lnTo>
                  <a:lnTo>
                    <a:pt x="4882330" y="6165927"/>
                  </a:lnTo>
                  <a:lnTo>
                    <a:pt x="4914761" y="6154866"/>
                  </a:lnTo>
                  <a:lnTo>
                    <a:pt x="4939243" y="6145385"/>
                  </a:lnTo>
                  <a:lnTo>
                    <a:pt x="4957048" y="6130532"/>
                  </a:lnTo>
                  <a:lnTo>
                    <a:pt x="4970719" y="6126107"/>
                  </a:lnTo>
                  <a:close/>
                  <a:moveTo>
                    <a:pt x="4269809" y="6099164"/>
                  </a:moveTo>
                  <a:lnTo>
                    <a:pt x="4278081" y="6107690"/>
                  </a:lnTo>
                  <a:lnTo>
                    <a:pt x="4273179" y="6110848"/>
                  </a:lnTo>
                  <a:lnTo>
                    <a:pt x="4273179" y="6119059"/>
                  </a:lnTo>
                  <a:lnTo>
                    <a:pt x="4271341" y="6131691"/>
                  </a:lnTo>
                  <a:lnTo>
                    <a:pt x="4281451" y="6138955"/>
                  </a:lnTo>
                  <a:lnTo>
                    <a:pt x="4275630" y="6154744"/>
                  </a:lnTo>
                  <a:lnTo>
                    <a:pt x="4266439" y="6157902"/>
                  </a:lnTo>
                  <a:lnTo>
                    <a:pt x="4265520" y="6154744"/>
                  </a:lnTo>
                  <a:lnTo>
                    <a:pt x="4271341" y="6143376"/>
                  </a:lnTo>
                  <a:lnTo>
                    <a:pt x="4263988" y="6135797"/>
                  </a:lnTo>
                  <a:lnTo>
                    <a:pt x="4265213" y="6129481"/>
                  </a:lnTo>
                  <a:lnTo>
                    <a:pt x="4267051" y="6122533"/>
                  </a:lnTo>
                  <a:lnTo>
                    <a:pt x="4267051" y="6114954"/>
                  </a:lnTo>
                  <a:lnTo>
                    <a:pt x="4271953" y="6107690"/>
                  </a:lnTo>
                  <a:close/>
                  <a:moveTo>
                    <a:pt x="3049239" y="6092814"/>
                  </a:moveTo>
                  <a:lnTo>
                    <a:pt x="3061023" y="6092814"/>
                  </a:lnTo>
                  <a:lnTo>
                    <a:pt x="3070188" y="6099703"/>
                  </a:lnTo>
                  <a:lnTo>
                    <a:pt x="3064623" y="6107790"/>
                  </a:lnTo>
                  <a:lnTo>
                    <a:pt x="3052513" y="6108689"/>
                  </a:lnTo>
                  <a:lnTo>
                    <a:pt x="3048257" y="6107790"/>
                  </a:lnTo>
                  <a:lnTo>
                    <a:pt x="3038438" y="6097007"/>
                  </a:lnTo>
                  <a:close/>
                  <a:moveTo>
                    <a:pt x="3038243" y="6081701"/>
                  </a:moveTo>
                  <a:lnTo>
                    <a:pt x="3041613" y="6088628"/>
                  </a:lnTo>
                  <a:lnTo>
                    <a:pt x="3032422" y="6094401"/>
                  </a:lnTo>
                  <a:lnTo>
                    <a:pt x="3024150" y="6082855"/>
                  </a:lnTo>
                  <a:close/>
                  <a:moveTo>
                    <a:pt x="3863987" y="6053126"/>
                  </a:moveTo>
                  <a:lnTo>
                    <a:pt x="3875919" y="6056271"/>
                  </a:lnTo>
                  <a:lnTo>
                    <a:pt x="3881401" y="6066964"/>
                  </a:lnTo>
                  <a:lnTo>
                    <a:pt x="3875919" y="6067908"/>
                  </a:lnTo>
                  <a:lnTo>
                    <a:pt x="3880111" y="6079230"/>
                  </a:lnTo>
                  <a:lnTo>
                    <a:pt x="3876886" y="6086464"/>
                  </a:lnTo>
                  <a:lnTo>
                    <a:pt x="3865277" y="6084891"/>
                  </a:lnTo>
                  <a:lnTo>
                    <a:pt x="3860763" y="6066021"/>
                  </a:lnTo>
                  <a:close/>
                  <a:moveTo>
                    <a:pt x="4100970" y="6043601"/>
                  </a:moveTo>
                  <a:lnTo>
                    <a:pt x="4111588" y="6057374"/>
                  </a:lnTo>
                  <a:lnTo>
                    <a:pt x="4101282" y="6065826"/>
                  </a:lnTo>
                  <a:lnTo>
                    <a:pt x="4103156" y="6054244"/>
                  </a:lnTo>
                  <a:lnTo>
                    <a:pt x="4098784" y="6049861"/>
                  </a:lnTo>
                  <a:lnTo>
                    <a:pt x="4092850" y="6051113"/>
                  </a:lnTo>
                  <a:lnTo>
                    <a:pt x="4092538" y="6046105"/>
                  </a:lnTo>
                  <a:close/>
                  <a:moveTo>
                    <a:pt x="4379876" y="6040426"/>
                  </a:moveTo>
                  <a:lnTo>
                    <a:pt x="4379876" y="6051117"/>
                  </a:lnTo>
                  <a:lnTo>
                    <a:pt x="4366858" y="6060550"/>
                  </a:lnTo>
                  <a:lnTo>
                    <a:pt x="4364318" y="6075014"/>
                  </a:lnTo>
                  <a:lnTo>
                    <a:pt x="4352888" y="6098282"/>
                  </a:lnTo>
                  <a:lnTo>
                    <a:pt x="4333838" y="6105514"/>
                  </a:lnTo>
                  <a:lnTo>
                    <a:pt x="4335425" y="6088849"/>
                  </a:lnTo>
                  <a:lnTo>
                    <a:pt x="4324313" y="6089163"/>
                  </a:lnTo>
                  <a:lnTo>
                    <a:pt x="4328123" y="6083818"/>
                  </a:lnTo>
                  <a:lnTo>
                    <a:pt x="4333520" y="6070297"/>
                  </a:lnTo>
                  <a:lnTo>
                    <a:pt x="4345903" y="6053318"/>
                  </a:lnTo>
                  <a:lnTo>
                    <a:pt x="4360508" y="6048287"/>
                  </a:lnTo>
                  <a:close/>
                  <a:moveTo>
                    <a:pt x="4333108" y="6021376"/>
                  </a:moveTo>
                  <a:lnTo>
                    <a:pt x="4337013" y="6023281"/>
                  </a:lnTo>
                  <a:lnTo>
                    <a:pt x="4334610" y="6030266"/>
                  </a:lnTo>
                  <a:lnTo>
                    <a:pt x="4325900" y="6030901"/>
                  </a:lnTo>
                  <a:close/>
                  <a:moveTo>
                    <a:pt x="4191713" y="6019789"/>
                  </a:moveTo>
                  <a:lnTo>
                    <a:pt x="4195726" y="6021376"/>
                  </a:lnTo>
                  <a:lnTo>
                    <a:pt x="4187700" y="6034077"/>
                  </a:lnTo>
                  <a:lnTo>
                    <a:pt x="4184613" y="6029314"/>
                  </a:lnTo>
                  <a:close/>
                  <a:moveTo>
                    <a:pt x="3752636" y="6002326"/>
                  </a:moveTo>
                  <a:lnTo>
                    <a:pt x="3754400" y="6015026"/>
                  </a:lnTo>
                  <a:lnTo>
                    <a:pt x="3748050" y="6006165"/>
                  </a:lnTo>
                  <a:close/>
                  <a:moveTo>
                    <a:pt x="4012798" y="5995976"/>
                  </a:moveTo>
                  <a:lnTo>
                    <a:pt x="4024276" y="6005183"/>
                  </a:lnTo>
                  <a:lnTo>
                    <a:pt x="4014970" y="6022011"/>
                  </a:lnTo>
                  <a:lnTo>
                    <a:pt x="4008145" y="6026139"/>
                  </a:lnTo>
                  <a:lnTo>
                    <a:pt x="4001941" y="6024234"/>
                  </a:lnTo>
                  <a:lnTo>
                    <a:pt x="3997288" y="6018201"/>
                  </a:lnTo>
                  <a:lnTo>
                    <a:pt x="4005663" y="6015661"/>
                  </a:lnTo>
                  <a:lnTo>
                    <a:pt x="3998218" y="6010581"/>
                  </a:lnTo>
                  <a:lnTo>
                    <a:pt x="4001320" y="6007406"/>
                  </a:lnTo>
                  <a:lnTo>
                    <a:pt x="4011867" y="6008358"/>
                  </a:lnTo>
                  <a:lnTo>
                    <a:pt x="4015900" y="6008358"/>
                  </a:lnTo>
                  <a:lnTo>
                    <a:pt x="4011867" y="6001056"/>
                  </a:lnTo>
                  <a:close/>
                  <a:moveTo>
                    <a:pt x="4097132" y="5994389"/>
                  </a:moveTo>
                  <a:lnTo>
                    <a:pt x="4100476" y="6005330"/>
                  </a:lnTo>
                  <a:lnTo>
                    <a:pt x="4097740" y="6018202"/>
                  </a:lnTo>
                  <a:lnTo>
                    <a:pt x="4086188" y="6005652"/>
                  </a:lnTo>
                  <a:lnTo>
                    <a:pt x="4086188" y="5997929"/>
                  </a:lnTo>
                  <a:close/>
                  <a:moveTo>
                    <a:pt x="4278593" y="5988039"/>
                  </a:moveTo>
                  <a:lnTo>
                    <a:pt x="4284943" y="5988039"/>
                  </a:lnTo>
                  <a:lnTo>
                    <a:pt x="4292563" y="5991214"/>
                  </a:lnTo>
                  <a:lnTo>
                    <a:pt x="4286213" y="5994389"/>
                  </a:lnTo>
                  <a:lnTo>
                    <a:pt x="4282085" y="5999786"/>
                  </a:lnTo>
                  <a:lnTo>
                    <a:pt x="4270655" y="5997564"/>
                  </a:lnTo>
                  <a:lnTo>
                    <a:pt x="4256685" y="6003914"/>
                  </a:lnTo>
                  <a:lnTo>
                    <a:pt x="4258908" y="6019789"/>
                  </a:lnTo>
                  <a:lnTo>
                    <a:pt x="4251288" y="6013439"/>
                  </a:lnTo>
                  <a:lnTo>
                    <a:pt x="4253510" y="6000739"/>
                  </a:lnTo>
                  <a:lnTo>
                    <a:pt x="4262718" y="5989309"/>
                  </a:lnTo>
                  <a:close/>
                  <a:moveTo>
                    <a:pt x="4044769" y="5988039"/>
                  </a:moveTo>
                  <a:lnTo>
                    <a:pt x="4050157" y="5994389"/>
                  </a:lnTo>
                  <a:lnTo>
                    <a:pt x="4052851" y="6001691"/>
                  </a:lnTo>
                  <a:lnTo>
                    <a:pt x="4042748" y="6007089"/>
                  </a:lnTo>
                  <a:lnTo>
                    <a:pt x="4041738" y="6002009"/>
                  </a:lnTo>
                  <a:close/>
                  <a:moveTo>
                    <a:pt x="2784354" y="5988039"/>
                  </a:moveTo>
                  <a:lnTo>
                    <a:pt x="2798725" y="5999034"/>
                  </a:lnTo>
                  <a:lnTo>
                    <a:pt x="2788699" y="6005502"/>
                  </a:lnTo>
                  <a:lnTo>
                    <a:pt x="2779675" y="5992566"/>
                  </a:lnTo>
                  <a:close/>
                  <a:moveTo>
                    <a:pt x="4162388" y="5973751"/>
                  </a:moveTo>
                  <a:lnTo>
                    <a:pt x="4157943" y="5978006"/>
                  </a:lnTo>
                  <a:lnTo>
                    <a:pt x="4156038" y="5991099"/>
                  </a:lnTo>
                  <a:lnTo>
                    <a:pt x="4147783" y="6000918"/>
                  </a:lnTo>
                  <a:lnTo>
                    <a:pt x="4133813" y="6005501"/>
                  </a:lnTo>
                  <a:lnTo>
                    <a:pt x="4136035" y="5994372"/>
                  </a:lnTo>
                  <a:lnTo>
                    <a:pt x="4150640" y="5986844"/>
                  </a:lnTo>
                  <a:cubicBezTo>
                    <a:pt x="4150958" y="5982807"/>
                    <a:pt x="4151275" y="5978770"/>
                    <a:pt x="4151593" y="5974733"/>
                  </a:cubicBezTo>
                  <a:close/>
                  <a:moveTo>
                    <a:pt x="4248322" y="5964226"/>
                  </a:moveTo>
                  <a:lnTo>
                    <a:pt x="4257308" y="5967568"/>
                  </a:lnTo>
                  <a:lnTo>
                    <a:pt x="4262400" y="5977594"/>
                  </a:lnTo>
                  <a:lnTo>
                    <a:pt x="4250419" y="5983276"/>
                  </a:lnTo>
                  <a:lnTo>
                    <a:pt x="4248322" y="5979934"/>
                  </a:lnTo>
                  <a:lnTo>
                    <a:pt x="4252515" y="5971913"/>
                  </a:lnTo>
                  <a:lnTo>
                    <a:pt x="4246525" y="5970910"/>
                  </a:lnTo>
                  <a:close/>
                  <a:moveTo>
                    <a:pt x="4031293" y="5961051"/>
                  </a:moveTo>
                  <a:lnTo>
                    <a:pt x="4036975" y="5972352"/>
                  </a:lnTo>
                  <a:lnTo>
                    <a:pt x="4031293" y="5980101"/>
                  </a:lnTo>
                  <a:lnTo>
                    <a:pt x="4020264" y="5978163"/>
                  </a:lnTo>
                  <a:lnTo>
                    <a:pt x="4017925" y="5969446"/>
                  </a:lnTo>
                  <a:lnTo>
                    <a:pt x="4020264" y="5964280"/>
                  </a:lnTo>
                  <a:close/>
                  <a:moveTo>
                    <a:pt x="4088954" y="5956289"/>
                  </a:moveTo>
                  <a:lnTo>
                    <a:pt x="4090951" y="5968530"/>
                  </a:lnTo>
                  <a:lnTo>
                    <a:pt x="4086956" y="5976792"/>
                  </a:lnTo>
                  <a:lnTo>
                    <a:pt x="4079300" y="5981689"/>
                  </a:lnTo>
                  <a:lnTo>
                    <a:pt x="4070313" y="5972814"/>
                  </a:lnTo>
                  <a:lnTo>
                    <a:pt x="4074307" y="5961797"/>
                  </a:lnTo>
                  <a:close/>
                  <a:moveTo>
                    <a:pt x="4116516" y="5949939"/>
                  </a:moveTo>
                  <a:lnTo>
                    <a:pt x="4121773" y="5953928"/>
                  </a:lnTo>
                  <a:cubicBezTo>
                    <a:pt x="4122082" y="5958939"/>
                    <a:pt x="4122392" y="5963951"/>
                    <a:pt x="4122701" y="5968962"/>
                  </a:cubicBezTo>
                  <a:lnTo>
                    <a:pt x="4112804" y="5983383"/>
                  </a:lnTo>
                  <a:lnTo>
                    <a:pt x="4107547" y="5986452"/>
                  </a:lnTo>
                  <a:lnTo>
                    <a:pt x="4098888" y="5969269"/>
                  </a:lnTo>
                  <a:lnTo>
                    <a:pt x="4104145" y="5953928"/>
                  </a:lnTo>
                  <a:close/>
                  <a:moveTo>
                    <a:pt x="3879813" y="5943589"/>
                  </a:moveTo>
                  <a:lnTo>
                    <a:pt x="3887751" y="5947117"/>
                  </a:lnTo>
                  <a:lnTo>
                    <a:pt x="3881136" y="5953114"/>
                  </a:lnTo>
                  <a:close/>
                  <a:moveTo>
                    <a:pt x="4230772" y="5937239"/>
                  </a:moveTo>
                  <a:lnTo>
                    <a:pt x="4237000" y="5943884"/>
                  </a:lnTo>
                  <a:lnTo>
                    <a:pt x="4235901" y="5950530"/>
                  </a:lnTo>
                  <a:lnTo>
                    <a:pt x="4228574" y="5951527"/>
                  </a:lnTo>
                  <a:lnTo>
                    <a:pt x="4227475" y="5946210"/>
                  </a:lnTo>
                  <a:close/>
                  <a:moveTo>
                    <a:pt x="4015702" y="5929301"/>
                  </a:moveTo>
                  <a:lnTo>
                    <a:pt x="4021100" y="5932476"/>
                  </a:lnTo>
                  <a:cubicBezTo>
                    <a:pt x="4020782" y="5935651"/>
                    <a:pt x="4020465" y="5938826"/>
                    <a:pt x="4020147" y="5942001"/>
                  </a:cubicBezTo>
                  <a:lnTo>
                    <a:pt x="4015067" y="5948351"/>
                  </a:lnTo>
                  <a:lnTo>
                    <a:pt x="4011575" y="5945176"/>
                  </a:lnTo>
                  <a:lnTo>
                    <a:pt x="4011575" y="5932476"/>
                  </a:lnTo>
                  <a:close/>
                  <a:moveTo>
                    <a:pt x="3920838" y="5926126"/>
                  </a:moveTo>
                  <a:lnTo>
                    <a:pt x="3922676" y="5931232"/>
                  </a:lnTo>
                  <a:lnTo>
                    <a:pt x="3912566" y="5937239"/>
                  </a:lnTo>
                  <a:lnTo>
                    <a:pt x="3905213" y="5935437"/>
                  </a:lnTo>
                  <a:lnTo>
                    <a:pt x="3909502" y="5932433"/>
                  </a:lnTo>
                  <a:close/>
                  <a:moveTo>
                    <a:pt x="4101110" y="5921364"/>
                  </a:moveTo>
                  <a:lnTo>
                    <a:pt x="4111588" y="5922290"/>
                  </a:lnTo>
                  <a:lnTo>
                    <a:pt x="4111588" y="5927229"/>
                  </a:lnTo>
                  <a:lnTo>
                    <a:pt x="4102063" y="5932477"/>
                  </a:lnTo>
                  <a:lnTo>
                    <a:pt x="4092538" y="5930625"/>
                  </a:lnTo>
                  <a:close/>
                  <a:moveTo>
                    <a:pt x="4052850" y="5919776"/>
                  </a:moveTo>
                  <a:lnTo>
                    <a:pt x="4063963" y="5927797"/>
                  </a:lnTo>
                  <a:lnTo>
                    <a:pt x="4054952" y="5938826"/>
                  </a:lnTo>
                  <a:lnTo>
                    <a:pt x="4052850" y="5932142"/>
                  </a:lnTo>
                  <a:close/>
                  <a:moveTo>
                    <a:pt x="4071020" y="5907076"/>
                  </a:moveTo>
                  <a:lnTo>
                    <a:pt x="4081640" y="5907076"/>
                  </a:lnTo>
                  <a:lnTo>
                    <a:pt x="4089363" y="5911287"/>
                  </a:lnTo>
                  <a:lnTo>
                    <a:pt x="4088397" y="5919711"/>
                  </a:lnTo>
                  <a:lnTo>
                    <a:pt x="4079709" y="5922951"/>
                  </a:lnTo>
                  <a:lnTo>
                    <a:pt x="4065550" y="5910316"/>
                  </a:lnTo>
                  <a:close/>
                  <a:moveTo>
                    <a:pt x="4007267" y="5895964"/>
                  </a:moveTo>
                  <a:lnTo>
                    <a:pt x="4014411" y="5903050"/>
                  </a:lnTo>
                  <a:cubicBezTo>
                    <a:pt x="4014524" y="5905519"/>
                    <a:pt x="4014638" y="5907989"/>
                    <a:pt x="4014751" y="5910458"/>
                  </a:cubicBezTo>
                  <a:lnTo>
                    <a:pt x="4005566" y="5918189"/>
                  </a:lnTo>
                  <a:lnTo>
                    <a:pt x="4005566" y="5907559"/>
                  </a:lnTo>
                  <a:lnTo>
                    <a:pt x="4000463" y="5900151"/>
                  </a:lnTo>
                  <a:close/>
                  <a:moveTo>
                    <a:pt x="4201841" y="5892789"/>
                  </a:moveTo>
                  <a:lnTo>
                    <a:pt x="4210013" y="5899073"/>
                  </a:lnTo>
                  <a:lnTo>
                    <a:pt x="4198900" y="5900727"/>
                  </a:lnTo>
                  <a:close/>
                  <a:moveTo>
                    <a:pt x="4190963" y="5889614"/>
                  </a:moveTo>
                  <a:lnTo>
                    <a:pt x="4183660" y="5905999"/>
                  </a:lnTo>
                  <a:lnTo>
                    <a:pt x="4173818" y="5905999"/>
                  </a:lnTo>
                  <a:lnTo>
                    <a:pt x="4159213" y="5916602"/>
                  </a:lnTo>
                  <a:lnTo>
                    <a:pt x="4163340" y="5901823"/>
                  </a:lnTo>
                  <a:lnTo>
                    <a:pt x="4173818" y="5899574"/>
                  </a:lnTo>
                  <a:close/>
                  <a:moveTo>
                    <a:pt x="3983882" y="5889614"/>
                  </a:moveTo>
                  <a:lnTo>
                    <a:pt x="3990938" y="5892617"/>
                  </a:lnTo>
                  <a:lnTo>
                    <a:pt x="3980707" y="5900727"/>
                  </a:lnTo>
                  <a:lnTo>
                    <a:pt x="3978238" y="5897723"/>
                  </a:lnTo>
                  <a:close/>
                  <a:moveTo>
                    <a:pt x="4234460" y="5870564"/>
                  </a:moveTo>
                  <a:lnTo>
                    <a:pt x="4239858" y="5870564"/>
                  </a:lnTo>
                  <a:lnTo>
                    <a:pt x="4244938" y="5873567"/>
                  </a:lnTo>
                  <a:lnTo>
                    <a:pt x="4253510" y="5873567"/>
                  </a:lnTo>
                  <a:lnTo>
                    <a:pt x="4254463" y="5881676"/>
                  </a:lnTo>
                  <a:lnTo>
                    <a:pt x="4238588" y="5880775"/>
                  </a:lnTo>
                  <a:lnTo>
                    <a:pt x="4239858" y="5888584"/>
                  </a:lnTo>
                  <a:lnTo>
                    <a:pt x="4232238" y="5892789"/>
                  </a:lnTo>
                  <a:lnTo>
                    <a:pt x="4225888" y="5886782"/>
                  </a:lnTo>
                  <a:lnTo>
                    <a:pt x="4213188" y="5887082"/>
                  </a:lnTo>
                  <a:lnTo>
                    <a:pt x="4218585" y="5875069"/>
                  </a:lnTo>
                  <a:close/>
                  <a:moveTo>
                    <a:pt x="3641967" y="5862626"/>
                  </a:moveTo>
                  <a:lnTo>
                    <a:pt x="3650372" y="5864489"/>
                  </a:lnTo>
                  <a:lnTo>
                    <a:pt x="3649127" y="5869770"/>
                  </a:lnTo>
                  <a:lnTo>
                    <a:pt x="3663757" y="5872565"/>
                  </a:lnTo>
                  <a:lnTo>
                    <a:pt x="3671850" y="5887784"/>
                  </a:lnTo>
                  <a:lnTo>
                    <a:pt x="3659399" y="5883746"/>
                  </a:lnTo>
                  <a:lnTo>
                    <a:pt x="3656597" y="5891201"/>
                  </a:lnTo>
                  <a:lnTo>
                    <a:pt x="3647570" y="5884989"/>
                  </a:lnTo>
                  <a:lnTo>
                    <a:pt x="3640100" y="5873497"/>
                  </a:lnTo>
                  <a:close/>
                  <a:moveTo>
                    <a:pt x="4038979" y="5856276"/>
                  </a:moveTo>
                  <a:lnTo>
                    <a:pt x="4043930" y="5866368"/>
                  </a:lnTo>
                  <a:lnTo>
                    <a:pt x="4048262" y="5865422"/>
                  </a:lnTo>
                  <a:lnTo>
                    <a:pt x="4057545" y="5871730"/>
                  </a:lnTo>
                  <a:lnTo>
                    <a:pt x="4057545" y="5878038"/>
                  </a:lnTo>
                  <a:lnTo>
                    <a:pt x="4063734" y="5884346"/>
                  </a:lnTo>
                  <a:lnTo>
                    <a:pt x="4064972" y="5897593"/>
                  </a:lnTo>
                  <a:lnTo>
                    <a:pt x="4067138" y="5902955"/>
                  </a:lnTo>
                  <a:lnTo>
                    <a:pt x="4060949" y="5903901"/>
                  </a:lnTo>
                  <a:lnTo>
                    <a:pt x="4049500" y="5894754"/>
                  </a:lnTo>
                  <a:lnTo>
                    <a:pt x="4049500" y="5884346"/>
                  </a:lnTo>
                  <a:lnTo>
                    <a:pt x="4038051" y="5879931"/>
                  </a:lnTo>
                  <a:lnTo>
                    <a:pt x="4030625" y="5872046"/>
                  </a:lnTo>
                  <a:lnTo>
                    <a:pt x="4033719" y="5860376"/>
                  </a:lnTo>
                  <a:close/>
                  <a:moveTo>
                    <a:pt x="3149881" y="5826114"/>
                  </a:moveTo>
                  <a:lnTo>
                    <a:pt x="3157501" y="5826114"/>
                  </a:lnTo>
                  <a:lnTo>
                    <a:pt x="3153373" y="5832443"/>
                  </a:lnTo>
                  <a:lnTo>
                    <a:pt x="3156548" y="5844152"/>
                  </a:lnTo>
                  <a:lnTo>
                    <a:pt x="3139721" y="5873583"/>
                  </a:lnTo>
                  <a:lnTo>
                    <a:pt x="3130831" y="5891938"/>
                  </a:lnTo>
                  <a:lnTo>
                    <a:pt x="3124798" y="5905229"/>
                  </a:lnTo>
                  <a:lnTo>
                    <a:pt x="3122893" y="5909976"/>
                  </a:lnTo>
                  <a:lnTo>
                    <a:pt x="3121941" y="5912508"/>
                  </a:lnTo>
                  <a:lnTo>
                    <a:pt x="3123528" y="5936876"/>
                  </a:lnTo>
                  <a:lnTo>
                    <a:pt x="3137181" y="5954597"/>
                  </a:lnTo>
                  <a:lnTo>
                    <a:pt x="3133371" y="5977699"/>
                  </a:lnTo>
                  <a:lnTo>
                    <a:pt x="3117813" y="5997953"/>
                  </a:lnTo>
                  <a:lnTo>
                    <a:pt x="3124163" y="6015358"/>
                  </a:lnTo>
                  <a:lnTo>
                    <a:pt x="3115591" y="6019789"/>
                  </a:lnTo>
                  <a:lnTo>
                    <a:pt x="3102891" y="6012510"/>
                  </a:lnTo>
                  <a:lnTo>
                    <a:pt x="3079713" y="6004282"/>
                  </a:lnTo>
                  <a:lnTo>
                    <a:pt x="3056218" y="5995105"/>
                  </a:lnTo>
                  <a:lnTo>
                    <a:pt x="3026691" y="5965990"/>
                  </a:lnTo>
                  <a:lnTo>
                    <a:pt x="2989543" y="5965357"/>
                  </a:lnTo>
                  <a:lnTo>
                    <a:pt x="2947633" y="5933078"/>
                  </a:lnTo>
                  <a:lnTo>
                    <a:pt x="2912708" y="5916622"/>
                  </a:lnTo>
                  <a:lnTo>
                    <a:pt x="2905088" y="5909343"/>
                  </a:lnTo>
                  <a:lnTo>
                    <a:pt x="2869210" y="5903331"/>
                  </a:lnTo>
                  <a:lnTo>
                    <a:pt x="2860638" y="5874216"/>
                  </a:lnTo>
                  <a:lnTo>
                    <a:pt x="2873973" y="5853962"/>
                  </a:lnTo>
                  <a:lnTo>
                    <a:pt x="2885720" y="5848583"/>
                  </a:lnTo>
                  <a:cubicBezTo>
                    <a:pt x="2885614" y="5845102"/>
                    <a:pt x="2885509" y="5841620"/>
                    <a:pt x="2885403" y="5838139"/>
                  </a:cubicBezTo>
                  <a:lnTo>
                    <a:pt x="2894928" y="5839722"/>
                  </a:lnTo>
                  <a:lnTo>
                    <a:pt x="2898420" y="5846367"/>
                  </a:lnTo>
                  <a:lnTo>
                    <a:pt x="2907945" y="5857760"/>
                  </a:lnTo>
                  <a:lnTo>
                    <a:pt x="2917470" y="5854595"/>
                  </a:lnTo>
                  <a:lnTo>
                    <a:pt x="2933028" y="5839722"/>
                  </a:lnTo>
                  <a:lnTo>
                    <a:pt x="2946046" y="5847000"/>
                  </a:lnTo>
                  <a:lnTo>
                    <a:pt x="2958746" y="5847950"/>
                  </a:lnTo>
                  <a:lnTo>
                    <a:pt x="2968271" y="5862507"/>
                  </a:lnTo>
                  <a:lnTo>
                    <a:pt x="2990496" y="5860292"/>
                  </a:lnTo>
                  <a:lnTo>
                    <a:pt x="3014943" y="5851431"/>
                  </a:lnTo>
                  <a:lnTo>
                    <a:pt x="3037168" y="5857444"/>
                  </a:lnTo>
                  <a:lnTo>
                    <a:pt x="3064473" y="5851114"/>
                  </a:lnTo>
                  <a:lnTo>
                    <a:pt x="3086698" y="5839405"/>
                  </a:lnTo>
                  <a:lnTo>
                    <a:pt x="3113368" y="5842253"/>
                  </a:lnTo>
                  <a:lnTo>
                    <a:pt x="3123528" y="5834975"/>
                  </a:lnTo>
                  <a:lnTo>
                    <a:pt x="3141626" y="5833392"/>
                  </a:lnTo>
                  <a:close/>
                  <a:moveTo>
                    <a:pt x="3635338" y="5800714"/>
                  </a:moveTo>
                  <a:lnTo>
                    <a:pt x="3644716" y="5802964"/>
                  </a:lnTo>
                  <a:lnTo>
                    <a:pt x="3643422" y="5813575"/>
                  </a:lnTo>
                  <a:lnTo>
                    <a:pt x="3652801" y="5819040"/>
                  </a:lnTo>
                  <a:lnTo>
                    <a:pt x="3652477" y="5826114"/>
                  </a:lnTo>
                  <a:lnTo>
                    <a:pt x="3643422" y="5820648"/>
                  </a:lnTo>
                  <a:lnTo>
                    <a:pt x="3636308" y="5816468"/>
                  </a:lnTo>
                  <a:cubicBezTo>
                    <a:pt x="3635985" y="5811217"/>
                    <a:pt x="3635661" y="5805965"/>
                    <a:pt x="3635338" y="5800714"/>
                  </a:cubicBezTo>
                  <a:close/>
                  <a:moveTo>
                    <a:pt x="3630817" y="5799126"/>
                  </a:moveTo>
                  <a:lnTo>
                    <a:pt x="3632059" y="5810705"/>
                  </a:lnTo>
                  <a:cubicBezTo>
                    <a:pt x="3632163" y="5813600"/>
                    <a:pt x="3632266" y="5816495"/>
                    <a:pt x="3632370" y="5819390"/>
                  </a:cubicBezTo>
                  <a:lnTo>
                    <a:pt x="3635787" y="5830004"/>
                  </a:lnTo>
                  <a:lnTo>
                    <a:pt x="3639514" y="5825180"/>
                  </a:lnTo>
                  <a:lnTo>
                    <a:pt x="3655976" y="5833221"/>
                  </a:lnTo>
                  <a:lnTo>
                    <a:pt x="3655355" y="5847052"/>
                  </a:lnTo>
                  <a:lnTo>
                    <a:pt x="3644794" y="5844801"/>
                  </a:lnTo>
                  <a:lnTo>
                    <a:pt x="3642309" y="5848339"/>
                  </a:lnTo>
                  <a:lnTo>
                    <a:pt x="3630506" y="5843514"/>
                  </a:lnTo>
                  <a:lnTo>
                    <a:pt x="3629575" y="5835794"/>
                  </a:lnTo>
                  <a:lnTo>
                    <a:pt x="3624294" y="5825823"/>
                  </a:lnTo>
                  <a:lnTo>
                    <a:pt x="3622741" y="5836438"/>
                  </a:lnTo>
                  <a:lnTo>
                    <a:pt x="3613113" y="5827110"/>
                  </a:lnTo>
                  <a:lnTo>
                    <a:pt x="3616840" y="5811349"/>
                  </a:lnTo>
                  <a:lnTo>
                    <a:pt x="3624294" y="5817782"/>
                  </a:lnTo>
                  <a:close/>
                  <a:moveTo>
                    <a:pt x="3095553" y="5791189"/>
                  </a:moveTo>
                  <a:lnTo>
                    <a:pt x="3106700" y="5794813"/>
                  </a:lnTo>
                  <a:lnTo>
                    <a:pt x="3099944" y="5808652"/>
                  </a:lnTo>
                  <a:lnTo>
                    <a:pt x="3090825" y="5795472"/>
                  </a:lnTo>
                  <a:close/>
                  <a:moveTo>
                    <a:pt x="4154133" y="5781664"/>
                  </a:moveTo>
                  <a:lnTo>
                    <a:pt x="4166833" y="5782604"/>
                  </a:lnTo>
                  <a:lnTo>
                    <a:pt x="4171913" y="5800150"/>
                  </a:lnTo>
                  <a:lnTo>
                    <a:pt x="4173501" y="5810489"/>
                  </a:lnTo>
                  <a:lnTo>
                    <a:pt x="4166198" y="5815816"/>
                  </a:lnTo>
                  <a:lnTo>
                    <a:pt x="4161753" y="5829289"/>
                  </a:lnTo>
                  <a:lnTo>
                    <a:pt x="4149053" y="5818009"/>
                  </a:lnTo>
                  <a:lnTo>
                    <a:pt x="4157625" y="5803596"/>
                  </a:lnTo>
                  <a:lnTo>
                    <a:pt x="4143338" y="5794197"/>
                  </a:lnTo>
                  <a:lnTo>
                    <a:pt x="4144608" y="5783544"/>
                  </a:lnTo>
                  <a:close/>
                  <a:moveTo>
                    <a:pt x="3652252" y="5780076"/>
                  </a:moveTo>
                  <a:lnTo>
                    <a:pt x="3658821" y="5780076"/>
                  </a:lnTo>
                  <a:lnTo>
                    <a:pt x="3654223" y="5787061"/>
                  </a:lnTo>
                  <a:lnTo>
                    <a:pt x="3659150" y="5794364"/>
                  </a:lnTo>
                  <a:lnTo>
                    <a:pt x="3649625" y="5789919"/>
                  </a:lnTo>
                  <a:close/>
                  <a:moveTo>
                    <a:pt x="1810406" y="5757851"/>
                  </a:moveTo>
                  <a:lnTo>
                    <a:pt x="1816824" y="5766824"/>
                  </a:lnTo>
                  <a:lnTo>
                    <a:pt x="1832868" y="5767422"/>
                  </a:lnTo>
                  <a:lnTo>
                    <a:pt x="1835114" y="5778489"/>
                  </a:lnTo>
                  <a:lnTo>
                    <a:pt x="1829659" y="5772507"/>
                  </a:lnTo>
                  <a:lnTo>
                    <a:pt x="1816824" y="5771909"/>
                  </a:lnTo>
                  <a:lnTo>
                    <a:pt x="1809444" y="5775797"/>
                  </a:lnTo>
                  <a:lnTo>
                    <a:pt x="1804951" y="5768918"/>
                  </a:lnTo>
                  <a:close/>
                  <a:moveTo>
                    <a:pt x="3645223" y="5754676"/>
                  </a:moveTo>
                  <a:lnTo>
                    <a:pt x="3645223" y="5762230"/>
                  </a:lnTo>
                  <a:lnTo>
                    <a:pt x="3648038" y="5769470"/>
                  </a:lnTo>
                  <a:lnTo>
                    <a:pt x="3646162" y="5785838"/>
                  </a:lnTo>
                  <a:lnTo>
                    <a:pt x="3640533" y="5785838"/>
                  </a:lnTo>
                  <a:lnTo>
                    <a:pt x="3639595" y="5781746"/>
                  </a:lnTo>
                  <a:lnTo>
                    <a:pt x="3630839" y="5791189"/>
                  </a:lnTo>
                  <a:lnTo>
                    <a:pt x="3627400" y="5788356"/>
                  </a:lnTo>
                  <a:cubicBezTo>
                    <a:pt x="3627608" y="5785523"/>
                    <a:pt x="3627817" y="5782690"/>
                    <a:pt x="3628025" y="5779857"/>
                  </a:cubicBezTo>
                  <a:lnTo>
                    <a:pt x="3632716" y="5772303"/>
                  </a:lnTo>
                  <a:lnTo>
                    <a:pt x="3633966" y="5761601"/>
                  </a:lnTo>
                  <a:close/>
                  <a:moveTo>
                    <a:pt x="4003575" y="5735626"/>
                  </a:moveTo>
                  <a:lnTo>
                    <a:pt x="4014159" y="5735626"/>
                  </a:lnTo>
                  <a:lnTo>
                    <a:pt x="4019139" y="5746117"/>
                  </a:lnTo>
                  <a:lnTo>
                    <a:pt x="4029723" y="5752674"/>
                  </a:lnTo>
                  <a:lnTo>
                    <a:pt x="4032213" y="5759232"/>
                  </a:lnTo>
                  <a:lnTo>
                    <a:pt x="4021629" y="5765789"/>
                  </a:lnTo>
                  <a:lnTo>
                    <a:pt x="4014470" y="5761527"/>
                  </a:lnTo>
                  <a:lnTo>
                    <a:pt x="4017583" y="5753986"/>
                  </a:lnTo>
                  <a:lnTo>
                    <a:pt x="4002953" y="5749724"/>
                  </a:lnTo>
                  <a:lnTo>
                    <a:pt x="4000463" y="5742183"/>
                  </a:lnTo>
                  <a:close/>
                  <a:moveTo>
                    <a:pt x="3888209" y="5732451"/>
                  </a:moveTo>
                  <a:lnTo>
                    <a:pt x="3904177" y="5735657"/>
                  </a:lnTo>
                  <a:lnTo>
                    <a:pt x="3915036" y="5750404"/>
                  </a:lnTo>
                  <a:lnTo>
                    <a:pt x="3923658" y="5764189"/>
                  </a:lnTo>
                  <a:lnTo>
                    <a:pt x="3940904" y="5769319"/>
                  </a:lnTo>
                  <a:lnTo>
                    <a:pt x="3947291" y="5776692"/>
                  </a:lnTo>
                  <a:lnTo>
                    <a:pt x="3975714" y="5776372"/>
                  </a:lnTo>
                  <a:lnTo>
                    <a:pt x="3978269" y="5781822"/>
                  </a:lnTo>
                  <a:lnTo>
                    <a:pt x="3978269" y="5793684"/>
                  </a:lnTo>
                  <a:lnTo>
                    <a:pt x="3983698" y="5799454"/>
                  </a:lnTo>
                  <a:lnTo>
                    <a:pt x="3981463" y="5809393"/>
                  </a:lnTo>
                  <a:lnTo>
                    <a:pt x="3986892" y="5816766"/>
                  </a:lnTo>
                  <a:lnTo>
                    <a:pt x="3999986" y="5826063"/>
                  </a:lnTo>
                  <a:lnTo>
                    <a:pt x="4010205" y="5829269"/>
                  </a:lnTo>
                  <a:lnTo>
                    <a:pt x="4027451" y="5832475"/>
                  </a:lnTo>
                  <a:lnTo>
                    <a:pt x="4026812" y="5854596"/>
                  </a:lnTo>
                  <a:lnTo>
                    <a:pt x="4015954" y="5864214"/>
                  </a:lnTo>
                  <a:lnTo>
                    <a:pt x="4000944" y="5860367"/>
                  </a:lnTo>
                  <a:lnTo>
                    <a:pt x="3993598" y="5852672"/>
                  </a:lnTo>
                  <a:lnTo>
                    <a:pt x="3991363" y="5839849"/>
                  </a:lnTo>
                  <a:lnTo>
                    <a:pt x="3975395" y="5831834"/>
                  </a:lnTo>
                  <a:cubicBezTo>
                    <a:pt x="3975714" y="5828201"/>
                    <a:pt x="3976034" y="5824567"/>
                    <a:pt x="3976353" y="5820934"/>
                  </a:cubicBezTo>
                  <a:lnTo>
                    <a:pt x="3963259" y="5812919"/>
                  </a:lnTo>
                  <a:lnTo>
                    <a:pt x="3959107" y="5804263"/>
                  </a:lnTo>
                  <a:lnTo>
                    <a:pt x="3927171" y="5801378"/>
                  </a:lnTo>
                  <a:lnTo>
                    <a:pt x="3922700" y="5794004"/>
                  </a:lnTo>
                  <a:cubicBezTo>
                    <a:pt x="3923019" y="5790050"/>
                    <a:pt x="3923339" y="5786096"/>
                    <a:pt x="3923658" y="5782142"/>
                  </a:cubicBezTo>
                  <a:lnTo>
                    <a:pt x="3914077" y="5772845"/>
                  </a:lnTo>
                  <a:lnTo>
                    <a:pt x="3881183" y="5751686"/>
                  </a:lnTo>
                  <a:lnTo>
                    <a:pt x="3881183" y="5747519"/>
                  </a:lnTo>
                  <a:lnTo>
                    <a:pt x="3876712" y="5749442"/>
                  </a:lnTo>
                  <a:lnTo>
                    <a:pt x="3863938" y="5752648"/>
                  </a:lnTo>
                  <a:lnTo>
                    <a:pt x="3873199" y="5742068"/>
                  </a:lnTo>
                  <a:lnTo>
                    <a:pt x="3880864" y="5741107"/>
                  </a:lnTo>
                  <a:close/>
                  <a:moveTo>
                    <a:pt x="1831939" y="5713401"/>
                  </a:moveTo>
                  <a:cubicBezTo>
                    <a:pt x="1831617" y="5716218"/>
                    <a:pt x="1831294" y="5719034"/>
                    <a:pt x="1830972" y="5721851"/>
                  </a:cubicBezTo>
                  <a:lnTo>
                    <a:pt x="1812925" y="5752401"/>
                  </a:lnTo>
                  <a:lnTo>
                    <a:pt x="1808736" y="5754676"/>
                  </a:lnTo>
                  <a:lnTo>
                    <a:pt x="1805191" y="5748176"/>
                  </a:lnTo>
                  <a:lnTo>
                    <a:pt x="1794877" y="5751751"/>
                  </a:lnTo>
                  <a:lnTo>
                    <a:pt x="1789076" y="5743951"/>
                  </a:lnTo>
                  <a:lnTo>
                    <a:pt x="1796489" y="5727701"/>
                  </a:lnTo>
                  <a:lnTo>
                    <a:pt x="1813892" y="5714701"/>
                  </a:lnTo>
                  <a:close/>
                  <a:moveTo>
                    <a:pt x="3909022" y="5707051"/>
                  </a:moveTo>
                  <a:lnTo>
                    <a:pt x="3919500" y="5708956"/>
                  </a:lnTo>
                  <a:lnTo>
                    <a:pt x="3906800" y="5716576"/>
                  </a:lnTo>
                  <a:close/>
                  <a:moveTo>
                    <a:pt x="3933152" y="5702289"/>
                  </a:moveTo>
                  <a:lnTo>
                    <a:pt x="3938550" y="5710397"/>
                  </a:lnTo>
                  <a:lnTo>
                    <a:pt x="3943947" y="5710397"/>
                  </a:lnTo>
                  <a:lnTo>
                    <a:pt x="3944900" y="5717569"/>
                  </a:lnTo>
                  <a:lnTo>
                    <a:pt x="3936327" y="5719752"/>
                  </a:lnTo>
                  <a:lnTo>
                    <a:pt x="3929025" y="5713515"/>
                  </a:lnTo>
                  <a:lnTo>
                    <a:pt x="3925850" y="5706343"/>
                  </a:lnTo>
                  <a:close/>
                  <a:moveTo>
                    <a:pt x="3950898" y="5691176"/>
                  </a:moveTo>
                  <a:lnTo>
                    <a:pt x="3954426" y="5700557"/>
                  </a:lnTo>
                  <a:lnTo>
                    <a:pt x="3948252" y="5711814"/>
                  </a:lnTo>
                  <a:lnTo>
                    <a:pt x="3946488" y="5707749"/>
                  </a:lnTo>
                  <a:lnTo>
                    <a:pt x="3949428" y="5700557"/>
                  </a:lnTo>
                  <a:close/>
                  <a:moveTo>
                    <a:pt x="4188559" y="5689589"/>
                  </a:moveTo>
                  <a:lnTo>
                    <a:pt x="4200260" y="5693688"/>
                  </a:lnTo>
                  <a:lnTo>
                    <a:pt x="4201525" y="5703148"/>
                  </a:lnTo>
                  <a:lnTo>
                    <a:pt x="4222713" y="5713554"/>
                  </a:lnTo>
                  <a:lnTo>
                    <a:pt x="4207850" y="5720806"/>
                  </a:lnTo>
                  <a:lnTo>
                    <a:pt x="4198363" y="5712608"/>
                  </a:lnTo>
                  <a:lnTo>
                    <a:pt x="4203739" y="5728059"/>
                  </a:lnTo>
                  <a:lnTo>
                    <a:pt x="4197414" y="5735627"/>
                  </a:lnTo>
                  <a:lnTo>
                    <a:pt x="4179705" y="5734996"/>
                  </a:lnTo>
                  <a:lnTo>
                    <a:pt x="4168953" y="5725221"/>
                  </a:lnTo>
                  <a:lnTo>
                    <a:pt x="4186662" y="5713869"/>
                  </a:lnTo>
                  <a:lnTo>
                    <a:pt x="4173064" y="5710716"/>
                  </a:lnTo>
                  <a:lnTo>
                    <a:pt x="4164525" y="5723329"/>
                  </a:lnTo>
                  <a:lnTo>
                    <a:pt x="4144603" y="5715130"/>
                  </a:lnTo>
                  <a:lnTo>
                    <a:pt x="4143338" y="5702517"/>
                  </a:lnTo>
                  <a:lnTo>
                    <a:pt x="4165790" y="5703463"/>
                  </a:lnTo>
                  <a:lnTo>
                    <a:pt x="4167688" y="5696211"/>
                  </a:lnTo>
                  <a:lnTo>
                    <a:pt x="4181602" y="5695895"/>
                  </a:lnTo>
                  <a:close/>
                  <a:moveTo>
                    <a:pt x="3560407" y="5638789"/>
                  </a:moveTo>
                  <a:lnTo>
                    <a:pt x="3566757" y="5641629"/>
                  </a:lnTo>
                  <a:lnTo>
                    <a:pt x="3572790" y="5648572"/>
                  </a:lnTo>
                  <a:lnTo>
                    <a:pt x="3560725" y="5652675"/>
                  </a:lnTo>
                  <a:lnTo>
                    <a:pt x="3562312" y="5664667"/>
                  </a:lnTo>
                  <a:lnTo>
                    <a:pt x="3572155" y="5670663"/>
                  </a:lnTo>
                  <a:cubicBezTo>
                    <a:pt x="3571943" y="5673714"/>
                    <a:pt x="3571732" y="5676764"/>
                    <a:pt x="3571520" y="5679815"/>
                  </a:cubicBezTo>
                  <a:lnTo>
                    <a:pt x="3582950" y="5680447"/>
                  </a:lnTo>
                  <a:lnTo>
                    <a:pt x="3581680" y="5691177"/>
                  </a:lnTo>
                  <a:lnTo>
                    <a:pt x="3563265" y="5680447"/>
                  </a:lnTo>
                  <a:lnTo>
                    <a:pt x="3561677" y="5668770"/>
                  </a:lnTo>
                  <a:lnTo>
                    <a:pt x="3541675" y="5647310"/>
                  </a:lnTo>
                  <a:lnTo>
                    <a:pt x="3543262" y="5640367"/>
                  </a:lnTo>
                  <a:lnTo>
                    <a:pt x="3558185" y="5642891"/>
                  </a:lnTo>
                  <a:close/>
                  <a:moveTo>
                    <a:pt x="1988465" y="5605451"/>
                  </a:moveTo>
                  <a:lnTo>
                    <a:pt x="1990687" y="5609261"/>
                  </a:lnTo>
                  <a:lnTo>
                    <a:pt x="1976082" y="5621326"/>
                  </a:lnTo>
                  <a:lnTo>
                    <a:pt x="1975130" y="5626406"/>
                  </a:lnTo>
                  <a:lnTo>
                    <a:pt x="1985607" y="5621008"/>
                  </a:lnTo>
                  <a:lnTo>
                    <a:pt x="1979257" y="5631486"/>
                  </a:lnTo>
                  <a:lnTo>
                    <a:pt x="1981480" y="5638153"/>
                  </a:lnTo>
                  <a:lnTo>
                    <a:pt x="1998307" y="5636883"/>
                  </a:lnTo>
                  <a:lnTo>
                    <a:pt x="2005927" y="5638788"/>
                  </a:lnTo>
                  <a:lnTo>
                    <a:pt x="2008150" y="5651488"/>
                  </a:lnTo>
                  <a:lnTo>
                    <a:pt x="1999895" y="5666411"/>
                  </a:lnTo>
                  <a:lnTo>
                    <a:pt x="1993545" y="5677841"/>
                  </a:lnTo>
                  <a:lnTo>
                    <a:pt x="1987195" y="5690859"/>
                  </a:lnTo>
                  <a:lnTo>
                    <a:pt x="1965287" y="5699114"/>
                  </a:lnTo>
                  <a:lnTo>
                    <a:pt x="1965287" y="5694986"/>
                  </a:lnTo>
                  <a:lnTo>
                    <a:pt x="1954492" y="5688954"/>
                  </a:lnTo>
                  <a:lnTo>
                    <a:pt x="1937665" y="5683556"/>
                  </a:lnTo>
                  <a:cubicBezTo>
                    <a:pt x="1937877" y="5678370"/>
                    <a:pt x="1938088" y="5673185"/>
                    <a:pt x="1938300" y="5667999"/>
                  </a:cubicBezTo>
                  <a:lnTo>
                    <a:pt x="1928775" y="5660696"/>
                  </a:lnTo>
                  <a:lnTo>
                    <a:pt x="1912900" y="5662601"/>
                  </a:lnTo>
                  <a:cubicBezTo>
                    <a:pt x="1912688" y="5667258"/>
                    <a:pt x="1912477" y="5671914"/>
                    <a:pt x="1912265" y="5676571"/>
                  </a:cubicBezTo>
                  <a:lnTo>
                    <a:pt x="1902740" y="5674349"/>
                  </a:lnTo>
                  <a:lnTo>
                    <a:pt x="1900200" y="5650536"/>
                  </a:lnTo>
                  <a:lnTo>
                    <a:pt x="1917027" y="5641963"/>
                  </a:lnTo>
                  <a:lnTo>
                    <a:pt x="1937982" y="5626723"/>
                  </a:lnTo>
                  <a:lnTo>
                    <a:pt x="1952905" y="5619103"/>
                  </a:lnTo>
                  <a:close/>
                  <a:moveTo>
                    <a:pt x="4089680" y="5599101"/>
                  </a:moveTo>
                  <a:lnTo>
                    <a:pt x="4100475" y="5606038"/>
                  </a:lnTo>
                  <a:lnTo>
                    <a:pt x="4089045" y="5624958"/>
                  </a:lnTo>
                  <a:lnTo>
                    <a:pt x="4092220" y="5642931"/>
                  </a:lnTo>
                  <a:lnTo>
                    <a:pt x="4079520" y="5637571"/>
                  </a:lnTo>
                  <a:lnTo>
                    <a:pt x="4081742" y="5630318"/>
                  </a:lnTo>
                  <a:lnTo>
                    <a:pt x="4076345" y="5630318"/>
                  </a:lnTo>
                  <a:lnTo>
                    <a:pt x="4069042" y="5645139"/>
                  </a:lnTo>
                  <a:lnTo>
                    <a:pt x="4060470" y="5631580"/>
                  </a:lnTo>
                  <a:lnTo>
                    <a:pt x="4056025" y="5615813"/>
                  </a:lnTo>
                  <a:lnTo>
                    <a:pt x="4073805" y="5615813"/>
                  </a:lnTo>
                  <a:lnTo>
                    <a:pt x="4084600" y="5619597"/>
                  </a:lnTo>
                  <a:close/>
                  <a:moveTo>
                    <a:pt x="2070698" y="5599101"/>
                  </a:moveTo>
                  <a:lnTo>
                    <a:pt x="2091018" y="5613433"/>
                  </a:lnTo>
                  <a:lnTo>
                    <a:pt x="2092288" y="5624649"/>
                  </a:lnTo>
                  <a:lnTo>
                    <a:pt x="2079588" y="5632439"/>
                  </a:lnTo>
                  <a:lnTo>
                    <a:pt x="2067840" y="5622780"/>
                  </a:lnTo>
                  <a:lnTo>
                    <a:pt x="2041488" y="5624338"/>
                  </a:lnTo>
                  <a:lnTo>
                    <a:pt x="2040218" y="5614056"/>
                  </a:lnTo>
                  <a:lnTo>
                    <a:pt x="2033868" y="5614056"/>
                  </a:lnTo>
                  <a:lnTo>
                    <a:pt x="2031963" y="5604397"/>
                  </a:lnTo>
                  <a:close/>
                  <a:moveTo>
                    <a:pt x="4138765" y="5576879"/>
                  </a:moveTo>
                  <a:lnTo>
                    <a:pt x="4144990" y="5580100"/>
                  </a:lnTo>
                  <a:lnTo>
                    <a:pt x="4148103" y="5590408"/>
                  </a:lnTo>
                  <a:lnTo>
                    <a:pt x="4140943" y="5599104"/>
                  </a:lnTo>
                  <a:lnTo>
                    <a:pt x="4116353" y="5598138"/>
                  </a:lnTo>
                  <a:lnTo>
                    <a:pt x="4121956" y="5588475"/>
                  </a:lnTo>
                  <a:close/>
                  <a:moveTo>
                    <a:pt x="4302091" y="5553067"/>
                  </a:moveTo>
                  <a:lnTo>
                    <a:pt x="4302091" y="5561005"/>
                  </a:lnTo>
                  <a:lnTo>
                    <a:pt x="4297328" y="5558934"/>
                  </a:lnTo>
                  <a:close/>
                  <a:moveTo>
                    <a:pt x="4108553" y="5551476"/>
                  </a:moveTo>
                  <a:lnTo>
                    <a:pt x="4122700" y="5555898"/>
                  </a:lnTo>
                  <a:lnTo>
                    <a:pt x="4121735" y="5565764"/>
                  </a:lnTo>
                  <a:lnTo>
                    <a:pt x="4108874" y="5563723"/>
                  </a:lnTo>
                  <a:lnTo>
                    <a:pt x="4097300" y="5562702"/>
                  </a:lnTo>
                  <a:lnTo>
                    <a:pt x="4099229" y="5556919"/>
                  </a:lnTo>
                  <a:close/>
                  <a:moveTo>
                    <a:pt x="4289391" y="5540367"/>
                  </a:moveTo>
                  <a:lnTo>
                    <a:pt x="4308441" y="5541002"/>
                  </a:lnTo>
                  <a:lnTo>
                    <a:pt x="4301337" y="5548305"/>
                  </a:lnTo>
                  <a:lnTo>
                    <a:pt x="4292620" y="5551480"/>
                  </a:lnTo>
                  <a:lnTo>
                    <a:pt x="4289391" y="5548305"/>
                  </a:lnTo>
                  <a:close/>
                  <a:moveTo>
                    <a:pt x="4022925" y="5514964"/>
                  </a:moveTo>
                  <a:lnTo>
                    <a:pt x="4031881" y="5519920"/>
                  </a:lnTo>
                  <a:cubicBezTo>
                    <a:pt x="4031992" y="5524360"/>
                    <a:pt x="4032102" y="5528799"/>
                    <a:pt x="4032213" y="5533239"/>
                  </a:cubicBezTo>
                  <a:lnTo>
                    <a:pt x="4022261" y="5540364"/>
                  </a:lnTo>
                  <a:lnTo>
                    <a:pt x="4009988" y="5532310"/>
                  </a:lnTo>
                  <a:lnTo>
                    <a:pt x="4011315" y="5525186"/>
                  </a:lnTo>
                  <a:close/>
                  <a:moveTo>
                    <a:pt x="2542105" y="5470514"/>
                  </a:moveTo>
                  <a:lnTo>
                    <a:pt x="2547481" y="5470514"/>
                  </a:lnTo>
                  <a:lnTo>
                    <a:pt x="2566456" y="5478769"/>
                  </a:lnTo>
                  <a:lnTo>
                    <a:pt x="2578157" y="5478769"/>
                  </a:lnTo>
                  <a:lnTo>
                    <a:pt x="2586696" y="5503851"/>
                  </a:lnTo>
                  <a:cubicBezTo>
                    <a:pt x="2586380" y="5509460"/>
                    <a:pt x="2586063" y="5515070"/>
                    <a:pt x="2585747" y="5520679"/>
                  </a:cubicBezTo>
                  <a:lnTo>
                    <a:pt x="2601876" y="5547031"/>
                  </a:lnTo>
                  <a:cubicBezTo>
                    <a:pt x="2601560" y="5556450"/>
                    <a:pt x="2601243" y="5565870"/>
                    <a:pt x="2600927" y="5575289"/>
                  </a:cubicBezTo>
                  <a:lnTo>
                    <a:pt x="2590491" y="5584814"/>
                  </a:lnTo>
                  <a:lnTo>
                    <a:pt x="2586696" y="5599736"/>
                  </a:lnTo>
                  <a:lnTo>
                    <a:pt x="2600295" y="5611484"/>
                  </a:lnTo>
                  <a:lnTo>
                    <a:pt x="2592388" y="5641646"/>
                  </a:lnTo>
                  <a:lnTo>
                    <a:pt x="2584166" y="5676889"/>
                  </a:lnTo>
                  <a:cubicBezTo>
                    <a:pt x="2584271" y="5688425"/>
                    <a:pt x="2584377" y="5699960"/>
                    <a:pt x="2584482" y="5711496"/>
                  </a:cubicBezTo>
                  <a:lnTo>
                    <a:pt x="2570884" y="5732769"/>
                  </a:lnTo>
                  <a:lnTo>
                    <a:pt x="2561080" y="5721974"/>
                  </a:lnTo>
                  <a:lnTo>
                    <a:pt x="2550644" y="5711814"/>
                  </a:lnTo>
                  <a:lnTo>
                    <a:pt x="2532934" y="5723561"/>
                  </a:lnTo>
                  <a:cubicBezTo>
                    <a:pt x="2532618" y="5730229"/>
                    <a:pt x="2532301" y="5736896"/>
                    <a:pt x="2531985" y="5743564"/>
                  </a:cubicBezTo>
                  <a:lnTo>
                    <a:pt x="2523446" y="5752136"/>
                  </a:lnTo>
                  <a:lnTo>
                    <a:pt x="2510796" y="5753089"/>
                  </a:lnTo>
                  <a:lnTo>
                    <a:pt x="2496249" y="5756264"/>
                  </a:lnTo>
                  <a:lnTo>
                    <a:pt x="2484864" y="5748326"/>
                  </a:lnTo>
                  <a:lnTo>
                    <a:pt x="2476325" y="5751501"/>
                  </a:lnTo>
                  <a:lnTo>
                    <a:pt x="2472846" y="5740706"/>
                  </a:lnTo>
                  <a:lnTo>
                    <a:pt x="2481385" y="5740706"/>
                  </a:lnTo>
                  <a:lnTo>
                    <a:pt x="2474744" y="5735626"/>
                  </a:lnTo>
                  <a:cubicBezTo>
                    <a:pt x="2474428" y="5727265"/>
                    <a:pt x="2474111" y="5718905"/>
                    <a:pt x="2473795" y="5710544"/>
                  </a:cubicBezTo>
                  <a:lnTo>
                    <a:pt x="2460829" y="5693716"/>
                  </a:lnTo>
                  <a:lnTo>
                    <a:pt x="2477274" y="5644821"/>
                  </a:lnTo>
                  <a:lnTo>
                    <a:pt x="2481701" y="5631169"/>
                  </a:lnTo>
                  <a:lnTo>
                    <a:pt x="2467470" y="5619739"/>
                  </a:lnTo>
                  <a:lnTo>
                    <a:pt x="2476009" y="5598466"/>
                  </a:lnTo>
                  <a:lnTo>
                    <a:pt x="2469684" y="5588941"/>
                  </a:lnTo>
                  <a:lnTo>
                    <a:pt x="2475693" y="5575606"/>
                  </a:lnTo>
                  <a:lnTo>
                    <a:pt x="2466205" y="5557509"/>
                  </a:lnTo>
                  <a:lnTo>
                    <a:pt x="2450393" y="5547349"/>
                  </a:lnTo>
                  <a:lnTo>
                    <a:pt x="2445965" y="5556874"/>
                  </a:lnTo>
                  <a:lnTo>
                    <a:pt x="2441538" y="5535601"/>
                  </a:lnTo>
                  <a:lnTo>
                    <a:pt x="2447863" y="5521949"/>
                  </a:lnTo>
                  <a:lnTo>
                    <a:pt x="2442170" y="5497819"/>
                  </a:lnTo>
                  <a:lnTo>
                    <a:pt x="2450709" y="5492421"/>
                  </a:lnTo>
                  <a:lnTo>
                    <a:pt x="2454820" y="5477499"/>
                  </a:lnTo>
                  <a:lnTo>
                    <a:pt x="2461145" y="5482896"/>
                  </a:lnTo>
                  <a:lnTo>
                    <a:pt x="2451658" y="5497819"/>
                  </a:lnTo>
                  <a:lnTo>
                    <a:pt x="2459248" y="5509249"/>
                  </a:lnTo>
                  <a:lnTo>
                    <a:pt x="2476325" y="5517504"/>
                  </a:lnTo>
                  <a:lnTo>
                    <a:pt x="2496249" y="5519409"/>
                  </a:lnTo>
                  <a:lnTo>
                    <a:pt x="2503523" y="5503534"/>
                  </a:lnTo>
                  <a:lnTo>
                    <a:pt x="2524711" y="5490834"/>
                  </a:lnTo>
                  <a:lnTo>
                    <a:pt x="2537994" y="5481309"/>
                  </a:lnTo>
                  <a:close/>
                  <a:moveTo>
                    <a:pt x="3282913" y="5260964"/>
                  </a:moveTo>
                  <a:lnTo>
                    <a:pt x="3294026" y="5262084"/>
                  </a:lnTo>
                  <a:lnTo>
                    <a:pt x="3287964" y="5265727"/>
                  </a:lnTo>
                  <a:close/>
                  <a:moveTo>
                    <a:pt x="3328248" y="5257789"/>
                  </a:moveTo>
                  <a:lnTo>
                    <a:pt x="3340739" y="5264892"/>
                  </a:lnTo>
                  <a:lnTo>
                    <a:pt x="3362288" y="5271027"/>
                  </a:lnTo>
                  <a:lnTo>
                    <a:pt x="3361039" y="5276839"/>
                  </a:lnTo>
                  <a:lnTo>
                    <a:pt x="3336680" y="5270704"/>
                  </a:lnTo>
                  <a:lnTo>
                    <a:pt x="3324188" y="5259726"/>
                  </a:lnTo>
                  <a:close/>
                  <a:moveTo>
                    <a:pt x="2671407" y="5257789"/>
                  </a:moveTo>
                  <a:lnTo>
                    <a:pt x="2674900" y="5266657"/>
                  </a:lnTo>
                  <a:lnTo>
                    <a:pt x="2673947" y="5273226"/>
                  </a:lnTo>
                  <a:lnTo>
                    <a:pt x="2667597" y="5275197"/>
                  </a:lnTo>
                  <a:lnTo>
                    <a:pt x="2671725" y="5284722"/>
                  </a:lnTo>
                  <a:lnTo>
                    <a:pt x="2664422" y="5286364"/>
                  </a:lnTo>
                  <a:lnTo>
                    <a:pt x="2659977" y="5276510"/>
                  </a:lnTo>
                  <a:lnTo>
                    <a:pt x="2643150" y="5278481"/>
                  </a:lnTo>
                  <a:lnTo>
                    <a:pt x="2636800" y="5268956"/>
                  </a:lnTo>
                  <a:lnTo>
                    <a:pt x="2659977" y="5266657"/>
                  </a:lnTo>
                  <a:close/>
                  <a:moveTo>
                    <a:pt x="3264815" y="5237151"/>
                  </a:moveTo>
                  <a:lnTo>
                    <a:pt x="3282277" y="5247144"/>
                  </a:lnTo>
                  <a:lnTo>
                    <a:pt x="3295930" y="5244334"/>
                  </a:lnTo>
                  <a:lnTo>
                    <a:pt x="3316250" y="5251204"/>
                  </a:lnTo>
                  <a:lnTo>
                    <a:pt x="3295930" y="5249955"/>
                  </a:lnTo>
                  <a:lnTo>
                    <a:pt x="3283865" y="5256201"/>
                  </a:lnTo>
                  <a:lnTo>
                    <a:pt x="3252750" y="5239337"/>
                  </a:lnTo>
                  <a:close/>
                  <a:moveTo>
                    <a:pt x="2572585" y="5232389"/>
                  </a:moveTo>
                  <a:cubicBezTo>
                    <a:pt x="2573224" y="5246022"/>
                    <a:pt x="2573864" y="5259654"/>
                    <a:pt x="2574503" y="5273287"/>
                  </a:cubicBezTo>
                  <a:lnTo>
                    <a:pt x="2571306" y="5288188"/>
                  </a:lnTo>
                  <a:lnTo>
                    <a:pt x="2584413" y="5315453"/>
                  </a:lnTo>
                  <a:lnTo>
                    <a:pt x="2581536" y="5359522"/>
                  </a:lnTo>
                  <a:lnTo>
                    <a:pt x="2570028" y="5388373"/>
                  </a:lnTo>
                  <a:lnTo>
                    <a:pt x="2566831" y="5402957"/>
                  </a:lnTo>
                  <a:lnTo>
                    <a:pt x="2557561" y="5426101"/>
                  </a:lnTo>
                  <a:lnTo>
                    <a:pt x="2549249" y="5445123"/>
                  </a:lnTo>
                  <a:lnTo>
                    <a:pt x="2547971" y="5451464"/>
                  </a:lnTo>
                  <a:lnTo>
                    <a:pt x="2539659" y="5446391"/>
                  </a:lnTo>
                  <a:lnTo>
                    <a:pt x="2531987" y="5444489"/>
                  </a:lnTo>
                  <a:lnTo>
                    <a:pt x="2531028" y="5439099"/>
                  </a:lnTo>
                  <a:lnTo>
                    <a:pt x="2521438" y="5434978"/>
                  </a:lnTo>
                  <a:lnTo>
                    <a:pt x="2510569" y="5426735"/>
                  </a:lnTo>
                  <a:lnTo>
                    <a:pt x="2518241" y="5408663"/>
                  </a:lnTo>
                  <a:lnTo>
                    <a:pt x="2511209" y="5405493"/>
                  </a:lnTo>
                  <a:lnTo>
                    <a:pt x="2499701" y="5400103"/>
                  </a:lnTo>
                  <a:lnTo>
                    <a:pt x="2503856" y="5393762"/>
                  </a:lnTo>
                  <a:lnTo>
                    <a:pt x="2504815" y="5384568"/>
                  </a:lnTo>
                  <a:lnTo>
                    <a:pt x="2501619" y="5381398"/>
                  </a:lnTo>
                  <a:lnTo>
                    <a:pt x="2501619" y="5366814"/>
                  </a:lnTo>
                  <a:lnTo>
                    <a:pt x="2497143" y="5356035"/>
                  </a:lnTo>
                  <a:lnTo>
                    <a:pt x="2490750" y="5342719"/>
                  </a:lnTo>
                  <a:cubicBezTo>
                    <a:pt x="2491070" y="5338492"/>
                    <a:pt x="2491389" y="5334264"/>
                    <a:pt x="2491709" y="5330037"/>
                  </a:cubicBezTo>
                  <a:lnTo>
                    <a:pt x="2501299" y="5327818"/>
                  </a:lnTo>
                  <a:cubicBezTo>
                    <a:pt x="2500873" y="5320420"/>
                    <a:pt x="2500446" y="5313023"/>
                    <a:pt x="2500020" y="5305625"/>
                  </a:cubicBezTo>
                  <a:lnTo>
                    <a:pt x="2520159" y="5294846"/>
                  </a:lnTo>
                  <a:lnTo>
                    <a:pt x="2524315" y="5283432"/>
                  </a:lnTo>
                  <a:lnTo>
                    <a:pt x="2538061" y="5272653"/>
                  </a:lnTo>
                  <a:lnTo>
                    <a:pt x="2550848" y="5278994"/>
                  </a:lnTo>
                  <a:lnTo>
                    <a:pt x="2558520" y="5271702"/>
                  </a:lnTo>
                  <a:lnTo>
                    <a:pt x="2554684" y="5255850"/>
                  </a:lnTo>
                  <a:lnTo>
                    <a:pt x="2562356" y="5235559"/>
                  </a:lnTo>
                  <a:close/>
                  <a:moveTo>
                    <a:pt x="3216274" y="5219689"/>
                  </a:moveTo>
                  <a:lnTo>
                    <a:pt x="3221000" y="5221547"/>
                  </a:lnTo>
                  <a:lnTo>
                    <a:pt x="3210958" y="5232389"/>
                  </a:lnTo>
                  <a:lnTo>
                    <a:pt x="3210367" y="5228052"/>
                  </a:lnTo>
                  <a:lnTo>
                    <a:pt x="3208300" y="5222477"/>
                  </a:lnTo>
                  <a:close/>
                  <a:moveTo>
                    <a:pt x="3236875" y="5199051"/>
                  </a:moveTo>
                  <a:lnTo>
                    <a:pt x="3266104" y="5206144"/>
                  </a:lnTo>
                  <a:lnTo>
                    <a:pt x="3297200" y="5210197"/>
                  </a:lnTo>
                  <a:lnTo>
                    <a:pt x="3297200" y="5214926"/>
                  </a:lnTo>
                  <a:lnTo>
                    <a:pt x="3266726" y="5213912"/>
                  </a:lnTo>
                  <a:lnTo>
                    <a:pt x="3239673" y="5206819"/>
                  </a:lnTo>
                  <a:close/>
                  <a:moveTo>
                    <a:pt x="3261468" y="5180001"/>
                  </a:moveTo>
                  <a:lnTo>
                    <a:pt x="3278151" y="5188077"/>
                  </a:lnTo>
                  <a:lnTo>
                    <a:pt x="3274688" y="5194289"/>
                  </a:lnTo>
                  <a:lnTo>
                    <a:pt x="3257376" y="5193046"/>
                  </a:lnTo>
                  <a:lnTo>
                    <a:pt x="3245415" y="5189630"/>
                  </a:lnTo>
                  <a:lnTo>
                    <a:pt x="3241953" y="5184970"/>
                  </a:lnTo>
                  <a:lnTo>
                    <a:pt x="3241638" y="5180311"/>
                  </a:lnTo>
                  <a:close/>
                  <a:moveTo>
                    <a:pt x="3220023" y="5175239"/>
                  </a:moveTo>
                  <a:lnTo>
                    <a:pt x="3235288" y="5184764"/>
                  </a:lnTo>
                  <a:lnTo>
                    <a:pt x="3225824" y="5183535"/>
                  </a:lnTo>
                  <a:lnTo>
                    <a:pt x="3211475" y="5175546"/>
                  </a:lnTo>
                  <a:close/>
                  <a:moveTo>
                    <a:pt x="2421121" y="5104145"/>
                  </a:moveTo>
                  <a:lnTo>
                    <a:pt x="2412624" y="5112639"/>
                  </a:lnTo>
                  <a:cubicBezTo>
                    <a:pt x="2412640" y="5112672"/>
                    <a:pt x="2412656" y="5112704"/>
                    <a:pt x="2412672" y="5112737"/>
                  </a:cubicBezTo>
                  <a:lnTo>
                    <a:pt x="2421138" y="5104253"/>
                  </a:lnTo>
                  <a:cubicBezTo>
                    <a:pt x="2421132" y="5104217"/>
                    <a:pt x="2421127" y="5104181"/>
                    <a:pt x="2421121" y="5104145"/>
                  </a:cubicBezTo>
                  <a:close/>
                  <a:moveTo>
                    <a:pt x="3071775" y="5056176"/>
                  </a:moveTo>
                  <a:lnTo>
                    <a:pt x="3095705" y="5079407"/>
                  </a:lnTo>
                  <a:lnTo>
                    <a:pt x="3109875" y="5094276"/>
                  </a:lnTo>
                  <a:lnTo>
                    <a:pt x="3092242" y="5084364"/>
                  </a:lnTo>
                  <a:lnTo>
                    <a:pt x="3080277" y="5069805"/>
                  </a:lnTo>
                  <a:close/>
                  <a:moveTo>
                    <a:pt x="3087650" y="5051414"/>
                  </a:moveTo>
                  <a:lnTo>
                    <a:pt x="3115887" y="5070981"/>
                  </a:lnTo>
                  <a:lnTo>
                    <a:pt x="3117813" y="5079989"/>
                  </a:lnTo>
                  <a:close/>
                  <a:moveTo>
                    <a:pt x="3100350" y="5049826"/>
                  </a:moveTo>
                  <a:lnTo>
                    <a:pt x="3114638" y="5056224"/>
                  </a:lnTo>
                  <a:lnTo>
                    <a:pt x="3110215" y="5060939"/>
                  </a:lnTo>
                  <a:close/>
                  <a:moveTo>
                    <a:pt x="3085812" y="5013314"/>
                  </a:moveTo>
                  <a:lnTo>
                    <a:pt x="3107082" y="5026331"/>
                  </a:lnTo>
                  <a:lnTo>
                    <a:pt x="3109016" y="5031411"/>
                  </a:lnTo>
                  <a:lnTo>
                    <a:pt x="3102570" y="5029824"/>
                  </a:lnTo>
                  <a:lnTo>
                    <a:pt x="3115461" y="5041254"/>
                  </a:lnTo>
                  <a:lnTo>
                    <a:pt x="3124163" y="5047921"/>
                  </a:lnTo>
                  <a:lnTo>
                    <a:pt x="3122874" y="5051414"/>
                  </a:lnTo>
                  <a:lnTo>
                    <a:pt x="3104182" y="5037126"/>
                  </a:lnTo>
                  <a:lnTo>
                    <a:pt x="3105471" y="5045381"/>
                  </a:lnTo>
                  <a:lnTo>
                    <a:pt x="3093224" y="5033316"/>
                  </a:lnTo>
                  <a:lnTo>
                    <a:pt x="3084523" y="5021886"/>
                  </a:lnTo>
                  <a:lnTo>
                    <a:pt x="3081300" y="5013949"/>
                  </a:lnTo>
                  <a:close/>
                  <a:moveTo>
                    <a:pt x="3043982" y="5011726"/>
                  </a:moveTo>
                  <a:lnTo>
                    <a:pt x="3058460" y="5028318"/>
                  </a:lnTo>
                  <a:cubicBezTo>
                    <a:pt x="3058665" y="5032005"/>
                    <a:pt x="3058871" y="5035692"/>
                    <a:pt x="3059076" y="5039379"/>
                  </a:cubicBezTo>
                  <a:lnTo>
                    <a:pt x="3055071" y="5040301"/>
                  </a:lnTo>
                  <a:lnTo>
                    <a:pt x="3052299" y="5032927"/>
                  </a:lnTo>
                  <a:lnTo>
                    <a:pt x="3046139" y="5030161"/>
                  </a:lnTo>
                  <a:lnTo>
                    <a:pt x="3039978" y="5022173"/>
                  </a:lnTo>
                  <a:lnTo>
                    <a:pt x="3038438" y="5013877"/>
                  </a:lnTo>
                  <a:close/>
                  <a:moveTo>
                    <a:pt x="3081196" y="4995851"/>
                  </a:moveTo>
                  <a:lnTo>
                    <a:pt x="3089628" y="5007599"/>
                  </a:lnTo>
                  <a:lnTo>
                    <a:pt x="3094000" y="5013314"/>
                  </a:lnTo>
                  <a:lnTo>
                    <a:pt x="3077761" y="5004106"/>
                  </a:lnTo>
                  <a:lnTo>
                    <a:pt x="3074950" y="4998708"/>
                  </a:lnTo>
                  <a:close/>
                  <a:moveTo>
                    <a:pt x="6495127" y="4986728"/>
                  </a:moveTo>
                  <a:lnTo>
                    <a:pt x="6506559" y="4995299"/>
                  </a:lnTo>
                  <a:lnTo>
                    <a:pt x="6517991" y="4992442"/>
                  </a:lnTo>
                  <a:lnTo>
                    <a:pt x="6525612" y="4997204"/>
                  </a:lnTo>
                  <a:lnTo>
                    <a:pt x="6540537" y="4999426"/>
                  </a:lnTo>
                  <a:lnTo>
                    <a:pt x="6557050" y="5002918"/>
                  </a:lnTo>
                  <a:lnTo>
                    <a:pt x="6561450" y="5001033"/>
                  </a:lnTo>
                  <a:lnTo>
                    <a:pt x="6527292" y="5071939"/>
                  </a:lnTo>
                  <a:lnTo>
                    <a:pt x="6524977" y="5069582"/>
                  </a:lnTo>
                  <a:lnTo>
                    <a:pt x="6514815" y="5041964"/>
                  </a:lnTo>
                  <a:lnTo>
                    <a:pt x="6504336" y="5039424"/>
                  </a:lnTo>
                  <a:lnTo>
                    <a:pt x="6495762" y="5044821"/>
                  </a:lnTo>
                  <a:lnTo>
                    <a:pt x="6487506" y="5041329"/>
                  </a:lnTo>
                  <a:cubicBezTo>
                    <a:pt x="6487188" y="5037731"/>
                    <a:pt x="6486871" y="5034134"/>
                    <a:pt x="6486553" y="5030536"/>
                  </a:cubicBezTo>
                  <a:lnTo>
                    <a:pt x="6470993" y="5017520"/>
                  </a:lnTo>
                  <a:lnTo>
                    <a:pt x="6473534" y="4998791"/>
                  </a:lnTo>
                  <a:lnTo>
                    <a:pt x="6484648" y="4994981"/>
                  </a:lnTo>
                  <a:close/>
                  <a:moveTo>
                    <a:pt x="3034945" y="4948226"/>
                  </a:moveTo>
                  <a:lnTo>
                    <a:pt x="3042883" y="4949174"/>
                  </a:lnTo>
                  <a:lnTo>
                    <a:pt x="3044153" y="4962446"/>
                  </a:lnTo>
                  <a:lnTo>
                    <a:pt x="3048915" y="4968133"/>
                  </a:lnTo>
                  <a:lnTo>
                    <a:pt x="3055265" y="4979509"/>
                  </a:lnTo>
                  <a:lnTo>
                    <a:pt x="3060663" y="5014901"/>
                  </a:lnTo>
                  <a:lnTo>
                    <a:pt x="3054313" y="5014269"/>
                  </a:lnTo>
                  <a:lnTo>
                    <a:pt x="3049868" y="5008581"/>
                  </a:lnTo>
                  <a:lnTo>
                    <a:pt x="3040342" y="4999101"/>
                  </a:lnTo>
                  <a:lnTo>
                    <a:pt x="3036850" y="4987725"/>
                  </a:lnTo>
                  <a:lnTo>
                    <a:pt x="3039072" y="4981405"/>
                  </a:lnTo>
                  <a:lnTo>
                    <a:pt x="3044788" y="4985829"/>
                  </a:lnTo>
                  <a:lnTo>
                    <a:pt x="3046058" y="4981405"/>
                  </a:lnTo>
                  <a:lnTo>
                    <a:pt x="3046058" y="4972241"/>
                  </a:lnTo>
                  <a:lnTo>
                    <a:pt x="3033675" y="4958022"/>
                  </a:lnTo>
                  <a:close/>
                  <a:moveTo>
                    <a:pt x="3060662" y="4941876"/>
                  </a:moveTo>
                  <a:lnTo>
                    <a:pt x="3066377" y="4941876"/>
                  </a:lnTo>
                  <a:lnTo>
                    <a:pt x="3081300" y="4964101"/>
                  </a:lnTo>
                  <a:lnTo>
                    <a:pt x="3086062" y="4968228"/>
                  </a:lnTo>
                  <a:lnTo>
                    <a:pt x="3081935" y="4974578"/>
                  </a:lnTo>
                  <a:lnTo>
                    <a:pt x="3089872" y="4983786"/>
                  </a:lnTo>
                  <a:lnTo>
                    <a:pt x="3097175" y="4999026"/>
                  </a:lnTo>
                  <a:lnTo>
                    <a:pt x="3094317" y="4994263"/>
                  </a:lnTo>
                  <a:lnTo>
                    <a:pt x="3087967" y="4991406"/>
                  </a:lnTo>
                  <a:lnTo>
                    <a:pt x="3075902" y="4984738"/>
                  </a:lnTo>
                  <a:lnTo>
                    <a:pt x="3072092" y="4972673"/>
                  </a:lnTo>
                  <a:lnTo>
                    <a:pt x="3068917" y="4972038"/>
                  </a:lnTo>
                  <a:lnTo>
                    <a:pt x="3054312" y="4962196"/>
                  </a:lnTo>
                  <a:lnTo>
                    <a:pt x="3052725" y="4951083"/>
                  </a:lnTo>
                  <a:lnTo>
                    <a:pt x="3060662" y="4950448"/>
                  </a:lnTo>
                  <a:close/>
                  <a:moveTo>
                    <a:pt x="6600872" y="4906095"/>
                  </a:moveTo>
                  <a:lnTo>
                    <a:pt x="6598649" y="4911492"/>
                  </a:lnTo>
                  <a:lnTo>
                    <a:pt x="6602058" y="4916735"/>
                  </a:lnTo>
                  <a:lnTo>
                    <a:pt x="6570401" y="4982451"/>
                  </a:lnTo>
                  <a:lnTo>
                    <a:pt x="6569434" y="4982283"/>
                  </a:lnTo>
                  <a:lnTo>
                    <a:pt x="6564036" y="4977839"/>
                  </a:lnTo>
                  <a:lnTo>
                    <a:pt x="6564354" y="4967363"/>
                  </a:lnTo>
                  <a:lnTo>
                    <a:pt x="6569752" y="4961332"/>
                  </a:lnTo>
                  <a:lnTo>
                    <a:pt x="6573563" y="4943237"/>
                  </a:lnTo>
                  <a:lnTo>
                    <a:pt x="6567212" y="4935936"/>
                  </a:lnTo>
                  <a:lnTo>
                    <a:pt x="6568799" y="4924190"/>
                  </a:lnTo>
                  <a:lnTo>
                    <a:pt x="6582772" y="4909905"/>
                  </a:lnTo>
                  <a:close/>
                  <a:moveTo>
                    <a:pt x="4951102" y="4806942"/>
                  </a:moveTo>
                  <a:lnTo>
                    <a:pt x="4954554" y="4813479"/>
                  </a:lnTo>
                  <a:lnTo>
                    <a:pt x="4953518" y="4818055"/>
                  </a:lnTo>
                  <a:lnTo>
                    <a:pt x="4946616" y="4810210"/>
                  </a:lnTo>
                  <a:close/>
                  <a:moveTo>
                    <a:pt x="5054566" y="4779954"/>
                  </a:moveTo>
                  <a:lnTo>
                    <a:pt x="5046311" y="4792539"/>
                  </a:lnTo>
                  <a:lnTo>
                    <a:pt x="5039961" y="4814879"/>
                  </a:lnTo>
                  <a:lnTo>
                    <a:pt x="5029166" y="4805125"/>
                  </a:lnTo>
                  <a:lnTo>
                    <a:pt x="5032341" y="4797888"/>
                  </a:lnTo>
                  <a:lnTo>
                    <a:pt x="5048533" y="4785303"/>
                  </a:lnTo>
                  <a:close/>
                  <a:moveTo>
                    <a:pt x="4546749" y="4760722"/>
                  </a:moveTo>
                  <a:lnTo>
                    <a:pt x="4546260" y="4761212"/>
                  </a:lnTo>
                  <a:lnTo>
                    <a:pt x="4546884" y="4760899"/>
                  </a:lnTo>
                  <a:close/>
                  <a:moveTo>
                    <a:pt x="5140291" y="4749792"/>
                  </a:moveTo>
                  <a:lnTo>
                    <a:pt x="5127591" y="4759317"/>
                  </a:lnTo>
                  <a:lnTo>
                    <a:pt x="5130477" y="4751021"/>
                  </a:lnTo>
                  <a:close/>
                  <a:moveTo>
                    <a:pt x="6342270" y="4710093"/>
                  </a:moveTo>
                  <a:lnTo>
                    <a:pt x="6339836" y="4714047"/>
                  </a:lnTo>
                  <a:lnTo>
                    <a:pt x="6301729" y="4718809"/>
                  </a:lnTo>
                  <a:cubicBezTo>
                    <a:pt x="6301306" y="4724946"/>
                    <a:pt x="6300882" y="4731083"/>
                    <a:pt x="6300459" y="4737220"/>
                  </a:cubicBezTo>
                  <a:cubicBezTo>
                    <a:pt x="6300469" y="4737225"/>
                    <a:pt x="6300478" y="4737230"/>
                    <a:pt x="6300488" y="4737235"/>
                  </a:cubicBezTo>
                  <a:cubicBezTo>
                    <a:pt x="6300905" y="4731196"/>
                    <a:pt x="6301321" y="4725157"/>
                    <a:pt x="6301738" y="4719118"/>
                  </a:cubicBezTo>
                  <a:lnTo>
                    <a:pt x="6339844" y="4714356"/>
                  </a:lnTo>
                  <a:lnTo>
                    <a:pt x="6342384" y="4710229"/>
                  </a:lnTo>
                  <a:close/>
                  <a:moveTo>
                    <a:pt x="1472534" y="4375142"/>
                  </a:moveTo>
                  <a:lnTo>
                    <a:pt x="1482060" y="4376139"/>
                  </a:lnTo>
                  <a:lnTo>
                    <a:pt x="1487457" y="4385110"/>
                  </a:lnTo>
                  <a:lnTo>
                    <a:pt x="1484282" y="4388433"/>
                  </a:lnTo>
                  <a:lnTo>
                    <a:pt x="1476662" y="4385110"/>
                  </a:lnTo>
                  <a:lnTo>
                    <a:pt x="1467137" y="4389430"/>
                  </a:lnTo>
                  <a:lnTo>
                    <a:pt x="1465232" y="4381787"/>
                  </a:lnTo>
                  <a:close/>
                  <a:moveTo>
                    <a:pt x="1435070" y="4357679"/>
                  </a:moveTo>
                  <a:lnTo>
                    <a:pt x="1446184" y="4359584"/>
                  </a:lnTo>
                  <a:lnTo>
                    <a:pt x="1443096" y="4363711"/>
                  </a:lnTo>
                  <a:lnTo>
                    <a:pt x="1435996" y="4364029"/>
                  </a:lnTo>
                  <a:close/>
                  <a:moveTo>
                    <a:pt x="1538093" y="4154476"/>
                  </a:moveTo>
                  <a:lnTo>
                    <a:pt x="1543523" y="4158725"/>
                  </a:lnTo>
                  <a:lnTo>
                    <a:pt x="1561405" y="4162647"/>
                  </a:lnTo>
                  <a:lnTo>
                    <a:pt x="1566834" y="4170491"/>
                  </a:lnTo>
                  <a:lnTo>
                    <a:pt x="1564918" y="4178008"/>
                  </a:lnTo>
                  <a:lnTo>
                    <a:pt x="1557251" y="4185526"/>
                  </a:lnTo>
                  <a:lnTo>
                    <a:pt x="1549910" y="4187814"/>
                  </a:lnTo>
                  <a:lnTo>
                    <a:pt x="1525320" y="4175067"/>
                  </a:lnTo>
                  <a:lnTo>
                    <a:pt x="1511272" y="4175067"/>
                  </a:lnTo>
                  <a:lnTo>
                    <a:pt x="1515740" y="4171798"/>
                  </a:lnTo>
                  <a:close/>
                  <a:moveTo>
                    <a:pt x="2133803" y="3771889"/>
                  </a:moveTo>
                  <a:lnTo>
                    <a:pt x="2135150" y="3783636"/>
                  </a:lnTo>
                  <a:lnTo>
                    <a:pt x="2131782" y="3794114"/>
                  </a:lnTo>
                  <a:lnTo>
                    <a:pt x="2129762" y="3813164"/>
                  </a:lnTo>
                  <a:lnTo>
                    <a:pt x="2112925" y="3813164"/>
                  </a:lnTo>
                  <a:lnTo>
                    <a:pt x="2114609" y="3788081"/>
                  </a:lnTo>
                  <a:lnTo>
                    <a:pt x="2124711" y="3775381"/>
                  </a:lnTo>
                  <a:close/>
                  <a:moveTo>
                    <a:pt x="2166583" y="3746489"/>
                  </a:moveTo>
                  <a:lnTo>
                    <a:pt x="2171663" y="3748735"/>
                  </a:lnTo>
                  <a:lnTo>
                    <a:pt x="2153883" y="3759324"/>
                  </a:lnTo>
                  <a:lnTo>
                    <a:pt x="2146263" y="3767988"/>
                  </a:lnTo>
                  <a:lnTo>
                    <a:pt x="2140230" y="3776652"/>
                  </a:lnTo>
                  <a:lnTo>
                    <a:pt x="2136738" y="3766705"/>
                  </a:lnTo>
                  <a:lnTo>
                    <a:pt x="2146263" y="3757078"/>
                  </a:lnTo>
                  <a:close/>
                  <a:moveTo>
                    <a:pt x="1246315" y="3744901"/>
                  </a:moveTo>
                  <a:lnTo>
                    <a:pt x="1253753" y="3753473"/>
                  </a:lnTo>
                  <a:lnTo>
                    <a:pt x="1263448" y="3760458"/>
                  </a:lnTo>
                  <a:lnTo>
                    <a:pt x="1273144" y="3759506"/>
                  </a:lnTo>
                  <a:lnTo>
                    <a:pt x="1263448" y="3772206"/>
                  </a:lnTo>
                  <a:lnTo>
                    <a:pt x="1258277" y="3783953"/>
                  </a:lnTo>
                  <a:lnTo>
                    <a:pt x="1250844" y="3789351"/>
                  </a:lnTo>
                  <a:lnTo>
                    <a:pt x="1222724" y="3780143"/>
                  </a:lnTo>
                  <a:lnTo>
                    <a:pt x="1219167" y="3767443"/>
                  </a:lnTo>
                  <a:lnTo>
                    <a:pt x="1225632" y="3765221"/>
                  </a:lnTo>
                  <a:lnTo>
                    <a:pt x="1222400" y="3762046"/>
                  </a:lnTo>
                  <a:lnTo>
                    <a:pt x="1220461" y="3748393"/>
                  </a:lnTo>
                  <a:close/>
                  <a:moveTo>
                    <a:pt x="2215160" y="3730614"/>
                  </a:moveTo>
                  <a:lnTo>
                    <a:pt x="2216113" y="3734660"/>
                  </a:lnTo>
                  <a:lnTo>
                    <a:pt x="2207540" y="3735594"/>
                  </a:lnTo>
                  <a:lnTo>
                    <a:pt x="2194840" y="3739952"/>
                  </a:lnTo>
                  <a:lnTo>
                    <a:pt x="2188490" y="3744933"/>
                  </a:lnTo>
                  <a:lnTo>
                    <a:pt x="2178330" y="3746489"/>
                  </a:lnTo>
                  <a:lnTo>
                    <a:pt x="2171663" y="3739330"/>
                  </a:lnTo>
                  <a:lnTo>
                    <a:pt x="2200238" y="3732482"/>
                  </a:lnTo>
                  <a:close/>
                  <a:moveTo>
                    <a:pt x="2265326" y="3727439"/>
                  </a:moveTo>
                  <a:lnTo>
                    <a:pt x="2248622" y="3736964"/>
                  </a:lnTo>
                  <a:lnTo>
                    <a:pt x="2235070" y="3735232"/>
                  </a:lnTo>
                  <a:lnTo>
                    <a:pt x="2222463" y="3736387"/>
                  </a:lnTo>
                  <a:lnTo>
                    <a:pt x="2227821" y="3730614"/>
                  </a:lnTo>
                  <a:lnTo>
                    <a:pt x="2243579" y="3730325"/>
                  </a:lnTo>
                  <a:lnTo>
                    <a:pt x="2256816" y="3729171"/>
                  </a:lnTo>
                  <a:close/>
                  <a:moveTo>
                    <a:pt x="2293901" y="3721089"/>
                  </a:moveTo>
                  <a:lnTo>
                    <a:pt x="2284247" y="3726436"/>
                  </a:lnTo>
                  <a:lnTo>
                    <a:pt x="2270088" y="3733789"/>
                  </a:lnTo>
                  <a:lnTo>
                    <a:pt x="2275558" y="3723763"/>
                  </a:lnTo>
                  <a:close/>
                  <a:moveTo>
                    <a:pt x="2314928" y="3706801"/>
                  </a:moveTo>
                  <a:lnTo>
                    <a:pt x="2327813" y="3706801"/>
                  </a:lnTo>
                  <a:lnTo>
                    <a:pt x="2332000" y="3711192"/>
                  </a:lnTo>
                  <a:lnTo>
                    <a:pt x="2322337" y="3713556"/>
                  </a:lnTo>
                  <a:lnTo>
                    <a:pt x="2315251" y="3722676"/>
                  </a:lnTo>
                  <a:lnTo>
                    <a:pt x="2309775" y="3715921"/>
                  </a:lnTo>
                  <a:close/>
                  <a:moveTo>
                    <a:pt x="2362163" y="3689339"/>
                  </a:moveTo>
                  <a:lnTo>
                    <a:pt x="2358194" y="3694310"/>
                  </a:lnTo>
                  <a:lnTo>
                    <a:pt x="2338350" y="3700452"/>
                  </a:lnTo>
                  <a:lnTo>
                    <a:pt x="2351579" y="3693433"/>
                  </a:lnTo>
                  <a:close/>
                  <a:moveTo>
                    <a:pt x="2392325" y="3682989"/>
                  </a:moveTo>
                  <a:lnTo>
                    <a:pt x="2388983" y="3687752"/>
                  </a:lnTo>
                  <a:lnTo>
                    <a:pt x="2373275" y="3685187"/>
                  </a:lnTo>
                  <a:close/>
                  <a:moveTo>
                    <a:pt x="2415017" y="3681401"/>
                  </a:moveTo>
                  <a:lnTo>
                    <a:pt x="2422488" y="3682866"/>
                  </a:lnTo>
                  <a:lnTo>
                    <a:pt x="2406613" y="3684576"/>
                  </a:lnTo>
                  <a:close/>
                  <a:moveTo>
                    <a:pt x="2985194" y="3619489"/>
                  </a:moveTo>
                  <a:lnTo>
                    <a:pt x="3001933" y="3643179"/>
                  </a:lnTo>
                  <a:lnTo>
                    <a:pt x="3012555" y="3653563"/>
                  </a:lnTo>
                  <a:lnTo>
                    <a:pt x="3031868" y="3655835"/>
                  </a:lnTo>
                  <a:lnTo>
                    <a:pt x="3043778" y="3654212"/>
                  </a:lnTo>
                  <a:lnTo>
                    <a:pt x="3041525" y="3658756"/>
                  </a:lnTo>
                  <a:lnTo>
                    <a:pt x="3047963" y="3678227"/>
                  </a:lnTo>
                  <a:lnTo>
                    <a:pt x="3036375" y="3670438"/>
                  </a:lnTo>
                  <a:lnTo>
                    <a:pt x="3022212" y="3667518"/>
                  </a:lnTo>
                  <a:lnTo>
                    <a:pt x="3011589" y="3675306"/>
                  </a:lnTo>
                  <a:lnTo>
                    <a:pt x="3000645" y="3667518"/>
                  </a:lnTo>
                  <a:lnTo>
                    <a:pt x="3000001" y="3667193"/>
                  </a:lnTo>
                  <a:lnTo>
                    <a:pt x="2997426" y="3665895"/>
                  </a:lnTo>
                  <a:lnTo>
                    <a:pt x="2995495" y="3663624"/>
                  </a:lnTo>
                  <a:lnTo>
                    <a:pt x="2994529" y="3662650"/>
                  </a:lnTo>
                  <a:cubicBezTo>
                    <a:pt x="2994422" y="3662109"/>
                    <a:pt x="2994314" y="3661568"/>
                    <a:pt x="2994207" y="3661027"/>
                  </a:cubicBezTo>
                  <a:lnTo>
                    <a:pt x="2995173" y="3651292"/>
                  </a:lnTo>
                  <a:cubicBezTo>
                    <a:pt x="2995280" y="3648912"/>
                    <a:pt x="2995388" y="3646532"/>
                    <a:pt x="2995495" y="3644152"/>
                  </a:cubicBezTo>
                  <a:lnTo>
                    <a:pt x="2987770" y="3639934"/>
                  </a:lnTo>
                  <a:lnTo>
                    <a:pt x="2978113" y="3632145"/>
                  </a:lnTo>
                  <a:close/>
                  <a:moveTo>
                    <a:pt x="720699" y="3606789"/>
                  </a:moveTo>
                  <a:lnTo>
                    <a:pt x="731812" y="3609057"/>
                  </a:lnTo>
                  <a:lnTo>
                    <a:pt x="730831" y="3622664"/>
                  </a:lnTo>
                  <a:lnTo>
                    <a:pt x="721027" y="3617480"/>
                  </a:lnTo>
                  <a:cubicBezTo>
                    <a:pt x="720918" y="3613916"/>
                    <a:pt x="720808" y="3610353"/>
                    <a:pt x="720699" y="3606789"/>
                  </a:cubicBezTo>
                  <a:close/>
                  <a:moveTo>
                    <a:pt x="1246157" y="3590917"/>
                  </a:moveTo>
                  <a:lnTo>
                    <a:pt x="1252507" y="3593139"/>
                  </a:lnTo>
                  <a:lnTo>
                    <a:pt x="1244887" y="3604569"/>
                  </a:lnTo>
                  <a:lnTo>
                    <a:pt x="1247109" y="3615999"/>
                  </a:lnTo>
                  <a:lnTo>
                    <a:pt x="1242030" y="3631874"/>
                  </a:lnTo>
                  <a:lnTo>
                    <a:pt x="1231552" y="3641399"/>
                  </a:lnTo>
                  <a:lnTo>
                    <a:pt x="1216630" y="3640764"/>
                  </a:lnTo>
                  <a:lnTo>
                    <a:pt x="1208057" y="3644892"/>
                  </a:lnTo>
                  <a:lnTo>
                    <a:pt x="1208057" y="3636637"/>
                  </a:lnTo>
                  <a:lnTo>
                    <a:pt x="1218852" y="3627112"/>
                  </a:lnTo>
                  <a:lnTo>
                    <a:pt x="1229012" y="3599489"/>
                  </a:lnTo>
                  <a:close/>
                  <a:moveTo>
                    <a:pt x="2722963" y="3559164"/>
                  </a:moveTo>
                  <a:lnTo>
                    <a:pt x="2736813" y="3571070"/>
                  </a:lnTo>
                  <a:lnTo>
                    <a:pt x="2734558" y="3579759"/>
                  </a:lnTo>
                  <a:lnTo>
                    <a:pt x="2724251" y="3582977"/>
                  </a:lnTo>
                  <a:lnTo>
                    <a:pt x="2714588" y="3577506"/>
                  </a:lnTo>
                  <a:cubicBezTo>
                    <a:pt x="2714803" y="3571928"/>
                    <a:pt x="2715017" y="3566351"/>
                    <a:pt x="2715232" y="3560773"/>
                  </a:cubicBezTo>
                  <a:close/>
                  <a:moveTo>
                    <a:pt x="2492338" y="3549639"/>
                  </a:moveTo>
                  <a:lnTo>
                    <a:pt x="2485435" y="3560752"/>
                  </a:lnTo>
                  <a:lnTo>
                    <a:pt x="2484400" y="3551741"/>
                  </a:lnTo>
                  <a:close/>
                  <a:moveTo>
                    <a:pt x="2463763" y="3543289"/>
                  </a:moveTo>
                  <a:lnTo>
                    <a:pt x="2473288" y="3549484"/>
                  </a:lnTo>
                  <a:lnTo>
                    <a:pt x="2469760" y="3555989"/>
                  </a:lnTo>
                  <a:close/>
                  <a:moveTo>
                    <a:pt x="2922455" y="3533764"/>
                  </a:moveTo>
                  <a:lnTo>
                    <a:pt x="2937199" y="3536647"/>
                  </a:lnTo>
                  <a:lnTo>
                    <a:pt x="2937199" y="3548500"/>
                  </a:lnTo>
                  <a:lnTo>
                    <a:pt x="2943473" y="3553946"/>
                  </a:lnTo>
                  <a:lnTo>
                    <a:pt x="2956021" y="3552665"/>
                  </a:lnTo>
                  <a:lnTo>
                    <a:pt x="2961354" y="3560033"/>
                  </a:lnTo>
                  <a:lnTo>
                    <a:pt x="2959158" y="3566440"/>
                  </a:lnTo>
                  <a:lnTo>
                    <a:pt x="2953825" y="3573808"/>
                  </a:lnTo>
                  <a:lnTo>
                    <a:pt x="2960099" y="3577011"/>
                  </a:lnTo>
                  <a:lnTo>
                    <a:pt x="2967001" y="3589825"/>
                  </a:lnTo>
                  <a:lnTo>
                    <a:pt x="2960727" y="3595271"/>
                  </a:lnTo>
                  <a:lnTo>
                    <a:pt x="2952257" y="3591106"/>
                  </a:lnTo>
                  <a:lnTo>
                    <a:pt x="2943787" y="3589825"/>
                  </a:lnTo>
                  <a:lnTo>
                    <a:pt x="2939709" y="3595591"/>
                  </a:lnTo>
                  <a:lnTo>
                    <a:pt x="2936572" y="3600397"/>
                  </a:lnTo>
                  <a:lnTo>
                    <a:pt x="2933435" y="3603920"/>
                  </a:lnTo>
                  <a:lnTo>
                    <a:pt x="2932180" y="3604882"/>
                  </a:lnTo>
                  <a:lnTo>
                    <a:pt x="2931239" y="3605202"/>
                  </a:lnTo>
                  <a:lnTo>
                    <a:pt x="2930612" y="3605202"/>
                  </a:lnTo>
                  <a:lnTo>
                    <a:pt x="2929357" y="3605202"/>
                  </a:lnTo>
                  <a:lnTo>
                    <a:pt x="2928416" y="3604561"/>
                  </a:lnTo>
                  <a:lnTo>
                    <a:pt x="2928102" y="3603920"/>
                  </a:lnTo>
                  <a:lnTo>
                    <a:pt x="2914613" y="3592388"/>
                  </a:lnTo>
                  <a:lnTo>
                    <a:pt x="2918691" y="3582777"/>
                  </a:lnTo>
                  <a:lnTo>
                    <a:pt x="2924024" y="3576370"/>
                  </a:lnTo>
                  <a:lnTo>
                    <a:pt x="2919318" y="3566760"/>
                  </a:lnTo>
                  <a:lnTo>
                    <a:pt x="2925592" y="3562595"/>
                  </a:lnTo>
                  <a:lnTo>
                    <a:pt x="2936258" y="3572206"/>
                  </a:lnTo>
                  <a:lnTo>
                    <a:pt x="2945669" y="3569002"/>
                  </a:lnTo>
                  <a:lnTo>
                    <a:pt x="2946610" y="3561314"/>
                  </a:lnTo>
                  <a:lnTo>
                    <a:pt x="2931866" y="3551703"/>
                  </a:lnTo>
                  <a:lnTo>
                    <a:pt x="2918377" y="3550102"/>
                  </a:lnTo>
                  <a:lnTo>
                    <a:pt x="2917122" y="3541452"/>
                  </a:lnTo>
                  <a:close/>
                  <a:moveTo>
                    <a:pt x="2474421" y="3527414"/>
                  </a:moveTo>
                  <a:lnTo>
                    <a:pt x="2483607" y="3527414"/>
                  </a:lnTo>
                  <a:lnTo>
                    <a:pt x="2485988" y="3538409"/>
                  </a:lnTo>
                  <a:lnTo>
                    <a:pt x="2479524" y="3544877"/>
                  </a:lnTo>
                  <a:lnTo>
                    <a:pt x="2471700" y="3536145"/>
                  </a:lnTo>
                  <a:close/>
                  <a:moveTo>
                    <a:pt x="2643150" y="3494076"/>
                  </a:moveTo>
                  <a:lnTo>
                    <a:pt x="2665375" y="3502206"/>
                  </a:lnTo>
                  <a:lnTo>
                    <a:pt x="2662200" y="3514714"/>
                  </a:lnTo>
                  <a:lnTo>
                    <a:pt x="2649500" y="3510649"/>
                  </a:lnTo>
                  <a:close/>
                  <a:moveTo>
                    <a:pt x="2724430" y="3492489"/>
                  </a:moveTo>
                  <a:lnTo>
                    <a:pt x="2735543" y="3498204"/>
                  </a:lnTo>
                  <a:lnTo>
                    <a:pt x="2744115" y="3502331"/>
                  </a:lnTo>
                  <a:lnTo>
                    <a:pt x="2748878" y="3504871"/>
                  </a:lnTo>
                  <a:lnTo>
                    <a:pt x="2751100" y="3505189"/>
                  </a:lnTo>
                  <a:lnTo>
                    <a:pt x="2753958" y="3505189"/>
                  </a:lnTo>
                  <a:lnTo>
                    <a:pt x="2761260" y="3505189"/>
                  </a:lnTo>
                  <a:lnTo>
                    <a:pt x="2768880" y="3505506"/>
                  </a:lnTo>
                  <a:lnTo>
                    <a:pt x="2771738" y="3505824"/>
                  </a:lnTo>
                  <a:lnTo>
                    <a:pt x="2773325" y="3506776"/>
                  </a:lnTo>
                  <a:lnTo>
                    <a:pt x="2774595" y="3508046"/>
                  </a:lnTo>
                  <a:lnTo>
                    <a:pt x="2775548" y="3510269"/>
                  </a:lnTo>
                  <a:lnTo>
                    <a:pt x="2776183" y="3512809"/>
                  </a:lnTo>
                  <a:lnTo>
                    <a:pt x="2776818" y="3515349"/>
                  </a:lnTo>
                  <a:lnTo>
                    <a:pt x="2777770" y="3520429"/>
                  </a:lnTo>
                  <a:lnTo>
                    <a:pt x="2778088" y="3522651"/>
                  </a:lnTo>
                  <a:lnTo>
                    <a:pt x="2784438" y="3536939"/>
                  </a:lnTo>
                  <a:lnTo>
                    <a:pt x="2762213" y="3536304"/>
                  </a:lnTo>
                  <a:lnTo>
                    <a:pt x="2744115" y="3536304"/>
                  </a:lnTo>
                  <a:lnTo>
                    <a:pt x="2737765" y="3529319"/>
                  </a:lnTo>
                  <a:lnTo>
                    <a:pt x="2713317" y="3520746"/>
                  </a:lnTo>
                  <a:lnTo>
                    <a:pt x="2713317" y="3513761"/>
                  </a:lnTo>
                  <a:lnTo>
                    <a:pt x="2728240" y="3512174"/>
                  </a:lnTo>
                  <a:lnTo>
                    <a:pt x="2713317" y="3502014"/>
                  </a:lnTo>
                  <a:cubicBezTo>
                    <a:pt x="2713211" y="3499897"/>
                    <a:pt x="2713106" y="3497781"/>
                    <a:pt x="2713000" y="3495664"/>
                  </a:cubicBezTo>
                  <a:close/>
                  <a:moveTo>
                    <a:pt x="2782388" y="3486139"/>
                  </a:moveTo>
                  <a:lnTo>
                    <a:pt x="2791163" y="3498169"/>
                  </a:lnTo>
                  <a:lnTo>
                    <a:pt x="2801888" y="3491666"/>
                  </a:lnTo>
                  <a:lnTo>
                    <a:pt x="2816188" y="3506623"/>
                  </a:lnTo>
                  <a:lnTo>
                    <a:pt x="2806113" y="3520605"/>
                  </a:lnTo>
                  <a:lnTo>
                    <a:pt x="2798963" y="3530359"/>
                  </a:lnTo>
                  <a:lnTo>
                    <a:pt x="2791488" y="3540114"/>
                  </a:lnTo>
                  <a:lnTo>
                    <a:pt x="2784663" y="3519955"/>
                  </a:lnTo>
                  <a:lnTo>
                    <a:pt x="2787913" y="3512151"/>
                  </a:lnTo>
                  <a:lnTo>
                    <a:pt x="2774913" y="3487765"/>
                  </a:lnTo>
                  <a:close/>
                  <a:moveTo>
                    <a:pt x="2829351" y="3475026"/>
                  </a:moveTo>
                  <a:lnTo>
                    <a:pt x="2856571" y="3483401"/>
                  </a:lnTo>
                  <a:lnTo>
                    <a:pt x="2860638" y="3490226"/>
                  </a:lnTo>
                  <a:lnTo>
                    <a:pt x="2848123" y="3488675"/>
                  </a:lnTo>
                  <a:lnTo>
                    <a:pt x="2837798" y="3492708"/>
                  </a:lnTo>
                  <a:lnTo>
                    <a:pt x="2828725" y="3502014"/>
                  </a:lnTo>
                  <a:lnTo>
                    <a:pt x="2817775" y="3492708"/>
                  </a:lnTo>
                  <a:lnTo>
                    <a:pt x="2834670" y="3485573"/>
                  </a:lnTo>
                  <a:close/>
                  <a:moveTo>
                    <a:pt x="2682838" y="3473439"/>
                  </a:moveTo>
                  <a:lnTo>
                    <a:pt x="2673630" y="3492489"/>
                  </a:lnTo>
                  <a:lnTo>
                    <a:pt x="2670138" y="3482964"/>
                  </a:lnTo>
                  <a:close/>
                  <a:moveTo>
                    <a:pt x="2591080" y="3467089"/>
                  </a:moveTo>
                  <a:lnTo>
                    <a:pt x="2613622" y="3486353"/>
                  </a:lnTo>
                  <a:cubicBezTo>
                    <a:pt x="2613940" y="3489509"/>
                    <a:pt x="2614257" y="3492666"/>
                    <a:pt x="2614575" y="3495822"/>
                  </a:cubicBezTo>
                  <a:lnTo>
                    <a:pt x="2607590" y="3513127"/>
                  </a:lnTo>
                  <a:lnTo>
                    <a:pt x="2592667" y="3501699"/>
                  </a:lnTo>
                  <a:cubicBezTo>
                    <a:pt x="2592879" y="3499522"/>
                    <a:pt x="2593090" y="3497346"/>
                    <a:pt x="2593302" y="3495169"/>
                  </a:cubicBezTo>
                  <a:lnTo>
                    <a:pt x="2589175" y="3480802"/>
                  </a:lnTo>
                  <a:lnTo>
                    <a:pt x="2594255" y="3479823"/>
                  </a:lnTo>
                  <a:close/>
                  <a:moveTo>
                    <a:pt x="2706015" y="3457564"/>
                  </a:moveTo>
                  <a:cubicBezTo>
                    <a:pt x="2706227" y="3462094"/>
                    <a:pt x="2706438" y="3466623"/>
                    <a:pt x="2706650" y="3471153"/>
                  </a:cubicBezTo>
                  <a:lnTo>
                    <a:pt x="2699030" y="3490747"/>
                  </a:lnTo>
                  <a:lnTo>
                    <a:pt x="2687917" y="3516346"/>
                  </a:lnTo>
                  <a:lnTo>
                    <a:pt x="2680297" y="3525827"/>
                  </a:lnTo>
                  <a:lnTo>
                    <a:pt x="2678075" y="3512237"/>
                  </a:lnTo>
                  <a:lnTo>
                    <a:pt x="2680297" y="3496436"/>
                  </a:lnTo>
                  <a:lnTo>
                    <a:pt x="2688552" y="3480634"/>
                  </a:lnTo>
                  <a:close/>
                  <a:moveTo>
                    <a:pt x="2475289" y="3449626"/>
                  </a:moveTo>
                  <a:lnTo>
                    <a:pt x="2478050" y="3458932"/>
                  </a:lnTo>
                  <a:lnTo>
                    <a:pt x="2477222" y="3468238"/>
                  </a:lnTo>
                  <a:lnTo>
                    <a:pt x="2471700" y="3476614"/>
                  </a:lnTo>
                  <a:lnTo>
                    <a:pt x="2471700" y="3466377"/>
                  </a:lnTo>
                  <a:close/>
                  <a:moveTo>
                    <a:pt x="967714" y="3435339"/>
                  </a:moveTo>
                  <a:lnTo>
                    <a:pt x="989940" y="3455054"/>
                  </a:lnTo>
                  <a:lnTo>
                    <a:pt x="985812" y="3462368"/>
                  </a:lnTo>
                  <a:lnTo>
                    <a:pt x="968032" y="3473180"/>
                  </a:lnTo>
                  <a:lnTo>
                    <a:pt x="962634" y="3489079"/>
                  </a:lnTo>
                  <a:lnTo>
                    <a:pt x="967080" y="3491305"/>
                  </a:lnTo>
                  <a:lnTo>
                    <a:pt x="958824" y="3496075"/>
                  </a:lnTo>
                  <a:cubicBezTo>
                    <a:pt x="959036" y="3502011"/>
                    <a:pt x="959247" y="3507947"/>
                    <a:pt x="959459" y="3513883"/>
                  </a:cubicBezTo>
                  <a:lnTo>
                    <a:pt x="958921" y="3514329"/>
                  </a:lnTo>
                  <a:lnTo>
                    <a:pt x="960134" y="3514827"/>
                  </a:lnTo>
                  <a:cubicBezTo>
                    <a:pt x="960095" y="3508757"/>
                    <a:pt x="960057" y="3502686"/>
                    <a:pt x="960018" y="3496616"/>
                  </a:cubicBezTo>
                  <a:lnTo>
                    <a:pt x="968262" y="3491854"/>
                  </a:lnTo>
                  <a:lnTo>
                    <a:pt x="983166" y="3482329"/>
                  </a:lnTo>
                  <a:lnTo>
                    <a:pt x="991410" y="3468359"/>
                  </a:lnTo>
                  <a:lnTo>
                    <a:pt x="995838" y="3472804"/>
                  </a:lnTo>
                  <a:lnTo>
                    <a:pt x="1009154" y="3465819"/>
                  </a:lnTo>
                  <a:lnTo>
                    <a:pt x="1019621" y="3457564"/>
                  </a:lnTo>
                  <a:lnTo>
                    <a:pt x="1064328" y="3458199"/>
                  </a:lnTo>
                  <a:lnTo>
                    <a:pt x="1077011" y="3466771"/>
                  </a:lnTo>
                  <a:lnTo>
                    <a:pt x="1089060" y="3499156"/>
                  </a:lnTo>
                  <a:lnTo>
                    <a:pt x="1101744" y="3523287"/>
                  </a:lnTo>
                  <a:lnTo>
                    <a:pt x="1111257" y="3532494"/>
                  </a:lnTo>
                  <a:lnTo>
                    <a:pt x="1110306" y="3537892"/>
                  </a:lnTo>
                  <a:lnTo>
                    <a:pt x="1099842" y="3546147"/>
                  </a:lnTo>
                  <a:lnTo>
                    <a:pt x="1088427" y="3560434"/>
                  </a:lnTo>
                  <a:lnTo>
                    <a:pt x="1092549" y="3570594"/>
                  </a:lnTo>
                  <a:lnTo>
                    <a:pt x="1097939" y="3561069"/>
                  </a:lnTo>
                  <a:lnTo>
                    <a:pt x="1113794" y="3549322"/>
                  </a:lnTo>
                  <a:lnTo>
                    <a:pt x="1125526" y="3549322"/>
                  </a:lnTo>
                  <a:lnTo>
                    <a:pt x="1138210" y="3559799"/>
                  </a:lnTo>
                  <a:lnTo>
                    <a:pt x="1135990" y="3569324"/>
                  </a:lnTo>
                  <a:lnTo>
                    <a:pt x="1141381" y="3587422"/>
                  </a:lnTo>
                  <a:lnTo>
                    <a:pt x="1135356" y="3594724"/>
                  </a:lnTo>
                  <a:lnTo>
                    <a:pt x="1125843" y="3590597"/>
                  </a:lnTo>
                  <a:lnTo>
                    <a:pt x="1123306" y="3571229"/>
                  </a:lnTo>
                  <a:lnTo>
                    <a:pt x="1117916" y="3574404"/>
                  </a:lnTo>
                  <a:lnTo>
                    <a:pt x="1120453" y="3597899"/>
                  </a:lnTo>
                  <a:lnTo>
                    <a:pt x="1129014" y="3601074"/>
                  </a:lnTo>
                  <a:lnTo>
                    <a:pt x="1126794" y="3611234"/>
                  </a:lnTo>
                  <a:lnTo>
                    <a:pt x="1120453" y="3622029"/>
                  </a:lnTo>
                  <a:lnTo>
                    <a:pt x="1102696" y="3624569"/>
                  </a:lnTo>
                  <a:lnTo>
                    <a:pt x="1099525" y="3629649"/>
                  </a:lnTo>
                  <a:lnTo>
                    <a:pt x="1099525" y="3643619"/>
                  </a:lnTo>
                  <a:lnTo>
                    <a:pt x="1098252" y="3643570"/>
                  </a:lnTo>
                  <a:lnTo>
                    <a:pt x="1091214" y="3650619"/>
                  </a:lnTo>
                  <a:lnTo>
                    <a:pt x="1084229" y="3656978"/>
                  </a:lnTo>
                  <a:lnTo>
                    <a:pt x="1075656" y="3662384"/>
                  </a:lnTo>
                  <a:lnTo>
                    <a:pt x="1075339" y="3663020"/>
                  </a:lnTo>
                  <a:lnTo>
                    <a:pt x="1075022" y="3663338"/>
                  </a:lnTo>
                  <a:lnTo>
                    <a:pt x="1074069" y="3663974"/>
                  </a:lnTo>
                  <a:lnTo>
                    <a:pt x="1073116" y="3664928"/>
                  </a:lnTo>
                  <a:lnTo>
                    <a:pt x="1071846" y="3664928"/>
                  </a:lnTo>
                  <a:lnTo>
                    <a:pt x="1069624" y="3664928"/>
                  </a:lnTo>
                  <a:lnTo>
                    <a:pt x="1067084" y="3664610"/>
                  </a:lnTo>
                  <a:lnTo>
                    <a:pt x="1062322" y="3663020"/>
                  </a:lnTo>
                  <a:lnTo>
                    <a:pt x="1058829" y="3661748"/>
                  </a:lnTo>
                  <a:lnTo>
                    <a:pt x="1056608" y="3660158"/>
                  </a:lnTo>
                  <a:lnTo>
                    <a:pt x="1053430" y="3671924"/>
                  </a:lnTo>
                  <a:lnTo>
                    <a:pt x="1058829" y="3705631"/>
                  </a:lnTo>
                  <a:lnTo>
                    <a:pt x="1075339" y="3726618"/>
                  </a:lnTo>
                  <a:lnTo>
                    <a:pt x="1065813" y="3745698"/>
                  </a:lnTo>
                  <a:lnTo>
                    <a:pt x="1071211" y="3771137"/>
                  </a:lnTo>
                  <a:lnTo>
                    <a:pt x="1085499" y="3832191"/>
                  </a:lnTo>
                  <a:lnTo>
                    <a:pt x="1076291" y="3856359"/>
                  </a:lnTo>
                  <a:lnTo>
                    <a:pt x="1058512" y="3904057"/>
                  </a:lnTo>
                  <a:lnTo>
                    <a:pt x="1054703" y="3919957"/>
                  </a:lnTo>
                  <a:lnTo>
                    <a:pt x="1045176" y="3919957"/>
                  </a:lnTo>
                  <a:lnTo>
                    <a:pt x="1047398" y="3927271"/>
                  </a:lnTo>
                  <a:lnTo>
                    <a:pt x="1061051" y="3946032"/>
                  </a:lnTo>
                  <a:lnTo>
                    <a:pt x="1047398" y="3948576"/>
                  </a:lnTo>
                  <a:lnTo>
                    <a:pt x="1026443" y="3943170"/>
                  </a:lnTo>
                  <a:lnTo>
                    <a:pt x="1005171" y="3951120"/>
                  </a:lnTo>
                  <a:lnTo>
                    <a:pt x="1001043" y="3935220"/>
                  </a:lnTo>
                  <a:lnTo>
                    <a:pt x="993433" y="3940308"/>
                  </a:lnTo>
                  <a:lnTo>
                    <a:pt x="987082" y="3954300"/>
                  </a:lnTo>
                  <a:lnTo>
                    <a:pt x="955649" y="3964157"/>
                  </a:lnTo>
                  <a:lnTo>
                    <a:pt x="934376" y="3975923"/>
                  </a:lnTo>
                  <a:lnTo>
                    <a:pt x="925169" y="3988643"/>
                  </a:lnTo>
                  <a:lnTo>
                    <a:pt x="913738" y="3985463"/>
                  </a:lnTo>
                  <a:lnTo>
                    <a:pt x="907071" y="3998182"/>
                  </a:lnTo>
                  <a:lnTo>
                    <a:pt x="893418" y="4000726"/>
                  </a:lnTo>
                  <a:lnTo>
                    <a:pt x="882940" y="4010266"/>
                  </a:lnTo>
                  <a:lnTo>
                    <a:pt x="873098" y="4001680"/>
                  </a:lnTo>
                  <a:lnTo>
                    <a:pt x="877543" y="3986735"/>
                  </a:lnTo>
                  <a:lnTo>
                    <a:pt x="869922" y="3993095"/>
                  </a:lnTo>
                  <a:lnTo>
                    <a:pt x="862620" y="3992459"/>
                  </a:lnTo>
                  <a:lnTo>
                    <a:pt x="859762" y="4004224"/>
                  </a:lnTo>
                  <a:lnTo>
                    <a:pt x="865795" y="4004860"/>
                  </a:lnTo>
                  <a:lnTo>
                    <a:pt x="864208" y="4013446"/>
                  </a:lnTo>
                  <a:lnTo>
                    <a:pt x="867382" y="4022986"/>
                  </a:lnTo>
                  <a:lnTo>
                    <a:pt x="849285" y="4022032"/>
                  </a:lnTo>
                  <a:lnTo>
                    <a:pt x="843888" y="4031571"/>
                  </a:lnTo>
                  <a:lnTo>
                    <a:pt x="832140" y="4031889"/>
                  </a:lnTo>
                  <a:lnTo>
                    <a:pt x="825155" y="4042383"/>
                  </a:lnTo>
                  <a:lnTo>
                    <a:pt x="813407" y="4045563"/>
                  </a:lnTo>
                  <a:lnTo>
                    <a:pt x="799754" y="4050015"/>
                  </a:lnTo>
                  <a:lnTo>
                    <a:pt x="769909" y="4045881"/>
                  </a:lnTo>
                  <a:lnTo>
                    <a:pt x="762607" y="4042701"/>
                  </a:lnTo>
                  <a:lnTo>
                    <a:pt x="756575" y="4048107"/>
                  </a:lnTo>
                  <a:lnTo>
                    <a:pt x="737526" y="4052877"/>
                  </a:lnTo>
                  <a:lnTo>
                    <a:pt x="737526" y="4045245"/>
                  </a:lnTo>
                  <a:lnTo>
                    <a:pt x="725779" y="4042065"/>
                  </a:lnTo>
                  <a:lnTo>
                    <a:pt x="735938" y="4033479"/>
                  </a:lnTo>
                  <a:lnTo>
                    <a:pt x="743558" y="4033479"/>
                  </a:lnTo>
                  <a:lnTo>
                    <a:pt x="764512" y="4022986"/>
                  </a:lnTo>
                  <a:lnTo>
                    <a:pt x="750860" y="4020760"/>
                  </a:lnTo>
                  <a:lnTo>
                    <a:pt x="758162" y="4013446"/>
                  </a:lnTo>
                  <a:lnTo>
                    <a:pt x="735938" y="4019806"/>
                  </a:lnTo>
                  <a:lnTo>
                    <a:pt x="724191" y="4021396"/>
                  </a:lnTo>
                  <a:lnTo>
                    <a:pt x="714667" y="4031889"/>
                  </a:lnTo>
                  <a:lnTo>
                    <a:pt x="704507" y="4040475"/>
                  </a:lnTo>
                  <a:lnTo>
                    <a:pt x="691809" y="4039203"/>
                  </a:lnTo>
                  <a:lnTo>
                    <a:pt x="707683" y="4032843"/>
                  </a:lnTo>
                  <a:lnTo>
                    <a:pt x="716889" y="4012810"/>
                  </a:lnTo>
                  <a:lnTo>
                    <a:pt x="739113" y="4005178"/>
                  </a:lnTo>
                  <a:lnTo>
                    <a:pt x="744193" y="4001044"/>
                  </a:lnTo>
                  <a:lnTo>
                    <a:pt x="733399" y="3994685"/>
                  </a:lnTo>
                  <a:lnTo>
                    <a:pt x="710540" y="4005178"/>
                  </a:lnTo>
                  <a:lnTo>
                    <a:pt x="703238" y="4010584"/>
                  </a:lnTo>
                  <a:lnTo>
                    <a:pt x="693396" y="3999136"/>
                  </a:lnTo>
                  <a:lnTo>
                    <a:pt x="673394" y="4000408"/>
                  </a:lnTo>
                  <a:lnTo>
                    <a:pt x="686093" y="3986417"/>
                  </a:lnTo>
                  <a:lnTo>
                    <a:pt x="703873" y="3973697"/>
                  </a:lnTo>
                  <a:lnTo>
                    <a:pt x="712444" y="3970517"/>
                  </a:lnTo>
                  <a:lnTo>
                    <a:pt x="728319" y="3965111"/>
                  </a:lnTo>
                  <a:lnTo>
                    <a:pt x="726097" y="3960978"/>
                  </a:lnTo>
                  <a:lnTo>
                    <a:pt x="713397" y="3960978"/>
                  </a:lnTo>
                  <a:lnTo>
                    <a:pt x="697523" y="3959388"/>
                  </a:lnTo>
                  <a:lnTo>
                    <a:pt x="671807" y="3958116"/>
                  </a:lnTo>
                  <a:lnTo>
                    <a:pt x="666727" y="3950166"/>
                  </a:lnTo>
                  <a:lnTo>
                    <a:pt x="671489" y="3936174"/>
                  </a:lnTo>
                  <a:lnTo>
                    <a:pt x="679109" y="3935220"/>
                  </a:lnTo>
                  <a:lnTo>
                    <a:pt x="702286" y="3929496"/>
                  </a:lnTo>
                  <a:lnTo>
                    <a:pt x="695936" y="3944442"/>
                  </a:lnTo>
                  <a:lnTo>
                    <a:pt x="708635" y="3933630"/>
                  </a:lnTo>
                  <a:lnTo>
                    <a:pt x="714032" y="3941898"/>
                  </a:lnTo>
                  <a:lnTo>
                    <a:pt x="723556" y="3945078"/>
                  </a:lnTo>
                  <a:lnTo>
                    <a:pt x="744828" y="3944124"/>
                  </a:lnTo>
                  <a:lnTo>
                    <a:pt x="729906" y="3937764"/>
                  </a:lnTo>
                  <a:lnTo>
                    <a:pt x="721335" y="3924091"/>
                  </a:lnTo>
                  <a:lnTo>
                    <a:pt x="735938" y="3917413"/>
                  </a:lnTo>
                  <a:lnTo>
                    <a:pt x="738161" y="3899605"/>
                  </a:lnTo>
                  <a:lnTo>
                    <a:pt x="748638" y="3896425"/>
                  </a:lnTo>
                  <a:lnTo>
                    <a:pt x="772766" y="3895153"/>
                  </a:lnTo>
                  <a:lnTo>
                    <a:pt x="801341" y="3884024"/>
                  </a:lnTo>
                  <a:lnTo>
                    <a:pt x="818487" y="3880844"/>
                  </a:lnTo>
                  <a:lnTo>
                    <a:pt x="842936" y="3884978"/>
                  </a:lnTo>
                  <a:lnTo>
                    <a:pt x="838491" y="3879890"/>
                  </a:lnTo>
                  <a:lnTo>
                    <a:pt x="818487" y="3875756"/>
                  </a:lnTo>
                  <a:lnTo>
                    <a:pt x="806739" y="3872576"/>
                  </a:lnTo>
                  <a:lnTo>
                    <a:pt x="809597" y="3861128"/>
                  </a:lnTo>
                  <a:lnTo>
                    <a:pt x="815947" y="3846183"/>
                  </a:lnTo>
                  <a:lnTo>
                    <a:pt x="805469" y="3851589"/>
                  </a:lnTo>
                  <a:lnTo>
                    <a:pt x="790863" y="3871622"/>
                  </a:lnTo>
                  <a:lnTo>
                    <a:pt x="780068" y="3876074"/>
                  </a:lnTo>
                  <a:lnTo>
                    <a:pt x="761019" y="3880526"/>
                  </a:lnTo>
                  <a:lnTo>
                    <a:pt x="753717" y="3881798"/>
                  </a:lnTo>
                  <a:lnTo>
                    <a:pt x="755940" y="3886568"/>
                  </a:lnTo>
                  <a:lnTo>
                    <a:pt x="738161" y="3886886"/>
                  </a:lnTo>
                  <a:lnTo>
                    <a:pt x="719112" y="3895471"/>
                  </a:lnTo>
                  <a:lnTo>
                    <a:pt x="715937" y="3888476"/>
                  </a:lnTo>
                  <a:lnTo>
                    <a:pt x="752765" y="3870032"/>
                  </a:lnTo>
                  <a:lnTo>
                    <a:pt x="760702" y="3848727"/>
                  </a:lnTo>
                  <a:lnTo>
                    <a:pt x="776576" y="3837915"/>
                  </a:lnTo>
                  <a:lnTo>
                    <a:pt x="774672" y="3832827"/>
                  </a:lnTo>
                  <a:lnTo>
                    <a:pt x="762925" y="3833781"/>
                  </a:lnTo>
                  <a:lnTo>
                    <a:pt x="774037" y="3807706"/>
                  </a:lnTo>
                  <a:lnTo>
                    <a:pt x="792133" y="3795622"/>
                  </a:lnTo>
                  <a:lnTo>
                    <a:pt x="816582" y="3799756"/>
                  </a:lnTo>
                  <a:lnTo>
                    <a:pt x="808962" y="3783857"/>
                  </a:lnTo>
                  <a:lnTo>
                    <a:pt x="810867" y="3772091"/>
                  </a:lnTo>
                  <a:lnTo>
                    <a:pt x="796261" y="3781949"/>
                  </a:lnTo>
                  <a:lnTo>
                    <a:pt x="754035" y="3782585"/>
                  </a:lnTo>
                  <a:lnTo>
                    <a:pt x="746733" y="3776225"/>
                  </a:lnTo>
                  <a:cubicBezTo>
                    <a:pt x="746521" y="3770819"/>
                    <a:pt x="746310" y="3765413"/>
                    <a:pt x="746098" y="3760007"/>
                  </a:cubicBezTo>
                  <a:lnTo>
                    <a:pt x="733716" y="3772727"/>
                  </a:lnTo>
                  <a:lnTo>
                    <a:pt x="725462" y="3773363"/>
                  </a:lnTo>
                  <a:lnTo>
                    <a:pt x="722922" y="3762551"/>
                  </a:lnTo>
                  <a:lnTo>
                    <a:pt x="708317" y="3761597"/>
                  </a:lnTo>
                  <a:lnTo>
                    <a:pt x="703873" y="3755238"/>
                  </a:lnTo>
                  <a:lnTo>
                    <a:pt x="689903" y="3743790"/>
                  </a:lnTo>
                  <a:lnTo>
                    <a:pt x="702603" y="3727890"/>
                  </a:lnTo>
                  <a:lnTo>
                    <a:pt x="717207" y="3722484"/>
                  </a:lnTo>
                  <a:lnTo>
                    <a:pt x="723556" y="3704359"/>
                  </a:lnTo>
                  <a:lnTo>
                    <a:pt x="752130" y="3696727"/>
                  </a:lnTo>
                  <a:lnTo>
                    <a:pt x="745463" y="3691639"/>
                  </a:lnTo>
                  <a:cubicBezTo>
                    <a:pt x="745146" y="3688459"/>
                    <a:pt x="744828" y="3685280"/>
                    <a:pt x="744511" y="3682100"/>
                  </a:cubicBezTo>
                  <a:lnTo>
                    <a:pt x="727366" y="3684326"/>
                  </a:lnTo>
                  <a:lnTo>
                    <a:pt x="719429" y="3690685"/>
                  </a:lnTo>
                  <a:lnTo>
                    <a:pt x="711492" y="3679238"/>
                  </a:lnTo>
                  <a:lnTo>
                    <a:pt x="713137" y="3667467"/>
                  </a:lnTo>
                  <a:lnTo>
                    <a:pt x="709077" y="3678226"/>
                  </a:lnTo>
                  <a:lnTo>
                    <a:pt x="687363" y="3666796"/>
                  </a:lnTo>
                  <a:lnTo>
                    <a:pt x="708146" y="3662351"/>
                  </a:lnTo>
                  <a:lnTo>
                    <a:pt x="713618" y="3664031"/>
                  </a:lnTo>
                  <a:cubicBezTo>
                    <a:pt x="713650" y="3663800"/>
                    <a:pt x="713683" y="3663569"/>
                    <a:pt x="713715" y="3663338"/>
                  </a:cubicBezTo>
                  <a:lnTo>
                    <a:pt x="731811" y="3667790"/>
                  </a:lnTo>
                  <a:lnTo>
                    <a:pt x="728637" y="3656978"/>
                  </a:lnTo>
                  <a:lnTo>
                    <a:pt x="717842" y="3653798"/>
                  </a:lnTo>
                  <a:lnTo>
                    <a:pt x="713397" y="3637263"/>
                  </a:lnTo>
                  <a:lnTo>
                    <a:pt x="731493" y="3629313"/>
                  </a:lnTo>
                  <a:lnTo>
                    <a:pt x="734351" y="3608644"/>
                  </a:lnTo>
                  <a:lnTo>
                    <a:pt x="756575" y="3612460"/>
                  </a:lnTo>
                  <a:lnTo>
                    <a:pt x="769274" y="3610234"/>
                  </a:lnTo>
                  <a:lnTo>
                    <a:pt x="781974" y="3619456"/>
                  </a:lnTo>
                  <a:lnTo>
                    <a:pt x="783244" y="3628995"/>
                  </a:lnTo>
                  <a:lnTo>
                    <a:pt x="797214" y="3634401"/>
                  </a:lnTo>
                  <a:lnTo>
                    <a:pt x="792451" y="3621681"/>
                  </a:lnTo>
                  <a:lnTo>
                    <a:pt x="805469" y="3610870"/>
                  </a:lnTo>
                  <a:lnTo>
                    <a:pt x="823250" y="3618184"/>
                  </a:lnTo>
                  <a:lnTo>
                    <a:pt x="839443" y="3627723"/>
                  </a:lnTo>
                  <a:lnTo>
                    <a:pt x="845792" y="3628359"/>
                  </a:lnTo>
                  <a:lnTo>
                    <a:pt x="846428" y="3609598"/>
                  </a:lnTo>
                  <a:lnTo>
                    <a:pt x="837855" y="3592426"/>
                  </a:lnTo>
                  <a:lnTo>
                    <a:pt x="850555" y="3578753"/>
                  </a:lnTo>
                  <a:lnTo>
                    <a:pt x="867382" y="3578753"/>
                  </a:lnTo>
                  <a:lnTo>
                    <a:pt x="877860" y="3557447"/>
                  </a:lnTo>
                  <a:lnTo>
                    <a:pt x="861985" y="3554267"/>
                  </a:lnTo>
                  <a:lnTo>
                    <a:pt x="841666" y="3559991"/>
                  </a:lnTo>
                  <a:lnTo>
                    <a:pt x="823567" y="3549180"/>
                  </a:lnTo>
                  <a:lnTo>
                    <a:pt x="830235" y="3539004"/>
                  </a:lnTo>
                  <a:lnTo>
                    <a:pt x="840396" y="3528192"/>
                  </a:lnTo>
                  <a:lnTo>
                    <a:pt x="862620" y="3519606"/>
                  </a:lnTo>
                  <a:lnTo>
                    <a:pt x="858492" y="3510067"/>
                  </a:lnTo>
                  <a:lnTo>
                    <a:pt x="855318" y="3497665"/>
                  </a:lnTo>
                  <a:lnTo>
                    <a:pt x="870875" y="3480494"/>
                  </a:lnTo>
                  <a:lnTo>
                    <a:pt x="886750" y="3474770"/>
                  </a:lnTo>
                  <a:lnTo>
                    <a:pt x="892783" y="3461096"/>
                  </a:lnTo>
                  <a:lnTo>
                    <a:pt x="911833" y="3464276"/>
                  </a:lnTo>
                  <a:lnTo>
                    <a:pt x="908658" y="3456962"/>
                  </a:lnTo>
                  <a:lnTo>
                    <a:pt x="924533" y="3451556"/>
                  </a:lnTo>
                  <a:lnTo>
                    <a:pt x="941679" y="3470318"/>
                  </a:lnTo>
                  <a:lnTo>
                    <a:pt x="931201" y="3495757"/>
                  </a:lnTo>
                  <a:lnTo>
                    <a:pt x="943901" y="3496393"/>
                  </a:lnTo>
                  <a:lnTo>
                    <a:pt x="952157" y="3479858"/>
                  </a:lnTo>
                  <a:lnTo>
                    <a:pt x="948029" y="3453464"/>
                  </a:lnTo>
                  <a:lnTo>
                    <a:pt x="961364" y="3453464"/>
                  </a:lnTo>
                  <a:close/>
                  <a:moveTo>
                    <a:pt x="3068524" y="3432164"/>
                  </a:moveTo>
                  <a:lnTo>
                    <a:pt x="3099111" y="3458846"/>
                  </a:lnTo>
                  <a:lnTo>
                    <a:pt x="3103526" y="3464378"/>
                  </a:lnTo>
                  <a:lnTo>
                    <a:pt x="3097535" y="3484552"/>
                  </a:lnTo>
                  <a:lnTo>
                    <a:pt x="3057488" y="3462425"/>
                  </a:lnTo>
                  <a:lnTo>
                    <a:pt x="3059065" y="3441926"/>
                  </a:lnTo>
                  <a:close/>
                  <a:moveTo>
                    <a:pt x="2463763" y="3408351"/>
                  </a:moveTo>
                  <a:lnTo>
                    <a:pt x="2474876" y="3421051"/>
                  </a:lnTo>
                  <a:lnTo>
                    <a:pt x="2466303" y="3420165"/>
                  </a:lnTo>
                  <a:lnTo>
                    <a:pt x="2454238" y="3410123"/>
                  </a:lnTo>
                  <a:close/>
                  <a:moveTo>
                    <a:pt x="2674737" y="3390889"/>
                  </a:moveTo>
                  <a:lnTo>
                    <a:pt x="2681250" y="3409169"/>
                  </a:lnTo>
                  <a:lnTo>
                    <a:pt x="2674086" y="3422639"/>
                  </a:lnTo>
                  <a:lnTo>
                    <a:pt x="2668550" y="3409169"/>
                  </a:lnTo>
                  <a:lnTo>
                    <a:pt x="2669201" y="3392172"/>
                  </a:lnTo>
                  <a:close/>
                  <a:moveTo>
                    <a:pt x="2629274" y="3381364"/>
                  </a:moveTo>
                  <a:lnTo>
                    <a:pt x="2653567" y="3390766"/>
                  </a:lnTo>
                  <a:lnTo>
                    <a:pt x="2656722" y="3399854"/>
                  </a:lnTo>
                  <a:lnTo>
                    <a:pt x="2660193" y="3406122"/>
                  </a:lnTo>
                  <a:lnTo>
                    <a:pt x="2664610" y="3411449"/>
                  </a:lnTo>
                  <a:lnTo>
                    <a:pt x="2668711" y="3422732"/>
                  </a:lnTo>
                  <a:lnTo>
                    <a:pt x="2689849" y="3430880"/>
                  </a:lnTo>
                  <a:lnTo>
                    <a:pt x="2693951" y="3446236"/>
                  </a:lnTo>
                  <a:lnTo>
                    <a:pt x="2687956" y="3460025"/>
                  </a:lnTo>
                  <a:lnTo>
                    <a:pt x="2677545" y="3468173"/>
                  </a:lnTo>
                  <a:lnTo>
                    <a:pt x="2660508" y="3478202"/>
                  </a:lnTo>
                  <a:lnTo>
                    <a:pt x="2640001" y="3476008"/>
                  </a:lnTo>
                  <a:lnTo>
                    <a:pt x="2627065" y="3461592"/>
                  </a:lnTo>
                  <a:lnTo>
                    <a:pt x="2634322" y="3455324"/>
                  </a:lnTo>
                  <a:lnTo>
                    <a:pt x="2622648" y="3453131"/>
                  </a:lnTo>
                  <a:lnTo>
                    <a:pt x="2620440" y="3436834"/>
                  </a:lnTo>
                  <a:lnTo>
                    <a:pt x="2603718" y="3425239"/>
                  </a:lnTo>
                  <a:lnTo>
                    <a:pt x="2593938" y="3412076"/>
                  </a:lnTo>
                  <a:lnTo>
                    <a:pt x="2595831" y="3394213"/>
                  </a:lnTo>
                  <a:lnTo>
                    <a:pt x="2608766" y="3400481"/>
                  </a:lnTo>
                  <a:lnTo>
                    <a:pt x="2620124" y="3397033"/>
                  </a:lnTo>
                  <a:close/>
                  <a:moveTo>
                    <a:pt x="1157482" y="3378189"/>
                  </a:moveTo>
                  <a:lnTo>
                    <a:pt x="1165647" y="3378189"/>
                  </a:lnTo>
                  <a:lnTo>
                    <a:pt x="1168671" y="3387857"/>
                  </a:lnTo>
                  <a:lnTo>
                    <a:pt x="1174719" y="3404938"/>
                  </a:lnTo>
                  <a:lnTo>
                    <a:pt x="1171090" y="3417829"/>
                  </a:lnTo>
                  <a:lnTo>
                    <a:pt x="1165949" y="3421052"/>
                  </a:lnTo>
                  <a:lnTo>
                    <a:pt x="1153854" y="3413639"/>
                  </a:lnTo>
                  <a:lnTo>
                    <a:pt x="1149318" y="3400748"/>
                  </a:lnTo>
                  <a:lnTo>
                    <a:pt x="1151435" y="3387857"/>
                  </a:lnTo>
                  <a:close/>
                  <a:moveTo>
                    <a:pt x="1072072" y="3340094"/>
                  </a:moveTo>
                  <a:lnTo>
                    <a:pt x="1080383" y="3351711"/>
                  </a:lnTo>
                  <a:lnTo>
                    <a:pt x="1080383" y="3364272"/>
                  </a:lnTo>
                  <a:lnTo>
                    <a:pt x="1085817" y="3378398"/>
                  </a:lnTo>
                  <a:lnTo>
                    <a:pt x="1073351" y="3387819"/>
                  </a:lnTo>
                  <a:lnTo>
                    <a:pt x="1067917" y="3397239"/>
                  </a:lnTo>
                  <a:lnTo>
                    <a:pt x="1057373" y="3394727"/>
                  </a:lnTo>
                  <a:lnTo>
                    <a:pt x="1055132" y="3384992"/>
                  </a:lnTo>
                  <a:lnTo>
                    <a:pt x="1061206" y="3368354"/>
                  </a:lnTo>
                  <a:lnTo>
                    <a:pt x="1051616" y="3368354"/>
                  </a:lnTo>
                  <a:lnTo>
                    <a:pt x="1043305" y="3377770"/>
                  </a:lnTo>
                  <a:lnTo>
                    <a:pt x="1039151" y="3384050"/>
                  </a:lnTo>
                  <a:lnTo>
                    <a:pt x="1038191" y="3371807"/>
                  </a:lnTo>
                  <a:lnTo>
                    <a:pt x="1047461" y="3350769"/>
                  </a:lnTo>
                  <a:lnTo>
                    <a:pt x="1055772" y="3356735"/>
                  </a:lnTo>
                  <a:lnTo>
                    <a:pt x="1062484" y="3348571"/>
                  </a:lnTo>
                  <a:close/>
                  <a:moveTo>
                    <a:pt x="2665169" y="3319452"/>
                  </a:moveTo>
                  <a:lnTo>
                    <a:pt x="2676488" y="3339638"/>
                  </a:lnTo>
                  <a:lnTo>
                    <a:pt x="2670990" y="3354377"/>
                  </a:lnTo>
                  <a:lnTo>
                    <a:pt x="2659025" y="3347008"/>
                  </a:lnTo>
                  <a:lnTo>
                    <a:pt x="2670990" y="3338356"/>
                  </a:lnTo>
                  <a:close/>
                  <a:moveTo>
                    <a:pt x="1084228" y="3309929"/>
                  </a:moveTo>
                  <a:lnTo>
                    <a:pt x="1082061" y="3317834"/>
                  </a:lnTo>
                  <a:lnTo>
                    <a:pt x="1071529" y="3324217"/>
                  </a:lnTo>
                  <a:lnTo>
                    <a:pt x="1074936" y="3316010"/>
                  </a:lnTo>
                  <a:close/>
                  <a:moveTo>
                    <a:pt x="1113472" y="3303579"/>
                  </a:moveTo>
                  <a:lnTo>
                    <a:pt x="1114392" y="3311286"/>
                  </a:lnTo>
                  <a:lnTo>
                    <a:pt x="1103653" y="3330557"/>
                  </a:lnTo>
                  <a:lnTo>
                    <a:pt x="1101505" y="3345010"/>
                  </a:lnTo>
                  <a:lnTo>
                    <a:pt x="1089538" y="3359143"/>
                  </a:lnTo>
                  <a:lnTo>
                    <a:pt x="1082481" y="3355288"/>
                  </a:lnTo>
                  <a:lnTo>
                    <a:pt x="1083095" y="3352398"/>
                  </a:lnTo>
                  <a:lnTo>
                    <a:pt x="1077879" y="3344048"/>
                  </a:lnTo>
                  <a:lnTo>
                    <a:pt x="1094448" y="3331521"/>
                  </a:lnTo>
                  <a:lnTo>
                    <a:pt x="1089232" y="3330557"/>
                  </a:lnTo>
                  <a:lnTo>
                    <a:pt x="1102425" y="3314499"/>
                  </a:lnTo>
                  <a:close/>
                  <a:moveTo>
                    <a:pt x="2832915" y="3290876"/>
                  </a:moveTo>
                  <a:lnTo>
                    <a:pt x="2848659" y="3298814"/>
                  </a:lnTo>
                  <a:lnTo>
                    <a:pt x="2852437" y="3323262"/>
                  </a:lnTo>
                  <a:lnTo>
                    <a:pt x="2858735" y="3340090"/>
                  </a:lnTo>
                  <a:lnTo>
                    <a:pt x="2859050" y="3355965"/>
                  </a:lnTo>
                  <a:lnTo>
                    <a:pt x="2825673" y="3386761"/>
                  </a:lnTo>
                  <a:lnTo>
                    <a:pt x="2826618" y="3404859"/>
                  </a:lnTo>
                  <a:lnTo>
                    <a:pt x="2846770" y="3426766"/>
                  </a:lnTo>
                  <a:lnTo>
                    <a:pt x="2831341" y="3449944"/>
                  </a:lnTo>
                  <a:lnTo>
                    <a:pt x="2814337" y="3447721"/>
                  </a:lnTo>
                  <a:lnTo>
                    <a:pt x="2814652" y="3457564"/>
                  </a:lnTo>
                  <a:lnTo>
                    <a:pt x="2807095" y="3449944"/>
                  </a:lnTo>
                  <a:lnTo>
                    <a:pt x="2805206" y="3460739"/>
                  </a:lnTo>
                  <a:lnTo>
                    <a:pt x="2820005" y="3480741"/>
                  </a:lnTo>
                  <a:lnTo>
                    <a:pt x="2804261" y="3482964"/>
                  </a:lnTo>
                  <a:lnTo>
                    <a:pt x="2793871" y="3473439"/>
                  </a:lnTo>
                  <a:lnTo>
                    <a:pt x="2782220" y="3471534"/>
                  </a:lnTo>
                  <a:lnTo>
                    <a:pt x="2775923" y="3459786"/>
                  </a:lnTo>
                  <a:lnTo>
                    <a:pt x="2790722" y="3456611"/>
                  </a:lnTo>
                  <a:lnTo>
                    <a:pt x="2777497" y="3440736"/>
                  </a:lnTo>
                  <a:lnTo>
                    <a:pt x="2776237" y="3442641"/>
                  </a:lnTo>
                  <a:lnTo>
                    <a:pt x="2772774" y="3445816"/>
                  </a:lnTo>
                  <a:lnTo>
                    <a:pt x="2770570" y="3447086"/>
                  </a:lnTo>
                  <a:lnTo>
                    <a:pt x="2768366" y="3448674"/>
                  </a:lnTo>
                  <a:lnTo>
                    <a:pt x="2766791" y="3449309"/>
                  </a:lnTo>
                  <a:lnTo>
                    <a:pt x="2766161" y="3449626"/>
                  </a:lnTo>
                  <a:lnTo>
                    <a:pt x="2765217" y="3449626"/>
                  </a:lnTo>
                  <a:lnTo>
                    <a:pt x="2761438" y="3447721"/>
                  </a:lnTo>
                  <a:lnTo>
                    <a:pt x="2756400" y="3445499"/>
                  </a:lnTo>
                  <a:lnTo>
                    <a:pt x="2750733" y="3442324"/>
                  </a:lnTo>
                  <a:lnTo>
                    <a:pt x="2739082" y="3445499"/>
                  </a:lnTo>
                  <a:lnTo>
                    <a:pt x="2730580" y="3434069"/>
                  </a:lnTo>
                  <a:lnTo>
                    <a:pt x="2726172" y="3419146"/>
                  </a:lnTo>
                  <a:lnTo>
                    <a:pt x="2732470" y="3410574"/>
                  </a:lnTo>
                  <a:lnTo>
                    <a:pt x="2721764" y="3395016"/>
                  </a:lnTo>
                  <a:lnTo>
                    <a:pt x="2728691" y="3382316"/>
                  </a:lnTo>
                  <a:lnTo>
                    <a:pt x="2706650" y="3359457"/>
                  </a:lnTo>
                  <a:lnTo>
                    <a:pt x="2712003" y="3352155"/>
                  </a:lnTo>
                  <a:lnTo>
                    <a:pt x="2742546" y="3359140"/>
                  </a:lnTo>
                  <a:lnTo>
                    <a:pt x="2751677" y="3348344"/>
                  </a:lnTo>
                  <a:lnTo>
                    <a:pt x="2760179" y="3334692"/>
                  </a:lnTo>
                  <a:lnTo>
                    <a:pt x="2739082" y="3323262"/>
                  </a:lnTo>
                  <a:lnTo>
                    <a:pt x="2739082" y="3315959"/>
                  </a:lnTo>
                  <a:lnTo>
                    <a:pt x="2755771" y="3325166"/>
                  </a:lnTo>
                  <a:lnTo>
                    <a:pt x="2785054" y="3317547"/>
                  </a:lnTo>
                  <a:lnTo>
                    <a:pt x="2767421" y="3335644"/>
                  </a:lnTo>
                  <a:lnTo>
                    <a:pt x="2773718" y="3341677"/>
                  </a:lnTo>
                  <a:lnTo>
                    <a:pt x="2771514" y="3351202"/>
                  </a:lnTo>
                  <a:lnTo>
                    <a:pt x="2790722" y="3363903"/>
                  </a:lnTo>
                  <a:lnTo>
                    <a:pt x="2795760" y="3341677"/>
                  </a:lnTo>
                  <a:lnTo>
                    <a:pt x="2802057" y="3337549"/>
                  </a:lnTo>
                  <a:lnTo>
                    <a:pt x="2811504" y="3346757"/>
                  </a:lnTo>
                  <a:lnTo>
                    <a:pt x="2811189" y="3334374"/>
                  </a:lnTo>
                  <a:lnTo>
                    <a:pt x="2803002" y="3321674"/>
                  </a:lnTo>
                  <a:close/>
                  <a:moveTo>
                    <a:pt x="1020731" y="3233728"/>
                  </a:moveTo>
                  <a:lnTo>
                    <a:pt x="1016076" y="3241030"/>
                  </a:lnTo>
                  <a:lnTo>
                    <a:pt x="1012090" y="3246428"/>
                  </a:lnTo>
                  <a:lnTo>
                    <a:pt x="1006440" y="3243253"/>
                  </a:lnTo>
                  <a:lnTo>
                    <a:pt x="1012755" y="3234680"/>
                  </a:lnTo>
                  <a:close/>
                  <a:moveTo>
                    <a:pt x="1074260" y="3214677"/>
                  </a:moveTo>
                  <a:lnTo>
                    <a:pt x="1089658" y="3239024"/>
                  </a:lnTo>
                  <a:lnTo>
                    <a:pt x="1106981" y="3246073"/>
                  </a:lnTo>
                  <a:lnTo>
                    <a:pt x="1103774" y="3257926"/>
                  </a:lnTo>
                  <a:lnTo>
                    <a:pt x="1117568" y="3267537"/>
                  </a:lnTo>
                  <a:lnTo>
                    <a:pt x="1101849" y="3281632"/>
                  </a:lnTo>
                  <a:lnTo>
                    <a:pt x="1099603" y="3275225"/>
                  </a:lnTo>
                  <a:lnTo>
                    <a:pt x="1084526" y="3280350"/>
                  </a:lnTo>
                  <a:lnTo>
                    <a:pt x="1077147" y="3285797"/>
                  </a:lnTo>
                  <a:lnTo>
                    <a:pt x="1063353" y="3286117"/>
                  </a:lnTo>
                  <a:lnTo>
                    <a:pt x="1055655" y="3277467"/>
                  </a:lnTo>
                  <a:lnTo>
                    <a:pt x="1067523" y="3266897"/>
                  </a:lnTo>
                  <a:lnTo>
                    <a:pt x="1082601" y="3267856"/>
                  </a:lnTo>
                  <a:lnTo>
                    <a:pt x="1082280" y="3262730"/>
                  </a:lnTo>
                  <a:lnTo>
                    <a:pt x="1070732" y="3261449"/>
                  </a:lnTo>
                  <a:lnTo>
                    <a:pt x="1073618" y="3254081"/>
                  </a:lnTo>
                  <a:lnTo>
                    <a:pt x="1082280" y="3253121"/>
                  </a:lnTo>
                  <a:lnTo>
                    <a:pt x="1087412" y="3242227"/>
                  </a:lnTo>
                  <a:lnTo>
                    <a:pt x="1073618" y="3243190"/>
                  </a:lnTo>
                  <a:lnTo>
                    <a:pt x="1059505" y="3236141"/>
                  </a:lnTo>
                  <a:lnTo>
                    <a:pt x="1056296" y="3224288"/>
                  </a:lnTo>
                  <a:lnTo>
                    <a:pt x="1068165" y="3226530"/>
                  </a:lnTo>
                  <a:lnTo>
                    <a:pt x="1064636" y="3217881"/>
                  </a:lnTo>
                  <a:close/>
                  <a:moveTo>
                    <a:pt x="1036556" y="3211501"/>
                  </a:moveTo>
                  <a:lnTo>
                    <a:pt x="1042954" y="3212454"/>
                  </a:lnTo>
                  <a:lnTo>
                    <a:pt x="1032178" y="3225472"/>
                  </a:lnTo>
                  <a:lnTo>
                    <a:pt x="1020731" y="3227377"/>
                  </a:lnTo>
                  <a:lnTo>
                    <a:pt x="1025442" y="3219122"/>
                  </a:lnTo>
                  <a:close/>
                  <a:moveTo>
                    <a:pt x="1065497" y="3170226"/>
                  </a:moveTo>
                  <a:lnTo>
                    <a:pt x="1066766" y="3176576"/>
                  </a:lnTo>
                  <a:lnTo>
                    <a:pt x="1060416" y="3174354"/>
                  </a:lnTo>
                  <a:close/>
                  <a:moveTo>
                    <a:pt x="2496621" y="3159114"/>
                  </a:moveTo>
                  <a:lnTo>
                    <a:pt x="2512976" y="3161291"/>
                  </a:lnTo>
                  <a:lnTo>
                    <a:pt x="2507000" y="3179948"/>
                  </a:lnTo>
                  <a:lnTo>
                    <a:pt x="2488130" y="3189277"/>
                  </a:lnTo>
                  <a:lnTo>
                    <a:pt x="2479638" y="3174662"/>
                  </a:lnTo>
                  <a:lnTo>
                    <a:pt x="2481839" y="3166888"/>
                  </a:lnTo>
                  <a:lnTo>
                    <a:pt x="2494420" y="3169687"/>
                  </a:lnTo>
                  <a:close/>
                  <a:moveTo>
                    <a:pt x="949493" y="3151177"/>
                  </a:moveTo>
                  <a:lnTo>
                    <a:pt x="957238" y="3156257"/>
                  </a:lnTo>
                  <a:lnTo>
                    <a:pt x="946125" y="3170226"/>
                  </a:lnTo>
                  <a:close/>
                  <a:moveTo>
                    <a:pt x="1053951" y="3149590"/>
                  </a:moveTo>
                  <a:lnTo>
                    <a:pt x="1060416" y="3156763"/>
                  </a:lnTo>
                  <a:lnTo>
                    <a:pt x="1060416" y="3162999"/>
                  </a:lnTo>
                  <a:lnTo>
                    <a:pt x="1052656" y="3167053"/>
                  </a:lnTo>
                  <a:lnTo>
                    <a:pt x="1043924" y="3161127"/>
                  </a:lnTo>
                  <a:lnTo>
                    <a:pt x="1042953" y="3151773"/>
                  </a:lnTo>
                  <a:close/>
                  <a:moveTo>
                    <a:pt x="957696" y="3089266"/>
                  </a:moveTo>
                  <a:lnTo>
                    <a:pt x="969937" y="3097932"/>
                  </a:lnTo>
                  <a:lnTo>
                    <a:pt x="966877" y="3107561"/>
                  </a:lnTo>
                  <a:lnTo>
                    <a:pt x="958002" y="3112696"/>
                  </a:lnTo>
                  <a:lnTo>
                    <a:pt x="965041" y="3133881"/>
                  </a:lnTo>
                  <a:lnTo>
                    <a:pt x="960144" y="3148003"/>
                  </a:lnTo>
                  <a:lnTo>
                    <a:pt x="950657" y="3139337"/>
                  </a:lnTo>
                  <a:lnTo>
                    <a:pt x="946679" y="3129066"/>
                  </a:lnTo>
                  <a:lnTo>
                    <a:pt x="944536" y="3110771"/>
                  </a:lnTo>
                  <a:lnTo>
                    <a:pt x="945148" y="3090550"/>
                  </a:lnTo>
                  <a:close/>
                  <a:moveTo>
                    <a:pt x="2717252" y="3084501"/>
                  </a:moveTo>
                  <a:lnTo>
                    <a:pt x="2722526" y="3100947"/>
                  </a:lnTo>
                  <a:lnTo>
                    <a:pt x="2711048" y="3096433"/>
                  </a:lnTo>
                  <a:lnTo>
                    <a:pt x="2700501" y="3105139"/>
                  </a:lnTo>
                  <a:lnTo>
                    <a:pt x="2695538" y="3099658"/>
                  </a:lnTo>
                  <a:lnTo>
                    <a:pt x="2702673" y="3089016"/>
                  </a:lnTo>
                  <a:close/>
                  <a:moveTo>
                    <a:pt x="1081056" y="3082917"/>
                  </a:moveTo>
                  <a:lnTo>
                    <a:pt x="1085552" y="3084822"/>
                  </a:lnTo>
                  <a:lnTo>
                    <a:pt x="1087404" y="3093394"/>
                  </a:lnTo>
                  <a:lnTo>
                    <a:pt x="1083700" y="3105141"/>
                  </a:lnTo>
                  <a:lnTo>
                    <a:pt x="1081056" y="3095617"/>
                  </a:lnTo>
                  <a:close/>
                  <a:moveTo>
                    <a:pt x="3278151" y="3081329"/>
                  </a:moveTo>
                  <a:lnTo>
                    <a:pt x="3281326" y="3085759"/>
                  </a:lnTo>
                  <a:lnTo>
                    <a:pt x="3275928" y="3099048"/>
                  </a:lnTo>
                  <a:lnTo>
                    <a:pt x="3272118" y="3137019"/>
                  </a:lnTo>
                  <a:lnTo>
                    <a:pt x="3272436" y="3161067"/>
                  </a:lnTo>
                  <a:lnTo>
                    <a:pt x="3256561" y="3174673"/>
                  </a:lnTo>
                  <a:lnTo>
                    <a:pt x="3251481" y="3207581"/>
                  </a:lnTo>
                  <a:lnTo>
                    <a:pt x="3245448" y="3235745"/>
                  </a:lnTo>
                  <a:lnTo>
                    <a:pt x="3232113" y="3264226"/>
                  </a:lnTo>
                  <a:lnTo>
                    <a:pt x="3220365" y="3268655"/>
                  </a:lnTo>
                  <a:cubicBezTo>
                    <a:pt x="3220048" y="3264119"/>
                    <a:pt x="3219730" y="3259584"/>
                    <a:pt x="3219413" y="3255048"/>
                  </a:cubicBezTo>
                  <a:lnTo>
                    <a:pt x="3232430" y="3179419"/>
                  </a:lnTo>
                  <a:lnTo>
                    <a:pt x="3249258" y="3154106"/>
                  </a:lnTo>
                  <a:lnTo>
                    <a:pt x="3259418" y="3133854"/>
                  </a:lnTo>
                  <a:lnTo>
                    <a:pt x="3265768" y="3118034"/>
                  </a:lnTo>
                  <a:lnTo>
                    <a:pt x="3264498" y="3103479"/>
                  </a:lnTo>
                  <a:close/>
                  <a:moveTo>
                    <a:pt x="963890" y="3071804"/>
                  </a:moveTo>
                  <a:lnTo>
                    <a:pt x="974701" y="3076971"/>
                  </a:lnTo>
                  <a:lnTo>
                    <a:pt x="969132" y="3086091"/>
                  </a:lnTo>
                  <a:lnTo>
                    <a:pt x="961597" y="3083963"/>
                  </a:lnTo>
                  <a:lnTo>
                    <a:pt x="954063" y="3080315"/>
                  </a:lnTo>
                  <a:lnTo>
                    <a:pt x="955045" y="3073020"/>
                  </a:lnTo>
                  <a:close/>
                  <a:moveTo>
                    <a:pt x="960350" y="3040054"/>
                  </a:moveTo>
                  <a:lnTo>
                    <a:pt x="976288" y="3041016"/>
                  </a:lnTo>
                  <a:lnTo>
                    <a:pt x="974100" y="3051920"/>
                  </a:lnTo>
                  <a:lnTo>
                    <a:pt x="968788" y="3050637"/>
                  </a:lnTo>
                  <a:lnTo>
                    <a:pt x="970975" y="3059296"/>
                  </a:lnTo>
                  <a:lnTo>
                    <a:pt x="974100" y="3058975"/>
                  </a:lnTo>
                  <a:cubicBezTo>
                    <a:pt x="974413" y="3063251"/>
                    <a:pt x="974725" y="3067528"/>
                    <a:pt x="975038" y="3071804"/>
                  </a:cubicBezTo>
                  <a:lnTo>
                    <a:pt x="960350" y="3064748"/>
                  </a:lnTo>
                  <a:cubicBezTo>
                    <a:pt x="960037" y="3061862"/>
                    <a:pt x="959725" y="3058975"/>
                    <a:pt x="959412" y="3056089"/>
                  </a:cubicBezTo>
                  <a:lnTo>
                    <a:pt x="941600" y="3052882"/>
                  </a:lnTo>
                  <a:lnTo>
                    <a:pt x="936599" y="3043582"/>
                  </a:lnTo>
                  <a:close/>
                  <a:moveTo>
                    <a:pt x="1047716" y="3033705"/>
                  </a:moveTo>
                  <a:lnTo>
                    <a:pt x="1067084" y="3048347"/>
                  </a:lnTo>
                  <a:lnTo>
                    <a:pt x="1069307" y="3077949"/>
                  </a:lnTo>
                  <a:lnTo>
                    <a:pt x="1066132" y="3087498"/>
                  </a:lnTo>
                  <a:lnTo>
                    <a:pt x="1076926" y="3092590"/>
                  </a:lnTo>
                  <a:lnTo>
                    <a:pt x="1079466" y="3109460"/>
                  </a:lnTo>
                  <a:lnTo>
                    <a:pt x="1084229" y="3109460"/>
                  </a:lnTo>
                  <a:lnTo>
                    <a:pt x="1082642" y="3121874"/>
                  </a:lnTo>
                  <a:lnTo>
                    <a:pt x="1108678" y="3115508"/>
                  </a:lnTo>
                  <a:lnTo>
                    <a:pt x="1111218" y="3125057"/>
                  </a:lnTo>
                  <a:lnTo>
                    <a:pt x="1097247" y="3135879"/>
                  </a:lnTo>
                  <a:lnTo>
                    <a:pt x="1089310" y="3154022"/>
                  </a:lnTo>
                  <a:lnTo>
                    <a:pt x="1080737" y="3159115"/>
                  </a:lnTo>
                  <a:lnTo>
                    <a:pt x="1079784" y="3152749"/>
                  </a:lnTo>
                  <a:lnTo>
                    <a:pt x="1081372" y="3135879"/>
                  </a:lnTo>
                  <a:lnTo>
                    <a:pt x="1066766" y="3136198"/>
                  </a:lnTo>
                  <a:lnTo>
                    <a:pt x="1059148" y="3139381"/>
                  </a:lnTo>
                  <a:lnTo>
                    <a:pt x="1055971" y="3132060"/>
                  </a:lnTo>
                  <a:lnTo>
                    <a:pt x="1045494" y="3119009"/>
                  </a:lnTo>
                  <a:lnTo>
                    <a:pt x="1046446" y="3112006"/>
                  </a:lnTo>
                  <a:lnTo>
                    <a:pt x="1044224" y="3098320"/>
                  </a:lnTo>
                  <a:lnTo>
                    <a:pt x="1032158" y="3089726"/>
                  </a:lnTo>
                  <a:cubicBezTo>
                    <a:pt x="1032370" y="3093970"/>
                    <a:pt x="1032581" y="3098213"/>
                    <a:pt x="1032793" y="3102457"/>
                  </a:cubicBezTo>
                  <a:lnTo>
                    <a:pt x="1019777" y="3099275"/>
                  </a:lnTo>
                  <a:lnTo>
                    <a:pt x="1012474" y="3087816"/>
                  </a:lnTo>
                  <a:lnTo>
                    <a:pt x="1008027" y="3077312"/>
                  </a:lnTo>
                  <a:lnTo>
                    <a:pt x="1015331" y="3068718"/>
                  </a:lnTo>
                  <a:lnTo>
                    <a:pt x="1023904" y="3075084"/>
                  </a:lnTo>
                  <a:lnTo>
                    <a:pt x="1028031" y="3071901"/>
                  </a:lnTo>
                  <a:lnTo>
                    <a:pt x="1023904" y="3055031"/>
                  </a:lnTo>
                  <a:lnTo>
                    <a:pt x="1025491" y="3045482"/>
                  </a:lnTo>
                  <a:lnTo>
                    <a:pt x="1032158" y="3060123"/>
                  </a:lnTo>
                  <a:lnTo>
                    <a:pt x="1049304" y="3065217"/>
                  </a:lnTo>
                  <a:lnTo>
                    <a:pt x="1039462" y="3043254"/>
                  </a:lnTo>
                  <a:close/>
                  <a:moveTo>
                    <a:pt x="2663477" y="3014652"/>
                  </a:moveTo>
                  <a:lnTo>
                    <a:pt x="2668550" y="3015608"/>
                  </a:lnTo>
                  <a:lnTo>
                    <a:pt x="2660624" y="3025162"/>
                  </a:lnTo>
                  <a:lnTo>
                    <a:pt x="2651113" y="3049369"/>
                  </a:lnTo>
                  <a:lnTo>
                    <a:pt x="2659673" y="3062110"/>
                  </a:lnTo>
                  <a:lnTo>
                    <a:pt x="2667282" y="3079946"/>
                  </a:lnTo>
                  <a:lnTo>
                    <a:pt x="2665379" y="3098101"/>
                  </a:lnTo>
                  <a:lnTo>
                    <a:pt x="2651747" y="3118168"/>
                  </a:lnTo>
                  <a:lnTo>
                    <a:pt x="2641284" y="3138552"/>
                  </a:lnTo>
                  <a:lnTo>
                    <a:pt x="2639382" y="3148107"/>
                  </a:lnTo>
                  <a:lnTo>
                    <a:pt x="2633992" y="3144922"/>
                  </a:lnTo>
                  <a:lnTo>
                    <a:pt x="2624481" y="3135367"/>
                  </a:lnTo>
                  <a:lnTo>
                    <a:pt x="2607361" y="3133456"/>
                  </a:lnTo>
                  <a:lnTo>
                    <a:pt x="2591509" y="3129315"/>
                  </a:lnTo>
                  <a:lnTo>
                    <a:pt x="2583266" y="3137596"/>
                  </a:lnTo>
                  <a:lnTo>
                    <a:pt x="2569316" y="3133775"/>
                  </a:lnTo>
                  <a:lnTo>
                    <a:pt x="2548392" y="3148744"/>
                  </a:lnTo>
                  <a:lnTo>
                    <a:pt x="2533808" y="3141738"/>
                  </a:lnTo>
                  <a:lnTo>
                    <a:pt x="2530003" y="3127723"/>
                  </a:lnTo>
                  <a:lnTo>
                    <a:pt x="2504006" y="3142693"/>
                  </a:lnTo>
                  <a:lnTo>
                    <a:pt x="2496714" y="3155433"/>
                  </a:lnTo>
                  <a:lnTo>
                    <a:pt x="2471351" y="3164352"/>
                  </a:lnTo>
                  <a:lnTo>
                    <a:pt x="2468180" y="3181551"/>
                  </a:lnTo>
                  <a:lnTo>
                    <a:pt x="2479277" y="3189514"/>
                  </a:lnTo>
                  <a:lnTo>
                    <a:pt x="2479277" y="3193973"/>
                  </a:lnTo>
                  <a:lnTo>
                    <a:pt x="2485617" y="3200343"/>
                  </a:lnTo>
                  <a:lnTo>
                    <a:pt x="2484666" y="3214677"/>
                  </a:lnTo>
                  <a:lnTo>
                    <a:pt x="2473887" y="3211809"/>
                  </a:lnTo>
                  <a:lnTo>
                    <a:pt x="2477057" y="3200343"/>
                  </a:lnTo>
                  <a:lnTo>
                    <a:pt x="2468814" y="3205439"/>
                  </a:lnTo>
                  <a:lnTo>
                    <a:pt x="2458986" y="3192062"/>
                  </a:lnTo>
                  <a:lnTo>
                    <a:pt x="2449475" y="3187921"/>
                  </a:lnTo>
                  <a:lnTo>
                    <a:pt x="2452328" y="3178047"/>
                  </a:lnTo>
                  <a:lnTo>
                    <a:pt x="2456767" y="3149381"/>
                  </a:lnTo>
                  <a:lnTo>
                    <a:pt x="2481813" y="3128041"/>
                  </a:lnTo>
                  <a:lnTo>
                    <a:pt x="2509396" y="3122945"/>
                  </a:lnTo>
                  <a:lnTo>
                    <a:pt x="2521760" y="3114345"/>
                  </a:lnTo>
                  <a:lnTo>
                    <a:pt x="2562024" y="3109568"/>
                  </a:lnTo>
                  <a:lnTo>
                    <a:pt x="2582632" y="3077717"/>
                  </a:lnTo>
                  <a:lnTo>
                    <a:pt x="2602605" y="3055421"/>
                  </a:lnTo>
                  <a:lnTo>
                    <a:pt x="2615287" y="3047459"/>
                  </a:lnTo>
                  <a:lnTo>
                    <a:pt x="2630188" y="3047459"/>
                  </a:lnTo>
                  <a:lnTo>
                    <a:pt x="2642553" y="3036947"/>
                  </a:lnTo>
                  <a:close/>
                  <a:moveTo>
                    <a:pt x="3448413" y="2979732"/>
                  </a:moveTo>
                  <a:lnTo>
                    <a:pt x="3453791" y="2990488"/>
                  </a:lnTo>
                  <a:lnTo>
                    <a:pt x="3465498" y="2979732"/>
                  </a:lnTo>
                  <a:lnTo>
                    <a:pt x="3471826" y="2991437"/>
                  </a:lnTo>
                  <a:lnTo>
                    <a:pt x="3467396" y="3010102"/>
                  </a:lnTo>
                  <a:lnTo>
                    <a:pt x="3453159" y="3013582"/>
                  </a:lnTo>
                  <a:lnTo>
                    <a:pt x="3450311" y="3061035"/>
                  </a:lnTo>
                  <a:lnTo>
                    <a:pt x="3458537" y="3074321"/>
                  </a:lnTo>
                  <a:lnTo>
                    <a:pt x="3441769" y="3080016"/>
                  </a:lnTo>
                  <a:cubicBezTo>
                    <a:pt x="3441874" y="3085816"/>
                    <a:pt x="3441980" y="3091615"/>
                    <a:pt x="3442085" y="3097415"/>
                  </a:cubicBezTo>
                  <a:lnTo>
                    <a:pt x="3430378" y="3099630"/>
                  </a:lnTo>
                  <a:lnTo>
                    <a:pt x="3407598" y="3133480"/>
                  </a:lnTo>
                  <a:cubicBezTo>
                    <a:pt x="3407914" y="3138752"/>
                    <a:pt x="3408231" y="3144024"/>
                    <a:pt x="3408547" y="3149296"/>
                  </a:cubicBezTo>
                  <a:lnTo>
                    <a:pt x="3381338" y="3155940"/>
                  </a:lnTo>
                  <a:lnTo>
                    <a:pt x="3399056" y="3131898"/>
                  </a:lnTo>
                  <a:lnTo>
                    <a:pt x="3405384" y="3121142"/>
                  </a:lnTo>
                  <a:lnTo>
                    <a:pt x="3388615" y="3129683"/>
                  </a:lnTo>
                  <a:lnTo>
                    <a:pt x="3390197" y="3106272"/>
                  </a:lnTo>
                  <a:lnTo>
                    <a:pt x="3384818" y="3092037"/>
                  </a:lnTo>
                  <a:lnTo>
                    <a:pt x="3394626" y="3078118"/>
                  </a:lnTo>
                  <a:lnTo>
                    <a:pt x="3384502" y="3050912"/>
                  </a:lnTo>
                  <a:lnTo>
                    <a:pt x="3412977" y="3012000"/>
                  </a:lnTo>
                  <a:lnTo>
                    <a:pt x="3414559" y="2994917"/>
                  </a:lnTo>
                  <a:lnTo>
                    <a:pt x="3442085" y="2991437"/>
                  </a:lnTo>
                  <a:close/>
                  <a:moveTo>
                    <a:pt x="3493415" y="2962270"/>
                  </a:moveTo>
                  <a:lnTo>
                    <a:pt x="3495638" y="2975755"/>
                  </a:lnTo>
                  <a:lnTo>
                    <a:pt x="3483890" y="2974150"/>
                  </a:lnTo>
                  <a:lnTo>
                    <a:pt x="3475318" y="2990845"/>
                  </a:lnTo>
                  <a:lnTo>
                    <a:pt x="3473413" y="2976076"/>
                  </a:lnTo>
                  <a:close/>
                  <a:moveTo>
                    <a:pt x="2769847" y="2960682"/>
                  </a:moveTo>
                  <a:lnTo>
                    <a:pt x="2770150" y="2978807"/>
                  </a:lnTo>
                  <a:lnTo>
                    <a:pt x="2761986" y="2994019"/>
                  </a:lnTo>
                  <a:lnTo>
                    <a:pt x="2751100" y="2971363"/>
                  </a:lnTo>
                  <a:lnTo>
                    <a:pt x="2754728" y="2961977"/>
                  </a:lnTo>
                  <a:close/>
                  <a:moveTo>
                    <a:pt x="1053114" y="2895591"/>
                  </a:moveTo>
                  <a:lnTo>
                    <a:pt x="1060733" y="2896547"/>
                  </a:lnTo>
                  <a:lnTo>
                    <a:pt x="1066448" y="2921057"/>
                  </a:lnTo>
                  <a:lnTo>
                    <a:pt x="1051527" y="2933787"/>
                  </a:lnTo>
                  <a:lnTo>
                    <a:pt x="1053749" y="2941110"/>
                  </a:lnTo>
                  <a:lnTo>
                    <a:pt x="1068353" y="2926149"/>
                  </a:lnTo>
                  <a:lnTo>
                    <a:pt x="1071528" y="2931239"/>
                  </a:lnTo>
                  <a:lnTo>
                    <a:pt x="1063274" y="2946204"/>
                  </a:lnTo>
                  <a:lnTo>
                    <a:pt x="1051844" y="2947478"/>
                  </a:lnTo>
                  <a:lnTo>
                    <a:pt x="1042318" y="2957981"/>
                  </a:lnTo>
                  <a:lnTo>
                    <a:pt x="1030571" y="2965621"/>
                  </a:lnTo>
                  <a:lnTo>
                    <a:pt x="1041365" y="2967849"/>
                  </a:lnTo>
                  <a:lnTo>
                    <a:pt x="1043271" y="2977080"/>
                  </a:lnTo>
                  <a:lnTo>
                    <a:pt x="1040413" y="2983446"/>
                  </a:lnTo>
                  <a:lnTo>
                    <a:pt x="1028983" y="2991722"/>
                  </a:lnTo>
                  <a:lnTo>
                    <a:pt x="1020413" y="2991085"/>
                  </a:lnTo>
                  <a:lnTo>
                    <a:pt x="1010885" y="2990130"/>
                  </a:lnTo>
                  <a:lnTo>
                    <a:pt x="1009614" y="2997451"/>
                  </a:lnTo>
                  <a:lnTo>
                    <a:pt x="1004853" y="3013366"/>
                  </a:lnTo>
                  <a:lnTo>
                    <a:pt x="987717" y="3021006"/>
                  </a:lnTo>
                  <a:lnTo>
                    <a:pt x="976287" y="3013366"/>
                  </a:lnTo>
                  <a:lnTo>
                    <a:pt x="986765" y="3006045"/>
                  </a:lnTo>
                  <a:lnTo>
                    <a:pt x="995010" y="2991085"/>
                  </a:lnTo>
                  <a:lnTo>
                    <a:pt x="986447" y="2987266"/>
                  </a:lnTo>
                  <a:lnTo>
                    <a:pt x="983272" y="2980900"/>
                  </a:lnTo>
                  <a:lnTo>
                    <a:pt x="991845" y="2974534"/>
                  </a:lnTo>
                  <a:lnTo>
                    <a:pt x="980097" y="2974534"/>
                  </a:lnTo>
                  <a:lnTo>
                    <a:pt x="976605" y="2955434"/>
                  </a:lnTo>
                  <a:lnTo>
                    <a:pt x="989305" y="2938244"/>
                  </a:lnTo>
                  <a:lnTo>
                    <a:pt x="995645" y="2945568"/>
                  </a:lnTo>
                  <a:lnTo>
                    <a:pt x="996597" y="2940473"/>
                  </a:lnTo>
                  <a:lnTo>
                    <a:pt x="1009297" y="2942384"/>
                  </a:lnTo>
                  <a:lnTo>
                    <a:pt x="1012473" y="2950025"/>
                  </a:lnTo>
                  <a:lnTo>
                    <a:pt x="1012473" y="2939200"/>
                  </a:lnTo>
                  <a:lnTo>
                    <a:pt x="1014377" y="2930921"/>
                  </a:lnTo>
                  <a:lnTo>
                    <a:pt x="1042000" y="2909597"/>
                  </a:lnTo>
                  <a:lnTo>
                    <a:pt x="1051209" y="2904186"/>
                  </a:lnTo>
                  <a:close/>
                  <a:moveTo>
                    <a:pt x="1350059" y="2857495"/>
                  </a:moveTo>
                  <a:lnTo>
                    <a:pt x="1357674" y="2864802"/>
                  </a:lnTo>
                  <a:lnTo>
                    <a:pt x="1355452" y="2876239"/>
                  </a:lnTo>
                  <a:lnTo>
                    <a:pt x="1359577" y="2883863"/>
                  </a:lnTo>
                  <a:lnTo>
                    <a:pt x="1370365" y="2885769"/>
                  </a:lnTo>
                  <a:lnTo>
                    <a:pt x="1361164" y="2908962"/>
                  </a:lnTo>
                  <a:lnTo>
                    <a:pt x="1339906" y="2921989"/>
                  </a:lnTo>
                  <a:lnTo>
                    <a:pt x="1307551" y="2950584"/>
                  </a:lnTo>
                  <a:lnTo>
                    <a:pt x="1298350" y="2965517"/>
                  </a:lnTo>
                  <a:lnTo>
                    <a:pt x="1284393" y="2971871"/>
                  </a:lnTo>
                  <a:lnTo>
                    <a:pt x="1283441" y="2979495"/>
                  </a:lnTo>
                  <a:lnTo>
                    <a:pt x="1266628" y="2996334"/>
                  </a:lnTo>
                  <a:lnTo>
                    <a:pt x="1259332" y="2995381"/>
                  </a:lnTo>
                  <a:lnTo>
                    <a:pt x="1243469" y="2999829"/>
                  </a:lnTo>
                  <a:lnTo>
                    <a:pt x="1258381" y="3002688"/>
                  </a:lnTo>
                  <a:lnTo>
                    <a:pt x="1261553" y="3008089"/>
                  </a:lnTo>
                  <a:lnTo>
                    <a:pt x="1290103" y="2999193"/>
                  </a:lnTo>
                  <a:lnTo>
                    <a:pt x="1295496" y="3001417"/>
                  </a:lnTo>
                  <a:lnTo>
                    <a:pt x="1278683" y="3023657"/>
                  </a:lnTo>
                  <a:lnTo>
                    <a:pt x="1272973" y="3016667"/>
                  </a:lnTo>
                  <a:lnTo>
                    <a:pt x="1246006" y="3027152"/>
                  </a:lnTo>
                  <a:lnTo>
                    <a:pt x="1232366" y="3043037"/>
                  </a:lnTo>
                  <a:lnTo>
                    <a:pt x="1233635" y="3047167"/>
                  </a:lnTo>
                  <a:lnTo>
                    <a:pt x="1246006" y="3037636"/>
                  </a:lnTo>
                  <a:lnTo>
                    <a:pt x="1261870" y="3031282"/>
                  </a:lnTo>
                  <a:lnTo>
                    <a:pt x="1267262" y="3030964"/>
                  </a:lnTo>
                  <a:lnTo>
                    <a:pt x="1261870" y="3052251"/>
                  </a:lnTo>
                  <a:lnTo>
                    <a:pt x="1251719" y="3057652"/>
                  </a:lnTo>
                  <a:lnTo>
                    <a:pt x="1240931" y="3060193"/>
                  </a:lnTo>
                  <a:lnTo>
                    <a:pt x="1234586" y="3058923"/>
                  </a:lnTo>
                  <a:lnTo>
                    <a:pt x="1231415" y="3062099"/>
                  </a:lnTo>
                  <a:lnTo>
                    <a:pt x="1248227" y="3072584"/>
                  </a:lnTo>
                  <a:lnTo>
                    <a:pt x="1255844" y="3071313"/>
                  </a:lnTo>
                  <a:lnTo>
                    <a:pt x="1272656" y="3057652"/>
                  </a:lnTo>
                  <a:lnTo>
                    <a:pt x="1267262" y="3051297"/>
                  </a:lnTo>
                  <a:lnTo>
                    <a:pt x="1289468" y="3046849"/>
                  </a:lnTo>
                  <a:lnTo>
                    <a:pt x="1293592" y="3042719"/>
                  </a:lnTo>
                  <a:lnTo>
                    <a:pt x="1308502" y="3041448"/>
                  </a:lnTo>
                  <a:lnTo>
                    <a:pt x="1318970" y="3038271"/>
                  </a:lnTo>
                  <a:lnTo>
                    <a:pt x="1327217" y="3031599"/>
                  </a:lnTo>
                  <a:lnTo>
                    <a:pt x="1342126" y="3025245"/>
                  </a:lnTo>
                  <a:lnTo>
                    <a:pt x="1358942" y="3031282"/>
                  </a:lnTo>
                  <a:lnTo>
                    <a:pt x="1371634" y="3035730"/>
                  </a:lnTo>
                  <a:lnTo>
                    <a:pt x="1382421" y="3030011"/>
                  </a:lnTo>
                  <a:lnTo>
                    <a:pt x="1401459" y="3024610"/>
                  </a:lnTo>
                  <a:lnTo>
                    <a:pt x="1414150" y="3030964"/>
                  </a:lnTo>
                  <a:lnTo>
                    <a:pt x="1437305" y="3028423"/>
                  </a:lnTo>
                  <a:lnTo>
                    <a:pt x="1461412" y="3029375"/>
                  </a:lnTo>
                  <a:lnTo>
                    <a:pt x="1474101" y="3033506"/>
                  </a:lnTo>
                  <a:lnTo>
                    <a:pt x="1481080" y="3052568"/>
                  </a:lnTo>
                  <a:lnTo>
                    <a:pt x="1479176" y="3086245"/>
                  </a:lnTo>
                  <a:lnTo>
                    <a:pt x="1459192" y="3112932"/>
                  </a:lnTo>
                  <a:lnTo>
                    <a:pt x="1455069" y="3142162"/>
                  </a:lnTo>
                  <a:lnTo>
                    <a:pt x="1440795" y="3172026"/>
                  </a:lnTo>
                  <a:lnTo>
                    <a:pt x="1437940" y="3193312"/>
                  </a:lnTo>
                  <a:lnTo>
                    <a:pt x="1422080" y="3203797"/>
                  </a:lnTo>
                  <a:lnTo>
                    <a:pt x="1420812" y="3217460"/>
                  </a:lnTo>
                  <a:lnTo>
                    <a:pt x="1406535" y="3226990"/>
                  </a:lnTo>
                  <a:lnTo>
                    <a:pt x="1402092" y="3238747"/>
                  </a:lnTo>
                  <a:lnTo>
                    <a:pt x="1394161" y="3252727"/>
                  </a:lnTo>
                  <a:lnTo>
                    <a:pt x="1371634" y="3245102"/>
                  </a:lnTo>
                  <a:lnTo>
                    <a:pt x="1358942" y="3257175"/>
                  </a:lnTo>
                  <a:lnTo>
                    <a:pt x="1361164" y="3262260"/>
                  </a:lnTo>
                  <a:lnTo>
                    <a:pt x="1370682" y="3255904"/>
                  </a:lnTo>
                  <a:lnTo>
                    <a:pt x="1383373" y="3254634"/>
                  </a:lnTo>
                  <a:lnTo>
                    <a:pt x="1391940" y="3260035"/>
                  </a:lnTo>
                  <a:lnTo>
                    <a:pt x="1389718" y="3266390"/>
                  </a:lnTo>
                  <a:lnTo>
                    <a:pt x="1401459" y="3270203"/>
                  </a:lnTo>
                  <a:lnTo>
                    <a:pt x="1404631" y="3277827"/>
                  </a:lnTo>
                  <a:lnTo>
                    <a:pt x="1403679" y="3283230"/>
                  </a:lnTo>
                  <a:lnTo>
                    <a:pt x="1399237" y="3289581"/>
                  </a:lnTo>
                  <a:lnTo>
                    <a:pt x="1385911" y="3289581"/>
                  </a:lnTo>
                  <a:lnTo>
                    <a:pt x="1374172" y="3288629"/>
                  </a:lnTo>
                  <a:lnTo>
                    <a:pt x="1371000" y="3297844"/>
                  </a:lnTo>
                  <a:lnTo>
                    <a:pt x="1363702" y="3307374"/>
                  </a:lnTo>
                  <a:lnTo>
                    <a:pt x="1348790" y="3314363"/>
                  </a:lnTo>
                  <a:lnTo>
                    <a:pt x="1338636" y="3312140"/>
                  </a:lnTo>
                  <a:lnTo>
                    <a:pt x="1312944" y="3312457"/>
                  </a:lnTo>
                  <a:lnTo>
                    <a:pt x="1288834" y="3314682"/>
                  </a:lnTo>
                  <a:lnTo>
                    <a:pt x="1288834" y="3319766"/>
                  </a:lnTo>
                  <a:lnTo>
                    <a:pt x="1303426" y="3317859"/>
                  </a:lnTo>
                  <a:lnTo>
                    <a:pt x="1319287" y="3319448"/>
                  </a:lnTo>
                  <a:lnTo>
                    <a:pt x="1331022" y="3323896"/>
                  </a:lnTo>
                  <a:lnTo>
                    <a:pt x="1346886" y="3328663"/>
                  </a:lnTo>
                  <a:lnTo>
                    <a:pt x="1369412" y="3330886"/>
                  </a:lnTo>
                  <a:lnTo>
                    <a:pt x="1377662" y="3328663"/>
                  </a:lnTo>
                  <a:lnTo>
                    <a:pt x="1392257" y="3315000"/>
                  </a:lnTo>
                  <a:lnTo>
                    <a:pt x="1403996" y="3315635"/>
                  </a:lnTo>
                  <a:lnTo>
                    <a:pt x="1415736" y="3321989"/>
                  </a:lnTo>
                  <a:lnTo>
                    <a:pt x="1426204" y="3333427"/>
                  </a:lnTo>
                  <a:lnTo>
                    <a:pt x="1441112" y="3338512"/>
                  </a:lnTo>
                  <a:lnTo>
                    <a:pt x="1459192" y="3345818"/>
                  </a:lnTo>
                  <a:lnTo>
                    <a:pt x="1482666" y="3379492"/>
                  </a:lnTo>
                  <a:lnTo>
                    <a:pt x="1484252" y="3380763"/>
                  </a:lnTo>
                  <a:lnTo>
                    <a:pt x="1486474" y="3382034"/>
                  </a:lnTo>
                  <a:lnTo>
                    <a:pt x="1492503" y="3385847"/>
                  </a:lnTo>
                  <a:lnTo>
                    <a:pt x="1500748" y="3389659"/>
                  </a:lnTo>
                  <a:lnTo>
                    <a:pt x="1512809" y="3414758"/>
                  </a:lnTo>
                  <a:lnTo>
                    <a:pt x="1502335" y="3420477"/>
                  </a:lnTo>
                  <a:lnTo>
                    <a:pt x="1497895" y="3429056"/>
                  </a:lnTo>
                  <a:lnTo>
                    <a:pt x="1508679" y="3433821"/>
                  </a:lnTo>
                  <a:lnTo>
                    <a:pt x="1515344" y="3449707"/>
                  </a:lnTo>
                  <a:lnTo>
                    <a:pt x="1519468" y="3486562"/>
                  </a:lnTo>
                  <a:lnTo>
                    <a:pt x="1529300" y="3508484"/>
                  </a:lnTo>
                  <a:lnTo>
                    <a:pt x="1526130" y="3514838"/>
                  </a:lnTo>
                  <a:lnTo>
                    <a:pt x="1538820" y="3520239"/>
                  </a:lnTo>
                  <a:lnTo>
                    <a:pt x="1544213" y="3527229"/>
                  </a:lnTo>
                  <a:lnTo>
                    <a:pt x="1553094" y="3538031"/>
                  </a:lnTo>
                  <a:lnTo>
                    <a:pt x="1546752" y="3549469"/>
                  </a:lnTo>
                  <a:lnTo>
                    <a:pt x="1540406" y="3565672"/>
                  </a:lnTo>
                  <a:lnTo>
                    <a:pt x="1546752" y="3559318"/>
                  </a:lnTo>
                  <a:lnTo>
                    <a:pt x="1557220" y="3557730"/>
                  </a:lnTo>
                  <a:lnTo>
                    <a:pt x="1560393" y="3552328"/>
                  </a:lnTo>
                  <a:lnTo>
                    <a:pt x="1569910" y="3552328"/>
                  </a:lnTo>
                  <a:lnTo>
                    <a:pt x="1578475" y="3560907"/>
                  </a:lnTo>
                  <a:lnTo>
                    <a:pt x="1594337" y="3572344"/>
                  </a:lnTo>
                  <a:lnTo>
                    <a:pt x="1618764" y="3594267"/>
                  </a:lnTo>
                  <a:lnTo>
                    <a:pt x="1629867" y="3618413"/>
                  </a:lnTo>
                  <a:lnTo>
                    <a:pt x="1648901" y="3631121"/>
                  </a:lnTo>
                  <a:lnTo>
                    <a:pt x="1640335" y="3642559"/>
                  </a:lnTo>
                  <a:lnTo>
                    <a:pt x="1655563" y="3681320"/>
                  </a:lnTo>
                  <a:lnTo>
                    <a:pt x="1679355" y="3704196"/>
                  </a:lnTo>
                  <a:lnTo>
                    <a:pt x="1685700" y="3721352"/>
                  </a:lnTo>
                  <a:lnTo>
                    <a:pt x="1674914" y="3709597"/>
                  </a:lnTo>
                  <a:lnTo>
                    <a:pt x="1654928" y="3713092"/>
                  </a:lnTo>
                  <a:lnTo>
                    <a:pt x="1649535" y="3708961"/>
                  </a:lnTo>
                  <a:lnTo>
                    <a:pt x="1635894" y="3708961"/>
                  </a:lnTo>
                  <a:lnTo>
                    <a:pt x="1620032" y="3699748"/>
                  </a:lnTo>
                  <a:lnTo>
                    <a:pt x="1602902" y="3700701"/>
                  </a:lnTo>
                  <a:lnTo>
                    <a:pt x="1589261" y="3700065"/>
                  </a:lnTo>
                  <a:lnTo>
                    <a:pt x="1586406" y="3706420"/>
                  </a:lnTo>
                  <a:lnTo>
                    <a:pt x="1599730" y="3705149"/>
                  </a:lnTo>
                  <a:lnTo>
                    <a:pt x="1612419" y="3705149"/>
                  </a:lnTo>
                  <a:lnTo>
                    <a:pt x="1620984" y="3712456"/>
                  </a:lnTo>
                  <a:lnTo>
                    <a:pt x="1633674" y="3713092"/>
                  </a:lnTo>
                  <a:lnTo>
                    <a:pt x="1646363" y="3712138"/>
                  </a:lnTo>
                  <a:lnTo>
                    <a:pt x="1653976" y="3722623"/>
                  </a:lnTo>
                  <a:lnTo>
                    <a:pt x="1668569" y="3729930"/>
                  </a:lnTo>
                  <a:lnTo>
                    <a:pt x="1683796" y="3745498"/>
                  </a:lnTo>
                  <a:lnTo>
                    <a:pt x="1692361" y="3760113"/>
                  </a:lnTo>
                  <a:lnTo>
                    <a:pt x="1694899" y="3787436"/>
                  </a:lnTo>
                  <a:lnTo>
                    <a:pt x="1687286" y="3799192"/>
                  </a:lnTo>
                  <a:lnTo>
                    <a:pt x="1673962" y="3811900"/>
                  </a:lnTo>
                  <a:lnTo>
                    <a:pt x="1665397" y="3830963"/>
                  </a:lnTo>
                  <a:lnTo>
                    <a:pt x="1673962" y="3841766"/>
                  </a:lnTo>
                  <a:lnTo>
                    <a:pt x="1692044" y="3848755"/>
                  </a:lnTo>
                  <a:lnTo>
                    <a:pt x="1697437" y="3846531"/>
                  </a:lnTo>
                  <a:lnTo>
                    <a:pt x="1701561" y="3831599"/>
                  </a:lnTo>
                  <a:lnTo>
                    <a:pt x="1705368" y="3820161"/>
                  </a:lnTo>
                  <a:lnTo>
                    <a:pt x="1720278" y="3816984"/>
                  </a:lnTo>
                  <a:lnTo>
                    <a:pt x="1733918" y="3814760"/>
                  </a:lnTo>
                  <a:lnTo>
                    <a:pt x="1755173" y="3818572"/>
                  </a:lnTo>
                  <a:lnTo>
                    <a:pt x="1800854" y="3826833"/>
                  </a:lnTo>
                  <a:lnTo>
                    <a:pt x="1812592" y="3845578"/>
                  </a:lnTo>
                  <a:lnTo>
                    <a:pt x="1835115" y="3887516"/>
                  </a:lnTo>
                  <a:lnTo>
                    <a:pt x="1831308" y="3910709"/>
                  </a:lnTo>
                  <a:lnTo>
                    <a:pt x="1824964" y="3936126"/>
                  </a:lnTo>
                  <a:lnTo>
                    <a:pt x="1809419" y="3962814"/>
                  </a:lnTo>
                  <a:lnTo>
                    <a:pt x="1796730" y="3960590"/>
                  </a:lnTo>
                  <a:lnTo>
                    <a:pt x="1785310" y="3966945"/>
                  </a:lnTo>
                  <a:lnTo>
                    <a:pt x="1785310" y="3980606"/>
                  </a:lnTo>
                  <a:lnTo>
                    <a:pt x="1791655" y="3986007"/>
                  </a:lnTo>
                  <a:lnTo>
                    <a:pt x="1788482" y="3996810"/>
                  </a:lnTo>
                  <a:lnTo>
                    <a:pt x="1776745" y="3999987"/>
                  </a:lnTo>
                  <a:lnTo>
                    <a:pt x="1765642" y="3998716"/>
                  </a:lnTo>
                  <a:lnTo>
                    <a:pt x="1759297" y="3994903"/>
                  </a:lnTo>
                  <a:lnTo>
                    <a:pt x="1753904" y="4003482"/>
                  </a:lnTo>
                  <a:lnTo>
                    <a:pt x="1741215" y="4002211"/>
                  </a:lnTo>
                  <a:lnTo>
                    <a:pt x="1734870" y="4005388"/>
                  </a:lnTo>
                  <a:lnTo>
                    <a:pt x="1750732" y="4014602"/>
                  </a:lnTo>
                  <a:lnTo>
                    <a:pt x="1749780" y="4023180"/>
                  </a:lnTo>
                  <a:lnTo>
                    <a:pt x="1741532" y="4031758"/>
                  </a:lnTo>
                  <a:lnTo>
                    <a:pt x="1737408" y="4046691"/>
                  </a:lnTo>
                  <a:lnTo>
                    <a:pt x="1728843" y="4053998"/>
                  </a:lnTo>
                  <a:lnTo>
                    <a:pt x="1712981" y="4047962"/>
                  </a:lnTo>
                  <a:lnTo>
                    <a:pt x="1726622" y="4058128"/>
                  </a:lnTo>
                  <a:lnTo>
                    <a:pt x="1714250" y="4069884"/>
                  </a:lnTo>
                  <a:lnTo>
                    <a:pt x="1719643" y="4075285"/>
                  </a:lnTo>
                  <a:lnTo>
                    <a:pt x="1730112" y="4063530"/>
                  </a:lnTo>
                  <a:lnTo>
                    <a:pt x="1740898" y="4072743"/>
                  </a:lnTo>
                  <a:lnTo>
                    <a:pt x="1762152" y="4075920"/>
                  </a:lnTo>
                  <a:lnTo>
                    <a:pt x="1773255" y="4070519"/>
                  </a:lnTo>
                  <a:lnTo>
                    <a:pt x="1794510" y="4063847"/>
                  </a:lnTo>
                  <a:lnTo>
                    <a:pt x="1804027" y="4065118"/>
                  </a:lnTo>
                  <a:lnTo>
                    <a:pt x="1797682" y="4074650"/>
                  </a:lnTo>
                  <a:lnTo>
                    <a:pt x="1801171" y="4096572"/>
                  </a:lnTo>
                  <a:lnTo>
                    <a:pt x="1793875" y="4105150"/>
                  </a:lnTo>
                  <a:lnTo>
                    <a:pt x="1761200" y="4113728"/>
                  </a:lnTo>
                  <a:lnTo>
                    <a:pt x="1756125" y="4134062"/>
                  </a:lnTo>
                  <a:lnTo>
                    <a:pt x="1726622" y="4139463"/>
                  </a:lnTo>
                  <a:lnTo>
                    <a:pt x="1673010" y="4158844"/>
                  </a:lnTo>
                  <a:lnTo>
                    <a:pt x="1660956" y="4150583"/>
                  </a:lnTo>
                  <a:lnTo>
                    <a:pt x="1611468" y="4149948"/>
                  </a:lnTo>
                  <a:lnTo>
                    <a:pt x="1601950" y="4165833"/>
                  </a:lnTo>
                  <a:lnTo>
                    <a:pt x="1583868" y="4158844"/>
                  </a:lnTo>
                  <a:lnTo>
                    <a:pt x="1579744" y="4148041"/>
                  </a:lnTo>
                  <a:lnTo>
                    <a:pt x="1568958" y="4147088"/>
                  </a:lnTo>
                  <a:lnTo>
                    <a:pt x="1564834" y="4144229"/>
                  </a:lnTo>
                  <a:lnTo>
                    <a:pt x="1557220" y="4153760"/>
                  </a:lnTo>
                  <a:lnTo>
                    <a:pt x="1548972" y="4149630"/>
                  </a:lnTo>
                  <a:lnTo>
                    <a:pt x="1535013" y="4131838"/>
                  </a:lnTo>
                  <a:lnTo>
                    <a:pt x="1520103" y="4131838"/>
                  </a:lnTo>
                  <a:lnTo>
                    <a:pt x="1528668" y="4139463"/>
                  </a:lnTo>
                  <a:lnTo>
                    <a:pt x="1532792" y="4145500"/>
                  </a:lnTo>
                  <a:lnTo>
                    <a:pt x="1530254" y="4151854"/>
                  </a:lnTo>
                  <a:lnTo>
                    <a:pt x="1514075" y="4162656"/>
                  </a:lnTo>
                  <a:lnTo>
                    <a:pt x="1509948" y="4168057"/>
                  </a:lnTo>
                  <a:lnTo>
                    <a:pt x="1494090" y="4165833"/>
                  </a:lnTo>
                  <a:lnTo>
                    <a:pt x="1478224" y="4159479"/>
                  </a:lnTo>
                  <a:lnTo>
                    <a:pt x="1472832" y="4168057"/>
                  </a:lnTo>
                  <a:lnTo>
                    <a:pt x="1485838" y="4176636"/>
                  </a:lnTo>
                  <a:lnTo>
                    <a:pt x="1474101" y="4191250"/>
                  </a:lnTo>
                  <a:lnTo>
                    <a:pt x="1469977" y="4187120"/>
                  </a:lnTo>
                  <a:lnTo>
                    <a:pt x="1450946" y="4184261"/>
                  </a:lnTo>
                  <a:lnTo>
                    <a:pt x="1430645" y="4191886"/>
                  </a:lnTo>
                  <a:lnTo>
                    <a:pt x="1416053" y="4168693"/>
                  </a:lnTo>
                  <a:lnTo>
                    <a:pt x="1375758" y="4165833"/>
                  </a:lnTo>
                  <a:lnTo>
                    <a:pt x="1351645" y="4183943"/>
                  </a:lnTo>
                  <a:lnTo>
                    <a:pt x="1339906" y="4182037"/>
                  </a:lnTo>
                  <a:lnTo>
                    <a:pt x="1335781" y="4172505"/>
                  </a:lnTo>
                  <a:lnTo>
                    <a:pt x="1324997" y="4196969"/>
                  </a:lnTo>
                  <a:cubicBezTo>
                    <a:pt x="1325525" y="4208513"/>
                    <a:pt x="1326054" y="4220056"/>
                    <a:pt x="1326582" y="4231600"/>
                  </a:cubicBezTo>
                  <a:lnTo>
                    <a:pt x="1311992" y="4234777"/>
                  </a:lnTo>
                  <a:lnTo>
                    <a:pt x="1296130" y="4227787"/>
                  </a:lnTo>
                  <a:lnTo>
                    <a:pt x="1271704" y="4224928"/>
                  </a:lnTo>
                  <a:lnTo>
                    <a:pt x="1243152" y="4215397"/>
                  </a:lnTo>
                  <a:lnTo>
                    <a:pt x="1218725" y="4217938"/>
                  </a:lnTo>
                  <a:lnTo>
                    <a:pt x="1211112" y="4233824"/>
                  </a:lnTo>
                  <a:lnTo>
                    <a:pt x="1181926" y="4251934"/>
                  </a:lnTo>
                  <a:lnTo>
                    <a:pt x="1187319" y="4266866"/>
                  </a:lnTo>
                  <a:lnTo>
                    <a:pt x="1184464" y="4275127"/>
                  </a:lnTo>
                  <a:lnTo>
                    <a:pt x="1171774" y="4270043"/>
                  </a:lnTo>
                  <a:lnTo>
                    <a:pt x="1150519" y="4257653"/>
                  </a:lnTo>
                  <a:lnTo>
                    <a:pt x="1135608" y="4262736"/>
                  </a:lnTo>
                  <a:lnTo>
                    <a:pt x="1134657" y="4274491"/>
                  </a:lnTo>
                  <a:lnTo>
                    <a:pt x="1120698" y="4263371"/>
                  </a:lnTo>
                  <a:lnTo>
                    <a:pt x="1125139" y="4249392"/>
                  </a:lnTo>
                  <a:lnTo>
                    <a:pt x="1137512" y="4250027"/>
                  </a:lnTo>
                  <a:lnTo>
                    <a:pt x="1141636" y="4243038"/>
                  </a:lnTo>
                  <a:lnTo>
                    <a:pt x="1175264" y="4223657"/>
                  </a:lnTo>
                  <a:lnTo>
                    <a:pt x="1200326" y="4180130"/>
                  </a:lnTo>
                  <a:lnTo>
                    <a:pt x="1230146" y="4169328"/>
                  </a:lnTo>
                  <a:lnTo>
                    <a:pt x="1238711" y="4117541"/>
                  </a:lnTo>
                  <a:lnTo>
                    <a:pt x="1249498" y="4116270"/>
                  </a:lnTo>
                  <a:lnTo>
                    <a:pt x="1262187" y="4123895"/>
                  </a:lnTo>
                  <a:lnTo>
                    <a:pt x="1279000" y="4109916"/>
                  </a:lnTo>
                  <a:lnTo>
                    <a:pt x="1263138" y="4114364"/>
                  </a:lnTo>
                  <a:lnTo>
                    <a:pt x="1259967" y="4107692"/>
                  </a:lnTo>
                  <a:lnTo>
                    <a:pt x="1264090" y="4094030"/>
                  </a:lnTo>
                  <a:lnTo>
                    <a:pt x="1306282" y="4087358"/>
                  </a:lnTo>
                  <a:lnTo>
                    <a:pt x="1355135" y="4095301"/>
                  </a:lnTo>
                  <a:lnTo>
                    <a:pt x="1376076" y="4093077"/>
                  </a:lnTo>
                  <a:lnTo>
                    <a:pt x="1382421" y="4064800"/>
                  </a:lnTo>
                  <a:lnTo>
                    <a:pt x="1413832" y="4045102"/>
                  </a:lnTo>
                  <a:lnTo>
                    <a:pt x="1418908" y="4026357"/>
                  </a:lnTo>
                  <a:lnTo>
                    <a:pt x="1444918" y="4000622"/>
                  </a:lnTo>
                  <a:lnTo>
                    <a:pt x="1447139" y="3991409"/>
                  </a:lnTo>
                  <a:lnTo>
                    <a:pt x="1438574" y="4001893"/>
                  </a:lnTo>
                  <a:lnTo>
                    <a:pt x="1418908" y="4017779"/>
                  </a:lnTo>
                  <a:lnTo>
                    <a:pt x="1405900" y="4024451"/>
                  </a:lnTo>
                  <a:lnTo>
                    <a:pt x="1392575" y="4039066"/>
                  </a:lnTo>
                  <a:lnTo>
                    <a:pt x="1376711" y="4041290"/>
                  </a:lnTo>
                  <a:lnTo>
                    <a:pt x="1358942" y="4059717"/>
                  </a:lnTo>
                  <a:lnTo>
                    <a:pt x="1334512" y="4065118"/>
                  </a:lnTo>
                  <a:lnTo>
                    <a:pt x="1314530" y="4043196"/>
                  </a:lnTo>
                  <a:lnTo>
                    <a:pt x="1297082" y="4025404"/>
                  </a:lnTo>
                  <a:lnTo>
                    <a:pt x="1281538" y="4039066"/>
                  </a:lnTo>
                  <a:lnTo>
                    <a:pt x="1257112" y="4038430"/>
                  </a:lnTo>
                  <a:lnTo>
                    <a:pt x="1242517" y="4032076"/>
                  </a:lnTo>
                  <a:lnTo>
                    <a:pt x="1272656" y="4013966"/>
                  </a:lnTo>
                  <a:lnTo>
                    <a:pt x="1243152" y="4013013"/>
                  </a:lnTo>
                  <a:lnTo>
                    <a:pt x="1243152" y="4002846"/>
                  </a:lnTo>
                  <a:lnTo>
                    <a:pt x="1227608" y="4016508"/>
                  </a:lnTo>
                  <a:lnTo>
                    <a:pt x="1206353" y="4023815"/>
                  </a:lnTo>
                  <a:lnTo>
                    <a:pt x="1200008" y="4034618"/>
                  </a:lnTo>
                  <a:lnTo>
                    <a:pt x="1184464" y="4034935"/>
                  </a:lnTo>
                  <a:lnTo>
                    <a:pt x="1178754" y="4020003"/>
                  </a:lnTo>
                  <a:lnTo>
                    <a:pt x="1165112" y="4013649"/>
                  </a:lnTo>
                  <a:lnTo>
                    <a:pt x="1165112" y="4005388"/>
                  </a:lnTo>
                  <a:lnTo>
                    <a:pt x="1175580" y="3994903"/>
                  </a:lnTo>
                  <a:lnTo>
                    <a:pt x="1156546" y="3991726"/>
                  </a:lnTo>
                  <a:lnTo>
                    <a:pt x="1155277" y="3988549"/>
                  </a:lnTo>
                  <a:lnTo>
                    <a:pt x="1166064" y="3989502"/>
                  </a:lnTo>
                  <a:lnTo>
                    <a:pt x="1170823" y="3982195"/>
                  </a:lnTo>
                  <a:lnTo>
                    <a:pt x="1182560" y="3972663"/>
                  </a:lnTo>
                  <a:lnTo>
                    <a:pt x="1204767" y="3971075"/>
                  </a:lnTo>
                  <a:lnTo>
                    <a:pt x="1220312" y="3958366"/>
                  </a:lnTo>
                  <a:lnTo>
                    <a:pt x="1239663" y="3944705"/>
                  </a:lnTo>
                  <a:lnTo>
                    <a:pt x="1261553" y="3933902"/>
                  </a:lnTo>
                  <a:lnTo>
                    <a:pt x="1274242" y="3911662"/>
                  </a:lnTo>
                  <a:lnTo>
                    <a:pt x="1288834" y="3879891"/>
                  </a:lnTo>
                  <a:lnTo>
                    <a:pt x="1275828" y="3878938"/>
                  </a:lnTo>
                  <a:lnTo>
                    <a:pt x="1278683" y="3858922"/>
                  </a:lnTo>
                  <a:lnTo>
                    <a:pt x="1269166" y="3851615"/>
                  </a:lnTo>
                  <a:lnTo>
                    <a:pt x="1267262" y="3837635"/>
                  </a:lnTo>
                  <a:lnTo>
                    <a:pt x="1269801" y="3828104"/>
                  </a:lnTo>
                  <a:lnTo>
                    <a:pt x="1259650" y="3833823"/>
                  </a:lnTo>
                  <a:lnTo>
                    <a:pt x="1237441" y="3837953"/>
                  </a:lnTo>
                  <a:lnTo>
                    <a:pt x="1234269" y="3848755"/>
                  </a:lnTo>
                  <a:lnTo>
                    <a:pt x="1227925" y="3852885"/>
                  </a:lnTo>
                  <a:lnTo>
                    <a:pt x="1213967" y="3846849"/>
                  </a:lnTo>
                  <a:lnTo>
                    <a:pt x="1201594" y="3857651"/>
                  </a:lnTo>
                  <a:lnTo>
                    <a:pt x="1196519" y="3853203"/>
                  </a:lnTo>
                  <a:lnTo>
                    <a:pt x="1221580" y="3825562"/>
                  </a:lnTo>
                  <a:lnTo>
                    <a:pt x="1232049" y="3823656"/>
                  </a:lnTo>
                  <a:lnTo>
                    <a:pt x="1243469" y="3817937"/>
                  </a:lnTo>
                  <a:lnTo>
                    <a:pt x="1256160" y="3805228"/>
                  </a:lnTo>
                  <a:cubicBezTo>
                    <a:pt x="1255843" y="3799721"/>
                    <a:pt x="1255527" y="3794214"/>
                    <a:pt x="1255210" y="3788707"/>
                  </a:cubicBezTo>
                  <a:lnTo>
                    <a:pt x="1266312" y="3780129"/>
                  </a:lnTo>
                  <a:lnTo>
                    <a:pt x="1297082" y="3762655"/>
                  </a:lnTo>
                  <a:lnTo>
                    <a:pt x="1311992" y="3769009"/>
                  </a:lnTo>
                  <a:lnTo>
                    <a:pt x="1329120" y="3774093"/>
                  </a:lnTo>
                  <a:lnTo>
                    <a:pt x="1342444" y="3764561"/>
                  </a:lnTo>
                  <a:lnTo>
                    <a:pt x="1351962" y="3769645"/>
                  </a:lnTo>
                  <a:lnTo>
                    <a:pt x="1376393" y="3774728"/>
                  </a:lnTo>
                  <a:lnTo>
                    <a:pt x="1355135" y="3762337"/>
                  </a:lnTo>
                  <a:lnTo>
                    <a:pt x="1359260" y="3755030"/>
                  </a:lnTo>
                  <a:lnTo>
                    <a:pt x="1373855" y="3742957"/>
                  </a:lnTo>
                  <a:lnTo>
                    <a:pt x="1377345" y="3759795"/>
                  </a:lnTo>
                  <a:lnTo>
                    <a:pt x="1390036" y="3766150"/>
                  </a:lnTo>
                  <a:lnTo>
                    <a:pt x="1398602" y="3760431"/>
                  </a:lnTo>
                  <a:lnTo>
                    <a:pt x="1383691" y="3752488"/>
                  </a:lnTo>
                  <a:lnTo>
                    <a:pt x="1373855" y="3737873"/>
                  </a:lnTo>
                  <a:lnTo>
                    <a:pt x="1371634" y="3718810"/>
                  </a:lnTo>
                  <a:lnTo>
                    <a:pt x="1379883" y="3698794"/>
                  </a:lnTo>
                  <a:lnTo>
                    <a:pt x="1391622" y="3694346"/>
                  </a:lnTo>
                  <a:lnTo>
                    <a:pt x="1377662" y="3693393"/>
                  </a:lnTo>
                  <a:lnTo>
                    <a:pt x="1375758" y="3673377"/>
                  </a:lnTo>
                  <a:lnTo>
                    <a:pt x="1384960" y="3665117"/>
                  </a:lnTo>
                  <a:lnTo>
                    <a:pt x="1394478" y="3663846"/>
                  </a:lnTo>
                  <a:lnTo>
                    <a:pt x="1396382" y="3656539"/>
                  </a:lnTo>
                  <a:lnTo>
                    <a:pt x="1383691" y="3640653"/>
                  </a:lnTo>
                  <a:lnTo>
                    <a:pt x="1380201" y="3632392"/>
                  </a:lnTo>
                  <a:lnTo>
                    <a:pt x="1392891" y="3621590"/>
                  </a:lnTo>
                  <a:lnTo>
                    <a:pt x="1387815" y="3614283"/>
                  </a:lnTo>
                  <a:lnTo>
                    <a:pt x="1382421" y="3623814"/>
                  </a:lnTo>
                  <a:lnTo>
                    <a:pt x="1372902" y="3629215"/>
                  </a:lnTo>
                  <a:lnTo>
                    <a:pt x="1371634" y="3623814"/>
                  </a:lnTo>
                  <a:lnTo>
                    <a:pt x="1364653" y="3633663"/>
                  </a:lnTo>
                  <a:lnTo>
                    <a:pt x="1360529" y="3640017"/>
                  </a:lnTo>
                  <a:lnTo>
                    <a:pt x="1351645" y="3622861"/>
                  </a:lnTo>
                  <a:lnTo>
                    <a:pt x="1353866" y="3611423"/>
                  </a:lnTo>
                  <a:lnTo>
                    <a:pt x="1343079" y="3620001"/>
                  </a:lnTo>
                  <a:lnTo>
                    <a:pt x="1332609" y="3615871"/>
                  </a:lnTo>
                  <a:lnTo>
                    <a:pt x="1326265" y="3603480"/>
                  </a:lnTo>
                  <a:lnTo>
                    <a:pt x="1317384" y="3570438"/>
                  </a:lnTo>
                  <a:lnTo>
                    <a:pt x="1325948" y="3541208"/>
                  </a:lnTo>
                  <a:lnTo>
                    <a:pt x="1334830" y="3527229"/>
                  </a:lnTo>
                  <a:lnTo>
                    <a:pt x="1341492" y="3513567"/>
                  </a:lnTo>
                  <a:lnTo>
                    <a:pt x="1352597" y="3504989"/>
                  </a:lnTo>
                  <a:lnTo>
                    <a:pt x="1372902" y="3506895"/>
                  </a:lnTo>
                  <a:lnTo>
                    <a:pt x="1381152" y="3499270"/>
                  </a:lnTo>
                  <a:lnTo>
                    <a:pt x="1371634" y="3502447"/>
                  </a:lnTo>
                  <a:lnTo>
                    <a:pt x="1363385" y="3497682"/>
                  </a:lnTo>
                  <a:lnTo>
                    <a:pt x="1351645" y="3495458"/>
                  </a:lnTo>
                  <a:lnTo>
                    <a:pt x="1335781" y="3492281"/>
                  </a:lnTo>
                  <a:lnTo>
                    <a:pt x="1330388" y="3484020"/>
                  </a:lnTo>
                  <a:lnTo>
                    <a:pt x="1324045" y="3498953"/>
                  </a:lnTo>
                  <a:lnTo>
                    <a:pt x="1315799" y="3512932"/>
                  </a:lnTo>
                  <a:lnTo>
                    <a:pt x="1295812" y="3513885"/>
                  </a:lnTo>
                  <a:lnTo>
                    <a:pt x="1292640" y="3508484"/>
                  </a:lnTo>
                  <a:lnTo>
                    <a:pt x="1283124" y="3520239"/>
                  </a:lnTo>
                  <a:lnTo>
                    <a:pt x="1262187" y="3526911"/>
                  </a:lnTo>
                  <a:lnTo>
                    <a:pt x="1251719" y="3515156"/>
                  </a:lnTo>
                  <a:lnTo>
                    <a:pt x="1249180" y="3506895"/>
                  </a:lnTo>
                  <a:lnTo>
                    <a:pt x="1243152" y="3514203"/>
                  </a:lnTo>
                  <a:lnTo>
                    <a:pt x="1253623" y="3533266"/>
                  </a:lnTo>
                  <a:lnTo>
                    <a:pt x="1245054" y="3545021"/>
                  </a:lnTo>
                  <a:lnTo>
                    <a:pt x="1230463" y="3544068"/>
                  </a:lnTo>
                  <a:lnTo>
                    <a:pt x="1221898" y="3539620"/>
                  </a:lnTo>
                  <a:lnTo>
                    <a:pt x="1210160" y="3515474"/>
                  </a:lnTo>
                  <a:lnTo>
                    <a:pt x="1191125" y="3522463"/>
                  </a:lnTo>
                  <a:lnTo>
                    <a:pt x="1193663" y="3538984"/>
                  </a:lnTo>
                  <a:lnTo>
                    <a:pt x="1203181" y="3547563"/>
                  </a:lnTo>
                  <a:lnTo>
                    <a:pt x="1203181" y="3554870"/>
                  </a:lnTo>
                  <a:lnTo>
                    <a:pt x="1189222" y="3547563"/>
                  </a:lnTo>
                  <a:lnTo>
                    <a:pt x="1181609" y="3526594"/>
                  </a:lnTo>
                  <a:lnTo>
                    <a:pt x="1165747" y="3516109"/>
                  </a:lnTo>
                  <a:lnTo>
                    <a:pt x="1162574" y="3505625"/>
                  </a:lnTo>
                  <a:lnTo>
                    <a:pt x="1169871" y="3495140"/>
                  </a:lnTo>
                  <a:lnTo>
                    <a:pt x="1177485" y="3496729"/>
                  </a:lnTo>
                  <a:lnTo>
                    <a:pt x="1183830" y="3510708"/>
                  </a:lnTo>
                  <a:lnTo>
                    <a:pt x="1187002" y="3507531"/>
                  </a:lnTo>
                  <a:lnTo>
                    <a:pt x="1180022" y="3484338"/>
                  </a:lnTo>
                  <a:lnTo>
                    <a:pt x="1186367" y="3466546"/>
                  </a:lnTo>
                  <a:lnTo>
                    <a:pt x="1202229" y="3426196"/>
                  </a:lnTo>
                  <a:lnTo>
                    <a:pt x="1207939" y="3419842"/>
                  </a:lnTo>
                  <a:lnTo>
                    <a:pt x="1212381" y="3402685"/>
                  </a:lnTo>
                  <a:lnTo>
                    <a:pt x="1199691" y="3396649"/>
                  </a:lnTo>
                  <a:lnTo>
                    <a:pt x="1198422" y="3388071"/>
                  </a:lnTo>
                  <a:lnTo>
                    <a:pt x="1190809" y="3370600"/>
                  </a:lnTo>
                  <a:lnTo>
                    <a:pt x="1190809" y="3354714"/>
                  </a:lnTo>
                  <a:lnTo>
                    <a:pt x="1203181" y="3331203"/>
                  </a:lnTo>
                  <a:lnTo>
                    <a:pt x="1212698" y="3335335"/>
                  </a:lnTo>
                  <a:lnTo>
                    <a:pt x="1223166" y="3330249"/>
                  </a:lnTo>
                  <a:lnTo>
                    <a:pt x="1224436" y="3327073"/>
                  </a:lnTo>
                  <a:lnTo>
                    <a:pt x="1198739" y="3324849"/>
                  </a:lnTo>
                  <a:lnTo>
                    <a:pt x="1188905" y="3297525"/>
                  </a:lnTo>
                  <a:cubicBezTo>
                    <a:pt x="1189011" y="3305362"/>
                    <a:pt x="1189116" y="3313200"/>
                    <a:pt x="1189222" y="3321037"/>
                  </a:cubicBezTo>
                  <a:lnTo>
                    <a:pt x="1187319" y="3331521"/>
                  </a:lnTo>
                  <a:lnTo>
                    <a:pt x="1176850" y="3334699"/>
                  </a:lnTo>
                  <a:lnTo>
                    <a:pt x="1170506" y="3332474"/>
                  </a:lnTo>
                  <a:lnTo>
                    <a:pt x="1166381" y="3340101"/>
                  </a:lnTo>
                  <a:lnTo>
                    <a:pt x="1157816" y="3331521"/>
                  </a:lnTo>
                  <a:lnTo>
                    <a:pt x="1157498" y="3321037"/>
                  </a:lnTo>
                  <a:lnTo>
                    <a:pt x="1173995" y="3287358"/>
                  </a:lnTo>
                  <a:lnTo>
                    <a:pt x="1175264" y="3277827"/>
                  </a:lnTo>
                  <a:lnTo>
                    <a:pt x="1148933" y="3315000"/>
                  </a:lnTo>
                  <a:lnTo>
                    <a:pt x="1144808" y="3311823"/>
                  </a:lnTo>
                  <a:lnTo>
                    <a:pt x="1139733" y="3326755"/>
                  </a:lnTo>
                  <a:lnTo>
                    <a:pt x="1147346" y="3336923"/>
                  </a:lnTo>
                  <a:lnTo>
                    <a:pt x="1154643" y="3346454"/>
                  </a:lnTo>
                  <a:lnTo>
                    <a:pt x="1151471" y="3362341"/>
                  </a:lnTo>
                  <a:lnTo>
                    <a:pt x="1143540" y="3374096"/>
                  </a:lnTo>
                  <a:lnTo>
                    <a:pt x="1137512" y="3404592"/>
                  </a:lnTo>
                  <a:lnTo>
                    <a:pt x="1134340" y="3421430"/>
                  </a:lnTo>
                  <a:lnTo>
                    <a:pt x="1128312" y="3441764"/>
                  </a:lnTo>
                  <a:lnTo>
                    <a:pt x="1117526" y="3446848"/>
                  </a:lnTo>
                  <a:lnTo>
                    <a:pt x="1105787" y="3446848"/>
                  </a:lnTo>
                  <a:lnTo>
                    <a:pt x="1101663" y="3432550"/>
                  </a:lnTo>
                  <a:lnTo>
                    <a:pt x="1107691" y="3416665"/>
                  </a:lnTo>
                  <a:lnTo>
                    <a:pt x="1118160" y="3395378"/>
                  </a:lnTo>
                  <a:lnTo>
                    <a:pt x="1128629" y="3369647"/>
                  </a:lnTo>
                  <a:lnTo>
                    <a:pt x="1128629" y="3362341"/>
                  </a:lnTo>
                  <a:lnTo>
                    <a:pt x="1117842" y="3365834"/>
                  </a:lnTo>
                  <a:lnTo>
                    <a:pt x="1115939" y="3358527"/>
                  </a:lnTo>
                  <a:lnTo>
                    <a:pt x="1122919" y="3348995"/>
                  </a:lnTo>
                  <a:lnTo>
                    <a:pt x="1127043" y="3328663"/>
                  </a:lnTo>
                  <a:lnTo>
                    <a:pt x="1117526" y="3330886"/>
                  </a:lnTo>
                  <a:lnTo>
                    <a:pt x="1124505" y="3315000"/>
                  </a:lnTo>
                  <a:lnTo>
                    <a:pt x="1133070" y="3302291"/>
                  </a:lnTo>
                  <a:lnTo>
                    <a:pt x="1138463" y="3290852"/>
                  </a:lnTo>
                  <a:lnTo>
                    <a:pt x="1126409" y="3277191"/>
                  </a:lnTo>
                  <a:lnTo>
                    <a:pt x="1126409" y="3265435"/>
                  </a:lnTo>
                  <a:lnTo>
                    <a:pt x="1142270" y="3262260"/>
                  </a:lnTo>
                  <a:lnTo>
                    <a:pt x="1141319" y="3252727"/>
                  </a:lnTo>
                  <a:lnTo>
                    <a:pt x="1146712" y="3254634"/>
                  </a:lnTo>
                  <a:lnTo>
                    <a:pt x="1145126" y="3241924"/>
                  </a:lnTo>
                  <a:lnTo>
                    <a:pt x="1162257" y="3228261"/>
                  </a:lnTo>
                  <a:lnTo>
                    <a:pt x="1159085" y="3221908"/>
                  </a:lnTo>
                  <a:lnTo>
                    <a:pt x="1162891" y="3213329"/>
                  </a:lnTo>
                  <a:lnTo>
                    <a:pt x="1158450" y="3202844"/>
                  </a:lnTo>
                  <a:lnTo>
                    <a:pt x="1156546" y="3201890"/>
                  </a:lnTo>
                  <a:lnTo>
                    <a:pt x="1145126" y="3210469"/>
                  </a:lnTo>
                  <a:lnTo>
                    <a:pt x="1145126" y="3224449"/>
                  </a:lnTo>
                  <a:lnTo>
                    <a:pt x="1130215" y="3234934"/>
                  </a:lnTo>
                  <a:lnTo>
                    <a:pt x="1125457" y="3243513"/>
                  </a:lnTo>
                  <a:lnTo>
                    <a:pt x="1113719" y="3242242"/>
                  </a:lnTo>
                  <a:lnTo>
                    <a:pt x="1103884" y="3231121"/>
                  </a:lnTo>
                  <a:lnTo>
                    <a:pt x="1091194" y="3223496"/>
                  </a:lnTo>
                  <a:lnTo>
                    <a:pt x="1092463" y="3210787"/>
                  </a:lnTo>
                  <a:lnTo>
                    <a:pt x="1108008" y="3205703"/>
                  </a:lnTo>
                  <a:lnTo>
                    <a:pt x="1091511" y="3203480"/>
                  </a:lnTo>
                  <a:cubicBezTo>
                    <a:pt x="1091300" y="3205492"/>
                    <a:pt x="1091088" y="3207504"/>
                    <a:pt x="1090877" y="3209516"/>
                  </a:cubicBezTo>
                  <a:lnTo>
                    <a:pt x="1082628" y="3212375"/>
                  </a:lnTo>
                  <a:lnTo>
                    <a:pt x="1066766" y="3204750"/>
                  </a:lnTo>
                  <a:lnTo>
                    <a:pt x="1067718" y="3197444"/>
                  </a:lnTo>
                  <a:lnTo>
                    <a:pt x="1088022" y="3193312"/>
                  </a:lnTo>
                  <a:lnTo>
                    <a:pt x="1098491" y="3195854"/>
                  </a:lnTo>
                  <a:lnTo>
                    <a:pt x="1107057" y="3194901"/>
                  </a:lnTo>
                  <a:lnTo>
                    <a:pt x="1108643" y="3183146"/>
                  </a:lnTo>
                  <a:lnTo>
                    <a:pt x="1099126" y="3170755"/>
                  </a:lnTo>
                  <a:lnTo>
                    <a:pt x="1103249" y="3157411"/>
                  </a:lnTo>
                  <a:lnTo>
                    <a:pt x="1123236" y="3154870"/>
                  </a:lnTo>
                  <a:lnTo>
                    <a:pt x="1104201" y="3145338"/>
                  </a:lnTo>
                  <a:lnTo>
                    <a:pt x="1119112" y="3135807"/>
                  </a:lnTo>
                  <a:lnTo>
                    <a:pt x="1131802" y="3142162"/>
                  </a:lnTo>
                  <a:lnTo>
                    <a:pt x="1116891" y="3125323"/>
                  </a:lnTo>
                  <a:lnTo>
                    <a:pt x="1122919" y="3116745"/>
                  </a:lnTo>
                  <a:lnTo>
                    <a:pt x="1139733" y="3113568"/>
                  </a:lnTo>
                  <a:lnTo>
                    <a:pt x="1141002" y="3108167"/>
                  </a:lnTo>
                  <a:lnTo>
                    <a:pt x="1123870" y="3102131"/>
                  </a:lnTo>
                  <a:lnTo>
                    <a:pt x="1147981" y="3086881"/>
                  </a:lnTo>
                  <a:lnTo>
                    <a:pt x="1126091" y="3094823"/>
                  </a:lnTo>
                  <a:lnTo>
                    <a:pt x="1126091" y="3086245"/>
                  </a:lnTo>
                  <a:lnTo>
                    <a:pt x="1114353" y="3102131"/>
                  </a:lnTo>
                  <a:lnTo>
                    <a:pt x="1100711" y="3083385"/>
                  </a:lnTo>
                  <a:lnTo>
                    <a:pt x="1095953" y="3062099"/>
                  </a:lnTo>
                  <a:lnTo>
                    <a:pt x="1104518" y="3057969"/>
                  </a:lnTo>
                  <a:lnTo>
                    <a:pt x="1122601" y="3068136"/>
                  </a:lnTo>
                  <a:lnTo>
                    <a:pt x="1134340" y="3067183"/>
                  </a:lnTo>
                  <a:lnTo>
                    <a:pt x="1121332" y="3062099"/>
                  </a:lnTo>
                  <a:lnTo>
                    <a:pt x="1101981" y="3038271"/>
                  </a:lnTo>
                  <a:lnTo>
                    <a:pt x="1106422" y="3031599"/>
                  </a:lnTo>
                  <a:lnTo>
                    <a:pt x="1114670" y="3030329"/>
                  </a:lnTo>
                  <a:lnTo>
                    <a:pt x="1100077" y="3010631"/>
                  </a:lnTo>
                  <a:lnTo>
                    <a:pt x="1108960" y="3001100"/>
                  </a:lnTo>
                  <a:lnTo>
                    <a:pt x="1121967" y="3001100"/>
                  </a:lnTo>
                  <a:lnTo>
                    <a:pt x="1145126" y="3001735"/>
                  </a:lnTo>
                  <a:lnTo>
                    <a:pt x="1141002" y="2996334"/>
                  </a:lnTo>
                  <a:lnTo>
                    <a:pt x="1144174" y="2992204"/>
                  </a:lnTo>
                  <a:lnTo>
                    <a:pt x="1156864" y="3000464"/>
                  </a:lnTo>
                  <a:lnTo>
                    <a:pt x="1160988" y="2996334"/>
                  </a:lnTo>
                  <a:lnTo>
                    <a:pt x="1150519" y="2978543"/>
                  </a:lnTo>
                  <a:lnTo>
                    <a:pt x="1136243" y="2967105"/>
                  </a:lnTo>
                  <a:lnTo>
                    <a:pt x="1136243" y="2960751"/>
                  </a:lnTo>
                  <a:lnTo>
                    <a:pt x="1143857" y="2958526"/>
                  </a:lnTo>
                  <a:lnTo>
                    <a:pt x="1153374" y="2963928"/>
                  </a:lnTo>
                  <a:lnTo>
                    <a:pt x="1155277" y="2958526"/>
                  </a:lnTo>
                  <a:lnTo>
                    <a:pt x="1147029" y="2943593"/>
                  </a:lnTo>
                  <a:lnTo>
                    <a:pt x="1156229" y="2935012"/>
                  </a:lnTo>
                  <a:lnTo>
                    <a:pt x="1166699" y="2928659"/>
                  </a:lnTo>
                  <a:lnTo>
                    <a:pt x="1181609" y="2937873"/>
                  </a:lnTo>
                  <a:lnTo>
                    <a:pt x="1181609" y="2931834"/>
                  </a:lnTo>
                  <a:lnTo>
                    <a:pt x="1163526" y="2922306"/>
                  </a:lnTo>
                  <a:lnTo>
                    <a:pt x="1161305" y="2911186"/>
                  </a:lnTo>
                  <a:cubicBezTo>
                    <a:pt x="1161622" y="2907267"/>
                    <a:pt x="1161940" y="2903349"/>
                    <a:pt x="1162257" y="2899430"/>
                  </a:cubicBezTo>
                  <a:lnTo>
                    <a:pt x="1174947" y="2882275"/>
                  </a:lnTo>
                  <a:lnTo>
                    <a:pt x="1176850" y="2869567"/>
                  </a:lnTo>
                  <a:lnTo>
                    <a:pt x="1181926" y="2869567"/>
                  </a:lnTo>
                  <a:lnTo>
                    <a:pt x="1192395" y="2865437"/>
                  </a:lnTo>
                  <a:lnTo>
                    <a:pt x="1202229" y="2871474"/>
                  </a:lnTo>
                  <a:lnTo>
                    <a:pt x="1213649" y="2881003"/>
                  </a:lnTo>
                  <a:lnTo>
                    <a:pt x="1216822" y="2874650"/>
                  </a:lnTo>
                  <a:lnTo>
                    <a:pt x="1224436" y="2874650"/>
                  </a:lnTo>
                  <a:lnTo>
                    <a:pt x="1233952" y="2881639"/>
                  </a:lnTo>
                  <a:lnTo>
                    <a:pt x="1241249" y="2885769"/>
                  </a:lnTo>
                  <a:lnTo>
                    <a:pt x="1253941" y="2879415"/>
                  </a:lnTo>
                  <a:lnTo>
                    <a:pt x="1279635" y="2869567"/>
                  </a:lnTo>
                  <a:lnTo>
                    <a:pt x="1295496" y="2879097"/>
                  </a:lnTo>
                  <a:lnTo>
                    <a:pt x="1311040" y="2868614"/>
                  </a:lnTo>
                  <a:close/>
                  <a:moveTo>
                    <a:pt x="3854360" y="2852734"/>
                  </a:moveTo>
                  <a:lnTo>
                    <a:pt x="3865180" y="2862282"/>
                  </a:lnTo>
                  <a:lnTo>
                    <a:pt x="3876638" y="2875649"/>
                  </a:lnTo>
                  <a:cubicBezTo>
                    <a:pt x="3876426" y="2878832"/>
                    <a:pt x="3876213" y="2882015"/>
                    <a:pt x="3876001" y="2885198"/>
                  </a:cubicBezTo>
                  <a:lnTo>
                    <a:pt x="3865499" y="2882333"/>
                  </a:lnTo>
                  <a:lnTo>
                    <a:pt x="3855951" y="2890927"/>
                  </a:lnTo>
                  <a:lnTo>
                    <a:pt x="3847358" y="2901431"/>
                  </a:lnTo>
                  <a:lnTo>
                    <a:pt x="3832718" y="2908115"/>
                  </a:lnTo>
                  <a:lnTo>
                    <a:pt x="3829536" y="2924031"/>
                  </a:lnTo>
                  <a:lnTo>
                    <a:pt x="3797710" y="2916709"/>
                  </a:lnTo>
                  <a:lnTo>
                    <a:pt x="3790390" y="2923077"/>
                  </a:lnTo>
                  <a:lnTo>
                    <a:pt x="3787526" y="2947269"/>
                  </a:lnTo>
                  <a:lnTo>
                    <a:pt x="3764293" y="2978145"/>
                  </a:lnTo>
                  <a:lnTo>
                    <a:pt x="3751562" y="2960319"/>
                  </a:lnTo>
                  <a:lnTo>
                    <a:pt x="3758564" y="2947588"/>
                  </a:lnTo>
                  <a:lnTo>
                    <a:pt x="3777978" y="2940264"/>
                  </a:lnTo>
                  <a:lnTo>
                    <a:pt x="3778933" y="2933896"/>
                  </a:lnTo>
                  <a:lnTo>
                    <a:pt x="3755063" y="2912890"/>
                  </a:lnTo>
                  <a:lnTo>
                    <a:pt x="3743288" y="2896019"/>
                  </a:lnTo>
                  <a:lnTo>
                    <a:pt x="3761428" y="2894747"/>
                  </a:lnTo>
                  <a:lnTo>
                    <a:pt x="3746152" y="2870875"/>
                  </a:lnTo>
                  <a:lnTo>
                    <a:pt x="3751562" y="2865465"/>
                  </a:lnTo>
                  <a:lnTo>
                    <a:pt x="3772886" y="2879787"/>
                  </a:lnTo>
                  <a:lnTo>
                    <a:pt x="3775114" y="2869284"/>
                  </a:lnTo>
                  <a:lnTo>
                    <a:pt x="3789753" y="2876604"/>
                  </a:lnTo>
                  <a:lnTo>
                    <a:pt x="3779251" y="2869284"/>
                  </a:lnTo>
                  <a:lnTo>
                    <a:pt x="3802165" y="2853370"/>
                  </a:lnTo>
                  <a:lnTo>
                    <a:pt x="3818397" y="2857190"/>
                  </a:lnTo>
                  <a:close/>
                  <a:moveTo>
                    <a:pt x="3881509" y="2838447"/>
                  </a:moveTo>
                  <a:lnTo>
                    <a:pt x="3889338" y="2856748"/>
                  </a:lnTo>
                  <a:lnTo>
                    <a:pt x="3879552" y="2865433"/>
                  </a:lnTo>
                  <a:lnTo>
                    <a:pt x="3866503" y="2857058"/>
                  </a:lnTo>
                  <a:lnTo>
                    <a:pt x="3865525" y="2845582"/>
                  </a:lnTo>
                  <a:close/>
                  <a:moveTo>
                    <a:pt x="1378190" y="2819397"/>
                  </a:moveTo>
                  <a:lnTo>
                    <a:pt x="1384271" y="2826202"/>
                  </a:lnTo>
                  <a:lnTo>
                    <a:pt x="1377514" y="2838446"/>
                  </a:lnTo>
                  <a:lnTo>
                    <a:pt x="1370758" y="2834024"/>
                  </a:lnTo>
                  <a:lnTo>
                    <a:pt x="1368393" y="2823820"/>
                  </a:lnTo>
                  <a:close/>
                  <a:moveTo>
                    <a:pt x="1342224" y="2803518"/>
                  </a:moveTo>
                  <a:lnTo>
                    <a:pt x="1357279" y="2821795"/>
                  </a:lnTo>
                  <a:lnTo>
                    <a:pt x="1344734" y="2828923"/>
                  </a:lnTo>
                  <a:lnTo>
                    <a:pt x="1331875" y="2819010"/>
                  </a:lnTo>
                  <a:lnTo>
                    <a:pt x="1331875" y="2809712"/>
                  </a:lnTo>
                  <a:close/>
                  <a:moveTo>
                    <a:pt x="3807906" y="2778119"/>
                  </a:moveTo>
                  <a:lnTo>
                    <a:pt x="3833399" y="2780025"/>
                  </a:lnTo>
                  <a:lnTo>
                    <a:pt x="3843278" y="2793676"/>
                  </a:lnTo>
                  <a:lnTo>
                    <a:pt x="3849651" y="2810504"/>
                  </a:lnTo>
                  <a:lnTo>
                    <a:pt x="3844552" y="2813998"/>
                  </a:lnTo>
                  <a:lnTo>
                    <a:pt x="3839135" y="2808599"/>
                  </a:lnTo>
                  <a:lnTo>
                    <a:pt x="3830531" y="2814950"/>
                  </a:lnTo>
                  <a:lnTo>
                    <a:pt x="3823521" y="2827653"/>
                  </a:lnTo>
                  <a:lnTo>
                    <a:pt x="3817147" y="2838447"/>
                  </a:lnTo>
                  <a:lnTo>
                    <a:pt x="3804401" y="2838447"/>
                  </a:lnTo>
                  <a:lnTo>
                    <a:pt x="3793566" y="2829241"/>
                  </a:lnTo>
                  <a:lnTo>
                    <a:pt x="3795478" y="2813362"/>
                  </a:lnTo>
                  <a:lnTo>
                    <a:pt x="3778908" y="2810187"/>
                  </a:lnTo>
                  <a:lnTo>
                    <a:pt x="3765843" y="2808281"/>
                  </a:lnTo>
                  <a:lnTo>
                    <a:pt x="3762338" y="2800976"/>
                  </a:lnTo>
                  <a:lnTo>
                    <a:pt x="3780501" y="2795579"/>
                  </a:lnTo>
                  <a:lnTo>
                    <a:pt x="3793248" y="2795262"/>
                  </a:lnTo>
                  <a:lnTo>
                    <a:pt x="3802808" y="2786692"/>
                  </a:lnTo>
                  <a:close/>
                  <a:moveTo>
                    <a:pt x="1396971" y="2773356"/>
                  </a:moveTo>
                  <a:lnTo>
                    <a:pt x="1389329" y="2781295"/>
                  </a:lnTo>
                  <a:lnTo>
                    <a:pt x="1382682" y="2776589"/>
                  </a:lnTo>
                  <a:close/>
                  <a:moveTo>
                    <a:pt x="2732096" y="2773211"/>
                  </a:moveTo>
                  <a:lnTo>
                    <a:pt x="2750156" y="2804578"/>
                  </a:lnTo>
                  <a:lnTo>
                    <a:pt x="2750581" y="2804292"/>
                  </a:lnTo>
                  <a:lnTo>
                    <a:pt x="2732780" y="2773363"/>
                  </a:lnTo>
                  <a:close/>
                  <a:moveTo>
                    <a:pt x="3884258" y="2770182"/>
                  </a:moveTo>
                  <a:lnTo>
                    <a:pt x="3886163" y="2783610"/>
                  </a:lnTo>
                  <a:lnTo>
                    <a:pt x="3875685" y="2782673"/>
                  </a:lnTo>
                  <a:cubicBezTo>
                    <a:pt x="3875579" y="2782985"/>
                    <a:pt x="3875474" y="2783298"/>
                    <a:pt x="3875368" y="2783610"/>
                  </a:cubicBezTo>
                  <a:lnTo>
                    <a:pt x="3874098" y="2785484"/>
                  </a:lnTo>
                  <a:lnTo>
                    <a:pt x="3872510" y="2787358"/>
                  </a:lnTo>
                  <a:lnTo>
                    <a:pt x="3871240" y="2788607"/>
                  </a:lnTo>
                  <a:lnTo>
                    <a:pt x="3870288" y="2788920"/>
                  </a:lnTo>
                  <a:lnTo>
                    <a:pt x="3869653" y="2789232"/>
                  </a:lnTo>
                  <a:lnTo>
                    <a:pt x="3869335" y="2788920"/>
                  </a:lnTo>
                  <a:lnTo>
                    <a:pt x="3868065" y="2787983"/>
                  </a:lnTo>
                  <a:lnTo>
                    <a:pt x="3866795" y="2786421"/>
                  </a:lnTo>
                  <a:lnTo>
                    <a:pt x="3866160" y="2784860"/>
                  </a:lnTo>
                  <a:lnTo>
                    <a:pt x="3864573" y="2781112"/>
                  </a:lnTo>
                  <a:lnTo>
                    <a:pt x="3863938" y="2779863"/>
                  </a:lnTo>
                  <a:lnTo>
                    <a:pt x="3866160" y="2771431"/>
                  </a:lnTo>
                  <a:close/>
                  <a:moveTo>
                    <a:pt x="1338644" y="2765421"/>
                  </a:moveTo>
                  <a:lnTo>
                    <a:pt x="1354715" y="2768237"/>
                  </a:lnTo>
                  <a:lnTo>
                    <a:pt x="1360499" y="2776688"/>
                  </a:lnTo>
                  <a:lnTo>
                    <a:pt x="1357286" y="2788270"/>
                  </a:lnTo>
                  <a:lnTo>
                    <a:pt x="1363714" y="2796720"/>
                  </a:lnTo>
                  <a:lnTo>
                    <a:pt x="1379783" y="2783575"/>
                  </a:lnTo>
                  <a:lnTo>
                    <a:pt x="1389426" y="2792027"/>
                  </a:lnTo>
                  <a:lnTo>
                    <a:pt x="1395855" y="2797346"/>
                  </a:lnTo>
                  <a:lnTo>
                    <a:pt x="1409674" y="2792965"/>
                  </a:lnTo>
                  <a:lnTo>
                    <a:pt x="1404532" y="2806422"/>
                  </a:lnTo>
                  <a:lnTo>
                    <a:pt x="1389426" y="2809869"/>
                  </a:lnTo>
                  <a:lnTo>
                    <a:pt x="1382998" y="2792027"/>
                  </a:lnTo>
                  <a:lnTo>
                    <a:pt x="1357286" y="2807990"/>
                  </a:lnTo>
                  <a:lnTo>
                    <a:pt x="1349572" y="2801727"/>
                  </a:lnTo>
                  <a:lnTo>
                    <a:pt x="1338965" y="2800786"/>
                  </a:lnTo>
                  <a:lnTo>
                    <a:pt x="1330289" y="2789522"/>
                  </a:lnTo>
                  <a:close/>
                  <a:moveTo>
                    <a:pt x="4266528" y="2764378"/>
                  </a:moveTo>
                  <a:lnTo>
                    <a:pt x="4255416" y="2776749"/>
                  </a:lnTo>
                  <a:lnTo>
                    <a:pt x="4246843" y="2786583"/>
                  </a:lnTo>
                  <a:lnTo>
                    <a:pt x="4240493" y="2794194"/>
                  </a:lnTo>
                  <a:lnTo>
                    <a:pt x="4238588" y="2797365"/>
                  </a:lnTo>
                  <a:lnTo>
                    <a:pt x="4237001" y="2801168"/>
                  </a:lnTo>
                  <a:lnTo>
                    <a:pt x="4236048" y="2805297"/>
                  </a:lnTo>
                  <a:cubicBezTo>
                    <a:pt x="4235836" y="2806776"/>
                    <a:pt x="4235625" y="2808256"/>
                    <a:pt x="4235413" y="2809735"/>
                  </a:cubicBezTo>
                  <a:cubicBezTo>
                    <a:pt x="4235201" y="2811957"/>
                    <a:pt x="4234990" y="2814178"/>
                    <a:pt x="4234778" y="2816400"/>
                  </a:cubicBezTo>
                  <a:cubicBezTo>
                    <a:pt x="4234672" y="2817457"/>
                    <a:pt x="4234567" y="2818515"/>
                    <a:pt x="4234461" y="2819572"/>
                  </a:cubicBezTo>
                  <a:lnTo>
                    <a:pt x="4254146" y="2828459"/>
                  </a:lnTo>
                  <a:lnTo>
                    <a:pt x="4251606" y="2849076"/>
                  </a:lnTo>
                  <a:lnTo>
                    <a:pt x="4262401" y="2891579"/>
                  </a:lnTo>
                  <a:lnTo>
                    <a:pt x="4276371" y="2915372"/>
                  </a:lnTo>
                  <a:lnTo>
                    <a:pt x="4285578" y="2923936"/>
                  </a:lnTo>
                  <a:lnTo>
                    <a:pt x="4290658" y="2940748"/>
                  </a:lnTo>
                  <a:lnTo>
                    <a:pt x="4301453" y="2941065"/>
                  </a:lnTo>
                  <a:lnTo>
                    <a:pt x="4301578" y="2941217"/>
                  </a:lnTo>
                  <a:lnTo>
                    <a:pt x="4306221" y="2941461"/>
                  </a:lnTo>
                  <a:lnTo>
                    <a:pt x="4319241" y="2956380"/>
                  </a:lnTo>
                  <a:lnTo>
                    <a:pt x="4323369" y="2975426"/>
                  </a:lnTo>
                  <a:lnTo>
                    <a:pt x="4340199" y="2977966"/>
                  </a:lnTo>
                  <a:lnTo>
                    <a:pt x="4348773" y="2967807"/>
                  </a:lnTo>
                  <a:cubicBezTo>
                    <a:pt x="4348667" y="2962093"/>
                    <a:pt x="4348562" y="2956380"/>
                    <a:pt x="4348456" y="2950666"/>
                  </a:cubicBezTo>
                  <a:lnTo>
                    <a:pt x="4341787" y="2924319"/>
                  </a:lnTo>
                  <a:lnTo>
                    <a:pt x="4330990" y="2916701"/>
                  </a:lnTo>
                  <a:lnTo>
                    <a:pt x="4315112" y="2924002"/>
                  </a:lnTo>
                  <a:lnTo>
                    <a:pt x="4298282" y="2924319"/>
                  </a:lnTo>
                  <a:lnTo>
                    <a:pt x="4287803" y="2904956"/>
                  </a:lnTo>
                  <a:lnTo>
                    <a:pt x="4291296" y="2892258"/>
                  </a:lnTo>
                  <a:lnTo>
                    <a:pt x="4296059" y="2881148"/>
                  </a:lnTo>
                  <a:lnTo>
                    <a:pt x="4313525" y="2869719"/>
                  </a:lnTo>
                  <a:cubicBezTo>
                    <a:pt x="4313313" y="2860302"/>
                    <a:pt x="4313102" y="2850885"/>
                    <a:pt x="4312890" y="2841468"/>
                  </a:cubicBezTo>
                  <a:lnTo>
                    <a:pt x="4309396" y="2811629"/>
                  </a:lnTo>
                  <a:lnTo>
                    <a:pt x="4314477" y="2787822"/>
                  </a:lnTo>
                  <a:lnTo>
                    <a:pt x="4313842" y="2784012"/>
                  </a:lnTo>
                  <a:lnTo>
                    <a:pt x="4314747" y="2782557"/>
                  </a:lnTo>
                  <a:lnTo>
                    <a:pt x="4312883" y="2774845"/>
                  </a:lnTo>
                  <a:lnTo>
                    <a:pt x="4295421" y="2783093"/>
                  </a:lnTo>
                  <a:lnTo>
                    <a:pt x="4293833" y="2772624"/>
                  </a:lnTo>
                  <a:close/>
                  <a:moveTo>
                    <a:pt x="1361090" y="2755895"/>
                  </a:moveTo>
                  <a:lnTo>
                    <a:pt x="1374745" y="2758673"/>
                  </a:lnTo>
                  <a:lnTo>
                    <a:pt x="1365217" y="2767009"/>
                  </a:lnTo>
                  <a:lnTo>
                    <a:pt x="1358867" y="2760834"/>
                  </a:lnTo>
                  <a:close/>
                  <a:moveTo>
                    <a:pt x="1409438" y="2754306"/>
                  </a:moveTo>
                  <a:lnTo>
                    <a:pt x="1411262" y="2765420"/>
                  </a:lnTo>
                  <a:lnTo>
                    <a:pt x="1396971" y="2761379"/>
                  </a:lnTo>
                  <a:close/>
                  <a:moveTo>
                    <a:pt x="1423961" y="2730494"/>
                  </a:moveTo>
                  <a:lnTo>
                    <a:pt x="1419616" y="2737694"/>
                  </a:lnTo>
                  <a:lnTo>
                    <a:pt x="1398559" y="2752719"/>
                  </a:lnTo>
                  <a:cubicBezTo>
                    <a:pt x="1398782" y="2748545"/>
                    <a:pt x="1399004" y="2744372"/>
                    <a:pt x="1399227" y="2740198"/>
                  </a:cubicBezTo>
                  <a:lnTo>
                    <a:pt x="1410592" y="2730808"/>
                  </a:lnTo>
                  <a:close/>
                  <a:moveTo>
                    <a:pt x="1377050" y="2728907"/>
                  </a:moveTo>
                  <a:lnTo>
                    <a:pt x="1374767" y="2734996"/>
                  </a:lnTo>
                  <a:lnTo>
                    <a:pt x="1385859" y="2743825"/>
                  </a:lnTo>
                  <a:lnTo>
                    <a:pt x="1382923" y="2751131"/>
                  </a:lnTo>
                  <a:lnTo>
                    <a:pt x="1372483" y="2741391"/>
                  </a:lnTo>
                  <a:lnTo>
                    <a:pt x="1362043" y="2739260"/>
                  </a:lnTo>
                  <a:lnTo>
                    <a:pt x="1368241" y="2731039"/>
                  </a:lnTo>
                  <a:close/>
                  <a:moveTo>
                    <a:pt x="2164892" y="2724151"/>
                  </a:moveTo>
                  <a:lnTo>
                    <a:pt x="2168495" y="2736589"/>
                  </a:lnTo>
                  <a:lnTo>
                    <a:pt x="2163389" y="2754314"/>
                  </a:lnTo>
                  <a:lnTo>
                    <a:pt x="2157383" y="2749028"/>
                  </a:lnTo>
                  <a:lnTo>
                    <a:pt x="2160986" y="2729437"/>
                  </a:lnTo>
                  <a:close/>
                  <a:moveTo>
                    <a:pt x="4327488" y="2719966"/>
                  </a:moveTo>
                  <a:lnTo>
                    <a:pt x="4324631" y="2731387"/>
                  </a:lnTo>
                  <a:lnTo>
                    <a:pt x="4318281" y="2738683"/>
                  </a:lnTo>
                  <a:lnTo>
                    <a:pt x="4321773" y="2741538"/>
                  </a:lnTo>
                  <a:lnTo>
                    <a:pt x="4328442" y="2741272"/>
                  </a:lnTo>
                  <a:cubicBezTo>
                    <a:pt x="4328445" y="2741234"/>
                    <a:pt x="4328447" y="2741196"/>
                    <a:pt x="4328450" y="2741158"/>
                  </a:cubicBezTo>
                  <a:lnTo>
                    <a:pt x="4334483" y="2740523"/>
                  </a:lnTo>
                  <a:lnTo>
                    <a:pt x="4337341" y="2744333"/>
                  </a:lnTo>
                  <a:lnTo>
                    <a:pt x="4332578" y="2758299"/>
                  </a:lnTo>
                  <a:lnTo>
                    <a:pt x="4344962" y="2741476"/>
                  </a:lnTo>
                  <a:lnTo>
                    <a:pt x="4339564" y="2735126"/>
                  </a:lnTo>
                  <a:lnTo>
                    <a:pt x="4346233" y="2732904"/>
                  </a:lnTo>
                  <a:lnTo>
                    <a:pt x="4338929" y="2726874"/>
                  </a:lnTo>
                  <a:lnTo>
                    <a:pt x="4330355" y="2721794"/>
                  </a:lnTo>
                  <a:cubicBezTo>
                    <a:pt x="4330371" y="2721633"/>
                    <a:pt x="4330388" y="2721471"/>
                    <a:pt x="4330404" y="2721310"/>
                  </a:cubicBezTo>
                  <a:close/>
                  <a:moveTo>
                    <a:pt x="3421026" y="2717795"/>
                  </a:moveTo>
                  <a:lnTo>
                    <a:pt x="3419502" y="2733233"/>
                  </a:lnTo>
                  <a:lnTo>
                    <a:pt x="3412190" y="2746371"/>
                  </a:lnTo>
                  <a:lnTo>
                    <a:pt x="3403050" y="2734218"/>
                  </a:lnTo>
                  <a:lnTo>
                    <a:pt x="3396042" y="2735861"/>
                  </a:lnTo>
                  <a:lnTo>
                    <a:pt x="3390863" y="2722724"/>
                  </a:lnTo>
                  <a:lnTo>
                    <a:pt x="3403050" y="2724693"/>
                  </a:lnTo>
                  <a:close/>
                  <a:moveTo>
                    <a:pt x="3342285" y="2709858"/>
                  </a:moveTo>
                  <a:lnTo>
                    <a:pt x="3349588" y="2718830"/>
                  </a:lnTo>
                  <a:lnTo>
                    <a:pt x="3337840" y="2725733"/>
                  </a:lnTo>
                  <a:lnTo>
                    <a:pt x="3327363" y="2714687"/>
                  </a:lnTo>
                  <a:close/>
                  <a:moveTo>
                    <a:pt x="3433725" y="2679697"/>
                  </a:moveTo>
                  <a:lnTo>
                    <a:pt x="3429527" y="2689174"/>
                  </a:lnTo>
                  <a:lnTo>
                    <a:pt x="3426298" y="2696367"/>
                  </a:lnTo>
                  <a:lnTo>
                    <a:pt x="3424361" y="2701596"/>
                  </a:lnTo>
                  <a:lnTo>
                    <a:pt x="3424038" y="2701922"/>
                  </a:lnTo>
                  <a:lnTo>
                    <a:pt x="3423715" y="2701922"/>
                  </a:lnTo>
                  <a:lnTo>
                    <a:pt x="3422101" y="2701268"/>
                  </a:lnTo>
                  <a:lnTo>
                    <a:pt x="3420809" y="2699306"/>
                  </a:lnTo>
                  <a:lnTo>
                    <a:pt x="3418872" y="2697020"/>
                  </a:lnTo>
                  <a:lnTo>
                    <a:pt x="3415643" y="2692771"/>
                  </a:lnTo>
                  <a:lnTo>
                    <a:pt x="3414675" y="2690483"/>
                  </a:lnTo>
                  <a:close/>
                  <a:moveTo>
                    <a:pt x="2171036" y="2678115"/>
                  </a:moveTo>
                  <a:lnTo>
                    <a:pt x="2181830" y="2678115"/>
                  </a:lnTo>
                  <a:lnTo>
                    <a:pt x="2174210" y="2694674"/>
                  </a:lnTo>
                  <a:lnTo>
                    <a:pt x="2185958" y="2700844"/>
                  </a:lnTo>
                  <a:lnTo>
                    <a:pt x="2190720" y="2708312"/>
                  </a:lnTo>
                  <a:lnTo>
                    <a:pt x="2182149" y="2715780"/>
                  </a:lnTo>
                  <a:lnTo>
                    <a:pt x="2188498" y="2735262"/>
                  </a:lnTo>
                  <a:lnTo>
                    <a:pt x="2181194" y="2732015"/>
                  </a:lnTo>
                  <a:lnTo>
                    <a:pt x="2166272" y="2715130"/>
                  </a:lnTo>
                  <a:lnTo>
                    <a:pt x="2163733" y="2692401"/>
                  </a:lnTo>
                  <a:close/>
                  <a:moveTo>
                    <a:pt x="2164568" y="2619379"/>
                  </a:moveTo>
                  <a:lnTo>
                    <a:pt x="2170249" y="2620019"/>
                  </a:lnTo>
                  <a:lnTo>
                    <a:pt x="2179607" y="2637322"/>
                  </a:lnTo>
                  <a:lnTo>
                    <a:pt x="2175263" y="2654303"/>
                  </a:lnTo>
                  <a:lnTo>
                    <a:pt x="2160558" y="2630913"/>
                  </a:lnTo>
                  <a:close/>
                  <a:moveTo>
                    <a:pt x="2201425" y="2586041"/>
                  </a:moveTo>
                  <a:lnTo>
                    <a:pt x="2209771" y="2586041"/>
                  </a:lnTo>
                  <a:lnTo>
                    <a:pt x="2207915" y="2605552"/>
                  </a:lnTo>
                  <a:lnTo>
                    <a:pt x="2181644" y="2628902"/>
                  </a:lnTo>
                  <a:lnTo>
                    <a:pt x="2174844" y="2611949"/>
                  </a:lnTo>
                  <a:lnTo>
                    <a:pt x="2180100" y="2596276"/>
                  </a:lnTo>
                  <a:close/>
                  <a:moveTo>
                    <a:pt x="2148426" y="2586041"/>
                  </a:moveTo>
                  <a:lnTo>
                    <a:pt x="2154587" y="2587629"/>
                  </a:lnTo>
                  <a:lnTo>
                    <a:pt x="2166908" y="2597153"/>
                  </a:lnTo>
                  <a:lnTo>
                    <a:pt x="2158593" y="2609854"/>
                  </a:lnTo>
                  <a:lnTo>
                    <a:pt x="2152430" y="2613028"/>
                  </a:lnTo>
                  <a:lnTo>
                    <a:pt x="2146270" y="2598423"/>
                  </a:lnTo>
                  <a:close/>
                  <a:moveTo>
                    <a:pt x="3682894" y="2570157"/>
                  </a:moveTo>
                  <a:lnTo>
                    <a:pt x="3694076" y="2582121"/>
                  </a:lnTo>
                  <a:lnTo>
                    <a:pt x="3689417" y="2587620"/>
                  </a:lnTo>
                  <a:lnTo>
                    <a:pt x="3679788" y="2582121"/>
                  </a:lnTo>
                  <a:close/>
                  <a:moveTo>
                    <a:pt x="3730905" y="2559046"/>
                  </a:moveTo>
                  <a:lnTo>
                    <a:pt x="3735350" y="2566983"/>
                  </a:lnTo>
                  <a:lnTo>
                    <a:pt x="3733445" y="2579682"/>
                  </a:lnTo>
                  <a:lnTo>
                    <a:pt x="3722650" y="2562220"/>
                  </a:lnTo>
                  <a:close/>
                  <a:moveTo>
                    <a:pt x="3713237" y="2559046"/>
                  </a:moveTo>
                  <a:lnTo>
                    <a:pt x="3716301" y="2571115"/>
                  </a:lnTo>
                  <a:lnTo>
                    <a:pt x="3704965" y="2582856"/>
                  </a:lnTo>
                  <a:lnTo>
                    <a:pt x="3698838" y="2569810"/>
                  </a:lnTo>
                  <a:lnTo>
                    <a:pt x="3699757" y="2564591"/>
                  </a:lnTo>
                  <a:close/>
                  <a:moveTo>
                    <a:pt x="3751833" y="2544760"/>
                  </a:moveTo>
                  <a:lnTo>
                    <a:pt x="3757575" y="2551108"/>
                  </a:lnTo>
                  <a:lnTo>
                    <a:pt x="3756224" y="2566981"/>
                  </a:lnTo>
                  <a:lnTo>
                    <a:pt x="3748793" y="2573332"/>
                  </a:lnTo>
                  <a:lnTo>
                    <a:pt x="3741700" y="2562855"/>
                  </a:lnTo>
                  <a:close/>
                  <a:moveTo>
                    <a:pt x="3826834" y="2541584"/>
                  </a:moveTo>
                  <a:lnTo>
                    <a:pt x="3829013" y="2550995"/>
                  </a:lnTo>
                  <a:lnTo>
                    <a:pt x="3819052" y="2563541"/>
                  </a:lnTo>
                  <a:lnTo>
                    <a:pt x="3813760" y="2568873"/>
                  </a:lnTo>
                  <a:lnTo>
                    <a:pt x="3810648" y="2582361"/>
                  </a:lnTo>
                  <a:lnTo>
                    <a:pt x="3808780" y="2593970"/>
                  </a:lnTo>
                  <a:lnTo>
                    <a:pt x="3795395" y="2588949"/>
                  </a:lnTo>
                  <a:lnTo>
                    <a:pt x="3790103" y="2582361"/>
                  </a:lnTo>
                  <a:lnTo>
                    <a:pt x="3781388" y="2570128"/>
                  </a:lnTo>
                  <a:lnTo>
                    <a:pt x="3787925" y="2563854"/>
                  </a:lnTo>
                  <a:lnTo>
                    <a:pt x="3815939" y="2550995"/>
                  </a:lnTo>
                  <a:close/>
                  <a:moveTo>
                    <a:pt x="2138139" y="2532068"/>
                  </a:moveTo>
                  <a:lnTo>
                    <a:pt x="2144896" y="2548103"/>
                  </a:lnTo>
                  <a:lnTo>
                    <a:pt x="2152621" y="2563818"/>
                  </a:lnTo>
                  <a:lnTo>
                    <a:pt x="2132025" y="2553556"/>
                  </a:lnTo>
                  <a:lnTo>
                    <a:pt x="2128806" y="2539442"/>
                  </a:lnTo>
                  <a:close/>
                  <a:moveTo>
                    <a:pt x="3770127" y="2525711"/>
                  </a:moveTo>
                  <a:lnTo>
                    <a:pt x="3779801" y="2530439"/>
                  </a:lnTo>
                  <a:lnTo>
                    <a:pt x="3779801" y="2539220"/>
                  </a:lnTo>
                  <a:lnTo>
                    <a:pt x="3769482" y="2541584"/>
                  </a:lnTo>
                  <a:lnTo>
                    <a:pt x="3759163" y="2530439"/>
                  </a:lnTo>
                  <a:close/>
                  <a:moveTo>
                    <a:pt x="1526042" y="2514597"/>
                  </a:moveTo>
                  <a:lnTo>
                    <a:pt x="1532424" y="2520947"/>
                  </a:lnTo>
                  <a:lnTo>
                    <a:pt x="1541994" y="2516503"/>
                  </a:lnTo>
                  <a:lnTo>
                    <a:pt x="1549652" y="2522534"/>
                  </a:lnTo>
                  <a:lnTo>
                    <a:pt x="1540399" y="2528884"/>
                  </a:lnTo>
                  <a:lnTo>
                    <a:pt x="1547738" y="2543806"/>
                  </a:lnTo>
                  <a:lnTo>
                    <a:pt x="1540399" y="2547933"/>
                  </a:lnTo>
                  <a:lnTo>
                    <a:pt x="1539123" y="2555552"/>
                  </a:lnTo>
                  <a:lnTo>
                    <a:pt x="1557308" y="2564759"/>
                  </a:lnTo>
                  <a:lnTo>
                    <a:pt x="1554436" y="2573331"/>
                  </a:lnTo>
                  <a:lnTo>
                    <a:pt x="1550289" y="2567934"/>
                  </a:lnTo>
                  <a:lnTo>
                    <a:pt x="1544866" y="2576505"/>
                  </a:lnTo>
                  <a:lnTo>
                    <a:pt x="1544866" y="2598732"/>
                  </a:lnTo>
                  <a:lnTo>
                    <a:pt x="1535614" y="2612385"/>
                  </a:lnTo>
                  <a:lnTo>
                    <a:pt x="1530190" y="2627309"/>
                  </a:lnTo>
                  <a:lnTo>
                    <a:pt x="1518705" y="2620005"/>
                  </a:lnTo>
                  <a:lnTo>
                    <a:pt x="1529870" y="2595556"/>
                  </a:lnTo>
                  <a:lnTo>
                    <a:pt x="1532104" y="2571426"/>
                  </a:lnTo>
                  <a:lnTo>
                    <a:pt x="1531147" y="2564124"/>
                  </a:lnTo>
                  <a:lnTo>
                    <a:pt x="1522534" y="2562855"/>
                  </a:lnTo>
                  <a:lnTo>
                    <a:pt x="1510728" y="2578728"/>
                  </a:lnTo>
                  <a:lnTo>
                    <a:pt x="1490631" y="2561267"/>
                  </a:lnTo>
                  <a:cubicBezTo>
                    <a:pt x="1490950" y="2557669"/>
                    <a:pt x="1491268" y="2554070"/>
                    <a:pt x="1491587" y="2550472"/>
                  </a:cubicBezTo>
                  <a:lnTo>
                    <a:pt x="1513604" y="2544123"/>
                  </a:lnTo>
                  <a:lnTo>
                    <a:pt x="1519023" y="2550472"/>
                  </a:lnTo>
                  <a:lnTo>
                    <a:pt x="1520938" y="2544123"/>
                  </a:lnTo>
                  <a:lnTo>
                    <a:pt x="1516791" y="2536822"/>
                  </a:lnTo>
                  <a:lnTo>
                    <a:pt x="1520938" y="2521900"/>
                  </a:lnTo>
                  <a:close/>
                  <a:moveTo>
                    <a:pt x="3554357" y="2513011"/>
                  </a:moveTo>
                  <a:lnTo>
                    <a:pt x="3581363" y="2544986"/>
                  </a:lnTo>
                  <a:lnTo>
                    <a:pt x="3565842" y="2543105"/>
                  </a:lnTo>
                  <a:lnTo>
                    <a:pt x="3567084" y="2558779"/>
                  </a:lnTo>
                  <a:lnTo>
                    <a:pt x="3559013" y="2560659"/>
                  </a:lnTo>
                  <a:cubicBezTo>
                    <a:pt x="3559324" y="2563794"/>
                    <a:pt x="3559634" y="2566929"/>
                    <a:pt x="3559945" y="2570064"/>
                  </a:cubicBezTo>
                  <a:lnTo>
                    <a:pt x="3575465" y="2578214"/>
                  </a:lnTo>
                  <a:lnTo>
                    <a:pt x="3568636" y="2587620"/>
                  </a:lnTo>
                  <a:lnTo>
                    <a:pt x="3559945" y="2574453"/>
                  </a:lnTo>
                  <a:lnTo>
                    <a:pt x="3542562" y="2576647"/>
                  </a:lnTo>
                  <a:lnTo>
                    <a:pt x="3533870" y="2561286"/>
                  </a:lnTo>
                  <a:lnTo>
                    <a:pt x="3525800" y="2545299"/>
                  </a:lnTo>
                  <a:lnTo>
                    <a:pt x="3525800" y="2535895"/>
                  </a:lnTo>
                  <a:lnTo>
                    <a:pt x="3538216" y="2547493"/>
                  </a:lnTo>
                  <a:lnTo>
                    <a:pt x="3542251" y="2538089"/>
                  </a:lnTo>
                  <a:lnTo>
                    <a:pt x="3544114" y="2526491"/>
                  </a:lnTo>
                  <a:lnTo>
                    <a:pt x="3553426" y="2531820"/>
                  </a:lnTo>
                  <a:lnTo>
                    <a:pt x="3555599" y="2521476"/>
                  </a:lnTo>
                  <a:lnTo>
                    <a:pt x="3550322" y="2514892"/>
                  </a:lnTo>
                  <a:close/>
                  <a:moveTo>
                    <a:pt x="3405150" y="2508248"/>
                  </a:moveTo>
                  <a:lnTo>
                    <a:pt x="3421025" y="2526734"/>
                  </a:lnTo>
                  <a:lnTo>
                    <a:pt x="3417850" y="2532062"/>
                  </a:lnTo>
                  <a:lnTo>
                    <a:pt x="3407372" y="2523916"/>
                  </a:lnTo>
                  <a:close/>
                  <a:moveTo>
                    <a:pt x="3729877" y="2501897"/>
                  </a:moveTo>
                  <a:lnTo>
                    <a:pt x="3742150" y="2505753"/>
                  </a:lnTo>
                  <a:lnTo>
                    <a:pt x="3746463" y="2525336"/>
                  </a:lnTo>
                  <a:lnTo>
                    <a:pt x="3731204" y="2530473"/>
                  </a:lnTo>
                  <a:lnTo>
                    <a:pt x="3724569" y="2524053"/>
                  </a:lnTo>
                  <a:cubicBezTo>
                    <a:pt x="3724459" y="2518167"/>
                    <a:pt x="3724348" y="2512280"/>
                    <a:pt x="3724238" y="2506394"/>
                  </a:cubicBezTo>
                  <a:close/>
                  <a:moveTo>
                    <a:pt x="1524271" y="2489194"/>
                  </a:moveTo>
                  <a:cubicBezTo>
                    <a:pt x="1524699" y="2495957"/>
                    <a:pt x="1525128" y="2502719"/>
                    <a:pt x="1525556" y="2509482"/>
                  </a:cubicBezTo>
                  <a:lnTo>
                    <a:pt x="1516234" y="2518173"/>
                  </a:lnTo>
                  <a:lnTo>
                    <a:pt x="1508511" y="2535234"/>
                  </a:lnTo>
                  <a:lnTo>
                    <a:pt x="1500155" y="2531049"/>
                  </a:lnTo>
                  <a:lnTo>
                    <a:pt x="1512699" y="2514954"/>
                  </a:lnTo>
                  <a:lnTo>
                    <a:pt x="1506262" y="2504322"/>
                  </a:lnTo>
                  <a:lnTo>
                    <a:pt x="1510444" y="2490483"/>
                  </a:lnTo>
                  <a:close/>
                  <a:moveTo>
                    <a:pt x="1565246" y="2471735"/>
                  </a:moveTo>
                  <a:lnTo>
                    <a:pt x="1558483" y="2484432"/>
                  </a:lnTo>
                  <a:lnTo>
                    <a:pt x="1557308" y="2473640"/>
                  </a:lnTo>
                  <a:close/>
                  <a:moveTo>
                    <a:pt x="2108170" y="2470155"/>
                  </a:moveTo>
                  <a:lnTo>
                    <a:pt x="2128143" y="2489058"/>
                  </a:lnTo>
                  <a:cubicBezTo>
                    <a:pt x="2128364" y="2494397"/>
                    <a:pt x="2128586" y="2499737"/>
                    <a:pt x="2128807" y="2505076"/>
                  </a:cubicBezTo>
                  <a:lnTo>
                    <a:pt x="2111832" y="2493538"/>
                  </a:lnTo>
                  <a:close/>
                  <a:moveTo>
                    <a:pt x="1542198" y="2470150"/>
                  </a:moveTo>
                  <a:lnTo>
                    <a:pt x="1550929" y="2477076"/>
                  </a:lnTo>
                  <a:lnTo>
                    <a:pt x="1552544" y="2495974"/>
                  </a:lnTo>
                  <a:lnTo>
                    <a:pt x="1548020" y="2504475"/>
                  </a:lnTo>
                  <a:lnTo>
                    <a:pt x="1537345" y="2509836"/>
                  </a:lnTo>
                  <a:lnTo>
                    <a:pt x="1535082" y="2498175"/>
                  </a:lnTo>
                  <a:lnTo>
                    <a:pt x="1538963" y="2477393"/>
                  </a:lnTo>
                  <a:close/>
                  <a:moveTo>
                    <a:pt x="2122457" y="2457455"/>
                  </a:moveTo>
                  <a:lnTo>
                    <a:pt x="2138153" y="2465247"/>
                  </a:lnTo>
                  <a:lnTo>
                    <a:pt x="2142234" y="2459012"/>
                  </a:lnTo>
                  <a:lnTo>
                    <a:pt x="2154791" y="2472733"/>
                  </a:lnTo>
                  <a:lnTo>
                    <a:pt x="2169545" y="2474291"/>
                  </a:lnTo>
                  <a:lnTo>
                    <a:pt x="2178021" y="2481772"/>
                  </a:lnTo>
                  <a:lnTo>
                    <a:pt x="2148512" y="2492376"/>
                  </a:lnTo>
                  <a:lnTo>
                    <a:pt x="2127481" y="2475850"/>
                  </a:lnTo>
                  <a:close/>
                  <a:moveTo>
                    <a:pt x="1550604" y="2444749"/>
                  </a:moveTo>
                  <a:lnTo>
                    <a:pt x="1557308" y="2453507"/>
                  </a:lnTo>
                  <a:lnTo>
                    <a:pt x="1550019" y="2466975"/>
                  </a:lnTo>
                  <a:lnTo>
                    <a:pt x="1543021" y="2460578"/>
                  </a:lnTo>
                  <a:close/>
                  <a:moveTo>
                    <a:pt x="2109853" y="2386019"/>
                  </a:moveTo>
                  <a:lnTo>
                    <a:pt x="2120870" y="2400025"/>
                  </a:lnTo>
                  <a:lnTo>
                    <a:pt x="2108936" y="2417767"/>
                  </a:lnTo>
                  <a:lnTo>
                    <a:pt x="2097918" y="2409675"/>
                  </a:lnTo>
                  <a:lnTo>
                    <a:pt x="2095470" y="2397535"/>
                  </a:lnTo>
                  <a:lnTo>
                    <a:pt x="2105570" y="2395357"/>
                  </a:lnTo>
                  <a:close/>
                  <a:moveTo>
                    <a:pt x="2152737" y="2320930"/>
                  </a:moveTo>
                  <a:lnTo>
                    <a:pt x="2168495" y="2326823"/>
                  </a:lnTo>
                  <a:lnTo>
                    <a:pt x="2162192" y="2336131"/>
                  </a:lnTo>
                  <a:lnTo>
                    <a:pt x="2146118" y="2334268"/>
                  </a:lnTo>
                  <a:lnTo>
                    <a:pt x="2127524" y="2347918"/>
                  </a:lnTo>
                  <a:lnTo>
                    <a:pt x="2125633" y="2341713"/>
                  </a:lnTo>
                  <a:close/>
                  <a:moveTo>
                    <a:pt x="2132312" y="2239963"/>
                  </a:moveTo>
                  <a:lnTo>
                    <a:pt x="2144684" y="2252345"/>
                  </a:lnTo>
                  <a:lnTo>
                    <a:pt x="2123344" y="2265364"/>
                  </a:lnTo>
                  <a:lnTo>
                    <a:pt x="2120870" y="2251711"/>
                  </a:lnTo>
                  <a:close/>
                  <a:moveTo>
                    <a:pt x="2164060" y="2190748"/>
                  </a:moveTo>
                  <a:lnTo>
                    <a:pt x="2173257" y="2205972"/>
                  </a:lnTo>
                  <a:lnTo>
                    <a:pt x="2159135" y="2212976"/>
                  </a:lnTo>
                  <a:lnTo>
                    <a:pt x="2150266" y="2203839"/>
                  </a:lnTo>
                  <a:lnTo>
                    <a:pt x="2144683" y="2191052"/>
                  </a:lnTo>
                  <a:close/>
                  <a:moveTo>
                    <a:pt x="2180785" y="2185982"/>
                  </a:moveTo>
                  <a:lnTo>
                    <a:pt x="2193581" y="2195133"/>
                  </a:lnTo>
                  <a:lnTo>
                    <a:pt x="2196141" y="2205858"/>
                  </a:lnTo>
                  <a:lnTo>
                    <a:pt x="2215976" y="2190085"/>
                  </a:lnTo>
                  <a:lnTo>
                    <a:pt x="2231972" y="2195762"/>
                  </a:lnTo>
                  <a:lnTo>
                    <a:pt x="2235170" y="2202388"/>
                  </a:lnTo>
                  <a:lnTo>
                    <a:pt x="2219175" y="2206490"/>
                  </a:lnTo>
                  <a:lnTo>
                    <a:pt x="2232931" y="2212798"/>
                  </a:lnTo>
                  <a:lnTo>
                    <a:pt x="2230372" y="2220054"/>
                  </a:lnTo>
                  <a:lnTo>
                    <a:pt x="2182064" y="2224786"/>
                  </a:lnTo>
                  <a:lnTo>
                    <a:pt x="2162230" y="2235198"/>
                  </a:lnTo>
                  <a:lnTo>
                    <a:pt x="2151032" y="2219738"/>
                  </a:lnTo>
                  <a:lnTo>
                    <a:pt x="2166069" y="2217846"/>
                  </a:lnTo>
                  <a:lnTo>
                    <a:pt x="2176626" y="2207119"/>
                  </a:lnTo>
                  <a:lnTo>
                    <a:pt x="2186223" y="2207750"/>
                  </a:lnTo>
                  <a:close/>
                  <a:moveTo>
                    <a:pt x="2198341" y="2157407"/>
                  </a:moveTo>
                  <a:lnTo>
                    <a:pt x="2201832" y="2171006"/>
                  </a:lnTo>
                  <a:lnTo>
                    <a:pt x="2185958" y="2179632"/>
                  </a:lnTo>
                  <a:lnTo>
                    <a:pt x="2188815" y="2160724"/>
                  </a:lnTo>
                  <a:close/>
                  <a:moveTo>
                    <a:pt x="5024403" y="2154231"/>
                  </a:moveTo>
                  <a:lnTo>
                    <a:pt x="5025991" y="2172774"/>
                  </a:lnTo>
                  <a:lnTo>
                    <a:pt x="5021228" y="2190992"/>
                  </a:lnTo>
                  <a:lnTo>
                    <a:pt x="5011703" y="2193919"/>
                  </a:lnTo>
                  <a:lnTo>
                    <a:pt x="5006941" y="2170172"/>
                  </a:lnTo>
                  <a:lnTo>
                    <a:pt x="5013608" y="2158460"/>
                  </a:lnTo>
                  <a:close/>
                  <a:moveTo>
                    <a:pt x="2249459" y="2125656"/>
                  </a:moveTo>
                  <a:lnTo>
                    <a:pt x="2249459" y="2130622"/>
                  </a:lnTo>
                  <a:lnTo>
                    <a:pt x="2228670" y="2146449"/>
                  </a:lnTo>
                  <a:lnTo>
                    <a:pt x="2227725" y="2156692"/>
                  </a:lnTo>
                  <a:lnTo>
                    <a:pt x="2218275" y="2166932"/>
                  </a:lnTo>
                  <a:lnTo>
                    <a:pt x="2210715" y="2153898"/>
                  </a:lnTo>
                  <a:cubicBezTo>
                    <a:pt x="2210400" y="2147691"/>
                    <a:pt x="2210086" y="2141484"/>
                    <a:pt x="2209771" y="2135277"/>
                  </a:cubicBezTo>
                  <a:lnTo>
                    <a:pt x="2222370" y="2136209"/>
                  </a:lnTo>
                  <a:close/>
                  <a:moveTo>
                    <a:pt x="2273905" y="2119307"/>
                  </a:moveTo>
                  <a:lnTo>
                    <a:pt x="2281208" y="2129645"/>
                  </a:lnTo>
                  <a:lnTo>
                    <a:pt x="2263110" y="2132006"/>
                  </a:lnTo>
                  <a:lnTo>
                    <a:pt x="2258983" y="2121079"/>
                  </a:lnTo>
                  <a:close/>
                  <a:moveTo>
                    <a:pt x="2280256" y="2095494"/>
                  </a:moveTo>
                  <a:lnTo>
                    <a:pt x="2287559" y="2097758"/>
                  </a:lnTo>
                  <a:lnTo>
                    <a:pt x="2274858" y="2112957"/>
                  </a:lnTo>
                  <a:lnTo>
                    <a:pt x="2258983" y="2108752"/>
                  </a:lnTo>
                  <a:lnTo>
                    <a:pt x="2261205" y="2097110"/>
                  </a:lnTo>
                  <a:close/>
                  <a:moveTo>
                    <a:pt x="2292002" y="2065330"/>
                  </a:moveTo>
                  <a:lnTo>
                    <a:pt x="2312959" y="2076808"/>
                  </a:lnTo>
                  <a:lnTo>
                    <a:pt x="2302798" y="2092318"/>
                  </a:lnTo>
                  <a:lnTo>
                    <a:pt x="2285972" y="2083011"/>
                  </a:lnTo>
                  <a:close/>
                  <a:moveTo>
                    <a:pt x="3672802" y="1939932"/>
                  </a:moveTo>
                  <a:lnTo>
                    <a:pt x="3695345" y="1940896"/>
                  </a:lnTo>
                  <a:lnTo>
                    <a:pt x="3700425" y="1952481"/>
                  </a:lnTo>
                  <a:lnTo>
                    <a:pt x="3688995" y="1950871"/>
                  </a:lnTo>
                  <a:lnTo>
                    <a:pt x="3692170" y="1959881"/>
                  </a:lnTo>
                  <a:lnTo>
                    <a:pt x="3677247" y="1963742"/>
                  </a:lnTo>
                  <a:lnTo>
                    <a:pt x="3668675" y="1946366"/>
                  </a:lnTo>
                  <a:close/>
                  <a:moveTo>
                    <a:pt x="2423473" y="1893885"/>
                  </a:moveTo>
                  <a:lnTo>
                    <a:pt x="2443134" y="1915792"/>
                  </a:lnTo>
                  <a:lnTo>
                    <a:pt x="2443134" y="1924364"/>
                  </a:lnTo>
                  <a:lnTo>
                    <a:pt x="2432836" y="1928810"/>
                  </a:lnTo>
                  <a:lnTo>
                    <a:pt x="2423473" y="1914204"/>
                  </a:lnTo>
                  <a:lnTo>
                    <a:pt x="2406622" y="1904997"/>
                  </a:lnTo>
                  <a:lnTo>
                    <a:pt x="2424410" y="1904679"/>
                  </a:lnTo>
                  <a:cubicBezTo>
                    <a:pt x="2424098" y="1901081"/>
                    <a:pt x="2423785" y="1897483"/>
                    <a:pt x="2423473" y="1893885"/>
                  </a:cubicBezTo>
                  <a:close/>
                  <a:moveTo>
                    <a:pt x="2486201" y="1830386"/>
                  </a:moveTo>
                  <a:lnTo>
                    <a:pt x="2497270" y="1855692"/>
                  </a:lnTo>
                  <a:lnTo>
                    <a:pt x="2519408" y="1854731"/>
                  </a:lnTo>
                  <a:lnTo>
                    <a:pt x="2519408" y="1862100"/>
                  </a:lnTo>
                  <a:lnTo>
                    <a:pt x="2538384" y="1871390"/>
                  </a:lnTo>
                  <a:lnTo>
                    <a:pt x="2526683" y="1872351"/>
                  </a:lnTo>
                  <a:lnTo>
                    <a:pt x="2515613" y="1886447"/>
                  </a:lnTo>
                  <a:lnTo>
                    <a:pt x="2494424" y="1884524"/>
                  </a:lnTo>
                  <a:lnTo>
                    <a:pt x="2481773" y="1899581"/>
                  </a:lnTo>
                  <a:lnTo>
                    <a:pt x="2466909" y="1901823"/>
                  </a:lnTo>
                  <a:lnTo>
                    <a:pt x="2457421" y="1886126"/>
                  </a:lnTo>
                  <a:lnTo>
                    <a:pt x="2465643" y="1873312"/>
                  </a:lnTo>
                  <a:lnTo>
                    <a:pt x="2489996" y="1878117"/>
                  </a:lnTo>
                  <a:lnTo>
                    <a:pt x="2480192" y="1861459"/>
                  </a:lnTo>
                  <a:lnTo>
                    <a:pt x="2492842" y="1857935"/>
                  </a:lnTo>
                  <a:lnTo>
                    <a:pt x="2459002" y="1847363"/>
                  </a:lnTo>
                  <a:lnTo>
                    <a:pt x="2482407" y="1843199"/>
                  </a:lnTo>
                  <a:close/>
                  <a:moveTo>
                    <a:pt x="3837960" y="1809756"/>
                  </a:moveTo>
                  <a:lnTo>
                    <a:pt x="3848063" y="1824547"/>
                  </a:lnTo>
                  <a:lnTo>
                    <a:pt x="3840654" y="1835157"/>
                  </a:lnTo>
                  <a:lnTo>
                    <a:pt x="3825838" y="1826797"/>
                  </a:lnTo>
                  <a:close/>
                  <a:moveTo>
                    <a:pt x="4013480" y="1541468"/>
                  </a:moveTo>
                  <a:lnTo>
                    <a:pt x="4030625" y="1544222"/>
                  </a:lnTo>
                  <a:lnTo>
                    <a:pt x="4046500" y="1546364"/>
                  </a:lnTo>
                  <a:lnTo>
                    <a:pt x="4042372" y="1550343"/>
                  </a:lnTo>
                  <a:lnTo>
                    <a:pt x="4030625" y="1554627"/>
                  </a:lnTo>
                  <a:lnTo>
                    <a:pt x="4032847" y="1564726"/>
                  </a:lnTo>
                  <a:lnTo>
                    <a:pt x="4027450" y="1566868"/>
                  </a:lnTo>
                  <a:lnTo>
                    <a:pt x="4018877" y="1554627"/>
                  </a:lnTo>
                  <a:lnTo>
                    <a:pt x="4016655" y="1563808"/>
                  </a:lnTo>
                  <a:lnTo>
                    <a:pt x="4005225" y="1557687"/>
                  </a:lnTo>
                  <a:lnTo>
                    <a:pt x="4005225" y="1546670"/>
                  </a:lnTo>
                  <a:close/>
                  <a:moveTo>
                    <a:pt x="5063053" y="1519232"/>
                  </a:moveTo>
                  <a:lnTo>
                    <a:pt x="5070842" y="1527746"/>
                  </a:lnTo>
                  <a:lnTo>
                    <a:pt x="5067414" y="1537522"/>
                  </a:lnTo>
                  <a:lnTo>
                    <a:pt x="5075204" y="1546351"/>
                  </a:lnTo>
                  <a:lnTo>
                    <a:pt x="5068349" y="1565270"/>
                  </a:lnTo>
                  <a:lnTo>
                    <a:pt x="5062741" y="1548243"/>
                  </a:lnTo>
                  <a:lnTo>
                    <a:pt x="5041866" y="1538152"/>
                  </a:lnTo>
                  <a:lnTo>
                    <a:pt x="5048720" y="1523332"/>
                  </a:lnTo>
                  <a:lnTo>
                    <a:pt x="5056198" y="1530584"/>
                  </a:lnTo>
                  <a:close/>
                  <a:moveTo>
                    <a:pt x="5070441" y="1517646"/>
                  </a:moveTo>
                  <a:lnTo>
                    <a:pt x="5086316" y="1521333"/>
                  </a:lnTo>
                  <a:lnTo>
                    <a:pt x="5074652" y="1527171"/>
                  </a:lnTo>
                  <a:close/>
                  <a:moveTo>
                    <a:pt x="2793654" y="1403349"/>
                  </a:moveTo>
                  <a:lnTo>
                    <a:pt x="2808259" y="1420428"/>
                  </a:lnTo>
                  <a:lnTo>
                    <a:pt x="2796829" y="1431595"/>
                  </a:lnTo>
                  <a:lnTo>
                    <a:pt x="2778096" y="1431924"/>
                  </a:lnTo>
                  <a:lnTo>
                    <a:pt x="2782859" y="1409918"/>
                  </a:lnTo>
                  <a:close/>
                  <a:moveTo>
                    <a:pt x="303818" y="1397948"/>
                  </a:moveTo>
                  <a:lnTo>
                    <a:pt x="310168" y="1402076"/>
                  </a:lnTo>
                  <a:lnTo>
                    <a:pt x="305088" y="1417633"/>
                  </a:lnTo>
                  <a:lnTo>
                    <a:pt x="309215" y="1431603"/>
                  </a:lnTo>
                  <a:lnTo>
                    <a:pt x="316518" y="1433826"/>
                  </a:lnTo>
                  <a:lnTo>
                    <a:pt x="315882" y="1449383"/>
                  </a:lnTo>
                  <a:lnTo>
                    <a:pt x="327630" y="1448113"/>
                  </a:lnTo>
                  <a:lnTo>
                    <a:pt x="329218" y="1426206"/>
                  </a:lnTo>
                  <a:lnTo>
                    <a:pt x="336838" y="1413506"/>
                  </a:lnTo>
                  <a:lnTo>
                    <a:pt x="350490" y="1432238"/>
                  </a:lnTo>
                  <a:cubicBezTo>
                    <a:pt x="350278" y="1437212"/>
                    <a:pt x="350067" y="1442187"/>
                    <a:pt x="349855" y="1447161"/>
                  </a:cubicBezTo>
                  <a:lnTo>
                    <a:pt x="367635" y="1441446"/>
                  </a:lnTo>
                  <a:lnTo>
                    <a:pt x="357158" y="1456368"/>
                  </a:lnTo>
                  <a:lnTo>
                    <a:pt x="368905" y="1466845"/>
                  </a:lnTo>
                  <a:lnTo>
                    <a:pt x="365095" y="1497326"/>
                  </a:lnTo>
                  <a:lnTo>
                    <a:pt x="350173" y="1511296"/>
                  </a:lnTo>
                  <a:lnTo>
                    <a:pt x="365095" y="1514471"/>
                  </a:lnTo>
                  <a:lnTo>
                    <a:pt x="368587" y="1537331"/>
                  </a:lnTo>
                  <a:lnTo>
                    <a:pt x="372397" y="1525583"/>
                  </a:lnTo>
                  <a:lnTo>
                    <a:pt x="385098" y="1524630"/>
                  </a:lnTo>
                  <a:lnTo>
                    <a:pt x="390495" y="1536378"/>
                  </a:lnTo>
                  <a:lnTo>
                    <a:pt x="372715" y="1545903"/>
                  </a:lnTo>
                  <a:lnTo>
                    <a:pt x="383510" y="1544633"/>
                  </a:lnTo>
                  <a:cubicBezTo>
                    <a:pt x="383193" y="1551300"/>
                    <a:pt x="382875" y="1557968"/>
                    <a:pt x="382558" y="1564635"/>
                  </a:cubicBezTo>
                  <a:lnTo>
                    <a:pt x="365413" y="1565905"/>
                  </a:lnTo>
                  <a:lnTo>
                    <a:pt x="352078" y="1579875"/>
                  </a:lnTo>
                  <a:lnTo>
                    <a:pt x="361603" y="1593210"/>
                  </a:lnTo>
                  <a:lnTo>
                    <a:pt x="349220" y="1608133"/>
                  </a:lnTo>
                  <a:lnTo>
                    <a:pt x="347950" y="1621785"/>
                  </a:lnTo>
                  <a:lnTo>
                    <a:pt x="336520" y="1623055"/>
                  </a:lnTo>
                  <a:lnTo>
                    <a:pt x="327313" y="1634485"/>
                  </a:lnTo>
                  <a:lnTo>
                    <a:pt x="318740" y="1639248"/>
                  </a:lnTo>
                  <a:lnTo>
                    <a:pt x="313025" y="1622103"/>
                  </a:lnTo>
                  <a:lnTo>
                    <a:pt x="298103" y="1602418"/>
                  </a:lnTo>
                  <a:lnTo>
                    <a:pt x="291753" y="1616388"/>
                  </a:lnTo>
                  <a:lnTo>
                    <a:pt x="300643" y="1628770"/>
                  </a:lnTo>
                  <a:lnTo>
                    <a:pt x="301913" y="1637025"/>
                  </a:lnTo>
                  <a:lnTo>
                    <a:pt x="286990" y="1645598"/>
                  </a:lnTo>
                  <a:lnTo>
                    <a:pt x="285085" y="1666870"/>
                  </a:lnTo>
                  <a:lnTo>
                    <a:pt x="313343" y="1651630"/>
                  </a:lnTo>
                  <a:lnTo>
                    <a:pt x="317788" y="1655758"/>
                  </a:lnTo>
                  <a:lnTo>
                    <a:pt x="295880" y="1676078"/>
                  </a:lnTo>
                  <a:lnTo>
                    <a:pt x="279053" y="1708781"/>
                  </a:lnTo>
                  <a:lnTo>
                    <a:pt x="255875" y="1711320"/>
                  </a:lnTo>
                  <a:lnTo>
                    <a:pt x="242223" y="1742753"/>
                  </a:lnTo>
                  <a:lnTo>
                    <a:pt x="220950" y="1748468"/>
                  </a:lnTo>
                  <a:lnTo>
                    <a:pt x="217775" y="1744340"/>
                  </a:lnTo>
                  <a:lnTo>
                    <a:pt x="228570" y="1739896"/>
                  </a:lnTo>
                  <a:lnTo>
                    <a:pt x="231745" y="1730370"/>
                  </a:lnTo>
                  <a:lnTo>
                    <a:pt x="224125" y="1722115"/>
                  </a:lnTo>
                  <a:cubicBezTo>
                    <a:pt x="223702" y="1715871"/>
                    <a:pt x="223278" y="1709627"/>
                    <a:pt x="222855" y="1703383"/>
                  </a:cubicBezTo>
                  <a:lnTo>
                    <a:pt x="207933" y="1701160"/>
                  </a:lnTo>
                  <a:lnTo>
                    <a:pt x="204123" y="1710685"/>
                  </a:lnTo>
                  <a:lnTo>
                    <a:pt x="207298" y="1720210"/>
                  </a:lnTo>
                  <a:lnTo>
                    <a:pt x="199995" y="1729736"/>
                  </a:lnTo>
                  <a:lnTo>
                    <a:pt x="175865" y="1737355"/>
                  </a:lnTo>
                  <a:lnTo>
                    <a:pt x="163165" y="1761486"/>
                  </a:lnTo>
                  <a:lnTo>
                    <a:pt x="110778" y="1815778"/>
                  </a:lnTo>
                  <a:lnTo>
                    <a:pt x="87283" y="1817048"/>
                  </a:lnTo>
                  <a:lnTo>
                    <a:pt x="63470" y="1831018"/>
                  </a:lnTo>
                  <a:lnTo>
                    <a:pt x="35848" y="1825938"/>
                  </a:lnTo>
                  <a:lnTo>
                    <a:pt x="40293" y="1849433"/>
                  </a:lnTo>
                  <a:lnTo>
                    <a:pt x="0" y="1865398"/>
                  </a:lnTo>
                  <a:lnTo>
                    <a:pt x="51895" y="1757672"/>
                  </a:lnTo>
                  <a:cubicBezTo>
                    <a:pt x="107924" y="1654532"/>
                    <a:pt x="168793" y="1554404"/>
                    <a:pt x="234199" y="1457591"/>
                  </a:cubicBezTo>
                  <a:lnTo>
                    <a:pt x="269276" y="1410682"/>
                  </a:lnTo>
                  <a:lnTo>
                    <a:pt x="273020" y="1407473"/>
                  </a:lnTo>
                  <a:close/>
                  <a:moveTo>
                    <a:pt x="3781388" y="1397007"/>
                  </a:moveTo>
                  <a:cubicBezTo>
                    <a:pt x="3781176" y="1404671"/>
                    <a:pt x="3780965" y="1412335"/>
                    <a:pt x="3780753" y="1419999"/>
                  </a:cubicBezTo>
                  <a:lnTo>
                    <a:pt x="3775672" y="1425582"/>
                  </a:lnTo>
                  <a:lnTo>
                    <a:pt x="3770275" y="1413431"/>
                  </a:lnTo>
                  <a:lnTo>
                    <a:pt x="3776308" y="1403577"/>
                  </a:lnTo>
                  <a:close/>
                  <a:moveTo>
                    <a:pt x="2893984" y="1212850"/>
                  </a:moveTo>
                  <a:lnTo>
                    <a:pt x="2912798" y="1234757"/>
                  </a:lnTo>
                  <a:lnTo>
                    <a:pt x="2919384" y="1260157"/>
                  </a:lnTo>
                  <a:lnTo>
                    <a:pt x="2902763" y="1260475"/>
                  </a:lnTo>
                  <a:lnTo>
                    <a:pt x="2904646" y="1246504"/>
                  </a:lnTo>
                  <a:lnTo>
                    <a:pt x="2894924" y="1231582"/>
                  </a:lnTo>
                  <a:cubicBezTo>
                    <a:pt x="2894611" y="1225338"/>
                    <a:pt x="2894297" y="1219094"/>
                    <a:pt x="2893984" y="1212850"/>
                  </a:cubicBezTo>
                  <a:close/>
                  <a:moveTo>
                    <a:pt x="5710203" y="1139822"/>
                  </a:moveTo>
                  <a:lnTo>
                    <a:pt x="5727666" y="1152205"/>
                  </a:lnTo>
                  <a:lnTo>
                    <a:pt x="5723382" y="1173160"/>
                  </a:lnTo>
                  <a:lnTo>
                    <a:pt x="5711521" y="1162048"/>
                  </a:lnTo>
                  <a:cubicBezTo>
                    <a:pt x="5711082" y="1154639"/>
                    <a:pt x="5710642" y="1147231"/>
                    <a:pt x="5710203" y="1139822"/>
                  </a:cubicBezTo>
                  <a:close/>
                  <a:moveTo>
                    <a:pt x="3040668" y="1009652"/>
                  </a:moveTo>
                  <a:lnTo>
                    <a:pt x="3052733" y="1019177"/>
                  </a:lnTo>
                  <a:lnTo>
                    <a:pt x="3020983" y="1028702"/>
                  </a:lnTo>
                  <a:lnTo>
                    <a:pt x="3017808" y="1020765"/>
                  </a:lnTo>
                  <a:close/>
                  <a:moveTo>
                    <a:pt x="3072139" y="911226"/>
                  </a:moveTo>
                  <a:lnTo>
                    <a:pt x="3073371" y="926933"/>
                  </a:lnTo>
                  <a:lnTo>
                    <a:pt x="3052733" y="930276"/>
                  </a:lnTo>
                  <a:close/>
                  <a:moveTo>
                    <a:pt x="3107021" y="901700"/>
                  </a:moveTo>
                  <a:lnTo>
                    <a:pt x="3120991" y="928449"/>
                  </a:lnTo>
                  <a:lnTo>
                    <a:pt x="3105116" y="944563"/>
                  </a:lnTo>
                  <a:lnTo>
                    <a:pt x="3098766" y="934895"/>
                  </a:lnTo>
                  <a:lnTo>
                    <a:pt x="3098766" y="925226"/>
                  </a:lnTo>
                  <a:lnTo>
                    <a:pt x="3105751" y="916525"/>
                  </a:lnTo>
                  <a:close/>
                  <a:moveTo>
                    <a:pt x="3099360" y="876300"/>
                  </a:moveTo>
                  <a:lnTo>
                    <a:pt x="3105116" y="884929"/>
                  </a:lnTo>
                  <a:lnTo>
                    <a:pt x="3093284" y="896433"/>
                  </a:lnTo>
                  <a:lnTo>
                    <a:pt x="3091365" y="914648"/>
                  </a:lnTo>
                  <a:lnTo>
                    <a:pt x="3079858" y="925513"/>
                  </a:lnTo>
                  <a:cubicBezTo>
                    <a:pt x="3079751" y="918696"/>
                    <a:pt x="3079645" y="911878"/>
                    <a:pt x="3079538" y="905061"/>
                  </a:cubicBezTo>
                  <a:lnTo>
                    <a:pt x="3060671" y="906659"/>
                  </a:lnTo>
                  <a:lnTo>
                    <a:pt x="3062270" y="893877"/>
                  </a:lnTo>
                  <a:lnTo>
                    <a:pt x="3082736" y="885248"/>
                  </a:lnTo>
                  <a:close/>
                  <a:moveTo>
                    <a:pt x="2895676" y="835022"/>
                  </a:moveTo>
                  <a:lnTo>
                    <a:pt x="2900080" y="843367"/>
                  </a:lnTo>
                  <a:lnTo>
                    <a:pt x="2899450" y="855243"/>
                  </a:lnTo>
                  <a:lnTo>
                    <a:pt x="2906370" y="852034"/>
                  </a:lnTo>
                  <a:cubicBezTo>
                    <a:pt x="2906475" y="854923"/>
                    <a:pt x="2906579" y="857811"/>
                    <a:pt x="2906684" y="860700"/>
                  </a:cubicBezTo>
                  <a:lnTo>
                    <a:pt x="2893160" y="863910"/>
                  </a:lnTo>
                  <a:lnTo>
                    <a:pt x="2884040" y="886378"/>
                  </a:lnTo>
                  <a:lnTo>
                    <a:pt x="2873346" y="893760"/>
                  </a:lnTo>
                  <a:lnTo>
                    <a:pt x="2879321" y="876748"/>
                  </a:lnTo>
                  <a:lnTo>
                    <a:pt x="2877121" y="857490"/>
                  </a:lnTo>
                  <a:lnTo>
                    <a:pt x="2890959" y="854280"/>
                  </a:lnTo>
                  <a:close/>
                  <a:moveTo>
                    <a:pt x="2912575" y="822322"/>
                  </a:moveTo>
                  <a:lnTo>
                    <a:pt x="2923896" y="829854"/>
                  </a:lnTo>
                  <a:lnTo>
                    <a:pt x="2925733" y="836130"/>
                  </a:lnTo>
                  <a:lnTo>
                    <a:pt x="2922673" y="849310"/>
                  </a:lnTo>
                  <a:lnTo>
                    <a:pt x="2912575" y="848682"/>
                  </a:lnTo>
                  <a:lnTo>
                    <a:pt x="2904312" y="841465"/>
                  </a:lnTo>
                  <a:lnTo>
                    <a:pt x="2900333" y="830795"/>
                  </a:lnTo>
                  <a:lnTo>
                    <a:pt x="2915634" y="832050"/>
                  </a:lnTo>
                  <a:close/>
                  <a:moveTo>
                    <a:pt x="3115497" y="820737"/>
                  </a:moveTo>
                  <a:lnTo>
                    <a:pt x="3128970" y="829700"/>
                  </a:lnTo>
                  <a:lnTo>
                    <a:pt x="3132104" y="840826"/>
                  </a:lnTo>
                  <a:lnTo>
                    <a:pt x="3125211" y="850098"/>
                  </a:lnTo>
                  <a:lnTo>
                    <a:pt x="3108291" y="855662"/>
                  </a:lnTo>
                  <a:lnTo>
                    <a:pt x="3112364" y="841135"/>
                  </a:lnTo>
                  <a:close/>
                  <a:moveTo>
                    <a:pt x="2986079" y="784222"/>
                  </a:moveTo>
                  <a:lnTo>
                    <a:pt x="2989234" y="792794"/>
                  </a:lnTo>
                  <a:lnTo>
                    <a:pt x="2950732" y="835022"/>
                  </a:lnTo>
                  <a:lnTo>
                    <a:pt x="2938108" y="829942"/>
                  </a:lnTo>
                  <a:lnTo>
                    <a:pt x="2936846" y="815337"/>
                  </a:lnTo>
                  <a:lnTo>
                    <a:pt x="2944104" y="803589"/>
                  </a:lnTo>
                  <a:lnTo>
                    <a:pt x="2956728" y="805494"/>
                  </a:lnTo>
                  <a:lnTo>
                    <a:pt x="2963040" y="796922"/>
                  </a:lnTo>
                  <a:lnTo>
                    <a:pt x="2969036" y="784539"/>
                  </a:lnTo>
                  <a:close/>
                  <a:moveTo>
                    <a:pt x="3181826" y="777876"/>
                  </a:moveTo>
                  <a:lnTo>
                    <a:pt x="3189253" y="786862"/>
                  </a:lnTo>
                  <a:lnTo>
                    <a:pt x="3181181" y="793751"/>
                  </a:lnTo>
                  <a:lnTo>
                    <a:pt x="3170203" y="787760"/>
                  </a:lnTo>
                  <a:close/>
                  <a:moveTo>
                    <a:pt x="2989234" y="760410"/>
                  </a:moveTo>
                  <a:lnTo>
                    <a:pt x="3000346" y="771020"/>
                  </a:lnTo>
                  <a:lnTo>
                    <a:pt x="2997078" y="785810"/>
                  </a:lnTo>
                  <a:lnTo>
                    <a:pt x="2989559" y="779380"/>
                  </a:lnTo>
                  <a:cubicBezTo>
                    <a:pt x="2989451" y="773057"/>
                    <a:pt x="2989342" y="766733"/>
                    <a:pt x="2989234" y="760410"/>
                  </a:cubicBezTo>
                  <a:close/>
                  <a:moveTo>
                    <a:pt x="3084673" y="733425"/>
                  </a:moveTo>
                  <a:lnTo>
                    <a:pt x="3095591" y="744629"/>
                  </a:lnTo>
                  <a:lnTo>
                    <a:pt x="3089491" y="761915"/>
                  </a:lnTo>
                  <a:lnTo>
                    <a:pt x="3078568" y="778881"/>
                  </a:lnTo>
                  <a:lnTo>
                    <a:pt x="3073427" y="784323"/>
                  </a:lnTo>
                  <a:lnTo>
                    <a:pt x="3061541" y="788805"/>
                  </a:lnTo>
                  <a:lnTo>
                    <a:pt x="3062825" y="799369"/>
                  </a:lnTo>
                  <a:lnTo>
                    <a:pt x="3065074" y="811213"/>
                  </a:lnTo>
                  <a:lnTo>
                    <a:pt x="3056400" y="808972"/>
                  </a:lnTo>
                  <a:lnTo>
                    <a:pt x="3054472" y="788805"/>
                  </a:lnTo>
                  <a:lnTo>
                    <a:pt x="3063789" y="766077"/>
                  </a:lnTo>
                  <a:lnTo>
                    <a:pt x="3045477" y="773119"/>
                  </a:lnTo>
                  <a:lnTo>
                    <a:pt x="3028448" y="802890"/>
                  </a:lnTo>
                  <a:lnTo>
                    <a:pt x="3016882" y="795527"/>
                  </a:lnTo>
                  <a:lnTo>
                    <a:pt x="3014633" y="784643"/>
                  </a:lnTo>
                  <a:lnTo>
                    <a:pt x="3028127" y="766397"/>
                  </a:lnTo>
                  <a:lnTo>
                    <a:pt x="3045477" y="749431"/>
                  </a:lnTo>
                  <a:lnTo>
                    <a:pt x="3065396" y="743989"/>
                  </a:lnTo>
                  <a:close/>
                  <a:moveTo>
                    <a:pt x="3205129" y="719138"/>
                  </a:moveTo>
                  <a:lnTo>
                    <a:pt x="3203253" y="736387"/>
                  </a:lnTo>
                  <a:lnTo>
                    <a:pt x="3189807" y="739776"/>
                  </a:lnTo>
                  <a:lnTo>
                    <a:pt x="3184491" y="726222"/>
                  </a:lnTo>
                  <a:close/>
                  <a:moveTo>
                    <a:pt x="3048002" y="700087"/>
                  </a:moveTo>
                  <a:lnTo>
                    <a:pt x="3055726" y="703262"/>
                  </a:lnTo>
                  <a:lnTo>
                    <a:pt x="3059084" y="711517"/>
                  </a:lnTo>
                  <a:lnTo>
                    <a:pt x="3057069" y="725170"/>
                  </a:lnTo>
                  <a:lnTo>
                    <a:pt x="3044980" y="725487"/>
                  </a:lnTo>
                  <a:lnTo>
                    <a:pt x="3041621" y="709612"/>
                  </a:lnTo>
                  <a:close/>
                  <a:moveTo>
                    <a:pt x="3147591" y="608011"/>
                  </a:moveTo>
                  <a:lnTo>
                    <a:pt x="3157047" y="609291"/>
                  </a:lnTo>
                  <a:lnTo>
                    <a:pt x="3163667" y="632651"/>
                  </a:lnTo>
                  <a:lnTo>
                    <a:pt x="3154210" y="648332"/>
                  </a:lnTo>
                  <a:lnTo>
                    <a:pt x="3165873" y="659212"/>
                  </a:lnTo>
                  <a:lnTo>
                    <a:pt x="3165873" y="666572"/>
                  </a:lnTo>
                  <a:lnTo>
                    <a:pt x="3150428" y="687053"/>
                  </a:lnTo>
                  <a:lnTo>
                    <a:pt x="3152319" y="699533"/>
                  </a:lnTo>
                  <a:lnTo>
                    <a:pt x="3167134" y="696333"/>
                  </a:lnTo>
                  <a:lnTo>
                    <a:pt x="3173439" y="675853"/>
                  </a:lnTo>
                  <a:lnTo>
                    <a:pt x="3178482" y="657932"/>
                  </a:lnTo>
                  <a:lnTo>
                    <a:pt x="3193298" y="651212"/>
                  </a:lnTo>
                  <a:lnTo>
                    <a:pt x="3183211" y="634571"/>
                  </a:lnTo>
                  <a:lnTo>
                    <a:pt x="3192983" y="621771"/>
                  </a:lnTo>
                  <a:lnTo>
                    <a:pt x="3196765" y="625611"/>
                  </a:lnTo>
                  <a:lnTo>
                    <a:pt x="3199602" y="629131"/>
                  </a:lnTo>
                  <a:lnTo>
                    <a:pt x="3200548" y="631051"/>
                  </a:lnTo>
                  <a:lnTo>
                    <a:pt x="3201178" y="632331"/>
                  </a:lnTo>
                  <a:lnTo>
                    <a:pt x="3202124" y="632971"/>
                  </a:lnTo>
                  <a:lnTo>
                    <a:pt x="3203070" y="633611"/>
                  </a:lnTo>
                  <a:lnTo>
                    <a:pt x="3204015" y="632971"/>
                  </a:lnTo>
                  <a:lnTo>
                    <a:pt x="3205592" y="632651"/>
                  </a:lnTo>
                  <a:lnTo>
                    <a:pt x="3207483" y="631691"/>
                  </a:lnTo>
                  <a:lnTo>
                    <a:pt x="3208744" y="631051"/>
                  </a:lnTo>
                  <a:lnTo>
                    <a:pt x="3220092" y="642572"/>
                  </a:lnTo>
                  <a:lnTo>
                    <a:pt x="3225766" y="654092"/>
                  </a:lnTo>
                  <a:lnTo>
                    <a:pt x="3206852" y="678093"/>
                  </a:lnTo>
                  <a:lnTo>
                    <a:pt x="3205276" y="700173"/>
                  </a:lnTo>
                  <a:lnTo>
                    <a:pt x="3185102" y="698253"/>
                  </a:lnTo>
                  <a:lnTo>
                    <a:pt x="3181319" y="716174"/>
                  </a:lnTo>
                  <a:lnTo>
                    <a:pt x="3173754" y="726734"/>
                  </a:lnTo>
                  <a:lnTo>
                    <a:pt x="3184472" y="743055"/>
                  </a:lnTo>
                  <a:lnTo>
                    <a:pt x="3173754" y="746255"/>
                  </a:lnTo>
                  <a:lnTo>
                    <a:pt x="3160199" y="738895"/>
                  </a:lnTo>
                  <a:lnTo>
                    <a:pt x="3157047" y="722894"/>
                  </a:lnTo>
                  <a:lnTo>
                    <a:pt x="3154525" y="730894"/>
                  </a:lnTo>
                  <a:lnTo>
                    <a:pt x="3152949" y="736974"/>
                  </a:lnTo>
                  <a:lnTo>
                    <a:pt x="3152004" y="739215"/>
                  </a:lnTo>
                  <a:cubicBezTo>
                    <a:pt x="3151899" y="739855"/>
                    <a:pt x="3151793" y="740495"/>
                    <a:pt x="3151688" y="741135"/>
                  </a:cubicBezTo>
                  <a:lnTo>
                    <a:pt x="3151373" y="743375"/>
                  </a:lnTo>
                  <a:lnTo>
                    <a:pt x="3149482" y="746895"/>
                  </a:lnTo>
                  <a:lnTo>
                    <a:pt x="3144123" y="756495"/>
                  </a:lnTo>
                  <a:lnTo>
                    <a:pt x="3136243" y="769935"/>
                  </a:lnTo>
                  <a:lnTo>
                    <a:pt x="3126786" y="760335"/>
                  </a:lnTo>
                  <a:lnTo>
                    <a:pt x="3129623" y="727694"/>
                  </a:lnTo>
                  <a:lnTo>
                    <a:pt x="3116384" y="740495"/>
                  </a:lnTo>
                  <a:lnTo>
                    <a:pt x="3105036" y="768975"/>
                  </a:lnTo>
                  <a:lnTo>
                    <a:pt x="3097785" y="767055"/>
                  </a:lnTo>
                  <a:lnTo>
                    <a:pt x="3107873" y="742415"/>
                  </a:lnTo>
                  <a:lnTo>
                    <a:pt x="3096209" y="740495"/>
                  </a:lnTo>
                  <a:lnTo>
                    <a:pt x="3094003" y="734094"/>
                  </a:lnTo>
                  <a:lnTo>
                    <a:pt x="3107557" y="727694"/>
                  </a:lnTo>
                  <a:lnTo>
                    <a:pt x="3099992" y="717134"/>
                  </a:lnTo>
                  <a:lnTo>
                    <a:pt x="3127101" y="687053"/>
                  </a:lnTo>
                  <a:lnTo>
                    <a:pt x="3127101" y="668172"/>
                  </a:lnTo>
                  <a:lnTo>
                    <a:pt x="3135297" y="656332"/>
                  </a:lnTo>
                  <a:lnTo>
                    <a:pt x="3128992" y="646732"/>
                  </a:lnTo>
                  <a:close/>
                  <a:moveTo>
                    <a:pt x="3086809" y="601662"/>
                  </a:moveTo>
                  <a:lnTo>
                    <a:pt x="3100900" y="618490"/>
                  </a:lnTo>
                  <a:lnTo>
                    <a:pt x="3095575" y="628967"/>
                  </a:lnTo>
                  <a:lnTo>
                    <a:pt x="3100274" y="649287"/>
                  </a:lnTo>
                  <a:lnTo>
                    <a:pt x="3095888" y="658812"/>
                  </a:lnTo>
                  <a:lnTo>
                    <a:pt x="3117816" y="663575"/>
                  </a:lnTo>
                  <a:lnTo>
                    <a:pt x="3107478" y="680720"/>
                  </a:lnTo>
                  <a:lnTo>
                    <a:pt x="3092755" y="682625"/>
                  </a:lnTo>
                  <a:lnTo>
                    <a:pt x="3067073" y="700087"/>
                  </a:lnTo>
                  <a:lnTo>
                    <a:pt x="3054544" y="696912"/>
                  </a:lnTo>
                  <a:lnTo>
                    <a:pt x="3082423" y="661987"/>
                  </a:lnTo>
                  <a:lnTo>
                    <a:pt x="3052351" y="679767"/>
                  </a:lnTo>
                  <a:lnTo>
                    <a:pt x="3042953" y="679132"/>
                  </a:lnTo>
                  <a:lnTo>
                    <a:pt x="3029170" y="697230"/>
                  </a:lnTo>
                  <a:lnTo>
                    <a:pt x="3024158" y="683577"/>
                  </a:lnTo>
                  <a:lnTo>
                    <a:pt x="3034495" y="675957"/>
                  </a:lnTo>
                  <a:lnTo>
                    <a:pt x="3031050" y="662305"/>
                  </a:lnTo>
                  <a:lnTo>
                    <a:pt x="3042640" y="652780"/>
                  </a:lnTo>
                  <a:lnTo>
                    <a:pt x="3057363" y="649605"/>
                  </a:lnTo>
                  <a:lnTo>
                    <a:pt x="3071460" y="629285"/>
                  </a:lnTo>
                  <a:lnTo>
                    <a:pt x="3083990" y="628332"/>
                  </a:lnTo>
                  <a:lnTo>
                    <a:pt x="3079917" y="611187"/>
                  </a:lnTo>
                  <a:close/>
                  <a:moveTo>
                    <a:pt x="3198778" y="596901"/>
                  </a:moveTo>
                  <a:lnTo>
                    <a:pt x="3208960" y="597864"/>
                  </a:lnTo>
                  <a:lnTo>
                    <a:pt x="3214215" y="603322"/>
                  </a:lnTo>
                  <a:lnTo>
                    <a:pt x="3219798" y="601074"/>
                  </a:lnTo>
                  <a:lnTo>
                    <a:pt x="3227353" y="611349"/>
                  </a:lnTo>
                  <a:lnTo>
                    <a:pt x="3217828" y="625476"/>
                  </a:lnTo>
                  <a:lnTo>
                    <a:pt x="3201405" y="609743"/>
                  </a:lnTo>
                  <a:close/>
                  <a:moveTo>
                    <a:pt x="3164907" y="504825"/>
                  </a:moveTo>
                  <a:lnTo>
                    <a:pt x="3188311" y="509905"/>
                  </a:lnTo>
                  <a:lnTo>
                    <a:pt x="3190841" y="523558"/>
                  </a:lnTo>
                  <a:lnTo>
                    <a:pt x="3182302" y="535305"/>
                  </a:lnTo>
                  <a:lnTo>
                    <a:pt x="3184516" y="554355"/>
                  </a:lnTo>
                  <a:lnTo>
                    <a:pt x="3172181" y="566103"/>
                  </a:lnTo>
                  <a:lnTo>
                    <a:pt x="3164591" y="582930"/>
                  </a:lnTo>
                  <a:lnTo>
                    <a:pt x="3136444" y="592455"/>
                  </a:lnTo>
                  <a:lnTo>
                    <a:pt x="3124110" y="622300"/>
                  </a:lnTo>
                  <a:lnTo>
                    <a:pt x="3119998" y="619125"/>
                  </a:lnTo>
                  <a:lnTo>
                    <a:pt x="3120631" y="611823"/>
                  </a:lnTo>
                  <a:lnTo>
                    <a:pt x="3109878" y="602615"/>
                  </a:lnTo>
                  <a:lnTo>
                    <a:pt x="3132965" y="578803"/>
                  </a:lnTo>
                  <a:lnTo>
                    <a:pt x="3136127" y="555943"/>
                  </a:lnTo>
                  <a:lnTo>
                    <a:pt x="3151941" y="553403"/>
                  </a:lnTo>
                  <a:lnTo>
                    <a:pt x="3155736" y="542925"/>
                  </a:lnTo>
                  <a:lnTo>
                    <a:pt x="3151624" y="531495"/>
                  </a:lnTo>
                  <a:lnTo>
                    <a:pt x="3157950" y="523875"/>
                  </a:lnTo>
                  <a:close/>
                  <a:moveTo>
                    <a:pt x="4364771" y="471424"/>
                  </a:moveTo>
                  <a:lnTo>
                    <a:pt x="4352063" y="473328"/>
                  </a:lnTo>
                  <a:lnTo>
                    <a:pt x="4349204" y="492370"/>
                  </a:lnTo>
                  <a:lnTo>
                    <a:pt x="4353334" y="505065"/>
                  </a:lnTo>
                  <a:lnTo>
                    <a:pt x="4345709" y="514269"/>
                  </a:lnTo>
                  <a:lnTo>
                    <a:pt x="4338402" y="505383"/>
                  </a:lnTo>
                  <a:lnTo>
                    <a:pt x="4341579" y="493005"/>
                  </a:lnTo>
                  <a:lnTo>
                    <a:pt x="4337131" y="479358"/>
                  </a:lnTo>
                  <a:lnTo>
                    <a:pt x="4322835" y="489514"/>
                  </a:lnTo>
                  <a:lnTo>
                    <a:pt x="4315210" y="501892"/>
                  </a:lnTo>
                  <a:lnTo>
                    <a:pt x="4319976" y="515538"/>
                  </a:lnTo>
                  <a:lnTo>
                    <a:pt x="4326647" y="515538"/>
                  </a:lnTo>
                  <a:lnTo>
                    <a:pt x="4334590" y="522203"/>
                  </a:lnTo>
                  <a:lnTo>
                    <a:pt x="4333319" y="536167"/>
                  </a:lnTo>
                  <a:lnTo>
                    <a:pt x="4321882" y="530455"/>
                  </a:lnTo>
                  <a:lnTo>
                    <a:pt x="4315210" y="539658"/>
                  </a:lnTo>
                  <a:lnTo>
                    <a:pt x="4297419" y="537119"/>
                  </a:lnTo>
                  <a:lnTo>
                    <a:pt x="4292971" y="550766"/>
                  </a:lnTo>
                  <a:lnTo>
                    <a:pt x="4282805" y="553940"/>
                  </a:lnTo>
                  <a:lnTo>
                    <a:pt x="4274862" y="552353"/>
                  </a:lnTo>
                  <a:lnTo>
                    <a:pt x="4260566" y="563778"/>
                  </a:lnTo>
                  <a:lnTo>
                    <a:pt x="4263425" y="579647"/>
                  </a:lnTo>
                  <a:lnTo>
                    <a:pt x="4256754" y="585677"/>
                  </a:lnTo>
                  <a:lnTo>
                    <a:pt x="4246270" y="586312"/>
                  </a:lnTo>
                  <a:lnTo>
                    <a:pt x="4233244" y="586946"/>
                  </a:lnTo>
                  <a:lnTo>
                    <a:pt x="4227843" y="601863"/>
                  </a:lnTo>
                  <a:lnTo>
                    <a:pt x="4232926" y="608210"/>
                  </a:lnTo>
                  <a:lnTo>
                    <a:pt x="4241504" y="605036"/>
                  </a:lnTo>
                  <a:lnTo>
                    <a:pt x="4247858" y="609797"/>
                  </a:lnTo>
                  <a:lnTo>
                    <a:pt x="4239280" y="612653"/>
                  </a:lnTo>
                  <a:lnTo>
                    <a:pt x="4244363" y="622174"/>
                  </a:lnTo>
                  <a:lnTo>
                    <a:pt x="4254530" y="624396"/>
                  </a:lnTo>
                  <a:lnTo>
                    <a:pt x="4259295" y="613288"/>
                  </a:lnTo>
                  <a:lnTo>
                    <a:pt x="4260248" y="619635"/>
                  </a:lnTo>
                  <a:lnTo>
                    <a:pt x="4269462" y="628204"/>
                  </a:lnTo>
                  <a:lnTo>
                    <a:pt x="4263108" y="631378"/>
                  </a:lnTo>
                  <a:lnTo>
                    <a:pt x="4252624" y="629791"/>
                  </a:lnTo>
                  <a:lnTo>
                    <a:pt x="4260566" y="643755"/>
                  </a:lnTo>
                  <a:lnTo>
                    <a:pt x="4275180" y="653594"/>
                  </a:lnTo>
                  <a:lnTo>
                    <a:pt x="4289477" y="646612"/>
                  </a:lnTo>
                  <a:lnTo>
                    <a:pt x="4287570" y="633599"/>
                  </a:lnTo>
                  <a:lnTo>
                    <a:pt x="4297101" y="628839"/>
                  </a:lnTo>
                  <a:lnTo>
                    <a:pt x="4302185" y="638360"/>
                  </a:lnTo>
                  <a:lnTo>
                    <a:pt x="4312669" y="637725"/>
                  </a:lnTo>
                  <a:lnTo>
                    <a:pt x="4312033" y="628204"/>
                  </a:lnTo>
                  <a:lnTo>
                    <a:pt x="4308221" y="616462"/>
                  </a:lnTo>
                  <a:lnTo>
                    <a:pt x="4317752" y="615827"/>
                  </a:lnTo>
                  <a:lnTo>
                    <a:pt x="4332048" y="624396"/>
                  </a:lnTo>
                  <a:lnTo>
                    <a:pt x="4339673" y="624396"/>
                  </a:lnTo>
                  <a:lnTo>
                    <a:pt x="4339547" y="624461"/>
                  </a:lnTo>
                  <a:lnTo>
                    <a:pt x="4339882" y="624461"/>
                  </a:lnTo>
                  <a:lnTo>
                    <a:pt x="4340199" y="623826"/>
                  </a:lnTo>
                  <a:lnTo>
                    <a:pt x="4341172" y="623340"/>
                  </a:lnTo>
                  <a:lnTo>
                    <a:pt x="4347298" y="612018"/>
                  </a:lnTo>
                  <a:lnTo>
                    <a:pt x="4332366" y="604402"/>
                  </a:lnTo>
                  <a:lnTo>
                    <a:pt x="4328236" y="605354"/>
                  </a:lnTo>
                  <a:lnTo>
                    <a:pt x="4317434" y="588216"/>
                  </a:lnTo>
                  <a:lnTo>
                    <a:pt x="4329189" y="567587"/>
                  </a:lnTo>
                  <a:lnTo>
                    <a:pt x="4344121" y="564731"/>
                  </a:lnTo>
                  <a:lnTo>
                    <a:pt x="4350793" y="555210"/>
                  </a:lnTo>
                  <a:lnTo>
                    <a:pt x="4348886" y="549814"/>
                  </a:lnTo>
                  <a:lnTo>
                    <a:pt x="4361912" y="539976"/>
                  </a:lnTo>
                  <a:lnTo>
                    <a:pt x="4359053" y="525059"/>
                  </a:lnTo>
                  <a:lnTo>
                    <a:pt x="4355876" y="522838"/>
                  </a:lnTo>
                  <a:lnTo>
                    <a:pt x="4355240" y="513634"/>
                  </a:lnTo>
                  <a:lnTo>
                    <a:pt x="4380021" y="502526"/>
                  </a:lnTo>
                  <a:lnTo>
                    <a:pt x="4384151" y="488879"/>
                  </a:lnTo>
                  <a:lnTo>
                    <a:pt x="4380339" y="476185"/>
                  </a:lnTo>
                  <a:lnTo>
                    <a:pt x="4369537" y="489514"/>
                  </a:lnTo>
                  <a:lnTo>
                    <a:pt x="4360959" y="501892"/>
                  </a:lnTo>
                  <a:lnTo>
                    <a:pt x="4359053" y="486023"/>
                  </a:lnTo>
                  <a:lnTo>
                    <a:pt x="4366360" y="478724"/>
                  </a:lnTo>
                  <a:close/>
                  <a:moveTo>
                    <a:pt x="3304349" y="431801"/>
                  </a:moveTo>
                  <a:lnTo>
                    <a:pt x="3318916" y="437795"/>
                  </a:lnTo>
                  <a:lnTo>
                    <a:pt x="3327783" y="453570"/>
                  </a:lnTo>
                  <a:lnTo>
                    <a:pt x="3334751" y="432432"/>
                  </a:lnTo>
                  <a:lnTo>
                    <a:pt x="3344568" y="440950"/>
                  </a:lnTo>
                  <a:lnTo>
                    <a:pt x="3340451" y="462719"/>
                  </a:lnTo>
                  <a:lnTo>
                    <a:pt x="3344885" y="472183"/>
                  </a:lnTo>
                  <a:lnTo>
                    <a:pt x="3354069" y="456409"/>
                  </a:lnTo>
                  <a:lnTo>
                    <a:pt x="3367053" y="470290"/>
                  </a:lnTo>
                  <a:lnTo>
                    <a:pt x="3355335" y="475338"/>
                  </a:lnTo>
                  <a:lnTo>
                    <a:pt x="3360719" y="488904"/>
                  </a:lnTo>
                  <a:lnTo>
                    <a:pt x="3347101" y="510988"/>
                  </a:lnTo>
                  <a:cubicBezTo>
                    <a:pt x="3346784" y="517298"/>
                    <a:pt x="3346468" y="523607"/>
                    <a:pt x="3346151" y="529917"/>
                  </a:cubicBezTo>
                  <a:lnTo>
                    <a:pt x="3358185" y="549477"/>
                  </a:lnTo>
                  <a:lnTo>
                    <a:pt x="3320183" y="551055"/>
                  </a:lnTo>
                  <a:lnTo>
                    <a:pt x="3317016" y="534649"/>
                  </a:lnTo>
                  <a:lnTo>
                    <a:pt x="3296748" y="556733"/>
                  </a:lnTo>
                  <a:lnTo>
                    <a:pt x="3274897" y="555471"/>
                  </a:lnTo>
                  <a:lnTo>
                    <a:pt x="3256845" y="581026"/>
                  </a:lnTo>
                  <a:lnTo>
                    <a:pt x="3243228" y="566513"/>
                  </a:lnTo>
                  <a:lnTo>
                    <a:pt x="3249562" y="556102"/>
                  </a:lnTo>
                  <a:lnTo>
                    <a:pt x="3270780" y="552317"/>
                  </a:lnTo>
                  <a:lnTo>
                    <a:pt x="3271413" y="539066"/>
                  </a:lnTo>
                  <a:lnTo>
                    <a:pt x="3255579" y="533703"/>
                  </a:lnTo>
                  <a:lnTo>
                    <a:pt x="3252412" y="523292"/>
                  </a:lnTo>
                  <a:lnTo>
                    <a:pt x="3267296" y="516036"/>
                  </a:lnTo>
                  <a:lnTo>
                    <a:pt x="3250828" y="500261"/>
                  </a:lnTo>
                  <a:lnTo>
                    <a:pt x="3264763" y="481332"/>
                  </a:lnTo>
                  <a:lnTo>
                    <a:pt x="3300548" y="488588"/>
                  </a:lnTo>
                  <a:lnTo>
                    <a:pt x="3308782" y="480070"/>
                  </a:lnTo>
                  <a:lnTo>
                    <a:pt x="3286614" y="469975"/>
                  </a:lnTo>
                  <a:lnTo>
                    <a:pt x="3288831" y="456093"/>
                  </a:lnTo>
                  <a:lnTo>
                    <a:pt x="3310999" y="462088"/>
                  </a:lnTo>
                  <a:close/>
                  <a:moveTo>
                    <a:pt x="3435951" y="361951"/>
                  </a:moveTo>
                  <a:lnTo>
                    <a:pt x="3459129" y="379352"/>
                  </a:lnTo>
                  <a:cubicBezTo>
                    <a:pt x="3458917" y="383993"/>
                    <a:pt x="3458706" y="388633"/>
                    <a:pt x="3458494" y="393274"/>
                  </a:cubicBezTo>
                  <a:lnTo>
                    <a:pt x="3438491" y="404980"/>
                  </a:lnTo>
                  <a:lnTo>
                    <a:pt x="3440714" y="424913"/>
                  </a:lnTo>
                  <a:lnTo>
                    <a:pt x="3394358" y="452439"/>
                  </a:lnTo>
                  <a:lnTo>
                    <a:pt x="3382928" y="442314"/>
                  </a:lnTo>
                  <a:lnTo>
                    <a:pt x="3371816" y="427444"/>
                  </a:lnTo>
                  <a:lnTo>
                    <a:pt x="3393088" y="427444"/>
                  </a:lnTo>
                  <a:lnTo>
                    <a:pt x="3385468" y="404031"/>
                  </a:lnTo>
                  <a:lnTo>
                    <a:pt x="3411821" y="400867"/>
                  </a:lnTo>
                  <a:lnTo>
                    <a:pt x="3418171" y="384098"/>
                  </a:lnTo>
                  <a:lnTo>
                    <a:pt x="3424521" y="395805"/>
                  </a:lnTo>
                  <a:lnTo>
                    <a:pt x="3429919" y="395488"/>
                  </a:lnTo>
                  <a:lnTo>
                    <a:pt x="3424521" y="373657"/>
                  </a:lnTo>
                  <a:close/>
                  <a:moveTo>
                    <a:pt x="3528661" y="334961"/>
                  </a:moveTo>
                  <a:lnTo>
                    <a:pt x="3536916" y="337252"/>
                  </a:lnTo>
                  <a:lnTo>
                    <a:pt x="3529613" y="364093"/>
                  </a:lnTo>
                  <a:lnTo>
                    <a:pt x="3509928" y="366711"/>
                  </a:lnTo>
                  <a:lnTo>
                    <a:pt x="3505166" y="354600"/>
                  </a:lnTo>
                  <a:lnTo>
                    <a:pt x="3523263" y="347072"/>
                  </a:lnTo>
                  <a:close/>
                  <a:moveTo>
                    <a:pt x="4276189" y="308170"/>
                  </a:moveTo>
                  <a:lnTo>
                    <a:pt x="4271925" y="310848"/>
                  </a:lnTo>
                  <a:cubicBezTo>
                    <a:pt x="4271963" y="310963"/>
                    <a:pt x="4272002" y="311077"/>
                    <a:pt x="4272040" y="311192"/>
                  </a:cubicBezTo>
                  <a:close/>
                  <a:moveTo>
                    <a:pt x="3488655" y="279400"/>
                  </a:moveTo>
                  <a:lnTo>
                    <a:pt x="3501355" y="287882"/>
                  </a:lnTo>
                  <a:lnTo>
                    <a:pt x="3495958" y="298248"/>
                  </a:lnTo>
                  <a:lnTo>
                    <a:pt x="3498180" y="309557"/>
                  </a:lnTo>
                  <a:lnTo>
                    <a:pt x="3516278" y="322123"/>
                  </a:lnTo>
                  <a:lnTo>
                    <a:pt x="3497545" y="345054"/>
                  </a:lnTo>
                  <a:lnTo>
                    <a:pt x="3490560" y="364845"/>
                  </a:lnTo>
                  <a:lnTo>
                    <a:pt x="3473415" y="368300"/>
                  </a:lnTo>
                  <a:lnTo>
                    <a:pt x="3448015" y="342541"/>
                  </a:lnTo>
                  <a:lnTo>
                    <a:pt x="3445475" y="316468"/>
                  </a:lnTo>
                  <a:lnTo>
                    <a:pt x="3433728" y="314269"/>
                  </a:lnTo>
                  <a:lnTo>
                    <a:pt x="3433728" y="302960"/>
                  </a:lnTo>
                  <a:lnTo>
                    <a:pt x="3438808" y="289138"/>
                  </a:lnTo>
                  <a:lnTo>
                    <a:pt x="3454683" y="296678"/>
                  </a:lnTo>
                  <a:lnTo>
                    <a:pt x="3479130" y="296364"/>
                  </a:lnTo>
                  <a:lnTo>
                    <a:pt x="3466748" y="317096"/>
                  </a:lnTo>
                  <a:lnTo>
                    <a:pt x="3478495" y="340028"/>
                  </a:lnTo>
                  <a:lnTo>
                    <a:pt x="3478495" y="328719"/>
                  </a:lnTo>
                  <a:lnTo>
                    <a:pt x="3494053" y="309557"/>
                  </a:lnTo>
                  <a:close/>
                  <a:moveTo>
                    <a:pt x="3621053" y="250824"/>
                  </a:moveTo>
                  <a:lnTo>
                    <a:pt x="3633753" y="259353"/>
                  </a:lnTo>
                  <a:lnTo>
                    <a:pt x="3618195" y="280201"/>
                  </a:lnTo>
                  <a:lnTo>
                    <a:pt x="3627720" y="304208"/>
                  </a:lnTo>
                  <a:lnTo>
                    <a:pt x="3615973" y="312737"/>
                  </a:lnTo>
                  <a:lnTo>
                    <a:pt x="3601050" y="303577"/>
                  </a:lnTo>
                  <a:lnTo>
                    <a:pt x="3603273" y="292837"/>
                  </a:lnTo>
                  <a:lnTo>
                    <a:pt x="3595653" y="274199"/>
                  </a:lnTo>
                  <a:lnTo>
                    <a:pt x="3604860" y="268830"/>
                  </a:lnTo>
                  <a:lnTo>
                    <a:pt x="3610258" y="258405"/>
                  </a:lnTo>
                  <a:close/>
                  <a:moveTo>
                    <a:pt x="3463697" y="247649"/>
                  </a:moveTo>
                  <a:lnTo>
                    <a:pt x="3468654" y="252812"/>
                  </a:lnTo>
                  <a:lnTo>
                    <a:pt x="3466904" y="273140"/>
                  </a:lnTo>
                  <a:lnTo>
                    <a:pt x="3463988" y="287337"/>
                  </a:lnTo>
                  <a:lnTo>
                    <a:pt x="3454366" y="273140"/>
                  </a:lnTo>
                  <a:close/>
                  <a:moveTo>
                    <a:pt x="3514243" y="244475"/>
                  </a:moveTo>
                  <a:lnTo>
                    <a:pt x="3523940" y="256388"/>
                  </a:lnTo>
                  <a:lnTo>
                    <a:pt x="3525232" y="268946"/>
                  </a:lnTo>
                  <a:lnTo>
                    <a:pt x="3543655" y="271200"/>
                  </a:lnTo>
                  <a:lnTo>
                    <a:pt x="3546887" y="284080"/>
                  </a:lnTo>
                  <a:lnTo>
                    <a:pt x="3557553" y="287944"/>
                  </a:lnTo>
                  <a:lnTo>
                    <a:pt x="3554644" y="304044"/>
                  </a:lnTo>
                  <a:lnTo>
                    <a:pt x="3540746" y="312737"/>
                  </a:lnTo>
                  <a:lnTo>
                    <a:pt x="3524586" y="294706"/>
                  </a:lnTo>
                  <a:lnTo>
                    <a:pt x="3514890" y="285046"/>
                  </a:lnTo>
                  <a:lnTo>
                    <a:pt x="3517476" y="269268"/>
                  </a:lnTo>
                  <a:lnTo>
                    <a:pt x="3503578" y="253168"/>
                  </a:lnTo>
                  <a:close/>
                  <a:moveTo>
                    <a:pt x="3570253" y="234949"/>
                  </a:moveTo>
                  <a:lnTo>
                    <a:pt x="3579778" y="251203"/>
                  </a:lnTo>
                  <a:lnTo>
                    <a:pt x="3571205" y="257174"/>
                  </a:lnTo>
                  <a:lnTo>
                    <a:pt x="3563903" y="249213"/>
                  </a:lnTo>
                  <a:lnTo>
                    <a:pt x="3564855" y="239261"/>
                  </a:lnTo>
                  <a:close/>
                  <a:moveTo>
                    <a:pt x="3805219" y="211137"/>
                  </a:moveTo>
                  <a:lnTo>
                    <a:pt x="3835518" y="224790"/>
                  </a:lnTo>
                  <a:lnTo>
                    <a:pt x="3846478" y="244792"/>
                  </a:lnTo>
                  <a:lnTo>
                    <a:pt x="3843254" y="252412"/>
                  </a:lnTo>
                  <a:lnTo>
                    <a:pt x="3818435" y="250190"/>
                  </a:lnTo>
                  <a:lnTo>
                    <a:pt x="3782978" y="229552"/>
                  </a:lnTo>
                  <a:close/>
                  <a:moveTo>
                    <a:pt x="3716499" y="206375"/>
                  </a:moveTo>
                  <a:lnTo>
                    <a:pt x="3732178" y="217487"/>
                  </a:lnTo>
                  <a:lnTo>
                    <a:pt x="3721516" y="233363"/>
                  </a:lnTo>
                  <a:lnTo>
                    <a:pt x="3706778" y="208280"/>
                  </a:lnTo>
                  <a:close/>
                  <a:moveTo>
                    <a:pt x="3892555" y="152400"/>
                  </a:moveTo>
                  <a:lnTo>
                    <a:pt x="3891607" y="170764"/>
                  </a:lnTo>
                  <a:lnTo>
                    <a:pt x="3900454" y="183652"/>
                  </a:lnTo>
                  <a:lnTo>
                    <a:pt x="3893187" y="195573"/>
                  </a:lnTo>
                  <a:lnTo>
                    <a:pt x="3880232" y="211682"/>
                  </a:lnTo>
                  <a:lnTo>
                    <a:pt x="3858431" y="239713"/>
                  </a:lnTo>
                  <a:lnTo>
                    <a:pt x="3847056" y="236491"/>
                  </a:lnTo>
                  <a:lnTo>
                    <a:pt x="3847056" y="209749"/>
                  </a:lnTo>
                  <a:lnTo>
                    <a:pt x="3835366" y="197184"/>
                  </a:lnTo>
                  <a:lnTo>
                    <a:pt x="3845477" y="175597"/>
                  </a:lnTo>
                  <a:lnTo>
                    <a:pt x="3859379" y="186230"/>
                  </a:lnTo>
                  <a:lnTo>
                    <a:pt x="3862538" y="172376"/>
                  </a:lnTo>
                  <a:lnTo>
                    <a:pt x="3883076" y="158199"/>
                  </a:lnTo>
                  <a:close/>
                  <a:moveTo>
                    <a:pt x="3911566" y="117476"/>
                  </a:moveTo>
                  <a:lnTo>
                    <a:pt x="3927580" y="122238"/>
                  </a:lnTo>
                  <a:lnTo>
                    <a:pt x="3940141" y="148591"/>
                  </a:lnTo>
                  <a:lnTo>
                    <a:pt x="3932918" y="162243"/>
                  </a:lnTo>
                  <a:lnTo>
                    <a:pt x="3918474" y="169864"/>
                  </a:lnTo>
                  <a:lnTo>
                    <a:pt x="3912822" y="142558"/>
                  </a:lnTo>
                  <a:cubicBezTo>
                    <a:pt x="3912403" y="134197"/>
                    <a:pt x="3911985" y="125837"/>
                    <a:pt x="3911566" y="117476"/>
                  </a:cubicBezTo>
                  <a:close/>
                  <a:moveTo>
                    <a:pt x="3882623" y="82550"/>
                  </a:moveTo>
                  <a:lnTo>
                    <a:pt x="3889341" y="101343"/>
                  </a:lnTo>
                  <a:lnTo>
                    <a:pt x="3872388" y="111216"/>
                  </a:lnTo>
                  <a:lnTo>
                    <a:pt x="3852236" y="124912"/>
                  </a:lnTo>
                  <a:lnTo>
                    <a:pt x="3842640" y="147527"/>
                  </a:lnTo>
                  <a:lnTo>
                    <a:pt x="3811932" y="167593"/>
                  </a:lnTo>
                  <a:lnTo>
                    <a:pt x="3800417" y="182563"/>
                  </a:lnTo>
                  <a:lnTo>
                    <a:pt x="3792740" y="163771"/>
                  </a:lnTo>
                  <a:lnTo>
                    <a:pt x="3782184" y="174282"/>
                  </a:lnTo>
                  <a:lnTo>
                    <a:pt x="3762352" y="178741"/>
                  </a:lnTo>
                  <a:lnTo>
                    <a:pt x="3763951" y="163771"/>
                  </a:lnTo>
                  <a:lnTo>
                    <a:pt x="3760753" y="144979"/>
                  </a:lnTo>
                  <a:lnTo>
                    <a:pt x="3783783" y="138290"/>
                  </a:lnTo>
                  <a:lnTo>
                    <a:pt x="3794659" y="121409"/>
                  </a:lnTo>
                  <a:lnTo>
                    <a:pt x="3808413" y="128735"/>
                  </a:lnTo>
                  <a:lnTo>
                    <a:pt x="3806494" y="142431"/>
                  </a:lnTo>
                  <a:lnTo>
                    <a:pt x="3826646" y="134468"/>
                  </a:lnTo>
                  <a:lnTo>
                    <a:pt x="3823447" y="118861"/>
                  </a:lnTo>
                  <a:lnTo>
                    <a:pt x="3858313" y="100706"/>
                  </a:lnTo>
                  <a:lnTo>
                    <a:pt x="3867909" y="104846"/>
                  </a:lnTo>
                  <a:lnTo>
                    <a:pt x="3873987" y="88921"/>
                  </a:lnTo>
                  <a:close/>
                  <a:moveTo>
                    <a:pt x="3954178" y="46037"/>
                  </a:moveTo>
                  <a:lnTo>
                    <a:pt x="3965541" y="53654"/>
                  </a:lnTo>
                  <a:cubicBezTo>
                    <a:pt x="3965095" y="60458"/>
                    <a:pt x="3964650" y="67263"/>
                    <a:pt x="3964204" y="74067"/>
                  </a:cubicBezTo>
                  <a:lnTo>
                    <a:pt x="3953175" y="76200"/>
                  </a:lnTo>
                  <a:lnTo>
                    <a:pt x="3955514" y="67974"/>
                  </a:lnTo>
                  <a:lnTo>
                    <a:pt x="3946491" y="64318"/>
                  </a:lnTo>
                  <a:close/>
                  <a:moveTo>
                    <a:pt x="4240178" y="42862"/>
                  </a:moveTo>
                  <a:lnTo>
                    <a:pt x="4253469" y="43488"/>
                  </a:lnTo>
                  <a:cubicBezTo>
                    <a:pt x="4253801" y="50159"/>
                    <a:pt x="4254134" y="56829"/>
                    <a:pt x="4254466" y="63500"/>
                  </a:cubicBezTo>
                  <a:close/>
                  <a:moveTo>
                    <a:pt x="4283567" y="2124"/>
                  </a:moveTo>
                  <a:lnTo>
                    <a:pt x="4289750" y="3880"/>
                  </a:lnTo>
                  <a:lnTo>
                    <a:pt x="4307921" y="26351"/>
                  </a:lnTo>
                  <a:lnTo>
                    <a:pt x="4311095" y="16826"/>
                  </a:lnTo>
                  <a:lnTo>
                    <a:pt x="4314150" y="10809"/>
                  </a:lnTo>
                  <a:lnTo>
                    <a:pt x="4334458" y="16576"/>
                  </a:lnTo>
                  <a:lnTo>
                    <a:pt x="4344797" y="20074"/>
                  </a:lnTo>
                  <a:lnTo>
                    <a:pt x="4331090" y="40956"/>
                  </a:lnTo>
                  <a:lnTo>
                    <a:pt x="4363145" y="29208"/>
                  </a:lnTo>
                  <a:lnTo>
                    <a:pt x="4366319" y="54291"/>
                  </a:lnTo>
                  <a:lnTo>
                    <a:pt x="4331407" y="89533"/>
                  </a:lnTo>
                  <a:lnTo>
                    <a:pt x="4304430" y="84453"/>
                  </a:lnTo>
                  <a:lnTo>
                    <a:pt x="4322203" y="103186"/>
                  </a:lnTo>
                  <a:lnTo>
                    <a:pt x="4318077" y="112711"/>
                  </a:lnTo>
                  <a:lnTo>
                    <a:pt x="4296178" y="128586"/>
                  </a:lnTo>
                  <a:lnTo>
                    <a:pt x="4289830" y="141603"/>
                  </a:lnTo>
                  <a:lnTo>
                    <a:pt x="4330772" y="120331"/>
                  </a:lnTo>
                  <a:lnTo>
                    <a:pt x="4344737" y="116838"/>
                  </a:lnTo>
                  <a:lnTo>
                    <a:pt x="4334263" y="162241"/>
                  </a:lnTo>
                  <a:lnTo>
                    <a:pt x="4311412" y="184466"/>
                  </a:lnTo>
                  <a:lnTo>
                    <a:pt x="4315538" y="192086"/>
                  </a:lnTo>
                  <a:lnTo>
                    <a:pt x="4331407" y="180338"/>
                  </a:lnTo>
                  <a:lnTo>
                    <a:pt x="4337755" y="183196"/>
                  </a:lnTo>
                  <a:lnTo>
                    <a:pt x="4336168" y="219391"/>
                  </a:lnTo>
                  <a:lnTo>
                    <a:pt x="4318712" y="285748"/>
                  </a:lnTo>
                  <a:lnTo>
                    <a:pt x="4278405" y="298766"/>
                  </a:lnTo>
                  <a:lnTo>
                    <a:pt x="4304430" y="295591"/>
                  </a:lnTo>
                  <a:lnTo>
                    <a:pt x="4326329" y="288606"/>
                  </a:lnTo>
                  <a:lnTo>
                    <a:pt x="4333946" y="251458"/>
                  </a:lnTo>
                  <a:lnTo>
                    <a:pt x="4359654" y="182561"/>
                  </a:lnTo>
                  <a:lnTo>
                    <a:pt x="4377109" y="186053"/>
                  </a:lnTo>
                  <a:lnTo>
                    <a:pt x="4357749" y="157796"/>
                  </a:lnTo>
                  <a:lnTo>
                    <a:pt x="4379331" y="98741"/>
                  </a:lnTo>
                  <a:lnTo>
                    <a:pt x="4394248" y="92391"/>
                  </a:lnTo>
                  <a:cubicBezTo>
                    <a:pt x="4394460" y="82443"/>
                    <a:pt x="4394671" y="72494"/>
                    <a:pt x="4394883" y="62546"/>
                  </a:cubicBezTo>
                  <a:lnTo>
                    <a:pt x="4419321" y="81278"/>
                  </a:lnTo>
                  <a:lnTo>
                    <a:pt x="4435189" y="79056"/>
                  </a:lnTo>
                  <a:lnTo>
                    <a:pt x="4449154" y="100011"/>
                  </a:lnTo>
                  <a:lnTo>
                    <a:pt x="4437729" y="117156"/>
                  </a:lnTo>
                  <a:lnTo>
                    <a:pt x="4451376" y="126681"/>
                  </a:lnTo>
                  <a:lnTo>
                    <a:pt x="4458675" y="120013"/>
                  </a:lnTo>
                  <a:lnTo>
                    <a:pt x="4482161" y="111441"/>
                  </a:lnTo>
                  <a:lnTo>
                    <a:pt x="4488509" y="142873"/>
                  </a:lnTo>
                  <a:lnTo>
                    <a:pt x="4505647" y="127951"/>
                  </a:lnTo>
                  <a:cubicBezTo>
                    <a:pt x="4505859" y="122342"/>
                    <a:pt x="4506070" y="116732"/>
                    <a:pt x="4506282" y="111123"/>
                  </a:cubicBezTo>
                  <a:lnTo>
                    <a:pt x="4521516" y="136523"/>
                  </a:lnTo>
                  <a:lnTo>
                    <a:pt x="4540559" y="139381"/>
                  </a:lnTo>
                  <a:cubicBezTo>
                    <a:pt x="4540242" y="142873"/>
                    <a:pt x="4539924" y="146366"/>
                    <a:pt x="4539607" y="149858"/>
                  </a:cubicBezTo>
                  <a:lnTo>
                    <a:pt x="4514217" y="161606"/>
                  </a:lnTo>
                  <a:lnTo>
                    <a:pt x="4529133" y="173353"/>
                  </a:lnTo>
                  <a:lnTo>
                    <a:pt x="4551032" y="160336"/>
                  </a:lnTo>
                  <a:lnTo>
                    <a:pt x="4578644" y="163511"/>
                  </a:lnTo>
                  <a:lnTo>
                    <a:pt x="4584357" y="186371"/>
                  </a:lnTo>
                  <a:lnTo>
                    <a:pt x="4600226" y="183196"/>
                  </a:lnTo>
                  <a:lnTo>
                    <a:pt x="4606891" y="226376"/>
                  </a:lnTo>
                  <a:lnTo>
                    <a:pt x="4574201" y="233678"/>
                  </a:lnTo>
                  <a:lnTo>
                    <a:pt x="4536116" y="270826"/>
                  </a:lnTo>
                  <a:lnTo>
                    <a:pt x="4517390" y="274318"/>
                  </a:lnTo>
                  <a:lnTo>
                    <a:pt x="4494222" y="287336"/>
                  </a:lnTo>
                  <a:lnTo>
                    <a:pt x="4451693" y="276223"/>
                  </a:lnTo>
                  <a:lnTo>
                    <a:pt x="4412656" y="272413"/>
                  </a:lnTo>
                  <a:lnTo>
                    <a:pt x="4376475" y="260031"/>
                  </a:lnTo>
                  <a:lnTo>
                    <a:pt x="4383140" y="276541"/>
                  </a:lnTo>
                  <a:lnTo>
                    <a:pt x="4374570" y="288288"/>
                  </a:lnTo>
                  <a:lnTo>
                    <a:pt x="4402182" y="287336"/>
                  </a:lnTo>
                  <a:lnTo>
                    <a:pt x="4435189" y="298131"/>
                  </a:lnTo>
                  <a:lnTo>
                    <a:pt x="4464706" y="321308"/>
                  </a:lnTo>
                  <a:lnTo>
                    <a:pt x="4459945" y="338135"/>
                  </a:lnTo>
                  <a:lnTo>
                    <a:pt x="4498665" y="340040"/>
                  </a:lnTo>
                  <a:lnTo>
                    <a:pt x="4507552" y="363853"/>
                  </a:lnTo>
                  <a:lnTo>
                    <a:pt x="4491048" y="379728"/>
                  </a:lnTo>
                  <a:lnTo>
                    <a:pt x="4511043" y="395920"/>
                  </a:lnTo>
                  <a:lnTo>
                    <a:pt x="4513582" y="424178"/>
                  </a:lnTo>
                  <a:lnTo>
                    <a:pt x="4502474" y="461325"/>
                  </a:lnTo>
                  <a:lnTo>
                    <a:pt x="4444711" y="494345"/>
                  </a:lnTo>
                  <a:lnTo>
                    <a:pt x="4432650" y="482915"/>
                  </a:lnTo>
                  <a:lnTo>
                    <a:pt x="4441220" y="501648"/>
                  </a:lnTo>
                  <a:lnTo>
                    <a:pt x="4435824" y="513078"/>
                  </a:lnTo>
                  <a:lnTo>
                    <a:pt x="4445346" y="501330"/>
                  </a:lnTo>
                  <a:lnTo>
                    <a:pt x="4506917" y="470533"/>
                  </a:lnTo>
                  <a:lnTo>
                    <a:pt x="4524373" y="436560"/>
                  </a:lnTo>
                  <a:lnTo>
                    <a:pt x="4529133" y="400683"/>
                  </a:lnTo>
                  <a:lnTo>
                    <a:pt x="4549445" y="412113"/>
                  </a:lnTo>
                  <a:lnTo>
                    <a:pt x="4552302" y="390205"/>
                  </a:lnTo>
                  <a:lnTo>
                    <a:pt x="4541511" y="379410"/>
                  </a:lnTo>
                  <a:lnTo>
                    <a:pt x="4532942" y="380680"/>
                  </a:lnTo>
                  <a:lnTo>
                    <a:pt x="4534211" y="355598"/>
                  </a:lnTo>
                  <a:lnTo>
                    <a:pt x="4555476" y="379410"/>
                  </a:lnTo>
                  <a:lnTo>
                    <a:pt x="4577692" y="375918"/>
                  </a:lnTo>
                  <a:lnTo>
                    <a:pt x="4584992" y="388618"/>
                  </a:lnTo>
                  <a:cubicBezTo>
                    <a:pt x="4586215" y="390732"/>
                    <a:pt x="4580951" y="388976"/>
                    <a:pt x="4585033" y="388603"/>
                  </a:cubicBezTo>
                  <a:lnTo>
                    <a:pt x="4609485" y="386381"/>
                  </a:lnTo>
                  <a:lnTo>
                    <a:pt x="4641240" y="393364"/>
                  </a:lnTo>
                  <a:lnTo>
                    <a:pt x="4647591" y="411458"/>
                  </a:lnTo>
                  <a:lnTo>
                    <a:pt x="4631078" y="429235"/>
                  </a:lnTo>
                  <a:lnTo>
                    <a:pt x="4635207" y="434631"/>
                  </a:lnTo>
                  <a:lnTo>
                    <a:pt x="4660611" y="409871"/>
                  </a:lnTo>
                  <a:lnTo>
                    <a:pt x="4681570" y="407649"/>
                  </a:lnTo>
                  <a:lnTo>
                    <a:pt x="4669820" y="397173"/>
                  </a:lnTo>
                  <a:lnTo>
                    <a:pt x="4676171" y="367969"/>
                  </a:lnTo>
                  <a:lnTo>
                    <a:pt x="4692049" y="374000"/>
                  </a:lnTo>
                  <a:lnTo>
                    <a:pt x="4702211" y="354002"/>
                  </a:lnTo>
                  <a:lnTo>
                    <a:pt x="4694907" y="338130"/>
                  </a:lnTo>
                  <a:lnTo>
                    <a:pt x="4696495" y="325432"/>
                  </a:lnTo>
                  <a:lnTo>
                    <a:pt x="4741270" y="344161"/>
                  </a:lnTo>
                  <a:lnTo>
                    <a:pt x="4764769" y="374318"/>
                  </a:lnTo>
                  <a:lnTo>
                    <a:pt x="4780646" y="374318"/>
                  </a:lnTo>
                  <a:lnTo>
                    <a:pt x="4789220" y="387968"/>
                  </a:lnTo>
                  <a:lnTo>
                    <a:pt x="4804145" y="387650"/>
                  </a:lnTo>
                  <a:lnTo>
                    <a:pt x="4778106" y="430187"/>
                  </a:lnTo>
                  <a:lnTo>
                    <a:pt x="4739999" y="424156"/>
                  </a:lnTo>
                  <a:lnTo>
                    <a:pt x="4711102" y="399078"/>
                  </a:lnTo>
                  <a:lnTo>
                    <a:pt x="4693319" y="422251"/>
                  </a:lnTo>
                  <a:lnTo>
                    <a:pt x="4699670" y="444472"/>
                  </a:lnTo>
                  <a:lnTo>
                    <a:pt x="4717771" y="429870"/>
                  </a:lnTo>
                  <a:lnTo>
                    <a:pt x="4725392" y="440028"/>
                  </a:lnTo>
                  <a:lnTo>
                    <a:pt x="4739047" y="444155"/>
                  </a:lnTo>
                  <a:lnTo>
                    <a:pt x="4718088" y="463201"/>
                  </a:lnTo>
                  <a:lnTo>
                    <a:pt x="4727615" y="474629"/>
                  </a:lnTo>
                  <a:lnTo>
                    <a:pt x="4751749" y="458757"/>
                  </a:lnTo>
                  <a:lnTo>
                    <a:pt x="4799700" y="462566"/>
                  </a:lnTo>
                  <a:lnTo>
                    <a:pt x="4782869" y="493358"/>
                  </a:lnTo>
                  <a:lnTo>
                    <a:pt x="4787315" y="502564"/>
                  </a:lnTo>
                  <a:lnTo>
                    <a:pt x="4815577" y="474946"/>
                  </a:lnTo>
                  <a:lnTo>
                    <a:pt x="4817800" y="502564"/>
                  </a:lnTo>
                  <a:lnTo>
                    <a:pt x="4839076" y="525420"/>
                  </a:lnTo>
                  <a:lnTo>
                    <a:pt x="4829867" y="551767"/>
                  </a:lnTo>
                  <a:lnTo>
                    <a:pt x="4808591" y="559386"/>
                  </a:lnTo>
                  <a:lnTo>
                    <a:pt x="4796207" y="572401"/>
                  </a:lnTo>
                  <a:lnTo>
                    <a:pt x="4795571" y="616525"/>
                  </a:lnTo>
                  <a:lnTo>
                    <a:pt x="4770485" y="639698"/>
                  </a:lnTo>
                  <a:lnTo>
                    <a:pt x="4779059" y="656523"/>
                  </a:lnTo>
                  <a:lnTo>
                    <a:pt x="4802240" y="643825"/>
                  </a:lnTo>
                  <a:lnTo>
                    <a:pt x="4812402" y="577162"/>
                  </a:lnTo>
                  <a:lnTo>
                    <a:pt x="4848920" y="563512"/>
                  </a:lnTo>
                  <a:lnTo>
                    <a:pt x="4858130" y="516849"/>
                  </a:lnTo>
                  <a:lnTo>
                    <a:pt x="4876230" y="514627"/>
                  </a:lnTo>
                  <a:lnTo>
                    <a:pt x="4887662" y="506056"/>
                  </a:lnTo>
                  <a:lnTo>
                    <a:pt x="4939741" y="519071"/>
                  </a:lnTo>
                  <a:lnTo>
                    <a:pt x="4983246" y="527324"/>
                  </a:lnTo>
                  <a:lnTo>
                    <a:pt x="4993090" y="547005"/>
                  </a:lnTo>
                  <a:lnTo>
                    <a:pt x="5003252" y="537482"/>
                  </a:lnTo>
                  <a:lnTo>
                    <a:pt x="5007697" y="519706"/>
                  </a:lnTo>
                  <a:lnTo>
                    <a:pt x="5044851" y="530816"/>
                  </a:lnTo>
                  <a:lnTo>
                    <a:pt x="5063904" y="545418"/>
                  </a:lnTo>
                  <a:lnTo>
                    <a:pt x="5070256" y="536847"/>
                  </a:lnTo>
                  <a:lnTo>
                    <a:pt x="5077559" y="557164"/>
                  </a:lnTo>
                  <a:lnTo>
                    <a:pt x="5105186" y="555576"/>
                  </a:lnTo>
                  <a:lnTo>
                    <a:pt x="5125510" y="567957"/>
                  </a:lnTo>
                  <a:lnTo>
                    <a:pt x="5144563" y="587955"/>
                  </a:lnTo>
                  <a:lnTo>
                    <a:pt x="5164569" y="596209"/>
                  </a:lnTo>
                  <a:lnTo>
                    <a:pt x="5181082" y="617160"/>
                  </a:lnTo>
                  <a:lnTo>
                    <a:pt x="5206486" y="626366"/>
                  </a:lnTo>
                  <a:lnTo>
                    <a:pt x="5212837" y="641285"/>
                  </a:lnTo>
                  <a:lnTo>
                    <a:pt x="5241417" y="661602"/>
                  </a:lnTo>
                  <a:lnTo>
                    <a:pt x="5311279" y="734930"/>
                  </a:lnTo>
                  <a:lnTo>
                    <a:pt x="5318583" y="756199"/>
                  </a:lnTo>
                  <a:lnTo>
                    <a:pt x="5332555" y="761278"/>
                  </a:lnTo>
                  <a:lnTo>
                    <a:pt x="5346210" y="775880"/>
                  </a:lnTo>
                  <a:lnTo>
                    <a:pt x="5352561" y="771436"/>
                  </a:lnTo>
                  <a:lnTo>
                    <a:pt x="5337636" y="755881"/>
                  </a:lnTo>
                  <a:lnTo>
                    <a:pt x="5337636" y="740009"/>
                  </a:lnTo>
                  <a:lnTo>
                    <a:pt x="5366533" y="765087"/>
                  </a:lnTo>
                  <a:lnTo>
                    <a:pt x="5366533" y="776832"/>
                  </a:lnTo>
                  <a:lnTo>
                    <a:pt x="5379553" y="795561"/>
                  </a:lnTo>
                  <a:lnTo>
                    <a:pt x="5431632" y="816195"/>
                  </a:lnTo>
                  <a:lnTo>
                    <a:pt x="5448462" y="830797"/>
                  </a:lnTo>
                  <a:lnTo>
                    <a:pt x="5444969" y="806354"/>
                  </a:lnTo>
                  <a:lnTo>
                    <a:pt x="5491014" y="852383"/>
                  </a:lnTo>
                  <a:lnTo>
                    <a:pt x="5494190" y="864129"/>
                  </a:lnTo>
                  <a:lnTo>
                    <a:pt x="5506257" y="873334"/>
                  </a:lnTo>
                  <a:lnTo>
                    <a:pt x="5503081" y="891429"/>
                  </a:lnTo>
                  <a:lnTo>
                    <a:pt x="5514513" y="906031"/>
                  </a:lnTo>
                  <a:lnTo>
                    <a:pt x="5526263" y="892381"/>
                  </a:lnTo>
                  <a:lnTo>
                    <a:pt x="5547539" y="910158"/>
                  </a:lnTo>
                  <a:lnTo>
                    <a:pt x="5572943" y="919363"/>
                  </a:lnTo>
                  <a:lnTo>
                    <a:pt x="5563734" y="963488"/>
                  </a:lnTo>
                  <a:lnTo>
                    <a:pt x="5578977" y="981264"/>
                  </a:lnTo>
                  <a:lnTo>
                    <a:pt x="5575166" y="1032056"/>
                  </a:lnTo>
                  <a:lnTo>
                    <a:pt x="5580565" y="1047610"/>
                  </a:lnTo>
                  <a:lnTo>
                    <a:pt x="5598348" y="1037135"/>
                  </a:lnTo>
                  <a:lnTo>
                    <a:pt x="5602158" y="1068561"/>
                  </a:lnTo>
                  <a:lnTo>
                    <a:pt x="5560241" y="1152366"/>
                  </a:lnTo>
                  <a:lnTo>
                    <a:pt x="5498636" y="1245376"/>
                  </a:lnTo>
                  <a:lnTo>
                    <a:pt x="5427186" y="1279660"/>
                  </a:lnTo>
                  <a:lnTo>
                    <a:pt x="5357642" y="1305690"/>
                  </a:lnTo>
                  <a:lnTo>
                    <a:pt x="5268727" y="1295849"/>
                  </a:lnTo>
                  <a:lnTo>
                    <a:pt x="5197277" y="1259661"/>
                  </a:lnTo>
                  <a:lnTo>
                    <a:pt x="5135037" y="1254900"/>
                  </a:lnTo>
                  <a:lnTo>
                    <a:pt x="5093119" y="1236488"/>
                  </a:lnTo>
                  <a:lnTo>
                    <a:pt x="5080735" y="1242837"/>
                  </a:lnTo>
                  <a:lnTo>
                    <a:pt x="5045804" y="1221886"/>
                  </a:lnTo>
                  <a:lnTo>
                    <a:pt x="5036277" y="1231409"/>
                  </a:lnTo>
                  <a:lnTo>
                    <a:pt x="5026433" y="1206331"/>
                  </a:lnTo>
                  <a:lnTo>
                    <a:pt x="5001346" y="1207918"/>
                  </a:lnTo>
                  <a:lnTo>
                    <a:pt x="4972131" y="1180618"/>
                  </a:lnTo>
                  <a:lnTo>
                    <a:pt x="4954666" y="1206966"/>
                  </a:lnTo>
                  <a:lnTo>
                    <a:pt x="4930214" y="1185063"/>
                  </a:lnTo>
                  <a:lnTo>
                    <a:pt x="4939423" y="1161889"/>
                  </a:lnTo>
                  <a:lnTo>
                    <a:pt x="4920053" y="1156810"/>
                  </a:lnTo>
                  <a:lnTo>
                    <a:pt x="4915924" y="1144113"/>
                  </a:lnTo>
                  <a:lnTo>
                    <a:pt x="4900047" y="1147604"/>
                  </a:lnTo>
                  <a:lnTo>
                    <a:pt x="4886074" y="1166651"/>
                  </a:lnTo>
                  <a:lnTo>
                    <a:pt x="4856542" y="1143795"/>
                  </a:lnTo>
                  <a:lnTo>
                    <a:pt x="4852414" y="1151096"/>
                  </a:lnTo>
                  <a:lnTo>
                    <a:pt x="4820341" y="1139986"/>
                  </a:lnTo>
                  <a:lnTo>
                    <a:pt x="4815260" y="1127288"/>
                  </a:lnTo>
                  <a:lnTo>
                    <a:pt x="4794936" y="1123161"/>
                  </a:lnTo>
                  <a:lnTo>
                    <a:pt x="4782869" y="1074910"/>
                  </a:lnTo>
                  <a:lnTo>
                    <a:pt x="4758418" y="1057134"/>
                  </a:lnTo>
                  <a:lnTo>
                    <a:pt x="4710785" y="1055229"/>
                  </a:lnTo>
                  <a:lnTo>
                    <a:pt x="4706339" y="1060626"/>
                  </a:lnTo>
                  <a:lnTo>
                    <a:pt x="4718088" y="1066022"/>
                  </a:lnTo>
                  <a:lnTo>
                    <a:pt x="4736506" y="1087926"/>
                  </a:lnTo>
                  <a:lnTo>
                    <a:pt x="4752067" y="1083799"/>
                  </a:lnTo>
                  <a:lnTo>
                    <a:pt x="4746033" y="1108877"/>
                  </a:lnTo>
                  <a:lnTo>
                    <a:pt x="4759053" y="1138081"/>
                  </a:lnTo>
                  <a:lnTo>
                    <a:pt x="4770802" y="1142526"/>
                  </a:lnTo>
                  <a:lnTo>
                    <a:pt x="4787950" y="1166334"/>
                  </a:lnTo>
                  <a:lnTo>
                    <a:pt x="4812402" y="1176809"/>
                  </a:lnTo>
                  <a:lnTo>
                    <a:pt x="4798747" y="1188237"/>
                  </a:lnTo>
                  <a:cubicBezTo>
                    <a:pt x="4799170" y="1193634"/>
                    <a:pt x="4799594" y="1199030"/>
                    <a:pt x="4800017" y="1204427"/>
                  </a:cubicBezTo>
                  <a:lnTo>
                    <a:pt x="4820976" y="1203157"/>
                  </a:lnTo>
                  <a:lnTo>
                    <a:pt x="4861305" y="1231092"/>
                  </a:lnTo>
                  <a:lnTo>
                    <a:pt x="4857494" y="1245059"/>
                  </a:lnTo>
                  <a:lnTo>
                    <a:pt x="4829867" y="1250138"/>
                  </a:lnTo>
                  <a:lnTo>
                    <a:pt x="4842569" y="1262836"/>
                  </a:lnTo>
                  <a:lnTo>
                    <a:pt x="4866068" y="1259344"/>
                  </a:lnTo>
                  <a:lnTo>
                    <a:pt x="4900047" y="1267597"/>
                  </a:lnTo>
                  <a:lnTo>
                    <a:pt x="4911796" y="1281247"/>
                  </a:lnTo>
                  <a:lnTo>
                    <a:pt x="4907668" y="1299976"/>
                  </a:lnTo>
                  <a:lnTo>
                    <a:pt x="4925769" y="1296802"/>
                  </a:lnTo>
                  <a:lnTo>
                    <a:pt x="4955619" y="1312356"/>
                  </a:lnTo>
                  <a:lnTo>
                    <a:pt x="4965145" y="1341878"/>
                  </a:lnTo>
                  <a:lnTo>
                    <a:pt x="4974989" y="1352354"/>
                  </a:lnTo>
                  <a:lnTo>
                    <a:pt x="4953078" y="1385050"/>
                  </a:lnTo>
                  <a:lnTo>
                    <a:pt x="4964828" y="1413620"/>
                  </a:lnTo>
                  <a:lnTo>
                    <a:pt x="4955301" y="1422191"/>
                  </a:lnTo>
                  <a:lnTo>
                    <a:pt x="4953396" y="1459966"/>
                  </a:lnTo>
                  <a:lnTo>
                    <a:pt x="4928309" y="1458061"/>
                  </a:lnTo>
                  <a:lnTo>
                    <a:pt x="4919735" y="1476155"/>
                  </a:lnTo>
                  <a:lnTo>
                    <a:pt x="4937836" y="1485361"/>
                  </a:lnTo>
                  <a:cubicBezTo>
                    <a:pt x="4937942" y="1490652"/>
                    <a:pt x="4938047" y="1495942"/>
                    <a:pt x="4938153" y="1501233"/>
                  </a:cubicBezTo>
                  <a:lnTo>
                    <a:pt x="4949903" y="1508534"/>
                  </a:lnTo>
                  <a:lnTo>
                    <a:pt x="4966415" y="1581863"/>
                  </a:lnTo>
                  <a:lnTo>
                    <a:pt x="4984198" y="1575514"/>
                  </a:lnTo>
                  <a:lnTo>
                    <a:pt x="4987692" y="1601862"/>
                  </a:lnTo>
                  <a:lnTo>
                    <a:pt x="4976260" y="1619956"/>
                  </a:lnTo>
                  <a:lnTo>
                    <a:pt x="4996583" y="1643764"/>
                  </a:lnTo>
                  <a:lnTo>
                    <a:pt x="4983881" y="1654557"/>
                  </a:lnTo>
                  <a:lnTo>
                    <a:pt x="4949267" y="1672968"/>
                  </a:lnTo>
                  <a:lnTo>
                    <a:pt x="4924498" y="1736139"/>
                  </a:lnTo>
                  <a:lnTo>
                    <a:pt x="4927991" y="1790104"/>
                  </a:lnTo>
                  <a:lnTo>
                    <a:pt x="4928309" y="1829785"/>
                  </a:lnTo>
                  <a:lnTo>
                    <a:pt x="4920053" y="1845973"/>
                  </a:lnTo>
                  <a:lnTo>
                    <a:pt x="4939423" y="1862481"/>
                  </a:lnTo>
                  <a:cubicBezTo>
                    <a:pt x="4939317" y="1855921"/>
                    <a:pt x="4939212" y="1849360"/>
                    <a:pt x="4939106" y="1842800"/>
                  </a:cubicBezTo>
                  <a:lnTo>
                    <a:pt x="4946410" y="1838354"/>
                  </a:lnTo>
                  <a:lnTo>
                    <a:pt x="4965145" y="1902478"/>
                  </a:lnTo>
                  <a:lnTo>
                    <a:pt x="4980070" y="1903113"/>
                  </a:lnTo>
                  <a:lnTo>
                    <a:pt x="4985786" y="1955808"/>
                  </a:lnTo>
                  <a:lnTo>
                    <a:pt x="4994043" y="1967553"/>
                  </a:lnTo>
                  <a:lnTo>
                    <a:pt x="4985151" y="1984060"/>
                  </a:lnTo>
                  <a:lnTo>
                    <a:pt x="4988009" y="1998028"/>
                  </a:lnTo>
                  <a:lnTo>
                    <a:pt x="4976895" y="1987870"/>
                  </a:lnTo>
                  <a:lnTo>
                    <a:pt x="4965780" y="1999297"/>
                  </a:lnTo>
                  <a:lnTo>
                    <a:pt x="4957206" y="1998028"/>
                  </a:lnTo>
                  <a:lnTo>
                    <a:pt x="4946727" y="1994853"/>
                  </a:lnTo>
                  <a:lnTo>
                    <a:pt x="4939423" y="2005011"/>
                  </a:lnTo>
                  <a:lnTo>
                    <a:pt x="4955936" y="2009455"/>
                  </a:lnTo>
                  <a:lnTo>
                    <a:pt x="4958477" y="2033898"/>
                  </a:lnTo>
                  <a:lnTo>
                    <a:pt x="4972131" y="2042785"/>
                  </a:lnTo>
                  <a:lnTo>
                    <a:pt x="4983881" y="2034851"/>
                  </a:lnTo>
                  <a:lnTo>
                    <a:pt x="4997218" y="2049452"/>
                  </a:lnTo>
                  <a:lnTo>
                    <a:pt x="5015319" y="2044054"/>
                  </a:lnTo>
                  <a:lnTo>
                    <a:pt x="5030244" y="2048499"/>
                  </a:lnTo>
                  <a:lnTo>
                    <a:pt x="5025798" y="2064052"/>
                  </a:lnTo>
                  <a:lnTo>
                    <a:pt x="5043581" y="2102463"/>
                  </a:lnTo>
                  <a:lnTo>
                    <a:pt x="5045169" y="2118018"/>
                  </a:lnTo>
                  <a:lnTo>
                    <a:pt x="5040405" y="2132937"/>
                  </a:lnTo>
                  <a:lnTo>
                    <a:pt x="5028974" y="2133890"/>
                  </a:lnTo>
                  <a:lnTo>
                    <a:pt x="5026751" y="2141191"/>
                  </a:lnTo>
                  <a:lnTo>
                    <a:pt x="5018177" y="2138652"/>
                  </a:lnTo>
                  <a:lnTo>
                    <a:pt x="5012143" y="2125955"/>
                  </a:lnTo>
                  <a:lnTo>
                    <a:pt x="5004204" y="2117065"/>
                  </a:lnTo>
                  <a:lnTo>
                    <a:pt x="4996583" y="2118018"/>
                  </a:lnTo>
                  <a:lnTo>
                    <a:pt x="4998488" y="2132937"/>
                  </a:lnTo>
                  <a:lnTo>
                    <a:pt x="5006427" y="2136113"/>
                  </a:lnTo>
                  <a:lnTo>
                    <a:pt x="5004204" y="2151032"/>
                  </a:lnTo>
                  <a:lnTo>
                    <a:pt x="5001981" y="2160238"/>
                  </a:lnTo>
                  <a:lnTo>
                    <a:pt x="5005792" y="2170080"/>
                  </a:lnTo>
                  <a:lnTo>
                    <a:pt x="4995313" y="2165635"/>
                  </a:lnTo>
                  <a:lnTo>
                    <a:pt x="4988009" y="2158969"/>
                  </a:lnTo>
                  <a:lnTo>
                    <a:pt x="4981976" y="2138652"/>
                  </a:lnTo>
                  <a:lnTo>
                    <a:pt x="4976260" y="2125002"/>
                  </a:lnTo>
                  <a:lnTo>
                    <a:pt x="4967051" y="2115479"/>
                  </a:lnTo>
                  <a:cubicBezTo>
                    <a:pt x="4967263" y="2108389"/>
                    <a:pt x="4967474" y="2101299"/>
                    <a:pt x="4967686" y="2094209"/>
                  </a:cubicBezTo>
                  <a:lnTo>
                    <a:pt x="4958477" y="2072941"/>
                  </a:lnTo>
                  <a:lnTo>
                    <a:pt x="4947362" y="2050720"/>
                  </a:lnTo>
                  <a:lnTo>
                    <a:pt x="4944822" y="2070402"/>
                  </a:lnTo>
                  <a:lnTo>
                    <a:pt x="4943552" y="2082147"/>
                  </a:lnTo>
                  <a:lnTo>
                    <a:pt x="4965145" y="2104685"/>
                  </a:lnTo>
                  <a:lnTo>
                    <a:pt x="4967051" y="2115479"/>
                  </a:lnTo>
                  <a:cubicBezTo>
                    <a:pt x="4967263" y="2121087"/>
                    <a:pt x="4967474" y="2126695"/>
                    <a:pt x="4967686" y="2132303"/>
                  </a:cubicBezTo>
                  <a:lnTo>
                    <a:pt x="4957206" y="2125637"/>
                  </a:lnTo>
                  <a:lnTo>
                    <a:pt x="4952443" y="2108495"/>
                  </a:lnTo>
                  <a:lnTo>
                    <a:pt x="4940058" y="2096748"/>
                  </a:lnTo>
                  <a:lnTo>
                    <a:pt x="4937518" y="2110399"/>
                  </a:lnTo>
                  <a:lnTo>
                    <a:pt x="4956889" y="2131033"/>
                  </a:lnTo>
                  <a:lnTo>
                    <a:pt x="4965145" y="2146905"/>
                  </a:lnTo>
                  <a:lnTo>
                    <a:pt x="4949267" y="2143413"/>
                  </a:lnTo>
                  <a:lnTo>
                    <a:pt x="4949903" y="2154842"/>
                  </a:lnTo>
                  <a:lnTo>
                    <a:pt x="4963240" y="2169127"/>
                  </a:lnTo>
                  <a:lnTo>
                    <a:pt x="4973402" y="2196745"/>
                  </a:lnTo>
                  <a:lnTo>
                    <a:pt x="4967051" y="2196428"/>
                  </a:lnTo>
                  <a:lnTo>
                    <a:pt x="4953396" y="2182460"/>
                  </a:lnTo>
                  <a:lnTo>
                    <a:pt x="4945457" y="2181190"/>
                  </a:lnTo>
                  <a:lnTo>
                    <a:pt x="4938153" y="2167222"/>
                  </a:lnTo>
                  <a:lnTo>
                    <a:pt x="4928626" y="2161826"/>
                  </a:lnTo>
                  <a:cubicBezTo>
                    <a:pt x="4928203" y="2168175"/>
                    <a:pt x="4927779" y="2174523"/>
                    <a:pt x="4927356" y="2180872"/>
                  </a:cubicBezTo>
                  <a:lnTo>
                    <a:pt x="4943869" y="2184364"/>
                  </a:lnTo>
                  <a:lnTo>
                    <a:pt x="4950855" y="2196110"/>
                  </a:lnTo>
                  <a:lnTo>
                    <a:pt x="4953713" y="2212935"/>
                  </a:lnTo>
                  <a:lnTo>
                    <a:pt x="4942599" y="2203094"/>
                  </a:lnTo>
                  <a:lnTo>
                    <a:pt x="4937836" y="2210394"/>
                  </a:lnTo>
                  <a:lnTo>
                    <a:pt x="4943234" y="2216745"/>
                  </a:lnTo>
                  <a:lnTo>
                    <a:pt x="4929262" y="2217696"/>
                  </a:lnTo>
                  <a:lnTo>
                    <a:pt x="4928944" y="2225950"/>
                  </a:lnTo>
                  <a:lnTo>
                    <a:pt x="4964510" y="2254202"/>
                  </a:lnTo>
                  <a:lnTo>
                    <a:pt x="5023893" y="2285313"/>
                  </a:lnTo>
                  <a:lnTo>
                    <a:pt x="5039770" y="2294200"/>
                  </a:lnTo>
                  <a:lnTo>
                    <a:pt x="5049297" y="2332612"/>
                  </a:lnTo>
                  <a:lnTo>
                    <a:pt x="5048979" y="2345945"/>
                  </a:lnTo>
                  <a:lnTo>
                    <a:pt x="5039770" y="2368801"/>
                  </a:lnTo>
                  <a:lnTo>
                    <a:pt x="5044851" y="2386896"/>
                  </a:lnTo>
                  <a:lnTo>
                    <a:pt x="5065492" y="2398325"/>
                  </a:lnTo>
                  <a:lnTo>
                    <a:pt x="5096612" y="2379912"/>
                  </a:lnTo>
                  <a:lnTo>
                    <a:pt x="5105822" y="2353882"/>
                  </a:lnTo>
                  <a:lnTo>
                    <a:pt x="5123922" y="2344994"/>
                  </a:lnTo>
                  <a:lnTo>
                    <a:pt x="5134719" y="2303725"/>
                  </a:lnTo>
                  <a:lnTo>
                    <a:pt x="5125510" y="2289122"/>
                  </a:lnTo>
                  <a:lnTo>
                    <a:pt x="5135037" y="2287218"/>
                  </a:lnTo>
                  <a:lnTo>
                    <a:pt x="5136307" y="2275472"/>
                  </a:lnTo>
                  <a:lnTo>
                    <a:pt x="5108362" y="2253568"/>
                  </a:lnTo>
                  <a:lnTo>
                    <a:pt x="5102011" y="2215792"/>
                  </a:lnTo>
                  <a:lnTo>
                    <a:pt x="5089626" y="2202777"/>
                  </a:lnTo>
                  <a:lnTo>
                    <a:pt x="5053743" y="2169127"/>
                  </a:lnTo>
                  <a:lnTo>
                    <a:pt x="5050885" y="2151985"/>
                  </a:lnTo>
                  <a:lnTo>
                    <a:pt x="5054378" y="2136430"/>
                  </a:lnTo>
                  <a:lnTo>
                    <a:pt x="5063269" y="2119922"/>
                  </a:lnTo>
                  <a:cubicBezTo>
                    <a:pt x="5062952" y="2116007"/>
                    <a:pt x="5062634" y="2112092"/>
                    <a:pt x="5062317" y="2108177"/>
                  </a:cubicBezTo>
                  <a:lnTo>
                    <a:pt x="5053108" y="2100558"/>
                  </a:lnTo>
                  <a:lnTo>
                    <a:pt x="5054378" y="2089131"/>
                  </a:lnTo>
                  <a:lnTo>
                    <a:pt x="5061046" y="2078655"/>
                  </a:lnTo>
                  <a:lnTo>
                    <a:pt x="5058506" y="2054530"/>
                  </a:lnTo>
                  <a:lnTo>
                    <a:pt x="5041993" y="2037070"/>
                  </a:lnTo>
                  <a:lnTo>
                    <a:pt x="5029291" y="2038023"/>
                  </a:lnTo>
                  <a:lnTo>
                    <a:pt x="5023575" y="2023105"/>
                  </a:lnTo>
                  <a:lnTo>
                    <a:pt x="5007697" y="2018344"/>
                  </a:lnTo>
                  <a:lnTo>
                    <a:pt x="4999123" y="2020248"/>
                  </a:lnTo>
                  <a:lnTo>
                    <a:pt x="4983246" y="2015487"/>
                  </a:lnTo>
                  <a:cubicBezTo>
                    <a:pt x="4983034" y="2013053"/>
                    <a:pt x="4982823" y="2010620"/>
                    <a:pt x="4982611" y="2008186"/>
                  </a:cubicBezTo>
                  <a:lnTo>
                    <a:pt x="4988009" y="1998028"/>
                  </a:lnTo>
                  <a:lnTo>
                    <a:pt x="5000076" y="1981203"/>
                  </a:lnTo>
                  <a:lnTo>
                    <a:pt x="4994043" y="1967553"/>
                  </a:lnTo>
                  <a:lnTo>
                    <a:pt x="5002617" y="1951682"/>
                  </a:lnTo>
                  <a:lnTo>
                    <a:pt x="4999123" y="1929461"/>
                  </a:lnTo>
                  <a:lnTo>
                    <a:pt x="4995630" y="1894542"/>
                  </a:lnTo>
                  <a:lnTo>
                    <a:pt x="5009285" y="1902161"/>
                  </a:lnTo>
                  <a:lnTo>
                    <a:pt x="5047709" y="1893273"/>
                  </a:lnTo>
                  <a:lnTo>
                    <a:pt x="5039135" y="1881527"/>
                  </a:lnTo>
                  <a:lnTo>
                    <a:pt x="5005157" y="1876766"/>
                  </a:lnTo>
                  <a:lnTo>
                    <a:pt x="5002617" y="1850418"/>
                  </a:lnTo>
                  <a:lnTo>
                    <a:pt x="4992137" y="1848195"/>
                  </a:lnTo>
                  <a:lnTo>
                    <a:pt x="4983563" y="1833911"/>
                  </a:lnTo>
                  <a:lnTo>
                    <a:pt x="4946092" y="1793913"/>
                  </a:lnTo>
                  <a:lnTo>
                    <a:pt x="4935295" y="1787882"/>
                  </a:lnTo>
                  <a:lnTo>
                    <a:pt x="4931167" y="1776771"/>
                  </a:lnTo>
                  <a:lnTo>
                    <a:pt x="4927674" y="1736774"/>
                  </a:lnTo>
                  <a:lnTo>
                    <a:pt x="4952125" y="1676460"/>
                  </a:lnTo>
                  <a:lnTo>
                    <a:pt x="4991820" y="1677730"/>
                  </a:lnTo>
                  <a:lnTo>
                    <a:pt x="4996901" y="1692332"/>
                  </a:lnTo>
                  <a:lnTo>
                    <a:pt x="5009603" y="1701855"/>
                  </a:lnTo>
                  <a:lnTo>
                    <a:pt x="5029926" y="1718680"/>
                  </a:lnTo>
                  <a:lnTo>
                    <a:pt x="5046757" y="1713283"/>
                  </a:lnTo>
                  <a:lnTo>
                    <a:pt x="5056283" y="1697411"/>
                  </a:lnTo>
                  <a:lnTo>
                    <a:pt x="5071208" y="1709791"/>
                  </a:lnTo>
                  <a:lnTo>
                    <a:pt x="5083910" y="1736774"/>
                  </a:lnTo>
                  <a:lnTo>
                    <a:pt x="5105504" y="1744075"/>
                  </a:lnTo>
                  <a:lnTo>
                    <a:pt x="5111855" y="1778041"/>
                  </a:lnTo>
                  <a:lnTo>
                    <a:pt x="5136307" y="1784072"/>
                  </a:lnTo>
                  <a:lnTo>
                    <a:pt x="5148056" y="1794230"/>
                  </a:lnTo>
                  <a:lnTo>
                    <a:pt x="5180129" y="1806611"/>
                  </a:lnTo>
                  <a:lnTo>
                    <a:pt x="5208709" y="1806293"/>
                  </a:lnTo>
                  <a:lnTo>
                    <a:pt x="5222364" y="1819944"/>
                  </a:lnTo>
                  <a:lnTo>
                    <a:pt x="5236019" y="1815817"/>
                  </a:lnTo>
                  <a:lnTo>
                    <a:pt x="5246815" y="1797723"/>
                  </a:lnTo>
                  <a:lnTo>
                    <a:pt x="5282381" y="1793278"/>
                  </a:lnTo>
                  <a:lnTo>
                    <a:pt x="5296671" y="1809785"/>
                  </a:lnTo>
                  <a:lnTo>
                    <a:pt x="5313184" y="1798040"/>
                  </a:lnTo>
                  <a:lnTo>
                    <a:pt x="5292226" y="1784707"/>
                  </a:lnTo>
                  <a:lnTo>
                    <a:pt x="5274760" y="1738361"/>
                  </a:lnTo>
                  <a:lnTo>
                    <a:pt x="5283969" y="1720267"/>
                  </a:lnTo>
                  <a:lnTo>
                    <a:pt x="5266821" y="1700585"/>
                  </a:lnTo>
                  <a:lnTo>
                    <a:pt x="5264598" y="1678682"/>
                  </a:lnTo>
                  <a:lnTo>
                    <a:pt x="5249038" y="1678682"/>
                  </a:lnTo>
                  <a:lnTo>
                    <a:pt x="5216013" y="1694871"/>
                  </a:lnTo>
                  <a:lnTo>
                    <a:pt x="5195689" y="1687253"/>
                  </a:lnTo>
                  <a:lnTo>
                    <a:pt x="5162346" y="1627892"/>
                  </a:lnTo>
                  <a:lnTo>
                    <a:pt x="5139482" y="1617734"/>
                  </a:lnTo>
                  <a:lnTo>
                    <a:pt x="5136307" y="1584085"/>
                  </a:lnTo>
                  <a:lnTo>
                    <a:pt x="5167745" y="1561229"/>
                  </a:lnTo>
                  <a:lnTo>
                    <a:pt x="5170920" y="1527581"/>
                  </a:lnTo>
                  <a:lnTo>
                    <a:pt x="5189021" y="1518057"/>
                  </a:lnTo>
                  <a:lnTo>
                    <a:pt x="5249673" y="1546944"/>
                  </a:lnTo>
                  <a:lnTo>
                    <a:pt x="5252214" y="1563769"/>
                  </a:lnTo>
                  <a:lnTo>
                    <a:pt x="5266821" y="1584402"/>
                  </a:lnTo>
                  <a:lnTo>
                    <a:pt x="5281746" y="1579323"/>
                  </a:lnTo>
                  <a:lnTo>
                    <a:pt x="5310326" y="1590434"/>
                  </a:lnTo>
                  <a:lnTo>
                    <a:pt x="5314772" y="1601227"/>
                  </a:lnTo>
                  <a:lnTo>
                    <a:pt x="5280794" y="1607893"/>
                  </a:lnTo>
                  <a:lnTo>
                    <a:pt x="5286510" y="1619003"/>
                  </a:lnTo>
                  <a:lnTo>
                    <a:pt x="5284287" y="1632971"/>
                  </a:lnTo>
                  <a:lnTo>
                    <a:pt x="5296036" y="1632971"/>
                  </a:lnTo>
                  <a:lnTo>
                    <a:pt x="5308421" y="1613924"/>
                  </a:lnTo>
                  <a:lnTo>
                    <a:pt x="5325251" y="1609163"/>
                  </a:lnTo>
                  <a:lnTo>
                    <a:pt x="5326521" y="1595830"/>
                  </a:lnTo>
                  <a:lnTo>
                    <a:pt x="5336048" y="1605988"/>
                  </a:lnTo>
                  <a:lnTo>
                    <a:pt x="5363675" y="1608845"/>
                  </a:lnTo>
                  <a:lnTo>
                    <a:pt x="5398606" y="1632971"/>
                  </a:lnTo>
                  <a:lnTo>
                    <a:pt x="5415437" y="1632971"/>
                  </a:lnTo>
                  <a:lnTo>
                    <a:pt x="5434807" y="1646303"/>
                  </a:lnTo>
                  <a:lnTo>
                    <a:pt x="5449415" y="1645351"/>
                  </a:lnTo>
                  <a:lnTo>
                    <a:pt x="5457036" y="1630431"/>
                  </a:lnTo>
                  <a:lnTo>
                    <a:pt x="5479265" y="1650112"/>
                  </a:lnTo>
                  <a:lnTo>
                    <a:pt x="5532296" y="1657096"/>
                  </a:lnTo>
                  <a:lnTo>
                    <a:pt x="5561829" y="1686618"/>
                  </a:lnTo>
                  <a:lnTo>
                    <a:pt x="5580247" y="1706299"/>
                  </a:lnTo>
                  <a:lnTo>
                    <a:pt x="5605016" y="1717410"/>
                  </a:lnTo>
                  <a:lnTo>
                    <a:pt x="5625975" y="1744710"/>
                  </a:lnTo>
                  <a:lnTo>
                    <a:pt x="5623117" y="1777089"/>
                  </a:lnTo>
                  <a:lnTo>
                    <a:pt x="5640265" y="1768836"/>
                  </a:lnTo>
                  <a:lnTo>
                    <a:pt x="5644075" y="1753915"/>
                  </a:lnTo>
                  <a:lnTo>
                    <a:pt x="5659000" y="1752963"/>
                  </a:lnTo>
                  <a:cubicBezTo>
                    <a:pt x="5658894" y="1735398"/>
                    <a:pt x="5658789" y="1717833"/>
                    <a:pt x="5658683" y="1700268"/>
                  </a:cubicBezTo>
                  <a:lnTo>
                    <a:pt x="5642805" y="1692967"/>
                  </a:lnTo>
                  <a:lnTo>
                    <a:pt x="5625657" y="1702490"/>
                  </a:lnTo>
                  <a:lnTo>
                    <a:pt x="5612955" y="1698364"/>
                  </a:lnTo>
                  <a:lnTo>
                    <a:pt x="5586598" y="1681856"/>
                  </a:lnTo>
                  <a:lnTo>
                    <a:pt x="5563099" y="1673603"/>
                  </a:lnTo>
                  <a:lnTo>
                    <a:pt x="5536107" y="1639954"/>
                  </a:lnTo>
                  <a:lnTo>
                    <a:pt x="5533884" y="1614877"/>
                  </a:lnTo>
                  <a:lnTo>
                    <a:pt x="5525310" y="1606306"/>
                  </a:lnTo>
                  <a:lnTo>
                    <a:pt x="5520864" y="1587577"/>
                  </a:lnTo>
                  <a:lnTo>
                    <a:pt x="5506892" y="1553928"/>
                  </a:lnTo>
                  <a:lnTo>
                    <a:pt x="5487839" y="1548849"/>
                  </a:lnTo>
                  <a:lnTo>
                    <a:pt x="5479265" y="1536469"/>
                  </a:lnTo>
                  <a:lnTo>
                    <a:pt x="5447510" y="1422825"/>
                  </a:lnTo>
                  <a:lnTo>
                    <a:pt x="5517689" y="1368543"/>
                  </a:lnTo>
                  <a:lnTo>
                    <a:pt x="5523087" y="1350766"/>
                  </a:lnTo>
                  <a:lnTo>
                    <a:pt x="5550397" y="1326958"/>
                  </a:lnTo>
                  <a:lnTo>
                    <a:pt x="5594537" y="1318070"/>
                  </a:lnTo>
                  <a:lnTo>
                    <a:pt x="5668209" y="1243789"/>
                  </a:lnTo>
                  <a:lnTo>
                    <a:pt x="5664081" y="1233314"/>
                  </a:lnTo>
                  <a:lnTo>
                    <a:pt x="5682817" y="1223790"/>
                  </a:lnTo>
                  <a:lnTo>
                    <a:pt x="5685992" y="1203474"/>
                  </a:lnTo>
                  <a:lnTo>
                    <a:pt x="5706633" y="1206649"/>
                  </a:lnTo>
                  <a:lnTo>
                    <a:pt x="5719971" y="1231726"/>
                  </a:lnTo>
                  <a:lnTo>
                    <a:pt x="5752361" y="1223156"/>
                  </a:lnTo>
                  <a:lnTo>
                    <a:pt x="5769827" y="1239662"/>
                  </a:lnTo>
                  <a:lnTo>
                    <a:pt x="5782211" y="1231092"/>
                  </a:lnTo>
                  <a:lnTo>
                    <a:pt x="5791103" y="1248233"/>
                  </a:lnTo>
                  <a:lnTo>
                    <a:pt x="5821906" y="1271724"/>
                  </a:lnTo>
                  <a:lnTo>
                    <a:pt x="5786975" y="1286961"/>
                  </a:lnTo>
                  <a:lnTo>
                    <a:pt x="5791738" y="1317435"/>
                  </a:lnTo>
                  <a:lnTo>
                    <a:pt x="5799994" y="1301563"/>
                  </a:lnTo>
                  <a:lnTo>
                    <a:pt x="5830162" y="1286644"/>
                  </a:lnTo>
                  <a:lnTo>
                    <a:pt x="5851756" y="1302198"/>
                  </a:lnTo>
                  <a:lnTo>
                    <a:pt x="5844452" y="1320292"/>
                  </a:lnTo>
                  <a:lnTo>
                    <a:pt x="5862870" y="1361242"/>
                  </a:lnTo>
                  <a:lnTo>
                    <a:pt x="5894943" y="1415842"/>
                  </a:lnTo>
                  <a:lnTo>
                    <a:pt x="5903517" y="1406319"/>
                  </a:lnTo>
                  <a:lnTo>
                    <a:pt x="5872397" y="1365051"/>
                  </a:lnTo>
                  <a:lnTo>
                    <a:pt x="5876842" y="1291723"/>
                  </a:lnTo>
                  <a:lnTo>
                    <a:pt x="5860965" y="1271406"/>
                  </a:lnTo>
                  <a:lnTo>
                    <a:pt x="5870174" y="1250455"/>
                  </a:lnTo>
                  <a:lnTo>
                    <a:pt x="5882558" y="1205061"/>
                  </a:lnTo>
                  <a:lnTo>
                    <a:pt x="5897166" y="1192364"/>
                  </a:lnTo>
                  <a:lnTo>
                    <a:pt x="5902882" y="1094274"/>
                  </a:lnTo>
                  <a:lnTo>
                    <a:pt x="5870491" y="1042849"/>
                  </a:lnTo>
                  <a:lnTo>
                    <a:pt x="5859059" y="1052689"/>
                  </a:lnTo>
                  <a:lnTo>
                    <a:pt x="5833337" y="1047610"/>
                  </a:lnTo>
                  <a:lnTo>
                    <a:pt x="5835878" y="979042"/>
                  </a:lnTo>
                  <a:lnTo>
                    <a:pt x="5853067" y="949041"/>
                  </a:lnTo>
                  <a:lnTo>
                    <a:pt x="6060620" y="1177406"/>
                  </a:lnTo>
                  <a:cubicBezTo>
                    <a:pt x="6579822" y="1806535"/>
                    <a:pt x="6891715" y="2613092"/>
                    <a:pt x="6891715" y="3492496"/>
                  </a:cubicBezTo>
                  <a:cubicBezTo>
                    <a:pt x="6891715" y="3869384"/>
                    <a:pt x="6834429" y="4232891"/>
                    <a:pt x="6728088" y="4574786"/>
                  </a:cubicBezTo>
                  <a:lnTo>
                    <a:pt x="6699847" y="4651948"/>
                  </a:lnTo>
                  <a:lnTo>
                    <a:pt x="6676768" y="4648009"/>
                  </a:lnTo>
                  <a:lnTo>
                    <a:pt x="6661525" y="4656897"/>
                  </a:lnTo>
                  <a:lnTo>
                    <a:pt x="6642472" y="4667056"/>
                  </a:lnTo>
                  <a:lnTo>
                    <a:pt x="6630405" y="4672135"/>
                  </a:lnTo>
                  <a:lnTo>
                    <a:pt x="6623101" y="4666421"/>
                  </a:lnTo>
                  <a:lnTo>
                    <a:pt x="6612622" y="4665151"/>
                  </a:lnTo>
                  <a:lnTo>
                    <a:pt x="6615162" y="4650548"/>
                  </a:lnTo>
                  <a:lnTo>
                    <a:pt x="6607541" y="4646104"/>
                  </a:lnTo>
                  <a:lnTo>
                    <a:pt x="6593251" y="4644517"/>
                  </a:lnTo>
                  <a:lnTo>
                    <a:pt x="6562448" y="4645787"/>
                  </a:lnTo>
                  <a:lnTo>
                    <a:pt x="6541172" y="4642295"/>
                  </a:lnTo>
                  <a:lnTo>
                    <a:pt x="6527200" y="4650548"/>
                  </a:lnTo>
                  <a:lnTo>
                    <a:pt x="6501161" y="4671818"/>
                  </a:lnTo>
                  <a:lnTo>
                    <a:pt x="6482743" y="4687373"/>
                  </a:lnTo>
                  <a:lnTo>
                    <a:pt x="6482425" y="4699753"/>
                  </a:lnTo>
                  <a:lnTo>
                    <a:pt x="6465277" y="4709912"/>
                  </a:lnTo>
                  <a:lnTo>
                    <a:pt x="6458926" y="4706737"/>
                  </a:lnTo>
                  <a:lnTo>
                    <a:pt x="6448447" y="4706420"/>
                  </a:lnTo>
                  <a:lnTo>
                    <a:pt x="6438920" y="4710229"/>
                  </a:lnTo>
                  <a:lnTo>
                    <a:pt x="6430346" y="4707689"/>
                  </a:lnTo>
                  <a:lnTo>
                    <a:pt x="6405895" y="4713403"/>
                  </a:lnTo>
                  <a:lnTo>
                    <a:pt x="6398591" y="4710229"/>
                  </a:lnTo>
                  <a:lnTo>
                    <a:pt x="6382714" y="4715308"/>
                  </a:lnTo>
                  <a:lnTo>
                    <a:pt x="6364296" y="4728324"/>
                  </a:lnTo>
                  <a:lnTo>
                    <a:pt x="6358897" y="4725149"/>
                  </a:lnTo>
                  <a:lnTo>
                    <a:pt x="6348418" y="4731181"/>
                  </a:lnTo>
                  <a:lnTo>
                    <a:pt x="6361755" y="4741022"/>
                  </a:lnTo>
                  <a:lnTo>
                    <a:pt x="6358580" y="4749275"/>
                  </a:lnTo>
                  <a:lnTo>
                    <a:pt x="6347783" y="4740704"/>
                  </a:lnTo>
                  <a:lnTo>
                    <a:pt x="6342702" y="4740387"/>
                  </a:lnTo>
                  <a:lnTo>
                    <a:pt x="6347783" y="4750863"/>
                  </a:lnTo>
                  <a:cubicBezTo>
                    <a:pt x="6348092" y="4754989"/>
                    <a:pt x="6348402" y="4759116"/>
                    <a:pt x="6348711" y="4763242"/>
                  </a:cubicBezTo>
                  <a:cubicBezTo>
                    <a:pt x="6348716" y="4763245"/>
                    <a:pt x="6348722" y="4763247"/>
                    <a:pt x="6348727" y="4763250"/>
                  </a:cubicBezTo>
                  <a:cubicBezTo>
                    <a:pt x="6348722" y="4763255"/>
                    <a:pt x="6348718" y="4763261"/>
                    <a:pt x="6348713" y="4763266"/>
                  </a:cubicBezTo>
                  <a:cubicBezTo>
                    <a:pt x="6348720" y="4763364"/>
                    <a:pt x="6348728" y="4763463"/>
                    <a:pt x="6348735" y="4763561"/>
                  </a:cubicBezTo>
                  <a:lnTo>
                    <a:pt x="6348545" y="4763458"/>
                  </a:lnTo>
                  <a:lnTo>
                    <a:pt x="6342059" y="4770869"/>
                  </a:lnTo>
                  <a:lnTo>
                    <a:pt x="6330309" y="4769282"/>
                  </a:lnTo>
                  <a:lnTo>
                    <a:pt x="6323958" y="4777535"/>
                  </a:lnTo>
                  <a:lnTo>
                    <a:pt x="6316337" y="4778488"/>
                  </a:lnTo>
                  <a:lnTo>
                    <a:pt x="6317925" y="4768964"/>
                  </a:lnTo>
                  <a:lnTo>
                    <a:pt x="6305858" y="4774043"/>
                  </a:lnTo>
                  <a:lnTo>
                    <a:pt x="6301094" y="4786424"/>
                  </a:lnTo>
                  <a:lnTo>
                    <a:pt x="6296013" y="4788328"/>
                  </a:lnTo>
                  <a:lnTo>
                    <a:pt x="6299189" y="4797852"/>
                  </a:lnTo>
                  <a:lnTo>
                    <a:pt x="6295696" y="4809597"/>
                  </a:lnTo>
                  <a:lnTo>
                    <a:pt x="6283946" y="4807057"/>
                  </a:lnTo>
                  <a:lnTo>
                    <a:pt x="6280771" y="4811184"/>
                  </a:lnTo>
                  <a:lnTo>
                    <a:pt x="6283629" y="4820707"/>
                  </a:lnTo>
                  <a:lnTo>
                    <a:pt x="6276008" y="4824834"/>
                  </a:lnTo>
                  <a:lnTo>
                    <a:pt x="6262353" y="4822294"/>
                  </a:lnTo>
                  <a:lnTo>
                    <a:pt x="6252826" y="4817850"/>
                  </a:lnTo>
                  <a:lnTo>
                    <a:pt x="6238219" y="4805788"/>
                  </a:lnTo>
                  <a:lnTo>
                    <a:pt x="6229645" y="4806740"/>
                  </a:lnTo>
                  <a:lnTo>
                    <a:pt x="6234090" y="4816263"/>
                  </a:lnTo>
                  <a:lnTo>
                    <a:pt x="6241077" y="4819437"/>
                  </a:lnTo>
                  <a:lnTo>
                    <a:pt x="6235678" y="4830230"/>
                  </a:lnTo>
                  <a:lnTo>
                    <a:pt x="6222023" y="4829913"/>
                  </a:lnTo>
                  <a:lnTo>
                    <a:pt x="6214402" y="4824199"/>
                  </a:lnTo>
                  <a:lnTo>
                    <a:pt x="6210274" y="4832770"/>
                  </a:lnTo>
                  <a:lnTo>
                    <a:pt x="6222659" y="4840389"/>
                  </a:lnTo>
                  <a:lnTo>
                    <a:pt x="6215990" y="4849594"/>
                  </a:lnTo>
                  <a:lnTo>
                    <a:pt x="6210591" y="4852769"/>
                  </a:lnTo>
                  <a:lnTo>
                    <a:pt x="6213767" y="4861340"/>
                  </a:lnTo>
                  <a:lnTo>
                    <a:pt x="6204558" y="4877847"/>
                  </a:lnTo>
                  <a:lnTo>
                    <a:pt x="6200747" y="4872133"/>
                  </a:lnTo>
                  <a:lnTo>
                    <a:pt x="6195666" y="4852134"/>
                  </a:lnTo>
                  <a:lnTo>
                    <a:pt x="6187410" y="4861657"/>
                  </a:lnTo>
                  <a:lnTo>
                    <a:pt x="6179154" y="4880386"/>
                  </a:lnTo>
                  <a:lnTo>
                    <a:pt x="6191538" y="4903877"/>
                  </a:lnTo>
                  <a:lnTo>
                    <a:pt x="6190268" y="4915305"/>
                  </a:lnTo>
                  <a:lnTo>
                    <a:pt x="6178201" y="4924510"/>
                  </a:lnTo>
                  <a:lnTo>
                    <a:pt x="6178519" y="4914035"/>
                  </a:lnTo>
                  <a:lnTo>
                    <a:pt x="6176296" y="4909591"/>
                  </a:lnTo>
                  <a:lnTo>
                    <a:pt x="6160418" y="4917844"/>
                  </a:lnTo>
                  <a:lnTo>
                    <a:pt x="6158830" y="4927050"/>
                  </a:lnTo>
                  <a:cubicBezTo>
                    <a:pt x="6158724" y="4929378"/>
                    <a:pt x="6158619" y="4931706"/>
                    <a:pt x="6158513" y="4934034"/>
                  </a:cubicBezTo>
                  <a:lnTo>
                    <a:pt x="6158513" y="4936891"/>
                  </a:lnTo>
                  <a:lnTo>
                    <a:pt x="6158513" y="4938795"/>
                  </a:lnTo>
                  <a:lnTo>
                    <a:pt x="6161688" y="4947366"/>
                  </a:lnTo>
                  <a:lnTo>
                    <a:pt x="6154067" y="4956572"/>
                  </a:lnTo>
                  <a:lnTo>
                    <a:pt x="6141365" y="4963556"/>
                  </a:lnTo>
                  <a:lnTo>
                    <a:pt x="6135649" y="4978475"/>
                  </a:lnTo>
                  <a:lnTo>
                    <a:pt x="6122312" y="4993712"/>
                  </a:lnTo>
                  <a:lnTo>
                    <a:pt x="6129933" y="5024187"/>
                  </a:lnTo>
                  <a:lnTo>
                    <a:pt x="6136919" y="5038472"/>
                  </a:lnTo>
                  <a:lnTo>
                    <a:pt x="6148668" y="5036250"/>
                  </a:lnTo>
                  <a:lnTo>
                    <a:pt x="6154384" y="5027044"/>
                  </a:lnTo>
                  <a:lnTo>
                    <a:pt x="6170897" y="5030853"/>
                  </a:lnTo>
                  <a:lnTo>
                    <a:pt x="6175661" y="5059423"/>
                  </a:lnTo>
                  <a:lnTo>
                    <a:pt x="6177248" y="5069898"/>
                  </a:lnTo>
                  <a:lnTo>
                    <a:pt x="6190268" y="5079739"/>
                  </a:lnTo>
                  <a:lnTo>
                    <a:pt x="6194396" y="5079739"/>
                  </a:lnTo>
                  <a:lnTo>
                    <a:pt x="6197254" y="5089262"/>
                  </a:lnTo>
                  <a:lnTo>
                    <a:pt x="6190586" y="5103864"/>
                  </a:lnTo>
                  <a:lnTo>
                    <a:pt x="6188680" y="5128307"/>
                  </a:lnTo>
                  <a:lnTo>
                    <a:pt x="6195031" y="5132434"/>
                  </a:lnTo>
                  <a:lnTo>
                    <a:pt x="6206146" y="5113705"/>
                  </a:lnTo>
                  <a:lnTo>
                    <a:pt x="6212814" y="5101325"/>
                  </a:lnTo>
                  <a:lnTo>
                    <a:pt x="6214085" y="5089897"/>
                  </a:lnTo>
                  <a:lnTo>
                    <a:pt x="6218213" y="5103547"/>
                  </a:lnTo>
                  <a:lnTo>
                    <a:pt x="6212179" y="5126403"/>
                  </a:lnTo>
                  <a:lnTo>
                    <a:pt x="6204240" y="5141957"/>
                  </a:lnTo>
                  <a:lnTo>
                    <a:pt x="6206146" y="5154972"/>
                  </a:lnTo>
                  <a:lnTo>
                    <a:pt x="6212814" y="5145767"/>
                  </a:lnTo>
                  <a:cubicBezTo>
                    <a:pt x="6213026" y="5149999"/>
                    <a:pt x="6213237" y="5154232"/>
                    <a:pt x="6213449" y="5158464"/>
                  </a:cubicBezTo>
                  <a:lnTo>
                    <a:pt x="6203605" y="5169575"/>
                  </a:lnTo>
                  <a:lnTo>
                    <a:pt x="6197889" y="5184177"/>
                  </a:lnTo>
                  <a:lnTo>
                    <a:pt x="6202970" y="5201319"/>
                  </a:lnTo>
                  <a:lnTo>
                    <a:pt x="6235678" y="5233698"/>
                  </a:lnTo>
                  <a:lnTo>
                    <a:pt x="6249333" y="5251157"/>
                  </a:lnTo>
                  <a:lnTo>
                    <a:pt x="6260130" y="5274330"/>
                  </a:lnTo>
                  <a:lnTo>
                    <a:pt x="6275690" y="5324168"/>
                  </a:lnTo>
                  <a:lnTo>
                    <a:pt x="6291250" y="5336232"/>
                  </a:lnTo>
                  <a:lnTo>
                    <a:pt x="6303952" y="5347977"/>
                  </a:lnTo>
                  <a:lnTo>
                    <a:pt x="6297190" y="5360853"/>
                  </a:lnTo>
                  <a:lnTo>
                    <a:pt x="6297448" y="5360940"/>
                  </a:lnTo>
                  <a:lnTo>
                    <a:pt x="6303928" y="5348597"/>
                  </a:lnTo>
                  <a:lnTo>
                    <a:pt x="6326471" y="5368282"/>
                  </a:lnTo>
                  <a:lnTo>
                    <a:pt x="6343298" y="5377172"/>
                  </a:lnTo>
                  <a:lnTo>
                    <a:pt x="6352738" y="5391437"/>
                  </a:lnTo>
                  <a:lnTo>
                    <a:pt x="6270138" y="5527402"/>
                  </a:lnTo>
                  <a:lnTo>
                    <a:pt x="6157685" y="5677783"/>
                  </a:lnTo>
                  <a:lnTo>
                    <a:pt x="6151028" y="5680333"/>
                  </a:lnTo>
                  <a:lnTo>
                    <a:pt x="6151528" y="5680898"/>
                  </a:lnTo>
                  <a:lnTo>
                    <a:pt x="6124790" y="5702235"/>
                  </a:lnTo>
                  <a:lnTo>
                    <a:pt x="6108874" y="5721342"/>
                  </a:lnTo>
                  <a:lnTo>
                    <a:pt x="6108664" y="5720387"/>
                  </a:lnTo>
                  <a:lnTo>
                    <a:pt x="6071278" y="5721342"/>
                  </a:lnTo>
                  <a:lnTo>
                    <a:pt x="6010443" y="5705105"/>
                  </a:lnTo>
                  <a:lnTo>
                    <a:pt x="5965134" y="5657668"/>
                  </a:lnTo>
                  <a:lnTo>
                    <a:pt x="5954821" y="5617474"/>
                  </a:lnTo>
                  <a:lnTo>
                    <a:pt x="5954631" y="5617583"/>
                  </a:lnTo>
                  <a:lnTo>
                    <a:pt x="5954678" y="5617604"/>
                  </a:lnTo>
                  <a:lnTo>
                    <a:pt x="5954550" y="5617629"/>
                  </a:lnTo>
                  <a:lnTo>
                    <a:pt x="5954176" y="5617843"/>
                  </a:lnTo>
                  <a:lnTo>
                    <a:pt x="5953959" y="5617746"/>
                  </a:lnTo>
                  <a:lnTo>
                    <a:pt x="5903234" y="5627755"/>
                  </a:lnTo>
                  <a:cubicBezTo>
                    <a:pt x="5903446" y="5629764"/>
                    <a:pt x="5903657" y="5631774"/>
                    <a:pt x="5903869" y="5633783"/>
                  </a:cubicBezTo>
                  <a:lnTo>
                    <a:pt x="5906092" y="5648375"/>
                  </a:lnTo>
                  <a:lnTo>
                    <a:pt x="5907044" y="5656623"/>
                  </a:lnTo>
                  <a:lnTo>
                    <a:pt x="5908632" y="5664871"/>
                  </a:lnTo>
                  <a:lnTo>
                    <a:pt x="5910220" y="5671850"/>
                  </a:lnTo>
                  <a:lnTo>
                    <a:pt x="5911808" y="5677243"/>
                  </a:lnTo>
                  <a:lnTo>
                    <a:pt x="5914031" y="5683270"/>
                  </a:lnTo>
                  <a:lnTo>
                    <a:pt x="5916253" y="5691835"/>
                  </a:lnTo>
                  <a:lnTo>
                    <a:pt x="5919111" y="5701987"/>
                  </a:lnTo>
                  <a:lnTo>
                    <a:pt x="5921017" y="5712772"/>
                  </a:lnTo>
                  <a:lnTo>
                    <a:pt x="5923240" y="5723558"/>
                  </a:lnTo>
                  <a:lnTo>
                    <a:pt x="5925145" y="5733075"/>
                  </a:lnTo>
                  <a:cubicBezTo>
                    <a:pt x="5925357" y="5735507"/>
                    <a:pt x="5925568" y="5737939"/>
                    <a:pt x="5925780" y="5740371"/>
                  </a:cubicBezTo>
                  <a:lnTo>
                    <a:pt x="5925780" y="5743226"/>
                  </a:lnTo>
                  <a:cubicBezTo>
                    <a:pt x="5925674" y="5743861"/>
                    <a:pt x="5925569" y="5744495"/>
                    <a:pt x="5925463" y="5745130"/>
                  </a:cubicBezTo>
                  <a:cubicBezTo>
                    <a:pt x="5925251" y="5746716"/>
                    <a:pt x="5925040" y="5748302"/>
                    <a:pt x="5924828" y="5749888"/>
                  </a:cubicBezTo>
                  <a:lnTo>
                    <a:pt x="5923875" y="5758453"/>
                  </a:lnTo>
                  <a:cubicBezTo>
                    <a:pt x="5923663" y="5762260"/>
                    <a:pt x="5923452" y="5766067"/>
                    <a:pt x="5923240" y="5769874"/>
                  </a:cubicBezTo>
                  <a:cubicBezTo>
                    <a:pt x="5923028" y="5774104"/>
                    <a:pt x="5922817" y="5778333"/>
                    <a:pt x="5922605" y="5782563"/>
                  </a:cubicBezTo>
                  <a:lnTo>
                    <a:pt x="5922605" y="5795252"/>
                  </a:lnTo>
                  <a:lnTo>
                    <a:pt x="5922287" y="5806989"/>
                  </a:lnTo>
                  <a:lnTo>
                    <a:pt x="5922605" y="5816189"/>
                  </a:lnTo>
                  <a:cubicBezTo>
                    <a:pt x="5922711" y="5817246"/>
                    <a:pt x="5922816" y="5818304"/>
                    <a:pt x="5922922" y="5819361"/>
                  </a:cubicBezTo>
                  <a:lnTo>
                    <a:pt x="5923240" y="5821899"/>
                  </a:lnTo>
                  <a:lnTo>
                    <a:pt x="5924192" y="5826975"/>
                  </a:lnTo>
                  <a:lnTo>
                    <a:pt x="5925463" y="5836175"/>
                  </a:lnTo>
                  <a:lnTo>
                    <a:pt x="5928321" y="5859015"/>
                  </a:lnTo>
                  <a:lnTo>
                    <a:pt x="5931496" y="5889786"/>
                  </a:lnTo>
                  <a:lnTo>
                    <a:pt x="5891802" y="5911675"/>
                  </a:lnTo>
                  <a:lnTo>
                    <a:pt x="5867985" y="5892007"/>
                  </a:lnTo>
                  <a:lnTo>
                    <a:pt x="5834006" y="5896131"/>
                  </a:lnTo>
                  <a:lnTo>
                    <a:pt x="5807014" y="5906282"/>
                  </a:lnTo>
                  <a:lnTo>
                    <a:pt x="5779387" y="5900572"/>
                  </a:lnTo>
                  <a:lnTo>
                    <a:pt x="5720956" y="5935467"/>
                  </a:lnTo>
                  <a:lnTo>
                    <a:pt x="5698092" y="5915164"/>
                  </a:lnTo>
                  <a:lnTo>
                    <a:pt x="5652047" y="5929440"/>
                  </a:lnTo>
                  <a:lnTo>
                    <a:pt x="5585360" y="5938322"/>
                  </a:lnTo>
                  <a:lnTo>
                    <a:pt x="5474215" y="5985272"/>
                  </a:lnTo>
                  <a:lnTo>
                    <a:pt x="5431027" y="5995741"/>
                  </a:lnTo>
                  <a:lnTo>
                    <a:pt x="5379583" y="5956721"/>
                  </a:lnTo>
                  <a:lnTo>
                    <a:pt x="5337983" y="5954818"/>
                  </a:lnTo>
                  <a:lnTo>
                    <a:pt x="5261452" y="5985907"/>
                  </a:lnTo>
                  <a:lnTo>
                    <a:pt x="5234142" y="5983369"/>
                  </a:lnTo>
                  <a:lnTo>
                    <a:pt x="5210961" y="5957356"/>
                  </a:lnTo>
                  <a:lnTo>
                    <a:pt x="5197623" y="5967824"/>
                  </a:lnTo>
                  <a:lnTo>
                    <a:pt x="5173489" y="5994154"/>
                  </a:lnTo>
                  <a:cubicBezTo>
                    <a:pt x="5173912" y="6006420"/>
                    <a:pt x="5174336" y="6018687"/>
                    <a:pt x="5174759" y="6030953"/>
                  </a:cubicBezTo>
                  <a:lnTo>
                    <a:pt x="5150625" y="6049987"/>
                  </a:lnTo>
                  <a:lnTo>
                    <a:pt x="5148720" y="6075682"/>
                  </a:lnTo>
                  <a:lnTo>
                    <a:pt x="5130619" y="6078855"/>
                  </a:lnTo>
                  <a:lnTo>
                    <a:pt x="5123633" y="6088054"/>
                  </a:lnTo>
                  <a:lnTo>
                    <a:pt x="5108708" y="6085834"/>
                  </a:lnTo>
                  <a:lnTo>
                    <a:pt x="5112518" y="6077903"/>
                  </a:lnTo>
                  <a:lnTo>
                    <a:pt x="5105214" y="6066483"/>
                  </a:lnTo>
                  <a:lnTo>
                    <a:pt x="5097911" y="6052842"/>
                  </a:lnTo>
                  <a:lnTo>
                    <a:pt x="5104897" y="6028415"/>
                  </a:lnTo>
                  <a:lnTo>
                    <a:pt x="5133159" y="6005257"/>
                  </a:lnTo>
                  <a:cubicBezTo>
                    <a:pt x="5133477" y="5998913"/>
                    <a:pt x="5133794" y="5992568"/>
                    <a:pt x="5134112" y="5986224"/>
                  </a:cubicBezTo>
                  <a:lnTo>
                    <a:pt x="5116329" y="5973852"/>
                  </a:lnTo>
                  <a:lnTo>
                    <a:pt x="5093782" y="5989713"/>
                  </a:lnTo>
                  <a:lnTo>
                    <a:pt x="5084573" y="6005575"/>
                  </a:lnTo>
                  <a:lnTo>
                    <a:pt x="5073141" y="6016043"/>
                  </a:lnTo>
                  <a:lnTo>
                    <a:pt x="5035987" y="6013505"/>
                  </a:lnTo>
                  <a:lnTo>
                    <a:pt x="5021062" y="5997644"/>
                  </a:lnTo>
                  <a:lnTo>
                    <a:pt x="4988036" y="5989713"/>
                  </a:lnTo>
                  <a:lnTo>
                    <a:pt x="4966125" y="6007795"/>
                  </a:lnTo>
                  <a:lnTo>
                    <a:pt x="4944848" y="6018264"/>
                  </a:lnTo>
                  <a:lnTo>
                    <a:pt x="4934687" y="6043642"/>
                  </a:lnTo>
                  <a:lnTo>
                    <a:pt x="4913410" y="6049035"/>
                  </a:lnTo>
                  <a:lnTo>
                    <a:pt x="4903249" y="6067117"/>
                  </a:lnTo>
                  <a:lnTo>
                    <a:pt x="4857520" y="6070607"/>
                  </a:lnTo>
                  <a:lnTo>
                    <a:pt x="4836562" y="6068703"/>
                  </a:lnTo>
                  <a:lnTo>
                    <a:pt x="4823859" y="6077268"/>
                  </a:lnTo>
                  <a:lnTo>
                    <a:pt x="4801630" y="6085199"/>
                  </a:lnTo>
                  <a:lnTo>
                    <a:pt x="4774003" y="6068386"/>
                  </a:lnTo>
                  <a:lnTo>
                    <a:pt x="4750821" y="6037932"/>
                  </a:lnTo>
                  <a:lnTo>
                    <a:pt x="4727957" y="6027781"/>
                  </a:lnTo>
                  <a:lnTo>
                    <a:pt x="4707951" y="6010968"/>
                  </a:lnTo>
                  <a:lnTo>
                    <a:pt x="4689851" y="6006844"/>
                  </a:lnTo>
                  <a:lnTo>
                    <a:pt x="4665399" y="5992568"/>
                  </a:lnTo>
                  <a:lnTo>
                    <a:pt x="4627292" y="5989713"/>
                  </a:lnTo>
                  <a:lnTo>
                    <a:pt x="4610462" y="6002402"/>
                  </a:lnTo>
                  <a:lnTo>
                    <a:pt x="4606333" y="6020484"/>
                  </a:lnTo>
                  <a:cubicBezTo>
                    <a:pt x="4606121" y="6025031"/>
                    <a:pt x="4605910" y="6029578"/>
                    <a:pt x="4605698" y="6034125"/>
                  </a:cubicBezTo>
                  <a:lnTo>
                    <a:pt x="4582517" y="6058552"/>
                  </a:lnTo>
                  <a:lnTo>
                    <a:pt x="4568862" y="6058552"/>
                  </a:lnTo>
                  <a:cubicBezTo>
                    <a:pt x="4569074" y="6056120"/>
                    <a:pt x="4569285" y="6053688"/>
                    <a:pt x="4569497" y="6051256"/>
                  </a:cubicBezTo>
                  <a:lnTo>
                    <a:pt x="4563463" y="6051256"/>
                  </a:lnTo>
                  <a:lnTo>
                    <a:pt x="4557112" y="6066165"/>
                  </a:lnTo>
                  <a:lnTo>
                    <a:pt x="4544410" y="6071241"/>
                  </a:lnTo>
                  <a:lnTo>
                    <a:pt x="4526309" y="6076951"/>
                  </a:lnTo>
                  <a:lnTo>
                    <a:pt x="4501222" y="6073144"/>
                  </a:lnTo>
                  <a:lnTo>
                    <a:pt x="4480581" y="6058235"/>
                  </a:lnTo>
                  <a:lnTo>
                    <a:pt x="4455176" y="6030319"/>
                  </a:lnTo>
                  <a:lnTo>
                    <a:pt x="4452636" y="6011285"/>
                  </a:lnTo>
                  <a:lnTo>
                    <a:pt x="4435805" y="6006209"/>
                  </a:lnTo>
                  <a:lnTo>
                    <a:pt x="4440251" y="6023974"/>
                  </a:lnTo>
                  <a:lnTo>
                    <a:pt x="4422151" y="6025243"/>
                  </a:lnTo>
                  <a:lnTo>
                    <a:pt x="4409448" y="6012554"/>
                  </a:lnTo>
                  <a:lnTo>
                    <a:pt x="4402144" y="5999230"/>
                  </a:lnTo>
                  <a:lnTo>
                    <a:pt x="4394841" y="6000182"/>
                  </a:lnTo>
                  <a:lnTo>
                    <a:pt x="4383091" y="5992886"/>
                  </a:lnTo>
                  <a:lnTo>
                    <a:pt x="4374517" y="6004623"/>
                  </a:lnTo>
                  <a:lnTo>
                    <a:pt x="4377693" y="6021436"/>
                  </a:lnTo>
                  <a:lnTo>
                    <a:pt x="4365308" y="6035394"/>
                  </a:lnTo>
                  <a:lnTo>
                    <a:pt x="4358957" y="6041739"/>
                  </a:lnTo>
                  <a:lnTo>
                    <a:pt x="4352606" y="6040470"/>
                  </a:lnTo>
                  <a:lnTo>
                    <a:pt x="4361180" y="6029050"/>
                  </a:lnTo>
                  <a:lnTo>
                    <a:pt x="4355781" y="6026829"/>
                  </a:lnTo>
                  <a:lnTo>
                    <a:pt x="4347207" y="6033174"/>
                  </a:lnTo>
                  <a:lnTo>
                    <a:pt x="4347207" y="6019850"/>
                  </a:lnTo>
                  <a:lnTo>
                    <a:pt x="4356416" y="6010016"/>
                  </a:lnTo>
                  <a:lnTo>
                    <a:pt x="4353241" y="6008113"/>
                  </a:lnTo>
                  <a:lnTo>
                    <a:pt x="4334187" y="6009064"/>
                  </a:lnTo>
                  <a:lnTo>
                    <a:pt x="4319580" y="6020802"/>
                  </a:lnTo>
                  <a:lnTo>
                    <a:pt x="4303702" y="6016995"/>
                  </a:lnTo>
                  <a:lnTo>
                    <a:pt x="4298304" y="6022071"/>
                  </a:lnTo>
                  <a:lnTo>
                    <a:pt x="4293223" y="6018898"/>
                  </a:lnTo>
                  <a:lnTo>
                    <a:pt x="4293223" y="6010650"/>
                  </a:lnTo>
                  <a:lnTo>
                    <a:pt x="4303384" y="6002085"/>
                  </a:lnTo>
                  <a:lnTo>
                    <a:pt x="4318310" y="6001134"/>
                  </a:lnTo>
                  <a:lnTo>
                    <a:pt x="4331965" y="6001768"/>
                  </a:lnTo>
                  <a:lnTo>
                    <a:pt x="4349113" y="6003671"/>
                  </a:lnTo>
                  <a:lnTo>
                    <a:pt x="4354511" y="5993203"/>
                  </a:lnTo>
                  <a:lnTo>
                    <a:pt x="4349113" y="5983686"/>
                  </a:lnTo>
                  <a:lnTo>
                    <a:pt x="4356099" y="5978293"/>
                  </a:lnTo>
                  <a:lnTo>
                    <a:pt x="4363720" y="5982734"/>
                  </a:lnTo>
                  <a:lnTo>
                    <a:pt x="4371977" y="5974169"/>
                  </a:lnTo>
                  <a:lnTo>
                    <a:pt x="4387854" y="5968776"/>
                  </a:lnTo>
                  <a:lnTo>
                    <a:pt x="4386902" y="5965604"/>
                  </a:lnTo>
                  <a:lnTo>
                    <a:pt x="4356099" y="5966556"/>
                  </a:lnTo>
                  <a:lnTo>
                    <a:pt x="4343397" y="5965921"/>
                  </a:lnTo>
                  <a:lnTo>
                    <a:pt x="4334823" y="5975438"/>
                  </a:lnTo>
                  <a:lnTo>
                    <a:pt x="4331012" y="5976707"/>
                  </a:lnTo>
                  <a:lnTo>
                    <a:pt x="4322438" y="5976707"/>
                  </a:lnTo>
                  <a:lnTo>
                    <a:pt x="4312911" y="5972266"/>
                  </a:lnTo>
                  <a:lnTo>
                    <a:pt x="4303384" y="5973852"/>
                  </a:lnTo>
                  <a:lnTo>
                    <a:pt x="4292905" y="5986541"/>
                  </a:lnTo>
                  <a:lnTo>
                    <a:pt x="4285284" y="5983369"/>
                  </a:lnTo>
                  <a:lnTo>
                    <a:pt x="4281156" y="5969411"/>
                  </a:lnTo>
                  <a:lnTo>
                    <a:pt x="4285919" y="5958942"/>
                  </a:lnTo>
                  <a:lnTo>
                    <a:pt x="4303067" y="5956721"/>
                  </a:lnTo>
                  <a:lnTo>
                    <a:pt x="4308465" y="5955770"/>
                  </a:lnTo>
                  <a:lnTo>
                    <a:pt x="4308465" y="5947205"/>
                  </a:lnTo>
                  <a:cubicBezTo>
                    <a:pt x="4308783" y="5944033"/>
                    <a:pt x="4309100" y="5940860"/>
                    <a:pt x="4309418" y="5937688"/>
                  </a:cubicBezTo>
                  <a:lnTo>
                    <a:pt x="4298939" y="5937688"/>
                  </a:lnTo>
                  <a:lnTo>
                    <a:pt x="4293540" y="5939274"/>
                  </a:lnTo>
                  <a:lnTo>
                    <a:pt x="4281791" y="5928488"/>
                  </a:lnTo>
                  <a:cubicBezTo>
                    <a:pt x="4281473" y="5925316"/>
                    <a:pt x="4281156" y="5922143"/>
                    <a:pt x="4280838" y="5918971"/>
                  </a:cubicBezTo>
                  <a:lnTo>
                    <a:pt x="4277345" y="5909772"/>
                  </a:lnTo>
                  <a:lnTo>
                    <a:pt x="4262420" y="5897082"/>
                  </a:lnTo>
                  <a:lnTo>
                    <a:pt x="4267818" y="5891690"/>
                  </a:lnTo>
                  <a:lnTo>
                    <a:pt x="4276075" y="5896131"/>
                  </a:lnTo>
                  <a:lnTo>
                    <a:pt x="4281473" y="5884393"/>
                  </a:lnTo>
                  <a:lnTo>
                    <a:pt x="4277027" y="5870435"/>
                  </a:lnTo>
                  <a:lnTo>
                    <a:pt x="4270359" y="5863456"/>
                  </a:lnTo>
                  <a:lnTo>
                    <a:pt x="4253528" y="5853939"/>
                  </a:lnTo>
                  <a:lnTo>
                    <a:pt x="4236380" y="5828878"/>
                  </a:lnTo>
                  <a:lnTo>
                    <a:pt x="4223678" y="5829195"/>
                  </a:lnTo>
                  <a:lnTo>
                    <a:pt x="4219550" y="5843788"/>
                  </a:lnTo>
                  <a:lnTo>
                    <a:pt x="4212246" y="5840933"/>
                  </a:lnTo>
                  <a:lnTo>
                    <a:pt x="4197321" y="5826975"/>
                  </a:lnTo>
                  <a:lnTo>
                    <a:pt x="4182395" y="5823168"/>
                  </a:lnTo>
                  <a:lnTo>
                    <a:pt x="4187476" y="5806355"/>
                  </a:lnTo>
                  <a:lnTo>
                    <a:pt x="4195733" y="5808258"/>
                  </a:lnTo>
                  <a:lnTo>
                    <a:pt x="4194145" y="5814603"/>
                  </a:lnTo>
                  <a:lnTo>
                    <a:pt x="4199226" y="5816506"/>
                  </a:lnTo>
                  <a:lnTo>
                    <a:pt x="4208435" y="5805721"/>
                  </a:lnTo>
                  <a:lnTo>
                    <a:pt x="4203354" y="5798742"/>
                  </a:lnTo>
                  <a:lnTo>
                    <a:pt x="4194780" y="5794618"/>
                  </a:lnTo>
                  <a:lnTo>
                    <a:pt x="4190652" y="5777487"/>
                  </a:lnTo>
                  <a:lnTo>
                    <a:pt x="4197956" y="5775584"/>
                  </a:lnTo>
                  <a:lnTo>
                    <a:pt x="4209388" y="5778756"/>
                  </a:lnTo>
                  <a:lnTo>
                    <a:pt x="4212881" y="5790176"/>
                  </a:lnTo>
                  <a:lnTo>
                    <a:pt x="4211611" y="5800645"/>
                  </a:lnTo>
                  <a:lnTo>
                    <a:pt x="4216056" y="5809210"/>
                  </a:lnTo>
                  <a:lnTo>
                    <a:pt x="4226536" y="5812382"/>
                  </a:lnTo>
                  <a:lnTo>
                    <a:pt x="4223360" y="5800645"/>
                  </a:lnTo>
                  <a:lnTo>
                    <a:pt x="4225583" y="5795252"/>
                  </a:lnTo>
                  <a:lnTo>
                    <a:pt x="4229711" y="5798424"/>
                  </a:lnTo>
                  <a:lnTo>
                    <a:pt x="4230982" y="5812382"/>
                  </a:lnTo>
                  <a:lnTo>
                    <a:pt x="4242414" y="5805403"/>
                  </a:lnTo>
                  <a:lnTo>
                    <a:pt x="4256386" y="5807624"/>
                  </a:lnTo>
                  <a:lnTo>
                    <a:pt x="4273217" y="5807624"/>
                  </a:lnTo>
                  <a:lnTo>
                    <a:pt x="4266865" y="5799059"/>
                  </a:lnTo>
                  <a:lnTo>
                    <a:pt x="4252258" y="5798107"/>
                  </a:lnTo>
                  <a:lnTo>
                    <a:pt x="4244637" y="5797473"/>
                  </a:lnTo>
                  <a:lnTo>
                    <a:pt x="4238285" y="5789859"/>
                  </a:lnTo>
                  <a:lnTo>
                    <a:pt x="4227488" y="5772412"/>
                  </a:lnTo>
                  <a:lnTo>
                    <a:pt x="4233840" y="5763846"/>
                  </a:lnTo>
                  <a:lnTo>
                    <a:pt x="4241143" y="5767653"/>
                  </a:lnTo>
                  <a:lnTo>
                    <a:pt x="4251623" y="5754964"/>
                  </a:lnTo>
                  <a:lnTo>
                    <a:pt x="4255751" y="5744495"/>
                  </a:lnTo>
                  <a:lnTo>
                    <a:pt x="4252575" y="5740371"/>
                  </a:lnTo>
                  <a:lnTo>
                    <a:pt x="4238603" y="5746716"/>
                  </a:lnTo>
                  <a:lnTo>
                    <a:pt x="4234475" y="5742592"/>
                  </a:lnTo>
                  <a:lnTo>
                    <a:pt x="4233204" y="5727682"/>
                  </a:lnTo>
                  <a:lnTo>
                    <a:pt x="4239873" y="5720386"/>
                  </a:lnTo>
                  <a:lnTo>
                    <a:pt x="4233204" y="5713407"/>
                  </a:lnTo>
                  <a:lnTo>
                    <a:pt x="4222725" y="5707062"/>
                  </a:lnTo>
                  <a:lnTo>
                    <a:pt x="4219232" y="5699449"/>
                  </a:lnTo>
                  <a:lnTo>
                    <a:pt x="4212881" y="5699449"/>
                  </a:lnTo>
                  <a:lnTo>
                    <a:pt x="4212881" y="5690249"/>
                  </a:lnTo>
                  <a:lnTo>
                    <a:pt x="4220185" y="5690884"/>
                  </a:lnTo>
                  <a:lnTo>
                    <a:pt x="4235110" y="5686760"/>
                  </a:lnTo>
                  <a:lnTo>
                    <a:pt x="4235110" y="5682636"/>
                  </a:lnTo>
                  <a:lnTo>
                    <a:pt x="4246859" y="5681367"/>
                  </a:lnTo>
                  <a:lnTo>
                    <a:pt x="4251623" y="5673119"/>
                  </a:lnTo>
                  <a:lnTo>
                    <a:pt x="4248447" y="5663285"/>
                  </a:lnTo>
                  <a:lnTo>
                    <a:pt x="4221455" y="5672167"/>
                  </a:lnTo>
                  <a:lnTo>
                    <a:pt x="4208435" y="5672167"/>
                  </a:lnTo>
                  <a:lnTo>
                    <a:pt x="4193827" y="5671216"/>
                  </a:lnTo>
                  <a:lnTo>
                    <a:pt x="4182078" y="5684856"/>
                  </a:lnTo>
                  <a:lnTo>
                    <a:pt x="4167153" y="5685491"/>
                  </a:lnTo>
                  <a:cubicBezTo>
                    <a:pt x="4167470" y="5681155"/>
                    <a:pt x="4167788" y="5676820"/>
                    <a:pt x="4168105" y="5672484"/>
                  </a:cubicBezTo>
                  <a:lnTo>
                    <a:pt x="4172551" y="5665188"/>
                  </a:lnTo>
                  <a:cubicBezTo>
                    <a:pt x="4172869" y="5660641"/>
                    <a:pt x="4173186" y="5656094"/>
                    <a:pt x="4173504" y="5651547"/>
                  </a:cubicBezTo>
                  <a:lnTo>
                    <a:pt x="4169058" y="5637906"/>
                  </a:lnTo>
                  <a:lnTo>
                    <a:pt x="4176362" y="5618873"/>
                  </a:lnTo>
                  <a:lnTo>
                    <a:pt x="4195098" y="5603011"/>
                  </a:lnTo>
                  <a:lnTo>
                    <a:pt x="4196050" y="5595715"/>
                  </a:lnTo>
                  <a:lnTo>
                    <a:pt x="4205260" y="5583978"/>
                  </a:lnTo>
                  <a:lnTo>
                    <a:pt x="4219232" y="5580805"/>
                  </a:lnTo>
                  <a:lnTo>
                    <a:pt x="4230982" y="5565896"/>
                  </a:lnTo>
                  <a:lnTo>
                    <a:pt x="4244637" y="5563358"/>
                  </a:lnTo>
                  <a:lnTo>
                    <a:pt x="4257021" y="5561454"/>
                  </a:lnTo>
                  <a:lnTo>
                    <a:pt x="4264643" y="5553841"/>
                  </a:lnTo>
                  <a:lnTo>
                    <a:pt x="4280520" y="5557013"/>
                  </a:lnTo>
                  <a:lnTo>
                    <a:pt x="4286872" y="5570337"/>
                  </a:lnTo>
                  <a:lnTo>
                    <a:pt x="4295128" y="5575730"/>
                  </a:lnTo>
                  <a:lnTo>
                    <a:pt x="4318627" y="5575412"/>
                  </a:lnTo>
                  <a:lnTo>
                    <a:pt x="4327201" y="5566847"/>
                  </a:lnTo>
                  <a:lnTo>
                    <a:pt x="4310053" y="5556696"/>
                  </a:lnTo>
                  <a:lnTo>
                    <a:pt x="4311323" y="5550351"/>
                  </a:lnTo>
                  <a:lnTo>
                    <a:pt x="4326884" y="5547813"/>
                  </a:lnTo>
                  <a:lnTo>
                    <a:pt x="4345937" y="5550034"/>
                  </a:lnTo>
                  <a:cubicBezTo>
                    <a:pt x="4345725" y="5552889"/>
                    <a:pt x="4345514" y="5555744"/>
                    <a:pt x="4345302" y="5558599"/>
                  </a:cubicBezTo>
                  <a:lnTo>
                    <a:pt x="4334505" y="5560503"/>
                  </a:lnTo>
                  <a:lnTo>
                    <a:pt x="4358957" y="5572875"/>
                  </a:lnTo>
                  <a:lnTo>
                    <a:pt x="4384361" y="5570971"/>
                  </a:lnTo>
                  <a:lnTo>
                    <a:pt x="4414847" y="5562089"/>
                  </a:lnTo>
                  <a:lnTo>
                    <a:pt x="4437076" y="5559551"/>
                  </a:lnTo>
                  <a:lnTo>
                    <a:pt x="4446602" y="5562723"/>
                  </a:lnTo>
                  <a:lnTo>
                    <a:pt x="4458352" y="5562723"/>
                  </a:lnTo>
                  <a:lnTo>
                    <a:pt x="4458034" y="5550034"/>
                  </a:lnTo>
                  <a:lnTo>
                    <a:pt x="4452636" y="5546862"/>
                  </a:lnTo>
                  <a:lnTo>
                    <a:pt x="4438346" y="5551303"/>
                  </a:lnTo>
                  <a:lnTo>
                    <a:pt x="4430725" y="5547179"/>
                  </a:lnTo>
                  <a:lnTo>
                    <a:pt x="4421198" y="5540834"/>
                  </a:lnTo>
                  <a:lnTo>
                    <a:pt x="4438981" y="5533221"/>
                  </a:lnTo>
                  <a:lnTo>
                    <a:pt x="4442157" y="5528145"/>
                  </a:lnTo>
                  <a:lnTo>
                    <a:pt x="4469784" y="5528780"/>
                  </a:lnTo>
                  <a:lnTo>
                    <a:pt x="4481534" y="5527828"/>
                  </a:lnTo>
                  <a:lnTo>
                    <a:pt x="4484074" y="5521483"/>
                  </a:lnTo>
                  <a:lnTo>
                    <a:pt x="4503445" y="5522118"/>
                  </a:lnTo>
                  <a:lnTo>
                    <a:pt x="4525674" y="5523070"/>
                  </a:lnTo>
                  <a:lnTo>
                    <a:pt x="4518053" y="5517677"/>
                  </a:lnTo>
                  <a:lnTo>
                    <a:pt x="4503445" y="5516091"/>
                  </a:lnTo>
                  <a:lnTo>
                    <a:pt x="4489473" y="5516091"/>
                  </a:lnTo>
                  <a:lnTo>
                    <a:pt x="4484074" y="5521483"/>
                  </a:lnTo>
                  <a:lnTo>
                    <a:pt x="4471372" y="5518311"/>
                  </a:lnTo>
                  <a:lnTo>
                    <a:pt x="4466291" y="5513236"/>
                  </a:lnTo>
                  <a:cubicBezTo>
                    <a:pt x="4466609" y="5509746"/>
                    <a:pt x="4466926" y="5506257"/>
                    <a:pt x="4467244" y="5502767"/>
                  </a:cubicBezTo>
                  <a:lnTo>
                    <a:pt x="4457717" y="5498326"/>
                  </a:lnTo>
                  <a:lnTo>
                    <a:pt x="4449143" y="5491030"/>
                  </a:lnTo>
                  <a:lnTo>
                    <a:pt x="4451366" y="5488174"/>
                  </a:lnTo>
                  <a:lnTo>
                    <a:pt x="4445967" y="5484050"/>
                  </a:lnTo>
                  <a:lnTo>
                    <a:pt x="4450413" y="5474216"/>
                  </a:lnTo>
                  <a:lnTo>
                    <a:pt x="4454224" y="5462796"/>
                  </a:lnTo>
                  <a:lnTo>
                    <a:pt x="4471054" y="5460576"/>
                  </a:lnTo>
                  <a:lnTo>
                    <a:pt x="4485979" y="5470727"/>
                  </a:lnTo>
                  <a:lnTo>
                    <a:pt x="4497729" y="5466603"/>
                  </a:lnTo>
                  <a:lnTo>
                    <a:pt x="4519005" y="5472630"/>
                  </a:lnTo>
                  <a:lnTo>
                    <a:pt x="4540282" y="5474216"/>
                  </a:lnTo>
                  <a:lnTo>
                    <a:pt x="4576801" y="5462796"/>
                  </a:lnTo>
                  <a:lnTo>
                    <a:pt x="4615225" y="5473899"/>
                  </a:lnTo>
                  <a:lnTo>
                    <a:pt x="4632055" y="5472630"/>
                  </a:lnTo>
                  <a:lnTo>
                    <a:pt x="4660635" y="5469141"/>
                  </a:lnTo>
                  <a:lnTo>
                    <a:pt x="4667939" y="5447252"/>
                  </a:lnTo>
                  <a:lnTo>
                    <a:pt x="4721606" y="5417115"/>
                  </a:lnTo>
                  <a:lnTo>
                    <a:pt x="4777179" y="5385075"/>
                  </a:lnTo>
                  <a:lnTo>
                    <a:pt x="4808934" y="5377144"/>
                  </a:lnTo>
                  <a:lnTo>
                    <a:pt x="4837197" y="5363504"/>
                  </a:lnTo>
                  <a:lnTo>
                    <a:pt x="4847994" y="5354938"/>
                  </a:lnTo>
                  <a:lnTo>
                    <a:pt x="4929288" y="5357476"/>
                  </a:lnTo>
                  <a:lnTo>
                    <a:pt x="4984543" y="5364138"/>
                  </a:lnTo>
                  <a:lnTo>
                    <a:pt x="5002644" y="5359697"/>
                  </a:lnTo>
                  <a:lnTo>
                    <a:pt x="5014076" y="5347008"/>
                  </a:lnTo>
                  <a:lnTo>
                    <a:pt x="5026778" y="5345104"/>
                  </a:lnTo>
                  <a:lnTo>
                    <a:pt x="5042021" y="5383489"/>
                  </a:lnTo>
                  <a:lnTo>
                    <a:pt x="5058851" y="5387613"/>
                  </a:lnTo>
                  <a:lnTo>
                    <a:pt x="5071553" y="5399033"/>
                  </a:lnTo>
                  <a:lnTo>
                    <a:pt x="5089654" y="5402205"/>
                  </a:lnTo>
                  <a:lnTo>
                    <a:pt x="5111883" y="5391420"/>
                  </a:lnTo>
                  <a:lnTo>
                    <a:pt x="5119504" y="5394592"/>
                  </a:lnTo>
                  <a:lnTo>
                    <a:pt x="5129031" y="5401888"/>
                  </a:lnTo>
                  <a:lnTo>
                    <a:pt x="5145227" y="5438687"/>
                  </a:lnTo>
                  <a:lnTo>
                    <a:pt x="5162057" y="5443445"/>
                  </a:lnTo>
                  <a:lnTo>
                    <a:pt x="5170313" y="5439321"/>
                  </a:lnTo>
                  <a:lnTo>
                    <a:pt x="5178570" y="5438687"/>
                  </a:lnTo>
                  <a:lnTo>
                    <a:pt x="5189049" y="5448204"/>
                  </a:lnTo>
                  <a:lnTo>
                    <a:pt x="5199211" y="5454548"/>
                  </a:lnTo>
                  <a:lnTo>
                    <a:pt x="5223345" y="5460576"/>
                  </a:lnTo>
                  <a:lnTo>
                    <a:pt x="5241129" y="5475168"/>
                  </a:lnTo>
                  <a:lnTo>
                    <a:pt x="5251608" y="5480561"/>
                  </a:lnTo>
                  <a:lnTo>
                    <a:pt x="5253831" y="5470727"/>
                  </a:lnTo>
                  <a:lnTo>
                    <a:pt x="5262087" y="5470727"/>
                  </a:lnTo>
                  <a:lnTo>
                    <a:pt x="5290032" y="5485954"/>
                  </a:lnTo>
                  <a:lnTo>
                    <a:pt x="5318930" y="5495471"/>
                  </a:lnTo>
                  <a:lnTo>
                    <a:pt x="5356084" y="5482464"/>
                  </a:lnTo>
                  <a:lnTo>
                    <a:pt x="5421501" y="5468824"/>
                  </a:lnTo>
                  <a:lnTo>
                    <a:pt x="5495174" y="5479927"/>
                  </a:lnTo>
                  <a:lnTo>
                    <a:pt x="5517720" y="5481830"/>
                  </a:lnTo>
                  <a:lnTo>
                    <a:pt x="5564401" y="5452645"/>
                  </a:lnTo>
                  <a:lnTo>
                    <a:pt x="5579961" y="5450424"/>
                  </a:lnTo>
                  <a:lnTo>
                    <a:pt x="5598062" y="5437735"/>
                  </a:lnTo>
                  <a:lnTo>
                    <a:pt x="5650459" y="5377144"/>
                  </a:lnTo>
                  <a:lnTo>
                    <a:pt x="5660621" y="5382854"/>
                  </a:lnTo>
                  <a:lnTo>
                    <a:pt x="5660866" y="5382796"/>
                  </a:lnTo>
                  <a:lnTo>
                    <a:pt x="5650740" y="5377092"/>
                  </a:lnTo>
                  <a:cubicBezTo>
                    <a:pt x="5650952" y="5367558"/>
                    <a:pt x="5651163" y="5358023"/>
                    <a:pt x="5651375" y="5348489"/>
                  </a:cubicBezTo>
                  <a:lnTo>
                    <a:pt x="5636460" y="5328467"/>
                  </a:lnTo>
                  <a:lnTo>
                    <a:pt x="5629479" y="5271897"/>
                  </a:lnTo>
                  <a:lnTo>
                    <a:pt x="5604092" y="5243611"/>
                  </a:lnTo>
                  <a:lnTo>
                    <a:pt x="5598380" y="5224543"/>
                  </a:lnTo>
                  <a:lnTo>
                    <a:pt x="5585686" y="5214373"/>
                  </a:lnTo>
                  <a:lnTo>
                    <a:pt x="5545384" y="5211513"/>
                  </a:lnTo>
                  <a:lnTo>
                    <a:pt x="5520949" y="5202296"/>
                  </a:lnTo>
                  <a:lnTo>
                    <a:pt x="5511429" y="5181956"/>
                  </a:lnTo>
                  <a:lnTo>
                    <a:pt x="5512381" y="5175600"/>
                  </a:lnTo>
                  <a:lnTo>
                    <a:pt x="5502861" y="5178142"/>
                  </a:lnTo>
                  <a:lnTo>
                    <a:pt x="5482869" y="5165430"/>
                  </a:lnTo>
                  <a:lnTo>
                    <a:pt x="5475253" y="5146997"/>
                  </a:lnTo>
                  <a:lnTo>
                    <a:pt x="5474184" y="5146401"/>
                  </a:lnTo>
                  <a:lnTo>
                    <a:pt x="5451638" y="5128307"/>
                  </a:lnTo>
                  <a:lnTo>
                    <a:pt x="5417342" y="5083548"/>
                  </a:lnTo>
                  <a:lnTo>
                    <a:pt x="5373837" y="5054026"/>
                  </a:lnTo>
                  <a:lnTo>
                    <a:pt x="5345257" y="5042598"/>
                  </a:lnTo>
                  <a:lnTo>
                    <a:pt x="5320806" y="5037837"/>
                  </a:lnTo>
                  <a:lnTo>
                    <a:pt x="5300482" y="5026409"/>
                  </a:lnTo>
                  <a:cubicBezTo>
                    <a:pt x="5300376" y="5023235"/>
                    <a:pt x="5300271" y="5020060"/>
                    <a:pt x="5300165" y="5016886"/>
                  </a:cubicBezTo>
                  <a:lnTo>
                    <a:pt x="5286510" y="5008632"/>
                  </a:lnTo>
                  <a:lnTo>
                    <a:pt x="5282381" y="5016886"/>
                  </a:lnTo>
                  <a:lnTo>
                    <a:pt x="5270950" y="5014029"/>
                  </a:lnTo>
                  <a:lnTo>
                    <a:pt x="5255072" y="5010854"/>
                  </a:lnTo>
                  <a:lnTo>
                    <a:pt x="5245228" y="5009267"/>
                  </a:lnTo>
                  <a:lnTo>
                    <a:pt x="5229032" y="4980697"/>
                  </a:lnTo>
                  <a:lnTo>
                    <a:pt x="5211885" y="4944192"/>
                  </a:lnTo>
                  <a:lnTo>
                    <a:pt x="5193784" y="4938795"/>
                  </a:lnTo>
                  <a:lnTo>
                    <a:pt x="5176636" y="4938160"/>
                  </a:lnTo>
                  <a:lnTo>
                    <a:pt x="5171555" y="4925145"/>
                  </a:lnTo>
                  <a:lnTo>
                    <a:pt x="5202358" y="4917844"/>
                  </a:lnTo>
                  <a:lnTo>
                    <a:pt x="5199817" y="4907369"/>
                  </a:lnTo>
                  <a:lnTo>
                    <a:pt x="5190291" y="4906099"/>
                  </a:lnTo>
                  <a:lnTo>
                    <a:pt x="5185210" y="4911495"/>
                  </a:lnTo>
                  <a:lnTo>
                    <a:pt x="5188068" y="4894671"/>
                  </a:lnTo>
                  <a:lnTo>
                    <a:pt x="5207121" y="4898798"/>
                  </a:lnTo>
                  <a:lnTo>
                    <a:pt x="5217918" y="4907051"/>
                  </a:lnTo>
                  <a:cubicBezTo>
                    <a:pt x="5217600" y="4909802"/>
                    <a:pt x="5217283" y="4912554"/>
                    <a:pt x="5216965" y="4915305"/>
                  </a:cubicBezTo>
                  <a:lnTo>
                    <a:pt x="5234748" y="4917527"/>
                  </a:lnTo>
                  <a:lnTo>
                    <a:pt x="5225222" y="4907051"/>
                  </a:lnTo>
                  <a:lnTo>
                    <a:pt x="5243322" y="4908956"/>
                  </a:lnTo>
                  <a:lnTo>
                    <a:pt x="5249673" y="4901655"/>
                  </a:lnTo>
                  <a:lnTo>
                    <a:pt x="5252531" y="4881338"/>
                  </a:lnTo>
                  <a:lnTo>
                    <a:pt x="5262058" y="4868641"/>
                  </a:lnTo>
                  <a:lnTo>
                    <a:pt x="5276983" y="4862292"/>
                  </a:lnTo>
                  <a:lnTo>
                    <a:pt x="5279841" y="4842293"/>
                  </a:lnTo>
                  <a:lnTo>
                    <a:pt x="5300482" y="4809279"/>
                  </a:lnTo>
                  <a:lnTo>
                    <a:pt x="5309056" y="4810232"/>
                  </a:lnTo>
                  <a:lnTo>
                    <a:pt x="5302705" y="4819755"/>
                  </a:lnTo>
                  <a:lnTo>
                    <a:pt x="5305245" y="4831500"/>
                  </a:lnTo>
                  <a:lnTo>
                    <a:pt x="5318900" y="4840706"/>
                  </a:lnTo>
                  <a:lnTo>
                    <a:pt x="5328109" y="4832135"/>
                  </a:lnTo>
                  <a:lnTo>
                    <a:pt x="5327157" y="4827056"/>
                  </a:lnTo>
                  <a:lnTo>
                    <a:pt x="5322711" y="4821660"/>
                  </a:lnTo>
                  <a:lnTo>
                    <a:pt x="5323981" y="4831183"/>
                  </a:lnTo>
                  <a:lnTo>
                    <a:pt x="5316360" y="4823882"/>
                  </a:lnTo>
                  <a:lnTo>
                    <a:pt x="5314454" y="4815628"/>
                  </a:lnTo>
                  <a:lnTo>
                    <a:pt x="5317630" y="4811501"/>
                  </a:lnTo>
                  <a:lnTo>
                    <a:pt x="5327157" y="4801978"/>
                  </a:lnTo>
                  <a:lnTo>
                    <a:pt x="5333508" y="4801661"/>
                  </a:lnTo>
                  <a:lnTo>
                    <a:pt x="5342082" y="4813089"/>
                  </a:lnTo>
                  <a:lnTo>
                    <a:pt x="5351608" y="4815311"/>
                  </a:lnTo>
                  <a:lnTo>
                    <a:pt x="5359547" y="4808010"/>
                  </a:lnTo>
                  <a:lnTo>
                    <a:pt x="5342717" y="4796264"/>
                  </a:lnTo>
                  <a:lnTo>
                    <a:pt x="5340494" y="4790868"/>
                  </a:lnTo>
                  <a:lnTo>
                    <a:pt x="5309691" y="4767060"/>
                  </a:lnTo>
                  <a:lnTo>
                    <a:pt x="5305563" y="4772456"/>
                  </a:lnTo>
                  <a:lnTo>
                    <a:pt x="5292861" y="4758806"/>
                  </a:lnTo>
                  <a:lnTo>
                    <a:pt x="5283969" y="4741030"/>
                  </a:lnTo>
                  <a:lnTo>
                    <a:pt x="5280794" y="4721983"/>
                  </a:lnTo>
                  <a:lnTo>
                    <a:pt x="5298894" y="4732459"/>
                  </a:lnTo>
                  <a:lnTo>
                    <a:pt x="5315725" y="4725792"/>
                  </a:lnTo>
                  <a:lnTo>
                    <a:pt x="5318900" y="4719444"/>
                  </a:lnTo>
                  <a:lnTo>
                    <a:pt x="5328427" y="4721666"/>
                  </a:lnTo>
                  <a:lnTo>
                    <a:pt x="5336048" y="4728967"/>
                  </a:lnTo>
                  <a:lnTo>
                    <a:pt x="5356689" y="4728649"/>
                  </a:lnTo>
                  <a:lnTo>
                    <a:pt x="5356689" y="4718491"/>
                  </a:lnTo>
                  <a:lnTo>
                    <a:pt x="5343987" y="4709920"/>
                  </a:lnTo>
                  <a:lnTo>
                    <a:pt x="5337636" y="4718491"/>
                  </a:lnTo>
                  <a:lnTo>
                    <a:pt x="5331285" y="4708968"/>
                  </a:lnTo>
                  <a:lnTo>
                    <a:pt x="5334460" y="4700397"/>
                  </a:lnTo>
                  <a:lnTo>
                    <a:pt x="5339859" y="4696270"/>
                  </a:lnTo>
                  <a:lnTo>
                    <a:pt x="5363358" y="4697223"/>
                  </a:lnTo>
                  <a:lnTo>
                    <a:pt x="5375742" y="4686430"/>
                  </a:lnTo>
                  <a:lnTo>
                    <a:pt x="5386222" y="4681986"/>
                  </a:lnTo>
                  <a:lnTo>
                    <a:pt x="5430362" y="4672462"/>
                  </a:lnTo>
                  <a:lnTo>
                    <a:pt x="5430362" y="4663892"/>
                  </a:lnTo>
                  <a:lnTo>
                    <a:pt x="5418612" y="4657543"/>
                  </a:lnTo>
                  <a:lnTo>
                    <a:pt x="5420835" y="4648019"/>
                  </a:lnTo>
                  <a:lnTo>
                    <a:pt x="5416707" y="4641036"/>
                  </a:lnTo>
                  <a:lnTo>
                    <a:pt x="5393208" y="4645163"/>
                  </a:lnTo>
                  <a:lnTo>
                    <a:pt x="5379553" y="4654686"/>
                  </a:lnTo>
                  <a:lnTo>
                    <a:pt x="5352243" y="4657225"/>
                  </a:lnTo>
                  <a:lnTo>
                    <a:pt x="5331230" y="4660361"/>
                  </a:lnTo>
                  <a:cubicBezTo>
                    <a:pt x="5331190" y="4660605"/>
                    <a:pt x="5331149" y="4660850"/>
                    <a:pt x="5331109" y="4661094"/>
                  </a:cubicBezTo>
                  <a:lnTo>
                    <a:pt x="5315234" y="4676033"/>
                  </a:lnTo>
                  <a:lnTo>
                    <a:pt x="5309836" y="4676351"/>
                  </a:lnTo>
                  <a:lnTo>
                    <a:pt x="5314281" y="4666816"/>
                  </a:lnTo>
                  <a:lnTo>
                    <a:pt x="5285389" y="4662366"/>
                  </a:lnTo>
                  <a:lnTo>
                    <a:pt x="5258401" y="4676669"/>
                  </a:lnTo>
                  <a:lnTo>
                    <a:pt x="5249829" y="4690337"/>
                  </a:lnTo>
                  <a:lnTo>
                    <a:pt x="5242844" y="4694787"/>
                  </a:lnTo>
                  <a:lnTo>
                    <a:pt x="5238399" y="4692562"/>
                  </a:lnTo>
                  <a:lnTo>
                    <a:pt x="5206649" y="4704640"/>
                  </a:lnTo>
                  <a:lnTo>
                    <a:pt x="5195219" y="4725936"/>
                  </a:lnTo>
                  <a:lnTo>
                    <a:pt x="5184741" y="4732293"/>
                  </a:lnTo>
                  <a:lnTo>
                    <a:pt x="5178391" y="4719579"/>
                  </a:lnTo>
                  <a:lnTo>
                    <a:pt x="5164421" y="4717672"/>
                  </a:lnTo>
                  <a:lnTo>
                    <a:pt x="5151721" y="4719897"/>
                  </a:lnTo>
                  <a:lnTo>
                    <a:pt x="5147594" y="4731657"/>
                  </a:lnTo>
                  <a:lnTo>
                    <a:pt x="5144736" y="4744053"/>
                  </a:lnTo>
                  <a:lnTo>
                    <a:pt x="5132036" y="4746596"/>
                  </a:lnTo>
                  <a:lnTo>
                    <a:pt x="5132036" y="4739921"/>
                  </a:lnTo>
                  <a:lnTo>
                    <a:pt x="5116161" y="4732611"/>
                  </a:lnTo>
                  <a:lnTo>
                    <a:pt x="5101239" y="4750728"/>
                  </a:lnTo>
                  <a:lnTo>
                    <a:pt x="5080284" y="4761535"/>
                  </a:lnTo>
                  <a:lnTo>
                    <a:pt x="5055836" y="4769164"/>
                  </a:lnTo>
                  <a:lnTo>
                    <a:pt x="5050756" y="4763124"/>
                  </a:lnTo>
                  <a:lnTo>
                    <a:pt x="5045994" y="4736425"/>
                  </a:lnTo>
                  <a:lnTo>
                    <a:pt x="5040914" y="4745960"/>
                  </a:lnTo>
                  <a:lnTo>
                    <a:pt x="5045359" y="4773296"/>
                  </a:lnTo>
                  <a:lnTo>
                    <a:pt x="5051709" y="4774567"/>
                  </a:lnTo>
                  <a:lnTo>
                    <a:pt x="5042501" y="4780924"/>
                  </a:lnTo>
                  <a:lnTo>
                    <a:pt x="5039961" y="4775838"/>
                  </a:lnTo>
                  <a:lnTo>
                    <a:pt x="5039009" y="4766303"/>
                  </a:lnTo>
                  <a:lnTo>
                    <a:pt x="5033611" y="4758992"/>
                  </a:lnTo>
                  <a:lnTo>
                    <a:pt x="5028531" y="4776792"/>
                  </a:lnTo>
                  <a:lnTo>
                    <a:pt x="5032976" y="4779017"/>
                  </a:lnTo>
                  <a:lnTo>
                    <a:pt x="5019006" y="4792684"/>
                  </a:lnTo>
                  <a:lnTo>
                    <a:pt x="5004401" y="4799359"/>
                  </a:lnTo>
                  <a:lnTo>
                    <a:pt x="4999004" y="4803491"/>
                  </a:lnTo>
                  <a:lnTo>
                    <a:pt x="4987574" y="4805716"/>
                  </a:lnTo>
                  <a:lnTo>
                    <a:pt x="4983446" y="4824787"/>
                  </a:lnTo>
                  <a:lnTo>
                    <a:pt x="4974874" y="4829873"/>
                  </a:lnTo>
                  <a:lnTo>
                    <a:pt x="4968524" y="4826694"/>
                  </a:lnTo>
                  <a:lnTo>
                    <a:pt x="4965349" y="4818748"/>
                  </a:lnTo>
                  <a:lnTo>
                    <a:pt x="4974874" y="4813980"/>
                  </a:lnTo>
                  <a:lnTo>
                    <a:pt x="4974874" y="4810166"/>
                  </a:lnTo>
                  <a:lnTo>
                    <a:pt x="4965349" y="4815570"/>
                  </a:lnTo>
                  <a:lnTo>
                    <a:pt x="4952649" y="4800631"/>
                  </a:lnTo>
                  <a:lnTo>
                    <a:pt x="4941854" y="4801902"/>
                  </a:lnTo>
                  <a:lnTo>
                    <a:pt x="4938679" y="4810166"/>
                  </a:lnTo>
                  <a:lnTo>
                    <a:pt x="4930424" y="4803173"/>
                  </a:lnTo>
                  <a:lnTo>
                    <a:pt x="4922804" y="4814934"/>
                  </a:lnTo>
                  <a:lnTo>
                    <a:pt x="4917724" y="4801902"/>
                  </a:lnTo>
                  <a:lnTo>
                    <a:pt x="4910104" y="4792684"/>
                  </a:lnTo>
                  <a:lnTo>
                    <a:pt x="4896451" y="4784420"/>
                  </a:lnTo>
                  <a:lnTo>
                    <a:pt x="4893276" y="4803491"/>
                  </a:lnTo>
                  <a:lnTo>
                    <a:pt x="4900896" y="4812709"/>
                  </a:lnTo>
                  <a:lnTo>
                    <a:pt x="4907246" y="4819066"/>
                  </a:lnTo>
                  <a:lnTo>
                    <a:pt x="4916771" y="4820020"/>
                  </a:lnTo>
                  <a:lnTo>
                    <a:pt x="4929471" y="4827330"/>
                  </a:lnTo>
                  <a:lnTo>
                    <a:pt x="4932646" y="4840044"/>
                  </a:lnTo>
                  <a:lnTo>
                    <a:pt x="4939314" y="4841951"/>
                  </a:lnTo>
                  <a:lnTo>
                    <a:pt x="4937091" y="4826059"/>
                  </a:lnTo>
                  <a:lnTo>
                    <a:pt x="4938679" y="4819702"/>
                  </a:lnTo>
                  <a:lnTo>
                    <a:pt x="4960269" y="4833051"/>
                  </a:lnTo>
                  <a:lnTo>
                    <a:pt x="4969794" y="4836548"/>
                  </a:lnTo>
                  <a:lnTo>
                    <a:pt x="4977414" y="4841633"/>
                  </a:lnTo>
                  <a:lnTo>
                    <a:pt x="4964714" y="4854347"/>
                  </a:lnTo>
                  <a:lnTo>
                    <a:pt x="4963444" y="4857526"/>
                  </a:lnTo>
                  <a:lnTo>
                    <a:pt x="4982811" y="4855301"/>
                  </a:lnTo>
                  <a:lnTo>
                    <a:pt x="4990114" y="4859433"/>
                  </a:lnTo>
                  <a:lnTo>
                    <a:pt x="4983764" y="4865790"/>
                  </a:lnTo>
                  <a:lnTo>
                    <a:pt x="4999639" y="4865790"/>
                  </a:lnTo>
                  <a:lnTo>
                    <a:pt x="5011386" y="4870876"/>
                  </a:lnTo>
                  <a:lnTo>
                    <a:pt x="5021864" y="4883590"/>
                  </a:lnTo>
                  <a:lnTo>
                    <a:pt x="5015831" y="4909653"/>
                  </a:lnTo>
                  <a:lnTo>
                    <a:pt x="5036151" y="4910607"/>
                  </a:lnTo>
                  <a:lnTo>
                    <a:pt x="5076474" y="4925228"/>
                  </a:lnTo>
                  <a:lnTo>
                    <a:pt x="5079649" y="4917917"/>
                  </a:lnTo>
                  <a:lnTo>
                    <a:pt x="5052979" y="4901071"/>
                  </a:lnTo>
                  <a:lnTo>
                    <a:pt x="5031389" y="4869604"/>
                  </a:lnTo>
                  <a:lnTo>
                    <a:pt x="5012974" y="4834005"/>
                  </a:lnTo>
                  <a:lnTo>
                    <a:pt x="5004719" y="4842269"/>
                  </a:lnTo>
                  <a:lnTo>
                    <a:pt x="4999321" y="4834005"/>
                  </a:lnTo>
                  <a:lnTo>
                    <a:pt x="4995194" y="4819384"/>
                  </a:lnTo>
                  <a:lnTo>
                    <a:pt x="5002496" y="4816205"/>
                  </a:lnTo>
                  <a:lnTo>
                    <a:pt x="5001544" y="4809848"/>
                  </a:lnTo>
                  <a:lnTo>
                    <a:pt x="5004719" y="4807623"/>
                  </a:lnTo>
                  <a:lnTo>
                    <a:pt x="5036786" y="4869604"/>
                  </a:lnTo>
                  <a:lnTo>
                    <a:pt x="5057106" y="4899164"/>
                  </a:lnTo>
                  <a:lnTo>
                    <a:pt x="5078696" y="4909335"/>
                  </a:lnTo>
                  <a:lnTo>
                    <a:pt x="5085999" y="4911560"/>
                  </a:lnTo>
                  <a:lnTo>
                    <a:pt x="5094254" y="4912196"/>
                  </a:lnTo>
                  <a:lnTo>
                    <a:pt x="5098381" y="4905839"/>
                  </a:lnTo>
                  <a:lnTo>
                    <a:pt x="5106954" y="4896304"/>
                  </a:lnTo>
                  <a:lnTo>
                    <a:pt x="5116479" y="4911243"/>
                  </a:lnTo>
                  <a:lnTo>
                    <a:pt x="5126004" y="4904886"/>
                  </a:lnTo>
                  <a:lnTo>
                    <a:pt x="5130131" y="4898211"/>
                  </a:lnTo>
                  <a:lnTo>
                    <a:pt x="5148864" y="4893761"/>
                  </a:lnTo>
                  <a:lnTo>
                    <a:pt x="5162834" y="4895986"/>
                  </a:lnTo>
                  <a:lnTo>
                    <a:pt x="5181249" y="4909335"/>
                  </a:lnTo>
                  <a:lnTo>
                    <a:pt x="5175534" y="4914739"/>
                  </a:lnTo>
                  <a:lnTo>
                    <a:pt x="5160929" y="4912832"/>
                  </a:lnTo>
                  <a:lnTo>
                    <a:pt x="5156801" y="4915057"/>
                  </a:lnTo>
                  <a:cubicBezTo>
                    <a:pt x="5156589" y="4921626"/>
                    <a:pt x="5156378" y="4928194"/>
                    <a:pt x="5156166" y="4934763"/>
                  </a:cubicBezTo>
                  <a:lnTo>
                    <a:pt x="5151721" y="4947477"/>
                  </a:lnTo>
                  <a:lnTo>
                    <a:pt x="5144419" y="4948749"/>
                  </a:lnTo>
                  <a:lnTo>
                    <a:pt x="5131719" y="4950974"/>
                  </a:lnTo>
                  <a:lnTo>
                    <a:pt x="5117114" y="4960827"/>
                  </a:lnTo>
                  <a:lnTo>
                    <a:pt x="5094571" y="4943028"/>
                  </a:lnTo>
                  <a:lnTo>
                    <a:pt x="5071076" y="4943981"/>
                  </a:lnTo>
                  <a:lnTo>
                    <a:pt x="5061869" y="4955742"/>
                  </a:lnTo>
                  <a:lnTo>
                    <a:pt x="5055519" y="4969409"/>
                  </a:lnTo>
                  <a:lnTo>
                    <a:pt x="5033611" y="4976402"/>
                  </a:lnTo>
                  <a:lnTo>
                    <a:pt x="5025039" y="4986891"/>
                  </a:lnTo>
                  <a:lnTo>
                    <a:pt x="5012339" y="4987845"/>
                  </a:lnTo>
                  <a:lnTo>
                    <a:pt x="5002814" y="4981488"/>
                  </a:lnTo>
                  <a:lnTo>
                    <a:pt x="4994241" y="4986255"/>
                  </a:lnTo>
                  <a:lnTo>
                    <a:pt x="4972334" y="5008505"/>
                  </a:lnTo>
                  <a:lnTo>
                    <a:pt x="4941854" y="5033933"/>
                  </a:lnTo>
                  <a:lnTo>
                    <a:pt x="4914866" y="5053004"/>
                  </a:lnTo>
                  <a:lnTo>
                    <a:pt x="4887879" y="5037429"/>
                  </a:lnTo>
                  <a:lnTo>
                    <a:pt x="4861526" y="5034568"/>
                  </a:lnTo>
                  <a:lnTo>
                    <a:pt x="4859304" y="5027258"/>
                  </a:lnTo>
                  <a:lnTo>
                    <a:pt x="4877401" y="5013590"/>
                  </a:lnTo>
                  <a:lnTo>
                    <a:pt x="4873909" y="4995473"/>
                  </a:lnTo>
                  <a:lnTo>
                    <a:pt x="4881211" y="4992294"/>
                  </a:lnTo>
                  <a:lnTo>
                    <a:pt x="4885339" y="4962734"/>
                  </a:lnTo>
                  <a:lnTo>
                    <a:pt x="4870099" y="4939849"/>
                  </a:lnTo>
                  <a:lnTo>
                    <a:pt x="4854224" y="4945253"/>
                  </a:lnTo>
                  <a:lnTo>
                    <a:pt x="4851049" y="4936671"/>
                  </a:lnTo>
                  <a:lnTo>
                    <a:pt x="4831046" y="4919825"/>
                  </a:lnTo>
                  <a:lnTo>
                    <a:pt x="4818029" y="4918871"/>
                  </a:lnTo>
                  <a:lnTo>
                    <a:pt x="4810726" y="4929678"/>
                  </a:lnTo>
                  <a:lnTo>
                    <a:pt x="4797074" y="4924592"/>
                  </a:lnTo>
                  <a:lnTo>
                    <a:pt x="4784056" y="4917282"/>
                  </a:lnTo>
                  <a:lnTo>
                    <a:pt x="4780881" y="4909018"/>
                  </a:lnTo>
                  <a:lnTo>
                    <a:pt x="4787549" y="4904250"/>
                  </a:lnTo>
                  <a:lnTo>
                    <a:pt x="4808186" y="4888357"/>
                  </a:lnTo>
                  <a:lnTo>
                    <a:pt x="4836444" y="4865154"/>
                  </a:lnTo>
                  <a:lnTo>
                    <a:pt x="4839619" y="4855619"/>
                  </a:lnTo>
                  <a:lnTo>
                    <a:pt x="4844064" y="4862929"/>
                  </a:lnTo>
                  <a:lnTo>
                    <a:pt x="4866289" y="4854030"/>
                  </a:lnTo>
                  <a:lnTo>
                    <a:pt x="4894546" y="4846719"/>
                  </a:lnTo>
                  <a:lnTo>
                    <a:pt x="4905341" y="4849897"/>
                  </a:lnTo>
                  <a:lnTo>
                    <a:pt x="4899944" y="4839091"/>
                  </a:lnTo>
                  <a:lnTo>
                    <a:pt x="4909469" y="4829555"/>
                  </a:lnTo>
                  <a:lnTo>
                    <a:pt x="4891371" y="4835912"/>
                  </a:lnTo>
                  <a:cubicBezTo>
                    <a:pt x="4891054" y="4832098"/>
                    <a:pt x="4890736" y="4828283"/>
                    <a:pt x="4890419" y="4824469"/>
                  </a:cubicBezTo>
                  <a:lnTo>
                    <a:pt x="4885021" y="4817159"/>
                  </a:lnTo>
                  <a:lnTo>
                    <a:pt x="4882481" y="4795863"/>
                  </a:lnTo>
                  <a:lnTo>
                    <a:pt x="4877719" y="4809848"/>
                  </a:lnTo>
                  <a:lnTo>
                    <a:pt x="4870099" y="4812073"/>
                  </a:lnTo>
                  <a:lnTo>
                    <a:pt x="4875496" y="4825741"/>
                  </a:lnTo>
                  <a:lnTo>
                    <a:pt x="4871369" y="4824787"/>
                  </a:lnTo>
                  <a:lnTo>
                    <a:pt x="4861526" y="4818430"/>
                  </a:lnTo>
                  <a:lnTo>
                    <a:pt x="4855176" y="4819384"/>
                  </a:lnTo>
                  <a:lnTo>
                    <a:pt x="4847874" y="4815570"/>
                  </a:lnTo>
                  <a:cubicBezTo>
                    <a:pt x="4847556" y="4811650"/>
                    <a:pt x="4847239" y="4807729"/>
                    <a:pt x="4846921" y="4803809"/>
                  </a:cubicBezTo>
                  <a:lnTo>
                    <a:pt x="4839301" y="4809213"/>
                  </a:lnTo>
                  <a:lnTo>
                    <a:pt x="4829776" y="4801584"/>
                  </a:lnTo>
                  <a:lnTo>
                    <a:pt x="4826601" y="4807941"/>
                  </a:lnTo>
                  <a:lnTo>
                    <a:pt x="4821204" y="4809213"/>
                  </a:lnTo>
                  <a:lnTo>
                    <a:pt x="4808504" y="4811755"/>
                  </a:lnTo>
                  <a:lnTo>
                    <a:pt x="4795169" y="4816841"/>
                  </a:lnTo>
                  <a:lnTo>
                    <a:pt x="4794216" y="4824469"/>
                  </a:lnTo>
                  <a:lnTo>
                    <a:pt x="4816441" y="4828284"/>
                  </a:lnTo>
                  <a:lnTo>
                    <a:pt x="4808821" y="4830509"/>
                  </a:lnTo>
                  <a:lnTo>
                    <a:pt x="4785644" y="4826377"/>
                  </a:lnTo>
                  <a:lnTo>
                    <a:pt x="4775166" y="4828602"/>
                  </a:lnTo>
                  <a:lnTo>
                    <a:pt x="4701824" y="4809530"/>
                  </a:lnTo>
                  <a:lnTo>
                    <a:pt x="4699601" y="4797770"/>
                  </a:lnTo>
                  <a:lnTo>
                    <a:pt x="4704999" y="4808259"/>
                  </a:lnTo>
                  <a:lnTo>
                    <a:pt x="4765324" y="4822562"/>
                  </a:lnTo>
                  <a:lnTo>
                    <a:pt x="4776119" y="4823198"/>
                  </a:lnTo>
                  <a:lnTo>
                    <a:pt x="4746274" y="4799677"/>
                  </a:lnTo>
                  <a:lnTo>
                    <a:pt x="4729446" y="4799677"/>
                  </a:lnTo>
                  <a:lnTo>
                    <a:pt x="4726271" y="4807941"/>
                  </a:lnTo>
                  <a:lnTo>
                    <a:pt x="4713571" y="4802856"/>
                  </a:lnTo>
                  <a:lnTo>
                    <a:pt x="4712301" y="4792367"/>
                  </a:lnTo>
                  <a:lnTo>
                    <a:pt x="4740559" y="4785692"/>
                  </a:lnTo>
                  <a:lnTo>
                    <a:pt x="4746909" y="4784738"/>
                  </a:lnTo>
                  <a:lnTo>
                    <a:pt x="4737384" y="4768846"/>
                  </a:lnTo>
                  <a:lnTo>
                    <a:pt x="4717381" y="4764714"/>
                  </a:lnTo>
                  <a:lnTo>
                    <a:pt x="4706586" y="4770117"/>
                  </a:lnTo>
                  <a:lnTo>
                    <a:pt x="4689759" y="4756767"/>
                  </a:lnTo>
                  <a:lnTo>
                    <a:pt x="4687536" y="4752317"/>
                  </a:lnTo>
                  <a:lnTo>
                    <a:pt x="4704681" y="4757721"/>
                  </a:lnTo>
                  <a:lnTo>
                    <a:pt x="4709761" y="4754225"/>
                  </a:lnTo>
                  <a:lnTo>
                    <a:pt x="4729129" y="4759628"/>
                  </a:lnTo>
                  <a:lnTo>
                    <a:pt x="4748179" y="4763442"/>
                  </a:lnTo>
                  <a:lnTo>
                    <a:pt x="4764054" y="4769799"/>
                  </a:lnTo>
                  <a:lnTo>
                    <a:pt x="4808821" y="4724982"/>
                  </a:lnTo>
                  <a:lnTo>
                    <a:pt x="4767864" y="4752953"/>
                  </a:lnTo>
                  <a:lnTo>
                    <a:pt x="4745956" y="4759310"/>
                  </a:lnTo>
                  <a:lnTo>
                    <a:pt x="4735161" y="4747868"/>
                  </a:lnTo>
                  <a:lnTo>
                    <a:pt x="4727541" y="4738332"/>
                  </a:lnTo>
                  <a:lnTo>
                    <a:pt x="4725636" y="4731339"/>
                  </a:lnTo>
                  <a:lnTo>
                    <a:pt x="4723414" y="4717354"/>
                  </a:lnTo>
                  <a:lnTo>
                    <a:pt x="4731351" y="4710043"/>
                  </a:lnTo>
                  <a:lnTo>
                    <a:pt x="4726271" y="4699236"/>
                  </a:lnTo>
                  <a:lnTo>
                    <a:pt x="4725001" y="4688747"/>
                  </a:lnTo>
                  <a:lnTo>
                    <a:pt x="4720874" y="4703686"/>
                  </a:lnTo>
                  <a:lnTo>
                    <a:pt x="4725001" y="4708772"/>
                  </a:lnTo>
                  <a:lnTo>
                    <a:pt x="4714841" y="4717354"/>
                  </a:lnTo>
                  <a:lnTo>
                    <a:pt x="4717064" y="4729114"/>
                  </a:lnTo>
                  <a:lnTo>
                    <a:pt x="4722144" y="4737378"/>
                  </a:lnTo>
                  <a:lnTo>
                    <a:pt x="4720239" y="4744689"/>
                  </a:lnTo>
                  <a:lnTo>
                    <a:pt x="4708809" y="4749139"/>
                  </a:lnTo>
                  <a:lnTo>
                    <a:pt x="4701189" y="4742782"/>
                  </a:lnTo>
                  <a:lnTo>
                    <a:pt x="4696109" y="4747232"/>
                  </a:lnTo>
                  <a:lnTo>
                    <a:pt x="4683409" y="4747232"/>
                  </a:lnTo>
                  <a:lnTo>
                    <a:pt x="4695791" y="4725936"/>
                  </a:lnTo>
                  <a:lnTo>
                    <a:pt x="4684044" y="4726254"/>
                  </a:lnTo>
                  <a:lnTo>
                    <a:pt x="4679916" y="4718943"/>
                  </a:lnTo>
                  <a:lnTo>
                    <a:pt x="4682456" y="4738650"/>
                  </a:lnTo>
                  <a:lnTo>
                    <a:pt x="4676106" y="4744371"/>
                  </a:lnTo>
                  <a:lnTo>
                    <a:pt x="4659914" y="4746596"/>
                  </a:lnTo>
                  <a:lnTo>
                    <a:pt x="4649436" y="4751682"/>
                  </a:lnTo>
                  <a:lnTo>
                    <a:pt x="4619591" y="4753271"/>
                  </a:lnTo>
                  <a:lnTo>
                    <a:pt x="4614829" y="4759628"/>
                  </a:lnTo>
                  <a:lnTo>
                    <a:pt x="4618956" y="4769799"/>
                  </a:lnTo>
                  <a:lnTo>
                    <a:pt x="4611654" y="4781560"/>
                  </a:lnTo>
                  <a:lnTo>
                    <a:pt x="4609749" y="4797452"/>
                  </a:lnTo>
                  <a:lnTo>
                    <a:pt x="4597049" y="4809213"/>
                  </a:lnTo>
                  <a:lnTo>
                    <a:pt x="4587524" y="4820655"/>
                  </a:lnTo>
                  <a:lnTo>
                    <a:pt x="4587524" y="4816523"/>
                  </a:lnTo>
                  <a:lnTo>
                    <a:pt x="4592921" y="4807941"/>
                  </a:lnTo>
                  <a:lnTo>
                    <a:pt x="4583396" y="4805081"/>
                  </a:lnTo>
                  <a:lnTo>
                    <a:pt x="4575776" y="4799995"/>
                  </a:lnTo>
                  <a:lnTo>
                    <a:pt x="4572601" y="4788235"/>
                  </a:lnTo>
                  <a:lnTo>
                    <a:pt x="4568474" y="4796816"/>
                  </a:lnTo>
                  <a:lnTo>
                    <a:pt x="4565299" y="4787599"/>
                  </a:lnTo>
                  <a:lnTo>
                    <a:pt x="4556726" y="4784420"/>
                  </a:lnTo>
                  <a:lnTo>
                    <a:pt x="4553551" y="4798088"/>
                  </a:lnTo>
                  <a:lnTo>
                    <a:pt x="4566251" y="4811755"/>
                  </a:lnTo>
                  <a:lnTo>
                    <a:pt x="4574824" y="4815887"/>
                  </a:lnTo>
                  <a:lnTo>
                    <a:pt x="4580539" y="4820020"/>
                  </a:lnTo>
                  <a:cubicBezTo>
                    <a:pt x="4580856" y="4824152"/>
                    <a:pt x="4581174" y="4828284"/>
                    <a:pt x="4581491" y="4832416"/>
                  </a:cubicBezTo>
                  <a:lnTo>
                    <a:pt x="4576094" y="4845130"/>
                  </a:lnTo>
                  <a:lnTo>
                    <a:pt x="4564664" y="4848308"/>
                  </a:lnTo>
                  <a:lnTo>
                    <a:pt x="4557361" y="4856890"/>
                  </a:lnTo>
                  <a:lnTo>
                    <a:pt x="4552281" y="4857844"/>
                  </a:lnTo>
                  <a:lnTo>
                    <a:pt x="4539264" y="4858479"/>
                  </a:lnTo>
                  <a:lnTo>
                    <a:pt x="4523388" y="4862611"/>
                  </a:lnTo>
                  <a:lnTo>
                    <a:pt x="4531961" y="4871193"/>
                  </a:lnTo>
                  <a:lnTo>
                    <a:pt x="4513228" y="4882636"/>
                  </a:lnTo>
                  <a:lnTo>
                    <a:pt x="4507831" y="4875325"/>
                  </a:lnTo>
                  <a:lnTo>
                    <a:pt x="4504338" y="4865154"/>
                  </a:lnTo>
                  <a:lnTo>
                    <a:pt x="4508466" y="4859751"/>
                  </a:lnTo>
                  <a:lnTo>
                    <a:pt x="4508466" y="4849262"/>
                  </a:lnTo>
                  <a:lnTo>
                    <a:pt x="4502116" y="4843858"/>
                  </a:lnTo>
                  <a:lnTo>
                    <a:pt x="4493861" y="4868333"/>
                  </a:lnTo>
                  <a:cubicBezTo>
                    <a:pt x="4493543" y="4873842"/>
                    <a:pt x="4493226" y="4879352"/>
                    <a:pt x="4492908" y="4884861"/>
                  </a:cubicBezTo>
                  <a:lnTo>
                    <a:pt x="4503703" y="4891218"/>
                  </a:lnTo>
                  <a:lnTo>
                    <a:pt x="4505926" y="4905203"/>
                  </a:lnTo>
                  <a:lnTo>
                    <a:pt x="4497671" y="4910289"/>
                  </a:lnTo>
                  <a:lnTo>
                    <a:pt x="4499868" y="4919360"/>
                  </a:lnTo>
                  <a:lnTo>
                    <a:pt x="4500840" y="4920286"/>
                  </a:lnTo>
                  <a:lnTo>
                    <a:pt x="4506875" y="4943464"/>
                  </a:lnTo>
                  <a:cubicBezTo>
                    <a:pt x="4506557" y="4951507"/>
                    <a:pt x="4506240" y="4959551"/>
                    <a:pt x="4505922" y="4967594"/>
                  </a:cubicBezTo>
                  <a:lnTo>
                    <a:pt x="4499570" y="4964736"/>
                  </a:lnTo>
                  <a:lnTo>
                    <a:pt x="4505922" y="4976166"/>
                  </a:lnTo>
                  <a:cubicBezTo>
                    <a:pt x="4505604" y="4979976"/>
                    <a:pt x="4505287" y="4983786"/>
                    <a:pt x="4504969" y="4987596"/>
                  </a:cubicBezTo>
                  <a:lnTo>
                    <a:pt x="4487183" y="4995216"/>
                  </a:lnTo>
                  <a:lnTo>
                    <a:pt x="4475749" y="5001884"/>
                  </a:lnTo>
                  <a:lnTo>
                    <a:pt x="4460821" y="5005059"/>
                  </a:lnTo>
                  <a:lnTo>
                    <a:pt x="4447164" y="5022204"/>
                  </a:lnTo>
                  <a:lnTo>
                    <a:pt x="4430330" y="5038079"/>
                  </a:lnTo>
                  <a:lnTo>
                    <a:pt x="4433506" y="5029506"/>
                  </a:lnTo>
                  <a:lnTo>
                    <a:pt x="4443988" y="5017759"/>
                  </a:lnTo>
                  <a:lnTo>
                    <a:pt x="4443988" y="5008234"/>
                  </a:lnTo>
                  <a:lnTo>
                    <a:pt x="4454469" y="5000931"/>
                  </a:lnTo>
                  <a:lnTo>
                    <a:pt x="4464950" y="4992359"/>
                  </a:lnTo>
                  <a:lnTo>
                    <a:pt x="4463997" y="4986961"/>
                  </a:lnTo>
                  <a:lnTo>
                    <a:pt x="4449069" y="4990136"/>
                  </a:lnTo>
                  <a:lnTo>
                    <a:pt x="4452245" y="4980929"/>
                  </a:lnTo>
                  <a:lnTo>
                    <a:pt x="4449069" y="4971404"/>
                  </a:lnTo>
                  <a:lnTo>
                    <a:pt x="4439223" y="4964101"/>
                  </a:lnTo>
                  <a:lnTo>
                    <a:pt x="4429060" y="4968229"/>
                  </a:lnTo>
                  <a:lnTo>
                    <a:pt x="4424613" y="4976801"/>
                  </a:lnTo>
                  <a:lnTo>
                    <a:pt x="4411909" y="4972991"/>
                  </a:lnTo>
                  <a:lnTo>
                    <a:pt x="4410956" y="4981246"/>
                  </a:lnTo>
                  <a:lnTo>
                    <a:pt x="4432236" y="4983151"/>
                  </a:lnTo>
                  <a:lnTo>
                    <a:pt x="4435412" y="4985374"/>
                  </a:lnTo>
                  <a:lnTo>
                    <a:pt x="4438588" y="4991724"/>
                  </a:lnTo>
                  <a:lnTo>
                    <a:pt x="4428107" y="5004424"/>
                  </a:lnTo>
                  <a:lnTo>
                    <a:pt x="4426201" y="5009821"/>
                  </a:lnTo>
                  <a:lnTo>
                    <a:pt x="4420802" y="5011726"/>
                  </a:lnTo>
                  <a:lnTo>
                    <a:pt x="4417626" y="5007599"/>
                  </a:lnTo>
                  <a:lnTo>
                    <a:pt x="4413497" y="5011726"/>
                  </a:lnTo>
                  <a:lnTo>
                    <a:pt x="4420802" y="5021251"/>
                  </a:lnTo>
                  <a:lnTo>
                    <a:pt x="4420802" y="5028554"/>
                  </a:lnTo>
                  <a:lnTo>
                    <a:pt x="4410638" y="5035221"/>
                  </a:lnTo>
                  <a:cubicBezTo>
                    <a:pt x="4410956" y="5038925"/>
                    <a:pt x="4411273" y="5042630"/>
                    <a:pt x="4411591" y="5046334"/>
                  </a:cubicBezTo>
                  <a:lnTo>
                    <a:pt x="4416673" y="5034904"/>
                  </a:lnTo>
                  <a:lnTo>
                    <a:pt x="4430330" y="5031729"/>
                  </a:lnTo>
                  <a:lnTo>
                    <a:pt x="4430330" y="5038079"/>
                  </a:lnTo>
                  <a:lnTo>
                    <a:pt x="4408415" y="5059351"/>
                  </a:lnTo>
                  <a:lnTo>
                    <a:pt x="4409368" y="5066654"/>
                  </a:lnTo>
                  <a:lnTo>
                    <a:pt x="4410956" y="5082529"/>
                  </a:lnTo>
                  <a:lnTo>
                    <a:pt x="4409050" y="5116184"/>
                  </a:lnTo>
                  <a:lnTo>
                    <a:pt x="4416673" y="5138091"/>
                  </a:lnTo>
                  <a:lnTo>
                    <a:pt x="4416388" y="5137963"/>
                  </a:lnTo>
                  <a:lnTo>
                    <a:pt x="4413532" y="5157060"/>
                  </a:lnTo>
                  <a:lnTo>
                    <a:pt x="4399569" y="5177430"/>
                  </a:lnTo>
                  <a:lnTo>
                    <a:pt x="4398617" y="5183796"/>
                  </a:lnTo>
                  <a:lnTo>
                    <a:pt x="4376721" y="5181886"/>
                  </a:lnTo>
                  <a:lnTo>
                    <a:pt x="4365932" y="5188252"/>
                  </a:lnTo>
                  <a:lnTo>
                    <a:pt x="4345306" y="5219125"/>
                  </a:lnTo>
                  <a:lnTo>
                    <a:pt x="4332930" y="5259229"/>
                  </a:lnTo>
                  <a:lnTo>
                    <a:pt x="4330709" y="5271960"/>
                  </a:lnTo>
                  <a:lnTo>
                    <a:pt x="4323093" y="5274188"/>
                  </a:lnTo>
                  <a:lnTo>
                    <a:pt x="4314207" y="5282782"/>
                  </a:lnTo>
                  <a:lnTo>
                    <a:pt x="4314207" y="5291057"/>
                  </a:lnTo>
                  <a:lnTo>
                    <a:pt x="4306591" y="5287874"/>
                  </a:lnTo>
                  <a:lnTo>
                    <a:pt x="4298024" y="5290102"/>
                  </a:lnTo>
                  <a:cubicBezTo>
                    <a:pt x="4297707" y="5292967"/>
                    <a:pt x="4297389" y="5295831"/>
                    <a:pt x="4297072" y="5298696"/>
                  </a:cubicBezTo>
                  <a:lnTo>
                    <a:pt x="4290725" y="5302834"/>
                  </a:lnTo>
                  <a:lnTo>
                    <a:pt x="4296437" y="5306016"/>
                  </a:lnTo>
                  <a:lnTo>
                    <a:pt x="4304370" y="5300606"/>
                  </a:lnTo>
                  <a:lnTo>
                    <a:pt x="4317381" y="5301879"/>
                  </a:lnTo>
                  <a:lnTo>
                    <a:pt x="4324679" y="5304743"/>
                  </a:lnTo>
                  <a:lnTo>
                    <a:pt x="4327853" y="5312064"/>
                  </a:lnTo>
                  <a:lnTo>
                    <a:pt x="4329122" y="5321612"/>
                  </a:lnTo>
                  <a:lnTo>
                    <a:pt x="4331343" y="5327023"/>
                  </a:lnTo>
                  <a:lnTo>
                    <a:pt x="4343084" y="5338163"/>
                  </a:lnTo>
                  <a:lnTo>
                    <a:pt x="4348479" y="5349939"/>
                  </a:lnTo>
                  <a:lnTo>
                    <a:pt x="4347949" y="5350022"/>
                  </a:lnTo>
                  <a:lnTo>
                    <a:pt x="4354478" y="5386173"/>
                  </a:lnTo>
                  <a:lnTo>
                    <a:pt x="4367495" y="5416728"/>
                  </a:lnTo>
                  <a:lnTo>
                    <a:pt x="4394165" y="5435506"/>
                  </a:lnTo>
                  <a:lnTo>
                    <a:pt x="4426868" y="5452056"/>
                  </a:lnTo>
                  <a:lnTo>
                    <a:pt x="4440838" y="5454920"/>
                  </a:lnTo>
                  <a:lnTo>
                    <a:pt x="4447188" y="5451738"/>
                  </a:lnTo>
                  <a:lnTo>
                    <a:pt x="4452903" y="5461604"/>
                  </a:lnTo>
                  <a:lnTo>
                    <a:pt x="4450680" y="5467969"/>
                  </a:lnTo>
                  <a:lnTo>
                    <a:pt x="4447505" y="5471470"/>
                  </a:lnTo>
                  <a:lnTo>
                    <a:pt x="4449093" y="5473380"/>
                  </a:lnTo>
                  <a:lnTo>
                    <a:pt x="4444330" y="5483883"/>
                  </a:lnTo>
                  <a:lnTo>
                    <a:pt x="4442108" y="5490248"/>
                  </a:lnTo>
                  <a:lnTo>
                    <a:pt x="4426233" y="5488021"/>
                  </a:lnTo>
                  <a:lnTo>
                    <a:pt x="4416708" y="5487066"/>
                  </a:lnTo>
                  <a:lnTo>
                    <a:pt x="4398610" y="5486111"/>
                  </a:lnTo>
                  <a:lnTo>
                    <a:pt x="4374163" y="5482292"/>
                  </a:lnTo>
                  <a:lnTo>
                    <a:pt x="4361463" y="5481337"/>
                  </a:lnTo>
                  <a:lnTo>
                    <a:pt x="4336380" y="5489612"/>
                  </a:lnTo>
                  <a:lnTo>
                    <a:pt x="4311933" y="5483883"/>
                  </a:lnTo>
                  <a:lnTo>
                    <a:pt x="4298280" y="5488021"/>
                  </a:lnTo>
                  <a:lnTo>
                    <a:pt x="4289073" y="5510300"/>
                  </a:lnTo>
                  <a:lnTo>
                    <a:pt x="4278278" y="5522076"/>
                  </a:lnTo>
                  <a:lnTo>
                    <a:pt x="4253195" y="5536080"/>
                  </a:lnTo>
                  <a:lnTo>
                    <a:pt x="4224620" y="5550084"/>
                  </a:lnTo>
                  <a:lnTo>
                    <a:pt x="4209063" y="5568225"/>
                  </a:lnTo>
                  <a:lnTo>
                    <a:pt x="4191283" y="5582866"/>
                  </a:lnTo>
                  <a:lnTo>
                    <a:pt x="4191283" y="5592732"/>
                  </a:lnTo>
                  <a:lnTo>
                    <a:pt x="4172233" y="5602280"/>
                  </a:lnTo>
                  <a:lnTo>
                    <a:pt x="4169058" y="5601007"/>
                  </a:lnTo>
                  <a:lnTo>
                    <a:pt x="4173185" y="5594642"/>
                  </a:lnTo>
                  <a:lnTo>
                    <a:pt x="4175408" y="5585412"/>
                  </a:lnTo>
                  <a:lnTo>
                    <a:pt x="4168105" y="5578092"/>
                  </a:lnTo>
                  <a:lnTo>
                    <a:pt x="4173820" y="5569498"/>
                  </a:lnTo>
                  <a:lnTo>
                    <a:pt x="4185568" y="5564088"/>
                  </a:lnTo>
                  <a:lnTo>
                    <a:pt x="4204618" y="5551357"/>
                  </a:lnTo>
                  <a:lnTo>
                    <a:pt x="4226843" y="5537353"/>
                  </a:lnTo>
                  <a:lnTo>
                    <a:pt x="4235098" y="5534170"/>
                  </a:lnTo>
                  <a:lnTo>
                    <a:pt x="4235098" y="5524622"/>
                  </a:lnTo>
                  <a:lnTo>
                    <a:pt x="4224620" y="5528123"/>
                  </a:lnTo>
                  <a:lnTo>
                    <a:pt x="4202395" y="5533215"/>
                  </a:lnTo>
                  <a:lnTo>
                    <a:pt x="4184615" y="5544036"/>
                  </a:lnTo>
                  <a:lnTo>
                    <a:pt x="4167470" y="5537989"/>
                  </a:lnTo>
                  <a:lnTo>
                    <a:pt x="4163025" y="5522076"/>
                  </a:lnTo>
                  <a:lnTo>
                    <a:pt x="4160928" y="5513064"/>
                  </a:lnTo>
                  <a:lnTo>
                    <a:pt x="4150640" y="5513376"/>
                  </a:lnTo>
                  <a:lnTo>
                    <a:pt x="4135718" y="5512423"/>
                  </a:lnTo>
                  <a:lnTo>
                    <a:pt x="4123970" y="5504168"/>
                  </a:lnTo>
                  <a:lnTo>
                    <a:pt x="4098570" y="5493373"/>
                  </a:lnTo>
                  <a:lnTo>
                    <a:pt x="4080473" y="5491786"/>
                  </a:lnTo>
                  <a:lnTo>
                    <a:pt x="4071900" y="5495913"/>
                  </a:lnTo>
                  <a:lnTo>
                    <a:pt x="4066820" y="5485436"/>
                  </a:lnTo>
                  <a:lnTo>
                    <a:pt x="4073170" y="5474641"/>
                  </a:lnTo>
                  <a:lnTo>
                    <a:pt x="4059200" y="5477181"/>
                  </a:lnTo>
                  <a:lnTo>
                    <a:pt x="4060470" y="5486706"/>
                  </a:lnTo>
                  <a:lnTo>
                    <a:pt x="4055073" y="5494326"/>
                  </a:lnTo>
                  <a:lnTo>
                    <a:pt x="4044913" y="5497501"/>
                  </a:lnTo>
                  <a:lnTo>
                    <a:pt x="4033165" y="5498453"/>
                  </a:lnTo>
                  <a:lnTo>
                    <a:pt x="4027768" y="5493056"/>
                  </a:lnTo>
                  <a:lnTo>
                    <a:pt x="3999193" y="5494643"/>
                  </a:lnTo>
                  <a:lnTo>
                    <a:pt x="3999193" y="5501946"/>
                  </a:lnTo>
                  <a:lnTo>
                    <a:pt x="3989668" y="5512741"/>
                  </a:lnTo>
                  <a:lnTo>
                    <a:pt x="3974110" y="5516868"/>
                  </a:lnTo>
                  <a:lnTo>
                    <a:pt x="3968713" y="5516868"/>
                  </a:lnTo>
                  <a:lnTo>
                    <a:pt x="3951885" y="5506708"/>
                  </a:lnTo>
                  <a:lnTo>
                    <a:pt x="3940138" y="5520361"/>
                  </a:lnTo>
                  <a:cubicBezTo>
                    <a:pt x="3940455" y="5524277"/>
                    <a:pt x="3940773" y="5528192"/>
                    <a:pt x="3941090" y="5532108"/>
                  </a:cubicBezTo>
                  <a:lnTo>
                    <a:pt x="3953790" y="5537188"/>
                  </a:lnTo>
                  <a:lnTo>
                    <a:pt x="3946805" y="5544491"/>
                  </a:lnTo>
                  <a:lnTo>
                    <a:pt x="3950933" y="5551793"/>
                  </a:lnTo>
                  <a:lnTo>
                    <a:pt x="3963950" y="5554016"/>
                  </a:lnTo>
                  <a:lnTo>
                    <a:pt x="3964903" y="5545443"/>
                  </a:lnTo>
                  <a:lnTo>
                    <a:pt x="3976650" y="5562271"/>
                  </a:lnTo>
                  <a:lnTo>
                    <a:pt x="3991255" y="5570526"/>
                  </a:lnTo>
                  <a:lnTo>
                    <a:pt x="4001098" y="5579733"/>
                  </a:lnTo>
                  <a:lnTo>
                    <a:pt x="3989350" y="5589258"/>
                  </a:lnTo>
                  <a:lnTo>
                    <a:pt x="3971253" y="5569573"/>
                  </a:lnTo>
                  <a:lnTo>
                    <a:pt x="3963950" y="5569573"/>
                  </a:lnTo>
                  <a:lnTo>
                    <a:pt x="3955378" y="5561318"/>
                  </a:lnTo>
                  <a:lnTo>
                    <a:pt x="3934105" y="5568938"/>
                  </a:lnTo>
                  <a:lnTo>
                    <a:pt x="3935375" y="5582591"/>
                  </a:lnTo>
                  <a:lnTo>
                    <a:pt x="3962045" y="5598148"/>
                  </a:lnTo>
                  <a:lnTo>
                    <a:pt x="3962045" y="5610848"/>
                  </a:lnTo>
                  <a:lnTo>
                    <a:pt x="3947123" y="5613071"/>
                  </a:lnTo>
                  <a:lnTo>
                    <a:pt x="3932200" y="5599736"/>
                  </a:lnTo>
                  <a:cubicBezTo>
                    <a:pt x="3931883" y="5595503"/>
                    <a:pt x="3931565" y="5591269"/>
                    <a:pt x="3931248" y="5587036"/>
                  </a:cubicBezTo>
                  <a:lnTo>
                    <a:pt x="3920770" y="5580686"/>
                  </a:lnTo>
                  <a:lnTo>
                    <a:pt x="3910928" y="5584813"/>
                  </a:lnTo>
                  <a:lnTo>
                    <a:pt x="3907753" y="5595291"/>
                  </a:lnTo>
                  <a:lnTo>
                    <a:pt x="3939185" y="5620373"/>
                  </a:lnTo>
                  <a:lnTo>
                    <a:pt x="3926168" y="5627041"/>
                  </a:lnTo>
                  <a:lnTo>
                    <a:pt x="3911563" y="5616563"/>
                  </a:lnTo>
                  <a:lnTo>
                    <a:pt x="3908388" y="5621961"/>
                  </a:lnTo>
                  <a:lnTo>
                    <a:pt x="3899815" y="5614658"/>
                  </a:lnTo>
                  <a:lnTo>
                    <a:pt x="3903625" y="5598466"/>
                  </a:lnTo>
                  <a:lnTo>
                    <a:pt x="3899498" y="5587353"/>
                  </a:lnTo>
                  <a:lnTo>
                    <a:pt x="3880448" y="5582908"/>
                  </a:lnTo>
                  <a:lnTo>
                    <a:pt x="3876003" y="5568621"/>
                  </a:lnTo>
                  <a:lnTo>
                    <a:pt x="3863303" y="5570526"/>
                  </a:lnTo>
                  <a:lnTo>
                    <a:pt x="3860128" y="5562271"/>
                  </a:lnTo>
                  <a:lnTo>
                    <a:pt x="3856953" y="5551793"/>
                  </a:lnTo>
                  <a:lnTo>
                    <a:pt x="3862033" y="5543538"/>
                  </a:lnTo>
                  <a:lnTo>
                    <a:pt x="3865208" y="5531791"/>
                  </a:lnTo>
                  <a:lnTo>
                    <a:pt x="3849015" y="5527346"/>
                  </a:lnTo>
                  <a:lnTo>
                    <a:pt x="3847110" y="5539093"/>
                  </a:lnTo>
                  <a:lnTo>
                    <a:pt x="3836633" y="5545443"/>
                  </a:lnTo>
                  <a:lnTo>
                    <a:pt x="3827108" y="5560366"/>
                  </a:lnTo>
                  <a:lnTo>
                    <a:pt x="3832505" y="5577511"/>
                  </a:lnTo>
                  <a:lnTo>
                    <a:pt x="3827743" y="5593068"/>
                  </a:lnTo>
                  <a:lnTo>
                    <a:pt x="3834410" y="5617198"/>
                  </a:lnTo>
                  <a:lnTo>
                    <a:pt x="3857588" y="5639423"/>
                  </a:lnTo>
                  <a:lnTo>
                    <a:pt x="3861080" y="5666411"/>
                  </a:lnTo>
                  <a:lnTo>
                    <a:pt x="3875050" y="5671808"/>
                  </a:lnTo>
                  <a:lnTo>
                    <a:pt x="3903625" y="5700701"/>
                  </a:lnTo>
                  <a:lnTo>
                    <a:pt x="3900768" y="5730546"/>
                  </a:lnTo>
                  <a:lnTo>
                    <a:pt x="3881718" y="5726418"/>
                  </a:lnTo>
                  <a:lnTo>
                    <a:pt x="3881718" y="5719116"/>
                  </a:lnTo>
                  <a:lnTo>
                    <a:pt x="3893465" y="5716893"/>
                  </a:lnTo>
                  <a:lnTo>
                    <a:pt x="3884575" y="5706416"/>
                  </a:lnTo>
                  <a:lnTo>
                    <a:pt x="3868700" y="5688318"/>
                  </a:lnTo>
                  <a:lnTo>
                    <a:pt x="3856953" y="5700383"/>
                  </a:lnTo>
                  <a:lnTo>
                    <a:pt x="3862668" y="5709591"/>
                  </a:lnTo>
                  <a:lnTo>
                    <a:pt x="3858223" y="5714988"/>
                  </a:lnTo>
                  <a:lnTo>
                    <a:pt x="3863620" y="5721338"/>
                  </a:lnTo>
                  <a:lnTo>
                    <a:pt x="3877590" y="5724513"/>
                  </a:lnTo>
                  <a:lnTo>
                    <a:pt x="3866795" y="5742293"/>
                  </a:lnTo>
                  <a:lnTo>
                    <a:pt x="3856635" y="5748008"/>
                  </a:lnTo>
                  <a:lnTo>
                    <a:pt x="3842665" y="5744833"/>
                  </a:lnTo>
                  <a:lnTo>
                    <a:pt x="3826790" y="5741341"/>
                  </a:lnTo>
                  <a:lnTo>
                    <a:pt x="3824885" y="5753088"/>
                  </a:lnTo>
                  <a:lnTo>
                    <a:pt x="3843935" y="5754358"/>
                  </a:lnTo>
                  <a:lnTo>
                    <a:pt x="3859810" y="5761343"/>
                  </a:lnTo>
                  <a:lnTo>
                    <a:pt x="3859810" y="5770868"/>
                  </a:lnTo>
                  <a:lnTo>
                    <a:pt x="3873463" y="5773091"/>
                  </a:lnTo>
                  <a:lnTo>
                    <a:pt x="3873463" y="5765471"/>
                  </a:lnTo>
                  <a:lnTo>
                    <a:pt x="3896958" y="5779123"/>
                  </a:lnTo>
                  <a:lnTo>
                    <a:pt x="3902673" y="5794681"/>
                  </a:lnTo>
                  <a:lnTo>
                    <a:pt x="3910928" y="5801031"/>
                  </a:lnTo>
                  <a:lnTo>
                    <a:pt x="3926803" y="5801983"/>
                  </a:lnTo>
                  <a:lnTo>
                    <a:pt x="3934423" y="5814366"/>
                  </a:lnTo>
                  <a:lnTo>
                    <a:pt x="3958870" y="5825796"/>
                  </a:lnTo>
                  <a:lnTo>
                    <a:pt x="3967443" y="5835321"/>
                  </a:lnTo>
                  <a:lnTo>
                    <a:pt x="3962045" y="5852148"/>
                  </a:lnTo>
                  <a:lnTo>
                    <a:pt x="3965538" y="5857546"/>
                  </a:lnTo>
                  <a:lnTo>
                    <a:pt x="3961410" y="5863896"/>
                  </a:lnTo>
                  <a:lnTo>
                    <a:pt x="3971888" y="5877231"/>
                  </a:lnTo>
                  <a:lnTo>
                    <a:pt x="3979508" y="5891201"/>
                  </a:lnTo>
                  <a:lnTo>
                    <a:pt x="3962680" y="5894376"/>
                  </a:lnTo>
                  <a:lnTo>
                    <a:pt x="3953790" y="5883581"/>
                  </a:lnTo>
                  <a:lnTo>
                    <a:pt x="3943313" y="5883898"/>
                  </a:lnTo>
                  <a:lnTo>
                    <a:pt x="3931565" y="5869293"/>
                  </a:lnTo>
                  <a:lnTo>
                    <a:pt x="3922993" y="5864213"/>
                  </a:lnTo>
                  <a:lnTo>
                    <a:pt x="3926168" y="5853736"/>
                  </a:lnTo>
                  <a:lnTo>
                    <a:pt x="3912515" y="5851513"/>
                  </a:lnTo>
                  <a:lnTo>
                    <a:pt x="3896640" y="5857863"/>
                  </a:lnTo>
                  <a:lnTo>
                    <a:pt x="3902038" y="5864213"/>
                  </a:lnTo>
                  <a:lnTo>
                    <a:pt x="3876638" y="5865801"/>
                  </a:lnTo>
                  <a:lnTo>
                    <a:pt x="3869676" y="5859999"/>
                  </a:lnTo>
                  <a:lnTo>
                    <a:pt x="3872889" y="5872612"/>
                  </a:lnTo>
                  <a:lnTo>
                    <a:pt x="3882402" y="5876432"/>
                  </a:lnTo>
                  <a:lnTo>
                    <a:pt x="3876060" y="5884073"/>
                  </a:lnTo>
                  <a:lnTo>
                    <a:pt x="3885572" y="5885983"/>
                  </a:lnTo>
                  <a:lnTo>
                    <a:pt x="3890012" y="5900946"/>
                  </a:lnTo>
                  <a:lnTo>
                    <a:pt x="3899524" y="5904766"/>
                  </a:lnTo>
                  <a:lnTo>
                    <a:pt x="3904597" y="5906039"/>
                  </a:lnTo>
                  <a:lnTo>
                    <a:pt x="3900475" y="5893623"/>
                  </a:lnTo>
                  <a:lnTo>
                    <a:pt x="3905865" y="5891076"/>
                  </a:lnTo>
                  <a:lnTo>
                    <a:pt x="3914109" y="5897444"/>
                  </a:lnTo>
                  <a:lnTo>
                    <a:pt x="3915378" y="5910178"/>
                  </a:lnTo>
                  <a:lnTo>
                    <a:pt x="3919500" y="5911133"/>
                  </a:lnTo>
                  <a:lnTo>
                    <a:pt x="3917914" y="5917500"/>
                  </a:lnTo>
                  <a:lnTo>
                    <a:pt x="3909353" y="5928325"/>
                  </a:lnTo>
                  <a:lnTo>
                    <a:pt x="3900792" y="5927370"/>
                  </a:lnTo>
                  <a:lnTo>
                    <a:pt x="3896670" y="5934692"/>
                  </a:lnTo>
                  <a:lnTo>
                    <a:pt x="3888109" y="5943288"/>
                  </a:lnTo>
                  <a:lnTo>
                    <a:pt x="3885255" y="5943288"/>
                  </a:lnTo>
                  <a:lnTo>
                    <a:pt x="3877646" y="5931508"/>
                  </a:lnTo>
                  <a:lnTo>
                    <a:pt x="3885890" y="5928325"/>
                  </a:lnTo>
                  <a:lnTo>
                    <a:pt x="3869084" y="5922276"/>
                  </a:lnTo>
                  <a:lnTo>
                    <a:pt x="3867816" y="5915909"/>
                  </a:lnTo>
                  <a:lnTo>
                    <a:pt x="3855133" y="5918137"/>
                  </a:lnTo>
                  <a:lnTo>
                    <a:pt x="3854182" y="5924504"/>
                  </a:lnTo>
                  <a:lnTo>
                    <a:pt x="3863060" y="5935010"/>
                  </a:lnTo>
                  <a:lnTo>
                    <a:pt x="3860840" y="5953794"/>
                  </a:lnTo>
                  <a:lnTo>
                    <a:pt x="3870353" y="5967801"/>
                  </a:lnTo>
                  <a:lnTo>
                    <a:pt x="3875109" y="5982128"/>
                  </a:lnTo>
                  <a:lnTo>
                    <a:pt x="3877011" y="6000274"/>
                  </a:lnTo>
                  <a:lnTo>
                    <a:pt x="3872255" y="6015237"/>
                  </a:lnTo>
                  <a:lnTo>
                    <a:pt x="3882719" y="6024470"/>
                  </a:lnTo>
                  <a:lnTo>
                    <a:pt x="3879548" y="6031792"/>
                  </a:lnTo>
                  <a:lnTo>
                    <a:pt x="3895402" y="6043571"/>
                  </a:lnTo>
                  <a:lnTo>
                    <a:pt x="3883987" y="6049938"/>
                  </a:lnTo>
                  <a:lnTo>
                    <a:pt x="3876377" y="6034975"/>
                  </a:lnTo>
                  <a:lnTo>
                    <a:pt x="3869084" y="6033384"/>
                  </a:lnTo>
                  <a:lnTo>
                    <a:pt x="3870987" y="6043571"/>
                  </a:lnTo>
                  <a:lnTo>
                    <a:pt x="3861475" y="6043890"/>
                  </a:lnTo>
                  <a:lnTo>
                    <a:pt x="3862743" y="6038477"/>
                  </a:lnTo>
                  <a:lnTo>
                    <a:pt x="3855133" y="6021604"/>
                  </a:lnTo>
                  <a:lnTo>
                    <a:pt x="3844352" y="6001866"/>
                  </a:lnTo>
                  <a:lnTo>
                    <a:pt x="3829767" y="6006960"/>
                  </a:lnTo>
                  <a:lnTo>
                    <a:pt x="3819303" y="6033702"/>
                  </a:lnTo>
                  <a:lnTo>
                    <a:pt x="3822791" y="6054714"/>
                  </a:lnTo>
                  <a:lnTo>
                    <a:pt x="3818352" y="6048665"/>
                  </a:lnTo>
                  <a:lnTo>
                    <a:pt x="3813279" y="6051849"/>
                  </a:lnTo>
                  <a:lnTo>
                    <a:pt x="3807889" y="6038796"/>
                  </a:lnTo>
                  <a:lnTo>
                    <a:pt x="3800279" y="5999956"/>
                  </a:lnTo>
                  <a:lnTo>
                    <a:pt x="3792669" y="5995817"/>
                  </a:lnTo>
                  <a:lnTo>
                    <a:pt x="3790132" y="5987540"/>
                  </a:lnTo>
                  <a:lnTo>
                    <a:pt x="3779986" y="5986585"/>
                  </a:lnTo>
                  <a:lnTo>
                    <a:pt x="3777449" y="5971622"/>
                  </a:lnTo>
                  <a:lnTo>
                    <a:pt x="3764132" y="5978944"/>
                  </a:lnTo>
                  <a:lnTo>
                    <a:pt x="3758742" y="6006641"/>
                  </a:lnTo>
                  <a:lnTo>
                    <a:pt x="3753351" y="5998046"/>
                  </a:lnTo>
                  <a:lnTo>
                    <a:pt x="3745107" y="6002503"/>
                  </a:lnTo>
                  <a:lnTo>
                    <a:pt x="3734327" y="5982446"/>
                  </a:lnTo>
                  <a:lnTo>
                    <a:pt x="3733058" y="5960479"/>
                  </a:lnTo>
                  <a:lnTo>
                    <a:pt x="3742571" y="5949973"/>
                  </a:lnTo>
                  <a:lnTo>
                    <a:pt x="3737814" y="5927688"/>
                  </a:lnTo>
                  <a:lnTo>
                    <a:pt x="3721961" y="5903493"/>
                  </a:lnTo>
                  <a:lnTo>
                    <a:pt x="3708326" y="5898080"/>
                  </a:lnTo>
                  <a:lnTo>
                    <a:pt x="3701985" y="5903493"/>
                  </a:lnTo>
                  <a:lnTo>
                    <a:pt x="3694375" y="5879297"/>
                  </a:lnTo>
                  <a:lnTo>
                    <a:pt x="3681692" y="5876432"/>
                  </a:lnTo>
                  <a:cubicBezTo>
                    <a:pt x="3681586" y="5871869"/>
                    <a:pt x="3681481" y="5867305"/>
                    <a:pt x="3681375" y="5862742"/>
                  </a:cubicBezTo>
                  <a:lnTo>
                    <a:pt x="3690887" y="5862742"/>
                  </a:lnTo>
                  <a:lnTo>
                    <a:pt x="3711814" y="5839820"/>
                  </a:lnTo>
                  <a:lnTo>
                    <a:pt x="3709595" y="5824221"/>
                  </a:lnTo>
                  <a:lnTo>
                    <a:pt x="3710863" y="5820082"/>
                  </a:lnTo>
                  <a:lnTo>
                    <a:pt x="3725448" y="5835682"/>
                  </a:lnTo>
                  <a:lnTo>
                    <a:pt x="3740351" y="5836637"/>
                  </a:lnTo>
                  <a:lnTo>
                    <a:pt x="3746693" y="5826131"/>
                  </a:lnTo>
                  <a:lnTo>
                    <a:pt x="3762547" y="5819764"/>
                  </a:lnTo>
                  <a:lnTo>
                    <a:pt x="3788230" y="5838547"/>
                  </a:lnTo>
                  <a:lnTo>
                    <a:pt x="3812328" y="5846824"/>
                  </a:lnTo>
                  <a:lnTo>
                    <a:pt x="3836426" y="5846506"/>
                  </a:lnTo>
                  <a:lnTo>
                    <a:pt x="3849426" y="5860196"/>
                  </a:lnTo>
                  <a:lnTo>
                    <a:pt x="3857036" y="5860832"/>
                  </a:lnTo>
                  <a:lnTo>
                    <a:pt x="3868367" y="5859082"/>
                  </a:lnTo>
                  <a:lnTo>
                    <a:pt x="3859493" y="5854053"/>
                  </a:lnTo>
                  <a:lnTo>
                    <a:pt x="3872193" y="5847703"/>
                  </a:lnTo>
                  <a:lnTo>
                    <a:pt x="3883940" y="5850878"/>
                  </a:lnTo>
                  <a:lnTo>
                    <a:pt x="3893465" y="5849608"/>
                  </a:lnTo>
                  <a:lnTo>
                    <a:pt x="3889020" y="5840083"/>
                  </a:lnTo>
                  <a:lnTo>
                    <a:pt x="3876320" y="5835003"/>
                  </a:lnTo>
                  <a:lnTo>
                    <a:pt x="3868065" y="5837226"/>
                  </a:lnTo>
                  <a:lnTo>
                    <a:pt x="3859493" y="5833098"/>
                  </a:lnTo>
                  <a:lnTo>
                    <a:pt x="3843618" y="5815318"/>
                  </a:lnTo>
                  <a:lnTo>
                    <a:pt x="3845523" y="5828971"/>
                  </a:lnTo>
                  <a:lnTo>
                    <a:pt x="3830918" y="5828018"/>
                  </a:lnTo>
                  <a:lnTo>
                    <a:pt x="3827743" y="5814366"/>
                  </a:lnTo>
                  <a:lnTo>
                    <a:pt x="3823298" y="5817541"/>
                  </a:lnTo>
                  <a:lnTo>
                    <a:pt x="3811550" y="5810556"/>
                  </a:lnTo>
                  <a:lnTo>
                    <a:pt x="3797898" y="5817858"/>
                  </a:lnTo>
                  <a:lnTo>
                    <a:pt x="3787420" y="5809286"/>
                  </a:lnTo>
                  <a:lnTo>
                    <a:pt x="3761703" y="5813096"/>
                  </a:lnTo>
                  <a:lnTo>
                    <a:pt x="3753765" y="5811826"/>
                  </a:lnTo>
                  <a:lnTo>
                    <a:pt x="3747415" y="5811191"/>
                  </a:lnTo>
                  <a:lnTo>
                    <a:pt x="3742653" y="5810873"/>
                  </a:lnTo>
                  <a:lnTo>
                    <a:pt x="3741383" y="5811191"/>
                  </a:lnTo>
                  <a:lnTo>
                    <a:pt x="3739478" y="5812461"/>
                  </a:lnTo>
                  <a:lnTo>
                    <a:pt x="3735985" y="5815636"/>
                  </a:lnTo>
                  <a:lnTo>
                    <a:pt x="3732810" y="5818811"/>
                  </a:lnTo>
                  <a:lnTo>
                    <a:pt x="3731223" y="5820398"/>
                  </a:lnTo>
                  <a:lnTo>
                    <a:pt x="3715348" y="5816588"/>
                  </a:lnTo>
                  <a:lnTo>
                    <a:pt x="3704553" y="5800713"/>
                  </a:lnTo>
                  <a:lnTo>
                    <a:pt x="3697250" y="5808968"/>
                  </a:lnTo>
                  <a:lnTo>
                    <a:pt x="3695345" y="5816588"/>
                  </a:lnTo>
                  <a:lnTo>
                    <a:pt x="3687725" y="5812461"/>
                  </a:lnTo>
                  <a:lnTo>
                    <a:pt x="3684550" y="5801031"/>
                  </a:lnTo>
                  <a:lnTo>
                    <a:pt x="3675978" y="5789283"/>
                  </a:lnTo>
                  <a:cubicBezTo>
                    <a:pt x="3676295" y="5785896"/>
                    <a:pt x="3676613" y="5782510"/>
                    <a:pt x="3676930" y="5779123"/>
                  </a:cubicBezTo>
                  <a:lnTo>
                    <a:pt x="3668358" y="5781028"/>
                  </a:lnTo>
                  <a:lnTo>
                    <a:pt x="3665183" y="5764201"/>
                  </a:lnTo>
                  <a:lnTo>
                    <a:pt x="3650260" y="5761343"/>
                  </a:lnTo>
                  <a:lnTo>
                    <a:pt x="3646133" y="5750548"/>
                  </a:lnTo>
                  <a:lnTo>
                    <a:pt x="3652165" y="5740071"/>
                  </a:lnTo>
                  <a:lnTo>
                    <a:pt x="3667088" y="5735943"/>
                  </a:lnTo>
                  <a:lnTo>
                    <a:pt x="3675343" y="5743881"/>
                  </a:lnTo>
                  <a:lnTo>
                    <a:pt x="3683915" y="5747056"/>
                  </a:lnTo>
                  <a:lnTo>
                    <a:pt x="3681693" y="5733403"/>
                  </a:lnTo>
                  <a:lnTo>
                    <a:pt x="3676613" y="5727371"/>
                  </a:lnTo>
                  <a:lnTo>
                    <a:pt x="3660738" y="5728323"/>
                  </a:lnTo>
                  <a:lnTo>
                    <a:pt x="3654388" y="5720068"/>
                  </a:lnTo>
                  <a:lnTo>
                    <a:pt x="3648990" y="5730546"/>
                  </a:lnTo>
                  <a:lnTo>
                    <a:pt x="3645815" y="5739118"/>
                  </a:lnTo>
                  <a:lnTo>
                    <a:pt x="3641370" y="5733721"/>
                  </a:lnTo>
                  <a:lnTo>
                    <a:pt x="3639465" y="5722291"/>
                  </a:lnTo>
                  <a:lnTo>
                    <a:pt x="3631845" y="5709591"/>
                  </a:lnTo>
                  <a:lnTo>
                    <a:pt x="3615018" y="5708956"/>
                  </a:lnTo>
                  <a:lnTo>
                    <a:pt x="3602000" y="5689906"/>
                  </a:lnTo>
                  <a:lnTo>
                    <a:pt x="3606128" y="5683556"/>
                  </a:lnTo>
                  <a:lnTo>
                    <a:pt x="3595968" y="5682286"/>
                  </a:lnTo>
                  <a:cubicBezTo>
                    <a:pt x="3595650" y="5676888"/>
                    <a:pt x="3595333" y="5671491"/>
                    <a:pt x="3595015" y="5666093"/>
                  </a:cubicBezTo>
                  <a:lnTo>
                    <a:pt x="3588665" y="5656886"/>
                  </a:lnTo>
                  <a:lnTo>
                    <a:pt x="3589618" y="5650536"/>
                  </a:lnTo>
                  <a:lnTo>
                    <a:pt x="3582315" y="5649583"/>
                  </a:lnTo>
                  <a:lnTo>
                    <a:pt x="3578188" y="5641963"/>
                  </a:lnTo>
                  <a:lnTo>
                    <a:pt x="3578378" y="5641929"/>
                  </a:lnTo>
                  <a:lnTo>
                    <a:pt x="3574656" y="5639745"/>
                  </a:lnTo>
                  <a:lnTo>
                    <a:pt x="3577496" y="5632442"/>
                  </a:lnTo>
                  <a:lnTo>
                    <a:pt x="3571816" y="5618155"/>
                  </a:lnTo>
                  <a:lnTo>
                    <a:pt x="3557613" y="5606090"/>
                  </a:lnTo>
                  <a:lnTo>
                    <a:pt x="3537414" y="5597200"/>
                  </a:lnTo>
                  <a:lnTo>
                    <a:pt x="3526999" y="5579420"/>
                  </a:lnTo>
                  <a:lnTo>
                    <a:pt x="3525737" y="5573387"/>
                  </a:lnTo>
                  <a:lnTo>
                    <a:pt x="3515006" y="5557830"/>
                  </a:lnTo>
                  <a:lnTo>
                    <a:pt x="3517847" y="5553067"/>
                  </a:lnTo>
                  <a:lnTo>
                    <a:pt x="3527946" y="5560052"/>
                  </a:lnTo>
                  <a:lnTo>
                    <a:pt x="3526684" y="5550845"/>
                  </a:lnTo>
                  <a:cubicBezTo>
                    <a:pt x="3526894" y="5549469"/>
                    <a:pt x="3527105" y="5548093"/>
                    <a:pt x="3527315" y="5546717"/>
                  </a:cubicBezTo>
                  <a:lnTo>
                    <a:pt x="3520372" y="5543860"/>
                  </a:lnTo>
                  <a:lnTo>
                    <a:pt x="3514691" y="5534970"/>
                  </a:lnTo>
                  <a:lnTo>
                    <a:pt x="3514691" y="5523540"/>
                  </a:lnTo>
                  <a:lnTo>
                    <a:pt x="3522581" y="5513062"/>
                  </a:lnTo>
                  <a:lnTo>
                    <a:pt x="3527946" y="5504490"/>
                  </a:lnTo>
                  <a:lnTo>
                    <a:pt x="3529840" y="5490202"/>
                  </a:lnTo>
                  <a:lnTo>
                    <a:pt x="3531418" y="5480995"/>
                  </a:lnTo>
                  <a:lnTo>
                    <a:pt x="3523843" y="5473057"/>
                  </a:lnTo>
                  <a:lnTo>
                    <a:pt x="3532365" y="5464485"/>
                  </a:lnTo>
                  <a:lnTo>
                    <a:pt x="3526053" y="5451784"/>
                  </a:lnTo>
                  <a:lnTo>
                    <a:pt x="3523212" y="5445434"/>
                  </a:lnTo>
                  <a:lnTo>
                    <a:pt x="3529524" y="5441307"/>
                  </a:lnTo>
                  <a:lnTo>
                    <a:pt x="3524159" y="5427337"/>
                  </a:lnTo>
                  <a:lnTo>
                    <a:pt x="3527946" y="5420352"/>
                  </a:lnTo>
                  <a:lnTo>
                    <a:pt x="3540570" y="5404794"/>
                  </a:lnTo>
                  <a:lnTo>
                    <a:pt x="3535836" y="5397809"/>
                  </a:lnTo>
                  <a:lnTo>
                    <a:pt x="3526053" y="5394952"/>
                  </a:lnTo>
                  <a:lnTo>
                    <a:pt x="3525643" y="5394317"/>
                  </a:lnTo>
                  <a:lnTo>
                    <a:pt x="3516101" y="5394317"/>
                  </a:lnTo>
                  <a:lnTo>
                    <a:pt x="3512284" y="5386716"/>
                  </a:lnTo>
                  <a:lnTo>
                    <a:pt x="3510694" y="5374048"/>
                  </a:lnTo>
                  <a:lnTo>
                    <a:pt x="3492882" y="5352511"/>
                  </a:lnTo>
                  <a:lnTo>
                    <a:pt x="3469663" y="5340159"/>
                  </a:lnTo>
                  <a:lnTo>
                    <a:pt x="3460121" y="5329707"/>
                  </a:lnTo>
                  <a:lnTo>
                    <a:pt x="3445809" y="5327807"/>
                  </a:lnTo>
                  <a:lnTo>
                    <a:pt x="3441674" y="5318622"/>
                  </a:lnTo>
                  <a:lnTo>
                    <a:pt x="3448671" y="5320839"/>
                  </a:lnTo>
                  <a:lnTo>
                    <a:pt x="3454396" y="5318939"/>
                  </a:lnTo>
                  <a:lnTo>
                    <a:pt x="3455032" y="5310071"/>
                  </a:lnTo>
                  <a:lnTo>
                    <a:pt x="3445596" y="5305079"/>
                  </a:lnTo>
                  <a:lnTo>
                    <a:pt x="3448013" y="5314939"/>
                  </a:lnTo>
                  <a:lnTo>
                    <a:pt x="3441636" y="5312732"/>
                  </a:lnTo>
                  <a:lnTo>
                    <a:pt x="3436217" y="5308949"/>
                  </a:lnTo>
                  <a:lnTo>
                    <a:pt x="3431434" y="5305166"/>
                  </a:lnTo>
                  <a:lnTo>
                    <a:pt x="3427927" y="5302014"/>
                  </a:lnTo>
                  <a:lnTo>
                    <a:pt x="3425696" y="5298861"/>
                  </a:lnTo>
                  <a:lnTo>
                    <a:pt x="3423145" y="5296654"/>
                  </a:lnTo>
                  <a:lnTo>
                    <a:pt x="3420913" y="5295078"/>
                  </a:lnTo>
                  <a:lnTo>
                    <a:pt x="3393814" y="5279000"/>
                  </a:lnTo>
                  <a:lnTo>
                    <a:pt x="3380105" y="5263238"/>
                  </a:lnTo>
                  <a:lnTo>
                    <a:pt x="3365758" y="5256303"/>
                  </a:lnTo>
                  <a:lnTo>
                    <a:pt x="3371178" y="5268913"/>
                  </a:lnTo>
                  <a:lnTo>
                    <a:pt x="3355875" y="5258509"/>
                  </a:lnTo>
                  <a:lnTo>
                    <a:pt x="3332601" y="5247476"/>
                  </a:lnTo>
                  <a:lnTo>
                    <a:pt x="3320486" y="5245269"/>
                  </a:lnTo>
                  <a:lnTo>
                    <a:pt x="3301995" y="5240855"/>
                  </a:lnTo>
                  <a:lnTo>
                    <a:pt x="3294025" y="5229506"/>
                  </a:lnTo>
                  <a:lnTo>
                    <a:pt x="3321124" y="5232974"/>
                  </a:lnTo>
                  <a:lnTo>
                    <a:pt x="3333877" y="5237072"/>
                  </a:lnTo>
                  <a:lnTo>
                    <a:pt x="3352368" y="5241171"/>
                  </a:lnTo>
                  <a:lnTo>
                    <a:pt x="3357469" y="5244954"/>
                  </a:lnTo>
                  <a:lnTo>
                    <a:pt x="3355237" y="5235496"/>
                  </a:lnTo>
                  <a:lnTo>
                    <a:pt x="3357761" y="5233854"/>
                  </a:lnTo>
                  <a:lnTo>
                    <a:pt x="3374251" y="5226890"/>
                  </a:lnTo>
                  <a:lnTo>
                    <a:pt x="3376538" y="5226649"/>
                  </a:lnTo>
                  <a:cubicBezTo>
                    <a:pt x="3376489" y="5226428"/>
                    <a:pt x="3376439" y="5226207"/>
                    <a:pt x="3376390" y="5225986"/>
                  </a:cubicBezTo>
                  <a:lnTo>
                    <a:pt x="3374251" y="5226890"/>
                  </a:lnTo>
                  <a:lnTo>
                    <a:pt x="3367352" y="5227615"/>
                  </a:lnTo>
                  <a:lnTo>
                    <a:pt x="3357761" y="5233854"/>
                  </a:lnTo>
                  <a:lnTo>
                    <a:pt x="3355306" y="5234891"/>
                  </a:lnTo>
                  <a:lnTo>
                    <a:pt x="3346733" y="5230124"/>
                  </a:lnTo>
                  <a:lnTo>
                    <a:pt x="3354671" y="5222815"/>
                  </a:lnTo>
                  <a:lnTo>
                    <a:pt x="3358798" y="5218366"/>
                  </a:lnTo>
                  <a:cubicBezTo>
                    <a:pt x="3359425" y="5217528"/>
                    <a:pt x="3359183" y="5217140"/>
                    <a:pt x="3358436" y="5217784"/>
                  </a:cubicBezTo>
                  <a:lnTo>
                    <a:pt x="3354315" y="5222229"/>
                  </a:lnTo>
                  <a:lnTo>
                    <a:pt x="3340052" y="5224452"/>
                  </a:lnTo>
                  <a:lnTo>
                    <a:pt x="3327374" y="5222547"/>
                  </a:lnTo>
                  <a:lnTo>
                    <a:pt x="3291558" y="5197464"/>
                  </a:lnTo>
                  <a:lnTo>
                    <a:pt x="3284585" y="5183177"/>
                  </a:lnTo>
                  <a:lnTo>
                    <a:pt x="3262715" y="5167619"/>
                  </a:lnTo>
                  <a:lnTo>
                    <a:pt x="3236724" y="5163492"/>
                  </a:lnTo>
                  <a:lnTo>
                    <a:pt x="3223095" y="5169842"/>
                  </a:lnTo>
                  <a:lnTo>
                    <a:pt x="3197105" y="5168889"/>
                  </a:lnTo>
                  <a:lnTo>
                    <a:pt x="3185694" y="5151744"/>
                  </a:lnTo>
                  <a:lnTo>
                    <a:pt x="3187913" y="5144442"/>
                  </a:lnTo>
                  <a:lnTo>
                    <a:pt x="3160338" y="5123804"/>
                  </a:lnTo>
                  <a:lnTo>
                    <a:pt x="3116598" y="5068242"/>
                  </a:lnTo>
                  <a:cubicBezTo>
                    <a:pt x="3116492" y="5066760"/>
                    <a:pt x="3116387" y="5065279"/>
                    <a:pt x="3116281" y="5063797"/>
                  </a:cubicBezTo>
                  <a:lnTo>
                    <a:pt x="3125790" y="5065067"/>
                  </a:lnTo>
                  <a:lnTo>
                    <a:pt x="3132129" y="5063797"/>
                  </a:lnTo>
                  <a:lnTo>
                    <a:pt x="3125790" y="5056494"/>
                  </a:lnTo>
                  <a:lnTo>
                    <a:pt x="3125790" y="5052049"/>
                  </a:lnTo>
                  <a:lnTo>
                    <a:pt x="3141637" y="5060622"/>
                  </a:lnTo>
                  <a:lnTo>
                    <a:pt x="3152097" y="5071099"/>
                  </a:lnTo>
                  <a:lnTo>
                    <a:pt x="3154316" y="5061257"/>
                  </a:lnTo>
                  <a:lnTo>
                    <a:pt x="3144807" y="5059669"/>
                  </a:lnTo>
                  <a:lnTo>
                    <a:pt x="3123571" y="5040937"/>
                  </a:lnTo>
                  <a:lnTo>
                    <a:pt x="3111844" y="5026014"/>
                  </a:lnTo>
                  <a:lnTo>
                    <a:pt x="3105187" y="5012679"/>
                  </a:lnTo>
                  <a:lnTo>
                    <a:pt x="3100750" y="4980612"/>
                  </a:lnTo>
                  <a:lnTo>
                    <a:pt x="3093143" y="4963149"/>
                  </a:lnTo>
                  <a:lnTo>
                    <a:pt x="3070005" y="4933621"/>
                  </a:lnTo>
                  <a:lnTo>
                    <a:pt x="3053524" y="4927589"/>
                  </a:lnTo>
                  <a:lnTo>
                    <a:pt x="3045283" y="4918064"/>
                  </a:lnTo>
                  <a:lnTo>
                    <a:pt x="3030703" y="4921239"/>
                  </a:lnTo>
                  <a:lnTo>
                    <a:pt x="3025314" y="4945686"/>
                  </a:lnTo>
                  <a:lnTo>
                    <a:pt x="3027850" y="4958386"/>
                  </a:lnTo>
                  <a:lnTo>
                    <a:pt x="3018341" y="4971086"/>
                  </a:lnTo>
                  <a:lnTo>
                    <a:pt x="3016123" y="4966006"/>
                  </a:lnTo>
                  <a:lnTo>
                    <a:pt x="3012953" y="4975531"/>
                  </a:lnTo>
                  <a:lnTo>
                    <a:pt x="3006931" y="4990137"/>
                  </a:lnTo>
                  <a:lnTo>
                    <a:pt x="3005980" y="4995217"/>
                  </a:lnTo>
                  <a:lnTo>
                    <a:pt x="2992351" y="4986962"/>
                  </a:lnTo>
                  <a:lnTo>
                    <a:pt x="2988547" y="4967276"/>
                  </a:lnTo>
                  <a:lnTo>
                    <a:pt x="2977137" y="4958704"/>
                  </a:lnTo>
                  <a:lnTo>
                    <a:pt x="2971749" y="4946004"/>
                  </a:lnTo>
                  <a:lnTo>
                    <a:pt x="2974601" y="4927271"/>
                  </a:lnTo>
                  <a:lnTo>
                    <a:pt x="2963825" y="4910444"/>
                  </a:lnTo>
                  <a:lnTo>
                    <a:pt x="2963825" y="4899649"/>
                  </a:lnTo>
                  <a:lnTo>
                    <a:pt x="2976186" y="4893299"/>
                  </a:lnTo>
                  <a:lnTo>
                    <a:pt x="2976672" y="4893377"/>
                  </a:lnTo>
                  <a:lnTo>
                    <a:pt x="2981824" y="4881196"/>
                  </a:lnTo>
                  <a:lnTo>
                    <a:pt x="2977710" y="4874199"/>
                  </a:lnTo>
                  <a:lnTo>
                    <a:pt x="2986888" y="4875471"/>
                  </a:lnTo>
                  <a:lnTo>
                    <a:pt x="2990656" y="4865568"/>
                  </a:lnTo>
                  <a:lnTo>
                    <a:pt x="2977241" y="4873821"/>
                  </a:lnTo>
                  <a:lnTo>
                    <a:pt x="2960110" y="4867464"/>
                  </a:lnTo>
                  <a:lnTo>
                    <a:pt x="2943297" y="4876364"/>
                  </a:lnTo>
                  <a:lnTo>
                    <a:pt x="2927436" y="4870960"/>
                  </a:lnTo>
                  <a:lnTo>
                    <a:pt x="2894761" y="4889077"/>
                  </a:lnTo>
                  <a:lnTo>
                    <a:pt x="2863038" y="4899884"/>
                  </a:lnTo>
                  <a:lnTo>
                    <a:pt x="2852887" y="4901155"/>
                  </a:lnTo>
                  <a:lnTo>
                    <a:pt x="2843053" y="4922132"/>
                  </a:lnTo>
                  <a:lnTo>
                    <a:pt x="2844639" y="4939296"/>
                  </a:lnTo>
                  <a:lnTo>
                    <a:pt x="2862721" y="4962180"/>
                  </a:lnTo>
                  <a:lnTo>
                    <a:pt x="2862721" y="4977118"/>
                  </a:lnTo>
                  <a:lnTo>
                    <a:pt x="2850349" y="4994282"/>
                  </a:lnTo>
                  <a:cubicBezTo>
                    <a:pt x="2850032" y="5004029"/>
                    <a:pt x="2849714" y="5013776"/>
                    <a:pt x="2849397" y="5023523"/>
                  </a:cubicBezTo>
                  <a:lnTo>
                    <a:pt x="2857011" y="5056260"/>
                  </a:lnTo>
                  <a:lnTo>
                    <a:pt x="2892223" y="5094718"/>
                  </a:lnTo>
                  <a:lnTo>
                    <a:pt x="2944566" y="5138580"/>
                  </a:lnTo>
                  <a:lnTo>
                    <a:pt x="2977558" y="5157332"/>
                  </a:lnTo>
                  <a:lnTo>
                    <a:pt x="3003571" y="5234249"/>
                  </a:lnTo>
                  <a:lnTo>
                    <a:pt x="3036880" y="5295274"/>
                  </a:lnTo>
                  <a:lnTo>
                    <a:pt x="3070189" y="5330554"/>
                  </a:lnTo>
                  <a:lnTo>
                    <a:pt x="3108256" y="5352485"/>
                  </a:lnTo>
                  <a:lnTo>
                    <a:pt x="3135855" y="5374416"/>
                  </a:lnTo>
                  <a:lnTo>
                    <a:pt x="3163454" y="5357252"/>
                  </a:lnTo>
                  <a:lnTo>
                    <a:pt x="3164406" y="5364563"/>
                  </a:lnTo>
                  <a:lnTo>
                    <a:pt x="3172019" y="5366787"/>
                  </a:lnTo>
                  <a:lnTo>
                    <a:pt x="3176778" y="5355981"/>
                  </a:lnTo>
                  <a:lnTo>
                    <a:pt x="3188515" y="5351849"/>
                  </a:lnTo>
                  <a:lnTo>
                    <a:pt x="3200252" y="5351531"/>
                  </a:lnTo>
                  <a:lnTo>
                    <a:pt x="3213259" y="5373780"/>
                  </a:lnTo>
                  <a:lnTo>
                    <a:pt x="3204694" y="5384269"/>
                  </a:lnTo>
                  <a:lnTo>
                    <a:pt x="3194225" y="5398253"/>
                  </a:lnTo>
                  <a:lnTo>
                    <a:pt x="3192322" y="5409696"/>
                  </a:lnTo>
                  <a:lnTo>
                    <a:pt x="3203108" y="5431944"/>
                  </a:lnTo>
                  <a:lnTo>
                    <a:pt x="3222141" y="5436712"/>
                  </a:lnTo>
                  <a:lnTo>
                    <a:pt x="3271946" y="5456418"/>
                  </a:lnTo>
                  <a:lnTo>
                    <a:pt x="3322703" y="5478349"/>
                  </a:lnTo>
                  <a:lnTo>
                    <a:pt x="3357281" y="5513629"/>
                  </a:lnTo>
                  <a:lnTo>
                    <a:pt x="3391224" y="5526024"/>
                  </a:lnTo>
                  <a:lnTo>
                    <a:pt x="3404865" y="5541598"/>
                  </a:lnTo>
                  <a:lnTo>
                    <a:pt x="3429609" y="5562576"/>
                  </a:lnTo>
                  <a:lnTo>
                    <a:pt x="3443250" y="5581646"/>
                  </a:lnTo>
                  <a:lnTo>
                    <a:pt x="3435319" y="5601352"/>
                  </a:lnTo>
                  <a:lnTo>
                    <a:pt x="3429926" y="5619469"/>
                  </a:lnTo>
                  <a:lnTo>
                    <a:pt x="3396934" y="5603894"/>
                  </a:lnTo>
                  <a:lnTo>
                    <a:pt x="3382976" y="5572429"/>
                  </a:lnTo>
                  <a:lnTo>
                    <a:pt x="3329999" y="5563529"/>
                  </a:lnTo>
                  <a:lnTo>
                    <a:pt x="3328730" y="5550816"/>
                  </a:lnTo>
                  <a:lnTo>
                    <a:pt x="3336344" y="5546684"/>
                  </a:lnTo>
                  <a:lnTo>
                    <a:pt x="3325558" y="5541280"/>
                  </a:lnTo>
                  <a:lnTo>
                    <a:pt x="3285270" y="5547955"/>
                  </a:lnTo>
                  <a:lnTo>
                    <a:pt x="3262429" y="5574653"/>
                  </a:lnTo>
                  <a:lnTo>
                    <a:pt x="3270043" y="5591499"/>
                  </a:lnTo>
                  <a:lnTo>
                    <a:pt x="3249423" y="5626779"/>
                  </a:lnTo>
                  <a:lnTo>
                    <a:pt x="3268457" y="5643306"/>
                  </a:lnTo>
                  <a:lnTo>
                    <a:pt x="3299228" y="5662059"/>
                  </a:lnTo>
                  <a:lnTo>
                    <a:pt x="3308110" y="5681765"/>
                  </a:lnTo>
                  <a:lnTo>
                    <a:pt x="3314455" y="5708145"/>
                  </a:lnTo>
                  <a:cubicBezTo>
                    <a:pt x="3314243" y="5713760"/>
                    <a:pt x="3314032" y="5719376"/>
                    <a:pt x="3313820" y="5724991"/>
                  </a:cubicBezTo>
                  <a:lnTo>
                    <a:pt x="3292566" y="5728487"/>
                  </a:lnTo>
                  <a:lnTo>
                    <a:pt x="3262112" y="5744697"/>
                  </a:lnTo>
                  <a:cubicBezTo>
                    <a:pt x="3262429" y="5752643"/>
                    <a:pt x="3262747" y="5760588"/>
                    <a:pt x="3263064" y="5768534"/>
                  </a:cubicBezTo>
                  <a:cubicBezTo>
                    <a:pt x="3262852" y="5778811"/>
                    <a:pt x="3262641" y="5789088"/>
                    <a:pt x="3262429" y="5799365"/>
                  </a:cubicBezTo>
                  <a:lnTo>
                    <a:pt x="3221824" y="5842909"/>
                  </a:lnTo>
                  <a:lnTo>
                    <a:pt x="3205963" y="5867382"/>
                  </a:lnTo>
                  <a:lnTo>
                    <a:pt x="3189149" y="5873739"/>
                  </a:lnTo>
                  <a:lnTo>
                    <a:pt x="3175509" y="5861343"/>
                  </a:lnTo>
                  <a:lnTo>
                    <a:pt x="3164406" y="5830831"/>
                  </a:lnTo>
                  <a:lnTo>
                    <a:pt x="3164406" y="5821296"/>
                  </a:lnTo>
                  <a:lnTo>
                    <a:pt x="3185343" y="5813985"/>
                  </a:lnTo>
                  <a:lnTo>
                    <a:pt x="3192639" y="5799047"/>
                  </a:lnTo>
                  <a:lnTo>
                    <a:pt x="3182805" y="5784109"/>
                  </a:lnTo>
                  <a:lnTo>
                    <a:pt x="3187246" y="5774573"/>
                  </a:lnTo>
                  <a:lnTo>
                    <a:pt x="3204059" y="5767263"/>
                  </a:lnTo>
                  <a:lnTo>
                    <a:pt x="3218017" y="5761860"/>
                  </a:lnTo>
                  <a:lnTo>
                    <a:pt x="3220555" y="5742790"/>
                  </a:lnTo>
                  <a:cubicBezTo>
                    <a:pt x="3220238" y="5738128"/>
                    <a:pt x="3219920" y="5733467"/>
                    <a:pt x="3219603" y="5728805"/>
                  </a:cubicBezTo>
                  <a:lnTo>
                    <a:pt x="3207549" y="5710052"/>
                  </a:lnTo>
                  <a:lnTo>
                    <a:pt x="3188198" y="5667144"/>
                  </a:lnTo>
                  <a:lnTo>
                    <a:pt x="3177095" y="5628050"/>
                  </a:lnTo>
                  <a:lnTo>
                    <a:pt x="3159330" y="5606119"/>
                  </a:lnTo>
                  <a:lnTo>
                    <a:pt x="3131731" y="5611840"/>
                  </a:lnTo>
                  <a:lnTo>
                    <a:pt x="3108256" y="5600398"/>
                  </a:lnTo>
                  <a:lnTo>
                    <a:pt x="3096519" y="5576243"/>
                  </a:lnTo>
                  <a:lnTo>
                    <a:pt x="3097788" y="5564800"/>
                  </a:lnTo>
                  <a:lnTo>
                    <a:pt x="3079388" y="5534288"/>
                  </a:lnTo>
                  <a:lnTo>
                    <a:pt x="3052741" y="5543823"/>
                  </a:lnTo>
                  <a:lnTo>
                    <a:pt x="3044176" y="5537784"/>
                  </a:lnTo>
                  <a:lnTo>
                    <a:pt x="3052741" y="5519667"/>
                  </a:lnTo>
                  <a:lnTo>
                    <a:pt x="3034659" y="5516489"/>
                  </a:lnTo>
                  <a:lnTo>
                    <a:pt x="3010232" y="5496783"/>
                  </a:lnTo>
                  <a:lnTo>
                    <a:pt x="2983585" y="5462457"/>
                  </a:lnTo>
                  <a:lnTo>
                    <a:pt x="2953766" y="5469767"/>
                  </a:lnTo>
                  <a:lnTo>
                    <a:pt x="2933780" y="5458325"/>
                  </a:lnTo>
                  <a:lnTo>
                    <a:pt x="2913478" y="5460867"/>
                  </a:lnTo>
                  <a:lnTo>
                    <a:pt x="2861452" y="5422409"/>
                  </a:lnTo>
                  <a:lnTo>
                    <a:pt x="2823067" y="5379501"/>
                  </a:lnTo>
                  <a:lnTo>
                    <a:pt x="2802765" y="5362338"/>
                  </a:lnTo>
                  <a:lnTo>
                    <a:pt x="2789758" y="5336275"/>
                  </a:lnTo>
                  <a:lnTo>
                    <a:pt x="2765332" y="5308941"/>
                  </a:lnTo>
                  <a:lnTo>
                    <a:pt x="2739953" y="5313709"/>
                  </a:lnTo>
                  <a:lnTo>
                    <a:pt x="2730437" y="5321972"/>
                  </a:lnTo>
                  <a:lnTo>
                    <a:pt x="2725044" y="5309259"/>
                  </a:lnTo>
                  <a:lnTo>
                    <a:pt x="2736781" y="5299724"/>
                  </a:lnTo>
                  <a:lnTo>
                    <a:pt x="2719968" y="5285103"/>
                  </a:lnTo>
                  <a:lnTo>
                    <a:pt x="2702838" y="5280336"/>
                  </a:lnTo>
                  <a:lnTo>
                    <a:pt x="2707913" y="5265397"/>
                  </a:lnTo>
                  <a:lnTo>
                    <a:pt x="2688880" y="5254909"/>
                  </a:lnTo>
                  <a:lnTo>
                    <a:pt x="2675873" y="5257133"/>
                  </a:lnTo>
                  <a:lnTo>
                    <a:pt x="2673970" y="5252048"/>
                  </a:lnTo>
                  <a:lnTo>
                    <a:pt x="2681266" y="5238063"/>
                  </a:lnTo>
                  <a:lnTo>
                    <a:pt x="2675556" y="5215179"/>
                  </a:lnTo>
                  <a:lnTo>
                    <a:pt x="2658426" y="5162418"/>
                  </a:lnTo>
                  <a:lnTo>
                    <a:pt x="2652716" y="5132859"/>
                  </a:lnTo>
                  <a:lnTo>
                    <a:pt x="2649543" y="5105207"/>
                  </a:lnTo>
                  <a:lnTo>
                    <a:pt x="2626068" y="5097261"/>
                  </a:lnTo>
                  <a:lnTo>
                    <a:pt x="2593394" y="5088997"/>
                  </a:lnTo>
                  <a:lnTo>
                    <a:pt x="2560085" y="5061027"/>
                  </a:lnTo>
                  <a:lnTo>
                    <a:pt x="2538830" y="5057849"/>
                  </a:lnTo>
                  <a:lnTo>
                    <a:pt x="2522017" y="5051810"/>
                  </a:lnTo>
                  <a:lnTo>
                    <a:pt x="2489343" y="5055306"/>
                  </a:lnTo>
                  <a:lnTo>
                    <a:pt x="2475702" y="5070245"/>
                  </a:lnTo>
                  <a:lnTo>
                    <a:pt x="2452544" y="5107432"/>
                  </a:lnTo>
                  <a:lnTo>
                    <a:pt x="2438269" y="5122370"/>
                  </a:lnTo>
                  <a:lnTo>
                    <a:pt x="2419235" y="5126502"/>
                  </a:lnTo>
                  <a:cubicBezTo>
                    <a:pt x="2419208" y="5126448"/>
                    <a:pt x="2419182" y="5126393"/>
                    <a:pt x="2419155" y="5126339"/>
                  </a:cubicBezTo>
                  <a:lnTo>
                    <a:pt x="2414212" y="5127883"/>
                  </a:lnTo>
                  <a:lnTo>
                    <a:pt x="2409765" y="5122167"/>
                  </a:lnTo>
                  <a:lnTo>
                    <a:pt x="2400235" y="5125343"/>
                  </a:lnTo>
                  <a:cubicBezTo>
                    <a:pt x="2400231" y="5125352"/>
                    <a:pt x="2400227" y="5125360"/>
                    <a:pt x="2400223" y="5125369"/>
                  </a:cubicBezTo>
                  <a:lnTo>
                    <a:pt x="2408524" y="5122854"/>
                  </a:lnTo>
                  <a:lnTo>
                    <a:pt x="2412969" y="5128049"/>
                  </a:lnTo>
                  <a:lnTo>
                    <a:pt x="2397053" y="5131996"/>
                  </a:lnTo>
                  <a:lnTo>
                    <a:pt x="2396741" y="5132647"/>
                  </a:lnTo>
                  <a:lnTo>
                    <a:pt x="2385305" y="5136458"/>
                  </a:lnTo>
                  <a:lnTo>
                    <a:pt x="2383717" y="5137411"/>
                  </a:lnTo>
                  <a:lnTo>
                    <a:pt x="2384034" y="5136458"/>
                  </a:lnTo>
                  <a:lnTo>
                    <a:pt x="2380858" y="5135823"/>
                  </a:lnTo>
                  <a:lnTo>
                    <a:pt x="2379587" y="5136458"/>
                  </a:lnTo>
                  <a:lnTo>
                    <a:pt x="2377999" y="5136458"/>
                  </a:lnTo>
                  <a:lnTo>
                    <a:pt x="2377046" y="5136776"/>
                  </a:lnTo>
                  <a:lnTo>
                    <a:pt x="2375775" y="5137411"/>
                  </a:lnTo>
                  <a:lnTo>
                    <a:pt x="2375140" y="5138046"/>
                  </a:lnTo>
                  <a:lnTo>
                    <a:pt x="2374822" y="5138999"/>
                  </a:lnTo>
                  <a:lnTo>
                    <a:pt x="2374187" y="5141857"/>
                  </a:lnTo>
                  <a:lnTo>
                    <a:pt x="2374504" y="5141857"/>
                  </a:lnTo>
                  <a:lnTo>
                    <a:pt x="2375140" y="5142175"/>
                  </a:lnTo>
                  <a:lnTo>
                    <a:pt x="2377363" y="5141540"/>
                  </a:lnTo>
                  <a:lnTo>
                    <a:pt x="2351950" y="5159642"/>
                  </a:lnTo>
                  <a:lnTo>
                    <a:pt x="2327490" y="5172345"/>
                  </a:lnTo>
                  <a:lnTo>
                    <a:pt x="2305572" y="5206327"/>
                  </a:lnTo>
                  <a:lnTo>
                    <a:pt x="2275076" y="5219348"/>
                  </a:lnTo>
                  <a:lnTo>
                    <a:pt x="2232509" y="5220936"/>
                  </a:lnTo>
                  <a:lnTo>
                    <a:pt x="2188037" y="5202198"/>
                  </a:lnTo>
                  <a:lnTo>
                    <a:pt x="2180413" y="5189812"/>
                  </a:lnTo>
                  <a:lnTo>
                    <a:pt x="2143246" y="5174251"/>
                  </a:lnTo>
                  <a:lnTo>
                    <a:pt x="2120057" y="5189177"/>
                  </a:lnTo>
                  <a:lnTo>
                    <a:pt x="2104174" y="5175521"/>
                  </a:lnTo>
                  <a:lnTo>
                    <a:pt x="2082891" y="5171710"/>
                  </a:lnTo>
                  <a:lnTo>
                    <a:pt x="2058431" y="5159324"/>
                  </a:lnTo>
                  <a:lnTo>
                    <a:pt x="2040324" y="5164723"/>
                  </a:lnTo>
                  <a:lnTo>
                    <a:pt x="2022535" y="5181555"/>
                  </a:lnTo>
                  <a:lnTo>
                    <a:pt x="2004746" y="5192353"/>
                  </a:lnTo>
                  <a:lnTo>
                    <a:pt x="1967897" y="5205374"/>
                  </a:lnTo>
                  <a:lnTo>
                    <a:pt x="1959638" y="5239356"/>
                  </a:lnTo>
                  <a:lnTo>
                    <a:pt x="1951061" y="5251106"/>
                  </a:lnTo>
                  <a:lnTo>
                    <a:pt x="1959638" y="5255870"/>
                  </a:lnTo>
                  <a:cubicBezTo>
                    <a:pt x="1959956" y="5252377"/>
                    <a:pt x="1960273" y="5248883"/>
                    <a:pt x="1960591" y="5245390"/>
                  </a:cubicBezTo>
                  <a:lnTo>
                    <a:pt x="1963767" y="5259046"/>
                  </a:lnTo>
                  <a:lnTo>
                    <a:pt x="1959955" y="5274925"/>
                  </a:lnTo>
                  <a:lnTo>
                    <a:pt x="1964720" y="5288899"/>
                  </a:lnTo>
                  <a:lnTo>
                    <a:pt x="1963974" y="5289811"/>
                  </a:lnTo>
                  <a:lnTo>
                    <a:pt x="1973866" y="5295679"/>
                  </a:lnTo>
                  <a:lnTo>
                    <a:pt x="1970058" y="5311533"/>
                  </a:lnTo>
                  <a:lnTo>
                    <a:pt x="1985925" y="5317557"/>
                  </a:lnTo>
                  <a:lnTo>
                    <a:pt x="1980530" y="5325801"/>
                  </a:lnTo>
                  <a:lnTo>
                    <a:pt x="1973232" y="5324216"/>
                  </a:lnTo>
                  <a:lnTo>
                    <a:pt x="1965616" y="5329606"/>
                  </a:lnTo>
                  <a:lnTo>
                    <a:pt x="1962760" y="5341972"/>
                  </a:lnTo>
                  <a:lnTo>
                    <a:pt x="1975770" y="5354655"/>
                  </a:lnTo>
                  <a:lnTo>
                    <a:pt x="1971328" y="5366070"/>
                  </a:lnTo>
                  <a:lnTo>
                    <a:pt x="1965298" y="5380022"/>
                  </a:lnTo>
                  <a:lnTo>
                    <a:pt x="1926267" y="5399046"/>
                  </a:lnTo>
                  <a:lnTo>
                    <a:pt x="1896755" y="5413315"/>
                  </a:lnTo>
                  <a:lnTo>
                    <a:pt x="1868513" y="5449144"/>
                  </a:lnTo>
                  <a:lnTo>
                    <a:pt x="1823135" y="5464364"/>
                  </a:lnTo>
                  <a:lnTo>
                    <a:pt x="1755543" y="5485925"/>
                  </a:lnTo>
                  <a:lnTo>
                    <a:pt x="1738090" y="5508121"/>
                  </a:lnTo>
                  <a:lnTo>
                    <a:pt x="1753957" y="5520487"/>
                  </a:lnTo>
                  <a:lnTo>
                    <a:pt x="1746341" y="5534438"/>
                  </a:lnTo>
                  <a:lnTo>
                    <a:pt x="1742215" y="5529048"/>
                  </a:lnTo>
                  <a:lnTo>
                    <a:pt x="1744437" y="5522706"/>
                  </a:lnTo>
                  <a:lnTo>
                    <a:pt x="1726666" y="5536975"/>
                  </a:lnTo>
                  <a:lnTo>
                    <a:pt x="1643844" y="5654293"/>
                  </a:lnTo>
                  <a:cubicBezTo>
                    <a:pt x="1643950" y="5664440"/>
                    <a:pt x="1644055" y="5674586"/>
                    <a:pt x="1644161" y="5684733"/>
                  </a:cubicBezTo>
                  <a:lnTo>
                    <a:pt x="1633689" y="5691391"/>
                  </a:lnTo>
                  <a:lnTo>
                    <a:pt x="1645748" y="5699318"/>
                  </a:lnTo>
                  <a:lnTo>
                    <a:pt x="1664787" y="5741490"/>
                  </a:lnTo>
                  <a:lnTo>
                    <a:pt x="1679702" y="5743392"/>
                  </a:lnTo>
                  <a:lnTo>
                    <a:pt x="1685413" y="5754807"/>
                  </a:lnTo>
                  <a:lnTo>
                    <a:pt x="1692712" y="5763368"/>
                  </a:lnTo>
                  <a:lnTo>
                    <a:pt x="1677798" y="5769709"/>
                  </a:lnTo>
                  <a:lnTo>
                    <a:pt x="1658124" y="5794124"/>
                  </a:lnTo>
                  <a:lnTo>
                    <a:pt x="1636862" y="5800783"/>
                  </a:lnTo>
                  <a:lnTo>
                    <a:pt x="1631785" y="5814100"/>
                  </a:lnTo>
                  <a:lnTo>
                    <a:pt x="1617188" y="5833125"/>
                  </a:lnTo>
                  <a:lnTo>
                    <a:pt x="1613063" y="5852467"/>
                  </a:lnTo>
                  <a:lnTo>
                    <a:pt x="1596562" y="5884174"/>
                  </a:lnTo>
                  <a:lnTo>
                    <a:pt x="1605130" y="5897809"/>
                  </a:lnTo>
                  <a:lnTo>
                    <a:pt x="1600687" y="5905101"/>
                  </a:lnTo>
                  <a:lnTo>
                    <a:pt x="1584820" y="5900979"/>
                  </a:lnTo>
                  <a:lnTo>
                    <a:pt x="1557530" y="5907638"/>
                  </a:lnTo>
                  <a:lnTo>
                    <a:pt x="1535317" y="5905736"/>
                  </a:lnTo>
                  <a:lnTo>
                    <a:pt x="1530239" y="5923809"/>
                  </a:lnTo>
                  <a:lnTo>
                    <a:pt x="1507072" y="5931102"/>
                  </a:lnTo>
                  <a:cubicBezTo>
                    <a:pt x="1506755" y="5939980"/>
                    <a:pt x="1506437" y="5948858"/>
                    <a:pt x="1506120" y="5957736"/>
                  </a:cubicBezTo>
                  <a:lnTo>
                    <a:pt x="1494697" y="5973590"/>
                  </a:lnTo>
                  <a:lnTo>
                    <a:pt x="1485495" y="5998956"/>
                  </a:lnTo>
                  <a:lnTo>
                    <a:pt x="1475974" y="6005298"/>
                  </a:lnTo>
                  <a:lnTo>
                    <a:pt x="1453762" y="5996737"/>
                  </a:lnTo>
                  <a:lnTo>
                    <a:pt x="1414731" y="6016396"/>
                  </a:lnTo>
                  <a:lnTo>
                    <a:pt x="1392517" y="6005932"/>
                  </a:lnTo>
                  <a:lnTo>
                    <a:pt x="1351261" y="6013859"/>
                  </a:lnTo>
                  <a:lnTo>
                    <a:pt x="1318258" y="6008786"/>
                  </a:lnTo>
                  <a:lnTo>
                    <a:pt x="1261457" y="6005932"/>
                  </a:lnTo>
                  <a:lnTo>
                    <a:pt x="1248764" y="6019883"/>
                  </a:lnTo>
                  <a:lnTo>
                    <a:pt x="1228772" y="6032884"/>
                  </a:lnTo>
                  <a:lnTo>
                    <a:pt x="1189741" y="6033835"/>
                  </a:lnTo>
                  <a:lnTo>
                    <a:pt x="1159276" y="6073152"/>
                  </a:lnTo>
                  <a:lnTo>
                    <a:pt x="1151026" y="6091226"/>
                  </a:lnTo>
                  <a:lnTo>
                    <a:pt x="1140553" y="6083933"/>
                  </a:lnTo>
                  <a:lnTo>
                    <a:pt x="1124369" y="6080762"/>
                  </a:lnTo>
                  <a:lnTo>
                    <a:pt x="1118023" y="6075689"/>
                  </a:lnTo>
                  <a:lnTo>
                    <a:pt x="1104377" y="6071567"/>
                  </a:lnTo>
                  <a:lnTo>
                    <a:pt x="1095809" y="6070616"/>
                  </a:lnTo>
                  <a:lnTo>
                    <a:pt x="1074230" y="6036054"/>
                  </a:lnTo>
                  <a:lnTo>
                    <a:pt x="1076453" y="6024640"/>
                  </a:lnTo>
                  <a:lnTo>
                    <a:pt x="1067884" y="6017347"/>
                  </a:lnTo>
                  <a:lnTo>
                    <a:pt x="1072961" y="5991981"/>
                  </a:lnTo>
                  <a:lnTo>
                    <a:pt x="1032343" y="5954565"/>
                  </a:lnTo>
                  <a:lnTo>
                    <a:pt x="1005051" y="5952663"/>
                  </a:lnTo>
                  <a:lnTo>
                    <a:pt x="995213" y="5944102"/>
                  </a:lnTo>
                  <a:lnTo>
                    <a:pt x="987921" y="5953614"/>
                  </a:lnTo>
                  <a:lnTo>
                    <a:pt x="984747" y="5946639"/>
                  </a:lnTo>
                  <a:lnTo>
                    <a:pt x="967371" y="5951909"/>
                  </a:lnTo>
                  <a:lnTo>
                    <a:pt x="967494" y="5953094"/>
                  </a:lnTo>
                  <a:lnTo>
                    <a:pt x="945223" y="5968032"/>
                  </a:lnTo>
                  <a:lnTo>
                    <a:pt x="924225" y="5969303"/>
                  </a:lnTo>
                  <a:lnTo>
                    <a:pt x="909272" y="5963900"/>
                  </a:lnTo>
                  <a:lnTo>
                    <a:pt x="887955" y="5962311"/>
                  </a:lnTo>
                  <a:lnTo>
                    <a:pt x="866639" y="5955955"/>
                  </a:lnTo>
                  <a:lnTo>
                    <a:pt x="841188" y="5968032"/>
                  </a:lnTo>
                  <a:lnTo>
                    <a:pt x="822417" y="5972164"/>
                  </a:lnTo>
                  <a:lnTo>
                    <a:pt x="813826" y="5968986"/>
                  </a:lnTo>
                  <a:lnTo>
                    <a:pt x="822099" y="5960404"/>
                  </a:lnTo>
                  <a:lnTo>
                    <a:pt x="832598" y="5933071"/>
                  </a:lnTo>
                  <a:lnTo>
                    <a:pt x="836416" y="5909870"/>
                  </a:lnTo>
                  <a:lnTo>
                    <a:pt x="829735" y="5863468"/>
                  </a:lnTo>
                  <a:lnTo>
                    <a:pt x="838007" y="5825647"/>
                  </a:lnTo>
                  <a:lnTo>
                    <a:pt x="826871" y="5806260"/>
                  </a:lnTo>
                  <a:lnTo>
                    <a:pt x="839598" y="5797996"/>
                  </a:lnTo>
                  <a:lnTo>
                    <a:pt x="847232" y="5804353"/>
                  </a:lnTo>
                  <a:lnTo>
                    <a:pt x="840870" y="5790369"/>
                  </a:lnTo>
                  <a:lnTo>
                    <a:pt x="822735" y="5790686"/>
                  </a:lnTo>
                  <a:lnTo>
                    <a:pt x="806827" y="5803717"/>
                  </a:lnTo>
                  <a:lnTo>
                    <a:pt x="795372" y="5810074"/>
                  </a:lnTo>
                  <a:lnTo>
                    <a:pt x="797281" y="5786873"/>
                  </a:lnTo>
                  <a:lnTo>
                    <a:pt x="790918" y="5777338"/>
                  </a:lnTo>
                  <a:lnTo>
                    <a:pt x="800463" y="5776384"/>
                  </a:lnTo>
                  <a:lnTo>
                    <a:pt x="817326" y="5773842"/>
                  </a:lnTo>
                  <a:lnTo>
                    <a:pt x="826553" y="5752548"/>
                  </a:lnTo>
                  <a:lnTo>
                    <a:pt x="839280" y="5740788"/>
                  </a:lnTo>
                  <a:lnTo>
                    <a:pt x="840234" y="5734432"/>
                  </a:lnTo>
                  <a:lnTo>
                    <a:pt x="820189" y="5748734"/>
                  </a:lnTo>
                  <a:lnTo>
                    <a:pt x="807462" y="5754137"/>
                  </a:lnTo>
                  <a:lnTo>
                    <a:pt x="799190" y="5764625"/>
                  </a:lnTo>
                  <a:lnTo>
                    <a:pt x="801418" y="5771935"/>
                  </a:lnTo>
                  <a:lnTo>
                    <a:pt x="783283" y="5770028"/>
                  </a:lnTo>
                  <a:lnTo>
                    <a:pt x="776921" y="5773206"/>
                  </a:lnTo>
                  <a:lnTo>
                    <a:pt x="768331" y="5770346"/>
                  </a:lnTo>
                  <a:lnTo>
                    <a:pt x="765150" y="5765896"/>
                  </a:lnTo>
                  <a:lnTo>
                    <a:pt x="782010" y="5735385"/>
                  </a:lnTo>
                  <a:lnTo>
                    <a:pt x="781692" y="5699471"/>
                  </a:lnTo>
                  <a:lnTo>
                    <a:pt x="807781" y="5671820"/>
                  </a:lnTo>
                  <a:lnTo>
                    <a:pt x="810008" y="5656883"/>
                  </a:lnTo>
                  <a:lnTo>
                    <a:pt x="820189" y="5642263"/>
                  </a:lnTo>
                  <a:lnTo>
                    <a:pt x="838643" y="5544691"/>
                  </a:lnTo>
                  <a:lnTo>
                    <a:pt x="846597" y="5489707"/>
                  </a:lnTo>
                  <a:lnTo>
                    <a:pt x="828780" y="5408662"/>
                  </a:lnTo>
                  <a:lnTo>
                    <a:pt x="828147" y="5385266"/>
                  </a:lnTo>
                  <a:cubicBezTo>
                    <a:pt x="828093" y="5385315"/>
                    <a:pt x="828038" y="5385363"/>
                    <a:pt x="827984" y="5385412"/>
                  </a:cubicBezTo>
                  <a:cubicBezTo>
                    <a:pt x="827667" y="5378859"/>
                    <a:pt x="827349" y="5372306"/>
                    <a:pt x="827032" y="5365753"/>
                  </a:cubicBezTo>
                  <a:lnTo>
                    <a:pt x="829888" y="5330240"/>
                  </a:lnTo>
                  <a:lnTo>
                    <a:pt x="841630" y="5324850"/>
                  </a:lnTo>
                  <a:lnTo>
                    <a:pt x="831157" y="5309947"/>
                  </a:lnTo>
                  <a:lnTo>
                    <a:pt x="820051" y="5303923"/>
                  </a:lnTo>
                  <a:lnTo>
                    <a:pt x="826397" y="5284898"/>
                  </a:lnTo>
                  <a:lnTo>
                    <a:pt x="807357" y="5286167"/>
                  </a:lnTo>
                  <a:lnTo>
                    <a:pt x="812434" y="5264288"/>
                  </a:lnTo>
                  <a:lnTo>
                    <a:pt x="795615" y="5265240"/>
                  </a:lnTo>
                  <a:cubicBezTo>
                    <a:pt x="795827" y="5261646"/>
                    <a:pt x="796038" y="5258053"/>
                    <a:pt x="796250" y="5254459"/>
                  </a:cubicBezTo>
                  <a:lnTo>
                    <a:pt x="789903" y="5247166"/>
                  </a:lnTo>
                  <a:lnTo>
                    <a:pt x="782604" y="5251922"/>
                  </a:lnTo>
                  <a:cubicBezTo>
                    <a:pt x="782921" y="5247272"/>
                    <a:pt x="783239" y="5242621"/>
                    <a:pt x="783556" y="5237971"/>
                  </a:cubicBezTo>
                  <a:lnTo>
                    <a:pt x="800375" y="5212605"/>
                  </a:lnTo>
                  <a:lnTo>
                    <a:pt x="813069" y="5212605"/>
                  </a:lnTo>
                  <a:lnTo>
                    <a:pt x="815290" y="5206263"/>
                  </a:lnTo>
                  <a:lnTo>
                    <a:pt x="825763" y="5193580"/>
                  </a:lnTo>
                  <a:lnTo>
                    <a:pt x="843851" y="5199605"/>
                  </a:lnTo>
                  <a:lnTo>
                    <a:pt x="862573" y="5188824"/>
                  </a:lnTo>
                  <a:lnTo>
                    <a:pt x="876218" y="5185653"/>
                  </a:lnTo>
                  <a:lnTo>
                    <a:pt x="877488" y="5192629"/>
                  </a:lnTo>
                  <a:lnTo>
                    <a:pt x="891133" y="5191678"/>
                  </a:lnTo>
                  <a:lnTo>
                    <a:pt x="884786" y="5183117"/>
                  </a:lnTo>
                  <a:lnTo>
                    <a:pt x="891133" y="5176775"/>
                  </a:lnTo>
                  <a:lnTo>
                    <a:pt x="881613" y="5179946"/>
                  </a:lnTo>
                  <a:lnTo>
                    <a:pt x="878122" y="5168848"/>
                  </a:lnTo>
                  <a:lnTo>
                    <a:pt x="890816" y="5159336"/>
                  </a:lnTo>
                  <a:lnTo>
                    <a:pt x="910808" y="5144116"/>
                  </a:lnTo>
                  <a:lnTo>
                    <a:pt x="926675" y="5140945"/>
                  </a:lnTo>
                  <a:lnTo>
                    <a:pt x="933974" y="5145067"/>
                  </a:lnTo>
                  <a:lnTo>
                    <a:pt x="936195" y="5138726"/>
                  </a:lnTo>
                  <a:lnTo>
                    <a:pt x="949841" y="5139677"/>
                  </a:lnTo>
                  <a:lnTo>
                    <a:pt x="959361" y="5151092"/>
                  </a:lnTo>
                  <a:lnTo>
                    <a:pt x="989190" y="5165677"/>
                  </a:lnTo>
                  <a:lnTo>
                    <a:pt x="1095809" y="5163458"/>
                  </a:lnTo>
                  <a:lnTo>
                    <a:pt x="1111676" y="5152994"/>
                  </a:lnTo>
                  <a:lnTo>
                    <a:pt x="1121196" y="5154897"/>
                  </a:lnTo>
                  <a:lnTo>
                    <a:pt x="1124369" y="5158067"/>
                  </a:lnTo>
                  <a:lnTo>
                    <a:pt x="1140553" y="5165360"/>
                  </a:lnTo>
                  <a:lnTo>
                    <a:pt x="1168162" y="5169165"/>
                  </a:lnTo>
                  <a:lnTo>
                    <a:pt x="1217983" y="5179312"/>
                  </a:lnTo>
                  <a:lnTo>
                    <a:pt x="1264313" y="5181214"/>
                  </a:lnTo>
                  <a:lnTo>
                    <a:pt x="1293825" y="5175507"/>
                  </a:lnTo>
                  <a:lnTo>
                    <a:pt x="1307788" y="5178677"/>
                  </a:lnTo>
                  <a:lnTo>
                    <a:pt x="1323653" y="5168848"/>
                  </a:lnTo>
                  <a:lnTo>
                    <a:pt x="1329999" y="5169799"/>
                  </a:lnTo>
                  <a:lnTo>
                    <a:pt x="1339519" y="5182482"/>
                  </a:lnTo>
                  <a:lnTo>
                    <a:pt x="1351261" y="5183117"/>
                  </a:lnTo>
                  <a:lnTo>
                    <a:pt x="1367129" y="5187556"/>
                  </a:lnTo>
                  <a:lnTo>
                    <a:pt x="1385853" y="5184068"/>
                  </a:lnTo>
                  <a:lnTo>
                    <a:pt x="1405846" y="5182799"/>
                  </a:lnTo>
                  <a:lnTo>
                    <a:pt x="1422030" y="5187873"/>
                  </a:lnTo>
                  <a:lnTo>
                    <a:pt x="1439800" y="5194214"/>
                  </a:lnTo>
                  <a:lnTo>
                    <a:pt x="1449320" y="5199288"/>
                  </a:lnTo>
                  <a:lnTo>
                    <a:pt x="1476608" y="5198336"/>
                  </a:lnTo>
                  <a:lnTo>
                    <a:pt x="1488033" y="5187873"/>
                  </a:lnTo>
                  <a:lnTo>
                    <a:pt x="1493746" y="5184702"/>
                  </a:lnTo>
                  <a:lnTo>
                    <a:pt x="1492160" y="5187556"/>
                  </a:lnTo>
                  <a:lnTo>
                    <a:pt x="1498188" y="5189141"/>
                  </a:lnTo>
                  <a:lnTo>
                    <a:pt x="1499774" y="5188190"/>
                  </a:lnTo>
                  <a:lnTo>
                    <a:pt x="1505485" y="5182165"/>
                  </a:lnTo>
                  <a:lnTo>
                    <a:pt x="1506437" y="5185019"/>
                  </a:lnTo>
                  <a:lnTo>
                    <a:pt x="1509292" y="5185336"/>
                  </a:lnTo>
                  <a:lnTo>
                    <a:pt x="1509613" y="5182165"/>
                  </a:lnTo>
                  <a:lnTo>
                    <a:pt x="1513104" y="5183117"/>
                  </a:lnTo>
                  <a:lnTo>
                    <a:pt x="1513644" y="5182190"/>
                  </a:lnTo>
                  <a:lnTo>
                    <a:pt x="1521585" y="5173933"/>
                  </a:lnTo>
                  <a:lnTo>
                    <a:pt x="1536516" y="5137729"/>
                  </a:lnTo>
                  <a:lnTo>
                    <a:pt x="1551446" y="5066590"/>
                  </a:lnTo>
                  <a:lnTo>
                    <a:pt x="1559070" y="5017364"/>
                  </a:lnTo>
                  <a:lnTo>
                    <a:pt x="1564788" y="5032291"/>
                  </a:lnTo>
                  <a:lnTo>
                    <a:pt x="1571141" y="5024351"/>
                  </a:lnTo>
                  <a:lnTo>
                    <a:pt x="1567011" y="5014506"/>
                  </a:lnTo>
                  <a:lnTo>
                    <a:pt x="1560022" y="5012600"/>
                  </a:lnTo>
                  <a:lnTo>
                    <a:pt x="1570506" y="4932569"/>
                  </a:lnTo>
                  <a:lnTo>
                    <a:pt x="1570188" y="4911609"/>
                  </a:lnTo>
                  <a:lnTo>
                    <a:pt x="1572094" y="4904939"/>
                  </a:lnTo>
                  <a:lnTo>
                    <a:pt x="1577177" y="4904939"/>
                  </a:lnTo>
                  <a:lnTo>
                    <a:pt x="1579082" y="4921136"/>
                  </a:lnTo>
                  <a:lnTo>
                    <a:pt x="1600683" y="4948448"/>
                  </a:lnTo>
                  <a:lnTo>
                    <a:pt x="1607672" y="4967186"/>
                  </a:lnTo>
                  <a:lnTo>
                    <a:pt x="1616884" y="4974173"/>
                  </a:lnTo>
                  <a:lnTo>
                    <a:pt x="1609895" y="4964963"/>
                  </a:lnTo>
                  <a:lnTo>
                    <a:pt x="1606719" y="4945908"/>
                  </a:lnTo>
                  <a:lnTo>
                    <a:pt x="1598142" y="4918595"/>
                  </a:lnTo>
                  <a:lnTo>
                    <a:pt x="1586706" y="4902081"/>
                  </a:lnTo>
                  <a:lnTo>
                    <a:pt x="1583847" y="4888425"/>
                  </a:lnTo>
                  <a:lnTo>
                    <a:pt x="1561293" y="4874769"/>
                  </a:lnTo>
                  <a:cubicBezTo>
                    <a:pt x="1560975" y="4871275"/>
                    <a:pt x="1560658" y="4867782"/>
                    <a:pt x="1560340" y="4864288"/>
                  </a:cubicBezTo>
                  <a:lnTo>
                    <a:pt x="1569552" y="4855714"/>
                  </a:lnTo>
                  <a:lnTo>
                    <a:pt x="1574953" y="4843963"/>
                  </a:lnTo>
                  <a:lnTo>
                    <a:pt x="1584483" y="4838882"/>
                  </a:lnTo>
                  <a:lnTo>
                    <a:pt x="1568282" y="4816651"/>
                  </a:lnTo>
                  <a:lnTo>
                    <a:pt x="1556528" y="4810299"/>
                  </a:lnTo>
                  <a:lnTo>
                    <a:pt x="1561929" y="4800136"/>
                  </a:lnTo>
                  <a:lnTo>
                    <a:pt x="1546999" y="4799184"/>
                  </a:lnTo>
                  <a:lnTo>
                    <a:pt x="1503477" y="4766790"/>
                  </a:lnTo>
                  <a:lnTo>
                    <a:pt x="1501253" y="4758533"/>
                  </a:lnTo>
                  <a:lnTo>
                    <a:pt x="1482828" y="4728998"/>
                  </a:lnTo>
                  <a:lnTo>
                    <a:pt x="1470123" y="4717565"/>
                  </a:lnTo>
                  <a:lnTo>
                    <a:pt x="1482512" y="4692158"/>
                  </a:lnTo>
                  <a:lnTo>
                    <a:pt x="1466629" y="4685806"/>
                  </a:lnTo>
                  <a:lnTo>
                    <a:pt x="1479018" y="4672150"/>
                  </a:lnTo>
                  <a:lnTo>
                    <a:pt x="1491724" y="4676279"/>
                  </a:lnTo>
                  <a:lnTo>
                    <a:pt x="1500301" y="4678502"/>
                  </a:lnTo>
                  <a:lnTo>
                    <a:pt x="1494902" y="4667704"/>
                  </a:lnTo>
                  <a:lnTo>
                    <a:pt x="1478064" y="4658494"/>
                  </a:lnTo>
                  <a:lnTo>
                    <a:pt x="1458688" y="4663893"/>
                  </a:lnTo>
                  <a:lnTo>
                    <a:pt x="1434865" y="4663258"/>
                  </a:lnTo>
                  <a:lnTo>
                    <a:pt x="1431053" y="4648331"/>
                  </a:lnTo>
                  <a:lnTo>
                    <a:pt x="1447253" y="4637851"/>
                  </a:lnTo>
                  <a:lnTo>
                    <a:pt x="1430100" y="4631499"/>
                  </a:lnTo>
                  <a:lnTo>
                    <a:pt x="1413264" y="4620066"/>
                  </a:lnTo>
                  <a:lnTo>
                    <a:pt x="1405640" y="4628641"/>
                  </a:lnTo>
                  <a:lnTo>
                    <a:pt x="1402464" y="4629594"/>
                  </a:lnTo>
                  <a:lnTo>
                    <a:pt x="1396110" y="4616890"/>
                  </a:lnTo>
                  <a:lnTo>
                    <a:pt x="1387533" y="4626735"/>
                  </a:lnTo>
                  <a:lnTo>
                    <a:pt x="1376095" y="4627688"/>
                  </a:lnTo>
                  <a:lnTo>
                    <a:pt x="1354811" y="4600694"/>
                  </a:lnTo>
                  <a:lnTo>
                    <a:pt x="1342103" y="4601646"/>
                  </a:lnTo>
                  <a:lnTo>
                    <a:pt x="1327174" y="4594659"/>
                  </a:lnTo>
                  <a:lnTo>
                    <a:pt x="1309068" y="4591484"/>
                  </a:lnTo>
                  <a:lnTo>
                    <a:pt x="1300491" y="4580051"/>
                  </a:lnTo>
                  <a:lnTo>
                    <a:pt x="1287785" y="4575922"/>
                  </a:lnTo>
                  <a:lnTo>
                    <a:pt x="1268726" y="4589578"/>
                  </a:lnTo>
                  <a:lnTo>
                    <a:pt x="1251889" y="4592119"/>
                  </a:lnTo>
                  <a:lnTo>
                    <a:pt x="1247443" y="4573064"/>
                  </a:lnTo>
                  <a:lnTo>
                    <a:pt x="1240136" y="4568618"/>
                  </a:lnTo>
                  <a:lnTo>
                    <a:pt x="1221077" y="4564807"/>
                  </a:lnTo>
                  <a:lnTo>
                    <a:pt x="1217899" y="4559408"/>
                  </a:lnTo>
                  <a:lnTo>
                    <a:pt x="1233465" y="4552103"/>
                  </a:lnTo>
                  <a:lnTo>
                    <a:pt x="1251254" y="4552103"/>
                  </a:lnTo>
                  <a:lnTo>
                    <a:pt x="1257608" y="4544481"/>
                  </a:lnTo>
                  <a:lnTo>
                    <a:pt x="1242994" y="4534001"/>
                  </a:lnTo>
                  <a:lnTo>
                    <a:pt x="1232194" y="4537177"/>
                  </a:lnTo>
                  <a:lnTo>
                    <a:pt x="1225841" y="4545751"/>
                  </a:lnTo>
                  <a:lnTo>
                    <a:pt x="1223618" y="4521615"/>
                  </a:lnTo>
                  <a:lnTo>
                    <a:pt x="1230288" y="4516534"/>
                  </a:lnTo>
                  <a:lnTo>
                    <a:pt x="1236642" y="4520345"/>
                  </a:lnTo>
                  <a:lnTo>
                    <a:pt x="1251254" y="4524473"/>
                  </a:lnTo>
                  <a:lnTo>
                    <a:pt x="1260784" y="4524473"/>
                  </a:lnTo>
                  <a:lnTo>
                    <a:pt x="1246807" y="4509547"/>
                  </a:lnTo>
                  <a:lnTo>
                    <a:pt x="1235053" y="4512088"/>
                  </a:lnTo>
                  <a:lnTo>
                    <a:pt x="1228700" y="4506689"/>
                  </a:lnTo>
                  <a:lnTo>
                    <a:pt x="1219488" y="4515263"/>
                  </a:lnTo>
                  <a:lnTo>
                    <a:pt x="1210911" y="4511135"/>
                  </a:lnTo>
                  <a:lnTo>
                    <a:pt x="1209640" y="4500972"/>
                  </a:lnTo>
                  <a:lnTo>
                    <a:pt x="1215040" y="4495573"/>
                  </a:lnTo>
                  <a:lnTo>
                    <a:pt x="1224570" y="4486681"/>
                  </a:lnTo>
                  <a:lnTo>
                    <a:pt x="1245219" y="4468578"/>
                  </a:lnTo>
                  <a:lnTo>
                    <a:pt x="1268726" y="4469531"/>
                  </a:lnTo>
                  <a:lnTo>
                    <a:pt x="1283656" y="4465085"/>
                  </a:lnTo>
                  <a:lnTo>
                    <a:pt x="1299538" y="4471437"/>
                  </a:lnTo>
                  <a:lnTo>
                    <a:pt x="1299538" y="4464132"/>
                  </a:lnTo>
                  <a:lnTo>
                    <a:pt x="1310974" y="4460956"/>
                  </a:lnTo>
                  <a:lnTo>
                    <a:pt x="1324633" y="4463815"/>
                  </a:lnTo>
                  <a:lnTo>
                    <a:pt x="1327809" y="4450159"/>
                  </a:lnTo>
                  <a:lnTo>
                    <a:pt x="1331938" y="4442854"/>
                  </a:lnTo>
                  <a:lnTo>
                    <a:pt x="1346869" y="4448888"/>
                  </a:lnTo>
                  <a:lnTo>
                    <a:pt x="1379908" y="4448571"/>
                  </a:lnTo>
                  <a:lnTo>
                    <a:pt x="1388485" y="4460004"/>
                  </a:lnTo>
                  <a:lnTo>
                    <a:pt x="1411675" y="4485093"/>
                  </a:lnTo>
                  <a:lnTo>
                    <a:pt x="1430735" y="4474295"/>
                  </a:lnTo>
                  <a:lnTo>
                    <a:pt x="1447570" y="4466991"/>
                  </a:lnTo>
                  <a:lnTo>
                    <a:pt x="1462817" y="4477471"/>
                  </a:lnTo>
                  <a:lnTo>
                    <a:pt x="1481559" y="4465403"/>
                  </a:lnTo>
                  <a:lnTo>
                    <a:pt x="1497442" y="4462227"/>
                  </a:lnTo>
                  <a:lnTo>
                    <a:pt x="1506018" y="4476836"/>
                  </a:lnTo>
                  <a:lnTo>
                    <a:pt x="1522855" y="4478741"/>
                  </a:lnTo>
                  <a:lnTo>
                    <a:pt x="1532386" y="4480964"/>
                  </a:lnTo>
                  <a:lnTo>
                    <a:pt x="1536516" y="4472389"/>
                  </a:lnTo>
                  <a:lnTo>
                    <a:pt x="1529209" y="4466038"/>
                  </a:lnTo>
                  <a:lnTo>
                    <a:pt x="1519361" y="4448571"/>
                  </a:lnTo>
                  <a:lnTo>
                    <a:pt x="1512690" y="4384101"/>
                  </a:lnTo>
                  <a:lnTo>
                    <a:pt x="1511104" y="4368222"/>
                  </a:lnTo>
                  <a:lnTo>
                    <a:pt x="1498395" y="4357742"/>
                  </a:lnTo>
                  <a:lnTo>
                    <a:pt x="1492996" y="4334875"/>
                  </a:lnTo>
                  <a:lnTo>
                    <a:pt x="1478064" y="4314550"/>
                  </a:lnTo>
                  <a:lnTo>
                    <a:pt x="1478064" y="4307563"/>
                  </a:lnTo>
                  <a:lnTo>
                    <a:pt x="1484418" y="4310422"/>
                  </a:lnTo>
                  <a:lnTo>
                    <a:pt x="1497125" y="4312645"/>
                  </a:lnTo>
                  <a:lnTo>
                    <a:pt x="1513961" y="4325030"/>
                  </a:lnTo>
                  <a:lnTo>
                    <a:pt x="1526668" y="4319631"/>
                  </a:lnTo>
                  <a:lnTo>
                    <a:pt x="1545728" y="4317408"/>
                  </a:lnTo>
                  <a:lnTo>
                    <a:pt x="1550175" y="4328841"/>
                  </a:lnTo>
                  <a:lnTo>
                    <a:pt x="1542551" y="4339322"/>
                  </a:lnTo>
                  <a:lnTo>
                    <a:pt x="1555893" y="4358694"/>
                  </a:lnTo>
                  <a:lnTo>
                    <a:pt x="1569552" y="4364728"/>
                  </a:lnTo>
                  <a:lnTo>
                    <a:pt x="1589565" y="4358377"/>
                  </a:lnTo>
                  <a:lnTo>
                    <a:pt x="1610531" y="4367269"/>
                  </a:lnTo>
                  <a:lnTo>
                    <a:pt x="1625460" y="4369492"/>
                  </a:lnTo>
                  <a:lnTo>
                    <a:pt x="1659450" y="4368222"/>
                  </a:lnTo>
                  <a:lnTo>
                    <a:pt x="1677556" y="4356154"/>
                  </a:lnTo>
                  <a:lnTo>
                    <a:pt x="1690898" y="4346626"/>
                  </a:lnTo>
                  <a:lnTo>
                    <a:pt x="1720758" y="4349484"/>
                  </a:lnTo>
                  <a:lnTo>
                    <a:pt x="1694075" y="4341227"/>
                  </a:lnTo>
                  <a:lnTo>
                    <a:pt x="1679463" y="4339322"/>
                  </a:lnTo>
                  <a:cubicBezTo>
                    <a:pt x="1679781" y="4335828"/>
                    <a:pt x="1680098" y="4332335"/>
                    <a:pt x="1680416" y="4328841"/>
                  </a:cubicBezTo>
                  <a:lnTo>
                    <a:pt x="1688675" y="4312009"/>
                  </a:lnTo>
                  <a:lnTo>
                    <a:pt x="1722347" y="4291684"/>
                  </a:lnTo>
                  <a:lnTo>
                    <a:pt x="1748712" y="4285015"/>
                  </a:lnTo>
                  <a:lnTo>
                    <a:pt x="1771901" y="4278663"/>
                  </a:lnTo>
                  <a:lnTo>
                    <a:pt x="1801444" y="4257067"/>
                  </a:lnTo>
                  <a:lnTo>
                    <a:pt x="1820186" y="4234836"/>
                  </a:lnTo>
                  <a:lnTo>
                    <a:pt x="1828762" y="4230390"/>
                  </a:lnTo>
                  <a:lnTo>
                    <a:pt x="1817962" y="4222451"/>
                  </a:lnTo>
                  <a:lnTo>
                    <a:pt x="1816056" y="4208477"/>
                  </a:lnTo>
                  <a:lnTo>
                    <a:pt x="1820821" y="4198949"/>
                  </a:lnTo>
                  <a:lnTo>
                    <a:pt x="1818280" y="4157981"/>
                  </a:lnTo>
                  <a:lnTo>
                    <a:pt x="1815103" y="4152582"/>
                  </a:lnTo>
                  <a:lnTo>
                    <a:pt x="1832892" y="4132574"/>
                  </a:lnTo>
                  <a:lnTo>
                    <a:pt x="1847822" y="4124952"/>
                  </a:lnTo>
                  <a:lnTo>
                    <a:pt x="1866881" y="4121459"/>
                  </a:lnTo>
                  <a:lnTo>
                    <a:pt x="1901506" y="4114790"/>
                  </a:lnTo>
                  <a:lnTo>
                    <a:pt x="1920566" y="4111614"/>
                  </a:lnTo>
                  <a:lnTo>
                    <a:pt x="1920836" y="4111854"/>
                  </a:lnTo>
                  <a:lnTo>
                    <a:pt x="1949386" y="4094630"/>
                  </a:lnTo>
                  <a:lnTo>
                    <a:pt x="1978517" y="4070064"/>
                  </a:lnTo>
                  <a:lnTo>
                    <a:pt x="1977988" y="4069704"/>
                  </a:lnTo>
                  <a:lnTo>
                    <a:pt x="1995753" y="4059226"/>
                  </a:lnTo>
                  <a:lnTo>
                    <a:pt x="2007174" y="4057321"/>
                  </a:lnTo>
                  <a:lnTo>
                    <a:pt x="2015422" y="4063036"/>
                  </a:lnTo>
                  <a:lnTo>
                    <a:pt x="2018911" y="4062084"/>
                  </a:lnTo>
                  <a:lnTo>
                    <a:pt x="2024622" y="4061449"/>
                  </a:lnTo>
                  <a:lnTo>
                    <a:pt x="2022084" y="4070339"/>
                  </a:lnTo>
                  <a:lnTo>
                    <a:pt x="2031283" y="4070339"/>
                  </a:lnTo>
                  <a:lnTo>
                    <a:pt x="2036676" y="4065894"/>
                  </a:lnTo>
                  <a:lnTo>
                    <a:pt x="2025890" y="4052876"/>
                  </a:lnTo>
                  <a:lnTo>
                    <a:pt x="2022084" y="4052876"/>
                  </a:lnTo>
                  <a:lnTo>
                    <a:pt x="2012567" y="4055099"/>
                  </a:lnTo>
                  <a:lnTo>
                    <a:pt x="2003049" y="4043351"/>
                  </a:lnTo>
                  <a:lnTo>
                    <a:pt x="2004318" y="4036049"/>
                  </a:lnTo>
                  <a:lnTo>
                    <a:pt x="2013518" y="4031604"/>
                  </a:lnTo>
                  <a:lnTo>
                    <a:pt x="2023035" y="4026206"/>
                  </a:lnTo>
                  <a:lnTo>
                    <a:pt x="2023987" y="4018904"/>
                  </a:lnTo>
                  <a:cubicBezTo>
                    <a:pt x="2023670" y="4015729"/>
                    <a:pt x="2023352" y="4012554"/>
                    <a:pt x="2023035" y="4009379"/>
                  </a:cubicBezTo>
                  <a:lnTo>
                    <a:pt x="2032235" y="4000806"/>
                  </a:lnTo>
                  <a:lnTo>
                    <a:pt x="2048097" y="3994456"/>
                  </a:lnTo>
                  <a:lnTo>
                    <a:pt x="2058566" y="4003029"/>
                  </a:lnTo>
                  <a:lnTo>
                    <a:pt x="2064910" y="3996679"/>
                  </a:lnTo>
                  <a:lnTo>
                    <a:pt x="2067131" y="3998266"/>
                  </a:lnTo>
                  <a:lnTo>
                    <a:pt x="2061421" y="4005569"/>
                  </a:lnTo>
                  <a:lnTo>
                    <a:pt x="2062690" y="4012554"/>
                  </a:lnTo>
                  <a:lnTo>
                    <a:pt x="2060469" y="4021761"/>
                  </a:lnTo>
                  <a:lnTo>
                    <a:pt x="2056028" y="4024619"/>
                  </a:lnTo>
                  <a:lnTo>
                    <a:pt x="2053807" y="4024619"/>
                  </a:lnTo>
                  <a:lnTo>
                    <a:pt x="2046511" y="4018269"/>
                  </a:lnTo>
                  <a:lnTo>
                    <a:pt x="2041752" y="4003346"/>
                  </a:lnTo>
                  <a:lnTo>
                    <a:pt x="2029697" y="4007474"/>
                  </a:lnTo>
                  <a:lnTo>
                    <a:pt x="2026842" y="4014776"/>
                  </a:lnTo>
                  <a:lnTo>
                    <a:pt x="2040166" y="4024619"/>
                  </a:lnTo>
                  <a:lnTo>
                    <a:pt x="2046511" y="4020491"/>
                  </a:lnTo>
                  <a:lnTo>
                    <a:pt x="2041118" y="4028111"/>
                  </a:lnTo>
                  <a:cubicBezTo>
                    <a:pt x="2040906" y="4030545"/>
                    <a:pt x="2040695" y="4032980"/>
                    <a:pt x="2040483" y="4035414"/>
                  </a:cubicBezTo>
                  <a:lnTo>
                    <a:pt x="2036042" y="4039859"/>
                  </a:lnTo>
                  <a:lnTo>
                    <a:pt x="2037311" y="4034144"/>
                  </a:lnTo>
                  <a:lnTo>
                    <a:pt x="2024939" y="4027159"/>
                  </a:lnTo>
                  <a:lnTo>
                    <a:pt x="2017325" y="4035414"/>
                  </a:lnTo>
                  <a:lnTo>
                    <a:pt x="2033187" y="4041764"/>
                  </a:lnTo>
                  <a:lnTo>
                    <a:pt x="2034139" y="4049066"/>
                  </a:lnTo>
                  <a:lnTo>
                    <a:pt x="2039214" y="4062084"/>
                  </a:lnTo>
                  <a:lnTo>
                    <a:pt x="2042387" y="4058909"/>
                  </a:lnTo>
                  <a:lnTo>
                    <a:pt x="2047780" y="4059861"/>
                  </a:lnTo>
                  <a:lnTo>
                    <a:pt x="2064593" y="4064941"/>
                  </a:lnTo>
                  <a:lnTo>
                    <a:pt x="2067766" y="4065894"/>
                  </a:lnTo>
                  <a:lnTo>
                    <a:pt x="2066497" y="4055416"/>
                  </a:lnTo>
                  <a:lnTo>
                    <a:pt x="2038263" y="4049384"/>
                  </a:lnTo>
                  <a:lnTo>
                    <a:pt x="2042069" y="4043034"/>
                  </a:lnTo>
                  <a:lnTo>
                    <a:pt x="2052538" y="4043034"/>
                  </a:lnTo>
                  <a:lnTo>
                    <a:pt x="2062055" y="4044939"/>
                  </a:lnTo>
                  <a:lnTo>
                    <a:pt x="2063324" y="4040811"/>
                  </a:lnTo>
                  <a:lnTo>
                    <a:pt x="2047462" y="4038589"/>
                  </a:lnTo>
                  <a:lnTo>
                    <a:pt x="2043021" y="4032239"/>
                  </a:lnTo>
                  <a:lnTo>
                    <a:pt x="2050635" y="4028111"/>
                  </a:lnTo>
                  <a:lnTo>
                    <a:pt x="2062055" y="4031286"/>
                  </a:lnTo>
                  <a:lnTo>
                    <a:pt x="2066497" y="4023984"/>
                  </a:lnTo>
                  <a:lnTo>
                    <a:pt x="2076648" y="4016364"/>
                  </a:lnTo>
                  <a:lnTo>
                    <a:pt x="2083945" y="4016364"/>
                  </a:lnTo>
                  <a:lnTo>
                    <a:pt x="2102027" y="4010649"/>
                  </a:lnTo>
                  <a:lnTo>
                    <a:pt x="2114716" y="4016999"/>
                  </a:lnTo>
                  <a:lnTo>
                    <a:pt x="2129627" y="4011919"/>
                  </a:lnTo>
                  <a:lnTo>
                    <a:pt x="2117889" y="4011919"/>
                  </a:lnTo>
                  <a:lnTo>
                    <a:pt x="2126454" y="4004299"/>
                  </a:lnTo>
                  <a:lnTo>
                    <a:pt x="2108372" y="4009696"/>
                  </a:lnTo>
                  <a:lnTo>
                    <a:pt x="2113765" y="3997949"/>
                  </a:lnTo>
                  <a:lnTo>
                    <a:pt x="2103296" y="4007474"/>
                  </a:lnTo>
                  <a:lnTo>
                    <a:pt x="2096951" y="4010014"/>
                  </a:lnTo>
                  <a:lnTo>
                    <a:pt x="2087434" y="4010014"/>
                  </a:lnTo>
                  <a:lnTo>
                    <a:pt x="2076648" y="4004616"/>
                  </a:lnTo>
                  <a:lnTo>
                    <a:pt x="2064910" y="3996679"/>
                  </a:lnTo>
                  <a:lnTo>
                    <a:pt x="2050318" y="3984931"/>
                  </a:lnTo>
                  <a:lnTo>
                    <a:pt x="2061421" y="3974454"/>
                  </a:lnTo>
                  <a:lnTo>
                    <a:pt x="2077600" y="3987154"/>
                  </a:lnTo>
                  <a:lnTo>
                    <a:pt x="2099806" y="3980486"/>
                  </a:lnTo>
                  <a:lnTo>
                    <a:pt x="2076648" y="3982709"/>
                  </a:lnTo>
                  <a:lnTo>
                    <a:pt x="2062690" y="3969056"/>
                  </a:lnTo>
                  <a:lnTo>
                    <a:pt x="2073159" y="3946831"/>
                  </a:lnTo>
                  <a:lnTo>
                    <a:pt x="2103296" y="3908414"/>
                  </a:lnTo>
                  <a:lnTo>
                    <a:pt x="2110275" y="3875076"/>
                  </a:lnTo>
                  <a:lnTo>
                    <a:pt x="2107103" y="3848406"/>
                  </a:lnTo>
                  <a:lnTo>
                    <a:pt x="2114082" y="3831896"/>
                  </a:lnTo>
                  <a:lnTo>
                    <a:pt x="2119475" y="3819196"/>
                  </a:lnTo>
                  <a:lnTo>
                    <a:pt x="2129944" y="3819196"/>
                  </a:lnTo>
                  <a:lnTo>
                    <a:pt x="2131213" y="3826181"/>
                  </a:lnTo>
                  <a:lnTo>
                    <a:pt x="2138509" y="3828403"/>
                  </a:lnTo>
                  <a:lnTo>
                    <a:pt x="2151199" y="3823958"/>
                  </a:lnTo>
                  <a:lnTo>
                    <a:pt x="2153419" y="3831578"/>
                  </a:lnTo>
                  <a:lnTo>
                    <a:pt x="2155640" y="3837293"/>
                  </a:lnTo>
                  <a:lnTo>
                    <a:pt x="2171502" y="3844913"/>
                  </a:lnTo>
                  <a:lnTo>
                    <a:pt x="2166426" y="3860789"/>
                  </a:lnTo>
                  <a:lnTo>
                    <a:pt x="2156909" y="3861741"/>
                  </a:lnTo>
                  <a:lnTo>
                    <a:pt x="2146440" y="3874441"/>
                  </a:lnTo>
                  <a:lnTo>
                    <a:pt x="2156909" y="3884284"/>
                  </a:lnTo>
                  <a:lnTo>
                    <a:pt x="2154688" y="3892221"/>
                  </a:lnTo>
                  <a:lnTo>
                    <a:pt x="2159447" y="3901746"/>
                  </a:lnTo>
                  <a:lnTo>
                    <a:pt x="2178481" y="3913176"/>
                  </a:lnTo>
                  <a:lnTo>
                    <a:pt x="2196563" y="3910954"/>
                  </a:lnTo>
                  <a:lnTo>
                    <a:pt x="2208935" y="3887776"/>
                  </a:lnTo>
                  <a:lnTo>
                    <a:pt x="2194343" y="3907779"/>
                  </a:lnTo>
                  <a:lnTo>
                    <a:pt x="2185777" y="3910954"/>
                  </a:lnTo>
                  <a:lnTo>
                    <a:pt x="2174357" y="3909366"/>
                  </a:lnTo>
                  <a:lnTo>
                    <a:pt x="2168329" y="3904921"/>
                  </a:lnTo>
                  <a:lnTo>
                    <a:pt x="2162302" y="3892221"/>
                  </a:lnTo>
                  <a:lnTo>
                    <a:pt x="2178164" y="3889046"/>
                  </a:lnTo>
                  <a:lnTo>
                    <a:pt x="2184508" y="3884919"/>
                  </a:lnTo>
                  <a:lnTo>
                    <a:pt x="2193074" y="3879521"/>
                  </a:lnTo>
                  <a:lnTo>
                    <a:pt x="2208935" y="3885871"/>
                  </a:lnTo>
                  <a:lnTo>
                    <a:pt x="2205763" y="3876981"/>
                  </a:lnTo>
                  <a:lnTo>
                    <a:pt x="2213694" y="3872854"/>
                  </a:lnTo>
                  <a:lnTo>
                    <a:pt x="2202591" y="3875394"/>
                  </a:lnTo>
                  <a:lnTo>
                    <a:pt x="2194025" y="3875394"/>
                  </a:lnTo>
                  <a:lnTo>
                    <a:pt x="2187681" y="3869044"/>
                  </a:lnTo>
                  <a:lnTo>
                    <a:pt x="2189584" y="3859519"/>
                  </a:lnTo>
                  <a:lnTo>
                    <a:pt x="2196880" y="3840151"/>
                  </a:lnTo>
                  <a:lnTo>
                    <a:pt x="2209570" y="3839198"/>
                  </a:lnTo>
                  <a:lnTo>
                    <a:pt x="2202273" y="3836023"/>
                  </a:lnTo>
                  <a:lnTo>
                    <a:pt x="2181970" y="3834118"/>
                  </a:lnTo>
                  <a:lnTo>
                    <a:pt x="2175626" y="3829038"/>
                  </a:lnTo>
                  <a:lnTo>
                    <a:pt x="2178798" y="3825863"/>
                  </a:lnTo>
                  <a:lnTo>
                    <a:pt x="2182605" y="3803638"/>
                  </a:lnTo>
                  <a:lnTo>
                    <a:pt x="2194977" y="3774111"/>
                  </a:lnTo>
                  <a:lnTo>
                    <a:pt x="2216866" y="3757918"/>
                  </a:lnTo>
                  <a:lnTo>
                    <a:pt x="2247638" y="3753473"/>
                  </a:lnTo>
                  <a:lnTo>
                    <a:pt x="2265721" y="3754426"/>
                  </a:lnTo>
                  <a:lnTo>
                    <a:pt x="2278410" y="3745853"/>
                  </a:lnTo>
                  <a:lnTo>
                    <a:pt x="2300299" y="3741726"/>
                  </a:lnTo>
                  <a:lnTo>
                    <a:pt x="2314258" y="3744266"/>
                  </a:lnTo>
                  <a:lnTo>
                    <a:pt x="2323775" y="3755061"/>
                  </a:lnTo>
                  <a:lnTo>
                    <a:pt x="2335830" y="3763316"/>
                  </a:lnTo>
                  <a:lnTo>
                    <a:pt x="2350422" y="3764268"/>
                  </a:lnTo>
                  <a:lnTo>
                    <a:pt x="2346298" y="3768396"/>
                  </a:lnTo>
                  <a:lnTo>
                    <a:pt x="2350740" y="3776016"/>
                  </a:lnTo>
                  <a:lnTo>
                    <a:pt x="2358988" y="3777603"/>
                  </a:lnTo>
                  <a:lnTo>
                    <a:pt x="2356026" y="3787144"/>
                  </a:lnTo>
                  <a:lnTo>
                    <a:pt x="2357058" y="3787213"/>
                  </a:lnTo>
                  <a:lnTo>
                    <a:pt x="2359897" y="3778078"/>
                  </a:lnTo>
                  <a:lnTo>
                    <a:pt x="2359579" y="3767923"/>
                  </a:lnTo>
                  <a:lnTo>
                    <a:pt x="2364975" y="3761577"/>
                  </a:lnTo>
                  <a:lnTo>
                    <a:pt x="2373544" y="3762211"/>
                  </a:lnTo>
                  <a:lnTo>
                    <a:pt x="2381796" y="3769510"/>
                  </a:lnTo>
                  <a:lnTo>
                    <a:pt x="2390683" y="3780299"/>
                  </a:lnTo>
                  <a:lnTo>
                    <a:pt x="2383066" y="3765384"/>
                  </a:lnTo>
                  <a:lnTo>
                    <a:pt x="2374496" y="3750787"/>
                  </a:lnTo>
                  <a:lnTo>
                    <a:pt x="2361801" y="3752057"/>
                  </a:lnTo>
                  <a:lnTo>
                    <a:pt x="2347836" y="3753961"/>
                  </a:lnTo>
                  <a:lnTo>
                    <a:pt x="2338315" y="3752374"/>
                  </a:lnTo>
                  <a:cubicBezTo>
                    <a:pt x="2337998" y="3746662"/>
                    <a:pt x="2337680" y="3740951"/>
                    <a:pt x="2337363" y="3735239"/>
                  </a:cubicBezTo>
                  <a:lnTo>
                    <a:pt x="2344662" y="3727940"/>
                  </a:lnTo>
                  <a:lnTo>
                    <a:pt x="2352279" y="3730161"/>
                  </a:lnTo>
                  <a:lnTo>
                    <a:pt x="2349740" y="3721593"/>
                  </a:lnTo>
                  <a:lnTo>
                    <a:pt x="2365610" y="3702554"/>
                  </a:lnTo>
                  <a:lnTo>
                    <a:pt x="2440512" y="3699698"/>
                  </a:lnTo>
                  <a:lnTo>
                    <a:pt x="2436386" y="3709218"/>
                  </a:lnTo>
                  <a:lnTo>
                    <a:pt x="2444321" y="3743806"/>
                  </a:lnTo>
                  <a:lnTo>
                    <a:pt x="2460190" y="3745710"/>
                  </a:lnTo>
                  <a:lnTo>
                    <a:pt x="2466537" y="3736508"/>
                  </a:lnTo>
                  <a:lnTo>
                    <a:pt x="2452572" y="3724767"/>
                  </a:lnTo>
                  <a:lnTo>
                    <a:pt x="2453525" y="3717468"/>
                  </a:lnTo>
                  <a:lnTo>
                    <a:pt x="2470346" y="3721593"/>
                  </a:lnTo>
                  <a:lnTo>
                    <a:pt x="2480185" y="3738094"/>
                  </a:lnTo>
                  <a:lnTo>
                    <a:pt x="2479233" y="3745710"/>
                  </a:lnTo>
                  <a:lnTo>
                    <a:pt x="2487802" y="3738094"/>
                  </a:lnTo>
                  <a:lnTo>
                    <a:pt x="2478915" y="3729844"/>
                  </a:lnTo>
                  <a:lnTo>
                    <a:pt x="2472568" y="3708900"/>
                  </a:lnTo>
                  <a:lnTo>
                    <a:pt x="2476376" y="3689861"/>
                  </a:lnTo>
                  <a:lnTo>
                    <a:pt x="2492245" y="3674947"/>
                  </a:lnTo>
                  <a:lnTo>
                    <a:pt x="2527157" y="3678754"/>
                  </a:lnTo>
                  <a:lnTo>
                    <a:pt x="2553818" y="3681610"/>
                  </a:lnTo>
                  <a:lnTo>
                    <a:pt x="2572861" y="3699698"/>
                  </a:lnTo>
                  <a:lnTo>
                    <a:pt x="2597299" y="3730161"/>
                  </a:lnTo>
                  <a:lnTo>
                    <a:pt x="2620785" y="3733017"/>
                  </a:lnTo>
                  <a:lnTo>
                    <a:pt x="2598251" y="3722228"/>
                  </a:lnTo>
                  <a:lnTo>
                    <a:pt x="2585873" y="3712391"/>
                  </a:lnTo>
                  <a:cubicBezTo>
                    <a:pt x="2585767" y="3706996"/>
                    <a:pt x="2585662" y="3701602"/>
                    <a:pt x="2585556" y="3696207"/>
                  </a:cubicBezTo>
                  <a:lnTo>
                    <a:pt x="2573495" y="3681610"/>
                  </a:lnTo>
                  <a:lnTo>
                    <a:pt x="2558896" y="3676216"/>
                  </a:lnTo>
                  <a:lnTo>
                    <a:pt x="2536362" y="3671456"/>
                  </a:lnTo>
                  <a:lnTo>
                    <a:pt x="2510971" y="3660032"/>
                  </a:lnTo>
                  <a:cubicBezTo>
                    <a:pt x="2511288" y="3655484"/>
                    <a:pt x="2511606" y="3650935"/>
                    <a:pt x="2511923" y="3646387"/>
                  </a:cubicBezTo>
                  <a:lnTo>
                    <a:pt x="2514145" y="3643214"/>
                  </a:lnTo>
                  <a:lnTo>
                    <a:pt x="2525888" y="3649560"/>
                  </a:lnTo>
                  <a:lnTo>
                    <a:pt x="2529062" y="3643214"/>
                  </a:lnTo>
                  <a:lnTo>
                    <a:pt x="2531283" y="3637819"/>
                  </a:lnTo>
                  <a:lnTo>
                    <a:pt x="2508749" y="3625444"/>
                  </a:lnTo>
                  <a:lnTo>
                    <a:pt x="2505258" y="3612751"/>
                  </a:lnTo>
                  <a:lnTo>
                    <a:pt x="2520175" y="3598788"/>
                  </a:lnTo>
                  <a:lnTo>
                    <a:pt x="2511606" y="3590538"/>
                  </a:lnTo>
                  <a:lnTo>
                    <a:pt x="2508432" y="3597836"/>
                  </a:lnTo>
                  <a:lnTo>
                    <a:pt x="2497006" y="3601010"/>
                  </a:lnTo>
                  <a:lnTo>
                    <a:pt x="2493832" y="3589586"/>
                  </a:lnTo>
                  <a:lnTo>
                    <a:pt x="2500815" y="3580066"/>
                  </a:lnTo>
                  <a:lnTo>
                    <a:pt x="2511288" y="3576893"/>
                  </a:lnTo>
                  <a:lnTo>
                    <a:pt x="2523031" y="3577527"/>
                  </a:lnTo>
                  <a:lnTo>
                    <a:pt x="2529379" y="3564834"/>
                  </a:lnTo>
                  <a:lnTo>
                    <a:pt x="2518906" y="3556901"/>
                  </a:lnTo>
                  <a:lnTo>
                    <a:pt x="2506845" y="3545160"/>
                  </a:lnTo>
                  <a:lnTo>
                    <a:pt x="2505575" y="3535958"/>
                  </a:lnTo>
                  <a:lnTo>
                    <a:pt x="2500497" y="3524217"/>
                  </a:lnTo>
                  <a:lnTo>
                    <a:pt x="2492880" y="3516918"/>
                  </a:lnTo>
                  <a:lnTo>
                    <a:pt x="2480185" y="3519457"/>
                  </a:lnTo>
                  <a:lnTo>
                    <a:pt x="2466537" y="3513110"/>
                  </a:lnTo>
                  <a:lnTo>
                    <a:pt x="2464316" y="3524534"/>
                  </a:lnTo>
                  <a:lnTo>
                    <a:pt x="2462094" y="3527707"/>
                  </a:lnTo>
                  <a:lnTo>
                    <a:pt x="2458920" y="3516283"/>
                  </a:lnTo>
                  <a:lnTo>
                    <a:pt x="2458920" y="3499148"/>
                  </a:lnTo>
                  <a:lnTo>
                    <a:pt x="2463046" y="3484551"/>
                  </a:lnTo>
                  <a:lnTo>
                    <a:pt x="2469394" y="3486455"/>
                  </a:lnTo>
                  <a:lnTo>
                    <a:pt x="2469394" y="3493753"/>
                  </a:lnTo>
                  <a:lnTo>
                    <a:pt x="2471615" y="3505494"/>
                  </a:lnTo>
                  <a:lnTo>
                    <a:pt x="2482406" y="3516283"/>
                  </a:lnTo>
                  <a:lnTo>
                    <a:pt x="2489706" y="3512476"/>
                  </a:lnTo>
                  <a:lnTo>
                    <a:pt x="2501882" y="3508519"/>
                  </a:lnTo>
                  <a:lnTo>
                    <a:pt x="2502823" y="3499157"/>
                  </a:lnTo>
                  <a:lnTo>
                    <a:pt x="2495167" y="3475027"/>
                  </a:lnTo>
                  <a:lnTo>
                    <a:pt x="2497081" y="3463279"/>
                  </a:lnTo>
                  <a:lnTo>
                    <a:pt x="2493891" y="3442642"/>
                  </a:lnTo>
                  <a:lnTo>
                    <a:pt x="2491339" y="3419147"/>
                  </a:lnTo>
                  <a:lnTo>
                    <a:pt x="2484002" y="3408034"/>
                  </a:lnTo>
                  <a:lnTo>
                    <a:pt x="2470923" y="3409939"/>
                  </a:lnTo>
                  <a:lnTo>
                    <a:pt x="2464543" y="3399462"/>
                  </a:lnTo>
                  <a:lnTo>
                    <a:pt x="2464543" y="3381682"/>
                  </a:lnTo>
                  <a:lnTo>
                    <a:pt x="2453059" y="3384857"/>
                  </a:lnTo>
                  <a:lnTo>
                    <a:pt x="2457206" y="3396604"/>
                  </a:lnTo>
                  <a:lnTo>
                    <a:pt x="2447636" y="3398827"/>
                  </a:lnTo>
                  <a:lnTo>
                    <a:pt x="2433600" y="3383904"/>
                  </a:lnTo>
                  <a:lnTo>
                    <a:pt x="2437109" y="3371523"/>
                  </a:lnTo>
                  <a:cubicBezTo>
                    <a:pt x="2437534" y="3355965"/>
                    <a:pt x="2437960" y="3340408"/>
                    <a:pt x="2438385" y="3324850"/>
                  </a:cubicBezTo>
                  <a:lnTo>
                    <a:pt x="2441575" y="3324850"/>
                  </a:lnTo>
                  <a:lnTo>
                    <a:pt x="2439661" y="3347075"/>
                  </a:lnTo>
                  <a:lnTo>
                    <a:pt x="2450507" y="3352472"/>
                  </a:lnTo>
                  <a:lnTo>
                    <a:pt x="2456887" y="3340725"/>
                  </a:lnTo>
                  <a:lnTo>
                    <a:pt x="2455292" y="3322627"/>
                  </a:lnTo>
                  <a:lnTo>
                    <a:pt x="2450188" y="3306117"/>
                  </a:lnTo>
                  <a:lnTo>
                    <a:pt x="2440618" y="3309292"/>
                  </a:lnTo>
                  <a:cubicBezTo>
                    <a:pt x="2440086" y="3293417"/>
                    <a:pt x="2439555" y="3277542"/>
                    <a:pt x="2439023" y="3261667"/>
                  </a:cubicBezTo>
                  <a:lnTo>
                    <a:pt x="2444446" y="3273097"/>
                  </a:lnTo>
                  <a:lnTo>
                    <a:pt x="2445403" y="3257540"/>
                  </a:lnTo>
                  <a:lnTo>
                    <a:pt x="2440937" y="3252143"/>
                  </a:lnTo>
                  <a:lnTo>
                    <a:pt x="2436471" y="3223884"/>
                  </a:lnTo>
                  <a:lnTo>
                    <a:pt x="2445722" y="3200706"/>
                  </a:lnTo>
                  <a:lnTo>
                    <a:pt x="2451145" y="3205469"/>
                  </a:lnTo>
                  <a:lnTo>
                    <a:pt x="2451145" y="3214042"/>
                  </a:lnTo>
                  <a:lnTo>
                    <a:pt x="2462310" y="3226742"/>
                  </a:lnTo>
                  <a:lnTo>
                    <a:pt x="2471880" y="3225789"/>
                  </a:lnTo>
                  <a:lnTo>
                    <a:pt x="2486235" y="3229599"/>
                  </a:lnTo>
                  <a:lnTo>
                    <a:pt x="2495167" y="3247697"/>
                  </a:lnTo>
                  <a:cubicBezTo>
                    <a:pt x="2495380" y="3241982"/>
                    <a:pt x="2495592" y="3236267"/>
                    <a:pt x="2495805" y="3230552"/>
                  </a:cubicBezTo>
                  <a:lnTo>
                    <a:pt x="2503461" y="3227377"/>
                  </a:lnTo>
                  <a:lnTo>
                    <a:pt x="2498038" y="3224202"/>
                  </a:lnTo>
                  <a:lnTo>
                    <a:pt x="2497081" y="3209597"/>
                  </a:lnTo>
                  <a:lnTo>
                    <a:pt x="2510479" y="3195626"/>
                  </a:lnTo>
                  <a:lnTo>
                    <a:pt x="2524515" y="3189277"/>
                  </a:lnTo>
                  <a:lnTo>
                    <a:pt x="2530895" y="3199754"/>
                  </a:lnTo>
                  <a:cubicBezTo>
                    <a:pt x="2531001" y="3205363"/>
                    <a:pt x="2531108" y="3210973"/>
                    <a:pt x="2531214" y="3216582"/>
                  </a:cubicBezTo>
                  <a:lnTo>
                    <a:pt x="2549397" y="3227059"/>
                  </a:lnTo>
                  <a:lnTo>
                    <a:pt x="2554182" y="3207056"/>
                  </a:lnTo>
                  <a:lnTo>
                    <a:pt x="2545569" y="3199436"/>
                  </a:lnTo>
                  <a:lnTo>
                    <a:pt x="2539189" y="3199436"/>
                  </a:lnTo>
                  <a:lnTo>
                    <a:pt x="2544612" y="3188959"/>
                  </a:lnTo>
                  <a:lnTo>
                    <a:pt x="2540465" y="3176577"/>
                  </a:lnTo>
                  <a:lnTo>
                    <a:pt x="2545250" y="3157527"/>
                  </a:lnTo>
                  <a:lnTo>
                    <a:pt x="2561200" y="3153082"/>
                  </a:lnTo>
                  <a:lnTo>
                    <a:pt x="2580659" y="3158162"/>
                  </a:lnTo>
                  <a:lnTo>
                    <a:pt x="2591824" y="3147684"/>
                  </a:lnTo>
                  <a:lnTo>
                    <a:pt x="2614474" y="3143239"/>
                  </a:lnTo>
                  <a:lnTo>
                    <a:pt x="2634571" y="3153399"/>
                  </a:lnTo>
                  <a:lnTo>
                    <a:pt x="2636804" y="3161972"/>
                  </a:lnTo>
                  <a:cubicBezTo>
                    <a:pt x="2636910" y="3170015"/>
                    <a:pt x="2637017" y="3178059"/>
                    <a:pt x="2637123" y="3186102"/>
                  </a:cubicBezTo>
                  <a:lnTo>
                    <a:pt x="2642546" y="3190229"/>
                  </a:lnTo>
                  <a:lnTo>
                    <a:pt x="2643503" y="3202929"/>
                  </a:lnTo>
                  <a:lnTo>
                    <a:pt x="2633295" y="3206421"/>
                  </a:lnTo>
                  <a:lnTo>
                    <a:pt x="2625639" y="3209597"/>
                  </a:lnTo>
                  <a:lnTo>
                    <a:pt x="2625639" y="3221027"/>
                  </a:lnTo>
                  <a:lnTo>
                    <a:pt x="2643822" y="3208326"/>
                  </a:lnTo>
                  <a:lnTo>
                    <a:pt x="2646055" y="3214359"/>
                  </a:lnTo>
                  <a:lnTo>
                    <a:pt x="2637442" y="3225154"/>
                  </a:lnTo>
                  <a:lnTo>
                    <a:pt x="2633614" y="3228329"/>
                  </a:lnTo>
                  <a:lnTo>
                    <a:pt x="2630424" y="3230870"/>
                  </a:lnTo>
                  <a:lnTo>
                    <a:pt x="2627872" y="3233410"/>
                  </a:lnTo>
                  <a:lnTo>
                    <a:pt x="2626277" y="3236584"/>
                  </a:lnTo>
                  <a:lnTo>
                    <a:pt x="2625001" y="3240712"/>
                  </a:lnTo>
                  <a:lnTo>
                    <a:pt x="2624044" y="3245157"/>
                  </a:lnTo>
                  <a:lnTo>
                    <a:pt x="2634571" y="3241029"/>
                  </a:lnTo>
                  <a:lnTo>
                    <a:pt x="2644779" y="3229282"/>
                  </a:lnTo>
                  <a:lnTo>
                    <a:pt x="2660729" y="3233410"/>
                  </a:lnTo>
                  <a:lnTo>
                    <a:pt x="2673808" y="3229917"/>
                  </a:lnTo>
                  <a:lnTo>
                    <a:pt x="2689758" y="3226742"/>
                  </a:lnTo>
                  <a:lnTo>
                    <a:pt x="2703475" y="3244522"/>
                  </a:lnTo>
                  <a:lnTo>
                    <a:pt x="2699647" y="3276273"/>
                  </a:lnTo>
                  <a:lnTo>
                    <a:pt x="2684654" y="3287068"/>
                  </a:lnTo>
                  <a:lnTo>
                    <a:pt x="2683059" y="3296592"/>
                  </a:lnTo>
                  <a:lnTo>
                    <a:pt x="2678593" y="3295322"/>
                  </a:lnTo>
                  <a:lnTo>
                    <a:pt x="2677317" y="3280400"/>
                  </a:lnTo>
                  <a:lnTo>
                    <a:pt x="2665514" y="3281669"/>
                  </a:lnTo>
                  <a:lnTo>
                    <a:pt x="2650840" y="3297862"/>
                  </a:lnTo>
                  <a:lnTo>
                    <a:pt x="2653711" y="3273415"/>
                  </a:lnTo>
                  <a:lnTo>
                    <a:pt x="2643184" y="3281035"/>
                  </a:lnTo>
                  <a:lnTo>
                    <a:pt x="2637123" y="3292465"/>
                  </a:lnTo>
                  <a:lnTo>
                    <a:pt x="2631700" y="3308340"/>
                  </a:lnTo>
                  <a:lnTo>
                    <a:pt x="2642546" y="3317547"/>
                  </a:lnTo>
                  <a:lnTo>
                    <a:pt x="2641589" y="3329295"/>
                  </a:lnTo>
                  <a:lnTo>
                    <a:pt x="2633295" y="3341995"/>
                  </a:lnTo>
                  <a:lnTo>
                    <a:pt x="2611922" y="3326437"/>
                  </a:lnTo>
                  <a:lnTo>
                    <a:pt x="2610646" y="3332788"/>
                  </a:lnTo>
                  <a:lnTo>
                    <a:pt x="2600118" y="3338185"/>
                  </a:lnTo>
                  <a:lnTo>
                    <a:pt x="2613836" y="3345487"/>
                  </a:lnTo>
                  <a:lnTo>
                    <a:pt x="2623406" y="3351521"/>
                  </a:lnTo>
                  <a:lnTo>
                    <a:pt x="2619578" y="3361362"/>
                  </a:lnTo>
                  <a:lnTo>
                    <a:pt x="2601394" y="3364538"/>
                  </a:lnTo>
                  <a:lnTo>
                    <a:pt x="2589910" y="3350885"/>
                  </a:lnTo>
                  <a:lnTo>
                    <a:pt x="2585444" y="3365808"/>
                  </a:lnTo>
                  <a:lnTo>
                    <a:pt x="2574917" y="3368983"/>
                  </a:lnTo>
                  <a:lnTo>
                    <a:pt x="2595014" y="3377237"/>
                  </a:lnTo>
                  <a:lnTo>
                    <a:pt x="2582573" y="3389937"/>
                  </a:lnTo>
                  <a:lnTo>
                    <a:pt x="2569813" y="3402954"/>
                  </a:lnTo>
                  <a:lnTo>
                    <a:pt x="2585763" y="3402637"/>
                  </a:lnTo>
                  <a:lnTo>
                    <a:pt x="2588953" y="3413114"/>
                  </a:lnTo>
                  <a:lnTo>
                    <a:pt x="2577788" y="3423909"/>
                  </a:lnTo>
                  <a:lnTo>
                    <a:pt x="2575874" y="3453119"/>
                  </a:lnTo>
                  <a:lnTo>
                    <a:pt x="2562157" y="3465819"/>
                  </a:lnTo>
                  <a:lnTo>
                    <a:pt x="2563114" y="3482964"/>
                  </a:lnTo>
                  <a:lnTo>
                    <a:pt x="2585444" y="3482964"/>
                  </a:lnTo>
                  <a:lnTo>
                    <a:pt x="2587996" y="3499474"/>
                  </a:lnTo>
                  <a:lnTo>
                    <a:pt x="2580659" y="3508999"/>
                  </a:lnTo>
                  <a:lnTo>
                    <a:pt x="2566623" y="3502967"/>
                  </a:lnTo>
                  <a:lnTo>
                    <a:pt x="2560243" y="3513762"/>
                  </a:lnTo>
                  <a:lnTo>
                    <a:pt x="2567491" y="3516467"/>
                  </a:lnTo>
                  <a:lnTo>
                    <a:pt x="2568100" y="3516283"/>
                  </a:lnTo>
                  <a:lnTo>
                    <a:pt x="2562070" y="3526755"/>
                  </a:lnTo>
                  <a:lnTo>
                    <a:pt x="2582699" y="3515014"/>
                  </a:lnTo>
                  <a:lnTo>
                    <a:pt x="2599838" y="3521043"/>
                  </a:lnTo>
                  <a:lnTo>
                    <a:pt x="2608407" y="3520091"/>
                  </a:lnTo>
                  <a:lnTo>
                    <a:pt x="2614755" y="3530563"/>
                  </a:lnTo>
                  <a:lnTo>
                    <a:pt x="2615707" y="3540083"/>
                  </a:lnTo>
                  <a:lnTo>
                    <a:pt x="2613803" y="3551507"/>
                  </a:lnTo>
                  <a:lnTo>
                    <a:pt x="2601108" y="3567373"/>
                  </a:lnTo>
                  <a:lnTo>
                    <a:pt x="2625546" y="3572768"/>
                  </a:lnTo>
                  <a:lnTo>
                    <a:pt x="2632211" y="3589268"/>
                  </a:lnTo>
                  <a:lnTo>
                    <a:pt x="2641415" y="3572450"/>
                  </a:lnTo>
                  <a:lnTo>
                    <a:pt x="2656332" y="3581970"/>
                  </a:lnTo>
                  <a:lnTo>
                    <a:pt x="2676645" y="3598471"/>
                  </a:lnTo>
                  <a:lnTo>
                    <a:pt x="2687118" y="3589903"/>
                  </a:lnTo>
                  <a:lnTo>
                    <a:pt x="2716952" y="3583239"/>
                  </a:lnTo>
                  <a:lnTo>
                    <a:pt x="2718857" y="3591807"/>
                  </a:lnTo>
                  <a:lnTo>
                    <a:pt x="2705527" y="3618462"/>
                  </a:lnTo>
                  <a:lnTo>
                    <a:pt x="2698227" y="3624809"/>
                  </a:lnTo>
                  <a:lnTo>
                    <a:pt x="2683310" y="3633059"/>
                  </a:lnTo>
                  <a:lnTo>
                    <a:pt x="2687753" y="3662571"/>
                  </a:lnTo>
                  <a:lnTo>
                    <a:pt x="2695370" y="3664792"/>
                  </a:lnTo>
                  <a:lnTo>
                    <a:pt x="2708066" y="3651782"/>
                  </a:lnTo>
                  <a:lnTo>
                    <a:pt x="2732187" y="3647339"/>
                  </a:lnTo>
                  <a:lnTo>
                    <a:pt x="2758530" y="3660032"/>
                  </a:lnTo>
                  <a:lnTo>
                    <a:pt x="2754404" y="3641945"/>
                  </a:lnTo>
                  <a:lnTo>
                    <a:pt x="2768051" y="3643214"/>
                  </a:lnTo>
                  <a:cubicBezTo>
                    <a:pt x="2768263" y="3639300"/>
                    <a:pt x="2768474" y="3635387"/>
                    <a:pt x="2768686" y="3631473"/>
                  </a:cubicBezTo>
                  <a:lnTo>
                    <a:pt x="2805820" y="3609895"/>
                  </a:lnTo>
                  <a:lnTo>
                    <a:pt x="2817563" y="3614020"/>
                  </a:lnTo>
                  <a:lnTo>
                    <a:pt x="2814389" y="3622588"/>
                  </a:lnTo>
                  <a:lnTo>
                    <a:pt x="2828989" y="3614020"/>
                  </a:lnTo>
                  <a:lnTo>
                    <a:pt x="2832162" y="3598154"/>
                  </a:lnTo>
                  <a:lnTo>
                    <a:pt x="2850888" y="3576893"/>
                  </a:lnTo>
                  <a:lnTo>
                    <a:pt x="2881674" y="3576575"/>
                  </a:lnTo>
                  <a:lnTo>
                    <a:pt x="2881674" y="3581970"/>
                  </a:lnTo>
                  <a:lnTo>
                    <a:pt x="2859457" y="3581335"/>
                  </a:lnTo>
                  <a:lnTo>
                    <a:pt x="2855331" y="3595615"/>
                  </a:lnTo>
                  <a:lnTo>
                    <a:pt x="2845810" y="3601010"/>
                  </a:lnTo>
                  <a:lnTo>
                    <a:pt x="2847079" y="3608308"/>
                  </a:lnTo>
                  <a:lnTo>
                    <a:pt x="2854379" y="3613703"/>
                  </a:lnTo>
                  <a:lnTo>
                    <a:pt x="2871518" y="3593711"/>
                  </a:lnTo>
                  <a:lnTo>
                    <a:pt x="2890243" y="3590538"/>
                  </a:lnTo>
                  <a:lnTo>
                    <a:pt x="2893417" y="3582922"/>
                  </a:lnTo>
                  <a:lnTo>
                    <a:pt x="2899765" y="3580383"/>
                  </a:lnTo>
                  <a:lnTo>
                    <a:pt x="2913412" y="3595298"/>
                  </a:lnTo>
                  <a:lnTo>
                    <a:pt x="2926425" y="3613068"/>
                  </a:lnTo>
                  <a:lnTo>
                    <a:pt x="2931821" y="3619414"/>
                  </a:lnTo>
                  <a:lnTo>
                    <a:pt x="2941342" y="3618462"/>
                  </a:lnTo>
                  <a:lnTo>
                    <a:pt x="2949911" y="3630838"/>
                  </a:lnTo>
                  <a:lnTo>
                    <a:pt x="2953085" y="3623222"/>
                  </a:lnTo>
                  <a:lnTo>
                    <a:pt x="2964828" y="3624492"/>
                  </a:lnTo>
                  <a:lnTo>
                    <a:pt x="2968954" y="3637185"/>
                  </a:lnTo>
                  <a:lnTo>
                    <a:pt x="2976572" y="3640041"/>
                  </a:lnTo>
                  <a:lnTo>
                    <a:pt x="2969907" y="3643214"/>
                  </a:lnTo>
                  <a:lnTo>
                    <a:pt x="2980698" y="3654638"/>
                  </a:lnTo>
                  <a:lnTo>
                    <a:pt x="2976572" y="3663205"/>
                  </a:lnTo>
                  <a:lnTo>
                    <a:pt x="2967368" y="3668600"/>
                  </a:lnTo>
                  <a:lnTo>
                    <a:pt x="2996884" y="3682880"/>
                  </a:lnTo>
                  <a:lnTo>
                    <a:pt x="3010849" y="3681928"/>
                  </a:lnTo>
                  <a:lnTo>
                    <a:pt x="3020370" y="3682562"/>
                  </a:lnTo>
                  <a:lnTo>
                    <a:pt x="3025449" y="3695255"/>
                  </a:lnTo>
                  <a:lnTo>
                    <a:pt x="3034018" y="3687957"/>
                  </a:lnTo>
                  <a:lnTo>
                    <a:pt x="3042587" y="3696525"/>
                  </a:lnTo>
                  <a:lnTo>
                    <a:pt x="3047983" y="3697477"/>
                  </a:lnTo>
                  <a:cubicBezTo>
                    <a:pt x="3048927" y="3697626"/>
                    <a:pt x="3047415" y="3699228"/>
                    <a:pt x="3048253" y="3697418"/>
                  </a:cubicBezTo>
                  <a:lnTo>
                    <a:pt x="3053010" y="3686615"/>
                  </a:lnTo>
                  <a:lnTo>
                    <a:pt x="3058403" y="3678990"/>
                  </a:lnTo>
                  <a:lnTo>
                    <a:pt x="3051107" y="3676130"/>
                  </a:lnTo>
                  <a:lnTo>
                    <a:pt x="3044446" y="3662468"/>
                  </a:lnTo>
                  <a:lnTo>
                    <a:pt x="3053010" y="3651665"/>
                  </a:lnTo>
                  <a:lnTo>
                    <a:pt x="3065698" y="3656113"/>
                  </a:lnTo>
                  <a:lnTo>
                    <a:pt x="3076165" y="3645310"/>
                  </a:lnTo>
                  <a:lnTo>
                    <a:pt x="3086632" y="3630695"/>
                  </a:lnTo>
                  <a:lnTo>
                    <a:pt x="3141504" y="3610996"/>
                  </a:lnTo>
                  <a:lnTo>
                    <a:pt x="3188765" y="3602099"/>
                  </a:lnTo>
                  <a:lnTo>
                    <a:pt x="3213822" y="3577316"/>
                  </a:lnTo>
                  <a:lnTo>
                    <a:pt x="3238880" y="3549991"/>
                  </a:lnTo>
                  <a:lnTo>
                    <a:pt x="3272818" y="3544590"/>
                  </a:lnTo>
                  <a:lnTo>
                    <a:pt x="3302317" y="3522031"/>
                  </a:lnTo>
                  <a:lnTo>
                    <a:pt x="3339110" y="3514088"/>
                  </a:lnTo>
                  <a:lnTo>
                    <a:pt x="3386687" y="3502014"/>
                  </a:lnTo>
                  <a:lnTo>
                    <a:pt x="3430776" y="3504873"/>
                  </a:lnTo>
                  <a:lnTo>
                    <a:pt x="3456785" y="3522666"/>
                  </a:lnTo>
                  <a:lnTo>
                    <a:pt x="3463129" y="3542683"/>
                  </a:lnTo>
                  <a:lnTo>
                    <a:pt x="3461860" y="3548085"/>
                  </a:lnTo>
                  <a:lnTo>
                    <a:pt x="3456785" y="3538553"/>
                  </a:lnTo>
                  <a:lnTo>
                    <a:pt x="3446001" y="3522031"/>
                  </a:lnTo>
                  <a:lnTo>
                    <a:pt x="3437754" y="3516629"/>
                  </a:lnTo>
                  <a:lnTo>
                    <a:pt x="3427921" y="3526161"/>
                  </a:lnTo>
                  <a:lnTo>
                    <a:pt x="3431093" y="3542048"/>
                  </a:lnTo>
                  <a:lnTo>
                    <a:pt x="3434899" y="3563971"/>
                  </a:lnTo>
                  <a:lnTo>
                    <a:pt x="3458054" y="3574139"/>
                  </a:lnTo>
                  <a:lnTo>
                    <a:pt x="3465666" y="3582718"/>
                  </a:lnTo>
                  <a:lnTo>
                    <a:pt x="3486600" y="3581447"/>
                  </a:lnTo>
                  <a:lnTo>
                    <a:pt x="3509120" y="3573821"/>
                  </a:lnTo>
                  <a:lnTo>
                    <a:pt x="3545596" y="3546178"/>
                  </a:lnTo>
                  <a:lnTo>
                    <a:pt x="3551623" y="3527115"/>
                  </a:lnTo>
                  <a:lnTo>
                    <a:pt x="3556063" y="3529339"/>
                  </a:lnTo>
                  <a:lnTo>
                    <a:pt x="3553843" y="3545861"/>
                  </a:lnTo>
                  <a:lnTo>
                    <a:pt x="3537350" y="3563018"/>
                  </a:lnTo>
                  <a:lnTo>
                    <a:pt x="3512292" y="3580176"/>
                  </a:lnTo>
                  <a:lnTo>
                    <a:pt x="3500556" y="3581447"/>
                  </a:lnTo>
                  <a:lnTo>
                    <a:pt x="3506900" y="3602099"/>
                  </a:lnTo>
                  <a:lnTo>
                    <a:pt x="3515464" y="3595744"/>
                  </a:lnTo>
                  <a:lnTo>
                    <a:pt x="3533226" y="3583035"/>
                  </a:lnTo>
                  <a:lnTo>
                    <a:pt x="3547817" y="3570008"/>
                  </a:lnTo>
                  <a:lnTo>
                    <a:pt x="3548486" y="3570035"/>
                  </a:lnTo>
                  <a:lnTo>
                    <a:pt x="3560714" y="3555040"/>
                  </a:lnTo>
                  <a:lnTo>
                    <a:pt x="3566741" y="3539165"/>
                  </a:lnTo>
                  <a:lnTo>
                    <a:pt x="3585771" y="3539165"/>
                  </a:lnTo>
                  <a:lnTo>
                    <a:pt x="3609241" y="3538847"/>
                  </a:lnTo>
                  <a:lnTo>
                    <a:pt x="3606704" y="3518845"/>
                  </a:lnTo>
                  <a:lnTo>
                    <a:pt x="3596555" y="3527417"/>
                  </a:lnTo>
                  <a:lnTo>
                    <a:pt x="3585771" y="3521067"/>
                  </a:lnTo>
                  <a:lnTo>
                    <a:pt x="3578159" y="3514717"/>
                  </a:lnTo>
                  <a:lnTo>
                    <a:pt x="3562617" y="3528370"/>
                  </a:lnTo>
                  <a:lnTo>
                    <a:pt x="3556274" y="3522655"/>
                  </a:lnTo>
                  <a:lnTo>
                    <a:pt x="3566424" y="3510907"/>
                  </a:lnTo>
                  <a:lnTo>
                    <a:pt x="3567375" y="3495032"/>
                  </a:lnTo>
                  <a:lnTo>
                    <a:pt x="3567375" y="3487412"/>
                  </a:lnTo>
                  <a:lnTo>
                    <a:pt x="3575939" y="3481062"/>
                  </a:lnTo>
                  <a:lnTo>
                    <a:pt x="3586722" y="3486460"/>
                  </a:lnTo>
                  <a:lnTo>
                    <a:pt x="3611779" y="3480745"/>
                  </a:lnTo>
                  <a:lnTo>
                    <a:pt x="3634932" y="3463917"/>
                  </a:lnTo>
                  <a:lnTo>
                    <a:pt x="3654914" y="3438200"/>
                  </a:lnTo>
                  <a:lnTo>
                    <a:pt x="3667283" y="3406449"/>
                  </a:lnTo>
                  <a:lnTo>
                    <a:pt x="3670138" y="3375969"/>
                  </a:lnTo>
                  <a:lnTo>
                    <a:pt x="3668869" y="3359142"/>
                  </a:lnTo>
                  <a:lnTo>
                    <a:pt x="3678384" y="3375969"/>
                  </a:lnTo>
                  <a:lnTo>
                    <a:pt x="3674578" y="3399147"/>
                  </a:lnTo>
                  <a:lnTo>
                    <a:pt x="3669186" y="3428675"/>
                  </a:lnTo>
                  <a:lnTo>
                    <a:pt x="3653645" y="3454392"/>
                  </a:lnTo>
                  <a:lnTo>
                    <a:pt x="3630809" y="3477570"/>
                  </a:lnTo>
                  <a:lnTo>
                    <a:pt x="3645716" y="3486777"/>
                  </a:lnTo>
                  <a:lnTo>
                    <a:pt x="3655231" y="3484555"/>
                  </a:lnTo>
                  <a:lnTo>
                    <a:pt x="3666966" y="3492810"/>
                  </a:lnTo>
                  <a:lnTo>
                    <a:pt x="3674261" y="3493762"/>
                  </a:lnTo>
                  <a:lnTo>
                    <a:pt x="3685996" y="3483285"/>
                  </a:lnTo>
                  <a:cubicBezTo>
                    <a:pt x="3685890" y="3468892"/>
                    <a:pt x="3685785" y="3454498"/>
                    <a:pt x="3685679" y="3440105"/>
                  </a:cubicBezTo>
                  <a:lnTo>
                    <a:pt x="3704392" y="3434707"/>
                  </a:lnTo>
                  <a:lnTo>
                    <a:pt x="3704870" y="3434453"/>
                  </a:lnTo>
                  <a:lnTo>
                    <a:pt x="3687725" y="3417674"/>
                  </a:lnTo>
                  <a:lnTo>
                    <a:pt x="3695980" y="3386333"/>
                  </a:lnTo>
                  <a:lnTo>
                    <a:pt x="3693757" y="3363862"/>
                  </a:lnTo>
                  <a:lnTo>
                    <a:pt x="3677565" y="3340116"/>
                  </a:lnTo>
                  <a:lnTo>
                    <a:pt x="3675025" y="3289461"/>
                  </a:lnTo>
                  <a:lnTo>
                    <a:pt x="3674090" y="3289477"/>
                  </a:lnTo>
                  <a:lnTo>
                    <a:pt x="3655659" y="3250015"/>
                  </a:lnTo>
                  <a:cubicBezTo>
                    <a:pt x="3655235" y="3234845"/>
                    <a:pt x="3654812" y="3219675"/>
                    <a:pt x="3654388" y="3204505"/>
                  </a:cubicBezTo>
                  <a:lnTo>
                    <a:pt x="3668688" y="3170454"/>
                  </a:lnTo>
                  <a:lnTo>
                    <a:pt x="3696652" y="3126857"/>
                  </a:lnTo>
                  <a:lnTo>
                    <a:pt x="3697606" y="3085805"/>
                  </a:lnTo>
                  <a:lnTo>
                    <a:pt x="3709046" y="3063529"/>
                  </a:lnTo>
                  <a:lnTo>
                    <a:pt x="3745590" y="3029479"/>
                  </a:lnTo>
                  <a:lnTo>
                    <a:pt x="3771013" y="3028842"/>
                  </a:lnTo>
                  <a:lnTo>
                    <a:pt x="3796753" y="3017386"/>
                  </a:lnTo>
                  <a:lnTo>
                    <a:pt x="3810100" y="3007203"/>
                  </a:lnTo>
                  <a:lnTo>
                    <a:pt x="3815502" y="3012612"/>
                  </a:lnTo>
                  <a:cubicBezTo>
                    <a:pt x="3815926" y="3019401"/>
                    <a:pt x="3816349" y="3026190"/>
                    <a:pt x="3816773" y="3032979"/>
                  </a:cubicBezTo>
                  <a:lnTo>
                    <a:pt x="3826307" y="3045390"/>
                  </a:lnTo>
                  <a:lnTo>
                    <a:pt x="3859673" y="3073712"/>
                  </a:lnTo>
                  <a:lnTo>
                    <a:pt x="3854271" y="3098216"/>
                  </a:lnTo>
                  <a:lnTo>
                    <a:pt x="3863805" y="3104262"/>
                  </a:lnTo>
                  <a:lnTo>
                    <a:pt x="3860627" y="3083260"/>
                  </a:lnTo>
                  <a:lnTo>
                    <a:pt x="3862851" y="3077850"/>
                  </a:lnTo>
                  <a:lnTo>
                    <a:pt x="3872385" y="3090261"/>
                  </a:lnTo>
                  <a:lnTo>
                    <a:pt x="3874609" y="3098853"/>
                  </a:lnTo>
                  <a:lnTo>
                    <a:pt x="3877787" y="3109354"/>
                  </a:lnTo>
                  <a:lnTo>
                    <a:pt x="3882236" y="3117628"/>
                  </a:lnTo>
                  <a:lnTo>
                    <a:pt x="3891769" y="3131312"/>
                  </a:lnTo>
                  <a:lnTo>
                    <a:pt x="3922594" y="3142768"/>
                  </a:lnTo>
                  <a:lnTo>
                    <a:pt x="3948969" y="3135131"/>
                  </a:lnTo>
                  <a:lnTo>
                    <a:pt x="3957232" y="3136085"/>
                  </a:lnTo>
                  <a:lnTo>
                    <a:pt x="3960410" y="3122083"/>
                  </a:lnTo>
                  <a:lnTo>
                    <a:pt x="3982654" y="3104262"/>
                  </a:lnTo>
                  <a:lnTo>
                    <a:pt x="3985832" y="3076895"/>
                  </a:lnTo>
                  <a:lnTo>
                    <a:pt x="3981383" y="2976653"/>
                  </a:lnTo>
                  <a:lnTo>
                    <a:pt x="3982501" y="2975985"/>
                  </a:lnTo>
                  <a:lnTo>
                    <a:pt x="3991573" y="2935037"/>
                  </a:lnTo>
                  <a:lnTo>
                    <a:pt x="3999828" y="2921399"/>
                  </a:lnTo>
                  <a:lnTo>
                    <a:pt x="4005225" y="2901414"/>
                  </a:lnTo>
                  <a:lnTo>
                    <a:pt x="3997605" y="2889994"/>
                  </a:lnTo>
                  <a:lnTo>
                    <a:pt x="3978555" y="2901414"/>
                  </a:lnTo>
                  <a:lnTo>
                    <a:pt x="3973475" y="2914104"/>
                  </a:lnTo>
                  <a:lnTo>
                    <a:pt x="3963950" y="2918545"/>
                  </a:lnTo>
                  <a:lnTo>
                    <a:pt x="3940455" y="2894434"/>
                  </a:lnTo>
                  <a:lnTo>
                    <a:pt x="3928073" y="2902364"/>
                  </a:lnTo>
                  <a:lnTo>
                    <a:pt x="3921723" y="2899193"/>
                  </a:lnTo>
                  <a:lnTo>
                    <a:pt x="3919500" y="2896020"/>
                  </a:lnTo>
                  <a:lnTo>
                    <a:pt x="3916960" y="2868741"/>
                  </a:lnTo>
                  <a:lnTo>
                    <a:pt x="3900133" y="2852882"/>
                  </a:lnTo>
                  <a:lnTo>
                    <a:pt x="3898545" y="2845269"/>
                  </a:lnTo>
                  <a:lnTo>
                    <a:pt x="3912515" y="2834801"/>
                  </a:lnTo>
                  <a:lnTo>
                    <a:pt x="3932518" y="2828459"/>
                  </a:lnTo>
                  <a:lnTo>
                    <a:pt x="3930295" y="2824018"/>
                  </a:lnTo>
                  <a:lnTo>
                    <a:pt x="3908070" y="2817036"/>
                  </a:lnTo>
                  <a:lnTo>
                    <a:pt x="3901403" y="2808469"/>
                  </a:lnTo>
                  <a:cubicBezTo>
                    <a:pt x="3901720" y="2801174"/>
                    <a:pt x="3902038" y="2793878"/>
                    <a:pt x="3902355" y="2786583"/>
                  </a:cubicBezTo>
                  <a:lnTo>
                    <a:pt x="3911880" y="2779921"/>
                  </a:lnTo>
                  <a:lnTo>
                    <a:pt x="3895688" y="2767550"/>
                  </a:lnTo>
                  <a:lnTo>
                    <a:pt x="3898863" y="2748515"/>
                  </a:lnTo>
                  <a:lnTo>
                    <a:pt x="3935693" y="2730435"/>
                  </a:lnTo>
                  <a:lnTo>
                    <a:pt x="3953790" y="2723772"/>
                  </a:lnTo>
                  <a:cubicBezTo>
                    <a:pt x="3954002" y="2718591"/>
                    <a:pt x="3954213" y="2713410"/>
                    <a:pt x="3954425" y="2708229"/>
                  </a:cubicBezTo>
                  <a:lnTo>
                    <a:pt x="3974745" y="2704740"/>
                  </a:lnTo>
                  <a:lnTo>
                    <a:pt x="3988398" y="2696176"/>
                  </a:lnTo>
                  <a:lnTo>
                    <a:pt x="4018878" y="2695858"/>
                  </a:lnTo>
                  <a:lnTo>
                    <a:pt x="4031578" y="2681900"/>
                  </a:lnTo>
                  <a:lnTo>
                    <a:pt x="4043325" y="2689514"/>
                  </a:lnTo>
                  <a:lnTo>
                    <a:pt x="4051898" y="2686343"/>
                  </a:lnTo>
                  <a:lnTo>
                    <a:pt x="4094125" y="2683804"/>
                  </a:lnTo>
                  <a:lnTo>
                    <a:pt x="4084283" y="2673338"/>
                  </a:lnTo>
                  <a:lnTo>
                    <a:pt x="4090633" y="2665722"/>
                  </a:lnTo>
                  <a:lnTo>
                    <a:pt x="4100158" y="2670164"/>
                  </a:lnTo>
                  <a:lnTo>
                    <a:pt x="4106508" y="2664770"/>
                  </a:lnTo>
                  <a:lnTo>
                    <a:pt x="4121431" y="2670800"/>
                  </a:lnTo>
                  <a:lnTo>
                    <a:pt x="4137306" y="2662232"/>
                  </a:lnTo>
                  <a:lnTo>
                    <a:pt x="4172548" y="2675557"/>
                  </a:lnTo>
                  <a:lnTo>
                    <a:pt x="4198583" y="2678411"/>
                  </a:lnTo>
                  <a:lnTo>
                    <a:pt x="4233826" y="2701568"/>
                  </a:lnTo>
                  <a:lnTo>
                    <a:pt x="4281451" y="2699030"/>
                  </a:lnTo>
                  <a:lnTo>
                    <a:pt x="4298278" y="2706010"/>
                  </a:lnTo>
                  <a:lnTo>
                    <a:pt x="4304311" y="2704740"/>
                  </a:lnTo>
                  <a:lnTo>
                    <a:pt x="4319503" y="2701170"/>
                  </a:lnTo>
                  <a:lnTo>
                    <a:pt x="4319241" y="2700844"/>
                  </a:lnTo>
                  <a:lnTo>
                    <a:pt x="4330673" y="2684654"/>
                  </a:lnTo>
                  <a:lnTo>
                    <a:pt x="4340199" y="2673226"/>
                  </a:lnTo>
                  <a:lnTo>
                    <a:pt x="4327179" y="2643387"/>
                  </a:lnTo>
                  <a:lnTo>
                    <a:pt x="4338929" y="2636086"/>
                  </a:lnTo>
                  <a:lnTo>
                    <a:pt x="4358935" y="2655767"/>
                  </a:lnTo>
                  <a:lnTo>
                    <a:pt x="4370684" y="2637673"/>
                  </a:lnTo>
                  <a:lnTo>
                    <a:pt x="4385609" y="2629102"/>
                  </a:lnTo>
                  <a:lnTo>
                    <a:pt x="4403710" y="2637673"/>
                  </a:lnTo>
                  <a:lnTo>
                    <a:pt x="4434830" y="2595137"/>
                  </a:lnTo>
                  <a:lnTo>
                    <a:pt x="4447532" y="2602438"/>
                  </a:lnTo>
                  <a:lnTo>
                    <a:pt x="4488814" y="2603073"/>
                  </a:lnTo>
                  <a:lnTo>
                    <a:pt x="4533589" y="2606882"/>
                  </a:lnTo>
                  <a:lnTo>
                    <a:pt x="4546292" y="2604978"/>
                  </a:lnTo>
                  <a:lnTo>
                    <a:pt x="4545974" y="2601803"/>
                  </a:lnTo>
                  <a:lnTo>
                    <a:pt x="4542799" y="2596406"/>
                  </a:lnTo>
                  <a:lnTo>
                    <a:pt x="4551055" y="2591010"/>
                  </a:lnTo>
                  <a:lnTo>
                    <a:pt x="4552325" y="2587835"/>
                  </a:lnTo>
                  <a:lnTo>
                    <a:pt x="4513901" y="2580852"/>
                  </a:lnTo>
                  <a:lnTo>
                    <a:pt x="4525651" y="2574503"/>
                  </a:lnTo>
                  <a:lnTo>
                    <a:pt x="4517077" y="2563711"/>
                  </a:lnTo>
                  <a:lnTo>
                    <a:pt x="4471666" y="2553870"/>
                  </a:lnTo>
                  <a:lnTo>
                    <a:pt x="4444992" y="2563393"/>
                  </a:lnTo>
                  <a:lnTo>
                    <a:pt x="4436418" y="2563393"/>
                  </a:lnTo>
                  <a:lnTo>
                    <a:pt x="4401487" y="2524983"/>
                  </a:lnTo>
                  <a:lnTo>
                    <a:pt x="4387832" y="2528158"/>
                  </a:lnTo>
                  <a:lnTo>
                    <a:pt x="4373860" y="2514506"/>
                  </a:lnTo>
                  <a:lnTo>
                    <a:pt x="4379893" y="2501808"/>
                  </a:lnTo>
                  <a:lnTo>
                    <a:pt x="4369414" y="2499904"/>
                  </a:lnTo>
                  <a:lnTo>
                    <a:pt x="4375765" y="2491335"/>
                  </a:lnTo>
                  <a:lnTo>
                    <a:pt x="4396724" y="2507842"/>
                  </a:lnTo>
                  <a:lnTo>
                    <a:pt x="4403392" y="2503713"/>
                  </a:lnTo>
                  <a:lnTo>
                    <a:pt x="4391325" y="2471016"/>
                  </a:lnTo>
                  <a:lnTo>
                    <a:pt x="4401805" y="2451021"/>
                  </a:lnTo>
                  <a:lnTo>
                    <a:pt x="4397676" y="2448164"/>
                  </a:lnTo>
                  <a:lnTo>
                    <a:pt x="4380528" y="2468480"/>
                  </a:lnTo>
                  <a:lnTo>
                    <a:pt x="4359570" y="2472606"/>
                  </a:lnTo>
                  <a:lnTo>
                    <a:pt x="4349091" y="2486252"/>
                  </a:lnTo>
                  <a:lnTo>
                    <a:pt x="4327179" y="2492603"/>
                  </a:lnTo>
                  <a:lnTo>
                    <a:pt x="4309714" y="2479268"/>
                  </a:lnTo>
                  <a:lnTo>
                    <a:pt x="4297606" y="2480204"/>
                  </a:lnTo>
                  <a:lnTo>
                    <a:pt x="4286617" y="2491790"/>
                  </a:lnTo>
                  <a:lnTo>
                    <a:pt x="4260884" y="2493060"/>
                  </a:lnTo>
                  <a:lnTo>
                    <a:pt x="4248176" y="2488934"/>
                  </a:lnTo>
                  <a:lnTo>
                    <a:pt x="4217677" y="2493380"/>
                  </a:lnTo>
                  <a:lnTo>
                    <a:pt x="4197662" y="2505443"/>
                  </a:lnTo>
                  <a:lnTo>
                    <a:pt x="4175423" y="2500996"/>
                  </a:lnTo>
                  <a:lnTo>
                    <a:pt x="4168116" y="2513693"/>
                  </a:lnTo>
                  <a:lnTo>
                    <a:pt x="4140793" y="2519406"/>
                  </a:lnTo>
                  <a:lnTo>
                    <a:pt x="4136028" y="2493060"/>
                  </a:lnTo>
                  <a:lnTo>
                    <a:pt x="4129674" y="2500363"/>
                  </a:lnTo>
                  <a:lnTo>
                    <a:pt x="4135393" y="2520675"/>
                  </a:lnTo>
                  <a:lnTo>
                    <a:pt x="4122685" y="2517183"/>
                  </a:lnTo>
                  <a:lnTo>
                    <a:pt x="4110930" y="2528926"/>
                  </a:lnTo>
                  <a:lnTo>
                    <a:pt x="4100446" y="2519722"/>
                  </a:lnTo>
                  <a:lnTo>
                    <a:pt x="4091232" y="2531465"/>
                  </a:lnTo>
                  <a:lnTo>
                    <a:pt x="4071853" y="2540033"/>
                  </a:lnTo>
                  <a:lnTo>
                    <a:pt x="4057556" y="2554947"/>
                  </a:lnTo>
                  <a:lnTo>
                    <a:pt x="4033093" y="2553995"/>
                  </a:lnTo>
                  <a:lnTo>
                    <a:pt x="4005454" y="2564786"/>
                  </a:lnTo>
                  <a:lnTo>
                    <a:pt x="3997193" y="2587000"/>
                  </a:lnTo>
                  <a:lnTo>
                    <a:pt x="3968601" y="2580018"/>
                  </a:lnTo>
                  <a:lnTo>
                    <a:pt x="3940325" y="2599060"/>
                  </a:lnTo>
                  <a:lnTo>
                    <a:pt x="3921263" y="2586682"/>
                  </a:lnTo>
                  <a:lnTo>
                    <a:pt x="3913639" y="2593030"/>
                  </a:lnTo>
                  <a:lnTo>
                    <a:pt x="3908555" y="2611121"/>
                  </a:lnTo>
                  <a:lnTo>
                    <a:pt x="3893624" y="2604774"/>
                  </a:lnTo>
                  <a:lnTo>
                    <a:pt x="3904108" y="2599378"/>
                  </a:lnTo>
                  <a:lnTo>
                    <a:pt x="3907285" y="2589856"/>
                  </a:lnTo>
                  <a:lnTo>
                    <a:pt x="3896801" y="2579699"/>
                  </a:lnTo>
                  <a:lnTo>
                    <a:pt x="3872655" y="2612391"/>
                  </a:lnTo>
                  <a:lnTo>
                    <a:pt x="3866301" y="2624133"/>
                  </a:lnTo>
                  <a:lnTo>
                    <a:pt x="3845016" y="2624133"/>
                  </a:lnTo>
                  <a:lnTo>
                    <a:pt x="3854547" y="2611439"/>
                  </a:lnTo>
                  <a:lnTo>
                    <a:pt x="3867255" y="2610486"/>
                  </a:lnTo>
                  <a:lnTo>
                    <a:pt x="3865984" y="2600647"/>
                  </a:lnTo>
                  <a:lnTo>
                    <a:pt x="3858359" y="2592712"/>
                  </a:lnTo>
                  <a:lnTo>
                    <a:pt x="3845651" y="2599060"/>
                  </a:lnTo>
                  <a:lnTo>
                    <a:pt x="3830084" y="2598109"/>
                  </a:lnTo>
                  <a:lnTo>
                    <a:pt x="3819600" y="2590809"/>
                  </a:lnTo>
                  <a:lnTo>
                    <a:pt x="3814834" y="2580335"/>
                  </a:lnTo>
                  <a:lnTo>
                    <a:pt x="3824365" y="2563198"/>
                  </a:lnTo>
                  <a:lnTo>
                    <a:pt x="3836120" y="2558122"/>
                  </a:lnTo>
                  <a:lnTo>
                    <a:pt x="3845333" y="2543206"/>
                  </a:lnTo>
                  <a:lnTo>
                    <a:pt x="3856135" y="2529243"/>
                  </a:lnTo>
                  <a:lnTo>
                    <a:pt x="3858994" y="2516550"/>
                  </a:lnTo>
                  <a:lnTo>
                    <a:pt x="3840250" y="2527339"/>
                  </a:lnTo>
                  <a:lnTo>
                    <a:pt x="3817694" y="2538129"/>
                  </a:lnTo>
                  <a:lnTo>
                    <a:pt x="3803079" y="2531782"/>
                  </a:lnTo>
                  <a:lnTo>
                    <a:pt x="3806256" y="2518136"/>
                  </a:lnTo>
                  <a:lnTo>
                    <a:pt x="3760508" y="2501630"/>
                  </a:lnTo>
                  <a:lnTo>
                    <a:pt x="3730326" y="2472435"/>
                  </a:lnTo>
                  <a:lnTo>
                    <a:pt x="3696650" y="2474972"/>
                  </a:lnTo>
                  <a:lnTo>
                    <a:pt x="3686802" y="2461331"/>
                  </a:lnTo>
                  <a:lnTo>
                    <a:pt x="3699509" y="2449589"/>
                  </a:lnTo>
                  <a:lnTo>
                    <a:pt x="3689978" y="2434032"/>
                  </a:lnTo>
                  <a:lnTo>
                    <a:pt x="3693791" y="2412762"/>
                  </a:lnTo>
                  <a:lnTo>
                    <a:pt x="3683942" y="2389600"/>
                  </a:lnTo>
                  <a:lnTo>
                    <a:pt x="3698874" y="2372780"/>
                  </a:lnTo>
                  <a:cubicBezTo>
                    <a:pt x="3699509" y="2359450"/>
                    <a:pt x="3700145" y="2346119"/>
                    <a:pt x="3700780" y="2332789"/>
                  </a:cubicBezTo>
                  <a:lnTo>
                    <a:pt x="3695062" y="2303276"/>
                  </a:lnTo>
                  <a:lnTo>
                    <a:pt x="3708723" y="2284230"/>
                  </a:lnTo>
                  <a:lnTo>
                    <a:pt x="3720478" y="2299784"/>
                  </a:lnTo>
                  <a:lnTo>
                    <a:pt x="3723655" y="2295656"/>
                  </a:lnTo>
                  <a:lnTo>
                    <a:pt x="3702051" y="2262014"/>
                  </a:lnTo>
                  <a:cubicBezTo>
                    <a:pt x="3702686" y="2250166"/>
                    <a:pt x="3703322" y="2238319"/>
                    <a:pt x="3703957" y="2226471"/>
                  </a:cubicBezTo>
                  <a:lnTo>
                    <a:pt x="3675047" y="2201079"/>
                  </a:lnTo>
                  <a:lnTo>
                    <a:pt x="3674729" y="2184258"/>
                  </a:lnTo>
                  <a:lnTo>
                    <a:pt x="3688390" y="2153791"/>
                  </a:lnTo>
                  <a:lnTo>
                    <a:pt x="3681718" y="2126176"/>
                  </a:lnTo>
                  <a:lnTo>
                    <a:pt x="3675364" y="2132525"/>
                  </a:lnTo>
                  <a:lnTo>
                    <a:pt x="3665833" y="2128717"/>
                  </a:lnTo>
                  <a:lnTo>
                    <a:pt x="3668693" y="2095708"/>
                  </a:lnTo>
                  <a:lnTo>
                    <a:pt x="3661068" y="2067465"/>
                  </a:lnTo>
                  <a:lnTo>
                    <a:pt x="3670281" y="2027488"/>
                  </a:lnTo>
                  <a:lnTo>
                    <a:pt x="3687119" y="2023045"/>
                  </a:lnTo>
                  <a:lnTo>
                    <a:pt x="3701733" y="1999556"/>
                  </a:lnTo>
                  <a:lnTo>
                    <a:pt x="3716665" y="1992256"/>
                  </a:lnTo>
                  <a:lnTo>
                    <a:pt x="3702686" y="1976706"/>
                  </a:lnTo>
                  <a:lnTo>
                    <a:pt x="3709676" y="1961792"/>
                  </a:lnTo>
                  <a:lnTo>
                    <a:pt x="3723655" y="1952272"/>
                  </a:lnTo>
                  <a:lnTo>
                    <a:pt x="3740493" y="1964647"/>
                  </a:lnTo>
                  <a:lnTo>
                    <a:pt x="3732232" y="1946877"/>
                  </a:lnTo>
                  <a:lnTo>
                    <a:pt x="3752248" y="1956080"/>
                  </a:lnTo>
                  <a:lnTo>
                    <a:pt x="3750341" y="1966869"/>
                  </a:lnTo>
                  <a:lnTo>
                    <a:pt x="3767815" y="1951955"/>
                  </a:lnTo>
                  <a:lnTo>
                    <a:pt x="3779570" y="1938309"/>
                  </a:lnTo>
                  <a:lnTo>
                    <a:pt x="3793231" y="1933549"/>
                  </a:lnTo>
                  <a:lnTo>
                    <a:pt x="3783382" y="1907526"/>
                  </a:lnTo>
                  <a:lnTo>
                    <a:pt x="3783382" y="1889437"/>
                  </a:lnTo>
                  <a:lnTo>
                    <a:pt x="3800538" y="1903083"/>
                  </a:lnTo>
                  <a:lnTo>
                    <a:pt x="3800220" y="1880866"/>
                  </a:lnTo>
                  <a:lnTo>
                    <a:pt x="3824365" y="1856429"/>
                  </a:lnTo>
                  <a:lnTo>
                    <a:pt x="3834849" y="1857380"/>
                  </a:lnTo>
                  <a:lnTo>
                    <a:pt x="3844380" y="1837386"/>
                  </a:lnTo>
                  <a:lnTo>
                    <a:pt x="3852958" y="1834212"/>
                  </a:lnTo>
                  <a:lnTo>
                    <a:pt x="3860901" y="1820246"/>
                  </a:lnTo>
                  <a:lnTo>
                    <a:pt x="3871702" y="1820246"/>
                  </a:lnTo>
                  <a:lnTo>
                    <a:pt x="3885999" y="1799300"/>
                  </a:lnTo>
                  <a:lnTo>
                    <a:pt x="3890447" y="1772641"/>
                  </a:lnTo>
                  <a:lnTo>
                    <a:pt x="3900931" y="1778037"/>
                  </a:lnTo>
                  <a:lnTo>
                    <a:pt x="3911097" y="1757726"/>
                  </a:lnTo>
                  <a:lnTo>
                    <a:pt x="3930477" y="1745031"/>
                  </a:lnTo>
                  <a:lnTo>
                    <a:pt x="3934289" y="1728211"/>
                  </a:lnTo>
                  <a:lnTo>
                    <a:pt x="3947950" y="1720594"/>
                  </a:lnTo>
                  <a:lnTo>
                    <a:pt x="3944773" y="1706947"/>
                  </a:lnTo>
                  <a:lnTo>
                    <a:pt x="3964788" y="1684730"/>
                  </a:lnTo>
                  <a:lnTo>
                    <a:pt x="3993699" y="1633635"/>
                  </a:lnTo>
                  <a:lnTo>
                    <a:pt x="4000688" y="1602214"/>
                  </a:lnTo>
                  <a:lnTo>
                    <a:pt x="4016891" y="1605070"/>
                  </a:lnTo>
                  <a:lnTo>
                    <a:pt x="4030552" y="1589202"/>
                  </a:lnTo>
                  <a:lnTo>
                    <a:pt x="4050885" y="1586029"/>
                  </a:lnTo>
                  <a:lnTo>
                    <a:pt x="4057239" y="1589837"/>
                  </a:lnTo>
                  <a:lnTo>
                    <a:pt x="4067723" y="1608878"/>
                  </a:lnTo>
                  <a:lnTo>
                    <a:pt x="4073124" y="1610149"/>
                  </a:lnTo>
                  <a:lnTo>
                    <a:pt x="4070900" y="1601579"/>
                  </a:lnTo>
                  <a:cubicBezTo>
                    <a:pt x="4071112" y="1594491"/>
                    <a:pt x="4071323" y="1587403"/>
                    <a:pt x="4071535" y="1580315"/>
                  </a:cubicBezTo>
                  <a:lnTo>
                    <a:pt x="4056603" y="1562543"/>
                  </a:lnTo>
                  <a:cubicBezTo>
                    <a:pt x="4056285" y="1558734"/>
                    <a:pt x="4055968" y="1554926"/>
                    <a:pt x="4055650" y="1551117"/>
                  </a:cubicBezTo>
                  <a:lnTo>
                    <a:pt x="4061051" y="1549848"/>
                  </a:lnTo>
                  <a:lnTo>
                    <a:pt x="4071535" y="1563813"/>
                  </a:lnTo>
                  <a:lnTo>
                    <a:pt x="4083290" y="1563495"/>
                  </a:lnTo>
                  <a:lnTo>
                    <a:pt x="4086149" y="1553656"/>
                  </a:lnTo>
                  <a:lnTo>
                    <a:pt x="4071217" y="1530806"/>
                  </a:lnTo>
                  <a:cubicBezTo>
                    <a:pt x="4071111" y="1521708"/>
                    <a:pt x="4071006" y="1512610"/>
                    <a:pt x="4070900" y="1503512"/>
                  </a:cubicBezTo>
                  <a:lnTo>
                    <a:pt x="4082655" y="1489865"/>
                  </a:lnTo>
                  <a:lnTo>
                    <a:pt x="4076936" y="1468601"/>
                  </a:lnTo>
                  <a:lnTo>
                    <a:pt x="4048343" y="1449877"/>
                  </a:lnTo>
                  <a:lnTo>
                    <a:pt x="4045801" y="1420361"/>
                  </a:lnTo>
                  <a:lnTo>
                    <a:pt x="4029916" y="1417505"/>
                  </a:lnTo>
                  <a:lnTo>
                    <a:pt x="4012761" y="1400684"/>
                  </a:lnTo>
                  <a:lnTo>
                    <a:pt x="4003865" y="1361648"/>
                  </a:lnTo>
                  <a:lnTo>
                    <a:pt x="3991157" y="1369582"/>
                  </a:lnTo>
                  <a:lnTo>
                    <a:pt x="3980038" y="1379104"/>
                  </a:lnTo>
                  <a:lnTo>
                    <a:pt x="3962882" y="1368630"/>
                  </a:lnTo>
                  <a:lnTo>
                    <a:pt x="3959387" y="1359427"/>
                  </a:lnTo>
                  <a:lnTo>
                    <a:pt x="3959188" y="1359168"/>
                  </a:lnTo>
                  <a:lnTo>
                    <a:pt x="3952201" y="1362344"/>
                  </a:lnTo>
                  <a:lnTo>
                    <a:pt x="3941403" y="1376002"/>
                  </a:lnTo>
                  <a:lnTo>
                    <a:pt x="3915044" y="1360439"/>
                  </a:lnTo>
                  <a:lnTo>
                    <a:pt x="3881063" y="1366791"/>
                  </a:lnTo>
                  <a:lnTo>
                    <a:pt x="3869312" y="1362979"/>
                  </a:lnTo>
                  <a:lnTo>
                    <a:pt x="3854704" y="1387435"/>
                  </a:lnTo>
                  <a:lnTo>
                    <a:pt x="3828344" y="1376954"/>
                  </a:lnTo>
                  <a:lnTo>
                    <a:pt x="3828344" y="1360121"/>
                  </a:lnTo>
                  <a:lnTo>
                    <a:pt x="3818817" y="1354721"/>
                  </a:lnTo>
                  <a:lnTo>
                    <a:pt x="3804843" y="1381400"/>
                  </a:lnTo>
                  <a:lnTo>
                    <a:pt x="3788964" y="1355040"/>
                  </a:lnTo>
                  <a:lnTo>
                    <a:pt x="3780390" y="1364568"/>
                  </a:lnTo>
                  <a:lnTo>
                    <a:pt x="3782930" y="1385847"/>
                  </a:lnTo>
                  <a:lnTo>
                    <a:pt x="3774356" y="1395375"/>
                  </a:lnTo>
                  <a:lnTo>
                    <a:pt x="3763240" y="1413479"/>
                  </a:lnTo>
                  <a:lnTo>
                    <a:pt x="3727036" y="1400138"/>
                  </a:lnTo>
                  <a:lnTo>
                    <a:pt x="3760064" y="1424912"/>
                  </a:lnTo>
                  <a:lnTo>
                    <a:pt x="3753713" y="1435393"/>
                  </a:lnTo>
                  <a:lnTo>
                    <a:pt x="3735611" y="1437934"/>
                  </a:lnTo>
                  <a:lnTo>
                    <a:pt x="3746408" y="1462072"/>
                  </a:lnTo>
                  <a:lnTo>
                    <a:pt x="3731800" y="1465249"/>
                  </a:lnTo>
                  <a:lnTo>
                    <a:pt x="3714650" y="1451909"/>
                  </a:lnTo>
                  <a:lnTo>
                    <a:pt x="3708616" y="1472871"/>
                  </a:lnTo>
                  <a:lnTo>
                    <a:pt x="3682257" y="1485893"/>
                  </a:lnTo>
                  <a:lnTo>
                    <a:pt x="3708934" y="1518288"/>
                  </a:lnTo>
                  <a:lnTo>
                    <a:pt x="3705123" y="1556084"/>
                  </a:lnTo>
                  <a:lnTo>
                    <a:pt x="3694643" y="1561483"/>
                  </a:lnTo>
                  <a:lnTo>
                    <a:pt x="3684798" y="1576411"/>
                  </a:lnTo>
                  <a:lnTo>
                    <a:pt x="3671459" y="1575775"/>
                  </a:lnTo>
                  <a:lnTo>
                    <a:pt x="3657803" y="1604995"/>
                  </a:lnTo>
                  <a:lnTo>
                    <a:pt x="3676223" y="1623099"/>
                  </a:lnTo>
                  <a:lnTo>
                    <a:pt x="3670824" y="1633580"/>
                  </a:lnTo>
                  <a:lnTo>
                    <a:pt x="3659074" y="1627227"/>
                  </a:lnTo>
                  <a:lnTo>
                    <a:pt x="3678446" y="1657718"/>
                  </a:lnTo>
                  <a:lnTo>
                    <a:pt x="3698771" y="1661529"/>
                  </a:lnTo>
                  <a:lnTo>
                    <a:pt x="3700994" y="1676457"/>
                  </a:lnTo>
                  <a:lnTo>
                    <a:pt x="3693372" y="1683761"/>
                  </a:lnTo>
                  <a:lnTo>
                    <a:pt x="3693372" y="1695513"/>
                  </a:lnTo>
                  <a:lnTo>
                    <a:pt x="3710522" y="1688843"/>
                  </a:lnTo>
                  <a:lnTo>
                    <a:pt x="3714650" y="1694243"/>
                  </a:lnTo>
                  <a:lnTo>
                    <a:pt x="3704488" y="1702501"/>
                  </a:lnTo>
                  <a:lnTo>
                    <a:pt x="3694960" y="1705995"/>
                  </a:lnTo>
                  <a:lnTo>
                    <a:pt x="3682257" y="1708218"/>
                  </a:lnTo>
                  <a:lnTo>
                    <a:pt x="3671777" y="1729497"/>
                  </a:lnTo>
                  <a:lnTo>
                    <a:pt x="3652087" y="1779996"/>
                  </a:lnTo>
                  <a:lnTo>
                    <a:pt x="3576820" y="1860986"/>
                  </a:lnTo>
                  <a:lnTo>
                    <a:pt x="3567928" y="1845105"/>
                  </a:lnTo>
                  <a:lnTo>
                    <a:pt x="3546015" y="1867657"/>
                  </a:lnTo>
                  <a:cubicBezTo>
                    <a:pt x="3545697" y="1874327"/>
                    <a:pt x="3545380" y="1880998"/>
                    <a:pt x="3545062" y="1887668"/>
                  </a:cubicBezTo>
                  <a:lnTo>
                    <a:pt x="3531406" y="1901641"/>
                  </a:lnTo>
                  <a:lnTo>
                    <a:pt x="3510128" y="1879726"/>
                  </a:lnTo>
                  <a:lnTo>
                    <a:pt x="3503776" y="1895608"/>
                  </a:lnTo>
                  <a:lnTo>
                    <a:pt x="3498377" y="1891162"/>
                  </a:lnTo>
                  <a:lnTo>
                    <a:pt x="3488850" y="1898783"/>
                  </a:lnTo>
                  <a:lnTo>
                    <a:pt x="3484086" y="1927049"/>
                  </a:lnTo>
                  <a:lnTo>
                    <a:pt x="3467254" y="1937846"/>
                  </a:lnTo>
                  <a:lnTo>
                    <a:pt x="3438672" y="1937846"/>
                  </a:lnTo>
                  <a:lnTo>
                    <a:pt x="3429462" y="1971827"/>
                  </a:lnTo>
                  <a:lnTo>
                    <a:pt x="3416759" y="1980402"/>
                  </a:lnTo>
                  <a:lnTo>
                    <a:pt x="3401198" y="2000727"/>
                  </a:lnTo>
                  <a:lnTo>
                    <a:pt x="3407549" y="2019785"/>
                  </a:lnTo>
                  <a:lnTo>
                    <a:pt x="3399292" y="2032491"/>
                  </a:lnTo>
                  <a:lnTo>
                    <a:pt x="3382460" y="2026138"/>
                  </a:lnTo>
                  <a:lnTo>
                    <a:pt x="3379284" y="2046137"/>
                  </a:lnTo>
                  <a:lnTo>
                    <a:pt x="3369757" y="2047409"/>
                  </a:lnTo>
                  <a:lnTo>
                    <a:pt x="3368487" y="2035657"/>
                  </a:lnTo>
                  <a:lnTo>
                    <a:pt x="3358959" y="2035031"/>
                  </a:lnTo>
                  <a:lnTo>
                    <a:pt x="3346256" y="2020103"/>
                  </a:lnTo>
                  <a:lnTo>
                    <a:pt x="3350702" y="2042326"/>
                  </a:lnTo>
                  <a:lnTo>
                    <a:pt x="3359277" y="2063286"/>
                  </a:lnTo>
                  <a:lnTo>
                    <a:pt x="3352290" y="2095679"/>
                  </a:lnTo>
                  <a:lnTo>
                    <a:pt x="3334188" y="2104571"/>
                  </a:lnTo>
                  <a:lnTo>
                    <a:pt x="3326248" y="2118549"/>
                  </a:lnTo>
                  <a:lnTo>
                    <a:pt x="3308781" y="2102349"/>
                  </a:lnTo>
                  <a:lnTo>
                    <a:pt x="3299572" y="2113148"/>
                  </a:lnTo>
                  <a:lnTo>
                    <a:pt x="3301795" y="2136336"/>
                  </a:lnTo>
                  <a:lnTo>
                    <a:pt x="3327201" y="2150945"/>
                  </a:lnTo>
                  <a:cubicBezTo>
                    <a:pt x="3326989" y="2156662"/>
                    <a:pt x="3326778" y="2162379"/>
                    <a:pt x="3326566" y="2168096"/>
                  </a:cubicBezTo>
                  <a:lnTo>
                    <a:pt x="3313863" y="2182708"/>
                  </a:lnTo>
                  <a:lnTo>
                    <a:pt x="3304653" y="2213199"/>
                  </a:lnTo>
                  <a:lnTo>
                    <a:pt x="3297349" y="2224950"/>
                  </a:lnTo>
                  <a:lnTo>
                    <a:pt x="3303700" y="2239878"/>
                  </a:lnTo>
                  <a:lnTo>
                    <a:pt x="3303700" y="2260838"/>
                  </a:lnTo>
                  <a:lnTo>
                    <a:pt x="3315768" y="2269099"/>
                  </a:lnTo>
                  <a:lnTo>
                    <a:pt x="3311640" y="2280851"/>
                  </a:lnTo>
                  <a:lnTo>
                    <a:pt x="3304335" y="2265921"/>
                  </a:lnTo>
                  <a:lnTo>
                    <a:pt x="3280834" y="2265288"/>
                  </a:lnTo>
                  <a:cubicBezTo>
                    <a:pt x="3281258" y="2283921"/>
                    <a:pt x="3281681" y="2302554"/>
                    <a:pt x="3282105" y="2321187"/>
                  </a:cubicBezTo>
                  <a:lnTo>
                    <a:pt x="3290044" y="2339928"/>
                  </a:lnTo>
                  <a:lnTo>
                    <a:pt x="3280517" y="2351672"/>
                  </a:lnTo>
                  <a:lnTo>
                    <a:pt x="3293538" y="2394871"/>
                  </a:lnTo>
                  <a:lnTo>
                    <a:pt x="3286233" y="2412969"/>
                  </a:lnTo>
                  <a:lnTo>
                    <a:pt x="3305606" y="2448552"/>
                  </a:lnTo>
                  <a:lnTo>
                    <a:pt x="3306876" y="2458715"/>
                  </a:lnTo>
                  <a:lnTo>
                    <a:pt x="3290044" y="2459350"/>
                  </a:lnTo>
                  <a:lnTo>
                    <a:pt x="3285916" y="2469829"/>
                  </a:lnTo>
                  <a:lnTo>
                    <a:pt x="3305923" y="2474908"/>
                  </a:lnTo>
                  <a:lnTo>
                    <a:pt x="3300524" y="2492694"/>
                  </a:lnTo>
                  <a:lnTo>
                    <a:pt x="3306241" y="2501270"/>
                  </a:lnTo>
                  <a:lnTo>
                    <a:pt x="3317674" y="2484436"/>
                  </a:lnTo>
                  <a:lnTo>
                    <a:pt x="3328154" y="2477450"/>
                  </a:lnTo>
                  <a:lnTo>
                    <a:pt x="3340857" y="2495552"/>
                  </a:lnTo>
                  <a:lnTo>
                    <a:pt x="3355783" y="2490468"/>
                  </a:lnTo>
                  <a:lnTo>
                    <a:pt x="3365311" y="2502854"/>
                  </a:lnTo>
                  <a:lnTo>
                    <a:pt x="3383413" y="2519375"/>
                  </a:lnTo>
                  <a:lnTo>
                    <a:pt x="3390082" y="2533030"/>
                  </a:lnTo>
                  <a:lnTo>
                    <a:pt x="3401833" y="2529855"/>
                  </a:lnTo>
                  <a:lnTo>
                    <a:pt x="3408184" y="2535889"/>
                  </a:lnTo>
                  <a:lnTo>
                    <a:pt x="3414536" y="2547640"/>
                  </a:lnTo>
                  <a:lnTo>
                    <a:pt x="3404056" y="2554944"/>
                  </a:lnTo>
                  <a:lnTo>
                    <a:pt x="3411360" y="2563519"/>
                  </a:lnTo>
                  <a:lnTo>
                    <a:pt x="3432638" y="2574950"/>
                  </a:lnTo>
                  <a:lnTo>
                    <a:pt x="3442483" y="2593690"/>
                  </a:lnTo>
                  <a:lnTo>
                    <a:pt x="3448200" y="2629264"/>
                  </a:lnTo>
                  <a:lnTo>
                    <a:pt x="3440895" y="2640062"/>
                  </a:lnTo>
                  <a:lnTo>
                    <a:pt x="3445024" y="2649591"/>
                  </a:lnTo>
                  <a:lnTo>
                    <a:pt x="3433591" y="2663247"/>
                  </a:lnTo>
                  <a:lnTo>
                    <a:pt x="3429462" y="2674998"/>
                  </a:lnTo>
                  <a:lnTo>
                    <a:pt x="3405326" y="2690880"/>
                  </a:lnTo>
                  <a:lnTo>
                    <a:pt x="3380872" y="2699772"/>
                  </a:lnTo>
                  <a:lnTo>
                    <a:pt x="3372615" y="2697548"/>
                  </a:lnTo>
                  <a:lnTo>
                    <a:pt x="3361182" y="2712475"/>
                  </a:lnTo>
                  <a:lnTo>
                    <a:pt x="3352290" y="2706124"/>
                  </a:lnTo>
                  <a:lnTo>
                    <a:pt x="3351972" y="2658801"/>
                  </a:lnTo>
                  <a:lnTo>
                    <a:pt x="3336093" y="2656896"/>
                  </a:lnTo>
                  <a:lnTo>
                    <a:pt x="3317991" y="2636251"/>
                  </a:lnTo>
                  <a:lnTo>
                    <a:pt x="3311640" y="2649591"/>
                  </a:lnTo>
                  <a:lnTo>
                    <a:pt x="3338634" y="2676905"/>
                  </a:lnTo>
                  <a:lnTo>
                    <a:pt x="3342763" y="2698183"/>
                  </a:lnTo>
                  <a:lnTo>
                    <a:pt x="3334506" y="2708664"/>
                  </a:lnTo>
                  <a:lnTo>
                    <a:pt x="3330377" y="2702315"/>
                  </a:lnTo>
                  <a:lnTo>
                    <a:pt x="3303383" y="2671824"/>
                  </a:lnTo>
                  <a:lnTo>
                    <a:pt x="3311322" y="2696279"/>
                  </a:lnTo>
                  <a:lnTo>
                    <a:pt x="3300524" y="2698501"/>
                  </a:lnTo>
                  <a:lnTo>
                    <a:pt x="3272577" y="2674366"/>
                  </a:lnTo>
                  <a:lnTo>
                    <a:pt x="3251934" y="2684845"/>
                  </a:lnTo>
                  <a:lnTo>
                    <a:pt x="3231609" y="2677858"/>
                  </a:lnTo>
                  <a:lnTo>
                    <a:pt x="3228433" y="2691833"/>
                  </a:lnTo>
                  <a:lnTo>
                    <a:pt x="3195405" y="2684527"/>
                  </a:lnTo>
                  <a:lnTo>
                    <a:pt x="3179843" y="2692150"/>
                  </a:lnTo>
                  <a:lnTo>
                    <a:pt x="3196993" y="2705488"/>
                  </a:lnTo>
                  <a:lnTo>
                    <a:pt x="3237008" y="2701043"/>
                  </a:lnTo>
                  <a:lnTo>
                    <a:pt x="3247488" y="2695643"/>
                  </a:lnTo>
                  <a:lnTo>
                    <a:pt x="3257016" y="2707394"/>
                  </a:lnTo>
                  <a:lnTo>
                    <a:pt x="3280517" y="2717556"/>
                  </a:lnTo>
                  <a:lnTo>
                    <a:pt x="3284645" y="2705806"/>
                  </a:lnTo>
                  <a:lnTo>
                    <a:pt x="3293220" y="2720734"/>
                  </a:lnTo>
                  <a:lnTo>
                    <a:pt x="3289409" y="2735344"/>
                  </a:lnTo>
                  <a:lnTo>
                    <a:pt x="3297666" y="2743602"/>
                  </a:lnTo>
                  <a:lnTo>
                    <a:pt x="3308464" y="2732167"/>
                  </a:lnTo>
                  <a:lnTo>
                    <a:pt x="3338952" y="2737884"/>
                  </a:lnTo>
                  <a:lnTo>
                    <a:pt x="3361182" y="2733755"/>
                  </a:lnTo>
                  <a:lnTo>
                    <a:pt x="3380237" y="2723910"/>
                  </a:lnTo>
                  <a:lnTo>
                    <a:pt x="3392940" y="2732485"/>
                  </a:lnTo>
                  <a:lnTo>
                    <a:pt x="3391035" y="2745190"/>
                  </a:lnTo>
                  <a:lnTo>
                    <a:pt x="3398339" y="2753129"/>
                  </a:lnTo>
                  <a:lnTo>
                    <a:pt x="3411360" y="2767104"/>
                  </a:lnTo>
                  <a:lnTo>
                    <a:pt x="3411360" y="2775043"/>
                  </a:lnTo>
                  <a:lnTo>
                    <a:pt x="3405009" y="2786794"/>
                  </a:lnTo>
                  <a:lnTo>
                    <a:pt x="3396434" y="2782031"/>
                  </a:lnTo>
                  <a:lnTo>
                    <a:pt x="3385954" y="2773455"/>
                  </a:lnTo>
                  <a:lnTo>
                    <a:pt x="3390082" y="2764880"/>
                  </a:lnTo>
                  <a:lnTo>
                    <a:pt x="3384366" y="2753764"/>
                  </a:lnTo>
                  <a:lnTo>
                    <a:pt x="3380555" y="2772502"/>
                  </a:lnTo>
                  <a:lnTo>
                    <a:pt x="3370075" y="2775678"/>
                  </a:lnTo>
                  <a:lnTo>
                    <a:pt x="3363088" y="2799814"/>
                  </a:lnTo>
                  <a:lnTo>
                    <a:pt x="3346891" y="2801402"/>
                  </a:lnTo>
                  <a:lnTo>
                    <a:pt x="3344986" y="2785525"/>
                  </a:lnTo>
                  <a:lnTo>
                    <a:pt x="3337046" y="2777904"/>
                  </a:lnTo>
                  <a:lnTo>
                    <a:pt x="3329107" y="2802355"/>
                  </a:lnTo>
                  <a:lnTo>
                    <a:pt x="3309099" y="2823640"/>
                  </a:lnTo>
                  <a:lnTo>
                    <a:pt x="3280517" y="2828405"/>
                  </a:lnTo>
                  <a:cubicBezTo>
                    <a:pt x="3280305" y="2833909"/>
                    <a:pt x="3280094" y="2839413"/>
                    <a:pt x="3279882" y="2844917"/>
                  </a:cubicBezTo>
                  <a:lnTo>
                    <a:pt x="3262732" y="2853812"/>
                  </a:lnTo>
                  <a:lnTo>
                    <a:pt x="3207473" y="2844601"/>
                  </a:lnTo>
                  <a:lnTo>
                    <a:pt x="3193182" y="2851905"/>
                  </a:lnTo>
                  <a:lnTo>
                    <a:pt x="3204615" y="2865880"/>
                  </a:lnTo>
                  <a:lnTo>
                    <a:pt x="3250029" y="2864292"/>
                  </a:lnTo>
                  <a:lnTo>
                    <a:pt x="3257968" y="2884298"/>
                  </a:lnTo>
                  <a:lnTo>
                    <a:pt x="3247171" y="2891602"/>
                  </a:lnTo>
                  <a:lnTo>
                    <a:pt x="3222717" y="2881440"/>
                  </a:lnTo>
                  <a:lnTo>
                    <a:pt x="3221764" y="2888744"/>
                  </a:lnTo>
                  <a:lnTo>
                    <a:pt x="3210014" y="2894461"/>
                  </a:lnTo>
                  <a:lnTo>
                    <a:pt x="3195087" y="2897319"/>
                  </a:lnTo>
                  <a:lnTo>
                    <a:pt x="3184607" y="2891602"/>
                  </a:lnTo>
                  <a:lnTo>
                    <a:pt x="3176032" y="2895731"/>
                  </a:lnTo>
                  <a:lnTo>
                    <a:pt x="3178891" y="2903354"/>
                  </a:lnTo>
                  <a:lnTo>
                    <a:pt x="3189053" y="2912884"/>
                  </a:lnTo>
                  <a:lnTo>
                    <a:pt x="3200169" y="2910024"/>
                  </a:lnTo>
                  <a:lnTo>
                    <a:pt x="3207155" y="2911295"/>
                  </a:lnTo>
                  <a:lnTo>
                    <a:pt x="3213507" y="2921142"/>
                  </a:lnTo>
                  <a:lnTo>
                    <a:pt x="3219541" y="2924316"/>
                  </a:lnTo>
                  <a:lnTo>
                    <a:pt x="3223034" y="2920189"/>
                  </a:lnTo>
                  <a:lnTo>
                    <a:pt x="3219859" y="2909707"/>
                  </a:lnTo>
                  <a:lnTo>
                    <a:pt x="3216048" y="2903038"/>
                  </a:lnTo>
                  <a:lnTo>
                    <a:pt x="3221447" y="2895731"/>
                  </a:lnTo>
                  <a:cubicBezTo>
                    <a:pt x="3221553" y="2893402"/>
                    <a:pt x="3221658" y="2891073"/>
                    <a:pt x="3221764" y="2888744"/>
                  </a:cubicBezTo>
                  <a:lnTo>
                    <a:pt x="3253840" y="2909707"/>
                  </a:lnTo>
                  <a:lnTo>
                    <a:pt x="3257016" y="2929395"/>
                  </a:lnTo>
                  <a:lnTo>
                    <a:pt x="3243360" y="2931935"/>
                  </a:lnTo>
                  <a:lnTo>
                    <a:pt x="3250982" y="2947504"/>
                  </a:lnTo>
                  <a:lnTo>
                    <a:pt x="3239549" y="2962430"/>
                  </a:lnTo>
                  <a:lnTo>
                    <a:pt x="3252252" y="2975770"/>
                  </a:lnTo>
                  <a:lnTo>
                    <a:pt x="3240819" y="2987839"/>
                  </a:lnTo>
                  <a:lnTo>
                    <a:pt x="3227163" y="2976087"/>
                  </a:lnTo>
                  <a:lnTo>
                    <a:pt x="3220811" y="2995144"/>
                  </a:lnTo>
                  <a:lnTo>
                    <a:pt x="3241772" y="3009753"/>
                  </a:lnTo>
                  <a:lnTo>
                    <a:pt x="3246536" y="3023727"/>
                  </a:lnTo>
                  <a:lnTo>
                    <a:pt x="3232562" y="3038337"/>
                  </a:lnTo>
                  <a:lnTo>
                    <a:pt x="3243360" y="3047547"/>
                  </a:lnTo>
                  <a:cubicBezTo>
                    <a:pt x="3243148" y="3054322"/>
                    <a:pt x="3242937" y="3061098"/>
                    <a:pt x="3242725" y="3067873"/>
                  </a:cubicBezTo>
                  <a:lnTo>
                    <a:pt x="3223352" y="3086930"/>
                  </a:lnTo>
                  <a:cubicBezTo>
                    <a:pt x="3223140" y="3091906"/>
                    <a:pt x="3222929" y="3096881"/>
                    <a:pt x="3222717" y="3101857"/>
                  </a:cubicBezTo>
                  <a:lnTo>
                    <a:pt x="3229069" y="3125994"/>
                  </a:lnTo>
                  <a:lnTo>
                    <a:pt x="3217953" y="3149179"/>
                  </a:lnTo>
                  <a:lnTo>
                    <a:pt x="3218271" y="3179668"/>
                  </a:lnTo>
                  <a:lnTo>
                    <a:pt x="3203662" y="3231756"/>
                  </a:lnTo>
                  <a:lnTo>
                    <a:pt x="3173492" y="3297185"/>
                  </a:lnTo>
                  <a:lnTo>
                    <a:pt x="3148085" y="3285752"/>
                  </a:lnTo>
                  <a:lnTo>
                    <a:pt x="3114422" y="3290515"/>
                  </a:lnTo>
                  <a:lnTo>
                    <a:pt x="3104577" y="3278763"/>
                  </a:lnTo>
                  <a:lnTo>
                    <a:pt x="3065832" y="3286386"/>
                  </a:lnTo>
                  <a:lnTo>
                    <a:pt x="3055352" y="3310842"/>
                  </a:lnTo>
                  <a:lnTo>
                    <a:pt x="3036297" y="3305761"/>
                  </a:lnTo>
                  <a:lnTo>
                    <a:pt x="3032168" y="3332122"/>
                  </a:lnTo>
                  <a:lnTo>
                    <a:pt x="3008985" y="3359754"/>
                  </a:lnTo>
                  <a:lnTo>
                    <a:pt x="3025499" y="3391193"/>
                  </a:lnTo>
                  <a:lnTo>
                    <a:pt x="3022641" y="3416601"/>
                  </a:lnTo>
                  <a:lnTo>
                    <a:pt x="3009620" y="3418824"/>
                  </a:lnTo>
                  <a:lnTo>
                    <a:pt x="2977862" y="3411837"/>
                  </a:lnTo>
                  <a:lnTo>
                    <a:pt x="2930542" y="3432164"/>
                  </a:lnTo>
                  <a:lnTo>
                    <a:pt x="2918792" y="3423906"/>
                  </a:lnTo>
                  <a:lnTo>
                    <a:pt x="2882588" y="3426447"/>
                  </a:lnTo>
                  <a:cubicBezTo>
                    <a:pt x="2883011" y="3420413"/>
                    <a:pt x="2883435" y="3414378"/>
                    <a:pt x="2883858" y="3408344"/>
                  </a:cubicBezTo>
                  <a:lnTo>
                    <a:pt x="2899419" y="3403897"/>
                  </a:lnTo>
                  <a:lnTo>
                    <a:pt x="2893068" y="3392463"/>
                  </a:lnTo>
                  <a:lnTo>
                    <a:pt x="2903230" y="3368330"/>
                  </a:lnTo>
                  <a:lnTo>
                    <a:pt x="2852100" y="3293691"/>
                  </a:lnTo>
                  <a:lnTo>
                    <a:pt x="2857181" y="3281306"/>
                  </a:lnTo>
                  <a:lnTo>
                    <a:pt x="2867979" y="3290515"/>
                  </a:lnTo>
                  <a:lnTo>
                    <a:pt x="2875283" y="3289244"/>
                  </a:lnTo>
                  <a:lnTo>
                    <a:pt x="2882270" y="3276541"/>
                  </a:lnTo>
                  <a:lnTo>
                    <a:pt x="2867661" y="3252402"/>
                  </a:lnTo>
                  <a:lnTo>
                    <a:pt x="2867661" y="3241921"/>
                  </a:lnTo>
                  <a:lnTo>
                    <a:pt x="2890527" y="3243826"/>
                  </a:lnTo>
                  <a:lnTo>
                    <a:pt x="2892750" y="3222863"/>
                  </a:lnTo>
                  <a:lnTo>
                    <a:pt x="2821930" y="3147590"/>
                  </a:lnTo>
                  <a:lnTo>
                    <a:pt x="2812084" y="3089788"/>
                  </a:lnTo>
                  <a:lnTo>
                    <a:pt x="2795888" y="3080260"/>
                  </a:lnTo>
                  <a:lnTo>
                    <a:pt x="2787313" y="3042465"/>
                  </a:lnTo>
                  <a:lnTo>
                    <a:pt x="2772387" y="3022457"/>
                  </a:lnTo>
                  <a:lnTo>
                    <a:pt x="2790171" y="3018328"/>
                  </a:lnTo>
                  <a:lnTo>
                    <a:pt x="2793347" y="3008801"/>
                  </a:lnTo>
                  <a:lnTo>
                    <a:pt x="2779374" y="2996097"/>
                  </a:lnTo>
                  <a:lnTo>
                    <a:pt x="2775245" y="2979263"/>
                  </a:lnTo>
                  <a:lnTo>
                    <a:pt x="2779056" y="2969736"/>
                  </a:lnTo>
                  <a:lnTo>
                    <a:pt x="2779056" y="2956077"/>
                  </a:lnTo>
                  <a:lnTo>
                    <a:pt x="2768576" y="2951632"/>
                  </a:lnTo>
                  <a:lnTo>
                    <a:pt x="2756825" y="2957348"/>
                  </a:lnTo>
                  <a:lnTo>
                    <a:pt x="2739676" y="2952267"/>
                  </a:lnTo>
                  <a:lnTo>
                    <a:pt x="2741899" y="2941467"/>
                  </a:lnTo>
                  <a:lnTo>
                    <a:pt x="2779691" y="2919236"/>
                  </a:lnTo>
                  <a:lnTo>
                    <a:pt x="2763812" y="2902720"/>
                  </a:lnTo>
                  <a:lnTo>
                    <a:pt x="2759684" y="2902720"/>
                  </a:lnTo>
                  <a:lnTo>
                    <a:pt x="2756190" y="2903038"/>
                  </a:lnTo>
                  <a:lnTo>
                    <a:pt x="2753332" y="2903672"/>
                  </a:lnTo>
                  <a:lnTo>
                    <a:pt x="2752379" y="2903989"/>
                  </a:lnTo>
                  <a:lnTo>
                    <a:pt x="2752062" y="2904623"/>
                  </a:lnTo>
                  <a:lnTo>
                    <a:pt x="2751426" y="2906529"/>
                  </a:lnTo>
                  <a:cubicBezTo>
                    <a:pt x="2751320" y="2907377"/>
                    <a:pt x="2751215" y="2908224"/>
                    <a:pt x="2751109" y="2909072"/>
                  </a:cubicBezTo>
                  <a:lnTo>
                    <a:pt x="2751109" y="2911930"/>
                  </a:lnTo>
                  <a:lnTo>
                    <a:pt x="2751109" y="2917011"/>
                  </a:lnTo>
                  <a:lnTo>
                    <a:pt x="2751109" y="2919236"/>
                  </a:lnTo>
                  <a:lnTo>
                    <a:pt x="2745710" y="2915423"/>
                  </a:lnTo>
                  <a:cubicBezTo>
                    <a:pt x="2746133" y="2909706"/>
                    <a:pt x="2746557" y="2903989"/>
                    <a:pt x="2746980" y="2898272"/>
                  </a:cubicBezTo>
                  <a:lnTo>
                    <a:pt x="2733642" y="2887156"/>
                  </a:lnTo>
                  <a:lnTo>
                    <a:pt x="2729513" y="2872231"/>
                  </a:lnTo>
                  <a:lnTo>
                    <a:pt x="2720621" y="2826815"/>
                  </a:lnTo>
                  <a:lnTo>
                    <a:pt x="2717763" y="2769962"/>
                  </a:lnTo>
                  <a:lnTo>
                    <a:pt x="2718432" y="2770111"/>
                  </a:lnTo>
                  <a:lnTo>
                    <a:pt x="2705803" y="2755583"/>
                  </a:lnTo>
                  <a:lnTo>
                    <a:pt x="2681365" y="2751773"/>
                  </a:lnTo>
                  <a:lnTo>
                    <a:pt x="2680413" y="2744153"/>
                  </a:lnTo>
                  <a:lnTo>
                    <a:pt x="2666449" y="2735898"/>
                  </a:lnTo>
                  <a:lnTo>
                    <a:pt x="2677874" y="2696847"/>
                  </a:lnTo>
                  <a:lnTo>
                    <a:pt x="2668353" y="2675893"/>
                  </a:lnTo>
                  <a:cubicBezTo>
                    <a:pt x="2668565" y="2666050"/>
                    <a:pt x="2668776" y="2656208"/>
                    <a:pt x="2668988" y="2646365"/>
                  </a:cubicBezTo>
                  <a:lnTo>
                    <a:pt x="2675335" y="2662240"/>
                  </a:lnTo>
                  <a:lnTo>
                    <a:pt x="2678509" y="2640968"/>
                  </a:lnTo>
                  <a:lnTo>
                    <a:pt x="2676288" y="2617791"/>
                  </a:lnTo>
                  <a:lnTo>
                    <a:pt x="2655976" y="2621282"/>
                  </a:lnTo>
                  <a:lnTo>
                    <a:pt x="2646771" y="2635889"/>
                  </a:lnTo>
                  <a:lnTo>
                    <a:pt x="2659784" y="2674939"/>
                  </a:lnTo>
                  <a:lnTo>
                    <a:pt x="2657879" y="2686687"/>
                  </a:lnTo>
                  <a:lnTo>
                    <a:pt x="2649310" y="2693036"/>
                  </a:lnTo>
                  <a:lnTo>
                    <a:pt x="2646136" y="2672717"/>
                  </a:lnTo>
                  <a:lnTo>
                    <a:pt x="2642962" y="2665414"/>
                  </a:lnTo>
                  <a:cubicBezTo>
                    <a:pt x="2643174" y="2662662"/>
                    <a:pt x="2643385" y="2659911"/>
                    <a:pt x="2643597" y="2657159"/>
                  </a:cubicBezTo>
                  <a:lnTo>
                    <a:pt x="2631854" y="2658430"/>
                  </a:lnTo>
                  <a:lnTo>
                    <a:pt x="2637567" y="2679067"/>
                  </a:lnTo>
                  <a:lnTo>
                    <a:pt x="2632489" y="2705737"/>
                  </a:lnTo>
                  <a:lnTo>
                    <a:pt x="2650579" y="2720341"/>
                  </a:lnTo>
                  <a:lnTo>
                    <a:pt x="2647722" y="2746693"/>
                  </a:lnTo>
                  <a:lnTo>
                    <a:pt x="2636298" y="2747963"/>
                  </a:lnTo>
                  <a:lnTo>
                    <a:pt x="2633124" y="2773998"/>
                  </a:lnTo>
                  <a:lnTo>
                    <a:pt x="2623920" y="2784475"/>
                  </a:lnTo>
                  <a:lnTo>
                    <a:pt x="2600434" y="2781934"/>
                  </a:lnTo>
                  <a:lnTo>
                    <a:pt x="2586787" y="2789236"/>
                  </a:lnTo>
                  <a:lnTo>
                    <a:pt x="2571870" y="2774633"/>
                  </a:lnTo>
                  <a:lnTo>
                    <a:pt x="2577583" y="2799714"/>
                  </a:lnTo>
                  <a:lnTo>
                    <a:pt x="2549970" y="2818130"/>
                  </a:lnTo>
                  <a:lnTo>
                    <a:pt x="2544893" y="2839084"/>
                  </a:lnTo>
                  <a:lnTo>
                    <a:pt x="2529023" y="2837179"/>
                  </a:lnTo>
                  <a:lnTo>
                    <a:pt x="2524898" y="2843846"/>
                  </a:lnTo>
                  <a:lnTo>
                    <a:pt x="2536322" y="2852736"/>
                  </a:lnTo>
                  <a:lnTo>
                    <a:pt x="2528389" y="2862578"/>
                  </a:lnTo>
                  <a:lnTo>
                    <a:pt x="2517598" y="2864483"/>
                  </a:lnTo>
                  <a:lnTo>
                    <a:pt x="2509981" y="2866389"/>
                  </a:lnTo>
                  <a:lnTo>
                    <a:pt x="2506807" y="2867023"/>
                  </a:lnTo>
                  <a:lnTo>
                    <a:pt x="2504903" y="2867975"/>
                  </a:lnTo>
                  <a:lnTo>
                    <a:pt x="2504268" y="2868928"/>
                  </a:lnTo>
                  <a:lnTo>
                    <a:pt x="2503952" y="2869563"/>
                  </a:lnTo>
                  <a:lnTo>
                    <a:pt x="2502999" y="2872103"/>
                  </a:lnTo>
                  <a:lnTo>
                    <a:pt x="2501730" y="2875277"/>
                  </a:lnTo>
                  <a:lnTo>
                    <a:pt x="2500777" y="2879088"/>
                  </a:lnTo>
                  <a:lnTo>
                    <a:pt x="2499190" y="2885437"/>
                  </a:lnTo>
                  <a:cubicBezTo>
                    <a:pt x="2499084" y="2886390"/>
                    <a:pt x="2498979" y="2887342"/>
                    <a:pt x="2498873" y="2888295"/>
                  </a:cubicBezTo>
                  <a:lnTo>
                    <a:pt x="2479196" y="2919092"/>
                  </a:lnTo>
                  <a:lnTo>
                    <a:pt x="2452536" y="2925442"/>
                  </a:lnTo>
                  <a:lnTo>
                    <a:pt x="2434445" y="2941316"/>
                  </a:lnTo>
                  <a:lnTo>
                    <a:pt x="2412546" y="2943856"/>
                  </a:lnTo>
                  <a:lnTo>
                    <a:pt x="2406199" y="2961954"/>
                  </a:lnTo>
                  <a:lnTo>
                    <a:pt x="2358910" y="2965446"/>
                  </a:lnTo>
                  <a:lnTo>
                    <a:pt x="2325902" y="2956239"/>
                  </a:lnTo>
                  <a:lnTo>
                    <a:pt x="2291942" y="2950206"/>
                  </a:lnTo>
                  <a:lnTo>
                    <a:pt x="2297020" y="2924807"/>
                  </a:lnTo>
                  <a:lnTo>
                    <a:pt x="2267822" y="2929252"/>
                  </a:lnTo>
                  <a:lnTo>
                    <a:pt x="2226879" y="2886389"/>
                  </a:lnTo>
                  <a:lnTo>
                    <a:pt x="2197364" y="2883216"/>
                  </a:lnTo>
                  <a:lnTo>
                    <a:pt x="2191016" y="2862578"/>
                  </a:lnTo>
                  <a:lnTo>
                    <a:pt x="2178955" y="2853371"/>
                  </a:lnTo>
                  <a:lnTo>
                    <a:pt x="2188477" y="2836226"/>
                  </a:lnTo>
                  <a:lnTo>
                    <a:pt x="2197681" y="2806700"/>
                  </a:lnTo>
                  <a:lnTo>
                    <a:pt x="2216723" y="2820034"/>
                  </a:lnTo>
                  <a:lnTo>
                    <a:pt x="2224022" y="2809240"/>
                  </a:lnTo>
                  <a:lnTo>
                    <a:pt x="2253857" y="2822891"/>
                  </a:lnTo>
                  <a:lnTo>
                    <a:pt x="2244334" y="2811462"/>
                  </a:lnTo>
                  <a:lnTo>
                    <a:pt x="2243066" y="2799714"/>
                  </a:lnTo>
                  <a:lnTo>
                    <a:pt x="2283373" y="2782569"/>
                  </a:lnTo>
                  <a:lnTo>
                    <a:pt x="2235450" y="2793365"/>
                  </a:lnTo>
                  <a:lnTo>
                    <a:pt x="2224976" y="2773679"/>
                  </a:lnTo>
                  <a:lnTo>
                    <a:pt x="2235132" y="2752408"/>
                  </a:lnTo>
                  <a:lnTo>
                    <a:pt x="2251001" y="2748280"/>
                  </a:lnTo>
                  <a:lnTo>
                    <a:pt x="2258618" y="2737486"/>
                  </a:lnTo>
                  <a:lnTo>
                    <a:pt x="2242432" y="2730184"/>
                  </a:lnTo>
                  <a:lnTo>
                    <a:pt x="2245287" y="2720658"/>
                  </a:lnTo>
                  <a:lnTo>
                    <a:pt x="2261156" y="2707958"/>
                  </a:lnTo>
                  <a:lnTo>
                    <a:pt x="2261156" y="2703514"/>
                  </a:lnTo>
                  <a:lnTo>
                    <a:pt x="2245287" y="2694307"/>
                  </a:lnTo>
                  <a:lnTo>
                    <a:pt x="2232909" y="2720024"/>
                  </a:lnTo>
                  <a:lnTo>
                    <a:pt x="2214502" y="2707641"/>
                  </a:lnTo>
                  <a:lnTo>
                    <a:pt x="2211646" y="2733675"/>
                  </a:lnTo>
                  <a:lnTo>
                    <a:pt x="2197998" y="2725421"/>
                  </a:lnTo>
                  <a:cubicBezTo>
                    <a:pt x="2197681" y="2720870"/>
                    <a:pt x="2197363" y="2716319"/>
                    <a:pt x="2197046" y="2711768"/>
                  </a:cubicBezTo>
                  <a:lnTo>
                    <a:pt x="2191333" y="2703196"/>
                  </a:lnTo>
                  <a:lnTo>
                    <a:pt x="2204980" y="2676845"/>
                  </a:lnTo>
                  <a:lnTo>
                    <a:pt x="2223072" y="2685099"/>
                  </a:lnTo>
                  <a:lnTo>
                    <a:pt x="2224976" y="2659700"/>
                  </a:lnTo>
                  <a:lnTo>
                    <a:pt x="2227833" y="2657478"/>
                  </a:lnTo>
                  <a:lnTo>
                    <a:pt x="2233862" y="2652715"/>
                  </a:lnTo>
                  <a:lnTo>
                    <a:pt x="2237035" y="2649540"/>
                  </a:lnTo>
                  <a:lnTo>
                    <a:pt x="2239257" y="2646683"/>
                  </a:lnTo>
                  <a:lnTo>
                    <a:pt x="2241161" y="2644460"/>
                  </a:lnTo>
                  <a:lnTo>
                    <a:pt x="2241479" y="2643508"/>
                  </a:lnTo>
                  <a:lnTo>
                    <a:pt x="2241479" y="2642873"/>
                  </a:lnTo>
                  <a:lnTo>
                    <a:pt x="2241479" y="2642555"/>
                  </a:lnTo>
                  <a:lnTo>
                    <a:pt x="2241798" y="2642555"/>
                  </a:lnTo>
                  <a:lnTo>
                    <a:pt x="2243702" y="2642873"/>
                  </a:lnTo>
                  <a:lnTo>
                    <a:pt x="2248461" y="2646048"/>
                  </a:lnTo>
                  <a:lnTo>
                    <a:pt x="2256713" y="2651127"/>
                  </a:lnTo>
                  <a:lnTo>
                    <a:pt x="2264966" y="2632078"/>
                  </a:lnTo>
                  <a:lnTo>
                    <a:pt x="2259571" y="2626999"/>
                  </a:lnTo>
                  <a:lnTo>
                    <a:pt x="2242432" y="2639698"/>
                  </a:lnTo>
                  <a:lnTo>
                    <a:pt x="2232909" y="2632395"/>
                  </a:lnTo>
                  <a:lnTo>
                    <a:pt x="2216406" y="2645095"/>
                  </a:lnTo>
                  <a:lnTo>
                    <a:pt x="2211646" y="2633665"/>
                  </a:lnTo>
                  <a:lnTo>
                    <a:pt x="2225609" y="2614615"/>
                  </a:lnTo>
                  <a:lnTo>
                    <a:pt x="2237035" y="2592073"/>
                  </a:lnTo>
                  <a:lnTo>
                    <a:pt x="2260205" y="2583819"/>
                  </a:lnTo>
                  <a:lnTo>
                    <a:pt x="2263060" y="2568896"/>
                  </a:lnTo>
                  <a:lnTo>
                    <a:pt x="2245287" y="2569214"/>
                  </a:lnTo>
                  <a:lnTo>
                    <a:pt x="2264013" y="2548576"/>
                  </a:lnTo>
                  <a:lnTo>
                    <a:pt x="2274486" y="2524764"/>
                  </a:lnTo>
                  <a:lnTo>
                    <a:pt x="2276390" y="2521589"/>
                  </a:lnTo>
                  <a:lnTo>
                    <a:pt x="2288133" y="2517779"/>
                  </a:lnTo>
                  <a:lnTo>
                    <a:pt x="2285278" y="2560324"/>
                  </a:lnTo>
                  <a:lnTo>
                    <a:pt x="2292893" y="2570485"/>
                  </a:lnTo>
                  <a:lnTo>
                    <a:pt x="2297656" y="2512700"/>
                  </a:lnTo>
                  <a:lnTo>
                    <a:pt x="2328123" y="2498726"/>
                  </a:lnTo>
                  <a:lnTo>
                    <a:pt x="2315429" y="2494594"/>
                  </a:lnTo>
                  <a:lnTo>
                    <a:pt x="2290038" y="2503489"/>
                  </a:lnTo>
                  <a:lnTo>
                    <a:pt x="2293212" y="2487610"/>
                  </a:lnTo>
                  <a:lnTo>
                    <a:pt x="2278612" y="2503489"/>
                  </a:lnTo>
                  <a:lnTo>
                    <a:pt x="2250048" y="2517144"/>
                  </a:lnTo>
                  <a:lnTo>
                    <a:pt x="2241798" y="2546990"/>
                  </a:lnTo>
                  <a:lnTo>
                    <a:pt x="2213550" y="2566039"/>
                  </a:lnTo>
                  <a:lnTo>
                    <a:pt x="2206249" y="2575564"/>
                  </a:lnTo>
                  <a:lnTo>
                    <a:pt x="2183715" y="2563182"/>
                  </a:lnTo>
                  <a:lnTo>
                    <a:pt x="2169117" y="2573658"/>
                  </a:lnTo>
                  <a:lnTo>
                    <a:pt x="2149756" y="2544449"/>
                  </a:lnTo>
                  <a:cubicBezTo>
                    <a:pt x="2149650" y="2541380"/>
                    <a:pt x="2149545" y="2538311"/>
                    <a:pt x="2149439" y="2535242"/>
                  </a:cubicBezTo>
                  <a:lnTo>
                    <a:pt x="2166578" y="2537146"/>
                  </a:lnTo>
                  <a:lnTo>
                    <a:pt x="2168800" y="2516191"/>
                  </a:lnTo>
                  <a:lnTo>
                    <a:pt x="2183399" y="2530480"/>
                  </a:lnTo>
                  <a:lnTo>
                    <a:pt x="2216088" y="2509202"/>
                  </a:lnTo>
                  <a:lnTo>
                    <a:pt x="2187842" y="2511428"/>
                  </a:lnTo>
                  <a:lnTo>
                    <a:pt x="2178955" y="2506347"/>
                  </a:lnTo>
                  <a:lnTo>
                    <a:pt x="2176734" y="2489517"/>
                  </a:lnTo>
                  <a:lnTo>
                    <a:pt x="2203076" y="2475554"/>
                  </a:lnTo>
                  <a:lnTo>
                    <a:pt x="2181178" y="2477773"/>
                  </a:lnTo>
                  <a:cubicBezTo>
                    <a:pt x="2181390" y="2473540"/>
                    <a:pt x="2181601" y="2469306"/>
                    <a:pt x="2181813" y="2465073"/>
                  </a:cubicBezTo>
                  <a:lnTo>
                    <a:pt x="2169117" y="2453962"/>
                  </a:lnTo>
                  <a:lnTo>
                    <a:pt x="2180543" y="2439040"/>
                  </a:lnTo>
                  <a:lnTo>
                    <a:pt x="2172290" y="2438087"/>
                  </a:lnTo>
                  <a:lnTo>
                    <a:pt x="2159594" y="2444438"/>
                  </a:lnTo>
                  <a:lnTo>
                    <a:pt x="2141505" y="2433007"/>
                  </a:lnTo>
                  <a:lnTo>
                    <a:pt x="2149756" y="2422530"/>
                  </a:lnTo>
                  <a:lnTo>
                    <a:pt x="2138331" y="2421258"/>
                  </a:lnTo>
                  <a:lnTo>
                    <a:pt x="2143091" y="2403163"/>
                  </a:lnTo>
                  <a:lnTo>
                    <a:pt x="2158959" y="2402208"/>
                  </a:lnTo>
                  <a:lnTo>
                    <a:pt x="2184669" y="2408243"/>
                  </a:lnTo>
                  <a:lnTo>
                    <a:pt x="2209741" y="2392366"/>
                  </a:lnTo>
                  <a:lnTo>
                    <a:pt x="2253223" y="2401575"/>
                  </a:lnTo>
                  <a:lnTo>
                    <a:pt x="2274486" y="2389510"/>
                  </a:lnTo>
                  <a:lnTo>
                    <a:pt x="2317968" y="2416815"/>
                  </a:lnTo>
                  <a:lnTo>
                    <a:pt x="2312891" y="2438722"/>
                  </a:lnTo>
                  <a:lnTo>
                    <a:pt x="2328441" y="2426022"/>
                  </a:lnTo>
                  <a:lnTo>
                    <a:pt x="2341136" y="2440627"/>
                  </a:lnTo>
                  <a:lnTo>
                    <a:pt x="2347484" y="2426022"/>
                  </a:lnTo>
                  <a:lnTo>
                    <a:pt x="2329710" y="2412053"/>
                  </a:lnTo>
                  <a:lnTo>
                    <a:pt x="2325902" y="2398716"/>
                  </a:lnTo>
                  <a:lnTo>
                    <a:pt x="2386204" y="2376172"/>
                  </a:lnTo>
                  <a:lnTo>
                    <a:pt x="2384935" y="2359030"/>
                  </a:lnTo>
                  <a:lnTo>
                    <a:pt x="2353197" y="2371094"/>
                  </a:lnTo>
                  <a:lnTo>
                    <a:pt x="2361765" y="2356172"/>
                  </a:lnTo>
                  <a:cubicBezTo>
                    <a:pt x="2361659" y="2348023"/>
                    <a:pt x="2361554" y="2339874"/>
                    <a:pt x="2361448" y="2331725"/>
                  </a:cubicBezTo>
                  <a:lnTo>
                    <a:pt x="2383348" y="2299021"/>
                  </a:lnTo>
                  <a:lnTo>
                    <a:pt x="2345898" y="2332040"/>
                  </a:lnTo>
                  <a:lnTo>
                    <a:pt x="2345898" y="2368872"/>
                  </a:lnTo>
                  <a:lnTo>
                    <a:pt x="2330346" y="2378397"/>
                  </a:lnTo>
                  <a:lnTo>
                    <a:pt x="2320824" y="2367285"/>
                  </a:lnTo>
                  <a:lnTo>
                    <a:pt x="2313208" y="2374587"/>
                  </a:lnTo>
                  <a:lnTo>
                    <a:pt x="2271948" y="2374904"/>
                  </a:lnTo>
                  <a:lnTo>
                    <a:pt x="2271948" y="2363157"/>
                  </a:lnTo>
                  <a:lnTo>
                    <a:pt x="2287500" y="2339979"/>
                  </a:lnTo>
                  <a:lnTo>
                    <a:pt x="2263378" y="2359030"/>
                  </a:lnTo>
                  <a:lnTo>
                    <a:pt x="2263378" y="2376172"/>
                  </a:lnTo>
                  <a:lnTo>
                    <a:pt x="2245605" y="2379350"/>
                  </a:lnTo>
                  <a:lnTo>
                    <a:pt x="2210694" y="2377443"/>
                  </a:lnTo>
                  <a:lnTo>
                    <a:pt x="2176100" y="2399987"/>
                  </a:lnTo>
                  <a:lnTo>
                    <a:pt x="2153882" y="2391732"/>
                  </a:lnTo>
                  <a:lnTo>
                    <a:pt x="2145948" y="2379350"/>
                  </a:lnTo>
                  <a:lnTo>
                    <a:pt x="2160864" y="2371729"/>
                  </a:lnTo>
                  <a:lnTo>
                    <a:pt x="2136427" y="2362204"/>
                  </a:lnTo>
                  <a:lnTo>
                    <a:pt x="2178639" y="2342201"/>
                  </a:lnTo>
                  <a:lnTo>
                    <a:pt x="2167847" y="2339979"/>
                  </a:lnTo>
                  <a:lnTo>
                    <a:pt x="2173243" y="2326326"/>
                  </a:lnTo>
                  <a:lnTo>
                    <a:pt x="2188160" y="2322834"/>
                  </a:lnTo>
                  <a:lnTo>
                    <a:pt x="2158008" y="2303150"/>
                  </a:lnTo>
                  <a:lnTo>
                    <a:pt x="2166578" y="2294574"/>
                  </a:lnTo>
                  <a:lnTo>
                    <a:pt x="2133571" y="2274889"/>
                  </a:lnTo>
                  <a:lnTo>
                    <a:pt x="2157057" y="2271715"/>
                  </a:lnTo>
                  <a:lnTo>
                    <a:pt x="2154518" y="2256790"/>
                  </a:lnTo>
                  <a:lnTo>
                    <a:pt x="2160864" y="2256790"/>
                  </a:lnTo>
                  <a:lnTo>
                    <a:pt x="2173560" y="2244090"/>
                  </a:lnTo>
                  <a:lnTo>
                    <a:pt x="2187525" y="2258697"/>
                  </a:lnTo>
                  <a:lnTo>
                    <a:pt x="2200219" y="2265998"/>
                  </a:lnTo>
                  <a:lnTo>
                    <a:pt x="2203395" y="2253298"/>
                  </a:lnTo>
                  <a:lnTo>
                    <a:pt x="2226246" y="2245361"/>
                  </a:lnTo>
                  <a:lnTo>
                    <a:pt x="2252906" y="2258377"/>
                  </a:lnTo>
                  <a:lnTo>
                    <a:pt x="2266552" y="2244090"/>
                  </a:lnTo>
                  <a:lnTo>
                    <a:pt x="2266552" y="2235835"/>
                  </a:lnTo>
                  <a:lnTo>
                    <a:pt x="2213550" y="2243773"/>
                  </a:lnTo>
                  <a:lnTo>
                    <a:pt x="2197681" y="2239644"/>
                  </a:lnTo>
                  <a:lnTo>
                    <a:pt x="2204029" y="2231072"/>
                  </a:lnTo>
                  <a:lnTo>
                    <a:pt x="2233862" y="2227898"/>
                  </a:lnTo>
                  <a:lnTo>
                    <a:pt x="2254492" y="2222181"/>
                  </a:lnTo>
                  <a:lnTo>
                    <a:pt x="2236401" y="2212020"/>
                  </a:lnTo>
                  <a:lnTo>
                    <a:pt x="2249414" y="2203448"/>
                  </a:lnTo>
                  <a:lnTo>
                    <a:pt x="2244970" y="2194876"/>
                  </a:lnTo>
                  <a:lnTo>
                    <a:pt x="2230053" y="2187889"/>
                  </a:lnTo>
                  <a:lnTo>
                    <a:pt x="2238304" y="2165664"/>
                  </a:lnTo>
                  <a:lnTo>
                    <a:pt x="2261791" y="2150423"/>
                  </a:lnTo>
                  <a:lnTo>
                    <a:pt x="2278612" y="2184079"/>
                  </a:lnTo>
                  <a:lnTo>
                    <a:pt x="2285912" y="2178682"/>
                  </a:lnTo>
                  <a:lnTo>
                    <a:pt x="2279565" y="2166298"/>
                  </a:lnTo>
                  <a:lnTo>
                    <a:pt x="2281469" y="2138677"/>
                  </a:lnTo>
                  <a:lnTo>
                    <a:pt x="2300512" y="2135500"/>
                  </a:lnTo>
                  <a:lnTo>
                    <a:pt x="2314476" y="2151058"/>
                  </a:lnTo>
                  <a:lnTo>
                    <a:pt x="2307177" y="2195194"/>
                  </a:lnTo>
                  <a:lnTo>
                    <a:pt x="2318920" y="2195194"/>
                  </a:lnTo>
                  <a:lnTo>
                    <a:pt x="2329076" y="2158361"/>
                  </a:lnTo>
                  <a:lnTo>
                    <a:pt x="2356688" y="2158044"/>
                  </a:lnTo>
                  <a:lnTo>
                    <a:pt x="2361131" y="2146612"/>
                  </a:lnTo>
                  <a:lnTo>
                    <a:pt x="2321776" y="2142486"/>
                  </a:lnTo>
                  <a:lnTo>
                    <a:pt x="2319237" y="2125021"/>
                  </a:lnTo>
                  <a:lnTo>
                    <a:pt x="2297020" y="2113274"/>
                  </a:lnTo>
                  <a:lnTo>
                    <a:pt x="2285594" y="2125021"/>
                  </a:lnTo>
                  <a:lnTo>
                    <a:pt x="2278294" y="2118988"/>
                  </a:lnTo>
                  <a:lnTo>
                    <a:pt x="2283373" y="2109465"/>
                  </a:lnTo>
                  <a:lnTo>
                    <a:pt x="2297973" y="2100891"/>
                  </a:lnTo>
                  <a:lnTo>
                    <a:pt x="2310667" y="2099304"/>
                  </a:lnTo>
                  <a:lnTo>
                    <a:pt x="2326855" y="2092953"/>
                  </a:lnTo>
                  <a:lnTo>
                    <a:pt x="2344627" y="2103432"/>
                  </a:lnTo>
                  <a:lnTo>
                    <a:pt x="2352880" y="2098033"/>
                  </a:lnTo>
                  <a:lnTo>
                    <a:pt x="2373509" y="2117719"/>
                  </a:lnTo>
                  <a:lnTo>
                    <a:pt x="2388426" y="2113591"/>
                  </a:lnTo>
                  <a:lnTo>
                    <a:pt x="2390965" y="2100891"/>
                  </a:lnTo>
                  <a:lnTo>
                    <a:pt x="2364623" y="2097082"/>
                  </a:lnTo>
                  <a:lnTo>
                    <a:pt x="2364623" y="2087237"/>
                  </a:lnTo>
                  <a:lnTo>
                    <a:pt x="2392868" y="2073585"/>
                  </a:lnTo>
                  <a:lnTo>
                    <a:pt x="2361131" y="2063426"/>
                  </a:lnTo>
                  <a:lnTo>
                    <a:pt x="2344309" y="2067553"/>
                  </a:lnTo>
                  <a:lnTo>
                    <a:pt x="2321141" y="2069141"/>
                  </a:lnTo>
                  <a:lnTo>
                    <a:pt x="2338915" y="2050726"/>
                  </a:lnTo>
                  <a:lnTo>
                    <a:pt x="2320824" y="2045646"/>
                  </a:lnTo>
                  <a:lnTo>
                    <a:pt x="2318602" y="2029776"/>
                  </a:lnTo>
                  <a:lnTo>
                    <a:pt x="2346849" y="2010726"/>
                  </a:lnTo>
                  <a:lnTo>
                    <a:pt x="2363987" y="2025013"/>
                  </a:lnTo>
                  <a:lnTo>
                    <a:pt x="2377953" y="2033586"/>
                  </a:lnTo>
                  <a:lnTo>
                    <a:pt x="2390330" y="2019933"/>
                  </a:lnTo>
                  <a:lnTo>
                    <a:pt x="2395725" y="2026918"/>
                  </a:lnTo>
                  <a:lnTo>
                    <a:pt x="2422068" y="2016441"/>
                  </a:lnTo>
                  <a:lnTo>
                    <a:pt x="2401756" y="1998661"/>
                  </a:lnTo>
                  <a:lnTo>
                    <a:pt x="2384935" y="2011360"/>
                  </a:lnTo>
                  <a:lnTo>
                    <a:pt x="2370336" y="2004376"/>
                  </a:lnTo>
                  <a:lnTo>
                    <a:pt x="2373191" y="1984056"/>
                  </a:lnTo>
                  <a:lnTo>
                    <a:pt x="2394138" y="1977706"/>
                  </a:lnTo>
                  <a:lnTo>
                    <a:pt x="2409055" y="1966911"/>
                  </a:lnTo>
                  <a:lnTo>
                    <a:pt x="2423655" y="1967864"/>
                  </a:lnTo>
                  <a:cubicBezTo>
                    <a:pt x="2423973" y="1963631"/>
                    <a:pt x="2424290" y="1959397"/>
                    <a:pt x="2424608" y="1955164"/>
                  </a:cubicBezTo>
                  <a:lnTo>
                    <a:pt x="2438570" y="1958338"/>
                  </a:lnTo>
                  <a:lnTo>
                    <a:pt x="2445870" y="1965324"/>
                  </a:lnTo>
                  <a:lnTo>
                    <a:pt x="2460787" y="1944051"/>
                  </a:lnTo>
                  <a:lnTo>
                    <a:pt x="2480465" y="1914841"/>
                  </a:lnTo>
                  <a:lnTo>
                    <a:pt x="2502364" y="1913254"/>
                  </a:lnTo>
                  <a:lnTo>
                    <a:pt x="2520455" y="1906904"/>
                  </a:lnTo>
                  <a:lnTo>
                    <a:pt x="2529341" y="1928811"/>
                  </a:lnTo>
                  <a:lnTo>
                    <a:pt x="2553461" y="1919286"/>
                  </a:lnTo>
                  <a:lnTo>
                    <a:pt x="2543941" y="1902459"/>
                  </a:lnTo>
                  <a:lnTo>
                    <a:pt x="2538228" y="1886901"/>
                  </a:lnTo>
                  <a:lnTo>
                    <a:pt x="2585518" y="1865312"/>
                  </a:lnTo>
                  <a:lnTo>
                    <a:pt x="2609319" y="1891347"/>
                  </a:lnTo>
                  <a:lnTo>
                    <a:pt x="2603925" y="1913254"/>
                  </a:lnTo>
                  <a:lnTo>
                    <a:pt x="2607415" y="1925954"/>
                  </a:lnTo>
                  <a:lnTo>
                    <a:pt x="2630902" y="1923731"/>
                  </a:lnTo>
                  <a:lnTo>
                    <a:pt x="2619793" y="1910079"/>
                  </a:lnTo>
                  <a:lnTo>
                    <a:pt x="2626141" y="1900554"/>
                  </a:lnTo>
                  <a:lnTo>
                    <a:pt x="2665497" y="1901189"/>
                  </a:lnTo>
                  <a:lnTo>
                    <a:pt x="2678826" y="1889759"/>
                  </a:lnTo>
                  <a:lnTo>
                    <a:pt x="2665179" y="1871979"/>
                  </a:lnTo>
                  <a:lnTo>
                    <a:pt x="2684856" y="1851658"/>
                  </a:lnTo>
                  <a:lnTo>
                    <a:pt x="2739762" y="1824989"/>
                  </a:lnTo>
                  <a:lnTo>
                    <a:pt x="2727702" y="1843086"/>
                  </a:lnTo>
                  <a:lnTo>
                    <a:pt x="2755314" y="1832928"/>
                  </a:lnTo>
                  <a:lnTo>
                    <a:pt x="2757853" y="1817369"/>
                  </a:lnTo>
                  <a:lnTo>
                    <a:pt x="2733732" y="1816734"/>
                  </a:lnTo>
                  <a:lnTo>
                    <a:pt x="2743254" y="1805304"/>
                  </a:lnTo>
                  <a:cubicBezTo>
                    <a:pt x="2743360" y="1802129"/>
                    <a:pt x="2743465" y="1798954"/>
                    <a:pt x="2743571" y="1795779"/>
                  </a:cubicBezTo>
                  <a:lnTo>
                    <a:pt x="2735636" y="1791334"/>
                  </a:lnTo>
                  <a:lnTo>
                    <a:pt x="2750553" y="1786571"/>
                  </a:lnTo>
                  <a:lnTo>
                    <a:pt x="2749283" y="1782443"/>
                  </a:lnTo>
                  <a:lnTo>
                    <a:pt x="2732463" y="1785936"/>
                  </a:lnTo>
                  <a:lnTo>
                    <a:pt x="2723576" y="1801494"/>
                  </a:lnTo>
                  <a:lnTo>
                    <a:pt x="2655341" y="1817686"/>
                  </a:lnTo>
                  <a:lnTo>
                    <a:pt x="2652167" y="1822131"/>
                  </a:lnTo>
                  <a:lnTo>
                    <a:pt x="2724211" y="1806891"/>
                  </a:lnTo>
                  <a:lnTo>
                    <a:pt x="2726114" y="1817369"/>
                  </a:lnTo>
                  <a:lnTo>
                    <a:pt x="2673431" y="1835784"/>
                  </a:lnTo>
                  <a:lnTo>
                    <a:pt x="2648041" y="1871979"/>
                  </a:lnTo>
                  <a:lnTo>
                    <a:pt x="2615668" y="1886267"/>
                  </a:lnTo>
                  <a:lnTo>
                    <a:pt x="2597261" y="1856739"/>
                  </a:lnTo>
                  <a:lnTo>
                    <a:pt x="2607415" y="1833245"/>
                  </a:lnTo>
                  <a:lnTo>
                    <a:pt x="2587739" y="1846261"/>
                  </a:lnTo>
                  <a:lnTo>
                    <a:pt x="2578217" y="1843086"/>
                  </a:lnTo>
                  <a:cubicBezTo>
                    <a:pt x="2578111" y="1832503"/>
                    <a:pt x="2578006" y="1821919"/>
                    <a:pt x="2577900" y="1811336"/>
                  </a:cubicBezTo>
                  <a:lnTo>
                    <a:pt x="2599165" y="1807209"/>
                  </a:lnTo>
                  <a:lnTo>
                    <a:pt x="2622967" y="1785619"/>
                  </a:lnTo>
                  <a:lnTo>
                    <a:pt x="2598530" y="1780538"/>
                  </a:lnTo>
                  <a:lnTo>
                    <a:pt x="2596625" y="1767839"/>
                  </a:lnTo>
                  <a:lnTo>
                    <a:pt x="2627094" y="1760536"/>
                  </a:lnTo>
                  <a:lnTo>
                    <a:pt x="2619476" y="1751963"/>
                  </a:lnTo>
                  <a:lnTo>
                    <a:pt x="2625823" y="1733866"/>
                  </a:lnTo>
                  <a:lnTo>
                    <a:pt x="2644550" y="1726564"/>
                  </a:lnTo>
                  <a:lnTo>
                    <a:pt x="2656927" y="1685606"/>
                  </a:lnTo>
                  <a:lnTo>
                    <a:pt x="2672796" y="1686241"/>
                  </a:lnTo>
                  <a:lnTo>
                    <a:pt x="2677239" y="1672588"/>
                  </a:lnTo>
                  <a:lnTo>
                    <a:pt x="2695013" y="1652269"/>
                  </a:lnTo>
                  <a:lnTo>
                    <a:pt x="2703264" y="1658619"/>
                  </a:lnTo>
                  <a:lnTo>
                    <a:pt x="2721355" y="1676398"/>
                  </a:lnTo>
                  <a:lnTo>
                    <a:pt x="2735320" y="1675128"/>
                  </a:lnTo>
                  <a:lnTo>
                    <a:pt x="2719133" y="1659253"/>
                  </a:lnTo>
                  <a:lnTo>
                    <a:pt x="2721355" y="1651316"/>
                  </a:lnTo>
                  <a:lnTo>
                    <a:pt x="2745793" y="1659253"/>
                  </a:lnTo>
                  <a:lnTo>
                    <a:pt x="2749918" y="1656079"/>
                  </a:lnTo>
                  <a:lnTo>
                    <a:pt x="2743254" y="1642426"/>
                  </a:lnTo>
                  <a:lnTo>
                    <a:pt x="2741349" y="1624646"/>
                  </a:lnTo>
                  <a:lnTo>
                    <a:pt x="2750870" y="1620201"/>
                  </a:lnTo>
                  <a:lnTo>
                    <a:pt x="2771499" y="1600833"/>
                  </a:lnTo>
                  <a:lnTo>
                    <a:pt x="2763248" y="1591944"/>
                  </a:lnTo>
                  <a:lnTo>
                    <a:pt x="2742936" y="1608771"/>
                  </a:lnTo>
                  <a:lnTo>
                    <a:pt x="2733732" y="1609723"/>
                  </a:lnTo>
                  <a:lnTo>
                    <a:pt x="2730241" y="1603374"/>
                  </a:lnTo>
                  <a:lnTo>
                    <a:pt x="2741983" y="1579561"/>
                  </a:lnTo>
                  <a:lnTo>
                    <a:pt x="2752459" y="1580196"/>
                  </a:lnTo>
                  <a:lnTo>
                    <a:pt x="2769278" y="1572576"/>
                  </a:lnTo>
                  <a:lnTo>
                    <a:pt x="2766105" y="1549399"/>
                  </a:lnTo>
                  <a:lnTo>
                    <a:pt x="2779435" y="1533524"/>
                  </a:lnTo>
                  <a:lnTo>
                    <a:pt x="2799430" y="1528127"/>
                  </a:lnTo>
                  <a:lnTo>
                    <a:pt x="2804825" y="1517649"/>
                  </a:lnTo>
                  <a:lnTo>
                    <a:pt x="2813077" y="1509077"/>
                  </a:lnTo>
                  <a:lnTo>
                    <a:pt x="2818790" y="1531937"/>
                  </a:lnTo>
                  <a:lnTo>
                    <a:pt x="2830215" y="1541461"/>
                  </a:lnTo>
                  <a:lnTo>
                    <a:pt x="2842592" y="1520189"/>
                  </a:lnTo>
                  <a:lnTo>
                    <a:pt x="2837515" y="1515109"/>
                  </a:lnTo>
                  <a:lnTo>
                    <a:pt x="2855288" y="1505584"/>
                  </a:lnTo>
                  <a:lnTo>
                    <a:pt x="2863540" y="1493836"/>
                  </a:lnTo>
                  <a:lnTo>
                    <a:pt x="2859414" y="1486534"/>
                  </a:lnTo>
                  <a:lnTo>
                    <a:pt x="2845767" y="1504314"/>
                  </a:lnTo>
                  <a:lnTo>
                    <a:pt x="2832120" y="1513204"/>
                  </a:lnTo>
                  <a:lnTo>
                    <a:pt x="2828945" y="1481137"/>
                  </a:lnTo>
                  <a:cubicBezTo>
                    <a:pt x="2828839" y="1480502"/>
                    <a:pt x="2828734" y="1479867"/>
                    <a:pt x="2828628" y="1479232"/>
                  </a:cubicBezTo>
                  <a:lnTo>
                    <a:pt x="2825772" y="1481137"/>
                  </a:lnTo>
                  <a:lnTo>
                    <a:pt x="2819425" y="1484629"/>
                  </a:lnTo>
                  <a:lnTo>
                    <a:pt x="2806729" y="1509077"/>
                  </a:lnTo>
                  <a:lnTo>
                    <a:pt x="2794987" y="1503996"/>
                  </a:lnTo>
                  <a:lnTo>
                    <a:pt x="2801335" y="1488122"/>
                  </a:lnTo>
                  <a:lnTo>
                    <a:pt x="2807047" y="1481137"/>
                  </a:lnTo>
                  <a:lnTo>
                    <a:pt x="2815933" y="1470024"/>
                  </a:lnTo>
                  <a:lnTo>
                    <a:pt x="2827359" y="1465897"/>
                  </a:lnTo>
                  <a:lnTo>
                    <a:pt x="2821012" y="1454149"/>
                  </a:lnTo>
                  <a:lnTo>
                    <a:pt x="2825137" y="1438274"/>
                  </a:lnTo>
                  <a:lnTo>
                    <a:pt x="2832436" y="1441449"/>
                  </a:lnTo>
                  <a:cubicBezTo>
                    <a:pt x="2832859" y="1448011"/>
                    <a:pt x="2833283" y="1454572"/>
                    <a:pt x="2833706" y="1461134"/>
                  </a:cubicBezTo>
                  <a:lnTo>
                    <a:pt x="2840371" y="1467484"/>
                  </a:lnTo>
                  <a:lnTo>
                    <a:pt x="2859414" y="1481137"/>
                  </a:lnTo>
                  <a:lnTo>
                    <a:pt x="2862588" y="1483042"/>
                  </a:lnTo>
                  <a:cubicBezTo>
                    <a:pt x="2862482" y="1482407"/>
                    <a:pt x="2862377" y="1481772"/>
                    <a:pt x="2862271" y="1481137"/>
                  </a:cubicBezTo>
                  <a:lnTo>
                    <a:pt x="2860366" y="1474152"/>
                  </a:lnTo>
                  <a:lnTo>
                    <a:pt x="2854653" y="1441132"/>
                  </a:lnTo>
                  <a:lnTo>
                    <a:pt x="2836563" y="1430972"/>
                  </a:lnTo>
                  <a:lnTo>
                    <a:pt x="2833072" y="1410017"/>
                  </a:lnTo>
                  <a:lnTo>
                    <a:pt x="2847036" y="1405255"/>
                  </a:lnTo>
                  <a:lnTo>
                    <a:pt x="2852749" y="1426527"/>
                  </a:lnTo>
                  <a:lnTo>
                    <a:pt x="2864174" y="1423987"/>
                  </a:lnTo>
                  <a:lnTo>
                    <a:pt x="2868300" y="1403350"/>
                  </a:lnTo>
                  <a:lnTo>
                    <a:pt x="2848941" y="1392554"/>
                  </a:lnTo>
                  <a:lnTo>
                    <a:pt x="2854970" y="1378267"/>
                  </a:lnTo>
                  <a:lnTo>
                    <a:pt x="2874013" y="1375727"/>
                  </a:lnTo>
                  <a:lnTo>
                    <a:pt x="2865761" y="1360170"/>
                  </a:lnTo>
                  <a:lnTo>
                    <a:pt x="2872744" y="1346200"/>
                  </a:lnTo>
                  <a:lnTo>
                    <a:pt x="2899721" y="1361757"/>
                  </a:lnTo>
                  <a:lnTo>
                    <a:pt x="2904482" y="1355407"/>
                  </a:lnTo>
                  <a:lnTo>
                    <a:pt x="2886390" y="1337945"/>
                  </a:lnTo>
                  <a:cubicBezTo>
                    <a:pt x="2886813" y="1332547"/>
                    <a:pt x="2887237" y="1327150"/>
                    <a:pt x="2887660" y="1321752"/>
                  </a:cubicBezTo>
                  <a:lnTo>
                    <a:pt x="2864174" y="1337945"/>
                  </a:lnTo>
                  <a:lnTo>
                    <a:pt x="2844496" y="1366519"/>
                  </a:lnTo>
                  <a:lnTo>
                    <a:pt x="2834976" y="1356360"/>
                  </a:lnTo>
                  <a:lnTo>
                    <a:pt x="2854970" y="1345247"/>
                  </a:lnTo>
                  <a:lnTo>
                    <a:pt x="2850527" y="1331912"/>
                  </a:lnTo>
                  <a:lnTo>
                    <a:pt x="2827041" y="1327467"/>
                  </a:lnTo>
                  <a:lnTo>
                    <a:pt x="2834659" y="1308735"/>
                  </a:lnTo>
                  <a:lnTo>
                    <a:pt x="2850527" y="1323340"/>
                  </a:lnTo>
                  <a:lnTo>
                    <a:pt x="2888296" y="1308100"/>
                  </a:lnTo>
                  <a:lnTo>
                    <a:pt x="2890518" y="1278890"/>
                  </a:lnTo>
                  <a:lnTo>
                    <a:pt x="2898768" y="1278255"/>
                  </a:lnTo>
                  <a:lnTo>
                    <a:pt x="2925112" y="1271905"/>
                  </a:lnTo>
                  <a:lnTo>
                    <a:pt x="2936854" y="1286510"/>
                  </a:lnTo>
                  <a:lnTo>
                    <a:pt x="2945741" y="1306830"/>
                  </a:lnTo>
                  <a:lnTo>
                    <a:pt x="2953675" y="1290637"/>
                  </a:lnTo>
                  <a:lnTo>
                    <a:pt x="2975891" y="1279843"/>
                  </a:lnTo>
                  <a:lnTo>
                    <a:pt x="2984143" y="1264285"/>
                  </a:lnTo>
                  <a:lnTo>
                    <a:pt x="2954945" y="1267460"/>
                  </a:lnTo>
                  <a:lnTo>
                    <a:pt x="2946376" y="1276033"/>
                  </a:lnTo>
                  <a:lnTo>
                    <a:pt x="2925746" y="1242377"/>
                  </a:lnTo>
                  <a:lnTo>
                    <a:pt x="2918447" y="1238250"/>
                  </a:lnTo>
                  <a:lnTo>
                    <a:pt x="2920351" y="1219200"/>
                  </a:lnTo>
                  <a:lnTo>
                    <a:pt x="2935267" y="1221423"/>
                  </a:lnTo>
                  <a:lnTo>
                    <a:pt x="2941297" y="1202373"/>
                  </a:lnTo>
                  <a:lnTo>
                    <a:pt x="2907338" y="1198563"/>
                  </a:lnTo>
                  <a:lnTo>
                    <a:pt x="2908607" y="1184593"/>
                  </a:lnTo>
                  <a:lnTo>
                    <a:pt x="2939394" y="1183323"/>
                  </a:lnTo>
                  <a:lnTo>
                    <a:pt x="2919081" y="1175068"/>
                  </a:lnTo>
                  <a:lnTo>
                    <a:pt x="2926063" y="1166495"/>
                  </a:lnTo>
                  <a:lnTo>
                    <a:pt x="2943202" y="1173798"/>
                  </a:lnTo>
                  <a:lnTo>
                    <a:pt x="2948280" y="1164273"/>
                  </a:lnTo>
                  <a:lnTo>
                    <a:pt x="2940980" y="1155065"/>
                  </a:lnTo>
                  <a:lnTo>
                    <a:pt x="2943202" y="1143318"/>
                  </a:lnTo>
                  <a:lnTo>
                    <a:pt x="2968273" y="1139825"/>
                  </a:lnTo>
                  <a:lnTo>
                    <a:pt x="2953358" y="1131570"/>
                  </a:lnTo>
                  <a:lnTo>
                    <a:pt x="2942884" y="1119187"/>
                  </a:lnTo>
                  <a:lnTo>
                    <a:pt x="2946058" y="1109662"/>
                  </a:lnTo>
                  <a:lnTo>
                    <a:pt x="2965102" y="1113473"/>
                  </a:lnTo>
                  <a:lnTo>
                    <a:pt x="2969862" y="1100772"/>
                  </a:lnTo>
                  <a:lnTo>
                    <a:pt x="2984778" y="1106170"/>
                  </a:lnTo>
                  <a:lnTo>
                    <a:pt x="2996522" y="1093470"/>
                  </a:lnTo>
                  <a:lnTo>
                    <a:pt x="3010169" y="1094105"/>
                  </a:lnTo>
                  <a:lnTo>
                    <a:pt x="3014294" y="1066800"/>
                  </a:lnTo>
                  <a:lnTo>
                    <a:pt x="3027942" y="1062355"/>
                  </a:lnTo>
                  <a:lnTo>
                    <a:pt x="3034289" y="1054735"/>
                  </a:lnTo>
                  <a:lnTo>
                    <a:pt x="3062536" y="1052830"/>
                  </a:lnTo>
                  <a:lnTo>
                    <a:pt x="3082848" y="1044892"/>
                  </a:lnTo>
                  <a:lnTo>
                    <a:pt x="3104107" y="1064577"/>
                  </a:lnTo>
                  <a:lnTo>
                    <a:pt x="3119976" y="1045527"/>
                  </a:lnTo>
                  <a:lnTo>
                    <a:pt x="3102520" y="1029017"/>
                  </a:lnTo>
                  <a:lnTo>
                    <a:pt x="3083799" y="1030287"/>
                  </a:lnTo>
                  <a:lnTo>
                    <a:pt x="3074913" y="1017587"/>
                  </a:lnTo>
                  <a:lnTo>
                    <a:pt x="3058410" y="1028382"/>
                  </a:lnTo>
                  <a:lnTo>
                    <a:pt x="3052697" y="1010602"/>
                  </a:lnTo>
                  <a:lnTo>
                    <a:pt x="3043175" y="1005204"/>
                  </a:lnTo>
                  <a:lnTo>
                    <a:pt x="3049206" y="973770"/>
                  </a:lnTo>
                  <a:lnTo>
                    <a:pt x="3072057" y="948370"/>
                  </a:lnTo>
                  <a:lnTo>
                    <a:pt x="3079991" y="969325"/>
                  </a:lnTo>
                  <a:lnTo>
                    <a:pt x="3093634" y="972500"/>
                  </a:lnTo>
                  <a:lnTo>
                    <a:pt x="3099029" y="980437"/>
                  </a:lnTo>
                  <a:lnTo>
                    <a:pt x="3110772" y="974087"/>
                  </a:lnTo>
                  <a:lnTo>
                    <a:pt x="3125689" y="985517"/>
                  </a:lnTo>
                  <a:lnTo>
                    <a:pt x="3140605" y="979167"/>
                  </a:lnTo>
                  <a:lnTo>
                    <a:pt x="3133623" y="967737"/>
                  </a:lnTo>
                  <a:lnTo>
                    <a:pt x="3150762" y="948687"/>
                  </a:lnTo>
                  <a:lnTo>
                    <a:pt x="3128545" y="959165"/>
                  </a:lnTo>
                  <a:lnTo>
                    <a:pt x="3107598" y="961387"/>
                  </a:lnTo>
                  <a:lnTo>
                    <a:pt x="3100933" y="952180"/>
                  </a:lnTo>
                  <a:lnTo>
                    <a:pt x="3120928" y="940432"/>
                  </a:lnTo>
                  <a:lnTo>
                    <a:pt x="3136480" y="921065"/>
                  </a:lnTo>
                  <a:lnTo>
                    <a:pt x="3125054" y="914080"/>
                  </a:lnTo>
                  <a:lnTo>
                    <a:pt x="3137749" y="903285"/>
                  </a:lnTo>
                  <a:lnTo>
                    <a:pt x="3126006" y="895982"/>
                  </a:lnTo>
                  <a:lnTo>
                    <a:pt x="3117437" y="886775"/>
                  </a:lnTo>
                  <a:lnTo>
                    <a:pt x="3130767" y="865502"/>
                  </a:lnTo>
                  <a:lnTo>
                    <a:pt x="3139971" y="846453"/>
                  </a:lnTo>
                  <a:lnTo>
                    <a:pt x="3158061" y="839150"/>
                  </a:lnTo>
                  <a:lnTo>
                    <a:pt x="3169487" y="806130"/>
                  </a:lnTo>
                  <a:lnTo>
                    <a:pt x="3179008" y="806130"/>
                  </a:lnTo>
                  <a:lnTo>
                    <a:pt x="3174882" y="816607"/>
                  </a:lnTo>
                  <a:lnTo>
                    <a:pt x="3180278" y="839785"/>
                  </a:lnTo>
                  <a:lnTo>
                    <a:pt x="3190116" y="854390"/>
                  </a:lnTo>
                  <a:lnTo>
                    <a:pt x="3192021" y="868995"/>
                  </a:lnTo>
                  <a:lnTo>
                    <a:pt x="3200590" y="852167"/>
                  </a:lnTo>
                  <a:lnTo>
                    <a:pt x="3218680" y="858518"/>
                  </a:lnTo>
                  <a:lnTo>
                    <a:pt x="3225028" y="849945"/>
                  </a:lnTo>
                  <a:lnTo>
                    <a:pt x="3219315" y="840420"/>
                  </a:lnTo>
                  <a:lnTo>
                    <a:pt x="3191069" y="848357"/>
                  </a:lnTo>
                  <a:lnTo>
                    <a:pt x="3195194" y="835340"/>
                  </a:lnTo>
                  <a:lnTo>
                    <a:pt x="3209794" y="835023"/>
                  </a:lnTo>
                  <a:lnTo>
                    <a:pt x="3217094" y="827720"/>
                  </a:lnTo>
                  <a:lnTo>
                    <a:pt x="3204398" y="809940"/>
                  </a:lnTo>
                  <a:lnTo>
                    <a:pt x="3218046" y="803590"/>
                  </a:lnTo>
                  <a:lnTo>
                    <a:pt x="3208207" y="786762"/>
                  </a:lnTo>
                  <a:lnTo>
                    <a:pt x="3190434" y="777555"/>
                  </a:lnTo>
                  <a:lnTo>
                    <a:pt x="3204716" y="760410"/>
                  </a:lnTo>
                  <a:lnTo>
                    <a:pt x="3237723" y="746440"/>
                  </a:lnTo>
                  <a:lnTo>
                    <a:pt x="3256766" y="757870"/>
                  </a:lnTo>
                  <a:lnTo>
                    <a:pt x="3273904" y="744853"/>
                  </a:lnTo>
                  <a:lnTo>
                    <a:pt x="3287551" y="776285"/>
                  </a:lnTo>
                  <a:lnTo>
                    <a:pt x="3305642" y="776285"/>
                  </a:lnTo>
                  <a:lnTo>
                    <a:pt x="3294851" y="757553"/>
                  </a:lnTo>
                  <a:lnTo>
                    <a:pt x="3315798" y="744535"/>
                  </a:lnTo>
                  <a:lnTo>
                    <a:pt x="3326589" y="729613"/>
                  </a:lnTo>
                  <a:lnTo>
                    <a:pt x="3312624" y="723580"/>
                  </a:lnTo>
                  <a:lnTo>
                    <a:pt x="3320876" y="705800"/>
                  </a:lnTo>
                  <a:lnTo>
                    <a:pt x="3310085" y="703578"/>
                  </a:lnTo>
                  <a:lnTo>
                    <a:pt x="3281839" y="732470"/>
                  </a:lnTo>
                  <a:lnTo>
                    <a:pt x="3269143" y="728343"/>
                  </a:lnTo>
                  <a:lnTo>
                    <a:pt x="3263748" y="710245"/>
                  </a:lnTo>
                  <a:lnTo>
                    <a:pt x="3249149" y="709610"/>
                  </a:lnTo>
                  <a:lnTo>
                    <a:pt x="3244705" y="728660"/>
                  </a:lnTo>
                  <a:lnTo>
                    <a:pt x="3220267" y="720088"/>
                  </a:lnTo>
                  <a:cubicBezTo>
                    <a:pt x="3219950" y="715643"/>
                    <a:pt x="3219632" y="711198"/>
                    <a:pt x="3219315" y="706753"/>
                  </a:cubicBezTo>
                  <a:lnTo>
                    <a:pt x="3252005" y="666430"/>
                  </a:lnTo>
                  <a:lnTo>
                    <a:pt x="3262161" y="634680"/>
                  </a:lnTo>
                  <a:lnTo>
                    <a:pt x="3284060" y="628330"/>
                  </a:lnTo>
                  <a:lnTo>
                    <a:pt x="3281839" y="615313"/>
                  </a:lnTo>
                  <a:lnTo>
                    <a:pt x="3314529" y="598168"/>
                  </a:lnTo>
                  <a:lnTo>
                    <a:pt x="3322780" y="579435"/>
                  </a:lnTo>
                  <a:lnTo>
                    <a:pt x="3375782" y="550225"/>
                  </a:lnTo>
                  <a:lnTo>
                    <a:pt x="3368800" y="538795"/>
                  </a:lnTo>
                  <a:lnTo>
                    <a:pt x="3365626" y="509268"/>
                  </a:lnTo>
                  <a:lnTo>
                    <a:pt x="3383082" y="459420"/>
                  </a:lnTo>
                  <a:lnTo>
                    <a:pt x="3397999" y="475295"/>
                  </a:lnTo>
                  <a:lnTo>
                    <a:pt x="3382447" y="500695"/>
                  </a:lnTo>
                  <a:lnTo>
                    <a:pt x="3392921" y="506728"/>
                  </a:lnTo>
                  <a:lnTo>
                    <a:pt x="3396095" y="496250"/>
                  </a:lnTo>
                  <a:lnTo>
                    <a:pt x="3407838" y="499425"/>
                  </a:lnTo>
                  <a:lnTo>
                    <a:pt x="3415137" y="518158"/>
                  </a:lnTo>
                  <a:lnTo>
                    <a:pt x="3420533" y="500378"/>
                  </a:lnTo>
                  <a:lnTo>
                    <a:pt x="3437671" y="512760"/>
                  </a:lnTo>
                  <a:lnTo>
                    <a:pt x="3449097" y="499108"/>
                  </a:lnTo>
                  <a:lnTo>
                    <a:pt x="3423389" y="483550"/>
                  </a:lnTo>
                  <a:cubicBezTo>
                    <a:pt x="3423072" y="477518"/>
                    <a:pt x="3422754" y="471485"/>
                    <a:pt x="3422437" y="465453"/>
                  </a:cubicBezTo>
                  <a:lnTo>
                    <a:pt x="3417042" y="452118"/>
                  </a:lnTo>
                  <a:lnTo>
                    <a:pt x="3442114" y="451800"/>
                  </a:lnTo>
                  <a:lnTo>
                    <a:pt x="3461792" y="498155"/>
                  </a:lnTo>
                  <a:lnTo>
                    <a:pt x="3488452" y="508315"/>
                  </a:lnTo>
                  <a:lnTo>
                    <a:pt x="3491625" y="528000"/>
                  </a:lnTo>
                  <a:lnTo>
                    <a:pt x="3516063" y="538478"/>
                  </a:lnTo>
                  <a:lnTo>
                    <a:pt x="3518285" y="524825"/>
                  </a:lnTo>
                  <a:lnTo>
                    <a:pt x="3488134" y="483868"/>
                  </a:lnTo>
                  <a:lnTo>
                    <a:pt x="3477343" y="482915"/>
                  </a:lnTo>
                  <a:lnTo>
                    <a:pt x="3464648" y="467358"/>
                  </a:lnTo>
                  <a:lnTo>
                    <a:pt x="3469726" y="443863"/>
                  </a:lnTo>
                  <a:lnTo>
                    <a:pt x="3455762" y="430528"/>
                  </a:lnTo>
                  <a:lnTo>
                    <a:pt x="3478930" y="391158"/>
                  </a:lnTo>
                  <a:lnTo>
                    <a:pt x="3499877" y="392110"/>
                  </a:lnTo>
                  <a:lnTo>
                    <a:pt x="3504955" y="382586"/>
                  </a:lnTo>
                  <a:lnTo>
                    <a:pt x="3519872" y="382268"/>
                  </a:lnTo>
                  <a:lnTo>
                    <a:pt x="3513842" y="401318"/>
                  </a:lnTo>
                  <a:lnTo>
                    <a:pt x="3521459" y="416240"/>
                  </a:lnTo>
                  <a:cubicBezTo>
                    <a:pt x="3521565" y="435819"/>
                    <a:pt x="3521670" y="455399"/>
                    <a:pt x="3521776" y="474978"/>
                  </a:cubicBezTo>
                  <a:lnTo>
                    <a:pt x="3539232" y="441323"/>
                  </a:lnTo>
                  <a:lnTo>
                    <a:pt x="3545262" y="385443"/>
                  </a:lnTo>
                  <a:lnTo>
                    <a:pt x="3559862" y="374013"/>
                  </a:lnTo>
                  <a:cubicBezTo>
                    <a:pt x="3560179" y="367980"/>
                    <a:pt x="3560497" y="361948"/>
                    <a:pt x="3560814" y="355915"/>
                  </a:cubicBezTo>
                  <a:lnTo>
                    <a:pt x="3577000" y="346390"/>
                  </a:lnTo>
                  <a:lnTo>
                    <a:pt x="3584934" y="337818"/>
                  </a:lnTo>
                  <a:lnTo>
                    <a:pt x="3583347" y="378775"/>
                  </a:lnTo>
                  <a:lnTo>
                    <a:pt x="3572874" y="405445"/>
                  </a:lnTo>
                  <a:lnTo>
                    <a:pt x="3584934" y="431480"/>
                  </a:lnTo>
                  <a:lnTo>
                    <a:pt x="3584934" y="456563"/>
                  </a:lnTo>
                  <a:lnTo>
                    <a:pt x="3565574" y="494980"/>
                  </a:lnTo>
                  <a:lnTo>
                    <a:pt x="3565574" y="505458"/>
                  </a:lnTo>
                  <a:lnTo>
                    <a:pt x="3590647" y="478788"/>
                  </a:lnTo>
                  <a:lnTo>
                    <a:pt x="3597629" y="443863"/>
                  </a:lnTo>
                  <a:lnTo>
                    <a:pt x="3607151" y="440688"/>
                  </a:lnTo>
                  <a:lnTo>
                    <a:pt x="3619846" y="457198"/>
                  </a:lnTo>
                  <a:lnTo>
                    <a:pt x="3627463" y="443545"/>
                  </a:lnTo>
                  <a:lnTo>
                    <a:pt x="3610007" y="428940"/>
                  </a:lnTo>
                  <a:lnTo>
                    <a:pt x="3605881" y="393380"/>
                  </a:lnTo>
                  <a:lnTo>
                    <a:pt x="3626828" y="379410"/>
                  </a:lnTo>
                  <a:lnTo>
                    <a:pt x="3629685" y="350835"/>
                  </a:lnTo>
                  <a:lnTo>
                    <a:pt x="3642380" y="337183"/>
                  </a:lnTo>
                  <a:lnTo>
                    <a:pt x="3652853" y="342263"/>
                  </a:lnTo>
                  <a:lnTo>
                    <a:pt x="3641428" y="366710"/>
                  </a:lnTo>
                  <a:lnTo>
                    <a:pt x="3662692" y="378140"/>
                  </a:lnTo>
                  <a:lnTo>
                    <a:pt x="3668722" y="349565"/>
                  </a:lnTo>
                  <a:lnTo>
                    <a:pt x="3689986" y="351471"/>
                  </a:lnTo>
                  <a:lnTo>
                    <a:pt x="3669357" y="331785"/>
                  </a:lnTo>
                  <a:lnTo>
                    <a:pt x="3676974" y="316863"/>
                  </a:lnTo>
                  <a:lnTo>
                    <a:pt x="3692843" y="327023"/>
                  </a:lnTo>
                  <a:lnTo>
                    <a:pt x="3703951" y="353375"/>
                  </a:lnTo>
                  <a:lnTo>
                    <a:pt x="3718550" y="355598"/>
                  </a:lnTo>
                  <a:lnTo>
                    <a:pt x="3728072" y="377505"/>
                  </a:lnTo>
                  <a:lnTo>
                    <a:pt x="3747432" y="396238"/>
                  </a:lnTo>
                  <a:lnTo>
                    <a:pt x="3742671" y="347660"/>
                  </a:lnTo>
                  <a:lnTo>
                    <a:pt x="3755366" y="329563"/>
                  </a:lnTo>
                  <a:lnTo>
                    <a:pt x="3741402" y="310831"/>
                  </a:lnTo>
                  <a:lnTo>
                    <a:pt x="3754097" y="299083"/>
                  </a:lnTo>
                  <a:lnTo>
                    <a:pt x="3732832" y="284796"/>
                  </a:lnTo>
                  <a:lnTo>
                    <a:pt x="3722042" y="307020"/>
                  </a:lnTo>
                  <a:lnTo>
                    <a:pt x="3702047" y="286066"/>
                  </a:lnTo>
                  <a:cubicBezTo>
                    <a:pt x="3702259" y="278340"/>
                    <a:pt x="3702470" y="270614"/>
                    <a:pt x="3702682" y="262888"/>
                  </a:cubicBezTo>
                  <a:lnTo>
                    <a:pt x="3679830" y="270191"/>
                  </a:lnTo>
                  <a:lnTo>
                    <a:pt x="3669992" y="254633"/>
                  </a:lnTo>
                  <a:lnTo>
                    <a:pt x="3686813" y="249236"/>
                  </a:lnTo>
                  <a:lnTo>
                    <a:pt x="3699508" y="257491"/>
                  </a:lnTo>
                  <a:lnTo>
                    <a:pt x="3701729" y="235583"/>
                  </a:lnTo>
                  <a:lnTo>
                    <a:pt x="3716646" y="253363"/>
                  </a:lnTo>
                  <a:lnTo>
                    <a:pt x="3718550" y="269238"/>
                  </a:lnTo>
                  <a:lnTo>
                    <a:pt x="3734419" y="275271"/>
                  </a:lnTo>
                  <a:lnTo>
                    <a:pt x="3730293" y="265746"/>
                  </a:lnTo>
                  <a:lnTo>
                    <a:pt x="3744893" y="235266"/>
                  </a:lnTo>
                  <a:lnTo>
                    <a:pt x="3771235" y="242251"/>
                  </a:lnTo>
                  <a:lnTo>
                    <a:pt x="3769648" y="285431"/>
                  </a:lnTo>
                  <a:lnTo>
                    <a:pt x="3794086" y="289241"/>
                  </a:lnTo>
                  <a:lnTo>
                    <a:pt x="3783295" y="269556"/>
                  </a:lnTo>
                  <a:lnTo>
                    <a:pt x="3790913" y="260031"/>
                  </a:lnTo>
                  <a:lnTo>
                    <a:pt x="3798212" y="266381"/>
                  </a:lnTo>
                  <a:lnTo>
                    <a:pt x="3841376" y="274001"/>
                  </a:lnTo>
                  <a:lnTo>
                    <a:pt x="3828998" y="295273"/>
                  </a:lnTo>
                  <a:lnTo>
                    <a:pt x="3855658" y="294321"/>
                  </a:lnTo>
                  <a:lnTo>
                    <a:pt x="3838837" y="314323"/>
                  </a:lnTo>
                  <a:lnTo>
                    <a:pt x="3855975" y="341628"/>
                  </a:lnTo>
                  <a:lnTo>
                    <a:pt x="3871844" y="335913"/>
                  </a:lnTo>
                  <a:lnTo>
                    <a:pt x="3865179" y="301306"/>
                  </a:lnTo>
                  <a:lnTo>
                    <a:pt x="3879461" y="284478"/>
                  </a:lnTo>
                  <a:lnTo>
                    <a:pt x="3862640" y="279398"/>
                  </a:lnTo>
                  <a:lnTo>
                    <a:pt x="3866766" y="252728"/>
                  </a:lnTo>
                  <a:lnTo>
                    <a:pt x="3885809" y="256856"/>
                  </a:lnTo>
                  <a:lnTo>
                    <a:pt x="3891839" y="239076"/>
                  </a:lnTo>
                  <a:lnTo>
                    <a:pt x="3894060" y="225423"/>
                  </a:lnTo>
                  <a:lnTo>
                    <a:pt x="3904534" y="220978"/>
                  </a:lnTo>
                  <a:lnTo>
                    <a:pt x="3929289" y="187006"/>
                  </a:lnTo>
                  <a:lnTo>
                    <a:pt x="3943254" y="185736"/>
                  </a:lnTo>
                  <a:lnTo>
                    <a:pt x="3965470" y="200658"/>
                  </a:lnTo>
                  <a:lnTo>
                    <a:pt x="3976261" y="187641"/>
                  </a:lnTo>
                  <a:lnTo>
                    <a:pt x="3960075" y="171766"/>
                  </a:lnTo>
                  <a:lnTo>
                    <a:pt x="3972453" y="131761"/>
                  </a:lnTo>
                  <a:lnTo>
                    <a:pt x="3994986" y="144143"/>
                  </a:lnTo>
                  <a:lnTo>
                    <a:pt x="3999747" y="129538"/>
                  </a:lnTo>
                  <a:lnTo>
                    <a:pt x="3988004" y="110806"/>
                  </a:lnTo>
                  <a:lnTo>
                    <a:pt x="3959440" y="105726"/>
                  </a:lnTo>
                  <a:lnTo>
                    <a:pt x="3959440" y="84453"/>
                  </a:lnTo>
                  <a:lnTo>
                    <a:pt x="3967692" y="78103"/>
                  </a:lnTo>
                  <a:lnTo>
                    <a:pt x="3995621" y="102233"/>
                  </a:lnTo>
                  <a:lnTo>
                    <a:pt x="4004825" y="96836"/>
                  </a:lnTo>
                  <a:lnTo>
                    <a:pt x="3998478" y="80008"/>
                  </a:lnTo>
                  <a:lnTo>
                    <a:pt x="4002286" y="45083"/>
                  </a:lnTo>
                  <a:lnTo>
                    <a:pt x="4010855" y="49211"/>
                  </a:lnTo>
                  <a:lnTo>
                    <a:pt x="4021646" y="71436"/>
                  </a:lnTo>
                  <a:lnTo>
                    <a:pt x="4027676" y="42861"/>
                  </a:lnTo>
                  <a:lnTo>
                    <a:pt x="4035293" y="40638"/>
                  </a:lnTo>
                  <a:lnTo>
                    <a:pt x="4041641" y="66673"/>
                  </a:lnTo>
                  <a:lnTo>
                    <a:pt x="4054336" y="69848"/>
                  </a:lnTo>
                  <a:lnTo>
                    <a:pt x="4064175" y="95248"/>
                  </a:lnTo>
                  <a:lnTo>
                    <a:pt x="4079726" y="78103"/>
                  </a:lnTo>
                  <a:lnTo>
                    <a:pt x="4104164" y="67626"/>
                  </a:lnTo>
                  <a:lnTo>
                    <a:pt x="4108290" y="85088"/>
                  </a:lnTo>
                  <a:lnTo>
                    <a:pt x="4059097" y="155256"/>
                  </a:lnTo>
                  <a:lnTo>
                    <a:pt x="4042276" y="238758"/>
                  </a:lnTo>
                  <a:lnTo>
                    <a:pt x="4027676" y="261936"/>
                  </a:lnTo>
                  <a:lnTo>
                    <a:pt x="4034024" y="290510"/>
                  </a:lnTo>
                  <a:lnTo>
                    <a:pt x="4046719" y="293685"/>
                  </a:lnTo>
                  <a:lnTo>
                    <a:pt x="4057510" y="275588"/>
                  </a:lnTo>
                  <a:lnTo>
                    <a:pt x="4081631" y="245743"/>
                  </a:lnTo>
                  <a:lnTo>
                    <a:pt x="4063540" y="247013"/>
                  </a:lnTo>
                  <a:cubicBezTo>
                    <a:pt x="4063752" y="242039"/>
                    <a:pt x="4063963" y="237065"/>
                    <a:pt x="4064175" y="232091"/>
                  </a:cubicBezTo>
                  <a:lnTo>
                    <a:pt x="4126063" y="154621"/>
                  </a:lnTo>
                  <a:lnTo>
                    <a:pt x="4140663" y="113663"/>
                  </a:lnTo>
                  <a:lnTo>
                    <a:pt x="4166688" y="90168"/>
                  </a:lnTo>
                  <a:lnTo>
                    <a:pt x="4171766" y="66673"/>
                  </a:lnTo>
                  <a:lnTo>
                    <a:pt x="4189856" y="50798"/>
                  </a:lnTo>
                  <a:lnTo>
                    <a:pt x="4187635" y="75881"/>
                  </a:lnTo>
                  <a:lnTo>
                    <a:pt x="4197473" y="93026"/>
                  </a:lnTo>
                  <a:lnTo>
                    <a:pt x="4195252" y="106678"/>
                  </a:lnTo>
                  <a:lnTo>
                    <a:pt x="4179383" y="116203"/>
                  </a:lnTo>
                  <a:lnTo>
                    <a:pt x="4170179" y="139381"/>
                  </a:lnTo>
                  <a:lnTo>
                    <a:pt x="4197791" y="131761"/>
                  </a:lnTo>
                  <a:lnTo>
                    <a:pt x="4185731" y="200658"/>
                  </a:lnTo>
                  <a:lnTo>
                    <a:pt x="4200330" y="201293"/>
                  </a:lnTo>
                  <a:lnTo>
                    <a:pt x="4222546" y="187323"/>
                  </a:lnTo>
                  <a:lnTo>
                    <a:pt x="4238098" y="143191"/>
                  </a:lnTo>
                  <a:lnTo>
                    <a:pt x="4246667" y="155573"/>
                  </a:lnTo>
                  <a:lnTo>
                    <a:pt x="4250476" y="141921"/>
                  </a:lnTo>
                  <a:lnTo>
                    <a:pt x="4236828" y="126363"/>
                  </a:lnTo>
                  <a:lnTo>
                    <a:pt x="4240954" y="106043"/>
                  </a:lnTo>
                  <a:lnTo>
                    <a:pt x="4258727" y="101916"/>
                  </a:lnTo>
                  <a:lnTo>
                    <a:pt x="4264123" y="93343"/>
                  </a:lnTo>
                  <a:lnTo>
                    <a:pt x="4277770" y="74293"/>
                  </a:lnTo>
                  <a:lnTo>
                    <a:pt x="4268884" y="63498"/>
                  </a:lnTo>
                  <a:lnTo>
                    <a:pt x="4274279" y="39686"/>
                  </a:lnTo>
                  <a:lnTo>
                    <a:pt x="4286657" y="33336"/>
                  </a:lnTo>
                  <a:lnTo>
                    <a:pt x="4277135" y="19366"/>
                  </a:lnTo>
                  <a:close/>
                  <a:moveTo>
                    <a:pt x="4105211" y="0"/>
                  </a:moveTo>
                  <a:lnTo>
                    <a:pt x="4132404" y="29210"/>
                  </a:lnTo>
                  <a:lnTo>
                    <a:pt x="4151279" y="20320"/>
                  </a:lnTo>
                  <a:lnTo>
                    <a:pt x="4142001" y="37465"/>
                  </a:lnTo>
                  <a:lnTo>
                    <a:pt x="4118327" y="43180"/>
                  </a:lnTo>
                  <a:lnTo>
                    <a:pt x="4092734" y="44133"/>
                  </a:lnTo>
                  <a:lnTo>
                    <a:pt x="4070660" y="57150"/>
                  </a:lnTo>
                  <a:lnTo>
                    <a:pt x="4067141" y="41275"/>
                  </a:lnTo>
                  <a:lnTo>
                    <a:pt x="4088575" y="39370"/>
                  </a:lnTo>
                  <a:lnTo>
                    <a:pt x="4087295" y="29528"/>
                  </a:lnTo>
                  <a:lnTo>
                    <a:pt x="4068100" y="26353"/>
                  </a:lnTo>
                  <a:lnTo>
                    <a:pt x="4072259" y="12065"/>
                  </a:lnTo>
                  <a:lnTo>
                    <a:pt x="4098812" y="10478"/>
                  </a:lnTo>
                  <a:close/>
                </a:path>
              </a:pathLst>
            </a:custGeom>
            <a:solidFill>
              <a:srgbClr val="D2D2D4"/>
            </a:solidFill>
            <a:ln w="19050"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2560814" y="1516848"/>
              <a:ext cx="2016160" cy="3075563"/>
            </a:xfrm>
            <a:custGeom>
              <a:avLst/>
              <a:gdLst>
                <a:gd name="connsiteX0" fmla="*/ 120841 w 3343682"/>
                <a:gd name="connsiteY0" fmla="*/ 3033713 h 5100638"/>
                <a:gd name="connsiteX1" fmla="*/ 130356 w 3343682"/>
                <a:gd name="connsiteY1" fmla="*/ 3050541 h 5100638"/>
                <a:gd name="connsiteX2" fmla="*/ 126550 w 3343682"/>
                <a:gd name="connsiteY2" fmla="*/ 3073718 h 5100638"/>
                <a:gd name="connsiteX3" fmla="*/ 121158 w 3343682"/>
                <a:gd name="connsiteY3" fmla="*/ 3103246 h 5100638"/>
                <a:gd name="connsiteX4" fmla="*/ 105617 w 3343682"/>
                <a:gd name="connsiteY4" fmla="*/ 3128963 h 5100638"/>
                <a:gd name="connsiteX5" fmla="*/ 82781 w 3343682"/>
                <a:gd name="connsiteY5" fmla="*/ 3152141 h 5100638"/>
                <a:gd name="connsiteX6" fmla="*/ 97688 w 3343682"/>
                <a:gd name="connsiteY6" fmla="*/ 3161348 h 5100638"/>
                <a:gd name="connsiteX7" fmla="*/ 107203 w 3343682"/>
                <a:gd name="connsiteY7" fmla="*/ 3159126 h 5100638"/>
                <a:gd name="connsiteX8" fmla="*/ 118938 w 3343682"/>
                <a:gd name="connsiteY8" fmla="*/ 3167381 h 5100638"/>
                <a:gd name="connsiteX9" fmla="*/ 126233 w 3343682"/>
                <a:gd name="connsiteY9" fmla="*/ 3168333 h 5100638"/>
                <a:gd name="connsiteX10" fmla="*/ 137968 w 3343682"/>
                <a:gd name="connsiteY10" fmla="*/ 3157856 h 5100638"/>
                <a:gd name="connsiteX11" fmla="*/ 137651 w 3343682"/>
                <a:gd name="connsiteY11" fmla="*/ 3114676 h 5100638"/>
                <a:gd name="connsiteX12" fmla="*/ 156364 w 3343682"/>
                <a:gd name="connsiteY12" fmla="*/ 3109278 h 5100638"/>
                <a:gd name="connsiteX13" fmla="*/ 170002 w 3343682"/>
                <a:gd name="connsiteY13" fmla="*/ 3109278 h 5100638"/>
                <a:gd name="connsiteX14" fmla="*/ 205525 w 3343682"/>
                <a:gd name="connsiteY14" fmla="*/ 3133091 h 5100638"/>
                <a:gd name="connsiteX15" fmla="*/ 232167 w 3343682"/>
                <a:gd name="connsiteY15" fmla="*/ 3141346 h 5100638"/>
                <a:gd name="connsiteX16" fmla="*/ 273082 w 3343682"/>
                <a:gd name="connsiteY16" fmla="*/ 3140711 h 5100638"/>
                <a:gd name="connsiteX17" fmla="*/ 303213 w 3343682"/>
                <a:gd name="connsiteY17" fmla="*/ 3177223 h 5100638"/>
                <a:gd name="connsiteX18" fmla="*/ 289575 w 3343682"/>
                <a:gd name="connsiteY18" fmla="*/ 3216594 h 5100638"/>
                <a:gd name="connsiteX19" fmla="*/ 302578 w 3343682"/>
                <a:gd name="connsiteY19" fmla="*/ 3261361 h 5100638"/>
                <a:gd name="connsiteX20" fmla="*/ 235022 w 3343682"/>
                <a:gd name="connsiteY20" fmla="*/ 3270251 h 5100638"/>
                <a:gd name="connsiteX21" fmla="*/ 156047 w 3343682"/>
                <a:gd name="connsiteY21" fmla="*/ 3251519 h 5100638"/>
                <a:gd name="connsiteX22" fmla="*/ 0 w 3343682"/>
                <a:gd name="connsiteY22" fmla="*/ 3245169 h 5100638"/>
                <a:gd name="connsiteX23" fmla="*/ 12686 w 3343682"/>
                <a:gd name="connsiteY23" fmla="*/ 3229611 h 5100638"/>
                <a:gd name="connsiteX24" fmla="*/ 18713 w 3343682"/>
                <a:gd name="connsiteY24" fmla="*/ 3213736 h 5100638"/>
                <a:gd name="connsiteX25" fmla="*/ 37743 w 3343682"/>
                <a:gd name="connsiteY25" fmla="*/ 3213736 h 5100638"/>
                <a:gd name="connsiteX26" fmla="*/ 61213 w 3343682"/>
                <a:gd name="connsiteY26" fmla="*/ 3213419 h 5100638"/>
                <a:gd name="connsiteX27" fmla="*/ 58676 w 3343682"/>
                <a:gd name="connsiteY27" fmla="*/ 3193416 h 5100638"/>
                <a:gd name="connsiteX28" fmla="*/ 48527 w 3343682"/>
                <a:gd name="connsiteY28" fmla="*/ 3201988 h 5100638"/>
                <a:gd name="connsiteX29" fmla="*/ 37743 w 3343682"/>
                <a:gd name="connsiteY29" fmla="*/ 3195638 h 5100638"/>
                <a:gd name="connsiteX30" fmla="*/ 30131 w 3343682"/>
                <a:gd name="connsiteY30" fmla="*/ 3189288 h 5100638"/>
                <a:gd name="connsiteX31" fmla="*/ 14589 w 3343682"/>
                <a:gd name="connsiteY31" fmla="*/ 3202941 h 5100638"/>
                <a:gd name="connsiteX32" fmla="*/ 8246 w 3343682"/>
                <a:gd name="connsiteY32" fmla="*/ 3197226 h 5100638"/>
                <a:gd name="connsiteX33" fmla="*/ 18396 w 3343682"/>
                <a:gd name="connsiteY33" fmla="*/ 3185478 h 5100638"/>
                <a:gd name="connsiteX34" fmla="*/ 19347 w 3343682"/>
                <a:gd name="connsiteY34" fmla="*/ 3169603 h 5100638"/>
                <a:gd name="connsiteX35" fmla="*/ 19347 w 3343682"/>
                <a:gd name="connsiteY35" fmla="*/ 3161983 h 5100638"/>
                <a:gd name="connsiteX36" fmla="*/ 27911 w 3343682"/>
                <a:gd name="connsiteY36" fmla="*/ 3155633 h 5100638"/>
                <a:gd name="connsiteX37" fmla="*/ 38694 w 3343682"/>
                <a:gd name="connsiteY37" fmla="*/ 3161031 h 5100638"/>
                <a:gd name="connsiteX38" fmla="*/ 63751 w 3343682"/>
                <a:gd name="connsiteY38" fmla="*/ 3155316 h 5100638"/>
                <a:gd name="connsiteX39" fmla="*/ 86904 w 3343682"/>
                <a:gd name="connsiteY39" fmla="*/ 3138488 h 5100638"/>
                <a:gd name="connsiteX40" fmla="*/ 106886 w 3343682"/>
                <a:gd name="connsiteY40" fmla="*/ 3112771 h 5100638"/>
                <a:gd name="connsiteX41" fmla="*/ 119255 w 3343682"/>
                <a:gd name="connsiteY41" fmla="*/ 3081021 h 5100638"/>
                <a:gd name="connsiteX42" fmla="*/ 122110 w 3343682"/>
                <a:gd name="connsiteY42" fmla="*/ 3050541 h 5100638"/>
                <a:gd name="connsiteX43" fmla="*/ 1476375 w 3343682"/>
                <a:gd name="connsiteY43" fmla="*/ 1828800 h 5100638"/>
                <a:gd name="connsiteX44" fmla="*/ 1477963 w 3343682"/>
                <a:gd name="connsiteY44" fmla="*/ 1847343 h 5100638"/>
                <a:gd name="connsiteX45" fmla="*/ 1473200 w 3343682"/>
                <a:gd name="connsiteY45" fmla="*/ 1865560 h 5100638"/>
                <a:gd name="connsiteX46" fmla="*/ 1463675 w 3343682"/>
                <a:gd name="connsiteY46" fmla="*/ 1868488 h 5100638"/>
                <a:gd name="connsiteX47" fmla="*/ 1458913 w 3343682"/>
                <a:gd name="connsiteY47" fmla="*/ 1844740 h 5100638"/>
                <a:gd name="connsiteX48" fmla="*/ 1465580 w 3343682"/>
                <a:gd name="connsiteY48" fmla="*/ 1833029 h 5100638"/>
                <a:gd name="connsiteX49" fmla="*/ 1515025 w 3343682"/>
                <a:gd name="connsiteY49" fmla="*/ 1193800 h 5100638"/>
                <a:gd name="connsiteX50" fmla="*/ 1522814 w 3343682"/>
                <a:gd name="connsiteY50" fmla="*/ 1202314 h 5100638"/>
                <a:gd name="connsiteX51" fmla="*/ 1519386 w 3343682"/>
                <a:gd name="connsiteY51" fmla="*/ 1212089 h 5100638"/>
                <a:gd name="connsiteX52" fmla="*/ 1527176 w 3343682"/>
                <a:gd name="connsiteY52" fmla="*/ 1220918 h 5100638"/>
                <a:gd name="connsiteX53" fmla="*/ 1520321 w 3343682"/>
                <a:gd name="connsiteY53" fmla="*/ 1239838 h 5100638"/>
                <a:gd name="connsiteX54" fmla="*/ 1514713 w 3343682"/>
                <a:gd name="connsiteY54" fmla="*/ 1222810 h 5100638"/>
                <a:gd name="connsiteX55" fmla="*/ 1493838 w 3343682"/>
                <a:gd name="connsiteY55" fmla="*/ 1212720 h 5100638"/>
                <a:gd name="connsiteX56" fmla="*/ 1500692 w 3343682"/>
                <a:gd name="connsiteY56" fmla="*/ 1197900 h 5100638"/>
                <a:gd name="connsiteX57" fmla="*/ 1508170 w 3343682"/>
                <a:gd name="connsiteY57" fmla="*/ 1205152 h 5100638"/>
                <a:gd name="connsiteX58" fmla="*/ 1522413 w 3343682"/>
                <a:gd name="connsiteY58" fmla="*/ 1192213 h 5100638"/>
                <a:gd name="connsiteX59" fmla="*/ 1538288 w 3343682"/>
                <a:gd name="connsiteY59" fmla="*/ 1195900 h 5100638"/>
                <a:gd name="connsiteX60" fmla="*/ 1526624 w 3343682"/>
                <a:gd name="connsiteY60" fmla="*/ 1201738 h 5100638"/>
                <a:gd name="connsiteX61" fmla="*/ 2162175 w 3343682"/>
                <a:gd name="connsiteY61" fmla="*/ 814388 h 5100638"/>
                <a:gd name="connsiteX62" fmla="*/ 2179638 w 3343682"/>
                <a:gd name="connsiteY62" fmla="*/ 826771 h 5100638"/>
                <a:gd name="connsiteX63" fmla="*/ 2175354 w 3343682"/>
                <a:gd name="connsiteY63" fmla="*/ 847726 h 5100638"/>
                <a:gd name="connsiteX64" fmla="*/ 2163493 w 3343682"/>
                <a:gd name="connsiteY64" fmla="*/ 836613 h 5100638"/>
                <a:gd name="connsiteX65" fmla="*/ 1148467 w 3343682"/>
                <a:gd name="connsiteY65" fmla="*/ 0 h 5100638"/>
                <a:gd name="connsiteX66" fmla="*/ 1193242 w 3343682"/>
                <a:gd name="connsiteY66" fmla="*/ 18729 h 5100638"/>
                <a:gd name="connsiteX67" fmla="*/ 1216741 w 3343682"/>
                <a:gd name="connsiteY67" fmla="*/ 48886 h 5100638"/>
                <a:gd name="connsiteX68" fmla="*/ 1232618 w 3343682"/>
                <a:gd name="connsiteY68" fmla="*/ 48886 h 5100638"/>
                <a:gd name="connsiteX69" fmla="*/ 1241192 w 3343682"/>
                <a:gd name="connsiteY69" fmla="*/ 62536 h 5100638"/>
                <a:gd name="connsiteX70" fmla="*/ 1256117 w 3343682"/>
                <a:gd name="connsiteY70" fmla="*/ 62218 h 5100638"/>
                <a:gd name="connsiteX71" fmla="*/ 1230078 w 3343682"/>
                <a:gd name="connsiteY71" fmla="*/ 104756 h 5100638"/>
                <a:gd name="connsiteX72" fmla="*/ 1191971 w 3343682"/>
                <a:gd name="connsiteY72" fmla="*/ 98724 h 5100638"/>
                <a:gd name="connsiteX73" fmla="*/ 1163074 w 3343682"/>
                <a:gd name="connsiteY73" fmla="*/ 73646 h 5100638"/>
                <a:gd name="connsiteX74" fmla="*/ 1145291 w 3343682"/>
                <a:gd name="connsiteY74" fmla="*/ 96820 h 5100638"/>
                <a:gd name="connsiteX75" fmla="*/ 1151642 w 3343682"/>
                <a:gd name="connsiteY75" fmla="*/ 119040 h 5100638"/>
                <a:gd name="connsiteX76" fmla="*/ 1169743 w 3343682"/>
                <a:gd name="connsiteY76" fmla="*/ 104438 h 5100638"/>
                <a:gd name="connsiteX77" fmla="*/ 1177364 w 3343682"/>
                <a:gd name="connsiteY77" fmla="*/ 114596 h 5100638"/>
                <a:gd name="connsiteX78" fmla="*/ 1191019 w 3343682"/>
                <a:gd name="connsiteY78" fmla="*/ 118723 h 5100638"/>
                <a:gd name="connsiteX79" fmla="*/ 1170060 w 3343682"/>
                <a:gd name="connsiteY79" fmla="*/ 137769 h 5100638"/>
                <a:gd name="connsiteX80" fmla="*/ 1179587 w 3343682"/>
                <a:gd name="connsiteY80" fmla="*/ 149197 h 5100638"/>
                <a:gd name="connsiteX81" fmla="*/ 1203721 w 3343682"/>
                <a:gd name="connsiteY81" fmla="*/ 133325 h 5100638"/>
                <a:gd name="connsiteX82" fmla="*/ 1251672 w 3343682"/>
                <a:gd name="connsiteY82" fmla="*/ 137135 h 5100638"/>
                <a:gd name="connsiteX83" fmla="*/ 1234841 w 3343682"/>
                <a:gd name="connsiteY83" fmla="*/ 167926 h 5100638"/>
                <a:gd name="connsiteX84" fmla="*/ 1239287 w 3343682"/>
                <a:gd name="connsiteY84" fmla="*/ 177132 h 5100638"/>
                <a:gd name="connsiteX85" fmla="*/ 1267549 w 3343682"/>
                <a:gd name="connsiteY85" fmla="*/ 149515 h 5100638"/>
                <a:gd name="connsiteX86" fmla="*/ 1269772 w 3343682"/>
                <a:gd name="connsiteY86" fmla="*/ 177132 h 5100638"/>
                <a:gd name="connsiteX87" fmla="*/ 1291048 w 3343682"/>
                <a:gd name="connsiteY87" fmla="*/ 199988 h 5100638"/>
                <a:gd name="connsiteX88" fmla="*/ 1281839 w 3343682"/>
                <a:gd name="connsiteY88" fmla="*/ 226335 h 5100638"/>
                <a:gd name="connsiteX89" fmla="*/ 1260563 w 3343682"/>
                <a:gd name="connsiteY89" fmla="*/ 233954 h 5100638"/>
                <a:gd name="connsiteX90" fmla="*/ 1248179 w 3343682"/>
                <a:gd name="connsiteY90" fmla="*/ 246969 h 5100638"/>
                <a:gd name="connsiteX91" fmla="*/ 1247543 w 3343682"/>
                <a:gd name="connsiteY91" fmla="*/ 291093 h 5100638"/>
                <a:gd name="connsiteX92" fmla="*/ 1222457 w 3343682"/>
                <a:gd name="connsiteY92" fmla="*/ 314267 h 5100638"/>
                <a:gd name="connsiteX93" fmla="*/ 1231031 w 3343682"/>
                <a:gd name="connsiteY93" fmla="*/ 331091 h 5100638"/>
                <a:gd name="connsiteX94" fmla="*/ 1254212 w 3343682"/>
                <a:gd name="connsiteY94" fmla="*/ 318393 h 5100638"/>
                <a:gd name="connsiteX95" fmla="*/ 1264374 w 3343682"/>
                <a:gd name="connsiteY95" fmla="*/ 251731 h 5100638"/>
                <a:gd name="connsiteX96" fmla="*/ 1300892 w 3343682"/>
                <a:gd name="connsiteY96" fmla="*/ 238081 h 5100638"/>
                <a:gd name="connsiteX97" fmla="*/ 1310102 w 3343682"/>
                <a:gd name="connsiteY97" fmla="*/ 191417 h 5100638"/>
                <a:gd name="connsiteX98" fmla="*/ 1328202 w 3343682"/>
                <a:gd name="connsiteY98" fmla="*/ 189195 h 5100638"/>
                <a:gd name="connsiteX99" fmla="*/ 1339634 w 3343682"/>
                <a:gd name="connsiteY99" fmla="*/ 180624 h 5100638"/>
                <a:gd name="connsiteX100" fmla="*/ 1391713 w 3343682"/>
                <a:gd name="connsiteY100" fmla="*/ 193639 h 5100638"/>
                <a:gd name="connsiteX101" fmla="*/ 1435218 w 3343682"/>
                <a:gd name="connsiteY101" fmla="*/ 201893 h 5100638"/>
                <a:gd name="connsiteX102" fmla="*/ 1445062 w 3343682"/>
                <a:gd name="connsiteY102" fmla="*/ 221574 h 5100638"/>
                <a:gd name="connsiteX103" fmla="*/ 1455224 w 3343682"/>
                <a:gd name="connsiteY103" fmla="*/ 212051 h 5100638"/>
                <a:gd name="connsiteX104" fmla="*/ 1459669 w 3343682"/>
                <a:gd name="connsiteY104" fmla="*/ 194274 h 5100638"/>
                <a:gd name="connsiteX105" fmla="*/ 1496823 w 3343682"/>
                <a:gd name="connsiteY105" fmla="*/ 205384 h 5100638"/>
                <a:gd name="connsiteX106" fmla="*/ 1515876 w 3343682"/>
                <a:gd name="connsiteY106" fmla="*/ 219987 h 5100638"/>
                <a:gd name="connsiteX107" fmla="*/ 1522228 w 3343682"/>
                <a:gd name="connsiteY107" fmla="*/ 211416 h 5100638"/>
                <a:gd name="connsiteX108" fmla="*/ 1529531 w 3343682"/>
                <a:gd name="connsiteY108" fmla="*/ 231732 h 5100638"/>
                <a:gd name="connsiteX109" fmla="*/ 1557158 w 3343682"/>
                <a:gd name="connsiteY109" fmla="*/ 230145 h 5100638"/>
                <a:gd name="connsiteX110" fmla="*/ 1577482 w 3343682"/>
                <a:gd name="connsiteY110" fmla="*/ 242525 h 5100638"/>
                <a:gd name="connsiteX111" fmla="*/ 1596535 w 3343682"/>
                <a:gd name="connsiteY111" fmla="*/ 262524 h 5100638"/>
                <a:gd name="connsiteX112" fmla="*/ 1616541 w 3343682"/>
                <a:gd name="connsiteY112" fmla="*/ 270777 h 5100638"/>
                <a:gd name="connsiteX113" fmla="*/ 1633054 w 3343682"/>
                <a:gd name="connsiteY113" fmla="*/ 291728 h 5100638"/>
                <a:gd name="connsiteX114" fmla="*/ 1658458 w 3343682"/>
                <a:gd name="connsiteY114" fmla="*/ 300934 h 5100638"/>
                <a:gd name="connsiteX115" fmla="*/ 1664809 w 3343682"/>
                <a:gd name="connsiteY115" fmla="*/ 315854 h 5100638"/>
                <a:gd name="connsiteX116" fmla="*/ 1693389 w 3343682"/>
                <a:gd name="connsiteY116" fmla="*/ 336170 h 5100638"/>
                <a:gd name="connsiteX117" fmla="*/ 1763251 w 3343682"/>
                <a:gd name="connsiteY117" fmla="*/ 409499 h 5100638"/>
                <a:gd name="connsiteX118" fmla="*/ 1770555 w 3343682"/>
                <a:gd name="connsiteY118" fmla="*/ 430767 h 5100638"/>
                <a:gd name="connsiteX119" fmla="*/ 1784527 w 3343682"/>
                <a:gd name="connsiteY119" fmla="*/ 435846 h 5100638"/>
                <a:gd name="connsiteX120" fmla="*/ 1798182 w 3343682"/>
                <a:gd name="connsiteY120" fmla="*/ 450449 h 5100638"/>
                <a:gd name="connsiteX121" fmla="*/ 1804533 w 3343682"/>
                <a:gd name="connsiteY121" fmla="*/ 446004 h 5100638"/>
                <a:gd name="connsiteX122" fmla="*/ 1789608 w 3343682"/>
                <a:gd name="connsiteY122" fmla="*/ 430450 h 5100638"/>
                <a:gd name="connsiteX123" fmla="*/ 1789608 w 3343682"/>
                <a:gd name="connsiteY123" fmla="*/ 414578 h 5100638"/>
                <a:gd name="connsiteX124" fmla="*/ 1818505 w 3343682"/>
                <a:gd name="connsiteY124" fmla="*/ 439656 h 5100638"/>
                <a:gd name="connsiteX125" fmla="*/ 1818505 w 3343682"/>
                <a:gd name="connsiteY125" fmla="*/ 451401 h 5100638"/>
                <a:gd name="connsiteX126" fmla="*/ 1831525 w 3343682"/>
                <a:gd name="connsiteY126" fmla="*/ 470130 h 5100638"/>
                <a:gd name="connsiteX127" fmla="*/ 1883604 w 3343682"/>
                <a:gd name="connsiteY127" fmla="*/ 490764 h 5100638"/>
                <a:gd name="connsiteX128" fmla="*/ 1900434 w 3343682"/>
                <a:gd name="connsiteY128" fmla="*/ 505366 h 5100638"/>
                <a:gd name="connsiteX129" fmla="*/ 1896941 w 3343682"/>
                <a:gd name="connsiteY129" fmla="*/ 480923 h 5100638"/>
                <a:gd name="connsiteX130" fmla="*/ 1942986 w 3343682"/>
                <a:gd name="connsiteY130" fmla="*/ 526952 h 5100638"/>
                <a:gd name="connsiteX131" fmla="*/ 1946162 w 3343682"/>
                <a:gd name="connsiteY131" fmla="*/ 538697 h 5100638"/>
                <a:gd name="connsiteX132" fmla="*/ 1958229 w 3343682"/>
                <a:gd name="connsiteY132" fmla="*/ 547903 h 5100638"/>
                <a:gd name="connsiteX133" fmla="*/ 1955053 w 3343682"/>
                <a:gd name="connsiteY133" fmla="*/ 565997 h 5100638"/>
                <a:gd name="connsiteX134" fmla="*/ 1966485 w 3343682"/>
                <a:gd name="connsiteY134" fmla="*/ 580599 h 5100638"/>
                <a:gd name="connsiteX135" fmla="*/ 1978235 w 3343682"/>
                <a:gd name="connsiteY135" fmla="*/ 566949 h 5100638"/>
                <a:gd name="connsiteX136" fmla="*/ 1999511 w 3343682"/>
                <a:gd name="connsiteY136" fmla="*/ 584726 h 5100638"/>
                <a:gd name="connsiteX137" fmla="*/ 2024915 w 3343682"/>
                <a:gd name="connsiteY137" fmla="*/ 593932 h 5100638"/>
                <a:gd name="connsiteX138" fmla="*/ 2015706 w 3343682"/>
                <a:gd name="connsiteY138" fmla="*/ 638056 h 5100638"/>
                <a:gd name="connsiteX139" fmla="*/ 2030949 w 3343682"/>
                <a:gd name="connsiteY139" fmla="*/ 655833 h 5100638"/>
                <a:gd name="connsiteX140" fmla="*/ 2027138 w 3343682"/>
                <a:gd name="connsiteY140" fmla="*/ 706623 h 5100638"/>
                <a:gd name="connsiteX141" fmla="*/ 2032537 w 3343682"/>
                <a:gd name="connsiteY141" fmla="*/ 722178 h 5100638"/>
                <a:gd name="connsiteX142" fmla="*/ 2050320 w 3343682"/>
                <a:gd name="connsiteY142" fmla="*/ 711703 h 5100638"/>
                <a:gd name="connsiteX143" fmla="*/ 2054130 w 3343682"/>
                <a:gd name="connsiteY143" fmla="*/ 743129 h 5100638"/>
                <a:gd name="connsiteX144" fmla="*/ 2012213 w 3343682"/>
                <a:gd name="connsiteY144" fmla="*/ 826933 h 5100638"/>
                <a:gd name="connsiteX145" fmla="*/ 1950608 w 3343682"/>
                <a:gd name="connsiteY145" fmla="*/ 919944 h 5100638"/>
                <a:gd name="connsiteX146" fmla="*/ 1879158 w 3343682"/>
                <a:gd name="connsiteY146" fmla="*/ 954227 h 5100638"/>
                <a:gd name="connsiteX147" fmla="*/ 1809614 w 3343682"/>
                <a:gd name="connsiteY147" fmla="*/ 980257 h 5100638"/>
                <a:gd name="connsiteX148" fmla="*/ 1720699 w 3343682"/>
                <a:gd name="connsiteY148" fmla="*/ 970417 h 5100638"/>
                <a:gd name="connsiteX149" fmla="*/ 1649249 w 3343682"/>
                <a:gd name="connsiteY149" fmla="*/ 934228 h 5100638"/>
                <a:gd name="connsiteX150" fmla="*/ 1587009 w 3343682"/>
                <a:gd name="connsiteY150" fmla="*/ 929467 h 5100638"/>
                <a:gd name="connsiteX151" fmla="*/ 1545091 w 3343682"/>
                <a:gd name="connsiteY151" fmla="*/ 911055 h 5100638"/>
                <a:gd name="connsiteX152" fmla="*/ 1532707 w 3343682"/>
                <a:gd name="connsiteY152" fmla="*/ 917404 h 5100638"/>
                <a:gd name="connsiteX153" fmla="*/ 1497776 w 3343682"/>
                <a:gd name="connsiteY153" fmla="*/ 896453 h 5100638"/>
                <a:gd name="connsiteX154" fmla="*/ 1488249 w 3343682"/>
                <a:gd name="connsiteY154" fmla="*/ 905976 h 5100638"/>
                <a:gd name="connsiteX155" fmla="*/ 1478405 w 3343682"/>
                <a:gd name="connsiteY155" fmla="*/ 880898 h 5100638"/>
                <a:gd name="connsiteX156" fmla="*/ 1453318 w 3343682"/>
                <a:gd name="connsiteY156" fmla="*/ 882486 h 5100638"/>
                <a:gd name="connsiteX157" fmla="*/ 1424103 w 3343682"/>
                <a:gd name="connsiteY157" fmla="*/ 855186 h 5100638"/>
                <a:gd name="connsiteX158" fmla="*/ 1406638 w 3343682"/>
                <a:gd name="connsiteY158" fmla="*/ 881533 h 5100638"/>
                <a:gd name="connsiteX159" fmla="*/ 1382186 w 3343682"/>
                <a:gd name="connsiteY159" fmla="*/ 859630 h 5100638"/>
                <a:gd name="connsiteX160" fmla="*/ 1391395 w 3343682"/>
                <a:gd name="connsiteY160" fmla="*/ 836457 h 5100638"/>
                <a:gd name="connsiteX161" fmla="*/ 1372025 w 3343682"/>
                <a:gd name="connsiteY161" fmla="*/ 831377 h 5100638"/>
                <a:gd name="connsiteX162" fmla="*/ 1367896 w 3343682"/>
                <a:gd name="connsiteY162" fmla="*/ 818680 h 5100638"/>
                <a:gd name="connsiteX163" fmla="*/ 1352019 w 3343682"/>
                <a:gd name="connsiteY163" fmla="*/ 822172 h 5100638"/>
                <a:gd name="connsiteX164" fmla="*/ 1338046 w 3343682"/>
                <a:gd name="connsiteY164" fmla="*/ 841218 h 5100638"/>
                <a:gd name="connsiteX165" fmla="*/ 1308514 w 3343682"/>
                <a:gd name="connsiteY165" fmla="*/ 818362 h 5100638"/>
                <a:gd name="connsiteX166" fmla="*/ 1304386 w 3343682"/>
                <a:gd name="connsiteY166" fmla="*/ 825664 h 5100638"/>
                <a:gd name="connsiteX167" fmla="*/ 1272313 w 3343682"/>
                <a:gd name="connsiteY167" fmla="*/ 814553 h 5100638"/>
                <a:gd name="connsiteX168" fmla="*/ 1267232 w 3343682"/>
                <a:gd name="connsiteY168" fmla="*/ 801855 h 5100638"/>
                <a:gd name="connsiteX169" fmla="*/ 1246908 w 3343682"/>
                <a:gd name="connsiteY169" fmla="*/ 797729 h 5100638"/>
                <a:gd name="connsiteX170" fmla="*/ 1234841 w 3343682"/>
                <a:gd name="connsiteY170" fmla="*/ 749478 h 5100638"/>
                <a:gd name="connsiteX171" fmla="*/ 1210390 w 3343682"/>
                <a:gd name="connsiteY171" fmla="*/ 731701 h 5100638"/>
                <a:gd name="connsiteX172" fmla="*/ 1162757 w 3343682"/>
                <a:gd name="connsiteY172" fmla="*/ 729796 h 5100638"/>
                <a:gd name="connsiteX173" fmla="*/ 1158311 w 3343682"/>
                <a:gd name="connsiteY173" fmla="*/ 735193 h 5100638"/>
                <a:gd name="connsiteX174" fmla="*/ 1170060 w 3343682"/>
                <a:gd name="connsiteY174" fmla="*/ 740589 h 5100638"/>
                <a:gd name="connsiteX175" fmla="*/ 1188478 w 3343682"/>
                <a:gd name="connsiteY175" fmla="*/ 762493 h 5100638"/>
                <a:gd name="connsiteX176" fmla="*/ 1204039 w 3343682"/>
                <a:gd name="connsiteY176" fmla="*/ 758366 h 5100638"/>
                <a:gd name="connsiteX177" fmla="*/ 1198005 w 3343682"/>
                <a:gd name="connsiteY177" fmla="*/ 783444 h 5100638"/>
                <a:gd name="connsiteX178" fmla="*/ 1211025 w 3343682"/>
                <a:gd name="connsiteY178" fmla="*/ 812649 h 5100638"/>
                <a:gd name="connsiteX179" fmla="*/ 1222774 w 3343682"/>
                <a:gd name="connsiteY179" fmla="*/ 817093 h 5100638"/>
                <a:gd name="connsiteX180" fmla="*/ 1239922 w 3343682"/>
                <a:gd name="connsiteY180" fmla="*/ 840901 h 5100638"/>
                <a:gd name="connsiteX181" fmla="*/ 1264374 w 3343682"/>
                <a:gd name="connsiteY181" fmla="*/ 851376 h 5100638"/>
                <a:gd name="connsiteX182" fmla="*/ 1250719 w 3343682"/>
                <a:gd name="connsiteY182" fmla="*/ 862804 h 5100638"/>
                <a:gd name="connsiteX183" fmla="*/ 1251989 w 3343682"/>
                <a:gd name="connsiteY183" fmla="*/ 878994 h 5100638"/>
                <a:gd name="connsiteX184" fmla="*/ 1272948 w 3343682"/>
                <a:gd name="connsiteY184" fmla="*/ 877724 h 5100638"/>
                <a:gd name="connsiteX185" fmla="*/ 1313277 w 3343682"/>
                <a:gd name="connsiteY185" fmla="*/ 905659 h 5100638"/>
                <a:gd name="connsiteX186" fmla="*/ 1309466 w 3343682"/>
                <a:gd name="connsiteY186" fmla="*/ 919626 h 5100638"/>
                <a:gd name="connsiteX187" fmla="*/ 1281839 w 3343682"/>
                <a:gd name="connsiteY187" fmla="*/ 924705 h 5100638"/>
                <a:gd name="connsiteX188" fmla="*/ 1294541 w 3343682"/>
                <a:gd name="connsiteY188" fmla="*/ 937403 h 5100638"/>
                <a:gd name="connsiteX189" fmla="*/ 1318040 w 3343682"/>
                <a:gd name="connsiteY189" fmla="*/ 933911 h 5100638"/>
                <a:gd name="connsiteX190" fmla="*/ 1352019 w 3343682"/>
                <a:gd name="connsiteY190" fmla="*/ 942164 h 5100638"/>
                <a:gd name="connsiteX191" fmla="*/ 1363768 w 3343682"/>
                <a:gd name="connsiteY191" fmla="*/ 955814 h 5100638"/>
                <a:gd name="connsiteX192" fmla="*/ 1359640 w 3343682"/>
                <a:gd name="connsiteY192" fmla="*/ 974543 h 5100638"/>
                <a:gd name="connsiteX193" fmla="*/ 1377741 w 3343682"/>
                <a:gd name="connsiteY193" fmla="*/ 971369 h 5100638"/>
                <a:gd name="connsiteX194" fmla="*/ 1407591 w 3343682"/>
                <a:gd name="connsiteY194" fmla="*/ 986923 h 5100638"/>
                <a:gd name="connsiteX195" fmla="*/ 1417117 w 3343682"/>
                <a:gd name="connsiteY195" fmla="*/ 1016445 h 5100638"/>
                <a:gd name="connsiteX196" fmla="*/ 1426961 w 3343682"/>
                <a:gd name="connsiteY196" fmla="*/ 1026921 h 5100638"/>
                <a:gd name="connsiteX197" fmla="*/ 1405050 w 3343682"/>
                <a:gd name="connsiteY197" fmla="*/ 1059617 h 5100638"/>
                <a:gd name="connsiteX198" fmla="*/ 1416800 w 3343682"/>
                <a:gd name="connsiteY198" fmla="*/ 1088187 h 5100638"/>
                <a:gd name="connsiteX199" fmla="*/ 1407273 w 3343682"/>
                <a:gd name="connsiteY199" fmla="*/ 1096758 h 5100638"/>
                <a:gd name="connsiteX200" fmla="*/ 1405368 w 3343682"/>
                <a:gd name="connsiteY200" fmla="*/ 1134533 h 5100638"/>
                <a:gd name="connsiteX201" fmla="*/ 1380281 w 3343682"/>
                <a:gd name="connsiteY201" fmla="*/ 1132629 h 5100638"/>
                <a:gd name="connsiteX202" fmla="*/ 1371707 w 3343682"/>
                <a:gd name="connsiteY202" fmla="*/ 1150723 h 5100638"/>
                <a:gd name="connsiteX203" fmla="*/ 1389808 w 3343682"/>
                <a:gd name="connsiteY203" fmla="*/ 1159929 h 5100638"/>
                <a:gd name="connsiteX204" fmla="*/ 1390125 w 3343682"/>
                <a:gd name="connsiteY204" fmla="*/ 1175801 h 5100638"/>
                <a:gd name="connsiteX205" fmla="*/ 1401875 w 3343682"/>
                <a:gd name="connsiteY205" fmla="*/ 1183102 h 5100638"/>
                <a:gd name="connsiteX206" fmla="*/ 1418387 w 3343682"/>
                <a:gd name="connsiteY206" fmla="*/ 1256431 h 5100638"/>
                <a:gd name="connsiteX207" fmla="*/ 1436170 w 3343682"/>
                <a:gd name="connsiteY207" fmla="*/ 1250082 h 5100638"/>
                <a:gd name="connsiteX208" fmla="*/ 1439664 w 3343682"/>
                <a:gd name="connsiteY208" fmla="*/ 1276430 h 5100638"/>
                <a:gd name="connsiteX209" fmla="*/ 1428232 w 3343682"/>
                <a:gd name="connsiteY209" fmla="*/ 1294524 h 5100638"/>
                <a:gd name="connsiteX210" fmla="*/ 1448555 w 3343682"/>
                <a:gd name="connsiteY210" fmla="*/ 1318332 h 5100638"/>
                <a:gd name="connsiteX211" fmla="*/ 1435853 w 3343682"/>
                <a:gd name="connsiteY211" fmla="*/ 1329125 h 5100638"/>
                <a:gd name="connsiteX212" fmla="*/ 1401239 w 3343682"/>
                <a:gd name="connsiteY212" fmla="*/ 1347536 h 5100638"/>
                <a:gd name="connsiteX213" fmla="*/ 1376470 w 3343682"/>
                <a:gd name="connsiteY213" fmla="*/ 1410707 h 5100638"/>
                <a:gd name="connsiteX214" fmla="*/ 1379963 w 3343682"/>
                <a:gd name="connsiteY214" fmla="*/ 1464672 h 5100638"/>
                <a:gd name="connsiteX215" fmla="*/ 1380281 w 3343682"/>
                <a:gd name="connsiteY215" fmla="*/ 1504352 h 5100638"/>
                <a:gd name="connsiteX216" fmla="*/ 1372025 w 3343682"/>
                <a:gd name="connsiteY216" fmla="*/ 1520541 h 5100638"/>
                <a:gd name="connsiteX217" fmla="*/ 1391395 w 3343682"/>
                <a:gd name="connsiteY217" fmla="*/ 1537048 h 5100638"/>
                <a:gd name="connsiteX218" fmla="*/ 1391078 w 3343682"/>
                <a:gd name="connsiteY218" fmla="*/ 1517367 h 5100638"/>
                <a:gd name="connsiteX219" fmla="*/ 1398382 w 3343682"/>
                <a:gd name="connsiteY219" fmla="*/ 1512923 h 5100638"/>
                <a:gd name="connsiteX220" fmla="*/ 1417117 w 3343682"/>
                <a:gd name="connsiteY220" fmla="*/ 1577046 h 5100638"/>
                <a:gd name="connsiteX221" fmla="*/ 1432042 w 3343682"/>
                <a:gd name="connsiteY221" fmla="*/ 1577681 h 5100638"/>
                <a:gd name="connsiteX222" fmla="*/ 1437758 w 3343682"/>
                <a:gd name="connsiteY222" fmla="*/ 1630376 h 5100638"/>
                <a:gd name="connsiteX223" fmla="*/ 1446015 w 3343682"/>
                <a:gd name="connsiteY223" fmla="*/ 1642121 h 5100638"/>
                <a:gd name="connsiteX224" fmla="*/ 1437123 w 3343682"/>
                <a:gd name="connsiteY224" fmla="*/ 1658628 h 5100638"/>
                <a:gd name="connsiteX225" fmla="*/ 1439981 w 3343682"/>
                <a:gd name="connsiteY225" fmla="*/ 1672596 h 5100638"/>
                <a:gd name="connsiteX226" fmla="*/ 1428867 w 3343682"/>
                <a:gd name="connsiteY226" fmla="*/ 1662438 h 5100638"/>
                <a:gd name="connsiteX227" fmla="*/ 1417752 w 3343682"/>
                <a:gd name="connsiteY227" fmla="*/ 1673865 h 5100638"/>
                <a:gd name="connsiteX228" fmla="*/ 1409178 w 3343682"/>
                <a:gd name="connsiteY228" fmla="*/ 1672596 h 5100638"/>
                <a:gd name="connsiteX229" fmla="*/ 1398699 w 3343682"/>
                <a:gd name="connsiteY229" fmla="*/ 1669421 h 5100638"/>
                <a:gd name="connsiteX230" fmla="*/ 1391395 w 3343682"/>
                <a:gd name="connsiteY230" fmla="*/ 1679579 h 5100638"/>
                <a:gd name="connsiteX231" fmla="*/ 1407908 w 3343682"/>
                <a:gd name="connsiteY231" fmla="*/ 1684023 h 5100638"/>
                <a:gd name="connsiteX232" fmla="*/ 1410449 w 3343682"/>
                <a:gd name="connsiteY232" fmla="*/ 1708466 h 5100638"/>
                <a:gd name="connsiteX233" fmla="*/ 1424103 w 3343682"/>
                <a:gd name="connsiteY233" fmla="*/ 1717355 h 5100638"/>
                <a:gd name="connsiteX234" fmla="*/ 1435853 w 3343682"/>
                <a:gd name="connsiteY234" fmla="*/ 1709419 h 5100638"/>
                <a:gd name="connsiteX235" fmla="*/ 1449190 w 3343682"/>
                <a:gd name="connsiteY235" fmla="*/ 1724021 h 5100638"/>
                <a:gd name="connsiteX236" fmla="*/ 1467291 w 3343682"/>
                <a:gd name="connsiteY236" fmla="*/ 1718624 h 5100638"/>
                <a:gd name="connsiteX237" fmla="*/ 1482216 w 3343682"/>
                <a:gd name="connsiteY237" fmla="*/ 1723069 h 5100638"/>
                <a:gd name="connsiteX238" fmla="*/ 1477770 w 3343682"/>
                <a:gd name="connsiteY238" fmla="*/ 1738623 h 5100638"/>
                <a:gd name="connsiteX239" fmla="*/ 1495553 w 3343682"/>
                <a:gd name="connsiteY239" fmla="*/ 1777034 h 5100638"/>
                <a:gd name="connsiteX240" fmla="*/ 1497141 w 3343682"/>
                <a:gd name="connsiteY240" fmla="*/ 1792588 h 5100638"/>
                <a:gd name="connsiteX241" fmla="*/ 1492377 w 3343682"/>
                <a:gd name="connsiteY241" fmla="*/ 1807508 h 5100638"/>
                <a:gd name="connsiteX242" fmla="*/ 1480946 w 3343682"/>
                <a:gd name="connsiteY242" fmla="*/ 1808460 h 5100638"/>
                <a:gd name="connsiteX243" fmla="*/ 1478723 w 3343682"/>
                <a:gd name="connsiteY243" fmla="*/ 1815761 h 5100638"/>
                <a:gd name="connsiteX244" fmla="*/ 1470149 w 3343682"/>
                <a:gd name="connsiteY244" fmla="*/ 1813222 h 5100638"/>
                <a:gd name="connsiteX245" fmla="*/ 1464115 w 3343682"/>
                <a:gd name="connsiteY245" fmla="*/ 1800524 h 5100638"/>
                <a:gd name="connsiteX246" fmla="*/ 1456176 w 3343682"/>
                <a:gd name="connsiteY246" fmla="*/ 1791636 h 5100638"/>
                <a:gd name="connsiteX247" fmla="*/ 1448555 w 3343682"/>
                <a:gd name="connsiteY247" fmla="*/ 1792588 h 5100638"/>
                <a:gd name="connsiteX248" fmla="*/ 1450460 w 3343682"/>
                <a:gd name="connsiteY248" fmla="*/ 1807508 h 5100638"/>
                <a:gd name="connsiteX249" fmla="*/ 1458399 w 3343682"/>
                <a:gd name="connsiteY249" fmla="*/ 1810682 h 5100638"/>
                <a:gd name="connsiteX250" fmla="*/ 1456176 w 3343682"/>
                <a:gd name="connsiteY250" fmla="*/ 1825602 h 5100638"/>
                <a:gd name="connsiteX251" fmla="*/ 1453953 w 3343682"/>
                <a:gd name="connsiteY251" fmla="*/ 1834808 h 5100638"/>
                <a:gd name="connsiteX252" fmla="*/ 1457764 w 3343682"/>
                <a:gd name="connsiteY252" fmla="*/ 1844648 h 5100638"/>
                <a:gd name="connsiteX253" fmla="*/ 1447285 w 3343682"/>
                <a:gd name="connsiteY253" fmla="*/ 1840204 h 5100638"/>
                <a:gd name="connsiteX254" fmla="*/ 1439981 w 3343682"/>
                <a:gd name="connsiteY254" fmla="*/ 1833538 h 5100638"/>
                <a:gd name="connsiteX255" fmla="*/ 1433948 w 3343682"/>
                <a:gd name="connsiteY255" fmla="*/ 1813222 h 5100638"/>
                <a:gd name="connsiteX256" fmla="*/ 1428232 w 3343682"/>
                <a:gd name="connsiteY256" fmla="*/ 1799572 h 5100638"/>
                <a:gd name="connsiteX257" fmla="*/ 1419023 w 3343682"/>
                <a:gd name="connsiteY257" fmla="*/ 1790049 h 5100638"/>
                <a:gd name="connsiteX258" fmla="*/ 1419658 w 3343682"/>
                <a:gd name="connsiteY258" fmla="*/ 1768780 h 5100638"/>
                <a:gd name="connsiteX259" fmla="*/ 1410449 w 3343682"/>
                <a:gd name="connsiteY259" fmla="*/ 1747512 h 5100638"/>
                <a:gd name="connsiteX260" fmla="*/ 1399334 w 3343682"/>
                <a:gd name="connsiteY260" fmla="*/ 1725291 h 5100638"/>
                <a:gd name="connsiteX261" fmla="*/ 1396794 w 3343682"/>
                <a:gd name="connsiteY261" fmla="*/ 1744972 h 5100638"/>
                <a:gd name="connsiteX262" fmla="*/ 1395524 w 3343682"/>
                <a:gd name="connsiteY262" fmla="*/ 1756717 h 5100638"/>
                <a:gd name="connsiteX263" fmla="*/ 1417117 w 3343682"/>
                <a:gd name="connsiteY263" fmla="*/ 1779256 h 5100638"/>
                <a:gd name="connsiteX264" fmla="*/ 1419023 w 3343682"/>
                <a:gd name="connsiteY264" fmla="*/ 1790049 h 5100638"/>
                <a:gd name="connsiteX265" fmla="*/ 1419658 w 3343682"/>
                <a:gd name="connsiteY265" fmla="*/ 1806873 h 5100638"/>
                <a:gd name="connsiteX266" fmla="*/ 1409178 w 3343682"/>
                <a:gd name="connsiteY266" fmla="*/ 1800207 h 5100638"/>
                <a:gd name="connsiteX267" fmla="*/ 1404415 w 3343682"/>
                <a:gd name="connsiteY267" fmla="*/ 1783065 h 5100638"/>
                <a:gd name="connsiteX268" fmla="*/ 1392030 w 3343682"/>
                <a:gd name="connsiteY268" fmla="*/ 1771320 h 5100638"/>
                <a:gd name="connsiteX269" fmla="*/ 1389490 w 3343682"/>
                <a:gd name="connsiteY269" fmla="*/ 1784970 h 5100638"/>
                <a:gd name="connsiteX270" fmla="*/ 1408861 w 3343682"/>
                <a:gd name="connsiteY270" fmla="*/ 1805603 h 5100638"/>
                <a:gd name="connsiteX271" fmla="*/ 1417117 w 3343682"/>
                <a:gd name="connsiteY271" fmla="*/ 1821475 h 5100638"/>
                <a:gd name="connsiteX272" fmla="*/ 1401239 w 3343682"/>
                <a:gd name="connsiteY272" fmla="*/ 1817983 h 5100638"/>
                <a:gd name="connsiteX273" fmla="*/ 1401875 w 3343682"/>
                <a:gd name="connsiteY273" fmla="*/ 1829411 h 5100638"/>
                <a:gd name="connsiteX274" fmla="*/ 1415212 w 3343682"/>
                <a:gd name="connsiteY274" fmla="*/ 1843696 h 5100638"/>
                <a:gd name="connsiteX275" fmla="*/ 1425374 w 3343682"/>
                <a:gd name="connsiteY275" fmla="*/ 1871313 h 5100638"/>
                <a:gd name="connsiteX276" fmla="*/ 1419023 w 3343682"/>
                <a:gd name="connsiteY276" fmla="*/ 1870996 h 5100638"/>
                <a:gd name="connsiteX277" fmla="*/ 1405368 w 3343682"/>
                <a:gd name="connsiteY277" fmla="*/ 1857029 h 5100638"/>
                <a:gd name="connsiteX278" fmla="*/ 1397429 w 3343682"/>
                <a:gd name="connsiteY278" fmla="*/ 1855759 h 5100638"/>
                <a:gd name="connsiteX279" fmla="*/ 1390125 w 3343682"/>
                <a:gd name="connsiteY279" fmla="*/ 1841791 h 5100638"/>
                <a:gd name="connsiteX280" fmla="*/ 1380598 w 3343682"/>
                <a:gd name="connsiteY280" fmla="*/ 1836395 h 5100638"/>
                <a:gd name="connsiteX281" fmla="*/ 1379328 w 3343682"/>
                <a:gd name="connsiteY281" fmla="*/ 1855441 h 5100638"/>
                <a:gd name="connsiteX282" fmla="*/ 1395841 w 3343682"/>
                <a:gd name="connsiteY282" fmla="*/ 1858933 h 5100638"/>
                <a:gd name="connsiteX283" fmla="*/ 1402827 w 3343682"/>
                <a:gd name="connsiteY283" fmla="*/ 1870679 h 5100638"/>
                <a:gd name="connsiteX284" fmla="*/ 1405685 w 3343682"/>
                <a:gd name="connsiteY284" fmla="*/ 1887503 h 5100638"/>
                <a:gd name="connsiteX285" fmla="*/ 1394571 w 3343682"/>
                <a:gd name="connsiteY285" fmla="*/ 1877662 h 5100638"/>
                <a:gd name="connsiteX286" fmla="*/ 1389808 w 3343682"/>
                <a:gd name="connsiteY286" fmla="*/ 1884963 h 5100638"/>
                <a:gd name="connsiteX287" fmla="*/ 1395206 w 3343682"/>
                <a:gd name="connsiteY287" fmla="*/ 1891312 h 5100638"/>
                <a:gd name="connsiteX288" fmla="*/ 1381234 w 3343682"/>
                <a:gd name="connsiteY288" fmla="*/ 1892265 h 5100638"/>
                <a:gd name="connsiteX289" fmla="*/ 1380916 w 3343682"/>
                <a:gd name="connsiteY289" fmla="*/ 1900518 h 5100638"/>
                <a:gd name="connsiteX290" fmla="*/ 1416482 w 3343682"/>
                <a:gd name="connsiteY290" fmla="*/ 1928770 h 5100638"/>
                <a:gd name="connsiteX291" fmla="*/ 1475865 w 3343682"/>
                <a:gd name="connsiteY291" fmla="*/ 1959879 h 5100638"/>
                <a:gd name="connsiteX292" fmla="*/ 1491742 w 3343682"/>
                <a:gd name="connsiteY292" fmla="*/ 1968768 h 5100638"/>
                <a:gd name="connsiteX293" fmla="*/ 1501269 w 3343682"/>
                <a:gd name="connsiteY293" fmla="*/ 2007178 h 5100638"/>
                <a:gd name="connsiteX294" fmla="*/ 1500951 w 3343682"/>
                <a:gd name="connsiteY294" fmla="*/ 2020511 h 5100638"/>
                <a:gd name="connsiteX295" fmla="*/ 1491742 w 3343682"/>
                <a:gd name="connsiteY295" fmla="*/ 2043366 h 5100638"/>
                <a:gd name="connsiteX296" fmla="*/ 1496823 w 3343682"/>
                <a:gd name="connsiteY296" fmla="*/ 2061460 h 5100638"/>
                <a:gd name="connsiteX297" fmla="*/ 1517464 w 3343682"/>
                <a:gd name="connsiteY297" fmla="*/ 2072888 h 5100638"/>
                <a:gd name="connsiteX298" fmla="*/ 1548584 w 3343682"/>
                <a:gd name="connsiteY298" fmla="*/ 2054477 h 5100638"/>
                <a:gd name="connsiteX299" fmla="*/ 1557794 w 3343682"/>
                <a:gd name="connsiteY299" fmla="*/ 2028447 h 5100638"/>
                <a:gd name="connsiteX300" fmla="*/ 1575894 w 3343682"/>
                <a:gd name="connsiteY300" fmla="*/ 2019558 h 5100638"/>
                <a:gd name="connsiteX301" fmla="*/ 1586691 w 3343682"/>
                <a:gd name="connsiteY301" fmla="*/ 1978291 h 5100638"/>
                <a:gd name="connsiteX302" fmla="*/ 1577482 w 3343682"/>
                <a:gd name="connsiteY302" fmla="*/ 1963689 h 5100638"/>
                <a:gd name="connsiteX303" fmla="*/ 1587009 w 3343682"/>
                <a:gd name="connsiteY303" fmla="*/ 1961784 h 5100638"/>
                <a:gd name="connsiteX304" fmla="*/ 1588279 w 3343682"/>
                <a:gd name="connsiteY304" fmla="*/ 1950039 h 5100638"/>
                <a:gd name="connsiteX305" fmla="*/ 1560334 w 3343682"/>
                <a:gd name="connsiteY305" fmla="*/ 1928135 h 5100638"/>
                <a:gd name="connsiteX306" fmla="*/ 1553983 w 3343682"/>
                <a:gd name="connsiteY306" fmla="*/ 1890360 h 5100638"/>
                <a:gd name="connsiteX307" fmla="*/ 1541598 w 3343682"/>
                <a:gd name="connsiteY307" fmla="*/ 1877345 h 5100638"/>
                <a:gd name="connsiteX308" fmla="*/ 1505715 w 3343682"/>
                <a:gd name="connsiteY308" fmla="*/ 1843696 h 5100638"/>
                <a:gd name="connsiteX309" fmla="*/ 1502857 w 3343682"/>
                <a:gd name="connsiteY309" fmla="*/ 1826554 h 5100638"/>
                <a:gd name="connsiteX310" fmla="*/ 1506350 w 3343682"/>
                <a:gd name="connsiteY310" fmla="*/ 1811000 h 5100638"/>
                <a:gd name="connsiteX311" fmla="*/ 1515241 w 3343682"/>
                <a:gd name="connsiteY311" fmla="*/ 1794493 h 5100638"/>
                <a:gd name="connsiteX312" fmla="*/ 1514289 w 3343682"/>
                <a:gd name="connsiteY312" fmla="*/ 1782747 h 5100638"/>
                <a:gd name="connsiteX313" fmla="*/ 1505080 w 3343682"/>
                <a:gd name="connsiteY313" fmla="*/ 1775129 h 5100638"/>
                <a:gd name="connsiteX314" fmla="*/ 1506350 w 3343682"/>
                <a:gd name="connsiteY314" fmla="*/ 1763701 h 5100638"/>
                <a:gd name="connsiteX315" fmla="*/ 1513018 w 3343682"/>
                <a:gd name="connsiteY315" fmla="*/ 1753225 h 5100638"/>
                <a:gd name="connsiteX316" fmla="*/ 1510478 w 3343682"/>
                <a:gd name="connsiteY316" fmla="*/ 1729100 h 5100638"/>
                <a:gd name="connsiteX317" fmla="*/ 1493965 w 3343682"/>
                <a:gd name="connsiteY317" fmla="*/ 1711641 h 5100638"/>
                <a:gd name="connsiteX318" fmla="*/ 1481263 w 3343682"/>
                <a:gd name="connsiteY318" fmla="*/ 1712593 h 5100638"/>
                <a:gd name="connsiteX319" fmla="*/ 1475547 w 3343682"/>
                <a:gd name="connsiteY319" fmla="*/ 1697673 h 5100638"/>
                <a:gd name="connsiteX320" fmla="*/ 1459669 w 3343682"/>
                <a:gd name="connsiteY320" fmla="*/ 1692912 h 5100638"/>
                <a:gd name="connsiteX321" fmla="*/ 1451095 w 3343682"/>
                <a:gd name="connsiteY321" fmla="*/ 1694816 h 5100638"/>
                <a:gd name="connsiteX322" fmla="*/ 1435218 w 3343682"/>
                <a:gd name="connsiteY322" fmla="*/ 1690055 h 5100638"/>
                <a:gd name="connsiteX323" fmla="*/ 1434583 w 3343682"/>
                <a:gd name="connsiteY323" fmla="*/ 1682754 h 5100638"/>
                <a:gd name="connsiteX324" fmla="*/ 1439981 w 3343682"/>
                <a:gd name="connsiteY324" fmla="*/ 1672596 h 5100638"/>
                <a:gd name="connsiteX325" fmla="*/ 1452048 w 3343682"/>
                <a:gd name="connsiteY325" fmla="*/ 1655771 h 5100638"/>
                <a:gd name="connsiteX326" fmla="*/ 1446015 w 3343682"/>
                <a:gd name="connsiteY326" fmla="*/ 1642121 h 5100638"/>
                <a:gd name="connsiteX327" fmla="*/ 1454589 w 3343682"/>
                <a:gd name="connsiteY327" fmla="*/ 1626249 h 5100638"/>
                <a:gd name="connsiteX328" fmla="*/ 1451095 w 3343682"/>
                <a:gd name="connsiteY328" fmla="*/ 1604028 h 5100638"/>
                <a:gd name="connsiteX329" fmla="*/ 1447602 w 3343682"/>
                <a:gd name="connsiteY329" fmla="*/ 1569110 h 5100638"/>
                <a:gd name="connsiteX330" fmla="*/ 1461257 w 3343682"/>
                <a:gd name="connsiteY330" fmla="*/ 1576729 h 5100638"/>
                <a:gd name="connsiteX331" fmla="*/ 1499681 w 3343682"/>
                <a:gd name="connsiteY331" fmla="*/ 1567840 h 5100638"/>
                <a:gd name="connsiteX332" fmla="*/ 1491107 w 3343682"/>
                <a:gd name="connsiteY332" fmla="*/ 1556095 h 5100638"/>
                <a:gd name="connsiteX333" fmla="*/ 1457129 w 3343682"/>
                <a:gd name="connsiteY333" fmla="*/ 1551333 h 5100638"/>
                <a:gd name="connsiteX334" fmla="*/ 1454589 w 3343682"/>
                <a:gd name="connsiteY334" fmla="*/ 1524986 h 5100638"/>
                <a:gd name="connsiteX335" fmla="*/ 1444109 w 3343682"/>
                <a:gd name="connsiteY335" fmla="*/ 1522763 h 5100638"/>
                <a:gd name="connsiteX336" fmla="*/ 1435535 w 3343682"/>
                <a:gd name="connsiteY336" fmla="*/ 1508479 h 5100638"/>
                <a:gd name="connsiteX337" fmla="*/ 1398064 w 3343682"/>
                <a:gd name="connsiteY337" fmla="*/ 1468481 h 5100638"/>
                <a:gd name="connsiteX338" fmla="*/ 1387267 w 3343682"/>
                <a:gd name="connsiteY338" fmla="*/ 1462450 h 5100638"/>
                <a:gd name="connsiteX339" fmla="*/ 1383139 w 3343682"/>
                <a:gd name="connsiteY339" fmla="*/ 1451339 h 5100638"/>
                <a:gd name="connsiteX340" fmla="*/ 1379646 w 3343682"/>
                <a:gd name="connsiteY340" fmla="*/ 1411342 h 5100638"/>
                <a:gd name="connsiteX341" fmla="*/ 1404097 w 3343682"/>
                <a:gd name="connsiteY341" fmla="*/ 1351028 h 5100638"/>
                <a:gd name="connsiteX342" fmla="*/ 1443792 w 3343682"/>
                <a:gd name="connsiteY342" fmla="*/ 1352298 h 5100638"/>
                <a:gd name="connsiteX343" fmla="*/ 1448873 w 3343682"/>
                <a:gd name="connsiteY343" fmla="*/ 1366900 h 5100638"/>
                <a:gd name="connsiteX344" fmla="*/ 1461575 w 3343682"/>
                <a:gd name="connsiteY344" fmla="*/ 1376423 h 5100638"/>
                <a:gd name="connsiteX345" fmla="*/ 1481898 w 3343682"/>
                <a:gd name="connsiteY345" fmla="*/ 1393248 h 5100638"/>
                <a:gd name="connsiteX346" fmla="*/ 1498729 w 3343682"/>
                <a:gd name="connsiteY346" fmla="*/ 1387851 h 5100638"/>
                <a:gd name="connsiteX347" fmla="*/ 1508255 w 3343682"/>
                <a:gd name="connsiteY347" fmla="*/ 1371979 h 5100638"/>
                <a:gd name="connsiteX348" fmla="*/ 1523180 w 3343682"/>
                <a:gd name="connsiteY348" fmla="*/ 1384359 h 5100638"/>
                <a:gd name="connsiteX349" fmla="*/ 1535882 w 3343682"/>
                <a:gd name="connsiteY349" fmla="*/ 1411342 h 5100638"/>
                <a:gd name="connsiteX350" fmla="*/ 1557476 w 3343682"/>
                <a:gd name="connsiteY350" fmla="*/ 1418643 h 5100638"/>
                <a:gd name="connsiteX351" fmla="*/ 1563827 w 3343682"/>
                <a:gd name="connsiteY351" fmla="*/ 1452609 h 5100638"/>
                <a:gd name="connsiteX352" fmla="*/ 1588279 w 3343682"/>
                <a:gd name="connsiteY352" fmla="*/ 1458641 h 5100638"/>
                <a:gd name="connsiteX353" fmla="*/ 1600028 w 3343682"/>
                <a:gd name="connsiteY353" fmla="*/ 1468799 h 5100638"/>
                <a:gd name="connsiteX354" fmla="*/ 1632101 w 3343682"/>
                <a:gd name="connsiteY354" fmla="*/ 1481179 h 5100638"/>
                <a:gd name="connsiteX355" fmla="*/ 1660681 w 3343682"/>
                <a:gd name="connsiteY355" fmla="*/ 1480861 h 5100638"/>
                <a:gd name="connsiteX356" fmla="*/ 1674336 w 3343682"/>
                <a:gd name="connsiteY356" fmla="*/ 1494511 h 5100638"/>
                <a:gd name="connsiteX357" fmla="*/ 1687991 w 3343682"/>
                <a:gd name="connsiteY357" fmla="*/ 1490385 h 5100638"/>
                <a:gd name="connsiteX358" fmla="*/ 1698787 w 3343682"/>
                <a:gd name="connsiteY358" fmla="*/ 1472290 h 5100638"/>
                <a:gd name="connsiteX359" fmla="*/ 1734353 w 3343682"/>
                <a:gd name="connsiteY359" fmla="*/ 1467846 h 5100638"/>
                <a:gd name="connsiteX360" fmla="*/ 1748643 w 3343682"/>
                <a:gd name="connsiteY360" fmla="*/ 1484353 h 5100638"/>
                <a:gd name="connsiteX361" fmla="*/ 1765156 w 3343682"/>
                <a:gd name="connsiteY361" fmla="*/ 1472608 h 5100638"/>
                <a:gd name="connsiteX362" fmla="*/ 1744198 w 3343682"/>
                <a:gd name="connsiteY362" fmla="*/ 1459275 h 5100638"/>
                <a:gd name="connsiteX363" fmla="*/ 1726732 w 3343682"/>
                <a:gd name="connsiteY363" fmla="*/ 1412929 h 5100638"/>
                <a:gd name="connsiteX364" fmla="*/ 1735941 w 3343682"/>
                <a:gd name="connsiteY364" fmla="*/ 1394835 h 5100638"/>
                <a:gd name="connsiteX365" fmla="*/ 1718793 w 3343682"/>
                <a:gd name="connsiteY365" fmla="*/ 1375154 h 5100638"/>
                <a:gd name="connsiteX366" fmla="*/ 1716570 w 3343682"/>
                <a:gd name="connsiteY366" fmla="*/ 1353250 h 5100638"/>
                <a:gd name="connsiteX367" fmla="*/ 1701010 w 3343682"/>
                <a:gd name="connsiteY367" fmla="*/ 1353250 h 5100638"/>
                <a:gd name="connsiteX368" fmla="*/ 1667985 w 3343682"/>
                <a:gd name="connsiteY368" fmla="*/ 1369440 h 5100638"/>
                <a:gd name="connsiteX369" fmla="*/ 1647661 w 3343682"/>
                <a:gd name="connsiteY369" fmla="*/ 1361821 h 5100638"/>
                <a:gd name="connsiteX370" fmla="*/ 1614318 w 3343682"/>
                <a:gd name="connsiteY370" fmla="*/ 1302460 h 5100638"/>
                <a:gd name="connsiteX371" fmla="*/ 1591454 w 3343682"/>
                <a:gd name="connsiteY371" fmla="*/ 1292302 h 5100638"/>
                <a:gd name="connsiteX372" fmla="*/ 1588279 w 3343682"/>
                <a:gd name="connsiteY372" fmla="*/ 1258653 h 5100638"/>
                <a:gd name="connsiteX373" fmla="*/ 1619717 w 3343682"/>
                <a:gd name="connsiteY373" fmla="*/ 1235797 h 5100638"/>
                <a:gd name="connsiteX374" fmla="*/ 1622892 w 3343682"/>
                <a:gd name="connsiteY374" fmla="*/ 1202148 h 5100638"/>
                <a:gd name="connsiteX375" fmla="*/ 1640993 w 3343682"/>
                <a:gd name="connsiteY375" fmla="*/ 1192625 h 5100638"/>
                <a:gd name="connsiteX376" fmla="*/ 1701645 w 3343682"/>
                <a:gd name="connsiteY376" fmla="*/ 1221512 h 5100638"/>
                <a:gd name="connsiteX377" fmla="*/ 1704186 w 3343682"/>
                <a:gd name="connsiteY377" fmla="*/ 1238337 h 5100638"/>
                <a:gd name="connsiteX378" fmla="*/ 1718793 w 3343682"/>
                <a:gd name="connsiteY378" fmla="*/ 1258970 h 5100638"/>
                <a:gd name="connsiteX379" fmla="*/ 1733718 w 3343682"/>
                <a:gd name="connsiteY379" fmla="*/ 1253891 h 5100638"/>
                <a:gd name="connsiteX380" fmla="*/ 1762298 w 3343682"/>
                <a:gd name="connsiteY380" fmla="*/ 1265001 h 5100638"/>
                <a:gd name="connsiteX381" fmla="*/ 1766744 w 3343682"/>
                <a:gd name="connsiteY381" fmla="*/ 1275795 h 5100638"/>
                <a:gd name="connsiteX382" fmla="*/ 1732766 w 3343682"/>
                <a:gd name="connsiteY382" fmla="*/ 1282461 h 5100638"/>
                <a:gd name="connsiteX383" fmla="*/ 1738482 w 3343682"/>
                <a:gd name="connsiteY383" fmla="*/ 1293571 h 5100638"/>
                <a:gd name="connsiteX384" fmla="*/ 1736259 w 3343682"/>
                <a:gd name="connsiteY384" fmla="*/ 1307539 h 5100638"/>
                <a:gd name="connsiteX385" fmla="*/ 1748008 w 3343682"/>
                <a:gd name="connsiteY385" fmla="*/ 1307539 h 5100638"/>
                <a:gd name="connsiteX386" fmla="*/ 1760393 w 3343682"/>
                <a:gd name="connsiteY386" fmla="*/ 1288492 h 5100638"/>
                <a:gd name="connsiteX387" fmla="*/ 1777223 w 3343682"/>
                <a:gd name="connsiteY387" fmla="*/ 1283731 h 5100638"/>
                <a:gd name="connsiteX388" fmla="*/ 1778493 w 3343682"/>
                <a:gd name="connsiteY388" fmla="*/ 1270398 h 5100638"/>
                <a:gd name="connsiteX389" fmla="*/ 1788020 w 3343682"/>
                <a:gd name="connsiteY389" fmla="*/ 1280556 h 5100638"/>
                <a:gd name="connsiteX390" fmla="*/ 1815647 w 3343682"/>
                <a:gd name="connsiteY390" fmla="*/ 1283413 h 5100638"/>
                <a:gd name="connsiteX391" fmla="*/ 1850578 w 3343682"/>
                <a:gd name="connsiteY391" fmla="*/ 1307539 h 5100638"/>
                <a:gd name="connsiteX392" fmla="*/ 1867409 w 3343682"/>
                <a:gd name="connsiteY392" fmla="*/ 1307539 h 5100638"/>
                <a:gd name="connsiteX393" fmla="*/ 1886779 w 3343682"/>
                <a:gd name="connsiteY393" fmla="*/ 1320871 h 5100638"/>
                <a:gd name="connsiteX394" fmla="*/ 1901387 w 3343682"/>
                <a:gd name="connsiteY394" fmla="*/ 1319919 h 5100638"/>
                <a:gd name="connsiteX395" fmla="*/ 1909008 w 3343682"/>
                <a:gd name="connsiteY395" fmla="*/ 1304999 h 5100638"/>
                <a:gd name="connsiteX396" fmla="*/ 1931237 w 3343682"/>
                <a:gd name="connsiteY396" fmla="*/ 1324680 h 5100638"/>
                <a:gd name="connsiteX397" fmla="*/ 1984268 w 3343682"/>
                <a:gd name="connsiteY397" fmla="*/ 1331664 h 5100638"/>
                <a:gd name="connsiteX398" fmla="*/ 2013801 w 3343682"/>
                <a:gd name="connsiteY398" fmla="*/ 1361186 h 5100638"/>
                <a:gd name="connsiteX399" fmla="*/ 2032219 w 3343682"/>
                <a:gd name="connsiteY399" fmla="*/ 1380868 h 5100638"/>
                <a:gd name="connsiteX400" fmla="*/ 2056988 w 3343682"/>
                <a:gd name="connsiteY400" fmla="*/ 1391978 h 5100638"/>
                <a:gd name="connsiteX401" fmla="*/ 2077947 w 3343682"/>
                <a:gd name="connsiteY401" fmla="*/ 1419278 h 5100638"/>
                <a:gd name="connsiteX402" fmla="*/ 2075089 w 3343682"/>
                <a:gd name="connsiteY402" fmla="*/ 1451657 h 5100638"/>
                <a:gd name="connsiteX403" fmla="*/ 2092237 w 3343682"/>
                <a:gd name="connsiteY403" fmla="*/ 1443403 h 5100638"/>
                <a:gd name="connsiteX404" fmla="*/ 2096047 w 3343682"/>
                <a:gd name="connsiteY404" fmla="*/ 1428483 h 5100638"/>
                <a:gd name="connsiteX405" fmla="*/ 2110972 w 3343682"/>
                <a:gd name="connsiteY405" fmla="*/ 1427531 h 5100638"/>
                <a:gd name="connsiteX406" fmla="*/ 2110655 w 3343682"/>
                <a:gd name="connsiteY406" fmla="*/ 1374836 h 5100638"/>
                <a:gd name="connsiteX407" fmla="*/ 2094777 w 3343682"/>
                <a:gd name="connsiteY407" fmla="*/ 1367535 h 5100638"/>
                <a:gd name="connsiteX408" fmla="*/ 2077629 w 3343682"/>
                <a:gd name="connsiteY408" fmla="*/ 1377058 h 5100638"/>
                <a:gd name="connsiteX409" fmla="*/ 2064927 w 3343682"/>
                <a:gd name="connsiteY409" fmla="*/ 1372932 h 5100638"/>
                <a:gd name="connsiteX410" fmla="*/ 2038570 w 3343682"/>
                <a:gd name="connsiteY410" fmla="*/ 1356425 h 5100638"/>
                <a:gd name="connsiteX411" fmla="*/ 2015071 w 3343682"/>
                <a:gd name="connsiteY411" fmla="*/ 1348171 h 5100638"/>
                <a:gd name="connsiteX412" fmla="*/ 1988079 w 3343682"/>
                <a:gd name="connsiteY412" fmla="*/ 1314522 h 5100638"/>
                <a:gd name="connsiteX413" fmla="*/ 1985856 w 3343682"/>
                <a:gd name="connsiteY413" fmla="*/ 1289445 h 5100638"/>
                <a:gd name="connsiteX414" fmla="*/ 1977282 w 3343682"/>
                <a:gd name="connsiteY414" fmla="*/ 1280874 h 5100638"/>
                <a:gd name="connsiteX415" fmla="*/ 1972836 w 3343682"/>
                <a:gd name="connsiteY415" fmla="*/ 1262145 h 5100638"/>
                <a:gd name="connsiteX416" fmla="*/ 1958864 w 3343682"/>
                <a:gd name="connsiteY416" fmla="*/ 1228496 h 5100638"/>
                <a:gd name="connsiteX417" fmla="*/ 1939811 w 3343682"/>
                <a:gd name="connsiteY417" fmla="*/ 1223417 h 5100638"/>
                <a:gd name="connsiteX418" fmla="*/ 1931237 w 3343682"/>
                <a:gd name="connsiteY418" fmla="*/ 1211037 h 5100638"/>
                <a:gd name="connsiteX419" fmla="*/ 1899482 w 3343682"/>
                <a:gd name="connsiteY419" fmla="*/ 1097393 h 5100638"/>
                <a:gd name="connsiteX420" fmla="*/ 1969661 w 3343682"/>
                <a:gd name="connsiteY420" fmla="*/ 1043111 h 5100638"/>
                <a:gd name="connsiteX421" fmla="*/ 1975059 w 3343682"/>
                <a:gd name="connsiteY421" fmla="*/ 1025334 h 5100638"/>
                <a:gd name="connsiteX422" fmla="*/ 2002369 w 3343682"/>
                <a:gd name="connsiteY422" fmla="*/ 1001526 h 5100638"/>
                <a:gd name="connsiteX423" fmla="*/ 2046509 w 3343682"/>
                <a:gd name="connsiteY423" fmla="*/ 992638 h 5100638"/>
                <a:gd name="connsiteX424" fmla="*/ 2120181 w 3343682"/>
                <a:gd name="connsiteY424" fmla="*/ 918356 h 5100638"/>
                <a:gd name="connsiteX425" fmla="*/ 2116053 w 3343682"/>
                <a:gd name="connsiteY425" fmla="*/ 907881 h 5100638"/>
                <a:gd name="connsiteX426" fmla="*/ 2134789 w 3343682"/>
                <a:gd name="connsiteY426" fmla="*/ 898358 h 5100638"/>
                <a:gd name="connsiteX427" fmla="*/ 2137964 w 3343682"/>
                <a:gd name="connsiteY427" fmla="*/ 878041 h 5100638"/>
                <a:gd name="connsiteX428" fmla="*/ 2158605 w 3343682"/>
                <a:gd name="connsiteY428" fmla="*/ 881216 h 5100638"/>
                <a:gd name="connsiteX429" fmla="*/ 2171943 w 3343682"/>
                <a:gd name="connsiteY429" fmla="*/ 906294 h 5100638"/>
                <a:gd name="connsiteX430" fmla="*/ 2204333 w 3343682"/>
                <a:gd name="connsiteY430" fmla="*/ 897723 h 5100638"/>
                <a:gd name="connsiteX431" fmla="*/ 2221799 w 3343682"/>
                <a:gd name="connsiteY431" fmla="*/ 914230 h 5100638"/>
                <a:gd name="connsiteX432" fmla="*/ 2234183 w 3343682"/>
                <a:gd name="connsiteY432" fmla="*/ 905659 h 5100638"/>
                <a:gd name="connsiteX433" fmla="*/ 2243075 w 3343682"/>
                <a:gd name="connsiteY433" fmla="*/ 922801 h 5100638"/>
                <a:gd name="connsiteX434" fmla="*/ 2273878 w 3343682"/>
                <a:gd name="connsiteY434" fmla="*/ 946291 h 5100638"/>
                <a:gd name="connsiteX435" fmla="*/ 2238947 w 3343682"/>
                <a:gd name="connsiteY435" fmla="*/ 961528 h 5100638"/>
                <a:gd name="connsiteX436" fmla="*/ 2243710 w 3343682"/>
                <a:gd name="connsiteY436" fmla="*/ 992003 h 5100638"/>
                <a:gd name="connsiteX437" fmla="*/ 2251966 w 3343682"/>
                <a:gd name="connsiteY437" fmla="*/ 976131 h 5100638"/>
                <a:gd name="connsiteX438" fmla="*/ 2282134 w 3343682"/>
                <a:gd name="connsiteY438" fmla="*/ 961211 h 5100638"/>
                <a:gd name="connsiteX439" fmla="*/ 2303728 w 3343682"/>
                <a:gd name="connsiteY439" fmla="*/ 976766 h 5100638"/>
                <a:gd name="connsiteX440" fmla="*/ 2296424 w 3343682"/>
                <a:gd name="connsiteY440" fmla="*/ 994859 h 5100638"/>
                <a:gd name="connsiteX441" fmla="*/ 2314842 w 3343682"/>
                <a:gd name="connsiteY441" fmla="*/ 1035810 h 5100638"/>
                <a:gd name="connsiteX442" fmla="*/ 2346915 w 3343682"/>
                <a:gd name="connsiteY442" fmla="*/ 1090409 h 5100638"/>
                <a:gd name="connsiteX443" fmla="*/ 2355489 w 3343682"/>
                <a:gd name="connsiteY443" fmla="*/ 1080886 h 5100638"/>
                <a:gd name="connsiteX444" fmla="*/ 2324369 w 3343682"/>
                <a:gd name="connsiteY444" fmla="*/ 1039619 h 5100638"/>
                <a:gd name="connsiteX445" fmla="*/ 2328814 w 3343682"/>
                <a:gd name="connsiteY445" fmla="*/ 966290 h 5100638"/>
                <a:gd name="connsiteX446" fmla="*/ 2312937 w 3343682"/>
                <a:gd name="connsiteY446" fmla="*/ 945974 h 5100638"/>
                <a:gd name="connsiteX447" fmla="*/ 2322146 w 3343682"/>
                <a:gd name="connsiteY447" fmla="*/ 925023 h 5100638"/>
                <a:gd name="connsiteX448" fmla="*/ 2334530 w 3343682"/>
                <a:gd name="connsiteY448" fmla="*/ 879629 h 5100638"/>
                <a:gd name="connsiteX449" fmla="*/ 2349138 w 3343682"/>
                <a:gd name="connsiteY449" fmla="*/ 866931 h 5100638"/>
                <a:gd name="connsiteX450" fmla="*/ 2354854 w 3343682"/>
                <a:gd name="connsiteY450" fmla="*/ 768842 h 5100638"/>
                <a:gd name="connsiteX451" fmla="*/ 2322463 w 3343682"/>
                <a:gd name="connsiteY451" fmla="*/ 717416 h 5100638"/>
                <a:gd name="connsiteX452" fmla="*/ 2311031 w 3343682"/>
                <a:gd name="connsiteY452" fmla="*/ 727257 h 5100638"/>
                <a:gd name="connsiteX453" fmla="*/ 2285309 w 3343682"/>
                <a:gd name="connsiteY453" fmla="*/ 722178 h 5100638"/>
                <a:gd name="connsiteX454" fmla="*/ 2287850 w 3343682"/>
                <a:gd name="connsiteY454" fmla="*/ 653611 h 5100638"/>
                <a:gd name="connsiteX455" fmla="*/ 2305037 w 3343682"/>
                <a:gd name="connsiteY455" fmla="*/ 623613 h 5100638"/>
                <a:gd name="connsiteX456" fmla="*/ 2512587 w 3343682"/>
                <a:gd name="connsiteY456" fmla="*/ 851974 h 5100638"/>
                <a:gd name="connsiteX457" fmla="*/ 3343682 w 3343682"/>
                <a:gd name="connsiteY457" fmla="*/ 3167064 h 5100638"/>
                <a:gd name="connsiteX458" fmla="*/ 3301747 w 3343682"/>
                <a:gd name="connsiteY458" fmla="*/ 3721331 h 5100638"/>
                <a:gd name="connsiteX459" fmla="*/ 3297411 w 3343682"/>
                <a:gd name="connsiteY459" fmla="*/ 3745610 h 5100638"/>
                <a:gd name="connsiteX460" fmla="*/ 3245275 w 3343682"/>
                <a:gd name="connsiteY460" fmla="*/ 3707391 h 5100638"/>
                <a:gd name="connsiteX461" fmla="*/ 3212884 w 3343682"/>
                <a:gd name="connsiteY461" fmla="*/ 3675647 h 5100638"/>
                <a:gd name="connsiteX462" fmla="*/ 3163346 w 3343682"/>
                <a:gd name="connsiteY462" fmla="*/ 3680408 h 5100638"/>
                <a:gd name="connsiteX463" fmla="*/ 3126510 w 3343682"/>
                <a:gd name="connsiteY463" fmla="*/ 3670885 h 5100638"/>
                <a:gd name="connsiteX464" fmla="*/ 3104281 w 3343682"/>
                <a:gd name="connsiteY464" fmla="*/ 3687709 h 5100638"/>
                <a:gd name="connsiteX465" fmla="*/ 3064587 w 3343682"/>
                <a:gd name="connsiteY465" fmla="*/ 3664536 h 5100638"/>
                <a:gd name="connsiteX466" fmla="*/ 3026480 w 3343682"/>
                <a:gd name="connsiteY466" fmla="*/ 3673107 h 5100638"/>
                <a:gd name="connsiteX467" fmla="*/ 3009650 w 3343682"/>
                <a:gd name="connsiteY467" fmla="*/ 3703899 h 5100638"/>
                <a:gd name="connsiteX468" fmla="*/ 2958841 w 3343682"/>
                <a:gd name="connsiteY468" fmla="*/ 3675012 h 5100638"/>
                <a:gd name="connsiteX469" fmla="*/ 2952808 w 3343682"/>
                <a:gd name="connsiteY469" fmla="*/ 3662632 h 5100638"/>
                <a:gd name="connsiteX470" fmla="*/ 2930579 w 3343682"/>
                <a:gd name="connsiteY470" fmla="*/ 3659775 h 5100638"/>
                <a:gd name="connsiteX471" fmla="*/ 2931849 w 3343682"/>
                <a:gd name="connsiteY471" fmla="*/ 3679456 h 5100638"/>
                <a:gd name="connsiteX472" fmla="*/ 2922005 w 3343682"/>
                <a:gd name="connsiteY472" fmla="*/ 3676916 h 5100638"/>
                <a:gd name="connsiteX473" fmla="*/ 2922323 w 3343682"/>
                <a:gd name="connsiteY473" fmla="*/ 3697867 h 5100638"/>
                <a:gd name="connsiteX474" fmla="*/ 2894060 w 3343682"/>
                <a:gd name="connsiteY474" fmla="*/ 3710883 h 5100638"/>
                <a:gd name="connsiteX475" fmla="*/ 2829279 w 3343682"/>
                <a:gd name="connsiteY475" fmla="*/ 3736595 h 5100638"/>
                <a:gd name="connsiteX476" fmla="*/ 2761005 w 3343682"/>
                <a:gd name="connsiteY476" fmla="*/ 3813416 h 5100638"/>
                <a:gd name="connsiteX477" fmla="*/ 2743857 w 3343682"/>
                <a:gd name="connsiteY477" fmla="*/ 3811829 h 5100638"/>
                <a:gd name="connsiteX478" fmla="*/ 2724486 w 3343682"/>
                <a:gd name="connsiteY478" fmla="*/ 3827383 h 5100638"/>
                <a:gd name="connsiteX479" fmla="*/ 2713055 w 3343682"/>
                <a:gd name="connsiteY479" fmla="*/ 3827701 h 5100638"/>
                <a:gd name="connsiteX480" fmla="*/ 2767356 w 3343682"/>
                <a:gd name="connsiteY480" fmla="*/ 3898807 h 5100638"/>
                <a:gd name="connsiteX481" fmla="*/ 2735283 w 3343682"/>
                <a:gd name="connsiteY481" fmla="*/ 3928647 h 5100638"/>
                <a:gd name="connsiteX482" fmla="*/ 2712419 w 3343682"/>
                <a:gd name="connsiteY482" fmla="*/ 3926107 h 5100638"/>
                <a:gd name="connsiteX483" fmla="*/ 2633031 w 3343682"/>
                <a:gd name="connsiteY483" fmla="*/ 3859127 h 5100638"/>
                <a:gd name="connsiteX484" fmla="*/ 2614930 w 3343682"/>
                <a:gd name="connsiteY484" fmla="*/ 3893094 h 5100638"/>
                <a:gd name="connsiteX485" fmla="*/ 2619376 w 3343682"/>
                <a:gd name="connsiteY485" fmla="*/ 3914045 h 5100638"/>
                <a:gd name="connsiteX486" fmla="*/ 2594289 w 3343682"/>
                <a:gd name="connsiteY486" fmla="*/ 3953725 h 5100638"/>
                <a:gd name="connsiteX487" fmla="*/ 2597465 w 3343682"/>
                <a:gd name="connsiteY487" fmla="*/ 3980390 h 5100638"/>
                <a:gd name="connsiteX488" fmla="*/ 2593654 w 3343682"/>
                <a:gd name="connsiteY488" fmla="*/ 4011499 h 5100638"/>
                <a:gd name="connsiteX489" fmla="*/ 2605086 w 3343682"/>
                <a:gd name="connsiteY489" fmla="*/ 4032133 h 5100638"/>
                <a:gd name="connsiteX490" fmla="*/ 2585398 w 3343682"/>
                <a:gd name="connsiteY490" fmla="*/ 4053401 h 5100638"/>
                <a:gd name="connsiteX491" fmla="*/ 2560629 w 3343682"/>
                <a:gd name="connsiteY491" fmla="*/ 4132444 h 5100638"/>
                <a:gd name="connsiteX492" fmla="*/ 2613025 w 3343682"/>
                <a:gd name="connsiteY492" fmla="*/ 4167045 h 5100638"/>
                <a:gd name="connsiteX493" fmla="*/ 2621917 w 3343682"/>
                <a:gd name="connsiteY493" fmla="*/ 4206090 h 5100638"/>
                <a:gd name="connsiteX494" fmla="*/ 2622234 w 3343682"/>
                <a:gd name="connsiteY494" fmla="*/ 4228946 h 5100638"/>
                <a:gd name="connsiteX495" fmla="*/ 2681934 w 3343682"/>
                <a:gd name="connsiteY495" fmla="*/ 4271800 h 5100638"/>
                <a:gd name="connsiteX496" fmla="*/ 2710514 w 3343682"/>
                <a:gd name="connsiteY496" fmla="*/ 4284498 h 5100638"/>
                <a:gd name="connsiteX497" fmla="*/ 2794348 w 3343682"/>
                <a:gd name="connsiteY497" fmla="*/ 4384492 h 5100638"/>
                <a:gd name="connsiteX498" fmla="*/ 2791808 w 3343682"/>
                <a:gd name="connsiteY498" fmla="*/ 4388619 h 5100638"/>
                <a:gd name="connsiteX499" fmla="*/ 2753701 w 3343682"/>
                <a:gd name="connsiteY499" fmla="*/ 4393380 h 5100638"/>
                <a:gd name="connsiteX500" fmla="*/ 2752431 w 3343682"/>
                <a:gd name="connsiteY500" fmla="*/ 4411792 h 5100638"/>
                <a:gd name="connsiteX501" fmla="*/ 2800699 w 3343682"/>
                <a:gd name="connsiteY501" fmla="*/ 4437822 h 5100638"/>
                <a:gd name="connsiteX502" fmla="*/ 2794031 w 3343682"/>
                <a:gd name="connsiteY502" fmla="*/ 4445441 h 5100638"/>
                <a:gd name="connsiteX503" fmla="*/ 2782281 w 3343682"/>
                <a:gd name="connsiteY503" fmla="*/ 4443853 h 5100638"/>
                <a:gd name="connsiteX504" fmla="*/ 2775930 w 3343682"/>
                <a:gd name="connsiteY504" fmla="*/ 4452107 h 5100638"/>
                <a:gd name="connsiteX505" fmla="*/ 2768309 w 3343682"/>
                <a:gd name="connsiteY505" fmla="*/ 4453059 h 5100638"/>
                <a:gd name="connsiteX506" fmla="*/ 2769897 w 3343682"/>
                <a:gd name="connsiteY506" fmla="*/ 4443536 h 5100638"/>
                <a:gd name="connsiteX507" fmla="*/ 2757830 w 3343682"/>
                <a:gd name="connsiteY507" fmla="*/ 4448615 h 5100638"/>
                <a:gd name="connsiteX508" fmla="*/ 2753066 w 3343682"/>
                <a:gd name="connsiteY508" fmla="*/ 4460995 h 5100638"/>
                <a:gd name="connsiteX509" fmla="*/ 2747985 w 3343682"/>
                <a:gd name="connsiteY509" fmla="*/ 4462900 h 5100638"/>
                <a:gd name="connsiteX510" fmla="*/ 2751161 w 3343682"/>
                <a:gd name="connsiteY510" fmla="*/ 4472423 h 5100638"/>
                <a:gd name="connsiteX511" fmla="*/ 2747668 w 3343682"/>
                <a:gd name="connsiteY511" fmla="*/ 4484168 h 5100638"/>
                <a:gd name="connsiteX512" fmla="*/ 2735918 w 3343682"/>
                <a:gd name="connsiteY512" fmla="*/ 4481629 h 5100638"/>
                <a:gd name="connsiteX513" fmla="*/ 2732743 w 3343682"/>
                <a:gd name="connsiteY513" fmla="*/ 4485756 h 5100638"/>
                <a:gd name="connsiteX514" fmla="*/ 2735601 w 3343682"/>
                <a:gd name="connsiteY514" fmla="*/ 4495279 h 5100638"/>
                <a:gd name="connsiteX515" fmla="*/ 2727980 w 3343682"/>
                <a:gd name="connsiteY515" fmla="*/ 4499405 h 5100638"/>
                <a:gd name="connsiteX516" fmla="*/ 2714325 w 3343682"/>
                <a:gd name="connsiteY516" fmla="*/ 4496866 h 5100638"/>
                <a:gd name="connsiteX517" fmla="*/ 2704798 w 3343682"/>
                <a:gd name="connsiteY517" fmla="*/ 4492422 h 5100638"/>
                <a:gd name="connsiteX518" fmla="*/ 2690191 w 3343682"/>
                <a:gd name="connsiteY518" fmla="*/ 4480359 h 5100638"/>
                <a:gd name="connsiteX519" fmla="*/ 2681617 w 3343682"/>
                <a:gd name="connsiteY519" fmla="*/ 4481311 h 5100638"/>
                <a:gd name="connsiteX520" fmla="*/ 2686062 w 3343682"/>
                <a:gd name="connsiteY520" fmla="*/ 4490835 h 5100638"/>
                <a:gd name="connsiteX521" fmla="*/ 2693049 w 3343682"/>
                <a:gd name="connsiteY521" fmla="*/ 4494009 h 5100638"/>
                <a:gd name="connsiteX522" fmla="*/ 2687650 w 3343682"/>
                <a:gd name="connsiteY522" fmla="*/ 4504802 h 5100638"/>
                <a:gd name="connsiteX523" fmla="*/ 2673995 w 3343682"/>
                <a:gd name="connsiteY523" fmla="*/ 4504485 h 5100638"/>
                <a:gd name="connsiteX524" fmla="*/ 2666374 w 3343682"/>
                <a:gd name="connsiteY524" fmla="*/ 4498771 h 5100638"/>
                <a:gd name="connsiteX525" fmla="*/ 2662246 w 3343682"/>
                <a:gd name="connsiteY525" fmla="*/ 4507341 h 5100638"/>
                <a:gd name="connsiteX526" fmla="*/ 2674631 w 3343682"/>
                <a:gd name="connsiteY526" fmla="*/ 4514960 h 5100638"/>
                <a:gd name="connsiteX527" fmla="*/ 2667962 w 3343682"/>
                <a:gd name="connsiteY527" fmla="*/ 4524166 h 5100638"/>
                <a:gd name="connsiteX528" fmla="*/ 2662563 w 3343682"/>
                <a:gd name="connsiteY528" fmla="*/ 4527340 h 5100638"/>
                <a:gd name="connsiteX529" fmla="*/ 2665739 w 3343682"/>
                <a:gd name="connsiteY529" fmla="*/ 4535911 h 5100638"/>
                <a:gd name="connsiteX530" fmla="*/ 2656530 w 3343682"/>
                <a:gd name="connsiteY530" fmla="*/ 4552418 h 5100638"/>
                <a:gd name="connsiteX531" fmla="*/ 2652719 w 3343682"/>
                <a:gd name="connsiteY531" fmla="*/ 4546704 h 5100638"/>
                <a:gd name="connsiteX532" fmla="*/ 2647638 w 3343682"/>
                <a:gd name="connsiteY532" fmla="*/ 4526705 h 5100638"/>
                <a:gd name="connsiteX533" fmla="*/ 2639382 w 3343682"/>
                <a:gd name="connsiteY533" fmla="*/ 4536229 h 5100638"/>
                <a:gd name="connsiteX534" fmla="*/ 2631126 w 3343682"/>
                <a:gd name="connsiteY534" fmla="*/ 4554958 h 5100638"/>
                <a:gd name="connsiteX535" fmla="*/ 2643510 w 3343682"/>
                <a:gd name="connsiteY535" fmla="*/ 4578448 h 5100638"/>
                <a:gd name="connsiteX536" fmla="*/ 2642240 w 3343682"/>
                <a:gd name="connsiteY536" fmla="*/ 4589876 h 5100638"/>
                <a:gd name="connsiteX537" fmla="*/ 2630173 w 3343682"/>
                <a:gd name="connsiteY537" fmla="*/ 4599082 h 5100638"/>
                <a:gd name="connsiteX538" fmla="*/ 2630491 w 3343682"/>
                <a:gd name="connsiteY538" fmla="*/ 4588606 h 5100638"/>
                <a:gd name="connsiteX539" fmla="*/ 2628268 w 3343682"/>
                <a:gd name="connsiteY539" fmla="*/ 4584162 h 5100638"/>
                <a:gd name="connsiteX540" fmla="*/ 2612390 w 3343682"/>
                <a:gd name="connsiteY540" fmla="*/ 4592416 h 5100638"/>
                <a:gd name="connsiteX541" fmla="*/ 2610802 w 3343682"/>
                <a:gd name="connsiteY541" fmla="*/ 4601621 h 5100638"/>
                <a:gd name="connsiteX542" fmla="*/ 2610485 w 3343682"/>
                <a:gd name="connsiteY542" fmla="*/ 4608605 h 5100638"/>
                <a:gd name="connsiteX543" fmla="*/ 2610485 w 3343682"/>
                <a:gd name="connsiteY543" fmla="*/ 4611462 h 5100638"/>
                <a:gd name="connsiteX544" fmla="*/ 2610485 w 3343682"/>
                <a:gd name="connsiteY544" fmla="*/ 4613367 h 5100638"/>
                <a:gd name="connsiteX545" fmla="*/ 2613660 w 3343682"/>
                <a:gd name="connsiteY545" fmla="*/ 4621938 h 5100638"/>
                <a:gd name="connsiteX546" fmla="*/ 2606039 w 3343682"/>
                <a:gd name="connsiteY546" fmla="*/ 4631143 h 5100638"/>
                <a:gd name="connsiteX547" fmla="*/ 2593337 w 3343682"/>
                <a:gd name="connsiteY547" fmla="*/ 4638127 h 5100638"/>
                <a:gd name="connsiteX548" fmla="*/ 2587621 w 3343682"/>
                <a:gd name="connsiteY548" fmla="*/ 4653047 h 5100638"/>
                <a:gd name="connsiteX549" fmla="*/ 2574284 w 3343682"/>
                <a:gd name="connsiteY549" fmla="*/ 4668284 h 5100638"/>
                <a:gd name="connsiteX550" fmla="*/ 2581905 w 3343682"/>
                <a:gd name="connsiteY550" fmla="*/ 4698758 h 5100638"/>
                <a:gd name="connsiteX551" fmla="*/ 2588891 w 3343682"/>
                <a:gd name="connsiteY551" fmla="*/ 4713043 h 5100638"/>
                <a:gd name="connsiteX552" fmla="*/ 2600640 w 3343682"/>
                <a:gd name="connsiteY552" fmla="*/ 4710821 h 5100638"/>
                <a:gd name="connsiteX553" fmla="*/ 2606356 w 3343682"/>
                <a:gd name="connsiteY553" fmla="*/ 4701615 h 5100638"/>
                <a:gd name="connsiteX554" fmla="*/ 2622869 w 3343682"/>
                <a:gd name="connsiteY554" fmla="*/ 4705425 h 5100638"/>
                <a:gd name="connsiteX555" fmla="*/ 2627633 w 3343682"/>
                <a:gd name="connsiteY555" fmla="*/ 4733994 h 5100638"/>
                <a:gd name="connsiteX556" fmla="*/ 2629220 w 3343682"/>
                <a:gd name="connsiteY556" fmla="*/ 4744470 h 5100638"/>
                <a:gd name="connsiteX557" fmla="*/ 2642240 w 3343682"/>
                <a:gd name="connsiteY557" fmla="*/ 4754310 h 5100638"/>
                <a:gd name="connsiteX558" fmla="*/ 2646368 w 3343682"/>
                <a:gd name="connsiteY558" fmla="*/ 4754310 h 5100638"/>
                <a:gd name="connsiteX559" fmla="*/ 2649226 w 3343682"/>
                <a:gd name="connsiteY559" fmla="*/ 4763834 h 5100638"/>
                <a:gd name="connsiteX560" fmla="*/ 2642558 w 3343682"/>
                <a:gd name="connsiteY560" fmla="*/ 4778436 h 5100638"/>
                <a:gd name="connsiteX561" fmla="*/ 2640652 w 3343682"/>
                <a:gd name="connsiteY561" fmla="*/ 4802879 h 5100638"/>
                <a:gd name="connsiteX562" fmla="*/ 2647003 w 3343682"/>
                <a:gd name="connsiteY562" fmla="*/ 4807006 h 5100638"/>
                <a:gd name="connsiteX563" fmla="*/ 2658118 w 3343682"/>
                <a:gd name="connsiteY563" fmla="*/ 4788277 h 5100638"/>
                <a:gd name="connsiteX564" fmla="*/ 2664786 w 3343682"/>
                <a:gd name="connsiteY564" fmla="*/ 4775896 h 5100638"/>
                <a:gd name="connsiteX565" fmla="*/ 2666057 w 3343682"/>
                <a:gd name="connsiteY565" fmla="*/ 4764468 h 5100638"/>
                <a:gd name="connsiteX566" fmla="*/ 2670185 w 3343682"/>
                <a:gd name="connsiteY566" fmla="*/ 4778118 h 5100638"/>
                <a:gd name="connsiteX567" fmla="*/ 2664151 w 3343682"/>
                <a:gd name="connsiteY567" fmla="*/ 4800974 h 5100638"/>
                <a:gd name="connsiteX568" fmla="*/ 2656212 w 3343682"/>
                <a:gd name="connsiteY568" fmla="*/ 4816529 h 5100638"/>
                <a:gd name="connsiteX569" fmla="*/ 2658118 w 3343682"/>
                <a:gd name="connsiteY569" fmla="*/ 4829544 h 5100638"/>
                <a:gd name="connsiteX570" fmla="*/ 2664786 w 3343682"/>
                <a:gd name="connsiteY570" fmla="*/ 4820338 h 5100638"/>
                <a:gd name="connsiteX571" fmla="*/ 2665421 w 3343682"/>
                <a:gd name="connsiteY571" fmla="*/ 4833036 h 5100638"/>
                <a:gd name="connsiteX572" fmla="*/ 2655577 w 3343682"/>
                <a:gd name="connsiteY572" fmla="*/ 4844146 h 5100638"/>
                <a:gd name="connsiteX573" fmla="*/ 2649861 w 3343682"/>
                <a:gd name="connsiteY573" fmla="*/ 4858748 h 5100638"/>
                <a:gd name="connsiteX574" fmla="*/ 2654942 w 3343682"/>
                <a:gd name="connsiteY574" fmla="*/ 4875890 h 5100638"/>
                <a:gd name="connsiteX575" fmla="*/ 2687650 w 3343682"/>
                <a:gd name="connsiteY575" fmla="*/ 4908269 h 5100638"/>
                <a:gd name="connsiteX576" fmla="*/ 2701305 w 3343682"/>
                <a:gd name="connsiteY576" fmla="*/ 4925728 h 5100638"/>
                <a:gd name="connsiteX577" fmla="*/ 2712102 w 3343682"/>
                <a:gd name="connsiteY577" fmla="*/ 4948902 h 5100638"/>
                <a:gd name="connsiteX578" fmla="*/ 2727662 w 3343682"/>
                <a:gd name="connsiteY578" fmla="*/ 4998740 h 5100638"/>
                <a:gd name="connsiteX579" fmla="*/ 2743222 w 3343682"/>
                <a:gd name="connsiteY579" fmla="*/ 5010803 h 5100638"/>
                <a:gd name="connsiteX580" fmla="*/ 2755924 w 3343682"/>
                <a:gd name="connsiteY580" fmla="*/ 5022548 h 5100638"/>
                <a:gd name="connsiteX581" fmla="*/ 2742587 w 3343682"/>
                <a:gd name="connsiteY581" fmla="*/ 5047943 h 5100638"/>
                <a:gd name="connsiteX582" fmla="*/ 2724486 w 3343682"/>
                <a:gd name="connsiteY582" fmla="*/ 5093337 h 5100638"/>
                <a:gd name="connsiteX583" fmla="*/ 2667009 w 3343682"/>
                <a:gd name="connsiteY583" fmla="*/ 5100638 h 5100638"/>
                <a:gd name="connsiteX584" fmla="*/ 2606992 w 3343682"/>
                <a:gd name="connsiteY584" fmla="*/ 5035245 h 5100638"/>
                <a:gd name="connsiteX585" fmla="*/ 2559041 w 3343682"/>
                <a:gd name="connsiteY585" fmla="*/ 5009215 h 5100638"/>
                <a:gd name="connsiteX586" fmla="*/ 2522205 w 3343682"/>
                <a:gd name="connsiteY586" fmla="*/ 5007946 h 5100638"/>
                <a:gd name="connsiteX587" fmla="*/ 2503787 w 3343682"/>
                <a:gd name="connsiteY587" fmla="*/ 5002232 h 5100638"/>
                <a:gd name="connsiteX588" fmla="*/ 2473936 w 3343682"/>
                <a:gd name="connsiteY588" fmla="*/ 4980328 h 5100638"/>
                <a:gd name="connsiteX589" fmla="*/ 2476477 w 3343682"/>
                <a:gd name="connsiteY589" fmla="*/ 4966361 h 5100638"/>
                <a:gd name="connsiteX590" fmla="*/ 2463775 w 3343682"/>
                <a:gd name="connsiteY590" fmla="*/ 4946679 h 5100638"/>
                <a:gd name="connsiteX591" fmla="*/ 2424081 w 3343682"/>
                <a:gd name="connsiteY591" fmla="*/ 4940013 h 5100638"/>
                <a:gd name="connsiteX592" fmla="*/ 2398676 w 3343682"/>
                <a:gd name="connsiteY592" fmla="*/ 4917792 h 5100638"/>
                <a:gd name="connsiteX593" fmla="*/ 2378988 w 3343682"/>
                <a:gd name="connsiteY593" fmla="*/ 4929220 h 5100638"/>
                <a:gd name="connsiteX594" fmla="*/ 2339611 w 3343682"/>
                <a:gd name="connsiteY594" fmla="*/ 4940966 h 5100638"/>
                <a:gd name="connsiteX595" fmla="*/ 2322463 w 3343682"/>
                <a:gd name="connsiteY595" fmla="*/ 4938109 h 5100638"/>
                <a:gd name="connsiteX596" fmla="*/ 2318335 w 3343682"/>
                <a:gd name="connsiteY596" fmla="*/ 4924141 h 5100638"/>
                <a:gd name="connsiteX597" fmla="*/ 2288167 w 3343682"/>
                <a:gd name="connsiteY597" fmla="*/ 4913348 h 5100638"/>
                <a:gd name="connsiteX598" fmla="*/ 2268479 w 3343682"/>
                <a:gd name="connsiteY598" fmla="*/ 4888270 h 5100638"/>
                <a:gd name="connsiteX599" fmla="*/ 2238629 w 3343682"/>
                <a:gd name="connsiteY599" fmla="*/ 4875890 h 5100638"/>
                <a:gd name="connsiteX600" fmla="*/ 2177976 w 3343682"/>
                <a:gd name="connsiteY600" fmla="*/ 4866684 h 5100638"/>
                <a:gd name="connsiteX601" fmla="*/ 2112878 w 3343682"/>
                <a:gd name="connsiteY601" fmla="*/ 4841924 h 5100638"/>
                <a:gd name="connsiteX602" fmla="*/ 2073184 w 3343682"/>
                <a:gd name="connsiteY602" fmla="*/ 4839385 h 5100638"/>
                <a:gd name="connsiteX603" fmla="*/ 2044921 w 3343682"/>
                <a:gd name="connsiteY603" fmla="*/ 4827004 h 5100638"/>
                <a:gd name="connsiteX604" fmla="*/ 1992842 w 3343682"/>
                <a:gd name="connsiteY604" fmla="*/ 4821608 h 5100638"/>
                <a:gd name="connsiteX605" fmla="*/ 1956006 w 3343682"/>
                <a:gd name="connsiteY605" fmla="*/ 4807958 h 5100638"/>
                <a:gd name="connsiteX606" fmla="*/ 1926156 w 3343682"/>
                <a:gd name="connsiteY606" fmla="*/ 4820973 h 5100638"/>
                <a:gd name="connsiteX607" fmla="*/ 1903610 w 3343682"/>
                <a:gd name="connsiteY607" fmla="*/ 4802879 h 5100638"/>
                <a:gd name="connsiteX608" fmla="*/ 1869314 w 3343682"/>
                <a:gd name="connsiteY608" fmla="*/ 4758120 h 5100638"/>
                <a:gd name="connsiteX609" fmla="*/ 1825809 w 3343682"/>
                <a:gd name="connsiteY609" fmla="*/ 4728598 h 5100638"/>
                <a:gd name="connsiteX610" fmla="*/ 1797229 w 3343682"/>
                <a:gd name="connsiteY610" fmla="*/ 4717170 h 5100638"/>
                <a:gd name="connsiteX611" fmla="*/ 1772778 w 3343682"/>
                <a:gd name="connsiteY611" fmla="*/ 4712408 h 5100638"/>
                <a:gd name="connsiteX612" fmla="*/ 1752454 w 3343682"/>
                <a:gd name="connsiteY612" fmla="*/ 4700980 h 5100638"/>
                <a:gd name="connsiteX613" fmla="*/ 1752137 w 3343682"/>
                <a:gd name="connsiteY613" fmla="*/ 4691457 h 5100638"/>
                <a:gd name="connsiteX614" fmla="*/ 1738482 w 3343682"/>
                <a:gd name="connsiteY614" fmla="*/ 4683204 h 5100638"/>
                <a:gd name="connsiteX615" fmla="*/ 1734353 w 3343682"/>
                <a:gd name="connsiteY615" fmla="*/ 4691457 h 5100638"/>
                <a:gd name="connsiteX616" fmla="*/ 1722922 w 3343682"/>
                <a:gd name="connsiteY616" fmla="*/ 4688600 h 5100638"/>
                <a:gd name="connsiteX617" fmla="*/ 1707044 w 3343682"/>
                <a:gd name="connsiteY617" fmla="*/ 4685426 h 5100638"/>
                <a:gd name="connsiteX618" fmla="*/ 1697200 w 3343682"/>
                <a:gd name="connsiteY618" fmla="*/ 4683839 h 5100638"/>
                <a:gd name="connsiteX619" fmla="*/ 1681004 w 3343682"/>
                <a:gd name="connsiteY619" fmla="*/ 4655269 h 5100638"/>
                <a:gd name="connsiteX620" fmla="*/ 1663857 w 3343682"/>
                <a:gd name="connsiteY620" fmla="*/ 4618763 h 5100638"/>
                <a:gd name="connsiteX621" fmla="*/ 1645756 w 3343682"/>
                <a:gd name="connsiteY621" fmla="*/ 4613367 h 5100638"/>
                <a:gd name="connsiteX622" fmla="*/ 1628608 w 3343682"/>
                <a:gd name="connsiteY622" fmla="*/ 4612732 h 5100638"/>
                <a:gd name="connsiteX623" fmla="*/ 1623527 w 3343682"/>
                <a:gd name="connsiteY623" fmla="*/ 4599717 h 5100638"/>
                <a:gd name="connsiteX624" fmla="*/ 1654330 w 3343682"/>
                <a:gd name="connsiteY624" fmla="*/ 4592416 h 5100638"/>
                <a:gd name="connsiteX625" fmla="*/ 1651789 w 3343682"/>
                <a:gd name="connsiteY625" fmla="*/ 4581940 h 5100638"/>
                <a:gd name="connsiteX626" fmla="*/ 1642263 w 3343682"/>
                <a:gd name="connsiteY626" fmla="*/ 4580670 h 5100638"/>
                <a:gd name="connsiteX627" fmla="*/ 1637182 w 3343682"/>
                <a:gd name="connsiteY627" fmla="*/ 4586067 h 5100638"/>
                <a:gd name="connsiteX628" fmla="*/ 1640040 w 3343682"/>
                <a:gd name="connsiteY628" fmla="*/ 4569242 h 5100638"/>
                <a:gd name="connsiteX629" fmla="*/ 1659093 w 3343682"/>
                <a:gd name="connsiteY629" fmla="*/ 4573369 h 5100638"/>
                <a:gd name="connsiteX630" fmla="*/ 1669890 w 3343682"/>
                <a:gd name="connsiteY630" fmla="*/ 4581623 h 5100638"/>
                <a:gd name="connsiteX631" fmla="*/ 1668937 w 3343682"/>
                <a:gd name="connsiteY631" fmla="*/ 4589876 h 5100638"/>
                <a:gd name="connsiteX632" fmla="*/ 1686720 w 3343682"/>
                <a:gd name="connsiteY632" fmla="*/ 4592098 h 5100638"/>
                <a:gd name="connsiteX633" fmla="*/ 1677194 w 3343682"/>
                <a:gd name="connsiteY633" fmla="*/ 4581623 h 5100638"/>
                <a:gd name="connsiteX634" fmla="*/ 1695294 w 3343682"/>
                <a:gd name="connsiteY634" fmla="*/ 4583527 h 5100638"/>
                <a:gd name="connsiteX635" fmla="*/ 1701645 w 3343682"/>
                <a:gd name="connsiteY635" fmla="*/ 4576226 h 5100638"/>
                <a:gd name="connsiteX636" fmla="*/ 1704503 w 3343682"/>
                <a:gd name="connsiteY636" fmla="*/ 4555910 h 5100638"/>
                <a:gd name="connsiteX637" fmla="*/ 1714030 w 3343682"/>
                <a:gd name="connsiteY637" fmla="*/ 4543212 h 5100638"/>
                <a:gd name="connsiteX638" fmla="*/ 1728955 w 3343682"/>
                <a:gd name="connsiteY638" fmla="*/ 4536863 h 5100638"/>
                <a:gd name="connsiteX639" fmla="*/ 1731813 w 3343682"/>
                <a:gd name="connsiteY639" fmla="*/ 4516865 h 5100638"/>
                <a:gd name="connsiteX640" fmla="*/ 1752454 w 3343682"/>
                <a:gd name="connsiteY640" fmla="*/ 4483851 h 5100638"/>
                <a:gd name="connsiteX641" fmla="*/ 1761028 w 3343682"/>
                <a:gd name="connsiteY641" fmla="*/ 4484803 h 5100638"/>
                <a:gd name="connsiteX642" fmla="*/ 1754677 w 3343682"/>
                <a:gd name="connsiteY642" fmla="*/ 4494326 h 5100638"/>
                <a:gd name="connsiteX643" fmla="*/ 1757217 w 3343682"/>
                <a:gd name="connsiteY643" fmla="*/ 4506072 h 5100638"/>
                <a:gd name="connsiteX644" fmla="*/ 1770872 w 3343682"/>
                <a:gd name="connsiteY644" fmla="*/ 4515278 h 5100638"/>
                <a:gd name="connsiteX645" fmla="*/ 1780081 w 3343682"/>
                <a:gd name="connsiteY645" fmla="*/ 4506707 h 5100638"/>
                <a:gd name="connsiteX646" fmla="*/ 1779129 w 3343682"/>
                <a:gd name="connsiteY646" fmla="*/ 4501628 h 5100638"/>
                <a:gd name="connsiteX647" fmla="*/ 1774683 w 3343682"/>
                <a:gd name="connsiteY647" fmla="*/ 4496231 h 5100638"/>
                <a:gd name="connsiteX648" fmla="*/ 1775953 w 3343682"/>
                <a:gd name="connsiteY648" fmla="*/ 4505754 h 5100638"/>
                <a:gd name="connsiteX649" fmla="*/ 1768332 w 3343682"/>
                <a:gd name="connsiteY649" fmla="*/ 4498453 h 5100638"/>
                <a:gd name="connsiteX650" fmla="*/ 1766426 w 3343682"/>
                <a:gd name="connsiteY650" fmla="*/ 4490200 h 5100638"/>
                <a:gd name="connsiteX651" fmla="*/ 1769602 w 3343682"/>
                <a:gd name="connsiteY651" fmla="*/ 4486073 h 5100638"/>
                <a:gd name="connsiteX652" fmla="*/ 1779129 w 3343682"/>
                <a:gd name="connsiteY652" fmla="*/ 4476550 h 5100638"/>
                <a:gd name="connsiteX653" fmla="*/ 1785480 w 3343682"/>
                <a:gd name="connsiteY653" fmla="*/ 4476232 h 5100638"/>
                <a:gd name="connsiteX654" fmla="*/ 1794054 w 3343682"/>
                <a:gd name="connsiteY654" fmla="*/ 4487660 h 5100638"/>
                <a:gd name="connsiteX655" fmla="*/ 1803580 w 3343682"/>
                <a:gd name="connsiteY655" fmla="*/ 4489882 h 5100638"/>
                <a:gd name="connsiteX656" fmla="*/ 1811519 w 3343682"/>
                <a:gd name="connsiteY656" fmla="*/ 4482581 h 5100638"/>
                <a:gd name="connsiteX657" fmla="*/ 1794689 w 3343682"/>
                <a:gd name="connsiteY657" fmla="*/ 4470836 h 5100638"/>
                <a:gd name="connsiteX658" fmla="*/ 1792466 w 3343682"/>
                <a:gd name="connsiteY658" fmla="*/ 4465439 h 5100638"/>
                <a:gd name="connsiteX659" fmla="*/ 1761663 w 3343682"/>
                <a:gd name="connsiteY659" fmla="*/ 4441631 h 5100638"/>
                <a:gd name="connsiteX660" fmla="*/ 1757535 w 3343682"/>
                <a:gd name="connsiteY660" fmla="*/ 4447028 h 5100638"/>
                <a:gd name="connsiteX661" fmla="*/ 1744833 w 3343682"/>
                <a:gd name="connsiteY661" fmla="*/ 4433378 h 5100638"/>
                <a:gd name="connsiteX662" fmla="*/ 1735941 w 3343682"/>
                <a:gd name="connsiteY662" fmla="*/ 4415601 h 5100638"/>
                <a:gd name="connsiteX663" fmla="*/ 1732766 w 3343682"/>
                <a:gd name="connsiteY663" fmla="*/ 4396555 h 5100638"/>
                <a:gd name="connsiteX664" fmla="*/ 1750866 w 3343682"/>
                <a:gd name="connsiteY664" fmla="*/ 4407030 h 5100638"/>
                <a:gd name="connsiteX665" fmla="*/ 1767697 w 3343682"/>
                <a:gd name="connsiteY665" fmla="*/ 4400364 h 5100638"/>
                <a:gd name="connsiteX666" fmla="*/ 1770872 w 3343682"/>
                <a:gd name="connsiteY666" fmla="*/ 4394015 h 5100638"/>
                <a:gd name="connsiteX667" fmla="*/ 1780399 w 3343682"/>
                <a:gd name="connsiteY667" fmla="*/ 4396237 h 5100638"/>
                <a:gd name="connsiteX668" fmla="*/ 1788020 w 3343682"/>
                <a:gd name="connsiteY668" fmla="*/ 4403538 h 5100638"/>
                <a:gd name="connsiteX669" fmla="*/ 1808661 w 3343682"/>
                <a:gd name="connsiteY669" fmla="*/ 4403221 h 5100638"/>
                <a:gd name="connsiteX670" fmla="*/ 1808661 w 3343682"/>
                <a:gd name="connsiteY670" fmla="*/ 4393063 h 5100638"/>
                <a:gd name="connsiteX671" fmla="*/ 1795959 w 3343682"/>
                <a:gd name="connsiteY671" fmla="*/ 4384492 h 5100638"/>
                <a:gd name="connsiteX672" fmla="*/ 1789608 w 3343682"/>
                <a:gd name="connsiteY672" fmla="*/ 4393063 h 5100638"/>
                <a:gd name="connsiteX673" fmla="*/ 1783257 w 3343682"/>
                <a:gd name="connsiteY673" fmla="*/ 4383540 h 5100638"/>
                <a:gd name="connsiteX674" fmla="*/ 1786432 w 3343682"/>
                <a:gd name="connsiteY674" fmla="*/ 4374969 h 5100638"/>
                <a:gd name="connsiteX675" fmla="*/ 1791831 w 3343682"/>
                <a:gd name="connsiteY675" fmla="*/ 4370842 h 5100638"/>
                <a:gd name="connsiteX676" fmla="*/ 1815330 w 3343682"/>
                <a:gd name="connsiteY676" fmla="*/ 4371794 h 5100638"/>
                <a:gd name="connsiteX677" fmla="*/ 1827714 w 3343682"/>
                <a:gd name="connsiteY677" fmla="*/ 4361001 h 5100638"/>
                <a:gd name="connsiteX678" fmla="*/ 1838194 w 3343682"/>
                <a:gd name="connsiteY678" fmla="*/ 4356557 h 5100638"/>
                <a:gd name="connsiteX679" fmla="*/ 1882334 w 3343682"/>
                <a:gd name="connsiteY679" fmla="*/ 4347034 h 5100638"/>
                <a:gd name="connsiteX680" fmla="*/ 1882334 w 3343682"/>
                <a:gd name="connsiteY680" fmla="*/ 4338463 h 5100638"/>
                <a:gd name="connsiteX681" fmla="*/ 1870584 w 3343682"/>
                <a:gd name="connsiteY681" fmla="*/ 4332114 h 5100638"/>
                <a:gd name="connsiteX682" fmla="*/ 1872807 w 3343682"/>
                <a:gd name="connsiteY682" fmla="*/ 4322591 h 5100638"/>
                <a:gd name="connsiteX683" fmla="*/ 1868679 w 3343682"/>
                <a:gd name="connsiteY683" fmla="*/ 4315607 h 5100638"/>
                <a:gd name="connsiteX684" fmla="*/ 1845180 w 3343682"/>
                <a:gd name="connsiteY684" fmla="*/ 4319734 h 5100638"/>
                <a:gd name="connsiteX685" fmla="*/ 1831525 w 3343682"/>
                <a:gd name="connsiteY685" fmla="*/ 4329257 h 5100638"/>
                <a:gd name="connsiteX686" fmla="*/ 1804215 w 3343682"/>
                <a:gd name="connsiteY686" fmla="*/ 4331797 h 5100638"/>
                <a:gd name="connsiteX687" fmla="*/ 1782939 w 3343682"/>
                <a:gd name="connsiteY687" fmla="*/ 4334971 h 5100638"/>
                <a:gd name="connsiteX688" fmla="*/ 1789925 w 3343682"/>
                <a:gd name="connsiteY688" fmla="*/ 4292752 h 5100638"/>
                <a:gd name="connsiteX689" fmla="*/ 1835971 w 3343682"/>
                <a:gd name="connsiteY689" fmla="*/ 4241961 h 5100638"/>
                <a:gd name="connsiteX690" fmla="*/ 1914407 w 3343682"/>
                <a:gd name="connsiteY690" fmla="*/ 4231803 h 5100638"/>
                <a:gd name="connsiteX691" fmla="*/ 1926791 w 3343682"/>
                <a:gd name="connsiteY691" fmla="*/ 4202916 h 5100638"/>
                <a:gd name="connsiteX692" fmla="*/ 1952195 w 3343682"/>
                <a:gd name="connsiteY692" fmla="*/ 4183869 h 5100638"/>
                <a:gd name="connsiteX693" fmla="*/ 1950290 w 3343682"/>
                <a:gd name="connsiteY693" fmla="*/ 4140697 h 5100638"/>
                <a:gd name="connsiteX694" fmla="*/ 1934412 w 3343682"/>
                <a:gd name="connsiteY694" fmla="*/ 4115619 h 5100638"/>
                <a:gd name="connsiteX695" fmla="*/ 1957276 w 3343682"/>
                <a:gd name="connsiteY695" fmla="*/ 4097525 h 5100638"/>
                <a:gd name="connsiteX696" fmla="*/ 1959499 w 3343682"/>
                <a:gd name="connsiteY696" fmla="*/ 4083875 h 5100638"/>
                <a:gd name="connsiteX697" fmla="*/ 1931872 w 3343682"/>
                <a:gd name="connsiteY697" fmla="*/ 4089272 h 5100638"/>
                <a:gd name="connsiteX698" fmla="*/ 1919170 w 3343682"/>
                <a:gd name="connsiteY698" fmla="*/ 4071495 h 5100638"/>
                <a:gd name="connsiteX699" fmla="*/ 1926791 w 3343682"/>
                <a:gd name="connsiteY699" fmla="*/ 4069273 h 5100638"/>
                <a:gd name="connsiteX700" fmla="*/ 1964580 w 3343682"/>
                <a:gd name="connsiteY700" fmla="*/ 4037529 h 5100638"/>
                <a:gd name="connsiteX701" fmla="*/ 1953466 w 3343682"/>
                <a:gd name="connsiteY701" fmla="*/ 4015308 h 5100638"/>
                <a:gd name="connsiteX702" fmla="*/ 1968391 w 3343682"/>
                <a:gd name="connsiteY702" fmla="*/ 3998166 h 5100638"/>
                <a:gd name="connsiteX703" fmla="*/ 1950290 w 3343682"/>
                <a:gd name="connsiteY703" fmla="*/ 3990230 h 5100638"/>
                <a:gd name="connsiteX704" fmla="*/ 1917582 w 3343682"/>
                <a:gd name="connsiteY704" fmla="*/ 4001023 h 5100638"/>
                <a:gd name="connsiteX705" fmla="*/ 1881381 w 3343682"/>
                <a:gd name="connsiteY705" fmla="*/ 3968644 h 5100638"/>
                <a:gd name="connsiteX706" fmla="*/ 1871537 w 3343682"/>
                <a:gd name="connsiteY706" fmla="*/ 3951820 h 5100638"/>
                <a:gd name="connsiteX707" fmla="*/ 1829302 w 3343682"/>
                <a:gd name="connsiteY707" fmla="*/ 3955629 h 5100638"/>
                <a:gd name="connsiteX708" fmla="*/ 1815330 w 3343682"/>
                <a:gd name="connsiteY708" fmla="*/ 3933408 h 5100638"/>
                <a:gd name="connsiteX709" fmla="*/ 1783257 w 3343682"/>
                <a:gd name="connsiteY709" fmla="*/ 3913727 h 5100638"/>
                <a:gd name="connsiteX710" fmla="*/ 1754042 w 3343682"/>
                <a:gd name="connsiteY710" fmla="*/ 3928647 h 5100638"/>
                <a:gd name="connsiteX711" fmla="*/ 1734353 w 3343682"/>
                <a:gd name="connsiteY711" fmla="*/ 3910870 h 5100638"/>
                <a:gd name="connsiteX712" fmla="*/ 1728002 w 3343682"/>
                <a:gd name="connsiteY712" fmla="*/ 3891189 h 5100638"/>
                <a:gd name="connsiteX713" fmla="*/ 1695929 w 3343682"/>
                <a:gd name="connsiteY713" fmla="*/ 3860715 h 5100638"/>
                <a:gd name="connsiteX714" fmla="*/ 1674971 w 3343682"/>
                <a:gd name="connsiteY714" fmla="*/ 3880713 h 5100638"/>
                <a:gd name="connsiteX715" fmla="*/ 1634006 w 3343682"/>
                <a:gd name="connsiteY715" fmla="*/ 3884523 h 5100638"/>
                <a:gd name="connsiteX716" fmla="*/ 1577482 w 3343682"/>
                <a:gd name="connsiteY716" fmla="*/ 3852144 h 5100638"/>
                <a:gd name="connsiteX717" fmla="*/ 1541598 w 3343682"/>
                <a:gd name="connsiteY717" fmla="*/ 3882301 h 5100638"/>
                <a:gd name="connsiteX718" fmla="*/ 1516194 w 3343682"/>
                <a:gd name="connsiteY718" fmla="*/ 3866746 h 5100638"/>
                <a:gd name="connsiteX719" fmla="*/ 1522545 w 3343682"/>
                <a:gd name="connsiteY719" fmla="*/ 3851826 h 5100638"/>
                <a:gd name="connsiteX720" fmla="*/ 1519052 w 3343682"/>
                <a:gd name="connsiteY720" fmla="*/ 3827383 h 5100638"/>
                <a:gd name="connsiteX721" fmla="*/ 1510478 w 3343682"/>
                <a:gd name="connsiteY721" fmla="*/ 3817225 h 5100638"/>
                <a:gd name="connsiteX722" fmla="*/ 1485709 w 3343682"/>
                <a:gd name="connsiteY722" fmla="*/ 3762308 h 5100638"/>
                <a:gd name="connsiteX723" fmla="*/ 1476817 w 3343682"/>
                <a:gd name="connsiteY723" fmla="*/ 3731834 h 5100638"/>
                <a:gd name="connsiteX724" fmla="*/ 1398382 w 3343682"/>
                <a:gd name="connsiteY724" fmla="*/ 3721041 h 5100638"/>
                <a:gd name="connsiteX725" fmla="*/ 1396794 w 3343682"/>
                <a:gd name="connsiteY725" fmla="*/ 3677869 h 5100638"/>
                <a:gd name="connsiteX726" fmla="*/ 1383139 w 3343682"/>
                <a:gd name="connsiteY726" fmla="*/ 3656918 h 5100638"/>
                <a:gd name="connsiteX727" fmla="*/ 1401875 w 3343682"/>
                <a:gd name="connsiteY727" fmla="*/ 3637871 h 5100638"/>
                <a:gd name="connsiteX728" fmla="*/ 1355829 w 3343682"/>
                <a:gd name="connsiteY728" fmla="*/ 3580097 h 5100638"/>
                <a:gd name="connsiteX729" fmla="*/ 1324074 w 3343682"/>
                <a:gd name="connsiteY729" fmla="*/ 3575335 h 5100638"/>
                <a:gd name="connsiteX730" fmla="*/ 1259610 w 3343682"/>
                <a:gd name="connsiteY730" fmla="*/ 3588668 h 5100638"/>
                <a:gd name="connsiteX731" fmla="*/ 1235159 w 3343682"/>
                <a:gd name="connsiteY731" fmla="*/ 3576288 h 5100638"/>
                <a:gd name="connsiteX732" fmla="*/ 1222457 w 3343682"/>
                <a:gd name="connsiteY732" fmla="*/ 3583906 h 5100638"/>
                <a:gd name="connsiteX733" fmla="*/ 1211977 w 3343682"/>
                <a:gd name="connsiteY733" fmla="*/ 3583906 h 5100638"/>
                <a:gd name="connsiteX734" fmla="*/ 1211025 w 3343682"/>
                <a:gd name="connsiteY734" fmla="*/ 3593429 h 5100638"/>
                <a:gd name="connsiteX735" fmla="*/ 1193242 w 3343682"/>
                <a:gd name="connsiteY735" fmla="*/ 3609301 h 5100638"/>
                <a:gd name="connsiteX736" fmla="*/ 1162439 w 3343682"/>
                <a:gd name="connsiteY736" fmla="*/ 3598826 h 5100638"/>
                <a:gd name="connsiteX737" fmla="*/ 1144338 w 3343682"/>
                <a:gd name="connsiteY737" fmla="*/ 3567399 h 5100638"/>
                <a:gd name="connsiteX738" fmla="*/ 1147196 w 3343682"/>
                <a:gd name="connsiteY738" fmla="*/ 3551527 h 5100638"/>
                <a:gd name="connsiteX739" fmla="*/ 1135447 w 3343682"/>
                <a:gd name="connsiteY739" fmla="*/ 3547718 h 5100638"/>
                <a:gd name="connsiteX740" fmla="*/ 1150054 w 3343682"/>
                <a:gd name="connsiteY740" fmla="*/ 3516926 h 5100638"/>
                <a:gd name="connsiteX741" fmla="*/ 1125285 w 3343682"/>
                <a:gd name="connsiteY741" fmla="*/ 3475976 h 5100638"/>
                <a:gd name="connsiteX742" fmla="*/ 1140210 w 3343682"/>
                <a:gd name="connsiteY742" fmla="*/ 3449629 h 5100638"/>
                <a:gd name="connsiteX743" fmla="*/ 1189749 w 3343682"/>
                <a:gd name="connsiteY743" fmla="*/ 3456295 h 5100638"/>
                <a:gd name="connsiteX744" fmla="*/ 1244368 w 3343682"/>
                <a:gd name="connsiteY744" fmla="*/ 3411853 h 5100638"/>
                <a:gd name="connsiteX745" fmla="*/ 1248179 w 3343682"/>
                <a:gd name="connsiteY745" fmla="*/ 3374713 h 5100638"/>
                <a:gd name="connsiteX746" fmla="*/ 1222774 w 3343682"/>
                <a:gd name="connsiteY746" fmla="*/ 3360110 h 5100638"/>
                <a:gd name="connsiteX747" fmla="*/ 1216106 w 3343682"/>
                <a:gd name="connsiteY747" fmla="*/ 3342651 h 5100638"/>
                <a:gd name="connsiteX748" fmla="*/ 1189749 w 3343682"/>
                <a:gd name="connsiteY748" fmla="*/ 3338525 h 5100638"/>
                <a:gd name="connsiteX749" fmla="*/ 1170695 w 3343682"/>
                <a:gd name="connsiteY749" fmla="*/ 3343921 h 5100638"/>
                <a:gd name="connsiteX750" fmla="*/ 1172601 w 3343682"/>
                <a:gd name="connsiteY750" fmla="*/ 3331223 h 5100638"/>
                <a:gd name="connsiteX751" fmla="*/ 1162757 w 3343682"/>
                <a:gd name="connsiteY751" fmla="*/ 3297575 h 5100638"/>
                <a:gd name="connsiteX752" fmla="*/ 1116076 w 3343682"/>
                <a:gd name="connsiteY752" fmla="*/ 3255990 h 5100638"/>
                <a:gd name="connsiteX753" fmla="*/ 1115759 w 3343682"/>
                <a:gd name="connsiteY753" fmla="*/ 3244245 h 5100638"/>
                <a:gd name="connsiteX754" fmla="*/ 1071301 w 3343682"/>
                <a:gd name="connsiteY754" fmla="*/ 3147743 h 5100638"/>
                <a:gd name="connsiteX755" fmla="*/ 1084956 w 3343682"/>
                <a:gd name="connsiteY755" fmla="*/ 3108697 h 5100638"/>
                <a:gd name="connsiteX756" fmla="*/ 1072254 w 3343682"/>
                <a:gd name="connsiteY756" fmla="*/ 3089016 h 5100638"/>
                <a:gd name="connsiteX757" fmla="*/ 1075747 w 3343682"/>
                <a:gd name="connsiteY757" fmla="*/ 3028702 h 5100638"/>
                <a:gd name="connsiteX758" fmla="*/ 1041768 w 3343682"/>
                <a:gd name="connsiteY758" fmla="*/ 3003625 h 5100638"/>
                <a:gd name="connsiteX759" fmla="*/ 988737 w 3343682"/>
                <a:gd name="connsiteY759" fmla="*/ 3002990 h 5100638"/>
                <a:gd name="connsiteX760" fmla="*/ 974130 w 3343682"/>
                <a:gd name="connsiteY760" fmla="*/ 3017909 h 5100638"/>
                <a:gd name="connsiteX761" fmla="*/ 946502 w 3343682"/>
                <a:gd name="connsiteY761" fmla="*/ 3016005 h 5100638"/>
                <a:gd name="connsiteX762" fmla="*/ 930307 w 3343682"/>
                <a:gd name="connsiteY762" fmla="*/ 2976007 h 5100638"/>
                <a:gd name="connsiteX763" fmla="*/ 901727 w 3343682"/>
                <a:gd name="connsiteY763" fmla="*/ 2968071 h 5100638"/>
                <a:gd name="connsiteX764" fmla="*/ 896329 w 3343682"/>
                <a:gd name="connsiteY764" fmla="*/ 2976642 h 5100638"/>
                <a:gd name="connsiteX765" fmla="*/ 864891 w 3343682"/>
                <a:gd name="connsiteY765" fmla="*/ 2976959 h 5100638"/>
                <a:gd name="connsiteX766" fmla="*/ 848696 w 3343682"/>
                <a:gd name="connsiteY766" fmla="*/ 2962357 h 5100638"/>
                <a:gd name="connsiteX767" fmla="*/ 823291 w 3343682"/>
                <a:gd name="connsiteY767" fmla="*/ 2968706 h 5100638"/>
                <a:gd name="connsiteX768" fmla="*/ 807414 w 3343682"/>
                <a:gd name="connsiteY768" fmla="*/ 2958548 h 5100638"/>
                <a:gd name="connsiteX769" fmla="*/ 814082 w 3343682"/>
                <a:gd name="connsiteY769" fmla="*/ 2919185 h 5100638"/>
                <a:gd name="connsiteX770" fmla="*/ 794076 w 3343682"/>
                <a:gd name="connsiteY770" fmla="*/ 2885537 h 5100638"/>
                <a:gd name="connsiteX771" fmla="*/ 785185 w 3343682"/>
                <a:gd name="connsiteY771" fmla="*/ 2837920 h 5100638"/>
                <a:gd name="connsiteX772" fmla="*/ 797570 w 3343682"/>
                <a:gd name="connsiteY772" fmla="*/ 2825223 h 5100638"/>
                <a:gd name="connsiteX773" fmla="*/ 825832 w 3343682"/>
                <a:gd name="connsiteY773" fmla="*/ 2816334 h 5100638"/>
                <a:gd name="connsiteX774" fmla="*/ 828055 w 3343682"/>
                <a:gd name="connsiteY774" fmla="*/ 2758560 h 5100638"/>
                <a:gd name="connsiteX775" fmla="*/ 809637 w 3343682"/>
                <a:gd name="connsiteY775" fmla="*/ 2744910 h 5100638"/>
                <a:gd name="connsiteX776" fmla="*/ 812177 w 3343682"/>
                <a:gd name="connsiteY776" fmla="*/ 2681422 h 5100638"/>
                <a:gd name="connsiteX777" fmla="*/ 776611 w 3343682"/>
                <a:gd name="connsiteY777" fmla="*/ 2674756 h 5100638"/>
                <a:gd name="connsiteX778" fmla="*/ 764862 w 3343682"/>
                <a:gd name="connsiteY778" fmla="*/ 2661106 h 5100638"/>
                <a:gd name="connsiteX779" fmla="*/ 770577 w 3343682"/>
                <a:gd name="connsiteY779" fmla="*/ 2638250 h 5100638"/>
                <a:gd name="connsiteX780" fmla="*/ 752159 w 3343682"/>
                <a:gd name="connsiteY780" fmla="*/ 2615712 h 5100638"/>
                <a:gd name="connsiteX781" fmla="*/ 758193 w 3343682"/>
                <a:gd name="connsiteY781" fmla="*/ 2616029 h 5100638"/>
                <a:gd name="connsiteX782" fmla="*/ 771213 w 3343682"/>
                <a:gd name="connsiteY782" fmla="*/ 2630949 h 5100638"/>
                <a:gd name="connsiteX783" fmla="*/ 775341 w 3343682"/>
                <a:gd name="connsiteY783" fmla="*/ 2649996 h 5100638"/>
                <a:gd name="connsiteX784" fmla="*/ 792171 w 3343682"/>
                <a:gd name="connsiteY784" fmla="*/ 2652535 h 5100638"/>
                <a:gd name="connsiteX785" fmla="*/ 800745 w 3343682"/>
                <a:gd name="connsiteY785" fmla="*/ 2642377 h 5100638"/>
                <a:gd name="connsiteX786" fmla="*/ 800428 w 3343682"/>
                <a:gd name="connsiteY786" fmla="*/ 2625235 h 5100638"/>
                <a:gd name="connsiteX787" fmla="*/ 793759 w 3343682"/>
                <a:gd name="connsiteY787" fmla="*/ 2598888 h 5100638"/>
                <a:gd name="connsiteX788" fmla="*/ 782962 w 3343682"/>
                <a:gd name="connsiteY788" fmla="*/ 2591269 h 5100638"/>
                <a:gd name="connsiteX789" fmla="*/ 767084 w 3343682"/>
                <a:gd name="connsiteY789" fmla="*/ 2598570 h 5100638"/>
                <a:gd name="connsiteX790" fmla="*/ 750254 w 3343682"/>
                <a:gd name="connsiteY790" fmla="*/ 2598888 h 5100638"/>
                <a:gd name="connsiteX791" fmla="*/ 739775 w 3343682"/>
                <a:gd name="connsiteY791" fmla="*/ 2579524 h 5100638"/>
                <a:gd name="connsiteX792" fmla="*/ 743268 w 3343682"/>
                <a:gd name="connsiteY792" fmla="*/ 2566826 h 5100638"/>
                <a:gd name="connsiteX793" fmla="*/ 748031 w 3343682"/>
                <a:gd name="connsiteY793" fmla="*/ 2555716 h 5100638"/>
                <a:gd name="connsiteX794" fmla="*/ 765497 w 3343682"/>
                <a:gd name="connsiteY794" fmla="*/ 2544288 h 5100638"/>
                <a:gd name="connsiteX795" fmla="*/ 764862 w 3343682"/>
                <a:gd name="connsiteY795" fmla="*/ 2516036 h 5100638"/>
                <a:gd name="connsiteX796" fmla="*/ 761368 w 3343682"/>
                <a:gd name="connsiteY796" fmla="*/ 2486196 h 5100638"/>
                <a:gd name="connsiteX797" fmla="*/ 766449 w 3343682"/>
                <a:gd name="connsiteY797" fmla="*/ 2462388 h 5100638"/>
                <a:gd name="connsiteX798" fmla="*/ 765814 w 3343682"/>
                <a:gd name="connsiteY798" fmla="*/ 2458579 h 5100638"/>
                <a:gd name="connsiteX799" fmla="*/ 778834 w 3343682"/>
                <a:gd name="connsiteY799" fmla="*/ 2437628 h 5100638"/>
                <a:gd name="connsiteX800" fmla="*/ 780422 w 3343682"/>
                <a:gd name="connsiteY800" fmla="*/ 2415724 h 5100638"/>
                <a:gd name="connsiteX801" fmla="*/ 786455 w 3343682"/>
                <a:gd name="connsiteY801" fmla="*/ 2415089 h 5100638"/>
                <a:gd name="connsiteX802" fmla="*/ 789313 w 3343682"/>
                <a:gd name="connsiteY802" fmla="*/ 2418899 h 5100638"/>
                <a:gd name="connsiteX803" fmla="*/ 784550 w 3343682"/>
                <a:gd name="connsiteY803" fmla="*/ 2432866 h 5100638"/>
                <a:gd name="connsiteX804" fmla="*/ 796934 w 3343682"/>
                <a:gd name="connsiteY804" fmla="*/ 2416042 h 5100638"/>
                <a:gd name="connsiteX805" fmla="*/ 791536 w 3343682"/>
                <a:gd name="connsiteY805" fmla="*/ 2409693 h 5100638"/>
                <a:gd name="connsiteX806" fmla="*/ 798205 w 3343682"/>
                <a:gd name="connsiteY806" fmla="*/ 2407471 h 5100638"/>
                <a:gd name="connsiteX807" fmla="*/ 790901 w 3343682"/>
                <a:gd name="connsiteY807" fmla="*/ 2401439 h 5100638"/>
                <a:gd name="connsiteX808" fmla="*/ 782327 w 3343682"/>
                <a:gd name="connsiteY808" fmla="*/ 2396360 h 5100638"/>
                <a:gd name="connsiteX809" fmla="*/ 782962 w 3343682"/>
                <a:gd name="connsiteY809" fmla="*/ 2390012 h 5100638"/>
                <a:gd name="connsiteX810" fmla="*/ 771213 w 3343682"/>
                <a:gd name="connsiteY810" fmla="*/ 2375409 h 5100638"/>
                <a:gd name="connsiteX811" fmla="*/ 782645 w 3343682"/>
                <a:gd name="connsiteY811" fmla="*/ 2359220 h 5100638"/>
                <a:gd name="connsiteX812" fmla="*/ 792171 w 3343682"/>
                <a:gd name="connsiteY812" fmla="*/ 2347792 h 5100638"/>
                <a:gd name="connsiteX813" fmla="*/ 779151 w 3343682"/>
                <a:gd name="connsiteY813" fmla="*/ 2317952 h 5100638"/>
                <a:gd name="connsiteX814" fmla="*/ 790901 w 3343682"/>
                <a:gd name="connsiteY814" fmla="*/ 2310651 h 5100638"/>
                <a:gd name="connsiteX815" fmla="*/ 810907 w 3343682"/>
                <a:gd name="connsiteY815" fmla="*/ 2330333 h 5100638"/>
                <a:gd name="connsiteX816" fmla="*/ 822656 w 3343682"/>
                <a:gd name="connsiteY816" fmla="*/ 2312239 h 5100638"/>
                <a:gd name="connsiteX817" fmla="*/ 837581 w 3343682"/>
                <a:gd name="connsiteY817" fmla="*/ 2303668 h 5100638"/>
                <a:gd name="connsiteX818" fmla="*/ 855682 w 3343682"/>
                <a:gd name="connsiteY818" fmla="*/ 2312239 h 5100638"/>
                <a:gd name="connsiteX819" fmla="*/ 886802 w 3343682"/>
                <a:gd name="connsiteY819" fmla="*/ 2269702 h 5100638"/>
                <a:gd name="connsiteX820" fmla="*/ 899504 w 3343682"/>
                <a:gd name="connsiteY820" fmla="*/ 2277003 h 5100638"/>
                <a:gd name="connsiteX821" fmla="*/ 940786 w 3343682"/>
                <a:gd name="connsiteY821" fmla="*/ 2277638 h 5100638"/>
                <a:gd name="connsiteX822" fmla="*/ 985561 w 3343682"/>
                <a:gd name="connsiteY822" fmla="*/ 2281447 h 5100638"/>
                <a:gd name="connsiteX823" fmla="*/ 998264 w 3343682"/>
                <a:gd name="connsiteY823" fmla="*/ 2279542 h 5100638"/>
                <a:gd name="connsiteX824" fmla="*/ 997946 w 3343682"/>
                <a:gd name="connsiteY824" fmla="*/ 2276368 h 5100638"/>
                <a:gd name="connsiteX825" fmla="*/ 994771 w 3343682"/>
                <a:gd name="connsiteY825" fmla="*/ 2270971 h 5100638"/>
                <a:gd name="connsiteX826" fmla="*/ 1003027 w 3343682"/>
                <a:gd name="connsiteY826" fmla="*/ 2265575 h 5100638"/>
                <a:gd name="connsiteX827" fmla="*/ 1004297 w 3343682"/>
                <a:gd name="connsiteY827" fmla="*/ 2262400 h 5100638"/>
                <a:gd name="connsiteX828" fmla="*/ 965873 w 3343682"/>
                <a:gd name="connsiteY828" fmla="*/ 2255417 h 5100638"/>
                <a:gd name="connsiteX829" fmla="*/ 977623 w 3343682"/>
                <a:gd name="connsiteY829" fmla="*/ 2249068 h 5100638"/>
                <a:gd name="connsiteX830" fmla="*/ 969049 w 3343682"/>
                <a:gd name="connsiteY830" fmla="*/ 2238275 h 5100638"/>
                <a:gd name="connsiteX831" fmla="*/ 923638 w 3343682"/>
                <a:gd name="connsiteY831" fmla="*/ 2228434 h 5100638"/>
                <a:gd name="connsiteX832" fmla="*/ 896964 w 3343682"/>
                <a:gd name="connsiteY832" fmla="*/ 2237957 h 5100638"/>
                <a:gd name="connsiteX833" fmla="*/ 888390 w 3343682"/>
                <a:gd name="connsiteY833" fmla="*/ 2237957 h 5100638"/>
                <a:gd name="connsiteX834" fmla="*/ 853459 w 3343682"/>
                <a:gd name="connsiteY834" fmla="*/ 2199547 h 5100638"/>
                <a:gd name="connsiteX835" fmla="*/ 839804 w 3343682"/>
                <a:gd name="connsiteY835" fmla="*/ 2202722 h 5100638"/>
                <a:gd name="connsiteX836" fmla="*/ 825832 w 3343682"/>
                <a:gd name="connsiteY836" fmla="*/ 2189072 h 5100638"/>
                <a:gd name="connsiteX837" fmla="*/ 831865 w 3343682"/>
                <a:gd name="connsiteY837" fmla="*/ 2176374 h 5100638"/>
                <a:gd name="connsiteX838" fmla="*/ 821386 w 3343682"/>
                <a:gd name="connsiteY838" fmla="*/ 2174469 h 5100638"/>
                <a:gd name="connsiteX839" fmla="*/ 827737 w 3343682"/>
                <a:gd name="connsiteY839" fmla="*/ 2165898 h 5100638"/>
                <a:gd name="connsiteX840" fmla="*/ 848696 w 3343682"/>
                <a:gd name="connsiteY840" fmla="*/ 2182405 h 5100638"/>
                <a:gd name="connsiteX841" fmla="*/ 855364 w 3343682"/>
                <a:gd name="connsiteY841" fmla="*/ 2178279 h 5100638"/>
                <a:gd name="connsiteX842" fmla="*/ 843297 w 3343682"/>
                <a:gd name="connsiteY842" fmla="*/ 2145582 h 5100638"/>
                <a:gd name="connsiteX843" fmla="*/ 853777 w 3343682"/>
                <a:gd name="connsiteY843" fmla="*/ 2125583 h 5100638"/>
                <a:gd name="connsiteX844" fmla="*/ 849648 w 3343682"/>
                <a:gd name="connsiteY844" fmla="*/ 2122726 h 5100638"/>
                <a:gd name="connsiteX845" fmla="*/ 832500 w 3343682"/>
                <a:gd name="connsiteY845" fmla="*/ 2143043 h 5100638"/>
                <a:gd name="connsiteX846" fmla="*/ 811542 w 3343682"/>
                <a:gd name="connsiteY846" fmla="*/ 2147169 h 5100638"/>
                <a:gd name="connsiteX847" fmla="*/ 801063 w 3343682"/>
                <a:gd name="connsiteY847" fmla="*/ 2160819 h 5100638"/>
                <a:gd name="connsiteX848" fmla="*/ 779151 w 3343682"/>
                <a:gd name="connsiteY848" fmla="*/ 2167168 h 5100638"/>
                <a:gd name="connsiteX849" fmla="*/ 761686 w 3343682"/>
                <a:gd name="connsiteY849" fmla="*/ 2153836 h 5100638"/>
                <a:gd name="connsiteX850" fmla="*/ 749301 w 3343682"/>
                <a:gd name="connsiteY850" fmla="*/ 2154788 h 5100638"/>
                <a:gd name="connsiteX851" fmla="*/ 777246 w 3343682"/>
                <a:gd name="connsiteY851" fmla="*/ 2090665 h 5100638"/>
                <a:gd name="connsiteX852" fmla="*/ 894741 w 3343682"/>
                <a:gd name="connsiteY852" fmla="*/ 1996703 h 5100638"/>
                <a:gd name="connsiteX853" fmla="*/ 907126 w 3343682"/>
                <a:gd name="connsiteY853" fmla="*/ 1943055 h 5100638"/>
                <a:gd name="connsiteX854" fmla="*/ 993183 w 3343682"/>
                <a:gd name="connsiteY854" fmla="*/ 1869409 h 5100638"/>
                <a:gd name="connsiteX855" fmla="*/ 1070666 w 3343682"/>
                <a:gd name="connsiteY855" fmla="*/ 1776081 h 5100638"/>
                <a:gd name="connsiteX856" fmla="*/ 1104009 w 3343682"/>
                <a:gd name="connsiteY856" fmla="*/ 1704975 h 5100638"/>
                <a:gd name="connsiteX857" fmla="*/ 1105597 w 3343682"/>
                <a:gd name="connsiteY857" fmla="*/ 1660850 h 5100638"/>
                <a:gd name="connsiteX858" fmla="*/ 1082098 w 3343682"/>
                <a:gd name="connsiteY858" fmla="*/ 1638947 h 5100638"/>
                <a:gd name="connsiteX859" fmla="*/ 1071301 w 3343682"/>
                <a:gd name="connsiteY859" fmla="*/ 1606250 h 5100638"/>
                <a:gd name="connsiteX860" fmla="*/ 1017952 w 3343682"/>
                <a:gd name="connsiteY860" fmla="*/ 1585934 h 5100638"/>
                <a:gd name="connsiteX861" fmla="*/ 956982 w 3343682"/>
                <a:gd name="connsiteY861" fmla="*/ 1527525 h 5100638"/>
                <a:gd name="connsiteX862" fmla="*/ 1002392 w 3343682"/>
                <a:gd name="connsiteY862" fmla="*/ 1481496 h 5100638"/>
                <a:gd name="connsiteX863" fmla="*/ 1005885 w 3343682"/>
                <a:gd name="connsiteY863" fmla="*/ 1402771 h 5100638"/>
                <a:gd name="connsiteX864" fmla="*/ 992230 w 3343682"/>
                <a:gd name="connsiteY864" fmla="*/ 1402771 h 5100638"/>
                <a:gd name="connsiteX865" fmla="*/ 963333 w 3343682"/>
                <a:gd name="connsiteY865" fmla="*/ 1378645 h 5100638"/>
                <a:gd name="connsiteX866" fmla="*/ 960792 w 3343682"/>
                <a:gd name="connsiteY866" fmla="*/ 1326268 h 5100638"/>
                <a:gd name="connsiteX867" fmla="*/ 969049 w 3343682"/>
                <a:gd name="connsiteY867" fmla="*/ 1315792 h 5100638"/>
                <a:gd name="connsiteX868" fmla="*/ 966826 w 3343682"/>
                <a:gd name="connsiteY868" fmla="*/ 1294524 h 5100638"/>
                <a:gd name="connsiteX869" fmla="*/ 938246 w 3343682"/>
                <a:gd name="connsiteY869" fmla="*/ 1295793 h 5100638"/>
                <a:gd name="connsiteX870" fmla="*/ 918875 w 3343682"/>
                <a:gd name="connsiteY870" fmla="*/ 1266589 h 5100638"/>
                <a:gd name="connsiteX871" fmla="*/ 945232 w 3343682"/>
                <a:gd name="connsiteY871" fmla="*/ 1218655 h 5100638"/>
                <a:gd name="connsiteX872" fmla="*/ 926496 w 3343682"/>
                <a:gd name="connsiteY872" fmla="*/ 1168500 h 5100638"/>
                <a:gd name="connsiteX873" fmla="*/ 943009 w 3343682"/>
                <a:gd name="connsiteY873" fmla="*/ 1132311 h 5100638"/>
                <a:gd name="connsiteX874" fmla="*/ 934435 w 3343682"/>
                <a:gd name="connsiteY874" fmla="*/ 1102154 h 5100638"/>
                <a:gd name="connsiteX875" fmla="*/ 936341 w 3343682"/>
                <a:gd name="connsiteY875" fmla="*/ 1084060 h 5100638"/>
                <a:gd name="connsiteX876" fmla="*/ 969049 w 3343682"/>
                <a:gd name="connsiteY876" fmla="*/ 1078347 h 5100638"/>
                <a:gd name="connsiteX877" fmla="*/ 971907 w 3343682"/>
                <a:gd name="connsiteY877" fmla="*/ 1063744 h 5100638"/>
                <a:gd name="connsiteX878" fmla="*/ 948725 w 3343682"/>
                <a:gd name="connsiteY878" fmla="*/ 1031365 h 5100638"/>
                <a:gd name="connsiteX879" fmla="*/ 946185 w 3343682"/>
                <a:gd name="connsiteY879" fmla="*/ 995494 h 5100638"/>
                <a:gd name="connsiteX880" fmla="*/ 869337 w 3343682"/>
                <a:gd name="connsiteY880" fmla="*/ 837092 h 5100638"/>
                <a:gd name="connsiteX881" fmla="*/ 862668 w 3343682"/>
                <a:gd name="connsiteY881" fmla="*/ 781222 h 5100638"/>
                <a:gd name="connsiteX882" fmla="*/ 967778 w 3343682"/>
                <a:gd name="connsiteY882" fmla="*/ 592662 h 5100638"/>
                <a:gd name="connsiteX883" fmla="*/ 926496 w 3343682"/>
                <a:gd name="connsiteY883" fmla="*/ 572346 h 5100638"/>
                <a:gd name="connsiteX884" fmla="*/ 904903 w 3343682"/>
                <a:gd name="connsiteY884" fmla="*/ 533301 h 5100638"/>
                <a:gd name="connsiteX885" fmla="*/ 894106 w 3343682"/>
                <a:gd name="connsiteY885" fmla="*/ 509175 h 5100638"/>
                <a:gd name="connsiteX886" fmla="*/ 873465 w 3343682"/>
                <a:gd name="connsiteY886" fmla="*/ 480923 h 5100638"/>
                <a:gd name="connsiteX887" fmla="*/ 837581 w 3343682"/>
                <a:gd name="connsiteY887" fmla="*/ 455845 h 5100638"/>
                <a:gd name="connsiteX888" fmla="*/ 780422 w 3343682"/>
                <a:gd name="connsiteY888" fmla="*/ 381564 h 5100638"/>
                <a:gd name="connsiteX889" fmla="*/ 804556 w 3343682"/>
                <a:gd name="connsiteY889" fmla="*/ 320298 h 5100638"/>
                <a:gd name="connsiteX890" fmla="*/ 779787 w 3343682"/>
                <a:gd name="connsiteY890" fmla="*/ 304743 h 5100638"/>
                <a:gd name="connsiteX891" fmla="*/ 790901 w 3343682"/>
                <a:gd name="connsiteY891" fmla="*/ 299029 h 5100638"/>
                <a:gd name="connsiteX892" fmla="*/ 791854 w 3343682"/>
                <a:gd name="connsiteY892" fmla="*/ 299029 h 5100638"/>
                <a:gd name="connsiteX893" fmla="*/ 792171 w 3343682"/>
                <a:gd name="connsiteY893" fmla="*/ 298395 h 5100638"/>
                <a:gd name="connsiteX894" fmla="*/ 813765 w 3343682"/>
                <a:gd name="connsiteY894" fmla="*/ 287602 h 5100638"/>
                <a:gd name="connsiteX895" fmla="*/ 827420 w 3343682"/>
                <a:gd name="connsiteY895" fmla="*/ 279983 h 5100638"/>
                <a:gd name="connsiteX896" fmla="*/ 860763 w 3343682"/>
                <a:gd name="connsiteY896" fmla="*/ 248239 h 5100638"/>
                <a:gd name="connsiteX897" fmla="*/ 887437 w 3343682"/>
                <a:gd name="connsiteY897" fmla="*/ 227605 h 5100638"/>
                <a:gd name="connsiteX898" fmla="*/ 899504 w 3343682"/>
                <a:gd name="connsiteY898" fmla="*/ 189830 h 5100638"/>
                <a:gd name="connsiteX899" fmla="*/ 898234 w 3343682"/>
                <a:gd name="connsiteY899" fmla="*/ 178084 h 5100638"/>
                <a:gd name="connsiteX900" fmla="*/ 955394 w 3343682"/>
                <a:gd name="connsiteY900" fmla="*/ 155546 h 5100638"/>
                <a:gd name="connsiteX901" fmla="*/ 980481 w 3343682"/>
                <a:gd name="connsiteY901" fmla="*/ 115231 h 5100638"/>
                <a:gd name="connsiteX902" fmla="*/ 1026208 w 3343682"/>
                <a:gd name="connsiteY902" fmla="*/ 137135 h 5100638"/>
                <a:gd name="connsiteX903" fmla="*/ 1038911 w 3343682"/>
                <a:gd name="connsiteY903" fmla="*/ 123485 h 5100638"/>
                <a:gd name="connsiteX904" fmla="*/ 1037005 w 3343682"/>
                <a:gd name="connsiteY904" fmla="*/ 63171 h 5100638"/>
                <a:gd name="connsiteX905" fmla="*/ 1061457 w 3343682"/>
                <a:gd name="connsiteY905" fmla="*/ 60949 h 5100638"/>
                <a:gd name="connsiteX906" fmla="*/ 1093212 w 3343682"/>
                <a:gd name="connsiteY906" fmla="*/ 67932 h 5100638"/>
                <a:gd name="connsiteX907" fmla="*/ 1099563 w 3343682"/>
                <a:gd name="connsiteY907" fmla="*/ 86027 h 5100638"/>
                <a:gd name="connsiteX908" fmla="*/ 1083050 w 3343682"/>
                <a:gd name="connsiteY908" fmla="*/ 103803 h 5100638"/>
                <a:gd name="connsiteX909" fmla="*/ 1087179 w 3343682"/>
                <a:gd name="connsiteY909" fmla="*/ 109200 h 5100638"/>
                <a:gd name="connsiteX910" fmla="*/ 1112583 w 3343682"/>
                <a:gd name="connsiteY910" fmla="*/ 84439 h 5100638"/>
                <a:gd name="connsiteX911" fmla="*/ 1133542 w 3343682"/>
                <a:gd name="connsiteY911" fmla="*/ 82217 h 5100638"/>
                <a:gd name="connsiteX912" fmla="*/ 1121792 w 3343682"/>
                <a:gd name="connsiteY912" fmla="*/ 71742 h 5100638"/>
                <a:gd name="connsiteX913" fmla="*/ 1128143 w 3343682"/>
                <a:gd name="connsiteY913" fmla="*/ 42537 h 5100638"/>
                <a:gd name="connsiteX914" fmla="*/ 1144021 w 3343682"/>
                <a:gd name="connsiteY914" fmla="*/ 48569 h 5100638"/>
                <a:gd name="connsiteX915" fmla="*/ 1154183 w 3343682"/>
                <a:gd name="connsiteY915" fmla="*/ 28570 h 5100638"/>
                <a:gd name="connsiteX916" fmla="*/ 1146879 w 3343682"/>
                <a:gd name="connsiteY916" fmla="*/ 12698 h 5100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</a:cxnLst>
              <a:rect l="l" t="t" r="r" b="b"/>
              <a:pathLst>
                <a:path w="3343682" h="5100638">
                  <a:moveTo>
                    <a:pt x="120841" y="3033713"/>
                  </a:moveTo>
                  <a:lnTo>
                    <a:pt x="130356" y="3050541"/>
                  </a:lnTo>
                  <a:lnTo>
                    <a:pt x="126550" y="3073718"/>
                  </a:lnTo>
                  <a:lnTo>
                    <a:pt x="121158" y="3103246"/>
                  </a:lnTo>
                  <a:lnTo>
                    <a:pt x="105617" y="3128963"/>
                  </a:lnTo>
                  <a:lnTo>
                    <a:pt x="82781" y="3152141"/>
                  </a:lnTo>
                  <a:lnTo>
                    <a:pt x="97688" y="3161348"/>
                  </a:lnTo>
                  <a:lnTo>
                    <a:pt x="107203" y="3159126"/>
                  </a:lnTo>
                  <a:lnTo>
                    <a:pt x="118938" y="3167381"/>
                  </a:lnTo>
                  <a:lnTo>
                    <a:pt x="126233" y="3168333"/>
                  </a:lnTo>
                  <a:lnTo>
                    <a:pt x="137968" y="3157856"/>
                  </a:lnTo>
                  <a:lnTo>
                    <a:pt x="137651" y="3114676"/>
                  </a:lnTo>
                  <a:lnTo>
                    <a:pt x="156364" y="3109278"/>
                  </a:lnTo>
                  <a:lnTo>
                    <a:pt x="170002" y="3109278"/>
                  </a:lnTo>
                  <a:lnTo>
                    <a:pt x="205525" y="3133091"/>
                  </a:lnTo>
                  <a:lnTo>
                    <a:pt x="232167" y="3141346"/>
                  </a:lnTo>
                  <a:lnTo>
                    <a:pt x="273082" y="3140711"/>
                  </a:lnTo>
                  <a:lnTo>
                    <a:pt x="303213" y="3177223"/>
                  </a:lnTo>
                  <a:lnTo>
                    <a:pt x="289575" y="3216594"/>
                  </a:lnTo>
                  <a:lnTo>
                    <a:pt x="302578" y="3261361"/>
                  </a:lnTo>
                  <a:lnTo>
                    <a:pt x="235022" y="3270251"/>
                  </a:lnTo>
                  <a:lnTo>
                    <a:pt x="156047" y="3251519"/>
                  </a:lnTo>
                  <a:lnTo>
                    <a:pt x="0" y="3245169"/>
                  </a:lnTo>
                  <a:lnTo>
                    <a:pt x="12686" y="3229611"/>
                  </a:lnTo>
                  <a:lnTo>
                    <a:pt x="18713" y="3213736"/>
                  </a:lnTo>
                  <a:lnTo>
                    <a:pt x="37743" y="3213736"/>
                  </a:lnTo>
                  <a:lnTo>
                    <a:pt x="61213" y="3213419"/>
                  </a:lnTo>
                  <a:lnTo>
                    <a:pt x="58676" y="3193416"/>
                  </a:lnTo>
                  <a:lnTo>
                    <a:pt x="48527" y="3201988"/>
                  </a:lnTo>
                  <a:lnTo>
                    <a:pt x="37743" y="3195638"/>
                  </a:lnTo>
                  <a:lnTo>
                    <a:pt x="30131" y="3189288"/>
                  </a:lnTo>
                  <a:lnTo>
                    <a:pt x="14589" y="3202941"/>
                  </a:lnTo>
                  <a:lnTo>
                    <a:pt x="8246" y="3197226"/>
                  </a:lnTo>
                  <a:lnTo>
                    <a:pt x="18396" y="3185478"/>
                  </a:lnTo>
                  <a:lnTo>
                    <a:pt x="19347" y="3169603"/>
                  </a:lnTo>
                  <a:lnTo>
                    <a:pt x="19347" y="3161983"/>
                  </a:lnTo>
                  <a:lnTo>
                    <a:pt x="27911" y="3155633"/>
                  </a:lnTo>
                  <a:lnTo>
                    <a:pt x="38694" y="3161031"/>
                  </a:lnTo>
                  <a:lnTo>
                    <a:pt x="63751" y="3155316"/>
                  </a:lnTo>
                  <a:lnTo>
                    <a:pt x="86904" y="3138488"/>
                  </a:lnTo>
                  <a:lnTo>
                    <a:pt x="106886" y="3112771"/>
                  </a:lnTo>
                  <a:lnTo>
                    <a:pt x="119255" y="3081021"/>
                  </a:lnTo>
                  <a:lnTo>
                    <a:pt x="122110" y="3050541"/>
                  </a:lnTo>
                  <a:close/>
                  <a:moveTo>
                    <a:pt x="1476375" y="1828800"/>
                  </a:moveTo>
                  <a:lnTo>
                    <a:pt x="1477963" y="1847343"/>
                  </a:lnTo>
                  <a:lnTo>
                    <a:pt x="1473200" y="1865560"/>
                  </a:lnTo>
                  <a:lnTo>
                    <a:pt x="1463675" y="1868488"/>
                  </a:lnTo>
                  <a:lnTo>
                    <a:pt x="1458913" y="1844740"/>
                  </a:lnTo>
                  <a:lnTo>
                    <a:pt x="1465580" y="1833029"/>
                  </a:lnTo>
                  <a:close/>
                  <a:moveTo>
                    <a:pt x="1515025" y="1193800"/>
                  </a:moveTo>
                  <a:lnTo>
                    <a:pt x="1522814" y="1202314"/>
                  </a:lnTo>
                  <a:lnTo>
                    <a:pt x="1519386" y="1212089"/>
                  </a:lnTo>
                  <a:lnTo>
                    <a:pt x="1527176" y="1220918"/>
                  </a:lnTo>
                  <a:lnTo>
                    <a:pt x="1520321" y="1239838"/>
                  </a:lnTo>
                  <a:lnTo>
                    <a:pt x="1514713" y="1222810"/>
                  </a:lnTo>
                  <a:lnTo>
                    <a:pt x="1493838" y="1212720"/>
                  </a:lnTo>
                  <a:lnTo>
                    <a:pt x="1500692" y="1197900"/>
                  </a:lnTo>
                  <a:lnTo>
                    <a:pt x="1508170" y="1205152"/>
                  </a:lnTo>
                  <a:close/>
                  <a:moveTo>
                    <a:pt x="1522413" y="1192213"/>
                  </a:moveTo>
                  <a:lnTo>
                    <a:pt x="1538288" y="1195900"/>
                  </a:lnTo>
                  <a:lnTo>
                    <a:pt x="1526624" y="1201738"/>
                  </a:lnTo>
                  <a:close/>
                  <a:moveTo>
                    <a:pt x="2162175" y="814388"/>
                  </a:moveTo>
                  <a:lnTo>
                    <a:pt x="2179638" y="826771"/>
                  </a:lnTo>
                  <a:lnTo>
                    <a:pt x="2175354" y="847726"/>
                  </a:lnTo>
                  <a:lnTo>
                    <a:pt x="2163493" y="836613"/>
                  </a:lnTo>
                  <a:close/>
                  <a:moveTo>
                    <a:pt x="1148467" y="0"/>
                  </a:moveTo>
                  <a:lnTo>
                    <a:pt x="1193242" y="18729"/>
                  </a:lnTo>
                  <a:lnTo>
                    <a:pt x="1216741" y="48886"/>
                  </a:lnTo>
                  <a:lnTo>
                    <a:pt x="1232618" y="48886"/>
                  </a:lnTo>
                  <a:lnTo>
                    <a:pt x="1241192" y="62536"/>
                  </a:lnTo>
                  <a:lnTo>
                    <a:pt x="1256117" y="62218"/>
                  </a:lnTo>
                  <a:lnTo>
                    <a:pt x="1230078" y="104756"/>
                  </a:lnTo>
                  <a:lnTo>
                    <a:pt x="1191971" y="98724"/>
                  </a:lnTo>
                  <a:lnTo>
                    <a:pt x="1163074" y="73646"/>
                  </a:lnTo>
                  <a:lnTo>
                    <a:pt x="1145291" y="96820"/>
                  </a:lnTo>
                  <a:lnTo>
                    <a:pt x="1151642" y="119040"/>
                  </a:lnTo>
                  <a:lnTo>
                    <a:pt x="1169743" y="104438"/>
                  </a:lnTo>
                  <a:lnTo>
                    <a:pt x="1177364" y="114596"/>
                  </a:lnTo>
                  <a:lnTo>
                    <a:pt x="1191019" y="118723"/>
                  </a:lnTo>
                  <a:lnTo>
                    <a:pt x="1170060" y="137769"/>
                  </a:lnTo>
                  <a:lnTo>
                    <a:pt x="1179587" y="149197"/>
                  </a:lnTo>
                  <a:lnTo>
                    <a:pt x="1203721" y="133325"/>
                  </a:lnTo>
                  <a:lnTo>
                    <a:pt x="1251672" y="137135"/>
                  </a:lnTo>
                  <a:lnTo>
                    <a:pt x="1234841" y="167926"/>
                  </a:lnTo>
                  <a:lnTo>
                    <a:pt x="1239287" y="177132"/>
                  </a:lnTo>
                  <a:lnTo>
                    <a:pt x="1267549" y="149515"/>
                  </a:lnTo>
                  <a:lnTo>
                    <a:pt x="1269772" y="177132"/>
                  </a:lnTo>
                  <a:lnTo>
                    <a:pt x="1291048" y="199988"/>
                  </a:lnTo>
                  <a:lnTo>
                    <a:pt x="1281839" y="226335"/>
                  </a:lnTo>
                  <a:lnTo>
                    <a:pt x="1260563" y="233954"/>
                  </a:lnTo>
                  <a:lnTo>
                    <a:pt x="1248179" y="246969"/>
                  </a:lnTo>
                  <a:lnTo>
                    <a:pt x="1247543" y="291093"/>
                  </a:lnTo>
                  <a:lnTo>
                    <a:pt x="1222457" y="314267"/>
                  </a:lnTo>
                  <a:lnTo>
                    <a:pt x="1231031" y="331091"/>
                  </a:lnTo>
                  <a:lnTo>
                    <a:pt x="1254212" y="318393"/>
                  </a:lnTo>
                  <a:lnTo>
                    <a:pt x="1264374" y="251731"/>
                  </a:lnTo>
                  <a:lnTo>
                    <a:pt x="1300892" y="238081"/>
                  </a:lnTo>
                  <a:lnTo>
                    <a:pt x="1310102" y="191417"/>
                  </a:lnTo>
                  <a:lnTo>
                    <a:pt x="1328202" y="189195"/>
                  </a:lnTo>
                  <a:lnTo>
                    <a:pt x="1339634" y="180624"/>
                  </a:lnTo>
                  <a:lnTo>
                    <a:pt x="1391713" y="193639"/>
                  </a:lnTo>
                  <a:lnTo>
                    <a:pt x="1435218" y="201893"/>
                  </a:lnTo>
                  <a:lnTo>
                    <a:pt x="1445062" y="221574"/>
                  </a:lnTo>
                  <a:lnTo>
                    <a:pt x="1455224" y="212051"/>
                  </a:lnTo>
                  <a:lnTo>
                    <a:pt x="1459669" y="194274"/>
                  </a:lnTo>
                  <a:lnTo>
                    <a:pt x="1496823" y="205384"/>
                  </a:lnTo>
                  <a:lnTo>
                    <a:pt x="1515876" y="219987"/>
                  </a:lnTo>
                  <a:lnTo>
                    <a:pt x="1522228" y="211416"/>
                  </a:lnTo>
                  <a:lnTo>
                    <a:pt x="1529531" y="231732"/>
                  </a:lnTo>
                  <a:lnTo>
                    <a:pt x="1557158" y="230145"/>
                  </a:lnTo>
                  <a:lnTo>
                    <a:pt x="1577482" y="242525"/>
                  </a:lnTo>
                  <a:lnTo>
                    <a:pt x="1596535" y="262524"/>
                  </a:lnTo>
                  <a:lnTo>
                    <a:pt x="1616541" y="270777"/>
                  </a:lnTo>
                  <a:lnTo>
                    <a:pt x="1633054" y="291728"/>
                  </a:lnTo>
                  <a:lnTo>
                    <a:pt x="1658458" y="300934"/>
                  </a:lnTo>
                  <a:lnTo>
                    <a:pt x="1664809" y="315854"/>
                  </a:lnTo>
                  <a:lnTo>
                    <a:pt x="1693389" y="336170"/>
                  </a:lnTo>
                  <a:lnTo>
                    <a:pt x="1763251" y="409499"/>
                  </a:lnTo>
                  <a:lnTo>
                    <a:pt x="1770555" y="430767"/>
                  </a:lnTo>
                  <a:lnTo>
                    <a:pt x="1784527" y="435846"/>
                  </a:lnTo>
                  <a:lnTo>
                    <a:pt x="1798182" y="450449"/>
                  </a:lnTo>
                  <a:lnTo>
                    <a:pt x="1804533" y="446004"/>
                  </a:lnTo>
                  <a:lnTo>
                    <a:pt x="1789608" y="430450"/>
                  </a:lnTo>
                  <a:lnTo>
                    <a:pt x="1789608" y="414578"/>
                  </a:lnTo>
                  <a:lnTo>
                    <a:pt x="1818505" y="439656"/>
                  </a:lnTo>
                  <a:lnTo>
                    <a:pt x="1818505" y="451401"/>
                  </a:lnTo>
                  <a:lnTo>
                    <a:pt x="1831525" y="470130"/>
                  </a:lnTo>
                  <a:lnTo>
                    <a:pt x="1883604" y="490764"/>
                  </a:lnTo>
                  <a:lnTo>
                    <a:pt x="1900434" y="505366"/>
                  </a:lnTo>
                  <a:lnTo>
                    <a:pt x="1896941" y="480923"/>
                  </a:lnTo>
                  <a:lnTo>
                    <a:pt x="1942986" y="526952"/>
                  </a:lnTo>
                  <a:lnTo>
                    <a:pt x="1946162" y="538697"/>
                  </a:lnTo>
                  <a:lnTo>
                    <a:pt x="1958229" y="547903"/>
                  </a:lnTo>
                  <a:lnTo>
                    <a:pt x="1955053" y="565997"/>
                  </a:lnTo>
                  <a:lnTo>
                    <a:pt x="1966485" y="580599"/>
                  </a:lnTo>
                  <a:lnTo>
                    <a:pt x="1978235" y="566949"/>
                  </a:lnTo>
                  <a:lnTo>
                    <a:pt x="1999511" y="584726"/>
                  </a:lnTo>
                  <a:lnTo>
                    <a:pt x="2024915" y="593932"/>
                  </a:lnTo>
                  <a:lnTo>
                    <a:pt x="2015706" y="638056"/>
                  </a:lnTo>
                  <a:lnTo>
                    <a:pt x="2030949" y="655833"/>
                  </a:lnTo>
                  <a:lnTo>
                    <a:pt x="2027138" y="706623"/>
                  </a:lnTo>
                  <a:lnTo>
                    <a:pt x="2032537" y="722178"/>
                  </a:lnTo>
                  <a:lnTo>
                    <a:pt x="2050320" y="711703"/>
                  </a:lnTo>
                  <a:lnTo>
                    <a:pt x="2054130" y="743129"/>
                  </a:lnTo>
                  <a:lnTo>
                    <a:pt x="2012213" y="826933"/>
                  </a:lnTo>
                  <a:lnTo>
                    <a:pt x="1950608" y="919944"/>
                  </a:lnTo>
                  <a:lnTo>
                    <a:pt x="1879158" y="954227"/>
                  </a:lnTo>
                  <a:lnTo>
                    <a:pt x="1809614" y="980257"/>
                  </a:lnTo>
                  <a:lnTo>
                    <a:pt x="1720699" y="970417"/>
                  </a:lnTo>
                  <a:lnTo>
                    <a:pt x="1649249" y="934228"/>
                  </a:lnTo>
                  <a:lnTo>
                    <a:pt x="1587009" y="929467"/>
                  </a:lnTo>
                  <a:lnTo>
                    <a:pt x="1545091" y="911055"/>
                  </a:lnTo>
                  <a:lnTo>
                    <a:pt x="1532707" y="917404"/>
                  </a:lnTo>
                  <a:lnTo>
                    <a:pt x="1497776" y="896453"/>
                  </a:lnTo>
                  <a:lnTo>
                    <a:pt x="1488249" y="905976"/>
                  </a:lnTo>
                  <a:lnTo>
                    <a:pt x="1478405" y="880898"/>
                  </a:lnTo>
                  <a:lnTo>
                    <a:pt x="1453318" y="882486"/>
                  </a:lnTo>
                  <a:lnTo>
                    <a:pt x="1424103" y="855186"/>
                  </a:lnTo>
                  <a:lnTo>
                    <a:pt x="1406638" y="881533"/>
                  </a:lnTo>
                  <a:lnTo>
                    <a:pt x="1382186" y="859630"/>
                  </a:lnTo>
                  <a:lnTo>
                    <a:pt x="1391395" y="836457"/>
                  </a:lnTo>
                  <a:lnTo>
                    <a:pt x="1372025" y="831377"/>
                  </a:lnTo>
                  <a:lnTo>
                    <a:pt x="1367896" y="818680"/>
                  </a:lnTo>
                  <a:lnTo>
                    <a:pt x="1352019" y="822172"/>
                  </a:lnTo>
                  <a:lnTo>
                    <a:pt x="1338046" y="841218"/>
                  </a:lnTo>
                  <a:lnTo>
                    <a:pt x="1308514" y="818362"/>
                  </a:lnTo>
                  <a:lnTo>
                    <a:pt x="1304386" y="825664"/>
                  </a:lnTo>
                  <a:lnTo>
                    <a:pt x="1272313" y="814553"/>
                  </a:lnTo>
                  <a:lnTo>
                    <a:pt x="1267232" y="801855"/>
                  </a:lnTo>
                  <a:lnTo>
                    <a:pt x="1246908" y="797729"/>
                  </a:lnTo>
                  <a:lnTo>
                    <a:pt x="1234841" y="749478"/>
                  </a:lnTo>
                  <a:lnTo>
                    <a:pt x="1210390" y="731701"/>
                  </a:lnTo>
                  <a:lnTo>
                    <a:pt x="1162757" y="729796"/>
                  </a:lnTo>
                  <a:lnTo>
                    <a:pt x="1158311" y="735193"/>
                  </a:lnTo>
                  <a:lnTo>
                    <a:pt x="1170060" y="740589"/>
                  </a:lnTo>
                  <a:lnTo>
                    <a:pt x="1188478" y="762493"/>
                  </a:lnTo>
                  <a:lnTo>
                    <a:pt x="1204039" y="758366"/>
                  </a:lnTo>
                  <a:lnTo>
                    <a:pt x="1198005" y="783444"/>
                  </a:lnTo>
                  <a:lnTo>
                    <a:pt x="1211025" y="812649"/>
                  </a:lnTo>
                  <a:lnTo>
                    <a:pt x="1222774" y="817093"/>
                  </a:lnTo>
                  <a:lnTo>
                    <a:pt x="1239922" y="840901"/>
                  </a:lnTo>
                  <a:lnTo>
                    <a:pt x="1264374" y="851376"/>
                  </a:lnTo>
                  <a:lnTo>
                    <a:pt x="1250719" y="862804"/>
                  </a:lnTo>
                  <a:lnTo>
                    <a:pt x="1251989" y="878994"/>
                  </a:lnTo>
                  <a:lnTo>
                    <a:pt x="1272948" y="877724"/>
                  </a:lnTo>
                  <a:lnTo>
                    <a:pt x="1313277" y="905659"/>
                  </a:lnTo>
                  <a:lnTo>
                    <a:pt x="1309466" y="919626"/>
                  </a:lnTo>
                  <a:lnTo>
                    <a:pt x="1281839" y="924705"/>
                  </a:lnTo>
                  <a:lnTo>
                    <a:pt x="1294541" y="937403"/>
                  </a:lnTo>
                  <a:lnTo>
                    <a:pt x="1318040" y="933911"/>
                  </a:lnTo>
                  <a:lnTo>
                    <a:pt x="1352019" y="942164"/>
                  </a:lnTo>
                  <a:lnTo>
                    <a:pt x="1363768" y="955814"/>
                  </a:lnTo>
                  <a:lnTo>
                    <a:pt x="1359640" y="974543"/>
                  </a:lnTo>
                  <a:lnTo>
                    <a:pt x="1377741" y="971369"/>
                  </a:lnTo>
                  <a:lnTo>
                    <a:pt x="1407591" y="986923"/>
                  </a:lnTo>
                  <a:lnTo>
                    <a:pt x="1417117" y="1016445"/>
                  </a:lnTo>
                  <a:lnTo>
                    <a:pt x="1426961" y="1026921"/>
                  </a:lnTo>
                  <a:lnTo>
                    <a:pt x="1405050" y="1059617"/>
                  </a:lnTo>
                  <a:lnTo>
                    <a:pt x="1416800" y="1088187"/>
                  </a:lnTo>
                  <a:lnTo>
                    <a:pt x="1407273" y="1096758"/>
                  </a:lnTo>
                  <a:lnTo>
                    <a:pt x="1405368" y="1134533"/>
                  </a:lnTo>
                  <a:lnTo>
                    <a:pt x="1380281" y="1132629"/>
                  </a:lnTo>
                  <a:lnTo>
                    <a:pt x="1371707" y="1150723"/>
                  </a:lnTo>
                  <a:lnTo>
                    <a:pt x="1389808" y="1159929"/>
                  </a:lnTo>
                  <a:lnTo>
                    <a:pt x="1390125" y="1175801"/>
                  </a:lnTo>
                  <a:lnTo>
                    <a:pt x="1401875" y="1183102"/>
                  </a:lnTo>
                  <a:lnTo>
                    <a:pt x="1418387" y="1256431"/>
                  </a:lnTo>
                  <a:lnTo>
                    <a:pt x="1436170" y="1250082"/>
                  </a:lnTo>
                  <a:lnTo>
                    <a:pt x="1439664" y="1276430"/>
                  </a:lnTo>
                  <a:lnTo>
                    <a:pt x="1428232" y="1294524"/>
                  </a:lnTo>
                  <a:lnTo>
                    <a:pt x="1448555" y="1318332"/>
                  </a:lnTo>
                  <a:lnTo>
                    <a:pt x="1435853" y="1329125"/>
                  </a:lnTo>
                  <a:lnTo>
                    <a:pt x="1401239" y="1347536"/>
                  </a:lnTo>
                  <a:lnTo>
                    <a:pt x="1376470" y="1410707"/>
                  </a:lnTo>
                  <a:lnTo>
                    <a:pt x="1379963" y="1464672"/>
                  </a:lnTo>
                  <a:lnTo>
                    <a:pt x="1380281" y="1504352"/>
                  </a:lnTo>
                  <a:lnTo>
                    <a:pt x="1372025" y="1520541"/>
                  </a:lnTo>
                  <a:lnTo>
                    <a:pt x="1391395" y="1537048"/>
                  </a:lnTo>
                  <a:lnTo>
                    <a:pt x="1391078" y="1517367"/>
                  </a:lnTo>
                  <a:lnTo>
                    <a:pt x="1398382" y="1512923"/>
                  </a:lnTo>
                  <a:lnTo>
                    <a:pt x="1417117" y="1577046"/>
                  </a:lnTo>
                  <a:lnTo>
                    <a:pt x="1432042" y="1577681"/>
                  </a:lnTo>
                  <a:lnTo>
                    <a:pt x="1437758" y="1630376"/>
                  </a:lnTo>
                  <a:lnTo>
                    <a:pt x="1446015" y="1642121"/>
                  </a:lnTo>
                  <a:lnTo>
                    <a:pt x="1437123" y="1658628"/>
                  </a:lnTo>
                  <a:lnTo>
                    <a:pt x="1439981" y="1672596"/>
                  </a:lnTo>
                  <a:lnTo>
                    <a:pt x="1428867" y="1662438"/>
                  </a:lnTo>
                  <a:lnTo>
                    <a:pt x="1417752" y="1673865"/>
                  </a:lnTo>
                  <a:lnTo>
                    <a:pt x="1409178" y="1672596"/>
                  </a:lnTo>
                  <a:lnTo>
                    <a:pt x="1398699" y="1669421"/>
                  </a:lnTo>
                  <a:lnTo>
                    <a:pt x="1391395" y="1679579"/>
                  </a:lnTo>
                  <a:lnTo>
                    <a:pt x="1407908" y="1684023"/>
                  </a:lnTo>
                  <a:lnTo>
                    <a:pt x="1410449" y="1708466"/>
                  </a:lnTo>
                  <a:lnTo>
                    <a:pt x="1424103" y="1717355"/>
                  </a:lnTo>
                  <a:lnTo>
                    <a:pt x="1435853" y="1709419"/>
                  </a:lnTo>
                  <a:lnTo>
                    <a:pt x="1449190" y="1724021"/>
                  </a:lnTo>
                  <a:lnTo>
                    <a:pt x="1467291" y="1718624"/>
                  </a:lnTo>
                  <a:lnTo>
                    <a:pt x="1482216" y="1723069"/>
                  </a:lnTo>
                  <a:lnTo>
                    <a:pt x="1477770" y="1738623"/>
                  </a:lnTo>
                  <a:lnTo>
                    <a:pt x="1495553" y="1777034"/>
                  </a:lnTo>
                  <a:lnTo>
                    <a:pt x="1497141" y="1792588"/>
                  </a:lnTo>
                  <a:lnTo>
                    <a:pt x="1492377" y="1807508"/>
                  </a:lnTo>
                  <a:lnTo>
                    <a:pt x="1480946" y="1808460"/>
                  </a:lnTo>
                  <a:lnTo>
                    <a:pt x="1478723" y="1815761"/>
                  </a:lnTo>
                  <a:lnTo>
                    <a:pt x="1470149" y="1813222"/>
                  </a:lnTo>
                  <a:lnTo>
                    <a:pt x="1464115" y="1800524"/>
                  </a:lnTo>
                  <a:lnTo>
                    <a:pt x="1456176" y="1791636"/>
                  </a:lnTo>
                  <a:lnTo>
                    <a:pt x="1448555" y="1792588"/>
                  </a:lnTo>
                  <a:lnTo>
                    <a:pt x="1450460" y="1807508"/>
                  </a:lnTo>
                  <a:lnTo>
                    <a:pt x="1458399" y="1810682"/>
                  </a:lnTo>
                  <a:lnTo>
                    <a:pt x="1456176" y="1825602"/>
                  </a:lnTo>
                  <a:lnTo>
                    <a:pt x="1453953" y="1834808"/>
                  </a:lnTo>
                  <a:lnTo>
                    <a:pt x="1457764" y="1844648"/>
                  </a:lnTo>
                  <a:lnTo>
                    <a:pt x="1447285" y="1840204"/>
                  </a:lnTo>
                  <a:lnTo>
                    <a:pt x="1439981" y="1833538"/>
                  </a:lnTo>
                  <a:lnTo>
                    <a:pt x="1433948" y="1813222"/>
                  </a:lnTo>
                  <a:lnTo>
                    <a:pt x="1428232" y="1799572"/>
                  </a:lnTo>
                  <a:lnTo>
                    <a:pt x="1419023" y="1790049"/>
                  </a:lnTo>
                  <a:lnTo>
                    <a:pt x="1419658" y="1768780"/>
                  </a:lnTo>
                  <a:lnTo>
                    <a:pt x="1410449" y="1747512"/>
                  </a:lnTo>
                  <a:lnTo>
                    <a:pt x="1399334" y="1725291"/>
                  </a:lnTo>
                  <a:lnTo>
                    <a:pt x="1396794" y="1744972"/>
                  </a:lnTo>
                  <a:lnTo>
                    <a:pt x="1395524" y="1756717"/>
                  </a:lnTo>
                  <a:lnTo>
                    <a:pt x="1417117" y="1779256"/>
                  </a:lnTo>
                  <a:lnTo>
                    <a:pt x="1419023" y="1790049"/>
                  </a:lnTo>
                  <a:lnTo>
                    <a:pt x="1419658" y="1806873"/>
                  </a:lnTo>
                  <a:lnTo>
                    <a:pt x="1409178" y="1800207"/>
                  </a:lnTo>
                  <a:lnTo>
                    <a:pt x="1404415" y="1783065"/>
                  </a:lnTo>
                  <a:lnTo>
                    <a:pt x="1392030" y="1771320"/>
                  </a:lnTo>
                  <a:lnTo>
                    <a:pt x="1389490" y="1784970"/>
                  </a:lnTo>
                  <a:lnTo>
                    <a:pt x="1408861" y="1805603"/>
                  </a:lnTo>
                  <a:lnTo>
                    <a:pt x="1417117" y="1821475"/>
                  </a:lnTo>
                  <a:lnTo>
                    <a:pt x="1401239" y="1817983"/>
                  </a:lnTo>
                  <a:lnTo>
                    <a:pt x="1401875" y="1829411"/>
                  </a:lnTo>
                  <a:lnTo>
                    <a:pt x="1415212" y="1843696"/>
                  </a:lnTo>
                  <a:lnTo>
                    <a:pt x="1425374" y="1871313"/>
                  </a:lnTo>
                  <a:lnTo>
                    <a:pt x="1419023" y="1870996"/>
                  </a:lnTo>
                  <a:lnTo>
                    <a:pt x="1405368" y="1857029"/>
                  </a:lnTo>
                  <a:lnTo>
                    <a:pt x="1397429" y="1855759"/>
                  </a:lnTo>
                  <a:lnTo>
                    <a:pt x="1390125" y="1841791"/>
                  </a:lnTo>
                  <a:lnTo>
                    <a:pt x="1380598" y="1836395"/>
                  </a:lnTo>
                  <a:lnTo>
                    <a:pt x="1379328" y="1855441"/>
                  </a:lnTo>
                  <a:lnTo>
                    <a:pt x="1395841" y="1858933"/>
                  </a:lnTo>
                  <a:lnTo>
                    <a:pt x="1402827" y="1870679"/>
                  </a:lnTo>
                  <a:lnTo>
                    <a:pt x="1405685" y="1887503"/>
                  </a:lnTo>
                  <a:lnTo>
                    <a:pt x="1394571" y="1877662"/>
                  </a:lnTo>
                  <a:lnTo>
                    <a:pt x="1389808" y="1884963"/>
                  </a:lnTo>
                  <a:lnTo>
                    <a:pt x="1395206" y="1891312"/>
                  </a:lnTo>
                  <a:lnTo>
                    <a:pt x="1381234" y="1892265"/>
                  </a:lnTo>
                  <a:lnTo>
                    <a:pt x="1380916" y="1900518"/>
                  </a:lnTo>
                  <a:lnTo>
                    <a:pt x="1416482" y="1928770"/>
                  </a:lnTo>
                  <a:lnTo>
                    <a:pt x="1475865" y="1959879"/>
                  </a:lnTo>
                  <a:lnTo>
                    <a:pt x="1491742" y="1968768"/>
                  </a:lnTo>
                  <a:lnTo>
                    <a:pt x="1501269" y="2007178"/>
                  </a:lnTo>
                  <a:lnTo>
                    <a:pt x="1500951" y="2020511"/>
                  </a:lnTo>
                  <a:lnTo>
                    <a:pt x="1491742" y="2043366"/>
                  </a:lnTo>
                  <a:lnTo>
                    <a:pt x="1496823" y="2061460"/>
                  </a:lnTo>
                  <a:lnTo>
                    <a:pt x="1517464" y="2072888"/>
                  </a:lnTo>
                  <a:lnTo>
                    <a:pt x="1548584" y="2054477"/>
                  </a:lnTo>
                  <a:lnTo>
                    <a:pt x="1557794" y="2028447"/>
                  </a:lnTo>
                  <a:lnTo>
                    <a:pt x="1575894" y="2019558"/>
                  </a:lnTo>
                  <a:lnTo>
                    <a:pt x="1586691" y="1978291"/>
                  </a:lnTo>
                  <a:lnTo>
                    <a:pt x="1577482" y="1963689"/>
                  </a:lnTo>
                  <a:lnTo>
                    <a:pt x="1587009" y="1961784"/>
                  </a:lnTo>
                  <a:lnTo>
                    <a:pt x="1588279" y="1950039"/>
                  </a:lnTo>
                  <a:lnTo>
                    <a:pt x="1560334" y="1928135"/>
                  </a:lnTo>
                  <a:lnTo>
                    <a:pt x="1553983" y="1890360"/>
                  </a:lnTo>
                  <a:lnTo>
                    <a:pt x="1541598" y="1877345"/>
                  </a:lnTo>
                  <a:lnTo>
                    <a:pt x="1505715" y="1843696"/>
                  </a:lnTo>
                  <a:lnTo>
                    <a:pt x="1502857" y="1826554"/>
                  </a:lnTo>
                  <a:lnTo>
                    <a:pt x="1506350" y="1811000"/>
                  </a:lnTo>
                  <a:lnTo>
                    <a:pt x="1515241" y="1794493"/>
                  </a:lnTo>
                  <a:lnTo>
                    <a:pt x="1514289" y="1782747"/>
                  </a:lnTo>
                  <a:lnTo>
                    <a:pt x="1505080" y="1775129"/>
                  </a:lnTo>
                  <a:lnTo>
                    <a:pt x="1506350" y="1763701"/>
                  </a:lnTo>
                  <a:lnTo>
                    <a:pt x="1513018" y="1753225"/>
                  </a:lnTo>
                  <a:lnTo>
                    <a:pt x="1510478" y="1729100"/>
                  </a:lnTo>
                  <a:lnTo>
                    <a:pt x="1493965" y="1711641"/>
                  </a:lnTo>
                  <a:lnTo>
                    <a:pt x="1481263" y="1712593"/>
                  </a:lnTo>
                  <a:lnTo>
                    <a:pt x="1475547" y="1697673"/>
                  </a:lnTo>
                  <a:lnTo>
                    <a:pt x="1459669" y="1692912"/>
                  </a:lnTo>
                  <a:lnTo>
                    <a:pt x="1451095" y="1694816"/>
                  </a:lnTo>
                  <a:lnTo>
                    <a:pt x="1435218" y="1690055"/>
                  </a:lnTo>
                  <a:lnTo>
                    <a:pt x="1434583" y="1682754"/>
                  </a:lnTo>
                  <a:lnTo>
                    <a:pt x="1439981" y="1672596"/>
                  </a:lnTo>
                  <a:lnTo>
                    <a:pt x="1452048" y="1655771"/>
                  </a:lnTo>
                  <a:lnTo>
                    <a:pt x="1446015" y="1642121"/>
                  </a:lnTo>
                  <a:lnTo>
                    <a:pt x="1454589" y="1626249"/>
                  </a:lnTo>
                  <a:lnTo>
                    <a:pt x="1451095" y="1604028"/>
                  </a:lnTo>
                  <a:lnTo>
                    <a:pt x="1447602" y="1569110"/>
                  </a:lnTo>
                  <a:lnTo>
                    <a:pt x="1461257" y="1576729"/>
                  </a:lnTo>
                  <a:lnTo>
                    <a:pt x="1499681" y="1567840"/>
                  </a:lnTo>
                  <a:lnTo>
                    <a:pt x="1491107" y="1556095"/>
                  </a:lnTo>
                  <a:lnTo>
                    <a:pt x="1457129" y="1551333"/>
                  </a:lnTo>
                  <a:lnTo>
                    <a:pt x="1454589" y="1524986"/>
                  </a:lnTo>
                  <a:lnTo>
                    <a:pt x="1444109" y="1522763"/>
                  </a:lnTo>
                  <a:lnTo>
                    <a:pt x="1435535" y="1508479"/>
                  </a:lnTo>
                  <a:lnTo>
                    <a:pt x="1398064" y="1468481"/>
                  </a:lnTo>
                  <a:lnTo>
                    <a:pt x="1387267" y="1462450"/>
                  </a:lnTo>
                  <a:lnTo>
                    <a:pt x="1383139" y="1451339"/>
                  </a:lnTo>
                  <a:lnTo>
                    <a:pt x="1379646" y="1411342"/>
                  </a:lnTo>
                  <a:lnTo>
                    <a:pt x="1404097" y="1351028"/>
                  </a:lnTo>
                  <a:lnTo>
                    <a:pt x="1443792" y="1352298"/>
                  </a:lnTo>
                  <a:lnTo>
                    <a:pt x="1448873" y="1366900"/>
                  </a:lnTo>
                  <a:lnTo>
                    <a:pt x="1461575" y="1376423"/>
                  </a:lnTo>
                  <a:lnTo>
                    <a:pt x="1481898" y="1393248"/>
                  </a:lnTo>
                  <a:lnTo>
                    <a:pt x="1498729" y="1387851"/>
                  </a:lnTo>
                  <a:lnTo>
                    <a:pt x="1508255" y="1371979"/>
                  </a:lnTo>
                  <a:lnTo>
                    <a:pt x="1523180" y="1384359"/>
                  </a:lnTo>
                  <a:lnTo>
                    <a:pt x="1535882" y="1411342"/>
                  </a:lnTo>
                  <a:lnTo>
                    <a:pt x="1557476" y="1418643"/>
                  </a:lnTo>
                  <a:lnTo>
                    <a:pt x="1563827" y="1452609"/>
                  </a:lnTo>
                  <a:lnTo>
                    <a:pt x="1588279" y="1458641"/>
                  </a:lnTo>
                  <a:lnTo>
                    <a:pt x="1600028" y="1468799"/>
                  </a:lnTo>
                  <a:lnTo>
                    <a:pt x="1632101" y="1481179"/>
                  </a:lnTo>
                  <a:lnTo>
                    <a:pt x="1660681" y="1480861"/>
                  </a:lnTo>
                  <a:lnTo>
                    <a:pt x="1674336" y="1494511"/>
                  </a:lnTo>
                  <a:lnTo>
                    <a:pt x="1687991" y="1490385"/>
                  </a:lnTo>
                  <a:lnTo>
                    <a:pt x="1698787" y="1472290"/>
                  </a:lnTo>
                  <a:lnTo>
                    <a:pt x="1734353" y="1467846"/>
                  </a:lnTo>
                  <a:lnTo>
                    <a:pt x="1748643" y="1484353"/>
                  </a:lnTo>
                  <a:lnTo>
                    <a:pt x="1765156" y="1472608"/>
                  </a:lnTo>
                  <a:lnTo>
                    <a:pt x="1744198" y="1459275"/>
                  </a:lnTo>
                  <a:lnTo>
                    <a:pt x="1726732" y="1412929"/>
                  </a:lnTo>
                  <a:lnTo>
                    <a:pt x="1735941" y="1394835"/>
                  </a:lnTo>
                  <a:lnTo>
                    <a:pt x="1718793" y="1375154"/>
                  </a:lnTo>
                  <a:lnTo>
                    <a:pt x="1716570" y="1353250"/>
                  </a:lnTo>
                  <a:lnTo>
                    <a:pt x="1701010" y="1353250"/>
                  </a:lnTo>
                  <a:lnTo>
                    <a:pt x="1667985" y="1369440"/>
                  </a:lnTo>
                  <a:lnTo>
                    <a:pt x="1647661" y="1361821"/>
                  </a:lnTo>
                  <a:lnTo>
                    <a:pt x="1614318" y="1302460"/>
                  </a:lnTo>
                  <a:lnTo>
                    <a:pt x="1591454" y="1292302"/>
                  </a:lnTo>
                  <a:lnTo>
                    <a:pt x="1588279" y="1258653"/>
                  </a:lnTo>
                  <a:lnTo>
                    <a:pt x="1619717" y="1235797"/>
                  </a:lnTo>
                  <a:lnTo>
                    <a:pt x="1622892" y="1202148"/>
                  </a:lnTo>
                  <a:lnTo>
                    <a:pt x="1640993" y="1192625"/>
                  </a:lnTo>
                  <a:lnTo>
                    <a:pt x="1701645" y="1221512"/>
                  </a:lnTo>
                  <a:lnTo>
                    <a:pt x="1704186" y="1238337"/>
                  </a:lnTo>
                  <a:lnTo>
                    <a:pt x="1718793" y="1258970"/>
                  </a:lnTo>
                  <a:lnTo>
                    <a:pt x="1733718" y="1253891"/>
                  </a:lnTo>
                  <a:lnTo>
                    <a:pt x="1762298" y="1265001"/>
                  </a:lnTo>
                  <a:lnTo>
                    <a:pt x="1766744" y="1275795"/>
                  </a:lnTo>
                  <a:lnTo>
                    <a:pt x="1732766" y="1282461"/>
                  </a:lnTo>
                  <a:lnTo>
                    <a:pt x="1738482" y="1293571"/>
                  </a:lnTo>
                  <a:lnTo>
                    <a:pt x="1736259" y="1307539"/>
                  </a:lnTo>
                  <a:lnTo>
                    <a:pt x="1748008" y="1307539"/>
                  </a:lnTo>
                  <a:lnTo>
                    <a:pt x="1760393" y="1288492"/>
                  </a:lnTo>
                  <a:lnTo>
                    <a:pt x="1777223" y="1283731"/>
                  </a:lnTo>
                  <a:lnTo>
                    <a:pt x="1778493" y="1270398"/>
                  </a:lnTo>
                  <a:lnTo>
                    <a:pt x="1788020" y="1280556"/>
                  </a:lnTo>
                  <a:lnTo>
                    <a:pt x="1815647" y="1283413"/>
                  </a:lnTo>
                  <a:lnTo>
                    <a:pt x="1850578" y="1307539"/>
                  </a:lnTo>
                  <a:lnTo>
                    <a:pt x="1867409" y="1307539"/>
                  </a:lnTo>
                  <a:lnTo>
                    <a:pt x="1886779" y="1320871"/>
                  </a:lnTo>
                  <a:lnTo>
                    <a:pt x="1901387" y="1319919"/>
                  </a:lnTo>
                  <a:lnTo>
                    <a:pt x="1909008" y="1304999"/>
                  </a:lnTo>
                  <a:lnTo>
                    <a:pt x="1931237" y="1324680"/>
                  </a:lnTo>
                  <a:lnTo>
                    <a:pt x="1984268" y="1331664"/>
                  </a:lnTo>
                  <a:lnTo>
                    <a:pt x="2013801" y="1361186"/>
                  </a:lnTo>
                  <a:lnTo>
                    <a:pt x="2032219" y="1380868"/>
                  </a:lnTo>
                  <a:lnTo>
                    <a:pt x="2056988" y="1391978"/>
                  </a:lnTo>
                  <a:lnTo>
                    <a:pt x="2077947" y="1419278"/>
                  </a:lnTo>
                  <a:lnTo>
                    <a:pt x="2075089" y="1451657"/>
                  </a:lnTo>
                  <a:lnTo>
                    <a:pt x="2092237" y="1443403"/>
                  </a:lnTo>
                  <a:lnTo>
                    <a:pt x="2096047" y="1428483"/>
                  </a:lnTo>
                  <a:lnTo>
                    <a:pt x="2110972" y="1427531"/>
                  </a:lnTo>
                  <a:lnTo>
                    <a:pt x="2110655" y="1374836"/>
                  </a:lnTo>
                  <a:lnTo>
                    <a:pt x="2094777" y="1367535"/>
                  </a:lnTo>
                  <a:lnTo>
                    <a:pt x="2077629" y="1377058"/>
                  </a:lnTo>
                  <a:lnTo>
                    <a:pt x="2064927" y="1372932"/>
                  </a:lnTo>
                  <a:lnTo>
                    <a:pt x="2038570" y="1356425"/>
                  </a:lnTo>
                  <a:lnTo>
                    <a:pt x="2015071" y="1348171"/>
                  </a:lnTo>
                  <a:lnTo>
                    <a:pt x="1988079" y="1314522"/>
                  </a:lnTo>
                  <a:lnTo>
                    <a:pt x="1985856" y="1289445"/>
                  </a:lnTo>
                  <a:lnTo>
                    <a:pt x="1977282" y="1280874"/>
                  </a:lnTo>
                  <a:lnTo>
                    <a:pt x="1972836" y="1262145"/>
                  </a:lnTo>
                  <a:lnTo>
                    <a:pt x="1958864" y="1228496"/>
                  </a:lnTo>
                  <a:lnTo>
                    <a:pt x="1939811" y="1223417"/>
                  </a:lnTo>
                  <a:lnTo>
                    <a:pt x="1931237" y="1211037"/>
                  </a:lnTo>
                  <a:lnTo>
                    <a:pt x="1899482" y="1097393"/>
                  </a:lnTo>
                  <a:lnTo>
                    <a:pt x="1969661" y="1043111"/>
                  </a:lnTo>
                  <a:lnTo>
                    <a:pt x="1975059" y="1025334"/>
                  </a:lnTo>
                  <a:lnTo>
                    <a:pt x="2002369" y="1001526"/>
                  </a:lnTo>
                  <a:lnTo>
                    <a:pt x="2046509" y="992638"/>
                  </a:lnTo>
                  <a:lnTo>
                    <a:pt x="2120181" y="918356"/>
                  </a:lnTo>
                  <a:lnTo>
                    <a:pt x="2116053" y="907881"/>
                  </a:lnTo>
                  <a:lnTo>
                    <a:pt x="2134789" y="898358"/>
                  </a:lnTo>
                  <a:lnTo>
                    <a:pt x="2137964" y="878041"/>
                  </a:lnTo>
                  <a:lnTo>
                    <a:pt x="2158605" y="881216"/>
                  </a:lnTo>
                  <a:lnTo>
                    <a:pt x="2171943" y="906294"/>
                  </a:lnTo>
                  <a:lnTo>
                    <a:pt x="2204333" y="897723"/>
                  </a:lnTo>
                  <a:lnTo>
                    <a:pt x="2221799" y="914230"/>
                  </a:lnTo>
                  <a:lnTo>
                    <a:pt x="2234183" y="905659"/>
                  </a:lnTo>
                  <a:lnTo>
                    <a:pt x="2243075" y="922801"/>
                  </a:lnTo>
                  <a:lnTo>
                    <a:pt x="2273878" y="946291"/>
                  </a:lnTo>
                  <a:lnTo>
                    <a:pt x="2238947" y="961528"/>
                  </a:lnTo>
                  <a:lnTo>
                    <a:pt x="2243710" y="992003"/>
                  </a:lnTo>
                  <a:lnTo>
                    <a:pt x="2251966" y="976131"/>
                  </a:lnTo>
                  <a:lnTo>
                    <a:pt x="2282134" y="961211"/>
                  </a:lnTo>
                  <a:lnTo>
                    <a:pt x="2303728" y="976766"/>
                  </a:lnTo>
                  <a:lnTo>
                    <a:pt x="2296424" y="994859"/>
                  </a:lnTo>
                  <a:lnTo>
                    <a:pt x="2314842" y="1035810"/>
                  </a:lnTo>
                  <a:lnTo>
                    <a:pt x="2346915" y="1090409"/>
                  </a:lnTo>
                  <a:lnTo>
                    <a:pt x="2355489" y="1080886"/>
                  </a:lnTo>
                  <a:lnTo>
                    <a:pt x="2324369" y="1039619"/>
                  </a:lnTo>
                  <a:lnTo>
                    <a:pt x="2328814" y="966290"/>
                  </a:lnTo>
                  <a:lnTo>
                    <a:pt x="2312937" y="945974"/>
                  </a:lnTo>
                  <a:lnTo>
                    <a:pt x="2322146" y="925023"/>
                  </a:lnTo>
                  <a:lnTo>
                    <a:pt x="2334530" y="879629"/>
                  </a:lnTo>
                  <a:lnTo>
                    <a:pt x="2349138" y="866931"/>
                  </a:lnTo>
                  <a:lnTo>
                    <a:pt x="2354854" y="768842"/>
                  </a:lnTo>
                  <a:lnTo>
                    <a:pt x="2322463" y="717416"/>
                  </a:lnTo>
                  <a:lnTo>
                    <a:pt x="2311031" y="727257"/>
                  </a:lnTo>
                  <a:lnTo>
                    <a:pt x="2285309" y="722178"/>
                  </a:lnTo>
                  <a:lnTo>
                    <a:pt x="2287850" y="653611"/>
                  </a:lnTo>
                  <a:lnTo>
                    <a:pt x="2305037" y="623613"/>
                  </a:lnTo>
                  <a:lnTo>
                    <a:pt x="2512587" y="851974"/>
                  </a:lnTo>
                  <a:cubicBezTo>
                    <a:pt x="3031789" y="1481103"/>
                    <a:pt x="3343682" y="2287660"/>
                    <a:pt x="3343682" y="3167064"/>
                  </a:cubicBezTo>
                  <a:cubicBezTo>
                    <a:pt x="3343682" y="3355508"/>
                    <a:pt x="3329361" y="3540607"/>
                    <a:pt x="3301747" y="3721331"/>
                  </a:cubicBezTo>
                  <a:lnTo>
                    <a:pt x="3297411" y="3745610"/>
                  </a:lnTo>
                  <a:lnTo>
                    <a:pt x="3245275" y="3707391"/>
                  </a:lnTo>
                  <a:lnTo>
                    <a:pt x="3212884" y="3675647"/>
                  </a:lnTo>
                  <a:lnTo>
                    <a:pt x="3163346" y="3680408"/>
                  </a:lnTo>
                  <a:lnTo>
                    <a:pt x="3126510" y="3670885"/>
                  </a:lnTo>
                  <a:lnTo>
                    <a:pt x="3104281" y="3687709"/>
                  </a:lnTo>
                  <a:lnTo>
                    <a:pt x="3064587" y="3664536"/>
                  </a:lnTo>
                  <a:lnTo>
                    <a:pt x="3026480" y="3673107"/>
                  </a:lnTo>
                  <a:lnTo>
                    <a:pt x="3009650" y="3703899"/>
                  </a:lnTo>
                  <a:lnTo>
                    <a:pt x="2958841" y="3675012"/>
                  </a:lnTo>
                  <a:lnTo>
                    <a:pt x="2952808" y="3662632"/>
                  </a:lnTo>
                  <a:lnTo>
                    <a:pt x="2930579" y="3659775"/>
                  </a:lnTo>
                  <a:lnTo>
                    <a:pt x="2931849" y="3679456"/>
                  </a:lnTo>
                  <a:lnTo>
                    <a:pt x="2922005" y="3676916"/>
                  </a:lnTo>
                  <a:lnTo>
                    <a:pt x="2922323" y="3697867"/>
                  </a:lnTo>
                  <a:lnTo>
                    <a:pt x="2894060" y="3710883"/>
                  </a:lnTo>
                  <a:lnTo>
                    <a:pt x="2829279" y="3736595"/>
                  </a:lnTo>
                  <a:lnTo>
                    <a:pt x="2761005" y="3813416"/>
                  </a:lnTo>
                  <a:lnTo>
                    <a:pt x="2743857" y="3811829"/>
                  </a:lnTo>
                  <a:lnTo>
                    <a:pt x="2724486" y="3827383"/>
                  </a:lnTo>
                  <a:lnTo>
                    <a:pt x="2713055" y="3827701"/>
                  </a:lnTo>
                  <a:lnTo>
                    <a:pt x="2767356" y="3898807"/>
                  </a:lnTo>
                  <a:lnTo>
                    <a:pt x="2735283" y="3928647"/>
                  </a:lnTo>
                  <a:lnTo>
                    <a:pt x="2712419" y="3926107"/>
                  </a:lnTo>
                  <a:lnTo>
                    <a:pt x="2633031" y="3859127"/>
                  </a:lnTo>
                  <a:lnTo>
                    <a:pt x="2614930" y="3893094"/>
                  </a:lnTo>
                  <a:lnTo>
                    <a:pt x="2619376" y="3914045"/>
                  </a:lnTo>
                  <a:lnTo>
                    <a:pt x="2594289" y="3953725"/>
                  </a:lnTo>
                  <a:lnTo>
                    <a:pt x="2597465" y="3980390"/>
                  </a:lnTo>
                  <a:lnTo>
                    <a:pt x="2593654" y="4011499"/>
                  </a:lnTo>
                  <a:lnTo>
                    <a:pt x="2605086" y="4032133"/>
                  </a:lnTo>
                  <a:lnTo>
                    <a:pt x="2585398" y="4053401"/>
                  </a:lnTo>
                  <a:lnTo>
                    <a:pt x="2560629" y="4132444"/>
                  </a:lnTo>
                  <a:lnTo>
                    <a:pt x="2613025" y="4167045"/>
                  </a:lnTo>
                  <a:lnTo>
                    <a:pt x="2621917" y="4206090"/>
                  </a:lnTo>
                  <a:lnTo>
                    <a:pt x="2622234" y="4228946"/>
                  </a:lnTo>
                  <a:lnTo>
                    <a:pt x="2681934" y="4271800"/>
                  </a:lnTo>
                  <a:lnTo>
                    <a:pt x="2710514" y="4284498"/>
                  </a:lnTo>
                  <a:lnTo>
                    <a:pt x="2794348" y="4384492"/>
                  </a:lnTo>
                  <a:lnTo>
                    <a:pt x="2791808" y="4388619"/>
                  </a:lnTo>
                  <a:lnTo>
                    <a:pt x="2753701" y="4393380"/>
                  </a:lnTo>
                  <a:lnTo>
                    <a:pt x="2752431" y="4411792"/>
                  </a:lnTo>
                  <a:lnTo>
                    <a:pt x="2800699" y="4437822"/>
                  </a:lnTo>
                  <a:lnTo>
                    <a:pt x="2794031" y="4445441"/>
                  </a:lnTo>
                  <a:lnTo>
                    <a:pt x="2782281" y="4443853"/>
                  </a:lnTo>
                  <a:lnTo>
                    <a:pt x="2775930" y="4452107"/>
                  </a:lnTo>
                  <a:lnTo>
                    <a:pt x="2768309" y="4453059"/>
                  </a:lnTo>
                  <a:lnTo>
                    <a:pt x="2769897" y="4443536"/>
                  </a:lnTo>
                  <a:lnTo>
                    <a:pt x="2757830" y="4448615"/>
                  </a:lnTo>
                  <a:lnTo>
                    <a:pt x="2753066" y="4460995"/>
                  </a:lnTo>
                  <a:lnTo>
                    <a:pt x="2747985" y="4462900"/>
                  </a:lnTo>
                  <a:lnTo>
                    <a:pt x="2751161" y="4472423"/>
                  </a:lnTo>
                  <a:lnTo>
                    <a:pt x="2747668" y="4484168"/>
                  </a:lnTo>
                  <a:lnTo>
                    <a:pt x="2735918" y="4481629"/>
                  </a:lnTo>
                  <a:lnTo>
                    <a:pt x="2732743" y="4485756"/>
                  </a:lnTo>
                  <a:lnTo>
                    <a:pt x="2735601" y="4495279"/>
                  </a:lnTo>
                  <a:lnTo>
                    <a:pt x="2727980" y="4499405"/>
                  </a:lnTo>
                  <a:lnTo>
                    <a:pt x="2714325" y="4496866"/>
                  </a:lnTo>
                  <a:lnTo>
                    <a:pt x="2704798" y="4492422"/>
                  </a:lnTo>
                  <a:lnTo>
                    <a:pt x="2690191" y="4480359"/>
                  </a:lnTo>
                  <a:lnTo>
                    <a:pt x="2681617" y="4481311"/>
                  </a:lnTo>
                  <a:lnTo>
                    <a:pt x="2686062" y="4490835"/>
                  </a:lnTo>
                  <a:lnTo>
                    <a:pt x="2693049" y="4494009"/>
                  </a:lnTo>
                  <a:lnTo>
                    <a:pt x="2687650" y="4504802"/>
                  </a:lnTo>
                  <a:lnTo>
                    <a:pt x="2673995" y="4504485"/>
                  </a:lnTo>
                  <a:lnTo>
                    <a:pt x="2666374" y="4498771"/>
                  </a:lnTo>
                  <a:lnTo>
                    <a:pt x="2662246" y="4507341"/>
                  </a:lnTo>
                  <a:lnTo>
                    <a:pt x="2674631" y="4514960"/>
                  </a:lnTo>
                  <a:lnTo>
                    <a:pt x="2667962" y="4524166"/>
                  </a:lnTo>
                  <a:lnTo>
                    <a:pt x="2662563" y="4527340"/>
                  </a:lnTo>
                  <a:lnTo>
                    <a:pt x="2665739" y="4535911"/>
                  </a:lnTo>
                  <a:lnTo>
                    <a:pt x="2656530" y="4552418"/>
                  </a:lnTo>
                  <a:lnTo>
                    <a:pt x="2652719" y="4546704"/>
                  </a:lnTo>
                  <a:lnTo>
                    <a:pt x="2647638" y="4526705"/>
                  </a:lnTo>
                  <a:lnTo>
                    <a:pt x="2639382" y="4536229"/>
                  </a:lnTo>
                  <a:lnTo>
                    <a:pt x="2631126" y="4554958"/>
                  </a:lnTo>
                  <a:lnTo>
                    <a:pt x="2643510" y="4578448"/>
                  </a:lnTo>
                  <a:lnTo>
                    <a:pt x="2642240" y="4589876"/>
                  </a:lnTo>
                  <a:lnTo>
                    <a:pt x="2630173" y="4599082"/>
                  </a:lnTo>
                  <a:lnTo>
                    <a:pt x="2630491" y="4588606"/>
                  </a:lnTo>
                  <a:lnTo>
                    <a:pt x="2628268" y="4584162"/>
                  </a:lnTo>
                  <a:lnTo>
                    <a:pt x="2612390" y="4592416"/>
                  </a:lnTo>
                  <a:lnTo>
                    <a:pt x="2610802" y="4601621"/>
                  </a:lnTo>
                  <a:lnTo>
                    <a:pt x="2610485" y="4608605"/>
                  </a:lnTo>
                  <a:lnTo>
                    <a:pt x="2610485" y="4611462"/>
                  </a:lnTo>
                  <a:lnTo>
                    <a:pt x="2610485" y="4613367"/>
                  </a:lnTo>
                  <a:lnTo>
                    <a:pt x="2613660" y="4621938"/>
                  </a:lnTo>
                  <a:lnTo>
                    <a:pt x="2606039" y="4631143"/>
                  </a:lnTo>
                  <a:lnTo>
                    <a:pt x="2593337" y="4638127"/>
                  </a:lnTo>
                  <a:lnTo>
                    <a:pt x="2587621" y="4653047"/>
                  </a:lnTo>
                  <a:lnTo>
                    <a:pt x="2574284" y="4668284"/>
                  </a:lnTo>
                  <a:lnTo>
                    <a:pt x="2581905" y="4698758"/>
                  </a:lnTo>
                  <a:lnTo>
                    <a:pt x="2588891" y="4713043"/>
                  </a:lnTo>
                  <a:lnTo>
                    <a:pt x="2600640" y="4710821"/>
                  </a:lnTo>
                  <a:lnTo>
                    <a:pt x="2606356" y="4701615"/>
                  </a:lnTo>
                  <a:lnTo>
                    <a:pt x="2622869" y="4705425"/>
                  </a:lnTo>
                  <a:lnTo>
                    <a:pt x="2627633" y="4733994"/>
                  </a:lnTo>
                  <a:lnTo>
                    <a:pt x="2629220" y="4744470"/>
                  </a:lnTo>
                  <a:lnTo>
                    <a:pt x="2642240" y="4754310"/>
                  </a:lnTo>
                  <a:lnTo>
                    <a:pt x="2646368" y="4754310"/>
                  </a:lnTo>
                  <a:lnTo>
                    <a:pt x="2649226" y="4763834"/>
                  </a:lnTo>
                  <a:lnTo>
                    <a:pt x="2642558" y="4778436"/>
                  </a:lnTo>
                  <a:lnTo>
                    <a:pt x="2640652" y="4802879"/>
                  </a:lnTo>
                  <a:lnTo>
                    <a:pt x="2647003" y="4807006"/>
                  </a:lnTo>
                  <a:lnTo>
                    <a:pt x="2658118" y="4788277"/>
                  </a:lnTo>
                  <a:lnTo>
                    <a:pt x="2664786" y="4775896"/>
                  </a:lnTo>
                  <a:lnTo>
                    <a:pt x="2666057" y="4764468"/>
                  </a:lnTo>
                  <a:lnTo>
                    <a:pt x="2670185" y="4778118"/>
                  </a:lnTo>
                  <a:lnTo>
                    <a:pt x="2664151" y="4800974"/>
                  </a:lnTo>
                  <a:lnTo>
                    <a:pt x="2656212" y="4816529"/>
                  </a:lnTo>
                  <a:lnTo>
                    <a:pt x="2658118" y="4829544"/>
                  </a:lnTo>
                  <a:lnTo>
                    <a:pt x="2664786" y="4820338"/>
                  </a:lnTo>
                  <a:lnTo>
                    <a:pt x="2665421" y="4833036"/>
                  </a:lnTo>
                  <a:lnTo>
                    <a:pt x="2655577" y="4844146"/>
                  </a:lnTo>
                  <a:lnTo>
                    <a:pt x="2649861" y="4858748"/>
                  </a:lnTo>
                  <a:lnTo>
                    <a:pt x="2654942" y="4875890"/>
                  </a:lnTo>
                  <a:lnTo>
                    <a:pt x="2687650" y="4908269"/>
                  </a:lnTo>
                  <a:lnTo>
                    <a:pt x="2701305" y="4925728"/>
                  </a:lnTo>
                  <a:lnTo>
                    <a:pt x="2712102" y="4948902"/>
                  </a:lnTo>
                  <a:lnTo>
                    <a:pt x="2727662" y="4998740"/>
                  </a:lnTo>
                  <a:lnTo>
                    <a:pt x="2743222" y="5010803"/>
                  </a:lnTo>
                  <a:lnTo>
                    <a:pt x="2755924" y="5022548"/>
                  </a:lnTo>
                  <a:lnTo>
                    <a:pt x="2742587" y="5047943"/>
                  </a:lnTo>
                  <a:lnTo>
                    <a:pt x="2724486" y="5093337"/>
                  </a:lnTo>
                  <a:lnTo>
                    <a:pt x="2667009" y="5100638"/>
                  </a:lnTo>
                  <a:lnTo>
                    <a:pt x="2606992" y="5035245"/>
                  </a:lnTo>
                  <a:lnTo>
                    <a:pt x="2559041" y="5009215"/>
                  </a:lnTo>
                  <a:lnTo>
                    <a:pt x="2522205" y="5007946"/>
                  </a:lnTo>
                  <a:lnTo>
                    <a:pt x="2503787" y="5002232"/>
                  </a:lnTo>
                  <a:lnTo>
                    <a:pt x="2473936" y="4980328"/>
                  </a:lnTo>
                  <a:lnTo>
                    <a:pt x="2476477" y="4966361"/>
                  </a:lnTo>
                  <a:lnTo>
                    <a:pt x="2463775" y="4946679"/>
                  </a:lnTo>
                  <a:lnTo>
                    <a:pt x="2424081" y="4940013"/>
                  </a:lnTo>
                  <a:lnTo>
                    <a:pt x="2398676" y="4917792"/>
                  </a:lnTo>
                  <a:lnTo>
                    <a:pt x="2378988" y="4929220"/>
                  </a:lnTo>
                  <a:lnTo>
                    <a:pt x="2339611" y="4940966"/>
                  </a:lnTo>
                  <a:lnTo>
                    <a:pt x="2322463" y="4938109"/>
                  </a:lnTo>
                  <a:lnTo>
                    <a:pt x="2318335" y="4924141"/>
                  </a:lnTo>
                  <a:lnTo>
                    <a:pt x="2288167" y="4913348"/>
                  </a:lnTo>
                  <a:lnTo>
                    <a:pt x="2268479" y="4888270"/>
                  </a:lnTo>
                  <a:lnTo>
                    <a:pt x="2238629" y="4875890"/>
                  </a:lnTo>
                  <a:lnTo>
                    <a:pt x="2177976" y="4866684"/>
                  </a:lnTo>
                  <a:lnTo>
                    <a:pt x="2112878" y="4841924"/>
                  </a:lnTo>
                  <a:lnTo>
                    <a:pt x="2073184" y="4839385"/>
                  </a:lnTo>
                  <a:lnTo>
                    <a:pt x="2044921" y="4827004"/>
                  </a:lnTo>
                  <a:lnTo>
                    <a:pt x="1992842" y="4821608"/>
                  </a:lnTo>
                  <a:lnTo>
                    <a:pt x="1956006" y="4807958"/>
                  </a:lnTo>
                  <a:lnTo>
                    <a:pt x="1926156" y="4820973"/>
                  </a:lnTo>
                  <a:lnTo>
                    <a:pt x="1903610" y="4802879"/>
                  </a:lnTo>
                  <a:lnTo>
                    <a:pt x="1869314" y="4758120"/>
                  </a:lnTo>
                  <a:lnTo>
                    <a:pt x="1825809" y="4728598"/>
                  </a:lnTo>
                  <a:lnTo>
                    <a:pt x="1797229" y="4717170"/>
                  </a:lnTo>
                  <a:lnTo>
                    <a:pt x="1772778" y="4712408"/>
                  </a:lnTo>
                  <a:lnTo>
                    <a:pt x="1752454" y="4700980"/>
                  </a:lnTo>
                  <a:lnTo>
                    <a:pt x="1752137" y="4691457"/>
                  </a:lnTo>
                  <a:lnTo>
                    <a:pt x="1738482" y="4683204"/>
                  </a:lnTo>
                  <a:lnTo>
                    <a:pt x="1734353" y="4691457"/>
                  </a:lnTo>
                  <a:lnTo>
                    <a:pt x="1722922" y="4688600"/>
                  </a:lnTo>
                  <a:lnTo>
                    <a:pt x="1707044" y="4685426"/>
                  </a:lnTo>
                  <a:lnTo>
                    <a:pt x="1697200" y="4683839"/>
                  </a:lnTo>
                  <a:lnTo>
                    <a:pt x="1681004" y="4655269"/>
                  </a:lnTo>
                  <a:lnTo>
                    <a:pt x="1663857" y="4618763"/>
                  </a:lnTo>
                  <a:lnTo>
                    <a:pt x="1645756" y="4613367"/>
                  </a:lnTo>
                  <a:lnTo>
                    <a:pt x="1628608" y="4612732"/>
                  </a:lnTo>
                  <a:lnTo>
                    <a:pt x="1623527" y="4599717"/>
                  </a:lnTo>
                  <a:lnTo>
                    <a:pt x="1654330" y="4592416"/>
                  </a:lnTo>
                  <a:lnTo>
                    <a:pt x="1651789" y="4581940"/>
                  </a:lnTo>
                  <a:lnTo>
                    <a:pt x="1642263" y="4580670"/>
                  </a:lnTo>
                  <a:lnTo>
                    <a:pt x="1637182" y="4586067"/>
                  </a:lnTo>
                  <a:lnTo>
                    <a:pt x="1640040" y="4569242"/>
                  </a:lnTo>
                  <a:lnTo>
                    <a:pt x="1659093" y="4573369"/>
                  </a:lnTo>
                  <a:lnTo>
                    <a:pt x="1669890" y="4581623"/>
                  </a:lnTo>
                  <a:lnTo>
                    <a:pt x="1668937" y="4589876"/>
                  </a:lnTo>
                  <a:lnTo>
                    <a:pt x="1686720" y="4592098"/>
                  </a:lnTo>
                  <a:lnTo>
                    <a:pt x="1677194" y="4581623"/>
                  </a:lnTo>
                  <a:lnTo>
                    <a:pt x="1695294" y="4583527"/>
                  </a:lnTo>
                  <a:lnTo>
                    <a:pt x="1701645" y="4576226"/>
                  </a:lnTo>
                  <a:lnTo>
                    <a:pt x="1704503" y="4555910"/>
                  </a:lnTo>
                  <a:lnTo>
                    <a:pt x="1714030" y="4543212"/>
                  </a:lnTo>
                  <a:lnTo>
                    <a:pt x="1728955" y="4536863"/>
                  </a:lnTo>
                  <a:lnTo>
                    <a:pt x="1731813" y="4516865"/>
                  </a:lnTo>
                  <a:lnTo>
                    <a:pt x="1752454" y="4483851"/>
                  </a:lnTo>
                  <a:lnTo>
                    <a:pt x="1761028" y="4484803"/>
                  </a:lnTo>
                  <a:lnTo>
                    <a:pt x="1754677" y="4494326"/>
                  </a:lnTo>
                  <a:lnTo>
                    <a:pt x="1757217" y="4506072"/>
                  </a:lnTo>
                  <a:lnTo>
                    <a:pt x="1770872" y="4515278"/>
                  </a:lnTo>
                  <a:lnTo>
                    <a:pt x="1780081" y="4506707"/>
                  </a:lnTo>
                  <a:lnTo>
                    <a:pt x="1779129" y="4501628"/>
                  </a:lnTo>
                  <a:lnTo>
                    <a:pt x="1774683" y="4496231"/>
                  </a:lnTo>
                  <a:lnTo>
                    <a:pt x="1775953" y="4505754"/>
                  </a:lnTo>
                  <a:lnTo>
                    <a:pt x="1768332" y="4498453"/>
                  </a:lnTo>
                  <a:lnTo>
                    <a:pt x="1766426" y="4490200"/>
                  </a:lnTo>
                  <a:lnTo>
                    <a:pt x="1769602" y="4486073"/>
                  </a:lnTo>
                  <a:lnTo>
                    <a:pt x="1779129" y="4476550"/>
                  </a:lnTo>
                  <a:lnTo>
                    <a:pt x="1785480" y="4476232"/>
                  </a:lnTo>
                  <a:lnTo>
                    <a:pt x="1794054" y="4487660"/>
                  </a:lnTo>
                  <a:lnTo>
                    <a:pt x="1803580" y="4489882"/>
                  </a:lnTo>
                  <a:lnTo>
                    <a:pt x="1811519" y="4482581"/>
                  </a:lnTo>
                  <a:lnTo>
                    <a:pt x="1794689" y="4470836"/>
                  </a:lnTo>
                  <a:lnTo>
                    <a:pt x="1792466" y="4465439"/>
                  </a:lnTo>
                  <a:lnTo>
                    <a:pt x="1761663" y="4441631"/>
                  </a:lnTo>
                  <a:lnTo>
                    <a:pt x="1757535" y="4447028"/>
                  </a:lnTo>
                  <a:lnTo>
                    <a:pt x="1744833" y="4433378"/>
                  </a:lnTo>
                  <a:lnTo>
                    <a:pt x="1735941" y="4415601"/>
                  </a:lnTo>
                  <a:lnTo>
                    <a:pt x="1732766" y="4396555"/>
                  </a:lnTo>
                  <a:lnTo>
                    <a:pt x="1750866" y="4407030"/>
                  </a:lnTo>
                  <a:lnTo>
                    <a:pt x="1767697" y="4400364"/>
                  </a:lnTo>
                  <a:lnTo>
                    <a:pt x="1770872" y="4394015"/>
                  </a:lnTo>
                  <a:lnTo>
                    <a:pt x="1780399" y="4396237"/>
                  </a:lnTo>
                  <a:lnTo>
                    <a:pt x="1788020" y="4403538"/>
                  </a:lnTo>
                  <a:lnTo>
                    <a:pt x="1808661" y="4403221"/>
                  </a:lnTo>
                  <a:lnTo>
                    <a:pt x="1808661" y="4393063"/>
                  </a:lnTo>
                  <a:lnTo>
                    <a:pt x="1795959" y="4384492"/>
                  </a:lnTo>
                  <a:lnTo>
                    <a:pt x="1789608" y="4393063"/>
                  </a:lnTo>
                  <a:lnTo>
                    <a:pt x="1783257" y="4383540"/>
                  </a:lnTo>
                  <a:lnTo>
                    <a:pt x="1786432" y="4374969"/>
                  </a:lnTo>
                  <a:lnTo>
                    <a:pt x="1791831" y="4370842"/>
                  </a:lnTo>
                  <a:lnTo>
                    <a:pt x="1815330" y="4371794"/>
                  </a:lnTo>
                  <a:lnTo>
                    <a:pt x="1827714" y="4361001"/>
                  </a:lnTo>
                  <a:lnTo>
                    <a:pt x="1838194" y="4356557"/>
                  </a:lnTo>
                  <a:lnTo>
                    <a:pt x="1882334" y="4347034"/>
                  </a:lnTo>
                  <a:lnTo>
                    <a:pt x="1882334" y="4338463"/>
                  </a:lnTo>
                  <a:lnTo>
                    <a:pt x="1870584" y="4332114"/>
                  </a:lnTo>
                  <a:lnTo>
                    <a:pt x="1872807" y="4322591"/>
                  </a:lnTo>
                  <a:lnTo>
                    <a:pt x="1868679" y="4315607"/>
                  </a:lnTo>
                  <a:lnTo>
                    <a:pt x="1845180" y="4319734"/>
                  </a:lnTo>
                  <a:lnTo>
                    <a:pt x="1831525" y="4329257"/>
                  </a:lnTo>
                  <a:lnTo>
                    <a:pt x="1804215" y="4331797"/>
                  </a:lnTo>
                  <a:lnTo>
                    <a:pt x="1782939" y="4334971"/>
                  </a:lnTo>
                  <a:lnTo>
                    <a:pt x="1789925" y="4292752"/>
                  </a:lnTo>
                  <a:lnTo>
                    <a:pt x="1835971" y="4241961"/>
                  </a:lnTo>
                  <a:lnTo>
                    <a:pt x="1914407" y="4231803"/>
                  </a:lnTo>
                  <a:lnTo>
                    <a:pt x="1926791" y="4202916"/>
                  </a:lnTo>
                  <a:lnTo>
                    <a:pt x="1952195" y="4183869"/>
                  </a:lnTo>
                  <a:lnTo>
                    <a:pt x="1950290" y="4140697"/>
                  </a:lnTo>
                  <a:lnTo>
                    <a:pt x="1934412" y="4115619"/>
                  </a:lnTo>
                  <a:lnTo>
                    <a:pt x="1957276" y="4097525"/>
                  </a:lnTo>
                  <a:lnTo>
                    <a:pt x="1959499" y="4083875"/>
                  </a:lnTo>
                  <a:lnTo>
                    <a:pt x="1931872" y="4089272"/>
                  </a:lnTo>
                  <a:lnTo>
                    <a:pt x="1919170" y="4071495"/>
                  </a:lnTo>
                  <a:lnTo>
                    <a:pt x="1926791" y="4069273"/>
                  </a:lnTo>
                  <a:lnTo>
                    <a:pt x="1964580" y="4037529"/>
                  </a:lnTo>
                  <a:lnTo>
                    <a:pt x="1953466" y="4015308"/>
                  </a:lnTo>
                  <a:lnTo>
                    <a:pt x="1968391" y="3998166"/>
                  </a:lnTo>
                  <a:lnTo>
                    <a:pt x="1950290" y="3990230"/>
                  </a:lnTo>
                  <a:lnTo>
                    <a:pt x="1917582" y="4001023"/>
                  </a:lnTo>
                  <a:lnTo>
                    <a:pt x="1881381" y="3968644"/>
                  </a:lnTo>
                  <a:lnTo>
                    <a:pt x="1871537" y="3951820"/>
                  </a:lnTo>
                  <a:lnTo>
                    <a:pt x="1829302" y="3955629"/>
                  </a:lnTo>
                  <a:lnTo>
                    <a:pt x="1815330" y="3933408"/>
                  </a:lnTo>
                  <a:lnTo>
                    <a:pt x="1783257" y="3913727"/>
                  </a:lnTo>
                  <a:lnTo>
                    <a:pt x="1754042" y="3928647"/>
                  </a:lnTo>
                  <a:lnTo>
                    <a:pt x="1734353" y="3910870"/>
                  </a:lnTo>
                  <a:lnTo>
                    <a:pt x="1728002" y="3891189"/>
                  </a:lnTo>
                  <a:lnTo>
                    <a:pt x="1695929" y="3860715"/>
                  </a:lnTo>
                  <a:lnTo>
                    <a:pt x="1674971" y="3880713"/>
                  </a:lnTo>
                  <a:lnTo>
                    <a:pt x="1634006" y="3884523"/>
                  </a:lnTo>
                  <a:lnTo>
                    <a:pt x="1577482" y="3852144"/>
                  </a:lnTo>
                  <a:lnTo>
                    <a:pt x="1541598" y="3882301"/>
                  </a:lnTo>
                  <a:lnTo>
                    <a:pt x="1516194" y="3866746"/>
                  </a:lnTo>
                  <a:lnTo>
                    <a:pt x="1522545" y="3851826"/>
                  </a:lnTo>
                  <a:lnTo>
                    <a:pt x="1519052" y="3827383"/>
                  </a:lnTo>
                  <a:lnTo>
                    <a:pt x="1510478" y="3817225"/>
                  </a:lnTo>
                  <a:lnTo>
                    <a:pt x="1485709" y="3762308"/>
                  </a:lnTo>
                  <a:lnTo>
                    <a:pt x="1476817" y="3731834"/>
                  </a:lnTo>
                  <a:lnTo>
                    <a:pt x="1398382" y="3721041"/>
                  </a:lnTo>
                  <a:lnTo>
                    <a:pt x="1396794" y="3677869"/>
                  </a:lnTo>
                  <a:lnTo>
                    <a:pt x="1383139" y="3656918"/>
                  </a:lnTo>
                  <a:lnTo>
                    <a:pt x="1401875" y="3637871"/>
                  </a:lnTo>
                  <a:lnTo>
                    <a:pt x="1355829" y="3580097"/>
                  </a:lnTo>
                  <a:lnTo>
                    <a:pt x="1324074" y="3575335"/>
                  </a:lnTo>
                  <a:lnTo>
                    <a:pt x="1259610" y="3588668"/>
                  </a:lnTo>
                  <a:lnTo>
                    <a:pt x="1235159" y="3576288"/>
                  </a:lnTo>
                  <a:lnTo>
                    <a:pt x="1222457" y="3583906"/>
                  </a:lnTo>
                  <a:lnTo>
                    <a:pt x="1211977" y="3583906"/>
                  </a:lnTo>
                  <a:lnTo>
                    <a:pt x="1211025" y="3593429"/>
                  </a:lnTo>
                  <a:lnTo>
                    <a:pt x="1193242" y="3609301"/>
                  </a:lnTo>
                  <a:lnTo>
                    <a:pt x="1162439" y="3598826"/>
                  </a:lnTo>
                  <a:lnTo>
                    <a:pt x="1144338" y="3567399"/>
                  </a:lnTo>
                  <a:lnTo>
                    <a:pt x="1147196" y="3551527"/>
                  </a:lnTo>
                  <a:lnTo>
                    <a:pt x="1135447" y="3547718"/>
                  </a:lnTo>
                  <a:lnTo>
                    <a:pt x="1150054" y="3516926"/>
                  </a:lnTo>
                  <a:lnTo>
                    <a:pt x="1125285" y="3475976"/>
                  </a:lnTo>
                  <a:lnTo>
                    <a:pt x="1140210" y="3449629"/>
                  </a:lnTo>
                  <a:lnTo>
                    <a:pt x="1189749" y="3456295"/>
                  </a:lnTo>
                  <a:lnTo>
                    <a:pt x="1244368" y="3411853"/>
                  </a:lnTo>
                  <a:lnTo>
                    <a:pt x="1248179" y="3374713"/>
                  </a:lnTo>
                  <a:lnTo>
                    <a:pt x="1222774" y="3360110"/>
                  </a:lnTo>
                  <a:lnTo>
                    <a:pt x="1216106" y="3342651"/>
                  </a:lnTo>
                  <a:lnTo>
                    <a:pt x="1189749" y="3338525"/>
                  </a:lnTo>
                  <a:lnTo>
                    <a:pt x="1170695" y="3343921"/>
                  </a:lnTo>
                  <a:lnTo>
                    <a:pt x="1172601" y="3331223"/>
                  </a:lnTo>
                  <a:lnTo>
                    <a:pt x="1162757" y="3297575"/>
                  </a:lnTo>
                  <a:lnTo>
                    <a:pt x="1116076" y="3255990"/>
                  </a:lnTo>
                  <a:lnTo>
                    <a:pt x="1115759" y="3244245"/>
                  </a:lnTo>
                  <a:lnTo>
                    <a:pt x="1071301" y="3147743"/>
                  </a:lnTo>
                  <a:lnTo>
                    <a:pt x="1084956" y="3108697"/>
                  </a:lnTo>
                  <a:lnTo>
                    <a:pt x="1072254" y="3089016"/>
                  </a:lnTo>
                  <a:lnTo>
                    <a:pt x="1075747" y="3028702"/>
                  </a:lnTo>
                  <a:lnTo>
                    <a:pt x="1041768" y="3003625"/>
                  </a:lnTo>
                  <a:lnTo>
                    <a:pt x="988737" y="3002990"/>
                  </a:lnTo>
                  <a:lnTo>
                    <a:pt x="974130" y="3017909"/>
                  </a:lnTo>
                  <a:lnTo>
                    <a:pt x="946502" y="3016005"/>
                  </a:lnTo>
                  <a:lnTo>
                    <a:pt x="930307" y="2976007"/>
                  </a:lnTo>
                  <a:lnTo>
                    <a:pt x="901727" y="2968071"/>
                  </a:lnTo>
                  <a:lnTo>
                    <a:pt x="896329" y="2976642"/>
                  </a:lnTo>
                  <a:lnTo>
                    <a:pt x="864891" y="2976959"/>
                  </a:lnTo>
                  <a:lnTo>
                    <a:pt x="848696" y="2962357"/>
                  </a:lnTo>
                  <a:lnTo>
                    <a:pt x="823291" y="2968706"/>
                  </a:lnTo>
                  <a:lnTo>
                    <a:pt x="807414" y="2958548"/>
                  </a:lnTo>
                  <a:lnTo>
                    <a:pt x="814082" y="2919185"/>
                  </a:lnTo>
                  <a:lnTo>
                    <a:pt x="794076" y="2885537"/>
                  </a:lnTo>
                  <a:lnTo>
                    <a:pt x="785185" y="2837920"/>
                  </a:lnTo>
                  <a:lnTo>
                    <a:pt x="797570" y="2825223"/>
                  </a:lnTo>
                  <a:lnTo>
                    <a:pt x="825832" y="2816334"/>
                  </a:lnTo>
                  <a:lnTo>
                    <a:pt x="828055" y="2758560"/>
                  </a:lnTo>
                  <a:lnTo>
                    <a:pt x="809637" y="2744910"/>
                  </a:lnTo>
                  <a:lnTo>
                    <a:pt x="812177" y="2681422"/>
                  </a:lnTo>
                  <a:lnTo>
                    <a:pt x="776611" y="2674756"/>
                  </a:lnTo>
                  <a:lnTo>
                    <a:pt x="764862" y="2661106"/>
                  </a:lnTo>
                  <a:lnTo>
                    <a:pt x="770577" y="2638250"/>
                  </a:lnTo>
                  <a:lnTo>
                    <a:pt x="752159" y="2615712"/>
                  </a:lnTo>
                  <a:lnTo>
                    <a:pt x="758193" y="2616029"/>
                  </a:lnTo>
                  <a:lnTo>
                    <a:pt x="771213" y="2630949"/>
                  </a:lnTo>
                  <a:lnTo>
                    <a:pt x="775341" y="2649996"/>
                  </a:lnTo>
                  <a:lnTo>
                    <a:pt x="792171" y="2652535"/>
                  </a:lnTo>
                  <a:lnTo>
                    <a:pt x="800745" y="2642377"/>
                  </a:lnTo>
                  <a:lnTo>
                    <a:pt x="800428" y="2625235"/>
                  </a:lnTo>
                  <a:lnTo>
                    <a:pt x="793759" y="2598888"/>
                  </a:lnTo>
                  <a:lnTo>
                    <a:pt x="782962" y="2591269"/>
                  </a:lnTo>
                  <a:lnTo>
                    <a:pt x="767084" y="2598570"/>
                  </a:lnTo>
                  <a:lnTo>
                    <a:pt x="750254" y="2598888"/>
                  </a:lnTo>
                  <a:lnTo>
                    <a:pt x="739775" y="2579524"/>
                  </a:lnTo>
                  <a:lnTo>
                    <a:pt x="743268" y="2566826"/>
                  </a:lnTo>
                  <a:lnTo>
                    <a:pt x="748031" y="2555716"/>
                  </a:lnTo>
                  <a:lnTo>
                    <a:pt x="765497" y="2544288"/>
                  </a:lnTo>
                  <a:lnTo>
                    <a:pt x="764862" y="2516036"/>
                  </a:lnTo>
                  <a:lnTo>
                    <a:pt x="761368" y="2486196"/>
                  </a:lnTo>
                  <a:lnTo>
                    <a:pt x="766449" y="2462388"/>
                  </a:lnTo>
                  <a:lnTo>
                    <a:pt x="765814" y="2458579"/>
                  </a:lnTo>
                  <a:lnTo>
                    <a:pt x="778834" y="2437628"/>
                  </a:lnTo>
                  <a:lnTo>
                    <a:pt x="780422" y="2415724"/>
                  </a:lnTo>
                  <a:lnTo>
                    <a:pt x="786455" y="2415089"/>
                  </a:lnTo>
                  <a:lnTo>
                    <a:pt x="789313" y="2418899"/>
                  </a:lnTo>
                  <a:lnTo>
                    <a:pt x="784550" y="2432866"/>
                  </a:lnTo>
                  <a:lnTo>
                    <a:pt x="796934" y="2416042"/>
                  </a:lnTo>
                  <a:lnTo>
                    <a:pt x="791536" y="2409693"/>
                  </a:lnTo>
                  <a:lnTo>
                    <a:pt x="798205" y="2407471"/>
                  </a:lnTo>
                  <a:lnTo>
                    <a:pt x="790901" y="2401439"/>
                  </a:lnTo>
                  <a:lnTo>
                    <a:pt x="782327" y="2396360"/>
                  </a:lnTo>
                  <a:lnTo>
                    <a:pt x="782962" y="2390012"/>
                  </a:lnTo>
                  <a:lnTo>
                    <a:pt x="771213" y="2375409"/>
                  </a:lnTo>
                  <a:lnTo>
                    <a:pt x="782645" y="2359220"/>
                  </a:lnTo>
                  <a:lnTo>
                    <a:pt x="792171" y="2347792"/>
                  </a:lnTo>
                  <a:lnTo>
                    <a:pt x="779151" y="2317952"/>
                  </a:lnTo>
                  <a:lnTo>
                    <a:pt x="790901" y="2310651"/>
                  </a:lnTo>
                  <a:lnTo>
                    <a:pt x="810907" y="2330333"/>
                  </a:lnTo>
                  <a:lnTo>
                    <a:pt x="822656" y="2312239"/>
                  </a:lnTo>
                  <a:lnTo>
                    <a:pt x="837581" y="2303668"/>
                  </a:lnTo>
                  <a:lnTo>
                    <a:pt x="855682" y="2312239"/>
                  </a:lnTo>
                  <a:lnTo>
                    <a:pt x="886802" y="2269702"/>
                  </a:lnTo>
                  <a:lnTo>
                    <a:pt x="899504" y="2277003"/>
                  </a:lnTo>
                  <a:lnTo>
                    <a:pt x="940786" y="2277638"/>
                  </a:lnTo>
                  <a:lnTo>
                    <a:pt x="985561" y="2281447"/>
                  </a:lnTo>
                  <a:lnTo>
                    <a:pt x="998264" y="2279542"/>
                  </a:lnTo>
                  <a:lnTo>
                    <a:pt x="997946" y="2276368"/>
                  </a:lnTo>
                  <a:lnTo>
                    <a:pt x="994771" y="2270971"/>
                  </a:lnTo>
                  <a:lnTo>
                    <a:pt x="1003027" y="2265575"/>
                  </a:lnTo>
                  <a:lnTo>
                    <a:pt x="1004297" y="2262400"/>
                  </a:lnTo>
                  <a:lnTo>
                    <a:pt x="965873" y="2255417"/>
                  </a:lnTo>
                  <a:lnTo>
                    <a:pt x="977623" y="2249068"/>
                  </a:lnTo>
                  <a:lnTo>
                    <a:pt x="969049" y="2238275"/>
                  </a:lnTo>
                  <a:lnTo>
                    <a:pt x="923638" y="2228434"/>
                  </a:lnTo>
                  <a:lnTo>
                    <a:pt x="896964" y="2237957"/>
                  </a:lnTo>
                  <a:lnTo>
                    <a:pt x="888390" y="2237957"/>
                  </a:lnTo>
                  <a:lnTo>
                    <a:pt x="853459" y="2199547"/>
                  </a:lnTo>
                  <a:lnTo>
                    <a:pt x="839804" y="2202722"/>
                  </a:lnTo>
                  <a:lnTo>
                    <a:pt x="825832" y="2189072"/>
                  </a:lnTo>
                  <a:lnTo>
                    <a:pt x="831865" y="2176374"/>
                  </a:lnTo>
                  <a:lnTo>
                    <a:pt x="821386" y="2174469"/>
                  </a:lnTo>
                  <a:lnTo>
                    <a:pt x="827737" y="2165898"/>
                  </a:lnTo>
                  <a:lnTo>
                    <a:pt x="848696" y="2182405"/>
                  </a:lnTo>
                  <a:lnTo>
                    <a:pt x="855364" y="2178279"/>
                  </a:lnTo>
                  <a:lnTo>
                    <a:pt x="843297" y="2145582"/>
                  </a:lnTo>
                  <a:lnTo>
                    <a:pt x="853777" y="2125583"/>
                  </a:lnTo>
                  <a:lnTo>
                    <a:pt x="849648" y="2122726"/>
                  </a:lnTo>
                  <a:lnTo>
                    <a:pt x="832500" y="2143043"/>
                  </a:lnTo>
                  <a:lnTo>
                    <a:pt x="811542" y="2147169"/>
                  </a:lnTo>
                  <a:lnTo>
                    <a:pt x="801063" y="2160819"/>
                  </a:lnTo>
                  <a:lnTo>
                    <a:pt x="779151" y="2167168"/>
                  </a:lnTo>
                  <a:lnTo>
                    <a:pt x="761686" y="2153836"/>
                  </a:lnTo>
                  <a:lnTo>
                    <a:pt x="749301" y="2154788"/>
                  </a:lnTo>
                  <a:lnTo>
                    <a:pt x="777246" y="2090665"/>
                  </a:lnTo>
                  <a:lnTo>
                    <a:pt x="894741" y="1996703"/>
                  </a:lnTo>
                  <a:lnTo>
                    <a:pt x="907126" y="1943055"/>
                  </a:lnTo>
                  <a:lnTo>
                    <a:pt x="993183" y="1869409"/>
                  </a:lnTo>
                  <a:lnTo>
                    <a:pt x="1070666" y="1776081"/>
                  </a:lnTo>
                  <a:lnTo>
                    <a:pt x="1104009" y="1704975"/>
                  </a:lnTo>
                  <a:lnTo>
                    <a:pt x="1105597" y="1660850"/>
                  </a:lnTo>
                  <a:lnTo>
                    <a:pt x="1082098" y="1638947"/>
                  </a:lnTo>
                  <a:lnTo>
                    <a:pt x="1071301" y="1606250"/>
                  </a:lnTo>
                  <a:lnTo>
                    <a:pt x="1017952" y="1585934"/>
                  </a:lnTo>
                  <a:lnTo>
                    <a:pt x="956982" y="1527525"/>
                  </a:lnTo>
                  <a:lnTo>
                    <a:pt x="1002392" y="1481496"/>
                  </a:lnTo>
                  <a:lnTo>
                    <a:pt x="1005885" y="1402771"/>
                  </a:lnTo>
                  <a:lnTo>
                    <a:pt x="992230" y="1402771"/>
                  </a:lnTo>
                  <a:lnTo>
                    <a:pt x="963333" y="1378645"/>
                  </a:lnTo>
                  <a:lnTo>
                    <a:pt x="960792" y="1326268"/>
                  </a:lnTo>
                  <a:lnTo>
                    <a:pt x="969049" y="1315792"/>
                  </a:lnTo>
                  <a:lnTo>
                    <a:pt x="966826" y="1294524"/>
                  </a:lnTo>
                  <a:lnTo>
                    <a:pt x="938246" y="1295793"/>
                  </a:lnTo>
                  <a:lnTo>
                    <a:pt x="918875" y="1266589"/>
                  </a:lnTo>
                  <a:lnTo>
                    <a:pt x="945232" y="1218655"/>
                  </a:lnTo>
                  <a:lnTo>
                    <a:pt x="926496" y="1168500"/>
                  </a:lnTo>
                  <a:lnTo>
                    <a:pt x="943009" y="1132311"/>
                  </a:lnTo>
                  <a:lnTo>
                    <a:pt x="934435" y="1102154"/>
                  </a:lnTo>
                  <a:lnTo>
                    <a:pt x="936341" y="1084060"/>
                  </a:lnTo>
                  <a:lnTo>
                    <a:pt x="969049" y="1078347"/>
                  </a:lnTo>
                  <a:lnTo>
                    <a:pt x="971907" y="1063744"/>
                  </a:lnTo>
                  <a:lnTo>
                    <a:pt x="948725" y="1031365"/>
                  </a:lnTo>
                  <a:lnTo>
                    <a:pt x="946185" y="995494"/>
                  </a:lnTo>
                  <a:lnTo>
                    <a:pt x="869337" y="837092"/>
                  </a:lnTo>
                  <a:lnTo>
                    <a:pt x="862668" y="781222"/>
                  </a:lnTo>
                  <a:lnTo>
                    <a:pt x="967778" y="592662"/>
                  </a:lnTo>
                  <a:lnTo>
                    <a:pt x="926496" y="572346"/>
                  </a:lnTo>
                  <a:lnTo>
                    <a:pt x="904903" y="533301"/>
                  </a:lnTo>
                  <a:lnTo>
                    <a:pt x="894106" y="509175"/>
                  </a:lnTo>
                  <a:lnTo>
                    <a:pt x="873465" y="480923"/>
                  </a:lnTo>
                  <a:lnTo>
                    <a:pt x="837581" y="455845"/>
                  </a:lnTo>
                  <a:lnTo>
                    <a:pt x="780422" y="381564"/>
                  </a:lnTo>
                  <a:lnTo>
                    <a:pt x="804556" y="320298"/>
                  </a:lnTo>
                  <a:lnTo>
                    <a:pt x="779787" y="304743"/>
                  </a:lnTo>
                  <a:lnTo>
                    <a:pt x="790901" y="299029"/>
                  </a:lnTo>
                  <a:lnTo>
                    <a:pt x="791854" y="299029"/>
                  </a:lnTo>
                  <a:lnTo>
                    <a:pt x="792171" y="298395"/>
                  </a:lnTo>
                  <a:lnTo>
                    <a:pt x="813765" y="287602"/>
                  </a:lnTo>
                  <a:lnTo>
                    <a:pt x="827420" y="279983"/>
                  </a:lnTo>
                  <a:lnTo>
                    <a:pt x="860763" y="248239"/>
                  </a:lnTo>
                  <a:lnTo>
                    <a:pt x="887437" y="227605"/>
                  </a:lnTo>
                  <a:lnTo>
                    <a:pt x="899504" y="189830"/>
                  </a:lnTo>
                  <a:lnTo>
                    <a:pt x="898234" y="178084"/>
                  </a:lnTo>
                  <a:lnTo>
                    <a:pt x="955394" y="155546"/>
                  </a:lnTo>
                  <a:lnTo>
                    <a:pt x="980481" y="115231"/>
                  </a:lnTo>
                  <a:lnTo>
                    <a:pt x="1026208" y="137135"/>
                  </a:lnTo>
                  <a:lnTo>
                    <a:pt x="1038911" y="123485"/>
                  </a:lnTo>
                  <a:lnTo>
                    <a:pt x="1037005" y="63171"/>
                  </a:lnTo>
                  <a:lnTo>
                    <a:pt x="1061457" y="60949"/>
                  </a:lnTo>
                  <a:lnTo>
                    <a:pt x="1093212" y="67932"/>
                  </a:lnTo>
                  <a:lnTo>
                    <a:pt x="1099563" y="86027"/>
                  </a:lnTo>
                  <a:lnTo>
                    <a:pt x="1083050" y="103803"/>
                  </a:lnTo>
                  <a:lnTo>
                    <a:pt x="1087179" y="109200"/>
                  </a:lnTo>
                  <a:lnTo>
                    <a:pt x="1112583" y="84439"/>
                  </a:lnTo>
                  <a:lnTo>
                    <a:pt x="1133542" y="82217"/>
                  </a:lnTo>
                  <a:lnTo>
                    <a:pt x="1121792" y="71742"/>
                  </a:lnTo>
                  <a:lnTo>
                    <a:pt x="1128143" y="42537"/>
                  </a:lnTo>
                  <a:lnTo>
                    <a:pt x="1144021" y="48569"/>
                  </a:lnTo>
                  <a:lnTo>
                    <a:pt x="1154183" y="28570"/>
                  </a:lnTo>
                  <a:lnTo>
                    <a:pt x="1146879" y="12698"/>
                  </a:lnTo>
                  <a:close/>
                </a:path>
              </a:pathLst>
            </a:custGeom>
            <a:solidFill>
              <a:srgbClr val="9FD55B"/>
            </a:solidFill>
            <a:ln w="3175">
              <a:solidFill>
                <a:srgbClr val="80AB49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18" name="Oval 17"/>
            <p:cNvSpPr/>
            <p:nvPr/>
          </p:nvSpPr>
          <p:spPr>
            <a:xfrm>
              <a:off x="187854" y="1231952"/>
              <a:ext cx="4389120" cy="4389120"/>
            </a:xfrm>
            <a:prstGeom prst="ellipse">
              <a:avLst/>
            </a:prstGeom>
            <a:noFill/>
            <a:ln w="285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82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4370877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 smtClean="0"/>
              <a:t>San Marino</a:t>
            </a:r>
            <a:endParaRPr lang="en-US" dirty="0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Editable Pins for Maps</a:t>
            </a:r>
            <a:endParaRPr lang="en-US" dirty="0"/>
          </a:p>
        </p:txBody>
      </p:sp>
      <p:grpSp>
        <p:nvGrpSpPr>
          <p:cNvPr id="35" name="Group 34"/>
          <p:cNvGrpSpPr/>
          <p:nvPr/>
        </p:nvGrpSpPr>
        <p:grpSpPr>
          <a:xfrm>
            <a:off x="2628801" y="1628801"/>
            <a:ext cx="1316895" cy="2235991"/>
            <a:chOff x="4381388" y="1557338"/>
            <a:chExt cx="1676624" cy="2846784"/>
          </a:xfrm>
        </p:grpSpPr>
        <p:sp>
          <p:nvSpPr>
            <p:cNvPr id="56" name="Freeform 5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Oval 5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Oval 5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Freeform 5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4033721" y="1628801"/>
            <a:ext cx="1316895" cy="2235991"/>
            <a:chOff x="4381388" y="1557338"/>
            <a:chExt cx="1676624" cy="2846784"/>
          </a:xfrm>
        </p:grpSpPr>
        <p:sp>
          <p:nvSpPr>
            <p:cNvPr id="52" name="Freeform 5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Oval 5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Oval 5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Freeform 5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5438641" y="1628801"/>
            <a:ext cx="1316895" cy="2235991"/>
            <a:chOff x="4381388" y="1557338"/>
            <a:chExt cx="1676624" cy="2846784"/>
          </a:xfrm>
        </p:grpSpPr>
        <p:sp>
          <p:nvSpPr>
            <p:cNvPr id="48" name="Freeform 4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Oval 4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Oval 4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Freeform 5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6843561" y="1628801"/>
            <a:ext cx="1316895" cy="2235991"/>
            <a:chOff x="4381388" y="1557338"/>
            <a:chExt cx="1676624" cy="2846784"/>
          </a:xfrm>
        </p:grpSpPr>
        <p:sp>
          <p:nvSpPr>
            <p:cNvPr id="44" name="Freeform 4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Oval 4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Oval 4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Freeform 4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8248482" y="1628801"/>
            <a:ext cx="1316895" cy="2235991"/>
            <a:chOff x="4381388" y="1557338"/>
            <a:chExt cx="1676624" cy="2846784"/>
          </a:xfrm>
        </p:grpSpPr>
        <p:sp>
          <p:nvSpPr>
            <p:cNvPr id="40" name="Freeform 3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Oval 4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Oval 4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Freeform 4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6" name="Group 65"/>
          <p:cNvGrpSpPr/>
          <p:nvPr/>
        </p:nvGrpSpPr>
        <p:grpSpPr>
          <a:xfrm>
            <a:off x="2628800" y="3999733"/>
            <a:ext cx="1987436" cy="2281887"/>
            <a:chOff x="4381388" y="1557338"/>
            <a:chExt cx="2528210" cy="2902781"/>
          </a:xfrm>
        </p:grpSpPr>
        <p:pic>
          <p:nvPicPr>
            <p:cNvPr id="67" name="Picture 66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68" name="Freeform 6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rgbClr val="3F4855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69" name="Oval 6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0" name="Oval 6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1" name="Freeform 7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90" name="Group 89"/>
          <p:cNvGrpSpPr/>
          <p:nvPr/>
        </p:nvGrpSpPr>
        <p:grpSpPr>
          <a:xfrm>
            <a:off x="4032209" y="3999733"/>
            <a:ext cx="1987436" cy="2281887"/>
            <a:chOff x="4381388" y="1557338"/>
            <a:chExt cx="2528210" cy="2902781"/>
          </a:xfrm>
        </p:grpSpPr>
        <p:pic>
          <p:nvPicPr>
            <p:cNvPr id="91" name="Picture 90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92" name="Freeform 9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3" name="Oval 9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4" name="Oval 9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5" name="Freeform 9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5435618" y="3999733"/>
            <a:ext cx="1987436" cy="2281887"/>
            <a:chOff x="4381388" y="1557338"/>
            <a:chExt cx="2528210" cy="2902781"/>
          </a:xfrm>
        </p:grpSpPr>
        <p:pic>
          <p:nvPicPr>
            <p:cNvPr id="85" name="Picture 84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6" name="Freeform 8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7" name="Oval 8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8" name="Oval 8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9" name="Freeform 8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8" name="Group 77"/>
          <p:cNvGrpSpPr/>
          <p:nvPr/>
        </p:nvGrpSpPr>
        <p:grpSpPr>
          <a:xfrm>
            <a:off x="6839027" y="3999733"/>
            <a:ext cx="1987436" cy="2281887"/>
            <a:chOff x="4381388" y="1557338"/>
            <a:chExt cx="2528210" cy="2902781"/>
          </a:xfrm>
        </p:grpSpPr>
        <p:pic>
          <p:nvPicPr>
            <p:cNvPr id="79" name="Picture 78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0" name="Freeform 7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1" name="Oval 8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2" name="Oval 8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3" name="Freeform 8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8242434" y="3999733"/>
            <a:ext cx="1987436" cy="2281887"/>
            <a:chOff x="4381388" y="1557338"/>
            <a:chExt cx="2528210" cy="2902781"/>
          </a:xfrm>
        </p:grpSpPr>
        <p:pic>
          <p:nvPicPr>
            <p:cNvPr id="73" name="Picture 72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74" name="Freeform 7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5" name="Oval 7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6" name="Oval 7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7" name="Freeform 7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sp>
        <p:nvSpPr>
          <p:cNvPr id="60" name="TextBox 59"/>
          <p:cNvSpPr txBox="1"/>
          <p:nvPr/>
        </p:nvSpPr>
        <p:spPr>
          <a:xfrm>
            <a:off x="1539465" y="3893286"/>
            <a:ext cx="110117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With shadow:</a:t>
            </a:r>
            <a:endParaRPr lang="en-US" dirty="0"/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83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3135576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ubtitle 4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Your Subtitle Here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San </a:t>
            </a:r>
            <a:r>
              <a:rPr lang="en-US" dirty="0" smtClean="0"/>
              <a:t>Marino</a:t>
            </a:r>
            <a:endParaRPr lang="en-US" dirty="0"/>
          </a:p>
        </p:txBody>
      </p:sp>
      <p:grpSp>
        <p:nvGrpSpPr>
          <p:cNvPr id="17" name="Group 16"/>
          <p:cNvGrpSpPr>
            <a:grpSpLocks noChangeAspect="1"/>
          </p:cNvGrpSpPr>
          <p:nvPr/>
        </p:nvGrpSpPr>
        <p:grpSpPr>
          <a:xfrm>
            <a:off x="1711854" y="1236927"/>
            <a:ext cx="4389120" cy="4389120"/>
            <a:chOff x="733869" y="-85134"/>
            <a:chExt cx="7279094" cy="7279094"/>
          </a:xfrm>
        </p:grpSpPr>
        <p:sp>
          <p:nvSpPr>
            <p:cNvPr id="18" name="Freeform 17"/>
            <p:cNvSpPr/>
            <p:nvPr/>
          </p:nvSpPr>
          <p:spPr>
            <a:xfrm>
              <a:off x="1121248" y="61918"/>
              <a:ext cx="6891715" cy="6367455"/>
            </a:xfrm>
            <a:custGeom>
              <a:avLst/>
              <a:gdLst>
                <a:gd name="connsiteX0" fmla="*/ 2683163 w 6891715"/>
                <a:gd name="connsiteY0" fmla="*/ 6337292 h 6367455"/>
                <a:gd name="connsiteX1" fmla="*/ 2693958 w 6891715"/>
                <a:gd name="connsiteY1" fmla="*/ 6353978 h 6367455"/>
                <a:gd name="connsiteX2" fmla="*/ 2680624 w 6891715"/>
                <a:gd name="connsiteY2" fmla="*/ 6366813 h 6367455"/>
                <a:gd name="connsiteX3" fmla="*/ 2668876 w 6891715"/>
                <a:gd name="connsiteY3" fmla="*/ 6367455 h 6367455"/>
                <a:gd name="connsiteX4" fmla="*/ 2665383 w 6891715"/>
                <a:gd name="connsiteY4" fmla="*/ 6352695 h 6367455"/>
                <a:gd name="connsiteX5" fmla="*/ 2700308 w 6891715"/>
                <a:gd name="connsiteY5" fmla="*/ 6256329 h 6367455"/>
                <a:gd name="connsiteX6" fmla="*/ 2695228 w 6891715"/>
                <a:gd name="connsiteY6" fmla="*/ 6265854 h 6367455"/>
                <a:gd name="connsiteX7" fmla="*/ 2687608 w 6891715"/>
                <a:gd name="connsiteY7" fmla="*/ 6263949 h 6367455"/>
                <a:gd name="connsiteX8" fmla="*/ 2690784 w 6891715"/>
                <a:gd name="connsiteY8" fmla="*/ 6256647 h 6367455"/>
                <a:gd name="connsiteX9" fmla="*/ 2722533 w 6891715"/>
                <a:gd name="connsiteY9" fmla="*/ 6238867 h 6367455"/>
                <a:gd name="connsiteX10" fmla="*/ 2720891 w 6891715"/>
                <a:gd name="connsiteY10" fmla="*/ 6254742 h 6367455"/>
                <a:gd name="connsiteX11" fmla="*/ 2713008 w 6891715"/>
                <a:gd name="connsiteY11" fmla="*/ 6251567 h 6367455"/>
                <a:gd name="connsiteX12" fmla="*/ 2714322 w 6891715"/>
                <a:gd name="connsiteY12" fmla="*/ 6242360 h 6367455"/>
                <a:gd name="connsiteX13" fmla="*/ 4255139 w 6891715"/>
                <a:gd name="connsiteY13" fmla="*/ 6154726 h 6367455"/>
                <a:gd name="connsiteX14" fmla="*/ 4256051 w 6891715"/>
                <a:gd name="connsiteY14" fmla="*/ 6161076 h 6367455"/>
                <a:gd name="connsiteX15" fmla="*/ 4243891 w 6891715"/>
                <a:gd name="connsiteY15" fmla="*/ 6173776 h 6367455"/>
                <a:gd name="connsiteX16" fmla="*/ 4241763 w 6891715"/>
                <a:gd name="connsiteY16" fmla="*/ 6166474 h 6367455"/>
                <a:gd name="connsiteX17" fmla="*/ 4245715 w 6891715"/>
                <a:gd name="connsiteY17" fmla="*/ 6156949 h 6367455"/>
                <a:gd name="connsiteX18" fmla="*/ 4249971 w 6891715"/>
                <a:gd name="connsiteY18" fmla="*/ 6160124 h 6367455"/>
                <a:gd name="connsiteX19" fmla="*/ 3939210 w 6891715"/>
                <a:gd name="connsiteY19" fmla="*/ 6130914 h 6367455"/>
                <a:gd name="connsiteX20" fmla="*/ 3946521 w 6891715"/>
                <a:gd name="connsiteY20" fmla="*/ 6130914 h 6367455"/>
                <a:gd name="connsiteX21" fmla="*/ 3948746 w 6891715"/>
                <a:gd name="connsiteY21" fmla="*/ 6144521 h 6367455"/>
                <a:gd name="connsiteX22" fmla="*/ 3956057 w 6891715"/>
                <a:gd name="connsiteY22" fmla="*/ 6150849 h 6367455"/>
                <a:gd name="connsiteX23" fmla="*/ 3965594 w 6891715"/>
                <a:gd name="connsiteY23" fmla="*/ 6141356 h 6367455"/>
                <a:gd name="connsiteX24" fmla="*/ 3975130 w 6891715"/>
                <a:gd name="connsiteY24" fmla="*/ 6138192 h 6367455"/>
                <a:gd name="connsiteX25" fmla="*/ 3984666 w 6891715"/>
                <a:gd name="connsiteY25" fmla="*/ 6141989 h 6367455"/>
                <a:gd name="connsiteX26" fmla="*/ 3987845 w 6891715"/>
                <a:gd name="connsiteY26" fmla="*/ 6149267 h 6367455"/>
                <a:gd name="connsiteX27" fmla="*/ 3978309 w 6891715"/>
                <a:gd name="connsiteY27" fmla="*/ 6154646 h 6367455"/>
                <a:gd name="connsiteX28" fmla="*/ 3978309 w 6891715"/>
                <a:gd name="connsiteY28" fmla="*/ 6160026 h 6367455"/>
                <a:gd name="connsiteX29" fmla="*/ 3992295 w 6891715"/>
                <a:gd name="connsiteY29" fmla="*/ 6161924 h 6367455"/>
                <a:gd name="connsiteX30" fmla="*/ 3996427 w 6891715"/>
                <a:gd name="connsiteY30" fmla="*/ 6160975 h 6367455"/>
                <a:gd name="connsiteX31" fmla="*/ 4004056 w 6891715"/>
                <a:gd name="connsiteY31" fmla="*/ 6173316 h 6367455"/>
                <a:gd name="connsiteX32" fmla="*/ 4011367 w 6891715"/>
                <a:gd name="connsiteY32" fmla="*/ 6170151 h 6367455"/>
                <a:gd name="connsiteX33" fmla="*/ 4028214 w 6891715"/>
                <a:gd name="connsiteY33" fmla="*/ 6170151 h 6367455"/>
                <a:gd name="connsiteX34" fmla="*/ 4038069 w 6891715"/>
                <a:gd name="connsiteY34" fmla="*/ 6164772 h 6367455"/>
                <a:gd name="connsiteX35" fmla="*/ 4054916 w 6891715"/>
                <a:gd name="connsiteY35" fmla="*/ 6162557 h 6367455"/>
                <a:gd name="connsiteX36" fmla="*/ 4060320 w 6891715"/>
                <a:gd name="connsiteY36" fmla="*/ 6158127 h 6367455"/>
                <a:gd name="connsiteX37" fmla="*/ 4068584 w 6891715"/>
                <a:gd name="connsiteY37" fmla="*/ 6161291 h 6367455"/>
                <a:gd name="connsiteX38" fmla="*/ 4073988 w 6891715"/>
                <a:gd name="connsiteY38" fmla="*/ 6169835 h 6367455"/>
                <a:gd name="connsiteX39" fmla="*/ 4082571 w 6891715"/>
                <a:gd name="connsiteY39" fmla="*/ 6170468 h 6367455"/>
                <a:gd name="connsiteX40" fmla="*/ 4100371 w 6891715"/>
                <a:gd name="connsiteY40" fmla="*/ 6165089 h 6367455"/>
                <a:gd name="connsiteX41" fmla="*/ 4109908 w 6891715"/>
                <a:gd name="connsiteY41" fmla="*/ 6170468 h 6367455"/>
                <a:gd name="connsiteX42" fmla="*/ 4119444 w 6891715"/>
                <a:gd name="connsiteY42" fmla="*/ 6170151 h 6367455"/>
                <a:gd name="connsiteX43" fmla="*/ 4128980 w 6891715"/>
                <a:gd name="connsiteY43" fmla="*/ 6163823 h 6367455"/>
                <a:gd name="connsiteX44" fmla="*/ 4137563 w 6891715"/>
                <a:gd name="connsiteY44" fmla="*/ 6166038 h 6367455"/>
                <a:gd name="connsiteX45" fmla="*/ 4135337 w 6891715"/>
                <a:gd name="connsiteY45" fmla="*/ 6172366 h 6367455"/>
                <a:gd name="connsiteX46" fmla="*/ 4137563 w 6891715"/>
                <a:gd name="connsiteY46" fmla="*/ 6180594 h 6367455"/>
                <a:gd name="connsiteX47" fmla="*/ 4142013 w 6891715"/>
                <a:gd name="connsiteY47" fmla="*/ 6188821 h 6367455"/>
                <a:gd name="connsiteX48" fmla="*/ 4149324 w 6891715"/>
                <a:gd name="connsiteY48" fmla="*/ 6191985 h 6367455"/>
                <a:gd name="connsiteX49" fmla="*/ 4156635 w 6891715"/>
                <a:gd name="connsiteY49" fmla="*/ 6184707 h 6367455"/>
                <a:gd name="connsiteX50" fmla="*/ 4163946 w 6891715"/>
                <a:gd name="connsiteY50" fmla="*/ 6181543 h 6367455"/>
                <a:gd name="connsiteX51" fmla="*/ 4175707 w 6891715"/>
                <a:gd name="connsiteY51" fmla="*/ 6184707 h 6367455"/>
                <a:gd name="connsiteX52" fmla="*/ 4179840 w 6891715"/>
                <a:gd name="connsiteY52" fmla="*/ 6177113 h 6367455"/>
                <a:gd name="connsiteX53" fmla="*/ 4181111 w 6891715"/>
                <a:gd name="connsiteY53" fmla="*/ 6169835 h 6367455"/>
                <a:gd name="connsiteX54" fmla="*/ 4185243 w 6891715"/>
                <a:gd name="connsiteY54" fmla="*/ 6167620 h 6367455"/>
                <a:gd name="connsiteX55" fmla="*/ 4184290 w 6891715"/>
                <a:gd name="connsiteY55" fmla="*/ 6176164 h 6367455"/>
                <a:gd name="connsiteX56" fmla="*/ 4189376 w 6891715"/>
                <a:gd name="connsiteY56" fmla="*/ 6184391 h 6367455"/>
                <a:gd name="connsiteX57" fmla="*/ 4188422 w 6891715"/>
                <a:gd name="connsiteY57" fmla="*/ 6188504 h 6367455"/>
                <a:gd name="connsiteX58" fmla="*/ 4186197 w 6891715"/>
                <a:gd name="connsiteY58" fmla="*/ 6195782 h 6367455"/>
                <a:gd name="connsiteX59" fmla="*/ 4179204 w 6891715"/>
                <a:gd name="connsiteY59" fmla="*/ 6206541 h 6367455"/>
                <a:gd name="connsiteX60" fmla="*/ 4170621 w 6891715"/>
                <a:gd name="connsiteY60" fmla="*/ 6210654 h 6367455"/>
                <a:gd name="connsiteX61" fmla="*/ 4164264 w 6891715"/>
                <a:gd name="connsiteY61" fmla="*/ 6205908 h 6367455"/>
                <a:gd name="connsiteX62" fmla="*/ 4152820 w 6891715"/>
                <a:gd name="connsiteY62" fmla="*/ 6212237 h 6367455"/>
                <a:gd name="connsiteX63" fmla="*/ 4144238 w 6891715"/>
                <a:gd name="connsiteY63" fmla="*/ 6213186 h 6367455"/>
                <a:gd name="connsiteX64" fmla="*/ 4128344 w 6891715"/>
                <a:gd name="connsiteY64" fmla="*/ 6207807 h 6367455"/>
                <a:gd name="connsiteX65" fmla="*/ 4114358 w 6891715"/>
                <a:gd name="connsiteY65" fmla="*/ 6212553 h 6367455"/>
                <a:gd name="connsiteX66" fmla="*/ 4103232 w 6891715"/>
                <a:gd name="connsiteY66" fmla="*/ 6208123 h 6367455"/>
                <a:gd name="connsiteX67" fmla="*/ 4085114 w 6891715"/>
                <a:gd name="connsiteY67" fmla="*/ 6208756 h 6367455"/>
                <a:gd name="connsiteX68" fmla="*/ 4074306 w 6891715"/>
                <a:gd name="connsiteY68" fmla="*/ 6218249 h 6367455"/>
                <a:gd name="connsiteX69" fmla="*/ 4066995 w 6891715"/>
                <a:gd name="connsiteY69" fmla="*/ 6221413 h 6367455"/>
                <a:gd name="connsiteX70" fmla="*/ 4051101 w 6891715"/>
                <a:gd name="connsiteY70" fmla="*/ 6221413 h 6367455"/>
                <a:gd name="connsiteX71" fmla="*/ 4045697 w 6891715"/>
                <a:gd name="connsiteY71" fmla="*/ 6224577 h 6367455"/>
                <a:gd name="connsiteX72" fmla="*/ 4041565 w 6891715"/>
                <a:gd name="connsiteY72" fmla="*/ 6222362 h 6367455"/>
                <a:gd name="connsiteX73" fmla="*/ 4045697 w 6891715"/>
                <a:gd name="connsiteY73" fmla="*/ 6211920 h 6367455"/>
                <a:gd name="connsiteX74" fmla="*/ 4037115 w 6891715"/>
                <a:gd name="connsiteY74" fmla="*/ 6202744 h 6367455"/>
                <a:gd name="connsiteX75" fmla="*/ 4024400 w 6891715"/>
                <a:gd name="connsiteY75" fmla="*/ 6194200 h 6367455"/>
                <a:gd name="connsiteX76" fmla="*/ 4014864 w 6891715"/>
                <a:gd name="connsiteY76" fmla="*/ 6197681 h 6367455"/>
                <a:gd name="connsiteX77" fmla="*/ 4003103 w 6891715"/>
                <a:gd name="connsiteY77" fmla="*/ 6194516 h 6367455"/>
                <a:gd name="connsiteX78" fmla="*/ 3992613 w 6891715"/>
                <a:gd name="connsiteY78" fmla="*/ 6191352 h 6367455"/>
                <a:gd name="connsiteX79" fmla="*/ 3979898 w 6891715"/>
                <a:gd name="connsiteY79" fmla="*/ 6192618 h 6367455"/>
                <a:gd name="connsiteX80" fmla="*/ 3970362 w 6891715"/>
                <a:gd name="connsiteY80" fmla="*/ 6184391 h 6367455"/>
                <a:gd name="connsiteX81" fmla="*/ 3954468 w 6891715"/>
                <a:gd name="connsiteY81" fmla="*/ 6179961 h 6367455"/>
                <a:gd name="connsiteX82" fmla="*/ 3944614 w 6891715"/>
                <a:gd name="connsiteY82" fmla="*/ 6184707 h 6367455"/>
                <a:gd name="connsiteX83" fmla="*/ 3933171 w 6891715"/>
                <a:gd name="connsiteY83" fmla="*/ 6188821 h 6367455"/>
                <a:gd name="connsiteX84" fmla="*/ 3925542 w 6891715"/>
                <a:gd name="connsiteY84" fmla="*/ 6178379 h 6367455"/>
                <a:gd name="connsiteX85" fmla="*/ 3923634 w 6891715"/>
                <a:gd name="connsiteY85" fmla="*/ 6167620 h 6367455"/>
                <a:gd name="connsiteX86" fmla="*/ 3924588 w 6891715"/>
                <a:gd name="connsiteY86" fmla="*/ 6157494 h 6367455"/>
                <a:gd name="connsiteX87" fmla="*/ 3919184 w 6891715"/>
                <a:gd name="connsiteY87" fmla="*/ 6148951 h 6367455"/>
                <a:gd name="connsiteX88" fmla="*/ 3919820 w 6891715"/>
                <a:gd name="connsiteY88" fmla="*/ 6142622 h 6367455"/>
                <a:gd name="connsiteX89" fmla="*/ 3917913 w 6891715"/>
                <a:gd name="connsiteY89" fmla="*/ 6136294 h 6367455"/>
                <a:gd name="connsiteX90" fmla="*/ 3925224 w 6891715"/>
                <a:gd name="connsiteY90" fmla="*/ 6139458 h 6367455"/>
                <a:gd name="connsiteX91" fmla="*/ 3932853 w 6891715"/>
                <a:gd name="connsiteY91" fmla="*/ 6150216 h 6367455"/>
                <a:gd name="connsiteX92" fmla="*/ 3938257 w 6891715"/>
                <a:gd name="connsiteY92" fmla="*/ 6154014 h 6367455"/>
                <a:gd name="connsiteX93" fmla="*/ 3943343 w 6891715"/>
                <a:gd name="connsiteY93" fmla="*/ 6148634 h 6367455"/>
                <a:gd name="connsiteX94" fmla="*/ 3934760 w 6891715"/>
                <a:gd name="connsiteY94" fmla="*/ 6140407 h 6367455"/>
                <a:gd name="connsiteX95" fmla="*/ 4979304 w 6891715"/>
                <a:gd name="connsiteY95" fmla="*/ 6116626 h 6367455"/>
                <a:gd name="connsiteX96" fmla="*/ 4987888 w 6891715"/>
                <a:gd name="connsiteY96" fmla="*/ 6116626 h 6367455"/>
                <a:gd name="connsiteX97" fmla="*/ 4983755 w 6891715"/>
                <a:gd name="connsiteY97" fmla="*/ 6126107 h 6367455"/>
                <a:gd name="connsiteX98" fmla="*/ 4969765 w 6891715"/>
                <a:gd name="connsiteY98" fmla="*/ 6130216 h 6367455"/>
                <a:gd name="connsiteX99" fmla="*/ 4970719 w 6891715"/>
                <a:gd name="connsiteY99" fmla="*/ 6138748 h 6367455"/>
                <a:gd name="connsiteX100" fmla="*/ 4955140 w 6891715"/>
                <a:gd name="connsiteY100" fmla="*/ 6149177 h 6367455"/>
                <a:gd name="connsiteX101" fmla="*/ 4944648 w 6891715"/>
                <a:gd name="connsiteY101" fmla="*/ 6155498 h 6367455"/>
                <a:gd name="connsiteX102" fmla="*/ 4934155 w 6891715"/>
                <a:gd name="connsiteY102" fmla="*/ 6168139 h 6367455"/>
                <a:gd name="connsiteX103" fmla="*/ 4919530 w 6891715"/>
                <a:gd name="connsiteY103" fmla="*/ 6180148 h 6367455"/>
                <a:gd name="connsiteX104" fmla="*/ 4919848 w 6891715"/>
                <a:gd name="connsiteY104" fmla="*/ 6181412 h 6367455"/>
                <a:gd name="connsiteX105" fmla="*/ 4922709 w 6891715"/>
                <a:gd name="connsiteY105" fmla="*/ 6190577 h 6367455"/>
                <a:gd name="connsiteX106" fmla="*/ 4925889 w 6891715"/>
                <a:gd name="connsiteY106" fmla="*/ 6194370 h 6367455"/>
                <a:gd name="connsiteX107" fmla="*/ 4932248 w 6891715"/>
                <a:gd name="connsiteY107" fmla="*/ 6201954 h 6367455"/>
                <a:gd name="connsiteX108" fmla="*/ 4934473 w 6891715"/>
                <a:gd name="connsiteY108" fmla="*/ 6211435 h 6367455"/>
                <a:gd name="connsiteX109" fmla="*/ 4927161 w 6891715"/>
                <a:gd name="connsiteY109" fmla="*/ 6212699 h 6367455"/>
                <a:gd name="connsiteX110" fmla="*/ 4924935 w 6891715"/>
                <a:gd name="connsiteY110" fmla="*/ 6206379 h 6367455"/>
                <a:gd name="connsiteX111" fmla="*/ 4916351 w 6891715"/>
                <a:gd name="connsiteY111" fmla="*/ 6206379 h 6367455"/>
                <a:gd name="connsiteX112" fmla="*/ 4909356 w 6891715"/>
                <a:gd name="connsiteY112" fmla="*/ 6208275 h 6367455"/>
                <a:gd name="connsiteX113" fmla="*/ 4902997 w 6891715"/>
                <a:gd name="connsiteY113" fmla="*/ 6214596 h 6367455"/>
                <a:gd name="connsiteX114" fmla="*/ 4892187 w 6891715"/>
                <a:gd name="connsiteY114" fmla="*/ 6226289 h 6367455"/>
                <a:gd name="connsiteX115" fmla="*/ 4871202 w 6891715"/>
                <a:gd name="connsiteY115" fmla="*/ 6238298 h 6367455"/>
                <a:gd name="connsiteX116" fmla="*/ 4851172 w 6891715"/>
                <a:gd name="connsiteY116" fmla="*/ 6240510 h 6367455"/>
                <a:gd name="connsiteX117" fmla="*/ 4835274 w 6891715"/>
                <a:gd name="connsiteY117" fmla="*/ 6238614 h 6367455"/>
                <a:gd name="connsiteX118" fmla="*/ 4826690 w 6891715"/>
                <a:gd name="connsiteY118" fmla="*/ 6246199 h 6367455"/>
                <a:gd name="connsiteX119" fmla="*/ 4828916 w 6891715"/>
                <a:gd name="connsiteY119" fmla="*/ 6253151 h 6367455"/>
                <a:gd name="connsiteX120" fmla="*/ 4821285 w 6891715"/>
                <a:gd name="connsiteY120" fmla="*/ 6251255 h 6367455"/>
                <a:gd name="connsiteX121" fmla="*/ 4806341 w 6891715"/>
                <a:gd name="connsiteY121" fmla="*/ 6248095 h 6367455"/>
                <a:gd name="connsiteX122" fmla="*/ 4781224 w 6891715"/>
                <a:gd name="connsiteY122" fmla="*/ 6246515 h 6367455"/>
                <a:gd name="connsiteX123" fmla="*/ 4776773 w 6891715"/>
                <a:gd name="connsiteY123" fmla="*/ 6237982 h 6367455"/>
                <a:gd name="connsiteX124" fmla="*/ 4773593 w 6891715"/>
                <a:gd name="connsiteY124" fmla="*/ 6228501 h 6367455"/>
                <a:gd name="connsiteX125" fmla="*/ 4764055 w 6891715"/>
                <a:gd name="connsiteY125" fmla="*/ 6220284 h 6367455"/>
                <a:gd name="connsiteX126" fmla="*/ 4762783 w 6891715"/>
                <a:gd name="connsiteY126" fmla="*/ 6209855 h 6367455"/>
                <a:gd name="connsiteX127" fmla="*/ 4760875 w 6891715"/>
                <a:gd name="connsiteY127" fmla="*/ 6201322 h 6367455"/>
                <a:gd name="connsiteX128" fmla="*/ 4772321 w 6891715"/>
                <a:gd name="connsiteY128" fmla="*/ 6203535 h 6367455"/>
                <a:gd name="connsiteX129" fmla="*/ 4778998 w 6891715"/>
                <a:gd name="connsiteY129" fmla="*/ 6206695 h 6367455"/>
                <a:gd name="connsiteX130" fmla="*/ 4789172 w 6891715"/>
                <a:gd name="connsiteY130" fmla="*/ 6189629 h 6367455"/>
                <a:gd name="connsiteX131" fmla="*/ 4796803 w 6891715"/>
                <a:gd name="connsiteY131" fmla="*/ 6186469 h 6367455"/>
                <a:gd name="connsiteX132" fmla="*/ 4806023 w 6891715"/>
                <a:gd name="connsiteY132" fmla="*/ 6182993 h 6367455"/>
                <a:gd name="connsiteX133" fmla="*/ 4826372 w 6891715"/>
                <a:gd name="connsiteY133" fmla="*/ 6185205 h 6367455"/>
                <a:gd name="connsiteX134" fmla="*/ 4827008 w 6891715"/>
                <a:gd name="connsiteY134" fmla="*/ 6177620 h 6367455"/>
                <a:gd name="connsiteX135" fmla="*/ 4827008 w 6891715"/>
                <a:gd name="connsiteY135" fmla="*/ 6175724 h 6367455"/>
                <a:gd name="connsiteX136" fmla="*/ 4826054 w 6891715"/>
                <a:gd name="connsiteY136" fmla="*/ 6164031 h 6367455"/>
                <a:gd name="connsiteX137" fmla="*/ 4837500 w 6891715"/>
                <a:gd name="connsiteY137" fmla="*/ 6164979 h 6367455"/>
                <a:gd name="connsiteX138" fmla="*/ 4845131 w 6891715"/>
                <a:gd name="connsiteY138" fmla="*/ 6171299 h 6367455"/>
                <a:gd name="connsiteX139" fmla="*/ 4864207 w 6891715"/>
                <a:gd name="connsiteY139" fmla="*/ 6173196 h 6367455"/>
                <a:gd name="connsiteX140" fmla="*/ 4882330 w 6891715"/>
                <a:gd name="connsiteY140" fmla="*/ 6165927 h 6367455"/>
                <a:gd name="connsiteX141" fmla="*/ 4914761 w 6891715"/>
                <a:gd name="connsiteY141" fmla="*/ 6154866 h 6367455"/>
                <a:gd name="connsiteX142" fmla="*/ 4939243 w 6891715"/>
                <a:gd name="connsiteY142" fmla="*/ 6145385 h 6367455"/>
                <a:gd name="connsiteX143" fmla="*/ 4957048 w 6891715"/>
                <a:gd name="connsiteY143" fmla="*/ 6130532 h 6367455"/>
                <a:gd name="connsiteX144" fmla="*/ 4970719 w 6891715"/>
                <a:gd name="connsiteY144" fmla="*/ 6126107 h 6367455"/>
                <a:gd name="connsiteX145" fmla="*/ 4269809 w 6891715"/>
                <a:gd name="connsiteY145" fmla="*/ 6099164 h 6367455"/>
                <a:gd name="connsiteX146" fmla="*/ 4278081 w 6891715"/>
                <a:gd name="connsiteY146" fmla="*/ 6107690 h 6367455"/>
                <a:gd name="connsiteX147" fmla="*/ 4273179 w 6891715"/>
                <a:gd name="connsiteY147" fmla="*/ 6110848 h 6367455"/>
                <a:gd name="connsiteX148" fmla="*/ 4273179 w 6891715"/>
                <a:gd name="connsiteY148" fmla="*/ 6119059 h 6367455"/>
                <a:gd name="connsiteX149" fmla="*/ 4271341 w 6891715"/>
                <a:gd name="connsiteY149" fmla="*/ 6131691 h 6367455"/>
                <a:gd name="connsiteX150" fmla="*/ 4281451 w 6891715"/>
                <a:gd name="connsiteY150" fmla="*/ 6138955 h 6367455"/>
                <a:gd name="connsiteX151" fmla="*/ 4275630 w 6891715"/>
                <a:gd name="connsiteY151" fmla="*/ 6154744 h 6367455"/>
                <a:gd name="connsiteX152" fmla="*/ 4266439 w 6891715"/>
                <a:gd name="connsiteY152" fmla="*/ 6157902 h 6367455"/>
                <a:gd name="connsiteX153" fmla="*/ 4265520 w 6891715"/>
                <a:gd name="connsiteY153" fmla="*/ 6154744 h 6367455"/>
                <a:gd name="connsiteX154" fmla="*/ 4271341 w 6891715"/>
                <a:gd name="connsiteY154" fmla="*/ 6143376 h 6367455"/>
                <a:gd name="connsiteX155" fmla="*/ 4263988 w 6891715"/>
                <a:gd name="connsiteY155" fmla="*/ 6135797 h 6367455"/>
                <a:gd name="connsiteX156" fmla="*/ 4265213 w 6891715"/>
                <a:gd name="connsiteY156" fmla="*/ 6129481 h 6367455"/>
                <a:gd name="connsiteX157" fmla="*/ 4267051 w 6891715"/>
                <a:gd name="connsiteY157" fmla="*/ 6122533 h 6367455"/>
                <a:gd name="connsiteX158" fmla="*/ 4267051 w 6891715"/>
                <a:gd name="connsiteY158" fmla="*/ 6114954 h 6367455"/>
                <a:gd name="connsiteX159" fmla="*/ 4271953 w 6891715"/>
                <a:gd name="connsiteY159" fmla="*/ 6107690 h 6367455"/>
                <a:gd name="connsiteX160" fmla="*/ 3049239 w 6891715"/>
                <a:gd name="connsiteY160" fmla="*/ 6092814 h 6367455"/>
                <a:gd name="connsiteX161" fmla="*/ 3061023 w 6891715"/>
                <a:gd name="connsiteY161" fmla="*/ 6092814 h 6367455"/>
                <a:gd name="connsiteX162" fmla="*/ 3070188 w 6891715"/>
                <a:gd name="connsiteY162" fmla="*/ 6099703 h 6367455"/>
                <a:gd name="connsiteX163" fmla="*/ 3064623 w 6891715"/>
                <a:gd name="connsiteY163" fmla="*/ 6107790 h 6367455"/>
                <a:gd name="connsiteX164" fmla="*/ 3052513 w 6891715"/>
                <a:gd name="connsiteY164" fmla="*/ 6108689 h 6367455"/>
                <a:gd name="connsiteX165" fmla="*/ 3048257 w 6891715"/>
                <a:gd name="connsiteY165" fmla="*/ 6107790 h 6367455"/>
                <a:gd name="connsiteX166" fmla="*/ 3038438 w 6891715"/>
                <a:gd name="connsiteY166" fmla="*/ 6097007 h 6367455"/>
                <a:gd name="connsiteX167" fmla="*/ 3038243 w 6891715"/>
                <a:gd name="connsiteY167" fmla="*/ 6081701 h 6367455"/>
                <a:gd name="connsiteX168" fmla="*/ 3041613 w 6891715"/>
                <a:gd name="connsiteY168" fmla="*/ 6088628 h 6367455"/>
                <a:gd name="connsiteX169" fmla="*/ 3032422 w 6891715"/>
                <a:gd name="connsiteY169" fmla="*/ 6094401 h 6367455"/>
                <a:gd name="connsiteX170" fmla="*/ 3024150 w 6891715"/>
                <a:gd name="connsiteY170" fmla="*/ 6082855 h 6367455"/>
                <a:gd name="connsiteX171" fmla="*/ 3863987 w 6891715"/>
                <a:gd name="connsiteY171" fmla="*/ 6053126 h 6367455"/>
                <a:gd name="connsiteX172" fmla="*/ 3875919 w 6891715"/>
                <a:gd name="connsiteY172" fmla="*/ 6056271 h 6367455"/>
                <a:gd name="connsiteX173" fmla="*/ 3881401 w 6891715"/>
                <a:gd name="connsiteY173" fmla="*/ 6066964 h 6367455"/>
                <a:gd name="connsiteX174" fmla="*/ 3875919 w 6891715"/>
                <a:gd name="connsiteY174" fmla="*/ 6067908 h 6367455"/>
                <a:gd name="connsiteX175" fmla="*/ 3880111 w 6891715"/>
                <a:gd name="connsiteY175" fmla="*/ 6079230 h 6367455"/>
                <a:gd name="connsiteX176" fmla="*/ 3876886 w 6891715"/>
                <a:gd name="connsiteY176" fmla="*/ 6086464 h 6367455"/>
                <a:gd name="connsiteX177" fmla="*/ 3865277 w 6891715"/>
                <a:gd name="connsiteY177" fmla="*/ 6084891 h 6367455"/>
                <a:gd name="connsiteX178" fmla="*/ 3860763 w 6891715"/>
                <a:gd name="connsiteY178" fmla="*/ 6066021 h 6367455"/>
                <a:gd name="connsiteX179" fmla="*/ 4100970 w 6891715"/>
                <a:gd name="connsiteY179" fmla="*/ 6043601 h 6367455"/>
                <a:gd name="connsiteX180" fmla="*/ 4111588 w 6891715"/>
                <a:gd name="connsiteY180" fmla="*/ 6057374 h 6367455"/>
                <a:gd name="connsiteX181" fmla="*/ 4101282 w 6891715"/>
                <a:gd name="connsiteY181" fmla="*/ 6065826 h 6367455"/>
                <a:gd name="connsiteX182" fmla="*/ 4103156 w 6891715"/>
                <a:gd name="connsiteY182" fmla="*/ 6054244 h 6367455"/>
                <a:gd name="connsiteX183" fmla="*/ 4098784 w 6891715"/>
                <a:gd name="connsiteY183" fmla="*/ 6049861 h 6367455"/>
                <a:gd name="connsiteX184" fmla="*/ 4092850 w 6891715"/>
                <a:gd name="connsiteY184" fmla="*/ 6051113 h 6367455"/>
                <a:gd name="connsiteX185" fmla="*/ 4092538 w 6891715"/>
                <a:gd name="connsiteY185" fmla="*/ 6046105 h 6367455"/>
                <a:gd name="connsiteX186" fmla="*/ 4379876 w 6891715"/>
                <a:gd name="connsiteY186" fmla="*/ 6040426 h 6367455"/>
                <a:gd name="connsiteX187" fmla="*/ 4379876 w 6891715"/>
                <a:gd name="connsiteY187" fmla="*/ 6051117 h 6367455"/>
                <a:gd name="connsiteX188" fmla="*/ 4366858 w 6891715"/>
                <a:gd name="connsiteY188" fmla="*/ 6060550 h 6367455"/>
                <a:gd name="connsiteX189" fmla="*/ 4364318 w 6891715"/>
                <a:gd name="connsiteY189" fmla="*/ 6075014 h 6367455"/>
                <a:gd name="connsiteX190" fmla="*/ 4352888 w 6891715"/>
                <a:gd name="connsiteY190" fmla="*/ 6098282 h 6367455"/>
                <a:gd name="connsiteX191" fmla="*/ 4333838 w 6891715"/>
                <a:gd name="connsiteY191" fmla="*/ 6105514 h 6367455"/>
                <a:gd name="connsiteX192" fmla="*/ 4335425 w 6891715"/>
                <a:gd name="connsiteY192" fmla="*/ 6088849 h 6367455"/>
                <a:gd name="connsiteX193" fmla="*/ 4324313 w 6891715"/>
                <a:gd name="connsiteY193" fmla="*/ 6089163 h 6367455"/>
                <a:gd name="connsiteX194" fmla="*/ 4328123 w 6891715"/>
                <a:gd name="connsiteY194" fmla="*/ 6083818 h 6367455"/>
                <a:gd name="connsiteX195" fmla="*/ 4333520 w 6891715"/>
                <a:gd name="connsiteY195" fmla="*/ 6070297 h 6367455"/>
                <a:gd name="connsiteX196" fmla="*/ 4345903 w 6891715"/>
                <a:gd name="connsiteY196" fmla="*/ 6053318 h 6367455"/>
                <a:gd name="connsiteX197" fmla="*/ 4360508 w 6891715"/>
                <a:gd name="connsiteY197" fmla="*/ 6048287 h 6367455"/>
                <a:gd name="connsiteX198" fmla="*/ 4333108 w 6891715"/>
                <a:gd name="connsiteY198" fmla="*/ 6021376 h 6367455"/>
                <a:gd name="connsiteX199" fmla="*/ 4337013 w 6891715"/>
                <a:gd name="connsiteY199" fmla="*/ 6023281 h 6367455"/>
                <a:gd name="connsiteX200" fmla="*/ 4334610 w 6891715"/>
                <a:gd name="connsiteY200" fmla="*/ 6030266 h 6367455"/>
                <a:gd name="connsiteX201" fmla="*/ 4325900 w 6891715"/>
                <a:gd name="connsiteY201" fmla="*/ 6030901 h 6367455"/>
                <a:gd name="connsiteX202" fmla="*/ 4191713 w 6891715"/>
                <a:gd name="connsiteY202" fmla="*/ 6019789 h 6367455"/>
                <a:gd name="connsiteX203" fmla="*/ 4195726 w 6891715"/>
                <a:gd name="connsiteY203" fmla="*/ 6021376 h 6367455"/>
                <a:gd name="connsiteX204" fmla="*/ 4187700 w 6891715"/>
                <a:gd name="connsiteY204" fmla="*/ 6034077 h 6367455"/>
                <a:gd name="connsiteX205" fmla="*/ 4184613 w 6891715"/>
                <a:gd name="connsiteY205" fmla="*/ 6029314 h 6367455"/>
                <a:gd name="connsiteX206" fmla="*/ 3752636 w 6891715"/>
                <a:gd name="connsiteY206" fmla="*/ 6002326 h 6367455"/>
                <a:gd name="connsiteX207" fmla="*/ 3754400 w 6891715"/>
                <a:gd name="connsiteY207" fmla="*/ 6015026 h 6367455"/>
                <a:gd name="connsiteX208" fmla="*/ 3748050 w 6891715"/>
                <a:gd name="connsiteY208" fmla="*/ 6006165 h 6367455"/>
                <a:gd name="connsiteX209" fmla="*/ 4012798 w 6891715"/>
                <a:gd name="connsiteY209" fmla="*/ 5995976 h 6367455"/>
                <a:gd name="connsiteX210" fmla="*/ 4024276 w 6891715"/>
                <a:gd name="connsiteY210" fmla="*/ 6005183 h 6367455"/>
                <a:gd name="connsiteX211" fmla="*/ 4014970 w 6891715"/>
                <a:gd name="connsiteY211" fmla="*/ 6022011 h 6367455"/>
                <a:gd name="connsiteX212" fmla="*/ 4008145 w 6891715"/>
                <a:gd name="connsiteY212" fmla="*/ 6026139 h 6367455"/>
                <a:gd name="connsiteX213" fmla="*/ 4001941 w 6891715"/>
                <a:gd name="connsiteY213" fmla="*/ 6024234 h 6367455"/>
                <a:gd name="connsiteX214" fmla="*/ 3997288 w 6891715"/>
                <a:gd name="connsiteY214" fmla="*/ 6018201 h 6367455"/>
                <a:gd name="connsiteX215" fmla="*/ 4005663 w 6891715"/>
                <a:gd name="connsiteY215" fmla="*/ 6015661 h 6367455"/>
                <a:gd name="connsiteX216" fmla="*/ 3998218 w 6891715"/>
                <a:gd name="connsiteY216" fmla="*/ 6010581 h 6367455"/>
                <a:gd name="connsiteX217" fmla="*/ 4001320 w 6891715"/>
                <a:gd name="connsiteY217" fmla="*/ 6007406 h 6367455"/>
                <a:gd name="connsiteX218" fmla="*/ 4011867 w 6891715"/>
                <a:gd name="connsiteY218" fmla="*/ 6008358 h 6367455"/>
                <a:gd name="connsiteX219" fmla="*/ 4015900 w 6891715"/>
                <a:gd name="connsiteY219" fmla="*/ 6008358 h 6367455"/>
                <a:gd name="connsiteX220" fmla="*/ 4011867 w 6891715"/>
                <a:gd name="connsiteY220" fmla="*/ 6001056 h 6367455"/>
                <a:gd name="connsiteX221" fmla="*/ 4097132 w 6891715"/>
                <a:gd name="connsiteY221" fmla="*/ 5994389 h 6367455"/>
                <a:gd name="connsiteX222" fmla="*/ 4100476 w 6891715"/>
                <a:gd name="connsiteY222" fmla="*/ 6005330 h 6367455"/>
                <a:gd name="connsiteX223" fmla="*/ 4097740 w 6891715"/>
                <a:gd name="connsiteY223" fmla="*/ 6018202 h 6367455"/>
                <a:gd name="connsiteX224" fmla="*/ 4086188 w 6891715"/>
                <a:gd name="connsiteY224" fmla="*/ 6005652 h 6367455"/>
                <a:gd name="connsiteX225" fmla="*/ 4086188 w 6891715"/>
                <a:gd name="connsiteY225" fmla="*/ 5997929 h 6367455"/>
                <a:gd name="connsiteX226" fmla="*/ 4278593 w 6891715"/>
                <a:gd name="connsiteY226" fmla="*/ 5988039 h 6367455"/>
                <a:gd name="connsiteX227" fmla="*/ 4284943 w 6891715"/>
                <a:gd name="connsiteY227" fmla="*/ 5988039 h 6367455"/>
                <a:gd name="connsiteX228" fmla="*/ 4292563 w 6891715"/>
                <a:gd name="connsiteY228" fmla="*/ 5991214 h 6367455"/>
                <a:gd name="connsiteX229" fmla="*/ 4286213 w 6891715"/>
                <a:gd name="connsiteY229" fmla="*/ 5994389 h 6367455"/>
                <a:gd name="connsiteX230" fmla="*/ 4282085 w 6891715"/>
                <a:gd name="connsiteY230" fmla="*/ 5999786 h 6367455"/>
                <a:gd name="connsiteX231" fmla="*/ 4270655 w 6891715"/>
                <a:gd name="connsiteY231" fmla="*/ 5997564 h 6367455"/>
                <a:gd name="connsiteX232" fmla="*/ 4256685 w 6891715"/>
                <a:gd name="connsiteY232" fmla="*/ 6003914 h 6367455"/>
                <a:gd name="connsiteX233" fmla="*/ 4258908 w 6891715"/>
                <a:gd name="connsiteY233" fmla="*/ 6019789 h 6367455"/>
                <a:gd name="connsiteX234" fmla="*/ 4251288 w 6891715"/>
                <a:gd name="connsiteY234" fmla="*/ 6013439 h 6367455"/>
                <a:gd name="connsiteX235" fmla="*/ 4253510 w 6891715"/>
                <a:gd name="connsiteY235" fmla="*/ 6000739 h 6367455"/>
                <a:gd name="connsiteX236" fmla="*/ 4262718 w 6891715"/>
                <a:gd name="connsiteY236" fmla="*/ 5989309 h 6367455"/>
                <a:gd name="connsiteX237" fmla="*/ 4044769 w 6891715"/>
                <a:gd name="connsiteY237" fmla="*/ 5988039 h 6367455"/>
                <a:gd name="connsiteX238" fmla="*/ 4050157 w 6891715"/>
                <a:gd name="connsiteY238" fmla="*/ 5994389 h 6367455"/>
                <a:gd name="connsiteX239" fmla="*/ 4052851 w 6891715"/>
                <a:gd name="connsiteY239" fmla="*/ 6001691 h 6367455"/>
                <a:gd name="connsiteX240" fmla="*/ 4042748 w 6891715"/>
                <a:gd name="connsiteY240" fmla="*/ 6007089 h 6367455"/>
                <a:gd name="connsiteX241" fmla="*/ 4041738 w 6891715"/>
                <a:gd name="connsiteY241" fmla="*/ 6002009 h 6367455"/>
                <a:gd name="connsiteX242" fmla="*/ 2784354 w 6891715"/>
                <a:gd name="connsiteY242" fmla="*/ 5988039 h 6367455"/>
                <a:gd name="connsiteX243" fmla="*/ 2798725 w 6891715"/>
                <a:gd name="connsiteY243" fmla="*/ 5999034 h 6367455"/>
                <a:gd name="connsiteX244" fmla="*/ 2788699 w 6891715"/>
                <a:gd name="connsiteY244" fmla="*/ 6005502 h 6367455"/>
                <a:gd name="connsiteX245" fmla="*/ 2779675 w 6891715"/>
                <a:gd name="connsiteY245" fmla="*/ 5992566 h 6367455"/>
                <a:gd name="connsiteX246" fmla="*/ 4162388 w 6891715"/>
                <a:gd name="connsiteY246" fmla="*/ 5973751 h 6367455"/>
                <a:gd name="connsiteX247" fmla="*/ 4157943 w 6891715"/>
                <a:gd name="connsiteY247" fmla="*/ 5978006 h 6367455"/>
                <a:gd name="connsiteX248" fmla="*/ 4156038 w 6891715"/>
                <a:gd name="connsiteY248" fmla="*/ 5991099 h 6367455"/>
                <a:gd name="connsiteX249" fmla="*/ 4147783 w 6891715"/>
                <a:gd name="connsiteY249" fmla="*/ 6000918 h 6367455"/>
                <a:gd name="connsiteX250" fmla="*/ 4133813 w 6891715"/>
                <a:gd name="connsiteY250" fmla="*/ 6005501 h 6367455"/>
                <a:gd name="connsiteX251" fmla="*/ 4136035 w 6891715"/>
                <a:gd name="connsiteY251" fmla="*/ 5994372 h 6367455"/>
                <a:gd name="connsiteX252" fmla="*/ 4150640 w 6891715"/>
                <a:gd name="connsiteY252" fmla="*/ 5986844 h 6367455"/>
                <a:gd name="connsiteX253" fmla="*/ 4151593 w 6891715"/>
                <a:gd name="connsiteY253" fmla="*/ 5974733 h 6367455"/>
                <a:gd name="connsiteX254" fmla="*/ 4248322 w 6891715"/>
                <a:gd name="connsiteY254" fmla="*/ 5964226 h 6367455"/>
                <a:gd name="connsiteX255" fmla="*/ 4257308 w 6891715"/>
                <a:gd name="connsiteY255" fmla="*/ 5967568 h 6367455"/>
                <a:gd name="connsiteX256" fmla="*/ 4262400 w 6891715"/>
                <a:gd name="connsiteY256" fmla="*/ 5977594 h 6367455"/>
                <a:gd name="connsiteX257" fmla="*/ 4250419 w 6891715"/>
                <a:gd name="connsiteY257" fmla="*/ 5983276 h 6367455"/>
                <a:gd name="connsiteX258" fmla="*/ 4248322 w 6891715"/>
                <a:gd name="connsiteY258" fmla="*/ 5979934 h 6367455"/>
                <a:gd name="connsiteX259" fmla="*/ 4252515 w 6891715"/>
                <a:gd name="connsiteY259" fmla="*/ 5971913 h 6367455"/>
                <a:gd name="connsiteX260" fmla="*/ 4246525 w 6891715"/>
                <a:gd name="connsiteY260" fmla="*/ 5970910 h 6367455"/>
                <a:gd name="connsiteX261" fmla="*/ 4031293 w 6891715"/>
                <a:gd name="connsiteY261" fmla="*/ 5961051 h 6367455"/>
                <a:gd name="connsiteX262" fmla="*/ 4036975 w 6891715"/>
                <a:gd name="connsiteY262" fmla="*/ 5972352 h 6367455"/>
                <a:gd name="connsiteX263" fmla="*/ 4031293 w 6891715"/>
                <a:gd name="connsiteY263" fmla="*/ 5980101 h 6367455"/>
                <a:gd name="connsiteX264" fmla="*/ 4020264 w 6891715"/>
                <a:gd name="connsiteY264" fmla="*/ 5978163 h 6367455"/>
                <a:gd name="connsiteX265" fmla="*/ 4017925 w 6891715"/>
                <a:gd name="connsiteY265" fmla="*/ 5969446 h 6367455"/>
                <a:gd name="connsiteX266" fmla="*/ 4020264 w 6891715"/>
                <a:gd name="connsiteY266" fmla="*/ 5964280 h 6367455"/>
                <a:gd name="connsiteX267" fmla="*/ 4088954 w 6891715"/>
                <a:gd name="connsiteY267" fmla="*/ 5956289 h 6367455"/>
                <a:gd name="connsiteX268" fmla="*/ 4090951 w 6891715"/>
                <a:gd name="connsiteY268" fmla="*/ 5968530 h 6367455"/>
                <a:gd name="connsiteX269" fmla="*/ 4086956 w 6891715"/>
                <a:gd name="connsiteY269" fmla="*/ 5976792 h 6367455"/>
                <a:gd name="connsiteX270" fmla="*/ 4079300 w 6891715"/>
                <a:gd name="connsiteY270" fmla="*/ 5981689 h 6367455"/>
                <a:gd name="connsiteX271" fmla="*/ 4070313 w 6891715"/>
                <a:gd name="connsiteY271" fmla="*/ 5972814 h 6367455"/>
                <a:gd name="connsiteX272" fmla="*/ 4074307 w 6891715"/>
                <a:gd name="connsiteY272" fmla="*/ 5961797 h 6367455"/>
                <a:gd name="connsiteX273" fmla="*/ 4116516 w 6891715"/>
                <a:gd name="connsiteY273" fmla="*/ 5949939 h 6367455"/>
                <a:gd name="connsiteX274" fmla="*/ 4121773 w 6891715"/>
                <a:gd name="connsiteY274" fmla="*/ 5953928 h 6367455"/>
                <a:gd name="connsiteX275" fmla="*/ 4122701 w 6891715"/>
                <a:gd name="connsiteY275" fmla="*/ 5968962 h 6367455"/>
                <a:gd name="connsiteX276" fmla="*/ 4112804 w 6891715"/>
                <a:gd name="connsiteY276" fmla="*/ 5983383 h 6367455"/>
                <a:gd name="connsiteX277" fmla="*/ 4107547 w 6891715"/>
                <a:gd name="connsiteY277" fmla="*/ 5986452 h 6367455"/>
                <a:gd name="connsiteX278" fmla="*/ 4098888 w 6891715"/>
                <a:gd name="connsiteY278" fmla="*/ 5969269 h 6367455"/>
                <a:gd name="connsiteX279" fmla="*/ 4104145 w 6891715"/>
                <a:gd name="connsiteY279" fmla="*/ 5953928 h 6367455"/>
                <a:gd name="connsiteX280" fmla="*/ 3879813 w 6891715"/>
                <a:gd name="connsiteY280" fmla="*/ 5943589 h 6367455"/>
                <a:gd name="connsiteX281" fmla="*/ 3887751 w 6891715"/>
                <a:gd name="connsiteY281" fmla="*/ 5947117 h 6367455"/>
                <a:gd name="connsiteX282" fmla="*/ 3881136 w 6891715"/>
                <a:gd name="connsiteY282" fmla="*/ 5953114 h 6367455"/>
                <a:gd name="connsiteX283" fmla="*/ 4230772 w 6891715"/>
                <a:gd name="connsiteY283" fmla="*/ 5937239 h 6367455"/>
                <a:gd name="connsiteX284" fmla="*/ 4237000 w 6891715"/>
                <a:gd name="connsiteY284" fmla="*/ 5943884 h 6367455"/>
                <a:gd name="connsiteX285" fmla="*/ 4235901 w 6891715"/>
                <a:gd name="connsiteY285" fmla="*/ 5950530 h 6367455"/>
                <a:gd name="connsiteX286" fmla="*/ 4228574 w 6891715"/>
                <a:gd name="connsiteY286" fmla="*/ 5951527 h 6367455"/>
                <a:gd name="connsiteX287" fmla="*/ 4227475 w 6891715"/>
                <a:gd name="connsiteY287" fmla="*/ 5946210 h 6367455"/>
                <a:gd name="connsiteX288" fmla="*/ 4015702 w 6891715"/>
                <a:gd name="connsiteY288" fmla="*/ 5929301 h 6367455"/>
                <a:gd name="connsiteX289" fmla="*/ 4021100 w 6891715"/>
                <a:gd name="connsiteY289" fmla="*/ 5932476 h 6367455"/>
                <a:gd name="connsiteX290" fmla="*/ 4020147 w 6891715"/>
                <a:gd name="connsiteY290" fmla="*/ 5942001 h 6367455"/>
                <a:gd name="connsiteX291" fmla="*/ 4015067 w 6891715"/>
                <a:gd name="connsiteY291" fmla="*/ 5948351 h 6367455"/>
                <a:gd name="connsiteX292" fmla="*/ 4011575 w 6891715"/>
                <a:gd name="connsiteY292" fmla="*/ 5945176 h 6367455"/>
                <a:gd name="connsiteX293" fmla="*/ 4011575 w 6891715"/>
                <a:gd name="connsiteY293" fmla="*/ 5932476 h 6367455"/>
                <a:gd name="connsiteX294" fmla="*/ 3920838 w 6891715"/>
                <a:gd name="connsiteY294" fmla="*/ 5926126 h 6367455"/>
                <a:gd name="connsiteX295" fmla="*/ 3922676 w 6891715"/>
                <a:gd name="connsiteY295" fmla="*/ 5931232 h 6367455"/>
                <a:gd name="connsiteX296" fmla="*/ 3912566 w 6891715"/>
                <a:gd name="connsiteY296" fmla="*/ 5937239 h 6367455"/>
                <a:gd name="connsiteX297" fmla="*/ 3905213 w 6891715"/>
                <a:gd name="connsiteY297" fmla="*/ 5935437 h 6367455"/>
                <a:gd name="connsiteX298" fmla="*/ 3909502 w 6891715"/>
                <a:gd name="connsiteY298" fmla="*/ 5932433 h 6367455"/>
                <a:gd name="connsiteX299" fmla="*/ 4101110 w 6891715"/>
                <a:gd name="connsiteY299" fmla="*/ 5921364 h 6367455"/>
                <a:gd name="connsiteX300" fmla="*/ 4111588 w 6891715"/>
                <a:gd name="connsiteY300" fmla="*/ 5922290 h 6367455"/>
                <a:gd name="connsiteX301" fmla="*/ 4111588 w 6891715"/>
                <a:gd name="connsiteY301" fmla="*/ 5927229 h 6367455"/>
                <a:gd name="connsiteX302" fmla="*/ 4102063 w 6891715"/>
                <a:gd name="connsiteY302" fmla="*/ 5932477 h 6367455"/>
                <a:gd name="connsiteX303" fmla="*/ 4092538 w 6891715"/>
                <a:gd name="connsiteY303" fmla="*/ 5930625 h 6367455"/>
                <a:gd name="connsiteX304" fmla="*/ 4052850 w 6891715"/>
                <a:gd name="connsiteY304" fmla="*/ 5919776 h 6367455"/>
                <a:gd name="connsiteX305" fmla="*/ 4063963 w 6891715"/>
                <a:gd name="connsiteY305" fmla="*/ 5927797 h 6367455"/>
                <a:gd name="connsiteX306" fmla="*/ 4054952 w 6891715"/>
                <a:gd name="connsiteY306" fmla="*/ 5938826 h 6367455"/>
                <a:gd name="connsiteX307" fmla="*/ 4052850 w 6891715"/>
                <a:gd name="connsiteY307" fmla="*/ 5932142 h 6367455"/>
                <a:gd name="connsiteX308" fmla="*/ 4071020 w 6891715"/>
                <a:gd name="connsiteY308" fmla="*/ 5907076 h 6367455"/>
                <a:gd name="connsiteX309" fmla="*/ 4081640 w 6891715"/>
                <a:gd name="connsiteY309" fmla="*/ 5907076 h 6367455"/>
                <a:gd name="connsiteX310" fmla="*/ 4089363 w 6891715"/>
                <a:gd name="connsiteY310" fmla="*/ 5911287 h 6367455"/>
                <a:gd name="connsiteX311" fmla="*/ 4088397 w 6891715"/>
                <a:gd name="connsiteY311" fmla="*/ 5919711 h 6367455"/>
                <a:gd name="connsiteX312" fmla="*/ 4079709 w 6891715"/>
                <a:gd name="connsiteY312" fmla="*/ 5922951 h 6367455"/>
                <a:gd name="connsiteX313" fmla="*/ 4065550 w 6891715"/>
                <a:gd name="connsiteY313" fmla="*/ 5910316 h 6367455"/>
                <a:gd name="connsiteX314" fmla="*/ 4007267 w 6891715"/>
                <a:gd name="connsiteY314" fmla="*/ 5895964 h 6367455"/>
                <a:gd name="connsiteX315" fmla="*/ 4014411 w 6891715"/>
                <a:gd name="connsiteY315" fmla="*/ 5903050 h 6367455"/>
                <a:gd name="connsiteX316" fmla="*/ 4014751 w 6891715"/>
                <a:gd name="connsiteY316" fmla="*/ 5910458 h 6367455"/>
                <a:gd name="connsiteX317" fmla="*/ 4005566 w 6891715"/>
                <a:gd name="connsiteY317" fmla="*/ 5918189 h 6367455"/>
                <a:gd name="connsiteX318" fmla="*/ 4005566 w 6891715"/>
                <a:gd name="connsiteY318" fmla="*/ 5907559 h 6367455"/>
                <a:gd name="connsiteX319" fmla="*/ 4000463 w 6891715"/>
                <a:gd name="connsiteY319" fmla="*/ 5900151 h 6367455"/>
                <a:gd name="connsiteX320" fmla="*/ 4201841 w 6891715"/>
                <a:gd name="connsiteY320" fmla="*/ 5892789 h 6367455"/>
                <a:gd name="connsiteX321" fmla="*/ 4210013 w 6891715"/>
                <a:gd name="connsiteY321" fmla="*/ 5899073 h 6367455"/>
                <a:gd name="connsiteX322" fmla="*/ 4198900 w 6891715"/>
                <a:gd name="connsiteY322" fmla="*/ 5900727 h 6367455"/>
                <a:gd name="connsiteX323" fmla="*/ 4190963 w 6891715"/>
                <a:gd name="connsiteY323" fmla="*/ 5889614 h 6367455"/>
                <a:gd name="connsiteX324" fmla="*/ 4183660 w 6891715"/>
                <a:gd name="connsiteY324" fmla="*/ 5905999 h 6367455"/>
                <a:gd name="connsiteX325" fmla="*/ 4173818 w 6891715"/>
                <a:gd name="connsiteY325" fmla="*/ 5905999 h 6367455"/>
                <a:gd name="connsiteX326" fmla="*/ 4159213 w 6891715"/>
                <a:gd name="connsiteY326" fmla="*/ 5916602 h 6367455"/>
                <a:gd name="connsiteX327" fmla="*/ 4163340 w 6891715"/>
                <a:gd name="connsiteY327" fmla="*/ 5901823 h 6367455"/>
                <a:gd name="connsiteX328" fmla="*/ 4173818 w 6891715"/>
                <a:gd name="connsiteY328" fmla="*/ 5899574 h 6367455"/>
                <a:gd name="connsiteX329" fmla="*/ 3983882 w 6891715"/>
                <a:gd name="connsiteY329" fmla="*/ 5889614 h 6367455"/>
                <a:gd name="connsiteX330" fmla="*/ 3990938 w 6891715"/>
                <a:gd name="connsiteY330" fmla="*/ 5892617 h 6367455"/>
                <a:gd name="connsiteX331" fmla="*/ 3980707 w 6891715"/>
                <a:gd name="connsiteY331" fmla="*/ 5900727 h 6367455"/>
                <a:gd name="connsiteX332" fmla="*/ 3978238 w 6891715"/>
                <a:gd name="connsiteY332" fmla="*/ 5897723 h 6367455"/>
                <a:gd name="connsiteX333" fmla="*/ 4234460 w 6891715"/>
                <a:gd name="connsiteY333" fmla="*/ 5870564 h 6367455"/>
                <a:gd name="connsiteX334" fmla="*/ 4239858 w 6891715"/>
                <a:gd name="connsiteY334" fmla="*/ 5870564 h 6367455"/>
                <a:gd name="connsiteX335" fmla="*/ 4244938 w 6891715"/>
                <a:gd name="connsiteY335" fmla="*/ 5873567 h 6367455"/>
                <a:gd name="connsiteX336" fmla="*/ 4253510 w 6891715"/>
                <a:gd name="connsiteY336" fmla="*/ 5873567 h 6367455"/>
                <a:gd name="connsiteX337" fmla="*/ 4254463 w 6891715"/>
                <a:gd name="connsiteY337" fmla="*/ 5881676 h 6367455"/>
                <a:gd name="connsiteX338" fmla="*/ 4238588 w 6891715"/>
                <a:gd name="connsiteY338" fmla="*/ 5880775 h 6367455"/>
                <a:gd name="connsiteX339" fmla="*/ 4239858 w 6891715"/>
                <a:gd name="connsiteY339" fmla="*/ 5888584 h 6367455"/>
                <a:gd name="connsiteX340" fmla="*/ 4232238 w 6891715"/>
                <a:gd name="connsiteY340" fmla="*/ 5892789 h 6367455"/>
                <a:gd name="connsiteX341" fmla="*/ 4225888 w 6891715"/>
                <a:gd name="connsiteY341" fmla="*/ 5886782 h 6367455"/>
                <a:gd name="connsiteX342" fmla="*/ 4213188 w 6891715"/>
                <a:gd name="connsiteY342" fmla="*/ 5887082 h 6367455"/>
                <a:gd name="connsiteX343" fmla="*/ 4218585 w 6891715"/>
                <a:gd name="connsiteY343" fmla="*/ 5875069 h 6367455"/>
                <a:gd name="connsiteX344" fmla="*/ 3641967 w 6891715"/>
                <a:gd name="connsiteY344" fmla="*/ 5862626 h 6367455"/>
                <a:gd name="connsiteX345" fmla="*/ 3650372 w 6891715"/>
                <a:gd name="connsiteY345" fmla="*/ 5864489 h 6367455"/>
                <a:gd name="connsiteX346" fmla="*/ 3649127 w 6891715"/>
                <a:gd name="connsiteY346" fmla="*/ 5869770 h 6367455"/>
                <a:gd name="connsiteX347" fmla="*/ 3663757 w 6891715"/>
                <a:gd name="connsiteY347" fmla="*/ 5872565 h 6367455"/>
                <a:gd name="connsiteX348" fmla="*/ 3671850 w 6891715"/>
                <a:gd name="connsiteY348" fmla="*/ 5887784 h 6367455"/>
                <a:gd name="connsiteX349" fmla="*/ 3659399 w 6891715"/>
                <a:gd name="connsiteY349" fmla="*/ 5883746 h 6367455"/>
                <a:gd name="connsiteX350" fmla="*/ 3656597 w 6891715"/>
                <a:gd name="connsiteY350" fmla="*/ 5891201 h 6367455"/>
                <a:gd name="connsiteX351" fmla="*/ 3647570 w 6891715"/>
                <a:gd name="connsiteY351" fmla="*/ 5884989 h 6367455"/>
                <a:gd name="connsiteX352" fmla="*/ 3640100 w 6891715"/>
                <a:gd name="connsiteY352" fmla="*/ 5873497 h 6367455"/>
                <a:gd name="connsiteX353" fmla="*/ 4038979 w 6891715"/>
                <a:gd name="connsiteY353" fmla="*/ 5856276 h 6367455"/>
                <a:gd name="connsiteX354" fmla="*/ 4043930 w 6891715"/>
                <a:gd name="connsiteY354" fmla="*/ 5866368 h 6367455"/>
                <a:gd name="connsiteX355" fmla="*/ 4048262 w 6891715"/>
                <a:gd name="connsiteY355" fmla="*/ 5865422 h 6367455"/>
                <a:gd name="connsiteX356" fmla="*/ 4057545 w 6891715"/>
                <a:gd name="connsiteY356" fmla="*/ 5871730 h 6367455"/>
                <a:gd name="connsiteX357" fmla="*/ 4057545 w 6891715"/>
                <a:gd name="connsiteY357" fmla="*/ 5878038 h 6367455"/>
                <a:gd name="connsiteX358" fmla="*/ 4063734 w 6891715"/>
                <a:gd name="connsiteY358" fmla="*/ 5884346 h 6367455"/>
                <a:gd name="connsiteX359" fmla="*/ 4064972 w 6891715"/>
                <a:gd name="connsiteY359" fmla="*/ 5897593 h 6367455"/>
                <a:gd name="connsiteX360" fmla="*/ 4067138 w 6891715"/>
                <a:gd name="connsiteY360" fmla="*/ 5902955 h 6367455"/>
                <a:gd name="connsiteX361" fmla="*/ 4060949 w 6891715"/>
                <a:gd name="connsiteY361" fmla="*/ 5903901 h 6367455"/>
                <a:gd name="connsiteX362" fmla="*/ 4049500 w 6891715"/>
                <a:gd name="connsiteY362" fmla="*/ 5894754 h 6367455"/>
                <a:gd name="connsiteX363" fmla="*/ 4049500 w 6891715"/>
                <a:gd name="connsiteY363" fmla="*/ 5884346 h 6367455"/>
                <a:gd name="connsiteX364" fmla="*/ 4038051 w 6891715"/>
                <a:gd name="connsiteY364" fmla="*/ 5879931 h 6367455"/>
                <a:gd name="connsiteX365" fmla="*/ 4030625 w 6891715"/>
                <a:gd name="connsiteY365" fmla="*/ 5872046 h 6367455"/>
                <a:gd name="connsiteX366" fmla="*/ 4033719 w 6891715"/>
                <a:gd name="connsiteY366" fmla="*/ 5860376 h 6367455"/>
                <a:gd name="connsiteX367" fmla="*/ 3149881 w 6891715"/>
                <a:gd name="connsiteY367" fmla="*/ 5826114 h 6367455"/>
                <a:gd name="connsiteX368" fmla="*/ 3157501 w 6891715"/>
                <a:gd name="connsiteY368" fmla="*/ 5826114 h 6367455"/>
                <a:gd name="connsiteX369" fmla="*/ 3153373 w 6891715"/>
                <a:gd name="connsiteY369" fmla="*/ 5832443 h 6367455"/>
                <a:gd name="connsiteX370" fmla="*/ 3156548 w 6891715"/>
                <a:gd name="connsiteY370" fmla="*/ 5844152 h 6367455"/>
                <a:gd name="connsiteX371" fmla="*/ 3139721 w 6891715"/>
                <a:gd name="connsiteY371" fmla="*/ 5873583 h 6367455"/>
                <a:gd name="connsiteX372" fmla="*/ 3130831 w 6891715"/>
                <a:gd name="connsiteY372" fmla="*/ 5891938 h 6367455"/>
                <a:gd name="connsiteX373" fmla="*/ 3124798 w 6891715"/>
                <a:gd name="connsiteY373" fmla="*/ 5905229 h 6367455"/>
                <a:gd name="connsiteX374" fmla="*/ 3122893 w 6891715"/>
                <a:gd name="connsiteY374" fmla="*/ 5909976 h 6367455"/>
                <a:gd name="connsiteX375" fmla="*/ 3121941 w 6891715"/>
                <a:gd name="connsiteY375" fmla="*/ 5912508 h 6367455"/>
                <a:gd name="connsiteX376" fmla="*/ 3123528 w 6891715"/>
                <a:gd name="connsiteY376" fmla="*/ 5936876 h 6367455"/>
                <a:gd name="connsiteX377" fmla="*/ 3137181 w 6891715"/>
                <a:gd name="connsiteY377" fmla="*/ 5954597 h 6367455"/>
                <a:gd name="connsiteX378" fmla="*/ 3133371 w 6891715"/>
                <a:gd name="connsiteY378" fmla="*/ 5977699 h 6367455"/>
                <a:gd name="connsiteX379" fmla="*/ 3117813 w 6891715"/>
                <a:gd name="connsiteY379" fmla="*/ 5997953 h 6367455"/>
                <a:gd name="connsiteX380" fmla="*/ 3124163 w 6891715"/>
                <a:gd name="connsiteY380" fmla="*/ 6015358 h 6367455"/>
                <a:gd name="connsiteX381" fmla="*/ 3115591 w 6891715"/>
                <a:gd name="connsiteY381" fmla="*/ 6019789 h 6367455"/>
                <a:gd name="connsiteX382" fmla="*/ 3102891 w 6891715"/>
                <a:gd name="connsiteY382" fmla="*/ 6012510 h 6367455"/>
                <a:gd name="connsiteX383" fmla="*/ 3079713 w 6891715"/>
                <a:gd name="connsiteY383" fmla="*/ 6004282 h 6367455"/>
                <a:gd name="connsiteX384" fmla="*/ 3056218 w 6891715"/>
                <a:gd name="connsiteY384" fmla="*/ 5995105 h 6367455"/>
                <a:gd name="connsiteX385" fmla="*/ 3026691 w 6891715"/>
                <a:gd name="connsiteY385" fmla="*/ 5965990 h 6367455"/>
                <a:gd name="connsiteX386" fmla="*/ 2989543 w 6891715"/>
                <a:gd name="connsiteY386" fmla="*/ 5965357 h 6367455"/>
                <a:gd name="connsiteX387" fmla="*/ 2947633 w 6891715"/>
                <a:gd name="connsiteY387" fmla="*/ 5933078 h 6367455"/>
                <a:gd name="connsiteX388" fmla="*/ 2912708 w 6891715"/>
                <a:gd name="connsiteY388" fmla="*/ 5916622 h 6367455"/>
                <a:gd name="connsiteX389" fmla="*/ 2905088 w 6891715"/>
                <a:gd name="connsiteY389" fmla="*/ 5909343 h 6367455"/>
                <a:gd name="connsiteX390" fmla="*/ 2869210 w 6891715"/>
                <a:gd name="connsiteY390" fmla="*/ 5903331 h 6367455"/>
                <a:gd name="connsiteX391" fmla="*/ 2860638 w 6891715"/>
                <a:gd name="connsiteY391" fmla="*/ 5874216 h 6367455"/>
                <a:gd name="connsiteX392" fmla="*/ 2873973 w 6891715"/>
                <a:gd name="connsiteY392" fmla="*/ 5853962 h 6367455"/>
                <a:gd name="connsiteX393" fmla="*/ 2885720 w 6891715"/>
                <a:gd name="connsiteY393" fmla="*/ 5848583 h 6367455"/>
                <a:gd name="connsiteX394" fmla="*/ 2885403 w 6891715"/>
                <a:gd name="connsiteY394" fmla="*/ 5838139 h 6367455"/>
                <a:gd name="connsiteX395" fmla="*/ 2894928 w 6891715"/>
                <a:gd name="connsiteY395" fmla="*/ 5839722 h 6367455"/>
                <a:gd name="connsiteX396" fmla="*/ 2898420 w 6891715"/>
                <a:gd name="connsiteY396" fmla="*/ 5846367 h 6367455"/>
                <a:gd name="connsiteX397" fmla="*/ 2907945 w 6891715"/>
                <a:gd name="connsiteY397" fmla="*/ 5857760 h 6367455"/>
                <a:gd name="connsiteX398" fmla="*/ 2917470 w 6891715"/>
                <a:gd name="connsiteY398" fmla="*/ 5854595 h 6367455"/>
                <a:gd name="connsiteX399" fmla="*/ 2933028 w 6891715"/>
                <a:gd name="connsiteY399" fmla="*/ 5839722 h 6367455"/>
                <a:gd name="connsiteX400" fmla="*/ 2946046 w 6891715"/>
                <a:gd name="connsiteY400" fmla="*/ 5847000 h 6367455"/>
                <a:gd name="connsiteX401" fmla="*/ 2958746 w 6891715"/>
                <a:gd name="connsiteY401" fmla="*/ 5847950 h 6367455"/>
                <a:gd name="connsiteX402" fmla="*/ 2968271 w 6891715"/>
                <a:gd name="connsiteY402" fmla="*/ 5862507 h 6367455"/>
                <a:gd name="connsiteX403" fmla="*/ 2990496 w 6891715"/>
                <a:gd name="connsiteY403" fmla="*/ 5860292 h 6367455"/>
                <a:gd name="connsiteX404" fmla="*/ 3014943 w 6891715"/>
                <a:gd name="connsiteY404" fmla="*/ 5851431 h 6367455"/>
                <a:gd name="connsiteX405" fmla="*/ 3037168 w 6891715"/>
                <a:gd name="connsiteY405" fmla="*/ 5857444 h 6367455"/>
                <a:gd name="connsiteX406" fmla="*/ 3064473 w 6891715"/>
                <a:gd name="connsiteY406" fmla="*/ 5851114 h 6367455"/>
                <a:gd name="connsiteX407" fmla="*/ 3086698 w 6891715"/>
                <a:gd name="connsiteY407" fmla="*/ 5839405 h 6367455"/>
                <a:gd name="connsiteX408" fmla="*/ 3113368 w 6891715"/>
                <a:gd name="connsiteY408" fmla="*/ 5842253 h 6367455"/>
                <a:gd name="connsiteX409" fmla="*/ 3123528 w 6891715"/>
                <a:gd name="connsiteY409" fmla="*/ 5834975 h 6367455"/>
                <a:gd name="connsiteX410" fmla="*/ 3141626 w 6891715"/>
                <a:gd name="connsiteY410" fmla="*/ 5833392 h 6367455"/>
                <a:gd name="connsiteX411" fmla="*/ 3635338 w 6891715"/>
                <a:gd name="connsiteY411" fmla="*/ 5800714 h 6367455"/>
                <a:gd name="connsiteX412" fmla="*/ 3644716 w 6891715"/>
                <a:gd name="connsiteY412" fmla="*/ 5802964 h 6367455"/>
                <a:gd name="connsiteX413" fmla="*/ 3643422 w 6891715"/>
                <a:gd name="connsiteY413" fmla="*/ 5813575 h 6367455"/>
                <a:gd name="connsiteX414" fmla="*/ 3652801 w 6891715"/>
                <a:gd name="connsiteY414" fmla="*/ 5819040 h 6367455"/>
                <a:gd name="connsiteX415" fmla="*/ 3652477 w 6891715"/>
                <a:gd name="connsiteY415" fmla="*/ 5826114 h 6367455"/>
                <a:gd name="connsiteX416" fmla="*/ 3643422 w 6891715"/>
                <a:gd name="connsiteY416" fmla="*/ 5820648 h 6367455"/>
                <a:gd name="connsiteX417" fmla="*/ 3636308 w 6891715"/>
                <a:gd name="connsiteY417" fmla="*/ 5816468 h 6367455"/>
                <a:gd name="connsiteX418" fmla="*/ 3635338 w 6891715"/>
                <a:gd name="connsiteY418" fmla="*/ 5800714 h 6367455"/>
                <a:gd name="connsiteX419" fmla="*/ 3630817 w 6891715"/>
                <a:gd name="connsiteY419" fmla="*/ 5799126 h 6367455"/>
                <a:gd name="connsiteX420" fmla="*/ 3632059 w 6891715"/>
                <a:gd name="connsiteY420" fmla="*/ 5810705 h 6367455"/>
                <a:gd name="connsiteX421" fmla="*/ 3632370 w 6891715"/>
                <a:gd name="connsiteY421" fmla="*/ 5819390 h 6367455"/>
                <a:gd name="connsiteX422" fmla="*/ 3635787 w 6891715"/>
                <a:gd name="connsiteY422" fmla="*/ 5830004 h 6367455"/>
                <a:gd name="connsiteX423" fmla="*/ 3639514 w 6891715"/>
                <a:gd name="connsiteY423" fmla="*/ 5825180 h 6367455"/>
                <a:gd name="connsiteX424" fmla="*/ 3655976 w 6891715"/>
                <a:gd name="connsiteY424" fmla="*/ 5833221 h 6367455"/>
                <a:gd name="connsiteX425" fmla="*/ 3655355 w 6891715"/>
                <a:gd name="connsiteY425" fmla="*/ 5847052 h 6367455"/>
                <a:gd name="connsiteX426" fmla="*/ 3644794 w 6891715"/>
                <a:gd name="connsiteY426" fmla="*/ 5844801 h 6367455"/>
                <a:gd name="connsiteX427" fmla="*/ 3642309 w 6891715"/>
                <a:gd name="connsiteY427" fmla="*/ 5848339 h 6367455"/>
                <a:gd name="connsiteX428" fmla="*/ 3630506 w 6891715"/>
                <a:gd name="connsiteY428" fmla="*/ 5843514 h 6367455"/>
                <a:gd name="connsiteX429" fmla="*/ 3629575 w 6891715"/>
                <a:gd name="connsiteY429" fmla="*/ 5835794 h 6367455"/>
                <a:gd name="connsiteX430" fmla="*/ 3624294 w 6891715"/>
                <a:gd name="connsiteY430" fmla="*/ 5825823 h 6367455"/>
                <a:gd name="connsiteX431" fmla="*/ 3622741 w 6891715"/>
                <a:gd name="connsiteY431" fmla="*/ 5836438 h 6367455"/>
                <a:gd name="connsiteX432" fmla="*/ 3613113 w 6891715"/>
                <a:gd name="connsiteY432" fmla="*/ 5827110 h 6367455"/>
                <a:gd name="connsiteX433" fmla="*/ 3616840 w 6891715"/>
                <a:gd name="connsiteY433" fmla="*/ 5811349 h 6367455"/>
                <a:gd name="connsiteX434" fmla="*/ 3624294 w 6891715"/>
                <a:gd name="connsiteY434" fmla="*/ 5817782 h 6367455"/>
                <a:gd name="connsiteX435" fmla="*/ 3095553 w 6891715"/>
                <a:gd name="connsiteY435" fmla="*/ 5791189 h 6367455"/>
                <a:gd name="connsiteX436" fmla="*/ 3106700 w 6891715"/>
                <a:gd name="connsiteY436" fmla="*/ 5794813 h 6367455"/>
                <a:gd name="connsiteX437" fmla="*/ 3099944 w 6891715"/>
                <a:gd name="connsiteY437" fmla="*/ 5808652 h 6367455"/>
                <a:gd name="connsiteX438" fmla="*/ 3090825 w 6891715"/>
                <a:gd name="connsiteY438" fmla="*/ 5795472 h 6367455"/>
                <a:gd name="connsiteX439" fmla="*/ 4154133 w 6891715"/>
                <a:gd name="connsiteY439" fmla="*/ 5781664 h 6367455"/>
                <a:gd name="connsiteX440" fmla="*/ 4166833 w 6891715"/>
                <a:gd name="connsiteY440" fmla="*/ 5782604 h 6367455"/>
                <a:gd name="connsiteX441" fmla="*/ 4171913 w 6891715"/>
                <a:gd name="connsiteY441" fmla="*/ 5800150 h 6367455"/>
                <a:gd name="connsiteX442" fmla="*/ 4173501 w 6891715"/>
                <a:gd name="connsiteY442" fmla="*/ 5810489 h 6367455"/>
                <a:gd name="connsiteX443" fmla="*/ 4166198 w 6891715"/>
                <a:gd name="connsiteY443" fmla="*/ 5815816 h 6367455"/>
                <a:gd name="connsiteX444" fmla="*/ 4161753 w 6891715"/>
                <a:gd name="connsiteY444" fmla="*/ 5829289 h 6367455"/>
                <a:gd name="connsiteX445" fmla="*/ 4149053 w 6891715"/>
                <a:gd name="connsiteY445" fmla="*/ 5818009 h 6367455"/>
                <a:gd name="connsiteX446" fmla="*/ 4157625 w 6891715"/>
                <a:gd name="connsiteY446" fmla="*/ 5803596 h 6367455"/>
                <a:gd name="connsiteX447" fmla="*/ 4143338 w 6891715"/>
                <a:gd name="connsiteY447" fmla="*/ 5794197 h 6367455"/>
                <a:gd name="connsiteX448" fmla="*/ 4144608 w 6891715"/>
                <a:gd name="connsiteY448" fmla="*/ 5783544 h 6367455"/>
                <a:gd name="connsiteX449" fmla="*/ 3652252 w 6891715"/>
                <a:gd name="connsiteY449" fmla="*/ 5780076 h 6367455"/>
                <a:gd name="connsiteX450" fmla="*/ 3658821 w 6891715"/>
                <a:gd name="connsiteY450" fmla="*/ 5780076 h 6367455"/>
                <a:gd name="connsiteX451" fmla="*/ 3654223 w 6891715"/>
                <a:gd name="connsiteY451" fmla="*/ 5787061 h 6367455"/>
                <a:gd name="connsiteX452" fmla="*/ 3659150 w 6891715"/>
                <a:gd name="connsiteY452" fmla="*/ 5794364 h 6367455"/>
                <a:gd name="connsiteX453" fmla="*/ 3649625 w 6891715"/>
                <a:gd name="connsiteY453" fmla="*/ 5789919 h 6367455"/>
                <a:gd name="connsiteX454" fmla="*/ 1810406 w 6891715"/>
                <a:gd name="connsiteY454" fmla="*/ 5757851 h 6367455"/>
                <a:gd name="connsiteX455" fmla="*/ 1816824 w 6891715"/>
                <a:gd name="connsiteY455" fmla="*/ 5766824 h 6367455"/>
                <a:gd name="connsiteX456" fmla="*/ 1832868 w 6891715"/>
                <a:gd name="connsiteY456" fmla="*/ 5767422 h 6367455"/>
                <a:gd name="connsiteX457" fmla="*/ 1835114 w 6891715"/>
                <a:gd name="connsiteY457" fmla="*/ 5778489 h 6367455"/>
                <a:gd name="connsiteX458" fmla="*/ 1829659 w 6891715"/>
                <a:gd name="connsiteY458" fmla="*/ 5772507 h 6367455"/>
                <a:gd name="connsiteX459" fmla="*/ 1816824 w 6891715"/>
                <a:gd name="connsiteY459" fmla="*/ 5771909 h 6367455"/>
                <a:gd name="connsiteX460" fmla="*/ 1809444 w 6891715"/>
                <a:gd name="connsiteY460" fmla="*/ 5775797 h 6367455"/>
                <a:gd name="connsiteX461" fmla="*/ 1804951 w 6891715"/>
                <a:gd name="connsiteY461" fmla="*/ 5768918 h 6367455"/>
                <a:gd name="connsiteX462" fmla="*/ 3645223 w 6891715"/>
                <a:gd name="connsiteY462" fmla="*/ 5754676 h 6367455"/>
                <a:gd name="connsiteX463" fmla="*/ 3645223 w 6891715"/>
                <a:gd name="connsiteY463" fmla="*/ 5762230 h 6367455"/>
                <a:gd name="connsiteX464" fmla="*/ 3648038 w 6891715"/>
                <a:gd name="connsiteY464" fmla="*/ 5769470 h 6367455"/>
                <a:gd name="connsiteX465" fmla="*/ 3646162 w 6891715"/>
                <a:gd name="connsiteY465" fmla="*/ 5785838 h 6367455"/>
                <a:gd name="connsiteX466" fmla="*/ 3640533 w 6891715"/>
                <a:gd name="connsiteY466" fmla="*/ 5785838 h 6367455"/>
                <a:gd name="connsiteX467" fmla="*/ 3639595 w 6891715"/>
                <a:gd name="connsiteY467" fmla="*/ 5781746 h 6367455"/>
                <a:gd name="connsiteX468" fmla="*/ 3630839 w 6891715"/>
                <a:gd name="connsiteY468" fmla="*/ 5791189 h 6367455"/>
                <a:gd name="connsiteX469" fmla="*/ 3627400 w 6891715"/>
                <a:gd name="connsiteY469" fmla="*/ 5788356 h 6367455"/>
                <a:gd name="connsiteX470" fmla="*/ 3628025 w 6891715"/>
                <a:gd name="connsiteY470" fmla="*/ 5779857 h 6367455"/>
                <a:gd name="connsiteX471" fmla="*/ 3632716 w 6891715"/>
                <a:gd name="connsiteY471" fmla="*/ 5772303 h 6367455"/>
                <a:gd name="connsiteX472" fmla="*/ 3633966 w 6891715"/>
                <a:gd name="connsiteY472" fmla="*/ 5761601 h 6367455"/>
                <a:gd name="connsiteX473" fmla="*/ 4003575 w 6891715"/>
                <a:gd name="connsiteY473" fmla="*/ 5735626 h 6367455"/>
                <a:gd name="connsiteX474" fmla="*/ 4014159 w 6891715"/>
                <a:gd name="connsiteY474" fmla="*/ 5735626 h 6367455"/>
                <a:gd name="connsiteX475" fmla="*/ 4019139 w 6891715"/>
                <a:gd name="connsiteY475" fmla="*/ 5746117 h 6367455"/>
                <a:gd name="connsiteX476" fmla="*/ 4029723 w 6891715"/>
                <a:gd name="connsiteY476" fmla="*/ 5752674 h 6367455"/>
                <a:gd name="connsiteX477" fmla="*/ 4032213 w 6891715"/>
                <a:gd name="connsiteY477" fmla="*/ 5759232 h 6367455"/>
                <a:gd name="connsiteX478" fmla="*/ 4021629 w 6891715"/>
                <a:gd name="connsiteY478" fmla="*/ 5765789 h 6367455"/>
                <a:gd name="connsiteX479" fmla="*/ 4014470 w 6891715"/>
                <a:gd name="connsiteY479" fmla="*/ 5761527 h 6367455"/>
                <a:gd name="connsiteX480" fmla="*/ 4017583 w 6891715"/>
                <a:gd name="connsiteY480" fmla="*/ 5753986 h 6367455"/>
                <a:gd name="connsiteX481" fmla="*/ 4002953 w 6891715"/>
                <a:gd name="connsiteY481" fmla="*/ 5749724 h 6367455"/>
                <a:gd name="connsiteX482" fmla="*/ 4000463 w 6891715"/>
                <a:gd name="connsiteY482" fmla="*/ 5742183 h 6367455"/>
                <a:gd name="connsiteX483" fmla="*/ 3888209 w 6891715"/>
                <a:gd name="connsiteY483" fmla="*/ 5732451 h 6367455"/>
                <a:gd name="connsiteX484" fmla="*/ 3904177 w 6891715"/>
                <a:gd name="connsiteY484" fmla="*/ 5735657 h 6367455"/>
                <a:gd name="connsiteX485" fmla="*/ 3915036 w 6891715"/>
                <a:gd name="connsiteY485" fmla="*/ 5750404 h 6367455"/>
                <a:gd name="connsiteX486" fmla="*/ 3923658 w 6891715"/>
                <a:gd name="connsiteY486" fmla="*/ 5764189 h 6367455"/>
                <a:gd name="connsiteX487" fmla="*/ 3940904 w 6891715"/>
                <a:gd name="connsiteY487" fmla="*/ 5769319 h 6367455"/>
                <a:gd name="connsiteX488" fmla="*/ 3947291 w 6891715"/>
                <a:gd name="connsiteY488" fmla="*/ 5776692 h 6367455"/>
                <a:gd name="connsiteX489" fmla="*/ 3975714 w 6891715"/>
                <a:gd name="connsiteY489" fmla="*/ 5776372 h 6367455"/>
                <a:gd name="connsiteX490" fmla="*/ 3978269 w 6891715"/>
                <a:gd name="connsiteY490" fmla="*/ 5781822 h 6367455"/>
                <a:gd name="connsiteX491" fmla="*/ 3978269 w 6891715"/>
                <a:gd name="connsiteY491" fmla="*/ 5793684 h 6367455"/>
                <a:gd name="connsiteX492" fmla="*/ 3983698 w 6891715"/>
                <a:gd name="connsiteY492" fmla="*/ 5799454 h 6367455"/>
                <a:gd name="connsiteX493" fmla="*/ 3981463 w 6891715"/>
                <a:gd name="connsiteY493" fmla="*/ 5809393 h 6367455"/>
                <a:gd name="connsiteX494" fmla="*/ 3986892 w 6891715"/>
                <a:gd name="connsiteY494" fmla="*/ 5816766 h 6367455"/>
                <a:gd name="connsiteX495" fmla="*/ 3999986 w 6891715"/>
                <a:gd name="connsiteY495" fmla="*/ 5826063 h 6367455"/>
                <a:gd name="connsiteX496" fmla="*/ 4010205 w 6891715"/>
                <a:gd name="connsiteY496" fmla="*/ 5829269 h 6367455"/>
                <a:gd name="connsiteX497" fmla="*/ 4027451 w 6891715"/>
                <a:gd name="connsiteY497" fmla="*/ 5832475 h 6367455"/>
                <a:gd name="connsiteX498" fmla="*/ 4026812 w 6891715"/>
                <a:gd name="connsiteY498" fmla="*/ 5854596 h 6367455"/>
                <a:gd name="connsiteX499" fmla="*/ 4015954 w 6891715"/>
                <a:gd name="connsiteY499" fmla="*/ 5864214 h 6367455"/>
                <a:gd name="connsiteX500" fmla="*/ 4000944 w 6891715"/>
                <a:gd name="connsiteY500" fmla="*/ 5860367 h 6367455"/>
                <a:gd name="connsiteX501" fmla="*/ 3993598 w 6891715"/>
                <a:gd name="connsiteY501" fmla="*/ 5852672 h 6367455"/>
                <a:gd name="connsiteX502" fmla="*/ 3991363 w 6891715"/>
                <a:gd name="connsiteY502" fmla="*/ 5839849 h 6367455"/>
                <a:gd name="connsiteX503" fmla="*/ 3975395 w 6891715"/>
                <a:gd name="connsiteY503" fmla="*/ 5831834 h 6367455"/>
                <a:gd name="connsiteX504" fmla="*/ 3976353 w 6891715"/>
                <a:gd name="connsiteY504" fmla="*/ 5820934 h 6367455"/>
                <a:gd name="connsiteX505" fmla="*/ 3963259 w 6891715"/>
                <a:gd name="connsiteY505" fmla="*/ 5812919 h 6367455"/>
                <a:gd name="connsiteX506" fmla="*/ 3959107 w 6891715"/>
                <a:gd name="connsiteY506" fmla="*/ 5804263 h 6367455"/>
                <a:gd name="connsiteX507" fmla="*/ 3927171 w 6891715"/>
                <a:gd name="connsiteY507" fmla="*/ 5801378 h 6367455"/>
                <a:gd name="connsiteX508" fmla="*/ 3922700 w 6891715"/>
                <a:gd name="connsiteY508" fmla="*/ 5794004 h 6367455"/>
                <a:gd name="connsiteX509" fmla="*/ 3923658 w 6891715"/>
                <a:gd name="connsiteY509" fmla="*/ 5782142 h 6367455"/>
                <a:gd name="connsiteX510" fmla="*/ 3914077 w 6891715"/>
                <a:gd name="connsiteY510" fmla="*/ 5772845 h 6367455"/>
                <a:gd name="connsiteX511" fmla="*/ 3881183 w 6891715"/>
                <a:gd name="connsiteY511" fmla="*/ 5751686 h 6367455"/>
                <a:gd name="connsiteX512" fmla="*/ 3881183 w 6891715"/>
                <a:gd name="connsiteY512" fmla="*/ 5747519 h 6367455"/>
                <a:gd name="connsiteX513" fmla="*/ 3876712 w 6891715"/>
                <a:gd name="connsiteY513" fmla="*/ 5749442 h 6367455"/>
                <a:gd name="connsiteX514" fmla="*/ 3863938 w 6891715"/>
                <a:gd name="connsiteY514" fmla="*/ 5752648 h 6367455"/>
                <a:gd name="connsiteX515" fmla="*/ 3873199 w 6891715"/>
                <a:gd name="connsiteY515" fmla="*/ 5742068 h 6367455"/>
                <a:gd name="connsiteX516" fmla="*/ 3880864 w 6891715"/>
                <a:gd name="connsiteY516" fmla="*/ 5741107 h 6367455"/>
                <a:gd name="connsiteX517" fmla="*/ 1831939 w 6891715"/>
                <a:gd name="connsiteY517" fmla="*/ 5713401 h 6367455"/>
                <a:gd name="connsiteX518" fmla="*/ 1830972 w 6891715"/>
                <a:gd name="connsiteY518" fmla="*/ 5721851 h 6367455"/>
                <a:gd name="connsiteX519" fmla="*/ 1812925 w 6891715"/>
                <a:gd name="connsiteY519" fmla="*/ 5752401 h 6367455"/>
                <a:gd name="connsiteX520" fmla="*/ 1808736 w 6891715"/>
                <a:gd name="connsiteY520" fmla="*/ 5754676 h 6367455"/>
                <a:gd name="connsiteX521" fmla="*/ 1805191 w 6891715"/>
                <a:gd name="connsiteY521" fmla="*/ 5748176 h 6367455"/>
                <a:gd name="connsiteX522" fmla="*/ 1794877 w 6891715"/>
                <a:gd name="connsiteY522" fmla="*/ 5751751 h 6367455"/>
                <a:gd name="connsiteX523" fmla="*/ 1789076 w 6891715"/>
                <a:gd name="connsiteY523" fmla="*/ 5743951 h 6367455"/>
                <a:gd name="connsiteX524" fmla="*/ 1796489 w 6891715"/>
                <a:gd name="connsiteY524" fmla="*/ 5727701 h 6367455"/>
                <a:gd name="connsiteX525" fmla="*/ 1813892 w 6891715"/>
                <a:gd name="connsiteY525" fmla="*/ 5714701 h 6367455"/>
                <a:gd name="connsiteX526" fmla="*/ 3909022 w 6891715"/>
                <a:gd name="connsiteY526" fmla="*/ 5707051 h 6367455"/>
                <a:gd name="connsiteX527" fmla="*/ 3919500 w 6891715"/>
                <a:gd name="connsiteY527" fmla="*/ 5708956 h 6367455"/>
                <a:gd name="connsiteX528" fmla="*/ 3906800 w 6891715"/>
                <a:gd name="connsiteY528" fmla="*/ 5716576 h 6367455"/>
                <a:gd name="connsiteX529" fmla="*/ 3933152 w 6891715"/>
                <a:gd name="connsiteY529" fmla="*/ 5702289 h 6367455"/>
                <a:gd name="connsiteX530" fmla="*/ 3938550 w 6891715"/>
                <a:gd name="connsiteY530" fmla="*/ 5710397 h 6367455"/>
                <a:gd name="connsiteX531" fmla="*/ 3943947 w 6891715"/>
                <a:gd name="connsiteY531" fmla="*/ 5710397 h 6367455"/>
                <a:gd name="connsiteX532" fmla="*/ 3944900 w 6891715"/>
                <a:gd name="connsiteY532" fmla="*/ 5717569 h 6367455"/>
                <a:gd name="connsiteX533" fmla="*/ 3936327 w 6891715"/>
                <a:gd name="connsiteY533" fmla="*/ 5719752 h 6367455"/>
                <a:gd name="connsiteX534" fmla="*/ 3929025 w 6891715"/>
                <a:gd name="connsiteY534" fmla="*/ 5713515 h 6367455"/>
                <a:gd name="connsiteX535" fmla="*/ 3925850 w 6891715"/>
                <a:gd name="connsiteY535" fmla="*/ 5706343 h 6367455"/>
                <a:gd name="connsiteX536" fmla="*/ 3950898 w 6891715"/>
                <a:gd name="connsiteY536" fmla="*/ 5691176 h 6367455"/>
                <a:gd name="connsiteX537" fmla="*/ 3954426 w 6891715"/>
                <a:gd name="connsiteY537" fmla="*/ 5700557 h 6367455"/>
                <a:gd name="connsiteX538" fmla="*/ 3948252 w 6891715"/>
                <a:gd name="connsiteY538" fmla="*/ 5711814 h 6367455"/>
                <a:gd name="connsiteX539" fmla="*/ 3946488 w 6891715"/>
                <a:gd name="connsiteY539" fmla="*/ 5707749 h 6367455"/>
                <a:gd name="connsiteX540" fmla="*/ 3949428 w 6891715"/>
                <a:gd name="connsiteY540" fmla="*/ 5700557 h 6367455"/>
                <a:gd name="connsiteX541" fmla="*/ 4188559 w 6891715"/>
                <a:gd name="connsiteY541" fmla="*/ 5689589 h 6367455"/>
                <a:gd name="connsiteX542" fmla="*/ 4200260 w 6891715"/>
                <a:gd name="connsiteY542" fmla="*/ 5693688 h 6367455"/>
                <a:gd name="connsiteX543" fmla="*/ 4201525 w 6891715"/>
                <a:gd name="connsiteY543" fmla="*/ 5703148 h 6367455"/>
                <a:gd name="connsiteX544" fmla="*/ 4222713 w 6891715"/>
                <a:gd name="connsiteY544" fmla="*/ 5713554 h 6367455"/>
                <a:gd name="connsiteX545" fmla="*/ 4207850 w 6891715"/>
                <a:gd name="connsiteY545" fmla="*/ 5720806 h 6367455"/>
                <a:gd name="connsiteX546" fmla="*/ 4198363 w 6891715"/>
                <a:gd name="connsiteY546" fmla="*/ 5712608 h 6367455"/>
                <a:gd name="connsiteX547" fmla="*/ 4203739 w 6891715"/>
                <a:gd name="connsiteY547" fmla="*/ 5728059 h 6367455"/>
                <a:gd name="connsiteX548" fmla="*/ 4197414 w 6891715"/>
                <a:gd name="connsiteY548" fmla="*/ 5735627 h 6367455"/>
                <a:gd name="connsiteX549" fmla="*/ 4179705 w 6891715"/>
                <a:gd name="connsiteY549" fmla="*/ 5734996 h 6367455"/>
                <a:gd name="connsiteX550" fmla="*/ 4168953 w 6891715"/>
                <a:gd name="connsiteY550" fmla="*/ 5725221 h 6367455"/>
                <a:gd name="connsiteX551" fmla="*/ 4186662 w 6891715"/>
                <a:gd name="connsiteY551" fmla="*/ 5713869 h 6367455"/>
                <a:gd name="connsiteX552" fmla="*/ 4173064 w 6891715"/>
                <a:gd name="connsiteY552" fmla="*/ 5710716 h 6367455"/>
                <a:gd name="connsiteX553" fmla="*/ 4164525 w 6891715"/>
                <a:gd name="connsiteY553" fmla="*/ 5723329 h 6367455"/>
                <a:gd name="connsiteX554" fmla="*/ 4144603 w 6891715"/>
                <a:gd name="connsiteY554" fmla="*/ 5715130 h 6367455"/>
                <a:gd name="connsiteX555" fmla="*/ 4143338 w 6891715"/>
                <a:gd name="connsiteY555" fmla="*/ 5702517 h 6367455"/>
                <a:gd name="connsiteX556" fmla="*/ 4165790 w 6891715"/>
                <a:gd name="connsiteY556" fmla="*/ 5703463 h 6367455"/>
                <a:gd name="connsiteX557" fmla="*/ 4167688 w 6891715"/>
                <a:gd name="connsiteY557" fmla="*/ 5696211 h 6367455"/>
                <a:gd name="connsiteX558" fmla="*/ 4181602 w 6891715"/>
                <a:gd name="connsiteY558" fmla="*/ 5695895 h 6367455"/>
                <a:gd name="connsiteX559" fmla="*/ 3560407 w 6891715"/>
                <a:gd name="connsiteY559" fmla="*/ 5638789 h 6367455"/>
                <a:gd name="connsiteX560" fmla="*/ 3566757 w 6891715"/>
                <a:gd name="connsiteY560" fmla="*/ 5641629 h 6367455"/>
                <a:gd name="connsiteX561" fmla="*/ 3572790 w 6891715"/>
                <a:gd name="connsiteY561" fmla="*/ 5648572 h 6367455"/>
                <a:gd name="connsiteX562" fmla="*/ 3560725 w 6891715"/>
                <a:gd name="connsiteY562" fmla="*/ 5652675 h 6367455"/>
                <a:gd name="connsiteX563" fmla="*/ 3562312 w 6891715"/>
                <a:gd name="connsiteY563" fmla="*/ 5664667 h 6367455"/>
                <a:gd name="connsiteX564" fmla="*/ 3572155 w 6891715"/>
                <a:gd name="connsiteY564" fmla="*/ 5670663 h 6367455"/>
                <a:gd name="connsiteX565" fmla="*/ 3571520 w 6891715"/>
                <a:gd name="connsiteY565" fmla="*/ 5679815 h 6367455"/>
                <a:gd name="connsiteX566" fmla="*/ 3582950 w 6891715"/>
                <a:gd name="connsiteY566" fmla="*/ 5680447 h 6367455"/>
                <a:gd name="connsiteX567" fmla="*/ 3581680 w 6891715"/>
                <a:gd name="connsiteY567" fmla="*/ 5691177 h 6367455"/>
                <a:gd name="connsiteX568" fmla="*/ 3563265 w 6891715"/>
                <a:gd name="connsiteY568" fmla="*/ 5680447 h 6367455"/>
                <a:gd name="connsiteX569" fmla="*/ 3561677 w 6891715"/>
                <a:gd name="connsiteY569" fmla="*/ 5668770 h 6367455"/>
                <a:gd name="connsiteX570" fmla="*/ 3541675 w 6891715"/>
                <a:gd name="connsiteY570" fmla="*/ 5647310 h 6367455"/>
                <a:gd name="connsiteX571" fmla="*/ 3543262 w 6891715"/>
                <a:gd name="connsiteY571" fmla="*/ 5640367 h 6367455"/>
                <a:gd name="connsiteX572" fmla="*/ 3558185 w 6891715"/>
                <a:gd name="connsiteY572" fmla="*/ 5642891 h 6367455"/>
                <a:gd name="connsiteX573" fmla="*/ 1988465 w 6891715"/>
                <a:gd name="connsiteY573" fmla="*/ 5605451 h 6367455"/>
                <a:gd name="connsiteX574" fmla="*/ 1990687 w 6891715"/>
                <a:gd name="connsiteY574" fmla="*/ 5609261 h 6367455"/>
                <a:gd name="connsiteX575" fmla="*/ 1976082 w 6891715"/>
                <a:gd name="connsiteY575" fmla="*/ 5621326 h 6367455"/>
                <a:gd name="connsiteX576" fmla="*/ 1975130 w 6891715"/>
                <a:gd name="connsiteY576" fmla="*/ 5626406 h 6367455"/>
                <a:gd name="connsiteX577" fmla="*/ 1985607 w 6891715"/>
                <a:gd name="connsiteY577" fmla="*/ 5621008 h 6367455"/>
                <a:gd name="connsiteX578" fmla="*/ 1979257 w 6891715"/>
                <a:gd name="connsiteY578" fmla="*/ 5631486 h 6367455"/>
                <a:gd name="connsiteX579" fmla="*/ 1981480 w 6891715"/>
                <a:gd name="connsiteY579" fmla="*/ 5638153 h 6367455"/>
                <a:gd name="connsiteX580" fmla="*/ 1998307 w 6891715"/>
                <a:gd name="connsiteY580" fmla="*/ 5636883 h 6367455"/>
                <a:gd name="connsiteX581" fmla="*/ 2005927 w 6891715"/>
                <a:gd name="connsiteY581" fmla="*/ 5638788 h 6367455"/>
                <a:gd name="connsiteX582" fmla="*/ 2008150 w 6891715"/>
                <a:gd name="connsiteY582" fmla="*/ 5651488 h 6367455"/>
                <a:gd name="connsiteX583" fmla="*/ 1999895 w 6891715"/>
                <a:gd name="connsiteY583" fmla="*/ 5666411 h 6367455"/>
                <a:gd name="connsiteX584" fmla="*/ 1993545 w 6891715"/>
                <a:gd name="connsiteY584" fmla="*/ 5677841 h 6367455"/>
                <a:gd name="connsiteX585" fmla="*/ 1987195 w 6891715"/>
                <a:gd name="connsiteY585" fmla="*/ 5690859 h 6367455"/>
                <a:gd name="connsiteX586" fmla="*/ 1965287 w 6891715"/>
                <a:gd name="connsiteY586" fmla="*/ 5699114 h 6367455"/>
                <a:gd name="connsiteX587" fmla="*/ 1965287 w 6891715"/>
                <a:gd name="connsiteY587" fmla="*/ 5694986 h 6367455"/>
                <a:gd name="connsiteX588" fmla="*/ 1954492 w 6891715"/>
                <a:gd name="connsiteY588" fmla="*/ 5688954 h 6367455"/>
                <a:gd name="connsiteX589" fmla="*/ 1937665 w 6891715"/>
                <a:gd name="connsiteY589" fmla="*/ 5683556 h 6367455"/>
                <a:gd name="connsiteX590" fmla="*/ 1938300 w 6891715"/>
                <a:gd name="connsiteY590" fmla="*/ 5667999 h 6367455"/>
                <a:gd name="connsiteX591" fmla="*/ 1928775 w 6891715"/>
                <a:gd name="connsiteY591" fmla="*/ 5660696 h 6367455"/>
                <a:gd name="connsiteX592" fmla="*/ 1912900 w 6891715"/>
                <a:gd name="connsiteY592" fmla="*/ 5662601 h 6367455"/>
                <a:gd name="connsiteX593" fmla="*/ 1912265 w 6891715"/>
                <a:gd name="connsiteY593" fmla="*/ 5676571 h 6367455"/>
                <a:gd name="connsiteX594" fmla="*/ 1902740 w 6891715"/>
                <a:gd name="connsiteY594" fmla="*/ 5674349 h 6367455"/>
                <a:gd name="connsiteX595" fmla="*/ 1900200 w 6891715"/>
                <a:gd name="connsiteY595" fmla="*/ 5650536 h 6367455"/>
                <a:gd name="connsiteX596" fmla="*/ 1917027 w 6891715"/>
                <a:gd name="connsiteY596" fmla="*/ 5641963 h 6367455"/>
                <a:gd name="connsiteX597" fmla="*/ 1937982 w 6891715"/>
                <a:gd name="connsiteY597" fmla="*/ 5626723 h 6367455"/>
                <a:gd name="connsiteX598" fmla="*/ 1952905 w 6891715"/>
                <a:gd name="connsiteY598" fmla="*/ 5619103 h 6367455"/>
                <a:gd name="connsiteX599" fmla="*/ 4089680 w 6891715"/>
                <a:gd name="connsiteY599" fmla="*/ 5599101 h 6367455"/>
                <a:gd name="connsiteX600" fmla="*/ 4100475 w 6891715"/>
                <a:gd name="connsiteY600" fmla="*/ 5606038 h 6367455"/>
                <a:gd name="connsiteX601" fmla="*/ 4089045 w 6891715"/>
                <a:gd name="connsiteY601" fmla="*/ 5624958 h 6367455"/>
                <a:gd name="connsiteX602" fmla="*/ 4092220 w 6891715"/>
                <a:gd name="connsiteY602" fmla="*/ 5642931 h 6367455"/>
                <a:gd name="connsiteX603" fmla="*/ 4079520 w 6891715"/>
                <a:gd name="connsiteY603" fmla="*/ 5637571 h 6367455"/>
                <a:gd name="connsiteX604" fmla="*/ 4081742 w 6891715"/>
                <a:gd name="connsiteY604" fmla="*/ 5630318 h 6367455"/>
                <a:gd name="connsiteX605" fmla="*/ 4076345 w 6891715"/>
                <a:gd name="connsiteY605" fmla="*/ 5630318 h 6367455"/>
                <a:gd name="connsiteX606" fmla="*/ 4069042 w 6891715"/>
                <a:gd name="connsiteY606" fmla="*/ 5645139 h 6367455"/>
                <a:gd name="connsiteX607" fmla="*/ 4060470 w 6891715"/>
                <a:gd name="connsiteY607" fmla="*/ 5631580 h 6367455"/>
                <a:gd name="connsiteX608" fmla="*/ 4056025 w 6891715"/>
                <a:gd name="connsiteY608" fmla="*/ 5615813 h 6367455"/>
                <a:gd name="connsiteX609" fmla="*/ 4073805 w 6891715"/>
                <a:gd name="connsiteY609" fmla="*/ 5615813 h 6367455"/>
                <a:gd name="connsiteX610" fmla="*/ 4084600 w 6891715"/>
                <a:gd name="connsiteY610" fmla="*/ 5619597 h 6367455"/>
                <a:gd name="connsiteX611" fmla="*/ 2070698 w 6891715"/>
                <a:gd name="connsiteY611" fmla="*/ 5599101 h 6367455"/>
                <a:gd name="connsiteX612" fmla="*/ 2091018 w 6891715"/>
                <a:gd name="connsiteY612" fmla="*/ 5613433 h 6367455"/>
                <a:gd name="connsiteX613" fmla="*/ 2092288 w 6891715"/>
                <a:gd name="connsiteY613" fmla="*/ 5624649 h 6367455"/>
                <a:gd name="connsiteX614" fmla="*/ 2079588 w 6891715"/>
                <a:gd name="connsiteY614" fmla="*/ 5632439 h 6367455"/>
                <a:gd name="connsiteX615" fmla="*/ 2067840 w 6891715"/>
                <a:gd name="connsiteY615" fmla="*/ 5622780 h 6367455"/>
                <a:gd name="connsiteX616" fmla="*/ 2041488 w 6891715"/>
                <a:gd name="connsiteY616" fmla="*/ 5624338 h 6367455"/>
                <a:gd name="connsiteX617" fmla="*/ 2040218 w 6891715"/>
                <a:gd name="connsiteY617" fmla="*/ 5614056 h 6367455"/>
                <a:gd name="connsiteX618" fmla="*/ 2033868 w 6891715"/>
                <a:gd name="connsiteY618" fmla="*/ 5614056 h 6367455"/>
                <a:gd name="connsiteX619" fmla="*/ 2031963 w 6891715"/>
                <a:gd name="connsiteY619" fmla="*/ 5604397 h 6367455"/>
                <a:gd name="connsiteX620" fmla="*/ 4138765 w 6891715"/>
                <a:gd name="connsiteY620" fmla="*/ 5576879 h 6367455"/>
                <a:gd name="connsiteX621" fmla="*/ 4144990 w 6891715"/>
                <a:gd name="connsiteY621" fmla="*/ 5580100 h 6367455"/>
                <a:gd name="connsiteX622" fmla="*/ 4148103 w 6891715"/>
                <a:gd name="connsiteY622" fmla="*/ 5590408 h 6367455"/>
                <a:gd name="connsiteX623" fmla="*/ 4140943 w 6891715"/>
                <a:gd name="connsiteY623" fmla="*/ 5599104 h 6367455"/>
                <a:gd name="connsiteX624" fmla="*/ 4116353 w 6891715"/>
                <a:gd name="connsiteY624" fmla="*/ 5598138 h 6367455"/>
                <a:gd name="connsiteX625" fmla="*/ 4121956 w 6891715"/>
                <a:gd name="connsiteY625" fmla="*/ 5588475 h 6367455"/>
                <a:gd name="connsiteX626" fmla="*/ 4302091 w 6891715"/>
                <a:gd name="connsiteY626" fmla="*/ 5553067 h 6367455"/>
                <a:gd name="connsiteX627" fmla="*/ 4302091 w 6891715"/>
                <a:gd name="connsiteY627" fmla="*/ 5561005 h 6367455"/>
                <a:gd name="connsiteX628" fmla="*/ 4297328 w 6891715"/>
                <a:gd name="connsiteY628" fmla="*/ 5558934 h 6367455"/>
                <a:gd name="connsiteX629" fmla="*/ 4108553 w 6891715"/>
                <a:gd name="connsiteY629" fmla="*/ 5551476 h 6367455"/>
                <a:gd name="connsiteX630" fmla="*/ 4122700 w 6891715"/>
                <a:gd name="connsiteY630" fmla="*/ 5555898 h 6367455"/>
                <a:gd name="connsiteX631" fmla="*/ 4121735 w 6891715"/>
                <a:gd name="connsiteY631" fmla="*/ 5565764 h 6367455"/>
                <a:gd name="connsiteX632" fmla="*/ 4108874 w 6891715"/>
                <a:gd name="connsiteY632" fmla="*/ 5563723 h 6367455"/>
                <a:gd name="connsiteX633" fmla="*/ 4097300 w 6891715"/>
                <a:gd name="connsiteY633" fmla="*/ 5562702 h 6367455"/>
                <a:gd name="connsiteX634" fmla="*/ 4099229 w 6891715"/>
                <a:gd name="connsiteY634" fmla="*/ 5556919 h 6367455"/>
                <a:gd name="connsiteX635" fmla="*/ 4289391 w 6891715"/>
                <a:gd name="connsiteY635" fmla="*/ 5540367 h 6367455"/>
                <a:gd name="connsiteX636" fmla="*/ 4308441 w 6891715"/>
                <a:gd name="connsiteY636" fmla="*/ 5541002 h 6367455"/>
                <a:gd name="connsiteX637" fmla="*/ 4301337 w 6891715"/>
                <a:gd name="connsiteY637" fmla="*/ 5548305 h 6367455"/>
                <a:gd name="connsiteX638" fmla="*/ 4292620 w 6891715"/>
                <a:gd name="connsiteY638" fmla="*/ 5551480 h 6367455"/>
                <a:gd name="connsiteX639" fmla="*/ 4289391 w 6891715"/>
                <a:gd name="connsiteY639" fmla="*/ 5548305 h 6367455"/>
                <a:gd name="connsiteX640" fmla="*/ 4022925 w 6891715"/>
                <a:gd name="connsiteY640" fmla="*/ 5514964 h 6367455"/>
                <a:gd name="connsiteX641" fmla="*/ 4031881 w 6891715"/>
                <a:gd name="connsiteY641" fmla="*/ 5519920 h 6367455"/>
                <a:gd name="connsiteX642" fmla="*/ 4032213 w 6891715"/>
                <a:gd name="connsiteY642" fmla="*/ 5533239 h 6367455"/>
                <a:gd name="connsiteX643" fmla="*/ 4022261 w 6891715"/>
                <a:gd name="connsiteY643" fmla="*/ 5540364 h 6367455"/>
                <a:gd name="connsiteX644" fmla="*/ 4009988 w 6891715"/>
                <a:gd name="connsiteY644" fmla="*/ 5532310 h 6367455"/>
                <a:gd name="connsiteX645" fmla="*/ 4011315 w 6891715"/>
                <a:gd name="connsiteY645" fmla="*/ 5525186 h 6367455"/>
                <a:gd name="connsiteX646" fmla="*/ 2542105 w 6891715"/>
                <a:gd name="connsiteY646" fmla="*/ 5470514 h 6367455"/>
                <a:gd name="connsiteX647" fmla="*/ 2547481 w 6891715"/>
                <a:gd name="connsiteY647" fmla="*/ 5470514 h 6367455"/>
                <a:gd name="connsiteX648" fmla="*/ 2566456 w 6891715"/>
                <a:gd name="connsiteY648" fmla="*/ 5478769 h 6367455"/>
                <a:gd name="connsiteX649" fmla="*/ 2578157 w 6891715"/>
                <a:gd name="connsiteY649" fmla="*/ 5478769 h 6367455"/>
                <a:gd name="connsiteX650" fmla="*/ 2586696 w 6891715"/>
                <a:gd name="connsiteY650" fmla="*/ 5503851 h 6367455"/>
                <a:gd name="connsiteX651" fmla="*/ 2585747 w 6891715"/>
                <a:gd name="connsiteY651" fmla="*/ 5520679 h 6367455"/>
                <a:gd name="connsiteX652" fmla="*/ 2601876 w 6891715"/>
                <a:gd name="connsiteY652" fmla="*/ 5547031 h 6367455"/>
                <a:gd name="connsiteX653" fmla="*/ 2600927 w 6891715"/>
                <a:gd name="connsiteY653" fmla="*/ 5575289 h 6367455"/>
                <a:gd name="connsiteX654" fmla="*/ 2590491 w 6891715"/>
                <a:gd name="connsiteY654" fmla="*/ 5584814 h 6367455"/>
                <a:gd name="connsiteX655" fmla="*/ 2586696 w 6891715"/>
                <a:gd name="connsiteY655" fmla="*/ 5599736 h 6367455"/>
                <a:gd name="connsiteX656" fmla="*/ 2600295 w 6891715"/>
                <a:gd name="connsiteY656" fmla="*/ 5611484 h 6367455"/>
                <a:gd name="connsiteX657" fmla="*/ 2592388 w 6891715"/>
                <a:gd name="connsiteY657" fmla="*/ 5641646 h 6367455"/>
                <a:gd name="connsiteX658" fmla="*/ 2584166 w 6891715"/>
                <a:gd name="connsiteY658" fmla="*/ 5676889 h 6367455"/>
                <a:gd name="connsiteX659" fmla="*/ 2584482 w 6891715"/>
                <a:gd name="connsiteY659" fmla="*/ 5711496 h 6367455"/>
                <a:gd name="connsiteX660" fmla="*/ 2570884 w 6891715"/>
                <a:gd name="connsiteY660" fmla="*/ 5732769 h 6367455"/>
                <a:gd name="connsiteX661" fmla="*/ 2561080 w 6891715"/>
                <a:gd name="connsiteY661" fmla="*/ 5721974 h 6367455"/>
                <a:gd name="connsiteX662" fmla="*/ 2550644 w 6891715"/>
                <a:gd name="connsiteY662" fmla="*/ 5711814 h 6367455"/>
                <a:gd name="connsiteX663" fmla="*/ 2532934 w 6891715"/>
                <a:gd name="connsiteY663" fmla="*/ 5723561 h 6367455"/>
                <a:gd name="connsiteX664" fmla="*/ 2531985 w 6891715"/>
                <a:gd name="connsiteY664" fmla="*/ 5743564 h 6367455"/>
                <a:gd name="connsiteX665" fmla="*/ 2523446 w 6891715"/>
                <a:gd name="connsiteY665" fmla="*/ 5752136 h 6367455"/>
                <a:gd name="connsiteX666" fmla="*/ 2510796 w 6891715"/>
                <a:gd name="connsiteY666" fmla="*/ 5753089 h 6367455"/>
                <a:gd name="connsiteX667" fmla="*/ 2496249 w 6891715"/>
                <a:gd name="connsiteY667" fmla="*/ 5756264 h 6367455"/>
                <a:gd name="connsiteX668" fmla="*/ 2484864 w 6891715"/>
                <a:gd name="connsiteY668" fmla="*/ 5748326 h 6367455"/>
                <a:gd name="connsiteX669" fmla="*/ 2476325 w 6891715"/>
                <a:gd name="connsiteY669" fmla="*/ 5751501 h 6367455"/>
                <a:gd name="connsiteX670" fmla="*/ 2472846 w 6891715"/>
                <a:gd name="connsiteY670" fmla="*/ 5740706 h 6367455"/>
                <a:gd name="connsiteX671" fmla="*/ 2481385 w 6891715"/>
                <a:gd name="connsiteY671" fmla="*/ 5740706 h 6367455"/>
                <a:gd name="connsiteX672" fmla="*/ 2474744 w 6891715"/>
                <a:gd name="connsiteY672" fmla="*/ 5735626 h 6367455"/>
                <a:gd name="connsiteX673" fmla="*/ 2473795 w 6891715"/>
                <a:gd name="connsiteY673" fmla="*/ 5710544 h 6367455"/>
                <a:gd name="connsiteX674" fmla="*/ 2460829 w 6891715"/>
                <a:gd name="connsiteY674" fmla="*/ 5693716 h 6367455"/>
                <a:gd name="connsiteX675" fmla="*/ 2477274 w 6891715"/>
                <a:gd name="connsiteY675" fmla="*/ 5644821 h 6367455"/>
                <a:gd name="connsiteX676" fmla="*/ 2481701 w 6891715"/>
                <a:gd name="connsiteY676" fmla="*/ 5631169 h 6367455"/>
                <a:gd name="connsiteX677" fmla="*/ 2467470 w 6891715"/>
                <a:gd name="connsiteY677" fmla="*/ 5619739 h 6367455"/>
                <a:gd name="connsiteX678" fmla="*/ 2476009 w 6891715"/>
                <a:gd name="connsiteY678" fmla="*/ 5598466 h 6367455"/>
                <a:gd name="connsiteX679" fmla="*/ 2469684 w 6891715"/>
                <a:gd name="connsiteY679" fmla="*/ 5588941 h 6367455"/>
                <a:gd name="connsiteX680" fmla="*/ 2475693 w 6891715"/>
                <a:gd name="connsiteY680" fmla="*/ 5575606 h 6367455"/>
                <a:gd name="connsiteX681" fmla="*/ 2466205 w 6891715"/>
                <a:gd name="connsiteY681" fmla="*/ 5557509 h 6367455"/>
                <a:gd name="connsiteX682" fmla="*/ 2450393 w 6891715"/>
                <a:gd name="connsiteY682" fmla="*/ 5547349 h 6367455"/>
                <a:gd name="connsiteX683" fmla="*/ 2445965 w 6891715"/>
                <a:gd name="connsiteY683" fmla="*/ 5556874 h 6367455"/>
                <a:gd name="connsiteX684" fmla="*/ 2441538 w 6891715"/>
                <a:gd name="connsiteY684" fmla="*/ 5535601 h 6367455"/>
                <a:gd name="connsiteX685" fmla="*/ 2447863 w 6891715"/>
                <a:gd name="connsiteY685" fmla="*/ 5521949 h 6367455"/>
                <a:gd name="connsiteX686" fmla="*/ 2442170 w 6891715"/>
                <a:gd name="connsiteY686" fmla="*/ 5497819 h 6367455"/>
                <a:gd name="connsiteX687" fmla="*/ 2450709 w 6891715"/>
                <a:gd name="connsiteY687" fmla="*/ 5492421 h 6367455"/>
                <a:gd name="connsiteX688" fmla="*/ 2454820 w 6891715"/>
                <a:gd name="connsiteY688" fmla="*/ 5477499 h 6367455"/>
                <a:gd name="connsiteX689" fmla="*/ 2461145 w 6891715"/>
                <a:gd name="connsiteY689" fmla="*/ 5482896 h 6367455"/>
                <a:gd name="connsiteX690" fmla="*/ 2451658 w 6891715"/>
                <a:gd name="connsiteY690" fmla="*/ 5497819 h 6367455"/>
                <a:gd name="connsiteX691" fmla="*/ 2459248 w 6891715"/>
                <a:gd name="connsiteY691" fmla="*/ 5509249 h 6367455"/>
                <a:gd name="connsiteX692" fmla="*/ 2476325 w 6891715"/>
                <a:gd name="connsiteY692" fmla="*/ 5517504 h 6367455"/>
                <a:gd name="connsiteX693" fmla="*/ 2496249 w 6891715"/>
                <a:gd name="connsiteY693" fmla="*/ 5519409 h 6367455"/>
                <a:gd name="connsiteX694" fmla="*/ 2503523 w 6891715"/>
                <a:gd name="connsiteY694" fmla="*/ 5503534 h 6367455"/>
                <a:gd name="connsiteX695" fmla="*/ 2524711 w 6891715"/>
                <a:gd name="connsiteY695" fmla="*/ 5490834 h 6367455"/>
                <a:gd name="connsiteX696" fmla="*/ 2537994 w 6891715"/>
                <a:gd name="connsiteY696" fmla="*/ 5481309 h 6367455"/>
                <a:gd name="connsiteX697" fmla="*/ 3282913 w 6891715"/>
                <a:gd name="connsiteY697" fmla="*/ 5260964 h 6367455"/>
                <a:gd name="connsiteX698" fmla="*/ 3294026 w 6891715"/>
                <a:gd name="connsiteY698" fmla="*/ 5262084 h 6367455"/>
                <a:gd name="connsiteX699" fmla="*/ 3287964 w 6891715"/>
                <a:gd name="connsiteY699" fmla="*/ 5265727 h 6367455"/>
                <a:gd name="connsiteX700" fmla="*/ 3328248 w 6891715"/>
                <a:gd name="connsiteY700" fmla="*/ 5257789 h 6367455"/>
                <a:gd name="connsiteX701" fmla="*/ 3340739 w 6891715"/>
                <a:gd name="connsiteY701" fmla="*/ 5264892 h 6367455"/>
                <a:gd name="connsiteX702" fmla="*/ 3362288 w 6891715"/>
                <a:gd name="connsiteY702" fmla="*/ 5271027 h 6367455"/>
                <a:gd name="connsiteX703" fmla="*/ 3361039 w 6891715"/>
                <a:gd name="connsiteY703" fmla="*/ 5276839 h 6367455"/>
                <a:gd name="connsiteX704" fmla="*/ 3336680 w 6891715"/>
                <a:gd name="connsiteY704" fmla="*/ 5270704 h 6367455"/>
                <a:gd name="connsiteX705" fmla="*/ 3324188 w 6891715"/>
                <a:gd name="connsiteY705" fmla="*/ 5259726 h 6367455"/>
                <a:gd name="connsiteX706" fmla="*/ 2671407 w 6891715"/>
                <a:gd name="connsiteY706" fmla="*/ 5257789 h 6367455"/>
                <a:gd name="connsiteX707" fmla="*/ 2674900 w 6891715"/>
                <a:gd name="connsiteY707" fmla="*/ 5266657 h 6367455"/>
                <a:gd name="connsiteX708" fmla="*/ 2673947 w 6891715"/>
                <a:gd name="connsiteY708" fmla="*/ 5273226 h 6367455"/>
                <a:gd name="connsiteX709" fmla="*/ 2667597 w 6891715"/>
                <a:gd name="connsiteY709" fmla="*/ 5275197 h 6367455"/>
                <a:gd name="connsiteX710" fmla="*/ 2671725 w 6891715"/>
                <a:gd name="connsiteY710" fmla="*/ 5284722 h 6367455"/>
                <a:gd name="connsiteX711" fmla="*/ 2664422 w 6891715"/>
                <a:gd name="connsiteY711" fmla="*/ 5286364 h 6367455"/>
                <a:gd name="connsiteX712" fmla="*/ 2659977 w 6891715"/>
                <a:gd name="connsiteY712" fmla="*/ 5276510 h 6367455"/>
                <a:gd name="connsiteX713" fmla="*/ 2643150 w 6891715"/>
                <a:gd name="connsiteY713" fmla="*/ 5278481 h 6367455"/>
                <a:gd name="connsiteX714" fmla="*/ 2636800 w 6891715"/>
                <a:gd name="connsiteY714" fmla="*/ 5268956 h 6367455"/>
                <a:gd name="connsiteX715" fmla="*/ 2659977 w 6891715"/>
                <a:gd name="connsiteY715" fmla="*/ 5266657 h 6367455"/>
                <a:gd name="connsiteX716" fmla="*/ 3264815 w 6891715"/>
                <a:gd name="connsiteY716" fmla="*/ 5237151 h 6367455"/>
                <a:gd name="connsiteX717" fmla="*/ 3282277 w 6891715"/>
                <a:gd name="connsiteY717" fmla="*/ 5247144 h 6367455"/>
                <a:gd name="connsiteX718" fmla="*/ 3295930 w 6891715"/>
                <a:gd name="connsiteY718" fmla="*/ 5244334 h 6367455"/>
                <a:gd name="connsiteX719" fmla="*/ 3316250 w 6891715"/>
                <a:gd name="connsiteY719" fmla="*/ 5251204 h 6367455"/>
                <a:gd name="connsiteX720" fmla="*/ 3295930 w 6891715"/>
                <a:gd name="connsiteY720" fmla="*/ 5249955 h 6367455"/>
                <a:gd name="connsiteX721" fmla="*/ 3283865 w 6891715"/>
                <a:gd name="connsiteY721" fmla="*/ 5256201 h 6367455"/>
                <a:gd name="connsiteX722" fmla="*/ 3252750 w 6891715"/>
                <a:gd name="connsiteY722" fmla="*/ 5239337 h 6367455"/>
                <a:gd name="connsiteX723" fmla="*/ 2572585 w 6891715"/>
                <a:gd name="connsiteY723" fmla="*/ 5232389 h 6367455"/>
                <a:gd name="connsiteX724" fmla="*/ 2574503 w 6891715"/>
                <a:gd name="connsiteY724" fmla="*/ 5273287 h 6367455"/>
                <a:gd name="connsiteX725" fmla="*/ 2571306 w 6891715"/>
                <a:gd name="connsiteY725" fmla="*/ 5288188 h 6367455"/>
                <a:gd name="connsiteX726" fmla="*/ 2584413 w 6891715"/>
                <a:gd name="connsiteY726" fmla="*/ 5315453 h 6367455"/>
                <a:gd name="connsiteX727" fmla="*/ 2581536 w 6891715"/>
                <a:gd name="connsiteY727" fmla="*/ 5359522 h 6367455"/>
                <a:gd name="connsiteX728" fmla="*/ 2570028 w 6891715"/>
                <a:gd name="connsiteY728" fmla="*/ 5388373 h 6367455"/>
                <a:gd name="connsiteX729" fmla="*/ 2566831 w 6891715"/>
                <a:gd name="connsiteY729" fmla="*/ 5402957 h 6367455"/>
                <a:gd name="connsiteX730" fmla="*/ 2557561 w 6891715"/>
                <a:gd name="connsiteY730" fmla="*/ 5426101 h 6367455"/>
                <a:gd name="connsiteX731" fmla="*/ 2549249 w 6891715"/>
                <a:gd name="connsiteY731" fmla="*/ 5445123 h 6367455"/>
                <a:gd name="connsiteX732" fmla="*/ 2547971 w 6891715"/>
                <a:gd name="connsiteY732" fmla="*/ 5451464 h 6367455"/>
                <a:gd name="connsiteX733" fmla="*/ 2539659 w 6891715"/>
                <a:gd name="connsiteY733" fmla="*/ 5446391 h 6367455"/>
                <a:gd name="connsiteX734" fmla="*/ 2531987 w 6891715"/>
                <a:gd name="connsiteY734" fmla="*/ 5444489 h 6367455"/>
                <a:gd name="connsiteX735" fmla="*/ 2531028 w 6891715"/>
                <a:gd name="connsiteY735" fmla="*/ 5439099 h 6367455"/>
                <a:gd name="connsiteX736" fmla="*/ 2521438 w 6891715"/>
                <a:gd name="connsiteY736" fmla="*/ 5434978 h 6367455"/>
                <a:gd name="connsiteX737" fmla="*/ 2510569 w 6891715"/>
                <a:gd name="connsiteY737" fmla="*/ 5426735 h 6367455"/>
                <a:gd name="connsiteX738" fmla="*/ 2518241 w 6891715"/>
                <a:gd name="connsiteY738" fmla="*/ 5408663 h 6367455"/>
                <a:gd name="connsiteX739" fmla="*/ 2511209 w 6891715"/>
                <a:gd name="connsiteY739" fmla="*/ 5405493 h 6367455"/>
                <a:gd name="connsiteX740" fmla="*/ 2499701 w 6891715"/>
                <a:gd name="connsiteY740" fmla="*/ 5400103 h 6367455"/>
                <a:gd name="connsiteX741" fmla="*/ 2503856 w 6891715"/>
                <a:gd name="connsiteY741" fmla="*/ 5393762 h 6367455"/>
                <a:gd name="connsiteX742" fmla="*/ 2504815 w 6891715"/>
                <a:gd name="connsiteY742" fmla="*/ 5384568 h 6367455"/>
                <a:gd name="connsiteX743" fmla="*/ 2501619 w 6891715"/>
                <a:gd name="connsiteY743" fmla="*/ 5381398 h 6367455"/>
                <a:gd name="connsiteX744" fmla="*/ 2501619 w 6891715"/>
                <a:gd name="connsiteY744" fmla="*/ 5366814 h 6367455"/>
                <a:gd name="connsiteX745" fmla="*/ 2497143 w 6891715"/>
                <a:gd name="connsiteY745" fmla="*/ 5356035 h 6367455"/>
                <a:gd name="connsiteX746" fmla="*/ 2490750 w 6891715"/>
                <a:gd name="connsiteY746" fmla="*/ 5342719 h 6367455"/>
                <a:gd name="connsiteX747" fmla="*/ 2491709 w 6891715"/>
                <a:gd name="connsiteY747" fmla="*/ 5330037 h 6367455"/>
                <a:gd name="connsiteX748" fmla="*/ 2501299 w 6891715"/>
                <a:gd name="connsiteY748" fmla="*/ 5327818 h 6367455"/>
                <a:gd name="connsiteX749" fmla="*/ 2500020 w 6891715"/>
                <a:gd name="connsiteY749" fmla="*/ 5305625 h 6367455"/>
                <a:gd name="connsiteX750" fmla="*/ 2520159 w 6891715"/>
                <a:gd name="connsiteY750" fmla="*/ 5294846 h 6367455"/>
                <a:gd name="connsiteX751" fmla="*/ 2524315 w 6891715"/>
                <a:gd name="connsiteY751" fmla="*/ 5283432 h 6367455"/>
                <a:gd name="connsiteX752" fmla="*/ 2538061 w 6891715"/>
                <a:gd name="connsiteY752" fmla="*/ 5272653 h 6367455"/>
                <a:gd name="connsiteX753" fmla="*/ 2550848 w 6891715"/>
                <a:gd name="connsiteY753" fmla="*/ 5278994 h 6367455"/>
                <a:gd name="connsiteX754" fmla="*/ 2558520 w 6891715"/>
                <a:gd name="connsiteY754" fmla="*/ 5271702 h 6367455"/>
                <a:gd name="connsiteX755" fmla="*/ 2554684 w 6891715"/>
                <a:gd name="connsiteY755" fmla="*/ 5255850 h 6367455"/>
                <a:gd name="connsiteX756" fmla="*/ 2562356 w 6891715"/>
                <a:gd name="connsiteY756" fmla="*/ 5235559 h 6367455"/>
                <a:gd name="connsiteX757" fmla="*/ 3216274 w 6891715"/>
                <a:gd name="connsiteY757" fmla="*/ 5219689 h 6367455"/>
                <a:gd name="connsiteX758" fmla="*/ 3221000 w 6891715"/>
                <a:gd name="connsiteY758" fmla="*/ 5221547 h 6367455"/>
                <a:gd name="connsiteX759" fmla="*/ 3210958 w 6891715"/>
                <a:gd name="connsiteY759" fmla="*/ 5232389 h 6367455"/>
                <a:gd name="connsiteX760" fmla="*/ 3210367 w 6891715"/>
                <a:gd name="connsiteY760" fmla="*/ 5228052 h 6367455"/>
                <a:gd name="connsiteX761" fmla="*/ 3208300 w 6891715"/>
                <a:gd name="connsiteY761" fmla="*/ 5222477 h 6367455"/>
                <a:gd name="connsiteX762" fmla="*/ 3236875 w 6891715"/>
                <a:gd name="connsiteY762" fmla="*/ 5199051 h 6367455"/>
                <a:gd name="connsiteX763" fmla="*/ 3266104 w 6891715"/>
                <a:gd name="connsiteY763" fmla="*/ 5206144 h 6367455"/>
                <a:gd name="connsiteX764" fmla="*/ 3297200 w 6891715"/>
                <a:gd name="connsiteY764" fmla="*/ 5210197 h 6367455"/>
                <a:gd name="connsiteX765" fmla="*/ 3297200 w 6891715"/>
                <a:gd name="connsiteY765" fmla="*/ 5214926 h 6367455"/>
                <a:gd name="connsiteX766" fmla="*/ 3266726 w 6891715"/>
                <a:gd name="connsiteY766" fmla="*/ 5213912 h 6367455"/>
                <a:gd name="connsiteX767" fmla="*/ 3239673 w 6891715"/>
                <a:gd name="connsiteY767" fmla="*/ 5206819 h 6367455"/>
                <a:gd name="connsiteX768" fmla="*/ 3261468 w 6891715"/>
                <a:gd name="connsiteY768" fmla="*/ 5180001 h 6367455"/>
                <a:gd name="connsiteX769" fmla="*/ 3278151 w 6891715"/>
                <a:gd name="connsiteY769" fmla="*/ 5188077 h 6367455"/>
                <a:gd name="connsiteX770" fmla="*/ 3274688 w 6891715"/>
                <a:gd name="connsiteY770" fmla="*/ 5194289 h 6367455"/>
                <a:gd name="connsiteX771" fmla="*/ 3257376 w 6891715"/>
                <a:gd name="connsiteY771" fmla="*/ 5193046 h 6367455"/>
                <a:gd name="connsiteX772" fmla="*/ 3245415 w 6891715"/>
                <a:gd name="connsiteY772" fmla="*/ 5189630 h 6367455"/>
                <a:gd name="connsiteX773" fmla="*/ 3241953 w 6891715"/>
                <a:gd name="connsiteY773" fmla="*/ 5184970 h 6367455"/>
                <a:gd name="connsiteX774" fmla="*/ 3241638 w 6891715"/>
                <a:gd name="connsiteY774" fmla="*/ 5180311 h 6367455"/>
                <a:gd name="connsiteX775" fmla="*/ 3220023 w 6891715"/>
                <a:gd name="connsiteY775" fmla="*/ 5175239 h 6367455"/>
                <a:gd name="connsiteX776" fmla="*/ 3235288 w 6891715"/>
                <a:gd name="connsiteY776" fmla="*/ 5184764 h 6367455"/>
                <a:gd name="connsiteX777" fmla="*/ 3225824 w 6891715"/>
                <a:gd name="connsiteY777" fmla="*/ 5183535 h 6367455"/>
                <a:gd name="connsiteX778" fmla="*/ 3211475 w 6891715"/>
                <a:gd name="connsiteY778" fmla="*/ 5175546 h 6367455"/>
                <a:gd name="connsiteX779" fmla="*/ 2421121 w 6891715"/>
                <a:gd name="connsiteY779" fmla="*/ 5104145 h 6367455"/>
                <a:gd name="connsiteX780" fmla="*/ 2412624 w 6891715"/>
                <a:gd name="connsiteY780" fmla="*/ 5112639 h 6367455"/>
                <a:gd name="connsiteX781" fmla="*/ 2412672 w 6891715"/>
                <a:gd name="connsiteY781" fmla="*/ 5112737 h 6367455"/>
                <a:gd name="connsiteX782" fmla="*/ 2421138 w 6891715"/>
                <a:gd name="connsiteY782" fmla="*/ 5104253 h 6367455"/>
                <a:gd name="connsiteX783" fmla="*/ 2421121 w 6891715"/>
                <a:gd name="connsiteY783" fmla="*/ 5104145 h 6367455"/>
                <a:gd name="connsiteX784" fmla="*/ 3071775 w 6891715"/>
                <a:gd name="connsiteY784" fmla="*/ 5056176 h 6367455"/>
                <a:gd name="connsiteX785" fmla="*/ 3095705 w 6891715"/>
                <a:gd name="connsiteY785" fmla="*/ 5079407 h 6367455"/>
                <a:gd name="connsiteX786" fmla="*/ 3109875 w 6891715"/>
                <a:gd name="connsiteY786" fmla="*/ 5094276 h 6367455"/>
                <a:gd name="connsiteX787" fmla="*/ 3092242 w 6891715"/>
                <a:gd name="connsiteY787" fmla="*/ 5084364 h 6367455"/>
                <a:gd name="connsiteX788" fmla="*/ 3080277 w 6891715"/>
                <a:gd name="connsiteY788" fmla="*/ 5069805 h 6367455"/>
                <a:gd name="connsiteX789" fmla="*/ 3087650 w 6891715"/>
                <a:gd name="connsiteY789" fmla="*/ 5051414 h 6367455"/>
                <a:gd name="connsiteX790" fmla="*/ 3115887 w 6891715"/>
                <a:gd name="connsiteY790" fmla="*/ 5070981 h 6367455"/>
                <a:gd name="connsiteX791" fmla="*/ 3117813 w 6891715"/>
                <a:gd name="connsiteY791" fmla="*/ 5079989 h 6367455"/>
                <a:gd name="connsiteX792" fmla="*/ 3100350 w 6891715"/>
                <a:gd name="connsiteY792" fmla="*/ 5049826 h 6367455"/>
                <a:gd name="connsiteX793" fmla="*/ 3114638 w 6891715"/>
                <a:gd name="connsiteY793" fmla="*/ 5056224 h 6367455"/>
                <a:gd name="connsiteX794" fmla="*/ 3110215 w 6891715"/>
                <a:gd name="connsiteY794" fmla="*/ 5060939 h 6367455"/>
                <a:gd name="connsiteX795" fmla="*/ 3085812 w 6891715"/>
                <a:gd name="connsiteY795" fmla="*/ 5013314 h 6367455"/>
                <a:gd name="connsiteX796" fmla="*/ 3107082 w 6891715"/>
                <a:gd name="connsiteY796" fmla="*/ 5026331 h 6367455"/>
                <a:gd name="connsiteX797" fmla="*/ 3109016 w 6891715"/>
                <a:gd name="connsiteY797" fmla="*/ 5031411 h 6367455"/>
                <a:gd name="connsiteX798" fmla="*/ 3102570 w 6891715"/>
                <a:gd name="connsiteY798" fmla="*/ 5029824 h 6367455"/>
                <a:gd name="connsiteX799" fmla="*/ 3115461 w 6891715"/>
                <a:gd name="connsiteY799" fmla="*/ 5041254 h 6367455"/>
                <a:gd name="connsiteX800" fmla="*/ 3124163 w 6891715"/>
                <a:gd name="connsiteY800" fmla="*/ 5047921 h 6367455"/>
                <a:gd name="connsiteX801" fmla="*/ 3122874 w 6891715"/>
                <a:gd name="connsiteY801" fmla="*/ 5051414 h 6367455"/>
                <a:gd name="connsiteX802" fmla="*/ 3104182 w 6891715"/>
                <a:gd name="connsiteY802" fmla="*/ 5037126 h 6367455"/>
                <a:gd name="connsiteX803" fmla="*/ 3105471 w 6891715"/>
                <a:gd name="connsiteY803" fmla="*/ 5045381 h 6367455"/>
                <a:gd name="connsiteX804" fmla="*/ 3093224 w 6891715"/>
                <a:gd name="connsiteY804" fmla="*/ 5033316 h 6367455"/>
                <a:gd name="connsiteX805" fmla="*/ 3084523 w 6891715"/>
                <a:gd name="connsiteY805" fmla="*/ 5021886 h 6367455"/>
                <a:gd name="connsiteX806" fmla="*/ 3081300 w 6891715"/>
                <a:gd name="connsiteY806" fmla="*/ 5013949 h 6367455"/>
                <a:gd name="connsiteX807" fmla="*/ 3043982 w 6891715"/>
                <a:gd name="connsiteY807" fmla="*/ 5011726 h 6367455"/>
                <a:gd name="connsiteX808" fmla="*/ 3058460 w 6891715"/>
                <a:gd name="connsiteY808" fmla="*/ 5028318 h 6367455"/>
                <a:gd name="connsiteX809" fmla="*/ 3059076 w 6891715"/>
                <a:gd name="connsiteY809" fmla="*/ 5039379 h 6367455"/>
                <a:gd name="connsiteX810" fmla="*/ 3055071 w 6891715"/>
                <a:gd name="connsiteY810" fmla="*/ 5040301 h 6367455"/>
                <a:gd name="connsiteX811" fmla="*/ 3052299 w 6891715"/>
                <a:gd name="connsiteY811" fmla="*/ 5032927 h 6367455"/>
                <a:gd name="connsiteX812" fmla="*/ 3046139 w 6891715"/>
                <a:gd name="connsiteY812" fmla="*/ 5030161 h 6367455"/>
                <a:gd name="connsiteX813" fmla="*/ 3039978 w 6891715"/>
                <a:gd name="connsiteY813" fmla="*/ 5022173 h 6367455"/>
                <a:gd name="connsiteX814" fmla="*/ 3038438 w 6891715"/>
                <a:gd name="connsiteY814" fmla="*/ 5013877 h 6367455"/>
                <a:gd name="connsiteX815" fmla="*/ 3081196 w 6891715"/>
                <a:gd name="connsiteY815" fmla="*/ 4995851 h 6367455"/>
                <a:gd name="connsiteX816" fmla="*/ 3089628 w 6891715"/>
                <a:gd name="connsiteY816" fmla="*/ 5007599 h 6367455"/>
                <a:gd name="connsiteX817" fmla="*/ 3094000 w 6891715"/>
                <a:gd name="connsiteY817" fmla="*/ 5013314 h 6367455"/>
                <a:gd name="connsiteX818" fmla="*/ 3077761 w 6891715"/>
                <a:gd name="connsiteY818" fmla="*/ 5004106 h 6367455"/>
                <a:gd name="connsiteX819" fmla="*/ 3074950 w 6891715"/>
                <a:gd name="connsiteY819" fmla="*/ 4998708 h 6367455"/>
                <a:gd name="connsiteX820" fmla="*/ 6495127 w 6891715"/>
                <a:gd name="connsiteY820" fmla="*/ 4986728 h 6367455"/>
                <a:gd name="connsiteX821" fmla="*/ 6506559 w 6891715"/>
                <a:gd name="connsiteY821" fmla="*/ 4995299 h 6367455"/>
                <a:gd name="connsiteX822" fmla="*/ 6517991 w 6891715"/>
                <a:gd name="connsiteY822" fmla="*/ 4992442 h 6367455"/>
                <a:gd name="connsiteX823" fmla="*/ 6525612 w 6891715"/>
                <a:gd name="connsiteY823" fmla="*/ 4997204 h 6367455"/>
                <a:gd name="connsiteX824" fmla="*/ 6540537 w 6891715"/>
                <a:gd name="connsiteY824" fmla="*/ 4999426 h 6367455"/>
                <a:gd name="connsiteX825" fmla="*/ 6557050 w 6891715"/>
                <a:gd name="connsiteY825" fmla="*/ 5002918 h 6367455"/>
                <a:gd name="connsiteX826" fmla="*/ 6561450 w 6891715"/>
                <a:gd name="connsiteY826" fmla="*/ 5001033 h 6367455"/>
                <a:gd name="connsiteX827" fmla="*/ 6527292 w 6891715"/>
                <a:gd name="connsiteY827" fmla="*/ 5071939 h 6367455"/>
                <a:gd name="connsiteX828" fmla="*/ 6524977 w 6891715"/>
                <a:gd name="connsiteY828" fmla="*/ 5069582 h 6367455"/>
                <a:gd name="connsiteX829" fmla="*/ 6514815 w 6891715"/>
                <a:gd name="connsiteY829" fmla="*/ 5041964 h 6367455"/>
                <a:gd name="connsiteX830" fmla="*/ 6504336 w 6891715"/>
                <a:gd name="connsiteY830" fmla="*/ 5039424 h 6367455"/>
                <a:gd name="connsiteX831" fmla="*/ 6495762 w 6891715"/>
                <a:gd name="connsiteY831" fmla="*/ 5044821 h 6367455"/>
                <a:gd name="connsiteX832" fmla="*/ 6487506 w 6891715"/>
                <a:gd name="connsiteY832" fmla="*/ 5041329 h 6367455"/>
                <a:gd name="connsiteX833" fmla="*/ 6486553 w 6891715"/>
                <a:gd name="connsiteY833" fmla="*/ 5030536 h 6367455"/>
                <a:gd name="connsiteX834" fmla="*/ 6470993 w 6891715"/>
                <a:gd name="connsiteY834" fmla="*/ 5017520 h 6367455"/>
                <a:gd name="connsiteX835" fmla="*/ 6473534 w 6891715"/>
                <a:gd name="connsiteY835" fmla="*/ 4998791 h 6367455"/>
                <a:gd name="connsiteX836" fmla="*/ 6484648 w 6891715"/>
                <a:gd name="connsiteY836" fmla="*/ 4994981 h 6367455"/>
                <a:gd name="connsiteX837" fmla="*/ 3034945 w 6891715"/>
                <a:gd name="connsiteY837" fmla="*/ 4948226 h 6367455"/>
                <a:gd name="connsiteX838" fmla="*/ 3042883 w 6891715"/>
                <a:gd name="connsiteY838" fmla="*/ 4949174 h 6367455"/>
                <a:gd name="connsiteX839" fmla="*/ 3044153 w 6891715"/>
                <a:gd name="connsiteY839" fmla="*/ 4962446 h 6367455"/>
                <a:gd name="connsiteX840" fmla="*/ 3048915 w 6891715"/>
                <a:gd name="connsiteY840" fmla="*/ 4968133 h 6367455"/>
                <a:gd name="connsiteX841" fmla="*/ 3055265 w 6891715"/>
                <a:gd name="connsiteY841" fmla="*/ 4979509 h 6367455"/>
                <a:gd name="connsiteX842" fmla="*/ 3060663 w 6891715"/>
                <a:gd name="connsiteY842" fmla="*/ 5014901 h 6367455"/>
                <a:gd name="connsiteX843" fmla="*/ 3054313 w 6891715"/>
                <a:gd name="connsiteY843" fmla="*/ 5014269 h 6367455"/>
                <a:gd name="connsiteX844" fmla="*/ 3049868 w 6891715"/>
                <a:gd name="connsiteY844" fmla="*/ 5008581 h 6367455"/>
                <a:gd name="connsiteX845" fmla="*/ 3040342 w 6891715"/>
                <a:gd name="connsiteY845" fmla="*/ 4999101 h 6367455"/>
                <a:gd name="connsiteX846" fmla="*/ 3036850 w 6891715"/>
                <a:gd name="connsiteY846" fmla="*/ 4987725 h 6367455"/>
                <a:gd name="connsiteX847" fmla="*/ 3039072 w 6891715"/>
                <a:gd name="connsiteY847" fmla="*/ 4981405 h 6367455"/>
                <a:gd name="connsiteX848" fmla="*/ 3044788 w 6891715"/>
                <a:gd name="connsiteY848" fmla="*/ 4985829 h 6367455"/>
                <a:gd name="connsiteX849" fmla="*/ 3046058 w 6891715"/>
                <a:gd name="connsiteY849" fmla="*/ 4981405 h 6367455"/>
                <a:gd name="connsiteX850" fmla="*/ 3046058 w 6891715"/>
                <a:gd name="connsiteY850" fmla="*/ 4972241 h 6367455"/>
                <a:gd name="connsiteX851" fmla="*/ 3033675 w 6891715"/>
                <a:gd name="connsiteY851" fmla="*/ 4958022 h 6367455"/>
                <a:gd name="connsiteX852" fmla="*/ 3060662 w 6891715"/>
                <a:gd name="connsiteY852" fmla="*/ 4941876 h 6367455"/>
                <a:gd name="connsiteX853" fmla="*/ 3066377 w 6891715"/>
                <a:gd name="connsiteY853" fmla="*/ 4941876 h 6367455"/>
                <a:gd name="connsiteX854" fmla="*/ 3081300 w 6891715"/>
                <a:gd name="connsiteY854" fmla="*/ 4964101 h 6367455"/>
                <a:gd name="connsiteX855" fmla="*/ 3086062 w 6891715"/>
                <a:gd name="connsiteY855" fmla="*/ 4968228 h 6367455"/>
                <a:gd name="connsiteX856" fmla="*/ 3081935 w 6891715"/>
                <a:gd name="connsiteY856" fmla="*/ 4974578 h 6367455"/>
                <a:gd name="connsiteX857" fmla="*/ 3089872 w 6891715"/>
                <a:gd name="connsiteY857" fmla="*/ 4983786 h 6367455"/>
                <a:gd name="connsiteX858" fmla="*/ 3097175 w 6891715"/>
                <a:gd name="connsiteY858" fmla="*/ 4999026 h 6367455"/>
                <a:gd name="connsiteX859" fmla="*/ 3094317 w 6891715"/>
                <a:gd name="connsiteY859" fmla="*/ 4994263 h 6367455"/>
                <a:gd name="connsiteX860" fmla="*/ 3087967 w 6891715"/>
                <a:gd name="connsiteY860" fmla="*/ 4991406 h 6367455"/>
                <a:gd name="connsiteX861" fmla="*/ 3075902 w 6891715"/>
                <a:gd name="connsiteY861" fmla="*/ 4984738 h 6367455"/>
                <a:gd name="connsiteX862" fmla="*/ 3072092 w 6891715"/>
                <a:gd name="connsiteY862" fmla="*/ 4972673 h 6367455"/>
                <a:gd name="connsiteX863" fmla="*/ 3068917 w 6891715"/>
                <a:gd name="connsiteY863" fmla="*/ 4972038 h 6367455"/>
                <a:gd name="connsiteX864" fmla="*/ 3054312 w 6891715"/>
                <a:gd name="connsiteY864" fmla="*/ 4962196 h 6367455"/>
                <a:gd name="connsiteX865" fmla="*/ 3052725 w 6891715"/>
                <a:gd name="connsiteY865" fmla="*/ 4951083 h 6367455"/>
                <a:gd name="connsiteX866" fmla="*/ 3060662 w 6891715"/>
                <a:gd name="connsiteY866" fmla="*/ 4950448 h 6367455"/>
                <a:gd name="connsiteX867" fmla="*/ 6600872 w 6891715"/>
                <a:gd name="connsiteY867" fmla="*/ 4906095 h 6367455"/>
                <a:gd name="connsiteX868" fmla="*/ 6598649 w 6891715"/>
                <a:gd name="connsiteY868" fmla="*/ 4911492 h 6367455"/>
                <a:gd name="connsiteX869" fmla="*/ 6602058 w 6891715"/>
                <a:gd name="connsiteY869" fmla="*/ 4916735 h 6367455"/>
                <a:gd name="connsiteX870" fmla="*/ 6570401 w 6891715"/>
                <a:gd name="connsiteY870" fmla="*/ 4982451 h 6367455"/>
                <a:gd name="connsiteX871" fmla="*/ 6569434 w 6891715"/>
                <a:gd name="connsiteY871" fmla="*/ 4982283 h 6367455"/>
                <a:gd name="connsiteX872" fmla="*/ 6564036 w 6891715"/>
                <a:gd name="connsiteY872" fmla="*/ 4977839 h 6367455"/>
                <a:gd name="connsiteX873" fmla="*/ 6564354 w 6891715"/>
                <a:gd name="connsiteY873" fmla="*/ 4967363 h 6367455"/>
                <a:gd name="connsiteX874" fmla="*/ 6569752 w 6891715"/>
                <a:gd name="connsiteY874" fmla="*/ 4961332 h 6367455"/>
                <a:gd name="connsiteX875" fmla="*/ 6573563 w 6891715"/>
                <a:gd name="connsiteY875" fmla="*/ 4943237 h 6367455"/>
                <a:gd name="connsiteX876" fmla="*/ 6567212 w 6891715"/>
                <a:gd name="connsiteY876" fmla="*/ 4935936 h 6367455"/>
                <a:gd name="connsiteX877" fmla="*/ 6568799 w 6891715"/>
                <a:gd name="connsiteY877" fmla="*/ 4924190 h 6367455"/>
                <a:gd name="connsiteX878" fmla="*/ 6582772 w 6891715"/>
                <a:gd name="connsiteY878" fmla="*/ 4909905 h 6367455"/>
                <a:gd name="connsiteX879" fmla="*/ 4951102 w 6891715"/>
                <a:gd name="connsiteY879" fmla="*/ 4806942 h 6367455"/>
                <a:gd name="connsiteX880" fmla="*/ 4954554 w 6891715"/>
                <a:gd name="connsiteY880" fmla="*/ 4813479 h 6367455"/>
                <a:gd name="connsiteX881" fmla="*/ 4953518 w 6891715"/>
                <a:gd name="connsiteY881" fmla="*/ 4818055 h 6367455"/>
                <a:gd name="connsiteX882" fmla="*/ 4946616 w 6891715"/>
                <a:gd name="connsiteY882" fmla="*/ 4810210 h 6367455"/>
                <a:gd name="connsiteX883" fmla="*/ 5054566 w 6891715"/>
                <a:gd name="connsiteY883" fmla="*/ 4779954 h 6367455"/>
                <a:gd name="connsiteX884" fmla="*/ 5046311 w 6891715"/>
                <a:gd name="connsiteY884" fmla="*/ 4792539 h 6367455"/>
                <a:gd name="connsiteX885" fmla="*/ 5039961 w 6891715"/>
                <a:gd name="connsiteY885" fmla="*/ 4814879 h 6367455"/>
                <a:gd name="connsiteX886" fmla="*/ 5029166 w 6891715"/>
                <a:gd name="connsiteY886" fmla="*/ 4805125 h 6367455"/>
                <a:gd name="connsiteX887" fmla="*/ 5032341 w 6891715"/>
                <a:gd name="connsiteY887" fmla="*/ 4797888 h 6367455"/>
                <a:gd name="connsiteX888" fmla="*/ 5048533 w 6891715"/>
                <a:gd name="connsiteY888" fmla="*/ 4785303 h 6367455"/>
                <a:gd name="connsiteX889" fmla="*/ 4546749 w 6891715"/>
                <a:gd name="connsiteY889" fmla="*/ 4760722 h 6367455"/>
                <a:gd name="connsiteX890" fmla="*/ 4546260 w 6891715"/>
                <a:gd name="connsiteY890" fmla="*/ 4761212 h 6367455"/>
                <a:gd name="connsiteX891" fmla="*/ 4546884 w 6891715"/>
                <a:gd name="connsiteY891" fmla="*/ 4760899 h 6367455"/>
                <a:gd name="connsiteX892" fmla="*/ 5140291 w 6891715"/>
                <a:gd name="connsiteY892" fmla="*/ 4749792 h 6367455"/>
                <a:gd name="connsiteX893" fmla="*/ 5127591 w 6891715"/>
                <a:gd name="connsiteY893" fmla="*/ 4759317 h 6367455"/>
                <a:gd name="connsiteX894" fmla="*/ 5130477 w 6891715"/>
                <a:gd name="connsiteY894" fmla="*/ 4751021 h 6367455"/>
                <a:gd name="connsiteX895" fmla="*/ 6342270 w 6891715"/>
                <a:gd name="connsiteY895" fmla="*/ 4710093 h 6367455"/>
                <a:gd name="connsiteX896" fmla="*/ 6339836 w 6891715"/>
                <a:gd name="connsiteY896" fmla="*/ 4714047 h 6367455"/>
                <a:gd name="connsiteX897" fmla="*/ 6301729 w 6891715"/>
                <a:gd name="connsiteY897" fmla="*/ 4718809 h 6367455"/>
                <a:gd name="connsiteX898" fmla="*/ 6300459 w 6891715"/>
                <a:gd name="connsiteY898" fmla="*/ 4737220 h 6367455"/>
                <a:gd name="connsiteX899" fmla="*/ 6300488 w 6891715"/>
                <a:gd name="connsiteY899" fmla="*/ 4737235 h 6367455"/>
                <a:gd name="connsiteX900" fmla="*/ 6301738 w 6891715"/>
                <a:gd name="connsiteY900" fmla="*/ 4719118 h 6367455"/>
                <a:gd name="connsiteX901" fmla="*/ 6339844 w 6891715"/>
                <a:gd name="connsiteY901" fmla="*/ 4714356 h 6367455"/>
                <a:gd name="connsiteX902" fmla="*/ 6342384 w 6891715"/>
                <a:gd name="connsiteY902" fmla="*/ 4710229 h 6367455"/>
                <a:gd name="connsiteX903" fmla="*/ 1472534 w 6891715"/>
                <a:gd name="connsiteY903" fmla="*/ 4375142 h 6367455"/>
                <a:gd name="connsiteX904" fmla="*/ 1482060 w 6891715"/>
                <a:gd name="connsiteY904" fmla="*/ 4376139 h 6367455"/>
                <a:gd name="connsiteX905" fmla="*/ 1487457 w 6891715"/>
                <a:gd name="connsiteY905" fmla="*/ 4385110 h 6367455"/>
                <a:gd name="connsiteX906" fmla="*/ 1484282 w 6891715"/>
                <a:gd name="connsiteY906" fmla="*/ 4388433 h 6367455"/>
                <a:gd name="connsiteX907" fmla="*/ 1476662 w 6891715"/>
                <a:gd name="connsiteY907" fmla="*/ 4385110 h 6367455"/>
                <a:gd name="connsiteX908" fmla="*/ 1467137 w 6891715"/>
                <a:gd name="connsiteY908" fmla="*/ 4389430 h 6367455"/>
                <a:gd name="connsiteX909" fmla="*/ 1465232 w 6891715"/>
                <a:gd name="connsiteY909" fmla="*/ 4381787 h 6367455"/>
                <a:gd name="connsiteX910" fmla="*/ 1435070 w 6891715"/>
                <a:gd name="connsiteY910" fmla="*/ 4357679 h 6367455"/>
                <a:gd name="connsiteX911" fmla="*/ 1446184 w 6891715"/>
                <a:gd name="connsiteY911" fmla="*/ 4359584 h 6367455"/>
                <a:gd name="connsiteX912" fmla="*/ 1443096 w 6891715"/>
                <a:gd name="connsiteY912" fmla="*/ 4363711 h 6367455"/>
                <a:gd name="connsiteX913" fmla="*/ 1435996 w 6891715"/>
                <a:gd name="connsiteY913" fmla="*/ 4364029 h 6367455"/>
                <a:gd name="connsiteX914" fmla="*/ 1538093 w 6891715"/>
                <a:gd name="connsiteY914" fmla="*/ 4154476 h 6367455"/>
                <a:gd name="connsiteX915" fmla="*/ 1543523 w 6891715"/>
                <a:gd name="connsiteY915" fmla="*/ 4158725 h 6367455"/>
                <a:gd name="connsiteX916" fmla="*/ 1561405 w 6891715"/>
                <a:gd name="connsiteY916" fmla="*/ 4162647 h 6367455"/>
                <a:gd name="connsiteX917" fmla="*/ 1566834 w 6891715"/>
                <a:gd name="connsiteY917" fmla="*/ 4170491 h 6367455"/>
                <a:gd name="connsiteX918" fmla="*/ 1564918 w 6891715"/>
                <a:gd name="connsiteY918" fmla="*/ 4178008 h 6367455"/>
                <a:gd name="connsiteX919" fmla="*/ 1557251 w 6891715"/>
                <a:gd name="connsiteY919" fmla="*/ 4185526 h 6367455"/>
                <a:gd name="connsiteX920" fmla="*/ 1549910 w 6891715"/>
                <a:gd name="connsiteY920" fmla="*/ 4187814 h 6367455"/>
                <a:gd name="connsiteX921" fmla="*/ 1525320 w 6891715"/>
                <a:gd name="connsiteY921" fmla="*/ 4175067 h 6367455"/>
                <a:gd name="connsiteX922" fmla="*/ 1511272 w 6891715"/>
                <a:gd name="connsiteY922" fmla="*/ 4175067 h 6367455"/>
                <a:gd name="connsiteX923" fmla="*/ 1515740 w 6891715"/>
                <a:gd name="connsiteY923" fmla="*/ 4171798 h 6367455"/>
                <a:gd name="connsiteX924" fmla="*/ 2133803 w 6891715"/>
                <a:gd name="connsiteY924" fmla="*/ 3771889 h 6367455"/>
                <a:gd name="connsiteX925" fmla="*/ 2135150 w 6891715"/>
                <a:gd name="connsiteY925" fmla="*/ 3783636 h 6367455"/>
                <a:gd name="connsiteX926" fmla="*/ 2131782 w 6891715"/>
                <a:gd name="connsiteY926" fmla="*/ 3794114 h 6367455"/>
                <a:gd name="connsiteX927" fmla="*/ 2129762 w 6891715"/>
                <a:gd name="connsiteY927" fmla="*/ 3813164 h 6367455"/>
                <a:gd name="connsiteX928" fmla="*/ 2112925 w 6891715"/>
                <a:gd name="connsiteY928" fmla="*/ 3813164 h 6367455"/>
                <a:gd name="connsiteX929" fmla="*/ 2114609 w 6891715"/>
                <a:gd name="connsiteY929" fmla="*/ 3788081 h 6367455"/>
                <a:gd name="connsiteX930" fmla="*/ 2124711 w 6891715"/>
                <a:gd name="connsiteY930" fmla="*/ 3775381 h 6367455"/>
                <a:gd name="connsiteX931" fmla="*/ 2166583 w 6891715"/>
                <a:gd name="connsiteY931" fmla="*/ 3746489 h 6367455"/>
                <a:gd name="connsiteX932" fmla="*/ 2171663 w 6891715"/>
                <a:gd name="connsiteY932" fmla="*/ 3748735 h 6367455"/>
                <a:gd name="connsiteX933" fmla="*/ 2153883 w 6891715"/>
                <a:gd name="connsiteY933" fmla="*/ 3759324 h 6367455"/>
                <a:gd name="connsiteX934" fmla="*/ 2146263 w 6891715"/>
                <a:gd name="connsiteY934" fmla="*/ 3767988 h 6367455"/>
                <a:gd name="connsiteX935" fmla="*/ 2140230 w 6891715"/>
                <a:gd name="connsiteY935" fmla="*/ 3776652 h 6367455"/>
                <a:gd name="connsiteX936" fmla="*/ 2136738 w 6891715"/>
                <a:gd name="connsiteY936" fmla="*/ 3766705 h 6367455"/>
                <a:gd name="connsiteX937" fmla="*/ 2146263 w 6891715"/>
                <a:gd name="connsiteY937" fmla="*/ 3757078 h 6367455"/>
                <a:gd name="connsiteX938" fmla="*/ 1246315 w 6891715"/>
                <a:gd name="connsiteY938" fmla="*/ 3744901 h 6367455"/>
                <a:gd name="connsiteX939" fmla="*/ 1253753 w 6891715"/>
                <a:gd name="connsiteY939" fmla="*/ 3753473 h 6367455"/>
                <a:gd name="connsiteX940" fmla="*/ 1263448 w 6891715"/>
                <a:gd name="connsiteY940" fmla="*/ 3760458 h 6367455"/>
                <a:gd name="connsiteX941" fmla="*/ 1273144 w 6891715"/>
                <a:gd name="connsiteY941" fmla="*/ 3759506 h 6367455"/>
                <a:gd name="connsiteX942" fmla="*/ 1263448 w 6891715"/>
                <a:gd name="connsiteY942" fmla="*/ 3772206 h 6367455"/>
                <a:gd name="connsiteX943" fmla="*/ 1258277 w 6891715"/>
                <a:gd name="connsiteY943" fmla="*/ 3783953 h 6367455"/>
                <a:gd name="connsiteX944" fmla="*/ 1250844 w 6891715"/>
                <a:gd name="connsiteY944" fmla="*/ 3789351 h 6367455"/>
                <a:gd name="connsiteX945" fmla="*/ 1222724 w 6891715"/>
                <a:gd name="connsiteY945" fmla="*/ 3780143 h 6367455"/>
                <a:gd name="connsiteX946" fmla="*/ 1219167 w 6891715"/>
                <a:gd name="connsiteY946" fmla="*/ 3767443 h 6367455"/>
                <a:gd name="connsiteX947" fmla="*/ 1225632 w 6891715"/>
                <a:gd name="connsiteY947" fmla="*/ 3765221 h 6367455"/>
                <a:gd name="connsiteX948" fmla="*/ 1222400 w 6891715"/>
                <a:gd name="connsiteY948" fmla="*/ 3762046 h 6367455"/>
                <a:gd name="connsiteX949" fmla="*/ 1220461 w 6891715"/>
                <a:gd name="connsiteY949" fmla="*/ 3748393 h 6367455"/>
                <a:gd name="connsiteX950" fmla="*/ 2215160 w 6891715"/>
                <a:gd name="connsiteY950" fmla="*/ 3730614 h 6367455"/>
                <a:gd name="connsiteX951" fmla="*/ 2216113 w 6891715"/>
                <a:gd name="connsiteY951" fmla="*/ 3734660 h 6367455"/>
                <a:gd name="connsiteX952" fmla="*/ 2207540 w 6891715"/>
                <a:gd name="connsiteY952" fmla="*/ 3735594 h 6367455"/>
                <a:gd name="connsiteX953" fmla="*/ 2194840 w 6891715"/>
                <a:gd name="connsiteY953" fmla="*/ 3739952 h 6367455"/>
                <a:gd name="connsiteX954" fmla="*/ 2188490 w 6891715"/>
                <a:gd name="connsiteY954" fmla="*/ 3744933 h 6367455"/>
                <a:gd name="connsiteX955" fmla="*/ 2178330 w 6891715"/>
                <a:gd name="connsiteY955" fmla="*/ 3746489 h 6367455"/>
                <a:gd name="connsiteX956" fmla="*/ 2171663 w 6891715"/>
                <a:gd name="connsiteY956" fmla="*/ 3739330 h 6367455"/>
                <a:gd name="connsiteX957" fmla="*/ 2200238 w 6891715"/>
                <a:gd name="connsiteY957" fmla="*/ 3732482 h 6367455"/>
                <a:gd name="connsiteX958" fmla="*/ 2265326 w 6891715"/>
                <a:gd name="connsiteY958" fmla="*/ 3727439 h 6367455"/>
                <a:gd name="connsiteX959" fmla="*/ 2248622 w 6891715"/>
                <a:gd name="connsiteY959" fmla="*/ 3736964 h 6367455"/>
                <a:gd name="connsiteX960" fmla="*/ 2235070 w 6891715"/>
                <a:gd name="connsiteY960" fmla="*/ 3735232 h 6367455"/>
                <a:gd name="connsiteX961" fmla="*/ 2222463 w 6891715"/>
                <a:gd name="connsiteY961" fmla="*/ 3736387 h 6367455"/>
                <a:gd name="connsiteX962" fmla="*/ 2227821 w 6891715"/>
                <a:gd name="connsiteY962" fmla="*/ 3730614 h 6367455"/>
                <a:gd name="connsiteX963" fmla="*/ 2243579 w 6891715"/>
                <a:gd name="connsiteY963" fmla="*/ 3730325 h 6367455"/>
                <a:gd name="connsiteX964" fmla="*/ 2256816 w 6891715"/>
                <a:gd name="connsiteY964" fmla="*/ 3729171 h 6367455"/>
                <a:gd name="connsiteX965" fmla="*/ 2293901 w 6891715"/>
                <a:gd name="connsiteY965" fmla="*/ 3721089 h 6367455"/>
                <a:gd name="connsiteX966" fmla="*/ 2284247 w 6891715"/>
                <a:gd name="connsiteY966" fmla="*/ 3726436 h 6367455"/>
                <a:gd name="connsiteX967" fmla="*/ 2270088 w 6891715"/>
                <a:gd name="connsiteY967" fmla="*/ 3733789 h 6367455"/>
                <a:gd name="connsiteX968" fmla="*/ 2275558 w 6891715"/>
                <a:gd name="connsiteY968" fmla="*/ 3723763 h 6367455"/>
                <a:gd name="connsiteX969" fmla="*/ 2314928 w 6891715"/>
                <a:gd name="connsiteY969" fmla="*/ 3706801 h 6367455"/>
                <a:gd name="connsiteX970" fmla="*/ 2327813 w 6891715"/>
                <a:gd name="connsiteY970" fmla="*/ 3706801 h 6367455"/>
                <a:gd name="connsiteX971" fmla="*/ 2332000 w 6891715"/>
                <a:gd name="connsiteY971" fmla="*/ 3711192 h 6367455"/>
                <a:gd name="connsiteX972" fmla="*/ 2322337 w 6891715"/>
                <a:gd name="connsiteY972" fmla="*/ 3713556 h 6367455"/>
                <a:gd name="connsiteX973" fmla="*/ 2315251 w 6891715"/>
                <a:gd name="connsiteY973" fmla="*/ 3722676 h 6367455"/>
                <a:gd name="connsiteX974" fmla="*/ 2309775 w 6891715"/>
                <a:gd name="connsiteY974" fmla="*/ 3715921 h 6367455"/>
                <a:gd name="connsiteX975" fmla="*/ 2362163 w 6891715"/>
                <a:gd name="connsiteY975" fmla="*/ 3689339 h 6367455"/>
                <a:gd name="connsiteX976" fmla="*/ 2358194 w 6891715"/>
                <a:gd name="connsiteY976" fmla="*/ 3694310 h 6367455"/>
                <a:gd name="connsiteX977" fmla="*/ 2338350 w 6891715"/>
                <a:gd name="connsiteY977" fmla="*/ 3700452 h 6367455"/>
                <a:gd name="connsiteX978" fmla="*/ 2351579 w 6891715"/>
                <a:gd name="connsiteY978" fmla="*/ 3693433 h 6367455"/>
                <a:gd name="connsiteX979" fmla="*/ 2392325 w 6891715"/>
                <a:gd name="connsiteY979" fmla="*/ 3682989 h 6367455"/>
                <a:gd name="connsiteX980" fmla="*/ 2388983 w 6891715"/>
                <a:gd name="connsiteY980" fmla="*/ 3687752 h 6367455"/>
                <a:gd name="connsiteX981" fmla="*/ 2373275 w 6891715"/>
                <a:gd name="connsiteY981" fmla="*/ 3685187 h 6367455"/>
                <a:gd name="connsiteX982" fmla="*/ 2415017 w 6891715"/>
                <a:gd name="connsiteY982" fmla="*/ 3681401 h 6367455"/>
                <a:gd name="connsiteX983" fmla="*/ 2422488 w 6891715"/>
                <a:gd name="connsiteY983" fmla="*/ 3682866 h 6367455"/>
                <a:gd name="connsiteX984" fmla="*/ 2406613 w 6891715"/>
                <a:gd name="connsiteY984" fmla="*/ 3684576 h 6367455"/>
                <a:gd name="connsiteX985" fmla="*/ 2985194 w 6891715"/>
                <a:gd name="connsiteY985" fmla="*/ 3619489 h 6367455"/>
                <a:gd name="connsiteX986" fmla="*/ 3001933 w 6891715"/>
                <a:gd name="connsiteY986" fmla="*/ 3643179 h 6367455"/>
                <a:gd name="connsiteX987" fmla="*/ 3012555 w 6891715"/>
                <a:gd name="connsiteY987" fmla="*/ 3653563 h 6367455"/>
                <a:gd name="connsiteX988" fmla="*/ 3031868 w 6891715"/>
                <a:gd name="connsiteY988" fmla="*/ 3655835 h 6367455"/>
                <a:gd name="connsiteX989" fmla="*/ 3043778 w 6891715"/>
                <a:gd name="connsiteY989" fmla="*/ 3654212 h 6367455"/>
                <a:gd name="connsiteX990" fmla="*/ 3041525 w 6891715"/>
                <a:gd name="connsiteY990" fmla="*/ 3658756 h 6367455"/>
                <a:gd name="connsiteX991" fmla="*/ 3047963 w 6891715"/>
                <a:gd name="connsiteY991" fmla="*/ 3678227 h 6367455"/>
                <a:gd name="connsiteX992" fmla="*/ 3036375 w 6891715"/>
                <a:gd name="connsiteY992" fmla="*/ 3670438 h 6367455"/>
                <a:gd name="connsiteX993" fmla="*/ 3022212 w 6891715"/>
                <a:gd name="connsiteY993" fmla="*/ 3667518 h 6367455"/>
                <a:gd name="connsiteX994" fmla="*/ 3011589 w 6891715"/>
                <a:gd name="connsiteY994" fmla="*/ 3675306 h 6367455"/>
                <a:gd name="connsiteX995" fmla="*/ 3000645 w 6891715"/>
                <a:gd name="connsiteY995" fmla="*/ 3667518 h 6367455"/>
                <a:gd name="connsiteX996" fmla="*/ 3000001 w 6891715"/>
                <a:gd name="connsiteY996" fmla="*/ 3667193 h 6367455"/>
                <a:gd name="connsiteX997" fmla="*/ 2997426 w 6891715"/>
                <a:gd name="connsiteY997" fmla="*/ 3665895 h 6367455"/>
                <a:gd name="connsiteX998" fmla="*/ 2995495 w 6891715"/>
                <a:gd name="connsiteY998" fmla="*/ 3663624 h 6367455"/>
                <a:gd name="connsiteX999" fmla="*/ 2994529 w 6891715"/>
                <a:gd name="connsiteY999" fmla="*/ 3662650 h 6367455"/>
                <a:gd name="connsiteX1000" fmla="*/ 2994207 w 6891715"/>
                <a:gd name="connsiteY1000" fmla="*/ 3661027 h 6367455"/>
                <a:gd name="connsiteX1001" fmla="*/ 2995173 w 6891715"/>
                <a:gd name="connsiteY1001" fmla="*/ 3651292 h 6367455"/>
                <a:gd name="connsiteX1002" fmla="*/ 2995495 w 6891715"/>
                <a:gd name="connsiteY1002" fmla="*/ 3644152 h 6367455"/>
                <a:gd name="connsiteX1003" fmla="*/ 2987770 w 6891715"/>
                <a:gd name="connsiteY1003" fmla="*/ 3639934 h 6367455"/>
                <a:gd name="connsiteX1004" fmla="*/ 2978113 w 6891715"/>
                <a:gd name="connsiteY1004" fmla="*/ 3632145 h 6367455"/>
                <a:gd name="connsiteX1005" fmla="*/ 720699 w 6891715"/>
                <a:gd name="connsiteY1005" fmla="*/ 3606789 h 6367455"/>
                <a:gd name="connsiteX1006" fmla="*/ 731812 w 6891715"/>
                <a:gd name="connsiteY1006" fmla="*/ 3609057 h 6367455"/>
                <a:gd name="connsiteX1007" fmla="*/ 730831 w 6891715"/>
                <a:gd name="connsiteY1007" fmla="*/ 3622664 h 6367455"/>
                <a:gd name="connsiteX1008" fmla="*/ 721027 w 6891715"/>
                <a:gd name="connsiteY1008" fmla="*/ 3617480 h 6367455"/>
                <a:gd name="connsiteX1009" fmla="*/ 720699 w 6891715"/>
                <a:gd name="connsiteY1009" fmla="*/ 3606789 h 6367455"/>
                <a:gd name="connsiteX1010" fmla="*/ 1246157 w 6891715"/>
                <a:gd name="connsiteY1010" fmla="*/ 3590917 h 6367455"/>
                <a:gd name="connsiteX1011" fmla="*/ 1252507 w 6891715"/>
                <a:gd name="connsiteY1011" fmla="*/ 3593139 h 6367455"/>
                <a:gd name="connsiteX1012" fmla="*/ 1244887 w 6891715"/>
                <a:gd name="connsiteY1012" fmla="*/ 3604569 h 6367455"/>
                <a:gd name="connsiteX1013" fmla="*/ 1247109 w 6891715"/>
                <a:gd name="connsiteY1013" fmla="*/ 3615999 h 6367455"/>
                <a:gd name="connsiteX1014" fmla="*/ 1242030 w 6891715"/>
                <a:gd name="connsiteY1014" fmla="*/ 3631874 h 6367455"/>
                <a:gd name="connsiteX1015" fmla="*/ 1231552 w 6891715"/>
                <a:gd name="connsiteY1015" fmla="*/ 3641399 h 6367455"/>
                <a:gd name="connsiteX1016" fmla="*/ 1216630 w 6891715"/>
                <a:gd name="connsiteY1016" fmla="*/ 3640764 h 6367455"/>
                <a:gd name="connsiteX1017" fmla="*/ 1208057 w 6891715"/>
                <a:gd name="connsiteY1017" fmla="*/ 3644892 h 6367455"/>
                <a:gd name="connsiteX1018" fmla="*/ 1208057 w 6891715"/>
                <a:gd name="connsiteY1018" fmla="*/ 3636637 h 6367455"/>
                <a:gd name="connsiteX1019" fmla="*/ 1218852 w 6891715"/>
                <a:gd name="connsiteY1019" fmla="*/ 3627112 h 6367455"/>
                <a:gd name="connsiteX1020" fmla="*/ 1229012 w 6891715"/>
                <a:gd name="connsiteY1020" fmla="*/ 3599489 h 6367455"/>
                <a:gd name="connsiteX1021" fmla="*/ 2722963 w 6891715"/>
                <a:gd name="connsiteY1021" fmla="*/ 3559164 h 6367455"/>
                <a:gd name="connsiteX1022" fmla="*/ 2736813 w 6891715"/>
                <a:gd name="connsiteY1022" fmla="*/ 3571070 h 6367455"/>
                <a:gd name="connsiteX1023" fmla="*/ 2734558 w 6891715"/>
                <a:gd name="connsiteY1023" fmla="*/ 3579759 h 6367455"/>
                <a:gd name="connsiteX1024" fmla="*/ 2724251 w 6891715"/>
                <a:gd name="connsiteY1024" fmla="*/ 3582977 h 6367455"/>
                <a:gd name="connsiteX1025" fmla="*/ 2714588 w 6891715"/>
                <a:gd name="connsiteY1025" fmla="*/ 3577506 h 6367455"/>
                <a:gd name="connsiteX1026" fmla="*/ 2715232 w 6891715"/>
                <a:gd name="connsiteY1026" fmla="*/ 3560773 h 6367455"/>
                <a:gd name="connsiteX1027" fmla="*/ 2492338 w 6891715"/>
                <a:gd name="connsiteY1027" fmla="*/ 3549639 h 6367455"/>
                <a:gd name="connsiteX1028" fmla="*/ 2485435 w 6891715"/>
                <a:gd name="connsiteY1028" fmla="*/ 3560752 h 6367455"/>
                <a:gd name="connsiteX1029" fmla="*/ 2484400 w 6891715"/>
                <a:gd name="connsiteY1029" fmla="*/ 3551741 h 6367455"/>
                <a:gd name="connsiteX1030" fmla="*/ 2463763 w 6891715"/>
                <a:gd name="connsiteY1030" fmla="*/ 3543289 h 6367455"/>
                <a:gd name="connsiteX1031" fmla="*/ 2473288 w 6891715"/>
                <a:gd name="connsiteY1031" fmla="*/ 3549484 h 6367455"/>
                <a:gd name="connsiteX1032" fmla="*/ 2469760 w 6891715"/>
                <a:gd name="connsiteY1032" fmla="*/ 3555989 h 6367455"/>
                <a:gd name="connsiteX1033" fmla="*/ 2922455 w 6891715"/>
                <a:gd name="connsiteY1033" fmla="*/ 3533764 h 6367455"/>
                <a:gd name="connsiteX1034" fmla="*/ 2937199 w 6891715"/>
                <a:gd name="connsiteY1034" fmla="*/ 3536647 h 6367455"/>
                <a:gd name="connsiteX1035" fmla="*/ 2937199 w 6891715"/>
                <a:gd name="connsiteY1035" fmla="*/ 3548500 h 6367455"/>
                <a:gd name="connsiteX1036" fmla="*/ 2943473 w 6891715"/>
                <a:gd name="connsiteY1036" fmla="*/ 3553946 h 6367455"/>
                <a:gd name="connsiteX1037" fmla="*/ 2956021 w 6891715"/>
                <a:gd name="connsiteY1037" fmla="*/ 3552665 h 6367455"/>
                <a:gd name="connsiteX1038" fmla="*/ 2961354 w 6891715"/>
                <a:gd name="connsiteY1038" fmla="*/ 3560033 h 6367455"/>
                <a:gd name="connsiteX1039" fmla="*/ 2959158 w 6891715"/>
                <a:gd name="connsiteY1039" fmla="*/ 3566440 h 6367455"/>
                <a:gd name="connsiteX1040" fmla="*/ 2953825 w 6891715"/>
                <a:gd name="connsiteY1040" fmla="*/ 3573808 h 6367455"/>
                <a:gd name="connsiteX1041" fmla="*/ 2960099 w 6891715"/>
                <a:gd name="connsiteY1041" fmla="*/ 3577011 h 6367455"/>
                <a:gd name="connsiteX1042" fmla="*/ 2967001 w 6891715"/>
                <a:gd name="connsiteY1042" fmla="*/ 3589825 h 6367455"/>
                <a:gd name="connsiteX1043" fmla="*/ 2960727 w 6891715"/>
                <a:gd name="connsiteY1043" fmla="*/ 3595271 h 6367455"/>
                <a:gd name="connsiteX1044" fmla="*/ 2952257 w 6891715"/>
                <a:gd name="connsiteY1044" fmla="*/ 3591106 h 6367455"/>
                <a:gd name="connsiteX1045" fmla="*/ 2943787 w 6891715"/>
                <a:gd name="connsiteY1045" fmla="*/ 3589825 h 6367455"/>
                <a:gd name="connsiteX1046" fmla="*/ 2939709 w 6891715"/>
                <a:gd name="connsiteY1046" fmla="*/ 3595591 h 6367455"/>
                <a:gd name="connsiteX1047" fmla="*/ 2936572 w 6891715"/>
                <a:gd name="connsiteY1047" fmla="*/ 3600397 h 6367455"/>
                <a:gd name="connsiteX1048" fmla="*/ 2933435 w 6891715"/>
                <a:gd name="connsiteY1048" fmla="*/ 3603920 h 6367455"/>
                <a:gd name="connsiteX1049" fmla="*/ 2932180 w 6891715"/>
                <a:gd name="connsiteY1049" fmla="*/ 3604882 h 6367455"/>
                <a:gd name="connsiteX1050" fmla="*/ 2931239 w 6891715"/>
                <a:gd name="connsiteY1050" fmla="*/ 3605202 h 6367455"/>
                <a:gd name="connsiteX1051" fmla="*/ 2930612 w 6891715"/>
                <a:gd name="connsiteY1051" fmla="*/ 3605202 h 6367455"/>
                <a:gd name="connsiteX1052" fmla="*/ 2929357 w 6891715"/>
                <a:gd name="connsiteY1052" fmla="*/ 3605202 h 6367455"/>
                <a:gd name="connsiteX1053" fmla="*/ 2928416 w 6891715"/>
                <a:gd name="connsiteY1053" fmla="*/ 3604561 h 6367455"/>
                <a:gd name="connsiteX1054" fmla="*/ 2928102 w 6891715"/>
                <a:gd name="connsiteY1054" fmla="*/ 3603920 h 6367455"/>
                <a:gd name="connsiteX1055" fmla="*/ 2914613 w 6891715"/>
                <a:gd name="connsiteY1055" fmla="*/ 3592388 h 6367455"/>
                <a:gd name="connsiteX1056" fmla="*/ 2918691 w 6891715"/>
                <a:gd name="connsiteY1056" fmla="*/ 3582777 h 6367455"/>
                <a:gd name="connsiteX1057" fmla="*/ 2924024 w 6891715"/>
                <a:gd name="connsiteY1057" fmla="*/ 3576370 h 6367455"/>
                <a:gd name="connsiteX1058" fmla="*/ 2919318 w 6891715"/>
                <a:gd name="connsiteY1058" fmla="*/ 3566760 h 6367455"/>
                <a:gd name="connsiteX1059" fmla="*/ 2925592 w 6891715"/>
                <a:gd name="connsiteY1059" fmla="*/ 3562595 h 6367455"/>
                <a:gd name="connsiteX1060" fmla="*/ 2936258 w 6891715"/>
                <a:gd name="connsiteY1060" fmla="*/ 3572206 h 6367455"/>
                <a:gd name="connsiteX1061" fmla="*/ 2945669 w 6891715"/>
                <a:gd name="connsiteY1061" fmla="*/ 3569002 h 6367455"/>
                <a:gd name="connsiteX1062" fmla="*/ 2946610 w 6891715"/>
                <a:gd name="connsiteY1062" fmla="*/ 3561314 h 6367455"/>
                <a:gd name="connsiteX1063" fmla="*/ 2931866 w 6891715"/>
                <a:gd name="connsiteY1063" fmla="*/ 3551703 h 6367455"/>
                <a:gd name="connsiteX1064" fmla="*/ 2918377 w 6891715"/>
                <a:gd name="connsiteY1064" fmla="*/ 3550102 h 6367455"/>
                <a:gd name="connsiteX1065" fmla="*/ 2917122 w 6891715"/>
                <a:gd name="connsiteY1065" fmla="*/ 3541452 h 6367455"/>
                <a:gd name="connsiteX1066" fmla="*/ 2474421 w 6891715"/>
                <a:gd name="connsiteY1066" fmla="*/ 3527414 h 6367455"/>
                <a:gd name="connsiteX1067" fmla="*/ 2483607 w 6891715"/>
                <a:gd name="connsiteY1067" fmla="*/ 3527414 h 6367455"/>
                <a:gd name="connsiteX1068" fmla="*/ 2485988 w 6891715"/>
                <a:gd name="connsiteY1068" fmla="*/ 3538409 h 6367455"/>
                <a:gd name="connsiteX1069" fmla="*/ 2479524 w 6891715"/>
                <a:gd name="connsiteY1069" fmla="*/ 3544877 h 6367455"/>
                <a:gd name="connsiteX1070" fmla="*/ 2471700 w 6891715"/>
                <a:gd name="connsiteY1070" fmla="*/ 3536145 h 6367455"/>
                <a:gd name="connsiteX1071" fmla="*/ 2643150 w 6891715"/>
                <a:gd name="connsiteY1071" fmla="*/ 3494076 h 6367455"/>
                <a:gd name="connsiteX1072" fmla="*/ 2665375 w 6891715"/>
                <a:gd name="connsiteY1072" fmla="*/ 3502206 h 6367455"/>
                <a:gd name="connsiteX1073" fmla="*/ 2662200 w 6891715"/>
                <a:gd name="connsiteY1073" fmla="*/ 3514714 h 6367455"/>
                <a:gd name="connsiteX1074" fmla="*/ 2649500 w 6891715"/>
                <a:gd name="connsiteY1074" fmla="*/ 3510649 h 6367455"/>
                <a:gd name="connsiteX1075" fmla="*/ 2724430 w 6891715"/>
                <a:gd name="connsiteY1075" fmla="*/ 3492489 h 6367455"/>
                <a:gd name="connsiteX1076" fmla="*/ 2735543 w 6891715"/>
                <a:gd name="connsiteY1076" fmla="*/ 3498204 h 6367455"/>
                <a:gd name="connsiteX1077" fmla="*/ 2744115 w 6891715"/>
                <a:gd name="connsiteY1077" fmla="*/ 3502331 h 6367455"/>
                <a:gd name="connsiteX1078" fmla="*/ 2748878 w 6891715"/>
                <a:gd name="connsiteY1078" fmla="*/ 3504871 h 6367455"/>
                <a:gd name="connsiteX1079" fmla="*/ 2751100 w 6891715"/>
                <a:gd name="connsiteY1079" fmla="*/ 3505189 h 6367455"/>
                <a:gd name="connsiteX1080" fmla="*/ 2753958 w 6891715"/>
                <a:gd name="connsiteY1080" fmla="*/ 3505189 h 6367455"/>
                <a:gd name="connsiteX1081" fmla="*/ 2761260 w 6891715"/>
                <a:gd name="connsiteY1081" fmla="*/ 3505189 h 6367455"/>
                <a:gd name="connsiteX1082" fmla="*/ 2768880 w 6891715"/>
                <a:gd name="connsiteY1082" fmla="*/ 3505506 h 6367455"/>
                <a:gd name="connsiteX1083" fmla="*/ 2771738 w 6891715"/>
                <a:gd name="connsiteY1083" fmla="*/ 3505824 h 6367455"/>
                <a:gd name="connsiteX1084" fmla="*/ 2773325 w 6891715"/>
                <a:gd name="connsiteY1084" fmla="*/ 3506776 h 6367455"/>
                <a:gd name="connsiteX1085" fmla="*/ 2774595 w 6891715"/>
                <a:gd name="connsiteY1085" fmla="*/ 3508046 h 6367455"/>
                <a:gd name="connsiteX1086" fmla="*/ 2775548 w 6891715"/>
                <a:gd name="connsiteY1086" fmla="*/ 3510269 h 6367455"/>
                <a:gd name="connsiteX1087" fmla="*/ 2776183 w 6891715"/>
                <a:gd name="connsiteY1087" fmla="*/ 3512809 h 6367455"/>
                <a:gd name="connsiteX1088" fmla="*/ 2776818 w 6891715"/>
                <a:gd name="connsiteY1088" fmla="*/ 3515349 h 6367455"/>
                <a:gd name="connsiteX1089" fmla="*/ 2777770 w 6891715"/>
                <a:gd name="connsiteY1089" fmla="*/ 3520429 h 6367455"/>
                <a:gd name="connsiteX1090" fmla="*/ 2778088 w 6891715"/>
                <a:gd name="connsiteY1090" fmla="*/ 3522651 h 6367455"/>
                <a:gd name="connsiteX1091" fmla="*/ 2784438 w 6891715"/>
                <a:gd name="connsiteY1091" fmla="*/ 3536939 h 6367455"/>
                <a:gd name="connsiteX1092" fmla="*/ 2762213 w 6891715"/>
                <a:gd name="connsiteY1092" fmla="*/ 3536304 h 6367455"/>
                <a:gd name="connsiteX1093" fmla="*/ 2744115 w 6891715"/>
                <a:gd name="connsiteY1093" fmla="*/ 3536304 h 6367455"/>
                <a:gd name="connsiteX1094" fmla="*/ 2737765 w 6891715"/>
                <a:gd name="connsiteY1094" fmla="*/ 3529319 h 6367455"/>
                <a:gd name="connsiteX1095" fmla="*/ 2713317 w 6891715"/>
                <a:gd name="connsiteY1095" fmla="*/ 3520746 h 6367455"/>
                <a:gd name="connsiteX1096" fmla="*/ 2713317 w 6891715"/>
                <a:gd name="connsiteY1096" fmla="*/ 3513761 h 6367455"/>
                <a:gd name="connsiteX1097" fmla="*/ 2728240 w 6891715"/>
                <a:gd name="connsiteY1097" fmla="*/ 3512174 h 6367455"/>
                <a:gd name="connsiteX1098" fmla="*/ 2713317 w 6891715"/>
                <a:gd name="connsiteY1098" fmla="*/ 3502014 h 6367455"/>
                <a:gd name="connsiteX1099" fmla="*/ 2713000 w 6891715"/>
                <a:gd name="connsiteY1099" fmla="*/ 3495664 h 6367455"/>
                <a:gd name="connsiteX1100" fmla="*/ 2782388 w 6891715"/>
                <a:gd name="connsiteY1100" fmla="*/ 3486139 h 6367455"/>
                <a:gd name="connsiteX1101" fmla="*/ 2791163 w 6891715"/>
                <a:gd name="connsiteY1101" fmla="*/ 3498169 h 6367455"/>
                <a:gd name="connsiteX1102" fmla="*/ 2801888 w 6891715"/>
                <a:gd name="connsiteY1102" fmla="*/ 3491666 h 6367455"/>
                <a:gd name="connsiteX1103" fmla="*/ 2816188 w 6891715"/>
                <a:gd name="connsiteY1103" fmla="*/ 3506623 h 6367455"/>
                <a:gd name="connsiteX1104" fmla="*/ 2806113 w 6891715"/>
                <a:gd name="connsiteY1104" fmla="*/ 3520605 h 6367455"/>
                <a:gd name="connsiteX1105" fmla="*/ 2798963 w 6891715"/>
                <a:gd name="connsiteY1105" fmla="*/ 3530359 h 6367455"/>
                <a:gd name="connsiteX1106" fmla="*/ 2791488 w 6891715"/>
                <a:gd name="connsiteY1106" fmla="*/ 3540114 h 6367455"/>
                <a:gd name="connsiteX1107" fmla="*/ 2784663 w 6891715"/>
                <a:gd name="connsiteY1107" fmla="*/ 3519955 h 6367455"/>
                <a:gd name="connsiteX1108" fmla="*/ 2787913 w 6891715"/>
                <a:gd name="connsiteY1108" fmla="*/ 3512151 h 6367455"/>
                <a:gd name="connsiteX1109" fmla="*/ 2774913 w 6891715"/>
                <a:gd name="connsiteY1109" fmla="*/ 3487765 h 6367455"/>
                <a:gd name="connsiteX1110" fmla="*/ 2829351 w 6891715"/>
                <a:gd name="connsiteY1110" fmla="*/ 3475026 h 6367455"/>
                <a:gd name="connsiteX1111" fmla="*/ 2856571 w 6891715"/>
                <a:gd name="connsiteY1111" fmla="*/ 3483401 h 6367455"/>
                <a:gd name="connsiteX1112" fmla="*/ 2860638 w 6891715"/>
                <a:gd name="connsiteY1112" fmla="*/ 3490226 h 6367455"/>
                <a:gd name="connsiteX1113" fmla="*/ 2848123 w 6891715"/>
                <a:gd name="connsiteY1113" fmla="*/ 3488675 h 6367455"/>
                <a:gd name="connsiteX1114" fmla="*/ 2837798 w 6891715"/>
                <a:gd name="connsiteY1114" fmla="*/ 3492708 h 6367455"/>
                <a:gd name="connsiteX1115" fmla="*/ 2828725 w 6891715"/>
                <a:gd name="connsiteY1115" fmla="*/ 3502014 h 6367455"/>
                <a:gd name="connsiteX1116" fmla="*/ 2817775 w 6891715"/>
                <a:gd name="connsiteY1116" fmla="*/ 3492708 h 6367455"/>
                <a:gd name="connsiteX1117" fmla="*/ 2834670 w 6891715"/>
                <a:gd name="connsiteY1117" fmla="*/ 3485573 h 6367455"/>
                <a:gd name="connsiteX1118" fmla="*/ 2682838 w 6891715"/>
                <a:gd name="connsiteY1118" fmla="*/ 3473439 h 6367455"/>
                <a:gd name="connsiteX1119" fmla="*/ 2673630 w 6891715"/>
                <a:gd name="connsiteY1119" fmla="*/ 3492489 h 6367455"/>
                <a:gd name="connsiteX1120" fmla="*/ 2670138 w 6891715"/>
                <a:gd name="connsiteY1120" fmla="*/ 3482964 h 6367455"/>
                <a:gd name="connsiteX1121" fmla="*/ 2591080 w 6891715"/>
                <a:gd name="connsiteY1121" fmla="*/ 3467089 h 6367455"/>
                <a:gd name="connsiteX1122" fmla="*/ 2613622 w 6891715"/>
                <a:gd name="connsiteY1122" fmla="*/ 3486353 h 6367455"/>
                <a:gd name="connsiteX1123" fmla="*/ 2614575 w 6891715"/>
                <a:gd name="connsiteY1123" fmla="*/ 3495822 h 6367455"/>
                <a:gd name="connsiteX1124" fmla="*/ 2607590 w 6891715"/>
                <a:gd name="connsiteY1124" fmla="*/ 3513127 h 6367455"/>
                <a:gd name="connsiteX1125" fmla="*/ 2592667 w 6891715"/>
                <a:gd name="connsiteY1125" fmla="*/ 3501699 h 6367455"/>
                <a:gd name="connsiteX1126" fmla="*/ 2593302 w 6891715"/>
                <a:gd name="connsiteY1126" fmla="*/ 3495169 h 6367455"/>
                <a:gd name="connsiteX1127" fmla="*/ 2589175 w 6891715"/>
                <a:gd name="connsiteY1127" fmla="*/ 3480802 h 6367455"/>
                <a:gd name="connsiteX1128" fmla="*/ 2594255 w 6891715"/>
                <a:gd name="connsiteY1128" fmla="*/ 3479823 h 6367455"/>
                <a:gd name="connsiteX1129" fmla="*/ 2706015 w 6891715"/>
                <a:gd name="connsiteY1129" fmla="*/ 3457564 h 6367455"/>
                <a:gd name="connsiteX1130" fmla="*/ 2706650 w 6891715"/>
                <a:gd name="connsiteY1130" fmla="*/ 3471153 h 6367455"/>
                <a:gd name="connsiteX1131" fmla="*/ 2699030 w 6891715"/>
                <a:gd name="connsiteY1131" fmla="*/ 3490747 h 6367455"/>
                <a:gd name="connsiteX1132" fmla="*/ 2687917 w 6891715"/>
                <a:gd name="connsiteY1132" fmla="*/ 3516346 h 6367455"/>
                <a:gd name="connsiteX1133" fmla="*/ 2680297 w 6891715"/>
                <a:gd name="connsiteY1133" fmla="*/ 3525827 h 6367455"/>
                <a:gd name="connsiteX1134" fmla="*/ 2678075 w 6891715"/>
                <a:gd name="connsiteY1134" fmla="*/ 3512237 h 6367455"/>
                <a:gd name="connsiteX1135" fmla="*/ 2680297 w 6891715"/>
                <a:gd name="connsiteY1135" fmla="*/ 3496436 h 6367455"/>
                <a:gd name="connsiteX1136" fmla="*/ 2688552 w 6891715"/>
                <a:gd name="connsiteY1136" fmla="*/ 3480634 h 6367455"/>
                <a:gd name="connsiteX1137" fmla="*/ 2475289 w 6891715"/>
                <a:gd name="connsiteY1137" fmla="*/ 3449626 h 6367455"/>
                <a:gd name="connsiteX1138" fmla="*/ 2478050 w 6891715"/>
                <a:gd name="connsiteY1138" fmla="*/ 3458932 h 6367455"/>
                <a:gd name="connsiteX1139" fmla="*/ 2477222 w 6891715"/>
                <a:gd name="connsiteY1139" fmla="*/ 3468238 h 6367455"/>
                <a:gd name="connsiteX1140" fmla="*/ 2471700 w 6891715"/>
                <a:gd name="connsiteY1140" fmla="*/ 3476614 h 6367455"/>
                <a:gd name="connsiteX1141" fmla="*/ 2471700 w 6891715"/>
                <a:gd name="connsiteY1141" fmla="*/ 3466377 h 6367455"/>
                <a:gd name="connsiteX1142" fmla="*/ 967714 w 6891715"/>
                <a:gd name="connsiteY1142" fmla="*/ 3435339 h 6367455"/>
                <a:gd name="connsiteX1143" fmla="*/ 989940 w 6891715"/>
                <a:gd name="connsiteY1143" fmla="*/ 3455054 h 6367455"/>
                <a:gd name="connsiteX1144" fmla="*/ 985812 w 6891715"/>
                <a:gd name="connsiteY1144" fmla="*/ 3462368 h 6367455"/>
                <a:gd name="connsiteX1145" fmla="*/ 968032 w 6891715"/>
                <a:gd name="connsiteY1145" fmla="*/ 3473180 h 6367455"/>
                <a:gd name="connsiteX1146" fmla="*/ 962634 w 6891715"/>
                <a:gd name="connsiteY1146" fmla="*/ 3489079 h 6367455"/>
                <a:gd name="connsiteX1147" fmla="*/ 967080 w 6891715"/>
                <a:gd name="connsiteY1147" fmla="*/ 3491305 h 6367455"/>
                <a:gd name="connsiteX1148" fmla="*/ 958824 w 6891715"/>
                <a:gd name="connsiteY1148" fmla="*/ 3496075 h 6367455"/>
                <a:gd name="connsiteX1149" fmla="*/ 959459 w 6891715"/>
                <a:gd name="connsiteY1149" fmla="*/ 3513883 h 6367455"/>
                <a:gd name="connsiteX1150" fmla="*/ 958921 w 6891715"/>
                <a:gd name="connsiteY1150" fmla="*/ 3514329 h 6367455"/>
                <a:gd name="connsiteX1151" fmla="*/ 960134 w 6891715"/>
                <a:gd name="connsiteY1151" fmla="*/ 3514827 h 6367455"/>
                <a:gd name="connsiteX1152" fmla="*/ 960018 w 6891715"/>
                <a:gd name="connsiteY1152" fmla="*/ 3496616 h 6367455"/>
                <a:gd name="connsiteX1153" fmla="*/ 968262 w 6891715"/>
                <a:gd name="connsiteY1153" fmla="*/ 3491854 h 6367455"/>
                <a:gd name="connsiteX1154" fmla="*/ 983166 w 6891715"/>
                <a:gd name="connsiteY1154" fmla="*/ 3482329 h 6367455"/>
                <a:gd name="connsiteX1155" fmla="*/ 991410 w 6891715"/>
                <a:gd name="connsiteY1155" fmla="*/ 3468359 h 6367455"/>
                <a:gd name="connsiteX1156" fmla="*/ 995838 w 6891715"/>
                <a:gd name="connsiteY1156" fmla="*/ 3472804 h 6367455"/>
                <a:gd name="connsiteX1157" fmla="*/ 1009154 w 6891715"/>
                <a:gd name="connsiteY1157" fmla="*/ 3465819 h 6367455"/>
                <a:gd name="connsiteX1158" fmla="*/ 1019621 w 6891715"/>
                <a:gd name="connsiteY1158" fmla="*/ 3457564 h 6367455"/>
                <a:gd name="connsiteX1159" fmla="*/ 1064328 w 6891715"/>
                <a:gd name="connsiteY1159" fmla="*/ 3458199 h 6367455"/>
                <a:gd name="connsiteX1160" fmla="*/ 1077011 w 6891715"/>
                <a:gd name="connsiteY1160" fmla="*/ 3466771 h 6367455"/>
                <a:gd name="connsiteX1161" fmla="*/ 1089060 w 6891715"/>
                <a:gd name="connsiteY1161" fmla="*/ 3499156 h 6367455"/>
                <a:gd name="connsiteX1162" fmla="*/ 1101744 w 6891715"/>
                <a:gd name="connsiteY1162" fmla="*/ 3523287 h 6367455"/>
                <a:gd name="connsiteX1163" fmla="*/ 1111257 w 6891715"/>
                <a:gd name="connsiteY1163" fmla="*/ 3532494 h 6367455"/>
                <a:gd name="connsiteX1164" fmla="*/ 1110306 w 6891715"/>
                <a:gd name="connsiteY1164" fmla="*/ 3537892 h 6367455"/>
                <a:gd name="connsiteX1165" fmla="*/ 1099842 w 6891715"/>
                <a:gd name="connsiteY1165" fmla="*/ 3546147 h 6367455"/>
                <a:gd name="connsiteX1166" fmla="*/ 1088427 w 6891715"/>
                <a:gd name="connsiteY1166" fmla="*/ 3560434 h 6367455"/>
                <a:gd name="connsiteX1167" fmla="*/ 1092549 w 6891715"/>
                <a:gd name="connsiteY1167" fmla="*/ 3570594 h 6367455"/>
                <a:gd name="connsiteX1168" fmla="*/ 1097939 w 6891715"/>
                <a:gd name="connsiteY1168" fmla="*/ 3561069 h 6367455"/>
                <a:gd name="connsiteX1169" fmla="*/ 1113794 w 6891715"/>
                <a:gd name="connsiteY1169" fmla="*/ 3549322 h 6367455"/>
                <a:gd name="connsiteX1170" fmla="*/ 1125526 w 6891715"/>
                <a:gd name="connsiteY1170" fmla="*/ 3549322 h 6367455"/>
                <a:gd name="connsiteX1171" fmla="*/ 1138210 w 6891715"/>
                <a:gd name="connsiteY1171" fmla="*/ 3559799 h 6367455"/>
                <a:gd name="connsiteX1172" fmla="*/ 1135990 w 6891715"/>
                <a:gd name="connsiteY1172" fmla="*/ 3569324 h 6367455"/>
                <a:gd name="connsiteX1173" fmla="*/ 1141381 w 6891715"/>
                <a:gd name="connsiteY1173" fmla="*/ 3587422 h 6367455"/>
                <a:gd name="connsiteX1174" fmla="*/ 1135356 w 6891715"/>
                <a:gd name="connsiteY1174" fmla="*/ 3594724 h 6367455"/>
                <a:gd name="connsiteX1175" fmla="*/ 1125843 w 6891715"/>
                <a:gd name="connsiteY1175" fmla="*/ 3590597 h 6367455"/>
                <a:gd name="connsiteX1176" fmla="*/ 1123306 w 6891715"/>
                <a:gd name="connsiteY1176" fmla="*/ 3571229 h 6367455"/>
                <a:gd name="connsiteX1177" fmla="*/ 1117916 w 6891715"/>
                <a:gd name="connsiteY1177" fmla="*/ 3574404 h 6367455"/>
                <a:gd name="connsiteX1178" fmla="*/ 1120453 w 6891715"/>
                <a:gd name="connsiteY1178" fmla="*/ 3597899 h 6367455"/>
                <a:gd name="connsiteX1179" fmla="*/ 1129014 w 6891715"/>
                <a:gd name="connsiteY1179" fmla="*/ 3601074 h 6367455"/>
                <a:gd name="connsiteX1180" fmla="*/ 1126794 w 6891715"/>
                <a:gd name="connsiteY1180" fmla="*/ 3611234 h 6367455"/>
                <a:gd name="connsiteX1181" fmla="*/ 1120453 w 6891715"/>
                <a:gd name="connsiteY1181" fmla="*/ 3622029 h 6367455"/>
                <a:gd name="connsiteX1182" fmla="*/ 1102696 w 6891715"/>
                <a:gd name="connsiteY1182" fmla="*/ 3624569 h 6367455"/>
                <a:gd name="connsiteX1183" fmla="*/ 1099525 w 6891715"/>
                <a:gd name="connsiteY1183" fmla="*/ 3629649 h 6367455"/>
                <a:gd name="connsiteX1184" fmla="*/ 1099525 w 6891715"/>
                <a:gd name="connsiteY1184" fmla="*/ 3643619 h 6367455"/>
                <a:gd name="connsiteX1185" fmla="*/ 1098252 w 6891715"/>
                <a:gd name="connsiteY1185" fmla="*/ 3643570 h 6367455"/>
                <a:gd name="connsiteX1186" fmla="*/ 1091214 w 6891715"/>
                <a:gd name="connsiteY1186" fmla="*/ 3650619 h 6367455"/>
                <a:gd name="connsiteX1187" fmla="*/ 1084229 w 6891715"/>
                <a:gd name="connsiteY1187" fmla="*/ 3656978 h 6367455"/>
                <a:gd name="connsiteX1188" fmla="*/ 1075656 w 6891715"/>
                <a:gd name="connsiteY1188" fmla="*/ 3662384 h 6367455"/>
                <a:gd name="connsiteX1189" fmla="*/ 1075339 w 6891715"/>
                <a:gd name="connsiteY1189" fmla="*/ 3663020 h 6367455"/>
                <a:gd name="connsiteX1190" fmla="*/ 1075022 w 6891715"/>
                <a:gd name="connsiteY1190" fmla="*/ 3663338 h 6367455"/>
                <a:gd name="connsiteX1191" fmla="*/ 1074069 w 6891715"/>
                <a:gd name="connsiteY1191" fmla="*/ 3663974 h 6367455"/>
                <a:gd name="connsiteX1192" fmla="*/ 1073116 w 6891715"/>
                <a:gd name="connsiteY1192" fmla="*/ 3664928 h 6367455"/>
                <a:gd name="connsiteX1193" fmla="*/ 1071846 w 6891715"/>
                <a:gd name="connsiteY1193" fmla="*/ 3664928 h 6367455"/>
                <a:gd name="connsiteX1194" fmla="*/ 1069624 w 6891715"/>
                <a:gd name="connsiteY1194" fmla="*/ 3664928 h 6367455"/>
                <a:gd name="connsiteX1195" fmla="*/ 1067084 w 6891715"/>
                <a:gd name="connsiteY1195" fmla="*/ 3664610 h 6367455"/>
                <a:gd name="connsiteX1196" fmla="*/ 1062322 w 6891715"/>
                <a:gd name="connsiteY1196" fmla="*/ 3663020 h 6367455"/>
                <a:gd name="connsiteX1197" fmla="*/ 1058829 w 6891715"/>
                <a:gd name="connsiteY1197" fmla="*/ 3661748 h 6367455"/>
                <a:gd name="connsiteX1198" fmla="*/ 1056608 w 6891715"/>
                <a:gd name="connsiteY1198" fmla="*/ 3660158 h 6367455"/>
                <a:gd name="connsiteX1199" fmla="*/ 1053430 w 6891715"/>
                <a:gd name="connsiteY1199" fmla="*/ 3671924 h 6367455"/>
                <a:gd name="connsiteX1200" fmla="*/ 1058829 w 6891715"/>
                <a:gd name="connsiteY1200" fmla="*/ 3705631 h 6367455"/>
                <a:gd name="connsiteX1201" fmla="*/ 1075339 w 6891715"/>
                <a:gd name="connsiteY1201" fmla="*/ 3726618 h 6367455"/>
                <a:gd name="connsiteX1202" fmla="*/ 1065813 w 6891715"/>
                <a:gd name="connsiteY1202" fmla="*/ 3745698 h 6367455"/>
                <a:gd name="connsiteX1203" fmla="*/ 1071211 w 6891715"/>
                <a:gd name="connsiteY1203" fmla="*/ 3771137 h 6367455"/>
                <a:gd name="connsiteX1204" fmla="*/ 1085499 w 6891715"/>
                <a:gd name="connsiteY1204" fmla="*/ 3832191 h 6367455"/>
                <a:gd name="connsiteX1205" fmla="*/ 1076291 w 6891715"/>
                <a:gd name="connsiteY1205" fmla="*/ 3856359 h 6367455"/>
                <a:gd name="connsiteX1206" fmla="*/ 1058512 w 6891715"/>
                <a:gd name="connsiteY1206" fmla="*/ 3904057 h 6367455"/>
                <a:gd name="connsiteX1207" fmla="*/ 1054703 w 6891715"/>
                <a:gd name="connsiteY1207" fmla="*/ 3919957 h 6367455"/>
                <a:gd name="connsiteX1208" fmla="*/ 1045176 w 6891715"/>
                <a:gd name="connsiteY1208" fmla="*/ 3919957 h 6367455"/>
                <a:gd name="connsiteX1209" fmla="*/ 1047398 w 6891715"/>
                <a:gd name="connsiteY1209" fmla="*/ 3927271 h 6367455"/>
                <a:gd name="connsiteX1210" fmla="*/ 1061051 w 6891715"/>
                <a:gd name="connsiteY1210" fmla="*/ 3946032 h 6367455"/>
                <a:gd name="connsiteX1211" fmla="*/ 1047398 w 6891715"/>
                <a:gd name="connsiteY1211" fmla="*/ 3948576 h 6367455"/>
                <a:gd name="connsiteX1212" fmla="*/ 1026443 w 6891715"/>
                <a:gd name="connsiteY1212" fmla="*/ 3943170 h 6367455"/>
                <a:gd name="connsiteX1213" fmla="*/ 1005171 w 6891715"/>
                <a:gd name="connsiteY1213" fmla="*/ 3951120 h 6367455"/>
                <a:gd name="connsiteX1214" fmla="*/ 1001043 w 6891715"/>
                <a:gd name="connsiteY1214" fmla="*/ 3935220 h 6367455"/>
                <a:gd name="connsiteX1215" fmla="*/ 993433 w 6891715"/>
                <a:gd name="connsiteY1215" fmla="*/ 3940308 h 6367455"/>
                <a:gd name="connsiteX1216" fmla="*/ 987082 w 6891715"/>
                <a:gd name="connsiteY1216" fmla="*/ 3954300 h 6367455"/>
                <a:gd name="connsiteX1217" fmla="*/ 955649 w 6891715"/>
                <a:gd name="connsiteY1217" fmla="*/ 3964157 h 6367455"/>
                <a:gd name="connsiteX1218" fmla="*/ 934376 w 6891715"/>
                <a:gd name="connsiteY1218" fmla="*/ 3975923 h 6367455"/>
                <a:gd name="connsiteX1219" fmla="*/ 925169 w 6891715"/>
                <a:gd name="connsiteY1219" fmla="*/ 3988643 h 6367455"/>
                <a:gd name="connsiteX1220" fmla="*/ 913738 w 6891715"/>
                <a:gd name="connsiteY1220" fmla="*/ 3985463 h 6367455"/>
                <a:gd name="connsiteX1221" fmla="*/ 907071 w 6891715"/>
                <a:gd name="connsiteY1221" fmla="*/ 3998182 h 6367455"/>
                <a:gd name="connsiteX1222" fmla="*/ 893418 w 6891715"/>
                <a:gd name="connsiteY1222" fmla="*/ 4000726 h 6367455"/>
                <a:gd name="connsiteX1223" fmla="*/ 882940 w 6891715"/>
                <a:gd name="connsiteY1223" fmla="*/ 4010266 h 6367455"/>
                <a:gd name="connsiteX1224" fmla="*/ 873098 w 6891715"/>
                <a:gd name="connsiteY1224" fmla="*/ 4001680 h 6367455"/>
                <a:gd name="connsiteX1225" fmla="*/ 877543 w 6891715"/>
                <a:gd name="connsiteY1225" fmla="*/ 3986735 h 6367455"/>
                <a:gd name="connsiteX1226" fmla="*/ 869922 w 6891715"/>
                <a:gd name="connsiteY1226" fmla="*/ 3993095 h 6367455"/>
                <a:gd name="connsiteX1227" fmla="*/ 862620 w 6891715"/>
                <a:gd name="connsiteY1227" fmla="*/ 3992459 h 6367455"/>
                <a:gd name="connsiteX1228" fmla="*/ 859762 w 6891715"/>
                <a:gd name="connsiteY1228" fmla="*/ 4004224 h 6367455"/>
                <a:gd name="connsiteX1229" fmla="*/ 865795 w 6891715"/>
                <a:gd name="connsiteY1229" fmla="*/ 4004860 h 6367455"/>
                <a:gd name="connsiteX1230" fmla="*/ 864208 w 6891715"/>
                <a:gd name="connsiteY1230" fmla="*/ 4013446 h 6367455"/>
                <a:gd name="connsiteX1231" fmla="*/ 867382 w 6891715"/>
                <a:gd name="connsiteY1231" fmla="*/ 4022986 h 6367455"/>
                <a:gd name="connsiteX1232" fmla="*/ 849285 w 6891715"/>
                <a:gd name="connsiteY1232" fmla="*/ 4022032 h 6367455"/>
                <a:gd name="connsiteX1233" fmla="*/ 843888 w 6891715"/>
                <a:gd name="connsiteY1233" fmla="*/ 4031571 h 6367455"/>
                <a:gd name="connsiteX1234" fmla="*/ 832140 w 6891715"/>
                <a:gd name="connsiteY1234" fmla="*/ 4031889 h 6367455"/>
                <a:gd name="connsiteX1235" fmla="*/ 825155 w 6891715"/>
                <a:gd name="connsiteY1235" fmla="*/ 4042383 h 6367455"/>
                <a:gd name="connsiteX1236" fmla="*/ 813407 w 6891715"/>
                <a:gd name="connsiteY1236" fmla="*/ 4045563 h 6367455"/>
                <a:gd name="connsiteX1237" fmla="*/ 799754 w 6891715"/>
                <a:gd name="connsiteY1237" fmla="*/ 4050015 h 6367455"/>
                <a:gd name="connsiteX1238" fmla="*/ 769909 w 6891715"/>
                <a:gd name="connsiteY1238" fmla="*/ 4045881 h 6367455"/>
                <a:gd name="connsiteX1239" fmla="*/ 762607 w 6891715"/>
                <a:gd name="connsiteY1239" fmla="*/ 4042701 h 6367455"/>
                <a:gd name="connsiteX1240" fmla="*/ 756575 w 6891715"/>
                <a:gd name="connsiteY1240" fmla="*/ 4048107 h 6367455"/>
                <a:gd name="connsiteX1241" fmla="*/ 737526 w 6891715"/>
                <a:gd name="connsiteY1241" fmla="*/ 4052877 h 6367455"/>
                <a:gd name="connsiteX1242" fmla="*/ 737526 w 6891715"/>
                <a:gd name="connsiteY1242" fmla="*/ 4045245 h 6367455"/>
                <a:gd name="connsiteX1243" fmla="*/ 725779 w 6891715"/>
                <a:gd name="connsiteY1243" fmla="*/ 4042065 h 6367455"/>
                <a:gd name="connsiteX1244" fmla="*/ 735938 w 6891715"/>
                <a:gd name="connsiteY1244" fmla="*/ 4033479 h 6367455"/>
                <a:gd name="connsiteX1245" fmla="*/ 743558 w 6891715"/>
                <a:gd name="connsiteY1245" fmla="*/ 4033479 h 6367455"/>
                <a:gd name="connsiteX1246" fmla="*/ 764512 w 6891715"/>
                <a:gd name="connsiteY1246" fmla="*/ 4022986 h 6367455"/>
                <a:gd name="connsiteX1247" fmla="*/ 750860 w 6891715"/>
                <a:gd name="connsiteY1247" fmla="*/ 4020760 h 6367455"/>
                <a:gd name="connsiteX1248" fmla="*/ 758162 w 6891715"/>
                <a:gd name="connsiteY1248" fmla="*/ 4013446 h 6367455"/>
                <a:gd name="connsiteX1249" fmla="*/ 735938 w 6891715"/>
                <a:gd name="connsiteY1249" fmla="*/ 4019806 h 6367455"/>
                <a:gd name="connsiteX1250" fmla="*/ 724191 w 6891715"/>
                <a:gd name="connsiteY1250" fmla="*/ 4021396 h 6367455"/>
                <a:gd name="connsiteX1251" fmla="*/ 714667 w 6891715"/>
                <a:gd name="connsiteY1251" fmla="*/ 4031889 h 6367455"/>
                <a:gd name="connsiteX1252" fmla="*/ 704507 w 6891715"/>
                <a:gd name="connsiteY1252" fmla="*/ 4040475 h 6367455"/>
                <a:gd name="connsiteX1253" fmla="*/ 691809 w 6891715"/>
                <a:gd name="connsiteY1253" fmla="*/ 4039203 h 6367455"/>
                <a:gd name="connsiteX1254" fmla="*/ 707683 w 6891715"/>
                <a:gd name="connsiteY1254" fmla="*/ 4032843 h 6367455"/>
                <a:gd name="connsiteX1255" fmla="*/ 716889 w 6891715"/>
                <a:gd name="connsiteY1255" fmla="*/ 4012810 h 6367455"/>
                <a:gd name="connsiteX1256" fmla="*/ 739113 w 6891715"/>
                <a:gd name="connsiteY1256" fmla="*/ 4005178 h 6367455"/>
                <a:gd name="connsiteX1257" fmla="*/ 744193 w 6891715"/>
                <a:gd name="connsiteY1257" fmla="*/ 4001044 h 6367455"/>
                <a:gd name="connsiteX1258" fmla="*/ 733399 w 6891715"/>
                <a:gd name="connsiteY1258" fmla="*/ 3994685 h 6367455"/>
                <a:gd name="connsiteX1259" fmla="*/ 710540 w 6891715"/>
                <a:gd name="connsiteY1259" fmla="*/ 4005178 h 6367455"/>
                <a:gd name="connsiteX1260" fmla="*/ 703238 w 6891715"/>
                <a:gd name="connsiteY1260" fmla="*/ 4010584 h 6367455"/>
                <a:gd name="connsiteX1261" fmla="*/ 693396 w 6891715"/>
                <a:gd name="connsiteY1261" fmla="*/ 3999136 h 6367455"/>
                <a:gd name="connsiteX1262" fmla="*/ 673394 w 6891715"/>
                <a:gd name="connsiteY1262" fmla="*/ 4000408 h 6367455"/>
                <a:gd name="connsiteX1263" fmla="*/ 686093 w 6891715"/>
                <a:gd name="connsiteY1263" fmla="*/ 3986417 h 6367455"/>
                <a:gd name="connsiteX1264" fmla="*/ 703873 w 6891715"/>
                <a:gd name="connsiteY1264" fmla="*/ 3973697 h 6367455"/>
                <a:gd name="connsiteX1265" fmla="*/ 712444 w 6891715"/>
                <a:gd name="connsiteY1265" fmla="*/ 3970517 h 6367455"/>
                <a:gd name="connsiteX1266" fmla="*/ 728319 w 6891715"/>
                <a:gd name="connsiteY1266" fmla="*/ 3965111 h 6367455"/>
                <a:gd name="connsiteX1267" fmla="*/ 726097 w 6891715"/>
                <a:gd name="connsiteY1267" fmla="*/ 3960978 h 6367455"/>
                <a:gd name="connsiteX1268" fmla="*/ 713397 w 6891715"/>
                <a:gd name="connsiteY1268" fmla="*/ 3960978 h 6367455"/>
                <a:gd name="connsiteX1269" fmla="*/ 697523 w 6891715"/>
                <a:gd name="connsiteY1269" fmla="*/ 3959388 h 6367455"/>
                <a:gd name="connsiteX1270" fmla="*/ 671807 w 6891715"/>
                <a:gd name="connsiteY1270" fmla="*/ 3958116 h 6367455"/>
                <a:gd name="connsiteX1271" fmla="*/ 666727 w 6891715"/>
                <a:gd name="connsiteY1271" fmla="*/ 3950166 h 6367455"/>
                <a:gd name="connsiteX1272" fmla="*/ 671489 w 6891715"/>
                <a:gd name="connsiteY1272" fmla="*/ 3936174 h 6367455"/>
                <a:gd name="connsiteX1273" fmla="*/ 679109 w 6891715"/>
                <a:gd name="connsiteY1273" fmla="*/ 3935220 h 6367455"/>
                <a:gd name="connsiteX1274" fmla="*/ 702286 w 6891715"/>
                <a:gd name="connsiteY1274" fmla="*/ 3929496 h 6367455"/>
                <a:gd name="connsiteX1275" fmla="*/ 695936 w 6891715"/>
                <a:gd name="connsiteY1275" fmla="*/ 3944442 h 6367455"/>
                <a:gd name="connsiteX1276" fmla="*/ 708635 w 6891715"/>
                <a:gd name="connsiteY1276" fmla="*/ 3933630 h 6367455"/>
                <a:gd name="connsiteX1277" fmla="*/ 714032 w 6891715"/>
                <a:gd name="connsiteY1277" fmla="*/ 3941898 h 6367455"/>
                <a:gd name="connsiteX1278" fmla="*/ 723556 w 6891715"/>
                <a:gd name="connsiteY1278" fmla="*/ 3945078 h 6367455"/>
                <a:gd name="connsiteX1279" fmla="*/ 744828 w 6891715"/>
                <a:gd name="connsiteY1279" fmla="*/ 3944124 h 6367455"/>
                <a:gd name="connsiteX1280" fmla="*/ 729906 w 6891715"/>
                <a:gd name="connsiteY1280" fmla="*/ 3937764 h 6367455"/>
                <a:gd name="connsiteX1281" fmla="*/ 721335 w 6891715"/>
                <a:gd name="connsiteY1281" fmla="*/ 3924091 h 6367455"/>
                <a:gd name="connsiteX1282" fmla="*/ 735938 w 6891715"/>
                <a:gd name="connsiteY1282" fmla="*/ 3917413 h 6367455"/>
                <a:gd name="connsiteX1283" fmla="*/ 738161 w 6891715"/>
                <a:gd name="connsiteY1283" fmla="*/ 3899605 h 6367455"/>
                <a:gd name="connsiteX1284" fmla="*/ 748638 w 6891715"/>
                <a:gd name="connsiteY1284" fmla="*/ 3896425 h 6367455"/>
                <a:gd name="connsiteX1285" fmla="*/ 772766 w 6891715"/>
                <a:gd name="connsiteY1285" fmla="*/ 3895153 h 6367455"/>
                <a:gd name="connsiteX1286" fmla="*/ 801341 w 6891715"/>
                <a:gd name="connsiteY1286" fmla="*/ 3884024 h 6367455"/>
                <a:gd name="connsiteX1287" fmla="*/ 818487 w 6891715"/>
                <a:gd name="connsiteY1287" fmla="*/ 3880844 h 6367455"/>
                <a:gd name="connsiteX1288" fmla="*/ 842936 w 6891715"/>
                <a:gd name="connsiteY1288" fmla="*/ 3884978 h 6367455"/>
                <a:gd name="connsiteX1289" fmla="*/ 838491 w 6891715"/>
                <a:gd name="connsiteY1289" fmla="*/ 3879890 h 6367455"/>
                <a:gd name="connsiteX1290" fmla="*/ 818487 w 6891715"/>
                <a:gd name="connsiteY1290" fmla="*/ 3875756 h 6367455"/>
                <a:gd name="connsiteX1291" fmla="*/ 806739 w 6891715"/>
                <a:gd name="connsiteY1291" fmla="*/ 3872576 h 6367455"/>
                <a:gd name="connsiteX1292" fmla="*/ 809597 w 6891715"/>
                <a:gd name="connsiteY1292" fmla="*/ 3861128 h 6367455"/>
                <a:gd name="connsiteX1293" fmla="*/ 815947 w 6891715"/>
                <a:gd name="connsiteY1293" fmla="*/ 3846183 h 6367455"/>
                <a:gd name="connsiteX1294" fmla="*/ 805469 w 6891715"/>
                <a:gd name="connsiteY1294" fmla="*/ 3851589 h 6367455"/>
                <a:gd name="connsiteX1295" fmla="*/ 790863 w 6891715"/>
                <a:gd name="connsiteY1295" fmla="*/ 3871622 h 6367455"/>
                <a:gd name="connsiteX1296" fmla="*/ 780068 w 6891715"/>
                <a:gd name="connsiteY1296" fmla="*/ 3876074 h 6367455"/>
                <a:gd name="connsiteX1297" fmla="*/ 761019 w 6891715"/>
                <a:gd name="connsiteY1297" fmla="*/ 3880526 h 6367455"/>
                <a:gd name="connsiteX1298" fmla="*/ 753717 w 6891715"/>
                <a:gd name="connsiteY1298" fmla="*/ 3881798 h 6367455"/>
                <a:gd name="connsiteX1299" fmla="*/ 755940 w 6891715"/>
                <a:gd name="connsiteY1299" fmla="*/ 3886568 h 6367455"/>
                <a:gd name="connsiteX1300" fmla="*/ 738161 w 6891715"/>
                <a:gd name="connsiteY1300" fmla="*/ 3886886 h 6367455"/>
                <a:gd name="connsiteX1301" fmla="*/ 719112 w 6891715"/>
                <a:gd name="connsiteY1301" fmla="*/ 3895471 h 6367455"/>
                <a:gd name="connsiteX1302" fmla="*/ 715937 w 6891715"/>
                <a:gd name="connsiteY1302" fmla="*/ 3888476 h 6367455"/>
                <a:gd name="connsiteX1303" fmla="*/ 752765 w 6891715"/>
                <a:gd name="connsiteY1303" fmla="*/ 3870032 h 6367455"/>
                <a:gd name="connsiteX1304" fmla="*/ 760702 w 6891715"/>
                <a:gd name="connsiteY1304" fmla="*/ 3848727 h 6367455"/>
                <a:gd name="connsiteX1305" fmla="*/ 776576 w 6891715"/>
                <a:gd name="connsiteY1305" fmla="*/ 3837915 h 6367455"/>
                <a:gd name="connsiteX1306" fmla="*/ 774672 w 6891715"/>
                <a:gd name="connsiteY1306" fmla="*/ 3832827 h 6367455"/>
                <a:gd name="connsiteX1307" fmla="*/ 762925 w 6891715"/>
                <a:gd name="connsiteY1307" fmla="*/ 3833781 h 6367455"/>
                <a:gd name="connsiteX1308" fmla="*/ 774037 w 6891715"/>
                <a:gd name="connsiteY1308" fmla="*/ 3807706 h 6367455"/>
                <a:gd name="connsiteX1309" fmla="*/ 792133 w 6891715"/>
                <a:gd name="connsiteY1309" fmla="*/ 3795622 h 6367455"/>
                <a:gd name="connsiteX1310" fmla="*/ 816582 w 6891715"/>
                <a:gd name="connsiteY1310" fmla="*/ 3799756 h 6367455"/>
                <a:gd name="connsiteX1311" fmla="*/ 808962 w 6891715"/>
                <a:gd name="connsiteY1311" fmla="*/ 3783857 h 6367455"/>
                <a:gd name="connsiteX1312" fmla="*/ 810867 w 6891715"/>
                <a:gd name="connsiteY1312" fmla="*/ 3772091 h 6367455"/>
                <a:gd name="connsiteX1313" fmla="*/ 796261 w 6891715"/>
                <a:gd name="connsiteY1313" fmla="*/ 3781949 h 6367455"/>
                <a:gd name="connsiteX1314" fmla="*/ 754035 w 6891715"/>
                <a:gd name="connsiteY1314" fmla="*/ 3782585 h 6367455"/>
                <a:gd name="connsiteX1315" fmla="*/ 746733 w 6891715"/>
                <a:gd name="connsiteY1315" fmla="*/ 3776225 h 6367455"/>
                <a:gd name="connsiteX1316" fmla="*/ 746098 w 6891715"/>
                <a:gd name="connsiteY1316" fmla="*/ 3760007 h 6367455"/>
                <a:gd name="connsiteX1317" fmla="*/ 733716 w 6891715"/>
                <a:gd name="connsiteY1317" fmla="*/ 3772727 h 6367455"/>
                <a:gd name="connsiteX1318" fmla="*/ 725462 w 6891715"/>
                <a:gd name="connsiteY1318" fmla="*/ 3773363 h 6367455"/>
                <a:gd name="connsiteX1319" fmla="*/ 722922 w 6891715"/>
                <a:gd name="connsiteY1319" fmla="*/ 3762551 h 6367455"/>
                <a:gd name="connsiteX1320" fmla="*/ 708317 w 6891715"/>
                <a:gd name="connsiteY1320" fmla="*/ 3761597 h 6367455"/>
                <a:gd name="connsiteX1321" fmla="*/ 703873 w 6891715"/>
                <a:gd name="connsiteY1321" fmla="*/ 3755238 h 6367455"/>
                <a:gd name="connsiteX1322" fmla="*/ 689903 w 6891715"/>
                <a:gd name="connsiteY1322" fmla="*/ 3743790 h 6367455"/>
                <a:gd name="connsiteX1323" fmla="*/ 702603 w 6891715"/>
                <a:gd name="connsiteY1323" fmla="*/ 3727890 h 6367455"/>
                <a:gd name="connsiteX1324" fmla="*/ 717207 w 6891715"/>
                <a:gd name="connsiteY1324" fmla="*/ 3722484 h 6367455"/>
                <a:gd name="connsiteX1325" fmla="*/ 723556 w 6891715"/>
                <a:gd name="connsiteY1325" fmla="*/ 3704359 h 6367455"/>
                <a:gd name="connsiteX1326" fmla="*/ 752130 w 6891715"/>
                <a:gd name="connsiteY1326" fmla="*/ 3696727 h 6367455"/>
                <a:gd name="connsiteX1327" fmla="*/ 745463 w 6891715"/>
                <a:gd name="connsiteY1327" fmla="*/ 3691639 h 6367455"/>
                <a:gd name="connsiteX1328" fmla="*/ 744511 w 6891715"/>
                <a:gd name="connsiteY1328" fmla="*/ 3682100 h 6367455"/>
                <a:gd name="connsiteX1329" fmla="*/ 727366 w 6891715"/>
                <a:gd name="connsiteY1329" fmla="*/ 3684326 h 6367455"/>
                <a:gd name="connsiteX1330" fmla="*/ 719429 w 6891715"/>
                <a:gd name="connsiteY1330" fmla="*/ 3690685 h 6367455"/>
                <a:gd name="connsiteX1331" fmla="*/ 711492 w 6891715"/>
                <a:gd name="connsiteY1331" fmla="*/ 3679238 h 6367455"/>
                <a:gd name="connsiteX1332" fmla="*/ 713137 w 6891715"/>
                <a:gd name="connsiteY1332" fmla="*/ 3667467 h 6367455"/>
                <a:gd name="connsiteX1333" fmla="*/ 709077 w 6891715"/>
                <a:gd name="connsiteY1333" fmla="*/ 3678226 h 6367455"/>
                <a:gd name="connsiteX1334" fmla="*/ 687363 w 6891715"/>
                <a:gd name="connsiteY1334" fmla="*/ 3666796 h 6367455"/>
                <a:gd name="connsiteX1335" fmla="*/ 708146 w 6891715"/>
                <a:gd name="connsiteY1335" fmla="*/ 3662351 h 6367455"/>
                <a:gd name="connsiteX1336" fmla="*/ 713618 w 6891715"/>
                <a:gd name="connsiteY1336" fmla="*/ 3664031 h 6367455"/>
                <a:gd name="connsiteX1337" fmla="*/ 713715 w 6891715"/>
                <a:gd name="connsiteY1337" fmla="*/ 3663338 h 6367455"/>
                <a:gd name="connsiteX1338" fmla="*/ 731811 w 6891715"/>
                <a:gd name="connsiteY1338" fmla="*/ 3667790 h 6367455"/>
                <a:gd name="connsiteX1339" fmla="*/ 728637 w 6891715"/>
                <a:gd name="connsiteY1339" fmla="*/ 3656978 h 6367455"/>
                <a:gd name="connsiteX1340" fmla="*/ 717842 w 6891715"/>
                <a:gd name="connsiteY1340" fmla="*/ 3653798 h 6367455"/>
                <a:gd name="connsiteX1341" fmla="*/ 713397 w 6891715"/>
                <a:gd name="connsiteY1341" fmla="*/ 3637263 h 6367455"/>
                <a:gd name="connsiteX1342" fmla="*/ 731493 w 6891715"/>
                <a:gd name="connsiteY1342" fmla="*/ 3629313 h 6367455"/>
                <a:gd name="connsiteX1343" fmla="*/ 734351 w 6891715"/>
                <a:gd name="connsiteY1343" fmla="*/ 3608644 h 6367455"/>
                <a:gd name="connsiteX1344" fmla="*/ 756575 w 6891715"/>
                <a:gd name="connsiteY1344" fmla="*/ 3612460 h 6367455"/>
                <a:gd name="connsiteX1345" fmla="*/ 769274 w 6891715"/>
                <a:gd name="connsiteY1345" fmla="*/ 3610234 h 6367455"/>
                <a:gd name="connsiteX1346" fmla="*/ 781974 w 6891715"/>
                <a:gd name="connsiteY1346" fmla="*/ 3619456 h 6367455"/>
                <a:gd name="connsiteX1347" fmla="*/ 783244 w 6891715"/>
                <a:gd name="connsiteY1347" fmla="*/ 3628995 h 6367455"/>
                <a:gd name="connsiteX1348" fmla="*/ 797214 w 6891715"/>
                <a:gd name="connsiteY1348" fmla="*/ 3634401 h 6367455"/>
                <a:gd name="connsiteX1349" fmla="*/ 792451 w 6891715"/>
                <a:gd name="connsiteY1349" fmla="*/ 3621681 h 6367455"/>
                <a:gd name="connsiteX1350" fmla="*/ 805469 w 6891715"/>
                <a:gd name="connsiteY1350" fmla="*/ 3610870 h 6367455"/>
                <a:gd name="connsiteX1351" fmla="*/ 823250 w 6891715"/>
                <a:gd name="connsiteY1351" fmla="*/ 3618184 h 6367455"/>
                <a:gd name="connsiteX1352" fmla="*/ 839443 w 6891715"/>
                <a:gd name="connsiteY1352" fmla="*/ 3627723 h 6367455"/>
                <a:gd name="connsiteX1353" fmla="*/ 845792 w 6891715"/>
                <a:gd name="connsiteY1353" fmla="*/ 3628359 h 6367455"/>
                <a:gd name="connsiteX1354" fmla="*/ 846428 w 6891715"/>
                <a:gd name="connsiteY1354" fmla="*/ 3609598 h 6367455"/>
                <a:gd name="connsiteX1355" fmla="*/ 837855 w 6891715"/>
                <a:gd name="connsiteY1355" fmla="*/ 3592426 h 6367455"/>
                <a:gd name="connsiteX1356" fmla="*/ 850555 w 6891715"/>
                <a:gd name="connsiteY1356" fmla="*/ 3578753 h 6367455"/>
                <a:gd name="connsiteX1357" fmla="*/ 867382 w 6891715"/>
                <a:gd name="connsiteY1357" fmla="*/ 3578753 h 6367455"/>
                <a:gd name="connsiteX1358" fmla="*/ 877860 w 6891715"/>
                <a:gd name="connsiteY1358" fmla="*/ 3557447 h 6367455"/>
                <a:gd name="connsiteX1359" fmla="*/ 861985 w 6891715"/>
                <a:gd name="connsiteY1359" fmla="*/ 3554267 h 6367455"/>
                <a:gd name="connsiteX1360" fmla="*/ 841666 w 6891715"/>
                <a:gd name="connsiteY1360" fmla="*/ 3559991 h 6367455"/>
                <a:gd name="connsiteX1361" fmla="*/ 823567 w 6891715"/>
                <a:gd name="connsiteY1361" fmla="*/ 3549180 h 6367455"/>
                <a:gd name="connsiteX1362" fmla="*/ 830235 w 6891715"/>
                <a:gd name="connsiteY1362" fmla="*/ 3539004 h 6367455"/>
                <a:gd name="connsiteX1363" fmla="*/ 840396 w 6891715"/>
                <a:gd name="connsiteY1363" fmla="*/ 3528192 h 6367455"/>
                <a:gd name="connsiteX1364" fmla="*/ 862620 w 6891715"/>
                <a:gd name="connsiteY1364" fmla="*/ 3519606 h 6367455"/>
                <a:gd name="connsiteX1365" fmla="*/ 858492 w 6891715"/>
                <a:gd name="connsiteY1365" fmla="*/ 3510067 h 6367455"/>
                <a:gd name="connsiteX1366" fmla="*/ 855318 w 6891715"/>
                <a:gd name="connsiteY1366" fmla="*/ 3497665 h 6367455"/>
                <a:gd name="connsiteX1367" fmla="*/ 870875 w 6891715"/>
                <a:gd name="connsiteY1367" fmla="*/ 3480494 h 6367455"/>
                <a:gd name="connsiteX1368" fmla="*/ 886750 w 6891715"/>
                <a:gd name="connsiteY1368" fmla="*/ 3474770 h 6367455"/>
                <a:gd name="connsiteX1369" fmla="*/ 892783 w 6891715"/>
                <a:gd name="connsiteY1369" fmla="*/ 3461096 h 6367455"/>
                <a:gd name="connsiteX1370" fmla="*/ 911833 w 6891715"/>
                <a:gd name="connsiteY1370" fmla="*/ 3464276 h 6367455"/>
                <a:gd name="connsiteX1371" fmla="*/ 908658 w 6891715"/>
                <a:gd name="connsiteY1371" fmla="*/ 3456962 h 6367455"/>
                <a:gd name="connsiteX1372" fmla="*/ 924533 w 6891715"/>
                <a:gd name="connsiteY1372" fmla="*/ 3451556 h 6367455"/>
                <a:gd name="connsiteX1373" fmla="*/ 941679 w 6891715"/>
                <a:gd name="connsiteY1373" fmla="*/ 3470318 h 6367455"/>
                <a:gd name="connsiteX1374" fmla="*/ 931201 w 6891715"/>
                <a:gd name="connsiteY1374" fmla="*/ 3495757 h 6367455"/>
                <a:gd name="connsiteX1375" fmla="*/ 943901 w 6891715"/>
                <a:gd name="connsiteY1375" fmla="*/ 3496393 h 6367455"/>
                <a:gd name="connsiteX1376" fmla="*/ 952157 w 6891715"/>
                <a:gd name="connsiteY1376" fmla="*/ 3479858 h 6367455"/>
                <a:gd name="connsiteX1377" fmla="*/ 948029 w 6891715"/>
                <a:gd name="connsiteY1377" fmla="*/ 3453464 h 6367455"/>
                <a:gd name="connsiteX1378" fmla="*/ 961364 w 6891715"/>
                <a:gd name="connsiteY1378" fmla="*/ 3453464 h 6367455"/>
                <a:gd name="connsiteX1379" fmla="*/ 3068524 w 6891715"/>
                <a:gd name="connsiteY1379" fmla="*/ 3432164 h 6367455"/>
                <a:gd name="connsiteX1380" fmla="*/ 3099111 w 6891715"/>
                <a:gd name="connsiteY1380" fmla="*/ 3458846 h 6367455"/>
                <a:gd name="connsiteX1381" fmla="*/ 3103526 w 6891715"/>
                <a:gd name="connsiteY1381" fmla="*/ 3464378 h 6367455"/>
                <a:gd name="connsiteX1382" fmla="*/ 3097535 w 6891715"/>
                <a:gd name="connsiteY1382" fmla="*/ 3484552 h 6367455"/>
                <a:gd name="connsiteX1383" fmla="*/ 3057488 w 6891715"/>
                <a:gd name="connsiteY1383" fmla="*/ 3462425 h 6367455"/>
                <a:gd name="connsiteX1384" fmla="*/ 3059065 w 6891715"/>
                <a:gd name="connsiteY1384" fmla="*/ 3441926 h 6367455"/>
                <a:gd name="connsiteX1385" fmla="*/ 2463763 w 6891715"/>
                <a:gd name="connsiteY1385" fmla="*/ 3408351 h 6367455"/>
                <a:gd name="connsiteX1386" fmla="*/ 2474876 w 6891715"/>
                <a:gd name="connsiteY1386" fmla="*/ 3421051 h 6367455"/>
                <a:gd name="connsiteX1387" fmla="*/ 2466303 w 6891715"/>
                <a:gd name="connsiteY1387" fmla="*/ 3420165 h 6367455"/>
                <a:gd name="connsiteX1388" fmla="*/ 2454238 w 6891715"/>
                <a:gd name="connsiteY1388" fmla="*/ 3410123 h 6367455"/>
                <a:gd name="connsiteX1389" fmla="*/ 2674737 w 6891715"/>
                <a:gd name="connsiteY1389" fmla="*/ 3390889 h 6367455"/>
                <a:gd name="connsiteX1390" fmla="*/ 2681250 w 6891715"/>
                <a:gd name="connsiteY1390" fmla="*/ 3409169 h 6367455"/>
                <a:gd name="connsiteX1391" fmla="*/ 2674086 w 6891715"/>
                <a:gd name="connsiteY1391" fmla="*/ 3422639 h 6367455"/>
                <a:gd name="connsiteX1392" fmla="*/ 2668550 w 6891715"/>
                <a:gd name="connsiteY1392" fmla="*/ 3409169 h 6367455"/>
                <a:gd name="connsiteX1393" fmla="*/ 2669201 w 6891715"/>
                <a:gd name="connsiteY1393" fmla="*/ 3392172 h 6367455"/>
                <a:gd name="connsiteX1394" fmla="*/ 2629274 w 6891715"/>
                <a:gd name="connsiteY1394" fmla="*/ 3381364 h 6367455"/>
                <a:gd name="connsiteX1395" fmla="*/ 2653567 w 6891715"/>
                <a:gd name="connsiteY1395" fmla="*/ 3390766 h 6367455"/>
                <a:gd name="connsiteX1396" fmla="*/ 2656722 w 6891715"/>
                <a:gd name="connsiteY1396" fmla="*/ 3399854 h 6367455"/>
                <a:gd name="connsiteX1397" fmla="*/ 2660193 w 6891715"/>
                <a:gd name="connsiteY1397" fmla="*/ 3406122 h 6367455"/>
                <a:gd name="connsiteX1398" fmla="*/ 2664610 w 6891715"/>
                <a:gd name="connsiteY1398" fmla="*/ 3411449 h 6367455"/>
                <a:gd name="connsiteX1399" fmla="*/ 2668711 w 6891715"/>
                <a:gd name="connsiteY1399" fmla="*/ 3422732 h 6367455"/>
                <a:gd name="connsiteX1400" fmla="*/ 2689849 w 6891715"/>
                <a:gd name="connsiteY1400" fmla="*/ 3430880 h 6367455"/>
                <a:gd name="connsiteX1401" fmla="*/ 2693951 w 6891715"/>
                <a:gd name="connsiteY1401" fmla="*/ 3446236 h 6367455"/>
                <a:gd name="connsiteX1402" fmla="*/ 2687956 w 6891715"/>
                <a:gd name="connsiteY1402" fmla="*/ 3460025 h 6367455"/>
                <a:gd name="connsiteX1403" fmla="*/ 2677545 w 6891715"/>
                <a:gd name="connsiteY1403" fmla="*/ 3468173 h 6367455"/>
                <a:gd name="connsiteX1404" fmla="*/ 2660508 w 6891715"/>
                <a:gd name="connsiteY1404" fmla="*/ 3478202 h 6367455"/>
                <a:gd name="connsiteX1405" fmla="*/ 2640001 w 6891715"/>
                <a:gd name="connsiteY1405" fmla="*/ 3476008 h 6367455"/>
                <a:gd name="connsiteX1406" fmla="*/ 2627065 w 6891715"/>
                <a:gd name="connsiteY1406" fmla="*/ 3461592 h 6367455"/>
                <a:gd name="connsiteX1407" fmla="*/ 2634322 w 6891715"/>
                <a:gd name="connsiteY1407" fmla="*/ 3455324 h 6367455"/>
                <a:gd name="connsiteX1408" fmla="*/ 2622648 w 6891715"/>
                <a:gd name="connsiteY1408" fmla="*/ 3453131 h 6367455"/>
                <a:gd name="connsiteX1409" fmla="*/ 2620440 w 6891715"/>
                <a:gd name="connsiteY1409" fmla="*/ 3436834 h 6367455"/>
                <a:gd name="connsiteX1410" fmla="*/ 2603718 w 6891715"/>
                <a:gd name="connsiteY1410" fmla="*/ 3425239 h 6367455"/>
                <a:gd name="connsiteX1411" fmla="*/ 2593938 w 6891715"/>
                <a:gd name="connsiteY1411" fmla="*/ 3412076 h 6367455"/>
                <a:gd name="connsiteX1412" fmla="*/ 2595831 w 6891715"/>
                <a:gd name="connsiteY1412" fmla="*/ 3394213 h 6367455"/>
                <a:gd name="connsiteX1413" fmla="*/ 2608766 w 6891715"/>
                <a:gd name="connsiteY1413" fmla="*/ 3400481 h 6367455"/>
                <a:gd name="connsiteX1414" fmla="*/ 2620124 w 6891715"/>
                <a:gd name="connsiteY1414" fmla="*/ 3397033 h 6367455"/>
                <a:gd name="connsiteX1415" fmla="*/ 1157482 w 6891715"/>
                <a:gd name="connsiteY1415" fmla="*/ 3378189 h 6367455"/>
                <a:gd name="connsiteX1416" fmla="*/ 1165647 w 6891715"/>
                <a:gd name="connsiteY1416" fmla="*/ 3378189 h 6367455"/>
                <a:gd name="connsiteX1417" fmla="*/ 1168671 w 6891715"/>
                <a:gd name="connsiteY1417" fmla="*/ 3387857 h 6367455"/>
                <a:gd name="connsiteX1418" fmla="*/ 1174719 w 6891715"/>
                <a:gd name="connsiteY1418" fmla="*/ 3404938 h 6367455"/>
                <a:gd name="connsiteX1419" fmla="*/ 1171090 w 6891715"/>
                <a:gd name="connsiteY1419" fmla="*/ 3417829 h 6367455"/>
                <a:gd name="connsiteX1420" fmla="*/ 1165949 w 6891715"/>
                <a:gd name="connsiteY1420" fmla="*/ 3421052 h 6367455"/>
                <a:gd name="connsiteX1421" fmla="*/ 1153854 w 6891715"/>
                <a:gd name="connsiteY1421" fmla="*/ 3413639 h 6367455"/>
                <a:gd name="connsiteX1422" fmla="*/ 1149318 w 6891715"/>
                <a:gd name="connsiteY1422" fmla="*/ 3400748 h 6367455"/>
                <a:gd name="connsiteX1423" fmla="*/ 1151435 w 6891715"/>
                <a:gd name="connsiteY1423" fmla="*/ 3387857 h 6367455"/>
                <a:gd name="connsiteX1424" fmla="*/ 1072072 w 6891715"/>
                <a:gd name="connsiteY1424" fmla="*/ 3340094 h 6367455"/>
                <a:gd name="connsiteX1425" fmla="*/ 1080383 w 6891715"/>
                <a:gd name="connsiteY1425" fmla="*/ 3351711 h 6367455"/>
                <a:gd name="connsiteX1426" fmla="*/ 1080383 w 6891715"/>
                <a:gd name="connsiteY1426" fmla="*/ 3364272 h 6367455"/>
                <a:gd name="connsiteX1427" fmla="*/ 1085817 w 6891715"/>
                <a:gd name="connsiteY1427" fmla="*/ 3378398 h 6367455"/>
                <a:gd name="connsiteX1428" fmla="*/ 1073351 w 6891715"/>
                <a:gd name="connsiteY1428" fmla="*/ 3387819 h 6367455"/>
                <a:gd name="connsiteX1429" fmla="*/ 1067917 w 6891715"/>
                <a:gd name="connsiteY1429" fmla="*/ 3397239 h 6367455"/>
                <a:gd name="connsiteX1430" fmla="*/ 1057373 w 6891715"/>
                <a:gd name="connsiteY1430" fmla="*/ 3394727 h 6367455"/>
                <a:gd name="connsiteX1431" fmla="*/ 1055132 w 6891715"/>
                <a:gd name="connsiteY1431" fmla="*/ 3384992 h 6367455"/>
                <a:gd name="connsiteX1432" fmla="*/ 1061206 w 6891715"/>
                <a:gd name="connsiteY1432" fmla="*/ 3368354 h 6367455"/>
                <a:gd name="connsiteX1433" fmla="*/ 1051616 w 6891715"/>
                <a:gd name="connsiteY1433" fmla="*/ 3368354 h 6367455"/>
                <a:gd name="connsiteX1434" fmla="*/ 1043305 w 6891715"/>
                <a:gd name="connsiteY1434" fmla="*/ 3377770 h 6367455"/>
                <a:gd name="connsiteX1435" fmla="*/ 1039151 w 6891715"/>
                <a:gd name="connsiteY1435" fmla="*/ 3384050 h 6367455"/>
                <a:gd name="connsiteX1436" fmla="*/ 1038191 w 6891715"/>
                <a:gd name="connsiteY1436" fmla="*/ 3371807 h 6367455"/>
                <a:gd name="connsiteX1437" fmla="*/ 1047461 w 6891715"/>
                <a:gd name="connsiteY1437" fmla="*/ 3350769 h 6367455"/>
                <a:gd name="connsiteX1438" fmla="*/ 1055772 w 6891715"/>
                <a:gd name="connsiteY1438" fmla="*/ 3356735 h 6367455"/>
                <a:gd name="connsiteX1439" fmla="*/ 1062484 w 6891715"/>
                <a:gd name="connsiteY1439" fmla="*/ 3348571 h 6367455"/>
                <a:gd name="connsiteX1440" fmla="*/ 2665169 w 6891715"/>
                <a:gd name="connsiteY1440" fmla="*/ 3319452 h 6367455"/>
                <a:gd name="connsiteX1441" fmla="*/ 2676488 w 6891715"/>
                <a:gd name="connsiteY1441" fmla="*/ 3339638 h 6367455"/>
                <a:gd name="connsiteX1442" fmla="*/ 2670990 w 6891715"/>
                <a:gd name="connsiteY1442" fmla="*/ 3354377 h 6367455"/>
                <a:gd name="connsiteX1443" fmla="*/ 2659025 w 6891715"/>
                <a:gd name="connsiteY1443" fmla="*/ 3347008 h 6367455"/>
                <a:gd name="connsiteX1444" fmla="*/ 2670990 w 6891715"/>
                <a:gd name="connsiteY1444" fmla="*/ 3338356 h 6367455"/>
                <a:gd name="connsiteX1445" fmla="*/ 1084228 w 6891715"/>
                <a:gd name="connsiteY1445" fmla="*/ 3309929 h 6367455"/>
                <a:gd name="connsiteX1446" fmla="*/ 1082061 w 6891715"/>
                <a:gd name="connsiteY1446" fmla="*/ 3317834 h 6367455"/>
                <a:gd name="connsiteX1447" fmla="*/ 1071529 w 6891715"/>
                <a:gd name="connsiteY1447" fmla="*/ 3324217 h 6367455"/>
                <a:gd name="connsiteX1448" fmla="*/ 1074936 w 6891715"/>
                <a:gd name="connsiteY1448" fmla="*/ 3316010 h 6367455"/>
                <a:gd name="connsiteX1449" fmla="*/ 1113472 w 6891715"/>
                <a:gd name="connsiteY1449" fmla="*/ 3303579 h 6367455"/>
                <a:gd name="connsiteX1450" fmla="*/ 1114392 w 6891715"/>
                <a:gd name="connsiteY1450" fmla="*/ 3311286 h 6367455"/>
                <a:gd name="connsiteX1451" fmla="*/ 1103653 w 6891715"/>
                <a:gd name="connsiteY1451" fmla="*/ 3330557 h 6367455"/>
                <a:gd name="connsiteX1452" fmla="*/ 1101505 w 6891715"/>
                <a:gd name="connsiteY1452" fmla="*/ 3345010 h 6367455"/>
                <a:gd name="connsiteX1453" fmla="*/ 1089538 w 6891715"/>
                <a:gd name="connsiteY1453" fmla="*/ 3359143 h 6367455"/>
                <a:gd name="connsiteX1454" fmla="*/ 1082481 w 6891715"/>
                <a:gd name="connsiteY1454" fmla="*/ 3355288 h 6367455"/>
                <a:gd name="connsiteX1455" fmla="*/ 1083095 w 6891715"/>
                <a:gd name="connsiteY1455" fmla="*/ 3352398 h 6367455"/>
                <a:gd name="connsiteX1456" fmla="*/ 1077879 w 6891715"/>
                <a:gd name="connsiteY1456" fmla="*/ 3344048 h 6367455"/>
                <a:gd name="connsiteX1457" fmla="*/ 1094448 w 6891715"/>
                <a:gd name="connsiteY1457" fmla="*/ 3331521 h 6367455"/>
                <a:gd name="connsiteX1458" fmla="*/ 1089232 w 6891715"/>
                <a:gd name="connsiteY1458" fmla="*/ 3330557 h 6367455"/>
                <a:gd name="connsiteX1459" fmla="*/ 1102425 w 6891715"/>
                <a:gd name="connsiteY1459" fmla="*/ 3314499 h 6367455"/>
                <a:gd name="connsiteX1460" fmla="*/ 2832915 w 6891715"/>
                <a:gd name="connsiteY1460" fmla="*/ 3290876 h 6367455"/>
                <a:gd name="connsiteX1461" fmla="*/ 2848659 w 6891715"/>
                <a:gd name="connsiteY1461" fmla="*/ 3298814 h 6367455"/>
                <a:gd name="connsiteX1462" fmla="*/ 2852437 w 6891715"/>
                <a:gd name="connsiteY1462" fmla="*/ 3323262 h 6367455"/>
                <a:gd name="connsiteX1463" fmla="*/ 2858735 w 6891715"/>
                <a:gd name="connsiteY1463" fmla="*/ 3340090 h 6367455"/>
                <a:gd name="connsiteX1464" fmla="*/ 2859050 w 6891715"/>
                <a:gd name="connsiteY1464" fmla="*/ 3355965 h 6367455"/>
                <a:gd name="connsiteX1465" fmla="*/ 2825673 w 6891715"/>
                <a:gd name="connsiteY1465" fmla="*/ 3386761 h 6367455"/>
                <a:gd name="connsiteX1466" fmla="*/ 2826618 w 6891715"/>
                <a:gd name="connsiteY1466" fmla="*/ 3404859 h 6367455"/>
                <a:gd name="connsiteX1467" fmla="*/ 2846770 w 6891715"/>
                <a:gd name="connsiteY1467" fmla="*/ 3426766 h 6367455"/>
                <a:gd name="connsiteX1468" fmla="*/ 2831341 w 6891715"/>
                <a:gd name="connsiteY1468" fmla="*/ 3449944 h 6367455"/>
                <a:gd name="connsiteX1469" fmla="*/ 2814337 w 6891715"/>
                <a:gd name="connsiteY1469" fmla="*/ 3447721 h 6367455"/>
                <a:gd name="connsiteX1470" fmla="*/ 2814652 w 6891715"/>
                <a:gd name="connsiteY1470" fmla="*/ 3457564 h 6367455"/>
                <a:gd name="connsiteX1471" fmla="*/ 2807095 w 6891715"/>
                <a:gd name="connsiteY1471" fmla="*/ 3449944 h 6367455"/>
                <a:gd name="connsiteX1472" fmla="*/ 2805206 w 6891715"/>
                <a:gd name="connsiteY1472" fmla="*/ 3460739 h 6367455"/>
                <a:gd name="connsiteX1473" fmla="*/ 2820005 w 6891715"/>
                <a:gd name="connsiteY1473" fmla="*/ 3480741 h 6367455"/>
                <a:gd name="connsiteX1474" fmla="*/ 2804261 w 6891715"/>
                <a:gd name="connsiteY1474" fmla="*/ 3482964 h 6367455"/>
                <a:gd name="connsiteX1475" fmla="*/ 2793871 w 6891715"/>
                <a:gd name="connsiteY1475" fmla="*/ 3473439 h 6367455"/>
                <a:gd name="connsiteX1476" fmla="*/ 2782220 w 6891715"/>
                <a:gd name="connsiteY1476" fmla="*/ 3471534 h 6367455"/>
                <a:gd name="connsiteX1477" fmla="*/ 2775923 w 6891715"/>
                <a:gd name="connsiteY1477" fmla="*/ 3459786 h 6367455"/>
                <a:gd name="connsiteX1478" fmla="*/ 2790722 w 6891715"/>
                <a:gd name="connsiteY1478" fmla="*/ 3456611 h 6367455"/>
                <a:gd name="connsiteX1479" fmla="*/ 2777497 w 6891715"/>
                <a:gd name="connsiteY1479" fmla="*/ 3440736 h 6367455"/>
                <a:gd name="connsiteX1480" fmla="*/ 2776237 w 6891715"/>
                <a:gd name="connsiteY1480" fmla="*/ 3442641 h 6367455"/>
                <a:gd name="connsiteX1481" fmla="*/ 2772774 w 6891715"/>
                <a:gd name="connsiteY1481" fmla="*/ 3445816 h 6367455"/>
                <a:gd name="connsiteX1482" fmla="*/ 2770570 w 6891715"/>
                <a:gd name="connsiteY1482" fmla="*/ 3447086 h 6367455"/>
                <a:gd name="connsiteX1483" fmla="*/ 2768366 w 6891715"/>
                <a:gd name="connsiteY1483" fmla="*/ 3448674 h 6367455"/>
                <a:gd name="connsiteX1484" fmla="*/ 2766791 w 6891715"/>
                <a:gd name="connsiteY1484" fmla="*/ 3449309 h 6367455"/>
                <a:gd name="connsiteX1485" fmla="*/ 2766161 w 6891715"/>
                <a:gd name="connsiteY1485" fmla="*/ 3449626 h 6367455"/>
                <a:gd name="connsiteX1486" fmla="*/ 2765217 w 6891715"/>
                <a:gd name="connsiteY1486" fmla="*/ 3449626 h 6367455"/>
                <a:gd name="connsiteX1487" fmla="*/ 2761438 w 6891715"/>
                <a:gd name="connsiteY1487" fmla="*/ 3447721 h 6367455"/>
                <a:gd name="connsiteX1488" fmla="*/ 2756400 w 6891715"/>
                <a:gd name="connsiteY1488" fmla="*/ 3445499 h 6367455"/>
                <a:gd name="connsiteX1489" fmla="*/ 2750733 w 6891715"/>
                <a:gd name="connsiteY1489" fmla="*/ 3442324 h 6367455"/>
                <a:gd name="connsiteX1490" fmla="*/ 2739082 w 6891715"/>
                <a:gd name="connsiteY1490" fmla="*/ 3445499 h 6367455"/>
                <a:gd name="connsiteX1491" fmla="*/ 2730580 w 6891715"/>
                <a:gd name="connsiteY1491" fmla="*/ 3434069 h 6367455"/>
                <a:gd name="connsiteX1492" fmla="*/ 2726172 w 6891715"/>
                <a:gd name="connsiteY1492" fmla="*/ 3419146 h 6367455"/>
                <a:gd name="connsiteX1493" fmla="*/ 2732470 w 6891715"/>
                <a:gd name="connsiteY1493" fmla="*/ 3410574 h 6367455"/>
                <a:gd name="connsiteX1494" fmla="*/ 2721764 w 6891715"/>
                <a:gd name="connsiteY1494" fmla="*/ 3395016 h 6367455"/>
                <a:gd name="connsiteX1495" fmla="*/ 2728691 w 6891715"/>
                <a:gd name="connsiteY1495" fmla="*/ 3382316 h 6367455"/>
                <a:gd name="connsiteX1496" fmla="*/ 2706650 w 6891715"/>
                <a:gd name="connsiteY1496" fmla="*/ 3359457 h 6367455"/>
                <a:gd name="connsiteX1497" fmla="*/ 2712003 w 6891715"/>
                <a:gd name="connsiteY1497" fmla="*/ 3352155 h 6367455"/>
                <a:gd name="connsiteX1498" fmla="*/ 2742546 w 6891715"/>
                <a:gd name="connsiteY1498" fmla="*/ 3359140 h 6367455"/>
                <a:gd name="connsiteX1499" fmla="*/ 2751677 w 6891715"/>
                <a:gd name="connsiteY1499" fmla="*/ 3348344 h 6367455"/>
                <a:gd name="connsiteX1500" fmla="*/ 2760179 w 6891715"/>
                <a:gd name="connsiteY1500" fmla="*/ 3334692 h 6367455"/>
                <a:gd name="connsiteX1501" fmla="*/ 2739082 w 6891715"/>
                <a:gd name="connsiteY1501" fmla="*/ 3323262 h 6367455"/>
                <a:gd name="connsiteX1502" fmla="*/ 2739082 w 6891715"/>
                <a:gd name="connsiteY1502" fmla="*/ 3315959 h 6367455"/>
                <a:gd name="connsiteX1503" fmla="*/ 2755771 w 6891715"/>
                <a:gd name="connsiteY1503" fmla="*/ 3325166 h 6367455"/>
                <a:gd name="connsiteX1504" fmla="*/ 2785054 w 6891715"/>
                <a:gd name="connsiteY1504" fmla="*/ 3317547 h 6367455"/>
                <a:gd name="connsiteX1505" fmla="*/ 2767421 w 6891715"/>
                <a:gd name="connsiteY1505" fmla="*/ 3335644 h 6367455"/>
                <a:gd name="connsiteX1506" fmla="*/ 2773718 w 6891715"/>
                <a:gd name="connsiteY1506" fmla="*/ 3341677 h 6367455"/>
                <a:gd name="connsiteX1507" fmla="*/ 2771514 w 6891715"/>
                <a:gd name="connsiteY1507" fmla="*/ 3351202 h 6367455"/>
                <a:gd name="connsiteX1508" fmla="*/ 2790722 w 6891715"/>
                <a:gd name="connsiteY1508" fmla="*/ 3363903 h 6367455"/>
                <a:gd name="connsiteX1509" fmla="*/ 2795760 w 6891715"/>
                <a:gd name="connsiteY1509" fmla="*/ 3341677 h 6367455"/>
                <a:gd name="connsiteX1510" fmla="*/ 2802057 w 6891715"/>
                <a:gd name="connsiteY1510" fmla="*/ 3337549 h 6367455"/>
                <a:gd name="connsiteX1511" fmla="*/ 2811504 w 6891715"/>
                <a:gd name="connsiteY1511" fmla="*/ 3346757 h 6367455"/>
                <a:gd name="connsiteX1512" fmla="*/ 2811189 w 6891715"/>
                <a:gd name="connsiteY1512" fmla="*/ 3334374 h 6367455"/>
                <a:gd name="connsiteX1513" fmla="*/ 2803002 w 6891715"/>
                <a:gd name="connsiteY1513" fmla="*/ 3321674 h 6367455"/>
                <a:gd name="connsiteX1514" fmla="*/ 1020731 w 6891715"/>
                <a:gd name="connsiteY1514" fmla="*/ 3233728 h 6367455"/>
                <a:gd name="connsiteX1515" fmla="*/ 1016076 w 6891715"/>
                <a:gd name="connsiteY1515" fmla="*/ 3241030 h 6367455"/>
                <a:gd name="connsiteX1516" fmla="*/ 1012090 w 6891715"/>
                <a:gd name="connsiteY1516" fmla="*/ 3246428 h 6367455"/>
                <a:gd name="connsiteX1517" fmla="*/ 1006440 w 6891715"/>
                <a:gd name="connsiteY1517" fmla="*/ 3243253 h 6367455"/>
                <a:gd name="connsiteX1518" fmla="*/ 1012755 w 6891715"/>
                <a:gd name="connsiteY1518" fmla="*/ 3234680 h 6367455"/>
                <a:gd name="connsiteX1519" fmla="*/ 1074260 w 6891715"/>
                <a:gd name="connsiteY1519" fmla="*/ 3214677 h 6367455"/>
                <a:gd name="connsiteX1520" fmla="*/ 1089658 w 6891715"/>
                <a:gd name="connsiteY1520" fmla="*/ 3239024 h 6367455"/>
                <a:gd name="connsiteX1521" fmla="*/ 1106981 w 6891715"/>
                <a:gd name="connsiteY1521" fmla="*/ 3246073 h 6367455"/>
                <a:gd name="connsiteX1522" fmla="*/ 1103774 w 6891715"/>
                <a:gd name="connsiteY1522" fmla="*/ 3257926 h 6367455"/>
                <a:gd name="connsiteX1523" fmla="*/ 1117568 w 6891715"/>
                <a:gd name="connsiteY1523" fmla="*/ 3267537 h 6367455"/>
                <a:gd name="connsiteX1524" fmla="*/ 1101849 w 6891715"/>
                <a:gd name="connsiteY1524" fmla="*/ 3281632 h 6367455"/>
                <a:gd name="connsiteX1525" fmla="*/ 1099603 w 6891715"/>
                <a:gd name="connsiteY1525" fmla="*/ 3275225 h 6367455"/>
                <a:gd name="connsiteX1526" fmla="*/ 1084526 w 6891715"/>
                <a:gd name="connsiteY1526" fmla="*/ 3280350 h 6367455"/>
                <a:gd name="connsiteX1527" fmla="*/ 1077147 w 6891715"/>
                <a:gd name="connsiteY1527" fmla="*/ 3285797 h 6367455"/>
                <a:gd name="connsiteX1528" fmla="*/ 1063353 w 6891715"/>
                <a:gd name="connsiteY1528" fmla="*/ 3286117 h 6367455"/>
                <a:gd name="connsiteX1529" fmla="*/ 1055655 w 6891715"/>
                <a:gd name="connsiteY1529" fmla="*/ 3277467 h 6367455"/>
                <a:gd name="connsiteX1530" fmla="*/ 1067523 w 6891715"/>
                <a:gd name="connsiteY1530" fmla="*/ 3266897 h 6367455"/>
                <a:gd name="connsiteX1531" fmla="*/ 1082601 w 6891715"/>
                <a:gd name="connsiteY1531" fmla="*/ 3267856 h 6367455"/>
                <a:gd name="connsiteX1532" fmla="*/ 1082280 w 6891715"/>
                <a:gd name="connsiteY1532" fmla="*/ 3262730 h 6367455"/>
                <a:gd name="connsiteX1533" fmla="*/ 1070732 w 6891715"/>
                <a:gd name="connsiteY1533" fmla="*/ 3261449 h 6367455"/>
                <a:gd name="connsiteX1534" fmla="*/ 1073618 w 6891715"/>
                <a:gd name="connsiteY1534" fmla="*/ 3254081 h 6367455"/>
                <a:gd name="connsiteX1535" fmla="*/ 1082280 w 6891715"/>
                <a:gd name="connsiteY1535" fmla="*/ 3253121 h 6367455"/>
                <a:gd name="connsiteX1536" fmla="*/ 1087412 w 6891715"/>
                <a:gd name="connsiteY1536" fmla="*/ 3242227 h 6367455"/>
                <a:gd name="connsiteX1537" fmla="*/ 1073618 w 6891715"/>
                <a:gd name="connsiteY1537" fmla="*/ 3243190 h 6367455"/>
                <a:gd name="connsiteX1538" fmla="*/ 1059505 w 6891715"/>
                <a:gd name="connsiteY1538" fmla="*/ 3236141 h 6367455"/>
                <a:gd name="connsiteX1539" fmla="*/ 1056296 w 6891715"/>
                <a:gd name="connsiteY1539" fmla="*/ 3224288 h 6367455"/>
                <a:gd name="connsiteX1540" fmla="*/ 1068165 w 6891715"/>
                <a:gd name="connsiteY1540" fmla="*/ 3226530 h 6367455"/>
                <a:gd name="connsiteX1541" fmla="*/ 1064636 w 6891715"/>
                <a:gd name="connsiteY1541" fmla="*/ 3217881 h 6367455"/>
                <a:gd name="connsiteX1542" fmla="*/ 1036556 w 6891715"/>
                <a:gd name="connsiteY1542" fmla="*/ 3211501 h 6367455"/>
                <a:gd name="connsiteX1543" fmla="*/ 1042954 w 6891715"/>
                <a:gd name="connsiteY1543" fmla="*/ 3212454 h 6367455"/>
                <a:gd name="connsiteX1544" fmla="*/ 1032178 w 6891715"/>
                <a:gd name="connsiteY1544" fmla="*/ 3225472 h 6367455"/>
                <a:gd name="connsiteX1545" fmla="*/ 1020731 w 6891715"/>
                <a:gd name="connsiteY1545" fmla="*/ 3227377 h 6367455"/>
                <a:gd name="connsiteX1546" fmla="*/ 1025442 w 6891715"/>
                <a:gd name="connsiteY1546" fmla="*/ 3219122 h 6367455"/>
                <a:gd name="connsiteX1547" fmla="*/ 1065497 w 6891715"/>
                <a:gd name="connsiteY1547" fmla="*/ 3170226 h 6367455"/>
                <a:gd name="connsiteX1548" fmla="*/ 1066766 w 6891715"/>
                <a:gd name="connsiteY1548" fmla="*/ 3176576 h 6367455"/>
                <a:gd name="connsiteX1549" fmla="*/ 1060416 w 6891715"/>
                <a:gd name="connsiteY1549" fmla="*/ 3174354 h 6367455"/>
                <a:gd name="connsiteX1550" fmla="*/ 2496621 w 6891715"/>
                <a:gd name="connsiteY1550" fmla="*/ 3159114 h 6367455"/>
                <a:gd name="connsiteX1551" fmla="*/ 2512976 w 6891715"/>
                <a:gd name="connsiteY1551" fmla="*/ 3161291 h 6367455"/>
                <a:gd name="connsiteX1552" fmla="*/ 2507000 w 6891715"/>
                <a:gd name="connsiteY1552" fmla="*/ 3179948 h 6367455"/>
                <a:gd name="connsiteX1553" fmla="*/ 2488130 w 6891715"/>
                <a:gd name="connsiteY1553" fmla="*/ 3189277 h 6367455"/>
                <a:gd name="connsiteX1554" fmla="*/ 2479638 w 6891715"/>
                <a:gd name="connsiteY1554" fmla="*/ 3174662 h 6367455"/>
                <a:gd name="connsiteX1555" fmla="*/ 2481839 w 6891715"/>
                <a:gd name="connsiteY1555" fmla="*/ 3166888 h 6367455"/>
                <a:gd name="connsiteX1556" fmla="*/ 2494420 w 6891715"/>
                <a:gd name="connsiteY1556" fmla="*/ 3169687 h 6367455"/>
                <a:gd name="connsiteX1557" fmla="*/ 949493 w 6891715"/>
                <a:gd name="connsiteY1557" fmla="*/ 3151177 h 6367455"/>
                <a:gd name="connsiteX1558" fmla="*/ 957238 w 6891715"/>
                <a:gd name="connsiteY1558" fmla="*/ 3156257 h 6367455"/>
                <a:gd name="connsiteX1559" fmla="*/ 946125 w 6891715"/>
                <a:gd name="connsiteY1559" fmla="*/ 3170226 h 6367455"/>
                <a:gd name="connsiteX1560" fmla="*/ 1053951 w 6891715"/>
                <a:gd name="connsiteY1560" fmla="*/ 3149590 h 6367455"/>
                <a:gd name="connsiteX1561" fmla="*/ 1060416 w 6891715"/>
                <a:gd name="connsiteY1561" fmla="*/ 3156763 h 6367455"/>
                <a:gd name="connsiteX1562" fmla="*/ 1060416 w 6891715"/>
                <a:gd name="connsiteY1562" fmla="*/ 3162999 h 6367455"/>
                <a:gd name="connsiteX1563" fmla="*/ 1052656 w 6891715"/>
                <a:gd name="connsiteY1563" fmla="*/ 3167053 h 6367455"/>
                <a:gd name="connsiteX1564" fmla="*/ 1043924 w 6891715"/>
                <a:gd name="connsiteY1564" fmla="*/ 3161127 h 6367455"/>
                <a:gd name="connsiteX1565" fmla="*/ 1042953 w 6891715"/>
                <a:gd name="connsiteY1565" fmla="*/ 3151773 h 6367455"/>
                <a:gd name="connsiteX1566" fmla="*/ 957696 w 6891715"/>
                <a:gd name="connsiteY1566" fmla="*/ 3089266 h 6367455"/>
                <a:gd name="connsiteX1567" fmla="*/ 969937 w 6891715"/>
                <a:gd name="connsiteY1567" fmla="*/ 3097932 h 6367455"/>
                <a:gd name="connsiteX1568" fmla="*/ 966877 w 6891715"/>
                <a:gd name="connsiteY1568" fmla="*/ 3107561 h 6367455"/>
                <a:gd name="connsiteX1569" fmla="*/ 958002 w 6891715"/>
                <a:gd name="connsiteY1569" fmla="*/ 3112696 h 6367455"/>
                <a:gd name="connsiteX1570" fmla="*/ 965041 w 6891715"/>
                <a:gd name="connsiteY1570" fmla="*/ 3133881 h 6367455"/>
                <a:gd name="connsiteX1571" fmla="*/ 960144 w 6891715"/>
                <a:gd name="connsiteY1571" fmla="*/ 3148003 h 6367455"/>
                <a:gd name="connsiteX1572" fmla="*/ 950657 w 6891715"/>
                <a:gd name="connsiteY1572" fmla="*/ 3139337 h 6367455"/>
                <a:gd name="connsiteX1573" fmla="*/ 946679 w 6891715"/>
                <a:gd name="connsiteY1573" fmla="*/ 3129066 h 6367455"/>
                <a:gd name="connsiteX1574" fmla="*/ 944536 w 6891715"/>
                <a:gd name="connsiteY1574" fmla="*/ 3110771 h 6367455"/>
                <a:gd name="connsiteX1575" fmla="*/ 945148 w 6891715"/>
                <a:gd name="connsiteY1575" fmla="*/ 3090550 h 6367455"/>
                <a:gd name="connsiteX1576" fmla="*/ 2717252 w 6891715"/>
                <a:gd name="connsiteY1576" fmla="*/ 3084501 h 6367455"/>
                <a:gd name="connsiteX1577" fmla="*/ 2722526 w 6891715"/>
                <a:gd name="connsiteY1577" fmla="*/ 3100947 h 6367455"/>
                <a:gd name="connsiteX1578" fmla="*/ 2711048 w 6891715"/>
                <a:gd name="connsiteY1578" fmla="*/ 3096433 h 6367455"/>
                <a:gd name="connsiteX1579" fmla="*/ 2700501 w 6891715"/>
                <a:gd name="connsiteY1579" fmla="*/ 3105139 h 6367455"/>
                <a:gd name="connsiteX1580" fmla="*/ 2695538 w 6891715"/>
                <a:gd name="connsiteY1580" fmla="*/ 3099658 h 6367455"/>
                <a:gd name="connsiteX1581" fmla="*/ 2702673 w 6891715"/>
                <a:gd name="connsiteY1581" fmla="*/ 3089016 h 6367455"/>
                <a:gd name="connsiteX1582" fmla="*/ 1081056 w 6891715"/>
                <a:gd name="connsiteY1582" fmla="*/ 3082917 h 6367455"/>
                <a:gd name="connsiteX1583" fmla="*/ 1085552 w 6891715"/>
                <a:gd name="connsiteY1583" fmla="*/ 3084822 h 6367455"/>
                <a:gd name="connsiteX1584" fmla="*/ 1087404 w 6891715"/>
                <a:gd name="connsiteY1584" fmla="*/ 3093394 h 6367455"/>
                <a:gd name="connsiteX1585" fmla="*/ 1083700 w 6891715"/>
                <a:gd name="connsiteY1585" fmla="*/ 3105141 h 6367455"/>
                <a:gd name="connsiteX1586" fmla="*/ 1081056 w 6891715"/>
                <a:gd name="connsiteY1586" fmla="*/ 3095617 h 6367455"/>
                <a:gd name="connsiteX1587" fmla="*/ 3278151 w 6891715"/>
                <a:gd name="connsiteY1587" fmla="*/ 3081329 h 6367455"/>
                <a:gd name="connsiteX1588" fmla="*/ 3281326 w 6891715"/>
                <a:gd name="connsiteY1588" fmla="*/ 3085759 h 6367455"/>
                <a:gd name="connsiteX1589" fmla="*/ 3275928 w 6891715"/>
                <a:gd name="connsiteY1589" fmla="*/ 3099048 h 6367455"/>
                <a:gd name="connsiteX1590" fmla="*/ 3272118 w 6891715"/>
                <a:gd name="connsiteY1590" fmla="*/ 3137019 h 6367455"/>
                <a:gd name="connsiteX1591" fmla="*/ 3272436 w 6891715"/>
                <a:gd name="connsiteY1591" fmla="*/ 3161067 h 6367455"/>
                <a:gd name="connsiteX1592" fmla="*/ 3256561 w 6891715"/>
                <a:gd name="connsiteY1592" fmla="*/ 3174673 h 6367455"/>
                <a:gd name="connsiteX1593" fmla="*/ 3251481 w 6891715"/>
                <a:gd name="connsiteY1593" fmla="*/ 3207581 h 6367455"/>
                <a:gd name="connsiteX1594" fmla="*/ 3245448 w 6891715"/>
                <a:gd name="connsiteY1594" fmla="*/ 3235745 h 6367455"/>
                <a:gd name="connsiteX1595" fmla="*/ 3232113 w 6891715"/>
                <a:gd name="connsiteY1595" fmla="*/ 3264226 h 6367455"/>
                <a:gd name="connsiteX1596" fmla="*/ 3220365 w 6891715"/>
                <a:gd name="connsiteY1596" fmla="*/ 3268655 h 6367455"/>
                <a:gd name="connsiteX1597" fmla="*/ 3219413 w 6891715"/>
                <a:gd name="connsiteY1597" fmla="*/ 3255048 h 6367455"/>
                <a:gd name="connsiteX1598" fmla="*/ 3232430 w 6891715"/>
                <a:gd name="connsiteY1598" fmla="*/ 3179419 h 6367455"/>
                <a:gd name="connsiteX1599" fmla="*/ 3249258 w 6891715"/>
                <a:gd name="connsiteY1599" fmla="*/ 3154106 h 6367455"/>
                <a:gd name="connsiteX1600" fmla="*/ 3259418 w 6891715"/>
                <a:gd name="connsiteY1600" fmla="*/ 3133854 h 6367455"/>
                <a:gd name="connsiteX1601" fmla="*/ 3265768 w 6891715"/>
                <a:gd name="connsiteY1601" fmla="*/ 3118034 h 6367455"/>
                <a:gd name="connsiteX1602" fmla="*/ 3264498 w 6891715"/>
                <a:gd name="connsiteY1602" fmla="*/ 3103479 h 6367455"/>
                <a:gd name="connsiteX1603" fmla="*/ 963890 w 6891715"/>
                <a:gd name="connsiteY1603" fmla="*/ 3071804 h 6367455"/>
                <a:gd name="connsiteX1604" fmla="*/ 974701 w 6891715"/>
                <a:gd name="connsiteY1604" fmla="*/ 3076971 h 6367455"/>
                <a:gd name="connsiteX1605" fmla="*/ 969132 w 6891715"/>
                <a:gd name="connsiteY1605" fmla="*/ 3086091 h 6367455"/>
                <a:gd name="connsiteX1606" fmla="*/ 961597 w 6891715"/>
                <a:gd name="connsiteY1606" fmla="*/ 3083963 h 6367455"/>
                <a:gd name="connsiteX1607" fmla="*/ 954063 w 6891715"/>
                <a:gd name="connsiteY1607" fmla="*/ 3080315 h 6367455"/>
                <a:gd name="connsiteX1608" fmla="*/ 955045 w 6891715"/>
                <a:gd name="connsiteY1608" fmla="*/ 3073020 h 6367455"/>
                <a:gd name="connsiteX1609" fmla="*/ 960350 w 6891715"/>
                <a:gd name="connsiteY1609" fmla="*/ 3040054 h 6367455"/>
                <a:gd name="connsiteX1610" fmla="*/ 976288 w 6891715"/>
                <a:gd name="connsiteY1610" fmla="*/ 3041016 h 6367455"/>
                <a:gd name="connsiteX1611" fmla="*/ 974100 w 6891715"/>
                <a:gd name="connsiteY1611" fmla="*/ 3051920 h 6367455"/>
                <a:gd name="connsiteX1612" fmla="*/ 968788 w 6891715"/>
                <a:gd name="connsiteY1612" fmla="*/ 3050637 h 6367455"/>
                <a:gd name="connsiteX1613" fmla="*/ 970975 w 6891715"/>
                <a:gd name="connsiteY1613" fmla="*/ 3059296 h 6367455"/>
                <a:gd name="connsiteX1614" fmla="*/ 974100 w 6891715"/>
                <a:gd name="connsiteY1614" fmla="*/ 3058975 h 6367455"/>
                <a:gd name="connsiteX1615" fmla="*/ 975038 w 6891715"/>
                <a:gd name="connsiteY1615" fmla="*/ 3071804 h 6367455"/>
                <a:gd name="connsiteX1616" fmla="*/ 960350 w 6891715"/>
                <a:gd name="connsiteY1616" fmla="*/ 3064748 h 6367455"/>
                <a:gd name="connsiteX1617" fmla="*/ 959412 w 6891715"/>
                <a:gd name="connsiteY1617" fmla="*/ 3056089 h 6367455"/>
                <a:gd name="connsiteX1618" fmla="*/ 941600 w 6891715"/>
                <a:gd name="connsiteY1618" fmla="*/ 3052882 h 6367455"/>
                <a:gd name="connsiteX1619" fmla="*/ 936599 w 6891715"/>
                <a:gd name="connsiteY1619" fmla="*/ 3043582 h 6367455"/>
                <a:gd name="connsiteX1620" fmla="*/ 1047716 w 6891715"/>
                <a:gd name="connsiteY1620" fmla="*/ 3033705 h 6367455"/>
                <a:gd name="connsiteX1621" fmla="*/ 1067084 w 6891715"/>
                <a:gd name="connsiteY1621" fmla="*/ 3048347 h 6367455"/>
                <a:gd name="connsiteX1622" fmla="*/ 1069307 w 6891715"/>
                <a:gd name="connsiteY1622" fmla="*/ 3077949 h 6367455"/>
                <a:gd name="connsiteX1623" fmla="*/ 1066132 w 6891715"/>
                <a:gd name="connsiteY1623" fmla="*/ 3087498 h 6367455"/>
                <a:gd name="connsiteX1624" fmla="*/ 1076926 w 6891715"/>
                <a:gd name="connsiteY1624" fmla="*/ 3092590 h 6367455"/>
                <a:gd name="connsiteX1625" fmla="*/ 1079466 w 6891715"/>
                <a:gd name="connsiteY1625" fmla="*/ 3109460 h 6367455"/>
                <a:gd name="connsiteX1626" fmla="*/ 1084229 w 6891715"/>
                <a:gd name="connsiteY1626" fmla="*/ 3109460 h 6367455"/>
                <a:gd name="connsiteX1627" fmla="*/ 1082642 w 6891715"/>
                <a:gd name="connsiteY1627" fmla="*/ 3121874 h 6367455"/>
                <a:gd name="connsiteX1628" fmla="*/ 1108678 w 6891715"/>
                <a:gd name="connsiteY1628" fmla="*/ 3115508 h 6367455"/>
                <a:gd name="connsiteX1629" fmla="*/ 1111218 w 6891715"/>
                <a:gd name="connsiteY1629" fmla="*/ 3125057 h 6367455"/>
                <a:gd name="connsiteX1630" fmla="*/ 1097247 w 6891715"/>
                <a:gd name="connsiteY1630" fmla="*/ 3135879 h 6367455"/>
                <a:gd name="connsiteX1631" fmla="*/ 1089310 w 6891715"/>
                <a:gd name="connsiteY1631" fmla="*/ 3154022 h 6367455"/>
                <a:gd name="connsiteX1632" fmla="*/ 1080737 w 6891715"/>
                <a:gd name="connsiteY1632" fmla="*/ 3159115 h 6367455"/>
                <a:gd name="connsiteX1633" fmla="*/ 1079784 w 6891715"/>
                <a:gd name="connsiteY1633" fmla="*/ 3152749 h 6367455"/>
                <a:gd name="connsiteX1634" fmla="*/ 1081372 w 6891715"/>
                <a:gd name="connsiteY1634" fmla="*/ 3135879 h 6367455"/>
                <a:gd name="connsiteX1635" fmla="*/ 1066766 w 6891715"/>
                <a:gd name="connsiteY1635" fmla="*/ 3136198 h 6367455"/>
                <a:gd name="connsiteX1636" fmla="*/ 1059148 w 6891715"/>
                <a:gd name="connsiteY1636" fmla="*/ 3139381 h 6367455"/>
                <a:gd name="connsiteX1637" fmla="*/ 1055971 w 6891715"/>
                <a:gd name="connsiteY1637" fmla="*/ 3132060 h 6367455"/>
                <a:gd name="connsiteX1638" fmla="*/ 1045494 w 6891715"/>
                <a:gd name="connsiteY1638" fmla="*/ 3119009 h 6367455"/>
                <a:gd name="connsiteX1639" fmla="*/ 1046446 w 6891715"/>
                <a:gd name="connsiteY1639" fmla="*/ 3112006 h 6367455"/>
                <a:gd name="connsiteX1640" fmla="*/ 1044224 w 6891715"/>
                <a:gd name="connsiteY1640" fmla="*/ 3098320 h 6367455"/>
                <a:gd name="connsiteX1641" fmla="*/ 1032158 w 6891715"/>
                <a:gd name="connsiteY1641" fmla="*/ 3089726 h 6367455"/>
                <a:gd name="connsiteX1642" fmla="*/ 1032793 w 6891715"/>
                <a:gd name="connsiteY1642" fmla="*/ 3102457 h 6367455"/>
                <a:gd name="connsiteX1643" fmla="*/ 1019777 w 6891715"/>
                <a:gd name="connsiteY1643" fmla="*/ 3099275 h 6367455"/>
                <a:gd name="connsiteX1644" fmla="*/ 1012474 w 6891715"/>
                <a:gd name="connsiteY1644" fmla="*/ 3087816 h 6367455"/>
                <a:gd name="connsiteX1645" fmla="*/ 1008027 w 6891715"/>
                <a:gd name="connsiteY1645" fmla="*/ 3077312 h 6367455"/>
                <a:gd name="connsiteX1646" fmla="*/ 1015331 w 6891715"/>
                <a:gd name="connsiteY1646" fmla="*/ 3068718 h 6367455"/>
                <a:gd name="connsiteX1647" fmla="*/ 1023904 w 6891715"/>
                <a:gd name="connsiteY1647" fmla="*/ 3075084 h 6367455"/>
                <a:gd name="connsiteX1648" fmla="*/ 1028031 w 6891715"/>
                <a:gd name="connsiteY1648" fmla="*/ 3071901 h 6367455"/>
                <a:gd name="connsiteX1649" fmla="*/ 1023904 w 6891715"/>
                <a:gd name="connsiteY1649" fmla="*/ 3055031 h 6367455"/>
                <a:gd name="connsiteX1650" fmla="*/ 1025491 w 6891715"/>
                <a:gd name="connsiteY1650" fmla="*/ 3045482 h 6367455"/>
                <a:gd name="connsiteX1651" fmla="*/ 1032158 w 6891715"/>
                <a:gd name="connsiteY1651" fmla="*/ 3060123 h 6367455"/>
                <a:gd name="connsiteX1652" fmla="*/ 1049304 w 6891715"/>
                <a:gd name="connsiteY1652" fmla="*/ 3065217 h 6367455"/>
                <a:gd name="connsiteX1653" fmla="*/ 1039462 w 6891715"/>
                <a:gd name="connsiteY1653" fmla="*/ 3043254 h 6367455"/>
                <a:gd name="connsiteX1654" fmla="*/ 2663477 w 6891715"/>
                <a:gd name="connsiteY1654" fmla="*/ 3014652 h 6367455"/>
                <a:gd name="connsiteX1655" fmla="*/ 2668550 w 6891715"/>
                <a:gd name="connsiteY1655" fmla="*/ 3015608 h 6367455"/>
                <a:gd name="connsiteX1656" fmla="*/ 2660624 w 6891715"/>
                <a:gd name="connsiteY1656" fmla="*/ 3025162 h 6367455"/>
                <a:gd name="connsiteX1657" fmla="*/ 2651113 w 6891715"/>
                <a:gd name="connsiteY1657" fmla="*/ 3049369 h 6367455"/>
                <a:gd name="connsiteX1658" fmla="*/ 2659673 w 6891715"/>
                <a:gd name="connsiteY1658" fmla="*/ 3062110 h 6367455"/>
                <a:gd name="connsiteX1659" fmla="*/ 2667282 w 6891715"/>
                <a:gd name="connsiteY1659" fmla="*/ 3079946 h 6367455"/>
                <a:gd name="connsiteX1660" fmla="*/ 2665379 w 6891715"/>
                <a:gd name="connsiteY1660" fmla="*/ 3098101 h 6367455"/>
                <a:gd name="connsiteX1661" fmla="*/ 2651747 w 6891715"/>
                <a:gd name="connsiteY1661" fmla="*/ 3118168 h 6367455"/>
                <a:gd name="connsiteX1662" fmla="*/ 2641284 w 6891715"/>
                <a:gd name="connsiteY1662" fmla="*/ 3138552 h 6367455"/>
                <a:gd name="connsiteX1663" fmla="*/ 2639382 w 6891715"/>
                <a:gd name="connsiteY1663" fmla="*/ 3148107 h 6367455"/>
                <a:gd name="connsiteX1664" fmla="*/ 2633992 w 6891715"/>
                <a:gd name="connsiteY1664" fmla="*/ 3144922 h 6367455"/>
                <a:gd name="connsiteX1665" fmla="*/ 2624481 w 6891715"/>
                <a:gd name="connsiteY1665" fmla="*/ 3135367 h 6367455"/>
                <a:gd name="connsiteX1666" fmla="*/ 2607361 w 6891715"/>
                <a:gd name="connsiteY1666" fmla="*/ 3133456 h 6367455"/>
                <a:gd name="connsiteX1667" fmla="*/ 2591509 w 6891715"/>
                <a:gd name="connsiteY1667" fmla="*/ 3129315 h 6367455"/>
                <a:gd name="connsiteX1668" fmla="*/ 2583266 w 6891715"/>
                <a:gd name="connsiteY1668" fmla="*/ 3137596 h 6367455"/>
                <a:gd name="connsiteX1669" fmla="*/ 2569316 w 6891715"/>
                <a:gd name="connsiteY1669" fmla="*/ 3133775 h 6367455"/>
                <a:gd name="connsiteX1670" fmla="*/ 2548392 w 6891715"/>
                <a:gd name="connsiteY1670" fmla="*/ 3148744 h 6367455"/>
                <a:gd name="connsiteX1671" fmla="*/ 2533808 w 6891715"/>
                <a:gd name="connsiteY1671" fmla="*/ 3141738 h 6367455"/>
                <a:gd name="connsiteX1672" fmla="*/ 2530003 w 6891715"/>
                <a:gd name="connsiteY1672" fmla="*/ 3127723 h 6367455"/>
                <a:gd name="connsiteX1673" fmla="*/ 2504006 w 6891715"/>
                <a:gd name="connsiteY1673" fmla="*/ 3142693 h 6367455"/>
                <a:gd name="connsiteX1674" fmla="*/ 2496714 w 6891715"/>
                <a:gd name="connsiteY1674" fmla="*/ 3155433 h 6367455"/>
                <a:gd name="connsiteX1675" fmla="*/ 2471351 w 6891715"/>
                <a:gd name="connsiteY1675" fmla="*/ 3164352 h 6367455"/>
                <a:gd name="connsiteX1676" fmla="*/ 2468180 w 6891715"/>
                <a:gd name="connsiteY1676" fmla="*/ 3181551 h 6367455"/>
                <a:gd name="connsiteX1677" fmla="*/ 2479277 w 6891715"/>
                <a:gd name="connsiteY1677" fmla="*/ 3189514 h 6367455"/>
                <a:gd name="connsiteX1678" fmla="*/ 2479277 w 6891715"/>
                <a:gd name="connsiteY1678" fmla="*/ 3193973 h 6367455"/>
                <a:gd name="connsiteX1679" fmla="*/ 2485617 w 6891715"/>
                <a:gd name="connsiteY1679" fmla="*/ 3200343 h 6367455"/>
                <a:gd name="connsiteX1680" fmla="*/ 2484666 w 6891715"/>
                <a:gd name="connsiteY1680" fmla="*/ 3214677 h 6367455"/>
                <a:gd name="connsiteX1681" fmla="*/ 2473887 w 6891715"/>
                <a:gd name="connsiteY1681" fmla="*/ 3211809 h 6367455"/>
                <a:gd name="connsiteX1682" fmla="*/ 2477057 w 6891715"/>
                <a:gd name="connsiteY1682" fmla="*/ 3200343 h 6367455"/>
                <a:gd name="connsiteX1683" fmla="*/ 2468814 w 6891715"/>
                <a:gd name="connsiteY1683" fmla="*/ 3205439 h 6367455"/>
                <a:gd name="connsiteX1684" fmla="*/ 2458986 w 6891715"/>
                <a:gd name="connsiteY1684" fmla="*/ 3192062 h 6367455"/>
                <a:gd name="connsiteX1685" fmla="*/ 2449475 w 6891715"/>
                <a:gd name="connsiteY1685" fmla="*/ 3187921 h 6367455"/>
                <a:gd name="connsiteX1686" fmla="*/ 2452328 w 6891715"/>
                <a:gd name="connsiteY1686" fmla="*/ 3178047 h 6367455"/>
                <a:gd name="connsiteX1687" fmla="*/ 2456767 w 6891715"/>
                <a:gd name="connsiteY1687" fmla="*/ 3149381 h 6367455"/>
                <a:gd name="connsiteX1688" fmla="*/ 2481813 w 6891715"/>
                <a:gd name="connsiteY1688" fmla="*/ 3128041 h 6367455"/>
                <a:gd name="connsiteX1689" fmla="*/ 2509396 w 6891715"/>
                <a:gd name="connsiteY1689" fmla="*/ 3122945 h 6367455"/>
                <a:gd name="connsiteX1690" fmla="*/ 2521760 w 6891715"/>
                <a:gd name="connsiteY1690" fmla="*/ 3114345 h 6367455"/>
                <a:gd name="connsiteX1691" fmla="*/ 2562024 w 6891715"/>
                <a:gd name="connsiteY1691" fmla="*/ 3109568 h 6367455"/>
                <a:gd name="connsiteX1692" fmla="*/ 2582632 w 6891715"/>
                <a:gd name="connsiteY1692" fmla="*/ 3077717 h 6367455"/>
                <a:gd name="connsiteX1693" fmla="*/ 2602605 w 6891715"/>
                <a:gd name="connsiteY1693" fmla="*/ 3055421 h 6367455"/>
                <a:gd name="connsiteX1694" fmla="*/ 2615287 w 6891715"/>
                <a:gd name="connsiteY1694" fmla="*/ 3047459 h 6367455"/>
                <a:gd name="connsiteX1695" fmla="*/ 2630188 w 6891715"/>
                <a:gd name="connsiteY1695" fmla="*/ 3047459 h 6367455"/>
                <a:gd name="connsiteX1696" fmla="*/ 2642553 w 6891715"/>
                <a:gd name="connsiteY1696" fmla="*/ 3036947 h 6367455"/>
                <a:gd name="connsiteX1697" fmla="*/ 3448413 w 6891715"/>
                <a:gd name="connsiteY1697" fmla="*/ 2979732 h 6367455"/>
                <a:gd name="connsiteX1698" fmla="*/ 3453791 w 6891715"/>
                <a:gd name="connsiteY1698" fmla="*/ 2990488 h 6367455"/>
                <a:gd name="connsiteX1699" fmla="*/ 3465498 w 6891715"/>
                <a:gd name="connsiteY1699" fmla="*/ 2979732 h 6367455"/>
                <a:gd name="connsiteX1700" fmla="*/ 3471826 w 6891715"/>
                <a:gd name="connsiteY1700" fmla="*/ 2991437 h 6367455"/>
                <a:gd name="connsiteX1701" fmla="*/ 3467396 w 6891715"/>
                <a:gd name="connsiteY1701" fmla="*/ 3010102 h 6367455"/>
                <a:gd name="connsiteX1702" fmla="*/ 3453159 w 6891715"/>
                <a:gd name="connsiteY1702" fmla="*/ 3013582 h 6367455"/>
                <a:gd name="connsiteX1703" fmla="*/ 3450311 w 6891715"/>
                <a:gd name="connsiteY1703" fmla="*/ 3061035 h 6367455"/>
                <a:gd name="connsiteX1704" fmla="*/ 3458537 w 6891715"/>
                <a:gd name="connsiteY1704" fmla="*/ 3074321 h 6367455"/>
                <a:gd name="connsiteX1705" fmla="*/ 3441769 w 6891715"/>
                <a:gd name="connsiteY1705" fmla="*/ 3080016 h 6367455"/>
                <a:gd name="connsiteX1706" fmla="*/ 3442085 w 6891715"/>
                <a:gd name="connsiteY1706" fmla="*/ 3097415 h 6367455"/>
                <a:gd name="connsiteX1707" fmla="*/ 3430378 w 6891715"/>
                <a:gd name="connsiteY1707" fmla="*/ 3099630 h 6367455"/>
                <a:gd name="connsiteX1708" fmla="*/ 3407598 w 6891715"/>
                <a:gd name="connsiteY1708" fmla="*/ 3133480 h 6367455"/>
                <a:gd name="connsiteX1709" fmla="*/ 3408547 w 6891715"/>
                <a:gd name="connsiteY1709" fmla="*/ 3149296 h 6367455"/>
                <a:gd name="connsiteX1710" fmla="*/ 3381338 w 6891715"/>
                <a:gd name="connsiteY1710" fmla="*/ 3155940 h 6367455"/>
                <a:gd name="connsiteX1711" fmla="*/ 3399056 w 6891715"/>
                <a:gd name="connsiteY1711" fmla="*/ 3131898 h 6367455"/>
                <a:gd name="connsiteX1712" fmla="*/ 3405384 w 6891715"/>
                <a:gd name="connsiteY1712" fmla="*/ 3121142 h 6367455"/>
                <a:gd name="connsiteX1713" fmla="*/ 3388615 w 6891715"/>
                <a:gd name="connsiteY1713" fmla="*/ 3129683 h 6367455"/>
                <a:gd name="connsiteX1714" fmla="*/ 3390197 w 6891715"/>
                <a:gd name="connsiteY1714" fmla="*/ 3106272 h 6367455"/>
                <a:gd name="connsiteX1715" fmla="*/ 3384818 w 6891715"/>
                <a:gd name="connsiteY1715" fmla="*/ 3092037 h 6367455"/>
                <a:gd name="connsiteX1716" fmla="*/ 3394626 w 6891715"/>
                <a:gd name="connsiteY1716" fmla="*/ 3078118 h 6367455"/>
                <a:gd name="connsiteX1717" fmla="*/ 3384502 w 6891715"/>
                <a:gd name="connsiteY1717" fmla="*/ 3050912 h 6367455"/>
                <a:gd name="connsiteX1718" fmla="*/ 3412977 w 6891715"/>
                <a:gd name="connsiteY1718" fmla="*/ 3012000 h 6367455"/>
                <a:gd name="connsiteX1719" fmla="*/ 3414559 w 6891715"/>
                <a:gd name="connsiteY1719" fmla="*/ 2994917 h 6367455"/>
                <a:gd name="connsiteX1720" fmla="*/ 3442085 w 6891715"/>
                <a:gd name="connsiteY1720" fmla="*/ 2991437 h 6367455"/>
                <a:gd name="connsiteX1721" fmla="*/ 3493415 w 6891715"/>
                <a:gd name="connsiteY1721" fmla="*/ 2962270 h 6367455"/>
                <a:gd name="connsiteX1722" fmla="*/ 3495638 w 6891715"/>
                <a:gd name="connsiteY1722" fmla="*/ 2975755 h 6367455"/>
                <a:gd name="connsiteX1723" fmla="*/ 3483890 w 6891715"/>
                <a:gd name="connsiteY1723" fmla="*/ 2974150 h 6367455"/>
                <a:gd name="connsiteX1724" fmla="*/ 3475318 w 6891715"/>
                <a:gd name="connsiteY1724" fmla="*/ 2990845 h 6367455"/>
                <a:gd name="connsiteX1725" fmla="*/ 3473413 w 6891715"/>
                <a:gd name="connsiteY1725" fmla="*/ 2976076 h 6367455"/>
                <a:gd name="connsiteX1726" fmla="*/ 2769847 w 6891715"/>
                <a:gd name="connsiteY1726" fmla="*/ 2960682 h 6367455"/>
                <a:gd name="connsiteX1727" fmla="*/ 2770150 w 6891715"/>
                <a:gd name="connsiteY1727" fmla="*/ 2978807 h 6367455"/>
                <a:gd name="connsiteX1728" fmla="*/ 2761986 w 6891715"/>
                <a:gd name="connsiteY1728" fmla="*/ 2994019 h 6367455"/>
                <a:gd name="connsiteX1729" fmla="*/ 2751100 w 6891715"/>
                <a:gd name="connsiteY1729" fmla="*/ 2971363 h 6367455"/>
                <a:gd name="connsiteX1730" fmla="*/ 2754728 w 6891715"/>
                <a:gd name="connsiteY1730" fmla="*/ 2961977 h 6367455"/>
                <a:gd name="connsiteX1731" fmla="*/ 1053114 w 6891715"/>
                <a:gd name="connsiteY1731" fmla="*/ 2895591 h 6367455"/>
                <a:gd name="connsiteX1732" fmla="*/ 1060733 w 6891715"/>
                <a:gd name="connsiteY1732" fmla="*/ 2896547 h 6367455"/>
                <a:gd name="connsiteX1733" fmla="*/ 1066448 w 6891715"/>
                <a:gd name="connsiteY1733" fmla="*/ 2921057 h 6367455"/>
                <a:gd name="connsiteX1734" fmla="*/ 1051527 w 6891715"/>
                <a:gd name="connsiteY1734" fmla="*/ 2933787 h 6367455"/>
                <a:gd name="connsiteX1735" fmla="*/ 1053749 w 6891715"/>
                <a:gd name="connsiteY1735" fmla="*/ 2941110 h 6367455"/>
                <a:gd name="connsiteX1736" fmla="*/ 1068353 w 6891715"/>
                <a:gd name="connsiteY1736" fmla="*/ 2926149 h 6367455"/>
                <a:gd name="connsiteX1737" fmla="*/ 1071528 w 6891715"/>
                <a:gd name="connsiteY1737" fmla="*/ 2931239 h 6367455"/>
                <a:gd name="connsiteX1738" fmla="*/ 1063274 w 6891715"/>
                <a:gd name="connsiteY1738" fmla="*/ 2946204 h 6367455"/>
                <a:gd name="connsiteX1739" fmla="*/ 1051844 w 6891715"/>
                <a:gd name="connsiteY1739" fmla="*/ 2947478 h 6367455"/>
                <a:gd name="connsiteX1740" fmla="*/ 1042318 w 6891715"/>
                <a:gd name="connsiteY1740" fmla="*/ 2957981 h 6367455"/>
                <a:gd name="connsiteX1741" fmla="*/ 1030571 w 6891715"/>
                <a:gd name="connsiteY1741" fmla="*/ 2965621 h 6367455"/>
                <a:gd name="connsiteX1742" fmla="*/ 1041365 w 6891715"/>
                <a:gd name="connsiteY1742" fmla="*/ 2967849 h 6367455"/>
                <a:gd name="connsiteX1743" fmla="*/ 1043271 w 6891715"/>
                <a:gd name="connsiteY1743" fmla="*/ 2977080 h 6367455"/>
                <a:gd name="connsiteX1744" fmla="*/ 1040413 w 6891715"/>
                <a:gd name="connsiteY1744" fmla="*/ 2983446 h 6367455"/>
                <a:gd name="connsiteX1745" fmla="*/ 1028983 w 6891715"/>
                <a:gd name="connsiteY1745" fmla="*/ 2991722 h 6367455"/>
                <a:gd name="connsiteX1746" fmla="*/ 1020413 w 6891715"/>
                <a:gd name="connsiteY1746" fmla="*/ 2991085 h 6367455"/>
                <a:gd name="connsiteX1747" fmla="*/ 1010885 w 6891715"/>
                <a:gd name="connsiteY1747" fmla="*/ 2990130 h 6367455"/>
                <a:gd name="connsiteX1748" fmla="*/ 1009614 w 6891715"/>
                <a:gd name="connsiteY1748" fmla="*/ 2997451 h 6367455"/>
                <a:gd name="connsiteX1749" fmla="*/ 1004853 w 6891715"/>
                <a:gd name="connsiteY1749" fmla="*/ 3013366 h 6367455"/>
                <a:gd name="connsiteX1750" fmla="*/ 987717 w 6891715"/>
                <a:gd name="connsiteY1750" fmla="*/ 3021006 h 6367455"/>
                <a:gd name="connsiteX1751" fmla="*/ 976287 w 6891715"/>
                <a:gd name="connsiteY1751" fmla="*/ 3013366 h 6367455"/>
                <a:gd name="connsiteX1752" fmla="*/ 986765 w 6891715"/>
                <a:gd name="connsiteY1752" fmla="*/ 3006045 h 6367455"/>
                <a:gd name="connsiteX1753" fmla="*/ 995010 w 6891715"/>
                <a:gd name="connsiteY1753" fmla="*/ 2991085 h 6367455"/>
                <a:gd name="connsiteX1754" fmla="*/ 986447 w 6891715"/>
                <a:gd name="connsiteY1754" fmla="*/ 2987266 h 6367455"/>
                <a:gd name="connsiteX1755" fmla="*/ 983272 w 6891715"/>
                <a:gd name="connsiteY1755" fmla="*/ 2980900 h 6367455"/>
                <a:gd name="connsiteX1756" fmla="*/ 991845 w 6891715"/>
                <a:gd name="connsiteY1756" fmla="*/ 2974534 h 6367455"/>
                <a:gd name="connsiteX1757" fmla="*/ 980097 w 6891715"/>
                <a:gd name="connsiteY1757" fmla="*/ 2974534 h 6367455"/>
                <a:gd name="connsiteX1758" fmla="*/ 976605 w 6891715"/>
                <a:gd name="connsiteY1758" fmla="*/ 2955434 h 6367455"/>
                <a:gd name="connsiteX1759" fmla="*/ 989305 w 6891715"/>
                <a:gd name="connsiteY1759" fmla="*/ 2938244 h 6367455"/>
                <a:gd name="connsiteX1760" fmla="*/ 995645 w 6891715"/>
                <a:gd name="connsiteY1760" fmla="*/ 2945568 h 6367455"/>
                <a:gd name="connsiteX1761" fmla="*/ 996597 w 6891715"/>
                <a:gd name="connsiteY1761" fmla="*/ 2940473 h 6367455"/>
                <a:gd name="connsiteX1762" fmla="*/ 1009297 w 6891715"/>
                <a:gd name="connsiteY1762" fmla="*/ 2942384 h 6367455"/>
                <a:gd name="connsiteX1763" fmla="*/ 1012473 w 6891715"/>
                <a:gd name="connsiteY1763" fmla="*/ 2950025 h 6367455"/>
                <a:gd name="connsiteX1764" fmla="*/ 1012473 w 6891715"/>
                <a:gd name="connsiteY1764" fmla="*/ 2939200 h 6367455"/>
                <a:gd name="connsiteX1765" fmla="*/ 1014377 w 6891715"/>
                <a:gd name="connsiteY1765" fmla="*/ 2930921 h 6367455"/>
                <a:gd name="connsiteX1766" fmla="*/ 1042000 w 6891715"/>
                <a:gd name="connsiteY1766" fmla="*/ 2909597 h 6367455"/>
                <a:gd name="connsiteX1767" fmla="*/ 1051209 w 6891715"/>
                <a:gd name="connsiteY1767" fmla="*/ 2904186 h 6367455"/>
                <a:gd name="connsiteX1768" fmla="*/ 1350059 w 6891715"/>
                <a:gd name="connsiteY1768" fmla="*/ 2857495 h 6367455"/>
                <a:gd name="connsiteX1769" fmla="*/ 1357674 w 6891715"/>
                <a:gd name="connsiteY1769" fmla="*/ 2864802 h 6367455"/>
                <a:gd name="connsiteX1770" fmla="*/ 1355452 w 6891715"/>
                <a:gd name="connsiteY1770" fmla="*/ 2876239 h 6367455"/>
                <a:gd name="connsiteX1771" fmla="*/ 1359577 w 6891715"/>
                <a:gd name="connsiteY1771" fmla="*/ 2883863 h 6367455"/>
                <a:gd name="connsiteX1772" fmla="*/ 1370365 w 6891715"/>
                <a:gd name="connsiteY1772" fmla="*/ 2885769 h 6367455"/>
                <a:gd name="connsiteX1773" fmla="*/ 1361164 w 6891715"/>
                <a:gd name="connsiteY1773" fmla="*/ 2908962 h 6367455"/>
                <a:gd name="connsiteX1774" fmla="*/ 1339906 w 6891715"/>
                <a:gd name="connsiteY1774" fmla="*/ 2921989 h 6367455"/>
                <a:gd name="connsiteX1775" fmla="*/ 1307551 w 6891715"/>
                <a:gd name="connsiteY1775" fmla="*/ 2950584 h 6367455"/>
                <a:gd name="connsiteX1776" fmla="*/ 1298350 w 6891715"/>
                <a:gd name="connsiteY1776" fmla="*/ 2965517 h 6367455"/>
                <a:gd name="connsiteX1777" fmla="*/ 1284393 w 6891715"/>
                <a:gd name="connsiteY1777" fmla="*/ 2971871 h 6367455"/>
                <a:gd name="connsiteX1778" fmla="*/ 1283441 w 6891715"/>
                <a:gd name="connsiteY1778" fmla="*/ 2979495 h 6367455"/>
                <a:gd name="connsiteX1779" fmla="*/ 1266628 w 6891715"/>
                <a:gd name="connsiteY1779" fmla="*/ 2996334 h 6367455"/>
                <a:gd name="connsiteX1780" fmla="*/ 1259332 w 6891715"/>
                <a:gd name="connsiteY1780" fmla="*/ 2995381 h 6367455"/>
                <a:gd name="connsiteX1781" fmla="*/ 1243469 w 6891715"/>
                <a:gd name="connsiteY1781" fmla="*/ 2999829 h 6367455"/>
                <a:gd name="connsiteX1782" fmla="*/ 1258381 w 6891715"/>
                <a:gd name="connsiteY1782" fmla="*/ 3002688 h 6367455"/>
                <a:gd name="connsiteX1783" fmla="*/ 1261553 w 6891715"/>
                <a:gd name="connsiteY1783" fmla="*/ 3008089 h 6367455"/>
                <a:gd name="connsiteX1784" fmla="*/ 1290103 w 6891715"/>
                <a:gd name="connsiteY1784" fmla="*/ 2999193 h 6367455"/>
                <a:gd name="connsiteX1785" fmla="*/ 1295496 w 6891715"/>
                <a:gd name="connsiteY1785" fmla="*/ 3001417 h 6367455"/>
                <a:gd name="connsiteX1786" fmla="*/ 1278683 w 6891715"/>
                <a:gd name="connsiteY1786" fmla="*/ 3023657 h 6367455"/>
                <a:gd name="connsiteX1787" fmla="*/ 1272973 w 6891715"/>
                <a:gd name="connsiteY1787" fmla="*/ 3016667 h 6367455"/>
                <a:gd name="connsiteX1788" fmla="*/ 1246006 w 6891715"/>
                <a:gd name="connsiteY1788" fmla="*/ 3027152 h 6367455"/>
                <a:gd name="connsiteX1789" fmla="*/ 1232366 w 6891715"/>
                <a:gd name="connsiteY1789" fmla="*/ 3043037 h 6367455"/>
                <a:gd name="connsiteX1790" fmla="*/ 1233635 w 6891715"/>
                <a:gd name="connsiteY1790" fmla="*/ 3047167 h 6367455"/>
                <a:gd name="connsiteX1791" fmla="*/ 1246006 w 6891715"/>
                <a:gd name="connsiteY1791" fmla="*/ 3037636 h 6367455"/>
                <a:gd name="connsiteX1792" fmla="*/ 1261870 w 6891715"/>
                <a:gd name="connsiteY1792" fmla="*/ 3031282 h 6367455"/>
                <a:gd name="connsiteX1793" fmla="*/ 1267262 w 6891715"/>
                <a:gd name="connsiteY1793" fmla="*/ 3030964 h 6367455"/>
                <a:gd name="connsiteX1794" fmla="*/ 1261870 w 6891715"/>
                <a:gd name="connsiteY1794" fmla="*/ 3052251 h 6367455"/>
                <a:gd name="connsiteX1795" fmla="*/ 1251719 w 6891715"/>
                <a:gd name="connsiteY1795" fmla="*/ 3057652 h 6367455"/>
                <a:gd name="connsiteX1796" fmla="*/ 1240931 w 6891715"/>
                <a:gd name="connsiteY1796" fmla="*/ 3060193 h 6367455"/>
                <a:gd name="connsiteX1797" fmla="*/ 1234586 w 6891715"/>
                <a:gd name="connsiteY1797" fmla="*/ 3058923 h 6367455"/>
                <a:gd name="connsiteX1798" fmla="*/ 1231415 w 6891715"/>
                <a:gd name="connsiteY1798" fmla="*/ 3062099 h 6367455"/>
                <a:gd name="connsiteX1799" fmla="*/ 1248227 w 6891715"/>
                <a:gd name="connsiteY1799" fmla="*/ 3072584 h 6367455"/>
                <a:gd name="connsiteX1800" fmla="*/ 1255844 w 6891715"/>
                <a:gd name="connsiteY1800" fmla="*/ 3071313 h 6367455"/>
                <a:gd name="connsiteX1801" fmla="*/ 1272656 w 6891715"/>
                <a:gd name="connsiteY1801" fmla="*/ 3057652 h 6367455"/>
                <a:gd name="connsiteX1802" fmla="*/ 1267262 w 6891715"/>
                <a:gd name="connsiteY1802" fmla="*/ 3051297 h 6367455"/>
                <a:gd name="connsiteX1803" fmla="*/ 1289468 w 6891715"/>
                <a:gd name="connsiteY1803" fmla="*/ 3046849 h 6367455"/>
                <a:gd name="connsiteX1804" fmla="*/ 1293592 w 6891715"/>
                <a:gd name="connsiteY1804" fmla="*/ 3042719 h 6367455"/>
                <a:gd name="connsiteX1805" fmla="*/ 1308502 w 6891715"/>
                <a:gd name="connsiteY1805" fmla="*/ 3041448 h 6367455"/>
                <a:gd name="connsiteX1806" fmla="*/ 1318970 w 6891715"/>
                <a:gd name="connsiteY1806" fmla="*/ 3038271 h 6367455"/>
                <a:gd name="connsiteX1807" fmla="*/ 1327217 w 6891715"/>
                <a:gd name="connsiteY1807" fmla="*/ 3031599 h 6367455"/>
                <a:gd name="connsiteX1808" fmla="*/ 1342126 w 6891715"/>
                <a:gd name="connsiteY1808" fmla="*/ 3025245 h 6367455"/>
                <a:gd name="connsiteX1809" fmla="*/ 1358942 w 6891715"/>
                <a:gd name="connsiteY1809" fmla="*/ 3031282 h 6367455"/>
                <a:gd name="connsiteX1810" fmla="*/ 1371634 w 6891715"/>
                <a:gd name="connsiteY1810" fmla="*/ 3035730 h 6367455"/>
                <a:gd name="connsiteX1811" fmla="*/ 1382421 w 6891715"/>
                <a:gd name="connsiteY1811" fmla="*/ 3030011 h 6367455"/>
                <a:gd name="connsiteX1812" fmla="*/ 1401459 w 6891715"/>
                <a:gd name="connsiteY1812" fmla="*/ 3024610 h 6367455"/>
                <a:gd name="connsiteX1813" fmla="*/ 1414150 w 6891715"/>
                <a:gd name="connsiteY1813" fmla="*/ 3030964 h 6367455"/>
                <a:gd name="connsiteX1814" fmla="*/ 1437305 w 6891715"/>
                <a:gd name="connsiteY1814" fmla="*/ 3028423 h 6367455"/>
                <a:gd name="connsiteX1815" fmla="*/ 1461412 w 6891715"/>
                <a:gd name="connsiteY1815" fmla="*/ 3029375 h 6367455"/>
                <a:gd name="connsiteX1816" fmla="*/ 1474101 w 6891715"/>
                <a:gd name="connsiteY1816" fmla="*/ 3033506 h 6367455"/>
                <a:gd name="connsiteX1817" fmla="*/ 1481080 w 6891715"/>
                <a:gd name="connsiteY1817" fmla="*/ 3052568 h 6367455"/>
                <a:gd name="connsiteX1818" fmla="*/ 1479176 w 6891715"/>
                <a:gd name="connsiteY1818" fmla="*/ 3086245 h 6367455"/>
                <a:gd name="connsiteX1819" fmla="*/ 1459192 w 6891715"/>
                <a:gd name="connsiteY1819" fmla="*/ 3112932 h 6367455"/>
                <a:gd name="connsiteX1820" fmla="*/ 1455069 w 6891715"/>
                <a:gd name="connsiteY1820" fmla="*/ 3142162 h 6367455"/>
                <a:gd name="connsiteX1821" fmla="*/ 1440795 w 6891715"/>
                <a:gd name="connsiteY1821" fmla="*/ 3172026 h 6367455"/>
                <a:gd name="connsiteX1822" fmla="*/ 1437940 w 6891715"/>
                <a:gd name="connsiteY1822" fmla="*/ 3193312 h 6367455"/>
                <a:gd name="connsiteX1823" fmla="*/ 1422080 w 6891715"/>
                <a:gd name="connsiteY1823" fmla="*/ 3203797 h 6367455"/>
                <a:gd name="connsiteX1824" fmla="*/ 1420812 w 6891715"/>
                <a:gd name="connsiteY1824" fmla="*/ 3217460 h 6367455"/>
                <a:gd name="connsiteX1825" fmla="*/ 1406535 w 6891715"/>
                <a:gd name="connsiteY1825" fmla="*/ 3226990 h 6367455"/>
                <a:gd name="connsiteX1826" fmla="*/ 1402092 w 6891715"/>
                <a:gd name="connsiteY1826" fmla="*/ 3238747 h 6367455"/>
                <a:gd name="connsiteX1827" fmla="*/ 1394161 w 6891715"/>
                <a:gd name="connsiteY1827" fmla="*/ 3252727 h 6367455"/>
                <a:gd name="connsiteX1828" fmla="*/ 1371634 w 6891715"/>
                <a:gd name="connsiteY1828" fmla="*/ 3245102 h 6367455"/>
                <a:gd name="connsiteX1829" fmla="*/ 1358942 w 6891715"/>
                <a:gd name="connsiteY1829" fmla="*/ 3257175 h 6367455"/>
                <a:gd name="connsiteX1830" fmla="*/ 1361164 w 6891715"/>
                <a:gd name="connsiteY1830" fmla="*/ 3262260 h 6367455"/>
                <a:gd name="connsiteX1831" fmla="*/ 1370682 w 6891715"/>
                <a:gd name="connsiteY1831" fmla="*/ 3255904 h 6367455"/>
                <a:gd name="connsiteX1832" fmla="*/ 1383373 w 6891715"/>
                <a:gd name="connsiteY1832" fmla="*/ 3254634 h 6367455"/>
                <a:gd name="connsiteX1833" fmla="*/ 1391940 w 6891715"/>
                <a:gd name="connsiteY1833" fmla="*/ 3260035 h 6367455"/>
                <a:gd name="connsiteX1834" fmla="*/ 1389718 w 6891715"/>
                <a:gd name="connsiteY1834" fmla="*/ 3266390 h 6367455"/>
                <a:gd name="connsiteX1835" fmla="*/ 1401459 w 6891715"/>
                <a:gd name="connsiteY1835" fmla="*/ 3270203 h 6367455"/>
                <a:gd name="connsiteX1836" fmla="*/ 1404631 w 6891715"/>
                <a:gd name="connsiteY1836" fmla="*/ 3277827 h 6367455"/>
                <a:gd name="connsiteX1837" fmla="*/ 1403679 w 6891715"/>
                <a:gd name="connsiteY1837" fmla="*/ 3283230 h 6367455"/>
                <a:gd name="connsiteX1838" fmla="*/ 1399237 w 6891715"/>
                <a:gd name="connsiteY1838" fmla="*/ 3289581 h 6367455"/>
                <a:gd name="connsiteX1839" fmla="*/ 1385911 w 6891715"/>
                <a:gd name="connsiteY1839" fmla="*/ 3289581 h 6367455"/>
                <a:gd name="connsiteX1840" fmla="*/ 1374172 w 6891715"/>
                <a:gd name="connsiteY1840" fmla="*/ 3288629 h 6367455"/>
                <a:gd name="connsiteX1841" fmla="*/ 1371000 w 6891715"/>
                <a:gd name="connsiteY1841" fmla="*/ 3297844 h 6367455"/>
                <a:gd name="connsiteX1842" fmla="*/ 1363702 w 6891715"/>
                <a:gd name="connsiteY1842" fmla="*/ 3307374 h 6367455"/>
                <a:gd name="connsiteX1843" fmla="*/ 1348790 w 6891715"/>
                <a:gd name="connsiteY1843" fmla="*/ 3314363 h 6367455"/>
                <a:gd name="connsiteX1844" fmla="*/ 1338636 w 6891715"/>
                <a:gd name="connsiteY1844" fmla="*/ 3312140 h 6367455"/>
                <a:gd name="connsiteX1845" fmla="*/ 1312944 w 6891715"/>
                <a:gd name="connsiteY1845" fmla="*/ 3312457 h 6367455"/>
                <a:gd name="connsiteX1846" fmla="*/ 1288834 w 6891715"/>
                <a:gd name="connsiteY1846" fmla="*/ 3314682 h 6367455"/>
                <a:gd name="connsiteX1847" fmla="*/ 1288834 w 6891715"/>
                <a:gd name="connsiteY1847" fmla="*/ 3319766 h 6367455"/>
                <a:gd name="connsiteX1848" fmla="*/ 1303426 w 6891715"/>
                <a:gd name="connsiteY1848" fmla="*/ 3317859 h 6367455"/>
                <a:gd name="connsiteX1849" fmla="*/ 1319287 w 6891715"/>
                <a:gd name="connsiteY1849" fmla="*/ 3319448 h 6367455"/>
                <a:gd name="connsiteX1850" fmla="*/ 1331022 w 6891715"/>
                <a:gd name="connsiteY1850" fmla="*/ 3323896 h 6367455"/>
                <a:gd name="connsiteX1851" fmla="*/ 1346886 w 6891715"/>
                <a:gd name="connsiteY1851" fmla="*/ 3328663 h 6367455"/>
                <a:gd name="connsiteX1852" fmla="*/ 1369412 w 6891715"/>
                <a:gd name="connsiteY1852" fmla="*/ 3330886 h 6367455"/>
                <a:gd name="connsiteX1853" fmla="*/ 1377662 w 6891715"/>
                <a:gd name="connsiteY1853" fmla="*/ 3328663 h 6367455"/>
                <a:gd name="connsiteX1854" fmla="*/ 1392257 w 6891715"/>
                <a:gd name="connsiteY1854" fmla="*/ 3315000 h 6367455"/>
                <a:gd name="connsiteX1855" fmla="*/ 1403996 w 6891715"/>
                <a:gd name="connsiteY1855" fmla="*/ 3315635 h 6367455"/>
                <a:gd name="connsiteX1856" fmla="*/ 1415736 w 6891715"/>
                <a:gd name="connsiteY1856" fmla="*/ 3321989 h 6367455"/>
                <a:gd name="connsiteX1857" fmla="*/ 1426204 w 6891715"/>
                <a:gd name="connsiteY1857" fmla="*/ 3333427 h 6367455"/>
                <a:gd name="connsiteX1858" fmla="*/ 1441112 w 6891715"/>
                <a:gd name="connsiteY1858" fmla="*/ 3338512 h 6367455"/>
                <a:gd name="connsiteX1859" fmla="*/ 1459192 w 6891715"/>
                <a:gd name="connsiteY1859" fmla="*/ 3345818 h 6367455"/>
                <a:gd name="connsiteX1860" fmla="*/ 1482666 w 6891715"/>
                <a:gd name="connsiteY1860" fmla="*/ 3379492 h 6367455"/>
                <a:gd name="connsiteX1861" fmla="*/ 1484252 w 6891715"/>
                <a:gd name="connsiteY1861" fmla="*/ 3380763 h 6367455"/>
                <a:gd name="connsiteX1862" fmla="*/ 1486474 w 6891715"/>
                <a:gd name="connsiteY1862" fmla="*/ 3382034 h 6367455"/>
                <a:gd name="connsiteX1863" fmla="*/ 1492503 w 6891715"/>
                <a:gd name="connsiteY1863" fmla="*/ 3385847 h 6367455"/>
                <a:gd name="connsiteX1864" fmla="*/ 1500748 w 6891715"/>
                <a:gd name="connsiteY1864" fmla="*/ 3389659 h 6367455"/>
                <a:gd name="connsiteX1865" fmla="*/ 1512809 w 6891715"/>
                <a:gd name="connsiteY1865" fmla="*/ 3414758 h 6367455"/>
                <a:gd name="connsiteX1866" fmla="*/ 1502335 w 6891715"/>
                <a:gd name="connsiteY1866" fmla="*/ 3420477 h 6367455"/>
                <a:gd name="connsiteX1867" fmla="*/ 1497895 w 6891715"/>
                <a:gd name="connsiteY1867" fmla="*/ 3429056 h 6367455"/>
                <a:gd name="connsiteX1868" fmla="*/ 1508679 w 6891715"/>
                <a:gd name="connsiteY1868" fmla="*/ 3433821 h 6367455"/>
                <a:gd name="connsiteX1869" fmla="*/ 1515344 w 6891715"/>
                <a:gd name="connsiteY1869" fmla="*/ 3449707 h 6367455"/>
                <a:gd name="connsiteX1870" fmla="*/ 1519468 w 6891715"/>
                <a:gd name="connsiteY1870" fmla="*/ 3486562 h 6367455"/>
                <a:gd name="connsiteX1871" fmla="*/ 1529300 w 6891715"/>
                <a:gd name="connsiteY1871" fmla="*/ 3508484 h 6367455"/>
                <a:gd name="connsiteX1872" fmla="*/ 1526130 w 6891715"/>
                <a:gd name="connsiteY1872" fmla="*/ 3514838 h 6367455"/>
                <a:gd name="connsiteX1873" fmla="*/ 1538820 w 6891715"/>
                <a:gd name="connsiteY1873" fmla="*/ 3520239 h 6367455"/>
                <a:gd name="connsiteX1874" fmla="*/ 1544213 w 6891715"/>
                <a:gd name="connsiteY1874" fmla="*/ 3527229 h 6367455"/>
                <a:gd name="connsiteX1875" fmla="*/ 1553094 w 6891715"/>
                <a:gd name="connsiteY1875" fmla="*/ 3538031 h 6367455"/>
                <a:gd name="connsiteX1876" fmla="*/ 1546752 w 6891715"/>
                <a:gd name="connsiteY1876" fmla="*/ 3549469 h 6367455"/>
                <a:gd name="connsiteX1877" fmla="*/ 1540406 w 6891715"/>
                <a:gd name="connsiteY1877" fmla="*/ 3565672 h 6367455"/>
                <a:gd name="connsiteX1878" fmla="*/ 1546752 w 6891715"/>
                <a:gd name="connsiteY1878" fmla="*/ 3559318 h 6367455"/>
                <a:gd name="connsiteX1879" fmla="*/ 1557220 w 6891715"/>
                <a:gd name="connsiteY1879" fmla="*/ 3557730 h 6367455"/>
                <a:gd name="connsiteX1880" fmla="*/ 1560393 w 6891715"/>
                <a:gd name="connsiteY1880" fmla="*/ 3552328 h 6367455"/>
                <a:gd name="connsiteX1881" fmla="*/ 1569910 w 6891715"/>
                <a:gd name="connsiteY1881" fmla="*/ 3552328 h 6367455"/>
                <a:gd name="connsiteX1882" fmla="*/ 1578475 w 6891715"/>
                <a:gd name="connsiteY1882" fmla="*/ 3560907 h 6367455"/>
                <a:gd name="connsiteX1883" fmla="*/ 1594337 w 6891715"/>
                <a:gd name="connsiteY1883" fmla="*/ 3572344 h 6367455"/>
                <a:gd name="connsiteX1884" fmla="*/ 1618764 w 6891715"/>
                <a:gd name="connsiteY1884" fmla="*/ 3594267 h 6367455"/>
                <a:gd name="connsiteX1885" fmla="*/ 1629867 w 6891715"/>
                <a:gd name="connsiteY1885" fmla="*/ 3618413 h 6367455"/>
                <a:gd name="connsiteX1886" fmla="*/ 1648901 w 6891715"/>
                <a:gd name="connsiteY1886" fmla="*/ 3631121 h 6367455"/>
                <a:gd name="connsiteX1887" fmla="*/ 1640335 w 6891715"/>
                <a:gd name="connsiteY1887" fmla="*/ 3642559 h 6367455"/>
                <a:gd name="connsiteX1888" fmla="*/ 1655563 w 6891715"/>
                <a:gd name="connsiteY1888" fmla="*/ 3681320 h 6367455"/>
                <a:gd name="connsiteX1889" fmla="*/ 1679355 w 6891715"/>
                <a:gd name="connsiteY1889" fmla="*/ 3704196 h 6367455"/>
                <a:gd name="connsiteX1890" fmla="*/ 1685700 w 6891715"/>
                <a:gd name="connsiteY1890" fmla="*/ 3721352 h 6367455"/>
                <a:gd name="connsiteX1891" fmla="*/ 1674914 w 6891715"/>
                <a:gd name="connsiteY1891" fmla="*/ 3709597 h 6367455"/>
                <a:gd name="connsiteX1892" fmla="*/ 1654928 w 6891715"/>
                <a:gd name="connsiteY1892" fmla="*/ 3713092 h 6367455"/>
                <a:gd name="connsiteX1893" fmla="*/ 1649535 w 6891715"/>
                <a:gd name="connsiteY1893" fmla="*/ 3708961 h 6367455"/>
                <a:gd name="connsiteX1894" fmla="*/ 1635894 w 6891715"/>
                <a:gd name="connsiteY1894" fmla="*/ 3708961 h 6367455"/>
                <a:gd name="connsiteX1895" fmla="*/ 1620032 w 6891715"/>
                <a:gd name="connsiteY1895" fmla="*/ 3699748 h 6367455"/>
                <a:gd name="connsiteX1896" fmla="*/ 1602902 w 6891715"/>
                <a:gd name="connsiteY1896" fmla="*/ 3700701 h 6367455"/>
                <a:gd name="connsiteX1897" fmla="*/ 1589261 w 6891715"/>
                <a:gd name="connsiteY1897" fmla="*/ 3700065 h 6367455"/>
                <a:gd name="connsiteX1898" fmla="*/ 1586406 w 6891715"/>
                <a:gd name="connsiteY1898" fmla="*/ 3706420 h 6367455"/>
                <a:gd name="connsiteX1899" fmla="*/ 1599730 w 6891715"/>
                <a:gd name="connsiteY1899" fmla="*/ 3705149 h 6367455"/>
                <a:gd name="connsiteX1900" fmla="*/ 1612419 w 6891715"/>
                <a:gd name="connsiteY1900" fmla="*/ 3705149 h 6367455"/>
                <a:gd name="connsiteX1901" fmla="*/ 1620984 w 6891715"/>
                <a:gd name="connsiteY1901" fmla="*/ 3712456 h 6367455"/>
                <a:gd name="connsiteX1902" fmla="*/ 1633674 w 6891715"/>
                <a:gd name="connsiteY1902" fmla="*/ 3713092 h 6367455"/>
                <a:gd name="connsiteX1903" fmla="*/ 1646363 w 6891715"/>
                <a:gd name="connsiteY1903" fmla="*/ 3712138 h 6367455"/>
                <a:gd name="connsiteX1904" fmla="*/ 1653976 w 6891715"/>
                <a:gd name="connsiteY1904" fmla="*/ 3722623 h 6367455"/>
                <a:gd name="connsiteX1905" fmla="*/ 1668569 w 6891715"/>
                <a:gd name="connsiteY1905" fmla="*/ 3729930 h 6367455"/>
                <a:gd name="connsiteX1906" fmla="*/ 1683796 w 6891715"/>
                <a:gd name="connsiteY1906" fmla="*/ 3745498 h 6367455"/>
                <a:gd name="connsiteX1907" fmla="*/ 1692361 w 6891715"/>
                <a:gd name="connsiteY1907" fmla="*/ 3760113 h 6367455"/>
                <a:gd name="connsiteX1908" fmla="*/ 1694899 w 6891715"/>
                <a:gd name="connsiteY1908" fmla="*/ 3787436 h 6367455"/>
                <a:gd name="connsiteX1909" fmla="*/ 1687286 w 6891715"/>
                <a:gd name="connsiteY1909" fmla="*/ 3799192 h 6367455"/>
                <a:gd name="connsiteX1910" fmla="*/ 1673962 w 6891715"/>
                <a:gd name="connsiteY1910" fmla="*/ 3811900 h 6367455"/>
                <a:gd name="connsiteX1911" fmla="*/ 1665397 w 6891715"/>
                <a:gd name="connsiteY1911" fmla="*/ 3830963 h 6367455"/>
                <a:gd name="connsiteX1912" fmla="*/ 1673962 w 6891715"/>
                <a:gd name="connsiteY1912" fmla="*/ 3841766 h 6367455"/>
                <a:gd name="connsiteX1913" fmla="*/ 1692044 w 6891715"/>
                <a:gd name="connsiteY1913" fmla="*/ 3848755 h 6367455"/>
                <a:gd name="connsiteX1914" fmla="*/ 1697437 w 6891715"/>
                <a:gd name="connsiteY1914" fmla="*/ 3846531 h 6367455"/>
                <a:gd name="connsiteX1915" fmla="*/ 1701561 w 6891715"/>
                <a:gd name="connsiteY1915" fmla="*/ 3831599 h 6367455"/>
                <a:gd name="connsiteX1916" fmla="*/ 1705368 w 6891715"/>
                <a:gd name="connsiteY1916" fmla="*/ 3820161 h 6367455"/>
                <a:gd name="connsiteX1917" fmla="*/ 1720278 w 6891715"/>
                <a:gd name="connsiteY1917" fmla="*/ 3816984 h 6367455"/>
                <a:gd name="connsiteX1918" fmla="*/ 1733918 w 6891715"/>
                <a:gd name="connsiteY1918" fmla="*/ 3814760 h 6367455"/>
                <a:gd name="connsiteX1919" fmla="*/ 1755173 w 6891715"/>
                <a:gd name="connsiteY1919" fmla="*/ 3818572 h 6367455"/>
                <a:gd name="connsiteX1920" fmla="*/ 1800854 w 6891715"/>
                <a:gd name="connsiteY1920" fmla="*/ 3826833 h 6367455"/>
                <a:gd name="connsiteX1921" fmla="*/ 1812592 w 6891715"/>
                <a:gd name="connsiteY1921" fmla="*/ 3845578 h 6367455"/>
                <a:gd name="connsiteX1922" fmla="*/ 1835115 w 6891715"/>
                <a:gd name="connsiteY1922" fmla="*/ 3887516 h 6367455"/>
                <a:gd name="connsiteX1923" fmla="*/ 1831308 w 6891715"/>
                <a:gd name="connsiteY1923" fmla="*/ 3910709 h 6367455"/>
                <a:gd name="connsiteX1924" fmla="*/ 1824964 w 6891715"/>
                <a:gd name="connsiteY1924" fmla="*/ 3936126 h 6367455"/>
                <a:gd name="connsiteX1925" fmla="*/ 1809419 w 6891715"/>
                <a:gd name="connsiteY1925" fmla="*/ 3962814 h 6367455"/>
                <a:gd name="connsiteX1926" fmla="*/ 1796730 w 6891715"/>
                <a:gd name="connsiteY1926" fmla="*/ 3960590 h 6367455"/>
                <a:gd name="connsiteX1927" fmla="*/ 1785310 w 6891715"/>
                <a:gd name="connsiteY1927" fmla="*/ 3966945 h 6367455"/>
                <a:gd name="connsiteX1928" fmla="*/ 1785310 w 6891715"/>
                <a:gd name="connsiteY1928" fmla="*/ 3980606 h 6367455"/>
                <a:gd name="connsiteX1929" fmla="*/ 1791655 w 6891715"/>
                <a:gd name="connsiteY1929" fmla="*/ 3986007 h 6367455"/>
                <a:gd name="connsiteX1930" fmla="*/ 1788482 w 6891715"/>
                <a:gd name="connsiteY1930" fmla="*/ 3996810 h 6367455"/>
                <a:gd name="connsiteX1931" fmla="*/ 1776745 w 6891715"/>
                <a:gd name="connsiteY1931" fmla="*/ 3999987 h 6367455"/>
                <a:gd name="connsiteX1932" fmla="*/ 1765642 w 6891715"/>
                <a:gd name="connsiteY1932" fmla="*/ 3998716 h 6367455"/>
                <a:gd name="connsiteX1933" fmla="*/ 1759297 w 6891715"/>
                <a:gd name="connsiteY1933" fmla="*/ 3994903 h 6367455"/>
                <a:gd name="connsiteX1934" fmla="*/ 1753904 w 6891715"/>
                <a:gd name="connsiteY1934" fmla="*/ 4003482 h 6367455"/>
                <a:gd name="connsiteX1935" fmla="*/ 1741215 w 6891715"/>
                <a:gd name="connsiteY1935" fmla="*/ 4002211 h 6367455"/>
                <a:gd name="connsiteX1936" fmla="*/ 1734870 w 6891715"/>
                <a:gd name="connsiteY1936" fmla="*/ 4005388 h 6367455"/>
                <a:gd name="connsiteX1937" fmla="*/ 1750732 w 6891715"/>
                <a:gd name="connsiteY1937" fmla="*/ 4014602 h 6367455"/>
                <a:gd name="connsiteX1938" fmla="*/ 1749780 w 6891715"/>
                <a:gd name="connsiteY1938" fmla="*/ 4023180 h 6367455"/>
                <a:gd name="connsiteX1939" fmla="*/ 1741532 w 6891715"/>
                <a:gd name="connsiteY1939" fmla="*/ 4031758 h 6367455"/>
                <a:gd name="connsiteX1940" fmla="*/ 1737408 w 6891715"/>
                <a:gd name="connsiteY1940" fmla="*/ 4046691 h 6367455"/>
                <a:gd name="connsiteX1941" fmla="*/ 1728843 w 6891715"/>
                <a:gd name="connsiteY1941" fmla="*/ 4053998 h 6367455"/>
                <a:gd name="connsiteX1942" fmla="*/ 1712981 w 6891715"/>
                <a:gd name="connsiteY1942" fmla="*/ 4047962 h 6367455"/>
                <a:gd name="connsiteX1943" fmla="*/ 1726622 w 6891715"/>
                <a:gd name="connsiteY1943" fmla="*/ 4058128 h 6367455"/>
                <a:gd name="connsiteX1944" fmla="*/ 1714250 w 6891715"/>
                <a:gd name="connsiteY1944" fmla="*/ 4069884 h 6367455"/>
                <a:gd name="connsiteX1945" fmla="*/ 1719643 w 6891715"/>
                <a:gd name="connsiteY1945" fmla="*/ 4075285 h 6367455"/>
                <a:gd name="connsiteX1946" fmla="*/ 1730112 w 6891715"/>
                <a:gd name="connsiteY1946" fmla="*/ 4063530 h 6367455"/>
                <a:gd name="connsiteX1947" fmla="*/ 1740898 w 6891715"/>
                <a:gd name="connsiteY1947" fmla="*/ 4072743 h 6367455"/>
                <a:gd name="connsiteX1948" fmla="*/ 1762152 w 6891715"/>
                <a:gd name="connsiteY1948" fmla="*/ 4075920 h 6367455"/>
                <a:gd name="connsiteX1949" fmla="*/ 1773255 w 6891715"/>
                <a:gd name="connsiteY1949" fmla="*/ 4070519 h 6367455"/>
                <a:gd name="connsiteX1950" fmla="*/ 1794510 w 6891715"/>
                <a:gd name="connsiteY1950" fmla="*/ 4063847 h 6367455"/>
                <a:gd name="connsiteX1951" fmla="*/ 1804027 w 6891715"/>
                <a:gd name="connsiteY1951" fmla="*/ 4065118 h 6367455"/>
                <a:gd name="connsiteX1952" fmla="*/ 1797682 w 6891715"/>
                <a:gd name="connsiteY1952" fmla="*/ 4074650 h 6367455"/>
                <a:gd name="connsiteX1953" fmla="*/ 1801171 w 6891715"/>
                <a:gd name="connsiteY1953" fmla="*/ 4096572 h 6367455"/>
                <a:gd name="connsiteX1954" fmla="*/ 1793875 w 6891715"/>
                <a:gd name="connsiteY1954" fmla="*/ 4105150 h 6367455"/>
                <a:gd name="connsiteX1955" fmla="*/ 1761200 w 6891715"/>
                <a:gd name="connsiteY1955" fmla="*/ 4113728 h 6367455"/>
                <a:gd name="connsiteX1956" fmla="*/ 1756125 w 6891715"/>
                <a:gd name="connsiteY1956" fmla="*/ 4134062 h 6367455"/>
                <a:gd name="connsiteX1957" fmla="*/ 1726622 w 6891715"/>
                <a:gd name="connsiteY1957" fmla="*/ 4139463 h 6367455"/>
                <a:gd name="connsiteX1958" fmla="*/ 1673010 w 6891715"/>
                <a:gd name="connsiteY1958" fmla="*/ 4158844 h 6367455"/>
                <a:gd name="connsiteX1959" fmla="*/ 1660956 w 6891715"/>
                <a:gd name="connsiteY1959" fmla="*/ 4150583 h 6367455"/>
                <a:gd name="connsiteX1960" fmla="*/ 1611468 w 6891715"/>
                <a:gd name="connsiteY1960" fmla="*/ 4149948 h 6367455"/>
                <a:gd name="connsiteX1961" fmla="*/ 1601950 w 6891715"/>
                <a:gd name="connsiteY1961" fmla="*/ 4165833 h 6367455"/>
                <a:gd name="connsiteX1962" fmla="*/ 1583868 w 6891715"/>
                <a:gd name="connsiteY1962" fmla="*/ 4158844 h 6367455"/>
                <a:gd name="connsiteX1963" fmla="*/ 1579744 w 6891715"/>
                <a:gd name="connsiteY1963" fmla="*/ 4148041 h 6367455"/>
                <a:gd name="connsiteX1964" fmla="*/ 1568958 w 6891715"/>
                <a:gd name="connsiteY1964" fmla="*/ 4147088 h 6367455"/>
                <a:gd name="connsiteX1965" fmla="*/ 1564834 w 6891715"/>
                <a:gd name="connsiteY1965" fmla="*/ 4144229 h 6367455"/>
                <a:gd name="connsiteX1966" fmla="*/ 1557220 w 6891715"/>
                <a:gd name="connsiteY1966" fmla="*/ 4153760 h 6367455"/>
                <a:gd name="connsiteX1967" fmla="*/ 1548972 w 6891715"/>
                <a:gd name="connsiteY1967" fmla="*/ 4149630 h 6367455"/>
                <a:gd name="connsiteX1968" fmla="*/ 1535013 w 6891715"/>
                <a:gd name="connsiteY1968" fmla="*/ 4131838 h 6367455"/>
                <a:gd name="connsiteX1969" fmla="*/ 1520103 w 6891715"/>
                <a:gd name="connsiteY1969" fmla="*/ 4131838 h 6367455"/>
                <a:gd name="connsiteX1970" fmla="*/ 1528668 w 6891715"/>
                <a:gd name="connsiteY1970" fmla="*/ 4139463 h 6367455"/>
                <a:gd name="connsiteX1971" fmla="*/ 1532792 w 6891715"/>
                <a:gd name="connsiteY1971" fmla="*/ 4145500 h 6367455"/>
                <a:gd name="connsiteX1972" fmla="*/ 1530254 w 6891715"/>
                <a:gd name="connsiteY1972" fmla="*/ 4151854 h 6367455"/>
                <a:gd name="connsiteX1973" fmla="*/ 1514075 w 6891715"/>
                <a:gd name="connsiteY1973" fmla="*/ 4162656 h 6367455"/>
                <a:gd name="connsiteX1974" fmla="*/ 1509948 w 6891715"/>
                <a:gd name="connsiteY1974" fmla="*/ 4168057 h 6367455"/>
                <a:gd name="connsiteX1975" fmla="*/ 1494090 w 6891715"/>
                <a:gd name="connsiteY1975" fmla="*/ 4165833 h 6367455"/>
                <a:gd name="connsiteX1976" fmla="*/ 1478224 w 6891715"/>
                <a:gd name="connsiteY1976" fmla="*/ 4159479 h 6367455"/>
                <a:gd name="connsiteX1977" fmla="*/ 1472832 w 6891715"/>
                <a:gd name="connsiteY1977" fmla="*/ 4168057 h 6367455"/>
                <a:gd name="connsiteX1978" fmla="*/ 1485838 w 6891715"/>
                <a:gd name="connsiteY1978" fmla="*/ 4176636 h 6367455"/>
                <a:gd name="connsiteX1979" fmla="*/ 1474101 w 6891715"/>
                <a:gd name="connsiteY1979" fmla="*/ 4191250 h 6367455"/>
                <a:gd name="connsiteX1980" fmla="*/ 1469977 w 6891715"/>
                <a:gd name="connsiteY1980" fmla="*/ 4187120 h 6367455"/>
                <a:gd name="connsiteX1981" fmla="*/ 1450946 w 6891715"/>
                <a:gd name="connsiteY1981" fmla="*/ 4184261 h 6367455"/>
                <a:gd name="connsiteX1982" fmla="*/ 1430645 w 6891715"/>
                <a:gd name="connsiteY1982" fmla="*/ 4191886 h 6367455"/>
                <a:gd name="connsiteX1983" fmla="*/ 1416053 w 6891715"/>
                <a:gd name="connsiteY1983" fmla="*/ 4168693 h 6367455"/>
                <a:gd name="connsiteX1984" fmla="*/ 1375758 w 6891715"/>
                <a:gd name="connsiteY1984" fmla="*/ 4165833 h 6367455"/>
                <a:gd name="connsiteX1985" fmla="*/ 1351645 w 6891715"/>
                <a:gd name="connsiteY1985" fmla="*/ 4183943 h 6367455"/>
                <a:gd name="connsiteX1986" fmla="*/ 1339906 w 6891715"/>
                <a:gd name="connsiteY1986" fmla="*/ 4182037 h 6367455"/>
                <a:gd name="connsiteX1987" fmla="*/ 1335781 w 6891715"/>
                <a:gd name="connsiteY1987" fmla="*/ 4172505 h 6367455"/>
                <a:gd name="connsiteX1988" fmla="*/ 1324997 w 6891715"/>
                <a:gd name="connsiteY1988" fmla="*/ 4196969 h 6367455"/>
                <a:gd name="connsiteX1989" fmla="*/ 1326582 w 6891715"/>
                <a:gd name="connsiteY1989" fmla="*/ 4231600 h 6367455"/>
                <a:gd name="connsiteX1990" fmla="*/ 1311992 w 6891715"/>
                <a:gd name="connsiteY1990" fmla="*/ 4234777 h 6367455"/>
                <a:gd name="connsiteX1991" fmla="*/ 1296130 w 6891715"/>
                <a:gd name="connsiteY1991" fmla="*/ 4227787 h 6367455"/>
                <a:gd name="connsiteX1992" fmla="*/ 1271704 w 6891715"/>
                <a:gd name="connsiteY1992" fmla="*/ 4224928 h 6367455"/>
                <a:gd name="connsiteX1993" fmla="*/ 1243152 w 6891715"/>
                <a:gd name="connsiteY1993" fmla="*/ 4215397 h 6367455"/>
                <a:gd name="connsiteX1994" fmla="*/ 1218725 w 6891715"/>
                <a:gd name="connsiteY1994" fmla="*/ 4217938 h 6367455"/>
                <a:gd name="connsiteX1995" fmla="*/ 1211112 w 6891715"/>
                <a:gd name="connsiteY1995" fmla="*/ 4233824 h 6367455"/>
                <a:gd name="connsiteX1996" fmla="*/ 1181926 w 6891715"/>
                <a:gd name="connsiteY1996" fmla="*/ 4251934 h 6367455"/>
                <a:gd name="connsiteX1997" fmla="*/ 1187319 w 6891715"/>
                <a:gd name="connsiteY1997" fmla="*/ 4266866 h 6367455"/>
                <a:gd name="connsiteX1998" fmla="*/ 1184464 w 6891715"/>
                <a:gd name="connsiteY1998" fmla="*/ 4275127 h 6367455"/>
                <a:gd name="connsiteX1999" fmla="*/ 1171774 w 6891715"/>
                <a:gd name="connsiteY1999" fmla="*/ 4270043 h 6367455"/>
                <a:gd name="connsiteX2000" fmla="*/ 1150519 w 6891715"/>
                <a:gd name="connsiteY2000" fmla="*/ 4257653 h 6367455"/>
                <a:gd name="connsiteX2001" fmla="*/ 1135608 w 6891715"/>
                <a:gd name="connsiteY2001" fmla="*/ 4262736 h 6367455"/>
                <a:gd name="connsiteX2002" fmla="*/ 1134657 w 6891715"/>
                <a:gd name="connsiteY2002" fmla="*/ 4274491 h 6367455"/>
                <a:gd name="connsiteX2003" fmla="*/ 1120698 w 6891715"/>
                <a:gd name="connsiteY2003" fmla="*/ 4263371 h 6367455"/>
                <a:gd name="connsiteX2004" fmla="*/ 1125139 w 6891715"/>
                <a:gd name="connsiteY2004" fmla="*/ 4249392 h 6367455"/>
                <a:gd name="connsiteX2005" fmla="*/ 1137512 w 6891715"/>
                <a:gd name="connsiteY2005" fmla="*/ 4250027 h 6367455"/>
                <a:gd name="connsiteX2006" fmla="*/ 1141636 w 6891715"/>
                <a:gd name="connsiteY2006" fmla="*/ 4243038 h 6367455"/>
                <a:gd name="connsiteX2007" fmla="*/ 1175264 w 6891715"/>
                <a:gd name="connsiteY2007" fmla="*/ 4223657 h 6367455"/>
                <a:gd name="connsiteX2008" fmla="*/ 1200326 w 6891715"/>
                <a:gd name="connsiteY2008" fmla="*/ 4180130 h 6367455"/>
                <a:gd name="connsiteX2009" fmla="*/ 1230146 w 6891715"/>
                <a:gd name="connsiteY2009" fmla="*/ 4169328 h 6367455"/>
                <a:gd name="connsiteX2010" fmla="*/ 1238711 w 6891715"/>
                <a:gd name="connsiteY2010" fmla="*/ 4117541 h 6367455"/>
                <a:gd name="connsiteX2011" fmla="*/ 1249498 w 6891715"/>
                <a:gd name="connsiteY2011" fmla="*/ 4116270 h 6367455"/>
                <a:gd name="connsiteX2012" fmla="*/ 1262187 w 6891715"/>
                <a:gd name="connsiteY2012" fmla="*/ 4123895 h 6367455"/>
                <a:gd name="connsiteX2013" fmla="*/ 1279000 w 6891715"/>
                <a:gd name="connsiteY2013" fmla="*/ 4109916 h 6367455"/>
                <a:gd name="connsiteX2014" fmla="*/ 1263138 w 6891715"/>
                <a:gd name="connsiteY2014" fmla="*/ 4114364 h 6367455"/>
                <a:gd name="connsiteX2015" fmla="*/ 1259967 w 6891715"/>
                <a:gd name="connsiteY2015" fmla="*/ 4107692 h 6367455"/>
                <a:gd name="connsiteX2016" fmla="*/ 1264090 w 6891715"/>
                <a:gd name="connsiteY2016" fmla="*/ 4094030 h 6367455"/>
                <a:gd name="connsiteX2017" fmla="*/ 1306282 w 6891715"/>
                <a:gd name="connsiteY2017" fmla="*/ 4087358 h 6367455"/>
                <a:gd name="connsiteX2018" fmla="*/ 1355135 w 6891715"/>
                <a:gd name="connsiteY2018" fmla="*/ 4095301 h 6367455"/>
                <a:gd name="connsiteX2019" fmla="*/ 1376076 w 6891715"/>
                <a:gd name="connsiteY2019" fmla="*/ 4093077 h 6367455"/>
                <a:gd name="connsiteX2020" fmla="*/ 1382421 w 6891715"/>
                <a:gd name="connsiteY2020" fmla="*/ 4064800 h 6367455"/>
                <a:gd name="connsiteX2021" fmla="*/ 1413832 w 6891715"/>
                <a:gd name="connsiteY2021" fmla="*/ 4045102 h 6367455"/>
                <a:gd name="connsiteX2022" fmla="*/ 1418908 w 6891715"/>
                <a:gd name="connsiteY2022" fmla="*/ 4026357 h 6367455"/>
                <a:gd name="connsiteX2023" fmla="*/ 1444918 w 6891715"/>
                <a:gd name="connsiteY2023" fmla="*/ 4000622 h 6367455"/>
                <a:gd name="connsiteX2024" fmla="*/ 1447139 w 6891715"/>
                <a:gd name="connsiteY2024" fmla="*/ 3991409 h 6367455"/>
                <a:gd name="connsiteX2025" fmla="*/ 1438574 w 6891715"/>
                <a:gd name="connsiteY2025" fmla="*/ 4001893 h 6367455"/>
                <a:gd name="connsiteX2026" fmla="*/ 1418908 w 6891715"/>
                <a:gd name="connsiteY2026" fmla="*/ 4017779 h 6367455"/>
                <a:gd name="connsiteX2027" fmla="*/ 1405900 w 6891715"/>
                <a:gd name="connsiteY2027" fmla="*/ 4024451 h 6367455"/>
                <a:gd name="connsiteX2028" fmla="*/ 1392575 w 6891715"/>
                <a:gd name="connsiteY2028" fmla="*/ 4039066 h 6367455"/>
                <a:gd name="connsiteX2029" fmla="*/ 1376711 w 6891715"/>
                <a:gd name="connsiteY2029" fmla="*/ 4041290 h 6367455"/>
                <a:gd name="connsiteX2030" fmla="*/ 1358942 w 6891715"/>
                <a:gd name="connsiteY2030" fmla="*/ 4059717 h 6367455"/>
                <a:gd name="connsiteX2031" fmla="*/ 1334512 w 6891715"/>
                <a:gd name="connsiteY2031" fmla="*/ 4065118 h 6367455"/>
                <a:gd name="connsiteX2032" fmla="*/ 1314530 w 6891715"/>
                <a:gd name="connsiteY2032" fmla="*/ 4043196 h 6367455"/>
                <a:gd name="connsiteX2033" fmla="*/ 1297082 w 6891715"/>
                <a:gd name="connsiteY2033" fmla="*/ 4025404 h 6367455"/>
                <a:gd name="connsiteX2034" fmla="*/ 1281538 w 6891715"/>
                <a:gd name="connsiteY2034" fmla="*/ 4039066 h 6367455"/>
                <a:gd name="connsiteX2035" fmla="*/ 1257112 w 6891715"/>
                <a:gd name="connsiteY2035" fmla="*/ 4038430 h 6367455"/>
                <a:gd name="connsiteX2036" fmla="*/ 1242517 w 6891715"/>
                <a:gd name="connsiteY2036" fmla="*/ 4032076 h 6367455"/>
                <a:gd name="connsiteX2037" fmla="*/ 1272656 w 6891715"/>
                <a:gd name="connsiteY2037" fmla="*/ 4013966 h 6367455"/>
                <a:gd name="connsiteX2038" fmla="*/ 1243152 w 6891715"/>
                <a:gd name="connsiteY2038" fmla="*/ 4013013 h 6367455"/>
                <a:gd name="connsiteX2039" fmla="*/ 1243152 w 6891715"/>
                <a:gd name="connsiteY2039" fmla="*/ 4002846 h 6367455"/>
                <a:gd name="connsiteX2040" fmla="*/ 1227608 w 6891715"/>
                <a:gd name="connsiteY2040" fmla="*/ 4016508 h 6367455"/>
                <a:gd name="connsiteX2041" fmla="*/ 1206353 w 6891715"/>
                <a:gd name="connsiteY2041" fmla="*/ 4023815 h 6367455"/>
                <a:gd name="connsiteX2042" fmla="*/ 1200008 w 6891715"/>
                <a:gd name="connsiteY2042" fmla="*/ 4034618 h 6367455"/>
                <a:gd name="connsiteX2043" fmla="*/ 1184464 w 6891715"/>
                <a:gd name="connsiteY2043" fmla="*/ 4034935 h 6367455"/>
                <a:gd name="connsiteX2044" fmla="*/ 1178754 w 6891715"/>
                <a:gd name="connsiteY2044" fmla="*/ 4020003 h 6367455"/>
                <a:gd name="connsiteX2045" fmla="*/ 1165112 w 6891715"/>
                <a:gd name="connsiteY2045" fmla="*/ 4013649 h 6367455"/>
                <a:gd name="connsiteX2046" fmla="*/ 1165112 w 6891715"/>
                <a:gd name="connsiteY2046" fmla="*/ 4005388 h 6367455"/>
                <a:gd name="connsiteX2047" fmla="*/ 1175580 w 6891715"/>
                <a:gd name="connsiteY2047" fmla="*/ 3994903 h 6367455"/>
                <a:gd name="connsiteX2048" fmla="*/ 1156546 w 6891715"/>
                <a:gd name="connsiteY2048" fmla="*/ 3991726 h 6367455"/>
                <a:gd name="connsiteX2049" fmla="*/ 1155277 w 6891715"/>
                <a:gd name="connsiteY2049" fmla="*/ 3988549 h 6367455"/>
                <a:gd name="connsiteX2050" fmla="*/ 1166064 w 6891715"/>
                <a:gd name="connsiteY2050" fmla="*/ 3989502 h 6367455"/>
                <a:gd name="connsiteX2051" fmla="*/ 1170823 w 6891715"/>
                <a:gd name="connsiteY2051" fmla="*/ 3982195 h 6367455"/>
                <a:gd name="connsiteX2052" fmla="*/ 1182560 w 6891715"/>
                <a:gd name="connsiteY2052" fmla="*/ 3972663 h 6367455"/>
                <a:gd name="connsiteX2053" fmla="*/ 1204767 w 6891715"/>
                <a:gd name="connsiteY2053" fmla="*/ 3971075 h 6367455"/>
                <a:gd name="connsiteX2054" fmla="*/ 1220312 w 6891715"/>
                <a:gd name="connsiteY2054" fmla="*/ 3958366 h 6367455"/>
                <a:gd name="connsiteX2055" fmla="*/ 1239663 w 6891715"/>
                <a:gd name="connsiteY2055" fmla="*/ 3944705 h 6367455"/>
                <a:gd name="connsiteX2056" fmla="*/ 1261553 w 6891715"/>
                <a:gd name="connsiteY2056" fmla="*/ 3933902 h 6367455"/>
                <a:gd name="connsiteX2057" fmla="*/ 1274242 w 6891715"/>
                <a:gd name="connsiteY2057" fmla="*/ 3911662 h 6367455"/>
                <a:gd name="connsiteX2058" fmla="*/ 1288834 w 6891715"/>
                <a:gd name="connsiteY2058" fmla="*/ 3879891 h 6367455"/>
                <a:gd name="connsiteX2059" fmla="*/ 1275828 w 6891715"/>
                <a:gd name="connsiteY2059" fmla="*/ 3878938 h 6367455"/>
                <a:gd name="connsiteX2060" fmla="*/ 1278683 w 6891715"/>
                <a:gd name="connsiteY2060" fmla="*/ 3858922 h 6367455"/>
                <a:gd name="connsiteX2061" fmla="*/ 1269166 w 6891715"/>
                <a:gd name="connsiteY2061" fmla="*/ 3851615 h 6367455"/>
                <a:gd name="connsiteX2062" fmla="*/ 1267262 w 6891715"/>
                <a:gd name="connsiteY2062" fmla="*/ 3837635 h 6367455"/>
                <a:gd name="connsiteX2063" fmla="*/ 1269801 w 6891715"/>
                <a:gd name="connsiteY2063" fmla="*/ 3828104 h 6367455"/>
                <a:gd name="connsiteX2064" fmla="*/ 1259650 w 6891715"/>
                <a:gd name="connsiteY2064" fmla="*/ 3833823 h 6367455"/>
                <a:gd name="connsiteX2065" fmla="*/ 1237441 w 6891715"/>
                <a:gd name="connsiteY2065" fmla="*/ 3837953 h 6367455"/>
                <a:gd name="connsiteX2066" fmla="*/ 1234269 w 6891715"/>
                <a:gd name="connsiteY2066" fmla="*/ 3848755 h 6367455"/>
                <a:gd name="connsiteX2067" fmla="*/ 1227925 w 6891715"/>
                <a:gd name="connsiteY2067" fmla="*/ 3852885 h 6367455"/>
                <a:gd name="connsiteX2068" fmla="*/ 1213967 w 6891715"/>
                <a:gd name="connsiteY2068" fmla="*/ 3846849 h 6367455"/>
                <a:gd name="connsiteX2069" fmla="*/ 1201594 w 6891715"/>
                <a:gd name="connsiteY2069" fmla="*/ 3857651 h 6367455"/>
                <a:gd name="connsiteX2070" fmla="*/ 1196519 w 6891715"/>
                <a:gd name="connsiteY2070" fmla="*/ 3853203 h 6367455"/>
                <a:gd name="connsiteX2071" fmla="*/ 1221580 w 6891715"/>
                <a:gd name="connsiteY2071" fmla="*/ 3825562 h 6367455"/>
                <a:gd name="connsiteX2072" fmla="*/ 1232049 w 6891715"/>
                <a:gd name="connsiteY2072" fmla="*/ 3823656 h 6367455"/>
                <a:gd name="connsiteX2073" fmla="*/ 1243469 w 6891715"/>
                <a:gd name="connsiteY2073" fmla="*/ 3817937 h 6367455"/>
                <a:gd name="connsiteX2074" fmla="*/ 1256160 w 6891715"/>
                <a:gd name="connsiteY2074" fmla="*/ 3805228 h 6367455"/>
                <a:gd name="connsiteX2075" fmla="*/ 1255210 w 6891715"/>
                <a:gd name="connsiteY2075" fmla="*/ 3788707 h 6367455"/>
                <a:gd name="connsiteX2076" fmla="*/ 1266312 w 6891715"/>
                <a:gd name="connsiteY2076" fmla="*/ 3780129 h 6367455"/>
                <a:gd name="connsiteX2077" fmla="*/ 1297082 w 6891715"/>
                <a:gd name="connsiteY2077" fmla="*/ 3762655 h 6367455"/>
                <a:gd name="connsiteX2078" fmla="*/ 1311992 w 6891715"/>
                <a:gd name="connsiteY2078" fmla="*/ 3769009 h 6367455"/>
                <a:gd name="connsiteX2079" fmla="*/ 1329120 w 6891715"/>
                <a:gd name="connsiteY2079" fmla="*/ 3774093 h 6367455"/>
                <a:gd name="connsiteX2080" fmla="*/ 1342444 w 6891715"/>
                <a:gd name="connsiteY2080" fmla="*/ 3764561 h 6367455"/>
                <a:gd name="connsiteX2081" fmla="*/ 1351962 w 6891715"/>
                <a:gd name="connsiteY2081" fmla="*/ 3769645 h 6367455"/>
                <a:gd name="connsiteX2082" fmla="*/ 1376393 w 6891715"/>
                <a:gd name="connsiteY2082" fmla="*/ 3774728 h 6367455"/>
                <a:gd name="connsiteX2083" fmla="*/ 1355135 w 6891715"/>
                <a:gd name="connsiteY2083" fmla="*/ 3762337 h 6367455"/>
                <a:gd name="connsiteX2084" fmla="*/ 1359260 w 6891715"/>
                <a:gd name="connsiteY2084" fmla="*/ 3755030 h 6367455"/>
                <a:gd name="connsiteX2085" fmla="*/ 1373855 w 6891715"/>
                <a:gd name="connsiteY2085" fmla="*/ 3742957 h 6367455"/>
                <a:gd name="connsiteX2086" fmla="*/ 1377345 w 6891715"/>
                <a:gd name="connsiteY2086" fmla="*/ 3759795 h 6367455"/>
                <a:gd name="connsiteX2087" fmla="*/ 1390036 w 6891715"/>
                <a:gd name="connsiteY2087" fmla="*/ 3766150 h 6367455"/>
                <a:gd name="connsiteX2088" fmla="*/ 1398602 w 6891715"/>
                <a:gd name="connsiteY2088" fmla="*/ 3760431 h 6367455"/>
                <a:gd name="connsiteX2089" fmla="*/ 1383691 w 6891715"/>
                <a:gd name="connsiteY2089" fmla="*/ 3752488 h 6367455"/>
                <a:gd name="connsiteX2090" fmla="*/ 1373855 w 6891715"/>
                <a:gd name="connsiteY2090" fmla="*/ 3737873 h 6367455"/>
                <a:gd name="connsiteX2091" fmla="*/ 1371634 w 6891715"/>
                <a:gd name="connsiteY2091" fmla="*/ 3718810 h 6367455"/>
                <a:gd name="connsiteX2092" fmla="*/ 1379883 w 6891715"/>
                <a:gd name="connsiteY2092" fmla="*/ 3698794 h 6367455"/>
                <a:gd name="connsiteX2093" fmla="*/ 1391622 w 6891715"/>
                <a:gd name="connsiteY2093" fmla="*/ 3694346 h 6367455"/>
                <a:gd name="connsiteX2094" fmla="*/ 1377662 w 6891715"/>
                <a:gd name="connsiteY2094" fmla="*/ 3693393 h 6367455"/>
                <a:gd name="connsiteX2095" fmla="*/ 1375758 w 6891715"/>
                <a:gd name="connsiteY2095" fmla="*/ 3673377 h 6367455"/>
                <a:gd name="connsiteX2096" fmla="*/ 1384960 w 6891715"/>
                <a:gd name="connsiteY2096" fmla="*/ 3665117 h 6367455"/>
                <a:gd name="connsiteX2097" fmla="*/ 1394478 w 6891715"/>
                <a:gd name="connsiteY2097" fmla="*/ 3663846 h 6367455"/>
                <a:gd name="connsiteX2098" fmla="*/ 1396382 w 6891715"/>
                <a:gd name="connsiteY2098" fmla="*/ 3656539 h 6367455"/>
                <a:gd name="connsiteX2099" fmla="*/ 1383691 w 6891715"/>
                <a:gd name="connsiteY2099" fmla="*/ 3640653 h 6367455"/>
                <a:gd name="connsiteX2100" fmla="*/ 1380201 w 6891715"/>
                <a:gd name="connsiteY2100" fmla="*/ 3632392 h 6367455"/>
                <a:gd name="connsiteX2101" fmla="*/ 1392891 w 6891715"/>
                <a:gd name="connsiteY2101" fmla="*/ 3621590 h 6367455"/>
                <a:gd name="connsiteX2102" fmla="*/ 1387815 w 6891715"/>
                <a:gd name="connsiteY2102" fmla="*/ 3614283 h 6367455"/>
                <a:gd name="connsiteX2103" fmla="*/ 1382421 w 6891715"/>
                <a:gd name="connsiteY2103" fmla="*/ 3623814 h 6367455"/>
                <a:gd name="connsiteX2104" fmla="*/ 1372902 w 6891715"/>
                <a:gd name="connsiteY2104" fmla="*/ 3629215 h 6367455"/>
                <a:gd name="connsiteX2105" fmla="*/ 1371634 w 6891715"/>
                <a:gd name="connsiteY2105" fmla="*/ 3623814 h 6367455"/>
                <a:gd name="connsiteX2106" fmla="*/ 1364653 w 6891715"/>
                <a:gd name="connsiteY2106" fmla="*/ 3633663 h 6367455"/>
                <a:gd name="connsiteX2107" fmla="*/ 1360529 w 6891715"/>
                <a:gd name="connsiteY2107" fmla="*/ 3640017 h 6367455"/>
                <a:gd name="connsiteX2108" fmla="*/ 1351645 w 6891715"/>
                <a:gd name="connsiteY2108" fmla="*/ 3622861 h 6367455"/>
                <a:gd name="connsiteX2109" fmla="*/ 1353866 w 6891715"/>
                <a:gd name="connsiteY2109" fmla="*/ 3611423 h 6367455"/>
                <a:gd name="connsiteX2110" fmla="*/ 1343079 w 6891715"/>
                <a:gd name="connsiteY2110" fmla="*/ 3620001 h 6367455"/>
                <a:gd name="connsiteX2111" fmla="*/ 1332609 w 6891715"/>
                <a:gd name="connsiteY2111" fmla="*/ 3615871 h 6367455"/>
                <a:gd name="connsiteX2112" fmla="*/ 1326265 w 6891715"/>
                <a:gd name="connsiteY2112" fmla="*/ 3603480 h 6367455"/>
                <a:gd name="connsiteX2113" fmla="*/ 1317384 w 6891715"/>
                <a:gd name="connsiteY2113" fmla="*/ 3570438 h 6367455"/>
                <a:gd name="connsiteX2114" fmla="*/ 1325948 w 6891715"/>
                <a:gd name="connsiteY2114" fmla="*/ 3541208 h 6367455"/>
                <a:gd name="connsiteX2115" fmla="*/ 1334830 w 6891715"/>
                <a:gd name="connsiteY2115" fmla="*/ 3527229 h 6367455"/>
                <a:gd name="connsiteX2116" fmla="*/ 1341492 w 6891715"/>
                <a:gd name="connsiteY2116" fmla="*/ 3513567 h 6367455"/>
                <a:gd name="connsiteX2117" fmla="*/ 1352597 w 6891715"/>
                <a:gd name="connsiteY2117" fmla="*/ 3504989 h 6367455"/>
                <a:gd name="connsiteX2118" fmla="*/ 1372902 w 6891715"/>
                <a:gd name="connsiteY2118" fmla="*/ 3506895 h 6367455"/>
                <a:gd name="connsiteX2119" fmla="*/ 1381152 w 6891715"/>
                <a:gd name="connsiteY2119" fmla="*/ 3499270 h 6367455"/>
                <a:gd name="connsiteX2120" fmla="*/ 1371634 w 6891715"/>
                <a:gd name="connsiteY2120" fmla="*/ 3502447 h 6367455"/>
                <a:gd name="connsiteX2121" fmla="*/ 1363385 w 6891715"/>
                <a:gd name="connsiteY2121" fmla="*/ 3497682 h 6367455"/>
                <a:gd name="connsiteX2122" fmla="*/ 1351645 w 6891715"/>
                <a:gd name="connsiteY2122" fmla="*/ 3495458 h 6367455"/>
                <a:gd name="connsiteX2123" fmla="*/ 1335781 w 6891715"/>
                <a:gd name="connsiteY2123" fmla="*/ 3492281 h 6367455"/>
                <a:gd name="connsiteX2124" fmla="*/ 1330388 w 6891715"/>
                <a:gd name="connsiteY2124" fmla="*/ 3484020 h 6367455"/>
                <a:gd name="connsiteX2125" fmla="*/ 1324045 w 6891715"/>
                <a:gd name="connsiteY2125" fmla="*/ 3498953 h 6367455"/>
                <a:gd name="connsiteX2126" fmla="*/ 1315799 w 6891715"/>
                <a:gd name="connsiteY2126" fmla="*/ 3512932 h 6367455"/>
                <a:gd name="connsiteX2127" fmla="*/ 1295812 w 6891715"/>
                <a:gd name="connsiteY2127" fmla="*/ 3513885 h 6367455"/>
                <a:gd name="connsiteX2128" fmla="*/ 1292640 w 6891715"/>
                <a:gd name="connsiteY2128" fmla="*/ 3508484 h 6367455"/>
                <a:gd name="connsiteX2129" fmla="*/ 1283124 w 6891715"/>
                <a:gd name="connsiteY2129" fmla="*/ 3520239 h 6367455"/>
                <a:gd name="connsiteX2130" fmla="*/ 1262187 w 6891715"/>
                <a:gd name="connsiteY2130" fmla="*/ 3526911 h 6367455"/>
                <a:gd name="connsiteX2131" fmla="*/ 1251719 w 6891715"/>
                <a:gd name="connsiteY2131" fmla="*/ 3515156 h 6367455"/>
                <a:gd name="connsiteX2132" fmla="*/ 1249180 w 6891715"/>
                <a:gd name="connsiteY2132" fmla="*/ 3506895 h 6367455"/>
                <a:gd name="connsiteX2133" fmla="*/ 1243152 w 6891715"/>
                <a:gd name="connsiteY2133" fmla="*/ 3514203 h 6367455"/>
                <a:gd name="connsiteX2134" fmla="*/ 1253623 w 6891715"/>
                <a:gd name="connsiteY2134" fmla="*/ 3533266 h 6367455"/>
                <a:gd name="connsiteX2135" fmla="*/ 1245054 w 6891715"/>
                <a:gd name="connsiteY2135" fmla="*/ 3545021 h 6367455"/>
                <a:gd name="connsiteX2136" fmla="*/ 1230463 w 6891715"/>
                <a:gd name="connsiteY2136" fmla="*/ 3544068 h 6367455"/>
                <a:gd name="connsiteX2137" fmla="*/ 1221898 w 6891715"/>
                <a:gd name="connsiteY2137" fmla="*/ 3539620 h 6367455"/>
                <a:gd name="connsiteX2138" fmla="*/ 1210160 w 6891715"/>
                <a:gd name="connsiteY2138" fmla="*/ 3515474 h 6367455"/>
                <a:gd name="connsiteX2139" fmla="*/ 1191125 w 6891715"/>
                <a:gd name="connsiteY2139" fmla="*/ 3522463 h 6367455"/>
                <a:gd name="connsiteX2140" fmla="*/ 1193663 w 6891715"/>
                <a:gd name="connsiteY2140" fmla="*/ 3538984 h 6367455"/>
                <a:gd name="connsiteX2141" fmla="*/ 1203181 w 6891715"/>
                <a:gd name="connsiteY2141" fmla="*/ 3547563 h 6367455"/>
                <a:gd name="connsiteX2142" fmla="*/ 1203181 w 6891715"/>
                <a:gd name="connsiteY2142" fmla="*/ 3554870 h 6367455"/>
                <a:gd name="connsiteX2143" fmla="*/ 1189222 w 6891715"/>
                <a:gd name="connsiteY2143" fmla="*/ 3547563 h 6367455"/>
                <a:gd name="connsiteX2144" fmla="*/ 1181609 w 6891715"/>
                <a:gd name="connsiteY2144" fmla="*/ 3526594 h 6367455"/>
                <a:gd name="connsiteX2145" fmla="*/ 1165747 w 6891715"/>
                <a:gd name="connsiteY2145" fmla="*/ 3516109 h 6367455"/>
                <a:gd name="connsiteX2146" fmla="*/ 1162574 w 6891715"/>
                <a:gd name="connsiteY2146" fmla="*/ 3505625 h 6367455"/>
                <a:gd name="connsiteX2147" fmla="*/ 1169871 w 6891715"/>
                <a:gd name="connsiteY2147" fmla="*/ 3495140 h 6367455"/>
                <a:gd name="connsiteX2148" fmla="*/ 1177485 w 6891715"/>
                <a:gd name="connsiteY2148" fmla="*/ 3496729 h 6367455"/>
                <a:gd name="connsiteX2149" fmla="*/ 1183830 w 6891715"/>
                <a:gd name="connsiteY2149" fmla="*/ 3510708 h 6367455"/>
                <a:gd name="connsiteX2150" fmla="*/ 1187002 w 6891715"/>
                <a:gd name="connsiteY2150" fmla="*/ 3507531 h 6367455"/>
                <a:gd name="connsiteX2151" fmla="*/ 1180022 w 6891715"/>
                <a:gd name="connsiteY2151" fmla="*/ 3484338 h 6367455"/>
                <a:gd name="connsiteX2152" fmla="*/ 1186367 w 6891715"/>
                <a:gd name="connsiteY2152" fmla="*/ 3466546 h 6367455"/>
                <a:gd name="connsiteX2153" fmla="*/ 1202229 w 6891715"/>
                <a:gd name="connsiteY2153" fmla="*/ 3426196 h 6367455"/>
                <a:gd name="connsiteX2154" fmla="*/ 1207939 w 6891715"/>
                <a:gd name="connsiteY2154" fmla="*/ 3419842 h 6367455"/>
                <a:gd name="connsiteX2155" fmla="*/ 1212381 w 6891715"/>
                <a:gd name="connsiteY2155" fmla="*/ 3402685 h 6367455"/>
                <a:gd name="connsiteX2156" fmla="*/ 1199691 w 6891715"/>
                <a:gd name="connsiteY2156" fmla="*/ 3396649 h 6367455"/>
                <a:gd name="connsiteX2157" fmla="*/ 1198422 w 6891715"/>
                <a:gd name="connsiteY2157" fmla="*/ 3388071 h 6367455"/>
                <a:gd name="connsiteX2158" fmla="*/ 1190809 w 6891715"/>
                <a:gd name="connsiteY2158" fmla="*/ 3370600 h 6367455"/>
                <a:gd name="connsiteX2159" fmla="*/ 1190809 w 6891715"/>
                <a:gd name="connsiteY2159" fmla="*/ 3354714 h 6367455"/>
                <a:gd name="connsiteX2160" fmla="*/ 1203181 w 6891715"/>
                <a:gd name="connsiteY2160" fmla="*/ 3331203 h 6367455"/>
                <a:gd name="connsiteX2161" fmla="*/ 1212698 w 6891715"/>
                <a:gd name="connsiteY2161" fmla="*/ 3335335 h 6367455"/>
                <a:gd name="connsiteX2162" fmla="*/ 1223166 w 6891715"/>
                <a:gd name="connsiteY2162" fmla="*/ 3330249 h 6367455"/>
                <a:gd name="connsiteX2163" fmla="*/ 1224436 w 6891715"/>
                <a:gd name="connsiteY2163" fmla="*/ 3327073 h 6367455"/>
                <a:gd name="connsiteX2164" fmla="*/ 1198739 w 6891715"/>
                <a:gd name="connsiteY2164" fmla="*/ 3324849 h 6367455"/>
                <a:gd name="connsiteX2165" fmla="*/ 1188905 w 6891715"/>
                <a:gd name="connsiteY2165" fmla="*/ 3297525 h 6367455"/>
                <a:gd name="connsiteX2166" fmla="*/ 1189222 w 6891715"/>
                <a:gd name="connsiteY2166" fmla="*/ 3321037 h 6367455"/>
                <a:gd name="connsiteX2167" fmla="*/ 1187319 w 6891715"/>
                <a:gd name="connsiteY2167" fmla="*/ 3331521 h 6367455"/>
                <a:gd name="connsiteX2168" fmla="*/ 1176850 w 6891715"/>
                <a:gd name="connsiteY2168" fmla="*/ 3334699 h 6367455"/>
                <a:gd name="connsiteX2169" fmla="*/ 1170506 w 6891715"/>
                <a:gd name="connsiteY2169" fmla="*/ 3332474 h 6367455"/>
                <a:gd name="connsiteX2170" fmla="*/ 1166381 w 6891715"/>
                <a:gd name="connsiteY2170" fmla="*/ 3340101 h 6367455"/>
                <a:gd name="connsiteX2171" fmla="*/ 1157816 w 6891715"/>
                <a:gd name="connsiteY2171" fmla="*/ 3331521 h 6367455"/>
                <a:gd name="connsiteX2172" fmla="*/ 1157498 w 6891715"/>
                <a:gd name="connsiteY2172" fmla="*/ 3321037 h 6367455"/>
                <a:gd name="connsiteX2173" fmla="*/ 1173995 w 6891715"/>
                <a:gd name="connsiteY2173" fmla="*/ 3287358 h 6367455"/>
                <a:gd name="connsiteX2174" fmla="*/ 1175264 w 6891715"/>
                <a:gd name="connsiteY2174" fmla="*/ 3277827 h 6367455"/>
                <a:gd name="connsiteX2175" fmla="*/ 1148933 w 6891715"/>
                <a:gd name="connsiteY2175" fmla="*/ 3315000 h 6367455"/>
                <a:gd name="connsiteX2176" fmla="*/ 1144808 w 6891715"/>
                <a:gd name="connsiteY2176" fmla="*/ 3311823 h 6367455"/>
                <a:gd name="connsiteX2177" fmla="*/ 1139733 w 6891715"/>
                <a:gd name="connsiteY2177" fmla="*/ 3326755 h 6367455"/>
                <a:gd name="connsiteX2178" fmla="*/ 1147346 w 6891715"/>
                <a:gd name="connsiteY2178" fmla="*/ 3336923 h 6367455"/>
                <a:gd name="connsiteX2179" fmla="*/ 1154643 w 6891715"/>
                <a:gd name="connsiteY2179" fmla="*/ 3346454 h 6367455"/>
                <a:gd name="connsiteX2180" fmla="*/ 1151471 w 6891715"/>
                <a:gd name="connsiteY2180" fmla="*/ 3362341 h 6367455"/>
                <a:gd name="connsiteX2181" fmla="*/ 1143540 w 6891715"/>
                <a:gd name="connsiteY2181" fmla="*/ 3374096 h 6367455"/>
                <a:gd name="connsiteX2182" fmla="*/ 1137512 w 6891715"/>
                <a:gd name="connsiteY2182" fmla="*/ 3404592 h 6367455"/>
                <a:gd name="connsiteX2183" fmla="*/ 1134340 w 6891715"/>
                <a:gd name="connsiteY2183" fmla="*/ 3421430 h 6367455"/>
                <a:gd name="connsiteX2184" fmla="*/ 1128312 w 6891715"/>
                <a:gd name="connsiteY2184" fmla="*/ 3441764 h 6367455"/>
                <a:gd name="connsiteX2185" fmla="*/ 1117526 w 6891715"/>
                <a:gd name="connsiteY2185" fmla="*/ 3446848 h 6367455"/>
                <a:gd name="connsiteX2186" fmla="*/ 1105787 w 6891715"/>
                <a:gd name="connsiteY2186" fmla="*/ 3446848 h 6367455"/>
                <a:gd name="connsiteX2187" fmla="*/ 1101663 w 6891715"/>
                <a:gd name="connsiteY2187" fmla="*/ 3432550 h 6367455"/>
                <a:gd name="connsiteX2188" fmla="*/ 1107691 w 6891715"/>
                <a:gd name="connsiteY2188" fmla="*/ 3416665 h 6367455"/>
                <a:gd name="connsiteX2189" fmla="*/ 1118160 w 6891715"/>
                <a:gd name="connsiteY2189" fmla="*/ 3395378 h 6367455"/>
                <a:gd name="connsiteX2190" fmla="*/ 1128629 w 6891715"/>
                <a:gd name="connsiteY2190" fmla="*/ 3369647 h 6367455"/>
                <a:gd name="connsiteX2191" fmla="*/ 1128629 w 6891715"/>
                <a:gd name="connsiteY2191" fmla="*/ 3362341 h 6367455"/>
                <a:gd name="connsiteX2192" fmla="*/ 1117842 w 6891715"/>
                <a:gd name="connsiteY2192" fmla="*/ 3365834 h 6367455"/>
                <a:gd name="connsiteX2193" fmla="*/ 1115939 w 6891715"/>
                <a:gd name="connsiteY2193" fmla="*/ 3358527 h 6367455"/>
                <a:gd name="connsiteX2194" fmla="*/ 1122919 w 6891715"/>
                <a:gd name="connsiteY2194" fmla="*/ 3348995 h 6367455"/>
                <a:gd name="connsiteX2195" fmla="*/ 1127043 w 6891715"/>
                <a:gd name="connsiteY2195" fmla="*/ 3328663 h 6367455"/>
                <a:gd name="connsiteX2196" fmla="*/ 1117526 w 6891715"/>
                <a:gd name="connsiteY2196" fmla="*/ 3330886 h 6367455"/>
                <a:gd name="connsiteX2197" fmla="*/ 1124505 w 6891715"/>
                <a:gd name="connsiteY2197" fmla="*/ 3315000 h 6367455"/>
                <a:gd name="connsiteX2198" fmla="*/ 1133070 w 6891715"/>
                <a:gd name="connsiteY2198" fmla="*/ 3302291 h 6367455"/>
                <a:gd name="connsiteX2199" fmla="*/ 1138463 w 6891715"/>
                <a:gd name="connsiteY2199" fmla="*/ 3290852 h 6367455"/>
                <a:gd name="connsiteX2200" fmla="*/ 1126409 w 6891715"/>
                <a:gd name="connsiteY2200" fmla="*/ 3277191 h 6367455"/>
                <a:gd name="connsiteX2201" fmla="*/ 1126409 w 6891715"/>
                <a:gd name="connsiteY2201" fmla="*/ 3265435 h 6367455"/>
                <a:gd name="connsiteX2202" fmla="*/ 1142270 w 6891715"/>
                <a:gd name="connsiteY2202" fmla="*/ 3262260 h 6367455"/>
                <a:gd name="connsiteX2203" fmla="*/ 1141319 w 6891715"/>
                <a:gd name="connsiteY2203" fmla="*/ 3252727 h 6367455"/>
                <a:gd name="connsiteX2204" fmla="*/ 1146712 w 6891715"/>
                <a:gd name="connsiteY2204" fmla="*/ 3254634 h 6367455"/>
                <a:gd name="connsiteX2205" fmla="*/ 1145126 w 6891715"/>
                <a:gd name="connsiteY2205" fmla="*/ 3241924 h 6367455"/>
                <a:gd name="connsiteX2206" fmla="*/ 1162257 w 6891715"/>
                <a:gd name="connsiteY2206" fmla="*/ 3228261 h 6367455"/>
                <a:gd name="connsiteX2207" fmla="*/ 1159085 w 6891715"/>
                <a:gd name="connsiteY2207" fmla="*/ 3221908 h 6367455"/>
                <a:gd name="connsiteX2208" fmla="*/ 1162891 w 6891715"/>
                <a:gd name="connsiteY2208" fmla="*/ 3213329 h 6367455"/>
                <a:gd name="connsiteX2209" fmla="*/ 1158450 w 6891715"/>
                <a:gd name="connsiteY2209" fmla="*/ 3202844 h 6367455"/>
                <a:gd name="connsiteX2210" fmla="*/ 1156546 w 6891715"/>
                <a:gd name="connsiteY2210" fmla="*/ 3201890 h 6367455"/>
                <a:gd name="connsiteX2211" fmla="*/ 1145126 w 6891715"/>
                <a:gd name="connsiteY2211" fmla="*/ 3210469 h 6367455"/>
                <a:gd name="connsiteX2212" fmla="*/ 1145126 w 6891715"/>
                <a:gd name="connsiteY2212" fmla="*/ 3224449 h 6367455"/>
                <a:gd name="connsiteX2213" fmla="*/ 1130215 w 6891715"/>
                <a:gd name="connsiteY2213" fmla="*/ 3234934 h 6367455"/>
                <a:gd name="connsiteX2214" fmla="*/ 1125457 w 6891715"/>
                <a:gd name="connsiteY2214" fmla="*/ 3243513 h 6367455"/>
                <a:gd name="connsiteX2215" fmla="*/ 1113719 w 6891715"/>
                <a:gd name="connsiteY2215" fmla="*/ 3242242 h 6367455"/>
                <a:gd name="connsiteX2216" fmla="*/ 1103884 w 6891715"/>
                <a:gd name="connsiteY2216" fmla="*/ 3231121 h 6367455"/>
                <a:gd name="connsiteX2217" fmla="*/ 1091194 w 6891715"/>
                <a:gd name="connsiteY2217" fmla="*/ 3223496 h 6367455"/>
                <a:gd name="connsiteX2218" fmla="*/ 1092463 w 6891715"/>
                <a:gd name="connsiteY2218" fmla="*/ 3210787 h 6367455"/>
                <a:gd name="connsiteX2219" fmla="*/ 1108008 w 6891715"/>
                <a:gd name="connsiteY2219" fmla="*/ 3205703 h 6367455"/>
                <a:gd name="connsiteX2220" fmla="*/ 1091511 w 6891715"/>
                <a:gd name="connsiteY2220" fmla="*/ 3203480 h 6367455"/>
                <a:gd name="connsiteX2221" fmla="*/ 1090877 w 6891715"/>
                <a:gd name="connsiteY2221" fmla="*/ 3209516 h 6367455"/>
                <a:gd name="connsiteX2222" fmla="*/ 1082628 w 6891715"/>
                <a:gd name="connsiteY2222" fmla="*/ 3212375 h 6367455"/>
                <a:gd name="connsiteX2223" fmla="*/ 1066766 w 6891715"/>
                <a:gd name="connsiteY2223" fmla="*/ 3204750 h 6367455"/>
                <a:gd name="connsiteX2224" fmla="*/ 1067718 w 6891715"/>
                <a:gd name="connsiteY2224" fmla="*/ 3197444 h 6367455"/>
                <a:gd name="connsiteX2225" fmla="*/ 1088022 w 6891715"/>
                <a:gd name="connsiteY2225" fmla="*/ 3193312 h 6367455"/>
                <a:gd name="connsiteX2226" fmla="*/ 1098491 w 6891715"/>
                <a:gd name="connsiteY2226" fmla="*/ 3195854 h 6367455"/>
                <a:gd name="connsiteX2227" fmla="*/ 1107057 w 6891715"/>
                <a:gd name="connsiteY2227" fmla="*/ 3194901 h 6367455"/>
                <a:gd name="connsiteX2228" fmla="*/ 1108643 w 6891715"/>
                <a:gd name="connsiteY2228" fmla="*/ 3183146 h 6367455"/>
                <a:gd name="connsiteX2229" fmla="*/ 1099126 w 6891715"/>
                <a:gd name="connsiteY2229" fmla="*/ 3170755 h 6367455"/>
                <a:gd name="connsiteX2230" fmla="*/ 1103249 w 6891715"/>
                <a:gd name="connsiteY2230" fmla="*/ 3157411 h 6367455"/>
                <a:gd name="connsiteX2231" fmla="*/ 1123236 w 6891715"/>
                <a:gd name="connsiteY2231" fmla="*/ 3154870 h 6367455"/>
                <a:gd name="connsiteX2232" fmla="*/ 1104201 w 6891715"/>
                <a:gd name="connsiteY2232" fmla="*/ 3145338 h 6367455"/>
                <a:gd name="connsiteX2233" fmla="*/ 1119112 w 6891715"/>
                <a:gd name="connsiteY2233" fmla="*/ 3135807 h 6367455"/>
                <a:gd name="connsiteX2234" fmla="*/ 1131802 w 6891715"/>
                <a:gd name="connsiteY2234" fmla="*/ 3142162 h 6367455"/>
                <a:gd name="connsiteX2235" fmla="*/ 1116891 w 6891715"/>
                <a:gd name="connsiteY2235" fmla="*/ 3125323 h 6367455"/>
                <a:gd name="connsiteX2236" fmla="*/ 1122919 w 6891715"/>
                <a:gd name="connsiteY2236" fmla="*/ 3116745 h 6367455"/>
                <a:gd name="connsiteX2237" fmla="*/ 1139733 w 6891715"/>
                <a:gd name="connsiteY2237" fmla="*/ 3113568 h 6367455"/>
                <a:gd name="connsiteX2238" fmla="*/ 1141002 w 6891715"/>
                <a:gd name="connsiteY2238" fmla="*/ 3108167 h 6367455"/>
                <a:gd name="connsiteX2239" fmla="*/ 1123870 w 6891715"/>
                <a:gd name="connsiteY2239" fmla="*/ 3102131 h 6367455"/>
                <a:gd name="connsiteX2240" fmla="*/ 1147981 w 6891715"/>
                <a:gd name="connsiteY2240" fmla="*/ 3086881 h 6367455"/>
                <a:gd name="connsiteX2241" fmla="*/ 1126091 w 6891715"/>
                <a:gd name="connsiteY2241" fmla="*/ 3094823 h 6367455"/>
                <a:gd name="connsiteX2242" fmla="*/ 1126091 w 6891715"/>
                <a:gd name="connsiteY2242" fmla="*/ 3086245 h 6367455"/>
                <a:gd name="connsiteX2243" fmla="*/ 1114353 w 6891715"/>
                <a:gd name="connsiteY2243" fmla="*/ 3102131 h 6367455"/>
                <a:gd name="connsiteX2244" fmla="*/ 1100711 w 6891715"/>
                <a:gd name="connsiteY2244" fmla="*/ 3083385 h 6367455"/>
                <a:gd name="connsiteX2245" fmla="*/ 1095953 w 6891715"/>
                <a:gd name="connsiteY2245" fmla="*/ 3062099 h 6367455"/>
                <a:gd name="connsiteX2246" fmla="*/ 1104518 w 6891715"/>
                <a:gd name="connsiteY2246" fmla="*/ 3057969 h 6367455"/>
                <a:gd name="connsiteX2247" fmla="*/ 1122601 w 6891715"/>
                <a:gd name="connsiteY2247" fmla="*/ 3068136 h 6367455"/>
                <a:gd name="connsiteX2248" fmla="*/ 1134340 w 6891715"/>
                <a:gd name="connsiteY2248" fmla="*/ 3067183 h 6367455"/>
                <a:gd name="connsiteX2249" fmla="*/ 1121332 w 6891715"/>
                <a:gd name="connsiteY2249" fmla="*/ 3062099 h 6367455"/>
                <a:gd name="connsiteX2250" fmla="*/ 1101981 w 6891715"/>
                <a:gd name="connsiteY2250" fmla="*/ 3038271 h 6367455"/>
                <a:gd name="connsiteX2251" fmla="*/ 1106422 w 6891715"/>
                <a:gd name="connsiteY2251" fmla="*/ 3031599 h 6367455"/>
                <a:gd name="connsiteX2252" fmla="*/ 1114670 w 6891715"/>
                <a:gd name="connsiteY2252" fmla="*/ 3030329 h 6367455"/>
                <a:gd name="connsiteX2253" fmla="*/ 1100077 w 6891715"/>
                <a:gd name="connsiteY2253" fmla="*/ 3010631 h 6367455"/>
                <a:gd name="connsiteX2254" fmla="*/ 1108960 w 6891715"/>
                <a:gd name="connsiteY2254" fmla="*/ 3001100 h 6367455"/>
                <a:gd name="connsiteX2255" fmla="*/ 1121967 w 6891715"/>
                <a:gd name="connsiteY2255" fmla="*/ 3001100 h 6367455"/>
                <a:gd name="connsiteX2256" fmla="*/ 1145126 w 6891715"/>
                <a:gd name="connsiteY2256" fmla="*/ 3001735 h 6367455"/>
                <a:gd name="connsiteX2257" fmla="*/ 1141002 w 6891715"/>
                <a:gd name="connsiteY2257" fmla="*/ 2996334 h 6367455"/>
                <a:gd name="connsiteX2258" fmla="*/ 1144174 w 6891715"/>
                <a:gd name="connsiteY2258" fmla="*/ 2992204 h 6367455"/>
                <a:gd name="connsiteX2259" fmla="*/ 1156864 w 6891715"/>
                <a:gd name="connsiteY2259" fmla="*/ 3000464 h 6367455"/>
                <a:gd name="connsiteX2260" fmla="*/ 1160988 w 6891715"/>
                <a:gd name="connsiteY2260" fmla="*/ 2996334 h 6367455"/>
                <a:gd name="connsiteX2261" fmla="*/ 1150519 w 6891715"/>
                <a:gd name="connsiteY2261" fmla="*/ 2978543 h 6367455"/>
                <a:gd name="connsiteX2262" fmla="*/ 1136243 w 6891715"/>
                <a:gd name="connsiteY2262" fmla="*/ 2967105 h 6367455"/>
                <a:gd name="connsiteX2263" fmla="*/ 1136243 w 6891715"/>
                <a:gd name="connsiteY2263" fmla="*/ 2960751 h 6367455"/>
                <a:gd name="connsiteX2264" fmla="*/ 1143857 w 6891715"/>
                <a:gd name="connsiteY2264" fmla="*/ 2958526 h 6367455"/>
                <a:gd name="connsiteX2265" fmla="*/ 1153374 w 6891715"/>
                <a:gd name="connsiteY2265" fmla="*/ 2963928 h 6367455"/>
                <a:gd name="connsiteX2266" fmla="*/ 1155277 w 6891715"/>
                <a:gd name="connsiteY2266" fmla="*/ 2958526 h 6367455"/>
                <a:gd name="connsiteX2267" fmla="*/ 1147029 w 6891715"/>
                <a:gd name="connsiteY2267" fmla="*/ 2943593 h 6367455"/>
                <a:gd name="connsiteX2268" fmla="*/ 1156229 w 6891715"/>
                <a:gd name="connsiteY2268" fmla="*/ 2935012 h 6367455"/>
                <a:gd name="connsiteX2269" fmla="*/ 1166699 w 6891715"/>
                <a:gd name="connsiteY2269" fmla="*/ 2928659 h 6367455"/>
                <a:gd name="connsiteX2270" fmla="*/ 1181609 w 6891715"/>
                <a:gd name="connsiteY2270" fmla="*/ 2937873 h 6367455"/>
                <a:gd name="connsiteX2271" fmla="*/ 1181609 w 6891715"/>
                <a:gd name="connsiteY2271" fmla="*/ 2931834 h 6367455"/>
                <a:gd name="connsiteX2272" fmla="*/ 1163526 w 6891715"/>
                <a:gd name="connsiteY2272" fmla="*/ 2922306 h 6367455"/>
                <a:gd name="connsiteX2273" fmla="*/ 1161305 w 6891715"/>
                <a:gd name="connsiteY2273" fmla="*/ 2911186 h 6367455"/>
                <a:gd name="connsiteX2274" fmla="*/ 1162257 w 6891715"/>
                <a:gd name="connsiteY2274" fmla="*/ 2899430 h 6367455"/>
                <a:gd name="connsiteX2275" fmla="*/ 1174947 w 6891715"/>
                <a:gd name="connsiteY2275" fmla="*/ 2882275 h 6367455"/>
                <a:gd name="connsiteX2276" fmla="*/ 1176850 w 6891715"/>
                <a:gd name="connsiteY2276" fmla="*/ 2869567 h 6367455"/>
                <a:gd name="connsiteX2277" fmla="*/ 1181926 w 6891715"/>
                <a:gd name="connsiteY2277" fmla="*/ 2869567 h 6367455"/>
                <a:gd name="connsiteX2278" fmla="*/ 1192395 w 6891715"/>
                <a:gd name="connsiteY2278" fmla="*/ 2865437 h 6367455"/>
                <a:gd name="connsiteX2279" fmla="*/ 1202229 w 6891715"/>
                <a:gd name="connsiteY2279" fmla="*/ 2871474 h 6367455"/>
                <a:gd name="connsiteX2280" fmla="*/ 1213649 w 6891715"/>
                <a:gd name="connsiteY2280" fmla="*/ 2881003 h 6367455"/>
                <a:gd name="connsiteX2281" fmla="*/ 1216822 w 6891715"/>
                <a:gd name="connsiteY2281" fmla="*/ 2874650 h 6367455"/>
                <a:gd name="connsiteX2282" fmla="*/ 1224436 w 6891715"/>
                <a:gd name="connsiteY2282" fmla="*/ 2874650 h 6367455"/>
                <a:gd name="connsiteX2283" fmla="*/ 1233952 w 6891715"/>
                <a:gd name="connsiteY2283" fmla="*/ 2881639 h 6367455"/>
                <a:gd name="connsiteX2284" fmla="*/ 1241249 w 6891715"/>
                <a:gd name="connsiteY2284" fmla="*/ 2885769 h 6367455"/>
                <a:gd name="connsiteX2285" fmla="*/ 1253941 w 6891715"/>
                <a:gd name="connsiteY2285" fmla="*/ 2879415 h 6367455"/>
                <a:gd name="connsiteX2286" fmla="*/ 1279635 w 6891715"/>
                <a:gd name="connsiteY2286" fmla="*/ 2869567 h 6367455"/>
                <a:gd name="connsiteX2287" fmla="*/ 1295496 w 6891715"/>
                <a:gd name="connsiteY2287" fmla="*/ 2879097 h 6367455"/>
                <a:gd name="connsiteX2288" fmla="*/ 1311040 w 6891715"/>
                <a:gd name="connsiteY2288" fmla="*/ 2868614 h 6367455"/>
                <a:gd name="connsiteX2289" fmla="*/ 3854360 w 6891715"/>
                <a:gd name="connsiteY2289" fmla="*/ 2852734 h 6367455"/>
                <a:gd name="connsiteX2290" fmla="*/ 3865180 w 6891715"/>
                <a:gd name="connsiteY2290" fmla="*/ 2862282 h 6367455"/>
                <a:gd name="connsiteX2291" fmla="*/ 3876638 w 6891715"/>
                <a:gd name="connsiteY2291" fmla="*/ 2875649 h 6367455"/>
                <a:gd name="connsiteX2292" fmla="*/ 3876001 w 6891715"/>
                <a:gd name="connsiteY2292" fmla="*/ 2885198 h 6367455"/>
                <a:gd name="connsiteX2293" fmla="*/ 3865499 w 6891715"/>
                <a:gd name="connsiteY2293" fmla="*/ 2882333 h 6367455"/>
                <a:gd name="connsiteX2294" fmla="*/ 3855951 w 6891715"/>
                <a:gd name="connsiteY2294" fmla="*/ 2890927 h 6367455"/>
                <a:gd name="connsiteX2295" fmla="*/ 3847358 w 6891715"/>
                <a:gd name="connsiteY2295" fmla="*/ 2901431 h 6367455"/>
                <a:gd name="connsiteX2296" fmla="*/ 3832718 w 6891715"/>
                <a:gd name="connsiteY2296" fmla="*/ 2908115 h 6367455"/>
                <a:gd name="connsiteX2297" fmla="*/ 3829536 w 6891715"/>
                <a:gd name="connsiteY2297" fmla="*/ 2924031 h 6367455"/>
                <a:gd name="connsiteX2298" fmla="*/ 3797710 w 6891715"/>
                <a:gd name="connsiteY2298" fmla="*/ 2916709 h 6367455"/>
                <a:gd name="connsiteX2299" fmla="*/ 3790390 w 6891715"/>
                <a:gd name="connsiteY2299" fmla="*/ 2923077 h 6367455"/>
                <a:gd name="connsiteX2300" fmla="*/ 3787526 w 6891715"/>
                <a:gd name="connsiteY2300" fmla="*/ 2947269 h 6367455"/>
                <a:gd name="connsiteX2301" fmla="*/ 3764293 w 6891715"/>
                <a:gd name="connsiteY2301" fmla="*/ 2978145 h 6367455"/>
                <a:gd name="connsiteX2302" fmla="*/ 3751562 w 6891715"/>
                <a:gd name="connsiteY2302" fmla="*/ 2960319 h 6367455"/>
                <a:gd name="connsiteX2303" fmla="*/ 3758564 w 6891715"/>
                <a:gd name="connsiteY2303" fmla="*/ 2947588 h 6367455"/>
                <a:gd name="connsiteX2304" fmla="*/ 3777978 w 6891715"/>
                <a:gd name="connsiteY2304" fmla="*/ 2940264 h 6367455"/>
                <a:gd name="connsiteX2305" fmla="*/ 3778933 w 6891715"/>
                <a:gd name="connsiteY2305" fmla="*/ 2933896 h 6367455"/>
                <a:gd name="connsiteX2306" fmla="*/ 3755063 w 6891715"/>
                <a:gd name="connsiteY2306" fmla="*/ 2912890 h 6367455"/>
                <a:gd name="connsiteX2307" fmla="*/ 3743288 w 6891715"/>
                <a:gd name="connsiteY2307" fmla="*/ 2896019 h 6367455"/>
                <a:gd name="connsiteX2308" fmla="*/ 3761428 w 6891715"/>
                <a:gd name="connsiteY2308" fmla="*/ 2894747 h 6367455"/>
                <a:gd name="connsiteX2309" fmla="*/ 3746152 w 6891715"/>
                <a:gd name="connsiteY2309" fmla="*/ 2870875 h 6367455"/>
                <a:gd name="connsiteX2310" fmla="*/ 3751562 w 6891715"/>
                <a:gd name="connsiteY2310" fmla="*/ 2865465 h 6367455"/>
                <a:gd name="connsiteX2311" fmla="*/ 3772886 w 6891715"/>
                <a:gd name="connsiteY2311" fmla="*/ 2879787 h 6367455"/>
                <a:gd name="connsiteX2312" fmla="*/ 3775114 w 6891715"/>
                <a:gd name="connsiteY2312" fmla="*/ 2869284 h 6367455"/>
                <a:gd name="connsiteX2313" fmla="*/ 3789753 w 6891715"/>
                <a:gd name="connsiteY2313" fmla="*/ 2876604 h 6367455"/>
                <a:gd name="connsiteX2314" fmla="*/ 3779251 w 6891715"/>
                <a:gd name="connsiteY2314" fmla="*/ 2869284 h 6367455"/>
                <a:gd name="connsiteX2315" fmla="*/ 3802165 w 6891715"/>
                <a:gd name="connsiteY2315" fmla="*/ 2853370 h 6367455"/>
                <a:gd name="connsiteX2316" fmla="*/ 3818397 w 6891715"/>
                <a:gd name="connsiteY2316" fmla="*/ 2857190 h 6367455"/>
                <a:gd name="connsiteX2317" fmla="*/ 3881509 w 6891715"/>
                <a:gd name="connsiteY2317" fmla="*/ 2838447 h 6367455"/>
                <a:gd name="connsiteX2318" fmla="*/ 3889338 w 6891715"/>
                <a:gd name="connsiteY2318" fmla="*/ 2856748 h 6367455"/>
                <a:gd name="connsiteX2319" fmla="*/ 3879552 w 6891715"/>
                <a:gd name="connsiteY2319" fmla="*/ 2865433 h 6367455"/>
                <a:gd name="connsiteX2320" fmla="*/ 3866503 w 6891715"/>
                <a:gd name="connsiteY2320" fmla="*/ 2857058 h 6367455"/>
                <a:gd name="connsiteX2321" fmla="*/ 3865525 w 6891715"/>
                <a:gd name="connsiteY2321" fmla="*/ 2845582 h 6367455"/>
                <a:gd name="connsiteX2322" fmla="*/ 1378190 w 6891715"/>
                <a:gd name="connsiteY2322" fmla="*/ 2819397 h 6367455"/>
                <a:gd name="connsiteX2323" fmla="*/ 1384271 w 6891715"/>
                <a:gd name="connsiteY2323" fmla="*/ 2826202 h 6367455"/>
                <a:gd name="connsiteX2324" fmla="*/ 1377514 w 6891715"/>
                <a:gd name="connsiteY2324" fmla="*/ 2838446 h 6367455"/>
                <a:gd name="connsiteX2325" fmla="*/ 1370758 w 6891715"/>
                <a:gd name="connsiteY2325" fmla="*/ 2834024 h 6367455"/>
                <a:gd name="connsiteX2326" fmla="*/ 1368393 w 6891715"/>
                <a:gd name="connsiteY2326" fmla="*/ 2823820 h 6367455"/>
                <a:gd name="connsiteX2327" fmla="*/ 1342224 w 6891715"/>
                <a:gd name="connsiteY2327" fmla="*/ 2803518 h 6367455"/>
                <a:gd name="connsiteX2328" fmla="*/ 1357279 w 6891715"/>
                <a:gd name="connsiteY2328" fmla="*/ 2821795 h 6367455"/>
                <a:gd name="connsiteX2329" fmla="*/ 1344734 w 6891715"/>
                <a:gd name="connsiteY2329" fmla="*/ 2828923 h 6367455"/>
                <a:gd name="connsiteX2330" fmla="*/ 1331875 w 6891715"/>
                <a:gd name="connsiteY2330" fmla="*/ 2819010 h 6367455"/>
                <a:gd name="connsiteX2331" fmla="*/ 1331875 w 6891715"/>
                <a:gd name="connsiteY2331" fmla="*/ 2809712 h 6367455"/>
                <a:gd name="connsiteX2332" fmla="*/ 3807906 w 6891715"/>
                <a:gd name="connsiteY2332" fmla="*/ 2778119 h 6367455"/>
                <a:gd name="connsiteX2333" fmla="*/ 3833399 w 6891715"/>
                <a:gd name="connsiteY2333" fmla="*/ 2780025 h 6367455"/>
                <a:gd name="connsiteX2334" fmla="*/ 3843278 w 6891715"/>
                <a:gd name="connsiteY2334" fmla="*/ 2793676 h 6367455"/>
                <a:gd name="connsiteX2335" fmla="*/ 3849651 w 6891715"/>
                <a:gd name="connsiteY2335" fmla="*/ 2810504 h 6367455"/>
                <a:gd name="connsiteX2336" fmla="*/ 3844552 w 6891715"/>
                <a:gd name="connsiteY2336" fmla="*/ 2813998 h 6367455"/>
                <a:gd name="connsiteX2337" fmla="*/ 3839135 w 6891715"/>
                <a:gd name="connsiteY2337" fmla="*/ 2808599 h 6367455"/>
                <a:gd name="connsiteX2338" fmla="*/ 3830531 w 6891715"/>
                <a:gd name="connsiteY2338" fmla="*/ 2814950 h 6367455"/>
                <a:gd name="connsiteX2339" fmla="*/ 3823521 w 6891715"/>
                <a:gd name="connsiteY2339" fmla="*/ 2827653 h 6367455"/>
                <a:gd name="connsiteX2340" fmla="*/ 3817147 w 6891715"/>
                <a:gd name="connsiteY2340" fmla="*/ 2838447 h 6367455"/>
                <a:gd name="connsiteX2341" fmla="*/ 3804401 w 6891715"/>
                <a:gd name="connsiteY2341" fmla="*/ 2838447 h 6367455"/>
                <a:gd name="connsiteX2342" fmla="*/ 3793566 w 6891715"/>
                <a:gd name="connsiteY2342" fmla="*/ 2829241 h 6367455"/>
                <a:gd name="connsiteX2343" fmla="*/ 3795478 w 6891715"/>
                <a:gd name="connsiteY2343" fmla="*/ 2813362 h 6367455"/>
                <a:gd name="connsiteX2344" fmla="*/ 3778908 w 6891715"/>
                <a:gd name="connsiteY2344" fmla="*/ 2810187 h 6367455"/>
                <a:gd name="connsiteX2345" fmla="*/ 3765843 w 6891715"/>
                <a:gd name="connsiteY2345" fmla="*/ 2808281 h 6367455"/>
                <a:gd name="connsiteX2346" fmla="*/ 3762338 w 6891715"/>
                <a:gd name="connsiteY2346" fmla="*/ 2800976 h 6367455"/>
                <a:gd name="connsiteX2347" fmla="*/ 3780501 w 6891715"/>
                <a:gd name="connsiteY2347" fmla="*/ 2795579 h 6367455"/>
                <a:gd name="connsiteX2348" fmla="*/ 3793248 w 6891715"/>
                <a:gd name="connsiteY2348" fmla="*/ 2795262 h 6367455"/>
                <a:gd name="connsiteX2349" fmla="*/ 3802808 w 6891715"/>
                <a:gd name="connsiteY2349" fmla="*/ 2786692 h 6367455"/>
                <a:gd name="connsiteX2350" fmla="*/ 1396971 w 6891715"/>
                <a:gd name="connsiteY2350" fmla="*/ 2773356 h 6367455"/>
                <a:gd name="connsiteX2351" fmla="*/ 1389329 w 6891715"/>
                <a:gd name="connsiteY2351" fmla="*/ 2781295 h 6367455"/>
                <a:gd name="connsiteX2352" fmla="*/ 1382682 w 6891715"/>
                <a:gd name="connsiteY2352" fmla="*/ 2776589 h 6367455"/>
                <a:gd name="connsiteX2353" fmla="*/ 2732096 w 6891715"/>
                <a:gd name="connsiteY2353" fmla="*/ 2773211 h 6367455"/>
                <a:gd name="connsiteX2354" fmla="*/ 2750156 w 6891715"/>
                <a:gd name="connsiteY2354" fmla="*/ 2804578 h 6367455"/>
                <a:gd name="connsiteX2355" fmla="*/ 2750581 w 6891715"/>
                <a:gd name="connsiteY2355" fmla="*/ 2804292 h 6367455"/>
                <a:gd name="connsiteX2356" fmla="*/ 2732780 w 6891715"/>
                <a:gd name="connsiteY2356" fmla="*/ 2773363 h 6367455"/>
                <a:gd name="connsiteX2357" fmla="*/ 3884258 w 6891715"/>
                <a:gd name="connsiteY2357" fmla="*/ 2770182 h 6367455"/>
                <a:gd name="connsiteX2358" fmla="*/ 3886163 w 6891715"/>
                <a:gd name="connsiteY2358" fmla="*/ 2783610 h 6367455"/>
                <a:gd name="connsiteX2359" fmla="*/ 3875685 w 6891715"/>
                <a:gd name="connsiteY2359" fmla="*/ 2782673 h 6367455"/>
                <a:gd name="connsiteX2360" fmla="*/ 3875368 w 6891715"/>
                <a:gd name="connsiteY2360" fmla="*/ 2783610 h 6367455"/>
                <a:gd name="connsiteX2361" fmla="*/ 3874098 w 6891715"/>
                <a:gd name="connsiteY2361" fmla="*/ 2785484 h 6367455"/>
                <a:gd name="connsiteX2362" fmla="*/ 3872510 w 6891715"/>
                <a:gd name="connsiteY2362" fmla="*/ 2787358 h 6367455"/>
                <a:gd name="connsiteX2363" fmla="*/ 3871240 w 6891715"/>
                <a:gd name="connsiteY2363" fmla="*/ 2788607 h 6367455"/>
                <a:gd name="connsiteX2364" fmla="*/ 3870288 w 6891715"/>
                <a:gd name="connsiteY2364" fmla="*/ 2788920 h 6367455"/>
                <a:gd name="connsiteX2365" fmla="*/ 3869653 w 6891715"/>
                <a:gd name="connsiteY2365" fmla="*/ 2789232 h 6367455"/>
                <a:gd name="connsiteX2366" fmla="*/ 3869335 w 6891715"/>
                <a:gd name="connsiteY2366" fmla="*/ 2788920 h 6367455"/>
                <a:gd name="connsiteX2367" fmla="*/ 3868065 w 6891715"/>
                <a:gd name="connsiteY2367" fmla="*/ 2787983 h 6367455"/>
                <a:gd name="connsiteX2368" fmla="*/ 3866795 w 6891715"/>
                <a:gd name="connsiteY2368" fmla="*/ 2786421 h 6367455"/>
                <a:gd name="connsiteX2369" fmla="*/ 3866160 w 6891715"/>
                <a:gd name="connsiteY2369" fmla="*/ 2784860 h 6367455"/>
                <a:gd name="connsiteX2370" fmla="*/ 3864573 w 6891715"/>
                <a:gd name="connsiteY2370" fmla="*/ 2781112 h 6367455"/>
                <a:gd name="connsiteX2371" fmla="*/ 3863938 w 6891715"/>
                <a:gd name="connsiteY2371" fmla="*/ 2779863 h 6367455"/>
                <a:gd name="connsiteX2372" fmla="*/ 3866160 w 6891715"/>
                <a:gd name="connsiteY2372" fmla="*/ 2771431 h 6367455"/>
                <a:gd name="connsiteX2373" fmla="*/ 1338644 w 6891715"/>
                <a:gd name="connsiteY2373" fmla="*/ 2765421 h 6367455"/>
                <a:gd name="connsiteX2374" fmla="*/ 1354715 w 6891715"/>
                <a:gd name="connsiteY2374" fmla="*/ 2768237 h 6367455"/>
                <a:gd name="connsiteX2375" fmla="*/ 1360499 w 6891715"/>
                <a:gd name="connsiteY2375" fmla="*/ 2776688 h 6367455"/>
                <a:gd name="connsiteX2376" fmla="*/ 1357286 w 6891715"/>
                <a:gd name="connsiteY2376" fmla="*/ 2788270 h 6367455"/>
                <a:gd name="connsiteX2377" fmla="*/ 1363714 w 6891715"/>
                <a:gd name="connsiteY2377" fmla="*/ 2796720 h 6367455"/>
                <a:gd name="connsiteX2378" fmla="*/ 1379783 w 6891715"/>
                <a:gd name="connsiteY2378" fmla="*/ 2783575 h 6367455"/>
                <a:gd name="connsiteX2379" fmla="*/ 1389426 w 6891715"/>
                <a:gd name="connsiteY2379" fmla="*/ 2792027 h 6367455"/>
                <a:gd name="connsiteX2380" fmla="*/ 1395855 w 6891715"/>
                <a:gd name="connsiteY2380" fmla="*/ 2797346 h 6367455"/>
                <a:gd name="connsiteX2381" fmla="*/ 1409674 w 6891715"/>
                <a:gd name="connsiteY2381" fmla="*/ 2792965 h 6367455"/>
                <a:gd name="connsiteX2382" fmla="*/ 1404532 w 6891715"/>
                <a:gd name="connsiteY2382" fmla="*/ 2806422 h 6367455"/>
                <a:gd name="connsiteX2383" fmla="*/ 1389426 w 6891715"/>
                <a:gd name="connsiteY2383" fmla="*/ 2809869 h 6367455"/>
                <a:gd name="connsiteX2384" fmla="*/ 1382998 w 6891715"/>
                <a:gd name="connsiteY2384" fmla="*/ 2792027 h 6367455"/>
                <a:gd name="connsiteX2385" fmla="*/ 1357286 w 6891715"/>
                <a:gd name="connsiteY2385" fmla="*/ 2807990 h 6367455"/>
                <a:gd name="connsiteX2386" fmla="*/ 1349572 w 6891715"/>
                <a:gd name="connsiteY2386" fmla="*/ 2801727 h 6367455"/>
                <a:gd name="connsiteX2387" fmla="*/ 1338965 w 6891715"/>
                <a:gd name="connsiteY2387" fmla="*/ 2800786 h 6367455"/>
                <a:gd name="connsiteX2388" fmla="*/ 1330289 w 6891715"/>
                <a:gd name="connsiteY2388" fmla="*/ 2789522 h 6367455"/>
                <a:gd name="connsiteX2389" fmla="*/ 4266528 w 6891715"/>
                <a:gd name="connsiteY2389" fmla="*/ 2764378 h 6367455"/>
                <a:gd name="connsiteX2390" fmla="*/ 4255416 w 6891715"/>
                <a:gd name="connsiteY2390" fmla="*/ 2776749 h 6367455"/>
                <a:gd name="connsiteX2391" fmla="*/ 4246843 w 6891715"/>
                <a:gd name="connsiteY2391" fmla="*/ 2786583 h 6367455"/>
                <a:gd name="connsiteX2392" fmla="*/ 4240493 w 6891715"/>
                <a:gd name="connsiteY2392" fmla="*/ 2794194 h 6367455"/>
                <a:gd name="connsiteX2393" fmla="*/ 4238588 w 6891715"/>
                <a:gd name="connsiteY2393" fmla="*/ 2797365 h 6367455"/>
                <a:gd name="connsiteX2394" fmla="*/ 4237001 w 6891715"/>
                <a:gd name="connsiteY2394" fmla="*/ 2801168 h 6367455"/>
                <a:gd name="connsiteX2395" fmla="*/ 4236048 w 6891715"/>
                <a:gd name="connsiteY2395" fmla="*/ 2805297 h 6367455"/>
                <a:gd name="connsiteX2396" fmla="*/ 4235413 w 6891715"/>
                <a:gd name="connsiteY2396" fmla="*/ 2809735 h 6367455"/>
                <a:gd name="connsiteX2397" fmla="*/ 4234778 w 6891715"/>
                <a:gd name="connsiteY2397" fmla="*/ 2816400 h 6367455"/>
                <a:gd name="connsiteX2398" fmla="*/ 4234461 w 6891715"/>
                <a:gd name="connsiteY2398" fmla="*/ 2819572 h 6367455"/>
                <a:gd name="connsiteX2399" fmla="*/ 4254146 w 6891715"/>
                <a:gd name="connsiteY2399" fmla="*/ 2828459 h 6367455"/>
                <a:gd name="connsiteX2400" fmla="*/ 4251606 w 6891715"/>
                <a:gd name="connsiteY2400" fmla="*/ 2849076 h 6367455"/>
                <a:gd name="connsiteX2401" fmla="*/ 4262401 w 6891715"/>
                <a:gd name="connsiteY2401" fmla="*/ 2891579 h 6367455"/>
                <a:gd name="connsiteX2402" fmla="*/ 4276371 w 6891715"/>
                <a:gd name="connsiteY2402" fmla="*/ 2915372 h 6367455"/>
                <a:gd name="connsiteX2403" fmla="*/ 4285578 w 6891715"/>
                <a:gd name="connsiteY2403" fmla="*/ 2923936 h 6367455"/>
                <a:gd name="connsiteX2404" fmla="*/ 4290658 w 6891715"/>
                <a:gd name="connsiteY2404" fmla="*/ 2940748 h 6367455"/>
                <a:gd name="connsiteX2405" fmla="*/ 4301453 w 6891715"/>
                <a:gd name="connsiteY2405" fmla="*/ 2941065 h 6367455"/>
                <a:gd name="connsiteX2406" fmla="*/ 4301578 w 6891715"/>
                <a:gd name="connsiteY2406" fmla="*/ 2941217 h 6367455"/>
                <a:gd name="connsiteX2407" fmla="*/ 4306221 w 6891715"/>
                <a:gd name="connsiteY2407" fmla="*/ 2941461 h 6367455"/>
                <a:gd name="connsiteX2408" fmla="*/ 4319241 w 6891715"/>
                <a:gd name="connsiteY2408" fmla="*/ 2956380 h 6367455"/>
                <a:gd name="connsiteX2409" fmla="*/ 4323369 w 6891715"/>
                <a:gd name="connsiteY2409" fmla="*/ 2975426 h 6367455"/>
                <a:gd name="connsiteX2410" fmla="*/ 4340199 w 6891715"/>
                <a:gd name="connsiteY2410" fmla="*/ 2977966 h 6367455"/>
                <a:gd name="connsiteX2411" fmla="*/ 4348773 w 6891715"/>
                <a:gd name="connsiteY2411" fmla="*/ 2967807 h 6367455"/>
                <a:gd name="connsiteX2412" fmla="*/ 4348456 w 6891715"/>
                <a:gd name="connsiteY2412" fmla="*/ 2950666 h 6367455"/>
                <a:gd name="connsiteX2413" fmla="*/ 4341787 w 6891715"/>
                <a:gd name="connsiteY2413" fmla="*/ 2924319 h 6367455"/>
                <a:gd name="connsiteX2414" fmla="*/ 4330990 w 6891715"/>
                <a:gd name="connsiteY2414" fmla="*/ 2916701 h 6367455"/>
                <a:gd name="connsiteX2415" fmla="*/ 4315112 w 6891715"/>
                <a:gd name="connsiteY2415" fmla="*/ 2924002 h 6367455"/>
                <a:gd name="connsiteX2416" fmla="*/ 4298282 w 6891715"/>
                <a:gd name="connsiteY2416" fmla="*/ 2924319 h 6367455"/>
                <a:gd name="connsiteX2417" fmla="*/ 4287803 w 6891715"/>
                <a:gd name="connsiteY2417" fmla="*/ 2904956 h 6367455"/>
                <a:gd name="connsiteX2418" fmla="*/ 4291296 w 6891715"/>
                <a:gd name="connsiteY2418" fmla="*/ 2892258 h 6367455"/>
                <a:gd name="connsiteX2419" fmla="*/ 4296059 w 6891715"/>
                <a:gd name="connsiteY2419" fmla="*/ 2881148 h 6367455"/>
                <a:gd name="connsiteX2420" fmla="*/ 4313525 w 6891715"/>
                <a:gd name="connsiteY2420" fmla="*/ 2869719 h 6367455"/>
                <a:gd name="connsiteX2421" fmla="*/ 4312890 w 6891715"/>
                <a:gd name="connsiteY2421" fmla="*/ 2841468 h 6367455"/>
                <a:gd name="connsiteX2422" fmla="*/ 4309396 w 6891715"/>
                <a:gd name="connsiteY2422" fmla="*/ 2811629 h 6367455"/>
                <a:gd name="connsiteX2423" fmla="*/ 4314477 w 6891715"/>
                <a:gd name="connsiteY2423" fmla="*/ 2787822 h 6367455"/>
                <a:gd name="connsiteX2424" fmla="*/ 4313842 w 6891715"/>
                <a:gd name="connsiteY2424" fmla="*/ 2784012 h 6367455"/>
                <a:gd name="connsiteX2425" fmla="*/ 4314747 w 6891715"/>
                <a:gd name="connsiteY2425" fmla="*/ 2782557 h 6367455"/>
                <a:gd name="connsiteX2426" fmla="*/ 4312883 w 6891715"/>
                <a:gd name="connsiteY2426" fmla="*/ 2774845 h 6367455"/>
                <a:gd name="connsiteX2427" fmla="*/ 4295421 w 6891715"/>
                <a:gd name="connsiteY2427" fmla="*/ 2783093 h 6367455"/>
                <a:gd name="connsiteX2428" fmla="*/ 4293833 w 6891715"/>
                <a:gd name="connsiteY2428" fmla="*/ 2772624 h 6367455"/>
                <a:gd name="connsiteX2429" fmla="*/ 1361090 w 6891715"/>
                <a:gd name="connsiteY2429" fmla="*/ 2755895 h 6367455"/>
                <a:gd name="connsiteX2430" fmla="*/ 1374745 w 6891715"/>
                <a:gd name="connsiteY2430" fmla="*/ 2758673 h 6367455"/>
                <a:gd name="connsiteX2431" fmla="*/ 1365217 w 6891715"/>
                <a:gd name="connsiteY2431" fmla="*/ 2767009 h 6367455"/>
                <a:gd name="connsiteX2432" fmla="*/ 1358867 w 6891715"/>
                <a:gd name="connsiteY2432" fmla="*/ 2760834 h 6367455"/>
                <a:gd name="connsiteX2433" fmla="*/ 1409438 w 6891715"/>
                <a:gd name="connsiteY2433" fmla="*/ 2754306 h 6367455"/>
                <a:gd name="connsiteX2434" fmla="*/ 1411262 w 6891715"/>
                <a:gd name="connsiteY2434" fmla="*/ 2765420 h 6367455"/>
                <a:gd name="connsiteX2435" fmla="*/ 1396971 w 6891715"/>
                <a:gd name="connsiteY2435" fmla="*/ 2761379 h 6367455"/>
                <a:gd name="connsiteX2436" fmla="*/ 1423961 w 6891715"/>
                <a:gd name="connsiteY2436" fmla="*/ 2730494 h 6367455"/>
                <a:gd name="connsiteX2437" fmla="*/ 1419616 w 6891715"/>
                <a:gd name="connsiteY2437" fmla="*/ 2737694 h 6367455"/>
                <a:gd name="connsiteX2438" fmla="*/ 1398559 w 6891715"/>
                <a:gd name="connsiteY2438" fmla="*/ 2752719 h 6367455"/>
                <a:gd name="connsiteX2439" fmla="*/ 1399227 w 6891715"/>
                <a:gd name="connsiteY2439" fmla="*/ 2740198 h 6367455"/>
                <a:gd name="connsiteX2440" fmla="*/ 1410592 w 6891715"/>
                <a:gd name="connsiteY2440" fmla="*/ 2730808 h 6367455"/>
                <a:gd name="connsiteX2441" fmla="*/ 1377050 w 6891715"/>
                <a:gd name="connsiteY2441" fmla="*/ 2728907 h 6367455"/>
                <a:gd name="connsiteX2442" fmla="*/ 1374767 w 6891715"/>
                <a:gd name="connsiteY2442" fmla="*/ 2734996 h 6367455"/>
                <a:gd name="connsiteX2443" fmla="*/ 1385859 w 6891715"/>
                <a:gd name="connsiteY2443" fmla="*/ 2743825 h 6367455"/>
                <a:gd name="connsiteX2444" fmla="*/ 1382923 w 6891715"/>
                <a:gd name="connsiteY2444" fmla="*/ 2751131 h 6367455"/>
                <a:gd name="connsiteX2445" fmla="*/ 1372483 w 6891715"/>
                <a:gd name="connsiteY2445" fmla="*/ 2741391 h 6367455"/>
                <a:gd name="connsiteX2446" fmla="*/ 1362043 w 6891715"/>
                <a:gd name="connsiteY2446" fmla="*/ 2739260 h 6367455"/>
                <a:gd name="connsiteX2447" fmla="*/ 1368241 w 6891715"/>
                <a:gd name="connsiteY2447" fmla="*/ 2731039 h 6367455"/>
                <a:gd name="connsiteX2448" fmla="*/ 2164892 w 6891715"/>
                <a:gd name="connsiteY2448" fmla="*/ 2724151 h 6367455"/>
                <a:gd name="connsiteX2449" fmla="*/ 2168495 w 6891715"/>
                <a:gd name="connsiteY2449" fmla="*/ 2736589 h 6367455"/>
                <a:gd name="connsiteX2450" fmla="*/ 2163389 w 6891715"/>
                <a:gd name="connsiteY2450" fmla="*/ 2754314 h 6367455"/>
                <a:gd name="connsiteX2451" fmla="*/ 2157383 w 6891715"/>
                <a:gd name="connsiteY2451" fmla="*/ 2749028 h 6367455"/>
                <a:gd name="connsiteX2452" fmla="*/ 2160986 w 6891715"/>
                <a:gd name="connsiteY2452" fmla="*/ 2729437 h 6367455"/>
                <a:gd name="connsiteX2453" fmla="*/ 4327488 w 6891715"/>
                <a:gd name="connsiteY2453" fmla="*/ 2719966 h 6367455"/>
                <a:gd name="connsiteX2454" fmla="*/ 4324631 w 6891715"/>
                <a:gd name="connsiteY2454" fmla="*/ 2731387 h 6367455"/>
                <a:gd name="connsiteX2455" fmla="*/ 4318281 w 6891715"/>
                <a:gd name="connsiteY2455" fmla="*/ 2738683 h 6367455"/>
                <a:gd name="connsiteX2456" fmla="*/ 4321773 w 6891715"/>
                <a:gd name="connsiteY2456" fmla="*/ 2741538 h 6367455"/>
                <a:gd name="connsiteX2457" fmla="*/ 4328442 w 6891715"/>
                <a:gd name="connsiteY2457" fmla="*/ 2741272 h 6367455"/>
                <a:gd name="connsiteX2458" fmla="*/ 4328450 w 6891715"/>
                <a:gd name="connsiteY2458" fmla="*/ 2741158 h 6367455"/>
                <a:gd name="connsiteX2459" fmla="*/ 4334483 w 6891715"/>
                <a:gd name="connsiteY2459" fmla="*/ 2740523 h 6367455"/>
                <a:gd name="connsiteX2460" fmla="*/ 4337341 w 6891715"/>
                <a:gd name="connsiteY2460" fmla="*/ 2744333 h 6367455"/>
                <a:gd name="connsiteX2461" fmla="*/ 4332578 w 6891715"/>
                <a:gd name="connsiteY2461" fmla="*/ 2758299 h 6367455"/>
                <a:gd name="connsiteX2462" fmla="*/ 4344962 w 6891715"/>
                <a:gd name="connsiteY2462" fmla="*/ 2741476 h 6367455"/>
                <a:gd name="connsiteX2463" fmla="*/ 4339564 w 6891715"/>
                <a:gd name="connsiteY2463" fmla="*/ 2735126 h 6367455"/>
                <a:gd name="connsiteX2464" fmla="*/ 4346233 w 6891715"/>
                <a:gd name="connsiteY2464" fmla="*/ 2732904 h 6367455"/>
                <a:gd name="connsiteX2465" fmla="*/ 4338929 w 6891715"/>
                <a:gd name="connsiteY2465" fmla="*/ 2726874 h 6367455"/>
                <a:gd name="connsiteX2466" fmla="*/ 4330355 w 6891715"/>
                <a:gd name="connsiteY2466" fmla="*/ 2721794 h 6367455"/>
                <a:gd name="connsiteX2467" fmla="*/ 4330404 w 6891715"/>
                <a:gd name="connsiteY2467" fmla="*/ 2721310 h 6367455"/>
                <a:gd name="connsiteX2468" fmla="*/ 3421026 w 6891715"/>
                <a:gd name="connsiteY2468" fmla="*/ 2717795 h 6367455"/>
                <a:gd name="connsiteX2469" fmla="*/ 3419502 w 6891715"/>
                <a:gd name="connsiteY2469" fmla="*/ 2733233 h 6367455"/>
                <a:gd name="connsiteX2470" fmla="*/ 3412190 w 6891715"/>
                <a:gd name="connsiteY2470" fmla="*/ 2746371 h 6367455"/>
                <a:gd name="connsiteX2471" fmla="*/ 3403050 w 6891715"/>
                <a:gd name="connsiteY2471" fmla="*/ 2734218 h 6367455"/>
                <a:gd name="connsiteX2472" fmla="*/ 3396042 w 6891715"/>
                <a:gd name="connsiteY2472" fmla="*/ 2735861 h 6367455"/>
                <a:gd name="connsiteX2473" fmla="*/ 3390863 w 6891715"/>
                <a:gd name="connsiteY2473" fmla="*/ 2722724 h 6367455"/>
                <a:gd name="connsiteX2474" fmla="*/ 3403050 w 6891715"/>
                <a:gd name="connsiteY2474" fmla="*/ 2724693 h 6367455"/>
                <a:gd name="connsiteX2475" fmla="*/ 3342285 w 6891715"/>
                <a:gd name="connsiteY2475" fmla="*/ 2709858 h 6367455"/>
                <a:gd name="connsiteX2476" fmla="*/ 3349588 w 6891715"/>
                <a:gd name="connsiteY2476" fmla="*/ 2718830 h 6367455"/>
                <a:gd name="connsiteX2477" fmla="*/ 3337840 w 6891715"/>
                <a:gd name="connsiteY2477" fmla="*/ 2725733 h 6367455"/>
                <a:gd name="connsiteX2478" fmla="*/ 3327363 w 6891715"/>
                <a:gd name="connsiteY2478" fmla="*/ 2714687 h 6367455"/>
                <a:gd name="connsiteX2479" fmla="*/ 3433725 w 6891715"/>
                <a:gd name="connsiteY2479" fmla="*/ 2679697 h 6367455"/>
                <a:gd name="connsiteX2480" fmla="*/ 3429527 w 6891715"/>
                <a:gd name="connsiteY2480" fmla="*/ 2689174 h 6367455"/>
                <a:gd name="connsiteX2481" fmla="*/ 3426298 w 6891715"/>
                <a:gd name="connsiteY2481" fmla="*/ 2696367 h 6367455"/>
                <a:gd name="connsiteX2482" fmla="*/ 3424361 w 6891715"/>
                <a:gd name="connsiteY2482" fmla="*/ 2701596 h 6367455"/>
                <a:gd name="connsiteX2483" fmla="*/ 3424038 w 6891715"/>
                <a:gd name="connsiteY2483" fmla="*/ 2701922 h 6367455"/>
                <a:gd name="connsiteX2484" fmla="*/ 3423715 w 6891715"/>
                <a:gd name="connsiteY2484" fmla="*/ 2701922 h 6367455"/>
                <a:gd name="connsiteX2485" fmla="*/ 3422101 w 6891715"/>
                <a:gd name="connsiteY2485" fmla="*/ 2701268 h 6367455"/>
                <a:gd name="connsiteX2486" fmla="*/ 3420809 w 6891715"/>
                <a:gd name="connsiteY2486" fmla="*/ 2699306 h 6367455"/>
                <a:gd name="connsiteX2487" fmla="*/ 3418872 w 6891715"/>
                <a:gd name="connsiteY2487" fmla="*/ 2697020 h 6367455"/>
                <a:gd name="connsiteX2488" fmla="*/ 3415643 w 6891715"/>
                <a:gd name="connsiteY2488" fmla="*/ 2692771 h 6367455"/>
                <a:gd name="connsiteX2489" fmla="*/ 3414675 w 6891715"/>
                <a:gd name="connsiteY2489" fmla="*/ 2690483 h 6367455"/>
                <a:gd name="connsiteX2490" fmla="*/ 2171036 w 6891715"/>
                <a:gd name="connsiteY2490" fmla="*/ 2678115 h 6367455"/>
                <a:gd name="connsiteX2491" fmla="*/ 2181830 w 6891715"/>
                <a:gd name="connsiteY2491" fmla="*/ 2678115 h 6367455"/>
                <a:gd name="connsiteX2492" fmla="*/ 2174210 w 6891715"/>
                <a:gd name="connsiteY2492" fmla="*/ 2694674 h 6367455"/>
                <a:gd name="connsiteX2493" fmla="*/ 2185958 w 6891715"/>
                <a:gd name="connsiteY2493" fmla="*/ 2700844 h 6367455"/>
                <a:gd name="connsiteX2494" fmla="*/ 2190720 w 6891715"/>
                <a:gd name="connsiteY2494" fmla="*/ 2708312 h 6367455"/>
                <a:gd name="connsiteX2495" fmla="*/ 2182149 w 6891715"/>
                <a:gd name="connsiteY2495" fmla="*/ 2715780 h 6367455"/>
                <a:gd name="connsiteX2496" fmla="*/ 2188498 w 6891715"/>
                <a:gd name="connsiteY2496" fmla="*/ 2735262 h 6367455"/>
                <a:gd name="connsiteX2497" fmla="*/ 2181194 w 6891715"/>
                <a:gd name="connsiteY2497" fmla="*/ 2732015 h 6367455"/>
                <a:gd name="connsiteX2498" fmla="*/ 2166272 w 6891715"/>
                <a:gd name="connsiteY2498" fmla="*/ 2715130 h 6367455"/>
                <a:gd name="connsiteX2499" fmla="*/ 2163733 w 6891715"/>
                <a:gd name="connsiteY2499" fmla="*/ 2692401 h 6367455"/>
                <a:gd name="connsiteX2500" fmla="*/ 2164568 w 6891715"/>
                <a:gd name="connsiteY2500" fmla="*/ 2619379 h 6367455"/>
                <a:gd name="connsiteX2501" fmla="*/ 2170249 w 6891715"/>
                <a:gd name="connsiteY2501" fmla="*/ 2620019 h 6367455"/>
                <a:gd name="connsiteX2502" fmla="*/ 2179607 w 6891715"/>
                <a:gd name="connsiteY2502" fmla="*/ 2637322 h 6367455"/>
                <a:gd name="connsiteX2503" fmla="*/ 2175263 w 6891715"/>
                <a:gd name="connsiteY2503" fmla="*/ 2654303 h 6367455"/>
                <a:gd name="connsiteX2504" fmla="*/ 2160558 w 6891715"/>
                <a:gd name="connsiteY2504" fmla="*/ 2630913 h 6367455"/>
                <a:gd name="connsiteX2505" fmla="*/ 2201425 w 6891715"/>
                <a:gd name="connsiteY2505" fmla="*/ 2586041 h 6367455"/>
                <a:gd name="connsiteX2506" fmla="*/ 2209771 w 6891715"/>
                <a:gd name="connsiteY2506" fmla="*/ 2586041 h 6367455"/>
                <a:gd name="connsiteX2507" fmla="*/ 2207915 w 6891715"/>
                <a:gd name="connsiteY2507" fmla="*/ 2605552 h 6367455"/>
                <a:gd name="connsiteX2508" fmla="*/ 2181644 w 6891715"/>
                <a:gd name="connsiteY2508" fmla="*/ 2628902 h 6367455"/>
                <a:gd name="connsiteX2509" fmla="*/ 2174844 w 6891715"/>
                <a:gd name="connsiteY2509" fmla="*/ 2611949 h 6367455"/>
                <a:gd name="connsiteX2510" fmla="*/ 2180100 w 6891715"/>
                <a:gd name="connsiteY2510" fmla="*/ 2596276 h 6367455"/>
                <a:gd name="connsiteX2511" fmla="*/ 2148426 w 6891715"/>
                <a:gd name="connsiteY2511" fmla="*/ 2586041 h 6367455"/>
                <a:gd name="connsiteX2512" fmla="*/ 2154587 w 6891715"/>
                <a:gd name="connsiteY2512" fmla="*/ 2587629 h 6367455"/>
                <a:gd name="connsiteX2513" fmla="*/ 2166908 w 6891715"/>
                <a:gd name="connsiteY2513" fmla="*/ 2597153 h 6367455"/>
                <a:gd name="connsiteX2514" fmla="*/ 2158593 w 6891715"/>
                <a:gd name="connsiteY2514" fmla="*/ 2609854 h 6367455"/>
                <a:gd name="connsiteX2515" fmla="*/ 2152430 w 6891715"/>
                <a:gd name="connsiteY2515" fmla="*/ 2613028 h 6367455"/>
                <a:gd name="connsiteX2516" fmla="*/ 2146270 w 6891715"/>
                <a:gd name="connsiteY2516" fmla="*/ 2598423 h 6367455"/>
                <a:gd name="connsiteX2517" fmla="*/ 3682894 w 6891715"/>
                <a:gd name="connsiteY2517" fmla="*/ 2570157 h 6367455"/>
                <a:gd name="connsiteX2518" fmla="*/ 3694076 w 6891715"/>
                <a:gd name="connsiteY2518" fmla="*/ 2582121 h 6367455"/>
                <a:gd name="connsiteX2519" fmla="*/ 3689417 w 6891715"/>
                <a:gd name="connsiteY2519" fmla="*/ 2587620 h 6367455"/>
                <a:gd name="connsiteX2520" fmla="*/ 3679788 w 6891715"/>
                <a:gd name="connsiteY2520" fmla="*/ 2582121 h 6367455"/>
                <a:gd name="connsiteX2521" fmla="*/ 3730905 w 6891715"/>
                <a:gd name="connsiteY2521" fmla="*/ 2559046 h 6367455"/>
                <a:gd name="connsiteX2522" fmla="*/ 3735350 w 6891715"/>
                <a:gd name="connsiteY2522" fmla="*/ 2566983 h 6367455"/>
                <a:gd name="connsiteX2523" fmla="*/ 3733445 w 6891715"/>
                <a:gd name="connsiteY2523" fmla="*/ 2579682 h 6367455"/>
                <a:gd name="connsiteX2524" fmla="*/ 3722650 w 6891715"/>
                <a:gd name="connsiteY2524" fmla="*/ 2562220 h 6367455"/>
                <a:gd name="connsiteX2525" fmla="*/ 3713237 w 6891715"/>
                <a:gd name="connsiteY2525" fmla="*/ 2559046 h 6367455"/>
                <a:gd name="connsiteX2526" fmla="*/ 3716301 w 6891715"/>
                <a:gd name="connsiteY2526" fmla="*/ 2571115 h 6367455"/>
                <a:gd name="connsiteX2527" fmla="*/ 3704965 w 6891715"/>
                <a:gd name="connsiteY2527" fmla="*/ 2582856 h 6367455"/>
                <a:gd name="connsiteX2528" fmla="*/ 3698838 w 6891715"/>
                <a:gd name="connsiteY2528" fmla="*/ 2569810 h 6367455"/>
                <a:gd name="connsiteX2529" fmla="*/ 3699757 w 6891715"/>
                <a:gd name="connsiteY2529" fmla="*/ 2564591 h 6367455"/>
                <a:gd name="connsiteX2530" fmla="*/ 3751833 w 6891715"/>
                <a:gd name="connsiteY2530" fmla="*/ 2544760 h 6367455"/>
                <a:gd name="connsiteX2531" fmla="*/ 3757575 w 6891715"/>
                <a:gd name="connsiteY2531" fmla="*/ 2551108 h 6367455"/>
                <a:gd name="connsiteX2532" fmla="*/ 3756224 w 6891715"/>
                <a:gd name="connsiteY2532" fmla="*/ 2566981 h 6367455"/>
                <a:gd name="connsiteX2533" fmla="*/ 3748793 w 6891715"/>
                <a:gd name="connsiteY2533" fmla="*/ 2573332 h 6367455"/>
                <a:gd name="connsiteX2534" fmla="*/ 3741700 w 6891715"/>
                <a:gd name="connsiteY2534" fmla="*/ 2562855 h 6367455"/>
                <a:gd name="connsiteX2535" fmla="*/ 3826834 w 6891715"/>
                <a:gd name="connsiteY2535" fmla="*/ 2541584 h 6367455"/>
                <a:gd name="connsiteX2536" fmla="*/ 3829013 w 6891715"/>
                <a:gd name="connsiteY2536" fmla="*/ 2550995 h 6367455"/>
                <a:gd name="connsiteX2537" fmla="*/ 3819052 w 6891715"/>
                <a:gd name="connsiteY2537" fmla="*/ 2563541 h 6367455"/>
                <a:gd name="connsiteX2538" fmla="*/ 3813760 w 6891715"/>
                <a:gd name="connsiteY2538" fmla="*/ 2568873 h 6367455"/>
                <a:gd name="connsiteX2539" fmla="*/ 3810648 w 6891715"/>
                <a:gd name="connsiteY2539" fmla="*/ 2582361 h 6367455"/>
                <a:gd name="connsiteX2540" fmla="*/ 3808780 w 6891715"/>
                <a:gd name="connsiteY2540" fmla="*/ 2593970 h 6367455"/>
                <a:gd name="connsiteX2541" fmla="*/ 3795395 w 6891715"/>
                <a:gd name="connsiteY2541" fmla="*/ 2588949 h 6367455"/>
                <a:gd name="connsiteX2542" fmla="*/ 3790103 w 6891715"/>
                <a:gd name="connsiteY2542" fmla="*/ 2582361 h 6367455"/>
                <a:gd name="connsiteX2543" fmla="*/ 3781388 w 6891715"/>
                <a:gd name="connsiteY2543" fmla="*/ 2570128 h 6367455"/>
                <a:gd name="connsiteX2544" fmla="*/ 3787925 w 6891715"/>
                <a:gd name="connsiteY2544" fmla="*/ 2563854 h 6367455"/>
                <a:gd name="connsiteX2545" fmla="*/ 3815939 w 6891715"/>
                <a:gd name="connsiteY2545" fmla="*/ 2550995 h 6367455"/>
                <a:gd name="connsiteX2546" fmla="*/ 2138139 w 6891715"/>
                <a:gd name="connsiteY2546" fmla="*/ 2532068 h 6367455"/>
                <a:gd name="connsiteX2547" fmla="*/ 2144896 w 6891715"/>
                <a:gd name="connsiteY2547" fmla="*/ 2548103 h 6367455"/>
                <a:gd name="connsiteX2548" fmla="*/ 2152621 w 6891715"/>
                <a:gd name="connsiteY2548" fmla="*/ 2563818 h 6367455"/>
                <a:gd name="connsiteX2549" fmla="*/ 2132025 w 6891715"/>
                <a:gd name="connsiteY2549" fmla="*/ 2553556 h 6367455"/>
                <a:gd name="connsiteX2550" fmla="*/ 2128806 w 6891715"/>
                <a:gd name="connsiteY2550" fmla="*/ 2539442 h 6367455"/>
                <a:gd name="connsiteX2551" fmla="*/ 3770127 w 6891715"/>
                <a:gd name="connsiteY2551" fmla="*/ 2525711 h 6367455"/>
                <a:gd name="connsiteX2552" fmla="*/ 3779801 w 6891715"/>
                <a:gd name="connsiteY2552" fmla="*/ 2530439 h 6367455"/>
                <a:gd name="connsiteX2553" fmla="*/ 3779801 w 6891715"/>
                <a:gd name="connsiteY2553" fmla="*/ 2539220 h 6367455"/>
                <a:gd name="connsiteX2554" fmla="*/ 3769482 w 6891715"/>
                <a:gd name="connsiteY2554" fmla="*/ 2541584 h 6367455"/>
                <a:gd name="connsiteX2555" fmla="*/ 3759163 w 6891715"/>
                <a:gd name="connsiteY2555" fmla="*/ 2530439 h 6367455"/>
                <a:gd name="connsiteX2556" fmla="*/ 1526042 w 6891715"/>
                <a:gd name="connsiteY2556" fmla="*/ 2514597 h 6367455"/>
                <a:gd name="connsiteX2557" fmla="*/ 1532424 w 6891715"/>
                <a:gd name="connsiteY2557" fmla="*/ 2520947 h 6367455"/>
                <a:gd name="connsiteX2558" fmla="*/ 1541994 w 6891715"/>
                <a:gd name="connsiteY2558" fmla="*/ 2516503 h 6367455"/>
                <a:gd name="connsiteX2559" fmla="*/ 1549652 w 6891715"/>
                <a:gd name="connsiteY2559" fmla="*/ 2522534 h 6367455"/>
                <a:gd name="connsiteX2560" fmla="*/ 1540399 w 6891715"/>
                <a:gd name="connsiteY2560" fmla="*/ 2528884 h 6367455"/>
                <a:gd name="connsiteX2561" fmla="*/ 1547738 w 6891715"/>
                <a:gd name="connsiteY2561" fmla="*/ 2543806 h 6367455"/>
                <a:gd name="connsiteX2562" fmla="*/ 1540399 w 6891715"/>
                <a:gd name="connsiteY2562" fmla="*/ 2547933 h 6367455"/>
                <a:gd name="connsiteX2563" fmla="*/ 1539123 w 6891715"/>
                <a:gd name="connsiteY2563" fmla="*/ 2555552 h 6367455"/>
                <a:gd name="connsiteX2564" fmla="*/ 1557308 w 6891715"/>
                <a:gd name="connsiteY2564" fmla="*/ 2564759 h 6367455"/>
                <a:gd name="connsiteX2565" fmla="*/ 1554436 w 6891715"/>
                <a:gd name="connsiteY2565" fmla="*/ 2573331 h 6367455"/>
                <a:gd name="connsiteX2566" fmla="*/ 1550289 w 6891715"/>
                <a:gd name="connsiteY2566" fmla="*/ 2567934 h 6367455"/>
                <a:gd name="connsiteX2567" fmla="*/ 1544866 w 6891715"/>
                <a:gd name="connsiteY2567" fmla="*/ 2576505 h 6367455"/>
                <a:gd name="connsiteX2568" fmla="*/ 1544866 w 6891715"/>
                <a:gd name="connsiteY2568" fmla="*/ 2598732 h 6367455"/>
                <a:gd name="connsiteX2569" fmla="*/ 1535614 w 6891715"/>
                <a:gd name="connsiteY2569" fmla="*/ 2612385 h 6367455"/>
                <a:gd name="connsiteX2570" fmla="*/ 1530190 w 6891715"/>
                <a:gd name="connsiteY2570" fmla="*/ 2627309 h 6367455"/>
                <a:gd name="connsiteX2571" fmla="*/ 1518705 w 6891715"/>
                <a:gd name="connsiteY2571" fmla="*/ 2620005 h 6367455"/>
                <a:gd name="connsiteX2572" fmla="*/ 1529870 w 6891715"/>
                <a:gd name="connsiteY2572" fmla="*/ 2595556 h 6367455"/>
                <a:gd name="connsiteX2573" fmla="*/ 1532104 w 6891715"/>
                <a:gd name="connsiteY2573" fmla="*/ 2571426 h 6367455"/>
                <a:gd name="connsiteX2574" fmla="*/ 1531147 w 6891715"/>
                <a:gd name="connsiteY2574" fmla="*/ 2564124 h 6367455"/>
                <a:gd name="connsiteX2575" fmla="*/ 1522534 w 6891715"/>
                <a:gd name="connsiteY2575" fmla="*/ 2562855 h 6367455"/>
                <a:gd name="connsiteX2576" fmla="*/ 1510728 w 6891715"/>
                <a:gd name="connsiteY2576" fmla="*/ 2578728 h 6367455"/>
                <a:gd name="connsiteX2577" fmla="*/ 1490631 w 6891715"/>
                <a:gd name="connsiteY2577" fmla="*/ 2561267 h 6367455"/>
                <a:gd name="connsiteX2578" fmla="*/ 1491587 w 6891715"/>
                <a:gd name="connsiteY2578" fmla="*/ 2550472 h 6367455"/>
                <a:gd name="connsiteX2579" fmla="*/ 1513604 w 6891715"/>
                <a:gd name="connsiteY2579" fmla="*/ 2544123 h 6367455"/>
                <a:gd name="connsiteX2580" fmla="*/ 1519023 w 6891715"/>
                <a:gd name="connsiteY2580" fmla="*/ 2550472 h 6367455"/>
                <a:gd name="connsiteX2581" fmla="*/ 1520938 w 6891715"/>
                <a:gd name="connsiteY2581" fmla="*/ 2544123 h 6367455"/>
                <a:gd name="connsiteX2582" fmla="*/ 1516791 w 6891715"/>
                <a:gd name="connsiteY2582" fmla="*/ 2536822 h 6367455"/>
                <a:gd name="connsiteX2583" fmla="*/ 1520938 w 6891715"/>
                <a:gd name="connsiteY2583" fmla="*/ 2521900 h 6367455"/>
                <a:gd name="connsiteX2584" fmla="*/ 3554357 w 6891715"/>
                <a:gd name="connsiteY2584" fmla="*/ 2513011 h 6367455"/>
                <a:gd name="connsiteX2585" fmla="*/ 3581363 w 6891715"/>
                <a:gd name="connsiteY2585" fmla="*/ 2544986 h 6367455"/>
                <a:gd name="connsiteX2586" fmla="*/ 3565842 w 6891715"/>
                <a:gd name="connsiteY2586" fmla="*/ 2543105 h 6367455"/>
                <a:gd name="connsiteX2587" fmla="*/ 3567084 w 6891715"/>
                <a:gd name="connsiteY2587" fmla="*/ 2558779 h 6367455"/>
                <a:gd name="connsiteX2588" fmla="*/ 3559013 w 6891715"/>
                <a:gd name="connsiteY2588" fmla="*/ 2560659 h 6367455"/>
                <a:gd name="connsiteX2589" fmla="*/ 3559945 w 6891715"/>
                <a:gd name="connsiteY2589" fmla="*/ 2570064 h 6367455"/>
                <a:gd name="connsiteX2590" fmla="*/ 3575465 w 6891715"/>
                <a:gd name="connsiteY2590" fmla="*/ 2578214 h 6367455"/>
                <a:gd name="connsiteX2591" fmla="*/ 3568636 w 6891715"/>
                <a:gd name="connsiteY2591" fmla="*/ 2587620 h 6367455"/>
                <a:gd name="connsiteX2592" fmla="*/ 3559945 w 6891715"/>
                <a:gd name="connsiteY2592" fmla="*/ 2574453 h 6367455"/>
                <a:gd name="connsiteX2593" fmla="*/ 3542562 w 6891715"/>
                <a:gd name="connsiteY2593" fmla="*/ 2576647 h 6367455"/>
                <a:gd name="connsiteX2594" fmla="*/ 3533870 w 6891715"/>
                <a:gd name="connsiteY2594" fmla="*/ 2561286 h 6367455"/>
                <a:gd name="connsiteX2595" fmla="*/ 3525800 w 6891715"/>
                <a:gd name="connsiteY2595" fmla="*/ 2545299 h 6367455"/>
                <a:gd name="connsiteX2596" fmla="*/ 3525800 w 6891715"/>
                <a:gd name="connsiteY2596" fmla="*/ 2535895 h 6367455"/>
                <a:gd name="connsiteX2597" fmla="*/ 3538216 w 6891715"/>
                <a:gd name="connsiteY2597" fmla="*/ 2547493 h 6367455"/>
                <a:gd name="connsiteX2598" fmla="*/ 3542251 w 6891715"/>
                <a:gd name="connsiteY2598" fmla="*/ 2538089 h 6367455"/>
                <a:gd name="connsiteX2599" fmla="*/ 3544114 w 6891715"/>
                <a:gd name="connsiteY2599" fmla="*/ 2526491 h 6367455"/>
                <a:gd name="connsiteX2600" fmla="*/ 3553426 w 6891715"/>
                <a:gd name="connsiteY2600" fmla="*/ 2531820 h 6367455"/>
                <a:gd name="connsiteX2601" fmla="*/ 3555599 w 6891715"/>
                <a:gd name="connsiteY2601" fmla="*/ 2521476 h 6367455"/>
                <a:gd name="connsiteX2602" fmla="*/ 3550322 w 6891715"/>
                <a:gd name="connsiteY2602" fmla="*/ 2514892 h 6367455"/>
                <a:gd name="connsiteX2603" fmla="*/ 3405150 w 6891715"/>
                <a:gd name="connsiteY2603" fmla="*/ 2508248 h 6367455"/>
                <a:gd name="connsiteX2604" fmla="*/ 3421025 w 6891715"/>
                <a:gd name="connsiteY2604" fmla="*/ 2526734 h 6367455"/>
                <a:gd name="connsiteX2605" fmla="*/ 3417850 w 6891715"/>
                <a:gd name="connsiteY2605" fmla="*/ 2532062 h 6367455"/>
                <a:gd name="connsiteX2606" fmla="*/ 3407372 w 6891715"/>
                <a:gd name="connsiteY2606" fmla="*/ 2523916 h 6367455"/>
                <a:gd name="connsiteX2607" fmla="*/ 3729877 w 6891715"/>
                <a:gd name="connsiteY2607" fmla="*/ 2501897 h 6367455"/>
                <a:gd name="connsiteX2608" fmla="*/ 3742150 w 6891715"/>
                <a:gd name="connsiteY2608" fmla="*/ 2505753 h 6367455"/>
                <a:gd name="connsiteX2609" fmla="*/ 3746463 w 6891715"/>
                <a:gd name="connsiteY2609" fmla="*/ 2525336 h 6367455"/>
                <a:gd name="connsiteX2610" fmla="*/ 3731204 w 6891715"/>
                <a:gd name="connsiteY2610" fmla="*/ 2530473 h 6367455"/>
                <a:gd name="connsiteX2611" fmla="*/ 3724569 w 6891715"/>
                <a:gd name="connsiteY2611" fmla="*/ 2524053 h 6367455"/>
                <a:gd name="connsiteX2612" fmla="*/ 3724238 w 6891715"/>
                <a:gd name="connsiteY2612" fmla="*/ 2506394 h 6367455"/>
                <a:gd name="connsiteX2613" fmla="*/ 1524271 w 6891715"/>
                <a:gd name="connsiteY2613" fmla="*/ 2489194 h 6367455"/>
                <a:gd name="connsiteX2614" fmla="*/ 1525556 w 6891715"/>
                <a:gd name="connsiteY2614" fmla="*/ 2509482 h 6367455"/>
                <a:gd name="connsiteX2615" fmla="*/ 1516234 w 6891715"/>
                <a:gd name="connsiteY2615" fmla="*/ 2518173 h 6367455"/>
                <a:gd name="connsiteX2616" fmla="*/ 1508511 w 6891715"/>
                <a:gd name="connsiteY2616" fmla="*/ 2535234 h 6367455"/>
                <a:gd name="connsiteX2617" fmla="*/ 1500155 w 6891715"/>
                <a:gd name="connsiteY2617" fmla="*/ 2531049 h 6367455"/>
                <a:gd name="connsiteX2618" fmla="*/ 1512699 w 6891715"/>
                <a:gd name="connsiteY2618" fmla="*/ 2514954 h 6367455"/>
                <a:gd name="connsiteX2619" fmla="*/ 1506262 w 6891715"/>
                <a:gd name="connsiteY2619" fmla="*/ 2504322 h 6367455"/>
                <a:gd name="connsiteX2620" fmla="*/ 1510444 w 6891715"/>
                <a:gd name="connsiteY2620" fmla="*/ 2490483 h 6367455"/>
                <a:gd name="connsiteX2621" fmla="*/ 1565246 w 6891715"/>
                <a:gd name="connsiteY2621" fmla="*/ 2471735 h 6367455"/>
                <a:gd name="connsiteX2622" fmla="*/ 1558483 w 6891715"/>
                <a:gd name="connsiteY2622" fmla="*/ 2484432 h 6367455"/>
                <a:gd name="connsiteX2623" fmla="*/ 1557308 w 6891715"/>
                <a:gd name="connsiteY2623" fmla="*/ 2473640 h 6367455"/>
                <a:gd name="connsiteX2624" fmla="*/ 2108170 w 6891715"/>
                <a:gd name="connsiteY2624" fmla="*/ 2470155 h 6367455"/>
                <a:gd name="connsiteX2625" fmla="*/ 2128143 w 6891715"/>
                <a:gd name="connsiteY2625" fmla="*/ 2489058 h 6367455"/>
                <a:gd name="connsiteX2626" fmla="*/ 2128807 w 6891715"/>
                <a:gd name="connsiteY2626" fmla="*/ 2505076 h 6367455"/>
                <a:gd name="connsiteX2627" fmla="*/ 2111832 w 6891715"/>
                <a:gd name="connsiteY2627" fmla="*/ 2493538 h 6367455"/>
                <a:gd name="connsiteX2628" fmla="*/ 1542198 w 6891715"/>
                <a:gd name="connsiteY2628" fmla="*/ 2470150 h 6367455"/>
                <a:gd name="connsiteX2629" fmla="*/ 1550929 w 6891715"/>
                <a:gd name="connsiteY2629" fmla="*/ 2477076 h 6367455"/>
                <a:gd name="connsiteX2630" fmla="*/ 1552544 w 6891715"/>
                <a:gd name="connsiteY2630" fmla="*/ 2495974 h 6367455"/>
                <a:gd name="connsiteX2631" fmla="*/ 1548020 w 6891715"/>
                <a:gd name="connsiteY2631" fmla="*/ 2504475 h 6367455"/>
                <a:gd name="connsiteX2632" fmla="*/ 1537345 w 6891715"/>
                <a:gd name="connsiteY2632" fmla="*/ 2509836 h 6367455"/>
                <a:gd name="connsiteX2633" fmla="*/ 1535082 w 6891715"/>
                <a:gd name="connsiteY2633" fmla="*/ 2498175 h 6367455"/>
                <a:gd name="connsiteX2634" fmla="*/ 1538963 w 6891715"/>
                <a:gd name="connsiteY2634" fmla="*/ 2477393 h 6367455"/>
                <a:gd name="connsiteX2635" fmla="*/ 2122457 w 6891715"/>
                <a:gd name="connsiteY2635" fmla="*/ 2457455 h 6367455"/>
                <a:gd name="connsiteX2636" fmla="*/ 2138153 w 6891715"/>
                <a:gd name="connsiteY2636" fmla="*/ 2465247 h 6367455"/>
                <a:gd name="connsiteX2637" fmla="*/ 2142234 w 6891715"/>
                <a:gd name="connsiteY2637" fmla="*/ 2459012 h 6367455"/>
                <a:gd name="connsiteX2638" fmla="*/ 2154791 w 6891715"/>
                <a:gd name="connsiteY2638" fmla="*/ 2472733 h 6367455"/>
                <a:gd name="connsiteX2639" fmla="*/ 2169545 w 6891715"/>
                <a:gd name="connsiteY2639" fmla="*/ 2474291 h 6367455"/>
                <a:gd name="connsiteX2640" fmla="*/ 2178021 w 6891715"/>
                <a:gd name="connsiteY2640" fmla="*/ 2481772 h 6367455"/>
                <a:gd name="connsiteX2641" fmla="*/ 2148512 w 6891715"/>
                <a:gd name="connsiteY2641" fmla="*/ 2492376 h 6367455"/>
                <a:gd name="connsiteX2642" fmla="*/ 2127481 w 6891715"/>
                <a:gd name="connsiteY2642" fmla="*/ 2475850 h 6367455"/>
                <a:gd name="connsiteX2643" fmla="*/ 1550604 w 6891715"/>
                <a:gd name="connsiteY2643" fmla="*/ 2444749 h 6367455"/>
                <a:gd name="connsiteX2644" fmla="*/ 1557308 w 6891715"/>
                <a:gd name="connsiteY2644" fmla="*/ 2453507 h 6367455"/>
                <a:gd name="connsiteX2645" fmla="*/ 1550019 w 6891715"/>
                <a:gd name="connsiteY2645" fmla="*/ 2466975 h 6367455"/>
                <a:gd name="connsiteX2646" fmla="*/ 1543021 w 6891715"/>
                <a:gd name="connsiteY2646" fmla="*/ 2460578 h 6367455"/>
                <a:gd name="connsiteX2647" fmla="*/ 2109853 w 6891715"/>
                <a:gd name="connsiteY2647" fmla="*/ 2386019 h 6367455"/>
                <a:gd name="connsiteX2648" fmla="*/ 2120870 w 6891715"/>
                <a:gd name="connsiteY2648" fmla="*/ 2400025 h 6367455"/>
                <a:gd name="connsiteX2649" fmla="*/ 2108936 w 6891715"/>
                <a:gd name="connsiteY2649" fmla="*/ 2417767 h 6367455"/>
                <a:gd name="connsiteX2650" fmla="*/ 2097918 w 6891715"/>
                <a:gd name="connsiteY2650" fmla="*/ 2409675 h 6367455"/>
                <a:gd name="connsiteX2651" fmla="*/ 2095470 w 6891715"/>
                <a:gd name="connsiteY2651" fmla="*/ 2397535 h 6367455"/>
                <a:gd name="connsiteX2652" fmla="*/ 2105570 w 6891715"/>
                <a:gd name="connsiteY2652" fmla="*/ 2395357 h 6367455"/>
                <a:gd name="connsiteX2653" fmla="*/ 2152737 w 6891715"/>
                <a:gd name="connsiteY2653" fmla="*/ 2320930 h 6367455"/>
                <a:gd name="connsiteX2654" fmla="*/ 2168495 w 6891715"/>
                <a:gd name="connsiteY2654" fmla="*/ 2326823 h 6367455"/>
                <a:gd name="connsiteX2655" fmla="*/ 2162192 w 6891715"/>
                <a:gd name="connsiteY2655" fmla="*/ 2336131 h 6367455"/>
                <a:gd name="connsiteX2656" fmla="*/ 2146118 w 6891715"/>
                <a:gd name="connsiteY2656" fmla="*/ 2334268 h 6367455"/>
                <a:gd name="connsiteX2657" fmla="*/ 2127524 w 6891715"/>
                <a:gd name="connsiteY2657" fmla="*/ 2347918 h 6367455"/>
                <a:gd name="connsiteX2658" fmla="*/ 2125633 w 6891715"/>
                <a:gd name="connsiteY2658" fmla="*/ 2341713 h 6367455"/>
                <a:gd name="connsiteX2659" fmla="*/ 2132312 w 6891715"/>
                <a:gd name="connsiteY2659" fmla="*/ 2239963 h 6367455"/>
                <a:gd name="connsiteX2660" fmla="*/ 2144684 w 6891715"/>
                <a:gd name="connsiteY2660" fmla="*/ 2252345 h 6367455"/>
                <a:gd name="connsiteX2661" fmla="*/ 2123344 w 6891715"/>
                <a:gd name="connsiteY2661" fmla="*/ 2265364 h 6367455"/>
                <a:gd name="connsiteX2662" fmla="*/ 2120870 w 6891715"/>
                <a:gd name="connsiteY2662" fmla="*/ 2251711 h 6367455"/>
                <a:gd name="connsiteX2663" fmla="*/ 2164060 w 6891715"/>
                <a:gd name="connsiteY2663" fmla="*/ 2190748 h 6367455"/>
                <a:gd name="connsiteX2664" fmla="*/ 2173257 w 6891715"/>
                <a:gd name="connsiteY2664" fmla="*/ 2205972 h 6367455"/>
                <a:gd name="connsiteX2665" fmla="*/ 2159135 w 6891715"/>
                <a:gd name="connsiteY2665" fmla="*/ 2212976 h 6367455"/>
                <a:gd name="connsiteX2666" fmla="*/ 2150266 w 6891715"/>
                <a:gd name="connsiteY2666" fmla="*/ 2203839 h 6367455"/>
                <a:gd name="connsiteX2667" fmla="*/ 2144683 w 6891715"/>
                <a:gd name="connsiteY2667" fmla="*/ 2191052 h 6367455"/>
                <a:gd name="connsiteX2668" fmla="*/ 2180785 w 6891715"/>
                <a:gd name="connsiteY2668" fmla="*/ 2185982 h 6367455"/>
                <a:gd name="connsiteX2669" fmla="*/ 2193581 w 6891715"/>
                <a:gd name="connsiteY2669" fmla="*/ 2195133 h 6367455"/>
                <a:gd name="connsiteX2670" fmla="*/ 2196141 w 6891715"/>
                <a:gd name="connsiteY2670" fmla="*/ 2205858 h 6367455"/>
                <a:gd name="connsiteX2671" fmla="*/ 2215976 w 6891715"/>
                <a:gd name="connsiteY2671" fmla="*/ 2190085 h 6367455"/>
                <a:gd name="connsiteX2672" fmla="*/ 2231972 w 6891715"/>
                <a:gd name="connsiteY2672" fmla="*/ 2195762 h 6367455"/>
                <a:gd name="connsiteX2673" fmla="*/ 2235170 w 6891715"/>
                <a:gd name="connsiteY2673" fmla="*/ 2202388 h 6367455"/>
                <a:gd name="connsiteX2674" fmla="*/ 2219175 w 6891715"/>
                <a:gd name="connsiteY2674" fmla="*/ 2206490 h 6367455"/>
                <a:gd name="connsiteX2675" fmla="*/ 2232931 w 6891715"/>
                <a:gd name="connsiteY2675" fmla="*/ 2212798 h 6367455"/>
                <a:gd name="connsiteX2676" fmla="*/ 2230372 w 6891715"/>
                <a:gd name="connsiteY2676" fmla="*/ 2220054 h 6367455"/>
                <a:gd name="connsiteX2677" fmla="*/ 2182064 w 6891715"/>
                <a:gd name="connsiteY2677" fmla="*/ 2224786 h 6367455"/>
                <a:gd name="connsiteX2678" fmla="*/ 2162230 w 6891715"/>
                <a:gd name="connsiteY2678" fmla="*/ 2235198 h 6367455"/>
                <a:gd name="connsiteX2679" fmla="*/ 2151032 w 6891715"/>
                <a:gd name="connsiteY2679" fmla="*/ 2219738 h 6367455"/>
                <a:gd name="connsiteX2680" fmla="*/ 2166069 w 6891715"/>
                <a:gd name="connsiteY2680" fmla="*/ 2217846 h 6367455"/>
                <a:gd name="connsiteX2681" fmla="*/ 2176626 w 6891715"/>
                <a:gd name="connsiteY2681" fmla="*/ 2207119 h 6367455"/>
                <a:gd name="connsiteX2682" fmla="*/ 2186223 w 6891715"/>
                <a:gd name="connsiteY2682" fmla="*/ 2207750 h 6367455"/>
                <a:gd name="connsiteX2683" fmla="*/ 2198341 w 6891715"/>
                <a:gd name="connsiteY2683" fmla="*/ 2157407 h 6367455"/>
                <a:gd name="connsiteX2684" fmla="*/ 2201832 w 6891715"/>
                <a:gd name="connsiteY2684" fmla="*/ 2171006 h 6367455"/>
                <a:gd name="connsiteX2685" fmla="*/ 2185958 w 6891715"/>
                <a:gd name="connsiteY2685" fmla="*/ 2179632 h 6367455"/>
                <a:gd name="connsiteX2686" fmla="*/ 2188815 w 6891715"/>
                <a:gd name="connsiteY2686" fmla="*/ 2160724 h 6367455"/>
                <a:gd name="connsiteX2687" fmla="*/ 5024403 w 6891715"/>
                <a:gd name="connsiteY2687" fmla="*/ 2154231 h 6367455"/>
                <a:gd name="connsiteX2688" fmla="*/ 5025991 w 6891715"/>
                <a:gd name="connsiteY2688" fmla="*/ 2172774 h 6367455"/>
                <a:gd name="connsiteX2689" fmla="*/ 5021228 w 6891715"/>
                <a:gd name="connsiteY2689" fmla="*/ 2190992 h 6367455"/>
                <a:gd name="connsiteX2690" fmla="*/ 5011703 w 6891715"/>
                <a:gd name="connsiteY2690" fmla="*/ 2193919 h 6367455"/>
                <a:gd name="connsiteX2691" fmla="*/ 5006941 w 6891715"/>
                <a:gd name="connsiteY2691" fmla="*/ 2170172 h 6367455"/>
                <a:gd name="connsiteX2692" fmla="*/ 5013608 w 6891715"/>
                <a:gd name="connsiteY2692" fmla="*/ 2158460 h 6367455"/>
                <a:gd name="connsiteX2693" fmla="*/ 2249459 w 6891715"/>
                <a:gd name="connsiteY2693" fmla="*/ 2125656 h 6367455"/>
                <a:gd name="connsiteX2694" fmla="*/ 2249459 w 6891715"/>
                <a:gd name="connsiteY2694" fmla="*/ 2130622 h 6367455"/>
                <a:gd name="connsiteX2695" fmla="*/ 2228670 w 6891715"/>
                <a:gd name="connsiteY2695" fmla="*/ 2146449 h 6367455"/>
                <a:gd name="connsiteX2696" fmla="*/ 2227725 w 6891715"/>
                <a:gd name="connsiteY2696" fmla="*/ 2156692 h 6367455"/>
                <a:gd name="connsiteX2697" fmla="*/ 2218275 w 6891715"/>
                <a:gd name="connsiteY2697" fmla="*/ 2166932 h 6367455"/>
                <a:gd name="connsiteX2698" fmla="*/ 2210715 w 6891715"/>
                <a:gd name="connsiteY2698" fmla="*/ 2153898 h 6367455"/>
                <a:gd name="connsiteX2699" fmla="*/ 2209771 w 6891715"/>
                <a:gd name="connsiteY2699" fmla="*/ 2135277 h 6367455"/>
                <a:gd name="connsiteX2700" fmla="*/ 2222370 w 6891715"/>
                <a:gd name="connsiteY2700" fmla="*/ 2136209 h 6367455"/>
                <a:gd name="connsiteX2701" fmla="*/ 2273905 w 6891715"/>
                <a:gd name="connsiteY2701" fmla="*/ 2119307 h 6367455"/>
                <a:gd name="connsiteX2702" fmla="*/ 2281208 w 6891715"/>
                <a:gd name="connsiteY2702" fmla="*/ 2129645 h 6367455"/>
                <a:gd name="connsiteX2703" fmla="*/ 2263110 w 6891715"/>
                <a:gd name="connsiteY2703" fmla="*/ 2132006 h 6367455"/>
                <a:gd name="connsiteX2704" fmla="*/ 2258983 w 6891715"/>
                <a:gd name="connsiteY2704" fmla="*/ 2121079 h 6367455"/>
                <a:gd name="connsiteX2705" fmla="*/ 2280256 w 6891715"/>
                <a:gd name="connsiteY2705" fmla="*/ 2095494 h 6367455"/>
                <a:gd name="connsiteX2706" fmla="*/ 2287559 w 6891715"/>
                <a:gd name="connsiteY2706" fmla="*/ 2097758 h 6367455"/>
                <a:gd name="connsiteX2707" fmla="*/ 2274858 w 6891715"/>
                <a:gd name="connsiteY2707" fmla="*/ 2112957 h 6367455"/>
                <a:gd name="connsiteX2708" fmla="*/ 2258983 w 6891715"/>
                <a:gd name="connsiteY2708" fmla="*/ 2108752 h 6367455"/>
                <a:gd name="connsiteX2709" fmla="*/ 2261205 w 6891715"/>
                <a:gd name="connsiteY2709" fmla="*/ 2097110 h 6367455"/>
                <a:gd name="connsiteX2710" fmla="*/ 2292002 w 6891715"/>
                <a:gd name="connsiteY2710" fmla="*/ 2065330 h 6367455"/>
                <a:gd name="connsiteX2711" fmla="*/ 2312959 w 6891715"/>
                <a:gd name="connsiteY2711" fmla="*/ 2076808 h 6367455"/>
                <a:gd name="connsiteX2712" fmla="*/ 2302798 w 6891715"/>
                <a:gd name="connsiteY2712" fmla="*/ 2092318 h 6367455"/>
                <a:gd name="connsiteX2713" fmla="*/ 2285972 w 6891715"/>
                <a:gd name="connsiteY2713" fmla="*/ 2083011 h 6367455"/>
                <a:gd name="connsiteX2714" fmla="*/ 3672802 w 6891715"/>
                <a:gd name="connsiteY2714" fmla="*/ 1939932 h 6367455"/>
                <a:gd name="connsiteX2715" fmla="*/ 3695345 w 6891715"/>
                <a:gd name="connsiteY2715" fmla="*/ 1940896 h 6367455"/>
                <a:gd name="connsiteX2716" fmla="*/ 3700425 w 6891715"/>
                <a:gd name="connsiteY2716" fmla="*/ 1952481 h 6367455"/>
                <a:gd name="connsiteX2717" fmla="*/ 3688995 w 6891715"/>
                <a:gd name="connsiteY2717" fmla="*/ 1950871 h 6367455"/>
                <a:gd name="connsiteX2718" fmla="*/ 3692170 w 6891715"/>
                <a:gd name="connsiteY2718" fmla="*/ 1959881 h 6367455"/>
                <a:gd name="connsiteX2719" fmla="*/ 3677247 w 6891715"/>
                <a:gd name="connsiteY2719" fmla="*/ 1963742 h 6367455"/>
                <a:gd name="connsiteX2720" fmla="*/ 3668675 w 6891715"/>
                <a:gd name="connsiteY2720" fmla="*/ 1946366 h 6367455"/>
                <a:gd name="connsiteX2721" fmla="*/ 2423473 w 6891715"/>
                <a:gd name="connsiteY2721" fmla="*/ 1893885 h 6367455"/>
                <a:gd name="connsiteX2722" fmla="*/ 2443134 w 6891715"/>
                <a:gd name="connsiteY2722" fmla="*/ 1915792 h 6367455"/>
                <a:gd name="connsiteX2723" fmla="*/ 2443134 w 6891715"/>
                <a:gd name="connsiteY2723" fmla="*/ 1924364 h 6367455"/>
                <a:gd name="connsiteX2724" fmla="*/ 2432836 w 6891715"/>
                <a:gd name="connsiteY2724" fmla="*/ 1928810 h 6367455"/>
                <a:gd name="connsiteX2725" fmla="*/ 2423473 w 6891715"/>
                <a:gd name="connsiteY2725" fmla="*/ 1914204 h 6367455"/>
                <a:gd name="connsiteX2726" fmla="*/ 2406622 w 6891715"/>
                <a:gd name="connsiteY2726" fmla="*/ 1904997 h 6367455"/>
                <a:gd name="connsiteX2727" fmla="*/ 2424410 w 6891715"/>
                <a:gd name="connsiteY2727" fmla="*/ 1904679 h 6367455"/>
                <a:gd name="connsiteX2728" fmla="*/ 2423473 w 6891715"/>
                <a:gd name="connsiteY2728" fmla="*/ 1893885 h 6367455"/>
                <a:gd name="connsiteX2729" fmla="*/ 2486201 w 6891715"/>
                <a:gd name="connsiteY2729" fmla="*/ 1830386 h 6367455"/>
                <a:gd name="connsiteX2730" fmla="*/ 2497270 w 6891715"/>
                <a:gd name="connsiteY2730" fmla="*/ 1855692 h 6367455"/>
                <a:gd name="connsiteX2731" fmla="*/ 2519408 w 6891715"/>
                <a:gd name="connsiteY2731" fmla="*/ 1854731 h 6367455"/>
                <a:gd name="connsiteX2732" fmla="*/ 2519408 w 6891715"/>
                <a:gd name="connsiteY2732" fmla="*/ 1862100 h 6367455"/>
                <a:gd name="connsiteX2733" fmla="*/ 2538384 w 6891715"/>
                <a:gd name="connsiteY2733" fmla="*/ 1871390 h 6367455"/>
                <a:gd name="connsiteX2734" fmla="*/ 2526683 w 6891715"/>
                <a:gd name="connsiteY2734" fmla="*/ 1872351 h 6367455"/>
                <a:gd name="connsiteX2735" fmla="*/ 2515613 w 6891715"/>
                <a:gd name="connsiteY2735" fmla="*/ 1886447 h 6367455"/>
                <a:gd name="connsiteX2736" fmla="*/ 2494424 w 6891715"/>
                <a:gd name="connsiteY2736" fmla="*/ 1884524 h 6367455"/>
                <a:gd name="connsiteX2737" fmla="*/ 2481773 w 6891715"/>
                <a:gd name="connsiteY2737" fmla="*/ 1899581 h 6367455"/>
                <a:gd name="connsiteX2738" fmla="*/ 2466909 w 6891715"/>
                <a:gd name="connsiteY2738" fmla="*/ 1901823 h 6367455"/>
                <a:gd name="connsiteX2739" fmla="*/ 2457421 w 6891715"/>
                <a:gd name="connsiteY2739" fmla="*/ 1886126 h 6367455"/>
                <a:gd name="connsiteX2740" fmla="*/ 2465643 w 6891715"/>
                <a:gd name="connsiteY2740" fmla="*/ 1873312 h 6367455"/>
                <a:gd name="connsiteX2741" fmla="*/ 2489996 w 6891715"/>
                <a:gd name="connsiteY2741" fmla="*/ 1878117 h 6367455"/>
                <a:gd name="connsiteX2742" fmla="*/ 2480192 w 6891715"/>
                <a:gd name="connsiteY2742" fmla="*/ 1861459 h 6367455"/>
                <a:gd name="connsiteX2743" fmla="*/ 2492842 w 6891715"/>
                <a:gd name="connsiteY2743" fmla="*/ 1857935 h 6367455"/>
                <a:gd name="connsiteX2744" fmla="*/ 2459002 w 6891715"/>
                <a:gd name="connsiteY2744" fmla="*/ 1847363 h 6367455"/>
                <a:gd name="connsiteX2745" fmla="*/ 2482407 w 6891715"/>
                <a:gd name="connsiteY2745" fmla="*/ 1843199 h 6367455"/>
                <a:gd name="connsiteX2746" fmla="*/ 3837960 w 6891715"/>
                <a:gd name="connsiteY2746" fmla="*/ 1809756 h 6367455"/>
                <a:gd name="connsiteX2747" fmla="*/ 3848063 w 6891715"/>
                <a:gd name="connsiteY2747" fmla="*/ 1824547 h 6367455"/>
                <a:gd name="connsiteX2748" fmla="*/ 3840654 w 6891715"/>
                <a:gd name="connsiteY2748" fmla="*/ 1835157 h 6367455"/>
                <a:gd name="connsiteX2749" fmla="*/ 3825838 w 6891715"/>
                <a:gd name="connsiteY2749" fmla="*/ 1826797 h 6367455"/>
                <a:gd name="connsiteX2750" fmla="*/ 4013480 w 6891715"/>
                <a:gd name="connsiteY2750" fmla="*/ 1541468 h 6367455"/>
                <a:gd name="connsiteX2751" fmla="*/ 4030625 w 6891715"/>
                <a:gd name="connsiteY2751" fmla="*/ 1544222 h 6367455"/>
                <a:gd name="connsiteX2752" fmla="*/ 4046500 w 6891715"/>
                <a:gd name="connsiteY2752" fmla="*/ 1546364 h 6367455"/>
                <a:gd name="connsiteX2753" fmla="*/ 4042372 w 6891715"/>
                <a:gd name="connsiteY2753" fmla="*/ 1550343 h 6367455"/>
                <a:gd name="connsiteX2754" fmla="*/ 4030625 w 6891715"/>
                <a:gd name="connsiteY2754" fmla="*/ 1554627 h 6367455"/>
                <a:gd name="connsiteX2755" fmla="*/ 4032847 w 6891715"/>
                <a:gd name="connsiteY2755" fmla="*/ 1564726 h 6367455"/>
                <a:gd name="connsiteX2756" fmla="*/ 4027450 w 6891715"/>
                <a:gd name="connsiteY2756" fmla="*/ 1566868 h 6367455"/>
                <a:gd name="connsiteX2757" fmla="*/ 4018877 w 6891715"/>
                <a:gd name="connsiteY2757" fmla="*/ 1554627 h 6367455"/>
                <a:gd name="connsiteX2758" fmla="*/ 4016655 w 6891715"/>
                <a:gd name="connsiteY2758" fmla="*/ 1563808 h 6367455"/>
                <a:gd name="connsiteX2759" fmla="*/ 4005225 w 6891715"/>
                <a:gd name="connsiteY2759" fmla="*/ 1557687 h 6367455"/>
                <a:gd name="connsiteX2760" fmla="*/ 4005225 w 6891715"/>
                <a:gd name="connsiteY2760" fmla="*/ 1546670 h 6367455"/>
                <a:gd name="connsiteX2761" fmla="*/ 5063053 w 6891715"/>
                <a:gd name="connsiteY2761" fmla="*/ 1519232 h 6367455"/>
                <a:gd name="connsiteX2762" fmla="*/ 5070842 w 6891715"/>
                <a:gd name="connsiteY2762" fmla="*/ 1527746 h 6367455"/>
                <a:gd name="connsiteX2763" fmla="*/ 5067414 w 6891715"/>
                <a:gd name="connsiteY2763" fmla="*/ 1537522 h 6367455"/>
                <a:gd name="connsiteX2764" fmla="*/ 5075204 w 6891715"/>
                <a:gd name="connsiteY2764" fmla="*/ 1546351 h 6367455"/>
                <a:gd name="connsiteX2765" fmla="*/ 5068349 w 6891715"/>
                <a:gd name="connsiteY2765" fmla="*/ 1565270 h 6367455"/>
                <a:gd name="connsiteX2766" fmla="*/ 5062741 w 6891715"/>
                <a:gd name="connsiteY2766" fmla="*/ 1548243 h 6367455"/>
                <a:gd name="connsiteX2767" fmla="*/ 5041866 w 6891715"/>
                <a:gd name="connsiteY2767" fmla="*/ 1538152 h 6367455"/>
                <a:gd name="connsiteX2768" fmla="*/ 5048720 w 6891715"/>
                <a:gd name="connsiteY2768" fmla="*/ 1523332 h 6367455"/>
                <a:gd name="connsiteX2769" fmla="*/ 5056198 w 6891715"/>
                <a:gd name="connsiteY2769" fmla="*/ 1530584 h 6367455"/>
                <a:gd name="connsiteX2770" fmla="*/ 5070441 w 6891715"/>
                <a:gd name="connsiteY2770" fmla="*/ 1517646 h 6367455"/>
                <a:gd name="connsiteX2771" fmla="*/ 5086316 w 6891715"/>
                <a:gd name="connsiteY2771" fmla="*/ 1521333 h 6367455"/>
                <a:gd name="connsiteX2772" fmla="*/ 5074652 w 6891715"/>
                <a:gd name="connsiteY2772" fmla="*/ 1527171 h 6367455"/>
                <a:gd name="connsiteX2773" fmla="*/ 2793654 w 6891715"/>
                <a:gd name="connsiteY2773" fmla="*/ 1403349 h 6367455"/>
                <a:gd name="connsiteX2774" fmla="*/ 2808259 w 6891715"/>
                <a:gd name="connsiteY2774" fmla="*/ 1420428 h 6367455"/>
                <a:gd name="connsiteX2775" fmla="*/ 2796829 w 6891715"/>
                <a:gd name="connsiteY2775" fmla="*/ 1431595 h 6367455"/>
                <a:gd name="connsiteX2776" fmla="*/ 2778096 w 6891715"/>
                <a:gd name="connsiteY2776" fmla="*/ 1431924 h 6367455"/>
                <a:gd name="connsiteX2777" fmla="*/ 2782859 w 6891715"/>
                <a:gd name="connsiteY2777" fmla="*/ 1409918 h 6367455"/>
                <a:gd name="connsiteX2778" fmla="*/ 303818 w 6891715"/>
                <a:gd name="connsiteY2778" fmla="*/ 1397948 h 6367455"/>
                <a:gd name="connsiteX2779" fmla="*/ 310168 w 6891715"/>
                <a:gd name="connsiteY2779" fmla="*/ 1402076 h 6367455"/>
                <a:gd name="connsiteX2780" fmla="*/ 305088 w 6891715"/>
                <a:gd name="connsiteY2780" fmla="*/ 1417633 h 6367455"/>
                <a:gd name="connsiteX2781" fmla="*/ 309215 w 6891715"/>
                <a:gd name="connsiteY2781" fmla="*/ 1431603 h 6367455"/>
                <a:gd name="connsiteX2782" fmla="*/ 316518 w 6891715"/>
                <a:gd name="connsiteY2782" fmla="*/ 1433826 h 6367455"/>
                <a:gd name="connsiteX2783" fmla="*/ 315882 w 6891715"/>
                <a:gd name="connsiteY2783" fmla="*/ 1449383 h 6367455"/>
                <a:gd name="connsiteX2784" fmla="*/ 327630 w 6891715"/>
                <a:gd name="connsiteY2784" fmla="*/ 1448113 h 6367455"/>
                <a:gd name="connsiteX2785" fmla="*/ 329218 w 6891715"/>
                <a:gd name="connsiteY2785" fmla="*/ 1426206 h 6367455"/>
                <a:gd name="connsiteX2786" fmla="*/ 336838 w 6891715"/>
                <a:gd name="connsiteY2786" fmla="*/ 1413506 h 6367455"/>
                <a:gd name="connsiteX2787" fmla="*/ 350490 w 6891715"/>
                <a:gd name="connsiteY2787" fmla="*/ 1432238 h 6367455"/>
                <a:gd name="connsiteX2788" fmla="*/ 349855 w 6891715"/>
                <a:gd name="connsiteY2788" fmla="*/ 1447161 h 6367455"/>
                <a:gd name="connsiteX2789" fmla="*/ 367635 w 6891715"/>
                <a:gd name="connsiteY2789" fmla="*/ 1441446 h 6367455"/>
                <a:gd name="connsiteX2790" fmla="*/ 357158 w 6891715"/>
                <a:gd name="connsiteY2790" fmla="*/ 1456368 h 6367455"/>
                <a:gd name="connsiteX2791" fmla="*/ 368905 w 6891715"/>
                <a:gd name="connsiteY2791" fmla="*/ 1466845 h 6367455"/>
                <a:gd name="connsiteX2792" fmla="*/ 365095 w 6891715"/>
                <a:gd name="connsiteY2792" fmla="*/ 1497326 h 6367455"/>
                <a:gd name="connsiteX2793" fmla="*/ 350173 w 6891715"/>
                <a:gd name="connsiteY2793" fmla="*/ 1511296 h 6367455"/>
                <a:gd name="connsiteX2794" fmla="*/ 365095 w 6891715"/>
                <a:gd name="connsiteY2794" fmla="*/ 1514471 h 6367455"/>
                <a:gd name="connsiteX2795" fmla="*/ 368587 w 6891715"/>
                <a:gd name="connsiteY2795" fmla="*/ 1537331 h 6367455"/>
                <a:gd name="connsiteX2796" fmla="*/ 372397 w 6891715"/>
                <a:gd name="connsiteY2796" fmla="*/ 1525583 h 6367455"/>
                <a:gd name="connsiteX2797" fmla="*/ 385098 w 6891715"/>
                <a:gd name="connsiteY2797" fmla="*/ 1524630 h 6367455"/>
                <a:gd name="connsiteX2798" fmla="*/ 390495 w 6891715"/>
                <a:gd name="connsiteY2798" fmla="*/ 1536378 h 6367455"/>
                <a:gd name="connsiteX2799" fmla="*/ 372715 w 6891715"/>
                <a:gd name="connsiteY2799" fmla="*/ 1545903 h 6367455"/>
                <a:gd name="connsiteX2800" fmla="*/ 383510 w 6891715"/>
                <a:gd name="connsiteY2800" fmla="*/ 1544633 h 6367455"/>
                <a:gd name="connsiteX2801" fmla="*/ 382558 w 6891715"/>
                <a:gd name="connsiteY2801" fmla="*/ 1564635 h 6367455"/>
                <a:gd name="connsiteX2802" fmla="*/ 365413 w 6891715"/>
                <a:gd name="connsiteY2802" fmla="*/ 1565905 h 6367455"/>
                <a:gd name="connsiteX2803" fmla="*/ 352078 w 6891715"/>
                <a:gd name="connsiteY2803" fmla="*/ 1579875 h 6367455"/>
                <a:gd name="connsiteX2804" fmla="*/ 361603 w 6891715"/>
                <a:gd name="connsiteY2804" fmla="*/ 1593210 h 6367455"/>
                <a:gd name="connsiteX2805" fmla="*/ 349220 w 6891715"/>
                <a:gd name="connsiteY2805" fmla="*/ 1608133 h 6367455"/>
                <a:gd name="connsiteX2806" fmla="*/ 347950 w 6891715"/>
                <a:gd name="connsiteY2806" fmla="*/ 1621785 h 6367455"/>
                <a:gd name="connsiteX2807" fmla="*/ 336520 w 6891715"/>
                <a:gd name="connsiteY2807" fmla="*/ 1623055 h 6367455"/>
                <a:gd name="connsiteX2808" fmla="*/ 327313 w 6891715"/>
                <a:gd name="connsiteY2808" fmla="*/ 1634485 h 6367455"/>
                <a:gd name="connsiteX2809" fmla="*/ 318740 w 6891715"/>
                <a:gd name="connsiteY2809" fmla="*/ 1639248 h 6367455"/>
                <a:gd name="connsiteX2810" fmla="*/ 313025 w 6891715"/>
                <a:gd name="connsiteY2810" fmla="*/ 1622103 h 6367455"/>
                <a:gd name="connsiteX2811" fmla="*/ 298103 w 6891715"/>
                <a:gd name="connsiteY2811" fmla="*/ 1602418 h 6367455"/>
                <a:gd name="connsiteX2812" fmla="*/ 291753 w 6891715"/>
                <a:gd name="connsiteY2812" fmla="*/ 1616388 h 6367455"/>
                <a:gd name="connsiteX2813" fmla="*/ 300643 w 6891715"/>
                <a:gd name="connsiteY2813" fmla="*/ 1628770 h 6367455"/>
                <a:gd name="connsiteX2814" fmla="*/ 301913 w 6891715"/>
                <a:gd name="connsiteY2814" fmla="*/ 1637025 h 6367455"/>
                <a:gd name="connsiteX2815" fmla="*/ 286990 w 6891715"/>
                <a:gd name="connsiteY2815" fmla="*/ 1645598 h 6367455"/>
                <a:gd name="connsiteX2816" fmla="*/ 285085 w 6891715"/>
                <a:gd name="connsiteY2816" fmla="*/ 1666870 h 6367455"/>
                <a:gd name="connsiteX2817" fmla="*/ 313343 w 6891715"/>
                <a:gd name="connsiteY2817" fmla="*/ 1651630 h 6367455"/>
                <a:gd name="connsiteX2818" fmla="*/ 317788 w 6891715"/>
                <a:gd name="connsiteY2818" fmla="*/ 1655758 h 6367455"/>
                <a:gd name="connsiteX2819" fmla="*/ 295880 w 6891715"/>
                <a:gd name="connsiteY2819" fmla="*/ 1676078 h 6367455"/>
                <a:gd name="connsiteX2820" fmla="*/ 279053 w 6891715"/>
                <a:gd name="connsiteY2820" fmla="*/ 1708781 h 6367455"/>
                <a:gd name="connsiteX2821" fmla="*/ 255875 w 6891715"/>
                <a:gd name="connsiteY2821" fmla="*/ 1711320 h 6367455"/>
                <a:gd name="connsiteX2822" fmla="*/ 242223 w 6891715"/>
                <a:gd name="connsiteY2822" fmla="*/ 1742753 h 6367455"/>
                <a:gd name="connsiteX2823" fmla="*/ 220950 w 6891715"/>
                <a:gd name="connsiteY2823" fmla="*/ 1748468 h 6367455"/>
                <a:gd name="connsiteX2824" fmla="*/ 217775 w 6891715"/>
                <a:gd name="connsiteY2824" fmla="*/ 1744340 h 6367455"/>
                <a:gd name="connsiteX2825" fmla="*/ 228570 w 6891715"/>
                <a:gd name="connsiteY2825" fmla="*/ 1739896 h 6367455"/>
                <a:gd name="connsiteX2826" fmla="*/ 231745 w 6891715"/>
                <a:gd name="connsiteY2826" fmla="*/ 1730370 h 6367455"/>
                <a:gd name="connsiteX2827" fmla="*/ 224125 w 6891715"/>
                <a:gd name="connsiteY2827" fmla="*/ 1722115 h 6367455"/>
                <a:gd name="connsiteX2828" fmla="*/ 222855 w 6891715"/>
                <a:gd name="connsiteY2828" fmla="*/ 1703383 h 6367455"/>
                <a:gd name="connsiteX2829" fmla="*/ 207933 w 6891715"/>
                <a:gd name="connsiteY2829" fmla="*/ 1701160 h 6367455"/>
                <a:gd name="connsiteX2830" fmla="*/ 204123 w 6891715"/>
                <a:gd name="connsiteY2830" fmla="*/ 1710685 h 6367455"/>
                <a:gd name="connsiteX2831" fmla="*/ 207298 w 6891715"/>
                <a:gd name="connsiteY2831" fmla="*/ 1720210 h 6367455"/>
                <a:gd name="connsiteX2832" fmla="*/ 199995 w 6891715"/>
                <a:gd name="connsiteY2832" fmla="*/ 1729736 h 6367455"/>
                <a:gd name="connsiteX2833" fmla="*/ 175865 w 6891715"/>
                <a:gd name="connsiteY2833" fmla="*/ 1737355 h 6367455"/>
                <a:gd name="connsiteX2834" fmla="*/ 163165 w 6891715"/>
                <a:gd name="connsiteY2834" fmla="*/ 1761486 h 6367455"/>
                <a:gd name="connsiteX2835" fmla="*/ 110778 w 6891715"/>
                <a:gd name="connsiteY2835" fmla="*/ 1815778 h 6367455"/>
                <a:gd name="connsiteX2836" fmla="*/ 87283 w 6891715"/>
                <a:gd name="connsiteY2836" fmla="*/ 1817048 h 6367455"/>
                <a:gd name="connsiteX2837" fmla="*/ 63470 w 6891715"/>
                <a:gd name="connsiteY2837" fmla="*/ 1831018 h 6367455"/>
                <a:gd name="connsiteX2838" fmla="*/ 35848 w 6891715"/>
                <a:gd name="connsiteY2838" fmla="*/ 1825938 h 6367455"/>
                <a:gd name="connsiteX2839" fmla="*/ 40293 w 6891715"/>
                <a:gd name="connsiteY2839" fmla="*/ 1849433 h 6367455"/>
                <a:gd name="connsiteX2840" fmla="*/ 0 w 6891715"/>
                <a:gd name="connsiteY2840" fmla="*/ 1865398 h 6367455"/>
                <a:gd name="connsiteX2841" fmla="*/ 51895 w 6891715"/>
                <a:gd name="connsiteY2841" fmla="*/ 1757672 h 6367455"/>
                <a:gd name="connsiteX2842" fmla="*/ 234199 w 6891715"/>
                <a:gd name="connsiteY2842" fmla="*/ 1457591 h 6367455"/>
                <a:gd name="connsiteX2843" fmla="*/ 269276 w 6891715"/>
                <a:gd name="connsiteY2843" fmla="*/ 1410682 h 6367455"/>
                <a:gd name="connsiteX2844" fmla="*/ 273020 w 6891715"/>
                <a:gd name="connsiteY2844" fmla="*/ 1407473 h 6367455"/>
                <a:gd name="connsiteX2845" fmla="*/ 3781388 w 6891715"/>
                <a:gd name="connsiteY2845" fmla="*/ 1397007 h 6367455"/>
                <a:gd name="connsiteX2846" fmla="*/ 3780753 w 6891715"/>
                <a:gd name="connsiteY2846" fmla="*/ 1419999 h 6367455"/>
                <a:gd name="connsiteX2847" fmla="*/ 3775672 w 6891715"/>
                <a:gd name="connsiteY2847" fmla="*/ 1425582 h 6367455"/>
                <a:gd name="connsiteX2848" fmla="*/ 3770275 w 6891715"/>
                <a:gd name="connsiteY2848" fmla="*/ 1413431 h 6367455"/>
                <a:gd name="connsiteX2849" fmla="*/ 3776308 w 6891715"/>
                <a:gd name="connsiteY2849" fmla="*/ 1403577 h 6367455"/>
                <a:gd name="connsiteX2850" fmla="*/ 2893984 w 6891715"/>
                <a:gd name="connsiteY2850" fmla="*/ 1212850 h 6367455"/>
                <a:gd name="connsiteX2851" fmla="*/ 2912798 w 6891715"/>
                <a:gd name="connsiteY2851" fmla="*/ 1234757 h 6367455"/>
                <a:gd name="connsiteX2852" fmla="*/ 2919384 w 6891715"/>
                <a:gd name="connsiteY2852" fmla="*/ 1260157 h 6367455"/>
                <a:gd name="connsiteX2853" fmla="*/ 2902763 w 6891715"/>
                <a:gd name="connsiteY2853" fmla="*/ 1260475 h 6367455"/>
                <a:gd name="connsiteX2854" fmla="*/ 2904646 w 6891715"/>
                <a:gd name="connsiteY2854" fmla="*/ 1246504 h 6367455"/>
                <a:gd name="connsiteX2855" fmla="*/ 2894924 w 6891715"/>
                <a:gd name="connsiteY2855" fmla="*/ 1231582 h 6367455"/>
                <a:gd name="connsiteX2856" fmla="*/ 2893984 w 6891715"/>
                <a:gd name="connsiteY2856" fmla="*/ 1212850 h 6367455"/>
                <a:gd name="connsiteX2857" fmla="*/ 5710203 w 6891715"/>
                <a:gd name="connsiteY2857" fmla="*/ 1139822 h 6367455"/>
                <a:gd name="connsiteX2858" fmla="*/ 5727666 w 6891715"/>
                <a:gd name="connsiteY2858" fmla="*/ 1152205 h 6367455"/>
                <a:gd name="connsiteX2859" fmla="*/ 5723382 w 6891715"/>
                <a:gd name="connsiteY2859" fmla="*/ 1173160 h 6367455"/>
                <a:gd name="connsiteX2860" fmla="*/ 5711521 w 6891715"/>
                <a:gd name="connsiteY2860" fmla="*/ 1162048 h 6367455"/>
                <a:gd name="connsiteX2861" fmla="*/ 5710203 w 6891715"/>
                <a:gd name="connsiteY2861" fmla="*/ 1139822 h 6367455"/>
                <a:gd name="connsiteX2862" fmla="*/ 3040668 w 6891715"/>
                <a:gd name="connsiteY2862" fmla="*/ 1009652 h 6367455"/>
                <a:gd name="connsiteX2863" fmla="*/ 3052733 w 6891715"/>
                <a:gd name="connsiteY2863" fmla="*/ 1019177 h 6367455"/>
                <a:gd name="connsiteX2864" fmla="*/ 3020983 w 6891715"/>
                <a:gd name="connsiteY2864" fmla="*/ 1028702 h 6367455"/>
                <a:gd name="connsiteX2865" fmla="*/ 3017808 w 6891715"/>
                <a:gd name="connsiteY2865" fmla="*/ 1020765 h 6367455"/>
                <a:gd name="connsiteX2866" fmla="*/ 3072139 w 6891715"/>
                <a:gd name="connsiteY2866" fmla="*/ 911226 h 6367455"/>
                <a:gd name="connsiteX2867" fmla="*/ 3073371 w 6891715"/>
                <a:gd name="connsiteY2867" fmla="*/ 926933 h 6367455"/>
                <a:gd name="connsiteX2868" fmla="*/ 3052733 w 6891715"/>
                <a:gd name="connsiteY2868" fmla="*/ 930276 h 6367455"/>
                <a:gd name="connsiteX2869" fmla="*/ 3107021 w 6891715"/>
                <a:gd name="connsiteY2869" fmla="*/ 901700 h 6367455"/>
                <a:gd name="connsiteX2870" fmla="*/ 3120991 w 6891715"/>
                <a:gd name="connsiteY2870" fmla="*/ 928449 h 6367455"/>
                <a:gd name="connsiteX2871" fmla="*/ 3105116 w 6891715"/>
                <a:gd name="connsiteY2871" fmla="*/ 944563 h 6367455"/>
                <a:gd name="connsiteX2872" fmla="*/ 3098766 w 6891715"/>
                <a:gd name="connsiteY2872" fmla="*/ 934895 h 6367455"/>
                <a:gd name="connsiteX2873" fmla="*/ 3098766 w 6891715"/>
                <a:gd name="connsiteY2873" fmla="*/ 925226 h 6367455"/>
                <a:gd name="connsiteX2874" fmla="*/ 3105751 w 6891715"/>
                <a:gd name="connsiteY2874" fmla="*/ 916525 h 6367455"/>
                <a:gd name="connsiteX2875" fmla="*/ 3099360 w 6891715"/>
                <a:gd name="connsiteY2875" fmla="*/ 876300 h 6367455"/>
                <a:gd name="connsiteX2876" fmla="*/ 3105116 w 6891715"/>
                <a:gd name="connsiteY2876" fmla="*/ 884929 h 6367455"/>
                <a:gd name="connsiteX2877" fmla="*/ 3093284 w 6891715"/>
                <a:gd name="connsiteY2877" fmla="*/ 896433 h 6367455"/>
                <a:gd name="connsiteX2878" fmla="*/ 3091365 w 6891715"/>
                <a:gd name="connsiteY2878" fmla="*/ 914648 h 6367455"/>
                <a:gd name="connsiteX2879" fmla="*/ 3079858 w 6891715"/>
                <a:gd name="connsiteY2879" fmla="*/ 925513 h 6367455"/>
                <a:gd name="connsiteX2880" fmla="*/ 3079538 w 6891715"/>
                <a:gd name="connsiteY2880" fmla="*/ 905061 h 6367455"/>
                <a:gd name="connsiteX2881" fmla="*/ 3060671 w 6891715"/>
                <a:gd name="connsiteY2881" fmla="*/ 906659 h 6367455"/>
                <a:gd name="connsiteX2882" fmla="*/ 3062270 w 6891715"/>
                <a:gd name="connsiteY2882" fmla="*/ 893877 h 6367455"/>
                <a:gd name="connsiteX2883" fmla="*/ 3082736 w 6891715"/>
                <a:gd name="connsiteY2883" fmla="*/ 885248 h 6367455"/>
                <a:gd name="connsiteX2884" fmla="*/ 2895676 w 6891715"/>
                <a:gd name="connsiteY2884" fmla="*/ 835022 h 6367455"/>
                <a:gd name="connsiteX2885" fmla="*/ 2900080 w 6891715"/>
                <a:gd name="connsiteY2885" fmla="*/ 843367 h 6367455"/>
                <a:gd name="connsiteX2886" fmla="*/ 2899450 w 6891715"/>
                <a:gd name="connsiteY2886" fmla="*/ 855243 h 6367455"/>
                <a:gd name="connsiteX2887" fmla="*/ 2906370 w 6891715"/>
                <a:gd name="connsiteY2887" fmla="*/ 852034 h 6367455"/>
                <a:gd name="connsiteX2888" fmla="*/ 2906684 w 6891715"/>
                <a:gd name="connsiteY2888" fmla="*/ 860700 h 6367455"/>
                <a:gd name="connsiteX2889" fmla="*/ 2893160 w 6891715"/>
                <a:gd name="connsiteY2889" fmla="*/ 863910 h 6367455"/>
                <a:gd name="connsiteX2890" fmla="*/ 2884040 w 6891715"/>
                <a:gd name="connsiteY2890" fmla="*/ 886378 h 6367455"/>
                <a:gd name="connsiteX2891" fmla="*/ 2873346 w 6891715"/>
                <a:gd name="connsiteY2891" fmla="*/ 893760 h 6367455"/>
                <a:gd name="connsiteX2892" fmla="*/ 2879321 w 6891715"/>
                <a:gd name="connsiteY2892" fmla="*/ 876748 h 6367455"/>
                <a:gd name="connsiteX2893" fmla="*/ 2877121 w 6891715"/>
                <a:gd name="connsiteY2893" fmla="*/ 857490 h 6367455"/>
                <a:gd name="connsiteX2894" fmla="*/ 2890959 w 6891715"/>
                <a:gd name="connsiteY2894" fmla="*/ 854280 h 6367455"/>
                <a:gd name="connsiteX2895" fmla="*/ 2912575 w 6891715"/>
                <a:gd name="connsiteY2895" fmla="*/ 822322 h 6367455"/>
                <a:gd name="connsiteX2896" fmla="*/ 2923896 w 6891715"/>
                <a:gd name="connsiteY2896" fmla="*/ 829854 h 6367455"/>
                <a:gd name="connsiteX2897" fmla="*/ 2925733 w 6891715"/>
                <a:gd name="connsiteY2897" fmla="*/ 836130 h 6367455"/>
                <a:gd name="connsiteX2898" fmla="*/ 2922673 w 6891715"/>
                <a:gd name="connsiteY2898" fmla="*/ 849310 h 6367455"/>
                <a:gd name="connsiteX2899" fmla="*/ 2912575 w 6891715"/>
                <a:gd name="connsiteY2899" fmla="*/ 848682 h 6367455"/>
                <a:gd name="connsiteX2900" fmla="*/ 2904312 w 6891715"/>
                <a:gd name="connsiteY2900" fmla="*/ 841465 h 6367455"/>
                <a:gd name="connsiteX2901" fmla="*/ 2900333 w 6891715"/>
                <a:gd name="connsiteY2901" fmla="*/ 830795 h 6367455"/>
                <a:gd name="connsiteX2902" fmla="*/ 2915634 w 6891715"/>
                <a:gd name="connsiteY2902" fmla="*/ 832050 h 6367455"/>
                <a:gd name="connsiteX2903" fmla="*/ 3115497 w 6891715"/>
                <a:gd name="connsiteY2903" fmla="*/ 820737 h 6367455"/>
                <a:gd name="connsiteX2904" fmla="*/ 3128970 w 6891715"/>
                <a:gd name="connsiteY2904" fmla="*/ 829700 h 6367455"/>
                <a:gd name="connsiteX2905" fmla="*/ 3132104 w 6891715"/>
                <a:gd name="connsiteY2905" fmla="*/ 840826 h 6367455"/>
                <a:gd name="connsiteX2906" fmla="*/ 3125211 w 6891715"/>
                <a:gd name="connsiteY2906" fmla="*/ 850098 h 6367455"/>
                <a:gd name="connsiteX2907" fmla="*/ 3108291 w 6891715"/>
                <a:gd name="connsiteY2907" fmla="*/ 855662 h 6367455"/>
                <a:gd name="connsiteX2908" fmla="*/ 3112364 w 6891715"/>
                <a:gd name="connsiteY2908" fmla="*/ 841135 h 6367455"/>
                <a:gd name="connsiteX2909" fmla="*/ 2986079 w 6891715"/>
                <a:gd name="connsiteY2909" fmla="*/ 784222 h 6367455"/>
                <a:gd name="connsiteX2910" fmla="*/ 2989234 w 6891715"/>
                <a:gd name="connsiteY2910" fmla="*/ 792794 h 6367455"/>
                <a:gd name="connsiteX2911" fmla="*/ 2950732 w 6891715"/>
                <a:gd name="connsiteY2911" fmla="*/ 835022 h 6367455"/>
                <a:gd name="connsiteX2912" fmla="*/ 2938108 w 6891715"/>
                <a:gd name="connsiteY2912" fmla="*/ 829942 h 6367455"/>
                <a:gd name="connsiteX2913" fmla="*/ 2936846 w 6891715"/>
                <a:gd name="connsiteY2913" fmla="*/ 815337 h 6367455"/>
                <a:gd name="connsiteX2914" fmla="*/ 2944104 w 6891715"/>
                <a:gd name="connsiteY2914" fmla="*/ 803589 h 6367455"/>
                <a:gd name="connsiteX2915" fmla="*/ 2956728 w 6891715"/>
                <a:gd name="connsiteY2915" fmla="*/ 805494 h 6367455"/>
                <a:gd name="connsiteX2916" fmla="*/ 2963040 w 6891715"/>
                <a:gd name="connsiteY2916" fmla="*/ 796922 h 6367455"/>
                <a:gd name="connsiteX2917" fmla="*/ 2969036 w 6891715"/>
                <a:gd name="connsiteY2917" fmla="*/ 784539 h 6367455"/>
                <a:gd name="connsiteX2918" fmla="*/ 3181826 w 6891715"/>
                <a:gd name="connsiteY2918" fmla="*/ 777876 h 6367455"/>
                <a:gd name="connsiteX2919" fmla="*/ 3189253 w 6891715"/>
                <a:gd name="connsiteY2919" fmla="*/ 786862 h 6367455"/>
                <a:gd name="connsiteX2920" fmla="*/ 3181181 w 6891715"/>
                <a:gd name="connsiteY2920" fmla="*/ 793751 h 6367455"/>
                <a:gd name="connsiteX2921" fmla="*/ 3170203 w 6891715"/>
                <a:gd name="connsiteY2921" fmla="*/ 787760 h 6367455"/>
                <a:gd name="connsiteX2922" fmla="*/ 2989234 w 6891715"/>
                <a:gd name="connsiteY2922" fmla="*/ 760410 h 6367455"/>
                <a:gd name="connsiteX2923" fmla="*/ 3000346 w 6891715"/>
                <a:gd name="connsiteY2923" fmla="*/ 771020 h 6367455"/>
                <a:gd name="connsiteX2924" fmla="*/ 2997078 w 6891715"/>
                <a:gd name="connsiteY2924" fmla="*/ 785810 h 6367455"/>
                <a:gd name="connsiteX2925" fmla="*/ 2989559 w 6891715"/>
                <a:gd name="connsiteY2925" fmla="*/ 779380 h 6367455"/>
                <a:gd name="connsiteX2926" fmla="*/ 2989234 w 6891715"/>
                <a:gd name="connsiteY2926" fmla="*/ 760410 h 6367455"/>
                <a:gd name="connsiteX2927" fmla="*/ 3084673 w 6891715"/>
                <a:gd name="connsiteY2927" fmla="*/ 733425 h 6367455"/>
                <a:gd name="connsiteX2928" fmla="*/ 3095591 w 6891715"/>
                <a:gd name="connsiteY2928" fmla="*/ 744629 h 6367455"/>
                <a:gd name="connsiteX2929" fmla="*/ 3089491 w 6891715"/>
                <a:gd name="connsiteY2929" fmla="*/ 761915 h 6367455"/>
                <a:gd name="connsiteX2930" fmla="*/ 3078568 w 6891715"/>
                <a:gd name="connsiteY2930" fmla="*/ 778881 h 6367455"/>
                <a:gd name="connsiteX2931" fmla="*/ 3073427 w 6891715"/>
                <a:gd name="connsiteY2931" fmla="*/ 784323 h 6367455"/>
                <a:gd name="connsiteX2932" fmla="*/ 3061541 w 6891715"/>
                <a:gd name="connsiteY2932" fmla="*/ 788805 h 6367455"/>
                <a:gd name="connsiteX2933" fmla="*/ 3062825 w 6891715"/>
                <a:gd name="connsiteY2933" fmla="*/ 799369 h 6367455"/>
                <a:gd name="connsiteX2934" fmla="*/ 3065074 w 6891715"/>
                <a:gd name="connsiteY2934" fmla="*/ 811213 h 6367455"/>
                <a:gd name="connsiteX2935" fmla="*/ 3056400 w 6891715"/>
                <a:gd name="connsiteY2935" fmla="*/ 808972 h 6367455"/>
                <a:gd name="connsiteX2936" fmla="*/ 3054472 w 6891715"/>
                <a:gd name="connsiteY2936" fmla="*/ 788805 h 6367455"/>
                <a:gd name="connsiteX2937" fmla="*/ 3063789 w 6891715"/>
                <a:gd name="connsiteY2937" fmla="*/ 766077 h 6367455"/>
                <a:gd name="connsiteX2938" fmla="*/ 3045477 w 6891715"/>
                <a:gd name="connsiteY2938" fmla="*/ 773119 h 6367455"/>
                <a:gd name="connsiteX2939" fmla="*/ 3028448 w 6891715"/>
                <a:gd name="connsiteY2939" fmla="*/ 802890 h 6367455"/>
                <a:gd name="connsiteX2940" fmla="*/ 3016882 w 6891715"/>
                <a:gd name="connsiteY2940" fmla="*/ 795527 h 6367455"/>
                <a:gd name="connsiteX2941" fmla="*/ 3014633 w 6891715"/>
                <a:gd name="connsiteY2941" fmla="*/ 784643 h 6367455"/>
                <a:gd name="connsiteX2942" fmla="*/ 3028127 w 6891715"/>
                <a:gd name="connsiteY2942" fmla="*/ 766397 h 6367455"/>
                <a:gd name="connsiteX2943" fmla="*/ 3045477 w 6891715"/>
                <a:gd name="connsiteY2943" fmla="*/ 749431 h 6367455"/>
                <a:gd name="connsiteX2944" fmla="*/ 3065396 w 6891715"/>
                <a:gd name="connsiteY2944" fmla="*/ 743989 h 6367455"/>
                <a:gd name="connsiteX2945" fmla="*/ 3205129 w 6891715"/>
                <a:gd name="connsiteY2945" fmla="*/ 719138 h 6367455"/>
                <a:gd name="connsiteX2946" fmla="*/ 3203253 w 6891715"/>
                <a:gd name="connsiteY2946" fmla="*/ 736387 h 6367455"/>
                <a:gd name="connsiteX2947" fmla="*/ 3189807 w 6891715"/>
                <a:gd name="connsiteY2947" fmla="*/ 739776 h 6367455"/>
                <a:gd name="connsiteX2948" fmla="*/ 3184491 w 6891715"/>
                <a:gd name="connsiteY2948" fmla="*/ 726222 h 6367455"/>
                <a:gd name="connsiteX2949" fmla="*/ 3048002 w 6891715"/>
                <a:gd name="connsiteY2949" fmla="*/ 700087 h 6367455"/>
                <a:gd name="connsiteX2950" fmla="*/ 3055726 w 6891715"/>
                <a:gd name="connsiteY2950" fmla="*/ 703262 h 6367455"/>
                <a:gd name="connsiteX2951" fmla="*/ 3059084 w 6891715"/>
                <a:gd name="connsiteY2951" fmla="*/ 711517 h 6367455"/>
                <a:gd name="connsiteX2952" fmla="*/ 3057069 w 6891715"/>
                <a:gd name="connsiteY2952" fmla="*/ 725170 h 6367455"/>
                <a:gd name="connsiteX2953" fmla="*/ 3044980 w 6891715"/>
                <a:gd name="connsiteY2953" fmla="*/ 725487 h 6367455"/>
                <a:gd name="connsiteX2954" fmla="*/ 3041621 w 6891715"/>
                <a:gd name="connsiteY2954" fmla="*/ 709612 h 6367455"/>
                <a:gd name="connsiteX2955" fmla="*/ 3147591 w 6891715"/>
                <a:gd name="connsiteY2955" fmla="*/ 608011 h 6367455"/>
                <a:gd name="connsiteX2956" fmla="*/ 3157047 w 6891715"/>
                <a:gd name="connsiteY2956" fmla="*/ 609291 h 6367455"/>
                <a:gd name="connsiteX2957" fmla="*/ 3163667 w 6891715"/>
                <a:gd name="connsiteY2957" fmla="*/ 632651 h 6367455"/>
                <a:gd name="connsiteX2958" fmla="*/ 3154210 w 6891715"/>
                <a:gd name="connsiteY2958" fmla="*/ 648332 h 6367455"/>
                <a:gd name="connsiteX2959" fmla="*/ 3165873 w 6891715"/>
                <a:gd name="connsiteY2959" fmla="*/ 659212 h 6367455"/>
                <a:gd name="connsiteX2960" fmla="*/ 3165873 w 6891715"/>
                <a:gd name="connsiteY2960" fmla="*/ 666572 h 6367455"/>
                <a:gd name="connsiteX2961" fmla="*/ 3150428 w 6891715"/>
                <a:gd name="connsiteY2961" fmla="*/ 687053 h 6367455"/>
                <a:gd name="connsiteX2962" fmla="*/ 3152319 w 6891715"/>
                <a:gd name="connsiteY2962" fmla="*/ 699533 h 6367455"/>
                <a:gd name="connsiteX2963" fmla="*/ 3167134 w 6891715"/>
                <a:gd name="connsiteY2963" fmla="*/ 696333 h 6367455"/>
                <a:gd name="connsiteX2964" fmla="*/ 3173439 w 6891715"/>
                <a:gd name="connsiteY2964" fmla="*/ 675853 h 6367455"/>
                <a:gd name="connsiteX2965" fmla="*/ 3178482 w 6891715"/>
                <a:gd name="connsiteY2965" fmla="*/ 657932 h 6367455"/>
                <a:gd name="connsiteX2966" fmla="*/ 3193298 w 6891715"/>
                <a:gd name="connsiteY2966" fmla="*/ 651212 h 6367455"/>
                <a:gd name="connsiteX2967" fmla="*/ 3183211 w 6891715"/>
                <a:gd name="connsiteY2967" fmla="*/ 634571 h 6367455"/>
                <a:gd name="connsiteX2968" fmla="*/ 3192983 w 6891715"/>
                <a:gd name="connsiteY2968" fmla="*/ 621771 h 6367455"/>
                <a:gd name="connsiteX2969" fmla="*/ 3196765 w 6891715"/>
                <a:gd name="connsiteY2969" fmla="*/ 625611 h 6367455"/>
                <a:gd name="connsiteX2970" fmla="*/ 3199602 w 6891715"/>
                <a:gd name="connsiteY2970" fmla="*/ 629131 h 6367455"/>
                <a:gd name="connsiteX2971" fmla="*/ 3200548 w 6891715"/>
                <a:gd name="connsiteY2971" fmla="*/ 631051 h 6367455"/>
                <a:gd name="connsiteX2972" fmla="*/ 3201178 w 6891715"/>
                <a:gd name="connsiteY2972" fmla="*/ 632331 h 6367455"/>
                <a:gd name="connsiteX2973" fmla="*/ 3202124 w 6891715"/>
                <a:gd name="connsiteY2973" fmla="*/ 632971 h 6367455"/>
                <a:gd name="connsiteX2974" fmla="*/ 3203070 w 6891715"/>
                <a:gd name="connsiteY2974" fmla="*/ 633611 h 6367455"/>
                <a:gd name="connsiteX2975" fmla="*/ 3204015 w 6891715"/>
                <a:gd name="connsiteY2975" fmla="*/ 632971 h 6367455"/>
                <a:gd name="connsiteX2976" fmla="*/ 3205592 w 6891715"/>
                <a:gd name="connsiteY2976" fmla="*/ 632651 h 6367455"/>
                <a:gd name="connsiteX2977" fmla="*/ 3207483 w 6891715"/>
                <a:gd name="connsiteY2977" fmla="*/ 631691 h 6367455"/>
                <a:gd name="connsiteX2978" fmla="*/ 3208744 w 6891715"/>
                <a:gd name="connsiteY2978" fmla="*/ 631051 h 6367455"/>
                <a:gd name="connsiteX2979" fmla="*/ 3220092 w 6891715"/>
                <a:gd name="connsiteY2979" fmla="*/ 642572 h 6367455"/>
                <a:gd name="connsiteX2980" fmla="*/ 3225766 w 6891715"/>
                <a:gd name="connsiteY2980" fmla="*/ 654092 h 6367455"/>
                <a:gd name="connsiteX2981" fmla="*/ 3206852 w 6891715"/>
                <a:gd name="connsiteY2981" fmla="*/ 678093 h 6367455"/>
                <a:gd name="connsiteX2982" fmla="*/ 3205276 w 6891715"/>
                <a:gd name="connsiteY2982" fmla="*/ 700173 h 6367455"/>
                <a:gd name="connsiteX2983" fmla="*/ 3185102 w 6891715"/>
                <a:gd name="connsiteY2983" fmla="*/ 698253 h 6367455"/>
                <a:gd name="connsiteX2984" fmla="*/ 3181319 w 6891715"/>
                <a:gd name="connsiteY2984" fmla="*/ 716174 h 6367455"/>
                <a:gd name="connsiteX2985" fmla="*/ 3173754 w 6891715"/>
                <a:gd name="connsiteY2985" fmla="*/ 726734 h 6367455"/>
                <a:gd name="connsiteX2986" fmla="*/ 3184472 w 6891715"/>
                <a:gd name="connsiteY2986" fmla="*/ 743055 h 6367455"/>
                <a:gd name="connsiteX2987" fmla="*/ 3173754 w 6891715"/>
                <a:gd name="connsiteY2987" fmla="*/ 746255 h 6367455"/>
                <a:gd name="connsiteX2988" fmla="*/ 3160199 w 6891715"/>
                <a:gd name="connsiteY2988" fmla="*/ 738895 h 6367455"/>
                <a:gd name="connsiteX2989" fmla="*/ 3157047 w 6891715"/>
                <a:gd name="connsiteY2989" fmla="*/ 722894 h 6367455"/>
                <a:gd name="connsiteX2990" fmla="*/ 3154525 w 6891715"/>
                <a:gd name="connsiteY2990" fmla="*/ 730894 h 6367455"/>
                <a:gd name="connsiteX2991" fmla="*/ 3152949 w 6891715"/>
                <a:gd name="connsiteY2991" fmla="*/ 736974 h 6367455"/>
                <a:gd name="connsiteX2992" fmla="*/ 3152004 w 6891715"/>
                <a:gd name="connsiteY2992" fmla="*/ 739215 h 6367455"/>
                <a:gd name="connsiteX2993" fmla="*/ 3151688 w 6891715"/>
                <a:gd name="connsiteY2993" fmla="*/ 741135 h 6367455"/>
                <a:gd name="connsiteX2994" fmla="*/ 3151373 w 6891715"/>
                <a:gd name="connsiteY2994" fmla="*/ 743375 h 6367455"/>
                <a:gd name="connsiteX2995" fmla="*/ 3149482 w 6891715"/>
                <a:gd name="connsiteY2995" fmla="*/ 746895 h 6367455"/>
                <a:gd name="connsiteX2996" fmla="*/ 3144123 w 6891715"/>
                <a:gd name="connsiteY2996" fmla="*/ 756495 h 6367455"/>
                <a:gd name="connsiteX2997" fmla="*/ 3136243 w 6891715"/>
                <a:gd name="connsiteY2997" fmla="*/ 769935 h 6367455"/>
                <a:gd name="connsiteX2998" fmla="*/ 3126786 w 6891715"/>
                <a:gd name="connsiteY2998" fmla="*/ 760335 h 6367455"/>
                <a:gd name="connsiteX2999" fmla="*/ 3129623 w 6891715"/>
                <a:gd name="connsiteY2999" fmla="*/ 727694 h 6367455"/>
                <a:gd name="connsiteX3000" fmla="*/ 3116384 w 6891715"/>
                <a:gd name="connsiteY3000" fmla="*/ 740495 h 6367455"/>
                <a:gd name="connsiteX3001" fmla="*/ 3105036 w 6891715"/>
                <a:gd name="connsiteY3001" fmla="*/ 768975 h 6367455"/>
                <a:gd name="connsiteX3002" fmla="*/ 3097785 w 6891715"/>
                <a:gd name="connsiteY3002" fmla="*/ 767055 h 6367455"/>
                <a:gd name="connsiteX3003" fmla="*/ 3107873 w 6891715"/>
                <a:gd name="connsiteY3003" fmla="*/ 742415 h 6367455"/>
                <a:gd name="connsiteX3004" fmla="*/ 3096209 w 6891715"/>
                <a:gd name="connsiteY3004" fmla="*/ 740495 h 6367455"/>
                <a:gd name="connsiteX3005" fmla="*/ 3094003 w 6891715"/>
                <a:gd name="connsiteY3005" fmla="*/ 734094 h 6367455"/>
                <a:gd name="connsiteX3006" fmla="*/ 3107557 w 6891715"/>
                <a:gd name="connsiteY3006" fmla="*/ 727694 h 6367455"/>
                <a:gd name="connsiteX3007" fmla="*/ 3099992 w 6891715"/>
                <a:gd name="connsiteY3007" fmla="*/ 717134 h 6367455"/>
                <a:gd name="connsiteX3008" fmla="*/ 3127101 w 6891715"/>
                <a:gd name="connsiteY3008" fmla="*/ 687053 h 6367455"/>
                <a:gd name="connsiteX3009" fmla="*/ 3127101 w 6891715"/>
                <a:gd name="connsiteY3009" fmla="*/ 668172 h 6367455"/>
                <a:gd name="connsiteX3010" fmla="*/ 3135297 w 6891715"/>
                <a:gd name="connsiteY3010" fmla="*/ 656332 h 6367455"/>
                <a:gd name="connsiteX3011" fmla="*/ 3128992 w 6891715"/>
                <a:gd name="connsiteY3011" fmla="*/ 646732 h 6367455"/>
                <a:gd name="connsiteX3012" fmla="*/ 3086809 w 6891715"/>
                <a:gd name="connsiteY3012" fmla="*/ 601662 h 6367455"/>
                <a:gd name="connsiteX3013" fmla="*/ 3100900 w 6891715"/>
                <a:gd name="connsiteY3013" fmla="*/ 618490 h 6367455"/>
                <a:gd name="connsiteX3014" fmla="*/ 3095575 w 6891715"/>
                <a:gd name="connsiteY3014" fmla="*/ 628967 h 6367455"/>
                <a:gd name="connsiteX3015" fmla="*/ 3100274 w 6891715"/>
                <a:gd name="connsiteY3015" fmla="*/ 649287 h 6367455"/>
                <a:gd name="connsiteX3016" fmla="*/ 3095888 w 6891715"/>
                <a:gd name="connsiteY3016" fmla="*/ 658812 h 6367455"/>
                <a:gd name="connsiteX3017" fmla="*/ 3117816 w 6891715"/>
                <a:gd name="connsiteY3017" fmla="*/ 663575 h 6367455"/>
                <a:gd name="connsiteX3018" fmla="*/ 3107478 w 6891715"/>
                <a:gd name="connsiteY3018" fmla="*/ 680720 h 6367455"/>
                <a:gd name="connsiteX3019" fmla="*/ 3092755 w 6891715"/>
                <a:gd name="connsiteY3019" fmla="*/ 682625 h 6367455"/>
                <a:gd name="connsiteX3020" fmla="*/ 3067073 w 6891715"/>
                <a:gd name="connsiteY3020" fmla="*/ 700087 h 6367455"/>
                <a:gd name="connsiteX3021" fmla="*/ 3054544 w 6891715"/>
                <a:gd name="connsiteY3021" fmla="*/ 696912 h 6367455"/>
                <a:gd name="connsiteX3022" fmla="*/ 3082423 w 6891715"/>
                <a:gd name="connsiteY3022" fmla="*/ 661987 h 6367455"/>
                <a:gd name="connsiteX3023" fmla="*/ 3052351 w 6891715"/>
                <a:gd name="connsiteY3023" fmla="*/ 679767 h 6367455"/>
                <a:gd name="connsiteX3024" fmla="*/ 3042953 w 6891715"/>
                <a:gd name="connsiteY3024" fmla="*/ 679132 h 6367455"/>
                <a:gd name="connsiteX3025" fmla="*/ 3029170 w 6891715"/>
                <a:gd name="connsiteY3025" fmla="*/ 697230 h 6367455"/>
                <a:gd name="connsiteX3026" fmla="*/ 3024158 w 6891715"/>
                <a:gd name="connsiteY3026" fmla="*/ 683577 h 6367455"/>
                <a:gd name="connsiteX3027" fmla="*/ 3034495 w 6891715"/>
                <a:gd name="connsiteY3027" fmla="*/ 675957 h 6367455"/>
                <a:gd name="connsiteX3028" fmla="*/ 3031050 w 6891715"/>
                <a:gd name="connsiteY3028" fmla="*/ 662305 h 6367455"/>
                <a:gd name="connsiteX3029" fmla="*/ 3042640 w 6891715"/>
                <a:gd name="connsiteY3029" fmla="*/ 652780 h 6367455"/>
                <a:gd name="connsiteX3030" fmla="*/ 3057363 w 6891715"/>
                <a:gd name="connsiteY3030" fmla="*/ 649605 h 6367455"/>
                <a:gd name="connsiteX3031" fmla="*/ 3071460 w 6891715"/>
                <a:gd name="connsiteY3031" fmla="*/ 629285 h 6367455"/>
                <a:gd name="connsiteX3032" fmla="*/ 3083990 w 6891715"/>
                <a:gd name="connsiteY3032" fmla="*/ 628332 h 6367455"/>
                <a:gd name="connsiteX3033" fmla="*/ 3079917 w 6891715"/>
                <a:gd name="connsiteY3033" fmla="*/ 611187 h 6367455"/>
                <a:gd name="connsiteX3034" fmla="*/ 3198778 w 6891715"/>
                <a:gd name="connsiteY3034" fmla="*/ 596901 h 6367455"/>
                <a:gd name="connsiteX3035" fmla="*/ 3208960 w 6891715"/>
                <a:gd name="connsiteY3035" fmla="*/ 597864 h 6367455"/>
                <a:gd name="connsiteX3036" fmla="*/ 3214215 w 6891715"/>
                <a:gd name="connsiteY3036" fmla="*/ 603322 h 6367455"/>
                <a:gd name="connsiteX3037" fmla="*/ 3219798 w 6891715"/>
                <a:gd name="connsiteY3037" fmla="*/ 601074 h 6367455"/>
                <a:gd name="connsiteX3038" fmla="*/ 3227353 w 6891715"/>
                <a:gd name="connsiteY3038" fmla="*/ 611349 h 6367455"/>
                <a:gd name="connsiteX3039" fmla="*/ 3217828 w 6891715"/>
                <a:gd name="connsiteY3039" fmla="*/ 625476 h 6367455"/>
                <a:gd name="connsiteX3040" fmla="*/ 3201405 w 6891715"/>
                <a:gd name="connsiteY3040" fmla="*/ 609743 h 6367455"/>
                <a:gd name="connsiteX3041" fmla="*/ 3164907 w 6891715"/>
                <a:gd name="connsiteY3041" fmla="*/ 504825 h 6367455"/>
                <a:gd name="connsiteX3042" fmla="*/ 3188311 w 6891715"/>
                <a:gd name="connsiteY3042" fmla="*/ 509905 h 6367455"/>
                <a:gd name="connsiteX3043" fmla="*/ 3190841 w 6891715"/>
                <a:gd name="connsiteY3043" fmla="*/ 523558 h 6367455"/>
                <a:gd name="connsiteX3044" fmla="*/ 3182302 w 6891715"/>
                <a:gd name="connsiteY3044" fmla="*/ 535305 h 6367455"/>
                <a:gd name="connsiteX3045" fmla="*/ 3184516 w 6891715"/>
                <a:gd name="connsiteY3045" fmla="*/ 554355 h 6367455"/>
                <a:gd name="connsiteX3046" fmla="*/ 3172181 w 6891715"/>
                <a:gd name="connsiteY3046" fmla="*/ 566103 h 6367455"/>
                <a:gd name="connsiteX3047" fmla="*/ 3164591 w 6891715"/>
                <a:gd name="connsiteY3047" fmla="*/ 582930 h 6367455"/>
                <a:gd name="connsiteX3048" fmla="*/ 3136444 w 6891715"/>
                <a:gd name="connsiteY3048" fmla="*/ 592455 h 6367455"/>
                <a:gd name="connsiteX3049" fmla="*/ 3124110 w 6891715"/>
                <a:gd name="connsiteY3049" fmla="*/ 622300 h 6367455"/>
                <a:gd name="connsiteX3050" fmla="*/ 3119998 w 6891715"/>
                <a:gd name="connsiteY3050" fmla="*/ 619125 h 6367455"/>
                <a:gd name="connsiteX3051" fmla="*/ 3120631 w 6891715"/>
                <a:gd name="connsiteY3051" fmla="*/ 611823 h 6367455"/>
                <a:gd name="connsiteX3052" fmla="*/ 3109878 w 6891715"/>
                <a:gd name="connsiteY3052" fmla="*/ 602615 h 6367455"/>
                <a:gd name="connsiteX3053" fmla="*/ 3132965 w 6891715"/>
                <a:gd name="connsiteY3053" fmla="*/ 578803 h 6367455"/>
                <a:gd name="connsiteX3054" fmla="*/ 3136127 w 6891715"/>
                <a:gd name="connsiteY3054" fmla="*/ 555943 h 6367455"/>
                <a:gd name="connsiteX3055" fmla="*/ 3151941 w 6891715"/>
                <a:gd name="connsiteY3055" fmla="*/ 553403 h 6367455"/>
                <a:gd name="connsiteX3056" fmla="*/ 3155736 w 6891715"/>
                <a:gd name="connsiteY3056" fmla="*/ 542925 h 6367455"/>
                <a:gd name="connsiteX3057" fmla="*/ 3151624 w 6891715"/>
                <a:gd name="connsiteY3057" fmla="*/ 531495 h 6367455"/>
                <a:gd name="connsiteX3058" fmla="*/ 3157950 w 6891715"/>
                <a:gd name="connsiteY3058" fmla="*/ 523875 h 6367455"/>
                <a:gd name="connsiteX3059" fmla="*/ 4364771 w 6891715"/>
                <a:gd name="connsiteY3059" fmla="*/ 471424 h 6367455"/>
                <a:gd name="connsiteX3060" fmla="*/ 4352063 w 6891715"/>
                <a:gd name="connsiteY3060" fmla="*/ 473328 h 6367455"/>
                <a:gd name="connsiteX3061" fmla="*/ 4349204 w 6891715"/>
                <a:gd name="connsiteY3061" fmla="*/ 492370 h 6367455"/>
                <a:gd name="connsiteX3062" fmla="*/ 4353334 w 6891715"/>
                <a:gd name="connsiteY3062" fmla="*/ 505065 h 6367455"/>
                <a:gd name="connsiteX3063" fmla="*/ 4345709 w 6891715"/>
                <a:gd name="connsiteY3063" fmla="*/ 514269 h 6367455"/>
                <a:gd name="connsiteX3064" fmla="*/ 4338402 w 6891715"/>
                <a:gd name="connsiteY3064" fmla="*/ 505383 h 6367455"/>
                <a:gd name="connsiteX3065" fmla="*/ 4341579 w 6891715"/>
                <a:gd name="connsiteY3065" fmla="*/ 493005 h 6367455"/>
                <a:gd name="connsiteX3066" fmla="*/ 4337131 w 6891715"/>
                <a:gd name="connsiteY3066" fmla="*/ 479358 h 6367455"/>
                <a:gd name="connsiteX3067" fmla="*/ 4322835 w 6891715"/>
                <a:gd name="connsiteY3067" fmla="*/ 489514 h 6367455"/>
                <a:gd name="connsiteX3068" fmla="*/ 4315210 w 6891715"/>
                <a:gd name="connsiteY3068" fmla="*/ 501892 h 6367455"/>
                <a:gd name="connsiteX3069" fmla="*/ 4319976 w 6891715"/>
                <a:gd name="connsiteY3069" fmla="*/ 515538 h 6367455"/>
                <a:gd name="connsiteX3070" fmla="*/ 4326647 w 6891715"/>
                <a:gd name="connsiteY3070" fmla="*/ 515538 h 6367455"/>
                <a:gd name="connsiteX3071" fmla="*/ 4334590 w 6891715"/>
                <a:gd name="connsiteY3071" fmla="*/ 522203 h 6367455"/>
                <a:gd name="connsiteX3072" fmla="*/ 4333319 w 6891715"/>
                <a:gd name="connsiteY3072" fmla="*/ 536167 h 6367455"/>
                <a:gd name="connsiteX3073" fmla="*/ 4321882 w 6891715"/>
                <a:gd name="connsiteY3073" fmla="*/ 530455 h 6367455"/>
                <a:gd name="connsiteX3074" fmla="*/ 4315210 w 6891715"/>
                <a:gd name="connsiteY3074" fmla="*/ 539658 h 6367455"/>
                <a:gd name="connsiteX3075" fmla="*/ 4297419 w 6891715"/>
                <a:gd name="connsiteY3075" fmla="*/ 537119 h 6367455"/>
                <a:gd name="connsiteX3076" fmla="*/ 4292971 w 6891715"/>
                <a:gd name="connsiteY3076" fmla="*/ 550766 h 6367455"/>
                <a:gd name="connsiteX3077" fmla="*/ 4282805 w 6891715"/>
                <a:gd name="connsiteY3077" fmla="*/ 553940 h 6367455"/>
                <a:gd name="connsiteX3078" fmla="*/ 4274862 w 6891715"/>
                <a:gd name="connsiteY3078" fmla="*/ 552353 h 6367455"/>
                <a:gd name="connsiteX3079" fmla="*/ 4260566 w 6891715"/>
                <a:gd name="connsiteY3079" fmla="*/ 563778 h 6367455"/>
                <a:gd name="connsiteX3080" fmla="*/ 4263425 w 6891715"/>
                <a:gd name="connsiteY3080" fmla="*/ 579647 h 6367455"/>
                <a:gd name="connsiteX3081" fmla="*/ 4256754 w 6891715"/>
                <a:gd name="connsiteY3081" fmla="*/ 585677 h 6367455"/>
                <a:gd name="connsiteX3082" fmla="*/ 4246270 w 6891715"/>
                <a:gd name="connsiteY3082" fmla="*/ 586312 h 6367455"/>
                <a:gd name="connsiteX3083" fmla="*/ 4233244 w 6891715"/>
                <a:gd name="connsiteY3083" fmla="*/ 586946 h 6367455"/>
                <a:gd name="connsiteX3084" fmla="*/ 4227843 w 6891715"/>
                <a:gd name="connsiteY3084" fmla="*/ 601863 h 6367455"/>
                <a:gd name="connsiteX3085" fmla="*/ 4232926 w 6891715"/>
                <a:gd name="connsiteY3085" fmla="*/ 608210 h 6367455"/>
                <a:gd name="connsiteX3086" fmla="*/ 4241504 w 6891715"/>
                <a:gd name="connsiteY3086" fmla="*/ 605036 h 6367455"/>
                <a:gd name="connsiteX3087" fmla="*/ 4247858 w 6891715"/>
                <a:gd name="connsiteY3087" fmla="*/ 609797 h 6367455"/>
                <a:gd name="connsiteX3088" fmla="*/ 4239280 w 6891715"/>
                <a:gd name="connsiteY3088" fmla="*/ 612653 h 6367455"/>
                <a:gd name="connsiteX3089" fmla="*/ 4244363 w 6891715"/>
                <a:gd name="connsiteY3089" fmla="*/ 622174 h 6367455"/>
                <a:gd name="connsiteX3090" fmla="*/ 4254530 w 6891715"/>
                <a:gd name="connsiteY3090" fmla="*/ 624396 h 6367455"/>
                <a:gd name="connsiteX3091" fmla="*/ 4259295 w 6891715"/>
                <a:gd name="connsiteY3091" fmla="*/ 613288 h 6367455"/>
                <a:gd name="connsiteX3092" fmla="*/ 4260248 w 6891715"/>
                <a:gd name="connsiteY3092" fmla="*/ 619635 h 6367455"/>
                <a:gd name="connsiteX3093" fmla="*/ 4269462 w 6891715"/>
                <a:gd name="connsiteY3093" fmla="*/ 628204 h 6367455"/>
                <a:gd name="connsiteX3094" fmla="*/ 4263108 w 6891715"/>
                <a:gd name="connsiteY3094" fmla="*/ 631378 h 6367455"/>
                <a:gd name="connsiteX3095" fmla="*/ 4252624 w 6891715"/>
                <a:gd name="connsiteY3095" fmla="*/ 629791 h 6367455"/>
                <a:gd name="connsiteX3096" fmla="*/ 4260566 w 6891715"/>
                <a:gd name="connsiteY3096" fmla="*/ 643755 h 6367455"/>
                <a:gd name="connsiteX3097" fmla="*/ 4275180 w 6891715"/>
                <a:gd name="connsiteY3097" fmla="*/ 653594 h 6367455"/>
                <a:gd name="connsiteX3098" fmla="*/ 4289477 w 6891715"/>
                <a:gd name="connsiteY3098" fmla="*/ 646612 h 6367455"/>
                <a:gd name="connsiteX3099" fmla="*/ 4287570 w 6891715"/>
                <a:gd name="connsiteY3099" fmla="*/ 633599 h 6367455"/>
                <a:gd name="connsiteX3100" fmla="*/ 4297101 w 6891715"/>
                <a:gd name="connsiteY3100" fmla="*/ 628839 h 6367455"/>
                <a:gd name="connsiteX3101" fmla="*/ 4302185 w 6891715"/>
                <a:gd name="connsiteY3101" fmla="*/ 638360 h 6367455"/>
                <a:gd name="connsiteX3102" fmla="*/ 4312669 w 6891715"/>
                <a:gd name="connsiteY3102" fmla="*/ 637725 h 6367455"/>
                <a:gd name="connsiteX3103" fmla="*/ 4312033 w 6891715"/>
                <a:gd name="connsiteY3103" fmla="*/ 628204 h 6367455"/>
                <a:gd name="connsiteX3104" fmla="*/ 4308221 w 6891715"/>
                <a:gd name="connsiteY3104" fmla="*/ 616462 h 6367455"/>
                <a:gd name="connsiteX3105" fmla="*/ 4317752 w 6891715"/>
                <a:gd name="connsiteY3105" fmla="*/ 615827 h 6367455"/>
                <a:gd name="connsiteX3106" fmla="*/ 4332048 w 6891715"/>
                <a:gd name="connsiteY3106" fmla="*/ 624396 h 6367455"/>
                <a:gd name="connsiteX3107" fmla="*/ 4339673 w 6891715"/>
                <a:gd name="connsiteY3107" fmla="*/ 624396 h 6367455"/>
                <a:gd name="connsiteX3108" fmla="*/ 4339547 w 6891715"/>
                <a:gd name="connsiteY3108" fmla="*/ 624461 h 6367455"/>
                <a:gd name="connsiteX3109" fmla="*/ 4339882 w 6891715"/>
                <a:gd name="connsiteY3109" fmla="*/ 624461 h 6367455"/>
                <a:gd name="connsiteX3110" fmla="*/ 4340199 w 6891715"/>
                <a:gd name="connsiteY3110" fmla="*/ 623826 h 6367455"/>
                <a:gd name="connsiteX3111" fmla="*/ 4341172 w 6891715"/>
                <a:gd name="connsiteY3111" fmla="*/ 623340 h 6367455"/>
                <a:gd name="connsiteX3112" fmla="*/ 4347298 w 6891715"/>
                <a:gd name="connsiteY3112" fmla="*/ 612018 h 6367455"/>
                <a:gd name="connsiteX3113" fmla="*/ 4332366 w 6891715"/>
                <a:gd name="connsiteY3113" fmla="*/ 604402 h 6367455"/>
                <a:gd name="connsiteX3114" fmla="*/ 4328236 w 6891715"/>
                <a:gd name="connsiteY3114" fmla="*/ 605354 h 6367455"/>
                <a:gd name="connsiteX3115" fmla="*/ 4317434 w 6891715"/>
                <a:gd name="connsiteY3115" fmla="*/ 588216 h 6367455"/>
                <a:gd name="connsiteX3116" fmla="*/ 4329189 w 6891715"/>
                <a:gd name="connsiteY3116" fmla="*/ 567587 h 6367455"/>
                <a:gd name="connsiteX3117" fmla="*/ 4344121 w 6891715"/>
                <a:gd name="connsiteY3117" fmla="*/ 564731 h 6367455"/>
                <a:gd name="connsiteX3118" fmla="*/ 4350793 w 6891715"/>
                <a:gd name="connsiteY3118" fmla="*/ 555210 h 6367455"/>
                <a:gd name="connsiteX3119" fmla="*/ 4348886 w 6891715"/>
                <a:gd name="connsiteY3119" fmla="*/ 549814 h 6367455"/>
                <a:gd name="connsiteX3120" fmla="*/ 4361912 w 6891715"/>
                <a:gd name="connsiteY3120" fmla="*/ 539976 h 6367455"/>
                <a:gd name="connsiteX3121" fmla="*/ 4359053 w 6891715"/>
                <a:gd name="connsiteY3121" fmla="*/ 525059 h 6367455"/>
                <a:gd name="connsiteX3122" fmla="*/ 4355876 w 6891715"/>
                <a:gd name="connsiteY3122" fmla="*/ 522838 h 6367455"/>
                <a:gd name="connsiteX3123" fmla="*/ 4355240 w 6891715"/>
                <a:gd name="connsiteY3123" fmla="*/ 513634 h 6367455"/>
                <a:gd name="connsiteX3124" fmla="*/ 4380021 w 6891715"/>
                <a:gd name="connsiteY3124" fmla="*/ 502526 h 6367455"/>
                <a:gd name="connsiteX3125" fmla="*/ 4384151 w 6891715"/>
                <a:gd name="connsiteY3125" fmla="*/ 488879 h 6367455"/>
                <a:gd name="connsiteX3126" fmla="*/ 4380339 w 6891715"/>
                <a:gd name="connsiteY3126" fmla="*/ 476185 h 6367455"/>
                <a:gd name="connsiteX3127" fmla="*/ 4369537 w 6891715"/>
                <a:gd name="connsiteY3127" fmla="*/ 489514 h 6367455"/>
                <a:gd name="connsiteX3128" fmla="*/ 4360959 w 6891715"/>
                <a:gd name="connsiteY3128" fmla="*/ 501892 h 6367455"/>
                <a:gd name="connsiteX3129" fmla="*/ 4359053 w 6891715"/>
                <a:gd name="connsiteY3129" fmla="*/ 486023 h 6367455"/>
                <a:gd name="connsiteX3130" fmla="*/ 4366360 w 6891715"/>
                <a:gd name="connsiteY3130" fmla="*/ 478724 h 6367455"/>
                <a:gd name="connsiteX3131" fmla="*/ 3304349 w 6891715"/>
                <a:gd name="connsiteY3131" fmla="*/ 431801 h 6367455"/>
                <a:gd name="connsiteX3132" fmla="*/ 3318916 w 6891715"/>
                <a:gd name="connsiteY3132" fmla="*/ 437795 h 6367455"/>
                <a:gd name="connsiteX3133" fmla="*/ 3327783 w 6891715"/>
                <a:gd name="connsiteY3133" fmla="*/ 453570 h 6367455"/>
                <a:gd name="connsiteX3134" fmla="*/ 3334751 w 6891715"/>
                <a:gd name="connsiteY3134" fmla="*/ 432432 h 6367455"/>
                <a:gd name="connsiteX3135" fmla="*/ 3344568 w 6891715"/>
                <a:gd name="connsiteY3135" fmla="*/ 440950 h 6367455"/>
                <a:gd name="connsiteX3136" fmla="*/ 3340451 w 6891715"/>
                <a:gd name="connsiteY3136" fmla="*/ 462719 h 6367455"/>
                <a:gd name="connsiteX3137" fmla="*/ 3344885 w 6891715"/>
                <a:gd name="connsiteY3137" fmla="*/ 472183 h 6367455"/>
                <a:gd name="connsiteX3138" fmla="*/ 3354069 w 6891715"/>
                <a:gd name="connsiteY3138" fmla="*/ 456409 h 6367455"/>
                <a:gd name="connsiteX3139" fmla="*/ 3367053 w 6891715"/>
                <a:gd name="connsiteY3139" fmla="*/ 470290 h 6367455"/>
                <a:gd name="connsiteX3140" fmla="*/ 3355335 w 6891715"/>
                <a:gd name="connsiteY3140" fmla="*/ 475338 h 6367455"/>
                <a:gd name="connsiteX3141" fmla="*/ 3360719 w 6891715"/>
                <a:gd name="connsiteY3141" fmla="*/ 488904 h 6367455"/>
                <a:gd name="connsiteX3142" fmla="*/ 3347101 w 6891715"/>
                <a:gd name="connsiteY3142" fmla="*/ 510988 h 6367455"/>
                <a:gd name="connsiteX3143" fmla="*/ 3346151 w 6891715"/>
                <a:gd name="connsiteY3143" fmla="*/ 529917 h 6367455"/>
                <a:gd name="connsiteX3144" fmla="*/ 3358185 w 6891715"/>
                <a:gd name="connsiteY3144" fmla="*/ 549477 h 6367455"/>
                <a:gd name="connsiteX3145" fmla="*/ 3320183 w 6891715"/>
                <a:gd name="connsiteY3145" fmla="*/ 551055 h 6367455"/>
                <a:gd name="connsiteX3146" fmla="*/ 3317016 w 6891715"/>
                <a:gd name="connsiteY3146" fmla="*/ 534649 h 6367455"/>
                <a:gd name="connsiteX3147" fmla="*/ 3296748 w 6891715"/>
                <a:gd name="connsiteY3147" fmla="*/ 556733 h 6367455"/>
                <a:gd name="connsiteX3148" fmla="*/ 3274897 w 6891715"/>
                <a:gd name="connsiteY3148" fmla="*/ 555471 h 6367455"/>
                <a:gd name="connsiteX3149" fmla="*/ 3256845 w 6891715"/>
                <a:gd name="connsiteY3149" fmla="*/ 581026 h 6367455"/>
                <a:gd name="connsiteX3150" fmla="*/ 3243228 w 6891715"/>
                <a:gd name="connsiteY3150" fmla="*/ 566513 h 6367455"/>
                <a:gd name="connsiteX3151" fmla="*/ 3249562 w 6891715"/>
                <a:gd name="connsiteY3151" fmla="*/ 556102 h 6367455"/>
                <a:gd name="connsiteX3152" fmla="*/ 3270780 w 6891715"/>
                <a:gd name="connsiteY3152" fmla="*/ 552317 h 6367455"/>
                <a:gd name="connsiteX3153" fmla="*/ 3271413 w 6891715"/>
                <a:gd name="connsiteY3153" fmla="*/ 539066 h 6367455"/>
                <a:gd name="connsiteX3154" fmla="*/ 3255579 w 6891715"/>
                <a:gd name="connsiteY3154" fmla="*/ 533703 h 6367455"/>
                <a:gd name="connsiteX3155" fmla="*/ 3252412 w 6891715"/>
                <a:gd name="connsiteY3155" fmla="*/ 523292 h 6367455"/>
                <a:gd name="connsiteX3156" fmla="*/ 3267296 w 6891715"/>
                <a:gd name="connsiteY3156" fmla="*/ 516036 h 6367455"/>
                <a:gd name="connsiteX3157" fmla="*/ 3250828 w 6891715"/>
                <a:gd name="connsiteY3157" fmla="*/ 500261 h 6367455"/>
                <a:gd name="connsiteX3158" fmla="*/ 3264763 w 6891715"/>
                <a:gd name="connsiteY3158" fmla="*/ 481332 h 6367455"/>
                <a:gd name="connsiteX3159" fmla="*/ 3300548 w 6891715"/>
                <a:gd name="connsiteY3159" fmla="*/ 488588 h 6367455"/>
                <a:gd name="connsiteX3160" fmla="*/ 3308782 w 6891715"/>
                <a:gd name="connsiteY3160" fmla="*/ 480070 h 6367455"/>
                <a:gd name="connsiteX3161" fmla="*/ 3286614 w 6891715"/>
                <a:gd name="connsiteY3161" fmla="*/ 469975 h 6367455"/>
                <a:gd name="connsiteX3162" fmla="*/ 3288831 w 6891715"/>
                <a:gd name="connsiteY3162" fmla="*/ 456093 h 6367455"/>
                <a:gd name="connsiteX3163" fmla="*/ 3310999 w 6891715"/>
                <a:gd name="connsiteY3163" fmla="*/ 462088 h 6367455"/>
                <a:gd name="connsiteX3164" fmla="*/ 3435951 w 6891715"/>
                <a:gd name="connsiteY3164" fmla="*/ 361951 h 6367455"/>
                <a:gd name="connsiteX3165" fmla="*/ 3459129 w 6891715"/>
                <a:gd name="connsiteY3165" fmla="*/ 379352 h 6367455"/>
                <a:gd name="connsiteX3166" fmla="*/ 3458494 w 6891715"/>
                <a:gd name="connsiteY3166" fmla="*/ 393274 h 6367455"/>
                <a:gd name="connsiteX3167" fmla="*/ 3438491 w 6891715"/>
                <a:gd name="connsiteY3167" fmla="*/ 404980 h 6367455"/>
                <a:gd name="connsiteX3168" fmla="*/ 3440714 w 6891715"/>
                <a:gd name="connsiteY3168" fmla="*/ 424913 h 6367455"/>
                <a:gd name="connsiteX3169" fmla="*/ 3394358 w 6891715"/>
                <a:gd name="connsiteY3169" fmla="*/ 452439 h 6367455"/>
                <a:gd name="connsiteX3170" fmla="*/ 3382928 w 6891715"/>
                <a:gd name="connsiteY3170" fmla="*/ 442314 h 6367455"/>
                <a:gd name="connsiteX3171" fmla="*/ 3371816 w 6891715"/>
                <a:gd name="connsiteY3171" fmla="*/ 427444 h 6367455"/>
                <a:gd name="connsiteX3172" fmla="*/ 3393088 w 6891715"/>
                <a:gd name="connsiteY3172" fmla="*/ 427444 h 6367455"/>
                <a:gd name="connsiteX3173" fmla="*/ 3385468 w 6891715"/>
                <a:gd name="connsiteY3173" fmla="*/ 404031 h 6367455"/>
                <a:gd name="connsiteX3174" fmla="*/ 3411821 w 6891715"/>
                <a:gd name="connsiteY3174" fmla="*/ 400867 h 6367455"/>
                <a:gd name="connsiteX3175" fmla="*/ 3418171 w 6891715"/>
                <a:gd name="connsiteY3175" fmla="*/ 384098 h 6367455"/>
                <a:gd name="connsiteX3176" fmla="*/ 3424521 w 6891715"/>
                <a:gd name="connsiteY3176" fmla="*/ 395805 h 6367455"/>
                <a:gd name="connsiteX3177" fmla="*/ 3429919 w 6891715"/>
                <a:gd name="connsiteY3177" fmla="*/ 395488 h 6367455"/>
                <a:gd name="connsiteX3178" fmla="*/ 3424521 w 6891715"/>
                <a:gd name="connsiteY3178" fmla="*/ 373657 h 6367455"/>
                <a:gd name="connsiteX3179" fmla="*/ 3528661 w 6891715"/>
                <a:gd name="connsiteY3179" fmla="*/ 334961 h 6367455"/>
                <a:gd name="connsiteX3180" fmla="*/ 3536916 w 6891715"/>
                <a:gd name="connsiteY3180" fmla="*/ 337252 h 6367455"/>
                <a:gd name="connsiteX3181" fmla="*/ 3529613 w 6891715"/>
                <a:gd name="connsiteY3181" fmla="*/ 364093 h 6367455"/>
                <a:gd name="connsiteX3182" fmla="*/ 3509928 w 6891715"/>
                <a:gd name="connsiteY3182" fmla="*/ 366711 h 6367455"/>
                <a:gd name="connsiteX3183" fmla="*/ 3505166 w 6891715"/>
                <a:gd name="connsiteY3183" fmla="*/ 354600 h 6367455"/>
                <a:gd name="connsiteX3184" fmla="*/ 3523263 w 6891715"/>
                <a:gd name="connsiteY3184" fmla="*/ 347072 h 6367455"/>
                <a:gd name="connsiteX3185" fmla="*/ 4276189 w 6891715"/>
                <a:gd name="connsiteY3185" fmla="*/ 308170 h 6367455"/>
                <a:gd name="connsiteX3186" fmla="*/ 4271925 w 6891715"/>
                <a:gd name="connsiteY3186" fmla="*/ 310848 h 6367455"/>
                <a:gd name="connsiteX3187" fmla="*/ 4272040 w 6891715"/>
                <a:gd name="connsiteY3187" fmla="*/ 311192 h 6367455"/>
                <a:gd name="connsiteX3188" fmla="*/ 3488655 w 6891715"/>
                <a:gd name="connsiteY3188" fmla="*/ 279400 h 6367455"/>
                <a:gd name="connsiteX3189" fmla="*/ 3501355 w 6891715"/>
                <a:gd name="connsiteY3189" fmla="*/ 287882 h 6367455"/>
                <a:gd name="connsiteX3190" fmla="*/ 3495958 w 6891715"/>
                <a:gd name="connsiteY3190" fmla="*/ 298248 h 6367455"/>
                <a:gd name="connsiteX3191" fmla="*/ 3498180 w 6891715"/>
                <a:gd name="connsiteY3191" fmla="*/ 309557 h 6367455"/>
                <a:gd name="connsiteX3192" fmla="*/ 3516278 w 6891715"/>
                <a:gd name="connsiteY3192" fmla="*/ 322123 h 6367455"/>
                <a:gd name="connsiteX3193" fmla="*/ 3497545 w 6891715"/>
                <a:gd name="connsiteY3193" fmla="*/ 345054 h 6367455"/>
                <a:gd name="connsiteX3194" fmla="*/ 3490560 w 6891715"/>
                <a:gd name="connsiteY3194" fmla="*/ 364845 h 6367455"/>
                <a:gd name="connsiteX3195" fmla="*/ 3473415 w 6891715"/>
                <a:gd name="connsiteY3195" fmla="*/ 368300 h 6367455"/>
                <a:gd name="connsiteX3196" fmla="*/ 3448015 w 6891715"/>
                <a:gd name="connsiteY3196" fmla="*/ 342541 h 6367455"/>
                <a:gd name="connsiteX3197" fmla="*/ 3445475 w 6891715"/>
                <a:gd name="connsiteY3197" fmla="*/ 316468 h 6367455"/>
                <a:gd name="connsiteX3198" fmla="*/ 3433728 w 6891715"/>
                <a:gd name="connsiteY3198" fmla="*/ 314269 h 6367455"/>
                <a:gd name="connsiteX3199" fmla="*/ 3433728 w 6891715"/>
                <a:gd name="connsiteY3199" fmla="*/ 302960 h 6367455"/>
                <a:gd name="connsiteX3200" fmla="*/ 3438808 w 6891715"/>
                <a:gd name="connsiteY3200" fmla="*/ 289138 h 6367455"/>
                <a:gd name="connsiteX3201" fmla="*/ 3454683 w 6891715"/>
                <a:gd name="connsiteY3201" fmla="*/ 296678 h 6367455"/>
                <a:gd name="connsiteX3202" fmla="*/ 3479130 w 6891715"/>
                <a:gd name="connsiteY3202" fmla="*/ 296364 h 6367455"/>
                <a:gd name="connsiteX3203" fmla="*/ 3466748 w 6891715"/>
                <a:gd name="connsiteY3203" fmla="*/ 317096 h 6367455"/>
                <a:gd name="connsiteX3204" fmla="*/ 3478495 w 6891715"/>
                <a:gd name="connsiteY3204" fmla="*/ 340028 h 6367455"/>
                <a:gd name="connsiteX3205" fmla="*/ 3478495 w 6891715"/>
                <a:gd name="connsiteY3205" fmla="*/ 328719 h 6367455"/>
                <a:gd name="connsiteX3206" fmla="*/ 3494053 w 6891715"/>
                <a:gd name="connsiteY3206" fmla="*/ 309557 h 6367455"/>
                <a:gd name="connsiteX3207" fmla="*/ 3621053 w 6891715"/>
                <a:gd name="connsiteY3207" fmla="*/ 250824 h 6367455"/>
                <a:gd name="connsiteX3208" fmla="*/ 3633753 w 6891715"/>
                <a:gd name="connsiteY3208" fmla="*/ 259353 h 6367455"/>
                <a:gd name="connsiteX3209" fmla="*/ 3618195 w 6891715"/>
                <a:gd name="connsiteY3209" fmla="*/ 280201 h 6367455"/>
                <a:gd name="connsiteX3210" fmla="*/ 3627720 w 6891715"/>
                <a:gd name="connsiteY3210" fmla="*/ 304208 h 6367455"/>
                <a:gd name="connsiteX3211" fmla="*/ 3615973 w 6891715"/>
                <a:gd name="connsiteY3211" fmla="*/ 312737 h 6367455"/>
                <a:gd name="connsiteX3212" fmla="*/ 3601050 w 6891715"/>
                <a:gd name="connsiteY3212" fmla="*/ 303577 h 6367455"/>
                <a:gd name="connsiteX3213" fmla="*/ 3603273 w 6891715"/>
                <a:gd name="connsiteY3213" fmla="*/ 292837 h 6367455"/>
                <a:gd name="connsiteX3214" fmla="*/ 3595653 w 6891715"/>
                <a:gd name="connsiteY3214" fmla="*/ 274199 h 6367455"/>
                <a:gd name="connsiteX3215" fmla="*/ 3604860 w 6891715"/>
                <a:gd name="connsiteY3215" fmla="*/ 268830 h 6367455"/>
                <a:gd name="connsiteX3216" fmla="*/ 3610258 w 6891715"/>
                <a:gd name="connsiteY3216" fmla="*/ 258405 h 6367455"/>
                <a:gd name="connsiteX3217" fmla="*/ 3463697 w 6891715"/>
                <a:gd name="connsiteY3217" fmla="*/ 247649 h 6367455"/>
                <a:gd name="connsiteX3218" fmla="*/ 3468654 w 6891715"/>
                <a:gd name="connsiteY3218" fmla="*/ 252812 h 6367455"/>
                <a:gd name="connsiteX3219" fmla="*/ 3466904 w 6891715"/>
                <a:gd name="connsiteY3219" fmla="*/ 273140 h 6367455"/>
                <a:gd name="connsiteX3220" fmla="*/ 3463988 w 6891715"/>
                <a:gd name="connsiteY3220" fmla="*/ 287337 h 6367455"/>
                <a:gd name="connsiteX3221" fmla="*/ 3454366 w 6891715"/>
                <a:gd name="connsiteY3221" fmla="*/ 273140 h 6367455"/>
                <a:gd name="connsiteX3222" fmla="*/ 3514243 w 6891715"/>
                <a:gd name="connsiteY3222" fmla="*/ 244475 h 6367455"/>
                <a:gd name="connsiteX3223" fmla="*/ 3523940 w 6891715"/>
                <a:gd name="connsiteY3223" fmla="*/ 256388 h 6367455"/>
                <a:gd name="connsiteX3224" fmla="*/ 3525232 w 6891715"/>
                <a:gd name="connsiteY3224" fmla="*/ 268946 h 6367455"/>
                <a:gd name="connsiteX3225" fmla="*/ 3543655 w 6891715"/>
                <a:gd name="connsiteY3225" fmla="*/ 271200 h 6367455"/>
                <a:gd name="connsiteX3226" fmla="*/ 3546887 w 6891715"/>
                <a:gd name="connsiteY3226" fmla="*/ 284080 h 6367455"/>
                <a:gd name="connsiteX3227" fmla="*/ 3557553 w 6891715"/>
                <a:gd name="connsiteY3227" fmla="*/ 287944 h 6367455"/>
                <a:gd name="connsiteX3228" fmla="*/ 3554644 w 6891715"/>
                <a:gd name="connsiteY3228" fmla="*/ 304044 h 6367455"/>
                <a:gd name="connsiteX3229" fmla="*/ 3540746 w 6891715"/>
                <a:gd name="connsiteY3229" fmla="*/ 312737 h 6367455"/>
                <a:gd name="connsiteX3230" fmla="*/ 3524586 w 6891715"/>
                <a:gd name="connsiteY3230" fmla="*/ 294706 h 6367455"/>
                <a:gd name="connsiteX3231" fmla="*/ 3514890 w 6891715"/>
                <a:gd name="connsiteY3231" fmla="*/ 285046 h 6367455"/>
                <a:gd name="connsiteX3232" fmla="*/ 3517476 w 6891715"/>
                <a:gd name="connsiteY3232" fmla="*/ 269268 h 6367455"/>
                <a:gd name="connsiteX3233" fmla="*/ 3503578 w 6891715"/>
                <a:gd name="connsiteY3233" fmla="*/ 253168 h 6367455"/>
                <a:gd name="connsiteX3234" fmla="*/ 3570253 w 6891715"/>
                <a:gd name="connsiteY3234" fmla="*/ 234949 h 6367455"/>
                <a:gd name="connsiteX3235" fmla="*/ 3579778 w 6891715"/>
                <a:gd name="connsiteY3235" fmla="*/ 251203 h 6367455"/>
                <a:gd name="connsiteX3236" fmla="*/ 3571205 w 6891715"/>
                <a:gd name="connsiteY3236" fmla="*/ 257174 h 6367455"/>
                <a:gd name="connsiteX3237" fmla="*/ 3563903 w 6891715"/>
                <a:gd name="connsiteY3237" fmla="*/ 249213 h 6367455"/>
                <a:gd name="connsiteX3238" fmla="*/ 3564855 w 6891715"/>
                <a:gd name="connsiteY3238" fmla="*/ 239261 h 6367455"/>
                <a:gd name="connsiteX3239" fmla="*/ 3805219 w 6891715"/>
                <a:gd name="connsiteY3239" fmla="*/ 211137 h 6367455"/>
                <a:gd name="connsiteX3240" fmla="*/ 3835518 w 6891715"/>
                <a:gd name="connsiteY3240" fmla="*/ 224790 h 6367455"/>
                <a:gd name="connsiteX3241" fmla="*/ 3846478 w 6891715"/>
                <a:gd name="connsiteY3241" fmla="*/ 244792 h 6367455"/>
                <a:gd name="connsiteX3242" fmla="*/ 3843254 w 6891715"/>
                <a:gd name="connsiteY3242" fmla="*/ 252412 h 6367455"/>
                <a:gd name="connsiteX3243" fmla="*/ 3818435 w 6891715"/>
                <a:gd name="connsiteY3243" fmla="*/ 250190 h 6367455"/>
                <a:gd name="connsiteX3244" fmla="*/ 3782978 w 6891715"/>
                <a:gd name="connsiteY3244" fmla="*/ 229552 h 6367455"/>
                <a:gd name="connsiteX3245" fmla="*/ 3716499 w 6891715"/>
                <a:gd name="connsiteY3245" fmla="*/ 206375 h 6367455"/>
                <a:gd name="connsiteX3246" fmla="*/ 3732178 w 6891715"/>
                <a:gd name="connsiteY3246" fmla="*/ 217487 h 6367455"/>
                <a:gd name="connsiteX3247" fmla="*/ 3721516 w 6891715"/>
                <a:gd name="connsiteY3247" fmla="*/ 233363 h 6367455"/>
                <a:gd name="connsiteX3248" fmla="*/ 3706778 w 6891715"/>
                <a:gd name="connsiteY3248" fmla="*/ 208280 h 6367455"/>
                <a:gd name="connsiteX3249" fmla="*/ 3892555 w 6891715"/>
                <a:gd name="connsiteY3249" fmla="*/ 152400 h 6367455"/>
                <a:gd name="connsiteX3250" fmla="*/ 3891607 w 6891715"/>
                <a:gd name="connsiteY3250" fmla="*/ 170764 h 6367455"/>
                <a:gd name="connsiteX3251" fmla="*/ 3900454 w 6891715"/>
                <a:gd name="connsiteY3251" fmla="*/ 183652 h 6367455"/>
                <a:gd name="connsiteX3252" fmla="*/ 3893187 w 6891715"/>
                <a:gd name="connsiteY3252" fmla="*/ 195573 h 6367455"/>
                <a:gd name="connsiteX3253" fmla="*/ 3880232 w 6891715"/>
                <a:gd name="connsiteY3253" fmla="*/ 211682 h 6367455"/>
                <a:gd name="connsiteX3254" fmla="*/ 3858431 w 6891715"/>
                <a:gd name="connsiteY3254" fmla="*/ 239713 h 6367455"/>
                <a:gd name="connsiteX3255" fmla="*/ 3847056 w 6891715"/>
                <a:gd name="connsiteY3255" fmla="*/ 236491 h 6367455"/>
                <a:gd name="connsiteX3256" fmla="*/ 3847056 w 6891715"/>
                <a:gd name="connsiteY3256" fmla="*/ 209749 h 6367455"/>
                <a:gd name="connsiteX3257" fmla="*/ 3835366 w 6891715"/>
                <a:gd name="connsiteY3257" fmla="*/ 197184 h 6367455"/>
                <a:gd name="connsiteX3258" fmla="*/ 3845477 w 6891715"/>
                <a:gd name="connsiteY3258" fmla="*/ 175597 h 6367455"/>
                <a:gd name="connsiteX3259" fmla="*/ 3859379 w 6891715"/>
                <a:gd name="connsiteY3259" fmla="*/ 186230 h 6367455"/>
                <a:gd name="connsiteX3260" fmla="*/ 3862538 w 6891715"/>
                <a:gd name="connsiteY3260" fmla="*/ 172376 h 6367455"/>
                <a:gd name="connsiteX3261" fmla="*/ 3883076 w 6891715"/>
                <a:gd name="connsiteY3261" fmla="*/ 158199 h 6367455"/>
                <a:gd name="connsiteX3262" fmla="*/ 3911566 w 6891715"/>
                <a:gd name="connsiteY3262" fmla="*/ 117476 h 6367455"/>
                <a:gd name="connsiteX3263" fmla="*/ 3927580 w 6891715"/>
                <a:gd name="connsiteY3263" fmla="*/ 122238 h 6367455"/>
                <a:gd name="connsiteX3264" fmla="*/ 3940141 w 6891715"/>
                <a:gd name="connsiteY3264" fmla="*/ 148591 h 6367455"/>
                <a:gd name="connsiteX3265" fmla="*/ 3932918 w 6891715"/>
                <a:gd name="connsiteY3265" fmla="*/ 162243 h 6367455"/>
                <a:gd name="connsiteX3266" fmla="*/ 3918474 w 6891715"/>
                <a:gd name="connsiteY3266" fmla="*/ 169864 h 6367455"/>
                <a:gd name="connsiteX3267" fmla="*/ 3912822 w 6891715"/>
                <a:gd name="connsiteY3267" fmla="*/ 142558 h 6367455"/>
                <a:gd name="connsiteX3268" fmla="*/ 3911566 w 6891715"/>
                <a:gd name="connsiteY3268" fmla="*/ 117476 h 6367455"/>
                <a:gd name="connsiteX3269" fmla="*/ 3882623 w 6891715"/>
                <a:gd name="connsiteY3269" fmla="*/ 82550 h 6367455"/>
                <a:gd name="connsiteX3270" fmla="*/ 3889341 w 6891715"/>
                <a:gd name="connsiteY3270" fmla="*/ 101343 h 6367455"/>
                <a:gd name="connsiteX3271" fmla="*/ 3872388 w 6891715"/>
                <a:gd name="connsiteY3271" fmla="*/ 111216 h 6367455"/>
                <a:gd name="connsiteX3272" fmla="*/ 3852236 w 6891715"/>
                <a:gd name="connsiteY3272" fmla="*/ 124912 h 6367455"/>
                <a:gd name="connsiteX3273" fmla="*/ 3842640 w 6891715"/>
                <a:gd name="connsiteY3273" fmla="*/ 147527 h 6367455"/>
                <a:gd name="connsiteX3274" fmla="*/ 3811932 w 6891715"/>
                <a:gd name="connsiteY3274" fmla="*/ 167593 h 6367455"/>
                <a:gd name="connsiteX3275" fmla="*/ 3800417 w 6891715"/>
                <a:gd name="connsiteY3275" fmla="*/ 182563 h 6367455"/>
                <a:gd name="connsiteX3276" fmla="*/ 3792740 w 6891715"/>
                <a:gd name="connsiteY3276" fmla="*/ 163771 h 6367455"/>
                <a:gd name="connsiteX3277" fmla="*/ 3782184 w 6891715"/>
                <a:gd name="connsiteY3277" fmla="*/ 174282 h 6367455"/>
                <a:gd name="connsiteX3278" fmla="*/ 3762352 w 6891715"/>
                <a:gd name="connsiteY3278" fmla="*/ 178741 h 6367455"/>
                <a:gd name="connsiteX3279" fmla="*/ 3763951 w 6891715"/>
                <a:gd name="connsiteY3279" fmla="*/ 163771 h 6367455"/>
                <a:gd name="connsiteX3280" fmla="*/ 3760753 w 6891715"/>
                <a:gd name="connsiteY3280" fmla="*/ 144979 h 6367455"/>
                <a:gd name="connsiteX3281" fmla="*/ 3783783 w 6891715"/>
                <a:gd name="connsiteY3281" fmla="*/ 138290 h 6367455"/>
                <a:gd name="connsiteX3282" fmla="*/ 3794659 w 6891715"/>
                <a:gd name="connsiteY3282" fmla="*/ 121409 h 6367455"/>
                <a:gd name="connsiteX3283" fmla="*/ 3808413 w 6891715"/>
                <a:gd name="connsiteY3283" fmla="*/ 128735 h 6367455"/>
                <a:gd name="connsiteX3284" fmla="*/ 3806494 w 6891715"/>
                <a:gd name="connsiteY3284" fmla="*/ 142431 h 6367455"/>
                <a:gd name="connsiteX3285" fmla="*/ 3826646 w 6891715"/>
                <a:gd name="connsiteY3285" fmla="*/ 134468 h 6367455"/>
                <a:gd name="connsiteX3286" fmla="*/ 3823447 w 6891715"/>
                <a:gd name="connsiteY3286" fmla="*/ 118861 h 6367455"/>
                <a:gd name="connsiteX3287" fmla="*/ 3858313 w 6891715"/>
                <a:gd name="connsiteY3287" fmla="*/ 100706 h 6367455"/>
                <a:gd name="connsiteX3288" fmla="*/ 3867909 w 6891715"/>
                <a:gd name="connsiteY3288" fmla="*/ 104846 h 6367455"/>
                <a:gd name="connsiteX3289" fmla="*/ 3873987 w 6891715"/>
                <a:gd name="connsiteY3289" fmla="*/ 88921 h 6367455"/>
                <a:gd name="connsiteX3290" fmla="*/ 3954178 w 6891715"/>
                <a:gd name="connsiteY3290" fmla="*/ 46037 h 6367455"/>
                <a:gd name="connsiteX3291" fmla="*/ 3965541 w 6891715"/>
                <a:gd name="connsiteY3291" fmla="*/ 53654 h 6367455"/>
                <a:gd name="connsiteX3292" fmla="*/ 3964204 w 6891715"/>
                <a:gd name="connsiteY3292" fmla="*/ 74067 h 6367455"/>
                <a:gd name="connsiteX3293" fmla="*/ 3953175 w 6891715"/>
                <a:gd name="connsiteY3293" fmla="*/ 76200 h 6367455"/>
                <a:gd name="connsiteX3294" fmla="*/ 3955514 w 6891715"/>
                <a:gd name="connsiteY3294" fmla="*/ 67974 h 6367455"/>
                <a:gd name="connsiteX3295" fmla="*/ 3946491 w 6891715"/>
                <a:gd name="connsiteY3295" fmla="*/ 64318 h 6367455"/>
                <a:gd name="connsiteX3296" fmla="*/ 4240178 w 6891715"/>
                <a:gd name="connsiteY3296" fmla="*/ 42862 h 6367455"/>
                <a:gd name="connsiteX3297" fmla="*/ 4253469 w 6891715"/>
                <a:gd name="connsiteY3297" fmla="*/ 43488 h 6367455"/>
                <a:gd name="connsiteX3298" fmla="*/ 4254466 w 6891715"/>
                <a:gd name="connsiteY3298" fmla="*/ 63500 h 6367455"/>
                <a:gd name="connsiteX3299" fmla="*/ 4283567 w 6891715"/>
                <a:gd name="connsiteY3299" fmla="*/ 2124 h 6367455"/>
                <a:gd name="connsiteX3300" fmla="*/ 4289750 w 6891715"/>
                <a:gd name="connsiteY3300" fmla="*/ 3880 h 6367455"/>
                <a:gd name="connsiteX3301" fmla="*/ 4307921 w 6891715"/>
                <a:gd name="connsiteY3301" fmla="*/ 26351 h 6367455"/>
                <a:gd name="connsiteX3302" fmla="*/ 4311095 w 6891715"/>
                <a:gd name="connsiteY3302" fmla="*/ 16826 h 6367455"/>
                <a:gd name="connsiteX3303" fmla="*/ 4314150 w 6891715"/>
                <a:gd name="connsiteY3303" fmla="*/ 10809 h 6367455"/>
                <a:gd name="connsiteX3304" fmla="*/ 4334458 w 6891715"/>
                <a:gd name="connsiteY3304" fmla="*/ 16576 h 6367455"/>
                <a:gd name="connsiteX3305" fmla="*/ 4344797 w 6891715"/>
                <a:gd name="connsiteY3305" fmla="*/ 20074 h 6367455"/>
                <a:gd name="connsiteX3306" fmla="*/ 4331090 w 6891715"/>
                <a:gd name="connsiteY3306" fmla="*/ 40956 h 6367455"/>
                <a:gd name="connsiteX3307" fmla="*/ 4363145 w 6891715"/>
                <a:gd name="connsiteY3307" fmla="*/ 29208 h 6367455"/>
                <a:gd name="connsiteX3308" fmla="*/ 4366319 w 6891715"/>
                <a:gd name="connsiteY3308" fmla="*/ 54291 h 6367455"/>
                <a:gd name="connsiteX3309" fmla="*/ 4331407 w 6891715"/>
                <a:gd name="connsiteY3309" fmla="*/ 89533 h 6367455"/>
                <a:gd name="connsiteX3310" fmla="*/ 4304430 w 6891715"/>
                <a:gd name="connsiteY3310" fmla="*/ 84453 h 6367455"/>
                <a:gd name="connsiteX3311" fmla="*/ 4322203 w 6891715"/>
                <a:gd name="connsiteY3311" fmla="*/ 103186 h 6367455"/>
                <a:gd name="connsiteX3312" fmla="*/ 4318077 w 6891715"/>
                <a:gd name="connsiteY3312" fmla="*/ 112711 h 6367455"/>
                <a:gd name="connsiteX3313" fmla="*/ 4296178 w 6891715"/>
                <a:gd name="connsiteY3313" fmla="*/ 128586 h 6367455"/>
                <a:gd name="connsiteX3314" fmla="*/ 4289830 w 6891715"/>
                <a:gd name="connsiteY3314" fmla="*/ 141603 h 6367455"/>
                <a:gd name="connsiteX3315" fmla="*/ 4330772 w 6891715"/>
                <a:gd name="connsiteY3315" fmla="*/ 120331 h 6367455"/>
                <a:gd name="connsiteX3316" fmla="*/ 4344737 w 6891715"/>
                <a:gd name="connsiteY3316" fmla="*/ 116838 h 6367455"/>
                <a:gd name="connsiteX3317" fmla="*/ 4334263 w 6891715"/>
                <a:gd name="connsiteY3317" fmla="*/ 162241 h 6367455"/>
                <a:gd name="connsiteX3318" fmla="*/ 4311412 w 6891715"/>
                <a:gd name="connsiteY3318" fmla="*/ 184466 h 6367455"/>
                <a:gd name="connsiteX3319" fmla="*/ 4315538 w 6891715"/>
                <a:gd name="connsiteY3319" fmla="*/ 192086 h 6367455"/>
                <a:gd name="connsiteX3320" fmla="*/ 4331407 w 6891715"/>
                <a:gd name="connsiteY3320" fmla="*/ 180338 h 6367455"/>
                <a:gd name="connsiteX3321" fmla="*/ 4337755 w 6891715"/>
                <a:gd name="connsiteY3321" fmla="*/ 183196 h 6367455"/>
                <a:gd name="connsiteX3322" fmla="*/ 4336168 w 6891715"/>
                <a:gd name="connsiteY3322" fmla="*/ 219391 h 6367455"/>
                <a:gd name="connsiteX3323" fmla="*/ 4318712 w 6891715"/>
                <a:gd name="connsiteY3323" fmla="*/ 285748 h 6367455"/>
                <a:gd name="connsiteX3324" fmla="*/ 4278405 w 6891715"/>
                <a:gd name="connsiteY3324" fmla="*/ 298766 h 6367455"/>
                <a:gd name="connsiteX3325" fmla="*/ 4304430 w 6891715"/>
                <a:gd name="connsiteY3325" fmla="*/ 295591 h 6367455"/>
                <a:gd name="connsiteX3326" fmla="*/ 4326329 w 6891715"/>
                <a:gd name="connsiteY3326" fmla="*/ 288606 h 6367455"/>
                <a:gd name="connsiteX3327" fmla="*/ 4333946 w 6891715"/>
                <a:gd name="connsiteY3327" fmla="*/ 251458 h 6367455"/>
                <a:gd name="connsiteX3328" fmla="*/ 4359654 w 6891715"/>
                <a:gd name="connsiteY3328" fmla="*/ 182561 h 6367455"/>
                <a:gd name="connsiteX3329" fmla="*/ 4377109 w 6891715"/>
                <a:gd name="connsiteY3329" fmla="*/ 186053 h 6367455"/>
                <a:gd name="connsiteX3330" fmla="*/ 4357749 w 6891715"/>
                <a:gd name="connsiteY3330" fmla="*/ 157796 h 6367455"/>
                <a:gd name="connsiteX3331" fmla="*/ 4379331 w 6891715"/>
                <a:gd name="connsiteY3331" fmla="*/ 98741 h 6367455"/>
                <a:gd name="connsiteX3332" fmla="*/ 4394248 w 6891715"/>
                <a:gd name="connsiteY3332" fmla="*/ 92391 h 6367455"/>
                <a:gd name="connsiteX3333" fmla="*/ 4394883 w 6891715"/>
                <a:gd name="connsiteY3333" fmla="*/ 62546 h 6367455"/>
                <a:gd name="connsiteX3334" fmla="*/ 4419321 w 6891715"/>
                <a:gd name="connsiteY3334" fmla="*/ 81278 h 6367455"/>
                <a:gd name="connsiteX3335" fmla="*/ 4435189 w 6891715"/>
                <a:gd name="connsiteY3335" fmla="*/ 79056 h 6367455"/>
                <a:gd name="connsiteX3336" fmla="*/ 4449154 w 6891715"/>
                <a:gd name="connsiteY3336" fmla="*/ 100011 h 6367455"/>
                <a:gd name="connsiteX3337" fmla="*/ 4437729 w 6891715"/>
                <a:gd name="connsiteY3337" fmla="*/ 117156 h 6367455"/>
                <a:gd name="connsiteX3338" fmla="*/ 4451376 w 6891715"/>
                <a:gd name="connsiteY3338" fmla="*/ 126681 h 6367455"/>
                <a:gd name="connsiteX3339" fmla="*/ 4458675 w 6891715"/>
                <a:gd name="connsiteY3339" fmla="*/ 120013 h 6367455"/>
                <a:gd name="connsiteX3340" fmla="*/ 4482161 w 6891715"/>
                <a:gd name="connsiteY3340" fmla="*/ 111441 h 6367455"/>
                <a:gd name="connsiteX3341" fmla="*/ 4488509 w 6891715"/>
                <a:gd name="connsiteY3341" fmla="*/ 142873 h 6367455"/>
                <a:gd name="connsiteX3342" fmla="*/ 4505647 w 6891715"/>
                <a:gd name="connsiteY3342" fmla="*/ 127951 h 6367455"/>
                <a:gd name="connsiteX3343" fmla="*/ 4506282 w 6891715"/>
                <a:gd name="connsiteY3343" fmla="*/ 111123 h 6367455"/>
                <a:gd name="connsiteX3344" fmla="*/ 4521516 w 6891715"/>
                <a:gd name="connsiteY3344" fmla="*/ 136523 h 6367455"/>
                <a:gd name="connsiteX3345" fmla="*/ 4540559 w 6891715"/>
                <a:gd name="connsiteY3345" fmla="*/ 139381 h 6367455"/>
                <a:gd name="connsiteX3346" fmla="*/ 4539607 w 6891715"/>
                <a:gd name="connsiteY3346" fmla="*/ 149858 h 6367455"/>
                <a:gd name="connsiteX3347" fmla="*/ 4514217 w 6891715"/>
                <a:gd name="connsiteY3347" fmla="*/ 161606 h 6367455"/>
                <a:gd name="connsiteX3348" fmla="*/ 4529133 w 6891715"/>
                <a:gd name="connsiteY3348" fmla="*/ 173353 h 6367455"/>
                <a:gd name="connsiteX3349" fmla="*/ 4551032 w 6891715"/>
                <a:gd name="connsiteY3349" fmla="*/ 160336 h 6367455"/>
                <a:gd name="connsiteX3350" fmla="*/ 4578644 w 6891715"/>
                <a:gd name="connsiteY3350" fmla="*/ 163511 h 6367455"/>
                <a:gd name="connsiteX3351" fmla="*/ 4584357 w 6891715"/>
                <a:gd name="connsiteY3351" fmla="*/ 186371 h 6367455"/>
                <a:gd name="connsiteX3352" fmla="*/ 4600226 w 6891715"/>
                <a:gd name="connsiteY3352" fmla="*/ 183196 h 6367455"/>
                <a:gd name="connsiteX3353" fmla="*/ 4606891 w 6891715"/>
                <a:gd name="connsiteY3353" fmla="*/ 226376 h 6367455"/>
                <a:gd name="connsiteX3354" fmla="*/ 4574201 w 6891715"/>
                <a:gd name="connsiteY3354" fmla="*/ 233678 h 6367455"/>
                <a:gd name="connsiteX3355" fmla="*/ 4536116 w 6891715"/>
                <a:gd name="connsiteY3355" fmla="*/ 270826 h 6367455"/>
                <a:gd name="connsiteX3356" fmla="*/ 4517390 w 6891715"/>
                <a:gd name="connsiteY3356" fmla="*/ 274318 h 6367455"/>
                <a:gd name="connsiteX3357" fmla="*/ 4494222 w 6891715"/>
                <a:gd name="connsiteY3357" fmla="*/ 287336 h 6367455"/>
                <a:gd name="connsiteX3358" fmla="*/ 4451693 w 6891715"/>
                <a:gd name="connsiteY3358" fmla="*/ 276223 h 6367455"/>
                <a:gd name="connsiteX3359" fmla="*/ 4412656 w 6891715"/>
                <a:gd name="connsiteY3359" fmla="*/ 272413 h 6367455"/>
                <a:gd name="connsiteX3360" fmla="*/ 4376475 w 6891715"/>
                <a:gd name="connsiteY3360" fmla="*/ 260031 h 6367455"/>
                <a:gd name="connsiteX3361" fmla="*/ 4383140 w 6891715"/>
                <a:gd name="connsiteY3361" fmla="*/ 276541 h 6367455"/>
                <a:gd name="connsiteX3362" fmla="*/ 4374570 w 6891715"/>
                <a:gd name="connsiteY3362" fmla="*/ 288288 h 6367455"/>
                <a:gd name="connsiteX3363" fmla="*/ 4402182 w 6891715"/>
                <a:gd name="connsiteY3363" fmla="*/ 287336 h 6367455"/>
                <a:gd name="connsiteX3364" fmla="*/ 4435189 w 6891715"/>
                <a:gd name="connsiteY3364" fmla="*/ 298131 h 6367455"/>
                <a:gd name="connsiteX3365" fmla="*/ 4464706 w 6891715"/>
                <a:gd name="connsiteY3365" fmla="*/ 321308 h 6367455"/>
                <a:gd name="connsiteX3366" fmla="*/ 4459945 w 6891715"/>
                <a:gd name="connsiteY3366" fmla="*/ 338135 h 6367455"/>
                <a:gd name="connsiteX3367" fmla="*/ 4498665 w 6891715"/>
                <a:gd name="connsiteY3367" fmla="*/ 340040 h 6367455"/>
                <a:gd name="connsiteX3368" fmla="*/ 4507552 w 6891715"/>
                <a:gd name="connsiteY3368" fmla="*/ 363853 h 6367455"/>
                <a:gd name="connsiteX3369" fmla="*/ 4491048 w 6891715"/>
                <a:gd name="connsiteY3369" fmla="*/ 379728 h 6367455"/>
                <a:gd name="connsiteX3370" fmla="*/ 4511043 w 6891715"/>
                <a:gd name="connsiteY3370" fmla="*/ 395920 h 6367455"/>
                <a:gd name="connsiteX3371" fmla="*/ 4513582 w 6891715"/>
                <a:gd name="connsiteY3371" fmla="*/ 424178 h 6367455"/>
                <a:gd name="connsiteX3372" fmla="*/ 4502474 w 6891715"/>
                <a:gd name="connsiteY3372" fmla="*/ 461325 h 6367455"/>
                <a:gd name="connsiteX3373" fmla="*/ 4444711 w 6891715"/>
                <a:gd name="connsiteY3373" fmla="*/ 494345 h 6367455"/>
                <a:gd name="connsiteX3374" fmla="*/ 4432650 w 6891715"/>
                <a:gd name="connsiteY3374" fmla="*/ 482915 h 6367455"/>
                <a:gd name="connsiteX3375" fmla="*/ 4441220 w 6891715"/>
                <a:gd name="connsiteY3375" fmla="*/ 501648 h 6367455"/>
                <a:gd name="connsiteX3376" fmla="*/ 4435824 w 6891715"/>
                <a:gd name="connsiteY3376" fmla="*/ 513078 h 6367455"/>
                <a:gd name="connsiteX3377" fmla="*/ 4445346 w 6891715"/>
                <a:gd name="connsiteY3377" fmla="*/ 501330 h 6367455"/>
                <a:gd name="connsiteX3378" fmla="*/ 4506917 w 6891715"/>
                <a:gd name="connsiteY3378" fmla="*/ 470533 h 6367455"/>
                <a:gd name="connsiteX3379" fmla="*/ 4524373 w 6891715"/>
                <a:gd name="connsiteY3379" fmla="*/ 436560 h 6367455"/>
                <a:gd name="connsiteX3380" fmla="*/ 4529133 w 6891715"/>
                <a:gd name="connsiteY3380" fmla="*/ 400683 h 6367455"/>
                <a:gd name="connsiteX3381" fmla="*/ 4549445 w 6891715"/>
                <a:gd name="connsiteY3381" fmla="*/ 412113 h 6367455"/>
                <a:gd name="connsiteX3382" fmla="*/ 4552302 w 6891715"/>
                <a:gd name="connsiteY3382" fmla="*/ 390205 h 6367455"/>
                <a:gd name="connsiteX3383" fmla="*/ 4541511 w 6891715"/>
                <a:gd name="connsiteY3383" fmla="*/ 379410 h 6367455"/>
                <a:gd name="connsiteX3384" fmla="*/ 4532942 w 6891715"/>
                <a:gd name="connsiteY3384" fmla="*/ 380680 h 6367455"/>
                <a:gd name="connsiteX3385" fmla="*/ 4534211 w 6891715"/>
                <a:gd name="connsiteY3385" fmla="*/ 355598 h 6367455"/>
                <a:gd name="connsiteX3386" fmla="*/ 4555476 w 6891715"/>
                <a:gd name="connsiteY3386" fmla="*/ 379410 h 6367455"/>
                <a:gd name="connsiteX3387" fmla="*/ 4577692 w 6891715"/>
                <a:gd name="connsiteY3387" fmla="*/ 375918 h 6367455"/>
                <a:gd name="connsiteX3388" fmla="*/ 4584992 w 6891715"/>
                <a:gd name="connsiteY3388" fmla="*/ 388618 h 6367455"/>
                <a:gd name="connsiteX3389" fmla="*/ 4585033 w 6891715"/>
                <a:gd name="connsiteY3389" fmla="*/ 388603 h 6367455"/>
                <a:gd name="connsiteX3390" fmla="*/ 4609485 w 6891715"/>
                <a:gd name="connsiteY3390" fmla="*/ 386381 h 6367455"/>
                <a:gd name="connsiteX3391" fmla="*/ 4641240 w 6891715"/>
                <a:gd name="connsiteY3391" fmla="*/ 393364 h 6367455"/>
                <a:gd name="connsiteX3392" fmla="*/ 4647591 w 6891715"/>
                <a:gd name="connsiteY3392" fmla="*/ 411458 h 6367455"/>
                <a:gd name="connsiteX3393" fmla="*/ 4631078 w 6891715"/>
                <a:gd name="connsiteY3393" fmla="*/ 429235 h 6367455"/>
                <a:gd name="connsiteX3394" fmla="*/ 4635207 w 6891715"/>
                <a:gd name="connsiteY3394" fmla="*/ 434631 h 6367455"/>
                <a:gd name="connsiteX3395" fmla="*/ 4660611 w 6891715"/>
                <a:gd name="connsiteY3395" fmla="*/ 409871 h 6367455"/>
                <a:gd name="connsiteX3396" fmla="*/ 4681570 w 6891715"/>
                <a:gd name="connsiteY3396" fmla="*/ 407649 h 6367455"/>
                <a:gd name="connsiteX3397" fmla="*/ 4669820 w 6891715"/>
                <a:gd name="connsiteY3397" fmla="*/ 397173 h 6367455"/>
                <a:gd name="connsiteX3398" fmla="*/ 4676171 w 6891715"/>
                <a:gd name="connsiteY3398" fmla="*/ 367969 h 6367455"/>
                <a:gd name="connsiteX3399" fmla="*/ 4692049 w 6891715"/>
                <a:gd name="connsiteY3399" fmla="*/ 374000 h 6367455"/>
                <a:gd name="connsiteX3400" fmla="*/ 4702211 w 6891715"/>
                <a:gd name="connsiteY3400" fmla="*/ 354002 h 6367455"/>
                <a:gd name="connsiteX3401" fmla="*/ 4694907 w 6891715"/>
                <a:gd name="connsiteY3401" fmla="*/ 338130 h 6367455"/>
                <a:gd name="connsiteX3402" fmla="*/ 4696495 w 6891715"/>
                <a:gd name="connsiteY3402" fmla="*/ 325432 h 6367455"/>
                <a:gd name="connsiteX3403" fmla="*/ 4741270 w 6891715"/>
                <a:gd name="connsiteY3403" fmla="*/ 344161 h 6367455"/>
                <a:gd name="connsiteX3404" fmla="*/ 4764769 w 6891715"/>
                <a:gd name="connsiteY3404" fmla="*/ 374318 h 6367455"/>
                <a:gd name="connsiteX3405" fmla="*/ 4780646 w 6891715"/>
                <a:gd name="connsiteY3405" fmla="*/ 374318 h 6367455"/>
                <a:gd name="connsiteX3406" fmla="*/ 4789220 w 6891715"/>
                <a:gd name="connsiteY3406" fmla="*/ 387968 h 6367455"/>
                <a:gd name="connsiteX3407" fmla="*/ 4804145 w 6891715"/>
                <a:gd name="connsiteY3407" fmla="*/ 387650 h 6367455"/>
                <a:gd name="connsiteX3408" fmla="*/ 4778106 w 6891715"/>
                <a:gd name="connsiteY3408" fmla="*/ 430187 h 6367455"/>
                <a:gd name="connsiteX3409" fmla="*/ 4739999 w 6891715"/>
                <a:gd name="connsiteY3409" fmla="*/ 424156 h 6367455"/>
                <a:gd name="connsiteX3410" fmla="*/ 4711102 w 6891715"/>
                <a:gd name="connsiteY3410" fmla="*/ 399078 h 6367455"/>
                <a:gd name="connsiteX3411" fmla="*/ 4693319 w 6891715"/>
                <a:gd name="connsiteY3411" fmla="*/ 422251 h 6367455"/>
                <a:gd name="connsiteX3412" fmla="*/ 4699670 w 6891715"/>
                <a:gd name="connsiteY3412" fmla="*/ 444472 h 6367455"/>
                <a:gd name="connsiteX3413" fmla="*/ 4717771 w 6891715"/>
                <a:gd name="connsiteY3413" fmla="*/ 429870 h 6367455"/>
                <a:gd name="connsiteX3414" fmla="*/ 4725392 w 6891715"/>
                <a:gd name="connsiteY3414" fmla="*/ 440028 h 6367455"/>
                <a:gd name="connsiteX3415" fmla="*/ 4739047 w 6891715"/>
                <a:gd name="connsiteY3415" fmla="*/ 444155 h 6367455"/>
                <a:gd name="connsiteX3416" fmla="*/ 4718088 w 6891715"/>
                <a:gd name="connsiteY3416" fmla="*/ 463201 h 6367455"/>
                <a:gd name="connsiteX3417" fmla="*/ 4727615 w 6891715"/>
                <a:gd name="connsiteY3417" fmla="*/ 474629 h 6367455"/>
                <a:gd name="connsiteX3418" fmla="*/ 4751749 w 6891715"/>
                <a:gd name="connsiteY3418" fmla="*/ 458757 h 6367455"/>
                <a:gd name="connsiteX3419" fmla="*/ 4799700 w 6891715"/>
                <a:gd name="connsiteY3419" fmla="*/ 462566 h 6367455"/>
                <a:gd name="connsiteX3420" fmla="*/ 4782869 w 6891715"/>
                <a:gd name="connsiteY3420" fmla="*/ 493358 h 6367455"/>
                <a:gd name="connsiteX3421" fmla="*/ 4787315 w 6891715"/>
                <a:gd name="connsiteY3421" fmla="*/ 502564 h 6367455"/>
                <a:gd name="connsiteX3422" fmla="*/ 4815577 w 6891715"/>
                <a:gd name="connsiteY3422" fmla="*/ 474946 h 6367455"/>
                <a:gd name="connsiteX3423" fmla="*/ 4817800 w 6891715"/>
                <a:gd name="connsiteY3423" fmla="*/ 502564 h 6367455"/>
                <a:gd name="connsiteX3424" fmla="*/ 4839076 w 6891715"/>
                <a:gd name="connsiteY3424" fmla="*/ 525420 h 6367455"/>
                <a:gd name="connsiteX3425" fmla="*/ 4829867 w 6891715"/>
                <a:gd name="connsiteY3425" fmla="*/ 551767 h 6367455"/>
                <a:gd name="connsiteX3426" fmla="*/ 4808591 w 6891715"/>
                <a:gd name="connsiteY3426" fmla="*/ 559386 h 6367455"/>
                <a:gd name="connsiteX3427" fmla="*/ 4796207 w 6891715"/>
                <a:gd name="connsiteY3427" fmla="*/ 572401 h 6367455"/>
                <a:gd name="connsiteX3428" fmla="*/ 4795571 w 6891715"/>
                <a:gd name="connsiteY3428" fmla="*/ 616525 h 6367455"/>
                <a:gd name="connsiteX3429" fmla="*/ 4770485 w 6891715"/>
                <a:gd name="connsiteY3429" fmla="*/ 639698 h 6367455"/>
                <a:gd name="connsiteX3430" fmla="*/ 4779059 w 6891715"/>
                <a:gd name="connsiteY3430" fmla="*/ 656523 h 6367455"/>
                <a:gd name="connsiteX3431" fmla="*/ 4802240 w 6891715"/>
                <a:gd name="connsiteY3431" fmla="*/ 643825 h 6367455"/>
                <a:gd name="connsiteX3432" fmla="*/ 4812402 w 6891715"/>
                <a:gd name="connsiteY3432" fmla="*/ 577162 h 6367455"/>
                <a:gd name="connsiteX3433" fmla="*/ 4848920 w 6891715"/>
                <a:gd name="connsiteY3433" fmla="*/ 563512 h 6367455"/>
                <a:gd name="connsiteX3434" fmla="*/ 4858130 w 6891715"/>
                <a:gd name="connsiteY3434" fmla="*/ 516849 h 6367455"/>
                <a:gd name="connsiteX3435" fmla="*/ 4876230 w 6891715"/>
                <a:gd name="connsiteY3435" fmla="*/ 514627 h 6367455"/>
                <a:gd name="connsiteX3436" fmla="*/ 4887662 w 6891715"/>
                <a:gd name="connsiteY3436" fmla="*/ 506056 h 6367455"/>
                <a:gd name="connsiteX3437" fmla="*/ 4939741 w 6891715"/>
                <a:gd name="connsiteY3437" fmla="*/ 519071 h 6367455"/>
                <a:gd name="connsiteX3438" fmla="*/ 4983246 w 6891715"/>
                <a:gd name="connsiteY3438" fmla="*/ 527324 h 6367455"/>
                <a:gd name="connsiteX3439" fmla="*/ 4993090 w 6891715"/>
                <a:gd name="connsiteY3439" fmla="*/ 547005 h 6367455"/>
                <a:gd name="connsiteX3440" fmla="*/ 5003252 w 6891715"/>
                <a:gd name="connsiteY3440" fmla="*/ 537482 h 6367455"/>
                <a:gd name="connsiteX3441" fmla="*/ 5007697 w 6891715"/>
                <a:gd name="connsiteY3441" fmla="*/ 519706 h 6367455"/>
                <a:gd name="connsiteX3442" fmla="*/ 5044851 w 6891715"/>
                <a:gd name="connsiteY3442" fmla="*/ 530816 h 6367455"/>
                <a:gd name="connsiteX3443" fmla="*/ 5063904 w 6891715"/>
                <a:gd name="connsiteY3443" fmla="*/ 545418 h 6367455"/>
                <a:gd name="connsiteX3444" fmla="*/ 5070256 w 6891715"/>
                <a:gd name="connsiteY3444" fmla="*/ 536847 h 6367455"/>
                <a:gd name="connsiteX3445" fmla="*/ 5077559 w 6891715"/>
                <a:gd name="connsiteY3445" fmla="*/ 557164 h 6367455"/>
                <a:gd name="connsiteX3446" fmla="*/ 5105186 w 6891715"/>
                <a:gd name="connsiteY3446" fmla="*/ 555576 h 6367455"/>
                <a:gd name="connsiteX3447" fmla="*/ 5125510 w 6891715"/>
                <a:gd name="connsiteY3447" fmla="*/ 567957 h 6367455"/>
                <a:gd name="connsiteX3448" fmla="*/ 5144563 w 6891715"/>
                <a:gd name="connsiteY3448" fmla="*/ 587955 h 6367455"/>
                <a:gd name="connsiteX3449" fmla="*/ 5164569 w 6891715"/>
                <a:gd name="connsiteY3449" fmla="*/ 596209 h 6367455"/>
                <a:gd name="connsiteX3450" fmla="*/ 5181082 w 6891715"/>
                <a:gd name="connsiteY3450" fmla="*/ 617160 h 6367455"/>
                <a:gd name="connsiteX3451" fmla="*/ 5206486 w 6891715"/>
                <a:gd name="connsiteY3451" fmla="*/ 626366 h 6367455"/>
                <a:gd name="connsiteX3452" fmla="*/ 5212837 w 6891715"/>
                <a:gd name="connsiteY3452" fmla="*/ 641285 h 6367455"/>
                <a:gd name="connsiteX3453" fmla="*/ 5241417 w 6891715"/>
                <a:gd name="connsiteY3453" fmla="*/ 661602 h 6367455"/>
                <a:gd name="connsiteX3454" fmla="*/ 5311279 w 6891715"/>
                <a:gd name="connsiteY3454" fmla="*/ 734930 h 6367455"/>
                <a:gd name="connsiteX3455" fmla="*/ 5318583 w 6891715"/>
                <a:gd name="connsiteY3455" fmla="*/ 756199 h 6367455"/>
                <a:gd name="connsiteX3456" fmla="*/ 5332555 w 6891715"/>
                <a:gd name="connsiteY3456" fmla="*/ 761278 h 6367455"/>
                <a:gd name="connsiteX3457" fmla="*/ 5346210 w 6891715"/>
                <a:gd name="connsiteY3457" fmla="*/ 775880 h 6367455"/>
                <a:gd name="connsiteX3458" fmla="*/ 5352561 w 6891715"/>
                <a:gd name="connsiteY3458" fmla="*/ 771436 h 6367455"/>
                <a:gd name="connsiteX3459" fmla="*/ 5337636 w 6891715"/>
                <a:gd name="connsiteY3459" fmla="*/ 755881 h 6367455"/>
                <a:gd name="connsiteX3460" fmla="*/ 5337636 w 6891715"/>
                <a:gd name="connsiteY3460" fmla="*/ 740009 h 6367455"/>
                <a:gd name="connsiteX3461" fmla="*/ 5366533 w 6891715"/>
                <a:gd name="connsiteY3461" fmla="*/ 765087 h 6367455"/>
                <a:gd name="connsiteX3462" fmla="*/ 5366533 w 6891715"/>
                <a:gd name="connsiteY3462" fmla="*/ 776832 h 6367455"/>
                <a:gd name="connsiteX3463" fmla="*/ 5379553 w 6891715"/>
                <a:gd name="connsiteY3463" fmla="*/ 795561 h 6367455"/>
                <a:gd name="connsiteX3464" fmla="*/ 5431632 w 6891715"/>
                <a:gd name="connsiteY3464" fmla="*/ 816195 h 6367455"/>
                <a:gd name="connsiteX3465" fmla="*/ 5448462 w 6891715"/>
                <a:gd name="connsiteY3465" fmla="*/ 830797 h 6367455"/>
                <a:gd name="connsiteX3466" fmla="*/ 5444969 w 6891715"/>
                <a:gd name="connsiteY3466" fmla="*/ 806354 h 6367455"/>
                <a:gd name="connsiteX3467" fmla="*/ 5491014 w 6891715"/>
                <a:gd name="connsiteY3467" fmla="*/ 852383 h 6367455"/>
                <a:gd name="connsiteX3468" fmla="*/ 5494190 w 6891715"/>
                <a:gd name="connsiteY3468" fmla="*/ 864129 h 6367455"/>
                <a:gd name="connsiteX3469" fmla="*/ 5506257 w 6891715"/>
                <a:gd name="connsiteY3469" fmla="*/ 873334 h 6367455"/>
                <a:gd name="connsiteX3470" fmla="*/ 5503081 w 6891715"/>
                <a:gd name="connsiteY3470" fmla="*/ 891429 h 6367455"/>
                <a:gd name="connsiteX3471" fmla="*/ 5514513 w 6891715"/>
                <a:gd name="connsiteY3471" fmla="*/ 906031 h 6367455"/>
                <a:gd name="connsiteX3472" fmla="*/ 5526263 w 6891715"/>
                <a:gd name="connsiteY3472" fmla="*/ 892381 h 6367455"/>
                <a:gd name="connsiteX3473" fmla="*/ 5547539 w 6891715"/>
                <a:gd name="connsiteY3473" fmla="*/ 910158 h 6367455"/>
                <a:gd name="connsiteX3474" fmla="*/ 5572943 w 6891715"/>
                <a:gd name="connsiteY3474" fmla="*/ 919363 h 6367455"/>
                <a:gd name="connsiteX3475" fmla="*/ 5563734 w 6891715"/>
                <a:gd name="connsiteY3475" fmla="*/ 963488 h 6367455"/>
                <a:gd name="connsiteX3476" fmla="*/ 5578977 w 6891715"/>
                <a:gd name="connsiteY3476" fmla="*/ 981264 h 6367455"/>
                <a:gd name="connsiteX3477" fmla="*/ 5575166 w 6891715"/>
                <a:gd name="connsiteY3477" fmla="*/ 1032056 h 6367455"/>
                <a:gd name="connsiteX3478" fmla="*/ 5580565 w 6891715"/>
                <a:gd name="connsiteY3478" fmla="*/ 1047610 h 6367455"/>
                <a:gd name="connsiteX3479" fmla="*/ 5598348 w 6891715"/>
                <a:gd name="connsiteY3479" fmla="*/ 1037135 h 6367455"/>
                <a:gd name="connsiteX3480" fmla="*/ 5602158 w 6891715"/>
                <a:gd name="connsiteY3480" fmla="*/ 1068561 h 6367455"/>
                <a:gd name="connsiteX3481" fmla="*/ 5560241 w 6891715"/>
                <a:gd name="connsiteY3481" fmla="*/ 1152366 h 6367455"/>
                <a:gd name="connsiteX3482" fmla="*/ 5498636 w 6891715"/>
                <a:gd name="connsiteY3482" fmla="*/ 1245376 h 6367455"/>
                <a:gd name="connsiteX3483" fmla="*/ 5427186 w 6891715"/>
                <a:gd name="connsiteY3483" fmla="*/ 1279660 h 6367455"/>
                <a:gd name="connsiteX3484" fmla="*/ 5357642 w 6891715"/>
                <a:gd name="connsiteY3484" fmla="*/ 1305690 h 6367455"/>
                <a:gd name="connsiteX3485" fmla="*/ 5268727 w 6891715"/>
                <a:gd name="connsiteY3485" fmla="*/ 1295849 h 6367455"/>
                <a:gd name="connsiteX3486" fmla="*/ 5197277 w 6891715"/>
                <a:gd name="connsiteY3486" fmla="*/ 1259661 h 6367455"/>
                <a:gd name="connsiteX3487" fmla="*/ 5135037 w 6891715"/>
                <a:gd name="connsiteY3487" fmla="*/ 1254900 h 6367455"/>
                <a:gd name="connsiteX3488" fmla="*/ 5093119 w 6891715"/>
                <a:gd name="connsiteY3488" fmla="*/ 1236488 h 6367455"/>
                <a:gd name="connsiteX3489" fmla="*/ 5080735 w 6891715"/>
                <a:gd name="connsiteY3489" fmla="*/ 1242837 h 6367455"/>
                <a:gd name="connsiteX3490" fmla="*/ 5045804 w 6891715"/>
                <a:gd name="connsiteY3490" fmla="*/ 1221886 h 6367455"/>
                <a:gd name="connsiteX3491" fmla="*/ 5036277 w 6891715"/>
                <a:gd name="connsiteY3491" fmla="*/ 1231409 h 6367455"/>
                <a:gd name="connsiteX3492" fmla="*/ 5026433 w 6891715"/>
                <a:gd name="connsiteY3492" fmla="*/ 1206331 h 6367455"/>
                <a:gd name="connsiteX3493" fmla="*/ 5001346 w 6891715"/>
                <a:gd name="connsiteY3493" fmla="*/ 1207918 h 6367455"/>
                <a:gd name="connsiteX3494" fmla="*/ 4972131 w 6891715"/>
                <a:gd name="connsiteY3494" fmla="*/ 1180618 h 6367455"/>
                <a:gd name="connsiteX3495" fmla="*/ 4954666 w 6891715"/>
                <a:gd name="connsiteY3495" fmla="*/ 1206966 h 6367455"/>
                <a:gd name="connsiteX3496" fmla="*/ 4930214 w 6891715"/>
                <a:gd name="connsiteY3496" fmla="*/ 1185063 h 6367455"/>
                <a:gd name="connsiteX3497" fmla="*/ 4939423 w 6891715"/>
                <a:gd name="connsiteY3497" fmla="*/ 1161889 h 6367455"/>
                <a:gd name="connsiteX3498" fmla="*/ 4920053 w 6891715"/>
                <a:gd name="connsiteY3498" fmla="*/ 1156810 h 6367455"/>
                <a:gd name="connsiteX3499" fmla="*/ 4915924 w 6891715"/>
                <a:gd name="connsiteY3499" fmla="*/ 1144113 h 6367455"/>
                <a:gd name="connsiteX3500" fmla="*/ 4900047 w 6891715"/>
                <a:gd name="connsiteY3500" fmla="*/ 1147604 h 6367455"/>
                <a:gd name="connsiteX3501" fmla="*/ 4886074 w 6891715"/>
                <a:gd name="connsiteY3501" fmla="*/ 1166651 h 6367455"/>
                <a:gd name="connsiteX3502" fmla="*/ 4856542 w 6891715"/>
                <a:gd name="connsiteY3502" fmla="*/ 1143795 h 6367455"/>
                <a:gd name="connsiteX3503" fmla="*/ 4852414 w 6891715"/>
                <a:gd name="connsiteY3503" fmla="*/ 1151096 h 6367455"/>
                <a:gd name="connsiteX3504" fmla="*/ 4820341 w 6891715"/>
                <a:gd name="connsiteY3504" fmla="*/ 1139986 h 6367455"/>
                <a:gd name="connsiteX3505" fmla="*/ 4815260 w 6891715"/>
                <a:gd name="connsiteY3505" fmla="*/ 1127288 h 6367455"/>
                <a:gd name="connsiteX3506" fmla="*/ 4794936 w 6891715"/>
                <a:gd name="connsiteY3506" fmla="*/ 1123161 h 6367455"/>
                <a:gd name="connsiteX3507" fmla="*/ 4782869 w 6891715"/>
                <a:gd name="connsiteY3507" fmla="*/ 1074910 h 6367455"/>
                <a:gd name="connsiteX3508" fmla="*/ 4758418 w 6891715"/>
                <a:gd name="connsiteY3508" fmla="*/ 1057134 h 6367455"/>
                <a:gd name="connsiteX3509" fmla="*/ 4710785 w 6891715"/>
                <a:gd name="connsiteY3509" fmla="*/ 1055229 h 6367455"/>
                <a:gd name="connsiteX3510" fmla="*/ 4706339 w 6891715"/>
                <a:gd name="connsiteY3510" fmla="*/ 1060626 h 6367455"/>
                <a:gd name="connsiteX3511" fmla="*/ 4718088 w 6891715"/>
                <a:gd name="connsiteY3511" fmla="*/ 1066022 h 6367455"/>
                <a:gd name="connsiteX3512" fmla="*/ 4736506 w 6891715"/>
                <a:gd name="connsiteY3512" fmla="*/ 1087926 h 6367455"/>
                <a:gd name="connsiteX3513" fmla="*/ 4752067 w 6891715"/>
                <a:gd name="connsiteY3513" fmla="*/ 1083799 h 6367455"/>
                <a:gd name="connsiteX3514" fmla="*/ 4746033 w 6891715"/>
                <a:gd name="connsiteY3514" fmla="*/ 1108877 h 6367455"/>
                <a:gd name="connsiteX3515" fmla="*/ 4759053 w 6891715"/>
                <a:gd name="connsiteY3515" fmla="*/ 1138081 h 6367455"/>
                <a:gd name="connsiteX3516" fmla="*/ 4770802 w 6891715"/>
                <a:gd name="connsiteY3516" fmla="*/ 1142526 h 6367455"/>
                <a:gd name="connsiteX3517" fmla="*/ 4787950 w 6891715"/>
                <a:gd name="connsiteY3517" fmla="*/ 1166334 h 6367455"/>
                <a:gd name="connsiteX3518" fmla="*/ 4812402 w 6891715"/>
                <a:gd name="connsiteY3518" fmla="*/ 1176809 h 6367455"/>
                <a:gd name="connsiteX3519" fmla="*/ 4798747 w 6891715"/>
                <a:gd name="connsiteY3519" fmla="*/ 1188237 h 6367455"/>
                <a:gd name="connsiteX3520" fmla="*/ 4800017 w 6891715"/>
                <a:gd name="connsiteY3520" fmla="*/ 1204427 h 6367455"/>
                <a:gd name="connsiteX3521" fmla="*/ 4820976 w 6891715"/>
                <a:gd name="connsiteY3521" fmla="*/ 1203157 h 6367455"/>
                <a:gd name="connsiteX3522" fmla="*/ 4861305 w 6891715"/>
                <a:gd name="connsiteY3522" fmla="*/ 1231092 h 6367455"/>
                <a:gd name="connsiteX3523" fmla="*/ 4857494 w 6891715"/>
                <a:gd name="connsiteY3523" fmla="*/ 1245059 h 6367455"/>
                <a:gd name="connsiteX3524" fmla="*/ 4829867 w 6891715"/>
                <a:gd name="connsiteY3524" fmla="*/ 1250138 h 6367455"/>
                <a:gd name="connsiteX3525" fmla="*/ 4842569 w 6891715"/>
                <a:gd name="connsiteY3525" fmla="*/ 1262836 h 6367455"/>
                <a:gd name="connsiteX3526" fmla="*/ 4866068 w 6891715"/>
                <a:gd name="connsiteY3526" fmla="*/ 1259344 h 6367455"/>
                <a:gd name="connsiteX3527" fmla="*/ 4900047 w 6891715"/>
                <a:gd name="connsiteY3527" fmla="*/ 1267597 h 6367455"/>
                <a:gd name="connsiteX3528" fmla="*/ 4911796 w 6891715"/>
                <a:gd name="connsiteY3528" fmla="*/ 1281247 h 6367455"/>
                <a:gd name="connsiteX3529" fmla="*/ 4907668 w 6891715"/>
                <a:gd name="connsiteY3529" fmla="*/ 1299976 h 6367455"/>
                <a:gd name="connsiteX3530" fmla="*/ 4925769 w 6891715"/>
                <a:gd name="connsiteY3530" fmla="*/ 1296802 h 6367455"/>
                <a:gd name="connsiteX3531" fmla="*/ 4955619 w 6891715"/>
                <a:gd name="connsiteY3531" fmla="*/ 1312356 h 6367455"/>
                <a:gd name="connsiteX3532" fmla="*/ 4965145 w 6891715"/>
                <a:gd name="connsiteY3532" fmla="*/ 1341878 h 6367455"/>
                <a:gd name="connsiteX3533" fmla="*/ 4974989 w 6891715"/>
                <a:gd name="connsiteY3533" fmla="*/ 1352354 h 6367455"/>
                <a:gd name="connsiteX3534" fmla="*/ 4953078 w 6891715"/>
                <a:gd name="connsiteY3534" fmla="*/ 1385050 h 6367455"/>
                <a:gd name="connsiteX3535" fmla="*/ 4964828 w 6891715"/>
                <a:gd name="connsiteY3535" fmla="*/ 1413620 h 6367455"/>
                <a:gd name="connsiteX3536" fmla="*/ 4955301 w 6891715"/>
                <a:gd name="connsiteY3536" fmla="*/ 1422191 h 6367455"/>
                <a:gd name="connsiteX3537" fmla="*/ 4953396 w 6891715"/>
                <a:gd name="connsiteY3537" fmla="*/ 1459966 h 6367455"/>
                <a:gd name="connsiteX3538" fmla="*/ 4928309 w 6891715"/>
                <a:gd name="connsiteY3538" fmla="*/ 1458061 h 6367455"/>
                <a:gd name="connsiteX3539" fmla="*/ 4919735 w 6891715"/>
                <a:gd name="connsiteY3539" fmla="*/ 1476155 h 6367455"/>
                <a:gd name="connsiteX3540" fmla="*/ 4937836 w 6891715"/>
                <a:gd name="connsiteY3540" fmla="*/ 1485361 h 6367455"/>
                <a:gd name="connsiteX3541" fmla="*/ 4938153 w 6891715"/>
                <a:gd name="connsiteY3541" fmla="*/ 1501233 h 6367455"/>
                <a:gd name="connsiteX3542" fmla="*/ 4949903 w 6891715"/>
                <a:gd name="connsiteY3542" fmla="*/ 1508534 h 6367455"/>
                <a:gd name="connsiteX3543" fmla="*/ 4966415 w 6891715"/>
                <a:gd name="connsiteY3543" fmla="*/ 1581863 h 6367455"/>
                <a:gd name="connsiteX3544" fmla="*/ 4984198 w 6891715"/>
                <a:gd name="connsiteY3544" fmla="*/ 1575514 h 6367455"/>
                <a:gd name="connsiteX3545" fmla="*/ 4987692 w 6891715"/>
                <a:gd name="connsiteY3545" fmla="*/ 1601862 h 6367455"/>
                <a:gd name="connsiteX3546" fmla="*/ 4976260 w 6891715"/>
                <a:gd name="connsiteY3546" fmla="*/ 1619956 h 6367455"/>
                <a:gd name="connsiteX3547" fmla="*/ 4996583 w 6891715"/>
                <a:gd name="connsiteY3547" fmla="*/ 1643764 h 6367455"/>
                <a:gd name="connsiteX3548" fmla="*/ 4983881 w 6891715"/>
                <a:gd name="connsiteY3548" fmla="*/ 1654557 h 6367455"/>
                <a:gd name="connsiteX3549" fmla="*/ 4949267 w 6891715"/>
                <a:gd name="connsiteY3549" fmla="*/ 1672968 h 6367455"/>
                <a:gd name="connsiteX3550" fmla="*/ 4924498 w 6891715"/>
                <a:gd name="connsiteY3550" fmla="*/ 1736139 h 6367455"/>
                <a:gd name="connsiteX3551" fmla="*/ 4927991 w 6891715"/>
                <a:gd name="connsiteY3551" fmla="*/ 1790104 h 6367455"/>
                <a:gd name="connsiteX3552" fmla="*/ 4928309 w 6891715"/>
                <a:gd name="connsiteY3552" fmla="*/ 1829785 h 6367455"/>
                <a:gd name="connsiteX3553" fmla="*/ 4920053 w 6891715"/>
                <a:gd name="connsiteY3553" fmla="*/ 1845973 h 6367455"/>
                <a:gd name="connsiteX3554" fmla="*/ 4939423 w 6891715"/>
                <a:gd name="connsiteY3554" fmla="*/ 1862481 h 6367455"/>
                <a:gd name="connsiteX3555" fmla="*/ 4939106 w 6891715"/>
                <a:gd name="connsiteY3555" fmla="*/ 1842800 h 6367455"/>
                <a:gd name="connsiteX3556" fmla="*/ 4946410 w 6891715"/>
                <a:gd name="connsiteY3556" fmla="*/ 1838354 h 6367455"/>
                <a:gd name="connsiteX3557" fmla="*/ 4965145 w 6891715"/>
                <a:gd name="connsiteY3557" fmla="*/ 1902478 h 6367455"/>
                <a:gd name="connsiteX3558" fmla="*/ 4980070 w 6891715"/>
                <a:gd name="connsiteY3558" fmla="*/ 1903113 h 6367455"/>
                <a:gd name="connsiteX3559" fmla="*/ 4985786 w 6891715"/>
                <a:gd name="connsiteY3559" fmla="*/ 1955808 h 6367455"/>
                <a:gd name="connsiteX3560" fmla="*/ 4994043 w 6891715"/>
                <a:gd name="connsiteY3560" fmla="*/ 1967553 h 6367455"/>
                <a:gd name="connsiteX3561" fmla="*/ 4985151 w 6891715"/>
                <a:gd name="connsiteY3561" fmla="*/ 1984060 h 6367455"/>
                <a:gd name="connsiteX3562" fmla="*/ 4988009 w 6891715"/>
                <a:gd name="connsiteY3562" fmla="*/ 1998028 h 6367455"/>
                <a:gd name="connsiteX3563" fmla="*/ 4976895 w 6891715"/>
                <a:gd name="connsiteY3563" fmla="*/ 1987870 h 6367455"/>
                <a:gd name="connsiteX3564" fmla="*/ 4965780 w 6891715"/>
                <a:gd name="connsiteY3564" fmla="*/ 1999297 h 6367455"/>
                <a:gd name="connsiteX3565" fmla="*/ 4957206 w 6891715"/>
                <a:gd name="connsiteY3565" fmla="*/ 1998028 h 6367455"/>
                <a:gd name="connsiteX3566" fmla="*/ 4946727 w 6891715"/>
                <a:gd name="connsiteY3566" fmla="*/ 1994853 h 6367455"/>
                <a:gd name="connsiteX3567" fmla="*/ 4939423 w 6891715"/>
                <a:gd name="connsiteY3567" fmla="*/ 2005011 h 6367455"/>
                <a:gd name="connsiteX3568" fmla="*/ 4955936 w 6891715"/>
                <a:gd name="connsiteY3568" fmla="*/ 2009455 h 6367455"/>
                <a:gd name="connsiteX3569" fmla="*/ 4958477 w 6891715"/>
                <a:gd name="connsiteY3569" fmla="*/ 2033898 h 6367455"/>
                <a:gd name="connsiteX3570" fmla="*/ 4972131 w 6891715"/>
                <a:gd name="connsiteY3570" fmla="*/ 2042785 h 6367455"/>
                <a:gd name="connsiteX3571" fmla="*/ 4983881 w 6891715"/>
                <a:gd name="connsiteY3571" fmla="*/ 2034851 h 6367455"/>
                <a:gd name="connsiteX3572" fmla="*/ 4997218 w 6891715"/>
                <a:gd name="connsiteY3572" fmla="*/ 2049452 h 6367455"/>
                <a:gd name="connsiteX3573" fmla="*/ 5015319 w 6891715"/>
                <a:gd name="connsiteY3573" fmla="*/ 2044054 h 6367455"/>
                <a:gd name="connsiteX3574" fmla="*/ 5030244 w 6891715"/>
                <a:gd name="connsiteY3574" fmla="*/ 2048499 h 6367455"/>
                <a:gd name="connsiteX3575" fmla="*/ 5025798 w 6891715"/>
                <a:gd name="connsiteY3575" fmla="*/ 2064052 h 6367455"/>
                <a:gd name="connsiteX3576" fmla="*/ 5043581 w 6891715"/>
                <a:gd name="connsiteY3576" fmla="*/ 2102463 h 6367455"/>
                <a:gd name="connsiteX3577" fmla="*/ 5045169 w 6891715"/>
                <a:gd name="connsiteY3577" fmla="*/ 2118018 h 6367455"/>
                <a:gd name="connsiteX3578" fmla="*/ 5040405 w 6891715"/>
                <a:gd name="connsiteY3578" fmla="*/ 2132937 h 6367455"/>
                <a:gd name="connsiteX3579" fmla="*/ 5028974 w 6891715"/>
                <a:gd name="connsiteY3579" fmla="*/ 2133890 h 6367455"/>
                <a:gd name="connsiteX3580" fmla="*/ 5026751 w 6891715"/>
                <a:gd name="connsiteY3580" fmla="*/ 2141191 h 6367455"/>
                <a:gd name="connsiteX3581" fmla="*/ 5018177 w 6891715"/>
                <a:gd name="connsiteY3581" fmla="*/ 2138652 h 6367455"/>
                <a:gd name="connsiteX3582" fmla="*/ 5012143 w 6891715"/>
                <a:gd name="connsiteY3582" fmla="*/ 2125955 h 6367455"/>
                <a:gd name="connsiteX3583" fmla="*/ 5004204 w 6891715"/>
                <a:gd name="connsiteY3583" fmla="*/ 2117065 h 6367455"/>
                <a:gd name="connsiteX3584" fmla="*/ 4996583 w 6891715"/>
                <a:gd name="connsiteY3584" fmla="*/ 2118018 h 6367455"/>
                <a:gd name="connsiteX3585" fmla="*/ 4998488 w 6891715"/>
                <a:gd name="connsiteY3585" fmla="*/ 2132937 h 6367455"/>
                <a:gd name="connsiteX3586" fmla="*/ 5006427 w 6891715"/>
                <a:gd name="connsiteY3586" fmla="*/ 2136113 h 6367455"/>
                <a:gd name="connsiteX3587" fmla="*/ 5004204 w 6891715"/>
                <a:gd name="connsiteY3587" fmla="*/ 2151032 h 6367455"/>
                <a:gd name="connsiteX3588" fmla="*/ 5001981 w 6891715"/>
                <a:gd name="connsiteY3588" fmla="*/ 2160238 h 6367455"/>
                <a:gd name="connsiteX3589" fmla="*/ 5005792 w 6891715"/>
                <a:gd name="connsiteY3589" fmla="*/ 2170080 h 6367455"/>
                <a:gd name="connsiteX3590" fmla="*/ 4995313 w 6891715"/>
                <a:gd name="connsiteY3590" fmla="*/ 2165635 h 6367455"/>
                <a:gd name="connsiteX3591" fmla="*/ 4988009 w 6891715"/>
                <a:gd name="connsiteY3591" fmla="*/ 2158969 h 6367455"/>
                <a:gd name="connsiteX3592" fmla="*/ 4981976 w 6891715"/>
                <a:gd name="connsiteY3592" fmla="*/ 2138652 h 6367455"/>
                <a:gd name="connsiteX3593" fmla="*/ 4976260 w 6891715"/>
                <a:gd name="connsiteY3593" fmla="*/ 2125002 h 6367455"/>
                <a:gd name="connsiteX3594" fmla="*/ 4967051 w 6891715"/>
                <a:gd name="connsiteY3594" fmla="*/ 2115479 h 6367455"/>
                <a:gd name="connsiteX3595" fmla="*/ 4967686 w 6891715"/>
                <a:gd name="connsiteY3595" fmla="*/ 2094209 h 6367455"/>
                <a:gd name="connsiteX3596" fmla="*/ 4958477 w 6891715"/>
                <a:gd name="connsiteY3596" fmla="*/ 2072941 h 6367455"/>
                <a:gd name="connsiteX3597" fmla="*/ 4947362 w 6891715"/>
                <a:gd name="connsiteY3597" fmla="*/ 2050720 h 6367455"/>
                <a:gd name="connsiteX3598" fmla="*/ 4944822 w 6891715"/>
                <a:gd name="connsiteY3598" fmla="*/ 2070402 h 6367455"/>
                <a:gd name="connsiteX3599" fmla="*/ 4943552 w 6891715"/>
                <a:gd name="connsiteY3599" fmla="*/ 2082147 h 6367455"/>
                <a:gd name="connsiteX3600" fmla="*/ 4965145 w 6891715"/>
                <a:gd name="connsiteY3600" fmla="*/ 2104685 h 6367455"/>
                <a:gd name="connsiteX3601" fmla="*/ 4967051 w 6891715"/>
                <a:gd name="connsiteY3601" fmla="*/ 2115479 h 6367455"/>
                <a:gd name="connsiteX3602" fmla="*/ 4967686 w 6891715"/>
                <a:gd name="connsiteY3602" fmla="*/ 2132303 h 6367455"/>
                <a:gd name="connsiteX3603" fmla="*/ 4957206 w 6891715"/>
                <a:gd name="connsiteY3603" fmla="*/ 2125637 h 6367455"/>
                <a:gd name="connsiteX3604" fmla="*/ 4952443 w 6891715"/>
                <a:gd name="connsiteY3604" fmla="*/ 2108495 h 6367455"/>
                <a:gd name="connsiteX3605" fmla="*/ 4940058 w 6891715"/>
                <a:gd name="connsiteY3605" fmla="*/ 2096748 h 6367455"/>
                <a:gd name="connsiteX3606" fmla="*/ 4937518 w 6891715"/>
                <a:gd name="connsiteY3606" fmla="*/ 2110399 h 6367455"/>
                <a:gd name="connsiteX3607" fmla="*/ 4956889 w 6891715"/>
                <a:gd name="connsiteY3607" fmla="*/ 2131033 h 6367455"/>
                <a:gd name="connsiteX3608" fmla="*/ 4965145 w 6891715"/>
                <a:gd name="connsiteY3608" fmla="*/ 2146905 h 6367455"/>
                <a:gd name="connsiteX3609" fmla="*/ 4949267 w 6891715"/>
                <a:gd name="connsiteY3609" fmla="*/ 2143413 h 6367455"/>
                <a:gd name="connsiteX3610" fmla="*/ 4949903 w 6891715"/>
                <a:gd name="connsiteY3610" fmla="*/ 2154842 h 6367455"/>
                <a:gd name="connsiteX3611" fmla="*/ 4963240 w 6891715"/>
                <a:gd name="connsiteY3611" fmla="*/ 2169127 h 6367455"/>
                <a:gd name="connsiteX3612" fmla="*/ 4973402 w 6891715"/>
                <a:gd name="connsiteY3612" fmla="*/ 2196745 h 6367455"/>
                <a:gd name="connsiteX3613" fmla="*/ 4967051 w 6891715"/>
                <a:gd name="connsiteY3613" fmla="*/ 2196428 h 6367455"/>
                <a:gd name="connsiteX3614" fmla="*/ 4953396 w 6891715"/>
                <a:gd name="connsiteY3614" fmla="*/ 2182460 h 6367455"/>
                <a:gd name="connsiteX3615" fmla="*/ 4945457 w 6891715"/>
                <a:gd name="connsiteY3615" fmla="*/ 2181190 h 6367455"/>
                <a:gd name="connsiteX3616" fmla="*/ 4938153 w 6891715"/>
                <a:gd name="connsiteY3616" fmla="*/ 2167222 h 6367455"/>
                <a:gd name="connsiteX3617" fmla="*/ 4928626 w 6891715"/>
                <a:gd name="connsiteY3617" fmla="*/ 2161826 h 6367455"/>
                <a:gd name="connsiteX3618" fmla="*/ 4927356 w 6891715"/>
                <a:gd name="connsiteY3618" fmla="*/ 2180872 h 6367455"/>
                <a:gd name="connsiteX3619" fmla="*/ 4943869 w 6891715"/>
                <a:gd name="connsiteY3619" fmla="*/ 2184364 h 6367455"/>
                <a:gd name="connsiteX3620" fmla="*/ 4950855 w 6891715"/>
                <a:gd name="connsiteY3620" fmla="*/ 2196110 h 6367455"/>
                <a:gd name="connsiteX3621" fmla="*/ 4953713 w 6891715"/>
                <a:gd name="connsiteY3621" fmla="*/ 2212935 h 6367455"/>
                <a:gd name="connsiteX3622" fmla="*/ 4942599 w 6891715"/>
                <a:gd name="connsiteY3622" fmla="*/ 2203094 h 6367455"/>
                <a:gd name="connsiteX3623" fmla="*/ 4937836 w 6891715"/>
                <a:gd name="connsiteY3623" fmla="*/ 2210394 h 6367455"/>
                <a:gd name="connsiteX3624" fmla="*/ 4943234 w 6891715"/>
                <a:gd name="connsiteY3624" fmla="*/ 2216745 h 6367455"/>
                <a:gd name="connsiteX3625" fmla="*/ 4929262 w 6891715"/>
                <a:gd name="connsiteY3625" fmla="*/ 2217696 h 6367455"/>
                <a:gd name="connsiteX3626" fmla="*/ 4928944 w 6891715"/>
                <a:gd name="connsiteY3626" fmla="*/ 2225950 h 6367455"/>
                <a:gd name="connsiteX3627" fmla="*/ 4964510 w 6891715"/>
                <a:gd name="connsiteY3627" fmla="*/ 2254202 h 6367455"/>
                <a:gd name="connsiteX3628" fmla="*/ 5023893 w 6891715"/>
                <a:gd name="connsiteY3628" fmla="*/ 2285313 h 6367455"/>
                <a:gd name="connsiteX3629" fmla="*/ 5039770 w 6891715"/>
                <a:gd name="connsiteY3629" fmla="*/ 2294200 h 6367455"/>
                <a:gd name="connsiteX3630" fmla="*/ 5049297 w 6891715"/>
                <a:gd name="connsiteY3630" fmla="*/ 2332612 h 6367455"/>
                <a:gd name="connsiteX3631" fmla="*/ 5048979 w 6891715"/>
                <a:gd name="connsiteY3631" fmla="*/ 2345945 h 6367455"/>
                <a:gd name="connsiteX3632" fmla="*/ 5039770 w 6891715"/>
                <a:gd name="connsiteY3632" fmla="*/ 2368801 h 6367455"/>
                <a:gd name="connsiteX3633" fmla="*/ 5044851 w 6891715"/>
                <a:gd name="connsiteY3633" fmla="*/ 2386896 h 6367455"/>
                <a:gd name="connsiteX3634" fmla="*/ 5065492 w 6891715"/>
                <a:gd name="connsiteY3634" fmla="*/ 2398325 h 6367455"/>
                <a:gd name="connsiteX3635" fmla="*/ 5096612 w 6891715"/>
                <a:gd name="connsiteY3635" fmla="*/ 2379912 h 6367455"/>
                <a:gd name="connsiteX3636" fmla="*/ 5105822 w 6891715"/>
                <a:gd name="connsiteY3636" fmla="*/ 2353882 h 6367455"/>
                <a:gd name="connsiteX3637" fmla="*/ 5123922 w 6891715"/>
                <a:gd name="connsiteY3637" fmla="*/ 2344994 h 6367455"/>
                <a:gd name="connsiteX3638" fmla="*/ 5134719 w 6891715"/>
                <a:gd name="connsiteY3638" fmla="*/ 2303725 h 6367455"/>
                <a:gd name="connsiteX3639" fmla="*/ 5125510 w 6891715"/>
                <a:gd name="connsiteY3639" fmla="*/ 2289122 h 6367455"/>
                <a:gd name="connsiteX3640" fmla="*/ 5135037 w 6891715"/>
                <a:gd name="connsiteY3640" fmla="*/ 2287218 h 6367455"/>
                <a:gd name="connsiteX3641" fmla="*/ 5136307 w 6891715"/>
                <a:gd name="connsiteY3641" fmla="*/ 2275472 h 6367455"/>
                <a:gd name="connsiteX3642" fmla="*/ 5108362 w 6891715"/>
                <a:gd name="connsiteY3642" fmla="*/ 2253568 h 6367455"/>
                <a:gd name="connsiteX3643" fmla="*/ 5102011 w 6891715"/>
                <a:gd name="connsiteY3643" fmla="*/ 2215792 h 6367455"/>
                <a:gd name="connsiteX3644" fmla="*/ 5089626 w 6891715"/>
                <a:gd name="connsiteY3644" fmla="*/ 2202777 h 6367455"/>
                <a:gd name="connsiteX3645" fmla="*/ 5053743 w 6891715"/>
                <a:gd name="connsiteY3645" fmla="*/ 2169127 h 6367455"/>
                <a:gd name="connsiteX3646" fmla="*/ 5050885 w 6891715"/>
                <a:gd name="connsiteY3646" fmla="*/ 2151985 h 6367455"/>
                <a:gd name="connsiteX3647" fmla="*/ 5054378 w 6891715"/>
                <a:gd name="connsiteY3647" fmla="*/ 2136430 h 6367455"/>
                <a:gd name="connsiteX3648" fmla="*/ 5063269 w 6891715"/>
                <a:gd name="connsiteY3648" fmla="*/ 2119922 h 6367455"/>
                <a:gd name="connsiteX3649" fmla="*/ 5062317 w 6891715"/>
                <a:gd name="connsiteY3649" fmla="*/ 2108177 h 6367455"/>
                <a:gd name="connsiteX3650" fmla="*/ 5053108 w 6891715"/>
                <a:gd name="connsiteY3650" fmla="*/ 2100558 h 6367455"/>
                <a:gd name="connsiteX3651" fmla="*/ 5054378 w 6891715"/>
                <a:gd name="connsiteY3651" fmla="*/ 2089131 h 6367455"/>
                <a:gd name="connsiteX3652" fmla="*/ 5061046 w 6891715"/>
                <a:gd name="connsiteY3652" fmla="*/ 2078655 h 6367455"/>
                <a:gd name="connsiteX3653" fmla="*/ 5058506 w 6891715"/>
                <a:gd name="connsiteY3653" fmla="*/ 2054530 h 6367455"/>
                <a:gd name="connsiteX3654" fmla="*/ 5041993 w 6891715"/>
                <a:gd name="connsiteY3654" fmla="*/ 2037070 h 6367455"/>
                <a:gd name="connsiteX3655" fmla="*/ 5029291 w 6891715"/>
                <a:gd name="connsiteY3655" fmla="*/ 2038023 h 6367455"/>
                <a:gd name="connsiteX3656" fmla="*/ 5023575 w 6891715"/>
                <a:gd name="connsiteY3656" fmla="*/ 2023105 h 6367455"/>
                <a:gd name="connsiteX3657" fmla="*/ 5007697 w 6891715"/>
                <a:gd name="connsiteY3657" fmla="*/ 2018344 h 6367455"/>
                <a:gd name="connsiteX3658" fmla="*/ 4999123 w 6891715"/>
                <a:gd name="connsiteY3658" fmla="*/ 2020248 h 6367455"/>
                <a:gd name="connsiteX3659" fmla="*/ 4983246 w 6891715"/>
                <a:gd name="connsiteY3659" fmla="*/ 2015487 h 6367455"/>
                <a:gd name="connsiteX3660" fmla="*/ 4982611 w 6891715"/>
                <a:gd name="connsiteY3660" fmla="*/ 2008186 h 6367455"/>
                <a:gd name="connsiteX3661" fmla="*/ 4988009 w 6891715"/>
                <a:gd name="connsiteY3661" fmla="*/ 1998028 h 6367455"/>
                <a:gd name="connsiteX3662" fmla="*/ 5000076 w 6891715"/>
                <a:gd name="connsiteY3662" fmla="*/ 1981203 h 6367455"/>
                <a:gd name="connsiteX3663" fmla="*/ 4994043 w 6891715"/>
                <a:gd name="connsiteY3663" fmla="*/ 1967553 h 6367455"/>
                <a:gd name="connsiteX3664" fmla="*/ 5002617 w 6891715"/>
                <a:gd name="connsiteY3664" fmla="*/ 1951682 h 6367455"/>
                <a:gd name="connsiteX3665" fmla="*/ 4999123 w 6891715"/>
                <a:gd name="connsiteY3665" fmla="*/ 1929461 h 6367455"/>
                <a:gd name="connsiteX3666" fmla="*/ 4995630 w 6891715"/>
                <a:gd name="connsiteY3666" fmla="*/ 1894542 h 6367455"/>
                <a:gd name="connsiteX3667" fmla="*/ 5009285 w 6891715"/>
                <a:gd name="connsiteY3667" fmla="*/ 1902161 h 6367455"/>
                <a:gd name="connsiteX3668" fmla="*/ 5047709 w 6891715"/>
                <a:gd name="connsiteY3668" fmla="*/ 1893273 h 6367455"/>
                <a:gd name="connsiteX3669" fmla="*/ 5039135 w 6891715"/>
                <a:gd name="connsiteY3669" fmla="*/ 1881527 h 6367455"/>
                <a:gd name="connsiteX3670" fmla="*/ 5005157 w 6891715"/>
                <a:gd name="connsiteY3670" fmla="*/ 1876766 h 6367455"/>
                <a:gd name="connsiteX3671" fmla="*/ 5002617 w 6891715"/>
                <a:gd name="connsiteY3671" fmla="*/ 1850418 h 6367455"/>
                <a:gd name="connsiteX3672" fmla="*/ 4992137 w 6891715"/>
                <a:gd name="connsiteY3672" fmla="*/ 1848195 h 6367455"/>
                <a:gd name="connsiteX3673" fmla="*/ 4983563 w 6891715"/>
                <a:gd name="connsiteY3673" fmla="*/ 1833911 h 6367455"/>
                <a:gd name="connsiteX3674" fmla="*/ 4946092 w 6891715"/>
                <a:gd name="connsiteY3674" fmla="*/ 1793913 h 6367455"/>
                <a:gd name="connsiteX3675" fmla="*/ 4935295 w 6891715"/>
                <a:gd name="connsiteY3675" fmla="*/ 1787882 h 6367455"/>
                <a:gd name="connsiteX3676" fmla="*/ 4931167 w 6891715"/>
                <a:gd name="connsiteY3676" fmla="*/ 1776771 h 6367455"/>
                <a:gd name="connsiteX3677" fmla="*/ 4927674 w 6891715"/>
                <a:gd name="connsiteY3677" fmla="*/ 1736774 h 6367455"/>
                <a:gd name="connsiteX3678" fmla="*/ 4952125 w 6891715"/>
                <a:gd name="connsiteY3678" fmla="*/ 1676460 h 6367455"/>
                <a:gd name="connsiteX3679" fmla="*/ 4991820 w 6891715"/>
                <a:gd name="connsiteY3679" fmla="*/ 1677730 h 6367455"/>
                <a:gd name="connsiteX3680" fmla="*/ 4996901 w 6891715"/>
                <a:gd name="connsiteY3680" fmla="*/ 1692332 h 6367455"/>
                <a:gd name="connsiteX3681" fmla="*/ 5009603 w 6891715"/>
                <a:gd name="connsiteY3681" fmla="*/ 1701855 h 6367455"/>
                <a:gd name="connsiteX3682" fmla="*/ 5029926 w 6891715"/>
                <a:gd name="connsiteY3682" fmla="*/ 1718680 h 6367455"/>
                <a:gd name="connsiteX3683" fmla="*/ 5046757 w 6891715"/>
                <a:gd name="connsiteY3683" fmla="*/ 1713283 h 6367455"/>
                <a:gd name="connsiteX3684" fmla="*/ 5056283 w 6891715"/>
                <a:gd name="connsiteY3684" fmla="*/ 1697411 h 6367455"/>
                <a:gd name="connsiteX3685" fmla="*/ 5071208 w 6891715"/>
                <a:gd name="connsiteY3685" fmla="*/ 1709791 h 6367455"/>
                <a:gd name="connsiteX3686" fmla="*/ 5083910 w 6891715"/>
                <a:gd name="connsiteY3686" fmla="*/ 1736774 h 6367455"/>
                <a:gd name="connsiteX3687" fmla="*/ 5105504 w 6891715"/>
                <a:gd name="connsiteY3687" fmla="*/ 1744075 h 6367455"/>
                <a:gd name="connsiteX3688" fmla="*/ 5111855 w 6891715"/>
                <a:gd name="connsiteY3688" fmla="*/ 1778041 h 6367455"/>
                <a:gd name="connsiteX3689" fmla="*/ 5136307 w 6891715"/>
                <a:gd name="connsiteY3689" fmla="*/ 1784072 h 6367455"/>
                <a:gd name="connsiteX3690" fmla="*/ 5148056 w 6891715"/>
                <a:gd name="connsiteY3690" fmla="*/ 1794230 h 6367455"/>
                <a:gd name="connsiteX3691" fmla="*/ 5180129 w 6891715"/>
                <a:gd name="connsiteY3691" fmla="*/ 1806611 h 6367455"/>
                <a:gd name="connsiteX3692" fmla="*/ 5208709 w 6891715"/>
                <a:gd name="connsiteY3692" fmla="*/ 1806293 h 6367455"/>
                <a:gd name="connsiteX3693" fmla="*/ 5222364 w 6891715"/>
                <a:gd name="connsiteY3693" fmla="*/ 1819944 h 6367455"/>
                <a:gd name="connsiteX3694" fmla="*/ 5236019 w 6891715"/>
                <a:gd name="connsiteY3694" fmla="*/ 1815817 h 6367455"/>
                <a:gd name="connsiteX3695" fmla="*/ 5246815 w 6891715"/>
                <a:gd name="connsiteY3695" fmla="*/ 1797723 h 6367455"/>
                <a:gd name="connsiteX3696" fmla="*/ 5282381 w 6891715"/>
                <a:gd name="connsiteY3696" fmla="*/ 1793278 h 6367455"/>
                <a:gd name="connsiteX3697" fmla="*/ 5296671 w 6891715"/>
                <a:gd name="connsiteY3697" fmla="*/ 1809785 h 6367455"/>
                <a:gd name="connsiteX3698" fmla="*/ 5313184 w 6891715"/>
                <a:gd name="connsiteY3698" fmla="*/ 1798040 h 6367455"/>
                <a:gd name="connsiteX3699" fmla="*/ 5292226 w 6891715"/>
                <a:gd name="connsiteY3699" fmla="*/ 1784707 h 6367455"/>
                <a:gd name="connsiteX3700" fmla="*/ 5274760 w 6891715"/>
                <a:gd name="connsiteY3700" fmla="*/ 1738361 h 6367455"/>
                <a:gd name="connsiteX3701" fmla="*/ 5283969 w 6891715"/>
                <a:gd name="connsiteY3701" fmla="*/ 1720267 h 6367455"/>
                <a:gd name="connsiteX3702" fmla="*/ 5266821 w 6891715"/>
                <a:gd name="connsiteY3702" fmla="*/ 1700585 h 6367455"/>
                <a:gd name="connsiteX3703" fmla="*/ 5264598 w 6891715"/>
                <a:gd name="connsiteY3703" fmla="*/ 1678682 h 6367455"/>
                <a:gd name="connsiteX3704" fmla="*/ 5249038 w 6891715"/>
                <a:gd name="connsiteY3704" fmla="*/ 1678682 h 6367455"/>
                <a:gd name="connsiteX3705" fmla="*/ 5216013 w 6891715"/>
                <a:gd name="connsiteY3705" fmla="*/ 1694871 h 6367455"/>
                <a:gd name="connsiteX3706" fmla="*/ 5195689 w 6891715"/>
                <a:gd name="connsiteY3706" fmla="*/ 1687253 h 6367455"/>
                <a:gd name="connsiteX3707" fmla="*/ 5162346 w 6891715"/>
                <a:gd name="connsiteY3707" fmla="*/ 1627892 h 6367455"/>
                <a:gd name="connsiteX3708" fmla="*/ 5139482 w 6891715"/>
                <a:gd name="connsiteY3708" fmla="*/ 1617734 h 6367455"/>
                <a:gd name="connsiteX3709" fmla="*/ 5136307 w 6891715"/>
                <a:gd name="connsiteY3709" fmla="*/ 1584085 h 6367455"/>
                <a:gd name="connsiteX3710" fmla="*/ 5167745 w 6891715"/>
                <a:gd name="connsiteY3710" fmla="*/ 1561229 h 6367455"/>
                <a:gd name="connsiteX3711" fmla="*/ 5170920 w 6891715"/>
                <a:gd name="connsiteY3711" fmla="*/ 1527581 h 6367455"/>
                <a:gd name="connsiteX3712" fmla="*/ 5189021 w 6891715"/>
                <a:gd name="connsiteY3712" fmla="*/ 1518057 h 6367455"/>
                <a:gd name="connsiteX3713" fmla="*/ 5249673 w 6891715"/>
                <a:gd name="connsiteY3713" fmla="*/ 1546944 h 6367455"/>
                <a:gd name="connsiteX3714" fmla="*/ 5252214 w 6891715"/>
                <a:gd name="connsiteY3714" fmla="*/ 1563769 h 6367455"/>
                <a:gd name="connsiteX3715" fmla="*/ 5266821 w 6891715"/>
                <a:gd name="connsiteY3715" fmla="*/ 1584402 h 6367455"/>
                <a:gd name="connsiteX3716" fmla="*/ 5281746 w 6891715"/>
                <a:gd name="connsiteY3716" fmla="*/ 1579323 h 6367455"/>
                <a:gd name="connsiteX3717" fmla="*/ 5310326 w 6891715"/>
                <a:gd name="connsiteY3717" fmla="*/ 1590434 h 6367455"/>
                <a:gd name="connsiteX3718" fmla="*/ 5314772 w 6891715"/>
                <a:gd name="connsiteY3718" fmla="*/ 1601227 h 6367455"/>
                <a:gd name="connsiteX3719" fmla="*/ 5280794 w 6891715"/>
                <a:gd name="connsiteY3719" fmla="*/ 1607893 h 6367455"/>
                <a:gd name="connsiteX3720" fmla="*/ 5286510 w 6891715"/>
                <a:gd name="connsiteY3720" fmla="*/ 1619003 h 6367455"/>
                <a:gd name="connsiteX3721" fmla="*/ 5284287 w 6891715"/>
                <a:gd name="connsiteY3721" fmla="*/ 1632971 h 6367455"/>
                <a:gd name="connsiteX3722" fmla="*/ 5296036 w 6891715"/>
                <a:gd name="connsiteY3722" fmla="*/ 1632971 h 6367455"/>
                <a:gd name="connsiteX3723" fmla="*/ 5308421 w 6891715"/>
                <a:gd name="connsiteY3723" fmla="*/ 1613924 h 6367455"/>
                <a:gd name="connsiteX3724" fmla="*/ 5325251 w 6891715"/>
                <a:gd name="connsiteY3724" fmla="*/ 1609163 h 6367455"/>
                <a:gd name="connsiteX3725" fmla="*/ 5326521 w 6891715"/>
                <a:gd name="connsiteY3725" fmla="*/ 1595830 h 6367455"/>
                <a:gd name="connsiteX3726" fmla="*/ 5336048 w 6891715"/>
                <a:gd name="connsiteY3726" fmla="*/ 1605988 h 6367455"/>
                <a:gd name="connsiteX3727" fmla="*/ 5363675 w 6891715"/>
                <a:gd name="connsiteY3727" fmla="*/ 1608845 h 6367455"/>
                <a:gd name="connsiteX3728" fmla="*/ 5398606 w 6891715"/>
                <a:gd name="connsiteY3728" fmla="*/ 1632971 h 6367455"/>
                <a:gd name="connsiteX3729" fmla="*/ 5415437 w 6891715"/>
                <a:gd name="connsiteY3729" fmla="*/ 1632971 h 6367455"/>
                <a:gd name="connsiteX3730" fmla="*/ 5434807 w 6891715"/>
                <a:gd name="connsiteY3730" fmla="*/ 1646303 h 6367455"/>
                <a:gd name="connsiteX3731" fmla="*/ 5449415 w 6891715"/>
                <a:gd name="connsiteY3731" fmla="*/ 1645351 h 6367455"/>
                <a:gd name="connsiteX3732" fmla="*/ 5457036 w 6891715"/>
                <a:gd name="connsiteY3732" fmla="*/ 1630431 h 6367455"/>
                <a:gd name="connsiteX3733" fmla="*/ 5479265 w 6891715"/>
                <a:gd name="connsiteY3733" fmla="*/ 1650112 h 6367455"/>
                <a:gd name="connsiteX3734" fmla="*/ 5532296 w 6891715"/>
                <a:gd name="connsiteY3734" fmla="*/ 1657096 h 6367455"/>
                <a:gd name="connsiteX3735" fmla="*/ 5561829 w 6891715"/>
                <a:gd name="connsiteY3735" fmla="*/ 1686618 h 6367455"/>
                <a:gd name="connsiteX3736" fmla="*/ 5580247 w 6891715"/>
                <a:gd name="connsiteY3736" fmla="*/ 1706299 h 6367455"/>
                <a:gd name="connsiteX3737" fmla="*/ 5605016 w 6891715"/>
                <a:gd name="connsiteY3737" fmla="*/ 1717410 h 6367455"/>
                <a:gd name="connsiteX3738" fmla="*/ 5625975 w 6891715"/>
                <a:gd name="connsiteY3738" fmla="*/ 1744710 h 6367455"/>
                <a:gd name="connsiteX3739" fmla="*/ 5623117 w 6891715"/>
                <a:gd name="connsiteY3739" fmla="*/ 1777089 h 6367455"/>
                <a:gd name="connsiteX3740" fmla="*/ 5640265 w 6891715"/>
                <a:gd name="connsiteY3740" fmla="*/ 1768836 h 6367455"/>
                <a:gd name="connsiteX3741" fmla="*/ 5644075 w 6891715"/>
                <a:gd name="connsiteY3741" fmla="*/ 1753915 h 6367455"/>
                <a:gd name="connsiteX3742" fmla="*/ 5659000 w 6891715"/>
                <a:gd name="connsiteY3742" fmla="*/ 1752963 h 6367455"/>
                <a:gd name="connsiteX3743" fmla="*/ 5658683 w 6891715"/>
                <a:gd name="connsiteY3743" fmla="*/ 1700268 h 6367455"/>
                <a:gd name="connsiteX3744" fmla="*/ 5642805 w 6891715"/>
                <a:gd name="connsiteY3744" fmla="*/ 1692967 h 6367455"/>
                <a:gd name="connsiteX3745" fmla="*/ 5625657 w 6891715"/>
                <a:gd name="connsiteY3745" fmla="*/ 1702490 h 6367455"/>
                <a:gd name="connsiteX3746" fmla="*/ 5612955 w 6891715"/>
                <a:gd name="connsiteY3746" fmla="*/ 1698364 h 6367455"/>
                <a:gd name="connsiteX3747" fmla="*/ 5586598 w 6891715"/>
                <a:gd name="connsiteY3747" fmla="*/ 1681856 h 6367455"/>
                <a:gd name="connsiteX3748" fmla="*/ 5563099 w 6891715"/>
                <a:gd name="connsiteY3748" fmla="*/ 1673603 h 6367455"/>
                <a:gd name="connsiteX3749" fmla="*/ 5536107 w 6891715"/>
                <a:gd name="connsiteY3749" fmla="*/ 1639954 h 6367455"/>
                <a:gd name="connsiteX3750" fmla="*/ 5533884 w 6891715"/>
                <a:gd name="connsiteY3750" fmla="*/ 1614877 h 6367455"/>
                <a:gd name="connsiteX3751" fmla="*/ 5525310 w 6891715"/>
                <a:gd name="connsiteY3751" fmla="*/ 1606306 h 6367455"/>
                <a:gd name="connsiteX3752" fmla="*/ 5520864 w 6891715"/>
                <a:gd name="connsiteY3752" fmla="*/ 1587577 h 6367455"/>
                <a:gd name="connsiteX3753" fmla="*/ 5506892 w 6891715"/>
                <a:gd name="connsiteY3753" fmla="*/ 1553928 h 6367455"/>
                <a:gd name="connsiteX3754" fmla="*/ 5487839 w 6891715"/>
                <a:gd name="connsiteY3754" fmla="*/ 1548849 h 6367455"/>
                <a:gd name="connsiteX3755" fmla="*/ 5479265 w 6891715"/>
                <a:gd name="connsiteY3755" fmla="*/ 1536469 h 6367455"/>
                <a:gd name="connsiteX3756" fmla="*/ 5447510 w 6891715"/>
                <a:gd name="connsiteY3756" fmla="*/ 1422825 h 6367455"/>
                <a:gd name="connsiteX3757" fmla="*/ 5517689 w 6891715"/>
                <a:gd name="connsiteY3757" fmla="*/ 1368543 h 6367455"/>
                <a:gd name="connsiteX3758" fmla="*/ 5523087 w 6891715"/>
                <a:gd name="connsiteY3758" fmla="*/ 1350766 h 6367455"/>
                <a:gd name="connsiteX3759" fmla="*/ 5550397 w 6891715"/>
                <a:gd name="connsiteY3759" fmla="*/ 1326958 h 6367455"/>
                <a:gd name="connsiteX3760" fmla="*/ 5594537 w 6891715"/>
                <a:gd name="connsiteY3760" fmla="*/ 1318070 h 6367455"/>
                <a:gd name="connsiteX3761" fmla="*/ 5668209 w 6891715"/>
                <a:gd name="connsiteY3761" fmla="*/ 1243789 h 6367455"/>
                <a:gd name="connsiteX3762" fmla="*/ 5664081 w 6891715"/>
                <a:gd name="connsiteY3762" fmla="*/ 1233314 h 6367455"/>
                <a:gd name="connsiteX3763" fmla="*/ 5682817 w 6891715"/>
                <a:gd name="connsiteY3763" fmla="*/ 1223790 h 6367455"/>
                <a:gd name="connsiteX3764" fmla="*/ 5685992 w 6891715"/>
                <a:gd name="connsiteY3764" fmla="*/ 1203474 h 6367455"/>
                <a:gd name="connsiteX3765" fmla="*/ 5706633 w 6891715"/>
                <a:gd name="connsiteY3765" fmla="*/ 1206649 h 6367455"/>
                <a:gd name="connsiteX3766" fmla="*/ 5719971 w 6891715"/>
                <a:gd name="connsiteY3766" fmla="*/ 1231726 h 6367455"/>
                <a:gd name="connsiteX3767" fmla="*/ 5752361 w 6891715"/>
                <a:gd name="connsiteY3767" fmla="*/ 1223156 h 6367455"/>
                <a:gd name="connsiteX3768" fmla="*/ 5769827 w 6891715"/>
                <a:gd name="connsiteY3768" fmla="*/ 1239662 h 6367455"/>
                <a:gd name="connsiteX3769" fmla="*/ 5782211 w 6891715"/>
                <a:gd name="connsiteY3769" fmla="*/ 1231092 h 6367455"/>
                <a:gd name="connsiteX3770" fmla="*/ 5791103 w 6891715"/>
                <a:gd name="connsiteY3770" fmla="*/ 1248233 h 6367455"/>
                <a:gd name="connsiteX3771" fmla="*/ 5821906 w 6891715"/>
                <a:gd name="connsiteY3771" fmla="*/ 1271724 h 6367455"/>
                <a:gd name="connsiteX3772" fmla="*/ 5786975 w 6891715"/>
                <a:gd name="connsiteY3772" fmla="*/ 1286961 h 6367455"/>
                <a:gd name="connsiteX3773" fmla="*/ 5791738 w 6891715"/>
                <a:gd name="connsiteY3773" fmla="*/ 1317435 h 6367455"/>
                <a:gd name="connsiteX3774" fmla="*/ 5799994 w 6891715"/>
                <a:gd name="connsiteY3774" fmla="*/ 1301563 h 6367455"/>
                <a:gd name="connsiteX3775" fmla="*/ 5830162 w 6891715"/>
                <a:gd name="connsiteY3775" fmla="*/ 1286644 h 6367455"/>
                <a:gd name="connsiteX3776" fmla="*/ 5851756 w 6891715"/>
                <a:gd name="connsiteY3776" fmla="*/ 1302198 h 6367455"/>
                <a:gd name="connsiteX3777" fmla="*/ 5844452 w 6891715"/>
                <a:gd name="connsiteY3777" fmla="*/ 1320292 h 6367455"/>
                <a:gd name="connsiteX3778" fmla="*/ 5862870 w 6891715"/>
                <a:gd name="connsiteY3778" fmla="*/ 1361242 h 6367455"/>
                <a:gd name="connsiteX3779" fmla="*/ 5894943 w 6891715"/>
                <a:gd name="connsiteY3779" fmla="*/ 1415842 h 6367455"/>
                <a:gd name="connsiteX3780" fmla="*/ 5903517 w 6891715"/>
                <a:gd name="connsiteY3780" fmla="*/ 1406319 h 6367455"/>
                <a:gd name="connsiteX3781" fmla="*/ 5872397 w 6891715"/>
                <a:gd name="connsiteY3781" fmla="*/ 1365051 h 6367455"/>
                <a:gd name="connsiteX3782" fmla="*/ 5876842 w 6891715"/>
                <a:gd name="connsiteY3782" fmla="*/ 1291723 h 6367455"/>
                <a:gd name="connsiteX3783" fmla="*/ 5860965 w 6891715"/>
                <a:gd name="connsiteY3783" fmla="*/ 1271406 h 6367455"/>
                <a:gd name="connsiteX3784" fmla="*/ 5870174 w 6891715"/>
                <a:gd name="connsiteY3784" fmla="*/ 1250455 h 6367455"/>
                <a:gd name="connsiteX3785" fmla="*/ 5882558 w 6891715"/>
                <a:gd name="connsiteY3785" fmla="*/ 1205061 h 6367455"/>
                <a:gd name="connsiteX3786" fmla="*/ 5897166 w 6891715"/>
                <a:gd name="connsiteY3786" fmla="*/ 1192364 h 6367455"/>
                <a:gd name="connsiteX3787" fmla="*/ 5902882 w 6891715"/>
                <a:gd name="connsiteY3787" fmla="*/ 1094274 h 6367455"/>
                <a:gd name="connsiteX3788" fmla="*/ 5870491 w 6891715"/>
                <a:gd name="connsiteY3788" fmla="*/ 1042849 h 6367455"/>
                <a:gd name="connsiteX3789" fmla="*/ 5859059 w 6891715"/>
                <a:gd name="connsiteY3789" fmla="*/ 1052689 h 6367455"/>
                <a:gd name="connsiteX3790" fmla="*/ 5833337 w 6891715"/>
                <a:gd name="connsiteY3790" fmla="*/ 1047610 h 6367455"/>
                <a:gd name="connsiteX3791" fmla="*/ 5835878 w 6891715"/>
                <a:gd name="connsiteY3791" fmla="*/ 979042 h 6367455"/>
                <a:gd name="connsiteX3792" fmla="*/ 5853067 w 6891715"/>
                <a:gd name="connsiteY3792" fmla="*/ 949041 h 6367455"/>
                <a:gd name="connsiteX3793" fmla="*/ 6060620 w 6891715"/>
                <a:gd name="connsiteY3793" fmla="*/ 1177406 h 6367455"/>
                <a:gd name="connsiteX3794" fmla="*/ 6891715 w 6891715"/>
                <a:gd name="connsiteY3794" fmla="*/ 3492496 h 6367455"/>
                <a:gd name="connsiteX3795" fmla="*/ 6728088 w 6891715"/>
                <a:gd name="connsiteY3795" fmla="*/ 4574786 h 6367455"/>
                <a:gd name="connsiteX3796" fmla="*/ 6699847 w 6891715"/>
                <a:gd name="connsiteY3796" fmla="*/ 4651948 h 6367455"/>
                <a:gd name="connsiteX3797" fmla="*/ 6676768 w 6891715"/>
                <a:gd name="connsiteY3797" fmla="*/ 4648009 h 6367455"/>
                <a:gd name="connsiteX3798" fmla="*/ 6661525 w 6891715"/>
                <a:gd name="connsiteY3798" fmla="*/ 4656897 h 6367455"/>
                <a:gd name="connsiteX3799" fmla="*/ 6642472 w 6891715"/>
                <a:gd name="connsiteY3799" fmla="*/ 4667056 h 6367455"/>
                <a:gd name="connsiteX3800" fmla="*/ 6630405 w 6891715"/>
                <a:gd name="connsiteY3800" fmla="*/ 4672135 h 6367455"/>
                <a:gd name="connsiteX3801" fmla="*/ 6623101 w 6891715"/>
                <a:gd name="connsiteY3801" fmla="*/ 4666421 h 6367455"/>
                <a:gd name="connsiteX3802" fmla="*/ 6612622 w 6891715"/>
                <a:gd name="connsiteY3802" fmla="*/ 4665151 h 6367455"/>
                <a:gd name="connsiteX3803" fmla="*/ 6615162 w 6891715"/>
                <a:gd name="connsiteY3803" fmla="*/ 4650548 h 6367455"/>
                <a:gd name="connsiteX3804" fmla="*/ 6607541 w 6891715"/>
                <a:gd name="connsiteY3804" fmla="*/ 4646104 h 6367455"/>
                <a:gd name="connsiteX3805" fmla="*/ 6593251 w 6891715"/>
                <a:gd name="connsiteY3805" fmla="*/ 4644517 h 6367455"/>
                <a:gd name="connsiteX3806" fmla="*/ 6562448 w 6891715"/>
                <a:gd name="connsiteY3806" fmla="*/ 4645787 h 6367455"/>
                <a:gd name="connsiteX3807" fmla="*/ 6541172 w 6891715"/>
                <a:gd name="connsiteY3807" fmla="*/ 4642295 h 6367455"/>
                <a:gd name="connsiteX3808" fmla="*/ 6527200 w 6891715"/>
                <a:gd name="connsiteY3808" fmla="*/ 4650548 h 6367455"/>
                <a:gd name="connsiteX3809" fmla="*/ 6501161 w 6891715"/>
                <a:gd name="connsiteY3809" fmla="*/ 4671818 h 6367455"/>
                <a:gd name="connsiteX3810" fmla="*/ 6482743 w 6891715"/>
                <a:gd name="connsiteY3810" fmla="*/ 4687373 h 6367455"/>
                <a:gd name="connsiteX3811" fmla="*/ 6482425 w 6891715"/>
                <a:gd name="connsiteY3811" fmla="*/ 4699753 h 6367455"/>
                <a:gd name="connsiteX3812" fmla="*/ 6465277 w 6891715"/>
                <a:gd name="connsiteY3812" fmla="*/ 4709912 h 6367455"/>
                <a:gd name="connsiteX3813" fmla="*/ 6458926 w 6891715"/>
                <a:gd name="connsiteY3813" fmla="*/ 4706737 h 6367455"/>
                <a:gd name="connsiteX3814" fmla="*/ 6448447 w 6891715"/>
                <a:gd name="connsiteY3814" fmla="*/ 4706420 h 6367455"/>
                <a:gd name="connsiteX3815" fmla="*/ 6438920 w 6891715"/>
                <a:gd name="connsiteY3815" fmla="*/ 4710229 h 6367455"/>
                <a:gd name="connsiteX3816" fmla="*/ 6430346 w 6891715"/>
                <a:gd name="connsiteY3816" fmla="*/ 4707689 h 6367455"/>
                <a:gd name="connsiteX3817" fmla="*/ 6405895 w 6891715"/>
                <a:gd name="connsiteY3817" fmla="*/ 4713403 h 6367455"/>
                <a:gd name="connsiteX3818" fmla="*/ 6398591 w 6891715"/>
                <a:gd name="connsiteY3818" fmla="*/ 4710229 h 6367455"/>
                <a:gd name="connsiteX3819" fmla="*/ 6382714 w 6891715"/>
                <a:gd name="connsiteY3819" fmla="*/ 4715308 h 6367455"/>
                <a:gd name="connsiteX3820" fmla="*/ 6364296 w 6891715"/>
                <a:gd name="connsiteY3820" fmla="*/ 4728324 h 6367455"/>
                <a:gd name="connsiteX3821" fmla="*/ 6358897 w 6891715"/>
                <a:gd name="connsiteY3821" fmla="*/ 4725149 h 6367455"/>
                <a:gd name="connsiteX3822" fmla="*/ 6348418 w 6891715"/>
                <a:gd name="connsiteY3822" fmla="*/ 4731181 h 6367455"/>
                <a:gd name="connsiteX3823" fmla="*/ 6361755 w 6891715"/>
                <a:gd name="connsiteY3823" fmla="*/ 4741022 h 6367455"/>
                <a:gd name="connsiteX3824" fmla="*/ 6358580 w 6891715"/>
                <a:gd name="connsiteY3824" fmla="*/ 4749275 h 6367455"/>
                <a:gd name="connsiteX3825" fmla="*/ 6347783 w 6891715"/>
                <a:gd name="connsiteY3825" fmla="*/ 4740704 h 6367455"/>
                <a:gd name="connsiteX3826" fmla="*/ 6342702 w 6891715"/>
                <a:gd name="connsiteY3826" fmla="*/ 4740387 h 6367455"/>
                <a:gd name="connsiteX3827" fmla="*/ 6347783 w 6891715"/>
                <a:gd name="connsiteY3827" fmla="*/ 4750863 h 6367455"/>
                <a:gd name="connsiteX3828" fmla="*/ 6348711 w 6891715"/>
                <a:gd name="connsiteY3828" fmla="*/ 4763242 h 6367455"/>
                <a:gd name="connsiteX3829" fmla="*/ 6348727 w 6891715"/>
                <a:gd name="connsiteY3829" fmla="*/ 4763250 h 6367455"/>
                <a:gd name="connsiteX3830" fmla="*/ 6348713 w 6891715"/>
                <a:gd name="connsiteY3830" fmla="*/ 4763266 h 6367455"/>
                <a:gd name="connsiteX3831" fmla="*/ 6348735 w 6891715"/>
                <a:gd name="connsiteY3831" fmla="*/ 4763561 h 6367455"/>
                <a:gd name="connsiteX3832" fmla="*/ 6348545 w 6891715"/>
                <a:gd name="connsiteY3832" fmla="*/ 4763458 h 6367455"/>
                <a:gd name="connsiteX3833" fmla="*/ 6342059 w 6891715"/>
                <a:gd name="connsiteY3833" fmla="*/ 4770869 h 6367455"/>
                <a:gd name="connsiteX3834" fmla="*/ 6330309 w 6891715"/>
                <a:gd name="connsiteY3834" fmla="*/ 4769282 h 6367455"/>
                <a:gd name="connsiteX3835" fmla="*/ 6323958 w 6891715"/>
                <a:gd name="connsiteY3835" fmla="*/ 4777535 h 6367455"/>
                <a:gd name="connsiteX3836" fmla="*/ 6316337 w 6891715"/>
                <a:gd name="connsiteY3836" fmla="*/ 4778488 h 6367455"/>
                <a:gd name="connsiteX3837" fmla="*/ 6317925 w 6891715"/>
                <a:gd name="connsiteY3837" fmla="*/ 4768964 h 6367455"/>
                <a:gd name="connsiteX3838" fmla="*/ 6305858 w 6891715"/>
                <a:gd name="connsiteY3838" fmla="*/ 4774043 h 6367455"/>
                <a:gd name="connsiteX3839" fmla="*/ 6301094 w 6891715"/>
                <a:gd name="connsiteY3839" fmla="*/ 4786424 h 6367455"/>
                <a:gd name="connsiteX3840" fmla="*/ 6296013 w 6891715"/>
                <a:gd name="connsiteY3840" fmla="*/ 4788328 h 6367455"/>
                <a:gd name="connsiteX3841" fmla="*/ 6299189 w 6891715"/>
                <a:gd name="connsiteY3841" fmla="*/ 4797852 h 6367455"/>
                <a:gd name="connsiteX3842" fmla="*/ 6295696 w 6891715"/>
                <a:gd name="connsiteY3842" fmla="*/ 4809597 h 6367455"/>
                <a:gd name="connsiteX3843" fmla="*/ 6283946 w 6891715"/>
                <a:gd name="connsiteY3843" fmla="*/ 4807057 h 6367455"/>
                <a:gd name="connsiteX3844" fmla="*/ 6280771 w 6891715"/>
                <a:gd name="connsiteY3844" fmla="*/ 4811184 h 6367455"/>
                <a:gd name="connsiteX3845" fmla="*/ 6283629 w 6891715"/>
                <a:gd name="connsiteY3845" fmla="*/ 4820707 h 6367455"/>
                <a:gd name="connsiteX3846" fmla="*/ 6276008 w 6891715"/>
                <a:gd name="connsiteY3846" fmla="*/ 4824834 h 6367455"/>
                <a:gd name="connsiteX3847" fmla="*/ 6262353 w 6891715"/>
                <a:gd name="connsiteY3847" fmla="*/ 4822294 h 6367455"/>
                <a:gd name="connsiteX3848" fmla="*/ 6252826 w 6891715"/>
                <a:gd name="connsiteY3848" fmla="*/ 4817850 h 6367455"/>
                <a:gd name="connsiteX3849" fmla="*/ 6238219 w 6891715"/>
                <a:gd name="connsiteY3849" fmla="*/ 4805788 h 6367455"/>
                <a:gd name="connsiteX3850" fmla="*/ 6229645 w 6891715"/>
                <a:gd name="connsiteY3850" fmla="*/ 4806740 h 6367455"/>
                <a:gd name="connsiteX3851" fmla="*/ 6234090 w 6891715"/>
                <a:gd name="connsiteY3851" fmla="*/ 4816263 h 6367455"/>
                <a:gd name="connsiteX3852" fmla="*/ 6241077 w 6891715"/>
                <a:gd name="connsiteY3852" fmla="*/ 4819437 h 6367455"/>
                <a:gd name="connsiteX3853" fmla="*/ 6235678 w 6891715"/>
                <a:gd name="connsiteY3853" fmla="*/ 4830230 h 6367455"/>
                <a:gd name="connsiteX3854" fmla="*/ 6222023 w 6891715"/>
                <a:gd name="connsiteY3854" fmla="*/ 4829913 h 6367455"/>
                <a:gd name="connsiteX3855" fmla="*/ 6214402 w 6891715"/>
                <a:gd name="connsiteY3855" fmla="*/ 4824199 h 6367455"/>
                <a:gd name="connsiteX3856" fmla="*/ 6210274 w 6891715"/>
                <a:gd name="connsiteY3856" fmla="*/ 4832770 h 6367455"/>
                <a:gd name="connsiteX3857" fmla="*/ 6222659 w 6891715"/>
                <a:gd name="connsiteY3857" fmla="*/ 4840389 h 6367455"/>
                <a:gd name="connsiteX3858" fmla="*/ 6215990 w 6891715"/>
                <a:gd name="connsiteY3858" fmla="*/ 4849594 h 6367455"/>
                <a:gd name="connsiteX3859" fmla="*/ 6210591 w 6891715"/>
                <a:gd name="connsiteY3859" fmla="*/ 4852769 h 6367455"/>
                <a:gd name="connsiteX3860" fmla="*/ 6213767 w 6891715"/>
                <a:gd name="connsiteY3860" fmla="*/ 4861340 h 6367455"/>
                <a:gd name="connsiteX3861" fmla="*/ 6204558 w 6891715"/>
                <a:gd name="connsiteY3861" fmla="*/ 4877847 h 6367455"/>
                <a:gd name="connsiteX3862" fmla="*/ 6200747 w 6891715"/>
                <a:gd name="connsiteY3862" fmla="*/ 4872133 h 6367455"/>
                <a:gd name="connsiteX3863" fmla="*/ 6195666 w 6891715"/>
                <a:gd name="connsiteY3863" fmla="*/ 4852134 h 6367455"/>
                <a:gd name="connsiteX3864" fmla="*/ 6187410 w 6891715"/>
                <a:gd name="connsiteY3864" fmla="*/ 4861657 h 6367455"/>
                <a:gd name="connsiteX3865" fmla="*/ 6179154 w 6891715"/>
                <a:gd name="connsiteY3865" fmla="*/ 4880386 h 6367455"/>
                <a:gd name="connsiteX3866" fmla="*/ 6191538 w 6891715"/>
                <a:gd name="connsiteY3866" fmla="*/ 4903877 h 6367455"/>
                <a:gd name="connsiteX3867" fmla="*/ 6190268 w 6891715"/>
                <a:gd name="connsiteY3867" fmla="*/ 4915305 h 6367455"/>
                <a:gd name="connsiteX3868" fmla="*/ 6178201 w 6891715"/>
                <a:gd name="connsiteY3868" fmla="*/ 4924510 h 6367455"/>
                <a:gd name="connsiteX3869" fmla="*/ 6178519 w 6891715"/>
                <a:gd name="connsiteY3869" fmla="*/ 4914035 h 6367455"/>
                <a:gd name="connsiteX3870" fmla="*/ 6176296 w 6891715"/>
                <a:gd name="connsiteY3870" fmla="*/ 4909591 h 6367455"/>
                <a:gd name="connsiteX3871" fmla="*/ 6160418 w 6891715"/>
                <a:gd name="connsiteY3871" fmla="*/ 4917844 h 6367455"/>
                <a:gd name="connsiteX3872" fmla="*/ 6158830 w 6891715"/>
                <a:gd name="connsiteY3872" fmla="*/ 4927050 h 6367455"/>
                <a:gd name="connsiteX3873" fmla="*/ 6158513 w 6891715"/>
                <a:gd name="connsiteY3873" fmla="*/ 4934034 h 6367455"/>
                <a:gd name="connsiteX3874" fmla="*/ 6158513 w 6891715"/>
                <a:gd name="connsiteY3874" fmla="*/ 4936891 h 6367455"/>
                <a:gd name="connsiteX3875" fmla="*/ 6158513 w 6891715"/>
                <a:gd name="connsiteY3875" fmla="*/ 4938795 h 6367455"/>
                <a:gd name="connsiteX3876" fmla="*/ 6161688 w 6891715"/>
                <a:gd name="connsiteY3876" fmla="*/ 4947366 h 6367455"/>
                <a:gd name="connsiteX3877" fmla="*/ 6154067 w 6891715"/>
                <a:gd name="connsiteY3877" fmla="*/ 4956572 h 6367455"/>
                <a:gd name="connsiteX3878" fmla="*/ 6141365 w 6891715"/>
                <a:gd name="connsiteY3878" fmla="*/ 4963556 h 6367455"/>
                <a:gd name="connsiteX3879" fmla="*/ 6135649 w 6891715"/>
                <a:gd name="connsiteY3879" fmla="*/ 4978475 h 6367455"/>
                <a:gd name="connsiteX3880" fmla="*/ 6122312 w 6891715"/>
                <a:gd name="connsiteY3880" fmla="*/ 4993712 h 6367455"/>
                <a:gd name="connsiteX3881" fmla="*/ 6129933 w 6891715"/>
                <a:gd name="connsiteY3881" fmla="*/ 5024187 h 6367455"/>
                <a:gd name="connsiteX3882" fmla="*/ 6136919 w 6891715"/>
                <a:gd name="connsiteY3882" fmla="*/ 5038472 h 6367455"/>
                <a:gd name="connsiteX3883" fmla="*/ 6148668 w 6891715"/>
                <a:gd name="connsiteY3883" fmla="*/ 5036250 h 6367455"/>
                <a:gd name="connsiteX3884" fmla="*/ 6154384 w 6891715"/>
                <a:gd name="connsiteY3884" fmla="*/ 5027044 h 6367455"/>
                <a:gd name="connsiteX3885" fmla="*/ 6170897 w 6891715"/>
                <a:gd name="connsiteY3885" fmla="*/ 5030853 h 6367455"/>
                <a:gd name="connsiteX3886" fmla="*/ 6175661 w 6891715"/>
                <a:gd name="connsiteY3886" fmla="*/ 5059423 h 6367455"/>
                <a:gd name="connsiteX3887" fmla="*/ 6177248 w 6891715"/>
                <a:gd name="connsiteY3887" fmla="*/ 5069898 h 6367455"/>
                <a:gd name="connsiteX3888" fmla="*/ 6190268 w 6891715"/>
                <a:gd name="connsiteY3888" fmla="*/ 5079739 h 6367455"/>
                <a:gd name="connsiteX3889" fmla="*/ 6194396 w 6891715"/>
                <a:gd name="connsiteY3889" fmla="*/ 5079739 h 6367455"/>
                <a:gd name="connsiteX3890" fmla="*/ 6197254 w 6891715"/>
                <a:gd name="connsiteY3890" fmla="*/ 5089262 h 6367455"/>
                <a:gd name="connsiteX3891" fmla="*/ 6190586 w 6891715"/>
                <a:gd name="connsiteY3891" fmla="*/ 5103864 h 6367455"/>
                <a:gd name="connsiteX3892" fmla="*/ 6188680 w 6891715"/>
                <a:gd name="connsiteY3892" fmla="*/ 5128307 h 6367455"/>
                <a:gd name="connsiteX3893" fmla="*/ 6195031 w 6891715"/>
                <a:gd name="connsiteY3893" fmla="*/ 5132434 h 6367455"/>
                <a:gd name="connsiteX3894" fmla="*/ 6206146 w 6891715"/>
                <a:gd name="connsiteY3894" fmla="*/ 5113705 h 6367455"/>
                <a:gd name="connsiteX3895" fmla="*/ 6212814 w 6891715"/>
                <a:gd name="connsiteY3895" fmla="*/ 5101325 h 6367455"/>
                <a:gd name="connsiteX3896" fmla="*/ 6214085 w 6891715"/>
                <a:gd name="connsiteY3896" fmla="*/ 5089897 h 6367455"/>
                <a:gd name="connsiteX3897" fmla="*/ 6218213 w 6891715"/>
                <a:gd name="connsiteY3897" fmla="*/ 5103547 h 6367455"/>
                <a:gd name="connsiteX3898" fmla="*/ 6212179 w 6891715"/>
                <a:gd name="connsiteY3898" fmla="*/ 5126403 h 6367455"/>
                <a:gd name="connsiteX3899" fmla="*/ 6204240 w 6891715"/>
                <a:gd name="connsiteY3899" fmla="*/ 5141957 h 6367455"/>
                <a:gd name="connsiteX3900" fmla="*/ 6206146 w 6891715"/>
                <a:gd name="connsiteY3900" fmla="*/ 5154972 h 6367455"/>
                <a:gd name="connsiteX3901" fmla="*/ 6212814 w 6891715"/>
                <a:gd name="connsiteY3901" fmla="*/ 5145767 h 6367455"/>
                <a:gd name="connsiteX3902" fmla="*/ 6213449 w 6891715"/>
                <a:gd name="connsiteY3902" fmla="*/ 5158464 h 6367455"/>
                <a:gd name="connsiteX3903" fmla="*/ 6203605 w 6891715"/>
                <a:gd name="connsiteY3903" fmla="*/ 5169575 h 6367455"/>
                <a:gd name="connsiteX3904" fmla="*/ 6197889 w 6891715"/>
                <a:gd name="connsiteY3904" fmla="*/ 5184177 h 6367455"/>
                <a:gd name="connsiteX3905" fmla="*/ 6202970 w 6891715"/>
                <a:gd name="connsiteY3905" fmla="*/ 5201319 h 6367455"/>
                <a:gd name="connsiteX3906" fmla="*/ 6235678 w 6891715"/>
                <a:gd name="connsiteY3906" fmla="*/ 5233698 h 6367455"/>
                <a:gd name="connsiteX3907" fmla="*/ 6249333 w 6891715"/>
                <a:gd name="connsiteY3907" fmla="*/ 5251157 h 6367455"/>
                <a:gd name="connsiteX3908" fmla="*/ 6260130 w 6891715"/>
                <a:gd name="connsiteY3908" fmla="*/ 5274330 h 6367455"/>
                <a:gd name="connsiteX3909" fmla="*/ 6275690 w 6891715"/>
                <a:gd name="connsiteY3909" fmla="*/ 5324168 h 6367455"/>
                <a:gd name="connsiteX3910" fmla="*/ 6291250 w 6891715"/>
                <a:gd name="connsiteY3910" fmla="*/ 5336232 h 6367455"/>
                <a:gd name="connsiteX3911" fmla="*/ 6303952 w 6891715"/>
                <a:gd name="connsiteY3911" fmla="*/ 5347977 h 6367455"/>
                <a:gd name="connsiteX3912" fmla="*/ 6297190 w 6891715"/>
                <a:gd name="connsiteY3912" fmla="*/ 5360853 h 6367455"/>
                <a:gd name="connsiteX3913" fmla="*/ 6297448 w 6891715"/>
                <a:gd name="connsiteY3913" fmla="*/ 5360940 h 6367455"/>
                <a:gd name="connsiteX3914" fmla="*/ 6303928 w 6891715"/>
                <a:gd name="connsiteY3914" fmla="*/ 5348597 h 6367455"/>
                <a:gd name="connsiteX3915" fmla="*/ 6326471 w 6891715"/>
                <a:gd name="connsiteY3915" fmla="*/ 5368282 h 6367455"/>
                <a:gd name="connsiteX3916" fmla="*/ 6343298 w 6891715"/>
                <a:gd name="connsiteY3916" fmla="*/ 5377172 h 6367455"/>
                <a:gd name="connsiteX3917" fmla="*/ 6352738 w 6891715"/>
                <a:gd name="connsiteY3917" fmla="*/ 5391437 h 6367455"/>
                <a:gd name="connsiteX3918" fmla="*/ 6270138 w 6891715"/>
                <a:gd name="connsiteY3918" fmla="*/ 5527402 h 6367455"/>
                <a:gd name="connsiteX3919" fmla="*/ 6157685 w 6891715"/>
                <a:gd name="connsiteY3919" fmla="*/ 5677783 h 6367455"/>
                <a:gd name="connsiteX3920" fmla="*/ 6151028 w 6891715"/>
                <a:gd name="connsiteY3920" fmla="*/ 5680333 h 6367455"/>
                <a:gd name="connsiteX3921" fmla="*/ 6151528 w 6891715"/>
                <a:gd name="connsiteY3921" fmla="*/ 5680898 h 6367455"/>
                <a:gd name="connsiteX3922" fmla="*/ 6124790 w 6891715"/>
                <a:gd name="connsiteY3922" fmla="*/ 5702235 h 6367455"/>
                <a:gd name="connsiteX3923" fmla="*/ 6108874 w 6891715"/>
                <a:gd name="connsiteY3923" fmla="*/ 5721342 h 6367455"/>
                <a:gd name="connsiteX3924" fmla="*/ 6108664 w 6891715"/>
                <a:gd name="connsiteY3924" fmla="*/ 5720387 h 6367455"/>
                <a:gd name="connsiteX3925" fmla="*/ 6071278 w 6891715"/>
                <a:gd name="connsiteY3925" fmla="*/ 5721342 h 6367455"/>
                <a:gd name="connsiteX3926" fmla="*/ 6010443 w 6891715"/>
                <a:gd name="connsiteY3926" fmla="*/ 5705105 h 6367455"/>
                <a:gd name="connsiteX3927" fmla="*/ 5965134 w 6891715"/>
                <a:gd name="connsiteY3927" fmla="*/ 5657668 h 6367455"/>
                <a:gd name="connsiteX3928" fmla="*/ 5954821 w 6891715"/>
                <a:gd name="connsiteY3928" fmla="*/ 5617474 h 6367455"/>
                <a:gd name="connsiteX3929" fmla="*/ 5954631 w 6891715"/>
                <a:gd name="connsiteY3929" fmla="*/ 5617583 h 6367455"/>
                <a:gd name="connsiteX3930" fmla="*/ 5954678 w 6891715"/>
                <a:gd name="connsiteY3930" fmla="*/ 5617604 h 6367455"/>
                <a:gd name="connsiteX3931" fmla="*/ 5954550 w 6891715"/>
                <a:gd name="connsiteY3931" fmla="*/ 5617629 h 6367455"/>
                <a:gd name="connsiteX3932" fmla="*/ 5954176 w 6891715"/>
                <a:gd name="connsiteY3932" fmla="*/ 5617843 h 6367455"/>
                <a:gd name="connsiteX3933" fmla="*/ 5953959 w 6891715"/>
                <a:gd name="connsiteY3933" fmla="*/ 5617746 h 6367455"/>
                <a:gd name="connsiteX3934" fmla="*/ 5903234 w 6891715"/>
                <a:gd name="connsiteY3934" fmla="*/ 5627755 h 6367455"/>
                <a:gd name="connsiteX3935" fmla="*/ 5903869 w 6891715"/>
                <a:gd name="connsiteY3935" fmla="*/ 5633783 h 6367455"/>
                <a:gd name="connsiteX3936" fmla="*/ 5906092 w 6891715"/>
                <a:gd name="connsiteY3936" fmla="*/ 5648375 h 6367455"/>
                <a:gd name="connsiteX3937" fmla="*/ 5907044 w 6891715"/>
                <a:gd name="connsiteY3937" fmla="*/ 5656623 h 6367455"/>
                <a:gd name="connsiteX3938" fmla="*/ 5908632 w 6891715"/>
                <a:gd name="connsiteY3938" fmla="*/ 5664871 h 6367455"/>
                <a:gd name="connsiteX3939" fmla="*/ 5910220 w 6891715"/>
                <a:gd name="connsiteY3939" fmla="*/ 5671850 h 6367455"/>
                <a:gd name="connsiteX3940" fmla="*/ 5911808 w 6891715"/>
                <a:gd name="connsiteY3940" fmla="*/ 5677243 h 6367455"/>
                <a:gd name="connsiteX3941" fmla="*/ 5914031 w 6891715"/>
                <a:gd name="connsiteY3941" fmla="*/ 5683270 h 6367455"/>
                <a:gd name="connsiteX3942" fmla="*/ 5916253 w 6891715"/>
                <a:gd name="connsiteY3942" fmla="*/ 5691835 h 6367455"/>
                <a:gd name="connsiteX3943" fmla="*/ 5919111 w 6891715"/>
                <a:gd name="connsiteY3943" fmla="*/ 5701987 h 6367455"/>
                <a:gd name="connsiteX3944" fmla="*/ 5921017 w 6891715"/>
                <a:gd name="connsiteY3944" fmla="*/ 5712772 h 6367455"/>
                <a:gd name="connsiteX3945" fmla="*/ 5923240 w 6891715"/>
                <a:gd name="connsiteY3945" fmla="*/ 5723558 h 6367455"/>
                <a:gd name="connsiteX3946" fmla="*/ 5925145 w 6891715"/>
                <a:gd name="connsiteY3946" fmla="*/ 5733075 h 6367455"/>
                <a:gd name="connsiteX3947" fmla="*/ 5925780 w 6891715"/>
                <a:gd name="connsiteY3947" fmla="*/ 5740371 h 6367455"/>
                <a:gd name="connsiteX3948" fmla="*/ 5925780 w 6891715"/>
                <a:gd name="connsiteY3948" fmla="*/ 5743226 h 6367455"/>
                <a:gd name="connsiteX3949" fmla="*/ 5925463 w 6891715"/>
                <a:gd name="connsiteY3949" fmla="*/ 5745130 h 6367455"/>
                <a:gd name="connsiteX3950" fmla="*/ 5924828 w 6891715"/>
                <a:gd name="connsiteY3950" fmla="*/ 5749888 h 6367455"/>
                <a:gd name="connsiteX3951" fmla="*/ 5923875 w 6891715"/>
                <a:gd name="connsiteY3951" fmla="*/ 5758453 h 6367455"/>
                <a:gd name="connsiteX3952" fmla="*/ 5923240 w 6891715"/>
                <a:gd name="connsiteY3952" fmla="*/ 5769874 h 6367455"/>
                <a:gd name="connsiteX3953" fmla="*/ 5922605 w 6891715"/>
                <a:gd name="connsiteY3953" fmla="*/ 5782563 h 6367455"/>
                <a:gd name="connsiteX3954" fmla="*/ 5922605 w 6891715"/>
                <a:gd name="connsiteY3954" fmla="*/ 5795252 h 6367455"/>
                <a:gd name="connsiteX3955" fmla="*/ 5922287 w 6891715"/>
                <a:gd name="connsiteY3955" fmla="*/ 5806989 h 6367455"/>
                <a:gd name="connsiteX3956" fmla="*/ 5922605 w 6891715"/>
                <a:gd name="connsiteY3956" fmla="*/ 5816189 h 6367455"/>
                <a:gd name="connsiteX3957" fmla="*/ 5922922 w 6891715"/>
                <a:gd name="connsiteY3957" fmla="*/ 5819361 h 6367455"/>
                <a:gd name="connsiteX3958" fmla="*/ 5923240 w 6891715"/>
                <a:gd name="connsiteY3958" fmla="*/ 5821899 h 6367455"/>
                <a:gd name="connsiteX3959" fmla="*/ 5924192 w 6891715"/>
                <a:gd name="connsiteY3959" fmla="*/ 5826975 h 6367455"/>
                <a:gd name="connsiteX3960" fmla="*/ 5925463 w 6891715"/>
                <a:gd name="connsiteY3960" fmla="*/ 5836175 h 6367455"/>
                <a:gd name="connsiteX3961" fmla="*/ 5928321 w 6891715"/>
                <a:gd name="connsiteY3961" fmla="*/ 5859015 h 6367455"/>
                <a:gd name="connsiteX3962" fmla="*/ 5931496 w 6891715"/>
                <a:gd name="connsiteY3962" fmla="*/ 5889786 h 6367455"/>
                <a:gd name="connsiteX3963" fmla="*/ 5891802 w 6891715"/>
                <a:gd name="connsiteY3963" fmla="*/ 5911675 h 6367455"/>
                <a:gd name="connsiteX3964" fmla="*/ 5867985 w 6891715"/>
                <a:gd name="connsiteY3964" fmla="*/ 5892007 h 6367455"/>
                <a:gd name="connsiteX3965" fmla="*/ 5834006 w 6891715"/>
                <a:gd name="connsiteY3965" fmla="*/ 5896131 h 6367455"/>
                <a:gd name="connsiteX3966" fmla="*/ 5807014 w 6891715"/>
                <a:gd name="connsiteY3966" fmla="*/ 5906282 h 6367455"/>
                <a:gd name="connsiteX3967" fmla="*/ 5779387 w 6891715"/>
                <a:gd name="connsiteY3967" fmla="*/ 5900572 h 6367455"/>
                <a:gd name="connsiteX3968" fmla="*/ 5720956 w 6891715"/>
                <a:gd name="connsiteY3968" fmla="*/ 5935467 h 6367455"/>
                <a:gd name="connsiteX3969" fmla="*/ 5698092 w 6891715"/>
                <a:gd name="connsiteY3969" fmla="*/ 5915164 h 6367455"/>
                <a:gd name="connsiteX3970" fmla="*/ 5652047 w 6891715"/>
                <a:gd name="connsiteY3970" fmla="*/ 5929440 h 6367455"/>
                <a:gd name="connsiteX3971" fmla="*/ 5585360 w 6891715"/>
                <a:gd name="connsiteY3971" fmla="*/ 5938322 h 6367455"/>
                <a:gd name="connsiteX3972" fmla="*/ 5474215 w 6891715"/>
                <a:gd name="connsiteY3972" fmla="*/ 5985272 h 6367455"/>
                <a:gd name="connsiteX3973" fmla="*/ 5431027 w 6891715"/>
                <a:gd name="connsiteY3973" fmla="*/ 5995741 h 6367455"/>
                <a:gd name="connsiteX3974" fmla="*/ 5379583 w 6891715"/>
                <a:gd name="connsiteY3974" fmla="*/ 5956721 h 6367455"/>
                <a:gd name="connsiteX3975" fmla="*/ 5337983 w 6891715"/>
                <a:gd name="connsiteY3975" fmla="*/ 5954818 h 6367455"/>
                <a:gd name="connsiteX3976" fmla="*/ 5261452 w 6891715"/>
                <a:gd name="connsiteY3976" fmla="*/ 5985907 h 6367455"/>
                <a:gd name="connsiteX3977" fmla="*/ 5234142 w 6891715"/>
                <a:gd name="connsiteY3977" fmla="*/ 5983369 h 6367455"/>
                <a:gd name="connsiteX3978" fmla="*/ 5210961 w 6891715"/>
                <a:gd name="connsiteY3978" fmla="*/ 5957356 h 6367455"/>
                <a:gd name="connsiteX3979" fmla="*/ 5197623 w 6891715"/>
                <a:gd name="connsiteY3979" fmla="*/ 5967824 h 6367455"/>
                <a:gd name="connsiteX3980" fmla="*/ 5173489 w 6891715"/>
                <a:gd name="connsiteY3980" fmla="*/ 5994154 h 6367455"/>
                <a:gd name="connsiteX3981" fmla="*/ 5174759 w 6891715"/>
                <a:gd name="connsiteY3981" fmla="*/ 6030953 h 6367455"/>
                <a:gd name="connsiteX3982" fmla="*/ 5150625 w 6891715"/>
                <a:gd name="connsiteY3982" fmla="*/ 6049987 h 6367455"/>
                <a:gd name="connsiteX3983" fmla="*/ 5148720 w 6891715"/>
                <a:gd name="connsiteY3983" fmla="*/ 6075682 h 6367455"/>
                <a:gd name="connsiteX3984" fmla="*/ 5130619 w 6891715"/>
                <a:gd name="connsiteY3984" fmla="*/ 6078855 h 6367455"/>
                <a:gd name="connsiteX3985" fmla="*/ 5123633 w 6891715"/>
                <a:gd name="connsiteY3985" fmla="*/ 6088054 h 6367455"/>
                <a:gd name="connsiteX3986" fmla="*/ 5108708 w 6891715"/>
                <a:gd name="connsiteY3986" fmla="*/ 6085834 h 6367455"/>
                <a:gd name="connsiteX3987" fmla="*/ 5112518 w 6891715"/>
                <a:gd name="connsiteY3987" fmla="*/ 6077903 h 6367455"/>
                <a:gd name="connsiteX3988" fmla="*/ 5105214 w 6891715"/>
                <a:gd name="connsiteY3988" fmla="*/ 6066483 h 6367455"/>
                <a:gd name="connsiteX3989" fmla="*/ 5097911 w 6891715"/>
                <a:gd name="connsiteY3989" fmla="*/ 6052842 h 6367455"/>
                <a:gd name="connsiteX3990" fmla="*/ 5104897 w 6891715"/>
                <a:gd name="connsiteY3990" fmla="*/ 6028415 h 6367455"/>
                <a:gd name="connsiteX3991" fmla="*/ 5133159 w 6891715"/>
                <a:gd name="connsiteY3991" fmla="*/ 6005257 h 6367455"/>
                <a:gd name="connsiteX3992" fmla="*/ 5134112 w 6891715"/>
                <a:gd name="connsiteY3992" fmla="*/ 5986224 h 6367455"/>
                <a:gd name="connsiteX3993" fmla="*/ 5116329 w 6891715"/>
                <a:gd name="connsiteY3993" fmla="*/ 5973852 h 6367455"/>
                <a:gd name="connsiteX3994" fmla="*/ 5093782 w 6891715"/>
                <a:gd name="connsiteY3994" fmla="*/ 5989713 h 6367455"/>
                <a:gd name="connsiteX3995" fmla="*/ 5084573 w 6891715"/>
                <a:gd name="connsiteY3995" fmla="*/ 6005575 h 6367455"/>
                <a:gd name="connsiteX3996" fmla="*/ 5073141 w 6891715"/>
                <a:gd name="connsiteY3996" fmla="*/ 6016043 h 6367455"/>
                <a:gd name="connsiteX3997" fmla="*/ 5035987 w 6891715"/>
                <a:gd name="connsiteY3997" fmla="*/ 6013505 h 6367455"/>
                <a:gd name="connsiteX3998" fmla="*/ 5021062 w 6891715"/>
                <a:gd name="connsiteY3998" fmla="*/ 5997644 h 6367455"/>
                <a:gd name="connsiteX3999" fmla="*/ 4988036 w 6891715"/>
                <a:gd name="connsiteY3999" fmla="*/ 5989713 h 6367455"/>
                <a:gd name="connsiteX4000" fmla="*/ 4966125 w 6891715"/>
                <a:gd name="connsiteY4000" fmla="*/ 6007795 h 6367455"/>
                <a:gd name="connsiteX4001" fmla="*/ 4944848 w 6891715"/>
                <a:gd name="connsiteY4001" fmla="*/ 6018264 h 6367455"/>
                <a:gd name="connsiteX4002" fmla="*/ 4934687 w 6891715"/>
                <a:gd name="connsiteY4002" fmla="*/ 6043642 h 6367455"/>
                <a:gd name="connsiteX4003" fmla="*/ 4913410 w 6891715"/>
                <a:gd name="connsiteY4003" fmla="*/ 6049035 h 6367455"/>
                <a:gd name="connsiteX4004" fmla="*/ 4903249 w 6891715"/>
                <a:gd name="connsiteY4004" fmla="*/ 6067117 h 6367455"/>
                <a:gd name="connsiteX4005" fmla="*/ 4857520 w 6891715"/>
                <a:gd name="connsiteY4005" fmla="*/ 6070607 h 6367455"/>
                <a:gd name="connsiteX4006" fmla="*/ 4836562 w 6891715"/>
                <a:gd name="connsiteY4006" fmla="*/ 6068703 h 6367455"/>
                <a:gd name="connsiteX4007" fmla="*/ 4823859 w 6891715"/>
                <a:gd name="connsiteY4007" fmla="*/ 6077268 h 6367455"/>
                <a:gd name="connsiteX4008" fmla="*/ 4801630 w 6891715"/>
                <a:gd name="connsiteY4008" fmla="*/ 6085199 h 6367455"/>
                <a:gd name="connsiteX4009" fmla="*/ 4774003 w 6891715"/>
                <a:gd name="connsiteY4009" fmla="*/ 6068386 h 6367455"/>
                <a:gd name="connsiteX4010" fmla="*/ 4750821 w 6891715"/>
                <a:gd name="connsiteY4010" fmla="*/ 6037932 h 6367455"/>
                <a:gd name="connsiteX4011" fmla="*/ 4727957 w 6891715"/>
                <a:gd name="connsiteY4011" fmla="*/ 6027781 h 6367455"/>
                <a:gd name="connsiteX4012" fmla="*/ 4707951 w 6891715"/>
                <a:gd name="connsiteY4012" fmla="*/ 6010968 h 6367455"/>
                <a:gd name="connsiteX4013" fmla="*/ 4689851 w 6891715"/>
                <a:gd name="connsiteY4013" fmla="*/ 6006844 h 6367455"/>
                <a:gd name="connsiteX4014" fmla="*/ 4665399 w 6891715"/>
                <a:gd name="connsiteY4014" fmla="*/ 5992568 h 6367455"/>
                <a:gd name="connsiteX4015" fmla="*/ 4627292 w 6891715"/>
                <a:gd name="connsiteY4015" fmla="*/ 5989713 h 6367455"/>
                <a:gd name="connsiteX4016" fmla="*/ 4610462 w 6891715"/>
                <a:gd name="connsiteY4016" fmla="*/ 6002402 h 6367455"/>
                <a:gd name="connsiteX4017" fmla="*/ 4606333 w 6891715"/>
                <a:gd name="connsiteY4017" fmla="*/ 6020484 h 6367455"/>
                <a:gd name="connsiteX4018" fmla="*/ 4605698 w 6891715"/>
                <a:gd name="connsiteY4018" fmla="*/ 6034125 h 6367455"/>
                <a:gd name="connsiteX4019" fmla="*/ 4582517 w 6891715"/>
                <a:gd name="connsiteY4019" fmla="*/ 6058552 h 6367455"/>
                <a:gd name="connsiteX4020" fmla="*/ 4568862 w 6891715"/>
                <a:gd name="connsiteY4020" fmla="*/ 6058552 h 6367455"/>
                <a:gd name="connsiteX4021" fmla="*/ 4569497 w 6891715"/>
                <a:gd name="connsiteY4021" fmla="*/ 6051256 h 6367455"/>
                <a:gd name="connsiteX4022" fmla="*/ 4563463 w 6891715"/>
                <a:gd name="connsiteY4022" fmla="*/ 6051256 h 6367455"/>
                <a:gd name="connsiteX4023" fmla="*/ 4557112 w 6891715"/>
                <a:gd name="connsiteY4023" fmla="*/ 6066165 h 6367455"/>
                <a:gd name="connsiteX4024" fmla="*/ 4544410 w 6891715"/>
                <a:gd name="connsiteY4024" fmla="*/ 6071241 h 6367455"/>
                <a:gd name="connsiteX4025" fmla="*/ 4526309 w 6891715"/>
                <a:gd name="connsiteY4025" fmla="*/ 6076951 h 6367455"/>
                <a:gd name="connsiteX4026" fmla="*/ 4501222 w 6891715"/>
                <a:gd name="connsiteY4026" fmla="*/ 6073144 h 6367455"/>
                <a:gd name="connsiteX4027" fmla="*/ 4480581 w 6891715"/>
                <a:gd name="connsiteY4027" fmla="*/ 6058235 h 6367455"/>
                <a:gd name="connsiteX4028" fmla="*/ 4455176 w 6891715"/>
                <a:gd name="connsiteY4028" fmla="*/ 6030319 h 6367455"/>
                <a:gd name="connsiteX4029" fmla="*/ 4452636 w 6891715"/>
                <a:gd name="connsiteY4029" fmla="*/ 6011285 h 6367455"/>
                <a:gd name="connsiteX4030" fmla="*/ 4435805 w 6891715"/>
                <a:gd name="connsiteY4030" fmla="*/ 6006209 h 6367455"/>
                <a:gd name="connsiteX4031" fmla="*/ 4440251 w 6891715"/>
                <a:gd name="connsiteY4031" fmla="*/ 6023974 h 6367455"/>
                <a:gd name="connsiteX4032" fmla="*/ 4422151 w 6891715"/>
                <a:gd name="connsiteY4032" fmla="*/ 6025243 h 6367455"/>
                <a:gd name="connsiteX4033" fmla="*/ 4409448 w 6891715"/>
                <a:gd name="connsiteY4033" fmla="*/ 6012554 h 6367455"/>
                <a:gd name="connsiteX4034" fmla="*/ 4402144 w 6891715"/>
                <a:gd name="connsiteY4034" fmla="*/ 5999230 h 6367455"/>
                <a:gd name="connsiteX4035" fmla="*/ 4394841 w 6891715"/>
                <a:gd name="connsiteY4035" fmla="*/ 6000182 h 6367455"/>
                <a:gd name="connsiteX4036" fmla="*/ 4383091 w 6891715"/>
                <a:gd name="connsiteY4036" fmla="*/ 5992886 h 6367455"/>
                <a:gd name="connsiteX4037" fmla="*/ 4374517 w 6891715"/>
                <a:gd name="connsiteY4037" fmla="*/ 6004623 h 6367455"/>
                <a:gd name="connsiteX4038" fmla="*/ 4377693 w 6891715"/>
                <a:gd name="connsiteY4038" fmla="*/ 6021436 h 6367455"/>
                <a:gd name="connsiteX4039" fmla="*/ 4365308 w 6891715"/>
                <a:gd name="connsiteY4039" fmla="*/ 6035394 h 6367455"/>
                <a:gd name="connsiteX4040" fmla="*/ 4358957 w 6891715"/>
                <a:gd name="connsiteY4040" fmla="*/ 6041739 h 6367455"/>
                <a:gd name="connsiteX4041" fmla="*/ 4352606 w 6891715"/>
                <a:gd name="connsiteY4041" fmla="*/ 6040470 h 6367455"/>
                <a:gd name="connsiteX4042" fmla="*/ 4361180 w 6891715"/>
                <a:gd name="connsiteY4042" fmla="*/ 6029050 h 6367455"/>
                <a:gd name="connsiteX4043" fmla="*/ 4355781 w 6891715"/>
                <a:gd name="connsiteY4043" fmla="*/ 6026829 h 6367455"/>
                <a:gd name="connsiteX4044" fmla="*/ 4347207 w 6891715"/>
                <a:gd name="connsiteY4044" fmla="*/ 6033174 h 6367455"/>
                <a:gd name="connsiteX4045" fmla="*/ 4347207 w 6891715"/>
                <a:gd name="connsiteY4045" fmla="*/ 6019850 h 6367455"/>
                <a:gd name="connsiteX4046" fmla="*/ 4356416 w 6891715"/>
                <a:gd name="connsiteY4046" fmla="*/ 6010016 h 6367455"/>
                <a:gd name="connsiteX4047" fmla="*/ 4353241 w 6891715"/>
                <a:gd name="connsiteY4047" fmla="*/ 6008113 h 6367455"/>
                <a:gd name="connsiteX4048" fmla="*/ 4334187 w 6891715"/>
                <a:gd name="connsiteY4048" fmla="*/ 6009064 h 6367455"/>
                <a:gd name="connsiteX4049" fmla="*/ 4319580 w 6891715"/>
                <a:gd name="connsiteY4049" fmla="*/ 6020802 h 6367455"/>
                <a:gd name="connsiteX4050" fmla="*/ 4303702 w 6891715"/>
                <a:gd name="connsiteY4050" fmla="*/ 6016995 h 6367455"/>
                <a:gd name="connsiteX4051" fmla="*/ 4298304 w 6891715"/>
                <a:gd name="connsiteY4051" fmla="*/ 6022071 h 6367455"/>
                <a:gd name="connsiteX4052" fmla="*/ 4293223 w 6891715"/>
                <a:gd name="connsiteY4052" fmla="*/ 6018898 h 6367455"/>
                <a:gd name="connsiteX4053" fmla="*/ 4293223 w 6891715"/>
                <a:gd name="connsiteY4053" fmla="*/ 6010650 h 6367455"/>
                <a:gd name="connsiteX4054" fmla="*/ 4303384 w 6891715"/>
                <a:gd name="connsiteY4054" fmla="*/ 6002085 h 6367455"/>
                <a:gd name="connsiteX4055" fmla="*/ 4318310 w 6891715"/>
                <a:gd name="connsiteY4055" fmla="*/ 6001134 h 6367455"/>
                <a:gd name="connsiteX4056" fmla="*/ 4331965 w 6891715"/>
                <a:gd name="connsiteY4056" fmla="*/ 6001768 h 6367455"/>
                <a:gd name="connsiteX4057" fmla="*/ 4349113 w 6891715"/>
                <a:gd name="connsiteY4057" fmla="*/ 6003671 h 6367455"/>
                <a:gd name="connsiteX4058" fmla="*/ 4354511 w 6891715"/>
                <a:gd name="connsiteY4058" fmla="*/ 5993203 h 6367455"/>
                <a:gd name="connsiteX4059" fmla="*/ 4349113 w 6891715"/>
                <a:gd name="connsiteY4059" fmla="*/ 5983686 h 6367455"/>
                <a:gd name="connsiteX4060" fmla="*/ 4356099 w 6891715"/>
                <a:gd name="connsiteY4060" fmla="*/ 5978293 h 6367455"/>
                <a:gd name="connsiteX4061" fmla="*/ 4363720 w 6891715"/>
                <a:gd name="connsiteY4061" fmla="*/ 5982734 h 6367455"/>
                <a:gd name="connsiteX4062" fmla="*/ 4371977 w 6891715"/>
                <a:gd name="connsiteY4062" fmla="*/ 5974169 h 6367455"/>
                <a:gd name="connsiteX4063" fmla="*/ 4387854 w 6891715"/>
                <a:gd name="connsiteY4063" fmla="*/ 5968776 h 6367455"/>
                <a:gd name="connsiteX4064" fmla="*/ 4386902 w 6891715"/>
                <a:gd name="connsiteY4064" fmla="*/ 5965604 h 6367455"/>
                <a:gd name="connsiteX4065" fmla="*/ 4356099 w 6891715"/>
                <a:gd name="connsiteY4065" fmla="*/ 5966556 h 6367455"/>
                <a:gd name="connsiteX4066" fmla="*/ 4343397 w 6891715"/>
                <a:gd name="connsiteY4066" fmla="*/ 5965921 h 6367455"/>
                <a:gd name="connsiteX4067" fmla="*/ 4334823 w 6891715"/>
                <a:gd name="connsiteY4067" fmla="*/ 5975438 h 6367455"/>
                <a:gd name="connsiteX4068" fmla="*/ 4331012 w 6891715"/>
                <a:gd name="connsiteY4068" fmla="*/ 5976707 h 6367455"/>
                <a:gd name="connsiteX4069" fmla="*/ 4322438 w 6891715"/>
                <a:gd name="connsiteY4069" fmla="*/ 5976707 h 6367455"/>
                <a:gd name="connsiteX4070" fmla="*/ 4312911 w 6891715"/>
                <a:gd name="connsiteY4070" fmla="*/ 5972266 h 6367455"/>
                <a:gd name="connsiteX4071" fmla="*/ 4303384 w 6891715"/>
                <a:gd name="connsiteY4071" fmla="*/ 5973852 h 6367455"/>
                <a:gd name="connsiteX4072" fmla="*/ 4292905 w 6891715"/>
                <a:gd name="connsiteY4072" fmla="*/ 5986541 h 6367455"/>
                <a:gd name="connsiteX4073" fmla="*/ 4285284 w 6891715"/>
                <a:gd name="connsiteY4073" fmla="*/ 5983369 h 6367455"/>
                <a:gd name="connsiteX4074" fmla="*/ 4281156 w 6891715"/>
                <a:gd name="connsiteY4074" fmla="*/ 5969411 h 6367455"/>
                <a:gd name="connsiteX4075" fmla="*/ 4285919 w 6891715"/>
                <a:gd name="connsiteY4075" fmla="*/ 5958942 h 6367455"/>
                <a:gd name="connsiteX4076" fmla="*/ 4303067 w 6891715"/>
                <a:gd name="connsiteY4076" fmla="*/ 5956721 h 6367455"/>
                <a:gd name="connsiteX4077" fmla="*/ 4308465 w 6891715"/>
                <a:gd name="connsiteY4077" fmla="*/ 5955770 h 6367455"/>
                <a:gd name="connsiteX4078" fmla="*/ 4308465 w 6891715"/>
                <a:gd name="connsiteY4078" fmla="*/ 5947205 h 6367455"/>
                <a:gd name="connsiteX4079" fmla="*/ 4309418 w 6891715"/>
                <a:gd name="connsiteY4079" fmla="*/ 5937688 h 6367455"/>
                <a:gd name="connsiteX4080" fmla="*/ 4298939 w 6891715"/>
                <a:gd name="connsiteY4080" fmla="*/ 5937688 h 6367455"/>
                <a:gd name="connsiteX4081" fmla="*/ 4293540 w 6891715"/>
                <a:gd name="connsiteY4081" fmla="*/ 5939274 h 6367455"/>
                <a:gd name="connsiteX4082" fmla="*/ 4281791 w 6891715"/>
                <a:gd name="connsiteY4082" fmla="*/ 5928488 h 6367455"/>
                <a:gd name="connsiteX4083" fmla="*/ 4280838 w 6891715"/>
                <a:gd name="connsiteY4083" fmla="*/ 5918971 h 6367455"/>
                <a:gd name="connsiteX4084" fmla="*/ 4277345 w 6891715"/>
                <a:gd name="connsiteY4084" fmla="*/ 5909772 h 6367455"/>
                <a:gd name="connsiteX4085" fmla="*/ 4262420 w 6891715"/>
                <a:gd name="connsiteY4085" fmla="*/ 5897082 h 6367455"/>
                <a:gd name="connsiteX4086" fmla="*/ 4267818 w 6891715"/>
                <a:gd name="connsiteY4086" fmla="*/ 5891690 h 6367455"/>
                <a:gd name="connsiteX4087" fmla="*/ 4276075 w 6891715"/>
                <a:gd name="connsiteY4087" fmla="*/ 5896131 h 6367455"/>
                <a:gd name="connsiteX4088" fmla="*/ 4281473 w 6891715"/>
                <a:gd name="connsiteY4088" fmla="*/ 5884393 h 6367455"/>
                <a:gd name="connsiteX4089" fmla="*/ 4277027 w 6891715"/>
                <a:gd name="connsiteY4089" fmla="*/ 5870435 h 6367455"/>
                <a:gd name="connsiteX4090" fmla="*/ 4270359 w 6891715"/>
                <a:gd name="connsiteY4090" fmla="*/ 5863456 h 6367455"/>
                <a:gd name="connsiteX4091" fmla="*/ 4253528 w 6891715"/>
                <a:gd name="connsiteY4091" fmla="*/ 5853939 h 6367455"/>
                <a:gd name="connsiteX4092" fmla="*/ 4236380 w 6891715"/>
                <a:gd name="connsiteY4092" fmla="*/ 5828878 h 6367455"/>
                <a:gd name="connsiteX4093" fmla="*/ 4223678 w 6891715"/>
                <a:gd name="connsiteY4093" fmla="*/ 5829195 h 6367455"/>
                <a:gd name="connsiteX4094" fmla="*/ 4219550 w 6891715"/>
                <a:gd name="connsiteY4094" fmla="*/ 5843788 h 6367455"/>
                <a:gd name="connsiteX4095" fmla="*/ 4212246 w 6891715"/>
                <a:gd name="connsiteY4095" fmla="*/ 5840933 h 6367455"/>
                <a:gd name="connsiteX4096" fmla="*/ 4197321 w 6891715"/>
                <a:gd name="connsiteY4096" fmla="*/ 5826975 h 6367455"/>
                <a:gd name="connsiteX4097" fmla="*/ 4182395 w 6891715"/>
                <a:gd name="connsiteY4097" fmla="*/ 5823168 h 6367455"/>
                <a:gd name="connsiteX4098" fmla="*/ 4187476 w 6891715"/>
                <a:gd name="connsiteY4098" fmla="*/ 5806355 h 6367455"/>
                <a:gd name="connsiteX4099" fmla="*/ 4195733 w 6891715"/>
                <a:gd name="connsiteY4099" fmla="*/ 5808258 h 6367455"/>
                <a:gd name="connsiteX4100" fmla="*/ 4194145 w 6891715"/>
                <a:gd name="connsiteY4100" fmla="*/ 5814603 h 6367455"/>
                <a:gd name="connsiteX4101" fmla="*/ 4199226 w 6891715"/>
                <a:gd name="connsiteY4101" fmla="*/ 5816506 h 6367455"/>
                <a:gd name="connsiteX4102" fmla="*/ 4208435 w 6891715"/>
                <a:gd name="connsiteY4102" fmla="*/ 5805721 h 6367455"/>
                <a:gd name="connsiteX4103" fmla="*/ 4203354 w 6891715"/>
                <a:gd name="connsiteY4103" fmla="*/ 5798742 h 6367455"/>
                <a:gd name="connsiteX4104" fmla="*/ 4194780 w 6891715"/>
                <a:gd name="connsiteY4104" fmla="*/ 5794618 h 6367455"/>
                <a:gd name="connsiteX4105" fmla="*/ 4190652 w 6891715"/>
                <a:gd name="connsiteY4105" fmla="*/ 5777487 h 6367455"/>
                <a:gd name="connsiteX4106" fmla="*/ 4197956 w 6891715"/>
                <a:gd name="connsiteY4106" fmla="*/ 5775584 h 6367455"/>
                <a:gd name="connsiteX4107" fmla="*/ 4209388 w 6891715"/>
                <a:gd name="connsiteY4107" fmla="*/ 5778756 h 6367455"/>
                <a:gd name="connsiteX4108" fmla="*/ 4212881 w 6891715"/>
                <a:gd name="connsiteY4108" fmla="*/ 5790176 h 6367455"/>
                <a:gd name="connsiteX4109" fmla="*/ 4211611 w 6891715"/>
                <a:gd name="connsiteY4109" fmla="*/ 5800645 h 6367455"/>
                <a:gd name="connsiteX4110" fmla="*/ 4216056 w 6891715"/>
                <a:gd name="connsiteY4110" fmla="*/ 5809210 h 6367455"/>
                <a:gd name="connsiteX4111" fmla="*/ 4226536 w 6891715"/>
                <a:gd name="connsiteY4111" fmla="*/ 5812382 h 6367455"/>
                <a:gd name="connsiteX4112" fmla="*/ 4223360 w 6891715"/>
                <a:gd name="connsiteY4112" fmla="*/ 5800645 h 6367455"/>
                <a:gd name="connsiteX4113" fmla="*/ 4225583 w 6891715"/>
                <a:gd name="connsiteY4113" fmla="*/ 5795252 h 6367455"/>
                <a:gd name="connsiteX4114" fmla="*/ 4229711 w 6891715"/>
                <a:gd name="connsiteY4114" fmla="*/ 5798424 h 6367455"/>
                <a:gd name="connsiteX4115" fmla="*/ 4230982 w 6891715"/>
                <a:gd name="connsiteY4115" fmla="*/ 5812382 h 6367455"/>
                <a:gd name="connsiteX4116" fmla="*/ 4242414 w 6891715"/>
                <a:gd name="connsiteY4116" fmla="*/ 5805403 h 6367455"/>
                <a:gd name="connsiteX4117" fmla="*/ 4256386 w 6891715"/>
                <a:gd name="connsiteY4117" fmla="*/ 5807624 h 6367455"/>
                <a:gd name="connsiteX4118" fmla="*/ 4273217 w 6891715"/>
                <a:gd name="connsiteY4118" fmla="*/ 5807624 h 6367455"/>
                <a:gd name="connsiteX4119" fmla="*/ 4266865 w 6891715"/>
                <a:gd name="connsiteY4119" fmla="*/ 5799059 h 6367455"/>
                <a:gd name="connsiteX4120" fmla="*/ 4252258 w 6891715"/>
                <a:gd name="connsiteY4120" fmla="*/ 5798107 h 6367455"/>
                <a:gd name="connsiteX4121" fmla="*/ 4244637 w 6891715"/>
                <a:gd name="connsiteY4121" fmla="*/ 5797473 h 6367455"/>
                <a:gd name="connsiteX4122" fmla="*/ 4238285 w 6891715"/>
                <a:gd name="connsiteY4122" fmla="*/ 5789859 h 6367455"/>
                <a:gd name="connsiteX4123" fmla="*/ 4227488 w 6891715"/>
                <a:gd name="connsiteY4123" fmla="*/ 5772412 h 6367455"/>
                <a:gd name="connsiteX4124" fmla="*/ 4233840 w 6891715"/>
                <a:gd name="connsiteY4124" fmla="*/ 5763846 h 6367455"/>
                <a:gd name="connsiteX4125" fmla="*/ 4241143 w 6891715"/>
                <a:gd name="connsiteY4125" fmla="*/ 5767653 h 6367455"/>
                <a:gd name="connsiteX4126" fmla="*/ 4251623 w 6891715"/>
                <a:gd name="connsiteY4126" fmla="*/ 5754964 h 6367455"/>
                <a:gd name="connsiteX4127" fmla="*/ 4255751 w 6891715"/>
                <a:gd name="connsiteY4127" fmla="*/ 5744495 h 6367455"/>
                <a:gd name="connsiteX4128" fmla="*/ 4252575 w 6891715"/>
                <a:gd name="connsiteY4128" fmla="*/ 5740371 h 6367455"/>
                <a:gd name="connsiteX4129" fmla="*/ 4238603 w 6891715"/>
                <a:gd name="connsiteY4129" fmla="*/ 5746716 h 6367455"/>
                <a:gd name="connsiteX4130" fmla="*/ 4234475 w 6891715"/>
                <a:gd name="connsiteY4130" fmla="*/ 5742592 h 6367455"/>
                <a:gd name="connsiteX4131" fmla="*/ 4233204 w 6891715"/>
                <a:gd name="connsiteY4131" fmla="*/ 5727682 h 6367455"/>
                <a:gd name="connsiteX4132" fmla="*/ 4239873 w 6891715"/>
                <a:gd name="connsiteY4132" fmla="*/ 5720386 h 6367455"/>
                <a:gd name="connsiteX4133" fmla="*/ 4233204 w 6891715"/>
                <a:gd name="connsiteY4133" fmla="*/ 5713407 h 6367455"/>
                <a:gd name="connsiteX4134" fmla="*/ 4222725 w 6891715"/>
                <a:gd name="connsiteY4134" fmla="*/ 5707062 h 6367455"/>
                <a:gd name="connsiteX4135" fmla="*/ 4219232 w 6891715"/>
                <a:gd name="connsiteY4135" fmla="*/ 5699449 h 6367455"/>
                <a:gd name="connsiteX4136" fmla="*/ 4212881 w 6891715"/>
                <a:gd name="connsiteY4136" fmla="*/ 5699449 h 6367455"/>
                <a:gd name="connsiteX4137" fmla="*/ 4212881 w 6891715"/>
                <a:gd name="connsiteY4137" fmla="*/ 5690249 h 6367455"/>
                <a:gd name="connsiteX4138" fmla="*/ 4220185 w 6891715"/>
                <a:gd name="connsiteY4138" fmla="*/ 5690884 h 6367455"/>
                <a:gd name="connsiteX4139" fmla="*/ 4235110 w 6891715"/>
                <a:gd name="connsiteY4139" fmla="*/ 5686760 h 6367455"/>
                <a:gd name="connsiteX4140" fmla="*/ 4235110 w 6891715"/>
                <a:gd name="connsiteY4140" fmla="*/ 5682636 h 6367455"/>
                <a:gd name="connsiteX4141" fmla="*/ 4246859 w 6891715"/>
                <a:gd name="connsiteY4141" fmla="*/ 5681367 h 6367455"/>
                <a:gd name="connsiteX4142" fmla="*/ 4251623 w 6891715"/>
                <a:gd name="connsiteY4142" fmla="*/ 5673119 h 6367455"/>
                <a:gd name="connsiteX4143" fmla="*/ 4248447 w 6891715"/>
                <a:gd name="connsiteY4143" fmla="*/ 5663285 h 6367455"/>
                <a:gd name="connsiteX4144" fmla="*/ 4221455 w 6891715"/>
                <a:gd name="connsiteY4144" fmla="*/ 5672167 h 6367455"/>
                <a:gd name="connsiteX4145" fmla="*/ 4208435 w 6891715"/>
                <a:gd name="connsiteY4145" fmla="*/ 5672167 h 6367455"/>
                <a:gd name="connsiteX4146" fmla="*/ 4193827 w 6891715"/>
                <a:gd name="connsiteY4146" fmla="*/ 5671216 h 6367455"/>
                <a:gd name="connsiteX4147" fmla="*/ 4182078 w 6891715"/>
                <a:gd name="connsiteY4147" fmla="*/ 5684856 h 6367455"/>
                <a:gd name="connsiteX4148" fmla="*/ 4167153 w 6891715"/>
                <a:gd name="connsiteY4148" fmla="*/ 5685491 h 6367455"/>
                <a:gd name="connsiteX4149" fmla="*/ 4168105 w 6891715"/>
                <a:gd name="connsiteY4149" fmla="*/ 5672484 h 6367455"/>
                <a:gd name="connsiteX4150" fmla="*/ 4172551 w 6891715"/>
                <a:gd name="connsiteY4150" fmla="*/ 5665188 h 6367455"/>
                <a:gd name="connsiteX4151" fmla="*/ 4173504 w 6891715"/>
                <a:gd name="connsiteY4151" fmla="*/ 5651547 h 6367455"/>
                <a:gd name="connsiteX4152" fmla="*/ 4169058 w 6891715"/>
                <a:gd name="connsiteY4152" fmla="*/ 5637906 h 6367455"/>
                <a:gd name="connsiteX4153" fmla="*/ 4176362 w 6891715"/>
                <a:gd name="connsiteY4153" fmla="*/ 5618873 h 6367455"/>
                <a:gd name="connsiteX4154" fmla="*/ 4195098 w 6891715"/>
                <a:gd name="connsiteY4154" fmla="*/ 5603011 h 6367455"/>
                <a:gd name="connsiteX4155" fmla="*/ 4196050 w 6891715"/>
                <a:gd name="connsiteY4155" fmla="*/ 5595715 h 6367455"/>
                <a:gd name="connsiteX4156" fmla="*/ 4205260 w 6891715"/>
                <a:gd name="connsiteY4156" fmla="*/ 5583978 h 6367455"/>
                <a:gd name="connsiteX4157" fmla="*/ 4219232 w 6891715"/>
                <a:gd name="connsiteY4157" fmla="*/ 5580805 h 6367455"/>
                <a:gd name="connsiteX4158" fmla="*/ 4230982 w 6891715"/>
                <a:gd name="connsiteY4158" fmla="*/ 5565896 h 6367455"/>
                <a:gd name="connsiteX4159" fmla="*/ 4244637 w 6891715"/>
                <a:gd name="connsiteY4159" fmla="*/ 5563358 h 6367455"/>
                <a:gd name="connsiteX4160" fmla="*/ 4257021 w 6891715"/>
                <a:gd name="connsiteY4160" fmla="*/ 5561454 h 6367455"/>
                <a:gd name="connsiteX4161" fmla="*/ 4264643 w 6891715"/>
                <a:gd name="connsiteY4161" fmla="*/ 5553841 h 6367455"/>
                <a:gd name="connsiteX4162" fmla="*/ 4280520 w 6891715"/>
                <a:gd name="connsiteY4162" fmla="*/ 5557013 h 6367455"/>
                <a:gd name="connsiteX4163" fmla="*/ 4286872 w 6891715"/>
                <a:gd name="connsiteY4163" fmla="*/ 5570337 h 6367455"/>
                <a:gd name="connsiteX4164" fmla="*/ 4295128 w 6891715"/>
                <a:gd name="connsiteY4164" fmla="*/ 5575730 h 6367455"/>
                <a:gd name="connsiteX4165" fmla="*/ 4318627 w 6891715"/>
                <a:gd name="connsiteY4165" fmla="*/ 5575412 h 6367455"/>
                <a:gd name="connsiteX4166" fmla="*/ 4327201 w 6891715"/>
                <a:gd name="connsiteY4166" fmla="*/ 5566847 h 6367455"/>
                <a:gd name="connsiteX4167" fmla="*/ 4310053 w 6891715"/>
                <a:gd name="connsiteY4167" fmla="*/ 5556696 h 6367455"/>
                <a:gd name="connsiteX4168" fmla="*/ 4311323 w 6891715"/>
                <a:gd name="connsiteY4168" fmla="*/ 5550351 h 6367455"/>
                <a:gd name="connsiteX4169" fmla="*/ 4326884 w 6891715"/>
                <a:gd name="connsiteY4169" fmla="*/ 5547813 h 6367455"/>
                <a:gd name="connsiteX4170" fmla="*/ 4345937 w 6891715"/>
                <a:gd name="connsiteY4170" fmla="*/ 5550034 h 6367455"/>
                <a:gd name="connsiteX4171" fmla="*/ 4345302 w 6891715"/>
                <a:gd name="connsiteY4171" fmla="*/ 5558599 h 6367455"/>
                <a:gd name="connsiteX4172" fmla="*/ 4334505 w 6891715"/>
                <a:gd name="connsiteY4172" fmla="*/ 5560503 h 6367455"/>
                <a:gd name="connsiteX4173" fmla="*/ 4358957 w 6891715"/>
                <a:gd name="connsiteY4173" fmla="*/ 5572875 h 6367455"/>
                <a:gd name="connsiteX4174" fmla="*/ 4384361 w 6891715"/>
                <a:gd name="connsiteY4174" fmla="*/ 5570971 h 6367455"/>
                <a:gd name="connsiteX4175" fmla="*/ 4414847 w 6891715"/>
                <a:gd name="connsiteY4175" fmla="*/ 5562089 h 6367455"/>
                <a:gd name="connsiteX4176" fmla="*/ 4437076 w 6891715"/>
                <a:gd name="connsiteY4176" fmla="*/ 5559551 h 6367455"/>
                <a:gd name="connsiteX4177" fmla="*/ 4446602 w 6891715"/>
                <a:gd name="connsiteY4177" fmla="*/ 5562723 h 6367455"/>
                <a:gd name="connsiteX4178" fmla="*/ 4458352 w 6891715"/>
                <a:gd name="connsiteY4178" fmla="*/ 5562723 h 6367455"/>
                <a:gd name="connsiteX4179" fmla="*/ 4458034 w 6891715"/>
                <a:gd name="connsiteY4179" fmla="*/ 5550034 h 6367455"/>
                <a:gd name="connsiteX4180" fmla="*/ 4452636 w 6891715"/>
                <a:gd name="connsiteY4180" fmla="*/ 5546862 h 6367455"/>
                <a:gd name="connsiteX4181" fmla="*/ 4438346 w 6891715"/>
                <a:gd name="connsiteY4181" fmla="*/ 5551303 h 6367455"/>
                <a:gd name="connsiteX4182" fmla="*/ 4430725 w 6891715"/>
                <a:gd name="connsiteY4182" fmla="*/ 5547179 h 6367455"/>
                <a:gd name="connsiteX4183" fmla="*/ 4421198 w 6891715"/>
                <a:gd name="connsiteY4183" fmla="*/ 5540834 h 6367455"/>
                <a:gd name="connsiteX4184" fmla="*/ 4438981 w 6891715"/>
                <a:gd name="connsiteY4184" fmla="*/ 5533221 h 6367455"/>
                <a:gd name="connsiteX4185" fmla="*/ 4442157 w 6891715"/>
                <a:gd name="connsiteY4185" fmla="*/ 5528145 h 6367455"/>
                <a:gd name="connsiteX4186" fmla="*/ 4469784 w 6891715"/>
                <a:gd name="connsiteY4186" fmla="*/ 5528780 h 6367455"/>
                <a:gd name="connsiteX4187" fmla="*/ 4481534 w 6891715"/>
                <a:gd name="connsiteY4187" fmla="*/ 5527828 h 6367455"/>
                <a:gd name="connsiteX4188" fmla="*/ 4484074 w 6891715"/>
                <a:gd name="connsiteY4188" fmla="*/ 5521483 h 6367455"/>
                <a:gd name="connsiteX4189" fmla="*/ 4503445 w 6891715"/>
                <a:gd name="connsiteY4189" fmla="*/ 5522118 h 6367455"/>
                <a:gd name="connsiteX4190" fmla="*/ 4525674 w 6891715"/>
                <a:gd name="connsiteY4190" fmla="*/ 5523070 h 6367455"/>
                <a:gd name="connsiteX4191" fmla="*/ 4518053 w 6891715"/>
                <a:gd name="connsiteY4191" fmla="*/ 5517677 h 6367455"/>
                <a:gd name="connsiteX4192" fmla="*/ 4503445 w 6891715"/>
                <a:gd name="connsiteY4192" fmla="*/ 5516091 h 6367455"/>
                <a:gd name="connsiteX4193" fmla="*/ 4489473 w 6891715"/>
                <a:gd name="connsiteY4193" fmla="*/ 5516091 h 6367455"/>
                <a:gd name="connsiteX4194" fmla="*/ 4484074 w 6891715"/>
                <a:gd name="connsiteY4194" fmla="*/ 5521483 h 6367455"/>
                <a:gd name="connsiteX4195" fmla="*/ 4471372 w 6891715"/>
                <a:gd name="connsiteY4195" fmla="*/ 5518311 h 6367455"/>
                <a:gd name="connsiteX4196" fmla="*/ 4466291 w 6891715"/>
                <a:gd name="connsiteY4196" fmla="*/ 5513236 h 6367455"/>
                <a:gd name="connsiteX4197" fmla="*/ 4467244 w 6891715"/>
                <a:gd name="connsiteY4197" fmla="*/ 5502767 h 6367455"/>
                <a:gd name="connsiteX4198" fmla="*/ 4457717 w 6891715"/>
                <a:gd name="connsiteY4198" fmla="*/ 5498326 h 6367455"/>
                <a:gd name="connsiteX4199" fmla="*/ 4449143 w 6891715"/>
                <a:gd name="connsiteY4199" fmla="*/ 5491030 h 6367455"/>
                <a:gd name="connsiteX4200" fmla="*/ 4451366 w 6891715"/>
                <a:gd name="connsiteY4200" fmla="*/ 5488174 h 6367455"/>
                <a:gd name="connsiteX4201" fmla="*/ 4445967 w 6891715"/>
                <a:gd name="connsiteY4201" fmla="*/ 5484050 h 6367455"/>
                <a:gd name="connsiteX4202" fmla="*/ 4450413 w 6891715"/>
                <a:gd name="connsiteY4202" fmla="*/ 5474216 h 6367455"/>
                <a:gd name="connsiteX4203" fmla="*/ 4454224 w 6891715"/>
                <a:gd name="connsiteY4203" fmla="*/ 5462796 h 6367455"/>
                <a:gd name="connsiteX4204" fmla="*/ 4471054 w 6891715"/>
                <a:gd name="connsiteY4204" fmla="*/ 5460576 h 6367455"/>
                <a:gd name="connsiteX4205" fmla="*/ 4485979 w 6891715"/>
                <a:gd name="connsiteY4205" fmla="*/ 5470727 h 6367455"/>
                <a:gd name="connsiteX4206" fmla="*/ 4497729 w 6891715"/>
                <a:gd name="connsiteY4206" fmla="*/ 5466603 h 6367455"/>
                <a:gd name="connsiteX4207" fmla="*/ 4519005 w 6891715"/>
                <a:gd name="connsiteY4207" fmla="*/ 5472630 h 6367455"/>
                <a:gd name="connsiteX4208" fmla="*/ 4540282 w 6891715"/>
                <a:gd name="connsiteY4208" fmla="*/ 5474216 h 6367455"/>
                <a:gd name="connsiteX4209" fmla="*/ 4576801 w 6891715"/>
                <a:gd name="connsiteY4209" fmla="*/ 5462796 h 6367455"/>
                <a:gd name="connsiteX4210" fmla="*/ 4615225 w 6891715"/>
                <a:gd name="connsiteY4210" fmla="*/ 5473899 h 6367455"/>
                <a:gd name="connsiteX4211" fmla="*/ 4632055 w 6891715"/>
                <a:gd name="connsiteY4211" fmla="*/ 5472630 h 6367455"/>
                <a:gd name="connsiteX4212" fmla="*/ 4660635 w 6891715"/>
                <a:gd name="connsiteY4212" fmla="*/ 5469141 h 6367455"/>
                <a:gd name="connsiteX4213" fmla="*/ 4667939 w 6891715"/>
                <a:gd name="connsiteY4213" fmla="*/ 5447252 h 6367455"/>
                <a:gd name="connsiteX4214" fmla="*/ 4721606 w 6891715"/>
                <a:gd name="connsiteY4214" fmla="*/ 5417115 h 6367455"/>
                <a:gd name="connsiteX4215" fmla="*/ 4777179 w 6891715"/>
                <a:gd name="connsiteY4215" fmla="*/ 5385075 h 6367455"/>
                <a:gd name="connsiteX4216" fmla="*/ 4808934 w 6891715"/>
                <a:gd name="connsiteY4216" fmla="*/ 5377144 h 6367455"/>
                <a:gd name="connsiteX4217" fmla="*/ 4837197 w 6891715"/>
                <a:gd name="connsiteY4217" fmla="*/ 5363504 h 6367455"/>
                <a:gd name="connsiteX4218" fmla="*/ 4847994 w 6891715"/>
                <a:gd name="connsiteY4218" fmla="*/ 5354938 h 6367455"/>
                <a:gd name="connsiteX4219" fmla="*/ 4929288 w 6891715"/>
                <a:gd name="connsiteY4219" fmla="*/ 5357476 h 6367455"/>
                <a:gd name="connsiteX4220" fmla="*/ 4984543 w 6891715"/>
                <a:gd name="connsiteY4220" fmla="*/ 5364138 h 6367455"/>
                <a:gd name="connsiteX4221" fmla="*/ 5002644 w 6891715"/>
                <a:gd name="connsiteY4221" fmla="*/ 5359697 h 6367455"/>
                <a:gd name="connsiteX4222" fmla="*/ 5014076 w 6891715"/>
                <a:gd name="connsiteY4222" fmla="*/ 5347008 h 6367455"/>
                <a:gd name="connsiteX4223" fmla="*/ 5026778 w 6891715"/>
                <a:gd name="connsiteY4223" fmla="*/ 5345104 h 6367455"/>
                <a:gd name="connsiteX4224" fmla="*/ 5042021 w 6891715"/>
                <a:gd name="connsiteY4224" fmla="*/ 5383489 h 6367455"/>
                <a:gd name="connsiteX4225" fmla="*/ 5058851 w 6891715"/>
                <a:gd name="connsiteY4225" fmla="*/ 5387613 h 6367455"/>
                <a:gd name="connsiteX4226" fmla="*/ 5071553 w 6891715"/>
                <a:gd name="connsiteY4226" fmla="*/ 5399033 h 6367455"/>
                <a:gd name="connsiteX4227" fmla="*/ 5089654 w 6891715"/>
                <a:gd name="connsiteY4227" fmla="*/ 5402205 h 6367455"/>
                <a:gd name="connsiteX4228" fmla="*/ 5111883 w 6891715"/>
                <a:gd name="connsiteY4228" fmla="*/ 5391420 h 6367455"/>
                <a:gd name="connsiteX4229" fmla="*/ 5119504 w 6891715"/>
                <a:gd name="connsiteY4229" fmla="*/ 5394592 h 6367455"/>
                <a:gd name="connsiteX4230" fmla="*/ 5129031 w 6891715"/>
                <a:gd name="connsiteY4230" fmla="*/ 5401888 h 6367455"/>
                <a:gd name="connsiteX4231" fmla="*/ 5145227 w 6891715"/>
                <a:gd name="connsiteY4231" fmla="*/ 5438687 h 6367455"/>
                <a:gd name="connsiteX4232" fmla="*/ 5162057 w 6891715"/>
                <a:gd name="connsiteY4232" fmla="*/ 5443445 h 6367455"/>
                <a:gd name="connsiteX4233" fmla="*/ 5170313 w 6891715"/>
                <a:gd name="connsiteY4233" fmla="*/ 5439321 h 6367455"/>
                <a:gd name="connsiteX4234" fmla="*/ 5178570 w 6891715"/>
                <a:gd name="connsiteY4234" fmla="*/ 5438687 h 6367455"/>
                <a:gd name="connsiteX4235" fmla="*/ 5189049 w 6891715"/>
                <a:gd name="connsiteY4235" fmla="*/ 5448204 h 6367455"/>
                <a:gd name="connsiteX4236" fmla="*/ 5199211 w 6891715"/>
                <a:gd name="connsiteY4236" fmla="*/ 5454548 h 6367455"/>
                <a:gd name="connsiteX4237" fmla="*/ 5223345 w 6891715"/>
                <a:gd name="connsiteY4237" fmla="*/ 5460576 h 6367455"/>
                <a:gd name="connsiteX4238" fmla="*/ 5241129 w 6891715"/>
                <a:gd name="connsiteY4238" fmla="*/ 5475168 h 6367455"/>
                <a:gd name="connsiteX4239" fmla="*/ 5251608 w 6891715"/>
                <a:gd name="connsiteY4239" fmla="*/ 5480561 h 6367455"/>
                <a:gd name="connsiteX4240" fmla="*/ 5253831 w 6891715"/>
                <a:gd name="connsiteY4240" fmla="*/ 5470727 h 6367455"/>
                <a:gd name="connsiteX4241" fmla="*/ 5262087 w 6891715"/>
                <a:gd name="connsiteY4241" fmla="*/ 5470727 h 6367455"/>
                <a:gd name="connsiteX4242" fmla="*/ 5290032 w 6891715"/>
                <a:gd name="connsiteY4242" fmla="*/ 5485954 h 6367455"/>
                <a:gd name="connsiteX4243" fmla="*/ 5318930 w 6891715"/>
                <a:gd name="connsiteY4243" fmla="*/ 5495471 h 6367455"/>
                <a:gd name="connsiteX4244" fmla="*/ 5356084 w 6891715"/>
                <a:gd name="connsiteY4244" fmla="*/ 5482464 h 6367455"/>
                <a:gd name="connsiteX4245" fmla="*/ 5421501 w 6891715"/>
                <a:gd name="connsiteY4245" fmla="*/ 5468824 h 6367455"/>
                <a:gd name="connsiteX4246" fmla="*/ 5495174 w 6891715"/>
                <a:gd name="connsiteY4246" fmla="*/ 5479927 h 6367455"/>
                <a:gd name="connsiteX4247" fmla="*/ 5517720 w 6891715"/>
                <a:gd name="connsiteY4247" fmla="*/ 5481830 h 6367455"/>
                <a:gd name="connsiteX4248" fmla="*/ 5564401 w 6891715"/>
                <a:gd name="connsiteY4248" fmla="*/ 5452645 h 6367455"/>
                <a:gd name="connsiteX4249" fmla="*/ 5579961 w 6891715"/>
                <a:gd name="connsiteY4249" fmla="*/ 5450424 h 6367455"/>
                <a:gd name="connsiteX4250" fmla="*/ 5598062 w 6891715"/>
                <a:gd name="connsiteY4250" fmla="*/ 5437735 h 6367455"/>
                <a:gd name="connsiteX4251" fmla="*/ 5650459 w 6891715"/>
                <a:gd name="connsiteY4251" fmla="*/ 5377144 h 6367455"/>
                <a:gd name="connsiteX4252" fmla="*/ 5660621 w 6891715"/>
                <a:gd name="connsiteY4252" fmla="*/ 5382854 h 6367455"/>
                <a:gd name="connsiteX4253" fmla="*/ 5660866 w 6891715"/>
                <a:gd name="connsiteY4253" fmla="*/ 5382796 h 6367455"/>
                <a:gd name="connsiteX4254" fmla="*/ 5650740 w 6891715"/>
                <a:gd name="connsiteY4254" fmla="*/ 5377092 h 6367455"/>
                <a:gd name="connsiteX4255" fmla="*/ 5651375 w 6891715"/>
                <a:gd name="connsiteY4255" fmla="*/ 5348489 h 6367455"/>
                <a:gd name="connsiteX4256" fmla="*/ 5636460 w 6891715"/>
                <a:gd name="connsiteY4256" fmla="*/ 5328467 h 6367455"/>
                <a:gd name="connsiteX4257" fmla="*/ 5629479 w 6891715"/>
                <a:gd name="connsiteY4257" fmla="*/ 5271897 h 6367455"/>
                <a:gd name="connsiteX4258" fmla="*/ 5604092 w 6891715"/>
                <a:gd name="connsiteY4258" fmla="*/ 5243611 h 6367455"/>
                <a:gd name="connsiteX4259" fmla="*/ 5598380 w 6891715"/>
                <a:gd name="connsiteY4259" fmla="*/ 5224543 h 6367455"/>
                <a:gd name="connsiteX4260" fmla="*/ 5585686 w 6891715"/>
                <a:gd name="connsiteY4260" fmla="*/ 5214373 h 6367455"/>
                <a:gd name="connsiteX4261" fmla="*/ 5545384 w 6891715"/>
                <a:gd name="connsiteY4261" fmla="*/ 5211513 h 6367455"/>
                <a:gd name="connsiteX4262" fmla="*/ 5520949 w 6891715"/>
                <a:gd name="connsiteY4262" fmla="*/ 5202296 h 6367455"/>
                <a:gd name="connsiteX4263" fmla="*/ 5511429 w 6891715"/>
                <a:gd name="connsiteY4263" fmla="*/ 5181956 h 6367455"/>
                <a:gd name="connsiteX4264" fmla="*/ 5512381 w 6891715"/>
                <a:gd name="connsiteY4264" fmla="*/ 5175600 h 6367455"/>
                <a:gd name="connsiteX4265" fmla="*/ 5502861 w 6891715"/>
                <a:gd name="connsiteY4265" fmla="*/ 5178142 h 6367455"/>
                <a:gd name="connsiteX4266" fmla="*/ 5482869 w 6891715"/>
                <a:gd name="connsiteY4266" fmla="*/ 5165430 h 6367455"/>
                <a:gd name="connsiteX4267" fmla="*/ 5475253 w 6891715"/>
                <a:gd name="connsiteY4267" fmla="*/ 5146997 h 6367455"/>
                <a:gd name="connsiteX4268" fmla="*/ 5474184 w 6891715"/>
                <a:gd name="connsiteY4268" fmla="*/ 5146401 h 6367455"/>
                <a:gd name="connsiteX4269" fmla="*/ 5451638 w 6891715"/>
                <a:gd name="connsiteY4269" fmla="*/ 5128307 h 6367455"/>
                <a:gd name="connsiteX4270" fmla="*/ 5417342 w 6891715"/>
                <a:gd name="connsiteY4270" fmla="*/ 5083548 h 6367455"/>
                <a:gd name="connsiteX4271" fmla="*/ 5373837 w 6891715"/>
                <a:gd name="connsiteY4271" fmla="*/ 5054026 h 6367455"/>
                <a:gd name="connsiteX4272" fmla="*/ 5345257 w 6891715"/>
                <a:gd name="connsiteY4272" fmla="*/ 5042598 h 6367455"/>
                <a:gd name="connsiteX4273" fmla="*/ 5320806 w 6891715"/>
                <a:gd name="connsiteY4273" fmla="*/ 5037837 h 6367455"/>
                <a:gd name="connsiteX4274" fmla="*/ 5300482 w 6891715"/>
                <a:gd name="connsiteY4274" fmla="*/ 5026409 h 6367455"/>
                <a:gd name="connsiteX4275" fmla="*/ 5300165 w 6891715"/>
                <a:gd name="connsiteY4275" fmla="*/ 5016886 h 6367455"/>
                <a:gd name="connsiteX4276" fmla="*/ 5286510 w 6891715"/>
                <a:gd name="connsiteY4276" fmla="*/ 5008632 h 6367455"/>
                <a:gd name="connsiteX4277" fmla="*/ 5282381 w 6891715"/>
                <a:gd name="connsiteY4277" fmla="*/ 5016886 h 6367455"/>
                <a:gd name="connsiteX4278" fmla="*/ 5270950 w 6891715"/>
                <a:gd name="connsiteY4278" fmla="*/ 5014029 h 6367455"/>
                <a:gd name="connsiteX4279" fmla="*/ 5255072 w 6891715"/>
                <a:gd name="connsiteY4279" fmla="*/ 5010854 h 6367455"/>
                <a:gd name="connsiteX4280" fmla="*/ 5245228 w 6891715"/>
                <a:gd name="connsiteY4280" fmla="*/ 5009267 h 6367455"/>
                <a:gd name="connsiteX4281" fmla="*/ 5229032 w 6891715"/>
                <a:gd name="connsiteY4281" fmla="*/ 4980697 h 6367455"/>
                <a:gd name="connsiteX4282" fmla="*/ 5211885 w 6891715"/>
                <a:gd name="connsiteY4282" fmla="*/ 4944192 h 6367455"/>
                <a:gd name="connsiteX4283" fmla="*/ 5193784 w 6891715"/>
                <a:gd name="connsiteY4283" fmla="*/ 4938795 h 6367455"/>
                <a:gd name="connsiteX4284" fmla="*/ 5176636 w 6891715"/>
                <a:gd name="connsiteY4284" fmla="*/ 4938160 h 6367455"/>
                <a:gd name="connsiteX4285" fmla="*/ 5171555 w 6891715"/>
                <a:gd name="connsiteY4285" fmla="*/ 4925145 h 6367455"/>
                <a:gd name="connsiteX4286" fmla="*/ 5202358 w 6891715"/>
                <a:gd name="connsiteY4286" fmla="*/ 4917844 h 6367455"/>
                <a:gd name="connsiteX4287" fmla="*/ 5199817 w 6891715"/>
                <a:gd name="connsiteY4287" fmla="*/ 4907369 h 6367455"/>
                <a:gd name="connsiteX4288" fmla="*/ 5190291 w 6891715"/>
                <a:gd name="connsiteY4288" fmla="*/ 4906099 h 6367455"/>
                <a:gd name="connsiteX4289" fmla="*/ 5185210 w 6891715"/>
                <a:gd name="connsiteY4289" fmla="*/ 4911495 h 6367455"/>
                <a:gd name="connsiteX4290" fmla="*/ 5188068 w 6891715"/>
                <a:gd name="connsiteY4290" fmla="*/ 4894671 h 6367455"/>
                <a:gd name="connsiteX4291" fmla="*/ 5207121 w 6891715"/>
                <a:gd name="connsiteY4291" fmla="*/ 4898798 h 6367455"/>
                <a:gd name="connsiteX4292" fmla="*/ 5217918 w 6891715"/>
                <a:gd name="connsiteY4292" fmla="*/ 4907051 h 6367455"/>
                <a:gd name="connsiteX4293" fmla="*/ 5216965 w 6891715"/>
                <a:gd name="connsiteY4293" fmla="*/ 4915305 h 6367455"/>
                <a:gd name="connsiteX4294" fmla="*/ 5234748 w 6891715"/>
                <a:gd name="connsiteY4294" fmla="*/ 4917527 h 6367455"/>
                <a:gd name="connsiteX4295" fmla="*/ 5225222 w 6891715"/>
                <a:gd name="connsiteY4295" fmla="*/ 4907051 h 6367455"/>
                <a:gd name="connsiteX4296" fmla="*/ 5243322 w 6891715"/>
                <a:gd name="connsiteY4296" fmla="*/ 4908956 h 6367455"/>
                <a:gd name="connsiteX4297" fmla="*/ 5249673 w 6891715"/>
                <a:gd name="connsiteY4297" fmla="*/ 4901655 h 6367455"/>
                <a:gd name="connsiteX4298" fmla="*/ 5252531 w 6891715"/>
                <a:gd name="connsiteY4298" fmla="*/ 4881338 h 6367455"/>
                <a:gd name="connsiteX4299" fmla="*/ 5262058 w 6891715"/>
                <a:gd name="connsiteY4299" fmla="*/ 4868641 h 6367455"/>
                <a:gd name="connsiteX4300" fmla="*/ 5276983 w 6891715"/>
                <a:gd name="connsiteY4300" fmla="*/ 4862292 h 6367455"/>
                <a:gd name="connsiteX4301" fmla="*/ 5279841 w 6891715"/>
                <a:gd name="connsiteY4301" fmla="*/ 4842293 h 6367455"/>
                <a:gd name="connsiteX4302" fmla="*/ 5300482 w 6891715"/>
                <a:gd name="connsiteY4302" fmla="*/ 4809279 h 6367455"/>
                <a:gd name="connsiteX4303" fmla="*/ 5309056 w 6891715"/>
                <a:gd name="connsiteY4303" fmla="*/ 4810232 h 6367455"/>
                <a:gd name="connsiteX4304" fmla="*/ 5302705 w 6891715"/>
                <a:gd name="connsiteY4304" fmla="*/ 4819755 h 6367455"/>
                <a:gd name="connsiteX4305" fmla="*/ 5305245 w 6891715"/>
                <a:gd name="connsiteY4305" fmla="*/ 4831500 h 6367455"/>
                <a:gd name="connsiteX4306" fmla="*/ 5318900 w 6891715"/>
                <a:gd name="connsiteY4306" fmla="*/ 4840706 h 6367455"/>
                <a:gd name="connsiteX4307" fmla="*/ 5328109 w 6891715"/>
                <a:gd name="connsiteY4307" fmla="*/ 4832135 h 6367455"/>
                <a:gd name="connsiteX4308" fmla="*/ 5327157 w 6891715"/>
                <a:gd name="connsiteY4308" fmla="*/ 4827056 h 6367455"/>
                <a:gd name="connsiteX4309" fmla="*/ 5322711 w 6891715"/>
                <a:gd name="connsiteY4309" fmla="*/ 4821660 h 6367455"/>
                <a:gd name="connsiteX4310" fmla="*/ 5323981 w 6891715"/>
                <a:gd name="connsiteY4310" fmla="*/ 4831183 h 6367455"/>
                <a:gd name="connsiteX4311" fmla="*/ 5316360 w 6891715"/>
                <a:gd name="connsiteY4311" fmla="*/ 4823882 h 6367455"/>
                <a:gd name="connsiteX4312" fmla="*/ 5314454 w 6891715"/>
                <a:gd name="connsiteY4312" fmla="*/ 4815628 h 6367455"/>
                <a:gd name="connsiteX4313" fmla="*/ 5317630 w 6891715"/>
                <a:gd name="connsiteY4313" fmla="*/ 4811501 h 6367455"/>
                <a:gd name="connsiteX4314" fmla="*/ 5327157 w 6891715"/>
                <a:gd name="connsiteY4314" fmla="*/ 4801978 h 6367455"/>
                <a:gd name="connsiteX4315" fmla="*/ 5333508 w 6891715"/>
                <a:gd name="connsiteY4315" fmla="*/ 4801661 h 6367455"/>
                <a:gd name="connsiteX4316" fmla="*/ 5342082 w 6891715"/>
                <a:gd name="connsiteY4316" fmla="*/ 4813089 h 6367455"/>
                <a:gd name="connsiteX4317" fmla="*/ 5351608 w 6891715"/>
                <a:gd name="connsiteY4317" fmla="*/ 4815311 h 6367455"/>
                <a:gd name="connsiteX4318" fmla="*/ 5359547 w 6891715"/>
                <a:gd name="connsiteY4318" fmla="*/ 4808010 h 6367455"/>
                <a:gd name="connsiteX4319" fmla="*/ 5342717 w 6891715"/>
                <a:gd name="connsiteY4319" fmla="*/ 4796264 h 6367455"/>
                <a:gd name="connsiteX4320" fmla="*/ 5340494 w 6891715"/>
                <a:gd name="connsiteY4320" fmla="*/ 4790868 h 6367455"/>
                <a:gd name="connsiteX4321" fmla="*/ 5309691 w 6891715"/>
                <a:gd name="connsiteY4321" fmla="*/ 4767060 h 6367455"/>
                <a:gd name="connsiteX4322" fmla="*/ 5305563 w 6891715"/>
                <a:gd name="connsiteY4322" fmla="*/ 4772456 h 6367455"/>
                <a:gd name="connsiteX4323" fmla="*/ 5292861 w 6891715"/>
                <a:gd name="connsiteY4323" fmla="*/ 4758806 h 6367455"/>
                <a:gd name="connsiteX4324" fmla="*/ 5283969 w 6891715"/>
                <a:gd name="connsiteY4324" fmla="*/ 4741030 h 6367455"/>
                <a:gd name="connsiteX4325" fmla="*/ 5280794 w 6891715"/>
                <a:gd name="connsiteY4325" fmla="*/ 4721983 h 6367455"/>
                <a:gd name="connsiteX4326" fmla="*/ 5298894 w 6891715"/>
                <a:gd name="connsiteY4326" fmla="*/ 4732459 h 6367455"/>
                <a:gd name="connsiteX4327" fmla="*/ 5315725 w 6891715"/>
                <a:gd name="connsiteY4327" fmla="*/ 4725792 h 6367455"/>
                <a:gd name="connsiteX4328" fmla="*/ 5318900 w 6891715"/>
                <a:gd name="connsiteY4328" fmla="*/ 4719444 h 6367455"/>
                <a:gd name="connsiteX4329" fmla="*/ 5328427 w 6891715"/>
                <a:gd name="connsiteY4329" fmla="*/ 4721666 h 6367455"/>
                <a:gd name="connsiteX4330" fmla="*/ 5336048 w 6891715"/>
                <a:gd name="connsiteY4330" fmla="*/ 4728967 h 6367455"/>
                <a:gd name="connsiteX4331" fmla="*/ 5356689 w 6891715"/>
                <a:gd name="connsiteY4331" fmla="*/ 4728649 h 6367455"/>
                <a:gd name="connsiteX4332" fmla="*/ 5356689 w 6891715"/>
                <a:gd name="connsiteY4332" fmla="*/ 4718491 h 6367455"/>
                <a:gd name="connsiteX4333" fmla="*/ 5343987 w 6891715"/>
                <a:gd name="connsiteY4333" fmla="*/ 4709920 h 6367455"/>
                <a:gd name="connsiteX4334" fmla="*/ 5337636 w 6891715"/>
                <a:gd name="connsiteY4334" fmla="*/ 4718491 h 6367455"/>
                <a:gd name="connsiteX4335" fmla="*/ 5331285 w 6891715"/>
                <a:gd name="connsiteY4335" fmla="*/ 4708968 h 6367455"/>
                <a:gd name="connsiteX4336" fmla="*/ 5334460 w 6891715"/>
                <a:gd name="connsiteY4336" fmla="*/ 4700397 h 6367455"/>
                <a:gd name="connsiteX4337" fmla="*/ 5339859 w 6891715"/>
                <a:gd name="connsiteY4337" fmla="*/ 4696270 h 6367455"/>
                <a:gd name="connsiteX4338" fmla="*/ 5363358 w 6891715"/>
                <a:gd name="connsiteY4338" fmla="*/ 4697223 h 6367455"/>
                <a:gd name="connsiteX4339" fmla="*/ 5375742 w 6891715"/>
                <a:gd name="connsiteY4339" fmla="*/ 4686430 h 6367455"/>
                <a:gd name="connsiteX4340" fmla="*/ 5386222 w 6891715"/>
                <a:gd name="connsiteY4340" fmla="*/ 4681986 h 6367455"/>
                <a:gd name="connsiteX4341" fmla="*/ 5430362 w 6891715"/>
                <a:gd name="connsiteY4341" fmla="*/ 4672462 h 6367455"/>
                <a:gd name="connsiteX4342" fmla="*/ 5430362 w 6891715"/>
                <a:gd name="connsiteY4342" fmla="*/ 4663892 h 6367455"/>
                <a:gd name="connsiteX4343" fmla="*/ 5418612 w 6891715"/>
                <a:gd name="connsiteY4343" fmla="*/ 4657543 h 6367455"/>
                <a:gd name="connsiteX4344" fmla="*/ 5420835 w 6891715"/>
                <a:gd name="connsiteY4344" fmla="*/ 4648019 h 6367455"/>
                <a:gd name="connsiteX4345" fmla="*/ 5416707 w 6891715"/>
                <a:gd name="connsiteY4345" fmla="*/ 4641036 h 6367455"/>
                <a:gd name="connsiteX4346" fmla="*/ 5393208 w 6891715"/>
                <a:gd name="connsiteY4346" fmla="*/ 4645163 h 6367455"/>
                <a:gd name="connsiteX4347" fmla="*/ 5379553 w 6891715"/>
                <a:gd name="connsiteY4347" fmla="*/ 4654686 h 6367455"/>
                <a:gd name="connsiteX4348" fmla="*/ 5352243 w 6891715"/>
                <a:gd name="connsiteY4348" fmla="*/ 4657225 h 6367455"/>
                <a:gd name="connsiteX4349" fmla="*/ 5331230 w 6891715"/>
                <a:gd name="connsiteY4349" fmla="*/ 4660361 h 6367455"/>
                <a:gd name="connsiteX4350" fmla="*/ 5331109 w 6891715"/>
                <a:gd name="connsiteY4350" fmla="*/ 4661094 h 6367455"/>
                <a:gd name="connsiteX4351" fmla="*/ 5315234 w 6891715"/>
                <a:gd name="connsiteY4351" fmla="*/ 4676033 h 6367455"/>
                <a:gd name="connsiteX4352" fmla="*/ 5309836 w 6891715"/>
                <a:gd name="connsiteY4352" fmla="*/ 4676351 h 6367455"/>
                <a:gd name="connsiteX4353" fmla="*/ 5314281 w 6891715"/>
                <a:gd name="connsiteY4353" fmla="*/ 4666816 h 6367455"/>
                <a:gd name="connsiteX4354" fmla="*/ 5285389 w 6891715"/>
                <a:gd name="connsiteY4354" fmla="*/ 4662366 h 6367455"/>
                <a:gd name="connsiteX4355" fmla="*/ 5258401 w 6891715"/>
                <a:gd name="connsiteY4355" fmla="*/ 4676669 h 6367455"/>
                <a:gd name="connsiteX4356" fmla="*/ 5249829 w 6891715"/>
                <a:gd name="connsiteY4356" fmla="*/ 4690337 h 6367455"/>
                <a:gd name="connsiteX4357" fmla="*/ 5242844 w 6891715"/>
                <a:gd name="connsiteY4357" fmla="*/ 4694787 h 6367455"/>
                <a:gd name="connsiteX4358" fmla="*/ 5238399 w 6891715"/>
                <a:gd name="connsiteY4358" fmla="*/ 4692562 h 6367455"/>
                <a:gd name="connsiteX4359" fmla="*/ 5206649 w 6891715"/>
                <a:gd name="connsiteY4359" fmla="*/ 4704640 h 6367455"/>
                <a:gd name="connsiteX4360" fmla="*/ 5195219 w 6891715"/>
                <a:gd name="connsiteY4360" fmla="*/ 4725936 h 6367455"/>
                <a:gd name="connsiteX4361" fmla="*/ 5184741 w 6891715"/>
                <a:gd name="connsiteY4361" fmla="*/ 4732293 h 6367455"/>
                <a:gd name="connsiteX4362" fmla="*/ 5178391 w 6891715"/>
                <a:gd name="connsiteY4362" fmla="*/ 4719579 h 6367455"/>
                <a:gd name="connsiteX4363" fmla="*/ 5164421 w 6891715"/>
                <a:gd name="connsiteY4363" fmla="*/ 4717672 h 6367455"/>
                <a:gd name="connsiteX4364" fmla="*/ 5151721 w 6891715"/>
                <a:gd name="connsiteY4364" fmla="*/ 4719897 h 6367455"/>
                <a:gd name="connsiteX4365" fmla="*/ 5147594 w 6891715"/>
                <a:gd name="connsiteY4365" fmla="*/ 4731657 h 6367455"/>
                <a:gd name="connsiteX4366" fmla="*/ 5144736 w 6891715"/>
                <a:gd name="connsiteY4366" fmla="*/ 4744053 h 6367455"/>
                <a:gd name="connsiteX4367" fmla="*/ 5132036 w 6891715"/>
                <a:gd name="connsiteY4367" fmla="*/ 4746596 h 6367455"/>
                <a:gd name="connsiteX4368" fmla="*/ 5132036 w 6891715"/>
                <a:gd name="connsiteY4368" fmla="*/ 4739921 h 6367455"/>
                <a:gd name="connsiteX4369" fmla="*/ 5116161 w 6891715"/>
                <a:gd name="connsiteY4369" fmla="*/ 4732611 h 6367455"/>
                <a:gd name="connsiteX4370" fmla="*/ 5101239 w 6891715"/>
                <a:gd name="connsiteY4370" fmla="*/ 4750728 h 6367455"/>
                <a:gd name="connsiteX4371" fmla="*/ 5080284 w 6891715"/>
                <a:gd name="connsiteY4371" fmla="*/ 4761535 h 6367455"/>
                <a:gd name="connsiteX4372" fmla="*/ 5055836 w 6891715"/>
                <a:gd name="connsiteY4372" fmla="*/ 4769164 h 6367455"/>
                <a:gd name="connsiteX4373" fmla="*/ 5050756 w 6891715"/>
                <a:gd name="connsiteY4373" fmla="*/ 4763124 h 6367455"/>
                <a:gd name="connsiteX4374" fmla="*/ 5045994 w 6891715"/>
                <a:gd name="connsiteY4374" fmla="*/ 4736425 h 6367455"/>
                <a:gd name="connsiteX4375" fmla="*/ 5040914 w 6891715"/>
                <a:gd name="connsiteY4375" fmla="*/ 4745960 h 6367455"/>
                <a:gd name="connsiteX4376" fmla="*/ 5045359 w 6891715"/>
                <a:gd name="connsiteY4376" fmla="*/ 4773296 h 6367455"/>
                <a:gd name="connsiteX4377" fmla="*/ 5051709 w 6891715"/>
                <a:gd name="connsiteY4377" fmla="*/ 4774567 h 6367455"/>
                <a:gd name="connsiteX4378" fmla="*/ 5042501 w 6891715"/>
                <a:gd name="connsiteY4378" fmla="*/ 4780924 h 6367455"/>
                <a:gd name="connsiteX4379" fmla="*/ 5039961 w 6891715"/>
                <a:gd name="connsiteY4379" fmla="*/ 4775838 h 6367455"/>
                <a:gd name="connsiteX4380" fmla="*/ 5039009 w 6891715"/>
                <a:gd name="connsiteY4380" fmla="*/ 4766303 h 6367455"/>
                <a:gd name="connsiteX4381" fmla="*/ 5033611 w 6891715"/>
                <a:gd name="connsiteY4381" fmla="*/ 4758992 h 6367455"/>
                <a:gd name="connsiteX4382" fmla="*/ 5028531 w 6891715"/>
                <a:gd name="connsiteY4382" fmla="*/ 4776792 h 6367455"/>
                <a:gd name="connsiteX4383" fmla="*/ 5032976 w 6891715"/>
                <a:gd name="connsiteY4383" fmla="*/ 4779017 h 6367455"/>
                <a:gd name="connsiteX4384" fmla="*/ 5019006 w 6891715"/>
                <a:gd name="connsiteY4384" fmla="*/ 4792684 h 6367455"/>
                <a:gd name="connsiteX4385" fmla="*/ 5004401 w 6891715"/>
                <a:gd name="connsiteY4385" fmla="*/ 4799359 h 6367455"/>
                <a:gd name="connsiteX4386" fmla="*/ 4999004 w 6891715"/>
                <a:gd name="connsiteY4386" fmla="*/ 4803491 h 6367455"/>
                <a:gd name="connsiteX4387" fmla="*/ 4987574 w 6891715"/>
                <a:gd name="connsiteY4387" fmla="*/ 4805716 h 6367455"/>
                <a:gd name="connsiteX4388" fmla="*/ 4983446 w 6891715"/>
                <a:gd name="connsiteY4388" fmla="*/ 4824787 h 6367455"/>
                <a:gd name="connsiteX4389" fmla="*/ 4974874 w 6891715"/>
                <a:gd name="connsiteY4389" fmla="*/ 4829873 h 6367455"/>
                <a:gd name="connsiteX4390" fmla="*/ 4968524 w 6891715"/>
                <a:gd name="connsiteY4390" fmla="*/ 4826694 h 6367455"/>
                <a:gd name="connsiteX4391" fmla="*/ 4965349 w 6891715"/>
                <a:gd name="connsiteY4391" fmla="*/ 4818748 h 6367455"/>
                <a:gd name="connsiteX4392" fmla="*/ 4974874 w 6891715"/>
                <a:gd name="connsiteY4392" fmla="*/ 4813980 h 6367455"/>
                <a:gd name="connsiteX4393" fmla="*/ 4974874 w 6891715"/>
                <a:gd name="connsiteY4393" fmla="*/ 4810166 h 6367455"/>
                <a:gd name="connsiteX4394" fmla="*/ 4965349 w 6891715"/>
                <a:gd name="connsiteY4394" fmla="*/ 4815570 h 6367455"/>
                <a:gd name="connsiteX4395" fmla="*/ 4952649 w 6891715"/>
                <a:gd name="connsiteY4395" fmla="*/ 4800631 h 6367455"/>
                <a:gd name="connsiteX4396" fmla="*/ 4941854 w 6891715"/>
                <a:gd name="connsiteY4396" fmla="*/ 4801902 h 6367455"/>
                <a:gd name="connsiteX4397" fmla="*/ 4938679 w 6891715"/>
                <a:gd name="connsiteY4397" fmla="*/ 4810166 h 6367455"/>
                <a:gd name="connsiteX4398" fmla="*/ 4930424 w 6891715"/>
                <a:gd name="connsiteY4398" fmla="*/ 4803173 h 6367455"/>
                <a:gd name="connsiteX4399" fmla="*/ 4922804 w 6891715"/>
                <a:gd name="connsiteY4399" fmla="*/ 4814934 h 6367455"/>
                <a:gd name="connsiteX4400" fmla="*/ 4917724 w 6891715"/>
                <a:gd name="connsiteY4400" fmla="*/ 4801902 h 6367455"/>
                <a:gd name="connsiteX4401" fmla="*/ 4910104 w 6891715"/>
                <a:gd name="connsiteY4401" fmla="*/ 4792684 h 6367455"/>
                <a:gd name="connsiteX4402" fmla="*/ 4896451 w 6891715"/>
                <a:gd name="connsiteY4402" fmla="*/ 4784420 h 6367455"/>
                <a:gd name="connsiteX4403" fmla="*/ 4893276 w 6891715"/>
                <a:gd name="connsiteY4403" fmla="*/ 4803491 h 6367455"/>
                <a:gd name="connsiteX4404" fmla="*/ 4900896 w 6891715"/>
                <a:gd name="connsiteY4404" fmla="*/ 4812709 h 6367455"/>
                <a:gd name="connsiteX4405" fmla="*/ 4907246 w 6891715"/>
                <a:gd name="connsiteY4405" fmla="*/ 4819066 h 6367455"/>
                <a:gd name="connsiteX4406" fmla="*/ 4916771 w 6891715"/>
                <a:gd name="connsiteY4406" fmla="*/ 4820020 h 6367455"/>
                <a:gd name="connsiteX4407" fmla="*/ 4929471 w 6891715"/>
                <a:gd name="connsiteY4407" fmla="*/ 4827330 h 6367455"/>
                <a:gd name="connsiteX4408" fmla="*/ 4932646 w 6891715"/>
                <a:gd name="connsiteY4408" fmla="*/ 4840044 h 6367455"/>
                <a:gd name="connsiteX4409" fmla="*/ 4939314 w 6891715"/>
                <a:gd name="connsiteY4409" fmla="*/ 4841951 h 6367455"/>
                <a:gd name="connsiteX4410" fmla="*/ 4937091 w 6891715"/>
                <a:gd name="connsiteY4410" fmla="*/ 4826059 h 6367455"/>
                <a:gd name="connsiteX4411" fmla="*/ 4938679 w 6891715"/>
                <a:gd name="connsiteY4411" fmla="*/ 4819702 h 6367455"/>
                <a:gd name="connsiteX4412" fmla="*/ 4960269 w 6891715"/>
                <a:gd name="connsiteY4412" fmla="*/ 4833051 h 6367455"/>
                <a:gd name="connsiteX4413" fmla="*/ 4969794 w 6891715"/>
                <a:gd name="connsiteY4413" fmla="*/ 4836548 h 6367455"/>
                <a:gd name="connsiteX4414" fmla="*/ 4977414 w 6891715"/>
                <a:gd name="connsiteY4414" fmla="*/ 4841633 h 6367455"/>
                <a:gd name="connsiteX4415" fmla="*/ 4964714 w 6891715"/>
                <a:gd name="connsiteY4415" fmla="*/ 4854347 h 6367455"/>
                <a:gd name="connsiteX4416" fmla="*/ 4963444 w 6891715"/>
                <a:gd name="connsiteY4416" fmla="*/ 4857526 h 6367455"/>
                <a:gd name="connsiteX4417" fmla="*/ 4982811 w 6891715"/>
                <a:gd name="connsiteY4417" fmla="*/ 4855301 h 6367455"/>
                <a:gd name="connsiteX4418" fmla="*/ 4990114 w 6891715"/>
                <a:gd name="connsiteY4418" fmla="*/ 4859433 h 6367455"/>
                <a:gd name="connsiteX4419" fmla="*/ 4983764 w 6891715"/>
                <a:gd name="connsiteY4419" fmla="*/ 4865790 h 6367455"/>
                <a:gd name="connsiteX4420" fmla="*/ 4999639 w 6891715"/>
                <a:gd name="connsiteY4420" fmla="*/ 4865790 h 6367455"/>
                <a:gd name="connsiteX4421" fmla="*/ 5011386 w 6891715"/>
                <a:gd name="connsiteY4421" fmla="*/ 4870876 h 6367455"/>
                <a:gd name="connsiteX4422" fmla="*/ 5021864 w 6891715"/>
                <a:gd name="connsiteY4422" fmla="*/ 4883590 h 6367455"/>
                <a:gd name="connsiteX4423" fmla="*/ 5015831 w 6891715"/>
                <a:gd name="connsiteY4423" fmla="*/ 4909653 h 6367455"/>
                <a:gd name="connsiteX4424" fmla="*/ 5036151 w 6891715"/>
                <a:gd name="connsiteY4424" fmla="*/ 4910607 h 6367455"/>
                <a:gd name="connsiteX4425" fmla="*/ 5076474 w 6891715"/>
                <a:gd name="connsiteY4425" fmla="*/ 4925228 h 6367455"/>
                <a:gd name="connsiteX4426" fmla="*/ 5079649 w 6891715"/>
                <a:gd name="connsiteY4426" fmla="*/ 4917917 h 6367455"/>
                <a:gd name="connsiteX4427" fmla="*/ 5052979 w 6891715"/>
                <a:gd name="connsiteY4427" fmla="*/ 4901071 h 6367455"/>
                <a:gd name="connsiteX4428" fmla="*/ 5031389 w 6891715"/>
                <a:gd name="connsiteY4428" fmla="*/ 4869604 h 6367455"/>
                <a:gd name="connsiteX4429" fmla="*/ 5012974 w 6891715"/>
                <a:gd name="connsiteY4429" fmla="*/ 4834005 h 6367455"/>
                <a:gd name="connsiteX4430" fmla="*/ 5004719 w 6891715"/>
                <a:gd name="connsiteY4430" fmla="*/ 4842269 h 6367455"/>
                <a:gd name="connsiteX4431" fmla="*/ 4999321 w 6891715"/>
                <a:gd name="connsiteY4431" fmla="*/ 4834005 h 6367455"/>
                <a:gd name="connsiteX4432" fmla="*/ 4995194 w 6891715"/>
                <a:gd name="connsiteY4432" fmla="*/ 4819384 h 6367455"/>
                <a:gd name="connsiteX4433" fmla="*/ 5002496 w 6891715"/>
                <a:gd name="connsiteY4433" fmla="*/ 4816205 h 6367455"/>
                <a:gd name="connsiteX4434" fmla="*/ 5001544 w 6891715"/>
                <a:gd name="connsiteY4434" fmla="*/ 4809848 h 6367455"/>
                <a:gd name="connsiteX4435" fmla="*/ 5004719 w 6891715"/>
                <a:gd name="connsiteY4435" fmla="*/ 4807623 h 6367455"/>
                <a:gd name="connsiteX4436" fmla="*/ 5036786 w 6891715"/>
                <a:gd name="connsiteY4436" fmla="*/ 4869604 h 6367455"/>
                <a:gd name="connsiteX4437" fmla="*/ 5057106 w 6891715"/>
                <a:gd name="connsiteY4437" fmla="*/ 4899164 h 6367455"/>
                <a:gd name="connsiteX4438" fmla="*/ 5078696 w 6891715"/>
                <a:gd name="connsiteY4438" fmla="*/ 4909335 h 6367455"/>
                <a:gd name="connsiteX4439" fmla="*/ 5085999 w 6891715"/>
                <a:gd name="connsiteY4439" fmla="*/ 4911560 h 6367455"/>
                <a:gd name="connsiteX4440" fmla="*/ 5094254 w 6891715"/>
                <a:gd name="connsiteY4440" fmla="*/ 4912196 h 6367455"/>
                <a:gd name="connsiteX4441" fmla="*/ 5098381 w 6891715"/>
                <a:gd name="connsiteY4441" fmla="*/ 4905839 h 6367455"/>
                <a:gd name="connsiteX4442" fmla="*/ 5106954 w 6891715"/>
                <a:gd name="connsiteY4442" fmla="*/ 4896304 h 6367455"/>
                <a:gd name="connsiteX4443" fmla="*/ 5116479 w 6891715"/>
                <a:gd name="connsiteY4443" fmla="*/ 4911243 h 6367455"/>
                <a:gd name="connsiteX4444" fmla="*/ 5126004 w 6891715"/>
                <a:gd name="connsiteY4444" fmla="*/ 4904886 h 6367455"/>
                <a:gd name="connsiteX4445" fmla="*/ 5130131 w 6891715"/>
                <a:gd name="connsiteY4445" fmla="*/ 4898211 h 6367455"/>
                <a:gd name="connsiteX4446" fmla="*/ 5148864 w 6891715"/>
                <a:gd name="connsiteY4446" fmla="*/ 4893761 h 6367455"/>
                <a:gd name="connsiteX4447" fmla="*/ 5162834 w 6891715"/>
                <a:gd name="connsiteY4447" fmla="*/ 4895986 h 6367455"/>
                <a:gd name="connsiteX4448" fmla="*/ 5181249 w 6891715"/>
                <a:gd name="connsiteY4448" fmla="*/ 4909335 h 6367455"/>
                <a:gd name="connsiteX4449" fmla="*/ 5175534 w 6891715"/>
                <a:gd name="connsiteY4449" fmla="*/ 4914739 h 6367455"/>
                <a:gd name="connsiteX4450" fmla="*/ 5160929 w 6891715"/>
                <a:gd name="connsiteY4450" fmla="*/ 4912832 h 6367455"/>
                <a:gd name="connsiteX4451" fmla="*/ 5156801 w 6891715"/>
                <a:gd name="connsiteY4451" fmla="*/ 4915057 h 6367455"/>
                <a:gd name="connsiteX4452" fmla="*/ 5156166 w 6891715"/>
                <a:gd name="connsiteY4452" fmla="*/ 4934763 h 6367455"/>
                <a:gd name="connsiteX4453" fmla="*/ 5151721 w 6891715"/>
                <a:gd name="connsiteY4453" fmla="*/ 4947477 h 6367455"/>
                <a:gd name="connsiteX4454" fmla="*/ 5144419 w 6891715"/>
                <a:gd name="connsiteY4454" fmla="*/ 4948749 h 6367455"/>
                <a:gd name="connsiteX4455" fmla="*/ 5131719 w 6891715"/>
                <a:gd name="connsiteY4455" fmla="*/ 4950974 h 6367455"/>
                <a:gd name="connsiteX4456" fmla="*/ 5117114 w 6891715"/>
                <a:gd name="connsiteY4456" fmla="*/ 4960827 h 6367455"/>
                <a:gd name="connsiteX4457" fmla="*/ 5094571 w 6891715"/>
                <a:gd name="connsiteY4457" fmla="*/ 4943028 h 6367455"/>
                <a:gd name="connsiteX4458" fmla="*/ 5071076 w 6891715"/>
                <a:gd name="connsiteY4458" fmla="*/ 4943981 h 6367455"/>
                <a:gd name="connsiteX4459" fmla="*/ 5061869 w 6891715"/>
                <a:gd name="connsiteY4459" fmla="*/ 4955742 h 6367455"/>
                <a:gd name="connsiteX4460" fmla="*/ 5055519 w 6891715"/>
                <a:gd name="connsiteY4460" fmla="*/ 4969409 h 6367455"/>
                <a:gd name="connsiteX4461" fmla="*/ 5033611 w 6891715"/>
                <a:gd name="connsiteY4461" fmla="*/ 4976402 h 6367455"/>
                <a:gd name="connsiteX4462" fmla="*/ 5025039 w 6891715"/>
                <a:gd name="connsiteY4462" fmla="*/ 4986891 h 6367455"/>
                <a:gd name="connsiteX4463" fmla="*/ 5012339 w 6891715"/>
                <a:gd name="connsiteY4463" fmla="*/ 4987845 h 6367455"/>
                <a:gd name="connsiteX4464" fmla="*/ 5002814 w 6891715"/>
                <a:gd name="connsiteY4464" fmla="*/ 4981488 h 6367455"/>
                <a:gd name="connsiteX4465" fmla="*/ 4994241 w 6891715"/>
                <a:gd name="connsiteY4465" fmla="*/ 4986255 h 6367455"/>
                <a:gd name="connsiteX4466" fmla="*/ 4972334 w 6891715"/>
                <a:gd name="connsiteY4466" fmla="*/ 5008505 h 6367455"/>
                <a:gd name="connsiteX4467" fmla="*/ 4941854 w 6891715"/>
                <a:gd name="connsiteY4467" fmla="*/ 5033933 h 6367455"/>
                <a:gd name="connsiteX4468" fmla="*/ 4914866 w 6891715"/>
                <a:gd name="connsiteY4468" fmla="*/ 5053004 h 6367455"/>
                <a:gd name="connsiteX4469" fmla="*/ 4887879 w 6891715"/>
                <a:gd name="connsiteY4469" fmla="*/ 5037429 h 6367455"/>
                <a:gd name="connsiteX4470" fmla="*/ 4861526 w 6891715"/>
                <a:gd name="connsiteY4470" fmla="*/ 5034568 h 6367455"/>
                <a:gd name="connsiteX4471" fmla="*/ 4859304 w 6891715"/>
                <a:gd name="connsiteY4471" fmla="*/ 5027258 h 6367455"/>
                <a:gd name="connsiteX4472" fmla="*/ 4877401 w 6891715"/>
                <a:gd name="connsiteY4472" fmla="*/ 5013590 h 6367455"/>
                <a:gd name="connsiteX4473" fmla="*/ 4873909 w 6891715"/>
                <a:gd name="connsiteY4473" fmla="*/ 4995473 h 6367455"/>
                <a:gd name="connsiteX4474" fmla="*/ 4881211 w 6891715"/>
                <a:gd name="connsiteY4474" fmla="*/ 4992294 h 6367455"/>
                <a:gd name="connsiteX4475" fmla="*/ 4885339 w 6891715"/>
                <a:gd name="connsiteY4475" fmla="*/ 4962734 h 6367455"/>
                <a:gd name="connsiteX4476" fmla="*/ 4870099 w 6891715"/>
                <a:gd name="connsiteY4476" fmla="*/ 4939849 h 6367455"/>
                <a:gd name="connsiteX4477" fmla="*/ 4854224 w 6891715"/>
                <a:gd name="connsiteY4477" fmla="*/ 4945253 h 6367455"/>
                <a:gd name="connsiteX4478" fmla="*/ 4851049 w 6891715"/>
                <a:gd name="connsiteY4478" fmla="*/ 4936671 h 6367455"/>
                <a:gd name="connsiteX4479" fmla="*/ 4831046 w 6891715"/>
                <a:gd name="connsiteY4479" fmla="*/ 4919825 h 6367455"/>
                <a:gd name="connsiteX4480" fmla="*/ 4818029 w 6891715"/>
                <a:gd name="connsiteY4480" fmla="*/ 4918871 h 6367455"/>
                <a:gd name="connsiteX4481" fmla="*/ 4810726 w 6891715"/>
                <a:gd name="connsiteY4481" fmla="*/ 4929678 h 6367455"/>
                <a:gd name="connsiteX4482" fmla="*/ 4797074 w 6891715"/>
                <a:gd name="connsiteY4482" fmla="*/ 4924592 h 6367455"/>
                <a:gd name="connsiteX4483" fmla="*/ 4784056 w 6891715"/>
                <a:gd name="connsiteY4483" fmla="*/ 4917282 h 6367455"/>
                <a:gd name="connsiteX4484" fmla="*/ 4780881 w 6891715"/>
                <a:gd name="connsiteY4484" fmla="*/ 4909018 h 6367455"/>
                <a:gd name="connsiteX4485" fmla="*/ 4787549 w 6891715"/>
                <a:gd name="connsiteY4485" fmla="*/ 4904250 h 6367455"/>
                <a:gd name="connsiteX4486" fmla="*/ 4808186 w 6891715"/>
                <a:gd name="connsiteY4486" fmla="*/ 4888357 h 6367455"/>
                <a:gd name="connsiteX4487" fmla="*/ 4836444 w 6891715"/>
                <a:gd name="connsiteY4487" fmla="*/ 4865154 h 6367455"/>
                <a:gd name="connsiteX4488" fmla="*/ 4839619 w 6891715"/>
                <a:gd name="connsiteY4488" fmla="*/ 4855619 h 6367455"/>
                <a:gd name="connsiteX4489" fmla="*/ 4844064 w 6891715"/>
                <a:gd name="connsiteY4489" fmla="*/ 4862929 h 6367455"/>
                <a:gd name="connsiteX4490" fmla="*/ 4866289 w 6891715"/>
                <a:gd name="connsiteY4490" fmla="*/ 4854030 h 6367455"/>
                <a:gd name="connsiteX4491" fmla="*/ 4894546 w 6891715"/>
                <a:gd name="connsiteY4491" fmla="*/ 4846719 h 6367455"/>
                <a:gd name="connsiteX4492" fmla="*/ 4905341 w 6891715"/>
                <a:gd name="connsiteY4492" fmla="*/ 4849897 h 6367455"/>
                <a:gd name="connsiteX4493" fmla="*/ 4899944 w 6891715"/>
                <a:gd name="connsiteY4493" fmla="*/ 4839091 h 6367455"/>
                <a:gd name="connsiteX4494" fmla="*/ 4909469 w 6891715"/>
                <a:gd name="connsiteY4494" fmla="*/ 4829555 h 6367455"/>
                <a:gd name="connsiteX4495" fmla="*/ 4891371 w 6891715"/>
                <a:gd name="connsiteY4495" fmla="*/ 4835912 h 6367455"/>
                <a:gd name="connsiteX4496" fmla="*/ 4890419 w 6891715"/>
                <a:gd name="connsiteY4496" fmla="*/ 4824469 h 6367455"/>
                <a:gd name="connsiteX4497" fmla="*/ 4885021 w 6891715"/>
                <a:gd name="connsiteY4497" fmla="*/ 4817159 h 6367455"/>
                <a:gd name="connsiteX4498" fmla="*/ 4882481 w 6891715"/>
                <a:gd name="connsiteY4498" fmla="*/ 4795863 h 6367455"/>
                <a:gd name="connsiteX4499" fmla="*/ 4877719 w 6891715"/>
                <a:gd name="connsiteY4499" fmla="*/ 4809848 h 6367455"/>
                <a:gd name="connsiteX4500" fmla="*/ 4870099 w 6891715"/>
                <a:gd name="connsiteY4500" fmla="*/ 4812073 h 6367455"/>
                <a:gd name="connsiteX4501" fmla="*/ 4875496 w 6891715"/>
                <a:gd name="connsiteY4501" fmla="*/ 4825741 h 6367455"/>
                <a:gd name="connsiteX4502" fmla="*/ 4871369 w 6891715"/>
                <a:gd name="connsiteY4502" fmla="*/ 4824787 h 6367455"/>
                <a:gd name="connsiteX4503" fmla="*/ 4861526 w 6891715"/>
                <a:gd name="connsiteY4503" fmla="*/ 4818430 h 6367455"/>
                <a:gd name="connsiteX4504" fmla="*/ 4855176 w 6891715"/>
                <a:gd name="connsiteY4504" fmla="*/ 4819384 h 6367455"/>
                <a:gd name="connsiteX4505" fmla="*/ 4847874 w 6891715"/>
                <a:gd name="connsiteY4505" fmla="*/ 4815570 h 6367455"/>
                <a:gd name="connsiteX4506" fmla="*/ 4846921 w 6891715"/>
                <a:gd name="connsiteY4506" fmla="*/ 4803809 h 6367455"/>
                <a:gd name="connsiteX4507" fmla="*/ 4839301 w 6891715"/>
                <a:gd name="connsiteY4507" fmla="*/ 4809213 h 6367455"/>
                <a:gd name="connsiteX4508" fmla="*/ 4829776 w 6891715"/>
                <a:gd name="connsiteY4508" fmla="*/ 4801584 h 6367455"/>
                <a:gd name="connsiteX4509" fmla="*/ 4826601 w 6891715"/>
                <a:gd name="connsiteY4509" fmla="*/ 4807941 h 6367455"/>
                <a:gd name="connsiteX4510" fmla="*/ 4821204 w 6891715"/>
                <a:gd name="connsiteY4510" fmla="*/ 4809213 h 6367455"/>
                <a:gd name="connsiteX4511" fmla="*/ 4808504 w 6891715"/>
                <a:gd name="connsiteY4511" fmla="*/ 4811755 h 6367455"/>
                <a:gd name="connsiteX4512" fmla="*/ 4795169 w 6891715"/>
                <a:gd name="connsiteY4512" fmla="*/ 4816841 h 6367455"/>
                <a:gd name="connsiteX4513" fmla="*/ 4794216 w 6891715"/>
                <a:gd name="connsiteY4513" fmla="*/ 4824469 h 6367455"/>
                <a:gd name="connsiteX4514" fmla="*/ 4816441 w 6891715"/>
                <a:gd name="connsiteY4514" fmla="*/ 4828284 h 6367455"/>
                <a:gd name="connsiteX4515" fmla="*/ 4808821 w 6891715"/>
                <a:gd name="connsiteY4515" fmla="*/ 4830509 h 6367455"/>
                <a:gd name="connsiteX4516" fmla="*/ 4785644 w 6891715"/>
                <a:gd name="connsiteY4516" fmla="*/ 4826377 h 6367455"/>
                <a:gd name="connsiteX4517" fmla="*/ 4775166 w 6891715"/>
                <a:gd name="connsiteY4517" fmla="*/ 4828602 h 6367455"/>
                <a:gd name="connsiteX4518" fmla="*/ 4701824 w 6891715"/>
                <a:gd name="connsiteY4518" fmla="*/ 4809530 h 6367455"/>
                <a:gd name="connsiteX4519" fmla="*/ 4699601 w 6891715"/>
                <a:gd name="connsiteY4519" fmla="*/ 4797770 h 6367455"/>
                <a:gd name="connsiteX4520" fmla="*/ 4704999 w 6891715"/>
                <a:gd name="connsiteY4520" fmla="*/ 4808259 h 6367455"/>
                <a:gd name="connsiteX4521" fmla="*/ 4765324 w 6891715"/>
                <a:gd name="connsiteY4521" fmla="*/ 4822562 h 6367455"/>
                <a:gd name="connsiteX4522" fmla="*/ 4776119 w 6891715"/>
                <a:gd name="connsiteY4522" fmla="*/ 4823198 h 6367455"/>
                <a:gd name="connsiteX4523" fmla="*/ 4746274 w 6891715"/>
                <a:gd name="connsiteY4523" fmla="*/ 4799677 h 6367455"/>
                <a:gd name="connsiteX4524" fmla="*/ 4729446 w 6891715"/>
                <a:gd name="connsiteY4524" fmla="*/ 4799677 h 6367455"/>
                <a:gd name="connsiteX4525" fmla="*/ 4726271 w 6891715"/>
                <a:gd name="connsiteY4525" fmla="*/ 4807941 h 6367455"/>
                <a:gd name="connsiteX4526" fmla="*/ 4713571 w 6891715"/>
                <a:gd name="connsiteY4526" fmla="*/ 4802856 h 6367455"/>
                <a:gd name="connsiteX4527" fmla="*/ 4712301 w 6891715"/>
                <a:gd name="connsiteY4527" fmla="*/ 4792367 h 6367455"/>
                <a:gd name="connsiteX4528" fmla="*/ 4740559 w 6891715"/>
                <a:gd name="connsiteY4528" fmla="*/ 4785692 h 6367455"/>
                <a:gd name="connsiteX4529" fmla="*/ 4746909 w 6891715"/>
                <a:gd name="connsiteY4529" fmla="*/ 4784738 h 6367455"/>
                <a:gd name="connsiteX4530" fmla="*/ 4737384 w 6891715"/>
                <a:gd name="connsiteY4530" fmla="*/ 4768846 h 6367455"/>
                <a:gd name="connsiteX4531" fmla="*/ 4717381 w 6891715"/>
                <a:gd name="connsiteY4531" fmla="*/ 4764714 h 6367455"/>
                <a:gd name="connsiteX4532" fmla="*/ 4706586 w 6891715"/>
                <a:gd name="connsiteY4532" fmla="*/ 4770117 h 6367455"/>
                <a:gd name="connsiteX4533" fmla="*/ 4689759 w 6891715"/>
                <a:gd name="connsiteY4533" fmla="*/ 4756767 h 6367455"/>
                <a:gd name="connsiteX4534" fmla="*/ 4687536 w 6891715"/>
                <a:gd name="connsiteY4534" fmla="*/ 4752317 h 6367455"/>
                <a:gd name="connsiteX4535" fmla="*/ 4704681 w 6891715"/>
                <a:gd name="connsiteY4535" fmla="*/ 4757721 h 6367455"/>
                <a:gd name="connsiteX4536" fmla="*/ 4709761 w 6891715"/>
                <a:gd name="connsiteY4536" fmla="*/ 4754225 h 6367455"/>
                <a:gd name="connsiteX4537" fmla="*/ 4729129 w 6891715"/>
                <a:gd name="connsiteY4537" fmla="*/ 4759628 h 6367455"/>
                <a:gd name="connsiteX4538" fmla="*/ 4748179 w 6891715"/>
                <a:gd name="connsiteY4538" fmla="*/ 4763442 h 6367455"/>
                <a:gd name="connsiteX4539" fmla="*/ 4764054 w 6891715"/>
                <a:gd name="connsiteY4539" fmla="*/ 4769799 h 6367455"/>
                <a:gd name="connsiteX4540" fmla="*/ 4808821 w 6891715"/>
                <a:gd name="connsiteY4540" fmla="*/ 4724982 h 6367455"/>
                <a:gd name="connsiteX4541" fmla="*/ 4767864 w 6891715"/>
                <a:gd name="connsiteY4541" fmla="*/ 4752953 h 6367455"/>
                <a:gd name="connsiteX4542" fmla="*/ 4745956 w 6891715"/>
                <a:gd name="connsiteY4542" fmla="*/ 4759310 h 6367455"/>
                <a:gd name="connsiteX4543" fmla="*/ 4735161 w 6891715"/>
                <a:gd name="connsiteY4543" fmla="*/ 4747868 h 6367455"/>
                <a:gd name="connsiteX4544" fmla="*/ 4727541 w 6891715"/>
                <a:gd name="connsiteY4544" fmla="*/ 4738332 h 6367455"/>
                <a:gd name="connsiteX4545" fmla="*/ 4725636 w 6891715"/>
                <a:gd name="connsiteY4545" fmla="*/ 4731339 h 6367455"/>
                <a:gd name="connsiteX4546" fmla="*/ 4723414 w 6891715"/>
                <a:gd name="connsiteY4546" fmla="*/ 4717354 h 6367455"/>
                <a:gd name="connsiteX4547" fmla="*/ 4731351 w 6891715"/>
                <a:gd name="connsiteY4547" fmla="*/ 4710043 h 6367455"/>
                <a:gd name="connsiteX4548" fmla="*/ 4726271 w 6891715"/>
                <a:gd name="connsiteY4548" fmla="*/ 4699236 h 6367455"/>
                <a:gd name="connsiteX4549" fmla="*/ 4725001 w 6891715"/>
                <a:gd name="connsiteY4549" fmla="*/ 4688747 h 6367455"/>
                <a:gd name="connsiteX4550" fmla="*/ 4720874 w 6891715"/>
                <a:gd name="connsiteY4550" fmla="*/ 4703686 h 6367455"/>
                <a:gd name="connsiteX4551" fmla="*/ 4725001 w 6891715"/>
                <a:gd name="connsiteY4551" fmla="*/ 4708772 h 6367455"/>
                <a:gd name="connsiteX4552" fmla="*/ 4714841 w 6891715"/>
                <a:gd name="connsiteY4552" fmla="*/ 4717354 h 6367455"/>
                <a:gd name="connsiteX4553" fmla="*/ 4717064 w 6891715"/>
                <a:gd name="connsiteY4553" fmla="*/ 4729114 h 6367455"/>
                <a:gd name="connsiteX4554" fmla="*/ 4722144 w 6891715"/>
                <a:gd name="connsiteY4554" fmla="*/ 4737378 h 6367455"/>
                <a:gd name="connsiteX4555" fmla="*/ 4720239 w 6891715"/>
                <a:gd name="connsiteY4555" fmla="*/ 4744689 h 6367455"/>
                <a:gd name="connsiteX4556" fmla="*/ 4708809 w 6891715"/>
                <a:gd name="connsiteY4556" fmla="*/ 4749139 h 6367455"/>
                <a:gd name="connsiteX4557" fmla="*/ 4701189 w 6891715"/>
                <a:gd name="connsiteY4557" fmla="*/ 4742782 h 6367455"/>
                <a:gd name="connsiteX4558" fmla="*/ 4696109 w 6891715"/>
                <a:gd name="connsiteY4558" fmla="*/ 4747232 h 6367455"/>
                <a:gd name="connsiteX4559" fmla="*/ 4683409 w 6891715"/>
                <a:gd name="connsiteY4559" fmla="*/ 4747232 h 6367455"/>
                <a:gd name="connsiteX4560" fmla="*/ 4695791 w 6891715"/>
                <a:gd name="connsiteY4560" fmla="*/ 4725936 h 6367455"/>
                <a:gd name="connsiteX4561" fmla="*/ 4684044 w 6891715"/>
                <a:gd name="connsiteY4561" fmla="*/ 4726254 h 6367455"/>
                <a:gd name="connsiteX4562" fmla="*/ 4679916 w 6891715"/>
                <a:gd name="connsiteY4562" fmla="*/ 4718943 h 6367455"/>
                <a:gd name="connsiteX4563" fmla="*/ 4682456 w 6891715"/>
                <a:gd name="connsiteY4563" fmla="*/ 4738650 h 6367455"/>
                <a:gd name="connsiteX4564" fmla="*/ 4676106 w 6891715"/>
                <a:gd name="connsiteY4564" fmla="*/ 4744371 h 6367455"/>
                <a:gd name="connsiteX4565" fmla="*/ 4659914 w 6891715"/>
                <a:gd name="connsiteY4565" fmla="*/ 4746596 h 6367455"/>
                <a:gd name="connsiteX4566" fmla="*/ 4649436 w 6891715"/>
                <a:gd name="connsiteY4566" fmla="*/ 4751682 h 6367455"/>
                <a:gd name="connsiteX4567" fmla="*/ 4619591 w 6891715"/>
                <a:gd name="connsiteY4567" fmla="*/ 4753271 h 6367455"/>
                <a:gd name="connsiteX4568" fmla="*/ 4614829 w 6891715"/>
                <a:gd name="connsiteY4568" fmla="*/ 4759628 h 6367455"/>
                <a:gd name="connsiteX4569" fmla="*/ 4618956 w 6891715"/>
                <a:gd name="connsiteY4569" fmla="*/ 4769799 h 6367455"/>
                <a:gd name="connsiteX4570" fmla="*/ 4611654 w 6891715"/>
                <a:gd name="connsiteY4570" fmla="*/ 4781560 h 6367455"/>
                <a:gd name="connsiteX4571" fmla="*/ 4609749 w 6891715"/>
                <a:gd name="connsiteY4571" fmla="*/ 4797452 h 6367455"/>
                <a:gd name="connsiteX4572" fmla="*/ 4597049 w 6891715"/>
                <a:gd name="connsiteY4572" fmla="*/ 4809213 h 6367455"/>
                <a:gd name="connsiteX4573" fmla="*/ 4587524 w 6891715"/>
                <a:gd name="connsiteY4573" fmla="*/ 4820655 h 6367455"/>
                <a:gd name="connsiteX4574" fmla="*/ 4587524 w 6891715"/>
                <a:gd name="connsiteY4574" fmla="*/ 4816523 h 6367455"/>
                <a:gd name="connsiteX4575" fmla="*/ 4592921 w 6891715"/>
                <a:gd name="connsiteY4575" fmla="*/ 4807941 h 6367455"/>
                <a:gd name="connsiteX4576" fmla="*/ 4583396 w 6891715"/>
                <a:gd name="connsiteY4576" fmla="*/ 4805081 h 6367455"/>
                <a:gd name="connsiteX4577" fmla="*/ 4575776 w 6891715"/>
                <a:gd name="connsiteY4577" fmla="*/ 4799995 h 6367455"/>
                <a:gd name="connsiteX4578" fmla="*/ 4572601 w 6891715"/>
                <a:gd name="connsiteY4578" fmla="*/ 4788235 h 6367455"/>
                <a:gd name="connsiteX4579" fmla="*/ 4568474 w 6891715"/>
                <a:gd name="connsiteY4579" fmla="*/ 4796816 h 6367455"/>
                <a:gd name="connsiteX4580" fmla="*/ 4565299 w 6891715"/>
                <a:gd name="connsiteY4580" fmla="*/ 4787599 h 6367455"/>
                <a:gd name="connsiteX4581" fmla="*/ 4556726 w 6891715"/>
                <a:gd name="connsiteY4581" fmla="*/ 4784420 h 6367455"/>
                <a:gd name="connsiteX4582" fmla="*/ 4553551 w 6891715"/>
                <a:gd name="connsiteY4582" fmla="*/ 4798088 h 6367455"/>
                <a:gd name="connsiteX4583" fmla="*/ 4566251 w 6891715"/>
                <a:gd name="connsiteY4583" fmla="*/ 4811755 h 6367455"/>
                <a:gd name="connsiteX4584" fmla="*/ 4574824 w 6891715"/>
                <a:gd name="connsiteY4584" fmla="*/ 4815887 h 6367455"/>
                <a:gd name="connsiteX4585" fmla="*/ 4580539 w 6891715"/>
                <a:gd name="connsiteY4585" fmla="*/ 4820020 h 6367455"/>
                <a:gd name="connsiteX4586" fmla="*/ 4581491 w 6891715"/>
                <a:gd name="connsiteY4586" fmla="*/ 4832416 h 6367455"/>
                <a:gd name="connsiteX4587" fmla="*/ 4576094 w 6891715"/>
                <a:gd name="connsiteY4587" fmla="*/ 4845130 h 6367455"/>
                <a:gd name="connsiteX4588" fmla="*/ 4564664 w 6891715"/>
                <a:gd name="connsiteY4588" fmla="*/ 4848308 h 6367455"/>
                <a:gd name="connsiteX4589" fmla="*/ 4557361 w 6891715"/>
                <a:gd name="connsiteY4589" fmla="*/ 4856890 h 6367455"/>
                <a:gd name="connsiteX4590" fmla="*/ 4552281 w 6891715"/>
                <a:gd name="connsiteY4590" fmla="*/ 4857844 h 6367455"/>
                <a:gd name="connsiteX4591" fmla="*/ 4539264 w 6891715"/>
                <a:gd name="connsiteY4591" fmla="*/ 4858479 h 6367455"/>
                <a:gd name="connsiteX4592" fmla="*/ 4523388 w 6891715"/>
                <a:gd name="connsiteY4592" fmla="*/ 4862611 h 6367455"/>
                <a:gd name="connsiteX4593" fmla="*/ 4531961 w 6891715"/>
                <a:gd name="connsiteY4593" fmla="*/ 4871193 h 6367455"/>
                <a:gd name="connsiteX4594" fmla="*/ 4513228 w 6891715"/>
                <a:gd name="connsiteY4594" fmla="*/ 4882636 h 6367455"/>
                <a:gd name="connsiteX4595" fmla="*/ 4507831 w 6891715"/>
                <a:gd name="connsiteY4595" fmla="*/ 4875325 h 6367455"/>
                <a:gd name="connsiteX4596" fmla="*/ 4504338 w 6891715"/>
                <a:gd name="connsiteY4596" fmla="*/ 4865154 h 6367455"/>
                <a:gd name="connsiteX4597" fmla="*/ 4508466 w 6891715"/>
                <a:gd name="connsiteY4597" fmla="*/ 4859751 h 6367455"/>
                <a:gd name="connsiteX4598" fmla="*/ 4508466 w 6891715"/>
                <a:gd name="connsiteY4598" fmla="*/ 4849262 h 6367455"/>
                <a:gd name="connsiteX4599" fmla="*/ 4502116 w 6891715"/>
                <a:gd name="connsiteY4599" fmla="*/ 4843858 h 6367455"/>
                <a:gd name="connsiteX4600" fmla="*/ 4493861 w 6891715"/>
                <a:gd name="connsiteY4600" fmla="*/ 4868333 h 6367455"/>
                <a:gd name="connsiteX4601" fmla="*/ 4492908 w 6891715"/>
                <a:gd name="connsiteY4601" fmla="*/ 4884861 h 6367455"/>
                <a:gd name="connsiteX4602" fmla="*/ 4503703 w 6891715"/>
                <a:gd name="connsiteY4602" fmla="*/ 4891218 h 6367455"/>
                <a:gd name="connsiteX4603" fmla="*/ 4505926 w 6891715"/>
                <a:gd name="connsiteY4603" fmla="*/ 4905203 h 6367455"/>
                <a:gd name="connsiteX4604" fmla="*/ 4497671 w 6891715"/>
                <a:gd name="connsiteY4604" fmla="*/ 4910289 h 6367455"/>
                <a:gd name="connsiteX4605" fmla="*/ 4499868 w 6891715"/>
                <a:gd name="connsiteY4605" fmla="*/ 4919360 h 6367455"/>
                <a:gd name="connsiteX4606" fmla="*/ 4500840 w 6891715"/>
                <a:gd name="connsiteY4606" fmla="*/ 4920286 h 6367455"/>
                <a:gd name="connsiteX4607" fmla="*/ 4506875 w 6891715"/>
                <a:gd name="connsiteY4607" fmla="*/ 4943464 h 6367455"/>
                <a:gd name="connsiteX4608" fmla="*/ 4505922 w 6891715"/>
                <a:gd name="connsiteY4608" fmla="*/ 4967594 h 6367455"/>
                <a:gd name="connsiteX4609" fmla="*/ 4499570 w 6891715"/>
                <a:gd name="connsiteY4609" fmla="*/ 4964736 h 6367455"/>
                <a:gd name="connsiteX4610" fmla="*/ 4505922 w 6891715"/>
                <a:gd name="connsiteY4610" fmla="*/ 4976166 h 6367455"/>
                <a:gd name="connsiteX4611" fmla="*/ 4504969 w 6891715"/>
                <a:gd name="connsiteY4611" fmla="*/ 4987596 h 6367455"/>
                <a:gd name="connsiteX4612" fmla="*/ 4487183 w 6891715"/>
                <a:gd name="connsiteY4612" fmla="*/ 4995216 h 6367455"/>
                <a:gd name="connsiteX4613" fmla="*/ 4475749 w 6891715"/>
                <a:gd name="connsiteY4613" fmla="*/ 5001884 h 6367455"/>
                <a:gd name="connsiteX4614" fmla="*/ 4460821 w 6891715"/>
                <a:gd name="connsiteY4614" fmla="*/ 5005059 h 6367455"/>
                <a:gd name="connsiteX4615" fmla="*/ 4447164 w 6891715"/>
                <a:gd name="connsiteY4615" fmla="*/ 5022204 h 6367455"/>
                <a:gd name="connsiteX4616" fmla="*/ 4430330 w 6891715"/>
                <a:gd name="connsiteY4616" fmla="*/ 5038079 h 6367455"/>
                <a:gd name="connsiteX4617" fmla="*/ 4433506 w 6891715"/>
                <a:gd name="connsiteY4617" fmla="*/ 5029506 h 6367455"/>
                <a:gd name="connsiteX4618" fmla="*/ 4443988 w 6891715"/>
                <a:gd name="connsiteY4618" fmla="*/ 5017759 h 6367455"/>
                <a:gd name="connsiteX4619" fmla="*/ 4443988 w 6891715"/>
                <a:gd name="connsiteY4619" fmla="*/ 5008234 h 6367455"/>
                <a:gd name="connsiteX4620" fmla="*/ 4454469 w 6891715"/>
                <a:gd name="connsiteY4620" fmla="*/ 5000931 h 6367455"/>
                <a:gd name="connsiteX4621" fmla="*/ 4464950 w 6891715"/>
                <a:gd name="connsiteY4621" fmla="*/ 4992359 h 6367455"/>
                <a:gd name="connsiteX4622" fmla="*/ 4463997 w 6891715"/>
                <a:gd name="connsiteY4622" fmla="*/ 4986961 h 6367455"/>
                <a:gd name="connsiteX4623" fmla="*/ 4449069 w 6891715"/>
                <a:gd name="connsiteY4623" fmla="*/ 4990136 h 6367455"/>
                <a:gd name="connsiteX4624" fmla="*/ 4452245 w 6891715"/>
                <a:gd name="connsiteY4624" fmla="*/ 4980929 h 6367455"/>
                <a:gd name="connsiteX4625" fmla="*/ 4449069 w 6891715"/>
                <a:gd name="connsiteY4625" fmla="*/ 4971404 h 6367455"/>
                <a:gd name="connsiteX4626" fmla="*/ 4439223 w 6891715"/>
                <a:gd name="connsiteY4626" fmla="*/ 4964101 h 6367455"/>
                <a:gd name="connsiteX4627" fmla="*/ 4429060 w 6891715"/>
                <a:gd name="connsiteY4627" fmla="*/ 4968229 h 6367455"/>
                <a:gd name="connsiteX4628" fmla="*/ 4424613 w 6891715"/>
                <a:gd name="connsiteY4628" fmla="*/ 4976801 h 6367455"/>
                <a:gd name="connsiteX4629" fmla="*/ 4411909 w 6891715"/>
                <a:gd name="connsiteY4629" fmla="*/ 4972991 h 6367455"/>
                <a:gd name="connsiteX4630" fmla="*/ 4410956 w 6891715"/>
                <a:gd name="connsiteY4630" fmla="*/ 4981246 h 6367455"/>
                <a:gd name="connsiteX4631" fmla="*/ 4432236 w 6891715"/>
                <a:gd name="connsiteY4631" fmla="*/ 4983151 h 6367455"/>
                <a:gd name="connsiteX4632" fmla="*/ 4435412 w 6891715"/>
                <a:gd name="connsiteY4632" fmla="*/ 4985374 h 6367455"/>
                <a:gd name="connsiteX4633" fmla="*/ 4438588 w 6891715"/>
                <a:gd name="connsiteY4633" fmla="*/ 4991724 h 6367455"/>
                <a:gd name="connsiteX4634" fmla="*/ 4428107 w 6891715"/>
                <a:gd name="connsiteY4634" fmla="*/ 5004424 h 6367455"/>
                <a:gd name="connsiteX4635" fmla="*/ 4426201 w 6891715"/>
                <a:gd name="connsiteY4635" fmla="*/ 5009821 h 6367455"/>
                <a:gd name="connsiteX4636" fmla="*/ 4420802 w 6891715"/>
                <a:gd name="connsiteY4636" fmla="*/ 5011726 h 6367455"/>
                <a:gd name="connsiteX4637" fmla="*/ 4417626 w 6891715"/>
                <a:gd name="connsiteY4637" fmla="*/ 5007599 h 6367455"/>
                <a:gd name="connsiteX4638" fmla="*/ 4413497 w 6891715"/>
                <a:gd name="connsiteY4638" fmla="*/ 5011726 h 6367455"/>
                <a:gd name="connsiteX4639" fmla="*/ 4420802 w 6891715"/>
                <a:gd name="connsiteY4639" fmla="*/ 5021251 h 6367455"/>
                <a:gd name="connsiteX4640" fmla="*/ 4420802 w 6891715"/>
                <a:gd name="connsiteY4640" fmla="*/ 5028554 h 6367455"/>
                <a:gd name="connsiteX4641" fmla="*/ 4410638 w 6891715"/>
                <a:gd name="connsiteY4641" fmla="*/ 5035221 h 6367455"/>
                <a:gd name="connsiteX4642" fmla="*/ 4411591 w 6891715"/>
                <a:gd name="connsiteY4642" fmla="*/ 5046334 h 6367455"/>
                <a:gd name="connsiteX4643" fmla="*/ 4416673 w 6891715"/>
                <a:gd name="connsiteY4643" fmla="*/ 5034904 h 6367455"/>
                <a:gd name="connsiteX4644" fmla="*/ 4430330 w 6891715"/>
                <a:gd name="connsiteY4644" fmla="*/ 5031729 h 6367455"/>
                <a:gd name="connsiteX4645" fmla="*/ 4430330 w 6891715"/>
                <a:gd name="connsiteY4645" fmla="*/ 5038079 h 6367455"/>
                <a:gd name="connsiteX4646" fmla="*/ 4408415 w 6891715"/>
                <a:gd name="connsiteY4646" fmla="*/ 5059351 h 6367455"/>
                <a:gd name="connsiteX4647" fmla="*/ 4409368 w 6891715"/>
                <a:gd name="connsiteY4647" fmla="*/ 5066654 h 6367455"/>
                <a:gd name="connsiteX4648" fmla="*/ 4410956 w 6891715"/>
                <a:gd name="connsiteY4648" fmla="*/ 5082529 h 6367455"/>
                <a:gd name="connsiteX4649" fmla="*/ 4409050 w 6891715"/>
                <a:gd name="connsiteY4649" fmla="*/ 5116184 h 6367455"/>
                <a:gd name="connsiteX4650" fmla="*/ 4416673 w 6891715"/>
                <a:gd name="connsiteY4650" fmla="*/ 5138091 h 6367455"/>
                <a:gd name="connsiteX4651" fmla="*/ 4416388 w 6891715"/>
                <a:gd name="connsiteY4651" fmla="*/ 5137963 h 6367455"/>
                <a:gd name="connsiteX4652" fmla="*/ 4413532 w 6891715"/>
                <a:gd name="connsiteY4652" fmla="*/ 5157060 h 6367455"/>
                <a:gd name="connsiteX4653" fmla="*/ 4399569 w 6891715"/>
                <a:gd name="connsiteY4653" fmla="*/ 5177430 h 6367455"/>
                <a:gd name="connsiteX4654" fmla="*/ 4398617 w 6891715"/>
                <a:gd name="connsiteY4654" fmla="*/ 5183796 h 6367455"/>
                <a:gd name="connsiteX4655" fmla="*/ 4376721 w 6891715"/>
                <a:gd name="connsiteY4655" fmla="*/ 5181886 h 6367455"/>
                <a:gd name="connsiteX4656" fmla="*/ 4365932 w 6891715"/>
                <a:gd name="connsiteY4656" fmla="*/ 5188252 h 6367455"/>
                <a:gd name="connsiteX4657" fmla="*/ 4345306 w 6891715"/>
                <a:gd name="connsiteY4657" fmla="*/ 5219125 h 6367455"/>
                <a:gd name="connsiteX4658" fmla="*/ 4332930 w 6891715"/>
                <a:gd name="connsiteY4658" fmla="*/ 5259229 h 6367455"/>
                <a:gd name="connsiteX4659" fmla="*/ 4330709 w 6891715"/>
                <a:gd name="connsiteY4659" fmla="*/ 5271960 h 6367455"/>
                <a:gd name="connsiteX4660" fmla="*/ 4323093 w 6891715"/>
                <a:gd name="connsiteY4660" fmla="*/ 5274188 h 6367455"/>
                <a:gd name="connsiteX4661" fmla="*/ 4314207 w 6891715"/>
                <a:gd name="connsiteY4661" fmla="*/ 5282782 h 6367455"/>
                <a:gd name="connsiteX4662" fmla="*/ 4314207 w 6891715"/>
                <a:gd name="connsiteY4662" fmla="*/ 5291057 h 6367455"/>
                <a:gd name="connsiteX4663" fmla="*/ 4306591 w 6891715"/>
                <a:gd name="connsiteY4663" fmla="*/ 5287874 h 6367455"/>
                <a:gd name="connsiteX4664" fmla="*/ 4298024 w 6891715"/>
                <a:gd name="connsiteY4664" fmla="*/ 5290102 h 6367455"/>
                <a:gd name="connsiteX4665" fmla="*/ 4297072 w 6891715"/>
                <a:gd name="connsiteY4665" fmla="*/ 5298696 h 6367455"/>
                <a:gd name="connsiteX4666" fmla="*/ 4290725 w 6891715"/>
                <a:gd name="connsiteY4666" fmla="*/ 5302834 h 6367455"/>
                <a:gd name="connsiteX4667" fmla="*/ 4296437 w 6891715"/>
                <a:gd name="connsiteY4667" fmla="*/ 5306016 h 6367455"/>
                <a:gd name="connsiteX4668" fmla="*/ 4304370 w 6891715"/>
                <a:gd name="connsiteY4668" fmla="*/ 5300606 h 6367455"/>
                <a:gd name="connsiteX4669" fmla="*/ 4317381 w 6891715"/>
                <a:gd name="connsiteY4669" fmla="*/ 5301879 h 6367455"/>
                <a:gd name="connsiteX4670" fmla="*/ 4324679 w 6891715"/>
                <a:gd name="connsiteY4670" fmla="*/ 5304743 h 6367455"/>
                <a:gd name="connsiteX4671" fmla="*/ 4327853 w 6891715"/>
                <a:gd name="connsiteY4671" fmla="*/ 5312064 h 6367455"/>
                <a:gd name="connsiteX4672" fmla="*/ 4329122 w 6891715"/>
                <a:gd name="connsiteY4672" fmla="*/ 5321612 h 6367455"/>
                <a:gd name="connsiteX4673" fmla="*/ 4331343 w 6891715"/>
                <a:gd name="connsiteY4673" fmla="*/ 5327023 h 6367455"/>
                <a:gd name="connsiteX4674" fmla="*/ 4343084 w 6891715"/>
                <a:gd name="connsiteY4674" fmla="*/ 5338163 h 6367455"/>
                <a:gd name="connsiteX4675" fmla="*/ 4348479 w 6891715"/>
                <a:gd name="connsiteY4675" fmla="*/ 5349939 h 6367455"/>
                <a:gd name="connsiteX4676" fmla="*/ 4347949 w 6891715"/>
                <a:gd name="connsiteY4676" fmla="*/ 5350022 h 6367455"/>
                <a:gd name="connsiteX4677" fmla="*/ 4354478 w 6891715"/>
                <a:gd name="connsiteY4677" fmla="*/ 5386173 h 6367455"/>
                <a:gd name="connsiteX4678" fmla="*/ 4367495 w 6891715"/>
                <a:gd name="connsiteY4678" fmla="*/ 5416728 h 6367455"/>
                <a:gd name="connsiteX4679" fmla="*/ 4394165 w 6891715"/>
                <a:gd name="connsiteY4679" fmla="*/ 5435506 h 6367455"/>
                <a:gd name="connsiteX4680" fmla="*/ 4426868 w 6891715"/>
                <a:gd name="connsiteY4680" fmla="*/ 5452056 h 6367455"/>
                <a:gd name="connsiteX4681" fmla="*/ 4440838 w 6891715"/>
                <a:gd name="connsiteY4681" fmla="*/ 5454920 h 6367455"/>
                <a:gd name="connsiteX4682" fmla="*/ 4447188 w 6891715"/>
                <a:gd name="connsiteY4682" fmla="*/ 5451738 h 6367455"/>
                <a:gd name="connsiteX4683" fmla="*/ 4452903 w 6891715"/>
                <a:gd name="connsiteY4683" fmla="*/ 5461604 h 6367455"/>
                <a:gd name="connsiteX4684" fmla="*/ 4450680 w 6891715"/>
                <a:gd name="connsiteY4684" fmla="*/ 5467969 h 6367455"/>
                <a:gd name="connsiteX4685" fmla="*/ 4447505 w 6891715"/>
                <a:gd name="connsiteY4685" fmla="*/ 5471470 h 6367455"/>
                <a:gd name="connsiteX4686" fmla="*/ 4449093 w 6891715"/>
                <a:gd name="connsiteY4686" fmla="*/ 5473380 h 6367455"/>
                <a:gd name="connsiteX4687" fmla="*/ 4444330 w 6891715"/>
                <a:gd name="connsiteY4687" fmla="*/ 5483883 h 6367455"/>
                <a:gd name="connsiteX4688" fmla="*/ 4442108 w 6891715"/>
                <a:gd name="connsiteY4688" fmla="*/ 5490248 h 6367455"/>
                <a:gd name="connsiteX4689" fmla="*/ 4426233 w 6891715"/>
                <a:gd name="connsiteY4689" fmla="*/ 5488021 h 6367455"/>
                <a:gd name="connsiteX4690" fmla="*/ 4416708 w 6891715"/>
                <a:gd name="connsiteY4690" fmla="*/ 5487066 h 6367455"/>
                <a:gd name="connsiteX4691" fmla="*/ 4398610 w 6891715"/>
                <a:gd name="connsiteY4691" fmla="*/ 5486111 h 6367455"/>
                <a:gd name="connsiteX4692" fmla="*/ 4374163 w 6891715"/>
                <a:gd name="connsiteY4692" fmla="*/ 5482292 h 6367455"/>
                <a:gd name="connsiteX4693" fmla="*/ 4361463 w 6891715"/>
                <a:gd name="connsiteY4693" fmla="*/ 5481337 h 6367455"/>
                <a:gd name="connsiteX4694" fmla="*/ 4336380 w 6891715"/>
                <a:gd name="connsiteY4694" fmla="*/ 5489612 h 6367455"/>
                <a:gd name="connsiteX4695" fmla="*/ 4311933 w 6891715"/>
                <a:gd name="connsiteY4695" fmla="*/ 5483883 h 6367455"/>
                <a:gd name="connsiteX4696" fmla="*/ 4298280 w 6891715"/>
                <a:gd name="connsiteY4696" fmla="*/ 5488021 h 6367455"/>
                <a:gd name="connsiteX4697" fmla="*/ 4289073 w 6891715"/>
                <a:gd name="connsiteY4697" fmla="*/ 5510300 h 6367455"/>
                <a:gd name="connsiteX4698" fmla="*/ 4278278 w 6891715"/>
                <a:gd name="connsiteY4698" fmla="*/ 5522076 h 6367455"/>
                <a:gd name="connsiteX4699" fmla="*/ 4253195 w 6891715"/>
                <a:gd name="connsiteY4699" fmla="*/ 5536080 h 6367455"/>
                <a:gd name="connsiteX4700" fmla="*/ 4224620 w 6891715"/>
                <a:gd name="connsiteY4700" fmla="*/ 5550084 h 6367455"/>
                <a:gd name="connsiteX4701" fmla="*/ 4209063 w 6891715"/>
                <a:gd name="connsiteY4701" fmla="*/ 5568225 h 6367455"/>
                <a:gd name="connsiteX4702" fmla="*/ 4191283 w 6891715"/>
                <a:gd name="connsiteY4702" fmla="*/ 5582866 h 6367455"/>
                <a:gd name="connsiteX4703" fmla="*/ 4191283 w 6891715"/>
                <a:gd name="connsiteY4703" fmla="*/ 5592732 h 6367455"/>
                <a:gd name="connsiteX4704" fmla="*/ 4172233 w 6891715"/>
                <a:gd name="connsiteY4704" fmla="*/ 5602280 h 6367455"/>
                <a:gd name="connsiteX4705" fmla="*/ 4169058 w 6891715"/>
                <a:gd name="connsiteY4705" fmla="*/ 5601007 h 6367455"/>
                <a:gd name="connsiteX4706" fmla="*/ 4173185 w 6891715"/>
                <a:gd name="connsiteY4706" fmla="*/ 5594642 h 6367455"/>
                <a:gd name="connsiteX4707" fmla="*/ 4175408 w 6891715"/>
                <a:gd name="connsiteY4707" fmla="*/ 5585412 h 6367455"/>
                <a:gd name="connsiteX4708" fmla="*/ 4168105 w 6891715"/>
                <a:gd name="connsiteY4708" fmla="*/ 5578092 h 6367455"/>
                <a:gd name="connsiteX4709" fmla="*/ 4173820 w 6891715"/>
                <a:gd name="connsiteY4709" fmla="*/ 5569498 h 6367455"/>
                <a:gd name="connsiteX4710" fmla="*/ 4185568 w 6891715"/>
                <a:gd name="connsiteY4710" fmla="*/ 5564088 h 6367455"/>
                <a:gd name="connsiteX4711" fmla="*/ 4204618 w 6891715"/>
                <a:gd name="connsiteY4711" fmla="*/ 5551357 h 6367455"/>
                <a:gd name="connsiteX4712" fmla="*/ 4226843 w 6891715"/>
                <a:gd name="connsiteY4712" fmla="*/ 5537353 h 6367455"/>
                <a:gd name="connsiteX4713" fmla="*/ 4235098 w 6891715"/>
                <a:gd name="connsiteY4713" fmla="*/ 5534170 h 6367455"/>
                <a:gd name="connsiteX4714" fmla="*/ 4235098 w 6891715"/>
                <a:gd name="connsiteY4714" fmla="*/ 5524622 h 6367455"/>
                <a:gd name="connsiteX4715" fmla="*/ 4224620 w 6891715"/>
                <a:gd name="connsiteY4715" fmla="*/ 5528123 h 6367455"/>
                <a:gd name="connsiteX4716" fmla="*/ 4202395 w 6891715"/>
                <a:gd name="connsiteY4716" fmla="*/ 5533215 h 6367455"/>
                <a:gd name="connsiteX4717" fmla="*/ 4184615 w 6891715"/>
                <a:gd name="connsiteY4717" fmla="*/ 5544036 h 6367455"/>
                <a:gd name="connsiteX4718" fmla="*/ 4167470 w 6891715"/>
                <a:gd name="connsiteY4718" fmla="*/ 5537989 h 6367455"/>
                <a:gd name="connsiteX4719" fmla="*/ 4163025 w 6891715"/>
                <a:gd name="connsiteY4719" fmla="*/ 5522076 h 6367455"/>
                <a:gd name="connsiteX4720" fmla="*/ 4160928 w 6891715"/>
                <a:gd name="connsiteY4720" fmla="*/ 5513064 h 6367455"/>
                <a:gd name="connsiteX4721" fmla="*/ 4150640 w 6891715"/>
                <a:gd name="connsiteY4721" fmla="*/ 5513376 h 6367455"/>
                <a:gd name="connsiteX4722" fmla="*/ 4135718 w 6891715"/>
                <a:gd name="connsiteY4722" fmla="*/ 5512423 h 6367455"/>
                <a:gd name="connsiteX4723" fmla="*/ 4123970 w 6891715"/>
                <a:gd name="connsiteY4723" fmla="*/ 5504168 h 6367455"/>
                <a:gd name="connsiteX4724" fmla="*/ 4098570 w 6891715"/>
                <a:gd name="connsiteY4724" fmla="*/ 5493373 h 6367455"/>
                <a:gd name="connsiteX4725" fmla="*/ 4080473 w 6891715"/>
                <a:gd name="connsiteY4725" fmla="*/ 5491786 h 6367455"/>
                <a:gd name="connsiteX4726" fmla="*/ 4071900 w 6891715"/>
                <a:gd name="connsiteY4726" fmla="*/ 5495913 h 6367455"/>
                <a:gd name="connsiteX4727" fmla="*/ 4066820 w 6891715"/>
                <a:gd name="connsiteY4727" fmla="*/ 5485436 h 6367455"/>
                <a:gd name="connsiteX4728" fmla="*/ 4073170 w 6891715"/>
                <a:gd name="connsiteY4728" fmla="*/ 5474641 h 6367455"/>
                <a:gd name="connsiteX4729" fmla="*/ 4059200 w 6891715"/>
                <a:gd name="connsiteY4729" fmla="*/ 5477181 h 6367455"/>
                <a:gd name="connsiteX4730" fmla="*/ 4060470 w 6891715"/>
                <a:gd name="connsiteY4730" fmla="*/ 5486706 h 6367455"/>
                <a:gd name="connsiteX4731" fmla="*/ 4055073 w 6891715"/>
                <a:gd name="connsiteY4731" fmla="*/ 5494326 h 6367455"/>
                <a:gd name="connsiteX4732" fmla="*/ 4044913 w 6891715"/>
                <a:gd name="connsiteY4732" fmla="*/ 5497501 h 6367455"/>
                <a:gd name="connsiteX4733" fmla="*/ 4033165 w 6891715"/>
                <a:gd name="connsiteY4733" fmla="*/ 5498453 h 6367455"/>
                <a:gd name="connsiteX4734" fmla="*/ 4027768 w 6891715"/>
                <a:gd name="connsiteY4734" fmla="*/ 5493056 h 6367455"/>
                <a:gd name="connsiteX4735" fmla="*/ 3999193 w 6891715"/>
                <a:gd name="connsiteY4735" fmla="*/ 5494643 h 6367455"/>
                <a:gd name="connsiteX4736" fmla="*/ 3999193 w 6891715"/>
                <a:gd name="connsiteY4736" fmla="*/ 5501946 h 6367455"/>
                <a:gd name="connsiteX4737" fmla="*/ 3989668 w 6891715"/>
                <a:gd name="connsiteY4737" fmla="*/ 5512741 h 6367455"/>
                <a:gd name="connsiteX4738" fmla="*/ 3974110 w 6891715"/>
                <a:gd name="connsiteY4738" fmla="*/ 5516868 h 6367455"/>
                <a:gd name="connsiteX4739" fmla="*/ 3968713 w 6891715"/>
                <a:gd name="connsiteY4739" fmla="*/ 5516868 h 6367455"/>
                <a:gd name="connsiteX4740" fmla="*/ 3951885 w 6891715"/>
                <a:gd name="connsiteY4740" fmla="*/ 5506708 h 6367455"/>
                <a:gd name="connsiteX4741" fmla="*/ 3940138 w 6891715"/>
                <a:gd name="connsiteY4741" fmla="*/ 5520361 h 6367455"/>
                <a:gd name="connsiteX4742" fmla="*/ 3941090 w 6891715"/>
                <a:gd name="connsiteY4742" fmla="*/ 5532108 h 6367455"/>
                <a:gd name="connsiteX4743" fmla="*/ 3953790 w 6891715"/>
                <a:gd name="connsiteY4743" fmla="*/ 5537188 h 6367455"/>
                <a:gd name="connsiteX4744" fmla="*/ 3946805 w 6891715"/>
                <a:gd name="connsiteY4744" fmla="*/ 5544491 h 6367455"/>
                <a:gd name="connsiteX4745" fmla="*/ 3950933 w 6891715"/>
                <a:gd name="connsiteY4745" fmla="*/ 5551793 h 6367455"/>
                <a:gd name="connsiteX4746" fmla="*/ 3963950 w 6891715"/>
                <a:gd name="connsiteY4746" fmla="*/ 5554016 h 6367455"/>
                <a:gd name="connsiteX4747" fmla="*/ 3964903 w 6891715"/>
                <a:gd name="connsiteY4747" fmla="*/ 5545443 h 6367455"/>
                <a:gd name="connsiteX4748" fmla="*/ 3976650 w 6891715"/>
                <a:gd name="connsiteY4748" fmla="*/ 5562271 h 6367455"/>
                <a:gd name="connsiteX4749" fmla="*/ 3991255 w 6891715"/>
                <a:gd name="connsiteY4749" fmla="*/ 5570526 h 6367455"/>
                <a:gd name="connsiteX4750" fmla="*/ 4001098 w 6891715"/>
                <a:gd name="connsiteY4750" fmla="*/ 5579733 h 6367455"/>
                <a:gd name="connsiteX4751" fmla="*/ 3989350 w 6891715"/>
                <a:gd name="connsiteY4751" fmla="*/ 5589258 h 6367455"/>
                <a:gd name="connsiteX4752" fmla="*/ 3971253 w 6891715"/>
                <a:gd name="connsiteY4752" fmla="*/ 5569573 h 6367455"/>
                <a:gd name="connsiteX4753" fmla="*/ 3963950 w 6891715"/>
                <a:gd name="connsiteY4753" fmla="*/ 5569573 h 6367455"/>
                <a:gd name="connsiteX4754" fmla="*/ 3955378 w 6891715"/>
                <a:gd name="connsiteY4754" fmla="*/ 5561318 h 6367455"/>
                <a:gd name="connsiteX4755" fmla="*/ 3934105 w 6891715"/>
                <a:gd name="connsiteY4755" fmla="*/ 5568938 h 6367455"/>
                <a:gd name="connsiteX4756" fmla="*/ 3935375 w 6891715"/>
                <a:gd name="connsiteY4756" fmla="*/ 5582591 h 6367455"/>
                <a:gd name="connsiteX4757" fmla="*/ 3962045 w 6891715"/>
                <a:gd name="connsiteY4757" fmla="*/ 5598148 h 6367455"/>
                <a:gd name="connsiteX4758" fmla="*/ 3962045 w 6891715"/>
                <a:gd name="connsiteY4758" fmla="*/ 5610848 h 6367455"/>
                <a:gd name="connsiteX4759" fmla="*/ 3947123 w 6891715"/>
                <a:gd name="connsiteY4759" fmla="*/ 5613071 h 6367455"/>
                <a:gd name="connsiteX4760" fmla="*/ 3932200 w 6891715"/>
                <a:gd name="connsiteY4760" fmla="*/ 5599736 h 6367455"/>
                <a:gd name="connsiteX4761" fmla="*/ 3931248 w 6891715"/>
                <a:gd name="connsiteY4761" fmla="*/ 5587036 h 6367455"/>
                <a:gd name="connsiteX4762" fmla="*/ 3920770 w 6891715"/>
                <a:gd name="connsiteY4762" fmla="*/ 5580686 h 6367455"/>
                <a:gd name="connsiteX4763" fmla="*/ 3910928 w 6891715"/>
                <a:gd name="connsiteY4763" fmla="*/ 5584813 h 6367455"/>
                <a:gd name="connsiteX4764" fmla="*/ 3907753 w 6891715"/>
                <a:gd name="connsiteY4764" fmla="*/ 5595291 h 6367455"/>
                <a:gd name="connsiteX4765" fmla="*/ 3939185 w 6891715"/>
                <a:gd name="connsiteY4765" fmla="*/ 5620373 h 6367455"/>
                <a:gd name="connsiteX4766" fmla="*/ 3926168 w 6891715"/>
                <a:gd name="connsiteY4766" fmla="*/ 5627041 h 6367455"/>
                <a:gd name="connsiteX4767" fmla="*/ 3911563 w 6891715"/>
                <a:gd name="connsiteY4767" fmla="*/ 5616563 h 6367455"/>
                <a:gd name="connsiteX4768" fmla="*/ 3908388 w 6891715"/>
                <a:gd name="connsiteY4768" fmla="*/ 5621961 h 6367455"/>
                <a:gd name="connsiteX4769" fmla="*/ 3899815 w 6891715"/>
                <a:gd name="connsiteY4769" fmla="*/ 5614658 h 6367455"/>
                <a:gd name="connsiteX4770" fmla="*/ 3903625 w 6891715"/>
                <a:gd name="connsiteY4770" fmla="*/ 5598466 h 6367455"/>
                <a:gd name="connsiteX4771" fmla="*/ 3899498 w 6891715"/>
                <a:gd name="connsiteY4771" fmla="*/ 5587353 h 6367455"/>
                <a:gd name="connsiteX4772" fmla="*/ 3880448 w 6891715"/>
                <a:gd name="connsiteY4772" fmla="*/ 5582908 h 6367455"/>
                <a:gd name="connsiteX4773" fmla="*/ 3876003 w 6891715"/>
                <a:gd name="connsiteY4773" fmla="*/ 5568621 h 6367455"/>
                <a:gd name="connsiteX4774" fmla="*/ 3863303 w 6891715"/>
                <a:gd name="connsiteY4774" fmla="*/ 5570526 h 6367455"/>
                <a:gd name="connsiteX4775" fmla="*/ 3860128 w 6891715"/>
                <a:gd name="connsiteY4775" fmla="*/ 5562271 h 6367455"/>
                <a:gd name="connsiteX4776" fmla="*/ 3856953 w 6891715"/>
                <a:gd name="connsiteY4776" fmla="*/ 5551793 h 6367455"/>
                <a:gd name="connsiteX4777" fmla="*/ 3862033 w 6891715"/>
                <a:gd name="connsiteY4777" fmla="*/ 5543538 h 6367455"/>
                <a:gd name="connsiteX4778" fmla="*/ 3865208 w 6891715"/>
                <a:gd name="connsiteY4778" fmla="*/ 5531791 h 6367455"/>
                <a:gd name="connsiteX4779" fmla="*/ 3849015 w 6891715"/>
                <a:gd name="connsiteY4779" fmla="*/ 5527346 h 6367455"/>
                <a:gd name="connsiteX4780" fmla="*/ 3847110 w 6891715"/>
                <a:gd name="connsiteY4780" fmla="*/ 5539093 h 6367455"/>
                <a:gd name="connsiteX4781" fmla="*/ 3836633 w 6891715"/>
                <a:gd name="connsiteY4781" fmla="*/ 5545443 h 6367455"/>
                <a:gd name="connsiteX4782" fmla="*/ 3827108 w 6891715"/>
                <a:gd name="connsiteY4782" fmla="*/ 5560366 h 6367455"/>
                <a:gd name="connsiteX4783" fmla="*/ 3832505 w 6891715"/>
                <a:gd name="connsiteY4783" fmla="*/ 5577511 h 6367455"/>
                <a:gd name="connsiteX4784" fmla="*/ 3827743 w 6891715"/>
                <a:gd name="connsiteY4784" fmla="*/ 5593068 h 6367455"/>
                <a:gd name="connsiteX4785" fmla="*/ 3834410 w 6891715"/>
                <a:gd name="connsiteY4785" fmla="*/ 5617198 h 6367455"/>
                <a:gd name="connsiteX4786" fmla="*/ 3857588 w 6891715"/>
                <a:gd name="connsiteY4786" fmla="*/ 5639423 h 6367455"/>
                <a:gd name="connsiteX4787" fmla="*/ 3861080 w 6891715"/>
                <a:gd name="connsiteY4787" fmla="*/ 5666411 h 6367455"/>
                <a:gd name="connsiteX4788" fmla="*/ 3875050 w 6891715"/>
                <a:gd name="connsiteY4788" fmla="*/ 5671808 h 6367455"/>
                <a:gd name="connsiteX4789" fmla="*/ 3903625 w 6891715"/>
                <a:gd name="connsiteY4789" fmla="*/ 5700701 h 6367455"/>
                <a:gd name="connsiteX4790" fmla="*/ 3900768 w 6891715"/>
                <a:gd name="connsiteY4790" fmla="*/ 5730546 h 6367455"/>
                <a:gd name="connsiteX4791" fmla="*/ 3881718 w 6891715"/>
                <a:gd name="connsiteY4791" fmla="*/ 5726418 h 6367455"/>
                <a:gd name="connsiteX4792" fmla="*/ 3881718 w 6891715"/>
                <a:gd name="connsiteY4792" fmla="*/ 5719116 h 6367455"/>
                <a:gd name="connsiteX4793" fmla="*/ 3893465 w 6891715"/>
                <a:gd name="connsiteY4793" fmla="*/ 5716893 h 6367455"/>
                <a:gd name="connsiteX4794" fmla="*/ 3884575 w 6891715"/>
                <a:gd name="connsiteY4794" fmla="*/ 5706416 h 6367455"/>
                <a:gd name="connsiteX4795" fmla="*/ 3868700 w 6891715"/>
                <a:gd name="connsiteY4795" fmla="*/ 5688318 h 6367455"/>
                <a:gd name="connsiteX4796" fmla="*/ 3856953 w 6891715"/>
                <a:gd name="connsiteY4796" fmla="*/ 5700383 h 6367455"/>
                <a:gd name="connsiteX4797" fmla="*/ 3862668 w 6891715"/>
                <a:gd name="connsiteY4797" fmla="*/ 5709591 h 6367455"/>
                <a:gd name="connsiteX4798" fmla="*/ 3858223 w 6891715"/>
                <a:gd name="connsiteY4798" fmla="*/ 5714988 h 6367455"/>
                <a:gd name="connsiteX4799" fmla="*/ 3863620 w 6891715"/>
                <a:gd name="connsiteY4799" fmla="*/ 5721338 h 6367455"/>
                <a:gd name="connsiteX4800" fmla="*/ 3877590 w 6891715"/>
                <a:gd name="connsiteY4800" fmla="*/ 5724513 h 6367455"/>
                <a:gd name="connsiteX4801" fmla="*/ 3866795 w 6891715"/>
                <a:gd name="connsiteY4801" fmla="*/ 5742293 h 6367455"/>
                <a:gd name="connsiteX4802" fmla="*/ 3856635 w 6891715"/>
                <a:gd name="connsiteY4802" fmla="*/ 5748008 h 6367455"/>
                <a:gd name="connsiteX4803" fmla="*/ 3842665 w 6891715"/>
                <a:gd name="connsiteY4803" fmla="*/ 5744833 h 6367455"/>
                <a:gd name="connsiteX4804" fmla="*/ 3826790 w 6891715"/>
                <a:gd name="connsiteY4804" fmla="*/ 5741341 h 6367455"/>
                <a:gd name="connsiteX4805" fmla="*/ 3824885 w 6891715"/>
                <a:gd name="connsiteY4805" fmla="*/ 5753088 h 6367455"/>
                <a:gd name="connsiteX4806" fmla="*/ 3843935 w 6891715"/>
                <a:gd name="connsiteY4806" fmla="*/ 5754358 h 6367455"/>
                <a:gd name="connsiteX4807" fmla="*/ 3859810 w 6891715"/>
                <a:gd name="connsiteY4807" fmla="*/ 5761343 h 6367455"/>
                <a:gd name="connsiteX4808" fmla="*/ 3859810 w 6891715"/>
                <a:gd name="connsiteY4808" fmla="*/ 5770868 h 6367455"/>
                <a:gd name="connsiteX4809" fmla="*/ 3873463 w 6891715"/>
                <a:gd name="connsiteY4809" fmla="*/ 5773091 h 6367455"/>
                <a:gd name="connsiteX4810" fmla="*/ 3873463 w 6891715"/>
                <a:gd name="connsiteY4810" fmla="*/ 5765471 h 6367455"/>
                <a:gd name="connsiteX4811" fmla="*/ 3896958 w 6891715"/>
                <a:gd name="connsiteY4811" fmla="*/ 5779123 h 6367455"/>
                <a:gd name="connsiteX4812" fmla="*/ 3902673 w 6891715"/>
                <a:gd name="connsiteY4812" fmla="*/ 5794681 h 6367455"/>
                <a:gd name="connsiteX4813" fmla="*/ 3910928 w 6891715"/>
                <a:gd name="connsiteY4813" fmla="*/ 5801031 h 6367455"/>
                <a:gd name="connsiteX4814" fmla="*/ 3926803 w 6891715"/>
                <a:gd name="connsiteY4814" fmla="*/ 5801983 h 6367455"/>
                <a:gd name="connsiteX4815" fmla="*/ 3934423 w 6891715"/>
                <a:gd name="connsiteY4815" fmla="*/ 5814366 h 6367455"/>
                <a:gd name="connsiteX4816" fmla="*/ 3958870 w 6891715"/>
                <a:gd name="connsiteY4816" fmla="*/ 5825796 h 6367455"/>
                <a:gd name="connsiteX4817" fmla="*/ 3967443 w 6891715"/>
                <a:gd name="connsiteY4817" fmla="*/ 5835321 h 6367455"/>
                <a:gd name="connsiteX4818" fmla="*/ 3962045 w 6891715"/>
                <a:gd name="connsiteY4818" fmla="*/ 5852148 h 6367455"/>
                <a:gd name="connsiteX4819" fmla="*/ 3965538 w 6891715"/>
                <a:gd name="connsiteY4819" fmla="*/ 5857546 h 6367455"/>
                <a:gd name="connsiteX4820" fmla="*/ 3961410 w 6891715"/>
                <a:gd name="connsiteY4820" fmla="*/ 5863896 h 6367455"/>
                <a:gd name="connsiteX4821" fmla="*/ 3971888 w 6891715"/>
                <a:gd name="connsiteY4821" fmla="*/ 5877231 h 6367455"/>
                <a:gd name="connsiteX4822" fmla="*/ 3979508 w 6891715"/>
                <a:gd name="connsiteY4822" fmla="*/ 5891201 h 6367455"/>
                <a:gd name="connsiteX4823" fmla="*/ 3962680 w 6891715"/>
                <a:gd name="connsiteY4823" fmla="*/ 5894376 h 6367455"/>
                <a:gd name="connsiteX4824" fmla="*/ 3953790 w 6891715"/>
                <a:gd name="connsiteY4824" fmla="*/ 5883581 h 6367455"/>
                <a:gd name="connsiteX4825" fmla="*/ 3943313 w 6891715"/>
                <a:gd name="connsiteY4825" fmla="*/ 5883898 h 6367455"/>
                <a:gd name="connsiteX4826" fmla="*/ 3931565 w 6891715"/>
                <a:gd name="connsiteY4826" fmla="*/ 5869293 h 6367455"/>
                <a:gd name="connsiteX4827" fmla="*/ 3922993 w 6891715"/>
                <a:gd name="connsiteY4827" fmla="*/ 5864213 h 6367455"/>
                <a:gd name="connsiteX4828" fmla="*/ 3926168 w 6891715"/>
                <a:gd name="connsiteY4828" fmla="*/ 5853736 h 6367455"/>
                <a:gd name="connsiteX4829" fmla="*/ 3912515 w 6891715"/>
                <a:gd name="connsiteY4829" fmla="*/ 5851513 h 6367455"/>
                <a:gd name="connsiteX4830" fmla="*/ 3896640 w 6891715"/>
                <a:gd name="connsiteY4830" fmla="*/ 5857863 h 6367455"/>
                <a:gd name="connsiteX4831" fmla="*/ 3902038 w 6891715"/>
                <a:gd name="connsiteY4831" fmla="*/ 5864213 h 6367455"/>
                <a:gd name="connsiteX4832" fmla="*/ 3876638 w 6891715"/>
                <a:gd name="connsiteY4832" fmla="*/ 5865801 h 6367455"/>
                <a:gd name="connsiteX4833" fmla="*/ 3869676 w 6891715"/>
                <a:gd name="connsiteY4833" fmla="*/ 5859999 h 6367455"/>
                <a:gd name="connsiteX4834" fmla="*/ 3872889 w 6891715"/>
                <a:gd name="connsiteY4834" fmla="*/ 5872612 h 6367455"/>
                <a:gd name="connsiteX4835" fmla="*/ 3882402 w 6891715"/>
                <a:gd name="connsiteY4835" fmla="*/ 5876432 h 6367455"/>
                <a:gd name="connsiteX4836" fmla="*/ 3876060 w 6891715"/>
                <a:gd name="connsiteY4836" fmla="*/ 5884073 h 6367455"/>
                <a:gd name="connsiteX4837" fmla="*/ 3885572 w 6891715"/>
                <a:gd name="connsiteY4837" fmla="*/ 5885983 h 6367455"/>
                <a:gd name="connsiteX4838" fmla="*/ 3890012 w 6891715"/>
                <a:gd name="connsiteY4838" fmla="*/ 5900946 h 6367455"/>
                <a:gd name="connsiteX4839" fmla="*/ 3899524 w 6891715"/>
                <a:gd name="connsiteY4839" fmla="*/ 5904766 h 6367455"/>
                <a:gd name="connsiteX4840" fmla="*/ 3904597 w 6891715"/>
                <a:gd name="connsiteY4840" fmla="*/ 5906039 h 6367455"/>
                <a:gd name="connsiteX4841" fmla="*/ 3900475 w 6891715"/>
                <a:gd name="connsiteY4841" fmla="*/ 5893623 h 6367455"/>
                <a:gd name="connsiteX4842" fmla="*/ 3905865 w 6891715"/>
                <a:gd name="connsiteY4842" fmla="*/ 5891076 h 6367455"/>
                <a:gd name="connsiteX4843" fmla="*/ 3914109 w 6891715"/>
                <a:gd name="connsiteY4843" fmla="*/ 5897444 h 6367455"/>
                <a:gd name="connsiteX4844" fmla="*/ 3915378 w 6891715"/>
                <a:gd name="connsiteY4844" fmla="*/ 5910178 h 6367455"/>
                <a:gd name="connsiteX4845" fmla="*/ 3919500 w 6891715"/>
                <a:gd name="connsiteY4845" fmla="*/ 5911133 h 6367455"/>
                <a:gd name="connsiteX4846" fmla="*/ 3917914 w 6891715"/>
                <a:gd name="connsiteY4846" fmla="*/ 5917500 h 6367455"/>
                <a:gd name="connsiteX4847" fmla="*/ 3909353 w 6891715"/>
                <a:gd name="connsiteY4847" fmla="*/ 5928325 h 6367455"/>
                <a:gd name="connsiteX4848" fmla="*/ 3900792 w 6891715"/>
                <a:gd name="connsiteY4848" fmla="*/ 5927370 h 6367455"/>
                <a:gd name="connsiteX4849" fmla="*/ 3896670 w 6891715"/>
                <a:gd name="connsiteY4849" fmla="*/ 5934692 h 6367455"/>
                <a:gd name="connsiteX4850" fmla="*/ 3888109 w 6891715"/>
                <a:gd name="connsiteY4850" fmla="*/ 5943288 h 6367455"/>
                <a:gd name="connsiteX4851" fmla="*/ 3885255 w 6891715"/>
                <a:gd name="connsiteY4851" fmla="*/ 5943288 h 6367455"/>
                <a:gd name="connsiteX4852" fmla="*/ 3877646 w 6891715"/>
                <a:gd name="connsiteY4852" fmla="*/ 5931508 h 6367455"/>
                <a:gd name="connsiteX4853" fmla="*/ 3885890 w 6891715"/>
                <a:gd name="connsiteY4853" fmla="*/ 5928325 h 6367455"/>
                <a:gd name="connsiteX4854" fmla="*/ 3869084 w 6891715"/>
                <a:gd name="connsiteY4854" fmla="*/ 5922276 h 6367455"/>
                <a:gd name="connsiteX4855" fmla="*/ 3867816 w 6891715"/>
                <a:gd name="connsiteY4855" fmla="*/ 5915909 h 6367455"/>
                <a:gd name="connsiteX4856" fmla="*/ 3855133 w 6891715"/>
                <a:gd name="connsiteY4856" fmla="*/ 5918137 h 6367455"/>
                <a:gd name="connsiteX4857" fmla="*/ 3854182 w 6891715"/>
                <a:gd name="connsiteY4857" fmla="*/ 5924504 h 6367455"/>
                <a:gd name="connsiteX4858" fmla="*/ 3863060 w 6891715"/>
                <a:gd name="connsiteY4858" fmla="*/ 5935010 h 6367455"/>
                <a:gd name="connsiteX4859" fmla="*/ 3860840 w 6891715"/>
                <a:gd name="connsiteY4859" fmla="*/ 5953794 h 6367455"/>
                <a:gd name="connsiteX4860" fmla="*/ 3870353 w 6891715"/>
                <a:gd name="connsiteY4860" fmla="*/ 5967801 h 6367455"/>
                <a:gd name="connsiteX4861" fmla="*/ 3875109 w 6891715"/>
                <a:gd name="connsiteY4861" fmla="*/ 5982128 h 6367455"/>
                <a:gd name="connsiteX4862" fmla="*/ 3877011 w 6891715"/>
                <a:gd name="connsiteY4862" fmla="*/ 6000274 h 6367455"/>
                <a:gd name="connsiteX4863" fmla="*/ 3872255 w 6891715"/>
                <a:gd name="connsiteY4863" fmla="*/ 6015237 h 6367455"/>
                <a:gd name="connsiteX4864" fmla="*/ 3882719 w 6891715"/>
                <a:gd name="connsiteY4864" fmla="*/ 6024470 h 6367455"/>
                <a:gd name="connsiteX4865" fmla="*/ 3879548 w 6891715"/>
                <a:gd name="connsiteY4865" fmla="*/ 6031792 h 6367455"/>
                <a:gd name="connsiteX4866" fmla="*/ 3895402 w 6891715"/>
                <a:gd name="connsiteY4866" fmla="*/ 6043571 h 6367455"/>
                <a:gd name="connsiteX4867" fmla="*/ 3883987 w 6891715"/>
                <a:gd name="connsiteY4867" fmla="*/ 6049938 h 6367455"/>
                <a:gd name="connsiteX4868" fmla="*/ 3876377 w 6891715"/>
                <a:gd name="connsiteY4868" fmla="*/ 6034975 h 6367455"/>
                <a:gd name="connsiteX4869" fmla="*/ 3869084 w 6891715"/>
                <a:gd name="connsiteY4869" fmla="*/ 6033384 h 6367455"/>
                <a:gd name="connsiteX4870" fmla="*/ 3870987 w 6891715"/>
                <a:gd name="connsiteY4870" fmla="*/ 6043571 h 6367455"/>
                <a:gd name="connsiteX4871" fmla="*/ 3861475 w 6891715"/>
                <a:gd name="connsiteY4871" fmla="*/ 6043890 h 6367455"/>
                <a:gd name="connsiteX4872" fmla="*/ 3862743 w 6891715"/>
                <a:gd name="connsiteY4872" fmla="*/ 6038477 h 6367455"/>
                <a:gd name="connsiteX4873" fmla="*/ 3855133 w 6891715"/>
                <a:gd name="connsiteY4873" fmla="*/ 6021604 h 6367455"/>
                <a:gd name="connsiteX4874" fmla="*/ 3844352 w 6891715"/>
                <a:gd name="connsiteY4874" fmla="*/ 6001866 h 6367455"/>
                <a:gd name="connsiteX4875" fmla="*/ 3829767 w 6891715"/>
                <a:gd name="connsiteY4875" fmla="*/ 6006960 h 6367455"/>
                <a:gd name="connsiteX4876" fmla="*/ 3819303 w 6891715"/>
                <a:gd name="connsiteY4876" fmla="*/ 6033702 h 6367455"/>
                <a:gd name="connsiteX4877" fmla="*/ 3822791 w 6891715"/>
                <a:gd name="connsiteY4877" fmla="*/ 6054714 h 6367455"/>
                <a:gd name="connsiteX4878" fmla="*/ 3818352 w 6891715"/>
                <a:gd name="connsiteY4878" fmla="*/ 6048665 h 6367455"/>
                <a:gd name="connsiteX4879" fmla="*/ 3813279 w 6891715"/>
                <a:gd name="connsiteY4879" fmla="*/ 6051849 h 6367455"/>
                <a:gd name="connsiteX4880" fmla="*/ 3807889 w 6891715"/>
                <a:gd name="connsiteY4880" fmla="*/ 6038796 h 6367455"/>
                <a:gd name="connsiteX4881" fmla="*/ 3800279 w 6891715"/>
                <a:gd name="connsiteY4881" fmla="*/ 5999956 h 6367455"/>
                <a:gd name="connsiteX4882" fmla="*/ 3792669 w 6891715"/>
                <a:gd name="connsiteY4882" fmla="*/ 5995817 h 6367455"/>
                <a:gd name="connsiteX4883" fmla="*/ 3790132 w 6891715"/>
                <a:gd name="connsiteY4883" fmla="*/ 5987540 h 6367455"/>
                <a:gd name="connsiteX4884" fmla="*/ 3779986 w 6891715"/>
                <a:gd name="connsiteY4884" fmla="*/ 5986585 h 6367455"/>
                <a:gd name="connsiteX4885" fmla="*/ 3777449 w 6891715"/>
                <a:gd name="connsiteY4885" fmla="*/ 5971622 h 6367455"/>
                <a:gd name="connsiteX4886" fmla="*/ 3764132 w 6891715"/>
                <a:gd name="connsiteY4886" fmla="*/ 5978944 h 6367455"/>
                <a:gd name="connsiteX4887" fmla="*/ 3758742 w 6891715"/>
                <a:gd name="connsiteY4887" fmla="*/ 6006641 h 6367455"/>
                <a:gd name="connsiteX4888" fmla="*/ 3753351 w 6891715"/>
                <a:gd name="connsiteY4888" fmla="*/ 5998046 h 6367455"/>
                <a:gd name="connsiteX4889" fmla="*/ 3745107 w 6891715"/>
                <a:gd name="connsiteY4889" fmla="*/ 6002503 h 6367455"/>
                <a:gd name="connsiteX4890" fmla="*/ 3734327 w 6891715"/>
                <a:gd name="connsiteY4890" fmla="*/ 5982446 h 6367455"/>
                <a:gd name="connsiteX4891" fmla="*/ 3733058 w 6891715"/>
                <a:gd name="connsiteY4891" fmla="*/ 5960479 h 6367455"/>
                <a:gd name="connsiteX4892" fmla="*/ 3742571 w 6891715"/>
                <a:gd name="connsiteY4892" fmla="*/ 5949973 h 6367455"/>
                <a:gd name="connsiteX4893" fmla="*/ 3737814 w 6891715"/>
                <a:gd name="connsiteY4893" fmla="*/ 5927688 h 6367455"/>
                <a:gd name="connsiteX4894" fmla="*/ 3721961 w 6891715"/>
                <a:gd name="connsiteY4894" fmla="*/ 5903493 h 6367455"/>
                <a:gd name="connsiteX4895" fmla="*/ 3708326 w 6891715"/>
                <a:gd name="connsiteY4895" fmla="*/ 5898080 h 6367455"/>
                <a:gd name="connsiteX4896" fmla="*/ 3701985 w 6891715"/>
                <a:gd name="connsiteY4896" fmla="*/ 5903493 h 6367455"/>
                <a:gd name="connsiteX4897" fmla="*/ 3694375 w 6891715"/>
                <a:gd name="connsiteY4897" fmla="*/ 5879297 h 6367455"/>
                <a:gd name="connsiteX4898" fmla="*/ 3681692 w 6891715"/>
                <a:gd name="connsiteY4898" fmla="*/ 5876432 h 6367455"/>
                <a:gd name="connsiteX4899" fmla="*/ 3681375 w 6891715"/>
                <a:gd name="connsiteY4899" fmla="*/ 5862742 h 6367455"/>
                <a:gd name="connsiteX4900" fmla="*/ 3690887 w 6891715"/>
                <a:gd name="connsiteY4900" fmla="*/ 5862742 h 6367455"/>
                <a:gd name="connsiteX4901" fmla="*/ 3711814 w 6891715"/>
                <a:gd name="connsiteY4901" fmla="*/ 5839820 h 6367455"/>
                <a:gd name="connsiteX4902" fmla="*/ 3709595 w 6891715"/>
                <a:gd name="connsiteY4902" fmla="*/ 5824221 h 6367455"/>
                <a:gd name="connsiteX4903" fmla="*/ 3710863 w 6891715"/>
                <a:gd name="connsiteY4903" fmla="*/ 5820082 h 6367455"/>
                <a:gd name="connsiteX4904" fmla="*/ 3725448 w 6891715"/>
                <a:gd name="connsiteY4904" fmla="*/ 5835682 h 6367455"/>
                <a:gd name="connsiteX4905" fmla="*/ 3740351 w 6891715"/>
                <a:gd name="connsiteY4905" fmla="*/ 5836637 h 6367455"/>
                <a:gd name="connsiteX4906" fmla="*/ 3746693 w 6891715"/>
                <a:gd name="connsiteY4906" fmla="*/ 5826131 h 6367455"/>
                <a:gd name="connsiteX4907" fmla="*/ 3762547 w 6891715"/>
                <a:gd name="connsiteY4907" fmla="*/ 5819764 h 6367455"/>
                <a:gd name="connsiteX4908" fmla="*/ 3788230 w 6891715"/>
                <a:gd name="connsiteY4908" fmla="*/ 5838547 h 6367455"/>
                <a:gd name="connsiteX4909" fmla="*/ 3812328 w 6891715"/>
                <a:gd name="connsiteY4909" fmla="*/ 5846824 h 6367455"/>
                <a:gd name="connsiteX4910" fmla="*/ 3836426 w 6891715"/>
                <a:gd name="connsiteY4910" fmla="*/ 5846506 h 6367455"/>
                <a:gd name="connsiteX4911" fmla="*/ 3849426 w 6891715"/>
                <a:gd name="connsiteY4911" fmla="*/ 5860196 h 6367455"/>
                <a:gd name="connsiteX4912" fmla="*/ 3857036 w 6891715"/>
                <a:gd name="connsiteY4912" fmla="*/ 5860832 h 6367455"/>
                <a:gd name="connsiteX4913" fmla="*/ 3868367 w 6891715"/>
                <a:gd name="connsiteY4913" fmla="*/ 5859082 h 6367455"/>
                <a:gd name="connsiteX4914" fmla="*/ 3859493 w 6891715"/>
                <a:gd name="connsiteY4914" fmla="*/ 5854053 h 6367455"/>
                <a:gd name="connsiteX4915" fmla="*/ 3872193 w 6891715"/>
                <a:gd name="connsiteY4915" fmla="*/ 5847703 h 6367455"/>
                <a:gd name="connsiteX4916" fmla="*/ 3883940 w 6891715"/>
                <a:gd name="connsiteY4916" fmla="*/ 5850878 h 6367455"/>
                <a:gd name="connsiteX4917" fmla="*/ 3893465 w 6891715"/>
                <a:gd name="connsiteY4917" fmla="*/ 5849608 h 6367455"/>
                <a:gd name="connsiteX4918" fmla="*/ 3889020 w 6891715"/>
                <a:gd name="connsiteY4918" fmla="*/ 5840083 h 6367455"/>
                <a:gd name="connsiteX4919" fmla="*/ 3876320 w 6891715"/>
                <a:gd name="connsiteY4919" fmla="*/ 5835003 h 6367455"/>
                <a:gd name="connsiteX4920" fmla="*/ 3868065 w 6891715"/>
                <a:gd name="connsiteY4920" fmla="*/ 5837226 h 6367455"/>
                <a:gd name="connsiteX4921" fmla="*/ 3859493 w 6891715"/>
                <a:gd name="connsiteY4921" fmla="*/ 5833098 h 6367455"/>
                <a:gd name="connsiteX4922" fmla="*/ 3843618 w 6891715"/>
                <a:gd name="connsiteY4922" fmla="*/ 5815318 h 6367455"/>
                <a:gd name="connsiteX4923" fmla="*/ 3845523 w 6891715"/>
                <a:gd name="connsiteY4923" fmla="*/ 5828971 h 6367455"/>
                <a:gd name="connsiteX4924" fmla="*/ 3830918 w 6891715"/>
                <a:gd name="connsiteY4924" fmla="*/ 5828018 h 6367455"/>
                <a:gd name="connsiteX4925" fmla="*/ 3827743 w 6891715"/>
                <a:gd name="connsiteY4925" fmla="*/ 5814366 h 6367455"/>
                <a:gd name="connsiteX4926" fmla="*/ 3823298 w 6891715"/>
                <a:gd name="connsiteY4926" fmla="*/ 5817541 h 6367455"/>
                <a:gd name="connsiteX4927" fmla="*/ 3811550 w 6891715"/>
                <a:gd name="connsiteY4927" fmla="*/ 5810556 h 6367455"/>
                <a:gd name="connsiteX4928" fmla="*/ 3797898 w 6891715"/>
                <a:gd name="connsiteY4928" fmla="*/ 5817858 h 6367455"/>
                <a:gd name="connsiteX4929" fmla="*/ 3787420 w 6891715"/>
                <a:gd name="connsiteY4929" fmla="*/ 5809286 h 6367455"/>
                <a:gd name="connsiteX4930" fmla="*/ 3761703 w 6891715"/>
                <a:gd name="connsiteY4930" fmla="*/ 5813096 h 6367455"/>
                <a:gd name="connsiteX4931" fmla="*/ 3753765 w 6891715"/>
                <a:gd name="connsiteY4931" fmla="*/ 5811826 h 6367455"/>
                <a:gd name="connsiteX4932" fmla="*/ 3747415 w 6891715"/>
                <a:gd name="connsiteY4932" fmla="*/ 5811191 h 6367455"/>
                <a:gd name="connsiteX4933" fmla="*/ 3742653 w 6891715"/>
                <a:gd name="connsiteY4933" fmla="*/ 5810873 h 6367455"/>
                <a:gd name="connsiteX4934" fmla="*/ 3741383 w 6891715"/>
                <a:gd name="connsiteY4934" fmla="*/ 5811191 h 6367455"/>
                <a:gd name="connsiteX4935" fmla="*/ 3739478 w 6891715"/>
                <a:gd name="connsiteY4935" fmla="*/ 5812461 h 6367455"/>
                <a:gd name="connsiteX4936" fmla="*/ 3735985 w 6891715"/>
                <a:gd name="connsiteY4936" fmla="*/ 5815636 h 6367455"/>
                <a:gd name="connsiteX4937" fmla="*/ 3732810 w 6891715"/>
                <a:gd name="connsiteY4937" fmla="*/ 5818811 h 6367455"/>
                <a:gd name="connsiteX4938" fmla="*/ 3731223 w 6891715"/>
                <a:gd name="connsiteY4938" fmla="*/ 5820398 h 6367455"/>
                <a:gd name="connsiteX4939" fmla="*/ 3715348 w 6891715"/>
                <a:gd name="connsiteY4939" fmla="*/ 5816588 h 6367455"/>
                <a:gd name="connsiteX4940" fmla="*/ 3704553 w 6891715"/>
                <a:gd name="connsiteY4940" fmla="*/ 5800713 h 6367455"/>
                <a:gd name="connsiteX4941" fmla="*/ 3697250 w 6891715"/>
                <a:gd name="connsiteY4941" fmla="*/ 5808968 h 6367455"/>
                <a:gd name="connsiteX4942" fmla="*/ 3695345 w 6891715"/>
                <a:gd name="connsiteY4942" fmla="*/ 5816588 h 6367455"/>
                <a:gd name="connsiteX4943" fmla="*/ 3687725 w 6891715"/>
                <a:gd name="connsiteY4943" fmla="*/ 5812461 h 6367455"/>
                <a:gd name="connsiteX4944" fmla="*/ 3684550 w 6891715"/>
                <a:gd name="connsiteY4944" fmla="*/ 5801031 h 6367455"/>
                <a:gd name="connsiteX4945" fmla="*/ 3675978 w 6891715"/>
                <a:gd name="connsiteY4945" fmla="*/ 5789283 h 6367455"/>
                <a:gd name="connsiteX4946" fmla="*/ 3676930 w 6891715"/>
                <a:gd name="connsiteY4946" fmla="*/ 5779123 h 6367455"/>
                <a:gd name="connsiteX4947" fmla="*/ 3668358 w 6891715"/>
                <a:gd name="connsiteY4947" fmla="*/ 5781028 h 6367455"/>
                <a:gd name="connsiteX4948" fmla="*/ 3665183 w 6891715"/>
                <a:gd name="connsiteY4948" fmla="*/ 5764201 h 6367455"/>
                <a:gd name="connsiteX4949" fmla="*/ 3650260 w 6891715"/>
                <a:gd name="connsiteY4949" fmla="*/ 5761343 h 6367455"/>
                <a:gd name="connsiteX4950" fmla="*/ 3646133 w 6891715"/>
                <a:gd name="connsiteY4950" fmla="*/ 5750548 h 6367455"/>
                <a:gd name="connsiteX4951" fmla="*/ 3652165 w 6891715"/>
                <a:gd name="connsiteY4951" fmla="*/ 5740071 h 6367455"/>
                <a:gd name="connsiteX4952" fmla="*/ 3667088 w 6891715"/>
                <a:gd name="connsiteY4952" fmla="*/ 5735943 h 6367455"/>
                <a:gd name="connsiteX4953" fmla="*/ 3675343 w 6891715"/>
                <a:gd name="connsiteY4953" fmla="*/ 5743881 h 6367455"/>
                <a:gd name="connsiteX4954" fmla="*/ 3683915 w 6891715"/>
                <a:gd name="connsiteY4954" fmla="*/ 5747056 h 6367455"/>
                <a:gd name="connsiteX4955" fmla="*/ 3681693 w 6891715"/>
                <a:gd name="connsiteY4955" fmla="*/ 5733403 h 6367455"/>
                <a:gd name="connsiteX4956" fmla="*/ 3676613 w 6891715"/>
                <a:gd name="connsiteY4956" fmla="*/ 5727371 h 6367455"/>
                <a:gd name="connsiteX4957" fmla="*/ 3660738 w 6891715"/>
                <a:gd name="connsiteY4957" fmla="*/ 5728323 h 6367455"/>
                <a:gd name="connsiteX4958" fmla="*/ 3654388 w 6891715"/>
                <a:gd name="connsiteY4958" fmla="*/ 5720068 h 6367455"/>
                <a:gd name="connsiteX4959" fmla="*/ 3648990 w 6891715"/>
                <a:gd name="connsiteY4959" fmla="*/ 5730546 h 6367455"/>
                <a:gd name="connsiteX4960" fmla="*/ 3645815 w 6891715"/>
                <a:gd name="connsiteY4960" fmla="*/ 5739118 h 6367455"/>
                <a:gd name="connsiteX4961" fmla="*/ 3641370 w 6891715"/>
                <a:gd name="connsiteY4961" fmla="*/ 5733721 h 6367455"/>
                <a:gd name="connsiteX4962" fmla="*/ 3639465 w 6891715"/>
                <a:gd name="connsiteY4962" fmla="*/ 5722291 h 6367455"/>
                <a:gd name="connsiteX4963" fmla="*/ 3631845 w 6891715"/>
                <a:gd name="connsiteY4963" fmla="*/ 5709591 h 6367455"/>
                <a:gd name="connsiteX4964" fmla="*/ 3615018 w 6891715"/>
                <a:gd name="connsiteY4964" fmla="*/ 5708956 h 6367455"/>
                <a:gd name="connsiteX4965" fmla="*/ 3602000 w 6891715"/>
                <a:gd name="connsiteY4965" fmla="*/ 5689906 h 6367455"/>
                <a:gd name="connsiteX4966" fmla="*/ 3606128 w 6891715"/>
                <a:gd name="connsiteY4966" fmla="*/ 5683556 h 6367455"/>
                <a:gd name="connsiteX4967" fmla="*/ 3595968 w 6891715"/>
                <a:gd name="connsiteY4967" fmla="*/ 5682286 h 6367455"/>
                <a:gd name="connsiteX4968" fmla="*/ 3595015 w 6891715"/>
                <a:gd name="connsiteY4968" fmla="*/ 5666093 h 6367455"/>
                <a:gd name="connsiteX4969" fmla="*/ 3588665 w 6891715"/>
                <a:gd name="connsiteY4969" fmla="*/ 5656886 h 6367455"/>
                <a:gd name="connsiteX4970" fmla="*/ 3589618 w 6891715"/>
                <a:gd name="connsiteY4970" fmla="*/ 5650536 h 6367455"/>
                <a:gd name="connsiteX4971" fmla="*/ 3582315 w 6891715"/>
                <a:gd name="connsiteY4971" fmla="*/ 5649583 h 6367455"/>
                <a:gd name="connsiteX4972" fmla="*/ 3578188 w 6891715"/>
                <a:gd name="connsiteY4972" fmla="*/ 5641963 h 6367455"/>
                <a:gd name="connsiteX4973" fmla="*/ 3578378 w 6891715"/>
                <a:gd name="connsiteY4973" fmla="*/ 5641929 h 6367455"/>
                <a:gd name="connsiteX4974" fmla="*/ 3574656 w 6891715"/>
                <a:gd name="connsiteY4974" fmla="*/ 5639745 h 6367455"/>
                <a:gd name="connsiteX4975" fmla="*/ 3577496 w 6891715"/>
                <a:gd name="connsiteY4975" fmla="*/ 5632442 h 6367455"/>
                <a:gd name="connsiteX4976" fmla="*/ 3571816 w 6891715"/>
                <a:gd name="connsiteY4976" fmla="*/ 5618155 h 6367455"/>
                <a:gd name="connsiteX4977" fmla="*/ 3557613 w 6891715"/>
                <a:gd name="connsiteY4977" fmla="*/ 5606090 h 6367455"/>
                <a:gd name="connsiteX4978" fmla="*/ 3537414 w 6891715"/>
                <a:gd name="connsiteY4978" fmla="*/ 5597200 h 6367455"/>
                <a:gd name="connsiteX4979" fmla="*/ 3526999 w 6891715"/>
                <a:gd name="connsiteY4979" fmla="*/ 5579420 h 6367455"/>
                <a:gd name="connsiteX4980" fmla="*/ 3525737 w 6891715"/>
                <a:gd name="connsiteY4980" fmla="*/ 5573387 h 6367455"/>
                <a:gd name="connsiteX4981" fmla="*/ 3515006 w 6891715"/>
                <a:gd name="connsiteY4981" fmla="*/ 5557830 h 6367455"/>
                <a:gd name="connsiteX4982" fmla="*/ 3517847 w 6891715"/>
                <a:gd name="connsiteY4982" fmla="*/ 5553067 h 6367455"/>
                <a:gd name="connsiteX4983" fmla="*/ 3527946 w 6891715"/>
                <a:gd name="connsiteY4983" fmla="*/ 5560052 h 6367455"/>
                <a:gd name="connsiteX4984" fmla="*/ 3526684 w 6891715"/>
                <a:gd name="connsiteY4984" fmla="*/ 5550845 h 6367455"/>
                <a:gd name="connsiteX4985" fmla="*/ 3527315 w 6891715"/>
                <a:gd name="connsiteY4985" fmla="*/ 5546717 h 6367455"/>
                <a:gd name="connsiteX4986" fmla="*/ 3520372 w 6891715"/>
                <a:gd name="connsiteY4986" fmla="*/ 5543860 h 6367455"/>
                <a:gd name="connsiteX4987" fmla="*/ 3514691 w 6891715"/>
                <a:gd name="connsiteY4987" fmla="*/ 5534970 h 6367455"/>
                <a:gd name="connsiteX4988" fmla="*/ 3514691 w 6891715"/>
                <a:gd name="connsiteY4988" fmla="*/ 5523540 h 6367455"/>
                <a:gd name="connsiteX4989" fmla="*/ 3522581 w 6891715"/>
                <a:gd name="connsiteY4989" fmla="*/ 5513062 h 6367455"/>
                <a:gd name="connsiteX4990" fmla="*/ 3527946 w 6891715"/>
                <a:gd name="connsiteY4990" fmla="*/ 5504490 h 6367455"/>
                <a:gd name="connsiteX4991" fmla="*/ 3529840 w 6891715"/>
                <a:gd name="connsiteY4991" fmla="*/ 5490202 h 6367455"/>
                <a:gd name="connsiteX4992" fmla="*/ 3531418 w 6891715"/>
                <a:gd name="connsiteY4992" fmla="*/ 5480995 h 6367455"/>
                <a:gd name="connsiteX4993" fmla="*/ 3523843 w 6891715"/>
                <a:gd name="connsiteY4993" fmla="*/ 5473057 h 6367455"/>
                <a:gd name="connsiteX4994" fmla="*/ 3532365 w 6891715"/>
                <a:gd name="connsiteY4994" fmla="*/ 5464485 h 6367455"/>
                <a:gd name="connsiteX4995" fmla="*/ 3526053 w 6891715"/>
                <a:gd name="connsiteY4995" fmla="*/ 5451784 h 6367455"/>
                <a:gd name="connsiteX4996" fmla="*/ 3523212 w 6891715"/>
                <a:gd name="connsiteY4996" fmla="*/ 5445434 h 6367455"/>
                <a:gd name="connsiteX4997" fmla="*/ 3529524 w 6891715"/>
                <a:gd name="connsiteY4997" fmla="*/ 5441307 h 6367455"/>
                <a:gd name="connsiteX4998" fmla="*/ 3524159 w 6891715"/>
                <a:gd name="connsiteY4998" fmla="*/ 5427337 h 6367455"/>
                <a:gd name="connsiteX4999" fmla="*/ 3527946 w 6891715"/>
                <a:gd name="connsiteY4999" fmla="*/ 5420352 h 6367455"/>
                <a:gd name="connsiteX5000" fmla="*/ 3540570 w 6891715"/>
                <a:gd name="connsiteY5000" fmla="*/ 5404794 h 6367455"/>
                <a:gd name="connsiteX5001" fmla="*/ 3535836 w 6891715"/>
                <a:gd name="connsiteY5001" fmla="*/ 5397809 h 6367455"/>
                <a:gd name="connsiteX5002" fmla="*/ 3526053 w 6891715"/>
                <a:gd name="connsiteY5002" fmla="*/ 5394952 h 6367455"/>
                <a:gd name="connsiteX5003" fmla="*/ 3525643 w 6891715"/>
                <a:gd name="connsiteY5003" fmla="*/ 5394317 h 6367455"/>
                <a:gd name="connsiteX5004" fmla="*/ 3516101 w 6891715"/>
                <a:gd name="connsiteY5004" fmla="*/ 5394317 h 6367455"/>
                <a:gd name="connsiteX5005" fmla="*/ 3512284 w 6891715"/>
                <a:gd name="connsiteY5005" fmla="*/ 5386716 h 6367455"/>
                <a:gd name="connsiteX5006" fmla="*/ 3510694 w 6891715"/>
                <a:gd name="connsiteY5006" fmla="*/ 5374048 h 6367455"/>
                <a:gd name="connsiteX5007" fmla="*/ 3492882 w 6891715"/>
                <a:gd name="connsiteY5007" fmla="*/ 5352511 h 6367455"/>
                <a:gd name="connsiteX5008" fmla="*/ 3469663 w 6891715"/>
                <a:gd name="connsiteY5008" fmla="*/ 5340159 h 6367455"/>
                <a:gd name="connsiteX5009" fmla="*/ 3460121 w 6891715"/>
                <a:gd name="connsiteY5009" fmla="*/ 5329707 h 6367455"/>
                <a:gd name="connsiteX5010" fmla="*/ 3445809 w 6891715"/>
                <a:gd name="connsiteY5010" fmla="*/ 5327807 h 6367455"/>
                <a:gd name="connsiteX5011" fmla="*/ 3441674 w 6891715"/>
                <a:gd name="connsiteY5011" fmla="*/ 5318622 h 6367455"/>
                <a:gd name="connsiteX5012" fmla="*/ 3448671 w 6891715"/>
                <a:gd name="connsiteY5012" fmla="*/ 5320839 h 6367455"/>
                <a:gd name="connsiteX5013" fmla="*/ 3454396 w 6891715"/>
                <a:gd name="connsiteY5013" fmla="*/ 5318939 h 6367455"/>
                <a:gd name="connsiteX5014" fmla="*/ 3455032 w 6891715"/>
                <a:gd name="connsiteY5014" fmla="*/ 5310071 h 6367455"/>
                <a:gd name="connsiteX5015" fmla="*/ 3445596 w 6891715"/>
                <a:gd name="connsiteY5015" fmla="*/ 5305079 h 6367455"/>
                <a:gd name="connsiteX5016" fmla="*/ 3448013 w 6891715"/>
                <a:gd name="connsiteY5016" fmla="*/ 5314939 h 6367455"/>
                <a:gd name="connsiteX5017" fmla="*/ 3441636 w 6891715"/>
                <a:gd name="connsiteY5017" fmla="*/ 5312732 h 6367455"/>
                <a:gd name="connsiteX5018" fmla="*/ 3436217 w 6891715"/>
                <a:gd name="connsiteY5018" fmla="*/ 5308949 h 6367455"/>
                <a:gd name="connsiteX5019" fmla="*/ 3431434 w 6891715"/>
                <a:gd name="connsiteY5019" fmla="*/ 5305166 h 6367455"/>
                <a:gd name="connsiteX5020" fmla="*/ 3427927 w 6891715"/>
                <a:gd name="connsiteY5020" fmla="*/ 5302014 h 6367455"/>
                <a:gd name="connsiteX5021" fmla="*/ 3425696 w 6891715"/>
                <a:gd name="connsiteY5021" fmla="*/ 5298861 h 6367455"/>
                <a:gd name="connsiteX5022" fmla="*/ 3423145 w 6891715"/>
                <a:gd name="connsiteY5022" fmla="*/ 5296654 h 6367455"/>
                <a:gd name="connsiteX5023" fmla="*/ 3420913 w 6891715"/>
                <a:gd name="connsiteY5023" fmla="*/ 5295078 h 6367455"/>
                <a:gd name="connsiteX5024" fmla="*/ 3393814 w 6891715"/>
                <a:gd name="connsiteY5024" fmla="*/ 5279000 h 6367455"/>
                <a:gd name="connsiteX5025" fmla="*/ 3380105 w 6891715"/>
                <a:gd name="connsiteY5025" fmla="*/ 5263238 h 6367455"/>
                <a:gd name="connsiteX5026" fmla="*/ 3365758 w 6891715"/>
                <a:gd name="connsiteY5026" fmla="*/ 5256303 h 6367455"/>
                <a:gd name="connsiteX5027" fmla="*/ 3371178 w 6891715"/>
                <a:gd name="connsiteY5027" fmla="*/ 5268913 h 6367455"/>
                <a:gd name="connsiteX5028" fmla="*/ 3355875 w 6891715"/>
                <a:gd name="connsiteY5028" fmla="*/ 5258509 h 6367455"/>
                <a:gd name="connsiteX5029" fmla="*/ 3332601 w 6891715"/>
                <a:gd name="connsiteY5029" fmla="*/ 5247476 h 6367455"/>
                <a:gd name="connsiteX5030" fmla="*/ 3320486 w 6891715"/>
                <a:gd name="connsiteY5030" fmla="*/ 5245269 h 6367455"/>
                <a:gd name="connsiteX5031" fmla="*/ 3301995 w 6891715"/>
                <a:gd name="connsiteY5031" fmla="*/ 5240855 h 6367455"/>
                <a:gd name="connsiteX5032" fmla="*/ 3294025 w 6891715"/>
                <a:gd name="connsiteY5032" fmla="*/ 5229506 h 6367455"/>
                <a:gd name="connsiteX5033" fmla="*/ 3321124 w 6891715"/>
                <a:gd name="connsiteY5033" fmla="*/ 5232974 h 6367455"/>
                <a:gd name="connsiteX5034" fmla="*/ 3333877 w 6891715"/>
                <a:gd name="connsiteY5034" fmla="*/ 5237072 h 6367455"/>
                <a:gd name="connsiteX5035" fmla="*/ 3352368 w 6891715"/>
                <a:gd name="connsiteY5035" fmla="*/ 5241171 h 6367455"/>
                <a:gd name="connsiteX5036" fmla="*/ 3357469 w 6891715"/>
                <a:gd name="connsiteY5036" fmla="*/ 5244954 h 6367455"/>
                <a:gd name="connsiteX5037" fmla="*/ 3355237 w 6891715"/>
                <a:gd name="connsiteY5037" fmla="*/ 5235496 h 6367455"/>
                <a:gd name="connsiteX5038" fmla="*/ 3357761 w 6891715"/>
                <a:gd name="connsiteY5038" fmla="*/ 5233854 h 6367455"/>
                <a:gd name="connsiteX5039" fmla="*/ 3374251 w 6891715"/>
                <a:gd name="connsiteY5039" fmla="*/ 5226890 h 6367455"/>
                <a:gd name="connsiteX5040" fmla="*/ 3376538 w 6891715"/>
                <a:gd name="connsiteY5040" fmla="*/ 5226649 h 6367455"/>
                <a:gd name="connsiteX5041" fmla="*/ 3376390 w 6891715"/>
                <a:gd name="connsiteY5041" fmla="*/ 5225986 h 6367455"/>
                <a:gd name="connsiteX5042" fmla="*/ 3374251 w 6891715"/>
                <a:gd name="connsiteY5042" fmla="*/ 5226890 h 6367455"/>
                <a:gd name="connsiteX5043" fmla="*/ 3367352 w 6891715"/>
                <a:gd name="connsiteY5043" fmla="*/ 5227615 h 6367455"/>
                <a:gd name="connsiteX5044" fmla="*/ 3357761 w 6891715"/>
                <a:gd name="connsiteY5044" fmla="*/ 5233854 h 6367455"/>
                <a:gd name="connsiteX5045" fmla="*/ 3355306 w 6891715"/>
                <a:gd name="connsiteY5045" fmla="*/ 5234891 h 6367455"/>
                <a:gd name="connsiteX5046" fmla="*/ 3346733 w 6891715"/>
                <a:gd name="connsiteY5046" fmla="*/ 5230124 h 6367455"/>
                <a:gd name="connsiteX5047" fmla="*/ 3354671 w 6891715"/>
                <a:gd name="connsiteY5047" fmla="*/ 5222815 h 6367455"/>
                <a:gd name="connsiteX5048" fmla="*/ 3358798 w 6891715"/>
                <a:gd name="connsiteY5048" fmla="*/ 5218366 h 6367455"/>
                <a:gd name="connsiteX5049" fmla="*/ 3358436 w 6891715"/>
                <a:gd name="connsiteY5049" fmla="*/ 5217784 h 6367455"/>
                <a:gd name="connsiteX5050" fmla="*/ 3354315 w 6891715"/>
                <a:gd name="connsiteY5050" fmla="*/ 5222229 h 6367455"/>
                <a:gd name="connsiteX5051" fmla="*/ 3340052 w 6891715"/>
                <a:gd name="connsiteY5051" fmla="*/ 5224452 h 6367455"/>
                <a:gd name="connsiteX5052" fmla="*/ 3327374 w 6891715"/>
                <a:gd name="connsiteY5052" fmla="*/ 5222547 h 6367455"/>
                <a:gd name="connsiteX5053" fmla="*/ 3291558 w 6891715"/>
                <a:gd name="connsiteY5053" fmla="*/ 5197464 h 6367455"/>
                <a:gd name="connsiteX5054" fmla="*/ 3284585 w 6891715"/>
                <a:gd name="connsiteY5054" fmla="*/ 5183177 h 6367455"/>
                <a:gd name="connsiteX5055" fmla="*/ 3262715 w 6891715"/>
                <a:gd name="connsiteY5055" fmla="*/ 5167619 h 6367455"/>
                <a:gd name="connsiteX5056" fmla="*/ 3236724 w 6891715"/>
                <a:gd name="connsiteY5056" fmla="*/ 5163492 h 6367455"/>
                <a:gd name="connsiteX5057" fmla="*/ 3223095 w 6891715"/>
                <a:gd name="connsiteY5057" fmla="*/ 5169842 h 6367455"/>
                <a:gd name="connsiteX5058" fmla="*/ 3197105 w 6891715"/>
                <a:gd name="connsiteY5058" fmla="*/ 5168889 h 6367455"/>
                <a:gd name="connsiteX5059" fmla="*/ 3185694 w 6891715"/>
                <a:gd name="connsiteY5059" fmla="*/ 5151744 h 6367455"/>
                <a:gd name="connsiteX5060" fmla="*/ 3187913 w 6891715"/>
                <a:gd name="connsiteY5060" fmla="*/ 5144442 h 6367455"/>
                <a:gd name="connsiteX5061" fmla="*/ 3160338 w 6891715"/>
                <a:gd name="connsiteY5061" fmla="*/ 5123804 h 6367455"/>
                <a:gd name="connsiteX5062" fmla="*/ 3116598 w 6891715"/>
                <a:gd name="connsiteY5062" fmla="*/ 5068242 h 6367455"/>
                <a:gd name="connsiteX5063" fmla="*/ 3116281 w 6891715"/>
                <a:gd name="connsiteY5063" fmla="*/ 5063797 h 6367455"/>
                <a:gd name="connsiteX5064" fmla="*/ 3125790 w 6891715"/>
                <a:gd name="connsiteY5064" fmla="*/ 5065067 h 6367455"/>
                <a:gd name="connsiteX5065" fmla="*/ 3132129 w 6891715"/>
                <a:gd name="connsiteY5065" fmla="*/ 5063797 h 6367455"/>
                <a:gd name="connsiteX5066" fmla="*/ 3125790 w 6891715"/>
                <a:gd name="connsiteY5066" fmla="*/ 5056494 h 6367455"/>
                <a:gd name="connsiteX5067" fmla="*/ 3125790 w 6891715"/>
                <a:gd name="connsiteY5067" fmla="*/ 5052049 h 6367455"/>
                <a:gd name="connsiteX5068" fmla="*/ 3141637 w 6891715"/>
                <a:gd name="connsiteY5068" fmla="*/ 5060622 h 6367455"/>
                <a:gd name="connsiteX5069" fmla="*/ 3152097 w 6891715"/>
                <a:gd name="connsiteY5069" fmla="*/ 5071099 h 6367455"/>
                <a:gd name="connsiteX5070" fmla="*/ 3154316 w 6891715"/>
                <a:gd name="connsiteY5070" fmla="*/ 5061257 h 6367455"/>
                <a:gd name="connsiteX5071" fmla="*/ 3144807 w 6891715"/>
                <a:gd name="connsiteY5071" fmla="*/ 5059669 h 6367455"/>
                <a:gd name="connsiteX5072" fmla="*/ 3123571 w 6891715"/>
                <a:gd name="connsiteY5072" fmla="*/ 5040937 h 6367455"/>
                <a:gd name="connsiteX5073" fmla="*/ 3111844 w 6891715"/>
                <a:gd name="connsiteY5073" fmla="*/ 5026014 h 6367455"/>
                <a:gd name="connsiteX5074" fmla="*/ 3105187 w 6891715"/>
                <a:gd name="connsiteY5074" fmla="*/ 5012679 h 6367455"/>
                <a:gd name="connsiteX5075" fmla="*/ 3100750 w 6891715"/>
                <a:gd name="connsiteY5075" fmla="*/ 4980612 h 6367455"/>
                <a:gd name="connsiteX5076" fmla="*/ 3093143 w 6891715"/>
                <a:gd name="connsiteY5076" fmla="*/ 4963149 h 6367455"/>
                <a:gd name="connsiteX5077" fmla="*/ 3070005 w 6891715"/>
                <a:gd name="connsiteY5077" fmla="*/ 4933621 h 6367455"/>
                <a:gd name="connsiteX5078" fmla="*/ 3053524 w 6891715"/>
                <a:gd name="connsiteY5078" fmla="*/ 4927589 h 6367455"/>
                <a:gd name="connsiteX5079" fmla="*/ 3045283 w 6891715"/>
                <a:gd name="connsiteY5079" fmla="*/ 4918064 h 6367455"/>
                <a:gd name="connsiteX5080" fmla="*/ 3030703 w 6891715"/>
                <a:gd name="connsiteY5080" fmla="*/ 4921239 h 6367455"/>
                <a:gd name="connsiteX5081" fmla="*/ 3025314 w 6891715"/>
                <a:gd name="connsiteY5081" fmla="*/ 4945686 h 6367455"/>
                <a:gd name="connsiteX5082" fmla="*/ 3027850 w 6891715"/>
                <a:gd name="connsiteY5082" fmla="*/ 4958386 h 6367455"/>
                <a:gd name="connsiteX5083" fmla="*/ 3018341 w 6891715"/>
                <a:gd name="connsiteY5083" fmla="*/ 4971086 h 6367455"/>
                <a:gd name="connsiteX5084" fmla="*/ 3016123 w 6891715"/>
                <a:gd name="connsiteY5084" fmla="*/ 4966006 h 6367455"/>
                <a:gd name="connsiteX5085" fmla="*/ 3012953 w 6891715"/>
                <a:gd name="connsiteY5085" fmla="*/ 4975531 h 6367455"/>
                <a:gd name="connsiteX5086" fmla="*/ 3006931 w 6891715"/>
                <a:gd name="connsiteY5086" fmla="*/ 4990137 h 6367455"/>
                <a:gd name="connsiteX5087" fmla="*/ 3005980 w 6891715"/>
                <a:gd name="connsiteY5087" fmla="*/ 4995217 h 6367455"/>
                <a:gd name="connsiteX5088" fmla="*/ 2992351 w 6891715"/>
                <a:gd name="connsiteY5088" fmla="*/ 4986962 h 6367455"/>
                <a:gd name="connsiteX5089" fmla="*/ 2988547 w 6891715"/>
                <a:gd name="connsiteY5089" fmla="*/ 4967276 h 6367455"/>
                <a:gd name="connsiteX5090" fmla="*/ 2977137 w 6891715"/>
                <a:gd name="connsiteY5090" fmla="*/ 4958704 h 6367455"/>
                <a:gd name="connsiteX5091" fmla="*/ 2971749 w 6891715"/>
                <a:gd name="connsiteY5091" fmla="*/ 4946004 h 6367455"/>
                <a:gd name="connsiteX5092" fmla="*/ 2974601 w 6891715"/>
                <a:gd name="connsiteY5092" fmla="*/ 4927271 h 6367455"/>
                <a:gd name="connsiteX5093" fmla="*/ 2963825 w 6891715"/>
                <a:gd name="connsiteY5093" fmla="*/ 4910444 h 6367455"/>
                <a:gd name="connsiteX5094" fmla="*/ 2963825 w 6891715"/>
                <a:gd name="connsiteY5094" fmla="*/ 4899649 h 6367455"/>
                <a:gd name="connsiteX5095" fmla="*/ 2976186 w 6891715"/>
                <a:gd name="connsiteY5095" fmla="*/ 4893299 h 6367455"/>
                <a:gd name="connsiteX5096" fmla="*/ 2976672 w 6891715"/>
                <a:gd name="connsiteY5096" fmla="*/ 4893377 h 6367455"/>
                <a:gd name="connsiteX5097" fmla="*/ 2981824 w 6891715"/>
                <a:gd name="connsiteY5097" fmla="*/ 4881196 h 6367455"/>
                <a:gd name="connsiteX5098" fmla="*/ 2977710 w 6891715"/>
                <a:gd name="connsiteY5098" fmla="*/ 4874199 h 6367455"/>
                <a:gd name="connsiteX5099" fmla="*/ 2986888 w 6891715"/>
                <a:gd name="connsiteY5099" fmla="*/ 4875471 h 6367455"/>
                <a:gd name="connsiteX5100" fmla="*/ 2990656 w 6891715"/>
                <a:gd name="connsiteY5100" fmla="*/ 4865568 h 6367455"/>
                <a:gd name="connsiteX5101" fmla="*/ 2977241 w 6891715"/>
                <a:gd name="connsiteY5101" fmla="*/ 4873821 h 6367455"/>
                <a:gd name="connsiteX5102" fmla="*/ 2960110 w 6891715"/>
                <a:gd name="connsiteY5102" fmla="*/ 4867464 h 6367455"/>
                <a:gd name="connsiteX5103" fmla="*/ 2943297 w 6891715"/>
                <a:gd name="connsiteY5103" fmla="*/ 4876364 h 6367455"/>
                <a:gd name="connsiteX5104" fmla="*/ 2927436 w 6891715"/>
                <a:gd name="connsiteY5104" fmla="*/ 4870960 h 6367455"/>
                <a:gd name="connsiteX5105" fmla="*/ 2894761 w 6891715"/>
                <a:gd name="connsiteY5105" fmla="*/ 4889077 h 6367455"/>
                <a:gd name="connsiteX5106" fmla="*/ 2863038 w 6891715"/>
                <a:gd name="connsiteY5106" fmla="*/ 4899884 h 6367455"/>
                <a:gd name="connsiteX5107" fmla="*/ 2852887 w 6891715"/>
                <a:gd name="connsiteY5107" fmla="*/ 4901155 h 6367455"/>
                <a:gd name="connsiteX5108" fmla="*/ 2843053 w 6891715"/>
                <a:gd name="connsiteY5108" fmla="*/ 4922132 h 6367455"/>
                <a:gd name="connsiteX5109" fmla="*/ 2844639 w 6891715"/>
                <a:gd name="connsiteY5109" fmla="*/ 4939296 h 6367455"/>
                <a:gd name="connsiteX5110" fmla="*/ 2862721 w 6891715"/>
                <a:gd name="connsiteY5110" fmla="*/ 4962180 h 6367455"/>
                <a:gd name="connsiteX5111" fmla="*/ 2862721 w 6891715"/>
                <a:gd name="connsiteY5111" fmla="*/ 4977118 h 6367455"/>
                <a:gd name="connsiteX5112" fmla="*/ 2850349 w 6891715"/>
                <a:gd name="connsiteY5112" fmla="*/ 4994282 h 6367455"/>
                <a:gd name="connsiteX5113" fmla="*/ 2849397 w 6891715"/>
                <a:gd name="connsiteY5113" fmla="*/ 5023523 h 6367455"/>
                <a:gd name="connsiteX5114" fmla="*/ 2857011 w 6891715"/>
                <a:gd name="connsiteY5114" fmla="*/ 5056260 h 6367455"/>
                <a:gd name="connsiteX5115" fmla="*/ 2892223 w 6891715"/>
                <a:gd name="connsiteY5115" fmla="*/ 5094718 h 6367455"/>
                <a:gd name="connsiteX5116" fmla="*/ 2944566 w 6891715"/>
                <a:gd name="connsiteY5116" fmla="*/ 5138580 h 6367455"/>
                <a:gd name="connsiteX5117" fmla="*/ 2977558 w 6891715"/>
                <a:gd name="connsiteY5117" fmla="*/ 5157332 h 6367455"/>
                <a:gd name="connsiteX5118" fmla="*/ 3003571 w 6891715"/>
                <a:gd name="connsiteY5118" fmla="*/ 5234249 h 6367455"/>
                <a:gd name="connsiteX5119" fmla="*/ 3036880 w 6891715"/>
                <a:gd name="connsiteY5119" fmla="*/ 5295274 h 6367455"/>
                <a:gd name="connsiteX5120" fmla="*/ 3070189 w 6891715"/>
                <a:gd name="connsiteY5120" fmla="*/ 5330554 h 6367455"/>
                <a:gd name="connsiteX5121" fmla="*/ 3108256 w 6891715"/>
                <a:gd name="connsiteY5121" fmla="*/ 5352485 h 6367455"/>
                <a:gd name="connsiteX5122" fmla="*/ 3135855 w 6891715"/>
                <a:gd name="connsiteY5122" fmla="*/ 5374416 h 6367455"/>
                <a:gd name="connsiteX5123" fmla="*/ 3163454 w 6891715"/>
                <a:gd name="connsiteY5123" fmla="*/ 5357252 h 6367455"/>
                <a:gd name="connsiteX5124" fmla="*/ 3164406 w 6891715"/>
                <a:gd name="connsiteY5124" fmla="*/ 5364563 h 6367455"/>
                <a:gd name="connsiteX5125" fmla="*/ 3172019 w 6891715"/>
                <a:gd name="connsiteY5125" fmla="*/ 5366787 h 6367455"/>
                <a:gd name="connsiteX5126" fmla="*/ 3176778 w 6891715"/>
                <a:gd name="connsiteY5126" fmla="*/ 5355981 h 6367455"/>
                <a:gd name="connsiteX5127" fmla="*/ 3188515 w 6891715"/>
                <a:gd name="connsiteY5127" fmla="*/ 5351849 h 6367455"/>
                <a:gd name="connsiteX5128" fmla="*/ 3200252 w 6891715"/>
                <a:gd name="connsiteY5128" fmla="*/ 5351531 h 6367455"/>
                <a:gd name="connsiteX5129" fmla="*/ 3213259 w 6891715"/>
                <a:gd name="connsiteY5129" fmla="*/ 5373780 h 6367455"/>
                <a:gd name="connsiteX5130" fmla="*/ 3204694 w 6891715"/>
                <a:gd name="connsiteY5130" fmla="*/ 5384269 h 6367455"/>
                <a:gd name="connsiteX5131" fmla="*/ 3194225 w 6891715"/>
                <a:gd name="connsiteY5131" fmla="*/ 5398253 h 6367455"/>
                <a:gd name="connsiteX5132" fmla="*/ 3192322 w 6891715"/>
                <a:gd name="connsiteY5132" fmla="*/ 5409696 h 6367455"/>
                <a:gd name="connsiteX5133" fmla="*/ 3203108 w 6891715"/>
                <a:gd name="connsiteY5133" fmla="*/ 5431944 h 6367455"/>
                <a:gd name="connsiteX5134" fmla="*/ 3222141 w 6891715"/>
                <a:gd name="connsiteY5134" fmla="*/ 5436712 h 6367455"/>
                <a:gd name="connsiteX5135" fmla="*/ 3271946 w 6891715"/>
                <a:gd name="connsiteY5135" fmla="*/ 5456418 h 6367455"/>
                <a:gd name="connsiteX5136" fmla="*/ 3322703 w 6891715"/>
                <a:gd name="connsiteY5136" fmla="*/ 5478349 h 6367455"/>
                <a:gd name="connsiteX5137" fmla="*/ 3357281 w 6891715"/>
                <a:gd name="connsiteY5137" fmla="*/ 5513629 h 6367455"/>
                <a:gd name="connsiteX5138" fmla="*/ 3391224 w 6891715"/>
                <a:gd name="connsiteY5138" fmla="*/ 5526024 h 6367455"/>
                <a:gd name="connsiteX5139" fmla="*/ 3404865 w 6891715"/>
                <a:gd name="connsiteY5139" fmla="*/ 5541598 h 6367455"/>
                <a:gd name="connsiteX5140" fmla="*/ 3429609 w 6891715"/>
                <a:gd name="connsiteY5140" fmla="*/ 5562576 h 6367455"/>
                <a:gd name="connsiteX5141" fmla="*/ 3443250 w 6891715"/>
                <a:gd name="connsiteY5141" fmla="*/ 5581646 h 6367455"/>
                <a:gd name="connsiteX5142" fmla="*/ 3435319 w 6891715"/>
                <a:gd name="connsiteY5142" fmla="*/ 5601352 h 6367455"/>
                <a:gd name="connsiteX5143" fmla="*/ 3429926 w 6891715"/>
                <a:gd name="connsiteY5143" fmla="*/ 5619469 h 6367455"/>
                <a:gd name="connsiteX5144" fmla="*/ 3396934 w 6891715"/>
                <a:gd name="connsiteY5144" fmla="*/ 5603894 h 6367455"/>
                <a:gd name="connsiteX5145" fmla="*/ 3382976 w 6891715"/>
                <a:gd name="connsiteY5145" fmla="*/ 5572429 h 6367455"/>
                <a:gd name="connsiteX5146" fmla="*/ 3329999 w 6891715"/>
                <a:gd name="connsiteY5146" fmla="*/ 5563529 h 6367455"/>
                <a:gd name="connsiteX5147" fmla="*/ 3328730 w 6891715"/>
                <a:gd name="connsiteY5147" fmla="*/ 5550816 h 6367455"/>
                <a:gd name="connsiteX5148" fmla="*/ 3336344 w 6891715"/>
                <a:gd name="connsiteY5148" fmla="*/ 5546684 h 6367455"/>
                <a:gd name="connsiteX5149" fmla="*/ 3325558 w 6891715"/>
                <a:gd name="connsiteY5149" fmla="*/ 5541280 h 6367455"/>
                <a:gd name="connsiteX5150" fmla="*/ 3285270 w 6891715"/>
                <a:gd name="connsiteY5150" fmla="*/ 5547955 h 6367455"/>
                <a:gd name="connsiteX5151" fmla="*/ 3262429 w 6891715"/>
                <a:gd name="connsiteY5151" fmla="*/ 5574653 h 6367455"/>
                <a:gd name="connsiteX5152" fmla="*/ 3270043 w 6891715"/>
                <a:gd name="connsiteY5152" fmla="*/ 5591499 h 6367455"/>
                <a:gd name="connsiteX5153" fmla="*/ 3249423 w 6891715"/>
                <a:gd name="connsiteY5153" fmla="*/ 5626779 h 6367455"/>
                <a:gd name="connsiteX5154" fmla="*/ 3268457 w 6891715"/>
                <a:gd name="connsiteY5154" fmla="*/ 5643306 h 6367455"/>
                <a:gd name="connsiteX5155" fmla="*/ 3299228 w 6891715"/>
                <a:gd name="connsiteY5155" fmla="*/ 5662059 h 6367455"/>
                <a:gd name="connsiteX5156" fmla="*/ 3308110 w 6891715"/>
                <a:gd name="connsiteY5156" fmla="*/ 5681765 h 6367455"/>
                <a:gd name="connsiteX5157" fmla="*/ 3314455 w 6891715"/>
                <a:gd name="connsiteY5157" fmla="*/ 5708145 h 6367455"/>
                <a:gd name="connsiteX5158" fmla="*/ 3313820 w 6891715"/>
                <a:gd name="connsiteY5158" fmla="*/ 5724991 h 6367455"/>
                <a:gd name="connsiteX5159" fmla="*/ 3292566 w 6891715"/>
                <a:gd name="connsiteY5159" fmla="*/ 5728487 h 6367455"/>
                <a:gd name="connsiteX5160" fmla="*/ 3262112 w 6891715"/>
                <a:gd name="connsiteY5160" fmla="*/ 5744697 h 6367455"/>
                <a:gd name="connsiteX5161" fmla="*/ 3263064 w 6891715"/>
                <a:gd name="connsiteY5161" fmla="*/ 5768534 h 6367455"/>
                <a:gd name="connsiteX5162" fmla="*/ 3262429 w 6891715"/>
                <a:gd name="connsiteY5162" fmla="*/ 5799365 h 6367455"/>
                <a:gd name="connsiteX5163" fmla="*/ 3221824 w 6891715"/>
                <a:gd name="connsiteY5163" fmla="*/ 5842909 h 6367455"/>
                <a:gd name="connsiteX5164" fmla="*/ 3205963 w 6891715"/>
                <a:gd name="connsiteY5164" fmla="*/ 5867382 h 6367455"/>
                <a:gd name="connsiteX5165" fmla="*/ 3189149 w 6891715"/>
                <a:gd name="connsiteY5165" fmla="*/ 5873739 h 6367455"/>
                <a:gd name="connsiteX5166" fmla="*/ 3175509 w 6891715"/>
                <a:gd name="connsiteY5166" fmla="*/ 5861343 h 6367455"/>
                <a:gd name="connsiteX5167" fmla="*/ 3164406 w 6891715"/>
                <a:gd name="connsiteY5167" fmla="*/ 5830831 h 6367455"/>
                <a:gd name="connsiteX5168" fmla="*/ 3164406 w 6891715"/>
                <a:gd name="connsiteY5168" fmla="*/ 5821296 h 6367455"/>
                <a:gd name="connsiteX5169" fmla="*/ 3185343 w 6891715"/>
                <a:gd name="connsiteY5169" fmla="*/ 5813985 h 6367455"/>
                <a:gd name="connsiteX5170" fmla="*/ 3192639 w 6891715"/>
                <a:gd name="connsiteY5170" fmla="*/ 5799047 h 6367455"/>
                <a:gd name="connsiteX5171" fmla="*/ 3182805 w 6891715"/>
                <a:gd name="connsiteY5171" fmla="*/ 5784109 h 6367455"/>
                <a:gd name="connsiteX5172" fmla="*/ 3187246 w 6891715"/>
                <a:gd name="connsiteY5172" fmla="*/ 5774573 h 6367455"/>
                <a:gd name="connsiteX5173" fmla="*/ 3204059 w 6891715"/>
                <a:gd name="connsiteY5173" fmla="*/ 5767263 h 6367455"/>
                <a:gd name="connsiteX5174" fmla="*/ 3218017 w 6891715"/>
                <a:gd name="connsiteY5174" fmla="*/ 5761860 h 6367455"/>
                <a:gd name="connsiteX5175" fmla="*/ 3220555 w 6891715"/>
                <a:gd name="connsiteY5175" fmla="*/ 5742790 h 6367455"/>
                <a:gd name="connsiteX5176" fmla="*/ 3219603 w 6891715"/>
                <a:gd name="connsiteY5176" fmla="*/ 5728805 h 6367455"/>
                <a:gd name="connsiteX5177" fmla="*/ 3207549 w 6891715"/>
                <a:gd name="connsiteY5177" fmla="*/ 5710052 h 6367455"/>
                <a:gd name="connsiteX5178" fmla="*/ 3188198 w 6891715"/>
                <a:gd name="connsiteY5178" fmla="*/ 5667144 h 6367455"/>
                <a:gd name="connsiteX5179" fmla="*/ 3177095 w 6891715"/>
                <a:gd name="connsiteY5179" fmla="*/ 5628050 h 6367455"/>
                <a:gd name="connsiteX5180" fmla="*/ 3159330 w 6891715"/>
                <a:gd name="connsiteY5180" fmla="*/ 5606119 h 6367455"/>
                <a:gd name="connsiteX5181" fmla="*/ 3131731 w 6891715"/>
                <a:gd name="connsiteY5181" fmla="*/ 5611840 h 6367455"/>
                <a:gd name="connsiteX5182" fmla="*/ 3108256 w 6891715"/>
                <a:gd name="connsiteY5182" fmla="*/ 5600398 h 6367455"/>
                <a:gd name="connsiteX5183" fmla="*/ 3096519 w 6891715"/>
                <a:gd name="connsiteY5183" fmla="*/ 5576243 h 6367455"/>
                <a:gd name="connsiteX5184" fmla="*/ 3097788 w 6891715"/>
                <a:gd name="connsiteY5184" fmla="*/ 5564800 h 6367455"/>
                <a:gd name="connsiteX5185" fmla="*/ 3079388 w 6891715"/>
                <a:gd name="connsiteY5185" fmla="*/ 5534288 h 6367455"/>
                <a:gd name="connsiteX5186" fmla="*/ 3052741 w 6891715"/>
                <a:gd name="connsiteY5186" fmla="*/ 5543823 h 6367455"/>
                <a:gd name="connsiteX5187" fmla="*/ 3044176 w 6891715"/>
                <a:gd name="connsiteY5187" fmla="*/ 5537784 h 6367455"/>
                <a:gd name="connsiteX5188" fmla="*/ 3052741 w 6891715"/>
                <a:gd name="connsiteY5188" fmla="*/ 5519667 h 6367455"/>
                <a:gd name="connsiteX5189" fmla="*/ 3034659 w 6891715"/>
                <a:gd name="connsiteY5189" fmla="*/ 5516489 h 6367455"/>
                <a:gd name="connsiteX5190" fmla="*/ 3010232 w 6891715"/>
                <a:gd name="connsiteY5190" fmla="*/ 5496783 h 6367455"/>
                <a:gd name="connsiteX5191" fmla="*/ 2983585 w 6891715"/>
                <a:gd name="connsiteY5191" fmla="*/ 5462457 h 6367455"/>
                <a:gd name="connsiteX5192" fmla="*/ 2953766 w 6891715"/>
                <a:gd name="connsiteY5192" fmla="*/ 5469767 h 6367455"/>
                <a:gd name="connsiteX5193" fmla="*/ 2933780 w 6891715"/>
                <a:gd name="connsiteY5193" fmla="*/ 5458325 h 6367455"/>
                <a:gd name="connsiteX5194" fmla="*/ 2913478 w 6891715"/>
                <a:gd name="connsiteY5194" fmla="*/ 5460867 h 6367455"/>
                <a:gd name="connsiteX5195" fmla="*/ 2861452 w 6891715"/>
                <a:gd name="connsiteY5195" fmla="*/ 5422409 h 6367455"/>
                <a:gd name="connsiteX5196" fmla="*/ 2823067 w 6891715"/>
                <a:gd name="connsiteY5196" fmla="*/ 5379501 h 6367455"/>
                <a:gd name="connsiteX5197" fmla="*/ 2802765 w 6891715"/>
                <a:gd name="connsiteY5197" fmla="*/ 5362338 h 6367455"/>
                <a:gd name="connsiteX5198" fmla="*/ 2789758 w 6891715"/>
                <a:gd name="connsiteY5198" fmla="*/ 5336275 h 6367455"/>
                <a:gd name="connsiteX5199" fmla="*/ 2765332 w 6891715"/>
                <a:gd name="connsiteY5199" fmla="*/ 5308941 h 6367455"/>
                <a:gd name="connsiteX5200" fmla="*/ 2739953 w 6891715"/>
                <a:gd name="connsiteY5200" fmla="*/ 5313709 h 6367455"/>
                <a:gd name="connsiteX5201" fmla="*/ 2730437 w 6891715"/>
                <a:gd name="connsiteY5201" fmla="*/ 5321972 h 6367455"/>
                <a:gd name="connsiteX5202" fmla="*/ 2725044 w 6891715"/>
                <a:gd name="connsiteY5202" fmla="*/ 5309259 h 6367455"/>
                <a:gd name="connsiteX5203" fmla="*/ 2736781 w 6891715"/>
                <a:gd name="connsiteY5203" fmla="*/ 5299724 h 6367455"/>
                <a:gd name="connsiteX5204" fmla="*/ 2719968 w 6891715"/>
                <a:gd name="connsiteY5204" fmla="*/ 5285103 h 6367455"/>
                <a:gd name="connsiteX5205" fmla="*/ 2702838 w 6891715"/>
                <a:gd name="connsiteY5205" fmla="*/ 5280336 h 6367455"/>
                <a:gd name="connsiteX5206" fmla="*/ 2707913 w 6891715"/>
                <a:gd name="connsiteY5206" fmla="*/ 5265397 h 6367455"/>
                <a:gd name="connsiteX5207" fmla="*/ 2688880 w 6891715"/>
                <a:gd name="connsiteY5207" fmla="*/ 5254909 h 6367455"/>
                <a:gd name="connsiteX5208" fmla="*/ 2675873 w 6891715"/>
                <a:gd name="connsiteY5208" fmla="*/ 5257133 h 6367455"/>
                <a:gd name="connsiteX5209" fmla="*/ 2673970 w 6891715"/>
                <a:gd name="connsiteY5209" fmla="*/ 5252048 h 6367455"/>
                <a:gd name="connsiteX5210" fmla="*/ 2681266 w 6891715"/>
                <a:gd name="connsiteY5210" fmla="*/ 5238063 h 6367455"/>
                <a:gd name="connsiteX5211" fmla="*/ 2675556 w 6891715"/>
                <a:gd name="connsiteY5211" fmla="*/ 5215179 h 6367455"/>
                <a:gd name="connsiteX5212" fmla="*/ 2658426 w 6891715"/>
                <a:gd name="connsiteY5212" fmla="*/ 5162418 h 6367455"/>
                <a:gd name="connsiteX5213" fmla="*/ 2652716 w 6891715"/>
                <a:gd name="connsiteY5213" fmla="*/ 5132859 h 6367455"/>
                <a:gd name="connsiteX5214" fmla="*/ 2649543 w 6891715"/>
                <a:gd name="connsiteY5214" fmla="*/ 5105207 h 6367455"/>
                <a:gd name="connsiteX5215" fmla="*/ 2626068 w 6891715"/>
                <a:gd name="connsiteY5215" fmla="*/ 5097261 h 6367455"/>
                <a:gd name="connsiteX5216" fmla="*/ 2593394 w 6891715"/>
                <a:gd name="connsiteY5216" fmla="*/ 5088997 h 6367455"/>
                <a:gd name="connsiteX5217" fmla="*/ 2560085 w 6891715"/>
                <a:gd name="connsiteY5217" fmla="*/ 5061027 h 6367455"/>
                <a:gd name="connsiteX5218" fmla="*/ 2538830 w 6891715"/>
                <a:gd name="connsiteY5218" fmla="*/ 5057849 h 6367455"/>
                <a:gd name="connsiteX5219" fmla="*/ 2522017 w 6891715"/>
                <a:gd name="connsiteY5219" fmla="*/ 5051810 h 6367455"/>
                <a:gd name="connsiteX5220" fmla="*/ 2489343 w 6891715"/>
                <a:gd name="connsiteY5220" fmla="*/ 5055306 h 6367455"/>
                <a:gd name="connsiteX5221" fmla="*/ 2475702 w 6891715"/>
                <a:gd name="connsiteY5221" fmla="*/ 5070245 h 6367455"/>
                <a:gd name="connsiteX5222" fmla="*/ 2452544 w 6891715"/>
                <a:gd name="connsiteY5222" fmla="*/ 5107432 h 6367455"/>
                <a:gd name="connsiteX5223" fmla="*/ 2438269 w 6891715"/>
                <a:gd name="connsiteY5223" fmla="*/ 5122370 h 6367455"/>
                <a:gd name="connsiteX5224" fmla="*/ 2419235 w 6891715"/>
                <a:gd name="connsiteY5224" fmla="*/ 5126502 h 6367455"/>
                <a:gd name="connsiteX5225" fmla="*/ 2419155 w 6891715"/>
                <a:gd name="connsiteY5225" fmla="*/ 5126339 h 6367455"/>
                <a:gd name="connsiteX5226" fmla="*/ 2414212 w 6891715"/>
                <a:gd name="connsiteY5226" fmla="*/ 5127883 h 6367455"/>
                <a:gd name="connsiteX5227" fmla="*/ 2409765 w 6891715"/>
                <a:gd name="connsiteY5227" fmla="*/ 5122167 h 6367455"/>
                <a:gd name="connsiteX5228" fmla="*/ 2400235 w 6891715"/>
                <a:gd name="connsiteY5228" fmla="*/ 5125343 h 6367455"/>
                <a:gd name="connsiteX5229" fmla="*/ 2400223 w 6891715"/>
                <a:gd name="connsiteY5229" fmla="*/ 5125369 h 6367455"/>
                <a:gd name="connsiteX5230" fmla="*/ 2408524 w 6891715"/>
                <a:gd name="connsiteY5230" fmla="*/ 5122854 h 6367455"/>
                <a:gd name="connsiteX5231" fmla="*/ 2412969 w 6891715"/>
                <a:gd name="connsiteY5231" fmla="*/ 5128049 h 6367455"/>
                <a:gd name="connsiteX5232" fmla="*/ 2397053 w 6891715"/>
                <a:gd name="connsiteY5232" fmla="*/ 5131996 h 6367455"/>
                <a:gd name="connsiteX5233" fmla="*/ 2396741 w 6891715"/>
                <a:gd name="connsiteY5233" fmla="*/ 5132647 h 6367455"/>
                <a:gd name="connsiteX5234" fmla="*/ 2385305 w 6891715"/>
                <a:gd name="connsiteY5234" fmla="*/ 5136458 h 6367455"/>
                <a:gd name="connsiteX5235" fmla="*/ 2383717 w 6891715"/>
                <a:gd name="connsiteY5235" fmla="*/ 5137411 h 6367455"/>
                <a:gd name="connsiteX5236" fmla="*/ 2384034 w 6891715"/>
                <a:gd name="connsiteY5236" fmla="*/ 5136458 h 6367455"/>
                <a:gd name="connsiteX5237" fmla="*/ 2380858 w 6891715"/>
                <a:gd name="connsiteY5237" fmla="*/ 5135823 h 6367455"/>
                <a:gd name="connsiteX5238" fmla="*/ 2379587 w 6891715"/>
                <a:gd name="connsiteY5238" fmla="*/ 5136458 h 6367455"/>
                <a:gd name="connsiteX5239" fmla="*/ 2377999 w 6891715"/>
                <a:gd name="connsiteY5239" fmla="*/ 5136458 h 6367455"/>
                <a:gd name="connsiteX5240" fmla="*/ 2377046 w 6891715"/>
                <a:gd name="connsiteY5240" fmla="*/ 5136776 h 6367455"/>
                <a:gd name="connsiteX5241" fmla="*/ 2375775 w 6891715"/>
                <a:gd name="connsiteY5241" fmla="*/ 5137411 h 6367455"/>
                <a:gd name="connsiteX5242" fmla="*/ 2375140 w 6891715"/>
                <a:gd name="connsiteY5242" fmla="*/ 5138046 h 6367455"/>
                <a:gd name="connsiteX5243" fmla="*/ 2374822 w 6891715"/>
                <a:gd name="connsiteY5243" fmla="*/ 5138999 h 6367455"/>
                <a:gd name="connsiteX5244" fmla="*/ 2374187 w 6891715"/>
                <a:gd name="connsiteY5244" fmla="*/ 5141857 h 6367455"/>
                <a:gd name="connsiteX5245" fmla="*/ 2374504 w 6891715"/>
                <a:gd name="connsiteY5245" fmla="*/ 5141857 h 6367455"/>
                <a:gd name="connsiteX5246" fmla="*/ 2375140 w 6891715"/>
                <a:gd name="connsiteY5246" fmla="*/ 5142175 h 6367455"/>
                <a:gd name="connsiteX5247" fmla="*/ 2377363 w 6891715"/>
                <a:gd name="connsiteY5247" fmla="*/ 5141540 h 6367455"/>
                <a:gd name="connsiteX5248" fmla="*/ 2351950 w 6891715"/>
                <a:gd name="connsiteY5248" fmla="*/ 5159642 h 6367455"/>
                <a:gd name="connsiteX5249" fmla="*/ 2327490 w 6891715"/>
                <a:gd name="connsiteY5249" fmla="*/ 5172345 h 6367455"/>
                <a:gd name="connsiteX5250" fmla="*/ 2305572 w 6891715"/>
                <a:gd name="connsiteY5250" fmla="*/ 5206327 h 6367455"/>
                <a:gd name="connsiteX5251" fmla="*/ 2275076 w 6891715"/>
                <a:gd name="connsiteY5251" fmla="*/ 5219348 h 6367455"/>
                <a:gd name="connsiteX5252" fmla="*/ 2232509 w 6891715"/>
                <a:gd name="connsiteY5252" fmla="*/ 5220936 h 6367455"/>
                <a:gd name="connsiteX5253" fmla="*/ 2188037 w 6891715"/>
                <a:gd name="connsiteY5253" fmla="*/ 5202198 h 6367455"/>
                <a:gd name="connsiteX5254" fmla="*/ 2180413 w 6891715"/>
                <a:gd name="connsiteY5254" fmla="*/ 5189812 h 6367455"/>
                <a:gd name="connsiteX5255" fmla="*/ 2143246 w 6891715"/>
                <a:gd name="connsiteY5255" fmla="*/ 5174251 h 6367455"/>
                <a:gd name="connsiteX5256" fmla="*/ 2120057 w 6891715"/>
                <a:gd name="connsiteY5256" fmla="*/ 5189177 h 6367455"/>
                <a:gd name="connsiteX5257" fmla="*/ 2104174 w 6891715"/>
                <a:gd name="connsiteY5257" fmla="*/ 5175521 h 6367455"/>
                <a:gd name="connsiteX5258" fmla="*/ 2082891 w 6891715"/>
                <a:gd name="connsiteY5258" fmla="*/ 5171710 h 6367455"/>
                <a:gd name="connsiteX5259" fmla="*/ 2058431 w 6891715"/>
                <a:gd name="connsiteY5259" fmla="*/ 5159324 h 6367455"/>
                <a:gd name="connsiteX5260" fmla="*/ 2040324 w 6891715"/>
                <a:gd name="connsiteY5260" fmla="*/ 5164723 h 6367455"/>
                <a:gd name="connsiteX5261" fmla="*/ 2022535 w 6891715"/>
                <a:gd name="connsiteY5261" fmla="*/ 5181555 h 6367455"/>
                <a:gd name="connsiteX5262" fmla="*/ 2004746 w 6891715"/>
                <a:gd name="connsiteY5262" fmla="*/ 5192353 h 6367455"/>
                <a:gd name="connsiteX5263" fmla="*/ 1967897 w 6891715"/>
                <a:gd name="connsiteY5263" fmla="*/ 5205374 h 6367455"/>
                <a:gd name="connsiteX5264" fmla="*/ 1959638 w 6891715"/>
                <a:gd name="connsiteY5264" fmla="*/ 5239356 h 6367455"/>
                <a:gd name="connsiteX5265" fmla="*/ 1951061 w 6891715"/>
                <a:gd name="connsiteY5265" fmla="*/ 5251106 h 6367455"/>
                <a:gd name="connsiteX5266" fmla="*/ 1959638 w 6891715"/>
                <a:gd name="connsiteY5266" fmla="*/ 5255870 h 6367455"/>
                <a:gd name="connsiteX5267" fmla="*/ 1960591 w 6891715"/>
                <a:gd name="connsiteY5267" fmla="*/ 5245390 h 6367455"/>
                <a:gd name="connsiteX5268" fmla="*/ 1963767 w 6891715"/>
                <a:gd name="connsiteY5268" fmla="*/ 5259046 h 6367455"/>
                <a:gd name="connsiteX5269" fmla="*/ 1959955 w 6891715"/>
                <a:gd name="connsiteY5269" fmla="*/ 5274925 h 6367455"/>
                <a:gd name="connsiteX5270" fmla="*/ 1964720 w 6891715"/>
                <a:gd name="connsiteY5270" fmla="*/ 5288899 h 6367455"/>
                <a:gd name="connsiteX5271" fmla="*/ 1963974 w 6891715"/>
                <a:gd name="connsiteY5271" fmla="*/ 5289811 h 6367455"/>
                <a:gd name="connsiteX5272" fmla="*/ 1973866 w 6891715"/>
                <a:gd name="connsiteY5272" fmla="*/ 5295679 h 6367455"/>
                <a:gd name="connsiteX5273" fmla="*/ 1970058 w 6891715"/>
                <a:gd name="connsiteY5273" fmla="*/ 5311533 h 6367455"/>
                <a:gd name="connsiteX5274" fmla="*/ 1985925 w 6891715"/>
                <a:gd name="connsiteY5274" fmla="*/ 5317557 h 6367455"/>
                <a:gd name="connsiteX5275" fmla="*/ 1980530 w 6891715"/>
                <a:gd name="connsiteY5275" fmla="*/ 5325801 h 6367455"/>
                <a:gd name="connsiteX5276" fmla="*/ 1973232 w 6891715"/>
                <a:gd name="connsiteY5276" fmla="*/ 5324216 h 6367455"/>
                <a:gd name="connsiteX5277" fmla="*/ 1965616 w 6891715"/>
                <a:gd name="connsiteY5277" fmla="*/ 5329606 h 6367455"/>
                <a:gd name="connsiteX5278" fmla="*/ 1962760 w 6891715"/>
                <a:gd name="connsiteY5278" fmla="*/ 5341972 h 6367455"/>
                <a:gd name="connsiteX5279" fmla="*/ 1975770 w 6891715"/>
                <a:gd name="connsiteY5279" fmla="*/ 5354655 h 6367455"/>
                <a:gd name="connsiteX5280" fmla="*/ 1971328 w 6891715"/>
                <a:gd name="connsiteY5280" fmla="*/ 5366070 h 6367455"/>
                <a:gd name="connsiteX5281" fmla="*/ 1965298 w 6891715"/>
                <a:gd name="connsiteY5281" fmla="*/ 5380022 h 6367455"/>
                <a:gd name="connsiteX5282" fmla="*/ 1926267 w 6891715"/>
                <a:gd name="connsiteY5282" fmla="*/ 5399046 h 6367455"/>
                <a:gd name="connsiteX5283" fmla="*/ 1896755 w 6891715"/>
                <a:gd name="connsiteY5283" fmla="*/ 5413315 h 6367455"/>
                <a:gd name="connsiteX5284" fmla="*/ 1868513 w 6891715"/>
                <a:gd name="connsiteY5284" fmla="*/ 5449144 h 6367455"/>
                <a:gd name="connsiteX5285" fmla="*/ 1823135 w 6891715"/>
                <a:gd name="connsiteY5285" fmla="*/ 5464364 h 6367455"/>
                <a:gd name="connsiteX5286" fmla="*/ 1755543 w 6891715"/>
                <a:gd name="connsiteY5286" fmla="*/ 5485925 h 6367455"/>
                <a:gd name="connsiteX5287" fmla="*/ 1738090 w 6891715"/>
                <a:gd name="connsiteY5287" fmla="*/ 5508121 h 6367455"/>
                <a:gd name="connsiteX5288" fmla="*/ 1753957 w 6891715"/>
                <a:gd name="connsiteY5288" fmla="*/ 5520487 h 6367455"/>
                <a:gd name="connsiteX5289" fmla="*/ 1746341 w 6891715"/>
                <a:gd name="connsiteY5289" fmla="*/ 5534438 h 6367455"/>
                <a:gd name="connsiteX5290" fmla="*/ 1742215 w 6891715"/>
                <a:gd name="connsiteY5290" fmla="*/ 5529048 h 6367455"/>
                <a:gd name="connsiteX5291" fmla="*/ 1744437 w 6891715"/>
                <a:gd name="connsiteY5291" fmla="*/ 5522706 h 6367455"/>
                <a:gd name="connsiteX5292" fmla="*/ 1726666 w 6891715"/>
                <a:gd name="connsiteY5292" fmla="*/ 5536975 h 6367455"/>
                <a:gd name="connsiteX5293" fmla="*/ 1643844 w 6891715"/>
                <a:gd name="connsiteY5293" fmla="*/ 5654293 h 6367455"/>
                <a:gd name="connsiteX5294" fmla="*/ 1644161 w 6891715"/>
                <a:gd name="connsiteY5294" fmla="*/ 5684733 h 6367455"/>
                <a:gd name="connsiteX5295" fmla="*/ 1633689 w 6891715"/>
                <a:gd name="connsiteY5295" fmla="*/ 5691391 h 6367455"/>
                <a:gd name="connsiteX5296" fmla="*/ 1645748 w 6891715"/>
                <a:gd name="connsiteY5296" fmla="*/ 5699318 h 6367455"/>
                <a:gd name="connsiteX5297" fmla="*/ 1664787 w 6891715"/>
                <a:gd name="connsiteY5297" fmla="*/ 5741490 h 6367455"/>
                <a:gd name="connsiteX5298" fmla="*/ 1679702 w 6891715"/>
                <a:gd name="connsiteY5298" fmla="*/ 5743392 h 6367455"/>
                <a:gd name="connsiteX5299" fmla="*/ 1685413 w 6891715"/>
                <a:gd name="connsiteY5299" fmla="*/ 5754807 h 6367455"/>
                <a:gd name="connsiteX5300" fmla="*/ 1692712 w 6891715"/>
                <a:gd name="connsiteY5300" fmla="*/ 5763368 h 6367455"/>
                <a:gd name="connsiteX5301" fmla="*/ 1677798 w 6891715"/>
                <a:gd name="connsiteY5301" fmla="*/ 5769709 h 6367455"/>
                <a:gd name="connsiteX5302" fmla="*/ 1658124 w 6891715"/>
                <a:gd name="connsiteY5302" fmla="*/ 5794124 h 6367455"/>
                <a:gd name="connsiteX5303" fmla="*/ 1636862 w 6891715"/>
                <a:gd name="connsiteY5303" fmla="*/ 5800783 h 6367455"/>
                <a:gd name="connsiteX5304" fmla="*/ 1631785 w 6891715"/>
                <a:gd name="connsiteY5304" fmla="*/ 5814100 h 6367455"/>
                <a:gd name="connsiteX5305" fmla="*/ 1617188 w 6891715"/>
                <a:gd name="connsiteY5305" fmla="*/ 5833125 h 6367455"/>
                <a:gd name="connsiteX5306" fmla="*/ 1613063 w 6891715"/>
                <a:gd name="connsiteY5306" fmla="*/ 5852467 h 6367455"/>
                <a:gd name="connsiteX5307" fmla="*/ 1596562 w 6891715"/>
                <a:gd name="connsiteY5307" fmla="*/ 5884174 h 6367455"/>
                <a:gd name="connsiteX5308" fmla="*/ 1605130 w 6891715"/>
                <a:gd name="connsiteY5308" fmla="*/ 5897809 h 6367455"/>
                <a:gd name="connsiteX5309" fmla="*/ 1600687 w 6891715"/>
                <a:gd name="connsiteY5309" fmla="*/ 5905101 h 6367455"/>
                <a:gd name="connsiteX5310" fmla="*/ 1584820 w 6891715"/>
                <a:gd name="connsiteY5310" fmla="*/ 5900979 h 6367455"/>
                <a:gd name="connsiteX5311" fmla="*/ 1557530 w 6891715"/>
                <a:gd name="connsiteY5311" fmla="*/ 5907638 h 6367455"/>
                <a:gd name="connsiteX5312" fmla="*/ 1535317 w 6891715"/>
                <a:gd name="connsiteY5312" fmla="*/ 5905736 h 6367455"/>
                <a:gd name="connsiteX5313" fmla="*/ 1530239 w 6891715"/>
                <a:gd name="connsiteY5313" fmla="*/ 5923809 h 6367455"/>
                <a:gd name="connsiteX5314" fmla="*/ 1507072 w 6891715"/>
                <a:gd name="connsiteY5314" fmla="*/ 5931102 h 6367455"/>
                <a:gd name="connsiteX5315" fmla="*/ 1506120 w 6891715"/>
                <a:gd name="connsiteY5315" fmla="*/ 5957736 h 6367455"/>
                <a:gd name="connsiteX5316" fmla="*/ 1494697 w 6891715"/>
                <a:gd name="connsiteY5316" fmla="*/ 5973590 h 6367455"/>
                <a:gd name="connsiteX5317" fmla="*/ 1485495 w 6891715"/>
                <a:gd name="connsiteY5317" fmla="*/ 5998956 h 6367455"/>
                <a:gd name="connsiteX5318" fmla="*/ 1475974 w 6891715"/>
                <a:gd name="connsiteY5318" fmla="*/ 6005298 h 6367455"/>
                <a:gd name="connsiteX5319" fmla="*/ 1453762 w 6891715"/>
                <a:gd name="connsiteY5319" fmla="*/ 5996737 h 6367455"/>
                <a:gd name="connsiteX5320" fmla="*/ 1414731 w 6891715"/>
                <a:gd name="connsiteY5320" fmla="*/ 6016396 h 6367455"/>
                <a:gd name="connsiteX5321" fmla="*/ 1392517 w 6891715"/>
                <a:gd name="connsiteY5321" fmla="*/ 6005932 h 6367455"/>
                <a:gd name="connsiteX5322" fmla="*/ 1351261 w 6891715"/>
                <a:gd name="connsiteY5322" fmla="*/ 6013859 h 6367455"/>
                <a:gd name="connsiteX5323" fmla="*/ 1318258 w 6891715"/>
                <a:gd name="connsiteY5323" fmla="*/ 6008786 h 6367455"/>
                <a:gd name="connsiteX5324" fmla="*/ 1261457 w 6891715"/>
                <a:gd name="connsiteY5324" fmla="*/ 6005932 h 6367455"/>
                <a:gd name="connsiteX5325" fmla="*/ 1248764 w 6891715"/>
                <a:gd name="connsiteY5325" fmla="*/ 6019883 h 6367455"/>
                <a:gd name="connsiteX5326" fmla="*/ 1228772 w 6891715"/>
                <a:gd name="connsiteY5326" fmla="*/ 6032884 h 6367455"/>
                <a:gd name="connsiteX5327" fmla="*/ 1189741 w 6891715"/>
                <a:gd name="connsiteY5327" fmla="*/ 6033835 h 6367455"/>
                <a:gd name="connsiteX5328" fmla="*/ 1159276 w 6891715"/>
                <a:gd name="connsiteY5328" fmla="*/ 6073152 h 6367455"/>
                <a:gd name="connsiteX5329" fmla="*/ 1151026 w 6891715"/>
                <a:gd name="connsiteY5329" fmla="*/ 6091226 h 6367455"/>
                <a:gd name="connsiteX5330" fmla="*/ 1140553 w 6891715"/>
                <a:gd name="connsiteY5330" fmla="*/ 6083933 h 6367455"/>
                <a:gd name="connsiteX5331" fmla="*/ 1124369 w 6891715"/>
                <a:gd name="connsiteY5331" fmla="*/ 6080762 h 6367455"/>
                <a:gd name="connsiteX5332" fmla="*/ 1118023 w 6891715"/>
                <a:gd name="connsiteY5332" fmla="*/ 6075689 h 6367455"/>
                <a:gd name="connsiteX5333" fmla="*/ 1104377 w 6891715"/>
                <a:gd name="connsiteY5333" fmla="*/ 6071567 h 6367455"/>
                <a:gd name="connsiteX5334" fmla="*/ 1095809 w 6891715"/>
                <a:gd name="connsiteY5334" fmla="*/ 6070616 h 6367455"/>
                <a:gd name="connsiteX5335" fmla="*/ 1074230 w 6891715"/>
                <a:gd name="connsiteY5335" fmla="*/ 6036054 h 6367455"/>
                <a:gd name="connsiteX5336" fmla="*/ 1076453 w 6891715"/>
                <a:gd name="connsiteY5336" fmla="*/ 6024640 h 6367455"/>
                <a:gd name="connsiteX5337" fmla="*/ 1067884 w 6891715"/>
                <a:gd name="connsiteY5337" fmla="*/ 6017347 h 6367455"/>
                <a:gd name="connsiteX5338" fmla="*/ 1072961 w 6891715"/>
                <a:gd name="connsiteY5338" fmla="*/ 5991981 h 6367455"/>
                <a:gd name="connsiteX5339" fmla="*/ 1032343 w 6891715"/>
                <a:gd name="connsiteY5339" fmla="*/ 5954565 h 6367455"/>
                <a:gd name="connsiteX5340" fmla="*/ 1005051 w 6891715"/>
                <a:gd name="connsiteY5340" fmla="*/ 5952663 h 6367455"/>
                <a:gd name="connsiteX5341" fmla="*/ 995213 w 6891715"/>
                <a:gd name="connsiteY5341" fmla="*/ 5944102 h 6367455"/>
                <a:gd name="connsiteX5342" fmla="*/ 987921 w 6891715"/>
                <a:gd name="connsiteY5342" fmla="*/ 5953614 h 6367455"/>
                <a:gd name="connsiteX5343" fmla="*/ 984747 w 6891715"/>
                <a:gd name="connsiteY5343" fmla="*/ 5946639 h 6367455"/>
                <a:gd name="connsiteX5344" fmla="*/ 967371 w 6891715"/>
                <a:gd name="connsiteY5344" fmla="*/ 5951909 h 6367455"/>
                <a:gd name="connsiteX5345" fmla="*/ 967494 w 6891715"/>
                <a:gd name="connsiteY5345" fmla="*/ 5953094 h 6367455"/>
                <a:gd name="connsiteX5346" fmla="*/ 945223 w 6891715"/>
                <a:gd name="connsiteY5346" fmla="*/ 5968032 h 6367455"/>
                <a:gd name="connsiteX5347" fmla="*/ 924225 w 6891715"/>
                <a:gd name="connsiteY5347" fmla="*/ 5969303 h 6367455"/>
                <a:gd name="connsiteX5348" fmla="*/ 909272 w 6891715"/>
                <a:gd name="connsiteY5348" fmla="*/ 5963900 h 6367455"/>
                <a:gd name="connsiteX5349" fmla="*/ 887955 w 6891715"/>
                <a:gd name="connsiteY5349" fmla="*/ 5962311 h 6367455"/>
                <a:gd name="connsiteX5350" fmla="*/ 866639 w 6891715"/>
                <a:gd name="connsiteY5350" fmla="*/ 5955955 h 6367455"/>
                <a:gd name="connsiteX5351" fmla="*/ 841188 w 6891715"/>
                <a:gd name="connsiteY5351" fmla="*/ 5968032 h 6367455"/>
                <a:gd name="connsiteX5352" fmla="*/ 822417 w 6891715"/>
                <a:gd name="connsiteY5352" fmla="*/ 5972164 h 6367455"/>
                <a:gd name="connsiteX5353" fmla="*/ 813826 w 6891715"/>
                <a:gd name="connsiteY5353" fmla="*/ 5968986 h 6367455"/>
                <a:gd name="connsiteX5354" fmla="*/ 822099 w 6891715"/>
                <a:gd name="connsiteY5354" fmla="*/ 5960404 h 6367455"/>
                <a:gd name="connsiteX5355" fmla="*/ 832598 w 6891715"/>
                <a:gd name="connsiteY5355" fmla="*/ 5933071 h 6367455"/>
                <a:gd name="connsiteX5356" fmla="*/ 836416 w 6891715"/>
                <a:gd name="connsiteY5356" fmla="*/ 5909870 h 6367455"/>
                <a:gd name="connsiteX5357" fmla="*/ 829735 w 6891715"/>
                <a:gd name="connsiteY5357" fmla="*/ 5863468 h 6367455"/>
                <a:gd name="connsiteX5358" fmla="*/ 838007 w 6891715"/>
                <a:gd name="connsiteY5358" fmla="*/ 5825647 h 6367455"/>
                <a:gd name="connsiteX5359" fmla="*/ 826871 w 6891715"/>
                <a:gd name="connsiteY5359" fmla="*/ 5806260 h 6367455"/>
                <a:gd name="connsiteX5360" fmla="*/ 839598 w 6891715"/>
                <a:gd name="connsiteY5360" fmla="*/ 5797996 h 6367455"/>
                <a:gd name="connsiteX5361" fmla="*/ 847232 w 6891715"/>
                <a:gd name="connsiteY5361" fmla="*/ 5804353 h 6367455"/>
                <a:gd name="connsiteX5362" fmla="*/ 840870 w 6891715"/>
                <a:gd name="connsiteY5362" fmla="*/ 5790369 h 6367455"/>
                <a:gd name="connsiteX5363" fmla="*/ 822735 w 6891715"/>
                <a:gd name="connsiteY5363" fmla="*/ 5790686 h 6367455"/>
                <a:gd name="connsiteX5364" fmla="*/ 806827 w 6891715"/>
                <a:gd name="connsiteY5364" fmla="*/ 5803717 h 6367455"/>
                <a:gd name="connsiteX5365" fmla="*/ 795372 w 6891715"/>
                <a:gd name="connsiteY5365" fmla="*/ 5810074 h 6367455"/>
                <a:gd name="connsiteX5366" fmla="*/ 797281 w 6891715"/>
                <a:gd name="connsiteY5366" fmla="*/ 5786873 h 6367455"/>
                <a:gd name="connsiteX5367" fmla="*/ 790918 w 6891715"/>
                <a:gd name="connsiteY5367" fmla="*/ 5777338 h 6367455"/>
                <a:gd name="connsiteX5368" fmla="*/ 800463 w 6891715"/>
                <a:gd name="connsiteY5368" fmla="*/ 5776384 h 6367455"/>
                <a:gd name="connsiteX5369" fmla="*/ 817326 w 6891715"/>
                <a:gd name="connsiteY5369" fmla="*/ 5773842 h 6367455"/>
                <a:gd name="connsiteX5370" fmla="*/ 826553 w 6891715"/>
                <a:gd name="connsiteY5370" fmla="*/ 5752548 h 6367455"/>
                <a:gd name="connsiteX5371" fmla="*/ 839280 w 6891715"/>
                <a:gd name="connsiteY5371" fmla="*/ 5740788 h 6367455"/>
                <a:gd name="connsiteX5372" fmla="*/ 840234 w 6891715"/>
                <a:gd name="connsiteY5372" fmla="*/ 5734432 h 6367455"/>
                <a:gd name="connsiteX5373" fmla="*/ 820189 w 6891715"/>
                <a:gd name="connsiteY5373" fmla="*/ 5748734 h 6367455"/>
                <a:gd name="connsiteX5374" fmla="*/ 807462 w 6891715"/>
                <a:gd name="connsiteY5374" fmla="*/ 5754137 h 6367455"/>
                <a:gd name="connsiteX5375" fmla="*/ 799190 w 6891715"/>
                <a:gd name="connsiteY5375" fmla="*/ 5764625 h 6367455"/>
                <a:gd name="connsiteX5376" fmla="*/ 801418 w 6891715"/>
                <a:gd name="connsiteY5376" fmla="*/ 5771935 h 6367455"/>
                <a:gd name="connsiteX5377" fmla="*/ 783283 w 6891715"/>
                <a:gd name="connsiteY5377" fmla="*/ 5770028 h 6367455"/>
                <a:gd name="connsiteX5378" fmla="*/ 776921 w 6891715"/>
                <a:gd name="connsiteY5378" fmla="*/ 5773206 h 6367455"/>
                <a:gd name="connsiteX5379" fmla="*/ 768331 w 6891715"/>
                <a:gd name="connsiteY5379" fmla="*/ 5770346 h 6367455"/>
                <a:gd name="connsiteX5380" fmla="*/ 765150 w 6891715"/>
                <a:gd name="connsiteY5380" fmla="*/ 5765896 h 6367455"/>
                <a:gd name="connsiteX5381" fmla="*/ 782010 w 6891715"/>
                <a:gd name="connsiteY5381" fmla="*/ 5735385 h 6367455"/>
                <a:gd name="connsiteX5382" fmla="*/ 781692 w 6891715"/>
                <a:gd name="connsiteY5382" fmla="*/ 5699471 h 6367455"/>
                <a:gd name="connsiteX5383" fmla="*/ 807781 w 6891715"/>
                <a:gd name="connsiteY5383" fmla="*/ 5671820 h 6367455"/>
                <a:gd name="connsiteX5384" fmla="*/ 810008 w 6891715"/>
                <a:gd name="connsiteY5384" fmla="*/ 5656883 h 6367455"/>
                <a:gd name="connsiteX5385" fmla="*/ 820189 w 6891715"/>
                <a:gd name="connsiteY5385" fmla="*/ 5642263 h 6367455"/>
                <a:gd name="connsiteX5386" fmla="*/ 838643 w 6891715"/>
                <a:gd name="connsiteY5386" fmla="*/ 5544691 h 6367455"/>
                <a:gd name="connsiteX5387" fmla="*/ 846597 w 6891715"/>
                <a:gd name="connsiteY5387" fmla="*/ 5489707 h 6367455"/>
                <a:gd name="connsiteX5388" fmla="*/ 828780 w 6891715"/>
                <a:gd name="connsiteY5388" fmla="*/ 5408662 h 6367455"/>
                <a:gd name="connsiteX5389" fmla="*/ 828147 w 6891715"/>
                <a:gd name="connsiteY5389" fmla="*/ 5385266 h 6367455"/>
                <a:gd name="connsiteX5390" fmla="*/ 827984 w 6891715"/>
                <a:gd name="connsiteY5390" fmla="*/ 5385412 h 6367455"/>
                <a:gd name="connsiteX5391" fmla="*/ 827032 w 6891715"/>
                <a:gd name="connsiteY5391" fmla="*/ 5365753 h 6367455"/>
                <a:gd name="connsiteX5392" fmla="*/ 829888 w 6891715"/>
                <a:gd name="connsiteY5392" fmla="*/ 5330240 h 6367455"/>
                <a:gd name="connsiteX5393" fmla="*/ 841630 w 6891715"/>
                <a:gd name="connsiteY5393" fmla="*/ 5324850 h 6367455"/>
                <a:gd name="connsiteX5394" fmla="*/ 831157 w 6891715"/>
                <a:gd name="connsiteY5394" fmla="*/ 5309947 h 6367455"/>
                <a:gd name="connsiteX5395" fmla="*/ 820051 w 6891715"/>
                <a:gd name="connsiteY5395" fmla="*/ 5303923 h 6367455"/>
                <a:gd name="connsiteX5396" fmla="*/ 826397 w 6891715"/>
                <a:gd name="connsiteY5396" fmla="*/ 5284898 h 6367455"/>
                <a:gd name="connsiteX5397" fmla="*/ 807357 w 6891715"/>
                <a:gd name="connsiteY5397" fmla="*/ 5286167 h 6367455"/>
                <a:gd name="connsiteX5398" fmla="*/ 812434 w 6891715"/>
                <a:gd name="connsiteY5398" fmla="*/ 5264288 h 6367455"/>
                <a:gd name="connsiteX5399" fmla="*/ 795615 w 6891715"/>
                <a:gd name="connsiteY5399" fmla="*/ 5265240 h 6367455"/>
                <a:gd name="connsiteX5400" fmla="*/ 796250 w 6891715"/>
                <a:gd name="connsiteY5400" fmla="*/ 5254459 h 6367455"/>
                <a:gd name="connsiteX5401" fmla="*/ 789903 w 6891715"/>
                <a:gd name="connsiteY5401" fmla="*/ 5247166 h 6367455"/>
                <a:gd name="connsiteX5402" fmla="*/ 782604 w 6891715"/>
                <a:gd name="connsiteY5402" fmla="*/ 5251922 h 6367455"/>
                <a:gd name="connsiteX5403" fmla="*/ 783556 w 6891715"/>
                <a:gd name="connsiteY5403" fmla="*/ 5237971 h 6367455"/>
                <a:gd name="connsiteX5404" fmla="*/ 800375 w 6891715"/>
                <a:gd name="connsiteY5404" fmla="*/ 5212605 h 6367455"/>
                <a:gd name="connsiteX5405" fmla="*/ 813069 w 6891715"/>
                <a:gd name="connsiteY5405" fmla="*/ 5212605 h 6367455"/>
                <a:gd name="connsiteX5406" fmla="*/ 815290 w 6891715"/>
                <a:gd name="connsiteY5406" fmla="*/ 5206263 h 6367455"/>
                <a:gd name="connsiteX5407" fmla="*/ 825763 w 6891715"/>
                <a:gd name="connsiteY5407" fmla="*/ 5193580 h 6367455"/>
                <a:gd name="connsiteX5408" fmla="*/ 843851 w 6891715"/>
                <a:gd name="connsiteY5408" fmla="*/ 5199605 h 6367455"/>
                <a:gd name="connsiteX5409" fmla="*/ 862573 w 6891715"/>
                <a:gd name="connsiteY5409" fmla="*/ 5188824 h 6367455"/>
                <a:gd name="connsiteX5410" fmla="*/ 876218 w 6891715"/>
                <a:gd name="connsiteY5410" fmla="*/ 5185653 h 6367455"/>
                <a:gd name="connsiteX5411" fmla="*/ 877488 w 6891715"/>
                <a:gd name="connsiteY5411" fmla="*/ 5192629 h 6367455"/>
                <a:gd name="connsiteX5412" fmla="*/ 891133 w 6891715"/>
                <a:gd name="connsiteY5412" fmla="*/ 5191678 h 6367455"/>
                <a:gd name="connsiteX5413" fmla="*/ 884786 w 6891715"/>
                <a:gd name="connsiteY5413" fmla="*/ 5183117 h 6367455"/>
                <a:gd name="connsiteX5414" fmla="*/ 891133 w 6891715"/>
                <a:gd name="connsiteY5414" fmla="*/ 5176775 h 6367455"/>
                <a:gd name="connsiteX5415" fmla="*/ 881613 w 6891715"/>
                <a:gd name="connsiteY5415" fmla="*/ 5179946 h 6367455"/>
                <a:gd name="connsiteX5416" fmla="*/ 878122 w 6891715"/>
                <a:gd name="connsiteY5416" fmla="*/ 5168848 h 6367455"/>
                <a:gd name="connsiteX5417" fmla="*/ 890816 w 6891715"/>
                <a:gd name="connsiteY5417" fmla="*/ 5159336 h 6367455"/>
                <a:gd name="connsiteX5418" fmla="*/ 910808 w 6891715"/>
                <a:gd name="connsiteY5418" fmla="*/ 5144116 h 6367455"/>
                <a:gd name="connsiteX5419" fmla="*/ 926675 w 6891715"/>
                <a:gd name="connsiteY5419" fmla="*/ 5140945 h 6367455"/>
                <a:gd name="connsiteX5420" fmla="*/ 933974 w 6891715"/>
                <a:gd name="connsiteY5420" fmla="*/ 5145067 h 6367455"/>
                <a:gd name="connsiteX5421" fmla="*/ 936195 w 6891715"/>
                <a:gd name="connsiteY5421" fmla="*/ 5138726 h 6367455"/>
                <a:gd name="connsiteX5422" fmla="*/ 949841 w 6891715"/>
                <a:gd name="connsiteY5422" fmla="*/ 5139677 h 6367455"/>
                <a:gd name="connsiteX5423" fmla="*/ 959361 w 6891715"/>
                <a:gd name="connsiteY5423" fmla="*/ 5151092 h 6367455"/>
                <a:gd name="connsiteX5424" fmla="*/ 989190 w 6891715"/>
                <a:gd name="connsiteY5424" fmla="*/ 5165677 h 6367455"/>
                <a:gd name="connsiteX5425" fmla="*/ 1095809 w 6891715"/>
                <a:gd name="connsiteY5425" fmla="*/ 5163458 h 6367455"/>
                <a:gd name="connsiteX5426" fmla="*/ 1111676 w 6891715"/>
                <a:gd name="connsiteY5426" fmla="*/ 5152994 h 6367455"/>
                <a:gd name="connsiteX5427" fmla="*/ 1121196 w 6891715"/>
                <a:gd name="connsiteY5427" fmla="*/ 5154897 h 6367455"/>
                <a:gd name="connsiteX5428" fmla="*/ 1124369 w 6891715"/>
                <a:gd name="connsiteY5428" fmla="*/ 5158067 h 6367455"/>
                <a:gd name="connsiteX5429" fmla="*/ 1140553 w 6891715"/>
                <a:gd name="connsiteY5429" fmla="*/ 5165360 h 6367455"/>
                <a:gd name="connsiteX5430" fmla="*/ 1168162 w 6891715"/>
                <a:gd name="connsiteY5430" fmla="*/ 5169165 h 6367455"/>
                <a:gd name="connsiteX5431" fmla="*/ 1217983 w 6891715"/>
                <a:gd name="connsiteY5431" fmla="*/ 5179312 h 6367455"/>
                <a:gd name="connsiteX5432" fmla="*/ 1264313 w 6891715"/>
                <a:gd name="connsiteY5432" fmla="*/ 5181214 h 6367455"/>
                <a:gd name="connsiteX5433" fmla="*/ 1293825 w 6891715"/>
                <a:gd name="connsiteY5433" fmla="*/ 5175507 h 6367455"/>
                <a:gd name="connsiteX5434" fmla="*/ 1307788 w 6891715"/>
                <a:gd name="connsiteY5434" fmla="*/ 5178677 h 6367455"/>
                <a:gd name="connsiteX5435" fmla="*/ 1323653 w 6891715"/>
                <a:gd name="connsiteY5435" fmla="*/ 5168848 h 6367455"/>
                <a:gd name="connsiteX5436" fmla="*/ 1329999 w 6891715"/>
                <a:gd name="connsiteY5436" fmla="*/ 5169799 h 6367455"/>
                <a:gd name="connsiteX5437" fmla="*/ 1339519 w 6891715"/>
                <a:gd name="connsiteY5437" fmla="*/ 5182482 h 6367455"/>
                <a:gd name="connsiteX5438" fmla="*/ 1351261 w 6891715"/>
                <a:gd name="connsiteY5438" fmla="*/ 5183117 h 6367455"/>
                <a:gd name="connsiteX5439" fmla="*/ 1367129 w 6891715"/>
                <a:gd name="connsiteY5439" fmla="*/ 5187556 h 6367455"/>
                <a:gd name="connsiteX5440" fmla="*/ 1385853 w 6891715"/>
                <a:gd name="connsiteY5440" fmla="*/ 5184068 h 6367455"/>
                <a:gd name="connsiteX5441" fmla="*/ 1405846 w 6891715"/>
                <a:gd name="connsiteY5441" fmla="*/ 5182799 h 6367455"/>
                <a:gd name="connsiteX5442" fmla="*/ 1422030 w 6891715"/>
                <a:gd name="connsiteY5442" fmla="*/ 5187873 h 6367455"/>
                <a:gd name="connsiteX5443" fmla="*/ 1439800 w 6891715"/>
                <a:gd name="connsiteY5443" fmla="*/ 5194214 h 6367455"/>
                <a:gd name="connsiteX5444" fmla="*/ 1449320 w 6891715"/>
                <a:gd name="connsiteY5444" fmla="*/ 5199288 h 6367455"/>
                <a:gd name="connsiteX5445" fmla="*/ 1476608 w 6891715"/>
                <a:gd name="connsiteY5445" fmla="*/ 5198336 h 6367455"/>
                <a:gd name="connsiteX5446" fmla="*/ 1488033 w 6891715"/>
                <a:gd name="connsiteY5446" fmla="*/ 5187873 h 6367455"/>
                <a:gd name="connsiteX5447" fmla="*/ 1493746 w 6891715"/>
                <a:gd name="connsiteY5447" fmla="*/ 5184702 h 6367455"/>
                <a:gd name="connsiteX5448" fmla="*/ 1492160 w 6891715"/>
                <a:gd name="connsiteY5448" fmla="*/ 5187556 h 6367455"/>
                <a:gd name="connsiteX5449" fmla="*/ 1498188 w 6891715"/>
                <a:gd name="connsiteY5449" fmla="*/ 5189141 h 6367455"/>
                <a:gd name="connsiteX5450" fmla="*/ 1499774 w 6891715"/>
                <a:gd name="connsiteY5450" fmla="*/ 5188190 h 6367455"/>
                <a:gd name="connsiteX5451" fmla="*/ 1505485 w 6891715"/>
                <a:gd name="connsiteY5451" fmla="*/ 5182165 h 6367455"/>
                <a:gd name="connsiteX5452" fmla="*/ 1506437 w 6891715"/>
                <a:gd name="connsiteY5452" fmla="*/ 5185019 h 6367455"/>
                <a:gd name="connsiteX5453" fmla="*/ 1509292 w 6891715"/>
                <a:gd name="connsiteY5453" fmla="*/ 5185336 h 6367455"/>
                <a:gd name="connsiteX5454" fmla="*/ 1509613 w 6891715"/>
                <a:gd name="connsiteY5454" fmla="*/ 5182165 h 6367455"/>
                <a:gd name="connsiteX5455" fmla="*/ 1513104 w 6891715"/>
                <a:gd name="connsiteY5455" fmla="*/ 5183117 h 6367455"/>
                <a:gd name="connsiteX5456" fmla="*/ 1513644 w 6891715"/>
                <a:gd name="connsiteY5456" fmla="*/ 5182190 h 6367455"/>
                <a:gd name="connsiteX5457" fmla="*/ 1521585 w 6891715"/>
                <a:gd name="connsiteY5457" fmla="*/ 5173933 h 6367455"/>
                <a:gd name="connsiteX5458" fmla="*/ 1536516 w 6891715"/>
                <a:gd name="connsiteY5458" fmla="*/ 5137729 h 6367455"/>
                <a:gd name="connsiteX5459" fmla="*/ 1551446 w 6891715"/>
                <a:gd name="connsiteY5459" fmla="*/ 5066590 h 6367455"/>
                <a:gd name="connsiteX5460" fmla="*/ 1559070 w 6891715"/>
                <a:gd name="connsiteY5460" fmla="*/ 5017364 h 6367455"/>
                <a:gd name="connsiteX5461" fmla="*/ 1564788 w 6891715"/>
                <a:gd name="connsiteY5461" fmla="*/ 5032291 h 6367455"/>
                <a:gd name="connsiteX5462" fmla="*/ 1571141 w 6891715"/>
                <a:gd name="connsiteY5462" fmla="*/ 5024351 h 6367455"/>
                <a:gd name="connsiteX5463" fmla="*/ 1567011 w 6891715"/>
                <a:gd name="connsiteY5463" fmla="*/ 5014506 h 6367455"/>
                <a:gd name="connsiteX5464" fmla="*/ 1560022 w 6891715"/>
                <a:gd name="connsiteY5464" fmla="*/ 5012600 h 6367455"/>
                <a:gd name="connsiteX5465" fmla="*/ 1570506 w 6891715"/>
                <a:gd name="connsiteY5465" fmla="*/ 4932569 h 6367455"/>
                <a:gd name="connsiteX5466" fmla="*/ 1570188 w 6891715"/>
                <a:gd name="connsiteY5466" fmla="*/ 4911609 h 6367455"/>
                <a:gd name="connsiteX5467" fmla="*/ 1572094 w 6891715"/>
                <a:gd name="connsiteY5467" fmla="*/ 4904939 h 6367455"/>
                <a:gd name="connsiteX5468" fmla="*/ 1577177 w 6891715"/>
                <a:gd name="connsiteY5468" fmla="*/ 4904939 h 6367455"/>
                <a:gd name="connsiteX5469" fmla="*/ 1579082 w 6891715"/>
                <a:gd name="connsiteY5469" fmla="*/ 4921136 h 6367455"/>
                <a:gd name="connsiteX5470" fmla="*/ 1600683 w 6891715"/>
                <a:gd name="connsiteY5470" fmla="*/ 4948448 h 6367455"/>
                <a:gd name="connsiteX5471" fmla="*/ 1607672 w 6891715"/>
                <a:gd name="connsiteY5471" fmla="*/ 4967186 h 6367455"/>
                <a:gd name="connsiteX5472" fmla="*/ 1616884 w 6891715"/>
                <a:gd name="connsiteY5472" fmla="*/ 4974173 h 6367455"/>
                <a:gd name="connsiteX5473" fmla="*/ 1609895 w 6891715"/>
                <a:gd name="connsiteY5473" fmla="*/ 4964963 h 6367455"/>
                <a:gd name="connsiteX5474" fmla="*/ 1606719 w 6891715"/>
                <a:gd name="connsiteY5474" fmla="*/ 4945908 h 6367455"/>
                <a:gd name="connsiteX5475" fmla="*/ 1598142 w 6891715"/>
                <a:gd name="connsiteY5475" fmla="*/ 4918595 h 6367455"/>
                <a:gd name="connsiteX5476" fmla="*/ 1586706 w 6891715"/>
                <a:gd name="connsiteY5476" fmla="*/ 4902081 h 6367455"/>
                <a:gd name="connsiteX5477" fmla="*/ 1583847 w 6891715"/>
                <a:gd name="connsiteY5477" fmla="*/ 4888425 h 6367455"/>
                <a:gd name="connsiteX5478" fmla="*/ 1561293 w 6891715"/>
                <a:gd name="connsiteY5478" fmla="*/ 4874769 h 6367455"/>
                <a:gd name="connsiteX5479" fmla="*/ 1560340 w 6891715"/>
                <a:gd name="connsiteY5479" fmla="*/ 4864288 h 6367455"/>
                <a:gd name="connsiteX5480" fmla="*/ 1569552 w 6891715"/>
                <a:gd name="connsiteY5480" fmla="*/ 4855714 h 6367455"/>
                <a:gd name="connsiteX5481" fmla="*/ 1574953 w 6891715"/>
                <a:gd name="connsiteY5481" fmla="*/ 4843963 h 6367455"/>
                <a:gd name="connsiteX5482" fmla="*/ 1584483 w 6891715"/>
                <a:gd name="connsiteY5482" fmla="*/ 4838882 h 6367455"/>
                <a:gd name="connsiteX5483" fmla="*/ 1568282 w 6891715"/>
                <a:gd name="connsiteY5483" fmla="*/ 4816651 h 6367455"/>
                <a:gd name="connsiteX5484" fmla="*/ 1556528 w 6891715"/>
                <a:gd name="connsiteY5484" fmla="*/ 4810299 h 6367455"/>
                <a:gd name="connsiteX5485" fmla="*/ 1561929 w 6891715"/>
                <a:gd name="connsiteY5485" fmla="*/ 4800136 h 6367455"/>
                <a:gd name="connsiteX5486" fmla="*/ 1546999 w 6891715"/>
                <a:gd name="connsiteY5486" fmla="*/ 4799184 h 6367455"/>
                <a:gd name="connsiteX5487" fmla="*/ 1503477 w 6891715"/>
                <a:gd name="connsiteY5487" fmla="*/ 4766790 h 6367455"/>
                <a:gd name="connsiteX5488" fmla="*/ 1501253 w 6891715"/>
                <a:gd name="connsiteY5488" fmla="*/ 4758533 h 6367455"/>
                <a:gd name="connsiteX5489" fmla="*/ 1482828 w 6891715"/>
                <a:gd name="connsiteY5489" fmla="*/ 4728998 h 6367455"/>
                <a:gd name="connsiteX5490" fmla="*/ 1470123 w 6891715"/>
                <a:gd name="connsiteY5490" fmla="*/ 4717565 h 6367455"/>
                <a:gd name="connsiteX5491" fmla="*/ 1482512 w 6891715"/>
                <a:gd name="connsiteY5491" fmla="*/ 4692158 h 6367455"/>
                <a:gd name="connsiteX5492" fmla="*/ 1466629 w 6891715"/>
                <a:gd name="connsiteY5492" fmla="*/ 4685806 h 6367455"/>
                <a:gd name="connsiteX5493" fmla="*/ 1479018 w 6891715"/>
                <a:gd name="connsiteY5493" fmla="*/ 4672150 h 6367455"/>
                <a:gd name="connsiteX5494" fmla="*/ 1491724 w 6891715"/>
                <a:gd name="connsiteY5494" fmla="*/ 4676279 h 6367455"/>
                <a:gd name="connsiteX5495" fmla="*/ 1500301 w 6891715"/>
                <a:gd name="connsiteY5495" fmla="*/ 4678502 h 6367455"/>
                <a:gd name="connsiteX5496" fmla="*/ 1494902 w 6891715"/>
                <a:gd name="connsiteY5496" fmla="*/ 4667704 h 6367455"/>
                <a:gd name="connsiteX5497" fmla="*/ 1478064 w 6891715"/>
                <a:gd name="connsiteY5497" fmla="*/ 4658494 h 6367455"/>
                <a:gd name="connsiteX5498" fmla="*/ 1458688 w 6891715"/>
                <a:gd name="connsiteY5498" fmla="*/ 4663893 h 6367455"/>
                <a:gd name="connsiteX5499" fmla="*/ 1434865 w 6891715"/>
                <a:gd name="connsiteY5499" fmla="*/ 4663258 h 6367455"/>
                <a:gd name="connsiteX5500" fmla="*/ 1431053 w 6891715"/>
                <a:gd name="connsiteY5500" fmla="*/ 4648331 h 6367455"/>
                <a:gd name="connsiteX5501" fmla="*/ 1447253 w 6891715"/>
                <a:gd name="connsiteY5501" fmla="*/ 4637851 h 6367455"/>
                <a:gd name="connsiteX5502" fmla="*/ 1430100 w 6891715"/>
                <a:gd name="connsiteY5502" fmla="*/ 4631499 h 6367455"/>
                <a:gd name="connsiteX5503" fmla="*/ 1413264 w 6891715"/>
                <a:gd name="connsiteY5503" fmla="*/ 4620066 h 6367455"/>
                <a:gd name="connsiteX5504" fmla="*/ 1405640 w 6891715"/>
                <a:gd name="connsiteY5504" fmla="*/ 4628641 h 6367455"/>
                <a:gd name="connsiteX5505" fmla="*/ 1402464 w 6891715"/>
                <a:gd name="connsiteY5505" fmla="*/ 4629594 h 6367455"/>
                <a:gd name="connsiteX5506" fmla="*/ 1396110 w 6891715"/>
                <a:gd name="connsiteY5506" fmla="*/ 4616890 h 6367455"/>
                <a:gd name="connsiteX5507" fmla="*/ 1387533 w 6891715"/>
                <a:gd name="connsiteY5507" fmla="*/ 4626735 h 6367455"/>
                <a:gd name="connsiteX5508" fmla="*/ 1376095 w 6891715"/>
                <a:gd name="connsiteY5508" fmla="*/ 4627688 h 6367455"/>
                <a:gd name="connsiteX5509" fmla="*/ 1354811 w 6891715"/>
                <a:gd name="connsiteY5509" fmla="*/ 4600694 h 6367455"/>
                <a:gd name="connsiteX5510" fmla="*/ 1342103 w 6891715"/>
                <a:gd name="connsiteY5510" fmla="*/ 4601646 h 6367455"/>
                <a:gd name="connsiteX5511" fmla="*/ 1327174 w 6891715"/>
                <a:gd name="connsiteY5511" fmla="*/ 4594659 h 6367455"/>
                <a:gd name="connsiteX5512" fmla="*/ 1309068 w 6891715"/>
                <a:gd name="connsiteY5512" fmla="*/ 4591484 h 6367455"/>
                <a:gd name="connsiteX5513" fmla="*/ 1300491 w 6891715"/>
                <a:gd name="connsiteY5513" fmla="*/ 4580051 h 6367455"/>
                <a:gd name="connsiteX5514" fmla="*/ 1287785 w 6891715"/>
                <a:gd name="connsiteY5514" fmla="*/ 4575922 h 6367455"/>
                <a:gd name="connsiteX5515" fmla="*/ 1268726 w 6891715"/>
                <a:gd name="connsiteY5515" fmla="*/ 4589578 h 6367455"/>
                <a:gd name="connsiteX5516" fmla="*/ 1251889 w 6891715"/>
                <a:gd name="connsiteY5516" fmla="*/ 4592119 h 6367455"/>
                <a:gd name="connsiteX5517" fmla="*/ 1247443 w 6891715"/>
                <a:gd name="connsiteY5517" fmla="*/ 4573064 h 6367455"/>
                <a:gd name="connsiteX5518" fmla="*/ 1240136 w 6891715"/>
                <a:gd name="connsiteY5518" fmla="*/ 4568618 h 6367455"/>
                <a:gd name="connsiteX5519" fmla="*/ 1221077 w 6891715"/>
                <a:gd name="connsiteY5519" fmla="*/ 4564807 h 6367455"/>
                <a:gd name="connsiteX5520" fmla="*/ 1217899 w 6891715"/>
                <a:gd name="connsiteY5520" fmla="*/ 4559408 h 6367455"/>
                <a:gd name="connsiteX5521" fmla="*/ 1233465 w 6891715"/>
                <a:gd name="connsiteY5521" fmla="*/ 4552103 h 6367455"/>
                <a:gd name="connsiteX5522" fmla="*/ 1251254 w 6891715"/>
                <a:gd name="connsiteY5522" fmla="*/ 4552103 h 6367455"/>
                <a:gd name="connsiteX5523" fmla="*/ 1257608 w 6891715"/>
                <a:gd name="connsiteY5523" fmla="*/ 4544481 h 6367455"/>
                <a:gd name="connsiteX5524" fmla="*/ 1242994 w 6891715"/>
                <a:gd name="connsiteY5524" fmla="*/ 4534001 h 6367455"/>
                <a:gd name="connsiteX5525" fmla="*/ 1232194 w 6891715"/>
                <a:gd name="connsiteY5525" fmla="*/ 4537177 h 6367455"/>
                <a:gd name="connsiteX5526" fmla="*/ 1225841 w 6891715"/>
                <a:gd name="connsiteY5526" fmla="*/ 4545751 h 6367455"/>
                <a:gd name="connsiteX5527" fmla="*/ 1223618 w 6891715"/>
                <a:gd name="connsiteY5527" fmla="*/ 4521615 h 6367455"/>
                <a:gd name="connsiteX5528" fmla="*/ 1230288 w 6891715"/>
                <a:gd name="connsiteY5528" fmla="*/ 4516534 h 6367455"/>
                <a:gd name="connsiteX5529" fmla="*/ 1236642 w 6891715"/>
                <a:gd name="connsiteY5529" fmla="*/ 4520345 h 6367455"/>
                <a:gd name="connsiteX5530" fmla="*/ 1251254 w 6891715"/>
                <a:gd name="connsiteY5530" fmla="*/ 4524473 h 6367455"/>
                <a:gd name="connsiteX5531" fmla="*/ 1260784 w 6891715"/>
                <a:gd name="connsiteY5531" fmla="*/ 4524473 h 6367455"/>
                <a:gd name="connsiteX5532" fmla="*/ 1246807 w 6891715"/>
                <a:gd name="connsiteY5532" fmla="*/ 4509547 h 6367455"/>
                <a:gd name="connsiteX5533" fmla="*/ 1235053 w 6891715"/>
                <a:gd name="connsiteY5533" fmla="*/ 4512088 h 6367455"/>
                <a:gd name="connsiteX5534" fmla="*/ 1228700 w 6891715"/>
                <a:gd name="connsiteY5534" fmla="*/ 4506689 h 6367455"/>
                <a:gd name="connsiteX5535" fmla="*/ 1219488 w 6891715"/>
                <a:gd name="connsiteY5535" fmla="*/ 4515263 h 6367455"/>
                <a:gd name="connsiteX5536" fmla="*/ 1210911 w 6891715"/>
                <a:gd name="connsiteY5536" fmla="*/ 4511135 h 6367455"/>
                <a:gd name="connsiteX5537" fmla="*/ 1209640 w 6891715"/>
                <a:gd name="connsiteY5537" fmla="*/ 4500972 h 6367455"/>
                <a:gd name="connsiteX5538" fmla="*/ 1215040 w 6891715"/>
                <a:gd name="connsiteY5538" fmla="*/ 4495573 h 6367455"/>
                <a:gd name="connsiteX5539" fmla="*/ 1224570 w 6891715"/>
                <a:gd name="connsiteY5539" fmla="*/ 4486681 h 6367455"/>
                <a:gd name="connsiteX5540" fmla="*/ 1245219 w 6891715"/>
                <a:gd name="connsiteY5540" fmla="*/ 4468578 h 6367455"/>
                <a:gd name="connsiteX5541" fmla="*/ 1268726 w 6891715"/>
                <a:gd name="connsiteY5541" fmla="*/ 4469531 h 6367455"/>
                <a:gd name="connsiteX5542" fmla="*/ 1283656 w 6891715"/>
                <a:gd name="connsiteY5542" fmla="*/ 4465085 h 6367455"/>
                <a:gd name="connsiteX5543" fmla="*/ 1299538 w 6891715"/>
                <a:gd name="connsiteY5543" fmla="*/ 4471437 h 6367455"/>
                <a:gd name="connsiteX5544" fmla="*/ 1299538 w 6891715"/>
                <a:gd name="connsiteY5544" fmla="*/ 4464132 h 6367455"/>
                <a:gd name="connsiteX5545" fmla="*/ 1310974 w 6891715"/>
                <a:gd name="connsiteY5545" fmla="*/ 4460956 h 6367455"/>
                <a:gd name="connsiteX5546" fmla="*/ 1324633 w 6891715"/>
                <a:gd name="connsiteY5546" fmla="*/ 4463815 h 6367455"/>
                <a:gd name="connsiteX5547" fmla="*/ 1327809 w 6891715"/>
                <a:gd name="connsiteY5547" fmla="*/ 4450159 h 6367455"/>
                <a:gd name="connsiteX5548" fmla="*/ 1331938 w 6891715"/>
                <a:gd name="connsiteY5548" fmla="*/ 4442854 h 6367455"/>
                <a:gd name="connsiteX5549" fmla="*/ 1346869 w 6891715"/>
                <a:gd name="connsiteY5549" fmla="*/ 4448888 h 6367455"/>
                <a:gd name="connsiteX5550" fmla="*/ 1379908 w 6891715"/>
                <a:gd name="connsiteY5550" fmla="*/ 4448571 h 6367455"/>
                <a:gd name="connsiteX5551" fmla="*/ 1388485 w 6891715"/>
                <a:gd name="connsiteY5551" fmla="*/ 4460004 h 6367455"/>
                <a:gd name="connsiteX5552" fmla="*/ 1411675 w 6891715"/>
                <a:gd name="connsiteY5552" fmla="*/ 4485093 h 6367455"/>
                <a:gd name="connsiteX5553" fmla="*/ 1430735 w 6891715"/>
                <a:gd name="connsiteY5553" fmla="*/ 4474295 h 6367455"/>
                <a:gd name="connsiteX5554" fmla="*/ 1447570 w 6891715"/>
                <a:gd name="connsiteY5554" fmla="*/ 4466991 h 6367455"/>
                <a:gd name="connsiteX5555" fmla="*/ 1462817 w 6891715"/>
                <a:gd name="connsiteY5555" fmla="*/ 4477471 h 6367455"/>
                <a:gd name="connsiteX5556" fmla="*/ 1481559 w 6891715"/>
                <a:gd name="connsiteY5556" fmla="*/ 4465403 h 6367455"/>
                <a:gd name="connsiteX5557" fmla="*/ 1497442 w 6891715"/>
                <a:gd name="connsiteY5557" fmla="*/ 4462227 h 6367455"/>
                <a:gd name="connsiteX5558" fmla="*/ 1506018 w 6891715"/>
                <a:gd name="connsiteY5558" fmla="*/ 4476836 h 6367455"/>
                <a:gd name="connsiteX5559" fmla="*/ 1522855 w 6891715"/>
                <a:gd name="connsiteY5559" fmla="*/ 4478741 h 6367455"/>
                <a:gd name="connsiteX5560" fmla="*/ 1532386 w 6891715"/>
                <a:gd name="connsiteY5560" fmla="*/ 4480964 h 6367455"/>
                <a:gd name="connsiteX5561" fmla="*/ 1536516 w 6891715"/>
                <a:gd name="connsiteY5561" fmla="*/ 4472389 h 6367455"/>
                <a:gd name="connsiteX5562" fmla="*/ 1529209 w 6891715"/>
                <a:gd name="connsiteY5562" fmla="*/ 4466038 h 6367455"/>
                <a:gd name="connsiteX5563" fmla="*/ 1519361 w 6891715"/>
                <a:gd name="connsiteY5563" fmla="*/ 4448571 h 6367455"/>
                <a:gd name="connsiteX5564" fmla="*/ 1512690 w 6891715"/>
                <a:gd name="connsiteY5564" fmla="*/ 4384101 h 6367455"/>
                <a:gd name="connsiteX5565" fmla="*/ 1511104 w 6891715"/>
                <a:gd name="connsiteY5565" fmla="*/ 4368222 h 6367455"/>
                <a:gd name="connsiteX5566" fmla="*/ 1498395 w 6891715"/>
                <a:gd name="connsiteY5566" fmla="*/ 4357742 h 6367455"/>
                <a:gd name="connsiteX5567" fmla="*/ 1492996 w 6891715"/>
                <a:gd name="connsiteY5567" fmla="*/ 4334875 h 6367455"/>
                <a:gd name="connsiteX5568" fmla="*/ 1478064 w 6891715"/>
                <a:gd name="connsiteY5568" fmla="*/ 4314550 h 6367455"/>
                <a:gd name="connsiteX5569" fmla="*/ 1478064 w 6891715"/>
                <a:gd name="connsiteY5569" fmla="*/ 4307563 h 6367455"/>
                <a:gd name="connsiteX5570" fmla="*/ 1484418 w 6891715"/>
                <a:gd name="connsiteY5570" fmla="*/ 4310422 h 6367455"/>
                <a:gd name="connsiteX5571" fmla="*/ 1497125 w 6891715"/>
                <a:gd name="connsiteY5571" fmla="*/ 4312645 h 6367455"/>
                <a:gd name="connsiteX5572" fmla="*/ 1513961 w 6891715"/>
                <a:gd name="connsiteY5572" fmla="*/ 4325030 h 6367455"/>
                <a:gd name="connsiteX5573" fmla="*/ 1526668 w 6891715"/>
                <a:gd name="connsiteY5573" fmla="*/ 4319631 h 6367455"/>
                <a:gd name="connsiteX5574" fmla="*/ 1545728 w 6891715"/>
                <a:gd name="connsiteY5574" fmla="*/ 4317408 h 6367455"/>
                <a:gd name="connsiteX5575" fmla="*/ 1550175 w 6891715"/>
                <a:gd name="connsiteY5575" fmla="*/ 4328841 h 6367455"/>
                <a:gd name="connsiteX5576" fmla="*/ 1542551 w 6891715"/>
                <a:gd name="connsiteY5576" fmla="*/ 4339322 h 6367455"/>
                <a:gd name="connsiteX5577" fmla="*/ 1555893 w 6891715"/>
                <a:gd name="connsiteY5577" fmla="*/ 4358694 h 6367455"/>
                <a:gd name="connsiteX5578" fmla="*/ 1569552 w 6891715"/>
                <a:gd name="connsiteY5578" fmla="*/ 4364728 h 6367455"/>
                <a:gd name="connsiteX5579" fmla="*/ 1589565 w 6891715"/>
                <a:gd name="connsiteY5579" fmla="*/ 4358377 h 6367455"/>
                <a:gd name="connsiteX5580" fmla="*/ 1610531 w 6891715"/>
                <a:gd name="connsiteY5580" fmla="*/ 4367269 h 6367455"/>
                <a:gd name="connsiteX5581" fmla="*/ 1625460 w 6891715"/>
                <a:gd name="connsiteY5581" fmla="*/ 4369492 h 6367455"/>
                <a:gd name="connsiteX5582" fmla="*/ 1659450 w 6891715"/>
                <a:gd name="connsiteY5582" fmla="*/ 4368222 h 6367455"/>
                <a:gd name="connsiteX5583" fmla="*/ 1677556 w 6891715"/>
                <a:gd name="connsiteY5583" fmla="*/ 4356154 h 6367455"/>
                <a:gd name="connsiteX5584" fmla="*/ 1690898 w 6891715"/>
                <a:gd name="connsiteY5584" fmla="*/ 4346626 h 6367455"/>
                <a:gd name="connsiteX5585" fmla="*/ 1720758 w 6891715"/>
                <a:gd name="connsiteY5585" fmla="*/ 4349484 h 6367455"/>
                <a:gd name="connsiteX5586" fmla="*/ 1694075 w 6891715"/>
                <a:gd name="connsiteY5586" fmla="*/ 4341227 h 6367455"/>
                <a:gd name="connsiteX5587" fmla="*/ 1679463 w 6891715"/>
                <a:gd name="connsiteY5587" fmla="*/ 4339322 h 6367455"/>
                <a:gd name="connsiteX5588" fmla="*/ 1680416 w 6891715"/>
                <a:gd name="connsiteY5588" fmla="*/ 4328841 h 6367455"/>
                <a:gd name="connsiteX5589" fmla="*/ 1688675 w 6891715"/>
                <a:gd name="connsiteY5589" fmla="*/ 4312009 h 6367455"/>
                <a:gd name="connsiteX5590" fmla="*/ 1722347 w 6891715"/>
                <a:gd name="connsiteY5590" fmla="*/ 4291684 h 6367455"/>
                <a:gd name="connsiteX5591" fmla="*/ 1748712 w 6891715"/>
                <a:gd name="connsiteY5591" fmla="*/ 4285015 h 6367455"/>
                <a:gd name="connsiteX5592" fmla="*/ 1771901 w 6891715"/>
                <a:gd name="connsiteY5592" fmla="*/ 4278663 h 6367455"/>
                <a:gd name="connsiteX5593" fmla="*/ 1801444 w 6891715"/>
                <a:gd name="connsiteY5593" fmla="*/ 4257067 h 6367455"/>
                <a:gd name="connsiteX5594" fmla="*/ 1820186 w 6891715"/>
                <a:gd name="connsiteY5594" fmla="*/ 4234836 h 6367455"/>
                <a:gd name="connsiteX5595" fmla="*/ 1828762 w 6891715"/>
                <a:gd name="connsiteY5595" fmla="*/ 4230390 h 6367455"/>
                <a:gd name="connsiteX5596" fmla="*/ 1817962 w 6891715"/>
                <a:gd name="connsiteY5596" fmla="*/ 4222451 h 6367455"/>
                <a:gd name="connsiteX5597" fmla="*/ 1816056 w 6891715"/>
                <a:gd name="connsiteY5597" fmla="*/ 4208477 h 6367455"/>
                <a:gd name="connsiteX5598" fmla="*/ 1820821 w 6891715"/>
                <a:gd name="connsiteY5598" fmla="*/ 4198949 h 6367455"/>
                <a:gd name="connsiteX5599" fmla="*/ 1818280 w 6891715"/>
                <a:gd name="connsiteY5599" fmla="*/ 4157981 h 6367455"/>
                <a:gd name="connsiteX5600" fmla="*/ 1815103 w 6891715"/>
                <a:gd name="connsiteY5600" fmla="*/ 4152582 h 6367455"/>
                <a:gd name="connsiteX5601" fmla="*/ 1832892 w 6891715"/>
                <a:gd name="connsiteY5601" fmla="*/ 4132574 h 6367455"/>
                <a:gd name="connsiteX5602" fmla="*/ 1847822 w 6891715"/>
                <a:gd name="connsiteY5602" fmla="*/ 4124952 h 6367455"/>
                <a:gd name="connsiteX5603" fmla="*/ 1866881 w 6891715"/>
                <a:gd name="connsiteY5603" fmla="*/ 4121459 h 6367455"/>
                <a:gd name="connsiteX5604" fmla="*/ 1901506 w 6891715"/>
                <a:gd name="connsiteY5604" fmla="*/ 4114790 h 6367455"/>
                <a:gd name="connsiteX5605" fmla="*/ 1920566 w 6891715"/>
                <a:gd name="connsiteY5605" fmla="*/ 4111614 h 6367455"/>
                <a:gd name="connsiteX5606" fmla="*/ 1920836 w 6891715"/>
                <a:gd name="connsiteY5606" fmla="*/ 4111854 h 6367455"/>
                <a:gd name="connsiteX5607" fmla="*/ 1949386 w 6891715"/>
                <a:gd name="connsiteY5607" fmla="*/ 4094630 h 6367455"/>
                <a:gd name="connsiteX5608" fmla="*/ 1978517 w 6891715"/>
                <a:gd name="connsiteY5608" fmla="*/ 4070064 h 6367455"/>
                <a:gd name="connsiteX5609" fmla="*/ 1977988 w 6891715"/>
                <a:gd name="connsiteY5609" fmla="*/ 4069704 h 6367455"/>
                <a:gd name="connsiteX5610" fmla="*/ 1995753 w 6891715"/>
                <a:gd name="connsiteY5610" fmla="*/ 4059226 h 6367455"/>
                <a:gd name="connsiteX5611" fmla="*/ 2007174 w 6891715"/>
                <a:gd name="connsiteY5611" fmla="*/ 4057321 h 6367455"/>
                <a:gd name="connsiteX5612" fmla="*/ 2015422 w 6891715"/>
                <a:gd name="connsiteY5612" fmla="*/ 4063036 h 6367455"/>
                <a:gd name="connsiteX5613" fmla="*/ 2018911 w 6891715"/>
                <a:gd name="connsiteY5613" fmla="*/ 4062084 h 6367455"/>
                <a:gd name="connsiteX5614" fmla="*/ 2024622 w 6891715"/>
                <a:gd name="connsiteY5614" fmla="*/ 4061449 h 6367455"/>
                <a:gd name="connsiteX5615" fmla="*/ 2022084 w 6891715"/>
                <a:gd name="connsiteY5615" fmla="*/ 4070339 h 6367455"/>
                <a:gd name="connsiteX5616" fmla="*/ 2031283 w 6891715"/>
                <a:gd name="connsiteY5616" fmla="*/ 4070339 h 6367455"/>
                <a:gd name="connsiteX5617" fmla="*/ 2036676 w 6891715"/>
                <a:gd name="connsiteY5617" fmla="*/ 4065894 h 6367455"/>
                <a:gd name="connsiteX5618" fmla="*/ 2025890 w 6891715"/>
                <a:gd name="connsiteY5618" fmla="*/ 4052876 h 6367455"/>
                <a:gd name="connsiteX5619" fmla="*/ 2022084 w 6891715"/>
                <a:gd name="connsiteY5619" fmla="*/ 4052876 h 6367455"/>
                <a:gd name="connsiteX5620" fmla="*/ 2012567 w 6891715"/>
                <a:gd name="connsiteY5620" fmla="*/ 4055099 h 6367455"/>
                <a:gd name="connsiteX5621" fmla="*/ 2003049 w 6891715"/>
                <a:gd name="connsiteY5621" fmla="*/ 4043351 h 6367455"/>
                <a:gd name="connsiteX5622" fmla="*/ 2004318 w 6891715"/>
                <a:gd name="connsiteY5622" fmla="*/ 4036049 h 6367455"/>
                <a:gd name="connsiteX5623" fmla="*/ 2013518 w 6891715"/>
                <a:gd name="connsiteY5623" fmla="*/ 4031604 h 6367455"/>
                <a:gd name="connsiteX5624" fmla="*/ 2023035 w 6891715"/>
                <a:gd name="connsiteY5624" fmla="*/ 4026206 h 6367455"/>
                <a:gd name="connsiteX5625" fmla="*/ 2023987 w 6891715"/>
                <a:gd name="connsiteY5625" fmla="*/ 4018904 h 6367455"/>
                <a:gd name="connsiteX5626" fmla="*/ 2023035 w 6891715"/>
                <a:gd name="connsiteY5626" fmla="*/ 4009379 h 6367455"/>
                <a:gd name="connsiteX5627" fmla="*/ 2032235 w 6891715"/>
                <a:gd name="connsiteY5627" fmla="*/ 4000806 h 6367455"/>
                <a:gd name="connsiteX5628" fmla="*/ 2048097 w 6891715"/>
                <a:gd name="connsiteY5628" fmla="*/ 3994456 h 6367455"/>
                <a:gd name="connsiteX5629" fmla="*/ 2058566 w 6891715"/>
                <a:gd name="connsiteY5629" fmla="*/ 4003029 h 6367455"/>
                <a:gd name="connsiteX5630" fmla="*/ 2064910 w 6891715"/>
                <a:gd name="connsiteY5630" fmla="*/ 3996679 h 6367455"/>
                <a:gd name="connsiteX5631" fmla="*/ 2067131 w 6891715"/>
                <a:gd name="connsiteY5631" fmla="*/ 3998266 h 6367455"/>
                <a:gd name="connsiteX5632" fmla="*/ 2061421 w 6891715"/>
                <a:gd name="connsiteY5632" fmla="*/ 4005569 h 6367455"/>
                <a:gd name="connsiteX5633" fmla="*/ 2062690 w 6891715"/>
                <a:gd name="connsiteY5633" fmla="*/ 4012554 h 6367455"/>
                <a:gd name="connsiteX5634" fmla="*/ 2060469 w 6891715"/>
                <a:gd name="connsiteY5634" fmla="*/ 4021761 h 6367455"/>
                <a:gd name="connsiteX5635" fmla="*/ 2056028 w 6891715"/>
                <a:gd name="connsiteY5635" fmla="*/ 4024619 h 6367455"/>
                <a:gd name="connsiteX5636" fmla="*/ 2053807 w 6891715"/>
                <a:gd name="connsiteY5636" fmla="*/ 4024619 h 6367455"/>
                <a:gd name="connsiteX5637" fmla="*/ 2046511 w 6891715"/>
                <a:gd name="connsiteY5637" fmla="*/ 4018269 h 6367455"/>
                <a:gd name="connsiteX5638" fmla="*/ 2041752 w 6891715"/>
                <a:gd name="connsiteY5638" fmla="*/ 4003346 h 6367455"/>
                <a:gd name="connsiteX5639" fmla="*/ 2029697 w 6891715"/>
                <a:gd name="connsiteY5639" fmla="*/ 4007474 h 6367455"/>
                <a:gd name="connsiteX5640" fmla="*/ 2026842 w 6891715"/>
                <a:gd name="connsiteY5640" fmla="*/ 4014776 h 6367455"/>
                <a:gd name="connsiteX5641" fmla="*/ 2040166 w 6891715"/>
                <a:gd name="connsiteY5641" fmla="*/ 4024619 h 6367455"/>
                <a:gd name="connsiteX5642" fmla="*/ 2046511 w 6891715"/>
                <a:gd name="connsiteY5642" fmla="*/ 4020491 h 6367455"/>
                <a:gd name="connsiteX5643" fmla="*/ 2041118 w 6891715"/>
                <a:gd name="connsiteY5643" fmla="*/ 4028111 h 6367455"/>
                <a:gd name="connsiteX5644" fmla="*/ 2040483 w 6891715"/>
                <a:gd name="connsiteY5644" fmla="*/ 4035414 h 6367455"/>
                <a:gd name="connsiteX5645" fmla="*/ 2036042 w 6891715"/>
                <a:gd name="connsiteY5645" fmla="*/ 4039859 h 6367455"/>
                <a:gd name="connsiteX5646" fmla="*/ 2037311 w 6891715"/>
                <a:gd name="connsiteY5646" fmla="*/ 4034144 h 6367455"/>
                <a:gd name="connsiteX5647" fmla="*/ 2024939 w 6891715"/>
                <a:gd name="connsiteY5647" fmla="*/ 4027159 h 6367455"/>
                <a:gd name="connsiteX5648" fmla="*/ 2017325 w 6891715"/>
                <a:gd name="connsiteY5648" fmla="*/ 4035414 h 6367455"/>
                <a:gd name="connsiteX5649" fmla="*/ 2033187 w 6891715"/>
                <a:gd name="connsiteY5649" fmla="*/ 4041764 h 6367455"/>
                <a:gd name="connsiteX5650" fmla="*/ 2034139 w 6891715"/>
                <a:gd name="connsiteY5650" fmla="*/ 4049066 h 6367455"/>
                <a:gd name="connsiteX5651" fmla="*/ 2039214 w 6891715"/>
                <a:gd name="connsiteY5651" fmla="*/ 4062084 h 6367455"/>
                <a:gd name="connsiteX5652" fmla="*/ 2042387 w 6891715"/>
                <a:gd name="connsiteY5652" fmla="*/ 4058909 h 6367455"/>
                <a:gd name="connsiteX5653" fmla="*/ 2047780 w 6891715"/>
                <a:gd name="connsiteY5653" fmla="*/ 4059861 h 6367455"/>
                <a:gd name="connsiteX5654" fmla="*/ 2064593 w 6891715"/>
                <a:gd name="connsiteY5654" fmla="*/ 4064941 h 6367455"/>
                <a:gd name="connsiteX5655" fmla="*/ 2067766 w 6891715"/>
                <a:gd name="connsiteY5655" fmla="*/ 4065894 h 6367455"/>
                <a:gd name="connsiteX5656" fmla="*/ 2066497 w 6891715"/>
                <a:gd name="connsiteY5656" fmla="*/ 4055416 h 6367455"/>
                <a:gd name="connsiteX5657" fmla="*/ 2038263 w 6891715"/>
                <a:gd name="connsiteY5657" fmla="*/ 4049384 h 6367455"/>
                <a:gd name="connsiteX5658" fmla="*/ 2042069 w 6891715"/>
                <a:gd name="connsiteY5658" fmla="*/ 4043034 h 6367455"/>
                <a:gd name="connsiteX5659" fmla="*/ 2052538 w 6891715"/>
                <a:gd name="connsiteY5659" fmla="*/ 4043034 h 6367455"/>
                <a:gd name="connsiteX5660" fmla="*/ 2062055 w 6891715"/>
                <a:gd name="connsiteY5660" fmla="*/ 4044939 h 6367455"/>
                <a:gd name="connsiteX5661" fmla="*/ 2063324 w 6891715"/>
                <a:gd name="connsiteY5661" fmla="*/ 4040811 h 6367455"/>
                <a:gd name="connsiteX5662" fmla="*/ 2047462 w 6891715"/>
                <a:gd name="connsiteY5662" fmla="*/ 4038589 h 6367455"/>
                <a:gd name="connsiteX5663" fmla="*/ 2043021 w 6891715"/>
                <a:gd name="connsiteY5663" fmla="*/ 4032239 h 6367455"/>
                <a:gd name="connsiteX5664" fmla="*/ 2050635 w 6891715"/>
                <a:gd name="connsiteY5664" fmla="*/ 4028111 h 6367455"/>
                <a:gd name="connsiteX5665" fmla="*/ 2062055 w 6891715"/>
                <a:gd name="connsiteY5665" fmla="*/ 4031286 h 6367455"/>
                <a:gd name="connsiteX5666" fmla="*/ 2066497 w 6891715"/>
                <a:gd name="connsiteY5666" fmla="*/ 4023984 h 6367455"/>
                <a:gd name="connsiteX5667" fmla="*/ 2076648 w 6891715"/>
                <a:gd name="connsiteY5667" fmla="*/ 4016364 h 6367455"/>
                <a:gd name="connsiteX5668" fmla="*/ 2083945 w 6891715"/>
                <a:gd name="connsiteY5668" fmla="*/ 4016364 h 6367455"/>
                <a:gd name="connsiteX5669" fmla="*/ 2102027 w 6891715"/>
                <a:gd name="connsiteY5669" fmla="*/ 4010649 h 6367455"/>
                <a:gd name="connsiteX5670" fmla="*/ 2114716 w 6891715"/>
                <a:gd name="connsiteY5670" fmla="*/ 4016999 h 6367455"/>
                <a:gd name="connsiteX5671" fmla="*/ 2129627 w 6891715"/>
                <a:gd name="connsiteY5671" fmla="*/ 4011919 h 6367455"/>
                <a:gd name="connsiteX5672" fmla="*/ 2117889 w 6891715"/>
                <a:gd name="connsiteY5672" fmla="*/ 4011919 h 6367455"/>
                <a:gd name="connsiteX5673" fmla="*/ 2126454 w 6891715"/>
                <a:gd name="connsiteY5673" fmla="*/ 4004299 h 6367455"/>
                <a:gd name="connsiteX5674" fmla="*/ 2108372 w 6891715"/>
                <a:gd name="connsiteY5674" fmla="*/ 4009696 h 6367455"/>
                <a:gd name="connsiteX5675" fmla="*/ 2113765 w 6891715"/>
                <a:gd name="connsiteY5675" fmla="*/ 3997949 h 6367455"/>
                <a:gd name="connsiteX5676" fmla="*/ 2103296 w 6891715"/>
                <a:gd name="connsiteY5676" fmla="*/ 4007474 h 6367455"/>
                <a:gd name="connsiteX5677" fmla="*/ 2096951 w 6891715"/>
                <a:gd name="connsiteY5677" fmla="*/ 4010014 h 6367455"/>
                <a:gd name="connsiteX5678" fmla="*/ 2087434 w 6891715"/>
                <a:gd name="connsiteY5678" fmla="*/ 4010014 h 6367455"/>
                <a:gd name="connsiteX5679" fmla="*/ 2076648 w 6891715"/>
                <a:gd name="connsiteY5679" fmla="*/ 4004616 h 6367455"/>
                <a:gd name="connsiteX5680" fmla="*/ 2064910 w 6891715"/>
                <a:gd name="connsiteY5680" fmla="*/ 3996679 h 6367455"/>
                <a:gd name="connsiteX5681" fmla="*/ 2050318 w 6891715"/>
                <a:gd name="connsiteY5681" fmla="*/ 3984931 h 6367455"/>
                <a:gd name="connsiteX5682" fmla="*/ 2061421 w 6891715"/>
                <a:gd name="connsiteY5682" fmla="*/ 3974454 h 6367455"/>
                <a:gd name="connsiteX5683" fmla="*/ 2077600 w 6891715"/>
                <a:gd name="connsiteY5683" fmla="*/ 3987154 h 6367455"/>
                <a:gd name="connsiteX5684" fmla="*/ 2099806 w 6891715"/>
                <a:gd name="connsiteY5684" fmla="*/ 3980486 h 6367455"/>
                <a:gd name="connsiteX5685" fmla="*/ 2076648 w 6891715"/>
                <a:gd name="connsiteY5685" fmla="*/ 3982709 h 6367455"/>
                <a:gd name="connsiteX5686" fmla="*/ 2062690 w 6891715"/>
                <a:gd name="connsiteY5686" fmla="*/ 3969056 h 6367455"/>
                <a:gd name="connsiteX5687" fmla="*/ 2073159 w 6891715"/>
                <a:gd name="connsiteY5687" fmla="*/ 3946831 h 6367455"/>
                <a:gd name="connsiteX5688" fmla="*/ 2103296 w 6891715"/>
                <a:gd name="connsiteY5688" fmla="*/ 3908414 h 6367455"/>
                <a:gd name="connsiteX5689" fmla="*/ 2110275 w 6891715"/>
                <a:gd name="connsiteY5689" fmla="*/ 3875076 h 6367455"/>
                <a:gd name="connsiteX5690" fmla="*/ 2107103 w 6891715"/>
                <a:gd name="connsiteY5690" fmla="*/ 3848406 h 6367455"/>
                <a:gd name="connsiteX5691" fmla="*/ 2114082 w 6891715"/>
                <a:gd name="connsiteY5691" fmla="*/ 3831896 h 6367455"/>
                <a:gd name="connsiteX5692" fmla="*/ 2119475 w 6891715"/>
                <a:gd name="connsiteY5692" fmla="*/ 3819196 h 6367455"/>
                <a:gd name="connsiteX5693" fmla="*/ 2129944 w 6891715"/>
                <a:gd name="connsiteY5693" fmla="*/ 3819196 h 6367455"/>
                <a:gd name="connsiteX5694" fmla="*/ 2131213 w 6891715"/>
                <a:gd name="connsiteY5694" fmla="*/ 3826181 h 6367455"/>
                <a:gd name="connsiteX5695" fmla="*/ 2138509 w 6891715"/>
                <a:gd name="connsiteY5695" fmla="*/ 3828403 h 6367455"/>
                <a:gd name="connsiteX5696" fmla="*/ 2151199 w 6891715"/>
                <a:gd name="connsiteY5696" fmla="*/ 3823958 h 6367455"/>
                <a:gd name="connsiteX5697" fmla="*/ 2153419 w 6891715"/>
                <a:gd name="connsiteY5697" fmla="*/ 3831578 h 6367455"/>
                <a:gd name="connsiteX5698" fmla="*/ 2155640 w 6891715"/>
                <a:gd name="connsiteY5698" fmla="*/ 3837293 h 6367455"/>
                <a:gd name="connsiteX5699" fmla="*/ 2171502 w 6891715"/>
                <a:gd name="connsiteY5699" fmla="*/ 3844913 h 6367455"/>
                <a:gd name="connsiteX5700" fmla="*/ 2166426 w 6891715"/>
                <a:gd name="connsiteY5700" fmla="*/ 3860789 h 6367455"/>
                <a:gd name="connsiteX5701" fmla="*/ 2156909 w 6891715"/>
                <a:gd name="connsiteY5701" fmla="*/ 3861741 h 6367455"/>
                <a:gd name="connsiteX5702" fmla="*/ 2146440 w 6891715"/>
                <a:gd name="connsiteY5702" fmla="*/ 3874441 h 6367455"/>
                <a:gd name="connsiteX5703" fmla="*/ 2156909 w 6891715"/>
                <a:gd name="connsiteY5703" fmla="*/ 3884284 h 6367455"/>
                <a:gd name="connsiteX5704" fmla="*/ 2154688 w 6891715"/>
                <a:gd name="connsiteY5704" fmla="*/ 3892221 h 6367455"/>
                <a:gd name="connsiteX5705" fmla="*/ 2159447 w 6891715"/>
                <a:gd name="connsiteY5705" fmla="*/ 3901746 h 6367455"/>
                <a:gd name="connsiteX5706" fmla="*/ 2178481 w 6891715"/>
                <a:gd name="connsiteY5706" fmla="*/ 3913176 h 6367455"/>
                <a:gd name="connsiteX5707" fmla="*/ 2196563 w 6891715"/>
                <a:gd name="connsiteY5707" fmla="*/ 3910954 h 6367455"/>
                <a:gd name="connsiteX5708" fmla="*/ 2208935 w 6891715"/>
                <a:gd name="connsiteY5708" fmla="*/ 3887776 h 6367455"/>
                <a:gd name="connsiteX5709" fmla="*/ 2194343 w 6891715"/>
                <a:gd name="connsiteY5709" fmla="*/ 3907779 h 6367455"/>
                <a:gd name="connsiteX5710" fmla="*/ 2185777 w 6891715"/>
                <a:gd name="connsiteY5710" fmla="*/ 3910954 h 6367455"/>
                <a:gd name="connsiteX5711" fmla="*/ 2174357 w 6891715"/>
                <a:gd name="connsiteY5711" fmla="*/ 3909366 h 6367455"/>
                <a:gd name="connsiteX5712" fmla="*/ 2168329 w 6891715"/>
                <a:gd name="connsiteY5712" fmla="*/ 3904921 h 6367455"/>
                <a:gd name="connsiteX5713" fmla="*/ 2162302 w 6891715"/>
                <a:gd name="connsiteY5713" fmla="*/ 3892221 h 6367455"/>
                <a:gd name="connsiteX5714" fmla="*/ 2178164 w 6891715"/>
                <a:gd name="connsiteY5714" fmla="*/ 3889046 h 6367455"/>
                <a:gd name="connsiteX5715" fmla="*/ 2184508 w 6891715"/>
                <a:gd name="connsiteY5715" fmla="*/ 3884919 h 6367455"/>
                <a:gd name="connsiteX5716" fmla="*/ 2193074 w 6891715"/>
                <a:gd name="connsiteY5716" fmla="*/ 3879521 h 6367455"/>
                <a:gd name="connsiteX5717" fmla="*/ 2208935 w 6891715"/>
                <a:gd name="connsiteY5717" fmla="*/ 3885871 h 6367455"/>
                <a:gd name="connsiteX5718" fmla="*/ 2205763 w 6891715"/>
                <a:gd name="connsiteY5718" fmla="*/ 3876981 h 6367455"/>
                <a:gd name="connsiteX5719" fmla="*/ 2213694 w 6891715"/>
                <a:gd name="connsiteY5719" fmla="*/ 3872854 h 6367455"/>
                <a:gd name="connsiteX5720" fmla="*/ 2202591 w 6891715"/>
                <a:gd name="connsiteY5720" fmla="*/ 3875394 h 6367455"/>
                <a:gd name="connsiteX5721" fmla="*/ 2194025 w 6891715"/>
                <a:gd name="connsiteY5721" fmla="*/ 3875394 h 6367455"/>
                <a:gd name="connsiteX5722" fmla="*/ 2187681 w 6891715"/>
                <a:gd name="connsiteY5722" fmla="*/ 3869044 h 6367455"/>
                <a:gd name="connsiteX5723" fmla="*/ 2189584 w 6891715"/>
                <a:gd name="connsiteY5723" fmla="*/ 3859519 h 6367455"/>
                <a:gd name="connsiteX5724" fmla="*/ 2196880 w 6891715"/>
                <a:gd name="connsiteY5724" fmla="*/ 3840151 h 6367455"/>
                <a:gd name="connsiteX5725" fmla="*/ 2209570 w 6891715"/>
                <a:gd name="connsiteY5725" fmla="*/ 3839198 h 6367455"/>
                <a:gd name="connsiteX5726" fmla="*/ 2202273 w 6891715"/>
                <a:gd name="connsiteY5726" fmla="*/ 3836023 h 6367455"/>
                <a:gd name="connsiteX5727" fmla="*/ 2181970 w 6891715"/>
                <a:gd name="connsiteY5727" fmla="*/ 3834118 h 6367455"/>
                <a:gd name="connsiteX5728" fmla="*/ 2175626 w 6891715"/>
                <a:gd name="connsiteY5728" fmla="*/ 3829038 h 6367455"/>
                <a:gd name="connsiteX5729" fmla="*/ 2178798 w 6891715"/>
                <a:gd name="connsiteY5729" fmla="*/ 3825863 h 6367455"/>
                <a:gd name="connsiteX5730" fmla="*/ 2182605 w 6891715"/>
                <a:gd name="connsiteY5730" fmla="*/ 3803638 h 6367455"/>
                <a:gd name="connsiteX5731" fmla="*/ 2194977 w 6891715"/>
                <a:gd name="connsiteY5731" fmla="*/ 3774111 h 6367455"/>
                <a:gd name="connsiteX5732" fmla="*/ 2216866 w 6891715"/>
                <a:gd name="connsiteY5732" fmla="*/ 3757918 h 6367455"/>
                <a:gd name="connsiteX5733" fmla="*/ 2247638 w 6891715"/>
                <a:gd name="connsiteY5733" fmla="*/ 3753473 h 6367455"/>
                <a:gd name="connsiteX5734" fmla="*/ 2265721 w 6891715"/>
                <a:gd name="connsiteY5734" fmla="*/ 3754426 h 6367455"/>
                <a:gd name="connsiteX5735" fmla="*/ 2278410 w 6891715"/>
                <a:gd name="connsiteY5735" fmla="*/ 3745853 h 6367455"/>
                <a:gd name="connsiteX5736" fmla="*/ 2300299 w 6891715"/>
                <a:gd name="connsiteY5736" fmla="*/ 3741726 h 6367455"/>
                <a:gd name="connsiteX5737" fmla="*/ 2314258 w 6891715"/>
                <a:gd name="connsiteY5737" fmla="*/ 3744266 h 6367455"/>
                <a:gd name="connsiteX5738" fmla="*/ 2323775 w 6891715"/>
                <a:gd name="connsiteY5738" fmla="*/ 3755061 h 6367455"/>
                <a:gd name="connsiteX5739" fmla="*/ 2335830 w 6891715"/>
                <a:gd name="connsiteY5739" fmla="*/ 3763316 h 6367455"/>
                <a:gd name="connsiteX5740" fmla="*/ 2350422 w 6891715"/>
                <a:gd name="connsiteY5740" fmla="*/ 3764268 h 6367455"/>
                <a:gd name="connsiteX5741" fmla="*/ 2346298 w 6891715"/>
                <a:gd name="connsiteY5741" fmla="*/ 3768396 h 6367455"/>
                <a:gd name="connsiteX5742" fmla="*/ 2350740 w 6891715"/>
                <a:gd name="connsiteY5742" fmla="*/ 3776016 h 6367455"/>
                <a:gd name="connsiteX5743" fmla="*/ 2358988 w 6891715"/>
                <a:gd name="connsiteY5743" fmla="*/ 3777603 h 6367455"/>
                <a:gd name="connsiteX5744" fmla="*/ 2356026 w 6891715"/>
                <a:gd name="connsiteY5744" fmla="*/ 3787144 h 6367455"/>
                <a:gd name="connsiteX5745" fmla="*/ 2357058 w 6891715"/>
                <a:gd name="connsiteY5745" fmla="*/ 3787213 h 6367455"/>
                <a:gd name="connsiteX5746" fmla="*/ 2359897 w 6891715"/>
                <a:gd name="connsiteY5746" fmla="*/ 3778078 h 6367455"/>
                <a:gd name="connsiteX5747" fmla="*/ 2359579 w 6891715"/>
                <a:gd name="connsiteY5747" fmla="*/ 3767923 h 6367455"/>
                <a:gd name="connsiteX5748" fmla="*/ 2364975 w 6891715"/>
                <a:gd name="connsiteY5748" fmla="*/ 3761577 h 6367455"/>
                <a:gd name="connsiteX5749" fmla="*/ 2373544 w 6891715"/>
                <a:gd name="connsiteY5749" fmla="*/ 3762211 h 6367455"/>
                <a:gd name="connsiteX5750" fmla="*/ 2381796 w 6891715"/>
                <a:gd name="connsiteY5750" fmla="*/ 3769510 h 6367455"/>
                <a:gd name="connsiteX5751" fmla="*/ 2390683 w 6891715"/>
                <a:gd name="connsiteY5751" fmla="*/ 3780299 h 6367455"/>
                <a:gd name="connsiteX5752" fmla="*/ 2383066 w 6891715"/>
                <a:gd name="connsiteY5752" fmla="*/ 3765384 h 6367455"/>
                <a:gd name="connsiteX5753" fmla="*/ 2374496 w 6891715"/>
                <a:gd name="connsiteY5753" fmla="*/ 3750787 h 6367455"/>
                <a:gd name="connsiteX5754" fmla="*/ 2361801 w 6891715"/>
                <a:gd name="connsiteY5754" fmla="*/ 3752057 h 6367455"/>
                <a:gd name="connsiteX5755" fmla="*/ 2347836 w 6891715"/>
                <a:gd name="connsiteY5755" fmla="*/ 3753961 h 6367455"/>
                <a:gd name="connsiteX5756" fmla="*/ 2338315 w 6891715"/>
                <a:gd name="connsiteY5756" fmla="*/ 3752374 h 6367455"/>
                <a:gd name="connsiteX5757" fmla="*/ 2337363 w 6891715"/>
                <a:gd name="connsiteY5757" fmla="*/ 3735239 h 6367455"/>
                <a:gd name="connsiteX5758" fmla="*/ 2344662 w 6891715"/>
                <a:gd name="connsiteY5758" fmla="*/ 3727940 h 6367455"/>
                <a:gd name="connsiteX5759" fmla="*/ 2352279 w 6891715"/>
                <a:gd name="connsiteY5759" fmla="*/ 3730161 h 6367455"/>
                <a:gd name="connsiteX5760" fmla="*/ 2349740 w 6891715"/>
                <a:gd name="connsiteY5760" fmla="*/ 3721593 h 6367455"/>
                <a:gd name="connsiteX5761" fmla="*/ 2365610 w 6891715"/>
                <a:gd name="connsiteY5761" fmla="*/ 3702554 h 6367455"/>
                <a:gd name="connsiteX5762" fmla="*/ 2440512 w 6891715"/>
                <a:gd name="connsiteY5762" fmla="*/ 3699698 h 6367455"/>
                <a:gd name="connsiteX5763" fmla="*/ 2436386 w 6891715"/>
                <a:gd name="connsiteY5763" fmla="*/ 3709218 h 6367455"/>
                <a:gd name="connsiteX5764" fmla="*/ 2444321 w 6891715"/>
                <a:gd name="connsiteY5764" fmla="*/ 3743806 h 6367455"/>
                <a:gd name="connsiteX5765" fmla="*/ 2460190 w 6891715"/>
                <a:gd name="connsiteY5765" fmla="*/ 3745710 h 6367455"/>
                <a:gd name="connsiteX5766" fmla="*/ 2466537 w 6891715"/>
                <a:gd name="connsiteY5766" fmla="*/ 3736508 h 6367455"/>
                <a:gd name="connsiteX5767" fmla="*/ 2452572 w 6891715"/>
                <a:gd name="connsiteY5767" fmla="*/ 3724767 h 6367455"/>
                <a:gd name="connsiteX5768" fmla="*/ 2453525 w 6891715"/>
                <a:gd name="connsiteY5768" fmla="*/ 3717468 h 6367455"/>
                <a:gd name="connsiteX5769" fmla="*/ 2470346 w 6891715"/>
                <a:gd name="connsiteY5769" fmla="*/ 3721593 h 6367455"/>
                <a:gd name="connsiteX5770" fmla="*/ 2480185 w 6891715"/>
                <a:gd name="connsiteY5770" fmla="*/ 3738094 h 6367455"/>
                <a:gd name="connsiteX5771" fmla="*/ 2479233 w 6891715"/>
                <a:gd name="connsiteY5771" fmla="*/ 3745710 h 6367455"/>
                <a:gd name="connsiteX5772" fmla="*/ 2487802 w 6891715"/>
                <a:gd name="connsiteY5772" fmla="*/ 3738094 h 6367455"/>
                <a:gd name="connsiteX5773" fmla="*/ 2478915 w 6891715"/>
                <a:gd name="connsiteY5773" fmla="*/ 3729844 h 6367455"/>
                <a:gd name="connsiteX5774" fmla="*/ 2472568 w 6891715"/>
                <a:gd name="connsiteY5774" fmla="*/ 3708900 h 6367455"/>
                <a:gd name="connsiteX5775" fmla="*/ 2476376 w 6891715"/>
                <a:gd name="connsiteY5775" fmla="*/ 3689861 h 6367455"/>
                <a:gd name="connsiteX5776" fmla="*/ 2492245 w 6891715"/>
                <a:gd name="connsiteY5776" fmla="*/ 3674947 h 6367455"/>
                <a:gd name="connsiteX5777" fmla="*/ 2527157 w 6891715"/>
                <a:gd name="connsiteY5777" fmla="*/ 3678754 h 6367455"/>
                <a:gd name="connsiteX5778" fmla="*/ 2553818 w 6891715"/>
                <a:gd name="connsiteY5778" fmla="*/ 3681610 h 6367455"/>
                <a:gd name="connsiteX5779" fmla="*/ 2572861 w 6891715"/>
                <a:gd name="connsiteY5779" fmla="*/ 3699698 h 6367455"/>
                <a:gd name="connsiteX5780" fmla="*/ 2597299 w 6891715"/>
                <a:gd name="connsiteY5780" fmla="*/ 3730161 h 6367455"/>
                <a:gd name="connsiteX5781" fmla="*/ 2620785 w 6891715"/>
                <a:gd name="connsiteY5781" fmla="*/ 3733017 h 6367455"/>
                <a:gd name="connsiteX5782" fmla="*/ 2598251 w 6891715"/>
                <a:gd name="connsiteY5782" fmla="*/ 3722228 h 6367455"/>
                <a:gd name="connsiteX5783" fmla="*/ 2585873 w 6891715"/>
                <a:gd name="connsiteY5783" fmla="*/ 3712391 h 6367455"/>
                <a:gd name="connsiteX5784" fmla="*/ 2585556 w 6891715"/>
                <a:gd name="connsiteY5784" fmla="*/ 3696207 h 6367455"/>
                <a:gd name="connsiteX5785" fmla="*/ 2573495 w 6891715"/>
                <a:gd name="connsiteY5785" fmla="*/ 3681610 h 6367455"/>
                <a:gd name="connsiteX5786" fmla="*/ 2558896 w 6891715"/>
                <a:gd name="connsiteY5786" fmla="*/ 3676216 h 6367455"/>
                <a:gd name="connsiteX5787" fmla="*/ 2536362 w 6891715"/>
                <a:gd name="connsiteY5787" fmla="*/ 3671456 h 6367455"/>
                <a:gd name="connsiteX5788" fmla="*/ 2510971 w 6891715"/>
                <a:gd name="connsiteY5788" fmla="*/ 3660032 h 6367455"/>
                <a:gd name="connsiteX5789" fmla="*/ 2511923 w 6891715"/>
                <a:gd name="connsiteY5789" fmla="*/ 3646387 h 6367455"/>
                <a:gd name="connsiteX5790" fmla="*/ 2514145 w 6891715"/>
                <a:gd name="connsiteY5790" fmla="*/ 3643214 h 6367455"/>
                <a:gd name="connsiteX5791" fmla="*/ 2525888 w 6891715"/>
                <a:gd name="connsiteY5791" fmla="*/ 3649560 h 6367455"/>
                <a:gd name="connsiteX5792" fmla="*/ 2529062 w 6891715"/>
                <a:gd name="connsiteY5792" fmla="*/ 3643214 h 6367455"/>
                <a:gd name="connsiteX5793" fmla="*/ 2531283 w 6891715"/>
                <a:gd name="connsiteY5793" fmla="*/ 3637819 h 6367455"/>
                <a:gd name="connsiteX5794" fmla="*/ 2508749 w 6891715"/>
                <a:gd name="connsiteY5794" fmla="*/ 3625444 h 6367455"/>
                <a:gd name="connsiteX5795" fmla="*/ 2505258 w 6891715"/>
                <a:gd name="connsiteY5795" fmla="*/ 3612751 h 6367455"/>
                <a:gd name="connsiteX5796" fmla="*/ 2520175 w 6891715"/>
                <a:gd name="connsiteY5796" fmla="*/ 3598788 h 6367455"/>
                <a:gd name="connsiteX5797" fmla="*/ 2511606 w 6891715"/>
                <a:gd name="connsiteY5797" fmla="*/ 3590538 h 6367455"/>
                <a:gd name="connsiteX5798" fmla="*/ 2508432 w 6891715"/>
                <a:gd name="connsiteY5798" fmla="*/ 3597836 h 6367455"/>
                <a:gd name="connsiteX5799" fmla="*/ 2497006 w 6891715"/>
                <a:gd name="connsiteY5799" fmla="*/ 3601010 h 6367455"/>
                <a:gd name="connsiteX5800" fmla="*/ 2493832 w 6891715"/>
                <a:gd name="connsiteY5800" fmla="*/ 3589586 h 6367455"/>
                <a:gd name="connsiteX5801" fmla="*/ 2500815 w 6891715"/>
                <a:gd name="connsiteY5801" fmla="*/ 3580066 h 6367455"/>
                <a:gd name="connsiteX5802" fmla="*/ 2511288 w 6891715"/>
                <a:gd name="connsiteY5802" fmla="*/ 3576893 h 6367455"/>
                <a:gd name="connsiteX5803" fmla="*/ 2523031 w 6891715"/>
                <a:gd name="connsiteY5803" fmla="*/ 3577527 h 6367455"/>
                <a:gd name="connsiteX5804" fmla="*/ 2529379 w 6891715"/>
                <a:gd name="connsiteY5804" fmla="*/ 3564834 h 6367455"/>
                <a:gd name="connsiteX5805" fmla="*/ 2518906 w 6891715"/>
                <a:gd name="connsiteY5805" fmla="*/ 3556901 h 6367455"/>
                <a:gd name="connsiteX5806" fmla="*/ 2506845 w 6891715"/>
                <a:gd name="connsiteY5806" fmla="*/ 3545160 h 6367455"/>
                <a:gd name="connsiteX5807" fmla="*/ 2505575 w 6891715"/>
                <a:gd name="connsiteY5807" fmla="*/ 3535958 h 6367455"/>
                <a:gd name="connsiteX5808" fmla="*/ 2500497 w 6891715"/>
                <a:gd name="connsiteY5808" fmla="*/ 3524217 h 6367455"/>
                <a:gd name="connsiteX5809" fmla="*/ 2492880 w 6891715"/>
                <a:gd name="connsiteY5809" fmla="*/ 3516918 h 6367455"/>
                <a:gd name="connsiteX5810" fmla="*/ 2480185 w 6891715"/>
                <a:gd name="connsiteY5810" fmla="*/ 3519457 h 6367455"/>
                <a:gd name="connsiteX5811" fmla="*/ 2466537 w 6891715"/>
                <a:gd name="connsiteY5811" fmla="*/ 3513110 h 6367455"/>
                <a:gd name="connsiteX5812" fmla="*/ 2464316 w 6891715"/>
                <a:gd name="connsiteY5812" fmla="*/ 3524534 h 6367455"/>
                <a:gd name="connsiteX5813" fmla="*/ 2462094 w 6891715"/>
                <a:gd name="connsiteY5813" fmla="*/ 3527707 h 6367455"/>
                <a:gd name="connsiteX5814" fmla="*/ 2458920 w 6891715"/>
                <a:gd name="connsiteY5814" fmla="*/ 3516283 h 6367455"/>
                <a:gd name="connsiteX5815" fmla="*/ 2458920 w 6891715"/>
                <a:gd name="connsiteY5815" fmla="*/ 3499148 h 6367455"/>
                <a:gd name="connsiteX5816" fmla="*/ 2463046 w 6891715"/>
                <a:gd name="connsiteY5816" fmla="*/ 3484551 h 6367455"/>
                <a:gd name="connsiteX5817" fmla="*/ 2469394 w 6891715"/>
                <a:gd name="connsiteY5817" fmla="*/ 3486455 h 6367455"/>
                <a:gd name="connsiteX5818" fmla="*/ 2469394 w 6891715"/>
                <a:gd name="connsiteY5818" fmla="*/ 3493753 h 6367455"/>
                <a:gd name="connsiteX5819" fmla="*/ 2471615 w 6891715"/>
                <a:gd name="connsiteY5819" fmla="*/ 3505494 h 6367455"/>
                <a:gd name="connsiteX5820" fmla="*/ 2482406 w 6891715"/>
                <a:gd name="connsiteY5820" fmla="*/ 3516283 h 6367455"/>
                <a:gd name="connsiteX5821" fmla="*/ 2489706 w 6891715"/>
                <a:gd name="connsiteY5821" fmla="*/ 3512476 h 6367455"/>
                <a:gd name="connsiteX5822" fmla="*/ 2501882 w 6891715"/>
                <a:gd name="connsiteY5822" fmla="*/ 3508519 h 6367455"/>
                <a:gd name="connsiteX5823" fmla="*/ 2502823 w 6891715"/>
                <a:gd name="connsiteY5823" fmla="*/ 3499157 h 6367455"/>
                <a:gd name="connsiteX5824" fmla="*/ 2495167 w 6891715"/>
                <a:gd name="connsiteY5824" fmla="*/ 3475027 h 6367455"/>
                <a:gd name="connsiteX5825" fmla="*/ 2497081 w 6891715"/>
                <a:gd name="connsiteY5825" fmla="*/ 3463279 h 6367455"/>
                <a:gd name="connsiteX5826" fmla="*/ 2493891 w 6891715"/>
                <a:gd name="connsiteY5826" fmla="*/ 3442642 h 6367455"/>
                <a:gd name="connsiteX5827" fmla="*/ 2491339 w 6891715"/>
                <a:gd name="connsiteY5827" fmla="*/ 3419147 h 6367455"/>
                <a:gd name="connsiteX5828" fmla="*/ 2484002 w 6891715"/>
                <a:gd name="connsiteY5828" fmla="*/ 3408034 h 6367455"/>
                <a:gd name="connsiteX5829" fmla="*/ 2470923 w 6891715"/>
                <a:gd name="connsiteY5829" fmla="*/ 3409939 h 6367455"/>
                <a:gd name="connsiteX5830" fmla="*/ 2464543 w 6891715"/>
                <a:gd name="connsiteY5830" fmla="*/ 3399462 h 6367455"/>
                <a:gd name="connsiteX5831" fmla="*/ 2464543 w 6891715"/>
                <a:gd name="connsiteY5831" fmla="*/ 3381682 h 6367455"/>
                <a:gd name="connsiteX5832" fmla="*/ 2453059 w 6891715"/>
                <a:gd name="connsiteY5832" fmla="*/ 3384857 h 6367455"/>
                <a:gd name="connsiteX5833" fmla="*/ 2457206 w 6891715"/>
                <a:gd name="connsiteY5833" fmla="*/ 3396604 h 6367455"/>
                <a:gd name="connsiteX5834" fmla="*/ 2447636 w 6891715"/>
                <a:gd name="connsiteY5834" fmla="*/ 3398827 h 6367455"/>
                <a:gd name="connsiteX5835" fmla="*/ 2433600 w 6891715"/>
                <a:gd name="connsiteY5835" fmla="*/ 3383904 h 6367455"/>
                <a:gd name="connsiteX5836" fmla="*/ 2437109 w 6891715"/>
                <a:gd name="connsiteY5836" fmla="*/ 3371523 h 6367455"/>
                <a:gd name="connsiteX5837" fmla="*/ 2438385 w 6891715"/>
                <a:gd name="connsiteY5837" fmla="*/ 3324850 h 6367455"/>
                <a:gd name="connsiteX5838" fmla="*/ 2441575 w 6891715"/>
                <a:gd name="connsiteY5838" fmla="*/ 3324850 h 6367455"/>
                <a:gd name="connsiteX5839" fmla="*/ 2439661 w 6891715"/>
                <a:gd name="connsiteY5839" fmla="*/ 3347075 h 6367455"/>
                <a:gd name="connsiteX5840" fmla="*/ 2450507 w 6891715"/>
                <a:gd name="connsiteY5840" fmla="*/ 3352472 h 6367455"/>
                <a:gd name="connsiteX5841" fmla="*/ 2456887 w 6891715"/>
                <a:gd name="connsiteY5841" fmla="*/ 3340725 h 6367455"/>
                <a:gd name="connsiteX5842" fmla="*/ 2455292 w 6891715"/>
                <a:gd name="connsiteY5842" fmla="*/ 3322627 h 6367455"/>
                <a:gd name="connsiteX5843" fmla="*/ 2450188 w 6891715"/>
                <a:gd name="connsiteY5843" fmla="*/ 3306117 h 6367455"/>
                <a:gd name="connsiteX5844" fmla="*/ 2440618 w 6891715"/>
                <a:gd name="connsiteY5844" fmla="*/ 3309292 h 6367455"/>
                <a:gd name="connsiteX5845" fmla="*/ 2439023 w 6891715"/>
                <a:gd name="connsiteY5845" fmla="*/ 3261667 h 6367455"/>
                <a:gd name="connsiteX5846" fmla="*/ 2444446 w 6891715"/>
                <a:gd name="connsiteY5846" fmla="*/ 3273097 h 6367455"/>
                <a:gd name="connsiteX5847" fmla="*/ 2445403 w 6891715"/>
                <a:gd name="connsiteY5847" fmla="*/ 3257540 h 6367455"/>
                <a:gd name="connsiteX5848" fmla="*/ 2440937 w 6891715"/>
                <a:gd name="connsiteY5848" fmla="*/ 3252143 h 6367455"/>
                <a:gd name="connsiteX5849" fmla="*/ 2436471 w 6891715"/>
                <a:gd name="connsiteY5849" fmla="*/ 3223884 h 6367455"/>
                <a:gd name="connsiteX5850" fmla="*/ 2445722 w 6891715"/>
                <a:gd name="connsiteY5850" fmla="*/ 3200706 h 6367455"/>
                <a:gd name="connsiteX5851" fmla="*/ 2451145 w 6891715"/>
                <a:gd name="connsiteY5851" fmla="*/ 3205469 h 6367455"/>
                <a:gd name="connsiteX5852" fmla="*/ 2451145 w 6891715"/>
                <a:gd name="connsiteY5852" fmla="*/ 3214042 h 6367455"/>
                <a:gd name="connsiteX5853" fmla="*/ 2462310 w 6891715"/>
                <a:gd name="connsiteY5853" fmla="*/ 3226742 h 6367455"/>
                <a:gd name="connsiteX5854" fmla="*/ 2471880 w 6891715"/>
                <a:gd name="connsiteY5854" fmla="*/ 3225789 h 6367455"/>
                <a:gd name="connsiteX5855" fmla="*/ 2486235 w 6891715"/>
                <a:gd name="connsiteY5855" fmla="*/ 3229599 h 6367455"/>
                <a:gd name="connsiteX5856" fmla="*/ 2495167 w 6891715"/>
                <a:gd name="connsiteY5856" fmla="*/ 3247697 h 6367455"/>
                <a:gd name="connsiteX5857" fmla="*/ 2495805 w 6891715"/>
                <a:gd name="connsiteY5857" fmla="*/ 3230552 h 6367455"/>
                <a:gd name="connsiteX5858" fmla="*/ 2503461 w 6891715"/>
                <a:gd name="connsiteY5858" fmla="*/ 3227377 h 6367455"/>
                <a:gd name="connsiteX5859" fmla="*/ 2498038 w 6891715"/>
                <a:gd name="connsiteY5859" fmla="*/ 3224202 h 6367455"/>
                <a:gd name="connsiteX5860" fmla="*/ 2497081 w 6891715"/>
                <a:gd name="connsiteY5860" fmla="*/ 3209597 h 6367455"/>
                <a:gd name="connsiteX5861" fmla="*/ 2510479 w 6891715"/>
                <a:gd name="connsiteY5861" fmla="*/ 3195626 h 6367455"/>
                <a:gd name="connsiteX5862" fmla="*/ 2524515 w 6891715"/>
                <a:gd name="connsiteY5862" fmla="*/ 3189277 h 6367455"/>
                <a:gd name="connsiteX5863" fmla="*/ 2530895 w 6891715"/>
                <a:gd name="connsiteY5863" fmla="*/ 3199754 h 6367455"/>
                <a:gd name="connsiteX5864" fmla="*/ 2531214 w 6891715"/>
                <a:gd name="connsiteY5864" fmla="*/ 3216582 h 6367455"/>
                <a:gd name="connsiteX5865" fmla="*/ 2549397 w 6891715"/>
                <a:gd name="connsiteY5865" fmla="*/ 3227059 h 6367455"/>
                <a:gd name="connsiteX5866" fmla="*/ 2554182 w 6891715"/>
                <a:gd name="connsiteY5866" fmla="*/ 3207056 h 6367455"/>
                <a:gd name="connsiteX5867" fmla="*/ 2545569 w 6891715"/>
                <a:gd name="connsiteY5867" fmla="*/ 3199436 h 6367455"/>
                <a:gd name="connsiteX5868" fmla="*/ 2539189 w 6891715"/>
                <a:gd name="connsiteY5868" fmla="*/ 3199436 h 6367455"/>
                <a:gd name="connsiteX5869" fmla="*/ 2544612 w 6891715"/>
                <a:gd name="connsiteY5869" fmla="*/ 3188959 h 6367455"/>
                <a:gd name="connsiteX5870" fmla="*/ 2540465 w 6891715"/>
                <a:gd name="connsiteY5870" fmla="*/ 3176577 h 6367455"/>
                <a:gd name="connsiteX5871" fmla="*/ 2545250 w 6891715"/>
                <a:gd name="connsiteY5871" fmla="*/ 3157527 h 6367455"/>
                <a:gd name="connsiteX5872" fmla="*/ 2561200 w 6891715"/>
                <a:gd name="connsiteY5872" fmla="*/ 3153082 h 6367455"/>
                <a:gd name="connsiteX5873" fmla="*/ 2580659 w 6891715"/>
                <a:gd name="connsiteY5873" fmla="*/ 3158162 h 6367455"/>
                <a:gd name="connsiteX5874" fmla="*/ 2591824 w 6891715"/>
                <a:gd name="connsiteY5874" fmla="*/ 3147684 h 6367455"/>
                <a:gd name="connsiteX5875" fmla="*/ 2614474 w 6891715"/>
                <a:gd name="connsiteY5875" fmla="*/ 3143239 h 6367455"/>
                <a:gd name="connsiteX5876" fmla="*/ 2634571 w 6891715"/>
                <a:gd name="connsiteY5876" fmla="*/ 3153399 h 6367455"/>
                <a:gd name="connsiteX5877" fmla="*/ 2636804 w 6891715"/>
                <a:gd name="connsiteY5877" fmla="*/ 3161972 h 6367455"/>
                <a:gd name="connsiteX5878" fmla="*/ 2637123 w 6891715"/>
                <a:gd name="connsiteY5878" fmla="*/ 3186102 h 6367455"/>
                <a:gd name="connsiteX5879" fmla="*/ 2642546 w 6891715"/>
                <a:gd name="connsiteY5879" fmla="*/ 3190229 h 6367455"/>
                <a:gd name="connsiteX5880" fmla="*/ 2643503 w 6891715"/>
                <a:gd name="connsiteY5880" fmla="*/ 3202929 h 6367455"/>
                <a:gd name="connsiteX5881" fmla="*/ 2633295 w 6891715"/>
                <a:gd name="connsiteY5881" fmla="*/ 3206421 h 6367455"/>
                <a:gd name="connsiteX5882" fmla="*/ 2625639 w 6891715"/>
                <a:gd name="connsiteY5882" fmla="*/ 3209597 h 6367455"/>
                <a:gd name="connsiteX5883" fmla="*/ 2625639 w 6891715"/>
                <a:gd name="connsiteY5883" fmla="*/ 3221027 h 6367455"/>
                <a:gd name="connsiteX5884" fmla="*/ 2643822 w 6891715"/>
                <a:gd name="connsiteY5884" fmla="*/ 3208326 h 6367455"/>
                <a:gd name="connsiteX5885" fmla="*/ 2646055 w 6891715"/>
                <a:gd name="connsiteY5885" fmla="*/ 3214359 h 6367455"/>
                <a:gd name="connsiteX5886" fmla="*/ 2637442 w 6891715"/>
                <a:gd name="connsiteY5886" fmla="*/ 3225154 h 6367455"/>
                <a:gd name="connsiteX5887" fmla="*/ 2633614 w 6891715"/>
                <a:gd name="connsiteY5887" fmla="*/ 3228329 h 6367455"/>
                <a:gd name="connsiteX5888" fmla="*/ 2630424 w 6891715"/>
                <a:gd name="connsiteY5888" fmla="*/ 3230870 h 6367455"/>
                <a:gd name="connsiteX5889" fmla="*/ 2627872 w 6891715"/>
                <a:gd name="connsiteY5889" fmla="*/ 3233410 h 6367455"/>
                <a:gd name="connsiteX5890" fmla="*/ 2626277 w 6891715"/>
                <a:gd name="connsiteY5890" fmla="*/ 3236584 h 6367455"/>
                <a:gd name="connsiteX5891" fmla="*/ 2625001 w 6891715"/>
                <a:gd name="connsiteY5891" fmla="*/ 3240712 h 6367455"/>
                <a:gd name="connsiteX5892" fmla="*/ 2624044 w 6891715"/>
                <a:gd name="connsiteY5892" fmla="*/ 3245157 h 6367455"/>
                <a:gd name="connsiteX5893" fmla="*/ 2634571 w 6891715"/>
                <a:gd name="connsiteY5893" fmla="*/ 3241029 h 6367455"/>
                <a:gd name="connsiteX5894" fmla="*/ 2644779 w 6891715"/>
                <a:gd name="connsiteY5894" fmla="*/ 3229282 h 6367455"/>
                <a:gd name="connsiteX5895" fmla="*/ 2660729 w 6891715"/>
                <a:gd name="connsiteY5895" fmla="*/ 3233410 h 6367455"/>
                <a:gd name="connsiteX5896" fmla="*/ 2673808 w 6891715"/>
                <a:gd name="connsiteY5896" fmla="*/ 3229917 h 6367455"/>
                <a:gd name="connsiteX5897" fmla="*/ 2689758 w 6891715"/>
                <a:gd name="connsiteY5897" fmla="*/ 3226742 h 6367455"/>
                <a:gd name="connsiteX5898" fmla="*/ 2703475 w 6891715"/>
                <a:gd name="connsiteY5898" fmla="*/ 3244522 h 6367455"/>
                <a:gd name="connsiteX5899" fmla="*/ 2699647 w 6891715"/>
                <a:gd name="connsiteY5899" fmla="*/ 3276273 h 6367455"/>
                <a:gd name="connsiteX5900" fmla="*/ 2684654 w 6891715"/>
                <a:gd name="connsiteY5900" fmla="*/ 3287068 h 6367455"/>
                <a:gd name="connsiteX5901" fmla="*/ 2683059 w 6891715"/>
                <a:gd name="connsiteY5901" fmla="*/ 3296592 h 6367455"/>
                <a:gd name="connsiteX5902" fmla="*/ 2678593 w 6891715"/>
                <a:gd name="connsiteY5902" fmla="*/ 3295322 h 6367455"/>
                <a:gd name="connsiteX5903" fmla="*/ 2677317 w 6891715"/>
                <a:gd name="connsiteY5903" fmla="*/ 3280400 h 6367455"/>
                <a:gd name="connsiteX5904" fmla="*/ 2665514 w 6891715"/>
                <a:gd name="connsiteY5904" fmla="*/ 3281669 h 6367455"/>
                <a:gd name="connsiteX5905" fmla="*/ 2650840 w 6891715"/>
                <a:gd name="connsiteY5905" fmla="*/ 3297862 h 6367455"/>
                <a:gd name="connsiteX5906" fmla="*/ 2653711 w 6891715"/>
                <a:gd name="connsiteY5906" fmla="*/ 3273415 h 6367455"/>
                <a:gd name="connsiteX5907" fmla="*/ 2643184 w 6891715"/>
                <a:gd name="connsiteY5907" fmla="*/ 3281035 h 6367455"/>
                <a:gd name="connsiteX5908" fmla="*/ 2637123 w 6891715"/>
                <a:gd name="connsiteY5908" fmla="*/ 3292465 h 6367455"/>
                <a:gd name="connsiteX5909" fmla="*/ 2631700 w 6891715"/>
                <a:gd name="connsiteY5909" fmla="*/ 3308340 h 6367455"/>
                <a:gd name="connsiteX5910" fmla="*/ 2642546 w 6891715"/>
                <a:gd name="connsiteY5910" fmla="*/ 3317547 h 6367455"/>
                <a:gd name="connsiteX5911" fmla="*/ 2641589 w 6891715"/>
                <a:gd name="connsiteY5911" fmla="*/ 3329295 h 6367455"/>
                <a:gd name="connsiteX5912" fmla="*/ 2633295 w 6891715"/>
                <a:gd name="connsiteY5912" fmla="*/ 3341995 h 6367455"/>
                <a:gd name="connsiteX5913" fmla="*/ 2611922 w 6891715"/>
                <a:gd name="connsiteY5913" fmla="*/ 3326437 h 6367455"/>
                <a:gd name="connsiteX5914" fmla="*/ 2610646 w 6891715"/>
                <a:gd name="connsiteY5914" fmla="*/ 3332788 h 6367455"/>
                <a:gd name="connsiteX5915" fmla="*/ 2600118 w 6891715"/>
                <a:gd name="connsiteY5915" fmla="*/ 3338185 h 6367455"/>
                <a:gd name="connsiteX5916" fmla="*/ 2613836 w 6891715"/>
                <a:gd name="connsiteY5916" fmla="*/ 3345487 h 6367455"/>
                <a:gd name="connsiteX5917" fmla="*/ 2623406 w 6891715"/>
                <a:gd name="connsiteY5917" fmla="*/ 3351521 h 6367455"/>
                <a:gd name="connsiteX5918" fmla="*/ 2619578 w 6891715"/>
                <a:gd name="connsiteY5918" fmla="*/ 3361362 h 6367455"/>
                <a:gd name="connsiteX5919" fmla="*/ 2601394 w 6891715"/>
                <a:gd name="connsiteY5919" fmla="*/ 3364538 h 6367455"/>
                <a:gd name="connsiteX5920" fmla="*/ 2589910 w 6891715"/>
                <a:gd name="connsiteY5920" fmla="*/ 3350885 h 6367455"/>
                <a:gd name="connsiteX5921" fmla="*/ 2585444 w 6891715"/>
                <a:gd name="connsiteY5921" fmla="*/ 3365808 h 6367455"/>
                <a:gd name="connsiteX5922" fmla="*/ 2574917 w 6891715"/>
                <a:gd name="connsiteY5922" fmla="*/ 3368983 h 6367455"/>
                <a:gd name="connsiteX5923" fmla="*/ 2595014 w 6891715"/>
                <a:gd name="connsiteY5923" fmla="*/ 3377237 h 6367455"/>
                <a:gd name="connsiteX5924" fmla="*/ 2582573 w 6891715"/>
                <a:gd name="connsiteY5924" fmla="*/ 3389937 h 6367455"/>
                <a:gd name="connsiteX5925" fmla="*/ 2569813 w 6891715"/>
                <a:gd name="connsiteY5925" fmla="*/ 3402954 h 6367455"/>
                <a:gd name="connsiteX5926" fmla="*/ 2585763 w 6891715"/>
                <a:gd name="connsiteY5926" fmla="*/ 3402637 h 6367455"/>
                <a:gd name="connsiteX5927" fmla="*/ 2588953 w 6891715"/>
                <a:gd name="connsiteY5927" fmla="*/ 3413114 h 6367455"/>
                <a:gd name="connsiteX5928" fmla="*/ 2577788 w 6891715"/>
                <a:gd name="connsiteY5928" fmla="*/ 3423909 h 6367455"/>
                <a:gd name="connsiteX5929" fmla="*/ 2575874 w 6891715"/>
                <a:gd name="connsiteY5929" fmla="*/ 3453119 h 6367455"/>
                <a:gd name="connsiteX5930" fmla="*/ 2562157 w 6891715"/>
                <a:gd name="connsiteY5930" fmla="*/ 3465819 h 6367455"/>
                <a:gd name="connsiteX5931" fmla="*/ 2563114 w 6891715"/>
                <a:gd name="connsiteY5931" fmla="*/ 3482964 h 6367455"/>
                <a:gd name="connsiteX5932" fmla="*/ 2585444 w 6891715"/>
                <a:gd name="connsiteY5932" fmla="*/ 3482964 h 6367455"/>
                <a:gd name="connsiteX5933" fmla="*/ 2587996 w 6891715"/>
                <a:gd name="connsiteY5933" fmla="*/ 3499474 h 6367455"/>
                <a:gd name="connsiteX5934" fmla="*/ 2580659 w 6891715"/>
                <a:gd name="connsiteY5934" fmla="*/ 3508999 h 6367455"/>
                <a:gd name="connsiteX5935" fmla="*/ 2566623 w 6891715"/>
                <a:gd name="connsiteY5935" fmla="*/ 3502967 h 6367455"/>
                <a:gd name="connsiteX5936" fmla="*/ 2560243 w 6891715"/>
                <a:gd name="connsiteY5936" fmla="*/ 3513762 h 6367455"/>
                <a:gd name="connsiteX5937" fmla="*/ 2567491 w 6891715"/>
                <a:gd name="connsiteY5937" fmla="*/ 3516467 h 6367455"/>
                <a:gd name="connsiteX5938" fmla="*/ 2568100 w 6891715"/>
                <a:gd name="connsiteY5938" fmla="*/ 3516283 h 6367455"/>
                <a:gd name="connsiteX5939" fmla="*/ 2562070 w 6891715"/>
                <a:gd name="connsiteY5939" fmla="*/ 3526755 h 6367455"/>
                <a:gd name="connsiteX5940" fmla="*/ 2582699 w 6891715"/>
                <a:gd name="connsiteY5940" fmla="*/ 3515014 h 6367455"/>
                <a:gd name="connsiteX5941" fmla="*/ 2599838 w 6891715"/>
                <a:gd name="connsiteY5941" fmla="*/ 3521043 h 6367455"/>
                <a:gd name="connsiteX5942" fmla="*/ 2608407 w 6891715"/>
                <a:gd name="connsiteY5942" fmla="*/ 3520091 h 6367455"/>
                <a:gd name="connsiteX5943" fmla="*/ 2614755 w 6891715"/>
                <a:gd name="connsiteY5943" fmla="*/ 3530563 h 6367455"/>
                <a:gd name="connsiteX5944" fmla="*/ 2615707 w 6891715"/>
                <a:gd name="connsiteY5944" fmla="*/ 3540083 h 6367455"/>
                <a:gd name="connsiteX5945" fmla="*/ 2613803 w 6891715"/>
                <a:gd name="connsiteY5945" fmla="*/ 3551507 h 6367455"/>
                <a:gd name="connsiteX5946" fmla="*/ 2601108 w 6891715"/>
                <a:gd name="connsiteY5946" fmla="*/ 3567373 h 6367455"/>
                <a:gd name="connsiteX5947" fmla="*/ 2625546 w 6891715"/>
                <a:gd name="connsiteY5947" fmla="*/ 3572768 h 6367455"/>
                <a:gd name="connsiteX5948" fmla="*/ 2632211 w 6891715"/>
                <a:gd name="connsiteY5948" fmla="*/ 3589268 h 6367455"/>
                <a:gd name="connsiteX5949" fmla="*/ 2641415 w 6891715"/>
                <a:gd name="connsiteY5949" fmla="*/ 3572450 h 6367455"/>
                <a:gd name="connsiteX5950" fmla="*/ 2656332 w 6891715"/>
                <a:gd name="connsiteY5950" fmla="*/ 3581970 h 6367455"/>
                <a:gd name="connsiteX5951" fmla="*/ 2676645 w 6891715"/>
                <a:gd name="connsiteY5951" fmla="*/ 3598471 h 6367455"/>
                <a:gd name="connsiteX5952" fmla="*/ 2687118 w 6891715"/>
                <a:gd name="connsiteY5952" fmla="*/ 3589903 h 6367455"/>
                <a:gd name="connsiteX5953" fmla="*/ 2716952 w 6891715"/>
                <a:gd name="connsiteY5953" fmla="*/ 3583239 h 6367455"/>
                <a:gd name="connsiteX5954" fmla="*/ 2718857 w 6891715"/>
                <a:gd name="connsiteY5954" fmla="*/ 3591807 h 6367455"/>
                <a:gd name="connsiteX5955" fmla="*/ 2705527 w 6891715"/>
                <a:gd name="connsiteY5955" fmla="*/ 3618462 h 6367455"/>
                <a:gd name="connsiteX5956" fmla="*/ 2698227 w 6891715"/>
                <a:gd name="connsiteY5956" fmla="*/ 3624809 h 6367455"/>
                <a:gd name="connsiteX5957" fmla="*/ 2683310 w 6891715"/>
                <a:gd name="connsiteY5957" fmla="*/ 3633059 h 6367455"/>
                <a:gd name="connsiteX5958" fmla="*/ 2687753 w 6891715"/>
                <a:gd name="connsiteY5958" fmla="*/ 3662571 h 6367455"/>
                <a:gd name="connsiteX5959" fmla="*/ 2695370 w 6891715"/>
                <a:gd name="connsiteY5959" fmla="*/ 3664792 h 6367455"/>
                <a:gd name="connsiteX5960" fmla="*/ 2708066 w 6891715"/>
                <a:gd name="connsiteY5960" fmla="*/ 3651782 h 6367455"/>
                <a:gd name="connsiteX5961" fmla="*/ 2732187 w 6891715"/>
                <a:gd name="connsiteY5961" fmla="*/ 3647339 h 6367455"/>
                <a:gd name="connsiteX5962" fmla="*/ 2758530 w 6891715"/>
                <a:gd name="connsiteY5962" fmla="*/ 3660032 h 6367455"/>
                <a:gd name="connsiteX5963" fmla="*/ 2754404 w 6891715"/>
                <a:gd name="connsiteY5963" fmla="*/ 3641945 h 6367455"/>
                <a:gd name="connsiteX5964" fmla="*/ 2768051 w 6891715"/>
                <a:gd name="connsiteY5964" fmla="*/ 3643214 h 6367455"/>
                <a:gd name="connsiteX5965" fmla="*/ 2768686 w 6891715"/>
                <a:gd name="connsiteY5965" fmla="*/ 3631473 h 6367455"/>
                <a:gd name="connsiteX5966" fmla="*/ 2805820 w 6891715"/>
                <a:gd name="connsiteY5966" fmla="*/ 3609895 h 6367455"/>
                <a:gd name="connsiteX5967" fmla="*/ 2817563 w 6891715"/>
                <a:gd name="connsiteY5967" fmla="*/ 3614020 h 6367455"/>
                <a:gd name="connsiteX5968" fmla="*/ 2814389 w 6891715"/>
                <a:gd name="connsiteY5968" fmla="*/ 3622588 h 6367455"/>
                <a:gd name="connsiteX5969" fmla="*/ 2828989 w 6891715"/>
                <a:gd name="connsiteY5969" fmla="*/ 3614020 h 6367455"/>
                <a:gd name="connsiteX5970" fmla="*/ 2832162 w 6891715"/>
                <a:gd name="connsiteY5970" fmla="*/ 3598154 h 6367455"/>
                <a:gd name="connsiteX5971" fmla="*/ 2850888 w 6891715"/>
                <a:gd name="connsiteY5971" fmla="*/ 3576893 h 6367455"/>
                <a:gd name="connsiteX5972" fmla="*/ 2881674 w 6891715"/>
                <a:gd name="connsiteY5972" fmla="*/ 3576575 h 6367455"/>
                <a:gd name="connsiteX5973" fmla="*/ 2881674 w 6891715"/>
                <a:gd name="connsiteY5973" fmla="*/ 3581970 h 6367455"/>
                <a:gd name="connsiteX5974" fmla="*/ 2859457 w 6891715"/>
                <a:gd name="connsiteY5974" fmla="*/ 3581335 h 6367455"/>
                <a:gd name="connsiteX5975" fmla="*/ 2855331 w 6891715"/>
                <a:gd name="connsiteY5975" fmla="*/ 3595615 h 6367455"/>
                <a:gd name="connsiteX5976" fmla="*/ 2845810 w 6891715"/>
                <a:gd name="connsiteY5976" fmla="*/ 3601010 h 6367455"/>
                <a:gd name="connsiteX5977" fmla="*/ 2847079 w 6891715"/>
                <a:gd name="connsiteY5977" fmla="*/ 3608308 h 6367455"/>
                <a:gd name="connsiteX5978" fmla="*/ 2854379 w 6891715"/>
                <a:gd name="connsiteY5978" fmla="*/ 3613703 h 6367455"/>
                <a:gd name="connsiteX5979" fmla="*/ 2871518 w 6891715"/>
                <a:gd name="connsiteY5979" fmla="*/ 3593711 h 6367455"/>
                <a:gd name="connsiteX5980" fmla="*/ 2890243 w 6891715"/>
                <a:gd name="connsiteY5980" fmla="*/ 3590538 h 6367455"/>
                <a:gd name="connsiteX5981" fmla="*/ 2893417 w 6891715"/>
                <a:gd name="connsiteY5981" fmla="*/ 3582922 h 6367455"/>
                <a:gd name="connsiteX5982" fmla="*/ 2899765 w 6891715"/>
                <a:gd name="connsiteY5982" fmla="*/ 3580383 h 6367455"/>
                <a:gd name="connsiteX5983" fmla="*/ 2913412 w 6891715"/>
                <a:gd name="connsiteY5983" fmla="*/ 3595298 h 6367455"/>
                <a:gd name="connsiteX5984" fmla="*/ 2926425 w 6891715"/>
                <a:gd name="connsiteY5984" fmla="*/ 3613068 h 6367455"/>
                <a:gd name="connsiteX5985" fmla="*/ 2931821 w 6891715"/>
                <a:gd name="connsiteY5985" fmla="*/ 3619414 h 6367455"/>
                <a:gd name="connsiteX5986" fmla="*/ 2941342 w 6891715"/>
                <a:gd name="connsiteY5986" fmla="*/ 3618462 h 6367455"/>
                <a:gd name="connsiteX5987" fmla="*/ 2949911 w 6891715"/>
                <a:gd name="connsiteY5987" fmla="*/ 3630838 h 6367455"/>
                <a:gd name="connsiteX5988" fmla="*/ 2953085 w 6891715"/>
                <a:gd name="connsiteY5988" fmla="*/ 3623222 h 6367455"/>
                <a:gd name="connsiteX5989" fmla="*/ 2964828 w 6891715"/>
                <a:gd name="connsiteY5989" fmla="*/ 3624492 h 6367455"/>
                <a:gd name="connsiteX5990" fmla="*/ 2968954 w 6891715"/>
                <a:gd name="connsiteY5990" fmla="*/ 3637185 h 6367455"/>
                <a:gd name="connsiteX5991" fmla="*/ 2976572 w 6891715"/>
                <a:gd name="connsiteY5991" fmla="*/ 3640041 h 6367455"/>
                <a:gd name="connsiteX5992" fmla="*/ 2969907 w 6891715"/>
                <a:gd name="connsiteY5992" fmla="*/ 3643214 h 6367455"/>
                <a:gd name="connsiteX5993" fmla="*/ 2980698 w 6891715"/>
                <a:gd name="connsiteY5993" fmla="*/ 3654638 h 6367455"/>
                <a:gd name="connsiteX5994" fmla="*/ 2976572 w 6891715"/>
                <a:gd name="connsiteY5994" fmla="*/ 3663205 h 6367455"/>
                <a:gd name="connsiteX5995" fmla="*/ 2967368 w 6891715"/>
                <a:gd name="connsiteY5995" fmla="*/ 3668600 h 6367455"/>
                <a:gd name="connsiteX5996" fmla="*/ 2996884 w 6891715"/>
                <a:gd name="connsiteY5996" fmla="*/ 3682880 h 6367455"/>
                <a:gd name="connsiteX5997" fmla="*/ 3010849 w 6891715"/>
                <a:gd name="connsiteY5997" fmla="*/ 3681928 h 6367455"/>
                <a:gd name="connsiteX5998" fmla="*/ 3020370 w 6891715"/>
                <a:gd name="connsiteY5998" fmla="*/ 3682562 h 6367455"/>
                <a:gd name="connsiteX5999" fmla="*/ 3025449 w 6891715"/>
                <a:gd name="connsiteY5999" fmla="*/ 3695255 h 6367455"/>
                <a:gd name="connsiteX6000" fmla="*/ 3034018 w 6891715"/>
                <a:gd name="connsiteY6000" fmla="*/ 3687957 h 6367455"/>
                <a:gd name="connsiteX6001" fmla="*/ 3042587 w 6891715"/>
                <a:gd name="connsiteY6001" fmla="*/ 3696525 h 6367455"/>
                <a:gd name="connsiteX6002" fmla="*/ 3047983 w 6891715"/>
                <a:gd name="connsiteY6002" fmla="*/ 3697477 h 6367455"/>
                <a:gd name="connsiteX6003" fmla="*/ 3048253 w 6891715"/>
                <a:gd name="connsiteY6003" fmla="*/ 3697418 h 6367455"/>
                <a:gd name="connsiteX6004" fmla="*/ 3053010 w 6891715"/>
                <a:gd name="connsiteY6004" fmla="*/ 3686615 h 6367455"/>
                <a:gd name="connsiteX6005" fmla="*/ 3058403 w 6891715"/>
                <a:gd name="connsiteY6005" fmla="*/ 3678990 h 6367455"/>
                <a:gd name="connsiteX6006" fmla="*/ 3051107 w 6891715"/>
                <a:gd name="connsiteY6006" fmla="*/ 3676130 h 6367455"/>
                <a:gd name="connsiteX6007" fmla="*/ 3044446 w 6891715"/>
                <a:gd name="connsiteY6007" fmla="*/ 3662468 h 6367455"/>
                <a:gd name="connsiteX6008" fmla="*/ 3053010 w 6891715"/>
                <a:gd name="connsiteY6008" fmla="*/ 3651665 h 6367455"/>
                <a:gd name="connsiteX6009" fmla="*/ 3065698 w 6891715"/>
                <a:gd name="connsiteY6009" fmla="*/ 3656113 h 6367455"/>
                <a:gd name="connsiteX6010" fmla="*/ 3076165 w 6891715"/>
                <a:gd name="connsiteY6010" fmla="*/ 3645310 h 6367455"/>
                <a:gd name="connsiteX6011" fmla="*/ 3086632 w 6891715"/>
                <a:gd name="connsiteY6011" fmla="*/ 3630695 h 6367455"/>
                <a:gd name="connsiteX6012" fmla="*/ 3141504 w 6891715"/>
                <a:gd name="connsiteY6012" fmla="*/ 3610996 h 6367455"/>
                <a:gd name="connsiteX6013" fmla="*/ 3188765 w 6891715"/>
                <a:gd name="connsiteY6013" fmla="*/ 3602099 h 6367455"/>
                <a:gd name="connsiteX6014" fmla="*/ 3213822 w 6891715"/>
                <a:gd name="connsiteY6014" fmla="*/ 3577316 h 6367455"/>
                <a:gd name="connsiteX6015" fmla="*/ 3238880 w 6891715"/>
                <a:gd name="connsiteY6015" fmla="*/ 3549991 h 6367455"/>
                <a:gd name="connsiteX6016" fmla="*/ 3272818 w 6891715"/>
                <a:gd name="connsiteY6016" fmla="*/ 3544590 h 6367455"/>
                <a:gd name="connsiteX6017" fmla="*/ 3302317 w 6891715"/>
                <a:gd name="connsiteY6017" fmla="*/ 3522031 h 6367455"/>
                <a:gd name="connsiteX6018" fmla="*/ 3339110 w 6891715"/>
                <a:gd name="connsiteY6018" fmla="*/ 3514088 h 6367455"/>
                <a:gd name="connsiteX6019" fmla="*/ 3386687 w 6891715"/>
                <a:gd name="connsiteY6019" fmla="*/ 3502014 h 6367455"/>
                <a:gd name="connsiteX6020" fmla="*/ 3430776 w 6891715"/>
                <a:gd name="connsiteY6020" fmla="*/ 3504873 h 6367455"/>
                <a:gd name="connsiteX6021" fmla="*/ 3456785 w 6891715"/>
                <a:gd name="connsiteY6021" fmla="*/ 3522666 h 6367455"/>
                <a:gd name="connsiteX6022" fmla="*/ 3463129 w 6891715"/>
                <a:gd name="connsiteY6022" fmla="*/ 3542683 h 6367455"/>
                <a:gd name="connsiteX6023" fmla="*/ 3461860 w 6891715"/>
                <a:gd name="connsiteY6023" fmla="*/ 3548085 h 6367455"/>
                <a:gd name="connsiteX6024" fmla="*/ 3456785 w 6891715"/>
                <a:gd name="connsiteY6024" fmla="*/ 3538553 h 6367455"/>
                <a:gd name="connsiteX6025" fmla="*/ 3446001 w 6891715"/>
                <a:gd name="connsiteY6025" fmla="*/ 3522031 h 6367455"/>
                <a:gd name="connsiteX6026" fmla="*/ 3437754 w 6891715"/>
                <a:gd name="connsiteY6026" fmla="*/ 3516629 h 6367455"/>
                <a:gd name="connsiteX6027" fmla="*/ 3427921 w 6891715"/>
                <a:gd name="connsiteY6027" fmla="*/ 3526161 h 6367455"/>
                <a:gd name="connsiteX6028" fmla="*/ 3431093 w 6891715"/>
                <a:gd name="connsiteY6028" fmla="*/ 3542048 h 6367455"/>
                <a:gd name="connsiteX6029" fmla="*/ 3434899 w 6891715"/>
                <a:gd name="connsiteY6029" fmla="*/ 3563971 h 6367455"/>
                <a:gd name="connsiteX6030" fmla="*/ 3458054 w 6891715"/>
                <a:gd name="connsiteY6030" fmla="*/ 3574139 h 6367455"/>
                <a:gd name="connsiteX6031" fmla="*/ 3465666 w 6891715"/>
                <a:gd name="connsiteY6031" fmla="*/ 3582718 h 6367455"/>
                <a:gd name="connsiteX6032" fmla="*/ 3486600 w 6891715"/>
                <a:gd name="connsiteY6032" fmla="*/ 3581447 h 6367455"/>
                <a:gd name="connsiteX6033" fmla="*/ 3509120 w 6891715"/>
                <a:gd name="connsiteY6033" fmla="*/ 3573821 h 6367455"/>
                <a:gd name="connsiteX6034" fmla="*/ 3545596 w 6891715"/>
                <a:gd name="connsiteY6034" fmla="*/ 3546178 h 6367455"/>
                <a:gd name="connsiteX6035" fmla="*/ 3551623 w 6891715"/>
                <a:gd name="connsiteY6035" fmla="*/ 3527115 h 6367455"/>
                <a:gd name="connsiteX6036" fmla="*/ 3556063 w 6891715"/>
                <a:gd name="connsiteY6036" fmla="*/ 3529339 h 6367455"/>
                <a:gd name="connsiteX6037" fmla="*/ 3553843 w 6891715"/>
                <a:gd name="connsiteY6037" fmla="*/ 3545861 h 6367455"/>
                <a:gd name="connsiteX6038" fmla="*/ 3537350 w 6891715"/>
                <a:gd name="connsiteY6038" fmla="*/ 3563018 h 6367455"/>
                <a:gd name="connsiteX6039" fmla="*/ 3512292 w 6891715"/>
                <a:gd name="connsiteY6039" fmla="*/ 3580176 h 6367455"/>
                <a:gd name="connsiteX6040" fmla="*/ 3500556 w 6891715"/>
                <a:gd name="connsiteY6040" fmla="*/ 3581447 h 6367455"/>
                <a:gd name="connsiteX6041" fmla="*/ 3506900 w 6891715"/>
                <a:gd name="connsiteY6041" fmla="*/ 3602099 h 6367455"/>
                <a:gd name="connsiteX6042" fmla="*/ 3515464 w 6891715"/>
                <a:gd name="connsiteY6042" fmla="*/ 3595744 h 6367455"/>
                <a:gd name="connsiteX6043" fmla="*/ 3533226 w 6891715"/>
                <a:gd name="connsiteY6043" fmla="*/ 3583035 h 6367455"/>
                <a:gd name="connsiteX6044" fmla="*/ 3547817 w 6891715"/>
                <a:gd name="connsiteY6044" fmla="*/ 3570008 h 6367455"/>
                <a:gd name="connsiteX6045" fmla="*/ 3548486 w 6891715"/>
                <a:gd name="connsiteY6045" fmla="*/ 3570035 h 6367455"/>
                <a:gd name="connsiteX6046" fmla="*/ 3560714 w 6891715"/>
                <a:gd name="connsiteY6046" fmla="*/ 3555040 h 6367455"/>
                <a:gd name="connsiteX6047" fmla="*/ 3566741 w 6891715"/>
                <a:gd name="connsiteY6047" fmla="*/ 3539165 h 6367455"/>
                <a:gd name="connsiteX6048" fmla="*/ 3585771 w 6891715"/>
                <a:gd name="connsiteY6048" fmla="*/ 3539165 h 6367455"/>
                <a:gd name="connsiteX6049" fmla="*/ 3609241 w 6891715"/>
                <a:gd name="connsiteY6049" fmla="*/ 3538847 h 6367455"/>
                <a:gd name="connsiteX6050" fmla="*/ 3606704 w 6891715"/>
                <a:gd name="connsiteY6050" fmla="*/ 3518845 h 6367455"/>
                <a:gd name="connsiteX6051" fmla="*/ 3596555 w 6891715"/>
                <a:gd name="connsiteY6051" fmla="*/ 3527417 h 6367455"/>
                <a:gd name="connsiteX6052" fmla="*/ 3585771 w 6891715"/>
                <a:gd name="connsiteY6052" fmla="*/ 3521067 h 6367455"/>
                <a:gd name="connsiteX6053" fmla="*/ 3578159 w 6891715"/>
                <a:gd name="connsiteY6053" fmla="*/ 3514717 h 6367455"/>
                <a:gd name="connsiteX6054" fmla="*/ 3562617 w 6891715"/>
                <a:gd name="connsiteY6054" fmla="*/ 3528370 h 6367455"/>
                <a:gd name="connsiteX6055" fmla="*/ 3556274 w 6891715"/>
                <a:gd name="connsiteY6055" fmla="*/ 3522655 h 6367455"/>
                <a:gd name="connsiteX6056" fmla="*/ 3566424 w 6891715"/>
                <a:gd name="connsiteY6056" fmla="*/ 3510907 h 6367455"/>
                <a:gd name="connsiteX6057" fmla="*/ 3567375 w 6891715"/>
                <a:gd name="connsiteY6057" fmla="*/ 3495032 h 6367455"/>
                <a:gd name="connsiteX6058" fmla="*/ 3567375 w 6891715"/>
                <a:gd name="connsiteY6058" fmla="*/ 3487412 h 6367455"/>
                <a:gd name="connsiteX6059" fmla="*/ 3575939 w 6891715"/>
                <a:gd name="connsiteY6059" fmla="*/ 3481062 h 6367455"/>
                <a:gd name="connsiteX6060" fmla="*/ 3586722 w 6891715"/>
                <a:gd name="connsiteY6060" fmla="*/ 3486460 h 6367455"/>
                <a:gd name="connsiteX6061" fmla="*/ 3611779 w 6891715"/>
                <a:gd name="connsiteY6061" fmla="*/ 3480745 h 6367455"/>
                <a:gd name="connsiteX6062" fmla="*/ 3634932 w 6891715"/>
                <a:gd name="connsiteY6062" fmla="*/ 3463917 h 6367455"/>
                <a:gd name="connsiteX6063" fmla="*/ 3654914 w 6891715"/>
                <a:gd name="connsiteY6063" fmla="*/ 3438200 h 6367455"/>
                <a:gd name="connsiteX6064" fmla="*/ 3667283 w 6891715"/>
                <a:gd name="connsiteY6064" fmla="*/ 3406449 h 6367455"/>
                <a:gd name="connsiteX6065" fmla="*/ 3670138 w 6891715"/>
                <a:gd name="connsiteY6065" fmla="*/ 3375969 h 6367455"/>
                <a:gd name="connsiteX6066" fmla="*/ 3668869 w 6891715"/>
                <a:gd name="connsiteY6066" fmla="*/ 3359142 h 6367455"/>
                <a:gd name="connsiteX6067" fmla="*/ 3678384 w 6891715"/>
                <a:gd name="connsiteY6067" fmla="*/ 3375969 h 6367455"/>
                <a:gd name="connsiteX6068" fmla="*/ 3674578 w 6891715"/>
                <a:gd name="connsiteY6068" fmla="*/ 3399147 h 6367455"/>
                <a:gd name="connsiteX6069" fmla="*/ 3669186 w 6891715"/>
                <a:gd name="connsiteY6069" fmla="*/ 3428675 h 6367455"/>
                <a:gd name="connsiteX6070" fmla="*/ 3653645 w 6891715"/>
                <a:gd name="connsiteY6070" fmla="*/ 3454392 h 6367455"/>
                <a:gd name="connsiteX6071" fmla="*/ 3630809 w 6891715"/>
                <a:gd name="connsiteY6071" fmla="*/ 3477570 h 6367455"/>
                <a:gd name="connsiteX6072" fmla="*/ 3645716 w 6891715"/>
                <a:gd name="connsiteY6072" fmla="*/ 3486777 h 6367455"/>
                <a:gd name="connsiteX6073" fmla="*/ 3655231 w 6891715"/>
                <a:gd name="connsiteY6073" fmla="*/ 3484555 h 6367455"/>
                <a:gd name="connsiteX6074" fmla="*/ 3666966 w 6891715"/>
                <a:gd name="connsiteY6074" fmla="*/ 3492810 h 6367455"/>
                <a:gd name="connsiteX6075" fmla="*/ 3674261 w 6891715"/>
                <a:gd name="connsiteY6075" fmla="*/ 3493762 h 6367455"/>
                <a:gd name="connsiteX6076" fmla="*/ 3685996 w 6891715"/>
                <a:gd name="connsiteY6076" fmla="*/ 3483285 h 6367455"/>
                <a:gd name="connsiteX6077" fmla="*/ 3685679 w 6891715"/>
                <a:gd name="connsiteY6077" fmla="*/ 3440105 h 6367455"/>
                <a:gd name="connsiteX6078" fmla="*/ 3704392 w 6891715"/>
                <a:gd name="connsiteY6078" fmla="*/ 3434707 h 6367455"/>
                <a:gd name="connsiteX6079" fmla="*/ 3704870 w 6891715"/>
                <a:gd name="connsiteY6079" fmla="*/ 3434453 h 6367455"/>
                <a:gd name="connsiteX6080" fmla="*/ 3687725 w 6891715"/>
                <a:gd name="connsiteY6080" fmla="*/ 3417674 h 6367455"/>
                <a:gd name="connsiteX6081" fmla="*/ 3695980 w 6891715"/>
                <a:gd name="connsiteY6081" fmla="*/ 3386333 h 6367455"/>
                <a:gd name="connsiteX6082" fmla="*/ 3693757 w 6891715"/>
                <a:gd name="connsiteY6082" fmla="*/ 3363862 h 6367455"/>
                <a:gd name="connsiteX6083" fmla="*/ 3677565 w 6891715"/>
                <a:gd name="connsiteY6083" fmla="*/ 3340116 h 6367455"/>
                <a:gd name="connsiteX6084" fmla="*/ 3675025 w 6891715"/>
                <a:gd name="connsiteY6084" fmla="*/ 3289461 h 6367455"/>
                <a:gd name="connsiteX6085" fmla="*/ 3674090 w 6891715"/>
                <a:gd name="connsiteY6085" fmla="*/ 3289477 h 6367455"/>
                <a:gd name="connsiteX6086" fmla="*/ 3655659 w 6891715"/>
                <a:gd name="connsiteY6086" fmla="*/ 3250015 h 6367455"/>
                <a:gd name="connsiteX6087" fmla="*/ 3654388 w 6891715"/>
                <a:gd name="connsiteY6087" fmla="*/ 3204505 h 6367455"/>
                <a:gd name="connsiteX6088" fmla="*/ 3668688 w 6891715"/>
                <a:gd name="connsiteY6088" fmla="*/ 3170454 h 6367455"/>
                <a:gd name="connsiteX6089" fmla="*/ 3696652 w 6891715"/>
                <a:gd name="connsiteY6089" fmla="*/ 3126857 h 6367455"/>
                <a:gd name="connsiteX6090" fmla="*/ 3697606 w 6891715"/>
                <a:gd name="connsiteY6090" fmla="*/ 3085805 h 6367455"/>
                <a:gd name="connsiteX6091" fmla="*/ 3709046 w 6891715"/>
                <a:gd name="connsiteY6091" fmla="*/ 3063529 h 6367455"/>
                <a:gd name="connsiteX6092" fmla="*/ 3745590 w 6891715"/>
                <a:gd name="connsiteY6092" fmla="*/ 3029479 h 6367455"/>
                <a:gd name="connsiteX6093" fmla="*/ 3771013 w 6891715"/>
                <a:gd name="connsiteY6093" fmla="*/ 3028842 h 6367455"/>
                <a:gd name="connsiteX6094" fmla="*/ 3796753 w 6891715"/>
                <a:gd name="connsiteY6094" fmla="*/ 3017386 h 6367455"/>
                <a:gd name="connsiteX6095" fmla="*/ 3810100 w 6891715"/>
                <a:gd name="connsiteY6095" fmla="*/ 3007203 h 6367455"/>
                <a:gd name="connsiteX6096" fmla="*/ 3815502 w 6891715"/>
                <a:gd name="connsiteY6096" fmla="*/ 3012612 h 6367455"/>
                <a:gd name="connsiteX6097" fmla="*/ 3816773 w 6891715"/>
                <a:gd name="connsiteY6097" fmla="*/ 3032979 h 6367455"/>
                <a:gd name="connsiteX6098" fmla="*/ 3826307 w 6891715"/>
                <a:gd name="connsiteY6098" fmla="*/ 3045390 h 6367455"/>
                <a:gd name="connsiteX6099" fmla="*/ 3859673 w 6891715"/>
                <a:gd name="connsiteY6099" fmla="*/ 3073712 h 6367455"/>
                <a:gd name="connsiteX6100" fmla="*/ 3854271 w 6891715"/>
                <a:gd name="connsiteY6100" fmla="*/ 3098216 h 6367455"/>
                <a:gd name="connsiteX6101" fmla="*/ 3863805 w 6891715"/>
                <a:gd name="connsiteY6101" fmla="*/ 3104262 h 6367455"/>
                <a:gd name="connsiteX6102" fmla="*/ 3860627 w 6891715"/>
                <a:gd name="connsiteY6102" fmla="*/ 3083260 h 6367455"/>
                <a:gd name="connsiteX6103" fmla="*/ 3862851 w 6891715"/>
                <a:gd name="connsiteY6103" fmla="*/ 3077850 h 6367455"/>
                <a:gd name="connsiteX6104" fmla="*/ 3872385 w 6891715"/>
                <a:gd name="connsiteY6104" fmla="*/ 3090261 h 6367455"/>
                <a:gd name="connsiteX6105" fmla="*/ 3874609 w 6891715"/>
                <a:gd name="connsiteY6105" fmla="*/ 3098853 h 6367455"/>
                <a:gd name="connsiteX6106" fmla="*/ 3877787 w 6891715"/>
                <a:gd name="connsiteY6106" fmla="*/ 3109354 h 6367455"/>
                <a:gd name="connsiteX6107" fmla="*/ 3882236 w 6891715"/>
                <a:gd name="connsiteY6107" fmla="*/ 3117628 h 6367455"/>
                <a:gd name="connsiteX6108" fmla="*/ 3891769 w 6891715"/>
                <a:gd name="connsiteY6108" fmla="*/ 3131312 h 6367455"/>
                <a:gd name="connsiteX6109" fmla="*/ 3922594 w 6891715"/>
                <a:gd name="connsiteY6109" fmla="*/ 3142768 h 6367455"/>
                <a:gd name="connsiteX6110" fmla="*/ 3948969 w 6891715"/>
                <a:gd name="connsiteY6110" fmla="*/ 3135131 h 6367455"/>
                <a:gd name="connsiteX6111" fmla="*/ 3957232 w 6891715"/>
                <a:gd name="connsiteY6111" fmla="*/ 3136085 h 6367455"/>
                <a:gd name="connsiteX6112" fmla="*/ 3960410 w 6891715"/>
                <a:gd name="connsiteY6112" fmla="*/ 3122083 h 6367455"/>
                <a:gd name="connsiteX6113" fmla="*/ 3982654 w 6891715"/>
                <a:gd name="connsiteY6113" fmla="*/ 3104262 h 6367455"/>
                <a:gd name="connsiteX6114" fmla="*/ 3985832 w 6891715"/>
                <a:gd name="connsiteY6114" fmla="*/ 3076895 h 6367455"/>
                <a:gd name="connsiteX6115" fmla="*/ 3981383 w 6891715"/>
                <a:gd name="connsiteY6115" fmla="*/ 2976653 h 6367455"/>
                <a:gd name="connsiteX6116" fmla="*/ 3982501 w 6891715"/>
                <a:gd name="connsiteY6116" fmla="*/ 2975985 h 6367455"/>
                <a:gd name="connsiteX6117" fmla="*/ 3991573 w 6891715"/>
                <a:gd name="connsiteY6117" fmla="*/ 2935037 h 6367455"/>
                <a:gd name="connsiteX6118" fmla="*/ 3999828 w 6891715"/>
                <a:gd name="connsiteY6118" fmla="*/ 2921399 h 6367455"/>
                <a:gd name="connsiteX6119" fmla="*/ 4005225 w 6891715"/>
                <a:gd name="connsiteY6119" fmla="*/ 2901414 h 6367455"/>
                <a:gd name="connsiteX6120" fmla="*/ 3997605 w 6891715"/>
                <a:gd name="connsiteY6120" fmla="*/ 2889994 h 6367455"/>
                <a:gd name="connsiteX6121" fmla="*/ 3978555 w 6891715"/>
                <a:gd name="connsiteY6121" fmla="*/ 2901414 h 6367455"/>
                <a:gd name="connsiteX6122" fmla="*/ 3973475 w 6891715"/>
                <a:gd name="connsiteY6122" fmla="*/ 2914104 h 6367455"/>
                <a:gd name="connsiteX6123" fmla="*/ 3963950 w 6891715"/>
                <a:gd name="connsiteY6123" fmla="*/ 2918545 h 6367455"/>
                <a:gd name="connsiteX6124" fmla="*/ 3940455 w 6891715"/>
                <a:gd name="connsiteY6124" fmla="*/ 2894434 h 6367455"/>
                <a:gd name="connsiteX6125" fmla="*/ 3928073 w 6891715"/>
                <a:gd name="connsiteY6125" fmla="*/ 2902364 h 6367455"/>
                <a:gd name="connsiteX6126" fmla="*/ 3921723 w 6891715"/>
                <a:gd name="connsiteY6126" fmla="*/ 2899193 h 6367455"/>
                <a:gd name="connsiteX6127" fmla="*/ 3919500 w 6891715"/>
                <a:gd name="connsiteY6127" fmla="*/ 2896020 h 6367455"/>
                <a:gd name="connsiteX6128" fmla="*/ 3916960 w 6891715"/>
                <a:gd name="connsiteY6128" fmla="*/ 2868741 h 6367455"/>
                <a:gd name="connsiteX6129" fmla="*/ 3900133 w 6891715"/>
                <a:gd name="connsiteY6129" fmla="*/ 2852882 h 6367455"/>
                <a:gd name="connsiteX6130" fmla="*/ 3898545 w 6891715"/>
                <a:gd name="connsiteY6130" fmla="*/ 2845269 h 6367455"/>
                <a:gd name="connsiteX6131" fmla="*/ 3912515 w 6891715"/>
                <a:gd name="connsiteY6131" fmla="*/ 2834801 h 6367455"/>
                <a:gd name="connsiteX6132" fmla="*/ 3932518 w 6891715"/>
                <a:gd name="connsiteY6132" fmla="*/ 2828459 h 6367455"/>
                <a:gd name="connsiteX6133" fmla="*/ 3930295 w 6891715"/>
                <a:gd name="connsiteY6133" fmla="*/ 2824018 h 6367455"/>
                <a:gd name="connsiteX6134" fmla="*/ 3908070 w 6891715"/>
                <a:gd name="connsiteY6134" fmla="*/ 2817036 h 6367455"/>
                <a:gd name="connsiteX6135" fmla="*/ 3901403 w 6891715"/>
                <a:gd name="connsiteY6135" fmla="*/ 2808469 h 6367455"/>
                <a:gd name="connsiteX6136" fmla="*/ 3902355 w 6891715"/>
                <a:gd name="connsiteY6136" fmla="*/ 2786583 h 6367455"/>
                <a:gd name="connsiteX6137" fmla="*/ 3911880 w 6891715"/>
                <a:gd name="connsiteY6137" fmla="*/ 2779921 h 6367455"/>
                <a:gd name="connsiteX6138" fmla="*/ 3895688 w 6891715"/>
                <a:gd name="connsiteY6138" fmla="*/ 2767550 h 6367455"/>
                <a:gd name="connsiteX6139" fmla="*/ 3898863 w 6891715"/>
                <a:gd name="connsiteY6139" fmla="*/ 2748515 h 6367455"/>
                <a:gd name="connsiteX6140" fmla="*/ 3935693 w 6891715"/>
                <a:gd name="connsiteY6140" fmla="*/ 2730435 h 6367455"/>
                <a:gd name="connsiteX6141" fmla="*/ 3953790 w 6891715"/>
                <a:gd name="connsiteY6141" fmla="*/ 2723772 h 6367455"/>
                <a:gd name="connsiteX6142" fmla="*/ 3954425 w 6891715"/>
                <a:gd name="connsiteY6142" fmla="*/ 2708229 h 6367455"/>
                <a:gd name="connsiteX6143" fmla="*/ 3974745 w 6891715"/>
                <a:gd name="connsiteY6143" fmla="*/ 2704740 h 6367455"/>
                <a:gd name="connsiteX6144" fmla="*/ 3988398 w 6891715"/>
                <a:gd name="connsiteY6144" fmla="*/ 2696176 h 6367455"/>
                <a:gd name="connsiteX6145" fmla="*/ 4018878 w 6891715"/>
                <a:gd name="connsiteY6145" fmla="*/ 2695858 h 6367455"/>
                <a:gd name="connsiteX6146" fmla="*/ 4031578 w 6891715"/>
                <a:gd name="connsiteY6146" fmla="*/ 2681900 h 6367455"/>
                <a:gd name="connsiteX6147" fmla="*/ 4043325 w 6891715"/>
                <a:gd name="connsiteY6147" fmla="*/ 2689514 h 6367455"/>
                <a:gd name="connsiteX6148" fmla="*/ 4051898 w 6891715"/>
                <a:gd name="connsiteY6148" fmla="*/ 2686343 h 6367455"/>
                <a:gd name="connsiteX6149" fmla="*/ 4094125 w 6891715"/>
                <a:gd name="connsiteY6149" fmla="*/ 2683804 h 6367455"/>
                <a:gd name="connsiteX6150" fmla="*/ 4084283 w 6891715"/>
                <a:gd name="connsiteY6150" fmla="*/ 2673338 h 6367455"/>
                <a:gd name="connsiteX6151" fmla="*/ 4090633 w 6891715"/>
                <a:gd name="connsiteY6151" fmla="*/ 2665722 h 6367455"/>
                <a:gd name="connsiteX6152" fmla="*/ 4100158 w 6891715"/>
                <a:gd name="connsiteY6152" fmla="*/ 2670164 h 6367455"/>
                <a:gd name="connsiteX6153" fmla="*/ 4106508 w 6891715"/>
                <a:gd name="connsiteY6153" fmla="*/ 2664770 h 6367455"/>
                <a:gd name="connsiteX6154" fmla="*/ 4121431 w 6891715"/>
                <a:gd name="connsiteY6154" fmla="*/ 2670800 h 6367455"/>
                <a:gd name="connsiteX6155" fmla="*/ 4137306 w 6891715"/>
                <a:gd name="connsiteY6155" fmla="*/ 2662232 h 6367455"/>
                <a:gd name="connsiteX6156" fmla="*/ 4172548 w 6891715"/>
                <a:gd name="connsiteY6156" fmla="*/ 2675557 h 6367455"/>
                <a:gd name="connsiteX6157" fmla="*/ 4198583 w 6891715"/>
                <a:gd name="connsiteY6157" fmla="*/ 2678411 h 6367455"/>
                <a:gd name="connsiteX6158" fmla="*/ 4233826 w 6891715"/>
                <a:gd name="connsiteY6158" fmla="*/ 2701568 h 6367455"/>
                <a:gd name="connsiteX6159" fmla="*/ 4281451 w 6891715"/>
                <a:gd name="connsiteY6159" fmla="*/ 2699030 h 6367455"/>
                <a:gd name="connsiteX6160" fmla="*/ 4298278 w 6891715"/>
                <a:gd name="connsiteY6160" fmla="*/ 2706010 h 6367455"/>
                <a:gd name="connsiteX6161" fmla="*/ 4304311 w 6891715"/>
                <a:gd name="connsiteY6161" fmla="*/ 2704740 h 6367455"/>
                <a:gd name="connsiteX6162" fmla="*/ 4319503 w 6891715"/>
                <a:gd name="connsiteY6162" fmla="*/ 2701170 h 6367455"/>
                <a:gd name="connsiteX6163" fmla="*/ 4319241 w 6891715"/>
                <a:gd name="connsiteY6163" fmla="*/ 2700844 h 6367455"/>
                <a:gd name="connsiteX6164" fmla="*/ 4330673 w 6891715"/>
                <a:gd name="connsiteY6164" fmla="*/ 2684654 h 6367455"/>
                <a:gd name="connsiteX6165" fmla="*/ 4340199 w 6891715"/>
                <a:gd name="connsiteY6165" fmla="*/ 2673226 h 6367455"/>
                <a:gd name="connsiteX6166" fmla="*/ 4327179 w 6891715"/>
                <a:gd name="connsiteY6166" fmla="*/ 2643387 h 6367455"/>
                <a:gd name="connsiteX6167" fmla="*/ 4338929 w 6891715"/>
                <a:gd name="connsiteY6167" fmla="*/ 2636086 h 6367455"/>
                <a:gd name="connsiteX6168" fmla="*/ 4358935 w 6891715"/>
                <a:gd name="connsiteY6168" fmla="*/ 2655767 h 6367455"/>
                <a:gd name="connsiteX6169" fmla="*/ 4370684 w 6891715"/>
                <a:gd name="connsiteY6169" fmla="*/ 2637673 h 6367455"/>
                <a:gd name="connsiteX6170" fmla="*/ 4385609 w 6891715"/>
                <a:gd name="connsiteY6170" fmla="*/ 2629102 h 6367455"/>
                <a:gd name="connsiteX6171" fmla="*/ 4403710 w 6891715"/>
                <a:gd name="connsiteY6171" fmla="*/ 2637673 h 6367455"/>
                <a:gd name="connsiteX6172" fmla="*/ 4434830 w 6891715"/>
                <a:gd name="connsiteY6172" fmla="*/ 2595137 h 6367455"/>
                <a:gd name="connsiteX6173" fmla="*/ 4447532 w 6891715"/>
                <a:gd name="connsiteY6173" fmla="*/ 2602438 h 6367455"/>
                <a:gd name="connsiteX6174" fmla="*/ 4488814 w 6891715"/>
                <a:gd name="connsiteY6174" fmla="*/ 2603073 h 6367455"/>
                <a:gd name="connsiteX6175" fmla="*/ 4533589 w 6891715"/>
                <a:gd name="connsiteY6175" fmla="*/ 2606882 h 6367455"/>
                <a:gd name="connsiteX6176" fmla="*/ 4546292 w 6891715"/>
                <a:gd name="connsiteY6176" fmla="*/ 2604978 h 6367455"/>
                <a:gd name="connsiteX6177" fmla="*/ 4545974 w 6891715"/>
                <a:gd name="connsiteY6177" fmla="*/ 2601803 h 6367455"/>
                <a:gd name="connsiteX6178" fmla="*/ 4542799 w 6891715"/>
                <a:gd name="connsiteY6178" fmla="*/ 2596406 h 6367455"/>
                <a:gd name="connsiteX6179" fmla="*/ 4551055 w 6891715"/>
                <a:gd name="connsiteY6179" fmla="*/ 2591010 h 6367455"/>
                <a:gd name="connsiteX6180" fmla="*/ 4552325 w 6891715"/>
                <a:gd name="connsiteY6180" fmla="*/ 2587835 h 6367455"/>
                <a:gd name="connsiteX6181" fmla="*/ 4513901 w 6891715"/>
                <a:gd name="connsiteY6181" fmla="*/ 2580852 h 6367455"/>
                <a:gd name="connsiteX6182" fmla="*/ 4525651 w 6891715"/>
                <a:gd name="connsiteY6182" fmla="*/ 2574503 h 6367455"/>
                <a:gd name="connsiteX6183" fmla="*/ 4517077 w 6891715"/>
                <a:gd name="connsiteY6183" fmla="*/ 2563711 h 6367455"/>
                <a:gd name="connsiteX6184" fmla="*/ 4471666 w 6891715"/>
                <a:gd name="connsiteY6184" fmla="*/ 2553870 h 6367455"/>
                <a:gd name="connsiteX6185" fmla="*/ 4444992 w 6891715"/>
                <a:gd name="connsiteY6185" fmla="*/ 2563393 h 6367455"/>
                <a:gd name="connsiteX6186" fmla="*/ 4436418 w 6891715"/>
                <a:gd name="connsiteY6186" fmla="*/ 2563393 h 6367455"/>
                <a:gd name="connsiteX6187" fmla="*/ 4401487 w 6891715"/>
                <a:gd name="connsiteY6187" fmla="*/ 2524983 h 6367455"/>
                <a:gd name="connsiteX6188" fmla="*/ 4387832 w 6891715"/>
                <a:gd name="connsiteY6188" fmla="*/ 2528158 h 6367455"/>
                <a:gd name="connsiteX6189" fmla="*/ 4373860 w 6891715"/>
                <a:gd name="connsiteY6189" fmla="*/ 2514506 h 6367455"/>
                <a:gd name="connsiteX6190" fmla="*/ 4379893 w 6891715"/>
                <a:gd name="connsiteY6190" fmla="*/ 2501808 h 6367455"/>
                <a:gd name="connsiteX6191" fmla="*/ 4369414 w 6891715"/>
                <a:gd name="connsiteY6191" fmla="*/ 2499904 h 6367455"/>
                <a:gd name="connsiteX6192" fmla="*/ 4375765 w 6891715"/>
                <a:gd name="connsiteY6192" fmla="*/ 2491335 h 6367455"/>
                <a:gd name="connsiteX6193" fmla="*/ 4396724 w 6891715"/>
                <a:gd name="connsiteY6193" fmla="*/ 2507842 h 6367455"/>
                <a:gd name="connsiteX6194" fmla="*/ 4403392 w 6891715"/>
                <a:gd name="connsiteY6194" fmla="*/ 2503713 h 6367455"/>
                <a:gd name="connsiteX6195" fmla="*/ 4391325 w 6891715"/>
                <a:gd name="connsiteY6195" fmla="*/ 2471016 h 6367455"/>
                <a:gd name="connsiteX6196" fmla="*/ 4401805 w 6891715"/>
                <a:gd name="connsiteY6196" fmla="*/ 2451021 h 6367455"/>
                <a:gd name="connsiteX6197" fmla="*/ 4397676 w 6891715"/>
                <a:gd name="connsiteY6197" fmla="*/ 2448164 h 6367455"/>
                <a:gd name="connsiteX6198" fmla="*/ 4380528 w 6891715"/>
                <a:gd name="connsiteY6198" fmla="*/ 2468480 h 6367455"/>
                <a:gd name="connsiteX6199" fmla="*/ 4359570 w 6891715"/>
                <a:gd name="connsiteY6199" fmla="*/ 2472606 h 6367455"/>
                <a:gd name="connsiteX6200" fmla="*/ 4349091 w 6891715"/>
                <a:gd name="connsiteY6200" fmla="*/ 2486252 h 6367455"/>
                <a:gd name="connsiteX6201" fmla="*/ 4327179 w 6891715"/>
                <a:gd name="connsiteY6201" fmla="*/ 2492603 h 6367455"/>
                <a:gd name="connsiteX6202" fmla="*/ 4309714 w 6891715"/>
                <a:gd name="connsiteY6202" fmla="*/ 2479268 h 6367455"/>
                <a:gd name="connsiteX6203" fmla="*/ 4297606 w 6891715"/>
                <a:gd name="connsiteY6203" fmla="*/ 2480204 h 6367455"/>
                <a:gd name="connsiteX6204" fmla="*/ 4286617 w 6891715"/>
                <a:gd name="connsiteY6204" fmla="*/ 2491790 h 6367455"/>
                <a:gd name="connsiteX6205" fmla="*/ 4260884 w 6891715"/>
                <a:gd name="connsiteY6205" fmla="*/ 2493060 h 6367455"/>
                <a:gd name="connsiteX6206" fmla="*/ 4248176 w 6891715"/>
                <a:gd name="connsiteY6206" fmla="*/ 2488934 h 6367455"/>
                <a:gd name="connsiteX6207" fmla="*/ 4217677 w 6891715"/>
                <a:gd name="connsiteY6207" fmla="*/ 2493380 h 6367455"/>
                <a:gd name="connsiteX6208" fmla="*/ 4197662 w 6891715"/>
                <a:gd name="connsiteY6208" fmla="*/ 2505443 h 6367455"/>
                <a:gd name="connsiteX6209" fmla="*/ 4175423 w 6891715"/>
                <a:gd name="connsiteY6209" fmla="*/ 2500996 h 6367455"/>
                <a:gd name="connsiteX6210" fmla="*/ 4168116 w 6891715"/>
                <a:gd name="connsiteY6210" fmla="*/ 2513693 h 6367455"/>
                <a:gd name="connsiteX6211" fmla="*/ 4140793 w 6891715"/>
                <a:gd name="connsiteY6211" fmla="*/ 2519406 h 6367455"/>
                <a:gd name="connsiteX6212" fmla="*/ 4136028 w 6891715"/>
                <a:gd name="connsiteY6212" fmla="*/ 2493060 h 6367455"/>
                <a:gd name="connsiteX6213" fmla="*/ 4129674 w 6891715"/>
                <a:gd name="connsiteY6213" fmla="*/ 2500363 h 6367455"/>
                <a:gd name="connsiteX6214" fmla="*/ 4135393 w 6891715"/>
                <a:gd name="connsiteY6214" fmla="*/ 2520675 h 6367455"/>
                <a:gd name="connsiteX6215" fmla="*/ 4122685 w 6891715"/>
                <a:gd name="connsiteY6215" fmla="*/ 2517183 h 6367455"/>
                <a:gd name="connsiteX6216" fmla="*/ 4110930 w 6891715"/>
                <a:gd name="connsiteY6216" fmla="*/ 2528926 h 6367455"/>
                <a:gd name="connsiteX6217" fmla="*/ 4100446 w 6891715"/>
                <a:gd name="connsiteY6217" fmla="*/ 2519722 h 6367455"/>
                <a:gd name="connsiteX6218" fmla="*/ 4091232 w 6891715"/>
                <a:gd name="connsiteY6218" fmla="*/ 2531465 h 6367455"/>
                <a:gd name="connsiteX6219" fmla="*/ 4071853 w 6891715"/>
                <a:gd name="connsiteY6219" fmla="*/ 2540033 h 6367455"/>
                <a:gd name="connsiteX6220" fmla="*/ 4057556 w 6891715"/>
                <a:gd name="connsiteY6220" fmla="*/ 2554947 h 6367455"/>
                <a:gd name="connsiteX6221" fmla="*/ 4033093 w 6891715"/>
                <a:gd name="connsiteY6221" fmla="*/ 2553995 h 6367455"/>
                <a:gd name="connsiteX6222" fmla="*/ 4005454 w 6891715"/>
                <a:gd name="connsiteY6222" fmla="*/ 2564786 h 6367455"/>
                <a:gd name="connsiteX6223" fmla="*/ 3997193 w 6891715"/>
                <a:gd name="connsiteY6223" fmla="*/ 2587000 h 6367455"/>
                <a:gd name="connsiteX6224" fmla="*/ 3968601 w 6891715"/>
                <a:gd name="connsiteY6224" fmla="*/ 2580018 h 6367455"/>
                <a:gd name="connsiteX6225" fmla="*/ 3940325 w 6891715"/>
                <a:gd name="connsiteY6225" fmla="*/ 2599060 h 6367455"/>
                <a:gd name="connsiteX6226" fmla="*/ 3921263 w 6891715"/>
                <a:gd name="connsiteY6226" fmla="*/ 2586682 h 6367455"/>
                <a:gd name="connsiteX6227" fmla="*/ 3913639 w 6891715"/>
                <a:gd name="connsiteY6227" fmla="*/ 2593030 h 6367455"/>
                <a:gd name="connsiteX6228" fmla="*/ 3908555 w 6891715"/>
                <a:gd name="connsiteY6228" fmla="*/ 2611121 h 6367455"/>
                <a:gd name="connsiteX6229" fmla="*/ 3893624 w 6891715"/>
                <a:gd name="connsiteY6229" fmla="*/ 2604774 h 6367455"/>
                <a:gd name="connsiteX6230" fmla="*/ 3904108 w 6891715"/>
                <a:gd name="connsiteY6230" fmla="*/ 2599378 h 6367455"/>
                <a:gd name="connsiteX6231" fmla="*/ 3907285 w 6891715"/>
                <a:gd name="connsiteY6231" fmla="*/ 2589856 h 6367455"/>
                <a:gd name="connsiteX6232" fmla="*/ 3896801 w 6891715"/>
                <a:gd name="connsiteY6232" fmla="*/ 2579699 h 6367455"/>
                <a:gd name="connsiteX6233" fmla="*/ 3872655 w 6891715"/>
                <a:gd name="connsiteY6233" fmla="*/ 2612391 h 6367455"/>
                <a:gd name="connsiteX6234" fmla="*/ 3866301 w 6891715"/>
                <a:gd name="connsiteY6234" fmla="*/ 2624133 h 6367455"/>
                <a:gd name="connsiteX6235" fmla="*/ 3845016 w 6891715"/>
                <a:gd name="connsiteY6235" fmla="*/ 2624133 h 6367455"/>
                <a:gd name="connsiteX6236" fmla="*/ 3854547 w 6891715"/>
                <a:gd name="connsiteY6236" fmla="*/ 2611439 h 6367455"/>
                <a:gd name="connsiteX6237" fmla="*/ 3867255 w 6891715"/>
                <a:gd name="connsiteY6237" fmla="*/ 2610486 h 6367455"/>
                <a:gd name="connsiteX6238" fmla="*/ 3865984 w 6891715"/>
                <a:gd name="connsiteY6238" fmla="*/ 2600647 h 6367455"/>
                <a:gd name="connsiteX6239" fmla="*/ 3858359 w 6891715"/>
                <a:gd name="connsiteY6239" fmla="*/ 2592712 h 6367455"/>
                <a:gd name="connsiteX6240" fmla="*/ 3845651 w 6891715"/>
                <a:gd name="connsiteY6240" fmla="*/ 2599060 h 6367455"/>
                <a:gd name="connsiteX6241" fmla="*/ 3830084 w 6891715"/>
                <a:gd name="connsiteY6241" fmla="*/ 2598109 h 6367455"/>
                <a:gd name="connsiteX6242" fmla="*/ 3819600 w 6891715"/>
                <a:gd name="connsiteY6242" fmla="*/ 2590809 h 6367455"/>
                <a:gd name="connsiteX6243" fmla="*/ 3814834 w 6891715"/>
                <a:gd name="connsiteY6243" fmla="*/ 2580335 h 6367455"/>
                <a:gd name="connsiteX6244" fmla="*/ 3824365 w 6891715"/>
                <a:gd name="connsiteY6244" fmla="*/ 2563198 h 6367455"/>
                <a:gd name="connsiteX6245" fmla="*/ 3836120 w 6891715"/>
                <a:gd name="connsiteY6245" fmla="*/ 2558122 h 6367455"/>
                <a:gd name="connsiteX6246" fmla="*/ 3845333 w 6891715"/>
                <a:gd name="connsiteY6246" fmla="*/ 2543206 h 6367455"/>
                <a:gd name="connsiteX6247" fmla="*/ 3856135 w 6891715"/>
                <a:gd name="connsiteY6247" fmla="*/ 2529243 h 6367455"/>
                <a:gd name="connsiteX6248" fmla="*/ 3858994 w 6891715"/>
                <a:gd name="connsiteY6248" fmla="*/ 2516550 h 6367455"/>
                <a:gd name="connsiteX6249" fmla="*/ 3840250 w 6891715"/>
                <a:gd name="connsiteY6249" fmla="*/ 2527339 h 6367455"/>
                <a:gd name="connsiteX6250" fmla="*/ 3817694 w 6891715"/>
                <a:gd name="connsiteY6250" fmla="*/ 2538129 h 6367455"/>
                <a:gd name="connsiteX6251" fmla="*/ 3803079 w 6891715"/>
                <a:gd name="connsiteY6251" fmla="*/ 2531782 h 6367455"/>
                <a:gd name="connsiteX6252" fmla="*/ 3806256 w 6891715"/>
                <a:gd name="connsiteY6252" fmla="*/ 2518136 h 6367455"/>
                <a:gd name="connsiteX6253" fmla="*/ 3760508 w 6891715"/>
                <a:gd name="connsiteY6253" fmla="*/ 2501630 h 6367455"/>
                <a:gd name="connsiteX6254" fmla="*/ 3730326 w 6891715"/>
                <a:gd name="connsiteY6254" fmla="*/ 2472435 h 6367455"/>
                <a:gd name="connsiteX6255" fmla="*/ 3696650 w 6891715"/>
                <a:gd name="connsiteY6255" fmla="*/ 2474972 h 6367455"/>
                <a:gd name="connsiteX6256" fmla="*/ 3686802 w 6891715"/>
                <a:gd name="connsiteY6256" fmla="*/ 2461331 h 6367455"/>
                <a:gd name="connsiteX6257" fmla="*/ 3699509 w 6891715"/>
                <a:gd name="connsiteY6257" fmla="*/ 2449589 h 6367455"/>
                <a:gd name="connsiteX6258" fmla="*/ 3689978 w 6891715"/>
                <a:gd name="connsiteY6258" fmla="*/ 2434032 h 6367455"/>
                <a:gd name="connsiteX6259" fmla="*/ 3693791 w 6891715"/>
                <a:gd name="connsiteY6259" fmla="*/ 2412762 h 6367455"/>
                <a:gd name="connsiteX6260" fmla="*/ 3683942 w 6891715"/>
                <a:gd name="connsiteY6260" fmla="*/ 2389600 h 6367455"/>
                <a:gd name="connsiteX6261" fmla="*/ 3698874 w 6891715"/>
                <a:gd name="connsiteY6261" fmla="*/ 2372780 h 6367455"/>
                <a:gd name="connsiteX6262" fmla="*/ 3700780 w 6891715"/>
                <a:gd name="connsiteY6262" fmla="*/ 2332789 h 6367455"/>
                <a:gd name="connsiteX6263" fmla="*/ 3695062 w 6891715"/>
                <a:gd name="connsiteY6263" fmla="*/ 2303276 h 6367455"/>
                <a:gd name="connsiteX6264" fmla="*/ 3708723 w 6891715"/>
                <a:gd name="connsiteY6264" fmla="*/ 2284230 h 6367455"/>
                <a:gd name="connsiteX6265" fmla="*/ 3720478 w 6891715"/>
                <a:gd name="connsiteY6265" fmla="*/ 2299784 h 6367455"/>
                <a:gd name="connsiteX6266" fmla="*/ 3723655 w 6891715"/>
                <a:gd name="connsiteY6266" fmla="*/ 2295656 h 6367455"/>
                <a:gd name="connsiteX6267" fmla="*/ 3702051 w 6891715"/>
                <a:gd name="connsiteY6267" fmla="*/ 2262014 h 6367455"/>
                <a:gd name="connsiteX6268" fmla="*/ 3703957 w 6891715"/>
                <a:gd name="connsiteY6268" fmla="*/ 2226471 h 6367455"/>
                <a:gd name="connsiteX6269" fmla="*/ 3675047 w 6891715"/>
                <a:gd name="connsiteY6269" fmla="*/ 2201079 h 6367455"/>
                <a:gd name="connsiteX6270" fmla="*/ 3674729 w 6891715"/>
                <a:gd name="connsiteY6270" fmla="*/ 2184258 h 6367455"/>
                <a:gd name="connsiteX6271" fmla="*/ 3688390 w 6891715"/>
                <a:gd name="connsiteY6271" fmla="*/ 2153791 h 6367455"/>
                <a:gd name="connsiteX6272" fmla="*/ 3681718 w 6891715"/>
                <a:gd name="connsiteY6272" fmla="*/ 2126176 h 6367455"/>
                <a:gd name="connsiteX6273" fmla="*/ 3675364 w 6891715"/>
                <a:gd name="connsiteY6273" fmla="*/ 2132525 h 6367455"/>
                <a:gd name="connsiteX6274" fmla="*/ 3665833 w 6891715"/>
                <a:gd name="connsiteY6274" fmla="*/ 2128717 h 6367455"/>
                <a:gd name="connsiteX6275" fmla="*/ 3668693 w 6891715"/>
                <a:gd name="connsiteY6275" fmla="*/ 2095708 h 6367455"/>
                <a:gd name="connsiteX6276" fmla="*/ 3661068 w 6891715"/>
                <a:gd name="connsiteY6276" fmla="*/ 2067465 h 6367455"/>
                <a:gd name="connsiteX6277" fmla="*/ 3670281 w 6891715"/>
                <a:gd name="connsiteY6277" fmla="*/ 2027488 h 6367455"/>
                <a:gd name="connsiteX6278" fmla="*/ 3687119 w 6891715"/>
                <a:gd name="connsiteY6278" fmla="*/ 2023045 h 6367455"/>
                <a:gd name="connsiteX6279" fmla="*/ 3701733 w 6891715"/>
                <a:gd name="connsiteY6279" fmla="*/ 1999556 h 6367455"/>
                <a:gd name="connsiteX6280" fmla="*/ 3716665 w 6891715"/>
                <a:gd name="connsiteY6280" fmla="*/ 1992256 h 6367455"/>
                <a:gd name="connsiteX6281" fmla="*/ 3702686 w 6891715"/>
                <a:gd name="connsiteY6281" fmla="*/ 1976706 h 6367455"/>
                <a:gd name="connsiteX6282" fmla="*/ 3709676 w 6891715"/>
                <a:gd name="connsiteY6282" fmla="*/ 1961792 h 6367455"/>
                <a:gd name="connsiteX6283" fmla="*/ 3723655 w 6891715"/>
                <a:gd name="connsiteY6283" fmla="*/ 1952272 h 6367455"/>
                <a:gd name="connsiteX6284" fmla="*/ 3740493 w 6891715"/>
                <a:gd name="connsiteY6284" fmla="*/ 1964647 h 6367455"/>
                <a:gd name="connsiteX6285" fmla="*/ 3732232 w 6891715"/>
                <a:gd name="connsiteY6285" fmla="*/ 1946877 h 6367455"/>
                <a:gd name="connsiteX6286" fmla="*/ 3752248 w 6891715"/>
                <a:gd name="connsiteY6286" fmla="*/ 1956080 h 6367455"/>
                <a:gd name="connsiteX6287" fmla="*/ 3750341 w 6891715"/>
                <a:gd name="connsiteY6287" fmla="*/ 1966869 h 6367455"/>
                <a:gd name="connsiteX6288" fmla="*/ 3767815 w 6891715"/>
                <a:gd name="connsiteY6288" fmla="*/ 1951955 h 6367455"/>
                <a:gd name="connsiteX6289" fmla="*/ 3779570 w 6891715"/>
                <a:gd name="connsiteY6289" fmla="*/ 1938309 h 6367455"/>
                <a:gd name="connsiteX6290" fmla="*/ 3793231 w 6891715"/>
                <a:gd name="connsiteY6290" fmla="*/ 1933549 h 6367455"/>
                <a:gd name="connsiteX6291" fmla="*/ 3783382 w 6891715"/>
                <a:gd name="connsiteY6291" fmla="*/ 1907526 h 6367455"/>
                <a:gd name="connsiteX6292" fmla="*/ 3783382 w 6891715"/>
                <a:gd name="connsiteY6292" fmla="*/ 1889437 h 6367455"/>
                <a:gd name="connsiteX6293" fmla="*/ 3800538 w 6891715"/>
                <a:gd name="connsiteY6293" fmla="*/ 1903083 h 6367455"/>
                <a:gd name="connsiteX6294" fmla="*/ 3800220 w 6891715"/>
                <a:gd name="connsiteY6294" fmla="*/ 1880866 h 6367455"/>
                <a:gd name="connsiteX6295" fmla="*/ 3824365 w 6891715"/>
                <a:gd name="connsiteY6295" fmla="*/ 1856429 h 6367455"/>
                <a:gd name="connsiteX6296" fmla="*/ 3834849 w 6891715"/>
                <a:gd name="connsiteY6296" fmla="*/ 1857380 h 6367455"/>
                <a:gd name="connsiteX6297" fmla="*/ 3844380 w 6891715"/>
                <a:gd name="connsiteY6297" fmla="*/ 1837386 h 6367455"/>
                <a:gd name="connsiteX6298" fmla="*/ 3852958 w 6891715"/>
                <a:gd name="connsiteY6298" fmla="*/ 1834212 h 6367455"/>
                <a:gd name="connsiteX6299" fmla="*/ 3860901 w 6891715"/>
                <a:gd name="connsiteY6299" fmla="*/ 1820246 h 6367455"/>
                <a:gd name="connsiteX6300" fmla="*/ 3871702 w 6891715"/>
                <a:gd name="connsiteY6300" fmla="*/ 1820246 h 6367455"/>
                <a:gd name="connsiteX6301" fmla="*/ 3885999 w 6891715"/>
                <a:gd name="connsiteY6301" fmla="*/ 1799300 h 6367455"/>
                <a:gd name="connsiteX6302" fmla="*/ 3890447 w 6891715"/>
                <a:gd name="connsiteY6302" fmla="*/ 1772641 h 6367455"/>
                <a:gd name="connsiteX6303" fmla="*/ 3900931 w 6891715"/>
                <a:gd name="connsiteY6303" fmla="*/ 1778037 h 6367455"/>
                <a:gd name="connsiteX6304" fmla="*/ 3911097 w 6891715"/>
                <a:gd name="connsiteY6304" fmla="*/ 1757726 h 6367455"/>
                <a:gd name="connsiteX6305" fmla="*/ 3930477 w 6891715"/>
                <a:gd name="connsiteY6305" fmla="*/ 1745031 h 6367455"/>
                <a:gd name="connsiteX6306" fmla="*/ 3934289 w 6891715"/>
                <a:gd name="connsiteY6306" fmla="*/ 1728211 h 6367455"/>
                <a:gd name="connsiteX6307" fmla="*/ 3947950 w 6891715"/>
                <a:gd name="connsiteY6307" fmla="*/ 1720594 h 6367455"/>
                <a:gd name="connsiteX6308" fmla="*/ 3944773 w 6891715"/>
                <a:gd name="connsiteY6308" fmla="*/ 1706947 h 6367455"/>
                <a:gd name="connsiteX6309" fmla="*/ 3964788 w 6891715"/>
                <a:gd name="connsiteY6309" fmla="*/ 1684730 h 6367455"/>
                <a:gd name="connsiteX6310" fmla="*/ 3993699 w 6891715"/>
                <a:gd name="connsiteY6310" fmla="*/ 1633635 h 6367455"/>
                <a:gd name="connsiteX6311" fmla="*/ 4000688 w 6891715"/>
                <a:gd name="connsiteY6311" fmla="*/ 1602214 h 6367455"/>
                <a:gd name="connsiteX6312" fmla="*/ 4016891 w 6891715"/>
                <a:gd name="connsiteY6312" fmla="*/ 1605070 h 6367455"/>
                <a:gd name="connsiteX6313" fmla="*/ 4030552 w 6891715"/>
                <a:gd name="connsiteY6313" fmla="*/ 1589202 h 6367455"/>
                <a:gd name="connsiteX6314" fmla="*/ 4050885 w 6891715"/>
                <a:gd name="connsiteY6314" fmla="*/ 1586029 h 6367455"/>
                <a:gd name="connsiteX6315" fmla="*/ 4057239 w 6891715"/>
                <a:gd name="connsiteY6315" fmla="*/ 1589837 h 6367455"/>
                <a:gd name="connsiteX6316" fmla="*/ 4067723 w 6891715"/>
                <a:gd name="connsiteY6316" fmla="*/ 1608878 h 6367455"/>
                <a:gd name="connsiteX6317" fmla="*/ 4073124 w 6891715"/>
                <a:gd name="connsiteY6317" fmla="*/ 1610149 h 6367455"/>
                <a:gd name="connsiteX6318" fmla="*/ 4070900 w 6891715"/>
                <a:gd name="connsiteY6318" fmla="*/ 1601579 h 6367455"/>
                <a:gd name="connsiteX6319" fmla="*/ 4071535 w 6891715"/>
                <a:gd name="connsiteY6319" fmla="*/ 1580315 h 6367455"/>
                <a:gd name="connsiteX6320" fmla="*/ 4056603 w 6891715"/>
                <a:gd name="connsiteY6320" fmla="*/ 1562543 h 6367455"/>
                <a:gd name="connsiteX6321" fmla="*/ 4055650 w 6891715"/>
                <a:gd name="connsiteY6321" fmla="*/ 1551117 h 6367455"/>
                <a:gd name="connsiteX6322" fmla="*/ 4061051 w 6891715"/>
                <a:gd name="connsiteY6322" fmla="*/ 1549848 h 6367455"/>
                <a:gd name="connsiteX6323" fmla="*/ 4071535 w 6891715"/>
                <a:gd name="connsiteY6323" fmla="*/ 1563813 h 6367455"/>
                <a:gd name="connsiteX6324" fmla="*/ 4083290 w 6891715"/>
                <a:gd name="connsiteY6324" fmla="*/ 1563495 h 6367455"/>
                <a:gd name="connsiteX6325" fmla="*/ 4086149 w 6891715"/>
                <a:gd name="connsiteY6325" fmla="*/ 1553656 h 6367455"/>
                <a:gd name="connsiteX6326" fmla="*/ 4071217 w 6891715"/>
                <a:gd name="connsiteY6326" fmla="*/ 1530806 h 6367455"/>
                <a:gd name="connsiteX6327" fmla="*/ 4070900 w 6891715"/>
                <a:gd name="connsiteY6327" fmla="*/ 1503512 h 6367455"/>
                <a:gd name="connsiteX6328" fmla="*/ 4082655 w 6891715"/>
                <a:gd name="connsiteY6328" fmla="*/ 1489865 h 6367455"/>
                <a:gd name="connsiteX6329" fmla="*/ 4076936 w 6891715"/>
                <a:gd name="connsiteY6329" fmla="*/ 1468601 h 6367455"/>
                <a:gd name="connsiteX6330" fmla="*/ 4048343 w 6891715"/>
                <a:gd name="connsiteY6330" fmla="*/ 1449877 h 6367455"/>
                <a:gd name="connsiteX6331" fmla="*/ 4045801 w 6891715"/>
                <a:gd name="connsiteY6331" fmla="*/ 1420361 h 6367455"/>
                <a:gd name="connsiteX6332" fmla="*/ 4029916 w 6891715"/>
                <a:gd name="connsiteY6332" fmla="*/ 1417505 h 6367455"/>
                <a:gd name="connsiteX6333" fmla="*/ 4012761 w 6891715"/>
                <a:gd name="connsiteY6333" fmla="*/ 1400684 h 6367455"/>
                <a:gd name="connsiteX6334" fmla="*/ 4003865 w 6891715"/>
                <a:gd name="connsiteY6334" fmla="*/ 1361648 h 6367455"/>
                <a:gd name="connsiteX6335" fmla="*/ 3991157 w 6891715"/>
                <a:gd name="connsiteY6335" fmla="*/ 1369582 h 6367455"/>
                <a:gd name="connsiteX6336" fmla="*/ 3980038 w 6891715"/>
                <a:gd name="connsiteY6336" fmla="*/ 1379104 h 6367455"/>
                <a:gd name="connsiteX6337" fmla="*/ 3962882 w 6891715"/>
                <a:gd name="connsiteY6337" fmla="*/ 1368630 h 6367455"/>
                <a:gd name="connsiteX6338" fmla="*/ 3959387 w 6891715"/>
                <a:gd name="connsiteY6338" fmla="*/ 1359427 h 6367455"/>
                <a:gd name="connsiteX6339" fmla="*/ 3959188 w 6891715"/>
                <a:gd name="connsiteY6339" fmla="*/ 1359168 h 6367455"/>
                <a:gd name="connsiteX6340" fmla="*/ 3952201 w 6891715"/>
                <a:gd name="connsiteY6340" fmla="*/ 1362344 h 6367455"/>
                <a:gd name="connsiteX6341" fmla="*/ 3941403 w 6891715"/>
                <a:gd name="connsiteY6341" fmla="*/ 1376002 h 6367455"/>
                <a:gd name="connsiteX6342" fmla="*/ 3915044 w 6891715"/>
                <a:gd name="connsiteY6342" fmla="*/ 1360439 h 6367455"/>
                <a:gd name="connsiteX6343" fmla="*/ 3881063 w 6891715"/>
                <a:gd name="connsiteY6343" fmla="*/ 1366791 h 6367455"/>
                <a:gd name="connsiteX6344" fmla="*/ 3869312 w 6891715"/>
                <a:gd name="connsiteY6344" fmla="*/ 1362979 h 6367455"/>
                <a:gd name="connsiteX6345" fmla="*/ 3854704 w 6891715"/>
                <a:gd name="connsiteY6345" fmla="*/ 1387435 h 6367455"/>
                <a:gd name="connsiteX6346" fmla="*/ 3828344 w 6891715"/>
                <a:gd name="connsiteY6346" fmla="*/ 1376954 h 6367455"/>
                <a:gd name="connsiteX6347" fmla="*/ 3828344 w 6891715"/>
                <a:gd name="connsiteY6347" fmla="*/ 1360121 h 6367455"/>
                <a:gd name="connsiteX6348" fmla="*/ 3818817 w 6891715"/>
                <a:gd name="connsiteY6348" fmla="*/ 1354721 h 6367455"/>
                <a:gd name="connsiteX6349" fmla="*/ 3804843 w 6891715"/>
                <a:gd name="connsiteY6349" fmla="*/ 1381400 h 6367455"/>
                <a:gd name="connsiteX6350" fmla="*/ 3788964 w 6891715"/>
                <a:gd name="connsiteY6350" fmla="*/ 1355040 h 6367455"/>
                <a:gd name="connsiteX6351" fmla="*/ 3780390 w 6891715"/>
                <a:gd name="connsiteY6351" fmla="*/ 1364568 h 6367455"/>
                <a:gd name="connsiteX6352" fmla="*/ 3782930 w 6891715"/>
                <a:gd name="connsiteY6352" fmla="*/ 1385847 h 6367455"/>
                <a:gd name="connsiteX6353" fmla="*/ 3774356 w 6891715"/>
                <a:gd name="connsiteY6353" fmla="*/ 1395375 h 6367455"/>
                <a:gd name="connsiteX6354" fmla="*/ 3763240 w 6891715"/>
                <a:gd name="connsiteY6354" fmla="*/ 1413479 h 6367455"/>
                <a:gd name="connsiteX6355" fmla="*/ 3727036 w 6891715"/>
                <a:gd name="connsiteY6355" fmla="*/ 1400138 h 6367455"/>
                <a:gd name="connsiteX6356" fmla="*/ 3760064 w 6891715"/>
                <a:gd name="connsiteY6356" fmla="*/ 1424912 h 6367455"/>
                <a:gd name="connsiteX6357" fmla="*/ 3753713 w 6891715"/>
                <a:gd name="connsiteY6357" fmla="*/ 1435393 h 6367455"/>
                <a:gd name="connsiteX6358" fmla="*/ 3735611 w 6891715"/>
                <a:gd name="connsiteY6358" fmla="*/ 1437934 h 6367455"/>
                <a:gd name="connsiteX6359" fmla="*/ 3746408 w 6891715"/>
                <a:gd name="connsiteY6359" fmla="*/ 1462072 h 6367455"/>
                <a:gd name="connsiteX6360" fmla="*/ 3731800 w 6891715"/>
                <a:gd name="connsiteY6360" fmla="*/ 1465249 h 6367455"/>
                <a:gd name="connsiteX6361" fmla="*/ 3714650 w 6891715"/>
                <a:gd name="connsiteY6361" fmla="*/ 1451909 h 6367455"/>
                <a:gd name="connsiteX6362" fmla="*/ 3708616 w 6891715"/>
                <a:gd name="connsiteY6362" fmla="*/ 1472871 h 6367455"/>
                <a:gd name="connsiteX6363" fmla="*/ 3682257 w 6891715"/>
                <a:gd name="connsiteY6363" fmla="*/ 1485893 h 6367455"/>
                <a:gd name="connsiteX6364" fmla="*/ 3708934 w 6891715"/>
                <a:gd name="connsiteY6364" fmla="*/ 1518288 h 6367455"/>
                <a:gd name="connsiteX6365" fmla="*/ 3705123 w 6891715"/>
                <a:gd name="connsiteY6365" fmla="*/ 1556084 h 6367455"/>
                <a:gd name="connsiteX6366" fmla="*/ 3694643 w 6891715"/>
                <a:gd name="connsiteY6366" fmla="*/ 1561483 h 6367455"/>
                <a:gd name="connsiteX6367" fmla="*/ 3684798 w 6891715"/>
                <a:gd name="connsiteY6367" fmla="*/ 1576411 h 6367455"/>
                <a:gd name="connsiteX6368" fmla="*/ 3671459 w 6891715"/>
                <a:gd name="connsiteY6368" fmla="*/ 1575775 h 6367455"/>
                <a:gd name="connsiteX6369" fmla="*/ 3657803 w 6891715"/>
                <a:gd name="connsiteY6369" fmla="*/ 1604995 h 6367455"/>
                <a:gd name="connsiteX6370" fmla="*/ 3676223 w 6891715"/>
                <a:gd name="connsiteY6370" fmla="*/ 1623099 h 6367455"/>
                <a:gd name="connsiteX6371" fmla="*/ 3670824 w 6891715"/>
                <a:gd name="connsiteY6371" fmla="*/ 1633580 h 6367455"/>
                <a:gd name="connsiteX6372" fmla="*/ 3659074 w 6891715"/>
                <a:gd name="connsiteY6372" fmla="*/ 1627227 h 6367455"/>
                <a:gd name="connsiteX6373" fmla="*/ 3678446 w 6891715"/>
                <a:gd name="connsiteY6373" fmla="*/ 1657718 h 6367455"/>
                <a:gd name="connsiteX6374" fmla="*/ 3698771 w 6891715"/>
                <a:gd name="connsiteY6374" fmla="*/ 1661529 h 6367455"/>
                <a:gd name="connsiteX6375" fmla="*/ 3700994 w 6891715"/>
                <a:gd name="connsiteY6375" fmla="*/ 1676457 h 6367455"/>
                <a:gd name="connsiteX6376" fmla="*/ 3693372 w 6891715"/>
                <a:gd name="connsiteY6376" fmla="*/ 1683761 h 6367455"/>
                <a:gd name="connsiteX6377" fmla="*/ 3693372 w 6891715"/>
                <a:gd name="connsiteY6377" fmla="*/ 1695513 h 6367455"/>
                <a:gd name="connsiteX6378" fmla="*/ 3710522 w 6891715"/>
                <a:gd name="connsiteY6378" fmla="*/ 1688843 h 6367455"/>
                <a:gd name="connsiteX6379" fmla="*/ 3714650 w 6891715"/>
                <a:gd name="connsiteY6379" fmla="*/ 1694243 h 6367455"/>
                <a:gd name="connsiteX6380" fmla="*/ 3704488 w 6891715"/>
                <a:gd name="connsiteY6380" fmla="*/ 1702501 h 6367455"/>
                <a:gd name="connsiteX6381" fmla="*/ 3694960 w 6891715"/>
                <a:gd name="connsiteY6381" fmla="*/ 1705995 h 6367455"/>
                <a:gd name="connsiteX6382" fmla="*/ 3682257 w 6891715"/>
                <a:gd name="connsiteY6382" fmla="*/ 1708218 h 6367455"/>
                <a:gd name="connsiteX6383" fmla="*/ 3671777 w 6891715"/>
                <a:gd name="connsiteY6383" fmla="*/ 1729497 h 6367455"/>
                <a:gd name="connsiteX6384" fmla="*/ 3652087 w 6891715"/>
                <a:gd name="connsiteY6384" fmla="*/ 1779996 h 6367455"/>
                <a:gd name="connsiteX6385" fmla="*/ 3576820 w 6891715"/>
                <a:gd name="connsiteY6385" fmla="*/ 1860986 h 6367455"/>
                <a:gd name="connsiteX6386" fmla="*/ 3567928 w 6891715"/>
                <a:gd name="connsiteY6386" fmla="*/ 1845105 h 6367455"/>
                <a:gd name="connsiteX6387" fmla="*/ 3546015 w 6891715"/>
                <a:gd name="connsiteY6387" fmla="*/ 1867657 h 6367455"/>
                <a:gd name="connsiteX6388" fmla="*/ 3545062 w 6891715"/>
                <a:gd name="connsiteY6388" fmla="*/ 1887668 h 6367455"/>
                <a:gd name="connsiteX6389" fmla="*/ 3531406 w 6891715"/>
                <a:gd name="connsiteY6389" fmla="*/ 1901641 h 6367455"/>
                <a:gd name="connsiteX6390" fmla="*/ 3510128 w 6891715"/>
                <a:gd name="connsiteY6390" fmla="*/ 1879726 h 6367455"/>
                <a:gd name="connsiteX6391" fmla="*/ 3503776 w 6891715"/>
                <a:gd name="connsiteY6391" fmla="*/ 1895608 h 6367455"/>
                <a:gd name="connsiteX6392" fmla="*/ 3498377 w 6891715"/>
                <a:gd name="connsiteY6392" fmla="*/ 1891162 h 6367455"/>
                <a:gd name="connsiteX6393" fmla="*/ 3488850 w 6891715"/>
                <a:gd name="connsiteY6393" fmla="*/ 1898783 h 6367455"/>
                <a:gd name="connsiteX6394" fmla="*/ 3484086 w 6891715"/>
                <a:gd name="connsiteY6394" fmla="*/ 1927049 h 6367455"/>
                <a:gd name="connsiteX6395" fmla="*/ 3467254 w 6891715"/>
                <a:gd name="connsiteY6395" fmla="*/ 1937846 h 6367455"/>
                <a:gd name="connsiteX6396" fmla="*/ 3438672 w 6891715"/>
                <a:gd name="connsiteY6396" fmla="*/ 1937846 h 6367455"/>
                <a:gd name="connsiteX6397" fmla="*/ 3429462 w 6891715"/>
                <a:gd name="connsiteY6397" fmla="*/ 1971827 h 6367455"/>
                <a:gd name="connsiteX6398" fmla="*/ 3416759 w 6891715"/>
                <a:gd name="connsiteY6398" fmla="*/ 1980402 h 6367455"/>
                <a:gd name="connsiteX6399" fmla="*/ 3401198 w 6891715"/>
                <a:gd name="connsiteY6399" fmla="*/ 2000727 h 6367455"/>
                <a:gd name="connsiteX6400" fmla="*/ 3407549 w 6891715"/>
                <a:gd name="connsiteY6400" fmla="*/ 2019785 h 6367455"/>
                <a:gd name="connsiteX6401" fmla="*/ 3399292 w 6891715"/>
                <a:gd name="connsiteY6401" fmla="*/ 2032491 h 6367455"/>
                <a:gd name="connsiteX6402" fmla="*/ 3382460 w 6891715"/>
                <a:gd name="connsiteY6402" fmla="*/ 2026138 h 6367455"/>
                <a:gd name="connsiteX6403" fmla="*/ 3379284 w 6891715"/>
                <a:gd name="connsiteY6403" fmla="*/ 2046137 h 6367455"/>
                <a:gd name="connsiteX6404" fmla="*/ 3369757 w 6891715"/>
                <a:gd name="connsiteY6404" fmla="*/ 2047409 h 6367455"/>
                <a:gd name="connsiteX6405" fmla="*/ 3368487 w 6891715"/>
                <a:gd name="connsiteY6405" fmla="*/ 2035657 h 6367455"/>
                <a:gd name="connsiteX6406" fmla="*/ 3358959 w 6891715"/>
                <a:gd name="connsiteY6406" fmla="*/ 2035031 h 6367455"/>
                <a:gd name="connsiteX6407" fmla="*/ 3346256 w 6891715"/>
                <a:gd name="connsiteY6407" fmla="*/ 2020103 h 6367455"/>
                <a:gd name="connsiteX6408" fmla="*/ 3350702 w 6891715"/>
                <a:gd name="connsiteY6408" fmla="*/ 2042326 h 6367455"/>
                <a:gd name="connsiteX6409" fmla="*/ 3359277 w 6891715"/>
                <a:gd name="connsiteY6409" fmla="*/ 2063286 h 6367455"/>
                <a:gd name="connsiteX6410" fmla="*/ 3352290 w 6891715"/>
                <a:gd name="connsiteY6410" fmla="*/ 2095679 h 6367455"/>
                <a:gd name="connsiteX6411" fmla="*/ 3334188 w 6891715"/>
                <a:gd name="connsiteY6411" fmla="*/ 2104571 h 6367455"/>
                <a:gd name="connsiteX6412" fmla="*/ 3326248 w 6891715"/>
                <a:gd name="connsiteY6412" fmla="*/ 2118549 h 6367455"/>
                <a:gd name="connsiteX6413" fmla="*/ 3308781 w 6891715"/>
                <a:gd name="connsiteY6413" fmla="*/ 2102349 h 6367455"/>
                <a:gd name="connsiteX6414" fmla="*/ 3299572 w 6891715"/>
                <a:gd name="connsiteY6414" fmla="*/ 2113148 h 6367455"/>
                <a:gd name="connsiteX6415" fmla="*/ 3301795 w 6891715"/>
                <a:gd name="connsiteY6415" fmla="*/ 2136336 h 6367455"/>
                <a:gd name="connsiteX6416" fmla="*/ 3327201 w 6891715"/>
                <a:gd name="connsiteY6416" fmla="*/ 2150945 h 6367455"/>
                <a:gd name="connsiteX6417" fmla="*/ 3326566 w 6891715"/>
                <a:gd name="connsiteY6417" fmla="*/ 2168096 h 6367455"/>
                <a:gd name="connsiteX6418" fmla="*/ 3313863 w 6891715"/>
                <a:gd name="connsiteY6418" fmla="*/ 2182708 h 6367455"/>
                <a:gd name="connsiteX6419" fmla="*/ 3304653 w 6891715"/>
                <a:gd name="connsiteY6419" fmla="*/ 2213199 h 6367455"/>
                <a:gd name="connsiteX6420" fmla="*/ 3297349 w 6891715"/>
                <a:gd name="connsiteY6420" fmla="*/ 2224950 h 6367455"/>
                <a:gd name="connsiteX6421" fmla="*/ 3303700 w 6891715"/>
                <a:gd name="connsiteY6421" fmla="*/ 2239878 h 6367455"/>
                <a:gd name="connsiteX6422" fmla="*/ 3303700 w 6891715"/>
                <a:gd name="connsiteY6422" fmla="*/ 2260838 h 6367455"/>
                <a:gd name="connsiteX6423" fmla="*/ 3315768 w 6891715"/>
                <a:gd name="connsiteY6423" fmla="*/ 2269099 h 6367455"/>
                <a:gd name="connsiteX6424" fmla="*/ 3311640 w 6891715"/>
                <a:gd name="connsiteY6424" fmla="*/ 2280851 h 6367455"/>
                <a:gd name="connsiteX6425" fmla="*/ 3304335 w 6891715"/>
                <a:gd name="connsiteY6425" fmla="*/ 2265921 h 6367455"/>
                <a:gd name="connsiteX6426" fmla="*/ 3280834 w 6891715"/>
                <a:gd name="connsiteY6426" fmla="*/ 2265288 h 6367455"/>
                <a:gd name="connsiteX6427" fmla="*/ 3282105 w 6891715"/>
                <a:gd name="connsiteY6427" fmla="*/ 2321187 h 6367455"/>
                <a:gd name="connsiteX6428" fmla="*/ 3290044 w 6891715"/>
                <a:gd name="connsiteY6428" fmla="*/ 2339928 h 6367455"/>
                <a:gd name="connsiteX6429" fmla="*/ 3280517 w 6891715"/>
                <a:gd name="connsiteY6429" fmla="*/ 2351672 h 6367455"/>
                <a:gd name="connsiteX6430" fmla="*/ 3293538 w 6891715"/>
                <a:gd name="connsiteY6430" fmla="*/ 2394871 h 6367455"/>
                <a:gd name="connsiteX6431" fmla="*/ 3286233 w 6891715"/>
                <a:gd name="connsiteY6431" fmla="*/ 2412969 h 6367455"/>
                <a:gd name="connsiteX6432" fmla="*/ 3305606 w 6891715"/>
                <a:gd name="connsiteY6432" fmla="*/ 2448552 h 6367455"/>
                <a:gd name="connsiteX6433" fmla="*/ 3306876 w 6891715"/>
                <a:gd name="connsiteY6433" fmla="*/ 2458715 h 6367455"/>
                <a:gd name="connsiteX6434" fmla="*/ 3290044 w 6891715"/>
                <a:gd name="connsiteY6434" fmla="*/ 2459350 h 6367455"/>
                <a:gd name="connsiteX6435" fmla="*/ 3285916 w 6891715"/>
                <a:gd name="connsiteY6435" fmla="*/ 2469829 h 6367455"/>
                <a:gd name="connsiteX6436" fmla="*/ 3305923 w 6891715"/>
                <a:gd name="connsiteY6436" fmla="*/ 2474908 h 6367455"/>
                <a:gd name="connsiteX6437" fmla="*/ 3300524 w 6891715"/>
                <a:gd name="connsiteY6437" fmla="*/ 2492694 h 6367455"/>
                <a:gd name="connsiteX6438" fmla="*/ 3306241 w 6891715"/>
                <a:gd name="connsiteY6438" fmla="*/ 2501270 h 6367455"/>
                <a:gd name="connsiteX6439" fmla="*/ 3317674 w 6891715"/>
                <a:gd name="connsiteY6439" fmla="*/ 2484436 h 6367455"/>
                <a:gd name="connsiteX6440" fmla="*/ 3328154 w 6891715"/>
                <a:gd name="connsiteY6440" fmla="*/ 2477450 h 6367455"/>
                <a:gd name="connsiteX6441" fmla="*/ 3340857 w 6891715"/>
                <a:gd name="connsiteY6441" fmla="*/ 2495552 h 6367455"/>
                <a:gd name="connsiteX6442" fmla="*/ 3355783 w 6891715"/>
                <a:gd name="connsiteY6442" fmla="*/ 2490468 h 6367455"/>
                <a:gd name="connsiteX6443" fmla="*/ 3365311 w 6891715"/>
                <a:gd name="connsiteY6443" fmla="*/ 2502854 h 6367455"/>
                <a:gd name="connsiteX6444" fmla="*/ 3383413 w 6891715"/>
                <a:gd name="connsiteY6444" fmla="*/ 2519375 h 6367455"/>
                <a:gd name="connsiteX6445" fmla="*/ 3390082 w 6891715"/>
                <a:gd name="connsiteY6445" fmla="*/ 2533030 h 6367455"/>
                <a:gd name="connsiteX6446" fmla="*/ 3401833 w 6891715"/>
                <a:gd name="connsiteY6446" fmla="*/ 2529855 h 6367455"/>
                <a:gd name="connsiteX6447" fmla="*/ 3408184 w 6891715"/>
                <a:gd name="connsiteY6447" fmla="*/ 2535889 h 6367455"/>
                <a:gd name="connsiteX6448" fmla="*/ 3414536 w 6891715"/>
                <a:gd name="connsiteY6448" fmla="*/ 2547640 h 6367455"/>
                <a:gd name="connsiteX6449" fmla="*/ 3404056 w 6891715"/>
                <a:gd name="connsiteY6449" fmla="*/ 2554944 h 6367455"/>
                <a:gd name="connsiteX6450" fmla="*/ 3411360 w 6891715"/>
                <a:gd name="connsiteY6450" fmla="*/ 2563519 h 6367455"/>
                <a:gd name="connsiteX6451" fmla="*/ 3432638 w 6891715"/>
                <a:gd name="connsiteY6451" fmla="*/ 2574950 h 6367455"/>
                <a:gd name="connsiteX6452" fmla="*/ 3442483 w 6891715"/>
                <a:gd name="connsiteY6452" fmla="*/ 2593690 h 6367455"/>
                <a:gd name="connsiteX6453" fmla="*/ 3448200 w 6891715"/>
                <a:gd name="connsiteY6453" fmla="*/ 2629264 h 6367455"/>
                <a:gd name="connsiteX6454" fmla="*/ 3440895 w 6891715"/>
                <a:gd name="connsiteY6454" fmla="*/ 2640062 h 6367455"/>
                <a:gd name="connsiteX6455" fmla="*/ 3445024 w 6891715"/>
                <a:gd name="connsiteY6455" fmla="*/ 2649591 h 6367455"/>
                <a:gd name="connsiteX6456" fmla="*/ 3433591 w 6891715"/>
                <a:gd name="connsiteY6456" fmla="*/ 2663247 h 6367455"/>
                <a:gd name="connsiteX6457" fmla="*/ 3429462 w 6891715"/>
                <a:gd name="connsiteY6457" fmla="*/ 2674998 h 6367455"/>
                <a:gd name="connsiteX6458" fmla="*/ 3405326 w 6891715"/>
                <a:gd name="connsiteY6458" fmla="*/ 2690880 h 6367455"/>
                <a:gd name="connsiteX6459" fmla="*/ 3380872 w 6891715"/>
                <a:gd name="connsiteY6459" fmla="*/ 2699772 h 6367455"/>
                <a:gd name="connsiteX6460" fmla="*/ 3372615 w 6891715"/>
                <a:gd name="connsiteY6460" fmla="*/ 2697548 h 6367455"/>
                <a:gd name="connsiteX6461" fmla="*/ 3361182 w 6891715"/>
                <a:gd name="connsiteY6461" fmla="*/ 2712475 h 6367455"/>
                <a:gd name="connsiteX6462" fmla="*/ 3352290 w 6891715"/>
                <a:gd name="connsiteY6462" fmla="*/ 2706124 h 6367455"/>
                <a:gd name="connsiteX6463" fmla="*/ 3351972 w 6891715"/>
                <a:gd name="connsiteY6463" fmla="*/ 2658801 h 6367455"/>
                <a:gd name="connsiteX6464" fmla="*/ 3336093 w 6891715"/>
                <a:gd name="connsiteY6464" fmla="*/ 2656896 h 6367455"/>
                <a:gd name="connsiteX6465" fmla="*/ 3317991 w 6891715"/>
                <a:gd name="connsiteY6465" fmla="*/ 2636251 h 6367455"/>
                <a:gd name="connsiteX6466" fmla="*/ 3311640 w 6891715"/>
                <a:gd name="connsiteY6466" fmla="*/ 2649591 h 6367455"/>
                <a:gd name="connsiteX6467" fmla="*/ 3338634 w 6891715"/>
                <a:gd name="connsiteY6467" fmla="*/ 2676905 h 6367455"/>
                <a:gd name="connsiteX6468" fmla="*/ 3342763 w 6891715"/>
                <a:gd name="connsiteY6468" fmla="*/ 2698183 h 6367455"/>
                <a:gd name="connsiteX6469" fmla="*/ 3334506 w 6891715"/>
                <a:gd name="connsiteY6469" fmla="*/ 2708664 h 6367455"/>
                <a:gd name="connsiteX6470" fmla="*/ 3330377 w 6891715"/>
                <a:gd name="connsiteY6470" fmla="*/ 2702315 h 6367455"/>
                <a:gd name="connsiteX6471" fmla="*/ 3303383 w 6891715"/>
                <a:gd name="connsiteY6471" fmla="*/ 2671824 h 6367455"/>
                <a:gd name="connsiteX6472" fmla="*/ 3311322 w 6891715"/>
                <a:gd name="connsiteY6472" fmla="*/ 2696279 h 6367455"/>
                <a:gd name="connsiteX6473" fmla="*/ 3300524 w 6891715"/>
                <a:gd name="connsiteY6473" fmla="*/ 2698501 h 6367455"/>
                <a:gd name="connsiteX6474" fmla="*/ 3272577 w 6891715"/>
                <a:gd name="connsiteY6474" fmla="*/ 2674366 h 6367455"/>
                <a:gd name="connsiteX6475" fmla="*/ 3251934 w 6891715"/>
                <a:gd name="connsiteY6475" fmla="*/ 2684845 h 6367455"/>
                <a:gd name="connsiteX6476" fmla="*/ 3231609 w 6891715"/>
                <a:gd name="connsiteY6476" fmla="*/ 2677858 h 6367455"/>
                <a:gd name="connsiteX6477" fmla="*/ 3228433 w 6891715"/>
                <a:gd name="connsiteY6477" fmla="*/ 2691833 h 6367455"/>
                <a:gd name="connsiteX6478" fmla="*/ 3195405 w 6891715"/>
                <a:gd name="connsiteY6478" fmla="*/ 2684527 h 6367455"/>
                <a:gd name="connsiteX6479" fmla="*/ 3179843 w 6891715"/>
                <a:gd name="connsiteY6479" fmla="*/ 2692150 h 6367455"/>
                <a:gd name="connsiteX6480" fmla="*/ 3196993 w 6891715"/>
                <a:gd name="connsiteY6480" fmla="*/ 2705488 h 6367455"/>
                <a:gd name="connsiteX6481" fmla="*/ 3237008 w 6891715"/>
                <a:gd name="connsiteY6481" fmla="*/ 2701043 h 6367455"/>
                <a:gd name="connsiteX6482" fmla="*/ 3247488 w 6891715"/>
                <a:gd name="connsiteY6482" fmla="*/ 2695643 h 6367455"/>
                <a:gd name="connsiteX6483" fmla="*/ 3257016 w 6891715"/>
                <a:gd name="connsiteY6483" fmla="*/ 2707394 h 6367455"/>
                <a:gd name="connsiteX6484" fmla="*/ 3280517 w 6891715"/>
                <a:gd name="connsiteY6484" fmla="*/ 2717556 h 6367455"/>
                <a:gd name="connsiteX6485" fmla="*/ 3284645 w 6891715"/>
                <a:gd name="connsiteY6485" fmla="*/ 2705806 h 6367455"/>
                <a:gd name="connsiteX6486" fmla="*/ 3293220 w 6891715"/>
                <a:gd name="connsiteY6486" fmla="*/ 2720734 h 6367455"/>
                <a:gd name="connsiteX6487" fmla="*/ 3289409 w 6891715"/>
                <a:gd name="connsiteY6487" fmla="*/ 2735344 h 6367455"/>
                <a:gd name="connsiteX6488" fmla="*/ 3297666 w 6891715"/>
                <a:gd name="connsiteY6488" fmla="*/ 2743602 h 6367455"/>
                <a:gd name="connsiteX6489" fmla="*/ 3308464 w 6891715"/>
                <a:gd name="connsiteY6489" fmla="*/ 2732167 h 6367455"/>
                <a:gd name="connsiteX6490" fmla="*/ 3338952 w 6891715"/>
                <a:gd name="connsiteY6490" fmla="*/ 2737884 h 6367455"/>
                <a:gd name="connsiteX6491" fmla="*/ 3361182 w 6891715"/>
                <a:gd name="connsiteY6491" fmla="*/ 2733755 h 6367455"/>
                <a:gd name="connsiteX6492" fmla="*/ 3380237 w 6891715"/>
                <a:gd name="connsiteY6492" fmla="*/ 2723910 h 6367455"/>
                <a:gd name="connsiteX6493" fmla="*/ 3392940 w 6891715"/>
                <a:gd name="connsiteY6493" fmla="*/ 2732485 h 6367455"/>
                <a:gd name="connsiteX6494" fmla="*/ 3391035 w 6891715"/>
                <a:gd name="connsiteY6494" fmla="*/ 2745190 h 6367455"/>
                <a:gd name="connsiteX6495" fmla="*/ 3398339 w 6891715"/>
                <a:gd name="connsiteY6495" fmla="*/ 2753129 h 6367455"/>
                <a:gd name="connsiteX6496" fmla="*/ 3411360 w 6891715"/>
                <a:gd name="connsiteY6496" fmla="*/ 2767104 h 6367455"/>
                <a:gd name="connsiteX6497" fmla="*/ 3411360 w 6891715"/>
                <a:gd name="connsiteY6497" fmla="*/ 2775043 h 6367455"/>
                <a:gd name="connsiteX6498" fmla="*/ 3405009 w 6891715"/>
                <a:gd name="connsiteY6498" fmla="*/ 2786794 h 6367455"/>
                <a:gd name="connsiteX6499" fmla="*/ 3396434 w 6891715"/>
                <a:gd name="connsiteY6499" fmla="*/ 2782031 h 6367455"/>
                <a:gd name="connsiteX6500" fmla="*/ 3385954 w 6891715"/>
                <a:gd name="connsiteY6500" fmla="*/ 2773455 h 6367455"/>
                <a:gd name="connsiteX6501" fmla="*/ 3390082 w 6891715"/>
                <a:gd name="connsiteY6501" fmla="*/ 2764880 h 6367455"/>
                <a:gd name="connsiteX6502" fmla="*/ 3384366 w 6891715"/>
                <a:gd name="connsiteY6502" fmla="*/ 2753764 h 6367455"/>
                <a:gd name="connsiteX6503" fmla="*/ 3380555 w 6891715"/>
                <a:gd name="connsiteY6503" fmla="*/ 2772502 h 6367455"/>
                <a:gd name="connsiteX6504" fmla="*/ 3370075 w 6891715"/>
                <a:gd name="connsiteY6504" fmla="*/ 2775678 h 6367455"/>
                <a:gd name="connsiteX6505" fmla="*/ 3363088 w 6891715"/>
                <a:gd name="connsiteY6505" fmla="*/ 2799814 h 6367455"/>
                <a:gd name="connsiteX6506" fmla="*/ 3346891 w 6891715"/>
                <a:gd name="connsiteY6506" fmla="*/ 2801402 h 6367455"/>
                <a:gd name="connsiteX6507" fmla="*/ 3344986 w 6891715"/>
                <a:gd name="connsiteY6507" fmla="*/ 2785525 h 6367455"/>
                <a:gd name="connsiteX6508" fmla="*/ 3337046 w 6891715"/>
                <a:gd name="connsiteY6508" fmla="*/ 2777904 h 6367455"/>
                <a:gd name="connsiteX6509" fmla="*/ 3329107 w 6891715"/>
                <a:gd name="connsiteY6509" fmla="*/ 2802355 h 6367455"/>
                <a:gd name="connsiteX6510" fmla="*/ 3309099 w 6891715"/>
                <a:gd name="connsiteY6510" fmla="*/ 2823640 h 6367455"/>
                <a:gd name="connsiteX6511" fmla="*/ 3280517 w 6891715"/>
                <a:gd name="connsiteY6511" fmla="*/ 2828405 h 6367455"/>
                <a:gd name="connsiteX6512" fmla="*/ 3279882 w 6891715"/>
                <a:gd name="connsiteY6512" fmla="*/ 2844917 h 6367455"/>
                <a:gd name="connsiteX6513" fmla="*/ 3262732 w 6891715"/>
                <a:gd name="connsiteY6513" fmla="*/ 2853812 h 6367455"/>
                <a:gd name="connsiteX6514" fmla="*/ 3207473 w 6891715"/>
                <a:gd name="connsiteY6514" fmla="*/ 2844601 h 6367455"/>
                <a:gd name="connsiteX6515" fmla="*/ 3193182 w 6891715"/>
                <a:gd name="connsiteY6515" fmla="*/ 2851905 h 6367455"/>
                <a:gd name="connsiteX6516" fmla="*/ 3204615 w 6891715"/>
                <a:gd name="connsiteY6516" fmla="*/ 2865880 h 6367455"/>
                <a:gd name="connsiteX6517" fmla="*/ 3250029 w 6891715"/>
                <a:gd name="connsiteY6517" fmla="*/ 2864292 h 6367455"/>
                <a:gd name="connsiteX6518" fmla="*/ 3257968 w 6891715"/>
                <a:gd name="connsiteY6518" fmla="*/ 2884298 h 6367455"/>
                <a:gd name="connsiteX6519" fmla="*/ 3247171 w 6891715"/>
                <a:gd name="connsiteY6519" fmla="*/ 2891602 h 6367455"/>
                <a:gd name="connsiteX6520" fmla="*/ 3222717 w 6891715"/>
                <a:gd name="connsiteY6520" fmla="*/ 2881440 h 6367455"/>
                <a:gd name="connsiteX6521" fmla="*/ 3221764 w 6891715"/>
                <a:gd name="connsiteY6521" fmla="*/ 2888744 h 6367455"/>
                <a:gd name="connsiteX6522" fmla="*/ 3210014 w 6891715"/>
                <a:gd name="connsiteY6522" fmla="*/ 2894461 h 6367455"/>
                <a:gd name="connsiteX6523" fmla="*/ 3195087 w 6891715"/>
                <a:gd name="connsiteY6523" fmla="*/ 2897319 h 6367455"/>
                <a:gd name="connsiteX6524" fmla="*/ 3184607 w 6891715"/>
                <a:gd name="connsiteY6524" fmla="*/ 2891602 h 6367455"/>
                <a:gd name="connsiteX6525" fmla="*/ 3176032 w 6891715"/>
                <a:gd name="connsiteY6525" fmla="*/ 2895731 h 6367455"/>
                <a:gd name="connsiteX6526" fmla="*/ 3178891 w 6891715"/>
                <a:gd name="connsiteY6526" fmla="*/ 2903354 h 6367455"/>
                <a:gd name="connsiteX6527" fmla="*/ 3189053 w 6891715"/>
                <a:gd name="connsiteY6527" fmla="*/ 2912884 h 6367455"/>
                <a:gd name="connsiteX6528" fmla="*/ 3200169 w 6891715"/>
                <a:gd name="connsiteY6528" fmla="*/ 2910024 h 6367455"/>
                <a:gd name="connsiteX6529" fmla="*/ 3207155 w 6891715"/>
                <a:gd name="connsiteY6529" fmla="*/ 2911295 h 6367455"/>
                <a:gd name="connsiteX6530" fmla="*/ 3213507 w 6891715"/>
                <a:gd name="connsiteY6530" fmla="*/ 2921142 h 6367455"/>
                <a:gd name="connsiteX6531" fmla="*/ 3219541 w 6891715"/>
                <a:gd name="connsiteY6531" fmla="*/ 2924316 h 6367455"/>
                <a:gd name="connsiteX6532" fmla="*/ 3223034 w 6891715"/>
                <a:gd name="connsiteY6532" fmla="*/ 2920189 h 6367455"/>
                <a:gd name="connsiteX6533" fmla="*/ 3219859 w 6891715"/>
                <a:gd name="connsiteY6533" fmla="*/ 2909707 h 6367455"/>
                <a:gd name="connsiteX6534" fmla="*/ 3216048 w 6891715"/>
                <a:gd name="connsiteY6534" fmla="*/ 2903038 h 6367455"/>
                <a:gd name="connsiteX6535" fmla="*/ 3221447 w 6891715"/>
                <a:gd name="connsiteY6535" fmla="*/ 2895731 h 6367455"/>
                <a:gd name="connsiteX6536" fmla="*/ 3221764 w 6891715"/>
                <a:gd name="connsiteY6536" fmla="*/ 2888744 h 6367455"/>
                <a:gd name="connsiteX6537" fmla="*/ 3253840 w 6891715"/>
                <a:gd name="connsiteY6537" fmla="*/ 2909707 h 6367455"/>
                <a:gd name="connsiteX6538" fmla="*/ 3257016 w 6891715"/>
                <a:gd name="connsiteY6538" fmla="*/ 2929395 h 6367455"/>
                <a:gd name="connsiteX6539" fmla="*/ 3243360 w 6891715"/>
                <a:gd name="connsiteY6539" fmla="*/ 2931935 h 6367455"/>
                <a:gd name="connsiteX6540" fmla="*/ 3250982 w 6891715"/>
                <a:gd name="connsiteY6540" fmla="*/ 2947504 h 6367455"/>
                <a:gd name="connsiteX6541" fmla="*/ 3239549 w 6891715"/>
                <a:gd name="connsiteY6541" fmla="*/ 2962430 h 6367455"/>
                <a:gd name="connsiteX6542" fmla="*/ 3252252 w 6891715"/>
                <a:gd name="connsiteY6542" fmla="*/ 2975770 h 6367455"/>
                <a:gd name="connsiteX6543" fmla="*/ 3240819 w 6891715"/>
                <a:gd name="connsiteY6543" fmla="*/ 2987839 h 6367455"/>
                <a:gd name="connsiteX6544" fmla="*/ 3227163 w 6891715"/>
                <a:gd name="connsiteY6544" fmla="*/ 2976087 h 6367455"/>
                <a:gd name="connsiteX6545" fmla="*/ 3220811 w 6891715"/>
                <a:gd name="connsiteY6545" fmla="*/ 2995144 h 6367455"/>
                <a:gd name="connsiteX6546" fmla="*/ 3241772 w 6891715"/>
                <a:gd name="connsiteY6546" fmla="*/ 3009753 h 6367455"/>
                <a:gd name="connsiteX6547" fmla="*/ 3246536 w 6891715"/>
                <a:gd name="connsiteY6547" fmla="*/ 3023727 h 6367455"/>
                <a:gd name="connsiteX6548" fmla="*/ 3232562 w 6891715"/>
                <a:gd name="connsiteY6548" fmla="*/ 3038337 h 6367455"/>
                <a:gd name="connsiteX6549" fmla="*/ 3243360 w 6891715"/>
                <a:gd name="connsiteY6549" fmla="*/ 3047547 h 6367455"/>
                <a:gd name="connsiteX6550" fmla="*/ 3242725 w 6891715"/>
                <a:gd name="connsiteY6550" fmla="*/ 3067873 h 6367455"/>
                <a:gd name="connsiteX6551" fmla="*/ 3223352 w 6891715"/>
                <a:gd name="connsiteY6551" fmla="*/ 3086930 h 6367455"/>
                <a:gd name="connsiteX6552" fmla="*/ 3222717 w 6891715"/>
                <a:gd name="connsiteY6552" fmla="*/ 3101857 h 6367455"/>
                <a:gd name="connsiteX6553" fmla="*/ 3229069 w 6891715"/>
                <a:gd name="connsiteY6553" fmla="*/ 3125994 h 6367455"/>
                <a:gd name="connsiteX6554" fmla="*/ 3217953 w 6891715"/>
                <a:gd name="connsiteY6554" fmla="*/ 3149179 h 6367455"/>
                <a:gd name="connsiteX6555" fmla="*/ 3218271 w 6891715"/>
                <a:gd name="connsiteY6555" fmla="*/ 3179668 h 6367455"/>
                <a:gd name="connsiteX6556" fmla="*/ 3203662 w 6891715"/>
                <a:gd name="connsiteY6556" fmla="*/ 3231756 h 6367455"/>
                <a:gd name="connsiteX6557" fmla="*/ 3173492 w 6891715"/>
                <a:gd name="connsiteY6557" fmla="*/ 3297185 h 6367455"/>
                <a:gd name="connsiteX6558" fmla="*/ 3148085 w 6891715"/>
                <a:gd name="connsiteY6558" fmla="*/ 3285752 h 6367455"/>
                <a:gd name="connsiteX6559" fmla="*/ 3114422 w 6891715"/>
                <a:gd name="connsiteY6559" fmla="*/ 3290515 h 6367455"/>
                <a:gd name="connsiteX6560" fmla="*/ 3104577 w 6891715"/>
                <a:gd name="connsiteY6560" fmla="*/ 3278763 h 6367455"/>
                <a:gd name="connsiteX6561" fmla="*/ 3065832 w 6891715"/>
                <a:gd name="connsiteY6561" fmla="*/ 3286386 h 6367455"/>
                <a:gd name="connsiteX6562" fmla="*/ 3055352 w 6891715"/>
                <a:gd name="connsiteY6562" fmla="*/ 3310842 h 6367455"/>
                <a:gd name="connsiteX6563" fmla="*/ 3036297 w 6891715"/>
                <a:gd name="connsiteY6563" fmla="*/ 3305761 h 6367455"/>
                <a:gd name="connsiteX6564" fmla="*/ 3032168 w 6891715"/>
                <a:gd name="connsiteY6564" fmla="*/ 3332122 h 6367455"/>
                <a:gd name="connsiteX6565" fmla="*/ 3008985 w 6891715"/>
                <a:gd name="connsiteY6565" fmla="*/ 3359754 h 6367455"/>
                <a:gd name="connsiteX6566" fmla="*/ 3025499 w 6891715"/>
                <a:gd name="connsiteY6566" fmla="*/ 3391193 h 6367455"/>
                <a:gd name="connsiteX6567" fmla="*/ 3022641 w 6891715"/>
                <a:gd name="connsiteY6567" fmla="*/ 3416601 h 6367455"/>
                <a:gd name="connsiteX6568" fmla="*/ 3009620 w 6891715"/>
                <a:gd name="connsiteY6568" fmla="*/ 3418824 h 6367455"/>
                <a:gd name="connsiteX6569" fmla="*/ 2977862 w 6891715"/>
                <a:gd name="connsiteY6569" fmla="*/ 3411837 h 6367455"/>
                <a:gd name="connsiteX6570" fmla="*/ 2930542 w 6891715"/>
                <a:gd name="connsiteY6570" fmla="*/ 3432164 h 6367455"/>
                <a:gd name="connsiteX6571" fmla="*/ 2918792 w 6891715"/>
                <a:gd name="connsiteY6571" fmla="*/ 3423906 h 6367455"/>
                <a:gd name="connsiteX6572" fmla="*/ 2882588 w 6891715"/>
                <a:gd name="connsiteY6572" fmla="*/ 3426447 h 6367455"/>
                <a:gd name="connsiteX6573" fmla="*/ 2883858 w 6891715"/>
                <a:gd name="connsiteY6573" fmla="*/ 3408344 h 6367455"/>
                <a:gd name="connsiteX6574" fmla="*/ 2899419 w 6891715"/>
                <a:gd name="connsiteY6574" fmla="*/ 3403897 h 6367455"/>
                <a:gd name="connsiteX6575" fmla="*/ 2893068 w 6891715"/>
                <a:gd name="connsiteY6575" fmla="*/ 3392463 h 6367455"/>
                <a:gd name="connsiteX6576" fmla="*/ 2903230 w 6891715"/>
                <a:gd name="connsiteY6576" fmla="*/ 3368330 h 6367455"/>
                <a:gd name="connsiteX6577" fmla="*/ 2852100 w 6891715"/>
                <a:gd name="connsiteY6577" fmla="*/ 3293691 h 6367455"/>
                <a:gd name="connsiteX6578" fmla="*/ 2857181 w 6891715"/>
                <a:gd name="connsiteY6578" fmla="*/ 3281306 h 6367455"/>
                <a:gd name="connsiteX6579" fmla="*/ 2867979 w 6891715"/>
                <a:gd name="connsiteY6579" fmla="*/ 3290515 h 6367455"/>
                <a:gd name="connsiteX6580" fmla="*/ 2875283 w 6891715"/>
                <a:gd name="connsiteY6580" fmla="*/ 3289244 h 6367455"/>
                <a:gd name="connsiteX6581" fmla="*/ 2882270 w 6891715"/>
                <a:gd name="connsiteY6581" fmla="*/ 3276541 h 6367455"/>
                <a:gd name="connsiteX6582" fmla="*/ 2867661 w 6891715"/>
                <a:gd name="connsiteY6582" fmla="*/ 3252402 h 6367455"/>
                <a:gd name="connsiteX6583" fmla="*/ 2867661 w 6891715"/>
                <a:gd name="connsiteY6583" fmla="*/ 3241921 h 6367455"/>
                <a:gd name="connsiteX6584" fmla="*/ 2890527 w 6891715"/>
                <a:gd name="connsiteY6584" fmla="*/ 3243826 h 6367455"/>
                <a:gd name="connsiteX6585" fmla="*/ 2892750 w 6891715"/>
                <a:gd name="connsiteY6585" fmla="*/ 3222863 h 6367455"/>
                <a:gd name="connsiteX6586" fmla="*/ 2821930 w 6891715"/>
                <a:gd name="connsiteY6586" fmla="*/ 3147590 h 6367455"/>
                <a:gd name="connsiteX6587" fmla="*/ 2812084 w 6891715"/>
                <a:gd name="connsiteY6587" fmla="*/ 3089788 h 6367455"/>
                <a:gd name="connsiteX6588" fmla="*/ 2795888 w 6891715"/>
                <a:gd name="connsiteY6588" fmla="*/ 3080260 h 6367455"/>
                <a:gd name="connsiteX6589" fmla="*/ 2787313 w 6891715"/>
                <a:gd name="connsiteY6589" fmla="*/ 3042465 h 6367455"/>
                <a:gd name="connsiteX6590" fmla="*/ 2772387 w 6891715"/>
                <a:gd name="connsiteY6590" fmla="*/ 3022457 h 6367455"/>
                <a:gd name="connsiteX6591" fmla="*/ 2790171 w 6891715"/>
                <a:gd name="connsiteY6591" fmla="*/ 3018328 h 6367455"/>
                <a:gd name="connsiteX6592" fmla="*/ 2793347 w 6891715"/>
                <a:gd name="connsiteY6592" fmla="*/ 3008801 h 6367455"/>
                <a:gd name="connsiteX6593" fmla="*/ 2779374 w 6891715"/>
                <a:gd name="connsiteY6593" fmla="*/ 2996097 h 6367455"/>
                <a:gd name="connsiteX6594" fmla="*/ 2775245 w 6891715"/>
                <a:gd name="connsiteY6594" fmla="*/ 2979263 h 6367455"/>
                <a:gd name="connsiteX6595" fmla="*/ 2779056 w 6891715"/>
                <a:gd name="connsiteY6595" fmla="*/ 2969736 h 6367455"/>
                <a:gd name="connsiteX6596" fmla="*/ 2779056 w 6891715"/>
                <a:gd name="connsiteY6596" fmla="*/ 2956077 h 6367455"/>
                <a:gd name="connsiteX6597" fmla="*/ 2768576 w 6891715"/>
                <a:gd name="connsiteY6597" fmla="*/ 2951632 h 6367455"/>
                <a:gd name="connsiteX6598" fmla="*/ 2756825 w 6891715"/>
                <a:gd name="connsiteY6598" fmla="*/ 2957348 h 6367455"/>
                <a:gd name="connsiteX6599" fmla="*/ 2739676 w 6891715"/>
                <a:gd name="connsiteY6599" fmla="*/ 2952267 h 6367455"/>
                <a:gd name="connsiteX6600" fmla="*/ 2741899 w 6891715"/>
                <a:gd name="connsiteY6600" fmla="*/ 2941467 h 6367455"/>
                <a:gd name="connsiteX6601" fmla="*/ 2779691 w 6891715"/>
                <a:gd name="connsiteY6601" fmla="*/ 2919236 h 6367455"/>
                <a:gd name="connsiteX6602" fmla="*/ 2763812 w 6891715"/>
                <a:gd name="connsiteY6602" fmla="*/ 2902720 h 6367455"/>
                <a:gd name="connsiteX6603" fmla="*/ 2759684 w 6891715"/>
                <a:gd name="connsiteY6603" fmla="*/ 2902720 h 6367455"/>
                <a:gd name="connsiteX6604" fmla="*/ 2756190 w 6891715"/>
                <a:gd name="connsiteY6604" fmla="*/ 2903038 h 6367455"/>
                <a:gd name="connsiteX6605" fmla="*/ 2753332 w 6891715"/>
                <a:gd name="connsiteY6605" fmla="*/ 2903672 h 6367455"/>
                <a:gd name="connsiteX6606" fmla="*/ 2752379 w 6891715"/>
                <a:gd name="connsiteY6606" fmla="*/ 2903989 h 6367455"/>
                <a:gd name="connsiteX6607" fmla="*/ 2752062 w 6891715"/>
                <a:gd name="connsiteY6607" fmla="*/ 2904623 h 6367455"/>
                <a:gd name="connsiteX6608" fmla="*/ 2751426 w 6891715"/>
                <a:gd name="connsiteY6608" fmla="*/ 2906529 h 6367455"/>
                <a:gd name="connsiteX6609" fmla="*/ 2751109 w 6891715"/>
                <a:gd name="connsiteY6609" fmla="*/ 2909072 h 6367455"/>
                <a:gd name="connsiteX6610" fmla="*/ 2751109 w 6891715"/>
                <a:gd name="connsiteY6610" fmla="*/ 2911930 h 6367455"/>
                <a:gd name="connsiteX6611" fmla="*/ 2751109 w 6891715"/>
                <a:gd name="connsiteY6611" fmla="*/ 2917011 h 6367455"/>
                <a:gd name="connsiteX6612" fmla="*/ 2751109 w 6891715"/>
                <a:gd name="connsiteY6612" fmla="*/ 2919236 h 6367455"/>
                <a:gd name="connsiteX6613" fmla="*/ 2745710 w 6891715"/>
                <a:gd name="connsiteY6613" fmla="*/ 2915423 h 6367455"/>
                <a:gd name="connsiteX6614" fmla="*/ 2746980 w 6891715"/>
                <a:gd name="connsiteY6614" fmla="*/ 2898272 h 6367455"/>
                <a:gd name="connsiteX6615" fmla="*/ 2733642 w 6891715"/>
                <a:gd name="connsiteY6615" fmla="*/ 2887156 h 6367455"/>
                <a:gd name="connsiteX6616" fmla="*/ 2729513 w 6891715"/>
                <a:gd name="connsiteY6616" fmla="*/ 2872231 h 6367455"/>
                <a:gd name="connsiteX6617" fmla="*/ 2720621 w 6891715"/>
                <a:gd name="connsiteY6617" fmla="*/ 2826815 h 6367455"/>
                <a:gd name="connsiteX6618" fmla="*/ 2717763 w 6891715"/>
                <a:gd name="connsiteY6618" fmla="*/ 2769962 h 6367455"/>
                <a:gd name="connsiteX6619" fmla="*/ 2718432 w 6891715"/>
                <a:gd name="connsiteY6619" fmla="*/ 2770111 h 6367455"/>
                <a:gd name="connsiteX6620" fmla="*/ 2705803 w 6891715"/>
                <a:gd name="connsiteY6620" fmla="*/ 2755583 h 6367455"/>
                <a:gd name="connsiteX6621" fmla="*/ 2681365 w 6891715"/>
                <a:gd name="connsiteY6621" fmla="*/ 2751773 h 6367455"/>
                <a:gd name="connsiteX6622" fmla="*/ 2680413 w 6891715"/>
                <a:gd name="connsiteY6622" fmla="*/ 2744153 h 6367455"/>
                <a:gd name="connsiteX6623" fmla="*/ 2666449 w 6891715"/>
                <a:gd name="connsiteY6623" fmla="*/ 2735898 h 6367455"/>
                <a:gd name="connsiteX6624" fmla="*/ 2677874 w 6891715"/>
                <a:gd name="connsiteY6624" fmla="*/ 2696847 h 6367455"/>
                <a:gd name="connsiteX6625" fmla="*/ 2668353 w 6891715"/>
                <a:gd name="connsiteY6625" fmla="*/ 2675893 h 6367455"/>
                <a:gd name="connsiteX6626" fmla="*/ 2668988 w 6891715"/>
                <a:gd name="connsiteY6626" fmla="*/ 2646365 h 6367455"/>
                <a:gd name="connsiteX6627" fmla="*/ 2675335 w 6891715"/>
                <a:gd name="connsiteY6627" fmla="*/ 2662240 h 6367455"/>
                <a:gd name="connsiteX6628" fmla="*/ 2678509 w 6891715"/>
                <a:gd name="connsiteY6628" fmla="*/ 2640968 h 6367455"/>
                <a:gd name="connsiteX6629" fmla="*/ 2676288 w 6891715"/>
                <a:gd name="connsiteY6629" fmla="*/ 2617791 h 6367455"/>
                <a:gd name="connsiteX6630" fmla="*/ 2655976 w 6891715"/>
                <a:gd name="connsiteY6630" fmla="*/ 2621282 h 6367455"/>
                <a:gd name="connsiteX6631" fmla="*/ 2646771 w 6891715"/>
                <a:gd name="connsiteY6631" fmla="*/ 2635889 h 6367455"/>
                <a:gd name="connsiteX6632" fmla="*/ 2659784 w 6891715"/>
                <a:gd name="connsiteY6632" fmla="*/ 2674939 h 6367455"/>
                <a:gd name="connsiteX6633" fmla="*/ 2657879 w 6891715"/>
                <a:gd name="connsiteY6633" fmla="*/ 2686687 h 6367455"/>
                <a:gd name="connsiteX6634" fmla="*/ 2649310 w 6891715"/>
                <a:gd name="connsiteY6634" fmla="*/ 2693036 h 6367455"/>
                <a:gd name="connsiteX6635" fmla="*/ 2646136 w 6891715"/>
                <a:gd name="connsiteY6635" fmla="*/ 2672717 h 6367455"/>
                <a:gd name="connsiteX6636" fmla="*/ 2642962 w 6891715"/>
                <a:gd name="connsiteY6636" fmla="*/ 2665414 h 6367455"/>
                <a:gd name="connsiteX6637" fmla="*/ 2643597 w 6891715"/>
                <a:gd name="connsiteY6637" fmla="*/ 2657159 h 6367455"/>
                <a:gd name="connsiteX6638" fmla="*/ 2631854 w 6891715"/>
                <a:gd name="connsiteY6638" fmla="*/ 2658430 h 6367455"/>
                <a:gd name="connsiteX6639" fmla="*/ 2637567 w 6891715"/>
                <a:gd name="connsiteY6639" fmla="*/ 2679067 h 6367455"/>
                <a:gd name="connsiteX6640" fmla="*/ 2632489 w 6891715"/>
                <a:gd name="connsiteY6640" fmla="*/ 2705737 h 6367455"/>
                <a:gd name="connsiteX6641" fmla="*/ 2650579 w 6891715"/>
                <a:gd name="connsiteY6641" fmla="*/ 2720341 h 6367455"/>
                <a:gd name="connsiteX6642" fmla="*/ 2647722 w 6891715"/>
                <a:gd name="connsiteY6642" fmla="*/ 2746693 h 6367455"/>
                <a:gd name="connsiteX6643" fmla="*/ 2636298 w 6891715"/>
                <a:gd name="connsiteY6643" fmla="*/ 2747963 h 6367455"/>
                <a:gd name="connsiteX6644" fmla="*/ 2633124 w 6891715"/>
                <a:gd name="connsiteY6644" fmla="*/ 2773998 h 6367455"/>
                <a:gd name="connsiteX6645" fmla="*/ 2623920 w 6891715"/>
                <a:gd name="connsiteY6645" fmla="*/ 2784475 h 6367455"/>
                <a:gd name="connsiteX6646" fmla="*/ 2600434 w 6891715"/>
                <a:gd name="connsiteY6646" fmla="*/ 2781934 h 6367455"/>
                <a:gd name="connsiteX6647" fmla="*/ 2586787 w 6891715"/>
                <a:gd name="connsiteY6647" fmla="*/ 2789236 h 6367455"/>
                <a:gd name="connsiteX6648" fmla="*/ 2571870 w 6891715"/>
                <a:gd name="connsiteY6648" fmla="*/ 2774633 h 6367455"/>
                <a:gd name="connsiteX6649" fmla="*/ 2577583 w 6891715"/>
                <a:gd name="connsiteY6649" fmla="*/ 2799714 h 6367455"/>
                <a:gd name="connsiteX6650" fmla="*/ 2549970 w 6891715"/>
                <a:gd name="connsiteY6650" fmla="*/ 2818130 h 6367455"/>
                <a:gd name="connsiteX6651" fmla="*/ 2544893 w 6891715"/>
                <a:gd name="connsiteY6651" fmla="*/ 2839084 h 6367455"/>
                <a:gd name="connsiteX6652" fmla="*/ 2529023 w 6891715"/>
                <a:gd name="connsiteY6652" fmla="*/ 2837179 h 6367455"/>
                <a:gd name="connsiteX6653" fmla="*/ 2524898 w 6891715"/>
                <a:gd name="connsiteY6653" fmla="*/ 2843846 h 6367455"/>
                <a:gd name="connsiteX6654" fmla="*/ 2536322 w 6891715"/>
                <a:gd name="connsiteY6654" fmla="*/ 2852736 h 6367455"/>
                <a:gd name="connsiteX6655" fmla="*/ 2528389 w 6891715"/>
                <a:gd name="connsiteY6655" fmla="*/ 2862578 h 6367455"/>
                <a:gd name="connsiteX6656" fmla="*/ 2517598 w 6891715"/>
                <a:gd name="connsiteY6656" fmla="*/ 2864483 h 6367455"/>
                <a:gd name="connsiteX6657" fmla="*/ 2509981 w 6891715"/>
                <a:gd name="connsiteY6657" fmla="*/ 2866389 h 6367455"/>
                <a:gd name="connsiteX6658" fmla="*/ 2506807 w 6891715"/>
                <a:gd name="connsiteY6658" fmla="*/ 2867023 h 6367455"/>
                <a:gd name="connsiteX6659" fmla="*/ 2504903 w 6891715"/>
                <a:gd name="connsiteY6659" fmla="*/ 2867975 h 6367455"/>
                <a:gd name="connsiteX6660" fmla="*/ 2504268 w 6891715"/>
                <a:gd name="connsiteY6660" fmla="*/ 2868928 h 6367455"/>
                <a:gd name="connsiteX6661" fmla="*/ 2503952 w 6891715"/>
                <a:gd name="connsiteY6661" fmla="*/ 2869563 h 6367455"/>
                <a:gd name="connsiteX6662" fmla="*/ 2502999 w 6891715"/>
                <a:gd name="connsiteY6662" fmla="*/ 2872103 h 6367455"/>
                <a:gd name="connsiteX6663" fmla="*/ 2501730 w 6891715"/>
                <a:gd name="connsiteY6663" fmla="*/ 2875277 h 6367455"/>
                <a:gd name="connsiteX6664" fmla="*/ 2500777 w 6891715"/>
                <a:gd name="connsiteY6664" fmla="*/ 2879088 h 6367455"/>
                <a:gd name="connsiteX6665" fmla="*/ 2499190 w 6891715"/>
                <a:gd name="connsiteY6665" fmla="*/ 2885437 h 6367455"/>
                <a:gd name="connsiteX6666" fmla="*/ 2498873 w 6891715"/>
                <a:gd name="connsiteY6666" fmla="*/ 2888295 h 6367455"/>
                <a:gd name="connsiteX6667" fmla="*/ 2479196 w 6891715"/>
                <a:gd name="connsiteY6667" fmla="*/ 2919092 h 6367455"/>
                <a:gd name="connsiteX6668" fmla="*/ 2452536 w 6891715"/>
                <a:gd name="connsiteY6668" fmla="*/ 2925442 h 6367455"/>
                <a:gd name="connsiteX6669" fmla="*/ 2434445 w 6891715"/>
                <a:gd name="connsiteY6669" fmla="*/ 2941316 h 6367455"/>
                <a:gd name="connsiteX6670" fmla="*/ 2412546 w 6891715"/>
                <a:gd name="connsiteY6670" fmla="*/ 2943856 h 6367455"/>
                <a:gd name="connsiteX6671" fmla="*/ 2406199 w 6891715"/>
                <a:gd name="connsiteY6671" fmla="*/ 2961954 h 6367455"/>
                <a:gd name="connsiteX6672" fmla="*/ 2358910 w 6891715"/>
                <a:gd name="connsiteY6672" fmla="*/ 2965446 h 6367455"/>
                <a:gd name="connsiteX6673" fmla="*/ 2325902 w 6891715"/>
                <a:gd name="connsiteY6673" fmla="*/ 2956239 h 6367455"/>
                <a:gd name="connsiteX6674" fmla="*/ 2291942 w 6891715"/>
                <a:gd name="connsiteY6674" fmla="*/ 2950206 h 6367455"/>
                <a:gd name="connsiteX6675" fmla="*/ 2297020 w 6891715"/>
                <a:gd name="connsiteY6675" fmla="*/ 2924807 h 6367455"/>
                <a:gd name="connsiteX6676" fmla="*/ 2267822 w 6891715"/>
                <a:gd name="connsiteY6676" fmla="*/ 2929252 h 6367455"/>
                <a:gd name="connsiteX6677" fmla="*/ 2226879 w 6891715"/>
                <a:gd name="connsiteY6677" fmla="*/ 2886389 h 6367455"/>
                <a:gd name="connsiteX6678" fmla="*/ 2197364 w 6891715"/>
                <a:gd name="connsiteY6678" fmla="*/ 2883216 h 6367455"/>
                <a:gd name="connsiteX6679" fmla="*/ 2191016 w 6891715"/>
                <a:gd name="connsiteY6679" fmla="*/ 2862578 h 6367455"/>
                <a:gd name="connsiteX6680" fmla="*/ 2178955 w 6891715"/>
                <a:gd name="connsiteY6680" fmla="*/ 2853371 h 6367455"/>
                <a:gd name="connsiteX6681" fmla="*/ 2188477 w 6891715"/>
                <a:gd name="connsiteY6681" fmla="*/ 2836226 h 6367455"/>
                <a:gd name="connsiteX6682" fmla="*/ 2197681 w 6891715"/>
                <a:gd name="connsiteY6682" fmla="*/ 2806700 h 6367455"/>
                <a:gd name="connsiteX6683" fmla="*/ 2216723 w 6891715"/>
                <a:gd name="connsiteY6683" fmla="*/ 2820034 h 6367455"/>
                <a:gd name="connsiteX6684" fmla="*/ 2224022 w 6891715"/>
                <a:gd name="connsiteY6684" fmla="*/ 2809240 h 6367455"/>
                <a:gd name="connsiteX6685" fmla="*/ 2253857 w 6891715"/>
                <a:gd name="connsiteY6685" fmla="*/ 2822891 h 6367455"/>
                <a:gd name="connsiteX6686" fmla="*/ 2244334 w 6891715"/>
                <a:gd name="connsiteY6686" fmla="*/ 2811462 h 6367455"/>
                <a:gd name="connsiteX6687" fmla="*/ 2243066 w 6891715"/>
                <a:gd name="connsiteY6687" fmla="*/ 2799714 h 6367455"/>
                <a:gd name="connsiteX6688" fmla="*/ 2283373 w 6891715"/>
                <a:gd name="connsiteY6688" fmla="*/ 2782569 h 6367455"/>
                <a:gd name="connsiteX6689" fmla="*/ 2235450 w 6891715"/>
                <a:gd name="connsiteY6689" fmla="*/ 2793365 h 6367455"/>
                <a:gd name="connsiteX6690" fmla="*/ 2224976 w 6891715"/>
                <a:gd name="connsiteY6690" fmla="*/ 2773679 h 6367455"/>
                <a:gd name="connsiteX6691" fmla="*/ 2235132 w 6891715"/>
                <a:gd name="connsiteY6691" fmla="*/ 2752408 h 6367455"/>
                <a:gd name="connsiteX6692" fmla="*/ 2251001 w 6891715"/>
                <a:gd name="connsiteY6692" fmla="*/ 2748280 h 6367455"/>
                <a:gd name="connsiteX6693" fmla="*/ 2258618 w 6891715"/>
                <a:gd name="connsiteY6693" fmla="*/ 2737486 h 6367455"/>
                <a:gd name="connsiteX6694" fmla="*/ 2242432 w 6891715"/>
                <a:gd name="connsiteY6694" fmla="*/ 2730184 h 6367455"/>
                <a:gd name="connsiteX6695" fmla="*/ 2245287 w 6891715"/>
                <a:gd name="connsiteY6695" fmla="*/ 2720658 h 6367455"/>
                <a:gd name="connsiteX6696" fmla="*/ 2261156 w 6891715"/>
                <a:gd name="connsiteY6696" fmla="*/ 2707958 h 6367455"/>
                <a:gd name="connsiteX6697" fmla="*/ 2261156 w 6891715"/>
                <a:gd name="connsiteY6697" fmla="*/ 2703514 h 6367455"/>
                <a:gd name="connsiteX6698" fmla="*/ 2245287 w 6891715"/>
                <a:gd name="connsiteY6698" fmla="*/ 2694307 h 6367455"/>
                <a:gd name="connsiteX6699" fmla="*/ 2232909 w 6891715"/>
                <a:gd name="connsiteY6699" fmla="*/ 2720024 h 6367455"/>
                <a:gd name="connsiteX6700" fmla="*/ 2214502 w 6891715"/>
                <a:gd name="connsiteY6700" fmla="*/ 2707641 h 6367455"/>
                <a:gd name="connsiteX6701" fmla="*/ 2211646 w 6891715"/>
                <a:gd name="connsiteY6701" fmla="*/ 2733675 h 6367455"/>
                <a:gd name="connsiteX6702" fmla="*/ 2197998 w 6891715"/>
                <a:gd name="connsiteY6702" fmla="*/ 2725421 h 6367455"/>
                <a:gd name="connsiteX6703" fmla="*/ 2197046 w 6891715"/>
                <a:gd name="connsiteY6703" fmla="*/ 2711768 h 6367455"/>
                <a:gd name="connsiteX6704" fmla="*/ 2191333 w 6891715"/>
                <a:gd name="connsiteY6704" fmla="*/ 2703196 h 6367455"/>
                <a:gd name="connsiteX6705" fmla="*/ 2204980 w 6891715"/>
                <a:gd name="connsiteY6705" fmla="*/ 2676845 h 6367455"/>
                <a:gd name="connsiteX6706" fmla="*/ 2223072 w 6891715"/>
                <a:gd name="connsiteY6706" fmla="*/ 2685099 h 6367455"/>
                <a:gd name="connsiteX6707" fmla="*/ 2224976 w 6891715"/>
                <a:gd name="connsiteY6707" fmla="*/ 2659700 h 6367455"/>
                <a:gd name="connsiteX6708" fmla="*/ 2227833 w 6891715"/>
                <a:gd name="connsiteY6708" fmla="*/ 2657478 h 6367455"/>
                <a:gd name="connsiteX6709" fmla="*/ 2233862 w 6891715"/>
                <a:gd name="connsiteY6709" fmla="*/ 2652715 h 6367455"/>
                <a:gd name="connsiteX6710" fmla="*/ 2237035 w 6891715"/>
                <a:gd name="connsiteY6710" fmla="*/ 2649540 h 6367455"/>
                <a:gd name="connsiteX6711" fmla="*/ 2239257 w 6891715"/>
                <a:gd name="connsiteY6711" fmla="*/ 2646683 h 6367455"/>
                <a:gd name="connsiteX6712" fmla="*/ 2241161 w 6891715"/>
                <a:gd name="connsiteY6712" fmla="*/ 2644460 h 6367455"/>
                <a:gd name="connsiteX6713" fmla="*/ 2241479 w 6891715"/>
                <a:gd name="connsiteY6713" fmla="*/ 2643508 h 6367455"/>
                <a:gd name="connsiteX6714" fmla="*/ 2241479 w 6891715"/>
                <a:gd name="connsiteY6714" fmla="*/ 2642873 h 6367455"/>
                <a:gd name="connsiteX6715" fmla="*/ 2241479 w 6891715"/>
                <a:gd name="connsiteY6715" fmla="*/ 2642555 h 6367455"/>
                <a:gd name="connsiteX6716" fmla="*/ 2241798 w 6891715"/>
                <a:gd name="connsiteY6716" fmla="*/ 2642555 h 6367455"/>
                <a:gd name="connsiteX6717" fmla="*/ 2243702 w 6891715"/>
                <a:gd name="connsiteY6717" fmla="*/ 2642873 h 6367455"/>
                <a:gd name="connsiteX6718" fmla="*/ 2248461 w 6891715"/>
                <a:gd name="connsiteY6718" fmla="*/ 2646048 h 6367455"/>
                <a:gd name="connsiteX6719" fmla="*/ 2256713 w 6891715"/>
                <a:gd name="connsiteY6719" fmla="*/ 2651127 h 6367455"/>
                <a:gd name="connsiteX6720" fmla="*/ 2264966 w 6891715"/>
                <a:gd name="connsiteY6720" fmla="*/ 2632078 h 6367455"/>
                <a:gd name="connsiteX6721" fmla="*/ 2259571 w 6891715"/>
                <a:gd name="connsiteY6721" fmla="*/ 2626999 h 6367455"/>
                <a:gd name="connsiteX6722" fmla="*/ 2242432 w 6891715"/>
                <a:gd name="connsiteY6722" fmla="*/ 2639698 h 6367455"/>
                <a:gd name="connsiteX6723" fmla="*/ 2232909 w 6891715"/>
                <a:gd name="connsiteY6723" fmla="*/ 2632395 h 6367455"/>
                <a:gd name="connsiteX6724" fmla="*/ 2216406 w 6891715"/>
                <a:gd name="connsiteY6724" fmla="*/ 2645095 h 6367455"/>
                <a:gd name="connsiteX6725" fmla="*/ 2211646 w 6891715"/>
                <a:gd name="connsiteY6725" fmla="*/ 2633665 h 6367455"/>
                <a:gd name="connsiteX6726" fmla="*/ 2225609 w 6891715"/>
                <a:gd name="connsiteY6726" fmla="*/ 2614615 h 6367455"/>
                <a:gd name="connsiteX6727" fmla="*/ 2237035 w 6891715"/>
                <a:gd name="connsiteY6727" fmla="*/ 2592073 h 6367455"/>
                <a:gd name="connsiteX6728" fmla="*/ 2260205 w 6891715"/>
                <a:gd name="connsiteY6728" fmla="*/ 2583819 h 6367455"/>
                <a:gd name="connsiteX6729" fmla="*/ 2263060 w 6891715"/>
                <a:gd name="connsiteY6729" fmla="*/ 2568896 h 6367455"/>
                <a:gd name="connsiteX6730" fmla="*/ 2245287 w 6891715"/>
                <a:gd name="connsiteY6730" fmla="*/ 2569214 h 6367455"/>
                <a:gd name="connsiteX6731" fmla="*/ 2264013 w 6891715"/>
                <a:gd name="connsiteY6731" fmla="*/ 2548576 h 6367455"/>
                <a:gd name="connsiteX6732" fmla="*/ 2274486 w 6891715"/>
                <a:gd name="connsiteY6732" fmla="*/ 2524764 h 6367455"/>
                <a:gd name="connsiteX6733" fmla="*/ 2276390 w 6891715"/>
                <a:gd name="connsiteY6733" fmla="*/ 2521589 h 6367455"/>
                <a:gd name="connsiteX6734" fmla="*/ 2288133 w 6891715"/>
                <a:gd name="connsiteY6734" fmla="*/ 2517779 h 6367455"/>
                <a:gd name="connsiteX6735" fmla="*/ 2285278 w 6891715"/>
                <a:gd name="connsiteY6735" fmla="*/ 2560324 h 6367455"/>
                <a:gd name="connsiteX6736" fmla="*/ 2292893 w 6891715"/>
                <a:gd name="connsiteY6736" fmla="*/ 2570485 h 6367455"/>
                <a:gd name="connsiteX6737" fmla="*/ 2297656 w 6891715"/>
                <a:gd name="connsiteY6737" fmla="*/ 2512700 h 6367455"/>
                <a:gd name="connsiteX6738" fmla="*/ 2328123 w 6891715"/>
                <a:gd name="connsiteY6738" fmla="*/ 2498726 h 6367455"/>
                <a:gd name="connsiteX6739" fmla="*/ 2315429 w 6891715"/>
                <a:gd name="connsiteY6739" fmla="*/ 2494594 h 6367455"/>
                <a:gd name="connsiteX6740" fmla="*/ 2290038 w 6891715"/>
                <a:gd name="connsiteY6740" fmla="*/ 2503489 h 6367455"/>
                <a:gd name="connsiteX6741" fmla="*/ 2293212 w 6891715"/>
                <a:gd name="connsiteY6741" fmla="*/ 2487610 h 6367455"/>
                <a:gd name="connsiteX6742" fmla="*/ 2278612 w 6891715"/>
                <a:gd name="connsiteY6742" fmla="*/ 2503489 h 6367455"/>
                <a:gd name="connsiteX6743" fmla="*/ 2250048 w 6891715"/>
                <a:gd name="connsiteY6743" fmla="*/ 2517144 h 6367455"/>
                <a:gd name="connsiteX6744" fmla="*/ 2241798 w 6891715"/>
                <a:gd name="connsiteY6744" fmla="*/ 2546990 h 6367455"/>
                <a:gd name="connsiteX6745" fmla="*/ 2213550 w 6891715"/>
                <a:gd name="connsiteY6745" fmla="*/ 2566039 h 6367455"/>
                <a:gd name="connsiteX6746" fmla="*/ 2206249 w 6891715"/>
                <a:gd name="connsiteY6746" fmla="*/ 2575564 h 6367455"/>
                <a:gd name="connsiteX6747" fmla="*/ 2183715 w 6891715"/>
                <a:gd name="connsiteY6747" fmla="*/ 2563182 h 6367455"/>
                <a:gd name="connsiteX6748" fmla="*/ 2169117 w 6891715"/>
                <a:gd name="connsiteY6748" fmla="*/ 2573658 h 6367455"/>
                <a:gd name="connsiteX6749" fmla="*/ 2149756 w 6891715"/>
                <a:gd name="connsiteY6749" fmla="*/ 2544449 h 6367455"/>
                <a:gd name="connsiteX6750" fmla="*/ 2149439 w 6891715"/>
                <a:gd name="connsiteY6750" fmla="*/ 2535242 h 6367455"/>
                <a:gd name="connsiteX6751" fmla="*/ 2166578 w 6891715"/>
                <a:gd name="connsiteY6751" fmla="*/ 2537146 h 6367455"/>
                <a:gd name="connsiteX6752" fmla="*/ 2168800 w 6891715"/>
                <a:gd name="connsiteY6752" fmla="*/ 2516191 h 6367455"/>
                <a:gd name="connsiteX6753" fmla="*/ 2183399 w 6891715"/>
                <a:gd name="connsiteY6753" fmla="*/ 2530480 h 6367455"/>
                <a:gd name="connsiteX6754" fmla="*/ 2216088 w 6891715"/>
                <a:gd name="connsiteY6754" fmla="*/ 2509202 h 6367455"/>
                <a:gd name="connsiteX6755" fmla="*/ 2187842 w 6891715"/>
                <a:gd name="connsiteY6755" fmla="*/ 2511428 h 6367455"/>
                <a:gd name="connsiteX6756" fmla="*/ 2178955 w 6891715"/>
                <a:gd name="connsiteY6756" fmla="*/ 2506347 h 6367455"/>
                <a:gd name="connsiteX6757" fmla="*/ 2176734 w 6891715"/>
                <a:gd name="connsiteY6757" fmla="*/ 2489517 h 6367455"/>
                <a:gd name="connsiteX6758" fmla="*/ 2203076 w 6891715"/>
                <a:gd name="connsiteY6758" fmla="*/ 2475554 h 6367455"/>
                <a:gd name="connsiteX6759" fmla="*/ 2181178 w 6891715"/>
                <a:gd name="connsiteY6759" fmla="*/ 2477773 h 6367455"/>
                <a:gd name="connsiteX6760" fmla="*/ 2181813 w 6891715"/>
                <a:gd name="connsiteY6760" fmla="*/ 2465073 h 6367455"/>
                <a:gd name="connsiteX6761" fmla="*/ 2169117 w 6891715"/>
                <a:gd name="connsiteY6761" fmla="*/ 2453962 h 6367455"/>
                <a:gd name="connsiteX6762" fmla="*/ 2180543 w 6891715"/>
                <a:gd name="connsiteY6762" fmla="*/ 2439040 h 6367455"/>
                <a:gd name="connsiteX6763" fmla="*/ 2172290 w 6891715"/>
                <a:gd name="connsiteY6763" fmla="*/ 2438087 h 6367455"/>
                <a:gd name="connsiteX6764" fmla="*/ 2159594 w 6891715"/>
                <a:gd name="connsiteY6764" fmla="*/ 2444438 h 6367455"/>
                <a:gd name="connsiteX6765" fmla="*/ 2141505 w 6891715"/>
                <a:gd name="connsiteY6765" fmla="*/ 2433007 h 6367455"/>
                <a:gd name="connsiteX6766" fmla="*/ 2149756 w 6891715"/>
                <a:gd name="connsiteY6766" fmla="*/ 2422530 h 6367455"/>
                <a:gd name="connsiteX6767" fmla="*/ 2138331 w 6891715"/>
                <a:gd name="connsiteY6767" fmla="*/ 2421258 h 6367455"/>
                <a:gd name="connsiteX6768" fmla="*/ 2143091 w 6891715"/>
                <a:gd name="connsiteY6768" fmla="*/ 2403163 h 6367455"/>
                <a:gd name="connsiteX6769" fmla="*/ 2158959 w 6891715"/>
                <a:gd name="connsiteY6769" fmla="*/ 2402208 h 6367455"/>
                <a:gd name="connsiteX6770" fmla="*/ 2184669 w 6891715"/>
                <a:gd name="connsiteY6770" fmla="*/ 2408243 h 6367455"/>
                <a:gd name="connsiteX6771" fmla="*/ 2209741 w 6891715"/>
                <a:gd name="connsiteY6771" fmla="*/ 2392366 h 6367455"/>
                <a:gd name="connsiteX6772" fmla="*/ 2253223 w 6891715"/>
                <a:gd name="connsiteY6772" fmla="*/ 2401575 h 6367455"/>
                <a:gd name="connsiteX6773" fmla="*/ 2274486 w 6891715"/>
                <a:gd name="connsiteY6773" fmla="*/ 2389510 h 6367455"/>
                <a:gd name="connsiteX6774" fmla="*/ 2317968 w 6891715"/>
                <a:gd name="connsiteY6774" fmla="*/ 2416815 h 6367455"/>
                <a:gd name="connsiteX6775" fmla="*/ 2312891 w 6891715"/>
                <a:gd name="connsiteY6775" fmla="*/ 2438722 h 6367455"/>
                <a:gd name="connsiteX6776" fmla="*/ 2328441 w 6891715"/>
                <a:gd name="connsiteY6776" fmla="*/ 2426022 h 6367455"/>
                <a:gd name="connsiteX6777" fmla="*/ 2341136 w 6891715"/>
                <a:gd name="connsiteY6777" fmla="*/ 2440627 h 6367455"/>
                <a:gd name="connsiteX6778" fmla="*/ 2347484 w 6891715"/>
                <a:gd name="connsiteY6778" fmla="*/ 2426022 h 6367455"/>
                <a:gd name="connsiteX6779" fmla="*/ 2329710 w 6891715"/>
                <a:gd name="connsiteY6779" fmla="*/ 2412053 h 6367455"/>
                <a:gd name="connsiteX6780" fmla="*/ 2325902 w 6891715"/>
                <a:gd name="connsiteY6780" fmla="*/ 2398716 h 6367455"/>
                <a:gd name="connsiteX6781" fmla="*/ 2386204 w 6891715"/>
                <a:gd name="connsiteY6781" fmla="*/ 2376172 h 6367455"/>
                <a:gd name="connsiteX6782" fmla="*/ 2384935 w 6891715"/>
                <a:gd name="connsiteY6782" fmla="*/ 2359030 h 6367455"/>
                <a:gd name="connsiteX6783" fmla="*/ 2353197 w 6891715"/>
                <a:gd name="connsiteY6783" fmla="*/ 2371094 h 6367455"/>
                <a:gd name="connsiteX6784" fmla="*/ 2361765 w 6891715"/>
                <a:gd name="connsiteY6784" fmla="*/ 2356172 h 6367455"/>
                <a:gd name="connsiteX6785" fmla="*/ 2361448 w 6891715"/>
                <a:gd name="connsiteY6785" fmla="*/ 2331725 h 6367455"/>
                <a:gd name="connsiteX6786" fmla="*/ 2383348 w 6891715"/>
                <a:gd name="connsiteY6786" fmla="*/ 2299021 h 6367455"/>
                <a:gd name="connsiteX6787" fmla="*/ 2345898 w 6891715"/>
                <a:gd name="connsiteY6787" fmla="*/ 2332040 h 6367455"/>
                <a:gd name="connsiteX6788" fmla="*/ 2345898 w 6891715"/>
                <a:gd name="connsiteY6788" fmla="*/ 2368872 h 6367455"/>
                <a:gd name="connsiteX6789" fmla="*/ 2330346 w 6891715"/>
                <a:gd name="connsiteY6789" fmla="*/ 2378397 h 6367455"/>
                <a:gd name="connsiteX6790" fmla="*/ 2320824 w 6891715"/>
                <a:gd name="connsiteY6790" fmla="*/ 2367285 h 6367455"/>
                <a:gd name="connsiteX6791" fmla="*/ 2313208 w 6891715"/>
                <a:gd name="connsiteY6791" fmla="*/ 2374587 h 6367455"/>
                <a:gd name="connsiteX6792" fmla="*/ 2271948 w 6891715"/>
                <a:gd name="connsiteY6792" fmla="*/ 2374904 h 6367455"/>
                <a:gd name="connsiteX6793" fmla="*/ 2271948 w 6891715"/>
                <a:gd name="connsiteY6793" fmla="*/ 2363157 h 6367455"/>
                <a:gd name="connsiteX6794" fmla="*/ 2287500 w 6891715"/>
                <a:gd name="connsiteY6794" fmla="*/ 2339979 h 6367455"/>
                <a:gd name="connsiteX6795" fmla="*/ 2263378 w 6891715"/>
                <a:gd name="connsiteY6795" fmla="*/ 2359030 h 6367455"/>
                <a:gd name="connsiteX6796" fmla="*/ 2263378 w 6891715"/>
                <a:gd name="connsiteY6796" fmla="*/ 2376172 h 6367455"/>
                <a:gd name="connsiteX6797" fmla="*/ 2245605 w 6891715"/>
                <a:gd name="connsiteY6797" fmla="*/ 2379350 h 6367455"/>
                <a:gd name="connsiteX6798" fmla="*/ 2210694 w 6891715"/>
                <a:gd name="connsiteY6798" fmla="*/ 2377443 h 6367455"/>
                <a:gd name="connsiteX6799" fmla="*/ 2176100 w 6891715"/>
                <a:gd name="connsiteY6799" fmla="*/ 2399987 h 6367455"/>
                <a:gd name="connsiteX6800" fmla="*/ 2153882 w 6891715"/>
                <a:gd name="connsiteY6800" fmla="*/ 2391732 h 6367455"/>
                <a:gd name="connsiteX6801" fmla="*/ 2145948 w 6891715"/>
                <a:gd name="connsiteY6801" fmla="*/ 2379350 h 6367455"/>
                <a:gd name="connsiteX6802" fmla="*/ 2160864 w 6891715"/>
                <a:gd name="connsiteY6802" fmla="*/ 2371729 h 6367455"/>
                <a:gd name="connsiteX6803" fmla="*/ 2136427 w 6891715"/>
                <a:gd name="connsiteY6803" fmla="*/ 2362204 h 6367455"/>
                <a:gd name="connsiteX6804" fmla="*/ 2178639 w 6891715"/>
                <a:gd name="connsiteY6804" fmla="*/ 2342201 h 6367455"/>
                <a:gd name="connsiteX6805" fmla="*/ 2167847 w 6891715"/>
                <a:gd name="connsiteY6805" fmla="*/ 2339979 h 6367455"/>
                <a:gd name="connsiteX6806" fmla="*/ 2173243 w 6891715"/>
                <a:gd name="connsiteY6806" fmla="*/ 2326326 h 6367455"/>
                <a:gd name="connsiteX6807" fmla="*/ 2188160 w 6891715"/>
                <a:gd name="connsiteY6807" fmla="*/ 2322834 h 6367455"/>
                <a:gd name="connsiteX6808" fmla="*/ 2158008 w 6891715"/>
                <a:gd name="connsiteY6808" fmla="*/ 2303150 h 6367455"/>
                <a:gd name="connsiteX6809" fmla="*/ 2166578 w 6891715"/>
                <a:gd name="connsiteY6809" fmla="*/ 2294574 h 6367455"/>
                <a:gd name="connsiteX6810" fmla="*/ 2133571 w 6891715"/>
                <a:gd name="connsiteY6810" fmla="*/ 2274889 h 6367455"/>
                <a:gd name="connsiteX6811" fmla="*/ 2157057 w 6891715"/>
                <a:gd name="connsiteY6811" fmla="*/ 2271715 h 6367455"/>
                <a:gd name="connsiteX6812" fmla="*/ 2154518 w 6891715"/>
                <a:gd name="connsiteY6812" fmla="*/ 2256790 h 6367455"/>
                <a:gd name="connsiteX6813" fmla="*/ 2160864 w 6891715"/>
                <a:gd name="connsiteY6813" fmla="*/ 2256790 h 6367455"/>
                <a:gd name="connsiteX6814" fmla="*/ 2173560 w 6891715"/>
                <a:gd name="connsiteY6814" fmla="*/ 2244090 h 6367455"/>
                <a:gd name="connsiteX6815" fmla="*/ 2187525 w 6891715"/>
                <a:gd name="connsiteY6815" fmla="*/ 2258697 h 6367455"/>
                <a:gd name="connsiteX6816" fmla="*/ 2200219 w 6891715"/>
                <a:gd name="connsiteY6816" fmla="*/ 2265998 h 6367455"/>
                <a:gd name="connsiteX6817" fmla="*/ 2203395 w 6891715"/>
                <a:gd name="connsiteY6817" fmla="*/ 2253298 h 6367455"/>
                <a:gd name="connsiteX6818" fmla="*/ 2226246 w 6891715"/>
                <a:gd name="connsiteY6818" fmla="*/ 2245361 h 6367455"/>
                <a:gd name="connsiteX6819" fmla="*/ 2252906 w 6891715"/>
                <a:gd name="connsiteY6819" fmla="*/ 2258377 h 6367455"/>
                <a:gd name="connsiteX6820" fmla="*/ 2266552 w 6891715"/>
                <a:gd name="connsiteY6820" fmla="*/ 2244090 h 6367455"/>
                <a:gd name="connsiteX6821" fmla="*/ 2266552 w 6891715"/>
                <a:gd name="connsiteY6821" fmla="*/ 2235835 h 6367455"/>
                <a:gd name="connsiteX6822" fmla="*/ 2213550 w 6891715"/>
                <a:gd name="connsiteY6822" fmla="*/ 2243773 h 6367455"/>
                <a:gd name="connsiteX6823" fmla="*/ 2197681 w 6891715"/>
                <a:gd name="connsiteY6823" fmla="*/ 2239644 h 6367455"/>
                <a:gd name="connsiteX6824" fmla="*/ 2204029 w 6891715"/>
                <a:gd name="connsiteY6824" fmla="*/ 2231072 h 6367455"/>
                <a:gd name="connsiteX6825" fmla="*/ 2233862 w 6891715"/>
                <a:gd name="connsiteY6825" fmla="*/ 2227898 h 6367455"/>
                <a:gd name="connsiteX6826" fmla="*/ 2254492 w 6891715"/>
                <a:gd name="connsiteY6826" fmla="*/ 2222181 h 6367455"/>
                <a:gd name="connsiteX6827" fmla="*/ 2236401 w 6891715"/>
                <a:gd name="connsiteY6827" fmla="*/ 2212020 h 6367455"/>
                <a:gd name="connsiteX6828" fmla="*/ 2249414 w 6891715"/>
                <a:gd name="connsiteY6828" fmla="*/ 2203448 h 6367455"/>
                <a:gd name="connsiteX6829" fmla="*/ 2244970 w 6891715"/>
                <a:gd name="connsiteY6829" fmla="*/ 2194876 h 6367455"/>
                <a:gd name="connsiteX6830" fmla="*/ 2230053 w 6891715"/>
                <a:gd name="connsiteY6830" fmla="*/ 2187889 h 6367455"/>
                <a:gd name="connsiteX6831" fmla="*/ 2238304 w 6891715"/>
                <a:gd name="connsiteY6831" fmla="*/ 2165664 h 6367455"/>
                <a:gd name="connsiteX6832" fmla="*/ 2261791 w 6891715"/>
                <a:gd name="connsiteY6832" fmla="*/ 2150423 h 6367455"/>
                <a:gd name="connsiteX6833" fmla="*/ 2278612 w 6891715"/>
                <a:gd name="connsiteY6833" fmla="*/ 2184079 h 6367455"/>
                <a:gd name="connsiteX6834" fmla="*/ 2285912 w 6891715"/>
                <a:gd name="connsiteY6834" fmla="*/ 2178682 h 6367455"/>
                <a:gd name="connsiteX6835" fmla="*/ 2279565 w 6891715"/>
                <a:gd name="connsiteY6835" fmla="*/ 2166298 h 6367455"/>
                <a:gd name="connsiteX6836" fmla="*/ 2281469 w 6891715"/>
                <a:gd name="connsiteY6836" fmla="*/ 2138677 h 6367455"/>
                <a:gd name="connsiteX6837" fmla="*/ 2300512 w 6891715"/>
                <a:gd name="connsiteY6837" fmla="*/ 2135500 h 6367455"/>
                <a:gd name="connsiteX6838" fmla="*/ 2314476 w 6891715"/>
                <a:gd name="connsiteY6838" fmla="*/ 2151058 h 6367455"/>
                <a:gd name="connsiteX6839" fmla="*/ 2307177 w 6891715"/>
                <a:gd name="connsiteY6839" fmla="*/ 2195194 h 6367455"/>
                <a:gd name="connsiteX6840" fmla="*/ 2318920 w 6891715"/>
                <a:gd name="connsiteY6840" fmla="*/ 2195194 h 6367455"/>
                <a:gd name="connsiteX6841" fmla="*/ 2329076 w 6891715"/>
                <a:gd name="connsiteY6841" fmla="*/ 2158361 h 6367455"/>
                <a:gd name="connsiteX6842" fmla="*/ 2356688 w 6891715"/>
                <a:gd name="connsiteY6842" fmla="*/ 2158044 h 6367455"/>
                <a:gd name="connsiteX6843" fmla="*/ 2361131 w 6891715"/>
                <a:gd name="connsiteY6843" fmla="*/ 2146612 h 6367455"/>
                <a:gd name="connsiteX6844" fmla="*/ 2321776 w 6891715"/>
                <a:gd name="connsiteY6844" fmla="*/ 2142486 h 6367455"/>
                <a:gd name="connsiteX6845" fmla="*/ 2319237 w 6891715"/>
                <a:gd name="connsiteY6845" fmla="*/ 2125021 h 6367455"/>
                <a:gd name="connsiteX6846" fmla="*/ 2297020 w 6891715"/>
                <a:gd name="connsiteY6846" fmla="*/ 2113274 h 6367455"/>
                <a:gd name="connsiteX6847" fmla="*/ 2285594 w 6891715"/>
                <a:gd name="connsiteY6847" fmla="*/ 2125021 h 6367455"/>
                <a:gd name="connsiteX6848" fmla="*/ 2278294 w 6891715"/>
                <a:gd name="connsiteY6848" fmla="*/ 2118988 h 6367455"/>
                <a:gd name="connsiteX6849" fmla="*/ 2283373 w 6891715"/>
                <a:gd name="connsiteY6849" fmla="*/ 2109465 h 6367455"/>
                <a:gd name="connsiteX6850" fmla="*/ 2297973 w 6891715"/>
                <a:gd name="connsiteY6850" fmla="*/ 2100891 h 6367455"/>
                <a:gd name="connsiteX6851" fmla="*/ 2310667 w 6891715"/>
                <a:gd name="connsiteY6851" fmla="*/ 2099304 h 6367455"/>
                <a:gd name="connsiteX6852" fmla="*/ 2326855 w 6891715"/>
                <a:gd name="connsiteY6852" fmla="*/ 2092953 h 6367455"/>
                <a:gd name="connsiteX6853" fmla="*/ 2344627 w 6891715"/>
                <a:gd name="connsiteY6853" fmla="*/ 2103432 h 6367455"/>
                <a:gd name="connsiteX6854" fmla="*/ 2352880 w 6891715"/>
                <a:gd name="connsiteY6854" fmla="*/ 2098033 h 6367455"/>
                <a:gd name="connsiteX6855" fmla="*/ 2373509 w 6891715"/>
                <a:gd name="connsiteY6855" fmla="*/ 2117719 h 6367455"/>
                <a:gd name="connsiteX6856" fmla="*/ 2388426 w 6891715"/>
                <a:gd name="connsiteY6856" fmla="*/ 2113591 h 6367455"/>
                <a:gd name="connsiteX6857" fmla="*/ 2390965 w 6891715"/>
                <a:gd name="connsiteY6857" fmla="*/ 2100891 h 6367455"/>
                <a:gd name="connsiteX6858" fmla="*/ 2364623 w 6891715"/>
                <a:gd name="connsiteY6858" fmla="*/ 2097082 h 6367455"/>
                <a:gd name="connsiteX6859" fmla="*/ 2364623 w 6891715"/>
                <a:gd name="connsiteY6859" fmla="*/ 2087237 h 6367455"/>
                <a:gd name="connsiteX6860" fmla="*/ 2392868 w 6891715"/>
                <a:gd name="connsiteY6860" fmla="*/ 2073585 h 6367455"/>
                <a:gd name="connsiteX6861" fmla="*/ 2361131 w 6891715"/>
                <a:gd name="connsiteY6861" fmla="*/ 2063426 h 6367455"/>
                <a:gd name="connsiteX6862" fmla="*/ 2344309 w 6891715"/>
                <a:gd name="connsiteY6862" fmla="*/ 2067553 h 6367455"/>
                <a:gd name="connsiteX6863" fmla="*/ 2321141 w 6891715"/>
                <a:gd name="connsiteY6863" fmla="*/ 2069141 h 6367455"/>
                <a:gd name="connsiteX6864" fmla="*/ 2338915 w 6891715"/>
                <a:gd name="connsiteY6864" fmla="*/ 2050726 h 6367455"/>
                <a:gd name="connsiteX6865" fmla="*/ 2320824 w 6891715"/>
                <a:gd name="connsiteY6865" fmla="*/ 2045646 h 6367455"/>
                <a:gd name="connsiteX6866" fmla="*/ 2318602 w 6891715"/>
                <a:gd name="connsiteY6866" fmla="*/ 2029776 h 6367455"/>
                <a:gd name="connsiteX6867" fmla="*/ 2346849 w 6891715"/>
                <a:gd name="connsiteY6867" fmla="*/ 2010726 h 6367455"/>
                <a:gd name="connsiteX6868" fmla="*/ 2363987 w 6891715"/>
                <a:gd name="connsiteY6868" fmla="*/ 2025013 h 6367455"/>
                <a:gd name="connsiteX6869" fmla="*/ 2377953 w 6891715"/>
                <a:gd name="connsiteY6869" fmla="*/ 2033586 h 6367455"/>
                <a:gd name="connsiteX6870" fmla="*/ 2390330 w 6891715"/>
                <a:gd name="connsiteY6870" fmla="*/ 2019933 h 6367455"/>
                <a:gd name="connsiteX6871" fmla="*/ 2395725 w 6891715"/>
                <a:gd name="connsiteY6871" fmla="*/ 2026918 h 6367455"/>
                <a:gd name="connsiteX6872" fmla="*/ 2422068 w 6891715"/>
                <a:gd name="connsiteY6872" fmla="*/ 2016441 h 6367455"/>
                <a:gd name="connsiteX6873" fmla="*/ 2401756 w 6891715"/>
                <a:gd name="connsiteY6873" fmla="*/ 1998661 h 6367455"/>
                <a:gd name="connsiteX6874" fmla="*/ 2384935 w 6891715"/>
                <a:gd name="connsiteY6874" fmla="*/ 2011360 h 6367455"/>
                <a:gd name="connsiteX6875" fmla="*/ 2370336 w 6891715"/>
                <a:gd name="connsiteY6875" fmla="*/ 2004376 h 6367455"/>
                <a:gd name="connsiteX6876" fmla="*/ 2373191 w 6891715"/>
                <a:gd name="connsiteY6876" fmla="*/ 1984056 h 6367455"/>
                <a:gd name="connsiteX6877" fmla="*/ 2394138 w 6891715"/>
                <a:gd name="connsiteY6877" fmla="*/ 1977706 h 6367455"/>
                <a:gd name="connsiteX6878" fmla="*/ 2409055 w 6891715"/>
                <a:gd name="connsiteY6878" fmla="*/ 1966911 h 6367455"/>
                <a:gd name="connsiteX6879" fmla="*/ 2423655 w 6891715"/>
                <a:gd name="connsiteY6879" fmla="*/ 1967864 h 6367455"/>
                <a:gd name="connsiteX6880" fmla="*/ 2424608 w 6891715"/>
                <a:gd name="connsiteY6880" fmla="*/ 1955164 h 6367455"/>
                <a:gd name="connsiteX6881" fmla="*/ 2438570 w 6891715"/>
                <a:gd name="connsiteY6881" fmla="*/ 1958338 h 6367455"/>
                <a:gd name="connsiteX6882" fmla="*/ 2445870 w 6891715"/>
                <a:gd name="connsiteY6882" fmla="*/ 1965324 h 6367455"/>
                <a:gd name="connsiteX6883" fmla="*/ 2460787 w 6891715"/>
                <a:gd name="connsiteY6883" fmla="*/ 1944051 h 6367455"/>
                <a:gd name="connsiteX6884" fmla="*/ 2480465 w 6891715"/>
                <a:gd name="connsiteY6884" fmla="*/ 1914841 h 6367455"/>
                <a:gd name="connsiteX6885" fmla="*/ 2502364 w 6891715"/>
                <a:gd name="connsiteY6885" fmla="*/ 1913254 h 6367455"/>
                <a:gd name="connsiteX6886" fmla="*/ 2520455 w 6891715"/>
                <a:gd name="connsiteY6886" fmla="*/ 1906904 h 6367455"/>
                <a:gd name="connsiteX6887" fmla="*/ 2529341 w 6891715"/>
                <a:gd name="connsiteY6887" fmla="*/ 1928811 h 6367455"/>
                <a:gd name="connsiteX6888" fmla="*/ 2553461 w 6891715"/>
                <a:gd name="connsiteY6888" fmla="*/ 1919286 h 6367455"/>
                <a:gd name="connsiteX6889" fmla="*/ 2543941 w 6891715"/>
                <a:gd name="connsiteY6889" fmla="*/ 1902459 h 6367455"/>
                <a:gd name="connsiteX6890" fmla="*/ 2538228 w 6891715"/>
                <a:gd name="connsiteY6890" fmla="*/ 1886901 h 6367455"/>
                <a:gd name="connsiteX6891" fmla="*/ 2585518 w 6891715"/>
                <a:gd name="connsiteY6891" fmla="*/ 1865312 h 6367455"/>
                <a:gd name="connsiteX6892" fmla="*/ 2609319 w 6891715"/>
                <a:gd name="connsiteY6892" fmla="*/ 1891347 h 6367455"/>
                <a:gd name="connsiteX6893" fmla="*/ 2603925 w 6891715"/>
                <a:gd name="connsiteY6893" fmla="*/ 1913254 h 6367455"/>
                <a:gd name="connsiteX6894" fmla="*/ 2607415 w 6891715"/>
                <a:gd name="connsiteY6894" fmla="*/ 1925954 h 6367455"/>
                <a:gd name="connsiteX6895" fmla="*/ 2630902 w 6891715"/>
                <a:gd name="connsiteY6895" fmla="*/ 1923731 h 6367455"/>
                <a:gd name="connsiteX6896" fmla="*/ 2619793 w 6891715"/>
                <a:gd name="connsiteY6896" fmla="*/ 1910079 h 6367455"/>
                <a:gd name="connsiteX6897" fmla="*/ 2626141 w 6891715"/>
                <a:gd name="connsiteY6897" fmla="*/ 1900554 h 6367455"/>
                <a:gd name="connsiteX6898" fmla="*/ 2665497 w 6891715"/>
                <a:gd name="connsiteY6898" fmla="*/ 1901189 h 6367455"/>
                <a:gd name="connsiteX6899" fmla="*/ 2678826 w 6891715"/>
                <a:gd name="connsiteY6899" fmla="*/ 1889759 h 6367455"/>
                <a:gd name="connsiteX6900" fmla="*/ 2665179 w 6891715"/>
                <a:gd name="connsiteY6900" fmla="*/ 1871979 h 6367455"/>
                <a:gd name="connsiteX6901" fmla="*/ 2684856 w 6891715"/>
                <a:gd name="connsiteY6901" fmla="*/ 1851658 h 6367455"/>
                <a:gd name="connsiteX6902" fmla="*/ 2739762 w 6891715"/>
                <a:gd name="connsiteY6902" fmla="*/ 1824989 h 6367455"/>
                <a:gd name="connsiteX6903" fmla="*/ 2727702 w 6891715"/>
                <a:gd name="connsiteY6903" fmla="*/ 1843086 h 6367455"/>
                <a:gd name="connsiteX6904" fmla="*/ 2755314 w 6891715"/>
                <a:gd name="connsiteY6904" fmla="*/ 1832928 h 6367455"/>
                <a:gd name="connsiteX6905" fmla="*/ 2757853 w 6891715"/>
                <a:gd name="connsiteY6905" fmla="*/ 1817369 h 6367455"/>
                <a:gd name="connsiteX6906" fmla="*/ 2733732 w 6891715"/>
                <a:gd name="connsiteY6906" fmla="*/ 1816734 h 6367455"/>
                <a:gd name="connsiteX6907" fmla="*/ 2743254 w 6891715"/>
                <a:gd name="connsiteY6907" fmla="*/ 1805304 h 6367455"/>
                <a:gd name="connsiteX6908" fmla="*/ 2743571 w 6891715"/>
                <a:gd name="connsiteY6908" fmla="*/ 1795779 h 6367455"/>
                <a:gd name="connsiteX6909" fmla="*/ 2735636 w 6891715"/>
                <a:gd name="connsiteY6909" fmla="*/ 1791334 h 6367455"/>
                <a:gd name="connsiteX6910" fmla="*/ 2750553 w 6891715"/>
                <a:gd name="connsiteY6910" fmla="*/ 1786571 h 6367455"/>
                <a:gd name="connsiteX6911" fmla="*/ 2749283 w 6891715"/>
                <a:gd name="connsiteY6911" fmla="*/ 1782443 h 6367455"/>
                <a:gd name="connsiteX6912" fmla="*/ 2732463 w 6891715"/>
                <a:gd name="connsiteY6912" fmla="*/ 1785936 h 6367455"/>
                <a:gd name="connsiteX6913" fmla="*/ 2723576 w 6891715"/>
                <a:gd name="connsiteY6913" fmla="*/ 1801494 h 6367455"/>
                <a:gd name="connsiteX6914" fmla="*/ 2655341 w 6891715"/>
                <a:gd name="connsiteY6914" fmla="*/ 1817686 h 6367455"/>
                <a:gd name="connsiteX6915" fmla="*/ 2652167 w 6891715"/>
                <a:gd name="connsiteY6915" fmla="*/ 1822131 h 6367455"/>
                <a:gd name="connsiteX6916" fmla="*/ 2724211 w 6891715"/>
                <a:gd name="connsiteY6916" fmla="*/ 1806891 h 6367455"/>
                <a:gd name="connsiteX6917" fmla="*/ 2726114 w 6891715"/>
                <a:gd name="connsiteY6917" fmla="*/ 1817369 h 6367455"/>
                <a:gd name="connsiteX6918" fmla="*/ 2673431 w 6891715"/>
                <a:gd name="connsiteY6918" fmla="*/ 1835784 h 6367455"/>
                <a:gd name="connsiteX6919" fmla="*/ 2648041 w 6891715"/>
                <a:gd name="connsiteY6919" fmla="*/ 1871979 h 6367455"/>
                <a:gd name="connsiteX6920" fmla="*/ 2615668 w 6891715"/>
                <a:gd name="connsiteY6920" fmla="*/ 1886267 h 6367455"/>
                <a:gd name="connsiteX6921" fmla="*/ 2597261 w 6891715"/>
                <a:gd name="connsiteY6921" fmla="*/ 1856739 h 6367455"/>
                <a:gd name="connsiteX6922" fmla="*/ 2607415 w 6891715"/>
                <a:gd name="connsiteY6922" fmla="*/ 1833245 h 6367455"/>
                <a:gd name="connsiteX6923" fmla="*/ 2587739 w 6891715"/>
                <a:gd name="connsiteY6923" fmla="*/ 1846261 h 6367455"/>
                <a:gd name="connsiteX6924" fmla="*/ 2578217 w 6891715"/>
                <a:gd name="connsiteY6924" fmla="*/ 1843086 h 6367455"/>
                <a:gd name="connsiteX6925" fmla="*/ 2577900 w 6891715"/>
                <a:gd name="connsiteY6925" fmla="*/ 1811336 h 6367455"/>
                <a:gd name="connsiteX6926" fmla="*/ 2599165 w 6891715"/>
                <a:gd name="connsiteY6926" fmla="*/ 1807209 h 6367455"/>
                <a:gd name="connsiteX6927" fmla="*/ 2622967 w 6891715"/>
                <a:gd name="connsiteY6927" fmla="*/ 1785619 h 6367455"/>
                <a:gd name="connsiteX6928" fmla="*/ 2598530 w 6891715"/>
                <a:gd name="connsiteY6928" fmla="*/ 1780538 h 6367455"/>
                <a:gd name="connsiteX6929" fmla="*/ 2596625 w 6891715"/>
                <a:gd name="connsiteY6929" fmla="*/ 1767839 h 6367455"/>
                <a:gd name="connsiteX6930" fmla="*/ 2627094 w 6891715"/>
                <a:gd name="connsiteY6930" fmla="*/ 1760536 h 6367455"/>
                <a:gd name="connsiteX6931" fmla="*/ 2619476 w 6891715"/>
                <a:gd name="connsiteY6931" fmla="*/ 1751963 h 6367455"/>
                <a:gd name="connsiteX6932" fmla="*/ 2625823 w 6891715"/>
                <a:gd name="connsiteY6932" fmla="*/ 1733866 h 6367455"/>
                <a:gd name="connsiteX6933" fmla="*/ 2644550 w 6891715"/>
                <a:gd name="connsiteY6933" fmla="*/ 1726564 h 6367455"/>
                <a:gd name="connsiteX6934" fmla="*/ 2656927 w 6891715"/>
                <a:gd name="connsiteY6934" fmla="*/ 1685606 h 6367455"/>
                <a:gd name="connsiteX6935" fmla="*/ 2672796 w 6891715"/>
                <a:gd name="connsiteY6935" fmla="*/ 1686241 h 6367455"/>
                <a:gd name="connsiteX6936" fmla="*/ 2677239 w 6891715"/>
                <a:gd name="connsiteY6936" fmla="*/ 1672588 h 6367455"/>
                <a:gd name="connsiteX6937" fmla="*/ 2695013 w 6891715"/>
                <a:gd name="connsiteY6937" fmla="*/ 1652269 h 6367455"/>
                <a:gd name="connsiteX6938" fmla="*/ 2703264 w 6891715"/>
                <a:gd name="connsiteY6938" fmla="*/ 1658619 h 6367455"/>
                <a:gd name="connsiteX6939" fmla="*/ 2721355 w 6891715"/>
                <a:gd name="connsiteY6939" fmla="*/ 1676398 h 6367455"/>
                <a:gd name="connsiteX6940" fmla="*/ 2735320 w 6891715"/>
                <a:gd name="connsiteY6940" fmla="*/ 1675128 h 6367455"/>
                <a:gd name="connsiteX6941" fmla="*/ 2719133 w 6891715"/>
                <a:gd name="connsiteY6941" fmla="*/ 1659253 h 6367455"/>
                <a:gd name="connsiteX6942" fmla="*/ 2721355 w 6891715"/>
                <a:gd name="connsiteY6942" fmla="*/ 1651316 h 6367455"/>
                <a:gd name="connsiteX6943" fmla="*/ 2745793 w 6891715"/>
                <a:gd name="connsiteY6943" fmla="*/ 1659253 h 6367455"/>
                <a:gd name="connsiteX6944" fmla="*/ 2749918 w 6891715"/>
                <a:gd name="connsiteY6944" fmla="*/ 1656079 h 6367455"/>
                <a:gd name="connsiteX6945" fmla="*/ 2743254 w 6891715"/>
                <a:gd name="connsiteY6945" fmla="*/ 1642426 h 6367455"/>
                <a:gd name="connsiteX6946" fmla="*/ 2741349 w 6891715"/>
                <a:gd name="connsiteY6946" fmla="*/ 1624646 h 6367455"/>
                <a:gd name="connsiteX6947" fmla="*/ 2750870 w 6891715"/>
                <a:gd name="connsiteY6947" fmla="*/ 1620201 h 6367455"/>
                <a:gd name="connsiteX6948" fmla="*/ 2771499 w 6891715"/>
                <a:gd name="connsiteY6948" fmla="*/ 1600833 h 6367455"/>
                <a:gd name="connsiteX6949" fmla="*/ 2763248 w 6891715"/>
                <a:gd name="connsiteY6949" fmla="*/ 1591944 h 6367455"/>
                <a:gd name="connsiteX6950" fmla="*/ 2742936 w 6891715"/>
                <a:gd name="connsiteY6950" fmla="*/ 1608771 h 6367455"/>
                <a:gd name="connsiteX6951" fmla="*/ 2733732 w 6891715"/>
                <a:gd name="connsiteY6951" fmla="*/ 1609723 h 6367455"/>
                <a:gd name="connsiteX6952" fmla="*/ 2730241 w 6891715"/>
                <a:gd name="connsiteY6952" fmla="*/ 1603374 h 6367455"/>
                <a:gd name="connsiteX6953" fmla="*/ 2741983 w 6891715"/>
                <a:gd name="connsiteY6953" fmla="*/ 1579561 h 6367455"/>
                <a:gd name="connsiteX6954" fmla="*/ 2752459 w 6891715"/>
                <a:gd name="connsiteY6954" fmla="*/ 1580196 h 6367455"/>
                <a:gd name="connsiteX6955" fmla="*/ 2769278 w 6891715"/>
                <a:gd name="connsiteY6955" fmla="*/ 1572576 h 6367455"/>
                <a:gd name="connsiteX6956" fmla="*/ 2766105 w 6891715"/>
                <a:gd name="connsiteY6956" fmla="*/ 1549399 h 6367455"/>
                <a:gd name="connsiteX6957" fmla="*/ 2779435 w 6891715"/>
                <a:gd name="connsiteY6957" fmla="*/ 1533524 h 6367455"/>
                <a:gd name="connsiteX6958" fmla="*/ 2799430 w 6891715"/>
                <a:gd name="connsiteY6958" fmla="*/ 1528127 h 6367455"/>
                <a:gd name="connsiteX6959" fmla="*/ 2804825 w 6891715"/>
                <a:gd name="connsiteY6959" fmla="*/ 1517649 h 6367455"/>
                <a:gd name="connsiteX6960" fmla="*/ 2813077 w 6891715"/>
                <a:gd name="connsiteY6960" fmla="*/ 1509077 h 6367455"/>
                <a:gd name="connsiteX6961" fmla="*/ 2818790 w 6891715"/>
                <a:gd name="connsiteY6961" fmla="*/ 1531937 h 6367455"/>
                <a:gd name="connsiteX6962" fmla="*/ 2830215 w 6891715"/>
                <a:gd name="connsiteY6962" fmla="*/ 1541461 h 6367455"/>
                <a:gd name="connsiteX6963" fmla="*/ 2842592 w 6891715"/>
                <a:gd name="connsiteY6963" fmla="*/ 1520189 h 6367455"/>
                <a:gd name="connsiteX6964" fmla="*/ 2837515 w 6891715"/>
                <a:gd name="connsiteY6964" fmla="*/ 1515109 h 6367455"/>
                <a:gd name="connsiteX6965" fmla="*/ 2855288 w 6891715"/>
                <a:gd name="connsiteY6965" fmla="*/ 1505584 h 6367455"/>
                <a:gd name="connsiteX6966" fmla="*/ 2863540 w 6891715"/>
                <a:gd name="connsiteY6966" fmla="*/ 1493836 h 6367455"/>
                <a:gd name="connsiteX6967" fmla="*/ 2859414 w 6891715"/>
                <a:gd name="connsiteY6967" fmla="*/ 1486534 h 6367455"/>
                <a:gd name="connsiteX6968" fmla="*/ 2845767 w 6891715"/>
                <a:gd name="connsiteY6968" fmla="*/ 1504314 h 6367455"/>
                <a:gd name="connsiteX6969" fmla="*/ 2832120 w 6891715"/>
                <a:gd name="connsiteY6969" fmla="*/ 1513204 h 6367455"/>
                <a:gd name="connsiteX6970" fmla="*/ 2828945 w 6891715"/>
                <a:gd name="connsiteY6970" fmla="*/ 1481137 h 6367455"/>
                <a:gd name="connsiteX6971" fmla="*/ 2828628 w 6891715"/>
                <a:gd name="connsiteY6971" fmla="*/ 1479232 h 6367455"/>
                <a:gd name="connsiteX6972" fmla="*/ 2825772 w 6891715"/>
                <a:gd name="connsiteY6972" fmla="*/ 1481137 h 6367455"/>
                <a:gd name="connsiteX6973" fmla="*/ 2819425 w 6891715"/>
                <a:gd name="connsiteY6973" fmla="*/ 1484629 h 6367455"/>
                <a:gd name="connsiteX6974" fmla="*/ 2806729 w 6891715"/>
                <a:gd name="connsiteY6974" fmla="*/ 1509077 h 6367455"/>
                <a:gd name="connsiteX6975" fmla="*/ 2794987 w 6891715"/>
                <a:gd name="connsiteY6975" fmla="*/ 1503996 h 6367455"/>
                <a:gd name="connsiteX6976" fmla="*/ 2801335 w 6891715"/>
                <a:gd name="connsiteY6976" fmla="*/ 1488122 h 6367455"/>
                <a:gd name="connsiteX6977" fmla="*/ 2807047 w 6891715"/>
                <a:gd name="connsiteY6977" fmla="*/ 1481137 h 6367455"/>
                <a:gd name="connsiteX6978" fmla="*/ 2815933 w 6891715"/>
                <a:gd name="connsiteY6978" fmla="*/ 1470024 h 6367455"/>
                <a:gd name="connsiteX6979" fmla="*/ 2827359 w 6891715"/>
                <a:gd name="connsiteY6979" fmla="*/ 1465897 h 6367455"/>
                <a:gd name="connsiteX6980" fmla="*/ 2821012 w 6891715"/>
                <a:gd name="connsiteY6980" fmla="*/ 1454149 h 6367455"/>
                <a:gd name="connsiteX6981" fmla="*/ 2825137 w 6891715"/>
                <a:gd name="connsiteY6981" fmla="*/ 1438274 h 6367455"/>
                <a:gd name="connsiteX6982" fmla="*/ 2832436 w 6891715"/>
                <a:gd name="connsiteY6982" fmla="*/ 1441449 h 6367455"/>
                <a:gd name="connsiteX6983" fmla="*/ 2833706 w 6891715"/>
                <a:gd name="connsiteY6983" fmla="*/ 1461134 h 6367455"/>
                <a:gd name="connsiteX6984" fmla="*/ 2840371 w 6891715"/>
                <a:gd name="connsiteY6984" fmla="*/ 1467484 h 6367455"/>
                <a:gd name="connsiteX6985" fmla="*/ 2859414 w 6891715"/>
                <a:gd name="connsiteY6985" fmla="*/ 1481137 h 6367455"/>
                <a:gd name="connsiteX6986" fmla="*/ 2862588 w 6891715"/>
                <a:gd name="connsiteY6986" fmla="*/ 1483042 h 6367455"/>
                <a:gd name="connsiteX6987" fmla="*/ 2862271 w 6891715"/>
                <a:gd name="connsiteY6987" fmla="*/ 1481137 h 6367455"/>
                <a:gd name="connsiteX6988" fmla="*/ 2860366 w 6891715"/>
                <a:gd name="connsiteY6988" fmla="*/ 1474152 h 6367455"/>
                <a:gd name="connsiteX6989" fmla="*/ 2854653 w 6891715"/>
                <a:gd name="connsiteY6989" fmla="*/ 1441132 h 6367455"/>
                <a:gd name="connsiteX6990" fmla="*/ 2836563 w 6891715"/>
                <a:gd name="connsiteY6990" fmla="*/ 1430972 h 6367455"/>
                <a:gd name="connsiteX6991" fmla="*/ 2833072 w 6891715"/>
                <a:gd name="connsiteY6991" fmla="*/ 1410017 h 6367455"/>
                <a:gd name="connsiteX6992" fmla="*/ 2847036 w 6891715"/>
                <a:gd name="connsiteY6992" fmla="*/ 1405255 h 6367455"/>
                <a:gd name="connsiteX6993" fmla="*/ 2852749 w 6891715"/>
                <a:gd name="connsiteY6993" fmla="*/ 1426527 h 6367455"/>
                <a:gd name="connsiteX6994" fmla="*/ 2864174 w 6891715"/>
                <a:gd name="connsiteY6994" fmla="*/ 1423987 h 6367455"/>
                <a:gd name="connsiteX6995" fmla="*/ 2868300 w 6891715"/>
                <a:gd name="connsiteY6995" fmla="*/ 1403350 h 6367455"/>
                <a:gd name="connsiteX6996" fmla="*/ 2848941 w 6891715"/>
                <a:gd name="connsiteY6996" fmla="*/ 1392554 h 6367455"/>
                <a:gd name="connsiteX6997" fmla="*/ 2854970 w 6891715"/>
                <a:gd name="connsiteY6997" fmla="*/ 1378267 h 6367455"/>
                <a:gd name="connsiteX6998" fmla="*/ 2874013 w 6891715"/>
                <a:gd name="connsiteY6998" fmla="*/ 1375727 h 6367455"/>
                <a:gd name="connsiteX6999" fmla="*/ 2865761 w 6891715"/>
                <a:gd name="connsiteY6999" fmla="*/ 1360170 h 6367455"/>
                <a:gd name="connsiteX7000" fmla="*/ 2872744 w 6891715"/>
                <a:gd name="connsiteY7000" fmla="*/ 1346200 h 6367455"/>
                <a:gd name="connsiteX7001" fmla="*/ 2899721 w 6891715"/>
                <a:gd name="connsiteY7001" fmla="*/ 1361757 h 6367455"/>
                <a:gd name="connsiteX7002" fmla="*/ 2904482 w 6891715"/>
                <a:gd name="connsiteY7002" fmla="*/ 1355407 h 6367455"/>
                <a:gd name="connsiteX7003" fmla="*/ 2886390 w 6891715"/>
                <a:gd name="connsiteY7003" fmla="*/ 1337945 h 6367455"/>
                <a:gd name="connsiteX7004" fmla="*/ 2887660 w 6891715"/>
                <a:gd name="connsiteY7004" fmla="*/ 1321752 h 6367455"/>
                <a:gd name="connsiteX7005" fmla="*/ 2864174 w 6891715"/>
                <a:gd name="connsiteY7005" fmla="*/ 1337945 h 6367455"/>
                <a:gd name="connsiteX7006" fmla="*/ 2844496 w 6891715"/>
                <a:gd name="connsiteY7006" fmla="*/ 1366519 h 6367455"/>
                <a:gd name="connsiteX7007" fmla="*/ 2834976 w 6891715"/>
                <a:gd name="connsiteY7007" fmla="*/ 1356360 h 6367455"/>
                <a:gd name="connsiteX7008" fmla="*/ 2854970 w 6891715"/>
                <a:gd name="connsiteY7008" fmla="*/ 1345247 h 6367455"/>
                <a:gd name="connsiteX7009" fmla="*/ 2850527 w 6891715"/>
                <a:gd name="connsiteY7009" fmla="*/ 1331912 h 6367455"/>
                <a:gd name="connsiteX7010" fmla="*/ 2827041 w 6891715"/>
                <a:gd name="connsiteY7010" fmla="*/ 1327467 h 6367455"/>
                <a:gd name="connsiteX7011" fmla="*/ 2834659 w 6891715"/>
                <a:gd name="connsiteY7011" fmla="*/ 1308735 h 6367455"/>
                <a:gd name="connsiteX7012" fmla="*/ 2850527 w 6891715"/>
                <a:gd name="connsiteY7012" fmla="*/ 1323340 h 6367455"/>
                <a:gd name="connsiteX7013" fmla="*/ 2888296 w 6891715"/>
                <a:gd name="connsiteY7013" fmla="*/ 1308100 h 6367455"/>
                <a:gd name="connsiteX7014" fmla="*/ 2890518 w 6891715"/>
                <a:gd name="connsiteY7014" fmla="*/ 1278890 h 6367455"/>
                <a:gd name="connsiteX7015" fmla="*/ 2898768 w 6891715"/>
                <a:gd name="connsiteY7015" fmla="*/ 1278255 h 6367455"/>
                <a:gd name="connsiteX7016" fmla="*/ 2925112 w 6891715"/>
                <a:gd name="connsiteY7016" fmla="*/ 1271905 h 6367455"/>
                <a:gd name="connsiteX7017" fmla="*/ 2936854 w 6891715"/>
                <a:gd name="connsiteY7017" fmla="*/ 1286510 h 6367455"/>
                <a:gd name="connsiteX7018" fmla="*/ 2945741 w 6891715"/>
                <a:gd name="connsiteY7018" fmla="*/ 1306830 h 6367455"/>
                <a:gd name="connsiteX7019" fmla="*/ 2953675 w 6891715"/>
                <a:gd name="connsiteY7019" fmla="*/ 1290637 h 6367455"/>
                <a:gd name="connsiteX7020" fmla="*/ 2975891 w 6891715"/>
                <a:gd name="connsiteY7020" fmla="*/ 1279843 h 6367455"/>
                <a:gd name="connsiteX7021" fmla="*/ 2984143 w 6891715"/>
                <a:gd name="connsiteY7021" fmla="*/ 1264285 h 6367455"/>
                <a:gd name="connsiteX7022" fmla="*/ 2954945 w 6891715"/>
                <a:gd name="connsiteY7022" fmla="*/ 1267460 h 6367455"/>
                <a:gd name="connsiteX7023" fmla="*/ 2946376 w 6891715"/>
                <a:gd name="connsiteY7023" fmla="*/ 1276033 h 6367455"/>
                <a:gd name="connsiteX7024" fmla="*/ 2925746 w 6891715"/>
                <a:gd name="connsiteY7024" fmla="*/ 1242377 h 6367455"/>
                <a:gd name="connsiteX7025" fmla="*/ 2918447 w 6891715"/>
                <a:gd name="connsiteY7025" fmla="*/ 1238250 h 6367455"/>
                <a:gd name="connsiteX7026" fmla="*/ 2920351 w 6891715"/>
                <a:gd name="connsiteY7026" fmla="*/ 1219200 h 6367455"/>
                <a:gd name="connsiteX7027" fmla="*/ 2935267 w 6891715"/>
                <a:gd name="connsiteY7027" fmla="*/ 1221423 h 6367455"/>
                <a:gd name="connsiteX7028" fmla="*/ 2941297 w 6891715"/>
                <a:gd name="connsiteY7028" fmla="*/ 1202373 h 6367455"/>
                <a:gd name="connsiteX7029" fmla="*/ 2907338 w 6891715"/>
                <a:gd name="connsiteY7029" fmla="*/ 1198563 h 6367455"/>
                <a:gd name="connsiteX7030" fmla="*/ 2908607 w 6891715"/>
                <a:gd name="connsiteY7030" fmla="*/ 1184593 h 6367455"/>
                <a:gd name="connsiteX7031" fmla="*/ 2939394 w 6891715"/>
                <a:gd name="connsiteY7031" fmla="*/ 1183323 h 6367455"/>
                <a:gd name="connsiteX7032" fmla="*/ 2919081 w 6891715"/>
                <a:gd name="connsiteY7032" fmla="*/ 1175068 h 6367455"/>
                <a:gd name="connsiteX7033" fmla="*/ 2926063 w 6891715"/>
                <a:gd name="connsiteY7033" fmla="*/ 1166495 h 6367455"/>
                <a:gd name="connsiteX7034" fmla="*/ 2943202 w 6891715"/>
                <a:gd name="connsiteY7034" fmla="*/ 1173798 h 6367455"/>
                <a:gd name="connsiteX7035" fmla="*/ 2948280 w 6891715"/>
                <a:gd name="connsiteY7035" fmla="*/ 1164273 h 6367455"/>
                <a:gd name="connsiteX7036" fmla="*/ 2940980 w 6891715"/>
                <a:gd name="connsiteY7036" fmla="*/ 1155065 h 6367455"/>
                <a:gd name="connsiteX7037" fmla="*/ 2943202 w 6891715"/>
                <a:gd name="connsiteY7037" fmla="*/ 1143318 h 6367455"/>
                <a:gd name="connsiteX7038" fmla="*/ 2968273 w 6891715"/>
                <a:gd name="connsiteY7038" fmla="*/ 1139825 h 6367455"/>
                <a:gd name="connsiteX7039" fmla="*/ 2953358 w 6891715"/>
                <a:gd name="connsiteY7039" fmla="*/ 1131570 h 6367455"/>
                <a:gd name="connsiteX7040" fmla="*/ 2942884 w 6891715"/>
                <a:gd name="connsiteY7040" fmla="*/ 1119187 h 6367455"/>
                <a:gd name="connsiteX7041" fmla="*/ 2946058 w 6891715"/>
                <a:gd name="connsiteY7041" fmla="*/ 1109662 h 6367455"/>
                <a:gd name="connsiteX7042" fmla="*/ 2965102 w 6891715"/>
                <a:gd name="connsiteY7042" fmla="*/ 1113473 h 6367455"/>
                <a:gd name="connsiteX7043" fmla="*/ 2969862 w 6891715"/>
                <a:gd name="connsiteY7043" fmla="*/ 1100772 h 6367455"/>
                <a:gd name="connsiteX7044" fmla="*/ 2984778 w 6891715"/>
                <a:gd name="connsiteY7044" fmla="*/ 1106170 h 6367455"/>
                <a:gd name="connsiteX7045" fmla="*/ 2996522 w 6891715"/>
                <a:gd name="connsiteY7045" fmla="*/ 1093470 h 6367455"/>
                <a:gd name="connsiteX7046" fmla="*/ 3010169 w 6891715"/>
                <a:gd name="connsiteY7046" fmla="*/ 1094105 h 6367455"/>
                <a:gd name="connsiteX7047" fmla="*/ 3014294 w 6891715"/>
                <a:gd name="connsiteY7047" fmla="*/ 1066800 h 6367455"/>
                <a:gd name="connsiteX7048" fmla="*/ 3027942 w 6891715"/>
                <a:gd name="connsiteY7048" fmla="*/ 1062355 h 6367455"/>
                <a:gd name="connsiteX7049" fmla="*/ 3034289 w 6891715"/>
                <a:gd name="connsiteY7049" fmla="*/ 1054735 h 6367455"/>
                <a:gd name="connsiteX7050" fmla="*/ 3062536 w 6891715"/>
                <a:gd name="connsiteY7050" fmla="*/ 1052830 h 6367455"/>
                <a:gd name="connsiteX7051" fmla="*/ 3082848 w 6891715"/>
                <a:gd name="connsiteY7051" fmla="*/ 1044892 h 6367455"/>
                <a:gd name="connsiteX7052" fmla="*/ 3104107 w 6891715"/>
                <a:gd name="connsiteY7052" fmla="*/ 1064577 h 6367455"/>
                <a:gd name="connsiteX7053" fmla="*/ 3119976 w 6891715"/>
                <a:gd name="connsiteY7053" fmla="*/ 1045527 h 6367455"/>
                <a:gd name="connsiteX7054" fmla="*/ 3102520 w 6891715"/>
                <a:gd name="connsiteY7054" fmla="*/ 1029017 h 6367455"/>
                <a:gd name="connsiteX7055" fmla="*/ 3083799 w 6891715"/>
                <a:gd name="connsiteY7055" fmla="*/ 1030287 h 6367455"/>
                <a:gd name="connsiteX7056" fmla="*/ 3074913 w 6891715"/>
                <a:gd name="connsiteY7056" fmla="*/ 1017587 h 6367455"/>
                <a:gd name="connsiteX7057" fmla="*/ 3058410 w 6891715"/>
                <a:gd name="connsiteY7057" fmla="*/ 1028382 h 6367455"/>
                <a:gd name="connsiteX7058" fmla="*/ 3052697 w 6891715"/>
                <a:gd name="connsiteY7058" fmla="*/ 1010602 h 6367455"/>
                <a:gd name="connsiteX7059" fmla="*/ 3043175 w 6891715"/>
                <a:gd name="connsiteY7059" fmla="*/ 1005204 h 6367455"/>
                <a:gd name="connsiteX7060" fmla="*/ 3049206 w 6891715"/>
                <a:gd name="connsiteY7060" fmla="*/ 973770 h 6367455"/>
                <a:gd name="connsiteX7061" fmla="*/ 3072057 w 6891715"/>
                <a:gd name="connsiteY7061" fmla="*/ 948370 h 6367455"/>
                <a:gd name="connsiteX7062" fmla="*/ 3079991 w 6891715"/>
                <a:gd name="connsiteY7062" fmla="*/ 969325 h 6367455"/>
                <a:gd name="connsiteX7063" fmla="*/ 3093634 w 6891715"/>
                <a:gd name="connsiteY7063" fmla="*/ 972500 h 6367455"/>
                <a:gd name="connsiteX7064" fmla="*/ 3099029 w 6891715"/>
                <a:gd name="connsiteY7064" fmla="*/ 980437 h 6367455"/>
                <a:gd name="connsiteX7065" fmla="*/ 3110772 w 6891715"/>
                <a:gd name="connsiteY7065" fmla="*/ 974087 h 6367455"/>
                <a:gd name="connsiteX7066" fmla="*/ 3125689 w 6891715"/>
                <a:gd name="connsiteY7066" fmla="*/ 985517 h 6367455"/>
                <a:gd name="connsiteX7067" fmla="*/ 3140605 w 6891715"/>
                <a:gd name="connsiteY7067" fmla="*/ 979167 h 6367455"/>
                <a:gd name="connsiteX7068" fmla="*/ 3133623 w 6891715"/>
                <a:gd name="connsiteY7068" fmla="*/ 967737 h 6367455"/>
                <a:gd name="connsiteX7069" fmla="*/ 3150762 w 6891715"/>
                <a:gd name="connsiteY7069" fmla="*/ 948687 h 6367455"/>
                <a:gd name="connsiteX7070" fmla="*/ 3128545 w 6891715"/>
                <a:gd name="connsiteY7070" fmla="*/ 959165 h 6367455"/>
                <a:gd name="connsiteX7071" fmla="*/ 3107598 w 6891715"/>
                <a:gd name="connsiteY7071" fmla="*/ 961387 h 6367455"/>
                <a:gd name="connsiteX7072" fmla="*/ 3100933 w 6891715"/>
                <a:gd name="connsiteY7072" fmla="*/ 952180 h 6367455"/>
                <a:gd name="connsiteX7073" fmla="*/ 3120928 w 6891715"/>
                <a:gd name="connsiteY7073" fmla="*/ 940432 h 6367455"/>
                <a:gd name="connsiteX7074" fmla="*/ 3136480 w 6891715"/>
                <a:gd name="connsiteY7074" fmla="*/ 921065 h 6367455"/>
                <a:gd name="connsiteX7075" fmla="*/ 3125054 w 6891715"/>
                <a:gd name="connsiteY7075" fmla="*/ 914080 h 6367455"/>
                <a:gd name="connsiteX7076" fmla="*/ 3137749 w 6891715"/>
                <a:gd name="connsiteY7076" fmla="*/ 903285 h 6367455"/>
                <a:gd name="connsiteX7077" fmla="*/ 3126006 w 6891715"/>
                <a:gd name="connsiteY7077" fmla="*/ 895982 h 6367455"/>
                <a:gd name="connsiteX7078" fmla="*/ 3117437 w 6891715"/>
                <a:gd name="connsiteY7078" fmla="*/ 886775 h 6367455"/>
                <a:gd name="connsiteX7079" fmla="*/ 3130767 w 6891715"/>
                <a:gd name="connsiteY7079" fmla="*/ 865502 h 6367455"/>
                <a:gd name="connsiteX7080" fmla="*/ 3139971 w 6891715"/>
                <a:gd name="connsiteY7080" fmla="*/ 846453 h 6367455"/>
                <a:gd name="connsiteX7081" fmla="*/ 3158061 w 6891715"/>
                <a:gd name="connsiteY7081" fmla="*/ 839150 h 6367455"/>
                <a:gd name="connsiteX7082" fmla="*/ 3169487 w 6891715"/>
                <a:gd name="connsiteY7082" fmla="*/ 806130 h 6367455"/>
                <a:gd name="connsiteX7083" fmla="*/ 3179008 w 6891715"/>
                <a:gd name="connsiteY7083" fmla="*/ 806130 h 6367455"/>
                <a:gd name="connsiteX7084" fmla="*/ 3174882 w 6891715"/>
                <a:gd name="connsiteY7084" fmla="*/ 816607 h 6367455"/>
                <a:gd name="connsiteX7085" fmla="*/ 3180278 w 6891715"/>
                <a:gd name="connsiteY7085" fmla="*/ 839785 h 6367455"/>
                <a:gd name="connsiteX7086" fmla="*/ 3190116 w 6891715"/>
                <a:gd name="connsiteY7086" fmla="*/ 854390 h 6367455"/>
                <a:gd name="connsiteX7087" fmla="*/ 3192021 w 6891715"/>
                <a:gd name="connsiteY7087" fmla="*/ 868995 h 6367455"/>
                <a:gd name="connsiteX7088" fmla="*/ 3200590 w 6891715"/>
                <a:gd name="connsiteY7088" fmla="*/ 852167 h 6367455"/>
                <a:gd name="connsiteX7089" fmla="*/ 3218680 w 6891715"/>
                <a:gd name="connsiteY7089" fmla="*/ 858518 h 6367455"/>
                <a:gd name="connsiteX7090" fmla="*/ 3225028 w 6891715"/>
                <a:gd name="connsiteY7090" fmla="*/ 849945 h 6367455"/>
                <a:gd name="connsiteX7091" fmla="*/ 3219315 w 6891715"/>
                <a:gd name="connsiteY7091" fmla="*/ 840420 h 6367455"/>
                <a:gd name="connsiteX7092" fmla="*/ 3191069 w 6891715"/>
                <a:gd name="connsiteY7092" fmla="*/ 848357 h 6367455"/>
                <a:gd name="connsiteX7093" fmla="*/ 3195194 w 6891715"/>
                <a:gd name="connsiteY7093" fmla="*/ 835340 h 6367455"/>
                <a:gd name="connsiteX7094" fmla="*/ 3209794 w 6891715"/>
                <a:gd name="connsiteY7094" fmla="*/ 835023 h 6367455"/>
                <a:gd name="connsiteX7095" fmla="*/ 3217094 w 6891715"/>
                <a:gd name="connsiteY7095" fmla="*/ 827720 h 6367455"/>
                <a:gd name="connsiteX7096" fmla="*/ 3204398 w 6891715"/>
                <a:gd name="connsiteY7096" fmla="*/ 809940 h 6367455"/>
                <a:gd name="connsiteX7097" fmla="*/ 3218046 w 6891715"/>
                <a:gd name="connsiteY7097" fmla="*/ 803590 h 6367455"/>
                <a:gd name="connsiteX7098" fmla="*/ 3208207 w 6891715"/>
                <a:gd name="connsiteY7098" fmla="*/ 786762 h 6367455"/>
                <a:gd name="connsiteX7099" fmla="*/ 3190434 w 6891715"/>
                <a:gd name="connsiteY7099" fmla="*/ 777555 h 6367455"/>
                <a:gd name="connsiteX7100" fmla="*/ 3204716 w 6891715"/>
                <a:gd name="connsiteY7100" fmla="*/ 760410 h 6367455"/>
                <a:gd name="connsiteX7101" fmla="*/ 3237723 w 6891715"/>
                <a:gd name="connsiteY7101" fmla="*/ 746440 h 6367455"/>
                <a:gd name="connsiteX7102" fmla="*/ 3256766 w 6891715"/>
                <a:gd name="connsiteY7102" fmla="*/ 757870 h 6367455"/>
                <a:gd name="connsiteX7103" fmla="*/ 3273904 w 6891715"/>
                <a:gd name="connsiteY7103" fmla="*/ 744853 h 6367455"/>
                <a:gd name="connsiteX7104" fmla="*/ 3287551 w 6891715"/>
                <a:gd name="connsiteY7104" fmla="*/ 776285 h 6367455"/>
                <a:gd name="connsiteX7105" fmla="*/ 3305642 w 6891715"/>
                <a:gd name="connsiteY7105" fmla="*/ 776285 h 6367455"/>
                <a:gd name="connsiteX7106" fmla="*/ 3294851 w 6891715"/>
                <a:gd name="connsiteY7106" fmla="*/ 757553 h 6367455"/>
                <a:gd name="connsiteX7107" fmla="*/ 3315798 w 6891715"/>
                <a:gd name="connsiteY7107" fmla="*/ 744535 h 6367455"/>
                <a:gd name="connsiteX7108" fmla="*/ 3326589 w 6891715"/>
                <a:gd name="connsiteY7108" fmla="*/ 729613 h 6367455"/>
                <a:gd name="connsiteX7109" fmla="*/ 3312624 w 6891715"/>
                <a:gd name="connsiteY7109" fmla="*/ 723580 h 6367455"/>
                <a:gd name="connsiteX7110" fmla="*/ 3320876 w 6891715"/>
                <a:gd name="connsiteY7110" fmla="*/ 705800 h 6367455"/>
                <a:gd name="connsiteX7111" fmla="*/ 3310085 w 6891715"/>
                <a:gd name="connsiteY7111" fmla="*/ 703578 h 6367455"/>
                <a:gd name="connsiteX7112" fmla="*/ 3281839 w 6891715"/>
                <a:gd name="connsiteY7112" fmla="*/ 732470 h 6367455"/>
                <a:gd name="connsiteX7113" fmla="*/ 3269143 w 6891715"/>
                <a:gd name="connsiteY7113" fmla="*/ 728343 h 6367455"/>
                <a:gd name="connsiteX7114" fmla="*/ 3263748 w 6891715"/>
                <a:gd name="connsiteY7114" fmla="*/ 710245 h 6367455"/>
                <a:gd name="connsiteX7115" fmla="*/ 3249149 w 6891715"/>
                <a:gd name="connsiteY7115" fmla="*/ 709610 h 6367455"/>
                <a:gd name="connsiteX7116" fmla="*/ 3244705 w 6891715"/>
                <a:gd name="connsiteY7116" fmla="*/ 728660 h 6367455"/>
                <a:gd name="connsiteX7117" fmla="*/ 3220267 w 6891715"/>
                <a:gd name="connsiteY7117" fmla="*/ 720088 h 6367455"/>
                <a:gd name="connsiteX7118" fmla="*/ 3219315 w 6891715"/>
                <a:gd name="connsiteY7118" fmla="*/ 706753 h 6367455"/>
                <a:gd name="connsiteX7119" fmla="*/ 3252005 w 6891715"/>
                <a:gd name="connsiteY7119" fmla="*/ 666430 h 6367455"/>
                <a:gd name="connsiteX7120" fmla="*/ 3262161 w 6891715"/>
                <a:gd name="connsiteY7120" fmla="*/ 634680 h 6367455"/>
                <a:gd name="connsiteX7121" fmla="*/ 3284060 w 6891715"/>
                <a:gd name="connsiteY7121" fmla="*/ 628330 h 6367455"/>
                <a:gd name="connsiteX7122" fmla="*/ 3281839 w 6891715"/>
                <a:gd name="connsiteY7122" fmla="*/ 615313 h 6367455"/>
                <a:gd name="connsiteX7123" fmla="*/ 3314529 w 6891715"/>
                <a:gd name="connsiteY7123" fmla="*/ 598168 h 6367455"/>
                <a:gd name="connsiteX7124" fmla="*/ 3322780 w 6891715"/>
                <a:gd name="connsiteY7124" fmla="*/ 579435 h 6367455"/>
                <a:gd name="connsiteX7125" fmla="*/ 3375782 w 6891715"/>
                <a:gd name="connsiteY7125" fmla="*/ 550225 h 6367455"/>
                <a:gd name="connsiteX7126" fmla="*/ 3368800 w 6891715"/>
                <a:gd name="connsiteY7126" fmla="*/ 538795 h 6367455"/>
                <a:gd name="connsiteX7127" fmla="*/ 3365626 w 6891715"/>
                <a:gd name="connsiteY7127" fmla="*/ 509268 h 6367455"/>
                <a:gd name="connsiteX7128" fmla="*/ 3383082 w 6891715"/>
                <a:gd name="connsiteY7128" fmla="*/ 459420 h 6367455"/>
                <a:gd name="connsiteX7129" fmla="*/ 3397999 w 6891715"/>
                <a:gd name="connsiteY7129" fmla="*/ 475295 h 6367455"/>
                <a:gd name="connsiteX7130" fmla="*/ 3382447 w 6891715"/>
                <a:gd name="connsiteY7130" fmla="*/ 500695 h 6367455"/>
                <a:gd name="connsiteX7131" fmla="*/ 3392921 w 6891715"/>
                <a:gd name="connsiteY7131" fmla="*/ 506728 h 6367455"/>
                <a:gd name="connsiteX7132" fmla="*/ 3396095 w 6891715"/>
                <a:gd name="connsiteY7132" fmla="*/ 496250 h 6367455"/>
                <a:gd name="connsiteX7133" fmla="*/ 3407838 w 6891715"/>
                <a:gd name="connsiteY7133" fmla="*/ 499425 h 6367455"/>
                <a:gd name="connsiteX7134" fmla="*/ 3415137 w 6891715"/>
                <a:gd name="connsiteY7134" fmla="*/ 518158 h 6367455"/>
                <a:gd name="connsiteX7135" fmla="*/ 3420533 w 6891715"/>
                <a:gd name="connsiteY7135" fmla="*/ 500378 h 6367455"/>
                <a:gd name="connsiteX7136" fmla="*/ 3437671 w 6891715"/>
                <a:gd name="connsiteY7136" fmla="*/ 512760 h 6367455"/>
                <a:gd name="connsiteX7137" fmla="*/ 3449097 w 6891715"/>
                <a:gd name="connsiteY7137" fmla="*/ 499108 h 6367455"/>
                <a:gd name="connsiteX7138" fmla="*/ 3423389 w 6891715"/>
                <a:gd name="connsiteY7138" fmla="*/ 483550 h 6367455"/>
                <a:gd name="connsiteX7139" fmla="*/ 3422437 w 6891715"/>
                <a:gd name="connsiteY7139" fmla="*/ 465453 h 6367455"/>
                <a:gd name="connsiteX7140" fmla="*/ 3417042 w 6891715"/>
                <a:gd name="connsiteY7140" fmla="*/ 452118 h 6367455"/>
                <a:gd name="connsiteX7141" fmla="*/ 3442114 w 6891715"/>
                <a:gd name="connsiteY7141" fmla="*/ 451800 h 6367455"/>
                <a:gd name="connsiteX7142" fmla="*/ 3461792 w 6891715"/>
                <a:gd name="connsiteY7142" fmla="*/ 498155 h 6367455"/>
                <a:gd name="connsiteX7143" fmla="*/ 3488452 w 6891715"/>
                <a:gd name="connsiteY7143" fmla="*/ 508315 h 6367455"/>
                <a:gd name="connsiteX7144" fmla="*/ 3491625 w 6891715"/>
                <a:gd name="connsiteY7144" fmla="*/ 528000 h 6367455"/>
                <a:gd name="connsiteX7145" fmla="*/ 3516063 w 6891715"/>
                <a:gd name="connsiteY7145" fmla="*/ 538478 h 6367455"/>
                <a:gd name="connsiteX7146" fmla="*/ 3518285 w 6891715"/>
                <a:gd name="connsiteY7146" fmla="*/ 524825 h 6367455"/>
                <a:gd name="connsiteX7147" fmla="*/ 3488134 w 6891715"/>
                <a:gd name="connsiteY7147" fmla="*/ 483868 h 6367455"/>
                <a:gd name="connsiteX7148" fmla="*/ 3477343 w 6891715"/>
                <a:gd name="connsiteY7148" fmla="*/ 482915 h 6367455"/>
                <a:gd name="connsiteX7149" fmla="*/ 3464648 w 6891715"/>
                <a:gd name="connsiteY7149" fmla="*/ 467358 h 6367455"/>
                <a:gd name="connsiteX7150" fmla="*/ 3469726 w 6891715"/>
                <a:gd name="connsiteY7150" fmla="*/ 443863 h 6367455"/>
                <a:gd name="connsiteX7151" fmla="*/ 3455762 w 6891715"/>
                <a:gd name="connsiteY7151" fmla="*/ 430528 h 6367455"/>
                <a:gd name="connsiteX7152" fmla="*/ 3478930 w 6891715"/>
                <a:gd name="connsiteY7152" fmla="*/ 391158 h 6367455"/>
                <a:gd name="connsiteX7153" fmla="*/ 3499877 w 6891715"/>
                <a:gd name="connsiteY7153" fmla="*/ 392110 h 6367455"/>
                <a:gd name="connsiteX7154" fmla="*/ 3504955 w 6891715"/>
                <a:gd name="connsiteY7154" fmla="*/ 382586 h 6367455"/>
                <a:gd name="connsiteX7155" fmla="*/ 3519872 w 6891715"/>
                <a:gd name="connsiteY7155" fmla="*/ 382268 h 6367455"/>
                <a:gd name="connsiteX7156" fmla="*/ 3513842 w 6891715"/>
                <a:gd name="connsiteY7156" fmla="*/ 401318 h 6367455"/>
                <a:gd name="connsiteX7157" fmla="*/ 3521459 w 6891715"/>
                <a:gd name="connsiteY7157" fmla="*/ 416240 h 6367455"/>
                <a:gd name="connsiteX7158" fmla="*/ 3521776 w 6891715"/>
                <a:gd name="connsiteY7158" fmla="*/ 474978 h 6367455"/>
                <a:gd name="connsiteX7159" fmla="*/ 3539232 w 6891715"/>
                <a:gd name="connsiteY7159" fmla="*/ 441323 h 6367455"/>
                <a:gd name="connsiteX7160" fmla="*/ 3545262 w 6891715"/>
                <a:gd name="connsiteY7160" fmla="*/ 385443 h 6367455"/>
                <a:gd name="connsiteX7161" fmla="*/ 3559862 w 6891715"/>
                <a:gd name="connsiteY7161" fmla="*/ 374013 h 6367455"/>
                <a:gd name="connsiteX7162" fmla="*/ 3560814 w 6891715"/>
                <a:gd name="connsiteY7162" fmla="*/ 355915 h 6367455"/>
                <a:gd name="connsiteX7163" fmla="*/ 3577000 w 6891715"/>
                <a:gd name="connsiteY7163" fmla="*/ 346390 h 6367455"/>
                <a:gd name="connsiteX7164" fmla="*/ 3584934 w 6891715"/>
                <a:gd name="connsiteY7164" fmla="*/ 337818 h 6367455"/>
                <a:gd name="connsiteX7165" fmla="*/ 3583347 w 6891715"/>
                <a:gd name="connsiteY7165" fmla="*/ 378775 h 6367455"/>
                <a:gd name="connsiteX7166" fmla="*/ 3572874 w 6891715"/>
                <a:gd name="connsiteY7166" fmla="*/ 405445 h 6367455"/>
                <a:gd name="connsiteX7167" fmla="*/ 3584934 w 6891715"/>
                <a:gd name="connsiteY7167" fmla="*/ 431480 h 6367455"/>
                <a:gd name="connsiteX7168" fmla="*/ 3584934 w 6891715"/>
                <a:gd name="connsiteY7168" fmla="*/ 456563 h 6367455"/>
                <a:gd name="connsiteX7169" fmla="*/ 3565574 w 6891715"/>
                <a:gd name="connsiteY7169" fmla="*/ 494980 h 6367455"/>
                <a:gd name="connsiteX7170" fmla="*/ 3565574 w 6891715"/>
                <a:gd name="connsiteY7170" fmla="*/ 505458 h 6367455"/>
                <a:gd name="connsiteX7171" fmla="*/ 3590647 w 6891715"/>
                <a:gd name="connsiteY7171" fmla="*/ 478788 h 6367455"/>
                <a:gd name="connsiteX7172" fmla="*/ 3597629 w 6891715"/>
                <a:gd name="connsiteY7172" fmla="*/ 443863 h 6367455"/>
                <a:gd name="connsiteX7173" fmla="*/ 3607151 w 6891715"/>
                <a:gd name="connsiteY7173" fmla="*/ 440688 h 6367455"/>
                <a:gd name="connsiteX7174" fmla="*/ 3619846 w 6891715"/>
                <a:gd name="connsiteY7174" fmla="*/ 457198 h 6367455"/>
                <a:gd name="connsiteX7175" fmla="*/ 3627463 w 6891715"/>
                <a:gd name="connsiteY7175" fmla="*/ 443545 h 6367455"/>
                <a:gd name="connsiteX7176" fmla="*/ 3610007 w 6891715"/>
                <a:gd name="connsiteY7176" fmla="*/ 428940 h 6367455"/>
                <a:gd name="connsiteX7177" fmla="*/ 3605881 w 6891715"/>
                <a:gd name="connsiteY7177" fmla="*/ 393380 h 6367455"/>
                <a:gd name="connsiteX7178" fmla="*/ 3626828 w 6891715"/>
                <a:gd name="connsiteY7178" fmla="*/ 379410 h 6367455"/>
                <a:gd name="connsiteX7179" fmla="*/ 3629685 w 6891715"/>
                <a:gd name="connsiteY7179" fmla="*/ 350835 h 6367455"/>
                <a:gd name="connsiteX7180" fmla="*/ 3642380 w 6891715"/>
                <a:gd name="connsiteY7180" fmla="*/ 337183 h 6367455"/>
                <a:gd name="connsiteX7181" fmla="*/ 3652853 w 6891715"/>
                <a:gd name="connsiteY7181" fmla="*/ 342263 h 6367455"/>
                <a:gd name="connsiteX7182" fmla="*/ 3641428 w 6891715"/>
                <a:gd name="connsiteY7182" fmla="*/ 366710 h 6367455"/>
                <a:gd name="connsiteX7183" fmla="*/ 3662692 w 6891715"/>
                <a:gd name="connsiteY7183" fmla="*/ 378140 h 6367455"/>
                <a:gd name="connsiteX7184" fmla="*/ 3668722 w 6891715"/>
                <a:gd name="connsiteY7184" fmla="*/ 349565 h 6367455"/>
                <a:gd name="connsiteX7185" fmla="*/ 3689986 w 6891715"/>
                <a:gd name="connsiteY7185" fmla="*/ 351471 h 6367455"/>
                <a:gd name="connsiteX7186" fmla="*/ 3669357 w 6891715"/>
                <a:gd name="connsiteY7186" fmla="*/ 331785 h 6367455"/>
                <a:gd name="connsiteX7187" fmla="*/ 3676974 w 6891715"/>
                <a:gd name="connsiteY7187" fmla="*/ 316863 h 6367455"/>
                <a:gd name="connsiteX7188" fmla="*/ 3692843 w 6891715"/>
                <a:gd name="connsiteY7188" fmla="*/ 327023 h 6367455"/>
                <a:gd name="connsiteX7189" fmla="*/ 3703951 w 6891715"/>
                <a:gd name="connsiteY7189" fmla="*/ 353375 h 6367455"/>
                <a:gd name="connsiteX7190" fmla="*/ 3718550 w 6891715"/>
                <a:gd name="connsiteY7190" fmla="*/ 355598 h 6367455"/>
                <a:gd name="connsiteX7191" fmla="*/ 3728072 w 6891715"/>
                <a:gd name="connsiteY7191" fmla="*/ 377505 h 6367455"/>
                <a:gd name="connsiteX7192" fmla="*/ 3747432 w 6891715"/>
                <a:gd name="connsiteY7192" fmla="*/ 396238 h 6367455"/>
                <a:gd name="connsiteX7193" fmla="*/ 3742671 w 6891715"/>
                <a:gd name="connsiteY7193" fmla="*/ 347660 h 6367455"/>
                <a:gd name="connsiteX7194" fmla="*/ 3755366 w 6891715"/>
                <a:gd name="connsiteY7194" fmla="*/ 329563 h 6367455"/>
                <a:gd name="connsiteX7195" fmla="*/ 3741402 w 6891715"/>
                <a:gd name="connsiteY7195" fmla="*/ 310831 h 6367455"/>
                <a:gd name="connsiteX7196" fmla="*/ 3754097 w 6891715"/>
                <a:gd name="connsiteY7196" fmla="*/ 299083 h 6367455"/>
                <a:gd name="connsiteX7197" fmla="*/ 3732832 w 6891715"/>
                <a:gd name="connsiteY7197" fmla="*/ 284796 h 6367455"/>
                <a:gd name="connsiteX7198" fmla="*/ 3722042 w 6891715"/>
                <a:gd name="connsiteY7198" fmla="*/ 307020 h 6367455"/>
                <a:gd name="connsiteX7199" fmla="*/ 3702047 w 6891715"/>
                <a:gd name="connsiteY7199" fmla="*/ 286066 h 6367455"/>
                <a:gd name="connsiteX7200" fmla="*/ 3702682 w 6891715"/>
                <a:gd name="connsiteY7200" fmla="*/ 262888 h 6367455"/>
                <a:gd name="connsiteX7201" fmla="*/ 3679830 w 6891715"/>
                <a:gd name="connsiteY7201" fmla="*/ 270191 h 6367455"/>
                <a:gd name="connsiteX7202" fmla="*/ 3669992 w 6891715"/>
                <a:gd name="connsiteY7202" fmla="*/ 254633 h 6367455"/>
                <a:gd name="connsiteX7203" fmla="*/ 3686813 w 6891715"/>
                <a:gd name="connsiteY7203" fmla="*/ 249236 h 6367455"/>
                <a:gd name="connsiteX7204" fmla="*/ 3699508 w 6891715"/>
                <a:gd name="connsiteY7204" fmla="*/ 257491 h 6367455"/>
                <a:gd name="connsiteX7205" fmla="*/ 3701729 w 6891715"/>
                <a:gd name="connsiteY7205" fmla="*/ 235583 h 6367455"/>
                <a:gd name="connsiteX7206" fmla="*/ 3716646 w 6891715"/>
                <a:gd name="connsiteY7206" fmla="*/ 253363 h 6367455"/>
                <a:gd name="connsiteX7207" fmla="*/ 3718550 w 6891715"/>
                <a:gd name="connsiteY7207" fmla="*/ 269238 h 6367455"/>
                <a:gd name="connsiteX7208" fmla="*/ 3734419 w 6891715"/>
                <a:gd name="connsiteY7208" fmla="*/ 275271 h 6367455"/>
                <a:gd name="connsiteX7209" fmla="*/ 3730293 w 6891715"/>
                <a:gd name="connsiteY7209" fmla="*/ 265746 h 6367455"/>
                <a:gd name="connsiteX7210" fmla="*/ 3744893 w 6891715"/>
                <a:gd name="connsiteY7210" fmla="*/ 235266 h 6367455"/>
                <a:gd name="connsiteX7211" fmla="*/ 3771235 w 6891715"/>
                <a:gd name="connsiteY7211" fmla="*/ 242251 h 6367455"/>
                <a:gd name="connsiteX7212" fmla="*/ 3769648 w 6891715"/>
                <a:gd name="connsiteY7212" fmla="*/ 285431 h 6367455"/>
                <a:gd name="connsiteX7213" fmla="*/ 3794086 w 6891715"/>
                <a:gd name="connsiteY7213" fmla="*/ 289241 h 6367455"/>
                <a:gd name="connsiteX7214" fmla="*/ 3783295 w 6891715"/>
                <a:gd name="connsiteY7214" fmla="*/ 269556 h 6367455"/>
                <a:gd name="connsiteX7215" fmla="*/ 3790913 w 6891715"/>
                <a:gd name="connsiteY7215" fmla="*/ 260031 h 6367455"/>
                <a:gd name="connsiteX7216" fmla="*/ 3798212 w 6891715"/>
                <a:gd name="connsiteY7216" fmla="*/ 266381 h 6367455"/>
                <a:gd name="connsiteX7217" fmla="*/ 3841376 w 6891715"/>
                <a:gd name="connsiteY7217" fmla="*/ 274001 h 6367455"/>
                <a:gd name="connsiteX7218" fmla="*/ 3828998 w 6891715"/>
                <a:gd name="connsiteY7218" fmla="*/ 295273 h 6367455"/>
                <a:gd name="connsiteX7219" fmla="*/ 3855658 w 6891715"/>
                <a:gd name="connsiteY7219" fmla="*/ 294321 h 6367455"/>
                <a:gd name="connsiteX7220" fmla="*/ 3838837 w 6891715"/>
                <a:gd name="connsiteY7220" fmla="*/ 314323 h 6367455"/>
                <a:gd name="connsiteX7221" fmla="*/ 3855975 w 6891715"/>
                <a:gd name="connsiteY7221" fmla="*/ 341628 h 6367455"/>
                <a:gd name="connsiteX7222" fmla="*/ 3871844 w 6891715"/>
                <a:gd name="connsiteY7222" fmla="*/ 335913 h 6367455"/>
                <a:gd name="connsiteX7223" fmla="*/ 3865179 w 6891715"/>
                <a:gd name="connsiteY7223" fmla="*/ 301306 h 6367455"/>
                <a:gd name="connsiteX7224" fmla="*/ 3879461 w 6891715"/>
                <a:gd name="connsiteY7224" fmla="*/ 284478 h 6367455"/>
                <a:gd name="connsiteX7225" fmla="*/ 3862640 w 6891715"/>
                <a:gd name="connsiteY7225" fmla="*/ 279398 h 6367455"/>
                <a:gd name="connsiteX7226" fmla="*/ 3866766 w 6891715"/>
                <a:gd name="connsiteY7226" fmla="*/ 252728 h 6367455"/>
                <a:gd name="connsiteX7227" fmla="*/ 3885809 w 6891715"/>
                <a:gd name="connsiteY7227" fmla="*/ 256856 h 6367455"/>
                <a:gd name="connsiteX7228" fmla="*/ 3891839 w 6891715"/>
                <a:gd name="connsiteY7228" fmla="*/ 239076 h 6367455"/>
                <a:gd name="connsiteX7229" fmla="*/ 3894060 w 6891715"/>
                <a:gd name="connsiteY7229" fmla="*/ 225423 h 6367455"/>
                <a:gd name="connsiteX7230" fmla="*/ 3904534 w 6891715"/>
                <a:gd name="connsiteY7230" fmla="*/ 220978 h 6367455"/>
                <a:gd name="connsiteX7231" fmla="*/ 3929289 w 6891715"/>
                <a:gd name="connsiteY7231" fmla="*/ 187006 h 6367455"/>
                <a:gd name="connsiteX7232" fmla="*/ 3943254 w 6891715"/>
                <a:gd name="connsiteY7232" fmla="*/ 185736 h 6367455"/>
                <a:gd name="connsiteX7233" fmla="*/ 3965470 w 6891715"/>
                <a:gd name="connsiteY7233" fmla="*/ 200658 h 6367455"/>
                <a:gd name="connsiteX7234" fmla="*/ 3976261 w 6891715"/>
                <a:gd name="connsiteY7234" fmla="*/ 187641 h 6367455"/>
                <a:gd name="connsiteX7235" fmla="*/ 3960075 w 6891715"/>
                <a:gd name="connsiteY7235" fmla="*/ 171766 h 6367455"/>
                <a:gd name="connsiteX7236" fmla="*/ 3972453 w 6891715"/>
                <a:gd name="connsiteY7236" fmla="*/ 131761 h 6367455"/>
                <a:gd name="connsiteX7237" fmla="*/ 3994986 w 6891715"/>
                <a:gd name="connsiteY7237" fmla="*/ 144143 h 6367455"/>
                <a:gd name="connsiteX7238" fmla="*/ 3999747 w 6891715"/>
                <a:gd name="connsiteY7238" fmla="*/ 129538 h 6367455"/>
                <a:gd name="connsiteX7239" fmla="*/ 3988004 w 6891715"/>
                <a:gd name="connsiteY7239" fmla="*/ 110806 h 6367455"/>
                <a:gd name="connsiteX7240" fmla="*/ 3959440 w 6891715"/>
                <a:gd name="connsiteY7240" fmla="*/ 105726 h 6367455"/>
                <a:gd name="connsiteX7241" fmla="*/ 3959440 w 6891715"/>
                <a:gd name="connsiteY7241" fmla="*/ 84453 h 6367455"/>
                <a:gd name="connsiteX7242" fmla="*/ 3967692 w 6891715"/>
                <a:gd name="connsiteY7242" fmla="*/ 78103 h 6367455"/>
                <a:gd name="connsiteX7243" fmla="*/ 3995621 w 6891715"/>
                <a:gd name="connsiteY7243" fmla="*/ 102233 h 6367455"/>
                <a:gd name="connsiteX7244" fmla="*/ 4004825 w 6891715"/>
                <a:gd name="connsiteY7244" fmla="*/ 96836 h 6367455"/>
                <a:gd name="connsiteX7245" fmla="*/ 3998478 w 6891715"/>
                <a:gd name="connsiteY7245" fmla="*/ 80008 h 6367455"/>
                <a:gd name="connsiteX7246" fmla="*/ 4002286 w 6891715"/>
                <a:gd name="connsiteY7246" fmla="*/ 45083 h 6367455"/>
                <a:gd name="connsiteX7247" fmla="*/ 4010855 w 6891715"/>
                <a:gd name="connsiteY7247" fmla="*/ 49211 h 6367455"/>
                <a:gd name="connsiteX7248" fmla="*/ 4021646 w 6891715"/>
                <a:gd name="connsiteY7248" fmla="*/ 71436 h 6367455"/>
                <a:gd name="connsiteX7249" fmla="*/ 4027676 w 6891715"/>
                <a:gd name="connsiteY7249" fmla="*/ 42861 h 6367455"/>
                <a:gd name="connsiteX7250" fmla="*/ 4035293 w 6891715"/>
                <a:gd name="connsiteY7250" fmla="*/ 40638 h 6367455"/>
                <a:gd name="connsiteX7251" fmla="*/ 4041641 w 6891715"/>
                <a:gd name="connsiteY7251" fmla="*/ 66673 h 6367455"/>
                <a:gd name="connsiteX7252" fmla="*/ 4054336 w 6891715"/>
                <a:gd name="connsiteY7252" fmla="*/ 69848 h 6367455"/>
                <a:gd name="connsiteX7253" fmla="*/ 4064175 w 6891715"/>
                <a:gd name="connsiteY7253" fmla="*/ 95248 h 6367455"/>
                <a:gd name="connsiteX7254" fmla="*/ 4079726 w 6891715"/>
                <a:gd name="connsiteY7254" fmla="*/ 78103 h 6367455"/>
                <a:gd name="connsiteX7255" fmla="*/ 4104164 w 6891715"/>
                <a:gd name="connsiteY7255" fmla="*/ 67626 h 6367455"/>
                <a:gd name="connsiteX7256" fmla="*/ 4108290 w 6891715"/>
                <a:gd name="connsiteY7256" fmla="*/ 85088 h 6367455"/>
                <a:gd name="connsiteX7257" fmla="*/ 4059097 w 6891715"/>
                <a:gd name="connsiteY7257" fmla="*/ 155256 h 6367455"/>
                <a:gd name="connsiteX7258" fmla="*/ 4042276 w 6891715"/>
                <a:gd name="connsiteY7258" fmla="*/ 238758 h 6367455"/>
                <a:gd name="connsiteX7259" fmla="*/ 4027676 w 6891715"/>
                <a:gd name="connsiteY7259" fmla="*/ 261936 h 6367455"/>
                <a:gd name="connsiteX7260" fmla="*/ 4034024 w 6891715"/>
                <a:gd name="connsiteY7260" fmla="*/ 290510 h 6367455"/>
                <a:gd name="connsiteX7261" fmla="*/ 4046719 w 6891715"/>
                <a:gd name="connsiteY7261" fmla="*/ 293685 h 6367455"/>
                <a:gd name="connsiteX7262" fmla="*/ 4057510 w 6891715"/>
                <a:gd name="connsiteY7262" fmla="*/ 275588 h 6367455"/>
                <a:gd name="connsiteX7263" fmla="*/ 4081631 w 6891715"/>
                <a:gd name="connsiteY7263" fmla="*/ 245743 h 6367455"/>
                <a:gd name="connsiteX7264" fmla="*/ 4063540 w 6891715"/>
                <a:gd name="connsiteY7264" fmla="*/ 247013 h 6367455"/>
                <a:gd name="connsiteX7265" fmla="*/ 4064175 w 6891715"/>
                <a:gd name="connsiteY7265" fmla="*/ 232091 h 6367455"/>
                <a:gd name="connsiteX7266" fmla="*/ 4126063 w 6891715"/>
                <a:gd name="connsiteY7266" fmla="*/ 154621 h 6367455"/>
                <a:gd name="connsiteX7267" fmla="*/ 4140663 w 6891715"/>
                <a:gd name="connsiteY7267" fmla="*/ 113663 h 6367455"/>
                <a:gd name="connsiteX7268" fmla="*/ 4166688 w 6891715"/>
                <a:gd name="connsiteY7268" fmla="*/ 90168 h 6367455"/>
                <a:gd name="connsiteX7269" fmla="*/ 4171766 w 6891715"/>
                <a:gd name="connsiteY7269" fmla="*/ 66673 h 6367455"/>
                <a:gd name="connsiteX7270" fmla="*/ 4189856 w 6891715"/>
                <a:gd name="connsiteY7270" fmla="*/ 50798 h 6367455"/>
                <a:gd name="connsiteX7271" fmla="*/ 4187635 w 6891715"/>
                <a:gd name="connsiteY7271" fmla="*/ 75881 h 6367455"/>
                <a:gd name="connsiteX7272" fmla="*/ 4197473 w 6891715"/>
                <a:gd name="connsiteY7272" fmla="*/ 93026 h 6367455"/>
                <a:gd name="connsiteX7273" fmla="*/ 4195252 w 6891715"/>
                <a:gd name="connsiteY7273" fmla="*/ 106678 h 6367455"/>
                <a:gd name="connsiteX7274" fmla="*/ 4179383 w 6891715"/>
                <a:gd name="connsiteY7274" fmla="*/ 116203 h 6367455"/>
                <a:gd name="connsiteX7275" fmla="*/ 4170179 w 6891715"/>
                <a:gd name="connsiteY7275" fmla="*/ 139381 h 6367455"/>
                <a:gd name="connsiteX7276" fmla="*/ 4197791 w 6891715"/>
                <a:gd name="connsiteY7276" fmla="*/ 131761 h 6367455"/>
                <a:gd name="connsiteX7277" fmla="*/ 4185731 w 6891715"/>
                <a:gd name="connsiteY7277" fmla="*/ 200658 h 6367455"/>
                <a:gd name="connsiteX7278" fmla="*/ 4200330 w 6891715"/>
                <a:gd name="connsiteY7278" fmla="*/ 201293 h 6367455"/>
                <a:gd name="connsiteX7279" fmla="*/ 4222546 w 6891715"/>
                <a:gd name="connsiteY7279" fmla="*/ 187323 h 6367455"/>
                <a:gd name="connsiteX7280" fmla="*/ 4238098 w 6891715"/>
                <a:gd name="connsiteY7280" fmla="*/ 143191 h 6367455"/>
                <a:gd name="connsiteX7281" fmla="*/ 4246667 w 6891715"/>
                <a:gd name="connsiteY7281" fmla="*/ 155573 h 6367455"/>
                <a:gd name="connsiteX7282" fmla="*/ 4250476 w 6891715"/>
                <a:gd name="connsiteY7282" fmla="*/ 141921 h 6367455"/>
                <a:gd name="connsiteX7283" fmla="*/ 4236828 w 6891715"/>
                <a:gd name="connsiteY7283" fmla="*/ 126363 h 6367455"/>
                <a:gd name="connsiteX7284" fmla="*/ 4240954 w 6891715"/>
                <a:gd name="connsiteY7284" fmla="*/ 106043 h 6367455"/>
                <a:gd name="connsiteX7285" fmla="*/ 4258727 w 6891715"/>
                <a:gd name="connsiteY7285" fmla="*/ 101916 h 6367455"/>
                <a:gd name="connsiteX7286" fmla="*/ 4264123 w 6891715"/>
                <a:gd name="connsiteY7286" fmla="*/ 93343 h 6367455"/>
                <a:gd name="connsiteX7287" fmla="*/ 4277770 w 6891715"/>
                <a:gd name="connsiteY7287" fmla="*/ 74293 h 6367455"/>
                <a:gd name="connsiteX7288" fmla="*/ 4268884 w 6891715"/>
                <a:gd name="connsiteY7288" fmla="*/ 63498 h 6367455"/>
                <a:gd name="connsiteX7289" fmla="*/ 4274279 w 6891715"/>
                <a:gd name="connsiteY7289" fmla="*/ 39686 h 6367455"/>
                <a:gd name="connsiteX7290" fmla="*/ 4286657 w 6891715"/>
                <a:gd name="connsiteY7290" fmla="*/ 33336 h 6367455"/>
                <a:gd name="connsiteX7291" fmla="*/ 4277135 w 6891715"/>
                <a:gd name="connsiteY7291" fmla="*/ 19366 h 6367455"/>
                <a:gd name="connsiteX7292" fmla="*/ 4105211 w 6891715"/>
                <a:gd name="connsiteY7292" fmla="*/ 0 h 6367455"/>
                <a:gd name="connsiteX7293" fmla="*/ 4132404 w 6891715"/>
                <a:gd name="connsiteY7293" fmla="*/ 29210 h 6367455"/>
                <a:gd name="connsiteX7294" fmla="*/ 4151279 w 6891715"/>
                <a:gd name="connsiteY7294" fmla="*/ 20320 h 6367455"/>
                <a:gd name="connsiteX7295" fmla="*/ 4142001 w 6891715"/>
                <a:gd name="connsiteY7295" fmla="*/ 37465 h 6367455"/>
                <a:gd name="connsiteX7296" fmla="*/ 4118327 w 6891715"/>
                <a:gd name="connsiteY7296" fmla="*/ 43180 h 6367455"/>
                <a:gd name="connsiteX7297" fmla="*/ 4092734 w 6891715"/>
                <a:gd name="connsiteY7297" fmla="*/ 44133 h 6367455"/>
                <a:gd name="connsiteX7298" fmla="*/ 4070660 w 6891715"/>
                <a:gd name="connsiteY7298" fmla="*/ 57150 h 6367455"/>
                <a:gd name="connsiteX7299" fmla="*/ 4067141 w 6891715"/>
                <a:gd name="connsiteY7299" fmla="*/ 41275 h 6367455"/>
                <a:gd name="connsiteX7300" fmla="*/ 4088575 w 6891715"/>
                <a:gd name="connsiteY7300" fmla="*/ 39370 h 6367455"/>
                <a:gd name="connsiteX7301" fmla="*/ 4087295 w 6891715"/>
                <a:gd name="connsiteY7301" fmla="*/ 29528 h 6367455"/>
                <a:gd name="connsiteX7302" fmla="*/ 4068100 w 6891715"/>
                <a:gd name="connsiteY7302" fmla="*/ 26353 h 6367455"/>
                <a:gd name="connsiteX7303" fmla="*/ 4072259 w 6891715"/>
                <a:gd name="connsiteY7303" fmla="*/ 12065 h 6367455"/>
                <a:gd name="connsiteX7304" fmla="*/ 4098812 w 6891715"/>
                <a:gd name="connsiteY7304" fmla="*/ 10478 h 6367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</a:cxnLst>
              <a:rect l="l" t="t" r="r" b="b"/>
              <a:pathLst>
                <a:path w="6891715" h="6367455">
                  <a:moveTo>
                    <a:pt x="2683163" y="6337292"/>
                  </a:moveTo>
                  <a:lnTo>
                    <a:pt x="2693958" y="6353978"/>
                  </a:lnTo>
                  <a:lnTo>
                    <a:pt x="2680624" y="6366813"/>
                  </a:lnTo>
                  <a:lnTo>
                    <a:pt x="2668876" y="6367455"/>
                  </a:lnTo>
                  <a:lnTo>
                    <a:pt x="2665383" y="6352695"/>
                  </a:lnTo>
                  <a:close/>
                  <a:moveTo>
                    <a:pt x="2700308" y="6256329"/>
                  </a:moveTo>
                  <a:lnTo>
                    <a:pt x="2695228" y="6265854"/>
                  </a:lnTo>
                  <a:lnTo>
                    <a:pt x="2687608" y="6263949"/>
                  </a:lnTo>
                  <a:lnTo>
                    <a:pt x="2690784" y="6256647"/>
                  </a:lnTo>
                  <a:close/>
                  <a:moveTo>
                    <a:pt x="2722533" y="6238867"/>
                  </a:moveTo>
                  <a:lnTo>
                    <a:pt x="2720891" y="6254742"/>
                  </a:lnTo>
                  <a:lnTo>
                    <a:pt x="2713008" y="6251567"/>
                  </a:lnTo>
                  <a:lnTo>
                    <a:pt x="2714322" y="6242360"/>
                  </a:lnTo>
                  <a:close/>
                  <a:moveTo>
                    <a:pt x="4255139" y="6154726"/>
                  </a:moveTo>
                  <a:lnTo>
                    <a:pt x="4256051" y="6161076"/>
                  </a:lnTo>
                  <a:lnTo>
                    <a:pt x="4243891" y="6173776"/>
                  </a:lnTo>
                  <a:lnTo>
                    <a:pt x="4241763" y="6166474"/>
                  </a:lnTo>
                  <a:lnTo>
                    <a:pt x="4245715" y="6156949"/>
                  </a:lnTo>
                  <a:lnTo>
                    <a:pt x="4249971" y="6160124"/>
                  </a:lnTo>
                  <a:close/>
                  <a:moveTo>
                    <a:pt x="3939210" y="6130914"/>
                  </a:moveTo>
                  <a:lnTo>
                    <a:pt x="3946521" y="6130914"/>
                  </a:lnTo>
                  <a:lnTo>
                    <a:pt x="3948746" y="6144521"/>
                  </a:lnTo>
                  <a:lnTo>
                    <a:pt x="3956057" y="6150849"/>
                  </a:lnTo>
                  <a:lnTo>
                    <a:pt x="3965594" y="6141356"/>
                  </a:lnTo>
                  <a:lnTo>
                    <a:pt x="3975130" y="6138192"/>
                  </a:lnTo>
                  <a:lnTo>
                    <a:pt x="3984666" y="6141989"/>
                  </a:lnTo>
                  <a:lnTo>
                    <a:pt x="3987845" y="6149267"/>
                  </a:lnTo>
                  <a:lnTo>
                    <a:pt x="3978309" y="6154646"/>
                  </a:lnTo>
                  <a:lnTo>
                    <a:pt x="3978309" y="6160026"/>
                  </a:lnTo>
                  <a:lnTo>
                    <a:pt x="3992295" y="6161924"/>
                  </a:lnTo>
                  <a:lnTo>
                    <a:pt x="3996427" y="6160975"/>
                  </a:lnTo>
                  <a:lnTo>
                    <a:pt x="4004056" y="6173316"/>
                  </a:lnTo>
                  <a:lnTo>
                    <a:pt x="4011367" y="6170151"/>
                  </a:lnTo>
                  <a:lnTo>
                    <a:pt x="4028214" y="6170151"/>
                  </a:lnTo>
                  <a:lnTo>
                    <a:pt x="4038069" y="6164772"/>
                  </a:lnTo>
                  <a:lnTo>
                    <a:pt x="4054916" y="6162557"/>
                  </a:lnTo>
                  <a:lnTo>
                    <a:pt x="4060320" y="6158127"/>
                  </a:lnTo>
                  <a:lnTo>
                    <a:pt x="4068584" y="6161291"/>
                  </a:lnTo>
                  <a:lnTo>
                    <a:pt x="4073988" y="6169835"/>
                  </a:lnTo>
                  <a:lnTo>
                    <a:pt x="4082571" y="6170468"/>
                  </a:lnTo>
                  <a:lnTo>
                    <a:pt x="4100371" y="6165089"/>
                  </a:lnTo>
                  <a:lnTo>
                    <a:pt x="4109908" y="6170468"/>
                  </a:lnTo>
                  <a:lnTo>
                    <a:pt x="4119444" y="6170151"/>
                  </a:lnTo>
                  <a:lnTo>
                    <a:pt x="4128980" y="6163823"/>
                  </a:lnTo>
                  <a:lnTo>
                    <a:pt x="4137563" y="6166038"/>
                  </a:lnTo>
                  <a:lnTo>
                    <a:pt x="4135337" y="6172366"/>
                  </a:lnTo>
                  <a:lnTo>
                    <a:pt x="4137563" y="6180594"/>
                  </a:lnTo>
                  <a:lnTo>
                    <a:pt x="4142013" y="6188821"/>
                  </a:lnTo>
                  <a:lnTo>
                    <a:pt x="4149324" y="6191985"/>
                  </a:lnTo>
                  <a:lnTo>
                    <a:pt x="4156635" y="6184707"/>
                  </a:lnTo>
                  <a:lnTo>
                    <a:pt x="4163946" y="6181543"/>
                  </a:lnTo>
                  <a:lnTo>
                    <a:pt x="4175707" y="6184707"/>
                  </a:lnTo>
                  <a:lnTo>
                    <a:pt x="4179840" y="6177113"/>
                  </a:lnTo>
                  <a:lnTo>
                    <a:pt x="4181111" y="6169835"/>
                  </a:lnTo>
                  <a:lnTo>
                    <a:pt x="4185243" y="6167620"/>
                  </a:lnTo>
                  <a:lnTo>
                    <a:pt x="4184290" y="6176164"/>
                  </a:lnTo>
                  <a:lnTo>
                    <a:pt x="4189376" y="6184391"/>
                  </a:lnTo>
                  <a:lnTo>
                    <a:pt x="4188422" y="6188504"/>
                  </a:lnTo>
                  <a:lnTo>
                    <a:pt x="4186197" y="6195782"/>
                  </a:lnTo>
                  <a:lnTo>
                    <a:pt x="4179204" y="6206541"/>
                  </a:lnTo>
                  <a:lnTo>
                    <a:pt x="4170621" y="6210654"/>
                  </a:lnTo>
                  <a:lnTo>
                    <a:pt x="4164264" y="6205908"/>
                  </a:lnTo>
                  <a:lnTo>
                    <a:pt x="4152820" y="6212237"/>
                  </a:lnTo>
                  <a:lnTo>
                    <a:pt x="4144238" y="6213186"/>
                  </a:lnTo>
                  <a:lnTo>
                    <a:pt x="4128344" y="6207807"/>
                  </a:lnTo>
                  <a:lnTo>
                    <a:pt x="4114358" y="6212553"/>
                  </a:lnTo>
                  <a:lnTo>
                    <a:pt x="4103232" y="6208123"/>
                  </a:lnTo>
                  <a:lnTo>
                    <a:pt x="4085114" y="6208756"/>
                  </a:lnTo>
                  <a:lnTo>
                    <a:pt x="4074306" y="6218249"/>
                  </a:lnTo>
                  <a:lnTo>
                    <a:pt x="4066995" y="6221413"/>
                  </a:lnTo>
                  <a:lnTo>
                    <a:pt x="4051101" y="6221413"/>
                  </a:lnTo>
                  <a:lnTo>
                    <a:pt x="4045697" y="6224577"/>
                  </a:lnTo>
                  <a:lnTo>
                    <a:pt x="4041565" y="6222362"/>
                  </a:lnTo>
                  <a:lnTo>
                    <a:pt x="4045697" y="6211920"/>
                  </a:lnTo>
                  <a:lnTo>
                    <a:pt x="4037115" y="6202744"/>
                  </a:lnTo>
                  <a:lnTo>
                    <a:pt x="4024400" y="6194200"/>
                  </a:lnTo>
                  <a:lnTo>
                    <a:pt x="4014864" y="6197681"/>
                  </a:lnTo>
                  <a:lnTo>
                    <a:pt x="4003103" y="6194516"/>
                  </a:lnTo>
                  <a:lnTo>
                    <a:pt x="3992613" y="6191352"/>
                  </a:lnTo>
                  <a:lnTo>
                    <a:pt x="3979898" y="6192618"/>
                  </a:lnTo>
                  <a:lnTo>
                    <a:pt x="3970362" y="6184391"/>
                  </a:lnTo>
                  <a:lnTo>
                    <a:pt x="3954468" y="6179961"/>
                  </a:lnTo>
                  <a:lnTo>
                    <a:pt x="3944614" y="6184707"/>
                  </a:lnTo>
                  <a:lnTo>
                    <a:pt x="3933171" y="6188821"/>
                  </a:lnTo>
                  <a:lnTo>
                    <a:pt x="3925542" y="6178379"/>
                  </a:lnTo>
                  <a:lnTo>
                    <a:pt x="3923634" y="6167620"/>
                  </a:lnTo>
                  <a:lnTo>
                    <a:pt x="3924588" y="6157494"/>
                  </a:lnTo>
                  <a:lnTo>
                    <a:pt x="3919184" y="6148951"/>
                  </a:lnTo>
                  <a:lnTo>
                    <a:pt x="3919820" y="6142622"/>
                  </a:lnTo>
                  <a:lnTo>
                    <a:pt x="3917913" y="6136294"/>
                  </a:lnTo>
                  <a:lnTo>
                    <a:pt x="3925224" y="6139458"/>
                  </a:lnTo>
                  <a:lnTo>
                    <a:pt x="3932853" y="6150216"/>
                  </a:lnTo>
                  <a:lnTo>
                    <a:pt x="3938257" y="6154014"/>
                  </a:lnTo>
                  <a:lnTo>
                    <a:pt x="3943343" y="6148634"/>
                  </a:lnTo>
                  <a:lnTo>
                    <a:pt x="3934760" y="6140407"/>
                  </a:lnTo>
                  <a:close/>
                  <a:moveTo>
                    <a:pt x="4979304" y="6116626"/>
                  </a:moveTo>
                  <a:lnTo>
                    <a:pt x="4987888" y="6116626"/>
                  </a:lnTo>
                  <a:lnTo>
                    <a:pt x="4983755" y="6126107"/>
                  </a:lnTo>
                  <a:lnTo>
                    <a:pt x="4969765" y="6130216"/>
                  </a:lnTo>
                  <a:lnTo>
                    <a:pt x="4970719" y="6138748"/>
                  </a:lnTo>
                  <a:lnTo>
                    <a:pt x="4955140" y="6149177"/>
                  </a:lnTo>
                  <a:lnTo>
                    <a:pt x="4944648" y="6155498"/>
                  </a:lnTo>
                  <a:lnTo>
                    <a:pt x="4934155" y="6168139"/>
                  </a:lnTo>
                  <a:lnTo>
                    <a:pt x="4919530" y="6180148"/>
                  </a:lnTo>
                  <a:lnTo>
                    <a:pt x="4919848" y="6181412"/>
                  </a:lnTo>
                  <a:lnTo>
                    <a:pt x="4922709" y="6190577"/>
                  </a:lnTo>
                  <a:lnTo>
                    <a:pt x="4925889" y="6194370"/>
                  </a:lnTo>
                  <a:lnTo>
                    <a:pt x="4932248" y="6201954"/>
                  </a:lnTo>
                  <a:lnTo>
                    <a:pt x="4934473" y="6211435"/>
                  </a:lnTo>
                  <a:lnTo>
                    <a:pt x="4927161" y="6212699"/>
                  </a:lnTo>
                  <a:lnTo>
                    <a:pt x="4924935" y="6206379"/>
                  </a:lnTo>
                  <a:lnTo>
                    <a:pt x="4916351" y="6206379"/>
                  </a:lnTo>
                  <a:lnTo>
                    <a:pt x="4909356" y="6208275"/>
                  </a:lnTo>
                  <a:lnTo>
                    <a:pt x="4902997" y="6214596"/>
                  </a:lnTo>
                  <a:lnTo>
                    <a:pt x="4892187" y="6226289"/>
                  </a:lnTo>
                  <a:lnTo>
                    <a:pt x="4871202" y="6238298"/>
                  </a:lnTo>
                  <a:lnTo>
                    <a:pt x="4851172" y="6240510"/>
                  </a:lnTo>
                  <a:lnTo>
                    <a:pt x="4835274" y="6238614"/>
                  </a:lnTo>
                  <a:lnTo>
                    <a:pt x="4826690" y="6246199"/>
                  </a:lnTo>
                  <a:lnTo>
                    <a:pt x="4828916" y="6253151"/>
                  </a:lnTo>
                  <a:lnTo>
                    <a:pt x="4821285" y="6251255"/>
                  </a:lnTo>
                  <a:lnTo>
                    <a:pt x="4806341" y="6248095"/>
                  </a:lnTo>
                  <a:lnTo>
                    <a:pt x="4781224" y="6246515"/>
                  </a:lnTo>
                  <a:lnTo>
                    <a:pt x="4776773" y="6237982"/>
                  </a:lnTo>
                  <a:lnTo>
                    <a:pt x="4773593" y="6228501"/>
                  </a:lnTo>
                  <a:lnTo>
                    <a:pt x="4764055" y="6220284"/>
                  </a:lnTo>
                  <a:lnTo>
                    <a:pt x="4762783" y="6209855"/>
                  </a:lnTo>
                  <a:lnTo>
                    <a:pt x="4760875" y="6201322"/>
                  </a:lnTo>
                  <a:lnTo>
                    <a:pt x="4772321" y="6203535"/>
                  </a:lnTo>
                  <a:lnTo>
                    <a:pt x="4778998" y="6206695"/>
                  </a:lnTo>
                  <a:lnTo>
                    <a:pt x="4789172" y="6189629"/>
                  </a:lnTo>
                  <a:lnTo>
                    <a:pt x="4796803" y="6186469"/>
                  </a:lnTo>
                  <a:lnTo>
                    <a:pt x="4806023" y="6182993"/>
                  </a:lnTo>
                  <a:lnTo>
                    <a:pt x="4826372" y="6185205"/>
                  </a:lnTo>
                  <a:lnTo>
                    <a:pt x="4827008" y="6177620"/>
                  </a:lnTo>
                  <a:lnTo>
                    <a:pt x="4827008" y="6175724"/>
                  </a:lnTo>
                  <a:lnTo>
                    <a:pt x="4826054" y="6164031"/>
                  </a:lnTo>
                  <a:lnTo>
                    <a:pt x="4837500" y="6164979"/>
                  </a:lnTo>
                  <a:lnTo>
                    <a:pt x="4845131" y="6171299"/>
                  </a:lnTo>
                  <a:lnTo>
                    <a:pt x="4864207" y="6173196"/>
                  </a:lnTo>
                  <a:lnTo>
                    <a:pt x="4882330" y="6165927"/>
                  </a:lnTo>
                  <a:lnTo>
                    <a:pt x="4914761" y="6154866"/>
                  </a:lnTo>
                  <a:lnTo>
                    <a:pt x="4939243" y="6145385"/>
                  </a:lnTo>
                  <a:lnTo>
                    <a:pt x="4957048" y="6130532"/>
                  </a:lnTo>
                  <a:lnTo>
                    <a:pt x="4970719" y="6126107"/>
                  </a:lnTo>
                  <a:close/>
                  <a:moveTo>
                    <a:pt x="4269809" y="6099164"/>
                  </a:moveTo>
                  <a:lnTo>
                    <a:pt x="4278081" y="6107690"/>
                  </a:lnTo>
                  <a:lnTo>
                    <a:pt x="4273179" y="6110848"/>
                  </a:lnTo>
                  <a:lnTo>
                    <a:pt x="4273179" y="6119059"/>
                  </a:lnTo>
                  <a:lnTo>
                    <a:pt x="4271341" y="6131691"/>
                  </a:lnTo>
                  <a:lnTo>
                    <a:pt x="4281451" y="6138955"/>
                  </a:lnTo>
                  <a:lnTo>
                    <a:pt x="4275630" y="6154744"/>
                  </a:lnTo>
                  <a:lnTo>
                    <a:pt x="4266439" y="6157902"/>
                  </a:lnTo>
                  <a:lnTo>
                    <a:pt x="4265520" y="6154744"/>
                  </a:lnTo>
                  <a:lnTo>
                    <a:pt x="4271341" y="6143376"/>
                  </a:lnTo>
                  <a:lnTo>
                    <a:pt x="4263988" y="6135797"/>
                  </a:lnTo>
                  <a:lnTo>
                    <a:pt x="4265213" y="6129481"/>
                  </a:lnTo>
                  <a:lnTo>
                    <a:pt x="4267051" y="6122533"/>
                  </a:lnTo>
                  <a:lnTo>
                    <a:pt x="4267051" y="6114954"/>
                  </a:lnTo>
                  <a:lnTo>
                    <a:pt x="4271953" y="6107690"/>
                  </a:lnTo>
                  <a:close/>
                  <a:moveTo>
                    <a:pt x="3049239" y="6092814"/>
                  </a:moveTo>
                  <a:lnTo>
                    <a:pt x="3061023" y="6092814"/>
                  </a:lnTo>
                  <a:lnTo>
                    <a:pt x="3070188" y="6099703"/>
                  </a:lnTo>
                  <a:lnTo>
                    <a:pt x="3064623" y="6107790"/>
                  </a:lnTo>
                  <a:lnTo>
                    <a:pt x="3052513" y="6108689"/>
                  </a:lnTo>
                  <a:lnTo>
                    <a:pt x="3048257" y="6107790"/>
                  </a:lnTo>
                  <a:lnTo>
                    <a:pt x="3038438" y="6097007"/>
                  </a:lnTo>
                  <a:close/>
                  <a:moveTo>
                    <a:pt x="3038243" y="6081701"/>
                  </a:moveTo>
                  <a:lnTo>
                    <a:pt x="3041613" y="6088628"/>
                  </a:lnTo>
                  <a:lnTo>
                    <a:pt x="3032422" y="6094401"/>
                  </a:lnTo>
                  <a:lnTo>
                    <a:pt x="3024150" y="6082855"/>
                  </a:lnTo>
                  <a:close/>
                  <a:moveTo>
                    <a:pt x="3863987" y="6053126"/>
                  </a:moveTo>
                  <a:lnTo>
                    <a:pt x="3875919" y="6056271"/>
                  </a:lnTo>
                  <a:lnTo>
                    <a:pt x="3881401" y="6066964"/>
                  </a:lnTo>
                  <a:lnTo>
                    <a:pt x="3875919" y="6067908"/>
                  </a:lnTo>
                  <a:lnTo>
                    <a:pt x="3880111" y="6079230"/>
                  </a:lnTo>
                  <a:lnTo>
                    <a:pt x="3876886" y="6086464"/>
                  </a:lnTo>
                  <a:lnTo>
                    <a:pt x="3865277" y="6084891"/>
                  </a:lnTo>
                  <a:lnTo>
                    <a:pt x="3860763" y="6066021"/>
                  </a:lnTo>
                  <a:close/>
                  <a:moveTo>
                    <a:pt x="4100970" y="6043601"/>
                  </a:moveTo>
                  <a:lnTo>
                    <a:pt x="4111588" y="6057374"/>
                  </a:lnTo>
                  <a:lnTo>
                    <a:pt x="4101282" y="6065826"/>
                  </a:lnTo>
                  <a:lnTo>
                    <a:pt x="4103156" y="6054244"/>
                  </a:lnTo>
                  <a:lnTo>
                    <a:pt x="4098784" y="6049861"/>
                  </a:lnTo>
                  <a:lnTo>
                    <a:pt x="4092850" y="6051113"/>
                  </a:lnTo>
                  <a:lnTo>
                    <a:pt x="4092538" y="6046105"/>
                  </a:lnTo>
                  <a:close/>
                  <a:moveTo>
                    <a:pt x="4379876" y="6040426"/>
                  </a:moveTo>
                  <a:lnTo>
                    <a:pt x="4379876" y="6051117"/>
                  </a:lnTo>
                  <a:lnTo>
                    <a:pt x="4366858" y="6060550"/>
                  </a:lnTo>
                  <a:lnTo>
                    <a:pt x="4364318" y="6075014"/>
                  </a:lnTo>
                  <a:lnTo>
                    <a:pt x="4352888" y="6098282"/>
                  </a:lnTo>
                  <a:lnTo>
                    <a:pt x="4333838" y="6105514"/>
                  </a:lnTo>
                  <a:lnTo>
                    <a:pt x="4335425" y="6088849"/>
                  </a:lnTo>
                  <a:lnTo>
                    <a:pt x="4324313" y="6089163"/>
                  </a:lnTo>
                  <a:lnTo>
                    <a:pt x="4328123" y="6083818"/>
                  </a:lnTo>
                  <a:lnTo>
                    <a:pt x="4333520" y="6070297"/>
                  </a:lnTo>
                  <a:lnTo>
                    <a:pt x="4345903" y="6053318"/>
                  </a:lnTo>
                  <a:lnTo>
                    <a:pt x="4360508" y="6048287"/>
                  </a:lnTo>
                  <a:close/>
                  <a:moveTo>
                    <a:pt x="4333108" y="6021376"/>
                  </a:moveTo>
                  <a:lnTo>
                    <a:pt x="4337013" y="6023281"/>
                  </a:lnTo>
                  <a:lnTo>
                    <a:pt x="4334610" y="6030266"/>
                  </a:lnTo>
                  <a:lnTo>
                    <a:pt x="4325900" y="6030901"/>
                  </a:lnTo>
                  <a:close/>
                  <a:moveTo>
                    <a:pt x="4191713" y="6019789"/>
                  </a:moveTo>
                  <a:lnTo>
                    <a:pt x="4195726" y="6021376"/>
                  </a:lnTo>
                  <a:lnTo>
                    <a:pt x="4187700" y="6034077"/>
                  </a:lnTo>
                  <a:lnTo>
                    <a:pt x="4184613" y="6029314"/>
                  </a:lnTo>
                  <a:close/>
                  <a:moveTo>
                    <a:pt x="3752636" y="6002326"/>
                  </a:moveTo>
                  <a:lnTo>
                    <a:pt x="3754400" y="6015026"/>
                  </a:lnTo>
                  <a:lnTo>
                    <a:pt x="3748050" y="6006165"/>
                  </a:lnTo>
                  <a:close/>
                  <a:moveTo>
                    <a:pt x="4012798" y="5995976"/>
                  </a:moveTo>
                  <a:lnTo>
                    <a:pt x="4024276" y="6005183"/>
                  </a:lnTo>
                  <a:lnTo>
                    <a:pt x="4014970" y="6022011"/>
                  </a:lnTo>
                  <a:lnTo>
                    <a:pt x="4008145" y="6026139"/>
                  </a:lnTo>
                  <a:lnTo>
                    <a:pt x="4001941" y="6024234"/>
                  </a:lnTo>
                  <a:lnTo>
                    <a:pt x="3997288" y="6018201"/>
                  </a:lnTo>
                  <a:lnTo>
                    <a:pt x="4005663" y="6015661"/>
                  </a:lnTo>
                  <a:lnTo>
                    <a:pt x="3998218" y="6010581"/>
                  </a:lnTo>
                  <a:lnTo>
                    <a:pt x="4001320" y="6007406"/>
                  </a:lnTo>
                  <a:lnTo>
                    <a:pt x="4011867" y="6008358"/>
                  </a:lnTo>
                  <a:lnTo>
                    <a:pt x="4015900" y="6008358"/>
                  </a:lnTo>
                  <a:lnTo>
                    <a:pt x="4011867" y="6001056"/>
                  </a:lnTo>
                  <a:close/>
                  <a:moveTo>
                    <a:pt x="4097132" y="5994389"/>
                  </a:moveTo>
                  <a:lnTo>
                    <a:pt x="4100476" y="6005330"/>
                  </a:lnTo>
                  <a:lnTo>
                    <a:pt x="4097740" y="6018202"/>
                  </a:lnTo>
                  <a:lnTo>
                    <a:pt x="4086188" y="6005652"/>
                  </a:lnTo>
                  <a:lnTo>
                    <a:pt x="4086188" y="5997929"/>
                  </a:lnTo>
                  <a:close/>
                  <a:moveTo>
                    <a:pt x="4278593" y="5988039"/>
                  </a:moveTo>
                  <a:lnTo>
                    <a:pt x="4284943" y="5988039"/>
                  </a:lnTo>
                  <a:lnTo>
                    <a:pt x="4292563" y="5991214"/>
                  </a:lnTo>
                  <a:lnTo>
                    <a:pt x="4286213" y="5994389"/>
                  </a:lnTo>
                  <a:lnTo>
                    <a:pt x="4282085" y="5999786"/>
                  </a:lnTo>
                  <a:lnTo>
                    <a:pt x="4270655" y="5997564"/>
                  </a:lnTo>
                  <a:lnTo>
                    <a:pt x="4256685" y="6003914"/>
                  </a:lnTo>
                  <a:lnTo>
                    <a:pt x="4258908" y="6019789"/>
                  </a:lnTo>
                  <a:lnTo>
                    <a:pt x="4251288" y="6013439"/>
                  </a:lnTo>
                  <a:lnTo>
                    <a:pt x="4253510" y="6000739"/>
                  </a:lnTo>
                  <a:lnTo>
                    <a:pt x="4262718" y="5989309"/>
                  </a:lnTo>
                  <a:close/>
                  <a:moveTo>
                    <a:pt x="4044769" y="5988039"/>
                  </a:moveTo>
                  <a:lnTo>
                    <a:pt x="4050157" y="5994389"/>
                  </a:lnTo>
                  <a:lnTo>
                    <a:pt x="4052851" y="6001691"/>
                  </a:lnTo>
                  <a:lnTo>
                    <a:pt x="4042748" y="6007089"/>
                  </a:lnTo>
                  <a:lnTo>
                    <a:pt x="4041738" y="6002009"/>
                  </a:lnTo>
                  <a:close/>
                  <a:moveTo>
                    <a:pt x="2784354" y="5988039"/>
                  </a:moveTo>
                  <a:lnTo>
                    <a:pt x="2798725" y="5999034"/>
                  </a:lnTo>
                  <a:lnTo>
                    <a:pt x="2788699" y="6005502"/>
                  </a:lnTo>
                  <a:lnTo>
                    <a:pt x="2779675" y="5992566"/>
                  </a:lnTo>
                  <a:close/>
                  <a:moveTo>
                    <a:pt x="4162388" y="5973751"/>
                  </a:moveTo>
                  <a:lnTo>
                    <a:pt x="4157943" y="5978006"/>
                  </a:lnTo>
                  <a:lnTo>
                    <a:pt x="4156038" y="5991099"/>
                  </a:lnTo>
                  <a:lnTo>
                    <a:pt x="4147783" y="6000918"/>
                  </a:lnTo>
                  <a:lnTo>
                    <a:pt x="4133813" y="6005501"/>
                  </a:lnTo>
                  <a:lnTo>
                    <a:pt x="4136035" y="5994372"/>
                  </a:lnTo>
                  <a:lnTo>
                    <a:pt x="4150640" y="5986844"/>
                  </a:lnTo>
                  <a:cubicBezTo>
                    <a:pt x="4150958" y="5982807"/>
                    <a:pt x="4151275" y="5978770"/>
                    <a:pt x="4151593" y="5974733"/>
                  </a:cubicBezTo>
                  <a:close/>
                  <a:moveTo>
                    <a:pt x="4248322" y="5964226"/>
                  </a:moveTo>
                  <a:lnTo>
                    <a:pt x="4257308" y="5967568"/>
                  </a:lnTo>
                  <a:lnTo>
                    <a:pt x="4262400" y="5977594"/>
                  </a:lnTo>
                  <a:lnTo>
                    <a:pt x="4250419" y="5983276"/>
                  </a:lnTo>
                  <a:lnTo>
                    <a:pt x="4248322" y="5979934"/>
                  </a:lnTo>
                  <a:lnTo>
                    <a:pt x="4252515" y="5971913"/>
                  </a:lnTo>
                  <a:lnTo>
                    <a:pt x="4246525" y="5970910"/>
                  </a:lnTo>
                  <a:close/>
                  <a:moveTo>
                    <a:pt x="4031293" y="5961051"/>
                  </a:moveTo>
                  <a:lnTo>
                    <a:pt x="4036975" y="5972352"/>
                  </a:lnTo>
                  <a:lnTo>
                    <a:pt x="4031293" y="5980101"/>
                  </a:lnTo>
                  <a:lnTo>
                    <a:pt x="4020264" y="5978163"/>
                  </a:lnTo>
                  <a:lnTo>
                    <a:pt x="4017925" y="5969446"/>
                  </a:lnTo>
                  <a:lnTo>
                    <a:pt x="4020264" y="5964280"/>
                  </a:lnTo>
                  <a:close/>
                  <a:moveTo>
                    <a:pt x="4088954" y="5956289"/>
                  </a:moveTo>
                  <a:lnTo>
                    <a:pt x="4090951" y="5968530"/>
                  </a:lnTo>
                  <a:lnTo>
                    <a:pt x="4086956" y="5976792"/>
                  </a:lnTo>
                  <a:lnTo>
                    <a:pt x="4079300" y="5981689"/>
                  </a:lnTo>
                  <a:lnTo>
                    <a:pt x="4070313" y="5972814"/>
                  </a:lnTo>
                  <a:lnTo>
                    <a:pt x="4074307" y="5961797"/>
                  </a:lnTo>
                  <a:close/>
                  <a:moveTo>
                    <a:pt x="4116516" y="5949939"/>
                  </a:moveTo>
                  <a:lnTo>
                    <a:pt x="4121773" y="5953928"/>
                  </a:lnTo>
                  <a:cubicBezTo>
                    <a:pt x="4122082" y="5958939"/>
                    <a:pt x="4122392" y="5963951"/>
                    <a:pt x="4122701" y="5968962"/>
                  </a:cubicBezTo>
                  <a:lnTo>
                    <a:pt x="4112804" y="5983383"/>
                  </a:lnTo>
                  <a:lnTo>
                    <a:pt x="4107547" y="5986452"/>
                  </a:lnTo>
                  <a:lnTo>
                    <a:pt x="4098888" y="5969269"/>
                  </a:lnTo>
                  <a:lnTo>
                    <a:pt x="4104145" y="5953928"/>
                  </a:lnTo>
                  <a:close/>
                  <a:moveTo>
                    <a:pt x="3879813" y="5943589"/>
                  </a:moveTo>
                  <a:lnTo>
                    <a:pt x="3887751" y="5947117"/>
                  </a:lnTo>
                  <a:lnTo>
                    <a:pt x="3881136" y="5953114"/>
                  </a:lnTo>
                  <a:close/>
                  <a:moveTo>
                    <a:pt x="4230772" y="5937239"/>
                  </a:moveTo>
                  <a:lnTo>
                    <a:pt x="4237000" y="5943884"/>
                  </a:lnTo>
                  <a:lnTo>
                    <a:pt x="4235901" y="5950530"/>
                  </a:lnTo>
                  <a:lnTo>
                    <a:pt x="4228574" y="5951527"/>
                  </a:lnTo>
                  <a:lnTo>
                    <a:pt x="4227475" y="5946210"/>
                  </a:lnTo>
                  <a:close/>
                  <a:moveTo>
                    <a:pt x="4015702" y="5929301"/>
                  </a:moveTo>
                  <a:lnTo>
                    <a:pt x="4021100" y="5932476"/>
                  </a:lnTo>
                  <a:cubicBezTo>
                    <a:pt x="4020782" y="5935651"/>
                    <a:pt x="4020465" y="5938826"/>
                    <a:pt x="4020147" y="5942001"/>
                  </a:cubicBezTo>
                  <a:lnTo>
                    <a:pt x="4015067" y="5948351"/>
                  </a:lnTo>
                  <a:lnTo>
                    <a:pt x="4011575" y="5945176"/>
                  </a:lnTo>
                  <a:lnTo>
                    <a:pt x="4011575" y="5932476"/>
                  </a:lnTo>
                  <a:close/>
                  <a:moveTo>
                    <a:pt x="3920838" y="5926126"/>
                  </a:moveTo>
                  <a:lnTo>
                    <a:pt x="3922676" y="5931232"/>
                  </a:lnTo>
                  <a:lnTo>
                    <a:pt x="3912566" y="5937239"/>
                  </a:lnTo>
                  <a:lnTo>
                    <a:pt x="3905213" y="5935437"/>
                  </a:lnTo>
                  <a:lnTo>
                    <a:pt x="3909502" y="5932433"/>
                  </a:lnTo>
                  <a:close/>
                  <a:moveTo>
                    <a:pt x="4101110" y="5921364"/>
                  </a:moveTo>
                  <a:lnTo>
                    <a:pt x="4111588" y="5922290"/>
                  </a:lnTo>
                  <a:lnTo>
                    <a:pt x="4111588" y="5927229"/>
                  </a:lnTo>
                  <a:lnTo>
                    <a:pt x="4102063" y="5932477"/>
                  </a:lnTo>
                  <a:lnTo>
                    <a:pt x="4092538" y="5930625"/>
                  </a:lnTo>
                  <a:close/>
                  <a:moveTo>
                    <a:pt x="4052850" y="5919776"/>
                  </a:moveTo>
                  <a:lnTo>
                    <a:pt x="4063963" y="5927797"/>
                  </a:lnTo>
                  <a:lnTo>
                    <a:pt x="4054952" y="5938826"/>
                  </a:lnTo>
                  <a:lnTo>
                    <a:pt x="4052850" y="5932142"/>
                  </a:lnTo>
                  <a:close/>
                  <a:moveTo>
                    <a:pt x="4071020" y="5907076"/>
                  </a:moveTo>
                  <a:lnTo>
                    <a:pt x="4081640" y="5907076"/>
                  </a:lnTo>
                  <a:lnTo>
                    <a:pt x="4089363" y="5911287"/>
                  </a:lnTo>
                  <a:lnTo>
                    <a:pt x="4088397" y="5919711"/>
                  </a:lnTo>
                  <a:lnTo>
                    <a:pt x="4079709" y="5922951"/>
                  </a:lnTo>
                  <a:lnTo>
                    <a:pt x="4065550" y="5910316"/>
                  </a:lnTo>
                  <a:close/>
                  <a:moveTo>
                    <a:pt x="4007267" y="5895964"/>
                  </a:moveTo>
                  <a:lnTo>
                    <a:pt x="4014411" y="5903050"/>
                  </a:lnTo>
                  <a:cubicBezTo>
                    <a:pt x="4014524" y="5905519"/>
                    <a:pt x="4014638" y="5907989"/>
                    <a:pt x="4014751" y="5910458"/>
                  </a:cubicBezTo>
                  <a:lnTo>
                    <a:pt x="4005566" y="5918189"/>
                  </a:lnTo>
                  <a:lnTo>
                    <a:pt x="4005566" y="5907559"/>
                  </a:lnTo>
                  <a:lnTo>
                    <a:pt x="4000463" y="5900151"/>
                  </a:lnTo>
                  <a:close/>
                  <a:moveTo>
                    <a:pt x="4201841" y="5892789"/>
                  </a:moveTo>
                  <a:lnTo>
                    <a:pt x="4210013" y="5899073"/>
                  </a:lnTo>
                  <a:lnTo>
                    <a:pt x="4198900" y="5900727"/>
                  </a:lnTo>
                  <a:close/>
                  <a:moveTo>
                    <a:pt x="4190963" y="5889614"/>
                  </a:moveTo>
                  <a:lnTo>
                    <a:pt x="4183660" y="5905999"/>
                  </a:lnTo>
                  <a:lnTo>
                    <a:pt x="4173818" y="5905999"/>
                  </a:lnTo>
                  <a:lnTo>
                    <a:pt x="4159213" y="5916602"/>
                  </a:lnTo>
                  <a:lnTo>
                    <a:pt x="4163340" y="5901823"/>
                  </a:lnTo>
                  <a:lnTo>
                    <a:pt x="4173818" y="5899574"/>
                  </a:lnTo>
                  <a:close/>
                  <a:moveTo>
                    <a:pt x="3983882" y="5889614"/>
                  </a:moveTo>
                  <a:lnTo>
                    <a:pt x="3990938" y="5892617"/>
                  </a:lnTo>
                  <a:lnTo>
                    <a:pt x="3980707" y="5900727"/>
                  </a:lnTo>
                  <a:lnTo>
                    <a:pt x="3978238" y="5897723"/>
                  </a:lnTo>
                  <a:close/>
                  <a:moveTo>
                    <a:pt x="4234460" y="5870564"/>
                  </a:moveTo>
                  <a:lnTo>
                    <a:pt x="4239858" y="5870564"/>
                  </a:lnTo>
                  <a:lnTo>
                    <a:pt x="4244938" y="5873567"/>
                  </a:lnTo>
                  <a:lnTo>
                    <a:pt x="4253510" y="5873567"/>
                  </a:lnTo>
                  <a:lnTo>
                    <a:pt x="4254463" y="5881676"/>
                  </a:lnTo>
                  <a:lnTo>
                    <a:pt x="4238588" y="5880775"/>
                  </a:lnTo>
                  <a:lnTo>
                    <a:pt x="4239858" y="5888584"/>
                  </a:lnTo>
                  <a:lnTo>
                    <a:pt x="4232238" y="5892789"/>
                  </a:lnTo>
                  <a:lnTo>
                    <a:pt x="4225888" y="5886782"/>
                  </a:lnTo>
                  <a:lnTo>
                    <a:pt x="4213188" y="5887082"/>
                  </a:lnTo>
                  <a:lnTo>
                    <a:pt x="4218585" y="5875069"/>
                  </a:lnTo>
                  <a:close/>
                  <a:moveTo>
                    <a:pt x="3641967" y="5862626"/>
                  </a:moveTo>
                  <a:lnTo>
                    <a:pt x="3650372" y="5864489"/>
                  </a:lnTo>
                  <a:lnTo>
                    <a:pt x="3649127" y="5869770"/>
                  </a:lnTo>
                  <a:lnTo>
                    <a:pt x="3663757" y="5872565"/>
                  </a:lnTo>
                  <a:lnTo>
                    <a:pt x="3671850" y="5887784"/>
                  </a:lnTo>
                  <a:lnTo>
                    <a:pt x="3659399" y="5883746"/>
                  </a:lnTo>
                  <a:lnTo>
                    <a:pt x="3656597" y="5891201"/>
                  </a:lnTo>
                  <a:lnTo>
                    <a:pt x="3647570" y="5884989"/>
                  </a:lnTo>
                  <a:lnTo>
                    <a:pt x="3640100" y="5873497"/>
                  </a:lnTo>
                  <a:close/>
                  <a:moveTo>
                    <a:pt x="4038979" y="5856276"/>
                  </a:moveTo>
                  <a:lnTo>
                    <a:pt x="4043930" y="5866368"/>
                  </a:lnTo>
                  <a:lnTo>
                    <a:pt x="4048262" y="5865422"/>
                  </a:lnTo>
                  <a:lnTo>
                    <a:pt x="4057545" y="5871730"/>
                  </a:lnTo>
                  <a:lnTo>
                    <a:pt x="4057545" y="5878038"/>
                  </a:lnTo>
                  <a:lnTo>
                    <a:pt x="4063734" y="5884346"/>
                  </a:lnTo>
                  <a:lnTo>
                    <a:pt x="4064972" y="5897593"/>
                  </a:lnTo>
                  <a:lnTo>
                    <a:pt x="4067138" y="5902955"/>
                  </a:lnTo>
                  <a:lnTo>
                    <a:pt x="4060949" y="5903901"/>
                  </a:lnTo>
                  <a:lnTo>
                    <a:pt x="4049500" y="5894754"/>
                  </a:lnTo>
                  <a:lnTo>
                    <a:pt x="4049500" y="5884346"/>
                  </a:lnTo>
                  <a:lnTo>
                    <a:pt x="4038051" y="5879931"/>
                  </a:lnTo>
                  <a:lnTo>
                    <a:pt x="4030625" y="5872046"/>
                  </a:lnTo>
                  <a:lnTo>
                    <a:pt x="4033719" y="5860376"/>
                  </a:lnTo>
                  <a:close/>
                  <a:moveTo>
                    <a:pt x="3149881" y="5826114"/>
                  </a:moveTo>
                  <a:lnTo>
                    <a:pt x="3157501" y="5826114"/>
                  </a:lnTo>
                  <a:lnTo>
                    <a:pt x="3153373" y="5832443"/>
                  </a:lnTo>
                  <a:lnTo>
                    <a:pt x="3156548" y="5844152"/>
                  </a:lnTo>
                  <a:lnTo>
                    <a:pt x="3139721" y="5873583"/>
                  </a:lnTo>
                  <a:lnTo>
                    <a:pt x="3130831" y="5891938"/>
                  </a:lnTo>
                  <a:lnTo>
                    <a:pt x="3124798" y="5905229"/>
                  </a:lnTo>
                  <a:lnTo>
                    <a:pt x="3122893" y="5909976"/>
                  </a:lnTo>
                  <a:lnTo>
                    <a:pt x="3121941" y="5912508"/>
                  </a:lnTo>
                  <a:lnTo>
                    <a:pt x="3123528" y="5936876"/>
                  </a:lnTo>
                  <a:lnTo>
                    <a:pt x="3137181" y="5954597"/>
                  </a:lnTo>
                  <a:lnTo>
                    <a:pt x="3133371" y="5977699"/>
                  </a:lnTo>
                  <a:lnTo>
                    <a:pt x="3117813" y="5997953"/>
                  </a:lnTo>
                  <a:lnTo>
                    <a:pt x="3124163" y="6015358"/>
                  </a:lnTo>
                  <a:lnTo>
                    <a:pt x="3115591" y="6019789"/>
                  </a:lnTo>
                  <a:lnTo>
                    <a:pt x="3102891" y="6012510"/>
                  </a:lnTo>
                  <a:lnTo>
                    <a:pt x="3079713" y="6004282"/>
                  </a:lnTo>
                  <a:lnTo>
                    <a:pt x="3056218" y="5995105"/>
                  </a:lnTo>
                  <a:lnTo>
                    <a:pt x="3026691" y="5965990"/>
                  </a:lnTo>
                  <a:lnTo>
                    <a:pt x="2989543" y="5965357"/>
                  </a:lnTo>
                  <a:lnTo>
                    <a:pt x="2947633" y="5933078"/>
                  </a:lnTo>
                  <a:lnTo>
                    <a:pt x="2912708" y="5916622"/>
                  </a:lnTo>
                  <a:lnTo>
                    <a:pt x="2905088" y="5909343"/>
                  </a:lnTo>
                  <a:lnTo>
                    <a:pt x="2869210" y="5903331"/>
                  </a:lnTo>
                  <a:lnTo>
                    <a:pt x="2860638" y="5874216"/>
                  </a:lnTo>
                  <a:lnTo>
                    <a:pt x="2873973" y="5853962"/>
                  </a:lnTo>
                  <a:lnTo>
                    <a:pt x="2885720" y="5848583"/>
                  </a:lnTo>
                  <a:cubicBezTo>
                    <a:pt x="2885614" y="5845102"/>
                    <a:pt x="2885509" y="5841620"/>
                    <a:pt x="2885403" y="5838139"/>
                  </a:cubicBezTo>
                  <a:lnTo>
                    <a:pt x="2894928" y="5839722"/>
                  </a:lnTo>
                  <a:lnTo>
                    <a:pt x="2898420" y="5846367"/>
                  </a:lnTo>
                  <a:lnTo>
                    <a:pt x="2907945" y="5857760"/>
                  </a:lnTo>
                  <a:lnTo>
                    <a:pt x="2917470" y="5854595"/>
                  </a:lnTo>
                  <a:lnTo>
                    <a:pt x="2933028" y="5839722"/>
                  </a:lnTo>
                  <a:lnTo>
                    <a:pt x="2946046" y="5847000"/>
                  </a:lnTo>
                  <a:lnTo>
                    <a:pt x="2958746" y="5847950"/>
                  </a:lnTo>
                  <a:lnTo>
                    <a:pt x="2968271" y="5862507"/>
                  </a:lnTo>
                  <a:lnTo>
                    <a:pt x="2990496" y="5860292"/>
                  </a:lnTo>
                  <a:lnTo>
                    <a:pt x="3014943" y="5851431"/>
                  </a:lnTo>
                  <a:lnTo>
                    <a:pt x="3037168" y="5857444"/>
                  </a:lnTo>
                  <a:lnTo>
                    <a:pt x="3064473" y="5851114"/>
                  </a:lnTo>
                  <a:lnTo>
                    <a:pt x="3086698" y="5839405"/>
                  </a:lnTo>
                  <a:lnTo>
                    <a:pt x="3113368" y="5842253"/>
                  </a:lnTo>
                  <a:lnTo>
                    <a:pt x="3123528" y="5834975"/>
                  </a:lnTo>
                  <a:lnTo>
                    <a:pt x="3141626" y="5833392"/>
                  </a:lnTo>
                  <a:close/>
                  <a:moveTo>
                    <a:pt x="3635338" y="5800714"/>
                  </a:moveTo>
                  <a:lnTo>
                    <a:pt x="3644716" y="5802964"/>
                  </a:lnTo>
                  <a:lnTo>
                    <a:pt x="3643422" y="5813575"/>
                  </a:lnTo>
                  <a:lnTo>
                    <a:pt x="3652801" y="5819040"/>
                  </a:lnTo>
                  <a:lnTo>
                    <a:pt x="3652477" y="5826114"/>
                  </a:lnTo>
                  <a:lnTo>
                    <a:pt x="3643422" y="5820648"/>
                  </a:lnTo>
                  <a:lnTo>
                    <a:pt x="3636308" y="5816468"/>
                  </a:lnTo>
                  <a:cubicBezTo>
                    <a:pt x="3635985" y="5811217"/>
                    <a:pt x="3635661" y="5805965"/>
                    <a:pt x="3635338" y="5800714"/>
                  </a:cubicBezTo>
                  <a:close/>
                  <a:moveTo>
                    <a:pt x="3630817" y="5799126"/>
                  </a:moveTo>
                  <a:lnTo>
                    <a:pt x="3632059" y="5810705"/>
                  </a:lnTo>
                  <a:cubicBezTo>
                    <a:pt x="3632163" y="5813600"/>
                    <a:pt x="3632266" y="5816495"/>
                    <a:pt x="3632370" y="5819390"/>
                  </a:cubicBezTo>
                  <a:lnTo>
                    <a:pt x="3635787" y="5830004"/>
                  </a:lnTo>
                  <a:lnTo>
                    <a:pt x="3639514" y="5825180"/>
                  </a:lnTo>
                  <a:lnTo>
                    <a:pt x="3655976" y="5833221"/>
                  </a:lnTo>
                  <a:lnTo>
                    <a:pt x="3655355" y="5847052"/>
                  </a:lnTo>
                  <a:lnTo>
                    <a:pt x="3644794" y="5844801"/>
                  </a:lnTo>
                  <a:lnTo>
                    <a:pt x="3642309" y="5848339"/>
                  </a:lnTo>
                  <a:lnTo>
                    <a:pt x="3630506" y="5843514"/>
                  </a:lnTo>
                  <a:lnTo>
                    <a:pt x="3629575" y="5835794"/>
                  </a:lnTo>
                  <a:lnTo>
                    <a:pt x="3624294" y="5825823"/>
                  </a:lnTo>
                  <a:lnTo>
                    <a:pt x="3622741" y="5836438"/>
                  </a:lnTo>
                  <a:lnTo>
                    <a:pt x="3613113" y="5827110"/>
                  </a:lnTo>
                  <a:lnTo>
                    <a:pt x="3616840" y="5811349"/>
                  </a:lnTo>
                  <a:lnTo>
                    <a:pt x="3624294" y="5817782"/>
                  </a:lnTo>
                  <a:close/>
                  <a:moveTo>
                    <a:pt x="3095553" y="5791189"/>
                  </a:moveTo>
                  <a:lnTo>
                    <a:pt x="3106700" y="5794813"/>
                  </a:lnTo>
                  <a:lnTo>
                    <a:pt x="3099944" y="5808652"/>
                  </a:lnTo>
                  <a:lnTo>
                    <a:pt x="3090825" y="5795472"/>
                  </a:lnTo>
                  <a:close/>
                  <a:moveTo>
                    <a:pt x="4154133" y="5781664"/>
                  </a:moveTo>
                  <a:lnTo>
                    <a:pt x="4166833" y="5782604"/>
                  </a:lnTo>
                  <a:lnTo>
                    <a:pt x="4171913" y="5800150"/>
                  </a:lnTo>
                  <a:lnTo>
                    <a:pt x="4173501" y="5810489"/>
                  </a:lnTo>
                  <a:lnTo>
                    <a:pt x="4166198" y="5815816"/>
                  </a:lnTo>
                  <a:lnTo>
                    <a:pt x="4161753" y="5829289"/>
                  </a:lnTo>
                  <a:lnTo>
                    <a:pt x="4149053" y="5818009"/>
                  </a:lnTo>
                  <a:lnTo>
                    <a:pt x="4157625" y="5803596"/>
                  </a:lnTo>
                  <a:lnTo>
                    <a:pt x="4143338" y="5794197"/>
                  </a:lnTo>
                  <a:lnTo>
                    <a:pt x="4144608" y="5783544"/>
                  </a:lnTo>
                  <a:close/>
                  <a:moveTo>
                    <a:pt x="3652252" y="5780076"/>
                  </a:moveTo>
                  <a:lnTo>
                    <a:pt x="3658821" y="5780076"/>
                  </a:lnTo>
                  <a:lnTo>
                    <a:pt x="3654223" y="5787061"/>
                  </a:lnTo>
                  <a:lnTo>
                    <a:pt x="3659150" y="5794364"/>
                  </a:lnTo>
                  <a:lnTo>
                    <a:pt x="3649625" y="5789919"/>
                  </a:lnTo>
                  <a:close/>
                  <a:moveTo>
                    <a:pt x="1810406" y="5757851"/>
                  </a:moveTo>
                  <a:lnTo>
                    <a:pt x="1816824" y="5766824"/>
                  </a:lnTo>
                  <a:lnTo>
                    <a:pt x="1832868" y="5767422"/>
                  </a:lnTo>
                  <a:lnTo>
                    <a:pt x="1835114" y="5778489"/>
                  </a:lnTo>
                  <a:lnTo>
                    <a:pt x="1829659" y="5772507"/>
                  </a:lnTo>
                  <a:lnTo>
                    <a:pt x="1816824" y="5771909"/>
                  </a:lnTo>
                  <a:lnTo>
                    <a:pt x="1809444" y="5775797"/>
                  </a:lnTo>
                  <a:lnTo>
                    <a:pt x="1804951" y="5768918"/>
                  </a:lnTo>
                  <a:close/>
                  <a:moveTo>
                    <a:pt x="3645223" y="5754676"/>
                  </a:moveTo>
                  <a:lnTo>
                    <a:pt x="3645223" y="5762230"/>
                  </a:lnTo>
                  <a:lnTo>
                    <a:pt x="3648038" y="5769470"/>
                  </a:lnTo>
                  <a:lnTo>
                    <a:pt x="3646162" y="5785838"/>
                  </a:lnTo>
                  <a:lnTo>
                    <a:pt x="3640533" y="5785838"/>
                  </a:lnTo>
                  <a:lnTo>
                    <a:pt x="3639595" y="5781746"/>
                  </a:lnTo>
                  <a:lnTo>
                    <a:pt x="3630839" y="5791189"/>
                  </a:lnTo>
                  <a:lnTo>
                    <a:pt x="3627400" y="5788356"/>
                  </a:lnTo>
                  <a:cubicBezTo>
                    <a:pt x="3627608" y="5785523"/>
                    <a:pt x="3627817" y="5782690"/>
                    <a:pt x="3628025" y="5779857"/>
                  </a:cubicBezTo>
                  <a:lnTo>
                    <a:pt x="3632716" y="5772303"/>
                  </a:lnTo>
                  <a:lnTo>
                    <a:pt x="3633966" y="5761601"/>
                  </a:lnTo>
                  <a:close/>
                  <a:moveTo>
                    <a:pt x="4003575" y="5735626"/>
                  </a:moveTo>
                  <a:lnTo>
                    <a:pt x="4014159" y="5735626"/>
                  </a:lnTo>
                  <a:lnTo>
                    <a:pt x="4019139" y="5746117"/>
                  </a:lnTo>
                  <a:lnTo>
                    <a:pt x="4029723" y="5752674"/>
                  </a:lnTo>
                  <a:lnTo>
                    <a:pt x="4032213" y="5759232"/>
                  </a:lnTo>
                  <a:lnTo>
                    <a:pt x="4021629" y="5765789"/>
                  </a:lnTo>
                  <a:lnTo>
                    <a:pt x="4014470" y="5761527"/>
                  </a:lnTo>
                  <a:lnTo>
                    <a:pt x="4017583" y="5753986"/>
                  </a:lnTo>
                  <a:lnTo>
                    <a:pt x="4002953" y="5749724"/>
                  </a:lnTo>
                  <a:lnTo>
                    <a:pt x="4000463" y="5742183"/>
                  </a:lnTo>
                  <a:close/>
                  <a:moveTo>
                    <a:pt x="3888209" y="5732451"/>
                  </a:moveTo>
                  <a:lnTo>
                    <a:pt x="3904177" y="5735657"/>
                  </a:lnTo>
                  <a:lnTo>
                    <a:pt x="3915036" y="5750404"/>
                  </a:lnTo>
                  <a:lnTo>
                    <a:pt x="3923658" y="5764189"/>
                  </a:lnTo>
                  <a:lnTo>
                    <a:pt x="3940904" y="5769319"/>
                  </a:lnTo>
                  <a:lnTo>
                    <a:pt x="3947291" y="5776692"/>
                  </a:lnTo>
                  <a:lnTo>
                    <a:pt x="3975714" y="5776372"/>
                  </a:lnTo>
                  <a:lnTo>
                    <a:pt x="3978269" y="5781822"/>
                  </a:lnTo>
                  <a:lnTo>
                    <a:pt x="3978269" y="5793684"/>
                  </a:lnTo>
                  <a:lnTo>
                    <a:pt x="3983698" y="5799454"/>
                  </a:lnTo>
                  <a:lnTo>
                    <a:pt x="3981463" y="5809393"/>
                  </a:lnTo>
                  <a:lnTo>
                    <a:pt x="3986892" y="5816766"/>
                  </a:lnTo>
                  <a:lnTo>
                    <a:pt x="3999986" y="5826063"/>
                  </a:lnTo>
                  <a:lnTo>
                    <a:pt x="4010205" y="5829269"/>
                  </a:lnTo>
                  <a:lnTo>
                    <a:pt x="4027451" y="5832475"/>
                  </a:lnTo>
                  <a:lnTo>
                    <a:pt x="4026812" y="5854596"/>
                  </a:lnTo>
                  <a:lnTo>
                    <a:pt x="4015954" y="5864214"/>
                  </a:lnTo>
                  <a:lnTo>
                    <a:pt x="4000944" y="5860367"/>
                  </a:lnTo>
                  <a:lnTo>
                    <a:pt x="3993598" y="5852672"/>
                  </a:lnTo>
                  <a:lnTo>
                    <a:pt x="3991363" y="5839849"/>
                  </a:lnTo>
                  <a:lnTo>
                    <a:pt x="3975395" y="5831834"/>
                  </a:lnTo>
                  <a:cubicBezTo>
                    <a:pt x="3975714" y="5828201"/>
                    <a:pt x="3976034" y="5824567"/>
                    <a:pt x="3976353" y="5820934"/>
                  </a:cubicBezTo>
                  <a:lnTo>
                    <a:pt x="3963259" y="5812919"/>
                  </a:lnTo>
                  <a:lnTo>
                    <a:pt x="3959107" y="5804263"/>
                  </a:lnTo>
                  <a:lnTo>
                    <a:pt x="3927171" y="5801378"/>
                  </a:lnTo>
                  <a:lnTo>
                    <a:pt x="3922700" y="5794004"/>
                  </a:lnTo>
                  <a:cubicBezTo>
                    <a:pt x="3923019" y="5790050"/>
                    <a:pt x="3923339" y="5786096"/>
                    <a:pt x="3923658" y="5782142"/>
                  </a:cubicBezTo>
                  <a:lnTo>
                    <a:pt x="3914077" y="5772845"/>
                  </a:lnTo>
                  <a:lnTo>
                    <a:pt x="3881183" y="5751686"/>
                  </a:lnTo>
                  <a:lnTo>
                    <a:pt x="3881183" y="5747519"/>
                  </a:lnTo>
                  <a:lnTo>
                    <a:pt x="3876712" y="5749442"/>
                  </a:lnTo>
                  <a:lnTo>
                    <a:pt x="3863938" y="5752648"/>
                  </a:lnTo>
                  <a:lnTo>
                    <a:pt x="3873199" y="5742068"/>
                  </a:lnTo>
                  <a:lnTo>
                    <a:pt x="3880864" y="5741107"/>
                  </a:lnTo>
                  <a:close/>
                  <a:moveTo>
                    <a:pt x="1831939" y="5713401"/>
                  </a:moveTo>
                  <a:cubicBezTo>
                    <a:pt x="1831617" y="5716218"/>
                    <a:pt x="1831294" y="5719034"/>
                    <a:pt x="1830972" y="5721851"/>
                  </a:cubicBezTo>
                  <a:lnTo>
                    <a:pt x="1812925" y="5752401"/>
                  </a:lnTo>
                  <a:lnTo>
                    <a:pt x="1808736" y="5754676"/>
                  </a:lnTo>
                  <a:lnTo>
                    <a:pt x="1805191" y="5748176"/>
                  </a:lnTo>
                  <a:lnTo>
                    <a:pt x="1794877" y="5751751"/>
                  </a:lnTo>
                  <a:lnTo>
                    <a:pt x="1789076" y="5743951"/>
                  </a:lnTo>
                  <a:lnTo>
                    <a:pt x="1796489" y="5727701"/>
                  </a:lnTo>
                  <a:lnTo>
                    <a:pt x="1813892" y="5714701"/>
                  </a:lnTo>
                  <a:close/>
                  <a:moveTo>
                    <a:pt x="3909022" y="5707051"/>
                  </a:moveTo>
                  <a:lnTo>
                    <a:pt x="3919500" y="5708956"/>
                  </a:lnTo>
                  <a:lnTo>
                    <a:pt x="3906800" y="5716576"/>
                  </a:lnTo>
                  <a:close/>
                  <a:moveTo>
                    <a:pt x="3933152" y="5702289"/>
                  </a:moveTo>
                  <a:lnTo>
                    <a:pt x="3938550" y="5710397"/>
                  </a:lnTo>
                  <a:lnTo>
                    <a:pt x="3943947" y="5710397"/>
                  </a:lnTo>
                  <a:lnTo>
                    <a:pt x="3944900" y="5717569"/>
                  </a:lnTo>
                  <a:lnTo>
                    <a:pt x="3936327" y="5719752"/>
                  </a:lnTo>
                  <a:lnTo>
                    <a:pt x="3929025" y="5713515"/>
                  </a:lnTo>
                  <a:lnTo>
                    <a:pt x="3925850" y="5706343"/>
                  </a:lnTo>
                  <a:close/>
                  <a:moveTo>
                    <a:pt x="3950898" y="5691176"/>
                  </a:moveTo>
                  <a:lnTo>
                    <a:pt x="3954426" y="5700557"/>
                  </a:lnTo>
                  <a:lnTo>
                    <a:pt x="3948252" y="5711814"/>
                  </a:lnTo>
                  <a:lnTo>
                    <a:pt x="3946488" y="5707749"/>
                  </a:lnTo>
                  <a:lnTo>
                    <a:pt x="3949428" y="5700557"/>
                  </a:lnTo>
                  <a:close/>
                  <a:moveTo>
                    <a:pt x="4188559" y="5689589"/>
                  </a:moveTo>
                  <a:lnTo>
                    <a:pt x="4200260" y="5693688"/>
                  </a:lnTo>
                  <a:lnTo>
                    <a:pt x="4201525" y="5703148"/>
                  </a:lnTo>
                  <a:lnTo>
                    <a:pt x="4222713" y="5713554"/>
                  </a:lnTo>
                  <a:lnTo>
                    <a:pt x="4207850" y="5720806"/>
                  </a:lnTo>
                  <a:lnTo>
                    <a:pt x="4198363" y="5712608"/>
                  </a:lnTo>
                  <a:lnTo>
                    <a:pt x="4203739" y="5728059"/>
                  </a:lnTo>
                  <a:lnTo>
                    <a:pt x="4197414" y="5735627"/>
                  </a:lnTo>
                  <a:lnTo>
                    <a:pt x="4179705" y="5734996"/>
                  </a:lnTo>
                  <a:lnTo>
                    <a:pt x="4168953" y="5725221"/>
                  </a:lnTo>
                  <a:lnTo>
                    <a:pt x="4186662" y="5713869"/>
                  </a:lnTo>
                  <a:lnTo>
                    <a:pt x="4173064" y="5710716"/>
                  </a:lnTo>
                  <a:lnTo>
                    <a:pt x="4164525" y="5723329"/>
                  </a:lnTo>
                  <a:lnTo>
                    <a:pt x="4144603" y="5715130"/>
                  </a:lnTo>
                  <a:lnTo>
                    <a:pt x="4143338" y="5702517"/>
                  </a:lnTo>
                  <a:lnTo>
                    <a:pt x="4165790" y="5703463"/>
                  </a:lnTo>
                  <a:lnTo>
                    <a:pt x="4167688" y="5696211"/>
                  </a:lnTo>
                  <a:lnTo>
                    <a:pt x="4181602" y="5695895"/>
                  </a:lnTo>
                  <a:close/>
                  <a:moveTo>
                    <a:pt x="3560407" y="5638789"/>
                  </a:moveTo>
                  <a:lnTo>
                    <a:pt x="3566757" y="5641629"/>
                  </a:lnTo>
                  <a:lnTo>
                    <a:pt x="3572790" y="5648572"/>
                  </a:lnTo>
                  <a:lnTo>
                    <a:pt x="3560725" y="5652675"/>
                  </a:lnTo>
                  <a:lnTo>
                    <a:pt x="3562312" y="5664667"/>
                  </a:lnTo>
                  <a:lnTo>
                    <a:pt x="3572155" y="5670663"/>
                  </a:lnTo>
                  <a:cubicBezTo>
                    <a:pt x="3571943" y="5673714"/>
                    <a:pt x="3571732" y="5676764"/>
                    <a:pt x="3571520" y="5679815"/>
                  </a:cubicBezTo>
                  <a:lnTo>
                    <a:pt x="3582950" y="5680447"/>
                  </a:lnTo>
                  <a:lnTo>
                    <a:pt x="3581680" y="5691177"/>
                  </a:lnTo>
                  <a:lnTo>
                    <a:pt x="3563265" y="5680447"/>
                  </a:lnTo>
                  <a:lnTo>
                    <a:pt x="3561677" y="5668770"/>
                  </a:lnTo>
                  <a:lnTo>
                    <a:pt x="3541675" y="5647310"/>
                  </a:lnTo>
                  <a:lnTo>
                    <a:pt x="3543262" y="5640367"/>
                  </a:lnTo>
                  <a:lnTo>
                    <a:pt x="3558185" y="5642891"/>
                  </a:lnTo>
                  <a:close/>
                  <a:moveTo>
                    <a:pt x="1988465" y="5605451"/>
                  </a:moveTo>
                  <a:lnTo>
                    <a:pt x="1990687" y="5609261"/>
                  </a:lnTo>
                  <a:lnTo>
                    <a:pt x="1976082" y="5621326"/>
                  </a:lnTo>
                  <a:lnTo>
                    <a:pt x="1975130" y="5626406"/>
                  </a:lnTo>
                  <a:lnTo>
                    <a:pt x="1985607" y="5621008"/>
                  </a:lnTo>
                  <a:lnTo>
                    <a:pt x="1979257" y="5631486"/>
                  </a:lnTo>
                  <a:lnTo>
                    <a:pt x="1981480" y="5638153"/>
                  </a:lnTo>
                  <a:lnTo>
                    <a:pt x="1998307" y="5636883"/>
                  </a:lnTo>
                  <a:lnTo>
                    <a:pt x="2005927" y="5638788"/>
                  </a:lnTo>
                  <a:lnTo>
                    <a:pt x="2008150" y="5651488"/>
                  </a:lnTo>
                  <a:lnTo>
                    <a:pt x="1999895" y="5666411"/>
                  </a:lnTo>
                  <a:lnTo>
                    <a:pt x="1993545" y="5677841"/>
                  </a:lnTo>
                  <a:lnTo>
                    <a:pt x="1987195" y="5690859"/>
                  </a:lnTo>
                  <a:lnTo>
                    <a:pt x="1965287" y="5699114"/>
                  </a:lnTo>
                  <a:lnTo>
                    <a:pt x="1965287" y="5694986"/>
                  </a:lnTo>
                  <a:lnTo>
                    <a:pt x="1954492" y="5688954"/>
                  </a:lnTo>
                  <a:lnTo>
                    <a:pt x="1937665" y="5683556"/>
                  </a:lnTo>
                  <a:cubicBezTo>
                    <a:pt x="1937877" y="5678370"/>
                    <a:pt x="1938088" y="5673185"/>
                    <a:pt x="1938300" y="5667999"/>
                  </a:cubicBezTo>
                  <a:lnTo>
                    <a:pt x="1928775" y="5660696"/>
                  </a:lnTo>
                  <a:lnTo>
                    <a:pt x="1912900" y="5662601"/>
                  </a:lnTo>
                  <a:cubicBezTo>
                    <a:pt x="1912688" y="5667258"/>
                    <a:pt x="1912477" y="5671914"/>
                    <a:pt x="1912265" y="5676571"/>
                  </a:cubicBezTo>
                  <a:lnTo>
                    <a:pt x="1902740" y="5674349"/>
                  </a:lnTo>
                  <a:lnTo>
                    <a:pt x="1900200" y="5650536"/>
                  </a:lnTo>
                  <a:lnTo>
                    <a:pt x="1917027" y="5641963"/>
                  </a:lnTo>
                  <a:lnTo>
                    <a:pt x="1937982" y="5626723"/>
                  </a:lnTo>
                  <a:lnTo>
                    <a:pt x="1952905" y="5619103"/>
                  </a:lnTo>
                  <a:close/>
                  <a:moveTo>
                    <a:pt x="4089680" y="5599101"/>
                  </a:moveTo>
                  <a:lnTo>
                    <a:pt x="4100475" y="5606038"/>
                  </a:lnTo>
                  <a:lnTo>
                    <a:pt x="4089045" y="5624958"/>
                  </a:lnTo>
                  <a:lnTo>
                    <a:pt x="4092220" y="5642931"/>
                  </a:lnTo>
                  <a:lnTo>
                    <a:pt x="4079520" y="5637571"/>
                  </a:lnTo>
                  <a:lnTo>
                    <a:pt x="4081742" y="5630318"/>
                  </a:lnTo>
                  <a:lnTo>
                    <a:pt x="4076345" y="5630318"/>
                  </a:lnTo>
                  <a:lnTo>
                    <a:pt x="4069042" y="5645139"/>
                  </a:lnTo>
                  <a:lnTo>
                    <a:pt x="4060470" y="5631580"/>
                  </a:lnTo>
                  <a:lnTo>
                    <a:pt x="4056025" y="5615813"/>
                  </a:lnTo>
                  <a:lnTo>
                    <a:pt x="4073805" y="5615813"/>
                  </a:lnTo>
                  <a:lnTo>
                    <a:pt x="4084600" y="5619597"/>
                  </a:lnTo>
                  <a:close/>
                  <a:moveTo>
                    <a:pt x="2070698" y="5599101"/>
                  </a:moveTo>
                  <a:lnTo>
                    <a:pt x="2091018" y="5613433"/>
                  </a:lnTo>
                  <a:lnTo>
                    <a:pt x="2092288" y="5624649"/>
                  </a:lnTo>
                  <a:lnTo>
                    <a:pt x="2079588" y="5632439"/>
                  </a:lnTo>
                  <a:lnTo>
                    <a:pt x="2067840" y="5622780"/>
                  </a:lnTo>
                  <a:lnTo>
                    <a:pt x="2041488" y="5624338"/>
                  </a:lnTo>
                  <a:lnTo>
                    <a:pt x="2040218" y="5614056"/>
                  </a:lnTo>
                  <a:lnTo>
                    <a:pt x="2033868" y="5614056"/>
                  </a:lnTo>
                  <a:lnTo>
                    <a:pt x="2031963" y="5604397"/>
                  </a:lnTo>
                  <a:close/>
                  <a:moveTo>
                    <a:pt x="4138765" y="5576879"/>
                  </a:moveTo>
                  <a:lnTo>
                    <a:pt x="4144990" y="5580100"/>
                  </a:lnTo>
                  <a:lnTo>
                    <a:pt x="4148103" y="5590408"/>
                  </a:lnTo>
                  <a:lnTo>
                    <a:pt x="4140943" y="5599104"/>
                  </a:lnTo>
                  <a:lnTo>
                    <a:pt x="4116353" y="5598138"/>
                  </a:lnTo>
                  <a:lnTo>
                    <a:pt x="4121956" y="5588475"/>
                  </a:lnTo>
                  <a:close/>
                  <a:moveTo>
                    <a:pt x="4302091" y="5553067"/>
                  </a:moveTo>
                  <a:lnTo>
                    <a:pt x="4302091" y="5561005"/>
                  </a:lnTo>
                  <a:lnTo>
                    <a:pt x="4297328" y="5558934"/>
                  </a:lnTo>
                  <a:close/>
                  <a:moveTo>
                    <a:pt x="4108553" y="5551476"/>
                  </a:moveTo>
                  <a:lnTo>
                    <a:pt x="4122700" y="5555898"/>
                  </a:lnTo>
                  <a:lnTo>
                    <a:pt x="4121735" y="5565764"/>
                  </a:lnTo>
                  <a:lnTo>
                    <a:pt x="4108874" y="5563723"/>
                  </a:lnTo>
                  <a:lnTo>
                    <a:pt x="4097300" y="5562702"/>
                  </a:lnTo>
                  <a:lnTo>
                    <a:pt x="4099229" y="5556919"/>
                  </a:lnTo>
                  <a:close/>
                  <a:moveTo>
                    <a:pt x="4289391" y="5540367"/>
                  </a:moveTo>
                  <a:lnTo>
                    <a:pt x="4308441" y="5541002"/>
                  </a:lnTo>
                  <a:lnTo>
                    <a:pt x="4301337" y="5548305"/>
                  </a:lnTo>
                  <a:lnTo>
                    <a:pt x="4292620" y="5551480"/>
                  </a:lnTo>
                  <a:lnTo>
                    <a:pt x="4289391" y="5548305"/>
                  </a:lnTo>
                  <a:close/>
                  <a:moveTo>
                    <a:pt x="4022925" y="5514964"/>
                  </a:moveTo>
                  <a:lnTo>
                    <a:pt x="4031881" y="5519920"/>
                  </a:lnTo>
                  <a:cubicBezTo>
                    <a:pt x="4031992" y="5524360"/>
                    <a:pt x="4032102" y="5528799"/>
                    <a:pt x="4032213" y="5533239"/>
                  </a:cubicBezTo>
                  <a:lnTo>
                    <a:pt x="4022261" y="5540364"/>
                  </a:lnTo>
                  <a:lnTo>
                    <a:pt x="4009988" y="5532310"/>
                  </a:lnTo>
                  <a:lnTo>
                    <a:pt x="4011315" y="5525186"/>
                  </a:lnTo>
                  <a:close/>
                  <a:moveTo>
                    <a:pt x="2542105" y="5470514"/>
                  </a:moveTo>
                  <a:lnTo>
                    <a:pt x="2547481" y="5470514"/>
                  </a:lnTo>
                  <a:lnTo>
                    <a:pt x="2566456" y="5478769"/>
                  </a:lnTo>
                  <a:lnTo>
                    <a:pt x="2578157" y="5478769"/>
                  </a:lnTo>
                  <a:lnTo>
                    <a:pt x="2586696" y="5503851"/>
                  </a:lnTo>
                  <a:cubicBezTo>
                    <a:pt x="2586380" y="5509460"/>
                    <a:pt x="2586063" y="5515070"/>
                    <a:pt x="2585747" y="5520679"/>
                  </a:cubicBezTo>
                  <a:lnTo>
                    <a:pt x="2601876" y="5547031"/>
                  </a:lnTo>
                  <a:cubicBezTo>
                    <a:pt x="2601560" y="5556450"/>
                    <a:pt x="2601243" y="5565870"/>
                    <a:pt x="2600927" y="5575289"/>
                  </a:cubicBezTo>
                  <a:lnTo>
                    <a:pt x="2590491" y="5584814"/>
                  </a:lnTo>
                  <a:lnTo>
                    <a:pt x="2586696" y="5599736"/>
                  </a:lnTo>
                  <a:lnTo>
                    <a:pt x="2600295" y="5611484"/>
                  </a:lnTo>
                  <a:lnTo>
                    <a:pt x="2592388" y="5641646"/>
                  </a:lnTo>
                  <a:lnTo>
                    <a:pt x="2584166" y="5676889"/>
                  </a:lnTo>
                  <a:cubicBezTo>
                    <a:pt x="2584271" y="5688425"/>
                    <a:pt x="2584377" y="5699960"/>
                    <a:pt x="2584482" y="5711496"/>
                  </a:cubicBezTo>
                  <a:lnTo>
                    <a:pt x="2570884" y="5732769"/>
                  </a:lnTo>
                  <a:lnTo>
                    <a:pt x="2561080" y="5721974"/>
                  </a:lnTo>
                  <a:lnTo>
                    <a:pt x="2550644" y="5711814"/>
                  </a:lnTo>
                  <a:lnTo>
                    <a:pt x="2532934" y="5723561"/>
                  </a:lnTo>
                  <a:cubicBezTo>
                    <a:pt x="2532618" y="5730229"/>
                    <a:pt x="2532301" y="5736896"/>
                    <a:pt x="2531985" y="5743564"/>
                  </a:cubicBezTo>
                  <a:lnTo>
                    <a:pt x="2523446" y="5752136"/>
                  </a:lnTo>
                  <a:lnTo>
                    <a:pt x="2510796" y="5753089"/>
                  </a:lnTo>
                  <a:lnTo>
                    <a:pt x="2496249" y="5756264"/>
                  </a:lnTo>
                  <a:lnTo>
                    <a:pt x="2484864" y="5748326"/>
                  </a:lnTo>
                  <a:lnTo>
                    <a:pt x="2476325" y="5751501"/>
                  </a:lnTo>
                  <a:lnTo>
                    <a:pt x="2472846" y="5740706"/>
                  </a:lnTo>
                  <a:lnTo>
                    <a:pt x="2481385" y="5740706"/>
                  </a:lnTo>
                  <a:lnTo>
                    <a:pt x="2474744" y="5735626"/>
                  </a:lnTo>
                  <a:cubicBezTo>
                    <a:pt x="2474428" y="5727265"/>
                    <a:pt x="2474111" y="5718905"/>
                    <a:pt x="2473795" y="5710544"/>
                  </a:cubicBezTo>
                  <a:lnTo>
                    <a:pt x="2460829" y="5693716"/>
                  </a:lnTo>
                  <a:lnTo>
                    <a:pt x="2477274" y="5644821"/>
                  </a:lnTo>
                  <a:lnTo>
                    <a:pt x="2481701" y="5631169"/>
                  </a:lnTo>
                  <a:lnTo>
                    <a:pt x="2467470" y="5619739"/>
                  </a:lnTo>
                  <a:lnTo>
                    <a:pt x="2476009" y="5598466"/>
                  </a:lnTo>
                  <a:lnTo>
                    <a:pt x="2469684" y="5588941"/>
                  </a:lnTo>
                  <a:lnTo>
                    <a:pt x="2475693" y="5575606"/>
                  </a:lnTo>
                  <a:lnTo>
                    <a:pt x="2466205" y="5557509"/>
                  </a:lnTo>
                  <a:lnTo>
                    <a:pt x="2450393" y="5547349"/>
                  </a:lnTo>
                  <a:lnTo>
                    <a:pt x="2445965" y="5556874"/>
                  </a:lnTo>
                  <a:lnTo>
                    <a:pt x="2441538" y="5535601"/>
                  </a:lnTo>
                  <a:lnTo>
                    <a:pt x="2447863" y="5521949"/>
                  </a:lnTo>
                  <a:lnTo>
                    <a:pt x="2442170" y="5497819"/>
                  </a:lnTo>
                  <a:lnTo>
                    <a:pt x="2450709" y="5492421"/>
                  </a:lnTo>
                  <a:lnTo>
                    <a:pt x="2454820" y="5477499"/>
                  </a:lnTo>
                  <a:lnTo>
                    <a:pt x="2461145" y="5482896"/>
                  </a:lnTo>
                  <a:lnTo>
                    <a:pt x="2451658" y="5497819"/>
                  </a:lnTo>
                  <a:lnTo>
                    <a:pt x="2459248" y="5509249"/>
                  </a:lnTo>
                  <a:lnTo>
                    <a:pt x="2476325" y="5517504"/>
                  </a:lnTo>
                  <a:lnTo>
                    <a:pt x="2496249" y="5519409"/>
                  </a:lnTo>
                  <a:lnTo>
                    <a:pt x="2503523" y="5503534"/>
                  </a:lnTo>
                  <a:lnTo>
                    <a:pt x="2524711" y="5490834"/>
                  </a:lnTo>
                  <a:lnTo>
                    <a:pt x="2537994" y="5481309"/>
                  </a:lnTo>
                  <a:close/>
                  <a:moveTo>
                    <a:pt x="3282913" y="5260964"/>
                  </a:moveTo>
                  <a:lnTo>
                    <a:pt x="3294026" y="5262084"/>
                  </a:lnTo>
                  <a:lnTo>
                    <a:pt x="3287964" y="5265727"/>
                  </a:lnTo>
                  <a:close/>
                  <a:moveTo>
                    <a:pt x="3328248" y="5257789"/>
                  </a:moveTo>
                  <a:lnTo>
                    <a:pt x="3340739" y="5264892"/>
                  </a:lnTo>
                  <a:lnTo>
                    <a:pt x="3362288" y="5271027"/>
                  </a:lnTo>
                  <a:lnTo>
                    <a:pt x="3361039" y="5276839"/>
                  </a:lnTo>
                  <a:lnTo>
                    <a:pt x="3336680" y="5270704"/>
                  </a:lnTo>
                  <a:lnTo>
                    <a:pt x="3324188" y="5259726"/>
                  </a:lnTo>
                  <a:close/>
                  <a:moveTo>
                    <a:pt x="2671407" y="5257789"/>
                  </a:moveTo>
                  <a:lnTo>
                    <a:pt x="2674900" y="5266657"/>
                  </a:lnTo>
                  <a:lnTo>
                    <a:pt x="2673947" y="5273226"/>
                  </a:lnTo>
                  <a:lnTo>
                    <a:pt x="2667597" y="5275197"/>
                  </a:lnTo>
                  <a:lnTo>
                    <a:pt x="2671725" y="5284722"/>
                  </a:lnTo>
                  <a:lnTo>
                    <a:pt x="2664422" y="5286364"/>
                  </a:lnTo>
                  <a:lnTo>
                    <a:pt x="2659977" y="5276510"/>
                  </a:lnTo>
                  <a:lnTo>
                    <a:pt x="2643150" y="5278481"/>
                  </a:lnTo>
                  <a:lnTo>
                    <a:pt x="2636800" y="5268956"/>
                  </a:lnTo>
                  <a:lnTo>
                    <a:pt x="2659977" y="5266657"/>
                  </a:lnTo>
                  <a:close/>
                  <a:moveTo>
                    <a:pt x="3264815" y="5237151"/>
                  </a:moveTo>
                  <a:lnTo>
                    <a:pt x="3282277" y="5247144"/>
                  </a:lnTo>
                  <a:lnTo>
                    <a:pt x="3295930" y="5244334"/>
                  </a:lnTo>
                  <a:lnTo>
                    <a:pt x="3316250" y="5251204"/>
                  </a:lnTo>
                  <a:lnTo>
                    <a:pt x="3295930" y="5249955"/>
                  </a:lnTo>
                  <a:lnTo>
                    <a:pt x="3283865" y="5256201"/>
                  </a:lnTo>
                  <a:lnTo>
                    <a:pt x="3252750" y="5239337"/>
                  </a:lnTo>
                  <a:close/>
                  <a:moveTo>
                    <a:pt x="2572585" y="5232389"/>
                  </a:moveTo>
                  <a:cubicBezTo>
                    <a:pt x="2573224" y="5246022"/>
                    <a:pt x="2573864" y="5259654"/>
                    <a:pt x="2574503" y="5273287"/>
                  </a:cubicBezTo>
                  <a:lnTo>
                    <a:pt x="2571306" y="5288188"/>
                  </a:lnTo>
                  <a:lnTo>
                    <a:pt x="2584413" y="5315453"/>
                  </a:lnTo>
                  <a:lnTo>
                    <a:pt x="2581536" y="5359522"/>
                  </a:lnTo>
                  <a:lnTo>
                    <a:pt x="2570028" y="5388373"/>
                  </a:lnTo>
                  <a:lnTo>
                    <a:pt x="2566831" y="5402957"/>
                  </a:lnTo>
                  <a:lnTo>
                    <a:pt x="2557561" y="5426101"/>
                  </a:lnTo>
                  <a:lnTo>
                    <a:pt x="2549249" y="5445123"/>
                  </a:lnTo>
                  <a:lnTo>
                    <a:pt x="2547971" y="5451464"/>
                  </a:lnTo>
                  <a:lnTo>
                    <a:pt x="2539659" y="5446391"/>
                  </a:lnTo>
                  <a:lnTo>
                    <a:pt x="2531987" y="5444489"/>
                  </a:lnTo>
                  <a:lnTo>
                    <a:pt x="2531028" y="5439099"/>
                  </a:lnTo>
                  <a:lnTo>
                    <a:pt x="2521438" y="5434978"/>
                  </a:lnTo>
                  <a:lnTo>
                    <a:pt x="2510569" y="5426735"/>
                  </a:lnTo>
                  <a:lnTo>
                    <a:pt x="2518241" y="5408663"/>
                  </a:lnTo>
                  <a:lnTo>
                    <a:pt x="2511209" y="5405493"/>
                  </a:lnTo>
                  <a:lnTo>
                    <a:pt x="2499701" y="5400103"/>
                  </a:lnTo>
                  <a:lnTo>
                    <a:pt x="2503856" y="5393762"/>
                  </a:lnTo>
                  <a:lnTo>
                    <a:pt x="2504815" y="5384568"/>
                  </a:lnTo>
                  <a:lnTo>
                    <a:pt x="2501619" y="5381398"/>
                  </a:lnTo>
                  <a:lnTo>
                    <a:pt x="2501619" y="5366814"/>
                  </a:lnTo>
                  <a:lnTo>
                    <a:pt x="2497143" y="5356035"/>
                  </a:lnTo>
                  <a:lnTo>
                    <a:pt x="2490750" y="5342719"/>
                  </a:lnTo>
                  <a:cubicBezTo>
                    <a:pt x="2491070" y="5338492"/>
                    <a:pt x="2491389" y="5334264"/>
                    <a:pt x="2491709" y="5330037"/>
                  </a:cubicBezTo>
                  <a:lnTo>
                    <a:pt x="2501299" y="5327818"/>
                  </a:lnTo>
                  <a:cubicBezTo>
                    <a:pt x="2500873" y="5320420"/>
                    <a:pt x="2500446" y="5313023"/>
                    <a:pt x="2500020" y="5305625"/>
                  </a:cubicBezTo>
                  <a:lnTo>
                    <a:pt x="2520159" y="5294846"/>
                  </a:lnTo>
                  <a:lnTo>
                    <a:pt x="2524315" y="5283432"/>
                  </a:lnTo>
                  <a:lnTo>
                    <a:pt x="2538061" y="5272653"/>
                  </a:lnTo>
                  <a:lnTo>
                    <a:pt x="2550848" y="5278994"/>
                  </a:lnTo>
                  <a:lnTo>
                    <a:pt x="2558520" y="5271702"/>
                  </a:lnTo>
                  <a:lnTo>
                    <a:pt x="2554684" y="5255850"/>
                  </a:lnTo>
                  <a:lnTo>
                    <a:pt x="2562356" y="5235559"/>
                  </a:lnTo>
                  <a:close/>
                  <a:moveTo>
                    <a:pt x="3216274" y="5219689"/>
                  </a:moveTo>
                  <a:lnTo>
                    <a:pt x="3221000" y="5221547"/>
                  </a:lnTo>
                  <a:lnTo>
                    <a:pt x="3210958" y="5232389"/>
                  </a:lnTo>
                  <a:lnTo>
                    <a:pt x="3210367" y="5228052"/>
                  </a:lnTo>
                  <a:lnTo>
                    <a:pt x="3208300" y="5222477"/>
                  </a:lnTo>
                  <a:close/>
                  <a:moveTo>
                    <a:pt x="3236875" y="5199051"/>
                  </a:moveTo>
                  <a:lnTo>
                    <a:pt x="3266104" y="5206144"/>
                  </a:lnTo>
                  <a:lnTo>
                    <a:pt x="3297200" y="5210197"/>
                  </a:lnTo>
                  <a:lnTo>
                    <a:pt x="3297200" y="5214926"/>
                  </a:lnTo>
                  <a:lnTo>
                    <a:pt x="3266726" y="5213912"/>
                  </a:lnTo>
                  <a:lnTo>
                    <a:pt x="3239673" y="5206819"/>
                  </a:lnTo>
                  <a:close/>
                  <a:moveTo>
                    <a:pt x="3261468" y="5180001"/>
                  </a:moveTo>
                  <a:lnTo>
                    <a:pt x="3278151" y="5188077"/>
                  </a:lnTo>
                  <a:lnTo>
                    <a:pt x="3274688" y="5194289"/>
                  </a:lnTo>
                  <a:lnTo>
                    <a:pt x="3257376" y="5193046"/>
                  </a:lnTo>
                  <a:lnTo>
                    <a:pt x="3245415" y="5189630"/>
                  </a:lnTo>
                  <a:lnTo>
                    <a:pt x="3241953" y="5184970"/>
                  </a:lnTo>
                  <a:lnTo>
                    <a:pt x="3241638" y="5180311"/>
                  </a:lnTo>
                  <a:close/>
                  <a:moveTo>
                    <a:pt x="3220023" y="5175239"/>
                  </a:moveTo>
                  <a:lnTo>
                    <a:pt x="3235288" y="5184764"/>
                  </a:lnTo>
                  <a:lnTo>
                    <a:pt x="3225824" y="5183535"/>
                  </a:lnTo>
                  <a:lnTo>
                    <a:pt x="3211475" y="5175546"/>
                  </a:lnTo>
                  <a:close/>
                  <a:moveTo>
                    <a:pt x="2421121" y="5104145"/>
                  </a:moveTo>
                  <a:lnTo>
                    <a:pt x="2412624" y="5112639"/>
                  </a:lnTo>
                  <a:cubicBezTo>
                    <a:pt x="2412640" y="5112672"/>
                    <a:pt x="2412656" y="5112704"/>
                    <a:pt x="2412672" y="5112737"/>
                  </a:cubicBezTo>
                  <a:lnTo>
                    <a:pt x="2421138" y="5104253"/>
                  </a:lnTo>
                  <a:cubicBezTo>
                    <a:pt x="2421132" y="5104217"/>
                    <a:pt x="2421127" y="5104181"/>
                    <a:pt x="2421121" y="5104145"/>
                  </a:cubicBezTo>
                  <a:close/>
                  <a:moveTo>
                    <a:pt x="3071775" y="5056176"/>
                  </a:moveTo>
                  <a:lnTo>
                    <a:pt x="3095705" y="5079407"/>
                  </a:lnTo>
                  <a:lnTo>
                    <a:pt x="3109875" y="5094276"/>
                  </a:lnTo>
                  <a:lnTo>
                    <a:pt x="3092242" y="5084364"/>
                  </a:lnTo>
                  <a:lnTo>
                    <a:pt x="3080277" y="5069805"/>
                  </a:lnTo>
                  <a:close/>
                  <a:moveTo>
                    <a:pt x="3087650" y="5051414"/>
                  </a:moveTo>
                  <a:lnTo>
                    <a:pt x="3115887" y="5070981"/>
                  </a:lnTo>
                  <a:lnTo>
                    <a:pt x="3117813" y="5079989"/>
                  </a:lnTo>
                  <a:close/>
                  <a:moveTo>
                    <a:pt x="3100350" y="5049826"/>
                  </a:moveTo>
                  <a:lnTo>
                    <a:pt x="3114638" y="5056224"/>
                  </a:lnTo>
                  <a:lnTo>
                    <a:pt x="3110215" y="5060939"/>
                  </a:lnTo>
                  <a:close/>
                  <a:moveTo>
                    <a:pt x="3085812" y="5013314"/>
                  </a:moveTo>
                  <a:lnTo>
                    <a:pt x="3107082" y="5026331"/>
                  </a:lnTo>
                  <a:lnTo>
                    <a:pt x="3109016" y="5031411"/>
                  </a:lnTo>
                  <a:lnTo>
                    <a:pt x="3102570" y="5029824"/>
                  </a:lnTo>
                  <a:lnTo>
                    <a:pt x="3115461" y="5041254"/>
                  </a:lnTo>
                  <a:lnTo>
                    <a:pt x="3124163" y="5047921"/>
                  </a:lnTo>
                  <a:lnTo>
                    <a:pt x="3122874" y="5051414"/>
                  </a:lnTo>
                  <a:lnTo>
                    <a:pt x="3104182" y="5037126"/>
                  </a:lnTo>
                  <a:lnTo>
                    <a:pt x="3105471" y="5045381"/>
                  </a:lnTo>
                  <a:lnTo>
                    <a:pt x="3093224" y="5033316"/>
                  </a:lnTo>
                  <a:lnTo>
                    <a:pt x="3084523" y="5021886"/>
                  </a:lnTo>
                  <a:lnTo>
                    <a:pt x="3081300" y="5013949"/>
                  </a:lnTo>
                  <a:close/>
                  <a:moveTo>
                    <a:pt x="3043982" y="5011726"/>
                  </a:moveTo>
                  <a:lnTo>
                    <a:pt x="3058460" y="5028318"/>
                  </a:lnTo>
                  <a:cubicBezTo>
                    <a:pt x="3058665" y="5032005"/>
                    <a:pt x="3058871" y="5035692"/>
                    <a:pt x="3059076" y="5039379"/>
                  </a:cubicBezTo>
                  <a:lnTo>
                    <a:pt x="3055071" y="5040301"/>
                  </a:lnTo>
                  <a:lnTo>
                    <a:pt x="3052299" y="5032927"/>
                  </a:lnTo>
                  <a:lnTo>
                    <a:pt x="3046139" y="5030161"/>
                  </a:lnTo>
                  <a:lnTo>
                    <a:pt x="3039978" y="5022173"/>
                  </a:lnTo>
                  <a:lnTo>
                    <a:pt x="3038438" y="5013877"/>
                  </a:lnTo>
                  <a:close/>
                  <a:moveTo>
                    <a:pt x="3081196" y="4995851"/>
                  </a:moveTo>
                  <a:lnTo>
                    <a:pt x="3089628" y="5007599"/>
                  </a:lnTo>
                  <a:lnTo>
                    <a:pt x="3094000" y="5013314"/>
                  </a:lnTo>
                  <a:lnTo>
                    <a:pt x="3077761" y="5004106"/>
                  </a:lnTo>
                  <a:lnTo>
                    <a:pt x="3074950" y="4998708"/>
                  </a:lnTo>
                  <a:close/>
                  <a:moveTo>
                    <a:pt x="6495127" y="4986728"/>
                  </a:moveTo>
                  <a:lnTo>
                    <a:pt x="6506559" y="4995299"/>
                  </a:lnTo>
                  <a:lnTo>
                    <a:pt x="6517991" y="4992442"/>
                  </a:lnTo>
                  <a:lnTo>
                    <a:pt x="6525612" y="4997204"/>
                  </a:lnTo>
                  <a:lnTo>
                    <a:pt x="6540537" y="4999426"/>
                  </a:lnTo>
                  <a:lnTo>
                    <a:pt x="6557050" y="5002918"/>
                  </a:lnTo>
                  <a:lnTo>
                    <a:pt x="6561450" y="5001033"/>
                  </a:lnTo>
                  <a:lnTo>
                    <a:pt x="6527292" y="5071939"/>
                  </a:lnTo>
                  <a:lnTo>
                    <a:pt x="6524977" y="5069582"/>
                  </a:lnTo>
                  <a:lnTo>
                    <a:pt x="6514815" y="5041964"/>
                  </a:lnTo>
                  <a:lnTo>
                    <a:pt x="6504336" y="5039424"/>
                  </a:lnTo>
                  <a:lnTo>
                    <a:pt x="6495762" y="5044821"/>
                  </a:lnTo>
                  <a:lnTo>
                    <a:pt x="6487506" y="5041329"/>
                  </a:lnTo>
                  <a:cubicBezTo>
                    <a:pt x="6487188" y="5037731"/>
                    <a:pt x="6486871" y="5034134"/>
                    <a:pt x="6486553" y="5030536"/>
                  </a:cubicBezTo>
                  <a:lnTo>
                    <a:pt x="6470993" y="5017520"/>
                  </a:lnTo>
                  <a:lnTo>
                    <a:pt x="6473534" y="4998791"/>
                  </a:lnTo>
                  <a:lnTo>
                    <a:pt x="6484648" y="4994981"/>
                  </a:lnTo>
                  <a:close/>
                  <a:moveTo>
                    <a:pt x="3034945" y="4948226"/>
                  </a:moveTo>
                  <a:lnTo>
                    <a:pt x="3042883" y="4949174"/>
                  </a:lnTo>
                  <a:lnTo>
                    <a:pt x="3044153" y="4962446"/>
                  </a:lnTo>
                  <a:lnTo>
                    <a:pt x="3048915" y="4968133"/>
                  </a:lnTo>
                  <a:lnTo>
                    <a:pt x="3055265" y="4979509"/>
                  </a:lnTo>
                  <a:lnTo>
                    <a:pt x="3060663" y="5014901"/>
                  </a:lnTo>
                  <a:lnTo>
                    <a:pt x="3054313" y="5014269"/>
                  </a:lnTo>
                  <a:lnTo>
                    <a:pt x="3049868" y="5008581"/>
                  </a:lnTo>
                  <a:lnTo>
                    <a:pt x="3040342" y="4999101"/>
                  </a:lnTo>
                  <a:lnTo>
                    <a:pt x="3036850" y="4987725"/>
                  </a:lnTo>
                  <a:lnTo>
                    <a:pt x="3039072" y="4981405"/>
                  </a:lnTo>
                  <a:lnTo>
                    <a:pt x="3044788" y="4985829"/>
                  </a:lnTo>
                  <a:lnTo>
                    <a:pt x="3046058" y="4981405"/>
                  </a:lnTo>
                  <a:lnTo>
                    <a:pt x="3046058" y="4972241"/>
                  </a:lnTo>
                  <a:lnTo>
                    <a:pt x="3033675" y="4958022"/>
                  </a:lnTo>
                  <a:close/>
                  <a:moveTo>
                    <a:pt x="3060662" y="4941876"/>
                  </a:moveTo>
                  <a:lnTo>
                    <a:pt x="3066377" y="4941876"/>
                  </a:lnTo>
                  <a:lnTo>
                    <a:pt x="3081300" y="4964101"/>
                  </a:lnTo>
                  <a:lnTo>
                    <a:pt x="3086062" y="4968228"/>
                  </a:lnTo>
                  <a:lnTo>
                    <a:pt x="3081935" y="4974578"/>
                  </a:lnTo>
                  <a:lnTo>
                    <a:pt x="3089872" y="4983786"/>
                  </a:lnTo>
                  <a:lnTo>
                    <a:pt x="3097175" y="4999026"/>
                  </a:lnTo>
                  <a:lnTo>
                    <a:pt x="3094317" y="4994263"/>
                  </a:lnTo>
                  <a:lnTo>
                    <a:pt x="3087967" y="4991406"/>
                  </a:lnTo>
                  <a:lnTo>
                    <a:pt x="3075902" y="4984738"/>
                  </a:lnTo>
                  <a:lnTo>
                    <a:pt x="3072092" y="4972673"/>
                  </a:lnTo>
                  <a:lnTo>
                    <a:pt x="3068917" y="4972038"/>
                  </a:lnTo>
                  <a:lnTo>
                    <a:pt x="3054312" y="4962196"/>
                  </a:lnTo>
                  <a:lnTo>
                    <a:pt x="3052725" y="4951083"/>
                  </a:lnTo>
                  <a:lnTo>
                    <a:pt x="3060662" y="4950448"/>
                  </a:lnTo>
                  <a:close/>
                  <a:moveTo>
                    <a:pt x="6600872" y="4906095"/>
                  </a:moveTo>
                  <a:lnTo>
                    <a:pt x="6598649" y="4911492"/>
                  </a:lnTo>
                  <a:lnTo>
                    <a:pt x="6602058" y="4916735"/>
                  </a:lnTo>
                  <a:lnTo>
                    <a:pt x="6570401" y="4982451"/>
                  </a:lnTo>
                  <a:lnTo>
                    <a:pt x="6569434" y="4982283"/>
                  </a:lnTo>
                  <a:lnTo>
                    <a:pt x="6564036" y="4977839"/>
                  </a:lnTo>
                  <a:lnTo>
                    <a:pt x="6564354" y="4967363"/>
                  </a:lnTo>
                  <a:lnTo>
                    <a:pt x="6569752" y="4961332"/>
                  </a:lnTo>
                  <a:lnTo>
                    <a:pt x="6573563" y="4943237"/>
                  </a:lnTo>
                  <a:lnTo>
                    <a:pt x="6567212" y="4935936"/>
                  </a:lnTo>
                  <a:lnTo>
                    <a:pt x="6568799" y="4924190"/>
                  </a:lnTo>
                  <a:lnTo>
                    <a:pt x="6582772" y="4909905"/>
                  </a:lnTo>
                  <a:close/>
                  <a:moveTo>
                    <a:pt x="4951102" y="4806942"/>
                  </a:moveTo>
                  <a:lnTo>
                    <a:pt x="4954554" y="4813479"/>
                  </a:lnTo>
                  <a:lnTo>
                    <a:pt x="4953518" y="4818055"/>
                  </a:lnTo>
                  <a:lnTo>
                    <a:pt x="4946616" y="4810210"/>
                  </a:lnTo>
                  <a:close/>
                  <a:moveTo>
                    <a:pt x="5054566" y="4779954"/>
                  </a:moveTo>
                  <a:lnTo>
                    <a:pt x="5046311" y="4792539"/>
                  </a:lnTo>
                  <a:lnTo>
                    <a:pt x="5039961" y="4814879"/>
                  </a:lnTo>
                  <a:lnTo>
                    <a:pt x="5029166" y="4805125"/>
                  </a:lnTo>
                  <a:lnTo>
                    <a:pt x="5032341" y="4797888"/>
                  </a:lnTo>
                  <a:lnTo>
                    <a:pt x="5048533" y="4785303"/>
                  </a:lnTo>
                  <a:close/>
                  <a:moveTo>
                    <a:pt x="4546749" y="4760722"/>
                  </a:moveTo>
                  <a:lnTo>
                    <a:pt x="4546260" y="4761212"/>
                  </a:lnTo>
                  <a:lnTo>
                    <a:pt x="4546884" y="4760899"/>
                  </a:lnTo>
                  <a:close/>
                  <a:moveTo>
                    <a:pt x="5140291" y="4749792"/>
                  </a:moveTo>
                  <a:lnTo>
                    <a:pt x="5127591" y="4759317"/>
                  </a:lnTo>
                  <a:lnTo>
                    <a:pt x="5130477" y="4751021"/>
                  </a:lnTo>
                  <a:close/>
                  <a:moveTo>
                    <a:pt x="6342270" y="4710093"/>
                  </a:moveTo>
                  <a:lnTo>
                    <a:pt x="6339836" y="4714047"/>
                  </a:lnTo>
                  <a:lnTo>
                    <a:pt x="6301729" y="4718809"/>
                  </a:lnTo>
                  <a:cubicBezTo>
                    <a:pt x="6301306" y="4724946"/>
                    <a:pt x="6300882" y="4731083"/>
                    <a:pt x="6300459" y="4737220"/>
                  </a:cubicBezTo>
                  <a:cubicBezTo>
                    <a:pt x="6300469" y="4737225"/>
                    <a:pt x="6300478" y="4737230"/>
                    <a:pt x="6300488" y="4737235"/>
                  </a:cubicBezTo>
                  <a:cubicBezTo>
                    <a:pt x="6300905" y="4731196"/>
                    <a:pt x="6301321" y="4725157"/>
                    <a:pt x="6301738" y="4719118"/>
                  </a:cubicBezTo>
                  <a:lnTo>
                    <a:pt x="6339844" y="4714356"/>
                  </a:lnTo>
                  <a:lnTo>
                    <a:pt x="6342384" y="4710229"/>
                  </a:lnTo>
                  <a:close/>
                  <a:moveTo>
                    <a:pt x="1472534" y="4375142"/>
                  </a:moveTo>
                  <a:lnTo>
                    <a:pt x="1482060" y="4376139"/>
                  </a:lnTo>
                  <a:lnTo>
                    <a:pt x="1487457" y="4385110"/>
                  </a:lnTo>
                  <a:lnTo>
                    <a:pt x="1484282" y="4388433"/>
                  </a:lnTo>
                  <a:lnTo>
                    <a:pt x="1476662" y="4385110"/>
                  </a:lnTo>
                  <a:lnTo>
                    <a:pt x="1467137" y="4389430"/>
                  </a:lnTo>
                  <a:lnTo>
                    <a:pt x="1465232" y="4381787"/>
                  </a:lnTo>
                  <a:close/>
                  <a:moveTo>
                    <a:pt x="1435070" y="4357679"/>
                  </a:moveTo>
                  <a:lnTo>
                    <a:pt x="1446184" y="4359584"/>
                  </a:lnTo>
                  <a:lnTo>
                    <a:pt x="1443096" y="4363711"/>
                  </a:lnTo>
                  <a:lnTo>
                    <a:pt x="1435996" y="4364029"/>
                  </a:lnTo>
                  <a:close/>
                  <a:moveTo>
                    <a:pt x="1538093" y="4154476"/>
                  </a:moveTo>
                  <a:lnTo>
                    <a:pt x="1543523" y="4158725"/>
                  </a:lnTo>
                  <a:lnTo>
                    <a:pt x="1561405" y="4162647"/>
                  </a:lnTo>
                  <a:lnTo>
                    <a:pt x="1566834" y="4170491"/>
                  </a:lnTo>
                  <a:lnTo>
                    <a:pt x="1564918" y="4178008"/>
                  </a:lnTo>
                  <a:lnTo>
                    <a:pt x="1557251" y="4185526"/>
                  </a:lnTo>
                  <a:lnTo>
                    <a:pt x="1549910" y="4187814"/>
                  </a:lnTo>
                  <a:lnTo>
                    <a:pt x="1525320" y="4175067"/>
                  </a:lnTo>
                  <a:lnTo>
                    <a:pt x="1511272" y="4175067"/>
                  </a:lnTo>
                  <a:lnTo>
                    <a:pt x="1515740" y="4171798"/>
                  </a:lnTo>
                  <a:close/>
                  <a:moveTo>
                    <a:pt x="2133803" y="3771889"/>
                  </a:moveTo>
                  <a:lnTo>
                    <a:pt x="2135150" y="3783636"/>
                  </a:lnTo>
                  <a:lnTo>
                    <a:pt x="2131782" y="3794114"/>
                  </a:lnTo>
                  <a:lnTo>
                    <a:pt x="2129762" y="3813164"/>
                  </a:lnTo>
                  <a:lnTo>
                    <a:pt x="2112925" y="3813164"/>
                  </a:lnTo>
                  <a:lnTo>
                    <a:pt x="2114609" y="3788081"/>
                  </a:lnTo>
                  <a:lnTo>
                    <a:pt x="2124711" y="3775381"/>
                  </a:lnTo>
                  <a:close/>
                  <a:moveTo>
                    <a:pt x="2166583" y="3746489"/>
                  </a:moveTo>
                  <a:lnTo>
                    <a:pt x="2171663" y="3748735"/>
                  </a:lnTo>
                  <a:lnTo>
                    <a:pt x="2153883" y="3759324"/>
                  </a:lnTo>
                  <a:lnTo>
                    <a:pt x="2146263" y="3767988"/>
                  </a:lnTo>
                  <a:lnTo>
                    <a:pt x="2140230" y="3776652"/>
                  </a:lnTo>
                  <a:lnTo>
                    <a:pt x="2136738" y="3766705"/>
                  </a:lnTo>
                  <a:lnTo>
                    <a:pt x="2146263" y="3757078"/>
                  </a:lnTo>
                  <a:close/>
                  <a:moveTo>
                    <a:pt x="1246315" y="3744901"/>
                  </a:moveTo>
                  <a:lnTo>
                    <a:pt x="1253753" y="3753473"/>
                  </a:lnTo>
                  <a:lnTo>
                    <a:pt x="1263448" y="3760458"/>
                  </a:lnTo>
                  <a:lnTo>
                    <a:pt x="1273144" y="3759506"/>
                  </a:lnTo>
                  <a:lnTo>
                    <a:pt x="1263448" y="3772206"/>
                  </a:lnTo>
                  <a:lnTo>
                    <a:pt x="1258277" y="3783953"/>
                  </a:lnTo>
                  <a:lnTo>
                    <a:pt x="1250844" y="3789351"/>
                  </a:lnTo>
                  <a:lnTo>
                    <a:pt x="1222724" y="3780143"/>
                  </a:lnTo>
                  <a:lnTo>
                    <a:pt x="1219167" y="3767443"/>
                  </a:lnTo>
                  <a:lnTo>
                    <a:pt x="1225632" y="3765221"/>
                  </a:lnTo>
                  <a:lnTo>
                    <a:pt x="1222400" y="3762046"/>
                  </a:lnTo>
                  <a:lnTo>
                    <a:pt x="1220461" y="3748393"/>
                  </a:lnTo>
                  <a:close/>
                  <a:moveTo>
                    <a:pt x="2215160" y="3730614"/>
                  </a:moveTo>
                  <a:lnTo>
                    <a:pt x="2216113" y="3734660"/>
                  </a:lnTo>
                  <a:lnTo>
                    <a:pt x="2207540" y="3735594"/>
                  </a:lnTo>
                  <a:lnTo>
                    <a:pt x="2194840" y="3739952"/>
                  </a:lnTo>
                  <a:lnTo>
                    <a:pt x="2188490" y="3744933"/>
                  </a:lnTo>
                  <a:lnTo>
                    <a:pt x="2178330" y="3746489"/>
                  </a:lnTo>
                  <a:lnTo>
                    <a:pt x="2171663" y="3739330"/>
                  </a:lnTo>
                  <a:lnTo>
                    <a:pt x="2200238" y="3732482"/>
                  </a:lnTo>
                  <a:close/>
                  <a:moveTo>
                    <a:pt x="2265326" y="3727439"/>
                  </a:moveTo>
                  <a:lnTo>
                    <a:pt x="2248622" y="3736964"/>
                  </a:lnTo>
                  <a:lnTo>
                    <a:pt x="2235070" y="3735232"/>
                  </a:lnTo>
                  <a:lnTo>
                    <a:pt x="2222463" y="3736387"/>
                  </a:lnTo>
                  <a:lnTo>
                    <a:pt x="2227821" y="3730614"/>
                  </a:lnTo>
                  <a:lnTo>
                    <a:pt x="2243579" y="3730325"/>
                  </a:lnTo>
                  <a:lnTo>
                    <a:pt x="2256816" y="3729171"/>
                  </a:lnTo>
                  <a:close/>
                  <a:moveTo>
                    <a:pt x="2293901" y="3721089"/>
                  </a:moveTo>
                  <a:lnTo>
                    <a:pt x="2284247" y="3726436"/>
                  </a:lnTo>
                  <a:lnTo>
                    <a:pt x="2270088" y="3733789"/>
                  </a:lnTo>
                  <a:lnTo>
                    <a:pt x="2275558" y="3723763"/>
                  </a:lnTo>
                  <a:close/>
                  <a:moveTo>
                    <a:pt x="2314928" y="3706801"/>
                  </a:moveTo>
                  <a:lnTo>
                    <a:pt x="2327813" y="3706801"/>
                  </a:lnTo>
                  <a:lnTo>
                    <a:pt x="2332000" y="3711192"/>
                  </a:lnTo>
                  <a:lnTo>
                    <a:pt x="2322337" y="3713556"/>
                  </a:lnTo>
                  <a:lnTo>
                    <a:pt x="2315251" y="3722676"/>
                  </a:lnTo>
                  <a:lnTo>
                    <a:pt x="2309775" y="3715921"/>
                  </a:lnTo>
                  <a:close/>
                  <a:moveTo>
                    <a:pt x="2362163" y="3689339"/>
                  </a:moveTo>
                  <a:lnTo>
                    <a:pt x="2358194" y="3694310"/>
                  </a:lnTo>
                  <a:lnTo>
                    <a:pt x="2338350" y="3700452"/>
                  </a:lnTo>
                  <a:lnTo>
                    <a:pt x="2351579" y="3693433"/>
                  </a:lnTo>
                  <a:close/>
                  <a:moveTo>
                    <a:pt x="2392325" y="3682989"/>
                  </a:moveTo>
                  <a:lnTo>
                    <a:pt x="2388983" y="3687752"/>
                  </a:lnTo>
                  <a:lnTo>
                    <a:pt x="2373275" y="3685187"/>
                  </a:lnTo>
                  <a:close/>
                  <a:moveTo>
                    <a:pt x="2415017" y="3681401"/>
                  </a:moveTo>
                  <a:lnTo>
                    <a:pt x="2422488" y="3682866"/>
                  </a:lnTo>
                  <a:lnTo>
                    <a:pt x="2406613" y="3684576"/>
                  </a:lnTo>
                  <a:close/>
                  <a:moveTo>
                    <a:pt x="2985194" y="3619489"/>
                  </a:moveTo>
                  <a:lnTo>
                    <a:pt x="3001933" y="3643179"/>
                  </a:lnTo>
                  <a:lnTo>
                    <a:pt x="3012555" y="3653563"/>
                  </a:lnTo>
                  <a:lnTo>
                    <a:pt x="3031868" y="3655835"/>
                  </a:lnTo>
                  <a:lnTo>
                    <a:pt x="3043778" y="3654212"/>
                  </a:lnTo>
                  <a:lnTo>
                    <a:pt x="3041525" y="3658756"/>
                  </a:lnTo>
                  <a:lnTo>
                    <a:pt x="3047963" y="3678227"/>
                  </a:lnTo>
                  <a:lnTo>
                    <a:pt x="3036375" y="3670438"/>
                  </a:lnTo>
                  <a:lnTo>
                    <a:pt x="3022212" y="3667518"/>
                  </a:lnTo>
                  <a:lnTo>
                    <a:pt x="3011589" y="3675306"/>
                  </a:lnTo>
                  <a:lnTo>
                    <a:pt x="3000645" y="3667518"/>
                  </a:lnTo>
                  <a:lnTo>
                    <a:pt x="3000001" y="3667193"/>
                  </a:lnTo>
                  <a:lnTo>
                    <a:pt x="2997426" y="3665895"/>
                  </a:lnTo>
                  <a:lnTo>
                    <a:pt x="2995495" y="3663624"/>
                  </a:lnTo>
                  <a:lnTo>
                    <a:pt x="2994529" y="3662650"/>
                  </a:lnTo>
                  <a:cubicBezTo>
                    <a:pt x="2994422" y="3662109"/>
                    <a:pt x="2994314" y="3661568"/>
                    <a:pt x="2994207" y="3661027"/>
                  </a:cubicBezTo>
                  <a:lnTo>
                    <a:pt x="2995173" y="3651292"/>
                  </a:lnTo>
                  <a:cubicBezTo>
                    <a:pt x="2995280" y="3648912"/>
                    <a:pt x="2995388" y="3646532"/>
                    <a:pt x="2995495" y="3644152"/>
                  </a:cubicBezTo>
                  <a:lnTo>
                    <a:pt x="2987770" y="3639934"/>
                  </a:lnTo>
                  <a:lnTo>
                    <a:pt x="2978113" y="3632145"/>
                  </a:lnTo>
                  <a:close/>
                  <a:moveTo>
                    <a:pt x="720699" y="3606789"/>
                  </a:moveTo>
                  <a:lnTo>
                    <a:pt x="731812" y="3609057"/>
                  </a:lnTo>
                  <a:lnTo>
                    <a:pt x="730831" y="3622664"/>
                  </a:lnTo>
                  <a:lnTo>
                    <a:pt x="721027" y="3617480"/>
                  </a:lnTo>
                  <a:cubicBezTo>
                    <a:pt x="720918" y="3613916"/>
                    <a:pt x="720808" y="3610353"/>
                    <a:pt x="720699" y="3606789"/>
                  </a:cubicBezTo>
                  <a:close/>
                  <a:moveTo>
                    <a:pt x="1246157" y="3590917"/>
                  </a:moveTo>
                  <a:lnTo>
                    <a:pt x="1252507" y="3593139"/>
                  </a:lnTo>
                  <a:lnTo>
                    <a:pt x="1244887" y="3604569"/>
                  </a:lnTo>
                  <a:lnTo>
                    <a:pt x="1247109" y="3615999"/>
                  </a:lnTo>
                  <a:lnTo>
                    <a:pt x="1242030" y="3631874"/>
                  </a:lnTo>
                  <a:lnTo>
                    <a:pt x="1231552" y="3641399"/>
                  </a:lnTo>
                  <a:lnTo>
                    <a:pt x="1216630" y="3640764"/>
                  </a:lnTo>
                  <a:lnTo>
                    <a:pt x="1208057" y="3644892"/>
                  </a:lnTo>
                  <a:lnTo>
                    <a:pt x="1208057" y="3636637"/>
                  </a:lnTo>
                  <a:lnTo>
                    <a:pt x="1218852" y="3627112"/>
                  </a:lnTo>
                  <a:lnTo>
                    <a:pt x="1229012" y="3599489"/>
                  </a:lnTo>
                  <a:close/>
                  <a:moveTo>
                    <a:pt x="2722963" y="3559164"/>
                  </a:moveTo>
                  <a:lnTo>
                    <a:pt x="2736813" y="3571070"/>
                  </a:lnTo>
                  <a:lnTo>
                    <a:pt x="2734558" y="3579759"/>
                  </a:lnTo>
                  <a:lnTo>
                    <a:pt x="2724251" y="3582977"/>
                  </a:lnTo>
                  <a:lnTo>
                    <a:pt x="2714588" y="3577506"/>
                  </a:lnTo>
                  <a:cubicBezTo>
                    <a:pt x="2714803" y="3571928"/>
                    <a:pt x="2715017" y="3566351"/>
                    <a:pt x="2715232" y="3560773"/>
                  </a:cubicBezTo>
                  <a:close/>
                  <a:moveTo>
                    <a:pt x="2492338" y="3549639"/>
                  </a:moveTo>
                  <a:lnTo>
                    <a:pt x="2485435" y="3560752"/>
                  </a:lnTo>
                  <a:lnTo>
                    <a:pt x="2484400" y="3551741"/>
                  </a:lnTo>
                  <a:close/>
                  <a:moveTo>
                    <a:pt x="2463763" y="3543289"/>
                  </a:moveTo>
                  <a:lnTo>
                    <a:pt x="2473288" y="3549484"/>
                  </a:lnTo>
                  <a:lnTo>
                    <a:pt x="2469760" y="3555989"/>
                  </a:lnTo>
                  <a:close/>
                  <a:moveTo>
                    <a:pt x="2922455" y="3533764"/>
                  </a:moveTo>
                  <a:lnTo>
                    <a:pt x="2937199" y="3536647"/>
                  </a:lnTo>
                  <a:lnTo>
                    <a:pt x="2937199" y="3548500"/>
                  </a:lnTo>
                  <a:lnTo>
                    <a:pt x="2943473" y="3553946"/>
                  </a:lnTo>
                  <a:lnTo>
                    <a:pt x="2956021" y="3552665"/>
                  </a:lnTo>
                  <a:lnTo>
                    <a:pt x="2961354" y="3560033"/>
                  </a:lnTo>
                  <a:lnTo>
                    <a:pt x="2959158" y="3566440"/>
                  </a:lnTo>
                  <a:lnTo>
                    <a:pt x="2953825" y="3573808"/>
                  </a:lnTo>
                  <a:lnTo>
                    <a:pt x="2960099" y="3577011"/>
                  </a:lnTo>
                  <a:lnTo>
                    <a:pt x="2967001" y="3589825"/>
                  </a:lnTo>
                  <a:lnTo>
                    <a:pt x="2960727" y="3595271"/>
                  </a:lnTo>
                  <a:lnTo>
                    <a:pt x="2952257" y="3591106"/>
                  </a:lnTo>
                  <a:lnTo>
                    <a:pt x="2943787" y="3589825"/>
                  </a:lnTo>
                  <a:lnTo>
                    <a:pt x="2939709" y="3595591"/>
                  </a:lnTo>
                  <a:lnTo>
                    <a:pt x="2936572" y="3600397"/>
                  </a:lnTo>
                  <a:lnTo>
                    <a:pt x="2933435" y="3603920"/>
                  </a:lnTo>
                  <a:lnTo>
                    <a:pt x="2932180" y="3604882"/>
                  </a:lnTo>
                  <a:lnTo>
                    <a:pt x="2931239" y="3605202"/>
                  </a:lnTo>
                  <a:lnTo>
                    <a:pt x="2930612" y="3605202"/>
                  </a:lnTo>
                  <a:lnTo>
                    <a:pt x="2929357" y="3605202"/>
                  </a:lnTo>
                  <a:lnTo>
                    <a:pt x="2928416" y="3604561"/>
                  </a:lnTo>
                  <a:lnTo>
                    <a:pt x="2928102" y="3603920"/>
                  </a:lnTo>
                  <a:lnTo>
                    <a:pt x="2914613" y="3592388"/>
                  </a:lnTo>
                  <a:lnTo>
                    <a:pt x="2918691" y="3582777"/>
                  </a:lnTo>
                  <a:lnTo>
                    <a:pt x="2924024" y="3576370"/>
                  </a:lnTo>
                  <a:lnTo>
                    <a:pt x="2919318" y="3566760"/>
                  </a:lnTo>
                  <a:lnTo>
                    <a:pt x="2925592" y="3562595"/>
                  </a:lnTo>
                  <a:lnTo>
                    <a:pt x="2936258" y="3572206"/>
                  </a:lnTo>
                  <a:lnTo>
                    <a:pt x="2945669" y="3569002"/>
                  </a:lnTo>
                  <a:lnTo>
                    <a:pt x="2946610" y="3561314"/>
                  </a:lnTo>
                  <a:lnTo>
                    <a:pt x="2931866" y="3551703"/>
                  </a:lnTo>
                  <a:lnTo>
                    <a:pt x="2918377" y="3550102"/>
                  </a:lnTo>
                  <a:lnTo>
                    <a:pt x="2917122" y="3541452"/>
                  </a:lnTo>
                  <a:close/>
                  <a:moveTo>
                    <a:pt x="2474421" y="3527414"/>
                  </a:moveTo>
                  <a:lnTo>
                    <a:pt x="2483607" y="3527414"/>
                  </a:lnTo>
                  <a:lnTo>
                    <a:pt x="2485988" y="3538409"/>
                  </a:lnTo>
                  <a:lnTo>
                    <a:pt x="2479524" y="3544877"/>
                  </a:lnTo>
                  <a:lnTo>
                    <a:pt x="2471700" y="3536145"/>
                  </a:lnTo>
                  <a:close/>
                  <a:moveTo>
                    <a:pt x="2643150" y="3494076"/>
                  </a:moveTo>
                  <a:lnTo>
                    <a:pt x="2665375" y="3502206"/>
                  </a:lnTo>
                  <a:lnTo>
                    <a:pt x="2662200" y="3514714"/>
                  </a:lnTo>
                  <a:lnTo>
                    <a:pt x="2649500" y="3510649"/>
                  </a:lnTo>
                  <a:close/>
                  <a:moveTo>
                    <a:pt x="2724430" y="3492489"/>
                  </a:moveTo>
                  <a:lnTo>
                    <a:pt x="2735543" y="3498204"/>
                  </a:lnTo>
                  <a:lnTo>
                    <a:pt x="2744115" y="3502331"/>
                  </a:lnTo>
                  <a:lnTo>
                    <a:pt x="2748878" y="3504871"/>
                  </a:lnTo>
                  <a:lnTo>
                    <a:pt x="2751100" y="3505189"/>
                  </a:lnTo>
                  <a:lnTo>
                    <a:pt x="2753958" y="3505189"/>
                  </a:lnTo>
                  <a:lnTo>
                    <a:pt x="2761260" y="3505189"/>
                  </a:lnTo>
                  <a:lnTo>
                    <a:pt x="2768880" y="3505506"/>
                  </a:lnTo>
                  <a:lnTo>
                    <a:pt x="2771738" y="3505824"/>
                  </a:lnTo>
                  <a:lnTo>
                    <a:pt x="2773325" y="3506776"/>
                  </a:lnTo>
                  <a:lnTo>
                    <a:pt x="2774595" y="3508046"/>
                  </a:lnTo>
                  <a:lnTo>
                    <a:pt x="2775548" y="3510269"/>
                  </a:lnTo>
                  <a:lnTo>
                    <a:pt x="2776183" y="3512809"/>
                  </a:lnTo>
                  <a:lnTo>
                    <a:pt x="2776818" y="3515349"/>
                  </a:lnTo>
                  <a:lnTo>
                    <a:pt x="2777770" y="3520429"/>
                  </a:lnTo>
                  <a:lnTo>
                    <a:pt x="2778088" y="3522651"/>
                  </a:lnTo>
                  <a:lnTo>
                    <a:pt x="2784438" y="3536939"/>
                  </a:lnTo>
                  <a:lnTo>
                    <a:pt x="2762213" y="3536304"/>
                  </a:lnTo>
                  <a:lnTo>
                    <a:pt x="2744115" y="3536304"/>
                  </a:lnTo>
                  <a:lnTo>
                    <a:pt x="2737765" y="3529319"/>
                  </a:lnTo>
                  <a:lnTo>
                    <a:pt x="2713317" y="3520746"/>
                  </a:lnTo>
                  <a:lnTo>
                    <a:pt x="2713317" y="3513761"/>
                  </a:lnTo>
                  <a:lnTo>
                    <a:pt x="2728240" y="3512174"/>
                  </a:lnTo>
                  <a:lnTo>
                    <a:pt x="2713317" y="3502014"/>
                  </a:lnTo>
                  <a:cubicBezTo>
                    <a:pt x="2713211" y="3499897"/>
                    <a:pt x="2713106" y="3497781"/>
                    <a:pt x="2713000" y="3495664"/>
                  </a:cubicBezTo>
                  <a:close/>
                  <a:moveTo>
                    <a:pt x="2782388" y="3486139"/>
                  </a:moveTo>
                  <a:lnTo>
                    <a:pt x="2791163" y="3498169"/>
                  </a:lnTo>
                  <a:lnTo>
                    <a:pt x="2801888" y="3491666"/>
                  </a:lnTo>
                  <a:lnTo>
                    <a:pt x="2816188" y="3506623"/>
                  </a:lnTo>
                  <a:lnTo>
                    <a:pt x="2806113" y="3520605"/>
                  </a:lnTo>
                  <a:lnTo>
                    <a:pt x="2798963" y="3530359"/>
                  </a:lnTo>
                  <a:lnTo>
                    <a:pt x="2791488" y="3540114"/>
                  </a:lnTo>
                  <a:lnTo>
                    <a:pt x="2784663" y="3519955"/>
                  </a:lnTo>
                  <a:lnTo>
                    <a:pt x="2787913" y="3512151"/>
                  </a:lnTo>
                  <a:lnTo>
                    <a:pt x="2774913" y="3487765"/>
                  </a:lnTo>
                  <a:close/>
                  <a:moveTo>
                    <a:pt x="2829351" y="3475026"/>
                  </a:moveTo>
                  <a:lnTo>
                    <a:pt x="2856571" y="3483401"/>
                  </a:lnTo>
                  <a:lnTo>
                    <a:pt x="2860638" y="3490226"/>
                  </a:lnTo>
                  <a:lnTo>
                    <a:pt x="2848123" y="3488675"/>
                  </a:lnTo>
                  <a:lnTo>
                    <a:pt x="2837798" y="3492708"/>
                  </a:lnTo>
                  <a:lnTo>
                    <a:pt x="2828725" y="3502014"/>
                  </a:lnTo>
                  <a:lnTo>
                    <a:pt x="2817775" y="3492708"/>
                  </a:lnTo>
                  <a:lnTo>
                    <a:pt x="2834670" y="3485573"/>
                  </a:lnTo>
                  <a:close/>
                  <a:moveTo>
                    <a:pt x="2682838" y="3473439"/>
                  </a:moveTo>
                  <a:lnTo>
                    <a:pt x="2673630" y="3492489"/>
                  </a:lnTo>
                  <a:lnTo>
                    <a:pt x="2670138" y="3482964"/>
                  </a:lnTo>
                  <a:close/>
                  <a:moveTo>
                    <a:pt x="2591080" y="3467089"/>
                  </a:moveTo>
                  <a:lnTo>
                    <a:pt x="2613622" y="3486353"/>
                  </a:lnTo>
                  <a:cubicBezTo>
                    <a:pt x="2613940" y="3489509"/>
                    <a:pt x="2614257" y="3492666"/>
                    <a:pt x="2614575" y="3495822"/>
                  </a:cubicBezTo>
                  <a:lnTo>
                    <a:pt x="2607590" y="3513127"/>
                  </a:lnTo>
                  <a:lnTo>
                    <a:pt x="2592667" y="3501699"/>
                  </a:lnTo>
                  <a:cubicBezTo>
                    <a:pt x="2592879" y="3499522"/>
                    <a:pt x="2593090" y="3497346"/>
                    <a:pt x="2593302" y="3495169"/>
                  </a:cubicBezTo>
                  <a:lnTo>
                    <a:pt x="2589175" y="3480802"/>
                  </a:lnTo>
                  <a:lnTo>
                    <a:pt x="2594255" y="3479823"/>
                  </a:lnTo>
                  <a:close/>
                  <a:moveTo>
                    <a:pt x="2706015" y="3457564"/>
                  </a:moveTo>
                  <a:cubicBezTo>
                    <a:pt x="2706227" y="3462094"/>
                    <a:pt x="2706438" y="3466623"/>
                    <a:pt x="2706650" y="3471153"/>
                  </a:cubicBezTo>
                  <a:lnTo>
                    <a:pt x="2699030" y="3490747"/>
                  </a:lnTo>
                  <a:lnTo>
                    <a:pt x="2687917" y="3516346"/>
                  </a:lnTo>
                  <a:lnTo>
                    <a:pt x="2680297" y="3525827"/>
                  </a:lnTo>
                  <a:lnTo>
                    <a:pt x="2678075" y="3512237"/>
                  </a:lnTo>
                  <a:lnTo>
                    <a:pt x="2680297" y="3496436"/>
                  </a:lnTo>
                  <a:lnTo>
                    <a:pt x="2688552" y="3480634"/>
                  </a:lnTo>
                  <a:close/>
                  <a:moveTo>
                    <a:pt x="2475289" y="3449626"/>
                  </a:moveTo>
                  <a:lnTo>
                    <a:pt x="2478050" y="3458932"/>
                  </a:lnTo>
                  <a:lnTo>
                    <a:pt x="2477222" y="3468238"/>
                  </a:lnTo>
                  <a:lnTo>
                    <a:pt x="2471700" y="3476614"/>
                  </a:lnTo>
                  <a:lnTo>
                    <a:pt x="2471700" y="3466377"/>
                  </a:lnTo>
                  <a:close/>
                  <a:moveTo>
                    <a:pt x="967714" y="3435339"/>
                  </a:moveTo>
                  <a:lnTo>
                    <a:pt x="989940" y="3455054"/>
                  </a:lnTo>
                  <a:lnTo>
                    <a:pt x="985812" y="3462368"/>
                  </a:lnTo>
                  <a:lnTo>
                    <a:pt x="968032" y="3473180"/>
                  </a:lnTo>
                  <a:lnTo>
                    <a:pt x="962634" y="3489079"/>
                  </a:lnTo>
                  <a:lnTo>
                    <a:pt x="967080" y="3491305"/>
                  </a:lnTo>
                  <a:lnTo>
                    <a:pt x="958824" y="3496075"/>
                  </a:lnTo>
                  <a:cubicBezTo>
                    <a:pt x="959036" y="3502011"/>
                    <a:pt x="959247" y="3507947"/>
                    <a:pt x="959459" y="3513883"/>
                  </a:cubicBezTo>
                  <a:lnTo>
                    <a:pt x="958921" y="3514329"/>
                  </a:lnTo>
                  <a:lnTo>
                    <a:pt x="960134" y="3514827"/>
                  </a:lnTo>
                  <a:cubicBezTo>
                    <a:pt x="960095" y="3508757"/>
                    <a:pt x="960057" y="3502686"/>
                    <a:pt x="960018" y="3496616"/>
                  </a:cubicBezTo>
                  <a:lnTo>
                    <a:pt x="968262" y="3491854"/>
                  </a:lnTo>
                  <a:lnTo>
                    <a:pt x="983166" y="3482329"/>
                  </a:lnTo>
                  <a:lnTo>
                    <a:pt x="991410" y="3468359"/>
                  </a:lnTo>
                  <a:lnTo>
                    <a:pt x="995838" y="3472804"/>
                  </a:lnTo>
                  <a:lnTo>
                    <a:pt x="1009154" y="3465819"/>
                  </a:lnTo>
                  <a:lnTo>
                    <a:pt x="1019621" y="3457564"/>
                  </a:lnTo>
                  <a:lnTo>
                    <a:pt x="1064328" y="3458199"/>
                  </a:lnTo>
                  <a:lnTo>
                    <a:pt x="1077011" y="3466771"/>
                  </a:lnTo>
                  <a:lnTo>
                    <a:pt x="1089060" y="3499156"/>
                  </a:lnTo>
                  <a:lnTo>
                    <a:pt x="1101744" y="3523287"/>
                  </a:lnTo>
                  <a:lnTo>
                    <a:pt x="1111257" y="3532494"/>
                  </a:lnTo>
                  <a:lnTo>
                    <a:pt x="1110306" y="3537892"/>
                  </a:lnTo>
                  <a:lnTo>
                    <a:pt x="1099842" y="3546147"/>
                  </a:lnTo>
                  <a:lnTo>
                    <a:pt x="1088427" y="3560434"/>
                  </a:lnTo>
                  <a:lnTo>
                    <a:pt x="1092549" y="3570594"/>
                  </a:lnTo>
                  <a:lnTo>
                    <a:pt x="1097939" y="3561069"/>
                  </a:lnTo>
                  <a:lnTo>
                    <a:pt x="1113794" y="3549322"/>
                  </a:lnTo>
                  <a:lnTo>
                    <a:pt x="1125526" y="3549322"/>
                  </a:lnTo>
                  <a:lnTo>
                    <a:pt x="1138210" y="3559799"/>
                  </a:lnTo>
                  <a:lnTo>
                    <a:pt x="1135990" y="3569324"/>
                  </a:lnTo>
                  <a:lnTo>
                    <a:pt x="1141381" y="3587422"/>
                  </a:lnTo>
                  <a:lnTo>
                    <a:pt x="1135356" y="3594724"/>
                  </a:lnTo>
                  <a:lnTo>
                    <a:pt x="1125843" y="3590597"/>
                  </a:lnTo>
                  <a:lnTo>
                    <a:pt x="1123306" y="3571229"/>
                  </a:lnTo>
                  <a:lnTo>
                    <a:pt x="1117916" y="3574404"/>
                  </a:lnTo>
                  <a:lnTo>
                    <a:pt x="1120453" y="3597899"/>
                  </a:lnTo>
                  <a:lnTo>
                    <a:pt x="1129014" y="3601074"/>
                  </a:lnTo>
                  <a:lnTo>
                    <a:pt x="1126794" y="3611234"/>
                  </a:lnTo>
                  <a:lnTo>
                    <a:pt x="1120453" y="3622029"/>
                  </a:lnTo>
                  <a:lnTo>
                    <a:pt x="1102696" y="3624569"/>
                  </a:lnTo>
                  <a:lnTo>
                    <a:pt x="1099525" y="3629649"/>
                  </a:lnTo>
                  <a:lnTo>
                    <a:pt x="1099525" y="3643619"/>
                  </a:lnTo>
                  <a:lnTo>
                    <a:pt x="1098252" y="3643570"/>
                  </a:lnTo>
                  <a:lnTo>
                    <a:pt x="1091214" y="3650619"/>
                  </a:lnTo>
                  <a:lnTo>
                    <a:pt x="1084229" y="3656978"/>
                  </a:lnTo>
                  <a:lnTo>
                    <a:pt x="1075656" y="3662384"/>
                  </a:lnTo>
                  <a:lnTo>
                    <a:pt x="1075339" y="3663020"/>
                  </a:lnTo>
                  <a:lnTo>
                    <a:pt x="1075022" y="3663338"/>
                  </a:lnTo>
                  <a:lnTo>
                    <a:pt x="1074069" y="3663974"/>
                  </a:lnTo>
                  <a:lnTo>
                    <a:pt x="1073116" y="3664928"/>
                  </a:lnTo>
                  <a:lnTo>
                    <a:pt x="1071846" y="3664928"/>
                  </a:lnTo>
                  <a:lnTo>
                    <a:pt x="1069624" y="3664928"/>
                  </a:lnTo>
                  <a:lnTo>
                    <a:pt x="1067084" y="3664610"/>
                  </a:lnTo>
                  <a:lnTo>
                    <a:pt x="1062322" y="3663020"/>
                  </a:lnTo>
                  <a:lnTo>
                    <a:pt x="1058829" y="3661748"/>
                  </a:lnTo>
                  <a:lnTo>
                    <a:pt x="1056608" y="3660158"/>
                  </a:lnTo>
                  <a:lnTo>
                    <a:pt x="1053430" y="3671924"/>
                  </a:lnTo>
                  <a:lnTo>
                    <a:pt x="1058829" y="3705631"/>
                  </a:lnTo>
                  <a:lnTo>
                    <a:pt x="1075339" y="3726618"/>
                  </a:lnTo>
                  <a:lnTo>
                    <a:pt x="1065813" y="3745698"/>
                  </a:lnTo>
                  <a:lnTo>
                    <a:pt x="1071211" y="3771137"/>
                  </a:lnTo>
                  <a:lnTo>
                    <a:pt x="1085499" y="3832191"/>
                  </a:lnTo>
                  <a:lnTo>
                    <a:pt x="1076291" y="3856359"/>
                  </a:lnTo>
                  <a:lnTo>
                    <a:pt x="1058512" y="3904057"/>
                  </a:lnTo>
                  <a:lnTo>
                    <a:pt x="1054703" y="3919957"/>
                  </a:lnTo>
                  <a:lnTo>
                    <a:pt x="1045176" y="3919957"/>
                  </a:lnTo>
                  <a:lnTo>
                    <a:pt x="1047398" y="3927271"/>
                  </a:lnTo>
                  <a:lnTo>
                    <a:pt x="1061051" y="3946032"/>
                  </a:lnTo>
                  <a:lnTo>
                    <a:pt x="1047398" y="3948576"/>
                  </a:lnTo>
                  <a:lnTo>
                    <a:pt x="1026443" y="3943170"/>
                  </a:lnTo>
                  <a:lnTo>
                    <a:pt x="1005171" y="3951120"/>
                  </a:lnTo>
                  <a:lnTo>
                    <a:pt x="1001043" y="3935220"/>
                  </a:lnTo>
                  <a:lnTo>
                    <a:pt x="993433" y="3940308"/>
                  </a:lnTo>
                  <a:lnTo>
                    <a:pt x="987082" y="3954300"/>
                  </a:lnTo>
                  <a:lnTo>
                    <a:pt x="955649" y="3964157"/>
                  </a:lnTo>
                  <a:lnTo>
                    <a:pt x="934376" y="3975923"/>
                  </a:lnTo>
                  <a:lnTo>
                    <a:pt x="925169" y="3988643"/>
                  </a:lnTo>
                  <a:lnTo>
                    <a:pt x="913738" y="3985463"/>
                  </a:lnTo>
                  <a:lnTo>
                    <a:pt x="907071" y="3998182"/>
                  </a:lnTo>
                  <a:lnTo>
                    <a:pt x="893418" y="4000726"/>
                  </a:lnTo>
                  <a:lnTo>
                    <a:pt x="882940" y="4010266"/>
                  </a:lnTo>
                  <a:lnTo>
                    <a:pt x="873098" y="4001680"/>
                  </a:lnTo>
                  <a:lnTo>
                    <a:pt x="877543" y="3986735"/>
                  </a:lnTo>
                  <a:lnTo>
                    <a:pt x="869922" y="3993095"/>
                  </a:lnTo>
                  <a:lnTo>
                    <a:pt x="862620" y="3992459"/>
                  </a:lnTo>
                  <a:lnTo>
                    <a:pt x="859762" y="4004224"/>
                  </a:lnTo>
                  <a:lnTo>
                    <a:pt x="865795" y="4004860"/>
                  </a:lnTo>
                  <a:lnTo>
                    <a:pt x="864208" y="4013446"/>
                  </a:lnTo>
                  <a:lnTo>
                    <a:pt x="867382" y="4022986"/>
                  </a:lnTo>
                  <a:lnTo>
                    <a:pt x="849285" y="4022032"/>
                  </a:lnTo>
                  <a:lnTo>
                    <a:pt x="843888" y="4031571"/>
                  </a:lnTo>
                  <a:lnTo>
                    <a:pt x="832140" y="4031889"/>
                  </a:lnTo>
                  <a:lnTo>
                    <a:pt x="825155" y="4042383"/>
                  </a:lnTo>
                  <a:lnTo>
                    <a:pt x="813407" y="4045563"/>
                  </a:lnTo>
                  <a:lnTo>
                    <a:pt x="799754" y="4050015"/>
                  </a:lnTo>
                  <a:lnTo>
                    <a:pt x="769909" y="4045881"/>
                  </a:lnTo>
                  <a:lnTo>
                    <a:pt x="762607" y="4042701"/>
                  </a:lnTo>
                  <a:lnTo>
                    <a:pt x="756575" y="4048107"/>
                  </a:lnTo>
                  <a:lnTo>
                    <a:pt x="737526" y="4052877"/>
                  </a:lnTo>
                  <a:lnTo>
                    <a:pt x="737526" y="4045245"/>
                  </a:lnTo>
                  <a:lnTo>
                    <a:pt x="725779" y="4042065"/>
                  </a:lnTo>
                  <a:lnTo>
                    <a:pt x="735938" y="4033479"/>
                  </a:lnTo>
                  <a:lnTo>
                    <a:pt x="743558" y="4033479"/>
                  </a:lnTo>
                  <a:lnTo>
                    <a:pt x="764512" y="4022986"/>
                  </a:lnTo>
                  <a:lnTo>
                    <a:pt x="750860" y="4020760"/>
                  </a:lnTo>
                  <a:lnTo>
                    <a:pt x="758162" y="4013446"/>
                  </a:lnTo>
                  <a:lnTo>
                    <a:pt x="735938" y="4019806"/>
                  </a:lnTo>
                  <a:lnTo>
                    <a:pt x="724191" y="4021396"/>
                  </a:lnTo>
                  <a:lnTo>
                    <a:pt x="714667" y="4031889"/>
                  </a:lnTo>
                  <a:lnTo>
                    <a:pt x="704507" y="4040475"/>
                  </a:lnTo>
                  <a:lnTo>
                    <a:pt x="691809" y="4039203"/>
                  </a:lnTo>
                  <a:lnTo>
                    <a:pt x="707683" y="4032843"/>
                  </a:lnTo>
                  <a:lnTo>
                    <a:pt x="716889" y="4012810"/>
                  </a:lnTo>
                  <a:lnTo>
                    <a:pt x="739113" y="4005178"/>
                  </a:lnTo>
                  <a:lnTo>
                    <a:pt x="744193" y="4001044"/>
                  </a:lnTo>
                  <a:lnTo>
                    <a:pt x="733399" y="3994685"/>
                  </a:lnTo>
                  <a:lnTo>
                    <a:pt x="710540" y="4005178"/>
                  </a:lnTo>
                  <a:lnTo>
                    <a:pt x="703238" y="4010584"/>
                  </a:lnTo>
                  <a:lnTo>
                    <a:pt x="693396" y="3999136"/>
                  </a:lnTo>
                  <a:lnTo>
                    <a:pt x="673394" y="4000408"/>
                  </a:lnTo>
                  <a:lnTo>
                    <a:pt x="686093" y="3986417"/>
                  </a:lnTo>
                  <a:lnTo>
                    <a:pt x="703873" y="3973697"/>
                  </a:lnTo>
                  <a:lnTo>
                    <a:pt x="712444" y="3970517"/>
                  </a:lnTo>
                  <a:lnTo>
                    <a:pt x="728319" y="3965111"/>
                  </a:lnTo>
                  <a:lnTo>
                    <a:pt x="726097" y="3960978"/>
                  </a:lnTo>
                  <a:lnTo>
                    <a:pt x="713397" y="3960978"/>
                  </a:lnTo>
                  <a:lnTo>
                    <a:pt x="697523" y="3959388"/>
                  </a:lnTo>
                  <a:lnTo>
                    <a:pt x="671807" y="3958116"/>
                  </a:lnTo>
                  <a:lnTo>
                    <a:pt x="666727" y="3950166"/>
                  </a:lnTo>
                  <a:lnTo>
                    <a:pt x="671489" y="3936174"/>
                  </a:lnTo>
                  <a:lnTo>
                    <a:pt x="679109" y="3935220"/>
                  </a:lnTo>
                  <a:lnTo>
                    <a:pt x="702286" y="3929496"/>
                  </a:lnTo>
                  <a:lnTo>
                    <a:pt x="695936" y="3944442"/>
                  </a:lnTo>
                  <a:lnTo>
                    <a:pt x="708635" y="3933630"/>
                  </a:lnTo>
                  <a:lnTo>
                    <a:pt x="714032" y="3941898"/>
                  </a:lnTo>
                  <a:lnTo>
                    <a:pt x="723556" y="3945078"/>
                  </a:lnTo>
                  <a:lnTo>
                    <a:pt x="744828" y="3944124"/>
                  </a:lnTo>
                  <a:lnTo>
                    <a:pt x="729906" y="3937764"/>
                  </a:lnTo>
                  <a:lnTo>
                    <a:pt x="721335" y="3924091"/>
                  </a:lnTo>
                  <a:lnTo>
                    <a:pt x="735938" y="3917413"/>
                  </a:lnTo>
                  <a:lnTo>
                    <a:pt x="738161" y="3899605"/>
                  </a:lnTo>
                  <a:lnTo>
                    <a:pt x="748638" y="3896425"/>
                  </a:lnTo>
                  <a:lnTo>
                    <a:pt x="772766" y="3895153"/>
                  </a:lnTo>
                  <a:lnTo>
                    <a:pt x="801341" y="3884024"/>
                  </a:lnTo>
                  <a:lnTo>
                    <a:pt x="818487" y="3880844"/>
                  </a:lnTo>
                  <a:lnTo>
                    <a:pt x="842936" y="3884978"/>
                  </a:lnTo>
                  <a:lnTo>
                    <a:pt x="838491" y="3879890"/>
                  </a:lnTo>
                  <a:lnTo>
                    <a:pt x="818487" y="3875756"/>
                  </a:lnTo>
                  <a:lnTo>
                    <a:pt x="806739" y="3872576"/>
                  </a:lnTo>
                  <a:lnTo>
                    <a:pt x="809597" y="3861128"/>
                  </a:lnTo>
                  <a:lnTo>
                    <a:pt x="815947" y="3846183"/>
                  </a:lnTo>
                  <a:lnTo>
                    <a:pt x="805469" y="3851589"/>
                  </a:lnTo>
                  <a:lnTo>
                    <a:pt x="790863" y="3871622"/>
                  </a:lnTo>
                  <a:lnTo>
                    <a:pt x="780068" y="3876074"/>
                  </a:lnTo>
                  <a:lnTo>
                    <a:pt x="761019" y="3880526"/>
                  </a:lnTo>
                  <a:lnTo>
                    <a:pt x="753717" y="3881798"/>
                  </a:lnTo>
                  <a:lnTo>
                    <a:pt x="755940" y="3886568"/>
                  </a:lnTo>
                  <a:lnTo>
                    <a:pt x="738161" y="3886886"/>
                  </a:lnTo>
                  <a:lnTo>
                    <a:pt x="719112" y="3895471"/>
                  </a:lnTo>
                  <a:lnTo>
                    <a:pt x="715937" y="3888476"/>
                  </a:lnTo>
                  <a:lnTo>
                    <a:pt x="752765" y="3870032"/>
                  </a:lnTo>
                  <a:lnTo>
                    <a:pt x="760702" y="3848727"/>
                  </a:lnTo>
                  <a:lnTo>
                    <a:pt x="776576" y="3837915"/>
                  </a:lnTo>
                  <a:lnTo>
                    <a:pt x="774672" y="3832827"/>
                  </a:lnTo>
                  <a:lnTo>
                    <a:pt x="762925" y="3833781"/>
                  </a:lnTo>
                  <a:lnTo>
                    <a:pt x="774037" y="3807706"/>
                  </a:lnTo>
                  <a:lnTo>
                    <a:pt x="792133" y="3795622"/>
                  </a:lnTo>
                  <a:lnTo>
                    <a:pt x="816582" y="3799756"/>
                  </a:lnTo>
                  <a:lnTo>
                    <a:pt x="808962" y="3783857"/>
                  </a:lnTo>
                  <a:lnTo>
                    <a:pt x="810867" y="3772091"/>
                  </a:lnTo>
                  <a:lnTo>
                    <a:pt x="796261" y="3781949"/>
                  </a:lnTo>
                  <a:lnTo>
                    <a:pt x="754035" y="3782585"/>
                  </a:lnTo>
                  <a:lnTo>
                    <a:pt x="746733" y="3776225"/>
                  </a:lnTo>
                  <a:cubicBezTo>
                    <a:pt x="746521" y="3770819"/>
                    <a:pt x="746310" y="3765413"/>
                    <a:pt x="746098" y="3760007"/>
                  </a:cubicBezTo>
                  <a:lnTo>
                    <a:pt x="733716" y="3772727"/>
                  </a:lnTo>
                  <a:lnTo>
                    <a:pt x="725462" y="3773363"/>
                  </a:lnTo>
                  <a:lnTo>
                    <a:pt x="722922" y="3762551"/>
                  </a:lnTo>
                  <a:lnTo>
                    <a:pt x="708317" y="3761597"/>
                  </a:lnTo>
                  <a:lnTo>
                    <a:pt x="703873" y="3755238"/>
                  </a:lnTo>
                  <a:lnTo>
                    <a:pt x="689903" y="3743790"/>
                  </a:lnTo>
                  <a:lnTo>
                    <a:pt x="702603" y="3727890"/>
                  </a:lnTo>
                  <a:lnTo>
                    <a:pt x="717207" y="3722484"/>
                  </a:lnTo>
                  <a:lnTo>
                    <a:pt x="723556" y="3704359"/>
                  </a:lnTo>
                  <a:lnTo>
                    <a:pt x="752130" y="3696727"/>
                  </a:lnTo>
                  <a:lnTo>
                    <a:pt x="745463" y="3691639"/>
                  </a:lnTo>
                  <a:cubicBezTo>
                    <a:pt x="745146" y="3688459"/>
                    <a:pt x="744828" y="3685280"/>
                    <a:pt x="744511" y="3682100"/>
                  </a:cubicBezTo>
                  <a:lnTo>
                    <a:pt x="727366" y="3684326"/>
                  </a:lnTo>
                  <a:lnTo>
                    <a:pt x="719429" y="3690685"/>
                  </a:lnTo>
                  <a:lnTo>
                    <a:pt x="711492" y="3679238"/>
                  </a:lnTo>
                  <a:lnTo>
                    <a:pt x="713137" y="3667467"/>
                  </a:lnTo>
                  <a:lnTo>
                    <a:pt x="709077" y="3678226"/>
                  </a:lnTo>
                  <a:lnTo>
                    <a:pt x="687363" y="3666796"/>
                  </a:lnTo>
                  <a:lnTo>
                    <a:pt x="708146" y="3662351"/>
                  </a:lnTo>
                  <a:lnTo>
                    <a:pt x="713618" y="3664031"/>
                  </a:lnTo>
                  <a:cubicBezTo>
                    <a:pt x="713650" y="3663800"/>
                    <a:pt x="713683" y="3663569"/>
                    <a:pt x="713715" y="3663338"/>
                  </a:cubicBezTo>
                  <a:lnTo>
                    <a:pt x="731811" y="3667790"/>
                  </a:lnTo>
                  <a:lnTo>
                    <a:pt x="728637" y="3656978"/>
                  </a:lnTo>
                  <a:lnTo>
                    <a:pt x="717842" y="3653798"/>
                  </a:lnTo>
                  <a:lnTo>
                    <a:pt x="713397" y="3637263"/>
                  </a:lnTo>
                  <a:lnTo>
                    <a:pt x="731493" y="3629313"/>
                  </a:lnTo>
                  <a:lnTo>
                    <a:pt x="734351" y="3608644"/>
                  </a:lnTo>
                  <a:lnTo>
                    <a:pt x="756575" y="3612460"/>
                  </a:lnTo>
                  <a:lnTo>
                    <a:pt x="769274" y="3610234"/>
                  </a:lnTo>
                  <a:lnTo>
                    <a:pt x="781974" y="3619456"/>
                  </a:lnTo>
                  <a:lnTo>
                    <a:pt x="783244" y="3628995"/>
                  </a:lnTo>
                  <a:lnTo>
                    <a:pt x="797214" y="3634401"/>
                  </a:lnTo>
                  <a:lnTo>
                    <a:pt x="792451" y="3621681"/>
                  </a:lnTo>
                  <a:lnTo>
                    <a:pt x="805469" y="3610870"/>
                  </a:lnTo>
                  <a:lnTo>
                    <a:pt x="823250" y="3618184"/>
                  </a:lnTo>
                  <a:lnTo>
                    <a:pt x="839443" y="3627723"/>
                  </a:lnTo>
                  <a:lnTo>
                    <a:pt x="845792" y="3628359"/>
                  </a:lnTo>
                  <a:lnTo>
                    <a:pt x="846428" y="3609598"/>
                  </a:lnTo>
                  <a:lnTo>
                    <a:pt x="837855" y="3592426"/>
                  </a:lnTo>
                  <a:lnTo>
                    <a:pt x="850555" y="3578753"/>
                  </a:lnTo>
                  <a:lnTo>
                    <a:pt x="867382" y="3578753"/>
                  </a:lnTo>
                  <a:lnTo>
                    <a:pt x="877860" y="3557447"/>
                  </a:lnTo>
                  <a:lnTo>
                    <a:pt x="861985" y="3554267"/>
                  </a:lnTo>
                  <a:lnTo>
                    <a:pt x="841666" y="3559991"/>
                  </a:lnTo>
                  <a:lnTo>
                    <a:pt x="823567" y="3549180"/>
                  </a:lnTo>
                  <a:lnTo>
                    <a:pt x="830235" y="3539004"/>
                  </a:lnTo>
                  <a:lnTo>
                    <a:pt x="840396" y="3528192"/>
                  </a:lnTo>
                  <a:lnTo>
                    <a:pt x="862620" y="3519606"/>
                  </a:lnTo>
                  <a:lnTo>
                    <a:pt x="858492" y="3510067"/>
                  </a:lnTo>
                  <a:lnTo>
                    <a:pt x="855318" y="3497665"/>
                  </a:lnTo>
                  <a:lnTo>
                    <a:pt x="870875" y="3480494"/>
                  </a:lnTo>
                  <a:lnTo>
                    <a:pt x="886750" y="3474770"/>
                  </a:lnTo>
                  <a:lnTo>
                    <a:pt x="892783" y="3461096"/>
                  </a:lnTo>
                  <a:lnTo>
                    <a:pt x="911833" y="3464276"/>
                  </a:lnTo>
                  <a:lnTo>
                    <a:pt x="908658" y="3456962"/>
                  </a:lnTo>
                  <a:lnTo>
                    <a:pt x="924533" y="3451556"/>
                  </a:lnTo>
                  <a:lnTo>
                    <a:pt x="941679" y="3470318"/>
                  </a:lnTo>
                  <a:lnTo>
                    <a:pt x="931201" y="3495757"/>
                  </a:lnTo>
                  <a:lnTo>
                    <a:pt x="943901" y="3496393"/>
                  </a:lnTo>
                  <a:lnTo>
                    <a:pt x="952157" y="3479858"/>
                  </a:lnTo>
                  <a:lnTo>
                    <a:pt x="948029" y="3453464"/>
                  </a:lnTo>
                  <a:lnTo>
                    <a:pt x="961364" y="3453464"/>
                  </a:lnTo>
                  <a:close/>
                  <a:moveTo>
                    <a:pt x="3068524" y="3432164"/>
                  </a:moveTo>
                  <a:lnTo>
                    <a:pt x="3099111" y="3458846"/>
                  </a:lnTo>
                  <a:lnTo>
                    <a:pt x="3103526" y="3464378"/>
                  </a:lnTo>
                  <a:lnTo>
                    <a:pt x="3097535" y="3484552"/>
                  </a:lnTo>
                  <a:lnTo>
                    <a:pt x="3057488" y="3462425"/>
                  </a:lnTo>
                  <a:lnTo>
                    <a:pt x="3059065" y="3441926"/>
                  </a:lnTo>
                  <a:close/>
                  <a:moveTo>
                    <a:pt x="2463763" y="3408351"/>
                  </a:moveTo>
                  <a:lnTo>
                    <a:pt x="2474876" y="3421051"/>
                  </a:lnTo>
                  <a:lnTo>
                    <a:pt x="2466303" y="3420165"/>
                  </a:lnTo>
                  <a:lnTo>
                    <a:pt x="2454238" y="3410123"/>
                  </a:lnTo>
                  <a:close/>
                  <a:moveTo>
                    <a:pt x="2674737" y="3390889"/>
                  </a:moveTo>
                  <a:lnTo>
                    <a:pt x="2681250" y="3409169"/>
                  </a:lnTo>
                  <a:lnTo>
                    <a:pt x="2674086" y="3422639"/>
                  </a:lnTo>
                  <a:lnTo>
                    <a:pt x="2668550" y="3409169"/>
                  </a:lnTo>
                  <a:lnTo>
                    <a:pt x="2669201" y="3392172"/>
                  </a:lnTo>
                  <a:close/>
                  <a:moveTo>
                    <a:pt x="2629274" y="3381364"/>
                  </a:moveTo>
                  <a:lnTo>
                    <a:pt x="2653567" y="3390766"/>
                  </a:lnTo>
                  <a:lnTo>
                    <a:pt x="2656722" y="3399854"/>
                  </a:lnTo>
                  <a:lnTo>
                    <a:pt x="2660193" y="3406122"/>
                  </a:lnTo>
                  <a:lnTo>
                    <a:pt x="2664610" y="3411449"/>
                  </a:lnTo>
                  <a:lnTo>
                    <a:pt x="2668711" y="3422732"/>
                  </a:lnTo>
                  <a:lnTo>
                    <a:pt x="2689849" y="3430880"/>
                  </a:lnTo>
                  <a:lnTo>
                    <a:pt x="2693951" y="3446236"/>
                  </a:lnTo>
                  <a:lnTo>
                    <a:pt x="2687956" y="3460025"/>
                  </a:lnTo>
                  <a:lnTo>
                    <a:pt x="2677545" y="3468173"/>
                  </a:lnTo>
                  <a:lnTo>
                    <a:pt x="2660508" y="3478202"/>
                  </a:lnTo>
                  <a:lnTo>
                    <a:pt x="2640001" y="3476008"/>
                  </a:lnTo>
                  <a:lnTo>
                    <a:pt x="2627065" y="3461592"/>
                  </a:lnTo>
                  <a:lnTo>
                    <a:pt x="2634322" y="3455324"/>
                  </a:lnTo>
                  <a:lnTo>
                    <a:pt x="2622648" y="3453131"/>
                  </a:lnTo>
                  <a:lnTo>
                    <a:pt x="2620440" y="3436834"/>
                  </a:lnTo>
                  <a:lnTo>
                    <a:pt x="2603718" y="3425239"/>
                  </a:lnTo>
                  <a:lnTo>
                    <a:pt x="2593938" y="3412076"/>
                  </a:lnTo>
                  <a:lnTo>
                    <a:pt x="2595831" y="3394213"/>
                  </a:lnTo>
                  <a:lnTo>
                    <a:pt x="2608766" y="3400481"/>
                  </a:lnTo>
                  <a:lnTo>
                    <a:pt x="2620124" y="3397033"/>
                  </a:lnTo>
                  <a:close/>
                  <a:moveTo>
                    <a:pt x="1157482" y="3378189"/>
                  </a:moveTo>
                  <a:lnTo>
                    <a:pt x="1165647" y="3378189"/>
                  </a:lnTo>
                  <a:lnTo>
                    <a:pt x="1168671" y="3387857"/>
                  </a:lnTo>
                  <a:lnTo>
                    <a:pt x="1174719" y="3404938"/>
                  </a:lnTo>
                  <a:lnTo>
                    <a:pt x="1171090" y="3417829"/>
                  </a:lnTo>
                  <a:lnTo>
                    <a:pt x="1165949" y="3421052"/>
                  </a:lnTo>
                  <a:lnTo>
                    <a:pt x="1153854" y="3413639"/>
                  </a:lnTo>
                  <a:lnTo>
                    <a:pt x="1149318" y="3400748"/>
                  </a:lnTo>
                  <a:lnTo>
                    <a:pt x="1151435" y="3387857"/>
                  </a:lnTo>
                  <a:close/>
                  <a:moveTo>
                    <a:pt x="1072072" y="3340094"/>
                  </a:moveTo>
                  <a:lnTo>
                    <a:pt x="1080383" y="3351711"/>
                  </a:lnTo>
                  <a:lnTo>
                    <a:pt x="1080383" y="3364272"/>
                  </a:lnTo>
                  <a:lnTo>
                    <a:pt x="1085817" y="3378398"/>
                  </a:lnTo>
                  <a:lnTo>
                    <a:pt x="1073351" y="3387819"/>
                  </a:lnTo>
                  <a:lnTo>
                    <a:pt x="1067917" y="3397239"/>
                  </a:lnTo>
                  <a:lnTo>
                    <a:pt x="1057373" y="3394727"/>
                  </a:lnTo>
                  <a:lnTo>
                    <a:pt x="1055132" y="3384992"/>
                  </a:lnTo>
                  <a:lnTo>
                    <a:pt x="1061206" y="3368354"/>
                  </a:lnTo>
                  <a:lnTo>
                    <a:pt x="1051616" y="3368354"/>
                  </a:lnTo>
                  <a:lnTo>
                    <a:pt x="1043305" y="3377770"/>
                  </a:lnTo>
                  <a:lnTo>
                    <a:pt x="1039151" y="3384050"/>
                  </a:lnTo>
                  <a:lnTo>
                    <a:pt x="1038191" y="3371807"/>
                  </a:lnTo>
                  <a:lnTo>
                    <a:pt x="1047461" y="3350769"/>
                  </a:lnTo>
                  <a:lnTo>
                    <a:pt x="1055772" y="3356735"/>
                  </a:lnTo>
                  <a:lnTo>
                    <a:pt x="1062484" y="3348571"/>
                  </a:lnTo>
                  <a:close/>
                  <a:moveTo>
                    <a:pt x="2665169" y="3319452"/>
                  </a:moveTo>
                  <a:lnTo>
                    <a:pt x="2676488" y="3339638"/>
                  </a:lnTo>
                  <a:lnTo>
                    <a:pt x="2670990" y="3354377"/>
                  </a:lnTo>
                  <a:lnTo>
                    <a:pt x="2659025" y="3347008"/>
                  </a:lnTo>
                  <a:lnTo>
                    <a:pt x="2670990" y="3338356"/>
                  </a:lnTo>
                  <a:close/>
                  <a:moveTo>
                    <a:pt x="1084228" y="3309929"/>
                  </a:moveTo>
                  <a:lnTo>
                    <a:pt x="1082061" y="3317834"/>
                  </a:lnTo>
                  <a:lnTo>
                    <a:pt x="1071529" y="3324217"/>
                  </a:lnTo>
                  <a:lnTo>
                    <a:pt x="1074936" y="3316010"/>
                  </a:lnTo>
                  <a:close/>
                  <a:moveTo>
                    <a:pt x="1113472" y="3303579"/>
                  </a:moveTo>
                  <a:lnTo>
                    <a:pt x="1114392" y="3311286"/>
                  </a:lnTo>
                  <a:lnTo>
                    <a:pt x="1103653" y="3330557"/>
                  </a:lnTo>
                  <a:lnTo>
                    <a:pt x="1101505" y="3345010"/>
                  </a:lnTo>
                  <a:lnTo>
                    <a:pt x="1089538" y="3359143"/>
                  </a:lnTo>
                  <a:lnTo>
                    <a:pt x="1082481" y="3355288"/>
                  </a:lnTo>
                  <a:lnTo>
                    <a:pt x="1083095" y="3352398"/>
                  </a:lnTo>
                  <a:lnTo>
                    <a:pt x="1077879" y="3344048"/>
                  </a:lnTo>
                  <a:lnTo>
                    <a:pt x="1094448" y="3331521"/>
                  </a:lnTo>
                  <a:lnTo>
                    <a:pt x="1089232" y="3330557"/>
                  </a:lnTo>
                  <a:lnTo>
                    <a:pt x="1102425" y="3314499"/>
                  </a:lnTo>
                  <a:close/>
                  <a:moveTo>
                    <a:pt x="2832915" y="3290876"/>
                  </a:moveTo>
                  <a:lnTo>
                    <a:pt x="2848659" y="3298814"/>
                  </a:lnTo>
                  <a:lnTo>
                    <a:pt x="2852437" y="3323262"/>
                  </a:lnTo>
                  <a:lnTo>
                    <a:pt x="2858735" y="3340090"/>
                  </a:lnTo>
                  <a:lnTo>
                    <a:pt x="2859050" y="3355965"/>
                  </a:lnTo>
                  <a:lnTo>
                    <a:pt x="2825673" y="3386761"/>
                  </a:lnTo>
                  <a:lnTo>
                    <a:pt x="2826618" y="3404859"/>
                  </a:lnTo>
                  <a:lnTo>
                    <a:pt x="2846770" y="3426766"/>
                  </a:lnTo>
                  <a:lnTo>
                    <a:pt x="2831341" y="3449944"/>
                  </a:lnTo>
                  <a:lnTo>
                    <a:pt x="2814337" y="3447721"/>
                  </a:lnTo>
                  <a:lnTo>
                    <a:pt x="2814652" y="3457564"/>
                  </a:lnTo>
                  <a:lnTo>
                    <a:pt x="2807095" y="3449944"/>
                  </a:lnTo>
                  <a:lnTo>
                    <a:pt x="2805206" y="3460739"/>
                  </a:lnTo>
                  <a:lnTo>
                    <a:pt x="2820005" y="3480741"/>
                  </a:lnTo>
                  <a:lnTo>
                    <a:pt x="2804261" y="3482964"/>
                  </a:lnTo>
                  <a:lnTo>
                    <a:pt x="2793871" y="3473439"/>
                  </a:lnTo>
                  <a:lnTo>
                    <a:pt x="2782220" y="3471534"/>
                  </a:lnTo>
                  <a:lnTo>
                    <a:pt x="2775923" y="3459786"/>
                  </a:lnTo>
                  <a:lnTo>
                    <a:pt x="2790722" y="3456611"/>
                  </a:lnTo>
                  <a:lnTo>
                    <a:pt x="2777497" y="3440736"/>
                  </a:lnTo>
                  <a:lnTo>
                    <a:pt x="2776237" y="3442641"/>
                  </a:lnTo>
                  <a:lnTo>
                    <a:pt x="2772774" y="3445816"/>
                  </a:lnTo>
                  <a:lnTo>
                    <a:pt x="2770570" y="3447086"/>
                  </a:lnTo>
                  <a:lnTo>
                    <a:pt x="2768366" y="3448674"/>
                  </a:lnTo>
                  <a:lnTo>
                    <a:pt x="2766791" y="3449309"/>
                  </a:lnTo>
                  <a:lnTo>
                    <a:pt x="2766161" y="3449626"/>
                  </a:lnTo>
                  <a:lnTo>
                    <a:pt x="2765217" y="3449626"/>
                  </a:lnTo>
                  <a:lnTo>
                    <a:pt x="2761438" y="3447721"/>
                  </a:lnTo>
                  <a:lnTo>
                    <a:pt x="2756400" y="3445499"/>
                  </a:lnTo>
                  <a:lnTo>
                    <a:pt x="2750733" y="3442324"/>
                  </a:lnTo>
                  <a:lnTo>
                    <a:pt x="2739082" y="3445499"/>
                  </a:lnTo>
                  <a:lnTo>
                    <a:pt x="2730580" y="3434069"/>
                  </a:lnTo>
                  <a:lnTo>
                    <a:pt x="2726172" y="3419146"/>
                  </a:lnTo>
                  <a:lnTo>
                    <a:pt x="2732470" y="3410574"/>
                  </a:lnTo>
                  <a:lnTo>
                    <a:pt x="2721764" y="3395016"/>
                  </a:lnTo>
                  <a:lnTo>
                    <a:pt x="2728691" y="3382316"/>
                  </a:lnTo>
                  <a:lnTo>
                    <a:pt x="2706650" y="3359457"/>
                  </a:lnTo>
                  <a:lnTo>
                    <a:pt x="2712003" y="3352155"/>
                  </a:lnTo>
                  <a:lnTo>
                    <a:pt x="2742546" y="3359140"/>
                  </a:lnTo>
                  <a:lnTo>
                    <a:pt x="2751677" y="3348344"/>
                  </a:lnTo>
                  <a:lnTo>
                    <a:pt x="2760179" y="3334692"/>
                  </a:lnTo>
                  <a:lnTo>
                    <a:pt x="2739082" y="3323262"/>
                  </a:lnTo>
                  <a:lnTo>
                    <a:pt x="2739082" y="3315959"/>
                  </a:lnTo>
                  <a:lnTo>
                    <a:pt x="2755771" y="3325166"/>
                  </a:lnTo>
                  <a:lnTo>
                    <a:pt x="2785054" y="3317547"/>
                  </a:lnTo>
                  <a:lnTo>
                    <a:pt x="2767421" y="3335644"/>
                  </a:lnTo>
                  <a:lnTo>
                    <a:pt x="2773718" y="3341677"/>
                  </a:lnTo>
                  <a:lnTo>
                    <a:pt x="2771514" y="3351202"/>
                  </a:lnTo>
                  <a:lnTo>
                    <a:pt x="2790722" y="3363903"/>
                  </a:lnTo>
                  <a:lnTo>
                    <a:pt x="2795760" y="3341677"/>
                  </a:lnTo>
                  <a:lnTo>
                    <a:pt x="2802057" y="3337549"/>
                  </a:lnTo>
                  <a:lnTo>
                    <a:pt x="2811504" y="3346757"/>
                  </a:lnTo>
                  <a:lnTo>
                    <a:pt x="2811189" y="3334374"/>
                  </a:lnTo>
                  <a:lnTo>
                    <a:pt x="2803002" y="3321674"/>
                  </a:lnTo>
                  <a:close/>
                  <a:moveTo>
                    <a:pt x="1020731" y="3233728"/>
                  </a:moveTo>
                  <a:lnTo>
                    <a:pt x="1016076" y="3241030"/>
                  </a:lnTo>
                  <a:lnTo>
                    <a:pt x="1012090" y="3246428"/>
                  </a:lnTo>
                  <a:lnTo>
                    <a:pt x="1006440" y="3243253"/>
                  </a:lnTo>
                  <a:lnTo>
                    <a:pt x="1012755" y="3234680"/>
                  </a:lnTo>
                  <a:close/>
                  <a:moveTo>
                    <a:pt x="1074260" y="3214677"/>
                  </a:moveTo>
                  <a:lnTo>
                    <a:pt x="1089658" y="3239024"/>
                  </a:lnTo>
                  <a:lnTo>
                    <a:pt x="1106981" y="3246073"/>
                  </a:lnTo>
                  <a:lnTo>
                    <a:pt x="1103774" y="3257926"/>
                  </a:lnTo>
                  <a:lnTo>
                    <a:pt x="1117568" y="3267537"/>
                  </a:lnTo>
                  <a:lnTo>
                    <a:pt x="1101849" y="3281632"/>
                  </a:lnTo>
                  <a:lnTo>
                    <a:pt x="1099603" y="3275225"/>
                  </a:lnTo>
                  <a:lnTo>
                    <a:pt x="1084526" y="3280350"/>
                  </a:lnTo>
                  <a:lnTo>
                    <a:pt x="1077147" y="3285797"/>
                  </a:lnTo>
                  <a:lnTo>
                    <a:pt x="1063353" y="3286117"/>
                  </a:lnTo>
                  <a:lnTo>
                    <a:pt x="1055655" y="3277467"/>
                  </a:lnTo>
                  <a:lnTo>
                    <a:pt x="1067523" y="3266897"/>
                  </a:lnTo>
                  <a:lnTo>
                    <a:pt x="1082601" y="3267856"/>
                  </a:lnTo>
                  <a:lnTo>
                    <a:pt x="1082280" y="3262730"/>
                  </a:lnTo>
                  <a:lnTo>
                    <a:pt x="1070732" y="3261449"/>
                  </a:lnTo>
                  <a:lnTo>
                    <a:pt x="1073618" y="3254081"/>
                  </a:lnTo>
                  <a:lnTo>
                    <a:pt x="1082280" y="3253121"/>
                  </a:lnTo>
                  <a:lnTo>
                    <a:pt x="1087412" y="3242227"/>
                  </a:lnTo>
                  <a:lnTo>
                    <a:pt x="1073618" y="3243190"/>
                  </a:lnTo>
                  <a:lnTo>
                    <a:pt x="1059505" y="3236141"/>
                  </a:lnTo>
                  <a:lnTo>
                    <a:pt x="1056296" y="3224288"/>
                  </a:lnTo>
                  <a:lnTo>
                    <a:pt x="1068165" y="3226530"/>
                  </a:lnTo>
                  <a:lnTo>
                    <a:pt x="1064636" y="3217881"/>
                  </a:lnTo>
                  <a:close/>
                  <a:moveTo>
                    <a:pt x="1036556" y="3211501"/>
                  </a:moveTo>
                  <a:lnTo>
                    <a:pt x="1042954" y="3212454"/>
                  </a:lnTo>
                  <a:lnTo>
                    <a:pt x="1032178" y="3225472"/>
                  </a:lnTo>
                  <a:lnTo>
                    <a:pt x="1020731" y="3227377"/>
                  </a:lnTo>
                  <a:lnTo>
                    <a:pt x="1025442" y="3219122"/>
                  </a:lnTo>
                  <a:close/>
                  <a:moveTo>
                    <a:pt x="1065497" y="3170226"/>
                  </a:moveTo>
                  <a:lnTo>
                    <a:pt x="1066766" y="3176576"/>
                  </a:lnTo>
                  <a:lnTo>
                    <a:pt x="1060416" y="3174354"/>
                  </a:lnTo>
                  <a:close/>
                  <a:moveTo>
                    <a:pt x="2496621" y="3159114"/>
                  </a:moveTo>
                  <a:lnTo>
                    <a:pt x="2512976" y="3161291"/>
                  </a:lnTo>
                  <a:lnTo>
                    <a:pt x="2507000" y="3179948"/>
                  </a:lnTo>
                  <a:lnTo>
                    <a:pt x="2488130" y="3189277"/>
                  </a:lnTo>
                  <a:lnTo>
                    <a:pt x="2479638" y="3174662"/>
                  </a:lnTo>
                  <a:lnTo>
                    <a:pt x="2481839" y="3166888"/>
                  </a:lnTo>
                  <a:lnTo>
                    <a:pt x="2494420" y="3169687"/>
                  </a:lnTo>
                  <a:close/>
                  <a:moveTo>
                    <a:pt x="949493" y="3151177"/>
                  </a:moveTo>
                  <a:lnTo>
                    <a:pt x="957238" y="3156257"/>
                  </a:lnTo>
                  <a:lnTo>
                    <a:pt x="946125" y="3170226"/>
                  </a:lnTo>
                  <a:close/>
                  <a:moveTo>
                    <a:pt x="1053951" y="3149590"/>
                  </a:moveTo>
                  <a:lnTo>
                    <a:pt x="1060416" y="3156763"/>
                  </a:lnTo>
                  <a:lnTo>
                    <a:pt x="1060416" y="3162999"/>
                  </a:lnTo>
                  <a:lnTo>
                    <a:pt x="1052656" y="3167053"/>
                  </a:lnTo>
                  <a:lnTo>
                    <a:pt x="1043924" y="3161127"/>
                  </a:lnTo>
                  <a:lnTo>
                    <a:pt x="1042953" y="3151773"/>
                  </a:lnTo>
                  <a:close/>
                  <a:moveTo>
                    <a:pt x="957696" y="3089266"/>
                  </a:moveTo>
                  <a:lnTo>
                    <a:pt x="969937" y="3097932"/>
                  </a:lnTo>
                  <a:lnTo>
                    <a:pt x="966877" y="3107561"/>
                  </a:lnTo>
                  <a:lnTo>
                    <a:pt x="958002" y="3112696"/>
                  </a:lnTo>
                  <a:lnTo>
                    <a:pt x="965041" y="3133881"/>
                  </a:lnTo>
                  <a:lnTo>
                    <a:pt x="960144" y="3148003"/>
                  </a:lnTo>
                  <a:lnTo>
                    <a:pt x="950657" y="3139337"/>
                  </a:lnTo>
                  <a:lnTo>
                    <a:pt x="946679" y="3129066"/>
                  </a:lnTo>
                  <a:lnTo>
                    <a:pt x="944536" y="3110771"/>
                  </a:lnTo>
                  <a:lnTo>
                    <a:pt x="945148" y="3090550"/>
                  </a:lnTo>
                  <a:close/>
                  <a:moveTo>
                    <a:pt x="2717252" y="3084501"/>
                  </a:moveTo>
                  <a:lnTo>
                    <a:pt x="2722526" y="3100947"/>
                  </a:lnTo>
                  <a:lnTo>
                    <a:pt x="2711048" y="3096433"/>
                  </a:lnTo>
                  <a:lnTo>
                    <a:pt x="2700501" y="3105139"/>
                  </a:lnTo>
                  <a:lnTo>
                    <a:pt x="2695538" y="3099658"/>
                  </a:lnTo>
                  <a:lnTo>
                    <a:pt x="2702673" y="3089016"/>
                  </a:lnTo>
                  <a:close/>
                  <a:moveTo>
                    <a:pt x="1081056" y="3082917"/>
                  </a:moveTo>
                  <a:lnTo>
                    <a:pt x="1085552" y="3084822"/>
                  </a:lnTo>
                  <a:lnTo>
                    <a:pt x="1087404" y="3093394"/>
                  </a:lnTo>
                  <a:lnTo>
                    <a:pt x="1083700" y="3105141"/>
                  </a:lnTo>
                  <a:lnTo>
                    <a:pt x="1081056" y="3095617"/>
                  </a:lnTo>
                  <a:close/>
                  <a:moveTo>
                    <a:pt x="3278151" y="3081329"/>
                  </a:moveTo>
                  <a:lnTo>
                    <a:pt x="3281326" y="3085759"/>
                  </a:lnTo>
                  <a:lnTo>
                    <a:pt x="3275928" y="3099048"/>
                  </a:lnTo>
                  <a:lnTo>
                    <a:pt x="3272118" y="3137019"/>
                  </a:lnTo>
                  <a:lnTo>
                    <a:pt x="3272436" y="3161067"/>
                  </a:lnTo>
                  <a:lnTo>
                    <a:pt x="3256561" y="3174673"/>
                  </a:lnTo>
                  <a:lnTo>
                    <a:pt x="3251481" y="3207581"/>
                  </a:lnTo>
                  <a:lnTo>
                    <a:pt x="3245448" y="3235745"/>
                  </a:lnTo>
                  <a:lnTo>
                    <a:pt x="3232113" y="3264226"/>
                  </a:lnTo>
                  <a:lnTo>
                    <a:pt x="3220365" y="3268655"/>
                  </a:lnTo>
                  <a:cubicBezTo>
                    <a:pt x="3220048" y="3264119"/>
                    <a:pt x="3219730" y="3259584"/>
                    <a:pt x="3219413" y="3255048"/>
                  </a:cubicBezTo>
                  <a:lnTo>
                    <a:pt x="3232430" y="3179419"/>
                  </a:lnTo>
                  <a:lnTo>
                    <a:pt x="3249258" y="3154106"/>
                  </a:lnTo>
                  <a:lnTo>
                    <a:pt x="3259418" y="3133854"/>
                  </a:lnTo>
                  <a:lnTo>
                    <a:pt x="3265768" y="3118034"/>
                  </a:lnTo>
                  <a:lnTo>
                    <a:pt x="3264498" y="3103479"/>
                  </a:lnTo>
                  <a:close/>
                  <a:moveTo>
                    <a:pt x="963890" y="3071804"/>
                  </a:moveTo>
                  <a:lnTo>
                    <a:pt x="974701" y="3076971"/>
                  </a:lnTo>
                  <a:lnTo>
                    <a:pt x="969132" y="3086091"/>
                  </a:lnTo>
                  <a:lnTo>
                    <a:pt x="961597" y="3083963"/>
                  </a:lnTo>
                  <a:lnTo>
                    <a:pt x="954063" y="3080315"/>
                  </a:lnTo>
                  <a:lnTo>
                    <a:pt x="955045" y="3073020"/>
                  </a:lnTo>
                  <a:close/>
                  <a:moveTo>
                    <a:pt x="960350" y="3040054"/>
                  </a:moveTo>
                  <a:lnTo>
                    <a:pt x="976288" y="3041016"/>
                  </a:lnTo>
                  <a:lnTo>
                    <a:pt x="974100" y="3051920"/>
                  </a:lnTo>
                  <a:lnTo>
                    <a:pt x="968788" y="3050637"/>
                  </a:lnTo>
                  <a:lnTo>
                    <a:pt x="970975" y="3059296"/>
                  </a:lnTo>
                  <a:lnTo>
                    <a:pt x="974100" y="3058975"/>
                  </a:lnTo>
                  <a:cubicBezTo>
                    <a:pt x="974413" y="3063251"/>
                    <a:pt x="974725" y="3067528"/>
                    <a:pt x="975038" y="3071804"/>
                  </a:cubicBezTo>
                  <a:lnTo>
                    <a:pt x="960350" y="3064748"/>
                  </a:lnTo>
                  <a:cubicBezTo>
                    <a:pt x="960037" y="3061862"/>
                    <a:pt x="959725" y="3058975"/>
                    <a:pt x="959412" y="3056089"/>
                  </a:cubicBezTo>
                  <a:lnTo>
                    <a:pt x="941600" y="3052882"/>
                  </a:lnTo>
                  <a:lnTo>
                    <a:pt x="936599" y="3043582"/>
                  </a:lnTo>
                  <a:close/>
                  <a:moveTo>
                    <a:pt x="1047716" y="3033705"/>
                  </a:moveTo>
                  <a:lnTo>
                    <a:pt x="1067084" y="3048347"/>
                  </a:lnTo>
                  <a:lnTo>
                    <a:pt x="1069307" y="3077949"/>
                  </a:lnTo>
                  <a:lnTo>
                    <a:pt x="1066132" y="3087498"/>
                  </a:lnTo>
                  <a:lnTo>
                    <a:pt x="1076926" y="3092590"/>
                  </a:lnTo>
                  <a:lnTo>
                    <a:pt x="1079466" y="3109460"/>
                  </a:lnTo>
                  <a:lnTo>
                    <a:pt x="1084229" y="3109460"/>
                  </a:lnTo>
                  <a:lnTo>
                    <a:pt x="1082642" y="3121874"/>
                  </a:lnTo>
                  <a:lnTo>
                    <a:pt x="1108678" y="3115508"/>
                  </a:lnTo>
                  <a:lnTo>
                    <a:pt x="1111218" y="3125057"/>
                  </a:lnTo>
                  <a:lnTo>
                    <a:pt x="1097247" y="3135879"/>
                  </a:lnTo>
                  <a:lnTo>
                    <a:pt x="1089310" y="3154022"/>
                  </a:lnTo>
                  <a:lnTo>
                    <a:pt x="1080737" y="3159115"/>
                  </a:lnTo>
                  <a:lnTo>
                    <a:pt x="1079784" y="3152749"/>
                  </a:lnTo>
                  <a:lnTo>
                    <a:pt x="1081372" y="3135879"/>
                  </a:lnTo>
                  <a:lnTo>
                    <a:pt x="1066766" y="3136198"/>
                  </a:lnTo>
                  <a:lnTo>
                    <a:pt x="1059148" y="3139381"/>
                  </a:lnTo>
                  <a:lnTo>
                    <a:pt x="1055971" y="3132060"/>
                  </a:lnTo>
                  <a:lnTo>
                    <a:pt x="1045494" y="3119009"/>
                  </a:lnTo>
                  <a:lnTo>
                    <a:pt x="1046446" y="3112006"/>
                  </a:lnTo>
                  <a:lnTo>
                    <a:pt x="1044224" y="3098320"/>
                  </a:lnTo>
                  <a:lnTo>
                    <a:pt x="1032158" y="3089726"/>
                  </a:lnTo>
                  <a:cubicBezTo>
                    <a:pt x="1032370" y="3093970"/>
                    <a:pt x="1032581" y="3098213"/>
                    <a:pt x="1032793" y="3102457"/>
                  </a:cubicBezTo>
                  <a:lnTo>
                    <a:pt x="1019777" y="3099275"/>
                  </a:lnTo>
                  <a:lnTo>
                    <a:pt x="1012474" y="3087816"/>
                  </a:lnTo>
                  <a:lnTo>
                    <a:pt x="1008027" y="3077312"/>
                  </a:lnTo>
                  <a:lnTo>
                    <a:pt x="1015331" y="3068718"/>
                  </a:lnTo>
                  <a:lnTo>
                    <a:pt x="1023904" y="3075084"/>
                  </a:lnTo>
                  <a:lnTo>
                    <a:pt x="1028031" y="3071901"/>
                  </a:lnTo>
                  <a:lnTo>
                    <a:pt x="1023904" y="3055031"/>
                  </a:lnTo>
                  <a:lnTo>
                    <a:pt x="1025491" y="3045482"/>
                  </a:lnTo>
                  <a:lnTo>
                    <a:pt x="1032158" y="3060123"/>
                  </a:lnTo>
                  <a:lnTo>
                    <a:pt x="1049304" y="3065217"/>
                  </a:lnTo>
                  <a:lnTo>
                    <a:pt x="1039462" y="3043254"/>
                  </a:lnTo>
                  <a:close/>
                  <a:moveTo>
                    <a:pt x="2663477" y="3014652"/>
                  </a:moveTo>
                  <a:lnTo>
                    <a:pt x="2668550" y="3015608"/>
                  </a:lnTo>
                  <a:lnTo>
                    <a:pt x="2660624" y="3025162"/>
                  </a:lnTo>
                  <a:lnTo>
                    <a:pt x="2651113" y="3049369"/>
                  </a:lnTo>
                  <a:lnTo>
                    <a:pt x="2659673" y="3062110"/>
                  </a:lnTo>
                  <a:lnTo>
                    <a:pt x="2667282" y="3079946"/>
                  </a:lnTo>
                  <a:lnTo>
                    <a:pt x="2665379" y="3098101"/>
                  </a:lnTo>
                  <a:lnTo>
                    <a:pt x="2651747" y="3118168"/>
                  </a:lnTo>
                  <a:lnTo>
                    <a:pt x="2641284" y="3138552"/>
                  </a:lnTo>
                  <a:lnTo>
                    <a:pt x="2639382" y="3148107"/>
                  </a:lnTo>
                  <a:lnTo>
                    <a:pt x="2633992" y="3144922"/>
                  </a:lnTo>
                  <a:lnTo>
                    <a:pt x="2624481" y="3135367"/>
                  </a:lnTo>
                  <a:lnTo>
                    <a:pt x="2607361" y="3133456"/>
                  </a:lnTo>
                  <a:lnTo>
                    <a:pt x="2591509" y="3129315"/>
                  </a:lnTo>
                  <a:lnTo>
                    <a:pt x="2583266" y="3137596"/>
                  </a:lnTo>
                  <a:lnTo>
                    <a:pt x="2569316" y="3133775"/>
                  </a:lnTo>
                  <a:lnTo>
                    <a:pt x="2548392" y="3148744"/>
                  </a:lnTo>
                  <a:lnTo>
                    <a:pt x="2533808" y="3141738"/>
                  </a:lnTo>
                  <a:lnTo>
                    <a:pt x="2530003" y="3127723"/>
                  </a:lnTo>
                  <a:lnTo>
                    <a:pt x="2504006" y="3142693"/>
                  </a:lnTo>
                  <a:lnTo>
                    <a:pt x="2496714" y="3155433"/>
                  </a:lnTo>
                  <a:lnTo>
                    <a:pt x="2471351" y="3164352"/>
                  </a:lnTo>
                  <a:lnTo>
                    <a:pt x="2468180" y="3181551"/>
                  </a:lnTo>
                  <a:lnTo>
                    <a:pt x="2479277" y="3189514"/>
                  </a:lnTo>
                  <a:lnTo>
                    <a:pt x="2479277" y="3193973"/>
                  </a:lnTo>
                  <a:lnTo>
                    <a:pt x="2485617" y="3200343"/>
                  </a:lnTo>
                  <a:lnTo>
                    <a:pt x="2484666" y="3214677"/>
                  </a:lnTo>
                  <a:lnTo>
                    <a:pt x="2473887" y="3211809"/>
                  </a:lnTo>
                  <a:lnTo>
                    <a:pt x="2477057" y="3200343"/>
                  </a:lnTo>
                  <a:lnTo>
                    <a:pt x="2468814" y="3205439"/>
                  </a:lnTo>
                  <a:lnTo>
                    <a:pt x="2458986" y="3192062"/>
                  </a:lnTo>
                  <a:lnTo>
                    <a:pt x="2449475" y="3187921"/>
                  </a:lnTo>
                  <a:lnTo>
                    <a:pt x="2452328" y="3178047"/>
                  </a:lnTo>
                  <a:lnTo>
                    <a:pt x="2456767" y="3149381"/>
                  </a:lnTo>
                  <a:lnTo>
                    <a:pt x="2481813" y="3128041"/>
                  </a:lnTo>
                  <a:lnTo>
                    <a:pt x="2509396" y="3122945"/>
                  </a:lnTo>
                  <a:lnTo>
                    <a:pt x="2521760" y="3114345"/>
                  </a:lnTo>
                  <a:lnTo>
                    <a:pt x="2562024" y="3109568"/>
                  </a:lnTo>
                  <a:lnTo>
                    <a:pt x="2582632" y="3077717"/>
                  </a:lnTo>
                  <a:lnTo>
                    <a:pt x="2602605" y="3055421"/>
                  </a:lnTo>
                  <a:lnTo>
                    <a:pt x="2615287" y="3047459"/>
                  </a:lnTo>
                  <a:lnTo>
                    <a:pt x="2630188" y="3047459"/>
                  </a:lnTo>
                  <a:lnTo>
                    <a:pt x="2642553" y="3036947"/>
                  </a:lnTo>
                  <a:close/>
                  <a:moveTo>
                    <a:pt x="3448413" y="2979732"/>
                  </a:moveTo>
                  <a:lnTo>
                    <a:pt x="3453791" y="2990488"/>
                  </a:lnTo>
                  <a:lnTo>
                    <a:pt x="3465498" y="2979732"/>
                  </a:lnTo>
                  <a:lnTo>
                    <a:pt x="3471826" y="2991437"/>
                  </a:lnTo>
                  <a:lnTo>
                    <a:pt x="3467396" y="3010102"/>
                  </a:lnTo>
                  <a:lnTo>
                    <a:pt x="3453159" y="3013582"/>
                  </a:lnTo>
                  <a:lnTo>
                    <a:pt x="3450311" y="3061035"/>
                  </a:lnTo>
                  <a:lnTo>
                    <a:pt x="3458537" y="3074321"/>
                  </a:lnTo>
                  <a:lnTo>
                    <a:pt x="3441769" y="3080016"/>
                  </a:lnTo>
                  <a:cubicBezTo>
                    <a:pt x="3441874" y="3085816"/>
                    <a:pt x="3441980" y="3091615"/>
                    <a:pt x="3442085" y="3097415"/>
                  </a:cubicBezTo>
                  <a:lnTo>
                    <a:pt x="3430378" y="3099630"/>
                  </a:lnTo>
                  <a:lnTo>
                    <a:pt x="3407598" y="3133480"/>
                  </a:lnTo>
                  <a:cubicBezTo>
                    <a:pt x="3407914" y="3138752"/>
                    <a:pt x="3408231" y="3144024"/>
                    <a:pt x="3408547" y="3149296"/>
                  </a:cubicBezTo>
                  <a:lnTo>
                    <a:pt x="3381338" y="3155940"/>
                  </a:lnTo>
                  <a:lnTo>
                    <a:pt x="3399056" y="3131898"/>
                  </a:lnTo>
                  <a:lnTo>
                    <a:pt x="3405384" y="3121142"/>
                  </a:lnTo>
                  <a:lnTo>
                    <a:pt x="3388615" y="3129683"/>
                  </a:lnTo>
                  <a:lnTo>
                    <a:pt x="3390197" y="3106272"/>
                  </a:lnTo>
                  <a:lnTo>
                    <a:pt x="3384818" y="3092037"/>
                  </a:lnTo>
                  <a:lnTo>
                    <a:pt x="3394626" y="3078118"/>
                  </a:lnTo>
                  <a:lnTo>
                    <a:pt x="3384502" y="3050912"/>
                  </a:lnTo>
                  <a:lnTo>
                    <a:pt x="3412977" y="3012000"/>
                  </a:lnTo>
                  <a:lnTo>
                    <a:pt x="3414559" y="2994917"/>
                  </a:lnTo>
                  <a:lnTo>
                    <a:pt x="3442085" y="2991437"/>
                  </a:lnTo>
                  <a:close/>
                  <a:moveTo>
                    <a:pt x="3493415" y="2962270"/>
                  </a:moveTo>
                  <a:lnTo>
                    <a:pt x="3495638" y="2975755"/>
                  </a:lnTo>
                  <a:lnTo>
                    <a:pt x="3483890" y="2974150"/>
                  </a:lnTo>
                  <a:lnTo>
                    <a:pt x="3475318" y="2990845"/>
                  </a:lnTo>
                  <a:lnTo>
                    <a:pt x="3473413" y="2976076"/>
                  </a:lnTo>
                  <a:close/>
                  <a:moveTo>
                    <a:pt x="2769847" y="2960682"/>
                  </a:moveTo>
                  <a:lnTo>
                    <a:pt x="2770150" y="2978807"/>
                  </a:lnTo>
                  <a:lnTo>
                    <a:pt x="2761986" y="2994019"/>
                  </a:lnTo>
                  <a:lnTo>
                    <a:pt x="2751100" y="2971363"/>
                  </a:lnTo>
                  <a:lnTo>
                    <a:pt x="2754728" y="2961977"/>
                  </a:lnTo>
                  <a:close/>
                  <a:moveTo>
                    <a:pt x="1053114" y="2895591"/>
                  </a:moveTo>
                  <a:lnTo>
                    <a:pt x="1060733" y="2896547"/>
                  </a:lnTo>
                  <a:lnTo>
                    <a:pt x="1066448" y="2921057"/>
                  </a:lnTo>
                  <a:lnTo>
                    <a:pt x="1051527" y="2933787"/>
                  </a:lnTo>
                  <a:lnTo>
                    <a:pt x="1053749" y="2941110"/>
                  </a:lnTo>
                  <a:lnTo>
                    <a:pt x="1068353" y="2926149"/>
                  </a:lnTo>
                  <a:lnTo>
                    <a:pt x="1071528" y="2931239"/>
                  </a:lnTo>
                  <a:lnTo>
                    <a:pt x="1063274" y="2946204"/>
                  </a:lnTo>
                  <a:lnTo>
                    <a:pt x="1051844" y="2947478"/>
                  </a:lnTo>
                  <a:lnTo>
                    <a:pt x="1042318" y="2957981"/>
                  </a:lnTo>
                  <a:lnTo>
                    <a:pt x="1030571" y="2965621"/>
                  </a:lnTo>
                  <a:lnTo>
                    <a:pt x="1041365" y="2967849"/>
                  </a:lnTo>
                  <a:lnTo>
                    <a:pt x="1043271" y="2977080"/>
                  </a:lnTo>
                  <a:lnTo>
                    <a:pt x="1040413" y="2983446"/>
                  </a:lnTo>
                  <a:lnTo>
                    <a:pt x="1028983" y="2991722"/>
                  </a:lnTo>
                  <a:lnTo>
                    <a:pt x="1020413" y="2991085"/>
                  </a:lnTo>
                  <a:lnTo>
                    <a:pt x="1010885" y="2990130"/>
                  </a:lnTo>
                  <a:lnTo>
                    <a:pt x="1009614" y="2997451"/>
                  </a:lnTo>
                  <a:lnTo>
                    <a:pt x="1004853" y="3013366"/>
                  </a:lnTo>
                  <a:lnTo>
                    <a:pt x="987717" y="3021006"/>
                  </a:lnTo>
                  <a:lnTo>
                    <a:pt x="976287" y="3013366"/>
                  </a:lnTo>
                  <a:lnTo>
                    <a:pt x="986765" y="3006045"/>
                  </a:lnTo>
                  <a:lnTo>
                    <a:pt x="995010" y="2991085"/>
                  </a:lnTo>
                  <a:lnTo>
                    <a:pt x="986447" y="2987266"/>
                  </a:lnTo>
                  <a:lnTo>
                    <a:pt x="983272" y="2980900"/>
                  </a:lnTo>
                  <a:lnTo>
                    <a:pt x="991845" y="2974534"/>
                  </a:lnTo>
                  <a:lnTo>
                    <a:pt x="980097" y="2974534"/>
                  </a:lnTo>
                  <a:lnTo>
                    <a:pt x="976605" y="2955434"/>
                  </a:lnTo>
                  <a:lnTo>
                    <a:pt x="989305" y="2938244"/>
                  </a:lnTo>
                  <a:lnTo>
                    <a:pt x="995645" y="2945568"/>
                  </a:lnTo>
                  <a:lnTo>
                    <a:pt x="996597" y="2940473"/>
                  </a:lnTo>
                  <a:lnTo>
                    <a:pt x="1009297" y="2942384"/>
                  </a:lnTo>
                  <a:lnTo>
                    <a:pt x="1012473" y="2950025"/>
                  </a:lnTo>
                  <a:lnTo>
                    <a:pt x="1012473" y="2939200"/>
                  </a:lnTo>
                  <a:lnTo>
                    <a:pt x="1014377" y="2930921"/>
                  </a:lnTo>
                  <a:lnTo>
                    <a:pt x="1042000" y="2909597"/>
                  </a:lnTo>
                  <a:lnTo>
                    <a:pt x="1051209" y="2904186"/>
                  </a:lnTo>
                  <a:close/>
                  <a:moveTo>
                    <a:pt x="1350059" y="2857495"/>
                  </a:moveTo>
                  <a:lnTo>
                    <a:pt x="1357674" y="2864802"/>
                  </a:lnTo>
                  <a:lnTo>
                    <a:pt x="1355452" y="2876239"/>
                  </a:lnTo>
                  <a:lnTo>
                    <a:pt x="1359577" y="2883863"/>
                  </a:lnTo>
                  <a:lnTo>
                    <a:pt x="1370365" y="2885769"/>
                  </a:lnTo>
                  <a:lnTo>
                    <a:pt x="1361164" y="2908962"/>
                  </a:lnTo>
                  <a:lnTo>
                    <a:pt x="1339906" y="2921989"/>
                  </a:lnTo>
                  <a:lnTo>
                    <a:pt x="1307551" y="2950584"/>
                  </a:lnTo>
                  <a:lnTo>
                    <a:pt x="1298350" y="2965517"/>
                  </a:lnTo>
                  <a:lnTo>
                    <a:pt x="1284393" y="2971871"/>
                  </a:lnTo>
                  <a:lnTo>
                    <a:pt x="1283441" y="2979495"/>
                  </a:lnTo>
                  <a:lnTo>
                    <a:pt x="1266628" y="2996334"/>
                  </a:lnTo>
                  <a:lnTo>
                    <a:pt x="1259332" y="2995381"/>
                  </a:lnTo>
                  <a:lnTo>
                    <a:pt x="1243469" y="2999829"/>
                  </a:lnTo>
                  <a:lnTo>
                    <a:pt x="1258381" y="3002688"/>
                  </a:lnTo>
                  <a:lnTo>
                    <a:pt x="1261553" y="3008089"/>
                  </a:lnTo>
                  <a:lnTo>
                    <a:pt x="1290103" y="2999193"/>
                  </a:lnTo>
                  <a:lnTo>
                    <a:pt x="1295496" y="3001417"/>
                  </a:lnTo>
                  <a:lnTo>
                    <a:pt x="1278683" y="3023657"/>
                  </a:lnTo>
                  <a:lnTo>
                    <a:pt x="1272973" y="3016667"/>
                  </a:lnTo>
                  <a:lnTo>
                    <a:pt x="1246006" y="3027152"/>
                  </a:lnTo>
                  <a:lnTo>
                    <a:pt x="1232366" y="3043037"/>
                  </a:lnTo>
                  <a:lnTo>
                    <a:pt x="1233635" y="3047167"/>
                  </a:lnTo>
                  <a:lnTo>
                    <a:pt x="1246006" y="3037636"/>
                  </a:lnTo>
                  <a:lnTo>
                    <a:pt x="1261870" y="3031282"/>
                  </a:lnTo>
                  <a:lnTo>
                    <a:pt x="1267262" y="3030964"/>
                  </a:lnTo>
                  <a:lnTo>
                    <a:pt x="1261870" y="3052251"/>
                  </a:lnTo>
                  <a:lnTo>
                    <a:pt x="1251719" y="3057652"/>
                  </a:lnTo>
                  <a:lnTo>
                    <a:pt x="1240931" y="3060193"/>
                  </a:lnTo>
                  <a:lnTo>
                    <a:pt x="1234586" y="3058923"/>
                  </a:lnTo>
                  <a:lnTo>
                    <a:pt x="1231415" y="3062099"/>
                  </a:lnTo>
                  <a:lnTo>
                    <a:pt x="1248227" y="3072584"/>
                  </a:lnTo>
                  <a:lnTo>
                    <a:pt x="1255844" y="3071313"/>
                  </a:lnTo>
                  <a:lnTo>
                    <a:pt x="1272656" y="3057652"/>
                  </a:lnTo>
                  <a:lnTo>
                    <a:pt x="1267262" y="3051297"/>
                  </a:lnTo>
                  <a:lnTo>
                    <a:pt x="1289468" y="3046849"/>
                  </a:lnTo>
                  <a:lnTo>
                    <a:pt x="1293592" y="3042719"/>
                  </a:lnTo>
                  <a:lnTo>
                    <a:pt x="1308502" y="3041448"/>
                  </a:lnTo>
                  <a:lnTo>
                    <a:pt x="1318970" y="3038271"/>
                  </a:lnTo>
                  <a:lnTo>
                    <a:pt x="1327217" y="3031599"/>
                  </a:lnTo>
                  <a:lnTo>
                    <a:pt x="1342126" y="3025245"/>
                  </a:lnTo>
                  <a:lnTo>
                    <a:pt x="1358942" y="3031282"/>
                  </a:lnTo>
                  <a:lnTo>
                    <a:pt x="1371634" y="3035730"/>
                  </a:lnTo>
                  <a:lnTo>
                    <a:pt x="1382421" y="3030011"/>
                  </a:lnTo>
                  <a:lnTo>
                    <a:pt x="1401459" y="3024610"/>
                  </a:lnTo>
                  <a:lnTo>
                    <a:pt x="1414150" y="3030964"/>
                  </a:lnTo>
                  <a:lnTo>
                    <a:pt x="1437305" y="3028423"/>
                  </a:lnTo>
                  <a:lnTo>
                    <a:pt x="1461412" y="3029375"/>
                  </a:lnTo>
                  <a:lnTo>
                    <a:pt x="1474101" y="3033506"/>
                  </a:lnTo>
                  <a:lnTo>
                    <a:pt x="1481080" y="3052568"/>
                  </a:lnTo>
                  <a:lnTo>
                    <a:pt x="1479176" y="3086245"/>
                  </a:lnTo>
                  <a:lnTo>
                    <a:pt x="1459192" y="3112932"/>
                  </a:lnTo>
                  <a:lnTo>
                    <a:pt x="1455069" y="3142162"/>
                  </a:lnTo>
                  <a:lnTo>
                    <a:pt x="1440795" y="3172026"/>
                  </a:lnTo>
                  <a:lnTo>
                    <a:pt x="1437940" y="3193312"/>
                  </a:lnTo>
                  <a:lnTo>
                    <a:pt x="1422080" y="3203797"/>
                  </a:lnTo>
                  <a:lnTo>
                    <a:pt x="1420812" y="3217460"/>
                  </a:lnTo>
                  <a:lnTo>
                    <a:pt x="1406535" y="3226990"/>
                  </a:lnTo>
                  <a:lnTo>
                    <a:pt x="1402092" y="3238747"/>
                  </a:lnTo>
                  <a:lnTo>
                    <a:pt x="1394161" y="3252727"/>
                  </a:lnTo>
                  <a:lnTo>
                    <a:pt x="1371634" y="3245102"/>
                  </a:lnTo>
                  <a:lnTo>
                    <a:pt x="1358942" y="3257175"/>
                  </a:lnTo>
                  <a:lnTo>
                    <a:pt x="1361164" y="3262260"/>
                  </a:lnTo>
                  <a:lnTo>
                    <a:pt x="1370682" y="3255904"/>
                  </a:lnTo>
                  <a:lnTo>
                    <a:pt x="1383373" y="3254634"/>
                  </a:lnTo>
                  <a:lnTo>
                    <a:pt x="1391940" y="3260035"/>
                  </a:lnTo>
                  <a:lnTo>
                    <a:pt x="1389718" y="3266390"/>
                  </a:lnTo>
                  <a:lnTo>
                    <a:pt x="1401459" y="3270203"/>
                  </a:lnTo>
                  <a:lnTo>
                    <a:pt x="1404631" y="3277827"/>
                  </a:lnTo>
                  <a:lnTo>
                    <a:pt x="1403679" y="3283230"/>
                  </a:lnTo>
                  <a:lnTo>
                    <a:pt x="1399237" y="3289581"/>
                  </a:lnTo>
                  <a:lnTo>
                    <a:pt x="1385911" y="3289581"/>
                  </a:lnTo>
                  <a:lnTo>
                    <a:pt x="1374172" y="3288629"/>
                  </a:lnTo>
                  <a:lnTo>
                    <a:pt x="1371000" y="3297844"/>
                  </a:lnTo>
                  <a:lnTo>
                    <a:pt x="1363702" y="3307374"/>
                  </a:lnTo>
                  <a:lnTo>
                    <a:pt x="1348790" y="3314363"/>
                  </a:lnTo>
                  <a:lnTo>
                    <a:pt x="1338636" y="3312140"/>
                  </a:lnTo>
                  <a:lnTo>
                    <a:pt x="1312944" y="3312457"/>
                  </a:lnTo>
                  <a:lnTo>
                    <a:pt x="1288834" y="3314682"/>
                  </a:lnTo>
                  <a:lnTo>
                    <a:pt x="1288834" y="3319766"/>
                  </a:lnTo>
                  <a:lnTo>
                    <a:pt x="1303426" y="3317859"/>
                  </a:lnTo>
                  <a:lnTo>
                    <a:pt x="1319287" y="3319448"/>
                  </a:lnTo>
                  <a:lnTo>
                    <a:pt x="1331022" y="3323896"/>
                  </a:lnTo>
                  <a:lnTo>
                    <a:pt x="1346886" y="3328663"/>
                  </a:lnTo>
                  <a:lnTo>
                    <a:pt x="1369412" y="3330886"/>
                  </a:lnTo>
                  <a:lnTo>
                    <a:pt x="1377662" y="3328663"/>
                  </a:lnTo>
                  <a:lnTo>
                    <a:pt x="1392257" y="3315000"/>
                  </a:lnTo>
                  <a:lnTo>
                    <a:pt x="1403996" y="3315635"/>
                  </a:lnTo>
                  <a:lnTo>
                    <a:pt x="1415736" y="3321989"/>
                  </a:lnTo>
                  <a:lnTo>
                    <a:pt x="1426204" y="3333427"/>
                  </a:lnTo>
                  <a:lnTo>
                    <a:pt x="1441112" y="3338512"/>
                  </a:lnTo>
                  <a:lnTo>
                    <a:pt x="1459192" y="3345818"/>
                  </a:lnTo>
                  <a:lnTo>
                    <a:pt x="1482666" y="3379492"/>
                  </a:lnTo>
                  <a:lnTo>
                    <a:pt x="1484252" y="3380763"/>
                  </a:lnTo>
                  <a:lnTo>
                    <a:pt x="1486474" y="3382034"/>
                  </a:lnTo>
                  <a:lnTo>
                    <a:pt x="1492503" y="3385847"/>
                  </a:lnTo>
                  <a:lnTo>
                    <a:pt x="1500748" y="3389659"/>
                  </a:lnTo>
                  <a:lnTo>
                    <a:pt x="1512809" y="3414758"/>
                  </a:lnTo>
                  <a:lnTo>
                    <a:pt x="1502335" y="3420477"/>
                  </a:lnTo>
                  <a:lnTo>
                    <a:pt x="1497895" y="3429056"/>
                  </a:lnTo>
                  <a:lnTo>
                    <a:pt x="1508679" y="3433821"/>
                  </a:lnTo>
                  <a:lnTo>
                    <a:pt x="1515344" y="3449707"/>
                  </a:lnTo>
                  <a:lnTo>
                    <a:pt x="1519468" y="3486562"/>
                  </a:lnTo>
                  <a:lnTo>
                    <a:pt x="1529300" y="3508484"/>
                  </a:lnTo>
                  <a:lnTo>
                    <a:pt x="1526130" y="3514838"/>
                  </a:lnTo>
                  <a:lnTo>
                    <a:pt x="1538820" y="3520239"/>
                  </a:lnTo>
                  <a:lnTo>
                    <a:pt x="1544213" y="3527229"/>
                  </a:lnTo>
                  <a:lnTo>
                    <a:pt x="1553094" y="3538031"/>
                  </a:lnTo>
                  <a:lnTo>
                    <a:pt x="1546752" y="3549469"/>
                  </a:lnTo>
                  <a:lnTo>
                    <a:pt x="1540406" y="3565672"/>
                  </a:lnTo>
                  <a:lnTo>
                    <a:pt x="1546752" y="3559318"/>
                  </a:lnTo>
                  <a:lnTo>
                    <a:pt x="1557220" y="3557730"/>
                  </a:lnTo>
                  <a:lnTo>
                    <a:pt x="1560393" y="3552328"/>
                  </a:lnTo>
                  <a:lnTo>
                    <a:pt x="1569910" y="3552328"/>
                  </a:lnTo>
                  <a:lnTo>
                    <a:pt x="1578475" y="3560907"/>
                  </a:lnTo>
                  <a:lnTo>
                    <a:pt x="1594337" y="3572344"/>
                  </a:lnTo>
                  <a:lnTo>
                    <a:pt x="1618764" y="3594267"/>
                  </a:lnTo>
                  <a:lnTo>
                    <a:pt x="1629867" y="3618413"/>
                  </a:lnTo>
                  <a:lnTo>
                    <a:pt x="1648901" y="3631121"/>
                  </a:lnTo>
                  <a:lnTo>
                    <a:pt x="1640335" y="3642559"/>
                  </a:lnTo>
                  <a:lnTo>
                    <a:pt x="1655563" y="3681320"/>
                  </a:lnTo>
                  <a:lnTo>
                    <a:pt x="1679355" y="3704196"/>
                  </a:lnTo>
                  <a:lnTo>
                    <a:pt x="1685700" y="3721352"/>
                  </a:lnTo>
                  <a:lnTo>
                    <a:pt x="1674914" y="3709597"/>
                  </a:lnTo>
                  <a:lnTo>
                    <a:pt x="1654928" y="3713092"/>
                  </a:lnTo>
                  <a:lnTo>
                    <a:pt x="1649535" y="3708961"/>
                  </a:lnTo>
                  <a:lnTo>
                    <a:pt x="1635894" y="3708961"/>
                  </a:lnTo>
                  <a:lnTo>
                    <a:pt x="1620032" y="3699748"/>
                  </a:lnTo>
                  <a:lnTo>
                    <a:pt x="1602902" y="3700701"/>
                  </a:lnTo>
                  <a:lnTo>
                    <a:pt x="1589261" y="3700065"/>
                  </a:lnTo>
                  <a:lnTo>
                    <a:pt x="1586406" y="3706420"/>
                  </a:lnTo>
                  <a:lnTo>
                    <a:pt x="1599730" y="3705149"/>
                  </a:lnTo>
                  <a:lnTo>
                    <a:pt x="1612419" y="3705149"/>
                  </a:lnTo>
                  <a:lnTo>
                    <a:pt x="1620984" y="3712456"/>
                  </a:lnTo>
                  <a:lnTo>
                    <a:pt x="1633674" y="3713092"/>
                  </a:lnTo>
                  <a:lnTo>
                    <a:pt x="1646363" y="3712138"/>
                  </a:lnTo>
                  <a:lnTo>
                    <a:pt x="1653976" y="3722623"/>
                  </a:lnTo>
                  <a:lnTo>
                    <a:pt x="1668569" y="3729930"/>
                  </a:lnTo>
                  <a:lnTo>
                    <a:pt x="1683796" y="3745498"/>
                  </a:lnTo>
                  <a:lnTo>
                    <a:pt x="1692361" y="3760113"/>
                  </a:lnTo>
                  <a:lnTo>
                    <a:pt x="1694899" y="3787436"/>
                  </a:lnTo>
                  <a:lnTo>
                    <a:pt x="1687286" y="3799192"/>
                  </a:lnTo>
                  <a:lnTo>
                    <a:pt x="1673962" y="3811900"/>
                  </a:lnTo>
                  <a:lnTo>
                    <a:pt x="1665397" y="3830963"/>
                  </a:lnTo>
                  <a:lnTo>
                    <a:pt x="1673962" y="3841766"/>
                  </a:lnTo>
                  <a:lnTo>
                    <a:pt x="1692044" y="3848755"/>
                  </a:lnTo>
                  <a:lnTo>
                    <a:pt x="1697437" y="3846531"/>
                  </a:lnTo>
                  <a:lnTo>
                    <a:pt x="1701561" y="3831599"/>
                  </a:lnTo>
                  <a:lnTo>
                    <a:pt x="1705368" y="3820161"/>
                  </a:lnTo>
                  <a:lnTo>
                    <a:pt x="1720278" y="3816984"/>
                  </a:lnTo>
                  <a:lnTo>
                    <a:pt x="1733918" y="3814760"/>
                  </a:lnTo>
                  <a:lnTo>
                    <a:pt x="1755173" y="3818572"/>
                  </a:lnTo>
                  <a:lnTo>
                    <a:pt x="1800854" y="3826833"/>
                  </a:lnTo>
                  <a:lnTo>
                    <a:pt x="1812592" y="3845578"/>
                  </a:lnTo>
                  <a:lnTo>
                    <a:pt x="1835115" y="3887516"/>
                  </a:lnTo>
                  <a:lnTo>
                    <a:pt x="1831308" y="3910709"/>
                  </a:lnTo>
                  <a:lnTo>
                    <a:pt x="1824964" y="3936126"/>
                  </a:lnTo>
                  <a:lnTo>
                    <a:pt x="1809419" y="3962814"/>
                  </a:lnTo>
                  <a:lnTo>
                    <a:pt x="1796730" y="3960590"/>
                  </a:lnTo>
                  <a:lnTo>
                    <a:pt x="1785310" y="3966945"/>
                  </a:lnTo>
                  <a:lnTo>
                    <a:pt x="1785310" y="3980606"/>
                  </a:lnTo>
                  <a:lnTo>
                    <a:pt x="1791655" y="3986007"/>
                  </a:lnTo>
                  <a:lnTo>
                    <a:pt x="1788482" y="3996810"/>
                  </a:lnTo>
                  <a:lnTo>
                    <a:pt x="1776745" y="3999987"/>
                  </a:lnTo>
                  <a:lnTo>
                    <a:pt x="1765642" y="3998716"/>
                  </a:lnTo>
                  <a:lnTo>
                    <a:pt x="1759297" y="3994903"/>
                  </a:lnTo>
                  <a:lnTo>
                    <a:pt x="1753904" y="4003482"/>
                  </a:lnTo>
                  <a:lnTo>
                    <a:pt x="1741215" y="4002211"/>
                  </a:lnTo>
                  <a:lnTo>
                    <a:pt x="1734870" y="4005388"/>
                  </a:lnTo>
                  <a:lnTo>
                    <a:pt x="1750732" y="4014602"/>
                  </a:lnTo>
                  <a:lnTo>
                    <a:pt x="1749780" y="4023180"/>
                  </a:lnTo>
                  <a:lnTo>
                    <a:pt x="1741532" y="4031758"/>
                  </a:lnTo>
                  <a:lnTo>
                    <a:pt x="1737408" y="4046691"/>
                  </a:lnTo>
                  <a:lnTo>
                    <a:pt x="1728843" y="4053998"/>
                  </a:lnTo>
                  <a:lnTo>
                    <a:pt x="1712981" y="4047962"/>
                  </a:lnTo>
                  <a:lnTo>
                    <a:pt x="1726622" y="4058128"/>
                  </a:lnTo>
                  <a:lnTo>
                    <a:pt x="1714250" y="4069884"/>
                  </a:lnTo>
                  <a:lnTo>
                    <a:pt x="1719643" y="4075285"/>
                  </a:lnTo>
                  <a:lnTo>
                    <a:pt x="1730112" y="4063530"/>
                  </a:lnTo>
                  <a:lnTo>
                    <a:pt x="1740898" y="4072743"/>
                  </a:lnTo>
                  <a:lnTo>
                    <a:pt x="1762152" y="4075920"/>
                  </a:lnTo>
                  <a:lnTo>
                    <a:pt x="1773255" y="4070519"/>
                  </a:lnTo>
                  <a:lnTo>
                    <a:pt x="1794510" y="4063847"/>
                  </a:lnTo>
                  <a:lnTo>
                    <a:pt x="1804027" y="4065118"/>
                  </a:lnTo>
                  <a:lnTo>
                    <a:pt x="1797682" y="4074650"/>
                  </a:lnTo>
                  <a:lnTo>
                    <a:pt x="1801171" y="4096572"/>
                  </a:lnTo>
                  <a:lnTo>
                    <a:pt x="1793875" y="4105150"/>
                  </a:lnTo>
                  <a:lnTo>
                    <a:pt x="1761200" y="4113728"/>
                  </a:lnTo>
                  <a:lnTo>
                    <a:pt x="1756125" y="4134062"/>
                  </a:lnTo>
                  <a:lnTo>
                    <a:pt x="1726622" y="4139463"/>
                  </a:lnTo>
                  <a:lnTo>
                    <a:pt x="1673010" y="4158844"/>
                  </a:lnTo>
                  <a:lnTo>
                    <a:pt x="1660956" y="4150583"/>
                  </a:lnTo>
                  <a:lnTo>
                    <a:pt x="1611468" y="4149948"/>
                  </a:lnTo>
                  <a:lnTo>
                    <a:pt x="1601950" y="4165833"/>
                  </a:lnTo>
                  <a:lnTo>
                    <a:pt x="1583868" y="4158844"/>
                  </a:lnTo>
                  <a:lnTo>
                    <a:pt x="1579744" y="4148041"/>
                  </a:lnTo>
                  <a:lnTo>
                    <a:pt x="1568958" y="4147088"/>
                  </a:lnTo>
                  <a:lnTo>
                    <a:pt x="1564834" y="4144229"/>
                  </a:lnTo>
                  <a:lnTo>
                    <a:pt x="1557220" y="4153760"/>
                  </a:lnTo>
                  <a:lnTo>
                    <a:pt x="1548972" y="4149630"/>
                  </a:lnTo>
                  <a:lnTo>
                    <a:pt x="1535013" y="4131838"/>
                  </a:lnTo>
                  <a:lnTo>
                    <a:pt x="1520103" y="4131838"/>
                  </a:lnTo>
                  <a:lnTo>
                    <a:pt x="1528668" y="4139463"/>
                  </a:lnTo>
                  <a:lnTo>
                    <a:pt x="1532792" y="4145500"/>
                  </a:lnTo>
                  <a:lnTo>
                    <a:pt x="1530254" y="4151854"/>
                  </a:lnTo>
                  <a:lnTo>
                    <a:pt x="1514075" y="4162656"/>
                  </a:lnTo>
                  <a:lnTo>
                    <a:pt x="1509948" y="4168057"/>
                  </a:lnTo>
                  <a:lnTo>
                    <a:pt x="1494090" y="4165833"/>
                  </a:lnTo>
                  <a:lnTo>
                    <a:pt x="1478224" y="4159479"/>
                  </a:lnTo>
                  <a:lnTo>
                    <a:pt x="1472832" y="4168057"/>
                  </a:lnTo>
                  <a:lnTo>
                    <a:pt x="1485838" y="4176636"/>
                  </a:lnTo>
                  <a:lnTo>
                    <a:pt x="1474101" y="4191250"/>
                  </a:lnTo>
                  <a:lnTo>
                    <a:pt x="1469977" y="4187120"/>
                  </a:lnTo>
                  <a:lnTo>
                    <a:pt x="1450946" y="4184261"/>
                  </a:lnTo>
                  <a:lnTo>
                    <a:pt x="1430645" y="4191886"/>
                  </a:lnTo>
                  <a:lnTo>
                    <a:pt x="1416053" y="4168693"/>
                  </a:lnTo>
                  <a:lnTo>
                    <a:pt x="1375758" y="4165833"/>
                  </a:lnTo>
                  <a:lnTo>
                    <a:pt x="1351645" y="4183943"/>
                  </a:lnTo>
                  <a:lnTo>
                    <a:pt x="1339906" y="4182037"/>
                  </a:lnTo>
                  <a:lnTo>
                    <a:pt x="1335781" y="4172505"/>
                  </a:lnTo>
                  <a:lnTo>
                    <a:pt x="1324997" y="4196969"/>
                  </a:lnTo>
                  <a:cubicBezTo>
                    <a:pt x="1325525" y="4208513"/>
                    <a:pt x="1326054" y="4220056"/>
                    <a:pt x="1326582" y="4231600"/>
                  </a:cubicBezTo>
                  <a:lnTo>
                    <a:pt x="1311992" y="4234777"/>
                  </a:lnTo>
                  <a:lnTo>
                    <a:pt x="1296130" y="4227787"/>
                  </a:lnTo>
                  <a:lnTo>
                    <a:pt x="1271704" y="4224928"/>
                  </a:lnTo>
                  <a:lnTo>
                    <a:pt x="1243152" y="4215397"/>
                  </a:lnTo>
                  <a:lnTo>
                    <a:pt x="1218725" y="4217938"/>
                  </a:lnTo>
                  <a:lnTo>
                    <a:pt x="1211112" y="4233824"/>
                  </a:lnTo>
                  <a:lnTo>
                    <a:pt x="1181926" y="4251934"/>
                  </a:lnTo>
                  <a:lnTo>
                    <a:pt x="1187319" y="4266866"/>
                  </a:lnTo>
                  <a:lnTo>
                    <a:pt x="1184464" y="4275127"/>
                  </a:lnTo>
                  <a:lnTo>
                    <a:pt x="1171774" y="4270043"/>
                  </a:lnTo>
                  <a:lnTo>
                    <a:pt x="1150519" y="4257653"/>
                  </a:lnTo>
                  <a:lnTo>
                    <a:pt x="1135608" y="4262736"/>
                  </a:lnTo>
                  <a:lnTo>
                    <a:pt x="1134657" y="4274491"/>
                  </a:lnTo>
                  <a:lnTo>
                    <a:pt x="1120698" y="4263371"/>
                  </a:lnTo>
                  <a:lnTo>
                    <a:pt x="1125139" y="4249392"/>
                  </a:lnTo>
                  <a:lnTo>
                    <a:pt x="1137512" y="4250027"/>
                  </a:lnTo>
                  <a:lnTo>
                    <a:pt x="1141636" y="4243038"/>
                  </a:lnTo>
                  <a:lnTo>
                    <a:pt x="1175264" y="4223657"/>
                  </a:lnTo>
                  <a:lnTo>
                    <a:pt x="1200326" y="4180130"/>
                  </a:lnTo>
                  <a:lnTo>
                    <a:pt x="1230146" y="4169328"/>
                  </a:lnTo>
                  <a:lnTo>
                    <a:pt x="1238711" y="4117541"/>
                  </a:lnTo>
                  <a:lnTo>
                    <a:pt x="1249498" y="4116270"/>
                  </a:lnTo>
                  <a:lnTo>
                    <a:pt x="1262187" y="4123895"/>
                  </a:lnTo>
                  <a:lnTo>
                    <a:pt x="1279000" y="4109916"/>
                  </a:lnTo>
                  <a:lnTo>
                    <a:pt x="1263138" y="4114364"/>
                  </a:lnTo>
                  <a:lnTo>
                    <a:pt x="1259967" y="4107692"/>
                  </a:lnTo>
                  <a:lnTo>
                    <a:pt x="1264090" y="4094030"/>
                  </a:lnTo>
                  <a:lnTo>
                    <a:pt x="1306282" y="4087358"/>
                  </a:lnTo>
                  <a:lnTo>
                    <a:pt x="1355135" y="4095301"/>
                  </a:lnTo>
                  <a:lnTo>
                    <a:pt x="1376076" y="4093077"/>
                  </a:lnTo>
                  <a:lnTo>
                    <a:pt x="1382421" y="4064800"/>
                  </a:lnTo>
                  <a:lnTo>
                    <a:pt x="1413832" y="4045102"/>
                  </a:lnTo>
                  <a:lnTo>
                    <a:pt x="1418908" y="4026357"/>
                  </a:lnTo>
                  <a:lnTo>
                    <a:pt x="1444918" y="4000622"/>
                  </a:lnTo>
                  <a:lnTo>
                    <a:pt x="1447139" y="3991409"/>
                  </a:lnTo>
                  <a:lnTo>
                    <a:pt x="1438574" y="4001893"/>
                  </a:lnTo>
                  <a:lnTo>
                    <a:pt x="1418908" y="4017779"/>
                  </a:lnTo>
                  <a:lnTo>
                    <a:pt x="1405900" y="4024451"/>
                  </a:lnTo>
                  <a:lnTo>
                    <a:pt x="1392575" y="4039066"/>
                  </a:lnTo>
                  <a:lnTo>
                    <a:pt x="1376711" y="4041290"/>
                  </a:lnTo>
                  <a:lnTo>
                    <a:pt x="1358942" y="4059717"/>
                  </a:lnTo>
                  <a:lnTo>
                    <a:pt x="1334512" y="4065118"/>
                  </a:lnTo>
                  <a:lnTo>
                    <a:pt x="1314530" y="4043196"/>
                  </a:lnTo>
                  <a:lnTo>
                    <a:pt x="1297082" y="4025404"/>
                  </a:lnTo>
                  <a:lnTo>
                    <a:pt x="1281538" y="4039066"/>
                  </a:lnTo>
                  <a:lnTo>
                    <a:pt x="1257112" y="4038430"/>
                  </a:lnTo>
                  <a:lnTo>
                    <a:pt x="1242517" y="4032076"/>
                  </a:lnTo>
                  <a:lnTo>
                    <a:pt x="1272656" y="4013966"/>
                  </a:lnTo>
                  <a:lnTo>
                    <a:pt x="1243152" y="4013013"/>
                  </a:lnTo>
                  <a:lnTo>
                    <a:pt x="1243152" y="4002846"/>
                  </a:lnTo>
                  <a:lnTo>
                    <a:pt x="1227608" y="4016508"/>
                  </a:lnTo>
                  <a:lnTo>
                    <a:pt x="1206353" y="4023815"/>
                  </a:lnTo>
                  <a:lnTo>
                    <a:pt x="1200008" y="4034618"/>
                  </a:lnTo>
                  <a:lnTo>
                    <a:pt x="1184464" y="4034935"/>
                  </a:lnTo>
                  <a:lnTo>
                    <a:pt x="1178754" y="4020003"/>
                  </a:lnTo>
                  <a:lnTo>
                    <a:pt x="1165112" y="4013649"/>
                  </a:lnTo>
                  <a:lnTo>
                    <a:pt x="1165112" y="4005388"/>
                  </a:lnTo>
                  <a:lnTo>
                    <a:pt x="1175580" y="3994903"/>
                  </a:lnTo>
                  <a:lnTo>
                    <a:pt x="1156546" y="3991726"/>
                  </a:lnTo>
                  <a:lnTo>
                    <a:pt x="1155277" y="3988549"/>
                  </a:lnTo>
                  <a:lnTo>
                    <a:pt x="1166064" y="3989502"/>
                  </a:lnTo>
                  <a:lnTo>
                    <a:pt x="1170823" y="3982195"/>
                  </a:lnTo>
                  <a:lnTo>
                    <a:pt x="1182560" y="3972663"/>
                  </a:lnTo>
                  <a:lnTo>
                    <a:pt x="1204767" y="3971075"/>
                  </a:lnTo>
                  <a:lnTo>
                    <a:pt x="1220312" y="3958366"/>
                  </a:lnTo>
                  <a:lnTo>
                    <a:pt x="1239663" y="3944705"/>
                  </a:lnTo>
                  <a:lnTo>
                    <a:pt x="1261553" y="3933902"/>
                  </a:lnTo>
                  <a:lnTo>
                    <a:pt x="1274242" y="3911662"/>
                  </a:lnTo>
                  <a:lnTo>
                    <a:pt x="1288834" y="3879891"/>
                  </a:lnTo>
                  <a:lnTo>
                    <a:pt x="1275828" y="3878938"/>
                  </a:lnTo>
                  <a:lnTo>
                    <a:pt x="1278683" y="3858922"/>
                  </a:lnTo>
                  <a:lnTo>
                    <a:pt x="1269166" y="3851615"/>
                  </a:lnTo>
                  <a:lnTo>
                    <a:pt x="1267262" y="3837635"/>
                  </a:lnTo>
                  <a:lnTo>
                    <a:pt x="1269801" y="3828104"/>
                  </a:lnTo>
                  <a:lnTo>
                    <a:pt x="1259650" y="3833823"/>
                  </a:lnTo>
                  <a:lnTo>
                    <a:pt x="1237441" y="3837953"/>
                  </a:lnTo>
                  <a:lnTo>
                    <a:pt x="1234269" y="3848755"/>
                  </a:lnTo>
                  <a:lnTo>
                    <a:pt x="1227925" y="3852885"/>
                  </a:lnTo>
                  <a:lnTo>
                    <a:pt x="1213967" y="3846849"/>
                  </a:lnTo>
                  <a:lnTo>
                    <a:pt x="1201594" y="3857651"/>
                  </a:lnTo>
                  <a:lnTo>
                    <a:pt x="1196519" y="3853203"/>
                  </a:lnTo>
                  <a:lnTo>
                    <a:pt x="1221580" y="3825562"/>
                  </a:lnTo>
                  <a:lnTo>
                    <a:pt x="1232049" y="3823656"/>
                  </a:lnTo>
                  <a:lnTo>
                    <a:pt x="1243469" y="3817937"/>
                  </a:lnTo>
                  <a:lnTo>
                    <a:pt x="1256160" y="3805228"/>
                  </a:lnTo>
                  <a:cubicBezTo>
                    <a:pt x="1255843" y="3799721"/>
                    <a:pt x="1255527" y="3794214"/>
                    <a:pt x="1255210" y="3788707"/>
                  </a:cubicBezTo>
                  <a:lnTo>
                    <a:pt x="1266312" y="3780129"/>
                  </a:lnTo>
                  <a:lnTo>
                    <a:pt x="1297082" y="3762655"/>
                  </a:lnTo>
                  <a:lnTo>
                    <a:pt x="1311992" y="3769009"/>
                  </a:lnTo>
                  <a:lnTo>
                    <a:pt x="1329120" y="3774093"/>
                  </a:lnTo>
                  <a:lnTo>
                    <a:pt x="1342444" y="3764561"/>
                  </a:lnTo>
                  <a:lnTo>
                    <a:pt x="1351962" y="3769645"/>
                  </a:lnTo>
                  <a:lnTo>
                    <a:pt x="1376393" y="3774728"/>
                  </a:lnTo>
                  <a:lnTo>
                    <a:pt x="1355135" y="3762337"/>
                  </a:lnTo>
                  <a:lnTo>
                    <a:pt x="1359260" y="3755030"/>
                  </a:lnTo>
                  <a:lnTo>
                    <a:pt x="1373855" y="3742957"/>
                  </a:lnTo>
                  <a:lnTo>
                    <a:pt x="1377345" y="3759795"/>
                  </a:lnTo>
                  <a:lnTo>
                    <a:pt x="1390036" y="3766150"/>
                  </a:lnTo>
                  <a:lnTo>
                    <a:pt x="1398602" y="3760431"/>
                  </a:lnTo>
                  <a:lnTo>
                    <a:pt x="1383691" y="3752488"/>
                  </a:lnTo>
                  <a:lnTo>
                    <a:pt x="1373855" y="3737873"/>
                  </a:lnTo>
                  <a:lnTo>
                    <a:pt x="1371634" y="3718810"/>
                  </a:lnTo>
                  <a:lnTo>
                    <a:pt x="1379883" y="3698794"/>
                  </a:lnTo>
                  <a:lnTo>
                    <a:pt x="1391622" y="3694346"/>
                  </a:lnTo>
                  <a:lnTo>
                    <a:pt x="1377662" y="3693393"/>
                  </a:lnTo>
                  <a:lnTo>
                    <a:pt x="1375758" y="3673377"/>
                  </a:lnTo>
                  <a:lnTo>
                    <a:pt x="1384960" y="3665117"/>
                  </a:lnTo>
                  <a:lnTo>
                    <a:pt x="1394478" y="3663846"/>
                  </a:lnTo>
                  <a:lnTo>
                    <a:pt x="1396382" y="3656539"/>
                  </a:lnTo>
                  <a:lnTo>
                    <a:pt x="1383691" y="3640653"/>
                  </a:lnTo>
                  <a:lnTo>
                    <a:pt x="1380201" y="3632392"/>
                  </a:lnTo>
                  <a:lnTo>
                    <a:pt x="1392891" y="3621590"/>
                  </a:lnTo>
                  <a:lnTo>
                    <a:pt x="1387815" y="3614283"/>
                  </a:lnTo>
                  <a:lnTo>
                    <a:pt x="1382421" y="3623814"/>
                  </a:lnTo>
                  <a:lnTo>
                    <a:pt x="1372902" y="3629215"/>
                  </a:lnTo>
                  <a:lnTo>
                    <a:pt x="1371634" y="3623814"/>
                  </a:lnTo>
                  <a:lnTo>
                    <a:pt x="1364653" y="3633663"/>
                  </a:lnTo>
                  <a:lnTo>
                    <a:pt x="1360529" y="3640017"/>
                  </a:lnTo>
                  <a:lnTo>
                    <a:pt x="1351645" y="3622861"/>
                  </a:lnTo>
                  <a:lnTo>
                    <a:pt x="1353866" y="3611423"/>
                  </a:lnTo>
                  <a:lnTo>
                    <a:pt x="1343079" y="3620001"/>
                  </a:lnTo>
                  <a:lnTo>
                    <a:pt x="1332609" y="3615871"/>
                  </a:lnTo>
                  <a:lnTo>
                    <a:pt x="1326265" y="3603480"/>
                  </a:lnTo>
                  <a:lnTo>
                    <a:pt x="1317384" y="3570438"/>
                  </a:lnTo>
                  <a:lnTo>
                    <a:pt x="1325948" y="3541208"/>
                  </a:lnTo>
                  <a:lnTo>
                    <a:pt x="1334830" y="3527229"/>
                  </a:lnTo>
                  <a:lnTo>
                    <a:pt x="1341492" y="3513567"/>
                  </a:lnTo>
                  <a:lnTo>
                    <a:pt x="1352597" y="3504989"/>
                  </a:lnTo>
                  <a:lnTo>
                    <a:pt x="1372902" y="3506895"/>
                  </a:lnTo>
                  <a:lnTo>
                    <a:pt x="1381152" y="3499270"/>
                  </a:lnTo>
                  <a:lnTo>
                    <a:pt x="1371634" y="3502447"/>
                  </a:lnTo>
                  <a:lnTo>
                    <a:pt x="1363385" y="3497682"/>
                  </a:lnTo>
                  <a:lnTo>
                    <a:pt x="1351645" y="3495458"/>
                  </a:lnTo>
                  <a:lnTo>
                    <a:pt x="1335781" y="3492281"/>
                  </a:lnTo>
                  <a:lnTo>
                    <a:pt x="1330388" y="3484020"/>
                  </a:lnTo>
                  <a:lnTo>
                    <a:pt x="1324045" y="3498953"/>
                  </a:lnTo>
                  <a:lnTo>
                    <a:pt x="1315799" y="3512932"/>
                  </a:lnTo>
                  <a:lnTo>
                    <a:pt x="1295812" y="3513885"/>
                  </a:lnTo>
                  <a:lnTo>
                    <a:pt x="1292640" y="3508484"/>
                  </a:lnTo>
                  <a:lnTo>
                    <a:pt x="1283124" y="3520239"/>
                  </a:lnTo>
                  <a:lnTo>
                    <a:pt x="1262187" y="3526911"/>
                  </a:lnTo>
                  <a:lnTo>
                    <a:pt x="1251719" y="3515156"/>
                  </a:lnTo>
                  <a:lnTo>
                    <a:pt x="1249180" y="3506895"/>
                  </a:lnTo>
                  <a:lnTo>
                    <a:pt x="1243152" y="3514203"/>
                  </a:lnTo>
                  <a:lnTo>
                    <a:pt x="1253623" y="3533266"/>
                  </a:lnTo>
                  <a:lnTo>
                    <a:pt x="1245054" y="3545021"/>
                  </a:lnTo>
                  <a:lnTo>
                    <a:pt x="1230463" y="3544068"/>
                  </a:lnTo>
                  <a:lnTo>
                    <a:pt x="1221898" y="3539620"/>
                  </a:lnTo>
                  <a:lnTo>
                    <a:pt x="1210160" y="3515474"/>
                  </a:lnTo>
                  <a:lnTo>
                    <a:pt x="1191125" y="3522463"/>
                  </a:lnTo>
                  <a:lnTo>
                    <a:pt x="1193663" y="3538984"/>
                  </a:lnTo>
                  <a:lnTo>
                    <a:pt x="1203181" y="3547563"/>
                  </a:lnTo>
                  <a:lnTo>
                    <a:pt x="1203181" y="3554870"/>
                  </a:lnTo>
                  <a:lnTo>
                    <a:pt x="1189222" y="3547563"/>
                  </a:lnTo>
                  <a:lnTo>
                    <a:pt x="1181609" y="3526594"/>
                  </a:lnTo>
                  <a:lnTo>
                    <a:pt x="1165747" y="3516109"/>
                  </a:lnTo>
                  <a:lnTo>
                    <a:pt x="1162574" y="3505625"/>
                  </a:lnTo>
                  <a:lnTo>
                    <a:pt x="1169871" y="3495140"/>
                  </a:lnTo>
                  <a:lnTo>
                    <a:pt x="1177485" y="3496729"/>
                  </a:lnTo>
                  <a:lnTo>
                    <a:pt x="1183830" y="3510708"/>
                  </a:lnTo>
                  <a:lnTo>
                    <a:pt x="1187002" y="3507531"/>
                  </a:lnTo>
                  <a:lnTo>
                    <a:pt x="1180022" y="3484338"/>
                  </a:lnTo>
                  <a:lnTo>
                    <a:pt x="1186367" y="3466546"/>
                  </a:lnTo>
                  <a:lnTo>
                    <a:pt x="1202229" y="3426196"/>
                  </a:lnTo>
                  <a:lnTo>
                    <a:pt x="1207939" y="3419842"/>
                  </a:lnTo>
                  <a:lnTo>
                    <a:pt x="1212381" y="3402685"/>
                  </a:lnTo>
                  <a:lnTo>
                    <a:pt x="1199691" y="3396649"/>
                  </a:lnTo>
                  <a:lnTo>
                    <a:pt x="1198422" y="3388071"/>
                  </a:lnTo>
                  <a:lnTo>
                    <a:pt x="1190809" y="3370600"/>
                  </a:lnTo>
                  <a:lnTo>
                    <a:pt x="1190809" y="3354714"/>
                  </a:lnTo>
                  <a:lnTo>
                    <a:pt x="1203181" y="3331203"/>
                  </a:lnTo>
                  <a:lnTo>
                    <a:pt x="1212698" y="3335335"/>
                  </a:lnTo>
                  <a:lnTo>
                    <a:pt x="1223166" y="3330249"/>
                  </a:lnTo>
                  <a:lnTo>
                    <a:pt x="1224436" y="3327073"/>
                  </a:lnTo>
                  <a:lnTo>
                    <a:pt x="1198739" y="3324849"/>
                  </a:lnTo>
                  <a:lnTo>
                    <a:pt x="1188905" y="3297525"/>
                  </a:lnTo>
                  <a:cubicBezTo>
                    <a:pt x="1189011" y="3305362"/>
                    <a:pt x="1189116" y="3313200"/>
                    <a:pt x="1189222" y="3321037"/>
                  </a:cubicBezTo>
                  <a:lnTo>
                    <a:pt x="1187319" y="3331521"/>
                  </a:lnTo>
                  <a:lnTo>
                    <a:pt x="1176850" y="3334699"/>
                  </a:lnTo>
                  <a:lnTo>
                    <a:pt x="1170506" y="3332474"/>
                  </a:lnTo>
                  <a:lnTo>
                    <a:pt x="1166381" y="3340101"/>
                  </a:lnTo>
                  <a:lnTo>
                    <a:pt x="1157816" y="3331521"/>
                  </a:lnTo>
                  <a:lnTo>
                    <a:pt x="1157498" y="3321037"/>
                  </a:lnTo>
                  <a:lnTo>
                    <a:pt x="1173995" y="3287358"/>
                  </a:lnTo>
                  <a:lnTo>
                    <a:pt x="1175264" y="3277827"/>
                  </a:lnTo>
                  <a:lnTo>
                    <a:pt x="1148933" y="3315000"/>
                  </a:lnTo>
                  <a:lnTo>
                    <a:pt x="1144808" y="3311823"/>
                  </a:lnTo>
                  <a:lnTo>
                    <a:pt x="1139733" y="3326755"/>
                  </a:lnTo>
                  <a:lnTo>
                    <a:pt x="1147346" y="3336923"/>
                  </a:lnTo>
                  <a:lnTo>
                    <a:pt x="1154643" y="3346454"/>
                  </a:lnTo>
                  <a:lnTo>
                    <a:pt x="1151471" y="3362341"/>
                  </a:lnTo>
                  <a:lnTo>
                    <a:pt x="1143540" y="3374096"/>
                  </a:lnTo>
                  <a:lnTo>
                    <a:pt x="1137512" y="3404592"/>
                  </a:lnTo>
                  <a:lnTo>
                    <a:pt x="1134340" y="3421430"/>
                  </a:lnTo>
                  <a:lnTo>
                    <a:pt x="1128312" y="3441764"/>
                  </a:lnTo>
                  <a:lnTo>
                    <a:pt x="1117526" y="3446848"/>
                  </a:lnTo>
                  <a:lnTo>
                    <a:pt x="1105787" y="3446848"/>
                  </a:lnTo>
                  <a:lnTo>
                    <a:pt x="1101663" y="3432550"/>
                  </a:lnTo>
                  <a:lnTo>
                    <a:pt x="1107691" y="3416665"/>
                  </a:lnTo>
                  <a:lnTo>
                    <a:pt x="1118160" y="3395378"/>
                  </a:lnTo>
                  <a:lnTo>
                    <a:pt x="1128629" y="3369647"/>
                  </a:lnTo>
                  <a:lnTo>
                    <a:pt x="1128629" y="3362341"/>
                  </a:lnTo>
                  <a:lnTo>
                    <a:pt x="1117842" y="3365834"/>
                  </a:lnTo>
                  <a:lnTo>
                    <a:pt x="1115939" y="3358527"/>
                  </a:lnTo>
                  <a:lnTo>
                    <a:pt x="1122919" y="3348995"/>
                  </a:lnTo>
                  <a:lnTo>
                    <a:pt x="1127043" y="3328663"/>
                  </a:lnTo>
                  <a:lnTo>
                    <a:pt x="1117526" y="3330886"/>
                  </a:lnTo>
                  <a:lnTo>
                    <a:pt x="1124505" y="3315000"/>
                  </a:lnTo>
                  <a:lnTo>
                    <a:pt x="1133070" y="3302291"/>
                  </a:lnTo>
                  <a:lnTo>
                    <a:pt x="1138463" y="3290852"/>
                  </a:lnTo>
                  <a:lnTo>
                    <a:pt x="1126409" y="3277191"/>
                  </a:lnTo>
                  <a:lnTo>
                    <a:pt x="1126409" y="3265435"/>
                  </a:lnTo>
                  <a:lnTo>
                    <a:pt x="1142270" y="3262260"/>
                  </a:lnTo>
                  <a:lnTo>
                    <a:pt x="1141319" y="3252727"/>
                  </a:lnTo>
                  <a:lnTo>
                    <a:pt x="1146712" y="3254634"/>
                  </a:lnTo>
                  <a:lnTo>
                    <a:pt x="1145126" y="3241924"/>
                  </a:lnTo>
                  <a:lnTo>
                    <a:pt x="1162257" y="3228261"/>
                  </a:lnTo>
                  <a:lnTo>
                    <a:pt x="1159085" y="3221908"/>
                  </a:lnTo>
                  <a:lnTo>
                    <a:pt x="1162891" y="3213329"/>
                  </a:lnTo>
                  <a:lnTo>
                    <a:pt x="1158450" y="3202844"/>
                  </a:lnTo>
                  <a:lnTo>
                    <a:pt x="1156546" y="3201890"/>
                  </a:lnTo>
                  <a:lnTo>
                    <a:pt x="1145126" y="3210469"/>
                  </a:lnTo>
                  <a:lnTo>
                    <a:pt x="1145126" y="3224449"/>
                  </a:lnTo>
                  <a:lnTo>
                    <a:pt x="1130215" y="3234934"/>
                  </a:lnTo>
                  <a:lnTo>
                    <a:pt x="1125457" y="3243513"/>
                  </a:lnTo>
                  <a:lnTo>
                    <a:pt x="1113719" y="3242242"/>
                  </a:lnTo>
                  <a:lnTo>
                    <a:pt x="1103884" y="3231121"/>
                  </a:lnTo>
                  <a:lnTo>
                    <a:pt x="1091194" y="3223496"/>
                  </a:lnTo>
                  <a:lnTo>
                    <a:pt x="1092463" y="3210787"/>
                  </a:lnTo>
                  <a:lnTo>
                    <a:pt x="1108008" y="3205703"/>
                  </a:lnTo>
                  <a:lnTo>
                    <a:pt x="1091511" y="3203480"/>
                  </a:lnTo>
                  <a:cubicBezTo>
                    <a:pt x="1091300" y="3205492"/>
                    <a:pt x="1091088" y="3207504"/>
                    <a:pt x="1090877" y="3209516"/>
                  </a:cubicBezTo>
                  <a:lnTo>
                    <a:pt x="1082628" y="3212375"/>
                  </a:lnTo>
                  <a:lnTo>
                    <a:pt x="1066766" y="3204750"/>
                  </a:lnTo>
                  <a:lnTo>
                    <a:pt x="1067718" y="3197444"/>
                  </a:lnTo>
                  <a:lnTo>
                    <a:pt x="1088022" y="3193312"/>
                  </a:lnTo>
                  <a:lnTo>
                    <a:pt x="1098491" y="3195854"/>
                  </a:lnTo>
                  <a:lnTo>
                    <a:pt x="1107057" y="3194901"/>
                  </a:lnTo>
                  <a:lnTo>
                    <a:pt x="1108643" y="3183146"/>
                  </a:lnTo>
                  <a:lnTo>
                    <a:pt x="1099126" y="3170755"/>
                  </a:lnTo>
                  <a:lnTo>
                    <a:pt x="1103249" y="3157411"/>
                  </a:lnTo>
                  <a:lnTo>
                    <a:pt x="1123236" y="3154870"/>
                  </a:lnTo>
                  <a:lnTo>
                    <a:pt x="1104201" y="3145338"/>
                  </a:lnTo>
                  <a:lnTo>
                    <a:pt x="1119112" y="3135807"/>
                  </a:lnTo>
                  <a:lnTo>
                    <a:pt x="1131802" y="3142162"/>
                  </a:lnTo>
                  <a:lnTo>
                    <a:pt x="1116891" y="3125323"/>
                  </a:lnTo>
                  <a:lnTo>
                    <a:pt x="1122919" y="3116745"/>
                  </a:lnTo>
                  <a:lnTo>
                    <a:pt x="1139733" y="3113568"/>
                  </a:lnTo>
                  <a:lnTo>
                    <a:pt x="1141002" y="3108167"/>
                  </a:lnTo>
                  <a:lnTo>
                    <a:pt x="1123870" y="3102131"/>
                  </a:lnTo>
                  <a:lnTo>
                    <a:pt x="1147981" y="3086881"/>
                  </a:lnTo>
                  <a:lnTo>
                    <a:pt x="1126091" y="3094823"/>
                  </a:lnTo>
                  <a:lnTo>
                    <a:pt x="1126091" y="3086245"/>
                  </a:lnTo>
                  <a:lnTo>
                    <a:pt x="1114353" y="3102131"/>
                  </a:lnTo>
                  <a:lnTo>
                    <a:pt x="1100711" y="3083385"/>
                  </a:lnTo>
                  <a:lnTo>
                    <a:pt x="1095953" y="3062099"/>
                  </a:lnTo>
                  <a:lnTo>
                    <a:pt x="1104518" y="3057969"/>
                  </a:lnTo>
                  <a:lnTo>
                    <a:pt x="1122601" y="3068136"/>
                  </a:lnTo>
                  <a:lnTo>
                    <a:pt x="1134340" y="3067183"/>
                  </a:lnTo>
                  <a:lnTo>
                    <a:pt x="1121332" y="3062099"/>
                  </a:lnTo>
                  <a:lnTo>
                    <a:pt x="1101981" y="3038271"/>
                  </a:lnTo>
                  <a:lnTo>
                    <a:pt x="1106422" y="3031599"/>
                  </a:lnTo>
                  <a:lnTo>
                    <a:pt x="1114670" y="3030329"/>
                  </a:lnTo>
                  <a:lnTo>
                    <a:pt x="1100077" y="3010631"/>
                  </a:lnTo>
                  <a:lnTo>
                    <a:pt x="1108960" y="3001100"/>
                  </a:lnTo>
                  <a:lnTo>
                    <a:pt x="1121967" y="3001100"/>
                  </a:lnTo>
                  <a:lnTo>
                    <a:pt x="1145126" y="3001735"/>
                  </a:lnTo>
                  <a:lnTo>
                    <a:pt x="1141002" y="2996334"/>
                  </a:lnTo>
                  <a:lnTo>
                    <a:pt x="1144174" y="2992204"/>
                  </a:lnTo>
                  <a:lnTo>
                    <a:pt x="1156864" y="3000464"/>
                  </a:lnTo>
                  <a:lnTo>
                    <a:pt x="1160988" y="2996334"/>
                  </a:lnTo>
                  <a:lnTo>
                    <a:pt x="1150519" y="2978543"/>
                  </a:lnTo>
                  <a:lnTo>
                    <a:pt x="1136243" y="2967105"/>
                  </a:lnTo>
                  <a:lnTo>
                    <a:pt x="1136243" y="2960751"/>
                  </a:lnTo>
                  <a:lnTo>
                    <a:pt x="1143857" y="2958526"/>
                  </a:lnTo>
                  <a:lnTo>
                    <a:pt x="1153374" y="2963928"/>
                  </a:lnTo>
                  <a:lnTo>
                    <a:pt x="1155277" y="2958526"/>
                  </a:lnTo>
                  <a:lnTo>
                    <a:pt x="1147029" y="2943593"/>
                  </a:lnTo>
                  <a:lnTo>
                    <a:pt x="1156229" y="2935012"/>
                  </a:lnTo>
                  <a:lnTo>
                    <a:pt x="1166699" y="2928659"/>
                  </a:lnTo>
                  <a:lnTo>
                    <a:pt x="1181609" y="2937873"/>
                  </a:lnTo>
                  <a:lnTo>
                    <a:pt x="1181609" y="2931834"/>
                  </a:lnTo>
                  <a:lnTo>
                    <a:pt x="1163526" y="2922306"/>
                  </a:lnTo>
                  <a:lnTo>
                    <a:pt x="1161305" y="2911186"/>
                  </a:lnTo>
                  <a:cubicBezTo>
                    <a:pt x="1161622" y="2907267"/>
                    <a:pt x="1161940" y="2903349"/>
                    <a:pt x="1162257" y="2899430"/>
                  </a:cubicBezTo>
                  <a:lnTo>
                    <a:pt x="1174947" y="2882275"/>
                  </a:lnTo>
                  <a:lnTo>
                    <a:pt x="1176850" y="2869567"/>
                  </a:lnTo>
                  <a:lnTo>
                    <a:pt x="1181926" y="2869567"/>
                  </a:lnTo>
                  <a:lnTo>
                    <a:pt x="1192395" y="2865437"/>
                  </a:lnTo>
                  <a:lnTo>
                    <a:pt x="1202229" y="2871474"/>
                  </a:lnTo>
                  <a:lnTo>
                    <a:pt x="1213649" y="2881003"/>
                  </a:lnTo>
                  <a:lnTo>
                    <a:pt x="1216822" y="2874650"/>
                  </a:lnTo>
                  <a:lnTo>
                    <a:pt x="1224436" y="2874650"/>
                  </a:lnTo>
                  <a:lnTo>
                    <a:pt x="1233952" y="2881639"/>
                  </a:lnTo>
                  <a:lnTo>
                    <a:pt x="1241249" y="2885769"/>
                  </a:lnTo>
                  <a:lnTo>
                    <a:pt x="1253941" y="2879415"/>
                  </a:lnTo>
                  <a:lnTo>
                    <a:pt x="1279635" y="2869567"/>
                  </a:lnTo>
                  <a:lnTo>
                    <a:pt x="1295496" y="2879097"/>
                  </a:lnTo>
                  <a:lnTo>
                    <a:pt x="1311040" y="2868614"/>
                  </a:lnTo>
                  <a:close/>
                  <a:moveTo>
                    <a:pt x="3854360" y="2852734"/>
                  </a:moveTo>
                  <a:lnTo>
                    <a:pt x="3865180" y="2862282"/>
                  </a:lnTo>
                  <a:lnTo>
                    <a:pt x="3876638" y="2875649"/>
                  </a:lnTo>
                  <a:cubicBezTo>
                    <a:pt x="3876426" y="2878832"/>
                    <a:pt x="3876213" y="2882015"/>
                    <a:pt x="3876001" y="2885198"/>
                  </a:cubicBezTo>
                  <a:lnTo>
                    <a:pt x="3865499" y="2882333"/>
                  </a:lnTo>
                  <a:lnTo>
                    <a:pt x="3855951" y="2890927"/>
                  </a:lnTo>
                  <a:lnTo>
                    <a:pt x="3847358" y="2901431"/>
                  </a:lnTo>
                  <a:lnTo>
                    <a:pt x="3832718" y="2908115"/>
                  </a:lnTo>
                  <a:lnTo>
                    <a:pt x="3829536" y="2924031"/>
                  </a:lnTo>
                  <a:lnTo>
                    <a:pt x="3797710" y="2916709"/>
                  </a:lnTo>
                  <a:lnTo>
                    <a:pt x="3790390" y="2923077"/>
                  </a:lnTo>
                  <a:lnTo>
                    <a:pt x="3787526" y="2947269"/>
                  </a:lnTo>
                  <a:lnTo>
                    <a:pt x="3764293" y="2978145"/>
                  </a:lnTo>
                  <a:lnTo>
                    <a:pt x="3751562" y="2960319"/>
                  </a:lnTo>
                  <a:lnTo>
                    <a:pt x="3758564" y="2947588"/>
                  </a:lnTo>
                  <a:lnTo>
                    <a:pt x="3777978" y="2940264"/>
                  </a:lnTo>
                  <a:lnTo>
                    <a:pt x="3778933" y="2933896"/>
                  </a:lnTo>
                  <a:lnTo>
                    <a:pt x="3755063" y="2912890"/>
                  </a:lnTo>
                  <a:lnTo>
                    <a:pt x="3743288" y="2896019"/>
                  </a:lnTo>
                  <a:lnTo>
                    <a:pt x="3761428" y="2894747"/>
                  </a:lnTo>
                  <a:lnTo>
                    <a:pt x="3746152" y="2870875"/>
                  </a:lnTo>
                  <a:lnTo>
                    <a:pt x="3751562" y="2865465"/>
                  </a:lnTo>
                  <a:lnTo>
                    <a:pt x="3772886" y="2879787"/>
                  </a:lnTo>
                  <a:lnTo>
                    <a:pt x="3775114" y="2869284"/>
                  </a:lnTo>
                  <a:lnTo>
                    <a:pt x="3789753" y="2876604"/>
                  </a:lnTo>
                  <a:lnTo>
                    <a:pt x="3779251" y="2869284"/>
                  </a:lnTo>
                  <a:lnTo>
                    <a:pt x="3802165" y="2853370"/>
                  </a:lnTo>
                  <a:lnTo>
                    <a:pt x="3818397" y="2857190"/>
                  </a:lnTo>
                  <a:close/>
                  <a:moveTo>
                    <a:pt x="3881509" y="2838447"/>
                  </a:moveTo>
                  <a:lnTo>
                    <a:pt x="3889338" y="2856748"/>
                  </a:lnTo>
                  <a:lnTo>
                    <a:pt x="3879552" y="2865433"/>
                  </a:lnTo>
                  <a:lnTo>
                    <a:pt x="3866503" y="2857058"/>
                  </a:lnTo>
                  <a:lnTo>
                    <a:pt x="3865525" y="2845582"/>
                  </a:lnTo>
                  <a:close/>
                  <a:moveTo>
                    <a:pt x="1378190" y="2819397"/>
                  </a:moveTo>
                  <a:lnTo>
                    <a:pt x="1384271" y="2826202"/>
                  </a:lnTo>
                  <a:lnTo>
                    <a:pt x="1377514" y="2838446"/>
                  </a:lnTo>
                  <a:lnTo>
                    <a:pt x="1370758" y="2834024"/>
                  </a:lnTo>
                  <a:lnTo>
                    <a:pt x="1368393" y="2823820"/>
                  </a:lnTo>
                  <a:close/>
                  <a:moveTo>
                    <a:pt x="1342224" y="2803518"/>
                  </a:moveTo>
                  <a:lnTo>
                    <a:pt x="1357279" y="2821795"/>
                  </a:lnTo>
                  <a:lnTo>
                    <a:pt x="1344734" y="2828923"/>
                  </a:lnTo>
                  <a:lnTo>
                    <a:pt x="1331875" y="2819010"/>
                  </a:lnTo>
                  <a:lnTo>
                    <a:pt x="1331875" y="2809712"/>
                  </a:lnTo>
                  <a:close/>
                  <a:moveTo>
                    <a:pt x="3807906" y="2778119"/>
                  </a:moveTo>
                  <a:lnTo>
                    <a:pt x="3833399" y="2780025"/>
                  </a:lnTo>
                  <a:lnTo>
                    <a:pt x="3843278" y="2793676"/>
                  </a:lnTo>
                  <a:lnTo>
                    <a:pt x="3849651" y="2810504"/>
                  </a:lnTo>
                  <a:lnTo>
                    <a:pt x="3844552" y="2813998"/>
                  </a:lnTo>
                  <a:lnTo>
                    <a:pt x="3839135" y="2808599"/>
                  </a:lnTo>
                  <a:lnTo>
                    <a:pt x="3830531" y="2814950"/>
                  </a:lnTo>
                  <a:lnTo>
                    <a:pt x="3823521" y="2827653"/>
                  </a:lnTo>
                  <a:lnTo>
                    <a:pt x="3817147" y="2838447"/>
                  </a:lnTo>
                  <a:lnTo>
                    <a:pt x="3804401" y="2838447"/>
                  </a:lnTo>
                  <a:lnTo>
                    <a:pt x="3793566" y="2829241"/>
                  </a:lnTo>
                  <a:lnTo>
                    <a:pt x="3795478" y="2813362"/>
                  </a:lnTo>
                  <a:lnTo>
                    <a:pt x="3778908" y="2810187"/>
                  </a:lnTo>
                  <a:lnTo>
                    <a:pt x="3765843" y="2808281"/>
                  </a:lnTo>
                  <a:lnTo>
                    <a:pt x="3762338" y="2800976"/>
                  </a:lnTo>
                  <a:lnTo>
                    <a:pt x="3780501" y="2795579"/>
                  </a:lnTo>
                  <a:lnTo>
                    <a:pt x="3793248" y="2795262"/>
                  </a:lnTo>
                  <a:lnTo>
                    <a:pt x="3802808" y="2786692"/>
                  </a:lnTo>
                  <a:close/>
                  <a:moveTo>
                    <a:pt x="1396971" y="2773356"/>
                  </a:moveTo>
                  <a:lnTo>
                    <a:pt x="1389329" y="2781295"/>
                  </a:lnTo>
                  <a:lnTo>
                    <a:pt x="1382682" y="2776589"/>
                  </a:lnTo>
                  <a:close/>
                  <a:moveTo>
                    <a:pt x="2732096" y="2773211"/>
                  </a:moveTo>
                  <a:lnTo>
                    <a:pt x="2750156" y="2804578"/>
                  </a:lnTo>
                  <a:lnTo>
                    <a:pt x="2750581" y="2804292"/>
                  </a:lnTo>
                  <a:lnTo>
                    <a:pt x="2732780" y="2773363"/>
                  </a:lnTo>
                  <a:close/>
                  <a:moveTo>
                    <a:pt x="3884258" y="2770182"/>
                  </a:moveTo>
                  <a:lnTo>
                    <a:pt x="3886163" y="2783610"/>
                  </a:lnTo>
                  <a:lnTo>
                    <a:pt x="3875685" y="2782673"/>
                  </a:lnTo>
                  <a:cubicBezTo>
                    <a:pt x="3875579" y="2782985"/>
                    <a:pt x="3875474" y="2783298"/>
                    <a:pt x="3875368" y="2783610"/>
                  </a:cubicBezTo>
                  <a:lnTo>
                    <a:pt x="3874098" y="2785484"/>
                  </a:lnTo>
                  <a:lnTo>
                    <a:pt x="3872510" y="2787358"/>
                  </a:lnTo>
                  <a:lnTo>
                    <a:pt x="3871240" y="2788607"/>
                  </a:lnTo>
                  <a:lnTo>
                    <a:pt x="3870288" y="2788920"/>
                  </a:lnTo>
                  <a:lnTo>
                    <a:pt x="3869653" y="2789232"/>
                  </a:lnTo>
                  <a:lnTo>
                    <a:pt x="3869335" y="2788920"/>
                  </a:lnTo>
                  <a:lnTo>
                    <a:pt x="3868065" y="2787983"/>
                  </a:lnTo>
                  <a:lnTo>
                    <a:pt x="3866795" y="2786421"/>
                  </a:lnTo>
                  <a:lnTo>
                    <a:pt x="3866160" y="2784860"/>
                  </a:lnTo>
                  <a:lnTo>
                    <a:pt x="3864573" y="2781112"/>
                  </a:lnTo>
                  <a:lnTo>
                    <a:pt x="3863938" y="2779863"/>
                  </a:lnTo>
                  <a:lnTo>
                    <a:pt x="3866160" y="2771431"/>
                  </a:lnTo>
                  <a:close/>
                  <a:moveTo>
                    <a:pt x="1338644" y="2765421"/>
                  </a:moveTo>
                  <a:lnTo>
                    <a:pt x="1354715" y="2768237"/>
                  </a:lnTo>
                  <a:lnTo>
                    <a:pt x="1360499" y="2776688"/>
                  </a:lnTo>
                  <a:lnTo>
                    <a:pt x="1357286" y="2788270"/>
                  </a:lnTo>
                  <a:lnTo>
                    <a:pt x="1363714" y="2796720"/>
                  </a:lnTo>
                  <a:lnTo>
                    <a:pt x="1379783" y="2783575"/>
                  </a:lnTo>
                  <a:lnTo>
                    <a:pt x="1389426" y="2792027"/>
                  </a:lnTo>
                  <a:lnTo>
                    <a:pt x="1395855" y="2797346"/>
                  </a:lnTo>
                  <a:lnTo>
                    <a:pt x="1409674" y="2792965"/>
                  </a:lnTo>
                  <a:lnTo>
                    <a:pt x="1404532" y="2806422"/>
                  </a:lnTo>
                  <a:lnTo>
                    <a:pt x="1389426" y="2809869"/>
                  </a:lnTo>
                  <a:lnTo>
                    <a:pt x="1382998" y="2792027"/>
                  </a:lnTo>
                  <a:lnTo>
                    <a:pt x="1357286" y="2807990"/>
                  </a:lnTo>
                  <a:lnTo>
                    <a:pt x="1349572" y="2801727"/>
                  </a:lnTo>
                  <a:lnTo>
                    <a:pt x="1338965" y="2800786"/>
                  </a:lnTo>
                  <a:lnTo>
                    <a:pt x="1330289" y="2789522"/>
                  </a:lnTo>
                  <a:close/>
                  <a:moveTo>
                    <a:pt x="4266528" y="2764378"/>
                  </a:moveTo>
                  <a:lnTo>
                    <a:pt x="4255416" y="2776749"/>
                  </a:lnTo>
                  <a:lnTo>
                    <a:pt x="4246843" y="2786583"/>
                  </a:lnTo>
                  <a:lnTo>
                    <a:pt x="4240493" y="2794194"/>
                  </a:lnTo>
                  <a:lnTo>
                    <a:pt x="4238588" y="2797365"/>
                  </a:lnTo>
                  <a:lnTo>
                    <a:pt x="4237001" y="2801168"/>
                  </a:lnTo>
                  <a:lnTo>
                    <a:pt x="4236048" y="2805297"/>
                  </a:lnTo>
                  <a:cubicBezTo>
                    <a:pt x="4235836" y="2806776"/>
                    <a:pt x="4235625" y="2808256"/>
                    <a:pt x="4235413" y="2809735"/>
                  </a:cubicBezTo>
                  <a:cubicBezTo>
                    <a:pt x="4235201" y="2811957"/>
                    <a:pt x="4234990" y="2814178"/>
                    <a:pt x="4234778" y="2816400"/>
                  </a:cubicBezTo>
                  <a:cubicBezTo>
                    <a:pt x="4234672" y="2817457"/>
                    <a:pt x="4234567" y="2818515"/>
                    <a:pt x="4234461" y="2819572"/>
                  </a:cubicBezTo>
                  <a:lnTo>
                    <a:pt x="4254146" y="2828459"/>
                  </a:lnTo>
                  <a:lnTo>
                    <a:pt x="4251606" y="2849076"/>
                  </a:lnTo>
                  <a:lnTo>
                    <a:pt x="4262401" y="2891579"/>
                  </a:lnTo>
                  <a:lnTo>
                    <a:pt x="4276371" y="2915372"/>
                  </a:lnTo>
                  <a:lnTo>
                    <a:pt x="4285578" y="2923936"/>
                  </a:lnTo>
                  <a:lnTo>
                    <a:pt x="4290658" y="2940748"/>
                  </a:lnTo>
                  <a:lnTo>
                    <a:pt x="4301453" y="2941065"/>
                  </a:lnTo>
                  <a:lnTo>
                    <a:pt x="4301578" y="2941217"/>
                  </a:lnTo>
                  <a:lnTo>
                    <a:pt x="4306221" y="2941461"/>
                  </a:lnTo>
                  <a:lnTo>
                    <a:pt x="4319241" y="2956380"/>
                  </a:lnTo>
                  <a:lnTo>
                    <a:pt x="4323369" y="2975426"/>
                  </a:lnTo>
                  <a:lnTo>
                    <a:pt x="4340199" y="2977966"/>
                  </a:lnTo>
                  <a:lnTo>
                    <a:pt x="4348773" y="2967807"/>
                  </a:lnTo>
                  <a:cubicBezTo>
                    <a:pt x="4348667" y="2962093"/>
                    <a:pt x="4348562" y="2956380"/>
                    <a:pt x="4348456" y="2950666"/>
                  </a:cubicBezTo>
                  <a:lnTo>
                    <a:pt x="4341787" y="2924319"/>
                  </a:lnTo>
                  <a:lnTo>
                    <a:pt x="4330990" y="2916701"/>
                  </a:lnTo>
                  <a:lnTo>
                    <a:pt x="4315112" y="2924002"/>
                  </a:lnTo>
                  <a:lnTo>
                    <a:pt x="4298282" y="2924319"/>
                  </a:lnTo>
                  <a:lnTo>
                    <a:pt x="4287803" y="2904956"/>
                  </a:lnTo>
                  <a:lnTo>
                    <a:pt x="4291296" y="2892258"/>
                  </a:lnTo>
                  <a:lnTo>
                    <a:pt x="4296059" y="2881148"/>
                  </a:lnTo>
                  <a:lnTo>
                    <a:pt x="4313525" y="2869719"/>
                  </a:lnTo>
                  <a:cubicBezTo>
                    <a:pt x="4313313" y="2860302"/>
                    <a:pt x="4313102" y="2850885"/>
                    <a:pt x="4312890" y="2841468"/>
                  </a:cubicBezTo>
                  <a:lnTo>
                    <a:pt x="4309396" y="2811629"/>
                  </a:lnTo>
                  <a:lnTo>
                    <a:pt x="4314477" y="2787822"/>
                  </a:lnTo>
                  <a:lnTo>
                    <a:pt x="4313842" y="2784012"/>
                  </a:lnTo>
                  <a:lnTo>
                    <a:pt x="4314747" y="2782557"/>
                  </a:lnTo>
                  <a:lnTo>
                    <a:pt x="4312883" y="2774845"/>
                  </a:lnTo>
                  <a:lnTo>
                    <a:pt x="4295421" y="2783093"/>
                  </a:lnTo>
                  <a:lnTo>
                    <a:pt x="4293833" y="2772624"/>
                  </a:lnTo>
                  <a:close/>
                  <a:moveTo>
                    <a:pt x="1361090" y="2755895"/>
                  </a:moveTo>
                  <a:lnTo>
                    <a:pt x="1374745" y="2758673"/>
                  </a:lnTo>
                  <a:lnTo>
                    <a:pt x="1365217" y="2767009"/>
                  </a:lnTo>
                  <a:lnTo>
                    <a:pt x="1358867" y="2760834"/>
                  </a:lnTo>
                  <a:close/>
                  <a:moveTo>
                    <a:pt x="1409438" y="2754306"/>
                  </a:moveTo>
                  <a:lnTo>
                    <a:pt x="1411262" y="2765420"/>
                  </a:lnTo>
                  <a:lnTo>
                    <a:pt x="1396971" y="2761379"/>
                  </a:lnTo>
                  <a:close/>
                  <a:moveTo>
                    <a:pt x="1423961" y="2730494"/>
                  </a:moveTo>
                  <a:lnTo>
                    <a:pt x="1419616" y="2737694"/>
                  </a:lnTo>
                  <a:lnTo>
                    <a:pt x="1398559" y="2752719"/>
                  </a:lnTo>
                  <a:cubicBezTo>
                    <a:pt x="1398782" y="2748545"/>
                    <a:pt x="1399004" y="2744372"/>
                    <a:pt x="1399227" y="2740198"/>
                  </a:cubicBezTo>
                  <a:lnTo>
                    <a:pt x="1410592" y="2730808"/>
                  </a:lnTo>
                  <a:close/>
                  <a:moveTo>
                    <a:pt x="1377050" y="2728907"/>
                  </a:moveTo>
                  <a:lnTo>
                    <a:pt x="1374767" y="2734996"/>
                  </a:lnTo>
                  <a:lnTo>
                    <a:pt x="1385859" y="2743825"/>
                  </a:lnTo>
                  <a:lnTo>
                    <a:pt x="1382923" y="2751131"/>
                  </a:lnTo>
                  <a:lnTo>
                    <a:pt x="1372483" y="2741391"/>
                  </a:lnTo>
                  <a:lnTo>
                    <a:pt x="1362043" y="2739260"/>
                  </a:lnTo>
                  <a:lnTo>
                    <a:pt x="1368241" y="2731039"/>
                  </a:lnTo>
                  <a:close/>
                  <a:moveTo>
                    <a:pt x="2164892" y="2724151"/>
                  </a:moveTo>
                  <a:lnTo>
                    <a:pt x="2168495" y="2736589"/>
                  </a:lnTo>
                  <a:lnTo>
                    <a:pt x="2163389" y="2754314"/>
                  </a:lnTo>
                  <a:lnTo>
                    <a:pt x="2157383" y="2749028"/>
                  </a:lnTo>
                  <a:lnTo>
                    <a:pt x="2160986" y="2729437"/>
                  </a:lnTo>
                  <a:close/>
                  <a:moveTo>
                    <a:pt x="4327488" y="2719966"/>
                  </a:moveTo>
                  <a:lnTo>
                    <a:pt x="4324631" y="2731387"/>
                  </a:lnTo>
                  <a:lnTo>
                    <a:pt x="4318281" y="2738683"/>
                  </a:lnTo>
                  <a:lnTo>
                    <a:pt x="4321773" y="2741538"/>
                  </a:lnTo>
                  <a:lnTo>
                    <a:pt x="4328442" y="2741272"/>
                  </a:lnTo>
                  <a:cubicBezTo>
                    <a:pt x="4328445" y="2741234"/>
                    <a:pt x="4328447" y="2741196"/>
                    <a:pt x="4328450" y="2741158"/>
                  </a:cubicBezTo>
                  <a:lnTo>
                    <a:pt x="4334483" y="2740523"/>
                  </a:lnTo>
                  <a:lnTo>
                    <a:pt x="4337341" y="2744333"/>
                  </a:lnTo>
                  <a:lnTo>
                    <a:pt x="4332578" y="2758299"/>
                  </a:lnTo>
                  <a:lnTo>
                    <a:pt x="4344962" y="2741476"/>
                  </a:lnTo>
                  <a:lnTo>
                    <a:pt x="4339564" y="2735126"/>
                  </a:lnTo>
                  <a:lnTo>
                    <a:pt x="4346233" y="2732904"/>
                  </a:lnTo>
                  <a:lnTo>
                    <a:pt x="4338929" y="2726874"/>
                  </a:lnTo>
                  <a:lnTo>
                    <a:pt x="4330355" y="2721794"/>
                  </a:lnTo>
                  <a:cubicBezTo>
                    <a:pt x="4330371" y="2721633"/>
                    <a:pt x="4330388" y="2721471"/>
                    <a:pt x="4330404" y="2721310"/>
                  </a:cubicBezTo>
                  <a:close/>
                  <a:moveTo>
                    <a:pt x="3421026" y="2717795"/>
                  </a:moveTo>
                  <a:lnTo>
                    <a:pt x="3419502" y="2733233"/>
                  </a:lnTo>
                  <a:lnTo>
                    <a:pt x="3412190" y="2746371"/>
                  </a:lnTo>
                  <a:lnTo>
                    <a:pt x="3403050" y="2734218"/>
                  </a:lnTo>
                  <a:lnTo>
                    <a:pt x="3396042" y="2735861"/>
                  </a:lnTo>
                  <a:lnTo>
                    <a:pt x="3390863" y="2722724"/>
                  </a:lnTo>
                  <a:lnTo>
                    <a:pt x="3403050" y="2724693"/>
                  </a:lnTo>
                  <a:close/>
                  <a:moveTo>
                    <a:pt x="3342285" y="2709858"/>
                  </a:moveTo>
                  <a:lnTo>
                    <a:pt x="3349588" y="2718830"/>
                  </a:lnTo>
                  <a:lnTo>
                    <a:pt x="3337840" y="2725733"/>
                  </a:lnTo>
                  <a:lnTo>
                    <a:pt x="3327363" y="2714687"/>
                  </a:lnTo>
                  <a:close/>
                  <a:moveTo>
                    <a:pt x="3433725" y="2679697"/>
                  </a:moveTo>
                  <a:lnTo>
                    <a:pt x="3429527" y="2689174"/>
                  </a:lnTo>
                  <a:lnTo>
                    <a:pt x="3426298" y="2696367"/>
                  </a:lnTo>
                  <a:lnTo>
                    <a:pt x="3424361" y="2701596"/>
                  </a:lnTo>
                  <a:lnTo>
                    <a:pt x="3424038" y="2701922"/>
                  </a:lnTo>
                  <a:lnTo>
                    <a:pt x="3423715" y="2701922"/>
                  </a:lnTo>
                  <a:lnTo>
                    <a:pt x="3422101" y="2701268"/>
                  </a:lnTo>
                  <a:lnTo>
                    <a:pt x="3420809" y="2699306"/>
                  </a:lnTo>
                  <a:lnTo>
                    <a:pt x="3418872" y="2697020"/>
                  </a:lnTo>
                  <a:lnTo>
                    <a:pt x="3415643" y="2692771"/>
                  </a:lnTo>
                  <a:lnTo>
                    <a:pt x="3414675" y="2690483"/>
                  </a:lnTo>
                  <a:close/>
                  <a:moveTo>
                    <a:pt x="2171036" y="2678115"/>
                  </a:moveTo>
                  <a:lnTo>
                    <a:pt x="2181830" y="2678115"/>
                  </a:lnTo>
                  <a:lnTo>
                    <a:pt x="2174210" y="2694674"/>
                  </a:lnTo>
                  <a:lnTo>
                    <a:pt x="2185958" y="2700844"/>
                  </a:lnTo>
                  <a:lnTo>
                    <a:pt x="2190720" y="2708312"/>
                  </a:lnTo>
                  <a:lnTo>
                    <a:pt x="2182149" y="2715780"/>
                  </a:lnTo>
                  <a:lnTo>
                    <a:pt x="2188498" y="2735262"/>
                  </a:lnTo>
                  <a:lnTo>
                    <a:pt x="2181194" y="2732015"/>
                  </a:lnTo>
                  <a:lnTo>
                    <a:pt x="2166272" y="2715130"/>
                  </a:lnTo>
                  <a:lnTo>
                    <a:pt x="2163733" y="2692401"/>
                  </a:lnTo>
                  <a:close/>
                  <a:moveTo>
                    <a:pt x="2164568" y="2619379"/>
                  </a:moveTo>
                  <a:lnTo>
                    <a:pt x="2170249" y="2620019"/>
                  </a:lnTo>
                  <a:lnTo>
                    <a:pt x="2179607" y="2637322"/>
                  </a:lnTo>
                  <a:lnTo>
                    <a:pt x="2175263" y="2654303"/>
                  </a:lnTo>
                  <a:lnTo>
                    <a:pt x="2160558" y="2630913"/>
                  </a:lnTo>
                  <a:close/>
                  <a:moveTo>
                    <a:pt x="2201425" y="2586041"/>
                  </a:moveTo>
                  <a:lnTo>
                    <a:pt x="2209771" y="2586041"/>
                  </a:lnTo>
                  <a:lnTo>
                    <a:pt x="2207915" y="2605552"/>
                  </a:lnTo>
                  <a:lnTo>
                    <a:pt x="2181644" y="2628902"/>
                  </a:lnTo>
                  <a:lnTo>
                    <a:pt x="2174844" y="2611949"/>
                  </a:lnTo>
                  <a:lnTo>
                    <a:pt x="2180100" y="2596276"/>
                  </a:lnTo>
                  <a:close/>
                  <a:moveTo>
                    <a:pt x="2148426" y="2586041"/>
                  </a:moveTo>
                  <a:lnTo>
                    <a:pt x="2154587" y="2587629"/>
                  </a:lnTo>
                  <a:lnTo>
                    <a:pt x="2166908" y="2597153"/>
                  </a:lnTo>
                  <a:lnTo>
                    <a:pt x="2158593" y="2609854"/>
                  </a:lnTo>
                  <a:lnTo>
                    <a:pt x="2152430" y="2613028"/>
                  </a:lnTo>
                  <a:lnTo>
                    <a:pt x="2146270" y="2598423"/>
                  </a:lnTo>
                  <a:close/>
                  <a:moveTo>
                    <a:pt x="3682894" y="2570157"/>
                  </a:moveTo>
                  <a:lnTo>
                    <a:pt x="3694076" y="2582121"/>
                  </a:lnTo>
                  <a:lnTo>
                    <a:pt x="3689417" y="2587620"/>
                  </a:lnTo>
                  <a:lnTo>
                    <a:pt x="3679788" y="2582121"/>
                  </a:lnTo>
                  <a:close/>
                  <a:moveTo>
                    <a:pt x="3730905" y="2559046"/>
                  </a:moveTo>
                  <a:lnTo>
                    <a:pt x="3735350" y="2566983"/>
                  </a:lnTo>
                  <a:lnTo>
                    <a:pt x="3733445" y="2579682"/>
                  </a:lnTo>
                  <a:lnTo>
                    <a:pt x="3722650" y="2562220"/>
                  </a:lnTo>
                  <a:close/>
                  <a:moveTo>
                    <a:pt x="3713237" y="2559046"/>
                  </a:moveTo>
                  <a:lnTo>
                    <a:pt x="3716301" y="2571115"/>
                  </a:lnTo>
                  <a:lnTo>
                    <a:pt x="3704965" y="2582856"/>
                  </a:lnTo>
                  <a:lnTo>
                    <a:pt x="3698838" y="2569810"/>
                  </a:lnTo>
                  <a:lnTo>
                    <a:pt x="3699757" y="2564591"/>
                  </a:lnTo>
                  <a:close/>
                  <a:moveTo>
                    <a:pt x="3751833" y="2544760"/>
                  </a:moveTo>
                  <a:lnTo>
                    <a:pt x="3757575" y="2551108"/>
                  </a:lnTo>
                  <a:lnTo>
                    <a:pt x="3756224" y="2566981"/>
                  </a:lnTo>
                  <a:lnTo>
                    <a:pt x="3748793" y="2573332"/>
                  </a:lnTo>
                  <a:lnTo>
                    <a:pt x="3741700" y="2562855"/>
                  </a:lnTo>
                  <a:close/>
                  <a:moveTo>
                    <a:pt x="3826834" y="2541584"/>
                  </a:moveTo>
                  <a:lnTo>
                    <a:pt x="3829013" y="2550995"/>
                  </a:lnTo>
                  <a:lnTo>
                    <a:pt x="3819052" y="2563541"/>
                  </a:lnTo>
                  <a:lnTo>
                    <a:pt x="3813760" y="2568873"/>
                  </a:lnTo>
                  <a:lnTo>
                    <a:pt x="3810648" y="2582361"/>
                  </a:lnTo>
                  <a:lnTo>
                    <a:pt x="3808780" y="2593970"/>
                  </a:lnTo>
                  <a:lnTo>
                    <a:pt x="3795395" y="2588949"/>
                  </a:lnTo>
                  <a:lnTo>
                    <a:pt x="3790103" y="2582361"/>
                  </a:lnTo>
                  <a:lnTo>
                    <a:pt x="3781388" y="2570128"/>
                  </a:lnTo>
                  <a:lnTo>
                    <a:pt x="3787925" y="2563854"/>
                  </a:lnTo>
                  <a:lnTo>
                    <a:pt x="3815939" y="2550995"/>
                  </a:lnTo>
                  <a:close/>
                  <a:moveTo>
                    <a:pt x="2138139" y="2532068"/>
                  </a:moveTo>
                  <a:lnTo>
                    <a:pt x="2144896" y="2548103"/>
                  </a:lnTo>
                  <a:lnTo>
                    <a:pt x="2152621" y="2563818"/>
                  </a:lnTo>
                  <a:lnTo>
                    <a:pt x="2132025" y="2553556"/>
                  </a:lnTo>
                  <a:lnTo>
                    <a:pt x="2128806" y="2539442"/>
                  </a:lnTo>
                  <a:close/>
                  <a:moveTo>
                    <a:pt x="3770127" y="2525711"/>
                  </a:moveTo>
                  <a:lnTo>
                    <a:pt x="3779801" y="2530439"/>
                  </a:lnTo>
                  <a:lnTo>
                    <a:pt x="3779801" y="2539220"/>
                  </a:lnTo>
                  <a:lnTo>
                    <a:pt x="3769482" y="2541584"/>
                  </a:lnTo>
                  <a:lnTo>
                    <a:pt x="3759163" y="2530439"/>
                  </a:lnTo>
                  <a:close/>
                  <a:moveTo>
                    <a:pt x="1526042" y="2514597"/>
                  </a:moveTo>
                  <a:lnTo>
                    <a:pt x="1532424" y="2520947"/>
                  </a:lnTo>
                  <a:lnTo>
                    <a:pt x="1541994" y="2516503"/>
                  </a:lnTo>
                  <a:lnTo>
                    <a:pt x="1549652" y="2522534"/>
                  </a:lnTo>
                  <a:lnTo>
                    <a:pt x="1540399" y="2528884"/>
                  </a:lnTo>
                  <a:lnTo>
                    <a:pt x="1547738" y="2543806"/>
                  </a:lnTo>
                  <a:lnTo>
                    <a:pt x="1540399" y="2547933"/>
                  </a:lnTo>
                  <a:lnTo>
                    <a:pt x="1539123" y="2555552"/>
                  </a:lnTo>
                  <a:lnTo>
                    <a:pt x="1557308" y="2564759"/>
                  </a:lnTo>
                  <a:lnTo>
                    <a:pt x="1554436" y="2573331"/>
                  </a:lnTo>
                  <a:lnTo>
                    <a:pt x="1550289" y="2567934"/>
                  </a:lnTo>
                  <a:lnTo>
                    <a:pt x="1544866" y="2576505"/>
                  </a:lnTo>
                  <a:lnTo>
                    <a:pt x="1544866" y="2598732"/>
                  </a:lnTo>
                  <a:lnTo>
                    <a:pt x="1535614" y="2612385"/>
                  </a:lnTo>
                  <a:lnTo>
                    <a:pt x="1530190" y="2627309"/>
                  </a:lnTo>
                  <a:lnTo>
                    <a:pt x="1518705" y="2620005"/>
                  </a:lnTo>
                  <a:lnTo>
                    <a:pt x="1529870" y="2595556"/>
                  </a:lnTo>
                  <a:lnTo>
                    <a:pt x="1532104" y="2571426"/>
                  </a:lnTo>
                  <a:lnTo>
                    <a:pt x="1531147" y="2564124"/>
                  </a:lnTo>
                  <a:lnTo>
                    <a:pt x="1522534" y="2562855"/>
                  </a:lnTo>
                  <a:lnTo>
                    <a:pt x="1510728" y="2578728"/>
                  </a:lnTo>
                  <a:lnTo>
                    <a:pt x="1490631" y="2561267"/>
                  </a:lnTo>
                  <a:cubicBezTo>
                    <a:pt x="1490950" y="2557669"/>
                    <a:pt x="1491268" y="2554070"/>
                    <a:pt x="1491587" y="2550472"/>
                  </a:cubicBezTo>
                  <a:lnTo>
                    <a:pt x="1513604" y="2544123"/>
                  </a:lnTo>
                  <a:lnTo>
                    <a:pt x="1519023" y="2550472"/>
                  </a:lnTo>
                  <a:lnTo>
                    <a:pt x="1520938" y="2544123"/>
                  </a:lnTo>
                  <a:lnTo>
                    <a:pt x="1516791" y="2536822"/>
                  </a:lnTo>
                  <a:lnTo>
                    <a:pt x="1520938" y="2521900"/>
                  </a:lnTo>
                  <a:close/>
                  <a:moveTo>
                    <a:pt x="3554357" y="2513011"/>
                  </a:moveTo>
                  <a:lnTo>
                    <a:pt x="3581363" y="2544986"/>
                  </a:lnTo>
                  <a:lnTo>
                    <a:pt x="3565842" y="2543105"/>
                  </a:lnTo>
                  <a:lnTo>
                    <a:pt x="3567084" y="2558779"/>
                  </a:lnTo>
                  <a:lnTo>
                    <a:pt x="3559013" y="2560659"/>
                  </a:lnTo>
                  <a:cubicBezTo>
                    <a:pt x="3559324" y="2563794"/>
                    <a:pt x="3559634" y="2566929"/>
                    <a:pt x="3559945" y="2570064"/>
                  </a:cubicBezTo>
                  <a:lnTo>
                    <a:pt x="3575465" y="2578214"/>
                  </a:lnTo>
                  <a:lnTo>
                    <a:pt x="3568636" y="2587620"/>
                  </a:lnTo>
                  <a:lnTo>
                    <a:pt x="3559945" y="2574453"/>
                  </a:lnTo>
                  <a:lnTo>
                    <a:pt x="3542562" y="2576647"/>
                  </a:lnTo>
                  <a:lnTo>
                    <a:pt x="3533870" y="2561286"/>
                  </a:lnTo>
                  <a:lnTo>
                    <a:pt x="3525800" y="2545299"/>
                  </a:lnTo>
                  <a:lnTo>
                    <a:pt x="3525800" y="2535895"/>
                  </a:lnTo>
                  <a:lnTo>
                    <a:pt x="3538216" y="2547493"/>
                  </a:lnTo>
                  <a:lnTo>
                    <a:pt x="3542251" y="2538089"/>
                  </a:lnTo>
                  <a:lnTo>
                    <a:pt x="3544114" y="2526491"/>
                  </a:lnTo>
                  <a:lnTo>
                    <a:pt x="3553426" y="2531820"/>
                  </a:lnTo>
                  <a:lnTo>
                    <a:pt x="3555599" y="2521476"/>
                  </a:lnTo>
                  <a:lnTo>
                    <a:pt x="3550322" y="2514892"/>
                  </a:lnTo>
                  <a:close/>
                  <a:moveTo>
                    <a:pt x="3405150" y="2508248"/>
                  </a:moveTo>
                  <a:lnTo>
                    <a:pt x="3421025" y="2526734"/>
                  </a:lnTo>
                  <a:lnTo>
                    <a:pt x="3417850" y="2532062"/>
                  </a:lnTo>
                  <a:lnTo>
                    <a:pt x="3407372" y="2523916"/>
                  </a:lnTo>
                  <a:close/>
                  <a:moveTo>
                    <a:pt x="3729877" y="2501897"/>
                  </a:moveTo>
                  <a:lnTo>
                    <a:pt x="3742150" y="2505753"/>
                  </a:lnTo>
                  <a:lnTo>
                    <a:pt x="3746463" y="2525336"/>
                  </a:lnTo>
                  <a:lnTo>
                    <a:pt x="3731204" y="2530473"/>
                  </a:lnTo>
                  <a:lnTo>
                    <a:pt x="3724569" y="2524053"/>
                  </a:lnTo>
                  <a:cubicBezTo>
                    <a:pt x="3724459" y="2518167"/>
                    <a:pt x="3724348" y="2512280"/>
                    <a:pt x="3724238" y="2506394"/>
                  </a:cubicBezTo>
                  <a:close/>
                  <a:moveTo>
                    <a:pt x="1524271" y="2489194"/>
                  </a:moveTo>
                  <a:cubicBezTo>
                    <a:pt x="1524699" y="2495957"/>
                    <a:pt x="1525128" y="2502719"/>
                    <a:pt x="1525556" y="2509482"/>
                  </a:cubicBezTo>
                  <a:lnTo>
                    <a:pt x="1516234" y="2518173"/>
                  </a:lnTo>
                  <a:lnTo>
                    <a:pt x="1508511" y="2535234"/>
                  </a:lnTo>
                  <a:lnTo>
                    <a:pt x="1500155" y="2531049"/>
                  </a:lnTo>
                  <a:lnTo>
                    <a:pt x="1512699" y="2514954"/>
                  </a:lnTo>
                  <a:lnTo>
                    <a:pt x="1506262" y="2504322"/>
                  </a:lnTo>
                  <a:lnTo>
                    <a:pt x="1510444" y="2490483"/>
                  </a:lnTo>
                  <a:close/>
                  <a:moveTo>
                    <a:pt x="1565246" y="2471735"/>
                  </a:moveTo>
                  <a:lnTo>
                    <a:pt x="1558483" y="2484432"/>
                  </a:lnTo>
                  <a:lnTo>
                    <a:pt x="1557308" y="2473640"/>
                  </a:lnTo>
                  <a:close/>
                  <a:moveTo>
                    <a:pt x="2108170" y="2470155"/>
                  </a:moveTo>
                  <a:lnTo>
                    <a:pt x="2128143" y="2489058"/>
                  </a:lnTo>
                  <a:cubicBezTo>
                    <a:pt x="2128364" y="2494397"/>
                    <a:pt x="2128586" y="2499737"/>
                    <a:pt x="2128807" y="2505076"/>
                  </a:cubicBezTo>
                  <a:lnTo>
                    <a:pt x="2111832" y="2493538"/>
                  </a:lnTo>
                  <a:close/>
                  <a:moveTo>
                    <a:pt x="1542198" y="2470150"/>
                  </a:moveTo>
                  <a:lnTo>
                    <a:pt x="1550929" y="2477076"/>
                  </a:lnTo>
                  <a:lnTo>
                    <a:pt x="1552544" y="2495974"/>
                  </a:lnTo>
                  <a:lnTo>
                    <a:pt x="1548020" y="2504475"/>
                  </a:lnTo>
                  <a:lnTo>
                    <a:pt x="1537345" y="2509836"/>
                  </a:lnTo>
                  <a:lnTo>
                    <a:pt x="1535082" y="2498175"/>
                  </a:lnTo>
                  <a:lnTo>
                    <a:pt x="1538963" y="2477393"/>
                  </a:lnTo>
                  <a:close/>
                  <a:moveTo>
                    <a:pt x="2122457" y="2457455"/>
                  </a:moveTo>
                  <a:lnTo>
                    <a:pt x="2138153" y="2465247"/>
                  </a:lnTo>
                  <a:lnTo>
                    <a:pt x="2142234" y="2459012"/>
                  </a:lnTo>
                  <a:lnTo>
                    <a:pt x="2154791" y="2472733"/>
                  </a:lnTo>
                  <a:lnTo>
                    <a:pt x="2169545" y="2474291"/>
                  </a:lnTo>
                  <a:lnTo>
                    <a:pt x="2178021" y="2481772"/>
                  </a:lnTo>
                  <a:lnTo>
                    <a:pt x="2148512" y="2492376"/>
                  </a:lnTo>
                  <a:lnTo>
                    <a:pt x="2127481" y="2475850"/>
                  </a:lnTo>
                  <a:close/>
                  <a:moveTo>
                    <a:pt x="1550604" y="2444749"/>
                  </a:moveTo>
                  <a:lnTo>
                    <a:pt x="1557308" y="2453507"/>
                  </a:lnTo>
                  <a:lnTo>
                    <a:pt x="1550019" y="2466975"/>
                  </a:lnTo>
                  <a:lnTo>
                    <a:pt x="1543021" y="2460578"/>
                  </a:lnTo>
                  <a:close/>
                  <a:moveTo>
                    <a:pt x="2109853" y="2386019"/>
                  </a:moveTo>
                  <a:lnTo>
                    <a:pt x="2120870" y="2400025"/>
                  </a:lnTo>
                  <a:lnTo>
                    <a:pt x="2108936" y="2417767"/>
                  </a:lnTo>
                  <a:lnTo>
                    <a:pt x="2097918" y="2409675"/>
                  </a:lnTo>
                  <a:lnTo>
                    <a:pt x="2095470" y="2397535"/>
                  </a:lnTo>
                  <a:lnTo>
                    <a:pt x="2105570" y="2395357"/>
                  </a:lnTo>
                  <a:close/>
                  <a:moveTo>
                    <a:pt x="2152737" y="2320930"/>
                  </a:moveTo>
                  <a:lnTo>
                    <a:pt x="2168495" y="2326823"/>
                  </a:lnTo>
                  <a:lnTo>
                    <a:pt x="2162192" y="2336131"/>
                  </a:lnTo>
                  <a:lnTo>
                    <a:pt x="2146118" y="2334268"/>
                  </a:lnTo>
                  <a:lnTo>
                    <a:pt x="2127524" y="2347918"/>
                  </a:lnTo>
                  <a:lnTo>
                    <a:pt x="2125633" y="2341713"/>
                  </a:lnTo>
                  <a:close/>
                  <a:moveTo>
                    <a:pt x="2132312" y="2239963"/>
                  </a:moveTo>
                  <a:lnTo>
                    <a:pt x="2144684" y="2252345"/>
                  </a:lnTo>
                  <a:lnTo>
                    <a:pt x="2123344" y="2265364"/>
                  </a:lnTo>
                  <a:lnTo>
                    <a:pt x="2120870" y="2251711"/>
                  </a:lnTo>
                  <a:close/>
                  <a:moveTo>
                    <a:pt x="2164060" y="2190748"/>
                  </a:moveTo>
                  <a:lnTo>
                    <a:pt x="2173257" y="2205972"/>
                  </a:lnTo>
                  <a:lnTo>
                    <a:pt x="2159135" y="2212976"/>
                  </a:lnTo>
                  <a:lnTo>
                    <a:pt x="2150266" y="2203839"/>
                  </a:lnTo>
                  <a:lnTo>
                    <a:pt x="2144683" y="2191052"/>
                  </a:lnTo>
                  <a:close/>
                  <a:moveTo>
                    <a:pt x="2180785" y="2185982"/>
                  </a:moveTo>
                  <a:lnTo>
                    <a:pt x="2193581" y="2195133"/>
                  </a:lnTo>
                  <a:lnTo>
                    <a:pt x="2196141" y="2205858"/>
                  </a:lnTo>
                  <a:lnTo>
                    <a:pt x="2215976" y="2190085"/>
                  </a:lnTo>
                  <a:lnTo>
                    <a:pt x="2231972" y="2195762"/>
                  </a:lnTo>
                  <a:lnTo>
                    <a:pt x="2235170" y="2202388"/>
                  </a:lnTo>
                  <a:lnTo>
                    <a:pt x="2219175" y="2206490"/>
                  </a:lnTo>
                  <a:lnTo>
                    <a:pt x="2232931" y="2212798"/>
                  </a:lnTo>
                  <a:lnTo>
                    <a:pt x="2230372" y="2220054"/>
                  </a:lnTo>
                  <a:lnTo>
                    <a:pt x="2182064" y="2224786"/>
                  </a:lnTo>
                  <a:lnTo>
                    <a:pt x="2162230" y="2235198"/>
                  </a:lnTo>
                  <a:lnTo>
                    <a:pt x="2151032" y="2219738"/>
                  </a:lnTo>
                  <a:lnTo>
                    <a:pt x="2166069" y="2217846"/>
                  </a:lnTo>
                  <a:lnTo>
                    <a:pt x="2176626" y="2207119"/>
                  </a:lnTo>
                  <a:lnTo>
                    <a:pt x="2186223" y="2207750"/>
                  </a:lnTo>
                  <a:close/>
                  <a:moveTo>
                    <a:pt x="2198341" y="2157407"/>
                  </a:moveTo>
                  <a:lnTo>
                    <a:pt x="2201832" y="2171006"/>
                  </a:lnTo>
                  <a:lnTo>
                    <a:pt x="2185958" y="2179632"/>
                  </a:lnTo>
                  <a:lnTo>
                    <a:pt x="2188815" y="2160724"/>
                  </a:lnTo>
                  <a:close/>
                  <a:moveTo>
                    <a:pt x="5024403" y="2154231"/>
                  </a:moveTo>
                  <a:lnTo>
                    <a:pt x="5025991" y="2172774"/>
                  </a:lnTo>
                  <a:lnTo>
                    <a:pt x="5021228" y="2190992"/>
                  </a:lnTo>
                  <a:lnTo>
                    <a:pt x="5011703" y="2193919"/>
                  </a:lnTo>
                  <a:lnTo>
                    <a:pt x="5006941" y="2170172"/>
                  </a:lnTo>
                  <a:lnTo>
                    <a:pt x="5013608" y="2158460"/>
                  </a:lnTo>
                  <a:close/>
                  <a:moveTo>
                    <a:pt x="2249459" y="2125656"/>
                  </a:moveTo>
                  <a:lnTo>
                    <a:pt x="2249459" y="2130622"/>
                  </a:lnTo>
                  <a:lnTo>
                    <a:pt x="2228670" y="2146449"/>
                  </a:lnTo>
                  <a:lnTo>
                    <a:pt x="2227725" y="2156692"/>
                  </a:lnTo>
                  <a:lnTo>
                    <a:pt x="2218275" y="2166932"/>
                  </a:lnTo>
                  <a:lnTo>
                    <a:pt x="2210715" y="2153898"/>
                  </a:lnTo>
                  <a:cubicBezTo>
                    <a:pt x="2210400" y="2147691"/>
                    <a:pt x="2210086" y="2141484"/>
                    <a:pt x="2209771" y="2135277"/>
                  </a:cubicBezTo>
                  <a:lnTo>
                    <a:pt x="2222370" y="2136209"/>
                  </a:lnTo>
                  <a:close/>
                  <a:moveTo>
                    <a:pt x="2273905" y="2119307"/>
                  </a:moveTo>
                  <a:lnTo>
                    <a:pt x="2281208" y="2129645"/>
                  </a:lnTo>
                  <a:lnTo>
                    <a:pt x="2263110" y="2132006"/>
                  </a:lnTo>
                  <a:lnTo>
                    <a:pt x="2258983" y="2121079"/>
                  </a:lnTo>
                  <a:close/>
                  <a:moveTo>
                    <a:pt x="2280256" y="2095494"/>
                  </a:moveTo>
                  <a:lnTo>
                    <a:pt x="2287559" y="2097758"/>
                  </a:lnTo>
                  <a:lnTo>
                    <a:pt x="2274858" y="2112957"/>
                  </a:lnTo>
                  <a:lnTo>
                    <a:pt x="2258983" y="2108752"/>
                  </a:lnTo>
                  <a:lnTo>
                    <a:pt x="2261205" y="2097110"/>
                  </a:lnTo>
                  <a:close/>
                  <a:moveTo>
                    <a:pt x="2292002" y="2065330"/>
                  </a:moveTo>
                  <a:lnTo>
                    <a:pt x="2312959" y="2076808"/>
                  </a:lnTo>
                  <a:lnTo>
                    <a:pt x="2302798" y="2092318"/>
                  </a:lnTo>
                  <a:lnTo>
                    <a:pt x="2285972" y="2083011"/>
                  </a:lnTo>
                  <a:close/>
                  <a:moveTo>
                    <a:pt x="3672802" y="1939932"/>
                  </a:moveTo>
                  <a:lnTo>
                    <a:pt x="3695345" y="1940896"/>
                  </a:lnTo>
                  <a:lnTo>
                    <a:pt x="3700425" y="1952481"/>
                  </a:lnTo>
                  <a:lnTo>
                    <a:pt x="3688995" y="1950871"/>
                  </a:lnTo>
                  <a:lnTo>
                    <a:pt x="3692170" y="1959881"/>
                  </a:lnTo>
                  <a:lnTo>
                    <a:pt x="3677247" y="1963742"/>
                  </a:lnTo>
                  <a:lnTo>
                    <a:pt x="3668675" y="1946366"/>
                  </a:lnTo>
                  <a:close/>
                  <a:moveTo>
                    <a:pt x="2423473" y="1893885"/>
                  </a:moveTo>
                  <a:lnTo>
                    <a:pt x="2443134" y="1915792"/>
                  </a:lnTo>
                  <a:lnTo>
                    <a:pt x="2443134" y="1924364"/>
                  </a:lnTo>
                  <a:lnTo>
                    <a:pt x="2432836" y="1928810"/>
                  </a:lnTo>
                  <a:lnTo>
                    <a:pt x="2423473" y="1914204"/>
                  </a:lnTo>
                  <a:lnTo>
                    <a:pt x="2406622" y="1904997"/>
                  </a:lnTo>
                  <a:lnTo>
                    <a:pt x="2424410" y="1904679"/>
                  </a:lnTo>
                  <a:cubicBezTo>
                    <a:pt x="2424098" y="1901081"/>
                    <a:pt x="2423785" y="1897483"/>
                    <a:pt x="2423473" y="1893885"/>
                  </a:cubicBezTo>
                  <a:close/>
                  <a:moveTo>
                    <a:pt x="2486201" y="1830386"/>
                  </a:moveTo>
                  <a:lnTo>
                    <a:pt x="2497270" y="1855692"/>
                  </a:lnTo>
                  <a:lnTo>
                    <a:pt x="2519408" y="1854731"/>
                  </a:lnTo>
                  <a:lnTo>
                    <a:pt x="2519408" y="1862100"/>
                  </a:lnTo>
                  <a:lnTo>
                    <a:pt x="2538384" y="1871390"/>
                  </a:lnTo>
                  <a:lnTo>
                    <a:pt x="2526683" y="1872351"/>
                  </a:lnTo>
                  <a:lnTo>
                    <a:pt x="2515613" y="1886447"/>
                  </a:lnTo>
                  <a:lnTo>
                    <a:pt x="2494424" y="1884524"/>
                  </a:lnTo>
                  <a:lnTo>
                    <a:pt x="2481773" y="1899581"/>
                  </a:lnTo>
                  <a:lnTo>
                    <a:pt x="2466909" y="1901823"/>
                  </a:lnTo>
                  <a:lnTo>
                    <a:pt x="2457421" y="1886126"/>
                  </a:lnTo>
                  <a:lnTo>
                    <a:pt x="2465643" y="1873312"/>
                  </a:lnTo>
                  <a:lnTo>
                    <a:pt x="2489996" y="1878117"/>
                  </a:lnTo>
                  <a:lnTo>
                    <a:pt x="2480192" y="1861459"/>
                  </a:lnTo>
                  <a:lnTo>
                    <a:pt x="2492842" y="1857935"/>
                  </a:lnTo>
                  <a:lnTo>
                    <a:pt x="2459002" y="1847363"/>
                  </a:lnTo>
                  <a:lnTo>
                    <a:pt x="2482407" y="1843199"/>
                  </a:lnTo>
                  <a:close/>
                  <a:moveTo>
                    <a:pt x="3837960" y="1809756"/>
                  </a:moveTo>
                  <a:lnTo>
                    <a:pt x="3848063" y="1824547"/>
                  </a:lnTo>
                  <a:lnTo>
                    <a:pt x="3840654" y="1835157"/>
                  </a:lnTo>
                  <a:lnTo>
                    <a:pt x="3825838" y="1826797"/>
                  </a:lnTo>
                  <a:close/>
                  <a:moveTo>
                    <a:pt x="4013480" y="1541468"/>
                  </a:moveTo>
                  <a:lnTo>
                    <a:pt x="4030625" y="1544222"/>
                  </a:lnTo>
                  <a:lnTo>
                    <a:pt x="4046500" y="1546364"/>
                  </a:lnTo>
                  <a:lnTo>
                    <a:pt x="4042372" y="1550343"/>
                  </a:lnTo>
                  <a:lnTo>
                    <a:pt x="4030625" y="1554627"/>
                  </a:lnTo>
                  <a:lnTo>
                    <a:pt x="4032847" y="1564726"/>
                  </a:lnTo>
                  <a:lnTo>
                    <a:pt x="4027450" y="1566868"/>
                  </a:lnTo>
                  <a:lnTo>
                    <a:pt x="4018877" y="1554627"/>
                  </a:lnTo>
                  <a:lnTo>
                    <a:pt x="4016655" y="1563808"/>
                  </a:lnTo>
                  <a:lnTo>
                    <a:pt x="4005225" y="1557687"/>
                  </a:lnTo>
                  <a:lnTo>
                    <a:pt x="4005225" y="1546670"/>
                  </a:lnTo>
                  <a:close/>
                  <a:moveTo>
                    <a:pt x="5063053" y="1519232"/>
                  </a:moveTo>
                  <a:lnTo>
                    <a:pt x="5070842" y="1527746"/>
                  </a:lnTo>
                  <a:lnTo>
                    <a:pt x="5067414" y="1537522"/>
                  </a:lnTo>
                  <a:lnTo>
                    <a:pt x="5075204" y="1546351"/>
                  </a:lnTo>
                  <a:lnTo>
                    <a:pt x="5068349" y="1565270"/>
                  </a:lnTo>
                  <a:lnTo>
                    <a:pt x="5062741" y="1548243"/>
                  </a:lnTo>
                  <a:lnTo>
                    <a:pt x="5041866" y="1538152"/>
                  </a:lnTo>
                  <a:lnTo>
                    <a:pt x="5048720" y="1523332"/>
                  </a:lnTo>
                  <a:lnTo>
                    <a:pt x="5056198" y="1530584"/>
                  </a:lnTo>
                  <a:close/>
                  <a:moveTo>
                    <a:pt x="5070441" y="1517646"/>
                  </a:moveTo>
                  <a:lnTo>
                    <a:pt x="5086316" y="1521333"/>
                  </a:lnTo>
                  <a:lnTo>
                    <a:pt x="5074652" y="1527171"/>
                  </a:lnTo>
                  <a:close/>
                  <a:moveTo>
                    <a:pt x="2793654" y="1403349"/>
                  </a:moveTo>
                  <a:lnTo>
                    <a:pt x="2808259" y="1420428"/>
                  </a:lnTo>
                  <a:lnTo>
                    <a:pt x="2796829" y="1431595"/>
                  </a:lnTo>
                  <a:lnTo>
                    <a:pt x="2778096" y="1431924"/>
                  </a:lnTo>
                  <a:lnTo>
                    <a:pt x="2782859" y="1409918"/>
                  </a:lnTo>
                  <a:close/>
                  <a:moveTo>
                    <a:pt x="303818" y="1397948"/>
                  </a:moveTo>
                  <a:lnTo>
                    <a:pt x="310168" y="1402076"/>
                  </a:lnTo>
                  <a:lnTo>
                    <a:pt x="305088" y="1417633"/>
                  </a:lnTo>
                  <a:lnTo>
                    <a:pt x="309215" y="1431603"/>
                  </a:lnTo>
                  <a:lnTo>
                    <a:pt x="316518" y="1433826"/>
                  </a:lnTo>
                  <a:lnTo>
                    <a:pt x="315882" y="1449383"/>
                  </a:lnTo>
                  <a:lnTo>
                    <a:pt x="327630" y="1448113"/>
                  </a:lnTo>
                  <a:lnTo>
                    <a:pt x="329218" y="1426206"/>
                  </a:lnTo>
                  <a:lnTo>
                    <a:pt x="336838" y="1413506"/>
                  </a:lnTo>
                  <a:lnTo>
                    <a:pt x="350490" y="1432238"/>
                  </a:lnTo>
                  <a:cubicBezTo>
                    <a:pt x="350278" y="1437212"/>
                    <a:pt x="350067" y="1442187"/>
                    <a:pt x="349855" y="1447161"/>
                  </a:cubicBezTo>
                  <a:lnTo>
                    <a:pt x="367635" y="1441446"/>
                  </a:lnTo>
                  <a:lnTo>
                    <a:pt x="357158" y="1456368"/>
                  </a:lnTo>
                  <a:lnTo>
                    <a:pt x="368905" y="1466845"/>
                  </a:lnTo>
                  <a:lnTo>
                    <a:pt x="365095" y="1497326"/>
                  </a:lnTo>
                  <a:lnTo>
                    <a:pt x="350173" y="1511296"/>
                  </a:lnTo>
                  <a:lnTo>
                    <a:pt x="365095" y="1514471"/>
                  </a:lnTo>
                  <a:lnTo>
                    <a:pt x="368587" y="1537331"/>
                  </a:lnTo>
                  <a:lnTo>
                    <a:pt x="372397" y="1525583"/>
                  </a:lnTo>
                  <a:lnTo>
                    <a:pt x="385098" y="1524630"/>
                  </a:lnTo>
                  <a:lnTo>
                    <a:pt x="390495" y="1536378"/>
                  </a:lnTo>
                  <a:lnTo>
                    <a:pt x="372715" y="1545903"/>
                  </a:lnTo>
                  <a:lnTo>
                    <a:pt x="383510" y="1544633"/>
                  </a:lnTo>
                  <a:cubicBezTo>
                    <a:pt x="383193" y="1551300"/>
                    <a:pt x="382875" y="1557968"/>
                    <a:pt x="382558" y="1564635"/>
                  </a:cubicBezTo>
                  <a:lnTo>
                    <a:pt x="365413" y="1565905"/>
                  </a:lnTo>
                  <a:lnTo>
                    <a:pt x="352078" y="1579875"/>
                  </a:lnTo>
                  <a:lnTo>
                    <a:pt x="361603" y="1593210"/>
                  </a:lnTo>
                  <a:lnTo>
                    <a:pt x="349220" y="1608133"/>
                  </a:lnTo>
                  <a:lnTo>
                    <a:pt x="347950" y="1621785"/>
                  </a:lnTo>
                  <a:lnTo>
                    <a:pt x="336520" y="1623055"/>
                  </a:lnTo>
                  <a:lnTo>
                    <a:pt x="327313" y="1634485"/>
                  </a:lnTo>
                  <a:lnTo>
                    <a:pt x="318740" y="1639248"/>
                  </a:lnTo>
                  <a:lnTo>
                    <a:pt x="313025" y="1622103"/>
                  </a:lnTo>
                  <a:lnTo>
                    <a:pt x="298103" y="1602418"/>
                  </a:lnTo>
                  <a:lnTo>
                    <a:pt x="291753" y="1616388"/>
                  </a:lnTo>
                  <a:lnTo>
                    <a:pt x="300643" y="1628770"/>
                  </a:lnTo>
                  <a:lnTo>
                    <a:pt x="301913" y="1637025"/>
                  </a:lnTo>
                  <a:lnTo>
                    <a:pt x="286990" y="1645598"/>
                  </a:lnTo>
                  <a:lnTo>
                    <a:pt x="285085" y="1666870"/>
                  </a:lnTo>
                  <a:lnTo>
                    <a:pt x="313343" y="1651630"/>
                  </a:lnTo>
                  <a:lnTo>
                    <a:pt x="317788" y="1655758"/>
                  </a:lnTo>
                  <a:lnTo>
                    <a:pt x="295880" y="1676078"/>
                  </a:lnTo>
                  <a:lnTo>
                    <a:pt x="279053" y="1708781"/>
                  </a:lnTo>
                  <a:lnTo>
                    <a:pt x="255875" y="1711320"/>
                  </a:lnTo>
                  <a:lnTo>
                    <a:pt x="242223" y="1742753"/>
                  </a:lnTo>
                  <a:lnTo>
                    <a:pt x="220950" y="1748468"/>
                  </a:lnTo>
                  <a:lnTo>
                    <a:pt x="217775" y="1744340"/>
                  </a:lnTo>
                  <a:lnTo>
                    <a:pt x="228570" y="1739896"/>
                  </a:lnTo>
                  <a:lnTo>
                    <a:pt x="231745" y="1730370"/>
                  </a:lnTo>
                  <a:lnTo>
                    <a:pt x="224125" y="1722115"/>
                  </a:lnTo>
                  <a:cubicBezTo>
                    <a:pt x="223702" y="1715871"/>
                    <a:pt x="223278" y="1709627"/>
                    <a:pt x="222855" y="1703383"/>
                  </a:cubicBezTo>
                  <a:lnTo>
                    <a:pt x="207933" y="1701160"/>
                  </a:lnTo>
                  <a:lnTo>
                    <a:pt x="204123" y="1710685"/>
                  </a:lnTo>
                  <a:lnTo>
                    <a:pt x="207298" y="1720210"/>
                  </a:lnTo>
                  <a:lnTo>
                    <a:pt x="199995" y="1729736"/>
                  </a:lnTo>
                  <a:lnTo>
                    <a:pt x="175865" y="1737355"/>
                  </a:lnTo>
                  <a:lnTo>
                    <a:pt x="163165" y="1761486"/>
                  </a:lnTo>
                  <a:lnTo>
                    <a:pt x="110778" y="1815778"/>
                  </a:lnTo>
                  <a:lnTo>
                    <a:pt x="87283" y="1817048"/>
                  </a:lnTo>
                  <a:lnTo>
                    <a:pt x="63470" y="1831018"/>
                  </a:lnTo>
                  <a:lnTo>
                    <a:pt x="35848" y="1825938"/>
                  </a:lnTo>
                  <a:lnTo>
                    <a:pt x="40293" y="1849433"/>
                  </a:lnTo>
                  <a:lnTo>
                    <a:pt x="0" y="1865398"/>
                  </a:lnTo>
                  <a:lnTo>
                    <a:pt x="51895" y="1757672"/>
                  </a:lnTo>
                  <a:cubicBezTo>
                    <a:pt x="107924" y="1654532"/>
                    <a:pt x="168793" y="1554404"/>
                    <a:pt x="234199" y="1457591"/>
                  </a:cubicBezTo>
                  <a:lnTo>
                    <a:pt x="269276" y="1410682"/>
                  </a:lnTo>
                  <a:lnTo>
                    <a:pt x="273020" y="1407473"/>
                  </a:lnTo>
                  <a:close/>
                  <a:moveTo>
                    <a:pt x="3781388" y="1397007"/>
                  </a:moveTo>
                  <a:cubicBezTo>
                    <a:pt x="3781176" y="1404671"/>
                    <a:pt x="3780965" y="1412335"/>
                    <a:pt x="3780753" y="1419999"/>
                  </a:cubicBezTo>
                  <a:lnTo>
                    <a:pt x="3775672" y="1425582"/>
                  </a:lnTo>
                  <a:lnTo>
                    <a:pt x="3770275" y="1413431"/>
                  </a:lnTo>
                  <a:lnTo>
                    <a:pt x="3776308" y="1403577"/>
                  </a:lnTo>
                  <a:close/>
                  <a:moveTo>
                    <a:pt x="2893984" y="1212850"/>
                  </a:moveTo>
                  <a:lnTo>
                    <a:pt x="2912798" y="1234757"/>
                  </a:lnTo>
                  <a:lnTo>
                    <a:pt x="2919384" y="1260157"/>
                  </a:lnTo>
                  <a:lnTo>
                    <a:pt x="2902763" y="1260475"/>
                  </a:lnTo>
                  <a:lnTo>
                    <a:pt x="2904646" y="1246504"/>
                  </a:lnTo>
                  <a:lnTo>
                    <a:pt x="2894924" y="1231582"/>
                  </a:lnTo>
                  <a:cubicBezTo>
                    <a:pt x="2894611" y="1225338"/>
                    <a:pt x="2894297" y="1219094"/>
                    <a:pt x="2893984" y="1212850"/>
                  </a:cubicBezTo>
                  <a:close/>
                  <a:moveTo>
                    <a:pt x="5710203" y="1139822"/>
                  </a:moveTo>
                  <a:lnTo>
                    <a:pt x="5727666" y="1152205"/>
                  </a:lnTo>
                  <a:lnTo>
                    <a:pt x="5723382" y="1173160"/>
                  </a:lnTo>
                  <a:lnTo>
                    <a:pt x="5711521" y="1162048"/>
                  </a:lnTo>
                  <a:cubicBezTo>
                    <a:pt x="5711082" y="1154639"/>
                    <a:pt x="5710642" y="1147231"/>
                    <a:pt x="5710203" y="1139822"/>
                  </a:cubicBezTo>
                  <a:close/>
                  <a:moveTo>
                    <a:pt x="3040668" y="1009652"/>
                  </a:moveTo>
                  <a:lnTo>
                    <a:pt x="3052733" y="1019177"/>
                  </a:lnTo>
                  <a:lnTo>
                    <a:pt x="3020983" y="1028702"/>
                  </a:lnTo>
                  <a:lnTo>
                    <a:pt x="3017808" y="1020765"/>
                  </a:lnTo>
                  <a:close/>
                  <a:moveTo>
                    <a:pt x="3072139" y="911226"/>
                  </a:moveTo>
                  <a:lnTo>
                    <a:pt x="3073371" y="926933"/>
                  </a:lnTo>
                  <a:lnTo>
                    <a:pt x="3052733" y="930276"/>
                  </a:lnTo>
                  <a:close/>
                  <a:moveTo>
                    <a:pt x="3107021" y="901700"/>
                  </a:moveTo>
                  <a:lnTo>
                    <a:pt x="3120991" y="928449"/>
                  </a:lnTo>
                  <a:lnTo>
                    <a:pt x="3105116" y="944563"/>
                  </a:lnTo>
                  <a:lnTo>
                    <a:pt x="3098766" y="934895"/>
                  </a:lnTo>
                  <a:lnTo>
                    <a:pt x="3098766" y="925226"/>
                  </a:lnTo>
                  <a:lnTo>
                    <a:pt x="3105751" y="916525"/>
                  </a:lnTo>
                  <a:close/>
                  <a:moveTo>
                    <a:pt x="3099360" y="876300"/>
                  </a:moveTo>
                  <a:lnTo>
                    <a:pt x="3105116" y="884929"/>
                  </a:lnTo>
                  <a:lnTo>
                    <a:pt x="3093284" y="896433"/>
                  </a:lnTo>
                  <a:lnTo>
                    <a:pt x="3091365" y="914648"/>
                  </a:lnTo>
                  <a:lnTo>
                    <a:pt x="3079858" y="925513"/>
                  </a:lnTo>
                  <a:cubicBezTo>
                    <a:pt x="3079751" y="918696"/>
                    <a:pt x="3079645" y="911878"/>
                    <a:pt x="3079538" y="905061"/>
                  </a:cubicBezTo>
                  <a:lnTo>
                    <a:pt x="3060671" y="906659"/>
                  </a:lnTo>
                  <a:lnTo>
                    <a:pt x="3062270" y="893877"/>
                  </a:lnTo>
                  <a:lnTo>
                    <a:pt x="3082736" y="885248"/>
                  </a:lnTo>
                  <a:close/>
                  <a:moveTo>
                    <a:pt x="2895676" y="835022"/>
                  </a:moveTo>
                  <a:lnTo>
                    <a:pt x="2900080" y="843367"/>
                  </a:lnTo>
                  <a:lnTo>
                    <a:pt x="2899450" y="855243"/>
                  </a:lnTo>
                  <a:lnTo>
                    <a:pt x="2906370" y="852034"/>
                  </a:lnTo>
                  <a:cubicBezTo>
                    <a:pt x="2906475" y="854923"/>
                    <a:pt x="2906579" y="857811"/>
                    <a:pt x="2906684" y="860700"/>
                  </a:cubicBezTo>
                  <a:lnTo>
                    <a:pt x="2893160" y="863910"/>
                  </a:lnTo>
                  <a:lnTo>
                    <a:pt x="2884040" y="886378"/>
                  </a:lnTo>
                  <a:lnTo>
                    <a:pt x="2873346" y="893760"/>
                  </a:lnTo>
                  <a:lnTo>
                    <a:pt x="2879321" y="876748"/>
                  </a:lnTo>
                  <a:lnTo>
                    <a:pt x="2877121" y="857490"/>
                  </a:lnTo>
                  <a:lnTo>
                    <a:pt x="2890959" y="854280"/>
                  </a:lnTo>
                  <a:close/>
                  <a:moveTo>
                    <a:pt x="2912575" y="822322"/>
                  </a:moveTo>
                  <a:lnTo>
                    <a:pt x="2923896" y="829854"/>
                  </a:lnTo>
                  <a:lnTo>
                    <a:pt x="2925733" y="836130"/>
                  </a:lnTo>
                  <a:lnTo>
                    <a:pt x="2922673" y="849310"/>
                  </a:lnTo>
                  <a:lnTo>
                    <a:pt x="2912575" y="848682"/>
                  </a:lnTo>
                  <a:lnTo>
                    <a:pt x="2904312" y="841465"/>
                  </a:lnTo>
                  <a:lnTo>
                    <a:pt x="2900333" y="830795"/>
                  </a:lnTo>
                  <a:lnTo>
                    <a:pt x="2915634" y="832050"/>
                  </a:lnTo>
                  <a:close/>
                  <a:moveTo>
                    <a:pt x="3115497" y="820737"/>
                  </a:moveTo>
                  <a:lnTo>
                    <a:pt x="3128970" y="829700"/>
                  </a:lnTo>
                  <a:lnTo>
                    <a:pt x="3132104" y="840826"/>
                  </a:lnTo>
                  <a:lnTo>
                    <a:pt x="3125211" y="850098"/>
                  </a:lnTo>
                  <a:lnTo>
                    <a:pt x="3108291" y="855662"/>
                  </a:lnTo>
                  <a:lnTo>
                    <a:pt x="3112364" y="841135"/>
                  </a:lnTo>
                  <a:close/>
                  <a:moveTo>
                    <a:pt x="2986079" y="784222"/>
                  </a:moveTo>
                  <a:lnTo>
                    <a:pt x="2989234" y="792794"/>
                  </a:lnTo>
                  <a:lnTo>
                    <a:pt x="2950732" y="835022"/>
                  </a:lnTo>
                  <a:lnTo>
                    <a:pt x="2938108" y="829942"/>
                  </a:lnTo>
                  <a:lnTo>
                    <a:pt x="2936846" y="815337"/>
                  </a:lnTo>
                  <a:lnTo>
                    <a:pt x="2944104" y="803589"/>
                  </a:lnTo>
                  <a:lnTo>
                    <a:pt x="2956728" y="805494"/>
                  </a:lnTo>
                  <a:lnTo>
                    <a:pt x="2963040" y="796922"/>
                  </a:lnTo>
                  <a:lnTo>
                    <a:pt x="2969036" y="784539"/>
                  </a:lnTo>
                  <a:close/>
                  <a:moveTo>
                    <a:pt x="3181826" y="777876"/>
                  </a:moveTo>
                  <a:lnTo>
                    <a:pt x="3189253" y="786862"/>
                  </a:lnTo>
                  <a:lnTo>
                    <a:pt x="3181181" y="793751"/>
                  </a:lnTo>
                  <a:lnTo>
                    <a:pt x="3170203" y="787760"/>
                  </a:lnTo>
                  <a:close/>
                  <a:moveTo>
                    <a:pt x="2989234" y="760410"/>
                  </a:moveTo>
                  <a:lnTo>
                    <a:pt x="3000346" y="771020"/>
                  </a:lnTo>
                  <a:lnTo>
                    <a:pt x="2997078" y="785810"/>
                  </a:lnTo>
                  <a:lnTo>
                    <a:pt x="2989559" y="779380"/>
                  </a:lnTo>
                  <a:cubicBezTo>
                    <a:pt x="2989451" y="773057"/>
                    <a:pt x="2989342" y="766733"/>
                    <a:pt x="2989234" y="760410"/>
                  </a:cubicBezTo>
                  <a:close/>
                  <a:moveTo>
                    <a:pt x="3084673" y="733425"/>
                  </a:moveTo>
                  <a:lnTo>
                    <a:pt x="3095591" y="744629"/>
                  </a:lnTo>
                  <a:lnTo>
                    <a:pt x="3089491" y="761915"/>
                  </a:lnTo>
                  <a:lnTo>
                    <a:pt x="3078568" y="778881"/>
                  </a:lnTo>
                  <a:lnTo>
                    <a:pt x="3073427" y="784323"/>
                  </a:lnTo>
                  <a:lnTo>
                    <a:pt x="3061541" y="788805"/>
                  </a:lnTo>
                  <a:lnTo>
                    <a:pt x="3062825" y="799369"/>
                  </a:lnTo>
                  <a:lnTo>
                    <a:pt x="3065074" y="811213"/>
                  </a:lnTo>
                  <a:lnTo>
                    <a:pt x="3056400" y="808972"/>
                  </a:lnTo>
                  <a:lnTo>
                    <a:pt x="3054472" y="788805"/>
                  </a:lnTo>
                  <a:lnTo>
                    <a:pt x="3063789" y="766077"/>
                  </a:lnTo>
                  <a:lnTo>
                    <a:pt x="3045477" y="773119"/>
                  </a:lnTo>
                  <a:lnTo>
                    <a:pt x="3028448" y="802890"/>
                  </a:lnTo>
                  <a:lnTo>
                    <a:pt x="3016882" y="795527"/>
                  </a:lnTo>
                  <a:lnTo>
                    <a:pt x="3014633" y="784643"/>
                  </a:lnTo>
                  <a:lnTo>
                    <a:pt x="3028127" y="766397"/>
                  </a:lnTo>
                  <a:lnTo>
                    <a:pt x="3045477" y="749431"/>
                  </a:lnTo>
                  <a:lnTo>
                    <a:pt x="3065396" y="743989"/>
                  </a:lnTo>
                  <a:close/>
                  <a:moveTo>
                    <a:pt x="3205129" y="719138"/>
                  </a:moveTo>
                  <a:lnTo>
                    <a:pt x="3203253" y="736387"/>
                  </a:lnTo>
                  <a:lnTo>
                    <a:pt x="3189807" y="739776"/>
                  </a:lnTo>
                  <a:lnTo>
                    <a:pt x="3184491" y="726222"/>
                  </a:lnTo>
                  <a:close/>
                  <a:moveTo>
                    <a:pt x="3048002" y="700087"/>
                  </a:moveTo>
                  <a:lnTo>
                    <a:pt x="3055726" y="703262"/>
                  </a:lnTo>
                  <a:lnTo>
                    <a:pt x="3059084" y="711517"/>
                  </a:lnTo>
                  <a:lnTo>
                    <a:pt x="3057069" y="725170"/>
                  </a:lnTo>
                  <a:lnTo>
                    <a:pt x="3044980" y="725487"/>
                  </a:lnTo>
                  <a:lnTo>
                    <a:pt x="3041621" y="709612"/>
                  </a:lnTo>
                  <a:close/>
                  <a:moveTo>
                    <a:pt x="3147591" y="608011"/>
                  </a:moveTo>
                  <a:lnTo>
                    <a:pt x="3157047" y="609291"/>
                  </a:lnTo>
                  <a:lnTo>
                    <a:pt x="3163667" y="632651"/>
                  </a:lnTo>
                  <a:lnTo>
                    <a:pt x="3154210" y="648332"/>
                  </a:lnTo>
                  <a:lnTo>
                    <a:pt x="3165873" y="659212"/>
                  </a:lnTo>
                  <a:lnTo>
                    <a:pt x="3165873" y="666572"/>
                  </a:lnTo>
                  <a:lnTo>
                    <a:pt x="3150428" y="687053"/>
                  </a:lnTo>
                  <a:lnTo>
                    <a:pt x="3152319" y="699533"/>
                  </a:lnTo>
                  <a:lnTo>
                    <a:pt x="3167134" y="696333"/>
                  </a:lnTo>
                  <a:lnTo>
                    <a:pt x="3173439" y="675853"/>
                  </a:lnTo>
                  <a:lnTo>
                    <a:pt x="3178482" y="657932"/>
                  </a:lnTo>
                  <a:lnTo>
                    <a:pt x="3193298" y="651212"/>
                  </a:lnTo>
                  <a:lnTo>
                    <a:pt x="3183211" y="634571"/>
                  </a:lnTo>
                  <a:lnTo>
                    <a:pt x="3192983" y="621771"/>
                  </a:lnTo>
                  <a:lnTo>
                    <a:pt x="3196765" y="625611"/>
                  </a:lnTo>
                  <a:lnTo>
                    <a:pt x="3199602" y="629131"/>
                  </a:lnTo>
                  <a:lnTo>
                    <a:pt x="3200548" y="631051"/>
                  </a:lnTo>
                  <a:lnTo>
                    <a:pt x="3201178" y="632331"/>
                  </a:lnTo>
                  <a:lnTo>
                    <a:pt x="3202124" y="632971"/>
                  </a:lnTo>
                  <a:lnTo>
                    <a:pt x="3203070" y="633611"/>
                  </a:lnTo>
                  <a:lnTo>
                    <a:pt x="3204015" y="632971"/>
                  </a:lnTo>
                  <a:lnTo>
                    <a:pt x="3205592" y="632651"/>
                  </a:lnTo>
                  <a:lnTo>
                    <a:pt x="3207483" y="631691"/>
                  </a:lnTo>
                  <a:lnTo>
                    <a:pt x="3208744" y="631051"/>
                  </a:lnTo>
                  <a:lnTo>
                    <a:pt x="3220092" y="642572"/>
                  </a:lnTo>
                  <a:lnTo>
                    <a:pt x="3225766" y="654092"/>
                  </a:lnTo>
                  <a:lnTo>
                    <a:pt x="3206852" y="678093"/>
                  </a:lnTo>
                  <a:lnTo>
                    <a:pt x="3205276" y="700173"/>
                  </a:lnTo>
                  <a:lnTo>
                    <a:pt x="3185102" y="698253"/>
                  </a:lnTo>
                  <a:lnTo>
                    <a:pt x="3181319" y="716174"/>
                  </a:lnTo>
                  <a:lnTo>
                    <a:pt x="3173754" y="726734"/>
                  </a:lnTo>
                  <a:lnTo>
                    <a:pt x="3184472" y="743055"/>
                  </a:lnTo>
                  <a:lnTo>
                    <a:pt x="3173754" y="746255"/>
                  </a:lnTo>
                  <a:lnTo>
                    <a:pt x="3160199" y="738895"/>
                  </a:lnTo>
                  <a:lnTo>
                    <a:pt x="3157047" y="722894"/>
                  </a:lnTo>
                  <a:lnTo>
                    <a:pt x="3154525" y="730894"/>
                  </a:lnTo>
                  <a:lnTo>
                    <a:pt x="3152949" y="736974"/>
                  </a:lnTo>
                  <a:lnTo>
                    <a:pt x="3152004" y="739215"/>
                  </a:lnTo>
                  <a:cubicBezTo>
                    <a:pt x="3151899" y="739855"/>
                    <a:pt x="3151793" y="740495"/>
                    <a:pt x="3151688" y="741135"/>
                  </a:cubicBezTo>
                  <a:lnTo>
                    <a:pt x="3151373" y="743375"/>
                  </a:lnTo>
                  <a:lnTo>
                    <a:pt x="3149482" y="746895"/>
                  </a:lnTo>
                  <a:lnTo>
                    <a:pt x="3144123" y="756495"/>
                  </a:lnTo>
                  <a:lnTo>
                    <a:pt x="3136243" y="769935"/>
                  </a:lnTo>
                  <a:lnTo>
                    <a:pt x="3126786" y="760335"/>
                  </a:lnTo>
                  <a:lnTo>
                    <a:pt x="3129623" y="727694"/>
                  </a:lnTo>
                  <a:lnTo>
                    <a:pt x="3116384" y="740495"/>
                  </a:lnTo>
                  <a:lnTo>
                    <a:pt x="3105036" y="768975"/>
                  </a:lnTo>
                  <a:lnTo>
                    <a:pt x="3097785" y="767055"/>
                  </a:lnTo>
                  <a:lnTo>
                    <a:pt x="3107873" y="742415"/>
                  </a:lnTo>
                  <a:lnTo>
                    <a:pt x="3096209" y="740495"/>
                  </a:lnTo>
                  <a:lnTo>
                    <a:pt x="3094003" y="734094"/>
                  </a:lnTo>
                  <a:lnTo>
                    <a:pt x="3107557" y="727694"/>
                  </a:lnTo>
                  <a:lnTo>
                    <a:pt x="3099992" y="717134"/>
                  </a:lnTo>
                  <a:lnTo>
                    <a:pt x="3127101" y="687053"/>
                  </a:lnTo>
                  <a:lnTo>
                    <a:pt x="3127101" y="668172"/>
                  </a:lnTo>
                  <a:lnTo>
                    <a:pt x="3135297" y="656332"/>
                  </a:lnTo>
                  <a:lnTo>
                    <a:pt x="3128992" y="646732"/>
                  </a:lnTo>
                  <a:close/>
                  <a:moveTo>
                    <a:pt x="3086809" y="601662"/>
                  </a:moveTo>
                  <a:lnTo>
                    <a:pt x="3100900" y="618490"/>
                  </a:lnTo>
                  <a:lnTo>
                    <a:pt x="3095575" y="628967"/>
                  </a:lnTo>
                  <a:lnTo>
                    <a:pt x="3100274" y="649287"/>
                  </a:lnTo>
                  <a:lnTo>
                    <a:pt x="3095888" y="658812"/>
                  </a:lnTo>
                  <a:lnTo>
                    <a:pt x="3117816" y="663575"/>
                  </a:lnTo>
                  <a:lnTo>
                    <a:pt x="3107478" y="680720"/>
                  </a:lnTo>
                  <a:lnTo>
                    <a:pt x="3092755" y="682625"/>
                  </a:lnTo>
                  <a:lnTo>
                    <a:pt x="3067073" y="700087"/>
                  </a:lnTo>
                  <a:lnTo>
                    <a:pt x="3054544" y="696912"/>
                  </a:lnTo>
                  <a:lnTo>
                    <a:pt x="3082423" y="661987"/>
                  </a:lnTo>
                  <a:lnTo>
                    <a:pt x="3052351" y="679767"/>
                  </a:lnTo>
                  <a:lnTo>
                    <a:pt x="3042953" y="679132"/>
                  </a:lnTo>
                  <a:lnTo>
                    <a:pt x="3029170" y="697230"/>
                  </a:lnTo>
                  <a:lnTo>
                    <a:pt x="3024158" y="683577"/>
                  </a:lnTo>
                  <a:lnTo>
                    <a:pt x="3034495" y="675957"/>
                  </a:lnTo>
                  <a:lnTo>
                    <a:pt x="3031050" y="662305"/>
                  </a:lnTo>
                  <a:lnTo>
                    <a:pt x="3042640" y="652780"/>
                  </a:lnTo>
                  <a:lnTo>
                    <a:pt x="3057363" y="649605"/>
                  </a:lnTo>
                  <a:lnTo>
                    <a:pt x="3071460" y="629285"/>
                  </a:lnTo>
                  <a:lnTo>
                    <a:pt x="3083990" y="628332"/>
                  </a:lnTo>
                  <a:lnTo>
                    <a:pt x="3079917" y="611187"/>
                  </a:lnTo>
                  <a:close/>
                  <a:moveTo>
                    <a:pt x="3198778" y="596901"/>
                  </a:moveTo>
                  <a:lnTo>
                    <a:pt x="3208960" y="597864"/>
                  </a:lnTo>
                  <a:lnTo>
                    <a:pt x="3214215" y="603322"/>
                  </a:lnTo>
                  <a:lnTo>
                    <a:pt x="3219798" y="601074"/>
                  </a:lnTo>
                  <a:lnTo>
                    <a:pt x="3227353" y="611349"/>
                  </a:lnTo>
                  <a:lnTo>
                    <a:pt x="3217828" y="625476"/>
                  </a:lnTo>
                  <a:lnTo>
                    <a:pt x="3201405" y="609743"/>
                  </a:lnTo>
                  <a:close/>
                  <a:moveTo>
                    <a:pt x="3164907" y="504825"/>
                  </a:moveTo>
                  <a:lnTo>
                    <a:pt x="3188311" y="509905"/>
                  </a:lnTo>
                  <a:lnTo>
                    <a:pt x="3190841" y="523558"/>
                  </a:lnTo>
                  <a:lnTo>
                    <a:pt x="3182302" y="535305"/>
                  </a:lnTo>
                  <a:lnTo>
                    <a:pt x="3184516" y="554355"/>
                  </a:lnTo>
                  <a:lnTo>
                    <a:pt x="3172181" y="566103"/>
                  </a:lnTo>
                  <a:lnTo>
                    <a:pt x="3164591" y="582930"/>
                  </a:lnTo>
                  <a:lnTo>
                    <a:pt x="3136444" y="592455"/>
                  </a:lnTo>
                  <a:lnTo>
                    <a:pt x="3124110" y="622300"/>
                  </a:lnTo>
                  <a:lnTo>
                    <a:pt x="3119998" y="619125"/>
                  </a:lnTo>
                  <a:lnTo>
                    <a:pt x="3120631" y="611823"/>
                  </a:lnTo>
                  <a:lnTo>
                    <a:pt x="3109878" y="602615"/>
                  </a:lnTo>
                  <a:lnTo>
                    <a:pt x="3132965" y="578803"/>
                  </a:lnTo>
                  <a:lnTo>
                    <a:pt x="3136127" y="555943"/>
                  </a:lnTo>
                  <a:lnTo>
                    <a:pt x="3151941" y="553403"/>
                  </a:lnTo>
                  <a:lnTo>
                    <a:pt x="3155736" y="542925"/>
                  </a:lnTo>
                  <a:lnTo>
                    <a:pt x="3151624" y="531495"/>
                  </a:lnTo>
                  <a:lnTo>
                    <a:pt x="3157950" y="523875"/>
                  </a:lnTo>
                  <a:close/>
                  <a:moveTo>
                    <a:pt x="4364771" y="471424"/>
                  </a:moveTo>
                  <a:lnTo>
                    <a:pt x="4352063" y="473328"/>
                  </a:lnTo>
                  <a:lnTo>
                    <a:pt x="4349204" y="492370"/>
                  </a:lnTo>
                  <a:lnTo>
                    <a:pt x="4353334" y="505065"/>
                  </a:lnTo>
                  <a:lnTo>
                    <a:pt x="4345709" y="514269"/>
                  </a:lnTo>
                  <a:lnTo>
                    <a:pt x="4338402" y="505383"/>
                  </a:lnTo>
                  <a:lnTo>
                    <a:pt x="4341579" y="493005"/>
                  </a:lnTo>
                  <a:lnTo>
                    <a:pt x="4337131" y="479358"/>
                  </a:lnTo>
                  <a:lnTo>
                    <a:pt x="4322835" y="489514"/>
                  </a:lnTo>
                  <a:lnTo>
                    <a:pt x="4315210" y="501892"/>
                  </a:lnTo>
                  <a:lnTo>
                    <a:pt x="4319976" y="515538"/>
                  </a:lnTo>
                  <a:lnTo>
                    <a:pt x="4326647" y="515538"/>
                  </a:lnTo>
                  <a:lnTo>
                    <a:pt x="4334590" y="522203"/>
                  </a:lnTo>
                  <a:lnTo>
                    <a:pt x="4333319" y="536167"/>
                  </a:lnTo>
                  <a:lnTo>
                    <a:pt x="4321882" y="530455"/>
                  </a:lnTo>
                  <a:lnTo>
                    <a:pt x="4315210" y="539658"/>
                  </a:lnTo>
                  <a:lnTo>
                    <a:pt x="4297419" y="537119"/>
                  </a:lnTo>
                  <a:lnTo>
                    <a:pt x="4292971" y="550766"/>
                  </a:lnTo>
                  <a:lnTo>
                    <a:pt x="4282805" y="553940"/>
                  </a:lnTo>
                  <a:lnTo>
                    <a:pt x="4274862" y="552353"/>
                  </a:lnTo>
                  <a:lnTo>
                    <a:pt x="4260566" y="563778"/>
                  </a:lnTo>
                  <a:lnTo>
                    <a:pt x="4263425" y="579647"/>
                  </a:lnTo>
                  <a:lnTo>
                    <a:pt x="4256754" y="585677"/>
                  </a:lnTo>
                  <a:lnTo>
                    <a:pt x="4246270" y="586312"/>
                  </a:lnTo>
                  <a:lnTo>
                    <a:pt x="4233244" y="586946"/>
                  </a:lnTo>
                  <a:lnTo>
                    <a:pt x="4227843" y="601863"/>
                  </a:lnTo>
                  <a:lnTo>
                    <a:pt x="4232926" y="608210"/>
                  </a:lnTo>
                  <a:lnTo>
                    <a:pt x="4241504" y="605036"/>
                  </a:lnTo>
                  <a:lnTo>
                    <a:pt x="4247858" y="609797"/>
                  </a:lnTo>
                  <a:lnTo>
                    <a:pt x="4239280" y="612653"/>
                  </a:lnTo>
                  <a:lnTo>
                    <a:pt x="4244363" y="622174"/>
                  </a:lnTo>
                  <a:lnTo>
                    <a:pt x="4254530" y="624396"/>
                  </a:lnTo>
                  <a:lnTo>
                    <a:pt x="4259295" y="613288"/>
                  </a:lnTo>
                  <a:lnTo>
                    <a:pt x="4260248" y="619635"/>
                  </a:lnTo>
                  <a:lnTo>
                    <a:pt x="4269462" y="628204"/>
                  </a:lnTo>
                  <a:lnTo>
                    <a:pt x="4263108" y="631378"/>
                  </a:lnTo>
                  <a:lnTo>
                    <a:pt x="4252624" y="629791"/>
                  </a:lnTo>
                  <a:lnTo>
                    <a:pt x="4260566" y="643755"/>
                  </a:lnTo>
                  <a:lnTo>
                    <a:pt x="4275180" y="653594"/>
                  </a:lnTo>
                  <a:lnTo>
                    <a:pt x="4289477" y="646612"/>
                  </a:lnTo>
                  <a:lnTo>
                    <a:pt x="4287570" y="633599"/>
                  </a:lnTo>
                  <a:lnTo>
                    <a:pt x="4297101" y="628839"/>
                  </a:lnTo>
                  <a:lnTo>
                    <a:pt x="4302185" y="638360"/>
                  </a:lnTo>
                  <a:lnTo>
                    <a:pt x="4312669" y="637725"/>
                  </a:lnTo>
                  <a:lnTo>
                    <a:pt x="4312033" y="628204"/>
                  </a:lnTo>
                  <a:lnTo>
                    <a:pt x="4308221" y="616462"/>
                  </a:lnTo>
                  <a:lnTo>
                    <a:pt x="4317752" y="615827"/>
                  </a:lnTo>
                  <a:lnTo>
                    <a:pt x="4332048" y="624396"/>
                  </a:lnTo>
                  <a:lnTo>
                    <a:pt x="4339673" y="624396"/>
                  </a:lnTo>
                  <a:lnTo>
                    <a:pt x="4339547" y="624461"/>
                  </a:lnTo>
                  <a:lnTo>
                    <a:pt x="4339882" y="624461"/>
                  </a:lnTo>
                  <a:lnTo>
                    <a:pt x="4340199" y="623826"/>
                  </a:lnTo>
                  <a:lnTo>
                    <a:pt x="4341172" y="623340"/>
                  </a:lnTo>
                  <a:lnTo>
                    <a:pt x="4347298" y="612018"/>
                  </a:lnTo>
                  <a:lnTo>
                    <a:pt x="4332366" y="604402"/>
                  </a:lnTo>
                  <a:lnTo>
                    <a:pt x="4328236" y="605354"/>
                  </a:lnTo>
                  <a:lnTo>
                    <a:pt x="4317434" y="588216"/>
                  </a:lnTo>
                  <a:lnTo>
                    <a:pt x="4329189" y="567587"/>
                  </a:lnTo>
                  <a:lnTo>
                    <a:pt x="4344121" y="564731"/>
                  </a:lnTo>
                  <a:lnTo>
                    <a:pt x="4350793" y="555210"/>
                  </a:lnTo>
                  <a:lnTo>
                    <a:pt x="4348886" y="549814"/>
                  </a:lnTo>
                  <a:lnTo>
                    <a:pt x="4361912" y="539976"/>
                  </a:lnTo>
                  <a:lnTo>
                    <a:pt x="4359053" y="525059"/>
                  </a:lnTo>
                  <a:lnTo>
                    <a:pt x="4355876" y="522838"/>
                  </a:lnTo>
                  <a:lnTo>
                    <a:pt x="4355240" y="513634"/>
                  </a:lnTo>
                  <a:lnTo>
                    <a:pt x="4380021" y="502526"/>
                  </a:lnTo>
                  <a:lnTo>
                    <a:pt x="4384151" y="488879"/>
                  </a:lnTo>
                  <a:lnTo>
                    <a:pt x="4380339" y="476185"/>
                  </a:lnTo>
                  <a:lnTo>
                    <a:pt x="4369537" y="489514"/>
                  </a:lnTo>
                  <a:lnTo>
                    <a:pt x="4360959" y="501892"/>
                  </a:lnTo>
                  <a:lnTo>
                    <a:pt x="4359053" y="486023"/>
                  </a:lnTo>
                  <a:lnTo>
                    <a:pt x="4366360" y="478724"/>
                  </a:lnTo>
                  <a:close/>
                  <a:moveTo>
                    <a:pt x="3304349" y="431801"/>
                  </a:moveTo>
                  <a:lnTo>
                    <a:pt x="3318916" y="437795"/>
                  </a:lnTo>
                  <a:lnTo>
                    <a:pt x="3327783" y="453570"/>
                  </a:lnTo>
                  <a:lnTo>
                    <a:pt x="3334751" y="432432"/>
                  </a:lnTo>
                  <a:lnTo>
                    <a:pt x="3344568" y="440950"/>
                  </a:lnTo>
                  <a:lnTo>
                    <a:pt x="3340451" y="462719"/>
                  </a:lnTo>
                  <a:lnTo>
                    <a:pt x="3344885" y="472183"/>
                  </a:lnTo>
                  <a:lnTo>
                    <a:pt x="3354069" y="456409"/>
                  </a:lnTo>
                  <a:lnTo>
                    <a:pt x="3367053" y="470290"/>
                  </a:lnTo>
                  <a:lnTo>
                    <a:pt x="3355335" y="475338"/>
                  </a:lnTo>
                  <a:lnTo>
                    <a:pt x="3360719" y="488904"/>
                  </a:lnTo>
                  <a:lnTo>
                    <a:pt x="3347101" y="510988"/>
                  </a:lnTo>
                  <a:cubicBezTo>
                    <a:pt x="3346784" y="517298"/>
                    <a:pt x="3346468" y="523607"/>
                    <a:pt x="3346151" y="529917"/>
                  </a:cubicBezTo>
                  <a:lnTo>
                    <a:pt x="3358185" y="549477"/>
                  </a:lnTo>
                  <a:lnTo>
                    <a:pt x="3320183" y="551055"/>
                  </a:lnTo>
                  <a:lnTo>
                    <a:pt x="3317016" y="534649"/>
                  </a:lnTo>
                  <a:lnTo>
                    <a:pt x="3296748" y="556733"/>
                  </a:lnTo>
                  <a:lnTo>
                    <a:pt x="3274897" y="555471"/>
                  </a:lnTo>
                  <a:lnTo>
                    <a:pt x="3256845" y="581026"/>
                  </a:lnTo>
                  <a:lnTo>
                    <a:pt x="3243228" y="566513"/>
                  </a:lnTo>
                  <a:lnTo>
                    <a:pt x="3249562" y="556102"/>
                  </a:lnTo>
                  <a:lnTo>
                    <a:pt x="3270780" y="552317"/>
                  </a:lnTo>
                  <a:lnTo>
                    <a:pt x="3271413" y="539066"/>
                  </a:lnTo>
                  <a:lnTo>
                    <a:pt x="3255579" y="533703"/>
                  </a:lnTo>
                  <a:lnTo>
                    <a:pt x="3252412" y="523292"/>
                  </a:lnTo>
                  <a:lnTo>
                    <a:pt x="3267296" y="516036"/>
                  </a:lnTo>
                  <a:lnTo>
                    <a:pt x="3250828" y="500261"/>
                  </a:lnTo>
                  <a:lnTo>
                    <a:pt x="3264763" y="481332"/>
                  </a:lnTo>
                  <a:lnTo>
                    <a:pt x="3300548" y="488588"/>
                  </a:lnTo>
                  <a:lnTo>
                    <a:pt x="3308782" y="480070"/>
                  </a:lnTo>
                  <a:lnTo>
                    <a:pt x="3286614" y="469975"/>
                  </a:lnTo>
                  <a:lnTo>
                    <a:pt x="3288831" y="456093"/>
                  </a:lnTo>
                  <a:lnTo>
                    <a:pt x="3310999" y="462088"/>
                  </a:lnTo>
                  <a:close/>
                  <a:moveTo>
                    <a:pt x="3435951" y="361951"/>
                  </a:moveTo>
                  <a:lnTo>
                    <a:pt x="3459129" y="379352"/>
                  </a:lnTo>
                  <a:cubicBezTo>
                    <a:pt x="3458917" y="383993"/>
                    <a:pt x="3458706" y="388633"/>
                    <a:pt x="3458494" y="393274"/>
                  </a:cubicBezTo>
                  <a:lnTo>
                    <a:pt x="3438491" y="404980"/>
                  </a:lnTo>
                  <a:lnTo>
                    <a:pt x="3440714" y="424913"/>
                  </a:lnTo>
                  <a:lnTo>
                    <a:pt x="3394358" y="452439"/>
                  </a:lnTo>
                  <a:lnTo>
                    <a:pt x="3382928" y="442314"/>
                  </a:lnTo>
                  <a:lnTo>
                    <a:pt x="3371816" y="427444"/>
                  </a:lnTo>
                  <a:lnTo>
                    <a:pt x="3393088" y="427444"/>
                  </a:lnTo>
                  <a:lnTo>
                    <a:pt x="3385468" y="404031"/>
                  </a:lnTo>
                  <a:lnTo>
                    <a:pt x="3411821" y="400867"/>
                  </a:lnTo>
                  <a:lnTo>
                    <a:pt x="3418171" y="384098"/>
                  </a:lnTo>
                  <a:lnTo>
                    <a:pt x="3424521" y="395805"/>
                  </a:lnTo>
                  <a:lnTo>
                    <a:pt x="3429919" y="395488"/>
                  </a:lnTo>
                  <a:lnTo>
                    <a:pt x="3424521" y="373657"/>
                  </a:lnTo>
                  <a:close/>
                  <a:moveTo>
                    <a:pt x="3528661" y="334961"/>
                  </a:moveTo>
                  <a:lnTo>
                    <a:pt x="3536916" y="337252"/>
                  </a:lnTo>
                  <a:lnTo>
                    <a:pt x="3529613" y="364093"/>
                  </a:lnTo>
                  <a:lnTo>
                    <a:pt x="3509928" y="366711"/>
                  </a:lnTo>
                  <a:lnTo>
                    <a:pt x="3505166" y="354600"/>
                  </a:lnTo>
                  <a:lnTo>
                    <a:pt x="3523263" y="347072"/>
                  </a:lnTo>
                  <a:close/>
                  <a:moveTo>
                    <a:pt x="4276189" y="308170"/>
                  </a:moveTo>
                  <a:lnTo>
                    <a:pt x="4271925" y="310848"/>
                  </a:lnTo>
                  <a:cubicBezTo>
                    <a:pt x="4271963" y="310963"/>
                    <a:pt x="4272002" y="311077"/>
                    <a:pt x="4272040" y="311192"/>
                  </a:cubicBezTo>
                  <a:close/>
                  <a:moveTo>
                    <a:pt x="3488655" y="279400"/>
                  </a:moveTo>
                  <a:lnTo>
                    <a:pt x="3501355" y="287882"/>
                  </a:lnTo>
                  <a:lnTo>
                    <a:pt x="3495958" y="298248"/>
                  </a:lnTo>
                  <a:lnTo>
                    <a:pt x="3498180" y="309557"/>
                  </a:lnTo>
                  <a:lnTo>
                    <a:pt x="3516278" y="322123"/>
                  </a:lnTo>
                  <a:lnTo>
                    <a:pt x="3497545" y="345054"/>
                  </a:lnTo>
                  <a:lnTo>
                    <a:pt x="3490560" y="364845"/>
                  </a:lnTo>
                  <a:lnTo>
                    <a:pt x="3473415" y="368300"/>
                  </a:lnTo>
                  <a:lnTo>
                    <a:pt x="3448015" y="342541"/>
                  </a:lnTo>
                  <a:lnTo>
                    <a:pt x="3445475" y="316468"/>
                  </a:lnTo>
                  <a:lnTo>
                    <a:pt x="3433728" y="314269"/>
                  </a:lnTo>
                  <a:lnTo>
                    <a:pt x="3433728" y="302960"/>
                  </a:lnTo>
                  <a:lnTo>
                    <a:pt x="3438808" y="289138"/>
                  </a:lnTo>
                  <a:lnTo>
                    <a:pt x="3454683" y="296678"/>
                  </a:lnTo>
                  <a:lnTo>
                    <a:pt x="3479130" y="296364"/>
                  </a:lnTo>
                  <a:lnTo>
                    <a:pt x="3466748" y="317096"/>
                  </a:lnTo>
                  <a:lnTo>
                    <a:pt x="3478495" y="340028"/>
                  </a:lnTo>
                  <a:lnTo>
                    <a:pt x="3478495" y="328719"/>
                  </a:lnTo>
                  <a:lnTo>
                    <a:pt x="3494053" y="309557"/>
                  </a:lnTo>
                  <a:close/>
                  <a:moveTo>
                    <a:pt x="3621053" y="250824"/>
                  </a:moveTo>
                  <a:lnTo>
                    <a:pt x="3633753" y="259353"/>
                  </a:lnTo>
                  <a:lnTo>
                    <a:pt x="3618195" y="280201"/>
                  </a:lnTo>
                  <a:lnTo>
                    <a:pt x="3627720" y="304208"/>
                  </a:lnTo>
                  <a:lnTo>
                    <a:pt x="3615973" y="312737"/>
                  </a:lnTo>
                  <a:lnTo>
                    <a:pt x="3601050" y="303577"/>
                  </a:lnTo>
                  <a:lnTo>
                    <a:pt x="3603273" y="292837"/>
                  </a:lnTo>
                  <a:lnTo>
                    <a:pt x="3595653" y="274199"/>
                  </a:lnTo>
                  <a:lnTo>
                    <a:pt x="3604860" y="268830"/>
                  </a:lnTo>
                  <a:lnTo>
                    <a:pt x="3610258" y="258405"/>
                  </a:lnTo>
                  <a:close/>
                  <a:moveTo>
                    <a:pt x="3463697" y="247649"/>
                  </a:moveTo>
                  <a:lnTo>
                    <a:pt x="3468654" y="252812"/>
                  </a:lnTo>
                  <a:lnTo>
                    <a:pt x="3466904" y="273140"/>
                  </a:lnTo>
                  <a:lnTo>
                    <a:pt x="3463988" y="287337"/>
                  </a:lnTo>
                  <a:lnTo>
                    <a:pt x="3454366" y="273140"/>
                  </a:lnTo>
                  <a:close/>
                  <a:moveTo>
                    <a:pt x="3514243" y="244475"/>
                  </a:moveTo>
                  <a:lnTo>
                    <a:pt x="3523940" y="256388"/>
                  </a:lnTo>
                  <a:lnTo>
                    <a:pt x="3525232" y="268946"/>
                  </a:lnTo>
                  <a:lnTo>
                    <a:pt x="3543655" y="271200"/>
                  </a:lnTo>
                  <a:lnTo>
                    <a:pt x="3546887" y="284080"/>
                  </a:lnTo>
                  <a:lnTo>
                    <a:pt x="3557553" y="287944"/>
                  </a:lnTo>
                  <a:lnTo>
                    <a:pt x="3554644" y="304044"/>
                  </a:lnTo>
                  <a:lnTo>
                    <a:pt x="3540746" y="312737"/>
                  </a:lnTo>
                  <a:lnTo>
                    <a:pt x="3524586" y="294706"/>
                  </a:lnTo>
                  <a:lnTo>
                    <a:pt x="3514890" y="285046"/>
                  </a:lnTo>
                  <a:lnTo>
                    <a:pt x="3517476" y="269268"/>
                  </a:lnTo>
                  <a:lnTo>
                    <a:pt x="3503578" y="253168"/>
                  </a:lnTo>
                  <a:close/>
                  <a:moveTo>
                    <a:pt x="3570253" y="234949"/>
                  </a:moveTo>
                  <a:lnTo>
                    <a:pt x="3579778" y="251203"/>
                  </a:lnTo>
                  <a:lnTo>
                    <a:pt x="3571205" y="257174"/>
                  </a:lnTo>
                  <a:lnTo>
                    <a:pt x="3563903" y="249213"/>
                  </a:lnTo>
                  <a:lnTo>
                    <a:pt x="3564855" y="239261"/>
                  </a:lnTo>
                  <a:close/>
                  <a:moveTo>
                    <a:pt x="3805219" y="211137"/>
                  </a:moveTo>
                  <a:lnTo>
                    <a:pt x="3835518" y="224790"/>
                  </a:lnTo>
                  <a:lnTo>
                    <a:pt x="3846478" y="244792"/>
                  </a:lnTo>
                  <a:lnTo>
                    <a:pt x="3843254" y="252412"/>
                  </a:lnTo>
                  <a:lnTo>
                    <a:pt x="3818435" y="250190"/>
                  </a:lnTo>
                  <a:lnTo>
                    <a:pt x="3782978" y="229552"/>
                  </a:lnTo>
                  <a:close/>
                  <a:moveTo>
                    <a:pt x="3716499" y="206375"/>
                  </a:moveTo>
                  <a:lnTo>
                    <a:pt x="3732178" y="217487"/>
                  </a:lnTo>
                  <a:lnTo>
                    <a:pt x="3721516" y="233363"/>
                  </a:lnTo>
                  <a:lnTo>
                    <a:pt x="3706778" y="208280"/>
                  </a:lnTo>
                  <a:close/>
                  <a:moveTo>
                    <a:pt x="3892555" y="152400"/>
                  </a:moveTo>
                  <a:lnTo>
                    <a:pt x="3891607" y="170764"/>
                  </a:lnTo>
                  <a:lnTo>
                    <a:pt x="3900454" y="183652"/>
                  </a:lnTo>
                  <a:lnTo>
                    <a:pt x="3893187" y="195573"/>
                  </a:lnTo>
                  <a:lnTo>
                    <a:pt x="3880232" y="211682"/>
                  </a:lnTo>
                  <a:lnTo>
                    <a:pt x="3858431" y="239713"/>
                  </a:lnTo>
                  <a:lnTo>
                    <a:pt x="3847056" y="236491"/>
                  </a:lnTo>
                  <a:lnTo>
                    <a:pt x="3847056" y="209749"/>
                  </a:lnTo>
                  <a:lnTo>
                    <a:pt x="3835366" y="197184"/>
                  </a:lnTo>
                  <a:lnTo>
                    <a:pt x="3845477" y="175597"/>
                  </a:lnTo>
                  <a:lnTo>
                    <a:pt x="3859379" y="186230"/>
                  </a:lnTo>
                  <a:lnTo>
                    <a:pt x="3862538" y="172376"/>
                  </a:lnTo>
                  <a:lnTo>
                    <a:pt x="3883076" y="158199"/>
                  </a:lnTo>
                  <a:close/>
                  <a:moveTo>
                    <a:pt x="3911566" y="117476"/>
                  </a:moveTo>
                  <a:lnTo>
                    <a:pt x="3927580" y="122238"/>
                  </a:lnTo>
                  <a:lnTo>
                    <a:pt x="3940141" y="148591"/>
                  </a:lnTo>
                  <a:lnTo>
                    <a:pt x="3932918" y="162243"/>
                  </a:lnTo>
                  <a:lnTo>
                    <a:pt x="3918474" y="169864"/>
                  </a:lnTo>
                  <a:lnTo>
                    <a:pt x="3912822" y="142558"/>
                  </a:lnTo>
                  <a:cubicBezTo>
                    <a:pt x="3912403" y="134197"/>
                    <a:pt x="3911985" y="125837"/>
                    <a:pt x="3911566" y="117476"/>
                  </a:cubicBezTo>
                  <a:close/>
                  <a:moveTo>
                    <a:pt x="3882623" y="82550"/>
                  </a:moveTo>
                  <a:lnTo>
                    <a:pt x="3889341" y="101343"/>
                  </a:lnTo>
                  <a:lnTo>
                    <a:pt x="3872388" y="111216"/>
                  </a:lnTo>
                  <a:lnTo>
                    <a:pt x="3852236" y="124912"/>
                  </a:lnTo>
                  <a:lnTo>
                    <a:pt x="3842640" y="147527"/>
                  </a:lnTo>
                  <a:lnTo>
                    <a:pt x="3811932" y="167593"/>
                  </a:lnTo>
                  <a:lnTo>
                    <a:pt x="3800417" y="182563"/>
                  </a:lnTo>
                  <a:lnTo>
                    <a:pt x="3792740" y="163771"/>
                  </a:lnTo>
                  <a:lnTo>
                    <a:pt x="3782184" y="174282"/>
                  </a:lnTo>
                  <a:lnTo>
                    <a:pt x="3762352" y="178741"/>
                  </a:lnTo>
                  <a:lnTo>
                    <a:pt x="3763951" y="163771"/>
                  </a:lnTo>
                  <a:lnTo>
                    <a:pt x="3760753" y="144979"/>
                  </a:lnTo>
                  <a:lnTo>
                    <a:pt x="3783783" y="138290"/>
                  </a:lnTo>
                  <a:lnTo>
                    <a:pt x="3794659" y="121409"/>
                  </a:lnTo>
                  <a:lnTo>
                    <a:pt x="3808413" y="128735"/>
                  </a:lnTo>
                  <a:lnTo>
                    <a:pt x="3806494" y="142431"/>
                  </a:lnTo>
                  <a:lnTo>
                    <a:pt x="3826646" y="134468"/>
                  </a:lnTo>
                  <a:lnTo>
                    <a:pt x="3823447" y="118861"/>
                  </a:lnTo>
                  <a:lnTo>
                    <a:pt x="3858313" y="100706"/>
                  </a:lnTo>
                  <a:lnTo>
                    <a:pt x="3867909" y="104846"/>
                  </a:lnTo>
                  <a:lnTo>
                    <a:pt x="3873987" y="88921"/>
                  </a:lnTo>
                  <a:close/>
                  <a:moveTo>
                    <a:pt x="3954178" y="46037"/>
                  </a:moveTo>
                  <a:lnTo>
                    <a:pt x="3965541" y="53654"/>
                  </a:lnTo>
                  <a:cubicBezTo>
                    <a:pt x="3965095" y="60458"/>
                    <a:pt x="3964650" y="67263"/>
                    <a:pt x="3964204" y="74067"/>
                  </a:cubicBezTo>
                  <a:lnTo>
                    <a:pt x="3953175" y="76200"/>
                  </a:lnTo>
                  <a:lnTo>
                    <a:pt x="3955514" y="67974"/>
                  </a:lnTo>
                  <a:lnTo>
                    <a:pt x="3946491" y="64318"/>
                  </a:lnTo>
                  <a:close/>
                  <a:moveTo>
                    <a:pt x="4240178" y="42862"/>
                  </a:moveTo>
                  <a:lnTo>
                    <a:pt x="4253469" y="43488"/>
                  </a:lnTo>
                  <a:cubicBezTo>
                    <a:pt x="4253801" y="50159"/>
                    <a:pt x="4254134" y="56829"/>
                    <a:pt x="4254466" y="63500"/>
                  </a:cubicBezTo>
                  <a:close/>
                  <a:moveTo>
                    <a:pt x="4283567" y="2124"/>
                  </a:moveTo>
                  <a:lnTo>
                    <a:pt x="4289750" y="3880"/>
                  </a:lnTo>
                  <a:lnTo>
                    <a:pt x="4307921" y="26351"/>
                  </a:lnTo>
                  <a:lnTo>
                    <a:pt x="4311095" y="16826"/>
                  </a:lnTo>
                  <a:lnTo>
                    <a:pt x="4314150" y="10809"/>
                  </a:lnTo>
                  <a:lnTo>
                    <a:pt x="4334458" y="16576"/>
                  </a:lnTo>
                  <a:lnTo>
                    <a:pt x="4344797" y="20074"/>
                  </a:lnTo>
                  <a:lnTo>
                    <a:pt x="4331090" y="40956"/>
                  </a:lnTo>
                  <a:lnTo>
                    <a:pt x="4363145" y="29208"/>
                  </a:lnTo>
                  <a:lnTo>
                    <a:pt x="4366319" y="54291"/>
                  </a:lnTo>
                  <a:lnTo>
                    <a:pt x="4331407" y="89533"/>
                  </a:lnTo>
                  <a:lnTo>
                    <a:pt x="4304430" y="84453"/>
                  </a:lnTo>
                  <a:lnTo>
                    <a:pt x="4322203" y="103186"/>
                  </a:lnTo>
                  <a:lnTo>
                    <a:pt x="4318077" y="112711"/>
                  </a:lnTo>
                  <a:lnTo>
                    <a:pt x="4296178" y="128586"/>
                  </a:lnTo>
                  <a:lnTo>
                    <a:pt x="4289830" y="141603"/>
                  </a:lnTo>
                  <a:lnTo>
                    <a:pt x="4330772" y="120331"/>
                  </a:lnTo>
                  <a:lnTo>
                    <a:pt x="4344737" y="116838"/>
                  </a:lnTo>
                  <a:lnTo>
                    <a:pt x="4334263" y="162241"/>
                  </a:lnTo>
                  <a:lnTo>
                    <a:pt x="4311412" y="184466"/>
                  </a:lnTo>
                  <a:lnTo>
                    <a:pt x="4315538" y="192086"/>
                  </a:lnTo>
                  <a:lnTo>
                    <a:pt x="4331407" y="180338"/>
                  </a:lnTo>
                  <a:lnTo>
                    <a:pt x="4337755" y="183196"/>
                  </a:lnTo>
                  <a:lnTo>
                    <a:pt x="4336168" y="219391"/>
                  </a:lnTo>
                  <a:lnTo>
                    <a:pt x="4318712" y="285748"/>
                  </a:lnTo>
                  <a:lnTo>
                    <a:pt x="4278405" y="298766"/>
                  </a:lnTo>
                  <a:lnTo>
                    <a:pt x="4304430" y="295591"/>
                  </a:lnTo>
                  <a:lnTo>
                    <a:pt x="4326329" y="288606"/>
                  </a:lnTo>
                  <a:lnTo>
                    <a:pt x="4333946" y="251458"/>
                  </a:lnTo>
                  <a:lnTo>
                    <a:pt x="4359654" y="182561"/>
                  </a:lnTo>
                  <a:lnTo>
                    <a:pt x="4377109" y="186053"/>
                  </a:lnTo>
                  <a:lnTo>
                    <a:pt x="4357749" y="157796"/>
                  </a:lnTo>
                  <a:lnTo>
                    <a:pt x="4379331" y="98741"/>
                  </a:lnTo>
                  <a:lnTo>
                    <a:pt x="4394248" y="92391"/>
                  </a:lnTo>
                  <a:cubicBezTo>
                    <a:pt x="4394460" y="82443"/>
                    <a:pt x="4394671" y="72494"/>
                    <a:pt x="4394883" y="62546"/>
                  </a:cubicBezTo>
                  <a:lnTo>
                    <a:pt x="4419321" y="81278"/>
                  </a:lnTo>
                  <a:lnTo>
                    <a:pt x="4435189" y="79056"/>
                  </a:lnTo>
                  <a:lnTo>
                    <a:pt x="4449154" y="100011"/>
                  </a:lnTo>
                  <a:lnTo>
                    <a:pt x="4437729" y="117156"/>
                  </a:lnTo>
                  <a:lnTo>
                    <a:pt x="4451376" y="126681"/>
                  </a:lnTo>
                  <a:lnTo>
                    <a:pt x="4458675" y="120013"/>
                  </a:lnTo>
                  <a:lnTo>
                    <a:pt x="4482161" y="111441"/>
                  </a:lnTo>
                  <a:lnTo>
                    <a:pt x="4488509" y="142873"/>
                  </a:lnTo>
                  <a:lnTo>
                    <a:pt x="4505647" y="127951"/>
                  </a:lnTo>
                  <a:cubicBezTo>
                    <a:pt x="4505859" y="122342"/>
                    <a:pt x="4506070" y="116732"/>
                    <a:pt x="4506282" y="111123"/>
                  </a:cubicBezTo>
                  <a:lnTo>
                    <a:pt x="4521516" y="136523"/>
                  </a:lnTo>
                  <a:lnTo>
                    <a:pt x="4540559" y="139381"/>
                  </a:lnTo>
                  <a:cubicBezTo>
                    <a:pt x="4540242" y="142873"/>
                    <a:pt x="4539924" y="146366"/>
                    <a:pt x="4539607" y="149858"/>
                  </a:cubicBezTo>
                  <a:lnTo>
                    <a:pt x="4514217" y="161606"/>
                  </a:lnTo>
                  <a:lnTo>
                    <a:pt x="4529133" y="173353"/>
                  </a:lnTo>
                  <a:lnTo>
                    <a:pt x="4551032" y="160336"/>
                  </a:lnTo>
                  <a:lnTo>
                    <a:pt x="4578644" y="163511"/>
                  </a:lnTo>
                  <a:lnTo>
                    <a:pt x="4584357" y="186371"/>
                  </a:lnTo>
                  <a:lnTo>
                    <a:pt x="4600226" y="183196"/>
                  </a:lnTo>
                  <a:lnTo>
                    <a:pt x="4606891" y="226376"/>
                  </a:lnTo>
                  <a:lnTo>
                    <a:pt x="4574201" y="233678"/>
                  </a:lnTo>
                  <a:lnTo>
                    <a:pt x="4536116" y="270826"/>
                  </a:lnTo>
                  <a:lnTo>
                    <a:pt x="4517390" y="274318"/>
                  </a:lnTo>
                  <a:lnTo>
                    <a:pt x="4494222" y="287336"/>
                  </a:lnTo>
                  <a:lnTo>
                    <a:pt x="4451693" y="276223"/>
                  </a:lnTo>
                  <a:lnTo>
                    <a:pt x="4412656" y="272413"/>
                  </a:lnTo>
                  <a:lnTo>
                    <a:pt x="4376475" y="260031"/>
                  </a:lnTo>
                  <a:lnTo>
                    <a:pt x="4383140" y="276541"/>
                  </a:lnTo>
                  <a:lnTo>
                    <a:pt x="4374570" y="288288"/>
                  </a:lnTo>
                  <a:lnTo>
                    <a:pt x="4402182" y="287336"/>
                  </a:lnTo>
                  <a:lnTo>
                    <a:pt x="4435189" y="298131"/>
                  </a:lnTo>
                  <a:lnTo>
                    <a:pt x="4464706" y="321308"/>
                  </a:lnTo>
                  <a:lnTo>
                    <a:pt x="4459945" y="338135"/>
                  </a:lnTo>
                  <a:lnTo>
                    <a:pt x="4498665" y="340040"/>
                  </a:lnTo>
                  <a:lnTo>
                    <a:pt x="4507552" y="363853"/>
                  </a:lnTo>
                  <a:lnTo>
                    <a:pt x="4491048" y="379728"/>
                  </a:lnTo>
                  <a:lnTo>
                    <a:pt x="4511043" y="395920"/>
                  </a:lnTo>
                  <a:lnTo>
                    <a:pt x="4513582" y="424178"/>
                  </a:lnTo>
                  <a:lnTo>
                    <a:pt x="4502474" y="461325"/>
                  </a:lnTo>
                  <a:lnTo>
                    <a:pt x="4444711" y="494345"/>
                  </a:lnTo>
                  <a:lnTo>
                    <a:pt x="4432650" y="482915"/>
                  </a:lnTo>
                  <a:lnTo>
                    <a:pt x="4441220" y="501648"/>
                  </a:lnTo>
                  <a:lnTo>
                    <a:pt x="4435824" y="513078"/>
                  </a:lnTo>
                  <a:lnTo>
                    <a:pt x="4445346" y="501330"/>
                  </a:lnTo>
                  <a:lnTo>
                    <a:pt x="4506917" y="470533"/>
                  </a:lnTo>
                  <a:lnTo>
                    <a:pt x="4524373" y="436560"/>
                  </a:lnTo>
                  <a:lnTo>
                    <a:pt x="4529133" y="400683"/>
                  </a:lnTo>
                  <a:lnTo>
                    <a:pt x="4549445" y="412113"/>
                  </a:lnTo>
                  <a:lnTo>
                    <a:pt x="4552302" y="390205"/>
                  </a:lnTo>
                  <a:lnTo>
                    <a:pt x="4541511" y="379410"/>
                  </a:lnTo>
                  <a:lnTo>
                    <a:pt x="4532942" y="380680"/>
                  </a:lnTo>
                  <a:lnTo>
                    <a:pt x="4534211" y="355598"/>
                  </a:lnTo>
                  <a:lnTo>
                    <a:pt x="4555476" y="379410"/>
                  </a:lnTo>
                  <a:lnTo>
                    <a:pt x="4577692" y="375918"/>
                  </a:lnTo>
                  <a:lnTo>
                    <a:pt x="4584992" y="388618"/>
                  </a:lnTo>
                  <a:cubicBezTo>
                    <a:pt x="4586215" y="390732"/>
                    <a:pt x="4580951" y="388976"/>
                    <a:pt x="4585033" y="388603"/>
                  </a:cubicBezTo>
                  <a:lnTo>
                    <a:pt x="4609485" y="386381"/>
                  </a:lnTo>
                  <a:lnTo>
                    <a:pt x="4641240" y="393364"/>
                  </a:lnTo>
                  <a:lnTo>
                    <a:pt x="4647591" y="411458"/>
                  </a:lnTo>
                  <a:lnTo>
                    <a:pt x="4631078" y="429235"/>
                  </a:lnTo>
                  <a:lnTo>
                    <a:pt x="4635207" y="434631"/>
                  </a:lnTo>
                  <a:lnTo>
                    <a:pt x="4660611" y="409871"/>
                  </a:lnTo>
                  <a:lnTo>
                    <a:pt x="4681570" y="407649"/>
                  </a:lnTo>
                  <a:lnTo>
                    <a:pt x="4669820" y="397173"/>
                  </a:lnTo>
                  <a:lnTo>
                    <a:pt x="4676171" y="367969"/>
                  </a:lnTo>
                  <a:lnTo>
                    <a:pt x="4692049" y="374000"/>
                  </a:lnTo>
                  <a:lnTo>
                    <a:pt x="4702211" y="354002"/>
                  </a:lnTo>
                  <a:lnTo>
                    <a:pt x="4694907" y="338130"/>
                  </a:lnTo>
                  <a:lnTo>
                    <a:pt x="4696495" y="325432"/>
                  </a:lnTo>
                  <a:lnTo>
                    <a:pt x="4741270" y="344161"/>
                  </a:lnTo>
                  <a:lnTo>
                    <a:pt x="4764769" y="374318"/>
                  </a:lnTo>
                  <a:lnTo>
                    <a:pt x="4780646" y="374318"/>
                  </a:lnTo>
                  <a:lnTo>
                    <a:pt x="4789220" y="387968"/>
                  </a:lnTo>
                  <a:lnTo>
                    <a:pt x="4804145" y="387650"/>
                  </a:lnTo>
                  <a:lnTo>
                    <a:pt x="4778106" y="430187"/>
                  </a:lnTo>
                  <a:lnTo>
                    <a:pt x="4739999" y="424156"/>
                  </a:lnTo>
                  <a:lnTo>
                    <a:pt x="4711102" y="399078"/>
                  </a:lnTo>
                  <a:lnTo>
                    <a:pt x="4693319" y="422251"/>
                  </a:lnTo>
                  <a:lnTo>
                    <a:pt x="4699670" y="444472"/>
                  </a:lnTo>
                  <a:lnTo>
                    <a:pt x="4717771" y="429870"/>
                  </a:lnTo>
                  <a:lnTo>
                    <a:pt x="4725392" y="440028"/>
                  </a:lnTo>
                  <a:lnTo>
                    <a:pt x="4739047" y="444155"/>
                  </a:lnTo>
                  <a:lnTo>
                    <a:pt x="4718088" y="463201"/>
                  </a:lnTo>
                  <a:lnTo>
                    <a:pt x="4727615" y="474629"/>
                  </a:lnTo>
                  <a:lnTo>
                    <a:pt x="4751749" y="458757"/>
                  </a:lnTo>
                  <a:lnTo>
                    <a:pt x="4799700" y="462566"/>
                  </a:lnTo>
                  <a:lnTo>
                    <a:pt x="4782869" y="493358"/>
                  </a:lnTo>
                  <a:lnTo>
                    <a:pt x="4787315" y="502564"/>
                  </a:lnTo>
                  <a:lnTo>
                    <a:pt x="4815577" y="474946"/>
                  </a:lnTo>
                  <a:lnTo>
                    <a:pt x="4817800" y="502564"/>
                  </a:lnTo>
                  <a:lnTo>
                    <a:pt x="4839076" y="525420"/>
                  </a:lnTo>
                  <a:lnTo>
                    <a:pt x="4829867" y="551767"/>
                  </a:lnTo>
                  <a:lnTo>
                    <a:pt x="4808591" y="559386"/>
                  </a:lnTo>
                  <a:lnTo>
                    <a:pt x="4796207" y="572401"/>
                  </a:lnTo>
                  <a:lnTo>
                    <a:pt x="4795571" y="616525"/>
                  </a:lnTo>
                  <a:lnTo>
                    <a:pt x="4770485" y="639698"/>
                  </a:lnTo>
                  <a:lnTo>
                    <a:pt x="4779059" y="656523"/>
                  </a:lnTo>
                  <a:lnTo>
                    <a:pt x="4802240" y="643825"/>
                  </a:lnTo>
                  <a:lnTo>
                    <a:pt x="4812402" y="577162"/>
                  </a:lnTo>
                  <a:lnTo>
                    <a:pt x="4848920" y="563512"/>
                  </a:lnTo>
                  <a:lnTo>
                    <a:pt x="4858130" y="516849"/>
                  </a:lnTo>
                  <a:lnTo>
                    <a:pt x="4876230" y="514627"/>
                  </a:lnTo>
                  <a:lnTo>
                    <a:pt x="4887662" y="506056"/>
                  </a:lnTo>
                  <a:lnTo>
                    <a:pt x="4939741" y="519071"/>
                  </a:lnTo>
                  <a:lnTo>
                    <a:pt x="4983246" y="527324"/>
                  </a:lnTo>
                  <a:lnTo>
                    <a:pt x="4993090" y="547005"/>
                  </a:lnTo>
                  <a:lnTo>
                    <a:pt x="5003252" y="537482"/>
                  </a:lnTo>
                  <a:lnTo>
                    <a:pt x="5007697" y="519706"/>
                  </a:lnTo>
                  <a:lnTo>
                    <a:pt x="5044851" y="530816"/>
                  </a:lnTo>
                  <a:lnTo>
                    <a:pt x="5063904" y="545418"/>
                  </a:lnTo>
                  <a:lnTo>
                    <a:pt x="5070256" y="536847"/>
                  </a:lnTo>
                  <a:lnTo>
                    <a:pt x="5077559" y="557164"/>
                  </a:lnTo>
                  <a:lnTo>
                    <a:pt x="5105186" y="555576"/>
                  </a:lnTo>
                  <a:lnTo>
                    <a:pt x="5125510" y="567957"/>
                  </a:lnTo>
                  <a:lnTo>
                    <a:pt x="5144563" y="587955"/>
                  </a:lnTo>
                  <a:lnTo>
                    <a:pt x="5164569" y="596209"/>
                  </a:lnTo>
                  <a:lnTo>
                    <a:pt x="5181082" y="617160"/>
                  </a:lnTo>
                  <a:lnTo>
                    <a:pt x="5206486" y="626366"/>
                  </a:lnTo>
                  <a:lnTo>
                    <a:pt x="5212837" y="641285"/>
                  </a:lnTo>
                  <a:lnTo>
                    <a:pt x="5241417" y="661602"/>
                  </a:lnTo>
                  <a:lnTo>
                    <a:pt x="5311279" y="734930"/>
                  </a:lnTo>
                  <a:lnTo>
                    <a:pt x="5318583" y="756199"/>
                  </a:lnTo>
                  <a:lnTo>
                    <a:pt x="5332555" y="761278"/>
                  </a:lnTo>
                  <a:lnTo>
                    <a:pt x="5346210" y="775880"/>
                  </a:lnTo>
                  <a:lnTo>
                    <a:pt x="5352561" y="771436"/>
                  </a:lnTo>
                  <a:lnTo>
                    <a:pt x="5337636" y="755881"/>
                  </a:lnTo>
                  <a:lnTo>
                    <a:pt x="5337636" y="740009"/>
                  </a:lnTo>
                  <a:lnTo>
                    <a:pt x="5366533" y="765087"/>
                  </a:lnTo>
                  <a:lnTo>
                    <a:pt x="5366533" y="776832"/>
                  </a:lnTo>
                  <a:lnTo>
                    <a:pt x="5379553" y="795561"/>
                  </a:lnTo>
                  <a:lnTo>
                    <a:pt x="5431632" y="816195"/>
                  </a:lnTo>
                  <a:lnTo>
                    <a:pt x="5448462" y="830797"/>
                  </a:lnTo>
                  <a:lnTo>
                    <a:pt x="5444969" y="806354"/>
                  </a:lnTo>
                  <a:lnTo>
                    <a:pt x="5491014" y="852383"/>
                  </a:lnTo>
                  <a:lnTo>
                    <a:pt x="5494190" y="864129"/>
                  </a:lnTo>
                  <a:lnTo>
                    <a:pt x="5506257" y="873334"/>
                  </a:lnTo>
                  <a:lnTo>
                    <a:pt x="5503081" y="891429"/>
                  </a:lnTo>
                  <a:lnTo>
                    <a:pt x="5514513" y="906031"/>
                  </a:lnTo>
                  <a:lnTo>
                    <a:pt x="5526263" y="892381"/>
                  </a:lnTo>
                  <a:lnTo>
                    <a:pt x="5547539" y="910158"/>
                  </a:lnTo>
                  <a:lnTo>
                    <a:pt x="5572943" y="919363"/>
                  </a:lnTo>
                  <a:lnTo>
                    <a:pt x="5563734" y="963488"/>
                  </a:lnTo>
                  <a:lnTo>
                    <a:pt x="5578977" y="981264"/>
                  </a:lnTo>
                  <a:lnTo>
                    <a:pt x="5575166" y="1032056"/>
                  </a:lnTo>
                  <a:lnTo>
                    <a:pt x="5580565" y="1047610"/>
                  </a:lnTo>
                  <a:lnTo>
                    <a:pt x="5598348" y="1037135"/>
                  </a:lnTo>
                  <a:lnTo>
                    <a:pt x="5602158" y="1068561"/>
                  </a:lnTo>
                  <a:lnTo>
                    <a:pt x="5560241" y="1152366"/>
                  </a:lnTo>
                  <a:lnTo>
                    <a:pt x="5498636" y="1245376"/>
                  </a:lnTo>
                  <a:lnTo>
                    <a:pt x="5427186" y="1279660"/>
                  </a:lnTo>
                  <a:lnTo>
                    <a:pt x="5357642" y="1305690"/>
                  </a:lnTo>
                  <a:lnTo>
                    <a:pt x="5268727" y="1295849"/>
                  </a:lnTo>
                  <a:lnTo>
                    <a:pt x="5197277" y="1259661"/>
                  </a:lnTo>
                  <a:lnTo>
                    <a:pt x="5135037" y="1254900"/>
                  </a:lnTo>
                  <a:lnTo>
                    <a:pt x="5093119" y="1236488"/>
                  </a:lnTo>
                  <a:lnTo>
                    <a:pt x="5080735" y="1242837"/>
                  </a:lnTo>
                  <a:lnTo>
                    <a:pt x="5045804" y="1221886"/>
                  </a:lnTo>
                  <a:lnTo>
                    <a:pt x="5036277" y="1231409"/>
                  </a:lnTo>
                  <a:lnTo>
                    <a:pt x="5026433" y="1206331"/>
                  </a:lnTo>
                  <a:lnTo>
                    <a:pt x="5001346" y="1207918"/>
                  </a:lnTo>
                  <a:lnTo>
                    <a:pt x="4972131" y="1180618"/>
                  </a:lnTo>
                  <a:lnTo>
                    <a:pt x="4954666" y="1206966"/>
                  </a:lnTo>
                  <a:lnTo>
                    <a:pt x="4930214" y="1185063"/>
                  </a:lnTo>
                  <a:lnTo>
                    <a:pt x="4939423" y="1161889"/>
                  </a:lnTo>
                  <a:lnTo>
                    <a:pt x="4920053" y="1156810"/>
                  </a:lnTo>
                  <a:lnTo>
                    <a:pt x="4915924" y="1144113"/>
                  </a:lnTo>
                  <a:lnTo>
                    <a:pt x="4900047" y="1147604"/>
                  </a:lnTo>
                  <a:lnTo>
                    <a:pt x="4886074" y="1166651"/>
                  </a:lnTo>
                  <a:lnTo>
                    <a:pt x="4856542" y="1143795"/>
                  </a:lnTo>
                  <a:lnTo>
                    <a:pt x="4852414" y="1151096"/>
                  </a:lnTo>
                  <a:lnTo>
                    <a:pt x="4820341" y="1139986"/>
                  </a:lnTo>
                  <a:lnTo>
                    <a:pt x="4815260" y="1127288"/>
                  </a:lnTo>
                  <a:lnTo>
                    <a:pt x="4794936" y="1123161"/>
                  </a:lnTo>
                  <a:lnTo>
                    <a:pt x="4782869" y="1074910"/>
                  </a:lnTo>
                  <a:lnTo>
                    <a:pt x="4758418" y="1057134"/>
                  </a:lnTo>
                  <a:lnTo>
                    <a:pt x="4710785" y="1055229"/>
                  </a:lnTo>
                  <a:lnTo>
                    <a:pt x="4706339" y="1060626"/>
                  </a:lnTo>
                  <a:lnTo>
                    <a:pt x="4718088" y="1066022"/>
                  </a:lnTo>
                  <a:lnTo>
                    <a:pt x="4736506" y="1087926"/>
                  </a:lnTo>
                  <a:lnTo>
                    <a:pt x="4752067" y="1083799"/>
                  </a:lnTo>
                  <a:lnTo>
                    <a:pt x="4746033" y="1108877"/>
                  </a:lnTo>
                  <a:lnTo>
                    <a:pt x="4759053" y="1138081"/>
                  </a:lnTo>
                  <a:lnTo>
                    <a:pt x="4770802" y="1142526"/>
                  </a:lnTo>
                  <a:lnTo>
                    <a:pt x="4787950" y="1166334"/>
                  </a:lnTo>
                  <a:lnTo>
                    <a:pt x="4812402" y="1176809"/>
                  </a:lnTo>
                  <a:lnTo>
                    <a:pt x="4798747" y="1188237"/>
                  </a:lnTo>
                  <a:cubicBezTo>
                    <a:pt x="4799170" y="1193634"/>
                    <a:pt x="4799594" y="1199030"/>
                    <a:pt x="4800017" y="1204427"/>
                  </a:cubicBezTo>
                  <a:lnTo>
                    <a:pt x="4820976" y="1203157"/>
                  </a:lnTo>
                  <a:lnTo>
                    <a:pt x="4861305" y="1231092"/>
                  </a:lnTo>
                  <a:lnTo>
                    <a:pt x="4857494" y="1245059"/>
                  </a:lnTo>
                  <a:lnTo>
                    <a:pt x="4829867" y="1250138"/>
                  </a:lnTo>
                  <a:lnTo>
                    <a:pt x="4842569" y="1262836"/>
                  </a:lnTo>
                  <a:lnTo>
                    <a:pt x="4866068" y="1259344"/>
                  </a:lnTo>
                  <a:lnTo>
                    <a:pt x="4900047" y="1267597"/>
                  </a:lnTo>
                  <a:lnTo>
                    <a:pt x="4911796" y="1281247"/>
                  </a:lnTo>
                  <a:lnTo>
                    <a:pt x="4907668" y="1299976"/>
                  </a:lnTo>
                  <a:lnTo>
                    <a:pt x="4925769" y="1296802"/>
                  </a:lnTo>
                  <a:lnTo>
                    <a:pt x="4955619" y="1312356"/>
                  </a:lnTo>
                  <a:lnTo>
                    <a:pt x="4965145" y="1341878"/>
                  </a:lnTo>
                  <a:lnTo>
                    <a:pt x="4974989" y="1352354"/>
                  </a:lnTo>
                  <a:lnTo>
                    <a:pt x="4953078" y="1385050"/>
                  </a:lnTo>
                  <a:lnTo>
                    <a:pt x="4964828" y="1413620"/>
                  </a:lnTo>
                  <a:lnTo>
                    <a:pt x="4955301" y="1422191"/>
                  </a:lnTo>
                  <a:lnTo>
                    <a:pt x="4953396" y="1459966"/>
                  </a:lnTo>
                  <a:lnTo>
                    <a:pt x="4928309" y="1458061"/>
                  </a:lnTo>
                  <a:lnTo>
                    <a:pt x="4919735" y="1476155"/>
                  </a:lnTo>
                  <a:lnTo>
                    <a:pt x="4937836" y="1485361"/>
                  </a:lnTo>
                  <a:cubicBezTo>
                    <a:pt x="4937942" y="1490652"/>
                    <a:pt x="4938047" y="1495942"/>
                    <a:pt x="4938153" y="1501233"/>
                  </a:cubicBezTo>
                  <a:lnTo>
                    <a:pt x="4949903" y="1508534"/>
                  </a:lnTo>
                  <a:lnTo>
                    <a:pt x="4966415" y="1581863"/>
                  </a:lnTo>
                  <a:lnTo>
                    <a:pt x="4984198" y="1575514"/>
                  </a:lnTo>
                  <a:lnTo>
                    <a:pt x="4987692" y="1601862"/>
                  </a:lnTo>
                  <a:lnTo>
                    <a:pt x="4976260" y="1619956"/>
                  </a:lnTo>
                  <a:lnTo>
                    <a:pt x="4996583" y="1643764"/>
                  </a:lnTo>
                  <a:lnTo>
                    <a:pt x="4983881" y="1654557"/>
                  </a:lnTo>
                  <a:lnTo>
                    <a:pt x="4949267" y="1672968"/>
                  </a:lnTo>
                  <a:lnTo>
                    <a:pt x="4924498" y="1736139"/>
                  </a:lnTo>
                  <a:lnTo>
                    <a:pt x="4927991" y="1790104"/>
                  </a:lnTo>
                  <a:lnTo>
                    <a:pt x="4928309" y="1829785"/>
                  </a:lnTo>
                  <a:lnTo>
                    <a:pt x="4920053" y="1845973"/>
                  </a:lnTo>
                  <a:lnTo>
                    <a:pt x="4939423" y="1862481"/>
                  </a:lnTo>
                  <a:cubicBezTo>
                    <a:pt x="4939317" y="1855921"/>
                    <a:pt x="4939212" y="1849360"/>
                    <a:pt x="4939106" y="1842800"/>
                  </a:cubicBezTo>
                  <a:lnTo>
                    <a:pt x="4946410" y="1838354"/>
                  </a:lnTo>
                  <a:lnTo>
                    <a:pt x="4965145" y="1902478"/>
                  </a:lnTo>
                  <a:lnTo>
                    <a:pt x="4980070" y="1903113"/>
                  </a:lnTo>
                  <a:lnTo>
                    <a:pt x="4985786" y="1955808"/>
                  </a:lnTo>
                  <a:lnTo>
                    <a:pt x="4994043" y="1967553"/>
                  </a:lnTo>
                  <a:lnTo>
                    <a:pt x="4985151" y="1984060"/>
                  </a:lnTo>
                  <a:lnTo>
                    <a:pt x="4988009" y="1998028"/>
                  </a:lnTo>
                  <a:lnTo>
                    <a:pt x="4976895" y="1987870"/>
                  </a:lnTo>
                  <a:lnTo>
                    <a:pt x="4965780" y="1999297"/>
                  </a:lnTo>
                  <a:lnTo>
                    <a:pt x="4957206" y="1998028"/>
                  </a:lnTo>
                  <a:lnTo>
                    <a:pt x="4946727" y="1994853"/>
                  </a:lnTo>
                  <a:lnTo>
                    <a:pt x="4939423" y="2005011"/>
                  </a:lnTo>
                  <a:lnTo>
                    <a:pt x="4955936" y="2009455"/>
                  </a:lnTo>
                  <a:lnTo>
                    <a:pt x="4958477" y="2033898"/>
                  </a:lnTo>
                  <a:lnTo>
                    <a:pt x="4972131" y="2042785"/>
                  </a:lnTo>
                  <a:lnTo>
                    <a:pt x="4983881" y="2034851"/>
                  </a:lnTo>
                  <a:lnTo>
                    <a:pt x="4997218" y="2049452"/>
                  </a:lnTo>
                  <a:lnTo>
                    <a:pt x="5015319" y="2044054"/>
                  </a:lnTo>
                  <a:lnTo>
                    <a:pt x="5030244" y="2048499"/>
                  </a:lnTo>
                  <a:lnTo>
                    <a:pt x="5025798" y="2064052"/>
                  </a:lnTo>
                  <a:lnTo>
                    <a:pt x="5043581" y="2102463"/>
                  </a:lnTo>
                  <a:lnTo>
                    <a:pt x="5045169" y="2118018"/>
                  </a:lnTo>
                  <a:lnTo>
                    <a:pt x="5040405" y="2132937"/>
                  </a:lnTo>
                  <a:lnTo>
                    <a:pt x="5028974" y="2133890"/>
                  </a:lnTo>
                  <a:lnTo>
                    <a:pt x="5026751" y="2141191"/>
                  </a:lnTo>
                  <a:lnTo>
                    <a:pt x="5018177" y="2138652"/>
                  </a:lnTo>
                  <a:lnTo>
                    <a:pt x="5012143" y="2125955"/>
                  </a:lnTo>
                  <a:lnTo>
                    <a:pt x="5004204" y="2117065"/>
                  </a:lnTo>
                  <a:lnTo>
                    <a:pt x="4996583" y="2118018"/>
                  </a:lnTo>
                  <a:lnTo>
                    <a:pt x="4998488" y="2132937"/>
                  </a:lnTo>
                  <a:lnTo>
                    <a:pt x="5006427" y="2136113"/>
                  </a:lnTo>
                  <a:lnTo>
                    <a:pt x="5004204" y="2151032"/>
                  </a:lnTo>
                  <a:lnTo>
                    <a:pt x="5001981" y="2160238"/>
                  </a:lnTo>
                  <a:lnTo>
                    <a:pt x="5005792" y="2170080"/>
                  </a:lnTo>
                  <a:lnTo>
                    <a:pt x="4995313" y="2165635"/>
                  </a:lnTo>
                  <a:lnTo>
                    <a:pt x="4988009" y="2158969"/>
                  </a:lnTo>
                  <a:lnTo>
                    <a:pt x="4981976" y="2138652"/>
                  </a:lnTo>
                  <a:lnTo>
                    <a:pt x="4976260" y="2125002"/>
                  </a:lnTo>
                  <a:lnTo>
                    <a:pt x="4967051" y="2115479"/>
                  </a:lnTo>
                  <a:cubicBezTo>
                    <a:pt x="4967263" y="2108389"/>
                    <a:pt x="4967474" y="2101299"/>
                    <a:pt x="4967686" y="2094209"/>
                  </a:cubicBezTo>
                  <a:lnTo>
                    <a:pt x="4958477" y="2072941"/>
                  </a:lnTo>
                  <a:lnTo>
                    <a:pt x="4947362" y="2050720"/>
                  </a:lnTo>
                  <a:lnTo>
                    <a:pt x="4944822" y="2070402"/>
                  </a:lnTo>
                  <a:lnTo>
                    <a:pt x="4943552" y="2082147"/>
                  </a:lnTo>
                  <a:lnTo>
                    <a:pt x="4965145" y="2104685"/>
                  </a:lnTo>
                  <a:lnTo>
                    <a:pt x="4967051" y="2115479"/>
                  </a:lnTo>
                  <a:cubicBezTo>
                    <a:pt x="4967263" y="2121087"/>
                    <a:pt x="4967474" y="2126695"/>
                    <a:pt x="4967686" y="2132303"/>
                  </a:cubicBezTo>
                  <a:lnTo>
                    <a:pt x="4957206" y="2125637"/>
                  </a:lnTo>
                  <a:lnTo>
                    <a:pt x="4952443" y="2108495"/>
                  </a:lnTo>
                  <a:lnTo>
                    <a:pt x="4940058" y="2096748"/>
                  </a:lnTo>
                  <a:lnTo>
                    <a:pt x="4937518" y="2110399"/>
                  </a:lnTo>
                  <a:lnTo>
                    <a:pt x="4956889" y="2131033"/>
                  </a:lnTo>
                  <a:lnTo>
                    <a:pt x="4965145" y="2146905"/>
                  </a:lnTo>
                  <a:lnTo>
                    <a:pt x="4949267" y="2143413"/>
                  </a:lnTo>
                  <a:lnTo>
                    <a:pt x="4949903" y="2154842"/>
                  </a:lnTo>
                  <a:lnTo>
                    <a:pt x="4963240" y="2169127"/>
                  </a:lnTo>
                  <a:lnTo>
                    <a:pt x="4973402" y="2196745"/>
                  </a:lnTo>
                  <a:lnTo>
                    <a:pt x="4967051" y="2196428"/>
                  </a:lnTo>
                  <a:lnTo>
                    <a:pt x="4953396" y="2182460"/>
                  </a:lnTo>
                  <a:lnTo>
                    <a:pt x="4945457" y="2181190"/>
                  </a:lnTo>
                  <a:lnTo>
                    <a:pt x="4938153" y="2167222"/>
                  </a:lnTo>
                  <a:lnTo>
                    <a:pt x="4928626" y="2161826"/>
                  </a:lnTo>
                  <a:cubicBezTo>
                    <a:pt x="4928203" y="2168175"/>
                    <a:pt x="4927779" y="2174523"/>
                    <a:pt x="4927356" y="2180872"/>
                  </a:cubicBezTo>
                  <a:lnTo>
                    <a:pt x="4943869" y="2184364"/>
                  </a:lnTo>
                  <a:lnTo>
                    <a:pt x="4950855" y="2196110"/>
                  </a:lnTo>
                  <a:lnTo>
                    <a:pt x="4953713" y="2212935"/>
                  </a:lnTo>
                  <a:lnTo>
                    <a:pt x="4942599" y="2203094"/>
                  </a:lnTo>
                  <a:lnTo>
                    <a:pt x="4937836" y="2210394"/>
                  </a:lnTo>
                  <a:lnTo>
                    <a:pt x="4943234" y="2216745"/>
                  </a:lnTo>
                  <a:lnTo>
                    <a:pt x="4929262" y="2217696"/>
                  </a:lnTo>
                  <a:lnTo>
                    <a:pt x="4928944" y="2225950"/>
                  </a:lnTo>
                  <a:lnTo>
                    <a:pt x="4964510" y="2254202"/>
                  </a:lnTo>
                  <a:lnTo>
                    <a:pt x="5023893" y="2285313"/>
                  </a:lnTo>
                  <a:lnTo>
                    <a:pt x="5039770" y="2294200"/>
                  </a:lnTo>
                  <a:lnTo>
                    <a:pt x="5049297" y="2332612"/>
                  </a:lnTo>
                  <a:lnTo>
                    <a:pt x="5048979" y="2345945"/>
                  </a:lnTo>
                  <a:lnTo>
                    <a:pt x="5039770" y="2368801"/>
                  </a:lnTo>
                  <a:lnTo>
                    <a:pt x="5044851" y="2386896"/>
                  </a:lnTo>
                  <a:lnTo>
                    <a:pt x="5065492" y="2398325"/>
                  </a:lnTo>
                  <a:lnTo>
                    <a:pt x="5096612" y="2379912"/>
                  </a:lnTo>
                  <a:lnTo>
                    <a:pt x="5105822" y="2353882"/>
                  </a:lnTo>
                  <a:lnTo>
                    <a:pt x="5123922" y="2344994"/>
                  </a:lnTo>
                  <a:lnTo>
                    <a:pt x="5134719" y="2303725"/>
                  </a:lnTo>
                  <a:lnTo>
                    <a:pt x="5125510" y="2289122"/>
                  </a:lnTo>
                  <a:lnTo>
                    <a:pt x="5135037" y="2287218"/>
                  </a:lnTo>
                  <a:lnTo>
                    <a:pt x="5136307" y="2275472"/>
                  </a:lnTo>
                  <a:lnTo>
                    <a:pt x="5108362" y="2253568"/>
                  </a:lnTo>
                  <a:lnTo>
                    <a:pt x="5102011" y="2215792"/>
                  </a:lnTo>
                  <a:lnTo>
                    <a:pt x="5089626" y="2202777"/>
                  </a:lnTo>
                  <a:lnTo>
                    <a:pt x="5053743" y="2169127"/>
                  </a:lnTo>
                  <a:lnTo>
                    <a:pt x="5050885" y="2151985"/>
                  </a:lnTo>
                  <a:lnTo>
                    <a:pt x="5054378" y="2136430"/>
                  </a:lnTo>
                  <a:lnTo>
                    <a:pt x="5063269" y="2119922"/>
                  </a:lnTo>
                  <a:cubicBezTo>
                    <a:pt x="5062952" y="2116007"/>
                    <a:pt x="5062634" y="2112092"/>
                    <a:pt x="5062317" y="2108177"/>
                  </a:cubicBezTo>
                  <a:lnTo>
                    <a:pt x="5053108" y="2100558"/>
                  </a:lnTo>
                  <a:lnTo>
                    <a:pt x="5054378" y="2089131"/>
                  </a:lnTo>
                  <a:lnTo>
                    <a:pt x="5061046" y="2078655"/>
                  </a:lnTo>
                  <a:lnTo>
                    <a:pt x="5058506" y="2054530"/>
                  </a:lnTo>
                  <a:lnTo>
                    <a:pt x="5041993" y="2037070"/>
                  </a:lnTo>
                  <a:lnTo>
                    <a:pt x="5029291" y="2038023"/>
                  </a:lnTo>
                  <a:lnTo>
                    <a:pt x="5023575" y="2023105"/>
                  </a:lnTo>
                  <a:lnTo>
                    <a:pt x="5007697" y="2018344"/>
                  </a:lnTo>
                  <a:lnTo>
                    <a:pt x="4999123" y="2020248"/>
                  </a:lnTo>
                  <a:lnTo>
                    <a:pt x="4983246" y="2015487"/>
                  </a:lnTo>
                  <a:cubicBezTo>
                    <a:pt x="4983034" y="2013053"/>
                    <a:pt x="4982823" y="2010620"/>
                    <a:pt x="4982611" y="2008186"/>
                  </a:cubicBezTo>
                  <a:lnTo>
                    <a:pt x="4988009" y="1998028"/>
                  </a:lnTo>
                  <a:lnTo>
                    <a:pt x="5000076" y="1981203"/>
                  </a:lnTo>
                  <a:lnTo>
                    <a:pt x="4994043" y="1967553"/>
                  </a:lnTo>
                  <a:lnTo>
                    <a:pt x="5002617" y="1951682"/>
                  </a:lnTo>
                  <a:lnTo>
                    <a:pt x="4999123" y="1929461"/>
                  </a:lnTo>
                  <a:lnTo>
                    <a:pt x="4995630" y="1894542"/>
                  </a:lnTo>
                  <a:lnTo>
                    <a:pt x="5009285" y="1902161"/>
                  </a:lnTo>
                  <a:lnTo>
                    <a:pt x="5047709" y="1893273"/>
                  </a:lnTo>
                  <a:lnTo>
                    <a:pt x="5039135" y="1881527"/>
                  </a:lnTo>
                  <a:lnTo>
                    <a:pt x="5005157" y="1876766"/>
                  </a:lnTo>
                  <a:lnTo>
                    <a:pt x="5002617" y="1850418"/>
                  </a:lnTo>
                  <a:lnTo>
                    <a:pt x="4992137" y="1848195"/>
                  </a:lnTo>
                  <a:lnTo>
                    <a:pt x="4983563" y="1833911"/>
                  </a:lnTo>
                  <a:lnTo>
                    <a:pt x="4946092" y="1793913"/>
                  </a:lnTo>
                  <a:lnTo>
                    <a:pt x="4935295" y="1787882"/>
                  </a:lnTo>
                  <a:lnTo>
                    <a:pt x="4931167" y="1776771"/>
                  </a:lnTo>
                  <a:lnTo>
                    <a:pt x="4927674" y="1736774"/>
                  </a:lnTo>
                  <a:lnTo>
                    <a:pt x="4952125" y="1676460"/>
                  </a:lnTo>
                  <a:lnTo>
                    <a:pt x="4991820" y="1677730"/>
                  </a:lnTo>
                  <a:lnTo>
                    <a:pt x="4996901" y="1692332"/>
                  </a:lnTo>
                  <a:lnTo>
                    <a:pt x="5009603" y="1701855"/>
                  </a:lnTo>
                  <a:lnTo>
                    <a:pt x="5029926" y="1718680"/>
                  </a:lnTo>
                  <a:lnTo>
                    <a:pt x="5046757" y="1713283"/>
                  </a:lnTo>
                  <a:lnTo>
                    <a:pt x="5056283" y="1697411"/>
                  </a:lnTo>
                  <a:lnTo>
                    <a:pt x="5071208" y="1709791"/>
                  </a:lnTo>
                  <a:lnTo>
                    <a:pt x="5083910" y="1736774"/>
                  </a:lnTo>
                  <a:lnTo>
                    <a:pt x="5105504" y="1744075"/>
                  </a:lnTo>
                  <a:lnTo>
                    <a:pt x="5111855" y="1778041"/>
                  </a:lnTo>
                  <a:lnTo>
                    <a:pt x="5136307" y="1784072"/>
                  </a:lnTo>
                  <a:lnTo>
                    <a:pt x="5148056" y="1794230"/>
                  </a:lnTo>
                  <a:lnTo>
                    <a:pt x="5180129" y="1806611"/>
                  </a:lnTo>
                  <a:lnTo>
                    <a:pt x="5208709" y="1806293"/>
                  </a:lnTo>
                  <a:lnTo>
                    <a:pt x="5222364" y="1819944"/>
                  </a:lnTo>
                  <a:lnTo>
                    <a:pt x="5236019" y="1815817"/>
                  </a:lnTo>
                  <a:lnTo>
                    <a:pt x="5246815" y="1797723"/>
                  </a:lnTo>
                  <a:lnTo>
                    <a:pt x="5282381" y="1793278"/>
                  </a:lnTo>
                  <a:lnTo>
                    <a:pt x="5296671" y="1809785"/>
                  </a:lnTo>
                  <a:lnTo>
                    <a:pt x="5313184" y="1798040"/>
                  </a:lnTo>
                  <a:lnTo>
                    <a:pt x="5292226" y="1784707"/>
                  </a:lnTo>
                  <a:lnTo>
                    <a:pt x="5274760" y="1738361"/>
                  </a:lnTo>
                  <a:lnTo>
                    <a:pt x="5283969" y="1720267"/>
                  </a:lnTo>
                  <a:lnTo>
                    <a:pt x="5266821" y="1700585"/>
                  </a:lnTo>
                  <a:lnTo>
                    <a:pt x="5264598" y="1678682"/>
                  </a:lnTo>
                  <a:lnTo>
                    <a:pt x="5249038" y="1678682"/>
                  </a:lnTo>
                  <a:lnTo>
                    <a:pt x="5216013" y="1694871"/>
                  </a:lnTo>
                  <a:lnTo>
                    <a:pt x="5195689" y="1687253"/>
                  </a:lnTo>
                  <a:lnTo>
                    <a:pt x="5162346" y="1627892"/>
                  </a:lnTo>
                  <a:lnTo>
                    <a:pt x="5139482" y="1617734"/>
                  </a:lnTo>
                  <a:lnTo>
                    <a:pt x="5136307" y="1584085"/>
                  </a:lnTo>
                  <a:lnTo>
                    <a:pt x="5167745" y="1561229"/>
                  </a:lnTo>
                  <a:lnTo>
                    <a:pt x="5170920" y="1527581"/>
                  </a:lnTo>
                  <a:lnTo>
                    <a:pt x="5189021" y="1518057"/>
                  </a:lnTo>
                  <a:lnTo>
                    <a:pt x="5249673" y="1546944"/>
                  </a:lnTo>
                  <a:lnTo>
                    <a:pt x="5252214" y="1563769"/>
                  </a:lnTo>
                  <a:lnTo>
                    <a:pt x="5266821" y="1584402"/>
                  </a:lnTo>
                  <a:lnTo>
                    <a:pt x="5281746" y="1579323"/>
                  </a:lnTo>
                  <a:lnTo>
                    <a:pt x="5310326" y="1590434"/>
                  </a:lnTo>
                  <a:lnTo>
                    <a:pt x="5314772" y="1601227"/>
                  </a:lnTo>
                  <a:lnTo>
                    <a:pt x="5280794" y="1607893"/>
                  </a:lnTo>
                  <a:lnTo>
                    <a:pt x="5286510" y="1619003"/>
                  </a:lnTo>
                  <a:lnTo>
                    <a:pt x="5284287" y="1632971"/>
                  </a:lnTo>
                  <a:lnTo>
                    <a:pt x="5296036" y="1632971"/>
                  </a:lnTo>
                  <a:lnTo>
                    <a:pt x="5308421" y="1613924"/>
                  </a:lnTo>
                  <a:lnTo>
                    <a:pt x="5325251" y="1609163"/>
                  </a:lnTo>
                  <a:lnTo>
                    <a:pt x="5326521" y="1595830"/>
                  </a:lnTo>
                  <a:lnTo>
                    <a:pt x="5336048" y="1605988"/>
                  </a:lnTo>
                  <a:lnTo>
                    <a:pt x="5363675" y="1608845"/>
                  </a:lnTo>
                  <a:lnTo>
                    <a:pt x="5398606" y="1632971"/>
                  </a:lnTo>
                  <a:lnTo>
                    <a:pt x="5415437" y="1632971"/>
                  </a:lnTo>
                  <a:lnTo>
                    <a:pt x="5434807" y="1646303"/>
                  </a:lnTo>
                  <a:lnTo>
                    <a:pt x="5449415" y="1645351"/>
                  </a:lnTo>
                  <a:lnTo>
                    <a:pt x="5457036" y="1630431"/>
                  </a:lnTo>
                  <a:lnTo>
                    <a:pt x="5479265" y="1650112"/>
                  </a:lnTo>
                  <a:lnTo>
                    <a:pt x="5532296" y="1657096"/>
                  </a:lnTo>
                  <a:lnTo>
                    <a:pt x="5561829" y="1686618"/>
                  </a:lnTo>
                  <a:lnTo>
                    <a:pt x="5580247" y="1706299"/>
                  </a:lnTo>
                  <a:lnTo>
                    <a:pt x="5605016" y="1717410"/>
                  </a:lnTo>
                  <a:lnTo>
                    <a:pt x="5625975" y="1744710"/>
                  </a:lnTo>
                  <a:lnTo>
                    <a:pt x="5623117" y="1777089"/>
                  </a:lnTo>
                  <a:lnTo>
                    <a:pt x="5640265" y="1768836"/>
                  </a:lnTo>
                  <a:lnTo>
                    <a:pt x="5644075" y="1753915"/>
                  </a:lnTo>
                  <a:lnTo>
                    <a:pt x="5659000" y="1752963"/>
                  </a:lnTo>
                  <a:cubicBezTo>
                    <a:pt x="5658894" y="1735398"/>
                    <a:pt x="5658789" y="1717833"/>
                    <a:pt x="5658683" y="1700268"/>
                  </a:cubicBezTo>
                  <a:lnTo>
                    <a:pt x="5642805" y="1692967"/>
                  </a:lnTo>
                  <a:lnTo>
                    <a:pt x="5625657" y="1702490"/>
                  </a:lnTo>
                  <a:lnTo>
                    <a:pt x="5612955" y="1698364"/>
                  </a:lnTo>
                  <a:lnTo>
                    <a:pt x="5586598" y="1681856"/>
                  </a:lnTo>
                  <a:lnTo>
                    <a:pt x="5563099" y="1673603"/>
                  </a:lnTo>
                  <a:lnTo>
                    <a:pt x="5536107" y="1639954"/>
                  </a:lnTo>
                  <a:lnTo>
                    <a:pt x="5533884" y="1614877"/>
                  </a:lnTo>
                  <a:lnTo>
                    <a:pt x="5525310" y="1606306"/>
                  </a:lnTo>
                  <a:lnTo>
                    <a:pt x="5520864" y="1587577"/>
                  </a:lnTo>
                  <a:lnTo>
                    <a:pt x="5506892" y="1553928"/>
                  </a:lnTo>
                  <a:lnTo>
                    <a:pt x="5487839" y="1548849"/>
                  </a:lnTo>
                  <a:lnTo>
                    <a:pt x="5479265" y="1536469"/>
                  </a:lnTo>
                  <a:lnTo>
                    <a:pt x="5447510" y="1422825"/>
                  </a:lnTo>
                  <a:lnTo>
                    <a:pt x="5517689" y="1368543"/>
                  </a:lnTo>
                  <a:lnTo>
                    <a:pt x="5523087" y="1350766"/>
                  </a:lnTo>
                  <a:lnTo>
                    <a:pt x="5550397" y="1326958"/>
                  </a:lnTo>
                  <a:lnTo>
                    <a:pt x="5594537" y="1318070"/>
                  </a:lnTo>
                  <a:lnTo>
                    <a:pt x="5668209" y="1243789"/>
                  </a:lnTo>
                  <a:lnTo>
                    <a:pt x="5664081" y="1233314"/>
                  </a:lnTo>
                  <a:lnTo>
                    <a:pt x="5682817" y="1223790"/>
                  </a:lnTo>
                  <a:lnTo>
                    <a:pt x="5685992" y="1203474"/>
                  </a:lnTo>
                  <a:lnTo>
                    <a:pt x="5706633" y="1206649"/>
                  </a:lnTo>
                  <a:lnTo>
                    <a:pt x="5719971" y="1231726"/>
                  </a:lnTo>
                  <a:lnTo>
                    <a:pt x="5752361" y="1223156"/>
                  </a:lnTo>
                  <a:lnTo>
                    <a:pt x="5769827" y="1239662"/>
                  </a:lnTo>
                  <a:lnTo>
                    <a:pt x="5782211" y="1231092"/>
                  </a:lnTo>
                  <a:lnTo>
                    <a:pt x="5791103" y="1248233"/>
                  </a:lnTo>
                  <a:lnTo>
                    <a:pt x="5821906" y="1271724"/>
                  </a:lnTo>
                  <a:lnTo>
                    <a:pt x="5786975" y="1286961"/>
                  </a:lnTo>
                  <a:lnTo>
                    <a:pt x="5791738" y="1317435"/>
                  </a:lnTo>
                  <a:lnTo>
                    <a:pt x="5799994" y="1301563"/>
                  </a:lnTo>
                  <a:lnTo>
                    <a:pt x="5830162" y="1286644"/>
                  </a:lnTo>
                  <a:lnTo>
                    <a:pt x="5851756" y="1302198"/>
                  </a:lnTo>
                  <a:lnTo>
                    <a:pt x="5844452" y="1320292"/>
                  </a:lnTo>
                  <a:lnTo>
                    <a:pt x="5862870" y="1361242"/>
                  </a:lnTo>
                  <a:lnTo>
                    <a:pt x="5894943" y="1415842"/>
                  </a:lnTo>
                  <a:lnTo>
                    <a:pt x="5903517" y="1406319"/>
                  </a:lnTo>
                  <a:lnTo>
                    <a:pt x="5872397" y="1365051"/>
                  </a:lnTo>
                  <a:lnTo>
                    <a:pt x="5876842" y="1291723"/>
                  </a:lnTo>
                  <a:lnTo>
                    <a:pt x="5860965" y="1271406"/>
                  </a:lnTo>
                  <a:lnTo>
                    <a:pt x="5870174" y="1250455"/>
                  </a:lnTo>
                  <a:lnTo>
                    <a:pt x="5882558" y="1205061"/>
                  </a:lnTo>
                  <a:lnTo>
                    <a:pt x="5897166" y="1192364"/>
                  </a:lnTo>
                  <a:lnTo>
                    <a:pt x="5902882" y="1094274"/>
                  </a:lnTo>
                  <a:lnTo>
                    <a:pt x="5870491" y="1042849"/>
                  </a:lnTo>
                  <a:lnTo>
                    <a:pt x="5859059" y="1052689"/>
                  </a:lnTo>
                  <a:lnTo>
                    <a:pt x="5833337" y="1047610"/>
                  </a:lnTo>
                  <a:lnTo>
                    <a:pt x="5835878" y="979042"/>
                  </a:lnTo>
                  <a:lnTo>
                    <a:pt x="5853067" y="949041"/>
                  </a:lnTo>
                  <a:lnTo>
                    <a:pt x="6060620" y="1177406"/>
                  </a:lnTo>
                  <a:cubicBezTo>
                    <a:pt x="6579822" y="1806535"/>
                    <a:pt x="6891715" y="2613092"/>
                    <a:pt x="6891715" y="3492496"/>
                  </a:cubicBezTo>
                  <a:cubicBezTo>
                    <a:pt x="6891715" y="3869384"/>
                    <a:pt x="6834429" y="4232891"/>
                    <a:pt x="6728088" y="4574786"/>
                  </a:cubicBezTo>
                  <a:lnTo>
                    <a:pt x="6699847" y="4651948"/>
                  </a:lnTo>
                  <a:lnTo>
                    <a:pt x="6676768" y="4648009"/>
                  </a:lnTo>
                  <a:lnTo>
                    <a:pt x="6661525" y="4656897"/>
                  </a:lnTo>
                  <a:lnTo>
                    <a:pt x="6642472" y="4667056"/>
                  </a:lnTo>
                  <a:lnTo>
                    <a:pt x="6630405" y="4672135"/>
                  </a:lnTo>
                  <a:lnTo>
                    <a:pt x="6623101" y="4666421"/>
                  </a:lnTo>
                  <a:lnTo>
                    <a:pt x="6612622" y="4665151"/>
                  </a:lnTo>
                  <a:lnTo>
                    <a:pt x="6615162" y="4650548"/>
                  </a:lnTo>
                  <a:lnTo>
                    <a:pt x="6607541" y="4646104"/>
                  </a:lnTo>
                  <a:lnTo>
                    <a:pt x="6593251" y="4644517"/>
                  </a:lnTo>
                  <a:lnTo>
                    <a:pt x="6562448" y="4645787"/>
                  </a:lnTo>
                  <a:lnTo>
                    <a:pt x="6541172" y="4642295"/>
                  </a:lnTo>
                  <a:lnTo>
                    <a:pt x="6527200" y="4650548"/>
                  </a:lnTo>
                  <a:lnTo>
                    <a:pt x="6501161" y="4671818"/>
                  </a:lnTo>
                  <a:lnTo>
                    <a:pt x="6482743" y="4687373"/>
                  </a:lnTo>
                  <a:lnTo>
                    <a:pt x="6482425" y="4699753"/>
                  </a:lnTo>
                  <a:lnTo>
                    <a:pt x="6465277" y="4709912"/>
                  </a:lnTo>
                  <a:lnTo>
                    <a:pt x="6458926" y="4706737"/>
                  </a:lnTo>
                  <a:lnTo>
                    <a:pt x="6448447" y="4706420"/>
                  </a:lnTo>
                  <a:lnTo>
                    <a:pt x="6438920" y="4710229"/>
                  </a:lnTo>
                  <a:lnTo>
                    <a:pt x="6430346" y="4707689"/>
                  </a:lnTo>
                  <a:lnTo>
                    <a:pt x="6405895" y="4713403"/>
                  </a:lnTo>
                  <a:lnTo>
                    <a:pt x="6398591" y="4710229"/>
                  </a:lnTo>
                  <a:lnTo>
                    <a:pt x="6382714" y="4715308"/>
                  </a:lnTo>
                  <a:lnTo>
                    <a:pt x="6364296" y="4728324"/>
                  </a:lnTo>
                  <a:lnTo>
                    <a:pt x="6358897" y="4725149"/>
                  </a:lnTo>
                  <a:lnTo>
                    <a:pt x="6348418" y="4731181"/>
                  </a:lnTo>
                  <a:lnTo>
                    <a:pt x="6361755" y="4741022"/>
                  </a:lnTo>
                  <a:lnTo>
                    <a:pt x="6358580" y="4749275"/>
                  </a:lnTo>
                  <a:lnTo>
                    <a:pt x="6347783" y="4740704"/>
                  </a:lnTo>
                  <a:lnTo>
                    <a:pt x="6342702" y="4740387"/>
                  </a:lnTo>
                  <a:lnTo>
                    <a:pt x="6347783" y="4750863"/>
                  </a:lnTo>
                  <a:cubicBezTo>
                    <a:pt x="6348092" y="4754989"/>
                    <a:pt x="6348402" y="4759116"/>
                    <a:pt x="6348711" y="4763242"/>
                  </a:cubicBezTo>
                  <a:cubicBezTo>
                    <a:pt x="6348716" y="4763245"/>
                    <a:pt x="6348722" y="4763247"/>
                    <a:pt x="6348727" y="4763250"/>
                  </a:cubicBezTo>
                  <a:cubicBezTo>
                    <a:pt x="6348722" y="4763255"/>
                    <a:pt x="6348718" y="4763261"/>
                    <a:pt x="6348713" y="4763266"/>
                  </a:cubicBezTo>
                  <a:cubicBezTo>
                    <a:pt x="6348720" y="4763364"/>
                    <a:pt x="6348728" y="4763463"/>
                    <a:pt x="6348735" y="4763561"/>
                  </a:cubicBezTo>
                  <a:lnTo>
                    <a:pt x="6348545" y="4763458"/>
                  </a:lnTo>
                  <a:lnTo>
                    <a:pt x="6342059" y="4770869"/>
                  </a:lnTo>
                  <a:lnTo>
                    <a:pt x="6330309" y="4769282"/>
                  </a:lnTo>
                  <a:lnTo>
                    <a:pt x="6323958" y="4777535"/>
                  </a:lnTo>
                  <a:lnTo>
                    <a:pt x="6316337" y="4778488"/>
                  </a:lnTo>
                  <a:lnTo>
                    <a:pt x="6317925" y="4768964"/>
                  </a:lnTo>
                  <a:lnTo>
                    <a:pt x="6305858" y="4774043"/>
                  </a:lnTo>
                  <a:lnTo>
                    <a:pt x="6301094" y="4786424"/>
                  </a:lnTo>
                  <a:lnTo>
                    <a:pt x="6296013" y="4788328"/>
                  </a:lnTo>
                  <a:lnTo>
                    <a:pt x="6299189" y="4797852"/>
                  </a:lnTo>
                  <a:lnTo>
                    <a:pt x="6295696" y="4809597"/>
                  </a:lnTo>
                  <a:lnTo>
                    <a:pt x="6283946" y="4807057"/>
                  </a:lnTo>
                  <a:lnTo>
                    <a:pt x="6280771" y="4811184"/>
                  </a:lnTo>
                  <a:lnTo>
                    <a:pt x="6283629" y="4820707"/>
                  </a:lnTo>
                  <a:lnTo>
                    <a:pt x="6276008" y="4824834"/>
                  </a:lnTo>
                  <a:lnTo>
                    <a:pt x="6262353" y="4822294"/>
                  </a:lnTo>
                  <a:lnTo>
                    <a:pt x="6252826" y="4817850"/>
                  </a:lnTo>
                  <a:lnTo>
                    <a:pt x="6238219" y="4805788"/>
                  </a:lnTo>
                  <a:lnTo>
                    <a:pt x="6229645" y="4806740"/>
                  </a:lnTo>
                  <a:lnTo>
                    <a:pt x="6234090" y="4816263"/>
                  </a:lnTo>
                  <a:lnTo>
                    <a:pt x="6241077" y="4819437"/>
                  </a:lnTo>
                  <a:lnTo>
                    <a:pt x="6235678" y="4830230"/>
                  </a:lnTo>
                  <a:lnTo>
                    <a:pt x="6222023" y="4829913"/>
                  </a:lnTo>
                  <a:lnTo>
                    <a:pt x="6214402" y="4824199"/>
                  </a:lnTo>
                  <a:lnTo>
                    <a:pt x="6210274" y="4832770"/>
                  </a:lnTo>
                  <a:lnTo>
                    <a:pt x="6222659" y="4840389"/>
                  </a:lnTo>
                  <a:lnTo>
                    <a:pt x="6215990" y="4849594"/>
                  </a:lnTo>
                  <a:lnTo>
                    <a:pt x="6210591" y="4852769"/>
                  </a:lnTo>
                  <a:lnTo>
                    <a:pt x="6213767" y="4861340"/>
                  </a:lnTo>
                  <a:lnTo>
                    <a:pt x="6204558" y="4877847"/>
                  </a:lnTo>
                  <a:lnTo>
                    <a:pt x="6200747" y="4872133"/>
                  </a:lnTo>
                  <a:lnTo>
                    <a:pt x="6195666" y="4852134"/>
                  </a:lnTo>
                  <a:lnTo>
                    <a:pt x="6187410" y="4861657"/>
                  </a:lnTo>
                  <a:lnTo>
                    <a:pt x="6179154" y="4880386"/>
                  </a:lnTo>
                  <a:lnTo>
                    <a:pt x="6191538" y="4903877"/>
                  </a:lnTo>
                  <a:lnTo>
                    <a:pt x="6190268" y="4915305"/>
                  </a:lnTo>
                  <a:lnTo>
                    <a:pt x="6178201" y="4924510"/>
                  </a:lnTo>
                  <a:lnTo>
                    <a:pt x="6178519" y="4914035"/>
                  </a:lnTo>
                  <a:lnTo>
                    <a:pt x="6176296" y="4909591"/>
                  </a:lnTo>
                  <a:lnTo>
                    <a:pt x="6160418" y="4917844"/>
                  </a:lnTo>
                  <a:lnTo>
                    <a:pt x="6158830" y="4927050"/>
                  </a:lnTo>
                  <a:cubicBezTo>
                    <a:pt x="6158724" y="4929378"/>
                    <a:pt x="6158619" y="4931706"/>
                    <a:pt x="6158513" y="4934034"/>
                  </a:cubicBezTo>
                  <a:lnTo>
                    <a:pt x="6158513" y="4936891"/>
                  </a:lnTo>
                  <a:lnTo>
                    <a:pt x="6158513" y="4938795"/>
                  </a:lnTo>
                  <a:lnTo>
                    <a:pt x="6161688" y="4947366"/>
                  </a:lnTo>
                  <a:lnTo>
                    <a:pt x="6154067" y="4956572"/>
                  </a:lnTo>
                  <a:lnTo>
                    <a:pt x="6141365" y="4963556"/>
                  </a:lnTo>
                  <a:lnTo>
                    <a:pt x="6135649" y="4978475"/>
                  </a:lnTo>
                  <a:lnTo>
                    <a:pt x="6122312" y="4993712"/>
                  </a:lnTo>
                  <a:lnTo>
                    <a:pt x="6129933" y="5024187"/>
                  </a:lnTo>
                  <a:lnTo>
                    <a:pt x="6136919" y="5038472"/>
                  </a:lnTo>
                  <a:lnTo>
                    <a:pt x="6148668" y="5036250"/>
                  </a:lnTo>
                  <a:lnTo>
                    <a:pt x="6154384" y="5027044"/>
                  </a:lnTo>
                  <a:lnTo>
                    <a:pt x="6170897" y="5030853"/>
                  </a:lnTo>
                  <a:lnTo>
                    <a:pt x="6175661" y="5059423"/>
                  </a:lnTo>
                  <a:lnTo>
                    <a:pt x="6177248" y="5069898"/>
                  </a:lnTo>
                  <a:lnTo>
                    <a:pt x="6190268" y="5079739"/>
                  </a:lnTo>
                  <a:lnTo>
                    <a:pt x="6194396" y="5079739"/>
                  </a:lnTo>
                  <a:lnTo>
                    <a:pt x="6197254" y="5089262"/>
                  </a:lnTo>
                  <a:lnTo>
                    <a:pt x="6190586" y="5103864"/>
                  </a:lnTo>
                  <a:lnTo>
                    <a:pt x="6188680" y="5128307"/>
                  </a:lnTo>
                  <a:lnTo>
                    <a:pt x="6195031" y="5132434"/>
                  </a:lnTo>
                  <a:lnTo>
                    <a:pt x="6206146" y="5113705"/>
                  </a:lnTo>
                  <a:lnTo>
                    <a:pt x="6212814" y="5101325"/>
                  </a:lnTo>
                  <a:lnTo>
                    <a:pt x="6214085" y="5089897"/>
                  </a:lnTo>
                  <a:lnTo>
                    <a:pt x="6218213" y="5103547"/>
                  </a:lnTo>
                  <a:lnTo>
                    <a:pt x="6212179" y="5126403"/>
                  </a:lnTo>
                  <a:lnTo>
                    <a:pt x="6204240" y="5141957"/>
                  </a:lnTo>
                  <a:lnTo>
                    <a:pt x="6206146" y="5154972"/>
                  </a:lnTo>
                  <a:lnTo>
                    <a:pt x="6212814" y="5145767"/>
                  </a:lnTo>
                  <a:cubicBezTo>
                    <a:pt x="6213026" y="5149999"/>
                    <a:pt x="6213237" y="5154232"/>
                    <a:pt x="6213449" y="5158464"/>
                  </a:cubicBezTo>
                  <a:lnTo>
                    <a:pt x="6203605" y="5169575"/>
                  </a:lnTo>
                  <a:lnTo>
                    <a:pt x="6197889" y="5184177"/>
                  </a:lnTo>
                  <a:lnTo>
                    <a:pt x="6202970" y="5201319"/>
                  </a:lnTo>
                  <a:lnTo>
                    <a:pt x="6235678" y="5233698"/>
                  </a:lnTo>
                  <a:lnTo>
                    <a:pt x="6249333" y="5251157"/>
                  </a:lnTo>
                  <a:lnTo>
                    <a:pt x="6260130" y="5274330"/>
                  </a:lnTo>
                  <a:lnTo>
                    <a:pt x="6275690" y="5324168"/>
                  </a:lnTo>
                  <a:lnTo>
                    <a:pt x="6291250" y="5336232"/>
                  </a:lnTo>
                  <a:lnTo>
                    <a:pt x="6303952" y="5347977"/>
                  </a:lnTo>
                  <a:lnTo>
                    <a:pt x="6297190" y="5360853"/>
                  </a:lnTo>
                  <a:lnTo>
                    <a:pt x="6297448" y="5360940"/>
                  </a:lnTo>
                  <a:lnTo>
                    <a:pt x="6303928" y="5348597"/>
                  </a:lnTo>
                  <a:lnTo>
                    <a:pt x="6326471" y="5368282"/>
                  </a:lnTo>
                  <a:lnTo>
                    <a:pt x="6343298" y="5377172"/>
                  </a:lnTo>
                  <a:lnTo>
                    <a:pt x="6352738" y="5391437"/>
                  </a:lnTo>
                  <a:lnTo>
                    <a:pt x="6270138" y="5527402"/>
                  </a:lnTo>
                  <a:lnTo>
                    <a:pt x="6157685" y="5677783"/>
                  </a:lnTo>
                  <a:lnTo>
                    <a:pt x="6151028" y="5680333"/>
                  </a:lnTo>
                  <a:lnTo>
                    <a:pt x="6151528" y="5680898"/>
                  </a:lnTo>
                  <a:lnTo>
                    <a:pt x="6124790" y="5702235"/>
                  </a:lnTo>
                  <a:lnTo>
                    <a:pt x="6108874" y="5721342"/>
                  </a:lnTo>
                  <a:lnTo>
                    <a:pt x="6108664" y="5720387"/>
                  </a:lnTo>
                  <a:lnTo>
                    <a:pt x="6071278" y="5721342"/>
                  </a:lnTo>
                  <a:lnTo>
                    <a:pt x="6010443" y="5705105"/>
                  </a:lnTo>
                  <a:lnTo>
                    <a:pt x="5965134" y="5657668"/>
                  </a:lnTo>
                  <a:lnTo>
                    <a:pt x="5954821" y="5617474"/>
                  </a:lnTo>
                  <a:lnTo>
                    <a:pt x="5954631" y="5617583"/>
                  </a:lnTo>
                  <a:lnTo>
                    <a:pt x="5954678" y="5617604"/>
                  </a:lnTo>
                  <a:lnTo>
                    <a:pt x="5954550" y="5617629"/>
                  </a:lnTo>
                  <a:lnTo>
                    <a:pt x="5954176" y="5617843"/>
                  </a:lnTo>
                  <a:lnTo>
                    <a:pt x="5953959" y="5617746"/>
                  </a:lnTo>
                  <a:lnTo>
                    <a:pt x="5903234" y="5627755"/>
                  </a:lnTo>
                  <a:cubicBezTo>
                    <a:pt x="5903446" y="5629764"/>
                    <a:pt x="5903657" y="5631774"/>
                    <a:pt x="5903869" y="5633783"/>
                  </a:cubicBezTo>
                  <a:lnTo>
                    <a:pt x="5906092" y="5648375"/>
                  </a:lnTo>
                  <a:lnTo>
                    <a:pt x="5907044" y="5656623"/>
                  </a:lnTo>
                  <a:lnTo>
                    <a:pt x="5908632" y="5664871"/>
                  </a:lnTo>
                  <a:lnTo>
                    <a:pt x="5910220" y="5671850"/>
                  </a:lnTo>
                  <a:lnTo>
                    <a:pt x="5911808" y="5677243"/>
                  </a:lnTo>
                  <a:lnTo>
                    <a:pt x="5914031" y="5683270"/>
                  </a:lnTo>
                  <a:lnTo>
                    <a:pt x="5916253" y="5691835"/>
                  </a:lnTo>
                  <a:lnTo>
                    <a:pt x="5919111" y="5701987"/>
                  </a:lnTo>
                  <a:lnTo>
                    <a:pt x="5921017" y="5712772"/>
                  </a:lnTo>
                  <a:lnTo>
                    <a:pt x="5923240" y="5723558"/>
                  </a:lnTo>
                  <a:lnTo>
                    <a:pt x="5925145" y="5733075"/>
                  </a:lnTo>
                  <a:cubicBezTo>
                    <a:pt x="5925357" y="5735507"/>
                    <a:pt x="5925568" y="5737939"/>
                    <a:pt x="5925780" y="5740371"/>
                  </a:cubicBezTo>
                  <a:lnTo>
                    <a:pt x="5925780" y="5743226"/>
                  </a:lnTo>
                  <a:cubicBezTo>
                    <a:pt x="5925674" y="5743861"/>
                    <a:pt x="5925569" y="5744495"/>
                    <a:pt x="5925463" y="5745130"/>
                  </a:cubicBezTo>
                  <a:cubicBezTo>
                    <a:pt x="5925251" y="5746716"/>
                    <a:pt x="5925040" y="5748302"/>
                    <a:pt x="5924828" y="5749888"/>
                  </a:cubicBezTo>
                  <a:lnTo>
                    <a:pt x="5923875" y="5758453"/>
                  </a:lnTo>
                  <a:cubicBezTo>
                    <a:pt x="5923663" y="5762260"/>
                    <a:pt x="5923452" y="5766067"/>
                    <a:pt x="5923240" y="5769874"/>
                  </a:cubicBezTo>
                  <a:cubicBezTo>
                    <a:pt x="5923028" y="5774104"/>
                    <a:pt x="5922817" y="5778333"/>
                    <a:pt x="5922605" y="5782563"/>
                  </a:cubicBezTo>
                  <a:lnTo>
                    <a:pt x="5922605" y="5795252"/>
                  </a:lnTo>
                  <a:lnTo>
                    <a:pt x="5922287" y="5806989"/>
                  </a:lnTo>
                  <a:lnTo>
                    <a:pt x="5922605" y="5816189"/>
                  </a:lnTo>
                  <a:cubicBezTo>
                    <a:pt x="5922711" y="5817246"/>
                    <a:pt x="5922816" y="5818304"/>
                    <a:pt x="5922922" y="5819361"/>
                  </a:cubicBezTo>
                  <a:lnTo>
                    <a:pt x="5923240" y="5821899"/>
                  </a:lnTo>
                  <a:lnTo>
                    <a:pt x="5924192" y="5826975"/>
                  </a:lnTo>
                  <a:lnTo>
                    <a:pt x="5925463" y="5836175"/>
                  </a:lnTo>
                  <a:lnTo>
                    <a:pt x="5928321" y="5859015"/>
                  </a:lnTo>
                  <a:lnTo>
                    <a:pt x="5931496" y="5889786"/>
                  </a:lnTo>
                  <a:lnTo>
                    <a:pt x="5891802" y="5911675"/>
                  </a:lnTo>
                  <a:lnTo>
                    <a:pt x="5867985" y="5892007"/>
                  </a:lnTo>
                  <a:lnTo>
                    <a:pt x="5834006" y="5896131"/>
                  </a:lnTo>
                  <a:lnTo>
                    <a:pt x="5807014" y="5906282"/>
                  </a:lnTo>
                  <a:lnTo>
                    <a:pt x="5779387" y="5900572"/>
                  </a:lnTo>
                  <a:lnTo>
                    <a:pt x="5720956" y="5935467"/>
                  </a:lnTo>
                  <a:lnTo>
                    <a:pt x="5698092" y="5915164"/>
                  </a:lnTo>
                  <a:lnTo>
                    <a:pt x="5652047" y="5929440"/>
                  </a:lnTo>
                  <a:lnTo>
                    <a:pt x="5585360" y="5938322"/>
                  </a:lnTo>
                  <a:lnTo>
                    <a:pt x="5474215" y="5985272"/>
                  </a:lnTo>
                  <a:lnTo>
                    <a:pt x="5431027" y="5995741"/>
                  </a:lnTo>
                  <a:lnTo>
                    <a:pt x="5379583" y="5956721"/>
                  </a:lnTo>
                  <a:lnTo>
                    <a:pt x="5337983" y="5954818"/>
                  </a:lnTo>
                  <a:lnTo>
                    <a:pt x="5261452" y="5985907"/>
                  </a:lnTo>
                  <a:lnTo>
                    <a:pt x="5234142" y="5983369"/>
                  </a:lnTo>
                  <a:lnTo>
                    <a:pt x="5210961" y="5957356"/>
                  </a:lnTo>
                  <a:lnTo>
                    <a:pt x="5197623" y="5967824"/>
                  </a:lnTo>
                  <a:lnTo>
                    <a:pt x="5173489" y="5994154"/>
                  </a:lnTo>
                  <a:cubicBezTo>
                    <a:pt x="5173912" y="6006420"/>
                    <a:pt x="5174336" y="6018687"/>
                    <a:pt x="5174759" y="6030953"/>
                  </a:cubicBezTo>
                  <a:lnTo>
                    <a:pt x="5150625" y="6049987"/>
                  </a:lnTo>
                  <a:lnTo>
                    <a:pt x="5148720" y="6075682"/>
                  </a:lnTo>
                  <a:lnTo>
                    <a:pt x="5130619" y="6078855"/>
                  </a:lnTo>
                  <a:lnTo>
                    <a:pt x="5123633" y="6088054"/>
                  </a:lnTo>
                  <a:lnTo>
                    <a:pt x="5108708" y="6085834"/>
                  </a:lnTo>
                  <a:lnTo>
                    <a:pt x="5112518" y="6077903"/>
                  </a:lnTo>
                  <a:lnTo>
                    <a:pt x="5105214" y="6066483"/>
                  </a:lnTo>
                  <a:lnTo>
                    <a:pt x="5097911" y="6052842"/>
                  </a:lnTo>
                  <a:lnTo>
                    <a:pt x="5104897" y="6028415"/>
                  </a:lnTo>
                  <a:lnTo>
                    <a:pt x="5133159" y="6005257"/>
                  </a:lnTo>
                  <a:cubicBezTo>
                    <a:pt x="5133477" y="5998913"/>
                    <a:pt x="5133794" y="5992568"/>
                    <a:pt x="5134112" y="5986224"/>
                  </a:cubicBezTo>
                  <a:lnTo>
                    <a:pt x="5116329" y="5973852"/>
                  </a:lnTo>
                  <a:lnTo>
                    <a:pt x="5093782" y="5989713"/>
                  </a:lnTo>
                  <a:lnTo>
                    <a:pt x="5084573" y="6005575"/>
                  </a:lnTo>
                  <a:lnTo>
                    <a:pt x="5073141" y="6016043"/>
                  </a:lnTo>
                  <a:lnTo>
                    <a:pt x="5035987" y="6013505"/>
                  </a:lnTo>
                  <a:lnTo>
                    <a:pt x="5021062" y="5997644"/>
                  </a:lnTo>
                  <a:lnTo>
                    <a:pt x="4988036" y="5989713"/>
                  </a:lnTo>
                  <a:lnTo>
                    <a:pt x="4966125" y="6007795"/>
                  </a:lnTo>
                  <a:lnTo>
                    <a:pt x="4944848" y="6018264"/>
                  </a:lnTo>
                  <a:lnTo>
                    <a:pt x="4934687" y="6043642"/>
                  </a:lnTo>
                  <a:lnTo>
                    <a:pt x="4913410" y="6049035"/>
                  </a:lnTo>
                  <a:lnTo>
                    <a:pt x="4903249" y="6067117"/>
                  </a:lnTo>
                  <a:lnTo>
                    <a:pt x="4857520" y="6070607"/>
                  </a:lnTo>
                  <a:lnTo>
                    <a:pt x="4836562" y="6068703"/>
                  </a:lnTo>
                  <a:lnTo>
                    <a:pt x="4823859" y="6077268"/>
                  </a:lnTo>
                  <a:lnTo>
                    <a:pt x="4801630" y="6085199"/>
                  </a:lnTo>
                  <a:lnTo>
                    <a:pt x="4774003" y="6068386"/>
                  </a:lnTo>
                  <a:lnTo>
                    <a:pt x="4750821" y="6037932"/>
                  </a:lnTo>
                  <a:lnTo>
                    <a:pt x="4727957" y="6027781"/>
                  </a:lnTo>
                  <a:lnTo>
                    <a:pt x="4707951" y="6010968"/>
                  </a:lnTo>
                  <a:lnTo>
                    <a:pt x="4689851" y="6006844"/>
                  </a:lnTo>
                  <a:lnTo>
                    <a:pt x="4665399" y="5992568"/>
                  </a:lnTo>
                  <a:lnTo>
                    <a:pt x="4627292" y="5989713"/>
                  </a:lnTo>
                  <a:lnTo>
                    <a:pt x="4610462" y="6002402"/>
                  </a:lnTo>
                  <a:lnTo>
                    <a:pt x="4606333" y="6020484"/>
                  </a:lnTo>
                  <a:cubicBezTo>
                    <a:pt x="4606121" y="6025031"/>
                    <a:pt x="4605910" y="6029578"/>
                    <a:pt x="4605698" y="6034125"/>
                  </a:cubicBezTo>
                  <a:lnTo>
                    <a:pt x="4582517" y="6058552"/>
                  </a:lnTo>
                  <a:lnTo>
                    <a:pt x="4568862" y="6058552"/>
                  </a:lnTo>
                  <a:cubicBezTo>
                    <a:pt x="4569074" y="6056120"/>
                    <a:pt x="4569285" y="6053688"/>
                    <a:pt x="4569497" y="6051256"/>
                  </a:cubicBezTo>
                  <a:lnTo>
                    <a:pt x="4563463" y="6051256"/>
                  </a:lnTo>
                  <a:lnTo>
                    <a:pt x="4557112" y="6066165"/>
                  </a:lnTo>
                  <a:lnTo>
                    <a:pt x="4544410" y="6071241"/>
                  </a:lnTo>
                  <a:lnTo>
                    <a:pt x="4526309" y="6076951"/>
                  </a:lnTo>
                  <a:lnTo>
                    <a:pt x="4501222" y="6073144"/>
                  </a:lnTo>
                  <a:lnTo>
                    <a:pt x="4480581" y="6058235"/>
                  </a:lnTo>
                  <a:lnTo>
                    <a:pt x="4455176" y="6030319"/>
                  </a:lnTo>
                  <a:lnTo>
                    <a:pt x="4452636" y="6011285"/>
                  </a:lnTo>
                  <a:lnTo>
                    <a:pt x="4435805" y="6006209"/>
                  </a:lnTo>
                  <a:lnTo>
                    <a:pt x="4440251" y="6023974"/>
                  </a:lnTo>
                  <a:lnTo>
                    <a:pt x="4422151" y="6025243"/>
                  </a:lnTo>
                  <a:lnTo>
                    <a:pt x="4409448" y="6012554"/>
                  </a:lnTo>
                  <a:lnTo>
                    <a:pt x="4402144" y="5999230"/>
                  </a:lnTo>
                  <a:lnTo>
                    <a:pt x="4394841" y="6000182"/>
                  </a:lnTo>
                  <a:lnTo>
                    <a:pt x="4383091" y="5992886"/>
                  </a:lnTo>
                  <a:lnTo>
                    <a:pt x="4374517" y="6004623"/>
                  </a:lnTo>
                  <a:lnTo>
                    <a:pt x="4377693" y="6021436"/>
                  </a:lnTo>
                  <a:lnTo>
                    <a:pt x="4365308" y="6035394"/>
                  </a:lnTo>
                  <a:lnTo>
                    <a:pt x="4358957" y="6041739"/>
                  </a:lnTo>
                  <a:lnTo>
                    <a:pt x="4352606" y="6040470"/>
                  </a:lnTo>
                  <a:lnTo>
                    <a:pt x="4361180" y="6029050"/>
                  </a:lnTo>
                  <a:lnTo>
                    <a:pt x="4355781" y="6026829"/>
                  </a:lnTo>
                  <a:lnTo>
                    <a:pt x="4347207" y="6033174"/>
                  </a:lnTo>
                  <a:lnTo>
                    <a:pt x="4347207" y="6019850"/>
                  </a:lnTo>
                  <a:lnTo>
                    <a:pt x="4356416" y="6010016"/>
                  </a:lnTo>
                  <a:lnTo>
                    <a:pt x="4353241" y="6008113"/>
                  </a:lnTo>
                  <a:lnTo>
                    <a:pt x="4334187" y="6009064"/>
                  </a:lnTo>
                  <a:lnTo>
                    <a:pt x="4319580" y="6020802"/>
                  </a:lnTo>
                  <a:lnTo>
                    <a:pt x="4303702" y="6016995"/>
                  </a:lnTo>
                  <a:lnTo>
                    <a:pt x="4298304" y="6022071"/>
                  </a:lnTo>
                  <a:lnTo>
                    <a:pt x="4293223" y="6018898"/>
                  </a:lnTo>
                  <a:lnTo>
                    <a:pt x="4293223" y="6010650"/>
                  </a:lnTo>
                  <a:lnTo>
                    <a:pt x="4303384" y="6002085"/>
                  </a:lnTo>
                  <a:lnTo>
                    <a:pt x="4318310" y="6001134"/>
                  </a:lnTo>
                  <a:lnTo>
                    <a:pt x="4331965" y="6001768"/>
                  </a:lnTo>
                  <a:lnTo>
                    <a:pt x="4349113" y="6003671"/>
                  </a:lnTo>
                  <a:lnTo>
                    <a:pt x="4354511" y="5993203"/>
                  </a:lnTo>
                  <a:lnTo>
                    <a:pt x="4349113" y="5983686"/>
                  </a:lnTo>
                  <a:lnTo>
                    <a:pt x="4356099" y="5978293"/>
                  </a:lnTo>
                  <a:lnTo>
                    <a:pt x="4363720" y="5982734"/>
                  </a:lnTo>
                  <a:lnTo>
                    <a:pt x="4371977" y="5974169"/>
                  </a:lnTo>
                  <a:lnTo>
                    <a:pt x="4387854" y="5968776"/>
                  </a:lnTo>
                  <a:lnTo>
                    <a:pt x="4386902" y="5965604"/>
                  </a:lnTo>
                  <a:lnTo>
                    <a:pt x="4356099" y="5966556"/>
                  </a:lnTo>
                  <a:lnTo>
                    <a:pt x="4343397" y="5965921"/>
                  </a:lnTo>
                  <a:lnTo>
                    <a:pt x="4334823" y="5975438"/>
                  </a:lnTo>
                  <a:lnTo>
                    <a:pt x="4331012" y="5976707"/>
                  </a:lnTo>
                  <a:lnTo>
                    <a:pt x="4322438" y="5976707"/>
                  </a:lnTo>
                  <a:lnTo>
                    <a:pt x="4312911" y="5972266"/>
                  </a:lnTo>
                  <a:lnTo>
                    <a:pt x="4303384" y="5973852"/>
                  </a:lnTo>
                  <a:lnTo>
                    <a:pt x="4292905" y="5986541"/>
                  </a:lnTo>
                  <a:lnTo>
                    <a:pt x="4285284" y="5983369"/>
                  </a:lnTo>
                  <a:lnTo>
                    <a:pt x="4281156" y="5969411"/>
                  </a:lnTo>
                  <a:lnTo>
                    <a:pt x="4285919" y="5958942"/>
                  </a:lnTo>
                  <a:lnTo>
                    <a:pt x="4303067" y="5956721"/>
                  </a:lnTo>
                  <a:lnTo>
                    <a:pt x="4308465" y="5955770"/>
                  </a:lnTo>
                  <a:lnTo>
                    <a:pt x="4308465" y="5947205"/>
                  </a:lnTo>
                  <a:cubicBezTo>
                    <a:pt x="4308783" y="5944033"/>
                    <a:pt x="4309100" y="5940860"/>
                    <a:pt x="4309418" y="5937688"/>
                  </a:cubicBezTo>
                  <a:lnTo>
                    <a:pt x="4298939" y="5937688"/>
                  </a:lnTo>
                  <a:lnTo>
                    <a:pt x="4293540" y="5939274"/>
                  </a:lnTo>
                  <a:lnTo>
                    <a:pt x="4281791" y="5928488"/>
                  </a:lnTo>
                  <a:cubicBezTo>
                    <a:pt x="4281473" y="5925316"/>
                    <a:pt x="4281156" y="5922143"/>
                    <a:pt x="4280838" y="5918971"/>
                  </a:cubicBezTo>
                  <a:lnTo>
                    <a:pt x="4277345" y="5909772"/>
                  </a:lnTo>
                  <a:lnTo>
                    <a:pt x="4262420" y="5897082"/>
                  </a:lnTo>
                  <a:lnTo>
                    <a:pt x="4267818" y="5891690"/>
                  </a:lnTo>
                  <a:lnTo>
                    <a:pt x="4276075" y="5896131"/>
                  </a:lnTo>
                  <a:lnTo>
                    <a:pt x="4281473" y="5884393"/>
                  </a:lnTo>
                  <a:lnTo>
                    <a:pt x="4277027" y="5870435"/>
                  </a:lnTo>
                  <a:lnTo>
                    <a:pt x="4270359" y="5863456"/>
                  </a:lnTo>
                  <a:lnTo>
                    <a:pt x="4253528" y="5853939"/>
                  </a:lnTo>
                  <a:lnTo>
                    <a:pt x="4236380" y="5828878"/>
                  </a:lnTo>
                  <a:lnTo>
                    <a:pt x="4223678" y="5829195"/>
                  </a:lnTo>
                  <a:lnTo>
                    <a:pt x="4219550" y="5843788"/>
                  </a:lnTo>
                  <a:lnTo>
                    <a:pt x="4212246" y="5840933"/>
                  </a:lnTo>
                  <a:lnTo>
                    <a:pt x="4197321" y="5826975"/>
                  </a:lnTo>
                  <a:lnTo>
                    <a:pt x="4182395" y="5823168"/>
                  </a:lnTo>
                  <a:lnTo>
                    <a:pt x="4187476" y="5806355"/>
                  </a:lnTo>
                  <a:lnTo>
                    <a:pt x="4195733" y="5808258"/>
                  </a:lnTo>
                  <a:lnTo>
                    <a:pt x="4194145" y="5814603"/>
                  </a:lnTo>
                  <a:lnTo>
                    <a:pt x="4199226" y="5816506"/>
                  </a:lnTo>
                  <a:lnTo>
                    <a:pt x="4208435" y="5805721"/>
                  </a:lnTo>
                  <a:lnTo>
                    <a:pt x="4203354" y="5798742"/>
                  </a:lnTo>
                  <a:lnTo>
                    <a:pt x="4194780" y="5794618"/>
                  </a:lnTo>
                  <a:lnTo>
                    <a:pt x="4190652" y="5777487"/>
                  </a:lnTo>
                  <a:lnTo>
                    <a:pt x="4197956" y="5775584"/>
                  </a:lnTo>
                  <a:lnTo>
                    <a:pt x="4209388" y="5778756"/>
                  </a:lnTo>
                  <a:lnTo>
                    <a:pt x="4212881" y="5790176"/>
                  </a:lnTo>
                  <a:lnTo>
                    <a:pt x="4211611" y="5800645"/>
                  </a:lnTo>
                  <a:lnTo>
                    <a:pt x="4216056" y="5809210"/>
                  </a:lnTo>
                  <a:lnTo>
                    <a:pt x="4226536" y="5812382"/>
                  </a:lnTo>
                  <a:lnTo>
                    <a:pt x="4223360" y="5800645"/>
                  </a:lnTo>
                  <a:lnTo>
                    <a:pt x="4225583" y="5795252"/>
                  </a:lnTo>
                  <a:lnTo>
                    <a:pt x="4229711" y="5798424"/>
                  </a:lnTo>
                  <a:lnTo>
                    <a:pt x="4230982" y="5812382"/>
                  </a:lnTo>
                  <a:lnTo>
                    <a:pt x="4242414" y="5805403"/>
                  </a:lnTo>
                  <a:lnTo>
                    <a:pt x="4256386" y="5807624"/>
                  </a:lnTo>
                  <a:lnTo>
                    <a:pt x="4273217" y="5807624"/>
                  </a:lnTo>
                  <a:lnTo>
                    <a:pt x="4266865" y="5799059"/>
                  </a:lnTo>
                  <a:lnTo>
                    <a:pt x="4252258" y="5798107"/>
                  </a:lnTo>
                  <a:lnTo>
                    <a:pt x="4244637" y="5797473"/>
                  </a:lnTo>
                  <a:lnTo>
                    <a:pt x="4238285" y="5789859"/>
                  </a:lnTo>
                  <a:lnTo>
                    <a:pt x="4227488" y="5772412"/>
                  </a:lnTo>
                  <a:lnTo>
                    <a:pt x="4233840" y="5763846"/>
                  </a:lnTo>
                  <a:lnTo>
                    <a:pt x="4241143" y="5767653"/>
                  </a:lnTo>
                  <a:lnTo>
                    <a:pt x="4251623" y="5754964"/>
                  </a:lnTo>
                  <a:lnTo>
                    <a:pt x="4255751" y="5744495"/>
                  </a:lnTo>
                  <a:lnTo>
                    <a:pt x="4252575" y="5740371"/>
                  </a:lnTo>
                  <a:lnTo>
                    <a:pt x="4238603" y="5746716"/>
                  </a:lnTo>
                  <a:lnTo>
                    <a:pt x="4234475" y="5742592"/>
                  </a:lnTo>
                  <a:lnTo>
                    <a:pt x="4233204" y="5727682"/>
                  </a:lnTo>
                  <a:lnTo>
                    <a:pt x="4239873" y="5720386"/>
                  </a:lnTo>
                  <a:lnTo>
                    <a:pt x="4233204" y="5713407"/>
                  </a:lnTo>
                  <a:lnTo>
                    <a:pt x="4222725" y="5707062"/>
                  </a:lnTo>
                  <a:lnTo>
                    <a:pt x="4219232" y="5699449"/>
                  </a:lnTo>
                  <a:lnTo>
                    <a:pt x="4212881" y="5699449"/>
                  </a:lnTo>
                  <a:lnTo>
                    <a:pt x="4212881" y="5690249"/>
                  </a:lnTo>
                  <a:lnTo>
                    <a:pt x="4220185" y="5690884"/>
                  </a:lnTo>
                  <a:lnTo>
                    <a:pt x="4235110" y="5686760"/>
                  </a:lnTo>
                  <a:lnTo>
                    <a:pt x="4235110" y="5682636"/>
                  </a:lnTo>
                  <a:lnTo>
                    <a:pt x="4246859" y="5681367"/>
                  </a:lnTo>
                  <a:lnTo>
                    <a:pt x="4251623" y="5673119"/>
                  </a:lnTo>
                  <a:lnTo>
                    <a:pt x="4248447" y="5663285"/>
                  </a:lnTo>
                  <a:lnTo>
                    <a:pt x="4221455" y="5672167"/>
                  </a:lnTo>
                  <a:lnTo>
                    <a:pt x="4208435" y="5672167"/>
                  </a:lnTo>
                  <a:lnTo>
                    <a:pt x="4193827" y="5671216"/>
                  </a:lnTo>
                  <a:lnTo>
                    <a:pt x="4182078" y="5684856"/>
                  </a:lnTo>
                  <a:lnTo>
                    <a:pt x="4167153" y="5685491"/>
                  </a:lnTo>
                  <a:cubicBezTo>
                    <a:pt x="4167470" y="5681155"/>
                    <a:pt x="4167788" y="5676820"/>
                    <a:pt x="4168105" y="5672484"/>
                  </a:cubicBezTo>
                  <a:lnTo>
                    <a:pt x="4172551" y="5665188"/>
                  </a:lnTo>
                  <a:cubicBezTo>
                    <a:pt x="4172869" y="5660641"/>
                    <a:pt x="4173186" y="5656094"/>
                    <a:pt x="4173504" y="5651547"/>
                  </a:cubicBezTo>
                  <a:lnTo>
                    <a:pt x="4169058" y="5637906"/>
                  </a:lnTo>
                  <a:lnTo>
                    <a:pt x="4176362" y="5618873"/>
                  </a:lnTo>
                  <a:lnTo>
                    <a:pt x="4195098" y="5603011"/>
                  </a:lnTo>
                  <a:lnTo>
                    <a:pt x="4196050" y="5595715"/>
                  </a:lnTo>
                  <a:lnTo>
                    <a:pt x="4205260" y="5583978"/>
                  </a:lnTo>
                  <a:lnTo>
                    <a:pt x="4219232" y="5580805"/>
                  </a:lnTo>
                  <a:lnTo>
                    <a:pt x="4230982" y="5565896"/>
                  </a:lnTo>
                  <a:lnTo>
                    <a:pt x="4244637" y="5563358"/>
                  </a:lnTo>
                  <a:lnTo>
                    <a:pt x="4257021" y="5561454"/>
                  </a:lnTo>
                  <a:lnTo>
                    <a:pt x="4264643" y="5553841"/>
                  </a:lnTo>
                  <a:lnTo>
                    <a:pt x="4280520" y="5557013"/>
                  </a:lnTo>
                  <a:lnTo>
                    <a:pt x="4286872" y="5570337"/>
                  </a:lnTo>
                  <a:lnTo>
                    <a:pt x="4295128" y="5575730"/>
                  </a:lnTo>
                  <a:lnTo>
                    <a:pt x="4318627" y="5575412"/>
                  </a:lnTo>
                  <a:lnTo>
                    <a:pt x="4327201" y="5566847"/>
                  </a:lnTo>
                  <a:lnTo>
                    <a:pt x="4310053" y="5556696"/>
                  </a:lnTo>
                  <a:lnTo>
                    <a:pt x="4311323" y="5550351"/>
                  </a:lnTo>
                  <a:lnTo>
                    <a:pt x="4326884" y="5547813"/>
                  </a:lnTo>
                  <a:lnTo>
                    <a:pt x="4345937" y="5550034"/>
                  </a:lnTo>
                  <a:cubicBezTo>
                    <a:pt x="4345725" y="5552889"/>
                    <a:pt x="4345514" y="5555744"/>
                    <a:pt x="4345302" y="5558599"/>
                  </a:cubicBezTo>
                  <a:lnTo>
                    <a:pt x="4334505" y="5560503"/>
                  </a:lnTo>
                  <a:lnTo>
                    <a:pt x="4358957" y="5572875"/>
                  </a:lnTo>
                  <a:lnTo>
                    <a:pt x="4384361" y="5570971"/>
                  </a:lnTo>
                  <a:lnTo>
                    <a:pt x="4414847" y="5562089"/>
                  </a:lnTo>
                  <a:lnTo>
                    <a:pt x="4437076" y="5559551"/>
                  </a:lnTo>
                  <a:lnTo>
                    <a:pt x="4446602" y="5562723"/>
                  </a:lnTo>
                  <a:lnTo>
                    <a:pt x="4458352" y="5562723"/>
                  </a:lnTo>
                  <a:lnTo>
                    <a:pt x="4458034" y="5550034"/>
                  </a:lnTo>
                  <a:lnTo>
                    <a:pt x="4452636" y="5546862"/>
                  </a:lnTo>
                  <a:lnTo>
                    <a:pt x="4438346" y="5551303"/>
                  </a:lnTo>
                  <a:lnTo>
                    <a:pt x="4430725" y="5547179"/>
                  </a:lnTo>
                  <a:lnTo>
                    <a:pt x="4421198" y="5540834"/>
                  </a:lnTo>
                  <a:lnTo>
                    <a:pt x="4438981" y="5533221"/>
                  </a:lnTo>
                  <a:lnTo>
                    <a:pt x="4442157" y="5528145"/>
                  </a:lnTo>
                  <a:lnTo>
                    <a:pt x="4469784" y="5528780"/>
                  </a:lnTo>
                  <a:lnTo>
                    <a:pt x="4481534" y="5527828"/>
                  </a:lnTo>
                  <a:lnTo>
                    <a:pt x="4484074" y="5521483"/>
                  </a:lnTo>
                  <a:lnTo>
                    <a:pt x="4503445" y="5522118"/>
                  </a:lnTo>
                  <a:lnTo>
                    <a:pt x="4525674" y="5523070"/>
                  </a:lnTo>
                  <a:lnTo>
                    <a:pt x="4518053" y="5517677"/>
                  </a:lnTo>
                  <a:lnTo>
                    <a:pt x="4503445" y="5516091"/>
                  </a:lnTo>
                  <a:lnTo>
                    <a:pt x="4489473" y="5516091"/>
                  </a:lnTo>
                  <a:lnTo>
                    <a:pt x="4484074" y="5521483"/>
                  </a:lnTo>
                  <a:lnTo>
                    <a:pt x="4471372" y="5518311"/>
                  </a:lnTo>
                  <a:lnTo>
                    <a:pt x="4466291" y="5513236"/>
                  </a:lnTo>
                  <a:cubicBezTo>
                    <a:pt x="4466609" y="5509746"/>
                    <a:pt x="4466926" y="5506257"/>
                    <a:pt x="4467244" y="5502767"/>
                  </a:cubicBezTo>
                  <a:lnTo>
                    <a:pt x="4457717" y="5498326"/>
                  </a:lnTo>
                  <a:lnTo>
                    <a:pt x="4449143" y="5491030"/>
                  </a:lnTo>
                  <a:lnTo>
                    <a:pt x="4451366" y="5488174"/>
                  </a:lnTo>
                  <a:lnTo>
                    <a:pt x="4445967" y="5484050"/>
                  </a:lnTo>
                  <a:lnTo>
                    <a:pt x="4450413" y="5474216"/>
                  </a:lnTo>
                  <a:lnTo>
                    <a:pt x="4454224" y="5462796"/>
                  </a:lnTo>
                  <a:lnTo>
                    <a:pt x="4471054" y="5460576"/>
                  </a:lnTo>
                  <a:lnTo>
                    <a:pt x="4485979" y="5470727"/>
                  </a:lnTo>
                  <a:lnTo>
                    <a:pt x="4497729" y="5466603"/>
                  </a:lnTo>
                  <a:lnTo>
                    <a:pt x="4519005" y="5472630"/>
                  </a:lnTo>
                  <a:lnTo>
                    <a:pt x="4540282" y="5474216"/>
                  </a:lnTo>
                  <a:lnTo>
                    <a:pt x="4576801" y="5462796"/>
                  </a:lnTo>
                  <a:lnTo>
                    <a:pt x="4615225" y="5473899"/>
                  </a:lnTo>
                  <a:lnTo>
                    <a:pt x="4632055" y="5472630"/>
                  </a:lnTo>
                  <a:lnTo>
                    <a:pt x="4660635" y="5469141"/>
                  </a:lnTo>
                  <a:lnTo>
                    <a:pt x="4667939" y="5447252"/>
                  </a:lnTo>
                  <a:lnTo>
                    <a:pt x="4721606" y="5417115"/>
                  </a:lnTo>
                  <a:lnTo>
                    <a:pt x="4777179" y="5385075"/>
                  </a:lnTo>
                  <a:lnTo>
                    <a:pt x="4808934" y="5377144"/>
                  </a:lnTo>
                  <a:lnTo>
                    <a:pt x="4837197" y="5363504"/>
                  </a:lnTo>
                  <a:lnTo>
                    <a:pt x="4847994" y="5354938"/>
                  </a:lnTo>
                  <a:lnTo>
                    <a:pt x="4929288" y="5357476"/>
                  </a:lnTo>
                  <a:lnTo>
                    <a:pt x="4984543" y="5364138"/>
                  </a:lnTo>
                  <a:lnTo>
                    <a:pt x="5002644" y="5359697"/>
                  </a:lnTo>
                  <a:lnTo>
                    <a:pt x="5014076" y="5347008"/>
                  </a:lnTo>
                  <a:lnTo>
                    <a:pt x="5026778" y="5345104"/>
                  </a:lnTo>
                  <a:lnTo>
                    <a:pt x="5042021" y="5383489"/>
                  </a:lnTo>
                  <a:lnTo>
                    <a:pt x="5058851" y="5387613"/>
                  </a:lnTo>
                  <a:lnTo>
                    <a:pt x="5071553" y="5399033"/>
                  </a:lnTo>
                  <a:lnTo>
                    <a:pt x="5089654" y="5402205"/>
                  </a:lnTo>
                  <a:lnTo>
                    <a:pt x="5111883" y="5391420"/>
                  </a:lnTo>
                  <a:lnTo>
                    <a:pt x="5119504" y="5394592"/>
                  </a:lnTo>
                  <a:lnTo>
                    <a:pt x="5129031" y="5401888"/>
                  </a:lnTo>
                  <a:lnTo>
                    <a:pt x="5145227" y="5438687"/>
                  </a:lnTo>
                  <a:lnTo>
                    <a:pt x="5162057" y="5443445"/>
                  </a:lnTo>
                  <a:lnTo>
                    <a:pt x="5170313" y="5439321"/>
                  </a:lnTo>
                  <a:lnTo>
                    <a:pt x="5178570" y="5438687"/>
                  </a:lnTo>
                  <a:lnTo>
                    <a:pt x="5189049" y="5448204"/>
                  </a:lnTo>
                  <a:lnTo>
                    <a:pt x="5199211" y="5454548"/>
                  </a:lnTo>
                  <a:lnTo>
                    <a:pt x="5223345" y="5460576"/>
                  </a:lnTo>
                  <a:lnTo>
                    <a:pt x="5241129" y="5475168"/>
                  </a:lnTo>
                  <a:lnTo>
                    <a:pt x="5251608" y="5480561"/>
                  </a:lnTo>
                  <a:lnTo>
                    <a:pt x="5253831" y="5470727"/>
                  </a:lnTo>
                  <a:lnTo>
                    <a:pt x="5262087" y="5470727"/>
                  </a:lnTo>
                  <a:lnTo>
                    <a:pt x="5290032" y="5485954"/>
                  </a:lnTo>
                  <a:lnTo>
                    <a:pt x="5318930" y="5495471"/>
                  </a:lnTo>
                  <a:lnTo>
                    <a:pt x="5356084" y="5482464"/>
                  </a:lnTo>
                  <a:lnTo>
                    <a:pt x="5421501" y="5468824"/>
                  </a:lnTo>
                  <a:lnTo>
                    <a:pt x="5495174" y="5479927"/>
                  </a:lnTo>
                  <a:lnTo>
                    <a:pt x="5517720" y="5481830"/>
                  </a:lnTo>
                  <a:lnTo>
                    <a:pt x="5564401" y="5452645"/>
                  </a:lnTo>
                  <a:lnTo>
                    <a:pt x="5579961" y="5450424"/>
                  </a:lnTo>
                  <a:lnTo>
                    <a:pt x="5598062" y="5437735"/>
                  </a:lnTo>
                  <a:lnTo>
                    <a:pt x="5650459" y="5377144"/>
                  </a:lnTo>
                  <a:lnTo>
                    <a:pt x="5660621" y="5382854"/>
                  </a:lnTo>
                  <a:lnTo>
                    <a:pt x="5660866" y="5382796"/>
                  </a:lnTo>
                  <a:lnTo>
                    <a:pt x="5650740" y="5377092"/>
                  </a:lnTo>
                  <a:cubicBezTo>
                    <a:pt x="5650952" y="5367558"/>
                    <a:pt x="5651163" y="5358023"/>
                    <a:pt x="5651375" y="5348489"/>
                  </a:cubicBezTo>
                  <a:lnTo>
                    <a:pt x="5636460" y="5328467"/>
                  </a:lnTo>
                  <a:lnTo>
                    <a:pt x="5629479" y="5271897"/>
                  </a:lnTo>
                  <a:lnTo>
                    <a:pt x="5604092" y="5243611"/>
                  </a:lnTo>
                  <a:lnTo>
                    <a:pt x="5598380" y="5224543"/>
                  </a:lnTo>
                  <a:lnTo>
                    <a:pt x="5585686" y="5214373"/>
                  </a:lnTo>
                  <a:lnTo>
                    <a:pt x="5545384" y="5211513"/>
                  </a:lnTo>
                  <a:lnTo>
                    <a:pt x="5520949" y="5202296"/>
                  </a:lnTo>
                  <a:lnTo>
                    <a:pt x="5511429" y="5181956"/>
                  </a:lnTo>
                  <a:lnTo>
                    <a:pt x="5512381" y="5175600"/>
                  </a:lnTo>
                  <a:lnTo>
                    <a:pt x="5502861" y="5178142"/>
                  </a:lnTo>
                  <a:lnTo>
                    <a:pt x="5482869" y="5165430"/>
                  </a:lnTo>
                  <a:lnTo>
                    <a:pt x="5475253" y="5146997"/>
                  </a:lnTo>
                  <a:lnTo>
                    <a:pt x="5474184" y="5146401"/>
                  </a:lnTo>
                  <a:lnTo>
                    <a:pt x="5451638" y="5128307"/>
                  </a:lnTo>
                  <a:lnTo>
                    <a:pt x="5417342" y="5083548"/>
                  </a:lnTo>
                  <a:lnTo>
                    <a:pt x="5373837" y="5054026"/>
                  </a:lnTo>
                  <a:lnTo>
                    <a:pt x="5345257" y="5042598"/>
                  </a:lnTo>
                  <a:lnTo>
                    <a:pt x="5320806" y="5037837"/>
                  </a:lnTo>
                  <a:lnTo>
                    <a:pt x="5300482" y="5026409"/>
                  </a:lnTo>
                  <a:cubicBezTo>
                    <a:pt x="5300376" y="5023235"/>
                    <a:pt x="5300271" y="5020060"/>
                    <a:pt x="5300165" y="5016886"/>
                  </a:cubicBezTo>
                  <a:lnTo>
                    <a:pt x="5286510" y="5008632"/>
                  </a:lnTo>
                  <a:lnTo>
                    <a:pt x="5282381" y="5016886"/>
                  </a:lnTo>
                  <a:lnTo>
                    <a:pt x="5270950" y="5014029"/>
                  </a:lnTo>
                  <a:lnTo>
                    <a:pt x="5255072" y="5010854"/>
                  </a:lnTo>
                  <a:lnTo>
                    <a:pt x="5245228" y="5009267"/>
                  </a:lnTo>
                  <a:lnTo>
                    <a:pt x="5229032" y="4980697"/>
                  </a:lnTo>
                  <a:lnTo>
                    <a:pt x="5211885" y="4944192"/>
                  </a:lnTo>
                  <a:lnTo>
                    <a:pt x="5193784" y="4938795"/>
                  </a:lnTo>
                  <a:lnTo>
                    <a:pt x="5176636" y="4938160"/>
                  </a:lnTo>
                  <a:lnTo>
                    <a:pt x="5171555" y="4925145"/>
                  </a:lnTo>
                  <a:lnTo>
                    <a:pt x="5202358" y="4917844"/>
                  </a:lnTo>
                  <a:lnTo>
                    <a:pt x="5199817" y="4907369"/>
                  </a:lnTo>
                  <a:lnTo>
                    <a:pt x="5190291" y="4906099"/>
                  </a:lnTo>
                  <a:lnTo>
                    <a:pt x="5185210" y="4911495"/>
                  </a:lnTo>
                  <a:lnTo>
                    <a:pt x="5188068" y="4894671"/>
                  </a:lnTo>
                  <a:lnTo>
                    <a:pt x="5207121" y="4898798"/>
                  </a:lnTo>
                  <a:lnTo>
                    <a:pt x="5217918" y="4907051"/>
                  </a:lnTo>
                  <a:cubicBezTo>
                    <a:pt x="5217600" y="4909802"/>
                    <a:pt x="5217283" y="4912554"/>
                    <a:pt x="5216965" y="4915305"/>
                  </a:cubicBezTo>
                  <a:lnTo>
                    <a:pt x="5234748" y="4917527"/>
                  </a:lnTo>
                  <a:lnTo>
                    <a:pt x="5225222" y="4907051"/>
                  </a:lnTo>
                  <a:lnTo>
                    <a:pt x="5243322" y="4908956"/>
                  </a:lnTo>
                  <a:lnTo>
                    <a:pt x="5249673" y="4901655"/>
                  </a:lnTo>
                  <a:lnTo>
                    <a:pt x="5252531" y="4881338"/>
                  </a:lnTo>
                  <a:lnTo>
                    <a:pt x="5262058" y="4868641"/>
                  </a:lnTo>
                  <a:lnTo>
                    <a:pt x="5276983" y="4862292"/>
                  </a:lnTo>
                  <a:lnTo>
                    <a:pt x="5279841" y="4842293"/>
                  </a:lnTo>
                  <a:lnTo>
                    <a:pt x="5300482" y="4809279"/>
                  </a:lnTo>
                  <a:lnTo>
                    <a:pt x="5309056" y="4810232"/>
                  </a:lnTo>
                  <a:lnTo>
                    <a:pt x="5302705" y="4819755"/>
                  </a:lnTo>
                  <a:lnTo>
                    <a:pt x="5305245" y="4831500"/>
                  </a:lnTo>
                  <a:lnTo>
                    <a:pt x="5318900" y="4840706"/>
                  </a:lnTo>
                  <a:lnTo>
                    <a:pt x="5328109" y="4832135"/>
                  </a:lnTo>
                  <a:lnTo>
                    <a:pt x="5327157" y="4827056"/>
                  </a:lnTo>
                  <a:lnTo>
                    <a:pt x="5322711" y="4821660"/>
                  </a:lnTo>
                  <a:lnTo>
                    <a:pt x="5323981" y="4831183"/>
                  </a:lnTo>
                  <a:lnTo>
                    <a:pt x="5316360" y="4823882"/>
                  </a:lnTo>
                  <a:lnTo>
                    <a:pt x="5314454" y="4815628"/>
                  </a:lnTo>
                  <a:lnTo>
                    <a:pt x="5317630" y="4811501"/>
                  </a:lnTo>
                  <a:lnTo>
                    <a:pt x="5327157" y="4801978"/>
                  </a:lnTo>
                  <a:lnTo>
                    <a:pt x="5333508" y="4801661"/>
                  </a:lnTo>
                  <a:lnTo>
                    <a:pt x="5342082" y="4813089"/>
                  </a:lnTo>
                  <a:lnTo>
                    <a:pt x="5351608" y="4815311"/>
                  </a:lnTo>
                  <a:lnTo>
                    <a:pt x="5359547" y="4808010"/>
                  </a:lnTo>
                  <a:lnTo>
                    <a:pt x="5342717" y="4796264"/>
                  </a:lnTo>
                  <a:lnTo>
                    <a:pt x="5340494" y="4790868"/>
                  </a:lnTo>
                  <a:lnTo>
                    <a:pt x="5309691" y="4767060"/>
                  </a:lnTo>
                  <a:lnTo>
                    <a:pt x="5305563" y="4772456"/>
                  </a:lnTo>
                  <a:lnTo>
                    <a:pt x="5292861" y="4758806"/>
                  </a:lnTo>
                  <a:lnTo>
                    <a:pt x="5283969" y="4741030"/>
                  </a:lnTo>
                  <a:lnTo>
                    <a:pt x="5280794" y="4721983"/>
                  </a:lnTo>
                  <a:lnTo>
                    <a:pt x="5298894" y="4732459"/>
                  </a:lnTo>
                  <a:lnTo>
                    <a:pt x="5315725" y="4725792"/>
                  </a:lnTo>
                  <a:lnTo>
                    <a:pt x="5318900" y="4719444"/>
                  </a:lnTo>
                  <a:lnTo>
                    <a:pt x="5328427" y="4721666"/>
                  </a:lnTo>
                  <a:lnTo>
                    <a:pt x="5336048" y="4728967"/>
                  </a:lnTo>
                  <a:lnTo>
                    <a:pt x="5356689" y="4728649"/>
                  </a:lnTo>
                  <a:lnTo>
                    <a:pt x="5356689" y="4718491"/>
                  </a:lnTo>
                  <a:lnTo>
                    <a:pt x="5343987" y="4709920"/>
                  </a:lnTo>
                  <a:lnTo>
                    <a:pt x="5337636" y="4718491"/>
                  </a:lnTo>
                  <a:lnTo>
                    <a:pt x="5331285" y="4708968"/>
                  </a:lnTo>
                  <a:lnTo>
                    <a:pt x="5334460" y="4700397"/>
                  </a:lnTo>
                  <a:lnTo>
                    <a:pt x="5339859" y="4696270"/>
                  </a:lnTo>
                  <a:lnTo>
                    <a:pt x="5363358" y="4697223"/>
                  </a:lnTo>
                  <a:lnTo>
                    <a:pt x="5375742" y="4686430"/>
                  </a:lnTo>
                  <a:lnTo>
                    <a:pt x="5386222" y="4681986"/>
                  </a:lnTo>
                  <a:lnTo>
                    <a:pt x="5430362" y="4672462"/>
                  </a:lnTo>
                  <a:lnTo>
                    <a:pt x="5430362" y="4663892"/>
                  </a:lnTo>
                  <a:lnTo>
                    <a:pt x="5418612" y="4657543"/>
                  </a:lnTo>
                  <a:lnTo>
                    <a:pt x="5420835" y="4648019"/>
                  </a:lnTo>
                  <a:lnTo>
                    <a:pt x="5416707" y="4641036"/>
                  </a:lnTo>
                  <a:lnTo>
                    <a:pt x="5393208" y="4645163"/>
                  </a:lnTo>
                  <a:lnTo>
                    <a:pt x="5379553" y="4654686"/>
                  </a:lnTo>
                  <a:lnTo>
                    <a:pt x="5352243" y="4657225"/>
                  </a:lnTo>
                  <a:lnTo>
                    <a:pt x="5331230" y="4660361"/>
                  </a:lnTo>
                  <a:cubicBezTo>
                    <a:pt x="5331190" y="4660605"/>
                    <a:pt x="5331149" y="4660850"/>
                    <a:pt x="5331109" y="4661094"/>
                  </a:cubicBezTo>
                  <a:lnTo>
                    <a:pt x="5315234" y="4676033"/>
                  </a:lnTo>
                  <a:lnTo>
                    <a:pt x="5309836" y="4676351"/>
                  </a:lnTo>
                  <a:lnTo>
                    <a:pt x="5314281" y="4666816"/>
                  </a:lnTo>
                  <a:lnTo>
                    <a:pt x="5285389" y="4662366"/>
                  </a:lnTo>
                  <a:lnTo>
                    <a:pt x="5258401" y="4676669"/>
                  </a:lnTo>
                  <a:lnTo>
                    <a:pt x="5249829" y="4690337"/>
                  </a:lnTo>
                  <a:lnTo>
                    <a:pt x="5242844" y="4694787"/>
                  </a:lnTo>
                  <a:lnTo>
                    <a:pt x="5238399" y="4692562"/>
                  </a:lnTo>
                  <a:lnTo>
                    <a:pt x="5206649" y="4704640"/>
                  </a:lnTo>
                  <a:lnTo>
                    <a:pt x="5195219" y="4725936"/>
                  </a:lnTo>
                  <a:lnTo>
                    <a:pt x="5184741" y="4732293"/>
                  </a:lnTo>
                  <a:lnTo>
                    <a:pt x="5178391" y="4719579"/>
                  </a:lnTo>
                  <a:lnTo>
                    <a:pt x="5164421" y="4717672"/>
                  </a:lnTo>
                  <a:lnTo>
                    <a:pt x="5151721" y="4719897"/>
                  </a:lnTo>
                  <a:lnTo>
                    <a:pt x="5147594" y="4731657"/>
                  </a:lnTo>
                  <a:lnTo>
                    <a:pt x="5144736" y="4744053"/>
                  </a:lnTo>
                  <a:lnTo>
                    <a:pt x="5132036" y="4746596"/>
                  </a:lnTo>
                  <a:lnTo>
                    <a:pt x="5132036" y="4739921"/>
                  </a:lnTo>
                  <a:lnTo>
                    <a:pt x="5116161" y="4732611"/>
                  </a:lnTo>
                  <a:lnTo>
                    <a:pt x="5101239" y="4750728"/>
                  </a:lnTo>
                  <a:lnTo>
                    <a:pt x="5080284" y="4761535"/>
                  </a:lnTo>
                  <a:lnTo>
                    <a:pt x="5055836" y="4769164"/>
                  </a:lnTo>
                  <a:lnTo>
                    <a:pt x="5050756" y="4763124"/>
                  </a:lnTo>
                  <a:lnTo>
                    <a:pt x="5045994" y="4736425"/>
                  </a:lnTo>
                  <a:lnTo>
                    <a:pt x="5040914" y="4745960"/>
                  </a:lnTo>
                  <a:lnTo>
                    <a:pt x="5045359" y="4773296"/>
                  </a:lnTo>
                  <a:lnTo>
                    <a:pt x="5051709" y="4774567"/>
                  </a:lnTo>
                  <a:lnTo>
                    <a:pt x="5042501" y="4780924"/>
                  </a:lnTo>
                  <a:lnTo>
                    <a:pt x="5039961" y="4775838"/>
                  </a:lnTo>
                  <a:lnTo>
                    <a:pt x="5039009" y="4766303"/>
                  </a:lnTo>
                  <a:lnTo>
                    <a:pt x="5033611" y="4758992"/>
                  </a:lnTo>
                  <a:lnTo>
                    <a:pt x="5028531" y="4776792"/>
                  </a:lnTo>
                  <a:lnTo>
                    <a:pt x="5032976" y="4779017"/>
                  </a:lnTo>
                  <a:lnTo>
                    <a:pt x="5019006" y="4792684"/>
                  </a:lnTo>
                  <a:lnTo>
                    <a:pt x="5004401" y="4799359"/>
                  </a:lnTo>
                  <a:lnTo>
                    <a:pt x="4999004" y="4803491"/>
                  </a:lnTo>
                  <a:lnTo>
                    <a:pt x="4987574" y="4805716"/>
                  </a:lnTo>
                  <a:lnTo>
                    <a:pt x="4983446" y="4824787"/>
                  </a:lnTo>
                  <a:lnTo>
                    <a:pt x="4974874" y="4829873"/>
                  </a:lnTo>
                  <a:lnTo>
                    <a:pt x="4968524" y="4826694"/>
                  </a:lnTo>
                  <a:lnTo>
                    <a:pt x="4965349" y="4818748"/>
                  </a:lnTo>
                  <a:lnTo>
                    <a:pt x="4974874" y="4813980"/>
                  </a:lnTo>
                  <a:lnTo>
                    <a:pt x="4974874" y="4810166"/>
                  </a:lnTo>
                  <a:lnTo>
                    <a:pt x="4965349" y="4815570"/>
                  </a:lnTo>
                  <a:lnTo>
                    <a:pt x="4952649" y="4800631"/>
                  </a:lnTo>
                  <a:lnTo>
                    <a:pt x="4941854" y="4801902"/>
                  </a:lnTo>
                  <a:lnTo>
                    <a:pt x="4938679" y="4810166"/>
                  </a:lnTo>
                  <a:lnTo>
                    <a:pt x="4930424" y="4803173"/>
                  </a:lnTo>
                  <a:lnTo>
                    <a:pt x="4922804" y="4814934"/>
                  </a:lnTo>
                  <a:lnTo>
                    <a:pt x="4917724" y="4801902"/>
                  </a:lnTo>
                  <a:lnTo>
                    <a:pt x="4910104" y="4792684"/>
                  </a:lnTo>
                  <a:lnTo>
                    <a:pt x="4896451" y="4784420"/>
                  </a:lnTo>
                  <a:lnTo>
                    <a:pt x="4893276" y="4803491"/>
                  </a:lnTo>
                  <a:lnTo>
                    <a:pt x="4900896" y="4812709"/>
                  </a:lnTo>
                  <a:lnTo>
                    <a:pt x="4907246" y="4819066"/>
                  </a:lnTo>
                  <a:lnTo>
                    <a:pt x="4916771" y="4820020"/>
                  </a:lnTo>
                  <a:lnTo>
                    <a:pt x="4929471" y="4827330"/>
                  </a:lnTo>
                  <a:lnTo>
                    <a:pt x="4932646" y="4840044"/>
                  </a:lnTo>
                  <a:lnTo>
                    <a:pt x="4939314" y="4841951"/>
                  </a:lnTo>
                  <a:lnTo>
                    <a:pt x="4937091" y="4826059"/>
                  </a:lnTo>
                  <a:lnTo>
                    <a:pt x="4938679" y="4819702"/>
                  </a:lnTo>
                  <a:lnTo>
                    <a:pt x="4960269" y="4833051"/>
                  </a:lnTo>
                  <a:lnTo>
                    <a:pt x="4969794" y="4836548"/>
                  </a:lnTo>
                  <a:lnTo>
                    <a:pt x="4977414" y="4841633"/>
                  </a:lnTo>
                  <a:lnTo>
                    <a:pt x="4964714" y="4854347"/>
                  </a:lnTo>
                  <a:lnTo>
                    <a:pt x="4963444" y="4857526"/>
                  </a:lnTo>
                  <a:lnTo>
                    <a:pt x="4982811" y="4855301"/>
                  </a:lnTo>
                  <a:lnTo>
                    <a:pt x="4990114" y="4859433"/>
                  </a:lnTo>
                  <a:lnTo>
                    <a:pt x="4983764" y="4865790"/>
                  </a:lnTo>
                  <a:lnTo>
                    <a:pt x="4999639" y="4865790"/>
                  </a:lnTo>
                  <a:lnTo>
                    <a:pt x="5011386" y="4870876"/>
                  </a:lnTo>
                  <a:lnTo>
                    <a:pt x="5021864" y="4883590"/>
                  </a:lnTo>
                  <a:lnTo>
                    <a:pt x="5015831" y="4909653"/>
                  </a:lnTo>
                  <a:lnTo>
                    <a:pt x="5036151" y="4910607"/>
                  </a:lnTo>
                  <a:lnTo>
                    <a:pt x="5076474" y="4925228"/>
                  </a:lnTo>
                  <a:lnTo>
                    <a:pt x="5079649" y="4917917"/>
                  </a:lnTo>
                  <a:lnTo>
                    <a:pt x="5052979" y="4901071"/>
                  </a:lnTo>
                  <a:lnTo>
                    <a:pt x="5031389" y="4869604"/>
                  </a:lnTo>
                  <a:lnTo>
                    <a:pt x="5012974" y="4834005"/>
                  </a:lnTo>
                  <a:lnTo>
                    <a:pt x="5004719" y="4842269"/>
                  </a:lnTo>
                  <a:lnTo>
                    <a:pt x="4999321" y="4834005"/>
                  </a:lnTo>
                  <a:lnTo>
                    <a:pt x="4995194" y="4819384"/>
                  </a:lnTo>
                  <a:lnTo>
                    <a:pt x="5002496" y="4816205"/>
                  </a:lnTo>
                  <a:lnTo>
                    <a:pt x="5001544" y="4809848"/>
                  </a:lnTo>
                  <a:lnTo>
                    <a:pt x="5004719" y="4807623"/>
                  </a:lnTo>
                  <a:lnTo>
                    <a:pt x="5036786" y="4869604"/>
                  </a:lnTo>
                  <a:lnTo>
                    <a:pt x="5057106" y="4899164"/>
                  </a:lnTo>
                  <a:lnTo>
                    <a:pt x="5078696" y="4909335"/>
                  </a:lnTo>
                  <a:lnTo>
                    <a:pt x="5085999" y="4911560"/>
                  </a:lnTo>
                  <a:lnTo>
                    <a:pt x="5094254" y="4912196"/>
                  </a:lnTo>
                  <a:lnTo>
                    <a:pt x="5098381" y="4905839"/>
                  </a:lnTo>
                  <a:lnTo>
                    <a:pt x="5106954" y="4896304"/>
                  </a:lnTo>
                  <a:lnTo>
                    <a:pt x="5116479" y="4911243"/>
                  </a:lnTo>
                  <a:lnTo>
                    <a:pt x="5126004" y="4904886"/>
                  </a:lnTo>
                  <a:lnTo>
                    <a:pt x="5130131" y="4898211"/>
                  </a:lnTo>
                  <a:lnTo>
                    <a:pt x="5148864" y="4893761"/>
                  </a:lnTo>
                  <a:lnTo>
                    <a:pt x="5162834" y="4895986"/>
                  </a:lnTo>
                  <a:lnTo>
                    <a:pt x="5181249" y="4909335"/>
                  </a:lnTo>
                  <a:lnTo>
                    <a:pt x="5175534" y="4914739"/>
                  </a:lnTo>
                  <a:lnTo>
                    <a:pt x="5160929" y="4912832"/>
                  </a:lnTo>
                  <a:lnTo>
                    <a:pt x="5156801" y="4915057"/>
                  </a:lnTo>
                  <a:cubicBezTo>
                    <a:pt x="5156589" y="4921626"/>
                    <a:pt x="5156378" y="4928194"/>
                    <a:pt x="5156166" y="4934763"/>
                  </a:cubicBezTo>
                  <a:lnTo>
                    <a:pt x="5151721" y="4947477"/>
                  </a:lnTo>
                  <a:lnTo>
                    <a:pt x="5144419" y="4948749"/>
                  </a:lnTo>
                  <a:lnTo>
                    <a:pt x="5131719" y="4950974"/>
                  </a:lnTo>
                  <a:lnTo>
                    <a:pt x="5117114" y="4960827"/>
                  </a:lnTo>
                  <a:lnTo>
                    <a:pt x="5094571" y="4943028"/>
                  </a:lnTo>
                  <a:lnTo>
                    <a:pt x="5071076" y="4943981"/>
                  </a:lnTo>
                  <a:lnTo>
                    <a:pt x="5061869" y="4955742"/>
                  </a:lnTo>
                  <a:lnTo>
                    <a:pt x="5055519" y="4969409"/>
                  </a:lnTo>
                  <a:lnTo>
                    <a:pt x="5033611" y="4976402"/>
                  </a:lnTo>
                  <a:lnTo>
                    <a:pt x="5025039" y="4986891"/>
                  </a:lnTo>
                  <a:lnTo>
                    <a:pt x="5012339" y="4987845"/>
                  </a:lnTo>
                  <a:lnTo>
                    <a:pt x="5002814" y="4981488"/>
                  </a:lnTo>
                  <a:lnTo>
                    <a:pt x="4994241" y="4986255"/>
                  </a:lnTo>
                  <a:lnTo>
                    <a:pt x="4972334" y="5008505"/>
                  </a:lnTo>
                  <a:lnTo>
                    <a:pt x="4941854" y="5033933"/>
                  </a:lnTo>
                  <a:lnTo>
                    <a:pt x="4914866" y="5053004"/>
                  </a:lnTo>
                  <a:lnTo>
                    <a:pt x="4887879" y="5037429"/>
                  </a:lnTo>
                  <a:lnTo>
                    <a:pt x="4861526" y="5034568"/>
                  </a:lnTo>
                  <a:lnTo>
                    <a:pt x="4859304" y="5027258"/>
                  </a:lnTo>
                  <a:lnTo>
                    <a:pt x="4877401" y="5013590"/>
                  </a:lnTo>
                  <a:lnTo>
                    <a:pt x="4873909" y="4995473"/>
                  </a:lnTo>
                  <a:lnTo>
                    <a:pt x="4881211" y="4992294"/>
                  </a:lnTo>
                  <a:lnTo>
                    <a:pt x="4885339" y="4962734"/>
                  </a:lnTo>
                  <a:lnTo>
                    <a:pt x="4870099" y="4939849"/>
                  </a:lnTo>
                  <a:lnTo>
                    <a:pt x="4854224" y="4945253"/>
                  </a:lnTo>
                  <a:lnTo>
                    <a:pt x="4851049" y="4936671"/>
                  </a:lnTo>
                  <a:lnTo>
                    <a:pt x="4831046" y="4919825"/>
                  </a:lnTo>
                  <a:lnTo>
                    <a:pt x="4818029" y="4918871"/>
                  </a:lnTo>
                  <a:lnTo>
                    <a:pt x="4810726" y="4929678"/>
                  </a:lnTo>
                  <a:lnTo>
                    <a:pt x="4797074" y="4924592"/>
                  </a:lnTo>
                  <a:lnTo>
                    <a:pt x="4784056" y="4917282"/>
                  </a:lnTo>
                  <a:lnTo>
                    <a:pt x="4780881" y="4909018"/>
                  </a:lnTo>
                  <a:lnTo>
                    <a:pt x="4787549" y="4904250"/>
                  </a:lnTo>
                  <a:lnTo>
                    <a:pt x="4808186" y="4888357"/>
                  </a:lnTo>
                  <a:lnTo>
                    <a:pt x="4836444" y="4865154"/>
                  </a:lnTo>
                  <a:lnTo>
                    <a:pt x="4839619" y="4855619"/>
                  </a:lnTo>
                  <a:lnTo>
                    <a:pt x="4844064" y="4862929"/>
                  </a:lnTo>
                  <a:lnTo>
                    <a:pt x="4866289" y="4854030"/>
                  </a:lnTo>
                  <a:lnTo>
                    <a:pt x="4894546" y="4846719"/>
                  </a:lnTo>
                  <a:lnTo>
                    <a:pt x="4905341" y="4849897"/>
                  </a:lnTo>
                  <a:lnTo>
                    <a:pt x="4899944" y="4839091"/>
                  </a:lnTo>
                  <a:lnTo>
                    <a:pt x="4909469" y="4829555"/>
                  </a:lnTo>
                  <a:lnTo>
                    <a:pt x="4891371" y="4835912"/>
                  </a:lnTo>
                  <a:cubicBezTo>
                    <a:pt x="4891054" y="4832098"/>
                    <a:pt x="4890736" y="4828283"/>
                    <a:pt x="4890419" y="4824469"/>
                  </a:cubicBezTo>
                  <a:lnTo>
                    <a:pt x="4885021" y="4817159"/>
                  </a:lnTo>
                  <a:lnTo>
                    <a:pt x="4882481" y="4795863"/>
                  </a:lnTo>
                  <a:lnTo>
                    <a:pt x="4877719" y="4809848"/>
                  </a:lnTo>
                  <a:lnTo>
                    <a:pt x="4870099" y="4812073"/>
                  </a:lnTo>
                  <a:lnTo>
                    <a:pt x="4875496" y="4825741"/>
                  </a:lnTo>
                  <a:lnTo>
                    <a:pt x="4871369" y="4824787"/>
                  </a:lnTo>
                  <a:lnTo>
                    <a:pt x="4861526" y="4818430"/>
                  </a:lnTo>
                  <a:lnTo>
                    <a:pt x="4855176" y="4819384"/>
                  </a:lnTo>
                  <a:lnTo>
                    <a:pt x="4847874" y="4815570"/>
                  </a:lnTo>
                  <a:cubicBezTo>
                    <a:pt x="4847556" y="4811650"/>
                    <a:pt x="4847239" y="4807729"/>
                    <a:pt x="4846921" y="4803809"/>
                  </a:cubicBezTo>
                  <a:lnTo>
                    <a:pt x="4839301" y="4809213"/>
                  </a:lnTo>
                  <a:lnTo>
                    <a:pt x="4829776" y="4801584"/>
                  </a:lnTo>
                  <a:lnTo>
                    <a:pt x="4826601" y="4807941"/>
                  </a:lnTo>
                  <a:lnTo>
                    <a:pt x="4821204" y="4809213"/>
                  </a:lnTo>
                  <a:lnTo>
                    <a:pt x="4808504" y="4811755"/>
                  </a:lnTo>
                  <a:lnTo>
                    <a:pt x="4795169" y="4816841"/>
                  </a:lnTo>
                  <a:lnTo>
                    <a:pt x="4794216" y="4824469"/>
                  </a:lnTo>
                  <a:lnTo>
                    <a:pt x="4816441" y="4828284"/>
                  </a:lnTo>
                  <a:lnTo>
                    <a:pt x="4808821" y="4830509"/>
                  </a:lnTo>
                  <a:lnTo>
                    <a:pt x="4785644" y="4826377"/>
                  </a:lnTo>
                  <a:lnTo>
                    <a:pt x="4775166" y="4828602"/>
                  </a:lnTo>
                  <a:lnTo>
                    <a:pt x="4701824" y="4809530"/>
                  </a:lnTo>
                  <a:lnTo>
                    <a:pt x="4699601" y="4797770"/>
                  </a:lnTo>
                  <a:lnTo>
                    <a:pt x="4704999" y="4808259"/>
                  </a:lnTo>
                  <a:lnTo>
                    <a:pt x="4765324" y="4822562"/>
                  </a:lnTo>
                  <a:lnTo>
                    <a:pt x="4776119" y="4823198"/>
                  </a:lnTo>
                  <a:lnTo>
                    <a:pt x="4746274" y="4799677"/>
                  </a:lnTo>
                  <a:lnTo>
                    <a:pt x="4729446" y="4799677"/>
                  </a:lnTo>
                  <a:lnTo>
                    <a:pt x="4726271" y="4807941"/>
                  </a:lnTo>
                  <a:lnTo>
                    <a:pt x="4713571" y="4802856"/>
                  </a:lnTo>
                  <a:lnTo>
                    <a:pt x="4712301" y="4792367"/>
                  </a:lnTo>
                  <a:lnTo>
                    <a:pt x="4740559" y="4785692"/>
                  </a:lnTo>
                  <a:lnTo>
                    <a:pt x="4746909" y="4784738"/>
                  </a:lnTo>
                  <a:lnTo>
                    <a:pt x="4737384" y="4768846"/>
                  </a:lnTo>
                  <a:lnTo>
                    <a:pt x="4717381" y="4764714"/>
                  </a:lnTo>
                  <a:lnTo>
                    <a:pt x="4706586" y="4770117"/>
                  </a:lnTo>
                  <a:lnTo>
                    <a:pt x="4689759" y="4756767"/>
                  </a:lnTo>
                  <a:lnTo>
                    <a:pt x="4687536" y="4752317"/>
                  </a:lnTo>
                  <a:lnTo>
                    <a:pt x="4704681" y="4757721"/>
                  </a:lnTo>
                  <a:lnTo>
                    <a:pt x="4709761" y="4754225"/>
                  </a:lnTo>
                  <a:lnTo>
                    <a:pt x="4729129" y="4759628"/>
                  </a:lnTo>
                  <a:lnTo>
                    <a:pt x="4748179" y="4763442"/>
                  </a:lnTo>
                  <a:lnTo>
                    <a:pt x="4764054" y="4769799"/>
                  </a:lnTo>
                  <a:lnTo>
                    <a:pt x="4808821" y="4724982"/>
                  </a:lnTo>
                  <a:lnTo>
                    <a:pt x="4767864" y="4752953"/>
                  </a:lnTo>
                  <a:lnTo>
                    <a:pt x="4745956" y="4759310"/>
                  </a:lnTo>
                  <a:lnTo>
                    <a:pt x="4735161" y="4747868"/>
                  </a:lnTo>
                  <a:lnTo>
                    <a:pt x="4727541" y="4738332"/>
                  </a:lnTo>
                  <a:lnTo>
                    <a:pt x="4725636" y="4731339"/>
                  </a:lnTo>
                  <a:lnTo>
                    <a:pt x="4723414" y="4717354"/>
                  </a:lnTo>
                  <a:lnTo>
                    <a:pt x="4731351" y="4710043"/>
                  </a:lnTo>
                  <a:lnTo>
                    <a:pt x="4726271" y="4699236"/>
                  </a:lnTo>
                  <a:lnTo>
                    <a:pt x="4725001" y="4688747"/>
                  </a:lnTo>
                  <a:lnTo>
                    <a:pt x="4720874" y="4703686"/>
                  </a:lnTo>
                  <a:lnTo>
                    <a:pt x="4725001" y="4708772"/>
                  </a:lnTo>
                  <a:lnTo>
                    <a:pt x="4714841" y="4717354"/>
                  </a:lnTo>
                  <a:lnTo>
                    <a:pt x="4717064" y="4729114"/>
                  </a:lnTo>
                  <a:lnTo>
                    <a:pt x="4722144" y="4737378"/>
                  </a:lnTo>
                  <a:lnTo>
                    <a:pt x="4720239" y="4744689"/>
                  </a:lnTo>
                  <a:lnTo>
                    <a:pt x="4708809" y="4749139"/>
                  </a:lnTo>
                  <a:lnTo>
                    <a:pt x="4701189" y="4742782"/>
                  </a:lnTo>
                  <a:lnTo>
                    <a:pt x="4696109" y="4747232"/>
                  </a:lnTo>
                  <a:lnTo>
                    <a:pt x="4683409" y="4747232"/>
                  </a:lnTo>
                  <a:lnTo>
                    <a:pt x="4695791" y="4725936"/>
                  </a:lnTo>
                  <a:lnTo>
                    <a:pt x="4684044" y="4726254"/>
                  </a:lnTo>
                  <a:lnTo>
                    <a:pt x="4679916" y="4718943"/>
                  </a:lnTo>
                  <a:lnTo>
                    <a:pt x="4682456" y="4738650"/>
                  </a:lnTo>
                  <a:lnTo>
                    <a:pt x="4676106" y="4744371"/>
                  </a:lnTo>
                  <a:lnTo>
                    <a:pt x="4659914" y="4746596"/>
                  </a:lnTo>
                  <a:lnTo>
                    <a:pt x="4649436" y="4751682"/>
                  </a:lnTo>
                  <a:lnTo>
                    <a:pt x="4619591" y="4753271"/>
                  </a:lnTo>
                  <a:lnTo>
                    <a:pt x="4614829" y="4759628"/>
                  </a:lnTo>
                  <a:lnTo>
                    <a:pt x="4618956" y="4769799"/>
                  </a:lnTo>
                  <a:lnTo>
                    <a:pt x="4611654" y="4781560"/>
                  </a:lnTo>
                  <a:lnTo>
                    <a:pt x="4609749" y="4797452"/>
                  </a:lnTo>
                  <a:lnTo>
                    <a:pt x="4597049" y="4809213"/>
                  </a:lnTo>
                  <a:lnTo>
                    <a:pt x="4587524" y="4820655"/>
                  </a:lnTo>
                  <a:lnTo>
                    <a:pt x="4587524" y="4816523"/>
                  </a:lnTo>
                  <a:lnTo>
                    <a:pt x="4592921" y="4807941"/>
                  </a:lnTo>
                  <a:lnTo>
                    <a:pt x="4583396" y="4805081"/>
                  </a:lnTo>
                  <a:lnTo>
                    <a:pt x="4575776" y="4799995"/>
                  </a:lnTo>
                  <a:lnTo>
                    <a:pt x="4572601" y="4788235"/>
                  </a:lnTo>
                  <a:lnTo>
                    <a:pt x="4568474" y="4796816"/>
                  </a:lnTo>
                  <a:lnTo>
                    <a:pt x="4565299" y="4787599"/>
                  </a:lnTo>
                  <a:lnTo>
                    <a:pt x="4556726" y="4784420"/>
                  </a:lnTo>
                  <a:lnTo>
                    <a:pt x="4553551" y="4798088"/>
                  </a:lnTo>
                  <a:lnTo>
                    <a:pt x="4566251" y="4811755"/>
                  </a:lnTo>
                  <a:lnTo>
                    <a:pt x="4574824" y="4815887"/>
                  </a:lnTo>
                  <a:lnTo>
                    <a:pt x="4580539" y="4820020"/>
                  </a:lnTo>
                  <a:cubicBezTo>
                    <a:pt x="4580856" y="4824152"/>
                    <a:pt x="4581174" y="4828284"/>
                    <a:pt x="4581491" y="4832416"/>
                  </a:cubicBezTo>
                  <a:lnTo>
                    <a:pt x="4576094" y="4845130"/>
                  </a:lnTo>
                  <a:lnTo>
                    <a:pt x="4564664" y="4848308"/>
                  </a:lnTo>
                  <a:lnTo>
                    <a:pt x="4557361" y="4856890"/>
                  </a:lnTo>
                  <a:lnTo>
                    <a:pt x="4552281" y="4857844"/>
                  </a:lnTo>
                  <a:lnTo>
                    <a:pt x="4539264" y="4858479"/>
                  </a:lnTo>
                  <a:lnTo>
                    <a:pt x="4523388" y="4862611"/>
                  </a:lnTo>
                  <a:lnTo>
                    <a:pt x="4531961" y="4871193"/>
                  </a:lnTo>
                  <a:lnTo>
                    <a:pt x="4513228" y="4882636"/>
                  </a:lnTo>
                  <a:lnTo>
                    <a:pt x="4507831" y="4875325"/>
                  </a:lnTo>
                  <a:lnTo>
                    <a:pt x="4504338" y="4865154"/>
                  </a:lnTo>
                  <a:lnTo>
                    <a:pt x="4508466" y="4859751"/>
                  </a:lnTo>
                  <a:lnTo>
                    <a:pt x="4508466" y="4849262"/>
                  </a:lnTo>
                  <a:lnTo>
                    <a:pt x="4502116" y="4843858"/>
                  </a:lnTo>
                  <a:lnTo>
                    <a:pt x="4493861" y="4868333"/>
                  </a:lnTo>
                  <a:cubicBezTo>
                    <a:pt x="4493543" y="4873842"/>
                    <a:pt x="4493226" y="4879352"/>
                    <a:pt x="4492908" y="4884861"/>
                  </a:cubicBezTo>
                  <a:lnTo>
                    <a:pt x="4503703" y="4891218"/>
                  </a:lnTo>
                  <a:lnTo>
                    <a:pt x="4505926" y="4905203"/>
                  </a:lnTo>
                  <a:lnTo>
                    <a:pt x="4497671" y="4910289"/>
                  </a:lnTo>
                  <a:lnTo>
                    <a:pt x="4499868" y="4919360"/>
                  </a:lnTo>
                  <a:lnTo>
                    <a:pt x="4500840" y="4920286"/>
                  </a:lnTo>
                  <a:lnTo>
                    <a:pt x="4506875" y="4943464"/>
                  </a:lnTo>
                  <a:cubicBezTo>
                    <a:pt x="4506557" y="4951507"/>
                    <a:pt x="4506240" y="4959551"/>
                    <a:pt x="4505922" y="4967594"/>
                  </a:cubicBezTo>
                  <a:lnTo>
                    <a:pt x="4499570" y="4964736"/>
                  </a:lnTo>
                  <a:lnTo>
                    <a:pt x="4505922" y="4976166"/>
                  </a:lnTo>
                  <a:cubicBezTo>
                    <a:pt x="4505604" y="4979976"/>
                    <a:pt x="4505287" y="4983786"/>
                    <a:pt x="4504969" y="4987596"/>
                  </a:cubicBezTo>
                  <a:lnTo>
                    <a:pt x="4487183" y="4995216"/>
                  </a:lnTo>
                  <a:lnTo>
                    <a:pt x="4475749" y="5001884"/>
                  </a:lnTo>
                  <a:lnTo>
                    <a:pt x="4460821" y="5005059"/>
                  </a:lnTo>
                  <a:lnTo>
                    <a:pt x="4447164" y="5022204"/>
                  </a:lnTo>
                  <a:lnTo>
                    <a:pt x="4430330" y="5038079"/>
                  </a:lnTo>
                  <a:lnTo>
                    <a:pt x="4433506" y="5029506"/>
                  </a:lnTo>
                  <a:lnTo>
                    <a:pt x="4443988" y="5017759"/>
                  </a:lnTo>
                  <a:lnTo>
                    <a:pt x="4443988" y="5008234"/>
                  </a:lnTo>
                  <a:lnTo>
                    <a:pt x="4454469" y="5000931"/>
                  </a:lnTo>
                  <a:lnTo>
                    <a:pt x="4464950" y="4992359"/>
                  </a:lnTo>
                  <a:lnTo>
                    <a:pt x="4463997" y="4986961"/>
                  </a:lnTo>
                  <a:lnTo>
                    <a:pt x="4449069" y="4990136"/>
                  </a:lnTo>
                  <a:lnTo>
                    <a:pt x="4452245" y="4980929"/>
                  </a:lnTo>
                  <a:lnTo>
                    <a:pt x="4449069" y="4971404"/>
                  </a:lnTo>
                  <a:lnTo>
                    <a:pt x="4439223" y="4964101"/>
                  </a:lnTo>
                  <a:lnTo>
                    <a:pt x="4429060" y="4968229"/>
                  </a:lnTo>
                  <a:lnTo>
                    <a:pt x="4424613" y="4976801"/>
                  </a:lnTo>
                  <a:lnTo>
                    <a:pt x="4411909" y="4972991"/>
                  </a:lnTo>
                  <a:lnTo>
                    <a:pt x="4410956" y="4981246"/>
                  </a:lnTo>
                  <a:lnTo>
                    <a:pt x="4432236" y="4983151"/>
                  </a:lnTo>
                  <a:lnTo>
                    <a:pt x="4435412" y="4985374"/>
                  </a:lnTo>
                  <a:lnTo>
                    <a:pt x="4438588" y="4991724"/>
                  </a:lnTo>
                  <a:lnTo>
                    <a:pt x="4428107" y="5004424"/>
                  </a:lnTo>
                  <a:lnTo>
                    <a:pt x="4426201" y="5009821"/>
                  </a:lnTo>
                  <a:lnTo>
                    <a:pt x="4420802" y="5011726"/>
                  </a:lnTo>
                  <a:lnTo>
                    <a:pt x="4417626" y="5007599"/>
                  </a:lnTo>
                  <a:lnTo>
                    <a:pt x="4413497" y="5011726"/>
                  </a:lnTo>
                  <a:lnTo>
                    <a:pt x="4420802" y="5021251"/>
                  </a:lnTo>
                  <a:lnTo>
                    <a:pt x="4420802" y="5028554"/>
                  </a:lnTo>
                  <a:lnTo>
                    <a:pt x="4410638" y="5035221"/>
                  </a:lnTo>
                  <a:cubicBezTo>
                    <a:pt x="4410956" y="5038925"/>
                    <a:pt x="4411273" y="5042630"/>
                    <a:pt x="4411591" y="5046334"/>
                  </a:cubicBezTo>
                  <a:lnTo>
                    <a:pt x="4416673" y="5034904"/>
                  </a:lnTo>
                  <a:lnTo>
                    <a:pt x="4430330" y="5031729"/>
                  </a:lnTo>
                  <a:lnTo>
                    <a:pt x="4430330" y="5038079"/>
                  </a:lnTo>
                  <a:lnTo>
                    <a:pt x="4408415" y="5059351"/>
                  </a:lnTo>
                  <a:lnTo>
                    <a:pt x="4409368" y="5066654"/>
                  </a:lnTo>
                  <a:lnTo>
                    <a:pt x="4410956" y="5082529"/>
                  </a:lnTo>
                  <a:lnTo>
                    <a:pt x="4409050" y="5116184"/>
                  </a:lnTo>
                  <a:lnTo>
                    <a:pt x="4416673" y="5138091"/>
                  </a:lnTo>
                  <a:lnTo>
                    <a:pt x="4416388" y="5137963"/>
                  </a:lnTo>
                  <a:lnTo>
                    <a:pt x="4413532" y="5157060"/>
                  </a:lnTo>
                  <a:lnTo>
                    <a:pt x="4399569" y="5177430"/>
                  </a:lnTo>
                  <a:lnTo>
                    <a:pt x="4398617" y="5183796"/>
                  </a:lnTo>
                  <a:lnTo>
                    <a:pt x="4376721" y="5181886"/>
                  </a:lnTo>
                  <a:lnTo>
                    <a:pt x="4365932" y="5188252"/>
                  </a:lnTo>
                  <a:lnTo>
                    <a:pt x="4345306" y="5219125"/>
                  </a:lnTo>
                  <a:lnTo>
                    <a:pt x="4332930" y="5259229"/>
                  </a:lnTo>
                  <a:lnTo>
                    <a:pt x="4330709" y="5271960"/>
                  </a:lnTo>
                  <a:lnTo>
                    <a:pt x="4323093" y="5274188"/>
                  </a:lnTo>
                  <a:lnTo>
                    <a:pt x="4314207" y="5282782"/>
                  </a:lnTo>
                  <a:lnTo>
                    <a:pt x="4314207" y="5291057"/>
                  </a:lnTo>
                  <a:lnTo>
                    <a:pt x="4306591" y="5287874"/>
                  </a:lnTo>
                  <a:lnTo>
                    <a:pt x="4298024" y="5290102"/>
                  </a:lnTo>
                  <a:cubicBezTo>
                    <a:pt x="4297707" y="5292967"/>
                    <a:pt x="4297389" y="5295831"/>
                    <a:pt x="4297072" y="5298696"/>
                  </a:cubicBezTo>
                  <a:lnTo>
                    <a:pt x="4290725" y="5302834"/>
                  </a:lnTo>
                  <a:lnTo>
                    <a:pt x="4296437" y="5306016"/>
                  </a:lnTo>
                  <a:lnTo>
                    <a:pt x="4304370" y="5300606"/>
                  </a:lnTo>
                  <a:lnTo>
                    <a:pt x="4317381" y="5301879"/>
                  </a:lnTo>
                  <a:lnTo>
                    <a:pt x="4324679" y="5304743"/>
                  </a:lnTo>
                  <a:lnTo>
                    <a:pt x="4327853" y="5312064"/>
                  </a:lnTo>
                  <a:lnTo>
                    <a:pt x="4329122" y="5321612"/>
                  </a:lnTo>
                  <a:lnTo>
                    <a:pt x="4331343" y="5327023"/>
                  </a:lnTo>
                  <a:lnTo>
                    <a:pt x="4343084" y="5338163"/>
                  </a:lnTo>
                  <a:lnTo>
                    <a:pt x="4348479" y="5349939"/>
                  </a:lnTo>
                  <a:lnTo>
                    <a:pt x="4347949" y="5350022"/>
                  </a:lnTo>
                  <a:lnTo>
                    <a:pt x="4354478" y="5386173"/>
                  </a:lnTo>
                  <a:lnTo>
                    <a:pt x="4367495" y="5416728"/>
                  </a:lnTo>
                  <a:lnTo>
                    <a:pt x="4394165" y="5435506"/>
                  </a:lnTo>
                  <a:lnTo>
                    <a:pt x="4426868" y="5452056"/>
                  </a:lnTo>
                  <a:lnTo>
                    <a:pt x="4440838" y="5454920"/>
                  </a:lnTo>
                  <a:lnTo>
                    <a:pt x="4447188" y="5451738"/>
                  </a:lnTo>
                  <a:lnTo>
                    <a:pt x="4452903" y="5461604"/>
                  </a:lnTo>
                  <a:lnTo>
                    <a:pt x="4450680" y="5467969"/>
                  </a:lnTo>
                  <a:lnTo>
                    <a:pt x="4447505" y="5471470"/>
                  </a:lnTo>
                  <a:lnTo>
                    <a:pt x="4449093" y="5473380"/>
                  </a:lnTo>
                  <a:lnTo>
                    <a:pt x="4444330" y="5483883"/>
                  </a:lnTo>
                  <a:lnTo>
                    <a:pt x="4442108" y="5490248"/>
                  </a:lnTo>
                  <a:lnTo>
                    <a:pt x="4426233" y="5488021"/>
                  </a:lnTo>
                  <a:lnTo>
                    <a:pt x="4416708" y="5487066"/>
                  </a:lnTo>
                  <a:lnTo>
                    <a:pt x="4398610" y="5486111"/>
                  </a:lnTo>
                  <a:lnTo>
                    <a:pt x="4374163" y="5482292"/>
                  </a:lnTo>
                  <a:lnTo>
                    <a:pt x="4361463" y="5481337"/>
                  </a:lnTo>
                  <a:lnTo>
                    <a:pt x="4336380" y="5489612"/>
                  </a:lnTo>
                  <a:lnTo>
                    <a:pt x="4311933" y="5483883"/>
                  </a:lnTo>
                  <a:lnTo>
                    <a:pt x="4298280" y="5488021"/>
                  </a:lnTo>
                  <a:lnTo>
                    <a:pt x="4289073" y="5510300"/>
                  </a:lnTo>
                  <a:lnTo>
                    <a:pt x="4278278" y="5522076"/>
                  </a:lnTo>
                  <a:lnTo>
                    <a:pt x="4253195" y="5536080"/>
                  </a:lnTo>
                  <a:lnTo>
                    <a:pt x="4224620" y="5550084"/>
                  </a:lnTo>
                  <a:lnTo>
                    <a:pt x="4209063" y="5568225"/>
                  </a:lnTo>
                  <a:lnTo>
                    <a:pt x="4191283" y="5582866"/>
                  </a:lnTo>
                  <a:lnTo>
                    <a:pt x="4191283" y="5592732"/>
                  </a:lnTo>
                  <a:lnTo>
                    <a:pt x="4172233" y="5602280"/>
                  </a:lnTo>
                  <a:lnTo>
                    <a:pt x="4169058" y="5601007"/>
                  </a:lnTo>
                  <a:lnTo>
                    <a:pt x="4173185" y="5594642"/>
                  </a:lnTo>
                  <a:lnTo>
                    <a:pt x="4175408" y="5585412"/>
                  </a:lnTo>
                  <a:lnTo>
                    <a:pt x="4168105" y="5578092"/>
                  </a:lnTo>
                  <a:lnTo>
                    <a:pt x="4173820" y="5569498"/>
                  </a:lnTo>
                  <a:lnTo>
                    <a:pt x="4185568" y="5564088"/>
                  </a:lnTo>
                  <a:lnTo>
                    <a:pt x="4204618" y="5551357"/>
                  </a:lnTo>
                  <a:lnTo>
                    <a:pt x="4226843" y="5537353"/>
                  </a:lnTo>
                  <a:lnTo>
                    <a:pt x="4235098" y="5534170"/>
                  </a:lnTo>
                  <a:lnTo>
                    <a:pt x="4235098" y="5524622"/>
                  </a:lnTo>
                  <a:lnTo>
                    <a:pt x="4224620" y="5528123"/>
                  </a:lnTo>
                  <a:lnTo>
                    <a:pt x="4202395" y="5533215"/>
                  </a:lnTo>
                  <a:lnTo>
                    <a:pt x="4184615" y="5544036"/>
                  </a:lnTo>
                  <a:lnTo>
                    <a:pt x="4167470" y="5537989"/>
                  </a:lnTo>
                  <a:lnTo>
                    <a:pt x="4163025" y="5522076"/>
                  </a:lnTo>
                  <a:lnTo>
                    <a:pt x="4160928" y="5513064"/>
                  </a:lnTo>
                  <a:lnTo>
                    <a:pt x="4150640" y="5513376"/>
                  </a:lnTo>
                  <a:lnTo>
                    <a:pt x="4135718" y="5512423"/>
                  </a:lnTo>
                  <a:lnTo>
                    <a:pt x="4123970" y="5504168"/>
                  </a:lnTo>
                  <a:lnTo>
                    <a:pt x="4098570" y="5493373"/>
                  </a:lnTo>
                  <a:lnTo>
                    <a:pt x="4080473" y="5491786"/>
                  </a:lnTo>
                  <a:lnTo>
                    <a:pt x="4071900" y="5495913"/>
                  </a:lnTo>
                  <a:lnTo>
                    <a:pt x="4066820" y="5485436"/>
                  </a:lnTo>
                  <a:lnTo>
                    <a:pt x="4073170" y="5474641"/>
                  </a:lnTo>
                  <a:lnTo>
                    <a:pt x="4059200" y="5477181"/>
                  </a:lnTo>
                  <a:lnTo>
                    <a:pt x="4060470" y="5486706"/>
                  </a:lnTo>
                  <a:lnTo>
                    <a:pt x="4055073" y="5494326"/>
                  </a:lnTo>
                  <a:lnTo>
                    <a:pt x="4044913" y="5497501"/>
                  </a:lnTo>
                  <a:lnTo>
                    <a:pt x="4033165" y="5498453"/>
                  </a:lnTo>
                  <a:lnTo>
                    <a:pt x="4027768" y="5493056"/>
                  </a:lnTo>
                  <a:lnTo>
                    <a:pt x="3999193" y="5494643"/>
                  </a:lnTo>
                  <a:lnTo>
                    <a:pt x="3999193" y="5501946"/>
                  </a:lnTo>
                  <a:lnTo>
                    <a:pt x="3989668" y="5512741"/>
                  </a:lnTo>
                  <a:lnTo>
                    <a:pt x="3974110" y="5516868"/>
                  </a:lnTo>
                  <a:lnTo>
                    <a:pt x="3968713" y="5516868"/>
                  </a:lnTo>
                  <a:lnTo>
                    <a:pt x="3951885" y="5506708"/>
                  </a:lnTo>
                  <a:lnTo>
                    <a:pt x="3940138" y="5520361"/>
                  </a:lnTo>
                  <a:cubicBezTo>
                    <a:pt x="3940455" y="5524277"/>
                    <a:pt x="3940773" y="5528192"/>
                    <a:pt x="3941090" y="5532108"/>
                  </a:cubicBezTo>
                  <a:lnTo>
                    <a:pt x="3953790" y="5537188"/>
                  </a:lnTo>
                  <a:lnTo>
                    <a:pt x="3946805" y="5544491"/>
                  </a:lnTo>
                  <a:lnTo>
                    <a:pt x="3950933" y="5551793"/>
                  </a:lnTo>
                  <a:lnTo>
                    <a:pt x="3963950" y="5554016"/>
                  </a:lnTo>
                  <a:lnTo>
                    <a:pt x="3964903" y="5545443"/>
                  </a:lnTo>
                  <a:lnTo>
                    <a:pt x="3976650" y="5562271"/>
                  </a:lnTo>
                  <a:lnTo>
                    <a:pt x="3991255" y="5570526"/>
                  </a:lnTo>
                  <a:lnTo>
                    <a:pt x="4001098" y="5579733"/>
                  </a:lnTo>
                  <a:lnTo>
                    <a:pt x="3989350" y="5589258"/>
                  </a:lnTo>
                  <a:lnTo>
                    <a:pt x="3971253" y="5569573"/>
                  </a:lnTo>
                  <a:lnTo>
                    <a:pt x="3963950" y="5569573"/>
                  </a:lnTo>
                  <a:lnTo>
                    <a:pt x="3955378" y="5561318"/>
                  </a:lnTo>
                  <a:lnTo>
                    <a:pt x="3934105" y="5568938"/>
                  </a:lnTo>
                  <a:lnTo>
                    <a:pt x="3935375" y="5582591"/>
                  </a:lnTo>
                  <a:lnTo>
                    <a:pt x="3962045" y="5598148"/>
                  </a:lnTo>
                  <a:lnTo>
                    <a:pt x="3962045" y="5610848"/>
                  </a:lnTo>
                  <a:lnTo>
                    <a:pt x="3947123" y="5613071"/>
                  </a:lnTo>
                  <a:lnTo>
                    <a:pt x="3932200" y="5599736"/>
                  </a:lnTo>
                  <a:cubicBezTo>
                    <a:pt x="3931883" y="5595503"/>
                    <a:pt x="3931565" y="5591269"/>
                    <a:pt x="3931248" y="5587036"/>
                  </a:cubicBezTo>
                  <a:lnTo>
                    <a:pt x="3920770" y="5580686"/>
                  </a:lnTo>
                  <a:lnTo>
                    <a:pt x="3910928" y="5584813"/>
                  </a:lnTo>
                  <a:lnTo>
                    <a:pt x="3907753" y="5595291"/>
                  </a:lnTo>
                  <a:lnTo>
                    <a:pt x="3939185" y="5620373"/>
                  </a:lnTo>
                  <a:lnTo>
                    <a:pt x="3926168" y="5627041"/>
                  </a:lnTo>
                  <a:lnTo>
                    <a:pt x="3911563" y="5616563"/>
                  </a:lnTo>
                  <a:lnTo>
                    <a:pt x="3908388" y="5621961"/>
                  </a:lnTo>
                  <a:lnTo>
                    <a:pt x="3899815" y="5614658"/>
                  </a:lnTo>
                  <a:lnTo>
                    <a:pt x="3903625" y="5598466"/>
                  </a:lnTo>
                  <a:lnTo>
                    <a:pt x="3899498" y="5587353"/>
                  </a:lnTo>
                  <a:lnTo>
                    <a:pt x="3880448" y="5582908"/>
                  </a:lnTo>
                  <a:lnTo>
                    <a:pt x="3876003" y="5568621"/>
                  </a:lnTo>
                  <a:lnTo>
                    <a:pt x="3863303" y="5570526"/>
                  </a:lnTo>
                  <a:lnTo>
                    <a:pt x="3860128" y="5562271"/>
                  </a:lnTo>
                  <a:lnTo>
                    <a:pt x="3856953" y="5551793"/>
                  </a:lnTo>
                  <a:lnTo>
                    <a:pt x="3862033" y="5543538"/>
                  </a:lnTo>
                  <a:lnTo>
                    <a:pt x="3865208" y="5531791"/>
                  </a:lnTo>
                  <a:lnTo>
                    <a:pt x="3849015" y="5527346"/>
                  </a:lnTo>
                  <a:lnTo>
                    <a:pt x="3847110" y="5539093"/>
                  </a:lnTo>
                  <a:lnTo>
                    <a:pt x="3836633" y="5545443"/>
                  </a:lnTo>
                  <a:lnTo>
                    <a:pt x="3827108" y="5560366"/>
                  </a:lnTo>
                  <a:lnTo>
                    <a:pt x="3832505" y="5577511"/>
                  </a:lnTo>
                  <a:lnTo>
                    <a:pt x="3827743" y="5593068"/>
                  </a:lnTo>
                  <a:lnTo>
                    <a:pt x="3834410" y="5617198"/>
                  </a:lnTo>
                  <a:lnTo>
                    <a:pt x="3857588" y="5639423"/>
                  </a:lnTo>
                  <a:lnTo>
                    <a:pt x="3861080" y="5666411"/>
                  </a:lnTo>
                  <a:lnTo>
                    <a:pt x="3875050" y="5671808"/>
                  </a:lnTo>
                  <a:lnTo>
                    <a:pt x="3903625" y="5700701"/>
                  </a:lnTo>
                  <a:lnTo>
                    <a:pt x="3900768" y="5730546"/>
                  </a:lnTo>
                  <a:lnTo>
                    <a:pt x="3881718" y="5726418"/>
                  </a:lnTo>
                  <a:lnTo>
                    <a:pt x="3881718" y="5719116"/>
                  </a:lnTo>
                  <a:lnTo>
                    <a:pt x="3893465" y="5716893"/>
                  </a:lnTo>
                  <a:lnTo>
                    <a:pt x="3884575" y="5706416"/>
                  </a:lnTo>
                  <a:lnTo>
                    <a:pt x="3868700" y="5688318"/>
                  </a:lnTo>
                  <a:lnTo>
                    <a:pt x="3856953" y="5700383"/>
                  </a:lnTo>
                  <a:lnTo>
                    <a:pt x="3862668" y="5709591"/>
                  </a:lnTo>
                  <a:lnTo>
                    <a:pt x="3858223" y="5714988"/>
                  </a:lnTo>
                  <a:lnTo>
                    <a:pt x="3863620" y="5721338"/>
                  </a:lnTo>
                  <a:lnTo>
                    <a:pt x="3877590" y="5724513"/>
                  </a:lnTo>
                  <a:lnTo>
                    <a:pt x="3866795" y="5742293"/>
                  </a:lnTo>
                  <a:lnTo>
                    <a:pt x="3856635" y="5748008"/>
                  </a:lnTo>
                  <a:lnTo>
                    <a:pt x="3842665" y="5744833"/>
                  </a:lnTo>
                  <a:lnTo>
                    <a:pt x="3826790" y="5741341"/>
                  </a:lnTo>
                  <a:lnTo>
                    <a:pt x="3824885" y="5753088"/>
                  </a:lnTo>
                  <a:lnTo>
                    <a:pt x="3843935" y="5754358"/>
                  </a:lnTo>
                  <a:lnTo>
                    <a:pt x="3859810" y="5761343"/>
                  </a:lnTo>
                  <a:lnTo>
                    <a:pt x="3859810" y="5770868"/>
                  </a:lnTo>
                  <a:lnTo>
                    <a:pt x="3873463" y="5773091"/>
                  </a:lnTo>
                  <a:lnTo>
                    <a:pt x="3873463" y="5765471"/>
                  </a:lnTo>
                  <a:lnTo>
                    <a:pt x="3896958" y="5779123"/>
                  </a:lnTo>
                  <a:lnTo>
                    <a:pt x="3902673" y="5794681"/>
                  </a:lnTo>
                  <a:lnTo>
                    <a:pt x="3910928" y="5801031"/>
                  </a:lnTo>
                  <a:lnTo>
                    <a:pt x="3926803" y="5801983"/>
                  </a:lnTo>
                  <a:lnTo>
                    <a:pt x="3934423" y="5814366"/>
                  </a:lnTo>
                  <a:lnTo>
                    <a:pt x="3958870" y="5825796"/>
                  </a:lnTo>
                  <a:lnTo>
                    <a:pt x="3967443" y="5835321"/>
                  </a:lnTo>
                  <a:lnTo>
                    <a:pt x="3962045" y="5852148"/>
                  </a:lnTo>
                  <a:lnTo>
                    <a:pt x="3965538" y="5857546"/>
                  </a:lnTo>
                  <a:lnTo>
                    <a:pt x="3961410" y="5863896"/>
                  </a:lnTo>
                  <a:lnTo>
                    <a:pt x="3971888" y="5877231"/>
                  </a:lnTo>
                  <a:lnTo>
                    <a:pt x="3979508" y="5891201"/>
                  </a:lnTo>
                  <a:lnTo>
                    <a:pt x="3962680" y="5894376"/>
                  </a:lnTo>
                  <a:lnTo>
                    <a:pt x="3953790" y="5883581"/>
                  </a:lnTo>
                  <a:lnTo>
                    <a:pt x="3943313" y="5883898"/>
                  </a:lnTo>
                  <a:lnTo>
                    <a:pt x="3931565" y="5869293"/>
                  </a:lnTo>
                  <a:lnTo>
                    <a:pt x="3922993" y="5864213"/>
                  </a:lnTo>
                  <a:lnTo>
                    <a:pt x="3926168" y="5853736"/>
                  </a:lnTo>
                  <a:lnTo>
                    <a:pt x="3912515" y="5851513"/>
                  </a:lnTo>
                  <a:lnTo>
                    <a:pt x="3896640" y="5857863"/>
                  </a:lnTo>
                  <a:lnTo>
                    <a:pt x="3902038" y="5864213"/>
                  </a:lnTo>
                  <a:lnTo>
                    <a:pt x="3876638" y="5865801"/>
                  </a:lnTo>
                  <a:lnTo>
                    <a:pt x="3869676" y="5859999"/>
                  </a:lnTo>
                  <a:lnTo>
                    <a:pt x="3872889" y="5872612"/>
                  </a:lnTo>
                  <a:lnTo>
                    <a:pt x="3882402" y="5876432"/>
                  </a:lnTo>
                  <a:lnTo>
                    <a:pt x="3876060" y="5884073"/>
                  </a:lnTo>
                  <a:lnTo>
                    <a:pt x="3885572" y="5885983"/>
                  </a:lnTo>
                  <a:lnTo>
                    <a:pt x="3890012" y="5900946"/>
                  </a:lnTo>
                  <a:lnTo>
                    <a:pt x="3899524" y="5904766"/>
                  </a:lnTo>
                  <a:lnTo>
                    <a:pt x="3904597" y="5906039"/>
                  </a:lnTo>
                  <a:lnTo>
                    <a:pt x="3900475" y="5893623"/>
                  </a:lnTo>
                  <a:lnTo>
                    <a:pt x="3905865" y="5891076"/>
                  </a:lnTo>
                  <a:lnTo>
                    <a:pt x="3914109" y="5897444"/>
                  </a:lnTo>
                  <a:lnTo>
                    <a:pt x="3915378" y="5910178"/>
                  </a:lnTo>
                  <a:lnTo>
                    <a:pt x="3919500" y="5911133"/>
                  </a:lnTo>
                  <a:lnTo>
                    <a:pt x="3917914" y="5917500"/>
                  </a:lnTo>
                  <a:lnTo>
                    <a:pt x="3909353" y="5928325"/>
                  </a:lnTo>
                  <a:lnTo>
                    <a:pt x="3900792" y="5927370"/>
                  </a:lnTo>
                  <a:lnTo>
                    <a:pt x="3896670" y="5934692"/>
                  </a:lnTo>
                  <a:lnTo>
                    <a:pt x="3888109" y="5943288"/>
                  </a:lnTo>
                  <a:lnTo>
                    <a:pt x="3885255" y="5943288"/>
                  </a:lnTo>
                  <a:lnTo>
                    <a:pt x="3877646" y="5931508"/>
                  </a:lnTo>
                  <a:lnTo>
                    <a:pt x="3885890" y="5928325"/>
                  </a:lnTo>
                  <a:lnTo>
                    <a:pt x="3869084" y="5922276"/>
                  </a:lnTo>
                  <a:lnTo>
                    <a:pt x="3867816" y="5915909"/>
                  </a:lnTo>
                  <a:lnTo>
                    <a:pt x="3855133" y="5918137"/>
                  </a:lnTo>
                  <a:lnTo>
                    <a:pt x="3854182" y="5924504"/>
                  </a:lnTo>
                  <a:lnTo>
                    <a:pt x="3863060" y="5935010"/>
                  </a:lnTo>
                  <a:lnTo>
                    <a:pt x="3860840" y="5953794"/>
                  </a:lnTo>
                  <a:lnTo>
                    <a:pt x="3870353" y="5967801"/>
                  </a:lnTo>
                  <a:lnTo>
                    <a:pt x="3875109" y="5982128"/>
                  </a:lnTo>
                  <a:lnTo>
                    <a:pt x="3877011" y="6000274"/>
                  </a:lnTo>
                  <a:lnTo>
                    <a:pt x="3872255" y="6015237"/>
                  </a:lnTo>
                  <a:lnTo>
                    <a:pt x="3882719" y="6024470"/>
                  </a:lnTo>
                  <a:lnTo>
                    <a:pt x="3879548" y="6031792"/>
                  </a:lnTo>
                  <a:lnTo>
                    <a:pt x="3895402" y="6043571"/>
                  </a:lnTo>
                  <a:lnTo>
                    <a:pt x="3883987" y="6049938"/>
                  </a:lnTo>
                  <a:lnTo>
                    <a:pt x="3876377" y="6034975"/>
                  </a:lnTo>
                  <a:lnTo>
                    <a:pt x="3869084" y="6033384"/>
                  </a:lnTo>
                  <a:lnTo>
                    <a:pt x="3870987" y="6043571"/>
                  </a:lnTo>
                  <a:lnTo>
                    <a:pt x="3861475" y="6043890"/>
                  </a:lnTo>
                  <a:lnTo>
                    <a:pt x="3862743" y="6038477"/>
                  </a:lnTo>
                  <a:lnTo>
                    <a:pt x="3855133" y="6021604"/>
                  </a:lnTo>
                  <a:lnTo>
                    <a:pt x="3844352" y="6001866"/>
                  </a:lnTo>
                  <a:lnTo>
                    <a:pt x="3829767" y="6006960"/>
                  </a:lnTo>
                  <a:lnTo>
                    <a:pt x="3819303" y="6033702"/>
                  </a:lnTo>
                  <a:lnTo>
                    <a:pt x="3822791" y="6054714"/>
                  </a:lnTo>
                  <a:lnTo>
                    <a:pt x="3818352" y="6048665"/>
                  </a:lnTo>
                  <a:lnTo>
                    <a:pt x="3813279" y="6051849"/>
                  </a:lnTo>
                  <a:lnTo>
                    <a:pt x="3807889" y="6038796"/>
                  </a:lnTo>
                  <a:lnTo>
                    <a:pt x="3800279" y="5999956"/>
                  </a:lnTo>
                  <a:lnTo>
                    <a:pt x="3792669" y="5995817"/>
                  </a:lnTo>
                  <a:lnTo>
                    <a:pt x="3790132" y="5987540"/>
                  </a:lnTo>
                  <a:lnTo>
                    <a:pt x="3779986" y="5986585"/>
                  </a:lnTo>
                  <a:lnTo>
                    <a:pt x="3777449" y="5971622"/>
                  </a:lnTo>
                  <a:lnTo>
                    <a:pt x="3764132" y="5978944"/>
                  </a:lnTo>
                  <a:lnTo>
                    <a:pt x="3758742" y="6006641"/>
                  </a:lnTo>
                  <a:lnTo>
                    <a:pt x="3753351" y="5998046"/>
                  </a:lnTo>
                  <a:lnTo>
                    <a:pt x="3745107" y="6002503"/>
                  </a:lnTo>
                  <a:lnTo>
                    <a:pt x="3734327" y="5982446"/>
                  </a:lnTo>
                  <a:lnTo>
                    <a:pt x="3733058" y="5960479"/>
                  </a:lnTo>
                  <a:lnTo>
                    <a:pt x="3742571" y="5949973"/>
                  </a:lnTo>
                  <a:lnTo>
                    <a:pt x="3737814" y="5927688"/>
                  </a:lnTo>
                  <a:lnTo>
                    <a:pt x="3721961" y="5903493"/>
                  </a:lnTo>
                  <a:lnTo>
                    <a:pt x="3708326" y="5898080"/>
                  </a:lnTo>
                  <a:lnTo>
                    <a:pt x="3701985" y="5903493"/>
                  </a:lnTo>
                  <a:lnTo>
                    <a:pt x="3694375" y="5879297"/>
                  </a:lnTo>
                  <a:lnTo>
                    <a:pt x="3681692" y="5876432"/>
                  </a:lnTo>
                  <a:cubicBezTo>
                    <a:pt x="3681586" y="5871869"/>
                    <a:pt x="3681481" y="5867305"/>
                    <a:pt x="3681375" y="5862742"/>
                  </a:cubicBezTo>
                  <a:lnTo>
                    <a:pt x="3690887" y="5862742"/>
                  </a:lnTo>
                  <a:lnTo>
                    <a:pt x="3711814" y="5839820"/>
                  </a:lnTo>
                  <a:lnTo>
                    <a:pt x="3709595" y="5824221"/>
                  </a:lnTo>
                  <a:lnTo>
                    <a:pt x="3710863" y="5820082"/>
                  </a:lnTo>
                  <a:lnTo>
                    <a:pt x="3725448" y="5835682"/>
                  </a:lnTo>
                  <a:lnTo>
                    <a:pt x="3740351" y="5836637"/>
                  </a:lnTo>
                  <a:lnTo>
                    <a:pt x="3746693" y="5826131"/>
                  </a:lnTo>
                  <a:lnTo>
                    <a:pt x="3762547" y="5819764"/>
                  </a:lnTo>
                  <a:lnTo>
                    <a:pt x="3788230" y="5838547"/>
                  </a:lnTo>
                  <a:lnTo>
                    <a:pt x="3812328" y="5846824"/>
                  </a:lnTo>
                  <a:lnTo>
                    <a:pt x="3836426" y="5846506"/>
                  </a:lnTo>
                  <a:lnTo>
                    <a:pt x="3849426" y="5860196"/>
                  </a:lnTo>
                  <a:lnTo>
                    <a:pt x="3857036" y="5860832"/>
                  </a:lnTo>
                  <a:lnTo>
                    <a:pt x="3868367" y="5859082"/>
                  </a:lnTo>
                  <a:lnTo>
                    <a:pt x="3859493" y="5854053"/>
                  </a:lnTo>
                  <a:lnTo>
                    <a:pt x="3872193" y="5847703"/>
                  </a:lnTo>
                  <a:lnTo>
                    <a:pt x="3883940" y="5850878"/>
                  </a:lnTo>
                  <a:lnTo>
                    <a:pt x="3893465" y="5849608"/>
                  </a:lnTo>
                  <a:lnTo>
                    <a:pt x="3889020" y="5840083"/>
                  </a:lnTo>
                  <a:lnTo>
                    <a:pt x="3876320" y="5835003"/>
                  </a:lnTo>
                  <a:lnTo>
                    <a:pt x="3868065" y="5837226"/>
                  </a:lnTo>
                  <a:lnTo>
                    <a:pt x="3859493" y="5833098"/>
                  </a:lnTo>
                  <a:lnTo>
                    <a:pt x="3843618" y="5815318"/>
                  </a:lnTo>
                  <a:lnTo>
                    <a:pt x="3845523" y="5828971"/>
                  </a:lnTo>
                  <a:lnTo>
                    <a:pt x="3830918" y="5828018"/>
                  </a:lnTo>
                  <a:lnTo>
                    <a:pt x="3827743" y="5814366"/>
                  </a:lnTo>
                  <a:lnTo>
                    <a:pt x="3823298" y="5817541"/>
                  </a:lnTo>
                  <a:lnTo>
                    <a:pt x="3811550" y="5810556"/>
                  </a:lnTo>
                  <a:lnTo>
                    <a:pt x="3797898" y="5817858"/>
                  </a:lnTo>
                  <a:lnTo>
                    <a:pt x="3787420" y="5809286"/>
                  </a:lnTo>
                  <a:lnTo>
                    <a:pt x="3761703" y="5813096"/>
                  </a:lnTo>
                  <a:lnTo>
                    <a:pt x="3753765" y="5811826"/>
                  </a:lnTo>
                  <a:lnTo>
                    <a:pt x="3747415" y="5811191"/>
                  </a:lnTo>
                  <a:lnTo>
                    <a:pt x="3742653" y="5810873"/>
                  </a:lnTo>
                  <a:lnTo>
                    <a:pt x="3741383" y="5811191"/>
                  </a:lnTo>
                  <a:lnTo>
                    <a:pt x="3739478" y="5812461"/>
                  </a:lnTo>
                  <a:lnTo>
                    <a:pt x="3735985" y="5815636"/>
                  </a:lnTo>
                  <a:lnTo>
                    <a:pt x="3732810" y="5818811"/>
                  </a:lnTo>
                  <a:lnTo>
                    <a:pt x="3731223" y="5820398"/>
                  </a:lnTo>
                  <a:lnTo>
                    <a:pt x="3715348" y="5816588"/>
                  </a:lnTo>
                  <a:lnTo>
                    <a:pt x="3704553" y="5800713"/>
                  </a:lnTo>
                  <a:lnTo>
                    <a:pt x="3697250" y="5808968"/>
                  </a:lnTo>
                  <a:lnTo>
                    <a:pt x="3695345" y="5816588"/>
                  </a:lnTo>
                  <a:lnTo>
                    <a:pt x="3687725" y="5812461"/>
                  </a:lnTo>
                  <a:lnTo>
                    <a:pt x="3684550" y="5801031"/>
                  </a:lnTo>
                  <a:lnTo>
                    <a:pt x="3675978" y="5789283"/>
                  </a:lnTo>
                  <a:cubicBezTo>
                    <a:pt x="3676295" y="5785896"/>
                    <a:pt x="3676613" y="5782510"/>
                    <a:pt x="3676930" y="5779123"/>
                  </a:cubicBezTo>
                  <a:lnTo>
                    <a:pt x="3668358" y="5781028"/>
                  </a:lnTo>
                  <a:lnTo>
                    <a:pt x="3665183" y="5764201"/>
                  </a:lnTo>
                  <a:lnTo>
                    <a:pt x="3650260" y="5761343"/>
                  </a:lnTo>
                  <a:lnTo>
                    <a:pt x="3646133" y="5750548"/>
                  </a:lnTo>
                  <a:lnTo>
                    <a:pt x="3652165" y="5740071"/>
                  </a:lnTo>
                  <a:lnTo>
                    <a:pt x="3667088" y="5735943"/>
                  </a:lnTo>
                  <a:lnTo>
                    <a:pt x="3675343" y="5743881"/>
                  </a:lnTo>
                  <a:lnTo>
                    <a:pt x="3683915" y="5747056"/>
                  </a:lnTo>
                  <a:lnTo>
                    <a:pt x="3681693" y="5733403"/>
                  </a:lnTo>
                  <a:lnTo>
                    <a:pt x="3676613" y="5727371"/>
                  </a:lnTo>
                  <a:lnTo>
                    <a:pt x="3660738" y="5728323"/>
                  </a:lnTo>
                  <a:lnTo>
                    <a:pt x="3654388" y="5720068"/>
                  </a:lnTo>
                  <a:lnTo>
                    <a:pt x="3648990" y="5730546"/>
                  </a:lnTo>
                  <a:lnTo>
                    <a:pt x="3645815" y="5739118"/>
                  </a:lnTo>
                  <a:lnTo>
                    <a:pt x="3641370" y="5733721"/>
                  </a:lnTo>
                  <a:lnTo>
                    <a:pt x="3639465" y="5722291"/>
                  </a:lnTo>
                  <a:lnTo>
                    <a:pt x="3631845" y="5709591"/>
                  </a:lnTo>
                  <a:lnTo>
                    <a:pt x="3615018" y="5708956"/>
                  </a:lnTo>
                  <a:lnTo>
                    <a:pt x="3602000" y="5689906"/>
                  </a:lnTo>
                  <a:lnTo>
                    <a:pt x="3606128" y="5683556"/>
                  </a:lnTo>
                  <a:lnTo>
                    <a:pt x="3595968" y="5682286"/>
                  </a:lnTo>
                  <a:cubicBezTo>
                    <a:pt x="3595650" y="5676888"/>
                    <a:pt x="3595333" y="5671491"/>
                    <a:pt x="3595015" y="5666093"/>
                  </a:cubicBezTo>
                  <a:lnTo>
                    <a:pt x="3588665" y="5656886"/>
                  </a:lnTo>
                  <a:lnTo>
                    <a:pt x="3589618" y="5650536"/>
                  </a:lnTo>
                  <a:lnTo>
                    <a:pt x="3582315" y="5649583"/>
                  </a:lnTo>
                  <a:lnTo>
                    <a:pt x="3578188" y="5641963"/>
                  </a:lnTo>
                  <a:lnTo>
                    <a:pt x="3578378" y="5641929"/>
                  </a:lnTo>
                  <a:lnTo>
                    <a:pt x="3574656" y="5639745"/>
                  </a:lnTo>
                  <a:lnTo>
                    <a:pt x="3577496" y="5632442"/>
                  </a:lnTo>
                  <a:lnTo>
                    <a:pt x="3571816" y="5618155"/>
                  </a:lnTo>
                  <a:lnTo>
                    <a:pt x="3557613" y="5606090"/>
                  </a:lnTo>
                  <a:lnTo>
                    <a:pt x="3537414" y="5597200"/>
                  </a:lnTo>
                  <a:lnTo>
                    <a:pt x="3526999" y="5579420"/>
                  </a:lnTo>
                  <a:lnTo>
                    <a:pt x="3525737" y="5573387"/>
                  </a:lnTo>
                  <a:lnTo>
                    <a:pt x="3515006" y="5557830"/>
                  </a:lnTo>
                  <a:lnTo>
                    <a:pt x="3517847" y="5553067"/>
                  </a:lnTo>
                  <a:lnTo>
                    <a:pt x="3527946" y="5560052"/>
                  </a:lnTo>
                  <a:lnTo>
                    <a:pt x="3526684" y="5550845"/>
                  </a:lnTo>
                  <a:cubicBezTo>
                    <a:pt x="3526894" y="5549469"/>
                    <a:pt x="3527105" y="5548093"/>
                    <a:pt x="3527315" y="5546717"/>
                  </a:cubicBezTo>
                  <a:lnTo>
                    <a:pt x="3520372" y="5543860"/>
                  </a:lnTo>
                  <a:lnTo>
                    <a:pt x="3514691" y="5534970"/>
                  </a:lnTo>
                  <a:lnTo>
                    <a:pt x="3514691" y="5523540"/>
                  </a:lnTo>
                  <a:lnTo>
                    <a:pt x="3522581" y="5513062"/>
                  </a:lnTo>
                  <a:lnTo>
                    <a:pt x="3527946" y="5504490"/>
                  </a:lnTo>
                  <a:lnTo>
                    <a:pt x="3529840" y="5490202"/>
                  </a:lnTo>
                  <a:lnTo>
                    <a:pt x="3531418" y="5480995"/>
                  </a:lnTo>
                  <a:lnTo>
                    <a:pt x="3523843" y="5473057"/>
                  </a:lnTo>
                  <a:lnTo>
                    <a:pt x="3532365" y="5464485"/>
                  </a:lnTo>
                  <a:lnTo>
                    <a:pt x="3526053" y="5451784"/>
                  </a:lnTo>
                  <a:lnTo>
                    <a:pt x="3523212" y="5445434"/>
                  </a:lnTo>
                  <a:lnTo>
                    <a:pt x="3529524" y="5441307"/>
                  </a:lnTo>
                  <a:lnTo>
                    <a:pt x="3524159" y="5427337"/>
                  </a:lnTo>
                  <a:lnTo>
                    <a:pt x="3527946" y="5420352"/>
                  </a:lnTo>
                  <a:lnTo>
                    <a:pt x="3540570" y="5404794"/>
                  </a:lnTo>
                  <a:lnTo>
                    <a:pt x="3535836" y="5397809"/>
                  </a:lnTo>
                  <a:lnTo>
                    <a:pt x="3526053" y="5394952"/>
                  </a:lnTo>
                  <a:lnTo>
                    <a:pt x="3525643" y="5394317"/>
                  </a:lnTo>
                  <a:lnTo>
                    <a:pt x="3516101" y="5394317"/>
                  </a:lnTo>
                  <a:lnTo>
                    <a:pt x="3512284" y="5386716"/>
                  </a:lnTo>
                  <a:lnTo>
                    <a:pt x="3510694" y="5374048"/>
                  </a:lnTo>
                  <a:lnTo>
                    <a:pt x="3492882" y="5352511"/>
                  </a:lnTo>
                  <a:lnTo>
                    <a:pt x="3469663" y="5340159"/>
                  </a:lnTo>
                  <a:lnTo>
                    <a:pt x="3460121" y="5329707"/>
                  </a:lnTo>
                  <a:lnTo>
                    <a:pt x="3445809" y="5327807"/>
                  </a:lnTo>
                  <a:lnTo>
                    <a:pt x="3441674" y="5318622"/>
                  </a:lnTo>
                  <a:lnTo>
                    <a:pt x="3448671" y="5320839"/>
                  </a:lnTo>
                  <a:lnTo>
                    <a:pt x="3454396" y="5318939"/>
                  </a:lnTo>
                  <a:lnTo>
                    <a:pt x="3455032" y="5310071"/>
                  </a:lnTo>
                  <a:lnTo>
                    <a:pt x="3445596" y="5305079"/>
                  </a:lnTo>
                  <a:lnTo>
                    <a:pt x="3448013" y="5314939"/>
                  </a:lnTo>
                  <a:lnTo>
                    <a:pt x="3441636" y="5312732"/>
                  </a:lnTo>
                  <a:lnTo>
                    <a:pt x="3436217" y="5308949"/>
                  </a:lnTo>
                  <a:lnTo>
                    <a:pt x="3431434" y="5305166"/>
                  </a:lnTo>
                  <a:lnTo>
                    <a:pt x="3427927" y="5302014"/>
                  </a:lnTo>
                  <a:lnTo>
                    <a:pt x="3425696" y="5298861"/>
                  </a:lnTo>
                  <a:lnTo>
                    <a:pt x="3423145" y="5296654"/>
                  </a:lnTo>
                  <a:lnTo>
                    <a:pt x="3420913" y="5295078"/>
                  </a:lnTo>
                  <a:lnTo>
                    <a:pt x="3393814" y="5279000"/>
                  </a:lnTo>
                  <a:lnTo>
                    <a:pt x="3380105" y="5263238"/>
                  </a:lnTo>
                  <a:lnTo>
                    <a:pt x="3365758" y="5256303"/>
                  </a:lnTo>
                  <a:lnTo>
                    <a:pt x="3371178" y="5268913"/>
                  </a:lnTo>
                  <a:lnTo>
                    <a:pt x="3355875" y="5258509"/>
                  </a:lnTo>
                  <a:lnTo>
                    <a:pt x="3332601" y="5247476"/>
                  </a:lnTo>
                  <a:lnTo>
                    <a:pt x="3320486" y="5245269"/>
                  </a:lnTo>
                  <a:lnTo>
                    <a:pt x="3301995" y="5240855"/>
                  </a:lnTo>
                  <a:lnTo>
                    <a:pt x="3294025" y="5229506"/>
                  </a:lnTo>
                  <a:lnTo>
                    <a:pt x="3321124" y="5232974"/>
                  </a:lnTo>
                  <a:lnTo>
                    <a:pt x="3333877" y="5237072"/>
                  </a:lnTo>
                  <a:lnTo>
                    <a:pt x="3352368" y="5241171"/>
                  </a:lnTo>
                  <a:lnTo>
                    <a:pt x="3357469" y="5244954"/>
                  </a:lnTo>
                  <a:lnTo>
                    <a:pt x="3355237" y="5235496"/>
                  </a:lnTo>
                  <a:lnTo>
                    <a:pt x="3357761" y="5233854"/>
                  </a:lnTo>
                  <a:lnTo>
                    <a:pt x="3374251" y="5226890"/>
                  </a:lnTo>
                  <a:lnTo>
                    <a:pt x="3376538" y="5226649"/>
                  </a:lnTo>
                  <a:cubicBezTo>
                    <a:pt x="3376489" y="5226428"/>
                    <a:pt x="3376439" y="5226207"/>
                    <a:pt x="3376390" y="5225986"/>
                  </a:cubicBezTo>
                  <a:lnTo>
                    <a:pt x="3374251" y="5226890"/>
                  </a:lnTo>
                  <a:lnTo>
                    <a:pt x="3367352" y="5227615"/>
                  </a:lnTo>
                  <a:lnTo>
                    <a:pt x="3357761" y="5233854"/>
                  </a:lnTo>
                  <a:lnTo>
                    <a:pt x="3355306" y="5234891"/>
                  </a:lnTo>
                  <a:lnTo>
                    <a:pt x="3346733" y="5230124"/>
                  </a:lnTo>
                  <a:lnTo>
                    <a:pt x="3354671" y="5222815"/>
                  </a:lnTo>
                  <a:lnTo>
                    <a:pt x="3358798" y="5218366"/>
                  </a:lnTo>
                  <a:cubicBezTo>
                    <a:pt x="3359425" y="5217528"/>
                    <a:pt x="3359183" y="5217140"/>
                    <a:pt x="3358436" y="5217784"/>
                  </a:cubicBezTo>
                  <a:lnTo>
                    <a:pt x="3354315" y="5222229"/>
                  </a:lnTo>
                  <a:lnTo>
                    <a:pt x="3340052" y="5224452"/>
                  </a:lnTo>
                  <a:lnTo>
                    <a:pt x="3327374" y="5222547"/>
                  </a:lnTo>
                  <a:lnTo>
                    <a:pt x="3291558" y="5197464"/>
                  </a:lnTo>
                  <a:lnTo>
                    <a:pt x="3284585" y="5183177"/>
                  </a:lnTo>
                  <a:lnTo>
                    <a:pt x="3262715" y="5167619"/>
                  </a:lnTo>
                  <a:lnTo>
                    <a:pt x="3236724" y="5163492"/>
                  </a:lnTo>
                  <a:lnTo>
                    <a:pt x="3223095" y="5169842"/>
                  </a:lnTo>
                  <a:lnTo>
                    <a:pt x="3197105" y="5168889"/>
                  </a:lnTo>
                  <a:lnTo>
                    <a:pt x="3185694" y="5151744"/>
                  </a:lnTo>
                  <a:lnTo>
                    <a:pt x="3187913" y="5144442"/>
                  </a:lnTo>
                  <a:lnTo>
                    <a:pt x="3160338" y="5123804"/>
                  </a:lnTo>
                  <a:lnTo>
                    <a:pt x="3116598" y="5068242"/>
                  </a:lnTo>
                  <a:cubicBezTo>
                    <a:pt x="3116492" y="5066760"/>
                    <a:pt x="3116387" y="5065279"/>
                    <a:pt x="3116281" y="5063797"/>
                  </a:cubicBezTo>
                  <a:lnTo>
                    <a:pt x="3125790" y="5065067"/>
                  </a:lnTo>
                  <a:lnTo>
                    <a:pt x="3132129" y="5063797"/>
                  </a:lnTo>
                  <a:lnTo>
                    <a:pt x="3125790" y="5056494"/>
                  </a:lnTo>
                  <a:lnTo>
                    <a:pt x="3125790" y="5052049"/>
                  </a:lnTo>
                  <a:lnTo>
                    <a:pt x="3141637" y="5060622"/>
                  </a:lnTo>
                  <a:lnTo>
                    <a:pt x="3152097" y="5071099"/>
                  </a:lnTo>
                  <a:lnTo>
                    <a:pt x="3154316" y="5061257"/>
                  </a:lnTo>
                  <a:lnTo>
                    <a:pt x="3144807" y="5059669"/>
                  </a:lnTo>
                  <a:lnTo>
                    <a:pt x="3123571" y="5040937"/>
                  </a:lnTo>
                  <a:lnTo>
                    <a:pt x="3111844" y="5026014"/>
                  </a:lnTo>
                  <a:lnTo>
                    <a:pt x="3105187" y="5012679"/>
                  </a:lnTo>
                  <a:lnTo>
                    <a:pt x="3100750" y="4980612"/>
                  </a:lnTo>
                  <a:lnTo>
                    <a:pt x="3093143" y="4963149"/>
                  </a:lnTo>
                  <a:lnTo>
                    <a:pt x="3070005" y="4933621"/>
                  </a:lnTo>
                  <a:lnTo>
                    <a:pt x="3053524" y="4927589"/>
                  </a:lnTo>
                  <a:lnTo>
                    <a:pt x="3045283" y="4918064"/>
                  </a:lnTo>
                  <a:lnTo>
                    <a:pt x="3030703" y="4921239"/>
                  </a:lnTo>
                  <a:lnTo>
                    <a:pt x="3025314" y="4945686"/>
                  </a:lnTo>
                  <a:lnTo>
                    <a:pt x="3027850" y="4958386"/>
                  </a:lnTo>
                  <a:lnTo>
                    <a:pt x="3018341" y="4971086"/>
                  </a:lnTo>
                  <a:lnTo>
                    <a:pt x="3016123" y="4966006"/>
                  </a:lnTo>
                  <a:lnTo>
                    <a:pt x="3012953" y="4975531"/>
                  </a:lnTo>
                  <a:lnTo>
                    <a:pt x="3006931" y="4990137"/>
                  </a:lnTo>
                  <a:lnTo>
                    <a:pt x="3005980" y="4995217"/>
                  </a:lnTo>
                  <a:lnTo>
                    <a:pt x="2992351" y="4986962"/>
                  </a:lnTo>
                  <a:lnTo>
                    <a:pt x="2988547" y="4967276"/>
                  </a:lnTo>
                  <a:lnTo>
                    <a:pt x="2977137" y="4958704"/>
                  </a:lnTo>
                  <a:lnTo>
                    <a:pt x="2971749" y="4946004"/>
                  </a:lnTo>
                  <a:lnTo>
                    <a:pt x="2974601" y="4927271"/>
                  </a:lnTo>
                  <a:lnTo>
                    <a:pt x="2963825" y="4910444"/>
                  </a:lnTo>
                  <a:lnTo>
                    <a:pt x="2963825" y="4899649"/>
                  </a:lnTo>
                  <a:lnTo>
                    <a:pt x="2976186" y="4893299"/>
                  </a:lnTo>
                  <a:lnTo>
                    <a:pt x="2976672" y="4893377"/>
                  </a:lnTo>
                  <a:lnTo>
                    <a:pt x="2981824" y="4881196"/>
                  </a:lnTo>
                  <a:lnTo>
                    <a:pt x="2977710" y="4874199"/>
                  </a:lnTo>
                  <a:lnTo>
                    <a:pt x="2986888" y="4875471"/>
                  </a:lnTo>
                  <a:lnTo>
                    <a:pt x="2990656" y="4865568"/>
                  </a:lnTo>
                  <a:lnTo>
                    <a:pt x="2977241" y="4873821"/>
                  </a:lnTo>
                  <a:lnTo>
                    <a:pt x="2960110" y="4867464"/>
                  </a:lnTo>
                  <a:lnTo>
                    <a:pt x="2943297" y="4876364"/>
                  </a:lnTo>
                  <a:lnTo>
                    <a:pt x="2927436" y="4870960"/>
                  </a:lnTo>
                  <a:lnTo>
                    <a:pt x="2894761" y="4889077"/>
                  </a:lnTo>
                  <a:lnTo>
                    <a:pt x="2863038" y="4899884"/>
                  </a:lnTo>
                  <a:lnTo>
                    <a:pt x="2852887" y="4901155"/>
                  </a:lnTo>
                  <a:lnTo>
                    <a:pt x="2843053" y="4922132"/>
                  </a:lnTo>
                  <a:lnTo>
                    <a:pt x="2844639" y="4939296"/>
                  </a:lnTo>
                  <a:lnTo>
                    <a:pt x="2862721" y="4962180"/>
                  </a:lnTo>
                  <a:lnTo>
                    <a:pt x="2862721" y="4977118"/>
                  </a:lnTo>
                  <a:lnTo>
                    <a:pt x="2850349" y="4994282"/>
                  </a:lnTo>
                  <a:cubicBezTo>
                    <a:pt x="2850032" y="5004029"/>
                    <a:pt x="2849714" y="5013776"/>
                    <a:pt x="2849397" y="5023523"/>
                  </a:cubicBezTo>
                  <a:lnTo>
                    <a:pt x="2857011" y="5056260"/>
                  </a:lnTo>
                  <a:lnTo>
                    <a:pt x="2892223" y="5094718"/>
                  </a:lnTo>
                  <a:lnTo>
                    <a:pt x="2944566" y="5138580"/>
                  </a:lnTo>
                  <a:lnTo>
                    <a:pt x="2977558" y="5157332"/>
                  </a:lnTo>
                  <a:lnTo>
                    <a:pt x="3003571" y="5234249"/>
                  </a:lnTo>
                  <a:lnTo>
                    <a:pt x="3036880" y="5295274"/>
                  </a:lnTo>
                  <a:lnTo>
                    <a:pt x="3070189" y="5330554"/>
                  </a:lnTo>
                  <a:lnTo>
                    <a:pt x="3108256" y="5352485"/>
                  </a:lnTo>
                  <a:lnTo>
                    <a:pt x="3135855" y="5374416"/>
                  </a:lnTo>
                  <a:lnTo>
                    <a:pt x="3163454" y="5357252"/>
                  </a:lnTo>
                  <a:lnTo>
                    <a:pt x="3164406" y="5364563"/>
                  </a:lnTo>
                  <a:lnTo>
                    <a:pt x="3172019" y="5366787"/>
                  </a:lnTo>
                  <a:lnTo>
                    <a:pt x="3176778" y="5355981"/>
                  </a:lnTo>
                  <a:lnTo>
                    <a:pt x="3188515" y="5351849"/>
                  </a:lnTo>
                  <a:lnTo>
                    <a:pt x="3200252" y="5351531"/>
                  </a:lnTo>
                  <a:lnTo>
                    <a:pt x="3213259" y="5373780"/>
                  </a:lnTo>
                  <a:lnTo>
                    <a:pt x="3204694" y="5384269"/>
                  </a:lnTo>
                  <a:lnTo>
                    <a:pt x="3194225" y="5398253"/>
                  </a:lnTo>
                  <a:lnTo>
                    <a:pt x="3192322" y="5409696"/>
                  </a:lnTo>
                  <a:lnTo>
                    <a:pt x="3203108" y="5431944"/>
                  </a:lnTo>
                  <a:lnTo>
                    <a:pt x="3222141" y="5436712"/>
                  </a:lnTo>
                  <a:lnTo>
                    <a:pt x="3271946" y="5456418"/>
                  </a:lnTo>
                  <a:lnTo>
                    <a:pt x="3322703" y="5478349"/>
                  </a:lnTo>
                  <a:lnTo>
                    <a:pt x="3357281" y="5513629"/>
                  </a:lnTo>
                  <a:lnTo>
                    <a:pt x="3391224" y="5526024"/>
                  </a:lnTo>
                  <a:lnTo>
                    <a:pt x="3404865" y="5541598"/>
                  </a:lnTo>
                  <a:lnTo>
                    <a:pt x="3429609" y="5562576"/>
                  </a:lnTo>
                  <a:lnTo>
                    <a:pt x="3443250" y="5581646"/>
                  </a:lnTo>
                  <a:lnTo>
                    <a:pt x="3435319" y="5601352"/>
                  </a:lnTo>
                  <a:lnTo>
                    <a:pt x="3429926" y="5619469"/>
                  </a:lnTo>
                  <a:lnTo>
                    <a:pt x="3396934" y="5603894"/>
                  </a:lnTo>
                  <a:lnTo>
                    <a:pt x="3382976" y="5572429"/>
                  </a:lnTo>
                  <a:lnTo>
                    <a:pt x="3329999" y="5563529"/>
                  </a:lnTo>
                  <a:lnTo>
                    <a:pt x="3328730" y="5550816"/>
                  </a:lnTo>
                  <a:lnTo>
                    <a:pt x="3336344" y="5546684"/>
                  </a:lnTo>
                  <a:lnTo>
                    <a:pt x="3325558" y="5541280"/>
                  </a:lnTo>
                  <a:lnTo>
                    <a:pt x="3285270" y="5547955"/>
                  </a:lnTo>
                  <a:lnTo>
                    <a:pt x="3262429" y="5574653"/>
                  </a:lnTo>
                  <a:lnTo>
                    <a:pt x="3270043" y="5591499"/>
                  </a:lnTo>
                  <a:lnTo>
                    <a:pt x="3249423" y="5626779"/>
                  </a:lnTo>
                  <a:lnTo>
                    <a:pt x="3268457" y="5643306"/>
                  </a:lnTo>
                  <a:lnTo>
                    <a:pt x="3299228" y="5662059"/>
                  </a:lnTo>
                  <a:lnTo>
                    <a:pt x="3308110" y="5681765"/>
                  </a:lnTo>
                  <a:lnTo>
                    <a:pt x="3314455" y="5708145"/>
                  </a:lnTo>
                  <a:cubicBezTo>
                    <a:pt x="3314243" y="5713760"/>
                    <a:pt x="3314032" y="5719376"/>
                    <a:pt x="3313820" y="5724991"/>
                  </a:cubicBezTo>
                  <a:lnTo>
                    <a:pt x="3292566" y="5728487"/>
                  </a:lnTo>
                  <a:lnTo>
                    <a:pt x="3262112" y="5744697"/>
                  </a:lnTo>
                  <a:cubicBezTo>
                    <a:pt x="3262429" y="5752643"/>
                    <a:pt x="3262747" y="5760588"/>
                    <a:pt x="3263064" y="5768534"/>
                  </a:cubicBezTo>
                  <a:cubicBezTo>
                    <a:pt x="3262852" y="5778811"/>
                    <a:pt x="3262641" y="5789088"/>
                    <a:pt x="3262429" y="5799365"/>
                  </a:cubicBezTo>
                  <a:lnTo>
                    <a:pt x="3221824" y="5842909"/>
                  </a:lnTo>
                  <a:lnTo>
                    <a:pt x="3205963" y="5867382"/>
                  </a:lnTo>
                  <a:lnTo>
                    <a:pt x="3189149" y="5873739"/>
                  </a:lnTo>
                  <a:lnTo>
                    <a:pt x="3175509" y="5861343"/>
                  </a:lnTo>
                  <a:lnTo>
                    <a:pt x="3164406" y="5830831"/>
                  </a:lnTo>
                  <a:lnTo>
                    <a:pt x="3164406" y="5821296"/>
                  </a:lnTo>
                  <a:lnTo>
                    <a:pt x="3185343" y="5813985"/>
                  </a:lnTo>
                  <a:lnTo>
                    <a:pt x="3192639" y="5799047"/>
                  </a:lnTo>
                  <a:lnTo>
                    <a:pt x="3182805" y="5784109"/>
                  </a:lnTo>
                  <a:lnTo>
                    <a:pt x="3187246" y="5774573"/>
                  </a:lnTo>
                  <a:lnTo>
                    <a:pt x="3204059" y="5767263"/>
                  </a:lnTo>
                  <a:lnTo>
                    <a:pt x="3218017" y="5761860"/>
                  </a:lnTo>
                  <a:lnTo>
                    <a:pt x="3220555" y="5742790"/>
                  </a:lnTo>
                  <a:cubicBezTo>
                    <a:pt x="3220238" y="5738128"/>
                    <a:pt x="3219920" y="5733467"/>
                    <a:pt x="3219603" y="5728805"/>
                  </a:cubicBezTo>
                  <a:lnTo>
                    <a:pt x="3207549" y="5710052"/>
                  </a:lnTo>
                  <a:lnTo>
                    <a:pt x="3188198" y="5667144"/>
                  </a:lnTo>
                  <a:lnTo>
                    <a:pt x="3177095" y="5628050"/>
                  </a:lnTo>
                  <a:lnTo>
                    <a:pt x="3159330" y="5606119"/>
                  </a:lnTo>
                  <a:lnTo>
                    <a:pt x="3131731" y="5611840"/>
                  </a:lnTo>
                  <a:lnTo>
                    <a:pt x="3108256" y="5600398"/>
                  </a:lnTo>
                  <a:lnTo>
                    <a:pt x="3096519" y="5576243"/>
                  </a:lnTo>
                  <a:lnTo>
                    <a:pt x="3097788" y="5564800"/>
                  </a:lnTo>
                  <a:lnTo>
                    <a:pt x="3079388" y="5534288"/>
                  </a:lnTo>
                  <a:lnTo>
                    <a:pt x="3052741" y="5543823"/>
                  </a:lnTo>
                  <a:lnTo>
                    <a:pt x="3044176" y="5537784"/>
                  </a:lnTo>
                  <a:lnTo>
                    <a:pt x="3052741" y="5519667"/>
                  </a:lnTo>
                  <a:lnTo>
                    <a:pt x="3034659" y="5516489"/>
                  </a:lnTo>
                  <a:lnTo>
                    <a:pt x="3010232" y="5496783"/>
                  </a:lnTo>
                  <a:lnTo>
                    <a:pt x="2983585" y="5462457"/>
                  </a:lnTo>
                  <a:lnTo>
                    <a:pt x="2953766" y="5469767"/>
                  </a:lnTo>
                  <a:lnTo>
                    <a:pt x="2933780" y="5458325"/>
                  </a:lnTo>
                  <a:lnTo>
                    <a:pt x="2913478" y="5460867"/>
                  </a:lnTo>
                  <a:lnTo>
                    <a:pt x="2861452" y="5422409"/>
                  </a:lnTo>
                  <a:lnTo>
                    <a:pt x="2823067" y="5379501"/>
                  </a:lnTo>
                  <a:lnTo>
                    <a:pt x="2802765" y="5362338"/>
                  </a:lnTo>
                  <a:lnTo>
                    <a:pt x="2789758" y="5336275"/>
                  </a:lnTo>
                  <a:lnTo>
                    <a:pt x="2765332" y="5308941"/>
                  </a:lnTo>
                  <a:lnTo>
                    <a:pt x="2739953" y="5313709"/>
                  </a:lnTo>
                  <a:lnTo>
                    <a:pt x="2730437" y="5321972"/>
                  </a:lnTo>
                  <a:lnTo>
                    <a:pt x="2725044" y="5309259"/>
                  </a:lnTo>
                  <a:lnTo>
                    <a:pt x="2736781" y="5299724"/>
                  </a:lnTo>
                  <a:lnTo>
                    <a:pt x="2719968" y="5285103"/>
                  </a:lnTo>
                  <a:lnTo>
                    <a:pt x="2702838" y="5280336"/>
                  </a:lnTo>
                  <a:lnTo>
                    <a:pt x="2707913" y="5265397"/>
                  </a:lnTo>
                  <a:lnTo>
                    <a:pt x="2688880" y="5254909"/>
                  </a:lnTo>
                  <a:lnTo>
                    <a:pt x="2675873" y="5257133"/>
                  </a:lnTo>
                  <a:lnTo>
                    <a:pt x="2673970" y="5252048"/>
                  </a:lnTo>
                  <a:lnTo>
                    <a:pt x="2681266" y="5238063"/>
                  </a:lnTo>
                  <a:lnTo>
                    <a:pt x="2675556" y="5215179"/>
                  </a:lnTo>
                  <a:lnTo>
                    <a:pt x="2658426" y="5162418"/>
                  </a:lnTo>
                  <a:lnTo>
                    <a:pt x="2652716" y="5132859"/>
                  </a:lnTo>
                  <a:lnTo>
                    <a:pt x="2649543" y="5105207"/>
                  </a:lnTo>
                  <a:lnTo>
                    <a:pt x="2626068" y="5097261"/>
                  </a:lnTo>
                  <a:lnTo>
                    <a:pt x="2593394" y="5088997"/>
                  </a:lnTo>
                  <a:lnTo>
                    <a:pt x="2560085" y="5061027"/>
                  </a:lnTo>
                  <a:lnTo>
                    <a:pt x="2538830" y="5057849"/>
                  </a:lnTo>
                  <a:lnTo>
                    <a:pt x="2522017" y="5051810"/>
                  </a:lnTo>
                  <a:lnTo>
                    <a:pt x="2489343" y="5055306"/>
                  </a:lnTo>
                  <a:lnTo>
                    <a:pt x="2475702" y="5070245"/>
                  </a:lnTo>
                  <a:lnTo>
                    <a:pt x="2452544" y="5107432"/>
                  </a:lnTo>
                  <a:lnTo>
                    <a:pt x="2438269" y="5122370"/>
                  </a:lnTo>
                  <a:lnTo>
                    <a:pt x="2419235" y="5126502"/>
                  </a:lnTo>
                  <a:cubicBezTo>
                    <a:pt x="2419208" y="5126448"/>
                    <a:pt x="2419182" y="5126393"/>
                    <a:pt x="2419155" y="5126339"/>
                  </a:cubicBezTo>
                  <a:lnTo>
                    <a:pt x="2414212" y="5127883"/>
                  </a:lnTo>
                  <a:lnTo>
                    <a:pt x="2409765" y="5122167"/>
                  </a:lnTo>
                  <a:lnTo>
                    <a:pt x="2400235" y="5125343"/>
                  </a:lnTo>
                  <a:cubicBezTo>
                    <a:pt x="2400231" y="5125352"/>
                    <a:pt x="2400227" y="5125360"/>
                    <a:pt x="2400223" y="5125369"/>
                  </a:cubicBezTo>
                  <a:lnTo>
                    <a:pt x="2408524" y="5122854"/>
                  </a:lnTo>
                  <a:lnTo>
                    <a:pt x="2412969" y="5128049"/>
                  </a:lnTo>
                  <a:lnTo>
                    <a:pt x="2397053" y="5131996"/>
                  </a:lnTo>
                  <a:lnTo>
                    <a:pt x="2396741" y="5132647"/>
                  </a:lnTo>
                  <a:lnTo>
                    <a:pt x="2385305" y="5136458"/>
                  </a:lnTo>
                  <a:lnTo>
                    <a:pt x="2383717" y="5137411"/>
                  </a:lnTo>
                  <a:lnTo>
                    <a:pt x="2384034" y="5136458"/>
                  </a:lnTo>
                  <a:lnTo>
                    <a:pt x="2380858" y="5135823"/>
                  </a:lnTo>
                  <a:lnTo>
                    <a:pt x="2379587" y="5136458"/>
                  </a:lnTo>
                  <a:lnTo>
                    <a:pt x="2377999" y="5136458"/>
                  </a:lnTo>
                  <a:lnTo>
                    <a:pt x="2377046" y="5136776"/>
                  </a:lnTo>
                  <a:lnTo>
                    <a:pt x="2375775" y="5137411"/>
                  </a:lnTo>
                  <a:lnTo>
                    <a:pt x="2375140" y="5138046"/>
                  </a:lnTo>
                  <a:lnTo>
                    <a:pt x="2374822" y="5138999"/>
                  </a:lnTo>
                  <a:lnTo>
                    <a:pt x="2374187" y="5141857"/>
                  </a:lnTo>
                  <a:lnTo>
                    <a:pt x="2374504" y="5141857"/>
                  </a:lnTo>
                  <a:lnTo>
                    <a:pt x="2375140" y="5142175"/>
                  </a:lnTo>
                  <a:lnTo>
                    <a:pt x="2377363" y="5141540"/>
                  </a:lnTo>
                  <a:lnTo>
                    <a:pt x="2351950" y="5159642"/>
                  </a:lnTo>
                  <a:lnTo>
                    <a:pt x="2327490" y="5172345"/>
                  </a:lnTo>
                  <a:lnTo>
                    <a:pt x="2305572" y="5206327"/>
                  </a:lnTo>
                  <a:lnTo>
                    <a:pt x="2275076" y="5219348"/>
                  </a:lnTo>
                  <a:lnTo>
                    <a:pt x="2232509" y="5220936"/>
                  </a:lnTo>
                  <a:lnTo>
                    <a:pt x="2188037" y="5202198"/>
                  </a:lnTo>
                  <a:lnTo>
                    <a:pt x="2180413" y="5189812"/>
                  </a:lnTo>
                  <a:lnTo>
                    <a:pt x="2143246" y="5174251"/>
                  </a:lnTo>
                  <a:lnTo>
                    <a:pt x="2120057" y="5189177"/>
                  </a:lnTo>
                  <a:lnTo>
                    <a:pt x="2104174" y="5175521"/>
                  </a:lnTo>
                  <a:lnTo>
                    <a:pt x="2082891" y="5171710"/>
                  </a:lnTo>
                  <a:lnTo>
                    <a:pt x="2058431" y="5159324"/>
                  </a:lnTo>
                  <a:lnTo>
                    <a:pt x="2040324" y="5164723"/>
                  </a:lnTo>
                  <a:lnTo>
                    <a:pt x="2022535" y="5181555"/>
                  </a:lnTo>
                  <a:lnTo>
                    <a:pt x="2004746" y="5192353"/>
                  </a:lnTo>
                  <a:lnTo>
                    <a:pt x="1967897" y="5205374"/>
                  </a:lnTo>
                  <a:lnTo>
                    <a:pt x="1959638" y="5239356"/>
                  </a:lnTo>
                  <a:lnTo>
                    <a:pt x="1951061" y="5251106"/>
                  </a:lnTo>
                  <a:lnTo>
                    <a:pt x="1959638" y="5255870"/>
                  </a:lnTo>
                  <a:cubicBezTo>
                    <a:pt x="1959956" y="5252377"/>
                    <a:pt x="1960273" y="5248883"/>
                    <a:pt x="1960591" y="5245390"/>
                  </a:cubicBezTo>
                  <a:lnTo>
                    <a:pt x="1963767" y="5259046"/>
                  </a:lnTo>
                  <a:lnTo>
                    <a:pt x="1959955" y="5274925"/>
                  </a:lnTo>
                  <a:lnTo>
                    <a:pt x="1964720" y="5288899"/>
                  </a:lnTo>
                  <a:lnTo>
                    <a:pt x="1963974" y="5289811"/>
                  </a:lnTo>
                  <a:lnTo>
                    <a:pt x="1973866" y="5295679"/>
                  </a:lnTo>
                  <a:lnTo>
                    <a:pt x="1970058" y="5311533"/>
                  </a:lnTo>
                  <a:lnTo>
                    <a:pt x="1985925" y="5317557"/>
                  </a:lnTo>
                  <a:lnTo>
                    <a:pt x="1980530" y="5325801"/>
                  </a:lnTo>
                  <a:lnTo>
                    <a:pt x="1973232" y="5324216"/>
                  </a:lnTo>
                  <a:lnTo>
                    <a:pt x="1965616" y="5329606"/>
                  </a:lnTo>
                  <a:lnTo>
                    <a:pt x="1962760" y="5341972"/>
                  </a:lnTo>
                  <a:lnTo>
                    <a:pt x="1975770" y="5354655"/>
                  </a:lnTo>
                  <a:lnTo>
                    <a:pt x="1971328" y="5366070"/>
                  </a:lnTo>
                  <a:lnTo>
                    <a:pt x="1965298" y="5380022"/>
                  </a:lnTo>
                  <a:lnTo>
                    <a:pt x="1926267" y="5399046"/>
                  </a:lnTo>
                  <a:lnTo>
                    <a:pt x="1896755" y="5413315"/>
                  </a:lnTo>
                  <a:lnTo>
                    <a:pt x="1868513" y="5449144"/>
                  </a:lnTo>
                  <a:lnTo>
                    <a:pt x="1823135" y="5464364"/>
                  </a:lnTo>
                  <a:lnTo>
                    <a:pt x="1755543" y="5485925"/>
                  </a:lnTo>
                  <a:lnTo>
                    <a:pt x="1738090" y="5508121"/>
                  </a:lnTo>
                  <a:lnTo>
                    <a:pt x="1753957" y="5520487"/>
                  </a:lnTo>
                  <a:lnTo>
                    <a:pt x="1746341" y="5534438"/>
                  </a:lnTo>
                  <a:lnTo>
                    <a:pt x="1742215" y="5529048"/>
                  </a:lnTo>
                  <a:lnTo>
                    <a:pt x="1744437" y="5522706"/>
                  </a:lnTo>
                  <a:lnTo>
                    <a:pt x="1726666" y="5536975"/>
                  </a:lnTo>
                  <a:lnTo>
                    <a:pt x="1643844" y="5654293"/>
                  </a:lnTo>
                  <a:cubicBezTo>
                    <a:pt x="1643950" y="5664440"/>
                    <a:pt x="1644055" y="5674586"/>
                    <a:pt x="1644161" y="5684733"/>
                  </a:cubicBezTo>
                  <a:lnTo>
                    <a:pt x="1633689" y="5691391"/>
                  </a:lnTo>
                  <a:lnTo>
                    <a:pt x="1645748" y="5699318"/>
                  </a:lnTo>
                  <a:lnTo>
                    <a:pt x="1664787" y="5741490"/>
                  </a:lnTo>
                  <a:lnTo>
                    <a:pt x="1679702" y="5743392"/>
                  </a:lnTo>
                  <a:lnTo>
                    <a:pt x="1685413" y="5754807"/>
                  </a:lnTo>
                  <a:lnTo>
                    <a:pt x="1692712" y="5763368"/>
                  </a:lnTo>
                  <a:lnTo>
                    <a:pt x="1677798" y="5769709"/>
                  </a:lnTo>
                  <a:lnTo>
                    <a:pt x="1658124" y="5794124"/>
                  </a:lnTo>
                  <a:lnTo>
                    <a:pt x="1636862" y="5800783"/>
                  </a:lnTo>
                  <a:lnTo>
                    <a:pt x="1631785" y="5814100"/>
                  </a:lnTo>
                  <a:lnTo>
                    <a:pt x="1617188" y="5833125"/>
                  </a:lnTo>
                  <a:lnTo>
                    <a:pt x="1613063" y="5852467"/>
                  </a:lnTo>
                  <a:lnTo>
                    <a:pt x="1596562" y="5884174"/>
                  </a:lnTo>
                  <a:lnTo>
                    <a:pt x="1605130" y="5897809"/>
                  </a:lnTo>
                  <a:lnTo>
                    <a:pt x="1600687" y="5905101"/>
                  </a:lnTo>
                  <a:lnTo>
                    <a:pt x="1584820" y="5900979"/>
                  </a:lnTo>
                  <a:lnTo>
                    <a:pt x="1557530" y="5907638"/>
                  </a:lnTo>
                  <a:lnTo>
                    <a:pt x="1535317" y="5905736"/>
                  </a:lnTo>
                  <a:lnTo>
                    <a:pt x="1530239" y="5923809"/>
                  </a:lnTo>
                  <a:lnTo>
                    <a:pt x="1507072" y="5931102"/>
                  </a:lnTo>
                  <a:cubicBezTo>
                    <a:pt x="1506755" y="5939980"/>
                    <a:pt x="1506437" y="5948858"/>
                    <a:pt x="1506120" y="5957736"/>
                  </a:cubicBezTo>
                  <a:lnTo>
                    <a:pt x="1494697" y="5973590"/>
                  </a:lnTo>
                  <a:lnTo>
                    <a:pt x="1485495" y="5998956"/>
                  </a:lnTo>
                  <a:lnTo>
                    <a:pt x="1475974" y="6005298"/>
                  </a:lnTo>
                  <a:lnTo>
                    <a:pt x="1453762" y="5996737"/>
                  </a:lnTo>
                  <a:lnTo>
                    <a:pt x="1414731" y="6016396"/>
                  </a:lnTo>
                  <a:lnTo>
                    <a:pt x="1392517" y="6005932"/>
                  </a:lnTo>
                  <a:lnTo>
                    <a:pt x="1351261" y="6013859"/>
                  </a:lnTo>
                  <a:lnTo>
                    <a:pt x="1318258" y="6008786"/>
                  </a:lnTo>
                  <a:lnTo>
                    <a:pt x="1261457" y="6005932"/>
                  </a:lnTo>
                  <a:lnTo>
                    <a:pt x="1248764" y="6019883"/>
                  </a:lnTo>
                  <a:lnTo>
                    <a:pt x="1228772" y="6032884"/>
                  </a:lnTo>
                  <a:lnTo>
                    <a:pt x="1189741" y="6033835"/>
                  </a:lnTo>
                  <a:lnTo>
                    <a:pt x="1159276" y="6073152"/>
                  </a:lnTo>
                  <a:lnTo>
                    <a:pt x="1151026" y="6091226"/>
                  </a:lnTo>
                  <a:lnTo>
                    <a:pt x="1140553" y="6083933"/>
                  </a:lnTo>
                  <a:lnTo>
                    <a:pt x="1124369" y="6080762"/>
                  </a:lnTo>
                  <a:lnTo>
                    <a:pt x="1118023" y="6075689"/>
                  </a:lnTo>
                  <a:lnTo>
                    <a:pt x="1104377" y="6071567"/>
                  </a:lnTo>
                  <a:lnTo>
                    <a:pt x="1095809" y="6070616"/>
                  </a:lnTo>
                  <a:lnTo>
                    <a:pt x="1074230" y="6036054"/>
                  </a:lnTo>
                  <a:lnTo>
                    <a:pt x="1076453" y="6024640"/>
                  </a:lnTo>
                  <a:lnTo>
                    <a:pt x="1067884" y="6017347"/>
                  </a:lnTo>
                  <a:lnTo>
                    <a:pt x="1072961" y="5991981"/>
                  </a:lnTo>
                  <a:lnTo>
                    <a:pt x="1032343" y="5954565"/>
                  </a:lnTo>
                  <a:lnTo>
                    <a:pt x="1005051" y="5952663"/>
                  </a:lnTo>
                  <a:lnTo>
                    <a:pt x="995213" y="5944102"/>
                  </a:lnTo>
                  <a:lnTo>
                    <a:pt x="987921" y="5953614"/>
                  </a:lnTo>
                  <a:lnTo>
                    <a:pt x="984747" y="5946639"/>
                  </a:lnTo>
                  <a:lnTo>
                    <a:pt x="967371" y="5951909"/>
                  </a:lnTo>
                  <a:lnTo>
                    <a:pt x="967494" y="5953094"/>
                  </a:lnTo>
                  <a:lnTo>
                    <a:pt x="945223" y="5968032"/>
                  </a:lnTo>
                  <a:lnTo>
                    <a:pt x="924225" y="5969303"/>
                  </a:lnTo>
                  <a:lnTo>
                    <a:pt x="909272" y="5963900"/>
                  </a:lnTo>
                  <a:lnTo>
                    <a:pt x="887955" y="5962311"/>
                  </a:lnTo>
                  <a:lnTo>
                    <a:pt x="866639" y="5955955"/>
                  </a:lnTo>
                  <a:lnTo>
                    <a:pt x="841188" y="5968032"/>
                  </a:lnTo>
                  <a:lnTo>
                    <a:pt x="822417" y="5972164"/>
                  </a:lnTo>
                  <a:lnTo>
                    <a:pt x="813826" y="5968986"/>
                  </a:lnTo>
                  <a:lnTo>
                    <a:pt x="822099" y="5960404"/>
                  </a:lnTo>
                  <a:lnTo>
                    <a:pt x="832598" y="5933071"/>
                  </a:lnTo>
                  <a:lnTo>
                    <a:pt x="836416" y="5909870"/>
                  </a:lnTo>
                  <a:lnTo>
                    <a:pt x="829735" y="5863468"/>
                  </a:lnTo>
                  <a:lnTo>
                    <a:pt x="838007" y="5825647"/>
                  </a:lnTo>
                  <a:lnTo>
                    <a:pt x="826871" y="5806260"/>
                  </a:lnTo>
                  <a:lnTo>
                    <a:pt x="839598" y="5797996"/>
                  </a:lnTo>
                  <a:lnTo>
                    <a:pt x="847232" y="5804353"/>
                  </a:lnTo>
                  <a:lnTo>
                    <a:pt x="840870" y="5790369"/>
                  </a:lnTo>
                  <a:lnTo>
                    <a:pt x="822735" y="5790686"/>
                  </a:lnTo>
                  <a:lnTo>
                    <a:pt x="806827" y="5803717"/>
                  </a:lnTo>
                  <a:lnTo>
                    <a:pt x="795372" y="5810074"/>
                  </a:lnTo>
                  <a:lnTo>
                    <a:pt x="797281" y="5786873"/>
                  </a:lnTo>
                  <a:lnTo>
                    <a:pt x="790918" y="5777338"/>
                  </a:lnTo>
                  <a:lnTo>
                    <a:pt x="800463" y="5776384"/>
                  </a:lnTo>
                  <a:lnTo>
                    <a:pt x="817326" y="5773842"/>
                  </a:lnTo>
                  <a:lnTo>
                    <a:pt x="826553" y="5752548"/>
                  </a:lnTo>
                  <a:lnTo>
                    <a:pt x="839280" y="5740788"/>
                  </a:lnTo>
                  <a:lnTo>
                    <a:pt x="840234" y="5734432"/>
                  </a:lnTo>
                  <a:lnTo>
                    <a:pt x="820189" y="5748734"/>
                  </a:lnTo>
                  <a:lnTo>
                    <a:pt x="807462" y="5754137"/>
                  </a:lnTo>
                  <a:lnTo>
                    <a:pt x="799190" y="5764625"/>
                  </a:lnTo>
                  <a:lnTo>
                    <a:pt x="801418" y="5771935"/>
                  </a:lnTo>
                  <a:lnTo>
                    <a:pt x="783283" y="5770028"/>
                  </a:lnTo>
                  <a:lnTo>
                    <a:pt x="776921" y="5773206"/>
                  </a:lnTo>
                  <a:lnTo>
                    <a:pt x="768331" y="5770346"/>
                  </a:lnTo>
                  <a:lnTo>
                    <a:pt x="765150" y="5765896"/>
                  </a:lnTo>
                  <a:lnTo>
                    <a:pt x="782010" y="5735385"/>
                  </a:lnTo>
                  <a:lnTo>
                    <a:pt x="781692" y="5699471"/>
                  </a:lnTo>
                  <a:lnTo>
                    <a:pt x="807781" y="5671820"/>
                  </a:lnTo>
                  <a:lnTo>
                    <a:pt x="810008" y="5656883"/>
                  </a:lnTo>
                  <a:lnTo>
                    <a:pt x="820189" y="5642263"/>
                  </a:lnTo>
                  <a:lnTo>
                    <a:pt x="838643" y="5544691"/>
                  </a:lnTo>
                  <a:lnTo>
                    <a:pt x="846597" y="5489707"/>
                  </a:lnTo>
                  <a:lnTo>
                    <a:pt x="828780" y="5408662"/>
                  </a:lnTo>
                  <a:lnTo>
                    <a:pt x="828147" y="5385266"/>
                  </a:lnTo>
                  <a:cubicBezTo>
                    <a:pt x="828093" y="5385315"/>
                    <a:pt x="828038" y="5385363"/>
                    <a:pt x="827984" y="5385412"/>
                  </a:cubicBezTo>
                  <a:cubicBezTo>
                    <a:pt x="827667" y="5378859"/>
                    <a:pt x="827349" y="5372306"/>
                    <a:pt x="827032" y="5365753"/>
                  </a:cubicBezTo>
                  <a:lnTo>
                    <a:pt x="829888" y="5330240"/>
                  </a:lnTo>
                  <a:lnTo>
                    <a:pt x="841630" y="5324850"/>
                  </a:lnTo>
                  <a:lnTo>
                    <a:pt x="831157" y="5309947"/>
                  </a:lnTo>
                  <a:lnTo>
                    <a:pt x="820051" y="5303923"/>
                  </a:lnTo>
                  <a:lnTo>
                    <a:pt x="826397" y="5284898"/>
                  </a:lnTo>
                  <a:lnTo>
                    <a:pt x="807357" y="5286167"/>
                  </a:lnTo>
                  <a:lnTo>
                    <a:pt x="812434" y="5264288"/>
                  </a:lnTo>
                  <a:lnTo>
                    <a:pt x="795615" y="5265240"/>
                  </a:lnTo>
                  <a:cubicBezTo>
                    <a:pt x="795827" y="5261646"/>
                    <a:pt x="796038" y="5258053"/>
                    <a:pt x="796250" y="5254459"/>
                  </a:cubicBezTo>
                  <a:lnTo>
                    <a:pt x="789903" y="5247166"/>
                  </a:lnTo>
                  <a:lnTo>
                    <a:pt x="782604" y="5251922"/>
                  </a:lnTo>
                  <a:cubicBezTo>
                    <a:pt x="782921" y="5247272"/>
                    <a:pt x="783239" y="5242621"/>
                    <a:pt x="783556" y="5237971"/>
                  </a:cubicBezTo>
                  <a:lnTo>
                    <a:pt x="800375" y="5212605"/>
                  </a:lnTo>
                  <a:lnTo>
                    <a:pt x="813069" y="5212605"/>
                  </a:lnTo>
                  <a:lnTo>
                    <a:pt x="815290" y="5206263"/>
                  </a:lnTo>
                  <a:lnTo>
                    <a:pt x="825763" y="5193580"/>
                  </a:lnTo>
                  <a:lnTo>
                    <a:pt x="843851" y="5199605"/>
                  </a:lnTo>
                  <a:lnTo>
                    <a:pt x="862573" y="5188824"/>
                  </a:lnTo>
                  <a:lnTo>
                    <a:pt x="876218" y="5185653"/>
                  </a:lnTo>
                  <a:lnTo>
                    <a:pt x="877488" y="5192629"/>
                  </a:lnTo>
                  <a:lnTo>
                    <a:pt x="891133" y="5191678"/>
                  </a:lnTo>
                  <a:lnTo>
                    <a:pt x="884786" y="5183117"/>
                  </a:lnTo>
                  <a:lnTo>
                    <a:pt x="891133" y="5176775"/>
                  </a:lnTo>
                  <a:lnTo>
                    <a:pt x="881613" y="5179946"/>
                  </a:lnTo>
                  <a:lnTo>
                    <a:pt x="878122" y="5168848"/>
                  </a:lnTo>
                  <a:lnTo>
                    <a:pt x="890816" y="5159336"/>
                  </a:lnTo>
                  <a:lnTo>
                    <a:pt x="910808" y="5144116"/>
                  </a:lnTo>
                  <a:lnTo>
                    <a:pt x="926675" y="5140945"/>
                  </a:lnTo>
                  <a:lnTo>
                    <a:pt x="933974" y="5145067"/>
                  </a:lnTo>
                  <a:lnTo>
                    <a:pt x="936195" y="5138726"/>
                  </a:lnTo>
                  <a:lnTo>
                    <a:pt x="949841" y="5139677"/>
                  </a:lnTo>
                  <a:lnTo>
                    <a:pt x="959361" y="5151092"/>
                  </a:lnTo>
                  <a:lnTo>
                    <a:pt x="989190" y="5165677"/>
                  </a:lnTo>
                  <a:lnTo>
                    <a:pt x="1095809" y="5163458"/>
                  </a:lnTo>
                  <a:lnTo>
                    <a:pt x="1111676" y="5152994"/>
                  </a:lnTo>
                  <a:lnTo>
                    <a:pt x="1121196" y="5154897"/>
                  </a:lnTo>
                  <a:lnTo>
                    <a:pt x="1124369" y="5158067"/>
                  </a:lnTo>
                  <a:lnTo>
                    <a:pt x="1140553" y="5165360"/>
                  </a:lnTo>
                  <a:lnTo>
                    <a:pt x="1168162" y="5169165"/>
                  </a:lnTo>
                  <a:lnTo>
                    <a:pt x="1217983" y="5179312"/>
                  </a:lnTo>
                  <a:lnTo>
                    <a:pt x="1264313" y="5181214"/>
                  </a:lnTo>
                  <a:lnTo>
                    <a:pt x="1293825" y="5175507"/>
                  </a:lnTo>
                  <a:lnTo>
                    <a:pt x="1307788" y="5178677"/>
                  </a:lnTo>
                  <a:lnTo>
                    <a:pt x="1323653" y="5168848"/>
                  </a:lnTo>
                  <a:lnTo>
                    <a:pt x="1329999" y="5169799"/>
                  </a:lnTo>
                  <a:lnTo>
                    <a:pt x="1339519" y="5182482"/>
                  </a:lnTo>
                  <a:lnTo>
                    <a:pt x="1351261" y="5183117"/>
                  </a:lnTo>
                  <a:lnTo>
                    <a:pt x="1367129" y="5187556"/>
                  </a:lnTo>
                  <a:lnTo>
                    <a:pt x="1385853" y="5184068"/>
                  </a:lnTo>
                  <a:lnTo>
                    <a:pt x="1405846" y="5182799"/>
                  </a:lnTo>
                  <a:lnTo>
                    <a:pt x="1422030" y="5187873"/>
                  </a:lnTo>
                  <a:lnTo>
                    <a:pt x="1439800" y="5194214"/>
                  </a:lnTo>
                  <a:lnTo>
                    <a:pt x="1449320" y="5199288"/>
                  </a:lnTo>
                  <a:lnTo>
                    <a:pt x="1476608" y="5198336"/>
                  </a:lnTo>
                  <a:lnTo>
                    <a:pt x="1488033" y="5187873"/>
                  </a:lnTo>
                  <a:lnTo>
                    <a:pt x="1493746" y="5184702"/>
                  </a:lnTo>
                  <a:lnTo>
                    <a:pt x="1492160" y="5187556"/>
                  </a:lnTo>
                  <a:lnTo>
                    <a:pt x="1498188" y="5189141"/>
                  </a:lnTo>
                  <a:lnTo>
                    <a:pt x="1499774" y="5188190"/>
                  </a:lnTo>
                  <a:lnTo>
                    <a:pt x="1505485" y="5182165"/>
                  </a:lnTo>
                  <a:lnTo>
                    <a:pt x="1506437" y="5185019"/>
                  </a:lnTo>
                  <a:lnTo>
                    <a:pt x="1509292" y="5185336"/>
                  </a:lnTo>
                  <a:lnTo>
                    <a:pt x="1509613" y="5182165"/>
                  </a:lnTo>
                  <a:lnTo>
                    <a:pt x="1513104" y="5183117"/>
                  </a:lnTo>
                  <a:lnTo>
                    <a:pt x="1513644" y="5182190"/>
                  </a:lnTo>
                  <a:lnTo>
                    <a:pt x="1521585" y="5173933"/>
                  </a:lnTo>
                  <a:lnTo>
                    <a:pt x="1536516" y="5137729"/>
                  </a:lnTo>
                  <a:lnTo>
                    <a:pt x="1551446" y="5066590"/>
                  </a:lnTo>
                  <a:lnTo>
                    <a:pt x="1559070" y="5017364"/>
                  </a:lnTo>
                  <a:lnTo>
                    <a:pt x="1564788" y="5032291"/>
                  </a:lnTo>
                  <a:lnTo>
                    <a:pt x="1571141" y="5024351"/>
                  </a:lnTo>
                  <a:lnTo>
                    <a:pt x="1567011" y="5014506"/>
                  </a:lnTo>
                  <a:lnTo>
                    <a:pt x="1560022" y="5012600"/>
                  </a:lnTo>
                  <a:lnTo>
                    <a:pt x="1570506" y="4932569"/>
                  </a:lnTo>
                  <a:lnTo>
                    <a:pt x="1570188" y="4911609"/>
                  </a:lnTo>
                  <a:lnTo>
                    <a:pt x="1572094" y="4904939"/>
                  </a:lnTo>
                  <a:lnTo>
                    <a:pt x="1577177" y="4904939"/>
                  </a:lnTo>
                  <a:lnTo>
                    <a:pt x="1579082" y="4921136"/>
                  </a:lnTo>
                  <a:lnTo>
                    <a:pt x="1600683" y="4948448"/>
                  </a:lnTo>
                  <a:lnTo>
                    <a:pt x="1607672" y="4967186"/>
                  </a:lnTo>
                  <a:lnTo>
                    <a:pt x="1616884" y="4974173"/>
                  </a:lnTo>
                  <a:lnTo>
                    <a:pt x="1609895" y="4964963"/>
                  </a:lnTo>
                  <a:lnTo>
                    <a:pt x="1606719" y="4945908"/>
                  </a:lnTo>
                  <a:lnTo>
                    <a:pt x="1598142" y="4918595"/>
                  </a:lnTo>
                  <a:lnTo>
                    <a:pt x="1586706" y="4902081"/>
                  </a:lnTo>
                  <a:lnTo>
                    <a:pt x="1583847" y="4888425"/>
                  </a:lnTo>
                  <a:lnTo>
                    <a:pt x="1561293" y="4874769"/>
                  </a:lnTo>
                  <a:cubicBezTo>
                    <a:pt x="1560975" y="4871275"/>
                    <a:pt x="1560658" y="4867782"/>
                    <a:pt x="1560340" y="4864288"/>
                  </a:cubicBezTo>
                  <a:lnTo>
                    <a:pt x="1569552" y="4855714"/>
                  </a:lnTo>
                  <a:lnTo>
                    <a:pt x="1574953" y="4843963"/>
                  </a:lnTo>
                  <a:lnTo>
                    <a:pt x="1584483" y="4838882"/>
                  </a:lnTo>
                  <a:lnTo>
                    <a:pt x="1568282" y="4816651"/>
                  </a:lnTo>
                  <a:lnTo>
                    <a:pt x="1556528" y="4810299"/>
                  </a:lnTo>
                  <a:lnTo>
                    <a:pt x="1561929" y="4800136"/>
                  </a:lnTo>
                  <a:lnTo>
                    <a:pt x="1546999" y="4799184"/>
                  </a:lnTo>
                  <a:lnTo>
                    <a:pt x="1503477" y="4766790"/>
                  </a:lnTo>
                  <a:lnTo>
                    <a:pt x="1501253" y="4758533"/>
                  </a:lnTo>
                  <a:lnTo>
                    <a:pt x="1482828" y="4728998"/>
                  </a:lnTo>
                  <a:lnTo>
                    <a:pt x="1470123" y="4717565"/>
                  </a:lnTo>
                  <a:lnTo>
                    <a:pt x="1482512" y="4692158"/>
                  </a:lnTo>
                  <a:lnTo>
                    <a:pt x="1466629" y="4685806"/>
                  </a:lnTo>
                  <a:lnTo>
                    <a:pt x="1479018" y="4672150"/>
                  </a:lnTo>
                  <a:lnTo>
                    <a:pt x="1491724" y="4676279"/>
                  </a:lnTo>
                  <a:lnTo>
                    <a:pt x="1500301" y="4678502"/>
                  </a:lnTo>
                  <a:lnTo>
                    <a:pt x="1494902" y="4667704"/>
                  </a:lnTo>
                  <a:lnTo>
                    <a:pt x="1478064" y="4658494"/>
                  </a:lnTo>
                  <a:lnTo>
                    <a:pt x="1458688" y="4663893"/>
                  </a:lnTo>
                  <a:lnTo>
                    <a:pt x="1434865" y="4663258"/>
                  </a:lnTo>
                  <a:lnTo>
                    <a:pt x="1431053" y="4648331"/>
                  </a:lnTo>
                  <a:lnTo>
                    <a:pt x="1447253" y="4637851"/>
                  </a:lnTo>
                  <a:lnTo>
                    <a:pt x="1430100" y="4631499"/>
                  </a:lnTo>
                  <a:lnTo>
                    <a:pt x="1413264" y="4620066"/>
                  </a:lnTo>
                  <a:lnTo>
                    <a:pt x="1405640" y="4628641"/>
                  </a:lnTo>
                  <a:lnTo>
                    <a:pt x="1402464" y="4629594"/>
                  </a:lnTo>
                  <a:lnTo>
                    <a:pt x="1396110" y="4616890"/>
                  </a:lnTo>
                  <a:lnTo>
                    <a:pt x="1387533" y="4626735"/>
                  </a:lnTo>
                  <a:lnTo>
                    <a:pt x="1376095" y="4627688"/>
                  </a:lnTo>
                  <a:lnTo>
                    <a:pt x="1354811" y="4600694"/>
                  </a:lnTo>
                  <a:lnTo>
                    <a:pt x="1342103" y="4601646"/>
                  </a:lnTo>
                  <a:lnTo>
                    <a:pt x="1327174" y="4594659"/>
                  </a:lnTo>
                  <a:lnTo>
                    <a:pt x="1309068" y="4591484"/>
                  </a:lnTo>
                  <a:lnTo>
                    <a:pt x="1300491" y="4580051"/>
                  </a:lnTo>
                  <a:lnTo>
                    <a:pt x="1287785" y="4575922"/>
                  </a:lnTo>
                  <a:lnTo>
                    <a:pt x="1268726" y="4589578"/>
                  </a:lnTo>
                  <a:lnTo>
                    <a:pt x="1251889" y="4592119"/>
                  </a:lnTo>
                  <a:lnTo>
                    <a:pt x="1247443" y="4573064"/>
                  </a:lnTo>
                  <a:lnTo>
                    <a:pt x="1240136" y="4568618"/>
                  </a:lnTo>
                  <a:lnTo>
                    <a:pt x="1221077" y="4564807"/>
                  </a:lnTo>
                  <a:lnTo>
                    <a:pt x="1217899" y="4559408"/>
                  </a:lnTo>
                  <a:lnTo>
                    <a:pt x="1233465" y="4552103"/>
                  </a:lnTo>
                  <a:lnTo>
                    <a:pt x="1251254" y="4552103"/>
                  </a:lnTo>
                  <a:lnTo>
                    <a:pt x="1257608" y="4544481"/>
                  </a:lnTo>
                  <a:lnTo>
                    <a:pt x="1242994" y="4534001"/>
                  </a:lnTo>
                  <a:lnTo>
                    <a:pt x="1232194" y="4537177"/>
                  </a:lnTo>
                  <a:lnTo>
                    <a:pt x="1225841" y="4545751"/>
                  </a:lnTo>
                  <a:lnTo>
                    <a:pt x="1223618" y="4521615"/>
                  </a:lnTo>
                  <a:lnTo>
                    <a:pt x="1230288" y="4516534"/>
                  </a:lnTo>
                  <a:lnTo>
                    <a:pt x="1236642" y="4520345"/>
                  </a:lnTo>
                  <a:lnTo>
                    <a:pt x="1251254" y="4524473"/>
                  </a:lnTo>
                  <a:lnTo>
                    <a:pt x="1260784" y="4524473"/>
                  </a:lnTo>
                  <a:lnTo>
                    <a:pt x="1246807" y="4509547"/>
                  </a:lnTo>
                  <a:lnTo>
                    <a:pt x="1235053" y="4512088"/>
                  </a:lnTo>
                  <a:lnTo>
                    <a:pt x="1228700" y="4506689"/>
                  </a:lnTo>
                  <a:lnTo>
                    <a:pt x="1219488" y="4515263"/>
                  </a:lnTo>
                  <a:lnTo>
                    <a:pt x="1210911" y="4511135"/>
                  </a:lnTo>
                  <a:lnTo>
                    <a:pt x="1209640" y="4500972"/>
                  </a:lnTo>
                  <a:lnTo>
                    <a:pt x="1215040" y="4495573"/>
                  </a:lnTo>
                  <a:lnTo>
                    <a:pt x="1224570" y="4486681"/>
                  </a:lnTo>
                  <a:lnTo>
                    <a:pt x="1245219" y="4468578"/>
                  </a:lnTo>
                  <a:lnTo>
                    <a:pt x="1268726" y="4469531"/>
                  </a:lnTo>
                  <a:lnTo>
                    <a:pt x="1283656" y="4465085"/>
                  </a:lnTo>
                  <a:lnTo>
                    <a:pt x="1299538" y="4471437"/>
                  </a:lnTo>
                  <a:lnTo>
                    <a:pt x="1299538" y="4464132"/>
                  </a:lnTo>
                  <a:lnTo>
                    <a:pt x="1310974" y="4460956"/>
                  </a:lnTo>
                  <a:lnTo>
                    <a:pt x="1324633" y="4463815"/>
                  </a:lnTo>
                  <a:lnTo>
                    <a:pt x="1327809" y="4450159"/>
                  </a:lnTo>
                  <a:lnTo>
                    <a:pt x="1331938" y="4442854"/>
                  </a:lnTo>
                  <a:lnTo>
                    <a:pt x="1346869" y="4448888"/>
                  </a:lnTo>
                  <a:lnTo>
                    <a:pt x="1379908" y="4448571"/>
                  </a:lnTo>
                  <a:lnTo>
                    <a:pt x="1388485" y="4460004"/>
                  </a:lnTo>
                  <a:lnTo>
                    <a:pt x="1411675" y="4485093"/>
                  </a:lnTo>
                  <a:lnTo>
                    <a:pt x="1430735" y="4474295"/>
                  </a:lnTo>
                  <a:lnTo>
                    <a:pt x="1447570" y="4466991"/>
                  </a:lnTo>
                  <a:lnTo>
                    <a:pt x="1462817" y="4477471"/>
                  </a:lnTo>
                  <a:lnTo>
                    <a:pt x="1481559" y="4465403"/>
                  </a:lnTo>
                  <a:lnTo>
                    <a:pt x="1497442" y="4462227"/>
                  </a:lnTo>
                  <a:lnTo>
                    <a:pt x="1506018" y="4476836"/>
                  </a:lnTo>
                  <a:lnTo>
                    <a:pt x="1522855" y="4478741"/>
                  </a:lnTo>
                  <a:lnTo>
                    <a:pt x="1532386" y="4480964"/>
                  </a:lnTo>
                  <a:lnTo>
                    <a:pt x="1536516" y="4472389"/>
                  </a:lnTo>
                  <a:lnTo>
                    <a:pt x="1529209" y="4466038"/>
                  </a:lnTo>
                  <a:lnTo>
                    <a:pt x="1519361" y="4448571"/>
                  </a:lnTo>
                  <a:lnTo>
                    <a:pt x="1512690" y="4384101"/>
                  </a:lnTo>
                  <a:lnTo>
                    <a:pt x="1511104" y="4368222"/>
                  </a:lnTo>
                  <a:lnTo>
                    <a:pt x="1498395" y="4357742"/>
                  </a:lnTo>
                  <a:lnTo>
                    <a:pt x="1492996" y="4334875"/>
                  </a:lnTo>
                  <a:lnTo>
                    <a:pt x="1478064" y="4314550"/>
                  </a:lnTo>
                  <a:lnTo>
                    <a:pt x="1478064" y="4307563"/>
                  </a:lnTo>
                  <a:lnTo>
                    <a:pt x="1484418" y="4310422"/>
                  </a:lnTo>
                  <a:lnTo>
                    <a:pt x="1497125" y="4312645"/>
                  </a:lnTo>
                  <a:lnTo>
                    <a:pt x="1513961" y="4325030"/>
                  </a:lnTo>
                  <a:lnTo>
                    <a:pt x="1526668" y="4319631"/>
                  </a:lnTo>
                  <a:lnTo>
                    <a:pt x="1545728" y="4317408"/>
                  </a:lnTo>
                  <a:lnTo>
                    <a:pt x="1550175" y="4328841"/>
                  </a:lnTo>
                  <a:lnTo>
                    <a:pt x="1542551" y="4339322"/>
                  </a:lnTo>
                  <a:lnTo>
                    <a:pt x="1555893" y="4358694"/>
                  </a:lnTo>
                  <a:lnTo>
                    <a:pt x="1569552" y="4364728"/>
                  </a:lnTo>
                  <a:lnTo>
                    <a:pt x="1589565" y="4358377"/>
                  </a:lnTo>
                  <a:lnTo>
                    <a:pt x="1610531" y="4367269"/>
                  </a:lnTo>
                  <a:lnTo>
                    <a:pt x="1625460" y="4369492"/>
                  </a:lnTo>
                  <a:lnTo>
                    <a:pt x="1659450" y="4368222"/>
                  </a:lnTo>
                  <a:lnTo>
                    <a:pt x="1677556" y="4356154"/>
                  </a:lnTo>
                  <a:lnTo>
                    <a:pt x="1690898" y="4346626"/>
                  </a:lnTo>
                  <a:lnTo>
                    <a:pt x="1720758" y="4349484"/>
                  </a:lnTo>
                  <a:lnTo>
                    <a:pt x="1694075" y="4341227"/>
                  </a:lnTo>
                  <a:lnTo>
                    <a:pt x="1679463" y="4339322"/>
                  </a:lnTo>
                  <a:cubicBezTo>
                    <a:pt x="1679781" y="4335828"/>
                    <a:pt x="1680098" y="4332335"/>
                    <a:pt x="1680416" y="4328841"/>
                  </a:cubicBezTo>
                  <a:lnTo>
                    <a:pt x="1688675" y="4312009"/>
                  </a:lnTo>
                  <a:lnTo>
                    <a:pt x="1722347" y="4291684"/>
                  </a:lnTo>
                  <a:lnTo>
                    <a:pt x="1748712" y="4285015"/>
                  </a:lnTo>
                  <a:lnTo>
                    <a:pt x="1771901" y="4278663"/>
                  </a:lnTo>
                  <a:lnTo>
                    <a:pt x="1801444" y="4257067"/>
                  </a:lnTo>
                  <a:lnTo>
                    <a:pt x="1820186" y="4234836"/>
                  </a:lnTo>
                  <a:lnTo>
                    <a:pt x="1828762" y="4230390"/>
                  </a:lnTo>
                  <a:lnTo>
                    <a:pt x="1817962" y="4222451"/>
                  </a:lnTo>
                  <a:lnTo>
                    <a:pt x="1816056" y="4208477"/>
                  </a:lnTo>
                  <a:lnTo>
                    <a:pt x="1820821" y="4198949"/>
                  </a:lnTo>
                  <a:lnTo>
                    <a:pt x="1818280" y="4157981"/>
                  </a:lnTo>
                  <a:lnTo>
                    <a:pt x="1815103" y="4152582"/>
                  </a:lnTo>
                  <a:lnTo>
                    <a:pt x="1832892" y="4132574"/>
                  </a:lnTo>
                  <a:lnTo>
                    <a:pt x="1847822" y="4124952"/>
                  </a:lnTo>
                  <a:lnTo>
                    <a:pt x="1866881" y="4121459"/>
                  </a:lnTo>
                  <a:lnTo>
                    <a:pt x="1901506" y="4114790"/>
                  </a:lnTo>
                  <a:lnTo>
                    <a:pt x="1920566" y="4111614"/>
                  </a:lnTo>
                  <a:lnTo>
                    <a:pt x="1920836" y="4111854"/>
                  </a:lnTo>
                  <a:lnTo>
                    <a:pt x="1949386" y="4094630"/>
                  </a:lnTo>
                  <a:lnTo>
                    <a:pt x="1978517" y="4070064"/>
                  </a:lnTo>
                  <a:lnTo>
                    <a:pt x="1977988" y="4069704"/>
                  </a:lnTo>
                  <a:lnTo>
                    <a:pt x="1995753" y="4059226"/>
                  </a:lnTo>
                  <a:lnTo>
                    <a:pt x="2007174" y="4057321"/>
                  </a:lnTo>
                  <a:lnTo>
                    <a:pt x="2015422" y="4063036"/>
                  </a:lnTo>
                  <a:lnTo>
                    <a:pt x="2018911" y="4062084"/>
                  </a:lnTo>
                  <a:lnTo>
                    <a:pt x="2024622" y="4061449"/>
                  </a:lnTo>
                  <a:lnTo>
                    <a:pt x="2022084" y="4070339"/>
                  </a:lnTo>
                  <a:lnTo>
                    <a:pt x="2031283" y="4070339"/>
                  </a:lnTo>
                  <a:lnTo>
                    <a:pt x="2036676" y="4065894"/>
                  </a:lnTo>
                  <a:lnTo>
                    <a:pt x="2025890" y="4052876"/>
                  </a:lnTo>
                  <a:lnTo>
                    <a:pt x="2022084" y="4052876"/>
                  </a:lnTo>
                  <a:lnTo>
                    <a:pt x="2012567" y="4055099"/>
                  </a:lnTo>
                  <a:lnTo>
                    <a:pt x="2003049" y="4043351"/>
                  </a:lnTo>
                  <a:lnTo>
                    <a:pt x="2004318" y="4036049"/>
                  </a:lnTo>
                  <a:lnTo>
                    <a:pt x="2013518" y="4031604"/>
                  </a:lnTo>
                  <a:lnTo>
                    <a:pt x="2023035" y="4026206"/>
                  </a:lnTo>
                  <a:lnTo>
                    <a:pt x="2023987" y="4018904"/>
                  </a:lnTo>
                  <a:cubicBezTo>
                    <a:pt x="2023670" y="4015729"/>
                    <a:pt x="2023352" y="4012554"/>
                    <a:pt x="2023035" y="4009379"/>
                  </a:cubicBezTo>
                  <a:lnTo>
                    <a:pt x="2032235" y="4000806"/>
                  </a:lnTo>
                  <a:lnTo>
                    <a:pt x="2048097" y="3994456"/>
                  </a:lnTo>
                  <a:lnTo>
                    <a:pt x="2058566" y="4003029"/>
                  </a:lnTo>
                  <a:lnTo>
                    <a:pt x="2064910" y="3996679"/>
                  </a:lnTo>
                  <a:lnTo>
                    <a:pt x="2067131" y="3998266"/>
                  </a:lnTo>
                  <a:lnTo>
                    <a:pt x="2061421" y="4005569"/>
                  </a:lnTo>
                  <a:lnTo>
                    <a:pt x="2062690" y="4012554"/>
                  </a:lnTo>
                  <a:lnTo>
                    <a:pt x="2060469" y="4021761"/>
                  </a:lnTo>
                  <a:lnTo>
                    <a:pt x="2056028" y="4024619"/>
                  </a:lnTo>
                  <a:lnTo>
                    <a:pt x="2053807" y="4024619"/>
                  </a:lnTo>
                  <a:lnTo>
                    <a:pt x="2046511" y="4018269"/>
                  </a:lnTo>
                  <a:lnTo>
                    <a:pt x="2041752" y="4003346"/>
                  </a:lnTo>
                  <a:lnTo>
                    <a:pt x="2029697" y="4007474"/>
                  </a:lnTo>
                  <a:lnTo>
                    <a:pt x="2026842" y="4014776"/>
                  </a:lnTo>
                  <a:lnTo>
                    <a:pt x="2040166" y="4024619"/>
                  </a:lnTo>
                  <a:lnTo>
                    <a:pt x="2046511" y="4020491"/>
                  </a:lnTo>
                  <a:lnTo>
                    <a:pt x="2041118" y="4028111"/>
                  </a:lnTo>
                  <a:cubicBezTo>
                    <a:pt x="2040906" y="4030545"/>
                    <a:pt x="2040695" y="4032980"/>
                    <a:pt x="2040483" y="4035414"/>
                  </a:cubicBezTo>
                  <a:lnTo>
                    <a:pt x="2036042" y="4039859"/>
                  </a:lnTo>
                  <a:lnTo>
                    <a:pt x="2037311" y="4034144"/>
                  </a:lnTo>
                  <a:lnTo>
                    <a:pt x="2024939" y="4027159"/>
                  </a:lnTo>
                  <a:lnTo>
                    <a:pt x="2017325" y="4035414"/>
                  </a:lnTo>
                  <a:lnTo>
                    <a:pt x="2033187" y="4041764"/>
                  </a:lnTo>
                  <a:lnTo>
                    <a:pt x="2034139" y="4049066"/>
                  </a:lnTo>
                  <a:lnTo>
                    <a:pt x="2039214" y="4062084"/>
                  </a:lnTo>
                  <a:lnTo>
                    <a:pt x="2042387" y="4058909"/>
                  </a:lnTo>
                  <a:lnTo>
                    <a:pt x="2047780" y="4059861"/>
                  </a:lnTo>
                  <a:lnTo>
                    <a:pt x="2064593" y="4064941"/>
                  </a:lnTo>
                  <a:lnTo>
                    <a:pt x="2067766" y="4065894"/>
                  </a:lnTo>
                  <a:lnTo>
                    <a:pt x="2066497" y="4055416"/>
                  </a:lnTo>
                  <a:lnTo>
                    <a:pt x="2038263" y="4049384"/>
                  </a:lnTo>
                  <a:lnTo>
                    <a:pt x="2042069" y="4043034"/>
                  </a:lnTo>
                  <a:lnTo>
                    <a:pt x="2052538" y="4043034"/>
                  </a:lnTo>
                  <a:lnTo>
                    <a:pt x="2062055" y="4044939"/>
                  </a:lnTo>
                  <a:lnTo>
                    <a:pt x="2063324" y="4040811"/>
                  </a:lnTo>
                  <a:lnTo>
                    <a:pt x="2047462" y="4038589"/>
                  </a:lnTo>
                  <a:lnTo>
                    <a:pt x="2043021" y="4032239"/>
                  </a:lnTo>
                  <a:lnTo>
                    <a:pt x="2050635" y="4028111"/>
                  </a:lnTo>
                  <a:lnTo>
                    <a:pt x="2062055" y="4031286"/>
                  </a:lnTo>
                  <a:lnTo>
                    <a:pt x="2066497" y="4023984"/>
                  </a:lnTo>
                  <a:lnTo>
                    <a:pt x="2076648" y="4016364"/>
                  </a:lnTo>
                  <a:lnTo>
                    <a:pt x="2083945" y="4016364"/>
                  </a:lnTo>
                  <a:lnTo>
                    <a:pt x="2102027" y="4010649"/>
                  </a:lnTo>
                  <a:lnTo>
                    <a:pt x="2114716" y="4016999"/>
                  </a:lnTo>
                  <a:lnTo>
                    <a:pt x="2129627" y="4011919"/>
                  </a:lnTo>
                  <a:lnTo>
                    <a:pt x="2117889" y="4011919"/>
                  </a:lnTo>
                  <a:lnTo>
                    <a:pt x="2126454" y="4004299"/>
                  </a:lnTo>
                  <a:lnTo>
                    <a:pt x="2108372" y="4009696"/>
                  </a:lnTo>
                  <a:lnTo>
                    <a:pt x="2113765" y="3997949"/>
                  </a:lnTo>
                  <a:lnTo>
                    <a:pt x="2103296" y="4007474"/>
                  </a:lnTo>
                  <a:lnTo>
                    <a:pt x="2096951" y="4010014"/>
                  </a:lnTo>
                  <a:lnTo>
                    <a:pt x="2087434" y="4010014"/>
                  </a:lnTo>
                  <a:lnTo>
                    <a:pt x="2076648" y="4004616"/>
                  </a:lnTo>
                  <a:lnTo>
                    <a:pt x="2064910" y="3996679"/>
                  </a:lnTo>
                  <a:lnTo>
                    <a:pt x="2050318" y="3984931"/>
                  </a:lnTo>
                  <a:lnTo>
                    <a:pt x="2061421" y="3974454"/>
                  </a:lnTo>
                  <a:lnTo>
                    <a:pt x="2077600" y="3987154"/>
                  </a:lnTo>
                  <a:lnTo>
                    <a:pt x="2099806" y="3980486"/>
                  </a:lnTo>
                  <a:lnTo>
                    <a:pt x="2076648" y="3982709"/>
                  </a:lnTo>
                  <a:lnTo>
                    <a:pt x="2062690" y="3969056"/>
                  </a:lnTo>
                  <a:lnTo>
                    <a:pt x="2073159" y="3946831"/>
                  </a:lnTo>
                  <a:lnTo>
                    <a:pt x="2103296" y="3908414"/>
                  </a:lnTo>
                  <a:lnTo>
                    <a:pt x="2110275" y="3875076"/>
                  </a:lnTo>
                  <a:lnTo>
                    <a:pt x="2107103" y="3848406"/>
                  </a:lnTo>
                  <a:lnTo>
                    <a:pt x="2114082" y="3831896"/>
                  </a:lnTo>
                  <a:lnTo>
                    <a:pt x="2119475" y="3819196"/>
                  </a:lnTo>
                  <a:lnTo>
                    <a:pt x="2129944" y="3819196"/>
                  </a:lnTo>
                  <a:lnTo>
                    <a:pt x="2131213" y="3826181"/>
                  </a:lnTo>
                  <a:lnTo>
                    <a:pt x="2138509" y="3828403"/>
                  </a:lnTo>
                  <a:lnTo>
                    <a:pt x="2151199" y="3823958"/>
                  </a:lnTo>
                  <a:lnTo>
                    <a:pt x="2153419" y="3831578"/>
                  </a:lnTo>
                  <a:lnTo>
                    <a:pt x="2155640" y="3837293"/>
                  </a:lnTo>
                  <a:lnTo>
                    <a:pt x="2171502" y="3844913"/>
                  </a:lnTo>
                  <a:lnTo>
                    <a:pt x="2166426" y="3860789"/>
                  </a:lnTo>
                  <a:lnTo>
                    <a:pt x="2156909" y="3861741"/>
                  </a:lnTo>
                  <a:lnTo>
                    <a:pt x="2146440" y="3874441"/>
                  </a:lnTo>
                  <a:lnTo>
                    <a:pt x="2156909" y="3884284"/>
                  </a:lnTo>
                  <a:lnTo>
                    <a:pt x="2154688" y="3892221"/>
                  </a:lnTo>
                  <a:lnTo>
                    <a:pt x="2159447" y="3901746"/>
                  </a:lnTo>
                  <a:lnTo>
                    <a:pt x="2178481" y="3913176"/>
                  </a:lnTo>
                  <a:lnTo>
                    <a:pt x="2196563" y="3910954"/>
                  </a:lnTo>
                  <a:lnTo>
                    <a:pt x="2208935" y="3887776"/>
                  </a:lnTo>
                  <a:lnTo>
                    <a:pt x="2194343" y="3907779"/>
                  </a:lnTo>
                  <a:lnTo>
                    <a:pt x="2185777" y="3910954"/>
                  </a:lnTo>
                  <a:lnTo>
                    <a:pt x="2174357" y="3909366"/>
                  </a:lnTo>
                  <a:lnTo>
                    <a:pt x="2168329" y="3904921"/>
                  </a:lnTo>
                  <a:lnTo>
                    <a:pt x="2162302" y="3892221"/>
                  </a:lnTo>
                  <a:lnTo>
                    <a:pt x="2178164" y="3889046"/>
                  </a:lnTo>
                  <a:lnTo>
                    <a:pt x="2184508" y="3884919"/>
                  </a:lnTo>
                  <a:lnTo>
                    <a:pt x="2193074" y="3879521"/>
                  </a:lnTo>
                  <a:lnTo>
                    <a:pt x="2208935" y="3885871"/>
                  </a:lnTo>
                  <a:lnTo>
                    <a:pt x="2205763" y="3876981"/>
                  </a:lnTo>
                  <a:lnTo>
                    <a:pt x="2213694" y="3872854"/>
                  </a:lnTo>
                  <a:lnTo>
                    <a:pt x="2202591" y="3875394"/>
                  </a:lnTo>
                  <a:lnTo>
                    <a:pt x="2194025" y="3875394"/>
                  </a:lnTo>
                  <a:lnTo>
                    <a:pt x="2187681" y="3869044"/>
                  </a:lnTo>
                  <a:lnTo>
                    <a:pt x="2189584" y="3859519"/>
                  </a:lnTo>
                  <a:lnTo>
                    <a:pt x="2196880" y="3840151"/>
                  </a:lnTo>
                  <a:lnTo>
                    <a:pt x="2209570" y="3839198"/>
                  </a:lnTo>
                  <a:lnTo>
                    <a:pt x="2202273" y="3836023"/>
                  </a:lnTo>
                  <a:lnTo>
                    <a:pt x="2181970" y="3834118"/>
                  </a:lnTo>
                  <a:lnTo>
                    <a:pt x="2175626" y="3829038"/>
                  </a:lnTo>
                  <a:lnTo>
                    <a:pt x="2178798" y="3825863"/>
                  </a:lnTo>
                  <a:lnTo>
                    <a:pt x="2182605" y="3803638"/>
                  </a:lnTo>
                  <a:lnTo>
                    <a:pt x="2194977" y="3774111"/>
                  </a:lnTo>
                  <a:lnTo>
                    <a:pt x="2216866" y="3757918"/>
                  </a:lnTo>
                  <a:lnTo>
                    <a:pt x="2247638" y="3753473"/>
                  </a:lnTo>
                  <a:lnTo>
                    <a:pt x="2265721" y="3754426"/>
                  </a:lnTo>
                  <a:lnTo>
                    <a:pt x="2278410" y="3745853"/>
                  </a:lnTo>
                  <a:lnTo>
                    <a:pt x="2300299" y="3741726"/>
                  </a:lnTo>
                  <a:lnTo>
                    <a:pt x="2314258" y="3744266"/>
                  </a:lnTo>
                  <a:lnTo>
                    <a:pt x="2323775" y="3755061"/>
                  </a:lnTo>
                  <a:lnTo>
                    <a:pt x="2335830" y="3763316"/>
                  </a:lnTo>
                  <a:lnTo>
                    <a:pt x="2350422" y="3764268"/>
                  </a:lnTo>
                  <a:lnTo>
                    <a:pt x="2346298" y="3768396"/>
                  </a:lnTo>
                  <a:lnTo>
                    <a:pt x="2350740" y="3776016"/>
                  </a:lnTo>
                  <a:lnTo>
                    <a:pt x="2358988" y="3777603"/>
                  </a:lnTo>
                  <a:lnTo>
                    <a:pt x="2356026" y="3787144"/>
                  </a:lnTo>
                  <a:lnTo>
                    <a:pt x="2357058" y="3787213"/>
                  </a:lnTo>
                  <a:lnTo>
                    <a:pt x="2359897" y="3778078"/>
                  </a:lnTo>
                  <a:lnTo>
                    <a:pt x="2359579" y="3767923"/>
                  </a:lnTo>
                  <a:lnTo>
                    <a:pt x="2364975" y="3761577"/>
                  </a:lnTo>
                  <a:lnTo>
                    <a:pt x="2373544" y="3762211"/>
                  </a:lnTo>
                  <a:lnTo>
                    <a:pt x="2381796" y="3769510"/>
                  </a:lnTo>
                  <a:lnTo>
                    <a:pt x="2390683" y="3780299"/>
                  </a:lnTo>
                  <a:lnTo>
                    <a:pt x="2383066" y="3765384"/>
                  </a:lnTo>
                  <a:lnTo>
                    <a:pt x="2374496" y="3750787"/>
                  </a:lnTo>
                  <a:lnTo>
                    <a:pt x="2361801" y="3752057"/>
                  </a:lnTo>
                  <a:lnTo>
                    <a:pt x="2347836" y="3753961"/>
                  </a:lnTo>
                  <a:lnTo>
                    <a:pt x="2338315" y="3752374"/>
                  </a:lnTo>
                  <a:cubicBezTo>
                    <a:pt x="2337998" y="3746662"/>
                    <a:pt x="2337680" y="3740951"/>
                    <a:pt x="2337363" y="3735239"/>
                  </a:cubicBezTo>
                  <a:lnTo>
                    <a:pt x="2344662" y="3727940"/>
                  </a:lnTo>
                  <a:lnTo>
                    <a:pt x="2352279" y="3730161"/>
                  </a:lnTo>
                  <a:lnTo>
                    <a:pt x="2349740" y="3721593"/>
                  </a:lnTo>
                  <a:lnTo>
                    <a:pt x="2365610" y="3702554"/>
                  </a:lnTo>
                  <a:lnTo>
                    <a:pt x="2440512" y="3699698"/>
                  </a:lnTo>
                  <a:lnTo>
                    <a:pt x="2436386" y="3709218"/>
                  </a:lnTo>
                  <a:lnTo>
                    <a:pt x="2444321" y="3743806"/>
                  </a:lnTo>
                  <a:lnTo>
                    <a:pt x="2460190" y="3745710"/>
                  </a:lnTo>
                  <a:lnTo>
                    <a:pt x="2466537" y="3736508"/>
                  </a:lnTo>
                  <a:lnTo>
                    <a:pt x="2452572" y="3724767"/>
                  </a:lnTo>
                  <a:lnTo>
                    <a:pt x="2453525" y="3717468"/>
                  </a:lnTo>
                  <a:lnTo>
                    <a:pt x="2470346" y="3721593"/>
                  </a:lnTo>
                  <a:lnTo>
                    <a:pt x="2480185" y="3738094"/>
                  </a:lnTo>
                  <a:lnTo>
                    <a:pt x="2479233" y="3745710"/>
                  </a:lnTo>
                  <a:lnTo>
                    <a:pt x="2487802" y="3738094"/>
                  </a:lnTo>
                  <a:lnTo>
                    <a:pt x="2478915" y="3729844"/>
                  </a:lnTo>
                  <a:lnTo>
                    <a:pt x="2472568" y="3708900"/>
                  </a:lnTo>
                  <a:lnTo>
                    <a:pt x="2476376" y="3689861"/>
                  </a:lnTo>
                  <a:lnTo>
                    <a:pt x="2492245" y="3674947"/>
                  </a:lnTo>
                  <a:lnTo>
                    <a:pt x="2527157" y="3678754"/>
                  </a:lnTo>
                  <a:lnTo>
                    <a:pt x="2553818" y="3681610"/>
                  </a:lnTo>
                  <a:lnTo>
                    <a:pt x="2572861" y="3699698"/>
                  </a:lnTo>
                  <a:lnTo>
                    <a:pt x="2597299" y="3730161"/>
                  </a:lnTo>
                  <a:lnTo>
                    <a:pt x="2620785" y="3733017"/>
                  </a:lnTo>
                  <a:lnTo>
                    <a:pt x="2598251" y="3722228"/>
                  </a:lnTo>
                  <a:lnTo>
                    <a:pt x="2585873" y="3712391"/>
                  </a:lnTo>
                  <a:cubicBezTo>
                    <a:pt x="2585767" y="3706996"/>
                    <a:pt x="2585662" y="3701602"/>
                    <a:pt x="2585556" y="3696207"/>
                  </a:cubicBezTo>
                  <a:lnTo>
                    <a:pt x="2573495" y="3681610"/>
                  </a:lnTo>
                  <a:lnTo>
                    <a:pt x="2558896" y="3676216"/>
                  </a:lnTo>
                  <a:lnTo>
                    <a:pt x="2536362" y="3671456"/>
                  </a:lnTo>
                  <a:lnTo>
                    <a:pt x="2510971" y="3660032"/>
                  </a:lnTo>
                  <a:cubicBezTo>
                    <a:pt x="2511288" y="3655484"/>
                    <a:pt x="2511606" y="3650935"/>
                    <a:pt x="2511923" y="3646387"/>
                  </a:cubicBezTo>
                  <a:lnTo>
                    <a:pt x="2514145" y="3643214"/>
                  </a:lnTo>
                  <a:lnTo>
                    <a:pt x="2525888" y="3649560"/>
                  </a:lnTo>
                  <a:lnTo>
                    <a:pt x="2529062" y="3643214"/>
                  </a:lnTo>
                  <a:lnTo>
                    <a:pt x="2531283" y="3637819"/>
                  </a:lnTo>
                  <a:lnTo>
                    <a:pt x="2508749" y="3625444"/>
                  </a:lnTo>
                  <a:lnTo>
                    <a:pt x="2505258" y="3612751"/>
                  </a:lnTo>
                  <a:lnTo>
                    <a:pt x="2520175" y="3598788"/>
                  </a:lnTo>
                  <a:lnTo>
                    <a:pt x="2511606" y="3590538"/>
                  </a:lnTo>
                  <a:lnTo>
                    <a:pt x="2508432" y="3597836"/>
                  </a:lnTo>
                  <a:lnTo>
                    <a:pt x="2497006" y="3601010"/>
                  </a:lnTo>
                  <a:lnTo>
                    <a:pt x="2493832" y="3589586"/>
                  </a:lnTo>
                  <a:lnTo>
                    <a:pt x="2500815" y="3580066"/>
                  </a:lnTo>
                  <a:lnTo>
                    <a:pt x="2511288" y="3576893"/>
                  </a:lnTo>
                  <a:lnTo>
                    <a:pt x="2523031" y="3577527"/>
                  </a:lnTo>
                  <a:lnTo>
                    <a:pt x="2529379" y="3564834"/>
                  </a:lnTo>
                  <a:lnTo>
                    <a:pt x="2518906" y="3556901"/>
                  </a:lnTo>
                  <a:lnTo>
                    <a:pt x="2506845" y="3545160"/>
                  </a:lnTo>
                  <a:lnTo>
                    <a:pt x="2505575" y="3535958"/>
                  </a:lnTo>
                  <a:lnTo>
                    <a:pt x="2500497" y="3524217"/>
                  </a:lnTo>
                  <a:lnTo>
                    <a:pt x="2492880" y="3516918"/>
                  </a:lnTo>
                  <a:lnTo>
                    <a:pt x="2480185" y="3519457"/>
                  </a:lnTo>
                  <a:lnTo>
                    <a:pt x="2466537" y="3513110"/>
                  </a:lnTo>
                  <a:lnTo>
                    <a:pt x="2464316" y="3524534"/>
                  </a:lnTo>
                  <a:lnTo>
                    <a:pt x="2462094" y="3527707"/>
                  </a:lnTo>
                  <a:lnTo>
                    <a:pt x="2458920" y="3516283"/>
                  </a:lnTo>
                  <a:lnTo>
                    <a:pt x="2458920" y="3499148"/>
                  </a:lnTo>
                  <a:lnTo>
                    <a:pt x="2463046" y="3484551"/>
                  </a:lnTo>
                  <a:lnTo>
                    <a:pt x="2469394" y="3486455"/>
                  </a:lnTo>
                  <a:lnTo>
                    <a:pt x="2469394" y="3493753"/>
                  </a:lnTo>
                  <a:lnTo>
                    <a:pt x="2471615" y="3505494"/>
                  </a:lnTo>
                  <a:lnTo>
                    <a:pt x="2482406" y="3516283"/>
                  </a:lnTo>
                  <a:lnTo>
                    <a:pt x="2489706" y="3512476"/>
                  </a:lnTo>
                  <a:lnTo>
                    <a:pt x="2501882" y="3508519"/>
                  </a:lnTo>
                  <a:lnTo>
                    <a:pt x="2502823" y="3499157"/>
                  </a:lnTo>
                  <a:lnTo>
                    <a:pt x="2495167" y="3475027"/>
                  </a:lnTo>
                  <a:lnTo>
                    <a:pt x="2497081" y="3463279"/>
                  </a:lnTo>
                  <a:lnTo>
                    <a:pt x="2493891" y="3442642"/>
                  </a:lnTo>
                  <a:lnTo>
                    <a:pt x="2491339" y="3419147"/>
                  </a:lnTo>
                  <a:lnTo>
                    <a:pt x="2484002" y="3408034"/>
                  </a:lnTo>
                  <a:lnTo>
                    <a:pt x="2470923" y="3409939"/>
                  </a:lnTo>
                  <a:lnTo>
                    <a:pt x="2464543" y="3399462"/>
                  </a:lnTo>
                  <a:lnTo>
                    <a:pt x="2464543" y="3381682"/>
                  </a:lnTo>
                  <a:lnTo>
                    <a:pt x="2453059" y="3384857"/>
                  </a:lnTo>
                  <a:lnTo>
                    <a:pt x="2457206" y="3396604"/>
                  </a:lnTo>
                  <a:lnTo>
                    <a:pt x="2447636" y="3398827"/>
                  </a:lnTo>
                  <a:lnTo>
                    <a:pt x="2433600" y="3383904"/>
                  </a:lnTo>
                  <a:lnTo>
                    <a:pt x="2437109" y="3371523"/>
                  </a:lnTo>
                  <a:cubicBezTo>
                    <a:pt x="2437534" y="3355965"/>
                    <a:pt x="2437960" y="3340408"/>
                    <a:pt x="2438385" y="3324850"/>
                  </a:cubicBezTo>
                  <a:lnTo>
                    <a:pt x="2441575" y="3324850"/>
                  </a:lnTo>
                  <a:lnTo>
                    <a:pt x="2439661" y="3347075"/>
                  </a:lnTo>
                  <a:lnTo>
                    <a:pt x="2450507" y="3352472"/>
                  </a:lnTo>
                  <a:lnTo>
                    <a:pt x="2456887" y="3340725"/>
                  </a:lnTo>
                  <a:lnTo>
                    <a:pt x="2455292" y="3322627"/>
                  </a:lnTo>
                  <a:lnTo>
                    <a:pt x="2450188" y="3306117"/>
                  </a:lnTo>
                  <a:lnTo>
                    <a:pt x="2440618" y="3309292"/>
                  </a:lnTo>
                  <a:cubicBezTo>
                    <a:pt x="2440086" y="3293417"/>
                    <a:pt x="2439555" y="3277542"/>
                    <a:pt x="2439023" y="3261667"/>
                  </a:cubicBezTo>
                  <a:lnTo>
                    <a:pt x="2444446" y="3273097"/>
                  </a:lnTo>
                  <a:lnTo>
                    <a:pt x="2445403" y="3257540"/>
                  </a:lnTo>
                  <a:lnTo>
                    <a:pt x="2440937" y="3252143"/>
                  </a:lnTo>
                  <a:lnTo>
                    <a:pt x="2436471" y="3223884"/>
                  </a:lnTo>
                  <a:lnTo>
                    <a:pt x="2445722" y="3200706"/>
                  </a:lnTo>
                  <a:lnTo>
                    <a:pt x="2451145" y="3205469"/>
                  </a:lnTo>
                  <a:lnTo>
                    <a:pt x="2451145" y="3214042"/>
                  </a:lnTo>
                  <a:lnTo>
                    <a:pt x="2462310" y="3226742"/>
                  </a:lnTo>
                  <a:lnTo>
                    <a:pt x="2471880" y="3225789"/>
                  </a:lnTo>
                  <a:lnTo>
                    <a:pt x="2486235" y="3229599"/>
                  </a:lnTo>
                  <a:lnTo>
                    <a:pt x="2495167" y="3247697"/>
                  </a:lnTo>
                  <a:cubicBezTo>
                    <a:pt x="2495380" y="3241982"/>
                    <a:pt x="2495592" y="3236267"/>
                    <a:pt x="2495805" y="3230552"/>
                  </a:cubicBezTo>
                  <a:lnTo>
                    <a:pt x="2503461" y="3227377"/>
                  </a:lnTo>
                  <a:lnTo>
                    <a:pt x="2498038" y="3224202"/>
                  </a:lnTo>
                  <a:lnTo>
                    <a:pt x="2497081" y="3209597"/>
                  </a:lnTo>
                  <a:lnTo>
                    <a:pt x="2510479" y="3195626"/>
                  </a:lnTo>
                  <a:lnTo>
                    <a:pt x="2524515" y="3189277"/>
                  </a:lnTo>
                  <a:lnTo>
                    <a:pt x="2530895" y="3199754"/>
                  </a:lnTo>
                  <a:cubicBezTo>
                    <a:pt x="2531001" y="3205363"/>
                    <a:pt x="2531108" y="3210973"/>
                    <a:pt x="2531214" y="3216582"/>
                  </a:cubicBezTo>
                  <a:lnTo>
                    <a:pt x="2549397" y="3227059"/>
                  </a:lnTo>
                  <a:lnTo>
                    <a:pt x="2554182" y="3207056"/>
                  </a:lnTo>
                  <a:lnTo>
                    <a:pt x="2545569" y="3199436"/>
                  </a:lnTo>
                  <a:lnTo>
                    <a:pt x="2539189" y="3199436"/>
                  </a:lnTo>
                  <a:lnTo>
                    <a:pt x="2544612" y="3188959"/>
                  </a:lnTo>
                  <a:lnTo>
                    <a:pt x="2540465" y="3176577"/>
                  </a:lnTo>
                  <a:lnTo>
                    <a:pt x="2545250" y="3157527"/>
                  </a:lnTo>
                  <a:lnTo>
                    <a:pt x="2561200" y="3153082"/>
                  </a:lnTo>
                  <a:lnTo>
                    <a:pt x="2580659" y="3158162"/>
                  </a:lnTo>
                  <a:lnTo>
                    <a:pt x="2591824" y="3147684"/>
                  </a:lnTo>
                  <a:lnTo>
                    <a:pt x="2614474" y="3143239"/>
                  </a:lnTo>
                  <a:lnTo>
                    <a:pt x="2634571" y="3153399"/>
                  </a:lnTo>
                  <a:lnTo>
                    <a:pt x="2636804" y="3161972"/>
                  </a:lnTo>
                  <a:cubicBezTo>
                    <a:pt x="2636910" y="3170015"/>
                    <a:pt x="2637017" y="3178059"/>
                    <a:pt x="2637123" y="3186102"/>
                  </a:cubicBezTo>
                  <a:lnTo>
                    <a:pt x="2642546" y="3190229"/>
                  </a:lnTo>
                  <a:lnTo>
                    <a:pt x="2643503" y="3202929"/>
                  </a:lnTo>
                  <a:lnTo>
                    <a:pt x="2633295" y="3206421"/>
                  </a:lnTo>
                  <a:lnTo>
                    <a:pt x="2625639" y="3209597"/>
                  </a:lnTo>
                  <a:lnTo>
                    <a:pt x="2625639" y="3221027"/>
                  </a:lnTo>
                  <a:lnTo>
                    <a:pt x="2643822" y="3208326"/>
                  </a:lnTo>
                  <a:lnTo>
                    <a:pt x="2646055" y="3214359"/>
                  </a:lnTo>
                  <a:lnTo>
                    <a:pt x="2637442" y="3225154"/>
                  </a:lnTo>
                  <a:lnTo>
                    <a:pt x="2633614" y="3228329"/>
                  </a:lnTo>
                  <a:lnTo>
                    <a:pt x="2630424" y="3230870"/>
                  </a:lnTo>
                  <a:lnTo>
                    <a:pt x="2627872" y="3233410"/>
                  </a:lnTo>
                  <a:lnTo>
                    <a:pt x="2626277" y="3236584"/>
                  </a:lnTo>
                  <a:lnTo>
                    <a:pt x="2625001" y="3240712"/>
                  </a:lnTo>
                  <a:lnTo>
                    <a:pt x="2624044" y="3245157"/>
                  </a:lnTo>
                  <a:lnTo>
                    <a:pt x="2634571" y="3241029"/>
                  </a:lnTo>
                  <a:lnTo>
                    <a:pt x="2644779" y="3229282"/>
                  </a:lnTo>
                  <a:lnTo>
                    <a:pt x="2660729" y="3233410"/>
                  </a:lnTo>
                  <a:lnTo>
                    <a:pt x="2673808" y="3229917"/>
                  </a:lnTo>
                  <a:lnTo>
                    <a:pt x="2689758" y="3226742"/>
                  </a:lnTo>
                  <a:lnTo>
                    <a:pt x="2703475" y="3244522"/>
                  </a:lnTo>
                  <a:lnTo>
                    <a:pt x="2699647" y="3276273"/>
                  </a:lnTo>
                  <a:lnTo>
                    <a:pt x="2684654" y="3287068"/>
                  </a:lnTo>
                  <a:lnTo>
                    <a:pt x="2683059" y="3296592"/>
                  </a:lnTo>
                  <a:lnTo>
                    <a:pt x="2678593" y="3295322"/>
                  </a:lnTo>
                  <a:lnTo>
                    <a:pt x="2677317" y="3280400"/>
                  </a:lnTo>
                  <a:lnTo>
                    <a:pt x="2665514" y="3281669"/>
                  </a:lnTo>
                  <a:lnTo>
                    <a:pt x="2650840" y="3297862"/>
                  </a:lnTo>
                  <a:lnTo>
                    <a:pt x="2653711" y="3273415"/>
                  </a:lnTo>
                  <a:lnTo>
                    <a:pt x="2643184" y="3281035"/>
                  </a:lnTo>
                  <a:lnTo>
                    <a:pt x="2637123" y="3292465"/>
                  </a:lnTo>
                  <a:lnTo>
                    <a:pt x="2631700" y="3308340"/>
                  </a:lnTo>
                  <a:lnTo>
                    <a:pt x="2642546" y="3317547"/>
                  </a:lnTo>
                  <a:lnTo>
                    <a:pt x="2641589" y="3329295"/>
                  </a:lnTo>
                  <a:lnTo>
                    <a:pt x="2633295" y="3341995"/>
                  </a:lnTo>
                  <a:lnTo>
                    <a:pt x="2611922" y="3326437"/>
                  </a:lnTo>
                  <a:lnTo>
                    <a:pt x="2610646" y="3332788"/>
                  </a:lnTo>
                  <a:lnTo>
                    <a:pt x="2600118" y="3338185"/>
                  </a:lnTo>
                  <a:lnTo>
                    <a:pt x="2613836" y="3345487"/>
                  </a:lnTo>
                  <a:lnTo>
                    <a:pt x="2623406" y="3351521"/>
                  </a:lnTo>
                  <a:lnTo>
                    <a:pt x="2619578" y="3361362"/>
                  </a:lnTo>
                  <a:lnTo>
                    <a:pt x="2601394" y="3364538"/>
                  </a:lnTo>
                  <a:lnTo>
                    <a:pt x="2589910" y="3350885"/>
                  </a:lnTo>
                  <a:lnTo>
                    <a:pt x="2585444" y="3365808"/>
                  </a:lnTo>
                  <a:lnTo>
                    <a:pt x="2574917" y="3368983"/>
                  </a:lnTo>
                  <a:lnTo>
                    <a:pt x="2595014" y="3377237"/>
                  </a:lnTo>
                  <a:lnTo>
                    <a:pt x="2582573" y="3389937"/>
                  </a:lnTo>
                  <a:lnTo>
                    <a:pt x="2569813" y="3402954"/>
                  </a:lnTo>
                  <a:lnTo>
                    <a:pt x="2585763" y="3402637"/>
                  </a:lnTo>
                  <a:lnTo>
                    <a:pt x="2588953" y="3413114"/>
                  </a:lnTo>
                  <a:lnTo>
                    <a:pt x="2577788" y="3423909"/>
                  </a:lnTo>
                  <a:lnTo>
                    <a:pt x="2575874" y="3453119"/>
                  </a:lnTo>
                  <a:lnTo>
                    <a:pt x="2562157" y="3465819"/>
                  </a:lnTo>
                  <a:lnTo>
                    <a:pt x="2563114" y="3482964"/>
                  </a:lnTo>
                  <a:lnTo>
                    <a:pt x="2585444" y="3482964"/>
                  </a:lnTo>
                  <a:lnTo>
                    <a:pt x="2587996" y="3499474"/>
                  </a:lnTo>
                  <a:lnTo>
                    <a:pt x="2580659" y="3508999"/>
                  </a:lnTo>
                  <a:lnTo>
                    <a:pt x="2566623" y="3502967"/>
                  </a:lnTo>
                  <a:lnTo>
                    <a:pt x="2560243" y="3513762"/>
                  </a:lnTo>
                  <a:lnTo>
                    <a:pt x="2567491" y="3516467"/>
                  </a:lnTo>
                  <a:lnTo>
                    <a:pt x="2568100" y="3516283"/>
                  </a:lnTo>
                  <a:lnTo>
                    <a:pt x="2562070" y="3526755"/>
                  </a:lnTo>
                  <a:lnTo>
                    <a:pt x="2582699" y="3515014"/>
                  </a:lnTo>
                  <a:lnTo>
                    <a:pt x="2599838" y="3521043"/>
                  </a:lnTo>
                  <a:lnTo>
                    <a:pt x="2608407" y="3520091"/>
                  </a:lnTo>
                  <a:lnTo>
                    <a:pt x="2614755" y="3530563"/>
                  </a:lnTo>
                  <a:lnTo>
                    <a:pt x="2615707" y="3540083"/>
                  </a:lnTo>
                  <a:lnTo>
                    <a:pt x="2613803" y="3551507"/>
                  </a:lnTo>
                  <a:lnTo>
                    <a:pt x="2601108" y="3567373"/>
                  </a:lnTo>
                  <a:lnTo>
                    <a:pt x="2625546" y="3572768"/>
                  </a:lnTo>
                  <a:lnTo>
                    <a:pt x="2632211" y="3589268"/>
                  </a:lnTo>
                  <a:lnTo>
                    <a:pt x="2641415" y="3572450"/>
                  </a:lnTo>
                  <a:lnTo>
                    <a:pt x="2656332" y="3581970"/>
                  </a:lnTo>
                  <a:lnTo>
                    <a:pt x="2676645" y="3598471"/>
                  </a:lnTo>
                  <a:lnTo>
                    <a:pt x="2687118" y="3589903"/>
                  </a:lnTo>
                  <a:lnTo>
                    <a:pt x="2716952" y="3583239"/>
                  </a:lnTo>
                  <a:lnTo>
                    <a:pt x="2718857" y="3591807"/>
                  </a:lnTo>
                  <a:lnTo>
                    <a:pt x="2705527" y="3618462"/>
                  </a:lnTo>
                  <a:lnTo>
                    <a:pt x="2698227" y="3624809"/>
                  </a:lnTo>
                  <a:lnTo>
                    <a:pt x="2683310" y="3633059"/>
                  </a:lnTo>
                  <a:lnTo>
                    <a:pt x="2687753" y="3662571"/>
                  </a:lnTo>
                  <a:lnTo>
                    <a:pt x="2695370" y="3664792"/>
                  </a:lnTo>
                  <a:lnTo>
                    <a:pt x="2708066" y="3651782"/>
                  </a:lnTo>
                  <a:lnTo>
                    <a:pt x="2732187" y="3647339"/>
                  </a:lnTo>
                  <a:lnTo>
                    <a:pt x="2758530" y="3660032"/>
                  </a:lnTo>
                  <a:lnTo>
                    <a:pt x="2754404" y="3641945"/>
                  </a:lnTo>
                  <a:lnTo>
                    <a:pt x="2768051" y="3643214"/>
                  </a:lnTo>
                  <a:cubicBezTo>
                    <a:pt x="2768263" y="3639300"/>
                    <a:pt x="2768474" y="3635387"/>
                    <a:pt x="2768686" y="3631473"/>
                  </a:cubicBezTo>
                  <a:lnTo>
                    <a:pt x="2805820" y="3609895"/>
                  </a:lnTo>
                  <a:lnTo>
                    <a:pt x="2817563" y="3614020"/>
                  </a:lnTo>
                  <a:lnTo>
                    <a:pt x="2814389" y="3622588"/>
                  </a:lnTo>
                  <a:lnTo>
                    <a:pt x="2828989" y="3614020"/>
                  </a:lnTo>
                  <a:lnTo>
                    <a:pt x="2832162" y="3598154"/>
                  </a:lnTo>
                  <a:lnTo>
                    <a:pt x="2850888" y="3576893"/>
                  </a:lnTo>
                  <a:lnTo>
                    <a:pt x="2881674" y="3576575"/>
                  </a:lnTo>
                  <a:lnTo>
                    <a:pt x="2881674" y="3581970"/>
                  </a:lnTo>
                  <a:lnTo>
                    <a:pt x="2859457" y="3581335"/>
                  </a:lnTo>
                  <a:lnTo>
                    <a:pt x="2855331" y="3595615"/>
                  </a:lnTo>
                  <a:lnTo>
                    <a:pt x="2845810" y="3601010"/>
                  </a:lnTo>
                  <a:lnTo>
                    <a:pt x="2847079" y="3608308"/>
                  </a:lnTo>
                  <a:lnTo>
                    <a:pt x="2854379" y="3613703"/>
                  </a:lnTo>
                  <a:lnTo>
                    <a:pt x="2871518" y="3593711"/>
                  </a:lnTo>
                  <a:lnTo>
                    <a:pt x="2890243" y="3590538"/>
                  </a:lnTo>
                  <a:lnTo>
                    <a:pt x="2893417" y="3582922"/>
                  </a:lnTo>
                  <a:lnTo>
                    <a:pt x="2899765" y="3580383"/>
                  </a:lnTo>
                  <a:lnTo>
                    <a:pt x="2913412" y="3595298"/>
                  </a:lnTo>
                  <a:lnTo>
                    <a:pt x="2926425" y="3613068"/>
                  </a:lnTo>
                  <a:lnTo>
                    <a:pt x="2931821" y="3619414"/>
                  </a:lnTo>
                  <a:lnTo>
                    <a:pt x="2941342" y="3618462"/>
                  </a:lnTo>
                  <a:lnTo>
                    <a:pt x="2949911" y="3630838"/>
                  </a:lnTo>
                  <a:lnTo>
                    <a:pt x="2953085" y="3623222"/>
                  </a:lnTo>
                  <a:lnTo>
                    <a:pt x="2964828" y="3624492"/>
                  </a:lnTo>
                  <a:lnTo>
                    <a:pt x="2968954" y="3637185"/>
                  </a:lnTo>
                  <a:lnTo>
                    <a:pt x="2976572" y="3640041"/>
                  </a:lnTo>
                  <a:lnTo>
                    <a:pt x="2969907" y="3643214"/>
                  </a:lnTo>
                  <a:lnTo>
                    <a:pt x="2980698" y="3654638"/>
                  </a:lnTo>
                  <a:lnTo>
                    <a:pt x="2976572" y="3663205"/>
                  </a:lnTo>
                  <a:lnTo>
                    <a:pt x="2967368" y="3668600"/>
                  </a:lnTo>
                  <a:lnTo>
                    <a:pt x="2996884" y="3682880"/>
                  </a:lnTo>
                  <a:lnTo>
                    <a:pt x="3010849" y="3681928"/>
                  </a:lnTo>
                  <a:lnTo>
                    <a:pt x="3020370" y="3682562"/>
                  </a:lnTo>
                  <a:lnTo>
                    <a:pt x="3025449" y="3695255"/>
                  </a:lnTo>
                  <a:lnTo>
                    <a:pt x="3034018" y="3687957"/>
                  </a:lnTo>
                  <a:lnTo>
                    <a:pt x="3042587" y="3696525"/>
                  </a:lnTo>
                  <a:lnTo>
                    <a:pt x="3047983" y="3697477"/>
                  </a:lnTo>
                  <a:cubicBezTo>
                    <a:pt x="3048927" y="3697626"/>
                    <a:pt x="3047415" y="3699228"/>
                    <a:pt x="3048253" y="3697418"/>
                  </a:cubicBezTo>
                  <a:lnTo>
                    <a:pt x="3053010" y="3686615"/>
                  </a:lnTo>
                  <a:lnTo>
                    <a:pt x="3058403" y="3678990"/>
                  </a:lnTo>
                  <a:lnTo>
                    <a:pt x="3051107" y="3676130"/>
                  </a:lnTo>
                  <a:lnTo>
                    <a:pt x="3044446" y="3662468"/>
                  </a:lnTo>
                  <a:lnTo>
                    <a:pt x="3053010" y="3651665"/>
                  </a:lnTo>
                  <a:lnTo>
                    <a:pt x="3065698" y="3656113"/>
                  </a:lnTo>
                  <a:lnTo>
                    <a:pt x="3076165" y="3645310"/>
                  </a:lnTo>
                  <a:lnTo>
                    <a:pt x="3086632" y="3630695"/>
                  </a:lnTo>
                  <a:lnTo>
                    <a:pt x="3141504" y="3610996"/>
                  </a:lnTo>
                  <a:lnTo>
                    <a:pt x="3188765" y="3602099"/>
                  </a:lnTo>
                  <a:lnTo>
                    <a:pt x="3213822" y="3577316"/>
                  </a:lnTo>
                  <a:lnTo>
                    <a:pt x="3238880" y="3549991"/>
                  </a:lnTo>
                  <a:lnTo>
                    <a:pt x="3272818" y="3544590"/>
                  </a:lnTo>
                  <a:lnTo>
                    <a:pt x="3302317" y="3522031"/>
                  </a:lnTo>
                  <a:lnTo>
                    <a:pt x="3339110" y="3514088"/>
                  </a:lnTo>
                  <a:lnTo>
                    <a:pt x="3386687" y="3502014"/>
                  </a:lnTo>
                  <a:lnTo>
                    <a:pt x="3430776" y="3504873"/>
                  </a:lnTo>
                  <a:lnTo>
                    <a:pt x="3456785" y="3522666"/>
                  </a:lnTo>
                  <a:lnTo>
                    <a:pt x="3463129" y="3542683"/>
                  </a:lnTo>
                  <a:lnTo>
                    <a:pt x="3461860" y="3548085"/>
                  </a:lnTo>
                  <a:lnTo>
                    <a:pt x="3456785" y="3538553"/>
                  </a:lnTo>
                  <a:lnTo>
                    <a:pt x="3446001" y="3522031"/>
                  </a:lnTo>
                  <a:lnTo>
                    <a:pt x="3437754" y="3516629"/>
                  </a:lnTo>
                  <a:lnTo>
                    <a:pt x="3427921" y="3526161"/>
                  </a:lnTo>
                  <a:lnTo>
                    <a:pt x="3431093" y="3542048"/>
                  </a:lnTo>
                  <a:lnTo>
                    <a:pt x="3434899" y="3563971"/>
                  </a:lnTo>
                  <a:lnTo>
                    <a:pt x="3458054" y="3574139"/>
                  </a:lnTo>
                  <a:lnTo>
                    <a:pt x="3465666" y="3582718"/>
                  </a:lnTo>
                  <a:lnTo>
                    <a:pt x="3486600" y="3581447"/>
                  </a:lnTo>
                  <a:lnTo>
                    <a:pt x="3509120" y="3573821"/>
                  </a:lnTo>
                  <a:lnTo>
                    <a:pt x="3545596" y="3546178"/>
                  </a:lnTo>
                  <a:lnTo>
                    <a:pt x="3551623" y="3527115"/>
                  </a:lnTo>
                  <a:lnTo>
                    <a:pt x="3556063" y="3529339"/>
                  </a:lnTo>
                  <a:lnTo>
                    <a:pt x="3553843" y="3545861"/>
                  </a:lnTo>
                  <a:lnTo>
                    <a:pt x="3537350" y="3563018"/>
                  </a:lnTo>
                  <a:lnTo>
                    <a:pt x="3512292" y="3580176"/>
                  </a:lnTo>
                  <a:lnTo>
                    <a:pt x="3500556" y="3581447"/>
                  </a:lnTo>
                  <a:lnTo>
                    <a:pt x="3506900" y="3602099"/>
                  </a:lnTo>
                  <a:lnTo>
                    <a:pt x="3515464" y="3595744"/>
                  </a:lnTo>
                  <a:lnTo>
                    <a:pt x="3533226" y="3583035"/>
                  </a:lnTo>
                  <a:lnTo>
                    <a:pt x="3547817" y="3570008"/>
                  </a:lnTo>
                  <a:lnTo>
                    <a:pt x="3548486" y="3570035"/>
                  </a:lnTo>
                  <a:lnTo>
                    <a:pt x="3560714" y="3555040"/>
                  </a:lnTo>
                  <a:lnTo>
                    <a:pt x="3566741" y="3539165"/>
                  </a:lnTo>
                  <a:lnTo>
                    <a:pt x="3585771" y="3539165"/>
                  </a:lnTo>
                  <a:lnTo>
                    <a:pt x="3609241" y="3538847"/>
                  </a:lnTo>
                  <a:lnTo>
                    <a:pt x="3606704" y="3518845"/>
                  </a:lnTo>
                  <a:lnTo>
                    <a:pt x="3596555" y="3527417"/>
                  </a:lnTo>
                  <a:lnTo>
                    <a:pt x="3585771" y="3521067"/>
                  </a:lnTo>
                  <a:lnTo>
                    <a:pt x="3578159" y="3514717"/>
                  </a:lnTo>
                  <a:lnTo>
                    <a:pt x="3562617" y="3528370"/>
                  </a:lnTo>
                  <a:lnTo>
                    <a:pt x="3556274" y="3522655"/>
                  </a:lnTo>
                  <a:lnTo>
                    <a:pt x="3566424" y="3510907"/>
                  </a:lnTo>
                  <a:lnTo>
                    <a:pt x="3567375" y="3495032"/>
                  </a:lnTo>
                  <a:lnTo>
                    <a:pt x="3567375" y="3487412"/>
                  </a:lnTo>
                  <a:lnTo>
                    <a:pt x="3575939" y="3481062"/>
                  </a:lnTo>
                  <a:lnTo>
                    <a:pt x="3586722" y="3486460"/>
                  </a:lnTo>
                  <a:lnTo>
                    <a:pt x="3611779" y="3480745"/>
                  </a:lnTo>
                  <a:lnTo>
                    <a:pt x="3634932" y="3463917"/>
                  </a:lnTo>
                  <a:lnTo>
                    <a:pt x="3654914" y="3438200"/>
                  </a:lnTo>
                  <a:lnTo>
                    <a:pt x="3667283" y="3406449"/>
                  </a:lnTo>
                  <a:lnTo>
                    <a:pt x="3670138" y="3375969"/>
                  </a:lnTo>
                  <a:lnTo>
                    <a:pt x="3668869" y="3359142"/>
                  </a:lnTo>
                  <a:lnTo>
                    <a:pt x="3678384" y="3375969"/>
                  </a:lnTo>
                  <a:lnTo>
                    <a:pt x="3674578" y="3399147"/>
                  </a:lnTo>
                  <a:lnTo>
                    <a:pt x="3669186" y="3428675"/>
                  </a:lnTo>
                  <a:lnTo>
                    <a:pt x="3653645" y="3454392"/>
                  </a:lnTo>
                  <a:lnTo>
                    <a:pt x="3630809" y="3477570"/>
                  </a:lnTo>
                  <a:lnTo>
                    <a:pt x="3645716" y="3486777"/>
                  </a:lnTo>
                  <a:lnTo>
                    <a:pt x="3655231" y="3484555"/>
                  </a:lnTo>
                  <a:lnTo>
                    <a:pt x="3666966" y="3492810"/>
                  </a:lnTo>
                  <a:lnTo>
                    <a:pt x="3674261" y="3493762"/>
                  </a:lnTo>
                  <a:lnTo>
                    <a:pt x="3685996" y="3483285"/>
                  </a:lnTo>
                  <a:cubicBezTo>
                    <a:pt x="3685890" y="3468892"/>
                    <a:pt x="3685785" y="3454498"/>
                    <a:pt x="3685679" y="3440105"/>
                  </a:cubicBezTo>
                  <a:lnTo>
                    <a:pt x="3704392" y="3434707"/>
                  </a:lnTo>
                  <a:lnTo>
                    <a:pt x="3704870" y="3434453"/>
                  </a:lnTo>
                  <a:lnTo>
                    <a:pt x="3687725" y="3417674"/>
                  </a:lnTo>
                  <a:lnTo>
                    <a:pt x="3695980" y="3386333"/>
                  </a:lnTo>
                  <a:lnTo>
                    <a:pt x="3693757" y="3363862"/>
                  </a:lnTo>
                  <a:lnTo>
                    <a:pt x="3677565" y="3340116"/>
                  </a:lnTo>
                  <a:lnTo>
                    <a:pt x="3675025" y="3289461"/>
                  </a:lnTo>
                  <a:lnTo>
                    <a:pt x="3674090" y="3289477"/>
                  </a:lnTo>
                  <a:lnTo>
                    <a:pt x="3655659" y="3250015"/>
                  </a:lnTo>
                  <a:cubicBezTo>
                    <a:pt x="3655235" y="3234845"/>
                    <a:pt x="3654812" y="3219675"/>
                    <a:pt x="3654388" y="3204505"/>
                  </a:cubicBezTo>
                  <a:lnTo>
                    <a:pt x="3668688" y="3170454"/>
                  </a:lnTo>
                  <a:lnTo>
                    <a:pt x="3696652" y="3126857"/>
                  </a:lnTo>
                  <a:lnTo>
                    <a:pt x="3697606" y="3085805"/>
                  </a:lnTo>
                  <a:lnTo>
                    <a:pt x="3709046" y="3063529"/>
                  </a:lnTo>
                  <a:lnTo>
                    <a:pt x="3745590" y="3029479"/>
                  </a:lnTo>
                  <a:lnTo>
                    <a:pt x="3771013" y="3028842"/>
                  </a:lnTo>
                  <a:lnTo>
                    <a:pt x="3796753" y="3017386"/>
                  </a:lnTo>
                  <a:lnTo>
                    <a:pt x="3810100" y="3007203"/>
                  </a:lnTo>
                  <a:lnTo>
                    <a:pt x="3815502" y="3012612"/>
                  </a:lnTo>
                  <a:cubicBezTo>
                    <a:pt x="3815926" y="3019401"/>
                    <a:pt x="3816349" y="3026190"/>
                    <a:pt x="3816773" y="3032979"/>
                  </a:cubicBezTo>
                  <a:lnTo>
                    <a:pt x="3826307" y="3045390"/>
                  </a:lnTo>
                  <a:lnTo>
                    <a:pt x="3859673" y="3073712"/>
                  </a:lnTo>
                  <a:lnTo>
                    <a:pt x="3854271" y="3098216"/>
                  </a:lnTo>
                  <a:lnTo>
                    <a:pt x="3863805" y="3104262"/>
                  </a:lnTo>
                  <a:lnTo>
                    <a:pt x="3860627" y="3083260"/>
                  </a:lnTo>
                  <a:lnTo>
                    <a:pt x="3862851" y="3077850"/>
                  </a:lnTo>
                  <a:lnTo>
                    <a:pt x="3872385" y="3090261"/>
                  </a:lnTo>
                  <a:lnTo>
                    <a:pt x="3874609" y="3098853"/>
                  </a:lnTo>
                  <a:lnTo>
                    <a:pt x="3877787" y="3109354"/>
                  </a:lnTo>
                  <a:lnTo>
                    <a:pt x="3882236" y="3117628"/>
                  </a:lnTo>
                  <a:lnTo>
                    <a:pt x="3891769" y="3131312"/>
                  </a:lnTo>
                  <a:lnTo>
                    <a:pt x="3922594" y="3142768"/>
                  </a:lnTo>
                  <a:lnTo>
                    <a:pt x="3948969" y="3135131"/>
                  </a:lnTo>
                  <a:lnTo>
                    <a:pt x="3957232" y="3136085"/>
                  </a:lnTo>
                  <a:lnTo>
                    <a:pt x="3960410" y="3122083"/>
                  </a:lnTo>
                  <a:lnTo>
                    <a:pt x="3982654" y="3104262"/>
                  </a:lnTo>
                  <a:lnTo>
                    <a:pt x="3985832" y="3076895"/>
                  </a:lnTo>
                  <a:lnTo>
                    <a:pt x="3981383" y="2976653"/>
                  </a:lnTo>
                  <a:lnTo>
                    <a:pt x="3982501" y="2975985"/>
                  </a:lnTo>
                  <a:lnTo>
                    <a:pt x="3991573" y="2935037"/>
                  </a:lnTo>
                  <a:lnTo>
                    <a:pt x="3999828" y="2921399"/>
                  </a:lnTo>
                  <a:lnTo>
                    <a:pt x="4005225" y="2901414"/>
                  </a:lnTo>
                  <a:lnTo>
                    <a:pt x="3997605" y="2889994"/>
                  </a:lnTo>
                  <a:lnTo>
                    <a:pt x="3978555" y="2901414"/>
                  </a:lnTo>
                  <a:lnTo>
                    <a:pt x="3973475" y="2914104"/>
                  </a:lnTo>
                  <a:lnTo>
                    <a:pt x="3963950" y="2918545"/>
                  </a:lnTo>
                  <a:lnTo>
                    <a:pt x="3940455" y="2894434"/>
                  </a:lnTo>
                  <a:lnTo>
                    <a:pt x="3928073" y="2902364"/>
                  </a:lnTo>
                  <a:lnTo>
                    <a:pt x="3921723" y="2899193"/>
                  </a:lnTo>
                  <a:lnTo>
                    <a:pt x="3919500" y="2896020"/>
                  </a:lnTo>
                  <a:lnTo>
                    <a:pt x="3916960" y="2868741"/>
                  </a:lnTo>
                  <a:lnTo>
                    <a:pt x="3900133" y="2852882"/>
                  </a:lnTo>
                  <a:lnTo>
                    <a:pt x="3898545" y="2845269"/>
                  </a:lnTo>
                  <a:lnTo>
                    <a:pt x="3912515" y="2834801"/>
                  </a:lnTo>
                  <a:lnTo>
                    <a:pt x="3932518" y="2828459"/>
                  </a:lnTo>
                  <a:lnTo>
                    <a:pt x="3930295" y="2824018"/>
                  </a:lnTo>
                  <a:lnTo>
                    <a:pt x="3908070" y="2817036"/>
                  </a:lnTo>
                  <a:lnTo>
                    <a:pt x="3901403" y="2808469"/>
                  </a:lnTo>
                  <a:cubicBezTo>
                    <a:pt x="3901720" y="2801174"/>
                    <a:pt x="3902038" y="2793878"/>
                    <a:pt x="3902355" y="2786583"/>
                  </a:cubicBezTo>
                  <a:lnTo>
                    <a:pt x="3911880" y="2779921"/>
                  </a:lnTo>
                  <a:lnTo>
                    <a:pt x="3895688" y="2767550"/>
                  </a:lnTo>
                  <a:lnTo>
                    <a:pt x="3898863" y="2748515"/>
                  </a:lnTo>
                  <a:lnTo>
                    <a:pt x="3935693" y="2730435"/>
                  </a:lnTo>
                  <a:lnTo>
                    <a:pt x="3953790" y="2723772"/>
                  </a:lnTo>
                  <a:cubicBezTo>
                    <a:pt x="3954002" y="2718591"/>
                    <a:pt x="3954213" y="2713410"/>
                    <a:pt x="3954425" y="2708229"/>
                  </a:cubicBezTo>
                  <a:lnTo>
                    <a:pt x="3974745" y="2704740"/>
                  </a:lnTo>
                  <a:lnTo>
                    <a:pt x="3988398" y="2696176"/>
                  </a:lnTo>
                  <a:lnTo>
                    <a:pt x="4018878" y="2695858"/>
                  </a:lnTo>
                  <a:lnTo>
                    <a:pt x="4031578" y="2681900"/>
                  </a:lnTo>
                  <a:lnTo>
                    <a:pt x="4043325" y="2689514"/>
                  </a:lnTo>
                  <a:lnTo>
                    <a:pt x="4051898" y="2686343"/>
                  </a:lnTo>
                  <a:lnTo>
                    <a:pt x="4094125" y="2683804"/>
                  </a:lnTo>
                  <a:lnTo>
                    <a:pt x="4084283" y="2673338"/>
                  </a:lnTo>
                  <a:lnTo>
                    <a:pt x="4090633" y="2665722"/>
                  </a:lnTo>
                  <a:lnTo>
                    <a:pt x="4100158" y="2670164"/>
                  </a:lnTo>
                  <a:lnTo>
                    <a:pt x="4106508" y="2664770"/>
                  </a:lnTo>
                  <a:lnTo>
                    <a:pt x="4121431" y="2670800"/>
                  </a:lnTo>
                  <a:lnTo>
                    <a:pt x="4137306" y="2662232"/>
                  </a:lnTo>
                  <a:lnTo>
                    <a:pt x="4172548" y="2675557"/>
                  </a:lnTo>
                  <a:lnTo>
                    <a:pt x="4198583" y="2678411"/>
                  </a:lnTo>
                  <a:lnTo>
                    <a:pt x="4233826" y="2701568"/>
                  </a:lnTo>
                  <a:lnTo>
                    <a:pt x="4281451" y="2699030"/>
                  </a:lnTo>
                  <a:lnTo>
                    <a:pt x="4298278" y="2706010"/>
                  </a:lnTo>
                  <a:lnTo>
                    <a:pt x="4304311" y="2704740"/>
                  </a:lnTo>
                  <a:lnTo>
                    <a:pt x="4319503" y="2701170"/>
                  </a:lnTo>
                  <a:lnTo>
                    <a:pt x="4319241" y="2700844"/>
                  </a:lnTo>
                  <a:lnTo>
                    <a:pt x="4330673" y="2684654"/>
                  </a:lnTo>
                  <a:lnTo>
                    <a:pt x="4340199" y="2673226"/>
                  </a:lnTo>
                  <a:lnTo>
                    <a:pt x="4327179" y="2643387"/>
                  </a:lnTo>
                  <a:lnTo>
                    <a:pt x="4338929" y="2636086"/>
                  </a:lnTo>
                  <a:lnTo>
                    <a:pt x="4358935" y="2655767"/>
                  </a:lnTo>
                  <a:lnTo>
                    <a:pt x="4370684" y="2637673"/>
                  </a:lnTo>
                  <a:lnTo>
                    <a:pt x="4385609" y="2629102"/>
                  </a:lnTo>
                  <a:lnTo>
                    <a:pt x="4403710" y="2637673"/>
                  </a:lnTo>
                  <a:lnTo>
                    <a:pt x="4434830" y="2595137"/>
                  </a:lnTo>
                  <a:lnTo>
                    <a:pt x="4447532" y="2602438"/>
                  </a:lnTo>
                  <a:lnTo>
                    <a:pt x="4488814" y="2603073"/>
                  </a:lnTo>
                  <a:lnTo>
                    <a:pt x="4533589" y="2606882"/>
                  </a:lnTo>
                  <a:lnTo>
                    <a:pt x="4546292" y="2604978"/>
                  </a:lnTo>
                  <a:lnTo>
                    <a:pt x="4545974" y="2601803"/>
                  </a:lnTo>
                  <a:lnTo>
                    <a:pt x="4542799" y="2596406"/>
                  </a:lnTo>
                  <a:lnTo>
                    <a:pt x="4551055" y="2591010"/>
                  </a:lnTo>
                  <a:lnTo>
                    <a:pt x="4552325" y="2587835"/>
                  </a:lnTo>
                  <a:lnTo>
                    <a:pt x="4513901" y="2580852"/>
                  </a:lnTo>
                  <a:lnTo>
                    <a:pt x="4525651" y="2574503"/>
                  </a:lnTo>
                  <a:lnTo>
                    <a:pt x="4517077" y="2563711"/>
                  </a:lnTo>
                  <a:lnTo>
                    <a:pt x="4471666" y="2553870"/>
                  </a:lnTo>
                  <a:lnTo>
                    <a:pt x="4444992" y="2563393"/>
                  </a:lnTo>
                  <a:lnTo>
                    <a:pt x="4436418" y="2563393"/>
                  </a:lnTo>
                  <a:lnTo>
                    <a:pt x="4401487" y="2524983"/>
                  </a:lnTo>
                  <a:lnTo>
                    <a:pt x="4387832" y="2528158"/>
                  </a:lnTo>
                  <a:lnTo>
                    <a:pt x="4373860" y="2514506"/>
                  </a:lnTo>
                  <a:lnTo>
                    <a:pt x="4379893" y="2501808"/>
                  </a:lnTo>
                  <a:lnTo>
                    <a:pt x="4369414" y="2499904"/>
                  </a:lnTo>
                  <a:lnTo>
                    <a:pt x="4375765" y="2491335"/>
                  </a:lnTo>
                  <a:lnTo>
                    <a:pt x="4396724" y="2507842"/>
                  </a:lnTo>
                  <a:lnTo>
                    <a:pt x="4403392" y="2503713"/>
                  </a:lnTo>
                  <a:lnTo>
                    <a:pt x="4391325" y="2471016"/>
                  </a:lnTo>
                  <a:lnTo>
                    <a:pt x="4401805" y="2451021"/>
                  </a:lnTo>
                  <a:lnTo>
                    <a:pt x="4397676" y="2448164"/>
                  </a:lnTo>
                  <a:lnTo>
                    <a:pt x="4380528" y="2468480"/>
                  </a:lnTo>
                  <a:lnTo>
                    <a:pt x="4359570" y="2472606"/>
                  </a:lnTo>
                  <a:lnTo>
                    <a:pt x="4349091" y="2486252"/>
                  </a:lnTo>
                  <a:lnTo>
                    <a:pt x="4327179" y="2492603"/>
                  </a:lnTo>
                  <a:lnTo>
                    <a:pt x="4309714" y="2479268"/>
                  </a:lnTo>
                  <a:lnTo>
                    <a:pt x="4297606" y="2480204"/>
                  </a:lnTo>
                  <a:lnTo>
                    <a:pt x="4286617" y="2491790"/>
                  </a:lnTo>
                  <a:lnTo>
                    <a:pt x="4260884" y="2493060"/>
                  </a:lnTo>
                  <a:lnTo>
                    <a:pt x="4248176" y="2488934"/>
                  </a:lnTo>
                  <a:lnTo>
                    <a:pt x="4217677" y="2493380"/>
                  </a:lnTo>
                  <a:lnTo>
                    <a:pt x="4197662" y="2505443"/>
                  </a:lnTo>
                  <a:lnTo>
                    <a:pt x="4175423" y="2500996"/>
                  </a:lnTo>
                  <a:lnTo>
                    <a:pt x="4168116" y="2513693"/>
                  </a:lnTo>
                  <a:lnTo>
                    <a:pt x="4140793" y="2519406"/>
                  </a:lnTo>
                  <a:lnTo>
                    <a:pt x="4136028" y="2493060"/>
                  </a:lnTo>
                  <a:lnTo>
                    <a:pt x="4129674" y="2500363"/>
                  </a:lnTo>
                  <a:lnTo>
                    <a:pt x="4135393" y="2520675"/>
                  </a:lnTo>
                  <a:lnTo>
                    <a:pt x="4122685" y="2517183"/>
                  </a:lnTo>
                  <a:lnTo>
                    <a:pt x="4110930" y="2528926"/>
                  </a:lnTo>
                  <a:lnTo>
                    <a:pt x="4100446" y="2519722"/>
                  </a:lnTo>
                  <a:lnTo>
                    <a:pt x="4091232" y="2531465"/>
                  </a:lnTo>
                  <a:lnTo>
                    <a:pt x="4071853" y="2540033"/>
                  </a:lnTo>
                  <a:lnTo>
                    <a:pt x="4057556" y="2554947"/>
                  </a:lnTo>
                  <a:lnTo>
                    <a:pt x="4033093" y="2553995"/>
                  </a:lnTo>
                  <a:lnTo>
                    <a:pt x="4005454" y="2564786"/>
                  </a:lnTo>
                  <a:lnTo>
                    <a:pt x="3997193" y="2587000"/>
                  </a:lnTo>
                  <a:lnTo>
                    <a:pt x="3968601" y="2580018"/>
                  </a:lnTo>
                  <a:lnTo>
                    <a:pt x="3940325" y="2599060"/>
                  </a:lnTo>
                  <a:lnTo>
                    <a:pt x="3921263" y="2586682"/>
                  </a:lnTo>
                  <a:lnTo>
                    <a:pt x="3913639" y="2593030"/>
                  </a:lnTo>
                  <a:lnTo>
                    <a:pt x="3908555" y="2611121"/>
                  </a:lnTo>
                  <a:lnTo>
                    <a:pt x="3893624" y="2604774"/>
                  </a:lnTo>
                  <a:lnTo>
                    <a:pt x="3904108" y="2599378"/>
                  </a:lnTo>
                  <a:lnTo>
                    <a:pt x="3907285" y="2589856"/>
                  </a:lnTo>
                  <a:lnTo>
                    <a:pt x="3896801" y="2579699"/>
                  </a:lnTo>
                  <a:lnTo>
                    <a:pt x="3872655" y="2612391"/>
                  </a:lnTo>
                  <a:lnTo>
                    <a:pt x="3866301" y="2624133"/>
                  </a:lnTo>
                  <a:lnTo>
                    <a:pt x="3845016" y="2624133"/>
                  </a:lnTo>
                  <a:lnTo>
                    <a:pt x="3854547" y="2611439"/>
                  </a:lnTo>
                  <a:lnTo>
                    <a:pt x="3867255" y="2610486"/>
                  </a:lnTo>
                  <a:lnTo>
                    <a:pt x="3865984" y="2600647"/>
                  </a:lnTo>
                  <a:lnTo>
                    <a:pt x="3858359" y="2592712"/>
                  </a:lnTo>
                  <a:lnTo>
                    <a:pt x="3845651" y="2599060"/>
                  </a:lnTo>
                  <a:lnTo>
                    <a:pt x="3830084" y="2598109"/>
                  </a:lnTo>
                  <a:lnTo>
                    <a:pt x="3819600" y="2590809"/>
                  </a:lnTo>
                  <a:lnTo>
                    <a:pt x="3814834" y="2580335"/>
                  </a:lnTo>
                  <a:lnTo>
                    <a:pt x="3824365" y="2563198"/>
                  </a:lnTo>
                  <a:lnTo>
                    <a:pt x="3836120" y="2558122"/>
                  </a:lnTo>
                  <a:lnTo>
                    <a:pt x="3845333" y="2543206"/>
                  </a:lnTo>
                  <a:lnTo>
                    <a:pt x="3856135" y="2529243"/>
                  </a:lnTo>
                  <a:lnTo>
                    <a:pt x="3858994" y="2516550"/>
                  </a:lnTo>
                  <a:lnTo>
                    <a:pt x="3840250" y="2527339"/>
                  </a:lnTo>
                  <a:lnTo>
                    <a:pt x="3817694" y="2538129"/>
                  </a:lnTo>
                  <a:lnTo>
                    <a:pt x="3803079" y="2531782"/>
                  </a:lnTo>
                  <a:lnTo>
                    <a:pt x="3806256" y="2518136"/>
                  </a:lnTo>
                  <a:lnTo>
                    <a:pt x="3760508" y="2501630"/>
                  </a:lnTo>
                  <a:lnTo>
                    <a:pt x="3730326" y="2472435"/>
                  </a:lnTo>
                  <a:lnTo>
                    <a:pt x="3696650" y="2474972"/>
                  </a:lnTo>
                  <a:lnTo>
                    <a:pt x="3686802" y="2461331"/>
                  </a:lnTo>
                  <a:lnTo>
                    <a:pt x="3699509" y="2449589"/>
                  </a:lnTo>
                  <a:lnTo>
                    <a:pt x="3689978" y="2434032"/>
                  </a:lnTo>
                  <a:lnTo>
                    <a:pt x="3693791" y="2412762"/>
                  </a:lnTo>
                  <a:lnTo>
                    <a:pt x="3683942" y="2389600"/>
                  </a:lnTo>
                  <a:lnTo>
                    <a:pt x="3698874" y="2372780"/>
                  </a:lnTo>
                  <a:cubicBezTo>
                    <a:pt x="3699509" y="2359450"/>
                    <a:pt x="3700145" y="2346119"/>
                    <a:pt x="3700780" y="2332789"/>
                  </a:cubicBezTo>
                  <a:lnTo>
                    <a:pt x="3695062" y="2303276"/>
                  </a:lnTo>
                  <a:lnTo>
                    <a:pt x="3708723" y="2284230"/>
                  </a:lnTo>
                  <a:lnTo>
                    <a:pt x="3720478" y="2299784"/>
                  </a:lnTo>
                  <a:lnTo>
                    <a:pt x="3723655" y="2295656"/>
                  </a:lnTo>
                  <a:lnTo>
                    <a:pt x="3702051" y="2262014"/>
                  </a:lnTo>
                  <a:cubicBezTo>
                    <a:pt x="3702686" y="2250166"/>
                    <a:pt x="3703322" y="2238319"/>
                    <a:pt x="3703957" y="2226471"/>
                  </a:cubicBezTo>
                  <a:lnTo>
                    <a:pt x="3675047" y="2201079"/>
                  </a:lnTo>
                  <a:lnTo>
                    <a:pt x="3674729" y="2184258"/>
                  </a:lnTo>
                  <a:lnTo>
                    <a:pt x="3688390" y="2153791"/>
                  </a:lnTo>
                  <a:lnTo>
                    <a:pt x="3681718" y="2126176"/>
                  </a:lnTo>
                  <a:lnTo>
                    <a:pt x="3675364" y="2132525"/>
                  </a:lnTo>
                  <a:lnTo>
                    <a:pt x="3665833" y="2128717"/>
                  </a:lnTo>
                  <a:lnTo>
                    <a:pt x="3668693" y="2095708"/>
                  </a:lnTo>
                  <a:lnTo>
                    <a:pt x="3661068" y="2067465"/>
                  </a:lnTo>
                  <a:lnTo>
                    <a:pt x="3670281" y="2027488"/>
                  </a:lnTo>
                  <a:lnTo>
                    <a:pt x="3687119" y="2023045"/>
                  </a:lnTo>
                  <a:lnTo>
                    <a:pt x="3701733" y="1999556"/>
                  </a:lnTo>
                  <a:lnTo>
                    <a:pt x="3716665" y="1992256"/>
                  </a:lnTo>
                  <a:lnTo>
                    <a:pt x="3702686" y="1976706"/>
                  </a:lnTo>
                  <a:lnTo>
                    <a:pt x="3709676" y="1961792"/>
                  </a:lnTo>
                  <a:lnTo>
                    <a:pt x="3723655" y="1952272"/>
                  </a:lnTo>
                  <a:lnTo>
                    <a:pt x="3740493" y="1964647"/>
                  </a:lnTo>
                  <a:lnTo>
                    <a:pt x="3732232" y="1946877"/>
                  </a:lnTo>
                  <a:lnTo>
                    <a:pt x="3752248" y="1956080"/>
                  </a:lnTo>
                  <a:lnTo>
                    <a:pt x="3750341" y="1966869"/>
                  </a:lnTo>
                  <a:lnTo>
                    <a:pt x="3767815" y="1951955"/>
                  </a:lnTo>
                  <a:lnTo>
                    <a:pt x="3779570" y="1938309"/>
                  </a:lnTo>
                  <a:lnTo>
                    <a:pt x="3793231" y="1933549"/>
                  </a:lnTo>
                  <a:lnTo>
                    <a:pt x="3783382" y="1907526"/>
                  </a:lnTo>
                  <a:lnTo>
                    <a:pt x="3783382" y="1889437"/>
                  </a:lnTo>
                  <a:lnTo>
                    <a:pt x="3800538" y="1903083"/>
                  </a:lnTo>
                  <a:lnTo>
                    <a:pt x="3800220" y="1880866"/>
                  </a:lnTo>
                  <a:lnTo>
                    <a:pt x="3824365" y="1856429"/>
                  </a:lnTo>
                  <a:lnTo>
                    <a:pt x="3834849" y="1857380"/>
                  </a:lnTo>
                  <a:lnTo>
                    <a:pt x="3844380" y="1837386"/>
                  </a:lnTo>
                  <a:lnTo>
                    <a:pt x="3852958" y="1834212"/>
                  </a:lnTo>
                  <a:lnTo>
                    <a:pt x="3860901" y="1820246"/>
                  </a:lnTo>
                  <a:lnTo>
                    <a:pt x="3871702" y="1820246"/>
                  </a:lnTo>
                  <a:lnTo>
                    <a:pt x="3885999" y="1799300"/>
                  </a:lnTo>
                  <a:lnTo>
                    <a:pt x="3890447" y="1772641"/>
                  </a:lnTo>
                  <a:lnTo>
                    <a:pt x="3900931" y="1778037"/>
                  </a:lnTo>
                  <a:lnTo>
                    <a:pt x="3911097" y="1757726"/>
                  </a:lnTo>
                  <a:lnTo>
                    <a:pt x="3930477" y="1745031"/>
                  </a:lnTo>
                  <a:lnTo>
                    <a:pt x="3934289" y="1728211"/>
                  </a:lnTo>
                  <a:lnTo>
                    <a:pt x="3947950" y="1720594"/>
                  </a:lnTo>
                  <a:lnTo>
                    <a:pt x="3944773" y="1706947"/>
                  </a:lnTo>
                  <a:lnTo>
                    <a:pt x="3964788" y="1684730"/>
                  </a:lnTo>
                  <a:lnTo>
                    <a:pt x="3993699" y="1633635"/>
                  </a:lnTo>
                  <a:lnTo>
                    <a:pt x="4000688" y="1602214"/>
                  </a:lnTo>
                  <a:lnTo>
                    <a:pt x="4016891" y="1605070"/>
                  </a:lnTo>
                  <a:lnTo>
                    <a:pt x="4030552" y="1589202"/>
                  </a:lnTo>
                  <a:lnTo>
                    <a:pt x="4050885" y="1586029"/>
                  </a:lnTo>
                  <a:lnTo>
                    <a:pt x="4057239" y="1589837"/>
                  </a:lnTo>
                  <a:lnTo>
                    <a:pt x="4067723" y="1608878"/>
                  </a:lnTo>
                  <a:lnTo>
                    <a:pt x="4073124" y="1610149"/>
                  </a:lnTo>
                  <a:lnTo>
                    <a:pt x="4070900" y="1601579"/>
                  </a:lnTo>
                  <a:cubicBezTo>
                    <a:pt x="4071112" y="1594491"/>
                    <a:pt x="4071323" y="1587403"/>
                    <a:pt x="4071535" y="1580315"/>
                  </a:cubicBezTo>
                  <a:lnTo>
                    <a:pt x="4056603" y="1562543"/>
                  </a:lnTo>
                  <a:cubicBezTo>
                    <a:pt x="4056285" y="1558734"/>
                    <a:pt x="4055968" y="1554926"/>
                    <a:pt x="4055650" y="1551117"/>
                  </a:cubicBezTo>
                  <a:lnTo>
                    <a:pt x="4061051" y="1549848"/>
                  </a:lnTo>
                  <a:lnTo>
                    <a:pt x="4071535" y="1563813"/>
                  </a:lnTo>
                  <a:lnTo>
                    <a:pt x="4083290" y="1563495"/>
                  </a:lnTo>
                  <a:lnTo>
                    <a:pt x="4086149" y="1553656"/>
                  </a:lnTo>
                  <a:lnTo>
                    <a:pt x="4071217" y="1530806"/>
                  </a:lnTo>
                  <a:cubicBezTo>
                    <a:pt x="4071111" y="1521708"/>
                    <a:pt x="4071006" y="1512610"/>
                    <a:pt x="4070900" y="1503512"/>
                  </a:cubicBezTo>
                  <a:lnTo>
                    <a:pt x="4082655" y="1489865"/>
                  </a:lnTo>
                  <a:lnTo>
                    <a:pt x="4076936" y="1468601"/>
                  </a:lnTo>
                  <a:lnTo>
                    <a:pt x="4048343" y="1449877"/>
                  </a:lnTo>
                  <a:lnTo>
                    <a:pt x="4045801" y="1420361"/>
                  </a:lnTo>
                  <a:lnTo>
                    <a:pt x="4029916" y="1417505"/>
                  </a:lnTo>
                  <a:lnTo>
                    <a:pt x="4012761" y="1400684"/>
                  </a:lnTo>
                  <a:lnTo>
                    <a:pt x="4003865" y="1361648"/>
                  </a:lnTo>
                  <a:lnTo>
                    <a:pt x="3991157" y="1369582"/>
                  </a:lnTo>
                  <a:lnTo>
                    <a:pt x="3980038" y="1379104"/>
                  </a:lnTo>
                  <a:lnTo>
                    <a:pt x="3962882" y="1368630"/>
                  </a:lnTo>
                  <a:lnTo>
                    <a:pt x="3959387" y="1359427"/>
                  </a:lnTo>
                  <a:lnTo>
                    <a:pt x="3959188" y="1359168"/>
                  </a:lnTo>
                  <a:lnTo>
                    <a:pt x="3952201" y="1362344"/>
                  </a:lnTo>
                  <a:lnTo>
                    <a:pt x="3941403" y="1376002"/>
                  </a:lnTo>
                  <a:lnTo>
                    <a:pt x="3915044" y="1360439"/>
                  </a:lnTo>
                  <a:lnTo>
                    <a:pt x="3881063" y="1366791"/>
                  </a:lnTo>
                  <a:lnTo>
                    <a:pt x="3869312" y="1362979"/>
                  </a:lnTo>
                  <a:lnTo>
                    <a:pt x="3854704" y="1387435"/>
                  </a:lnTo>
                  <a:lnTo>
                    <a:pt x="3828344" y="1376954"/>
                  </a:lnTo>
                  <a:lnTo>
                    <a:pt x="3828344" y="1360121"/>
                  </a:lnTo>
                  <a:lnTo>
                    <a:pt x="3818817" y="1354721"/>
                  </a:lnTo>
                  <a:lnTo>
                    <a:pt x="3804843" y="1381400"/>
                  </a:lnTo>
                  <a:lnTo>
                    <a:pt x="3788964" y="1355040"/>
                  </a:lnTo>
                  <a:lnTo>
                    <a:pt x="3780390" y="1364568"/>
                  </a:lnTo>
                  <a:lnTo>
                    <a:pt x="3782930" y="1385847"/>
                  </a:lnTo>
                  <a:lnTo>
                    <a:pt x="3774356" y="1395375"/>
                  </a:lnTo>
                  <a:lnTo>
                    <a:pt x="3763240" y="1413479"/>
                  </a:lnTo>
                  <a:lnTo>
                    <a:pt x="3727036" y="1400138"/>
                  </a:lnTo>
                  <a:lnTo>
                    <a:pt x="3760064" y="1424912"/>
                  </a:lnTo>
                  <a:lnTo>
                    <a:pt x="3753713" y="1435393"/>
                  </a:lnTo>
                  <a:lnTo>
                    <a:pt x="3735611" y="1437934"/>
                  </a:lnTo>
                  <a:lnTo>
                    <a:pt x="3746408" y="1462072"/>
                  </a:lnTo>
                  <a:lnTo>
                    <a:pt x="3731800" y="1465249"/>
                  </a:lnTo>
                  <a:lnTo>
                    <a:pt x="3714650" y="1451909"/>
                  </a:lnTo>
                  <a:lnTo>
                    <a:pt x="3708616" y="1472871"/>
                  </a:lnTo>
                  <a:lnTo>
                    <a:pt x="3682257" y="1485893"/>
                  </a:lnTo>
                  <a:lnTo>
                    <a:pt x="3708934" y="1518288"/>
                  </a:lnTo>
                  <a:lnTo>
                    <a:pt x="3705123" y="1556084"/>
                  </a:lnTo>
                  <a:lnTo>
                    <a:pt x="3694643" y="1561483"/>
                  </a:lnTo>
                  <a:lnTo>
                    <a:pt x="3684798" y="1576411"/>
                  </a:lnTo>
                  <a:lnTo>
                    <a:pt x="3671459" y="1575775"/>
                  </a:lnTo>
                  <a:lnTo>
                    <a:pt x="3657803" y="1604995"/>
                  </a:lnTo>
                  <a:lnTo>
                    <a:pt x="3676223" y="1623099"/>
                  </a:lnTo>
                  <a:lnTo>
                    <a:pt x="3670824" y="1633580"/>
                  </a:lnTo>
                  <a:lnTo>
                    <a:pt x="3659074" y="1627227"/>
                  </a:lnTo>
                  <a:lnTo>
                    <a:pt x="3678446" y="1657718"/>
                  </a:lnTo>
                  <a:lnTo>
                    <a:pt x="3698771" y="1661529"/>
                  </a:lnTo>
                  <a:lnTo>
                    <a:pt x="3700994" y="1676457"/>
                  </a:lnTo>
                  <a:lnTo>
                    <a:pt x="3693372" y="1683761"/>
                  </a:lnTo>
                  <a:lnTo>
                    <a:pt x="3693372" y="1695513"/>
                  </a:lnTo>
                  <a:lnTo>
                    <a:pt x="3710522" y="1688843"/>
                  </a:lnTo>
                  <a:lnTo>
                    <a:pt x="3714650" y="1694243"/>
                  </a:lnTo>
                  <a:lnTo>
                    <a:pt x="3704488" y="1702501"/>
                  </a:lnTo>
                  <a:lnTo>
                    <a:pt x="3694960" y="1705995"/>
                  </a:lnTo>
                  <a:lnTo>
                    <a:pt x="3682257" y="1708218"/>
                  </a:lnTo>
                  <a:lnTo>
                    <a:pt x="3671777" y="1729497"/>
                  </a:lnTo>
                  <a:lnTo>
                    <a:pt x="3652087" y="1779996"/>
                  </a:lnTo>
                  <a:lnTo>
                    <a:pt x="3576820" y="1860986"/>
                  </a:lnTo>
                  <a:lnTo>
                    <a:pt x="3567928" y="1845105"/>
                  </a:lnTo>
                  <a:lnTo>
                    <a:pt x="3546015" y="1867657"/>
                  </a:lnTo>
                  <a:cubicBezTo>
                    <a:pt x="3545697" y="1874327"/>
                    <a:pt x="3545380" y="1880998"/>
                    <a:pt x="3545062" y="1887668"/>
                  </a:cubicBezTo>
                  <a:lnTo>
                    <a:pt x="3531406" y="1901641"/>
                  </a:lnTo>
                  <a:lnTo>
                    <a:pt x="3510128" y="1879726"/>
                  </a:lnTo>
                  <a:lnTo>
                    <a:pt x="3503776" y="1895608"/>
                  </a:lnTo>
                  <a:lnTo>
                    <a:pt x="3498377" y="1891162"/>
                  </a:lnTo>
                  <a:lnTo>
                    <a:pt x="3488850" y="1898783"/>
                  </a:lnTo>
                  <a:lnTo>
                    <a:pt x="3484086" y="1927049"/>
                  </a:lnTo>
                  <a:lnTo>
                    <a:pt x="3467254" y="1937846"/>
                  </a:lnTo>
                  <a:lnTo>
                    <a:pt x="3438672" y="1937846"/>
                  </a:lnTo>
                  <a:lnTo>
                    <a:pt x="3429462" y="1971827"/>
                  </a:lnTo>
                  <a:lnTo>
                    <a:pt x="3416759" y="1980402"/>
                  </a:lnTo>
                  <a:lnTo>
                    <a:pt x="3401198" y="2000727"/>
                  </a:lnTo>
                  <a:lnTo>
                    <a:pt x="3407549" y="2019785"/>
                  </a:lnTo>
                  <a:lnTo>
                    <a:pt x="3399292" y="2032491"/>
                  </a:lnTo>
                  <a:lnTo>
                    <a:pt x="3382460" y="2026138"/>
                  </a:lnTo>
                  <a:lnTo>
                    <a:pt x="3379284" y="2046137"/>
                  </a:lnTo>
                  <a:lnTo>
                    <a:pt x="3369757" y="2047409"/>
                  </a:lnTo>
                  <a:lnTo>
                    <a:pt x="3368487" y="2035657"/>
                  </a:lnTo>
                  <a:lnTo>
                    <a:pt x="3358959" y="2035031"/>
                  </a:lnTo>
                  <a:lnTo>
                    <a:pt x="3346256" y="2020103"/>
                  </a:lnTo>
                  <a:lnTo>
                    <a:pt x="3350702" y="2042326"/>
                  </a:lnTo>
                  <a:lnTo>
                    <a:pt x="3359277" y="2063286"/>
                  </a:lnTo>
                  <a:lnTo>
                    <a:pt x="3352290" y="2095679"/>
                  </a:lnTo>
                  <a:lnTo>
                    <a:pt x="3334188" y="2104571"/>
                  </a:lnTo>
                  <a:lnTo>
                    <a:pt x="3326248" y="2118549"/>
                  </a:lnTo>
                  <a:lnTo>
                    <a:pt x="3308781" y="2102349"/>
                  </a:lnTo>
                  <a:lnTo>
                    <a:pt x="3299572" y="2113148"/>
                  </a:lnTo>
                  <a:lnTo>
                    <a:pt x="3301795" y="2136336"/>
                  </a:lnTo>
                  <a:lnTo>
                    <a:pt x="3327201" y="2150945"/>
                  </a:lnTo>
                  <a:cubicBezTo>
                    <a:pt x="3326989" y="2156662"/>
                    <a:pt x="3326778" y="2162379"/>
                    <a:pt x="3326566" y="2168096"/>
                  </a:cubicBezTo>
                  <a:lnTo>
                    <a:pt x="3313863" y="2182708"/>
                  </a:lnTo>
                  <a:lnTo>
                    <a:pt x="3304653" y="2213199"/>
                  </a:lnTo>
                  <a:lnTo>
                    <a:pt x="3297349" y="2224950"/>
                  </a:lnTo>
                  <a:lnTo>
                    <a:pt x="3303700" y="2239878"/>
                  </a:lnTo>
                  <a:lnTo>
                    <a:pt x="3303700" y="2260838"/>
                  </a:lnTo>
                  <a:lnTo>
                    <a:pt x="3315768" y="2269099"/>
                  </a:lnTo>
                  <a:lnTo>
                    <a:pt x="3311640" y="2280851"/>
                  </a:lnTo>
                  <a:lnTo>
                    <a:pt x="3304335" y="2265921"/>
                  </a:lnTo>
                  <a:lnTo>
                    <a:pt x="3280834" y="2265288"/>
                  </a:lnTo>
                  <a:cubicBezTo>
                    <a:pt x="3281258" y="2283921"/>
                    <a:pt x="3281681" y="2302554"/>
                    <a:pt x="3282105" y="2321187"/>
                  </a:cubicBezTo>
                  <a:lnTo>
                    <a:pt x="3290044" y="2339928"/>
                  </a:lnTo>
                  <a:lnTo>
                    <a:pt x="3280517" y="2351672"/>
                  </a:lnTo>
                  <a:lnTo>
                    <a:pt x="3293538" y="2394871"/>
                  </a:lnTo>
                  <a:lnTo>
                    <a:pt x="3286233" y="2412969"/>
                  </a:lnTo>
                  <a:lnTo>
                    <a:pt x="3305606" y="2448552"/>
                  </a:lnTo>
                  <a:lnTo>
                    <a:pt x="3306876" y="2458715"/>
                  </a:lnTo>
                  <a:lnTo>
                    <a:pt x="3290044" y="2459350"/>
                  </a:lnTo>
                  <a:lnTo>
                    <a:pt x="3285916" y="2469829"/>
                  </a:lnTo>
                  <a:lnTo>
                    <a:pt x="3305923" y="2474908"/>
                  </a:lnTo>
                  <a:lnTo>
                    <a:pt x="3300524" y="2492694"/>
                  </a:lnTo>
                  <a:lnTo>
                    <a:pt x="3306241" y="2501270"/>
                  </a:lnTo>
                  <a:lnTo>
                    <a:pt x="3317674" y="2484436"/>
                  </a:lnTo>
                  <a:lnTo>
                    <a:pt x="3328154" y="2477450"/>
                  </a:lnTo>
                  <a:lnTo>
                    <a:pt x="3340857" y="2495552"/>
                  </a:lnTo>
                  <a:lnTo>
                    <a:pt x="3355783" y="2490468"/>
                  </a:lnTo>
                  <a:lnTo>
                    <a:pt x="3365311" y="2502854"/>
                  </a:lnTo>
                  <a:lnTo>
                    <a:pt x="3383413" y="2519375"/>
                  </a:lnTo>
                  <a:lnTo>
                    <a:pt x="3390082" y="2533030"/>
                  </a:lnTo>
                  <a:lnTo>
                    <a:pt x="3401833" y="2529855"/>
                  </a:lnTo>
                  <a:lnTo>
                    <a:pt x="3408184" y="2535889"/>
                  </a:lnTo>
                  <a:lnTo>
                    <a:pt x="3414536" y="2547640"/>
                  </a:lnTo>
                  <a:lnTo>
                    <a:pt x="3404056" y="2554944"/>
                  </a:lnTo>
                  <a:lnTo>
                    <a:pt x="3411360" y="2563519"/>
                  </a:lnTo>
                  <a:lnTo>
                    <a:pt x="3432638" y="2574950"/>
                  </a:lnTo>
                  <a:lnTo>
                    <a:pt x="3442483" y="2593690"/>
                  </a:lnTo>
                  <a:lnTo>
                    <a:pt x="3448200" y="2629264"/>
                  </a:lnTo>
                  <a:lnTo>
                    <a:pt x="3440895" y="2640062"/>
                  </a:lnTo>
                  <a:lnTo>
                    <a:pt x="3445024" y="2649591"/>
                  </a:lnTo>
                  <a:lnTo>
                    <a:pt x="3433591" y="2663247"/>
                  </a:lnTo>
                  <a:lnTo>
                    <a:pt x="3429462" y="2674998"/>
                  </a:lnTo>
                  <a:lnTo>
                    <a:pt x="3405326" y="2690880"/>
                  </a:lnTo>
                  <a:lnTo>
                    <a:pt x="3380872" y="2699772"/>
                  </a:lnTo>
                  <a:lnTo>
                    <a:pt x="3372615" y="2697548"/>
                  </a:lnTo>
                  <a:lnTo>
                    <a:pt x="3361182" y="2712475"/>
                  </a:lnTo>
                  <a:lnTo>
                    <a:pt x="3352290" y="2706124"/>
                  </a:lnTo>
                  <a:lnTo>
                    <a:pt x="3351972" y="2658801"/>
                  </a:lnTo>
                  <a:lnTo>
                    <a:pt x="3336093" y="2656896"/>
                  </a:lnTo>
                  <a:lnTo>
                    <a:pt x="3317991" y="2636251"/>
                  </a:lnTo>
                  <a:lnTo>
                    <a:pt x="3311640" y="2649591"/>
                  </a:lnTo>
                  <a:lnTo>
                    <a:pt x="3338634" y="2676905"/>
                  </a:lnTo>
                  <a:lnTo>
                    <a:pt x="3342763" y="2698183"/>
                  </a:lnTo>
                  <a:lnTo>
                    <a:pt x="3334506" y="2708664"/>
                  </a:lnTo>
                  <a:lnTo>
                    <a:pt x="3330377" y="2702315"/>
                  </a:lnTo>
                  <a:lnTo>
                    <a:pt x="3303383" y="2671824"/>
                  </a:lnTo>
                  <a:lnTo>
                    <a:pt x="3311322" y="2696279"/>
                  </a:lnTo>
                  <a:lnTo>
                    <a:pt x="3300524" y="2698501"/>
                  </a:lnTo>
                  <a:lnTo>
                    <a:pt x="3272577" y="2674366"/>
                  </a:lnTo>
                  <a:lnTo>
                    <a:pt x="3251934" y="2684845"/>
                  </a:lnTo>
                  <a:lnTo>
                    <a:pt x="3231609" y="2677858"/>
                  </a:lnTo>
                  <a:lnTo>
                    <a:pt x="3228433" y="2691833"/>
                  </a:lnTo>
                  <a:lnTo>
                    <a:pt x="3195405" y="2684527"/>
                  </a:lnTo>
                  <a:lnTo>
                    <a:pt x="3179843" y="2692150"/>
                  </a:lnTo>
                  <a:lnTo>
                    <a:pt x="3196993" y="2705488"/>
                  </a:lnTo>
                  <a:lnTo>
                    <a:pt x="3237008" y="2701043"/>
                  </a:lnTo>
                  <a:lnTo>
                    <a:pt x="3247488" y="2695643"/>
                  </a:lnTo>
                  <a:lnTo>
                    <a:pt x="3257016" y="2707394"/>
                  </a:lnTo>
                  <a:lnTo>
                    <a:pt x="3280517" y="2717556"/>
                  </a:lnTo>
                  <a:lnTo>
                    <a:pt x="3284645" y="2705806"/>
                  </a:lnTo>
                  <a:lnTo>
                    <a:pt x="3293220" y="2720734"/>
                  </a:lnTo>
                  <a:lnTo>
                    <a:pt x="3289409" y="2735344"/>
                  </a:lnTo>
                  <a:lnTo>
                    <a:pt x="3297666" y="2743602"/>
                  </a:lnTo>
                  <a:lnTo>
                    <a:pt x="3308464" y="2732167"/>
                  </a:lnTo>
                  <a:lnTo>
                    <a:pt x="3338952" y="2737884"/>
                  </a:lnTo>
                  <a:lnTo>
                    <a:pt x="3361182" y="2733755"/>
                  </a:lnTo>
                  <a:lnTo>
                    <a:pt x="3380237" y="2723910"/>
                  </a:lnTo>
                  <a:lnTo>
                    <a:pt x="3392940" y="2732485"/>
                  </a:lnTo>
                  <a:lnTo>
                    <a:pt x="3391035" y="2745190"/>
                  </a:lnTo>
                  <a:lnTo>
                    <a:pt x="3398339" y="2753129"/>
                  </a:lnTo>
                  <a:lnTo>
                    <a:pt x="3411360" y="2767104"/>
                  </a:lnTo>
                  <a:lnTo>
                    <a:pt x="3411360" y="2775043"/>
                  </a:lnTo>
                  <a:lnTo>
                    <a:pt x="3405009" y="2786794"/>
                  </a:lnTo>
                  <a:lnTo>
                    <a:pt x="3396434" y="2782031"/>
                  </a:lnTo>
                  <a:lnTo>
                    <a:pt x="3385954" y="2773455"/>
                  </a:lnTo>
                  <a:lnTo>
                    <a:pt x="3390082" y="2764880"/>
                  </a:lnTo>
                  <a:lnTo>
                    <a:pt x="3384366" y="2753764"/>
                  </a:lnTo>
                  <a:lnTo>
                    <a:pt x="3380555" y="2772502"/>
                  </a:lnTo>
                  <a:lnTo>
                    <a:pt x="3370075" y="2775678"/>
                  </a:lnTo>
                  <a:lnTo>
                    <a:pt x="3363088" y="2799814"/>
                  </a:lnTo>
                  <a:lnTo>
                    <a:pt x="3346891" y="2801402"/>
                  </a:lnTo>
                  <a:lnTo>
                    <a:pt x="3344986" y="2785525"/>
                  </a:lnTo>
                  <a:lnTo>
                    <a:pt x="3337046" y="2777904"/>
                  </a:lnTo>
                  <a:lnTo>
                    <a:pt x="3329107" y="2802355"/>
                  </a:lnTo>
                  <a:lnTo>
                    <a:pt x="3309099" y="2823640"/>
                  </a:lnTo>
                  <a:lnTo>
                    <a:pt x="3280517" y="2828405"/>
                  </a:lnTo>
                  <a:cubicBezTo>
                    <a:pt x="3280305" y="2833909"/>
                    <a:pt x="3280094" y="2839413"/>
                    <a:pt x="3279882" y="2844917"/>
                  </a:cubicBezTo>
                  <a:lnTo>
                    <a:pt x="3262732" y="2853812"/>
                  </a:lnTo>
                  <a:lnTo>
                    <a:pt x="3207473" y="2844601"/>
                  </a:lnTo>
                  <a:lnTo>
                    <a:pt x="3193182" y="2851905"/>
                  </a:lnTo>
                  <a:lnTo>
                    <a:pt x="3204615" y="2865880"/>
                  </a:lnTo>
                  <a:lnTo>
                    <a:pt x="3250029" y="2864292"/>
                  </a:lnTo>
                  <a:lnTo>
                    <a:pt x="3257968" y="2884298"/>
                  </a:lnTo>
                  <a:lnTo>
                    <a:pt x="3247171" y="2891602"/>
                  </a:lnTo>
                  <a:lnTo>
                    <a:pt x="3222717" y="2881440"/>
                  </a:lnTo>
                  <a:lnTo>
                    <a:pt x="3221764" y="2888744"/>
                  </a:lnTo>
                  <a:lnTo>
                    <a:pt x="3210014" y="2894461"/>
                  </a:lnTo>
                  <a:lnTo>
                    <a:pt x="3195087" y="2897319"/>
                  </a:lnTo>
                  <a:lnTo>
                    <a:pt x="3184607" y="2891602"/>
                  </a:lnTo>
                  <a:lnTo>
                    <a:pt x="3176032" y="2895731"/>
                  </a:lnTo>
                  <a:lnTo>
                    <a:pt x="3178891" y="2903354"/>
                  </a:lnTo>
                  <a:lnTo>
                    <a:pt x="3189053" y="2912884"/>
                  </a:lnTo>
                  <a:lnTo>
                    <a:pt x="3200169" y="2910024"/>
                  </a:lnTo>
                  <a:lnTo>
                    <a:pt x="3207155" y="2911295"/>
                  </a:lnTo>
                  <a:lnTo>
                    <a:pt x="3213507" y="2921142"/>
                  </a:lnTo>
                  <a:lnTo>
                    <a:pt x="3219541" y="2924316"/>
                  </a:lnTo>
                  <a:lnTo>
                    <a:pt x="3223034" y="2920189"/>
                  </a:lnTo>
                  <a:lnTo>
                    <a:pt x="3219859" y="2909707"/>
                  </a:lnTo>
                  <a:lnTo>
                    <a:pt x="3216048" y="2903038"/>
                  </a:lnTo>
                  <a:lnTo>
                    <a:pt x="3221447" y="2895731"/>
                  </a:lnTo>
                  <a:cubicBezTo>
                    <a:pt x="3221553" y="2893402"/>
                    <a:pt x="3221658" y="2891073"/>
                    <a:pt x="3221764" y="2888744"/>
                  </a:cubicBezTo>
                  <a:lnTo>
                    <a:pt x="3253840" y="2909707"/>
                  </a:lnTo>
                  <a:lnTo>
                    <a:pt x="3257016" y="2929395"/>
                  </a:lnTo>
                  <a:lnTo>
                    <a:pt x="3243360" y="2931935"/>
                  </a:lnTo>
                  <a:lnTo>
                    <a:pt x="3250982" y="2947504"/>
                  </a:lnTo>
                  <a:lnTo>
                    <a:pt x="3239549" y="2962430"/>
                  </a:lnTo>
                  <a:lnTo>
                    <a:pt x="3252252" y="2975770"/>
                  </a:lnTo>
                  <a:lnTo>
                    <a:pt x="3240819" y="2987839"/>
                  </a:lnTo>
                  <a:lnTo>
                    <a:pt x="3227163" y="2976087"/>
                  </a:lnTo>
                  <a:lnTo>
                    <a:pt x="3220811" y="2995144"/>
                  </a:lnTo>
                  <a:lnTo>
                    <a:pt x="3241772" y="3009753"/>
                  </a:lnTo>
                  <a:lnTo>
                    <a:pt x="3246536" y="3023727"/>
                  </a:lnTo>
                  <a:lnTo>
                    <a:pt x="3232562" y="3038337"/>
                  </a:lnTo>
                  <a:lnTo>
                    <a:pt x="3243360" y="3047547"/>
                  </a:lnTo>
                  <a:cubicBezTo>
                    <a:pt x="3243148" y="3054322"/>
                    <a:pt x="3242937" y="3061098"/>
                    <a:pt x="3242725" y="3067873"/>
                  </a:cubicBezTo>
                  <a:lnTo>
                    <a:pt x="3223352" y="3086930"/>
                  </a:lnTo>
                  <a:cubicBezTo>
                    <a:pt x="3223140" y="3091906"/>
                    <a:pt x="3222929" y="3096881"/>
                    <a:pt x="3222717" y="3101857"/>
                  </a:cubicBezTo>
                  <a:lnTo>
                    <a:pt x="3229069" y="3125994"/>
                  </a:lnTo>
                  <a:lnTo>
                    <a:pt x="3217953" y="3149179"/>
                  </a:lnTo>
                  <a:lnTo>
                    <a:pt x="3218271" y="3179668"/>
                  </a:lnTo>
                  <a:lnTo>
                    <a:pt x="3203662" y="3231756"/>
                  </a:lnTo>
                  <a:lnTo>
                    <a:pt x="3173492" y="3297185"/>
                  </a:lnTo>
                  <a:lnTo>
                    <a:pt x="3148085" y="3285752"/>
                  </a:lnTo>
                  <a:lnTo>
                    <a:pt x="3114422" y="3290515"/>
                  </a:lnTo>
                  <a:lnTo>
                    <a:pt x="3104577" y="3278763"/>
                  </a:lnTo>
                  <a:lnTo>
                    <a:pt x="3065832" y="3286386"/>
                  </a:lnTo>
                  <a:lnTo>
                    <a:pt x="3055352" y="3310842"/>
                  </a:lnTo>
                  <a:lnTo>
                    <a:pt x="3036297" y="3305761"/>
                  </a:lnTo>
                  <a:lnTo>
                    <a:pt x="3032168" y="3332122"/>
                  </a:lnTo>
                  <a:lnTo>
                    <a:pt x="3008985" y="3359754"/>
                  </a:lnTo>
                  <a:lnTo>
                    <a:pt x="3025499" y="3391193"/>
                  </a:lnTo>
                  <a:lnTo>
                    <a:pt x="3022641" y="3416601"/>
                  </a:lnTo>
                  <a:lnTo>
                    <a:pt x="3009620" y="3418824"/>
                  </a:lnTo>
                  <a:lnTo>
                    <a:pt x="2977862" y="3411837"/>
                  </a:lnTo>
                  <a:lnTo>
                    <a:pt x="2930542" y="3432164"/>
                  </a:lnTo>
                  <a:lnTo>
                    <a:pt x="2918792" y="3423906"/>
                  </a:lnTo>
                  <a:lnTo>
                    <a:pt x="2882588" y="3426447"/>
                  </a:lnTo>
                  <a:cubicBezTo>
                    <a:pt x="2883011" y="3420413"/>
                    <a:pt x="2883435" y="3414378"/>
                    <a:pt x="2883858" y="3408344"/>
                  </a:cubicBezTo>
                  <a:lnTo>
                    <a:pt x="2899419" y="3403897"/>
                  </a:lnTo>
                  <a:lnTo>
                    <a:pt x="2893068" y="3392463"/>
                  </a:lnTo>
                  <a:lnTo>
                    <a:pt x="2903230" y="3368330"/>
                  </a:lnTo>
                  <a:lnTo>
                    <a:pt x="2852100" y="3293691"/>
                  </a:lnTo>
                  <a:lnTo>
                    <a:pt x="2857181" y="3281306"/>
                  </a:lnTo>
                  <a:lnTo>
                    <a:pt x="2867979" y="3290515"/>
                  </a:lnTo>
                  <a:lnTo>
                    <a:pt x="2875283" y="3289244"/>
                  </a:lnTo>
                  <a:lnTo>
                    <a:pt x="2882270" y="3276541"/>
                  </a:lnTo>
                  <a:lnTo>
                    <a:pt x="2867661" y="3252402"/>
                  </a:lnTo>
                  <a:lnTo>
                    <a:pt x="2867661" y="3241921"/>
                  </a:lnTo>
                  <a:lnTo>
                    <a:pt x="2890527" y="3243826"/>
                  </a:lnTo>
                  <a:lnTo>
                    <a:pt x="2892750" y="3222863"/>
                  </a:lnTo>
                  <a:lnTo>
                    <a:pt x="2821930" y="3147590"/>
                  </a:lnTo>
                  <a:lnTo>
                    <a:pt x="2812084" y="3089788"/>
                  </a:lnTo>
                  <a:lnTo>
                    <a:pt x="2795888" y="3080260"/>
                  </a:lnTo>
                  <a:lnTo>
                    <a:pt x="2787313" y="3042465"/>
                  </a:lnTo>
                  <a:lnTo>
                    <a:pt x="2772387" y="3022457"/>
                  </a:lnTo>
                  <a:lnTo>
                    <a:pt x="2790171" y="3018328"/>
                  </a:lnTo>
                  <a:lnTo>
                    <a:pt x="2793347" y="3008801"/>
                  </a:lnTo>
                  <a:lnTo>
                    <a:pt x="2779374" y="2996097"/>
                  </a:lnTo>
                  <a:lnTo>
                    <a:pt x="2775245" y="2979263"/>
                  </a:lnTo>
                  <a:lnTo>
                    <a:pt x="2779056" y="2969736"/>
                  </a:lnTo>
                  <a:lnTo>
                    <a:pt x="2779056" y="2956077"/>
                  </a:lnTo>
                  <a:lnTo>
                    <a:pt x="2768576" y="2951632"/>
                  </a:lnTo>
                  <a:lnTo>
                    <a:pt x="2756825" y="2957348"/>
                  </a:lnTo>
                  <a:lnTo>
                    <a:pt x="2739676" y="2952267"/>
                  </a:lnTo>
                  <a:lnTo>
                    <a:pt x="2741899" y="2941467"/>
                  </a:lnTo>
                  <a:lnTo>
                    <a:pt x="2779691" y="2919236"/>
                  </a:lnTo>
                  <a:lnTo>
                    <a:pt x="2763812" y="2902720"/>
                  </a:lnTo>
                  <a:lnTo>
                    <a:pt x="2759684" y="2902720"/>
                  </a:lnTo>
                  <a:lnTo>
                    <a:pt x="2756190" y="2903038"/>
                  </a:lnTo>
                  <a:lnTo>
                    <a:pt x="2753332" y="2903672"/>
                  </a:lnTo>
                  <a:lnTo>
                    <a:pt x="2752379" y="2903989"/>
                  </a:lnTo>
                  <a:lnTo>
                    <a:pt x="2752062" y="2904623"/>
                  </a:lnTo>
                  <a:lnTo>
                    <a:pt x="2751426" y="2906529"/>
                  </a:lnTo>
                  <a:cubicBezTo>
                    <a:pt x="2751320" y="2907377"/>
                    <a:pt x="2751215" y="2908224"/>
                    <a:pt x="2751109" y="2909072"/>
                  </a:cubicBezTo>
                  <a:lnTo>
                    <a:pt x="2751109" y="2911930"/>
                  </a:lnTo>
                  <a:lnTo>
                    <a:pt x="2751109" y="2917011"/>
                  </a:lnTo>
                  <a:lnTo>
                    <a:pt x="2751109" y="2919236"/>
                  </a:lnTo>
                  <a:lnTo>
                    <a:pt x="2745710" y="2915423"/>
                  </a:lnTo>
                  <a:cubicBezTo>
                    <a:pt x="2746133" y="2909706"/>
                    <a:pt x="2746557" y="2903989"/>
                    <a:pt x="2746980" y="2898272"/>
                  </a:cubicBezTo>
                  <a:lnTo>
                    <a:pt x="2733642" y="2887156"/>
                  </a:lnTo>
                  <a:lnTo>
                    <a:pt x="2729513" y="2872231"/>
                  </a:lnTo>
                  <a:lnTo>
                    <a:pt x="2720621" y="2826815"/>
                  </a:lnTo>
                  <a:lnTo>
                    <a:pt x="2717763" y="2769962"/>
                  </a:lnTo>
                  <a:lnTo>
                    <a:pt x="2718432" y="2770111"/>
                  </a:lnTo>
                  <a:lnTo>
                    <a:pt x="2705803" y="2755583"/>
                  </a:lnTo>
                  <a:lnTo>
                    <a:pt x="2681365" y="2751773"/>
                  </a:lnTo>
                  <a:lnTo>
                    <a:pt x="2680413" y="2744153"/>
                  </a:lnTo>
                  <a:lnTo>
                    <a:pt x="2666449" y="2735898"/>
                  </a:lnTo>
                  <a:lnTo>
                    <a:pt x="2677874" y="2696847"/>
                  </a:lnTo>
                  <a:lnTo>
                    <a:pt x="2668353" y="2675893"/>
                  </a:lnTo>
                  <a:cubicBezTo>
                    <a:pt x="2668565" y="2666050"/>
                    <a:pt x="2668776" y="2656208"/>
                    <a:pt x="2668988" y="2646365"/>
                  </a:cubicBezTo>
                  <a:lnTo>
                    <a:pt x="2675335" y="2662240"/>
                  </a:lnTo>
                  <a:lnTo>
                    <a:pt x="2678509" y="2640968"/>
                  </a:lnTo>
                  <a:lnTo>
                    <a:pt x="2676288" y="2617791"/>
                  </a:lnTo>
                  <a:lnTo>
                    <a:pt x="2655976" y="2621282"/>
                  </a:lnTo>
                  <a:lnTo>
                    <a:pt x="2646771" y="2635889"/>
                  </a:lnTo>
                  <a:lnTo>
                    <a:pt x="2659784" y="2674939"/>
                  </a:lnTo>
                  <a:lnTo>
                    <a:pt x="2657879" y="2686687"/>
                  </a:lnTo>
                  <a:lnTo>
                    <a:pt x="2649310" y="2693036"/>
                  </a:lnTo>
                  <a:lnTo>
                    <a:pt x="2646136" y="2672717"/>
                  </a:lnTo>
                  <a:lnTo>
                    <a:pt x="2642962" y="2665414"/>
                  </a:lnTo>
                  <a:cubicBezTo>
                    <a:pt x="2643174" y="2662662"/>
                    <a:pt x="2643385" y="2659911"/>
                    <a:pt x="2643597" y="2657159"/>
                  </a:cubicBezTo>
                  <a:lnTo>
                    <a:pt x="2631854" y="2658430"/>
                  </a:lnTo>
                  <a:lnTo>
                    <a:pt x="2637567" y="2679067"/>
                  </a:lnTo>
                  <a:lnTo>
                    <a:pt x="2632489" y="2705737"/>
                  </a:lnTo>
                  <a:lnTo>
                    <a:pt x="2650579" y="2720341"/>
                  </a:lnTo>
                  <a:lnTo>
                    <a:pt x="2647722" y="2746693"/>
                  </a:lnTo>
                  <a:lnTo>
                    <a:pt x="2636298" y="2747963"/>
                  </a:lnTo>
                  <a:lnTo>
                    <a:pt x="2633124" y="2773998"/>
                  </a:lnTo>
                  <a:lnTo>
                    <a:pt x="2623920" y="2784475"/>
                  </a:lnTo>
                  <a:lnTo>
                    <a:pt x="2600434" y="2781934"/>
                  </a:lnTo>
                  <a:lnTo>
                    <a:pt x="2586787" y="2789236"/>
                  </a:lnTo>
                  <a:lnTo>
                    <a:pt x="2571870" y="2774633"/>
                  </a:lnTo>
                  <a:lnTo>
                    <a:pt x="2577583" y="2799714"/>
                  </a:lnTo>
                  <a:lnTo>
                    <a:pt x="2549970" y="2818130"/>
                  </a:lnTo>
                  <a:lnTo>
                    <a:pt x="2544893" y="2839084"/>
                  </a:lnTo>
                  <a:lnTo>
                    <a:pt x="2529023" y="2837179"/>
                  </a:lnTo>
                  <a:lnTo>
                    <a:pt x="2524898" y="2843846"/>
                  </a:lnTo>
                  <a:lnTo>
                    <a:pt x="2536322" y="2852736"/>
                  </a:lnTo>
                  <a:lnTo>
                    <a:pt x="2528389" y="2862578"/>
                  </a:lnTo>
                  <a:lnTo>
                    <a:pt x="2517598" y="2864483"/>
                  </a:lnTo>
                  <a:lnTo>
                    <a:pt x="2509981" y="2866389"/>
                  </a:lnTo>
                  <a:lnTo>
                    <a:pt x="2506807" y="2867023"/>
                  </a:lnTo>
                  <a:lnTo>
                    <a:pt x="2504903" y="2867975"/>
                  </a:lnTo>
                  <a:lnTo>
                    <a:pt x="2504268" y="2868928"/>
                  </a:lnTo>
                  <a:lnTo>
                    <a:pt x="2503952" y="2869563"/>
                  </a:lnTo>
                  <a:lnTo>
                    <a:pt x="2502999" y="2872103"/>
                  </a:lnTo>
                  <a:lnTo>
                    <a:pt x="2501730" y="2875277"/>
                  </a:lnTo>
                  <a:lnTo>
                    <a:pt x="2500777" y="2879088"/>
                  </a:lnTo>
                  <a:lnTo>
                    <a:pt x="2499190" y="2885437"/>
                  </a:lnTo>
                  <a:cubicBezTo>
                    <a:pt x="2499084" y="2886390"/>
                    <a:pt x="2498979" y="2887342"/>
                    <a:pt x="2498873" y="2888295"/>
                  </a:cubicBezTo>
                  <a:lnTo>
                    <a:pt x="2479196" y="2919092"/>
                  </a:lnTo>
                  <a:lnTo>
                    <a:pt x="2452536" y="2925442"/>
                  </a:lnTo>
                  <a:lnTo>
                    <a:pt x="2434445" y="2941316"/>
                  </a:lnTo>
                  <a:lnTo>
                    <a:pt x="2412546" y="2943856"/>
                  </a:lnTo>
                  <a:lnTo>
                    <a:pt x="2406199" y="2961954"/>
                  </a:lnTo>
                  <a:lnTo>
                    <a:pt x="2358910" y="2965446"/>
                  </a:lnTo>
                  <a:lnTo>
                    <a:pt x="2325902" y="2956239"/>
                  </a:lnTo>
                  <a:lnTo>
                    <a:pt x="2291942" y="2950206"/>
                  </a:lnTo>
                  <a:lnTo>
                    <a:pt x="2297020" y="2924807"/>
                  </a:lnTo>
                  <a:lnTo>
                    <a:pt x="2267822" y="2929252"/>
                  </a:lnTo>
                  <a:lnTo>
                    <a:pt x="2226879" y="2886389"/>
                  </a:lnTo>
                  <a:lnTo>
                    <a:pt x="2197364" y="2883216"/>
                  </a:lnTo>
                  <a:lnTo>
                    <a:pt x="2191016" y="2862578"/>
                  </a:lnTo>
                  <a:lnTo>
                    <a:pt x="2178955" y="2853371"/>
                  </a:lnTo>
                  <a:lnTo>
                    <a:pt x="2188477" y="2836226"/>
                  </a:lnTo>
                  <a:lnTo>
                    <a:pt x="2197681" y="2806700"/>
                  </a:lnTo>
                  <a:lnTo>
                    <a:pt x="2216723" y="2820034"/>
                  </a:lnTo>
                  <a:lnTo>
                    <a:pt x="2224022" y="2809240"/>
                  </a:lnTo>
                  <a:lnTo>
                    <a:pt x="2253857" y="2822891"/>
                  </a:lnTo>
                  <a:lnTo>
                    <a:pt x="2244334" y="2811462"/>
                  </a:lnTo>
                  <a:lnTo>
                    <a:pt x="2243066" y="2799714"/>
                  </a:lnTo>
                  <a:lnTo>
                    <a:pt x="2283373" y="2782569"/>
                  </a:lnTo>
                  <a:lnTo>
                    <a:pt x="2235450" y="2793365"/>
                  </a:lnTo>
                  <a:lnTo>
                    <a:pt x="2224976" y="2773679"/>
                  </a:lnTo>
                  <a:lnTo>
                    <a:pt x="2235132" y="2752408"/>
                  </a:lnTo>
                  <a:lnTo>
                    <a:pt x="2251001" y="2748280"/>
                  </a:lnTo>
                  <a:lnTo>
                    <a:pt x="2258618" y="2737486"/>
                  </a:lnTo>
                  <a:lnTo>
                    <a:pt x="2242432" y="2730184"/>
                  </a:lnTo>
                  <a:lnTo>
                    <a:pt x="2245287" y="2720658"/>
                  </a:lnTo>
                  <a:lnTo>
                    <a:pt x="2261156" y="2707958"/>
                  </a:lnTo>
                  <a:lnTo>
                    <a:pt x="2261156" y="2703514"/>
                  </a:lnTo>
                  <a:lnTo>
                    <a:pt x="2245287" y="2694307"/>
                  </a:lnTo>
                  <a:lnTo>
                    <a:pt x="2232909" y="2720024"/>
                  </a:lnTo>
                  <a:lnTo>
                    <a:pt x="2214502" y="2707641"/>
                  </a:lnTo>
                  <a:lnTo>
                    <a:pt x="2211646" y="2733675"/>
                  </a:lnTo>
                  <a:lnTo>
                    <a:pt x="2197998" y="2725421"/>
                  </a:lnTo>
                  <a:cubicBezTo>
                    <a:pt x="2197681" y="2720870"/>
                    <a:pt x="2197363" y="2716319"/>
                    <a:pt x="2197046" y="2711768"/>
                  </a:cubicBezTo>
                  <a:lnTo>
                    <a:pt x="2191333" y="2703196"/>
                  </a:lnTo>
                  <a:lnTo>
                    <a:pt x="2204980" y="2676845"/>
                  </a:lnTo>
                  <a:lnTo>
                    <a:pt x="2223072" y="2685099"/>
                  </a:lnTo>
                  <a:lnTo>
                    <a:pt x="2224976" y="2659700"/>
                  </a:lnTo>
                  <a:lnTo>
                    <a:pt x="2227833" y="2657478"/>
                  </a:lnTo>
                  <a:lnTo>
                    <a:pt x="2233862" y="2652715"/>
                  </a:lnTo>
                  <a:lnTo>
                    <a:pt x="2237035" y="2649540"/>
                  </a:lnTo>
                  <a:lnTo>
                    <a:pt x="2239257" y="2646683"/>
                  </a:lnTo>
                  <a:lnTo>
                    <a:pt x="2241161" y="2644460"/>
                  </a:lnTo>
                  <a:lnTo>
                    <a:pt x="2241479" y="2643508"/>
                  </a:lnTo>
                  <a:lnTo>
                    <a:pt x="2241479" y="2642873"/>
                  </a:lnTo>
                  <a:lnTo>
                    <a:pt x="2241479" y="2642555"/>
                  </a:lnTo>
                  <a:lnTo>
                    <a:pt x="2241798" y="2642555"/>
                  </a:lnTo>
                  <a:lnTo>
                    <a:pt x="2243702" y="2642873"/>
                  </a:lnTo>
                  <a:lnTo>
                    <a:pt x="2248461" y="2646048"/>
                  </a:lnTo>
                  <a:lnTo>
                    <a:pt x="2256713" y="2651127"/>
                  </a:lnTo>
                  <a:lnTo>
                    <a:pt x="2264966" y="2632078"/>
                  </a:lnTo>
                  <a:lnTo>
                    <a:pt x="2259571" y="2626999"/>
                  </a:lnTo>
                  <a:lnTo>
                    <a:pt x="2242432" y="2639698"/>
                  </a:lnTo>
                  <a:lnTo>
                    <a:pt x="2232909" y="2632395"/>
                  </a:lnTo>
                  <a:lnTo>
                    <a:pt x="2216406" y="2645095"/>
                  </a:lnTo>
                  <a:lnTo>
                    <a:pt x="2211646" y="2633665"/>
                  </a:lnTo>
                  <a:lnTo>
                    <a:pt x="2225609" y="2614615"/>
                  </a:lnTo>
                  <a:lnTo>
                    <a:pt x="2237035" y="2592073"/>
                  </a:lnTo>
                  <a:lnTo>
                    <a:pt x="2260205" y="2583819"/>
                  </a:lnTo>
                  <a:lnTo>
                    <a:pt x="2263060" y="2568896"/>
                  </a:lnTo>
                  <a:lnTo>
                    <a:pt x="2245287" y="2569214"/>
                  </a:lnTo>
                  <a:lnTo>
                    <a:pt x="2264013" y="2548576"/>
                  </a:lnTo>
                  <a:lnTo>
                    <a:pt x="2274486" y="2524764"/>
                  </a:lnTo>
                  <a:lnTo>
                    <a:pt x="2276390" y="2521589"/>
                  </a:lnTo>
                  <a:lnTo>
                    <a:pt x="2288133" y="2517779"/>
                  </a:lnTo>
                  <a:lnTo>
                    <a:pt x="2285278" y="2560324"/>
                  </a:lnTo>
                  <a:lnTo>
                    <a:pt x="2292893" y="2570485"/>
                  </a:lnTo>
                  <a:lnTo>
                    <a:pt x="2297656" y="2512700"/>
                  </a:lnTo>
                  <a:lnTo>
                    <a:pt x="2328123" y="2498726"/>
                  </a:lnTo>
                  <a:lnTo>
                    <a:pt x="2315429" y="2494594"/>
                  </a:lnTo>
                  <a:lnTo>
                    <a:pt x="2290038" y="2503489"/>
                  </a:lnTo>
                  <a:lnTo>
                    <a:pt x="2293212" y="2487610"/>
                  </a:lnTo>
                  <a:lnTo>
                    <a:pt x="2278612" y="2503489"/>
                  </a:lnTo>
                  <a:lnTo>
                    <a:pt x="2250048" y="2517144"/>
                  </a:lnTo>
                  <a:lnTo>
                    <a:pt x="2241798" y="2546990"/>
                  </a:lnTo>
                  <a:lnTo>
                    <a:pt x="2213550" y="2566039"/>
                  </a:lnTo>
                  <a:lnTo>
                    <a:pt x="2206249" y="2575564"/>
                  </a:lnTo>
                  <a:lnTo>
                    <a:pt x="2183715" y="2563182"/>
                  </a:lnTo>
                  <a:lnTo>
                    <a:pt x="2169117" y="2573658"/>
                  </a:lnTo>
                  <a:lnTo>
                    <a:pt x="2149756" y="2544449"/>
                  </a:lnTo>
                  <a:cubicBezTo>
                    <a:pt x="2149650" y="2541380"/>
                    <a:pt x="2149545" y="2538311"/>
                    <a:pt x="2149439" y="2535242"/>
                  </a:cubicBezTo>
                  <a:lnTo>
                    <a:pt x="2166578" y="2537146"/>
                  </a:lnTo>
                  <a:lnTo>
                    <a:pt x="2168800" y="2516191"/>
                  </a:lnTo>
                  <a:lnTo>
                    <a:pt x="2183399" y="2530480"/>
                  </a:lnTo>
                  <a:lnTo>
                    <a:pt x="2216088" y="2509202"/>
                  </a:lnTo>
                  <a:lnTo>
                    <a:pt x="2187842" y="2511428"/>
                  </a:lnTo>
                  <a:lnTo>
                    <a:pt x="2178955" y="2506347"/>
                  </a:lnTo>
                  <a:lnTo>
                    <a:pt x="2176734" y="2489517"/>
                  </a:lnTo>
                  <a:lnTo>
                    <a:pt x="2203076" y="2475554"/>
                  </a:lnTo>
                  <a:lnTo>
                    <a:pt x="2181178" y="2477773"/>
                  </a:lnTo>
                  <a:cubicBezTo>
                    <a:pt x="2181390" y="2473540"/>
                    <a:pt x="2181601" y="2469306"/>
                    <a:pt x="2181813" y="2465073"/>
                  </a:cubicBezTo>
                  <a:lnTo>
                    <a:pt x="2169117" y="2453962"/>
                  </a:lnTo>
                  <a:lnTo>
                    <a:pt x="2180543" y="2439040"/>
                  </a:lnTo>
                  <a:lnTo>
                    <a:pt x="2172290" y="2438087"/>
                  </a:lnTo>
                  <a:lnTo>
                    <a:pt x="2159594" y="2444438"/>
                  </a:lnTo>
                  <a:lnTo>
                    <a:pt x="2141505" y="2433007"/>
                  </a:lnTo>
                  <a:lnTo>
                    <a:pt x="2149756" y="2422530"/>
                  </a:lnTo>
                  <a:lnTo>
                    <a:pt x="2138331" y="2421258"/>
                  </a:lnTo>
                  <a:lnTo>
                    <a:pt x="2143091" y="2403163"/>
                  </a:lnTo>
                  <a:lnTo>
                    <a:pt x="2158959" y="2402208"/>
                  </a:lnTo>
                  <a:lnTo>
                    <a:pt x="2184669" y="2408243"/>
                  </a:lnTo>
                  <a:lnTo>
                    <a:pt x="2209741" y="2392366"/>
                  </a:lnTo>
                  <a:lnTo>
                    <a:pt x="2253223" y="2401575"/>
                  </a:lnTo>
                  <a:lnTo>
                    <a:pt x="2274486" y="2389510"/>
                  </a:lnTo>
                  <a:lnTo>
                    <a:pt x="2317968" y="2416815"/>
                  </a:lnTo>
                  <a:lnTo>
                    <a:pt x="2312891" y="2438722"/>
                  </a:lnTo>
                  <a:lnTo>
                    <a:pt x="2328441" y="2426022"/>
                  </a:lnTo>
                  <a:lnTo>
                    <a:pt x="2341136" y="2440627"/>
                  </a:lnTo>
                  <a:lnTo>
                    <a:pt x="2347484" y="2426022"/>
                  </a:lnTo>
                  <a:lnTo>
                    <a:pt x="2329710" y="2412053"/>
                  </a:lnTo>
                  <a:lnTo>
                    <a:pt x="2325902" y="2398716"/>
                  </a:lnTo>
                  <a:lnTo>
                    <a:pt x="2386204" y="2376172"/>
                  </a:lnTo>
                  <a:lnTo>
                    <a:pt x="2384935" y="2359030"/>
                  </a:lnTo>
                  <a:lnTo>
                    <a:pt x="2353197" y="2371094"/>
                  </a:lnTo>
                  <a:lnTo>
                    <a:pt x="2361765" y="2356172"/>
                  </a:lnTo>
                  <a:cubicBezTo>
                    <a:pt x="2361659" y="2348023"/>
                    <a:pt x="2361554" y="2339874"/>
                    <a:pt x="2361448" y="2331725"/>
                  </a:cubicBezTo>
                  <a:lnTo>
                    <a:pt x="2383348" y="2299021"/>
                  </a:lnTo>
                  <a:lnTo>
                    <a:pt x="2345898" y="2332040"/>
                  </a:lnTo>
                  <a:lnTo>
                    <a:pt x="2345898" y="2368872"/>
                  </a:lnTo>
                  <a:lnTo>
                    <a:pt x="2330346" y="2378397"/>
                  </a:lnTo>
                  <a:lnTo>
                    <a:pt x="2320824" y="2367285"/>
                  </a:lnTo>
                  <a:lnTo>
                    <a:pt x="2313208" y="2374587"/>
                  </a:lnTo>
                  <a:lnTo>
                    <a:pt x="2271948" y="2374904"/>
                  </a:lnTo>
                  <a:lnTo>
                    <a:pt x="2271948" y="2363157"/>
                  </a:lnTo>
                  <a:lnTo>
                    <a:pt x="2287500" y="2339979"/>
                  </a:lnTo>
                  <a:lnTo>
                    <a:pt x="2263378" y="2359030"/>
                  </a:lnTo>
                  <a:lnTo>
                    <a:pt x="2263378" y="2376172"/>
                  </a:lnTo>
                  <a:lnTo>
                    <a:pt x="2245605" y="2379350"/>
                  </a:lnTo>
                  <a:lnTo>
                    <a:pt x="2210694" y="2377443"/>
                  </a:lnTo>
                  <a:lnTo>
                    <a:pt x="2176100" y="2399987"/>
                  </a:lnTo>
                  <a:lnTo>
                    <a:pt x="2153882" y="2391732"/>
                  </a:lnTo>
                  <a:lnTo>
                    <a:pt x="2145948" y="2379350"/>
                  </a:lnTo>
                  <a:lnTo>
                    <a:pt x="2160864" y="2371729"/>
                  </a:lnTo>
                  <a:lnTo>
                    <a:pt x="2136427" y="2362204"/>
                  </a:lnTo>
                  <a:lnTo>
                    <a:pt x="2178639" y="2342201"/>
                  </a:lnTo>
                  <a:lnTo>
                    <a:pt x="2167847" y="2339979"/>
                  </a:lnTo>
                  <a:lnTo>
                    <a:pt x="2173243" y="2326326"/>
                  </a:lnTo>
                  <a:lnTo>
                    <a:pt x="2188160" y="2322834"/>
                  </a:lnTo>
                  <a:lnTo>
                    <a:pt x="2158008" y="2303150"/>
                  </a:lnTo>
                  <a:lnTo>
                    <a:pt x="2166578" y="2294574"/>
                  </a:lnTo>
                  <a:lnTo>
                    <a:pt x="2133571" y="2274889"/>
                  </a:lnTo>
                  <a:lnTo>
                    <a:pt x="2157057" y="2271715"/>
                  </a:lnTo>
                  <a:lnTo>
                    <a:pt x="2154518" y="2256790"/>
                  </a:lnTo>
                  <a:lnTo>
                    <a:pt x="2160864" y="2256790"/>
                  </a:lnTo>
                  <a:lnTo>
                    <a:pt x="2173560" y="2244090"/>
                  </a:lnTo>
                  <a:lnTo>
                    <a:pt x="2187525" y="2258697"/>
                  </a:lnTo>
                  <a:lnTo>
                    <a:pt x="2200219" y="2265998"/>
                  </a:lnTo>
                  <a:lnTo>
                    <a:pt x="2203395" y="2253298"/>
                  </a:lnTo>
                  <a:lnTo>
                    <a:pt x="2226246" y="2245361"/>
                  </a:lnTo>
                  <a:lnTo>
                    <a:pt x="2252906" y="2258377"/>
                  </a:lnTo>
                  <a:lnTo>
                    <a:pt x="2266552" y="2244090"/>
                  </a:lnTo>
                  <a:lnTo>
                    <a:pt x="2266552" y="2235835"/>
                  </a:lnTo>
                  <a:lnTo>
                    <a:pt x="2213550" y="2243773"/>
                  </a:lnTo>
                  <a:lnTo>
                    <a:pt x="2197681" y="2239644"/>
                  </a:lnTo>
                  <a:lnTo>
                    <a:pt x="2204029" y="2231072"/>
                  </a:lnTo>
                  <a:lnTo>
                    <a:pt x="2233862" y="2227898"/>
                  </a:lnTo>
                  <a:lnTo>
                    <a:pt x="2254492" y="2222181"/>
                  </a:lnTo>
                  <a:lnTo>
                    <a:pt x="2236401" y="2212020"/>
                  </a:lnTo>
                  <a:lnTo>
                    <a:pt x="2249414" y="2203448"/>
                  </a:lnTo>
                  <a:lnTo>
                    <a:pt x="2244970" y="2194876"/>
                  </a:lnTo>
                  <a:lnTo>
                    <a:pt x="2230053" y="2187889"/>
                  </a:lnTo>
                  <a:lnTo>
                    <a:pt x="2238304" y="2165664"/>
                  </a:lnTo>
                  <a:lnTo>
                    <a:pt x="2261791" y="2150423"/>
                  </a:lnTo>
                  <a:lnTo>
                    <a:pt x="2278612" y="2184079"/>
                  </a:lnTo>
                  <a:lnTo>
                    <a:pt x="2285912" y="2178682"/>
                  </a:lnTo>
                  <a:lnTo>
                    <a:pt x="2279565" y="2166298"/>
                  </a:lnTo>
                  <a:lnTo>
                    <a:pt x="2281469" y="2138677"/>
                  </a:lnTo>
                  <a:lnTo>
                    <a:pt x="2300512" y="2135500"/>
                  </a:lnTo>
                  <a:lnTo>
                    <a:pt x="2314476" y="2151058"/>
                  </a:lnTo>
                  <a:lnTo>
                    <a:pt x="2307177" y="2195194"/>
                  </a:lnTo>
                  <a:lnTo>
                    <a:pt x="2318920" y="2195194"/>
                  </a:lnTo>
                  <a:lnTo>
                    <a:pt x="2329076" y="2158361"/>
                  </a:lnTo>
                  <a:lnTo>
                    <a:pt x="2356688" y="2158044"/>
                  </a:lnTo>
                  <a:lnTo>
                    <a:pt x="2361131" y="2146612"/>
                  </a:lnTo>
                  <a:lnTo>
                    <a:pt x="2321776" y="2142486"/>
                  </a:lnTo>
                  <a:lnTo>
                    <a:pt x="2319237" y="2125021"/>
                  </a:lnTo>
                  <a:lnTo>
                    <a:pt x="2297020" y="2113274"/>
                  </a:lnTo>
                  <a:lnTo>
                    <a:pt x="2285594" y="2125021"/>
                  </a:lnTo>
                  <a:lnTo>
                    <a:pt x="2278294" y="2118988"/>
                  </a:lnTo>
                  <a:lnTo>
                    <a:pt x="2283373" y="2109465"/>
                  </a:lnTo>
                  <a:lnTo>
                    <a:pt x="2297973" y="2100891"/>
                  </a:lnTo>
                  <a:lnTo>
                    <a:pt x="2310667" y="2099304"/>
                  </a:lnTo>
                  <a:lnTo>
                    <a:pt x="2326855" y="2092953"/>
                  </a:lnTo>
                  <a:lnTo>
                    <a:pt x="2344627" y="2103432"/>
                  </a:lnTo>
                  <a:lnTo>
                    <a:pt x="2352880" y="2098033"/>
                  </a:lnTo>
                  <a:lnTo>
                    <a:pt x="2373509" y="2117719"/>
                  </a:lnTo>
                  <a:lnTo>
                    <a:pt x="2388426" y="2113591"/>
                  </a:lnTo>
                  <a:lnTo>
                    <a:pt x="2390965" y="2100891"/>
                  </a:lnTo>
                  <a:lnTo>
                    <a:pt x="2364623" y="2097082"/>
                  </a:lnTo>
                  <a:lnTo>
                    <a:pt x="2364623" y="2087237"/>
                  </a:lnTo>
                  <a:lnTo>
                    <a:pt x="2392868" y="2073585"/>
                  </a:lnTo>
                  <a:lnTo>
                    <a:pt x="2361131" y="2063426"/>
                  </a:lnTo>
                  <a:lnTo>
                    <a:pt x="2344309" y="2067553"/>
                  </a:lnTo>
                  <a:lnTo>
                    <a:pt x="2321141" y="2069141"/>
                  </a:lnTo>
                  <a:lnTo>
                    <a:pt x="2338915" y="2050726"/>
                  </a:lnTo>
                  <a:lnTo>
                    <a:pt x="2320824" y="2045646"/>
                  </a:lnTo>
                  <a:lnTo>
                    <a:pt x="2318602" y="2029776"/>
                  </a:lnTo>
                  <a:lnTo>
                    <a:pt x="2346849" y="2010726"/>
                  </a:lnTo>
                  <a:lnTo>
                    <a:pt x="2363987" y="2025013"/>
                  </a:lnTo>
                  <a:lnTo>
                    <a:pt x="2377953" y="2033586"/>
                  </a:lnTo>
                  <a:lnTo>
                    <a:pt x="2390330" y="2019933"/>
                  </a:lnTo>
                  <a:lnTo>
                    <a:pt x="2395725" y="2026918"/>
                  </a:lnTo>
                  <a:lnTo>
                    <a:pt x="2422068" y="2016441"/>
                  </a:lnTo>
                  <a:lnTo>
                    <a:pt x="2401756" y="1998661"/>
                  </a:lnTo>
                  <a:lnTo>
                    <a:pt x="2384935" y="2011360"/>
                  </a:lnTo>
                  <a:lnTo>
                    <a:pt x="2370336" y="2004376"/>
                  </a:lnTo>
                  <a:lnTo>
                    <a:pt x="2373191" y="1984056"/>
                  </a:lnTo>
                  <a:lnTo>
                    <a:pt x="2394138" y="1977706"/>
                  </a:lnTo>
                  <a:lnTo>
                    <a:pt x="2409055" y="1966911"/>
                  </a:lnTo>
                  <a:lnTo>
                    <a:pt x="2423655" y="1967864"/>
                  </a:lnTo>
                  <a:cubicBezTo>
                    <a:pt x="2423973" y="1963631"/>
                    <a:pt x="2424290" y="1959397"/>
                    <a:pt x="2424608" y="1955164"/>
                  </a:cubicBezTo>
                  <a:lnTo>
                    <a:pt x="2438570" y="1958338"/>
                  </a:lnTo>
                  <a:lnTo>
                    <a:pt x="2445870" y="1965324"/>
                  </a:lnTo>
                  <a:lnTo>
                    <a:pt x="2460787" y="1944051"/>
                  </a:lnTo>
                  <a:lnTo>
                    <a:pt x="2480465" y="1914841"/>
                  </a:lnTo>
                  <a:lnTo>
                    <a:pt x="2502364" y="1913254"/>
                  </a:lnTo>
                  <a:lnTo>
                    <a:pt x="2520455" y="1906904"/>
                  </a:lnTo>
                  <a:lnTo>
                    <a:pt x="2529341" y="1928811"/>
                  </a:lnTo>
                  <a:lnTo>
                    <a:pt x="2553461" y="1919286"/>
                  </a:lnTo>
                  <a:lnTo>
                    <a:pt x="2543941" y="1902459"/>
                  </a:lnTo>
                  <a:lnTo>
                    <a:pt x="2538228" y="1886901"/>
                  </a:lnTo>
                  <a:lnTo>
                    <a:pt x="2585518" y="1865312"/>
                  </a:lnTo>
                  <a:lnTo>
                    <a:pt x="2609319" y="1891347"/>
                  </a:lnTo>
                  <a:lnTo>
                    <a:pt x="2603925" y="1913254"/>
                  </a:lnTo>
                  <a:lnTo>
                    <a:pt x="2607415" y="1925954"/>
                  </a:lnTo>
                  <a:lnTo>
                    <a:pt x="2630902" y="1923731"/>
                  </a:lnTo>
                  <a:lnTo>
                    <a:pt x="2619793" y="1910079"/>
                  </a:lnTo>
                  <a:lnTo>
                    <a:pt x="2626141" y="1900554"/>
                  </a:lnTo>
                  <a:lnTo>
                    <a:pt x="2665497" y="1901189"/>
                  </a:lnTo>
                  <a:lnTo>
                    <a:pt x="2678826" y="1889759"/>
                  </a:lnTo>
                  <a:lnTo>
                    <a:pt x="2665179" y="1871979"/>
                  </a:lnTo>
                  <a:lnTo>
                    <a:pt x="2684856" y="1851658"/>
                  </a:lnTo>
                  <a:lnTo>
                    <a:pt x="2739762" y="1824989"/>
                  </a:lnTo>
                  <a:lnTo>
                    <a:pt x="2727702" y="1843086"/>
                  </a:lnTo>
                  <a:lnTo>
                    <a:pt x="2755314" y="1832928"/>
                  </a:lnTo>
                  <a:lnTo>
                    <a:pt x="2757853" y="1817369"/>
                  </a:lnTo>
                  <a:lnTo>
                    <a:pt x="2733732" y="1816734"/>
                  </a:lnTo>
                  <a:lnTo>
                    <a:pt x="2743254" y="1805304"/>
                  </a:lnTo>
                  <a:cubicBezTo>
                    <a:pt x="2743360" y="1802129"/>
                    <a:pt x="2743465" y="1798954"/>
                    <a:pt x="2743571" y="1795779"/>
                  </a:cubicBezTo>
                  <a:lnTo>
                    <a:pt x="2735636" y="1791334"/>
                  </a:lnTo>
                  <a:lnTo>
                    <a:pt x="2750553" y="1786571"/>
                  </a:lnTo>
                  <a:lnTo>
                    <a:pt x="2749283" y="1782443"/>
                  </a:lnTo>
                  <a:lnTo>
                    <a:pt x="2732463" y="1785936"/>
                  </a:lnTo>
                  <a:lnTo>
                    <a:pt x="2723576" y="1801494"/>
                  </a:lnTo>
                  <a:lnTo>
                    <a:pt x="2655341" y="1817686"/>
                  </a:lnTo>
                  <a:lnTo>
                    <a:pt x="2652167" y="1822131"/>
                  </a:lnTo>
                  <a:lnTo>
                    <a:pt x="2724211" y="1806891"/>
                  </a:lnTo>
                  <a:lnTo>
                    <a:pt x="2726114" y="1817369"/>
                  </a:lnTo>
                  <a:lnTo>
                    <a:pt x="2673431" y="1835784"/>
                  </a:lnTo>
                  <a:lnTo>
                    <a:pt x="2648041" y="1871979"/>
                  </a:lnTo>
                  <a:lnTo>
                    <a:pt x="2615668" y="1886267"/>
                  </a:lnTo>
                  <a:lnTo>
                    <a:pt x="2597261" y="1856739"/>
                  </a:lnTo>
                  <a:lnTo>
                    <a:pt x="2607415" y="1833245"/>
                  </a:lnTo>
                  <a:lnTo>
                    <a:pt x="2587739" y="1846261"/>
                  </a:lnTo>
                  <a:lnTo>
                    <a:pt x="2578217" y="1843086"/>
                  </a:lnTo>
                  <a:cubicBezTo>
                    <a:pt x="2578111" y="1832503"/>
                    <a:pt x="2578006" y="1821919"/>
                    <a:pt x="2577900" y="1811336"/>
                  </a:cubicBezTo>
                  <a:lnTo>
                    <a:pt x="2599165" y="1807209"/>
                  </a:lnTo>
                  <a:lnTo>
                    <a:pt x="2622967" y="1785619"/>
                  </a:lnTo>
                  <a:lnTo>
                    <a:pt x="2598530" y="1780538"/>
                  </a:lnTo>
                  <a:lnTo>
                    <a:pt x="2596625" y="1767839"/>
                  </a:lnTo>
                  <a:lnTo>
                    <a:pt x="2627094" y="1760536"/>
                  </a:lnTo>
                  <a:lnTo>
                    <a:pt x="2619476" y="1751963"/>
                  </a:lnTo>
                  <a:lnTo>
                    <a:pt x="2625823" y="1733866"/>
                  </a:lnTo>
                  <a:lnTo>
                    <a:pt x="2644550" y="1726564"/>
                  </a:lnTo>
                  <a:lnTo>
                    <a:pt x="2656927" y="1685606"/>
                  </a:lnTo>
                  <a:lnTo>
                    <a:pt x="2672796" y="1686241"/>
                  </a:lnTo>
                  <a:lnTo>
                    <a:pt x="2677239" y="1672588"/>
                  </a:lnTo>
                  <a:lnTo>
                    <a:pt x="2695013" y="1652269"/>
                  </a:lnTo>
                  <a:lnTo>
                    <a:pt x="2703264" y="1658619"/>
                  </a:lnTo>
                  <a:lnTo>
                    <a:pt x="2721355" y="1676398"/>
                  </a:lnTo>
                  <a:lnTo>
                    <a:pt x="2735320" y="1675128"/>
                  </a:lnTo>
                  <a:lnTo>
                    <a:pt x="2719133" y="1659253"/>
                  </a:lnTo>
                  <a:lnTo>
                    <a:pt x="2721355" y="1651316"/>
                  </a:lnTo>
                  <a:lnTo>
                    <a:pt x="2745793" y="1659253"/>
                  </a:lnTo>
                  <a:lnTo>
                    <a:pt x="2749918" y="1656079"/>
                  </a:lnTo>
                  <a:lnTo>
                    <a:pt x="2743254" y="1642426"/>
                  </a:lnTo>
                  <a:lnTo>
                    <a:pt x="2741349" y="1624646"/>
                  </a:lnTo>
                  <a:lnTo>
                    <a:pt x="2750870" y="1620201"/>
                  </a:lnTo>
                  <a:lnTo>
                    <a:pt x="2771499" y="1600833"/>
                  </a:lnTo>
                  <a:lnTo>
                    <a:pt x="2763248" y="1591944"/>
                  </a:lnTo>
                  <a:lnTo>
                    <a:pt x="2742936" y="1608771"/>
                  </a:lnTo>
                  <a:lnTo>
                    <a:pt x="2733732" y="1609723"/>
                  </a:lnTo>
                  <a:lnTo>
                    <a:pt x="2730241" y="1603374"/>
                  </a:lnTo>
                  <a:lnTo>
                    <a:pt x="2741983" y="1579561"/>
                  </a:lnTo>
                  <a:lnTo>
                    <a:pt x="2752459" y="1580196"/>
                  </a:lnTo>
                  <a:lnTo>
                    <a:pt x="2769278" y="1572576"/>
                  </a:lnTo>
                  <a:lnTo>
                    <a:pt x="2766105" y="1549399"/>
                  </a:lnTo>
                  <a:lnTo>
                    <a:pt x="2779435" y="1533524"/>
                  </a:lnTo>
                  <a:lnTo>
                    <a:pt x="2799430" y="1528127"/>
                  </a:lnTo>
                  <a:lnTo>
                    <a:pt x="2804825" y="1517649"/>
                  </a:lnTo>
                  <a:lnTo>
                    <a:pt x="2813077" y="1509077"/>
                  </a:lnTo>
                  <a:lnTo>
                    <a:pt x="2818790" y="1531937"/>
                  </a:lnTo>
                  <a:lnTo>
                    <a:pt x="2830215" y="1541461"/>
                  </a:lnTo>
                  <a:lnTo>
                    <a:pt x="2842592" y="1520189"/>
                  </a:lnTo>
                  <a:lnTo>
                    <a:pt x="2837515" y="1515109"/>
                  </a:lnTo>
                  <a:lnTo>
                    <a:pt x="2855288" y="1505584"/>
                  </a:lnTo>
                  <a:lnTo>
                    <a:pt x="2863540" y="1493836"/>
                  </a:lnTo>
                  <a:lnTo>
                    <a:pt x="2859414" y="1486534"/>
                  </a:lnTo>
                  <a:lnTo>
                    <a:pt x="2845767" y="1504314"/>
                  </a:lnTo>
                  <a:lnTo>
                    <a:pt x="2832120" y="1513204"/>
                  </a:lnTo>
                  <a:lnTo>
                    <a:pt x="2828945" y="1481137"/>
                  </a:lnTo>
                  <a:cubicBezTo>
                    <a:pt x="2828839" y="1480502"/>
                    <a:pt x="2828734" y="1479867"/>
                    <a:pt x="2828628" y="1479232"/>
                  </a:cubicBezTo>
                  <a:lnTo>
                    <a:pt x="2825772" y="1481137"/>
                  </a:lnTo>
                  <a:lnTo>
                    <a:pt x="2819425" y="1484629"/>
                  </a:lnTo>
                  <a:lnTo>
                    <a:pt x="2806729" y="1509077"/>
                  </a:lnTo>
                  <a:lnTo>
                    <a:pt x="2794987" y="1503996"/>
                  </a:lnTo>
                  <a:lnTo>
                    <a:pt x="2801335" y="1488122"/>
                  </a:lnTo>
                  <a:lnTo>
                    <a:pt x="2807047" y="1481137"/>
                  </a:lnTo>
                  <a:lnTo>
                    <a:pt x="2815933" y="1470024"/>
                  </a:lnTo>
                  <a:lnTo>
                    <a:pt x="2827359" y="1465897"/>
                  </a:lnTo>
                  <a:lnTo>
                    <a:pt x="2821012" y="1454149"/>
                  </a:lnTo>
                  <a:lnTo>
                    <a:pt x="2825137" y="1438274"/>
                  </a:lnTo>
                  <a:lnTo>
                    <a:pt x="2832436" y="1441449"/>
                  </a:lnTo>
                  <a:cubicBezTo>
                    <a:pt x="2832859" y="1448011"/>
                    <a:pt x="2833283" y="1454572"/>
                    <a:pt x="2833706" y="1461134"/>
                  </a:cubicBezTo>
                  <a:lnTo>
                    <a:pt x="2840371" y="1467484"/>
                  </a:lnTo>
                  <a:lnTo>
                    <a:pt x="2859414" y="1481137"/>
                  </a:lnTo>
                  <a:lnTo>
                    <a:pt x="2862588" y="1483042"/>
                  </a:lnTo>
                  <a:cubicBezTo>
                    <a:pt x="2862482" y="1482407"/>
                    <a:pt x="2862377" y="1481772"/>
                    <a:pt x="2862271" y="1481137"/>
                  </a:cubicBezTo>
                  <a:lnTo>
                    <a:pt x="2860366" y="1474152"/>
                  </a:lnTo>
                  <a:lnTo>
                    <a:pt x="2854653" y="1441132"/>
                  </a:lnTo>
                  <a:lnTo>
                    <a:pt x="2836563" y="1430972"/>
                  </a:lnTo>
                  <a:lnTo>
                    <a:pt x="2833072" y="1410017"/>
                  </a:lnTo>
                  <a:lnTo>
                    <a:pt x="2847036" y="1405255"/>
                  </a:lnTo>
                  <a:lnTo>
                    <a:pt x="2852749" y="1426527"/>
                  </a:lnTo>
                  <a:lnTo>
                    <a:pt x="2864174" y="1423987"/>
                  </a:lnTo>
                  <a:lnTo>
                    <a:pt x="2868300" y="1403350"/>
                  </a:lnTo>
                  <a:lnTo>
                    <a:pt x="2848941" y="1392554"/>
                  </a:lnTo>
                  <a:lnTo>
                    <a:pt x="2854970" y="1378267"/>
                  </a:lnTo>
                  <a:lnTo>
                    <a:pt x="2874013" y="1375727"/>
                  </a:lnTo>
                  <a:lnTo>
                    <a:pt x="2865761" y="1360170"/>
                  </a:lnTo>
                  <a:lnTo>
                    <a:pt x="2872744" y="1346200"/>
                  </a:lnTo>
                  <a:lnTo>
                    <a:pt x="2899721" y="1361757"/>
                  </a:lnTo>
                  <a:lnTo>
                    <a:pt x="2904482" y="1355407"/>
                  </a:lnTo>
                  <a:lnTo>
                    <a:pt x="2886390" y="1337945"/>
                  </a:lnTo>
                  <a:cubicBezTo>
                    <a:pt x="2886813" y="1332547"/>
                    <a:pt x="2887237" y="1327150"/>
                    <a:pt x="2887660" y="1321752"/>
                  </a:cubicBezTo>
                  <a:lnTo>
                    <a:pt x="2864174" y="1337945"/>
                  </a:lnTo>
                  <a:lnTo>
                    <a:pt x="2844496" y="1366519"/>
                  </a:lnTo>
                  <a:lnTo>
                    <a:pt x="2834976" y="1356360"/>
                  </a:lnTo>
                  <a:lnTo>
                    <a:pt x="2854970" y="1345247"/>
                  </a:lnTo>
                  <a:lnTo>
                    <a:pt x="2850527" y="1331912"/>
                  </a:lnTo>
                  <a:lnTo>
                    <a:pt x="2827041" y="1327467"/>
                  </a:lnTo>
                  <a:lnTo>
                    <a:pt x="2834659" y="1308735"/>
                  </a:lnTo>
                  <a:lnTo>
                    <a:pt x="2850527" y="1323340"/>
                  </a:lnTo>
                  <a:lnTo>
                    <a:pt x="2888296" y="1308100"/>
                  </a:lnTo>
                  <a:lnTo>
                    <a:pt x="2890518" y="1278890"/>
                  </a:lnTo>
                  <a:lnTo>
                    <a:pt x="2898768" y="1278255"/>
                  </a:lnTo>
                  <a:lnTo>
                    <a:pt x="2925112" y="1271905"/>
                  </a:lnTo>
                  <a:lnTo>
                    <a:pt x="2936854" y="1286510"/>
                  </a:lnTo>
                  <a:lnTo>
                    <a:pt x="2945741" y="1306830"/>
                  </a:lnTo>
                  <a:lnTo>
                    <a:pt x="2953675" y="1290637"/>
                  </a:lnTo>
                  <a:lnTo>
                    <a:pt x="2975891" y="1279843"/>
                  </a:lnTo>
                  <a:lnTo>
                    <a:pt x="2984143" y="1264285"/>
                  </a:lnTo>
                  <a:lnTo>
                    <a:pt x="2954945" y="1267460"/>
                  </a:lnTo>
                  <a:lnTo>
                    <a:pt x="2946376" y="1276033"/>
                  </a:lnTo>
                  <a:lnTo>
                    <a:pt x="2925746" y="1242377"/>
                  </a:lnTo>
                  <a:lnTo>
                    <a:pt x="2918447" y="1238250"/>
                  </a:lnTo>
                  <a:lnTo>
                    <a:pt x="2920351" y="1219200"/>
                  </a:lnTo>
                  <a:lnTo>
                    <a:pt x="2935267" y="1221423"/>
                  </a:lnTo>
                  <a:lnTo>
                    <a:pt x="2941297" y="1202373"/>
                  </a:lnTo>
                  <a:lnTo>
                    <a:pt x="2907338" y="1198563"/>
                  </a:lnTo>
                  <a:lnTo>
                    <a:pt x="2908607" y="1184593"/>
                  </a:lnTo>
                  <a:lnTo>
                    <a:pt x="2939394" y="1183323"/>
                  </a:lnTo>
                  <a:lnTo>
                    <a:pt x="2919081" y="1175068"/>
                  </a:lnTo>
                  <a:lnTo>
                    <a:pt x="2926063" y="1166495"/>
                  </a:lnTo>
                  <a:lnTo>
                    <a:pt x="2943202" y="1173798"/>
                  </a:lnTo>
                  <a:lnTo>
                    <a:pt x="2948280" y="1164273"/>
                  </a:lnTo>
                  <a:lnTo>
                    <a:pt x="2940980" y="1155065"/>
                  </a:lnTo>
                  <a:lnTo>
                    <a:pt x="2943202" y="1143318"/>
                  </a:lnTo>
                  <a:lnTo>
                    <a:pt x="2968273" y="1139825"/>
                  </a:lnTo>
                  <a:lnTo>
                    <a:pt x="2953358" y="1131570"/>
                  </a:lnTo>
                  <a:lnTo>
                    <a:pt x="2942884" y="1119187"/>
                  </a:lnTo>
                  <a:lnTo>
                    <a:pt x="2946058" y="1109662"/>
                  </a:lnTo>
                  <a:lnTo>
                    <a:pt x="2965102" y="1113473"/>
                  </a:lnTo>
                  <a:lnTo>
                    <a:pt x="2969862" y="1100772"/>
                  </a:lnTo>
                  <a:lnTo>
                    <a:pt x="2984778" y="1106170"/>
                  </a:lnTo>
                  <a:lnTo>
                    <a:pt x="2996522" y="1093470"/>
                  </a:lnTo>
                  <a:lnTo>
                    <a:pt x="3010169" y="1094105"/>
                  </a:lnTo>
                  <a:lnTo>
                    <a:pt x="3014294" y="1066800"/>
                  </a:lnTo>
                  <a:lnTo>
                    <a:pt x="3027942" y="1062355"/>
                  </a:lnTo>
                  <a:lnTo>
                    <a:pt x="3034289" y="1054735"/>
                  </a:lnTo>
                  <a:lnTo>
                    <a:pt x="3062536" y="1052830"/>
                  </a:lnTo>
                  <a:lnTo>
                    <a:pt x="3082848" y="1044892"/>
                  </a:lnTo>
                  <a:lnTo>
                    <a:pt x="3104107" y="1064577"/>
                  </a:lnTo>
                  <a:lnTo>
                    <a:pt x="3119976" y="1045527"/>
                  </a:lnTo>
                  <a:lnTo>
                    <a:pt x="3102520" y="1029017"/>
                  </a:lnTo>
                  <a:lnTo>
                    <a:pt x="3083799" y="1030287"/>
                  </a:lnTo>
                  <a:lnTo>
                    <a:pt x="3074913" y="1017587"/>
                  </a:lnTo>
                  <a:lnTo>
                    <a:pt x="3058410" y="1028382"/>
                  </a:lnTo>
                  <a:lnTo>
                    <a:pt x="3052697" y="1010602"/>
                  </a:lnTo>
                  <a:lnTo>
                    <a:pt x="3043175" y="1005204"/>
                  </a:lnTo>
                  <a:lnTo>
                    <a:pt x="3049206" y="973770"/>
                  </a:lnTo>
                  <a:lnTo>
                    <a:pt x="3072057" y="948370"/>
                  </a:lnTo>
                  <a:lnTo>
                    <a:pt x="3079991" y="969325"/>
                  </a:lnTo>
                  <a:lnTo>
                    <a:pt x="3093634" y="972500"/>
                  </a:lnTo>
                  <a:lnTo>
                    <a:pt x="3099029" y="980437"/>
                  </a:lnTo>
                  <a:lnTo>
                    <a:pt x="3110772" y="974087"/>
                  </a:lnTo>
                  <a:lnTo>
                    <a:pt x="3125689" y="985517"/>
                  </a:lnTo>
                  <a:lnTo>
                    <a:pt x="3140605" y="979167"/>
                  </a:lnTo>
                  <a:lnTo>
                    <a:pt x="3133623" y="967737"/>
                  </a:lnTo>
                  <a:lnTo>
                    <a:pt x="3150762" y="948687"/>
                  </a:lnTo>
                  <a:lnTo>
                    <a:pt x="3128545" y="959165"/>
                  </a:lnTo>
                  <a:lnTo>
                    <a:pt x="3107598" y="961387"/>
                  </a:lnTo>
                  <a:lnTo>
                    <a:pt x="3100933" y="952180"/>
                  </a:lnTo>
                  <a:lnTo>
                    <a:pt x="3120928" y="940432"/>
                  </a:lnTo>
                  <a:lnTo>
                    <a:pt x="3136480" y="921065"/>
                  </a:lnTo>
                  <a:lnTo>
                    <a:pt x="3125054" y="914080"/>
                  </a:lnTo>
                  <a:lnTo>
                    <a:pt x="3137749" y="903285"/>
                  </a:lnTo>
                  <a:lnTo>
                    <a:pt x="3126006" y="895982"/>
                  </a:lnTo>
                  <a:lnTo>
                    <a:pt x="3117437" y="886775"/>
                  </a:lnTo>
                  <a:lnTo>
                    <a:pt x="3130767" y="865502"/>
                  </a:lnTo>
                  <a:lnTo>
                    <a:pt x="3139971" y="846453"/>
                  </a:lnTo>
                  <a:lnTo>
                    <a:pt x="3158061" y="839150"/>
                  </a:lnTo>
                  <a:lnTo>
                    <a:pt x="3169487" y="806130"/>
                  </a:lnTo>
                  <a:lnTo>
                    <a:pt x="3179008" y="806130"/>
                  </a:lnTo>
                  <a:lnTo>
                    <a:pt x="3174882" y="816607"/>
                  </a:lnTo>
                  <a:lnTo>
                    <a:pt x="3180278" y="839785"/>
                  </a:lnTo>
                  <a:lnTo>
                    <a:pt x="3190116" y="854390"/>
                  </a:lnTo>
                  <a:lnTo>
                    <a:pt x="3192021" y="868995"/>
                  </a:lnTo>
                  <a:lnTo>
                    <a:pt x="3200590" y="852167"/>
                  </a:lnTo>
                  <a:lnTo>
                    <a:pt x="3218680" y="858518"/>
                  </a:lnTo>
                  <a:lnTo>
                    <a:pt x="3225028" y="849945"/>
                  </a:lnTo>
                  <a:lnTo>
                    <a:pt x="3219315" y="840420"/>
                  </a:lnTo>
                  <a:lnTo>
                    <a:pt x="3191069" y="848357"/>
                  </a:lnTo>
                  <a:lnTo>
                    <a:pt x="3195194" y="835340"/>
                  </a:lnTo>
                  <a:lnTo>
                    <a:pt x="3209794" y="835023"/>
                  </a:lnTo>
                  <a:lnTo>
                    <a:pt x="3217094" y="827720"/>
                  </a:lnTo>
                  <a:lnTo>
                    <a:pt x="3204398" y="809940"/>
                  </a:lnTo>
                  <a:lnTo>
                    <a:pt x="3218046" y="803590"/>
                  </a:lnTo>
                  <a:lnTo>
                    <a:pt x="3208207" y="786762"/>
                  </a:lnTo>
                  <a:lnTo>
                    <a:pt x="3190434" y="777555"/>
                  </a:lnTo>
                  <a:lnTo>
                    <a:pt x="3204716" y="760410"/>
                  </a:lnTo>
                  <a:lnTo>
                    <a:pt x="3237723" y="746440"/>
                  </a:lnTo>
                  <a:lnTo>
                    <a:pt x="3256766" y="757870"/>
                  </a:lnTo>
                  <a:lnTo>
                    <a:pt x="3273904" y="744853"/>
                  </a:lnTo>
                  <a:lnTo>
                    <a:pt x="3287551" y="776285"/>
                  </a:lnTo>
                  <a:lnTo>
                    <a:pt x="3305642" y="776285"/>
                  </a:lnTo>
                  <a:lnTo>
                    <a:pt x="3294851" y="757553"/>
                  </a:lnTo>
                  <a:lnTo>
                    <a:pt x="3315798" y="744535"/>
                  </a:lnTo>
                  <a:lnTo>
                    <a:pt x="3326589" y="729613"/>
                  </a:lnTo>
                  <a:lnTo>
                    <a:pt x="3312624" y="723580"/>
                  </a:lnTo>
                  <a:lnTo>
                    <a:pt x="3320876" y="705800"/>
                  </a:lnTo>
                  <a:lnTo>
                    <a:pt x="3310085" y="703578"/>
                  </a:lnTo>
                  <a:lnTo>
                    <a:pt x="3281839" y="732470"/>
                  </a:lnTo>
                  <a:lnTo>
                    <a:pt x="3269143" y="728343"/>
                  </a:lnTo>
                  <a:lnTo>
                    <a:pt x="3263748" y="710245"/>
                  </a:lnTo>
                  <a:lnTo>
                    <a:pt x="3249149" y="709610"/>
                  </a:lnTo>
                  <a:lnTo>
                    <a:pt x="3244705" y="728660"/>
                  </a:lnTo>
                  <a:lnTo>
                    <a:pt x="3220267" y="720088"/>
                  </a:lnTo>
                  <a:cubicBezTo>
                    <a:pt x="3219950" y="715643"/>
                    <a:pt x="3219632" y="711198"/>
                    <a:pt x="3219315" y="706753"/>
                  </a:cubicBezTo>
                  <a:lnTo>
                    <a:pt x="3252005" y="666430"/>
                  </a:lnTo>
                  <a:lnTo>
                    <a:pt x="3262161" y="634680"/>
                  </a:lnTo>
                  <a:lnTo>
                    <a:pt x="3284060" y="628330"/>
                  </a:lnTo>
                  <a:lnTo>
                    <a:pt x="3281839" y="615313"/>
                  </a:lnTo>
                  <a:lnTo>
                    <a:pt x="3314529" y="598168"/>
                  </a:lnTo>
                  <a:lnTo>
                    <a:pt x="3322780" y="579435"/>
                  </a:lnTo>
                  <a:lnTo>
                    <a:pt x="3375782" y="550225"/>
                  </a:lnTo>
                  <a:lnTo>
                    <a:pt x="3368800" y="538795"/>
                  </a:lnTo>
                  <a:lnTo>
                    <a:pt x="3365626" y="509268"/>
                  </a:lnTo>
                  <a:lnTo>
                    <a:pt x="3383082" y="459420"/>
                  </a:lnTo>
                  <a:lnTo>
                    <a:pt x="3397999" y="475295"/>
                  </a:lnTo>
                  <a:lnTo>
                    <a:pt x="3382447" y="500695"/>
                  </a:lnTo>
                  <a:lnTo>
                    <a:pt x="3392921" y="506728"/>
                  </a:lnTo>
                  <a:lnTo>
                    <a:pt x="3396095" y="496250"/>
                  </a:lnTo>
                  <a:lnTo>
                    <a:pt x="3407838" y="499425"/>
                  </a:lnTo>
                  <a:lnTo>
                    <a:pt x="3415137" y="518158"/>
                  </a:lnTo>
                  <a:lnTo>
                    <a:pt x="3420533" y="500378"/>
                  </a:lnTo>
                  <a:lnTo>
                    <a:pt x="3437671" y="512760"/>
                  </a:lnTo>
                  <a:lnTo>
                    <a:pt x="3449097" y="499108"/>
                  </a:lnTo>
                  <a:lnTo>
                    <a:pt x="3423389" y="483550"/>
                  </a:lnTo>
                  <a:cubicBezTo>
                    <a:pt x="3423072" y="477518"/>
                    <a:pt x="3422754" y="471485"/>
                    <a:pt x="3422437" y="465453"/>
                  </a:cubicBezTo>
                  <a:lnTo>
                    <a:pt x="3417042" y="452118"/>
                  </a:lnTo>
                  <a:lnTo>
                    <a:pt x="3442114" y="451800"/>
                  </a:lnTo>
                  <a:lnTo>
                    <a:pt x="3461792" y="498155"/>
                  </a:lnTo>
                  <a:lnTo>
                    <a:pt x="3488452" y="508315"/>
                  </a:lnTo>
                  <a:lnTo>
                    <a:pt x="3491625" y="528000"/>
                  </a:lnTo>
                  <a:lnTo>
                    <a:pt x="3516063" y="538478"/>
                  </a:lnTo>
                  <a:lnTo>
                    <a:pt x="3518285" y="524825"/>
                  </a:lnTo>
                  <a:lnTo>
                    <a:pt x="3488134" y="483868"/>
                  </a:lnTo>
                  <a:lnTo>
                    <a:pt x="3477343" y="482915"/>
                  </a:lnTo>
                  <a:lnTo>
                    <a:pt x="3464648" y="467358"/>
                  </a:lnTo>
                  <a:lnTo>
                    <a:pt x="3469726" y="443863"/>
                  </a:lnTo>
                  <a:lnTo>
                    <a:pt x="3455762" y="430528"/>
                  </a:lnTo>
                  <a:lnTo>
                    <a:pt x="3478930" y="391158"/>
                  </a:lnTo>
                  <a:lnTo>
                    <a:pt x="3499877" y="392110"/>
                  </a:lnTo>
                  <a:lnTo>
                    <a:pt x="3504955" y="382586"/>
                  </a:lnTo>
                  <a:lnTo>
                    <a:pt x="3519872" y="382268"/>
                  </a:lnTo>
                  <a:lnTo>
                    <a:pt x="3513842" y="401318"/>
                  </a:lnTo>
                  <a:lnTo>
                    <a:pt x="3521459" y="416240"/>
                  </a:lnTo>
                  <a:cubicBezTo>
                    <a:pt x="3521565" y="435819"/>
                    <a:pt x="3521670" y="455399"/>
                    <a:pt x="3521776" y="474978"/>
                  </a:cubicBezTo>
                  <a:lnTo>
                    <a:pt x="3539232" y="441323"/>
                  </a:lnTo>
                  <a:lnTo>
                    <a:pt x="3545262" y="385443"/>
                  </a:lnTo>
                  <a:lnTo>
                    <a:pt x="3559862" y="374013"/>
                  </a:lnTo>
                  <a:cubicBezTo>
                    <a:pt x="3560179" y="367980"/>
                    <a:pt x="3560497" y="361948"/>
                    <a:pt x="3560814" y="355915"/>
                  </a:cubicBezTo>
                  <a:lnTo>
                    <a:pt x="3577000" y="346390"/>
                  </a:lnTo>
                  <a:lnTo>
                    <a:pt x="3584934" y="337818"/>
                  </a:lnTo>
                  <a:lnTo>
                    <a:pt x="3583347" y="378775"/>
                  </a:lnTo>
                  <a:lnTo>
                    <a:pt x="3572874" y="405445"/>
                  </a:lnTo>
                  <a:lnTo>
                    <a:pt x="3584934" y="431480"/>
                  </a:lnTo>
                  <a:lnTo>
                    <a:pt x="3584934" y="456563"/>
                  </a:lnTo>
                  <a:lnTo>
                    <a:pt x="3565574" y="494980"/>
                  </a:lnTo>
                  <a:lnTo>
                    <a:pt x="3565574" y="505458"/>
                  </a:lnTo>
                  <a:lnTo>
                    <a:pt x="3590647" y="478788"/>
                  </a:lnTo>
                  <a:lnTo>
                    <a:pt x="3597629" y="443863"/>
                  </a:lnTo>
                  <a:lnTo>
                    <a:pt x="3607151" y="440688"/>
                  </a:lnTo>
                  <a:lnTo>
                    <a:pt x="3619846" y="457198"/>
                  </a:lnTo>
                  <a:lnTo>
                    <a:pt x="3627463" y="443545"/>
                  </a:lnTo>
                  <a:lnTo>
                    <a:pt x="3610007" y="428940"/>
                  </a:lnTo>
                  <a:lnTo>
                    <a:pt x="3605881" y="393380"/>
                  </a:lnTo>
                  <a:lnTo>
                    <a:pt x="3626828" y="379410"/>
                  </a:lnTo>
                  <a:lnTo>
                    <a:pt x="3629685" y="350835"/>
                  </a:lnTo>
                  <a:lnTo>
                    <a:pt x="3642380" y="337183"/>
                  </a:lnTo>
                  <a:lnTo>
                    <a:pt x="3652853" y="342263"/>
                  </a:lnTo>
                  <a:lnTo>
                    <a:pt x="3641428" y="366710"/>
                  </a:lnTo>
                  <a:lnTo>
                    <a:pt x="3662692" y="378140"/>
                  </a:lnTo>
                  <a:lnTo>
                    <a:pt x="3668722" y="349565"/>
                  </a:lnTo>
                  <a:lnTo>
                    <a:pt x="3689986" y="351471"/>
                  </a:lnTo>
                  <a:lnTo>
                    <a:pt x="3669357" y="331785"/>
                  </a:lnTo>
                  <a:lnTo>
                    <a:pt x="3676974" y="316863"/>
                  </a:lnTo>
                  <a:lnTo>
                    <a:pt x="3692843" y="327023"/>
                  </a:lnTo>
                  <a:lnTo>
                    <a:pt x="3703951" y="353375"/>
                  </a:lnTo>
                  <a:lnTo>
                    <a:pt x="3718550" y="355598"/>
                  </a:lnTo>
                  <a:lnTo>
                    <a:pt x="3728072" y="377505"/>
                  </a:lnTo>
                  <a:lnTo>
                    <a:pt x="3747432" y="396238"/>
                  </a:lnTo>
                  <a:lnTo>
                    <a:pt x="3742671" y="347660"/>
                  </a:lnTo>
                  <a:lnTo>
                    <a:pt x="3755366" y="329563"/>
                  </a:lnTo>
                  <a:lnTo>
                    <a:pt x="3741402" y="310831"/>
                  </a:lnTo>
                  <a:lnTo>
                    <a:pt x="3754097" y="299083"/>
                  </a:lnTo>
                  <a:lnTo>
                    <a:pt x="3732832" y="284796"/>
                  </a:lnTo>
                  <a:lnTo>
                    <a:pt x="3722042" y="307020"/>
                  </a:lnTo>
                  <a:lnTo>
                    <a:pt x="3702047" y="286066"/>
                  </a:lnTo>
                  <a:cubicBezTo>
                    <a:pt x="3702259" y="278340"/>
                    <a:pt x="3702470" y="270614"/>
                    <a:pt x="3702682" y="262888"/>
                  </a:cubicBezTo>
                  <a:lnTo>
                    <a:pt x="3679830" y="270191"/>
                  </a:lnTo>
                  <a:lnTo>
                    <a:pt x="3669992" y="254633"/>
                  </a:lnTo>
                  <a:lnTo>
                    <a:pt x="3686813" y="249236"/>
                  </a:lnTo>
                  <a:lnTo>
                    <a:pt x="3699508" y="257491"/>
                  </a:lnTo>
                  <a:lnTo>
                    <a:pt x="3701729" y="235583"/>
                  </a:lnTo>
                  <a:lnTo>
                    <a:pt x="3716646" y="253363"/>
                  </a:lnTo>
                  <a:lnTo>
                    <a:pt x="3718550" y="269238"/>
                  </a:lnTo>
                  <a:lnTo>
                    <a:pt x="3734419" y="275271"/>
                  </a:lnTo>
                  <a:lnTo>
                    <a:pt x="3730293" y="265746"/>
                  </a:lnTo>
                  <a:lnTo>
                    <a:pt x="3744893" y="235266"/>
                  </a:lnTo>
                  <a:lnTo>
                    <a:pt x="3771235" y="242251"/>
                  </a:lnTo>
                  <a:lnTo>
                    <a:pt x="3769648" y="285431"/>
                  </a:lnTo>
                  <a:lnTo>
                    <a:pt x="3794086" y="289241"/>
                  </a:lnTo>
                  <a:lnTo>
                    <a:pt x="3783295" y="269556"/>
                  </a:lnTo>
                  <a:lnTo>
                    <a:pt x="3790913" y="260031"/>
                  </a:lnTo>
                  <a:lnTo>
                    <a:pt x="3798212" y="266381"/>
                  </a:lnTo>
                  <a:lnTo>
                    <a:pt x="3841376" y="274001"/>
                  </a:lnTo>
                  <a:lnTo>
                    <a:pt x="3828998" y="295273"/>
                  </a:lnTo>
                  <a:lnTo>
                    <a:pt x="3855658" y="294321"/>
                  </a:lnTo>
                  <a:lnTo>
                    <a:pt x="3838837" y="314323"/>
                  </a:lnTo>
                  <a:lnTo>
                    <a:pt x="3855975" y="341628"/>
                  </a:lnTo>
                  <a:lnTo>
                    <a:pt x="3871844" y="335913"/>
                  </a:lnTo>
                  <a:lnTo>
                    <a:pt x="3865179" y="301306"/>
                  </a:lnTo>
                  <a:lnTo>
                    <a:pt x="3879461" y="284478"/>
                  </a:lnTo>
                  <a:lnTo>
                    <a:pt x="3862640" y="279398"/>
                  </a:lnTo>
                  <a:lnTo>
                    <a:pt x="3866766" y="252728"/>
                  </a:lnTo>
                  <a:lnTo>
                    <a:pt x="3885809" y="256856"/>
                  </a:lnTo>
                  <a:lnTo>
                    <a:pt x="3891839" y="239076"/>
                  </a:lnTo>
                  <a:lnTo>
                    <a:pt x="3894060" y="225423"/>
                  </a:lnTo>
                  <a:lnTo>
                    <a:pt x="3904534" y="220978"/>
                  </a:lnTo>
                  <a:lnTo>
                    <a:pt x="3929289" y="187006"/>
                  </a:lnTo>
                  <a:lnTo>
                    <a:pt x="3943254" y="185736"/>
                  </a:lnTo>
                  <a:lnTo>
                    <a:pt x="3965470" y="200658"/>
                  </a:lnTo>
                  <a:lnTo>
                    <a:pt x="3976261" y="187641"/>
                  </a:lnTo>
                  <a:lnTo>
                    <a:pt x="3960075" y="171766"/>
                  </a:lnTo>
                  <a:lnTo>
                    <a:pt x="3972453" y="131761"/>
                  </a:lnTo>
                  <a:lnTo>
                    <a:pt x="3994986" y="144143"/>
                  </a:lnTo>
                  <a:lnTo>
                    <a:pt x="3999747" y="129538"/>
                  </a:lnTo>
                  <a:lnTo>
                    <a:pt x="3988004" y="110806"/>
                  </a:lnTo>
                  <a:lnTo>
                    <a:pt x="3959440" y="105726"/>
                  </a:lnTo>
                  <a:lnTo>
                    <a:pt x="3959440" y="84453"/>
                  </a:lnTo>
                  <a:lnTo>
                    <a:pt x="3967692" y="78103"/>
                  </a:lnTo>
                  <a:lnTo>
                    <a:pt x="3995621" y="102233"/>
                  </a:lnTo>
                  <a:lnTo>
                    <a:pt x="4004825" y="96836"/>
                  </a:lnTo>
                  <a:lnTo>
                    <a:pt x="3998478" y="80008"/>
                  </a:lnTo>
                  <a:lnTo>
                    <a:pt x="4002286" y="45083"/>
                  </a:lnTo>
                  <a:lnTo>
                    <a:pt x="4010855" y="49211"/>
                  </a:lnTo>
                  <a:lnTo>
                    <a:pt x="4021646" y="71436"/>
                  </a:lnTo>
                  <a:lnTo>
                    <a:pt x="4027676" y="42861"/>
                  </a:lnTo>
                  <a:lnTo>
                    <a:pt x="4035293" y="40638"/>
                  </a:lnTo>
                  <a:lnTo>
                    <a:pt x="4041641" y="66673"/>
                  </a:lnTo>
                  <a:lnTo>
                    <a:pt x="4054336" y="69848"/>
                  </a:lnTo>
                  <a:lnTo>
                    <a:pt x="4064175" y="95248"/>
                  </a:lnTo>
                  <a:lnTo>
                    <a:pt x="4079726" y="78103"/>
                  </a:lnTo>
                  <a:lnTo>
                    <a:pt x="4104164" y="67626"/>
                  </a:lnTo>
                  <a:lnTo>
                    <a:pt x="4108290" y="85088"/>
                  </a:lnTo>
                  <a:lnTo>
                    <a:pt x="4059097" y="155256"/>
                  </a:lnTo>
                  <a:lnTo>
                    <a:pt x="4042276" y="238758"/>
                  </a:lnTo>
                  <a:lnTo>
                    <a:pt x="4027676" y="261936"/>
                  </a:lnTo>
                  <a:lnTo>
                    <a:pt x="4034024" y="290510"/>
                  </a:lnTo>
                  <a:lnTo>
                    <a:pt x="4046719" y="293685"/>
                  </a:lnTo>
                  <a:lnTo>
                    <a:pt x="4057510" y="275588"/>
                  </a:lnTo>
                  <a:lnTo>
                    <a:pt x="4081631" y="245743"/>
                  </a:lnTo>
                  <a:lnTo>
                    <a:pt x="4063540" y="247013"/>
                  </a:lnTo>
                  <a:cubicBezTo>
                    <a:pt x="4063752" y="242039"/>
                    <a:pt x="4063963" y="237065"/>
                    <a:pt x="4064175" y="232091"/>
                  </a:cubicBezTo>
                  <a:lnTo>
                    <a:pt x="4126063" y="154621"/>
                  </a:lnTo>
                  <a:lnTo>
                    <a:pt x="4140663" y="113663"/>
                  </a:lnTo>
                  <a:lnTo>
                    <a:pt x="4166688" y="90168"/>
                  </a:lnTo>
                  <a:lnTo>
                    <a:pt x="4171766" y="66673"/>
                  </a:lnTo>
                  <a:lnTo>
                    <a:pt x="4189856" y="50798"/>
                  </a:lnTo>
                  <a:lnTo>
                    <a:pt x="4187635" y="75881"/>
                  </a:lnTo>
                  <a:lnTo>
                    <a:pt x="4197473" y="93026"/>
                  </a:lnTo>
                  <a:lnTo>
                    <a:pt x="4195252" y="106678"/>
                  </a:lnTo>
                  <a:lnTo>
                    <a:pt x="4179383" y="116203"/>
                  </a:lnTo>
                  <a:lnTo>
                    <a:pt x="4170179" y="139381"/>
                  </a:lnTo>
                  <a:lnTo>
                    <a:pt x="4197791" y="131761"/>
                  </a:lnTo>
                  <a:lnTo>
                    <a:pt x="4185731" y="200658"/>
                  </a:lnTo>
                  <a:lnTo>
                    <a:pt x="4200330" y="201293"/>
                  </a:lnTo>
                  <a:lnTo>
                    <a:pt x="4222546" y="187323"/>
                  </a:lnTo>
                  <a:lnTo>
                    <a:pt x="4238098" y="143191"/>
                  </a:lnTo>
                  <a:lnTo>
                    <a:pt x="4246667" y="155573"/>
                  </a:lnTo>
                  <a:lnTo>
                    <a:pt x="4250476" y="141921"/>
                  </a:lnTo>
                  <a:lnTo>
                    <a:pt x="4236828" y="126363"/>
                  </a:lnTo>
                  <a:lnTo>
                    <a:pt x="4240954" y="106043"/>
                  </a:lnTo>
                  <a:lnTo>
                    <a:pt x="4258727" y="101916"/>
                  </a:lnTo>
                  <a:lnTo>
                    <a:pt x="4264123" y="93343"/>
                  </a:lnTo>
                  <a:lnTo>
                    <a:pt x="4277770" y="74293"/>
                  </a:lnTo>
                  <a:lnTo>
                    <a:pt x="4268884" y="63498"/>
                  </a:lnTo>
                  <a:lnTo>
                    <a:pt x="4274279" y="39686"/>
                  </a:lnTo>
                  <a:lnTo>
                    <a:pt x="4286657" y="33336"/>
                  </a:lnTo>
                  <a:lnTo>
                    <a:pt x="4277135" y="19366"/>
                  </a:lnTo>
                  <a:close/>
                  <a:moveTo>
                    <a:pt x="4105211" y="0"/>
                  </a:moveTo>
                  <a:lnTo>
                    <a:pt x="4132404" y="29210"/>
                  </a:lnTo>
                  <a:lnTo>
                    <a:pt x="4151279" y="20320"/>
                  </a:lnTo>
                  <a:lnTo>
                    <a:pt x="4142001" y="37465"/>
                  </a:lnTo>
                  <a:lnTo>
                    <a:pt x="4118327" y="43180"/>
                  </a:lnTo>
                  <a:lnTo>
                    <a:pt x="4092734" y="44133"/>
                  </a:lnTo>
                  <a:lnTo>
                    <a:pt x="4070660" y="57150"/>
                  </a:lnTo>
                  <a:lnTo>
                    <a:pt x="4067141" y="41275"/>
                  </a:lnTo>
                  <a:lnTo>
                    <a:pt x="4088575" y="39370"/>
                  </a:lnTo>
                  <a:lnTo>
                    <a:pt x="4087295" y="29528"/>
                  </a:lnTo>
                  <a:lnTo>
                    <a:pt x="4068100" y="26353"/>
                  </a:lnTo>
                  <a:lnTo>
                    <a:pt x="4072259" y="12065"/>
                  </a:lnTo>
                  <a:lnTo>
                    <a:pt x="4098812" y="10478"/>
                  </a:lnTo>
                  <a:close/>
                </a:path>
              </a:pathLst>
            </a:custGeom>
            <a:solidFill>
              <a:srgbClr val="D2D2D4"/>
            </a:solidFill>
            <a:ln w="19050"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19" name="Oval 18"/>
            <p:cNvSpPr/>
            <p:nvPr/>
          </p:nvSpPr>
          <p:spPr>
            <a:xfrm>
              <a:off x="733869" y="-85134"/>
              <a:ext cx="7279094" cy="7279094"/>
            </a:xfrm>
            <a:prstGeom prst="ellipse">
              <a:avLst/>
            </a:prstGeom>
            <a:noFill/>
            <a:ln w="285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" name="Freeform 250"/>
            <p:cNvSpPr>
              <a:spLocks/>
            </p:cNvSpPr>
            <p:nvPr/>
          </p:nvSpPr>
          <p:spPr bwMode="auto">
            <a:xfrm>
              <a:off x="3988245" y="5165725"/>
              <a:ext cx="12700" cy="15875"/>
            </a:xfrm>
            <a:custGeom>
              <a:avLst/>
              <a:gdLst>
                <a:gd name="T0" fmla="*/ 32 w 39"/>
                <a:gd name="T1" fmla="*/ 40 h 48"/>
                <a:gd name="T2" fmla="*/ 14 w 39"/>
                <a:gd name="T3" fmla="*/ 48 h 48"/>
                <a:gd name="T4" fmla="*/ 0 w 39"/>
                <a:gd name="T5" fmla="*/ 39 h 48"/>
                <a:gd name="T6" fmla="*/ 3 w 39"/>
                <a:gd name="T7" fmla="*/ 18 h 48"/>
                <a:gd name="T8" fmla="*/ 27 w 39"/>
                <a:gd name="T9" fmla="*/ 0 h 48"/>
                <a:gd name="T10" fmla="*/ 39 w 39"/>
                <a:gd name="T11" fmla="*/ 7 h 48"/>
                <a:gd name="T12" fmla="*/ 32 w 39"/>
                <a:gd name="T13" fmla="*/ 4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" h="48">
                  <a:moveTo>
                    <a:pt x="32" y="40"/>
                  </a:moveTo>
                  <a:lnTo>
                    <a:pt x="14" y="48"/>
                  </a:lnTo>
                  <a:lnTo>
                    <a:pt x="0" y="39"/>
                  </a:lnTo>
                  <a:lnTo>
                    <a:pt x="3" y="18"/>
                  </a:lnTo>
                  <a:lnTo>
                    <a:pt x="27" y="0"/>
                  </a:lnTo>
                  <a:lnTo>
                    <a:pt x="39" y="7"/>
                  </a:lnTo>
                  <a:lnTo>
                    <a:pt x="32" y="40"/>
                  </a:lnTo>
                  <a:close/>
                </a:path>
              </a:pathLst>
            </a:custGeom>
            <a:solidFill>
              <a:srgbClr val="9E20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Freeform 257"/>
            <p:cNvSpPr>
              <a:spLocks/>
            </p:cNvSpPr>
            <p:nvPr/>
          </p:nvSpPr>
          <p:spPr bwMode="auto">
            <a:xfrm>
              <a:off x="3988245" y="5165725"/>
              <a:ext cx="12700" cy="15875"/>
            </a:xfrm>
            <a:custGeom>
              <a:avLst/>
              <a:gdLst>
                <a:gd name="T0" fmla="*/ 39 w 39"/>
                <a:gd name="T1" fmla="*/ 7 h 48"/>
                <a:gd name="T2" fmla="*/ 32 w 39"/>
                <a:gd name="T3" fmla="*/ 40 h 48"/>
                <a:gd name="T4" fmla="*/ 14 w 39"/>
                <a:gd name="T5" fmla="*/ 48 h 48"/>
                <a:gd name="T6" fmla="*/ 0 w 39"/>
                <a:gd name="T7" fmla="*/ 39 h 48"/>
                <a:gd name="T8" fmla="*/ 3 w 39"/>
                <a:gd name="T9" fmla="*/ 18 h 48"/>
                <a:gd name="T10" fmla="*/ 27 w 39"/>
                <a:gd name="T11" fmla="*/ 0 h 48"/>
                <a:gd name="T12" fmla="*/ 39 w 39"/>
                <a:gd name="T13" fmla="*/ 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" h="48">
                  <a:moveTo>
                    <a:pt x="39" y="7"/>
                  </a:moveTo>
                  <a:lnTo>
                    <a:pt x="32" y="40"/>
                  </a:lnTo>
                  <a:lnTo>
                    <a:pt x="14" y="48"/>
                  </a:lnTo>
                  <a:lnTo>
                    <a:pt x="0" y="39"/>
                  </a:lnTo>
                  <a:lnTo>
                    <a:pt x="3" y="18"/>
                  </a:lnTo>
                  <a:lnTo>
                    <a:pt x="27" y="0"/>
                  </a:lnTo>
                  <a:lnTo>
                    <a:pt x="39" y="7"/>
                  </a:lnTo>
                  <a:close/>
                </a:path>
              </a:pathLst>
            </a:custGeom>
            <a:solidFill>
              <a:srgbClr val="D91F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3" name="Oval 22"/>
          <p:cNvSpPr/>
          <p:nvPr/>
        </p:nvSpPr>
        <p:spPr>
          <a:xfrm>
            <a:off x="3535904" y="4264809"/>
            <a:ext cx="276523" cy="276523"/>
          </a:xfrm>
          <a:prstGeom prst="ellipse">
            <a:avLst/>
          </a:prstGeom>
          <a:noFill/>
          <a:ln>
            <a:solidFill>
              <a:srgbClr val="80AB49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Curved Down Arrow 21"/>
          <p:cNvSpPr/>
          <p:nvPr/>
        </p:nvSpPr>
        <p:spPr>
          <a:xfrm rot="19879488" flipH="1">
            <a:off x="2213352" y="1202072"/>
            <a:ext cx="4854418" cy="2466434"/>
          </a:xfrm>
          <a:prstGeom prst="curvedDownArrow">
            <a:avLst/>
          </a:prstGeom>
          <a:solidFill>
            <a:srgbClr val="9FD55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716" name="TextBox 715"/>
          <p:cNvSpPr txBox="1"/>
          <p:nvPr/>
        </p:nvSpPr>
        <p:spPr>
          <a:xfrm>
            <a:off x="6657106" y="1436822"/>
            <a:ext cx="3680420" cy="523220"/>
          </a:xfrm>
          <a:prstGeom prst="rect">
            <a:avLst/>
          </a:prstGeom>
          <a:solidFill>
            <a:schemeClr val="bg1"/>
          </a:solidFill>
        </p:spPr>
        <p:txBody>
          <a:bodyPr wrap="square">
            <a:spAutoFit/>
          </a:bodyPr>
          <a:lstStyle>
            <a:defPPr>
              <a:defRPr lang="fr-FR"/>
            </a:defPPr>
          </a:lstStyle>
          <a:p>
            <a:r>
              <a:rPr lang="en-US" sz="28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Lorem Ipsum</a:t>
            </a:r>
          </a:p>
        </p:txBody>
      </p:sp>
      <p:sp>
        <p:nvSpPr>
          <p:cNvPr id="11" name="Rectangle 10"/>
          <p:cNvSpPr/>
          <p:nvPr/>
        </p:nvSpPr>
        <p:spPr>
          <a:xfrm>
            <a:off x="6657106" y="2060849"/>
            <a:ext cx="3680420" cy="36933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lorem ipsum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fui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tristique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tortor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turpis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dui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nunciti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eros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mauris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donec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odio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itsup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sodales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magna dolor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Id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evedin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venenatis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lacus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magnis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Felis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arcu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in tempus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praesent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est. 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enim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risunit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quisque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vitae, dolor magna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phasellus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Vestibulum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est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vinee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platea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tempor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dis.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Curabitur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interdum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placerat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luctus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ut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a,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orci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nam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mattis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loremi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tincidunt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aptent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malesuada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6722988" y="2102125"/>
            <a:ext cx="833628" cy="833628"/>
            <a:chOff x="5198988" y="2102125"/>
            <a:chExt cx="833628" cy="833628"/>
          </a:xfrm>
        </p:grpSpPr>
        <p:sp>
          <p:nvSpPr>
            <p:cNvPr id="13" name="Oval 12"/>
            <p:cNvSpPr/>
            <p:nvPr/>
          </p:nvSpPr>
          <p:spPr>
            <a:xfrm>
              <a:off x="5198988" y="2102125"/>
              <a:ext cx="833628" cy="833628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40000" r="-4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Freeform 9"/>
            <p:cNvSpPr/>
            <p:nvPr/>
          </p:nvSpPr>
          <p:spPr>
            <a:xfrm>
              <a:off x="5615793" y="2102125"/>
              <a:ext cx="416823" cy="833628"/>
            </a:xfrm>
            <a:custGeom>
              <a:avLst/>
              <a:gdLst>
                <a:gd name="connsiteX0" fmla="*/ 9 w 416823"/>
                <a:gd name="connsiteY0" fmla="*/ 0 h 833628"/>
                <a:gd name="connsiteX1" fmla="*/ 416823 w 416823"/>
                <a:gd name="connsiteY1" fmla="*/ 416814 h 833628"/>
                <a:gd name="connsiteX2" fmla="*/ 9 w 416823"/>
                <a:gd name="connsiteY2" fmla="*/ 833628 h 833628"/>
                <a:gd name="connsiteX3" fmla="*/ 0 w 416823"/>
                <a:gd name="connsiteY3" fmla="*/ 833627 h 833628"/>
                <a:gd name="connsiteX4" fmla="*/ 0 w 416823"/>
                <a:gd name="connsiteY4" fmla="*/ 1 h 833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6823" h="833628">
                  <a:moveTo>
                    <a:pt x="9" y="0"/>
                  </a:moveTo>
                  <a:cubicBezTo>
                    <a:pt x="230209" y="0"/>
                    <a:pt x="416823" y="186614"/>
                    <a:pt x="416823" y="416814"/>
                  </a:cubicBezTo>
                  <a:cubicBezTo>
                    <a:pt x="416823" y="647014"/>
                    <a:pt x="230209" y="833628"/>
                    <a:pt x="9" y="833628"/>
                  </a:cubicBezTo>
                  <a:lnTo>
                    <a:pt x="0" y="83362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tx1">
                <a:alpha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84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0880905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 smtClean="0"/>
              <a:t>Serbia</a:t>
            </a:r>
            <a:endParaRPr lang="en-US" dirty="0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Editable Pins for Maps</a:t>
            </a:r>
            <a:endParaRPr lang="en-US" dirty="0"/>
          </a:p>
        </p:txBody>
      </p:sp>
      <p:grpSp>
        <p:nvGrpSpPr>
          <p:cNvPr id="35" name="Group 34"/>
          <p:cNvGrpSpPr/>
          <p:nvPr/>
        </p:nvGrpSpPr>
        <p:grpSpPr>
          <a:xfrm>
            <a:off x="2628801" y="1628801"/>
            <a:ext cx="1316895" cy="2235991"/>
            <a:chOff x="4381388" y="1557338"/>
            <a:chExt cx="1676624" cy="2846784"/>
          </a:xfrm>
        </p:grpSpPr>
        <p:sp>
          <p:nvSpPr>
            <p:cNvPr id="56" name="Freeform 5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Oval 5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Oval 5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Freeform 5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4033721" y="1628801"/>
            <a:ext cx="1316895" cy="2235991"/>
            <a:chOff x="4381388" y="1557338"/>
            <a:chExt cx="1676624" cy="2846784"/>
          </a:xfrm>
        </p:grpSpPr>
        <p:sp>
          <p:nvSpPr>
            <p:cNvPr id="52" name="Freeform 5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Oval 5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Oval 5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Freeform 5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5438641" y="1628801"/>
            <a:ext cx="1316895" cy="2235991"/>
            <a:chOff x="4381388" y="1557338"/>
            <a:chExt cx="1676624" cy="2846784"/>
          </a:xfrm>
        </p:grpSpPr>
        <p:sp>
          <p:nvSpPr>
            <p:cNvPr id="48" name="Freeform 4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Oval 4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Oval 4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Freeform 5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6843561" y="1628801"/>
            <a:ext cx="1316895" cy="2235991"/>
            <a:chOff x="4381388" y="1557338"/>
            <a:chExt cx="1676624" cy="2846784"/>
          </a:xfrm>
        </p:grpSpPr>
        <p:sp>
          <p:nvSpPr>
            <p:cNvPr id="44" name="Freeform 4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Oval 4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Oval 4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Freeform 4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8248482" y="1628801"/>
            <a:ext cx="1316895" cy="2235991"/>
            <a:chOff x="4381388" y="1557338"/>
            <a:chExt cx="1676624" cy="2846784"/>
          </a:xfrm>
        </p:grpSpPr>
        <p:sp>
          <p:nvSpPr>
            <p:cNvPr id="40" name="Freeform 3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Oval 4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Oval 4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Freeform 4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6" name="Group 65"/>
          <p:cNvGrpSpPr/>
          <p:nvPr/>
        </p:nvGrpSpPr>
        <p:grpSpPr>
          <a:xfrm>
            <a:off x="2628800" y="3999733"/>
            <a:ext cx="1987436" cy="2281887"/>
            <a:chOff x="4381388" y="1557338"/>
            <a:chExt cx="2528210" cy="2902781"/>
          </a:xfrm>
        </p:grpSpPr>
        <p:pic>
          <p:nvPicPr>
            <p:cNvPr id="67" name="Picture 66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68" name="Freeform 6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rgbClr val="3F4855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69" name="Oval 6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0" name="Oval 6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1" name="Freeform 7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90" name="Group 89"/>
          <p:cNvGrpSpPr/>
          <p:nvPr/>
        </p:nvGrpSpPr>
        <p:grpSpPr>
          <a:xfrm>
            <a:off x="4032209" y="3999733"/>
            <a:ext cx="1987436" cy="2281887"/>
            <a:chOff x="4381388" y="1557338"/>
            <a:chExt cx="2528210" cy="2902781"/>
          </a:xfrm>
        </p:grpSpPr>
        <p:pic>
          <p:nvPicPr>
            <p:cNvPr id="91" name="Picture 90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92" name="Freeform 9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3" name="Oval 9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4" name="Oval 9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5" name="Freeform 9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5435618" y="3999733"/>
            <a:ext cx="1987436" cy="2281887"/>
            <a:chOff x="4381388" y="1557338"/>
            <a:chExt cx="2528210" cy="2902781"/>
          </a:xfrm>
        </p:grpSpPr>
        <p:pic>
          <p:nvPicPr>
            <p:cNvPr id="85" name="Picture 84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6" name="Freeform 8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7" name="Oval 8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8" name="Oval 8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9" name="Freeform 8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8" name="Group 77"/>
          <p:cNvGrpSpPr/>
          <p:nvPr/>
        </p:nvGrpSpPr>
        <p:grpSpPr>
          <a:xfrm>
            <a:off x="6839027" y="3999733"/>
            <a:ext cx="1987436" cy="2281887"/>
            <a:chOff x="4381388" y="1557338"/>
            <a:chExt cx="2528210" cy="2902781"/>
          </a:xfrm>
        </p:grpSpPr>
        <p:pic>
          <p:nvPicPr>
            <p:cNvPr id="79" name="Picture 78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0" name="Freeform 7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1" name="Oval 8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2" name="Oval 8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3" name="Freeform 8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8242434" y="3999733"/>
            <a:ext cx="1987436" cy="2281887"/>
            <a:chOff x="4381388" y="1557338"/>
            <a:chExt cx="2528210" cy="2902781"/>
          </a:xfrm>
        </p:grpSpPr>
        <p:pic>
          <p:nvPicPr>
            <p:cNvPr id="73" name="Picture 72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74" name="Freeform 7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5" name="Oval 7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6" name="Oval 7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7" name="Freeform 7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sp>
        <p:nvSpPr>
          <p:cNvPr id="60" name="TextBox 59"/>
          <p:cNvSpPr txBox="1"/>
          <p:nvPr/>
        </p:nvSpPr>
        <p:spPr>
          <a:xfrm>
            <a:off x="1539465" y="3893286"/>
            <a:ext cx="110117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With shadow:</a:t>
            </a:r>
            <a:endParaRPr lang="en-US" dirty="0"/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85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9415459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ubtitle 4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Your Subtitle Here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Serbia</a:t>
            </a:r>
          </a:p>
        </p:txBody>
      </p:sp>
      <p:sp>
        <p:nvSpPr>
          <p:cNvPr id="716" name="TextBox 715"/>
          <p:cNvSpPr txBox="1"/>
          <p:nvPr/>
        </p:nvSpPr>
        <p:spPr>
          <a:xfrm>
            <a:off x="6657106" y="1436822"/>
            <a:ext cx="368042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fr-FR"/>
            </a:defPPr>
          </a:lstStyle>
          <a:p>
            <a:r>
              <a:rPr lang="en-US" sz="28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Lorem Ipsum</a:t>
            </a:r>
          </a:p>
        </p:txBody>
      </p:sp>
      <p:sp>
        <p:nvSpPr>
          <p:cNvPr id="11" name="Rectangle 10"/>
          <p:cNvSpPr/>
          <p:nvPr/>
        </p:nvSpPr>
        <p:spPr>
          <a:xfrm>
            <a:off x="6657106" y="2060849"/>
            <a:ext cx="3680420" cy="36933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lorem ipsum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fui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tristique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tortor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turpis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dui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nunciti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eros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mauris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donec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odio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itsup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sodales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magna dolor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Id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evedin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venenatis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lacus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magnis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Felis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arcu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in tempus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praesent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est. 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enim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risunit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quisque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vitae, dolor magna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phasellus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Vestibulum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est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vinee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platea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tempor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dis.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Curabitur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interdum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placerat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luctus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ut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a,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orci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nam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mattis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loremi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tincidunt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aptent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malesuada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6722988" y="2102125"/>
            <a:ext cx="833628" cy="833628"/>
            <a:chOff x="5198988" y="2102125"/>
            <a:chExt cx="833628" cy="833628"/>
          </a:xfrm>
        </p:grpSpPr>
        <p:sp>
          <p:nvSpPr>
            <p:cNvPr id="13" name="Oval 12"/>
            <p:cNvSpPr/>
            <p:nvPr/>
          </p:nvSpPr>
          <p:spPr>
            <a:xfrm>
              <a:off x="5198988" y="2102125"/>
              <a:ext cx="833628" cy="833628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Freeform 9"/>
            <p:cNvSpPr/>
            <p:nvPr/>
          </p:nvSpPr>
          <p:spPr>
            <a:xfrm>
              <a:off x="5615793" y="2102125"/>
              <a:ext cx="416823" cy="833628"/>
            </a:xfrm>
            <a:custGeom>
              <a:avLst/>
              <a:gdLst>
                <a:gd name="connsiteX0" fmla="*/ 9 w 416823"/>
                <a:gd name="connsiteY0" fmla="*/ 0 h 833628"/>
                <a:gd name="connsiteX1" fmla="*/ 416823 w 416823"/>
                <a:gd name="connsiteY1" fmla="*/ 416814 h 833628"/>
                <a:gd name="connsiteX2" fmla="*/ 9 w 416823"/>
                <a:gd name="connsiteY2" fmla="*/ 833628 h 833628"/>
                <a:gd name="connsiteX3" fmla="*/ 0 w 416823"/>
                <a:gd name="connsiteY3" fmla="*/ 833627 h 833628"/>
                <a:gd name="connsiteX4" fmla="*/ 0 w 416823"/>
                <a:gd name="connsiteY4" fmla="*/ 1 h 833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6823" h="833628">
                  <a:moveTo>
                    <a:pt x="9" y="0"/>
                  </a:moveTo>
                  <a:cubicBezTo>
                    <a:pt x="230209" y="0"/>
                    <a:pt x="416823" y="186614"/>
                    <a:pt x="416823" y="416814"/>
                  </a:cubicBezTo>
                  <a:cubicBezTo>
                    <a:pt x="416823" y="647014"/>
                    <a:pt x="230209" y="833628"/>
                    <a:pt x="9" y="833628"/>
                  </a:cubicBezTo>
                  <a:lnTo>
                    <a:pt x="0" y="83362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tx1">
                <a:alpha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8" name="Group 17"/>
          <p:cNvGrpSpPr>
            <a:grpSpLocks noChangeAspect="1"/>
          </p:cNvGrpSpPr>
          <p:nvPr/>
        </p:nvGrpSpPr>
        <p:grpSpPr>
          <a:xfrm>
            <a:off x="1711854" y="1236927"/>
            <a:ext cx="4389120" cy="4389120"/>
            <a:chOff x="733869" y="-85134"/>
            <a:chExt cx="7279094" cy="7279094"/>
          </a:xfrm>
        </p:grpSpPr>
        <p:sp>
          <p:nvSpPr>
            <p:cNvPr id="19" name="Freeform 18"/>
            <p:cNvSpPr/>
            <p:nvPr/>
          </p:nvSpPr>
          <p:spPr>
            <a:xfrm>
              <a:off x="1121248" y="61918"/>
              <a:ext cx="6891715" cy="6367455"/>
            </a:xfrm>
            <a:custGeom>
              <a:avLst/>
              <a:gdLst>
                <a:gd name="connsiteX0" fmla="*/ 2683163 w 6891715"/>
                <a:gd name="connsiteY0" fmla="*/ 6337292 h 6367455"/>
                <a:gd name="connsiteX1" fmla="*/ 2693958 w 6891715"/>
                <a:gd name="connsiteY1" fmla="*/ 6353978 h 6367455"/>
                <a:gd name="connsiteX2" fmla="*/ 2680624 w 6891715"/>
                <a:gd name="connsiteY2" fmla="*/ 6366813 h 6367455"/>
                <a:gd name="connsiteX3" fmla="*/ 2668876 w 6891715"/>
                <a:gd name="connsiteY3" fmla="*/ 6367455 h 6367455"/>
                <a:gd name="connsiteX4" fmla="*/ 2665383 w 6891715"/>
                <a:gd name="connsiteY4" fmla="*/ 6352695 h 6367455"/>
                <a:gd name="connsiteX5" fmla="*/ 2700308 w 6891715"/>
                <a:gd name="connsiteY5" fmla="*/ 6256329 h 6367455"/>
                <a:gd name="connsiteX6" fmla="*/ 2695228 w 6891715"/>
                <a:gd name="connsiteY6" fmla="*/ 6265854 h 6367455"/>
                <a:gd name="connsiteX7" fmla="*/ 2687608 w 6891715"/>
                <a:gd name="connsiteY7" fmla="*/ 6263949 h 6367455"/>
                <a:gd name="connsiteX8" fmla="*/ 2690784 w 6891715"/>
                <a:gd name="connsiteY8" fmla="*/ 6256647 h 6367455"/>
                <a:gd name="connsiteX9" fmla="*/ 2722533 w 6891715"/>
                <a:gd name="connsiteY9" fmla="*/ 6238867 h 6367455"/>
                <a:gd name="connsiteX10" fmla="*/ 2720891 w 6891715"/>
                <a:gd name="connsiteY10" fmla="*/ 6254742 h 6367455"/>
                <a:gd name="connsiteX11" fmla="*/ 2713008 w 6891715"/>
                <a:gd name="connsiteY11" fmla="*/ 6251567 h 6367455"/>
                <a:gd name="connsiteX12" fmla="*/ 2714322 w 6891715"/>
                <a:gd name="connsiteY12" fmla="*/ 6242360 h 6367455"/>
                <a:gd name="connsiteX13" fmla="*/ 4255139 w 6891715"/>
                <a:gd name="connsiteY13" fmla="*/ 6154726 h 6367455"/>
                <a:gd name="connsiteX14" fmla="*/ 4256051 w 6891715"/>
                <a:gd name="connsiteY14" fmla="*/ 6161076 h 6367455"/>
                <a:gd name="connsiteX15" fmla="*/ 4243891 w 6891715"/>
                <a:gd name="connsiteY15" fmla="*/ 6173776 h 6367455"/>
                <a:gd name="connsiteX16" fmla="*/ 4241763 w 6891715"/>
                <a:gd name="connsiteY16" fmla="*/ 6166474 h 6367455"/>
                <a:gd name="connsiteX17" fmla="*/ 4245715 w 6891715"/>
                <a:gd name="connsiteY17" fmla="*/ 6156949 h 6367455"/>
                <a:gd name="connsiteX18" fmla="*/ 4249971 w 6891715"/>
                <a:gd name="connsiteY18" fmla="*/ 6160124 h 6367455"/>
                <a:gd name="connsiteX19" fmla="*/ 3939210 w 6891715"/>
                <a:gd name="connsiteY19" fmla="*/ 6130914 h 6367455"/>
                <a:gd name="connsiteX20" fmla="*/ 3946521 w 6891715"/>
                <a:gd name="connsiteY20" fmla="*/ 6130914 h 6367455"/>
                <a:gd name="connsiteX21" fmla="*/ 3948746 w 6891715"/>
                <a:gd name="connsiteY21" fmla="*/ 6144521 h 6367455"/>
                <a:gd name="connsiteX22" fmla="*/ 3956057 w 6891715"/>
                <a:gd name="connsiteY22" fmla="*/ 6150849 h 6367455"/>
                <a:gd name="connsiteX23" fmla="*/ 3965594 w 6891715"/>
                <a:gd name="connsiteY23" fmla="*/ 6141356 h 6367455"/>
                <a:gd name="connsiteX24" fmla="*/ 3975130 w 6891715"/>
                <a:gd name="connsiteY24" fmla="*/ 6138192 h 6367455"/>
                <a:gd name="connsiteX25" fmla="*/ 3984666 w 6891715"/>
                <a:gd name="connsiteY25" fmla="*/ 6141989 h 6367455"/>
                <a:gd name="connsiteX26" fmla="*/ 3987845 w 6891715"/>
                <a:gd name="connsiteY26" fmla="*/ 6149267 h 6367455"/>
                <a:gd name="connsiteX27" fmla="*/ 3978309 w 6891715"/>
                <a:gd name="connsiteY27" fmla="*/ 6154646 h 6367455"/>
                <a:gd name="connsiteX28" fmla="*/ 3978309 w 6891715"/>
                <a:gd name="connsiteY28" fmla="*/ 6160026 h 6367455"/>
                <a:gd name="connsiteX29" fmla="*/ 3992295 w 6891715"/>
                <a:gd name="connsiteY29" fmla="*/ 6161924 h 6367455"/>
                <a:gd name="connsiteX30" fmla="*/ 3996427 w 6891715"/>
                <a:gd name="connsiteY30" fmla="*/ 6160975 h 6367455"/>
                <a:gd name="connsiteX31" fmla="*/ 4004056 w 6891715"/>
                <a:gd name="connsiteY31" fmla="*/ 6173316 h 6367455"/>
                <a:gd name="connsiteX32" fmla="*/ 4011367 w 6891715"/>
                <a:gd name="connsiteY32" fmla="*/ 6170151 h 6367455"/>
                <a:gd name="connsiteX33" fmla="*/ 4028214 w 6891715"/>
                <a:gd name="connsiteY33" fmla="*/ 6170151 h 6367455"/>
                <a:gd name="connsiteX34" fmla="*/ 4038069 w 6891715"/>
                <a:gd name="connsiteY34" fmla="*/ 6164772 h 6367455"/>
                <a:gd name="connsiteX35" fmla="*/ 4054916 w 6891715"/>
                <a:gd name="connsiteY35" fmla="*/ 6162557 h 6367455"/>
                <a:gd name="connsiteX36" fmla="*/ 4060320 w 6891715"/>
                <a:gd name="connsiteY36" fmla="*/ 6158127 h 6367455"/>
                <a:gd name="connsiteX37" fmla="*/ 4068584 w 6891715"/>
                <a:gd name="connsiteY37" fmla="*/ 6161291 h 6367455"/>
                <a:gd name="connsiteX38" fmla="*/ 4073988 w 6891715"/>
                <a:gd name="connsiteY38" fmla="*/ 6169835 h 6367455"/>
                <a:gd name="connsiteX39" fmla="*/ 4082571 w 6891715"/>
                <a:gd name="connsiteY39" fmla="*/ 6170468 h 6367455"/>
                <a:gd name="connsiteX40" fmla="*/ 4100371 w 6891715"/>
                <a:gd name="connsiteY40" fmla="*/ 6165089 h 6367455"/>
                <a:gd name="connsiteX41" fmla="*/ 4109908 w 6891715"/>
                <a:gd name="connsiteY41" fmla="*/ 6170468 h 6367455"/>
                <a:gd name="connsiteX42" fmla="*/ 4119444 w 6891715"/>
                <a:gd name="connsiteY42" fmla="*/ 6170151 h 6367455"/>
                <a:gd name="connsiteX43" fmla="*/ 4128980 w 6891715"/>
                <a:gd name="connsiteY43" fmla="*/ 6163823 h 6367455"/>
                <a:gd name="connsiteX44" fmla="*/ 4137563 w 6891715"/>
                <a:gd name="connsiteY44" fmla="*/ 6166038 h 6367455"/>
                <a:gd name="connsiteX45" fmla="*/ 4135337 w 6891715"/>
                <a:gd name="connsiteY45" fmla="*/ 6172366 h 6367455"/>
                <a:gd name="connsiteX46" fmla="*/ 4137563 w 6891715"/>
                <a:gd name="connsiteY46" fmla="*/ 6180594 h 6367455"/>
                <a:gd name="connsiteX47" fmla="*/ 4142013 w 6891715"/>
                <a:gd name="connsiteY47" fmla="*/ 6188821 h 6367455"/>
                <a:gd name="connsiteX48" fmla="*/ 4149324 w 6891715"/>
                <a:gd name="connsiteY48" fmla="*/ 6191985 h 6367455"/>
                <a:gd name="connsiteX49" fmla="*/ 4156635 w 6891715"/>
                <a:gd name="connsiteY49" fmla="*/ 6184707 h 6367455"/>
                <a:gd name="connsiteX50" fmla="*/ 4163946 w 6891715"/>
                <a:gd name="connsiteY50" fmla="*/ 6181543 h 6367455"/>
                <a:gd name="connsiteX51" fmla="*/ 4175707 w 6891715"/>
                <a:gd name="connsiteY51" fmla="*/ 6184707 h 6367455"/>
                <a:gd name="connsiteX52" fmla="*/ 4179840 w 6891715"/>
                <a:gd name="connsiteY52" fmla="*/ 6177113 h 6367455"/>
                <a:gd name="connsiteX53" fmla="*/ 4181111 w 6891715"/>
                <a:gd name="connsiteY53" fmla="*/ 6169835 h 6367455"/>
                <a:gd name="connsiteX54" fmla="*/ 4185243 w 6891715"/>
                <a:gd name="connsiteY54" fmla="*/ 6167620 h 6367455"/>
                <a:gd name="connsiteX55" fmla="*/ 4184290 w 6891715"/>
                <a:gd name="connsiteY55" fmla="*/ 6176164 h 6367455"/>
                <a:gd name="connsiteX56" fmla="*/ 4189376 w 6891715"/>
                <a:gd name="connsiteY56" fmla="*/ 6184391 h 6367455"/>
                <a:gd name="connsiteX57" fmla="*/ 4188422 w 6891715"/>
                <a:gd name="connsiteY57" fmla="*/ 6188504 h 6367455"/>
                <a:gd name="connsiteX58" fmla="*/ 4186197 w 6891715"/>
                <a:gd name="connsiteY58" fmla="*/ 6195782 h 6367455"/>
                <a:gd name="connsiteX59" fmla="*/ 4179204 w 6891715"/>
                <a:gd name="connsiteY59" fmla="*/ 6206541 h 6367455"/>
                <a:gd name="connsiteX60" fmla="*/ 4170621 w 6891715"/>
                <a:gd name="connsiteY60" fmla="*/ 6210654 h 6367455"/>
                <a:gd name="connsiteX61" fmla="*/ 4164264 w 6891715"/>
                <a:gd name="connsiteY61" fmla="*/ 6205908 h 6367455"/>
                <a:gd name="connsiteX62" fmla="*/ 4152820 w 6891715"/>
                <a:gd name="connsiteY62" fmla="*/ 6212237 h 6367455"/>
                <a:gd name="connsiteX63" fmla="*/ 4144238 w 6891715"/>
                <a:gd name="connsiteY63" fmla="*/ 6213186 h 6367455"/>
                <a:gd name="connsiteX64" fmla="*/ 4128344 w 6891715"/>
                <a:gd name="connsiteY64" fmla="*/ 6207807 h 6367455"/>
                <a:gd name="connsiteX65" fmla="*/ 4114358 w 6891715"/>
                <a:gd name="connsiteY65" fmla="*/ 6212553 h 6367455"/>
                <a:gd name="connsiteX66" fmla="*/ 4103232 w 6891715"/>
                <a:gd name="connsiteY66" fmla="*/ 6208123 h 6367455"/>
                <a:gd name="connsiteX67" fmla="*/ 4085114 w 6891715"/>
                <a:gd name="connsiteY67" fmla="*/ 6208756 h 6367455"/>
                <a:gd name="connsiteX68" fmla="*/ 4074306 w 6891715"/>
                <a:gd name="connsiteY68" fmla="*/ 6218249 h 6367455"/>
                <a:gd name="connsiteX69" fmla="*/ 4066995 w 6891715"/>
                <a:gd name="connsiteY69" fmla="*/ 6221413 h 6367455"/>
                <a:gd name="connsiteX70" fmla="*/ 4051101 w 6891715"/>
                <a:gd name="connsiteY70" fmla="*/ 6221413 h 6367455"/>
                <a:gd name="connsiteX71" fmla="*/ 4045697 w 6891715"/>
                <a:gd name="connsiteY71" fmla="*/ 6224577 h 6367455"/>
                <a:gd name="connsiteX72" fmla="*/ 4041565 w 6891715"/>
                <a:gd name="connsiteY72" fmla="*/ 6222362 h 6367455"/>
                <a:gd name="connsiteX73" fmla="*/ 4045697 w 6891715"/>
                <a:gd name="connsiteY73" fmla="*/ 6211920 h 6367455"/>
                <a:gd name="connsiteX74" fmla="*/ 4037115 w 6891715"/>
                <a:gd name="connsiteY74" fmla="*/ 6202744 h 6367455"/>
                <a:gd name="connsiteX75" fmla="*/ 4024400 w 6891715"/>
                <a:gd name="connsiteY75" fmla="*/ 6194200 h 6367455"/>
                <a:gd name="connsiteX76" fmla="*/ 4014864 w 6891715"/>
                <a:gd name="connsiteY76" fmla="*/ 6197681 h 6367455"/>
                <a:gd name="connsiteX77" fmla="*/ 4003103 w 6891715"/>
                <a:gd name="connsiteY77" fmla="*/ 6194516 h 6367455"/>
                <a:gd name="connsiteX78" fmla="*/ 3992613 w 6891715"/>
                <a:gd name="connsiteY78" fmla="*/ 6191352 h 6367455"/>
                <a:gd name="connsiteX79" fmla="*/ 3979898 w 6891715"/>
                <a:gd name="connsiteY79" fmla="*/ 6192618 h 6367455"/>
                <a:gd name="connsiteX80" fmla="*/ 3970362 w 6891715"/>
                <a:gd name="connsiteY80" fmla="*/ 6184391 h 6367455"/>
                <a:gd name="connsiteX81" fmla="*/ 3954468 w 6891715"/>
                <a:gd name="connsiteY81" fmla="*/ 6179961 h 6367455"/>
                <a:gd name="connsiteX82" fmla="*/ 3944614 w 6891715"/>
                <a:gd name="connsiteY82" fmla="*/ 6184707 h 6367455"/>
                <a:gd name="connsiteX83" fmla="*/ 3933171 w 6891715"/>
                <a:gd name="connsiteY83" fmla="*/ 6188821 h 6367455"/>
                <a:gd name="connsiteX84" fmla="*/ 3925542 w 6891715"/>
                <a:gd name="connsiteY84" fmla="*/ 6178379 h 6367455"/>
                <a:gd name="connsiteX85" fmla="*/ 3923634 w 6891715"/>
                <a:gd name="connsiteY85" fmla="*/ 6167620 h 6367455"/>
                <a:gd name="connsiteX86" fmla="*/ 3924588 w 6891715"/>
                <a:gd name="connsiteY86" fmla="*/ 6157494 h 6367455"/>
                <a:gd name="connsiteX87" fmla="*/ 3919184 w 6891715"/>
                <a:gd name="connsiteY87" fmla="*/ 6148951 h 6367455"/>
                <a:gd name="connsiteX88" fmla="*/ 3919820 w 6891715"/>
                <a:gd name="connsiteY88" fmla="*/ 6142622 h 6367455"/>
                <a:gd name="connsiteX89" fmla="*/ 3917913 w 6891715"/>
                <a:gd name="connsiteY89" fmla="*/ 6136294 h 6367455"/>
                <a:gd name="connsiteX90" fmla="*/ 3925224 w 6891715"/>
                <a:gd name="connsiteY90" fmla="*/ 6139458 h 6367455"/>
                <a:gd name="connsiteX91" fmla="*/ 3932853 w 6891715"/>
                <a:gd name="connsiteY91" fmla="*/ 6150216 h 6367455"/>
                <a:gd name="connsiteX92" fmla="*/ 3938257 w 6891715"/>
                <a:gd name="connsiteY92" fmla="*/ 6154014 h 6367455"/>
                <a:gd name="connsiteX93" fmla="*/ 3943343 w 6891715"/>
                <a:gd name="connsiteY93" fmla="*/ 6148634 h 6367455"/>
                <a:gd name="connsiteX94" fmla="*/ 3934760 w 6891715"/>
                <a:gd name="connsiteY94" fmla="*/ 6140407 h 6367455"/>
                <a:gd name="connsiteX95" fmla="*/ 4979304 w 6891715"/>
                <a:gd name="connsiteY95" fmla="*/ 6116626 h 6367455"/>
                <a:gd name="connsiteX96" fmla="*/ 4987888 w 6891715"/>
                <a:gd name="connsiteY96" fmla="*/ 6116626 h 6367455"/>
                <a:gd name="connsiteX97" fmla="*/ 4983755 w 6891715"/>
                <a:gd name="connsiteY97" fmla="*/ 6126107 h 6367455"/>
                <a:gd name="connsiteX98" fmla="*/ 4969765 w 6891715"/>
                <a:gd name="connsiteY98" fmla="*/ 6130216 h 6367455"/>
                <a:gd name="connsiteX99" fmla="*/ 4970719 w 6891715"/>
                <a:gd name="connsiteY99" fmla="*/ 6138748 h 6367455"/>
                <a:gd name="connsiteX100" fmla="*/ 4955140 w 6891715"/>
                <a:gd name="connsiteY100" fmla="*/ 6149177 h 6367455"/>
                <a:gd name="connsiteX101" fmla="*/ 4944648 w 6891715"/>
                <a:gd name="connsiteY101" fmla="*/ 6155498 h 6367455"/>
                <a:gd name="connsiteX102" fmla="*/ 4934155 w 6891715"/>
                <a:gd name="connsiteY102" fmla="*/ 6168139 h 6367455"/>
                <a:gd name="connsiteX103" fmla="*/ 4919530 w 6891715"/>
                <a:gd name="connsiteY103" fmla="*/ 6180148 h 6367455"/>
                <a:gd name="connsiteX104" fmla="*/ 4919848 w 6891715"/>
                <a:gd name="connsiteY104" fmla="*/ 6181412 h 6367455"/>
                <a:gd name="connsiteX105" fmla="*/ 4922709 w 6891715"/>
                <a:gd name="connsiteY105" fmla="*/ 6190577 h 6367455"/>
                <a:gd name="connsiteX106" fmla="*/ 4925889 w 6891715"/>
                <a:gd name="connsiteY106" fmla="*/ 6194370 h 6367455"/>
                <a:gd name="connsiteX107" fmla="*/ 4932248 w 6891715"/>
                <a:gd name="connsiteY107" fmla="*/ 6201954 h 6367455"/>
                <a:gd name="connsiteX108" fmla="*/ 4934473 w 6891715"/>
                <a:gd name="connsiteY108" fmla="*/ 6211435 h 6367455"/>
                <a:gd name="connsiteX109" fmla="*/ 4927161 w 6891715"/>
                <a:gd name="connsiteY109" fmla="*/ 6212699 h 6367455"/>
                <a:gd name="connsiteX110" fmla="*/ 4924935 w 6891715"/>
                <a:gd name="connsiteY110" fmla="*/ 6206379 h 6367455"/>
                <a:gd name="connsiteX111" fmla="*/ 4916351 w 6891715"/>
                <a:gd name="connsiteY111" fmla="*/ 6206379 h 6367455"/>
                <a:gd name="connsiteX112" fmla="*/ 4909356 w 6891715"/>
                <a:gd name="connsiteY112" fmla="*/ 6208275 h 6367455"/>
                <a:gd name="connsiteX113" fmla="*/ 4902997 w 6891715"/>
                <a:gd name="connsiteY113" fmla="*/ 6214596 h 6367455"/>
                <a:gd name="connsiteX114" fmla="*/ 4892187 w 6891715"/>
                <a:gd name="connsiteY114" fmla="*/ 6226289 h 6367455"/>
                <a:gd name="connsiteX115" fmla="*/ 4871202 w 6891715"/>
                <a:gd name="connsiteY115" fmla="*/ 6238298 h 6367455"/>
                <a:gd name="connsiteX116" fmla="*/ 4851172 w 6891715"/>
                <a:gd name="connsiteY116" fmla="*/ 6240510 h 6367455"/>
                <a:gd name="connsiteX117" fmla="*/ 4835274 w 6891715"/>
                <a:gd name="connsiteY117" fmla="*/ 6238614 h 6367455"/>
                <a:gd name="connsiteX118" fmla="*/ 4826690 w 6891715"/>
                <a:gd name="connsiteY118" fmla="*/ 6246199 h 6367455"/>
                <a:gd name="connsiteX119" fmla="*/ 4828916 w 6891715"/>
                <a:gd name="connsiteY119" fmla="*/ 6253151 h 6367455"/>
                <a:gd name="connsiteX120" fmla="*/ 4821285 w 6891715"/>
                <a:gd name="connsiteY120" fmla="*/ 6251255 h 6367455"/>
                <a:gd name="connsiteX121" fmla="*/ 4806341 w 6891715"/>
                <a:gd name="connsiteY121" fmla="*/ 6248095 h 6367455"/>
                <a:gd name="connsiteX122" fmla="*/ 4781224 w 6891715"/>
                <a:gd name="connsiteY122" fmla="*/ 6246515 h 6367455"/>
                <a:gd name="connsiteX123" fmla="*/ 4776773 w 6891715"/>
                <a:gd name="connsiteY123" fmla="*/ 6237982 h 6367455"/>
                <a:gd name="connsiteX124" fmla="*/ 4773593 w 6891715"/>
                <a:gd name="connsiteY124" fmla="*/ 6228501 h 6367455"/>
                <a:gd name="connsiteX125" fmla="*/ 4764055 w 6891715"/>
                <a:gd name="connsiteY125" fmla="*/ 6220284 h 6367455"/>
                <a:gd name="connsiteX126" fmla="*/ 4762783 w 6891715"/>
                <a:gd name="connsiteY126" fmla="*/ 6209855 h 6367455"/>
                <a:gd name="connsiteX127" fmla="*/ 4760875 w 6891715"/>
                <a:gd name="connsiteY127" fmla="*/ 6201322 h 6367455"/>
                <a:gd name="connsiteX128" fmla="*/ 4772321 w 6891715"/>
                <a:gd name="connsiteY128" fmla="*/ 6203535 h 6367455"/>
                <a:gd name="connsiteX129" fmla="*/ 4778998 w 6891715"/>
                <a:gd name="connsiteY129" fmla="*/ 6206695 h 6367455"/>
                <a:gd name="connsiteX130" fmla="*/ 4789172 w 6891715"/>
                <a:gd name="connsiteY130" fmla="*/ 6189629 h 6367455"/>
                <a:gd name="connsiteX131" fmla="*/ 4796803 w 6891715"/>
                <a:gd name="connsiteY131" fmla="*/ 6186469 h 6367455"/>
                <a:gd name="connsiteX132" fmla="*/ 4806023 w 6891715"/>
                <a:gd name="connsiteY132" fmla="*/ 6182993 h 6367455"/>
                <a:gd name="connsiteX133" fmla="*/ 4826372 w 6891715"/>
                <a:gd name="connsiteY133" fmla="*/ 6185205 h 6367455"/>
                <a:gd name="connsiteX134" fmla="*/ 4827008 w 6891715"/>
                <a:gd name="connsiteY134" fmla="*/ 6177620 h 6367455"/>
                <a:gd name="connsiteX135" fmla="*/ 4827008 w 6891715"/>
                <a:gd name="connsiteY135" fmla="*/ 6175724 h 6367455"/>
                <a:gd name="connsiteX136" fmla="*/ 4826054 w 6891715"/>
                <a:gd name="connsiteY136" fmla="*/ 6164031 h 6367455"/>
                <a:gd name="connsiteX137" fmla="*/ 4837500 w 6891715"/>
                <a:gd name="connsiteY137" fmla="*/ 6164979 h 6367455"/>
                <a:gd name="connsiteX138" fmla="*/ 4845131 w 6891715"/>
                <a:gd name="connsiteY138" fmla="*/ 6171299 h 6367455"/>
                <a:gd name="connsiteX139" fmla="*/ 4864207 w 6891715"/>
                <a:gd name="connsiteY139" fmla="*/ 6173196 h 6367455"/>
                <a:gd name="connsiteX140" fmla="*/ 4882330 w 6891715"/>
                <a:gd name="connsiteY140" fmla="*/ 6165927 h 6367455"/>
                <a:gd name="connsiteX141" fmla="*/ 4914761 w 6891715"/>
                <a:gd name="connsiteY141" fmla="*/ 6154866 h 6367455"/>
                <a:gd name="connsiteX142" fmla="*/ 4939243 w 6891715"/>
                <a:gd name="connsiteY142" fmla="*/ 6145385 h 6367455"/>
                <a:gd name="connsiteX143" fmla="*/ 4957048 w 6891715"/>
                <a:gd name="connsiteY143" fmla="*/ 6130532 h 6367455"/>
                <a:gd name="connsiteX144" fmla="*/ 4970719 w 6891715"/>
                <a:gd name="connsiteY144" fmla="*/ 6126107 h 6367455"/>
                <a:gd name="connsiteX145" fmla="*/ 4269809 w 6891715"/>
                <a:gd name="connsiteY145" fmla="*/ 6099164 h 6367455"/>
                <a:gd name="connsiteX146" fmla="*/ 4278081 w 6891715"/>
                <a:gd name="connsiteY146" fmla="*/ 6107690 h 6367455"/>
                <a:gd name="connsiteX147" fmla="*/ 4273179 w 6891715"/>
                <a:gd name="connsiteY147" fmla="*/ 6110848 h 6367455"/>
                <a:gd name="connsiteX148" fmla="*/ 4273179 w 6891715"/>
                <a:gd name="connsiteY148" fmla="*/ 6119059 h 6367455"/>
                <a:gd name="connsiteX149" fmla="*/ 4271341 w 6891715"/>
                <a:gd name="connsiteY149" fmla="*/ 6131691 h 6367455"/>
                <a:gd name="connsiteX150" fmla="*/ 4281451 w 6891715"/>
                <a:gd name="connsiteY150" fmla="*/ 6138955 h 6367455"/>
                <a:gd name="connsiteX151" fmla="*/ 4275630 w 6891715"/>
                <a:gd name="connsiteY151" fmla="*/ 6154744 h 6367455"/>
                <a:gd name="connsiteX152" fmla="*/ 4266439 w 6891715"/>
                <a:gd name="connsiteY152" fmla="*/ 6157902 h 6367455"/>
                <a:gd name="connsiteX153" fmla="*/ 4265520 w 6891715"/>
                <a:gd name="connsiteY153" fmla="*/ 6154744 h 6367455"/>
                <a:gd name="connsiteX154" fmla="*/ 4271341 w 6891715"/>
                <a:gd name="connsiteY154" fmla="*/ 6143376 h 6367455"/>
                <a:gd name="connsiteX155" fmla="*/ 4263988 w 6891715"/>
                <a:gd name="connsiteY155" fmla="*/ 6135797 h 6367455"/>
                <a:gd name="connsiteX156" fmla="*/ 4265213 w 6891715"/>
                <a:gd name="connsiteY156" fmla="*/ 6129481 h 6367455"/>
                <a:gd name="connsiteX157" fmla="*/ 4267051 w 6891715"/>
                <a:gd name="connsiteY157" fmla="*/ 6122533 h 6367455"/>
                <a:gd name="connsiteX158" fmla="*/ 4267051 w 6891715"/>
                <a:gd name="connsiteY158" fmla="*/ 6114954 h 6367455"/>
                <a:gd name="connsiteX159" fmla="*/ 4271953 w 6891715"/>
                <a:gd name="connsiteY159" fmla="*/ 6107690 h 6367455"/>
                <a:gd name="connsiteX160" fmla="*/ 3049239 w 6891715"/>
                <a:gd name="connsiteY160" fmla="*/ 6092814 h 6367455"/>
                <a:gd name="connsiteX161" fmla="*/ 3061023 w 6891715"/>
                <a:gd name="connsiteY161" fmla="*/ 6092814 h 6367455"/>
                <a:gd name="connsiteX162" fmla="*/ 3070188 w 6891715"/>
                <a:gd name="connsiteY162" fmla="*/ 6099703 h 6367455"/>
                <a:gd name="connsiteX163" fmla="*/ 3064623 w 6891715"/>
                <a:gd name="connsiteY163" fmla="*/ 6107790 h 6367455"/>
                <a:gd name="connsiteX164" fmla="*/ 3052513 w 6891715"/>
                <a:gd name="connsiteY164" fmla="*/ 6108689 h 6367455"/>
                <a:gd name="connsiteX165" fmla="*/ 3048257 w 6891715"/>
                <a:gd name="connsiteY165" fmla="*/ 6107790 h 6367455"/>
                <a:gd name="connsiteX166" fmla="*/ 3038438 w 6891715"/>
                <a:gd name="connsiteY166" fmla="*/ 6097007 h 6367455"/>
                <a:gd name="connsiteX167" fmla="*/ 3038243 w 6891715"/>
                <a:gd name="connsiteY167" fmla="*/ 6081701 h 6367455"/>
                <a:gd name="connsiteX168" fmla="*/ 3041613 w 6891715"/>
                <a:gd name="connsiteY168" fmla="*/ 6088628 h 6367455"/>
                <a:gd name="connsiteX169" fmla="*/ 3032422 w 6891715"/>
                <a:gd name="connsiteY169" fmla="*/ 6094401 h 6367455"/>
                <a:gd name="connsiteX170" fmla="*/ 3024150 w 6891715"/>
                <a:gd name="connsiteY170" fmla="*/ 6082855 h 6367455"/>
                <a:gd name="connsiteX171" fmla="*/ 3863987 w 6891715"/>
                <a:gd name="connsiteY171" fmla="*/ 6053126 h 6367455"/>
                <a:gd name="connsiteX172" fmla="*/ 3875919 w 6891715"/>
                <a:gd name="connsiteY172" fmla="*/ 6056271 h 6367455"/>
                <a:gd name="connsiteX173" fmla="*/ 3881401 w 6891715"/>
                <a:gd name="connsiteY173" fmla="*/ 6066964 h 6367455"/>
                <a:gd name="connsiteX174" fmla="*/ 3875919 w 6891715"/>
                <a:gd name="connsiteY174" fmla="*/ 6067908 h 6367455"/>
                <a:gd name="connsiteX175" fmla="*/ 3880111 w 6891715"/>
                <a:gd name="connsiteY175" fmla="*/ 6079230 h 6367455"/>
                <a:gd name="connsiteX176" fmla="*/ 3876886 w 6891715"/>
                <a:gd name="connsiteY176" fmla="*/ 6086464 h 6367455"/>
                <a:gd name="connsiteX177" fmla="*/ 3865277 w 6891715"/>
                <a:gd name="connsiteY177" fmla="*/ 6084891 h 6367455"/>
                <a:gd name="connsiteX178" fmla="*/ 3860763 w 6891715"/>
                <a:gd name="connsiteY178" fmla="*/ 6066021 h 6367455"/>
                <a:gd name="connsiteX179" fmla="*/ 4100970 w 6891715"/>
                <a:gd name="connsiteY179" fmla="*/ 6043601 h 6367455"/>
                <a:gd name="connsiteX180" fmla="*/ 4111588 w 6891715"/>
                <a:gd name="connsiteY180" fmla="*/ 6057374 h 6367455"/>
                <a:gd name="connsiteX181" fmla="*/ 4101282 w 6891715"/>
                <a:gd name="connsiteY181" fmla="*/ 6065826 h 6367455"/>
                <a:gd name="connsiteX182" fmla="*/ 4103156 w 6891715"/>
                <a:gd name="connsiteY182" fmla="*/ 6054244 h 6367455"/>
                <a:gd name="connsiteX183" fmla="*/ 4098784 w 6891715"/>
                <a:gd name="connsiteY183" fmla="*/ 6049861 h 6367455"/>
                <a:gd name="connsiteX184" fmla="*/ 4092850 w 6891715"/>
                <a:gd name="connsiteY184" fmla="*/ 6051113 h 6367455"/>
                <a:gd name="connsiteX185" fmla="*/ 4092538 w 6891715"/>
                <a:gd name="connsiteY185" fmla="*/ 6046105 h 6367455"/>
                <a:gd name="connsiteX186" fmla="*/ 4379876 w 6891715"/>
                <a:gd name="connsiteY186" fmla="*/ 6040426 h 6367455"/>
                <a:gd name="connsiteX187" fmla="*/ 4379876 w 6891715"/>
                <a:gd name="connsiteY187" fmla="*/ 6051117 h 6367455"/>
                <a:gd name="connsiteX188" fmla="*/ 4366858 w 6891715"/>
                <a:gd name="connsiteY188" fmla="*/ 6060550 h 6367455"/>
                <a:gd name="connsiteX189" fmla="*/ 4364318 w 6891715"/>
                <a:gd name="connsiteY189" fmla="*/ 6075014 h 6367455"/>
                <a:gd name="connsiteX190" fmla="*/ 4352888 w 6891715"/>
                <a:gd name="connsiteY190" fmla="*/ 6098282 h 6367455"/>
                <a:gd name="connsiteX191" fmla="*/ 4333838 w 6891715"/>
                <a:gd name="connsiteY191" fmla="*/ 6105514 h 6367455"/>
                <a:gd name="connsiteX192" fmla="*/ 4335425 w 6891715"/>
                <a:gd name="connsiteY192" fmla="*/ 6088849 h 6367455"/>
                <a:gd name="connsiteX193" fmla="*/ 4324313 w 6891715"/>
                <a:gd name="connsiteY193" fmla="*/ 6089163 h 6367455"/>
                <a:gd name="connsiteX194" fmla="*/ 4328123 w 6891715"/>
                <a:gd name="connsiteY194" fmla="*/ 6083818 h 6367455"/>
                <a:gd name="connsiteX195" fmla="*/ 4333520 w 6891715"/>
                <a:gd name="connsiteY195" fmla="*/ 6070297 h 6367455"/>
                <a:gd name="connsiteX196" fmla="*/ 4345903 w 6891715"/>
                <a:gd name="connsiteY196" fmla="*/ 6053318 h 6367455"/>
                <a:gd name="connsiteX197" fmla="*/ 4360508 w 6891715"/>
                <a:gd name="connsiteY197" fmla="*/ 6048287 h 6367455"/>
                <a:gd name="connsiteX198" fmla="*/ 4333108 w 6891715"/>
                <a:gd name="connsiteY198" fmla="*/ 6021376 h 6367455"/>
                <a:gd name="connsiteX199" fmla="*/ 4337013 w 6891715"/>
                <a:gd name="connsiteY199" fmla="*/ 6023281 h 6367455"/>
                <a:gd name="connsiteX200" fmla="*/ 4334610 w 6891715"/>
                <a:gd name="connsiteY200" fmla="*/ 6030266 h 6367455"/>
                <a:gd name="connsiteX201" fmla="*/ 4325900 w 6891715"/>
                <a:gd name="connsiteY201" fmla="*/ 6030901 h 6367455"/>
                <a:gd name="connsiteX202" fmla="*/ 4191713 w 6891715"/>
                <a:gd name="connsiteY202" fmla="*/ 6019789 h 6367455"/>
                <a:gd name="connsiteX203" fmla="*/ 4195726 w 6891715"/>
                <a:gd name="connsiteY203" fmla="*/ 6021376 h 6367455"/>
                <a:gd name="connsiteX204" fmla="*/ 4187700 w 6891715"/>
                <a:gd name="connsiteY204" fmla="*/ 6034077 h 6367455"/>
                <a:gd name="connsiteX205" fmla="*/ 4184613 w 6891715"/>
                <a:gd name="connsiteY205" fmla="*/ 6029314 h 6367455"/>
                <a:gd name="connsiteX206" fmla="*/ 3752636 w 6891715"/>
                <a:gd name="connsiteY206" fmla="*/ 6002326 h 6367455"/>
                <a:gd name="connsiteX207" fmla="*/ 3754400 w 6891715"/>
                <a:gd name="connsiteY207" fmla="*/ 6015026 h 6367455"/>
                <a:gd name="connsiteX208" fmla="*/ 3748050 w 6891715"/>
                <a:gd name="connsiteY208" fmla="*/ 6006165 h 6367455"/>
                <a:gd name="connsiteX209" fmla="*/ 4012798 w 6891715"/>
                <a:gd name="connsiteY209" fmla="*/ 5995976 h 6367455"/>
                <a:gd name="connsiteX210" fmla="*/ 4024276 w 6891715"/>
                <a:gd name="connsiteY210" fmla="*/ 6005183 h 6367455"/>
                <a:gd name="connsiteX211" fmla="*/ 4014970 w 6891715"/>
                <a:gd name="connsiteY211" fmla="*/ 6022011 h 6367455"/>
                <a:gd name="connsiteX212" fmla="*/ 4008145 w 6891715"/>
                <a:gd name="connsiteY212" fmla="*/ 6026139 h 6367455"/>
                <a:gd name="connsiteX213" fmla="*/ 4001941 w 6891715"/>
                <a:gd name="connsiteY213" fmla="*/ 6024234 h 6367455"/>
                <a:gd name="connsiteX214" fmla="*/ 3997288 w 6891715"/>
                <a:gd name="connsiteY214" fmla="*/ 6018201 h 6367455"/>
                <a:gd name="connsiteX215" fmla="*/ 4005663 w 6891715"/>
                <a:gd name="connsiteY215" fmla="*/ 6015661 h 6367455"/>
                <a:gd name="connsiteX216" fmla="*/ 3998218 w 6891715"/>
                <a:gd name="connsiteY216" fmla="*/ 6010581 h 6367455"/>
                <a:gd name="connsiteX217" fmla="*/ 4001320 w 6891715"/>
                <a:gd name="connsiteY217" fmla="*/ 6007406 h 6367455"/>
                <a:gd name="connsiteX218" fmla="*/ 4011867 w 6891715"/>
                <a:gd name="connsiteY218" fmla="*/ 6008358 h 6367455"/>
                <a:gd name="connsiteX219" fmla="*/ 4015900 w 6891715"/>
                <a:gd name="connsiteY219" fmla="*/ 6008358 h 6367455"/>
                <a:gd name="connsiteX220" fmla="*/ 4011867 w 6891715"/>
                <a:gd name="connsiteY220" fmla="*/ 6001056 h 6367455"/>
                <a:gd name="connsiteX221" fmla="*/ 4097132 w 6891715"/>
                <a:gd name="connsiteY221" fmla="*/ 5994389 h 6367455"/>
                <a:gd name="connsiteX222" fmla="*/ 4100476 w 6891715"/>
                <a:gd name="connsiteY222" fmla="*/ 6005330 h 6367455"/>
                <a:gd name="connsiteX223" fmla="*/ 4097740 w 6891715"/>
                <a:gd name="connsiteY223" fmla="*/ 6018202 h 6367455"/>
                <a:gd name="connsiteX224" fmla="*/ 4086188 w 6891715"/>
                <a:gd name="connsiteY224" fmla="*/ 6005652 h 6367455"/>
                <a:gd name="connsiteX225" fmla="*/ 4086188 w 6891715"/>
                <a:gd name="connsiteY225" fmla="*/ 5997929 h 6367455"/>
                <a:gd name="connsiteX226" fmla="*/ 4278593 w 6891715"/>
                <a:gd name="connsiteY226" fmla="*/ 5988039 h 6367455"/>
                <a:gd name="connsiteX227" fmla="*/ 4284943 w 6891715"/>
                <a:gd name="connsiteY227" fmla="*/ 5988039 h 6367455"/>
                <a:gd name="connsiteX228" fmla="*/ 4292563 w 6891715"/>
                <a:gd name="connsiteY228" fmla="*/ 5991214 h 6367455"/>
                <a:gd name="connsiteX229" fmla="*/ 4286213 w 6891715"/>
                <a:gd name="connsiteY229" fmla="*/ 5994389 h 6367455"/>
                <a:gd name="connsiteX230" fmla="*/ 4282085 w 6891715"/>
                <a:gd name="connsiteY230" fmla="*/ 5999786 h 6367455"/>
                <a:gd name="connsiteX231" fmla="*/ 4270655 w 6891715"/>
                <a:gd name="connsiteY231" fmla="*/ 5997564 h 6367455"/>
                <a:gd name="connsiteX232" fmla="*/ 4256685 w 6891715"/>
                <a:gd name="connsiteY232" fmla="*/ 6003914 h 6367455"/>
                <a:gd name="connsiteX233" fmla="*/ 4258908 w 6891715"/>
                <a:gd name="connsiteY233" fmla="*/ 6019789 h 6367455"/>
                <a:gd name="connsiteX234" fmla="*/ 4251288 w 6891715"/>
                <a:gd name="connsiteY234" fmla="*/ 6013439 h 6367455"/>
                <a:gd name="connsiteX235" fmla="*/ 4253510 w 6891715"/>
                <a:gd name="connsiteY235" fmla="*/ 6000739 h 6367455"/>
                <a:gd name="connsiteX236" fmla="*/ 4262718 w 6891715"/>
                <a:gd name="connsiteY236" fmla="*/ 5989309 h 6367455"/>
                <a:gd name="connsiteX237" fmla="*/ 4044769 w 6891715"/>
                <a:gd name="connsiteY237" fmla="*/ 5988039 h 6367455"/>
                <a:gd name="connsiteX238" fmla="*/ 4050157 w 6891715"/>
                <a:gd name="connsiteY238" fmla="*/ 5994389 h 6367455"/>
                <a:gd name="connsiteX239" fmla="*/ 4052851 w 6891715"/>
                <a:gd name="connsiteY239" fmla="*/ 6001691 h 6367455"/>
                <a:gd name="connsiteX240" fmla="*/ 4042748 w 6891715"/>
                <a:gd name="connsiteY240" fmla="*/ 6007089 h 6367455"/>
                <a:gd name="connsiteX241" fmla="*/ 4041738 w 6891715"/>
                <a:gd name="connsiteY241" fmla="*/ 6002009 h 6367455"/>
                <a:gd name="connsiteX242" fmla="*/ 2784354 w 6891715"/>
                <a:gd name="connsiteY242" fmla="*/ 5988039 h 6367455"/>
                <a:gd name="connsiteX243" fmla="*/ 2798725 w 6891715"/>
                <a:gd name="connsiteY243" fmla="*/ 5999034 h 6367455"/>
                <a:gd name="connsiteX244" fmla="*/ 2788699 w 6891715"/>
                <a:gd name="connsiteY244" fmla="*/ 6005502 h 6367455"/>
                <a:gd name="connsiteX245" fmla="*/ 2779675 w 6891715"/>
                <a:gd name="connsiteY245" fmla="*/ 5992566 h 6367455"/>
                <a:gd name="connsiteX246" fmla="*/ 4162388 w 6891715"/>
                <a:gd name="connsiteY246" fmla="*/ 5973751 h 6367455"/>
                <a:gd name="connsiteX247" fmla="*/ 4157943 w 6891715"/>
                <a:gd name="connsiteY247" fmla="*/ 5978006 h 6367455"/>
                <a:gd name="connsiteX248" fmla="*/ 4156038 w 6891715"/>
                <a:gd name="connsiteY248" fmla="*/ 5991099 h 6367455"/>
                <a:gd name="connsiteX249" fmla="*/ 4147783 w 6891715"/>
                <a:gd name="connsiteY249" fmla="*/ 6000918 h 6367455"/>
                <a:gd name="connsiteX250" fmla="*/ 4133813 w 6891715"/>
                <a:gd name="connsiteY250" fmla="*/ 6005501 h 6367455"/>
                <a:gd name="connsiteX251" fmla="*/ 4136035 w 6891715"/>
                <a:gd name="connsiteY251" fmla="*/ 5994372 h 6367455"/>
                <a:gd name="connsiteX252" fmla="*/ 4150640 w 6891715"/>
                <a:gd name="connsiteY252" fmla="*/ 5986844 h 6367455"/>
                <a:gd name="connsiteX253" fmla="*/ 4151593 w 6891715"/>
                <a:gd name="connsiteY253" fmla="*/ 5974733 h 6367455"/>
                <a:gd name="connsiteX254" fmla="*/ 4248322 w 6891715"/>
                <a:gd name="connsiteY254" fmla="*/ 5964226 h 6367455"/>
                <a:gd name="connsiteX255" fmla="*/ 4257308 w 6891715"/>
                <a:gd name="connsiteY255" fmla="*/ 5967568 h 6367455"/>
                <a:gd name="connsiteX256" fmla="*/ 4262400 w 6891715"/>
                <a:gd name="connsiteY256" fmla="*/ 5977594 h 6367455"/>
                <a:gd name="connsiteX257" fmla="*/ 4250419 w 6891715"/>
                <a:gd name="connsiteY257" fmla="*/ 5983276 h 6367455"/>
                <a:gd name="connsiteX258" fmla="*/ 4248322 w 6891715"/>
                <a:gd name="connsiteY258" fmla="*/ 5979934 h 6367455"/>
                <a:gd name="connsiteX259" fmla="*/ 4252515 w 6891715"/>
                <a:gd name="connsiteY259" fmla="*/ 5971913 h 6367455"/>
                <a:gd name="connsiteX260" fmla="*/ 4246525 w 6891715"/>
                <a:gd name="connsiteY260" fmla="*/ 5970910 h 6367455"/>
                <a:gd name="connsiteX261" fmla="*/ 4031293 w 6891715"/>
                <a:gd name="connsiteY261" fmla="*/ 5961051 h 6367455"/>
                <a:gd name="connsiteX262" fmla="*/ 4036975 w 6891715"/>
                <a:gd name="connsiteY262" fmla="*/ 5972352 h 6367455"/>
                <a:gd name="connsiteX263" fmla="*/ 4031293 w 6891715"/>
                <a:gd name="connsiteY263" fmla="*/ 5980101 h 6367455"/>
                <a:gd name="connsiteX264" fmla="*/ 4020264 w 6891715"/>
                <a:gd name="connsiteY264" fmla="*/ 5978163 h 6367455"/>
                <a:gd name="connsiteX265" fmla="*/ 4017925 w 6891715"/>
                <a:gd name="connsiteY265" fmla="*/ 5969446 h 6367455"/>
                <a:gd name="connsiteX266" fmla="*/ 4020264 w 6891715"/>
                <a:gd name="connsiteY266" fmla="*/ 5964280 h 6367455"/>
                <a:gd name="connsiteX267" fmla="*/ 4088954 w 6891715"/>
                <a:gd name="connsiteY267" fmla="*/ 5956289 h 6367455"/>
                <a:gd name="connsiteX268" fmla="*/ 4090951 w 6891715"/>
                <a:gd name="connsiteY268" fmla="*/ 5968530 h 6367455"/>
                <a:gd name="connsiteX269" fmla="*/ 4086956 w 6891715"/>
                <a:gd name="connsiteY269" fmla="*/ 5976792 h 6367455"/>
                <a:gd name="connsiteX270" fmla="*/ 4079300 w 6891715"/>
                <a:gd name="connsiteY270" fmla="*/ 5981689 h 6367455"/>
                <a:gd name="connsiteX271" fmla="*/ 4070313 w 6891715"/>
                <a:gd name="connsiteY271" fmla="*/ 5972814 h 6367455"/>
                <a:gd name="connsiteX272" fmla="*/ 4074307 w 6891715"/>
                <a:gd name="connsiteY272" fmla="*/ 5961797 h 6367455"/>
                <a:gd name="connsiteX273" fmla="*/ 4116516 w 6891715"/>
                <a:gd name="connsiteY273" fmla="*/ 5949939 h 6367455"/>
                <a:gd name="connsiteX274" fmla="*/ 4121773 w 6891715"/>
                <a:gd name="connsiteY274" fmla="*/ 5953928 h 6367455"/>
                <a:gd name="connsiteX275" fmla="*/ 4122701 w 6891715"/>
                <a:gd name="connsiteY275" fmla="*/ 5968962 h 6367455"/>
                <a:gd name="connsiteX276" fmla="*/ 4112804 w 6891715"/>
                <a:gd name="connsiteY276" fmla="*/ 5983383 h 6367455"/>
                <a:gd name="connsiteX277" fmla="*/ 4107547 w 6891715"/>
                <a:gd name="connsiteY277" fmla="*/ 5986452 h 6367455"/>
                <a:gd name="connsiteX278" fmla="*/ 4098888 w 6891715"/>
                <a:gd name="connsiteY278" fmla="*/ 5969269 h 6367455"/>
                <a:gd name="connsiteX279" fmla="*/ 4104145 w 6891715"/>
                <a:gd name="connsiteY279" fmla="*/ 5953928 h 6367455"/>
                <a:gd name="connsiteX280" fmla="*/ 3879813 w 6891715"/>
                <a:gd name="connsiteY280" fmla="*/ 5943589 h 6367455"/>
                <a:gd name="connsiteX281" fmla="*/ 3887751 w 6891715"/>
                <a:gd name="connsiteY281" fmla="*/ 5947117 h 6367455"/>
                <a:gd name="connsiteX282" fmla="*/ 3881136 w 6891715"/>
                <a:gd name="connsiteY282" fmla="*/ 5953114 h 6367455"/>
                <a:gd name="connsiteX283" fmla="*/ 4230772 w 6891715"/>
                <a:gd name="connsiteY283" fmla="*/ 5937239 h 6367455"/>
                <a:gd name="connsiteX284" fmla="*/ 4237000 w 6891715"/>
                <a:gd name="connsiteY284" fmla="*/ 5943884 h 6367455"/>
                <a:gd name="connsiteX285" fmla="*/ 4235901 w 6891715"/>
                <a:gd name="connsiteY285" fmla="*/ 5950530 h 6367455"/>
                <a:gd name="connsiteX286" fmla="*/ 4228574 w 6891715"/>
                <a:gd name="connsiteY286" fmla="*/ 5951527 h 6367455"/>
                <a:gd name="connsiteX287" fmla="*/ 4227475 w 6891715"/>
                <a:gd name="connsiteY287" fmla="*/ 5946210 h 6367455"/>
                <a:gd name="connsiteX288" fmla="*/ 4015702 w 6891715"/>
                <a:gd name="connsiteY288" fmla="*/ 5929301 h 6367455"/>
                <a:gd name="connsiteX289" fmla="*/ 4021100 w 6891715"/>
                <a:gd name="connsiteY289" fmla="*/ 5932476 h 6367455"/>
                <a:gd name="connsiteX290" fmla="*/ 4020147 w 6891715"/>
                <a:gd name="connsiteY290" fmla="*/ 5942001 h 6367455"/>
                <a:gd name="connsiteX291" fmla="*/ 4015067 w 6891715"/>
                <a:gd name="connsiteY291" fmla="*/ 5948351 h 6367455"/>
                <a:gd name="connsiteX292" fmla="*/ 4011575 w 6891715"/>
                <a:gd name="connsiteY292" fmla="*/ 5945176 h 6367455"/>
                <a:gd name="connsiteX293" fmla="*/ 4011575 w 6891715"/>
                <a:gd name="connsiteY293" fmla="*/ 5932476 h 6367455"/>
                <a:gd name="connsiteX294" fmla="*/ 3920838 w 6891715"/>
                <a:gd name="connsiteY294" fmla="*/ 5926126 h 6367455"/>
                <a:gd name="connsiteX295" fmla="*/ 3922676 w 6891715"/>
                <a:gd name="connsiteY295" fmla="*/ 5931232 h 6367455"/>
                <a:gd name="connsiteX296" fmla="*/ 3912566 w 6891715"/>
                <a:gd name="connsiteY296" fmla="*/ 5937239 h 6367455"/>
                <a:gd name="connsiteX297" fmla="*/ 3905213 w 6891715"/>
                <a:gd name="connsiteY297" fmla="*/ 5935437 h 6367455"/>
                <a:gd name="connsiteX298" fmla="*/ 3909502 w 6891715"/>
                <a:gd name="connsiteY298" fmla="*/ 5932433 h 6367455"/>
                <a:gd name="connsiteX299" fmla="*/ 4101110 w 6891715"/>
                <a:gd name="connsiteY299" fmla="*/ 5921364 h 6367455"/>
                <a:gd name="connsiteX300" fmla="*/ 4111588 w 6891715"/>
                <a:gd name="connsiteY300" fmla="*/ 5922290 h 6367455"/>
                <a:gd name="connsiteX301" fmla="*/ 4111588 w 6891715"/>
                <a:gd name="connsiteY301" fmla="*/ 5927229 h 6367455"/>
                <a:gd name="connsiteX302" fmla="*/ 4102063 w 6891715"/>
                <a:gd name="connsiteY302" fmla="*/ 5932477 h 6367455"/>
                <a:gd name="connsiteX303" fmla="*/ 4092538 w 6891715"/>
                <a:gd name="connsiteY303" fmla="*/ 5930625 h 6367455"/>
                <a:gd name="connsiteX304" fmla="*/ 4052850 w 6891715"/>
                <a:gd name="connsiteY304" fmla="*/ 5919776 h 6367455"/>
                <a:gd name="connsiteX305" fmla="*/ 4063963 w 6891715"/>
                <a:gd name="connsiteY305" fmla="*/ 5927797 h 6367455"/>
                <a:gd name="connsiteX306" fmla="*/ 4054952 w 6891715"/>
                <a:gd name="connsiteY306" fmla="*/ 5938826 h 6367455"/>
                <a:gd name="connsiteX307" fmla="*/ 4052850 w 6891715"/>
                <a:gd name="connsiteY307" fmla="*/ 5932142 h 6367455"/>
                <a:gd name="connsiteX308" fmla="*/ 4071020 w 6891715"/>
                <a:gd name="connsiteY308" fmla="*/ 5907076 h 6367455"/>
                <a:gd name="connsiteX309" fmla="*/ 4081640 w 6891715"/>
                <a:gd name="connsiteY309" fmla="*/ 5907076 h 6367455"/>
                <a:gd name="connsiteX310" fmla="*/ 4089363 w 6891715"/>
                <a:gd name="connsiteY310" fmla="*/ 5911287 h 6367455"/>
                <a:gd name="connsiteX311" fmla="*/ 4088397 w 6891715"/>
                <a:gd name="connsiteY311" fmla="*/ 5919711 h 6367455"/>
                <a:gd name="connsiteX312" fmla="*/ 4079709 w 6891715"/>
                <a:gd name="connsiteY312" fmla="*/ 5922951 h 6367455"/>
                <a:gd name="connsiteX313" fmla="*/ 4065550 w 6891715"/>
                <a:gd name="connsiteY313" fmla="*/ 5910316 h 6367455"/>
                <a:gd name="connsiteX314" fmla="*/ 4007267 w 6891715"/>
                <a:gd name="connsiteY314" fmla="*/ 5895964 h 6367455"/>
                <a:gd name="connsiteX315" fmla="*/ 4014411 w 6891715"/>
                <a:gd name="connsiteY315" fmla="*/ 5903050 h 6367455"/>
                <a:gd name="connsiteX316" fmla="*/ 4014751 w 6891715"/>
                <a:gd name="connsiteY316" fmla="*/ 5910458 h 6367455"/>
                <a:gd name="connsiteX317" fmla="*/ 4005566 w 6891715"/>
                <a:gd name="connsiteY317" fmla="*/ 5918189 h 6367455"/>
                <a:gd name="connsiteX318" fmla="*/ 4005566 w 6891715"/>
                <a:gd name="connsiteY318" fmla="*/ 5907559 h 6367455"/>
                <a:gd name="connsiteX319" fmla="*/ 4000463 w 6891715"/>
                <a:gd name="connsiteY319" fmla="*/ 5900151 h 6367455"/>
                <a:gd name="connsiteX320" fmla="*/ 4201841 w 6891715"/>
                <a:gd name="connsiteY320" fmla="*/ 5892789 h 6367455"/>
                <a:gd name="connsiteX321" fmla="*/ 4210013 w 6891715"/>
                <a:gd name="connsiteY321" fmla="*/ 5899073 h 6367455"/>
                <a:gd name="connsiteX322" fmla="*/ 4198900 w 6891715"/>
                <a:gd name="connsiteY322" fmla="*/ 5900727 h 6367455"/>
                <a:gd name="connsiteX323" fmla="*/ 4190963 w 6891715"/>
                <a:gd name="connsiteY323" fmla="*/ 5889614 h 6367455"/>
                <a:gd name="connsiteX324" fmla="*/ 4183660 w 6891715"/>
                <a:gd name="connsiteY324" fmla="*/ 5905999 h 6367455"/>
                <a:gd name="connsiteX325" fmla="*/ 4173818 w 6891715"/>
                <a:gd name="connsiteY325" fmla="*/ 5905999 h 6367455"/>
                <a:gd name="connsiteX326" fmla="*/ 4159213 w 6891715"/>
                <a:gd name="connsiteY326" fmla="*/ 5916602 h 6367455"/>
                <a:gd name="connsiteX327" fmla="*/ 4163340 w 6891715"/>
                <a:gd name="connsiteY327" fmla="*/ 5901823 h 6367455"/>
                <a:gd name="connsiteX328" fmla="*/ 4173818 w 6891715"/>
                <a:gd name="connsiteY328" fmla="*/ 5899574 h 6367455"/>
                <a:gd name="connsiteX329" fmla="*/ 3983882 w 6891715"/>
                <a:gd name="connsiteY329" fmla="*/ 5889614 h 6367455"/>
                <a:gd name="connsiteX330" fmla="*/ 3990938 w 6891715"/>
                <a:gd name="connsiteY330" fmla="*/ 5892617 h 6367455"/>
                <a:gd name="connsiteX331" fmla="*/ 3980707 w 6891715"/>
                <a:gd name="connsiteY331" fmla="*/ 5900727 h 6367455"/>
                <a:gd name="connsiteX332" fmla="*/ 3978238 w 6891715"/>
                <a:gd name="connsiteY332" fmla="*/ 5897723 h 6367455"/>
                <a:gd name="connsiteX333" fmla="*/ 4234460 w 6891715"/>
                <a:gd name="connsiteY333" fmla="*/ 5870564 h 6367455"/>
                <a:gd name="connsiteX334" fmla="*/ 4239858 w 6891715"/>
                <a:gd name="connsiteY334" fmla="*/ 5870564 h 6367455"/>
                <a:gd name="connsiteX335" fmla="*/ 4244938 w 6891715"/>
                <a:gd name="connsiteY335" fmla="*/ 5873567 h 6367455"/>
                <a:gd name="connsiteX336" fmla="*/ 4253510 w 6891715"/>
                <a:gd name="connsiteY336" fmla="*/ 5873567 h 6367455"/>
                <a:gd name="connsiteX337" fmla="*/ 4254463 w 6891715"/>
                <a:gd name="connsiteY337" fmla="*/ 5881676 h 6367455"/>
                <a:gd name="connsiteX338" fmla="*/ 4238588 w 6891715"/>
                <a:gd name="connsiteY338" fmla="*/ 5880775 h 6367455"/>
                <a:gd name="connsiteX339" fmla="*/ 4239858 w 6891715"/>
                <a:gd name="connsiteY339" fmla="*/ 5888584 h 6367455"/>
                <a:gd name="connsiteX340" fmla="*/ 4232238 w 6891715"/>
                <a:gd name="connsiteY340" fmla="*/ 5892789 h 6367455"/>
                <a:gd name="connsiteX341" fmla="*/ 4225888 w 6891715"/>
                <a:gd name="connsiteY341" fmla="*/ 5886782 h 6367455"/>
                <a:gd name="connsiteX342" fmla="*/ 4213188 w 6891715"/>
                <a:gd name="connsiteY342" fmla="*/ 5887082 h 6367455"/>
                <a:gd name="connsiteX343" fmla="*/ 4218585 w 6891715"/>
                <a:gd name="connsiteY343" fmla="*/ 5875069 h 6367455"/>
                <a:gd name="connsiteX344" fmla="*/ 3641967 w 6891715"/>
                <a:gd name="connsiteY344" fmla="*/ 5862626 h 6367455"/>
                <a:gd name="connsiteX345" fmla="*/ 3650372 w 6891715"/>
                <a:gd name="connsiteY345" fmla="*/ 5864489 h 6367455"/>
                <a:gd name="connsiteX346" fmla="*/ 3649127 w 6891715"/>
                <a:gd name="connsiteY346" fmla="*/ 5869770 h 6367455"/>
                <a:gd name="connsiteX347" fmla="*/ 3663757 w 6891715"/>
                <a:gd name="connsiteY347" fmla="*/ 5872565 h 6367455"/>
                <a:gd name="connsiteX348" fmla="*/ 3671850 w 6891715"/>
                <a:gd name="connsiteY348" fmla="*/ 5887784 h 6367455"/>
                <a:gd name="connsiteX349" fmla="*/ 3659399 w 6891715"/>
                <a:gd name="connsiteY349" fmla="*/ 5883746 h 6367455"/>
                <a:gd name="connsiteX350" fmla="*/ 3656597 w 6891715"/>
                <a:gd name="connsiteY350" fmla="*/ 5891201 h 6367455"/>
                <a:gd name="connsiteX351" fmla="*/ 3647570 w 6891715"/>
                <a:gd name="connsiteY351" fmla="*/ 5884989 h 6367455"/>
                <a:gd name="connsiteX352" fmla="*/ 3640100 w 6891715"/>
                <a:gd name="connsiteY352" fmla="*/ 5873497 h 6367455"/>
                <a:gd name="connsiteX353" fmla="*/ 4038979 w 6891715"/>
                <a:gd name="connsiteY353" fmla="*/ 5856276 h 6367455"/>
                <a:gd name="connsiteX354" fmla="*/ 4043930 w 6891715"/>
                <a:gd name="connsiteY354" fmla="*/ 5866368 h 6367455"/>
                <a:gd name="connsiteX355" fmla="*/ 4048262 w 6891715"/>
                <a:gd name="connsiteY355" fmla="*/ 5865422 h 6367455"/>
                <a:gd name="connsiteX356" fmla="*/ 4057545 w 6891715"/>
                <a:gd name="connsiteY356" fmla="*/ 5871730 h 6367455"/>
                <a:gd name="connsiteX357" fmla="*/ 4057545 w 6891715"/>
                <a:gd name="connsiteY357" fmla="*/ 5878038 h 6367455"/>
                <a:gd name="connsiteX358" fmla="*/ 4063734 w 6891715"/>
                <a:gd name="connsiteY358" fmla="*/ 5884346 h 6367455"/>
                <a:gd name="connsiteX359" fmla="*/ 4064972 w 6891715"/>
                <a:gd name="connsiteY359" fmla="*/ 5897593 h 6367455"/>
                <a:gd name="connsiteX360" fmla="*/ 4067138 w 6891715"/>
                <a:gd name="connsiteY360" fmla="*/ 5902955 h 6367455"/>
                <a:gd name="connsiteX361" fmla="*/ 4060949 w 6891715"/>
                <a:gd name="connsiteY361" fmla="*/ 5903901 h 6367455"/>
                <a:gd name="connsiteX362" fmla="*/ 4049500 w 6891715"/>
                <a:gd name="connsiteY362" fmla="*/ 5894754 h 6367455"/>
                <a:gd name="connsiteX363" fmla="*/ 4049500 w 6891715"/>
                <a:gd name="connsiteY363" fmla="*/ 5884346 h 6367455"/>
                <a:gd name="connsiteX364" fmla="*/ 4038051 w 6891715"/>
                <a:gd name="connsiteY364" fmla="*/ 5879931 h 6367455"/>
                <a:gd name="connsiteX365" fmla="*/ 4030625 w 6891715"/>
                <a:gd name="connsiteY365" fmla="*/ 5872046 h 6367455"/>
                <a:gd name="connsiteX366" fmla="*/ 4033719 w 6891715"/>
                <a:gd name="connsiteY366" fmla="*/ 5860376 h 6367455"/>
                <a:gd name="connsiteX367" fmla="*/ 3149881 w 6891715"/>
                <a:gd name="connsiteY367" fmla="*/ 5826114 h 6367455"/>
                <a:gd name="connsiteX368" fmla="*/ 3157501 w 6891715"/>
                <a:gd name="connsiteY368" fmla="*/ 5826114 h 6367455"/>
                <a:gd name="connsiteX369" fmla="*/ 3153373 w 6891715"/>
                <a:gd name="connsiteY369" fmla="*/ 5832443 h 6367455"/>
                <a:gd name="connsiteX370" fmla="*/ 3156548 w 6891715"/>
                <a:gd name="connsiteY370" fmla="*/ 5844152 h 6367455"/>
                <a:gd name="connsiteX371" fmla="*/ 3139721 w 6891715"/>
                <a:gd name="connsiteY371" fmla="*/ 5873583 h 6367455"/>
                <a:gd name="connsiteX372" fmla="*/ 3130831 w 6891715"/>
                <a:gd name="connsiteY372" fmla="*/ 5891938 h 6367455"/>
                <a:gd name="connsiteX373" fmla="*/ 3124798 w 6891715"/>
                <a:gd name="connsiteY373" fmla="*/ 5905229 h 6367455"/>
                <a:gd name="connsiteX374" fmla="*/ 3122893 w 6891715"/>
                <a:gd name="connsiteY374" fmla="*/ 5909976 h 6367455"/>
                <a:gd name="connsiteX375" fmla="*/ 3121941 w 6891715"/>
                <a:gd name="connsiteY375" fmla="*/ 5912508 h 6367455"/>
                <a:gd name="connsiteX376" fmla="*/ 3123528 w 6891715"/>
                <a:gd name="connsiteY376" fmla="*/ 5936876 h 6367455"/>
                <a:gd name="connsiteX377" fmla="*/ 3137181 w 6891715"/>
                <a:gd name="connsiteY377" fmla="*/ 5954597 h 6367455"/>
                <a:gd name="connsiteX378" fmla="*/ 3133371 w 6891715"/>
                <a:gd name="connsiteY378" fmla="*/ 5977699 h 6367455"/>
                <a:gd name="connsiteX379" fmla="*/ 3117813 w 6891715"/>
                <a:gd name="connsiteY379" fmla="*/ 5997953 h 6367455"/>
                <a:gd name="connsiteX380" fmla="*/ 3124163 w 6891715"/>
                <a:gd name="connsiteY380" fmla="*/ 6015358 h 6367455"/>
                <a:gd name="connsiteX381" fmla="*/ 3115591 w 6891715"/>
                <a:gd name="connsiteY381" fmla="*/ 6019789 h 6367455"/>
                <a:gd name="connsiteX382" fmla="*/ 3102891 w 6891715"/>
                <a:gd name="connsiteY382" fmla="*/ 6012510 h 6367455"/>
                <a:gd name="connsiteX383" fmla="*/ 3079713 w 6891715"/>
                <a:gd name="connsiteY383" fmla="*/ 6004282 h 6367455"/>
                <a:gd name="connsiteX384" fmla="*/ 3056218 w 6891715"/>
                <a:gd name="connsiteY384" fmla="*/ 5995105 h 6367455"/>
                <a:gd name="connsiteX385" fmla="*/ 3026691 w 6891715"/>
                <a:gd name="connsiteY385" fmla="*/ 5965990 h 6367455"/>
                <a:gd name="connsiteX386" fmla="*/ 2989543 w 6891715"/>
                <a:gd name="connsiteY386" fmla="*/ 5965357 h 6367455"/>
                <a:gd name="connsiteX387" fmla="*/ 2947633 w 6891715"/>
                <a:gd name="connsiteY387" fmla="*/ 5933078 h 6367455"/>
                <a:gd name="connsiteX388" fmla="*/ 2912708 w 6891715"/>
                <a:gd name="connsiteY388" fmla="*/ 5916622 h 6367455"/>
                <a:gd name="connsiteX389" fmla="*/ 2905088 w 6891715"/>
                <a:gd name="connsiteY389" fmla="*/ 5909343 h 6367455"/>
                <a:gd name="connsiteX390" fmla="*/ 2869210 w 6891715"/>
                <a:gd name="connsiteY390" fmla="*/ 5903331 h 6367455"/>
                <a:gd name="connsiteX391" fmla="*/ 2860638 w 6891715"/>
                <a:gd name="connsiteY391" fmla="*/ 5874216 h 6367455"/>
                <a:gd name="connsiteX392" fmla="*/ 2873973 w 6891715"/>
                <a:gd name="connsiteY392" fmla="*/ 5853962 h 6367455"/>
                <a:gd name="connsiteX393" fmla="*/ 2885720 w 6891715"/>
                <a:gd name="connsiteY393" fmla="*/ 5848583 h 6367455"/>
                <a:gd name="connsiteX394" fmla="*/ 2885403 w 6891715"/>
                <a:gd name="connsiteY394" fmla="*/ 5838139 h 6367455"/>
                <a:gd name="connsiteX395" fmla="*/ 2894928 w 6891715"/>
                <a:gd name="connsiteY395" fmla="*/ 5839722 h 6367455"/>
                <a:gd name="connsiteX396" fmla="*/ 2898420 w 6891715"/>
                <a:gd name="connsiteY396" fmla="*/ 5846367 h 6367455"/>
                <a:gd name="connsiteX397" fmla="*/ 2907945 w 6891715"/>
                <a:gd name="connsiteY397" fmla="*/ 5857760 h 6367455"/>
                <a:gd name="connsiteX398" fmla="*/ 2917470 w 6891715"/>
                <a:gd name="connsiteY398" fmla="*/ 5854595 h 6367455"/>
                <a:gd name="connsiteX399" fmla="*/ 2933028 w 6891715"/>
                <a:gd name="connsiteY399" fmla="*/ 5839722 h 6367455"/>
                <a:gd name="connsiteX400" fmla="*/ 2946046 w 6891715"/>
                <a:gd name="connsiteY400" fmla="*/ 5847000 h 6367455"/>
                <a:gd name="connsiteX401" fmla="*/ 2958746 w 6891715"/>
                <a:gd name="connsiteY401" fmla="*/ 5847950 h 6367455"/>
                <a:gd name="connsiteX402" fmla="*/ 2968271 w 6891715"/>
                <a:gd name="connsiteY402" fmla="*/ 5862507 h 6367455"/>
                <a:gd name="connsiteX403" fmla="*/ 2990496 w 6891715"/>
                <a:gd name="connsiteY403" fmla="*/ 5860292 h 6367455"/>
                <a:gd name="connsiteX404" fmla="*/ 3014943 w 6891715"/>
                <a:gd name="connsiteY404" fmla="*/ 5851431 h 6367455"/>
                <a:gd name="connsiteX405" fmla="*/ 3037168 w 6891715"/>
                <a:gd name="connsiteY405" fmla="*/ 5857444 h 6367455"/>
                <a:gd name="connsiteX406" fmla="*/ 3064473 w 6891715"/>
                <a:gd name="connsiteY406" fmla="*/ 5851114 h 6367455"/>
                <a:gd name="connsiteX407" fmla="*/ 3086698 w 6891715"/>
                <a:gd name="connsiteY407" fmla="*/ 5839405 h 6367455"/>
                <a:gd name="connsiteX408" fmla="*/ 3113368 w 6891715"/>
                <a:gd name="connsiteY408" fmla="*/ 5842253 h 6367455"/>
                <a:gd name="connsiteX409" fmla="*/ 3123528 w 6891715"/>
                <a:gd name="connsiteY409" fmla="*/ 5834975 h 6367455"/>
                <a:gd name="connsiteX410" fmla="*/ 3141626 w 6891715"/>
                <a:gd name="connsiteY410" fmla="*/ 5833392 h 6367455"/>
                <a:gd name="connsiteX411" fmla="*/ 3635338 w 6891715"/>
                <a:gd name="connsiteY411" fmla="*/ 5800714 h 6367455"/>
                <a:gd name="connsiteX412" fmla="*/ 3644716 w 6891715"/>
                <a:gd name="connsiteY412" fmla="*/ 5802964 h 6367455"/>
                <a:gd name="connsiteX413" fmla="*/ 3643422 w 6891715"/>
                <a:gd name="connsiteY413" fmla="*/ 5813575 h 6367455"/>
                <a:gd name="connsiteX414" fmla="*/ 3652801 w 6891715"/>
                <a:gd name="connsiteY414" fmla="*/ 5819040 h 6367455"/>
                <a:gd name="connsiteX415" fmla="*/ 3652477 w 6891715"/>
                <a:gd name="connsiteY415" fmla="*/ 5826114 h 6367455"/>
                <a:gd name="connsiteX416" fmla="*/ 3643422 w 6891715"/>
                <a:gd name="connsiteY416" fmla="*/ 5820648 h 6367455"/>
                <a:gd name="connsiteX417" fmla="*/ 3636308 w 6891715"/>
                <a:gd name="connsiteY417" fmla="*/ 5816468 h 6367455"/>
                <a:gd name="connsiteX418" fmla="*/ 3635338 w 6891715"/>
                <a:gd name="connsiteY418" fmla="*/ 5800714 h 6367455"/>
                <a:gd name="connsiteX419" fmla="*/ 3630817 w 6891715"/>
                <a:gd name="connsiteY419" fmla="*/ 5799126 h 6367455"/>
                <a:gd name="connsiteX420" fmla="*/ 3632059 w 6891715"/>
                <a:gd name="connsiteY420" fmla="*/ 5810705 h 6367455"/>
                <a:gd name="connsiteX421" fmla="*/ 3632370 w 6891715"/>
                <a:gd name="connsiteY421" fmla="*/ 5819390 h 6367455"/>
                <a:gd name="connsiteX422" fmla="*/ 3635787 w 6891715"/>
                <a:gd name="connsiteY422" fmla="*/ 5830004 h 6367455"/>
                <a:gd name="connsiteX423" fmla="*/ 3639514 w 6891715"/>
                <a:gd name="connsiteY423" fmla="*/ 5825180 h 6367455"/>
                <a:gd name="connsiteX424" fmla="*/ 3655976 w 6891715"/>
                <a:gd name="connsiteY424" fmla="*/ 5833221 h 6367455"/>
                <a:gd name="connsiteX425" fmla="*/ 3655355 w 6891715"/>
                <a:gd name="connsiteY425" fmla="*/ 5847052 h 6367455"/>
                <a:gd name="connsiteX426" fmla="*/ 3644794 w 6891715"/>
                <a:gd name="connsiteY426" fmla="*/ 5844801 h 6367455"/>
                <a:gd name="connsiteX427" fmla="*/ 3642309 w 6891715"/>
                <a:gd name="connsiteY427" fmla="*/ 5848339 h 6367455"/>
                <a:gd name="connsiteX428" fmla="*/ 3630506 w 6891715"/>
                <a:gd name="connsiteY428" fmla="*/ 5843514 h 6367455"/>
                <a:gd name="connsiteX429" fmla="*/ 3629575 w 6891715"/>
                <a:gd name="connsiteY429" fmla="*/ 5835794 h 6367455"/>
                <a:gd name="connsiteX430" fmla="*/ 3624294 w 6891715"/>
                <a:gd name="connsiteY430" fmla="*/ 5825823 h 6367455"/>
                <a:gd name="connsiteX431" fmla="*/ 3622741 w 6891715"/>
                <a:gd name="connsiteY431" fmla="*/ 5836438 h 6367455"/>
                <a:gd name="connsiteX432" fmla="*/ 3613113 w 6891715"/>
                <a:gd name="connsiteY432" fmla="*/ 5827110 h 6367455"/>
                <a:gd name="connsiteX433" fmla="*/ 3616840 w 6891715"/>
                <a:gd name="connsiteY433" fmla="*/ 5811349 h 6367455"/>
                <a:gd name="connsiteX434" fmla="*/ 3624294 w 6891715"/>
                <a:gd name="connsiteY434" fmla="*/ 5817782 h 6367455"/>
                <a:gd name="connsiteX435" fmla="*/ 3095553 w 6891715"/>
                <a:gd name="connsiteY435" fmla="*/ 5791189 h 6367455"/>
                <a:gd name="connsiteX436" fmla="*/ 3106700 w 6891715"/>
                <a:gd name="connsiteY436" fmla="*/ 5794813 h 6367455"/>
                <a:gd name="connsiteX437" fmla="*/ 3099944 w 6891715"/>
                <a:gd name="connsiteY437" fmla="*/ 5808652 h 6367455"/>
                <a:gd name="connsiteX438" fmla="*/ 3090825 w 6891715"/>
                <a:gd name="connsiteY438" fmla="*/ 5795472 h 6367455"/>
                <a:gd name="connsiteX439" fmla="*/ 4154133 w 6891715"/>
                <a:gd name="connsiteY439" fmla="*/ 5781664 h 6367455"/>
                <a:gd name="connsiteX440" fmla="*/ 4166833 w 6891715"/>
                <a:gd name="connsiteY440" fmla="*/ 5782604 h 6367455"/>
                <a:gd name="connsiteX441" fmla="*/ 4171913 w 6891715"/>
                <a:gd name="connsiteY441" fmla="*/ 5800150 h 6367455"/>
                <a:gd name="connsiteX442" fmla="*/ 4173501 w 6891715"/>
                <a:gd name="connsiteY442" fmla="*/ 5810489 h 6367455"/>
                <a:gd name="connsiteX443" fmla="*/ 4166198 w 6891715"/>
                <a:gd name="connsiteY443" fmla="*/ 5815816 h 6367455"/>
                <a:gd name="connsiteX444" fmla="*/ 4161753 w 6891715"/>
                <a:gd name="connsiteY444" fmla="*/ 5829289 h 6367455"/>
                <a:gd name="connsiteX445" fmla="*/ 4149053 w 6891715"/>
                <a:gd name="connsiteY445" fmla="*/ 5818009 h 6367455"/>
                <a:gd name="connsiteX446" fmla="*/ 4157625 w 6891715"/>
                <a:gd name="connsiteY446" fmla="*/ 5803596 h 6367455"/>
                <a:gd name="connsiteX447" fmla="*/ 4143338 w 6891715"/>
                <a:gd name="connsiteY447" fmla="*/ 5794197 h 6367455"/>
                <a:gd name="connsiteX448" fmla="*/ 4144608 w 6891715"/>
                <a:gd name="connsiteY448" fmla="*/ 5783544 h 6367455"/>
                <a:gd name="connsiteX449" fmla="*/ 3652252 w 6891715"/>
                <a:gd name="connsiteY449" fmla="*/ 5780076 h 6367455"/>
                <a:gd name="connsiteX450" fmla="*/ 3658821 w 6891715"/>
                <a:gd name="connsiteY450" fmla="*/ 5780076 h 6367455"/>
                <a:gd name="connsiteX451" fmla="*/ 3654223 w 6891715"/>
                <a:gd name="connsiteY451" fmla="*/ 5787061 h 6367455"/>
                <a:gd name="connsiteX452" fmla="*/ 3659150 w 6891715"/>
                <a:gd name="connsiteY452" fmla="*/ 5794364 h 6367455"/>
                <a:gd name="connsiteX453" fmla="*/ 3649625 w 6891715"/>
                <a:gd name="connsiteY453" fmla="*/ 5789919 h 6367455"/>
                <a:gd name="connsiteX454" fmla="*/ 1810406 w 6891715"/>
                <a:gd name="connsiteY454" fmla="*/ 5757851 h 6367455"/>
                <a:gd name="connsiteX455" fmla="*/ 1816824 w 6891715"/>
                <a:gd name="connsiteY455" fmla="*/ 5766824 h 6367455"/>
                <a:gd name="connsiteX456" fmla="*/ 1832868 w 6891715"/>
                <a:gd name="connsiteY456" fmla="*/ 5767422 h 6367455"/>
                <a:gd name="connsiteX457" fmla="*/ 1835114 w 6891715"/>
                <a:gd name="connsiteY457" fmla="*/ 5778489 h 6367455"/>
                <a:gd name="connsiteX458" fmla="*/ 1829659 w 6891715"/>
                <a:gd name="connsiteY458" fmla="*/ 5772507 h 6367455"/>
                <a:gd name="connsiteX459" fmla="*/ 1816824 w 6891715"/>
                <a:gd name="connsiteY459" fmla="*/ 5771909 h 6367455"/>
                <a:gd name="connsiteX460" fmla="*/ 1809444 w 6891715"/>
                <a:gd name="connsiteY460" fmla="*/ 5775797 h 6367455"/>
                <a:gd name="connsiteX461" fmla="*/ 1804951 w 6891715"/>
                <a:gd name="connsiteY461" fmla="*/ 5768918 h 6367455"/>
                <a:gd name="connsiteX462" fmla="*/ 3645223 w 6891715"/>
                <a:gd name="connsiteY462" fmla="*/ 5754676 h 6367455"/>
                <a:gd name="connsiteX463" fmla="*/ 3645223 w 6891715"/>
                <a:gd name="connsiteY463" fmla="*/ 5762230 h 6367455"/>
                <a:gd name="connsiteX464" fmla="*/ 3648038 w 6891715"/>
                <a:gd name="connsiteY464" fmla="*/ 5769470 h 6367455"/>
                <a:gd name="connsiteX465" fmla="*/ 3646162 w 6891715"/>
                <a:gd name="connsiteY465" fmla="*/ 5785838 h 6367455"/>
                <a:gd name="connsiteX466" fmla="*/ 3640533 w 6891715"/>
                <a:gd name="connsiteY466" fmla="*/ 5785838 h 6367455"/>
                <a:gd name="connsiteX467" fmla="*/ 3639595 w 6891715"/>
                <a:gd name="connsiteY467" fmla="*/ 5781746 h 6367455"/>
                <a:gd name="connsiteX468" fmla="*/ 3630839 w 6891715"/>
                <a:gd name="connsiteY468" fmla="*/ 5791189 h 6367455"/>
                <a:gd name="connsiteX469" fmla="*/ 3627400 w 6891715"/>
                <a:gd name="connsiteY469" fmla="*/ 5788356 h 6367455"/>
                <a:gd name="connsiteX470" fmla="*/ 3628025 w 6891715"/>
                <a:gd name="connsiteY470" fmla="*/ 5779857 h 6367455"/>
                <a:gd name="connsiteX471" fmla="*/ 3632716 w 6891715"/>
                <a:gd name="connsiteY471" fmla="*/ 5772303 h 6367455"/>
                <a:gd name="connsiteX472" fmla="*/ 3633966 w 6891715"/>
                <a:gd name="connsiteY472" fmla="*/ 5761601 h 6367455"/>
                <a:gd name="connsiteX473" fmla="*/ 4003575 w 6891715"/>
                <a:gd name="connsiteY473" fmla="*/ 5735626 h 6367455"/>
                <a:gd name="connsiteX474" fmla="*/ 4014159 w 6891715"/>
                <a:gd name="connsiteY474" fmla="*/ 5735626 h 6367455"/>
                <a:gd name="connsiteX475" fmla="*/ 4019139 w 6891715"/>
                <a:gd name="connsiteY475" fmla="*/ 5746117 h 6367455"/>
                <a:gd name="connsiteX476" fmla="*/ 4029723 w 6891715"/>
                <a:gd name="connsiteY476" fmla="*/ 5752674 h 6367455"/>
                <a:gd name="connsiteX477" fmla="*/ 4032213 w 6891715"/>
                <a:gd name="connsiteY477" fmla="*/ 5759232 h 6367455"/>
                <a:gd name="connsiteX478" fmla="*/ 4021629 w 6891715"/>
                <a:gd name="connsiteY478" fmla="*/ 5765789 h 6367455"/>
                <a:gd name="connsiteX479" fmla="*/ 4014470 w 6891715"/>
                <a:gd name="connsiteY479" fmla="*/ 5761527 h 6367455"/>
                <a:gd name="connsiteX480" fmla="*/ 4017583 w 6891715"/>
                <a:gd name="connsiteY480" fmla="*/ 5753986 h 6367455"/>
                <a:gd name="connsiteX481" fmla="*/ 4002953 w 6891715"/>
                <a:gd name="connsiteY481" fmla="*/ 5749724 h 6367455"/>
                <a:gd name="connsiteX482" fmla="*/ 4000463 w 6891715"/>
                <a:gd name="connsiteY482" fmla="*/ 5742183 h 6367455"/>
                <a:gd name="connsiteX483" fmla="*/ 3888209 w 6891715"/>
                <a:gd name="connsiteY483" fmla="*/ 5732451 h 6367455"/>
                <a:gd name="connsiteX484" fmla="*/ 3904177 w 6891715"/>
                <a:gd name="connsiteY484" fmla="*/ 5735657 h 6367455"/>
                <a:gd name="connsiteX485" fmla="*/ 3915036 w 6891715"/>
                <a:gd name="connsiteY485" fmla="*/ 5750404 h 6367455"/>
                <a:gd name="connsiteX486" fmla="*/ 3923658 w 6891715"/>
                <a:gd name="connsiteY486" fmla="*/ 5764189 h 6367455"/>
                <a:gd name="connsiteX487" fmla="*/ 3940904 w 6891715"/>
                <a:gd name="connsiteY487" fmla="*/ 5769319 h 6367455"/>
                <a:gd name="connsiteX488" fmla="*/ 3947291 w 6891715"/>
                <a:gd name="connsiteY488" fmla="*/ 5776692 h 6367455"/>
                <a:gd name="connsiteX489" fmla="*/ 3975714 w 6891715"/>
                <a:gd name="connsiteY489" fmla="*/ 5776372 h 6367455"/>
                <a:gd name="connsiteX490" fmla="*/ 3978269 w 6891715"/>
                <a:gd name="connsiteY490" fmla="*/ 5781822 h 6367455"/>
                <a:gd name="connsiteX491" fmla="*/ 3978269 w 6891715"/>
                <a:gd name="connsiteY491" fmla="*/ 5793684 h 6367455"/>
                <a:gd name="connsiteX492" fmla="*/ 3983698 w 6891715"/>
                <a:gd name="connsiteY492" fmla="*/ 5799454 h 6367455"/>
                <a:gd name="connsiteX493" fmla="*/ 3981463 w 6891715"/>
                <a:gd name="connsiteY493" fmla="*/ 5809393 h 6367455"/>
                <a:gd name="connsiteX494" fmla="*/ 3986892 w 6891715"/>
                <a:gd name="connsiteY494" fmla="*/ 5816766 h 6367455"/>
                <a:gd name="connsiteX495" fmla="*/ 3999986 w 6891715"/>
                <a:gd name="connsiteY495" fmla="*/ 5826063 h 6367455"/>
                <a:gd name="connsiteX496" fmla="*/ 4010205 w 6891715"/>
                <a:gd name="connsiteY496" fmla="*/ 5829269 h 6367455"/>
                <a:gd name="connsiteX497" fmla="*/ 4027451 w 6891715"/>
                <a:gd name="connsiteY497" fmla="*/ 5832475 h 6367455"/>
                <a:gd name="connsiteX498" fmla="*/ 4026812 w 6891715"/>
                <a:gd name="connsiteY498" fmla="*/ 5854596 h 6367455"/>
                <a:gd name="connsiteX499" fmla="*/ 4015954 w 6891715"/>
                <a:gd name="connsiteY499" fmla="*/ 5864214 h 6367455"/>
                <a:gd name="connsiteX500" fmla="*/ 4000944 w 6891715"/>
                <a:gd name="connsiteY500" fmla="*/ 5860367 h 6367455"/>
                <a:gd name="connsiteX501" fmla="*/ 3993598 w 6891715"/>
                <a:gd name="connsiteY501" fmla="*/ 5852672 h 6367455"/>
                <a:gd name="connsiteX502" fmla="*/ 3991363 w 6891715"/>
                <a:gd name="connsiteY502" fmla="*/ 5839849 h 6367455"/>
                <a:gd name="connsiteX503" fmla="*/ 3975395 w 6891715"/>
                <a:gd name="connsiteY503" fmla="*/ 5831834 h 6367455"/>
                <a:gd name="connsiteX504" fmla="*/ 3976353 w 6891715"/>
                <a:gd name="connsiteY504" fmla="*/ 5820934 h 6367455"/>
                <a:gd name="connsiteX505" fmla="*/ 3963259 w 6891715"/>
                <a:gd name="connsiteY505" fmla="*/ 5812919 h 6367455"/>
                <a:gd name="connsiteX506" fmla="*/ 3959107 w 6891715"/>
                <a:gd name="connsiteY506" fmla="*/ 5804263 h 6367455"/>
                <a:gd name="connsiteX507" fmla="*/ 3927171 w 6891715"/>
                <a:gd name="connsiteY507" fmla="*/ 5801378 h 6367455"/>
                <a:gd name="connsiteX508" fmla="*/ 3922700 w 6891715"/>
                <a:gd name="connsiteY508" fmla="*/ 5794004 h 6367455"/>
                <a:gd name="connsiteX509" fmla="*/ 3923658 w 6891715"/>
                <a:gd name="connsiteY509" fmla="*/ 5782142 h 6367455"/>
                <a:gd name="connsiteX510" fmla="*/ 3914077 w 6891715"/>
                <a:gd name="connsiteY510" fmla="*/ 5772845 h 6367455"/>
                <a:gd name="connsiteX511" fmla="*/ 3881183 w 6891715"/>
                <a:gd name="connsiteY511" fmla="*/ 5751686 h 6367455"/>
                <a:gd name="connsiteX512" fmla="*/ 3881183 w 6891715"/>
                <a:gd name="connsiteY512" fmla="*/ 5747519 h 6367455"/>
                <a:gd name="connsiteX513" fmla="*/ 3876712 w 6891715"/>
                <a:gd name="connsiteY513" fmla="*/ 5749442 h 6367455"/>
                <a:gd name="connsiteX514" fmla="*/ 3863938 w 6891715"/>
                <a:gd name="connsiteY514" fmla="*/ 5752648 h 6367455"/>
                <a:gd name="connsiteX515" fmla="*/ 3873199 w 6891715"/>
                <a:gd name="connsiteY515" fmla="*/ 5742068 h 6367455"/>
                <a:gd name="connsiteX516" fmla="*/ 3880864 w 6891715"/>
                <a:gd name="connsiteY516" fmla="*/ 5741107 h 6367455"/>
                <a:gd name="connsiteX517" fmla="*/ 1831939 w 6891715"/>
                <a:gd name="connsiteY517" fmla="*/ 5713401 h 6367455"/>
                <a:gd name="connsiteX518" fmla="*/ 1830972 w 6891715"/>
                <a:gd name="connsiteY518" fmla="*/ 5721851 h 6367455"/>
                <a:gd name="connsiteX519" fmla="*/ 1812925 w 6891715"/>
                <a:gd name="connsiteY519" fmla="*/ 5752401 h 6367455"/>
                <a:gd name="connsiteX520" fmla="*/ 1808736 w 6891715"/>
                <a:gd name="connsiteY520" fmla="*/ 5754676 h 6367455"/>
                <a:gd name="connsiteX521" fmla="*/ 1805191 w 6891715"/>
                <a:gd name="connsiteY521" fmla="*/ 5748176 h 6367455"/>
                <a:gd name="connsiteX522" fmla="*/ 1794877 w 6891715"/>
                <a:gd name="connsiteY522" fmla="*/ 5751751 h 6367455"/>
                <a:gd name="connsiteX523" fmla="*/ 1789076 w 6891715"/>
                <a:gd name="connsiteY523" fmla="*/ 5743951 h 6367455"/>
                <a:gd name="connsiteX524" fmla="*/ 1796489 w 6891715"/>
                <a:gd name="connsiteY524" fmla="*/ 5727701 h 6367455"/>
                <a:gd name="connsiteX525" fmla="*/ 1813892 w 6891715"/>
                <a:gd name="connsiteY525" fmla="*/ 5714701 h 6367455"/>
                <a:gd name="connsiteX526" fmla="*/ 3909022 w 6891715"/>
                <a:gd name="connsiteY526" fmla="*/ 5707051 h 6367455"/>
                <a:gd name="connsiteX527" fmla="*/ 3919500 w 6891715"/>
                <a:gd name="connsiteY527" fmla="*/ 5708956 h 6367455"/>
                <a:gd name="connsiteX528" fmla="*/ 3906800 w 6891715"/>
                <a:gd name="connsiteY528" fmla="*/ 5716576 h 6367455"/>
                <a:gd name="connsiteX529" fmla="*/ 3933152 w 6891715"/>
                <a:gd name="connsiteY529" fmla="*/ 5702289 h 6367455"/>
                <a:gd name="connsiteX530" fmla="*/ 3938550 w 6891715"/>
                <a:gd name="connsiteY530" fmla="*/ 5710397 h 6367455"/>
                <a:gd name="connsiteX531" fmla="*/ 3943947 w 6891715"/>
                <a:gd name="connsiteY531" fmla="*/ 5710397 h 6367455"/>
                <a:gd name="connsiteX532" fmla="*/ 3944900 w 6891715"/>
                <a:gd name="connsiteY532" fmla="*/ 5717569 h 6367455"/>
                <a:gd name="connsiteX533" fmla="*/ 3936327 w 6891715"/>
                <a:gd name="connsiteY533" fmla="*/ 5719752 h 6367455"/>
                <a:gd name="connsiteX534" fmla="*/ 3929025 w 6891715"/>
                <a:gd name="connsiteY534" fmla="*/ 5713515 h 6367455"/>
                <a:gd name="connsiteX535" fmla="*/ 3925850 w 6891715"/>
                <a:gd name="connsiteY535" fmla="*/ 5706343 h 6367455"/>
                <a:gd name="connsiteX536" fmla="*/ 3950898 w 6891715"/>
                <a:gd name="connsiteY536" fmla="*/ 5691176 h 6367455"/>
                <a:gd name="connsiteX537" fmla="*/ 3954426 w 6891715"/>
                <a:gd name="connsiteY537" fmla="*/ 5700557 h 6367455"/>
                <a:gd name="connsiteX538" fmla="*/ 3948252 w 6891715"/>
                <a:gd name="connsiteY538" fmla="*/ 5711814 h 6367455"/>
                <a:gd name="connsiteX539" fmla="*/ 3946488 w 6891715"/>
                <a:gd name="connsiteY539" fmla="*/ 5707749 h 6367455"/>
                <a:gd name="connsiteX540" fmla="*/ 3949428 w 6891715"/>
                <a:gd name="connsiteY540" fmla="*/ 5700557 h 6367455"/>
                <a:gd name="connsiteX541" fmla="*/ 4188559 w 6891715"/>
                <a:gd name="connsiteY541" fmla="*/ 5689589 h 6367455"/>
                <a:gd name="connsiteX542" fmla="*/ 4200260 w 6891715"/>
                <a:gd name="connsiteY542" fmla="*/ 5693688 h 6367455"/>
                <a:gd name="connsiteX543" fmla="*/ 4201525 w 6891715"/>
                <a:gd name="connsiteY543" fmla="*/ 5703148 h 6367455"/>
                <a:gd name="connsiteX544" fmla="*/ 4222713 w 6891715"/>
                <a:gd name="connsiteY544" fmla="*/ 5713554 h 6367455"/>
                <a:gd name="connsiteX545" fmla="*/ 4207850 w 6891715"/>
                <a:gd name="connsiteY545" fmla="*/ 5720806 h 6367455"/>
                <a:gd name="connsiteX546" fmla="*/ 4198363 w 6891715"/>
                <a:gd name="connsiteY546" fmla="*/ 5712608 h 6367455"/>
                <a:gd name="connsiteX547" fmla="*/ 4203739 w 6891715"/>
                <a:gd name="connsiteY547" fmla="*/ 5728059 h 6367455"/>
                <a:gd name="connsiteX548" fmla="*/ 4197414 w 6891715"/>
                <a:gd name="connsiteY548" fmla="*/ 5735627 h 6367455"/>
                <a:gd name="connsiteX549" fmla="*/ 4179705 w 6891715"/>
                <a:gd name="connsiteY549" fmla="*/ 5734996 h 6367455"/>
                <a:gd name="connsiteX550" fmla="*/ 4168953 w 6891715"/>
                <a:gd name="connsiteY550" fmla="*/ 5725221 h 6367455"/>
                <a:gd name="connsiteX551" fmla="*/ 4186662 w 6891715"/>
                <a:gd name="connsiteY551" fmla="*/ 5713869 h 6367455"/>
                <a:gd name="connsiteX552" fmla="*/ 4173064 w 6891715"/>
                <a:gd name="connsiteY552" fmla="*/ 5710716 h 6367455"/>
                <a:gd name="connsiteX553" fmla="*/ 4164525 w 6891715"/>
                <a:gd name="connsiteY553" fmla="*/ 5723329 h 6367455"/>
                <a:gd name="connsiteX554" fmla="*/ 4144603 w 6891715"/>
                <a:gd name="connsiteY554" fmla="*/ 5715130 h 6367455"/>
                <a:gd name="connsiteX555" fmla="*/ 4143338 w 6891715"/>
                <a:gd name="connsiteY555" fmla="*/ 5702517 h 6367455"/>
                <a:gd name="connsiteX556" fmla="*/ 4165790 w 6891715"/>
                <a:gd name="connsiteY556" fmla="*/ 5703463 h 6367455"/>
                <a:gd name="connsiteX557" fmla="*/ 4167688 w 6891715"/>
                <a:gd name="connsiteY557" fmla="*/ 5696211 h 6367455"/>
                <a:gd name="connsiteX558" fmla="*/ 4181602 w 6891715"/>
                <a:gd name="connsiteY558" fmla="*/ 5695895 h 6367455"/>
                <a:gd name="connsiteX559" fmla="*/ 3560407 w 6891715"/>
                <a:gd name="connsiteY559" fmla="*/ 5638789 h 6367455"/>
                <a:gd name="connsiteX560" fmla="*/ 3566757 w 6891715"/>
                <a:gd name="connsiteY560" fmla="*/ 5641629 h 6367455"/>
                <a:gd name="connsiteX561" fmla="*/ 3572790 w 6891715"/>
                <a:gd name="connsiteY561" fmla="*/ 5648572 h 6367455"/>
                <a:gd name="connsiteX562" fmla="*/ 3560725 w 6891715"/>
                <a:gd name="connsiteY562" fmla="*/ 5652675 h 6367455"/>
                <a:gd name="connsiteX563" fmla="*/ 3562312 w 6891715"/>
                <a:gd name="connsiteY563" fmla="*/ 5664667 h 6367455"/>
                <a:gd name="connsiteX564" fmla="*/ 3572155 w 6891715"/>
                <a:gd name="connsiteY564" fmla="*/ 5670663 h 6367455"/>
                <a:gd name="connsiteX565" fmla="*/ 3571520 w 6891715"/>
                <a:gd name="connsiteY565" fmla="*/ 5679815 h 6367455"/>
                <a:gd name="connsiteX566" fmla="*/ 3582950 w 6891715"/>
                <a:gd name="connsiteY566" fmla="*/ 5680447 h 6367455"/>
                <a:gd name="connsiteX567" fmla="*/ 3581680 w 6891715"/>
                <a:gd name="connsiteY567" fmla="*/ 5691177 h 6367455"/>
                <a:gd name="connsiteX568" fmla="*/ 3563265 w 6891715"/>
                <a:gd name="connsiteY568" fmla="*/ 5680447 h 6367455"/>
                <a:gd name="connsiteX569" fmla="*/ 3561677 w 6891715"/>
                <a:gd name="connsiteY569" fmla="*/ 5668770 h 6367455"/>
                <a:gd name="connsiteX570" fmla="*/ 3541675 w 6891715"/>
                <a:gd name="connsiteY570" fmla="*/ 5647310 h 6367455"/>
                <a:gd name="connsiteX571" fmla="*/ 3543262 w 6891715"/>
                <a:gd name="connsiteY571" fmla="*/ 5640367 h 6367455"/>
                <a:gd name="connsiteX572" fmla="*/ 3558185 w 6891715"/>
                <a:gd name="connsiteY572" fmla="*/ 5642891 h 6367455"/>
                <a:gd name="connsiteX573" fmla="*/ 1988465 w 6891715"/>
                <a:gd name="connsiteY573" fmla="*/ 5605451 h 6367455"/>
                <a:gd name="connsiteX574" fmla="*/ 1990687 w 6891715"/>
                <a:gd name="connsiteY574" fmla="*/ 5609261 h 6367455"/>
                <a:gd name="connsiteX575" fmla="*/ 1976082 w 6891715"/>
                <a:gd name="connsiteY575" fmla="*/ 5621326 h 6367455"/>
                <a:gd name="connsiteX576" fmla="*/ 1975130 w 6891715"/>
                <a:gd name="connsiteY576" fmla="*/ 5626406 h 6367455"/>
                <a:gd name="connsiteX577" fmla="*/ 1985607 w 6891715"/>
                <a:gd name="connsiteY577" fmla="*/ 5621008 h 6367455"/>
                <a:gd name="connsiteX578" fmla="*/ 1979257 w 6891715"/>
                <a:gd name="connsiteY578" fmla="*/ 5631486 h 6367455"/>
                <a:gd name="connsiteX579" fmla="*/ 1981480 w 6891715"/>
                <a:gd name="connsiteY579" fmla="*/ 5638153 h 6367455"/>
                <a:gd name="connsiteX580" fmla="*/ 1998307 w 6891715"/>
                <a:gd name="connsiteY580" fmla="*/ 5636883 h 6367455"/>
                <a:gd name="connsiteX581" fmla="*/ 2005927 w 6891715"/>
                <a:gd name="connsiteY581" fmla="*/ 5638788 h 6367455"/>
                <a:gd name="connsiteX582" fmla="*/ 2008150 w 6891715"/>
                <a:gd name="connsiteY582" fmla="*/ 5651488 h 6367455"/>
                <a:gd name="connsiteX583" fmla="*/ 1999895 w 6891715"/>
                <a:gd name="connsiteY583" fmla="*/ 5666411 h 6367455"/>
                <a:gd name="connsiteX584" fmla="*/ 1993545 w 6891715"/>
                <a:gd name="connsiteY584" fmla="*/ 5677841 h 6367455"/>
                <a:gd name="connsiteX585" fmla="*/ 1987195 w 6891715"/>
                <a:gd name="connsiteY585" fmla="*/ 5690859 h 6367455"/>
                <a:gd name="connsiteX586" fmla="*/ 1965287 w 6891715"/>
                <a:gd name="connsiteY586" fmla="*/ 5699114 h 6367455"/>
                <a:gd name="connsiteX587" fmla="*/ 1965287 w 6891715"/>
                <a:gd name="connsiteY587" fmla="*/ 5694986 h 6367455"/>
                <a:gd name="connsiteX588" fmla="*/ 1954492 w 6891715"/>
                <a:gd name="connsiteY588" fmla="*/ 5688954 h 6367455"/>
                <a:gd name="connsiteX589" fmla="*/ 1937665 w 6891715"/>
                <a:gd name="connsiteY589" fmla="*/ 5683556 h 6367455"/>
                <a:gd name="connsiteX590" fmla="*/ 1938300 w 6891715"/>
                <a:gd name="connsiteY590" fmla="*/ 5667999 h 6367455"/>
                <a:gd name="connsiteX591" fmla="*/ 1928775 w 6891715"/>
                <a:gd name="connsiteY591" fmla="*/ 5660696 h 6367455"/>
                <a:gd name="connsiteX592" fmla="*/ 1912900 w 6891715"/>
                <a:gd name="connsiteY592" fmla="*/ 5662601 h 6367455"/>
                <a:gd name="connsiteX593" fmla="*/ 1912265 w 6891715"/>
                <a:gd name="connsiteY593" fmla="*/ 5676571 h 6367455"/>
                <a:gd name="connsiteX594" fmla="*/ 1902740 w 6891715"/>
                <a:gd name="connsiteY594" fmla="*/ 5674349 h 6367455"/>
                <a:gd name="connsiteX595" fmla="*/ 1900200 w 6891715"/>
                <a:gd name="connsiteY595" fmla="*/ 5650536 h 6367455"/>
                <a:gd name="connsiteX596" fmla="*/ 1917027 w 6891715"/>
                <a:gd name="connsiteY596" fmla="*/ 5641963 h 6367455"/>
                <a:gd name="connsiteX597" fmla="*/ 1937982 w 6891715"/>
                <a:gd name="connsiteY597" fmla="*/ 5626723 h 6367455"/>
                <a:gd name="connsiteX598" fmla="*/ 1952905 w 6891715"/>
                <a:gd name="connsiteY598" fmla="*/ 5619103 h 6367455"/>
                <a:gd name="connsiteX599" fmla="*/ 4089680 w 6891715"/>
                <a:gd name="connsiteY599" fmla="*/ 5599101 h 6367455"/>
                <a:gd name="connsiteX600" fmla="*/ 4100475 w 6891715"/>
                <a:gd name="connsiteY600" fmla="*/ 5606038 h 6367455"/>
                <a:gd name="connsiteX601" fmla="*/ 4089045 w 6891715"/>
                <a:gd name="connsiteY601" fmla="*/ 5624958 h 6367455"/>
                <a:gd name="connsiteX602" fmla="*/ 4092220 w 6891715"/>
                <a:gd name="connsiteY602" fmla="*/ 5642931 h 6367455"/>
                <a:gd name="connsiteX603" fmla="*/ 4079520 w 6891715"/>
                <a:gd name="connsiteY603" fmla="*/ 5637571 h 6367455"/>
                <a:gd name="connsiteX604" fmla="*/ 4081742 w 6891715"/>
                <a:gd name="connsiteY604" fmla="*/ 5630318 h 6367455"/>
                <a:gd name="connsiteX605" fmla="*/ 4076345 w 6891715"/>
                <a:gd name="connsiteY605" fmla="*/ 5630318 h 6367455"/>
                <a:gd name="connsiteX606" fmla="*/ 4069042 w 6891715"/>
                <a:gd name="connsiteY606" fmla="*/ 5645139 h 6367455"/>
                <a:gd name="connsiteX607" fmla="*/ 4060470 w 6891715"/>
                <a:gd name="connsiteY607" fmla="*/ 5631580 h 6367455"/>
                <a:gd name="connsiteX608" fmla="*/ 4056025 w 6891715"/>
                <a:gd name="connsiteY608" fmla="*/ 5615813 h 6367455"/>
                <a:gd name="connsiteX609" fmla="*/ 4073805 w 6891715"/>
                <a:gd name="connsiteY609" fmla="*/ 5615813 h 6367455"/>
                <a:gd name="connsiteX610" fmla="*/ 4084600 w 6891715"/>
                <a:gd name="connsiteY610" fmla="*/ 5619597 h 6367455"/>
                <a:gd name="connsiteX611" fmla="*/ 2070698 w 6891715"/>
                <a:gd name="connsiteY611" fmla="*/ 5599101 h 6367455"/>
                <a:gd name="connsiteX612" fmla="*/ 2091018 w 6891715"/>
                <a:gd name="connsiteY612" fmla="*/ 5613433 h 6367455"/>
                <a:gd name="connsiteX613" fmla="*/ 2092288 w 6891715"/>
                <a:gd name="connsiteY613" fmla="*/ 5624649 h 6367455"/>
                <a:gd name="connsiteX614" fmla="*/ 2079588 w 6891715"/>
                <a:gd name="connsiteY614" fmla="*/ 5632439 h 6367455"/>
                <a:gd name="connsiteX615" fmla="*/ 2067840 w 6891715"/>
                <a:gd name="connsiteY615" fmla="*/ 5622780 h 6367455"/>
                <a:gd name="connsiteX616" fmla="*/ 2041488 w 6891715"/>
                <a:gd name="connsiteY616" fmla="*/ 5624338 h 6367455"/>
                <a:gd name="connsiteX617" fmla="*/ 2040218 w 6891715"/>
                <a:gd name="connsiteY617" fmla="*/ 5614056 h 6367455"/>
                <a:gd name="connsiteX618" fmla="*/ 2033868 w 6891715"/>
                <a:gd name="connsiteY618" fmla="*/ 5614056 h 6367455"/>
                <a:gd name="connsiteX619" fmla="*/ 2031963 w 6891715"/>
                <a:gd name="connsiteY619" fmla="*/ 5604397 h 6367455"/>
                <a:gd name="connsiteX620" fmla="*/ 4138765 w 6891715"/>
                <a:gd name="connsiteY620" fmla="*/ 5576879 h 6367455"/>
                <a:gd name="connsiteX621" fmla="*/ 4144990 w 6891715"/>
                <a:gd name="connsiteY621" fmla="*/ 5580100 h 6367455"/>
                <a:gd name="connsiteX622" fmla="*/ 4148103 w 6891715"/>
                <a:gd name="connsiteY622" fmla="*/ 5590408 h 6367455"/>
                <a:gd name="connsiteX623" fmla="*/ 4140943 w 6891715"/>
                <a:gd name="connsiteY623" fmla="*/ 5599104 h 6367455"/>
                <a:gd name="connsiteX624" fmla="*/ 4116353 w 6891715"/>
                <a:gd name="connsiteY624" fmla="*/ 5598138 h 6367455"/>
                <a:gd name="connsiteX625" fmla="*/ 4121956 w 6891715"/>
                <a:gd name="connsiteY625" fmla="*/ 5588475 h 6367455"/>
                <a:gd name="connsiteX626" fmla="*/ 4302091 w 6891715"/>
                <a:gd name="connsiteY626" fmla="*/ 5553067 h 6367455"/>
                <a:gd name="connsiteX627" fmla="*/ 4302091 w 6891715"/>
                <a:gd name="connsiteY627" fmla="*/ 5561005 h 6367455"/>
                <a:gd name="connsiteX628" fmla="*/ 4297328 w 6891715"/>
                <a:gd name="connsiteY628" fmla="*/ 5558934 h 6367455"/>
                <a:gd name="connsiteX629" fmla="*/ 4108553 w 6891715"/>
                <a:gd name="connsiteY629" fmla="*/ 5551476 h 6367455"/>
                <a:gd name="connsiteX630" fmla="*/ 4122700 w 6891715"/>
                <a:gd name="connsiteY630" fmla="*/ 5555898 h 6367455"/>
                <a:gd name="connsiteX631" fmla="*/ 4121735 w 6891715"/>
                <a:gd name="connsiteY631" fmla="*/ 5565764 h 6367455"/>
                <a:gd name="connsiteX632" fmla="*/ 4108874 w 6891715"/>
                <a:gd name="connsiteY632" fmla="*/ 5563723 h 6367455"/>
                <a:gd name="connsiteX633" fmla="*/ 4097300 w 6891715"/>
                <a:gd name="connsiteY633" fmla="*/ 5562702 h 6367455"/>
                <a:gd name="connsiteX634" fmla="*/ 4099229 w 6891715"/>
                <a:gd name="connsiteY634" fmla="*/ 5556919 h 6367455"/>
                <a:gd name="connsiteX635" fmla="*/ 4289391 w 6891715"/>
                <a:gd name="connsiteY635" fmla="*/ 5540367 h 6367455"/>
                <a:gd name="connsiteX636" fmla="*/ 4308441 w 6891715"/>
                <a:gd name="connsiteY636" fmla="*/ 5541002 h 6367455"/>
                <a:gd name="connsiteX637" fmla="*/ 4301337 w 6891715"/>
                <a:gd name="connsiteY637" fmla="*/ 5548305 h 6367455"/>
                <a:gd name="connsiteX638" fmla="*/ 4292620 w 6891715"/>
                <a:gd name="connsiteY638" fmla="*/ 5551480 h 6367455"/>
                <a:gd name="connsiteX639" fmla="*/ 4289391 w 6891715"/>
                <a:gd name="connsiteY639" fmla="*/ 5548305 h 6367455"/>
                <a:gd name="connsiteX640" fmla="*/ 4022925 w 6891715"/>
                <a:gd name="connsiteY640" fmla="*/ 5514964 h 6367455"/>
                <a:gd name="connsiteX641" fmla="*/ 4031881 w 6891715"/>
                <a:gd name="connsiteY641" fmla="*/ 5519920 h 6367455"/>
                <a:gd name="connsiteX642" fmla="*/ 4032213 w 6891715"/>
                <a:gd name="connsiteY642" fmla="*/ 5533239 h 6367455"/>
                <a:gd name="connsiteX643" fmla="*/ 4022261 w 6891715"/>
                <a:gd name="connsiteY643" fmla="*/ 5540364 h 6367455"/>
                <a:gd name="connsiteX644" fmla="*/ 4009988 w 6891715"/>
                <a:gd name="connsiteY644" fmla="*/ 5532310 h 6367455"/>
                <a:gd name="connsiteX645" fmla="*/ 4011315 w 6891715"/>
                <a:gd name="connsiteY645" fmla="*/ 5525186 h 6367455"/>
                <a:gd name="connsiteX646" fmla="*/ 2542105 w 6891715"/>
                <a:gd name="connsiteY646" fmla="*/ 5470514 h 6367455"/>
                <a:gd name="connsiteX647" fmla="*/ 2547481 w 6891715"/>
                <a:gd name="connsiteY647" fmla="*/ 5470514 h 6367455"/>
                <a:gd name="connsiteX648" fmla="*/ 2566456 w 6891715"/>
                <a:gd name="connsiteY648" fmla="*/ 5478769 h 6367455"/>
                <a:gd name="connsiteX649" fmla="*/ 2578157 w 6891715"/>
                <a:gd name="connsiteY649" fmla="*/ 5478769 h 6367455"/>
                <a:gd name="connsiteX650" fmla="*/ 2586696 w 6891715"/>
                <a:gd name="connsiteY650" fmla="*/ 5503851 h 6367455"/>
                <a:gd name="connsiteX651" fmla="*/ 2585747 w 6891715"/>
                <a:gd name="connsiteY651" fmla="*/ 5520679 h 6367455"/>
                <a:gd name="connsiteX652" fmla="*/ 2601876 w 6891715"/>
                <a:gd name="connsiteY652" fmla="*/ 5547031 h 6367455"/>
                <a:gd name="connsiteX653" fmla="*/ 2600927 w 6891715"/>
                <a:gd name="connsiteY653" fmla="*/ 5575289 h 6367455"/>
                <a:gd name="connsiteX654" fmla="*/ 2590491 w 6891715"/>
                <a:gd name="connsiteY654" fmla="*/ 5584814 h 6367455"/>
                <a:gd name="connsiteX655" fmla="*/ 2586696 w 6891715"/>
                <a:gd name="connsiteY655" fmla="*/ 5599736 h 6367455"/>
                <a:gd name="connsiteX656" fmla="*/ 2600295 w 6891715"/>
                <a:gd name="connsiteY656" fmla="*/ 5611484 h 6367455"/>
                <a:gd name="connsiteX657" fmla="*/ 2592388 w 6891715"/>
                <a:gd name="connsiteY657" fmla="*/ 5641646 h 6367455"/>
                <a:gd name="connsiteX658" fmla="*/ 2584166 w 6891715"/>
                <a:gd name="connsiteY658" fmla="*/ 5676889 h 6367455"/>
                <a:gd name="connsiteX659" fmla="*/ 2584482 w 6891715"/>
                <a:gd name="connsiteY659" fmla="*/ 5711496 h 6367455"/>
                <a:gd name="connsiteX660" fmla="*/ 2570884 w 6891715"/>
                <a:gd name="connsiteY660" fmla="*/ 5732769 h 6367455"/>
                <a:gd name="connsiteX661" fmla="*/ 2561080 w 6891715"/>
                <a:gd name="connsiteY661" fmla="*/ 5721974 h 6367455"/>
                <a:gd name="connsiteX662" fmla="*/ 2550644 w 6891715"/>
                <a:gd name="connsiteY662" fmla="*/ 5711814 h 6367455"/>
                <a:gd name="connsiteX663" fmla="*/ 2532934 w 6891715"/>
                <a:gd name="connsiteY663" fmla="*/ 5723561 h 6367455"/>
                <a:gd name="connsiteX664" fmla="*/ 2531985 w 6891715"/>
                <a:gd name="connsiteY664" fmla="*/ 5743564 h 6367455"/>
                <a:gd name="connsiteX665" fmla="*/ 2523446 w 6891715"/>
                <a:gd name="connsiteY665" fmla="*/ 5752136 h 6367455"/>
                <a:gd name="connsiteX666" fmla="*/ 2510796 w 6891715"/>
                <a:gd name="connsiteY666" fmla="*/ 5753089 h 6367455"/>
                <a:gd name="connsiteX667" fmla="*/ 2496249 w 6891715"/>
                <a:gd name="connsiteY667" fmla="*/ 5756264 h 6367455"/>
                <a:gd name="connsiteX668" fmla="*/ 2484864 w 6891715"/>
                <a:gd name="connsiteY668" fmla="*/ 5748326 h 6367455"/>
                <a:gd name="connsiteX669" fmla="*/ 2476325 w 6891715"/>
                <a:gd name="connsiteY669" fmla="*/ 5751501 h 6367455"/>
                <a:gd name="connsiteX670" fmla="*/ 2472846 w 6891715"/>
                <a:gd name="connsiteY670" fmla="*/ 5740706 h 6367455"/>
                <a:gd name="connsiteX671" fmla="*/ 2481385 w 6891715"/>
                <a:gd name="connsiteY671" fmla="*/ 5740706 h 6367455"/>
                <a:gd name="connsiteX672" fmla="*/ 2474744 w 6891715"/>
                <a:gd name="connsiteY672" fmla="*/ 5735626 h 6367455"/>
                <a:gd name="connsiteX673" fmla="*/ 2473795 w 6891715"/>
                <a:gd name="connsiteY673" fmla="*/ 5710544 h 6367455"/>
                <a:gd name="connsiteX674" fmla="*/ 2460829 w 6891715"/>
                <a:gd name="connsiteY674" fmla="*/ 5693716 h 6367455"/>
                <a:gd name="connsiteX675" fmla="*/ 2477274 w 6891715"/>
                <a:gd name="connsiteY675" fmla="*/ 5644821 h 6367455"/>
                <a:gd name="connsiteX676" fmla="*/ 2481701 w 6891715"/>
                <a:gd name="connsiteY676" fmla="*/ 5631169 h 6367455"/>
                <a:gd name="connsiteX677" fmla="*/ 2467470 w 6891715"/>
                <a:gd name="connsiteY677" fmla="*/ 5619739 h 6367455"/>
                <a:gd name="connsiteX678" fmla="*/ 2476009 w 6891715"/>
                <a:gd name="connsiteY678" fmla="*/ 5598466 h 6367455"/>
                <a:gd name="connsiteX679" fmla="*/ 2469684 w 6891715"/>
                <a:gd name="connsiteY679" fmla="*/ 5588941 h 6367455"/>
                <a:gd name="connsiteX680" fmla="*/ 2475693 w 6891715"/>
                <a:gd name="connsiteY680" fmla="*/ 5575606 h 6367455"/>
                <a:gd name="connsiteX681" fmla="*/ 2466205 w 6891715"/>
                <a:gd name="connsiteY681" fmla="*/ 5557509 h 6367455"/>
                <a:gd name="connsiteX682" fmla="*/ 2450393 w 6891715"/>
                <a:gd name="connsiteY682" fmla="*/ 5547349 h 6367455"/>
                <a:gd name="connsiteX683" fmla="*/ 2445965 w 6891715"/>
                <a:gd name="connsiteY683" fmla="*/ 5556874 h 6367455"/>
                <a:gd name="connsiteX684" fmla="*/ 2441538 w 6891715"/>
                <a:gd name="connsiteY684" fmla="*/ 5535601 h 6367455"/>
                <a:gd name="connsiteX685" fmla="*/ 2447863 w 6891715"/>
                <a:gd name="connsiteY685" fmla="*/ 5521949 h 6367455"/>
                <a:gd name="connsiteX686" fmla="*/ 2442170 w 6891715"/>
                <a:gd name="connsiteY686" fmla="*/ 5497819 h 6367455"/>
                <a:gd name="connsiteX687" fmla="*/ 2450709 w 6891715"/>
                <a:gd name="connsiteY687" fmla="*/ 5492421 h 6367455"/>
                <a:gd name="connsiteX688" fmla="*/ 2454820 w 6891715"/>
                <a:gd name="connsiteY688" fmla="*/ 5477499 h 6367455"/>
                <a:gd name="connsiteX689" fmla="*/ 2461145 w 6891715"/>
                <a:gd name="connsiteY689" fmla="*/ 5482896 h 6367455"/>
                <a:gd name="connsiteX690" fmla="*/ 2451658 w 6891715"/>
                <a:gd name="connsiteY690" fmla="*/ 5497819 h 6367455"/>
                <a:gd name="connsiteX691" fmla="*/ 2459248 w 6891715"/>
                <a:gd name="connsiteY691" fmla="*/ 5509249 h 6367455"/>
                <a:gd name="connsiteX692" fmla="*/ 2476325 w 6891715"/>
                <a:gd name="connsiteY692" fmla="*/ 5517504 h 6367455"/>
                <a:gd name="connsiteX693" fmla="*/ 2496249 w 6891715"/>
                <a:gd name="connsiteY693" fmla="*/ 5519409 h 6367455"/>
                <a:gd name="connsiteX694" fmla="*/ 2503523 w 6891715"/>
                <a:gd name="connsiteY694" fmla="*/ 5503534 h 6367455"/>
                <a:gd name="connsiteX695" fmla="*/ 2524711 w 6891715"/>
                <a:gd name="connsiteY695" fmla="*/ 5490834 h 6367455"/>
                <a:gd name="connsiteX696" fmla="*/ 2537994 w 6891715"/>
                <a:gd name="connsiteY696" fmla="*/ 5481309 h 6367455"/>
                <a:gd name="connsiteX697" fmla="*/ 3282913 w 6891715"/>
                <a:gd name="connsiteY697" fmla="*/ 5260964 h 6367455"/>
                <a:gd name="connsiteX698" fmla="*/ 3294026 w 6891715"/>
                <a:gd name="connsiteY698" fmla="*/ 5262084 h 6367455"/>
                <a:gd name="connsiteX699" fmla="*/ 3287964 w 6891715"/>
                <a:gd name="connsiteY699" fmla="*/ 5265727 h 6367455"/>
                <a:gd name="connsiteX700" fmla="*/ 3328248 w 6891715"/>
                <a:gd name="connsiteY700" fmla="*/ 5257789 h 6367455"/>
                <a:gd name="connsiteX701" fmla="*/ 3340739 w 6891715"/>
                <a:gd name="connsiteY701" fmla="*/ 5264892 h 6367455"/>
                <a:gd name="connsiteX702" fmla="*/ 3362288 w 6891715"/>
                <a:gd name="connsiteY702" fmla="*/ 5271027 h 6367455"/>
                <a:gd name="connsiteX703" fmla="*/ 3361039 w 6891715"/>
                <a:gd name="connsiteY703" fmla="*/ 5276839 h 6367455"/>
                <a:gd name="connsiteX704" fmla="*/ 3336680 w 6891715"/>
                <a:gd name="connsiteY704" fmla="*/ 5270704 h 6367455"/>
                <a:gd name="connsiteX705" fmla="*/ 3324188 w 6891715"/>
                <a:gd name="connsiteY705" fmla="*/ 5259726 h 6367455"/>
                <a:gd name="connsiteX706" fmla="*/ 2671407 w 6891715"/>
                <a:gd name="connsiteY706" fmla="*/ 5257789 h 6367455"/>
                <a:gd name="connsiteX707" fmla="*/ 2674900 w 6891715"/>
                <a:gd name="connsiteY707" fmla="*/ 5266657 h 6367455"/>
                <a:gd name="connsiteX708" fmla="*/ 2673947 w 6891715"/>
                <a:gd name="connsiteY708" fmla="*/ 5273226 h 6367455"/>
                <a:gd name="connsiteX709" fmla="*/ 2667597 w 6891715"/>
                <a:gd name="connsiteY709" fmla="*/ 5275197 h 6367455"/>
                <a:gd name="connsiteX710" fmla="*/ 2671725 w 6891715"/>
                <a:gd name="connsiteY710" fmla="*/ 5284722 h 6367455"/>
                <a:gd name="connsiteX711" fmla="*/ 2664422 w 6891715"/>
                <a:gd name="connsiteY711" fmla="*/ 5286364 h 6367455"/>
                <a:gd name="connsiteX712" fmla="*/ 2659977 w 6891715"/>
                <a:gd name="connsiteY712" fmla="*/ 5276510 h 6367455"/>
                <a:gd name="connsiteX713" fmla="*/ 2643150 w 6891715"/>
                <a:gd name="connsiteY713" fmla="*/ 5278481 h 6367455"/>
                <a:gd name="connsiteX714" fmla="*/ 2636800 w 6891715"/>
                <a:gd name="connsiteY714" fmla="*/ 5268956 h 6367455"/>
                <a:gd name="connsiteX715" fmla="*/ 2659977 w 6891715"/>
                <a:gd name="connsiteY715" fmla="*/ 5266657 h 6367455"/>
                <a:gd name="connsiteX716" fmla="*/ 3264815 w 6891715"/>
                <a:gd name="connsiteY716" fmla="*/ 5237151 h 6367455"/>
                <a:gd name="connsiteX717" fmla="*/ 3282277 w 6891715"/>
                <a:gd name="connsiteY717" fmla="*/ 5247144 h 6367455"/>
                <a:gd name="connsiteX718" fmla="*/ 3295930 w 6891715"/>
                <a:gd name="connsiteY718" fmla="*/ 5244334 h 6367455"/>
                <a:gd name="connsiteX719" fmla="*/ 3316250 w 6891715"/>
                <a:gd name="connsiteY719" fmla="*/ 5251204 h 6367455"/>
                <a:gd name="connsiteX720" fmla="*/ 3295930 w 6891715"/>
                <a:gd name="connsiteY720" fmla="*/ 5249955 h 6367455"/>
                <a:gd name="connsiteX721" fmla="*/ 3283865 w 6891715"/>
                <a:gd name="connsiteY721" fmla="*/ 5256201 h 6367455"/>
                <a:gd name="connsiteX722" fmla="*/ 3252750 w 6891715"/>
                <a:gd name="connsiteY722" fmla="*/ 5239337 h 6367455"/>
                <a:gd name="connsiteX723" fmla="*/ 2572585 w 6891715"/>
                <a:gd name="connsiteY723" fmla="*/ 5232389 h 6367455"/>
                <a:gd name="connsiteX724" fmla="*/ 2574503 w 6891715"/>
                <a:gd name="connsiteY724" fmla="*/ 5273287 h 6367455"/>
                <a:gd name="connsiteX725" fmla="*/ 2571306 w 6891715"/>
                <a:gd name="connsiteY725" fmla="*/ 5288188 h 6367455"/>
                <a:gd name="connsiteX726" fmla="*/ 2584413 w 6891715"/>
                <a:gd name="connsiteY726" fmla="*/ 5315453 h 6367455"/>
                <a:gd name="connsiteX727" fmla="*/ 2581536 w 6891715"/>
                <a:gd name="connsiteY727" fmla="*/ 5359522 h 6367455"/>
                <a:gd name="connsiteX728" fmla="*/ 2570028 w 6891715"/>
                <a:gd name="connsiteY728" fmla="*/ 5388373 h 6367455"/>
                <a:gd name="connsiteX729" fmla="*/ 2566831 w 6891715"/>
                <a:gd name="connsiteY729" fmla="*/ 5402957 h 6367455"/>
                <a:gd name="connsiteX730" fmla="*/ 2557561 w 6891715"/>
                <a:gd name="connsiteY730" fmla="*/ 5426101 h 6367455"/>
                <a:gd name="connsiteX731" fmla="*/ 2549249 w 6891715"/>
                <a:gd name="connsiteY731" fmla="*/ 5445123 h 6367455"/>
                <a:gd name="connsiteX732" fmla="*/ 2547971 w 6891715"/>
                <a:gd name="connsiteY732" fmla="*/ 5451464 h 6367455"/>
                <a:gd name="connsiteX733" fmla="*/ 2539659 w 6891715"/>
                <a:gd name="connsiteY733" fmla="*/ 5446391 h 6367455"/>
                <a:gd name="connsiteX734" fmla="*/ 2531987 w 6891715"/>
                <a:gd name="connsiteY734" fmla="*/ 5444489 h 6367455"/>
                <a:gd name="connsiteX735" fmla="*/ 2531028 w 6891715"/>
                <a:gd name="connsiteY735" fmla="*/ 5439099 h 6367455"/>
                <a:gd name="connsiteX736" fmla="*/ 2521438 w 6891715"/>
                <a:gd name="connsiteY736" fmla="*/ 5434978 h 6367455"/>
                <a:gd name="connsiteX737" fmla="*/ 2510569 w 6891715"/>
                <a:gd name="connsiteY737" fmla="*/ 5426735 h 6367455"/>
                <a:gd name="connsiteX738" fmla="*/ 2518241 w 6891715"/>
                <a:gd name="connsiteY738" fmla="*/ 5408663 h 6367455"/>
                <a:gd name="connsiteX739" fmla="*/ 2511209 w 6891715"/>
                <a:gd name="connsiteY739" fmla="*/ 5405493 h 6367455"/>
                <a:gd name="connsiteX740" fmla="*/ 2499701 w 6891715"/>
                <a:gd name="connsiteY740" fmla="*/ 5400103 h 6367455"/>
                <a:gd name="connsiteX741" fmla="*/ 2503856 w 6891715"/>
                <a:gd name="connsiteY741" fmla="*/ 5393762 h 6367455"/>
                <a:gd name="connsiteX742" fmla="*/ 2504815 w 6891715"/>
                <a:gd name="connsiteY742" fmla="*/ 5384568 h 6367455"/>
                <a:gd name="connsiteX743" fmla="*/ 2501619 w 6891715"/>
                <a:gd name="connsiteY743" fmla="*/ 5381398 h 6367455"/>
                <a:gd name="connsiteX744" fmla="*/ 2501619 w 6891715"/>
                <a:gd name="connsiteY744" fmla="*/ 5366814 h 6367455"/>
                <a:gd name="connsiteX745" fmla="*/ 2497143 w 6891715"/>
                <a:gd name="connsiteY745" fmla="*/ 5356035 h 6367455"/>
                <a:gd name="connsiteX746" fmla="*/ 2490750 w 6891715"/>
                <a:gd name="connsiteY746" fmla="*/ 5342719 h 6367455"/>
                <a:gd name="connsiteX747" fmla="*/ 2491709 w 6891715"/>
                <a:gd name="connsiteY747" fmla="*/ 5330037 h 6367455"/>
                <a:gd name="connsiteX748" fmla="*/ 2501299 w 6891715"/>
                <a:gd name="connsiteY748" fmla="*/ 5327818 h 6367455"/>
                <a:gd name="connsiteX749" fmla="*/ 2500020 w 6891715"/>
                <a:gd name="connsiteY749" fmla="*/ 5305625 h 6367455"/>
                <a:gd name="connsiteX750" fmla="*/ 2520159 w 6891715"/>
                <a:gd name="connsiteY750" fmla="*/ 5294846 h 6367455"/>
                <a:gd name="connsiteX751" fmla="*/ 2524315 w 6891715"/>
                <a:gd name="connsiteY751" fmla="*/ 5283432 h 6367455"/>
                <a:gd name="connsiteX752" fmla="*/ 2538061 w 6891715"/>
                <a:gd name="connsiteY752" fmla="*/ 5272653 h 6367455"/>
                <a:gd name="connsiteX753" fmla="*/ 2550848 w 6891715"/>
                <a:gd name="connsiteY753" fmla="*/ 5278994 h 6367455"/>
                <a:gd name="connsiteX754" fmla="*/ 2558520 w 6891715"/>
                <a:gd name="connsiteY754" fmla="*/ 5271702 h 6367455"/>
                <a:gd name="connsiteX755" fmla="*/ 2554684 w 6891715"/>
                <a:gd name="connsiteY755" fmla="*/ 5255850 h 6367455"/>
                <a:gd name="connsiteX756" fmla="*/ 2562356 w 6891715"/>
                <a:gd name="connsiteY756" fmla="*/ 5235559 h 6367455"/>
                <a:gd name="connsiteX757" fmla="*/ 3216274 w 6891715"/>
                <a:gd name="connsiteY757" fmla="*/ 5219689 h 6367455"/>
                <a:gd name="connsiteX758" fmla="*/ 3221000 w 6891715"/>
                <a:gd name="connsiteY758" fmla="*/ 5221547 h 6367455"/>
                <a:gd name="connsiteX759" fmla="*/ 3210958 w 6891715"/>
                <a:gd name="connsiteY759" fmla="*/ 5232389 h 6367455"/>
                <a:gd name="connsiteX760" fmla="*/ 3210367 w 6891715"/>
                <a:gd name="connsiteY760" fmla="*/ 5228052 h 6367455"/>
                <a:gd name="connsiteX761" fmla="*/ 3208300 w 6891715"/>
                <a:gd name="connsiteY761" fmla="*/ 5222477 h 6367455"/>
                <a:gd name="connsiteX762" fmla="*/ 3236875 w 6891715"/>
                <a:gd name="connsiteY762" fmla="*/ 5199051 h 6367455"/>
                <a:gd name="connsiteX763" fmla="*/ 3266104 w 6891715"/>
                <a:gd name="connsiteY763" fmla="*/ 5206144 h 6367455"/>
                <a:gd name="connsiteX764" fmla="*/ 3297200 w 6891715"/>
                <a:gd name="connsiteY764" fmla="*/ 5210197 h 6367455"/>
                <a:gd name="connsiteX765" fmla="*/ 3297200 w 6891715"/>
                <a:gd name="connsiteY765" fmla="*/ 5214926 h 6367455"/>
                <a:gd name="connsiteX766" fmla="*/ 3266726 w 6891715"/>
                <a:gd name="connsiteY766" fmla="*/ 5213912 h 6367455"/>
                <a:gd name="connsiteX767" fmla="*/ 3239673 w 6891715"/>
                <a:gd name="connsiteY767" fmla="*/ 5206819 h 6367455"/>
                <a:gd name="connsiteX768" fmla="*/ 3261468 w 6891715"/>
                <a:gd name="connsiteY768" fmla="*/ 5180001 h 6367455"/>
                <a:gd name="connsiteX769" fmla="*/ 3278151 w 6891715"/>
                <a:gd name="connsiteY769" fmla="*/ 5188077 h 6367455"/>
                <a:gd name="connsiteX770" fmla="*/ 3274688 w 6891715"/>
                <a:gd name="connsiteY770" fmla="*/ 5194289 h 6367455"/>
                <a:gd name="connsiteX771" fmla="*/ 3257376 w 6891715"/>
                <a:gd name="connsiteY771" fmla="*/ 5193046 h 6367455"/>
                <a:gd name="connsiteX772" fmla="*/ 3245415 w 6891715"/>
                <a:gd name="connsiteY772" fmla="*/ 5189630 h 6367455"/>
                <a:gd name="connsiteX773" fmla="*/ 3241953 w 6891715"/>
                <a:gd name="connsiteY773" fmla="*/ 5184970 h 6367455"/>
                <a:gd name="connsiteX774" fmla="*/ 3241638 w 6891715"/>
                <a:gd name="connsiteY774" fmla="*/ 5180311 h 6367455"/>
                <a:gd name="connsiteX775" fmla="*/ 3220023 w 6891715"/>
                <a:gd name="connsiteY775" fmla="*/ 5175239 h 6367455"/>
                <a:gd name="connsiteX776" fmla="*/ 3235288 w 6891715"/>
                <a:gd name="connsiteY776" fmla="*/ 5184764 h 6367455"/>
                <a:gd name="connsiteX777" fmla="*/ 3225824 w 6891715"/>
                <a:gd name="connsiteY777" fmla="*/ 5183535 h 6367455"/>
                <a:gd name="connsiteX778" fmla="*/ 3211475 w 6891715"/>
                <a:gd name="connsiteY778" fmla="*/ 5175546 h 6367455"/>
                <a:gd name="connsiteX779" fmla="*/ 2421121 w 6891715"/>
                <a:gd name="connsiteY779" fmla="*/ 5104145 h 6367455"/>
                <a:gd name="connsiteX780" fmla="*/ 2412624 w 6891715"/>
                <a:gd name="connsiteY780" fmla="*/ 5112639 h 6367455"/>
                <a:gd name="connsiteX781" fmla="*/ 2412672 w 6891715"/>
                <a:gd name="connsiteY781" fmla="*/ 5112737 h 6367455"/>
                <a:gd name="connsiteX782" fmla="*/ 2421138 w 6891715"/>
                <a:gd name="connsiteY782" fmla="*/ 5104253 h 6367455"/>
                <a:gd name="connsiteX783" fmla="*/ 2421121 w 6891715"/>
                <a:gd name="connsiteY783" fmla="*/ 5104145 h 6367455"/>
                <a:gd name="connsiteX784" fmla="*/ 3071775 w 6891715"/>
                <a:gd name="connsiteY784" fmla="*/ 5056176 h 6367455"/>
                <a:gd name="connsiteX785" fmla="*/ 3095705 w 6891715"/>
                <a:gd name="connsiteY785" fmla="*/ 5079407 h 6367455"/>
                <a:gd name="connsiteX786" fmla="*/ 3109875 w 6891715"/>
                <a:gd name="connsiteY786" fmla="*/ 5094276 h 6367455"/>
                <a:gd name="connsiteX787" fmla="*/ 3092242 w 6891715"/>
                <a:gd name="connsiteY787" fmla="*/ 5084364 h 6367455"/>
                <a:gd name="connsiteX788" fmla="*/ 3080277 w 6891715"/>
                <a:gd name="connsiteY788" fmla="*/ 5069805 h 6367455"/>
                <a:gd name="connsiteX789" fmla="*/ 3087650 w 6891715"/>
                <a:gd name="connsiteY789" fmla="*/ 5051414 h 6367455"/>
                <a:gd name="connsiteX790" fmla="*/ 3115887 w 6891715"/>
                <a:gd name="connsiteY790" fmla="*/ 5070981 h 6367455"/>
                <a:gd name="connsiteX791" fmla="*/ 3117813 w 6891715"/>
                <a:gd name="connsiteY791" fmla="*/ 5079989 h 6367455"/>
                <a:gd name="connsiteX792" fmla="*/ 3100350 w 6891715"/>
                <a:gd name="connsiteY792" fmla="*/ 5049826 h 6367455"/>
                <a:gd name="connsiteX793" fmla="*/ 3114638 w 6891715"/>
                <a:gd name="connsiteY793" fmla="*/ 5056224 h 6367455"/>
                <a:gd name="connsiteX794" fmla="*/ 3110215 w 6891715"/>
                <a:gd name="connsiteY794" fmla="*/ 5060939 h 6367455"/>
                <a:gd name="connsiteX795" fmla="*/ 3085812 w 6891715"/>
                <a:gd name="connsiteY795" fmla="*/ 5013314 h 6367455"/>
                <a:gd name="connsiteX796" fmla="*/ 3107082 w 6891715"/>
                <a:gd name="connsiteY796" fmla="*/ 5026331 h 6367455"/>
                <a:gd name="connsiteX797" fmla="*/ 3109016 w 6891715"/>
                <a:gd name="connsiteY797" fmla="*/ 5031411 h 6367455"/>
                <a:gd name="connsiteX798" fmla="*/ 3102570 w 6891715"/>
                <a:gd name="connsiteY798" fmla="*/ 5029824 h 6367455"/>
                <a:gd name="connsiteX799" fmla="*/ 3115461 w 6891715"/>
                <a:gd name="connsiteY799" fmla="*/ 5041254 h 6367455"/>
                <a:gd name="connsiteX800" fmla="*/ 3124163 w 6891715"/>
                <a:gd name="connsiteY800" fmla="*/ 5047921 h 6367455"/>
                <a:gd name="connsiteX801" fmla="*/ 3122874 w 6891715"/>
                <a:gd name="connsiteY801" fmla="*/ 5051414 h 6367455"/>
                <a:gd name="connsiteX802" fmla="*/ 3104182 w 6891715"/>
                <a:gd name="connsiteY802" fmla="*/ 5037126 h 6367455"/>
                <a:gd name="connsiteX803" fmla="*/ 3105471 w 6891715"/>
                <a:gd name="connsiteY803" fmla="*/ 5045381 h 6367455"/>
                <a:gd name="connsiteX804" fmla="*/ 3093224 w 6891715"/>
                <a:gd name="connsiteY804" fmla="*/ 5033316 h 6367455"/>
                <a:gd name="connsiteX805" fmla="*/ 3084523 w 6891715"/>
                <a:gd name="connsiteY805" fmla="*/ 5021886 h 6367455"/>
                <a:gd name="connsiteX806" fmla="*/ 3081300 w 6891715"/>
                <a:gd name="connsiteY806" fmla="*/ 5013949 h 6367455"/>
                <a:gd name="connsiteX807" fmla="*/ 3043982 w 6891715"/>
                <a:gd name="connsiteY807" fmla="*/ 5011726 h 6367455"/>
                <a:gd name="connsiteX808" fmla="*/ 3058460 w 6891715"/>
                <a:gd name="connsiteY808" fmla="*/ 5028318 h 6367455"/>
                <a:gd name="connsiteX809" fmla="*/ 3059076 w 6891715"/>
                <a:gd name="connsiteY809" fmla="*/ 5039379 h 6367455"/>
                <a:gd name="connsiteX810" fmla="*/ 3055071 w 6891715"/>
                <a:gd name="connsiteY810" fmla="*/ 5040301 h 6367455"/>
                <a:gd name="connsiteX811" fmla="*/ 3052299 w 6891715"/>
                <a:gd name="connsiteY811" fmla="*/ 5032927 h 6367455"/>
                <a:gd name="connsiteX812" fmla="*/ 3046139 w 6891715"/>
                <a:gd name="connsiteY812" fmla="*/ 5030161 h 6367455"/>
                <a:gd name="connsiteX813" fmla="*/ 3039978 w 6891715"/>
                <a:gd name="connsiteY813" fmla="*/ 5022173 h 6367455"/>
                <a:gd name="connsiteX814" fmla="*/ 3038438 w 6891715"/>
                <a:gd name="connsiteY814" fmla="*/ 5013877 h 6367455"/>
                <a:gd name="connsiteX815" fmla="*/ 3081196 w 6891715"/>
                <a:gd name="connsiteY815" fmla="*/ 4995851 h 6367455"/>
                <a:gd name="connsiteX816" fmla="*/ 3089628 w 6891715"/>
                <a:gd name="connsiteY816" fmla="*/ 5007599 h 6367455"/>
                <a:gd name="connsiteX817" fmla="*/ 3094000 w 6891715"/>
                <a:gd name="connsiteY817" fmla="*/ 5013314 h 6367455"/>
                <a:gd name="connsiteX818" fmla="*/ 3077761 w 6891715"/>
                <a:gd name="connsiteY818" fmla="*/ 5004106 h 6367455"/>
                <a:gd name="connsiteX819" fmla="*/ 3074950 w 6891715"/>
                <a:gd name="connsiteY819" fmla="*/ 4998708 h 6367455"/>
                <a:gd name="connsiteX820" fmla="*/ 6495127 w 6891715"/>
                <a:gd name="connsiteY820" fmla="*/ 4986728 h 6367455"/>
                <a:gd name="connsiteX821" fmla="*/ 6506559 w 6891715"/>
                <a:gd name="connsiteY821" fmla="*/ 4995299 h 6367455"/>
                <a:gd name="connsiteX822" fmla="*/ 6517991 w 6891715"/>
                <a:gd name="connsiteY822" fmla="*/ 4992442 h 6367455"/>
                <a:gd name="connsiteX823" fmla="*/ 6525612 w 6891715"/>
                <a:gd name="connsiteY823" fmla="*/ 4997204 h 6367455"/>
                <a:gd name="connsiteX824" fmla="*/ 6540537 w 6891715"/>
                <a:gd name="connsiteY824" fmla="*/ 4999426 h 6367455"/>
                <a:gd name="connsiteX825" fmla="*/ 6557050 w 6891715"/>
                <a:gd name="connsiteY825" fmla="*/ 5002918 h 6367455"/>
                <a:gd name="connsiteX826" fmla="*/ 6561450 w 6891715"/>
                <a:gd name="connsiteY826" fmla="*/ 5001033 h 6367455"/>
                <a:gd name="connsiteX827" fmla="*/ 6527292 w 6891715"/>
                <a:gd name="connsiteY827" fmla="*/ 5071939 h 6367455"/>
                <a:gd name="connsiteX828" fmla="*/ 6524977 w 6891715"/>
                <a:gd name="connsiteY828" fmla="*/ 5069582 h 6367455"/>
                <a:gd name="connsiteX829" fmla="*/ 6514815 w 6891715"/>
                <a:gd name="connsiteY829" fmla="*/ 5041964 h 6367455"/>
                <a:gd name="connsiteX830" fmla="*/ 6504336 w 6891715"/>
                <a:gd name="connsiteY830" fmla="*/ 5039424 h 6367455"/>
                <a:gd name="connsiteX831" fmla="*/ 6495762 w 6891715"/>
                <a:gd name="connsiteY831" fmla="*/ 5044821 h 6367455"/>
                <a:gd name="connsiteX832" fmla="*/ 6487506 w 6891715"/>
                <a:gd name="connsiteY832" fmla="*/ 5041329 h 6367455"/>
                <a:gd name="connsiteX833" fmla="*/ 6486553 w 6891715"/>
                <a:gd name="connsiteY833" fmla="*/ 5030536 h 6367455"/>
                <a:gd name="connsiteX834" fmla="*/ 6470993 w 6891715"/>
                <a:gd name="connsiteY834" fmla="*/ 5017520 h 6367455"/>
                <a:gd name="connsiteX835" fmla="*/ 6473534 w 6891715"/>
                <a:gd name="connsiteY835" fmla="*/ 4998791 h 6367455"/>
                <a:gd name="connsiteX836" fmla="*/ 6484648 w 6891715"/>
                <a:gd name="connsiteY836" fmla="*/ 4994981 h 6367455"/>
                <a:gd name="connsiteX837" fmla="*/ 3034945 w 6891715"/>
                <a:gd name="connsiteY837" fmla="*/ 4948226 h 6367455"/>
                <a:gd name="connsiteX838" fmla="*/ 3042883 w 6891715"/>
                <a:gd name="connsiteY838" fmla="*/ 4949174 h 6367455"/>
                <a:gd name="connsiteX839" fmla="*/ 3044153 w 6891715"/>
                <a:gd name="connsiteY839" fmla="*/ 4962446 h 6367455"/>
                <a:gd name="connsiteX840" fmla="*/ 3048915 w 6891715"/>
                <a:gd name="connsiteY840" fmla="*/ 4968133 h 6367455"/>
                <a:gd name="connsiteX841" fmla="*/ 3055265 w 6891715"/>
                <a:gd name="connsiteY841" fmla="*/ 4979509 h 6367455"/>
                <a:gd name="connsiteX842" fmla="*/ 3060663 w 6891715"/>
                <a:gd name="connsiteY842" fmla="*/ 5014901 h 6367455"/>
                <a:gd name="connsiteX843" fmla="*/ 3054313 w 6891715"/>
                <a:gd name="connsiteY843" fmla="*/ 5014269 h 6367455"/>
                <a:gd name="connsiteX844" fmla="*/ 3049868 w 6891715"/>
                <a:gd name="connsiteY844" fmla="*/ 5008581 h 6367455"/>
                <a:gd name="connsiteX845" fmla="*/ 3040342 w 6891715"/>
                <a:gd name="connsiteY845" fmla="*/ 4999101 h 6367455"/>
                <a:gd name="connsiteX846" fmla="*/ 3036850 w 6891715"/>
                <a:gd name="connsiteY846" fmla="*/ 4987725 h 6367455"/>
                <a:gd name="connsiteX847" fmla="*/ 3039072 w 6891715"/>
                <a:gd name="connsiteY847" fmla="*/ 4981405 h 6367455"/>
                <a:gd name="connsiteX848" fmla="*/ 3044788 w 6891715"/>
                <a:gd name="connsiteY848" fmla="*/ 4985829 h 6367455"/>
                <a:gd name="connsiteX849" fmla="*/ 3046058 w 6891715"/>
                <a:gd name="connsiteY849" fmla="*/ 4981405 h 6367455"/>
                <a:gd name="connsiteX850" fmla="*/ 3046058 w 6891715"/>
                <a:gd name="connsiteY850" fmla="*/ 4972241 h 6367455"/>
                <a:gd name="connsiteX851" fmla="*/ 3033675 w 6891715"/>
                <a:gd name="connsiteY851" fmla="*/ 4958022 h 6367455"/>
                <a:gd name="connsiteX852" fmla="*/ 3060662 w 6891715"/>
                <a:gd name="connsiteY852" fmla="*/ 4941876 h 6367455"/>
                <a:gd name="connsiteX853" fmla="*/ 3066377 w 6891715"/>
                <a:gd name="connsiteY853" fmla="*/ 4941876 h 6367455"/>
                <a:gd name="connsiteX854" fmla="*/ 3081300 w 6891715"/>
                <a:gd name="connsiteY854" fmla="*/ 4964101 h 6367455"/>
                <a:gd name="connsiteX855" fmla="*/ 3086062 w 6891715"/>
                <a:gd name="connsiteY855" fmla="*/ 4968228 h 6367455"/>
                <a:gd name="connsiteX856" fmla="*/ 3081935 w 6891715"/>
                <a:gd name="connsiteY856" fmla="*/ 4974578 h 6367455"/>
                <a:gd name="connsiteX857" fmla="*/ 3089872 w 6891715"/>
                <a:gd name="connsiteY857" fmla="*/ 4983786 h 6367455"/>
                <a:gd name="connsiteX858" fmla="*/ 3097175 w 6891715"/>
                <a:gd name="connsiteY858" fmla="*/ 4999026 h 6367455"/>
                <a:gd name="connsiteX859" fmla="*/ 3094317 w 6891715"/>
                <a:gd name="connsiteY859" fmla="*/ 4994263 h 6367455"/>
                <a:gd name="connsiteX860" fmla="*/ 3087967 w 6891715"/>
                <a:gd name="connsiteY860" fmla="*/ 4991406 h 6367455"/>
                <a:gd name="connsiteX861" fmla="*/ 3075902 w 6891715"/>
                <a:gd name="connsiteY861" fmla="*/ 4984738 h 6367455"/>
                <a:gd name="connsiteX862" fmla="*/ 3072092 w 6891715"/>
                <a:gd name="connsiteY862" fmla="*/ 4972673 h 6367455"/>
                <a:gd name="connsiteX863" fmla="*/ 3068917 w 6891715"/>
                <a:gd name="connsiteY863" fmla="*/ 4972038 h 6367455"/>
                <a:gd name="connsiteX864" fmla="*/ 3054312 w 6891715"/>
                <a:gd name="connsiteY864" fmla="*/ 4962196 h 6367455"/>
                <a:gd name="connsiteX865" fmla="*/ 3052725 w 6891715"/>
                <a:gd name="connsiteY865" fmla="*/ 4951083 h 6367455"/>
                <a:gd name="connsiteX866" fmla="*/ 3060662 w 6891715"/>
                <a:gd name="connsiteY866" fmla="*/ 4950448 h 6367455"/>
                <a:gd name="connsiteX867" fmla="*/ 6600872 w 6891715"/>
                <a:gd name="connsiteY867" fmla="*/ 4906095 h 6367455"/>
                <a:gd name="connsiteX868" fmla="*/ 6598649 w 6891715"/>
                <a:gd name="connsiteY868" fmla="*/ 4911492 h 6367455"/>
                <a:gd name="connsiteX869" fmla="*/ 6602058 w 6891715"/>
                <a:gd name="connsiteY869" fmla="*/ 4916735 h 6367455"/>
                <a:gd name="connsiteX870" fmla="*/ 6570401 w 6891715"/>
                <a:gd name="connsiteY870" fmla="*/ 4982451 h 6367455"/>
                <a:gd name="connsiteX871" fmla="*/ 6569434 w 6891715"/>
                <a:gd name="connsiteY871" fmla="*/ 4982283 h 6367455"/>
                <a:gd name="connsiteX872" fmla="*/ 6564036 w 6891715"/>
                <a:gd name="connsiteY872" fmla="*/ 4977839 h 6367455"/>
                <a:gd name="connsiteX873" fmla="*/ 6564354 w 6891715"/>
                <a:gd name="connsiteY873" fmla="*/ 4967363 h 6367455"/>
                <a:gd name="connsiteX874" fmla="*/ 6569752 w 6891715"/>
                <a:gd name="connsiteY874" fmla="*/ 4961332 h 6367455"/>
                <a:gd name="connsiteX875" fmla="*/ 6573563 w 6891715"/>
                <a:gd name="connsiteY875" fmla="*/ 4943237 h 6367455"/>
                <a:gd name="connsiteX876" fmla="*/ 6567212 w 6891715"/>
                <a:gd name="connsiteY876" fmla="*/ 4935936 h 6367455"/>
                <a:gd name="connsiteX877" fmla="*/ 6568799 w 6891715"/>
                <a:gd name="connsiteY877" fmla="*/ 4924190 h 6367455"/>
                <a:gd name="connsiteX878" fmla="*/ 6582772 w 6891715"/>
                <a:gd name="connsiteY878" fmla="*/ 4909905 h 6367455"/>
                <a:gd name="connsiteX879" fmla="*/ 4951102 w 6891715"/>
                <a:gd name="connsiteY879" fmla="*/ 4806942 h 6367455"/>
                <a:gd name="connsiteX880" fmla="*/ 4954554 w 6891715"/>
                <a:gd name="connsiteY880" fmla="*/ 4813479 h 6367455"/>
                <a:gd name="connsiteX881" fmla="*/ 4953518 w 6891715"/>
                <a:gd name="connsiteY881" fmla="*/ 4818055 h 6367455"/>
                <a:gd name="connsiteX882" fmla="*/ 4946616 w 6891715"/>
                <a:gd name="connsiteY882" fmla="*/ 4810210 h 6367455"/>
                <a:gd name="connsiteX883" fmla="*/ 5054566 w 6891715"/>
                <a:gd name="connsiteY883" fmla="*/ 4779954 h 6367455"/>
                <a:gd name="connsiteX884" fmla="*/ 5046311 w 6891715"/>
                <a:gd name="connsiteY884" fmla="*/ 4792539 h 6367455"/>
                <a:gd name="connsiteX885" fmla="*/ 5039961 w 6891715"/>
                <a:gd name="connsiteY885" fmla="*/ 4814879 h 6367455"/>
                <a:gd name="connsiteX886" fmla="*/ 5029166 w 6891715"/>
                <a:gd name="connsiteY886" fmla="*/ 4805125 h 6367455"/>
                <a:gd name="connsiteX887" fmla="*/ 5032341 w 6891715"/>
                <a:gd name="connsiteY887" fmla="*/ 4797888 h 6367455"/>
                <a:gd name="connsiteX888" fmla="*/ 5048533 w 6891715"/>
                <a:gd name="connsiteY888" fmla="*/ 4785303 h 6367455"/>
                <a:gd name="connsiteX889" fmla="*/ 4546749 w 6891715"/>
                <a:gd name="connsiteY889" fmla="*/ 4760722 h 6367455"/>
                <a:gd name="connsiteX890" fmla="*/ 4546260 w 6891715"/>
                <a:gd name="connsiteY890" fmla="*/ 4761212 h 6367455"/>
                <a:gd name="connsiteX891" fmla="*/ 4546884 w 6891715"/>
                <a:gd name="connsiteY891" fmla="*/ 4760899 h 6367455"/>
                <a:gd name="connsiteX892" fmla="*/ 5140291 w 6891715"/>
                <a:gd name="connsiteY892" fmla="*/ 4749792 h 6367455"/>
                <a:gd name="connsiteX893" fmla="*/ 5127591 w 6891715"/>
                <a:gd name="connsiteY893" fmla="*/ 4759317 h 6367455"/>
                <a:gd name="connsiteX894" fmla="*/ 5130477 w 6891715"/>
                <a:gd name="connsiteY894" fmla="*/ 4751021 h 6367455"/>
                <a:gd name="connsiteX895" fmla="*/ 6342270 w 6891715"/>
                <a:gd name="connsiteY895" fmla="*/ 4710093 h 6367455"/>
                <a:gd name="connsiteX896" fmla="*/ 6339836 w 6891715"/>
                <a:gd name="connsiteY896" fmla="*/ 4714047 h 6367455"/>
                <a:gd name="connsiteX897" fmla="*/ 6301729 w 6891715"/>
                <a:gd name="connsiteY897" fmla="*/ 4718809 h 6367455"/>
                <a:gd name="connsiteX898" fmla="*/ 6300459 w 6891715"/>
                <a:gd name="connsiteY898" fmla="*/ 4737220 h 6367455"/>
                <a:gd name="connsiteX899" fmla="*/ 6300488 w 6891715"/>
                <a:gd name="connsiteY899" fmla="*/ 4737235 h 6367455"/>
                <a:gd name="connsiteX900" fmla="*/ 6301738 w 6891715"/>
                <a:gd name="connsiteY900" fmla="*/ 4719118 h 6367455"/>
                <a:gd name="connsiteX901" fmla="*/ 6339844 w 6891715"/>
                <a:gd name="connsiteY901" fmla="*/ 4714356 h 6367455"/>
                <a:gd name="connsiteX902" fmla="*/ 6342384 w 6891715"/>
                <a:gd name="connsiteY902" fmla="*/ 4710229 h 6367455"/>
                <a:gd name="connsiteX903" fmla="*/ 1472534 w 6891715"/>
                <a:gd name="connsiteY903" fmla="*/ 4375142 h 6367455"/>
                <a:gd name="connsiteX904" fmla="*/ 1482060 w 6891715"/>
                <a:gd name="connsiteY904" fmla="*/ 4376139 h 6367455"/>
                <a:gd name="connsiteX905" fmla="*/ 1487457 w 6891715"/>
                <a:gd name="connsiteY905" fmla="*/ 4385110 h 6367455"/>
                <a:gd name="connsiteX906" fmla="*/ 1484282 w 6891715"/>
                <a:gd name="connsiteY906" fmla="*/ 4388433 h 6367455"/>
                <a:gd name="connsiteX907" fmla="*/ 1476662 w 6891715"/>
                <a:gd name="connsiteY907" fmla="*/ 4385110 h 6367455"/>
                <a:gd name="connsiteX908" fmla="*/ 1467137 w 6891715"/>
                <a:gd name="connsiteY908" fmla="*/ 4389430 h 6367455"/>
                <a:gd name="connsiteX909" fmla="*/ 1465232 w 6891715"/>
                <a:gd name="connsiteY909" fmla="*/ 4381787 h 6367455"/>
                <a:gd name="connsiteX910" fmla="*/ 1435070 w 6891715"/>
                <a:gd name="connsiteY910" fmla="*/ 4357679 h 6367455"/>
                <a:gd name="connsiteX911" fmla="*/ 1446184 w 6891715"/>
                <a:gd name="connsiteY911" fmla="*/ 4359584 h 6367455"/>
                <a:gd name="connsiteX912" fmla="*/ 1443096 w 6891715"/>
                <a:gd name="connsiteY912" fmla="*/ 4363711 h 6367455"/>
                <a:gd name="connsiteX913" fmla="*/ 1435996 w 6891715"/>
                <a:gd name="connsiteY913" fmla="*/ 4364029 h 6367455"/>
                <a:gd name="connsiteX914" fmla="*/ 1538093 w 6891715"/>
                <a:gd name="connsiteY914" fmla="*/ 4154476 h 6367455"/>
                <a:gd name="connsiteX915" fmla="*/ 1543523 w 6891715"/>
                <a:gd name="connsiteY915" fmla="*/ 4158725 h 6367455"/>
                <a:gd name="connsiteX916" fmla="*/ 1561405 w 6891715"/>
                <a:gd name="connsiteY916" fmla="*/ 4162647 h 6367455"/>
                <a:gd name="connsiteX917" fmla="*/ 1566834 w 6891715"/>
                <a:gd name="connsiteY917" fmla="*/ 4170491 h 6367455"/>
                <a:gd name="connsiteX918" fmla="*/ 1564918 w 6891715"/>
                <a:gd name="connsiteY918" fmla="*/ 4178008 h 6367455"/>
                <a:gd name="connsiteX919" fmla="*/ 1557251 w 6891715"/>
                <a:gd name="connsiteY919" fmla="*/ 4185526 h 6367455"/>
                <a:gd name="connsiteX920" fmla="*/ 1549910 w 6891715"/>
                <a:gd name="connsiteY920" fmla="*/ 4187814 h 6367455"/>
                <a:gd name="connsiteX921" fmla="*/ 1525320 w 6891715"/>
                <a:gd name="connsiteY921" fmla="*/ 4175067 h 6367455"/>
                <a:gd name="connsiteX922" fmla="*/ 1511272 w 6891715"/>
                <a:gd name="connsiteY922" fmla="*/ 4175067 h 6367455"/>
                <a:gd name="connsiteX923" fmla="*/ 1515740 w 6891715"/>
                <a:gd name="connsiteY923" fmla="*/ 4171798 h 6367455"/>
                <a:gd name="connsiteX924" fmla="*/ 2133803 w 6891715"/>
                <a:gd name="connsiteY924" fmla="*/ 3771889 h 6367455"/>
                <a:gd name="connsiteX925" fmla="*/ 2135150 w 6891715"/>
                <a:gd name="connsiteY925" fmla="*/ 3783636 h 6367455"/>
                <a:gd name="connsiteX926" fmla="*/ 2131782 w 6891715"/>
                <a:gd name="connsiteY926" fmla="*/ 3794114 h 6367455"/>
                <a:gd name="connsiteX927" fmla="*/ 2129762 w 6891715"/>
                <a:gd name="connsiteY927" fmla="*/ 3813164 h 6367455"/>
                <a:gd name="connsiteX928" fmla="*/ 2112925 w 6891715"/>
                <a:gd name="connsiteY928" fmla="*/ 3813164 h 6367455"/>
                <a:gd name="connsiteX929" fmla="*/ 2114609 w 6891715"/>
                <a:gd name="connsiteY929" fmla="*/ 3788081 h 6367455"/>
                <a:gd name="connsiteX930" fmla="*/ 2124711 w 6891715"/>
                <a:gd name="connsiteY930" fmla="*/ 3775381 h 6367455"/>
                <a:gd name="connsiteX931" fmla="*/ 2166583 w 6891715"/>
                <a:gd name="connsiteY931" fmla="*/ 3746489 h 6367455"/>
                <a:gd name="connsiteX932" fmla="*/ 2171663 w 6891715"/>
                <a:gd name="connsiteY932" fmla="*/ 3748735 h 6367455"/>
                <a:gd name="connsiteX933" fmla="*/ 2153883 w 6891715"/>
                <a:gd name="connsiteY933" fmla="*/ 3759324 h 6367455"/>
                <a:gd name="connsiteX934" fmla="*/ 2146263 w 6891715"/>
                <a:gd name="connsiteY934" fmla="*/ 3767988 h 6367455"/>
                <a:gd name="connsiteX935" fmla="*/ 2140230 w 6891715"/>
                <a:gd name="connsiteY935" fmla="*/ 3776652 h 6367455"/>
                <a:gd name="connsiteX936" fmla="*/ 2136738 w 6891715"/>
                <a:gd name="connsiteY936" fmla="*/ 3766705 h 6367455"/>
                <a:gd name="connsiteX937" fmla="*/ 2146263 w 6891715"/>
                <a:gd name="connsiteY937" fmla="*/ 3757078 h 6367455"/>
                <a:gd name="connsiteX938" fmla="*/ 1246315 w 6891715"/>
                <a:gd name="connsiteY938" fmla="*/ 3744901 h 6367455"/>
                <a:gd name="connsiteX939" fmla="*/ 1253753 w 6891715"/>
                <a:gd name="connsiteY939" fmla="*/ 3753473 h 6367455"/>
                <a:gd name="connsiteX940" fmla="*/ 1263448 w 6891715"/>
                <a:gd name="connsiteY940" fmla="*/ 3760458 h 6367455"/>
                <a:gd name="connsiteX941" fmla="*/ 1273144 w 6891715"/>
                <a:gd name="connsiteY941" fmla="*/ 3759506 h 6367455"/>
                <a:gd name="connsiteX942" fmla="*/ 1263448 w 6891715"/>
                <a:gd name="connsiteY942" fmla="*/ 3772206 h 6367455"/>
                <a:gd name="connsiteX943" fmla="*/ 1258277 w 6891715"/>
                <a:gd name="connsiteY943" fmla="*/ 3783953 h 6367455"/>
                <a:gd name="connsiteX944" fmla="*/ 1250844 w 6891715"/>
                <a:gd name="connsiteY944" fmla="*/ 3789351 h 6367455"/>
                <a:gd name="connsiteX945" fmla="*/ 1222724 w 6891715"/>
                <a:gd name="connsiteY945" fmla="*/ 3780143 h 6367455"/>
                <a:gd name="connsiteX946" fmla="*/ 1219167 w 6891715"/>
                <a:gd name="connsiteY946" fmla="*/ 3767443 h 6367455"/>
                <a:gd name="connsiteX947" fmla="*/ 1225632 w 6891715"/>
                <a:gd name="connsiteY947" fmla="*/ 3765221 h 6367455"/>
                <a:gd name="connsiteX948" fmla="*/ 1222400 w 6891715"/>
                <a:gd name="connsiteY948" fmla="*/ 3762046 h 6367455"/>
                <a:gd name="connsiteX949" fmla="*/ 1220461 w 6891715"/>
                <a:gd name="connsiteY949" fmla="*/ 3748393 h 6367455"/>
                <a:gd name="connsiteX950" fmla="*/ 2215160 w 6891715"/>
                <a:gd name="connsiteY950" fmla="*/ 3730614 h 6367455"/>
                <a:gd name="connsiteX951" fmla="*/ 2216113 w 6891715"/>
                <a:gd name="connsiteY951" fmla="*/ 3734660 h 6367455"/>
                <a:gd name="connsiteX952" fmla="*/ 2207540 w 6891715"/>
                <a:gd name="connsiteY952" fmla="*/ 3735594 h 6367455"/>
                <a:gd name="connsiteX953" fmla="*/ 2194840 w 6891715"/>
                <a:gd name="connsiteY953" fmla="*/ 3739952 h 6367455"/>
                <a:gd name="connsiteX954" fmla="*/ 2188490 w 6891715"/>
                <a:gd name="connsiteY954" fmla="*/ 3744933 h 6367455"/>
                <a:gd name="connsiteX955" fmla="*/ 2178330 w 6891715"/>
                <a:gd name="connsiteY955" fmla="*/ 3746489 h 6367455"/>
                <a:gd name="connsiteX956" fmla="*/ 2171663 w 6891715"/>
                <a:gd name="connsiteY956" fmla="*/ 3739330 h 6367455"/>
                <a:gd name="connsiteX957" fmla="*/ 2200238 w 6891715"/>
                <a:gd name="connsiteY957" fmla="*/ 3732482 h 6367455"/>
                <a:gd name="connsiteX958" fmla="*/ 2265326 w 6891715"/>
                <a:gd name="connsiteY958" fmla="*/ 3727439 h 6367455"/>
                <a:gd name="connsiteX959" fmla="*/ 2248622 w 6891715"/>
                <a:gd name="connsiteY959" fmla="*/ 3736964 h 6367455"/>
                <a:gd name="connsiteX960" fmla="*/ 2235070 w 6891715"/>
                <a:gd name="connsiteY960" fmla="*/ 3735232 h 6367455"/>
                <a:gd name="connsiteX961" fmla="*/ 2222463 w 6891715"/>
                <a:gd name="connsiteY961" fmla="*/ 3736387 h 6367455"/>
                <a:gd name="connsiteX962" fmla="*/ 2227821 w 6891715"/>
                <a:gd name="connsiteY962" fmla="*/ 3730614 h 6367455"/>
                <a:gd name="connsiteX963" fmla="*/ 2243579 w 6891715"/>
                <a:gd name="connsiteY963" fmla="*/ 3730325 h 6367455"/>
                <a:gd name="connsiteX964" fmla="*/ 2256816 w 6891715"/>
                <a:gd name="connsiteY964" fmla="*/ 3729171 h 6367455"/>
                <a:gd name="connsiteX965" fmla="*/ 2293901 w 6891715"/>
                <a:gd name="connsiteY965" fmla="*/ 3721089 h 6367455"/>
                <a:gd name="connsiteX966" fmla="*/ 2284247 w 6891715"/>
                <a:gd name="connsiteY966" fmla="*/ 3726436 h 6367455"/>
                <a:gd name="connsiteX967" fmla="*/ 2270088 w 6891715"/>
                <a:gd name="connsiteY967" fmla="*/ 3733789 h 6367455"/>
                <a:gd name="connsiteX968" fmla="*/ 2275558 w 6891715"/>
                <a:gd name="connsiteY968" fmla="*/ 3723763 h 6367455"/>
                <a:gd name="connsiteX969" fmla="*/ 2314928 w 6891715"/>
                <a:gd name="connsiteY969" fmla="*/ 3706801 h 6367455"/>
                <a:gd name="connsiteX970" fmla="*/ 2327813 w 6891715"/>
                <a:gd name="connsiteY970" fmla="*/ 3706801 h 6367455"/>
                <a:gd name="connsiteX971" fmla="*/ 2332000 w 6891715"/>
                <a:gd name="connsiteY971" fmla="*/ 3711192 h 6367455"/>
                <a:gd name="connsiteX972" fmla="*/ 2322337 w 6891715"/>
                <a:gd name="connsiteY972" fmla="*/ 3713556 h 6367455"/>
                <a:gd name="connsiteX973" fmla="*/ 2315251 w 6891715"/>
                <a:gd name="connsiteY973" fmla="*/ 3722676 h 6367455"/>
                <a:gd name="connsiteX974" fmla="*/ 2309775 w 6891715"/>
                <a:gd name="connsiteY974" fmla="*/ 3715921 h 6367455"/>
                <a:gd name="connsiteX975" fmla="*/ 2362163 w 6891715"/>
                <a:gd name="connsiteY975" fmla="*/ 3689339 h 6367455"/>
                <a:gd name="connsiteX976" fmla="*/ 2358194 w 6891715"/>
                <a:gd name="connsiteY976" fmla="*/ 3694310 h 6367455"/>
                <a:gd name="connsiteX977" fmla="*/ 2338350 w 6891715"/>
                <a:gd name="connsiteY977" fmla="*/ 3700452 h 6367455"/>
                <a:gd name="connsiteX978" fmla="*/ 2351579 w 6891715"/>
                <a:gd name="connsiteY978" fmla="*/ 3693433 h 6367455"/>
                <a:gd name="connsiteX979" fmla="*/ 2392325 w 6891715"/>
                <a:gd name="connsiteY979" fmla="*/ 3682989 h 6367455"/>
                <a:gd name="connsiteX980" fmla="*/ 2388983 w 6891715"/>
                <a:gd name="connsiteY980" fmla="*/ 3687752 h 6367455"/>
                <a:gd name="connsiteX981" fmla="*/ 2373275 w 6891715"/>
                <a:gd name="connsiteY981" fmla="*/ 3685187 h 6367455"/>
                <a:gd name="connsiteX982" fmla="*/ 2415017 w 6891715"/>
                <a:gd name="connsiteY982" fmla="*/ 3681401 h 6367455"/>
                <a:gd name="connsiteX983" fmla="*/ 2422488 w 6891715"/>
                <a:gd name="connsiteY983" fmla="*/ 3682866 h 6367455"/>
                <a:gd name="connsiteX984" fmla="*/ 2406613 w 6891715"/>
                <a:gd name="connsiteY984" fmla="*/ 3684576 h 6367455"/>
                <a:gd name="connsiteX985" fmla="*/ 2985194 w 6891715"/>
                <a:gd name="connsiteY985" fmla="*/ 3619489 h 6367455"/>
                <a:gd name="connsiteX986" fmla="*/ 3001933 w 6891715"/>
                <a:gd name="connsiteY986" fmla="*/ 3643179 h 6367455"/>
                <a:gd name="connsiteX987" fmla="*/ 3012555 w 6891715"/>
                <a:gd name="connsiteY987" fmla="*/ 3653563 h 6367455"/>
                <a:gd name="connsiteX988" fmla="*/ 3031868 w 6891715"/>
                <a:gd name="connsiteY988" fmla="*/ 3655835 h 6367455"/>
                <a:gd name="connsiteX989" fmla="*/ 3043778 w 6891715"/>
                <a:gd name="connsiteY989" fmla="*/ 3654212 h 6367455"/>
                <a:gd name="connsiteX990" fmla="*/ 3041525 w 6891715"/>
                <a:gd name="connsiteY990" fmla="*/ 3658756 h 6367455"/>
                <a:gd name="connsiteX991" fmla="*/ 3047963 w 6891715"/>
                <a:gd name="connsiteY991" fmla="*/ 3678227 h 6367455"/>
                <a:gd name="connsiteX992" fmla="*/ 3036375 w 6891715"/>
                <a:gd name="connsiteY992" fmla="*/ 3670438 h 6367455"/>
                <a:gd name="connsiteX993" fmla="*/ 3022212 w 6891715"/>
                <a:gd name="connsiteY993" fmla="*/ 3667518 h 6367455"/>
                <a:gd name="connsiteX994" fmla="*/ 3011589 w 6891715"/>
                <a:gd name="connsiteY994" fmla="*/ 3675306 h 6367455"/>
                <a:gd name="connsiteX995" fmla="*/ 3000645 w 6891715"/>
                <a:gd name="connsiteY995" fmla="*/ 3667518 h 6367455"/>
                <a:gd name="connsiteX996" fmla="*/ 3000001 w 6891715"/>
                <a:gd name="connsiteY996" fmla="*/ 3667193 h 6367455"/>
                <a:gd name="connsiteX997" fmla="*/ 2997426 w 6891715"/>
                <a:gd name="connsiteY997" fmla="*/ 3665895 h 6367455"/>
                <a:gd name="connsiteX998" fmla="*/ 2995495 w 6891715"/>
                <a:gd name="connsiteY998" fmla="*/ 3663624 h 6367455"/>
                <a:gd name="connsiteX999" fmla="*/ 2994529 w 6891715"/>
                <a:gd name="connsiteY999" fmla="*/ 3662650 h 6367455"/>
                <a:gd name="connsiteX1000" fmla="*/ 2994207 w 6891715"/>
                <a:gd name="connsiteY1000" fmla="*/ 3661027 h 6367455"/>
                <a:gd name="connsiteX1001" fmla="*/ 2995173 w 6891715"/>
                <a:gd name="connsiteY1001" fmla="*/ 3651292 h 6367455"/>
                <a:gd name="connsiteX1002" fmla="*/ 2995495 w 6891715"/>
                <a:gd name="connsiteY1002" fmla="*/ 3644152 h 6367455"/>
                <a:gd name="connsiteX1003" fmla="*/ 2987770 w 6891715"/>
                <a:gd name="connsiteY1003" fmla="*/ 3639934 h 6367455"/>
                <a:gd name="connsiteX1004" fmla="*/ 2978113 w 6891715"/>
                <a:gd name="connsiteY1004" fmla="*/ 3632145 h 6367455"/>
                <a:gd name="connsiteX1005" fmla="*/ 720699 w 6891715"/>
                <a:gd name="connsiteY1005" fmla="*/ 3606789 h 6367455"/>
                <a:gd name="connsiteX1006" fmla="*/ 731812 w 6891715"/>
                <a:gd name="connsiteY1006" fmla="*/ 3609057 h 6367455"/>
                <a:gd name="connsiteX1007" fmla="*/ 730831 w 6891715"/>
                <a:gd name="connsiteY1007" fmla="*/ 3622664 h 6367455"/>
                <a:gd name="connsiteX1008" fmla="*/ 721027 w 6891715"/>
                <a:gd name="connsiteY1008" fmla="*/ 3617480 h 6367455"/>
                <a:gd name="connsiteX1009" fmla="*/ 720699 w 6891715"/>
                <a:gd name="connsiteY1009" fmla="*/ 3606789 h 6367455"/>
                <a:gd name="connsiteX1010" fmla="*/ 1246157 w 6891715"/>
                <a:gd name="connsiteY1010" fmla="*/ 3590917 h 6367455"/>
                <a:gd name="connsiteX1011" fmla="*/ 1252507 w 6891715"/>
                <a:gd name="connsiteY1011" fmla="*/ 3593139 h 6367455"/>
                <a:gd name="connsiteX1012" fmla="*/ 1244887 w 6891715"/>
                <a:gd name="connsiteY1012" fmla="*/ 3604569 h 6367455"/>
                <a:gd name="connsiteX1013" fmla="*/ 1247109 w 6891715"/>
                <a:gd name="connsiteY1013" fmla="*/ 3615999 h 6367455"/>
                <a:gd name="connsiteX1014" fmla="*/ 1242030 w 6891715"/>
                <a:gd name="connsiteY1014" fmla="*/ 3631874 h 6367455"/>
                <a:gd name="connsiteX1015" fmla="*/ 1231552 w 6891715"/>
                <a:gd name="connsiteY1015" fmla="*/ 3641399 h 6367455"/>
                <a:gd name="connsiteX1016" fmla="*/ 1216630 w 6891715"/>
                <a:gd name="connsiteY1016" fmla="*/ 3640764 h 6367455"/>
                <a:gd name="connsiteX1017" fmla="*/ 1208057 w 6891715"/>
                <a:gd name="connsiteY1017" fmla="*/ 3644892 h 6367455"/>
                <a:gd name="connsiteX1018" fmla="*/ 1208057 w 6891715"/>
                <a:gd name="connsiteY1018" fmla="*/ 3636637 h 6367455"/>
                <a:gd name="connsiteX1019" fmla="*/ 1218852 w 6891715"/>
                <a:gd name="connsiteY1019" fmla="*/ 3627112 h 6367455"/>
                <a:gd name="connsiteX1020" fmla="*/ 1229012 w 6891715"/>
                <a:gd name="connsiteY1020" fmla="*/ 3599489 h 6367455"/>
                <a:gd name="connsiteX1021" fmla="*/ 2722963 w 6891715"/>
                <a:gd name="connsiteY1021" fmla="*/ 3559164 h 6367455"/>
                <a:gd name="connsiteX1022" fmla="*/ 2736813 w 6891715"/>
                <a:gd name="connsiteY1022" fmla="*/ 3571070 h 6367455"/>
                <a:gd name="connsiteX1023" fmla="*/ 2734558 w 6891715"/>
                <a:gd name="connsiteY1023" fmla="*/ 3579759 h 6367455"/>
                <a:gd name="connsiteX1024" fmla="*/ 2724251 w 6891715"/>
                <a:gd name="connsiteY1024" fmla="*/ 3582977 h 6367455"/>
                <a:gd name="connsiteX1025" fmla="*/ 2714588 w 6891715"/>
                <a:gd name="connsiteY1025" fmla="*/ 3577506 h 6367455"/>
                <a:gd name="connsiteX1026" fmla="*/ 2715232 w 6891715"/>
                <a:gd name="connsiteY1026" fmla="*/ 3560773 h 6367455"/>
                <a:gd name="connsiteX1027" fmla="*/ 2492338 w 6891715"/>
                <a:gd name="connsiteY1027" fmla="*/ 3549639 h 6367455"/>
                <a:gd name="connsiteX1028" fmla="*/ 2485435 w 6891715"/>
                <a:gd name="connsiteY1028" fmla="*/ 3560752 h 6367455"/>
                <a:gd name="connsiteX1029" fmla="*/ 2484400 w 6891715"/>
                <a:gd name="connsiteY1029" fmla="*/ 3551741 h 6367455"/>
                <a:gd name="connsiteX1030" fmla="*/ 2463763 w 6891715"/>
                <a:gd name="connsiteY1030" fmla="*/ 3543289 h 6367455"/>
                <a:gd name="connsiteX1031" fmla="*/ 2473288 w 6891715"/>
                <a:gd name="connsiteY1031" fmla="*/ 3549484 h 6367455"/>
                <a:gd name="connsiteX1032" fmla="*/ 2469760 w 6891715"/>
                <a:gd name="connsiteY1032" fmla="*/ 3555989 h 6367455"/>
                <a:gd name="connsiteX1033" fmla="*/ 2922455 w 6891715"/>
                <a:gd name="connsiteY1033" fmla="*/ 3533764 h 6367455"/>
                <a:gd name="connsiteX1034" fmla="*/ 2937199 w 6891715"/>
                <a:gd name="connsiteY1034" fmla="*/ 3536647 h 6367455"/>
                <a:gd name="connsiteX1035" fmla="*/ 2937199 w 6891715"/>
                <a:gd name="connsiteY1035" fmla="*/ 3548500 h 6367455"/>
                <a:gd name="connsiteX1036" fmla="*/ 2943473 w 6891715"/>
                <a:gd name="connsiteY1036" fmla="*/ 3553946 h 6367455"/>
                <a:gd name="connsiteX1037" fmla="*/ 2956021 w 6891715"/>
                <a:gd name="connsiteY1037" fmla="*/ 3552665 h 6367455"/>
                <a:gd name="connsiteX1038" fmla="*/ 2961354 w 6891715"/>
                <a:gd name="connsiteY1038" fmla="*/ 3560033 h 6367455"/>
                <a:gd name="connsiteX1039" fmla="*/ 2959158 w 6891715"/>
                <a:gd name="connsiteY1039" fmla="*/ 3566440 h 6367455"/>
                <a:gd name="connsiteX1040" fmla="*/ 2953825 w 6891715"/>
                <a:gd name="connsiteY1040" fmla="*/ 3573808 h 6367455"/>
                <a:gd name="connsiteX1041" fmla="*/ 2960099 w 6891715"/>
                <a:gd name="connsiteY1041" fmla="*/ 3577011 h 6367455"/>
                <a:gd name="connsiteX1042" fmla="*/ 2967001 w 6891715"/>
                <a:gd name="connsiteY1042" fmla="*/ 3589825 h 6367455"/>
                <a:gd name="connsiteX1043" fmla="*/ 2960727 w 6891715"/>
                <a:gd name="connsiteY1043" fmla="*/ 3595271 h 6367455"/>
                <a:gd name="connsiteX1044" fmla="*/ 2952257 w 6891715"/>
                <a:gd name="connsiteY1044" fmla="*/ 3591106 h 6367455"/>
                <a:gd name="connsiteX1045" fmla="*/ 2943787 w 6891715"/>
                <a:gd name="connsiteY1045" fmla="*/ 3589825 h 6367455"/>
                <a:gd name="connsiteX1046" fmla="*/ 2939709 w 6891715"/>
                <a:gd name="connsiteY1046" fmla="*/ 3595591 h 6367455"/>
                <a:gd name="connsiteX1047" fmla="*/ 2936572 w 6891715"/>
                <a:gd name="connsiteY1047" fmla="*/ 3600397 h 6367455"/>
                <a:gd name="connsiteX1048" fmla="*/ 2933435 w 6891715"/>
                <a:gd name="connsiteY1048" fmla="*/ 3603920 h 6367455"/>
                <a:gd name="connsiteX1049" fmla="*/ 2932180 w 6891715"/>
                <a:gd name="connsiteY1049" fmla="*/ 3604882 h 6367455"/>
                <a:gd name="connsiteX1050" fmla="*/ 2931239 w 6891715"/>
                <a:gd name="connsiteY1050" fmla="*/ 3605202 h 6367455"/>
                <a:gd name="connsiteX1051" fmla="*/ 2930612 w 6891715"/>
                <a:gd name="connsiteY1051" fmla="*/ 3605202 h 6367455"/>
                <a:gd name="connsiteX1052" fmla="*/ 2929357 w 6891715"/>
                <a:gd name="connsiteY1052" fmla="*/ 3605202 h 6367455"/>
                <a:gd name="connsiteX1053" fmla="*/ 2928416 w 6891715"/>
                <a:gd name="connsiteY1053" fmla="*/ 3604561 h 6367455"/>
                <a:gd name="connsiteX1054" fmla="*/ 2928102 w 6891715"/>
                <a:gd name="connsiteY1054" fmla="*/ 3603920 h 6367455"/>
                <a:gd name="connsiteX1055" fmla="*/ 2914613 w 6891715"/>
                <a:gd name="connsiteY1055" fmla="*/ 3592388 h 6367455"/>
                <a:gd name="connsiteX1056" fmla="*/ 2918691 w 6891715"/>
                <a:gd name="connsiteY1056" fmla="*/ 3582777 h 6367455"/>
                <a:gd name="connsiteX1057" fmla="*/ 2924024 w 6891715"/>
                <a:gd name="connsiteY1057" fmla="*/ 3576370 h 6367455"/>
                <a:gd name="connsiteX1058" fmla="*/ 2919318 w 6891715"/>
                <a:gd name="connsiteY1058" fmla="*/ 3566760 h 6367455"/>
                <a:gd name="connsiteX1059" fmla="*/ 2925592 w 6891715"/>
                <a:gd name="connsiteY1059" fmla="*/ 3562595 h 6367455"/>
                <a:gd name="connsiteX1060" fmla="*/ 2936258 w 6891715"/>
                <a:gd name="connsiteY1060" fmla="*/ 3572206 h 6367455"/>
                <a:gd name="connsiteX1061" fmla="*/ 2945669 w 6891715"/>
                <a:gd name="connsiteY1061" fmla="*/ 3569002 h 6367455"/>
                <a:gd name="connsiteX1062" fmla="*/ 2946610 w 6891715"/>
                <a:gd name="connsiteY1062" fmla="*/ 3561314 h 6367455"/>
                <a:gd name="connsiteX1063" fmla="*/ 2931866 w 6891715"/>
                <a:gd name="connsiteY1063" fmla="*/ 3551703 h 6367455"/>
                <a:gd name="connsiteX1064" fmla="*/ 2918377 w 6891715"/>
                <a:gd name="connsiteY1064" fmla="*/ 3550102 h 6367455"/>
                <a:gd name="connsiteX1065" fmla="*/ 2917122 w 6891715"/>
                <a:gd name="connsiteY1065" fmla="*/ 3541452 h 6367455"/>
                <a:gd name="connsiteX1066" fmla="*/ 2474421 w 6891715"/>
                <a:gd name="connsiteY1066" fmla="*/ 3527414 h 6367455"/>
                <a:gd name="connsiteX1067" fmla="*/ 2483607 w 6891715"/>
                <a:gd name="connsiteY1067" fmla="*/ 3527414 h 6367455"/>
                <a:gd name="connsiteX1068" fmla="*/ 2485988 w 6891715"/>
                <a:gd name="connsiteY1068" fmla="*/ 3538409 h 6367455"/>
                <a:gd name="connsiteX1069" fmla="*/ 2479524 w 6891715"/>
                <a:gd name="connsiteY1069" fmla="*/ 3544877 h 6367455"/>
                <a:gd name="connsiteX1070" fmla="*/ 2471700 w 6891715"/>
                <a:gd name="connsiteY1070" fmla="*/ 3536145 h 6367455"/>
                <a:gd name="connsiteX1071" fmla="*/ 2643150 w 6891715"/>
                <a:gd name="connsiteY1071" fmla="*/ 3494076 h 6367455"/>
                <a:gd name="connsiteX1072" fmla="*/ 2665375 w 6891715"/>
                <a:gd name="connsiteY1072" fmla="*/ 3502206 h 6367455"/>
                <a:gd name="connsiteX1073" fmla="*/ 2662200 w 6891715"/>
                <a:gd name="connsiteY1073" fmla="*/ 3514714 h 6367455"/>
                <a:gd name="connsiteX1074" fmla="*/ 2649500 w 6891715"/>
                <a:gd name="connsiteY1074" fmla="*/ 3510649 h 6367455"/>
                <a:gd name="connsiteX1075" fmla="*/ 2724430 w 6891715"/>
                <a:gd name="connsiteY1075" fmla="*/ 3492489 h 6367455"/>
                <a:gd name="connsiteX1076" fmla="*/ 2735543 w 6891715"/>
                <a:gd name="connsiteY1076" fmla="*/ 3498204 h 6367455"/>
                <a:gd name="connsiteX1077" fmla="*/ 2744115 w 6891715"/>
                <a:gd name="connsiteY1077" fmla="*/ 3502331 h 6367455"/>
                <a:gd name="connsiteX1078" fmla="*/ 2748878 w 6891715"/>
                <a:gd name="connsiteY1078" fmla="*/ 3504871 h 6367455"/>
                <a:gd name="connsiteX1079" fmla="*/ 2751100 w 6891715"/>
                <a:gd name="connsiteY1079" fmla="*/ 3505189 h 6367455"/>
                <a:gd name="connsiteX1080" fmla="*/ 2753958 w 6891715"/>
                <a:gd name="connsiteY1080" fmla="*/ 3505189 h 6367455"/>
                <a:gd name="connsiteX1081" fmla="*/ 2761260 w 6891715"/>
                <a:gd name="connsiteY1081" fmla="*/ 3505189 h 6367455"/>
                <a:gd name="connsiteX1082" fmla="*/ 2768880 w 6891715"/>
                <a:gd name="connsiteY1082" fmla="*/ 3505506 h 6367455"/>
                <a:gd name="connsiteX1083" fmla="*/ 2771738 w 6891715"/>
                <a:gd name="connsiteY1083" fmla="*/ 3505824 h 6367455"/>
                <a:gd name="connsiteX1084" fmla="*/ 2773325 w 6891715"/>
                <a:gd name="connsiteY1084" fmla="*/ 3506776 h 6367455"/>
                <a:gd name="connsiteX1085" fmla="*/ 2774595 w 6891715"/>
                <a:gd name="connsiteY1085" fmla="*/ 3508046 h 6367455"/>
                <a:gd name="connsiteX1086" fmla="*/ 2775548 w 6891715"/>
                <a:gd name="connsiteY1086" fmla="*/ 3510269 h 6367455"/>
                <a:gd name="connsiteX1087" fmla="*/ 2776183 w 6891715"/>
                <a:gd name="connsiteY1087" fmla="*/ 3512809 h 6367455"/>
                <a:gd name="connsiteX1088" fmla="*/ 2776818 w 6891715"/>
                <a:gd name="connsiteY1088" fmla="*/ 3515349 h 6367455"/>
                <a:gd name="connsiteX1089" fmla="*/ 2777770 w 6891715"/>
                <a:gd name="connsiteY1089" fmla="*/ 3520429 h 6367455"/>
                <a:gd name="connsiteX1090" fmla="*/ 2778088 w 6891715"/>
                <a:gd name="connsiteY1090" fmla="*/ 3522651 h 6367455"/>
                <a:gd name="connsiteX1091" fmla="*/ 2784438 w 6891715"/>
                <a:gd name="connsiteY1091" fmla="*/ 3536939 h 6367455"/>
                <a:gd name="connsiteX1092" fmla="*/ 2762213 w 6891715"/>
                <a:gd name="connsiteY1092" fmla="*/ 3536304 h 6367455"/>
                <a:gd name="connsiteX1093" fmla="*/ 2744115 w 6891715"/>
                <a:gd name="connsiteY1093" fmla="*/ 3536304 h 6367455"/>
                <a:gd name="connsiteX1094" fmla="*/ 2737765 w 6891715"/>
                <a:gd name="connsiteY1094" fmla="*/ 3529319 h 6367455"/>
                <a:gd name="connsiteX1095" fmla="*/ 2713317 w 6891715"/>
                <a:gd name="connsiteY1095" fmla="*/ 3520746 h 6367455"/>
                <a:gd name="connsiteX1096" fmla="*/ 2713317 w 6891715"/>
                <a:gd name="connsiteY1096" fmla="*/ 3513761 h 6367455"/>
                <a:gd name="connsiteX1097" fmla="*/ 2728240 w 6891715"/>
                <a:gd name="connsiteY1097" fmla="*/ 3512174 h 6367455"/>
                <a:gd name="connsiteX1098" fmla="*/ 2713317 w 6891715"/>
                <a:gd name="connsiteY1098" fmla="*/ 3502014 h 6367455"/>
                <a:gd name="connsiteX1099" fmla="*/ 2713000 w 6891715"/>
                <a:gd name="connsiteY1099" fmla="*/ 3495664 h 6367455"/>
                <a:gd name="connsiteX1100" fmla="*/ 2782388 w 6891715"/>
                <a:gd name="connsiteY1100" fmla="*/ 3486139 h 6367455"/>
                <a:gd name="connsiteX1101" fmla="*/ 2791163 w 6891715"/>
                <a:gd name="connsiteY1101" fmla="*/ 3498169 h 6367455"/>
                <a:gd name="connsiteX1102" fmla="*/ 2801888 w 6891715"/>
                <a:gd name="connsiteY1102" fmla="*/ 3491666 h 6367455"/>
                <a:gd name="connsiteX1103" fmla="*/ 2816188 w 6891715"/>
                <a:gd name="connsiteY1103" fmla="*/ 3506623 h 6367455"/>
                <a:gd name="connsiteX1104" fmla="*/ 2806113 w 6891715"/>
                <a:gd name="connsiteY1104" fmla="*/ 3520605 h 6367455"/>
                <a:gd name="connsiteX1105" fmla="*/ 2798963 w 6891715"/>
                <a:gd name="connsiteY1105" fmla="*/ 3530359 h 6367455"/>
                <a:gd name="connsiteX1106" fmla="*/ 2791488 w 6891715"/>
                <a:gd name="connsiteY1106" fmla="*/ 3540114 h 6367455"/>
                <a:gd name="connsiteX1107" fmla="*/ 2784663 w 6891715"/>
                <a:gd name="connsiteY1107" fmla="*/ 3519955 h 6367455"/>
                <a:gd name="connsiteX1108" fmla="*/ 2787913 w 6891715"/>
                <a:gd name="connsiteY1108" fmla="*/ 3512151 h 6367455"/>
                <a:gd name="connsiteX1109" fmla="*/ 2774913 w 6891715"/>
                <a:gd name="connsiteY1109" fmla="*/ 3487765 h 6367455"/>
                <a:gd name="connsiteX1110" fmla="*/ 2829351 w 6891715"/>
                <a:gd name="connsiteY1110" fmla="*/ 3475026 h 6367455"/>
                <a:gd name="connsiteX1111" fmla="*/ 2856571 w 6891715"/>
                <a:gd name="connsiteY1111" fmla="*/ 3483401 h 6367455"/>
                <a:gd name="connsiteX1112" fmla="*/ 2860638 w 6891715"/>
                <a:gd name="connsiteY1112" fmla="*/ 3490226 h 6367455"/>
                <a:gd name="connsiteX1113" fmla="*/ 2848123 w 6891715"/>
                <a:gd name="connsiteY1113" fmla="*/ 3488675 h 6367455"/>
                <a:gd name="connsiteX1114" fmla="*/ 2837798 w 6891715"/>
                <a:gd name="connsiteY1114" fmla="*/ 3492708 h 6367455"/>
                <a:gd name="connsiteX1115" fmla="*/ 2828725 w 6891715"/>
                <a:gd name="connsiteY1115" fmla="*/ 3502014 h 6367455"/>
                <a:gd name="connsiteX1116" fmla="*/ 2817775 w 6891715"/>
                <a:gd name="connsiteY1116" fmla="*/ 3492708 h 6367455"/>
                <a:gd name="connsiteX1117" fmla="*/ 2834670 w 6891715"/>
                <a:gd name="connsiteY1117" fmla="*/ 3485573 h 6367455"/>
                <a:gd name="connsiteX1118" fmla="*/ 2682838 w 6891715"/>
                <a:gd name="connsiteY1118" fmla="*/ 3473439 h 6367455"/>
                <a:gd name="connsiteX1119" fmla="*/ 2673630 w 6891715"/>
                <a:gd name="connsiteY1119" fmla="*/ 3492489 h 6367455"/>
                <a:gd name="connsiteX1120" fmla="*/ 2670138 w 6891715"/>
                <a:gd name="connsiteY1120" fmla="*/ 3482964 h 6367455"/>
                <a:gd name="connsiteX1121" fmla="*/ 2591080 w 6891715"/>
                <a:gd name="connsiteY1121" fmla="*/ 3467089 h 6367455"/>
                <a:gd name="connsiteX1122" fmla="*/ 2613622 w 6891715"/>
                <a:gd name="connsiteY1122" fmla="*/ 3486353 h 6367455"/>
                <a:gd name="connsiteX1123" fmla="*/ 2614575 w 6891715"/>
                <a:gd name="connsiteY1123" fmla="*/ 3495822 h 6367455"/>
                <a:gd name="connsiteX1124" fmla="*/ 2607590 w 6891715"/>
                <a:gd name="connsiteY1124" fmla="*/ 3513127 h 6367455"/>
                <a:gd name="connsiteX1125" fmla="*/ 2592667 w 6891715"/>
                <a:gd name="connsiteY1125" fmla="*/ 3501699 h 6367455"/>
                <a:gd name="connsiteX1126" fmla="*/ 2593302 w 6891715"/>
                <a:gd name="connsiteY1126" fmla="*/ 3495169 h 6367455"/>
                <a:gd name="connsiteX1127" fmla="*/ 2589175 w 6891715"/>
                <a:gd name="connsiteY1127" fmla="*/ 3480802 h 6367455"/>
                <a:gd name="connsiteX1128" fmla="*/ 2594255 w 6891715"/>
                <a:gd name="connsiteY1128" fmla="*/ 3479823 h 6367455"/>
                <a:gd name="connsiteX1129" fmla="*/ 2706015 w 6891715"/>
                <a:gd name="connsiteY1129" fmla="*/ 3457564 h 6367455"/>
                <a:gd name="connsiteX1130" fmla="*/ 2706650 w 6891715"/>
                <a:gd name="connsiteY1130" fmla="*/ 3471153 h 6367455"/>
                <a:gd name="connsiteX1131" fmla="*/ 2699030 w 6891715"/>
                <a:gd name="connsiteY1131" fmla="*/ 3490747 h 6367455"/>
                <a:gd name="connsiteX1132" fmla="*/ 2687917 w 6891715"/>
                <a:gd name="connsiteY1132" fmla="*/ 3516346 h 6367455"/>
                <a:gd name="connsiteX1133" fmla="*/ 2680297 w 6891715"/>
                <a:gd name="connsiteY1133" fmla="*/ 3525827 h 6367455"/>
                <a:gd name="connsiteX1134" fmla="*/ 2678075 w 6891715"/>
                <a:gd name="connsiteY1134" fmla="*/ 3512237 h 6367455"/>
                <a:gd name="connsiteX1135" fmla="*/ 2680297 w 6891715"/>
                <a:gd name="connsiteY1135" fmla="*/ 3496436 h 6367455"/>
                <a:gd name="connsiteX1136" fmla="*/ 2688552 w 6891715"/>
                <a:gd name="connsiteY1136" fmla="*/ 3480634 h 6367455"/>
                <a:gd name="connsiteX1137" fmla="*/ 2475289 w 6891715"/>
                <a:gd name="connsiteY1137" fmla="*/ 3449626 h 6367455"/>
                <a:gd name="connsiteX1138" fmla="*/ 2478050 w 6891715"/>
                <a:gd name="connsiteY1138" fmla="*/ 3458932 h 6367455"/>
                <a:gd name="connsiteX1139" fmla="*/ 2477222 w 6891715"/>
                <a:gd name="connsiteY1139" fmla="*/ 3468238 h 6367455"/>
                <a:gd name="connsiteX1140" fmla="*/ 2471700 w 6891715"/>
                <a:gd name="connsiteY1140" fmla="*/ 3476614 h 6367455"/>
                <a:gd name="connsiteX1141" fmla="*/ 2471700 w 6891715"/>
                <a:gd name="connsiteY1141" fmla="*/ 3466377 h 6367455"/>
                <a:gd name="connsiteX1142" fmla="*/ 967714 w 6891715"/>
                <a:gd name="connsiteY1142" fmla="*/ 3435339 h 6367455"/>
                <a:gd name="connsiteX1143" fmla="*/ 989940 w 6891715"/>
                <a:gd name="connsiteY1143" fmla="*/ 3455054 h 6367455"/>
                <a:gd name="connsiteX1144" fmla="*/ 985812 w 6891715"/>
                <a:gd name="connsiteY1144" fmla="*/ 3462368 h 6367455"/>
                <a:gd name="connsiteX1145" fmla="*/ 968032 w 6891715"/>
                <a:gd name="connsiteY1145" fmla="*/ 3473180 h 6367455"/>
                <a:gd name="connsiteX1146" fmla="*/ 962634 w 6891715"/>
                <a:gd name="connsiteY1146" fmla="*/ 3489079 h 6367455"/>
                <a:gd name="connsiteX1147" fmla="*/ 967080 w 6891715"/>
                <a:gd name="connsiteY1147" fmla="*/ 3491305 h 6367455"/>
                <a:gd name="connsiteX1148" fmla="*/ 958824 w 6891715"/>
                <a:gd name="connsiteY1148" fmla="*/ 3496075 h 6367455"/>
                <a:gd name="connsiteX1149" fmla="*/ 959459 w 6891715"/>
                <a:gd name="connsiteY1149" fmla="*/ 3513883 h 6367455"/>
                <a:gd name="connsiteX1150" fmla="*/ 958921 w 6891715"/>
                <a:gd name="connsiteY1150" fmla="*/ 3514329 h 6367455"/>
                <a:gd name="connsiteX1151" fmla="*/ 960134 w 6891715"/>
                <a:gd name="connsiteY1151" fmla="*/ 3514827 h 6367455"/>
                <a:gd name="connsiteX1152" fmla="*/ 960018 w 6891715"/>
                <a:gd name="connsiteY1152" fmla="*/ 3496616 h 6367455"/>
                <a:gd name="connsiteX1153" fmla="*/ 968262 w 6891715"/>
                <a:gd name="connsiteY1153" fmla="*/ 3491854 h 6367455"/>
                <a:gd name="connsiteX1154" fmla="*/ 983166 w 6891715"/>
                <a:gd name="connsiteY1154" fmla="*/ 3482329 h 6367455"/>
                <a:gd name="connsiteX1155" fmla="*/ 991410 w 6891715"/>
                <a:gd name="connsiteY1155" fmla="*/ 3468359 h 6367455"/>
                <a:gd name="connsiteX1156" fmla="*/ 995838 w 6891715"/>
                <a:gd name="connsiteY1156" fmla="*/ 3472804 h 6367455"/>
                <a:gd name="connsiteX1157" fmla="*/ 1009154 w 6891715"/>
                <a:gd name="connsiteY1157" fmla="*/ 3465819 h 6367455"/>
                <a:gd name="connsiteX1158" fmla="*/ 1019621 w 6891715"/>
                <a:gd name="connsiteY1158" fmla="*/ 3457564 h 6367455"/>
                <a:gd name="connsiteX1159" fmla="*/ 1064328 w 6891715"/>
                <a:gd name="connsiteY1159" fmla="*/ 3458199 h 6367455"/>
                <a:gd name="connsiteX1160" fmla="*/ 1077011 w 6891715"/>
                <a:gd name="connsiteY1160" fmla="*/ 3466771 h 6367455"/>
                <a:gd name="connsiteX1161" fmla="*/ 1089060 w 6891715"/>
                <a:gd name="connsiteY1161" fmla="*/ 3499156 h 6367455"/>
                <a:gd name="connsiteX1162" fmla="*/ 1101744 w 6891715"/>
                <a:gd name="connsiteY1162" fmla="*/ 3523287 h 6367455"/>
                <a:gd name="connsiteX1163" fmla="*/ 1111257 w 6891715"/>
                <a:gd name="connsiteY1163" fmla="*/ 3532494 h 6367455"/>
                <a:gd name="connsiteX1164" fmla="*/ 1110306 w 6891715"/>
                <a:gd name="connsiteY1164" fmla="*/ 3537892 h 6367455"/>
                <a:gd name="connsiteX1165" fmla="*/ 1099842 w 6891715"/>
                <a:gd name="connsiteY1165" fmla="*/ 3546147 h 6367455"/>
                <a:gd name="connsiteX1166" fmla="*/ 1088427 w 6891715"/>
                <a:gd name="connsiteY1166" fmla="*/ 3560434 h 6367455"/>
                <a:gd name="connsiteX1167" fmla="*/ 1092549 w 6891715"/>
                <a:gd name="connsiteY1167" fmla="*/ 3570594 h 6367455"/>
                <a:gd name="connsiteX1168" fmla="*/ 1097939 w 6891715"/>
                <a:gd name="connsiteY1168" fmla="*/ 3561069 h 6367455"/>
                <a:gd name="connsiteX1169" fmla="*/ 1113794 w 6891715"/>
                <a:gd name="connsiteY1169" fmla="*/ 3549322 h 6367455"/>
                <a:gd name="connsiteX1170" fmla="*/ 1125526 w 6891715"/>
                <a:gd name="connsiteY1170" fmla="*/ 3549322 h 6367455"/>
                <a:gd name="connsiteX1171" fmla="*/ 1138210 w 6891715"/>
                <a:gd name="connsiteY1171" fmla="*/ 3559799 h 6367455"/>
                <a:gd name="connsiteX1172" fmla="*/ 1135990 w 6891715"/>
                <a:gd name="connsiteY1172" fmla="*/ 3569324 h 6367455"/>
                <a:gd name="connsiteX1173" fmla="*/ 1141381 w 6891715"/>
                <a:gd name="connsiteY1173" fmla="*/ 3587422 h 6367455"/>
                <a:gd name="connsiteX1174" fmla="*/ 1135356 w 6891715"/>
                <a:gd name="connsiteY1174" fmla="*/ 3594724 h 6367455"/>
                <a:gd name="connsiteX1175" fmla="*/ 1125843 w 6891715"/>
                <a:gd name="connsiteY1175" fmla="*/ 3590597 h 6367455"/>
                <a:gd name="connsiteX1176" fmla="*/ 1123306 w 6891715"/>
                <a:gd name="connsiteY1176" fmla="*/ 3571229 h 6367455"/>
                <a:gd name="connsiteX1177" fmla="*/ 1117916 w 6891715"/>
                <a:gd name="connsiteY1177" fmla="*/ 3574404 h 6367455"/>
                <a:gd name="connsiteX1178" fmla="*/ 1120453 w 6891715"/>
                <a:gd name="connsiteY1178" fmla="*/ 3597899 h 6367455"/>
                <a:gd name="connsiteX1179" fmla="*/ 1129014 w 6891715"/>
                <a:gd name="connsiteY1179" fmla="*/ 3601074 h 6367455"/>
                <a:gd name="connsiteX1180" fmla="*/ 1126794 w 6891715"/>
                <a:gd name="connsiteY1180" fmla="*/ 3611234 h 6367455"/>
                <a:gd name="connsiteX1181" fmla="*/ 1120453 w 6891715"/>
                <a:gd name="connsiteY1181" fmla="*/ 3622029 h 6367455"/>
                <a:gd name="connsiteX1182" fmla="*/ 1102696 w 6891715"/>
                <a:gd name="connsiteY1182" fmla="*/ 3624569 h 6367455"/>
                <a:gd name="connsiteX1183" fmla="*/ 1099525 w 6891715"/>
                <a:gd name="connsiteY1183" fmla="*/ 3629649 h 6367455"/>
                <a:gd name="connsiteX1184" fmla="*/ 1099525 w 6891715"/>
                <a:gd name="connsiteY1184" fmla="*/ 3643619 h 6367455"/>
                <a:gd name="connsiteX1185" fmla="*/ 1098252 w 6891715"/>
                <a:gd name="connsiteY1185" fmla="*/ 3643570 h 6367455"/>
                <a:gd name="connsiteX1186" fmla="*/ 1091214 w 6891715"/>
                <a:gd name="connsiteY1186" fmla="*/ 3650619 h 6367455"/>
                <a:gd name="connsiteX1187" fmla="*/ 1084229 w 6891715"/>
                <a:gd name="connsiteY1187" fmla="*/ 3656978 h 6367455"/>
                <a:gd name="connsiteX1188" fmla="*/ 1075656 w 6891715"/>
                <a:gd name="connsiteY1188" fmla="*/ 3662384 h 6367455"/>
                <a:gd name="connsiteX1189" fmla="*/ 1075339 w 6891715"/>
                <a:gd name="connsiteY1189" fmla="*/ 3663020 h 6367455"/>
                <a:gd name="connsiteX1190" fmla="*/ 1075022 w 6891715"/>
                <a:gd name="connsiteY1190" fmla="*/ 3663338 h 6367455"/>
                <a:gd name="connsiteX1191" fmla="*/ 1074069 w 6891715"/>
                <a:gd name="connsiteY1191" fmla="*/ 3663974 h 6367455"/>
                <a:gd name="connsiteX1192" fmla="*/ 1073116 w 6891715"/>
                <a:gd name="connsiteY1192" fmla="*/ 3664928 h 6367455"/>
                <a:gd name="connsiteX1193" fmla="*/ 1071846 w 6891715"/>
                <a:gd name="connsiteY1193" fmla="*/ 3664928 h 6367455"/>
                <a:gd name="connsiteX1194" fmla="*/ 1069624 w 6891715"/>
                <a:gd name="connsiteY1194" fmla="*/ 3664928 h 6367455"/>
                <a:gd name="connsiteX1195" fmla="*/ 1067084 w 6891715"/>
                <a:gd name="connsiteY1195" fmla="*/ 3664610 h 6367455"/>
                <a:gd name="connsiteX1196" fmla="*/ 1062322 w 6891715"/>
                <a:gd name="connsiteY1196" fmla="*/ 3663020 h 6367455"/>
                <a:gd name="connsiteX1197" fmla="*/ 1058829 w 6891715"/>
                <a:gd name="connsiteY1197" fmla="*/ 3661748 h 6367455"/>
                <a:gd name="connsiteX1198" fmla="*/ 1056608 w 6891715"/>
                <a:gd name="connsiteY1198" fmla="*/ 3660158 h 6367455"/>
                <a:gd name="connsiteX1199" fmla="*/ 1053430 w 6891715"/>
                <a:gd name="connsiteY1199" fmla="*/ 3671924 h 6367455"/>
                <a:gd name="connsiteX1200" fmla="*/ 1058829 w 6891715"/>
                <a:gd name="connsiteY1200" fmla="*/ 3705631 h 6367455"/>
                <a:gd name="connsiteX1201" fmla="*/ 1075339 w 6891715"/>
                <a:gd name="connsiteY1201" fmla="*/ 3726618 h 6367455"/>
                <a:gd name="connsiteX1202" fmla="*/ 1065813 w 6891715"/>
                <a:gd name="connsiteY1202" fmla="*/ 3745698 h 6367455"/>
                <a:gd name="connsiteX1203" fmla="*/ 1071211 w 6891715"/>
                <a:gd name="connsiteY1203" fmla="*/ 3771137 h 6367455"/>
                <a:gd name="connsiteX1204" fmla="*/ 1085499 w 6891715"/>
                <a:gd name="connsiteY1204" fmla="*/ 3832191 h 6367455"/>
                <a:gd name="connsiteX1205" fmla="*/ 1076291 w 6891715"/>
                <a:gd name="connsiteY1205" fmla="*/ 3856359 h 6367455"/>
                <a:gd name="connsiteX1206" fmla="*/ 1058512 w 6891715"/>
                <a:gd name="connsiteY1206" fmla="*/ 3904057 h 6367455"/>
                <a:gd name="connsiteX1207" fmla="*/ 1054703 w 6891715"/>
                <a:gd name="connsiteY1207" fmla="*/ 3919957 h 6367455"/>
                <a:gd name="connsiteX1208" fmla="*/ 1045176 w 6891715"/>
                <a:gd name="connsiteY1208" fmla="*/ 3919957 h 6367455"/>
                <a:gd name="connsiteX1209" fmla="*/ 1047398 w 6891715"/>
                <a:gd name="connsiteY1209" fmla="*/ 3927271 h 6367455"/>
                <a:gd name="connsiteX1210" fmla="*/ 1061051 w 6891715"/>
                <a:gd name="connsiteY1210" fmla="*/ 3946032 h 6367455"/>
                <a:gd name="connsiteX1211" fmla="*/ 1047398 w 6891715"/>
                <a:gd name="connsiteY1211" fmla="*/ 3948576 h 6367455"/>
                <a:gd name="connsiteX1212" fmla="*/ 1026443 w 6891715"/>
                <a:gd name="connsiteY1212" fmla="*/ 3943170 h 6367455"/>
                <a:gd name="connsiteX1213" fmla="*/ 1005171 w 6891715"/>
                <a:gd name="connsiteY1213" fmla="*/ 3951120 h 6367455"/>
                <a:gd name="connsiteX1214" fmla="*/ 1001043 w 6891715"/>
                <a:gd name="connsiteY1214" fmla="*/ 3935220 h 6367455"/>
                <a:gd name="connsiteX1215" fmla="*/ 993433 w 6891715"/>
                <a:gd name="connsiteY1215" fmla="*/ 3940308 h 6367455"/>
                <a:gd name="connsiteX1216" fmla="*/ 987082 w 6891715"/>
                <a:gd name="connsiteY1216" fmla="*/ 3954300 h 6367455"/>
                <a:gd name="connsiteX1217" fmla="*/ 955649 w 6891715"/>
                <a:gd name="connsiteY1217" fmla="*/ 3964157 h 6367455"/>
                <a:gd name="connsiteX1218" fmla="*/ 934376 w 6891715"/>
                <a:gd name="connsiteY1218" fmla="*/ 3975923 h 6367455"/>
                <a:gd name="connsiteX1219" fmla="*/ 925169 w 6891715"/>
                <a:gd name="connsiteY1219" fmla="*/ 3988643 h 6367455"/>
                <a:gd name="connsiteX1220" fmla="*/ 913738 w 6891715"/>
                <a:gd name="connsiteY1220" fmla="*/ 3985463 h 6367455"/>
                <a:gd name="connsiteX1221" fmla="*/ 907071 w 6891715"/>
                <a:gd name="connsiteY1221" fmla="*/ 3998182 h 6367455"/>
                <a:gd name="connsiteX1222" fmla="*/ 893418 w 6891715"/>
                <a:gd name="connsiteY1222" fmla="*/ 4000726 h 6367455"/>
                <a:gd name="connsiteX1223" fmla="*/ 882940 w 6891715"/>
                <a:gd name="connsiteY1223" fmla="*/ 4010266 h 6367455"/>
                <a:gd name="connsiteX1224" fmla="*/ 873098 w 6891715"/>
                <a:gd name="connsiteY1224" fmla="*/ 4001680 h 6367455"/>
                <a:gd name="connsiteX1225" fmla="*/ 877543 w 6891715"/>
                <a:gd name="connsiteY1225" fmla="*/ 3986735 h 6367455"/>
                <a:gd name="connsiteX1226" fmla="*/ 869922 w 6891715"/>
                <a:gd name="connsiteY1226" fmla="*/ 3993095 h 6367455"/>
                <a:gd name="connsiteX1227" fmla="*/ 862620 w 6891715"/>
                <a:gd name="connsiteY1227" fmla="*/ 3992459 h 6367455"/>
                <a:gd name="connsiteX1228" fmla="*/ 859762 w 6891715"/>
                <a:gd name="connsiteY1228" fmla="*/ 4004224 h 6367455"/>
                <a:gd name="connsiteX1229" fmla="*/ 865795 w 6891715"/>
                <a:gd name="connsiteY1229" fmla="*/ 4004860 h 6367455"/>
                <a:gd name="connsiteX1230" fmla="*/ 864208 w 6891715"/>
                <a:gd name="connsiteY1230" fmla="*/ 4013446 h 6367455"/>
                <a:gd name="connsiteX1231" fmla="*/ 867382 w 6891715"/>
                <a:gd name="connsiteY1231" fmla="*/ 4022986 h 6367455"/>
                <a:gd name="connsiteX1232" fmla="*/ 849285 w 6891715"/>
                <a:gd name="connsiteY1232" fmla="*/ 4022032 h 6367455"/>
                <a:gd name="connsiteX1233" fmla="*/ 843888 w 6891715"/>
                <a:gd name="connsiteY1233" fmla="*/ 4031571 h 6367455"/>
                <a:gd name="connsiteX1234" fmla="*/ 832140 w 6891715"/>
                <a:gd name="connsiteY1234" fmla="*/ 4031889 h 6367455"/>
                <a:gd name="connsiteX1235" fmla="*/ 825155 w 6891715"/>
                <a:gd name="connsiteY1235" fmla="*/ 4042383 h 6367455"/>
                <a:gd name="connsiteX1236" fmla="*/ 813407 w 6891715"/>
                <a:gd name="connsiteY1236" fmla="*/ 4045563 h 6367455"/>
                <a:gd name="connsiteX1237" fmla="*/ 799754 w 6891715"/>
                <a:gd name="connsiteY1237" fmla="*/ 4050015 h 6367455"/>
                <a:gd name="connsiteX1238" fmla="*/ 769909 w 6891715"/>
                <a:gd name="connsiteY1238" fmla="*/ 4045881 h 6367455"/>
                <a:gd name="connsiteX1239" fmla="*/ 762607 w 6891715"/>
                <a:gd name="connsiteY1239" fmla="*/ 4042701 h 6367455"/>
                <a:gd name="connsiteX1240" fmla="*/ 756575 w 6891715"/>
                <a:gd name="connsiteY1240" fmla="*/ 4048107 h 6367455"/>
                <a:gd name="connsiteX1241" fmla="*/ 737526 w 6891715"/>
                <a:gd name="connsiteY1241" fmla="*/ 4052877 h 6367455"/>
                <a:gd name="connsiteX1242" fmla="*/ 737526 w 6891715"/>
                <a:gd name="connsiteY1242" fmla="*/ 4045245 h 6367455"/>
                <a:gd name="connsiteX1243" fmla="*/ 725779 w 6891715"/>
                <a:gd name="connsiteY1243" fmla="*/ 4042065 h 6367455"/>
                <a:gd name="connsiteX1244" fmla="*/ 735938 w 6891715"/>
                <a:gd name="connsiteY1244" fmla="*/ 4033479 h 6367455"/>
                <a:gd name="connsiteX1245" fmla="*/ 743558 w 6891715"/>
                <a:gd name="connsiteY1245" fmla="*/ 4033479 h 6367455"/>
                <a:gd name="connsiteX1246" fmla="*/ 764512 w 6891715"/>
                <a:gd name="connsiteY1246" fmla="*/ 4022986 h 6367455"/>
                <a:gd name="connsiteX1247" fmla="*/ 750860 w 6891715"/>
                <a:gd name="connsiteY1247" fmla="*/ 4020760 h 6367455"/>
                <a:gd name="connsiteX1248" fmla="*/ 758162 w 6891715"/>
                <a:gd name="connsiteY1248" fmla="*/ 4013446 h 6367455"/>
                <a:gd name="connsiteX1249" fmla="*/ 735938 w 6891715"/>
                <a:gd name="connsiteY1249" fmla="*/ 4019806 h 6367455"/>
                <a:gd name="connsiteX1250" fmla="*/ 724191 w 6891715"/>
                <a:gd name="connsiteY1250" fmla="*/ 4021396 h 6367455"/>
                <a:gd name="connsiteX1251" fmla="*/ 714667 w 6891715"/>
                <a:gd name="connsiteY1251" fmla="*/ 4031889 h 6367455"/>
                <a:gd name="connsiteX1252" fmla="*/ 704507 w 6891715"/>
                <a:gd name="connsiteY1252" fmla="*/ 4040475 h 6367455"/>
                <a:gd name="connsiteX1253" fmla="*/ 691809 w 6891715"/>
                <a:gd name="connsiteY1253" fmla="*/ 4039203 h 6367455"/>
                <a:gd name="connsiteX1254" fmla="*/ 707683 w 6891715"/>
                <a:gd name="connsiteY1254" fmla="*/ 4032843 h 6367455"/>
                <a:gd name="connsiteX1255" fmla="*/ 716889 w 6891715"/>
                <a:gd name="connsiteY1255" fmla="*/ 4012810 h 6367455"/>
                <a:gd name="connsiteX1256" fmla="*/ 739113 w 6891715"/>
                <a:gd name="connsiteY1256" fmla="*/ 4005178 h 6367455"/>
                <a:gd name="connsiteX1257" fmla="*/ 744193 w 6891715"/>
                <a:gd name="connsiteY1257" fmla="*/ 4001044 h 6367455"/>
                <a:gd name="connsiteX1258" fmla="*/ 733399 w 6891715"/>
                <a:gd name="connsiteY1258" fmla="*/ 3994685 h 6367455"/>
                <a:gd name="connsiteX1259" fmla="*/ 710540 w 6891715"/>
                <a:gd name="connsiteY1259" fmla="*/ 4005178 h 6367455"/>
                <a:gd name="connsiteX1260" fmla="*/ 703238 w 6891715"/>
                <a:gd name="connsiteY1260" fmla="*/ 4010584 h 6367455"/>
                <a:gd name="connsiteX1261" fmla="*/ 693396 w 6891715"/>
                <a:gd name="connsiteY1261" fmla="*/ 3999136 h 6367455"/>
                <a:gd name="connsiteX1262" fmla="*/ 673394 w 6891715"/>
                <a:gd name="connsiteY1262" fmla="*/ 4000408 h 6367455"/>
                <a:gd name="connsiteX1263" fmla="*/ 686093 w 6891715"/>
                <a:gd name="connsiteY1263" fmla="*/ 3986417 h 6367455"/>
                <a:gd name="connsiteX1264" fmla="*/ 703873 w 6891715"/>
                <a:gd name="connsiteY1264" fmla="*/ 3973697 h 6367455"/>
                <a:gd name="connsiteX1265" fmla="*/ 712444 w 6891715"/>
                <a:gd name="connsiteY1265" fmla="*/ 3970517 h 6367455"/>
                <a:gd name="connsiteX1266" fmla="*/ 728319 w 6891715"/>
                <a:gd name="connsiteY1266" fmla="*/ 3965111 h 6367455"/>
                <a:gd name="connsiteX1267" fmla="*/ 726097 w 6891715"/>
                <a:gd name="connsiteY1267" fmla="*/ 3960978 h 6367455"/>
                <a:gd name="connsiteX1268" fmla="*/ 713397 w 6891715"/>
                <a:gd name="connsiteY1268" fmla="*/ 3960978 h 6367455"/>
                <a:gd name="connsiteX1269" fmla="*/ 697523 w 6891715"/>
                <a:gd name="connsiteY1269" fmla="*/ 3959388 h 6367455"/>
                <a:gd name="connsiteX1270" fmla="*/ 671807 w 6891715"/>
                <a:gd name="connsiteY1270" fmla="*/ 3958116 h 6367455"/>
                <a:gd name="connsiteX1271" fmla="*/ 666727 w 6891715"/>
                <a:gd name="connsiteY1271" fmla="*/ 3950166 h 6367455"/>
                <a:gd name="connsiteX1272" fmla="*/ 671489 w 6891715"/>
                <a:gd name="connsiteY1272" fmla="*/ 3936174 h 6367455"/>
                <a:gd name="connsiteX1273" fmla="*/ 679109 w 6891715"/>
                <a:gd name="connsiteY1273" fmla="*/ 3935220 h 6367455"/>
                <a:gd name="connsiteX1274" fmla="*/ 702286 w 6891715"/>
                <a:gd name="connsiteY1274" fmla="*/ 3929496 h 6367455"/>
                <a:gd name="connsiteX1275" fmla="*/ 695936 w 6891715"/>
                <a:gd name="connsiteY1275" fmla="*/ 3944442 h 6367455"/>
                <a:gd name="connsiteX1276" fmla="*/ 708635 w 6891715"/>
                <a:gd name="connsiteY1276" fmla="*/ 3933630 h 6367455"/>
                <a:gd name="connsiteX1277" fmla="*/ 714032 w 6891715"/>
                <a:gd name="connsiteY1277" fmla="*/ 3941898 h 6367455"/>
                <a:gd name="connsiteX1278" fmla="*/ 723556 w 6891715"/>
                <a:gd name="connsiteY1278" fmla="*/ 3945078 h 6367455"/>
                <a:gd name="connsiteX1279" fmla="*/ 744828 w 6891715"/>
                <a:gd name="connsiteY1279" fmla="*/ 3944124 h 6367455"/>
                <a:gd name="connsiteX1280" fmla="*/ 729906 w 6891715"/>
                <a:gd name="connsiteY1280" fmla="*/ 3937764 h 6367455"/>
                <a:gd name="connsiteX1281" fmla="*/ 721335 w 6891715"/>
                <a:gd name="connsiteY1281" fmla="*/ 3924091 h 6367455"/>
                <a:gd name="connsiteX1282" fmla="*/ 735938 w 6891715"/>
                <a:gd name="connsiteY1282" fmla="*/ 3917413 h 6367455"/>
                <a:gd name="connsiteX1283" fmla="*/ 738161 w 6891715"/>
                <a:gd name="connsiteY1283" fmla="*/ 3899605 h 6367455"/>
                <a:gd name="connsiteX1284" fmla="*/ 748638 w 6891715"/>
                <a:gd name="connsiteY1284" fmla="*/ 3896425 h 6367455"/>
                <a:gd name="connsiteX1285" fmla="*/ 772766 w 6891715"/>
                <a:gd name="connsiteY1285" fmla="*/ 3895153 h 6367455"/>
                <a:gd name="connsiteX1286" fmla="*/ 801341 w 6891715"/>
                <a:gd name="connsiteY1286" fmla="*/ 3884024 h 6367455"/>
                <a:gd name="connsiteX1287" fmla="*/ 818487 w 6891715"/>
                <a:gd name="connsiteY1287" fmla="*/ 3880844 h 6367455"/>
                <a:gd name="connsiteX1288" fmla="*/ 842936 w 6891715"/>
                <a:gd name="connsiteY1288" fmla="*/ 3884978 h 6367455"/>
                <a:gd name="connsiteX1289" fmla="*/ 838491 w 6891715"/>
                <a:gd name="connsiteY1289" fmla="*/ 3879890 h 6367455"/>
                <a:gd name="connsiteX1290" fmla="*/ 818487 w 6891715"/>
                <a:gd name="connsiteY1290" fmla="*/ 3875756 h 6367455"/>
                <a:gd name="connsiteX1291" fmla="*/ 806739 w 6891715"/>
                <a:gd name="connsiteY1291" fmla="*/ 3872576 h 6367455"/>
                <a:gd name="connsiteX1292" fmla="*/ 809597 w 6891715"/>
                <a:gd name="connsiteY1292" fmla="*/ 3861128 h 6367455"/>
                <a:gd name="connsiteX1293" fmla="*/ 815947 w 6891715"/>
                <a:gd name="connsiteY1293" fmla="*/ 3846183 h 6367455"/>
                <a:gd name="connsiteX1294" fmla="*/ 805469 w 6891715"/>
                <a:gd name="connsiteY1294" fmla="*/ 3851589 h 6367455"/>
                <a:gd name="connsiteX1295" fmla="*/ 790863 w 6891715"/>
                <a:gd name="connsiteY1295" fmla="*/ 3871622 h 6367455"/>
                <a:gd name="connsiteX1296" fmla="*/ 780068 w 6891715"/>
                <a:gd name="connsiteY1296" fmla="*/ 3876074 h 6367455"/>
                <a:gd name="connsiteX1297" fmla="*/ 761019 w 6891715"/>
                <a:gd name="connsiteY1297" fmla="*/ 3880526 h 6367455"/>
                <a:gd name="connsiteX1298" fmla="*/ 753717 w 6891715"/>
                <a:gd name="connsiteY1298" fmla="*/ 3881798 h 6367455"/>
                <a:gd name="connsiteX1299" fmla="*/ 755940 w 6891715"/>
                <a:gd name="connsiteY1299" fmla="*/ 3886568 h 6367455"/>
                <a:gd name="connsiteX1300" fmla="*/ 738161 w 6891715"/>
                <a:gd name="connsiteY1300" fmla="*/ 3886886 h 6367455"/>
                <a:gd name="connsiteX1301" fmla="*/ 719112 w 6891715"/>
                <a:gd name="connsiteY1301" fmla="*/ 3895471 h 6367455"/>
                <a:gd name="connsiteX1302" fmla="*/ 715937 w 6891715"/>
                <a:gd name="connsiteY1302" fmla="*/ 3888476 h 6367455"/>
                <a:gd name="connsiteX1303" fmla="*/ 752765 w 6891715"/>
                <a:gd name="connsiteY1303" fmla="*/ 3870032 h 6367455"/>
                <a:gd name="connsiteX1304" fmla="*/ 760702 w 6891715"/>
                <a:gd name="connsiteY1304" fmla="*/ 3848727 h 6367455"/>
                <a:gd name="connsiteX1305" fmla="*/ 776576 w 6891715"/>
                <a:gd name="connsiteY1305" fmla="*/ 3837915 h 6367455"/>
                <a:gd name="connsiteX1306" fmla="*/ 774672 w 6891715"/>
                <a:gd name="connsiteY1306" fmla="*/ 3832827 h 6367455"/>
                <a:gd name="connsiteX1307" fmla="*/ 762925 w 6891715"/>
                <a:gd name="connsiteY1307" fmla="*/ 3833781 h 6367455"/>
                <a:gd name="connsiteX1308" fmla="*/ 774037 w 6891715"/>
                <a:gd name="connsiteY1308" fmla="*/ 3807706 h 6367455"/>
                <a:gd name="connsiteX1309" fmla="*/ 792133 w 6891715"/>
                <a:gd name="connsiteY1309" fmla="*/ 3795622 h 6367455"/>
                <a:gd name="connsiteX1310" fmla="*/ 816582 w 6891715"/>
                <a:gd name="connsiteY1310" fmla="*/ 3799756 h 6367455"/>
                <a:gd name="connsiteX1311" fmla="*/ 808962 w 6891715"/>
                <a:gd name="connsiteY1311" fmla="*/ 3783857 h 6367455"/>
                <a:gd name="connsiteX1312" fmla="*/ 810867 w 6891715"/>
                <a:gd name="connsiteY1312" fmla="*/ 3772091 h 6367455"/>
                <a:gd name="connsiteX1313" fmla="*/ 796261 w 6891715"/>
                <a:gd name="connsiteY1313" fmla="*/ 3781949 h 6367455"/>
                <a:gd name="connsiteX1314" fmla="*/ 754035 w 6891715"/>
                <a:gd name="connsiteY1314" fmla="*/ 3782585 h 6367455"/>
                <a:gd name="connsiteX1315" fmla="*/ 746733 w 6891715"/>
                <a:gd name="connsiteY1315" fmla="*/ 3776225 h 6367455"/>
                <a:gd name="connsiteX1316" fmla="*/ 746098 w 6891715"/>
                <a:gd name="connsiteY1316" fmla="*/ 3760007 h 6367455"/>
                <a:gd name="connsiteX1317" fmla="*/ 733716 w 6891715"/>
                <a:gd name="connsiteY1317" fmla="*/ 3772727 h 6367455"/>
                <a:gd name="connsiteX1318" fmla="*/ 725462 w 6891715"/>
                <a:gd name="connsiteY1318" fmla="*/ 3773363 h 6367455"/>
                <a:gd name="connsiteX1319" fmla="*/ 722922 w 6891715"/>
                <a:gd name="connsiteY1319" fmla="*/ 3762551 h 6367455"/>
                <a:gd name="connsiteX1320" fmla="*/ 708317 w 6891715"/>
                <a:gd name="connsiteY1320" fmla="*/ 3761597 h 6367455"/>
                <a:gd name="connsiteX1321" fmla="*/ 703873 w 6891715"/>
                <a:gd name="connsiteY1321" fmla="*/ 3755238 h 6367455"/>
                <a:gd name="connsiteX1322" fmla="*/ 689903 w 6891715"/>
                <a:gd name="connsiteY1322" fmla="*/ 3743790 h 6367455"/>
                <a:gd name="connsiteX1323" fmla="*/ 702603 w 6891715"/>
                <a:gd name="connsiteY1323" fmla="*/ 3727890 h 6367455"/>
                <a:gd name="connsiteX1324" fmla="*/ 717207 w 6891715"/>
                <a:gd name="connsiteY1324" fmla="*/ 3722484 h 6367455"/>
                <a:gd name="connsiteX1325" fmla="*/ 723556 w 6891715"/>
                <a:gd name="connsiteY1325" fmla="*/ 3704359 h 6367455"/>
                <a:gd name="connsiteX1326" fmla="*/ 752130 w 6891715"/>
                <a:gd name="connsiteY1326" fmla="*/ 3696727 h 6367455"/>
                <a:gd name="connsiteX1327" fmla="*/ 745463 w 6891715"/>
                <a:gd name="connsiteY1327" fmla="*/ 3691639 h 6367455"/>
                <a:gd name="connsiteX1328" fmla="*/ 744511 w 6891715"/>
                <a:gd name="connsiteY1328" fmla="*/ 3682100 h 6367455"/>
                <a:gd name="connsiteX1329" fmla="*/ 727366 w 6891715"/>
                <a:gd name="connsiteY1329" fmla="*/ 3684326 h 6367455"/>
                <a:gd name="connsiteX1330" fmla="*/ 719429 w 6891715"/>
                <a:gd name="connsiteY1330" fmla="*/ 3690685 h 6367455"/>
                <a:gd name="connsiteX1331" fmla="*/ 711492 w 6891715"/>
                <a:gd name="connsiteY1331" fmla="*/ 3679238 h 6367455"/>
                <a:gd name="connsiteX1332" fmla="*/ 713137 w 6891715"/>
                <a:gd name="connsiteY1332" fmla="*/ 3667467 h 6367455"/>
                <a:gd name="connsiteX1333" fmla="*/ 709077 w 6891715"/>
                <a:gd name="connsiteY1333" fmla="*/ 3678226 h 6367455"/>
                <a:gd name="connsiteX1334" fmla="*/ 687363 w 6891715"/>
                <a:gd name="connsiteY1334" fmla="*/ 3666796 h 6367455"/>
                <a:gd name="connsiteX1335" fmla="*/ 708146 w 6891715"/>
                <a:gd name="connsiteY1335" fmla="*/ 3662351 h 6367455"/>
                <a:gd name="connsiteX1336" fmla="*/ 713618 w 6891715"/>
                <a:gd name="connsiteY1336" fmla="*/ 3664031 h 6367455"/>
                <a:gd name="connsiteX1337" fmla="*/ 713715 w 6891715"/>
                <a:gd name="connsiteY1337" fmla="*/ 3663338 h 6367455"/>
                <a:gd name="connsiteX1338" fmla="*/ 731811 w 6891715"/>
                <a:gd name="connsiteY1338" fmla="*/ 3667790 h 6367455"/>
                <a:gd name="connsiteX1339" fmla="*/ 728637 w 6891715"/>
                <a:gd name="connsiteY1339" fmla="*/ 3656978 h 6367455"/>
                <a:gd name="connsiteX1340" fmla="*/ 717842 w 6891715"/>
                <a:gd name="connsiteY1340" fmla="*/ 3653798 h 6367455"/>
                <a:gd name="connsiteX1341" fmla="*/ 713397 w 6891715"/>
                <a:gd name="connsiteY1341" fmla="*/ 3637263 h 6367455"/>
                <a:gd name="connsiteX1342" fmla="*/ 731493 w 6891715"/>
                <a:gd name="connsiteY1342" fmla="*/ 3629313 h 6367455"/>
                <a:gd name="connsiteX1343" fmla="*/ 734351 w 6891715"/>
                <a:gd name="connsiteY1343" fmla="*/ 3608644 h 6367455"/>
                <a:gd name="connsiteX1344" fmla="*/ 756575 w 6891715"/>
                <a:gd name="connsiteY1344" fmla="*/ 3612460 h 6367455"/>
                <a:gd name="connsiteX1345" fmla="*/ 769274 w 6891715"/>
                <a:gd name="connsiteY1345" fmla="*/ 3610234 h 6367455"/>
                <a:gd name="connsiteX1346" fmla="*/ 781974 w 6891715"/>
                <a:gd name="connsiteY1346" fmla="*/ 3619456 h 6367455"/>
                <a:gd name="connsiteX1347" fmla="*/ 783244 w 6891715"/>
                <a:gd name="connsiteY1347" fmla="*/ 3628995 h 6367455"/>
                <a:gd name="connsiteX1348" fmla="*/ 797214 w 6891715"/>
                <a:gd name="connsiteY1348" fmla="*/ 3634401 h 6367455"/>
                <a:gd name="connsiteX1349" fmla="*/ 792451 w 6891715"/>
                <a:gd name="connsiteY1349" fmla="*/ 3621681 h 6367455"/>
                <a:gd name="connsiteX1350" fmla="*/ 805469 w 6891715"/>
                <a:gd name="connsiteY1350" fmla="*/ 3610870 h 6367455"/>
                <a:gd name="connsiteX1351" fmla="*/ 823250 w 6891715"/>
                <a:gd name="connsiteY1351" fmla="*/ 3618184 h 6367455"/>
                <a:gd name="connsiteX1352" fmla="*/ 839443 w 6891715"/>
                <a:gd name="connsiteY1352" fmla="*/ 3627723 h 6367455"/>
                <a:gd name="connsiteX1353" fmla="*/ 845792 w 6891715"/>
                <a:gd name="connsiteY1353" fmla="*/ 3628359 h 6367455"/>
                <a:gd name="connsiteX1354" fmla="*/ 846428 w 6891715"/>
                <a:gd name="connsiteY1354" fmla="*/ 3609598 h 6367455"/>
                <a:gd name="connsiteX1355" fmla="*/ 837855 w 6891715"/>
                <a:gd name="connsiteY1355" fmla="*/ 3592426 h 6367455"/>
                <a:gd name="connsiteX1356" fmla="*/ 850555 w 6891715"/>
                <a:gd name="connsiteY1356" fmla="*/ 3578753 h 6367455"/>
                <a:gd name="connsiteX1357" fmla="*/ 867382 w 6891715"/>
                <a:gd name="connsiteY1357" fmla="*/ 3578753 h 6367455"/>
                <a:gd name="connsiteX1358" fmla="*/ 877860 w 6891715"/>
                <a:gd name="connsiteY1358" fmla="*/ 3557447 h 6367455"/>
                <a:gd name="connsiteX1359" fmla="*/ 861985 w 6891715"/>
                <a:gd name="connsiteY1359" fmla="*/ 3554267 h 6367455"/>
                <a:gd name="connsiteX1360" fmla="*/ 841666 w 6891715"/>
                <a:gd name="connsiteY1360" fmla="*/ 3559991 h 6367455"/>
                <a:gd name="connsiteX1361" fmla="*/ 823567 w 6891715"/>
                <a:gd name="connsiteY1361" fmla="*/ 3549180 h 6367455"/>
                <a:gd name="connsiteX1362" fmla="*/ 830235 w 6891715"/>
                <a:gd name="connsiteY1362" fmla="*/ 3539004 h 6367455"/>
                <a:gd name="connsiteX1363" fmla="*/ 840396 w 6891715"/>
                <a:gd name="connsiteY1363" fmla="*/ 3528192 h 6367455"/>
                <a:gd name="connsiteX1364" fmla="*/ 862620 w 6891715"/>
                <a:gd name="connsiteY1364" fmla="*/ 3519606 h 6367455"/>
                <a:gd name="connsiteX1365" fmla="*/ 858492 w 6891715"/>
                <a:gd name="connsiteY1365" fmla="*/ 3510067 h 6367455"/>
                <a:gd name="connsiteX1366" fmla="*/ 855318 w 6891715"/>
                <a:gd name="connsiteY1366" fmla="*/ 3497665 h 6367455"/>
                <a:gd name="connsiteX1367" fmla="*/ 870875 w 6891715"/>
                <a:gd name="connsiteY1367" fmla="*/ 3480494 h 6367455"/>
                <a:gd name="connsiteX1368" fmla="*/ 886750 w 6891715"/>
                <a:gd name="connsiteY1368" fmla="*/ 3474770 h 6367455"/>
                <a:gd name="connsiteX1369" fmla="*/ 892783 w 6891715"/>
                <a:gd name="connsiteY1369" fmla="*/ 3461096 h 6367455"/>
                <a:gd name="connsiteX1370" fmla="*/ 911833 w 6891715"/>
                <a:gd name="connsiteY1370" fmla="*/ 3464276 h 6367455"/>
                <a:gd name="connsiteX1371" fmla="*/ 908658 w 6891715"/>
                <a:gd name="connsiteY1371" fmla="*/ 3456962 h 6367455"/>
                <a:gd name="connsiteX1372" fmla="*/ 924533 w 6891715"/>
                <a:gd name="connsiteY1372" fmla="*/ 3451556 h 6367455"/>
                <a:gd name="connsiteX1373" fmla="*/ 941679 w 6891715"/>
                <a:gd name="connsiteY1373" fmla="*/ 3470318 h 6367455"/>
                <a:gd name="connsiteX1374" fmla="*/ 931201 w 6891715"/>
                <a:gd name="connsiteY1374" fmla="*/ 3495757 h 6367455"/>
                <a:gd name="connsiteX1375" fmla="*/ 943901 w 6891715"/>
                <a:gd name="connsiteY1375" fmla="*/ 3496393 h 6367455"/>
                <a:gd name="connsiteX1376" fmla="*/ 952157 w 6891715"/>
                <a:gd name="connsiteY1376" fmla="*/ 3479858 h 6367455"/>
                <a:gd name="connsiteX1377" fmla="*/ 948029 w 6891715"/>
                <a:gd name="connsiteY1377" fmla="*/ 3453464 h 6367455"/>
                <a:gd name="connsiteX1378" fmla="*/ 961364 w 6891715"/>
                <a:gd name="connsiteY1378" fmla="*/ 3453464 h 6367455"/>
                <a:gd name="connsiteX1379" fmla="*/ 3068524 w 6891715"/>
                <a:gd name="connsiteY1379" fmla="*/ 3432164 h 6367455"/>
                <a:gd name="connsiteX1380" fmla="*/ 3099111 w 6891715"/>
                <a:gd name="connsiteY1380" fmla="*/ 3458846 h 6367455"/>
                <a:gd name="connsiteX1381" fmla="*/ 3103526 w 6891715"/>
                <a:gd name="connsiteY1381" fmla="*/ 3464378 h 6367455"/>
                <a:gd name="connsiteX1382" fmla="*/ 3097535 w 6891715"/>
                <a:gd name="connsiteY1382" fmla="*/ 3484552 h 6367455"/>
                <a:gd name="connsiteX1383" fmla="*/ 3057488 w 6891715"/>
                <a:gd name="connsiteY1383" fmla="*/ 3462425 h 6367455"/>
                <a:gd name="connsiteX1384" fmla="*/ 3059065 w 6891715"/>
                <a:gd name="connsiteY1384" fmla="*/ 3441926 h 6367455"/>
                <a:gd name="connsiteX1385" fmla="*/ 2463763 w 6891715"/>
                <a:gd name="connsiteY1385" fmla="*/ 3408351 h 6367455"/>
                <a:gd name="connsiteX1386" fmla="*/ 2474876 w 6891715"/>
                <a:gd name="connsiteY1386" fmla="*/ 3421051 h 6367455"/>
                <a:gd name="connsiteX1387" fmla="*/ 2466303 w 6891715"/>
                <a:gd name="connsiteY1387" fmla="*/ 3420165 h 6367455"/>
                <a:gd name="connsiteX1388" fmla="*/ 2454238 w 6891715"/>
                <a:gd name="connsiteY1388" fmla="*/ 3410123 h 6367455"/>
                <a:gd name="connsiteX1389" fmla="*/ 2674737 w 6891715"/>
                <a:gd name="connsiteY1389" fmla="*/ 3390889 h 6367455"/>
                <a:gd name="connsiteX1390" fmla="*/ 2681250 w 6891715"/>
                <a:gd name="connsiteY1390" fmla="*/ 3409169 h 6367455"/>
                <a:gd name="connsiteX1391" fmla="*/ 2674086 w 6891715"/>
                <a:gd name="connsiteY1391" fmla="*/ 3422639 h 6367455"/>
                <a:gd name="connsiteX1392" fmla="*/ 2668550 w 6891715"/>
                <a:gd name="connsiteY1392" fmla="*/ 3409169 h 6367455"/>
                <a:gd name="connsiteX1393" fmla="*/ 2669201 w 6891715"/>
                <a:gd name="connsiteY1393" fmla="*/ 3392172 h 6367455"/>
                <a:gd name="connsiteX1394" fmla="*/ 2629274 w 6891715"/>
                <a:gd name="connsiteY1394" fmla="*/ 3381364 h 6367455"/>
                <a:gd name="connsiteX1395" fmla="*/ 2653567 w 6891715"/>
                <a:gd name="connsiteY1395" fmla="*/ 3390766 h 6367455"/>
                <a:gd name="connsiteX1396" fmla="*/ 2656722 w 6891715"/>
                <a:gd name="connsiteY1396" fmla="*/ 3399854 h 6367455"/>
                <a:gd name="connsiteX1397" fmla="*/ 2660193 w 6891715"/>
                <a:gd name="connsiteY1397" fmla="*/ 3406122 h 6367455"/>
                <a:gd name="connsiteX1398" fmla="*/ 2664610 w 6891715"/>
                <a:gd name="connsiteY1398" fmla="*/ 3411449 h 6367455"/>
                <a:gd name="connsiteX1399" fmla="*/ 2668711 w 6891715"/>
                <a:gd name="connsiteY1399" fmla="*/ 3422732 h 6367455"/>
                <a:gd name="connsiteX1400" fmla="*/ 2689849 w 6891715"/>
                <a:gd name="connsiteY1400" fmla="*/ 3430880 h 6367455"/>
                <a:gd name="connsiteX1401" fmla="*/ 2693951 w 6891715"/>
                <a:gd name="connsiteY1401" fmla="*/ 3446236 h 6367455"/>
                <a:gd name="connsiteX1402" fmla="*/ 2687956 w 6891715"/>
                <a:gd name="connsiteY1402" fmla="*/ 3460025 h 6367455"/>
                <a:gd name="connsiteX1403" fmla="*/ 2677545 w 6891715"/>
                <a:gd name="connsiteY1403" fmla="*/ 3468173 h 6367455"/>
                <a:gd name="connsiteX1404" fmla="*/ 2660508 w 6891715"/>
                <a:gd name="connsiteY1404" fmla="*/ 3478202 h 6367455"/>
                <a:gd name="connsiteX1405" fmla="*/ 2640001 w 6891715"/>
                <a:gd name="connsiteY1405" fmla="*/ 3476008 h 6367455"/>
                <a:gd name="connsiteX1406" fmla="*/ 2627065 w 6891715"/>
                <a:gd name="connsiteY1406" fmla="*/ 3461592 h 6367455"/>
                <a:gd name="connsiteX1407" fmla="*/ 2634322 w 6891715"/>
                <a:gd name="connsiteY1407" fmla="*/ 3455324 h 6367455"/>
                <a:gd name="connsiteX1408" fmla="*/ 2622648 w 6891715"/>
                <a:gd name="connsiteY1408" fmla="*/ 3453131 h 6367455"/>
                <a:gd name="connsiteX1409" fmla="*/ 2620440 w 6891715"/>
                <a:gd name="connsiteY1409" fmla="*/ 3436834 h 6367455"/>
                <a:gd name="connsiteX1410" fmla="*/ 2603718 w 6891715"/>
                <a:gd name="connsiteY1410" fmla="*/ 3425239 h 6367455"/>
                <a:gd name="connsiteX1411" fmla="*/ 2593938 w 6891715"/>
                <a:gd name="connsiteY1411" fmla="*/ 3412076 h 6367455"/>
                <a:gd name="connsiteX1412" fmla="*/ 2595831 w 6891715"/>
                <a:gd name="connsiteY1412" fmla="*/ 3394213 h 6367455"/>
                <a:gd name="connsiteX1413" fmla="*/ 2608766 w 6891715"/>
                <a:gd name="connsiteY1413" fmla="*/ 3400481 h 6367455"/>
                <a:gd name="connsiteX1414" fmla="*/ 2620124 w 6891715"/>
                <a:gd name="connsiteY1414" fmla="*/ 3397033 h 6367455"/>
                <a:gd name="connsiteX1415" fmla="*/ 1157482 w 6891715"/>
                <a:gd name="connsiteY1415" fmla="*/ 3378189 h 6367455"/>
                <a:gd name="connsiteX1416" fmla="*/ 1165647 w 6891715"/>
                <a:gd name="connsiteY1416" fmla="*/ 3378189 h 6367455"/>
                <a:gd name="connsiteX1417" fmla="*/ 1168671 w 6891715"/>
                <a:gd name="connsiteY1417" fmla="*/ 3387857 h 6367455"/>
                <a:gd name="connsiteX1418" fmla="*/ 1174719 w 6891715"/>
                <a:gd name="connsiteY1418" fmla="*/ 3404938 h 6367455"/>
                <a:gd name="connsiteX1419" fmla="*/ 1171090 w 6891715"/>
                <a:gd name="connsiteY1419" fmla="*/ 3417829 h 6367455"/>
                <a:gd name="connsiteX1420" fmla="*/ 1165949 w 6891715"/>
                <a:gd name="connsiteY1420" fmla="*/ 3421052 h 6367455"/>
                <a:gd name="connsiteX1421" fmla="*/ 1153854 w 6891715"/>
                <a:gd name="connsiteY1421" fmla="*/ 3413639 h 6367455"/>
                <a:gd name="connsiteX1422" fmla="*/ 1149318 w 6891715"/>
                <a:gd name="connsiteY1422" fmla="*/ 3400748 h 6367455"/>
                <a:gd name="connsiteX1423" fmla="*/ 1151435 w 6891715"/>
                <a:gd name="connsiteY1423" fmla="*/ 3387857 h 6367455"/>
                <a:gd name="connsiteX1424" fmla="*/ 1072072 w 6891715"/>
                <a:gd name="connsiteY1424" fmla="*/ 3340094 h 6367455"/>
                <a:gd name="connsiteX1425" fmla="*/ 1080383 w 6891715"/>
                <a:gd name="connsiteY1425" fmla="*/ 3351711 h 6367455"/>
                <a:gd name="connsiteX1426" fmla="*/ 1080383 w 6891715"/>
                <a:gd name="connsiteY1426" fmla="*/ 3364272 h 6367455"/>
                <a:gd name="connsiteX1427" fmla="*/ 1085817 w 6891715"/>
                <a:gd name="connsiteY1427" fmla="*/ 3378398 h 6367455"/>
                <a:gd name="connsiteX1428" fmla="*/ 1073351 w 6891715"/>
                <a:gd name="connsiteY1428" fmla="*/ 3387819 h 6367455"/>
                <a:gd name="connsiteX1429" fmla="*/ 1067917 w 6891715"/>
                <a:gd name="connsiteY1429" fmla="*/ 3397239 h 6367455"/>
                <a:gd name="connsiteX1430" fmla="*/ 1057373 w 6891715"/>
                <a:gd name="connsiteY1430" fmla="*/ 3394727 h 6367455"/>
                <a:gd name="connsiteX1431" fmla="*/ 1055132 w 6891715"/>
                <a:gd name="connsiteY1431" fmla="*/ 3384992 h 6367455"/>
                <a:gd name="connsiteX1432" fmla="*/ 1061206 w 6891715"/>
                <a:gd name="connsiteY1432" fmla="*/ 3368354 h 6367455"/>
                <a:gd name="connsiteX1433" fmla="*/ 1051616 w 6891715"/>
                <a:gd name="connsiteY1433" fmla="*/ 3368354 h 6367455"/>
                <a:gd name="connsiteX1434" fmla="*/ 1043305 w 6891715"/>
                <a:gd name="connsiteY1434" fmla="*/ 3377770 h 6367455"/>
                <a:gd name="connsiteX1435" fmla="*/ 1039151 w 6891715"/>
                <a:gd name="connsiteY1435" fmla="*/ 3384050 h 6367455"/>
                <a:gd name="connsiteX1436" fmla="*/ 1038191 w 6891715"/>
                <a:gd name="connsiteY1436" fmla="*/ 3371807 h 6367455"/>
                <a:gd name="connsiteX1437" fmla="*/ 1047461 w 6891715"/>
                <a:gd name="connsiteY1437" fmla="*/ 3350769 h 6367455"/>
                <a:gd name="connsiteX1438" fmla="*/ 1055772 w 6891715"/>
                <a:gd name="connsiteY1438" fmla="*/ 3356735 h 6367455"/>
                <a:gd name="connsiteX1439" fmla="*/ 1062484 w 6891715"/>
                <a:gd name="connsiteY1439" fmla="*/ 3348571 h 6367455"/>
                <a:gd name="connsiteX1440" fmla="*/ 2665169 w 6891715"/>
                <a:gd name="connsiteY1440" fmla="*/ 3319452 h 6367455"/>
                <a:gd name="connsiteX1441" fmla="*/ 2676488 w 6891715"/>
                <a:gd name="connsiteY1441" fmla="*/ 3339638 h 6367455"/>
                <a:gd name="connsiteX1442" fmla="*/ 2670990 w 6891715"/>
                <a:gd name="connsiteY1442" fmla="*/ 3354377 h 6367455"/>
                <a:gd name="connsiteX1443" fmla="*/ 2659025 w 6891715"/>
                <a:gd name="connsiteY1443" fmla="*/ 3347008 h 6367455"/>
                <a:gd name="connsiteX1444" fmla="*/ 2670990 w 6891715"/>
                <a:gd name="connsiteY1444" fmla="*/ 3338356 h 6367455"/>
                <a:gd name="connsiteX1445" fmla="*/ 1084228 w 6891715"/>
                <a:gd name="connsiteY1445" fmla="*/ 3309929 h 6367455"/>
                <a:gd name="connsiteX1446" fmla="*/ 1082061 w 6891715"/>
                <a:gd name="connsiteY1446" fmla="*/ 3317834 h 6367455"/>
                <a:gd name="connsiteX1447" fmla="*/ 1071529 w 6891715"/>
                <a:gd name="connsiteY1447" fmla="*/ 3324217 h 6367455"/>
                <a:gd name="connsiteX1448" fmla="*/ 1074936 w 6891715"/>
                <a:gd name="connsiteY1448" fmla="*/ 3316010 h 6367455"/>
                <a:gd name="connsiteX1449" fmla="*/ 1113472 w 6891715"/>
                <a:gd name="connsiteY1449" fmla="*/ 3303579 h 6367455"/>
                <a:gd name="connsiteX1450" fmla="*/ 1114392 w 6891715"/>
                <a:gd name="connsiteY1450" fmla="*/ 3311286 h 6367455"/>
                <a:gd name="connsiteX1451" fmla="*/ 1103653 w 6891715"/>
                <a:gd name="connsiteY1451" fmla="*/ 3330557 h 6367455"/>
                <a:gd name="connsiteX1452" fmla="*/ 1101505 w 6891715"/>
                <a:gd name="connsiteY1452" fmla="*/ 3345010 h 6367455"/>
                <a:gd name="connsiteX1453" fmla="*/ 1089538 w 6891715"/>
                <a:gd name="connsiteY1453" fmla="*/ 3359143 h 6367455"/>
                <a:gd name="connsiteX1454" fmla="*/ 1082481 w 6891715"/>
                <a:gd name="connsiteY1454" fmla="*/ 3355288 h 6367455"/>
                <a:gd name="connsiteX1455" fmla="*/ 1083095 w 6891715"/>
                <a:gd name="connsiteY1455" fmla="*/ 3352398 h 6367455"/>
                <a:gd name="connsiteX1456" fmla="*/ 1077879 w 6891715"/>
                <a:gd name="connsiteY1456" fmla="*/ 3344048 h 6367455"/>
                <a:gd name="connsiteX1457" fmla="*/ 1094448 w 6891715"/>
                <a:gd name="connsiteY1457" fmla="*/ 3331521 h 6367455"/>
                <a:gd name="connsiteX1458" fmla="*/ 1089232 w 6891715"/>
                <a:gd name="connsiteY1458" fmla="*/ 3330557 h 6367455"/>
                <a:gd name="connsiteX1459" fmla="*/ 1102425 w 6891715"/>
                <a:gd name="connsiteY1459" fmla="*/ 3314499 h 6367455"/>
                <a:gd name="connsiteX1460" fmla="*/ 2832915 w 6891715"/>
                <a:gd name="connsiteY1460" fmla="*/ 3290876 h 6367455"/>
                <a:gd name="connsiteX1461" fmla="*/ 2848659 w 6891715"/>
                <a:gd name="connsiteY1461" fmla="*/ 3298814 h 6367455"/>
                <a:gd name="connsiteX1462" fmla="*/ 2852437 w 6891715"/>
                <a:gd name="connsiteY1462" fmla="*/ 3323262 h 6367455"/>
                <a:gd name="connsiteX1463" fmla="*/ 2858735 w 6891715"/>
                <a:gd name="connsiteY1463" fmla="*/ 3340090 h 6367455"/>
                <a:gd name="connsiteX1464" fmla="*/ 2859050 w 6891715"/>
                <a:gd name="connsiteY1464" fmla="*/ 3355965 h 6367455"/>
                <a:gd name="connsiteX1465" fmla="*/ 2825673 w 6891715"/>
                <a:gd name="connsiteY1465" fmla="*/ 3386761 h 6367455"/>
                <a:gd name="connsiteX1466" fmla="*/ 2826618 w 6891715"/>
                <a:gd name="connsiteY1466" fmla="*/ 3404859 h 6367455"/>
                <a:gd name="connsiteX1467" fmla="*/ 2846770 w 6891715"/>
                <a:gd name="connsiteY1467" fmla="*/ 3426766 h 6367455"/>
                <a:gd name="connsiteX1468" fmla="*/ 2831341 w 6891715"/>
                <a:gd name="connsiteY1468" fmla="*/ 3449944 h 6367455"/>
                <a:gd name="connsiteX1469" fmla="*/ 2814337 w 6891715"/>
                <a:gd name="connsiteY1469" fmla="*/ 3447721 h 6367455"/>
                <a:gd name="connsiteX1470" fmla="*/ 2814652 w 6891715"/>
                <a:gd name="connsiteY1470" fmla="*/ 3457564 h 6367455"/>
                <a:gd name="connsiteX1471" fmla="*/ 2807095 w 6891715"/>
                <a:gd name="connsiteY1471" fmla="*/ 3449944 h 6367455"/>
                <a:gd name="connsiteX1472" fmla="*/ 2805206 w 6891715"/>
                <a:gd name="connsiteY1472" fmla="*/ 3460739 h 6367455"/>
                <a:gd name="connsiteX1473" fmla="*/ 2820005 w 6891715"/>
                <a:gd name="connsiteY1473" fmla="*/ 3480741 h 6367455"/>
                <a:gd name="connsiteX1474" fmla="*/ 2804261 w 6891715"/>
                <a:gd name="connsiteY1474" fmla="*/ 3482964 h 6367455"/>
                <a:gd name="connsiteX1475" fmla="*/ 2793871 w 6891715"/>
                <a:gd name="connsiteY1475" fmla="*/ 3473439 h 6367455"/>
                <a:gd name="connsiteX1476" fmla="*/ 2782220 w 6891715"/>
                <a:gd name="connsiteY1476" fmla="*/ 3471534 h 6367455"/>
                <a:gd name="connsiteX1477" fmla="*/ 2775923 w 6891715"/>
                <a:gd name="connsiteY1477" fmla="*/ 3459786 h 6367455"/>
                <a:gd name="connsiteX1478" fmla="*/ 2790722 w 6891715"/>
                <a:gd name="connsiteY1478" fmla="*/ 3456611 h 6367455"/>
                <a:gd name="connsiteX1479" fmla="*/ 2777497 w 6891715"/>
                <a:gd name="connsiteY1479" fmla="*/ 3440736 h 6367455"/>
                <a:gd name="connsiteX1480" fmla="*/ 2776237 w 6891715"/>
                <a:gd name="connsiteY1480" fmla="*/ 3442641 h 6367455"/>
                <a:gd name="connsiteX1481" fmla="*/ 2772774 w 6891715"/>
                <a:gd name="connsiteY1481" fmla="*/ 3445816 h 6367455"/>
                <a:gd name="connsiteX1482" fmla="*/ 2770570 w 6891715"/>
                <a:gd name="connsiteY1482" fmla="*/ 3447086 h 6367455"/>
                <a:gd name="connsiteX1483" fmla="*/ 2768366 w 6891715"/>
                <a:gd name="connsiteY1483" fmla="*/ 3448674 h 6367455"/>
                <a:gd name="connsiteX1484" fmla="*/ 2766791 w 6891715"/>
                <a:gd name="connsiteY1484" fmla="*/ 3449309 h 6367455"/>
                <a:gd name="connsiteX1485" fmla="*/ 2766161 w 6891715"/>
                <a:gd name="connsiteY1485" fmla="*/ 3449626 h 6367455"/>
                <a:gd name="connsiteX1486" fmla="*/ 2765217 w 6891715"/>
                <a:gd name="connsiteY1486" fmla="*/ 3449626 h 6367455"/>
                <a:gd name="connsiteX1487" fmla="*/ 2761438 w 6891715"/>
                <a:gd name="connsiteY1487" fmla="*/ 3447721 h 6367455"/>
                <a:gd name="connsiteX1488" fmla="*/ 2756400 w 6891715"/>
                <a:gd name="connsiteY1488" fmla="*/ 3445499 h 6367455"/>
                <a:gd name="connsiteX1489" fmla="*/ 2750733 w 6891715"/>
                <a:gd name="connsiteY1489" fmla="*/ 3442324 h 6367455"/>
                <a:gd name="connsiteX1490" fmla="*/ 2739082 w 6891715"/>
                <a:gd name="connsiteY1490" fmla="*/ 3445499 h 6367455"/>
                <a:gd name="connsiteX1491" fmla="*/ 2730580 w 6891715"/>
                <a:gd name="connsiteY1491" fmla="*/ 3434069 h 6367455"/>
                <a:gd name="connsiteX1492" fmla="*/ 2726172 w 6891715"/>
                <a:gd name="connsiteY1492" fmla="*/ 3419146 h 6367455"/>
                <a:gd name="connsiteX1493" fmla="*/ 2732470 w 6891715"/>
                <a:gd name="connsiteY1493" fmla="*/ 3410574 h 6367455"/>
                <a:gd name="connsiteX1494" fmla="*/ 2721764 w 6891715"/>
                <a:gd name="connsiteY1494" fmla="*/ 3395016 h 6367455"/>
                <a:gd name="connsiteX1495" fmla="*/ 2728691 w 6891715"/>
                <a:gd name="connsiteY1495" fmla="*/ 3382316 h 6367455"/>
                <a:gd name="connsiteX1496" fmla="*/ 2706650 w 6891715"/>
                <a:gd name="connsiteY1496" fmla="*/ 3359457 h 6367455"/>
                <a:gd name="connsiteX1497" fmla="*/ 2712003 w 6891715"/>
                <a:gd name="connsiteY1497" fmla="*/ 3352155 h 6367455"/>
                <a:gd name="connsiteX1498" fmla="*/ 2742546 w 6891715"/>
                <a:gd name="connsiteY1498" fmla="*/ 3359140 h 6367455"/>
                <a:gd name="connsiteX1499" fmla="*/ 2751677 w 6891715"/>
                <a:gd name="connsiteY1499" fmla="*/ 3348344 h 6367455"/>
                <a:gd name="connsiteX1500" fmla="*/ 2760179 w 6891715"/>
                <a:gd name="connsiteY1500" fmla="*/ 3334692 h 6367455"/>
                <a:gd name="connsiteX1501" fmla="*/ 2739082 w 6891715"/>
                <a:gd name="connsiteY1501" fmla="*/ 3323262 h 6367455"/>
                <a:gd name="connsiteX1502" fmla="*/ 2739082 w 6891715"/>
                <a:gd name="connsiteY1502" fmla="*/ 3315959 h 6367455"/>
                <a:gd name="connsiteX1503" fmla="*/ 2755771 w 6891715"/>
                <a:gd name="connsiteY1503" fmla="*/ 3325166 h 6367455"/>
                <a:gd name="connsiteX1504" fmla="*/ 2785054 w 6891715"/>
                <a:gd name="connsiteY1504" fmla="*/ 3317547 h 6367455"/>
                <a:gd name="connsiteX1505" fmla="*/ 2767421 w 6891715"/>
                <a:gd name="connsiteY1505" fmla="*/ 3335644 h 6367455"/>
                <a:gd name="connsiteX1506" fmla="*/ 2773718 w 6891715"/>
                <a:gd name="connsiteY1506" fmla="*/ 3341677 h 6367455"/>
                <a:gd name="connsiteX1507" fmla="*/ 2771514 w 6891715"/>
                <a:gd name="connsiteY1507" fmla="*/ 3351202 h 6367455"/>
                <a:gd name="connsiteX1508" fmla="*/ 2790722 w 6891715"/>
                <a:gd name="connsiteY1508" fmla="*/ 3363903 h 6367455"/>
                <a:gd name="connsiteX1509" fmla="*/ 2795760 w 6891715"/>
                <a:gd name="connsiteY1509" fmla="*/ 3341677 h 6367455"/>
                <a:gd name="connsiteX1510" fmla="*/ 2802057 w 6891715"/>
                <a:gd name="connsiteY1510" fmla="*/ 3337549 h 6367455"/>
                <a:gd name="connsiteX1511" fmla="*/ 2811504 w 6891715"/>
                <a:gd name="connsiteY1511" fmla="*/ 3346757 h 6367455"/>
                <a:gd name="connsiteX1512" fmla="*/ 2811189 w 6891715"/>
                <a:gd name="connsiteY1512" fmla="*/ 3334374 h 6367455"/>
                <a:gd name="connsiteX1513" fmla="*/ 2803002 w 6891715"/>
                <a:gd name="connsiteY1513" fmla="*/ 3321674 h 6367455"/>
                <a:gd name="connsiteX1514" fmla="*/ 1020731 w 6891715"/>
                <a:gd name="connsiteY1514" fmla="*/ 3233728 h 6367455"/>
                <a:gd name="connsiteX1515" fmla="*/ 1016076 w 6891715"/>
                <a:gd name="connsiteY1515" fmla="*/ 3241030 h 6367455"/>
                <a:gd name="connsiteX1516" fmla="*/ 1012090 w 6891715"/>
                <a:gd name="connsiteY1516" fmla="*/ 3246428 h 6367455"/>
                <a:gd name="connsiteX1517" fmla="*/ 1006440 w 6891715"/>
                <a:gd name="connsiteY1517" fmla="*/ 3243253 h 6367455"/>
                <a:gd name="connsiteX1518" fmla="*/ 1012755 w 6891715"/>
                <a:gd name="connsiteY1518" fmla="*/ 3234680 h 6367455"/>
                <a:gd name="connsiteX1519" fmla="*/ 1074260 w 6891715"/>
                <a:gd name="connsiteY1519" fmla="*/ 3214677 h 6367455"/>
                <a:gd name="connsiteX1520" fmla="*/ 1089658 w 6891715"/>
                <a:gd name="connsiteY1520" fmla="*/ 3239024 h 6367455"/>
                <a:gd name="connsiteX1521" fmla="*/ 1106981 w 6891715"/>
                <a:gd name="connsiteY1521" fmla="*/ 3246073 h 6367455"/>
                <a:gd name="connsiteX1522" fmla="*/ 1103774 w 6891715"/>
                <a:gd name="connsiteY1522" fmla="*/ 3257926 h 6367455"/>
                <a:gd name="connsiteX1523" fmla="*/ 1117568 w 6891715"/>
                <a:gd name="connsiteY1523" fmla="*/ 3267537 h 6367455"/>
                <a:gd name="connsiteX1524" fmla="*/ 1101849 w 6891715"/>
                <a:gd name="connsiteY1524" fmla="*/ 3281632 h 6367455"/>
                <a:gd name="connsiteX1525" fmla="*/ 1099603 w 6891715"/>
                <a:gd name="connsiteY1525" fmla="*/ 3275225 h 6367455"/>
                <a:gd name="connsiteX1526" fmla="*/ 1084526 w 6891715"/>
                <a:gd name="connsiteY1526" fmla="*/ 3280350 h 6367455"/>
                <a:gd name="connsiteX1527" fmla="*/ 1077147 w 6891715"/>
                <a:gd name="connsiteY1527" fmla="*/ 3285797 h 6367455"/>
                <a:gd name="connsiteX1528" fmla="*/ 1063353 w 6891715"/>
                <a:gd name="connsiteY1528" fmla="*/ 3286117 h 6367455"/>
                <a:gd name="connsiteX1529" fmla="*/ 1055655 w 6891715"/>
                <a:gd name="connsiteY1529" fmla="*/ 3277467 h 6367455"/>
                <a:gd name="connsiteX1530" fmla="*/ 1067523 w 6891715"/>
                <a:gd name="connsiteY1530" fmla="*/ 3266897 h 6367455"/>
                <a:gd name="connsiteX1531" fmla="*/ 1082601 w 6891715"/>
                <a:gd name="connsiteY1531" fmla="*/ 3267856 h 6367455"/>
                <a:gd name="connsiteX1532" fmla="*/ 1082280 w 6891715"/>
                <a:gd name="connsiteY1532" fmla="*/ 3262730 h 6367455"/>
                <a:gd name="connsiteX1533" fmla="*/ 1070732 w 6891715"/>
                <a:gd name="connsiteY1533" fmla="*/ 3261449 h 6367455"/>
                <a:gd name="connsiteX1534" fmla="*/ 1073618 w 6891715"/>
                <a:gd name="connsiteY1534" fmla="*/ 3254081 h 6367455"/>
                <a:gd name="connsiteX1535" fmla="*/ 1082280 w 6891715"/>
                <a:gd name="connsiteY1535" fmla="*/ 3253121 h 6367455"/>
                <a:gd name="connsiteX1536" fmla="*/ 1087412 w 6891715"/>
                <a:gd name="connsiteY1536" fmla="*/ 3242227 h 6367455"/>
                <a:gd name="connsiteX1537" fmla="*/ 1073618 w 6891715"/>
                <a:gd name="connsiteY1537" fmla="*/ 3243190 h 6367455"/>
                <a:gd name="connsiteX1538" fmla="*/ 1059505 w 6891715"/>
                <a:gd name="connsiteY1538" fmla="*/ 3236141 h 6367455"/>
                <a:gd name="connsiteX1539" fmla="*/ 1056296 w 6891715"/>
                <a:gd name="connsiteY1539" fmla="*/ 3224288 h 6367455"/>
                <a:gd name="connsiteX1540" fmla="*/ 1068165 w 6891715"/>
                <a:gd name="connsiteY1540" fmla="*/ 3226530 h 6367455"/>
                <a:gd name="connsiteX1541" fmla="*/ 1064636 w 6891715"/>
                <a:gd name="connsiteY1541" fmla="*/ 3217881 h 6367455"/>
                <a:gd name="connsiteX1542" fmla="*/ 1036556 w 6891715"/>
                <a:gd name="connsiteY1542" fmla="*/ 3211501 h 6367455"/>
                <a:gd name="connsiteX1543" fmla="*/ 1042954 w 6891715"/>
                <a:gd name="connsiteY1543" fmla="*/ 3212454 h 6367455"/>
                <a:gd name="connsiteX1544" fmla="*/ 1032178 w 6891715"/>
                <a:gd name="connsiteY1544" fmla="*/ 3225472 h 6367455"/>
                <a:gd name="connsiteX1545" fmla="*/ 1020731 w 6891715"/>
                <a:gd name="connsiteY1545" fmla="*/ 3227377 h 6367455"/>
                <a:gd name="connsiteX1546" fmla="*/ 1025442 w 6891715"/>
                <a:gd name="connsiteY1546" fmla="*/ 3219122 h 6367455"/>
                <a:gd name="connsiteX1547" fmla="*/ 1065497 w 6891715"/>
                <a:gd name="connsiteY1547" fmla="*/ 3170226 h 6367455"/>
                <a:gd name="connsiteX1548" fmla="*/ 1066766 w 6891715"/>
                <a:gd name="connsiteY1548" fmla="*/ 3176576 h 6367455"/>
                <a:gd name="connsiteX1549" fmla="*/ 1060416 w 6891715"/>
                <a:gd name="connsiteY1549" fmla="*/ 3174354 h 6367455"/>
                <a:gd name="connsiteX1550" fmla="*/ 2496621 w 6891715"/>
                <a:gd name="connsiteY1550" fmla="*/ 3159114 h 6367455"/>
                <a:gd name="connsiteX1551" fmla="*/ 2512976 w 6891715"/>
                <a:gd name="connsiteY1551" fmla="*/ 3161291 h 6367455"/>
                <a:gd name="connsiteX1552" fmla="*/ 2507000 w 6891715"/>
                <a:gd name="connsiteY1552" fmla="*/ 3179948 h 6367455"/>
                <a:gd name="connsiteX1553" fmla="*/ 2488130 w 6891715"/>
                <a:gd name="connsiteY1553" fmla="*/ 3189277 h 6367455"/>
                <a:gd name="connsiteX1554" fmla="*/ 2479638 w 6891715"/>
                <a:gd name="connsiteY1554" fmla="*/ 3174662 h 6367455"/>
                <a:gd name="connsiteX1555" fmla="*/ 2481839 w 6891715"/>
                <a:gd name="connsiteY1555" fmla="*/ 3166888 h 6367455"/>
                <a:gd name="connsiteX1556" fmla="*/ 2494420 w 6891715"/>
                <a:gd name="connsiteY1556" fmla="*/ 3169687 h 6367455"/>
                <a:gd name="connsiteX1557" fmla="*/ 949493 w 6891715"/>
                <a:gd name="connsiteY1557" fmla="*/ 3151177 h 6367455"/>
                <a:gd name="connsiteX1558" fmla="*/ 957238 w 6891715"/>
                <a:gd name="connsiteY1558" fmla="*/ 3156257 h 6367455"/>
                <a:gd name="connsiteX1559" fmla="*/ 946125 w 6891715"/>
                <a:gd name="connsiteY1559" fmla="*/ 3170226 h 6367455"/>
                <a:gd name="connsiteX1560" fmla="*/ 1053951 w 6891715"/>
                <a:gd name="connsiteY1560" fmla="*/ 3149590 h 6367455"/>
                <a:gd name="connsiteX1561" fmla="*/ 1060416 w 6891715"/>
                <a:gd name="connsiteY1561" fmla="*/ 3156763 h 6367455"/>
                <a:gd name="connsiteX1562" fmla="*/ 1060416 w 6891715"/>
                <a:gd name="connsiteY1562" fmla="*/ 3162999 h 6367455"/>
                <a:gd name="connsiteX1563" fmla="*/ 1052656 w 6891715"/>
                <a:gd name="connsiteY1563" fmla="*/ 3167053 h 6367455"/>
                <a:gd name="connsiteX1564" fmla="*/ 1043924 w 6891715"/>
                <a:gd name="connsiteY1564" fmla="*/ 3161127 h 6367455"/>
                <a:gd name="connsiteX1565" fmla="*/ 1042953 w 6891715"/>
                <a:gd name="connsiteY1565" fmla="*/ 3151773 h 6367455"/>
                <a:gd name="connsiteX1566" fmla="*/ 957696 w 6891715"/>
                <a:gd name="connsiteY1566" fmla="*/ 3089266 h 6367455"/>
                <a:gd name="connsiteX1567" fmla="*/ 969937 w 6891715"/>
                <a:gd name="connsiteY1567" fmla="*/ 3097932 h 6367455"/>
                <a:gd name="connsiteX1568" fmla="*/ 966877 w 6891715"/>
                <a:gd name="connsiteY1568" fmla="*/ 3107561 h 6367455"/>
                <a:gd name="connsiteX1569" fmla="*/ 958002 w 6891715"/>
                <a:gd name="connsiteY1569" fmla="*/ 3112696 h 6367455"/>
                <a:gd name="connsiteX1570" fmla="*/ 965041 w 6891715"/>
                <a:gd name="connsiteY1570" fmla="*/ 3133881 h 6367455"/>
                <a:gd name="connsiteX1571" fmla="*/ 960144 w 6891715"/>
                <a:gd name="connsiteY1571" fmla="*/ 3148003 h 6367455"/>
                <a:gd name="connsiteX1572" fmla="*/ 950657 w 6891715"/>
                <a:gd name="connsiteY1572" fmla="*/ 3139337 h 6367455"/>
                <a:gd name="connsiteX1573" fmla="*/ 946679 w 6891715"/>
                <a:gd name="connsiteY1573" fmla="*/ 3129066 h 6367455"/>
                <a:gd name="connsiteX1574" fmla="*/ 944536 w 6891715"/>
                <a:gd name="connsiteY1574" fmla="*/ 3110771 h 6367455"/>
                <a:gd name="connsiteX1575" fmla="*/ 945148 w 6891715"/>
                <a:gd name="connsiteY1575" fmla="*/ 3090550 h 6367455"/>
                <a:gd name="connsiteX1576" fmla="*/ 2717252 w 6891715"/>
                <a:gd name="connsiteY1576" fmla="*/ 3084501 h 6367455"/>
                <a:gd name="connsiteX1577" fmla="*/ 2722526 w 6891715"/>
                <a:gd name="connsiteY1577" fmla="*/ 3100947 h 6367455"/>
                <a:gd name="connsiteX1578" fmla="*/ 2711048 w 6891715"/>
                <a:gd name="connsiteY1578" fmla="*/ 3096433 h 6367455"/>
                <a:gd name="connsiteX1579" fmla="*/ 2700501 w 6891715"/>
                <a:gd name="connsiteY1579" fmla="*/ 3105139 h 6367455"/>
                <a:gd name="connsiteX1580" fmla="*/ 2695538 w 6891715"/>
                <a:gd name="connsiteY1580" fmla="*/ 3099658 h 6367455"/>
                <a:gd name="connsiteX1581" fmla="*/ 2702673 w 6891715"/>
                <a:gd name="connsiteY1581" fmla="*/ 3089016 h 6367455"/>
                <a:gd name="connsiteX1582" fmla="*/ 1081056 w 6891715"/>
                <a:gd name="connsiteY1582" fmla="*/ 3082917 h 6367455"/>
                <a:gd name="connsiteX1583" fmla="*/ 1085552 w 6891715"/>
                <a:gd name="connsiteY1583" fmla="*/ 3084822 h 6367455"/>
                <a:gd name="connsiteX1584" fmla="*/ 1087404 w 6891715"/>
                <a:gd name="connsiteY1584" fmla="*/ 3093394 h 6367455"/>
                <a:gd name="connsiteX1585" fmla="*/ 1083700 w 6891715"/>
                <a:gd name="connsiteY1585" fmla="*/ 3105141 h 6367455"/>
                <a:gd name="connsiteX1586" fmla="*/ 1081056 w 6891715"/>
                <a:gd name="connsiteY1586" fmla="*/ 3095617 h 6367455"/>
                <a:gd name="connsiteX1587" fmla="*/ 3278151 w 6891715"/>
                <a:gd name="connsiteY1587" fmla="*/ 3081329 h 6367455"/>
                <a:gd name="connsiteX1588" fmla="*/ 3281326 w 6891715"/>
                <a:gd name="connsiteY1588" fmla="*/ 3085759 h 6367455"/>
                <a:gd name="connsiteX1589" fmla="*/ 3275928 w 6891715"/>
                <a:gd name="connsiteY1589" fmla="*/ 3099048 h 6367455"/>
                <a:gd name="connsiteX1590" fmla="*/ 3272118 w 6891715"/>
                <a:gd name="connsiteY1590" fmla="*/ 3137019 h 6367455"/>
                <a:gd name="connsiteX1591" fmla="*/ 3272436 w 6891715"/>
                <a:gd name="connsiteY1591" fmla="*/ 3161067 h 6367455"/>
                <a:gd name="connsiteX1592" fmla="*/ 3256561 w 6891715"/>
                <a:gd name="connsiteY1592" fmla="*/ 3174673 h 6367455"/>
                <a:gd name="connsiteX1593" fmla="*/ 3251481 w 6891715"/>
                <a:gd name="connsiteY1593" fmla="*/ 3207581 h 6367455"/>
                <a:gd name="connsiteX1594" fmla="*/ 3245448 w 6891715"/>
                <a:gd name="connsiteY1594" fmla="*/ 3235745 h 6367455"/>
                <a:gd name="connsiteX1595" fmla="*/ 3232113 w 6891715"/>
                <a:gd name="connsiteY1595" fmla="*/ 3264226 h 6367455"/>
                <a:gd name="connsiteX1596" fmla="*/ 3220365 w 6891715"/>
                <a:gd name="connsiteY1596" fmla="*/ 3268655 h 6367455"/>
                <a:gd name="connsiteX1597" fmla="*/ 3219413 w 6891715"/>
                <a:gd name="connsiteY1597" fmla="*/ 3255048 h 6367455"/>
                <a:gd name="connsiteX1598" fmla="*/ 3232430 w 6891715"/>
                <a:gd name="connsiteY1598" fmla="*/ 3179419 h 6367455"/>
                <a:gd name="connsiteX1599" fmla="*/ 3249258 w 6891715"/>
                <a:gd name="connsiteY1599" fmla="*/ 3154106 h 6367455"/>
                <a:gd name="connsiteX1600" fmla="*/ 3259418 w 6891715"/>
                <a:gd name="connsiteY1600" fmla="*/ 3133854 h 6367455"/>
                <a:gd name="connsiteX1601" fmla="*/ 3265768 w 6891715"/>
                <a:gd name="connsiteY1601" fmla="*/ 3118034 h 6367455"/>
                <a:gd name="connsiteX1602" fmla="*/ 3264498 w 6891715"/>
                <a:gd name="connsiteY1602" fmla="*/ 3103479 h 6367455"/>
                <a:gd name="connsiteX1603" fmla="*/ 963890 w 6891715"/>
                <a:gd name="connsiteY1603" fmla="*/ 3071804 h 6367455"/>
                <a:gd name="connsiteX1604" fmla="*/ 974701 w 6891715"/>
                <a:gd name="connsiteY1604" fmla="*/ 3076971 h 6367455"/>
                <a:gd name="connsiteX1605" fmla="*/ 969132 w 6891715"/>
                <a:gd name="connsiteY1605" fmla="*/ 3086091 h 6367455"/>
                <a:gd name="connsiteX1606" fmla="*/ 961597 w 6891715"/>
                <a:gd name="connsiteY1606" fmla="*/ 3083963 h 6367455"/>
                <a:gd name="connsiteX1607" fmla="*/ 954063 w 6891715"/>
                <a:gd name="connsiteY1607" fmla="*/ 3080315 h 6367455"/>
                <a:gd name="connsiteX1608" fmla="*/ 955045 w 6891715"/>
                <a:gd name="connsiteY1608" fmla="*/ 3073020 h 6367455"/>
                <a:gd name="connsiteX1609" fmla="*/ 960350 w 6891715"/>
                <a:gd name="connsiteY1609" fmla="*/ 3040054 h 6367455"/>
                <a:gd name="connsiteX1610" fmla="*/ 976288 w 6891715"/>
                <a:gd name="connsiteY1610" fmla="*/ 3041016 h 6367455"/>
                <a:gd name="connsiteX1611" fmla="*/ 974100 w 6891715"/>
                <a:gd name="connsiteY1611" fmla="*/ 3051920 h 6367455"/>
                <a:gd name="connsiteX1612" fmla="*/ 968788 w 6891715"/>
                <a:gd name="connsiteY1612" fmla="*/ 3050637 h 6367455"/>
                <a:gd name="connsiteX1613" fmla="*/ 970975 w 6891715"/>
                <a:gd name="connsiteY1613" fmla="*/ 3059296 h 6367455"/>
                <a:gd name="connsiteX1614" fmla="*/ 974100 w 6891715"/>
                <a:gd name="connsiteY1614" fmla="*/ 3058975 h 6367455"/>
                <a:gd name="connsiteX1615" fmla="*/ 975038 w 6891715"/>
                <a:gd name="connsiteY1615" fmla="*/ 3071804 h 6367455"/>
                <a:gd name="connsiteX1616" fmla="*/ 960350 w 6891715"/>
                <a:gd name="connsiteY1616" fmla="*/ 3064748 h 6367455"/>
                <a:gd name="connsiteX1617" fmla="*/ 959412 w 6891715"/>
                <a:gd name="connsiteY1617" fmla="*/ 3056089 h 6367455"/>
                <a:gd name="connsiteX1618" fmla="*/ 941600 w 6891715"/>
                <a:gd name="connsiteY1618" fmla="*/ 3052882 h 6367455"/>
                <a:gd name="connsiteX1619" fmla="*/ 936599 w 6891715"/>
                <a:gd name="connsiteY1619" fmla="*/ 3043582 h 6367455"/>
                <a:gd name="connsiteX1620" fmla="*/ 1047716 w 6891715"/>
                <a:gd name="connsiteY1620" fmla="*/ 3033705 h 6367455"/>
                <a:gd name="connsiteX1621" fmla="*/ 1067084 w 6891715"/>
                <a:gd name="connsiteY1621" fmla="*/ 3048347 h 6367455"/>
                <a:gd name="connsiteX1622" fmla="*/ 1069307 w 6891715"/>
                <a:gd name="connsiteY1622" fmla="*/ 3077949 h 6367455"/>
                <a:gd name="connsiteX1623" fmla="*/ 1066132 w 6891715"/>
                <a:gd name="connsiteY1623" fmla="*/ 3087498 h 6367455"/>
                <a:gd name="connsiteX1624" fmla="*/ 1076926 w 6891715"/>
                <a:gd name="connsiteY1624" fmla="*/ 3092590 h 6367455"/>
                <a:gd name="connsiteX1625" fmla="*/ 1079466 w 6891715"/>
                <a:gd name="connsiteY1625" fmla="*/ 3109460 h 6367455"/>
                <a:gd name="connsiteX1626" fmla="*/ 1084229 w 6891715"/>
                <a:gd name="connsiteY1626" fmla="*/ 3109460 h 6367455"/>
                <a:gd name="connsiteX1627" fmla="*/ 1082642 w 6891715"/>
                <a:gd name="connsiteY1627" fmla="*/ 3121874 h 6367455"/>
                <a:gd name="connsiteX1628" fmla="*/ 1108678 w 6891715"/>
                <a:gd name="connsiteY1628" fmla="*/ 3115508 h 6367455"/>
                <a:gd name="connsiteX1629" fmla="*/ 1111218 w 6891715"/>
                <a:gd name="connsiteY1629" fmla="*/ 3125057 h 6367455"/>
                <a:gd name="connsiteX1630" fmla="*/ 1097247 w 6891715"/>
                <a:gd name="connsiteY1630" fmla="*/ 3135879 h 6367455"/>
                <a:gd name="connsiteX1631" fmla="*/ 1089310 w 6891715"/>
                <a:gd name="connsiteY1631" fmla="*/ 3154022 h 6367455"/>
                <a:gd name="connsiteX1632" fmla="*/ 1080737 w 6891715"/>
                <a:gd name="connsiteY1632" fmla="*/ 3159115 h 6367455"/>
                <a:gd name="connsiteX1633" fmla="*/ 1079784 w 6891715"/>
                <a:gd name="connsiteY1633" fmla="*/ 3152749 h 6367455"/>
                <a:gd name="connsiteX1634" fmla="*/ 1081372 w 6891715"/>
                <a:gd name="connsiteY1634" fmla="*/ 3135879 h 6367455"/>
                <a:gd name="connsiteX1635" fmla="*/ 1066766 w 6891715"/>
                <a:gd name="connsiteY1635" fmla="*/ 3136198 h 6367455"/>
                <a:gd name="connsiteX1636" fmla="*/ 1059148 w 6891715"/>
                <a:gd name="connsiteY1636" fmla="*/ 3139381 h 6367455"/>
                <a:gd name="connsiteX1637" fmla="*/ 1055971 w 6891715"/>
                <a:gd name="connsiteY1637" fmla="*/ 3132060 h 6367455"/>
                <a:gd name="connsiteX1638" fmla="*/ 1045494 w 6891715"/>
                <a:gd name="connsiteY1638" fmla="*/ 3119009 h 6367455"/>
                <a:gd name="connsiteX1639" fmla="*/ 1046446 w 6891715"/>
                <a:gd name="connsiteY1639" fmla="*/ 3112006 h 6367455"/>
                <a:gd name="connsiteX1640" fmla="*/ 1044224 w 6891715"/>
                <a:gd name="connsiteY1640" fmla="*/ 3098320 h 6367455"/>
                <a:gd name="connsiteX1641" fmla="*/ 1032158 w 6891715"/>
                <a:gd name="connsiteY1641" fmla="*/ 3089726 h 6367455"/>
                <a:gd name="connsiteX1642" fmla="*/ 1032793 w 6891715"/>
                <a:gd name="connsiteY1642" fmla="*/ 3102457 h 6367455"/>
                <a:gd name="connsiteX1643" fmla="*/ 1019777 w 6891715"/>
                <a:gd name="connsiteY1643" fmla="*/ 3099275 h 6367455"/>
                <a:gd name="connsiteX1644" fmla="*/ 1012474 w 6891715"/>
                <a:gd name="connsiteY1644" fmla="*/ 3087816 h 6367455"/>
                <a:gd name="connsiteX1645" fmla="*/ 1008027 w 6891715"/>
                <a:gd name="connsiteY1645" fmla="*/ 3077312 h 6367455"/>
                <a:gd name="connsiteX1646" fmla="*/ 1015331 w 6891715"/>
                <a:gd name="connsiteY1646" fmla="*/ 3068718 h 6367455"/>
                <a:gd name="connsiteX1647" fmla="*/ 1023904 w 6891715"/>
                <a:gd name="connsiteY1647" fmla="*/ 3075084 h 6367455"/>
                <a:gd name="connsiteX1648" fmla="*/ 1028031 w 6891715"/>
                <a:gd name="connsiteY1648" fmla="*/ 3071901 h 6367455"/>
                <a:gd name="connsiteX1649" fmla="*/ 1023904 w 6891715"/>
                <a:gd name="connsiteY1649" fmla="*/ 3055031 h 6367455"/>
                <a:gd name="connsiteX1650" fmla="*/ 1025491 w 6891715"/>
                <a:gd name="connsiteY1650" fmla="*/ 3045482 h 6367455"/>
                <a:gd name="connsiteX1651" fmla="*/ 1032158 w 6891715"/>
                <a:gd name="connsiteY1651" fmla="*/ 3060123 h 6367455"/>
                <a:gd name="connsiteX1652" fmla="*/ 1049304 w 6891715"/>
                <a:gd name="connsiteY1652" fmla="*/ 3065217 h 6367455"/>
                <a:gd name="connsiteX1653" fmla="*/ 1039462 w 6891715"/>
                <a:gd name="connsiteY1653" fmla="*/ 3043254 h 6367455"/>
                <a:gd name="connsiteX1654" fmla="*/ 2663477 w 6891715"/>
                <a:gd name="connsiteY1654" fmla="*/ 3014652 h 6367455"/>
                <a:gd name="connsiteX1655" fmla="*/ 2668550 w 6891715"/>
                <a:gd name="connsiteY1655" fmla="*/ 3015608 h 6367455"/>
                <a:gd name="connsiteX1656" fmla="*/ 2660624 w 6891715"/>
                <a:gd name="connsiteY1656" fmla="*/ 3025162 h 6367455"/>
                <a:gd name="connsiteX1657" fmla="*/ 2651113 w 6891715"/>
                <a:gd name="connsiteY1657" fmla="*/ 3049369 h 6367455"/>
                <a:gd name="connsiteX1658" fmla="*/ 2659673 w 6891715"/>
                <a:gd name="connsiteY1658" fmla="*/ 3062110 h 6367455"/>
                <a:gd name="connsiteX1659" fmla="*/ 2667282 w 6891715"/>
                <a:gd name="connsiteY1659" fmla="*/ 3079946 h 6367455"/>
                <a:gd name="connsiteX1660" fmla="*/ 2665379 w 6891715"/>
                <a:gd name="connsiteY1660" fmla="*/ 3098101 h 6367455"/>
                <a:gd name="connsiteX1661" fmla="*/ 2651747 w 6891715"/>
                <a:gd name="connsiteY1661" fmla="*/ 3118168 h 6367455"/>
                <a:gd name="connsiteX1662" fmla="*/ 2641284 w 6891715"/>
                <a:gd name="connsiteY1662" fmla="*/ 3138552 h 6367455"/>
                <a:gd name="connsiteX1663" fmla="*/ 2639382 w 6891715"/>
                <a:gd name="connsiteY1663" fmla="*/ 3148107 h 6367455"/>
                <a:gd name="connsiteX1664" fmla="*/ 2633992 w 6891715"/>
                <a:gd name="connsiteY1664" fmla="*/ 3144922 h 6367455"/>
                <a:gd name="connsiteX1665" fmla="*/ 2624481 w 6891715"/>
                <a:gd name="connsiteY1665" fmla="*/ 3135367 h 6367455"/>
                <a:gd name="connsiteX1666" fmla="*/ 2607361 w 6891715"/>
                <a:gd name="connsiteY1666" fmla="*/ 3133456 h 6367455"/>
                <a:gd name="connsiteX1667" fmla="*/ 2591509 w 6891715"/>
                <a:gd name="connsiteY1667" fmla="*/ 3129315 h 6367455"/>
                <a:gd name="connsiteX1668" fmla="*/ 2583266 w 6891715"/>
                <a:gd name="connsiteY1668" fmla="*/ 3137596 h 6367455"/>
                <a:gd name="connsiteX1669" fmla="*/ 2569316 w 6891715"/>
                <a:gd name="connsiteY1669" fmla="*/ 3133775 h 6367455"/>
                <a:gd name="connsiteX1670" fmla="*/ 2548392 w 6891715"/>
                <a:gd name="connsiteY1670" fmla="*/ 3148744 h 6367455"/>
                <a:gd name="connsiteX1671" fmla="*/ 2533808 w 6891715"/>
                <a:gd name="connsiteY1671" fmla="*/ 3141738 h 6367455"/>
                <a:gd name="connsiteX1672" fmla="*/ 2530003 w 6891715"/>
                <a:gd name="connsiteY1672" fmla="*/ 3127723 h 6367455"/>
                <a:gd name="connsiteX1673" fmla="*/ 2504006 w 6891715"/>
                <a:gd name="connsiteY1673" fmla="*/ 3142693 h 6367455"/>
                <a:gd name="connsiteX1674" fmla="*/ 2496714 w 6891715"/>
                <a:gd name="connsiteY1674" fmla="*/ 3155433 h 6367455"/>
                <a:gd name="connsiteX1675" fmla="*/ 2471351 w 6891715"/>
                <a:gd name="connsiteY1675" fmla="*/ 3164352 h 6367455"/>
                <a:gd name="connsiteX1676" fmla="*/ 2468180 w 6891715"/>
                <a:gd name="connsiteY1676" fmla="*/ 3181551 h 6367455"/>
                <a:gd name="connsiteX1677" fmla="*/ 2479277 w 6891715"/>
                <a:gd name="connsiteY1677" fmla="*/ 3189514 h 6367455"/>
                <a:gd name="connsiteX1678" fmla="*/ 2479277 w 6891715"/>
                <a:gd name="connsiteY1678" fmla="*/ 3193973 h 6367455"/>
                <a:gd name="connsiteX1679" fmla="*/ 2485617 w 6891715"/>
                <a:gd name="connsiteY1679" fmla="*/ 3200343 h 6367455"/>
                <a:gd name="connsiteX1680" fmla="*/ 2484666 w 6891715"/>
                <a:gd name="connsiteY1680" fmla="*/ 3214677 h 6367455"/>
                <a:gd name="connsiteX1681" fmla="*/ 2473887 w 6891715"/>
                <a:gd name="connsiteY1681" fmla="*/ 3211809 h 6367455"/>
                <a:gd name="connsiteX1682" fmla="*/ 2477057 w 6891715"/>
                <a:gd name="connsiteY1682" fmla="*/ 3200343 h 6367455"/>
                <a:gd name="connsiteX1683" fmla="*/ 2468814 w 6891715"/>
                <a:gd name="connsiteY1683" fmla="*/ 3205439 h 6367455"/>
                <a:gd name="connsiteX1684" fmla="*/ 2458986 w 6891715"/>
                <a:gd name="connsiteY1684" fmla="*/ 3192062 h 6367455"/>
                <a:gd name="connsiteX1685" fmla="*/ 2449475 w 6891715"/>
                <a:gd name="connsiteY1685" fmla="*/ 3187921 h 6367455"/>
                <a:gd name="connsiteX1686" fmla="*/ 2452328 w 6891715"/>
                <a:gd name="connsiteY1686" fmla="*/ 3178047 h 6367455"/>
                <a:gd name="connsiteX1687" fmla="*/ 2456767 w 6891715"/>
                <a:gd name="connsiteY1687" fmla="*/ 3149381 h 6367455"/>
                <a:gd name="connsiteX1688" fmla="*/ 2481813 w 6891715"/>
                <a:gd name="connsiteY1688" fmla="*/ 3128041 h 6367455"/>
                <a:gd name="connsiteX1689" fmla="*/ 2509396 w 6891715"/>
                <a:gd name="connsiteY1689" fmla="*/ 3122945 h 6367455"/>
                <a:gd name="connsiteX1690" fmla="*/ 2521760 w 6891715"/>
                <a:gd name="connsiteY1690" fmla="*/ 3114345 h 6367455"/>
                <a:gd name="connsiteX1691" fmla="*/ 2562024 w 6891715"/>
                <a:gd name="connsiteY1691" fmla="*/ 3109568 h 6367455"/>
                <a:gd name="connsiteX1692" fmla="*/ 2582632 w 6891715"/>
                <a:gd name="connsiteY1692" fmla="*/ 3077717 h 6367455"/>
                <a:gd name="connsiteX1693" fmla="*/ 2602605 w 6891715"/>
                <a:gd name="connsiteY1693" fmla="*/ 3055421 h 6367455"/>
                <a:gd name="connsiteX1694" fmla="*/ 2615287 w 6891715"/>
                <a:gd name="connsiteY1694" fmla="*/ 3047459 h 6367455"/>
                <a:gd name="connsiteX1695" fmla="*/ 2630188 w 6891715"/>
                <a:gd name="connsiteY1695" fmla="*/ 3047459 h 6367455"/>
                <a:gd name="connsiteX1696" fmla="*/ 2642553 w 6891715"/>
                <a:gd name="connsiteY1696" fmla="*/ 3036947 h 6367455"/>
                <a:gd name="connsiteX1697" fmla="*/ 3448413 w 6891715"/>
                <a:gd name="connsiteY1697" fmla="*/ 2979732 h 6367455"/>
                <a:gd name="connsiteX1698" fmla="*/ 3453791 w 6891715"/>
                <a:gd name="connsiteY1698" fmla="*/ 2990488 h 6367455"/>
                <a:gd name="connsiteX1699" fmla="*/ 3465498 w 6891715"/>
                <a:gd name="connsiteY1699" fmla="*/ 2979732 h 6367455"/>
                <a:gd name="connsiteX1700" fmla="*/ 3471826 w 6891715"/>
                <a:gd name="connsiteY1700" fmla="*/ 2991437 h 6367455"/>
                <a:gd name="connsiteX1701" fmla="*/ 3467396 w 6891715"/>
                <a:gd name="connsiteY1701" fmla="*/ 3010102 h 6367455"/>
                <a:gd name="connsiteX1702" fmla="*/ 3453159 w 6891715"/>
                <a:gd name="connsiteY1702" fmla="*/ 3013582 h 6367455"/>
                <a:gd name="connsiteX1703" fmla="*/ 3450311 w 6891715"/>
                <a:gd name="connsiteY1703" fmla="*/ 3061035 h 6367455"/>
                <a:gd name="connsiteX1704" fmla="*/ 3458537 w 6891715"/>
                <a:gd name="connsiteY1704" fmla="*/ 3074321 h 6367455"/>
                <a:gd name="connsiteX1705" fmla="*/ 3441769 w 6891715"/>
                <a:gd name="connsiteY1705" fmla="*/ 3080016 h 6367455"/>
                <a:gd name="connsiteX1706" fmla="*/ 3442085 w 6891715"/>
                <a:gd name="connsiteY1706" fmla="*/ 3097415 h 6367455"/>
                <a:gd name="connsiteX1707" fmla="*/ 3430378 w 6891715"/>
                <a:gd name="connsiteY1707" fmla="*/ 3099630 h 6367455"/>
                <a:gd name="connsiteX1708" fmla="*/ 3407598 w 6891715"/>
                <a:gd name="connsiteY1708" fmla="*/ 3133480 h 6367455"/>
                <a:gd name="connsiteX1709" fmla="*/ 3408547 w 6891715"/>
                <a:gd name="connsiteY1709" fmla="*/ 3149296 h 6367455"/>
                <a:gd name="connsiteX1710" fmla="*/ 3381338 w 6891715"/>
                <a:gd name="connsiteY1710" fmla="*/ 3155940 h 6367455"/>
                <a:gd name="connsiteX1711" fmla="*/ 3399056 w 6891715"/>
                <a:gd name="connsiteY1711" fmla="*/ 3131898 h 6367455"/>
                <a:gd name="connsiteX1712" fmla="*/ 3405384 w 6891715"/>
                <a:gd name="connsiteY1712" fmla="*/ 3121142 h 6367455"/>
                <a:gd name="connsiteX1713" fmla="*/ 3388615 w 6891715"/>
                <a:gd name="connsiteY1713" fmla="*/ 3129683 h 6367455"/>
                <a:gd name="connsiteX1714" fmla="*/ 3390197 w 6891715"/>
                <a:gd name="connsiteY1714" fmla="*/ 3106272 h 6367455"/>
                <a:gd name="connsiteX1715" fmla="*/ 3384818 w 6891715"/>
                <a:gd name="connsiteY1715" fmla="*/ 3092037 h 6367455"/>
                <a:gd name="connsiteX1716" fmla="*/ 3394626 w 6891715"/>
                <a:gd name="connsiteY1716" fmla="*/ 3078118 h 6367455"/>
                <a:gd name="connsiteX1717" fmla="*/ 3384502 w 6891715"/>
                <a:gd name="connsiteY1717" fmla="*/ 3050912 h 6367455"/>
                <a:gd name="connsiteX1718" fmla="*/ 3412977 w 6891715"/>
                <a:gd name="connsiteY1718" fmla="*/ 3012000 h 6367455"/>
                <a:gd name="connsiteX1719" fmla="*/ 3414559 w 6891715"/>
                <a:gd name="connsiteY1719" fmla="*/ 2994917 h 6367455"/>
                <a:gd name="connsiteX1720" fmla="*/ 3442085 w 6891715"/>
                <a:gd name="connsiteY1720" fmla="*/ 2991437 h 6367455"/>
                <a:gd name="connsiteX1721" fmla="*/ 3493415 w 6891715"/>
                <a:gd name="connsiteY1721" fmla="*/ 2962270 h 6367455"/>
                <a:gd name="connsiteX1722" fmla="*/ 3495638 w 6891715"/>
                <a:gd name="connsiteY1722" fmla="*/ 2975755 h 6367455"/>
                <a:gd name="connsiteX1723" fmla="*/ 3483890 w 6891715"/>
                <a:gd name="connsiteY1723" fmla="*/ 2974150 h 6367455"/>
                <a:gd name="connsiteX1724" fmla="*/ 3475318 w 6891715"/>
                <a:gd name="connsiteY1724" fmla="*/ 2990845 h 6367455"/>
                <a:gd name="connsiteX1725" fmla="*/ 3473413 w 6891715"/>
                <a:gd name="connsiteY1725" fmla="*/ 2976076 h 6367455"/>
                <a:gd name="connsiteX1726" fmla="*/ 2769847 w 6891715"/>
                <a:gd name="connsiteY1726" fmla="*/ 2960682 h 6367455"/>
                <a:gd name="connsiteX1727" fmla="*/ 2770150 w 6891715"/>
                <a:gd name="connsiteY1727" fmla="*/ 2978807 h 6367455"/>
                <a:gd name="connsiteX1728" fmla="*/ 2761986 w 6891715"/>
                <a:gd name="connsiteY1728" fmla="*/ 2994019 h 6367455"/>
                <a:gd name="connsiteX1729" fmla="*/ 2751100 w 6891715"/>
                <a:gd name="connsiteY1729" fmla="*/ 2971363 h 6367455"/>
                <a:gd name="connsiteX1730" fmla="*/ 2754728 w 6891715"/>
                <a:gd name="connsiteY1730" fmla="*/ 2961977 h 6367455"/>
                <a:gd name="connsiteX1731" fmla="*/ 1053114 w 6891715"/>
                <a:gd name="connsiteY1731" fmla="*/ 2895591 h 6367455"/>
                <a:gd name="connsiteX1732" fmla="*/ 1060733 w 6891715"/>
                <a:gd name="connsiteY1732" fmla="*/ 2896547 h 6367455"/>
                <a:gd name="connsiteX1733" fmla="*/ 1066448 w 6891715"/>
                <a:gd name="connsiteY1733" fmla="*/ 2921057 h 6367455"/>
                <a:gd name="connsiteX1734" fmla="*/ 1051527 w 6891715"/>
                <a:gd name="connsiteY1734" fmla="*/ 2933787 h 6367455"/>
                <a:gd name="connsiteX1735" fmla="*/ 1053749 w 6891715"/>
                <a:gd name="connsiteY1735" fmla="*/ 2941110 h 6367455"/>
                <a:gd name="connsiteX1736" fmla="*/ 1068353 w 6891715"/>
                <a:gd name="connsiteY1736" fmla="*/ 2926149 h 6367455"/>
                <a:gd name="connsiteX1737" fmla="*/ 1071528 w 6891715"/>
                <a:gd name="connsiteY1737" fmla="*/ 2931239 h 6367455"/>
                <a:gd name="connsiteX1738" fmla="*/ 1063274 w 6891715"/>
                <a:gd name="connsiteY1738" fmla="*/ 2946204 h 6367455"/>
                <a:gd name="connsiteX1739" fmla="*/ 1051844 w 6891715"/>
                <a:gd name="connsiteY1739" fmla="*/ 2947478 h 6367455"/>
                <a:gd name="connsiteX1740" fmla="*/ 1042318 w 6891715"/>
                <a:gd name="connsiteY1740" fmla="*/ 2957981 h 6367455"/>
                <a:gd name="connsiteX1741" fmla="*/ 1030571 w 6891715"/>
                <a:gd name="connsiteY1741" fmla="*/ 2965621 h 6367455"/>
                <a:gd name="connsiteX1742" fmla="*/ 1041365 w 6891715"/>
                <a:gd name="connsiteY1742" fmla="*/ 2967849 h 6367455"/>
                <a:gd name="connsiteX1743" fmla="*/ 1043271 w 6891715"/>
                <a:gd name="connsiteY1743" fmla="*/ 2977080 h 6367455"/>
                <a:gd name="connsiteX1744" fmla="*/ 1040413 w 6891715"/>
                <a:gd name="connsiteY1744" fmla="*/ 2983446 h 6367455"/>
                <a:gd name="connsiteX1745" fmla="*/ 1028983 w 6891715"/>
                <a:gd name="connsiteY1745" fmla="*/ 2991722 h 6367455"/>
                <a:gd name="connsiteX1746" fmla="*/ 1020413 w 6891715"/>
                <a:gd name="connsiteY1746" fmla="*/ 2991085 h 6367455"/>
                <a:gd name="connsiteX1747" fmla="*/ 1010885 w 6891715"/>
                <a:gd name="connsiteY1747" fmla="*/ 2990130 h 6367455"/>
                <a:gd name="connsiteX1748" fmla="*/ 1009614 w 6891715"/>
                <a:gd name="connsiteY1748" fmla="*/ 2997451 h 6367455"/>
                <a:gd name="connsiteX1749" fmla="*/ 1004853 w 6891715"/>
                <a:gd name="connsiteY1749" fmla="*/ 3013366 h 6367455"/>
                <a:gd name="connsiteX1750" fmla="*/ 987717 w 6891715"/>
                <a:gd name="connsiteY1750" fmla="*/ 3021006 h 6367455"/>
                <a:gd name="connsiteX1751" fmla="*/ 976287 w 6891715"/>
                <a:gd name="connsiteY1751" fmla="*/ 3013366 h 6367455"/>
                <a:gd name="connsiteX1752" fmla="*/ 986765 w 6891715"/>
                <a:gd name="connsiteY1752" fmla="*/ 3006045 h 6367455"/>
                <a:gd name="connsiteX1753" fmla="*/ 995010 w 6891715"/>
                <a:gd name="connsiteY1753" fmla="*/ 2991085 h 6367455"/>
                <a:gd name="connsiteX1754" fmla="*/ 986447 w 6891715"/>
                <a:gd name="connsiteY1754" fmla="*/ 2987266 h 6367455"/>
                <a:gd name="connsiteX1755" fmla="*/ 983272 w 6891715"/>
                <a:gd name="connsiteY1755" fmla="*/ 2980900 h 6367455"/>
                <a:gd name="connsiteX1756" fmla="*/ 991845 w 6891715"/>
                <a:gd name="connsiteY1756" fmla="*/ 2974534 h 6367455"/>
                <a:gd name="connsiteX1757" fmla="*/ 980097 w 6891715"/>
                <a:gd name="connsiteY1757" fmla="*/ 2974534 h 6367455"/>
                <a:gd name="connsiteX1758" fmla="*/ 976605 w 6891715"/>
                <a:gd name="connsiteY1758" fmla="*/ 2955434 h 6367455"/>
                <a:gd name="connsiteX1759" fmla="*/ 989305 w 6891715"/>
                <a:gd name="connsiteY1759" fmla="*/ 2938244 h 6367455"/>
                <a:gd name="connsiteX1760" fmla="*/ 995645 w 6891715"/>
                <a:gd name="connsiteY1760" fmla="*/ 2945568 h 6367455"/>
                <a:gd name="connsiteX1761" fmla="*/ 996597 w 6891715"/>
                <a:gd name="connsiteY1761" fmla="*/ 2940473 h 6367455"/>
                <a:gd name="connsiteX1762" fmla="*/ 1009297 w 6891715"/>
                <a:gd name="connsiteY1762" fmla="*/ 2942384 h 6367455"/>
                <a:gd name="connsiteX1763" fmla="*/ 1012473 w 6891715"/>
                <a:gd name="connsiteY1763" fmla="*/ 2950025 h 6367455"/>
                <a:gd name="connsiteX1764" fmla="*/ 1012473 w 6891715"/>
                <a:gd name="connsiteY1764" fmla="*/ 2939200 h 6367455"/>
                <a:gd name="connsiteX1765" fmla="*/ 1014377 w 6891715"/>
                <a:gd name="connsiteY1765" fmla="*/ 2930921 h 6367455"/>
                <a:gd name="connsiteX1766" fmla="*/ 1042000 w 6891715"/>
                <a:gd name="connsiteY1766" fmla="*/ 2909597 h 6367455"/>
                <a:gd name="connsiteX1767" fmla="*/ 1051209 w 6891715"/>
                <a:gd name="connsiteY1767" fmla="*/ 2904186 h 6367455"/>
                <a:gd name="connsiteX1768" fmla="*/ 1350059 w 6891715"/>
                <a:gd name="connsiteY1768" fmla="*/ 2857495 h 6367455"/>
                <a:gd name="connsiteX1769" fmla="*/ 1357674 w 6891715"/>
                <a:gd name="connsiteY1769" fmla="*/ 2864802 h 6367455"/>
                <a:gd name="connsiteX1770" fmla="*/ 1355452 w 6891715"/>
                <a:gd name="connsiteY1770" fmla="*/ 2876239 h 6367455"/>
                <a:gd name="connsiteX1771" fmla="*/ 1359577 w 6891715"/>
                <a:gd name="connsiteY1771" fmla="*/ 2883863 h 6367455"/>
                <a:gd name="connsiteX1772" fmla="*/ 1370365 w 6891715"/>
                <a:gd name="connsiteY1772" fmla="*/ 2885769 h 6367455"/>
                <a:gd name="connsiteX1773" fmla="*/ 1361164 w 6891715"/>
                <a:gd name="connsiteY1773" fmla="*/ 2908962 h 6367455"/>
                <a:gd name="connsiteX1774" fmla="*/ 1339906 w 6891715"/>
                <a:gd name="connsiteY1774" fmla="*/ 2921989 h 6367455"/>
                <a:gd name="connsiteX1775" fmla="*/ 1307551 w 6891715"/>
                <a:gd name="connsiteY1775" fmla="*/ 2950584 h 6367455"/>
                <a:gd name="connsiteX1776" fmla="*/ 1298350 w 6891715"/>
                <a:gd name="connsiteY1776" fmla="*/ 2965517 h 6367455"/>
                <a:gd name="connsiteX1777" fmla="*/ 1284393 w 6891715"/>
                <a:gd name="connsiteY1777" fmla="*/ 2971871 h 6367455"/>
                <a:gd name="connsiteX1778" fmla="*/ 1283441 w 6891715"/>
                <a:gd name="connsiteY1778" fmla="*/ 2979495 h 6367455"/>
                <a:gd name="connsiteX1779" fmla="*/ 1266628 w 6891715"/>
                <a:gd name="connsiteY1779" fmla="*/ 2996334 h 6367455"/>
                <a:gd name="connsiteX1780" fmla="*/ 1259332 w 6891715"/>
                <a:gd name="connsiteY1780" fmla="*/ 2995381 h 6367455"/>
                <a:gd name="connsiteX1781" fmla="*/ 1243469 w 6891715"/>
                <a:gd name="connsiteY1781" fmla="*/ 2999829 h 6367455"/>
                <a:gd name="connsiteX1782" fmla="*/ 1258381 w 6891715"/>
                <a:gd name="connsiteY1782" fmla="*/ 3002688 h 6367455"/>
                <a:gd name="connsiteX1783" fmla="*/ 1261553 w 6891715"/>
                <a:gd name="connsiteY1783" fmla="*/ 3008089 h 6367455"/>
                <a:gd name="connsiteX1784" fmla="*/ 1290103 w 6891715"/>
                <a:gd name="connsiteY1784" fmla="*/ 2999193 h 6367455"/>
                <a:gd name="connsiteX1785" fmla="*/ 1295496 w 6891715"/>
                <a:gd name="connsiteY1785" fmla="*/ 3001417 h 6367455"/>
                <a:gd name="connsiteX1786" fmla="*/ 1278683 w 6891715"/>
                <a:gd name="connsiteY1786" fmla="*/ 3023657 h 6367455"/>
                <a:gd name="connsiteX1787" fmla="*/ 1272973 w 6891715"/>
                <a:gd name="connsiteY1787" fmla="*/ 3016667 h 6367455"/>
                <a:gd name="connsiteX1788" fmla="*/ 1246006 w 6891715"/>
                <a:gd name="connsiteY1788" fmla="*/ 3027152 h 6367455"/>
                <a:gd name="connsiteX1789" fmla="*/ 1232366 w 6891715"/>
                <a:gd name="connsiteY1789" fmla="*/ 3043037 h 6367455"/>
                <a:gd name="connsiteX1790" fmla="*/ 1233635 w 6891715"/>
                <a:gd name="connsiteY1790" fmla="*/ 3047167 h 6367455"/>
                <a:gd name="connsiteX1791" fmla="*/ 1246006 w 6891715"/>
                <a:gd name="connsiteY1791" fmla="*/ 3037636 h 6367455"/>
                <a:gd name="connsiteX1792" fmla="*/ 1261870 w 6891715"/>
                <a:gd name="connsiteY1792" fmla="*/ 3031282 h 6367455"/>
                <a:gd name="connsiteX1793" fmla="*/ 1267262 w 6891715"/>
                <a:gd name="connsiteY1793" fmla="*/ 3030964 h 6367455"/>
                <a:gd name="connsiteX1794" fmla="*/ 1261870 w 6891715"/>
                <a:gd name="connsiteY1794" fmla="*/ 3052251 h 6367455"/>
                <a:gd name="connsiteX1795" fmla="*/ 1251719 w 6891715"/>
                <a:gd name="connsiteY1795" fmla="*/ 3057652 h 6367455"/>
                <a:gd name="connsiteX1796" fmla="*/ 1240931 w 6891715"/>
                <a:gd name="connsiteY1796" fmla="*/ 3060193 h 6367455"/>
                <a:gd name="connsiteX1797" fmla="*/ 1234586 w 6891715"/>
                <a:gd name="connsiteY1797" fmla="*/ 3058923 h 6367455"/>
                <a:gd name="connsiteX1798" fmla="*/ 1231415 w 6891715"/>
                <a:gd name="connsiteY1798" fmla="*/ 3062099 h 6367455"/>
                <a:gd name="connsiteX1799" fmla="*/ 1248227 w 6891715"/>
                <a:gd name="connsiteY1799" fmla="*/ 3072584 h 6367455"/>
                <a:gd name="connsiteX1800" fmla="*/ 1255844 w 6891715"/>
                <a:gd name="connsiteY1800" fmla="*/ 3071313 h 6367455"/>
                <a:gd name="connsiteX1801" fmla="*/ 1272656 w 6891715"/>
                <a:gd name="connsiteY1801" fmla="*/ 3057652 h 6367455"/>
                <a:gd name="connsiteX1802" fmla="*/ 1267262 w 6891715"/>
                <a:gd name="connsiteY1802" fmla="*/ 3051297 h 6367455"/>
                <a:gd name="connsiteX1803" fmla="*/ 1289468 w 6891715"/>
                <a:gd name="connsiteY1803" fmla="*/ 3046849 h 6367455"/>
                <a:gd name="connsiteX1804" fmla="*/ 1293592 w 6891715"/>
                <a:gd name="connsiteY1804" fmla="*/ 3042719 h 6367455"/>
                <a:gd name="connsiteX1805" fmla="*/ 1308502 w 6891715"/>
                <a:gd name="connsiteY1805" fmla="*/ 3041448 h 6367455"/>
                <a:gd name="connsiteX1806" fmla="*/ 1318970 w 6891715"/>
                <a:gd name="connsiteY1806" fmla="*/ 3038271 h 6367455"/>
                <a:gd name="connsiteX1807" fmla="*/ 1327217 w 6891715"/>
                <a:gd name="connsiteY1807" fmla="*/ 3031599 h 6367455"/>
                <a:gd name="connsiteX1808" fmla="*/ 1342126 w 6891715"/>
                <a:gd name="connsiteY1808" fmla="*/ 3025245 h 6367455"/>
                <a:gd name="connsiteX1809" fmla="*/ 1358942 w 6891715"/>
                <a:gd name="connsiteY1809" fmla="*/ 3031282 h 6367455"/>
                <a:gd name="connsiteX1810" fmla="*/ 1371634 w 6891715"/>
                <a:gd name="connsiteY1810" fmla="*/ 3035730 h 6367455"/>
                <a:gd name="connsiteX1811" fmla="*/ 1382421 w 6891715"/>
                <a:gd name="connsiteY1811" fmla="*/ 3030011 h 6367455"/>
                <a:gd name="connsiteX1812" fmla="*/ 1401459 w 6891715"/>
                <a:gd name="connsiteY1812" fmla="*/ 3024610 h 6367455"/>
                <a:gd name="connsiteX1813" fmla="*/ 1414150 w 6891715"/>
                <a:gd name="connsiteY1813" fmla="*/ 3030964 h 6367455"/>
                <a:gd name="connsiteX1814" fmla="*/ 1437305 w 6891715"/>
                <a:gd name="connsiteY1814" fmla="*/ 3028423 h 6367455"/>
                <a:gd name="connsiteX1815" fmla="*/ 1461412 w 6891715"/>
                <a:gd name="connsiteY1815" fmla="*/ 3029375 h 6367455"/>
                <a:gd name="connsiteX1816" fmla="*/ 1474101 w 6891715"/>
                <a:gd name="connsiteY1816" fmla="*/ 3033506 h 6367455"/>
                <a:gd name="connsiteX1817" fmla="*/ 1481080 w 6891715"/>
                <a:gd name="connsiteY1817" fmla="*/ 3052568 h 6367455"/>
                <a:gd name="connsiteX1818" fmla="*/ 1479176 w 6891715"/>
                <a:gd name="connsiteY1818" fmla="*/ 3086245 h 6367455"/>
                <a:gd name="connsiteX1819" fmla="*/ 1459192 w 6891715"/>
                <a:gd name="connsiteY1819" fmla="*/ 3112932 h 6367455"/>
                <a:gd name="connsiteX1820" fmla="*/ 1455069 w 6891715"/>
                <a:gd name="connsiteY1820" fmla="*/ 3142162 h 6367455"/>
                <a:gd name="connsiteX1821" fmla="*/ 1440795 w 6891715"/>
                <a:gd name="connsiteY1821" fmla="*/ 3172026 h 6367455"/>
                <a:gd name="connsiteX1822" fmla="*/ 1437940 w 6891715"/>
                <a:gd name="connsiteY1822" fmla="*/ 3193312 h 6367455"/>
                <a:gd name="connsiteX1823" fmla="*/ 1422080 w 6891715"/>
                <a:gd name="connsiteY1823" fmla="*/ 3203797 h 6367455"/>
                <a:gd name="connsiteX1824" fmla="*/ 1420812 w 6891715"/>
                <a:gd name="connsiteY1824" fmla="*/ 3217460 h 6367455"/>
                <a:gd name="connsiteX1825" fmla="*/ 1406535 w 6891715"/>
                <a:gd name="connsiteY1825" fmla="*/ 3226990 h 6367455"/>
                <a:gd name="connsiteX1826" fmla="*/ 1402092 w 6891715"/>
                <a:gd name="connsiteY1826" fmla="*/ 3238747 h 6367455"/>
                <a:gd name="connsiteX1827" fmla="*/ 1394161 w 6891715"/>
                <a:gd name="connsiteY1827" fmla="*/ 3252727 h 6367455"/>
                <a:gd name="connsiteX1828" fmla="*/ 1371634 w 6891715"/>
                <a:gd name="connsiteY1828" fmla="*/ 3245102 h 6367455"/>
                <a:gd name="connsiteX1829" fmla="*/ 1358942 w 6891715"/>
                <a:gd name="connsiteY1829" fmla="*/ 3257175 h 6367455"/>
                <a:gd name="connsiteX1830" fmla="*/ 1361164 w 6891715"/>
                <a:gd name="connsiteY1830" fmla="*/ 3262260 h 6367455"/>
                <a:gd name="connsiteX1831" fmla="*/ 1370682 w 6891715"/>
                <a:gd name="connsiteY1831" fmla="*/ 3255904 h 6367455"/>
                <a:gd name="connsiteX1832" fmla="*/ 1383373 w 6891715"/>
                <a:gd name="connsiteY1832" fmla="*/ 3254634 h 6367455"/>
                <a:gd name="connsiteX1833" fmla="*/ 1391940 w 6891715"/>
                <a:gd name="connsiteY1833" fmla="*/ 3260035 h 6367455"/>
                <a:gd name="connsiteX1834" fmla="*/ 1389718 w 6891715"/>
                <a:gd name="connsiteY1834" fmla="*/ 3266390 h 6367455"/>
                <a:gd name="connsiteX1835" fmla="*/ 1401459 w 6891715"/>
                <a:gd name="connsiteY1835" fmla="*/ 3270203 h 6367455"/>
                <a:gd name="connsiteX1836" fmla="*/ 1404631 w 6891715"/>
                <a:gd name="connsiteY1836" fmla="*/ 3277827 h 6367455"/>
                <a:gd name="connsiteX1837" fmla="*/ 1403679 w 6891715"/>
                <a:gd name="connsiteY1837" fmla="*/ 3283230 h 6367455"/>
                <a:gd name="connsiteX1838" fmla="*/ 1399237 w 6891715"/>
                <a:gd name="connsiteY1838" fmla="*/ 3289581 h 6367455"/>
                <a:gd name="connsiteX1839" fmla="*/ 1385911 w 6891715"/>
                <a:gd name="connsiteY1839" fmla="*/ 3289581 h 6367455"/>
                <a:gd name="connsiteX1840" fmla="*/ 1374172 w 6891715"/>
                <a:gd name="connsiteY1840" fmla="*/ 3288629 h 6367455"/>
                <a:gd name="connsiteX1841" fmla="*/ 1371000 w 6891715"/>
                <a:gd name="connsiteY1841" fmla="*/ 3297844 h 6367455"/>
                <a:gd name="connsiteX1842" fmla="*/ 1363702 w 6891715"/>
                <a:gd name="connsiteY1842" fmla="*/ 3307374 h 6367455"/>
                <a:gd name="connsiteX1843" fmla="*/ 1348790 w 6891715"/>
                <a:gd name="connsiteY1843" fmla="*/ 3314363 h 6367455"/>
                <a:gd name="connsiteX1844" fmla="*/ 1338636 w 6891715"/>
                <a:gd name="connsiteY1844" fmla="*/ 3312140 h 6367455"/>
                <a:gd name="connsiteX1845" fmla="*/ 1312944 w 6891715"/>
                <a:gd name="connsiteY1845" fmla="*/ 3312457 h 6367455"/>
                <a:gd name="connsiteX1846" fmla="*/ 1288834 w 6891715"/>
                <a:gd name="connsiteY1846" fmla="*/ 3314682 h 6367455"/>
                <a:gd name="connsiteX1847" fmla="*/ 1288834 w 6891715"/>
                <a:gd name="connsiteY1847" fmla="*/ 3319766 h 6367455"/>
                <a:gd name="connsiteX1848" fmla="*/ 1303426 w 6891715"/>
                <a:gd name="connsiteY1848" fmla="*/ 3317859 h 6367455"/>
                <a:gd name="connsiteX1849" fmla="*/ 1319287 w 6891715"/>
                <a:gd name="connsiteY1849" fmla="*/ 3319448 h 6367455"/>
                <a:gd name="connsiteX1850" fmla="*/ 1331022 w 6891715"/>
                <a:gd name="connsiteY1850" fmla="*/ 3323896 h 6367455"/>
                <a:gd name="connsiteX1851" fmla="*/ 1346886 w 6891715"/>
                <a:gd name="connsiteY1851" fmla="*/ 3328663 h 6367455"/>
                <a:gd name="connsiteX1852" fmla="*/ 1369412 w 6891715"/>
                <a:gd name="connsiteY1852" fmla="*/ 3330886 h 6367455"/>
                <a:gd name="connsiteX1853" fmla="*/ 1377662 w 6891715"/>
                <a:gd name="connsiteY1853" fmla="*/ 3328663 h 6367455"/>
                <a:gd name="connsiteX1854" fmla="*/ 1392257 w 6891715"/>
                <a:gd name="connsiteY1854" fmla="*/ 3315000 h 6367455"/>
                <a:gd name="connsiteX1855" fmla="*/ 1403996 w 6891715"/>
                <a:gd name="connsiteY1855" fmla="*/ 3315635 h 6367455"/>
                <a:gd name="connsiteX1856" fmla="*/ 1415736 w 6891715"/>
                <a:gd name="connsiteY1856" fmla="*/ 3321989 h 6367455"/>
                <a:gd name="connsiteX1857" fmla="*/ 1426204 w 6891715"/>
                <a:gd name="connsiteY1857" fmla="*/ 3333427 h 6367455"/>
                <a:gd name="connsiteX1858" fmla="*/ 1441112 w 6891715"/>
                <a:gd name="connsiteY1858" fmla="*/ 3338512 h 6367455"/>
                <a:gd name="connsiteX1859" fmla="*/ 1459192 w 6891715"/>
                <a:gd name="connsiteY1859" fmla="*/ 3345818 h 6367455"/>
                <a:gd name="connsiteX1860" fmla="*/ 1482666 w 6891715"/>
                <a:gd name="connsiteY1860" fmla="*/ 3379492 h 6367455"/>
                <a:gd name="connsiteX1861" fmla="*/ 1484252 w 6891715"/>
                <a:gd name="connsiteY1861" fmla="*/ 3380763 h 6367455"/>
                <a:gd name="connsiteX1862" fmla="*/ 1486474 w 6891715"/>
                <a:gd name="connsiteY1862" fmla="*/ 3382034 h 6367455"/>
                <a:gd name="connsiteX1863" fmla="*/ 1492503 w 6891715"/>
                <a:gd name="connsiteY1863" fmla="*/ 3385847 h 6367455"/>
                <a:gd name="connsiteX1864" fmla="*/ 1500748 w 6891715"/>
                <a:gd name="connsiteY1864" fmla="*/ 3389659 h 6367455"/>
                <a:gd name="connsiteX1865" fmla="*/ 1512809 w 6891715"/>
                <a:gd name="connsiteY1865" fmla="*/ 3414758 h 6367455"/>
                <a:gd name="connsiteX1866" fmla="*/ 1502335 w 6891715"/>
                <a:gd name="connsiteY1866" fmla="*/ 3420477 h 6367455"/>
                <a:gd name="connsiteX1867" fmla="*/ 1497895 w 6891715"/>
                <a:gd name="connsiteY1867" fmla="*/ 3429056 h 6367455"/>
                <a:gd name="connsiteX1868" fmla="*/ 1508679 w 6891715"/>
                <a:gd name="connsiteY1868" fmla="*/ 3433821 h 6367455"/>
                <a:gd name="connsiteX1869" fmla="*/ 1515344 w 6891715"/>
                <a:gd name="connsiteY1869" fmla="*/ 3449707 h 6367455"/>
                <a:gd name="connsiteX1870" fmla="*/ 1519468 w 6891715"/>
                <a:gd name="connsiteY1870" fmla="*/ 3486562 h 6367455"/>
                <a:gd name="connsiteX1871" fmla="*/ 1529300 w 6891715"/>
                <a:gd name="connsiteY1871" fmla="*/ 3508484 h 6367455"/>
                <a:gd name="connsiteX1872" fmla="*/ 1526130 w 6891715"/>
                <a:gd name="connsiteY1872" fmla="*/ 3514838 h 6367455"/>
                <a:gd name="connsiteX1873" fmla="*/ 1538820 w 6891715"/>
                <a:gd name="connsiteY1873" fmla="*/ 3520239 h 6367455"/>
                <a:gd name="connsiteX1874" fmla="*/ 1544213 w 6891715"/>
                <a:gd name="connsiteY1874" fmla="*/ 3527229 h 6367455"/>
                <a:gd name="connsiteX1875" fmla="*/ 1553094 w 6891715"/>
                <a:gd name="connsiteY1875" fmla="*/ 3538031 h 6367455"/>
                <a:gd name="connsiteX1876" fmla="*/ 1546752 w 6891715"/>
                <a:gd name="connsiteY1876" fmla="*/ 3549469 h 6367455"/>
                <a:gd name="connsiteX1877" fmla="*/ 1540406 w 6891715"/>
                <a:gd name="connsiteY1877" fmla="*/ 3565672 h 6367455"/>
                <a:gd name="connsiteX1878" fmla="*/ 1546752 w 6891715"/>
                <a:gd name="connsiteY1878" fmla="*/ 3559318 h 6367455"/>
                <a:gd name="connsiteX1879" fmla="*/ 1557220 w 6891715"/>
                <a:gd name="connsiteY1879" fmla="*/ 3557730 h 6367455"/>
                <a:gd name="connsiteX1880" fmla="*/ 1560393 w 6891715"/>
                <a:gd name="connsiteY1880" fmla="*/ 3552328 h 6367455"/>
                <a:gd name="connsiteX1881" fmla="*/ 1569910 w 6891715"/>
                <a:gd name="connsiteY1881" fmla="*/ 3552328 h 6367455"/>
                <a:gd name="connsiteX1882" fmla="*/ 1578475 w 6891715"/>
                <a:gd name="connsiteY1882" fmla="*/ 3560907 h 6367455"/>
                <a:gd name="connsiteX1883" fmla="*/ 1594337 w 6891715"/>
                <a:gd name="connsiteY1883" fmla="*/ 3572344 h 6367455"/>
                <a:gd name="connsiteX1884" fmla="*/ 1618764 w 6891715"/>
                <a:gd name="connsiteY1884" fmla="*/ 3594267 h 6367455"/>
                <a:gd name="connsiteX1885" fmla="*/ 1629867 w 6891715"/>
                <a:gd name="connsiteY1885" fmla="*/ 3618413 h 6367455"/>
                <a:gd name="connsiteX1886" fmla="*/ 1648901 w 6891715"/>
                <a:gd name="connsiteY1886" fmla="*/ 3631121 h 6367455"/>
                <a:gd name="connsiteX1887" fmla="*/ 1640335 w 6891715"/>
                <a:gd name="connsiteY1887" fmla="*/ 3642559 h 6367455"/>
                <a:gd name="connsiteX1888" fmla="*/ 1655563 w 6891715"/>
                <a:gd name="connsiteY1888" fmla="*/ 3681320 h 6367455"/>
                <a:gd name="connsiteX1889" fmla="*/ 1679355 w 6891715"/>
                <a:gd name="connsiteY1889" fmla="*/ 3704196 h 6367455"/>
                <a:gd name="connsiteX1890" fmla="*/ 1685700 w 6891715"/>
                <a:gd name="connsiteY1890" fmla="*/ 3721352 h 6367455"/>
                <a:gd name="connsiteX1891" fmla="*/ 1674914 w 6891715"/>
                <a:gd name="connsiteY1891" fmla="*/ 3709597 h 6367455"/>
                <a:gd name="connsiteX1892" fmla="*/ 1654928 w 6891715"/>
                <a:gd name="connsiteY1892" fmla="*/ 3713092 h 6367455"/>
                <a:gd name="connsiteX1893" fmla="*/ 1649535 w 6891715"/>
                <a:gd name="connsiteY1893" fmla="*/ 3708961 h 6367455"/>
                <a:gd name="connsiteX1894" fmla="*/ 1635894 w 6891715"/>
                <a:gd name="connsiteY1894" fmla="*/ 3708961 h 6367455"/>
                <a:gd name="connsiteX1895" fmla="*/ 1620032 w 6891715"/>
                <a:gd name="connsiteY1895" fmla="*/ 3699748 h 6367455"/>
                <a:gd name="connsiteX1896" fmla="*/ 1602902 w 6891715"/>
                <a:gd name="connsiteY1896" fmla="*/ 3700701 h 6367455"/>
                <a:gd name="connsiteX1897" fmla="*/ 1589261 w 6891715"/>
                <a:gd name="connsiteY1897" fmla="*/ 3700065 h 6367455"/>
                <a:gd name="connsiteX1898" fmla="*/ 1586406 w 6891715"/>
                <a:gd name="connsiteY1898" fmla="*/ 3706420 h 6367455"/>
                <a:gd name="connsiteX1899" fmla="*/ 1599730 w 6891715"/>
                <a:gd name="connsiteY1899" fmla="*/ 3705149 h 6367455"/>
                <a:gd name="connsiteX1900" fmla="*/ 1612419 w 6891715"/>
                <a:gd name="connsiteY1900" fmla="*/ 3705149 h 6367455"/>
                <a:gd name="connsiteX1901" fmla="*/ 1620984 w 6891715"/>
                <a:gd name="connsiteY1901" fmla="*/ 3712456 h 6367455"/>
                <a:gd name="connsiteX1902" fmla="*/ 1633674 w 6891715"/>
                <a:gd name="connsiteY1902" fmla="*/ 3713092 h 6367455"/>
                <a:gd name="connsiteX1903" fmla="*/ 1646363 w 6891715"/>
                <a:gd name="connsiteY1903" fmla="*/ 3712138 h 6367455"/>
                <a:gd name="connsiteX1904" fmla="*/ 1653976 w 6891715"/>
                <a:gd name="connsiteY1904" fmla="*/ 3722623 h 6367455"/>
                <a:gd name="connsiteX1905" fmla="*/ 1668569 w 6891715"/>
                <a:gd name="connsiteY1905" fmla="*/ 3729930 h 6367455"/>
                <a:gd name="connsiteX1906" fmla="*/ 1683796 w 6891715"/>
                <a:gd name="connsiteY1906" fmla="*/ 3745498 h 6367455"/>
                <a:gd name="connsiteX1907" fmla="*/ 1692361 w 6891715"/>
                <a:gd name="connsiteY1907" fmla="*/ 3760113 h 6367455"/>
                <a:gd name="connsiteX1908" fmla="*/ 1694899 w 6891715"/>
                <a:gd name="connsiteY1908" fmla="*/ 3787436 h 6367455"/>
                <a:gd name="connsiteX1909" fmla="*/ 1687286 w 6891715"/>
                <a:gd name="connsiteY1909" fmla="*/ 3799192 h 6367455"/>
                <a:gd name="connsiteX1910" fmla="*/ 1673962 w 6891715"/>
                <a:gd name="connsiteY1910" fmla="*/ 3811900 h 6367455"/>
                <a:gd name="connsiteX1911" fmla="*/ 1665397 w 6891715"/>
                <a:gd name="connsiteY1911" fmla="*/ 3830963 h 6367455"/>
                <a:gd name="connsiteX1912" fmla="*/ 1673962 w 6891715"/>
                <a:gd name="connsiteY1912" fmla="*/ 3841766 h 6367455"/>
                <a:gd name="connsiteX1913" fmla="*/ 1692044 w 6891715"/>
                <a:gd name="connsiteY1913" fmla="*/ 3848755 h 6367455"/>
                <a:gd name="connsiteX1914" fmla="*/ 1697437 w 6891715"/>
                <a:gd name="connsiteY1914" fmla="*/ 3846531 h 6367455"/>
                <a:gd name="connsiteX1915" fmla="*/ 1701561 w 6891715"/>
                <a:gd name="connsiteY1915" fmla="*/ 3831599 h 6367455"/>
                <a:gd name="connsiteX1916" fmla="*/ 1705368 w 6891715"/>
                <a:gd name="connsiteY1916" fmla="*/ 3820161 h 6367455"/>
                <a:gd name="connsiteX1917" fmla="*/ 1720278 w 6891715"/>
                <a:gd name="connsiteY1917" fmla="*/ 3816984 h 6367455"/>
                <a:gd name="connsiteX1918" fmla="*/ 1733918 w 6891715"/>
                <a:gd name="connsiteY1918" fmla="*/ 3814760 h 6367455"/>
                <a:gd name="connsiteX1919" fmla="*/ 1755173 w 6891715"/>
                <a:gd name="connsiteY1919" fmla="*/ 3818572 h 6367455"/>
                <a:gd name="connsiteX1920" fmla="*/ 1800854 w 6891715"/>
                <a:gd name="connsiteY1920" fmla="*/ 3826833 h 6367455"/>
                <a:gd name="connsiteX1921" fmla="*/ 1812592 w 6891715"/>
                <a:gd name="connsiteY1921" fmla="*/ 3845578 h 6367455"/>
                <a:gd name="connsiteX1922" fmla="*/ 1835115 w 6891715"/>
                <a:gd name="connsiteY1922" fmla="*/ 3887516 h 6367455"/>
                <a:gd name="connsiteX1923" fmla="*/ 1831308 w 6891715"/>
                <a:gd name="connsiteY1923" fmla="*/ 3910709 h 6367455"/>
                <a:gd name="connsiteX1924" fmla="*/ 1824964 w 6891715"/>
                <a:gd name="connsiteY1924" fmla="*/ 3936126 h 6367455"/>
                <a:gd name="connsiteX1925" fmla="*/ 1809419 w 6891715"/>
                <a:gd name="connsiteY1925" fmla="*/ 3962814 h 6367455"/>
                <a:gd name="connsiteX1926" fmla="*/ 1796730 w 6891715"/>
                <a:gd name="connsiteY1926" fmla="*/ 3960590 h 6367455"/>
                <a:gd name="connsiteX1927" fmla="*/ 1785310 w 6891715"/>
                <a:gd name="connsiteY1927" fmla="*/ 3966945 h 6367455"/>
                <a:gd name="connsiteX1928" fmla="*/ 1785310 w 6891715"/>
                <a:gd name="connsiteY1928" fmla="*/ 3980606 h 6367455"/>
                <a:gd name="connsiteX1929" fmla="*/ 1791655 w 6891715"/>
                <a:gd name="connsiteY1929" fmla="*/ 3986007 h 6367455"/>
                <a:gd name="connsiteX1930" fmla="*/ 1788482 w 6891715"/>
                <a:gd name="connsiteY1930" fmla="*/ 3996810 h 6367455"/>
                <a:gd name="connsiteX1931" fmla="*/ 1776745 w 6891715"/>
                <a:gd name="connsiteY1931" fmla="*/ 3999987 h 6367455"/>
                <a:gd name="connsiteX1932" fmla="*/ 1765642 w 6891715"/>
                <a:gd name="connsiteY1932" fmla="*/ 3998716 h 6367455"/>
                <a:gd name="connsiteX1933" fmla="*/ 1759297 w 6891715"/>
                <a:gd name="connsiteY1933" fmla="*/ 3994903 h 6367455"/>
                <a:gd name="connsiteX1934" fmla="*/ 1753904 w 6891715"/>
                <a:gd name="connsiteY1934" fmla="*/ 4003482 h 6367455"/>
                <a:gd name="connsiteX1935" fmla="*/ 1741215 w 6891715"/>
                <a:gd name="connsiteY1935" fmla="*/ 4002211 h 6367455"/>
                <a:gd name="connsiteX1936" fmla="*/ 1734870 w 6891715"/>
                <a:gd name="connsiteY1936" fmla="*/ 4005388 h 6367455"/>
                <a:gd name="connsiteX1937" fmla="*/ 1750732 w 6891715"/>
                <a:gd name="connsiteY1937" fmla="*/ 4014602 h 6367455"/>
                <a:gd name="connsiteX1938" fmla="*/ 1749780 w 6891715"/>
                <a:gd name="connsiteY1938" fmla="*/ 4023180 h 6367455"/>
                <a:gd name="connsiteX1939" fmla="*/ 1741532 w 6891715"/>
                <a:gd name="connsiteY1939" fmla="*/ 4031758 h 6367455"/>
                <a:gd name="connsiteX1940" fmla="*/ 1737408 w 6891715"/>
                <a:gd name="connsiteY1940" fmla="*/ 4046691 h 6367455"/>
                <a:gd name="connsiteX1941" fmla="*/ 1728843 w 6891715"/>
                <a:gd name="connsiteY1941" fmla="*/ 4053998 h 6367455"/>
                <a:gd name="connsiteX1942" fmla="*/ 1712981 w 6891715"/>
                <a:gd name="connsiteY1942" fmla="*/ 4047962 h 6367455"/>
                <a:gd name="connsiteX1943" fmla="*/ 1726622 w 6891715"/>
                <a:gd name="connsiteY1943" fmla="*/ 4058128 h 6367455"/>
                <a:gd name="connsiteX1944" fmla="*/ 1714250 w 6891715"/>
                <a:gd name="connsiteY1944" fmla="*/ 4069884 h 6367455"/>
                <a:gd name="connsiteX1945" fmla="*/ 1719643 w 6891715"/>
                <a:gd name="connsiteY1945" fmla="*/ 4075285 h 6367455"/>
                <a:gd name="connsiteX1946" fmla="*/ 1730112 w 6891715"/>
                <a:gd name="connsiteY1946" fmla="*/ 4063530 h 6367455"/>
                <a:gd name="connsiteX1947" fmla="*/ 1740898 w 6891715"/>
                <a:gd name="connsiteY1947" fmla="*/ 4072743 h 6367455"/>
                <a:gd name="connsiteX1948" fmla="*/ 1762152 w 6891715"/>
                <a:gd name="connsiteY1948" fmla="*/ 4075920 h 6367455"/>
                <a:gd name="connsiteX1949" fmla="*/ 1773255 w 6891715"/>
                <a:gd name="connsiteY1949" fmla="*/ 4070519 h 6367455"/>
                <a:gd name="connsiteX1950" fmla="*/ 1794510 w 6891715"/>
                <a:gd name="connsiteY1950" fmla="*/ 4063847 h 6367455"/>
                <a:gd name="connsiteX1951" fmla="*/ 1804027 w 6891715"/>
                <a:gd name="connsiteY1951" fmla="*/ 4065118 h 6367455"/>
                <a:gd name="connsiteX1952" fmla="*/ 1797682 w 6891715"/>
                <a:gd name="connsiteY1952" fmla="*/ 4074650 h 6367455"/>
                <a:gd name="connsiteX1953" fmla="*/ 1801171 w 6891715"/>
                <a:gd name="connsiteY1953" fmla="*/ 4096572 h 6367455"/>
                <a:gd name="connsiteX1954" fmla="*/ 1793875 w 6891715"/>
                <a:gd name="connsiteY1954" fmla="*/ 4105150 h 6367455"/>
                <a:gd name="connsiteX1955" fmla="*/ 1761200 w 6891715"/>
                <a:gd name="connsiteY1955" fmla="*/ 4113728 h 6367455"/>
                <a:gd name="connsiteX1956" fmla="*/ 1756125 w 6891715"/>
                <a:gd name="connsiteY1956" fmla="*/ 4134062 h 6367455"/>
                <a:gd name="connsiteX1957" fmla="*/ 1726622 w 6891715"/>
                <a:gd name="connsiteY1957" fmla="*/ 4139463 h 6367455"/>
                <a:gd name="connsiteX1958" fmla="*/ 1673010 w 6891715"/>
                <a:gd name="connsiteY1958" fmla="*/ 4158844 h 6367455"/>
                <a:gd name="connsiteX1959" fmla="*/ 1660956 w 6891715"/>
                <a:gd name="connsiteY1959" fmla="*/ 4150583 h 6367455"/>
                <a:gd name="connsiteX1960" fmla="*/ 1611468 w 6891715"/>
                <a:gd name="connsiteY1960" fmla="*/ 4149948 h 6367455"/>
                <a:gd name="connsiteX1961" fmla="*/ 1601950 w 6891715"/>
                <a:gd name="connsiteY1961" fmla="*/ 4165833 h 6367455"/>
                <a:gd name="connsiteX1962" fmla="*/ 1583868 w 6891715"/>
                <a:gd name="connsiteY1962" fmla="*/ 4158844 h 6367455"/>
                <a:gd name="connsiteX1963" fmla="*/ 1579744 w 6891715"/>
                <a:gd name="connsiteY1963" fmla="*/ 4148041 h 6367455"/>
                <a:gd name="connsiteX1964" fmla="*/ 1568958 w 6891715"/>
                <a:gd name="connsiteY1964" fmla="*/ 4147088 h 6367455"/>
                <a:gd name="connsiteX1965" fmla="*/ 1564834 w 6891715"/>
                <a:gd name="connsiteY1965" fmla="*/ 4144229 h 6367455"/>
                <a:gd name="connsiteX1966" fmla="*/ 1557220 w 6891715"/>
                <a:gd name="connsiteY1966" fmla="*/ 4153760 h 6367455"/>
                <a:gd name="connsiteX1967" fmla="*/ 1548972 w 6891715"/>
                <a:gd name="connsiteY1967" fmla="*/ 4149630 h 6367455"/>
                <a:gd name="connsiteX1968" fmla="*/ 1535013 w 6891715"/>
                <a:gd name="connsiteY1968" fmla="*/ 4131838 h 6367455"/>
                <a:gd name="connsiteX1969" fmla="*/ 1520103 w 6891715"/>
                <a:gd name="connsiteY1969" fmla="*/ 4131838 h 6367455"/>
                <a:gd name="connsiteX1970" fmla="*/ 1528668 w 6891715"/>
                <a:gd name="connsiteY1970" fmla="*/ 4139463 h 6367455"/>
                <a:gd name="connsiteX1971" fmla="*/ 1532792 w 6891715"/>
                <a:gd name="connsiteY1971" fmla="*/ 4145500 h 6367455"/>
                <a:gd name="connsiteX1972" fmla="*/ 1530254 w 6891715"/>
                <a:gd name="connsiteY1972" fmla="*/ 4151854 h 6367455"/>
                <a:gd name="connsiteX1973" fmla="*/ 1514075 w 6891715"/>
                <a:gd name="connsiteY1973" fmla="*/ 4162656 h 6367455"/>
                <a:gd name="connsiteX1974" fmla="*/ 1509948 w 6891715"/>
                <a:gd name="connsiteY1974" fmla="*/ 4168057 h 6367455"/>
                <a:gd name="connsiteX1975" fmla="*/ 1494090 w 6891715"/>
                <a:gd name="connsiteY1975" fmla="*/ 4165833 h 6367455"/>
                <a:gd name="connsiteX1976" fmla="*/ 1478224 w 6891715"/>
                <a:gd name="connsiteY1976" fmla="*/ 4159479 h 6367455"/>
                <a:gd name="connsiteX1977" fmla="*/ 1472832 w 6891715"/>
                <a:gd name="connsiteY1977" fmla="*/ 4168057 h 6367455"/>
                <a:gd name="connsiteX1978" fmla="*/ 1485838 w 6891715"/>
                <a:gd name="connsiteY1978" fmla="*/ 4176636 h 6367455"/>
                <a:gd name="connsiteX1979" fmla="*/ 1474101 w 6891715"/>
                <a:gd name="connsiteY1979" fmla="*/ 4191250 h 6367455"/>
                <a:gd name="connsiteX1980" fmla="*/ 1469977 w 6891715"/>
                <a:gd name="connsiteY1980" fmla="*/ 4187120 h 6367455"/>
                <a:gd name="connsiteX1981" fmla="*/ 1450946 w 6891715"/>
                <a:gd name="connsiteY1981" fmla="*/ 4184261 h 6367455"/>
                <a:gd name="connsiteX1982" fmla="*/ 1430645 w 6891715"/>
                <a:gd name="connsiteY1982" fmla="*/ 4191886 h 6367455"/>
                <a:gd name="connsiteX1983" fmla="*/ 1416053 w 6891715"/>
                <a:gd name="connsiteY1983" fmla="*/ 4168693 h 6367455"/>
                <a:gd name="connsiteX1984" fmla="*/ 1375758 w 6891715"/>
                <a:gd name="connsiteY1984" fmla="*/ 4165833 h 6367455"/>
                <a:gd name="connsiteX1985" fmla="*/ 1351645 w 6891715"/>
                <a:gd name="connsiteY1985" fmla="*/ 4183943 h 6367455"/>
                <a:gd name="connsiteX1986" fmla="*/ 1339906 w 6891715"/>
                <a:gd name="connsiteY1986" fmla="*/ 4182037 h 6367455"/>
                <a:gd name="connsiteX1987" fmla="*/ 1335781 w 6891715"/>
                <a:gd name="connsiteY1987" fmla="*/ 4172505 h 6367455"/>
                <a:gd name="connsiteX1988" fmla="*/ 1324997 w 6891715"/>
                <a:gd name="connsiteY1988" fmla="*/ 4196969 h 6367455"/>
                <a:gd name="connsiteX1989" fmla="*/ 1326582 w 6891715"/>
                <a:gd name="connsiteY1989" fmla="*/ 4231600 h 6367455"/>
                <a:gd name="connsiteX1990" fmla="*/ 1311992 w 6891715"/>
                <a:gd name="connsiteY1990" fmla="*/ 4234777 h 6367455"/>
                <a:gd name="connsiteX1991" fmla="*/ 1296130 w 6891715"/>
                <a:gd name="connsiteY1991" fmla="*/ 4227787 h 6367455"/>
                <a:gd name="connsiteX1992" fmla="*/ 1271704 w 6891715"/>
                <a:gd name="connsiteY1992" fmla="*/ 4224928 h 6367455"/>
                <a:gd name="connsiteX1993" fmla="*/ 1243152 w 6891715"/>
                <a:gd name="connsiteY1993" fmla="*/ 4215397 h 6367455"/>
                <a:gd name="connsiteX1994" fmla="*/ 1218725 w 6891715"/>
                <a:gd name="connsiteY1994" fmla="*/ 4217938 h 6367455"/>
                <a:gd name="connsiteX1995" fmla="*/ 1211112 w 6891715"/>
                <a:gd name="connsiteY1995" fmla="*/ 4233824 h 6367455"/>
                <a:gd name="connsiteX1996" fmla="*/ 1181926 w 6891715"/>
                <a:gd name="connsiteY1996" fmla="*/ 4251934 h 6367455"/>
                <a:gd name="connsiteX1997" fmla="*/ 1187319 w 6891715"/>
                <a:gd name="connsiteY1997" fmla="*/ 4266866 h 6367455"/>
                <a:gd name="connsiteX1998" fmla="*/ 1184464 w 6891715"/>
                <a:gd name="connsiteY1998" fmla="*/ 4275127 h 6367455"/>
                <a:gd name="connsiteX1999" fmla="*/ 1171774 w 6891715"/>
                <a:gd name="connsiteY1999" fmla="*/ 4270043 h 6367455"/>
                <a:gd name="connsiteX2000" fmla="*/ 1150519 w 6891715"/>
                <a:gd name="connsiteY2000" fmla="*/ 4257653 h 6367455"/>
                <a:gd name="connsiteX2001" fmla="*/ 1135608 w 6891715"/>
                <a:gd name="connsiteY2001" fmla="*/ 4262736 h 6367455"/>
                <a:gd name="connsiteX2002" fmla="*/ 1134657 w 6891715"/>
                <a:gd name="connsiteY2002" fmla="*/ 4274491 h 6367455"/>
                <a:gd name="connsiteX2003" fmla="*/ 1120698 w 6891715"/>
                <a:gd name="connsiteY2003" fmla="*/ 4263371 h 6367455"/>
                <a:gd name="connsiteX2004" fmla="*/ 1125139 w 6891715"/>
                <a:gd name="connsiteY2004" fmla="*/ 4249392 h 6367455"/>
                <a:gd name="connsiteX2005" fmla="*/ 1137512 w 6891715"/>
                <a:gd name="connsiteY2005" fmla="*/ 4250027 h 6367455"/>
                <a:gd name="connsiteX2006" fmla="*/ 1141636 w 6891715"/>
                <a:gd name="connsiteY2006" fmla="*/ 4243038 h 6367455"/>
                <a:gd name="connsiteX2007" fmla="*/ 1175264 w 6891715"/>
                <a:gd name="connsiteY2007" fmla="*/ 4223657 h 6367455"/>
                <a:gd name="connsiteX2008" fmla="*/ 1200326 w 6891715"/>
                <a:gd name="connsiteY2008" fmla="*/ 4180130 h 6367455"/>
                <a:gd name="connsiteX2009" fmla="*/ 1230146 w 6891715"/>
                <a:gd name="connsiteY2009" fmla="*/ 4169328 h 6367455"/>
                <a:gd name="connsiteX2010" fmla="*/ 1238711 w 6891715"/>
                <a:gd name="connsiteY2010" fmla="*/ 4117541 h 6367455"/>
                <a:gd name="connsiteX2011" fmla="*/ 1249498 w 6891715"/>
                <a:gd name="connsiteY2011" fmla="*/ 4116270 h 6367455"/>
                <a:gd name="connsiteX2012" fmla="*/ 1262187 w 6891715"/>
                <a:gd name="connsiteY2012" fmla="*/ 4123895 h 6367455"/>
                <a:gd name="connsiteX2013" fmla="*/ 1279000 w 6891715"/>
                <a:gd name="connsiteY2013" fmla="*/ 4109916 h 6367455"/>
                <a:gd name="connsiteX2014" fmla="*/ 1263138 w 6891715"/>
                <a:gd name="connsiteY2014" fmla="*/ 4114364 h 6367455"/>
                <a:gd name="connsiteX2015" fmla="*/ 1259967 w 6891715"/>
                <a:gd name="connsiteY2015" fmla="*/ 4107692 h 6367455"/>
                <a:gd name="connsiteX2016" fmla="*/ 1264090 w 6891715"/>
                <a:gd name="connsiteY2016" fmla="*/ 4094030 h 6367455"/>
                <a:gd name="connsiteX2017" fmla="*/ 1306282 w 6891715"/>
                <a:gd name="connsiteY2017" fmla="*/ 4087358 h 6367455"/>
                <a:gd name="connsiteX2018" fmla="*/ 1355135 w 6891715"/>
                <a:gd name="connsiteY2018" fmla="*/ 4095301 h 6367455"/>
                <a:gd name="connsiteX2019" fmla="*/ 1376076 w 6891715"/>
                <a:gd name="connsiteY2019" fmla="*/ 4093077 h 6367455"/>
                <a:gd name="connsiteX2020" fmla="*/ 1382421 w 6891715"/>
                <a:gd name="connsiteY2020" fmla="*/ 4064800 h 6367455"/>
                <a:gd name="connsiteX2021" fmla="*/ 1413832 w 6891715"/>
                <a:gd name="connsiteY2021" fmla="*/ 4045102 h 6367455"/>
                <a:gd name="connsiteX2022" fmla="*/ 1418908 w 6891715"/>
                <a:gd name="connsiteY2022" fmla="*/ 4026357 h 6367455"/>
                <a:gd name="connsiteX2023" fmla="*/ 1444918 w 6891715"/>
                <a:gd name="connsiteY2023" fmla="*/ 4000622 h 6367455"/>
                <a:gd name="connsiteX2024" fmla="*/ 1447139 w 6891715"/>
                <a:gd name="connsiteY2024" fmla="*/ 3991409 h 6367455"/>
                <a:gd name="connsiteX2025" fmla="*/ 1438574 w 6891715"/>
                <a:gd name="connsiteY2025" fmla="*/ 4001893 h 6367455"/>
                <a:gd name="connsiteX2026" fmla="*/ 1418908 w 6891715"/>
                <a:gd name="connsiteY2026" fmla="*/ 4017779 h 6367455"/>
                <a:gd name="connsiteX2027" fmla="*/ 1405900 w 6891715"/>
                <a:gd name="connsiteY2027" fmla="*/ 4024451 h 6367455"/>
                <a:gd name="connsiteX2028" fmla="*/ 1392575 w 6891715"/>
                <a:gd name="connsiteY2028" fmla="*/ 4039066 h 6367455"/>
                <a:gd name="connsiteX2029" fmla="*/ 1376711 w 6891715"/>
                <a:gd name="connsiteY2029" fmla="*/ 4041290 h 6367455"/>
                <a:gd name="connsiteX2030" fmla="*/ 1358942 w 6891715"/>
                <a:gd name="connsiteY2030" fmla="*/ 4059717 h 6367455"/>
                <a:gd name="connsiteX2031" fmla="*/ 1334512 w 6891715"/>
                <a:gd name="connsiteY2031" fmla="*/ 4065118 h 6367455"/>
                <a:gd name="connsiteX2032" fmla="*/ 1314530 w 6891715"/>
                <a:gd name="connsiteY2032" fmla="*/ 4043196 h 6367455"/>
                <a:gd name="connsiteX2033" fmla="*/ 1297082 w 6891715"/>
                <a:gd name="connsiteY2033" fmla="*/ 4025404 h 6367455"/>
                <a:gd name="connsiteX2034" fmla="*/ 1281538 w 6891715"/>
                <a:gd name="connsiteY2034" fmla="*/ 4039066 h 6367455"/>
                <a:gd name="connsiteX2035" fmla="*/ 1257112 w 6891715"/>
                <a:gd name="connsiteY2035" fmla="*/ 4038430 h 6367455"/>
                <a:gd name="connsiteX2036" fmla="*/ 1242517 w 6891715"/>
                <a:gd name="connsiteY2036" fmla="*/ 4032076 h 6367455"/>
                <a:gd name="connsiteX2037" fmla="*/ 1272656 w 6891715"/>
                <a:gd name="connsiteY2037" fmla="*/ 4013966 h 6367455"/>
                <a:gd name="connsiteX2038" fmla="*/ 1243152 w 6891715"/>
                <a:gd name="connsiteY2038" fmla="*/ 4013013 h 6367455"/>
                <a:gd name="connsiteX2039" fmla="*/ 1243152 w 6891715"/>
                <a:gd name="connsiteY2039" fmla="*/ 4002846 h 6367455"/>
                <a:gd name="connsiteX2040" fmla="*/ 1227608 w 6891715"/>
                <a:gd name="connsiteY2040" fmla="*/ 4016508 h 6367455"/>
                <a:gd name="connsiteX2041" fmla="*/ 1206353 w 6891715"/>
                <a:gd name="connsiteY2041" fmla="*/ 4023815 h 6367455"/>
                <a:gd name="connsiteX2042" fmla="*/ 1200008 w 6891715"/>
                <a:gd name="connsiteY2042" fmla="*/ 4034618 h 6367455"/>
                <a:gd name="connsiteX2043" fmla="*/ 1184464 w 6891715"/>
                <a:gd name="connsiteY2043" fmla="*/ 4034935 h 6367455"/>
                <a:gd name="connsiteX2044" fmla="*/ 1178754 w 6891715"/>
                <a:gd name="connsiteY2044" fmla="*/ 4020003 h 6367455"/>
                <a:gd name="connsiteX2045" fmla="*/ 1165112 w 6891715"/>
                <a:gd name="connsiteY2045" fmla="*/ 4013649 h 6367455"/>
                <a:gd name="connsiteX2046" fmla="*/ 1165112 w 6891715"/>
                <a:gd name="connsiteY2046" fmla="*/ 4005388 h 6367455"/>
                <a:gd name="connsiteX2047" fmla="*/ 1175580 w 6891715"/>
                <a:gd name="connsiteY2047" fmla="*/ 3994903 h 6367455"/>
                <a:gd name="connsiteX2048" fmla="*/ 1156546 w 6891715"/>
                <a:gd name="connsiteY2048" fmla="*/ 3991726 h 6367455"/>
                <a:gd name="connsiteX2049" fmla="*/ 1155277 w 6891715"/>
                <a:gd name="connsiteY2049" fmla="*/ 3988549 h 6367455"/>
                <a:gd name="connsiteX2050" fmla="*/ 1166064 w 6891715"/>
                <a:gd name="connsiteY2050" fmla="*/ 3989502 h 6367455"/>
                <a:gd name="connsiteX2051" fmla="*/ 1170823 w 6891715"/>
                <a:gd name="connsiteY2051" fmla="*/ 3982195 h 6367455"/>
                <a:gd name="connsiteX2052" fmla="*/ 1182560 w 6891715"/>
                <a:gd name="connsiteY2052" fmla="*/ 3972663 h 6367455"/>
                <a:gd name="connsiteX2053" fmla="*/ 1204767 w 6891715"/>
                <a:gd name="connsiteY2053" fmla="*/ 3971075 h 6367455"/>
                <a:gd name="connsiteX2054" fmla="*/ 1220312 w 6891715"/>
                <a:gd name="connsiteY2054" fmla="*/ 3958366 h 6367455"/>
                <a:gd name="connsiteX2055" fmla="*/ 1239663 w 6891715"/>
                <a:gd name="connsiteY2055" fmla="*/ 3944705 h 6367455"/>
                <a:gd name="connsiteX2056" fmla="*/ 1261553 w 6891715"/>
                <a:gd name="connsiteY2056" fmla="*/ 3933902 h 6367455"/>
                <a:gd name="connsiteX2057" fmla="*/ 1274242 w 6891715"/>
                <a:gd name="connsiteY2057" fmla="*/ 3911662 h 6367455"/>
                <a:gd name="connsiteX2058" fmla="*/ 1288834 w 6891715"/>
                <a:gd name="connsiteY2058" fmla="*/ 3879891 h 6367455"/>
                <a:gd name="connsiteX2059" fmla="*/ 1275828 w 6891715"/>
                <a:gd name="connsiteY2059" fmla="*/ 3878938 h 6367455"/>
                <a:gd name="connsiteX2060" fmla="*/ 1278683 w 6891715"/>
                <a:gd name="connsiteY2060" fmla="*/ 3858922 h 6367455"/>
                <a:gd name="connsiteX2061" fmla="*/ 1269166 w 6891715"/>
                <a:gd name="connsiteY2061" fmla="*/ 3851615 h 6367455"/>
                <a:gd name="connsiteX2062" fmla="*/ 1267262 w 6891715"/>
                <a:gd name="connsiteY2062" fmla="*/ 3837635 h 6367455"/>
                <a:gd name="connsiteX2063" fmla="*/ 1269801 w 6891715"/>
                <a:gd name="connsiteY2063" fmla="*/ 3828104 h 6367455"/>
                <a:gd name="connsiteX2064" fmla="*/ 1259650 w 6891715"/>
                <a:gd name="connsiteY2064" fmla="*/ 3833823 h 6367455"/>
                <a:gd name="connsiteX2065" fmla="*/ 1237441 w 6891715"/>
                <a:gd name="connsiteY2065" fmla="*/ 3837953 h 6367455"/>
                <a:gd name="connsiteX2066" fmla="*/ 1234269 w 6891715"/>
                <a:gd name="connsiteY2066" fmla="*/ 3848755 h 6367455"/>
                <a:gd name="connsiteX2067" fmla="*/ 1227925 w 6891715"/>
                <a:gd name="connsiteY2067" fmla="*/ 3852885 h 6367455"/>
                <a:gd name="connsiteX2068" fmla="*/ 1213967 w 6891715"/>
                <a:gd name="connsiteY2068" fmla="*/ 3846849 h 6367455"/>
                <a:gd name="connsiteX2069" fmla="*/ 1201594 w 6891715"/>
                <a:gd name="connsiteY2069" fmla="*/ 3857651 h 6367455"/>
                <a:gd name="connsiteX2070" fmla="*/ 1196519 w 6891715"/>
                <a:gd name="connsiteY2070" fmla="*/ 3853203 h 6367455"/>
                <a:gd name="connsiteX2071" fmla="*/ 1221580 w 6891715"/>
                <a:gd name="connsiteY2071" fmla="*/ 3825562 h 6367455"/>
                <a:gd name="connsiteX2072" fmla="*/ 1232049 w 6891715"/>
                <a:gd name="connsiteY2072" fmla="*/ 3823656 h 6367455"/>
                <a:gd name="connsiteX2073" fmla="*/ 1243469 w 6891715"/>
                <a:gd name="connsiteY2073" fmla="*/ 3817937 h 6367455"/>
                <a:gd name="connsiteX2074" fmla="*/ 1256160 w 6891715"/>
                <a:gd name="connsiteY2074" fmla="*/ 3805228 h 6367455"/>
                <a:gd name="connsiteX2075" fmla="*/ 1255210 w 6891715"/>
                <a:gd name="connsiteY2075" fmla="*/ 3788707 h 6367455"/>
                <a:gd name="connsiteX2076" fmla="*/ 1266312 w 6891715"/>
                <a:gd name="connsiteY2076" fmla="*/ 3780129 h 6367455"/>
                <a:gd name="connsiteX2077" fmla="*/ 1297082 w 6891715"/>
                <a:gd name="connsiteY2077" fmla="*/ 3762655 h 6367455"/>
                <a:gd name="connsiteX2078" fmla="*/ 1311992 w 6891715"/>
                <a:gd name="connsiteY2078" fmla="*/ 3769009 h 6367455"/>
                <a:gd name="connsiteX2079" fmla="*/ 1329120 w 6891715"/>
                <a:gd name="connsiteY2079" fmla="*/ 3774093 h 6367455"/>
                <a:gd name="connsiteX2080" fmla="*/ 1342444 w 6891715"/>
                <a:gd name="connsiteY2080" fmla="*/ 3764561 h 6367455"/>
                <a:gd name="connsiteX2081" fmla="*/ 1351962 w 6891715"/>
                <a:gd name="connsiteY2081" fmla="*/ 3769645 h 6367455"/>
                <a:gd name="connsiteX2082" fmla="*/ 1376393 w 6891715"/>
                <a:gd name="connsiteY2082" fmla="*/ 3774728 h 6367455"/>
                <a:gd name="connsiteX2083" fmla="*/ 1355135 w 6891715"/>
                <a:gd name="connsiteY2083" fmla="*/ 3762337 h 6367455"/>
                <a:gd name="connsiteX2084" fmla="*/ 1359260 w 6891715"/>
                <a:gd name="connsiteY2084" fmla="*/ 3755030 h 6367455"/>
                <a:gd name="connsiteX2085" fmla="*/ 1373855 w 6891715"/>
                <a:gd name="connsiteY2085" fmla="*/ 3742957 h 6367455"/>
                <a:gd name="connsiteX2086" fmla="*/ 1377345 w 6891715"/>
                <a:gd name="connsiteY2086" fmla="*/ 3759795 h 6367455"/>
                <a:gd name="connsiteX2087" fmla="*/ 1390036 w 6891715"/>
                <a:gd name="connsiteY2087" fmla="*/ 3766150 h 6367455"/>
                <a:gd name="connsiteX2088" fmla="*/ 1398602 w 6891715"/>
                <a:gd name="connsiteY2088" fmla="*/ 3760431 h 6367455"/>
                <a:gd name="connsiteX2089" fmla="*/ 1383691 w 6891715"/>
                <a:gd name="connsiteY2089" fmla="*/ 3752488 h 6367455"/>
                <a:gd name="connsiteX2090" fmla="*/ 1373855 w 6891715"/>
                <a:gd name="connsiteY2090" fmla="*/ 3737873 h 6367455"/>
                <a:gd name="connsiteX2091" fmla="*/ 1371634 w 6891715"/>
                <a:gd name="connsiteY2091" fmla="*/ 3718810 h 6367455"/>
                <a:gd name="connsiteX2092" fmla="*/ 1379883 w 6891715"/>
                <a:gd name="connsiteY2092" fmla="*/ 3698794 h 6367455"/>
                <a:gd name="connsiteX2093" fmla="*/ 1391622 w 6891715"/>
                <a:gd name="connsiteY2093" fmla="*/ 3694346 h 6367455"/>
                <a:gd name="connsiteX2094" fmla="*/ 1377662 w 6891715"/>
                <a:gd name="connsiteY2094" fmla="*/ 3693393 h 6367455"/>
                <a:gd name="connsiteX2095" fmla="*/ 1375758 w 6891715"/>
                <a:gd name="connsiteY2095" fmla="*/ 3673377 h 6367455"/>
                <a:gd name="connsiteX2096" fmla="*/ 1384960 w 6891715"/>
                <a:gd name="connsiteY2096" fmla="*/ 3665117 h 6367455"/>
                <a:gd name="connsiteX2097" fmla="*/ 1394478 w 6891715"/>
                <a:gd name="connsiteY2097" fmla="*/ 3663846 h 6367455"/>
                <a:gd name="connsiteX2098" fmla="*/ 1396382 w 6891715"/>
                <a:gd name="connsiteY2098" fmla="*/ 3656539 h 6367455"/>
                <a:gd name="connsiteX2099" fmla="*/ 1383691 w 6891715"/>
                <a:gd name="connsiteY2099" fmla="*/ 3640653 h 6367455"/>
                <a:gd name="connsiteX2100" fmla="*/ 1380201 w 6891715"/>
                <a:gd name="connsiteY2100" fmla="*/ 3632392 h 6367455"/>
                <a:gd name="connsiteX2101" fmla="*/ 1392891 w 6891715"/>
                <a:gd name="connsiteY2101" fmla="*/ 3621590 h 6367455"/>
                <a:gd name="connsiteX2102" fmla="*/ 1387815 w 6891715"/>
                <a:gd name="connsiteY2102" fmla="*/ 3614283 h 6367455"/>
                <a:gd name="connsiteX2103" fmla="*/ 1382421 w 6891715"/>
                <a:gd name="connsiteY2103" fmla="*/ 3623814 h 6367455"/>
                <a:gd name="connsiteX2104" fmla="*/ 1372902 w 6891715"/>
                <a:gd name="connsiteY2104" fmla="*/ 3629215 h 6367455"/>
                <a:gd name="connsiteX2105" fmla="*/ 1371634 w 6891715"/>
                <a:gd name="connsiteY2105" fmla="*/ 3623814 h 6367455"/>
                <a:gd name="connsiteX2106" fmla="*/ 1364653 w 6891715"/>
                <a:gd name="connsiteY2106" fmla="*/ 3633663 h 6367455"/>
                <a:gd name="connsiteX2107" fmla="*/ 1360529 w 6891715"/>
                <a:gd name="connsiteY2107" fmla="*/ 3640017 h 6367455"/>
                <a:gd name="connsiteX2108" fmla="*/ 1351645 w 6891715"/>
                <a:gd name="connsiteY2108" fmla="*/ 3622861 h 6367455"/>
                <a:gd name="connsiteX2109" fmla="*/ 1353866 w 6891715"/>
                <a:gd name="connsiteY2109" fmla="*/ 3611423 h 6367455"/>
                <a:gd name="connsiteX2110" fmla="*/ 1343079 w 6891715"/>
                <a:gd name="connsiteY2110" fmla="*/ 3620001 h 6367455"/>
                <a:gd name="connsiteX2111" fmla="*/ 1332609 w 6891715"/>
                <a:gd name="connsiteY2111" fmla="*/ 3615871 h 6367455"/>
                <a:gd name="connsiteX2112" fmla="*/ 1326265 w 6891715"/>
                <a:gd name="connsiteY2112" fmla="*/ 3603480 h 6367455"/>
                <a:gd name="connsiteX2113" fmla="*/ 1317384 w 6891715"/>
                <a:gd name="connsiteY2113" fmla="*/ 3570438 h 6367455"/>
                <a:gd name="connsiteX2114" fmla="*/ 1325948 w 6891715"/>
                <a:gd name="connsiteY2114" fmla="*/ 3541208 h 6367455"/>
                <a:gd name="connsiteX2115" fmla="*/ 1334830 w 6891715"/>
                <a:gd name="connsiteY2115" fmla="*/ 3527229 h 6367455"/>
                <a:gd name="connsiteX2116" fmla="*/ 1341492 w 6891715"/>
                <a:gd name="connsiteY2116" fmla="*/ 3513567 h 6367455"/>
                <a:gd name="connsiteX2117" fmla="*/ 1352597 w 6891715"/>
                <a:gd name="connsiteY2117" fmla="*/ 3504989 h 6367455"/>
                <a:gd name="connsiteX2118" fmla="*/ 1372902 w 6891715"/>
                <a:gd name="connsiteY2118" fmla="*/ 3506895 h 6367455"/>
                <a:gd name="connsiteX2119" fmla="*/ 1381152 w 6891715"/>
                <a:gd name="connsiteY2119" fmla="*/ 3499270 h 6367455"/>
                <a:gd name="connsiteX2120" fmla="*/ 1371634 w 6891715"/>
                <a:gd name="connsiteY2120" fmla="*/ 3502447 h 6367455"/>
                <a:gd name="connsiteX2121" fmla="*/ 1363385 w 6891715"/>
                <a:gd name="connsiteY2121" fmla="*/ 3497682 h 6367455"/>
                <a:gd name="connsiteX2122" fmla="*/ 1351645 w 6891715"/>
                <a:gd name="connsiteY2122" fmla="*/ 3495458 h 6367455"/>
                <a:gd name="connsiteX2123" fmla="*/ 1335781 w 6891715"/>
                <a:gd name="connsiteY2123" fmla="*/ 3492281 h 6367455"/>
                <a:gd name="connsiteX2124" fmla="*/ 1330388 w 6891715"/>
                <a:gd name="connsiteY2124" fmla="*/ 3484020 h 6367455"/>
                <a:gd name="connsiteX2125" fmla="*/ 1324045 w 6891715"/>
                <a:gd name="connsiteY2125" fmla="*/ 3498953 h 6367455"/>
                <a:gd name="connsiteX2126" fmla="*/ 1315799 w 6891715"/>
                <a:gd name="connsiteY2126" fmla="*/ 3512932 h 6367455"/>
                <a:gd name="connsiteX2127" fmla="*/ 1295812 w 6891715"/>
                <a:gd name="connsiteY2127" fmla="*/ 3513885 h 6367455"/>
                <a:gd name="connsiteX2128" fmla="*/ 1292640 w 6891715"/>
                <a:gd name="connsiteY2128" fmla="*/ 3508484 h 6367455"/>
                <a:gd name="connsiteX2129" fmla="*/ 1283124 w 6891715"/>
                <a:gd name="connsiteY2129" fmla="*/ 3520239 h 6367455"/>
                <a:gd name="connsiteX2130" fmla="*/ 1262187 w 6891715"/>
                <a:gd name="connsiteY2130" fmla="*/ 3526911 h 6367455"/>
                <a:gd name="connsiteX2131" fmla="*/ 1251719 w 6891715"/>
                <a:gd name="connsiteY2131" fmla="*/ 3515156 h 6367455"/>
                <a:gd name="connsiteX2132" fmla="*/ 1249180 w 6891715"/>
                <a:gd name="connsiteY2132" fmla="*/ 3506895 h 6367455"/>
                <a:gd name="connsiteX2133" fmla="*/ 1243152 w 6891715"/>
                <a:gd name="connsiteY2133" fmla="*/ 3514203 h 6367455"/>
                <a:gd name="connsiteX2134" fmla="*/ 1253623 w 6891715"/>
                <a:gd name="connsiteY2134" fmla="*/ 3533266 h 6367455"/>
                <a:gd name="connsiteX2135" fmla="*/ 1245054 w 6891715"/>
                <a:gd name="connsiteY2135" fmla="*/ 3545021 h 6367455"/>
                <a:gd name="connsiteX2136" fmla="*/ 1230463 w 6891715"/>
                <a:gd name="connsiteY2136" fmla="*/ 3544068 h 6367455"/>
                <a:gd name="connsiteX2137" fmla="*/ 1221898 w 6891715"/>
                <a:gd name="connsiteY2137" fmla="*/ 3539620 h 6367455"/>
                <a:gd name="connsiteX2138" fmla="*/ 1210160 w 6891715"/>
                <a:gd name="connsiteY2138" fmla="*/ 3515474 h 6367455"/>
                <a:gd name="connsiteX2139" fmla="*/ 1191125 w 6891715"/>
                <a:gd name="connsiteY2139" fmla="*/ 3522463 h 6367455"/>
                <a:gd name="connsiteX2140" fmla="*/ 1193663 w 6891715"/>
                <a:gd name="connsiteY2140" fmla="*/ 3538984 h 6367455"/>
                <a:gd name="connsiteX2141" fmla="*/ 1203181 w 6891715"/>
                <a:gd name="connsiteY2141" fmla="*/ 3547563 h 6367455"/>
                <a:gd name="connsiteX2142" fmla="*/ 1203181 w 6891715"/>
                <a:gd name="connsiteY2142" fmla="*/ 3554870 h 6367455"/>
                <a:gd name="connsiteX2143" fmla="*/ 1189222 w 6891715"/>
                <a:gd name="connsiteY2143" fmla="*/ 3547563 h 6367455"/>
                <a:gd name="connsiteX2144" fmla="*/ 1181609 w 6891715"/>
                <a:gd name="connsiteY2144" fmla="*/ 3526594 h 6367455"/>
                <a:gd name="connsiteX2145" fmla="*/ 1165747 w 6891715"/>
                <a:gd name="connsiteY2145" fmla="*/ 3516109 h 6367455"/>
                <a:gd name="connsiteX2146" fmla="*/ 1162574 w 6891715"/>
                <a:gd name="connsiteY2146" fmla="*/ 3505625 h 6367455"/>
                <a:gd name="connsiteX2147" fmla="*/ 1169871 w 6891715"/>
                <a:gd name="connsiteY2147" fmla="*/ 3495140 h 6367455"/>
                <a:gd name="connsiteX2148" fmla="*/ 1177485 w 6891715"/>
                <a:gd name="connsiteY2148" fmla="*/ 3496729 h 6367455"/>
                <a:gd name="connsiteX2149" fmla="*/ 1183830 w 6891715"/>
                <a:gd name="connsiteY2149" fmla="*/ 3510708 h 6367455"/>
                <a:gd name="connsiteX2150" fmla="*/ 1187002 w 6891715"/>
                <a:gd name="connsiteY2150" fmla="*/ 3507531 h 6367455"/>
                <a:gd name="connsiteX2151" fmla="*/ 1180022 w 6891715"/>
                <a:gd name="connsiteY2151" fmla="*/ 3484338 h 6367455"/>
                <a:gd name="connsiteX2152" fmla="*/ 1186367 w 6891715"/>
                <a:gd name="connsiteY2152" fmla="*/ 3466546 h 6367455"/>
                <a:gd name="connsiteX2153" fmla="*/ 1202229 w 6891715"/>
                <a:gd name="connsiteY2153" fmla="*/ 3426196 h 6367455"/>
                <a:gd name="connsiteX2154" fmla="*/ 1207939 w 6891715"/>
                <a:gd name="connsiteY2154" fmla="*/ 3419842 h 6367455"/>
                <a:gd name="connsiteX2155" fmla="*/ 1212381 w 6891715"/>
                <a:gd name="connsiteY2155" fmla="*/ 3402685 h 6367455"/>
                <a:gd name="connsiteX2156" fmla="*/ 1199691 w 6891715"/>
                <a:gd name="connsiteY2156" fmla="*/ 3396649 h 6367455"/>
                <a:gd name="connsiteX2157" fmla="*/ 1198422 w 6891715"/>
                <a:gd name="connsiteY2157" fmla="*/ 3388071 h 6367455"/>
                <a:gd name="connsiteX2158" fmla="*/ 1190809 w 6891715"/>
                <a:gd name="connsiteY2158" fmla="*/ 3370600 h 6367455"/>
                <a:gd name="connsiteX2159" fmla="*/ 1190809 w 6891715"/>
                <a:gd name="connsiteY2159" fmla="*/ 3354714 h 6367455"/>
                <a:gd name="connsiteX2160" fmla="*/ 1203181 w 6891715"/>
                <a:gd name="connsiteY2160" fmla="*/ 3331203 h 6367455"/>
                <a:gd name="connsiteX2161" fmla="*/ 1212698 w 6891715"/>
                <a:gd name="connsiteY2161" fmla="*/ 3335335 h 6367455"/>
                <a:gd name="connsiteX2162" fmla="*/ 1223166 w 6891715"/>
                <a:gd name="connsiteY2162" fmla="*/ 3330249 h 6367455"/>
                <a:gd name="connsiteX2163" fmla="*/ 1224436 w 6891715"/>
                <a:gd name="connsiteY2163" fmla="*/ 3327073 h 6367455"/>
                <a:gd name="connsiteX2164" fmla="*/ 1198739 w 6891715"/>
                <a:gd name="connsiteY2164" fmla="*/ 3324849 h 6367455"/>
                <a:gd name="connsiteX2165" fmla="*/ 1188905 w 6891715"/>
                <a:gd name="connsiteY2165" fmla="*/ 3297525 h 6367455"/>
                <a:gd name="connsiteX2166" fmla="*/ 1189222 w 6891715"/>
                <a:gd name="connsiteY2166" fmla="*/ 3321037 h 6367455"/>
                <a:gd name="connsiteX2167" fmla="*/ 1187319 w 6891715"/>
                <a:gd name="connsiteY2167" fmla="*/ 3331521 h 6367455"/>
                <a:gd name="connsiteX2168" fmla="*/ 1176850 w 6891715"/>
                <a:gd name="connsiteY2168" fmla="*/ 3334699 h 6367455"/>
                <a:gd name="connsiteX2169" fmla="*/ 1170506 w 6891715"/>
                <a:gd name="connsiteY2169" fmla="*/ 3332474 h 6367455"/>
                <a:gd name="connsiteX2170" fmla="*/ 1166381 w 6891715"/>
                <a:gd name="connsiteY2170" fmla="*/ 3340101 h 6367455"/>
                <a:gd name="connsiteX2171" fmla="*/ 1157816 w 6891715"/>
                <a:gd name="connsiteY2171" fmla="*/ 3331521 h 6367455"/>
                <a:gd name="connsiteX2172" fmla="*/ 1157498 w 6891715"/>
                <a:gd name="connsiteY2172" fmla="*/ 3321037 h 6367455"/>
                <a:gd name="connsiteX2173" fmla="*/ 1173995 w 6891715"/>
                <a:gd name="connsiteY2173" fmla="*/ 3287358 h 6367455"/>
                <a:gd name="connsiteX2174" fmla="*/ 1175264 w 6891715"/>
                <a:gd name="connsiteY2174" fmla="*/ 3277827 h 6367455"/>
                <a:gd name="connsiteX2175" fmla="*/ 1148933 w 6891715"/>
                <a:gd name="connsiteY2175" fmla="*/ 3315000 h 6367455"/>
                <a:gd name="connsiteX2176" fmla="*/ 1144808 w 6891715"/>
                <a:gd name="connsiteY2176" fmla="*/ 3311823 h 6367455"/>
                <a:gd name="connsiteX2177" fmla="*/ 1139733 w 6891715"/>
                <a:gd name="connsiteY2177" fmla="*/ 3326755 h 6367455"/>
                <a:gd name="connsiteX2178" fmla="*/ 1147346 w 6891715"/>
                <a:gd name="connsiteY2178" fmla="*/ 3336923 h 6367455"/>
                <a:gd name="connsiteX2179" fmla="*/ 1154643 w 6891715"/>
                <a:gd name="connsiteY2179" fmla="*/ 3346454 h 6367455"/>
                <a:gd name="connsiteX2180" fmla="*/ 1151471 w 6891715"/>
                <a:gd name="connsiteY2180" fmla="*/ 3362341 h 6367455"/>
                <a:gd name="connsiteX2181" fmla="*/ 1143540 w 6891715"/>
                <a:gd name="connsiteY2181" fmla="*/ 3374096 h 6367455"/>
                <a:gd name="connsiteX2182" fmla="*/ 1137512 w 6891715"/>
                <a:gd name="connsiteY2182" fmla="*/ 3404592 h 6367455"/>
                <a:gd name="connsiteX2183" fmla="*/ 1134340 w 6891715"/>
                <a:gd name="connsiteY2183" fmla="*/ 3421430 h 6367455"/>
                <a:gd name="connsiteX2184" fmla="*/ 1128312 w 6891715"/>
                <a:gd name="connsiteY2184" fmla="*/ 3441764 h 6367455"/>
                <a:gd name="connsiteX2185" fmla="*/ 1117526 w 6891715"/>
                <a:gd name="connsiteY2185" fmla="*/ 3446848 h 6367455"/>
                <a:gd name="connsiteX2186" fmla="*/ 1105787 w 6891715"/>
                <a:gd name="connsiteY2186" fmla="*/ 3446848 h 6367455"/>
                <a:gd name="connsiteX2187" fmla="*/ 1101663 w 6891715"/>
                <a:gd name="connsiteY2187" fmla="*/ 3432550 h 6367455"/>
                <a:gd name="connsiteX2188" fmla="*/ 1107691 w 6891715"/>
                <a:gd name="connsiteY2188" fmla="*/ 3416665 h 6367455"/>
                <a:gd name="connsiteX2189" fmla="*/ 1118160 w 6891715"/>
                <a:gd name="connsiteY2189" fmla="*/ 3395378 h 6367455"/>
                <a:gd name="connsiteX2190" fmla="*/ 1128629 w 6891715"/>
                <a:gd name="connsiteY2190" fmla="*/ 3369647 h 6367455"/>
                <a:gd name="connsiteX2191" fmla="*/ 1128629 w 6891715"/>
                <a:gd name="connsiteY2191" fmla="*/ 3362341 h 6367455"/>
                <a:gd name="connsiteX2192" fmla="*/ 1117842 w 6891715"/>
                <a:gd name="connsiteY2192" fmla="*/ 3365834 h 6367455"/>
                <a:gd name="connsiteX2193" fmla="*/ 1115939 w 6891715"/>
                <a:gd name="connsiteY2193" fmla="*/ 3358527 h 6367455"/>
                <a:gd name="connsiteX2194" fmla="*/ 1122919 w 6891715"/>
                <a:gd name="connsiteY2194" fmla="*/ 3348995 h 6367455"/>
                <a:gd name="connsiteX2195" fmla="*/ 1127043 w 6891715"/>
                <a:gd name="connsiteY2195" fmla="*/ 3328663 h 6367455"/>
                <a:gd name="connsiteX2196" fmla="*/ 1117526 w 6891715"/>
                <a:gd name="connsiteY2196" fmla="*/ 3330886 h 6367455"/>
                <a:gd name="connsiteX2197" fmla="*/ 1124505 w 6891715"/>
                <a:gd name="connsiteY2197" fmla="*/ 3315000 h 6367455"/>
                <a:gd name="connsiteX2198" fmla="*/ 1133070 w 6891715"/>
                <a:gd name="connsiteY2198" fmla="*/ 3302291 h 6367455"/>
                <a:gd name="connsiteX2199" fmla="*/ 1138463 w 6891715"/>
                <a:gd name="connsiteY2199" fmla="*/ 3290852 h 6367455"/>
                <a:gd name="connsiteX2200" fmla="*/ 1126409 w 6891715"/>
                <a:gd name="connsiteY2200" fmla="*/ 3277191 h 6367455"/>
                <a:gd name="connsiteX2201" fmla="*/ 1126409 w 6891715"/>
                <a:gd name="connsiteY2201" fmla="*/ 3265435 h 6367455"/>
                <a:gd name="connsiteX2202" fmla="*/ 1142270 w 6891715"/>
                <a:gd name="connsiteY2202" fmla="*/ 3262260 h 6367455"/>
                <a:gd name="connsiteX2203" fmla="*/ 1141319 w 6891715"/>
                <a:gd name="connsiteY2203" fmla="*/ 3252727 h 6367455"/>
                <a:gd name="connsiteX2204" fmla="*/ 1146712 w 6891715"/>
                <a:gd name="connsiteY2204" fmla="*/ 3254634 h 6367455"/>
                <a:gd name="connsiteX2205" fmla="*/ 1145126 w 6891715"/>
                <a:gd name="connsiteY2205" fmla="*/ 3241924 h 6367455"/>
                <a:gd name="connsiteX2206" fmla="*/ 1162257 w 6891715"/>
                <a:gd name="connsiteY2206" fmla="*/ 3228261 h 6367455"/>
                <a:gd name="connsiteX2207" fmla="*/ 1159085 w 6891715"/>
                <a:gd name="connsiteY2207" fmla="*/ 3221908 h 6367455"/>
                <a:gd name="connsiteX2208" fmla="*/ 1162891 w 6891715"/>
                <a:gd name="connsiteY2208" fmla="*/ 3213329 h 6367455"/>
                <a:gd name="connsiteX2209" fmla="*/ 1158450 w 6891715"/>
                <a:gd name="connsiteY2209" fmla="*/ 3202844 h 6367455"/>
                <a:gd name="connsiteX2210" fmla="*/ 1156546 w 6891715"/>
                <a:gd name="connsiteY2210" fmla="*/ 3201890 h 6367455"/>
                <a:gd name="connsiteX2211" fmla="*/ 1145126 w 6891715"/>
                <a:gd name="connsiteY2211" fmla="*/ 3210469 h 6367455"/>
                <a:gd name="connsiteX2212" fmla="*/ 1145126 w 6891715"/>
                <a:gd name="connsiteY2212" fmla="*/ 3224449 h 6367455"/>
                <a:gd name="connsiteX2213" fmla="*/ 1130215 w 6891715"/>
                <a:gd name="connsiteY2213" fmla="*/ 3234934 h 6367455"/>
                <a:gd name="connsiteX2214" fmla="*/ 1125457 w 6891715"/>
                <a:gd name="connsiteY2214" fmla="*/ 3243513 h 6367455"/>
                <a:gd name="connsiteX2215" fmla="*/ 1113719 w 6891715"/>
                <a:gd name="connsiteY2215" fmla="*/ 3242242 h 6367455"/>
                <a:gd name="connsiteX2216" fmla="*/ 1103884 w 6891715"/>
                <a:gd name="connsiteY2216" fmla="*/ 3231121 h 6367455"/>
                <a:gd name="connsiteX2217" fmla="*/ 1091194 w 6891715"/>
                <a:gd name="connsiteY2217" fmla="*/ 3223496 h 6367455"/>
                <a:gd name="connsiteX2218" fmla="*/ 1092463 w 6891715"/>
                <a:gd name="connsiteY2218" fmla="*/ 3210787 h 6367455"/>
                <a:gd name="connsiteX2219" fmla="*/ 1108008 w 6891715"/>
                <a:gd name="connsiteY2219" fmla="*/ 3205703 h 6367455"/>
                <a:gd name="connsiteX2220" fmla="*/ 1091511 w 6891715"/>
                <a:gd name="connsiteY2220" fmla="*/ 3203480 h 6367455"/>
                <a:gd name="connsiteX2221" fmla="*/ 1090877 w 6891715"/>
                <a:gd name="connsiteY2221" fmla="*/ 3209516 h 6367455"/>
                <a:gd name="connsiteX2222" fmla="*/ 1082628 w 6891715"/>
                <a:gd name="connsiteY2222" fmla="*/ 3212375 h 6367455"/>
                <a:gd name="connsiteX2223" fmla="*/ 1066766 w 6891715"/>
                <a:gd name="connsiteY2223" fmla="*/ 3204750 h 6367455"/>
                <a:gd name="connsiteX2224" fmla="*/ 1067718 w 6891715"/>
                <a:gd name="connsiteY2224" fmla="*/ 3197444 h 6367455"/>
                <a:gd name="connsiteX2225" fmla="*/ 1088022 w 6891715"/>
                <a:gd name="connsiteY2225" fmla="*/ 3193312 h 6367455"/>
                <a:gd name="connsiteX2226" fmla="*/ 1098491 w 6891715"/>
                <a:gd name="connsiteY2226" fmla="*/ 3195854 h 6367455"/>
                <a:gd name="connsiteX2227" fmla="*/ 1107057 w 6891715"/>
                <a:gd name="connsiteY2227" fmla="*/ 3194901 h 6367455"/>
                <a:gd name="connsiteX2228" fmla="*/ 1108643 w 6891715"/>
                <a:gd name="connsiteY2228" fmla="*/ 3183146 h 6367455"/>
                <a:gd name="connsiteX2229" fmla="*/ 1099126 w 6891715"/>
                <a:gd name="connsiteY2229" fmla="*/ 3170755 h 6367455"/>
                <a:gd name="connsiteX2230" fmla="*/ 1103249 w 6891715"/>
                <a:gd name="connsiteY2230" fmla="*/ 3157411 h 6367455"/>
                <a:gd name="connsiteX2231" fmla="*/ 1123236 w 6891715"/>
                <a:gd name="connsiteY2231" fmla="*/ 3154870 h 6367455"/>
                <a:gd name="connsiteX2232" fmla="*/ 1104201 w 6891715"/>
                <a:gd name="connsiteY2232" fmla="*/ 3145338 h 6367455"/>
                <a:gd name="connsiteX2233" fmla="*/ 1119112 w 6891715"/>
                <a:gd name="connsiteY2233" fmla="*/ 3135807 h 6367455"/>
                <a:gd name="connsiteX2234" fmla="*/ 1131802 w 6891715"/>
                <a:gd name="connsiteY2234" fmla="*/ 3142162 h 6367455"/>
                <a:gd name="connsiteX2235" fmla="*/ 1116891 w 6891715"/>
                <a:gd name="connsiteY2235" fmla="*/ 3125323 h 6367455"/>
                <a:gd name="connsiteX2236" fmla="*/ 1122919 w 6891715"/>
                <a:gd name="connsiteY2236" fmla="*/ 3116745 h 6367455"/>
                <a:gd name="connsiteX2237" fmla="*/ 1139733 w 6891715"/>
                <a:gd name="connsiteY2237" fmla="*/ 3113568 h 6367455"/>
                <a:gd name="connsiteX2238" fmla="*/ 1141002 w 6891715"/>
                <a:gd name="connsiteY2238" fmla="*/ 3108167 h 6367455"/>
                <a:gd name="connsiteX2239" fmla="*/ 1123870 w 6891715"/>
                <a:gd name="connsiteY2239" fmla="*/ 3102131 h 6367455"/>
                <a:gd name="connsiteX2240" fmla="*/ 1147981 w 6891715"/>
                <a:gd name="connsiteY2240" fmla="*/ 3086881 h 6367455"/>
                <a:gd name="connsiteX2241" fmla="*/ 1126091 w 6891715"/>
                <a:gd name="connsiteY2241" fmla="*/ 3094823 h 6367455"/>
                <a:gd name="connsiteX2242" fmla="*/ 1126091 w 6891715"/>
                <a:gd name="connsiteY2242" fmla="*/ 3086245 h 6367455"/>
                <a:gd name="connsiteX2243" fmla="*/ 1114353 w 6891715"/>
                <a:gd name="connsiteY2243" fmla="*/ 3102131 h 6367455"/>
                <a:gd name="connsiteX2244" fmla="*/ 1100711 w 6891715"/>
                <a:gd name="connsiteY2244" fmla="*/ 3083385 h 6367455"/>
                <a:gd name="connsiteX2245" fmla="*/ 1095953 w 6891715"/>
                <a:gd name="connsiteY2245" fmla="*/ 3062099 h 6367455"/>
                <a:gd name="connsiteX2246" fmla="*/ 1104518 w 6891715"/>
                <a:gd name="connsiteY2246" fmla="*/ 3057969 h 6367455"/>
                <a:gd name="connsiteX2247" fmla="*/ 1122601 w 6891715"/>
                <a:gd name="connsiteY2247" fmla="*/ 3068136 h 6367455"/>
                <a:gd name="connsiteX2248" fmla="*/ 1134340 w 6891715"/>
                <a:gd name="connsiteY2248" fmla="*/ 3067183 h 6367455"/>
                <a:gd name="connsiteX2249" fmla="*/ 1121332 w 6891715"/>
                <a:gd name="connsiteY2249" fmla="*/ 3062099 h 6367455"/>
                <a:gd name="connsiteX2250" fmla="*/ 1101981 w 6891715"/>
                <a:gd name="connsiteY2250" fmla="*/ 3038271 h 6367455"/>
                <a:gd name="connsiteX2251" fmla="*/ 1106422 w 6891715"/>
                <a:gd name="connsiteY2251" fmla="*/ 3031599 h 6367455"/>
                <a:gd name="connsiteX2252" fmla="*/ 1114670 w 6891715"/>
                <a:gd name="connsiteY2252" fmla="*/ 3030329 h 6367455"/>
                <a:gd name="connsiteX2253" fmla="*/ 1100077 w 6891715"/>
                <a:gd name="connsiteY2253" fmla="*/ 3010631 h 6367455"/>
                <a:gd name="connsiteX2254" fmla="*/ 1108960 w 6891715"/>
                <a:gd name="connsiteY2254" fmla="*/ 3001100 h 6367455"/>
                <a:gd name="connsiteX2255" fmla="*/ 1121967 w 6891715"/>
                <a:gd name="connsiteY2255" fmla="*/ 3001100 h 6367455"/>
                <a:gd name="connsiteX2256" fmla="*/ 1145126 w 6891715"/>
                <a:gd name="connsiteY2256" fmla="*/ 3001735 h 6367455"/>
                <a:gd name="connsiteX2257" fmla="*/ 1141002 w 6891715"/>
                <a:gd name="connsiteY2257" fmla="*/ 2996334 h 6367455"/>
                <a:gd name="connsiteX2258" fmla="*/ 1144174 w 6891715"/>
                <a:gd name="connsiteY2258" fmla="*/ 2992204 h 6367455"/>
                <a:gd name="connsiteX2259" fmla="*/ 1156864 w 6891715"/>
                <a:gd name="connsiteY2259" fmla="*/ 3000464 h 6367455"/>
                <a:gd name="connsiteX2260" fmla="*/ 1160988 w 6891715"/>
                <a:gd name="connsiteY2260" fmla="*/ 2996334 h 6367455"/>
                <a:gd name="connsiteX2261" fmla="*/ 1150519 w 6891715"/>
                <a:gd name="connsiteY2261" fmla="*/ 2978543 h 6367455"/>
                <a:gd name="connsiteX2262" fmla="*/ 1136243 w 6891715"/>
                <a:gd name="connsiteY2262" fmla="*/ 2967105 h 6367455"/>
                <a:gd name="connsiteX2263" fmla="*/ 1136243 w 6891715"/>
                <a:gd name="connsiteY2263" fmla="*/ 2960751 h 6367455"/>
                <a:gd name="connsiteX2264" fmla="*/ 1143857 w 6891715"/>
                <a:gd name="connsiteY2264" fmla="*/ 2958526 h 6367455"/>
                <a:gd name="connsiteX2265" fmla="*/ 1153374 w 6891715"/>
                <a:gd name="connsiteY2265" fmla="*/ 2963928 h 6367455"/>
                <a:gd name="connsiteX2266" fmla="*/ 1155277 w 6891715"/>
                <a:gd name="connsiteY2266" fmla="*/ 2958526 h 6367455"/>
                <a:gd name="connsiteX2267" fmla="*/ 1147029 w 6891715"/>
                <a:gd name="connsiteY2267" fmla="*/ 2943593 h 6367455"/>
                <a:gd name="connsiteX2268" fmla="*/ 1156229 w 6891715"/>
                <a:gd name="connsiteY2268" fmla="*/ 2935012 h 6367455"/>
                <a:gd name="connsiteX2269" fmla="*/ 1166699 w 6891715"/>
                <a:gd name="connsiteY2269" fmla="*/ 2928659 h 6367455"/>
                <a:gd name="connsiteX2270" fmla="*/ 1181609 w 6891715"/>
                <a:gd name="connsiteY2270" fmla="*/ 2937873 h 6367455"/>
                <a:gd name="connsiteX2271" fmla="*/ 1181609 w 6891715"/>
                <a:gd name="connsiteY2271" fmla="*/ 2931834 h 6367455"/>
                <a:gd name="connsiteX2272" fmla="*/ 1163526 w 6891715"/>
                <a:gd name="connsiteY2272" fmla="*/ 2922306 h 6367455"/>
                <a:gd name="connsiteX2273" fmla="*/ 1161305 w 6891715"/>
                <a:gd name="connsiteY2273" fmla="*/ 2911186 h 6367455"/>
                <a:gd name="connsiteX2274" fmla="*/ 1162257 w 6891715"/>
                <a:gd name="connsiteY2274" fmla="*/ 2899430 h 6367455"/>
                <a:gd name="connsiteX2275" fmla="*/ 1174947 w 6891715"/>
                <a:gd name="connsiteY2275" fmla="*/ 2882275 h 6367455"/>
                <a:gd name="connsiteX2276" fmla="*/ 1176850 w 6891715"/>
                <a:gd name="connsiteY2276" fmla="*/ 2869567 h 6367455"/>
                <a:gd name="connsiteX2277" fmla="*/ 1181926 w 6891715"/>
                <a:gd name="connsiteY2277" fmla="*/ 2869567 h 6367455"/>
                <a:gd name="connsiteX2278" fmla="*/ 1192395 w 6891715"/>
                <a:gd name="connsiteY2278" fmla="*/ 2865437 h 6367455"/>
                <a:gd name="connsiteX2279" fmla="*/ 1202229 w 6891715"/>
                <a:gd name="connsiteY2279" fmla="*/ 2871474 h 6367455"/>
                <a:gd name="connsiteX2280" fmla="*/ 1213649 w 6891715"/>
                <a:gd name="connsiteY2280" fmla="*/ 2881003 h 6367455"/>
                <a:gd name="connsiteX2281" fmla="*/ 1216822 w 6891715"/>
                <a:gd name="connsiteY2281" fmla="*/ 2874650 h 6367455"/>
                <a:gd name="connsiteX2282" fmla="*/ 1224436 w 6891715"/>
                <a:gd name="connsiteY2282" fmla="*/ 2874650 h 6367455"/>
                <a:gd name="connsiteX2283" fmla="*/ 1233952 w 6891715"/>
                <a:gd name="connsiteY2283" fmla="*/ 2881639 h 6367455"/>
                <a:gd name="connsiteX2284" fmla="*/ 1241249 w 6891715"/>
                <a:gd name="connsiteY2284" fmla="*/ 2885769 h 6367455"/>
                <a:gd name="connsiteX2285" fmla="*/ 1253941 w 6891715"/>
                <a:gd name="connsiteY2285" fmla="*/ 2879415 h 6367455"/>
                <a:gd name="connsiteX2286" fmla="*/ 1279635 w 6891715"/>
                <a:gd name="connsiteY2286" fmla="*/ 2869567 h 6367455"/>
                <a:gd name="connsiteX2287" fmla="*/ 1295496 w 6891715"/>
                <a:gd name="connsiteY2287" fmla="*/ 2879097 h 6367455"/>
                <a:gd name="connsiteX2288" fmla="*/ 1311040 w 6891715"/>
                <a:gd name="connsiteY2288" fmla="*/ 2868614 h 6367455"/>
                <a:gd name="connsiteX2289" fmla="*/ 3854360 w 6891715"/>
                <a:gd name="connsiteY2289" fmla="*/ 2852734 h 6367455"/>
                <a:gd name="connsiteX2290" fmla="*/ 3865180 w 6891715"/>
                <a:gd name="connsiteY2290" fmla="*/ 2862282 h 6367455"/>
                <a:gd name="connsiteX2291" fmla="*/ 3876638 w 6891715"/>
                <a:gd name="connsiteY2291" fmla="*/ 2875649 h 6367455"/>
                <a:gd name="connsiteX2292" fmla="*/ 3876001 w 6891715"/>
                <a:gd name="connsiteY2292" fmla="*/ 2885198 h 6367455"/>
                <a:gd name="connsiteX2293" fmla="*/ 3865499 w 6891715"/>
                <a:gd name="connsiteY2293" fmla="*/ 2882333 h 6367455"/>
                <a:gd name="connsiteX2294" fmla="*/ 3855951 w 6891715"/>
                <a:gd name="connsiteY2294" fmla="*/ 2890927 h 6367455"/>
                <a:gd name="connsiteX2295" fmla="*/ 3847358 w 6891715"/>
                <a:gd name="connsiteY2295" fmla="*/ 2901431 h 6367455"/>
                <a:gd name="connsiteX2296" fmla="*/ 3832718 w 6891715"/>
                <a:gd name="connsiteY2296" fmla="*/ 2908115 h 6367455"/>
                <a:gd name="connsiteX2297" fmla="*/ 3829536 w 6891715"/>
                <a:gd name="connsiteY2297" fmla="*/ 2924031 h 6367455"/>
                <a:gd name="connsiteX2298" fmla="*/ 3797710 w 6891715"/>
                <a:gd name="connsiteY2298" fmla="*/ 2916709 h 6367455"/>
                <a:gd name="connsiteX2299" fmla="*/ 3790390 w 6891715"/>
                <a:gd name="connsiteY2299" fmla="*/ 2923077 h 6367455"/>
                <a:gd name="connsiteX2300" fmla="*/ 3787526 w 6891715"/>
                <a:gd name="connsiteY2300" fmla="*/ 2947269 h 6367455"/>
                <a:gd name="connsiteX2301" fmla="*/ 3764293 w 6891715"/>
                <a:gd name="connsiteY2301" fmla="*/ 2978145 h 6367455"/>
                <a:gd name="connsiteX2302" fmla="*/ 3751562 w 6891715"/>
                <a:gd name="connsiteY2302" fmla="*/ 2960319 h 6367455"/>
                <a:gd name="connsiteX2303" fmla="*/ 3758564 w 6891715"/>
                <a:gd name="connsiteY2303" fmla="*/ 2947588 h 6367455"/>
                <a:gd name="connsiteX2304" fmla="*/ 3777978 w 6891715"/>
                <a:gd name="connsiteY2304" fmla="*/ 2940264 h 6367455"/>
                <a:gd name="connsiteX2305" fmla="*/ 3778933 w 6891715"/>
                <a:gd name="connsiteY2305" fmla="*/ 2933896 h 6367455"/>
                <a:gd name="connsiteX2306" fmla="*/ 3755063 w 6891715"/>
                <a:gd name="connsiteY2306" fmla="*/ 2912890 h 6367455"/>
                <a:gd name="connsiteX2307" fmla="*/ 3743288 w 6891715"/>
                <a:gd name="connsiteY2307" fmla="*/ 2896019 h 6367455"/>
                <a:gd name="connsiteX2308" fmla="*/ 3761428 w 6891715"/>
                <a:gd name="connsiteY2308" fmla="*/ 2894747 h 6367455"/>
                <a:gd name="connsiteX2309" fmla="*/ 3746152 w 6891715"/>
                <a:gd name="connsiteY2309" fmla="*/ 2870875 h 6367455"/>
                <a:gd name="connsiteX2310" fmla="*/ 3751562 w 6891715"/>
                <a:gd name="connsiteY2310" fmla="*/ 2865465 h 6367455"/>
                <a:gd name="connsiteX2311" fmla="*/ 3772886 w 6891715"/>
                <a:gd name="connsiteY2311" fmla="*/ 2879787 h 6367455"/>
                <a:gd name="connsiteX2312" fmla="*/ 3775114 w 6891715"/>
                <a:gd name="connsiteY2312" fmla="*/ 2869284 h 6367455"/>
                <a:gd name="connsiteX2313" fmla="*/ 3789753 w 6891715"/>
                <a:gd name="connsiteY2313" fmla="*/ 2876604 h 6367455"/>
                <a:gd name="connsiteX2314" fmla="*/ 3779251 w 6891715"/>
                <a:gd name="connsiteY2314" fmla="*/ 2869284 h 6367455"/>
                <a:gd name="connsiteX2315" fmla="*/ 3802165 w 6891715"/>
                <a:gd name="connsiteY2315" fmla="*/ 2853370 h 6367455"/>
                <a:gd name="connsiteX2316" fmla="*/ 3818397 w 6891715"/>
                <a:gd name="connsiteY2316" fmla="*/ 2857190 h 6367455"/>
                <a:gd name="connsiteX2317" fmla="*/ 3881509 w 6891715"/>
                <a:gd name="connsiteY2317" fmla="*/ 2838447 h 6367455"/>
                <a:gd name="connsiteX2318" fmla="*/ 3889338 w 6891715"/>
                <a:gd name="connsiteY2318" fmla="*/ 2856748 h 6367455"/>
                <a:gd name="connsiteX2319" fmla="*/ 3879552 w 6891715"/>
                <a:gd name="connsiteY2319" fmla="*/ 2865433 h 6367455"/>
                <a:gd name="connsiteX2320" fmla="*/ 3866503 w 6891715"/>
                <a:gd name="connsiteY2320" fmla="*/ 2857058 h 6367455"/>
                <a:gd name="connsiteX2321" fmla="*/ 3865525 w 6891715"/>
                <a:gd name="connsiteY2321" fmla="*/ 2845582 h 6367455"/>
                <a:gd name="connsiteX2322" fmla="*/ 1378190 w 6891715"/>
                <a:gd name="connsiteY2322" fmla="*/ 2819397 h 6367455"/>
                <a:gd name="connsiteX2323" fmla="*/ 1384271 w 6891715"/>
                <a:gd name="connsiteY2323" fmla="*/ 2826202 h 6367455"/>
                <a:gd name="connsiteX2324" fmla="*/ 1377514 w 6891715"/>
                <a:gd name="connsiteY2324" fmla="*/ 2838446 h 6367455"/>
                <a:gd name="connsiteX2325" fmla="*/ 1370758 w 6891715"/>
                <a:gd name="connsiteY2325" fmla="*/ 2834024 h 6367455"/>
                <a:gd name="connsiteX2326" fmla="*/ 1368393 w 6891715"/>
                <a:gd name="connsiteY2326" fmla="*/ 2823820 h 6367455"/>
                <a:gd name="connsiteX2327" fmla="*/ 1342224 w 6891715"/>
                <a:gd name="connsiteY2327" fmla="*/ 2803518 h 6367455"/>
                <a:gd name="connsiteX2328" fmla="*/ 1357279 w 6891715"/>
                <a:gd name="connsiteY2328" fmla="*/ 2821795 h 6367455"/>
                <a:gd name="connsiteX2329" fmla="*/ 1344734 w 6891715"/>
                <a:gd name="connsiteY2329" fmla="*/ 2828923 h 6367455"/>
                <a:gd name="connsiteX2330" fmla="*/ 1331875 w 6891715"/>
                <a:gd name="connsiteY2330" fmla="*/ 2819010 h 6367455"/>
                <a:gd name="connsiteX2331" fmla="*/ 1331875 w 6891715"/>
                <a:gd name="connsiteY2331" fmla="*/ 2809712 h 6367455"/>
                <a:gd name="connsiteX2332" fmla="*/ 3807906 w 6891715"/>
                <a:gd name="connsiteY2332" fmla="*/ 2778119 h 6367455"/>
                <a:gd name="connsiteX2333" fmla="*/ 3833399 w 6891715"/>
                <a:gd name="connsiteY2333" fmla="*/ 2780025 h 6367455"/>
                <a:gd name="connsiteX2334" fmla="*/ 3843278 w 6891715"/>
                <a:gd name="connsiteY2334" fmla="*/ 2793676 h 6367455"/>
                <a:gd name="connsiteX2335" fmla="*/ 3849651 w 6891715"/>
                <a:gd name="connsiteY2335" fmla="*/ 2810504 h 6367455"/>
                <a:gd name="connsiteX2336" fmla="*/ 3844552 w 6891715"/>
                <a:gd name="connsiteY2336" fmla="*/ 2813998 h 6367455"/>
                <a:gd name="connsiteX2337" fmla="*/ 3839135 w 6891715"/>
                <a:gd name="connsiteY2337" fmla="*/ 2808599 h 6367455"/>
                <a:gd name="connsiteX2338" fmla="*/ 3830531 w 6891715"/>
                <a:gd name="connsiteY2338" fmla="*/ 2814950 h 6367455"/>
                <a:gd name="connsiteX2339" fmla="*/ 3823521 w 6891715"/>
                <a:gd name="connsiteY2339" fmla="*/ 2827653 h 6367455"/>
                <a:gd name="connsiteX2340" fmla="*/ 3817147 w 6891715"/>
                <a:gd name="connsiteY2340" fmla="*/ 2838447 h 6367455"/>
                <a:gd name="connsiteX2341" fmla="*/ 3804401 w 6891715"/>
                <a:gd name="connsiteY2341" fmla="*/ 2838447 h 6367455"/>
                <a:gd name="connsiteX2342" fmla="*/ 3793566 w 6891715"/>
                <a:gd name="connsiteY2342" fmla="*/ 2829241 h 6367455"/>
                <a:gd name="connsiteX2343" fmla="*/ 3795478 w 6891715"/>
                <a:gd name="connsiteY2343" fmla="*/ 2813362 h 6367455"/>
                <a:gd name="connsiteX2344" fmla="*/ 3778908 w 6891715"/>
                <a:gd name="connsiteY2344" fmla="*/ 2810187 h 6367455"/>
                <a:gd name="connsiteX2345" fmla="*/ 3765843 w 6891715"/>
                <a:gd name="connsiteY2345" fmla="*/ 2808281 h 6367455"/>
                <a:gd name="connsiteX2346" fmla="*/ 3762338 w 6891715"/>
                <a:gd name="connsiteY2346" fmla="*/ 2800976 h 6367455"/>
                <a:gd name="connsiteX2347" fmla="*/ 3780501 w 6891715"/>
                <a:gd name="connsiteY2347" fmla="*/ 2795579 h 6367455"/>
                <a:gd name="connsiteX2348" fmla="*/ 3793248 w 6891715"/>
                <a:gd name="connsiteY2348" fmla="*/ 2795262 h 6367455"/>
                <a:gd name="connsiteX2349" fmla="*/ 3802808 w 6891715"/>
                <a:gd name="connsiteY2349" fmla="*/ 2786692 h 6367455"/>
                <a:gd name="connsiteX2350" fmla="*/ 1396971 w 6891715"/>
                <a:gd name="connsiteY2350" fmla="*/ 2773356 h 6367455"/>
                <a:gd name="connsiteX2351" fmla="*/ 1389329 w 6891715"/>
                <a:gd name="connsiteY2351" fmla="*/ 2781295 h 6367455"/>
                <a:gd name="connsiteX2352" fmla="*/ 1382682 w 6891715"/>
                <a:gd name="connsiteY2352" fmla="*/ 2776589 h 6367455"/>
                <a:gd name="connsiteX2353" fmla="*/ 2732096 w 6891715"/>
                <a:gd name="connsiteY2353" fmla="*/ 2773211 h 6367455"/>
                <a:gd name="connsiteX2354" fmla="*/ 2750156 w 6891715"/>
                <a:gd name="connsiteY2354" fmla="*/ 2804578 h 6367455"/>
                <a:gd name="connsiteX2355" fmla="*/ 2750581 w 6891715"/>
                <a:gd name="connsiteY2355" fmla="*/ 2804292 h 6367455"/>
                <a:gd name="connsiteX2356" fmla="*/ 2732780 w 6891715"/>
                <a:gd name="connsiteY2356" fmla="*/ 2773363 h 6367455"/>
                <a:gd name="connsiteX2357" fmla="*/ 3884258 w 6891715"/>
                <a:gd name="connsiteY2357" fmla="*/ 2770182 h 6367455"/>
                <a:gd name="connsiteX2358" fmla="*/ 3886163 w 6891715"/>
                <a:gd name="connsiteY2358" fmla="*/ 2783610 h 6367455"/>
                <a:gd name="connsiteX2359" fmla="*/ 3875685 w 6891715"/>
                <a:gd name="connsiteY2359" fmla="*/ 2782673 h 6367455"/>
                <a:gd name="connsiteX2360" fmla="*/ 3875368 w 6891715"/>
                <a:gd name="connsiteY2360" fmla="*/ 2783610 h 6367455"/>
                <a:gd name="connsiteX2361" fmla="*/ 3874098 w 6891715"/>
                <a:gd name="connsiteY2361" fmla="*/ 2785484 h 6367455"/>
                <a:gd name="connsiteX2362" fmla="*/ 3872510 w 6891715"/>
                <a:gd name="connsiteY2362" fmla="*/ 2787358 h 6367455"/>
                <a:gd name="connsiteX2363" fmla="*/ 3871240 w 6891715"/>
                <a:gd name="connsiteY2363" fmla="*/ 2788607 h 6367455"/>
                <a:gd name="connsiteX2364" fmla="*/ 3870288 w 6891715"/>
                <a:gd name="connsiteY2364" fmla="*/ 2788920 h 6367455"/>
                <a:gd name="connsiteX2365" fmla="*/ 3869653 w 6891715"/>
                <a:gd name="connsiteY2365" fmla="*/ 2789232 h 6367455"/>
                <a:gd name="connsiteX2366" fmla="*/ 3869335 w 6891715"/>
                <a:gd name="connsiteY2366" fmla="*/ 2788920 h 6367455"/>
                <a:gd name="connsiteX2367" fmla="*/ 3868065 w 6891715"/>
                <a:gd name="connsiteY2367" fmla="*/ 2787983 h 6367455"/>
                <a:gd name="connsiteX2368" fmla="*/ 3866795 w 6891715"/>
                <a:gd name="connsiteY2368" fmla="*/ 2786421 h 6367455"/>
                <a:gd name="connsiteX2369" fmla="*/ 3866160 w 6891715"/>
                <a:gd name="connsiteY2369" fmla="*/ 2784860 h 6367455"/>
                <a:gd name="connsiteX2370" fmla="*/ 3864573 w 6891715"/>
                <a:gd name="connsiteY2370" fmla="*/ 2781112 h 6367455"/>
                <a:gd name="connsiteX2371" fmla="*/ 3863938 w 6891715"/>
                <a:gd name="connsiteY2371" fmla="*/ 2779863 h 6367455"/>
                <a:gd name="connsiteX2372" fmla="*/ 3866160 w 6891715"/>
                <a:gd name="connsiteY2372" fmla="*/ 2771431 h 6367455"/>
                <a:gd name="connsiteX2373" fmla="*/ 1338644 w 6891715"/>
                <a:gd name="connsiteY2373" fmla="*/ 2765421 h 6367455"/>
                <a:gd name="connsiteX2374" fmla="*/ 1354715 w 6891715"/>
                <a:gd name="connsiteY2374" fmla="*/ 2768237 h 6367455"/>
                <a:gd name="connsiteX2375" fmla="*/ 1360499 w 6891715"/>
                <a:gd name="connsiteY2375" fmla="*/ 2776688 h 6367455"/>
                <a:gd name="connsiteX2376" fmla="*/ 1357286 w 6891715"/>
                <a:gd name="connsiteY2376" fmla="*/ 2788270 h 6367455"/>
                <a:gd name="connsiteX2377" fmla="*/ 1363714 w 6891715"/>
                <a:gd name="connsiteY2377" fmla="*/ 2796720 h 6367455"/>
                <a:gd name="connsiteX2378" fmla="*/ 1379783 w 6891715"/>
                <a:gd name="connsiteY2378" fmla="*/ 2783575 h 6367455"/>
                <a:gd name="connsiteX2379" fmla="*/ 1389426 w 6891715"/>
                <a:gd name="connsiteY2379" fmla="*/ 2792027 h 6367455"/>
                <a:gd name="connsiteX2380" fmla="*/ 1395855 w 6891715"/>
                <a:gd name="connsiteY2380" fmla="*/ 2797346 h 6367455"/>
                <a:gd name="connsiteX2381" fmla="*/ 1409674 w 6891715"/>
                <a:gd name="connsiteY2381" fmla="*/ 2792965 h 6367455"/>
                <a:gd name="connsiteX2382" fmla="*/ 1404532 w 6891715"/>
                <a:gd name="connsiteY2382" fmla="*/ 2806422 h 6367455"/>
                <a:gd name="connsiteX2383" fmla="*/ 1389426 w 6891715"/>
                <a:gd name="connsiteY2383" fmla="*/ 2809869 h 6367455"/>
                <a:gd name="connsiteX2384" fmla="*/ 1382998 w 6891715"/>
                <a:gd name="connsiteY2384" fmla="*/ 2792027 h 6367455"/>
                <a:gd name="connsiteX2385" fmla="*/ 1357286 w 6891715"/>
                <a:gd name="connsiteY2385" fmla="*/ 2807990 h 6367455"/>
                <a:gd name="connsiteX2386" fmla="*/ 1349572 w 6891715"/>
                <a:gd name="connsiteY2386" fmla="*/ 2801727 h 6367455"/>
                <a:gd name="connsiteX2387" fmla="*/ 1338965 w 6891715"/>
                <a:gd name="connsiteY2387" fmla="*/ 2800786 h 6367455"/>
                <a:gd name="connsiteX2388" fmla="*/ 1330289 w 6891715"/>
                <a:gd name="connsiteY2388" fmla="*/ 2789522 h 6367455"/>
                <a:gd name="connsiteX2389" fmla="*/ 4266528 w 6891715"/>
                <a:gd name="connsiteY2389" fmla="*/ 2764378 h 6367455"/>
                <a:gd name="connsiteX2390" fmla="*/ 4255416 w 6891715"/>
                <a:gd name="connsiteY2390" fmla="*/ 2776749 h 6367455"/>
                <a:gd name="connsiteX2391" fmla="*/ 4246843 w 6891715"/>
                <a:gd name="connsiteY2391" fmla="*/ 2786583 h 6367455"/>
                <a:gd name="connsiteX2392" fmla="*/ 4240493 w 6891715"/>
                <a:gd name="connsiteY2392" fmla="*/ 2794194 h 6367455"/>
                <a:gd name="connsiteX2393" fmla="*/ 4238588 w 6891715"/>
                <a:gd name="connsiteY2393" fmla="*/ 2797365 h 6367455"/>
                <a:gd name="connsiteX2394" fmla="*/ 4237001 w 6891715"/>
                <a:gd name="connsiteY2394" fmla="*/ 2801168 h 6367455"/>
                <a:gd name="connsiteX2395" fmla="*/ 4236048 w 6891715"/>
                <a:gd name="connsiteY2395" fmla="*/ 2805297 h 6367455"/>
                <a:gd name="connsiteX2396" fmla="*/ 4235413 w 6891715"/>
                <a:gd name="connsiteY2396" fmla="*/ 2809735 h 6367455"/>
                <a:gd name="connsiteX2397" fmla="*/ 4234778 w 6891715"/>
                <a:gd name="connsiteY2397" fmla="*/ 2816400 h 6367455"/>
                <a:gd name="connsiteX2398" fmla="*/ 4234461 w 6891715"/>
                <a:gd name="connsiteY2398" fmla="*/ 2819572 h 6367455"/>
                <a:gd name="connsiteX2399" fmla="*/ 4254146 w 6891715"/>
                <a:gd name="connsiteY2399" fmla="*/ 2828459 h 6367455"/>
                <a:gd name="connsiteX2400" fmla="*/ 4251606 w 6891715"/>
                <a:gd name="connsiteY2400" fmla="*/ 2849076 h 6367455"/>
                <a:gd name="connsiteX2401" fmla="*/ 4262401 w 6891715"/>
                <a:gd name="connsiteY2401" fmla="*/ 2891579 h 6367455"/>
                <a:gd name="connsiteX2402" fmla="*/ 4276371 w 6891715"/>
                <a:gd name="connsiteY2402" fmla="*/ 2915372 h 6367455"/>
                <a:gd name="connsiteX2403" fmla="*/ 4285578 w 6891715"/>
                <a:gd name="connsiteY2403" fmla="*/ 2923936 h 6367455"/>
                <a:gd name="connsiteX2404" fmla="*/ 4290658 w 6891715"/>
                <a:gd name="connsiteY2404" fmla="*/ 2940748 h 6367455"/>
                <a:gd name="connsiteX2405" fmla="*/ 4301453 w 6891715"/>
                <a:gd name="connsiteY2405" fmla="*/ 2941065 h 6367455"/>
                <a:gd name="connsiteX2406" fmla="*/ 4301578 w 6891715"/>
                <a:gd name="connsiteY2406" fmla="*/ 2941217 h 6367455"/>
                <a:gd name="connsiteX2407" fmla="*/ 4306221 w 6891715"/>
                <a:gd name="connsiteY2407" fmla="*/ 2941461 h 6367455"/>
                <a:gd name="connsiteX2408" fmla="*/ 4319241 w 6891715"/>
                <a:gd name="connsiteY2408" fmla="*/ 2956380 h 6367455"/>
                <a:gd name="connsiteX2409" fmla="*/ 4323369 w 6891715"/>
                <a:gd name="connsiteY2409" fmla="*/ 2975426 h 6367455"/>
                <a:gd name="connsiteX2410" fmla="*/ 4340199 w 6891715"/>
                <a:gd name="connsiteY2410" fmla="*/ 2977966 h 6367455"/>
                <a:gd name="connsiteX2411" fmla="*/ 4348773 w 6891715"/>
                <a:gd name="connsiteY2411" fmla="*/ 2967807 h 6367455"/>
                <a:gd name="connsiteX2412" fmla="*/ 4348456 w 6891715"/>
                <a:gd name="connsiteY2412" fmla="*/ 2950666 h 6367455"/>
                <a:gd name="connsiteX2413" fmla="*/ 4341787 w 6891715"/>
                <a:gd name="connsiteY2413" fmla="*/ 2924319 h 6367455"/>
                <a:gd name="connsiteX2414" fmla="*/ 4330990 w 6891715"/>
                <a:gd name="connsiteY2414" fmla="*/ 2916701 h 6367455"/>
                <a:gd name="connsiteX2415" fmla="*/ 4315112 w 6891715"/>
                <a:gd name="connsiteY2415" fmla="*/ 2924002 h 6367455"/>
                <a:gd name="connsiteX2416" fmla="*/ 4298282 w 6891715"/>
                <a:gd name="connsiteY2416" fmla="*/ 2924319 h 6367455"/>
                <a:gd name="connsiteX2417" fmla="*/ 4287803 w 6891715"/>
                <a:gd name="connsiteY2417" fmla="*/ 2904956 h 6367455"/>
                <a:gd name="connsiteX2418" fmla="*/ 4291296 w 6891715"/>
                <a:gd name="connsiteY2418" fmla="*/ 2892258 h 6367455"/>
                <a:gd name="connsiteX2419" fmla="*/ 4296059 w 6891715"/>
                <a:gd name="connsiteY2419" fmla="*/ 2881148 h 6367455"/>
                <a:gd name="connsiteX2420" fmla="*/ 4313525 w 6891715"/>
                <a:gd name="connsiteY2420" fmla="*/ 2869719 h 6367455"/>
                <a:gd name="connsiteX2421" fmla="*/ 4312890 w 6891715"/>
                <a:gd name="connsiteY2421" fmla="*/ 2841468 h 6367455"/>
                <a:gd name="connsiteX2422" fmla="*/ 4309396 w 6891715"/>
                <a:gd name="connsiteY2422" fmla="*/ 2811629 h 6367455"/>
                <a:gd name="connsiteX2423" fmla="*/ 4314477 w 6891715"/>
                <a:gd name="connsiteY2423" fmla="*/ 2787822 h 6367455"/>
                <a:gd name="connsiteX2424" fmla="*/ 4313842 w 6891715"/>
                <a:gd name="connsiteY2424" fmla="*/ 2784012 h 6367455"/>
                <a:gd name="connsiteX2425" fmla="*/ 4314747 w 6891715"/>
                <a:gd name="connsiteY2425" fmla="*/ 2782557 h 6367455"/>
                <a:gd name="connsiteX2426" fmla="*/ 4312883 w 6891715"/>
                <a:gd name="connsiteY2426" fmla="*/ 2774845 h 6367455"/>
                <a:gd name="connsiteX2427" fmla="*/ 4295421 w 6891715"/>
                <a:gd name="connsiteY2427" fmla="*/ 2783093 h 6367455"/>
                <a:gd name="connsiteX2428" fmla="*/ 4293833 w 6891715"/>
                <a:gd name="connsiteY2428" fmla="*/ 2772624 h 6367455"/>
                <a:gd name="connsiteX2429" fmla="*/ 1361090 w 6891715"/>
                <a:gd name="connsiteY2429" fmla="*/ 2755895 h 6367455"/>
                <a:gd name="connsiteX2430" fmla="*/ 1374745 w 6891715"/>
                <a:gd name="connsiteY2430" fmla="*/ 2758673 h 6367455"/>
                <a:gd name="connsiteX2431" fmla="*/ 1365217 w 6891715"/>
                <a:gd name="connsiteY2431" fmla="*/ 2767009 h 6367455"/>
                <a:gd name="connsiteX2432" fmla="*/ 1358867 w 6891715"/>
                <a:gd name="connsiteY2432" fmla="*/ 2760834 h 6367455"/>
                <a:gd name="connsiteX2433" fmla="*/ 1409438 w 6891715"/>
                <a:gd name="connsiteY2433" fmla="*/ 2754306 h 6367455"/>
                <a:gd name="connsiteX2434" fmla="*/ 1411262 w 6891715"/>
                <a:gd name="connsiteY2434" fmla="*/ 2765420 h 6367455"/>
                <a:gd name="connsiteX2435" fmla="*/ 1396971 w 6891715"/>
                <a:gd name="connsiteY2435" fmla="*/ 2761379 h 6367455"/>
                <a:gd name="connsiteX2436" fmla="*/ 1423961 w 6891715"/>
                <a:gd name="connsiteY2436" fmla="*/ 2730494 h 6367455"/>
                <a:gd name="connsiteX2437" fmla="*/ 1419616 w 6891715"/>
                <a:gd name="connsiteY2437" fmla="*/ 2737694 h 6367455"/>
                <a:gd name="connsiteX2438" fmla="*/ 1398559 w 6891715"/>
                <a:gd name="connsiteY2438" fmla="*/ 2752719 h 6367455"/>
                <a:gd name="connsiteX2439" fmla="*/ 1399227 w 6891715"/>
                <a:gd name="connsiteY2439" fmla="*/ 2740198 h 6367455"/>
                <a:gd name="connsiteX2440" fmla="*/ 1410592 w 6891715"/>
                <a:gd name="connsiteY2440" fmla="*/ 2730808 h 6367455"/>
                <a:gd name="connsiteX2441" fmla="*/ 1377050 w 6891715"/>
                <a:gd name="connsiteY2441" fmla="*/ 2728907 h 6367455"/>
                <a:gd name="connsiteX2442" fmla="*/ 1374767 w 6891715"/>
                <a:gd name="connsiteY2442" fmla="*/ 2734996 h 6367455"/>
                <a:gd name="connsiteX2443" fmla="*/ 1385859 w 6891715"/>
                <a:gd name="connsiteY2443" fmla="*/ 2743825 h 6367455"/>
                <a:gd name="connsiteX2444" fmla="*/ 1382923 w 6891715"/>
                <a:gd name="connsiteY2444" fmla="*/ 2751131 h 6367455"/>
                <a:gd name="connsiteX2445" fmla="*/ 1372483 w 6891715"/>
                <a:gd name="connsiteY2445" fmla="*/ 2741391 h 6367455"/>
                <a:gd name="connsiteX2446" fmla="*/ 1362043 w 6891715"/>
                <a:gd name="connsiteY2446" fmla="*/ 2739260 h 6367455"/>
                <a:gd name="connsiteX2447" fmla="*/ 1368241 w 6891715"/>
                <a:gd name="connsiteY2447" fmla="*/ 2731039 h 6367455"/>
                <a:gd name="connsiteX2448" fmla="*/ 2164892 w 6891715"/>
                <a:gd name="connsiteY2448" fmla="*/ 2724151 h 6367455"/>
                <a:gd name="connsiteX2449" fmla="*/ 2168495 w 6891715"/>
                <a:gd name="connsiteY2449" fmla="*/ 2736589 h 6367455"/>
                <a:gd name="connsiteX2450" fmla="*/ 2163389 w 6891715"/>
                <a:gd name="connsiteY2450" fmla="*/ 2754314 h 6367455"/>
                <a:gd name="connsiteX2451" fmla="*/ 2157383 w 6891715"/>
                <a:gd name="connsiteY2451" fmla="*/ 2749028 h 6367455"/>
                <a:gd name="connsiteX2452" fmla="*/ 2160986 w 6891715"/>
                <a:gd name="connsiteY2452" fmla="*/ 2729437 h 6367455"/>
                <a:gd name="connsiteX2453" fmla="*/ 4327488 w 6891715"/>
                <a:gd name="connsiteY2453" fmla="*/ 2719966 h 6367455"/>
                <a:gd name="connsiteX2454" fmla="*/ 4324631 w 6891715"/>
                <a:gd name="connsiteY2454" fmla="*/ 2731387 h 6367455"/>
                <a:gd name="connsiteX2455" fmla="*/ 4318281 w 6891715"/>
                <a:gd name="connsiteY2455" fmla="*/ 2738683 h 6367455"/>
                <a:gd name="connsiteX2456" fmla="*/ 4321773 w 6891715"/>
                <a:gd name="connsiteY2456" fmla="*/ 2741538 h 6367455"/>
                <a:gd name="connsiteX2457" fmla="*/ 4328442 w 6891715"/>
                <a:gd name="connsiteY2457" fmla="*/ 2741272 h 6367455"/>
                <a:gd name="connsiteX2458" fmla="*/ 4328450 w 6891715"/>
                <a:gd name="connsiteY2458" fmla="*/ 2741158 h 6367455"/>
                <a:gd name="connsiteX2459" fmla="*/ 4334483 w 6891715"/>
                <a:gd name="connsiteY2459" fmla="*/ 2740523 h 6367455"/>
                <a:gd name="connsiteX2460" fmla="*/ 4337341 w 6891715"/>
                <a:gd name="connsiteY2460" fmla="*/ 2744333 h 6367455"/>
                <a:gd name="connsiteX2461" fmla="*/ 4332578 w 6891715"/>
                <a:gd name="connsiteY2461" fmla="*/ 2758299 h 6367455"/>
                <a:gd name="connsiteX2462" fmla="*/ 4344962 w 6891715"/>
                <a:gd name="connsiteY2462" fmla="*/ 2741476 h 6367455"/>
                <a:gd name="connsiteX2463" fmla="*/ 4339564 w 6891715"/>
                <a:gd name="connsiteY2463" fmla="*/ 2735126 h 6367455"/>
                <a:gd name="connsiteX2464" fmla="*/ 4346233 w 6891715"/>
                <a:gd name="connsiteY2464" fmla="*/ 2732904 h 6367455"/>
                <a:gd name="connsiteX2465" fmla="*/ 4338929 w 6891715"/>
                <a:gd name="connsiteY2465" fmla="*/ 2726874 h 6367455"/>
                <a:gd name="connsiteX2466" fmla="*/ 4330355 w 6891715"/>
                <a:gd name="connsiteY2466" fmla="*/ 2721794 h 6367455"/>
                <a:gd name="connsiteX2467" fmla="*/ 4330404 w 6891715"/>
                <a:gd name="connsiteY2467" fmla="*/ 2721310 h 6367455"/>
                <a:gd name="connsiteX2468" fmla="*/ 3421026 w 6891715"/>
                <a:gd name="connsiteY2468" fmla="*/ 2717795 h 6367455"/>
                <a:gd name="connsiteX2469" fmla="*/ 3419502 w 6891715"/>
                <a:gd name="connsiteY2469" fmla="*/ 2733233 h 6367455"/>
                <a:gd name="connsiteX2470" fmla="*/ 3412190 w 6891715"/>
                <a:gd name="connsiteY2470" fmla="*/ 2746371 h 6367455"/>
                <a:gd name="connsiteX2471" fmla="*/ 3403050 w 6891715"/>
                <a:gd name="connsiteY2471" fmla="*/ 2734218 h 6367455"/>
                <a:gd name="connsiteX2472" fmla="*/ 3396042 w 6891715"/>
                <a:gd name="connsiteY2472" fmla="*/ 2735861 h 6367455"/>
                <a:gd name="connsiteX2473" fmla="*/ 3390863 w 6891715"/>
                <a:gd name="connsiteY2473" fmla="*/ 2722724 h 6367455"/>
                <a:gd name="connsiteX2474" fmla="*/ 3403050 w 6891715"/>
                <a:gd name="connsiteY2474" fmla="*/ 2724693 h 6367455"/>
                <a:gd name="connsiteX2475" fmla="*/ 3342285 w 6891715"/>
                <a:gd name="connsiteY2475" fmla="*/ 2709858 h 6367455"/>
                <a:gd name="connsiteX2476" fmla="*/ 3349588 w 6891715"/>
                <a:gd name="connsiteY2476" fmla="*/ 2718830 h 6367455"/>
                <a:gd name="connsiteX2477" fmla="*/ 3337840 w 6891715"/>
                <a:gd name="connsiteY2477" fmla="*/ 2725733 h 6367455"/>
                <a:gd name="connsiteX2478" fmla="*/ 3327363 w 6891715"/>
                <a:gd name="connsiteY2478" fmla="*/ 2714687 h 6367455"/>
                <a:gd name="connsiteX2479" fmla="*/ 3433725 w 6891715"/>
                <a:gd name="connsiteY2479" fmla="*/ 2679697 h 6367455"/>
                <a:gd name="connsiteX2480" fmla="*/ 3429527 w 6891715"/>
                <a:gd name="connsiteY2480" fmla="*/ 2689174 h 6367455"/>
                <a:gd name="connsiteX2481" fmla="*/ 3426298 w 6891715"/>
                <a:gd name="connsiteY2481" fmla="*/ 2696367 h 6367455"/>
                <a:gd name="connsiteX2482" fmla="*/ 3424361 w 6891715"/>
                <a:gd name="connsiteY2482" fmla="*/ 2701596 h 6367455"/>
                <a:gd name="connsiteX2483" fmla="*/ 3424038 w 6891715"/>
                <a:gd name="connsiteY2483" fmla="*/ 2701922 h 6367455"/>
                <a:gd name="connsiteX2484" fmla="*/ 3423715 w 6891715"/>
                <a:gd name="connsiteY2484" fmla="*/ 2701922 h 6367455"/>
                <a:gd name="connsiteX2485" fmla="*/ 3422101 w 6891715"/>
                <a:gd name="connsiteY2485" fmla="*/ 2701268 h 6367455"/>
                <a:gd name="connsiteX2486" fmla="*/ 3420809 w 6891715"/>
                <a:gd name="connsiteY2486" fmla="*/ 2699306 h 6367455"/>
                <a:gd name="connsiteX2487" fmla="*/ 3418872 w 6891715"/>
                <a:gd name="connsiteY2487" fmla="*/ 2697020 h 6367455"/>
                <a:gd name="connsiteX2488" fmla="*/ 3415643 w 6891715"/>
                <a:gd name="connsiteY2488" fmla="*/ 2692771 h 6367455"/>
                <a:gd name="connsiteX2489" fmla="*/ 3414675 w 6891715"/>
                <a:gd name="connsiteY2489" fmla="*/ 2690483 h 6367455"/>
                <a:gd name="connsiteX2490" fmla="*/ 2171036 w 6891715"/>
                <a:gd name="connsiteY2490" fmla="*/ 2678115 h 6367455"/>
                <a:gd name="connsiteX2491" fmla="*/ 2181830 w 6891715"/>
                <a:gd name="connsiteY2491" fmla="*/ 2678115 h 6367455"/>
                <a:gd name="connsiteX2492" fmla="*/ 2174210 w 6891715"/>
                <a:gd name="connsiteY2492" fmla="*/ 2694674 h 6367455"/>
                <a:gd name="connsiteX2493" fmla="*/ 2185958 w 6891715"/>
                <a:gd name="connsiteY2493" fmla="*/ 2700844 h 6367455"/>
                <a:gd name="connsiteX2494" fmla="*/ 2190720 w 6891715"/>
                <a:gd name="connsiteY2494" fmla="*/ 2708312 h 6367455"/>
                <a:gd name="connsiteX2495" fmla="*/ 2182149 w 6891715"/>
                <a:gd name="connsiteY2495" fmla="*/ 2715780 h 6367455"/>
                <a:gd name="connsiteX2496" fmla="*/ 2188498 w 6891715"/>
                <a:gd name="connsiteY2496" fmla="*/ 2735262 h 6367455"/>
                <a:gd name="connsiteX2497" fmla="*/ 2181194 w 6891715"/>
                <a:gd name="connsiteY2497" fmla="*/ 2732015 h 6367455"/>
                <a:gd name="connsiteX2498" fmla="*/ 2166272 w 6891715"/>
                <a:gd name="connsiteY2498" fmla="*/ 2715130 h 6367455"/>
                <a:gd name="connsiteX2499" fmla="*/ 2163733 w 6891715"/>
                <a:gd name="connsiteY2499" fmla="*/ 2692401 h 6367455"/>
                <a:gd name="connsiteX2500" fmla="*/ 2164568 w 6891715"/>
                <a:gd name="connsiteY2500" fmla="*/ 2619379 h 6367455"/>
                <a:gd name="connsiteX2501" fmla="*/ 2170249 w 6891715"/>
                <a:gd name="connsiteY2501" fmla="*/ 2620019 h 6367455"/>
                <a:gd name="connsiteX2502" fmla="*/ 2179607 w 6891715"/>
                <a:gd name="connsiteY2502" fmla="*/ 2637322 h 6367455"/>
                <a:gd name="connsiteX2503" fmla="*/ 2175263 w 6891715"/>
                <a:gd name="connsiteY2503" fmla="*/ 2654303 h 6367455"/>
                <a:gd name="connsiteX2504" fmla="*/ 2160558 w 6891715"/>
                <a:gd name="connsiteY2504" fmla="*/ 2630913 h 6367455"/>
                <a:gd name="connsiteX2505" fmla="*/ 2201425 w 6891715"/>
                <a:gd name="connsiteY2505" fmla="*/ 2586041 h 6367455"/>
                <a:gd name="connsiteX2506" fmla="*/ 2209771 w 6891715"/>
                <a:gd name="connsiteY2506" fmla="*/ 2586041 h 6367455"/>
                <a:gd name="connsiteX2507" fmla="*/ 2207915 w 6891715"/>
                <a:gd name="connsiteY2507" fmla="*/ 2605552 h 6367455"/>
                <a:gd name="connsiteX2508" fmla="*/ 2181644 w 6891715"/>
                <a:gd name="connsiteY2508" fmla="*/ 2628902 h 6367455"/>
                <a:gd name="connsiteX2509" fmla="*/ 2174844 w 6891715"/>
                <a:gd name="connsiteY2509" fmla="*/ 2611949 h 6367455"/>
                <a:gd name="connsiteX2510" fmla="*/ 2180100 w 6891715"/>
                <a:gd name="connsiteY2510" fmla="*/ 2596276 h 6367455"/>
                <a:gd name="connsiteX2511" fmla="*/ 2148426 w 6891715"/>
                <a:gd name="connsiteY2511" fmla="*/ 2586041 h 6367455"/>
                <a:gd name="connsiteX2512" fmla="*/ 2154587 w 6891715"/>
                <a:gd name="connsiteY2512" fmla="*/ 2587629 h 6367455"/>
                <a:gd name="connsiteX2513" fmla="*/ 2166908 w 6891715"/>
                <a:gd name="connsiteY2513" fmla="*/ 2597153 h 6367455"/>
                <a:gd name="connsiteX2514" fmla="*/ 2158593 w 6891715"/>
                <a:gd name="connsiteY2514" fmla="*/ 2609854 h 6367455"/>
                <a:gd name="connsiteX2515" fmla="*/ 2152430 w 6891715"/>
                <a:gd name="connsiteY2515" fmla="*/ 2613028 h 6367455"/>
                <a:gd name="connsiteX2516" fmla="*/ 2146270 w 6891715"/>
                <a:gd name="connsiteY2516" fmla="*/ 2598423 h 6367455"/>
                <a:gd name="connsiteX2517" fmla="*/ 3682894 w 6891715"/>
                <a:gd name="connsiteY2517" fmla="*/ 2570157 h 6367455"/>
                <a:gd name="connsiteX2518" fmla="*/ 3694076 w 6891715"/>
                <a:gd name="connsiteY2518" fmla="*/ 2582121 h 6367455"/>
                <a:gd name="connsiteX2519" fmla="*/ 3689417 w 6891715"/>
                <a:gd name="connsiteY2519" fmla="*/ 2587620 h 6367455"/>
                <a:gd name="connsiteX2520" fmla="*/ 3679788 w 6891715"/>
                <a:gd name="connsiteY2520" fmla="*/ 2582121 h 6367455"/>
                <a:gd name="connsiteX2521" fmla="*/ 3730905 w 6891715"/>
                <a:gd name="connsiteY2521" fmla="*/ 2559046 h 6367455"/>
                <a:gd name="connsiteX2522" fmla="*/ 3735350 w 6891715"/>
                <a:gd name="connsiteY2522" fmla="*/ 2566983 h 6367455"/>
                <a:gd name="connsiteX2523" fmla="*/ 3733445 w 6891715"/>
                <a:gd name="connsiteY2523" fmla="*/ 2579682 h 6367455"/>
                <a:gd name="connsiteX2524" fmla="*/ 3722650 w 6891715"/>
                <a:gd name="connsiteY2524" fmla="*/ 2562220 h 6367455"/>
                <a:gd name="connsiteX2525" fmla="*/ 3713237 w 6891715"/>
                <a:gd name="connsiteY2525" fmla="*/ 2559046 h 6367455"/>
                <a:gd name="connsiteX2526" fmla="*/ 3716301 w 6891715"/>
                <a:gd name="connsiteY2526" fmla="*/ 2571115 h 6367455"/>
                <a:gd name="connsiteX2527" fmla="*/ 3704965 w 6891715"/>
                <a:gd name="connsiteY2527" fmla="*/ 2582856 h 6367455"/>
                <a:gd name="connsiteX2528" fmla="*/ 3698838 w 6891715"/>
                <a:gd name="connsiteY2528" fmla="*/ 2569810 h 6367455"/>
                <a:gd name="connsiteX2529" fmla="*/ 3699757 w 6891715"/>
                <a:gd name="connsiteY2529" fmla="*/ 2564591 h 6367455"/>
                <a:gd name="connsiteX2530" fmla="*/ 3751833 w 6891715"/>
                <a:gd name="connsiteY2530" fmla="*/ 2544760 h 6367455"/>
                <a:gd name="connsiteX2531" fmla="*/ 3757575 w 6891715"/>
                <a:gd name="connsiteY2531" fmla="*/ 2551108 h 6367455"/>
                <a:gd name="connsiteX2532" fmla="*/ 3756224 w 6891715"/>
                <a:gd name="connsiteY2532" fmla="*/ 2566981 h 6367455"/>
                <a:gd name="connsiteX2533" fmla="*/ 3748793 w 6891715"/>
                <a:gd name="connsiteY2533" fmla="*/ 2573332 h 6367455"/>
                <a:gd name="connsiteX2534" fmla="*/ 3741700 w 6891715"/>
                <a:gd name="connsiteY2534" fmla="*/ 2562855 h 6367455"/>
                <a:gd name="connsiteX2535" fmla="*/ 3826834 w 6891715"/>
                <a:gd name="connsiteY2535" fmla="*/ 2541584 h 6367455"/>
                <a:gd name="connsiteX2536" fmla="*/ 3829013 w 6891715"/>
                <a:gd name="connsiteY2536" fmla="*/ 2550995 h 6367455"/>
                <a:gd name="connsiteX2537" fmla="*/ 3819052 w 6891715"/>
                <a:gd name="connsiteY2537" fmla="*/ 2563541 h 6367455"/>
                <a:gd name="connsiteX2538" fmla="*/ 3813760 w 6891715"/>
                <a:gd name="connsiteY2538" fmla="*/ 2568873 h 6367455"/>
                <a:gd name="connsiteX2539" fmla="*/ 3810648 w 6891715"/>
                <a:gd name="connsiteY2539" fmla="*/ 2582361 h 6367455"/>
                <a:gd name="connsiteX2540" fmla="*/ 3808780 w 6891715"/>
                <a:gd name="connsiteY2540" fmla="*/ 2593970 h 6367455"/>
                <a:gd name="connsiteX2541" fmla="*/ 3795395 w 6891715"/>
                <a:gd name="connsiteY2541" fmla="*/ 2588949 h 6367455"/>
                <a:gd name="connsiteX2542" fmla="*/ 3790103 w 6891715"/>
                <a:gd name="connsiteY2542" fmla="*/ 2582361 h 6367455"/>
                <a:gd name="connsiteX2543" fmla="*/ 3781388 w 6891715"/>
                <a:gd name="connsiteY2543" fmla="*/ 2570128 h 6367455"/>
                <a:gd name="connsiteX2544" fmla="*/ 3787925 w 6891715"/>
                <a:gd name="connsiteY2544" fmla="*/ 2563854 h 6367455"/>
                <a:gd name="connsiteX2545" fmla="*/ 3815939 w 6891715"/>
                <a:gd name="connsiteY2545" fmla="*/ 2550995 h 6367455"/>
                <a:gd name="connsiteX2546" fmla="*/ 2138139 w 6891715"/>
                <a:gd name="connsiteY2546" fmla="*/ 2532068 h 6367455"/>
                <a:gd name="connsiteX2547" fmla="*/ 2144896 w 6891715"/>
                <a:gd name="connsiteY2547" fmla="*/ 2548103 h 6367455"/>
                <a:gd name="connsiteX2548" fmla="*/ 2152621 w 6891715"/>
                <a:gd name="connsiteY2548" fmla="*/ 2563818 h 6367455"/>
                <a:gd name="connsiteX2549" fmla="*/ 2132025 w 6891715"/>
                <a:gd name="connsiteY2549" fmla="*/ 2553556 h 6367455"/>
                <a:gd name="connsiteX2550" fmla="*/ 2128806 w 6891715"/>
                <a:gd name="connsiteY2550" fmla="*/ 2539442 h 6367455"/>
                <a:gd name="connsiteX2551" fmla="*/ 3770127 w 6891715"/>
                <a:gd name="connsiteY2551" fmla="*/ 2525711 h 6367455"/>
                <a:gd name="connsiteX2552" fmla="*/ 3779801 w 6891715"/>
                <a:gd name="connsiteY2552" fmla="*/ 2530439 h 6367455"/>
                <a:gd name="connsiteX2553" fmla="*/ 3779801 w 6891715"/>
                <a:gd name="connsiteY2553" fmla="*/ 2539220 h 6367455"/>
                <a:gd name="connsiteX2554" fmla="*/ 3769482 w 6891715"/>
                <a:gd name="connsiteY2554" fmla="*/ 2541584 h 6367455"/>
                <a:gd name="connsiteX2555" fmla="*/ 3759163 w 6891715"/>
                <a:gd name="connsiteY2555" fmla="*/ 2530439 h 6367455"/>
                <a:gd name="connsiteX2556" fmla="*/ 1526042 w 6891715"/>
                <a:gd name="connsiteY2556" fmla="*/ 2514597 h 6367455"/>
                <a:gd name="connsiteX2557" fmla="*/ 1532424 w 6891715"/>
                <a:gd name="connsiteY2557" fmla="*/ 2520947 h 6367455"/>
                <a:gd name="connsiteX2558" fmla="*/ 1541994 w 6891715"/>
                <a:gd name="connsiteY2558" fmla="*/ 2516503 h 6367455"/>
                <a:gd name="connsiteX2559" fmla="*/ 1549652 w 6891715"/>
                <a:gd name="connsiteY2559" fmla="*/ 2522534 h 6367455"/>
                <a:gd name="connsiteX2560" fmla="*/ 1540399 w 6891715"/>
                <a:gd name="connsiteY2560" fmla="*/ 2528884 h 6367455"/>
                <a:gd name="connsiteX2561" fmla="*/ 1547738 w 6891715"/>
                <a:gd name="connsiteY2561" fmla="*/ 2543806 h 6367455"/>
                <a:gd name="connsiteX2562" fmla="*/ 1540399 w 6891715"/>
                <a:gd name="connsiteY2562" fmla="*/ 2547933 h 6367455"/>
                <a:gd name="connsiteX2563" fmla="*/ 1539123 w 6891715"/>
                <a:gd name="connsiteY2563" fmla="*/ 2555552 h 6367455"/>
                <a:gd name="connsiteX2564" fmla="*/ 1557308 w 6891715"/>
                <a:gd name="connsiteY2564" fmla="*/ 2564759 h 6367455"/>
                <a:gd name="connsiteX2565" fmla="*/ 1554436 w 6891715"/>
                <a:gd name="connsiteY2565" fmla="*/ 2573331 h 6367455"/>
                <a:gd name="connsiteX2566" fmla="*/ 1550289 w 6891715"/>
                <a:gd name="connsiteY2566" fmla="*/ 2567934 h 6367455"/>
                <a:gd name="connsiteX2567" fmla="*/ 1544866 w 6891715"/>
                <a:gd name="connsiteY2567" fmla="*/ 2576505 h 6367455"/>
                <a:gd name="connsiteX2568" fmla="*/ 1544866 w 6891715"/>
                <a:gd name="connsiteY2568" fmla="*/ 2598732 h 6367455"/>
                <a:gd name="connsiteX2569" fmla="*/ 1535614 w 6891715"/>
                <a:gd name="connsiteY2569" fmla="*/ 2612385 h 6367455"/>
                <a:gd name="connsiteX2570" fmla="*/ 1530190 w 6891715"/>
                <a:gd name="connsiteY2570" fmla="*/ 2627309 h 6367455"/>
                <a:gd name="connsiteX2571" fmla="*/ 1518705 w 6891715"/>
                <a:gd name="connsiteY2571" fmla="*/ 2620005 h 6367455"/>
                <a:gd name="connsiteX2572" fmla="*/ 1529870 w 6891715"/>
                <a:gd name="connsiteY2572" fmla="*/ 2595556 h 6367455"/>
                <a:gd name="connsiteX2573" fmla="*/ 1532104 w 6891715"/>
                <a:gd name="connsiteY2573" fmla="*/ 2571426 h 6367455"/>
                <a:gd name="connsiteX2574" fmla="*/ 1531147 w 6891715"/>
                <a:gd name="connsiteY2574" fmla="*/ 2564124 h 6367455"/>
                <a:gd name="connsiteX2575" fmla="*/ 1522534 w 6891715"/>
                <a:gd name="connsiteY2575" fmla="*/ 2562855 h 6367455"/>
                <a:gd name="connsiteX2576" fmla="*/ 1510728 w 6891715"/>
                <a:gd name="connsiteY2576" fmla="*/ 2578728 h 6367455"/>
                <a:gd name="connsiteX2577" fmla="*/ 1490631 w 6891715"/>
                <a:gd name="connsiteY2577" fmla="*/ 2561267 h 6367455"/>
                <a:gd name="connsiteX2578" fmla="*/ 1491587 w 6891715"/>
                <a:gd name="connsiteY2578" fmla="*/ 2550472 h 6367455"/>
                <a:gd name="connsiteX2579" fmla="*/ 1513604 w 6891715"/>
                <a:gd name="connsiteY2579" fmla="*/ 2544123 h 6367455"/>
                <a:gd name="connsiteX2580" fmla="*/ 1519023 w 6891715"/>
                <a:gd name="connsiteY2580" fmla="*/ 2550472 h 6367455"/>
                <a:gd name="connsiteX2581" fmla="*/ 1520938 w 6891715"/>
                <a:gd name="connsiteY2581" fmla="*/ 2544123 h 6367455"/>
                <a:gd name="connsiteX2582" fmla="*/ 1516791 w 6891715"/>
                <a:gd name="connsiteY2582" fmla="*/ 2536822 h 6367455"/>
                <a:gd name="connsiteX2583" fmla="*/ 1520938 w 6891715"/>
                <a:gd name="connsiteY2583" fmla="*/ 2521900 h 6367455"/>
                <a:gd name="connsiteX2584" fmla="*/ 3554357 w 6891715"/>
                <a:gd name="connsiteY2584" fmla="*/ 2513011 h 6367455"/>
                <a:gd name="connsiteX2585" fmla="*/ 3581363 w 6891715"/>
                <a:gd name="connsiteY2585" fmla="*/ 2544986 h 6367455"/>
                <a:gd name="connsiteX2586" fmla="*/ 3565842 w 6891715"/>
                <a:gd name="connsiteY2586" fmla="*/ 2543105 h 6367455"/>
                <a:gd name="connsiteX2587" fmla="*/ 3567084 w 6891715"/>
                <a:gd name="connsiteY2587" fmla="*/ 2558779 h 6367455"/>
                <a:gd name="connsiteX2588" fmla="*/ 3559013 w 6891715"/>
                <a:gd name="connsiteY2588" fmla="*/ 2560659 h 6367455"/>
                <a:gd name="connsiteX2589" fmla="*/ 3559945 w 6891715"/>
                <a:gd name="connsiteY2589" fmla="*/ 2570064 h 6367455"/>
                <a:gd name="connsiteX2590" fmla="*/ 3575465 w 6891715"/>
                <a:gd name="connsiteY2590" fmla="*/ 2578214 h 6367455"/>
                <a:gd name="connsiteX2591" fmla="*/ 3568636 w 6891715"/>
                <a:gd name="connsiteY2591" fmla="*/ 2587620 h 6367455"/>
                <a:gd name="connsiteX2592" fmla="*/ 3559945 w 6891715"/>
                <a:gd name="connsiteY2592" fmla="*/ 2574453 h 6367455"/>
                <a:gd name="connsiteX2593" fmla="*/ 3542562 w 6891715"/>
                <a:gd name="connsiteY2593" fmla="*/ 2576647 h 6367455"/>
                <a:gd name="connsiteX2594" fmla="*/ 3533870 w 6891715"/>
                <a:gd name="connsiteY2594" fmla="*/ 2561286 h 6367455"/>
                <a:gd name="connsiteX2595" fmla="*/ 3525800 w 6891715"/>
                <a:gd name="connsiteY2595" fmla="*/ 2545299 h 6367455"/>
                <a:gd name="connsiteX2596" fmla="*/ 3525800 w 6891715"/>
                <a:gd name="connsiteY2596" fmla="*/ 2535895 h 6367455"/>
                <a:gd name="connsiteX2597" fmla="*/ 3538216 w 6891715"/>
                <a:gd name="connsiteY2597" fmla="*/ 2547493 h 6367455"/>
                <a:gd name="connsiteX2598" fmla="*/ 3542251 w 6891715"/>
                <a:gd name="connsiteY2598" fmla="*/ 2538089 h 6367455"/>
                <a:gd name="connsiteX2599" fmla="*/ 3544114 w 6891715"/>
                <a:gd name="connsiteY2599" fmla="*/ 2526491 h 6367455"/>
                <a:gd name="connsiteX2600" fmla="*/ 3553426 w 6891715"/>
                <a:gd name="connsiteY2600" fmla="*/ 2531820 h 6367455"/>
                <a:gd name="connsiteX2601" fmla="*/ 3555599 w 6891715"/>
                <a:gd name="connsiteY2601" fmla="*/ 2521476 h 6367455"/>
                <a:gd name="connsiteX2602" fmla="*/ 3550322 w 6891715"/>
                <a:gd name="connsiteY2602" fmla="*/ 2514892 h 6367455"/>
                <a:gd name="connsiteX2603" fmla="*/ 3405150 w 6891715"/>
                <a:gd name="connsiteY2603" fmla="*/ 2508248 h 6367455"/>
                <a:gd name="connsiteX2604" fmla="*/ 3421025 w 6891715"/>
                <a:gd name="connsiteY2604" fmla="*/ 2526734 h 6367455"/>
                <a:gd name="connsiteX2605" fmla="*/ 3417850 w 6891715"/>
                <a:gd name="connsiteY2605" fmla="*/ 2532062 h 6367455"/>
                <a:gd name="connsiteX2606" fmla="*/ 3407372 w 6891715"/>
                <a:gd name="connsiteY2606" fmla="*/ 2523916 h 6367455"/>
                <a:gd name="connsiteX2607" fmla="*/ 3729877 w 6891715"/>
                <a:gd name="connsiteY2607" fmla="*/ 2501897 h 6367455"/>
                <a:gd name="connsiteX2608" fmla="*/ 3742150 w 6891715"/>
                <a:gd name="connsiteY2608" fmla="*/ 2505753 h 6367455"/>
                <a:gd name="connsiteX2609" fmla="*/ 3746463 w 6891715"/>
                <a:gd name="connsiteY2609" fmla="*/ 2525336 h 6367455"/>
                <a:gd name="connsiteX2610" fmla="*/ 3731204 w 6891715"/>
                <a:gd name="connsiteY2610" fmla="*/ 2530473 h 6367455"/>
                <a:gd name="connsiteX2611" fmla="*/ 3724569 w 6891715"/>
                <a:gd name="connsiteY2611" fmla="*/ 2524053 h 6367455"/>
                <a:gd name="connsiteX2612" fmla="*/ 3724238 w 6891715"/>
                <a:gd name="connsiteY2612" fmla="*/ 2506394 h 6367455"/>
                <a:gd name="connsiteX2613" fmla="*/ 1524271 w 6891715"/>
                <a:gd name="connsiteY2613" fmla="*/ 2489194 h 6367455"/>
                <a:gd name="connsiteX2614" fmla="*/ 1525556 w 6891715"/>
                <a:gd name="connsiteY2614" fmla="*/ 2509482 h 6367455"/>
                <a:gd name="connsiteX2615" fmla="*/ 1516234 w 6891715"/>
                <a:gd name="connsiteY2615" fmla="*/ 2518173 h 6367455"/>
                <a:gd name="connsiteX2616" fmla="*/ 1508511 w 6891715"/>
                <a:gd name="connsiteY2616" fmla="*/ 2535234 h 6367455"/>
                <a:gd name="connsiteX2617" fmla="*/ 1500155 w 6891715"/>
                <a:gd name="connsiteY2617" fmla="*/ 2531049 h 6367455"/>
                <a:gd name="connsiteX2618" fmla="*/ 1512699 w 6891715"/>
                <a:gd name="connsiteY2618" fmla="*/ 2514954 h 6367455"/>
                <a:gd name="connsiteX2619" fmla="*/ 1506262 w 6891715"/>
                <a:gd name="connsiteY2619" fmla="*/ 2504322 h 6367455"/>
                <a:gd name="connsiteX2620" fmla="*/ 1510444 w 6891715"/>
                <a:gd name="connsiteY2620" fmla="*/ 2490483 h 6367455"/>
                <a:gd name="connsiteX2621" fmla="*/ 1565246 w 6891715"/>
                <a:gd name="connsiteY2621" fmla="*/ 2471735 h 6367455"/>
                <a:gd name="connsiteX2622" fmla="*/ 1558483 w 6891715"/>
                <a:gd name="connsiteY2622" fmla="*/ 2484432 h 6367455"/>
                <a:gd name="connsiteX2623" fmla="*/ 1557308 w 6891715"/>
                <a:gd name="connsiteY2623" fmla="*/ 2473640 h 6367455"/>
                <a:gd name="connsiteX2624" fmla="*/ 2108170 w 6891715"/>
                <a:gd name="connsiteY2624" fmla="*/ 2470155 h 6367455"/>
                <a:gd name="connsiteX2625" fmla="*/ 2128143 w 6891715"/>
                <a:gd name="connsiteY2625" fmla="*/ 2489058 h 6367455"/>
                <a:gd name="connsiteX2626" fmla="*/ 2128807 w 6891715"/>
                <a:gd name="connsiteY2626" fmla="*/ 2505076 h 6367455"/>
                <a:gd name="connsiteX2627" fmla="*/ 2111832 w 6891715"/>
                <a:gd name="connsiteY2627" fmla="*/ 2493538 h 6367455"/>
                <a:gd name="connsiteX2628" fmla="*/ 1542198 w 6891715"/>
                <a:gd name="connsiteY2628" fmla="*/ 2470150 h 6367455"/>
                <a:gd name="connsiteX2629" fmla="*/ 1550929 w 6891715"/>
                <a:gd name="connsiteY2629" fmla="*/ 2477076 h 6367455"/>
                <a:gd name="connsiteX2630" fmla="*/ 1552544 w 6891715"/>
                <a:gd name="connsiteY2630" fmla="*/ 2495974 h 6367455"/>
                <a:gd name="connsiteX2631" fmla="*/ 1548020 w 6891715"/>
                <a:gd name="connsiteY2631" fmla="*/ 2504475 h 6367455"/>
                <a:gd name="connsiteX2632" fmla="*/ 1537345 w 6891715"/>
                <a:gd name="connsiteY2632" fmla="*/ 2509836 h 6367455"/>
                <a:gd name="connsiteX2633" fmla="*/ 1535082 w 6891715"/>
                <a:gd name="connsiteY2633" fmla="*/ 2498175 h 6367455"/>
                <a:gd name="connsiteX2634" fmla="*/ 1538963 w 6891715"/>
                <a:gd name="connsiteY2634" fmla="*/ 2477393 h 6367455"/>
                <a:gd name="connsiteX2635" fmla="*/ 2122457 w 6891715"/>
                <a:gd name="connsiteY2635" fmla="*/ 2457455 h 6367455"/>
                <a:gd name="connsiteX2636" fmla="*/ 2138153 w 6891715"/>
                <a:gd name="connsiteY2636" fmla="*/ 2465247 h 6367455"/>
                <a:gd name="connsiteX2637" fmla="*/ 2142234 w 6891715"/>
                <a:gd name="connsiteY2637" fmla="*/ 2459012 h 6367455"/>
                <a:gd name="connsiteX2638" fmla="*/ 2154791 w 6891715"/>
                <a:gd name="connsiteY2638" fmla="*/ 2472733 h 6367455"/>
                <a:gd name="connsiteX2639" fmla="*/ 2169545 w 6891715"/>
                <a:gd name="connsiteY2639" fmla="*/ 2474291 h 6367455"/>
                <a:gd name="connsiteX2640" fmla="*/ 2178021 w 6891715"/>
                <a:gd name="connsiteY2640" fmla="*/ 2481772 h 6367455"/>
                <a:gd name="connsiteX2641" fmla="*/ 2148512 w 6891715"/>
                <a:gd name="connsiteY2641" fmla="*/ 2492376 h 6367455"/>
                <a:gd name="connsiteX2642" fmla="*/ 2127481 w 6891715"/>
                <a:gd name="connsiteY2642" fmla="*/ 2475850 h 6367455"/>
                <a:gd name="connsiteX2643" fmla="*/ 1550604 w 6891715"/>
                <a:gd name="connsiteY2643" fmla="*/ 2444749 h 6367455"/>
                <a:gd name="connsiteX2644" fmla="*/ 1557308 w 6891715"/>
                <a:gd name="connsiteY2644" fmla="*/ 2453507 h 6367455"/>
                <a:gd name="connsiteX2645" fmla="*/ 1550019 w 6891715"/>
                <a:gd name="connsiteY2645" fmla="*/ 2466975 h 6367455"/>
                <a:gd name="connsiteX2646" fmla="*/ 1543021 w 6891715"/>
                <a:gd name="connsiteY2646" fmla="*/ 2460578 h 6367455"/>
                <a:gd name="connsiteX2647" fmla="*/ 2109853 w 6891715"/>
                <a:gd name="connsiteY2647" fmla="*/ 2386019 h 6367455"/>
                <a:gd name="connsiteX2648" fmla="*/ 2120870 w 6891715"/>
                <a:gd name="connsiteY2648" fmla="*/ 2400025 h 6367455"/>
                <a:gd name="connsiteX2649" fmla="*/ 2108936 w 6891715"/>
                <a:gd name="connsiteY2649" fmla="*/ 2417767 h 6367455"/>
                <a:gd name="connsiteX2650" fmla="*/ 2097918 w 6891715"/>
                <a:gd name="connsiteY2650" fmla="*/ 2409675 h 6367455"/>
                <a:gd name="connsiteX2651" fmla="*/ 2095470 w 6891715"/>
                <a:gd name="connsiteY2651" fmla="*/ 2397535 h 6367455"/>
                <a:gd name="connsiteX2652" fmla="*/ 2105570 w 6891715"/>
                <a:gd name="connsiteY2652" fmla="*/ 2395357 h 6367455"/>
                <a:gd name="connsiteX2653" fmla="*/ 2152737 w 6891715"/>
                <a:gd name="connsiteY2653" fmla="*/ 2320930 h 6367455"/>
                <a:gd name="connsiteX2654" fmla="*/ 2168495 w 6891715"/>
                <a:gd name="connsiteY2654" fmla="*/ 2326823 h 6367455"/>
                <a:gd name="connsiteX2655" fmla="*/ 2162192 w 6891715"/>
                <a:gd name="connsiteY2655" fmla="*/ 2336131 h 6367455"/>
                <a:gd name="connsiteX2656" fmla="*/ 2146118 w 6891715"/>
                <a:gd name="connsiteY2656" fmla="*/ 2334268 h 6367455"/>
                <a:gd name="connsiteX2657" fmla="*/ 2127524 w 6891715"/>
                <a:gd name="connsiteY2657" fmla="*/ 2347918 h 6367455"/>
                <a:gd name="connsiteX2658" fmla="*/ 2125633 w 6891715"/>
                <a:gd name="connsiteY2658" fmla="*/ 2341713 h 6367455"/>
                <a:gd name="connsiteX2659" fmla="*/ 2132312 w 6891715"/>
                <a:gd name="connsiteY2659" fmla="*/ 2239963 h 6367455"/>
                <a:gd name="connsiteX2660" fmla="*/ 2144684 w 6891715"/>
                <a:gd name="connsiteY2660" fmla="*/ 2252345 h 6367455"/>
                <a:gd name="connsiteX2661" fmla="*/ 2123344 w 6891715"/>
                <a:gd name="connsiteY2661" fmla="*/ 2265364 h 6367455"/>
                <a:gd name="connsiteX2662" fmla="*/ 2120870 w 6891715"/>
                <a:gd name="connsiteY2662" fmla="*/ 2251711 h 6367455"/>
                <a:gd name="connsiteX2663" fmla="*/ 2164060 w 6891715"/>
                <a:gd name="connsiteY2663" fmla="*/ 2190748 h 6367455"/>
                <a:gd name="connsiteX2664" fmla="*/ 2173257 w 6891715"/>
                <a:gd name="connsiteY2664" fmla="*/ 2205972 h 6367455"/>
                <a:gd name="connsiteX2665" fmla="*/ 2159135 w 6891715"/>
                <a:gd name="connsiteY2665" fmla="*/ 2212976 h 6367455"/>
                <a:gd name="connsiteX2666" fmla="*/ 2150266 w 6891715"/>
                <a:gd name="connsiteY2666" fmla="*/ 2203839 h 6367455"/>
                <a:gd name="connsiteX2667" fmla="*/ 2144683 w 6891715"/>
                <a:gd name="connsiteY2667" fmla="*/ 2191052 h 6367455"/>
                <a:gd name="connsiteX2668" fmla="*/ 2180785 w 6891715"/>
                <a:gd name="connsiteY2668" fmla="*/ 2185982 h 6367455"/>
                <a:gd name="connsiteX2669" fmla="*/ 2193581 w 6891715"/>
                <a:gd name="connsiteY2669" fmla="*/ 2195133 h 6367455"/>
                <a:gd name="connsiteX2670" fmla="*/ 2196141 w 6891715"/>
                <a:gd name="connsiteY2670" fmla="*/ 2205858 h 6367455"/>
                <a:gd name="connsiteX2671" fmla="*/ 2215976 w 6891715"/>
                <a:gd name="connsiteY2671" fmla="*/ 2190085 h 6367455"/>
                <a:gd name="connsiteX2672" fmla="*/ 2231972 w 6891715"/>
                <a:gd name="connsiteY2672" fmla="*/ 2195762 h 6367455"/>
                <a:gd name="connsiteX2673" fmla="*/ 2235170 w 6891715"/>
                <a:gd name="connsiteY2673" fmla="*/ 2202388 h 6367455"/>
                <a:gd name="connsiteX2674" fmla="*/ 2219175 w 6891715"/>
                <a:gd name="connsiteY2674" fmla="*/ 2206490 h 6367455"/>
                <a:gd name="connsiteX2675" fmla="*/ 2232931 w 6891715"/>
                <a:gd name="connsiteY2675" fmla="*/ 2212798 h 6367455"/>
                <a:gd name="connsiteX2676" fmla="*/ 2230372 w 6891715"/>
                <a:gd name="connsiteY2676" fmla="*/ 2220054 h 6367455"/>
                <a:gd name="connsiteX2677" fmla="*/ 2182064 w 6891715"/>
                <a:gd name="connsiteY2677" fmla="*/ 2224786 h 6367455"/>
                <a:gd name="connsiteX2678" fmla="*/ 2162230 w 6891715"/>
                <a:gd name="connsiteY2678" fmla="*/ 2235198 h 6367455"/>
                <a:gd name="connsiteX2679" fmla="*/ 2151032 w 6891715"/>
                <a:gd name="connsiteY2679" fmla="*/ 2219738 h 6367455"/>
                <a:gd name="connsiteX2680" fmla="*/ 2166069 w 6891715"/>
                <a:gd name="connsiteY2680" fmla="*/ 2217846 h 6367455"/>
                <a:gd name="connsiteX2681" fmla="*/ 2176626 w 6891715"/>
                <a:gd name="connsiteY2681" fmla="*/ 2207119 h 6367455"/>
                <a:gd name="connsiteX2682" fmla="*/ 2186223 w 6891715"/>
                <a:gd name="connsiteY2682" fmla="*/ 2207750 h 6367455"/>
                <a:gd name="connsiteX2683" fmla="*/ 2198341 w 6891715"/>
                <a:gd name="connsiteY2683" fmla="*/ 2157407 h 6367455"/>
                <a:gd name="connsiteX2684" fmla="*/ 2201832 w 6891715"/>
                <a:gd name="connsiteY2684" fmla="*/ 2171006 h 6367455"/>
                <a:gd name="connsiteX2685" fmla="*/ 2185958 w 6891715"/>
                <a:gd name="connsiteY2685" fmla="*/ 2179632 h 6367455"/>
                <a:gd name="connsiteX2686" fmla="*/ 2188815 w 6891715"/>
                <a:gd name="connsiteY2686" fmla="*/ 2160724 h 6367455"/>
                <a:gd name="connsiteX2687" fmla="*/ 5024403 w 6891715"/>
                <a:gd name="connsiteY2687" fmla="*/ 2154231 h 6367455"/>
                <a:gd name="connsiteX2688" fmla="*/ 5025991 w 6891715"/>
                <a:gd name="connsiteY2688" fmla="*/ 2172774 h 6367455"/>
                <a:gd name="connsiteX2689" fmla="*/ 5021228 w 6891715"/>
                <a:gd name="connsiteY2689" fmla="*/ 2190992 h 6367455"/>
                <a:gd name="connsiteX2690" fmla="*/ 5011703 w 6891715"/>
                <a:gd name="connsiteY2690" fmla="*/ 2193919 h 6367455"/>
                <a:gd name="connsiteX2691" fmla="*/ 5006941 w 6891715"/>
                <a:gd name="connsiteY2691" fmla="*/ 2170172 h 6367455"/>
                <a:gd name="connsiteX2692" fmla="*/ 5013608 w 6891715"/>
                <a:gd name="connsiteY2692" fmla="*/ 2158460 h 6367455"/>
                <a:gd name="connsiteX2693" fmla="*/ 2249459 w 6891715"/>
                <a:gd name="connsiteY2693" fmla="*/ 2125656 h 6367455"/>
                <a:gd name="connsiteX2694" fmla="*/ 2249459 w 6891715"/>
                <a:gd name="connsiteY2694" fmla="*/ 2130622 h 6367455"/>
                <a:gd name="connsiteX2695" fmla="*/ 2228670 w 6891715"/>
                <a:gd name="connsiteY2695" fmla="*/ 2146449 h 6367455"/>
                <a:gd name="connsiteX2696" fmla="*/ 2227725 w 6891715"/>
                <a:gd name="connsiteY2696" fmla="*/ 2156692 h 6367455"/>
                <a:gd name="connsiteX2697" fmla="*/ 2218275 w 6891715"/>
                <a:gd name="connsiteY2697" fmla="*/ 2166932 h 6367455"/>
                <a:gd name="connsiteX2698" fmla="*/ 2210715 w 6891715"/>
                <a:gd name="connsiteY2698" fmla="*/ 2153898 h 6367455"/>
                <a:gd name="connsiteX2699" fmla="*/ 2209771 w 6891715"/>
                <a:gd name="connsiteY2699" fmla="*/ 2135277 h 6367455"/>
                <a:gd name="connsiteX2700" fmla="*/ 2222370 w 6891715"/>
                <a:gd name="connsiteY2700" fmla="*/ 2136209 h 6367455"/>
                <a:gd name="connsiteX2701" fmla="*/ 2273905 w 6891715"/>
                <a:gd name="connsiteY2701" fmla="*/ 2119307 h 6367455"/>
                <a:gd name="connsiteX2702" fmla="*/ 2281208 w 6891715"/>
                <a:gd name="connsiteY2702" fmla="*/ 2129645 h 6367455"/>
                <a:gd name="connsiteX2703" fmla="*/ 2263110 w 6891715"/>
                <a:gd name="connsiteY2703" fmla="*/ 2132006 h 6367455"/>
                <a:gd name="connsiteX2704" fmla="*/ 2258983 w 6891715"/>
                <a:gd name="connsiteY2704" fmla="*/ 2121079 h 6367455"/>
                <a:gd name="connsiteX2705" fmla="*/ 2280256 w 6891715"/>
                <a:gd name="connsiteY2705" fmla="*/ 2095494 h 6367455"/>
                <a:gd name="connsiteX2706" fmla="*/ 2287559 w 6891715"/>
                <a:gd name="connsiteY2706" fmla="*/ 2097758 h 6367455"/>
                <a:gd name="connsiteX2707" fmla="*/ 2274858 w 6891715"/>
                <a:gd name="connsiteY2707" fmla="*/ 2112957 h 6367455"/>
                <a:gd name="connsiteX2708" fmla="*/ 2258983 w 6891715"/>
                <a:gd name="connsiteY2708" fmla="*/ 2108752 h 6367455"/>
                <a:gd name="connsiteX2709" fmla="*/ 2261205 w 6891715"/>
                <a:gd name="connsiteY2709" fmla="*/ 2097110 h 6367455"/>
                <a:gd name="connsiteX2710" fmla="*/ 2292002 w 6891715"/>
                <a:gd name="connsiteY2710" fmla="*/ 2065330 h 6367455"/>
                <a:gd name="connsiteX2711" fmla="*/ 2312959 w 6891715"/>
                <a:gd name="connsiteY2711" fmla="*/ 2076808 h 6367455"/>
                <a:gd name="connsiteX2712" fmla="*/ 2302798 w 6891715"/>
                <a:gd name="connsiteY2712" fmla="*/ 2092318 h 6367455"/>
                <a:gd name="connsiteX2713" fmla="*/ 2285972 w 6891715"/>
                <a:gd name="connsiteY2713" fmla="*/ 2083011 h 6367455"/>
                <a:gd name="connsiteX2714" fmla="*/ 3672802 w 6891715"/>
                <a:gd name="connsiteY2714" fmla="*/ 1939932 h 6367455"/>
                <a:gd name="connsiteX2715" fmla="*/ 3695345 w 6891715"/>
                <a:gd name="connsiteY2715" fmla="*/ 1940896 h 6367455"/>
                <a:gd name="connsiteX2716" fmla="*/ 3700425 w 6891715"/>
                <a:gd name="connsiteY2716" fmla="*/ 1952481 h 6367455"/>
                <a:gd name="connsiteX2717" fmla="*/ 3688995 w 6891715"/>
                <a:gd name="connsiteY2717" fmla="*/ 1950871 h 6367455"/>
                <a:gd name="connsiteX2718" fmla="*/ 3692170 w 6891715"/>
                <a:gd name="connsiteY2718" fmla="*/ 1959881 h 6367455"/>
                <a:gd name="connsiteX2719" fmla="*/ 3677247 w 6891715"/>
                <a:gd name="connsiteY2719" fmla="*/ 1963742 h 6367455"/>
                <a:gd name="connsiteX2720" fmla="*/ 3668675 w 6891715"/>
                <a:gd name="connsiteY2720" fmla="*/ 1946366 h 6367455"/>
                <a:gd name="connsiteX2721" fmla="*/ 2423473 w 6891715"/>
                <a:gd name="connsiteY2721" fmla="*/ 1893885 h 6367455"/>
                <a:gd name="connsiteX2722" fmla="*/ 2443134 w 6891715"/>
                <a:gd name="connsiteY2722" fmla="*/ 1915792 h 6367455"/>
                <a:gd name="connsiteX2723" fmla="*/ 2443134 w 6891715"/>
                <a:gd name="connsiteY2723" fmla="*/ 1924364 h 6367455"/>
                <a:gd name="connsiteX2724" fmla="*/ 2432836 w 6891715"/>
                <a:gd name="connsiteY2724" fmla="*/ 1928810 h 6367455"/>
                <a:gd name="connsiteX2725" fmla="*/ 2423473 w 6891715"/>
                <a:gd name="connsiteY2725" fmla="*/ 1914204 h 6367455"/>
                <a:gd name="connsiteX2726" fmla="*/ 2406622 w 6891715"/>
                <a:gd name="connsiteY2726" fmla="*/ 1904997 h 6367455"/>
                <a:gd name="connsiteX2727" fmla="*/ 2424410 w 6891715"/>
                <a:gd name="connsiteY2727" fmla="*/ 1904679 h 6367455"/>
                <a:gd name="connsiteX2728" fmla="*/ 2423473 w 6891715"/>
                <a:gd name="connsiteY2728" fmla="*/ 1893885 h 6367455"/>
                <a:gd name="connsiteX2729" fmla="*/ 2486201 w 6891715"/>
                <a:gd name="connsiteY2729" fmla="*/ 1830386 h 6367455"/>
                <a:gd name="connsiteX2730" fmla="*/ 2497270 w 6891715"/>
                <a:gd name="connsiteY2730" fmla="*/ 1855692 h 6367455"/>
                <a:gd name="connsiteX2731" fmla="*/ 2519408 w 6891715"/>
                <a:gd name="connsiteY2731" fmla="*/ 1854731 h 6367455"/>
                <a:gd name="connsiteX2732" fmla="*/ 2519408 w 6891715"/>
                <a:gd name="connsiteY2732" fmla="*/ 1862100 h 6367455"/>
                <a:gd name="connsiteX2733" fmla="*/ 2538384 w 6891715"/>
                <a:gd name="connsiteY2733" fmla="*/ 1871390 h 6367455"/>
                <a:gd name="connsiteX2734" fmla="*/ 2526683 w 6891715"/>
                <a:gd name="connsiteY2734" fmla="*/ 1872351 h 6367455"/>
                <a:gd name="connsiteX2735" fmla="*/ 2515613 w 6891715"/>
                <a:gd name="connsiteY2735" fmla="*/ 1886447 h 6367455"/>
                <a:gd name="connsiteX2736" fmla="*/ 2494424 w 6891715"/>
                <a:gd name="connsiteY2736" fmla="*/ 1884524 h 6367455"/>
                <a:gd name="connsiteX2737" fmla="*/ 2481773 w 6891715"/>
                <a:gd name="connsiteY2737" fmla="*/ 1899581 h 6367455"/>
                <a:gd name="connsiteX2738" fmla="*/ 2466909 w 6891715"/>
                <a:gd name="connsiteY2738" fmla="*/ 1901823 h 6367455"/>
                <a:gd name="connsiteX2739" fmla="*/ 2457421 w 6891715"/>
                <a:gd name="connsiteY2739" fmla="*/ 1886126 h 6367455"/>
                <a:gd name="connsiteX2740" fmla="*/ 2465643 w 6891715"/>
                <a:gd name="connsiteY2740" fmla="*/ 1873312 h 6367455"/>
                <a:gd name="connsiteX2741" fmla="*/ 2489996 w 6891715"/>
                <a:gd name="connsiteY2741" fmla="*/ 1878117 h 6367455"/>
                <a:gd name="connsiteX2742" fmla="*/ 2480192 w 6891715"/>
                <a:gd name="connsiteY2742" fmla="*/ 1861459 h 6367455"/>
                <a:gd name="connsiteX2743" fmla="*/ 2492842 w 6891715"/>
                <a:gd name="connsiteY2743" fmla="*/ 1857935 h 6367455"/>
                <a:gd name="connsiteX2744" fmla="*/ 2459002 w 6891715"/>
                <a:gd name="connsiteY2744" fmla="*/ 1847363 h 6367455"/>
                <a:gd name="connsiteX2745" fmla="*/ 2482407 w 6891715"/>
                <a:gd name="connsiteY2745" fmla="*/ 1843199 h 6367455"/>
                <a:gd name="connsiteX2746" fmla="*/ 3837960 w 6891715"/>
                <a:gd name="connsiteY2746" fmla="*/ 1809756 h 6367455"/>
                <a:gd name="connsiteX2747" fmla="*/ 3848063 w 6891715"/>
                <a:gd name="connsiteY2747" fmla="*/ 1824547 h 6367455"/>
                <a:gd name="connsiteX2748" fmla="*/ 3840654 w 6891715"/>
                <a:gd name="connsiteY2748" fmla="*/ 1835157 h 6367455"/>
                <a:gd name="connsiteX2749" fmla="*/ 3825838 w 6891715"/>
                <a:gd name="connsiteY2749" fmla="*/ 1826797 h 6367455"/>
                <a:gd name="connsiteX2750" fmla="*/ 4013480 w 6891715"/>
                <a:gd name="connsiteY2750" fmla="*/ 1541468 h 6367455"/>
                <a:gd name="connsiteX2751" fmla="*/ 4030625 w 6891715"/>
                <a:gd name="connsiteY2751" fmla="*/ 1544222 h 6367455"/>
                <a:gd name="connsiteX2752" fmla="*/ 4046500 w 6891715"/>
                <a:gd name="connsiteY2752" fmla="*/ 1546364 h 6367455"/>
                <a:gd name="connsiteX2753" fmla="*/ 4042372 w 6891715"/>
                <a:gd name="connsiteY2753" fmla="*/ 1550343 h 6367455"/>
                <a:gd name="connsiteX2754" fmla="*/ 4030625 w 6891715"/>
                <a:gd name="connsiteY2754" fmla="*/ 1554627 h 6367455"/>
                <a:gd name="connsiteX2755" fmla="*/ 4032847 w 6891715"/>
                <a:gd name="connsiteY2755" fmla="*/ 1564726 h 6367455"/>
                <a:gd name="connsiteX2756" fmla="*/ 4027450 w 6891715"/>
                <a:gd name="connsiteY2756" fmla="*/ 1566868 h 6367455"/>
                <a:gd name="connsiteX2757" fmla="*/ 4018877 w 6891715"/>
                <a:gd name="connsiteY2757" fmla="*/ 1554627 h 6367455"/>
                <a:gd name="connsiteX2758" fmla="*/ 4016655 w 6891715"/>
                <a:gd name="connsiteY2758" fmla="*/ 1563808 h 6367455"/>
                <a:gd name="connsiteX2759" fmla="*/ 4005225 w 6891715"/>
                <a:gd name="connsiteY2759" fmla="*/ 1557687 h 6367455"/>
                <a:gd name="connsiteX2760" fmla="*/ 4005225 w 6891715"/>
                <a:gd name="connsiteY2760" fmla="*/ 1546670 h 6367455"/>
                <a:gd name="connsiteX2761" fmla="*/ 5063053 w 6891715"/>
                <a:gd name="connsiteY2761" fmla="*/ 1519232 h 6367455"/>
                <a:gd name="connsiteX2762" fmla="*/ 5070842 w 6891715"/>
                <a:gd name="connsiteY2762" fmla="*/ 1527746 h 6367455"/>
                <a:gd name="connsiteX2763" fmla="*/ 5067414 w 6891715"/>
                <a:gd name="connsiteY2763" fmla="*/ 1537522 h 6367455"/>
                <a:gd name="connsiteX2764" fmla="*/ 5075204 w 6891715"/>
                <a:gd name="connsiteY2764" fmla="*/ 1546351 h 6367455"/>
                <a:gd name="connsiteX2765" fmla="*/ 5068349 w 6891715"/>
                <a:gd name="connsiteY2765" fmla="*/ 1565270 h 6367455"/>
                <a:gd name="connsiteX2766" fmla="*/ 5062741 w 6891715"/>
                <a:gd name="connsiteY2766" fmla="*/ 1548243 h 6367455"/>
                <a:gd name="connsiteX2767" fmla="*/ 5041866 w 6891715"/>
                <a:gd name="connsiteY2767" fmla="*/ 1538152 h 6367455"/>
                <a:gd name="connsiteX2768" fmla="*/ 5048720 w 6891715"/>
                <a:gd name="connsiteY2768" fmla="*/ 1523332 h 6367455"/>
                <a:gd name="connsiteX2769" fmla="*/ 5056198 w 6891715"/>
                <a:gd name="connsiteY2769" fmla="*/ 1530584 h 6367455"/>
                <a:gd name="connsiteX2770" fmla="*/ 5070441 w 6891715"/>
                <a:gd name="connsiteY2770" fmla="*/ 1517646 h 6367455"/>
                <a:gd name="connsiteX2771" fmla="*/ 5086316 w 6891715"/>
                <a:gd name="connsiteY2771" fmla="*/ 1521333 h 6367455"/>
                <a:gd name="connsiteX2772" fmla="*/ 5074652 w 6891715"/>
                <a:gd name="connsiteY2772" fmla="*/ 1527171 h 6367455"/>
                <a:gd name="connsiteX2773" fmla="*/ 2793654 w 6891715"/>
                <a:gd name="connsiteY2773" fmla="*/ 1403349 h 6367455"/>
                <a:gd name="connsiteX2774" fmla="*/ 2808259 w 6891715"/>
                <a:gd name="connsiteY2774" fmla="*/ 1420428 h 6367455"/>
                <a:gd name="connsiteX2775" fmla="*/ 2796829 w 6891715"/>
                <a:gd name="connsiteY2775" fmla="*/ 1431595 h 6367455"/>
                <a:gd name="connsiteX2776" fmla="*/ 2778096 w 6891715"/>
                <a:gd name="connsiteY2776" fmla="*/ 1431924 h 6367455"/>
                <a:gd name="connsiteX2777" fmla="*/ 2782859 w 6891715"/>
                <a:gd name="connsiteY2777" fmla="*/ 1409918 h 6367455"/>
                <a:gd name="connsiteX2778" fmla="*/ 303818 w 6891715"/>
                <a:gd name="connsiteY2778" fmla="*/ 1397948 h 6367455"/>
                <a:gd name="connsiteX2779" fmla="*/ 310168 w 6891715"/>
                <a:gd name="connsiteY2779" fmla="*/ 1402076 h 6367455"/>
                <a:gd name="connsiteX2780" fmla="*/ 305088 w 6891715"/>
                <a:gd name="connsiteY2780" fmla="*/ 1417633 h 6367455"/>
                <a:gd name="connsiteX2781" fmla="*/ 309215 w 6891715"/>
                <a:gd name="connsiteY2781" fmla="*/ 1431603 h 6367455"/>
                <a:gd name="connsiteX2782" fmla="*/ 316518 w 6891715"/>
                <a:gd name="connsiteY2782" fmla="*/ 1433826 h 6367455"/>
                <a:gd name="connsiteX2783" fmla="*/ 315882 w 6891715"/>
                <a:gd name="connsiteY2783" fmla="*/ 1449383 h 6367455"/>
                <a:gd name="connsiteX2784" fmla="*/ 327630 w 6891715"/>
                <a:gd name="connsiteY2784" fmla="*/ 1448113 h 6367455"/>
                <a:gd name="connsiteX2785" fmla="*/ 329218 w 6891715"/>
                <a:gd name="connsiteY2785" fmla="*/ 1426206 h 6367455"/>
                <a:gd name="connsiteX2786" fmla="*/ 336838 w 6891715"/>
                <a:gd name="connsiteY2786" fmla="*/ 1413506 h 6367455"/>
                <a:gd name="connsiteX2787" fmla="*/ 350490 w 6891715"/>
                <a:gd name="connsiteY2787" fmla="*/ 1432238 h 6367455"/>
                <a:gd name="connsiteX2788" fmla="*/ 349855 w 6891715"/>
                <a:gd name="connsiteY2788" fmla="*/ 1447161 h 6367455"/>
                <a:gd name="connsiteX2789" fmla="*/ 367635 w 6891715"/>
                <a:gd name="connsiteY2789" fmla="*/ 1441446 h 6367455"/>
                <a:gd name="connsiteX2790" fmla="*/ 357158 w 6891715"/>
                <a:gd name="connsiteY2790" fmla="*/ 1456368 h 6367455"/>
                <a:gd name="connsiteX2791" fmla="*/ 368905 w 6891715"/>
                <a:gd name="connsiteY2791" fmla="*/ 1466845 h 6367455"/>
                <a:gd name="connsiteX2792" fmla="*/ 365095 w 6891715"/>
                <a:gd name="connsiteY2792" fmla="*/ 1497326 h 6367455"/>
                <a:gd name="connsiteX2793" fmla="*/ 350173 w 6891715"/>
                <a:gd name="connsiteY2793" fmla="*/ 1511296 h 6367455"/>
                <a:gd name="connsiteX2794" fmla="*/ 365095 w 6891715"/>
                <a:gd name="connsiteY2794" fmla="*/ 1514471 h 6367455"/>
                <a:gd name="connsiteX2795" fmla="*/ 368587 w 6891715"/>
                <a:gd name="connsiteY2795" fmla="*/ 1537331 h 6367455"/>
                <a:gd name="connsiteX2796" fmla="*/ 372397 w 6891715"/>
                <a:gd name="connsiteY2796" fmla="*/ 1525583 h 6367455"/>
                <a:gd name="connsiteX2797" fmla="*/ 385098 w 6891715"/>
                <a:gd name="connsiteY2797" fmla="*/ 1524630 h 6367455"/>
                <a:gd name="connsiteX2798" fmla="*/ 390495 w 6891715"/>
                <a:gd name="connsiteY2798" fmla="*/ 1536378 h 6367455"/>
                <a:gd name="connsiteX2799" fmla="*/ 372715 w 6891715"/>
                <a:gd name="connsiteY2799" fmla="*/ 1545903 h 6367455"/>
                <a:gd name="connsiteX2800" fmla="*/ 383510 w 6891715"/>
                <a:gd name="connsiteY2800" fmla="*/ 1544633 h 6367455"/>
                <a:gd name="connsiteX2801" fmla="*/ 382558 w 6891715"/>
                <a:gd name="connsiteY2801" fmla="*/ 1564635 h 6367455"/>
                <a:gd name="connsiteX2802" fmla="*/ 365413 w 6891715"/>
                <a:gd name="connsiteY2802" fmla="*/ 1565905 h 6367455"/>
                <a:gd name="connsiteX2803" fmla="*/ 352078 w 6891715"/>
                <a:gd name="connsiteY2803" fmla="*/ 1579875 h 6367455"/>
                <a:gd name="connsiteX2804" fmla="*/ 361603 w 6891715"/>
                <a:gd name="connsiteY2804" fmla="*/ 1593210 h 6367455"/>
                <a:gd name="connsiteX2805" fmla="*/ 349220 w 6891715"/>
                <a:gd name="connsiteY2805" fmla="*/ 1608133 h 6367455"/>
                <a:gd name="connsiteX2806" fmla="*/ 347950 w 6891715"/>
                <a:gd name="connsiteY2806" fmla="*/ 1621785 h 6367455"/>
                <a:gd name="connsiteX2807" fmla="*/ 336520 w 6891715"/>
                <a:gd name="connsiteY2807" fmla="*/ 1623055 h 6367455"/>
                <a:gd name="connsiteX2808" fmla="*/ 327313 w 6891715"/>
                <a:gd name="connsiteY2808" fmla="*/ 1634485 h 6367455"/>
                <a:gd name="connsiteX2809" fmla="*/ 318740 w 6891715"/>
                <a:gd name="connsiteY2809" fmla="*/ 1639248 h 6367455"/>
                <a:gd name="connsiteX2810" fmla="*/ 313025 w 6891715"/>
                <a:gd name="connsiteY2810" fmla="*/ 1622103 h 6367455"/>
                <a:gd name="connsiteX2811" fmla="*/ 298103 w 6891715"/>
                <a:gd name="connsiteY2811" fmla="*/ 1602418 h 6367455"/>
                <a:gd name="connsiteX2812" fmla="*/ 291753 w 6891715"/>
                <a:gd name="connsiteY2812" fmla="*/ 1616388 h 6367455"/>
                <a:gd name="connsiteX2813" fmla="*/ 300643 w 6891715"/>
                <a:gd name="connsiteY2813" fmla="*/ 1628770 h 6367455"/>
                <a:gd name="connsiteX2814" fmla="*/ 301913 w 6891715"/>
                <a:gd name="connsiteY2814" fmla="*/ 1637025 h 6367455"/>
                <a:gd name="connsiteX2815" fmla="*/ 286990 w 6891715"/>
                <a:gd name="connsiteY2815" fmla="*/ 1645598 h 6367455"/>
                <a:gd name="connsiteX2816" fmla="*/ 285085 w 6891715"/>
                <a:gd name="connsiteY2816" fmla="*/ 1666870 h 6367455"/>
                <a:gd name="connsiteX2817" fmla="*/ 313343 w 6891715"/>
                <a:gd name="connsiteY2817" fmla="*/ 1651630 h 6367455"/>
                <a:gd name="connsiteX2818" fmla="*/ 317788 w 6891715"/>
                <a:gd name="connsiteY2818" fmla="*/ 1655758 h 6367455"/>
                <a:gd name="connsiteX2819" fmla="*/ 295880 w 6891715"/>
                <a:gd name="connsiteY2819" fmla="*/ 1676078 h 6367455"/>
                <a:gd name="connsiteX2820" fmla="*/ 279053 w 6891715"/>
                <a:gd name="connsiteY2820" fmla="*/ 1708781 h 6367455"/>
                <a:gd name="connsiteX2821" fmla="*/ 255875 w 6891715"/>
                <a:gd name="connsiteY2821" fmla="*/ 1711320 h 6367455"/>
                <a:gd name="connsiteX2822" fmla="*/ 242223 w 6891715"/>
                <a:gd name="connsiteY2822" fmla="*/ 1742753 h 6367455"/>
                <a:gd name="connsiteX2823" fmla="*/ 220950 w 6891715"/>
                <a:gd name="connsiteY2823" fmla="*/ 1748468 h 6367455"/>
                <a:gd name="connsiteX2824" fmla="*/ 217775 w 6891715"/>
                <a:gd name="connsiteY2824" fmla="*/ 1744340 h 6367455"/>
                <a:gd name="connsiteX2825" fmla="*/ 228570 w 6891715"/>
                <a:gd name="connsiteY2825" fmla="*/ 1739896 h 6367455"/>
                <a:gd name="connsiteX2826" fmla="*/ 231745 w 6891715"/>
                <a:gd name="connsiteY2826" fmla="*/ 1730370 h 6367455"/>
                <a:gd name="connsiteX2827" fmla="*/ 224125 w 6891715"/>
                <a:gd name="connsiteY2827" fmla="*/ 1722115 h 6367455"/>
                <a:gd name="connsiteX2828" fmla="*/ 222855 w 6891715"/>
                <a:gd name="connsiteY2828" fmla="*/ 1703383 h 6367455"/>
                <a:gd name="connsiteX2829" fmla="*/ 207933 w 6891715"/>
                <a:gd name="connsiteY2829" fmla="*/ 1701160 h 6367455"/>
                <a:gd name="connsiteX2830" fmla="*/ 204123 w 6891715"/>
                <a:gd name="connsiteY2830" fmla="*/ 1710685 h 6367455"/>
                <a:gd name="connsiteX2831" fmla="*/ 207298 w 6891715"/>
                <a:gd name="connsiteY2831" fmla="*/ 1720210 h 6367455"/>
                <a:gd name="connsiteX2832" fmla="*/ 199995 w 6891715"/>
                <a:gd name="connsiteY2832" fmla="*/ 1729736 h 6367455"/>
                <a:gd name="connsiteX2833" fmla="*/ 175865 w 6891715"/>
                <a:gd name="connsiteY2833" fmla="*/ 1737355 h 6367455"/>
                <a:gd name="connsiteX2834" fmla="*/ 163165 w 6891715"/>
                <a:gd name="connsiteY2834" fmla="*/ 1761486 h 6367455"/>
                <a:gd name="connsiteX2835" fmla="*/ 110778 w 6891715"/>
                <a:gd name="connsiteY2835" fmla="*/ 1815778 h 6367455"/>
                <a:gd name="connsiteX2836" fmla="*/ 87283 w 6891715"/>
                <a:gd name="connsiteY2836" fmla="*/ 1817048 h 6367455"/>
                <a:gd name="connsiteX2837" fmla="*/ 63470 w 6891715"/>
                <a:gd name="connsiteY2837" fmla="*/ 1831018 h 6367455"/>
                <a:gd name="connsiteX2838" fmla="*/ 35848 w 6891715"/>
                <a:gd name="connsiteY2838" fmla="*/ 1825938 h 6367455"/>
                <a:gd name="connsiteX2839" fmla="*/ 40293 w 6891715"/>
                <a:gd name="connsiteY2839" fmla="*/ 1849433 h 6367455"/>
                <a:gd name="connsiteX2840" fmla="*/ 0 w 6891715"/>
                <a:gd name="connsiteY2840" fmla="*/ 1865398 h 6367455"/>
                <a:gd name="connsiteX2841" fmla="*/ 51895 w 6891715"/>
                <a:gd name="connsiteY2841" fmla="*/ 1757672 h 6367455"/>
                <a:gd name="connsiteX2842" fmla="*/ 234199 w 6891715"/>
                <a:gd name="connsiteY2842" fmla="*/ 1457591 h 6367455"/>
                <a:gd name="connsiteX2843" fmla="*/ 269276 w 6891715"/>
                <a:gd name="connsiteY2843" fmla="*/ 1410682 h 6367455"/>
                <a:gd name="connsiteX2844" fmla="*/ 273020 w 6891715"/>
                <a:gd name="connsiteY2844" fmla="*/ 1407473 h 6367455"/>
                <a:gd name="connsiteX2845" fmla="*/ 3781388 w 6891715"/>
                <a:gd name="connsiteY2845" fmla="*/ 1397007 h 6367455"/>
                <a:gd name="connsiteX2846" fmla="*/ 3780753 w 6891715"/>
                <a:gd name="connsiteY2846" fmla="*/ 1419999 h 6367455"/>
                <a:gd name="connsiteX2847" fmla="*/ 3775672 w 6891715"/>
                <a:gd name="connsiteY2847" fmla="*/ 1425582 h 6367455"/>
                <a:gd name="connsiteX2848" fmla="*/ 3770275 w 6891715"/>
                <a:gd name="connsiteY2848" fmla="*/ 1413431 h 6367455"/>
                <a:gd name="connsiteX2849" fmla="*/ 3776308 w 6891715"/>
                <a:gd name="connsiteY2849" fmla="*/ 1403577 h 6367455"/>
                <a:gd name="connsiteX2850" fmla="*/ 2893984 w 6891715"/>
                <a:gd name="connsiteY2850" fmla="*/ 1212850 h 6367455"/>
                <a:gd name="connsiteX2851" fmla="*/ 2912798 w 6891715"/>
                <a:gd name="connsiteY2851" fmla="*/ 1234757 h 6367455"/>
                <a:gd name="connsiteX2852" fmla="*/ 2919384 w 6891715"/>
                <a:gd name="connsiteY2852" fmla="*/ 1260157 h 6367455"/>
                <a:gd name="connsiteX2853" fmla="*/ 2902763 w 6891715"/>
                <a:gd name="connsiteY2853" fmla="*/ 1260475 h 6367455"/>
                <a:gd name="connsiteX2854" fmla="*/ 2904646 w 6891715"/>
                <a:gd name="connsiteY2854" fmla="*/ 1246504 h 6367455"/>
                <a:gd name="connsiteX2855" fmla="*/ 2894924 w 6891715"/>
                <a:gd name="connsiteY2855" fmla="*/ 1231582 h 6367455"/>
                <a:gd name="connsiteX2856" fmla="*/ 2893984 w 6891715"/>
                <a:gd name="connsiteY2856" fmla="*/ 1212850 h 6367455"/>
                <a:gd name="connsiteX2857" fmla="*/ 5710203 w 6891715"/>
                <a:gd name="connsiteY2857" fmla="*/ 1139822 h 6367455"/>
                <a:gd name="connsiteX2858" fmla="*/ 5727666 w 6891715"/>
                <a:gd name="connsiteY2858" fmla="*/ 1152205 h 6367455"/>
                <a:gd name="connsiteX2859" fmla="*/ 5723382 w 6891715"/>
                <a:gd name="connsiteY2859" fmla="*/ 1173160 h 6367455"/>
                <a:gd name="connsiteX2860" fmla="*/ 5711521 w 6891715"/>
                <a:gd name="connsiteY2860" fmla="*/ 1162048 h 6367455"/>
                <a:gd name="connsiteX2861" fmla="*/ 5710203 w 6891715"/>
                <a:gd name="connsiteY2861" fmla="*/ 1139822 h 6367455"/>
                <a:gd name="connsiteX2862" fmla="*/ 3040668 w 6891715"/>
                <a:gd name="connsiteY2862" fmla="*/ 1009652 h 6367455"/>
                <a:gd name="connsiteX2863" fmla="*/ 3052733 w 6891715"/>
                <a:gd name="connsiteY2863" fmla="*/ 1019177 h 6367455"/>
                <a:gd name="connsiteX2864" fmla="*/ 3020983 w 6891715"/>
                <a:gd name="connsiteY2864" fmla="*/ 1028702 h 6367455"/>
                <a:gd name="connsiteX2865" fmla="*/ 3017808 w 6891715"/>
                <a:gd name="connsiteY2865" fmla="*/ 1020765 h 6367455"/>
                <a:gd name="connsiteX2866" fmla="*/ 3072139 w 6891715"/>
                <a:gd name="connsiteY2866" fmla="*/ 911226 h 6367455"/>
                <a:gd name="connsiteX2867" fmla="*/ 3073371 w 6891715"/>
                <a:gd name="connsiteY2867" fmla="*/ 926933 h 6367455"/>
                <a:gd name="connsiteX2868" fmla="*/ 3052733 w 6891715"/>
                <a:gd name="connsiteY2868" fmla="*/ 930276 h 6367455"/>
                <a:gd name="connsiteX2869" fmla="*/ 3107021 w 6891715"/>
                <a:gd name="connsiteY2869" fmla="*/ 901700 h 6367455"/>
                <a:gd name="connsiteX2870" fmla="*/ 3120991 w 6891715"/>
                <a:gd name="connsiteY2870" fmla="*/ 928449 h 6367455"/>
                <a:gd name="connsiteX2871" fmla="*/ 3105116 w 6891715"/>
                <a:gd name="connsiteY2871" fmla="*/ 944563 h 6367455"/>
                <a:gd name="connsiteX2872" fmla="*/ 3098766 w 6891715"/>
                <a:gd name="connsiteY2872" fmla="*/ 934895 h 6367455"/>
                <a:gd name="connsiteX2873" fmla="*/ 3098766 w 6891715"/>
                <a:gd name="connsiteY2873" fmla="*/ 925226 h 6367455"/>
                <a:gd name="connsiteX2874" fmla="*/ 3105751 w 6891715"/>
                <a:gd name="connsiteY2874" fmla="*/ 916525 h 6367455"/>
                <a:gd name="connsiteX2875" fmla="*/ 3099360 w 6891715"/>
                <a:gd name="connsiteY2875" fmla="*/ 876300 h 6367455"/>
                <a:gd name="connsiteX2876" fmla="*/ 3105116 w 6891715"/>
                <a:gd name="connsiteY2876" fmla="*/ 884929 h 6367455"/>
                <a:gd name="connsiteX2877" fmla="*/ 3093284 w 6891715"/>
                <a:gd name="connsiteY2877" fmla="*/ 896433 h 6367455"/>
                <a:gd name="connsiteX2878" fmla="*/ 3091365 w 6891715"/>
                <a:gd name="connsiteY2878" fmla="*/ 914648 h 6367455"/>
                <a:gd name="connsiteX2879" fmla="*/ 3079858 w 6891715"/>
                <a:gd name="connsiteY2879" fmla="*/ 925513 h 6367455"/>
                <a:gd name="connsiteX2880" fmla="*/ 3079538 w 6891715"/>
                <a:gd name="connsiteY2880" fmla="*/ 905061 h 6367455"/>
                <a:gd name="connsiteX2881" fmla="*/ 3060671 w 6891715"/>
                <a:gd name="connsiteY2881" fmla="*/ 906659 h 6367455"/>
                <a:gd name="connsiteX2882" fmla="*/ 3062270 w 6891715"/>
                <a:gd name="connsiteY2882" fmla="*/ 893877 h 6367455"/>
                <a:gd name="connsiteX2883" fmla="*/ 3082736 w 6891715"/>
                <a:gd name="connsiteY2883" fmla="*/ 885248 h 6367455"/>
                <a:gd name="connsiteX2884" fmla="*/ 2895676 w 6891715"/>
                <a:gd name="connsiteY2884" fmla="*/ 835022 h 6367455"/>
                <a:gd name="connsiteX2885" fmla="*/ 2900080 w 6891715"/>
                <a:gd name="connsiteY2885" fmla="*/ 843367 h 6367455"/>
                <a:gd name="connsiteX2886" fmla="*/ 2899450 w 6891715"/>
                <a:gd name="connsiteY2886" fmla="*/ 855243 h 6367455"/>
                <a:gd name="connsiteX2887" fmla="*/ 2906370 w 6891715"/>
                <a:gd name="connsiteY2887" fmla="*/ 852034 h 6367455"/>
                <a:gd name="connsiteX2888" fmla="*/ 2906684 w 6891715"/>
                <a:gd name="connsiteY2888" fmla="*/ 860700 h 6367455"/>
                <a:gd name="connsiteX2889" fmla="*/ 2893160 w 6891715"/>
                <a:gd name="connsiteY2889" fmla="*/ 863910 h 6367455"/>
                <a:gd name="connsiteX2890" fmla="*/ 2884040 w 6891715"/>
                <a:gd name="connsiteY2890" fmla="*/ 886378 h 6367455"/>
                <a:gd name="connsiteX2891" fmla="*/ 2873346 w 6891715"/>
                <a:gd name="connsiteY2891" fmla="*/ 893760 h 6367455"/>
                <a:gd name="connsiteX2892" fmla="*/ 2879321 w 6891715"/>
                <a:gd name="connsiteY2892" fmla="*/ 876748 h 6367455"/>
                <a:gd name="connsiteX2893" fmla="*/ 2877121 w 6891715"/>
                <a:gd name="connsiteY2893" fmla="*/ 857490 h 6367455"/>
                <a:gd name="connsiteX2894" fmla="*/ 2890959 w 6891715"/>
                <a:gd name="connsiteY2894" fmla="*/ 854280 h 6367455"/>
                <a:gd name="connsiteX2895" fmla="*/ 2912575 w 6891715"/>
                <a:gd name="connsiteY2895" fmla="*/ 822322 h 6367455"/>
                <a:gd name="connsiteX2896" fmla="*/ 2923896 w 6891715"/>
                <a:gd name="connsiteY2896" fmla="*/ 829854 h 6367455"/>
                <a:gd name="connsiteX2897" fmla="*/ 2925733 w 6891715"/>
                <a:gd name="connsiteY2897" fmla="*/ 836130 h 6367455"/>
                <a:gd name="connsiteX2898" fmla="*/ 2922673 w 6891715"/>
                <a:gd name="connsiteY2898" fmla="*/ 849310 h 6367455"/>
                <a:gd name="connsiteX2899" fmla="*/ 2912575 w 6891715"/>
                <a:gd name="connsiteY2899" fmla="*/ 848682 h 6367455"/>
                <a:gd name="connsiteX2900" fmla="*/ 2904312 w 6891715"/>
                <a:gd name="connsiteY2900" fmla="*/ 841465 h 6367455"/>
                <a:gd name="connsiteX2901" fmla="*/ 2900333 w 6891715"/>
                <a:gd name="connsiteY2901" fmla="*/ 830795 h 6367455"/>
                <a:gd name="connsiteX2902" fmla="*/ 2915634 w 6891715"/>
                <a:gd name="connsiteY2902" fmla="*/ 832050 h 6367455"/>
                <a:gd name="connsiteX2903" fmla="*/ 3115497 w 6891715"/>
                <a:gd name="connsiteY2903" fmla="*/ 820737 h 6367455"/>
                <a:gd name="connsiteX2904" fmla="*/ 3128970 w 6891715"/>
                <a:gd name="connsiteY2904" fmla="*/ 829700 h 6367455"/>
                <a:gd name="connsiteX2905" fmla="*/ 3132104 w 6891715"/>
                <a:gd name="connsiteY2905" fmla="*/ 840826 h 6367455"/>
                <a:gd name="connsiteX2906" fmla="*/ 3125211 w 6891715"/>
                <a:gd name="connsiteY2906" fmla="*/ 850098 h 6367455"/>
                <a:gd name="connsiteX2907" fmla="*/ 3108291 w 6891715"/>
                <a:gd name="connsiteY2907" fmla="*/ 855662 h 6367455"/>
                <a:gd name="connsiteX2908" fmla="*/ 3112364 w 6891715"/>
                <a:gd name="connsiteY2908" fmla="*/ 841135 h 6367455"/>
                <a:gd name="connsiteX2909" fmla="*/ 2986079 w 6891715"/>
                <a:gd name="connsiteY2909" fmla="*/ 784222 h 6367455"/>
                <a:gd name="connsiteX2910" fmla="*/ 2989234 w 6891715"/>
                <a:gd name="connsiteY2910" fmla="*/ 792794 h 6367455"/>
                <a:gd name="connsiteX2911" fmla="*/ 2950732 w 6891715"/>
                <a:gd name="connsiteY2911" fmla="*/ 835022 h 6367455"/>
                <a:gd name="connsiteX2912" fmla="*/ 2938108 w 6891715"/>
                <a:gd name="connsiteY2912" fmla="*/ 829942 h 6367455"/>
                <a:gd name="connsiteX2913" fmla="*/ 2936846 w 6891715"/>
                <a:gd name="connsiteY2913" fmla="*/ 815337 h 6367455"/>
                <a:gd name="connsiteX2914" fmla="*/ 2944104 w 6891715"/>
                <a:gd name="connsiteY2914" fmla="*/ 803589 h 6367455"/>
                <a:gd name="connsiteX2915" fmla="*/ 2956728 w 6891715"/>
                <a:gd name="connsiteY2915" fmla="*/ 805494 h 6367455"/>
                <a:gd name="connsiteX2916" fmla="*/ 2963040 w 6891715"/>
                <a:gd name="connsiteY2916" fmla="*/ 796922 h 6367455"/>
                <a:gd name="connsiteX2917" fmla="*/ 2969036 w 6891715"/>
                <a:gd name="connsiteY2917" fmla="*/ 784539 h 6367455"/>
                <a:gd name="connsiteX2918" fmla="*/ 3181826 w 6891715"/>
                <a:gd name="connsiteY2918" fmla="*/ 777876 h 6367455"/>
                <a:gd name="connsiteX2919" fmla="*/ 3189253 w 6891715"/>
                <a:gd name="connsiteY2919" fmla="*/ 786862 h 6367455"/>
                <a:gd name="connsiteX2920" fmla="*/ 3181181 w 6891715"/>
                <a:gd name="connsiteY2920" fmla="*/ 793751 h 6367455"/>
                <a:gd name="connsiteX2921" fmla="*/ 3170203 w 6891715"/>
                <a:gd name="connsiteY2921" fmla="*/ 787760 h 6367455"/>
                <a:gd name="connsiteX2922" fmla="*/ 2989234 w 6891715"/>
                <a:gd name="connsiteY2922" fmla="*/ 760410 h 6367455"/>
                <a:gd name="connsiteX2923" fmla="*/ 3000346 w 6891715"/>
                <a:gd name="connsiteY2923" fmla="*/ 771020 h 6367455"/>
                <a:gd name="connsiteX2924" fmla="*/ 2997078 w 6891715"/>
                <a:gd name="connsiteY2924" fmla="*/ 785810 h 6367455"/>
                <a:gd name="connsiteX2925" fmla="*/ 2989559 w 6891715"/>
                <a:gd name="connsiteY2925" fmla="*/ 779380 h 6367455"/>
                <a:gd name="connsiteX2926" fmla="*/ 2989234 w 6891715"/>
                <a:gd name="connsiteY2926" fmla="*/ 760410 h 6367455"/>
                <a:gd name="connsiteX2927" fmla="*/ 3084673 w 6891715"/>
                <a:gd name="connsiteY2927" fmla="*/ 733425 h 6367455"/>
                <a:gd name="connsiteX2928" fmla="*/ 3095591 w 6891715"/>
                <a:gd name="connsiteY2928" fmla="*/ 744629 h 6367455"/>
                <a:gd name="connsiteX2929" fmla="*/ 3089491 w 6891715"/>
                <a:gd name="connsiteY2929" fmla="*/ 761915 h 6367455"/>
                <a:gd name="connsiteX2930" fmla="*/ 3078568 w 6891715"/>
                <a:gd name="connsiteY2930" fmla="*/ 778881 h 6367455"/>
                <a:gd name="connsiteX2931" fmla="*/ 3073427 w 6891715"/>
                <a:gd name="connsiteY2931" fmla="*/ 784323 h 6367455"/>
                <a:gd name="connsiteX2932" fmla="*/ 3061541 w 6891715"/>
                <a:gd name="connsiteY2932" fmla="*/ 788805 h 6367455"/>
                <a:gd name="connsiteX2933" fmla="*/ 3062825 w 6891715"/>
                <a:gd name="connsiteY2933" fmla="*/ 799369 h 6367455"/>
                <a:gd name="connsiteX2934" fmla="*/ 3065074 w 6891715"/>
                <a:gd name="connsiteY2934" fmla="*/ 811213 h 6367455"/>
                <a:gd name="connsiteX2935" fmla="*/ 3056400 w 6891715"/>
                <a:gd name="connsiteY2935" fmla="*/ 808972 h 6367455"/>
                <a:gd name="connsiteX2936" fmla="*/ 3054472 w 6891715"/>
                <a:gd name="connsiteY2936" fmla="*/ 788805 h 6367455"/>
                <a:gd name="connsiteX2937" fmla="*/ 3063789 w 6891715"/>
                <a:gd name="connsiteY2937" fmla="*/ 766077 h 6367455"/>
                <a:gd name="connsiteX2938" fmla="*/ 3045477 w 6891715"/>
                <a:gd name="connsiteY2938" fmla="*/ 773119 h 6367455"/>
                <a:gd name="connsiteX2939" fmla="*/ 3028448 w 6891715"/>
                <a:gd name="connsiteY2939" fmla="*/ 802890 h 6367455"/>
                <a:gd name="connsiteX2940" fmla="*/ 3016882 w 6891715"/>
                <a:gd name="connsiteY2940" fmla="*/ 795527 h 6367455"/>
                <a:gd name="connsiteX2941" fmla="*/ 3014633 w 6891715"/>
                <a:gd name="connsiteY2941" fmla="*/ 784643 h 6367455"/>
                <a:gd name="connsiteX2942" fmla="*/ 3028127 w 6891715"/>
                <a:gd name="connsiteY2942" fmla="*/ 766397 h 6367455"/>
                <a:gd name="connsiteX2943" fmla="*/ 3045477 w 6891715"/>
                <a:gd name="connsiteY2943" fmla="*/ 749431 h 6367455"/>
                <a:gd name="connsiteX2944" fmla="*/ 3065396 w 6891715"/>
                <a:gd name="connsiteY2944" fmla="*/ 743989 h 6367455"/>
                <a:gd name="connsiteX2945" fmla="*/ 3205129 w 6891715"/>
                <a:gd name="connsiteY2945" fmla="*/ 719138 h 6367455"/>
                <a:gd name="connsiteX2946" fmla="*/ 3203253 w 6891715"/>
                <a:gd name="connsiteY2946" fmla="*/ 736387 h 6367455"/>
                <a:gd name="connsiteX2947" fmla="*/ 3189807 w 6891715"/>
                <a:gd name="connsiteY2947" fmla="*/ 739776 h 6367455"/>
                <a:gd name="connsiteX2948" fmla="*/ 3184491 w 6891715"/>
                <a:gd name="connsiteY2948" fmla="*/ 726222 h 6367455"/>
                <a:gd name="connsiteX2949" fmla="*/ 3048002 w 6891715"/>
                <a:gd name="connsiteY2949" fmla="*/ 700087 h 6367455"/>
                <a:gd name="connsiteX2950" fmla="*/ 3055726 w 6891715"/>
                <a:gd name="connsiteY2950" fmla="*/ 703262 h 6367455"/>
                <a:gd name="connsiteX2951" fmla="*/ 3059084 w 6891715"/>
                <a:gd name="connsiteY2951" fmla="*/ 711517 h 6367455"/>
                <a:gd name="connsiteX2952" fmla="*/ 3057069 w 6891715"/>
                <a:gd name="connsiteY2952" fmla="*/ 725170 h 6367455"/>
                <a:gd name="connsiteX2953" fmla="*/ 3044980 w 6891715"/>
                <a:gd name="connsiteY2953" fmla="*/ 725487 h 6367455"/>
                <a:gd name="connsiteX2954" fmla="*/ 3041621 w 6891715"/>
                <a:gd name="connsiteY2954" fmla="*/ 709612 h 6367455"/>
                <a:gd name="connsiteX2955" fmla="*/ 3147591 w 6891715"/>
                <a:gd name="connsiteY2955" fmla="*/ 608011 h 6367455"/>
                <a:gd name="connsiteX2956" fmla="*/ 3157047 w 6891715"/>
                <a:gd name="connsiteY2956" fmla="*/ 609291 h 6367455"/>
                <a:gd name="connsiteX2957" fmla="*/ 3163667 w 6891715"/>
                <a:gd name="connsiteY2957" fmla="*/ 632651 h 6367455"/>
                <a:gd name="connsiteX2958" fmla="*/ 3154210 w 6891715"/>
                <a:gd name="connsiteY2958" fmla="*/ 648332 h 6367455"/>
                <a:gd name="connsiteX2959" fmla="*/ 3165873 w 6891715"/>
                <a:gd name="connsiteY2959" fmla="*/ 659212 h 6367455"/>
                <a:gd name="connsiteX2960" fmla="*/ 3165873 w 6891715"/>
                <a:gd name="connsiteY2960" fmla="*/ 666572 h 6367455"/>
                <a:gd name="connsiteX2961" fmla="*/ 3150428 w 6891715"/>
                <a:gd name="connsiteY2961" fmla="*/ 687053 h 6367455"/>
                <a:gd name="connsiteX2962" fmla="*/ 3152319 w 6891715"/>
                <a:gd name="connsiteY2962" fmla="*/ 699533 h 6367455"/>
                <a:gd name="connsiteX2963" fmla="*/ 3167134 w 6891715"/>
                <a:gd name="connsiteY2963" fmla="*/ 696333 h 6367455"/>
                <a:gd name="connsiteX2964" fmla="*/ 3173439 w 6891715"/>
                <a:gd name="connsiteY2964" fmla="*/ 675853 h 6367455"/>
                <a:gd name="connsiteX2965" fmla="*/ 3178482 w 6891715"/>
                <a:gd name="connsiteY2965" fmla="*/ 657932 h 6367455"/>
                <a:gd name="connsiteX2966" fmla="*/ 3193298 w 6891715"/>
                <a:gd name="connsiteY2966" fmla="*/ 651212 h 6367455"/>
                <a:gd name="connsiteX2967" fmla="*/ 3183211 w 6891715"/>
                <a:gd name="connsiteY2967" fmla="*/ 634571 h 6367455"/>
                <a:gd name="connsiteX2968" fmla="*/ 3192983 w 6891715"/>
                <a:gd name="connsiteY2968" fmla="*/ 621771 h 6367455"/>
                <a:gd name="connsiteX2969" fmla="*/ 3196765 w 6891715"/>
                <a:gd name="connsiteY2969" fmla="*/ 625611 h 6367455"/>
                <a:gd name="connsiteX2970" fmla="*/ 3199602 w 6891715"/>
                <a:gd name="connsiteY2970" fmla="*/ 629131 h 6367455"/>
                <a:gd name="connsiteX2971" fmla="*/ 3200548 w 6891715"/>
                <a:gd name="connsiteY2971" fmla="*/ 631051 h 6367455"/>
                <a:gd name="connsiteX2972" fmla="*/ 3201178 w 6891715"/>
                <a:gd name="connsiteY2972" fmla="*/ 632331 h 6367455"/>
                <a:gd name="connsiteX2973" fmla="*/ 3202124 w 6891715"/>
                <a:gd name="connsiteY2973" fmla="*/ 632971 h 6367455"/>
                <a:gd name="connsiteX2974" fmla="*/ 3203070 w 6891715"/>
                <a:gd name="connsiteY2974" fmla="*/ 633611 h 6367455"/>
                <a:gd name="connsiteX2975" fmla="*/ 3204015 w 6891715"/>
                <a:gd name="connsiteY2975" fmla="*/ 632971 h 6367455"/>
                <a:gd name="connsiteX2976" fmla="*/ 3205592 w 6891715"/>
                <a:gd name="connsiteY2976" fmla="*/ 632651 h 6367455"/>
                <a:gd name="connsiteX2977" fmla="*/ 3207483 w 6891715"/>
                <a:gd name="connsiteY2977" fmla="*/ 631691 h 6367455"/>
                <a:gd name="connsiteX2978" fmla="*/ 3208744 w 6891715"/>
                <a:gd name="connsiteY2978" fmla="*/ 631051 h 6367455"/>
                <a:gd name="connsiteX2979" fmla="*/ 3220092 w 6891715"/>
                <a:gd name="connsiteY2979" fmla="*/ 642572 h 6367455"/>
                <a:gd name="connsiteX2980" fmla="*/ 3225766 w 6891715"/>
                <a:gd name="connsiteY2980" fmla="*/ 654092 h 6367455"/>
                <a:gd name="connsiteX2981" fmla="*/ 3206852 w 6891715"/>
                <a:gd name="connsiteY2981" fmla="*/ 678093 h 6367455"/>
                <a:gd name="connsiteX2982" fmla="*/ 3205276 w 6891715"/>
                <a:gd name="connsiteY2982" fmla="*/ 700173 h 6367455"/>
                <a:gd name="connsiteX2983" fmla="*/ 3185102 w 6891715"/>
                <a:gd name="connsiteY2983" fmla="*/ 698253 h 6367455"/>
                <a:gd name="connsiteX2984" fmla="*/ 3181319 w 6891715"/>
                <a:gd name="connsiteY2984" fmla="*/ 716174 h 6367455"/>
                <a:gd name="connsiteX2985" fmla="*/ 3173754 w 6891715"/>
                <a:gd name="connsiteY2985" fmla="*/ 726734 h 6367455"/>
                <a:gd name="connsiteX2986" fmla="*/ 3184472 w 6891715"/>
                <a:gd name="connsiteY2986" fmla="*/ 743055 h 6367455"/>
                <a:gd name="connsiteX2987" fmla="*/ 3173754 w 6891715"/>
                <a:gd name="connsiteY2987" fmla="*/ 746255 h 6367455"/>
                <a:gd name="connsiteX2988" fmla="*/ 3160199 w 6891715"/>
                <a:gd name="connsiteY2988" fmla="*/ 738895 h 6367455"/>
                <a:gd name="connsiteX2989" fmla="*/ 3157047 w 6891715"/>
                <a:gd name="connsiteY2989" fmla="*/ 722894 h 6367455"/>
                <a:gd name="connsiteX2990" fmla="*/ 3154525 w 6891715"/>
                <a:gd name="connsiteY2990" fmla="*/ 730894 h 6367455"/>
                <a:gd name="connsiteX2991" fmla="*/ 3152949 w 6891715"/>
                <a:gd name="connsiteY2991" fmla="*/ 736974 h 6367455"/>
                <a:gd name="connsiteX2992" fmla="*/ 3152004 w 6891715"/>
                <a:gd name="connsiteY2992" fmla="*/ 739215 h 6367455"/>
                <a:gd name="connsiteX2993" fmla="*/ 3151688 w 6891715"/>
                <a:gd name="connsiteY2993" fmla="*/ 741135 h 6367455"/>
                <a:gd name="connsiteX2994" fmla="*/ 3151373 w 6891715"/>
                <a:gd name="connsiteY2994" fmla="*/ 743375 h 6367455"/>
                <a:gd name="connsiteX2995" fmla="*/ 3149482 w 6891715"/>
                <a:gd name="connsiteY2995" fmla="*/ 746895 h 6367455"/>
                <a:gd name="connsiteX2996" fmla="*/ 3144123 w 6891715"/>
                <a:gd name="connsiteY2996" fmla="*/ 756495 h 6367455"/>
                <a:gd name="connsiteX2997" fmla="*/ 3136243 w 6891715"/>
                <a:gd name="connsiteY2997" fmla="*/ 769935 h 6367455"/>
                <a:gd name="connsiteX2998" fmla="*/ 3126786 w 6891715"/>
                <a:gd name="connsiteY2998" fmla="*/ 760335 h 6367455"/>
                <a:gd name="connsiteX2999" fmla="*/ 3129623 w 6891715"/>
                <a:gd name="connsiteY2999" fmla="*/ 727694 h 6367455"/>
                <a:gd name="connsiteX3000" fmla="*/ 3116384 w 6891715"/>
                <a:gd name="connsiteY3000" fmla="*/ 740495 h 6367455"/>
                <a:gd name="connsiteX3001" fmla="*/ 3105036 w 6891715"/>
                <a:gd name="connsiteY3001" fmla="*/ 768975 h 6367455"/>
                <a:gd name="connsiteX3002" fmla="*/ 3097785 w 6891715"/>
                <a:gd name="connsiteY3002" fmla="*/ 767055 h 6367455"/>
                <a:gd name="connsiteX3003" fmla="*/ 3107873 w 6891715"/>
                <a:gd name="connsiteY3003" fmla="*/ 742415 h 6367455"/>
                <a:gd name="connsiteX3004" fmla="*/ 3096209 w 6891715"/>
                <a:gd name="connsiteY3004" fmla="*/ 740495 h 6367455"/>
                <a:gd name="connsiteX3005" fmla="*/ 3094003 w 6891715"/>
                <a:gd name="connsiteY3005" fmla="*/ 734094 h 6367455"/>
                <a:gd name="connsiteX3006" fmla="*/ 3107557 w 6891715"/>
                <a:gd name="connsiteY3006" fmla="*/ 727694 h 6367455"/>
                <a:gd name="connsiteX3007" fmla="*/ 3099992 w 6891715"/>
                <a:gd name="connsiteY3007" fmla="*/ 717134 h 6367455"/>
                <a:gd name="connsiteX3008" fmla="*/ 3127101 w 6891715"/>
                <a:gd name="connsiteY3008" fmla="*/ 687053 h 6367455"/>
                <a:gd name="connsiteX3009" fmla="*/ 3127101 w 6891715"/>
                <a:gd name="connsiteY3009" fmla="*/ 668172 h 6367455"/>
                <a:gd name="connsiteX3010" fmla="*/ 3135297 w 6891715"/>
                <a:gd name="connsiteY3010" fmla="*/ 656332 h 6367455"/>
                <a:gd name="connsiteX3011" fmla="*/ 3128992 w 6891715"/>
                <a:gd name="connsiteY3011" fmla="*/ 646732 h 6367455"/>
                <a:gd name="connsiteX3012" fmla="*/ 3086809 w 6891715"/>
                <a:gd name="connsiteY3012" fmla="*/ 601662 h 6367455"/>
                <a:gd name="connsiteX3013" fmla="*/ 3100900 w 6891715"/>
                <a:gd name="connsiteY3013" fmla="*/ 618490 h 6367455"/>
                <a:gd name="connsiteX3014" fmla="*/ 3095575 w 6891715"/>
                <a:gd name="connsiteY3014" fmla="*/ 628967 h 6367455"/>
                <a:gd name="connsiteX3015" fmla="*/ 3100274 w 6891715"/>
                <a:gd name="connsiteY3015" fmla="*/ 649287 h 6367455"/>
                <a:gd name="connsiteX3016" fmla="*/ 3095888 w 6891715"/>
                <a:gd name="connsiteY3016" fmla="*/ 658812 h 6367455"/>
                <a:gd name="connsiteX3017" fmla="*/ 3117816 w 6891715"/>
                <a:gd name="connsiteY3017" fmla="*/ 663575 h 6367455"/>
                <a:gd name="connsiteX3018" fmla="*/ 3107478 w 6891715"/>
                <a:gd name="connsiteY3018" fmla="*/ 680720 h 6367455"/>
                <a:gd name="connsiteX3019" fmla="*/ 3092755 w 6891715"/>
                <a:gd name="connsiteY3019" fmla="*/ 682625 h 6367455"/>
                <a:gd name="connsiteX3020" fmla="*/ 3067073 w 6891715"/>
                <a:gd name="connsiteY3020" fmla="*/ 700087 h 6367455"/>
                <a:gd name="connsiteX3021" fmla="*/ 3054544 w 6891715"/>
                <a:gd name="connsiteY3021" fmla="*/ 696912 h 6367455"/>
                <a:gd name="connsiteX3022" fmla="*/ 3082423 w 6891715"/>
                <a:gd name="connsiteY3022" fmla="*/ 661987 h 6367455"/>
                <a:gd name="connsiteX3023" fmla="*/ 3052351 w 6891715"/>
                <a:gd name="connsiteY3023" fmla="*/ 679767 h 6367455"/>
                <a:gd name="connsiteX3024" fmla="*/ 3042953 w 6891715"/>
                <a:gd name="connsiteY3024" fmla="*/ 679132 h 6367455"/>
                <a:gd name="connsiteX3025" fmla="*/ 3029170 w 6891715"/>
                <a:gd name="connsiteY3025" fmla="*/ 697230 h 6367455"/>
                <a:gd name="connsiteX3026" fmla="*/ 3024158 w 6891715"/>
                <a:gd name="connsiteY3026" fmla="*/ 683577 h 6367455"/>
                <a:gd name="connsiteX3027" fmla="*/ 3034495 w 6891715"/>
                <a:gd name="connsiteY3027" fmla="*/ 675957 h 6367455"/>
                <a:gd name="connsiteX3028" fmla="*/ 3031050 w 6891715"/>
                <a:gd name="connsiteY3028" fmla="*/ 662305 h 6367455"/>
                <a:gd name="connsiteX3029" fmla="*/ 3042640 w 6891715"/>
                <a:gd name="connsiteY3029" fmla="*/ 652780 h 6367455"/>
                <a:gd name="connsiteX3030" fmla="*/ 3057363 w 6891715"/>
                <a:gd name="connsiteY3030" fmla="*/ 649605 h 6367455"/>
                <a:gd name="connsiteX3031" fmla="*/ 3071460 w 6891715"/>
                <a:gd name="connsiteY3031" fmla="*/ 629285 h 6367455"/>
                <a:gd name="connsiteX3032" fmla="*/ 3083990 w 6891715"/>
                <a:gd name="connsiteY3032" fmla="*/ 628332 h 6367455"/>
                <a:gd name="connsiteX3033" fmla="*/ 3079917 w 6891715"/>
                <a:gd name="connsiteY3033" fmla="*/ 611187 h 6367455"/>
                <a:gd name="connsiteX3034" fmla="*/ 3198778 w 6891715"/>
                <a:gd name="connsiteY3034" fmla="*/ 596901 h 6367455"/>
                <a:gd name="connsiteX3035" fmla="*/ 3208960 w 6891715"/>
                <a:gd name="connsiteY3035" fmla="*/ 597864 h 6367455"/>
                <a:gd name="connsiteX3036" fmla="*/ 3214215 w 6891715"/>
                <a:gd name="connsiteY3036" fmla="*/ 603322 h 6367455"/>
                <a:gd name="connsiteX3037" fmla="*/ 3219798 w 6891715"/>
                <a:gd name="connsiteY3037" fmla="*/ 601074 h 6367455"/>
                <a:gd name="connsiteX3038" fmla="*/ 3227353 w 6891715"/>
                <a:gd name="connsiteY3038" fmla="*/ 611349 h 6367455"/>
                <a:gd name="connsiteX3039" fmla="*/ 3217828 w 6891715"/>
                <a:gd name="connsiteY3039" fmla="*/ 625476 h 6367455"/>
                <a:gd name="connsiteX3040" fmla="*/ 3201405 w 6891715"/>
                <a:gd name="connsiteY3040" fmla="*/ 609743 h 6367455"/>
                <a:gd name="connsiteX3041" fmla="*/ 3164907 w 6891715"/>
                <a:gd name="connsiteY3041" fmla="*/ 504825 h 6367455"/>
                <a:gd name="connsiteX3042" fmla="*/ 3188311 w 6891715"/>
                <a:gd name="connsiteY3042" fmla="*/ 509905 h 6367455"/>
                <a:gd name="connsiteX3043" fmla="*/ 3190841 w 6891715"/>
                <a:gd name="connsiteY3043" fmla="*/ 523558 h 6367455"/>
                <a:gd name="connsiteX3044" fmla="*/ 3182302 w 6891715"/>
                <a:gd name="connsiteY3044" fmla="*/ 535305 h 6367455"/>
                <a:gd name="connsiteX3045" fmla="*/ 3184516 w 6891715"/>
                <a:gd name="connsiteY3045" fmla="*/ 554355 h 6367455"/>
                <a:gd name="connsiteX3046" fmla="*/ 3172181 w 6891715"/>
                <a:gd name="connsiteY3046" fmla="*/ 566103 h 6367455"/>
                <a:gd name="connsiteX3047" fmla="*/ 3164591 w 6891715"/>
                <a:gd name="connsiteY3047" fmla="*/ 582930 h 6367455"/>
                <a:gd name="connsiteX3048" fmla="*/ 3136444 w 6891715"/>
                <a:gd name="connsiteY3048" fmla="*/ 592455 h 6367455"/>
                <a:gd name="connsiteX3049" fmla="*/ 3124110 w 6891715"/>
                <a:gd name="connsiteY3049" fmla="*/ 622300 h 6367455"/>
                <a:gd name="connsiteX3050" fmla="*/ 3119998 w 6891715"/>
                <a:gd name="connsiteY3050" fmla="*/ 619125 h 6367455"/>
                <a:gd name="connsiteX3051" fmla="*/ 3120631 w 6891715"/>
                <a:gd name="connsiteY3051" fmla="*/ 611823 h 6367455"/>
                <a:gd name="connsiteX3052" fmla="*/ 3109878 w 6891715"/>
                <a:gd name="connsiteY3052" fmla="*/ 602615 h 6367455"/>
                <a:gd name="connsiteX3053" fmla="*/ 3132965 w 6891715"/>
                <a:gd name="connsiteY3053" fmla="*/ 578803 h 6367455"/>
                <a:gd name="connsiteX3054" fmla="*/ 3136127 w 6891715"/>
                <a:gd name="connsiteY3054" fmla="*/ 555943 h 6367455"/>
                <a:gd name="connsiteX3055" fmla="*/ 3151941 w 6891715"/>
                <a:gd name="connsiteY3055" fmla="*/ 553403 h 6367455"/>
                <a:gd name="connsiteX3056" fmla="*/ 3155736 w 6891715"/>
                <a:gd name="connsiteY3056" fmla="*/ 542925 h 6367455"/>
                <a:gd name="connsiteX3057" fmla="*/ 3151624 w 6891715"/>
                <a:gd name="connsiteY3057" fmla="*/ 531495 h 6367455"/>
                <a:gd name="connsiteX3058" fmla="*/ 3157950 w 6891715"/>
                <a:gd name="connsiteY3058" fmla="*/ 523875 h 6367455"/>
                <a:gd name="connsiteX3059" fmla="*/ 4364771 w 6891715"/>
                <a:gd name="connsiteY3059" fmla="*/ 471424 h 6367455"/>
                <a:gd name="connsiteX3060" fmla="*/ 4352063 w 6891715"/>
                <a:gd name="connsiteY3060" fmla="*/ 473328 h 6367455"/>
                <a:gd name="connsiteX3061" fmla="*/ 4349204 w 6891715"/>
                <a:gd name="connsiteY3061" fmla="*/ 492370 h 6367455"/>
                <a:gd name="connsiteX3062" fmla="*/ 4353334 w 6891715"/>
                <a:gd name="connsiteY3062" fmla="*/ 505065 h 6367455"/>
                <a:gd name="connsiteX3063" fmla="*/ 4345709 w 6891715"/>
                <a:gd name="connsiteY3063" fmla="*/ 514269 h 6367455"/>
                <a:gd name="connsiteX3064" fmla="*/ 4338402 w 6891715"/>
                <a:gd name="connsiteY3064" fmla="*/ 505383 h 6367455"/>
                <a:gd name="connsiteX3065" fmla="*/ 4341579 w 6891715"/>
                <a:gd name="connsiteY3065" fmla="*/ 493005 h 6367455"/>
                <a:gd name="connsiteX3066" fmla="*/ 4337131 w 6891715"/>
                <a:gd name="connsiteY3066" fmla="*/ 479358 h 6367455"/>
                <a:gd name="connsiteX3067" fmla="*/ 4322835 w 6891715"/>
                <a:gd name="connsiteY3067" fmla="*/ 489514 h 6367455"/>
                <a:gd name="connsiteX3068" fmla="*/ 4315210 w 6891715"/>
                <a:gd name="connsiteY3068" fmla="*/ 501892 h 6367455"/>
                <a:gd name="connsiteX3069" fmla="*/ 4319976 w 6891715"/>
                <a:gd name="connsiteY3069" fmla="*/ 515538 h 6367455"/>
                <a:gd name="connsiteX3070" fmla="*/ 4326647 w 6891715"/>
                <a:gd name="connsiteY3070" fmla="*/ 515538 h 6367455"/>
                <a:gd name="connsiteX3071" fmla="*/ 4334590 w 6891715"/>
                <a:gd name="connsiteY3071" fmla="*/ 522203 h 6367455"/>
                <a:gd name="connsiteX3072" fmla="*/ 4333319 w 6891715"/>
                <a:gd name="connsiteY3072" fmla="*/ 536167 h 6367455"/>
                <a:gd name="connsiteX3073" fmla="*/ 4321882 w 6891715"/>
                <a:gd name="connsiteY3073" fmla="*/ 530455 h 6367455"/>
                <a:gd name="connsiteX3074" fmla="*/ 4315210 w 6891715"/>
                <a:gd name="connsiteY3074" fmla="*/ 539658 h 6367455"/>
                <a:gd name="connsiteX3075" fmla="*/ 4297419 w 6891715"/>
                <a:gd name="connsiteY3075" fmla="*/ 537119 h 6367455"/>
                <a:gd name="connsiteX3076" fmla="*/ 4292971 w 6891715"/>
                <a:gd name="connsiteY3076" fmla="*/ 550766 h 6367455"/>
                <a:gd name="connsiteX3077" fmla="*/ 4282805 w 6891715"/>
                <a:gd name="connsiteY3077" fmla="*/ 553940 h 6367455"/>
                <a:gd name="connsiteX3078" fmla="*/ 4274862 w 6891715"/>
                <a:gd name="connsiteY3078" fmla="*/ 552353 h 6367455"/>
                <a:gd name="connsiteX3079" fmla="*/ 4260566 w 6891715"/>
                <a:gd name="connsiteY3079" fmla="*/ 563778 h 6367455"/>
                <a:gd name="connsiteX3080" fmla="*/ 4263425 w 6891715"/>
                <a:gd name="connsiteY3080" fmla="*/ 579647 h 6367455"/>
                <a:gd name="connsiteX3081" fmla="*/ 4256754 w 6891715"/>
                <a:gd name="connsiteY3081" fmla="*/ 585677 h 6367455"/>
                <a:gd name="connsiteX3082" fmla="*/ 4246270 w 6891715"/>
                <a:gd name="connsiteY3082" fmla="*/ 586312 h 6367455"/>
                <a:gd name="connsiteX3083" fmla="*/ 4233244 w 6891715"/>
                <a:gd name="connsiteY3083" fmla="*/ 586946 h 6367455"/>
                <a:gd name="connsiteX3084" fmla="*/ 4227843 w 6891715"/>
                <a:gd name="connsiteY3084" fmla="*/ 601863 h 6367455"/>
                <a:gd name="connsiteX3085" fmla="*/ 4232926 w 6891715"/>
                <a:gd name="connsiteY3085" fmla="*/ 608210 h 6367455"/>
                <a:gd name="connsiteX3086" fmla="*/ 4241504 w 6891715"/>
                <a:gd name="connsiteY3086" fmla="*/ 605036 h 6367455"/>
                <a:gd name="connsiteX3087" fmla="*/ 4247858 w 6891715"/>
                <a:gd name="connsiteY3087" fmla="*/ 609797 h 6367455"/>
                <a:gd name="connsiteX3088" fmla="*/ 4239280 w 6891715"/>
                <a:gd name="connsiteY3088" fmla="*/ 612653 h 6367455"/>
                <a:gd name="connsiteX3089" fmla="*/ 4244363 w 6891715"/>
                <a:gd name="connsiteY3089" fmla="*/ 622174 h 6367455"/>
                <a:gd name="connsiteX3090" fmla="*/ 4254530 w 6891715"/>
                <a:gd name="connsiteY3090" fmla="*/ 624396 h 6367455"/>
                <a:gd name="connsiteX3091" fmla="*/ 4259295 w 6891715"/>
                <a:gd name="connsiteY3091" fmla="*/ 613288 h 6367455"/>
                <a:gd name="connsiteX3092" fmla="*/ 4260248 w 6891715"/>
                <a:gd name="connsiteY3092" fmla="*/ 619635 h 6367455"/>
                <a:gd name="connsiteX3093" fmla="*/ 4269462 w 6891715"/>
                <a:gd name="connsiteY3093" fmla="*/ 628204 h 6367455"/>
                <a:gd name="connsiteX3094" fmla="*/ 4263108 w 6891715"/>
                <a:gd name="connsiteY3094" fmla="*/ 631378 h 6367455"/>
                <a:gd name="connsiteX3095" fmla="*/ 4252624 w 6891715"/>
                <a:gd name="connsiteY3095" fmla="*/ 629791 h 6367455"/>
                <a:gd name="connsiteX3096" fmla="*/ 4260566 w 6891715"/>
                <a:gd name="connsiteY3096" fmla="*/ 643755 h 6367455"/>
                <a:gd name="connsiteX3097" fmla="*/ 4275180 w 6891715"/>
                <a:gd name="connsiteY3097" fmla="*/ 653594 h 6367455"/>
                <a:gd name="connsiteX3098" fmla="*/ 4289477 w 6891715"/>
                <a:gd name="connsiteY3098" fmla="*/ 646612 h 6367455"/>
                <a:gd name="connsiteX3099" fmla="*/ 4287570 w 6891715"/>
                <a:gd name="connsiteY3099" fmla="*/ 633599 h 6367455"/>
                <a:gd name="connsiteX3100" fmla="*/ 4297101 w 6891715"/>
                <a:gd name="connsiteY3100" fmla="*/ 628839 h 6367455"/>
                <a:gd name="connsiteX3101" fmla="*/ 4302185 w 6891715"/>
                <a:gd name="connsiteY3101" fmla="*/ 638360 h 6367455"/>
                <a:gd name="connsiteX3102" fmla="*/ 4312669 w 6891715"/>
                <a:gd name="connsiteY3102" fmla="*/ 637725 h 6367455"/>
                <a:gd name="connsiteX3103" fmla="*/ 4312033 w 6891715"/>
                <a:gd name="connsiteY3103" fmla="*/ 628204 h 6367455"/>
                <a:gd name="connsiteX3104" fmla="*/ 4308221 w 6891715"/>
                <a:gd name="connsiteY3104" fmla="*/ 616462 h 6367455"/>
                <a:gd name="connsiteX3105" fmla="*/ 4317752 w 6891715"/>
                <a:gd name="connsiteY3105" fmla="*/ 615827 h 6367455"/>
                <a:gd name="connsiteX3106" fmla="*/ 4332048 w 6891715"/>
                <a:gd name="connsiteY3106" fmla="*/ 624396 h 6367455"/>
                <a:gd name="connsiteX3107" fmla="*/ 4339673 w 6891715"/>
                <a:gd name="connsiteY3107" fmla="*/ 624396 h 6367455"/>
                <a:gd name="connsiteX3108" fmla="*/ 4339547 w 6891715"/>
                <a:gd name="connsiteY3108" fmla="*/ 624461 h 6367455"/>
                <a:gd name="connsiteX3109" fmla="*/ 4339882 w 6891715"/>
                <a:gd name="connsiteY3109" fmla="*/ 624461 h 6367455"/>
                <a:gd name="connsiteX3110" fmla="*/ 4340199 w 6891715"/>
                <a:gd name="connsiteY3110" fmla="*/ 623826 h 6367455"/>
                <a:gd name="connsiteX3111" fmla="*/ 4341172 w 6891715"/>
                <a:gd name="connsiteY3111" fmla="*/ 623340 h 6367455"/>
                <a:gd name="connsiteX3112" fmla="*/ 4347298 w 6891715"/>
                <a:gd name="connsiteY3112" fmla="*/ 612018 h 6367455"/>
                <a:gd name="connsiteX3113" fmla="*/ 4332366 w 6891715"/>
                <a:gd name="connsiteY3113" fmla="*/ 604402 h 6367455"/>
                <a:gd name="connsiteX3114" fmla="*/ 4328236 w 6891715"/>
                <a:gd name="connsiteY3114" fmla="*/ 605354 h 6367455"/>
                <a:gd name="connsiteX3115" fmla="*/ 4317434 w 6891715"/>
                <a:gd name="connsiteY3115" fmla="*/ 588216 h 6367455"/>
                <a:gd name="connsiteX3116" fmla="*/ 4329189 w 6891715"/>
                <a:gd name="connsiteY3116" fmla="*/ 567587 h 6367455"/>
                <a:gd name="connsiteX3117" fmla="*/ 4344121 w 6891715"/>
                <a:gd name="connsiteY3117" fmla="*/ 564731 h 6367455"/>
                <a:gd name="connsiteX3118" fmla="*/ 4350793 w 6891715"/>
                <a:gd name="connsiteY3118" fmla="*/ 555210 h 6367455"/>
                <a:gd name="connsiteX3119" fmla="*/ 4348886 w 6891715"/>
                <a:gd name="connsiteY3119" fmla="*/ 549814 h 6367455"/>
                <a:gd name="connsiteX3120" fmla="*/ 4361912 w 6891715"/>
                <a:gd name="connsiteY3120" fmla="*/ 539976 h 6367455"/>
                <a:gd name="connsiteX3121" fmla="*/ 4359053 w 6891715"/>
                <a:gd name="connsiteY3121" fmla="*/ 525059 h 6367455"/>
                <a:gd name="connsiteX3122" fmla="*/ 4355876 w 6891715"/>
                <a:gd name="connsiteY3122" fmla="*/ 522838 h 6367455"/>
                <a:gd name="connsiteX3123" fmla="*/ 4355240 w 6891715"/>
                <a:gd name="connsiteY3123" fmla="*/ 513634 h 6367455"/>
                <a:gd name="connsiteX3124" fmla="*/ 4380021 w 6891715"/>
                <a:gd name="connsiteY3124" fmla="*/ 502526 h 6367455"/>
                <a:gd name="connsiteX3125" fmla="*/ 4384151 w 6891715"/>
                <a:gd name="connsiteY3125" fmla="*/ 488879 h 6367455"/>
                <a:gd name="connsiteX3126" fmla="*/ 4380339 w 6891715"/>
                <a:gd name="connsiteY3126" fmla="*/ 476185 h 6367455"/>
                <a:gd name="connsiteX3127" fmla="*/ 4369537 w 6891715"/>
                <a:gd name="connsiteY3127" fmla="*/ 489514 h 6367455"/>
                <a:gd name="connsiteX3128" fmla="*/ 4360959 w 6891715"/>
                <a:gd name="connsiteY3128" fmla="*/ 501892 h 6367455"/>
                <a:gd name="connsiteX3129" fmla="*/ 4359053 w 6891715"/>
                <a:gd name="connsiteY3129" fmla="*/ 486023 h 6367455"/>
                <a:gd name="connsiteX3130" fmla="*/ 4366360 w 6891715"/>
                <a:gd name="connsiteY3130" fmla="*/ 478724 h 6367455"/>
                <a:gd name="connsiteX3131" fmla="*/ 3304349 w 6891715"/>
                <a:gd name="connsiteY3131" fmla="*/ 431801 h 6367455"/>
                <a:gd name="connsiteX3132" fmla="*/ 3318916 w 6891715"/>
                <a:gd name="connsiteY3132" fmla="*/ 437795 h 6367455"/>
                <a:gd name="connsiteX3133" fmla="*/ 3327783 w 6891715"/>
                <a:gd name="connsiteY3133" fmla="*/ 453570 h 6367455"/>
                <a:gd name="connsiteX3134" fmla="*/ 3334751 w 6891715"/>
                <a:gd name="connsiteY3134" fmla="*/ 432432 h 6367455"/>
                <a:gd name="connsiteX3135" fmla="*/ 3344568 w 6891715"/>
                <a:gd name="connsiteY3135" fmla="*/ 440950 h 6367455"/>
                <a:gd name="connsiteX3136" fmla="*/ 3340451 w 6891715"/>
                <a:gd name="connsiteY3136" fmla="*/ 462719 h 6367455"/>
                <a:gd name="connsiteX3137" fmla="*/ 3344885 w 6891715"/>
                <a:gd name="connsiteY3137" fmla="*/ 472183 h 6367455"/>
                <a:gd name="connsiteX3138" fmla="*/ 3354069 w 6891715"/>
                <a:gd name="connsiteY3138" fmla="*/ 456409 h 6367455"/>
                <a:gd name="connsiteX3139" fmla="*/ 3367053 w 6891715"/>
                <a:gd name="connsiteY3139" fmla="*/ 470290 h 6367455"/>
                <a:gd name="connsiteX3140" fmla="*/ 3355335 w 6891715"/>
                <a:gd name="connsiteY3140" fmla="*/ 475338 h 6367455"/>
                <a:gd name="connsiteX3141" fmla="*/ 3360719 w 6891715"/>
                <a:gd name="connsiteY3141" fmla="*/ 488904 h 6367455"/>
                <a:gd name="connsiteX3142" fmla="*/ 3347101 w 6891715"/>
                <a:gd name="connsiteY3142" fmla="*/ 510988 h 6367455"/>
                <a:gd name="connsiteX3143" fmla="*/ 3346151 w 6891715"/>
                <a:gd name="connsiteY3143" fmla="*/ 529917 h 6367455"/>
                <a:gd name="connsiteX3144" fmla="*/ 3358185 w 6891715"/>
                <a:gd name="connsiteY3144" fmla="*/ 549477 h 6367455"/>
                <a:gd name="connsiteX3145" fmla="*/ 3320183 w 6891715"/>
                <a:gd name="connsiteY3145" fmla="*/ 551055 h 6367455"/>
                <a:gd name="connsiteX3146" fmla="*/ 3317016 w 6891715"/>
                <a:gd name="connsiteY3146" fmla="*/ 534649 h 6367455"/>
                <a:gd name="connsiteX3147" fmla="*/ 3296748 w 6891715"/>
                <a:gd name="connsiteY3147" fmla="*/ 556733 h 6367455"/>
                <a:gd name="connsiteX3148" fmla="*/ 3274897 w 6891715"/>
                <a:gd name="connsiteY3148" fmla="*/ 555471 h 6367455"/>
                <a:gd name="connsiteX3149" fmla="*/ 3256845 w 6891715"/>
                <a:gd name="connsiteY3149" fmla="*/ 581026 h 6367455"/>
                <a:gd name="connsiteX3150" fmla="*/ 3243228 w 6891715"/>
                <a:gd name="connsiteY3150" fmla="*/ 566513 h 6367455"/>
                <a:gd name="connsiteX3151" fmla="*/ 3249562 w 6891715"/>
                <a:gd name="connsiteY3151" fmla="*/ 556102 h 6367455"/>
                <a:gd name="connsiteX3152" fmla="*/ 3270780 w 6891715"/>
                <a:gd name="connsiteY3152" fmla="*/ 552317 h 6367455"/>
                <a:gd name="connsiteX3153" fmla="*/ 3271413 w 6891715"/>
                <a:gd name="connsiteY3153" fmla="*/ 539066 h 6367455"/>
                <a:gd name="connsiteX3154" fmla="*/ 3255579 w 6891715"/>
                <a:gd name="connsiteY3154" fmla="*/ 533703 h 6367455"/>
                <a:gd name="connsiteX3155" fmla="*/ 3252412 w 6891715"/>
                <a:gd name="connsiteY3155" fmla="*/ 523292 h 6367455"/>
                <a:gd name="connsiteX3156" fmla="*/ 3267296 w 6891715"/>
                <a:gd name="connsiteY3156" fmla="*/ 516036 h 6367455"/>
                <a:gd name="connsiteX3157" fmla="*/ 3250828 w 6891715"/>
                <a:gd name="connsiteY3157" fmla="*/ 500261 h 6367455"/>
                <a:gd name="connsiteX3158" fmla="*/ 3264763 w 6891715"/>
                <a:gd name="connsiteY3158" fmla="*/ 481332 h 6367455"/>
                <a:gd name="connsiteX3159" fmla="*/ 3300548 w 6891715"/>
                <a:gd name="connsiteY3159" fmla="*/ 488588 h 6367455"/>
                <a:gd name="connsiteX3160" fmla="*/ 3308782 w 6891715"/>
                <a:gd name="connsiteY3160" fmla="*/ 480070 h 6367455"/>
                <a:gd name="connsiteX3161" fmla="*/ 3286614 w 6891715"/>
                <a:gd name="connsiteY3161" fmla="*/ 469975 h 6367455"/>
                <a:gd name="connsiteX3162" fmla="*/ 3288831 w 6891715"/>
                <a:gd name="connsiteY3162" fmla="*/ 456093 h 6367455"/>
                <a:gd name="connsiteX3163" fmla="*/ 3310999 w 6891715"/>
                <a:gd name="connsiteY3163" fmla="*/ 462088 h 6367455"/>
                <a:gd name="connsiteX3164" fmla="*/ 3435951 w 6891715"/>
                <a:gd name="connsiteY3164" fmla="*/ 361951 h 6367455"/>
                <a:gd name="connsiteX3165" fmla="*/ 3459129 w 6891715"/>
                <a:gd name="connsiteY3165" fmla="*/ 379352 h 6367455"/>
                <a:gd name="connsiteX3166" fmla="*/ 3458494 w 6891715"/>
                <a:gd name="connsiteY3166" fmla="*/ 393274 h 6367455"/>
                <a:gd name="connsiteX3167" fmla="*/ 3438491 w 6891715"/>
                <a:gd name="connsiteY3167" fmla="*/ 404980 h 6367455"/>
                <a:gd name="connsiteX3168" fmla="*/ 3440714 w 6891715"/>
                <a:gd name="connsiteY3168" fmla="*/ 424913 h 6367455"/>
                <a:gd name="connsiteX3169" fmla="*/ 3394358 w 6891715"/>
                <a:gd name="connsiteY3169" fmla="*/ 452439 h 6367455"/>
                <a:gd name="connsiteX3170" fmla="*/ 3382928 w 6891715"/>
                <a:gd name="connsiteY3170" fmla="*/ 442314 h 6367455"/>
                <a:gd name="connsiteX3171" fmla="*/ 3371816 w 6891715"/>
                <a:gd name="connsiteY3171" fmla="*/ 427444 h 6367455"/>
                <a:gd name="connsiteX3172" fmla="*/ 3393088 w 6891715"/>
                <a:gd name="connsiteY3172" fmla="*/ 427444 h 6367455"/>
                <a:gd name="connsiteX3173" fmla="*/ 3385468 w 6891715"/>
                <a:gd name="connsiteY3173" fmla="*/ 404031 h 6367455"/>
                <a:gd name="connsiteX3174" fmla="*/ 3411821 w 6891715"/>
                <a:gd name="connsiteY3174" fmla="*/ 400867 h 6367455"/>
                <a:gd name="connsiteX3175" fmla="*/ 3418171 w 6891715"/>
                <a:gd name="connsiteY3175" fmla="*/ 384098 h 6367455"/>
                <a:gd name="connsiteX3176" fmla="*/ 3424521 w 6891715"/>
                <a:gd name="connsiteY3176" fmla="*/ 395805 h 6367455"/>
                <a:gd name="connsiteX3177" fmla="*/ 3429919 w 6891715"/>
                <a:gd name="connsiteY3177" fmla="*/ 395488 h 6367455"/>
                <a:gd name="connsiteX3178" fmla="*/ 3424521 w 6891715"/>
                <a:gd name="connsiteY3178" fmla="*/ 373657 h 6367455"/>
                <a:gd name="connsiteX3179" fmla="*/ 3528661 w 6891715"/>
                <a:gd name="connsiteY3179" fmla="*/ 334961 h 6367455"/>
                <a:gd name="connsiteX3180" fmla="*/ 3536916 w 6891715"/>
                <a:gd name="connsiteY3180" fmla="*/ 337252 h 6367455"/>
                <a:gd name="connsiteX3181" fmla="*/ 3529613 w 6891715"/>
                <a:gd name="connsiteY3181" fmla="*/ 364093 h 6367455"/>
                <a:gd name="connsiteX3182" fmla="*/ 3509928 w 6891715"/>
                <a:gd name="connsiteY3182" fmla="*/ 366711 h 6367455"/>
                <a:gd name="connsiteX3183" fmla="*/ 3505166 w 6891715"/>
                <a:gd name="connsiteY3183" fmla="*/ 354600 h 6367455"/>
                <a:gd name="connsiteX3184" fmla="*/ 3523263 w 6891715"/>
                <a:gd name="connsiteY3184" fmla="*/ 347072 h 6367455"/>
                <a:gd name="connsiteX3185" fmla="*/ 4276189 w 6891715"/>
                <a:gd name="connsiteY3185" fmla="*/ 308170 h 6367455"/>
                <a:gd name="connsiteX3186" fmla="*/ 4271925 w 6891715"/>
                <a:gd name="connsiteY3186" fmla="*/ 310848 h 6367455"/>
                <a:gd name="connsiteX3187" fmla="*/ 4272040 w 6891715"/>
                <a:gd name="connsiteY3187" fmla="*/ 311192 h 6367455"/>
                <a:gd name="connsiteX3188" fmla="*/ 3488655 w 6891715"/>
                <a:gd name="connsiteY3188" fmla="*/ 279400 h 6367455"/>
                <a:gd name="connsiteX3189" fmla="*/ 3501355 w 6891715"/>
                <a:gd name="connsiteY3189" fmla="*/ 287882 h 6367455"/>
                <a:gd name="connsiteX3190" fmla="*/ 3495958 w 6891715"/>
                <a:gd name="connsiteY3190" fmla="*/ 298248 h 6367455"/>
                <a:gd name="connsiteX3191" fmla="*/ 3498180 w 6891715"/>
                <a:gd name="connsiteY3191" fmla="*/ 309557 h 6367455"/>
                <a:gd name="connsiteX3192" fmla="*/ 3516278 w 6891715"/>
                <a:gd name="connsiteY3192" fmla="*/ 322123 h 6367455"/>
                <a:gd name="connsiteX3193" fmla="*/ 3497545 w 6891715"/>
                <a:gd name="connsiteY3193" fmla="*/ 345054 h 6367455"/>
                <a:gd name="connsiteX3194" fmla="*/ 3490560 w 6891715"/>
                <a:gd name="connsiteY3194" fmla="*/ 364845 h 6367455"/>
                <a:gd name="connsiteX3195" fmla="*/ 3473415 w 6891715"/>
                <a:gd name="connsiteY3195" fmla="*/ 368300 h 6367455"/>
                <a:gd name="connsiteX3196" fmla="*/ 3448015 w 6891715"/>
                <a:gd name="connsiteY3196" fmla="*/ 342541 h 6367455"/>
                <a:gd name="connsiteX3197" fmla="*/ 3445475 w 6891715"/>
                <a:gd name="connsiteY3197" fmla="*/ 316468 h 6367455"/>
                <a:gd name="connsiteX3198" fmla="*/ 3433728 w 6891715"/>
                <a:gd name="connsiteY3198" fmla="*/ 314269 h 6367455"/>
                <a:gd name="connsiteX3199" fmla="*/ 3433728 w 6891715"/>
                <a:gd name="connsiteY3199" fmla="*/ 302960 h 6367455"/>
                <a:gd name="connsiteX3200" fmla="*/ 3438808 w 6891715"/>
                <a:gd name="connsiteY3200" fmla="*/ 289138 h 6367455"/>
                <a:gd name="connsiteX3201" fmla="*/ 3454683 w 6891715"/>
                <a:gd name="connsiteY3201" fmla="*/ 296678 h 6367455"/>
                <a:gd name="connsiteX3202" fmla="*/ 3479130 w 6891715"/>
                <a:gd name="connsiteY3202" fmla="*/ 296364 h 6367455"/>
                <a:gd name="connsiteX3203" fmla="*/ 3466748 w 6891715"/>
                <a:gd name="connsiteY3203" fmla="*/ 317096 h 6367455"/>
                <a:gd name="connsiteX3204" fmla="*/ 3478495 w 6891715"/>
                <a:gd name="connsiteY3204" fmla="*/ 340028 h 6367455"/>
                <a:gd name="connsiteX3205" fmla="*/ 3478495 w 6891715"/>
                <a:gd name="connsiteY3205" fmla="*/ 328719 h 6367455"/>
                <a:gd name="connsiteX3206" fmla="*/ 3494053 w 6891715"/>
                <a:gd name="connsiteY3206" fmla="*/ 309557 h 6367455"/>
                <a:gd name="connsiteX3207" fmla="*/ 3621053 w 6891715"/>
                <a:gd name="connsiteY3207" fmla="*/ 250824 h 6367455"/>
                <a:gd name="connsiteX3208" fmla="*/ 3633753 w 6891715"/>
                <a:gd name="connsiteY3208" fmla="*/ 259353 h 6367455"/>
                <a:gd name="connsiteX3209" fmla="*/ 3618195 w 6891715"/>
                <a:gd name="connsiteY3209" fmla="*/ 280201 h 6367455"/>
                <a:gd name="connsiteX3210" fmla="*/ 3627720 w 6891715"/>
                <a:gd name="connsiteY3210" fmla="*/ 304208 h 6367455"/>
                <a:gd name="connsiteX3211" fmla="*/ 3615973 w 6891715"/>
                <a:gd name="connsiteY3211" fmla="*/ 312737 h 6367455"/>
                <a:gd name="connsiteX3212" fmla="*/ 3601050 w 6891715"/>
                <a:gd name="connsiteY3212" fmla="*/ 303577 h 6367455"/>
                <a:gd name="connsiteX3213" fmla="*/ 3603273 w 6891715"/>
                <a:gd name="connsiteY3213" fmla="*/ 292837 h 6367455"/>
                <a:gd name="connsiteX3214" fmla="*/ 3595653 w 6891715"/>
                <a:gd name="connsiteY3214" fmla="*/ 274199 h 6367455"/>
                <a:gd name="connsiteX3215" fmla="*/ 3604860 w 6891715"/>
                <a:gd name="connsiteY3215" fmla="*/ 268830 h 6367455"/>
                <a:gd name="connsiteX3216" fmla="*/ 3610258 w 6891715"/>
                <a:gd name="connsiteY3216" fmla="*/ 258405 h 6367455"/>
                <a:gd name="connsiteX3217" fmla="*/ 3463697 w 6891715"/>
                <a:gd name="connsiteY3217" fmla="*/ 247649 h 6367455"/>
                <a:gd name="connsiteX3218" fmla="*/ 3468654 w 6891715"/>
                <a:gd name="connsiteY3218" fmla="*/ 252812 h 6367455"/>
                <a:gd name="connsiteX3219" fmla="*/ 3466904 w 6891715"/>
                <a:gd name="connsiteY3219" fmla="*/ 273140 h 6367455"/>
                <a:gd name="connsiteX3220" fmla="*/ 3463988 w 6891715"/>
                <a:gd name="connsiteY3220" fmla="*/ 287337 h 6367455"/>
                <a:gd name="connsiteX3221" fmla="*/ 3454366 w 6891715"/>
                <a:gd name="connsiteY3221" fmla="*/ 273140 h 6367455"/>
                <a:gd name="connsiteX3222" fmla="*/ 3514243 w 6891715"/>
                <a:gd name="connsiteY3222" fmla="*/ 244475 h 6367455"/>
                <a:gd name="connsiteX3223" fmla="*/ 3523940 w 6891715"/>
                <a:gd name="connsiteY3223" fmla="*/ 256388 h 6367455"/>
                <a:gd name="connsiteX3224" fmla="*/ 3525232 w 6891715"/>
                <a:gd name="connsiteY3224" fmla="*/ 268946 h 6367455"/>
                <a:gd name="connsiteX3225" fmla="*/ 3543655 w 6891715"/>
                <a:gd name="connsiteY3225" fmla="*/ 271200 h 6367455"/>
                <a:gd name="connsiteX3226" fmla="*/ 3546887 w 6891715"/>
                <a:gd name="connsiteY3226" fmla="*/ 284080 h 6367455"/>
                <a:gd name="connsiteX3227" fmla="*/ 3557553 w 6891715"/>
                <a:gd name="connsiteY3227" fmla="*/ 287944 h 6367455"/>
                <a:gd name="connsiteX3228" fmla="*/ 3554644 w 6891715"/>
                <a:gd name="connsiteY3228" fmla="*/ 304044 h 6367455"/>
                <a:gd name="connsiteX3229" fmla="*/ 3540746 w 6891715"/>
                <a:gd name="connsiteY3229" fmla="*/ 312737 h 6367455"/>
                <a:gd name="connsiteX3230" fmla="*/ 3524586 w 6891715"/>
                <a:gd name="connsiteY3230" fmla="*/ 294706 h 6367455"/>
                <a:gd name="connsiteX3231" fmla="*/ 3514890 w 6891715"/>
                <a:gd name="connsiteY3231" fmla="*/ 285046 h 6367455"/>
                <a:gd name="connsiteX3232" fmla="*/ 3517476 w 6891715"/>
                <a:gd name="connsiteY3232" fmla="*/ 269268 h 6367455"/>
                <a:gd name="connsiteX3233" fmla="*/ 3503578 w 6891715"/>
                <a:gd name="connsiteY3233" fmla="*/ 253168 h 6367455"/>
                <a:gd name="connsiteX3234" fmla="*/ 3570253 w 6891715"/>
                <a:gd name="connsiteY3234" fmla="*/ 234949 h 6367455"/>
                <a:gd name="connsiteX3235" fmla="*/ 3579778 w 6891715"/>
                <a:gd name="connsiteY3235" fmla="*/ 251203 h 6367455"/>
                <a:gd name="connsiteX3236" fmla="*/ 3571205 w 6891715"/>
                <a:gd name="connsiteY3236" fmla="*/ 257174 h 6367455"/>
                <a:gd name="connsiteX3237" fmla="*/ 3563903 w 6891715"/>
                <a:gd name="connsiteY3237" fmla="*/ 249213 h 6367455"/>
                <a:gd name="connsiteX3238" fmla="*/ 3564855 w 6891715"/>
                <a:gd name="connsiteY3238" fmla="*/ 239261 h 6367455"/>
                <a:gd name="connsiteX3239" fmla="*/ 3805219 w 6891715"/>
                <a:gd name="connsiteY3239" fmla="*/ 211137 h 6367455"/>
                <a:gd name="connsiteX3240" fmla="*/ 3835518 w 6891715"/>
                <a:gd name="connsiteY3240" fmla="*/ 224790 h 6367455"/>
                <a:gd name="connsiteX3241" fmla="*/ 3846478 w 6891715"/>
                <a:gd name="connsiteY3241" fmla="*/ 244792 h 6367455"/>
                <a:gd name="connsiteX3242" fmla="*/ 3843254 w 6891715"/>
                <a:gd name="connsiteY3242" fmla="*/ 252412 h 6367455"/>
                <a:gd name="connsiteX3243" fmla="*/ 3818435 w 6891715"/>
                <a:gd name="connsiteY3243" fmla="*/ 250190 h 6367455"/>
                <a:gd name="connsiteX3244" fmla="*/ 3782978 w 6891715"/>
                <a:gd name="connsiteY3244" fmla="*/ 229552 h 6367455"/>
                <a:gd name="connsiteX3245" fmla="*/ 3716499 w 6891715"/>
                <a:gd name="connsiteY3245" fmla="*/ 206375 h 6367455"/>
                <a:gd name="connsiteX3246" fmla="*/ 3732178 w 6891715"/>
                <a:gd name="connsiteY3246" fmla="*/ 217487 h 6367455"/>
                <a:gd name="connsiteX3247" fmla="*/ 3721516 w 6891715"/>
                <a:gd name="connsiteY3247" fmla="*/ 233363 h 6367455"/>
                <a:gd name="connsiteX3248" fmla="*/ 3706778 w 6891715"/>
                <a:gd name="connsiteY3248" fmla="*/ 208280 h 6367455"/>
                <a:gd name="connsiteX3249" fmla="*/ 3892555 w 6891715"/>
                <a:gd name="connsiteY3249" fmla="*/ 152400 h 6367455"/>
                <a:gd name="connsiteX3250" fmla="*/ 3891607 w 6891715"/>
                <a:gd name="connsiteY3250" fmla="*/ 170764 h 6367455"/>
                <a:gd name="connsiteX3251" fmla="*/ 3900454 w 6891715"/>
                <a:gd name="connsiteY3251" fmla="*/ 183652 h 6367455"/>
                <a:gd name="connsiteX3252" fmla="*/ 3893187 w 6891715"/>
                <a:gd name="connsiteY3252" fmla="*/ 195573 h 6367455"/>
                <a:gd name="connsiteX3253" fmla="*/ 3880232 w 6891715"/>
                <a:gd name="connsiteY3253" fmla="*/ 211682 h 6367455"/>
                <a:gd name="connsiteX3254" fmla="*/ 3858431 w 6891715"/>
                <a:gd name="connsiteY3254" fmla="*/ 239713 h 6367455"/>
                <a:gd name="connsiteX3255" fmla="*/ 3847056 w 6891715"/>
                <a:gd name="connsiteY3255" fmla="*/ 236491 h 6367455"/>
                <a:gd name="connsiteX3256" fmla="*/ 3847056 w 6891715"/>
                <a:gd name="connsiteY3256" fmla="*/ 209749 h 6367455"/>
                <a:gd name="connsiteX3257" fmla="*/ 3835366 w 6891715"/>
                <a:gd name="connsiteY3257" fmla="*/ 197184 h 6367455"/>
                <a:gd name="connsiteX3258" fmla="*/ 3845477 w 6891715"/>
                <a:gd name="connsiteY3258" fmla="*/ 175597 h 6367455"/>
                <a:gd name="connsiteX3259" fmla="*/ 3859379 w 6891715"/>
                <a:gd name="connsiteY3259" fmla="*/ 186230 h 6367455"/>
                <a:gd name="connsiteX3260" fmla="*/ 3862538 w 6891715"/>
                <a:gd name="connsiteY3260" fmla="*/ 172376 h 6367455"/>
                <a:gd name="connsiteX3261" fmla="*/ 3883076 w 6891715"/>
                <a:gd name="connsiteY3261" fmla="*/ 158199 h 6367455"/>
                <a:gd name="connsiteX3262" fmla="*/ 3911566 w 6891715"/>
                <a:gd name="connsiteY3262" fmla="*/ 117476 h 6367455"/>
                <a:gd name="connsiteX3263" fmla="*/ 3927580 w 6891715"/>
                <a:gd name="connsiteY3263" fmla="*/ 122238 h 6367455"/>
                <a:gd name="connsiteX3264" fmla="*/ 3940141 w 6891715"/>
                <a:gd name="connsiteY3264" fmla="*/ 148591 h 6367455"/>
                <a:gd name="connsiteX3265" fmla="*/ 3932918 w 6891715"/>
                <a:gd name="connsiteY3265" fmla="*/ 162243 h 6367455"/>
                <a:gd name="connsiteX3266" fmla="*/ 3918474 w 6891715"/>
                <a:gd name="connsiteY3266" fmla="*/ 169864 h 6367455"/>
                <a:gd name="connsiteX3267" fmla="*/ 3912822 w 6891715"/>
                <a:gd name="connsiteY3267" fmla="*/ 142558 h 6367455"/>
                <a:gd name="connsiteX3268" fmla="*/ 3911566 w 6891715"/>
                <a:gd name="connsiteY3268" fmla="*/ 117476 h 6367455"/>
                <a:gd name="connsiteX3269" fmla="*/ 3882623 w 6891715"/>
                <a:gd name="connsiteY3269" fmla="*/ 82550 h 6367455"/>
                <a:gd name="connsiteX3270" fmla="*/ 3889341 w 6891715"/>
                <a:gd name="connsiteY3270" fmla="*/ 101343 h 6367455"/>
                <a:gd name="connsiteX3271" fmla="*/ 3872388 w 6891715"/>
                <a:gd name="connsiteY3271" fmla="*/ 111216 h 6367455"/>
                <a:gd name="connsiteX3272" fmla="*/ 3852236 w 6891715"/>
                <a:gd name="connsiteY3272" fmla="*/ 124912 h 6367455"/>
                <a:gd name="connsiteX3273" fmla="*/ 3842640 w 6891715"/>
                <a:gd name="connsiteY3273" fmla="*/ 147527 h 6367455"/>
                <a:gd name="connsiteX3274" fmla="*/ 3811932 w 6891715"/>
                <a:gd name="connsiteY3274" fmla="*/ 167593 h 6367455"/>
                <a:gd name="connsiteX3275" fmla="*/ 3800417 w 6891715"/>
                <a:gd name="connsiteY3275" fmla="*/ 182563 h 6367455"/>
                <a:gd name="connsiteX3276" fmla="*/ 3792740 w 6891715"/>
                <a:gd name="connsiteY3276" fmla="*/ 163771 h 6367455"/>
                <a:gd name="connsiteX3277" fmla="*/ 3782184 w 6891715"/>
                <a:gd name="connsiteY3277" fmla="*/ 174282 h 6367455"/>
                <a:gd name="connsiteX3278" fmla="*/ 3762352 w 6891715"/>
                <a:gd name="connsiteY3278" fmla="*/ 178741 h 6367455"/>
                <a:gd name="connsiteX3279" fmla="*/ 3763951 w 6891715"/>
                <a:gd name="connsiteY3279" fmla="*/ 163771 h 6367455"/>
                <a:gd name="connsiteX3280" fmla="*/ 3760753 w 6891715"/>
                <a:gd name="connsiteY3280" fmla="*/ 144979 h 6367455"/>
                <a:gd name="connsiteX3281" fmla="*/ 3783783 w 6891715"/>
                <a:gd name="connsiteY3281" fmla="*/ 138290 h 6367455"/>
                <a:gd name="connsiteX3282" fmla="*/ 3794659 w 6891715"/>
                <a:gd name="connsiteY3282" fmla="*/ 121409 h 6367455"/>
                <a:gd name="connsiteX3283" fmla="*/ 3808413 w 6891715"/>
                <a:gd name="connsiteY3283" fmla="*/ 128735 h 6367455"/>
                <a:gd name="connsiteX3284" fmla="*/ 3806494 w 6891715"/>
                <a:gd name="connsiteY3284" fmla="*/ 142431 h 6367455"/>
                <a:gd name="connsiteX3285" fmla="*/ 3826646 w 6891715"/>
                <a:gd name="connsiteY3285" fmla="*/ 134468 h 6367455"/>
                <a:gd name="connsiteX3286" fmla="*/ 3823447 w 6891715"/>
                <a:gd name="connsiteY3286" fmla="*/ 118861 h 6367455"/>
                <a:gd name="connsiteX3287" fmla="*/ 3858313 w 6891715"/>
                <a:gd name="connsiteY3287" fmla="*/ 100706 h 6367455"/>
                <a:gd name="connsiteX3288" fmla="*/ 3867909 w 6891715"/>
                <a:gd name="connsiteY3288" fmla="*/ 104846 h 6367455"/>
                <a:gd name="connsiteX3289" fmla="*/ 3873987 w 6891715"/>
                <a:gd name="connsiteY3289" fmla="*/ 88921 h 6367455"/>
                <a:gd name="connsiteX3290" fmla="*/ 3954178 w 6891715"/>
                <a:gd name="connsiteY3290" fmla="*/ 46037 h 6367455"/>
                <a:gd name="connsiteX3291" fmla="*/ 3965541 w 6891715"/>
                <a:gd name="connsiteY3291" fmla="*/ 53654 h 6367455"/>
                <a:gd name="connsiteX3292" fmla="*/ 3964204 w 6891715"/>
                <a:gd name="connsiteY3292" fmla="*/ 74067 h 6367455"/>
                <a:gd name="connsiteX3293" fmla="*/ 3953175 w 6891715"/>
                <a:gd name="connsiteY3293" fmla="*/ 76200 h 6367455"/>
                <a:gd name="connsiteX3294" fmla="*/ 3955514 w 6891715"/>
                <a:gd name="connsiteY3294" fmla="*/ 67974 h 6367455"/>
                <a:gd name="connsiteX3295" fmla="*/ 3946491 w 6891715"/>
                <a:gd name="connsiteY3295" fmla="*/ 64318 h 6367455"/>
                <a:gd name="connsiteX3296" fmla="*/ 4240178 w 6891715"/>
                <a:gd name="connsiteY3296" fmla="*/ 42862 h 6367455"/>
                <a:gd name="connsiteX3297" fmla="*/ 4253469 w 6891715"/>
                <a:gd name="connsiteY3297" fmla="*/ 43488 h 6367455"/>
                <a:gd name="connsiteX3298" fmla="*/ 4254466 w 6891715"/>
                <a:gd name="connsiteY3298" fmla="*/ 63500 h 6367455"/>
                <a:gd name="connsiteX3299" fmla="*/ 4283567 w 6891715"/>
                <a:gd name="connsiteY3299" fmla="*/ 2124 h 6367455"/>
                <a:gd name="connsiteX3300" fmla="*/ 4289750 w 6891715"/>
                <a:gd name="connsiteY3300" fmla="*/ 3880 h 6367455"/>
                <a:gd name="connsiteX3301" fmla="*/ 4307921 w 6891715"/>
                <a:gd name="connsiteY3301" fmla="*/ 26351 h 6367455"/>
                <a:gd name="connsiteX3302" fmla="*/ 4311095 w 6891715"/>
                <a:gd name="connsiteY3302" fmla="*/ 16826 h 6367455"/>
                <a:gd name="connsiteX3303" fmla="*/ 4314150 w 6891715"/>
                <a:gd name="connsiteY3303" fmla="*/ 10809 h 6367455"/>
                <a:gd name="connsiteX3304" fmla="*/ 4334458 w 6891715"/>
                <a:gd name="connsiteY3304" fmla="*/ 16576 h 6367455"/>
                <a:gd name="connsiteX3305" fmla="*/ 4344797 w 6891715"/>
                <a:gd name="connsiteY3305" fmla="*/ 20074 h 6367455"/>
                <a:gd name="connsiteX3306" fmla="*/ 4331090 w 6891715"/>
                <a:gd name="connsiteY3306" fmla="*/ 40956 h 6367455"/>
                <a:gd name="connsiteX3307" fmla="*/ 4363145 w 6891715"/>
                <a:gd name="connsiteY3307" fmla="*/ 29208 h 6367455"/>
                <a:gd name="connsiteX3308" fmla="*/ 4366319 w 6891715"/>
                <a:gd name="connsiteY3308" fmla="*/ 54291 h 6367455"/>
                <a:gd name="connsiteX3309" fmla="*/ 4331407 w 6891715"/>
                <a:gd name="connsiteY3309" fmla="*/ 89533 h 6367455"/>
                <a:gd name="connsiteX3310" fmla="*/ 4304430 w 6891715"/>
                <a:gd name="connsiteY3310" fmla="*/ 84453 h 6367455"/>
                <a:gd name="connsiteX3311" fmla="*/ 4322203 w 6891715"/>
                <a:gd name="connsiteY3311" fmla="*/ 103186 h 6367455"/>
                <a:gd name="connsiteX3312" fmla="*/ 4318077 w 6891715"/>
                <a:gd name="connsiteY3312" fmla="*/ 112711 h 6367455"/>
                <a:gd name="connsiteX3313" fmla="*/ 4296178 w 6891715"/>
                <a:gd name="connsiteY3313" fmla="*/ 128586 h 6367455"/>
                <a:gd name="connsiteX3314" fmla="*/ 4289830 w 6891715"/>
                <a:gd name="connsiteY3314" fmla="*/ 141603 h 6367455"/>
                <a:gd name="connsiteX3315" fmla="*/ 4330772 w 6891715"/>
                <a:gd name="connsiteY3315" fmla="*/ 120331 h 6367455"/>
                <a:gd name="connsiteX3316" fmla="*/ 4344737 w 6891715"/>
                <a:gd name="connsiteY3316" fmla="*/ 116838 h 6367455"/>
                <a:gd name="connsiteX3317" fmla="*/ 4334263 w 6891715"/>
                <a:gd name="connsiteY3317" fmla="*/ 162241 h 6367455"/>
                <a:gd name="connsiteX3318" fmla="*/ 4311412 w 6891715"/>
                <a:gd name="connsiteY3318" fmla="*/ 184466 h 6367455"/>
                <a:gd name="connsiteX3319" fmla="*/ 4315538 w 6891715"/>
                <a:gd name="connsiteY3319" fmla="*/ 192086 h 6367455"/>
                <a:gd name="connsiteX3320" fmla="*/ 4331407 w 6891715"/>
                <a:gd name="connsiteY3320" fmla="*/ 180338 h 6367455"/>
                <a:gd name="connsiteX3321" fmla="*/ 4337755 w 6891715"/>
                <a:gd name="connsiteY3321" fmla="*/ 183196 h 6367455"/>
                <a:gd name="connsiteX3322" fmla="*/ 4336168 w 6891715"/>
                <a:gd name="connsiteY3322" fmla="*/ 219391 h 6367455"/>
                <a:gd name="connsiteX3323" fmla="*/ 4318712 w 6891715"/>
                <a:gd name="connsiteY3323" fmla="*/ 285748 h 6367455"/>
                <a:gd name="connsiteX3324" fmla="*/ 4278405 w 6891715"/>
                <a:gd name="connsiteY3324" fmla="*/ 298766 h 6367455"/>
                <a:gd name="connsiteX3325" fmla="*/ 4304430 w 6891715"/>
                <a:gd name="connsiteY3325" fmla="*/ 295591 h 6367455"/>
                <a:gd name="connsiteX3326" fmla="*/ 4326329 w 6891715"/>
                <a:gd name="connsiteY3326" fmla="*/ 288606 h 6367455"/>
                <a:gd name="connsiteX3327" fmla="*/ 4333946 w 6891715"/>
                <a:gd name="connsiteY3327" fmla="*/ 251458 h 6367455"/>
                <a:gd name="connsiteX3328" fmla="*/ 4359654 w 6891715"/>
                <a:gd name="connsiteY3328" fmla="*/ 182561 h 6367455"/>
                <a:gd name="connsiteX3329" fmla="*/ 4377109 w 6891715"/>
                <a:gd name="connsiteY3329" fmla="*/ 186053 h 6367455"/>
                <a:gd name="connsiteX3330" fmla="*/ 4357749 w 6891715"/>
                <a:gd name="connsiteY3330" fmla="*/ 157796 h 6367455"/>
                <a:gd name="connsiteX3331" fmla="*/ 4379331 w 6891715"/>
                <a:gd name="connsiteY3331" fmla="*/ 98741 h 6367455"/>
                <a:gd name="connsiteX3332" fmla="*/ 4394248 w 6891715"/>
                <a:gd name="connsiteY3332" fmla="*/ 92391 h 6367455"/>
                <a:gd name="connsiteX3333" fmla="*/ 4394883 w 6891715"/>
                <a:gd name="connsiteY3333" fmla="*/ 62546 h 6367455"/>
                <a:gd name="connsiteX3334" fmla="*/ 4419321 w 6891715"/>
                <a:gd name="connsiteY3334" fmla="*/ 81278 h 6367455"/>
                <a:gd name="connsiteX3335" fmla="*/ 4435189 w 6891715"/>
                <a:gd name="connsiteY3335" fmla="*/ 79056 h 6367455"/>
                <a:gd name="connsiteX3336" fmla="*/ 4449154 w 6891715"/>
                <a:gd name="connsiteY3336" fmla="*/ 100011 h 6367455"/>
                <a:gd name="connsiteX3337" fmla="*/ 4437729 w 6891715"/>
                <a:gd name="connsiteY3337" fmla="*/ 117156 h 6367455"/>
                <a:gd name="connsiteX3338" fmla="*/ 4451376 w 6891715"/>
                <a:gd name="connsiteY3338" fmla="*/ 126681 h 6367455"/>
                <a:gd name="connsiteX3339" fmla="*/ 4458675 w 6891715"/>
                <a:gd name="connsiteY3339" fmla="*/ 120013 h 6367455"/>
                <a:gd name="connsiteX3340" fmla="*/ 4482161 w 6891715"/>
                <a:gd name="connsiteY3340" fmla="*/ 111441 h 6367455"/>
                <a:gd name="connsiteX3341" fmla="*/ 4488509 w 6891715"/>
                <a:gd name="connsiteY3341" fmla="*/ 142873 h 6367455"/>
                <a:gd name="connsiteX3342" fmla="*/ 4505647 w 6891715"/>
                <a:gd name="connsiteY3342" fmla="*/ 127951 h 6367455"/>
                <a:gd name="connsiteX3343" fmla="*/ 4506282 w 6891715"/>
                <a:gd name="connsiteY3343" fmla="*/ 111123 h 6367455"/>
                <a:gd name="connsiteX3344" fmla="*/ 4521516 w 6891715"/>
                <a:gd name="connsiteY3344" fmla="*/ 136523 h 6367455"/>
                <a:gd name="connsiteX3345" fmla="*/ 4540559 w 6891715"/>
                <a:gd name="connsiteY3345" fmla="*/ 139381 h 6367455"/>
                <a:gd name="connsiteX3346" fmla="*/ 4539607 w 6891715"/>
                <a:gd name="connsiteY3346" fmla="*/ 149858 h 6367455"/>
                <a:gd name="connsiteX3347" fmla="*/ 4514217 w 6891715"/>
                <a:gd name="connsiteY3347" fmla="*/ 161606 h 6367455"/>
                <a:gd name="connsiteX3348" fmla="*/ 4529133 w 6891715"/>
                <a:gd name="connsiteY3348" fmla="*/ 173353 h 6367455"/>
                <a:gd name="connsiteX3349" fmla="*/ 4551032 w 6891715"/>
                <a:gd name="connsiteY3349" fmla="*/ 160336 h 6367455"/>
                <a:gd name="connsiteX3350" fmla="*/ 4578644 w 6891715"/>
                <a:gd name="connsiteY3350" fmla="*/ 163511 h 6367455"/>
                <a:gd name="connsiteX3351" fmla="*/ 4584357 w 6891715"/>
                <a:gd name="connsiteY3351" fmla="*/ 186371 h 6367455"/>
                <a:gd name="connsiteX3352" fmla="*/ 4600226 w 6891715"/>
                <a:gd name="connsiteY3352" fmla="*/ 183196 h 6367455"/>
                <a:gd name="connsiteX3353" fmla="*/ 4606891 w 6891715"/>
                <a:gd name="connsiteY3353" fmla="*/ 226376 h 6367455"/>
                <a:gd name="connsiteX3354" fmla="*/ 4574201 w 6891715"/>
                <a:gd name="connsiteY3354" fmla="*/ 233678 h 6367455"/>
                <a:gd name="connsiteX3355" fmla="*/ 4536116 w 6891715"/>
                <a:gd name="connsiteY3355" fmla="*/ 270826 h 6367455"/>
                <a:gd name="connsiteX3356" fmla="*/ 4517390 w 6891715"/>
                <a:gd name="connsiteY3356" fmla="*/ 274318 h 6367455"/>
                <a:gd name="connsiteX3357" fmla="*/ 4494222 w 6891715"/>
                <a:gd name="connsiteY3357" fmla="*/ 287336 h 6367455"/>
                <a:gd name="connsiteX3358" fmla="*/ 4451693 w 6891715"/>
                <a:gd name="connsiteY3358" fmla="*/ 276223 h 6367455"/>
                <a:gd name="connsiteX3359" fmla="*/ 4412656 w 6891715"/>
                <a:gd name="connsiteY3359" fmla="*/ 272413 h 6367455"/>
                <a:gd name="connsiteX3360" fmla="*/ 4376475 w 6891715"/>
                <a:gd name="connsiteY3360" fmla="*/ 260031 h 6367455"/>
                <a:gd name="connsiteX3361" fmla="*/ 4383140 w 6891715"/>
                <a:gd name="connsiteY3361" fmla="*/ 276541 h 6367455"/>
                <a:gd name="connsiteX3362" fmla="*/ 4374570 w 6891715"/>
                <a:gd name="connsiteY3362" fmla="*/ 288288 h 6367455"/>
                <a:gd name="connsiteX3363" fmla="*/ 4402182 w 6891715"/>
                <a:gd name="connsiteY3363" fmla="*/ 287336 h 6367455"/>
                <a:gd name="connsiteX3364" fmla="*/ 4435189 w 6891715"/>
                <a:gd name="connsiteY3364" fmla="*/ 298131 h 6367455"/>
                <a:gd name="connsiteX3365" fmla="*/ 4464706 w 6891715"/>
                <a:gd name="connsiteY3365" fmla="*/ 321308 h 6367455"/>
                <a:gd name="connsiteX3366" fmla="*/ 4459945 w 6891715"/>
                <a:gd name="connsiteY3366" fmla="*/ 338135 h 6367455"/>
                <a:gd name="connsiteX3367" fmla="*/ 4498665 w 6891715"/>
                <a:gd name="connsiteY3367" fmla="*/ 340040 h 6367455"/>
                <a:gd name="connsiteX3368" fmla="*/ 4507552 w 6891715"/>
                <a:gd name="connsiteY3368" fmla="*/ 363853 h 6367455"/>
                <a:gd name="connsiteX3369" fmla="*/ 4491048 w 6891715"/>
                <a:gd name="connsiteY3369" fmla="*/ 379728 h 6367455"/>
                <a:gd name="connsiteX3370" fmla="*/ 4511043 w 6891715"/>
                <a:gd name="connsiteY3370" fmla="*/ 395920 h 6367455"/>
                <a:gd name="connsiteX3371" fmla="*/ 4513582 w 6891715"/>
                <a:gd name="connsiteY3371" fmla="*/ 424178 h 6367455"/>
                <a:gd name="connsiteX3372" fmla="*/ 4502474 w 6891715"/>
                <a:gd name="connsiteY3372" fmla="*/ 461325 h 6367455"/>
                <a:gd name="connsiteX3373" fmla="*/ 4444711 w 6891715"/>
                <a:gd name="connsiteY3373" fmla="*/ 494345 h 6367455"/>
                <a:gd name="connsiteX3374" fmla="*/ 4432650 w 6891715"/>
                <a:gd name="connsiteY3374" fmla="*/ 482915 h 6367455"/>
                <a:gd name="connsiteX3375" fmla="*/ 4441220 w 6891715"/>
                <a:gd name="connsiteY3375" fmla="*/ 501648 h 6367455"/>
                <a:gd name="connsiteX3376" fmla="*/ 4435824 w 6891715"/>
                <a:gd name="connsiteY3376" fmla="*/ 513078 h 6367455"/>
                <a:gd name="connsiteX3377" fmla="*/ 4445346 w 6891715"/>
                <a:gd name="connsiteY3377" fmla="*/ 501330 h 6367455"/>
                <a:gd name="connsiteX3378" fmla="*/ 4506917 w 6891715"/>
                <a:gd name="connsiteY3378" fmla="*/ 470533 h 6367455"/>
                <a:gd name="connsiteX3379" fmla="*/ 4524373 w 6891715"/>
                <a:gd name="connsiteY3379" fmla="*/ 436560 h 6367455"/>
                <a:gd name="connsiteX3380" fmla="*/ 4529133 w 6891715"/>
                <a:gd name="connsiteY3380" fmla="*/ 400683 h 6367455"/>
                <a:gd name="connsiteX3381" fmla="*/ 4549445 w 6891715"/>
                <a:gd name="connsiteY3381" fmla="*/ 412113 h 6367455"/>
                <a:gd name="connsiteX3382" fmla="*/ 4552302 w 6891715"/>
                <a:gd name="connsiteY3382" fmla="*/ 390205 h 6367455"/>
                <a:gd name="connsiteX3383" fmla="*/ 4541511 w 6891715"/>
                <a:gd name="connsiteY3383" fmla="*/ 379410 h 6367455"/>
                <a:gd name="connsiteX3384" fmla="*/ 4532942 w 6891715"/>
                <a:gd name="connsiteY3384" fmla="*/ 380680 h 6367455"/>
                <a:gd name="connsiteX3385" fmla="*/ 4534211 w 6891715"/>
                <a:gd name="connsiteY3385" fmla="*/ 355598 h 6367455"/>
                <a:gd name="connsiteX3386" fmla="*/ 4555476 w 6891715"/>
                <a:gd name="connsiteY3386" fmla="*/ 379410 h 6367455"/>
                <a:gd name="connsiteX3387" fmla="*/ 4577692 w 6891715"/>
                <a:gd name="connsiteY3387" fmla="*/ 375918 h 6367455"/>
                <a:gd name="connsiteX3388" fmla="*/ 4584992 w 6891715"/>
                <a:gd name="connsiteY3388" fmla="*/ 388618 h 6367455"/>
                <a:gd name="connsiteX3389" fmla="*/ 4585033 w 6891715"/>
                <a:gd name="connsiteY3389" fmla="*/ 388603 h 6367455"/>
                <a:gd name="connsiteX3390" fmla="*/ 4609485 w 6891715"/>
                <a:gd name="connsiteY3390" fmla="*/ 386381 h 6367455"/>
                <a:gd name="connsiteX3391" fmla="*/ 4641240 w 6891715"/>
                <a:gd name="connsiteY3391" fmla="*/ 393364 h 6367455"/>
                <a:gd name="connsiteX3392" fmla="*/ 4647591 w 6891715"/>
                <a:gd name="connsiteY3392" fmla="*/ 411458 h 6367455"/>
                <a:gd name="connsiteX3393" fmla="*/ 4631078 w 6891715"/>
                <a:gd name="connsiteY3393" fmla="*/ 429235 h 6367455"/>
                <a:gd name="connsiteX3394" fmla="*/ 4635207 w 6891715"/>
                <a:gd name="connsiteY3394" fmla="*/ 434631 h 6367455"/>
                <a:gd name="connsiteX3395" fmla="*/ 4660611 w 6891715"/>
                <a:gd name="connsiteY3395" fmla="*/ 409871 h 6367455"/>
                <a:gd name="connsiteX3396" fmla="*/ 4681570 w 6891715"/>
                <a:gd name="connsiteY3396" fmla="*/ 407649 h 6367455"/>
                <a:gd name="connsiteX3397" fmla="*/ 4669820 w 6891715"/>
                <a:gd name="connsiteY3397" fmla="*/ 397173 h 6367455"/>
                <a:gd name="connsiteX3398" fmla="*/ 4676171 w 6891715"/>
                <a:gd name="connsiteY3398" fmla="*/ 367969 h 6367455"/>
                <a:gd name="connsiteX3399" fmla="*/ 4692049 w 6891715"/>
                <a:gd name="connsiteY3399" fmla="*/ 374000 h 6367455"/>
                <a:gd name="connsiteX3400" fmla="*/ 4702211 w 6891715"/>
                <a:gd name="connsiteY3400" fmla="*/ 354002 h 6367455"/>
                <a:gd name="connsiteX3401" fmla="*/ 4694907 w 6891715"/>
                <a:gd name="connsiteY3401" fmla="*/ 338130 h 6367455"/>
                <a:gd name="connsiteX3402" fmla="*/ 4696495 w 6891715"/>
                <a:gd name="connsiteY3402" fmla="*/ 325432 h 6367455"/>
                <a:gd name="connsiteX3403" fmla="*/ 4741270 w 6891715"/>
                <a:gd name="connsiteY3403" fmla="*/ 344161 h 6367455"/>
                <a:gd name="connsiteX3404" fmla="*/ 4764769 w 6891715"/>
                <a:gd name="connsiteY3404" fmla="*/ 374318 h 6367455"/>
                <a:gd name="connsiteX3405" fmla="*/ 4780646 w 6891715"/>
                <a:gd name="connsiteY3405" fmla="*/ 374318 h 6367455"/>
                <a:gd name="connsiteX3406" fmla="*/ 4789220 w 6891715"/>
                <a:gd name="connsiteY3406" fmla="*/ 387968 h 6367455"/>
                <a:gd name="connsiteX3407" fmla="*/ 4804145 w 6891715"/>
                <a:gd name="connsiteY3407" fmla="*/ 387650 h 6367455"/>
                <a:gd name="connsiteX3408" fmla="*/ 4778106 w 6891715"/>
                <a:gd name="connsiteY3408" fmla="*/ 430187 h 6367455"/>
                <a:gd name="connsiteX3409" fmla="*/ 4739999 w 6891715"/>
                <a:gd name="connsiteY3409" fmla="*/ 424156 h 6367455"/>
                <a:gd name="connsiteX3410" fmla="*/ 4711102 w 6891715"/>
                <a:gd name="connsiteY3410" fmla="*/ 399078 h 6367455"/>
                <a:gd name="connsiteX3411" fmla="*/ 4693319 w 6891715"/>
                <a:gd name="connsiteY3411" fmla="*/ 422251 h 6367455"/>
                <a:gd name="connsiteX3412" fmla="*/ 4699670 w 6891715"/>
                <a:gd name="connsiteY3412" fmla="*/ 444472 h 6367455"/>
                <a:gd name="connsiteX3413" fmla="*/ 4717771 w 6891715"/>
                <a:gd name="connsiteY3413" fmla="*/ 429870 h 6367455"/>
                <a:gd name="connsiteX3414" fmla="*/ 4725392 w 6891715"/>
                <a:gd name="connsiteY3414" fmla="*/ 440028 h 6367455"/>
                <a:gd name="connsiteX3415" fmla="*/ 4739047 w 6891715"/>
                <a:gd name="connsiteY3415" fmla="*/ 444155 h 6367455"/>
                <a:gd name="connsiteX3416" fmla="*/ 4718088 w 6891715"/>
                <a:gd name="connsiteY3416" fmla="*/ 463201 h 6367455"/>
                <a:gd name="connsiteX3417" fmla="*/ 4727615 w 6891715"/>
                <a:gd name="connsiteY3417" fmla="*/ 474629 h 6367455"/>
                <a:gd name="connsiteX3418" fmla="*/ 4751749 w 6891715"/>
                <a:gd name="connsiteY3418" fmla="*/ 458757 h 6367455"/>
                <a:gd name="connsiteX3419" fmla="*/ 4799700 w 6891715"/>
                <a:gd name="connsiteY3419" fmla="*/ 462566 h 6367455"/>
                <a:gd name="connsiteX3420" fmla="*/ 4782869 w 6891715"/>
                <a:gd name="connsiteY3420" fmla="*/ 493358 h 6367455"/>
                <a:gd name="connsiteX3421" fmla="*/ 4787315 w 6891715"/>
                <a:gd name="connsiteY3421" fmla="*/ 502564 h 6367455"/>
                <a:gd name="connsiteX3422" fmla="*/ 4815577 w 6891715"/>
                <a:gd name="connsiteY3422" fmla="*/ 474946 h 6367455"/>
                <a:gd name="connsiteX3423" fmla="*/ 4817800 w 6891715"/>
                <a:gd name="connsiteY3423" fmla="*/ 502564 h 6367455"/>
                <a:gd name="connsiteX3424" fmla="*/ 4839076 w 6891715"/>
                <a:gd name="connsiteY3424" fmla="*/ 525420 h 6367455"/>
                <a:gd name="connsiteX3425" fmla="*/ 4829867 w 6891715"/>
                <a:gd name="connsiteY3425" fmla="*/ 551767 h 6367455"/>
                <a:gd name="connsiteX3426" fmla="*/ 4808591 w 6891715"/>
                <a:gd name="connsiteY3426" fmla="*/ 559386 h 6367455"/>
                <a:gd name="connsiteX3427" fmla="*/ 4796207 w 6891715"/>
                <a:gd name="connsiteY3427" fmla="*/ 572401 h 6367455"/>
                <a:gd name="connsiteX3428" fmla="*/ 4795571 w 6891715"/>
                <a:gd name="connsiteY3428" fmla="*/ 616525 h 6367455"/>
                <a:gd name="connsiteX3429" fmla="*/ 4770485 w 6891715"/>
                <a:gd name="connsiteY3429" fmla="*/ 639698 h 6367455"/>
                <a:gd name="connsiteX3430" fmla="*/ 4779059 w 6891715"/>
                <a:gd name="connsiteY3430" fmla="*/ 656523 h 6367455"/>
                <a:gd name="connsiteX3431" fmla="*/ 4802240 w 6891715"/>
                <a:gd name="connsiteY3431" fmla="*/ 643825 h 6367455"/>
                <a:gd name="connsiteX3432" fmla="*/ 4812402 w 6891715"/>
                <a:gd name="connsiteY3432" fmla="*/ 577162 h 6367455"/>
                <a:gd name="connsiteX3433" fmla="*/ 4848920 w 6891715"/>
                <a:gd name="connsiteY3433" fmla="*/ 563512 h 6367455"/>
                <a:gd name="connsiteX3434" fmla="*/ 4858130 w 6891715"/>
                <a:gd name="connsiteY3434" fmla="*/ 516849 h 6367455"/>
                <a:gd name="connsiteX3435" fmla="*/ 4876230 w 6891715"/>
                <a:gd name="connsiteY3435" fmla="*/ 514627 h 6367455"/>
                <a:gd name="connsiteX3436" fmla="*/ 4887662 w 6891715"/>
                <a:gd name="connsiteY3436" fmla="*/ 506056 h 6367455"/>
                <a:gd name="connsiteX3437" fmla="*/ 4939741 w 6891715"/>
                <a:gd name="connsiteY3437" fmla="*/ 519071 h 6367455"/>
                <a:gd name="connsiteX3438" fmla="*/ 4983246 w 6891715"/>
                <a:gd name="connsiteY3438" fmla="*/ 527324 h 6367455"/>
                <a:gd name="connsiteX3439" fmla="*/ 4993090 w 6891715"/>
                <a:gd name="connsiteY3439" fmla="*/ 547005 h 6367455"/>
                <a:gd name="connsiteX3440" fmla="*/ 5003252 w 6891715"/>
                <a:gd name="connsiteY3440" fmla="*/ 537482 h 6367455"/>
                <a:gd name="connsiteX3441" fmla="*/ 5007697 w 6891715"/>
                <a:gd name="connsiteY3441" fmla="*/ 519706 h 6367455"/>
                <a:gd name="connsiteX3442" fmla="*/ 5044851 w 6891715"/>
                <a:gd name="connsiteY3442" fmla="*/ 530816 h 6367455"/>
                <a:gd name="connsiteX3443" fmla="*/ 5063904 w 6891715"/>
                <a:gd name="connsiteY3443" fmla="*/ 545418 h 6367455"/>
                <a:gd name="connsiteX3444" fmla="*/ 5070256 w 6891715"/>
                <a:gd name="connsiteY3444" fmla="*/ 536847 h 6367455"/>
                <a:gd name="connsiteX3445" fmla="*/ 5077559 w 6891715"/>
                <a:gd name="connsiteY3445" fmla="*/ 557164 h 6367455"/>
                <a:gd name="connsiteX3446" fmla="*/ 5105186 w 6891715"/>
                <a:gd name="connsiteY3446" fmla="*/ 555576 h 6367455"/>
                <a:gd name="connsiteX3447" fmla="*/ 5125510 w 6891715"/>
                <a:gd name="connsiteY3447" fmla="*/ 567957 h 6367455"/>
                <a:gd name="connsiteX3448" fmla="*/ 5144563 w 6891715"/>
                <a:gd name="connsiteY3448" fmla="*/ 587955 h 6367455"/>
                <a:gd name="connsiteX3449" fmla="*/ 5164569 w 6891715"/>
                <a:gd name="connsiteY3449" fmla="*/ 596209 h 6367455"/>
                <a:gd name="connsiteX3450" fmla="*/ 5181082 w 6891715"/>
                <a:gd name="connsiteY3450" fmla="*/ 617160 h 6367455"/>
                <a:gd name="connsiteX3451" fmla="*/ 5206486 w 6891715"/>
                <a:gd name="connsiteY3451" fmla="*/ 626366 h 6367455"/>
                <a:gd name="connsiteX3452" fmla="*/ 5212837 w 6891715"/>
                <a:gd name="connsiteY3452" fmla="*/ 641285 h 6367455"/>
                <a:gd name="connsiteX3453" fmla="*/ 5241417 w 6891715"/>
                <a:gd name="connsiteY3453" fmla="*/ 661602 h 6367455"/>
                <a:gd name="connsiteX3454" fmla="*/ 5311279 w 6891715"/>
                <a:gd name="connsiteY3454" fmla="*/ 734930 h 6367455"/>
                <a:gd name="connsiteX3455" fmla="*/ 5318583 w 6891715"/>
                <a:gd name="connsiteY3455" fmla="*/ 756199 h 6367455"/>
                <a:gd name="connsiteX3456" fmla="*/ 5332555 w 6891715"/>
                <a:gd name="connsiteY3456" fmla="*/ 761278 h 6367455"/>
                <a:gd name="connsiteX3457" fmla="*/ 5346210 w 6891715"/>
                <a:gd name="connsiteY3457" fmla="*/ 775880 h 6367455"/>
                <a:gd name="connsiteX3458" fmla="*/ 5352561 w 6891715"/>
                <a:gd name="connsiteY3458" fmla="*/ 771436 h 6367455"/>
                <a:gd name="connsiteX3459" fmla="*/ 5337636 w 6891715"/>
                <a:gd name="connsiteY3459" fmla="*/ 755881 h 6367455"/>
                <a:gd name="connsiteX3460" fmla="*/ 5337636 w 6891715"/>
                <a:gd name="connsiteY3460" fmla="*/ 740009 h 6367455"/>
                <a:gd name="connsiteX3461" fmla="*/ 5366533 w 6891715"/>
                <a:gd name="connsiteY3461" fmla="*/ 765087 h 6367455"/>
                <a:gd name="connsiteX3462" fmla="*/ 5366533 w 6891715"/>
                <a:gd name="connsiteY3462" fmla="*/ 776832 h 6367455"/>
                <a:gd name="connsiteX3463" fmla="*/ 5379553 w 6891715"/>
                <a:gd name="connsiteY3463" fmla="*/ 795561 h 6367455"/>
                <a:gd name="connsiteX3464" fmla="*/ 5431632 w 6891715"/>
                <a:gd name="connsiteY3464" fmla="*/ 816195 h 6367455"/>
                <a:gd name="connsiteX3465" fmla="*/ 5448462 w 6891715"/>
                <a:gd name="connsiteY3465" fmla="*/ 830797 h 6367455"/>
                <a:gd name="connsiteX3466" fmla="*/ 5444969 w 6891715"/>
                <a:gd name="connsiteY3466" fmla="*/ 806354 h 6367455"/>
                <a:gd name="connsiteX3467" fmla="*/ 5491014 w 6891715"/>
                <a:gd name="connsiteY3467" fmla="*/ 852383 h 6367455"/>
                <a:gd name="connsiteX3468" fmla="*/ 5494190 w 6891715"/>
                <a:gd name="connsiteY3468" fmla="*/ 864129 h 6367455"/>
                <a:gd name="connsiteX3469" fmla="*/ 5506257 w 6891715"/>
                <a:gd name="connsiteY3469" fmla="*/ 873334 h 6367455"/>
                <a:gd name="connsiteX3470" fmla="*/ 5503081 w 6891715"/>
                <a:gd name="connsiteY3470" fmla="*/ 891429 h 6367455"/>
                <a:gd name="connsiteX3471" fmla="*/ 5514513 w 6891715"/>
                <a:gd name="connsiteY3471" fmla="*/ 906031 h 6367455"/>
                <a:gd name="connsiteX3472" fmla="*/ 5526263 w 6891715"/>
                <a:gd name="connsiteY3472" fmla="*/ 892381 h 6367455"/>
                <a:gd name="connsiteX3473" fmla="*/ 5547539 w 6891715"/>
                <a:gd name="connsiteY3473" fmla="*/ 910158 h 6367455"/>
                <a:gd name="connsiteX3474" fmla="*/ 5572943 w 6891715"/>
                <a:gd name="connsiteY3474" fmla="*/ 919363 h 6367455"/>
                <a:gd name="connsiteX3475" fmla="*/ 5563734 w 6891715"/>
                <a:gd name="connsiteY3475" fmla="*/ 963488 h 6367455"/>
                <a:gd name="connsiteX3476" fmla="*/ 5578977 w 6891715"/>
                <a:gd name="connsiteY3476" fmla="*/ 981264 h 6367455"/>
                <a:gd name="connsiteX3477" fmla="*/ 5575166 w 6891715"/>
                <a:gd name="connsiteY3477" fmla="*/ 1032056 h 6367455"/>
                <a:gd name="connsiteX3478" fmla="*/ 5580565 w 6891715"/>
                <a:gd name="connsiteY3478" fmla="*/ 1047610 h 6367455"/>
                <a:gd name="connsiteX3479" fmla="*/ 5598348 w 6891715"/>
                <a:gd name="connsiteY3479" fmla="*/ 1037135 h 6367455"/>
                <a:gd name="connsiteX3480" fmla="*/ 5602158 w 6891715"/>
                <a:gd name="connsiteY3480" fmla="*/ 1068561 h 6367455"/>
                <a:gd name="connsiteX3481" fmla="*/ 5560241 w 6891715"/>
                <a:gd name="connsiteY3481" fmla="*/ 1152366 h 6367455"/>
                <a:gd name="connsiteX3482" fmla="*/ 5498636 w 6891715"/>
                <a:gd name="connsiteY3482" fmla="*/ 1245376 h 6367455"/>
                <a:gd name="connsiteX3483" fmla="*/ 5427186 w 6891715"/>
                <a:gd name="connsiteY3483" fmla="*/ 1279660 h 6367455"/>
                <a:gd name="connsiteX3484" fmla="*/ 5357642 w 6891715"/>
                <a:gd name="connsiteY3484" fmla="*/ 1305690 h 6367455"/>
                <a:gd name="connsiteX3485" fmla="*/ 5268727 w 6891715"/>
                <a:gd name="connsiteY3485" fmla="*/ 1295849 h 6367455"/>
                <a:gd name="connsiteX3486" fmla="*/ 5197277 w 6891715"/>
                <a:gd name="connsiteY3486" fmla="*/ 1259661 h 6367455"/>
                <a:gd name="connsiteX3487" fmla="*/ 5135037 w 6891715"/>
                <a:gd name="connsiteY3487" fmla="*/ 1254900 h 6367455"/>
                <a:gd name="connsiteX3488" fmla="*/ 5093119 w 6891715"/>
                <a:gd name="connsiteY3488" fmla="*/ 1236488 h 6367455"/>
                <a:gd name="connsiteX3489" fmla="*/ 5080735 w 6891715"/>
                <a:gd name="connsiteY3489" fmla="*/ 1242837 h 6367455"/>
                <a:gd name="connsiteX3490" fmla="*/ 5045804 w 6891715"/>
                <a:gd name="connsiteY3490" fmla="*/ 1221886 h 6367455"/>
                <a:gd name="connsiteX3491" fmla="*/ 5036277 w 6891715"/>
                <a:gd name="connsiteY3491" fmla="*/ 1231409 h 6367455"/>
                <a:gd name="connsiteX3492" fmla="*/ 5026433 w 6891715"/>
                <a:gd name="connsiteY3492" fmla="*/ 1206331 h 6367455"/>
                <a:gd name="connsiteX3493" fmla="*/ 5001346 w 6891715"/>
                <a:gd name="connsiteY3493" fmla="*/ 1207918 h 6367455"/>
                <a:gd name="connsiteX3494" fmla="*/ 4972131 w 6891715"/>
                <a:gd name="connsiteY3494" fmla="*/ 1180618 h 6367455"/>
                <a:gd name="connsiteX3495" fmla="*/ 4954666 w 6891715"/>
                <a:gd name="connsiteY3495" fmla="*/ 1206966 h 6367455"/>
                <a:gd name="connsiteX3496" fmla="*/ 4930214 w 6891715"/>
                <a:gd name="connsiteY3496" fmla="*/ 1185063 h 6367455"/>
                <a:gd name="connsiteX3497" fmla="*/ 4939423 w 6891715"/>
                <a:gd name="connsiteY3497" fmla="*/ 1161889 h 6367455"/>
                <a:gd name="connsiteX3498" fmla="*/ 4920053 w 6891715"/>
                <a:gd name="connsiteY3498" fmla="*/ 1156810 h 6367455"/>
                <a:gd name="connsiteX3499" fmla="*/ 4915924 w 6891715"/>
                <a:gd name="connsiteY3499" fmla="*/ 1144113 h 6367455"/>
                <a:gd name="connsiteX3500" fmla="*/ 4900047 w 6891715"/>
                <a:gd name="connsiteY3500" fmla="*/ 1147604 h 6367455"/>
                <a:gd name="connsiteX3501" fmla="*/ 4886074 w 6891715"/>
                <a:gd name="connsiteY3501" fmla="*/ 1166651 h 6367455"/>
                <a:gd name="connsiteX3502" fmla="*/ 4856542 w 6891715"/>
                <a:gd name="connsiteY3502" fmla="*/ 1143795 h 6367455"/>
                <a:gd name="connsiteX3503" fmla="*/ 4852414 w 6891715"/>
                <a:gd name="connsiteY3503" fmla="*/ 1151096 h 6367455"/>
                <a:gd name="connsiteX3504" fmla="*/ 4820341 w 6891715"/>
                <a:gd name="connsiteY3504" fmla="*/ 1139986 h 6367455"/>
                <a:gd name="connsiteX3505" fmla="*/ 4815260 w 6891715"/>
                <a:gd name="connsiteY3505" fmla="*/ 1127288 h 6367455"/>
                <a:gd name="connsiteX3506" fmla="*/ 4794936 w 6891715"/>
                <a:gd name="connsiteY3506" fmla="*/ 1123161 h 6367455"/>
                <a:gd name="connsiteX3507" fmla="*/ 4782869 w 6891715"/>
                <a:gd name="connsiteY3507" fmla="*/ 1074910 h 6367455"/>
                <a:gd name="connsiteX3508" fmla="*/ 4758418 w 6891715"/>
                <a:gd name="connsiteY3508" fmla="*/ 1057134 h 6367455"/>
                <a:gd name="connsiteX3509" fmla="*/ 4710785 w 6891715"/>
                <a:gd name="connsiteY3509" fmla="*/ 1055229 h 6367455"/>
                <a:gd name="connsiteX3510" fmla="*/ 4706339 w 6891715"/>
                <a:gd name="connsiteY3510" fmla="*/ 1060626 h 6367455"/>
                <a:gd name="connsiteX3511" fmla="*/ 4718088 w 6891715"/>
                <a:gd name="connsiteY3511" fmla="*/ 1066022 h 6367455"/>
                <a:gd name="connsiteX3512" fmla="*/ 4736506 w 6891715"/>
                <a:gd name="connsiteY3512" fmla="*/ 1087926 h 6367455"/>
                <a:gd name="connsiteX3513" fmla="*/ 4752067 w 6891715"/>
                <a:gd name="connsiteY3513" fmla="*/ 1083799 h 6367455"/>
                <a:gd name="connsiteX3514" fmla="*/ 4746033 w 6891715"/>
                <a:gd name="connsiteY3514" fmla="*/ 1108877 h 6367455"/>
                <a:gd name="connsiteX3515" fmla="*/ 4759053 w 6891715"/>
                <a:gd name="connsiteY3515" fmla="*/ 1138081 h 6367455"/>
                <a:gd name="connsiteX3516" fmla="*/ 4770802 w 6891715"/>
                <a:gd name="connsiteY3516" fmla="*/ 1142526 h 6367455"/>
                <a:gd name="connsiteX3517" fmla="*/ 4787950 w 6891715"/>
                <a:gd name="connsiteY3517" fmla="*/ 1166334 h 6367455"/>
                <a:gd name="connsiteX3518" fmla="*/ 4812402 w 6891715"/>
                <a:gd name="connsiteY3518" fmla="*/ 1176809 h 6367455"/>
                <a:gd name="connsiteX3519" fmla="*/ 4798747 w 6891715"/>
                <a:gd name="connsiteY3519" fmla="*/ 1188237 h 6367455"/>
                <a:gd name="connsiteX3520" fmla="*/ 4800017 w 6891715"/>
                <a:gd name="connsiteY3520" fmla="*/ 1204427 h 6367455"/>
                <a:gd name="connsiteX3521" fmla="*/ 4820976 w 6891715"/>
                <a:gd name="connsiteY3521" fmla="*/ 1203157 h 6367455"/>
                <a:gd name="connsiteX3522" fmla="*/ 4861305 w 6891715"/>
                <a:gd name="connsiteY3522" fmla="*/ 1231092 h 6367455"/>
                <a:gd name="connsiteX3523" fmla="*/ 4857494 w 6891715"/>
                <a:gd name="connsiteY3523" fmla="*/ 1245059 h 6367455"/>
                <a:gd name="connsiteX3524" fmla="*/ 4829867 w 6891715"/>
                <a:gd name="connsiteY3524" fmla="*/ 1250138 h 6367455"/>
                <a:gd name="connsiteX3525" fmla="*/ 4842569 w 6891715"/>
                <a:gd name="connsiteY3525" fmla="*/ 1262836 h 6367455"/>
                <a:gd name="connsiteX3526" fmla="*/ 4866068 w 6891715"/>
                <a:gd name="connsiteY3526" fmla="*/ 1259344 h 6367455"/>
                <a:gd name="connsiteX3527" fmla="*/ 4900047 w 6891715"/>
                <a:gd name="connsiteY3527" fmla="*/ 1267597 h 6367455"/>
                <a:gd name="connsiteX3528" fmla="*/ 4911796 w 6891715"/>
                <a:gd name="connsiteY3528" fmla="*/ 1281247 h 6367455"/>
                <a:gd name="connsiteX3529" fmla="*/ 4907668 w 6891715"/>
                <a:gd name="connsiteY3529" fmla="*/ 1299976 h 6367455"/>
                <a:gd name="connsiteX3530" fmla="*/ 4925769 w 6891715"/>
                <a:gd name="connsiteY3530" fmla="*/ 1296802 h 6367455"/>
                <a:gd name="connsiteX3531" fmla="*/ 4955619 w 6891715"/>
                <a:gd name="connsiteY3531" fmla="*/ 1312356 h 6367455"/>
                <a:gd name="connsiteX3532" fmla="*/ 4965145 w 6891715"/>
                <a:gd name="connsiteY3532" fmla="*/ 1341878 h 6367455"/>
                <a:gd name="connsiteX3533" fmla="*/ 4974989 w 6891715"/>
                <a:gd name="connsiteY3533" fmla="*/ 1352354 h 6367455"/>
                <a:gd name="connsiteX3534" fmla="*/ 4953078 w 6891715"/>
                <a:gd name="connsiteY3534" fmla="*/ 1385050 h 6367455"/>
                <a:gd name="connsiteX3535" fmla="*/ 4964828 w 6891715"/>
                <a:gd name="connsiteY3535" fmla="*/ 1413620 h 6367455"/>
                <a:gd name="connsiteX3536" fmla="*/ 4955301 w 6891715"/>
                <a:gd name="connsiteY3536" fmla="*/ 1422191 h 6367455"/>
                <a:gd name="connsiteX3537" fmla="*/ 4953396 w 6891715"/>
                <a:gd name="connsiteY3537" fmla="*/ 1459966 h 6367455"/>
                <a:gd name="connsiteX3538" fmla="*/ 4928309 w 6891715"/>
                <a:gd name="connsiteY3538" fmla="*/ 1458061 h 6367455"/>
                <a:gd name="connsiteX3539" fmla="*/ 4919735 w 6891715"/>
                <a:gd name="connsiteY3539" fmla="*/ 1476155 h 6367455"/>
                <a:gd name="connsiteX3540" fmla="*/ 4937836 w 6891715"/>
                <a:gd name="connsiteY3540" fmla="*/ 1485361 h 6367455"/>
                <a:gd name="connsiteX3541" fmla="*/ 4938153 w 6891715"/>
                <a:gd name="connsiteY3541" fmla="*/ 1501233 h 6367455"/>
                <a:gd name="connsiteX3542" fmla="*/ 4949903 w 6891715"/>
                <a:gd name="connsiteY3542" fmla="*/ 1508534 h 6367455"/>
                <a:gd name="connsiteX3543" fmla="*/ 4966415 w 6891715"/>
                <a:gd name="connsiteY3543" fmla="*/ 1581863 h 6367455"/>
                <a:gd name="connsiteX3544" fmla="*/ 4984198 w 6891715"/>
                <a:gd name="connsiteY3544" fmla="*/ 1575514 h 6367455"/>
                <a:gd name="connsiteX3545" fmla="*/ 4987692 w 6891715"/>
                <a:gd name="connsiteY3545" fmla="*/ 1601862 h 6367455"/>
                <a:gd name="connsiteX3546" fmla="*/ 4976260 w 6891715"/>
                <a:gd name="connsiteY3546" fmla="*/ 1619956 h 6367455"/>
                <a:gd name="connsiteX3547" fmla="*/ 4996583 w 6891715"/>
                <a:gd name="connsiteY3547" fmla="*/ 1643764 h 6367455"/>
                <a:gd name="connsiteX3548" fmla="*/ 4983881 w 6891715"/>
                <a:gd name="connsiteY3548" fmla="*/ 1654557 h 6367455"/>
                <a:gd name="connsiteX3549" fmla="*/ 4949267 w 6891715"/>
                <a:gd name="connsiteY3549" fmla="*/ 1672968 h 6367455"/>
                <a:gd name="connsiteX3550" fmla="*/ 4924498 w 6891715"/>
                <a:gd name="connsiteY3550" fmla="*/ 1736139 h 6367455"/>
                <a:gd name="connsiteX3551" fmla="*/ 4927991 w 6891715"/>
                <a:gd name="connsiteY3551" fmla="*/ 1790104 h 6367455"/>
                <a:gd name="connsiteX3552" fmla="*/ 4928309 w 6891715"/>
                <a:gd name="connsiteY3552" fmla="*/ 1829785 h 6367455"/>
                <a:gd name="connsiteX3553" fmla="*/ 4920053 w 6891715"/>
                <a:gd name="connsiteY3553" fmla="*/ 1845973 h 6367455"/>
                <a:gd name="connsiteX3554" fmla="*/ 4939423 w 6891715"/>
                <a:gd name="connsiteY3554" fmla="*/ 1862481 h 6367455"/>
                <a:gd name="connsiteX3555" fmla="*/ 4939106 w 6891715"/>
                <a:gd name="connsiteY3555" fmla="*/ 1842800 h 6367455"/>
                <a:gd name="connsiteX3556" fmla="*/ 4946410 w 6891715"/>
                <a:gd name="connsiteY3556" fmla="*/ 1838354 h 6367455"/>
                <a:gd name="connsiteX3557" fmla="*/ 4965145 w 6891715"/>
                <a:gd name="connsiteY3557" fmla="*/ 1902478 h 6367455"/>
                <a:gd name="connsiteX3558" fmla="*/ 4980070 w 6891715"/>
                <a:gd name="connsiteY3558" fmla="*/ 1903113 h 6367455"/>
                <a:gd name="connsiteX3559" fmla="*/ 4985786 w 6891715"/>
                <a:gd name="connsiteY3559" fmla="*/ 1955808 h 6367455"/>
                <a:gd name="connsiteX3560" fmla="*/ 4994043 w 6891715"/>
                <a:gd name="connsiteY3560" fmla="*/ 1967553 h 6367455"/>
                <a:gd name="connsiteX3561" fmla="*/ 4985151 w 6891715"/>
                <a:gd name="connsiteY3561" fmla="*/ 1984060 h 6367455"/>
                <a:gd name="connsiteX3562" fmla="*/ 4988009 w 6891715"/>
                <a:gd name="connsiteY3562" fmla="*/ 1998028 h 6367455"/>
                <a:gd name="connsiteX3563" fmla="*/ 4976895 w 6891715"/>
                <a:gd name="connsiteY3563" fmla="*/ 1987870 h 6367455"/>
                <a:gd name="connsiteX3564" fmla="*/ 4965780 w 6891715"/>
                <a:gd name="connsiteY3564" fmla="*/ 1999297 h 6367455"/>
                <a:gd name="connsiteX3565" fmla="*/ 4957206 w 6891715"/>
                <a:gd name="connsiteY3565" fmla="*/ 1998028 h 6367455"/>
                <a:gd name="connsiteX3566" fmla="*/ 4946727 w 6891715"/>
                <a:gd name="connsiteY3566" fmla="*/ 1994853 h 6367455"/>
                <a:gd name="connsiteX3567" fmla="*/ 4939423 w 6891715"/>
                <a:gd name="connsiteY3567" fmla="*/ 2005011 h 6367455"/>
                <a:gd name="connsiteX3568" fmla="*/ 4955936 w 6891715"/>
                <a:gd name="connsiteY3568" fmla="*/ 2009455 h 6367455"/>
                <a:gd name="connsiteX3569" fmla="*/ 4958477 w 6891715"/>
                <a:gd name="connsiteY3569" fmla="*/ 2033898 h 6367455"/>
                <a:gd name="connsiteX3570" fmla="*/ 4972131 w 6891715"/>
                <a:gd name="connsiteY3570" fmla="*/ 2042785 h 6367455"/>
                <a:gd name="connsiteX3571" fmla="*/ 4983881 w 6891715"/>
                <a:gd name="connsiteY3571" fmla="*/ 2034851 h 6367455"/>
                <a:gd name="connsiteX3572" fmla="*/ 4997218 w 6891715"/>
                <a:gd name="connsiteY3572" fmla="*/ 2049452 h 6367455"/>
                <a:gd name="connsiteX3573" fmla="*/ 5015319 w 6891715"/>
                <a:gd name="connsiteY3573" fmla="*/ 2044054 h 6367455"/>
                <a:gd name="connsiteX3574" fmla="*/ 5030244 w 6891715"/>
                <a:gd name="connsiteY3574" fmla="*/ 2048499 h 6367455"/>
                <a:gd name="connsiteX3575" fmla="*/ 5025798 w 6891715"/>
                <a:gd name="connsiteY3575" fmla="*/ 2064052 h 6367455"/>
                <a:gd name="connsiteX3576" fmla="*/ 5043581 w 6891715"/>
                <a:gd name="connsiteY3576" fmla="*/ 2102463 h 6367455"/>
                <a:gd name="connsiteX3577" fmla="*/ 5045169 w 6891715"/>
                <a:gd name="connsiteY3577" fmla="*/ 2118018 h 6367455"/>
                <a:gd name="connsiteX3578" fmla="*/ 5040405 w 6891715"/>
                <a:gd name="connsiteY3578" fmla="*/ 2132937 h 6367455"/>
                <a:gd name="connsiteX3579" fmla="*/ 5028974 w 6891715"/>
                <a:gd name="connsiteY3579" fmla="*/ 2133890 h 6367455"/>
                <a:gd name="connsiteX3580" fmla="*/ 5026751 w 6891715"/>
                <a:gd name="connsiteY3580" fmla="*/ 2141191 h 6367455"/>
                <a:gd name="connsiteX3581" fmla="*/ 5018177 w 6891715"/>
                <a:gd name="connsiteY3581" fmla="*/ 2138652 h 6367455"/>
                <a:gd name="connsiteX3582" fmla="*/ 5012143 w 6891715"/>
                <a:gd name="connsiteY3582" fmla="*/ 2125955 h 6367455"/>
                <a:gd name="connsiteX3583" fmla="*/ 5004204 w 6891715"/>
                <a:gd name="connsiteY3583" fmla="*/ 2117065 h 6367455"/>
                <a:gd name="connsiteX3584" fmla="*/ 4996583 w 6891715"/>
                <a:gd name="connsiteY3584" fmla="*/ 2118018 h 6367455"/>
                <a:gd name="connsiteX3585" fmla="*/ 4998488 w 6891715"/>
                <a:gd name="connsiteY3585" fmla="*/ 2132937 h 6367455"/>
                <a:gd name="connsiteX3586" fmla="*/ 5006427 w 6891715"/>
                <a:gd name="connsiteY3586" fmla="*/ 2136113 h 6367455"/>
                <a:gd name="connsiteX3587" fmla="*/ 5004204 w 6891715"/>
                <a:gd name="connsiteY3587" fmla="*/ 2151032 h 6367455"/>
                <a:gd name="connsiteX3588" fmla="*/ 5001981 w 6891715"/>
                <a:gd name="connsiteY3588" fmla="*/ 2160238 h 6367455"/>
                <a:gd name="connsiteX3589" fmla="*/ 5005792 w 6891715"/>
                <a:gd name="connsiteY3589" fmla="*/ 2170080 h 6367455"/>
                <a:gd name="connsiteX3590" fmla="*/ 4995313 w 6891715"/>
                <a:gd name="connsiteY3590" fmla="*/ 2165635 h 6367455"/>
                <a:gd name="connsiteX3591" fmla="*/ 4988009 w 6891715"/>
                <a:gd name="connsiteY3591" fmla="*/ 2158969 h 6367455"/>
                <a:gd name="connsiteX3592" fmla="*/ 4981976 w 6891715"/>
                <a:gd name="connsiteY3592" fmla="*/ 2138652 h 6367455"/>
                <a:gd name="connsiteX3593" fmla="*/ 4976260 w 6891715"/>
                <a:gd name="connsiteY3593" fmla="*/ 2125002 h 6367455"/>
                <a:gd name="connsiteX3594" fmla="*/ 4967051 w 6891715"/>
                <a:gd name="connsiteY3594" fmla="*/ 2115479 h 6367455"/>
                <a:gd name="connsiteX3595" fmla="*/ 4967686 w 6891715"/>
                <a:gd name="connsiteY3595" fmla="*/ 2094209 h 6367455"/>
                <a:gd name="connsiteX3596" fmla="*/ 4958477 w 6891715"/>
                <a:gd name="connsiteY3596" fmla="*/ 2072941 h 6367455"/>
                <a:gd name="connsiteX3597" fmla="*/ 4947362 w 6891715"/>
                <a:gd name="connsiteY3597" fmla="*/ 2050720 h 6367455"/>
                <a:gd name="connsiteX3598" fmla="*/ 4944822 w 6891715"/>
                <a:gd name="connsiteY3598" fmla="*/ 2070402 h 6367455"/>
                <a:gd name="connsiteX3599" fmla="*/ 4943552 w 6891715"/>
                <a:gd name="connsiteY3599" fmla="*/ 2082147 h 6367455"/>
                <a:gd name="connsiteX3600" fmla="*/ 4965145 w 6891715"/>
                <a:gd name="connsiteY3600" fmla="*/ 2104685 h 6367455"/>
                <a:gd name="connsiteX3601" fmla="*/ 4967051 w 6891715"/>
                <a:gd name="connsiteY3601" fmla="*/ 2115479 h 6367455"/>
                <a:gd name="connsiteX3602" fmla="*/ 4967686 w 6891715"/>
                <a:gd name="connsiteY3602" fmla="*/ 2132303 h 6367455"/>
                <a:gd name="connsiteX3603" fmla="*/ 4957206 w 6891715"/>
                <a:gd name="connsiteY3603" fmla="*/ 2125637 h 6367455"/>
                <a:gd name="connsiteX3604" fmla="*/ 4952443 w 6891715"/>
                <a:gd name="connsiteY3604" fmla="*/ 2108495 h 6367455"/>
                <a:gd name="connsiteX3605" fmla="*/ 4940058 w 6891715"/>
                <a:gd name="connsiteY3605" fmla="*/ 2096748 h 6367455"/>
                <a:gd name="connsiteX3606" fmla="*/ 4937518 w 6891715"/>
                <a:gd name="connsiteY3606" fmla="*/ 2110399 h 6367455"/>
                <a:gd name="connsiteX3607" fmla="*/ 4956889 w 6891715"/>
                <a:gd name="connsiteY3607" fmla="*/ 2131033 h 6367455"/>
                <a:gd name="connsiteX3608" fmla="*/ 4965145 w 6891715"/>
                <a:gd name="connsiteY3608" fmla="*/ 2146905 h 6367455"/>
                <a:gd name="connsiteX3609" fmla="*/ 4949267 w 6891715"/>
                <a:gd name="connsiteY3609" fmla="*/ 2143413 h 6367455"/>
                <a:gd name="connsiteX3610" fmla="*/ 4949903 w 6891715"/>
                <a:gd name="connsiteY3610" fmla="*/ 2154842 h 6367455"/>
                <a:gd name="connsiteX3611" fmla="*/ 4963240 w 6891715"/>
                <a:gd name="connsiteY3611" fmla="*/ 2169127 h 6367455"/>
                <a:gd name="connsiteX3612" fmla="*/ 4973402 w 6891715"/>
                <a:gd name="connsiteY3612" fmla="*/ 2196745 h 6367455"/>
                <a:gd name="connsiteX3613" fmla="*/ 4967051 w 6891715"/>
                <a:gd name="connsiteY3613" fmla="*/ 2196428 h 6367455"/>
                <a:gd name="connsiteX3614" fmla="*/ 4953396 w 6891715"/>
                <a:gd name="connsiteY3614" fmla="*/ 2182460 h 6367455"/>
                <a:gd name="connsiteX3615" fmla="*/ 4945457 w 6891715"/>
                <a:gd name="connsiteY3615" fmla="*/ 2181190 h 6367455"/>
                <a:gd name="connsiteX3616" fmla="*/ 4938153 w 6891715"/>
                <a:gd name="connsiteY3616" fmla="*/ 2167222 h 6367455"/>
                <a:gd name="connsiteX3617" fmla="*/ 4928626 w 6891715"/>
                <a:gd name="connsiteY3617" fmla="*/ 2161826 h 6367455"/>
                <a:gd name="connsiteX3618" fmla="*/ 4927356 w 6891715"/>
                <a:gd name="connsiteY3618" fmla="*/ 2180872 h 6367455"/>
                <a:gd name="connsiteX3619" fmla="*/ 4943869 w 6891715"/>
                <a:gd name="connsiteY3619" fmla="*/ 2184364 h 6367455"/>
                <a:gd name="connsiteX3620" fmla="*/ 4950855 w 6891715"/>
                <a:gd name="connsiteY3620" fmla="*/ 2196110 h 6367455"/>
                <a:gd name="connsiteX3621" fmla="*/ 4953713 w 6891715"/>
                <a:gd name="connsiteY3621" fmla="*/ 2212935 h 6367455"/>
                <a:gd name="connsiteX3622" fmla="*/ 4942599 w 6891715"/>
                <a:gd name="connsiteY3622" fmla="*/ 2203094 h 6367455"/>
                <a:gd name="connsiteX3623" fmla="*/ 4937836 w 6891715"/>
                <a:gd name="connsiteY3623" fmla="*/ 2210394 h 6367455"/>
                <a:gd name="connsiteX3624" fmla="*/ 4943234 w 6891715"/>
                <a:gd name="connsiteY3624" fmla="*/ 2216745 h 6367455"/>
                <a:gd name="connsiteX3625" fmla="*/ 4929262 w 6891715"/>
                <a:gd name="connsiteY3625" fmla="*/ 2217696 h 6367455"/>
                <a:gd name="connsiteX3626" fmla="*/ 4928944 w 6891715"/>
                <a:gd name="connsiteY3626" fmla="*/ 2225950 h 6367455"/>
                <a:gd name="connsiteX3627" fmla="*/ 4964510 w 6891715"/>
                <a:gd name="connsiteY3627" fmla="*/ 2254202 h 6367455"/>
                <a:gd name="connsiteX3628" fmla="*/ 5023893 w 6891715"/>
                <a:gd name="connsiteY3628" fmla="*/ 2285313 h 6367455"/>
                <a:gd name="connsiteX3629" fmla="*/ 5039770 w 6891715"/>
                <a:gd name="connsiteY3629" fmla="*/ 2294200 h 6367455"/>
                <a:gd name="connsiteX3630" fmla="*/ 5049297 w 6891715"/>
                <a:gd name="connsiteY3630" fmla="*/ 2332612 h 6367455"/>
                <a:gd name="connsiteX3631" fmla="*/ 5048979 w 6891715"/>
                <a:gd name="connsiteY3631" fmla="*/ 2345945 h 6367455"/>
                <a:gd name="connsiteX3632" fmla="*/ 5039770 w 6891715"/>
                <a:gd name="connsiteY3632" fmla="*/ 2368801 h 6367455"/>
                <a:gd name="connsiteX3633" fmla="*/ 5044851 w 6891715"/>
                <a:gd name="connsiteY3633" fmla="*/ 2386896 h 6367455"/>
                <a:gd name="connsiteX3634" fmla="*/ 5065492 w 6891715"/>
                <a:gd name="connsiteY3634" fmla="*/ 2398325 h 6367455"/>
                <a:gd name="connsiteX3635" fmla="*/ 5096612 w 6891715"/>
                <a:gd name="connsiteY3635" fmla="*/ 2379912 h 6367455"/>
                <a:gd name="connsiteX3636" fmla="*/ 5105822 w 6891715"/>
                <a:gd name="connsiteY3636" fmla="*/ 2353882 h 6367455"/>
                <a:gd name="connsiteX3637" fmla="*/ 5123922 w 6891715"/>
                <a:gd name="connsiteY3637" fmla="*/ 2344994 h 6367455"/>
                <a:gd name="connsiteX3638" fmla="*/ 5134719 w 6891715"/>
                <a:gd name="connsiteY3638" fmla="*/ 2303725 h 6367455"/>
                <a:gd name="connsiteX3639" fmla="*/ 5125510 w 6891715"/>
                <a:gd name="connsiteY3639" fmla="*/ 2289122 h 6367455"/>
                <a:gd name="connsiteX3640" fmla="*/ 5135037 w 6891715"/>
                <a:gd name="connsiteY3640" fmla="*/ 2287218 h 6367455"/>
                <a:gd name="connsiteX3641" fmla="*/ 5136307 w 6891715"/>
                <a:gd name="connsiteY3641" fmla="*/ 2275472 h 6367455"/>
                <a:gd name="connsiteX3642" fmla="*/ 5108362 w 6891715"/>
                <a:gd name="connsiteY3642" fmla="*/ 2253568 h 6367455"/>
                <a:gd name="connsiteX3643" fmla="*/ 5102011 w 6891715"/>
                <a:gd name="connsiteY3643" fmla="*/ 2215792 h 6367455"/>
                <a:gd name="connsiteX3644" fmla="*/ 5089626 w 6891715"/>
                <a:gd name="connsiteY3644" fmla="*/ 2202777 h 6367455"/>
                <a:gd name="connsiteX3645" fmla="*/ 5053743 w 6891715"/>
                <a:gd name="connsiteY3645" fmla="*/ 2169127 h 6367455"/>
                <a:gd name="connsiteX3646" fmla="*/ 5050885 w 6891715"/>
                <a:gd name="connsiteY3646" fmla="*/ 2151985 h 6367455"/>
                <a:gd name="connsiteX3647" fmla="*/ 5054378 w 6891715"/>
                <a:gd name="connsiteY3647" fmla="*/ 2136430 h 6367455"/>
                <a:gd name="connsiteX3648" fmla="*/ 5063269 w 6891715"/>
                <a:gd name="connsiteY3648" fmla="*/ 2119922 h 6367455"/>
                <a:gd name="connsiteX3649" fmla="*/ 5062317 w 6891715"/>
                <a:gd name="connsiteY3649" fmla="*/ 2108177 h 6367455"/>
                <a:gd name="connsiteX3650" fmla="*/ 5053108 w 6891715"/>
                <a:gd name="connsiteY3650" fmla="*/ 2100558 h 6367455"/>
                <a:gd name="connsiteX3651" fmla="*/ 5054378 w 6891715"/>
                <a:gd name="connsiteY3651" fmla="*/ 2089131 h 6367455"/>
                <a:gd name="connsiteX3652" fmla="*/ 5061046 w 6891715"/>
                <a:gd name="connsiteY3652" fmla="*/ 2078655 h 6367455"/>
                <a:gd name="connsiteX3653" fmla="*/ 5058506 w 6891715"/>
                <a:gd name="connsiteY3653" fmla="*/ 2054530 h 6367455"/>
                <a:gd name="connsiteX3654" fmla="*/ 5041993 w 6891715"/>
                <a:gd name="connsiteY3654" fmla="*/ 2037070 h 6367455"/>
                <a:gd name="connsiteX3655" fmla="*/ 5029291 w 6891715"/>
                <a:gd name="connsiteY3655" fmla="*/ 2038023 h 6367455"/>
                <a:gd name="connsiteX3656" fmla="*/ 5023575 w 6891715"/>
                <a:gd name="connsiteY3656" fmla="*/ 2023105 h 6367455"/>
                <a:gd name="connsiteX3657" fmla="*/ 5007697 w 6891715"/>
                <a:gd name="connsiteY3657" fmla="*/ 2018344 h 6367455"/>
                <a:gd name="connsiteX3658" fmla="*/ 4999123 w 6891715"/>
                <a:gd name="connsiteY3658" fmla="*/ 2020248 h 6367455"/>
                <a:gd name="connsiteX3659" fmla="*/ 4983246 w 6891715"/>
                <a:gd name="connsiteY3659" fmla="*/ 2015487 h 6367455"/>
                <a:gd name="connsiteX3660" fmla="*/ 4982611 w 6891715"/>
                <a:gd name="connsiteY3660" fmla="*/ 2008186 h 6367455"/>
                <a:gd name="connsiteX3661" fmla="*/ 4988009 w 6891715"/>
                <a:gd name="connsiteY3661" fmla="*/ 1998028 h 6367455"/>
                <a:gd name="connsiteX3662" fmla="*/ 5000076 w 6891715"/>
                <a:gd name="connsiteY3662" fmla="*/ 1981203 h 6367455"/>
                <a:gd name="connsiteX3663" fmla="*/ 4994043 w 6891715"/>
                <a:gd name="connsiteY3663" fmla="*/ 1967553 h 6367455"/>
                <a:gd name="connsiteX3664" fmla="*/ 5002617 w 6891715"/>
                <a:gd name="connsiteY3664" fmla="*/ 1951682 h 6367455"/>
                <a:gd name="connsiteX3665" fmla="*/ 4999123 w 6891715"/>
                <a:gd name="connsiteY3665" fmla="*/ 1929461 h 6367455"/>
                <a:gd name="connsiteX3666" fmla="*/ 4995630 w 6891715"/>
                <a:gd name="connsiteY3666" fmla="*/ 1894542 h 6367455"/>
                <a:gd name="connsiteX3667" fmla="*/ 5009285 w 6891715"/>
                <a:gd name="connsiteY3667" fmla="*/ 1902161 h 6367455"/>
                <a:gd name="connsiteX3668" fmla="*/ 5047709 w 6891715"/>
                <a:gd name="connsiteY3668" fmla="*/ 1893273 h 6367455"/>
                <a:gd name="connsiteX3669" fmla="*/ 5039135 w 6891715"/>
                <a:gd name="connsiteY3669" fmla="*/ 1881527 h 6367455"/>
                <a:gd name="connsiteX3670" fmla="*/ 5005157 w 6891715"/>
                <a:gd name="connsiteY3670" fmla="*/ 1876766 h 6367455"/>
                <a:gd name="connsiteX3671" fmla="*/ 5002617 w 6891715"/>
                <a:gd name="connsiteY3671" fmla="*/ 1850418 h 6367455"/>
                <a:gd name="connsiteX3672" fmla="*/ 4992137 w 6891715"/>
                <a:gd name="connsiteY3672" fmla="*/ 1848195 h 6367455"/>
                <a:gd name="connsiteX3673" fmla="*/ 4983563 w 6891715"/>
                <a:gd name="connsiteY3673" fmla="*/ 1833911 h 6367455"/>
                <a:gd name="connsiteX3674" fmla="*/ 4946092 w 6891715"/>
                <a:gd name="connsiteY3674" fmla="*/ 1793913 h 6367455"/>
                <a:gd name="connsiteX3675" fmla="*/ 4935295 w 6891715"/>
                <a:gd name="connsiteY3675" fmla="*/ 1787882 h 6367455"/>
                <a:gd name="connsiteX3676" fmla="*/ 4931167 w 6891715"/>
                <a:gd name="connsiteY3676" fmla="*/ 1776771 h 6367455"/>
                <a:gd name="connsiteX3677" fmla="*/ 4927674 w 6891715"/>
                <a:gd name="connsiteY3677" fmla="*/ 1736774 h 6367455"/>
                <a:gd name="connsiteX3678" fmla="*/ 4952125 w 6891715"/>
                <a:gd name="connsiteY3678" fmla="*/ 1676460 h 6367455"/>
                <a:gd name="connsiteX3679" fmla="*/ 4991820 w 6891715"/>
                <a:gd name="connsiteY3679" fmla="*/ 1677730 h 6367455"/>
                <a:gd name="connsiteX3680" fmla="*/ 4996901 w 6891715"/>
                <a:gd name="connsiteY3680" fmla="*/ 1692332 h 6367455"/>
                <a:gd name="connsiteX3681" fmla="*/ 5009603 w 6891715"/>
                <a:gd name="connsiteY3681" fmla="*/ 1701855 h 6367455"/>
                <a:gd name="connsiteX3682" fmla="*/ 5029926 w 6891715"/>
                <a:gd name="connsiteY3682" fmla="*/ 1718680 h 6367455"/>
                <a:gd name="connsiteX3683" fmla="*/ 5046757 w 6891715"/>
                <a:gd name="connsiteY3683" fmla="*/ 1713283 h 6367455"/>
                <a:gd name="connsiteX3684" fmla="*/ 5056283 w 6891715"/>
                <a:gd name="connsiteY3684" fmla="*/ 1697411 h 6367455"/>
                <a:gd name="connsiteX3685" fmla="*/ 5071208 w 6891715"/>
                <a:gd name="connsiteY3685" fmla="*/ 1709791 h 6367455"/>
                <a:gd name="connsiteX3686" fmla="*/ 5083910 w 6891715"/>
                <a:gd name="connsiteY3686" fmla="*/ 1736774 h 6367455"/>
                <a:gd name="connsiteX3687" fmla="*/ 5105504 w 6891715"/>
                <a:gd name="connsiteY3687" fmla="*/ 1744075 h 6367455"/>
                <a:gd name="connsiteX3688" fmla="*/ 5111855 w 6891715"/>
                <a:gd name="connsiteY3688" fmla="*/ 1778041 h 6367455"/>
                <a:gd name="connsiteX3689" fmla="*/ 5136307 w 6891715"/>
                <a:gd name="connsiteY3689" fmla="*/ 1784072 h 6367455"/>
                <a:gd name="connsiteX3690" fmla="*/ 5148056 w 6891715"/>
                <a:gd name="connsiteY3690" fmla="*/ 1794230 h 6367455"/>
                <a:gd name="connsiteX3691" fmla="*/ 5180129 w 6891715"/>
                <a:gd name="connsiteY3691" fmla="*/ 1806611 h 6367455"/>
                <a:gd name="connsiteX3692" fmla="*/ 5208709 w 6891715"/>
                <a:gd name="connsiteY3692" fmla="*/ 1806293 h 6367455"/>
                <a:gd name="connsiteX3693" fmla="*/ 5222364 w 6891715"/>
                <a:gd name="connsiteY3693" fmla="*/ 1819944 h 6367455"/>
                <a:gd name="connsiteX3694" fmla="*/ 5236019 w 6891715"/>
                <a:gd name="connsiteY3694" fmla="*/ 1815817 h 6367455"/>
                <a:gd name="connsiteX3695" fmla="*/ 5246815 w 6891715"/>
                <a:gd name="connsiteY3695" fmla="*/ 1797723 h 6367455"/>
                <a:gd name="connsiteX3696" fmla="*/ 5282381 w 6891715"/>
                <a:gd name="connsiteY3696" fmla="*/ 1793278 h 6367455"/>
                <a:gd name="connsiteX3697" fmla="*/ 5296671 w 6891715"/>
                <a:gd name="connsiteY3697" fmla="*/ 1809785 h 6367455"/>
                <a:gd name="connsiteX3698" fmla="*/ 5313184 w 6891715"/>
                <a:gd name="connsiteY3698" fmla="*/ 1798040 h 6367455"/>
                <a:gd name="connsiteX3699" fmla="*/ 5292226 w 6891715"/>
                <a:gd name="connsiteY3699" fmla="*/ 1784707 h 6367455"/>
                <a:gd name="connsiteX3700" fmla="*/ 5274760 w 6891715"/>
                <a:gd name="connsiteY3700" fmla="*/ 1738361 h 6367455"/>
                <a:gd name="connsiteX3701" fmla="*/ 5283969 w 6891715"/>
                <a:gd name="connsiteY3701" fmla="*/ 1720267 h 6367455"/>
                <a:gd name="connsiteX3702" fmla="*/ 5266821 w 6891715"/>
                <a:gd name="connsiteY3702" fmla="*/ 1700585 h 6367455"/>
                <a:gd name="connsiteX3703" fmla="*/ 5264598 w 6891715"/>
                <a:gd name="connsiteY3703" fmla="*/ 1678682 h 6367455"/>
                <a:gd name="connsiteX3704" fmla="*/ 5249038 w 6891715"/>
                <a:gd name="connsiteY3704" fmla="*/ 1678682 h 6367455"/>
                <a:gd name="connsiteX3705" fmla="*/ 5216013 w 6891715"/>
                <a:gd name="connsiteY3705" fmla="*/ 1694871 h 6367455"/>
                <a:gd name="connsiteX3706" fmla="*/ 5195689 w 6891715"/>
                <a:gd name="connsiteY3706" fmla="*/ 1687253 h 6367455"/>
                <a:gd name="connsiteX3707" fmla="*/ 5162346 w 6891715"/>
                <a:gd name="connsiteY3707" fmla="*/ 1627892 h 6367455"/>
                <a:gd name="connsiteX3708" fmla="*/ 5139482 w 6891715"/>
                <a:gd name="connsiteY3708" fmla="*/ 1617734 h 6367455"/>
                <a:gd name="connsiteX3709" fmla="*/ 5136307 w 6891715"/>
                <a:gd name="connsiteY3709" fmla="*/ 1584085 h 6367455"/>
                <a:gd name="connsiteX3710" fmla="*/ 5167745 w 6891715"/>
                <a:gd name="connsiteY3710" fmla="*/ 1561229 h 6367455"/>
                <a:gd name="connsiteX3711" fmla="*/ 5170920 w 6891715"/>
                <a:gd name="connsiteY3711" fmla="*/ 1527581 h 6367455"/>
                <a:gd name="connsiteX3712" fmla="*/ 5189021 w 6891715"/>
                <a:gd name="connsiteY3712" fmla="*/ 1518057 h 6367455"/>
                <a:gd name="connsiteX3713" fmla="*/ 5249673 w 6891715"/>
                <a:gd name="connsiteY3713" fmla="*/ 1546944 h 6367455"/>
                <a:gd name="connsiteX3714" fmla="*/ 5252214 w 6891715"/>
                <a:gd name="connsiteY3714" fmla="*/ 1563769 h 6367455"/>
                <a:gd name="connsiteX3715" fmla="*/ 5266821 w 6891715"/>
                <a:gd name="connsiteY3715" fmla="*/ 1584402 h 6367455"/>
                <a:gd name="connsiteX3716" fmla="*/ 5281746 w 6891715"/>
                <a:gd name="connsiteY3716" fmla="*/ 1579323 h 6367455"/>
                <a:gd name="connsiteX3717" fmla="*/ 5310326 w 6891715"/>
                <a:gd name="connsiteY3717" fmla="*/ 1590434 h 6367455"/>
                <a:gd name="connsiteX3718" fmla="*/ 5314772 w 6891715"/>
                <a:gd name="connsiteY3718" fmla="*/ 1601227 h 6367455"/>
                <a:gd name="connsiteX3719" fmla="*/ 5280794 w 6891715"/>
                <a:gd name="connsiteY3719" fmla="*/ 1607893 h 6367455"/>
                <a:gd name="connsiteX3720" fmla="*/ 5286510 w 6891715"/>
                <a:gd name="connsiteY3720" fmla="*/ 1619003 h 6367455"/>
                <a:gd name="connsiteX3721" fmla="*/ 5284287 w 6891715"/>
                <a:gd name="connsiteY3721" fmla="*/ 1632971 h 6367455"/>
                <a:gd name="connsiteX3722" fmla="*/ 5296036 w 6891715"/>
                <a:gd name="connsiteY3722" fmla="*/ 1632971 h 6367455"/>
                <a:gd name="connsiteX3723" fmla="*/ 5308421 w 6891715"/>
                <a:gd name="connsiteY3723" fmla="*/ 1613924 h 6367455"/>
                <a:gd name="connsiteX3724" fmla="*/ 5325251 w 6891715"/>
                <a:gd name="connsiteY3724" fmla="*/ 1609163 h 6367455"/>
                <a:gd name="connsiteX3725" fmla="*/ 5326521 w 6891715"/>
                <a:gd name="connsiteY3725" fmla="*/ 1595830 h 6367455"/>
                <a:gd name="connsiteX3726" fmla="*/ 5336048 w 6891715"/>
                <a:gd name="connsiteY3726" fmla="*/ 1605988 h 6367455"/>
                <a:gd name="connsiteX3727" fmla="*/ 5363675 w 6891715"/>
                <a:gd name="connsiteY3727" fmla="*/ 1608845 h 6367455"/>
                <a:gd name="connsiteX3728" fmla="*/ 5398606 w 6891715"/>
                <a:gd name="connsiteY3728" fmla="*/ 1632971 h 6367455"/>
                <a:gd name="connsiteX3729" fmla="*/ 5415437 w 6891715"/>
                <a:gd name="connsiteY3729" fmla="*/ 1632971 h 6367455"/>
                <a:gd name="connsiteX3730" fmla="*/ 5434807 w 6891715"/>
                <a:gd name="connsiteY3730" fmla="*/ 1646303 h 6367455"/>
                <a:gd name="connsiteX3731" fmla="*/ 5449415 w 6891715"/>
                <a:gd name="connsiteY3731" fmla="*/ 1645351 h 6367455"/>
                <a:gd name="connsiteX3732" fmla="*/ 5457036 w 6891715"/>
                <a:gd name="connsiteY3732" fmla="*/ 1630431 h 6367455"/>
                <a:gd name="connsiteX3733" fmla="*/ 5479265 w 6891715"/>
                <a:gd name="connsiteY3733" fmla="*/ 1650112 h 6367455"/>
                <a:gd name="connsiteX3734" fmla="*/ 5532296 w 6891715"/>
                <a:gd name="connsiteY3734" fmla="*/ 1657096 h 6367455"/>
                <a:gd name="connsiteX3735" fmla="*/ 5561829 w 6891715"/>
                <a:gd name="connsiteY3735" fmla="*/ 1686618 h 6367455"/>
                <a:gd name="connsiteX3736" fmla="*/ 5580247 w 6891715"/>
                <a:gd name="connsiteY3736" fmla="*/ 1706299 h 6367455"/>
                <a:gd name="connsiteX3737" fmla="*/ 5605016 w 6891715"/>
                <a:gd name="connsiteY3737" fmla="*/ 1717410 h 6367455"/>
                <a:gd name="connsiteX3738" fmla="*/ 5625975 w 6891715"/>
                <a:gd name="connsiteY3738" fmla="*/ 1744710 h 6367455"/>
                <a:gd name="connsiteX3739" fmla="*/ 5623117 w 6891715"/>
                <a:gd name="connsiteY3739" fmla="*/ 1777089 h 6367455"/>
                <a:gd name="connsiteX3740" fmla="*/ 5640265 w 6891715"/>
                <a:gd name="connsiteY3740" fmla="*/ 1768836 h 6367455"/>
                <a:gd name="connsiteX3741" fmla="*/ 5644075 w 6891715"/>
                <a:gd name="connsiteY3741" fmla="*/ 1753915 h 6367455"/>
                <a:gd name="connsiteX3742" fmla="*/ 5659000 w 6891715"/>
                <a:gd name="connsiteY3742" fmla="*/ 1752963 h 6367455"/>
                <a:gd name="connsiteX3743" fmla="*/ 5658683 w 6891715"/>
                <a:gd name="connsiteY3743" fmla="*/ 1700268 h 6367455"/>
                <a:gd name="connsiteX3744" fmla="*/ 5642805 w 6891715"/>
                <a:gd name="connsiteY3744" fmla="*/ 1692967 h 6367455"/>
                <a:gd name="connsiteX3745" fmla="*/ 5625657 w 6891715"/>
                <a:gd name="connsiteY3745" fmla="*/ 1702490 h 6367455"/>
                <a:gd name="connsiteX3746" fmla="*/ 5612955 w 6891715"/>
                <a:gd name="connsiteY3746" fmla="*/ 1698364 h 6367455"/>
                <a:gd name="connsiteX3747" fmla="*/ 5586598 w 6891715"/>
                <a:gd name="connsiteY3747" fmla="*/ 1681856 h 6367455"/>
                <a:gd name="connsiteX3748" fmla="*/ 5563099 w 6891715"/>
                <a:gd name="connsiteY3748" fmla="*/ 1673603 h 6367455"/>
                <a:gd name="connsiteX3749" fmla="*/ 5536107 w 6891715"/>
                <a:gd name="connsiteY3749" fmla="*/ 1639954 h 6367455"/>
                <a:gd name="connsiteX3750" fmla="*/ 5533884 w 6891715"/>
                <a:gd name="connsiteY3750" fmla="*/ 1614877 h 6367455"/>
                <a:gd name="connsiteX3751" fmla="*/ 5525310 w 6891715"/>
                <a:gd name="connsiteY3751" fmla="*/ 1606306 h 6367455"/>
                <a:gd name="connsiteX3752" fmla="*/ 5520864 w 6891715"/>
                <a:gd name="connsiteY3752" fmla="*/ 1587577 h 6367455"/>
                <a:gd name="connsiteX3753" fmla="*/ 5506892 w 6891715"/>
                <a:gd name="connsiteY3753" fmla="*/ 1553928 h 6367455"/>
                <a:gd name="connsiteX3754" fmla="*/ 5487839 w 6891715"/>
                <a:gd name="connsiteY3754" fmla="*/ 1548849 h 6367455"/>
                <a:gd name="connsiteX3755" fmla="*/ 5479265 w 6891715"/>
                <a:gd name="connsiteY3755" fmla="*/ 1536469 h 6367455"/>
                <a:gd name="connsiteX3756" fmla="*/ 5447510 w 6891715"/>
                <a:gd name="connsiteY3756" fmla="*/ 1422825 h 6367455"/>
                <a:gd name="connsiteX3757" fmla="*/ 5517689 w 6891715"/>
                <a:gd name="connsiteY3757" fmla="*/ 1368543 h 6367455"/>
                <a:gd name="connsiteX3758" fmla="*/ 5523087 w 6891715"/>
                <a:gd name="connsiteY3758" fmla="*/ 1350766 h 6367455"/>
                <a:gd name="connsiteX3759" fmla="*/ 5550397 w 6891715"/>
                <a:gd name="connsiteY3759" fmla="*/ 1326958 h 6367455"/>
                <a:gd name="connsiteX3760" fmla="*/ 5594537 w 6891715"/>
                <a:gd name="connsiteY3760" fmla="*/ 1318070 h 6367455"/>
                <a:gd name="connsiteX3761" fmla="*/ 5668209 w 6891715"/>
                <a:gd name="connsiteY3761" fmla="*/ 1243789 h 6367455"/>
                <a:gd name="connsiteX3762" fmla="*/ 5664081 w 6891715"/>
                <a:gd name="connsiteY3762" fmla="*/ 1233314 h 6367455"/>
                <a:gd name="connsiteX3763" fmla="*/ 5682817 w 6891715"/>
                <a:gd name="connsiteY3763" fmla="*/ 1223790 h 6367455"/>
                <a:gd name="connsiteX3764" fmla="*/ 5685992 w 6891715"/>
                <a:gd name="connsiteY3764" fmla="*/ 1203474 h 6367455"/>
                <a:gd name="connsiteX3765" fmla="*/ 5706633 w 6891715"/>
                <a:gd name="connsiteY3765" fmla="*/ 1206649 h 6367455"/>
                <a:gd name="connsiteX3766" fmla="*/ 5719971 w 6891715"/>
                <a:gd name="connsiteY3766" fmla="*/ 1231726 h 6367455"/>
                <a:gd name="connsiteX3767" fmla="*/ 5752361 w 6891715"/>
                <a:gd name="connsiteY3767" fmla="*/ 1223156 h 6367455"/>
                <a:gd name="connsiteX3768" fmla="*/ 5769827 w 6891715"/>
                <a:gd name="connsiteY3768" fmla="*/ 1239662 h 6367455"/>
                <a:gd name="connsiteX3769" fmla="*/ 5782211 w 6891715"/>
                <a:gd name="connsiteY3769" fmla="*/ 1231092 h 6367455"/>
                <a:gd name="connsiteX3770" fmla="*/ 5791103 w 6891715"/>
                <a:gd name="connsiteY3770" fmla="*/ 1248233 h 6367455"/>
                <a:gd name="connsiteX3771" fmla="*/ 5821906 w 6891715"/>
                <a:gd name="connsiteY3771" fmla="*/ 1271724 h 6367455"/>
                <a:gd name="connsiteX3772" fmla="*/ 5786975 w 6891715"/>
                <a:gd name="connsiteY3772" fmla="*/ 1286961 h 6367455"/>
                <a:gd name="connsiteX3773" fmla="*/ 5791738 w 6891715"/>
                <a:gd name="connsiteY3773" fmla="*/ 1317435 h 6367455"/>
                <a:gd name="connsiteX3774" fmla="*/ 5799994 w 6891715"/>
                <a:gd name="connsiteY3774" fmla="*/ 1301563 h 6367455"/>
                <a:gd name="connsiteX3775" fmla="*/ 5830162 w 6891715"/>
                <a:gd name="connsiteY3775" fmla="*/ 1286644 h 6367455"/>
                <a:gd name="connsiteX3776" fmla="*/ 5851756 w 6891715"/>
                <a:gd name="connsiteY3776" fmla="*/ 1302198 h 6367455"/>
                <a:gd name="connsiteX3777" fmla="*/ 5844452 w 6891715"/>
                <a:gd name="connsiteY3777" fmla="*/ 1320292 h 6367455"/>
                <a:gd name="connsiteX3778" fmla="*/ 5862870 w 6891715"/>
                <a:gd name="connsiteY3778" fmla="*/ 1361242 h 6367455"/>
                <a:gd name="connsiteX3779" fmla="*/ 5894943 w 6891715"/>
                <a:gd name="connsiteY3779" fmla="*/ 1415842 h 6367455"/>
                <a:gd name="connsiteX3780" fmla="*/ 5903517 w 6891715"/>
                <a:gd name="connsiteY3780" fmla="*/ 1406319 h 6367455"/>
                <a:gd name="connsiteX3781" fmla="*/ 5872397 w 6891715"/>
                <a:gd name="connsiteY3781" fmla="*/ 1365051 h 6367455"/>
                <a:gd name="connsiteX3782" fmla="*/ 5876842 w 6891715"/>
                <a:gd name="connsiteY3782" fmla="*/ 1291723 h 6367455"/>
                <a:gd name="connsiteX3783" fmla="*/ 5860965 w 6891715"/>
                <a:gd name="connsiteY3783" fmla="*/ 1271406 h 6367455"/>
                <a:gd name="connsiteX3784" fmla="*/ 5870174 w 6891715"/>
                <a:gd name="connsiteY3784" fmla="*/ 1250455 h 6367455"/>
                <a:gd name="connsiteX3785" fmla="*/ 5882558 w 6891715"/>
                <a:gd name="connsiteY3785" fmla="*/ 1205061 h 6367455"/>
                <a:gd name="connsiteX3786" fmla="*/ 5897166 w 6891715"/>
                <a:gd name="connsiteY3786" fmla="*/ 1192364 h 6367455"/>
                <a:gd name="connsiteX3787" fmla="*/ 5902882 w 6891715"/>
                <a:gd name="connsiteY3787" fmla="*/ 1094274 h 6367455"/>
                <a:gd name="connsiteX3788" fmla="*/ 5870491 w 6891715"/>
                <a:gd name="connsiteY3788" fmla="*/ 1042849 h 6367455"/>
                <a:gd name="connsiteX3789" fmla="*/ 5859059 w 6891715"/>
                <a:gd name="connsiteY3789" fmla="*/ 1052689 h 6367455"/>
                <a:gd name="connsiteX3790" fmla="*/ 5833337 w 6891715"/>
                <a:gd name="connsiteY3790" fmla="*/ 1047610 h 6367455"/>
                <a:gd name="connsiteX3791" fmla="*/ 5835878 w 6891715"/>
                <a:gd name="connsiteY3791" fmla="*/ 979042 h 6367455"/>
                <a:gd name="connsiteX3792" fmla="*/ 5853067 w 6891715"/>
                <a:gd name="connsiteY3792" fmla="*/ 949041 h 6367455"/>
                <a:gd name="connsiteX3793" fmla="*/ 6060620 w 6891715"/>
                <a:gd name="connsiteY3793" fmla="*/ 1177406 h 6367455"/>
                <a:gd name="connsiteX3794" fmla="*/ 6891715 w 6891715"/>
                <a:gd name="connsiteY3794" fmla="*/ 3492496 h 6367455"/>
                <a:gd name="connsiteX3795" fmla="*/ 6728088 w 6891715"/>
                <a:gd name="connsiteY3795" fmla="*/ 4574786 h 6367455"/>
                <a:gd name="connsiteX3796" fmla="*/ 6699847 w 6891715"/>
                <a:gd name="connsiteY3796" fmla="*/ 4651948 h 6367455"/>
                <a:gd name="connsiteX3797" fmla="*/ 6676768 w 6891715"/>
                <a:gd name="connsiteY3797" fmla="*/ 4648009 h 6367455"/>
                <a:gd name="connsiteX3798" fmla="*/ 6661525 w 6891715"/>
                <a:gd name="connsiteY3798" fmla="*/ 4656897 h 6367455"/>
                <a:gd name="connsiteX3799" fmla="*/ 6642472 w 6891715"/>
                <a:gd name="connsiteY3799" fmla="*/ 4667056 h 6367455"/>
                <a:gd name="connsiteX3800" fmla="*/ 6630405 w 6891715"/>
                <a:gd name="connsiteY3800" fmla="*/ 4672135 h 6367455"/>
                <a:gd name="connsiteX3801" fmla="*/ 6623101 w 6891715"/>
                <a:gd name="connsiteY3801" fmla="*/ 4666421 h 6367455"/>
                <a:gd name="connsiteX3802" fmla="*/ 6612622 w 6891715"/>
                <a:gd name="connsiteY3802" fmla="*/ 4665151 h 6367455"/>
                <a:gd name="connsiteX3803" fmla="*/ 6615162 w 6891715"/>
                <a:gd name="connsiteY3803" fmla="*/ 4650548 h 6367455"/>
                <a:gd name="connsiteX3804" fmla="*/ 6607541 w 6891715"/>
                <a:gd name="connsiteY3804" fmla="*/ 4646104 h 6367455"/>
                <a:gd name="connsiteX3805" fmla="*/ 6593251 w 6891715"/>
                <a:gd name="connsiteY3805" fmla="*/ 4644517 h 6367455"/>
                <a:gd name="connsiteX3806" fmla="*/ 6562448 w 6891715"/>
                <a:gd name="connsiteY3806" fmla="*/ 4645787 h 6367455"/>
                <a:gd name="connsiteX3807" fmla="*/ 6541172 w 6891715"/>
                <a:gd name="connsiteY3807" fmla="*/ 4642295 h 6367455"/>
                <a:gd name="connsiteX3808" fmla="*/ 6527200 w 6891715"/>
                <a:gd name="connsiteY3808" fmla="*/ 4650548 h 6367455"/>
                <a:gd name="connsiteX3809" fmla="*/ 6501161 w 6891715"/>
                <a:gd name="connsiteY3809" fmla="*/ 4671818 h 6367455"/>
                <a:gd name="connsiteX3810" fmla="*/ 6482743 w 6891715"/>
                <a:gd name="connsiteY3810" fmla="*/ 4687373 h 6367455"/>
                <a:gd name="connsiteX3811" fmla="*/ 6482425 w 6891715"/>
                <a:gd name="connsiteY3811" fmla="*/ 4699753 h 6367455"/>
                <a:gd name="connsiteX3812" fmla="*/ 6465277 w 6891715"/>
                <a:gd name="connsiteY3812" fmla="*/ 4709912 h 6367455"/>
                <a:gd name="connsiteX3813" fmla="*/ 6458926 w 6891715"/>
                <a:gd name="connsiteY3813" fmla="*/ 4706737 h 6367455"/>
                <a:gd name="connsiteX3814" fmla="*/ 6448447 w 6891715"/>
                <a:gd name="connsiteY3814" fmla="*/ 4706420 h 6367455"/>
                <a:gd name="connsiteX3815" fmla="*/ 6438920 w 6891715"/>
                <a:gd name="connsiteY3815" fmla="*/ 4710229 h 6367455"/>
                <a:gd name="connsiteX3816" fmla="*/ 6430346 w 6891715"/>
                <a:gd name="connsiteY3816" fmla="*/ 4707689 h 6367455"/>
                <a:gd name="connsiteX3817" fmla="*/ 6405895 w 6891715"/>
                <a:gd name="connsiteY3817" fmla="*/ 4713403 h 6367455"/>
                <a:gd name="connsiteX3818" fmla="*/ 6398591 w 6891715"/>
                <a:gd name="connsiteY3818" fmla="*/ 4710229 h 6367455"/>
                <a:gd name="connsiteX3819" fmla="*/ 6382714 w 6891715"/>
                <a:gd name="connsiteY3819" fmla="*/ 4715308 h 6367455"/>
                <a:gd name="connsiteX3820" fmla="*/ 6364296 w 6891715"/>
                <a:gd name="connsiteY3820" fmla="*/ 4728324 h 6367455"/>
                <a:gd name="connsiteX3821" fmla="*/ 6358897 w 6891715"/>
                <a:gd name="connsiteY3821" fmla="*/ 4725149 h 6367455"/>
                <a:gd name="connsiteX3822" fmla="*/ 6348418 w 6891715"/>
                <a:gd name="connsiteY3822" fmla="*/ 4731181 h 6367455"/>
                <a:gd name="connsiteX3823" fmla="*/ 6361755 w 6891715"/>
                <a:gd name="connsiteY3823" fmla="*/ 4741022 h 6367455"/>
                <a:gd name="connsiteX3824" fmla="*/ 6358580 w 6891715"/>
                <a:gd name="connsiteY3824" fmla="*/ 4749275 h 6367455"/>
                <a:gd name="connsiteX3825" fmla="*/ 6347783 w 6891715"/>
                <a:gd name="connsiteY3825" fmla="*/ 4740704 h 6367455"/>
                <a:gd name="connsiteX3826" fmla="*/ 6342702 w 6891715"/>
                <a:gd name="connsiteY3826" fmla="*/ 4740387 h 6367455"/>
                <a:gd name="connsiteX3827" fmla="*/ 6347783 w 6891715"/>
                <a:gd name="connsiteY3827" fmla="*/ 4750863 h 6367455"/>
                <a:gd name="connsiteX3828" fmla="*/ 6348711 w 6891715"/>
                <a:gd name="connsiteY3828" fmla="*/ 4763242 h 6367455"/>
                <a:gd name="connsiteX3829" fmla="*/ 6348727 w 6891715"/>
                <a:gd name="connsiteY3829" fmla="*/ 4763250 h 6367455"/>
                <a:gd name="connsiteX3830" fmla="*/ 6348713 w 6891715"/>
                <a:gd name="connsiteY3830" fmla="*/ 4763266 h 6367455"/>
                <a:gd name="connsiteX3831" fmla="*/ 6348735 w 6891715"/>
                <a:gd name="connsiteY3831" fmla="*/ 4763561 h 6367455"/>
                <a:gd name="connsiteX3832" fmla="*/ 6348545 w 6891715"/>
                <a:gd name="connsiteY3832" fmla="*/ 4763458 h 6367455"/>
                <a:gd name="connsiteX3833" fmla="*/ 6342059 w 6891715"/>
                <a:gd name="connsiteY3833" fmla="*/ 4770869 h 6367455"/>
                <a:gd name="connsiteX3834" fmla="*/ 6330309 w 6891715"/>
                <a:gd name="connsiteY3834" fmla="*/ 4769282 h 6367455"/>
                <a:gd name="connsiteX3835" fmla="*/ 6323958 w 6891715"/>
                <a:gd name="connsiteY3835" fmla="*/ 4777535 h 6367455"/>
                <a:gd name="connsiteX3836" fmla="*/ 6316337 w 6891715"/>
                <a:gd name="connsiteY3836" fmla="*/ 4778488 h 6367455"/>
                <a:gd name="connsiteX3837" fmla="*/ 6317925 w 6891715"/>
                <a:gd name="connsiteY3837" fmla="*/ 4768964 h 6367455"/>
                <a:gd name="connsiteX3838" fmla="*/ 6305858 w 6891715"/>
                <a:gd name="connsiteY3838" fmla="*/ 4774043 h 6367455"/>
                <a:gd name="connsiteX3839" fmla="*/ 6301094 w 6891715"/>
                <a:gd name="connsiteY3839" fmla="*/ 4786424 h 6367455"/>
                <a:gd name="connsiteX3840" fmla="*/ 6296013 w 6891715"/>
                <a:gd name="connsiteY3840" fmla="*/ 4788328 h 6367455"/>
                <a:gd name="connsiteX3841" fmla="*/ 6299189 w 6891715"/>
                <a:gd name="connsiteY3841" fmla="*/ 4797852 h 6367455"/>
                <a:gd name="connsiteX3842" fmla="*/ 6295696 w 6891715"/>
                <a:gd name="connsiteY3842" fmla="*/ 4809597 h 6367455"/>
                <a:gd name="connsiteX3843" fmla="*/ 6283946 w 6891715"/>
                <a:gd name="connsiteY3843" fmla="*/ 4807057 h 6367455"/>
                <a:gd name="connsiteX3844" fmla="*/ 6280771 w 6891715"/>
                <a:gd name="connsiteY3844" fmla="*/ 4811184 h 6367455"/>
                <a:gd name="connsiteX3845" fmla="*/ 6283629 w 6891715"/>
                <a:gd name="connsiteY3845" fmla="*/ 4820707 h 6367455"/>
                <a:gd name="connsiteX3846" fmla="*/ 6276008 w 6891715"/>
                <a:gd name="connsiteY3846" fmla="*/ 4824834 h 6367455"/>
                <a:gd name="connsiteX3847" fmla="*/ 6262353 w 6891715"/>
                <a:gd name="connsiteY3847" fmla="*/ 4822294 h 6367455"/>
                <a:gd name="connsiteX3848" fmla="*/ 6252826 w 6891715"/>
                <a:gd name="connsiteY3848" fmla="*/ 4817850 h 6367455"/>
                <a:gd name="connsiteX3849" fmla="*/ 6238219 w 6891715"/>
                <a:gd name="connsiteY3849" fmla="*/ 4805788 h 6367455"/>
                <a:gd name="connsiteX3850" fmla="*/ 6229645 w 6891715"/>
                <a:gd name="connsiteY3850" fmla="*/ 4806740 h 6367455"/>
                <a:gd name="connsiteX3851" fmla="*/ 6234090 w 6891715"/>
                <a:gd name="connsiteY3851" fmla="*/ 4816263 h 6367455"/>
                <a:gd name="connsiteX3852" fmla="*/ 6241077 w 6891715"/>
                <a:gd name="connsiteY3852" fmla="*/ 4819437 h 6367455"/>
                <a:gd name="connsiteX3853" fmla="*/ 6235678 w 6891715"/>
                <a:gd name="connsiteY3853" fmla="*/ 4830230 h 6367455"/>
                <a:gd name="connsiteX3854" fmla="*/ 6222023 w 6891715"/>
                <a:gd name="connsiteY3854" fmla="*/ 4829913 h 6367455"/>
                <a:gd name="connsiteX3855" fmla="*/ 6214402 w 6891715"/>
                <a:gd name="connsiteY3855" fmla="*/ 4824199 h 6367455"/>
                <a:gd name="connsiteX3856" fmla="*/ 6210274 w 6891715"/>
                <a:gd name="connsiteY3856" fmla="*/ 4832770 h 6367455"/>
                <a:gd name="connsiteX3857" fmla="*/ 6222659 w 6891715"/>
                <a:gd name="connsiteY3857" fmla="*/ 4840389 h 6367455"/>
                <a:gd name="connsiteX3858" fmla="*/ 6215990 w 6891715"/>
                <a:gd name="connsiteY3858" fmla="*/ 4849594 h 6367455"/>
                <a:gd name="connsiteX3859" fmla="*/ 6210591 w 6891715"/>
                <a:gd name="connsiteY3859" fmla="*/ 4852769 h 6367455"/>
                <a:gd name="connsiteX3860" fmla="*/ 6213767 w 6891715"/>
                <a:gd name="connsiteY3860" fmla="*/ 4861340 h 6367455"/>
                <a:gd name="connsiteX3861" fmla="*/ 6204558 w 6891715"/>
                <a:gd name="connsiteY3861" fmla="*/ 4877847 h 6367455"/>
                <a:gd name="connsiteX3862" fmla="*/ 6200747 w 6891715"/>
                <a:gd name="connsiteY3862" fmla="*/ 4872133 h 6367455"/>
                <a:gd name="connsiteX3863" fmla="*/ 6195666 w 6891715"/>
                <a:gd name="connsiteY3863" fmla="*/ 4852134 h 6367455"/>
                <a:gd name="connsiteX3864" fmla="*/ 6187410 w 6891715"/>
                <a:gd name="connsiteY3864" fmla="*/ 4861657 h 6367455"/>
                <a:gd name="connsiteX3865" fmla="*/ 6179154 w 6891715"/>
                <a:gd name="connsiteY3865" fmla="*/ 4880386 h 6367455"/>
                <a:gd name="connsiteX3866" fmla="*/ 6191538 w 6891715"/>
                <a:gd name="connsiteY3866" fmla="*/ 4903877 h 6367455"/>
                <a:gd name="connsiteX3867" fmla="*/ 6190268 w 6891715"/>
                <a:gd name="connsiteY3867" fmla="*/ 4915305 h 6367455"/>
                <a:gd name="connsiteX3868" fmla="*/ 6178201 w 6891715"/>
                <a:gd name="connsiteY3868" fmla="*/ 4924510 h 6367455"/>
                <a:gd name="connsiteX3869" fmla="*/ 6178519 w 6891715"/>
                <a:gd name="connsiteY3869" fmla="*/ 4914035 h 6367455"/>
                <a:gd name="connsiteX3870" fmla="*/ 6176296 w 6891715"/>
                <a:gd name="connsiteY3870" fmla="*/ 4909591 h 6367455"/>
                <a:gd name="connsiteX3871" fmla="*/ 6160418 w 6891715"/>
                <a:gd name="connsiteY3871" fmla="*/ 4917844 h 6367455"/>
                <a:gd name="connsiteX3872" fmla="*/ 6158830 w 6891715"/>
                <a:gd name="connsiteY3872" fmla="*/ 4927050 h 6367455"/>
                <a:gd name="connsiteX3873" fmla="*/ 6158513 w 6891715"/>
                <a:gd name="connsiteY3873" fmla="*/ 4934034 h 6367455"/>
                <a:gd name="connsiteX3874" fmla="*/ 6158513 w 6891715"/>
                <a:gd name="connsiteY3874" fmla="*/ 4936891 h 6367455"/>
                <a:gd name="connsiteX3875" fmla="*/ 6158513 w 6891715"/>
                <a:gd name="connsiteY3875" fmla="*/ 4938795 h 6367455"/>
                <a:gd name="connsiteX3876" fmla="*/ 6161688 w 6891715"/>
                <a:gd name="connsiteY3876" fmla="*/ 4947366 h 6367455"/>
                <a:gd name="connsiteX3877" fmla="*/ 6154067 w 6891715"/>
                <a:gd name="connsiteY3877" fmla="*/ 4956572 h 6367455"/>
                <a:gd name="connsiteX3878" fmla="*/ 6141365 w 6891715"/>
                <a:gd name="connsiteY3878" fmla="*/ 4963556 h 6367455"/>
                <a:gd name="connsiteX3879" fmla="*/ 6135649 w 6891715"/>
                <a:gd name="connsiteY3879" fmla="*/ 4978475 h 6367455"/>
                <a:gd name="connsiteX3880" fmla="*/ 6122312 w 6891715"/>
                <a:gd name="connsiteY3880" fmla="*/ 4993712 h 6367455"/>
                <a:gd name="connsiteX3881" fmla="*/ 6129933 w 6891715"/>
                <a:gd name="connsiteY3881" fmla="*/ 5024187 h 6367455"/>
                <a:gd name="connsiteX3882" fmla="*/ 6136919 w 6891715"/>
                <a:gd name="connsiteY3882" fmla="*/ 5038472 h 6367455"/>
                <a:gd name="connsiteX3883" fmla="*/ 6148668 w 6891715"/>
                <a:gd name="connsiteY3883" fmla="*/ 5036250 h 6367455"/>
                <a:gd name="connsiteX3884" fmla="*/ 6154384 w 6891715"/>
                <a:gd name="connsiteY3884" fmla="*/ 5027044 h 6367455"/>
                <a:gd name="connsiteX3885" fmla="*/ 6170897 w 6891715"/>
                <a:gd name="connsiteY3885" fmla="*/ 5030853 h 6367455"/>
                <a:gd name="connsiteX3886" fmla="*/ 6175661 w 6891715"/>
                <a:gd name="connsiteY3886" fmla="*/ 5059423 h 6367455"/>
                <a:gd name="connsiteX3887" fmla="*/ 6177248 w 6891715"/>
                <a:gd name="connsiteY3887" fmla="*/ 5069898 h 6367455"/>
                <a:gd name="connsiteX3888" fmla="*/ 6190268 w 6891715"/>
                <a:gd name="connsiteY3888" fmla="*/ 5079739 h 6367455"/>
                <a:gd name="connsiteX3889" fmla="*/ 6194396 w 6891715"/>
                <a:gd name="connsiteY3889" fmla="*/ 5079739 h 6367455"/>
                <a:gd name="connsiteX3890" fmla="*/ 6197254 w 6891715"/>
                <a:gd name="connsiteY3890" fmla="*/ 5089262 h 6367455"/>
                <a:gd name="connsiteX3891" fmla="*/ 6190586 w 6891715"/>
                <a:gd name="connsiteY3891" fmla="*/ 5103864 h 6367455"/>
                <a:gd name="connsiteX3892" fmla="*/ 6188680 w 6891715"/>
                <a:gd name="connsiteY3892" fmla="*/ 5128307 h 6367455"/>
                <a:gd name="connsiteX3893" fmla="*/ 6195031 w 6891715"/>
                <a:gd name="connsiteY3893" fmla="*/ 5132434 h 6367455"/>
                <a:gd name="connsiteX3894" fmla="*/ 6206146 w 6891715"/>
                <a:gd name="connsiteY3894" fmla="*/ 5113705 h 6367455"/>
                <a:gd name="connsiteX3895" fmla="*/ 6212814 w 6891715"/>
                <a:gd name="connsiteY3895" fmla="*/ 5101325 h 6367455"/>
                <a:gd name="connsiteX3896" fmla="*/ 6214085 w 6891715"/>
                <a:gd name="connsiteY3896" fmla="*/ 5089897 h 6367455"/>
                <a:gd name="connsiteX3897" fmla="*/ 6218213 w 6891715"/>
                <a:gd name="connsiteY3897" fmla="*/ 5103547 h 6367455"/>
                <a:gd name="connsiteX3898" fmla="*/ 6212179 w 6891715"/>
                <a:gd name="connsiteY3898" fmla="*/ 5126403 h 6367455"/>
                <a:gd name="connsiteX3899" fmla="*/ 6204240 w 6891715"/>
                <a:gd name="connsiteY3899" fmla="*/ 5141957 h 6367455"/>
                <a:gd name="connsiteX3900" fmla="*/ 6206146 w 6891715"/>
                <a:gd name="connsiteY3900" fmla="*/ 5154972 h 6367455"/>
                <a:gd name="connsiteX3901" fmla="*/ 6212814 w 6891715"/>
                <a:gd name="connsiteY3901" fmla="*/ 5145767 h 6367455"/>
                <a:gd name="connsiteX3902" fmla="*/ 6213449 w 6891715"/>
                <a:gd name="connsiteY3902" fmla="*/ 5158464 h 6367455"/>
                <a:gd name="connsiteX3903" fmla="*/ 6203605 w 6891715"/>
                <a:gd name="connsiteY3903" fmla="*/ 5169575 h 6367455"/>
                <a:gd name="connsiteX3904" fmla="*/ 6197889 w 6891715"/>
                <a:gd name="connsiteY3904" fmla="*/ 5184177 h 6367455"/>
                <a:gd name="connsiteX3905" fmla="*/ 6202970 w 6891715"/>
                <a:gd name="connsiteY3905" fmla="*/ 5201319 h 6367455"/>
                <a:gd name="connsiteX3906" fmla="*/ 6235678 w 6891715"/>
                <a:gd name="connsiteY3906" fmla="*/ 5233698 h 6367455"/>
                <a:gd name="connsiteX3907" fmla="*/ 6249333 w 6891715"/>
                <a:gd name="connsiteY3907" fmla="*/ 5251157 h 6367455"/>
                <a:gd name="connsiteX3908" fmla="*/ 6260130 w 6891715"/>
                <a:gd name="connsiteY3908" fmla="*/ 5274330 h 6367455"/>
                <a:gd name="connsiteX3909" fmla="*/ 6275690 w 6891715"/>
                <a:gd name="connsiteY3909" fmla="*/ 5324168 h 6367455"/>
                <a:gd name="connsiteX3910" fmla="*/ 6291250 w 6891715"/>
                <a:gd name="connsiteY3910" fmla="*/ 5336232 h 6367455"/>
                <a:gd name="connsiteX3911" fmla="*/ 6303952 w 6891715"/>
                <a:gd name="connsiteY3911" fmla="*/ 5347977 h 6367455"/>
                <a:gd name="connsiteX3912" fmla="*/ 6297190 w 6891715"/>
                <a:gd name="connsiteY3912" fmla="*/ 5360853 h 6367455"/>
                <a:gd name="connsiteX3913" fmla="*/ 6297448 w 6891715"/>
                <a:gd name="connsiteY3913" fmla="*/ 5360940 h 6367455"/>
                <a:gd name="connsiteX3914" fmla="*/ 6303928 w 6891715"/>
                <a:gd name="connsiteY3914" fmla="*/ 5348597 h 6367455"/>
                <a:gd name="connsiteX3915" fmla="*/ 6326471 w 6891715"/>
                <a:gd name="connsiteY3915" fmla="*/ 5368282 h 6367455"/>
                <a:gd name="connsiteX3916" fmla="*/ 6343298 w 6891715"/>
                <a:gd name="connsiteY3916" fmla="*/ 5377172 h 6367455"/>
                <a:gd name="connsiteX3917" fmla="*/ 6352738 w 6891715"/>
                <a:gd name="connsiteY3917" fmla="*/ 5391437 h 6367455"/>
                <a:gd name="connsiteX3918" fmla="*/ 6270138 w 6891715"/>
                <a:gd name="connsiteY3918" fmla="*/ 5527402 h 6367455"/>
                <a:gd name="connsiteX3919" fmla="*/ 6157685 w 6891715"/>
                <a:gd name="connsiteY3919" fmla="*/ 5677783 h 6367455"/>
                <a:gd name="connsiteX3920" fmla="*/ 6151028 w 6891715"/>
                <a:gd name="connsiteY3920" fmla="*/ 5680333 h 6367455"/>
                <a:gd name="connsiteX3921" fmla="*/ 6151528 w 6891715"/>
                <a:gd name="connsiteY3921" fmla="*/ 5680898 h 6367455"/>
                <a:gd name="connsiteX3922" fmla="*/ 6124790 w 6891715"/>
                <a:gd name="connsiteY3922" fmla="*/ 5702235 h 6367455"/>
                <a:gd name="connsiteX3923" fmla="*/ 6108874 w 6891715"/>
                <a:gd name="connsiteY3923" fmla="*/ 5721342 h 6367455"/>
                <a:gd name="connsiteX3924" fmla="*/ 6108664 w 6891715"/>
                <a:gd name="connsiteY3924" fmla="*/ 5720387 h 6367455"/>
                <a:gd name="connsiteX3925" fmla="*/ 6071278 w 6891715"/>
                <a:gd name="connsiteY3925" fmla="*/ 5721342 h 6367455"/>
                <a:gd name="connsiteX3926" fmla="*/ 6010443 w 6891715"/>
                <a:gd name="connsiteY3926" fmla="*/ 5705105 h 6367455"/>
                <a:gd name="connsiteX3927" fmla="*/ 5965134 w 6891715"/>
                <a:gd name="connsiteY3927" fmla="*/ 5657668 h 6367455"/>
                <a:gd name="connsiteX3928" fmla="*/ 5954821 w 6891715"/>
                <a:gd name="connsiteY3928" fmla="*/ 5617474 h 6367455"/>
                <a:gd name="connsiteX3929" fmla="*/ 5954631 w 6891715"/>
                <a:gd name="connsiteY3929" fmla="*/ 5617583 h 6367455"/>
                <a:gd name="connsiteX3930" fmla="*/ 5954678 w 6891715"/>
                <a:gd name="connsiteY3930" fmla="*/ 5617604 h 6367455"/>
                <a:gd name="connsiteX3931" fmla="*/ 5954550 w 6891715"/>
                <a:gd name="connsiteY3931" fmla="*/ 5617629 h 6367455"/>
                <a:gd name="connsiteX3932" fmla="*/ 5954176 w 6891715"/>
                <a:gd name="connsiteY3932" fmla="*/ 5617843 h 6367455"/>
                <a:gd name="connsiteX3933" fmla="*/ 5953959 w 6891715"/>
                <a:gd name="connsiteY3933" fmla="*/ 5617746 h 6367455"/>
                <a:gd name="connsiteX3934" fmla="*/ 5903234 w 6891715"/>
                <a:gd name="connsiteY3934" fmla="*/ 5627755 h 6367455"/>
                <a:gd name="connsiteX3935" fmla="*/ 5903869 w 6891715"/>
                <a:gd name="connsiteY3935" fmla="*/ 5633783 h 6367455"/>
                <a:gd name="connsiteX3936" fmla="*/ 5906092 w 6891715"/>
                <a:gd name="connsiteY3936" fmla="*/ 5648375 h 6367455"/>
                <a:gd name="connsiteX3937" fmla="*/ 5907044 w 6891715"/>
                <a:gd name="connsiteY3937" fmla="*/ 5656623 h 6367455"/>
                <a:gd name="connsiteX3938" fmla="*/ 5908632 w 6891715"/>
                <a:gd name="connsiteY3938" fmla="*/ 5664871 h 6367455"/>
                <a:gd name="connsiteX3939" fmla="*/ 5910220 w 6891715"/>
                <a:gd name="connsiteY3939" fmla="*/ 5671850 h 6367455"/>
                <a:gd name="connsiteX3940" fmla="*/ 5911808 w 6891715"/>
                <a:gd name="connsiteY3940" fmla="*/ 5677243 h 6367455"/>
                <a:gd name="connsiteX3941" fmla="*/ 5914031 w 6891715"/>
                <a:gd name="connsiteY3941" fmla="*/ 5683270 h 6367455"/>
                <a:gd name="connsiteX3942" fmla="*/ 5916253 w 6891715"/>
                <a:gd name="connsiteY3942" fmla="*/ 5691835 h 6367455"/>
                <a:gd name="connsiteX3943" fmla="*/ 5919111 w 6891715"/>
                <a:gd name="connsiteY3943" fmla="*/ 5701987 h 6367455"/>
                <a:gd name="connsiteX3944" fmla="*/ 5921017 w 6891715"/>
                <a:gd name="connsiteY3944" fmla="*/ 5712772 h 6367455"/>
                <a:gd name="connsiteX3945" fmla="*/ 5923240 w 6891715"/>
                <a:gd name="connsiteY3945" fmla="*/ 5723558 h 6367455"/>
                <a:gd name="connsiteX3946" fmla="*/ 5925145 w 6891715"/>
                <a:gd name="connsiteY3946" fmla="*/ 5733075 h 6367455"/>
                <a:gd name="connsiteX3947" fmla="*/ 5925780 w 6891715"/>
                <a:gd name="connsiteY3947" fmla="*/ 5740371 h 6367455"/>
                <a:gd name="connsiteX3948" fmla="*/ 5925780 w 6891715"/>
                <a:gd name="connsiteY3948" fmla="*/ 5743226 h 6367455"/>
                <a:gd name="connsiteX3949" fmla="*/ 5925463 w 6891715"/>
                <a:gd name="connsiteY3949" fmla="*/ 5745130 h 6367455"/>
                <a:gd name="connsiteX3950" fmla="*/ 5924828 w 6891715"/>
                <a:gd name="connsiteY3950" fmla="*/ 5749888 h 6367455"/>
                <a:gd name="connsiteX3951" fmla="*/ 5923875 w 6891715"/>
                <a:gd name="connsiteY3951" fmla="*/ 5758453 h 6367455"/>
                <a:gd name="connsiteX3952" fmla="*/ 5923240 w 6891715"/>
                <a:gd name="connsiteY3952" fmla="*/ 5769874 h 6367455"/>
                <a:gd name="connsiteX3953" fmla="*/ 5922605 w 6891715"/>
                <a:gd name="connsiteY3953" fmla="*/ 5782563 h 6367455"/>
                <a:gd name="connsiteX3954" fmla="*/ 5922605 w 6891715"/>
                <a:gd name="connsiteY3954" fmla="*/ 5795252 h 6367455"/>
                <a:gd name="connsiteX3955" fmla="*/ 5922287 w 6891715"/>
                <a:gd name="connsiteY3955" fmla="*/ 5806989 h 6367455"/>
                <a:gd name="connsiteX3956" fmla="*/ 5922605 w 6891715"/>
                <a:gd name="connsiteY3956" fmla="*/ 5816189 h 6367455"/>
                <a:gd name="connsiteX3957" fmla="*/ 5922922 w 6891715"/>
                <a:gd name="connsiteY3957" fmla="*/ 5819361 h 6367455"/>
                <a:gd name="connsiteX3958" fmla="*/ 5923240 w 6891715"/>
                <a:gd name="connsiteY3958" fmla="*/ 5821899 h 6367455"/>
                <a:gd name="connsiteX3959" fmla="*/ 5924192 w 6891715"/>
                <a:gd name="connsiteY3959" fmla="*/ 5826975 h 6367455"/>
                <a:gd name="connsiteX3960" fmla="*/ 5925463 w 6891715"/>
                <a:gd name="connsiteY3960" fmla="*/ 5836175 h 6367455"/>
                <a:gd name="connsiteX3961" fmla="*/ 5928321 w 6891715"/>
                <a:gd name="connsiteY3961" fmla="*/ 5859015 h 6367455"/>
                <a:gd name="connsiteX3962" fmla="*/ 5931496 w 6891715"/>
                <a:gd name="connsiteY3962" fmla="*/ 5889786 h 6367455"/>
                <a:gd name="connsiteX3963" fmla="*/ 5891802 w 6891715"/>
                <a:gd name="connsiteY3963" fmla="*/ 5911675 h 6367455"/>
                <a:gd name="connsiteX3964" fmla="*/ 5867985 w 6891715"/>
                <a:gd name="connsiteY3964" fmla="*/ 5892007 h 6367455"/>
                <a:gd name="connsiteX3965" fmla="*/ 5834006 w 6891715"/>
                <a:gd name="connsiteY3965" fmla="*/ 5896131 h 6367455"/>
                <a:gd name="connsiteX3966" fmla="*/ 5807014 w 6891715"/>
                <a:gd name="connsiteY3966" fmla="*/ 5906282 h 6367455"/>
                <a:gd name="connsiteX3967" fmla="*/ 5779387 w 6891715"/>
                <a:gd name="connsiteY3967" fmla="*/ 5900572 h 6367455"/>
                <a:gd name="connsiteX3968" fmla="*/ 5720956 w 6891715"/>
                <a:gd name="connsiteY3968" fmla="*/ 5935467 h 6367455"/>
                <a:gd name="connsiteX3969" fmla="*/ 5698092 w 6891715"/>
                <a:gd name="connsiteY3969" fmla="*/ 5915164 h 6367455"/>
                <a:gd name="connsiteX3970" fmla="*/ 5652047 w 6891715"/>
                <a:gd name="connsiteY3970" fmla="*/ 5929440 h 6367455"/>
                <a:gd name="connsiteX3971" fmla="*/ 5585360 w 6891715"/>
                <a:gd name="connsiteY3971" fmla="*/ 5938322 h 6367455"/>
                <a:gd name="connsiteX3972" fmla="*/ 5474215 w 6891715"/>
                <a:gd name="connsiteY3972" fmla="*/ 5985272 h 6367455"/>
                <a:gd name="connsiteX3973" fmla="*/ 5431027 w 6891715"/>
                <a:gd name="connsiteY3973" fmla="*/ 5995741 h 6367455"/>
                <a:gd name="connsiteX3974" fmla="*/ 5379583 w 6891715"/>
                <a:gd name="connsiteY3974" fmla="*/ 5956721 h 6367455"/>
                <a:gd name="connsiteX3975" fmla="*/ 5337983 w 6891715"/>
                <a:gd name="connsiteY3975" fmla="*/ 5954818 h 6367455"/>
                <a:gd name="connsiteX3976" fmla="*/ 5261452 w 6891715"/>
                <a:gd name="connsiteY3976" fmla="*/ 5985907 h 6367455"/>
                <a:gd name="connsiteX3977" fmla="*/ 5234142 w 6891715"/>
                <a:gd name="connsiteY3977" fmla="*/ 5983369 h 6367455"/>
                <a:gd name="connsiteX3978" fmla="*/ 5210961 w 6891715"/>
                <a:gd name="connsiteY3978" fmla="*/ 5957356 h 6367455"/>
                <a:gd name="connsiteX3979" fmla="*/ 5197623 w 6891715"/>
                <a:gd name="connsiteY3979" fmla="*/ 5967824 h 6367455"/>
                <a:gd name="connsiteX3980" fmla="*/ 5173489 w 6891715"/>
                <a:gd name="connsiteY3980" fmla="*/ 5994154 h 6367455"/>
                <a:gd name="connsiteX3981" fmla="*/ 5174759 w 6891715"/>
                <a:gd name="connsiteY3981" fmla="*/ 6030953 h 6367455"/>
                <a:gd name="connsiteX3982" fmla="*/ 5150625 w 6891715"/>
                <a:gd name="connsiteY3982" fmla="*/ 6049987 h 6367455"/>
                <a:gd name="connsiteX3983" fmla="*/ 5148720 w 6891715"/>
                <a:gd name="connsiteY3983" fmla="*/ 6075682 h 6367455"/>
                <a:gd name="connsiteX3984" fmla="*/ 5130619 w 6891715"/>
                <a:gd name="connsiteY3984" fmla="*/ 6078855 h 6367455"/>
                <a:gd name="connsiteX3985" fmla="*/ 5123633 w 6891715"/>
                <a:gd name="connsiteY3985" fmla="*/ 6088054 h 6367455"/>
                <a:gd name="connsiteX3986" fmla="*/ 5108708 w 6891715"/>
                <a:gd name="connsiteY3986" fmla="*/ 6085834 h 6367455"/>
                <a:gd name="connsiteX3987" fmla="*/ 5112518 w 6891715"/>
                <a:gd name="connsiteY3987" fmla="*/ 6077903 h 6367455"/>
                <a:gd name="connsiteX3988" fmla="*/ 5105214 w 6891715"/>
                <a:gd name="connsiteY3988" fmla="*/ 6066483 h 6367455"/>
                <a:gd name="connsiteX3989" fmla="*/ 5097911 w 6891715"/>
                <a:gd name="connsiteY3989" fmla="*/ 6052842 h 6367455"/>
                <a:gd name="connsiteX3990" fmla="*/ 5104897 w 6891715"/>
                <a:gd name="connsiteY3990" fmla="*/ 6028415 h 6367455"/>
                <a:gd name="connsiteX3991" fmla="*/ 5133159 w 6891715"/>
                <a:gd name="connsiteY3991" fmla="*/ 6005257 h 6367455"/>
                <a:gd name="connsiteX3992" fmla="*/ 5134112 w 6891715"/>
                <a:gd name="connsiteY3992" fmla="*/ 5986224 h 6367455"/>
                <a:gd name="connsiteX3993" fmla="*/ 5116329 w 6891715"/>
                <a:gd name="connsiteY3993" fmla="*/ 5973852 h 6367455"/>
                <a:gd name="connsiteX3994" fmla="*/ 5093782 w 6891715"/>
                <a:gd name="connsiteY3994" fmla="*/ 5989713 h 6367455"/>
                <a:gd name="connsiteX3995" fmla="*/ 5084573 w 6891715"/>
                <a:gd name="connsiteY3995" fmla="*/ 6005575 h 6367455"/>
                <a:gd name="connsiteX3996" fmla="*/ 5073141 w 6891715"/>
                <a:gd name="connsiteY3996" fmla="*/ 6016043 h 6367455"/>
                <a:gd name="connsiteX3997" fmla="*/ 5035987 w 6891715"/>
                <a:gd name="connsiteY3997" fmla="*/ 6013505 h 6367455"/>
                <a:gd name="connsiteX3998" fmla="*/ 5021062 w 6891715"/>
                <a:gd name="connsiteY3998" fmla="*/ 5997644 h 6367455"/>
                <a:gd name="connsiteX3999" fmla="*/ 4988036 w 6891715"/>
                <a:gd name="connsiteY3999" fmla="*/ 5989713 h 6367455"/>
                <a:gd name="connsiteX4000" fmla="*/ 4966125 w 6891715"/>
                <a:gd name="connsiteY4000" fmla="*/ 6007795 h 6367455"/>
                <a:gd name="connsiteX4001" fmla="*/ 4944848 w 6891715"/>
                <a:gd name="connsiteY4001" fmla="*/ 6018264 h 6367455"/>
                <a:gd name="connsiteX4002" fmla="*/ 4934687 w 6891715"/>
                <a:gd name="connsiteY4002" fmla="*/ 6043642 h 6367455"/>
                <a:gd name="connsiteX4003" fmla="*/ 4913410 w 6891715"/>
                <a:gd name="connsiteY4003" fmla="*/ 6049035 h 6367455"/>
                <a:gd name="connsiteX4004" fmla="*/ 4903249 w 6891715"/>
                <a:gd name="connsiteY4004" fmla="*/ 6067117 h 6367455"/>
                <a:gd name="connsiteX4005" fmla="*/ 4857520 w 6891715"/>
                <a:gd name="connsiteY4005" fmla="*/ 6070607 h 6367455"/>
                <a:gd name="connsiteX4006" fmla="*/ 4836562 w 6891715"/>
                <a:gd name="connsiteY4006" fmla="*/ 6068703 h 6367455"/>
                <a:gd name="connsiteX4007" fmla="*/ 4823859 w 6891715"/>
                <a:gd name="connsiteY4007" fmla="*/ 6077268 h 6367455"/>
                <a:gd name="connsiteX4008" fmla="*/ 4801630 w 6891715"/>
                <a:gd name="connsiteY4008" fmla="*/ 6085199 h 6367455"/>
                <a:gd name="connsiteX4009" fmla="*/ 4774003 w 6891715"/>
                <a:gd name="connsiteY4009" fmla="*/ 6068386 h 6367455"/>
                <a:gd name="connsiteX4010" fmla="*/ 4750821 w 6891715"/>
                <a:gd name="connsiteY4010" fmla="*/ 6037932 h 6367455"/>
                <a:gd name="connsiteX4011" fmla="*/ 4727957 w 6891715"/>
                <a:gd name="connsiteY4011" fmla="*/ 6027781 h 6367455"/>
                <a:gd name="connsiteX4012" fmla="*/ 4707951 w 6891715"/>
                <a:gd name="connsiteY4012" fmla="*/ 6010968 h 6367455"/>
                <a:gd name="connsiteX4013" fmla="*/ 4689851 w 6891715"/>
                <a:gd name="connsiteY4013" fmla="*/ 6006844 h 6367455"/>
                <a:gd name="connsiteX4014" fmla="*/ 4665399 w 6891715"/>
                <a:gd name="connsiteY4014" fmla="*/ 5992568 h 6367455"/>
                <a:gd name="connsiteX4015" fmla="*/ 4627292 w 6891715"/>
                <a:gd name="connsiteY4015" fmla="*/ 5989713 h 6367455"/>
                <a:gd name="connsiteX4016" fmla="*/ 4610462 w 6891715"/>
                <a:gd name="connsiteY4016" fmla="*/ 6002402 h 6367455"/>
                <a:gd name="connsiteX4017" fmla="*/ 4606333 w 6891715"/>
                <a:gd name="connsiteY4017" fmla="*/ 6020484 h 6367455"/>
                <a:gd name="connsiteX4018" fmla="*/ 4605698 w 6891715"/>
                <a:gd name="connsiteY4018" fmla="*/ 6034125 h 6367455"/>
                <a:gd name="connsiteX4019" fmla="*/ 4582517 w 6891715"/>
                <a:gd name="connsiteY4019" fmla="*/ 6058552 h 6367455"/>
                <a:gd name="connsiteX4020" fmla="*/ 4568862 w 6891715"/>
                <a:gd name="connsiteY4020" fmla="*/ 6058552 h 6367455"/>
                <a:gd name="connsiteX4021" fmla="*/ 4569497 w 6891715"/>
                <a:gd name="connsiteY4021" fmla="*/ 6051256 h 6367455"/>
                <a:gd name="connsiteX4022" fmla="*/ 4563463 w 6891715"/>
                <a:gd name="connsiteY4022" fmla="*/ 6051256 h 6367455"/>
                <a:gd name="connsiteX4023" fmla="*/ 4557112 w 6891715"/>
                <a:gd name="connsiteY4023" fmla="*/ 6066165 h 6367455"/>
                <a:gd name="connsiteX4024" fmla="*/ 4544410 w 6891715"/>
                <a:gd name="connsiteY4024" fmla="*/ 6071241 h 6367455"/>
                <a:gd name="connsiteX4025" fmla="*/ 4526309 w 6891715"/>
                <a:gd name="connsiteY4025" fmla="*/ 6076951 h 6367455"/>
                <a:gd name="connsiteX4026" fmla="*/ 4501222 w 6891715"/>
                <a:gd name="connsiteY4026" fmla="*/ 6073144 h 6367455"/>
                <a:gd name="connsiteX4027" fmla="*/ 4480581 w 6891715"/>
                <a:gd name="connsiteY4027" fmla="*/ 6058235 h 6367455"/>
                <a:gd name="connsiteX4028" fmla="*/ 4455176 w 6891715"/>
                <a:gd name="connsiteY4028" fmla="*/ 6030319 h 6367455"/>
                <a:gd name="connsiteX4029" fmla="*/ 4452636 w 6891715"/>
                <a:gd name="connsiteY4029" fmla="*/ 6011285 h 6367455"/>
                <a:gd name="connsiteX4030" fmla="*/ 4435805 w 6891715"/>
                <a:gd name="connsiteY4030" fmla="*/ 6006209 h 6367455"/>
                <a:gd name="connsiteX4031" fmla="*/ 4440251 w 6891715"/>
                <a:gd name="connsiteY4031" fmla="*/ 6023974 h 6367455"/>
                <a:gd name="connsiteX4032" fmla="*/ 4422151 w 6891715"/>
                <a:gd name="connsiteY4032" fmla="*/ 6025243 h 6367455"/>
                <a:gd name="connsiteX4033" fmla="*/ 4409448 w 6891715"/>
                <a:gd name="connsiteY4033" fmla="*/ 6012554 h 6367455"/>
                <a:gd name="connsiteX4034" fmla="*/ 4402144 w 6891715"/>
                <a:gd name="connsiteY4034" fmla="*/ 5999230 h 6367455"/>
                <a:gd name="connsiteX4035" fmla="*/ 4394841 w 6891715"/>
                <a:gd name="connsiteY4035" fmla="*/ 6000182 h 6367455"/>
                <a:gd name="connsiteX4036" fmla="*/ 4383091 w 6891715"/>
                <a:gd name="connsiteY4036" fmla="*/ 5992886 h 6367455"/>
                <a:gd name="connsiteX4037" fmla="*/ 4374517 w 6891715"/>
                <a:gd name="connsiteY4037" fmla="*/ 6004623 h 6367455"/>
                <a:gd name="connsiteX4038" fmla="*/ 4377693 w 6891715"/>
                <a:gd name="connsiteY4038" fmla="*/ 6021436 h 6367455"/>
                <a:gd name="connsiteX4039" fmla="*/ 4365308 w 6891715"/>
                <a:gd name="connsiteY4039" fmla="*/ 6035394 h 6367455"/>
                <a:gd name="connsiteX4040" fmla="*/ 4358957 w 6891715"/>
                <a:gd name="connsiteY4040" fmla="*/ 6041739 h 6367455"/>
                <a:gd name="connsiteX4041" fmla="*/ 4352606 w 6891715"/>
                <a:gd name="connsiteY4041" fmla="*/ 6040470 h 6367455"/>
                <a:gd name="connsiteX4042" fmla="*/ 4361180 w 6891715"/>
                <a:gd name="connsiteY4042" fmla="*/ 6029050 h 6367455"/>
                <a:gd name="connsiteX4043" fmla="*/ 4355781 w 6891715"/>
                <a:gd name="connsiteY4043" fmla="*/ 6026829 h 6367455"/>
                <a:gd name="connsiteX4044" fmla="*/ 4347207 w 6891715"/>
                <a:gd name="connsiteY4044" fmla="*/ 6033174 h 6367455"/>
                <a:gd name="connsiteX4045" fmla="*/ 4347207 w 6891715"/>
                <a:gd name="connsiteY4045" fmla="*/ 6019850 h 6367455"/>
                <a:gd name="connsiteX4046" fmla="*/ 4356416 w 6891715"/>
                <a:gd name="connsiteY4046" fmla="*/ 6010016 h 6367455"/>
                <a:gd name="connsiteX4047" fmla="*/ 4353241 w 6891715"/>
                <a:gd name="connsiteY4047" fmla="*/ 6008113 h 6367455"/>
                <a:gd name="connsiteX4048" fmla="*/ 4334187 w 6891715"/>
                <a:gd name="connsiteY4048" fmla="*/ 6009064 h 6367455"/>
                <a:gd name="connsiteX4049" fmla="*/ 4319580 w 6891715"/>
                <a:gd name="connsiteY4049" fmla="*/ 6020802 h 6367455"/>
                <a:gd name="connsiteX4050" fmla="*/ 4303702 w 6891715"/>
                <a:gd name="connsiteY4050" fmla="*/ 6016995 h 6367455"/>
                <a:gd name="connsiteX4051" fmla="*/ 4298304 w 6891715"/>
                <a:gd name="connsiteY4051" fmla="*/ 6022071 h 6367455"/>
                <a:gd name="connsiteX4052" fmla="*/ 4293223 w 6891715"/>
                <a:gd name="connsiteY4052" fmla="*/ 6018898 h 6367455"/>
                <a:gd name="connsiteX4053" fmla="*/ 4293223 w 6891715"/>
                <a:gd name="connsiteY4053" fmla="*/ 6010650 h 6367455"/>
                <a:gd name="connsiteX4054" fmla="*/ 4303384 w 6891715"/>
                <a:gd name="connsiteY4054" fmla="*/ 6002085 h 6367455"/>
                <a:gd name="connsiteX4055" fmla="*/ 4318310 w 6891715"/>
                <a:gd name="connsiteY4055" fmla="*/ 6001134 h 6367455"/>
                <a:gd name="connsiteX4056" fmla="*/ 4331965 w 6891715"/>
                <a:gd name="connsiteY4056" fmla="*/ 6001768 h 6367455"/>
                <a:gd name="connsiteX4057" fmla="*/ 4349113 w 6891715"/>
                <a:gd name="connsiteY4057" fmla="*/ 6003671 h 6367455"/>
                <a:gd name="connsiteX4058" fmla="*/ 4354511 w 6891715"/>
                <a:gd name="connsiteY4058" fmla="*/ 5993203 h 6367455"/>
                <a:gd name="connsiteX4059" fmla="*/ 4349113 w 6891715"/>
                <a:gd name="connsiteY4059" fmla="*/ 5983686 h 6367455"/>
                <a:gd name="connsiteX4060" fmla="*/ 4356099 w 6891715"/>
                <a:gd name="connsiteY4060" fmla="*/ 5978293 h 6367455"/>
                <a:gd name="connsiteX4061" fmla="*/ 4363720 w 6891715"/>
                <a:gd name="connsiteY4061" fmla="*/ 5982734 h 6367455"/>
                <a:gd name="connsiteX4062" fmla="*/ 4371977 w 6891715"/>
                <a:gd name="connsiteY4062" fmla="*/ 5974169 h 6367455"/>
                <a:gd name="connsiteX4063" fmla="*/ 4387854 w 6891715"/>
                <a:gd name="connsiteY4063" fmla="*/ 5968776 h 6367455"/>
                <a:gd name="connsiteX4064" fmla="*/ 4386902 w 6891715"/>
                <a:gd name="connsiteY4064" fmla="*/ 5965604 h 6367455"/>
                <a:gd name="connsiteX4065" fmla="*/ 4356099 w 6891715"/>
                <a:gd name="connsiteY4065" fmla="*/ 5966556 h 6367455"/>
                <a:gd name="connsiteX4066" fmla="*/ 4343397 w 6891715"/>
                <a:gd name="connsiteY4066" fmla="*/ 5965921 h 6367455"/>
                <a:gd name="connsiteX4067" fmla="*/ 4334823 w 6891715"/>
                <a:gd name="connsiteY4067" fmla="*/ 5975438 h 6367455"/>
                <a:gd name="connsiteX4068" fmla="*/ 4331012 w 6891715"/>
                <a:gd name="connsiteY4068" fmla="*/ 5976707 h 6367455"/>
                <a:gd name="connsiteX4069" fmla="*/ 4322438 w 6891715"/>
                <a:gd name="connsiteY4069" fmla="*/ 5976707 h 6367455"/>
                <a:gd name="connsiteX4070" fmla="*/ 4312911 w 6891715"/>
                <a:gd name="connsiteY4070" fmla="*/ 5972266 h 6367455"/>
                <a:gd name="connsiteX4071" fmla="*/ 4303384 w 6891715"/>
                <a:gd name="connsiteY4071" fmla="*/ 5973852 h 6367455"/>
                <a:gd name="connsiteX4072" fmla="*/ 4292905 w 6891715"/>
                <a:gd name="connsiteY4072" fmla="*/ 5986541 h 6367455"/>
                <a:gd name="connsiteX4073" fmla="*/ 4285284 w 6891715"/>
                <a:gd name="connsiteY4073" fmla="*/ 5983369 h 6367455"/>
                <a:gd name="connsiteX4074" fmla="*/ 4281156 w 6891715"/>
                <a:gd name="connsiteY4074" fmla="*/ 5969411 h 6367455"/>
                <a:gd name="connsiteX4075" fmla="*/ 4285919 w 6891715"/>
                <a:gd name="connsiteY4075" fmla="*/ 5958942 h 6367455"/>
                <a:gd name="connsiteX4076" fmla="*/ 4303067 w 6891715"/>
                <a:gd name="connsiteY4076" fmla="*/ 5956721 h 6367455"/>
                <a:gd name="connsiteX4077" fmla="*/ 4308465 w 6891715"/>
                <a:gd name="connsiteY4077" fmla="*/ 5955770 h 6367455"/>
                <a:gd name="connsiteX4078" fmla="*/ 4308465 w 6891715"/>
                <a:gd name="connsiteY4078" fmla="*/ 5947205 h 6367455"/>
                <a:gd name="connsiteX4079" fmla="*/ 4309418 w 6891715"/>
                <a:gd name="connsiteY4079" fmla="*/ 5937688 h 6367455"/>
                <a:gd name="connsiteX4080" fmla="*/ 4298939 w 6891715"/>
                <a:gd name="connsiteY4080" fmla="*/ 5937688 h 6367455"/>
                <a:gd name="connsiteX4081" fmla="*/ 4293540 w 6891715"/>
                <a:gd name="connsiteY4081" fmla="*/ 5939274 h 6367455"/>
                <a:gd name="connsiteX4082" fmla="*/ 4281791 w 6891715"/>
                <a:gd name="connsiteY4082" fmla="*/ 5928488 h 6367455"/>
                <a:gd name="connsiteX4083" fmla="*/ 4280838 w 6891715"/>
                <a:gd name="connsiteY4083" fmla="*/ 5918971 h 6367455"/>
                <a:gd name="connsiteX4084" fmla="*/ 4277345 w 6891715"/>
                <a:gd name="connsiteY4084" fmla="*/ 5909772 h 6367455"/>
                <a:gd name="connsiteX4085" fmla="*/ 4262420 w 6891715"/>
                <a:gd name="connsiteY4085" fmla="*/ 5897082 h 6367455"/>
                <a:gd name="connsiteX4086" fmla="*/ 4267818 w 6891715"/>
                <a:gd name="connsiteY4086" fmla="*/ 5891690 h 6367455"/>
                <a:gd name="connsiteX4087" fmla="*/ 4276075 w 6891715"/>
                <a:gd name="connsiteY4087" fmla="*/ 5896131 h 6367455"/>
                <a:gd name="connsiteX4088" fmla="*/ 4281473 w 6891715"/>
                <a:gd name="connsiteY4088" fmla="*/ 5884393 h 6367455"/>
                <a:gd name="connsiteX4089" fmla="*/ 4277027 w 6891715"/>
                <a:gd name="connsiteY4089" fmla="*/ 5870435 h 6367455"/>
                <a:gd name="connsiteX4090" fmla="*/ 4270359 w 6891715"/>
                <a:gd name="connsiteY4090" fmla="*/ 5863456 h 6367455"/>
                <a:gd name="connsiteX4091" fmla="*/ 4253528 w 6891715"/>
                <a:gd name="connsiteY4091" fmla="*/ 5853939 h 6367455"/>
                <a:gd name="connsiteX4092" fmla="*/ 4236380 w 6891715"/>
                <a:gd name="connsiteY4092" fmla="*/ 5828878 h 6367455"/>
                <a:gd name="connsiteX4093" fmla="*/ 4223678 w 6891715"/>
                <a:gd name="connsiteY4093" fmla="*/ 5829195 h 6367455"/>
                <a:gd name="connsiteX4094" fmla="*/ 4219550 w 6891715"/>
                <a:gd name="connsiteY4094" fmla="*/ 5843788 h 6367455"/>
                <a:gd name="connsiteX4095" fmla="*/ 4212246 w 6891715"/>
                <a:gd name="connsiteY4095" fmla="*/ 5840933 h 6367455"/>
                <a:gd name="connsiteX4096" fmla="*/ 4197321 w 6891715"/>
                <a:gd name="connsiteY4096" fmla="*/ 5826975 h 6367455"/>
                <a:gd name="connsiteX4097" fmla="*/ 4182395 w 6891715"/>
                <a:gd name="connsiteY4097" fmla="*/ 5823168 h 6367455"/>
                <a:gd name="connsiteX4098" fmla="*/ 4187476 w 6891715"/>
                <a:gd name="connsiteY4098" fmla="*/ 5806355 h 6367455"/>
                <a:gd name="connsiteX4099" fmla="*/ 4195733 w 6891715"/>
                <a:gd name="connsiteY4099" fmla="*/ 5808258 h 6367455"/>
                <a:gd name="connsiteX4100" fmla="*/ 4194145 w 6891715"/>
                <a:gd name="connsiteY4100" fmla="*/ 5814603 h 6367455"/>
                <a:gd name="connsiteX4101" fmla="*/ 4199226 w 6891715"/>
                <a:gd name="connsiteY4101" fmla="*/ 5816506 h 6367455"/>
                <a:gd name="connsiteX4102" fmla="*/ 4208435 w 6891715"/>
                <a:gd name="connsiteY4102" fmla="*/ 5805721 h 6367455"/>
                <a:gd name="connsiteX4103" fmla="*/ 4203354 w 6891715"/>
                <a:gd name="connsiteY4103" fmla="*/ 5798742 h 6367455"/>
                <a:gd name="connsiteX4104" fmla="*/ 4194780 w 6891715"/>
                <a:gd name="connsiteY4104" fmla="*/ 5794618 h 6367455"/>
                <a:gd name="connsiteX4105" fmla="*/ 4190652 w 6891715"/>
                <a:gd name="connsiteY4105" fmla="*/ 5777487 h 6367455"/>
                <a:gd name="connsiteX4106" fmla="*/ 4197956 w 6891715"/>
                <a:gd name="connsiteY4106" fmla="*/ 5775584 h 6367455"/>
                <a:gd name="connsiteX4107" fmla="*/ 4209388 w 6891715"/>
                <a:gd name="connsiteY4107" fmla="*/ 5778756 h 6367455"/>
                <a:gd name="connsiteX4108" fmla="*/ 4212881 w 6891715"/>
                <a:gd name="connsiteY4108" fmla="*/ 5790176 h 6367455"/>
                <a:gd name="connsiteX4109" fmla="*/ 4211611 w 6891715"/>
                <a:gd name="connsiteY4109" fmla="*/ 5800645 h 6367455"/>
                <a:gd name="connsiteX4110" fmla="*/ 4216056 w 6891715"/>
                <a:gd name="connsiteY4110" fmla="*/ 5809210 h 6367455"/>
                <a:gd name="connsiteX4111" fmla="*/ 4226536 w 6891715"/>
                <a:gd name="connsiteY4111" fmla="*/ 5812382 h 6367455"/>
                <a:gd name="connsiteX4112" fmla="*/ 4223360 w 6891715"/>
                <a:gd name="connsiteY4112" fmla="*/ 5800645 h 6367455"/>
                <a:gd name="connsiteX4113" fmla="*/ 4225583 w 6891715"/>
                <a:gd name="connsiteY4113" fmla="*/ 5795252 h 6367455"/>
                <a:gd name="connsiteX4114" fmla="*/ 4229711 w 6891715"/>
                <a:gd name="connsiteY4114" fmla="*/ 5798424 h 6367455"/>
                <a:gd name="connsiteX4115" fmla="*/ 4230982 w 6891715"/>
                <a:gd name="connsiteY4115" fmla="*/ 5812382 h 6367455"/>
                <a:gd name="connsiteX4116" fmla="*/ 4242414 w 6891715"/>
                <a:gd name="connsiteY4116" fmla="*/ 5805403 h 6367455"/>
                <a:gd name="connsiteX4117" fmla="*/ 4256386 w 6891715"/>
                <a:gd name="connsiteY4117" fmla="*/ 5807624 h 6367455"/>
                <a:gd name="connsiteX4118" fmla="*/ 4273217 w 6891715"/>
                <a:gd name="connsiteY4118" fmla="*/ 5807624 h 6367455"/>
                <a:gd name="connsiteX4119" fmla="*/ 4266865 w 6891715"/>
                <a:gd name="connsiteY4119" fmla="*/ 5799059 h 6367455"/>
                <a:gd name="connsiteX4120" fmla="*/ 4252258 w 6891715"/>
                <a:gd name="connsiteY4120" fmla="*/ 5798107 h 6367455"/>
                <a:gd name="connsiteX4121" fmla="*/ 4244637 w 6891715"/>
                <a:gd name="connsiteY4121" fmla="*/ 5797473 h 6367455"/>
                <a:gd name="connsiteX4122" fmla="*/ 4238285 w 6891715"/>
                <a:gd name="connsiteY4122" fmla="*/ 5789859 h 6367455"/>
                <a:gd name="connsiteX4123" fmla="*/ 4227488 w 6891715"/>
                <a:gd name="connsiteY4123" fmla="*/ 5772412 h 6367455"/>
                <a:gd name="connsiteX4124" fmla="*/ 4233840 w 6891715"/>
                <a:gd name="connsiteY4124" fmla="*/ 5763846 h 6367455"/>
                <a:gd name="connsiteX4125" fmla="*/ 4241143 w 6891715"/>
                <a:gd name="connsiteY4125" fmla="*/ 5767653 h 6367455"/>
                <a:gd name="connsiteX4126" fmla="*/ 4251623 w 6891715"/>
                <a:gd name="connsiteY4126" fmla="*/ 5754964 h 6367455"/>
                <a:gd name="connsiteX4127" fmla="*/ 4255751 w 6891715"/>
                <a:gd name="connsiteY4127" fmla="*/ 5744495 h 6367455"/>
                <a:gd name="connsiteX4128" fmla="*/ 4252575 w 6891715"/>
                <a:gd name="connsiteY4128" fmla="*/ 5740371 h 6367455"/>
                <a:gd name="connsiteX4129" fmla="*/ 4238603 w 6891715"/>
                <a:gd name="connsiteY4129" fmla="*/ 5746716 h 6367455"/>
                <a:gd name="connsiteX4130" fmla="*/ 4234475 w 6891715"/>
                <a:gd name="connsiteY4130" fmla="*/ 5742592 h 6367455"/>
                <a:gd name="connsiteX4131" fmla="*/ 4233204 w 6891715"/>
                <a:gd name="connsiteY4131" fmla="*/ 5727682 h 6367455"/>
                <a:gd name="connsiteX4132" fmla="*/ 4239873 w 6891715"/>
                <a:gd name="connsiteY4132" fmla="*/ 5720386 h 6367455"/>
                <a:gd name="connsiteX4133" fmla="*/ 4233204 w 6891715"/>
                <a:gd name="connsiteY4133" fmla="*/ 5713407 h 6367455"/>
                <a:gd name="connsiteX4134" fmla="*/ 4222725 w 6891715"/>
                <a:gd name="connsiteY4134" fmla="*/ 5707062 h 6367455"/>
                <a:gd name="connsiteX4135" fmla="*/ 4219232 w 6891715"/>
                <a:gd name="connsiteY4135" fmla="*/ 5699449 h 6367455"/>
                <a:gd name="connsiteX4136" fmla="*/ 4212881 w 6891715"/>
                <a:gd name="connsiteY4136" fmla="*/ 5699449 h 6367455"/>
                <a:gd name="connsiteX4137" fmla="*/ 4212881 w 6891715"/>
                <a:gd name="connsiteY4137" fmla="*/ 5690249 h 6367455"/>
                <a:gd name="connsiteX4138" fmla="*/ 4220185 w 6891715"/>
                <a:gd name="connsiteY4138" fmla="*/ 5690884 h 6367455"/>
                <a:gd name="connsiteX4139" fmla="*/ 4235110 w 6891715"/>
                <a:gd name="connsiteY4139" fmla="*/ 5686760 h 6367455"/>
                <a:gd name="connsiteX4140" fmla="*/ 4235110 w 6891715"/>
                <a:gd name="connsiteY4140" fmla="*/ 5682636 h 6367455"/>
                <a:gd name="connsiteX4141" fmla="*/ 4246859 w 6891715"/>
                <a:gd name="connsiteY4141" fmla="*/ 5681367 h 6367455"/>
                <a:gd name="connsiteX4142" fmla="*/ 4251623 w 6891715"/>
                <a:gd name="connsiteY4142" fmla="*/ 5673119 h 6367455"/>
                <a:gd name="connsiteX4143" fmla="*/ 4248447 w 6891715"/>
                <a:gd name="connsiteY4143" fmla="*/ 5663285 h 6367455"/>
                <a:gd name="connsiteX4144" fmla="*/ 4221455 w 6891715"/>
                <a:gd name="connsiteY4144" fmla="*/ 5672167 h 6367455"/>
                <a:gd name="connsiteX4145" fmla="*/ 4208435 w 6891715"/>
                <a:gd name="connsiteY4145" fmla="*/ 5672167 h 6367455"/>
                <a:gd name="connsiteX4146" fmla="*/ 4193827 w 6891715"/>
                <a:gd name="connsiteY4146" fmla="*/ 5671216 h 6367455"/>
                <a:gd name="connsiteX4147" fmla="*/ 4182078 w 6891715"/>
                <a:gd name="connsiteY4147" fmla="*/ 5684856 h 6367455"/>
                <a:gd name="connsiteX4148" fmla="*/ 4167153 w 6891715"/>
                <a:gd name="connsiteY4148" fmla="*/ 5685491 h 6367455"/>
                <a:gd name="connsiteX4149" fmla="*/ 4168105 w 6891715"/>
                <a:gd name="connsiteY4149" fmla="*/ 5672484 h 6367455"/>
                <a:gd name="connsiteX4150" fmla="*/ 4172551 w 6891715"/>
                <a:gd name="connsiteY4150" fmla="*/ 5665188 h 6367455"/>
                <a:gd name="connsiteX4151" fmla="*/ 4173504 w 6891715"/>
                <a:gd name="connsiteY4151" fmla="*/ 5651547 h 6367455"/>
                <a:gd name="connsiteX4152" fmla="*/ 4169058 w 6891715"/>
                <a:gd name="connsiteY4152" fmla="*/ 5637906 h 6367455"/>
                <a:gd name="connsiteX4153" fmla="*/ 4176362 w 6891715"/>
                <a:gd name="connsiteY4153" fmla="*/ 5618873 h 6367455"/>
                <a:gd name="connsiteX4154" fmla="*/ 4195098 w 6891715"/>
                <a:gd name="connsiteY4154" fmla="*/ 5603011 h 6367455"/>
                <a:gd name="connsiteX4155" fmla="*/ 4196050 w 6891715"/>
                <a:gd name="connsiteY4155" fmla="*/ 5595715 h 6367455"/>
                <a:gd name="connsiteX4156" fmla="*/ 4205260 w 6891715"/>
                <a:gd name="connsiteY4156" fmla="*/ 5583978 h 6367455"/>
                <a:gd name="connsiteX4157" fmla="*/ 4219232 w 6891715"/>
                <a:gd name="connsiteY4157" fmla="*/ 5580805 h 6367455"/>
                <a:gd name="connsiteX4158" fmla="*/ 4230982 w 6891715"/>
                <a:gd name="connsiteY4158" fmla="*/ 5565896 h 6367455"/>
                <a:gd name="connsiteX4159" fmla="*/ 4244637 w 6891715"/>
                <a:gd name="connsiteY4159" fmla="*/ 5563358 h 6367455"/>
                <a:gd name="connsiteX4160" fmla="*/ 4257021 w 6891715"/>
                <a:gd name="connsiteY4160" fmla="*/ 5561454 h 6367455"/>
                <a:gd name="connsiteX4161" fmla="*/ 4264643 w 6891715"/>
                <a:gd name="connsiteY4161" fmla="*/ 5553841 h 6367455"/>
                <a:gd name="connsiteX4162" fmla="*/ 4280520 w 6891715"/>
                <a:gd name="connsiteY4162" fmla="*/ 5557013 h 6367455"/>
                <a:gd name="connsiteX4163" fmla="*/ 4286872 w 6891715"/>
                <a:gd name="connsiteY4163" fmla="*/ 5570337 h 6367455"/>
                <a:gd name="connsiteX4164" fmla="*/ 4295128 w 6891715"/>
                <a:gd name="connsiteY4164" fmla="*/ 5575730 h 6367455"/>
                <a:gd name="connsiteX4165" fmla="*/ 4318627 w 6891715"/>
                <a:gd name="connsiteY4165" fmla="*/ 5575412 h 6367455"/>
                <a:gd name="connsiteX4166" fmla="*/ 4327201 w 6891715"/>
                <a:gd name="connsiteY4166" fmla="*/ 5566847 h 6367455"/>
                <a:gd name="connsiteX4167" fmla="*/ 4310053 w 6891715"/>
                <a:gd name="connsiteY4167" fmla="*/ 5556696 h 6367455"/>
                <a:gd name="connsiteX4168" fmla="*/ 4311323 w 6891715"/>
                <a:gd name="connsiteY4168" fmla="*/ 5550351 h 6367455"/>
                <a:gd name="connsiteX4169" fmla="*/ 4326884 w 6891715"/>
                <a:gd name="connsiteY4169" fmla="*/ 5547813 h 6367455"/>
                <a:gd name="connsiteX4170" fmla="*/ 4345937 w 6891715"/>
                <a:gd name="connsiteY4170" fmla="*/ 5550034 h 6367455"/>
                <a:gd name="connsiteX4171" fmla="*/ 4345302 w 6891715"/>
                <a:gd name="connsiteY4171" fmla="*/ 5558599 h 6367455"/>
                <a:gd name="connsiteX4172" fmla="*/ 4334505 w 6891715"/>
                <a:gd name="connsiteY4172" fmla="*/ 5560503 h 6367455"/>
                <a:gd name="connsiteX4173" fmla="*/ 4358957 w 6891715"/>
                <a:gd name="connsiteY4173" fmla="*/ 5572875 h 6367455"/>
                <a:gd name="connsiteX4174" fmla="*/ 4384361 w 6891715"/>
                <a:gd name="connsiteY4174" fmla="*/ 5570971 h 6367455"/>
                <a:gd name="connsiteX4175" fmla="*/ 4414847 w 6891715"/>
                <a:gd name="connsiteY4175" fmla="*/ 5562089 h 6367455"/>
                <a:gd name="connsiteX4176" fmla="*/ 4437076 w 6891715"/>
                <a:gd name="connsiteY4176" fmla="*/ 5559551 h 6367455"/>
                <a:gd name="connsiteX4177" fmla="*/ 4446602 w 6891715"/>
                <a:gd name="connsiteY4177" fmla="*/ 5562723 h 6367455"/>
                <a:gd name="connsiteX4178" fmla="*/ 4458352 w 6891715"/>
                <a:gd name="connsiteY4178" fmla="*/ 5562723 h 6367455"/>
                <a:gd name="connsiteX4179" fmla="*/ 4458034 w 6891715"/>
                <a:gd name="connsiteY4179" fmla="*/ 5550034 h 6367455"/>
                <a:gd name="connsiteX4180" fmla="*/ 4452636 w 6891715"/>
                <a:gd name="connsiteY4180" fmla="*/ 5546862 h 6367455"/>
                <a:gd name="connsiteX4181" fmla="*/ 4438346 w 6891715"/>
                <a:gd name="connsiteY4181" fmla="*/ 5551303 h 6367455"/>
                <a:gd name="connsiteX4182" fmla="*/ 4430725 w 6891715"/>
                <a:gd name="connsiteY4182" fmla="*/ 5547179 h 6367455"/>
                <a:gd name="connsiteX4183" fmla="*/ 4421198 w 6891715"/>
                <a:gd name="connsiteY4183" fmla="*/ 5540834 h 6367455"/>
                <a:gd name="connsiteX4184" fmla="*/ 4438981 w 6891715"/>
                <a:gd name="connsiteY4184" fmla="*/ 5533221 h 6367455"/>
                <a:gd name="connsiteX4185" fmla="*/ 4442157 w 6891715"/>
                <a:gd name="connsiteY4185" fmla="*/ 5528145 h 6367455"/>
                <a:gd name="connsiteX4186" fmla="*/ 4469784 w 6891715"/>
                <a:gd name="connsiteY4186" fmla="*/ 5528780 h 6367455"/>
                <a:gd name="connsiteX4187" fmla="*/ 4481534 w 6891715"/>
                <a:gd name="connsiteY4187" fmla="*/ 5527828 h 6367455"/>
                <a:gd name="connsiteX4188" fmla="*/ 4484074 w 6891715"/>
                <a:gd name="connsiteY4188" fmla="*/ 5521483 h 6367455"/>
                <a:gd name="connsiteX4189" fmla="*/ 4503445 w 6891715"/>
                <a:gd name="connsiteY4189" fmla="*/ 5522118 h 6367455"/>
                <a:gd name="connsiteX4190" fmla="*/ 4525674 w 6891715"/>
                <a:gd name="connsiteY4190" fmla="*/ 5523070 h 6367455"/>
                <a:gd name="connsiteX4191" fmla="*/ 4518053 w 6891715"/>
                <a:gd name="connsiteY4191" fmla="*/ 5517677 h 6367455"/>
                <a:gd name="connsiteX4192" fmla="*/ 4503445 w 6891715"/>
                <a:gd name="connsiteY4192" fmla="*/ 5516091 h 6367455"/>
                <a:gd name="connsiteX4193" fmla="*/ 4489473 w 6891715"/>
                <a:gd name="connsiteY4193" fmla="*/ 5516091 h 6367455"/>
                <a:gd name="connsiteX4194" fmla="*/ 4484074 w 6891715"/>
                <a:gd name="connsiteY4194" fmla="*/ 5521483 h 6367455"/>
                <a:gd name="connsiteX4195" fmla="*/ 4471372 w 6891715"/>
                <a:gd name="connsiteY4195" fmla="*/ 5518311 h 6367455"/>
                <a:gd name="connsiteX4196" fmla="*/ 4466291 w 6891715"/>
                <a:gd name="connsiteY4196" fmla="*/ 5513236 h 6367455"/>
                <a:gd name="connsiteX4197" fmla="*/ 4467244 w 6891715"/>
                <a:gd name="connsiteY4197" fmla="*/ 5502767 h 6367455"/>
                <a:gd name="connsiteX4198" fmla="*/ 4457717 w 6891715"/>
                <a:gd name="connsiteY4198" fmla="*/ 5498326 h 6367455"/>
                <a:gd name="connsiteX4199" fmla="*/ 4449143 w 6891715"/>
                <a:gd name="connsiteY4199" fmla="*/ 5491030 h 6367455"/>
                <a:gd name="connsiteX4200" fmla="*/ 4451366 w 6891715"/>
                <a:gd name="connsiteY4200" fmla="*/ 5488174 h 6367455"/>
                <a:gd name="connsiteX4201" fmla="*/ 4445967 w 6891715"/>
                <a:gd name="connsiteY4201" fmla="*/ 5484050 h 6367455"/>
                <a:gd name="connsiteX4202" fmla="*/ 4450413 w 6891715"/>
                <a:gd name="connsiteY4202" fmla="*/ 5474216 h 6367455"/>
                <a:gd name="connsiteX4203" fmla="*/ 4454224 w 6891715"/>
                <a:gd name="connsiteY4203" fmla="*/ 5462796 h 6367455"/>
                <a:gd name="connsiteX4204" fmla="*/ 4471054 w 6891715"/>
                <a:gd name="connsiteY4204" fmla="*/ 5460576 h 6367455"/>
                <a:gd name="connsiteX4205" fmla="*/ 4485979 w 6891715"/>
                <a:gd name="connsiteY4205" fmla="*/ 5470727 h 6367455"/>
                <a:gd name="connsiteX4206" fmla="*/ 4497729 w 6891715"/>
                <a:gd name="connsiteY4206" fmla="*/ 5466603 h 6367455"/>
                <a:gd name="connsiteX4207" fmla="*/ 4519005 w 6891715"/>
                <a:gd name="connsiteY4207" fmla="*/ 5472630 h 6367455"/>
                <a:gd name="connsiteX4208" fmla="*/ 4540282 w 6891715"/>
                <a:gd name="connsiteY4208" fmla="*/ 5474216 h 6367455"/>
                <a:gd name="connsiteX4209" fmla="*/ 4576801 w 6891715"/>
                <a:gd name="connsiteY4209" fmla="*/ 5462796 h 6367455"/>
                <a:gd name="connsiteX4210" fmla="*/ 4615225 w 6891715"/>
                <a:gd name="connsiteY4210" fmla="*/ 5473899 h 6367455"/>
                <a:gd name="connsiteX4211" fmla="*/ 4632055 w 6891715"/>
                <a:gd name="connsiteY4211" fmla="*/ 5472630 h 6367455"/>
                <a:gd name="connsiteX4212" fmla="*/ 4660635 w 6891715"/>
                <a:gd name="connsiteY4212" fmla="*/ 5469141 h 6367455"/>
                <a:gd name="connsiteX4213" fmla="*/ 4667939 w 6891715"/>
                <a:gd name="connsiteY4213" fmla="*/ 5447252 h 6367455"/>
                <a:gd name="connsiteX4214" fmla="*/ 4721606 w 6891715"/>
                <a:gd name="connsiteY4214" fmla="*/ 5417115 h 6367455"/>
                <a:gd name="connsiteX4215" fmla="*/ 4777179 w 6891715"/>
                <a:gd name="connsiteY4215" fmla="*/ 5385075 h 6367455"/>
                <a:gd name="connsiteX4216" fmla="*/ 4808934 w 6891715"/>
                <a:gd name="connsiteY4216" fmla="*/ 5377144 h 6367455"/>
                <a:gd name="connsiteX4217" fmla="*/ 4837197 w 6891715"/>
                <a:gd name="connsiteY4217" fmla="*/ 5363504 h 6367455"/>
                <a:gd name="connsiteX4218" fmla="*/ 4847994 w 6891715"/>
                <a:gd name="connsiteY4218" fmla="*/ 5354938 h 6367455"/>
                <a:gd name="connsiteX4219" fmla="*/ 4929288 w 6891715"/>
                <a:gd name="connsiteY4219" fmla="*/ 5357476 h 6367455"/>
                <a:gd name="connsiteX4220" fmla="*/ 4984543 w 6891715"/>
                <a:gd name="connsiteY4220" fmla="*/ 5364138 h 6367455"/>
                <a:gd name="connsiteX4221" fmla="*/ 5002644 w 6891715"/>
                <a:gd name="connsiteY4221" fmla="*/ 5359697 h 6367455"/>
                <a:gd name="connsiteX4222" fmla="*/ 5014076 w 6891715"/>
                <a:gd name="connsiteY4222" fmla="*/ 5347008 h 6367455"/>
                <a:gd name="connsiteX4223" fmla="*/ 5026778 w 6891715"/>
                <a:gd name="connsiteY4223" fmla="*/ 5345104 h 6367455"/>
                <a:gd name="connsiteX4224" fmla="*/ 5042021 w 6891715"/>
                <a:gd name="connsiteY4224" fmla="*/ 5383489 h 6367455"/>
                <a:gd name="connsiteX4225" fmla="*/ 5058851 w 6891715"/>
                <a:gd name="connsiteY4225" fmla="*/ 5387613 h 6367455"/>
                <a:gd name="connsiteX4226" fmla="*/ 5071553 w 6891715"/>
                <a:gd name="connsiteY4226" fmla="*/ 5399033 h 6367455"/>
                <a:gd name="connsiteX4227" fmla="*/ 5089654 w 6891715"/>
                <a:gd name="connsiteY4227" fmla="*/ 5402205 h 6367455"/>
                <a:gd name="connsiteX4228" fmla="*/ 5111883 w 6891715"/>
                <a:gd name="connsiteY4228" fmla="*/ 5391420 h 6367455"/>
                <a:gd name="connsiteX4229" fmla="*/ 5119504 w 6891715"/>
                <a:gd name="connsiteY4229" fmla="*/ 5394592 h 6367455"/>
                <a:gd name="connsiteX4230" fmla="*/ 5129031 w 6891715"/>
                <a:gd name="connsiteY4230" fmla="*/ 5401888 h 6367455"/>
                <a:gd name="connsiteX4231" fmla="*/ 5145227 w 6891715"/>
                <a:gd name="connsiteY4231" fmla="*/ 5438687 h 6367455"/>
                <a:gd name="connsiteX4232" fmla="*/ 5162057 w 6891715"/>
                <a:gd name="connsiteY4232" fmla="*/ 5443445 h 6367455"/>
                <a:gd name="connsiteX4233" fmla="*/ 5170313 w 6891715"/>
                <a:gd name="connsiteY4233" fmla="*/ 5439321 h 6367455"/>
                <a:gd name="connsiteX4234" fmla="*/ 5178570 w 6891715"/>
                <a:gd name="connsiteY4234" fmla="*/ 5438687 h 6367455"/>
                <a:gd name="connsiteX4235" fmla="*/ 5189049 w 6891715"/>
                <a:gd name="connsiteY4235" fmla="*/ 5448204 h 6367455"/>
                <a:gd name="connsiteX4236" fmla="*/ 5199211 w 6891715"/>
                <a:gd name="connsiteY4236" fmla="*/ 5454548 h 6367455"/>
                <a:gd name="connsiteX4237" fmla="*/ 5223345 w 6891715"/>
                <a:gd name="connsiteY4237" fmla="*/ 5460576 h 6367455"/>
                <a:gd name="connsiteX4238" fmla="*/ 5241129 w 6891715"/>
                <a:gd name="connsiteY4238" fmla="*/ 5475168 h 6367455"/>
                <a:gd name="connsiteX4239" fmla="*/ 5251608 w 6891715"/>
                <a:gd name="connsiteY4239" fmla="*/ 5480561 h 6367455"/>
                <a:gd name="connsiteX4240" fmla="*/ 5253831 w 6891715"/>
                <a:gd name="connsiteY4240" fmla="*/ 5470727 h 6367455"/>
                <a:gd name="connsiteX4241" fmla="*/ 5262087 w 6891715"/>
                <a:gd name="connsiteY4241" fmla="*/ 5470727 h 6367455"/>
                <a:gd name="connsiteX4242" fmla="*/ 5290032 w 6891715"/>
                <a:gd name="connsiteY4242" fmla="*/ 5485954 h 6367455"/>
                <a:gd name="connsiteX4243" fmla="*/ 5318930 w 6891715"/>
                <a:gd name="connsiteY4243" fmla="*/ 5495471 h 6367455"/>
                <a:gd name="connsiteX4244" fmla="*/ 5356084 w 6891715"/>
                <a:gd name="connsiteY4244" fmla="*/ 5482464 h 6367455"/>
                <a:gd name="connsiteX4245" fmla="*/ 5421501 w 6891715"/>
                <a:gd name="connsiteY4245" fmla="*/ 5468824 h 6367455"/>
                <a:gd name="connsiteX4246" fmla="*/ 5495174 w 6891715"/>
                <a:gd name="connsiteY4246" fmla="*/ 5479927 h 6367455"/>
                <a:gd name="connsiteX4247" fmla="*/ 5517720 w 6891715"/>
                <a:gd name="connsiteY4247" fmla="*/ 5481830 h 6367455"/>
                <a:gd name="connsiteX4248" fmla="*/ 5564401 w 6891715"/>
                <a:gd name="connsiteY4248" fmla="*/ 5452645 h 6367455"/>
                <a:gd name="connsiteX4249" fmla="*/ 5579961 w 6891715"/>
                <a:gd name="connsiteY4249" fmla="*/ 5450424 h 6367455"/>
                <a:gd name="connsiteX4250" fmla="*/ 5598062 w 6891715"/>
                <a:gd name="connsiteY4250" fmla="*/ 5437735 h 6367455"/>
                <a:gd name="connsiteX4251" fmla="*/ 5650459 w 6891715"/>
                <a:gd name="connsiteY4251" fmla="*/ 5377144 h 6367455"/>
                <a:gd name="connsiteX4252" fmla="*/ 5660621 w 6891715"/>
                <a:gd name="connsiteY4252" fmla="*/ 5382854 h 6367455"/>
                <a:gd name="connsiteX4253" fmla="*/ 5660866 w 6891715"/>
                <a:gd name="connsiteY4253" fmla="*/ 5382796 h 6367455"/>
                <a:gd name="connsiteX4254" fmla="*/ 5650740 w 6891715"/>
                <a:gd name="connsiteY4254" fmla="*/ 5377092 h 6367455"/>
                <a:gd name="connsiteX4255" fmla="*/ 5651375 w 6891715"/>
                <a:gd name="connsiteY4255" fmla="*/ 5348489 h 6367455"/>
                <a:gd name="connsiteX4256" fmla="*/ 5636460 w 6891715"/>
                <a:gd name="connsiteY4256" fmla="*/ 5328467 h 6367455"/>
                <a:gd name="connsiteX4257" fmla="*/ 5629479 w 6891715"/>
                <a:gd name="connsiteY4257" fmla="*/ 5271897 h 6367455"/>
                <a:gd name="connsiteX4258" fmla="*/ 5604092 w 6891715"/>
                <a:gd name="connsiteY4258" fmla="*/ 5243611 h 6367455"/>
                <a:gd name="connsiteX4259" fmla="*/ 5598380 w 6891715"/>
                <a:gd name="connsiteY4259" fmla="*/ 5224543 h 6367455"/>
                <a:gd name="connsiteX4260" fmla="*/ 5585686 w 6891715"/>
                <a:gd name="connsiteY4260" fmla="*/ 5214373 h 6367455"/>
                <a:gd name="connsiteX4261" fmla="*/ 5545384 w 6891715"/>
                <a:gd name="connsiteY4261" fmla="*/ 5211513 h 6367455"/>
                <a:gd name="connsiteX4262" fmla="*/ 5520949 w 6891715"/>
                <a:gd name="connsiteY4262" fmla="*/ 5202296 h 6367455"/>
                <a:gd name="connsiteX4263" fmla="*/ 5511429 w 6891715"/>
                <a:gd name="connsiteY4263" fmla="*/ 5181956 h 6367455"/>
                <a:gd name="connsiteX4264" fmla="*/ 5512381 w 6891715"/>
                <a:gd name="connsiteY4264" fmla="*/ 5175600 h 6367455"/>
                <a:gd name="connsiteX4265" fmla="*/ 5502861 w 6891715"/>
                <a:gd name="connsiteY4265" fmla="*/ 5178142 h 6367455"/>
                <a:gd name="connsiteX4266" fmla="*/ 5482869 w 6891715"/>
                <a:gd name="connsiteY4266" fmla="*/ 5165430 h 6367455"/>
                <a:gd name="connsiteX4267" fmla="*/ 5475253 w 6891715"/>
                <a:gd name="connsiteY4267" fmla="*/ 5146997 h 6367455"/>
                <a:gd name="connsiteX4268" fmla="*/ 5474184 w 6891715"/>
                <a:gd name="connsiteY4268" fmla="*/ 5146401 h 6367455"/>
                <a:gd name="connsiteX4269" fmla="*/ 5451638 w 6891715"/>
                <a:gd name="connsiteY4269" fmla="*/ 5128307 h 6367455"/>
                <a:gd name="connsiteX4270" fmla="*/ 5417342 w 6891715"/>
                <a:gd name="connsiteY4270" fmla="*/ 5083548 h 6367455"/>
                <a:gd name="connsiteX4271" fmla="*/ 5373837 w 6891715"/>
                <a:gd name="connsiteY4271" fmla="*/ 5054026 h 6367455"/>
                <a:gd name="connsiteX4272" fmla="*/ 5345257 w 6891715"/>
                <a:gd name="connsiteY4272" fmla="*/ 5042598 h 6367455"/>
                <a:gd name="connsiteX4273" fmla="*/ 5320806 w 6891715"/>
                <a:gd name="connsiteY4273" fmla="*/ 5037837 h 6367455"/>
                <a:gd name="connsiteX4274" fmla="*/ 5300482 w 6891715"/>
                <a:gd name="connsiteY4274" fmla="*/ 5026409 h 6367455"/>
                <a:gd name="connsiteX4275" fmla="*/ 5300165 w 6891715"/>
                <a:gd name="connsiteY4275" fmla="*/ 5016886 h 6367455"/>
                <a:gd name="connsiteX4276" fmla="*/ 5286510 w 6891715"/>
                <a:gd name="connsiteY4276" fmla="*/ 5008632 h 6367455"/>
                <a:gd name="connsiteX4277" fmla="*/ 5282381 w 6891715"/>
                <a:gd name="connsiteY4277" fmla="*/ 5016886 h 6367455"/>
                <a:gd name="connsiteX4278" fmla="*/ 5270950 w 6891715"/>
                <a:gd name="connsiteY4278" fmla="*/ 5014029 h 6367455"/>
                <a:gd name="connsiteX4279" fmla="*/ 5255072 w 6891715"/>
                <a:gd name="connsiteY4279" fmla="*/ 5010854 h 6367455"/>
                <a:gd name="connsiteX4280" fmla="*/ 5245228 w 6891715"/>
                <a:gd name="connsiteY4280" fmla="*/ 5009267 h 6367455"/>
                <a:gd name="connsiteX4281" fmla="*/ 5229032 w 6891715"/>
                <a:gd name="connsiteY4281" fmla="*/ 4980697 h 6367455"/>
                <a:gd name="connsiteX4282" fmla="*/ 5211885 w 6891715"/>
                <a:gd name="connsiteY4282" fmla="*/ 4944192 h 6367455"/>
                <a:gd name="connsiteX4283" fmla="*/ 5193784 w 6891715"/>
                <a:gd name="connsiteY4283" fmla="*/ 4938795 h 6367455"/>
                <a:gd name="connsiteX4284" fmla="*/ 5176636 w 6891715"/>
                <a:gd name="connsiteY4284" fmla="*/ 4938160 h 6367455"/>
                <a:gd name="connsiteX4285" fmla="*/ 5171555 w 6891715"/>
                <a:gd name="connsiteY4285" fmla="*/ 4925145 h 6367455"/>
                <a:gd name="connsiteX4286" fmla="*/ 5202358 w 6891715"/>
                <a:gd name="connsiteY4286" fmla="*/ 4917844 h 6367455"/>
                <a:gd name="connsiteX4287" fmla="*/ 5199817 w 6891715"/>
                <a:gd name="connsiteY4287" fmla="*/ 4907369 h 6367455"/>
                <a:gd name="connsiteX4288" fmla="*/ 5190291 w 6891715"/>
                <a:gd name="connsiteY4288" fmla="*/ 4906099 h 6367455"/>
                <a:gd name="connsiteX4289" fmla="*/ 5185210 w 6891715"/>
                <a:gd name="connsiteY4289" fmla="*/ 4911495 h 6367455"/>
                <a:gd name="connsiteX4290" fmla="*/ 5188068 w 6891715"/>
                <a:gd name="connsiteY4290" fmla="*/ 4894671 h 6367455"/>
                <a:gd name="connsiteX4291" fmla="*/ 5207121 w 6891715"/>
                <a:gd name="connsiteY4291" fmla="*/ 4898798 h 6367455"/>
                <a:gd name="connsiteX4292" fmla="*/ 5217918 w 6891715"/>
                <a:gd name="connsiteY4292" fmla="*/ 4907051 h 6367455"/>
                <a:gd name="connsiteX4293" fmla="*/ 5216965 w 6891715"/>
                <a:gd name="connsiteY4293" fmla="*/ 4915305 h 6367455"/>
                <a:gd name="connsiteX4294" fmla="*/ 5234748 w 6891715"/>
                <a:gd name="connsiteY4294" fmla="*/ 4917527 h 6367455"/>
                <a:gd name="connsiteX4295" fmla="*/ 5225222 w 6891715"/>
                <a:gd name="connsiteY4295" fmla="*/ 4907051 h 6367455"/>
                <a:gd name="connsiteX4296" fmla="*/ 5243322 w 6891715"/>
                <a:gd name="connsiteY4296" fmla="*/ 4908956 h 6367455"/>
                <a:gd name="connsiteX4297" fmla="*/ 5249673 w 6891715"/>
                <a:gd name="connsiteY4297" fmla="*/ 4901655 h 6367455"/>
                <a:gd name="connsiteX4298" fmla="*/ 5252531 w 6891715"/>
                <a:gd name="connsiteY4298" fmla="*/ 4881338 h 6367455"/>
                <a:gd name="connsiteX4299" fmla="*/ 5262058 w 6891715"/>
                <a:gd name="connsiteY4299" fmla="*/ 4868641 h 6367455"/>
                <a:gd name="connsiteX4300" fmla="*/ 5276983 w 6891715"/>
                <a:gd name="connsiteY4300" fmla="*/ 4862292 h 6367455"/>
                <a:gd name="connsiteX4301" fmla="*/ 5279841 w 6891715"/>
                <a:gd name="connsiteY4301" fmla="*/ 4842293 h 6367455"/>
                <a:gd name="connsiteX4302" fmla="*/ 5300482 w 6891715"/>
                <a:gd name="connsiteY4302" fmla="*/ 4809279 h 6367455"/>
                <a:gd name="connsiteX4303" fmla="*/ 5309056 w 6891715"/>
                <a:gd name="connsiteY4303" fmla="*/ 4810232 h 6367455"/>
                <a:gd name="connsiteX4304" fmla="*/ 5302705 w 6891715"/>
                <a:gd name="connsiteY4304" fmla="*/ 4819755 h 6367455"/>
                <a:gd name="connsiteX4305" fmla="*/ 5305245 w 6891715"/>
                <a:gd name="connsiteY4305" fmla="*/ 4831500 h 6367455"/>
                <a:gd name="connsiteX4306" fmla="*/ 5318900 w 6891715"/>
                <a:gd name="connsiteY4306" fmla="*/ 4840706 h 6367455"/>
                <a:gd name="connsiteX4307" fmla="*/ 5328109 w 6891715"/>
                <a:gd name="connsiteY4307" fmla="*/ 4832135 h 6367455"/>
                <a:gd name="connsiteX4308" fmla="*/ 5327157 w 6891715"/>
                <a:gd name="connsiteY4308" fmla="*/ 4827056 h 6367455"/>
                <a:gd name="connsiteX4309" fmla="*/ 5322711 w 6891715"/>
                <a:gd name="connsiteY4309" fmla="*/ 4821660 h 6367455"/>
                <a:gd name="connsiteX4310" fmla="*/ 5323981 w 6891715"/>
                <a:gd name="connsiteY4310" fmla="*/ 4831183 h 6367455"/>
                <a:gd name="connsiteX4311" fmla="*/ 5316360 w 6891715"/>
                <a:gd name="connsiteY4311" fmla="*/ 4823882 h 6367455"/>
                <a:gd name="connsiteX4312" fmla="*/ 5314454 w 6891715"/>
                <a:gd name="connsiteY4312" fmla="*/ 4815628 h 6367455"/>
                <a:gd name="connsiteX4313" fmla="*/ 5317630 w 6891715"/>
                <a:gd name="connsiteY4313" fmla="*/ 4811501 h 6367455"/>
                <a:gd name="connsiteX4314" fmla="*/ 5327157 w 6891715"/>
                <a:gd name="connsiteY4314" fmla="*/ 4801978 h 6367455"/>
                <a:gd name="connsiteX4315" fmla="*/ 5333508 w 6891715"/>
                <a:gd name="connsiteY4315" fmla="*/ 4801661 h 6367455"/>
                <a:gd name="connsiteX4316" fmla="*/ 5342082 w 6891715"/>
                <a:gd name="connsiteY4316" fmla="*/ 4813089 h 6367455"/>
                <a:gd name="connsiteX4317" fmla="*/ 5351608 w 6891715"/>
                <a:gd name="connsiteY4317" fmla="*/ 4815311 h 6367455"/>
                <a:gd name="connsiteX4318" fmla="*/ 5359547 w 6891715"/>
                <a:gd name="connsiteY4318" fmla="*/ 4808010 h 6367455"/>
                <a:gd name="connsiteX4319" fmla="*/ 5342717 w 6891715"/>
                <a:gd name="connsiteY4319" fmla="*/ 4796264 h 6367455"/>
                <a:gd name="connsiteX4320" fmla="*/ 5340494 w 6891715"/>
                <a:gd name="connsiteY4320" fmla="*/ 4790868 h 6367455"/>
                <a:gd name="connsiteX4321" fmla="*/ 5309691 w 6891715"/>
                <a:gd name="connsiteY4321" fmla="*/ 4767060 h 6367455"/>
                <a:gd name="connsiteX4322" fmla="*/ 5305563 w 6891715"/>
                <a:gd name="connsiteY4322" fmla="*/ 4772456 h 6367455"/>
                <a:gd name="connsiteX4323" fmla="*/ 5292861 w 6891715"/>
                <a:gd name="connsiteY4323" fmla="*/ 4758806 h 6367455"/>
                <a:gd name="connsiteX4324" fmla="*/ 5283969 w 6891715"/>
                <a:gd name="connsiteY4324" fmla="*/ 4741030 h 6367455"/>
                <a:gd name="connsiteX4325" fmla="*/ 5280794 w 6891715"/>
                <a:gd name="connsiteY4325" fmla="*/ 4721983 h 6367455"/>
                <a:gd name="connsiteX4326" fmla="*/ 5298894 w 6891715"/>
                <a:gd name="connsiteY4326" fmla="*/ 4732459 h 6367455"/>
                <a:gd name="connsiteX4327" fmla="*/ 5315725 w 6891715"/>
                <a:gd name="connsiteY4327" fmla="*/ 4725792 h 6367455"/>
                <a:gd name="connsiteX4328" fmla="*/ 5318900 w 6891715"/>
                <a:gd name="connsiteY4328" fmla="*/ 4719444 h 6367455"/>
                <a:gd name="connsiteX4329" fmla="*/ 5328427 w 6891715"/>
                <a:gd name="connsiteY4329" fmla="*/ 4721666 h 6367455"/>
                <a:gd name="connsiteX4330" fmla="*/ 5336048 w 6891715"/>
                <a:gd name="connsiteY4330" fmla="*/ 4728967 h 6367455"/>
                <a:gd name="connsiteX4331" fmla="*/ 5356689 w 6891715"/>
                <a:gd name="connsiteY4331" fmla="*/ 4728649 h 6367455"/>
                <a:gd name="connsiteX4332" fmla="*/ 5356689 w 6891715"/>
                <a:gd name="connsiteY4332" fmla="*/ 4718491 h 6367455"/>
                <a:gd name="connsiteX4333" fmla="*/ 5343987 w 6891715"/>
                <a:gd name="connsiteY4333" fmla="*/ 4709920 h 6367455"/>
                <a:gd name="connsiteX4334" fmla="*/ 5337636 w 6891715"/>
                <a:gd name="connsiteY4334" fmla="*/ 4718491 h 6367455"/>
                <a:gd name="connsiteX4335" fmla="*/ 5331285 w 6891715"/>
                <a:gd name="connsiteY4335" fmla="*/ 4708968 h 6367455"/>
                <a:gd name="connsiteX4336" fmla="*/ 5334460 w 6891715"/>
                <a:gd name="connsiteY4336" fmla="*/ 4700397 h 6367455"/>
                <a:gd name="connsiteX4337" fmla="*/ 5339859 w 6891715"/>
                <a:gd name="connsiteY4337" fmla="*/ 4696270 h 6367455"/>
                <a:gd name="connsiteX4338" fmla="*/ 5363358 w 6891715"/>
                <a:gd name="connsiteY4338" fmla="*/ 4697223 h 6367455"/>
                <a:gd name="connsiteX4339" fmla="*/ 5375742 w 6891715"/>
                <a:gd name="connsiteY4339" fmla="*/ 4686430 h 6367455"/>
                <a:gd name="connsiteX4340" fmla="*/ 5386222 w 6891715"/>
                <a:gd name="connsiteY4340" fmla="*/ 4681986 h 6367455"/>
                <a:gd name="connsiteX4341" fmla="*/ 5430362 w 6891715"/>
                <a:gd name="connsiteY4341" fmla="*/ 4672462 h 6367455"/>
                <a:gd name="connsiteX4342" fmla="*/ 5430362 w 6891715"/>
                <a:gd name="connsiteY4342" fmla="*/ 4663892 h 6367455"/>
                <a:gd name="connsiteX4343" fmla="*/ 5418612 w 6891715"/>
                <a:gd name="connsiteY4343" fmla="*/ 4657543 h 6367455"/>
                <a:gd name="connsiteX4344" fmla="*/ 5420835 w 6891715"/>
                <a:gd name="connsiteY4344" fmla="*/ 4648019 h 6367455"/>
                <a:gd name="connsiteX4345" fmla="*/ 5416707 w 6891715"/>
                <a:gd name="connsiteY4345" fmla="*/ 4641036 h 6367455"/>
                <a:gd name="connsiteX4346" fmla="*/ 5393208 w 6891715"/>
                <a:gd name="connsiteY4346" fmla="*/ 4645163 h 6367455"/>
                <a:gd name="connsiteX4347" fmla="*/ 5379553 w 6891715"/>
                <a:gd name="connsiteY4347" fmla="*/ 4654686 h 6367455"/>
                <a:gd name="connsiteX4348" fmla="*/ 5352243 w 6891715"/>
                <a:gd name="connsiteY4348" fmla="*/ 4657225 h 6367455"/>
                <a:gd name="connsiteX4349" fmla="*/ 5331230 w 6891715"/>
                <a:gd name="connsiteY4349" fmla="*/ 4660361 h 6367455"/>
                <a:gd name="connsiteX4350" fmla="*/ 5331109 w 6891715"/>
                <a:gd name="connsiteY4350" fmla="*/ 4661094 h 6367455"/>
                <a:gd name="connsiteX4351" fmla="*/ 5315234 w 6891715"/>
                <a:gd name="connsiteY4351" fmla="*/ 4676033 h 6367455"/>
                <a:gd name="connsiteX4352" fmla="*/ 5309836 w 6891715"/>
                <a:gd name="connsiteY4352" fmla="*/ 4676351 h 6367455"/>
                <a:gd name="connsiteX4353" fmla="*/ 5314281 w 6891715"/>
                <a:gd name="connsiteY4353" fmla="*/ 4666816 h 6367455"/>
                <a:gd name="connsiteX4354" fmla="*/ 5285389 w 6891715"/>
                <a:gd name="connsiteY4354" fmla="*/ 4662366 h 6367455"/>
                <a:gd name="connsiteX4355" fmla="*/ 5258401 w 6891715"/>
                <a:gd name="connsiteY4355" fmla="*/ 4676669 h 6367455"/>
                <a:gd name="connsiteX4356" fmla="*/ 5249829 w 6891715"/>
                <a:gd name="connsiteY4356" fmla="*/ 4690337 h 6367455"/>
                <a:gd name="connsiteX4357" fmla="*/ 5242844 w 6891715"/>
                <a:gd name="connsiteY4357" fmla="*/ 4694787 h 6367455"/>
                <a:gd name="connsiteX4358" fmla="*/ 5238399 w 6891715"/>
                <a:gd name="connsiteY4358" fmla="*/ 4692562 h 6367455"/>
                <a:gd name="connsiteX4359" fmla="*/ 5206649 w 6891715"/>
                <a:gd name="connsiteY4359" fmla="*/ 4704640 h 6367455"/>
                <a:gd name="connsiteX4360" fmla="*/ 5195219 w 6891715"/>
                <a:gd name="connsiteY4360" fmla="*/ 4725936 h 6367455"/>
                <a:gd name="connsiteX4361" fmla="*/ 5184741 w 6891715"/>
                <a:gd name="connsiteY4361" fmla="*/ 4732293 h 6367455"/>
                <a:gd name="connsiteX4362" fmla="*/ 5178391 w 6891715"/>
                <a:gd name="connsiteY4362" fmla="*/ 4719579 h 6367455"/>
                <a:gd name="connsiteX4363" fmla="*/ 5164421 w 6891715"/>
                <a:gd name="connsiteY4363" fmla="*/ 4717672 h 6367455"/>
                <a:gd name="connsiteX4364" fmla="*/ 5151721 w 6891715"/>
                <a:gd name="connsiteY4364" fmla="*/ 4719897 h 6367455"/>
                <a:gd name="connsiteX4365" fmla="*/ 5147594 w 6891715"/>
                <a:gd name="connsiteY4365" fmla="*/ 4731657 h 6367455"/>
                <a:gd name="connsiteX4366" fmla="*/ 5144736 w 6891715"/>
                <a:gd name="connsiteY4366" fmla="*/ 4744053 h 6367455"/>
                <a:gd name="connsiteX4367" fmla="*/ 5132036 w 6891715"/>
                <a:gd name="connsiteY4367" fmla="*/ 4746596 h 6367455"/>
                <a:gd name="connsiteX4368" fmla="*/ 5132036 w 6891715"/>
                <a:gd name="connsiteY4368" fmla="*/ 4739921 h 6367455"/>
                <a:gd name="connsiteX4369" fmla="*/ 5116161 w 6891715"/>
                <a:gd name="connsiteY4369" fmla="*/ 4732611 h 6367455"/>
                <a:gd name="connsiteX4370" fmla="*/ 5101239 w 6891715"/>
                <a:gd name="connsiteY4370" fmla="*/ 4750728 h 6367455"/>
                <a:gd name="connsiteX4371" fmla="*/ 5080284 w 6891715"/>
                <a:gd name="connsiteY4371" fmla="*/ 4761535 h 6367455"/>
                <a:gd name="connsiteX4372" fmla="*/ 5055836 w 6891715"/>
                <a:gd name="connsiteY4372" fmla="*/ 4769164 h 6367455"/>
                <a:gd name="connsiteX4373" fmla="*/ 5050756 w 6891715"/>
                <a:gd name="connsiteY4373" fmla="*/ 4763124 h 6367455"/>
                <a:gd name="connsiteX4374" fmla="*/ 5045994 w 6891715"/>
                <a:gd name="connsiteY4374" fmla="*/ 4736425 h 6367455"/>
                <a:gd name="connsiteX4375" fmla="*/ 5040914 w 6891715"/>
                <a:gd name="connsiteY4375" fmla="*/ 4745960 h 6367455"/>
                <a:gd name="connsiteX4376" fmla="*/ 5045359 w 6891715"/>
                <a:gd name="connsiteY4376" fmla="*/ 4773296 h 6367455"/>
                <a:gd name="connsiteX4377" fmla="*/ 5051709 w 6891715"/>
                <a:gd name="connsiteY4377" fmla="*/ 4774567 h 6367455"/>
                <a:gd name="connsiteX4378" fmla="*/ 5042501 w 6891715"/>
                <a:gd name="connsiteY4378" fmla="*/ 4780924 h 6367455"/>
                <a:gd name="connsiteX4379" fmla="*/ 5039961 w 6891715"/>
                <a:gd name="connsiteY4379" fmla="*/ 4775838 h 6367455"/>
                <a:gd name="connsiteX4380" fmla="*/ 5039009 w 6891715"/>
                <a:gd name="connsiteY4380" fmla="*/ 4766303 h 6367455"/>
                <a:gd name="connsiteX4381" fmla="*/ 5033611 w 6891715"/>
                <a:gd name="connsiteY4381" fmla="*/ 4758992 h 6367455"/>
                <a:gd name="connsiteX4382" fmla="*/ 5028531 w 6891715"/>
                <a:gd name="connsiteY4382" fmla="*/ 4776792 h 6367455"/>
                <a:gd name="connsiteX4383" fmla="*/ 5032976 w 6891715"/>
                <a:gd name="connsiteY4383" fmla="*/ 4779017 h 6367455"/>
                <a:gd name="connsiteX4384" fmla="*/ 5019006 w 6891715"/>
                <a:gd name="connsiteY4384" fmla="*/ 4792684 h 6367455"/>
                <a:gd name="connsiteX4385" fmla="*/ 5004401 w 6891715"/>
                <a:gd name="connsiteY4385" fmla="*/ 4799359 h 6367455"/>
                <a:gd name="connsiteX4386" fmla="*/ 4999004 w 6891715"/>
                <a:gd name="connsiteY4386" fmla="*/ 4803491 h 6367455"/>
                <a:gd name="connsiteX4387" fmla="*/ 4987574 w 6891715"/>
                <a:gd name="connsiteY4387" fmla="*/ 4805716 h 6367455"/>
                <a:gd name="connsiteX4388" fmla="*/ 4983446 w 6891715"/>
                <a:gd name="connsiteY4388" fmla="*/ 4824787 h 6367455"/>
                <a:gd name="connsiteX4389" fmla="*/ 4974874 w 6891715"/>
                <a:gd name="connsiteY4389" fmla="*/ 4829873 h 6367455"/>
                <a:gd name="connsiteX4390" fmla="*/ 4968524 w 6891715"/>
                <a:gd name="connsiteY4390" fmla="*/ 4826694 h 6367455"/>
                <a:gd name="connsiteX4391" fmla="*/ 4965349 w 6891715"/>
                <a:gd name="connsiteY4391" fmla="*/ 4818748 h 6367455"/>
                <a:gd name="connsiteX4392" fmla="*/ 4974874 w 6891715"/>
                <a:gd name="connsiteY4392" fmla="*/ 4813980 h 6367455"/>
                <a:gd name="connsiteX4393" fmla="*/ 4974874 w 6891715"/>
                <a:gd name="connsiteY4393" fmla="*/ 4810166 h 6367455"/>
                <a:gd name="connsiteX4394" fmla="*/ 4965349 w 6891715"/>
                <a:gd name="connsiteY4394" fmla="*/ 4815570 h 6367455"/>
                <a:gd name="connsiteX4395" fmla="*/ 4952649 w 6891715"/>
                <a:gd name="connsiteY4395" fmla="*/ 4800631 h 6367455"/>
                <a:gd name="connsiteX4396" fmla="*/ 4941854 w 6891715"/>
                <a:gd name="connsiteY4396" fmla="*/ 4801902 h 6367455"/>
                <a:gd name="connsiteX4397" fmla="*/ 4938679 w 6891715"/>
                <a:gd name="connsiteY4397" fmla="*/ 4810166 h 6367455"/>
                <a:gd name="connsiteX4398" fmla="*/ 4930424 w 6891715"/>
                <a:gd name="connsiteY4398" fmla="*/ 4803173 h 6367455"/>
                <a:gd name="connsiteX4399" fmla="*/ 4922804 w 6891715"/>
                <a:gd name="connsiteY4399" fmla="*/ 4814934 h 6367455"/>
                <a:gd name="connsiteX4400" fmla="*/ 4917724 w 6891715"/>
                <a:gd name="connsiteY4400" fmla="*/ 4801902 h 6367455"/>
                <a:gd name="connsiteX4401" fmla="*/ 4910104 w 6891715"/>
                <a:gd name="connsiteY4401" fmla="*/ 4792684 h 6367455"/>
                <a:gd name="connsiteX4402" fmla="*/ 4896451 w 6891715"/>
                <a:gd name="connsiteY4402" fmla="*/ 4784420 h 6367455"/>
                <a:gd name="connsiteX4403" fmla="*/ 4893276 w 6891715"/>
                <a:gd name="connsiteY4403" fmla="*/ 4803491 h 6367455"/>
                <a:gd name="connsiteX4404" fmla="*/ 4900896 w 6891715"/>
                <a:gd name="connsiteY4404" fmla="*/ 4812709 h 6367455"/>
                <a:gd name="connsiteX4405" fmla="*/ 4907246 w 6891715"/>
                <a:gd name="connsiteY4405" fmla="*/ 4819066 h 6367455"/>
                <a:gd name="connsiteX4406" fmla="*/ 4916771 w 6891715"/>
                <a:gd name="connsiteY4406" fmla="*/ 4820020 h 6367455"/>
                <a:gd name="connsiteX4407" fmla="*/ 4929471 w 6891715"/>
                <a:gd name="connsiteY4407" fmla="*/ 4827330 h 6367455"/>
                <a:gd name="connsiteX4408" fmla="*/ 4932646 w 6891715"/>
                <a:gd name="connsiteY4408" fmla="*/ 4840044 h 6367455"/>
                <a:gd name="connsiteX4409" fmla="*/ 4939314 w 6891715"/>
                <a:gd name="connsiteY4409" fmla="*/ 4841951 h 6367455"/>
                <a:gd name="connsiteX4410" fmla="*/ 4937091 w 6891715"/>
                <a:gd name="connsiteY4410" fmla="*/ 4826059 h 6367455"/>
                <a:gd name="connsiteX4411" fmla="*/ 4938679 w 6891715"/>
                <a:gd name="connsiteY4411" fmla="*/ 4819702 h 6367455"/>
                <a:gd name="connsiteX4412" fmla="*/ 4960269 w 6891715"/>
                <a:gd name="connsiteY4412" fmla="*/ 4833051 h 6367455"/>
                <a:gd name="connsiteX4413" fmla="*/ 4969794 w 6891715"/>
                <a:gd name="connsiteY4413" fmla="*/ 4836548 h 6367455"/>
                <a:gd name="connsiteX4414" fmla="*/ 4977414 w 6891715"/>
                <a:gd name="connsiteY4414" fmla="*/ 4841633 h 6367455"/>
                <a:gd name="connsiteX4415" fmla="*/ 4964714 w 6891715"/>
                <a:gd name="connsiteY4415" fmla="*/ 4854347 h 6367455"/>
                <a:gd name="connsiteX4416" fmla="*/ 4963444 w 6891715"/>
                <a:gd name="connsiteY4416" fmla="*/ 4857526 h 6367455"/>
                <a:gd name="connsiteX4417" fmla="*/ 4982811 w 6891715"/>
                <a:gd name="connsiteY4417" fmla="*/ 4855301 h 6367455"/>
                <a:gd name="connsiteX4418" fmla="*/ 4990114 w 6891715"/>
                <a:gd name="connsiteY4418" fmla="*/ 4859433 h 6367455"/>
                <a:gd name="connsiteX4419" fmla="*/ 4983764 w 6891715"/>
                <a:gd name="connsiteY4419" fmla="*/ 4865790 h 6367455"/>
                <a:gd name="connsiteX4420" fmla="*/ 4999639 w 6891715"/>
                <a:gd name="connsiteY4420" fmla="*/ 4865790 h 6367455"/>
                <a:gd name="connsiteX4421" fmla="*/ 5011386 w 6891715"/>
                <a:gd name="connsiteY4421" fmla="*/ 4870876 h 6367455"/>
                <a:gd name="connsiteX4422" fmla="*/ 5021864 w 6891715"/>
                <a:gd name="connsiteY4422" fmla="*/ 4883590 h 6367455"/>
                <a:gd name="connsiteX4423" fmla="*/ 5015831 w 6891715"/>
                <a:gd name="connsiteY4423" fmla="*/ 4909653 h 6367455"/>
                <a:gd name="connsiteX4424" fmla="*/ 5036151 w 6891715"/>
                <a:gd name="connsiteY4424" fmla="*/ 4910607 h 6367455"/>
                <a:gd name="connsiteX4425" fmla="*/ 5076474 w 6891715"/>
                <a:gd name="connsiteY4425" fmla="*/ 4925228 h 6367455"/>
                <a:gd name="connsiteX4426" fmla="*/ 5079649 w 6891715"/>
                <a:gd name="connsiteY4426" fmla="*/ 4917917 h 6367455"/>
                <a:gd name="connsiteX4427" fmla="*/ 5052979 w 6891715"/>
                <a:gd name="connsiteY4427" fmla="*/ 4901071 h 6367455"/>
                <a:gd name="connsiteX4428" fmla="*/ 5031389 w 6891715"/>
                <a:gd name="connsiteY4428" fmla="*/ 4869604 h 6367455"/>
                <a:gd name="connsiteX4429" fmla="*/ 5012974 w 6891715"/>
                <a:gd name="connsiteY4429" fmla="*/ 4834005 h 6367455"/>
                <a:gd name="connsiteX4430" fmla="*/ 5004719 w 6891715"/>
                <a:gd name="connsiteY4430" fmla="*/ 4842269 h 6367455"/>
                <a:gd name="connsiteX4431" fmla="*/ 4999321 w 6891715"/>
                <a:gd name="connsiteY4431" fmla="*/ 4834005 h 6367455"/>
                <a:gd name="connsiteX4432" fmla="*/ 4995194 w 6891715"/>
                <a:gd name="connsiteY4432" fmla="*/ 4819384 h 6367455"/>
                <a:gd name="connsiteX4433" fmla="*/ 5002496 w 6891715"/>
                <a:gd name="connsiteY4433" fmla="*/ 4816205 h 6367455"/>
                <a:gd name="connsiteX4434" fmla="*/ 5001544 w 6891715"/>
                <a:gd name="connsiteY4434" fmla="*/ 4809848 h 6367455"/>
                <a:gd name="connsiteX4435" fmla="*/ 5004719 w 6891715"/>
                <a:gd name="connsiteY4435" fmla="*/ 4807623 h 6367455"/>
                <a:gd name="connsiteX4436" fmla="*/ 5036786 w 6891715"/>
                <a:gd name="connsiteY4436" fmla="*/ 4869604 h 6367455"/>
                <a:gd name="connsiteX4437" fmla="*/ 5057106 w 6891715"/>
                <a:gd name="connsiteY4437" fmla="*/ 4899164 h 6367455"/>
                <a:gd name="connsiteX4438" fmla="*/ 5078696 w 6891715"/>
                <a:gd name="connsiteY4438" fmla="*/ 4909335 h 6367455"/>
                <a:gd name="connsiteX4439" fmla="*/ 5085999 w 6891715"/>
                <a:gd name="connsiteY4439" fmla="*/ 4911560 h 6367455"/>
                <a:gd name="connsiteX4440" fmla="*/ 5094254 w 6891715"/>
                <a:gd name="connsiteY4440" fmla="*/ 4912196 h 6367455"/>
                <a:gd name="connsiteX4441" fmla="*/ 5098381 w 6891715"/>
                <a:gd name="connsiteY4441" fmla="*/ 4905839 h 6367455"/>
                <a:gd name="connsiteX4442" fmla="*/ 5106954 w 6891715"/>
                <a:gd name="connsiteY4442" fmla="*/ 4896304 h 6367455"/>
                <a:gd name="connsiteX4443" fmla="*/ 5116479 w 6891715"/>
                <a:gd name="connsiteY4443" fmla="*/ 4911243 h 6367455"/>
                <a:gd name="connsiteX4444" fmla="*/ 5126004 w 6891715"/>
                <a:gd name="connsiteY4444" fmla="*/ 4904886 h 6367455"/>
                <a:gd name="connsiteX4445" fmla="*/ 5130131 w 6891715"/>
                <a:gd name="connsiteY4445" fmla="*/ 4898211 h 6367455"/>
                <a:gd name="connsiteX4446" fmla="*/ 5148864 w 6891715"/>
                <a:gd name="connsiteY4446" fmla="*/ 4893761 h 6367455"/>
                <a:gd name="connsiteX4447" fmla="*/ 5162834 w 6891715"/>
                <a:gd name="connsiteY4447" fmla="*/ 4895986 h 6367455"/>
                <a:gd name="connsiteX4448" fmla="*/ 5181249 w 6891715"/>
                <a:gd name="connsiteY4448" fmla="*/ 4909335 h 6367455"/>
                <a:gd name="connsiteX4449" fmla="*/ 5175534 w 6891715"/>
                <a:gd name="connsiteY4449" fmla="*/ 4914739 h 6367455"/>
                <a:gd name="connsiteX4450" fmla="*/ 5160929 w 6891715"/>
                <a:gd name="connsiteY4450" fmla="*/ 4912832 h 6367455"/>
                <a:gd name="connsiteX4451" fmla="*/ 5156801 w 6891715"/>
                <a:gd name="connsiteY4451" fmla="*/ 4915057 h 6367455"/>
                <a:gd name="connsiteX4452" fmla="*/ 5156166 w 6891715"/>
                <a:gd name="connsiteY4452" fmla="*/ 4934763 h 6367455"/>
                <a:gd name="connsiteX4453" fmla="*/ 5151721 w 6891715"/>
                <a:gd name="connsiteY4453" fmla="*/ 4947477 h 6367455"/>
                <a:gd name="connsiteX4454" fmla="*/ 5144419 w 6891715"/>
                <a:gd name="connsiteY4454" fmla="*/ 4948749 h 6367455"/>
                <a:gd name="connsiteX4455" fmla="*/ 5131719 w 6891715"/>
                <a:gd name="connsiteY4455" fmla="*/ 4950974 h 6367455"/>
                <a:gd name="connsiteX4456" fmla="*/ 5117114 w 6891715"/>
                <a:gd name="connsiteY4456" fmla="*/ 4960827 h 6367455"/>
                <a:gd name="connsiteX4457" fmla="*/ 5094571 w 6891715"/>
                <a:gd name="connsiteY4457" fmla="*/ 4943028 h 6367455"/>
                <a:gd name="connsiteX4458" fmla="*/ 5071076 w 6891715"/>
                <a:gd name="connsiteY4458" fmla="*/ 4943981 h 6367455"/>
                <a:gd name="connsiteX4459" fmla="*/ 5061869 w 6891715"/>
                <a:gd name="connsiteY4459" fmla="*/ 4955742 h 6367455"/>
                <a:gd name="connsiteX4460" fmla="*/ 5055519 w 6891715"/>
                <a:gd name="connsiteY4460" fmla="*/ 4969409 h 6367455"/>
                <a:gd name="connsiteX4461" fmla="*/ 5033611 w 6891715"/>
                <a:gd name="connsiteY4461" fmla="*/ 4976402 h 6367455"/>
                <a:gd name="connsiteX4462" fmla="*/ 5025039 w 6891715"/>
                <a:gd name="connsiteY4462" fmla="*/ 4986891 h 6367455"/>
                <a:gd name="connsiteX4463" fmla="*/ 5012339 w 6891715"/>
                <a:gd name="connsiteY4463" fmla="*/ 4987845 h 6367455"/>
                <a:gd name="connsiteX4464" fmla="*/ 5002814 w 6891715"/>
                <a:gd name="connsiteY4464" fmla="*/ 4981488 h 6367455"/>
                <a:gd name="connsiteX4465" fmla="*/ 4994241 w 6891715"/>
                <a:gd name="connsiteY4465" fmla="*/ 4986255 h 6367455"/>
                <a:gd name="connsiteX4466" fmla="*/ 4972334 w 6891715"/>
                <a:gd name="connsiteY4466" fmla="*/ 5008505 h 6367455"/>
                <a:gd name="connsiteX4467" fmla="*/ 4941854 w 6891715"/>
                <a:gd name="connsiteY4467" fmla="*/ 5033933 h 6367455"/>
                <a:gd name="connsiteX4468" fmla="*/ 4914866 w 6891715"/>
                <a:gd name="connsiteY4468" fmla="*/ 5053004 h 6367455"/>
                <a:gd name="connsiteX4469" fmla="*/ 4887879 w 6891715"/>
                <a:gd name="connsiteY4469" fmla="*/ 5037429 h 6367455"/>
                <a:gd name="connsiteX4470" fmla="*/ 4861526 w 6891715"/>
                <a:gd name="connsiteY4470" fmla="*/ 5034568 h 6367455"/>
                <a:gd name="connsiteX4471" fmla="*/ 4859304 w 6891715"/>
                <a:gd name="connsiteY4471" fmla="*/ 5027258 h 6367455"/>
                <a:gd name="connsiteX4472" fmla="*/ 4877401 w 6891715"/>
                <a:gd name="connsiteY4472" fmla="*/ 5013590 h 6367455"/>
                <a:gd name="connsiteX4473" fmla="*/ 4873909 w 6891715"/>
                <a:gd name="connsiteY4473" fmla="*/ 4995473 h 6367455"/>
                <a:gd name="connsiteX4474" fmla="*/ 4881211 w 6891715"/>
                <a:gd name="connsiteY4474" fmla="*/ 4992294 h 6367455"/>
                <a:gd name="connsiteX4475" fmla="*/ 4885339 w 6891715"/>
                <a:gd name="connsiteY4475" fmla="*/ 4962734 h 6367455"/>
                <a:gd name="connsiteX4476" fmla="*/ 4870099 w 6891715"/>
                <a:gd name="connsiteY4476" fmla="*/ 4939849 h 6367455"/>
                <a:gd name="connsiteX4477" fmla="*/ 4854224 w 6891715"/>
                <a:gd name="connsiteY4477" fmla="*/ 4945253 h 6367455"/>
                <a:gd name="connsiteX4478" fmla="*/ 4851049 w 6891715"/>
                <a:gd name="connsiteY4478" fmla="*/ 4936671 h 6367455"/>
                <a:gd name="connsiteX4479" fmla="*/ 4831046 w 6891715"/>
                <a:gd name="connsiteY4479" fmla="*/ 4919825 h 6367455"/>
                <a:gd name="connsiteX4480" fmla="*/ 4818029 w 6891715"/>
                <a:gd name="connsiteY4480" fmla="*/ 4918871 h 6367455"/>
                <a:gd name="connsiteX4481" fmla="*/ 4810726 w 6891715"/>
                <a:gd name="connsiteY4481" fmla="*/ 4929678 h 6367455"/>
                <a:gd name="connsiteX4482" fmla="*/ 4797074 w 6891715"/>
                <a:gd name="connsiteY4482" fmla="*/ 4924592 h 6367455"/>
                <a:gd name="connsiteX4483" fmla="*/ 4784056 w 6891715"/>
                <a:gd name="connsiteY4483" fmla="*/ 4917282 h 6367455"/>
                <a:gd name="connsiteX4484" fmla="*/ 4780881 w 6891715"/>
                <a:gd name="connsiteY4484" fmla="*/ 4909018 h 6367455"/>
                <a:gd name="connsiteX4485" fmla="*/ 4787549 w 6891715"/>
                <a:gd name="connsiteY4485" fmla="*/ 4904250 h 6367455"/>
                <a:gd name="connsiteX4486" fmla="*/ 4808186 w 6891715"/>
                <a:gd name="connsiteY4486" fmla="*/ 4888357 h 6367455"/>
                <a:gd name="connsiteX4487" fmla="*/ 4836444 w 6891715"/>
                <a:gd name="connsiteY4487" fmla="*/ 4865154 h 6367455"/>
                <a:gd name="connsiteX4488" fmla="*/ 4839619 w 6891715"/>
                <a:gd name="connsiteY4488" fmla="*/ 4855619 h 6367455"/>
                <a:gd name="connsiteX4489" fmla="*/ 4844064 w 6891715"/>
                <a:gd name="connsiteY4489" fmla="*/ 4862929 h 6367455"/>
                <a:gd name="connsiteX4490" fmla="*/ 4866289 w 6891715"/>
                <a:gd name="connsiteY4490" fmla="*/ 4854030 h 6367455"/>
                <a:gd name="connsiteX4491" fmla="*/ 4894546 w 6891715"/>
                <a:gd name="connsiteY4491" fmla="*/ 4846719 h 6367455"/>
                <a:gd name="connsiteX4492" fmla="*/ 4905341 w 6891715"/>
                <a:gd name="connsiteY4492" fmla="*/ 4849897 h 6367455"/>
                <a:gd name="connsiteX4493" fmla="*/ 4899944 w 6891715"/>
                <a:gd name="connsiteY4493" fmla="*/ 4839091 h 6367455"/>
                <a:gd name="connsiteX4494" fmla="*/ 4909469 w 6891715"/>
                <a:gd name="connsiteY4494" fmla="*/ 4829555 h 6367455"/>
                <a:gd name="connsiteX4495" fmla="*/ 4891371 w 6891715"/>
                <a:gd name="connsiteY4495" fmla="*/ 4835912 h 6367455"/>
                <a:gd name="connsiteX4496" fmla="*/ 4890419 w 6891715"/>
                <a:gd name="connsiteY4496" fmla="*/ 4824469 h 6367455"/>
                <a:gd name="connsiteX4497" fmla="*/ 4885021 w 6891715"/>
                <a:gd name="connsiteY4497" fmla="*/ 4817159 h 6367455"/>
                <a:gd name="connsiteX4498" fmla="*/ 4882481 w 6891715"/>
                <a:gd name="connsiteY4498" fmla="*/ 4795863 h 6367455"/>
                <a:gd name="connsiteX4499" fmla="*/ 4877719 w 6891715"/>
                <a:gd name="connsiteY4499" fmla="*/ 4809848 h 6367455"/>
                <a:gd name="connsiteX4500" fmla="*/ 4870099 w 6891715"/>
                <a:gd name="connsiteY4500" fmla="*/ 4812073 h 6367455"/>
                <a:gd name="connsiteX4501" fmla="*/ 4875496 w 6891715"/>
                <a:gd name="connsiteY4501" fmla="*/ 4825741 h 6367455"/>
                <a:gd name="connsiteX4502" fmla="*/ 4871369 w 6891715"/>
                <a:gd name="connsiteY4502" fmla="*/ 4824787 h 6367455"/>
                <a:gd name="connsiteX4503" fmla="*/ 4861526 w 6891715"/>
                <a:gd name="connsiteY4503" fmla="*/ 4818430 h 6367455"/>
                <a:gd name="connsiteX4504" fmla="*/ 4855176 w 6891715"/>
                <a:gd name="connsiteY4504" fmla="*/ 4819384 h 6367455"/>
                <a:gd name="connsiteX4505" fmla="*/ 4847874 w 6891715"/>
                <a:gd name="connsiteY4505" fmla="*/ 4815570 h 6367455"/>
                <a:gd name="connsiteX4506" fmla="*/ 4846921 w 6891715"/>
                <a:gd name="connsiteY4506" fmla="*/ 4803809 h 6367455"/>
                <a:gd name="connsiteX4507" fmla="*/ 4839301 w 6891715"/>
                <a:gd name="connsiteY4507" fmla="*/ 4809213 h 6367455"/>
                <a:gd name="connsiteX4508" fmla="*/ 4829776 w 6891715"/>
                <a:gd name="connsiteY4508" fmla="*/ 4801584 h 6367455"/>
                <a:gd name="connsiteX4509" fmla="*/ 4826601 w 6891715"/>
                <a:gd name="connsiteY4509" fmla="*/ 4807941 h 6367455"/>
                <a:gd name="connsiteX4510" fmla="*/ 4821204 w 6891715"/>
                <a:gd name="connsiteY4510" fmla="*/ 4809213 h 6367455"/>
                <a:gd name="connsiteX4511" fmla="*/ 4808504 w 6891715"/>
                <a:gd name="connsiteY4511" fmla="*/ 4811755 h 6367455"/>
                <a:gd name="connsiteX4512" fmla="*/ 4795169 w 6891715"/>
                <a:gd name="connsiteY4512" fmla="*/ 4816841 h 6367455"/>
                <a:gd name="connsiteX4513" fmla="*/ 4794216 w 6891715"/>
                <a:gd name="connsiteY4513" fmla="*/ 4824469 h 6367455"/>
                <a:gd name="connsiteX4514" fmla="*/ 4816441 w 6891715"/>
                <a:gd name="connsiteY4514" fmla="*/ 4828284 h 6367455"/>
                <a:gd name="connsiteX4515" fmla="*/ 4808821 w 6891715"/>
                <a:gd name="connsiteY4515" fmla="*/ 4830509 h 6367455"/>
                <a:gd name="connsiteX4516" fmla="*/ 4785644 w 6891715"/>
                <a:gd name="connsiteY4516" fmla="*/ 4826377 h 6367455"/>
                <a:gd name="connsiteX4517" fmla="*/ 4775166 w 6891715"/>
                <a:gd name="connsiteY4517" fmla="*/ 4828602 h 6367455"/>
                <a:gd name="connsiteX4518" fmla="*/ 4701824 w 6891715"/>
                <a:gd name="connsiteY4518" fmla="*/ 4809530 h 6367455"/>
                <a:gd name="connsiteX4519" fmla="*/ 4699601 w 6891715"/>
                <a:gd name="connsiteY4519" fmla="*/ 4797770 h 6367455"/>
                <a:gd name="connsiteX4520" fmla="*/ 4704999 w 6891715"/>
                <a:gd name="connsiteY4520" fmla="*/ 4808259 h 6367455"/>
                <a:gd name="connsiteX4521" fmla="*/ 4765324 w 6891715"/>
                <a:gd name="connsiteY4521" fmla="*/ 4822562 h 6367455"/>
                <a:gd name="connsiteX4522" fmla="*/ 4776119 w 6891715"/>
                <a:gd name="connsiteY4522" fmla="*/ 4823198 h 6367455"/>
                <a:gd name="connsiteX4523" fmla="*/ 4746274 w 6891715"/>
                <a:gd name="connsiteY4523" fmla="*/ 4799677 h 6367455"/>
                <a:gd name="connsiteX4524" fmla="*/ 4729446 w 6891715"/>
                <a:gd name="connsiteY4524" fmla="*/ 4799677 h 6367455"/>
                <a:gd name="connsiteX4525" fmla="*/ 4726271 w 6891715"/>
                <a:gd name="connsiteY4525" fmla="*/ 4807941 h 6367455"/>
                <a:gd name="connsiteX4526" fmla="*/ 4713571 w 6891715"/>
                <a:gd name="connsiteY4526" fmla="*/ 4802856 h 6367455"/>
                <a:gd name="connsiteX4527" fmla="*/ 4712301 w 6891715"/>
                <a:gd name="connsiteY4527" fmla="*/ 4792367 h 6367455"/>
                <a:gd name="connsiteX4528" fmla="*/ 4740559 w 6891715"/>
                <a:gd name="connsiteY4528" fmla="*/ 4785692 h 6367455"/>
                <a:gd name="connsiteX4529" fmla="*/ 4746909 w 6891715"/>
                <a:gd name="connsiteY4529" fmla="*/ 4784738 h 6367455"/>
                <a:gd name="connsiteX4530" fmla="*/ 4737384 w 6891715"/>
                <a:gd name="connsiteY4530" fmla="*/ 4768846 h 6367455"/>
                <a:gd name="connsiteX4531" fmla="*/ 4717381 w 6891715"/>
                <a:gd name="connsiteY4531" fmla="*/ 4764714 h 6367455"/>
                <a:gd name="connsiteX4532" fmla="*/ 4706586 w 6891715"/>
                <a:gd name="connsiteY4532" fmla="*/ 4770117 h 6367455"/>
                <a:gd name="connsiteX4533" fmla="*/ 4689759 w 6891715"/>
                <a:gd name="connsiteY4533" fmla="*/ 4756767 h 6367455"/>
                <a:gd name="connsiteX4534" fmla="*/ 4687536 w 6891715"/>
                <a:gd name="connsiteY4534" fmla="*/ 4752317 h 6367455"/>
                <a:gd name="connsiteX4535" fmla="*/ 4704681 w 6891715"/>
                <a:gd name="connsiteY4535" fmla="*/ 4757721 h 6367455"/>
                <a:gd name="connsiteX4536" fmla="*/ 4709761 w 6891715"/>
                <a:gd name="connsiteY4536" fmla="*/ 4754225 h 6367455"/>
                <a:gd name="connsiteX4537" fmla="*/ 4729129 w 6891715"/>
                <a:gd name="connsiteY4537" fmla="*/ 4759628 h 6367455"/>
                <a:gd name="connsiteX4538" fmla="*/ 4748179 w 6891715"/>
                <a:gd name="connsiteY4538" fmla="*/ 4763442 h 6367455"/>
                <a:gd name="connsiteX4539" fmla="*/ 4764054 w 6891715"/>
                <a:gd name="connsiteY4539" fmla="*/ 4769799 h 6367455"/>
                <a:gd name="connsiteX4540" fmla="*/ 4808821 w 6891715"/>
                <a:gd name="connsiteY4540" fmla="*/ 4724982 h 6367455"/>
                <a:gd name="connsiteX4541" fmla="*/ 4767864 w 6891715"/>
                <a:gd name="connsiteY4541" fmla="*/ 4752953 h 6367455"/>
                <a:gd name="connsiteX4542" fmla="*/ 4745956 w 6891715"/>
                <a:gd name="connsiteY4542" fmla="*/ 4759310 h 6367455"/>
                <a:gd name="connsiteX4543" fmla="*/ 4735161 w 6891715"/>
                <a:gd name="connsiteY4543" fmla="*/ 4747868 h 6367455"/>
                <a:gd name="connsiteX4544" fmla="*/ 4727541 w 6891715"/>
                <a:gd name="connsiteY4544" fmla="*/ 4738332 h 6367455"/>
                <a:gd name="connsiteX4545" fmla="*/ 4725636 w 6891715"/>
                <a:gd name="connsiteY4545" fmla="*/ 4731339 h 6367455"/>
                <a:gd name="connsiteX4546" fmla="*/ 4723414 w 6891715"/>
                <a:gd name="connsiteY4546" fmla="*/ 4717354 h 6367455"/>
                <a:gd name="connsiteX4547" fmla="*/ 4731351 w 6891715"/>
                <a:gd name="connsiteY4547" fmla="*/ 4710043 h 6367455"/>
                <a:gd name="connsiteX4548" fmla="*/ 4726271 w 6891715"/>
                <a:gd name="connsiteY4548" fmla="*/ 4699236 h 6367455"/>
                <a:gd name="connsiteX4549" fmla="*/ 4725001 w 6891715"/>
                <a:gd name="connsiteY4549" fmla="*/ 4688747 h 6367455"/>
                <a:gd name="connsiteX4550" fmla="*/ 4720874 w 6891715"/>
                <a:gd name="connsiteY4550" fmla="*/ 4703686 h 6367455"/>
                <a:gd name="connsiteX4551" fmla="*/ 4725001 w 6891715"/>
                <a:gd name="connsiteY4551" fmla="*/ 4708772 h 6367455"/>
                <a:gd name="connsiteX4552" fmla="*/ 4714841 w 6891715"/>
                <a:gd name="connsiteY4552" fmla="*/ 4717354 h 6367455"/>
                <a:gd name="connsiteX4553" fmla="*/ 4717064 w 6891715"/>
                <a:gd name="connsiteY4553" fmla="*/ 4729114 h 6367455"/>
                <a:gd name="connsiteX4554" fmla="*/ 4722144 w 6891715"/>
                <a:gd name="connsiteY4554" fmla="*/ 4737378 h 6367455"/>
                <a:gd name="connsiteX4555" fmla="*/ 4720239 w 6891715"/>
                <a:gd name="connsiteY4555" fmla="*/ 4744689 h 6367455"/>
                <a:gd name="connsiteX4556" fmla="*/ 4708809 w 6891715"/>
                <a:gd name="connsiteY4556" fmla="*/ 4749139 h 6367455"/>
                <a:gd name="connsiteX4557" fmla="*/ 4701189 w 6891715"/>
                <a:gd name="connsiteY4557" fmla="*/ 4742782 h 6367455"/>
                <a:gd name="connsiteX4558" fmla="*/ 4696109 w 6891715"/>
                <a:gd name="connsiteY4558" fmla="*/ 4747232 h 6367455"/>
                <a:gd name="connsiteX4559" fmla="*/ 4683409 w 6891715"/>
                <a:gd name="connsiteY4559" fmla="*/ 4747232 h 6367455"/>
                <a:gd name="connsiteX4560" fmla="*/ 4695791 w 6891715"/>
                <a:gd name="connsiteY4560" fmla="*/ 4725936 h 6367455"/>
                <a:gd name="connsiteX4561" fmla="*/ 4684044 w 6891715"/>
                <a:gd name="connsiteY4561" fmla="*/ 4726254 h 6367455"/>
                <a:gd name="connsiteX4562" fmla="*/ 4679916 w 6891715"/>
                <a:gd name="connsiteY4562" fmla="*/ 4718943 h 6367455"/>
                <a:gd name="connsiteX4563" fmla="*/ 4682456 w 6891715"/>
                <a:gd name="connsiteY4563" fmla="*/ 4738650 h 6367455"/>
                <a:gd name="connsiteX4564" fmla="*/ 4676106 w 6891715"/>
                <a:gd name="connsiteY4564" fmla="*/ 4744371 h 6367455"/>
                <a:gd name="connsiteX4565" fmla="*/ 4659914 w 6891715"/>
                <a:gd name="connsiteY4565" fmla="*/ 4746596 h 6367455"/>
                <a:gd name="connsiteX4566" fmla="*/ 4649436 w 6891715"/>
                <a:gd name="connsiteY4566" fmla="*/ 4751682 h 6367455"/>
                <a:gd name="connsiteX4567" fmla="*/ 4619591 w 6891715"/>
                <a:gd name="connsiteY4567" fmla="*/ 4753271 h 6367455"/>
                <a:gd name="connsiteX4568" fmla="*/ 4614829 w 6891715"/>
                <a:gd name="connsiteY4568" fmla="*/ 4759628 h 6367455"/>
                <a:gd name="connsiteX4569" fmla="*/ 4618956 w 6891715"/>
                <a:gd name="connsiteY4569" fmla="*/ 4769799 h 6367455"/>
                <a:gd name="connsiteX4570" fmla="*/ 4611654 w 6891715"/>
                <a:gd name="connsiteY4570" fmla="*/ 4781560 h 6367455"/>
                <a:gd name="connsiteX4571" fmla="*/ 4609749 w 6891715"/>
                <a:gd name="connsiteY4571" fmla="*/ 4797452 h 6367455"/>
                <a:gd name="connsiteX4572" fmla="*/ 4597049 w 6891715"/>
                <a:gd name="connsiteY4572" fmla="*/ 4809213 h 6367455"/>
                <a:gd name="connsiteX4573" fmla="*/ 4587524 w 6891715"/>
                <a:gd name="connsiteY4573" fmla="*/ 4820655 h 6367455"/>
                <a:gd name="connsiteX4574" fmla="*/ 4587524 w 6891715"/>
                <a:gd name="connsiteY4574" fmla="*/ 4816523 h 6367455"/>
                <a:gd name="connsiteX4575" fmla="*/ 4592921 w 6891715"/>
                <a:gd name="connsiteY4575" fmla="*/ 4807941 h 6367455"/>
                <a:gd name="connsiteX4576" fmla="*/ 4583396 w 6891715"/>
                <a:gd name="connsiteY4576" fmla="*/ 4805081 h 6367455"/>
                <a:gd name="connsiteX4577" fmla="*/ 4575776 w 6891715"/>
                <a:gd name="connsiteY4577" fmla="*/ 4799995 h 6367455"/>
                <a:gd name="connsiteX4578" fmla="*/ 4572601 w 6891715"/>
                <a:gd name="connsiteY4578" fmla="*/ 4788235 h 6367455"/>
                <a:gd name="connsiteX4579" fmla="*/ 4568474 w 6891715"/>
                <a:gd name="connsiteY4579" fmla="*/ 4796816 h 6367455"/>
                <a:gd name="connsiteX4580" fmla="*/ 4565299 w 6891715"/>
                <a:gd name="connsiteY4580" fmla="*/ 4787599 h 6367455"/>
                <a:gd name="connsiteX4581" fmla="*/ 4556726 w 6891715"/>
                <a:gd name="connsiteY4581" fmla="*/ 4784420 h 6367455"/>
                <a:gd name="connsiteX4582" fmla="*/ 4553551 w 6891715"/>
                <a:gd name="connsiteY4582" fmla="*/ 4798088 h 6367455"/>
                <a:gd name="connsiteX4583" fmla="*/ 4566251 w 6891715"/>
                <a:gd name="connsiteY4583" fmla="*/ 4811755 h 6367455"/>
                <a:gd name="connsiteX4584" fmla="*/ 4574824 w 6891715"/>
                <a:gd name="connsiteY4584" fmla="*/ 4815887 h 6367455"/>
                <a:gd name="connsiteX4585" fmla="*/ 4580539 w 6891715"/>
                <a:gd name="connsiteY4585" fmla="*/ 4820020 h 6367455"/>
                <a:gd name="connsiteX4586" fmla="*/ 4581491 w 6891715"/>
                <a:gd name="connsiteY4586" fmla="*/ 4832416 h 6367455"/>
                <a:gd name="connsiteX4587" fmla="*/ 4576094 w 6891715"/>
                <a:gd name="connsiteY4587" fmla="*/ 4845130 h 6367455"/>
                <a:gd name="connsiteX4588" fmla="*/ 4564664 w 6891715"/>
                <a:gd name="connsiteY4588" fmla="*/ 4848308 h 6367455"/>
                <a:gd name="connsiteX4589" fmla="*/ 4557361 w 6891715"/>
                <a:gd name="connsiteY4589" fmla="*/ 4856890 h 6367455"/>
                <a:gd name="connsiteX4590" fmla="*/ 4552281 w 6891715"/>
                <a:gd name="connsiteY4590" fmla="*/ 4857844 h 6367455"/>
                <a:gd name="connsiteX4591" fmla="*/ 4539264 w 6891715"/>
                <a:gd name="connsiteY4591" fmla="*/ 4858479 h 6367455"/>
                <a:gd name="connsiteX4592" fmla="*/ 4523388 w 6891715"/>
                <a:gd name="connsiteY4592" fmla="*/ 4862611 h 6367455"/>
                <a:gd name="connsiteX4593" fmla="*/ 4531961 w 6891715"/>
                <a:gd name="connsiteY4593" fmla="*/ 4871193 h 6367455"/>
                <a:gd name="connsiteX4594" fmla="*/ 4513228 w 6891715"/>
                <a:gd name="connsiteY4594" fmla="*/ 4882636 h 6367455"/>
                <a:gd name="connsiteX4595" fmla="*/ 4507831 w 6891715"/>
                <a:gd name="connsiteY4595" fmla="*/ 4875325 h 6367455"/>
                <a:gd name="connsiteX4596" fmla="*/ 4504338 w 6891715"/>
                <a:gd name="connsiteY4596" fmla="*/ 4865154 h 6367455"/>
                <a:gd name="connsiteX4597" fmla="*/ 4508466 w 6891715"/>
                <a:gd name="connsiteY4597" fmla="*/ 4859751 h 6367455"/>
                <a:gd name="connsiteX4598" fmla="*/ 4508466 w 6891715"/>
                <a:gd name="connsiteY4598" fmla="*/ 4849262 h 6367455"/>
                <a:gd name="connsiteX4599" fmla="*/ 4502116 w 6891715"/>
                <a:gd name="connsiteY4599" fmla="*/ 4843858 h 6367455"/>
                <a:gd name="connsiteX4600" fmla="*/ 4493861 w 6891715"/>
                <a:gd name="connsiteY4600" fmla="*/ 4868333 h 6367455"/>
                <a:gd name="connsiteX4601" fmla="*/ 4492908 w 6891715"/>
                <a:gd name="connsiteY4601" fmla="*/ 4884861 h 6367455"/>
                <a:gd name="connsiteX4602" fmla="*/ 4503703 w 6891715"/>
                <a:gd name="connsiteY4602" fmla="*/ 4891218 h 6367455"/>
                <a:gd name="connsiteX4603" fmla="*/ 4505926 w 6891715"/>
                <a:gd name="connsiteY4603" fmla="*/ 4905203 h 6367455"/>
                <a:gd name="connsiteX4604" fmla="*/ 4497671 w 6891715"/>
                <a:gd name="connsiteY4604" fmla="*/ 4910289 h 6367455"/>
                <a:gd name="connsiteX4605" fmla="*/ 4499868 w 6891715"/>
                <a:gd name="connsiteY4605" fmla="*/ 4919360 h 6367455"/>
                <a:gd name="connsiteX4606" fmla="*/ 4500840 w 6891715"/>
                <a:gd name="connsiteY4606" fmla="*/ 4920286 h 6367455"/>
                <a:gd name="connsiteX4607" fmla="*/ 4506875 w 6891715"/>
                <a:gd name="connsiteY4607" fmla="*/ 4943464 h 6367455"/>
                <a:gd name="connsiteX4608" fmla="*/ 4505922 w 6891715"/>
                <a:gd name="connsiteY4608" fmla="*/ 4967594 h 6367455"/>
                <a:gd name="connsiteX4609" fmla="*/ 4499570 w 6891715"/>
                <a:gd name="connsiteY4609" fmla="*/ 4964736 h 6367455"/>
                <a:gd name="connsiteX4610" fmla="*/ 4505922 w 6891715"/>
                <a:gd name="connsiteY4610" fmla="*/ 4976166 h 6367455"/>
                <a:gd name="connsiteX4611" fmla="*/ 4504969 w 6891715"/>
                <a:gd name="connsiteY4611" fmla="*/ 4987596 h 6367455"/>
                <a:gd name="connsiteX4612" fmla="*/ 4487183 w 6891715"/>
                <a:gd name="connsiteY4612" fmla="*/ 4995216 h 6367455"/>
                <a:gd name="connsiteX4613" fmla="*/ 4475749 w 6891715"/>
                <a:gd name="connsiteY4613" fmla="*/ 5001884 h 6367455"/>
                <a:gd name="connsiteX4614" fmla="*/ 4460821 w 6891715"/>
                <a:gd name="connsiteY4614" fmla="*/ 5005059 h 6367455"/>
                <a:gd name="connsiteX4615" fmla="*/ 4447164 w 6891715"/>
                <a:gd name="connsiteY4615" fmla="*/ 5022204 h 6367455"/>
                <a:gd name="connsiteX4616" fmla="*/ 4430330 w 6891715"/>
                <a:gd name="connsiteY4616" fmla="*/ 5038079 h 6367455"/>
                <a:gd name="connsiteX4617" fmla="*/ 4433506 w 6891715"/>
                <a:gd name="connsiteY4617" fmla="*/ 5029506 h 6367455"/>
                <a:gd name="connsiteX4618" fmla="*/ 4443988 w 6891715"/>
                <a:gd name="connsiteY4618" fmla="*/ 5017759 h 6367455"/>
                <a:gd name="connsiteX4619" fmla="*/ 4443988 w 6891715"/>
                <a:gd name="connsiteY4619" fmla="*/ 5008234 h 6367455"/>
                <a:gd name="connsiteX4620" fmla="*/ 4454469 w 6891715"/>
                <a:gd name="connsiteY4620" fmla="*/ 5000931 h 6367455"/>
                <a:gd name="connsiteX4621" fmla="*/ 4464950 w 6891715"/>
                <a:gd name="connsiteY4621" fmla="*/ 4992359 h 6367455"/>
                <a:gd name="connsiteX4622" fmla="*/ 4463997 w 6891715"/>
                <a:gd name="connsiteY4622" fmla="*/ 4986961 h 6367455"/>
                <a:gd name="connsiteX4623" fmla="*/ 4449069 w 6891715"/>
                <a:gd name="connsiteY4623" fmla="*/ 4990136 h 6367455"/>
                <a:gd name="connsiteX4624" fmla="*/ 4452245 w 6891715"/>
                <a:gd name="connsiteY4624" fmla="*/ 4980929 h 6367455"/>
                <a:gd name="connsiteX4625" fmla="*/ 4449069 w 6891715"/>
                <a:gd name="connsiteY4625" fmla="*/ 4971404 h 6367455"/>
                <a:gd name="connsiteX4626" fmla="*/ 4439223 w 6891715"/>
                <a:gd name="connsiteY4626" fmla="*/ 4964101 h 6367455"/>
                <a:gd name="connsiteX4627" fmla="*/ 4429060 w 6891715"/>
                <a:gd name="connsiteY4627" fmla="*/ 4968229 h 6367455"/>
                <a:gd name="connsiteX4628" fmla="*/ 4424613 w 6891715"/>
                <a:gd name="connsiteY4628" fmla="*/ 4976801 h 6367455"/>
                <a:gd name="connsiteX4629" fmla="*/ 4411909 w 6891715"/>
                <a:gd name="connsiteY4629" fmla="*/ 4972991 h 6367455"/>
                <a:gd name="connsiteX4630" fmla="*/ 4410956 w 6891715"/>
                <a:gd name="connsiteY4630" fmla="*/ 4981246 h 6367455"/>
                <a:gd name="connsiteX4631" fmla="*/ 4432236 w 6891715"/>
                <a:gd name="connsiteY4631" fmla="*/ 4983151 h 6367455"/>
                <a:gd name="connsiteX4632" fmla="*/ 4435412 w 6891715"/>
                <a:gd name="connsiteY4632" fmla="*/ 4985374 h 6367455"/>
                <a:gd name="connsiteX4633" fmla="*/ 4438588 w 6891715"/>
                <a:gd name="connsiteY4633" fmla="*/ 4991724 h 6367455"/>
                <a:gd name="connsiteX4634" fmla="*/ 4428107 w 6891715"/>
                <a:gd name="connsiteY4634" fmla="*/ 5004424 h 6367455"/>
                <a:gd name="connsiteX4635" fmla="*/ 4426201 w 6891715"/>
                <a:gd name="connsiteY4635" fmla="*/ 5009821 h 6367455"/>
                <a:gd name="connsiteX4636" fmla="*/ 4420802 w 6891715"/>
                <a:gd name="connsiteY4636" fmla="*/ 5011726 h 6367455"/>
                <a:gd name="connsiteX4637" fmla="*/ 4417626 w 6891715"/>
                <a:gd name="connsiteY4637" fmla="*/ 5007599 h 6367455"/>
                <a:gd name="connsiteX4638" fmla="*/ 4413497 w 6891715"/>
                <a:gd name="connsiteY4638" fmla="*/ 5011726 h 6367455"/>
                <a:gd name="connsiteX4639" fmla="*/ 4420802 w 6891715"/>
                <a:gd name="connsiteY4639" fmla="*/ 5021251 h 6367455"/>
                <a:gd name="connsiteX4640" fmla="*/ 4420802 w 6891715"/>
                <a:gd name="connsiteY4640" fmla="*/ 5028554 h 6367455"/>
                <a:gd name="connsiteX4641" fmla="*/ 4410638 w 6891715"/>
                <a:gd name="connsiteY4641" fmla="*/ 5035221 h 6367455"/>
                <a:gd name="connsiteX4642" fmla="*/ 4411591 w 6891715"/>
                <a:gd name="connsiteY4642" fmla="*/ 5046334 h 6367455"/>
                <a:gd name="connsiteX4643" fmla="*/ 4416673 w 6891715"/>
                <a:gd name="connsiteY4643" fmla="*/ 5034904 h 6367455"/>
                <a:gd name="connsiteX4644" fmla="*/ 4430330 w 6891715"/>
                <a:gd name="connsiteY4644" fmla="*/ 5031729 h 6367455"/>
                <a:gd name="connsiteX4645" fmla="*/ 4430330 w 6891715"/>
                <a:gd name="connsiteY4645" fmla="*/ 5038079 h 6367455"/>
                <a:gd name="connsiteX4646" fmla="*/ 4408415 w 6891715"/>
                <a:gd name="connsiteY4646" fmla="*/ 5059351 h 6367455"/>
                <a:gd name="connsiteX4647" fmla="*/ 4409368 w 6891715"/>
                <a:gd name="connsiteY4647" fmla="*/ 5066654 h 6367455"/>
                <a:gd name="connsiteX4648" fmla="*/ 4410956 w 6891715"/>
                <a:gd name="connsiteY4648" fmla="*/ 5082529 h 6367455"/>
                <a:gd name="connsiteX4649" fmla="*/ 4409050 w 6891715"/>
                <a:gd name="connsiteY4649" fmla="*/ 5116184 h 6367455"/>
                <a:gd name="connsiteX4650" fmla="*/ 4416673 w 6891715"/>
                <a:gd name="connsiteY4650" fmla="*/ 5138091 h 6367455"/>
                <a:gd name="connsiteX4651" fmla="*/ 4416388 w 6891715"/>
                <a:gd name="connsiteY4651" fmla="*/ 5137963 h 6367455"/>
                <a:gd name="connsiteX4652" fmla="*/ 4413532 w 6891715"/>
                <a:gd name="connsiteY4652" fmla="*/ 5157060 h 6367455"/>
                <a:gd name="connsiteX4653" fmla="*/ 4399569 w 6891715"/>
                <a:gd name="connsiteY4653" fmla="*/ 5177430 h 6367455"/>
                <a:gd name="connsiteX4654" fmla="*/ 4398617 w 6891715"/>
                <a:gd name="connsiteY4654" fmla="*/ 5183796 h 6367455"/>
                <a:gd name="connsiteX4655" fmla="*/ 4376721 w 6891715"/>
                <a:gd name="connsiteY4655" fmla="*/ 5181886 h 6367455"/>
                <a:gd name="connsiteX4656" fmla="*/ 4365932 w 6891715"/>
                <a:gd name="connsiteY4656" fmla="*/ 5188252 h 6367455"/>
                <a:gd name="connsiteX4657" fmla="*/ 4345306 w 6891715"/>
                <a:gd name="connsiteY4657" fmla="*/ 5219125 h 6367455"/>
                <a:gd name="connsiteX4658" fmla="*/ 4332930 w 6891715"/>
                <a:gd name="connsiteY4658" fmla="*/ 5259229 h 6367455"/>
                <a:gd name="connsiteX4659" fmla="*/ 4330709 w 6891715"/>
                <a:gd name="connsiteY4659" fmla="*/ 5271960 h 6367455"/>
                <a:gd name="connsiteX4660" fmla="*/ 4323093 w 6891715"/>
                <a:gd name="connsiteY4660" fmla="*/ 5274188 h 6367455"/>
                <a:gd name="connsiteX4661" fmla="*/ 4314207 w 6891715"/>
                <a:gd name="connsiteY4661" fmla="*/ 5282782 h 6367455"/>
                <a:gd name="connsiteX4662" fmla="*/ 4314207 w 6891715"/>
                <a:gd name="connsiteY4662" fmla="*/ 5291057 h 6367455"/>
                <a:gd name="connsiteX4663" fmla="*/ 4306591 w 6891715"/>
                <a:gd name="connsiteY4663" fmla="*/ 5287874 h 6367455"/>
                <a:gd name="connsiteX4664" fmla="*/ 4298024 w 6891715"/>
                <a:gd name="connsiteY4664" fmla="*/ 5290102 h 6367455"/>
                <a:gd name="connsiteX4665" fmla="*/ 4297072 w 6891715"/>
                <a:gd name="connsiteY4665" fmla="*/ 5298696 h 6367455"/>
                <a:gd name="connsiteX4666" fmla="*/ 4290725 w 6891715"/>
                <a:gd name="connsiteY4666" fmla="*/ 5302834 h 6367455"/>
                <a:gd name="connsiteX4667" fmla="*/ 4296437 w 6891715"/>
                <a:gd name="connsiteY4667" fmla="*/ 5306016 h 6367455"/>
                <a:gd name="connsiteX4668" fmla="*/ 4304370 w 6891715"/>
                <a:gd name="connsiteY4668" fmla="*/ 5300606 h 6367455"/>
                <a:gd name="connsiteX4669" fmla="*/ 4317381 w 6891715"/>
                <a:gd name="connsiteY4669" fmla="*/ 5301879 h 6367455"/>
                <a:gd name="connsiteX4670" fmla="*/ 4324679 w 6891715"/>
                <a:gd name="connsiteY4670" fmla="*/ 5304743 h 6367455"/>
                <a:gd name="connsiteX4671" fmla="*/ 4327853 w 6891715"/>
                <a:gd name="connsiteY4671" fmla="*/ 5312064 h 6367455"/>
                <a:gd name="connsiteX4672" fmla="*/ 4329122 w 6891715"/>
                <a:gd name="connsiteY4672" fmla="*/ 5321612 h 6367455"/>
                <a:gd name="connsiteX4673" fmla="*/ 4331343 w 6891715"/>
                <a:gd name="connsiteY4673" fmla="*/ 5327023 h 6367455"/>
                <a:gd name="connsiteX4674" fmla="*/ 4343084 w 6891715"/>
                <a:gd name="connsiteY4674" fmla="*/ 5338163 h 6367455"/>
                <a:gd name="connsiteX4675" fmla="*/ 4348479 w 6891715"/>
                <a:gd name="connsiteY4675" fmla="*/ 5349939 h 6367455"/>
                <a:gd name="connsiteX4676" fmla="*/ 4347949 w 6891715"/>
                <a:gd name="connsiteY4676" fmla="*/ 5350022 h 6367455"/>
                <a:gd name="connsiteX4677" fmla="*/ 4354478 w 6891715"/>
                <a:gd name="connsiteY4677" fmla="*/ 5386173 h 6367455"/>
                <a:gd name="connsiteX4678" fmla="*/ 4367495 w 6891715"/>
                <a:gd name="connsiteY4678" fmla="*/ 5416728 h 6367455"/>
                <a:gd name="connsiteX4679" fmla="*/ 4394165 w 6891715"/>
                <a:gd name="connsiteY4679" fmla="*/ 5435506 h 6367455"/>
                <a:gd name="connsiteX4680" fmla="*/ 4426868 w 6891715"/>
                <a:gd name="connsiteY4680" fmla="*/ 5452056 h 6367455"/>
                <a:gd name="connsiteX4681" fmla="*/ 4440838 w 6891715"/>
                <a:gd name="connsiteY4681" fmla="*/ 5454920 h 6367455"/>
                <a:gd name="connsiteX4682" fmla="*/ 4447188 w 6891715"/>
                <a:gd name="connsiteY4682" fmla="*/ 5451738 h 6367455"/>
                <a:gd name="connsiteX4683" fmla="*/ 4452903 w 6891715"/>
                <a:gd name="connsiteY4683" fmla="*/ 5461604 h 6367455"/>
                <a:gd name="connsiteX4684" fmla="*/ 4450680 w 6891715"/>
                <a:gd name="connsiteY4684" fmla="*/ 5467969 h 6367455"/>
                <a:gd name="connsiteX4685" fmla="*/ 4447505 w 6891715"/>
                <a:gd name="connsiteY4685" fmla="*/ 5471470 h 6367455"/>
                <a:gd name="connsiteX4686" fmla="*/ 4449093 w 6891715"/>
                <a:gd name="connsiteY4686" fmla="*/ 5473380 h 6367455"/>
                <a:gd name="connsiteX4687" fmla="*/ 4444330 w 6891715"/>
                <a:gd name="connsiteY4687" fmla="*/ 5483883 h 6367455"/>
                <a:gd name="connsiteX4688" fmla="*/ 4442108 w 6891715"/>
                <a:gd name="connsiteY4688" fmla="*/ 5490248 h 6367455"/>
                <a:gd name="connsiteX4689" fmla="*/ 4426233 w 6891715"/>
                <a:gd name="connsiteY4689" fmla="*/ 5488021 h 6367455"/>
                <a:gd name="connsiteX4690" fmla="*/ 4416708 w 6891715"/>
                <a:gd name="connsiteY4690" fmla="*/ 5487066 h 6367455"/>
                <a:gd name="connsiteX4691" fmla="*/ 4398610 w 6891715"/>
                <a:gd name="connsiteY4691" fmla="*/ 5486111 h 6367455"/>
                <a:gd name="connsiteX4692" fmla="*/ 4374163 w 6891715"/>
                <a:gd name="connsiteY4692" fmla="*/ 5482292 h 6367455"/>
                <a:gd name="connsiteX4693" fmla="*/ 4361463 w 6891715"/>
                <a:gd name="connsiteY4693" fmla="*/ 5481337 h 6367455"/>
                <a:gd name="connsiteX4694" fmla="*/ 4336380 w 6891715"/>
                <a:gd name="connsiteY4694" fmla="*/ 5489612 h 6367455"/>
                <a:gd name="connsiteX4695" fmla="*/ 4311933 w 6891715"/>
                <a:gd name="connsiteY4695" fmla="*/ 5483883 h 6367455"/>
                <a:gd name="connsiteX4696" fmla="*/ 4298280 w 6891715"/>
                <a:gd name="connsiteY4696" fmla="*/ 5488021 h 6367455"/>
                <a:gd name="connsiteX4697" fmla="*/ 4289073 w 6891715"/>
                <a:gd name="connsiteY4697" fmla="*/ 5510300 h 6367455"/>
                <a:gd name="connsiteX4698" fmla="*/ 4278278 w 6891715"/>
                <a:gd name="connsiteY4698" fmla="*/ 5522076 h 6367455"/>
                <a:gd name="connsiteX4699" fmla="*/ 4253195 w 6891715"/>
                <a:gd name="connsiteY4699" fmla="*/ 5536080 h 6367455"/>
                <a:gd name="connsiteX4700" fmla="*/ 4224620 w 6891715"/>
                <a:gd name="connsiteY4700" fmla="*/ 5550084 h 6367455"/>
                <a:gd name="connsiteX4701" fmla="*/ 4209063 w 6891715"/>
                <a:gd name="connsiteY4701" fmla="*/ 5568225 h 6367455"/>
                <a:gd name="connsiteX4702" fmla="*/ 4191283 w 6891715"/>
                <a:gd name="connsiteY4702" fmla="*/ 5582866 h 6367455"/>
                <a:gd name="connsiteX4703" fmla="*/ 4191283 w 6891715"/>
                <a:gd name="connsiteY4703" fmla="*/ 5592732 h 6367455"/>
                <a:gd name="connsiteX4704" fmla="*/ 4172233 w 6891715"/>
                <a:gd name="connsiteY4704" fmla="*/ 5602280 h 6367455"/>
                <a:gd name="connsiteX4705" fmla="*/ 4169058 w 6891715"/>
                <a:gd name="connsiteY4705" fmla="*/ 5601007 h 6367455"/>
                <a:gd name="connsiteX4706" fmla="*/ 4173185 w 6891715"/>
                <a:gd name="connsiteY4706" fmla="*/ 5594642 h 6367455"/>
                <a:gd name="connsiteX4707" fmla="*/ 4175408 w 6891715"/>
                <a:gd name="connsiteY4707" fmla="*/ 5585412 h 6367455"/>
                <a:gd name="connsiteX4708" fmla="*/ 4168105 w 6891715"/>
                <a:gd name="connsiteY4708" fmla="*/ 5578092 h 6367455"/>
                <a:gd name="connsiteX4709" fmla="*/ 4173820 w 6891715"/>
                <a:gd name="connsiteY4709" fmla="*/ 5569498 h 6367455"/>
                <a:gd name="connsiteX4710" fmla="*/ 4185568 w 6891715"/>
                <a:gd name="connsiteY4710" fmla="*/ 5564088 h 6367455"/>
                <a:gd name="connsiteX4711" fmla="*/ 4204618 w 6891715"/>
                <a:gd name="connsiteY4711" fmla="*/ 5551357 h 6367455"/>
                <a:gd name="connsiteX4712" fmla="*/ 4226843 w 6891715"/>
                <a:gd name="connsiteY4712" fmla="*/ 5537353 h 6367455"/>
                <a:gd name="connsiteX4713" fmla="*/ 4235098 w 6891715"/>
                <a:gd name="connsiteY4713" fmla="*/ 5534170 h 6367455"/>
                <a:gd name="connsiteX4714" fmla="*/ 4235098 w 6891715"/>
                <a:gd name="connsiteY4714" fmla="*/ 5524622 h 6367455"/>
                <a:gd name="connsiteX4715" fmla="*/ 4224620 w 6891715"/>
                <a:gd name="connsiteY4715" fmla="*/ 5528123 h 6367455"/>
                <a:gd name="connsiteX4716" fmla="*/ 4202395 w 6891715"/>
                <a:gd name="connsiteY4716" fmla="*/ 5533215 h 6367455"/>
                <a:gd name="connsiteX4717" fmla="*/ 4184615 w 6891715"/>
                <a:gd name="connsiteY4717" fmla="*/ 5544036 h 6367455"/>
                <a:gd name="connsiteX4718" fmla="*/ 4167470 w 6891715"/>
                <a:gd name="connsiteY4718" fmla="*/ 5537989 h 6367455"/>
                <a:gd name="connsiteX4719" fmla="*/ 4163025 w 6891715"/>
                <a:gd name="connsiteY4719" fmla="*/ 5522076 h 6367455"/>
                <a:gd name="connsiteX4720" fmla="*/ 4160928 w 6891715"/>
                <a:gd name="connsiteY4720" fmla="*/ 5513064 h 6367455"/>
                <a:gd name="connsiteX4721" fmla="*/ 4150640 w 6891715"/>
                <a:gd name="connsiteY4721" fmla="*/ 5513376 h 6367455"/>
                <a:gd name="connsiteX4722" fmla="*/ 4135718 w 6891715"/>
                <a:gd name="connsiteY4722" fmla="*/ 5512423 h 6367455"/>
                <a:gd name="connsiteX4723" fmla="*/ 4123970 w 6891715"/>
                <a:gd name="connsiteY4723" fmla="*/ 5504168 h 6367455"/>
                <a:gd name="connsiteX4724" fmla="*/ 4098570 w 6891715"/>
                <a:gd name="connsiteY4724" fmla="*/ 5493373 h 6367455"/>
                <a:gd name="connsiteX4725" fmla="*/ 4080473 w 6891715"/>
                <a:gd name="connsiteY4725" fmla="*/ 5491786 h 6367455"/>
                <a:gd name="connsiteX4726" fmla="*/ 4071900 w 6891715"/>
                <a:gd name="connsiteY4726" fmla="*/ 5495913 h 6367455"/>
                <a:gd name="connsiteX4727" fmla="*/ 4066820 w 6891715"/>
                <a:gd name="connsiteY4727" fmla="*/ 5485436 h 6367455"/>
                <a:gd name="connsiteX4728" fmla="*/ 4073170 w 6891715"/>
                <a:gd name="connsiteY4728" fmla="*/ 5474641 h 6367455"/>
                <a:gd name="connsiteX4729" fmla="*/ 4059200 w 6891715"/>
                <a:gd name="connsiteY4729" fmla="*/ 5477181 h 6367455"/>
                <a:gd name="connsiteX4730" fmla="*/ 4060470 w 6891715"/>
                <a:gd name="connsiteY4730" fmla="*/ 5486706 h 6367455"/>
                <a:gd name="connsiteX4731" fmla="*/ 4055073 w 6891715"/>
                <a:gd name="connsiteY4731" fmla="*/ 5494326 h 6367455"/>
                <a:gd name="connsiteX4732" fmla="*/ 4044913 w 6891715"/>
                <a:gd name="connsiteY4732" fmla="*/ 5497501 h 6367455"/>
                <a:gd name="connsiteX4733" fmla="*/ 4033165 w 6891715"/>
                <a:gd name="connsiteY4733" fmla="*/ 5498453 h 6367455"/>
                <a:gd name="connsiteX4734" fmla="*/ 4027768 w 6891715"/>
                <a:gd name="connsiteY4734" fmla="*/ 5493056 h 6367455"/>
                <a:gd name="connsiteX4735" fmla="*/ 3999193 w 6891715"/>
                <a:gd name="connsiteY4735" fmla="*/ 5494643 h 6367455"/>
                <a:gd name="connsiteX4736" fmla="*/ 3999193 w 6891715"/>
                <a:gd name="connsiteY4736" fmla="*/ 5501946 h 6367455"/>
                <a:gd name="connsiteX4737" fmla="*/ 3989668 w 6891715"/>
                <a:gd name="connsiteY4737" fmla="*/ 5512741 h 6367455"/>
                <a:gd name="connsiteX4738" fmla="*/ 3974110 w 6891715"/>
                <a:gd name="connsiteY4738" fmla="*/ 5516868 h 6367455"/>
                <a:gd name="connsiteX4739" fmla="*/ 3968713 w 6891715"/>
                <a:gd name="connsiteY4739" fmla="*/ 5516868 h 6367455"/>
                <a:gd name="connsiteX4740" fmla="*/ 3951885 w 6891715"/>
                <a:gd name="connsiteY4740" fmla="*/ 5506708 h 6367455"/>
                <a:gd name="connsiteX4741" fmla="*/ 3940138 w 6891715"/>
                <a:gd name="connsiteY4741" fmla="*/ 5520361 h 6367455"/>
                <a:gd name="connsiteX4742" fmla="*/ 3941090 w 6891715"/>
                <a:gd name="connsiteY4742" fmla="*/ 5532108 h 6367455"/>
                <a:gd name="connsiteX4743" fmla="*/ 3953790 w 6891715"/>
                <a:gd name="connsiteY4743" fmla="*/ 5537188 h 6367455"/>
                <a:gd name="connsiteX4744" fmla="*/ 3946805 w 6891715"/>
                <a:gd name="connsiteY4744" fmla="*/ 5544491 h 6367455"/>
                <a:gd name="connsiteX4745" fmla="*/ 3950933 w 6891715"/>
                <a:gd name="connsiteY4745" fmla="*/ 5551793 h 6367455"/>
                <a:gd name="connsiteX4746" fmla="*/ 3963950 w 6891715"/>
                <a:gd name="connsiteY4746" fmla="*/ 5554016 h 6367455"/>
                <a:gd name="connsiteX4747" fmla="*/ 3964903 w 6891715"/>
                <a:gd name="connsiteY4747" fmla="*/ 5545443 h 6367455"/>
                <a:gd name="connsiteX4748" fmla="*/ 3976650 w 6891715"/>
                <a:gd name="connsiteY4748" fmla="*/ 5562271 h 6367455"/>
                <a:gd name="connsiteX4749" fmla="*/ 3991255 w 6891715"/>
                <a:gd name="connsiteY4749" fmla="*/ 5570526 h 6367455"/>
                <a:gd name="connsiteX4750" fmla="*/ 4001098 w 6891715"/>
                <a:gd name="connsiteY4750" fmla="*/ 5579733 h 6367455"/>
                <a:gd name="connsiteX4751" fmla="*/ 3989350 w 6891715"/>
                <a:gd name="connsiteY4751" fmla="*/ 5589258 h 6367455"/>
                <a:gd name="connsiteX4752" fmla="*/ 3971253 w 6891715"/>
                <a:gd name="connsiteY4752" fmla="*/ 5569573 h 6367455"/>
                <a:gd name="connsiteX4753" fmla="*/ 3963950 w 6891715"/>
                <a:gd name="connsiteY4753" fmla="*/ 5569573 h 6367455"/>
                <a:gd name="connsiteX4754" fmla="*/ 3955378 w 6891715"/>
                <a:gd name="connsiteY4754" fmla="*/ 5561318 h 6367455"/>
                <a:gd name="connsiteX4755" fmla="*/ 3934105 w 6891715"/>
                <a:gd name="connsiteY4755" fmla="*/ 5568938 h 6367455"/>
                <a:gd name="connsiteX4756" fmla="*/ 3935375 w 6891715"/>
                <a:gd name="connsiteY4756" fmla="*/ 5582591 h 6367455"/>
                <a:gd name="connsiteX4757" fmla="*/ 3962045 w 6891715"/>
                <a:gd name="connsiteY4757" fmla="*/ 5598148 h 6367455"/>
                <a:gd name="connsiteX4758" fmla="*/ 3962045 w 6891715"/>
                <a:gd name="connsiteY4758" fmla="*/ 5610848 h 6367455"/>
                <a:gd name="connsiteX4759" fmla="*/ 3947123 w 6891715"/>
                <a:gd name="connsiteY4759" fmla="*/ 5613071 h 6367455"/>
                <a:gd name="connsiteX4760" fmla="*/ 3932200 w 6891715"/>
                <a:gd name="connsiteY4760" fmla="*/ 5599736 h 6367455"/>
                <a:gd name="connsiteX4761" fmla="*/ 3931248 w 6891715"/>
                <a:gd name="connsiteY4761" fmla="*/ 5587036 h 6367455"/>
                <a:gd name="connsiteX4762" fmla="*/ 3920770 w 6891715"/>
                <a:gd name="connsiteY4762" fmla="*/ 5580686 h 6367455"/>
                <a:gd name="connsiteX4763" fmla="*/ 3910928 w 6891715"/>
                <a:gd name="connsiteY4763" fmla="*/ 5584813 h 6367455"/>
                <a:gd name="connsiteX4764" fmla="*/ 3907753 w 6891715"/>
                <a:gd name="connsiteY4764" fmla="*/ 5595291 h 6367455"/>
                <a:gd name="connsiteX4765" fmla="*/ 3939185 w 6891715"/>
                <a:gd name="connsiteY4765" fmla="*/ 5620373 h 6367455"/>
                <a:gd name="connsiteX4766" fmla="*/ 3926168 w 6891715"/>
                <a:gd name="connsiteY4766" fmla="*/ 5627041 h 6367455"/>
                <a:gd name="connsiteX4767" fmla="*/ 3911563 w 6891715"/>
                <a:gd name="connsiteY4767" fmla="*/ 5616563 h 6367455"/>
                <a:gd name="connsiteX4768" fmla="*/ 3908388 w 6891715"/>
                <a:gd name="connsiteY4768" fmla="*/ 5621961 h 6367455"/>
                <a:gd name="connsiteX4769" fmla="*/ 3899815 w 6891715"/>
                <a:gd name="connsiteY4769" fmla="*/ 5614658 h 6367455"/>
                <a:gd name="connsiteX4770" fmla="*/ 3903625 w 6891715"/>
                <a:gd name="connsiteY4770" fmla="*/ 5598466 h 6367455"/>
                <a:gd name="connsiteX4771" fmla="*/ 3899498 w 6891715"/>
                <a:gd name="connsiteY4771" fmla="*/ 5587353 h 6367455"/>
                <a:gd name="connsiteX4772" fmla="*/ 3880448 w 6891715"/>
                <a:gd name="connsiteY4772" fmla="*/ 5582908 h 6367455"/>
                <a:gd name="connsiteX4773" fmla="*/ 3876003 w 6891715"/>
                <a:gd name="connsiteY4773" fmla="*/ 5568621 h 6367455"/>
                <a:gd name="connsiteX4774" fmla="*/ 3863303 w 6891715"/>
                <a:gd name="connsiteY4774" fmla="*/ 5570526 h 6367455"/>
                <a:gd name="connsiteX4775" fmla="*/ 3860128 w 6891715"/>
                <a:gd name="connsiteY4775" fmla="*/ 5562271 h 6367455"/>
                <a:gd name="connsiteX4776" fmla="*/ 3856953 w 6891715"/>
                <a:gd name="connsiteY4776" fmla="*/ 5551793 h 6367455"/>
                <a:gd name="connsiteX4777" fmla="*/ 3862033 w 6891715"/>
                <a:gd name="connsiteY4777" fmla="*/ 5543538 h 6367455"/>
                <a:gd name="connsiteX4778" fmla="*/ 3865208 w 6891715"/>
                <a:gd name="connsiteY4778" fmla="*/ 5531791 h 6367455"/>
                <a:gd name="connsiteX4779" fmla="*/ 3849015 w 6891715"/>
                <a:gd name="connsiteY4779" fmla="*/ 5527346 h 6367455"/>
                <a:gd name="connsiteX4780" fmla="*/ 3847110 w 6891715"/>
                <a:gd name="connsiteY4780" fmla="*/ 5539093 h 6367455"/>
                <a:gd name="connsiteX4781" fmla="*/ 3836633 w 6891715"/>
                <a:gd name="connsiteY4781" fmla="*/ 5545443 h 6367455"/>
                <a:gd name="connsiteX4782" fmla="*/ 3827108 w 6891715"/>
                <a:gd name="connsiteY4782" fmla="*/ 5560366 h 6367455"/>
                <a:gd name="connsiteX4783" fmla="*/ 3832505 w 6891715"/>
                <a:gd name="connsiteY4783" fmla="*/ 5577511 h 6367455"/>
                <a:gd name="connsiteX4784" fmla="*/ 3827743 w 6891715"/>
                <a:gd name="connsiteY4784" fmla="*/ 5593068 h 6367455"/>
                <a:gd name="connsiteX4785" fmla="*/ 3834410 w 6891715"/>
                <a:gd name="connsiteY4785" fmla="*/ 5617198 h 6367455"/>
                <a:gd name="connsiteX4786" fmla="*/ 3857588 w 6891715"/>
                <a:gd name="connsiteY4786" fmla="*/ 5639423 h 6367455"/>
                <a:gd name="connsiteX4787" fmla="*/ 3861080 w 6891715"/>
                <a:gd name="connsiteY4787" fmla="*/ 5666411 h 6367455"/>
                <a:gd name="connsiteX4788" fmla="*/ 3875050 w 6891715"/>
                <a:gd name="connsiteY4788" fmla="*/ 5671808 h 6367455"/>
                <a:gd name="connsiteX4789" fmla="*/ 3903625 w 6891715"/>
                <a:gd name="connsiteY4789" fmla="*/ 5700701 h 6367455"/>
                <a:gd name="connsiteX4790" fmla="*/ 3900768 w 6891715"/>
                <a:gd name="connsiteY4790" fmla="*/ 5730546 h 6367455"/>
                <a:gd name="connsiteX4791" fmla="*/ 3881718 w 6891715"/>
                <a:gd name="connsiteY4791" fmla="*/ 5726418 h 6367455"/>
                <a:gd name="connsiteX4792" fmla="*/ 3881718 w 6891715"/>
                <a:gd name="connsiteY4792" fmla="*/ 5719116 h 6367455"/>
                <a:gd name="connsiteX4793" fmla="*/ 3893465 w 6891715"/>
                <a:gd name="connsiteY4793" fmla="*/ 5716893 h 6367455"/>
                <a:gd name="connsiteX4794" fmla="*/ 3884575 w 6891715"/>
                <a:gd name="connsiteY4794" fmla="*/ 5706416 h 6367455"/>
                <a:gd name="connsiteX4795" fmla="*/ 3868700 w 6891715"/>
                <a:gd name="connsiteY4795" fmla="*/ 5688318 h 6367455"/>
                <a:gd name="connsiteX4796" fmla="*/ 3856953 w 6891715"/>
                <a:gd name="connsiteY4796" fmla="*/ 5700383 h 6367455"/>
                <a:gd name="connsiteX4797" fmla="*/ 3862668 w 6891715"/>
                <a:gd name="connsiteY4797" fmla="*/ 5709591 h 6367455"/>
                <a:gd name="connsiteX4798" fmla="*/ 3858223 w 6891715"/>
                <a:gd name="connsiteY4798" fmla="*/ 5714988 h 6367455"/>
                <a:gd name="connsiteX4799" fmla="*/ 3863620 w 6891715"/>
                <a:gd name="connsiteY4799" fmla="*/ 5721338 h 6367455"/>
                <a:gd name="connsiteX4800" fmla="*/ 3877590 w 6891715"/>
                <a:gd name="connsiteY4800" fmla="*/ 5724513 h 6367455"/>
                <a:gd name="connsiteX4801" fmla="*/ 3866795 w 6891715"/>
                <a:gd name="connsiteY4801" fmla="*/ 5742293 h 6367455"/>
                <a:gd name="connsiteX4802" fmla="*/ 3856635 w 6891715"/>
                <a:gd name="connsiteY4802" fmla="*/ 5748008 h 6367455"/>
                <a:gd name="connsiteX4803" fmla="*/ 3842665 w 6891715"/>
                <a:gd name="connsiteY4803" fmla="*/ 5744833 h 6367455"/>
                <a:gd name="connsiteX4804" fmla="*/ 3826790 w 6891715"/>
                <a:gd name="connsiteY4804" fmla="*/ 5741341 h 6367455"/>
                <a:gd name="connsiteX4805" fmla="*/ 3824885 w 6891715"/>
                <a:gd name="connsiteY4805" fmla="*/ 5753088 h 6367455"/>
                <a:gd name="connsiteX4806" fmla="*/ 3843935 w 6891715"/>
                <a:gd name="connsiteY4806" fmla="*/ 5754358 h 6367455"/>
                <a:gd name="connsiteX4807" fmla="*/ 3859810 w 6891715"/>
                <a:gd name="connsiteY4807" fmla="*/ 5761343 h 6367455"/>
                <a:gd name="connsiteX4808" fmla="*/ 3859810 w 6891715"/>
                <a:gd name="connsiteY4808" fmla="*/ 5770868 h 6367455"/>
                <a:gd name="connsiteX4809" fmla="*/ 3873463 w 6891715"/>
                <a:gd name="connsiteY4809" fmla="*/ 5773091 h 6367455"/>
                <a:gd name="connsiteX4810" fmla="*/ 3873463 w 6891715"/>
                <a:gd name="connsiteY4810" fmla="*/ 5765471 h 6367455"/>
                <a:gd name="connsiteX4811" fmla="*/ 3896958 w 6891715"/>
                <a:gd name="connsiteY4811" fmla="*/ 5779123 h 6367455"/>
                <a:gd name="connsiteX4812" fmla="*/ 3902673 w 6891715"/>
                <a:gd name="connsiteY4812" fmla="*/ 5794681 h 6367455"/>
                <a:gd name="connsiteX4813" fmla="*/ 3910928 w 6891715"/>
                <a:gd name="connsiteY4813" fmla="*/ 5801031 h 6367455"/>
                <a:gd name="connsiteX4814" fmla="*/ 3926803 w 6891715"/>
                <a:gd name="connsiteY4814" fmla="*/ 5801983 h 6367455"/>
                <a:gd name="connsiteX4815" fmla="*/ 3934423 w 6891715"/>
                <a:gd name="connsiteY4815" fmla="*/ 5814366 h 6367455"/>
                <a:gd name="connsiteX4816" fmla="*/ 3958870 w 6891715"/>
                <a:gd name="connsiteY4816" fmla="*/ 5825796 h 6367455"/>
                <a:gd name="connsiteX4817" fmla="*/ 3967443 w 6891715"/>
                <a:gd name="connsiteY4817" fmla="*/ 5835321 h 6367455"/>
                <a:gd name="connsiteX4818" fmla="*/ 3962045 w 6891715"/>
                <a:gd name="connsiteY4818" fmla="*/ 5852148 h 6367455"/>
                <a:gd name="connsiteX4819" fmla="*/ 3965538 w 6891715"/>
                <a:gd name="connsiteY4819" fmla="*/ 5857546 h 6367455"/>
                <a:gd name="connsiteX4820" fmla="*/ 3961410 w 6891715"/>
                <a:gd name="connsiteY4820" fmla="*/ 5863896 h 6367455"/>
                <a:gd name="connsiteX4821" fmla="*/ 3971888 w 6891715"/>
                <a:gd name="connsiteY4821" fmla="*/ 5877231 h 6367455"/>
                <a:gd name="connsiteX4822" fmla="*/ 3979508 w 6891715"/>
                <a:gd name="connsiteY4822" fmla="*/ 5891201 h 6367455"/>
                <a:gd name="connsiteX4823" fmla="*/ 3962680 w 6891715"/>
                <a:gd name="connsiteY4823" fmla="*/ 5894376 h 6367455"/>
                <a:gd name="connsiteX4824" fmla="*/ 3953790 w 6891715"/>
                <a:gd name="connsiteY4824" fmla="*/ 5883581 h 6367455"/>
                <a:gd name="connsiteX4825" fmla="*/ 3943313 w 6891715"/>
                <a:gd name="connsiteY4825" fmla="*/ 5883898 h 6367455"/>
                <a:gd name="connsiteX4826" fmla="*/ 3931565 w 6891715"/>
                <a:gd name="connsiteY4826" fmla="*/ 5869293 h 6367455"/>
                <a:gd name="connsiteX4827" fmla="*/ 3922993 w 6891715"/>
                <a:gd name="connsiteY4827" fmla="*/ 5864213 h 6367455"/>
                <a:gd name="connsiteX4828" fmla="*/ 3926168 w 6891715"/>
                <a:gd name="connsiteY4828" fmla="*/ 5853736 h 6367455"/>
                <a:gd name="connsiteX4829" fmla="*/ 3912515 w 6891715"/>
                <a:gd name="connsiteY4829" fmla="*/ 5851513 h 6367455"/>
                <a:gd name="connsiteX4830" fmla="*/ 3896640 w 6891715"/>
                <a:gd name="connsiteY4830" fmla="*/ 5857863 h 6367455"/>
                <a:gd name="connsiteX4831" fmla="*/ 3902038 w 6891715"/>
                <a:gd name="connsiteY4831" fmla="*/ 5864213 h 6367455"/>
                <a:gd name="connsiteX4832" fmla="*/ 3876638 w 6891715"/>
                <a:gd name="connsiteY4832" fmla="*/ 5865801 h 6367455"/>
                <a:gd name="connsiteX4833" fmla="*/ 3869676 w 6891715"/>
                <a:gd name="connsiteY4833" fmla="*/ 5859999 h 6367455"/>
                <a:gd name="connsiteX4834" fmla="*/ 3872889 w 6891715"/>
                <a:gd name="connsiteY4834" fmla="*/ 5872612 h 6367455"/>
                <a:gd name="connsiteX4835" fmla="*/ 3882402 w 6891715"/>
                <a:gd name="connsiteY4835" fmla="*/ 5876432 h 6367455"/>
                <a:gd name="connsiteX4836" fmla="*/ 3876060 w 6891715"/>
                <a:gd name="connsiteY4836" fmla="*/ 5884073 h 6367455"/>
                <a:gd name="connsiteX4837" fmla="*/ 3885572 w 6891715"/>
                <a:gd name="connsiteY4837" fmla="*/ 5885983 h 6367455"/>
                <a:gd name="connsiteX4838" fmla="*/ 3890012 w 6891715"/>
                <a:gd name="connsiteY4838" fmla="*/ 5900946 h 6367455"/>
                <a:gd name="connsiteX4839" fmla="*/ 3899524 w 6891715"/>
                <a:gd name="connsiteY4839" fmla="*/ 5904766 h 6367455"/>
                <a:gd name="connsiteX4840" fmla="*/ 3904597 w 6891715"/>
                <a:gd name="connsiteY4840" fmla="*/ 5906039 h 6367455"/>
                <a:gd name="connsiteX4841" fmla="*/ 3900475 w 6891715"/>
                <a:gd name="connsiteY4841" fmla="*/ 5893623 h 6367455"/>
                <a:gd name="connsiteX4842" fmla="*/ 3905865 w 6891715"/>
                <a:gd name="connsiteY4842" fmla="*/ 5891076 h 6367455"/>
                <a:gd name="connsiteX4843" fmla="*/ 3914109 w 6891715"/>
                <a:gd name="connsiteY4843" fmla="*/ 5897444 h 6367455"/>
                <a:gd name="connsiteX4844" fmla="*/ 3915378 w 6891715"/>
                <a:gd name="connsiteY4844" fmla="*/ 5910178 h 6367455"/>
                <a:gd name="connsiteX4845" fmla="*/ 3919500 w 6891715"/>
                <a:gd name="connsiteY4845" fmla="*/ 5911133 h 6367455"/>
                <a:gd name="connsiteX4846" fmla="*/ 3917914 w 6891715"/>
                <a:gd name="connsiteY4846" fmla="*/ 5917500 h 6367455"/>
                <a:gd name="connsiteX4847" fmla="*/ 3909353 w 6891715"/>
                <a:gd name="connsiteY4847" fmla="*/ 5928325 h 6367455"/>
                <a:gd name="connsiteX4848" fmla="*/ 3900792 w 6891715"/>
                <a:gd name="connsiteY4848" fmla="*/ 5927370 h 6367455"/>
                <a:gd name="connsiteX4849" fmla="*/ 3896670 w 6891715"/>
                <a:gd name="connsiteY4849" fmla="*/ 5934692 h 6367455"/>
                <a:gd name="connsiteX4850" fmla="*/ 3888109 w 6891715"/>
                <a:gd name="connsiteY4850" fmla="*/ 5943288 h 6367455"/>
                <a:gd name="connsiteX4851" fmla="*/ 3885255 w 6891715"/>
                <a:gd name="connsiteY4851" fmla="*/ 5943288 h 6367455"/>
                <a:gd name="connsiteX4852" fmla="*/ 3877646 w 6891715"/>
                <a:gd name="connsiteY4852" fmla="*/ 5931508 h 6367455"/>
                <a:gd name="connsiteX4853" fmla="*/ 3885890 w 6891715"/>
                <a:gd name="connsiteY4853" fmla="*/ 5928325 h 6367455"/>
                <a:gd name="connsiteX4854" fmla="*/ 3869084 w 6891715"/>
                <a:gd name="connsiteY4854" fmla="*/ 5922276 h 6367455"/>
                <a:gd name="connsiteX4855" fmla="*/ 3867816 w 6891715"/>
                <a:gd name="connsiteY4855" fmla="*/ 5915909 h 6367455"/>
                <a:gd name="connsiteX4856" fmla="*/ 3855133 w 6891715"/>
                <a:gd name="connsiteY4856" fmla="*/ 5918137 h 6367455"/>
                <a:gd name="connsiteX4857" fmla="*/ 3854182 w 6891715"/>
                <a:gd name="connsiteY4857" fmla="*/ 5924504 h 6367455"/>
                <a:gd name="connsiteX4858" fmla="*/ 3863060 w 6891715"/>
                <a:gd name="connsiteY4858" fmla="*/ 5935010 h 6367455"/>
                <a:gd name="connsiteX4859" fmla="*/ 3860840 w 6891715"/>
                <a:gd name="connsiteY4859" fmla="*/ 5953794 h 6367455"/>
                <a:gd name="connsiteX4860" fmla="*/ 3870353 w 6891715"/>
                <a:gd name="connsiteY4860" fmla="*/ 5967801 h 6367455"/>
                <a:gd name="connsiteX4861" fmla="*/ 3875109 w 6891715"/>
                <a:gd name="connsiteY4861" fmla="*/ 5982128 h 6367455"/>
                <a:gd name="connsiteX4862" fmla="*/ 3877011 w 6891715"/>
                <a:gd name="connsiteY4862" fmla="*/ 6000274 h 6367455"/>
                <a:gd name="connsiteX4863" fmla="*/ 3872255 w 6891715"/>
                <a:gd name="connsiteY4863" fmla="*/ 6015237 h 6367455"/>
                <a:gd name="connsiteX4864" fmla="*/ 3882719 w 6891715"/>
                <a:gd name="connsiteY4864" fmla="*/ 6024470 h 6367455"/>
                <a:gd name="connsiteX4865" fmla="*/ 3879548 w 6891715"/>
                <a:gd name="connsiteY4865" fmla="*/ 6031792 h 6367455"/>
                <a:gd name="connsiteX4866" fmla="*/ 3895402 w 6891715"/>
                <a:gd name="connsiteY4866" fmla="*/ 6043571 h 6367455"/>
                <a:gd name="connsiteX4867" fmla="*/ 3883987 w 6891715"/>
                <a:gd name="connsiteY4867" fmla="*/ 6049938 h 6367455"/>
                <a:gd name="connsiteX4868" fmla="*/ 3876377 w 6891715"/>
                <a:gd name="connsiteY4868" fmla="*/ 6034975 h 6367455"/>
                <a:gd name="connsiteX4869" fmla="*/ 3869084 w 6891715"/>
                <a:gd name="connsiteY4869" fmla="*/ 6033384 h 6367455"/>
                <a:gd name="connsiteX4870" fmla="*/ 3870987 w 6891715"/>
                <a:gd name="connsiteY4870" fmla="*/ 6043571 h 6367455"/>
                <a:gd name="connsiteX4871" fmla="*/ 3861475 w 6891715"/>
                <a:gd name="connsiteY4871" fmla="*/ 6043890 h 6367455"/>
                <a:gd name="connsiteX4872" fmla="*/ 3862743 w 6891715"/>
                <a:gd name="connsiteY4872" fmla="*/ 6038477 h 6367455"/>
                <a:gd name="connsiteX4873" fmla="*/ 3855133 w 6891715"/>
                <a:gd name="connsiteY4873" fmla="*/ 6021604 h 6367455"/>
                <a:gd name="connsiteX4874" fmla="*/ 3844352 w 6891715"/>
                <a:gd name="connsiteY4874" fmla="*/ 6001866 h 6367455"/>
                <a:gd name="connsiteX4875" fmla="*/ 3829767 w 6891715"/>
                <a:gd name="connsiteY4875" fmla="*/ 6006960 h 6367455"/>
                <a:gd name="connsiteX4876" fmla="*/ 3819303 w 6891715"/>
                <a:gd name="connsiteY4876" fmla="*/ 6033702 h 6367455"/>
                <a:gd name="connsiteX4877" fmla="*/ 3822791 w 6891715"/>
                <a:gd name="connsiteY4877" fmla="*/ 6054714 h 6367455"/>
                <a:gd name="connsiteX4878" fmla="*/ 3818352 w 6891715"/>
                <a:gd name="connsiteY4878" fmla="*/ 6048665 h 6367455"/>
                <a:gd name="connsiteX4879" fmla="*/ 3813279 w 6891715"/>
                <a:gd name="connsiteY4879" fmla="*/ 6051849 h 6367455"/>
                <a:gd name="connsiteX4880" fmla="*/ 3807889 w 6891715"/>
                <a:gd name="connsiteY4880" fmla="*/ 6038796 h 6367455"/>
                <a:gd name="connsiteX4881" fmla="*/ 3800279 w 6891715"/>
                <a:gd name="connsiteY4881" fmla="*/ 5999956 h 6367455"/>
                <a:gd name="connsiteX4882" fmla="*/ 3792669 w 6891715"/>
                <a:gd name="connsiteY4882" fmla="*/ 5995817 h 6367455"/>
                <a:gd name="connsiteX4883" fmla="*/ 3790132 w 6891715"/>
                <a:gd name="connsiteY4883" fmla="*/ 5987540 h 6367455"/>
                <a:gd name="connsiteX4884" fmla="*/ 3779986 w 6891715"/>
                <a:gd name="connsiteY4884" fmla="*/ 5986585 h 6367455"/>
                <a:gd name="connsiteX4885" fmla="*/ 3777449 w 6891715"/>
                <a:gd name="connsiteY4885" fmla="*/ 5971622 h 6367455"/>
                <a:gd name="connsiteX4886" fmla="*/ 3764132 w 6891715"/>
                <a:gd name="connsiteY4886" fmla="*/ 5978944 h 6367455"/>
                <a:gd name="connsiteX4887" fmla="*/ 3758742 w 6891715"/>
                <a:gd name="connsiteY4887" fmla="*/ 6006641 h 6367455"/>
                <a:gd name="connsiteX4888" fmla="*/ 3753351 w 6891715"/>
                <a:gd name="connsiteY4888" fmla="*/ 5998046 h 6367455"/>
                <a:gd name="connsiteX4889" fmla="*/ 3745107 w 6891715"/>
                <a:gd name="connsiteY4889" fmla="*/ 6002503 h 6367455"/>
                <a:gd name="connsiteX4890" fmla="*/ 3734327 w 6891715"/>
                <a:gd name="connsiteY4890" fmla="*/ 5982446 h 6367455"/>
                <a:gd name="connsiteX4891" fmla="*/ 3733058 w 6891715"/>
                <a:gd name="connsiteY4891" fmla="*/ 5960479 h 6367455"/>
                <a:gd name="connsiteX4892" fmla="*/ 3742571 w 6891715"/>
                <a:gd name="connsiteY4892" fmla="*/ 5949973 h 6367455"/>
                <a:gd name="connsiteX4893" fmla="*/ 3737814 w 6891715"/>
                <a:gd name="connsiteY4893" fmla="*/ 5927688 h 6367455"/>
                <a:gd name="connsiteX4894" fmla="*/ 3721961 w 6891715"/>
                <a:gd name="connsiteY4894" fmla="*/ 5903493 h 6367455"/>
                <a:gd name="connsiteX4895" fmla="*/ 3708326 w 6891715"/>
                <a:gd name="connsiteY4895" fmla="*/ 5898080 h 6367455"/>
                <a:gd name="connsiteX4896" fmla="*/ 3701985 w 6891715"/>
                <a:gd name="connsiteY4896" fmla="*/ 5903493 h 6367455"/>
                <a:gd name="connsiteX4897" fmla="*/ 3694375 w 6891715"/>
                <a:gd name="connsiteY4897" fmla="*/ 5879297 h 6367455"/>
                <a:gd name="connsiteX4898" fmla="*/ 3681692 w 6891715"/>
                <a:gd name="connsiteY4898" fmla="*/ 5876432 h 6367455"/>
                <a:gd name="connsiteX4899" fmla="*/ 3681375 w 6891715"/>
                <a:gd name="connsiteY4899" fmla="*/ 5862742 h 6367455"/>
                <a:gd name="connsiteX4900" fmla="*/ 3690887 w 6891715"/>
                <a:gd name="connsiteY4900" fmla="*/ 5862742 h 6367455"/>
                <a:gd name="connsiteX4901" fmla="*/ 3711814 w 6891715"/>
                <a:gd name="connsiteY4901" fmla="*/ 5839820 h 6367455"/>
                <a:gd name="connsiteX4902" fmla="*/ 3709595 w 6891715"/>
                <a:gd name="connsiteY4902" fmla="*/ 5824221 h 6367455"/>
                <a:gd name="connsiteX4903" fmla="*/ 3710863 w 6891715"/>
                <a:gd name="connsiteY4903" fmla="*/ 5820082 h 6367455"/>
                <a:gd name="connsiteX4904" fmla="*/ 3725448 w 6891715"/>
                <a:gd name="connsiteY4904" fmla="*/ 5835682 h 6367455"/>
                <a:gd name="connsiteX4905" fmla="*/ 3740351 w 6891715"/>
                <a:gd name="connsiteY4905" fmla="*/ 5836637 h 6367455"/>
                <a:gd name="connsiteX4906" fmla="*/ 3746693 w 6891715"/>
                <a:gd name="connsiteY4906" fmla="*/ 5826131 h 6367455"/>
                <a:gd name="connsiteX4907" fmla="*/ 3762547 w 6891715"/>
                <a:gd name="connsiteY4907" fmla="*/ 5819764 h 6367455"/>
                <a:gd name="connsiteX4908" fmla="*/ 3788230 w 6891715"/>
                <a:gd name="connsiteY4908" fmla="*/ 5838547 h 6367455"/>
                <a:gd name="connsiteX4909" fmla="*/ 3812328 w 6891715"/>
                <a:gd name="connsiteY4909" fmla="*/ 5846824 h 6367455"/>
                <a:gd name="connsiteX4910" fmla="*/ 3836426 w 6891715"/>
                <a:gd name="connsiteY4910" fmla="*/ 5846506 h 6367455"/>
                <a:gd name="connsiteX4911" fmla="*/ 3849426 w 6891715"/>
                <a:gd name="connsiteY4911" fmla="*/ 5860196 h 6367455"/>
                <a:gd name="connsiteX4912" fmla="*/ 3857036 w 6891715"/>
                <a:gd name="connsiteY4912" fmla="*/ 5860832 h 6367455"/>
                <a:gd name="connsiteX4913" fmla="*/ 3868367 w 6891715"/>
                <a:gd name="connsiteY4913" fmla="*/ 5859082 h 6367455"/>
                <a:gd name="connsiteX4914" fmla="*/ 3859493 w 6891715"/>
                <a:gd name="connsiteY4914" fmla="*/ 5854053 h 6367455"/>
                <a:gd name="connsiteX4915" fmla="*/ 3872193 w 6891715"/>
                <a:gd name="connsiteY4915" fmla="*/ 5847703 h 6367455"/>
                <a:gd name="connsiteX4916" fmla="*/ 3883940 w 6891715"/>
                <a:gd name="connsiteY4916" fmla="*/ 5850878 h 6367455"/>
                <a:gd name="connsiteX4917" fmla="*/ 3893465 w 6891715"/>
                <a:gd name="connsiteY4917" fmla="*/ 5849608 h 6367455"/>
                <a:gd name="connsiteX4918" fmla="*/ 3889020 w 6891715"/>
                <a:gd name="connsiteY4918" fmla="*/ 5840083 h 6367455"/>
                <a:gd name="connsiteX4919" fmla="*/ 3876320 w 6891715"/>
                <a:gd name="connsiteY4919" fmla="*/ 5835003 h 6367455"/>
                <a:gd name="connsiteX4920" fmla="*/ 3868065 w 6891715"/>
                <a:gd name="connsiteY4920" fmla="*/ 5837226 h 6367455"/>
                <a:gd name="connsiteX4921" fmla="*/ 3859493 w 6891715"/>
                <a:gd name="connsiteY4921" fmla="*/ 5833098 h 6367455"/>
                <a:gd name="connsiteX4922" fmla="*/ 3843618 w 6891715"/>
                <a:gd name="connsiteY4922" fmla="*/ 5815318 h 6367455"/>
                <a:gd name="connsiteX4923" fmla="*/ 3845523 w 6891715"/>
                <a:gd name="connsiteY4923" fmla="*/ 5828971 h 6367455"/>
                <a:gd name="connsiteX4924" fmla="*/ 3830918 w 6891715"/>
                <a:gd name="connsiteY4924" fmla="*/ 5828018 h 6367455"/>
                <a:gd name="connsiteX4925" fmla="*/ 3827743 w 6891715"/>
                <a:gd name="connsiteY4925" fmla="*/ 5814366 h 6367455"/>
                <a:gd name="connsiteX4926" fmla="*/ 3823298 w 6891715"/>
                <a:gd name="connsiteY4926" fmla="*/ 5817541 h 6367455"/>
                <a:gd name="connsiteX4927" fmla="*/ 3811550 w 6891715"/>
                <a:gd name="connsiteY4927" fmla="*/ 5810556 h 6367455"/>
                <a:gd name="connsiteX4928" fmla="*/ 3797898 w 6891715"/>
                <a:gd name="connsiteY4928" fmla="*/ 5817858 h 6367455"/>
                <a:gd name="connsiteX4929" fmla="*/ 3787420 w 6891715"/>
                <a:gd name="connsiteY4929" fmla="*/ 5809286 h 6367455"/>
                <a:gd name="connsiteX4930" fmla="*/ 3761703 w 6891715"/>
                <a:gd name="connsiteY4930" fmla="*/ 5813096 h 6367455"/>
                <a:gd name="connsiteX4931" fmla="*/ 3753765 w 6891715"/>
                <a:gd name="connsiteY4931" fmla="*/ 5811826 h 6367455"/>
                <a:gd name="connsiteX4932" fmla="*/ 3747415 w 6891715"/>
                <a:gd name="connsiteY4932" fmla="*/ 5811191 h 6367455"/>
                <a:gd name="connsiteX4933" fmla="*/ 3742653 w 6891715"/>
                <a:gd name="connsiteY4933" fmla="*/ 5810873 h 6367455"/>
                <a:gd name="connsiteX4934" fmla="*/ 3741383 w 6891715"/>
                <a:gd name="connsiteY4934" fmla="*/ 5811191 h 6367455"/>
                <a:gd name="connsiteX4935" fmla="*/ 3739478 w 6891715"/>
                <a:gd name="connsiteY4935" fmla="*/ 5812461 h 6367455"/>
                <a:gd name="connsiteX4936" fmla="*/ 3735985 w 6891715"/>
                <a:gd name="connsiteY4936" fmla="*/ 5815636 h 6367455"/>
                <a:gd name="connsiteX4937" fmla="*/ 3732810 w 6891715"/>
                <a:gd name="connsiteY4937" fmla="*/ 5818811 h 6367455"/>
                <a:gd name="connsiteX4938" fmla="*/ 3731223 w 6891715"/>
                <a:gd name="connsiteY4938" fmla="*/ 5820398 h 6367455"/>
                <a:gd name="connsiteX4939" fmla="*/ 3715348 w 6891715"/>
                <a:gd name="connsiteY4939" fmla="*/ 5816588 h 6367455"/>
                <a:gd name="connsiteX4940" fmla="*/ 3704553 w 6891715"/>
                <a:gd name="connsiteY4940" fmla="*/ 5800713 h 6367455"/>
                <a:gd name="connsiteX4941" fmla="*/ 3697250 w 6891715"/>
                <a:gd name="connsiteY4941" fmla="*/ 5808968 h 6367455"/>
                <a:gd name="connsiteX4942" fmla="*/ 3695345 w 6891715"/>
                <a:gd name="connsiteY4942" fmla="*/ 5816588 h 6367455"/>
                <a:gd name="connsiteX4943" fmla="*/ 3687725 w 6891715"/>
                <a:gd name="connsiteY4943" fmla="*/ 5812461 h 6367455"/>
                <a:gd name="connsiteX4944" fmla="*/ 3684550 w 6891715"/>
                <a:gd name="connsiteY4944" fmla="*/ 5801031 h 6367455"/>
                <a:gd name="connsiteX4945" fmla="*/ 3675978 w 6891715"/>
                <a:gd name="connsiteY4945" fmla="*/ 5789283 h 6367455"/>
                <a:gd name="connsiteX4946" fmla="*/ 3676930 w 6891715"/>
                <a:gd name="connsiteY4946" fmla="*/ 5779123 h 6367455"/>
                <a:gd name="connsiteX4947" fmla="*/ 3668358 w 6891715"/>
                <a:gd name="connsiteY4947" fmla="*/ 5781028 h 6367455"/>
                <a:gd name="connsiteX4948" fmla="*/ 3665183 w 6891715"/>
                <a:gd name="connsiteY4948" fmla="*/ 5764201 h 6367455"/>
                <a:gd name="connsiteX4949" fmla="*/ 3650260 w 6891715"/>
                <a:gd name="connsiteY4949" fmla="*/ 5761343 h 6367455"/>
                <a:gd name="connsiteX4950" fmla="*/ 3646133 w 6891715"/>
                <a:gd name="connsiteY4950" fmla="*/ 5750548 h 6367455"/>
                <a:gd name="connsiteX4951" fmla="*/ 3652165 w 6891715"/>
                <a:gd name="connsiteY4951" fmla="*/ 5740071 h 6367455"/>
                <a:gd name="connsiteX4952" fmla="*/ 3667088 w 6891715"/>
                <a:gd name="connsiteY4952" fmla="*/ 5735943 h 6367455"/>
                <a:gd name="connsiteX4953" fmla="*/ 3675343 w 6891715"/>
                <a:gd name="connsiteY4953" fmla="*/ 5743881 h 6367455"/>
                <a:gd name="connsiteX4954" fmla="*/ 3683915 w 6891715"/>
                <a:gd name="connsiteY4954" fmla="*/ 5747056 h 6367455"/>
                <a:gd name="connsiteX4955" fmla="*/ 3681693 w 6891715"/>
                <a:gd name="connsiteY4955" fmla="*/ 5733403 h 6367455"/>
                <a:gd name="connsiteX4956" fmla="*/ 3676613 w 6891715"/>
                <a:gd name="connsiteY4956" fmla="*/ 5727371 h 6367455"/>
                <a:gd name="connsiteX4957" fmla="*/ 3660738 w 6891715"/>
                <a:gd name="connsiteY4957" fmla="*/ 5728323 h 6367455"/>
                <a:gd name="connsiteX4958" fmla="*/ 3654388 w 6891715"/>
                <a:gd name="connsiteY4958" fmla="*/ 5720068 h 6367455"/>
                <a:gd name="connsiteX4959" fmla="*/ 3648990 w 6891715"/>
                <a:gd name="connsiteY4959" fmla="*/ 5730546 h 6367455"/>
                <a:gd name="connsiteX4960" fmla="*/ 3645815 w 6891715"/>
                <a:gd name="connsiteY4960" fmla="*/ 5739118 h 6367455"/>
                <a:gd name="connsiteX4961" fmla="*/ 3641370 w 6891715"/>
                <a:gd name="connsiteY4961" fmla="*/ 5733721 h 6367455"/>
                <a:gd name="connsiteX4962" fmla="*/ 3639465 w 6891715"/>
                <a:gd name="connsiteY4962" fmla="*/ 5722291 h 6367455"/>
                <a:gd name="connsiteX4963" fmla="*/ 3631845 w 6891715"/>
                <a:gd name="connsiteY4963" fmla="*/ 5709591 h 6367455"/>
                <a:gd name="connsiteX4964" fmla="*/ 3615018 w 6891715"/>
                <a:gd name="connsiteY4964" fmla="*/ 5708956 h 6367455"/>
                <a:gd name="connsiteX4965" fmla="*/ 3602000 w 6891715"/>
                <a:gd name="connsiteY4965" fmla="*/ 5689906 h 6367455"/>
                <a:gd name="connsiteX4966" fmla="*/ 3606128 w 6891715"/>
                <a:gd name="connsiteY4966" fmla="*/ 5683556 h 6367455"/>
                <a:gd name="connsiteX4967" fmla="*/ 3595968 w 6891715"/>
                <a:gd name="connsiteY4967" fmla="*/ 5682286 h 6367455"/>
                <a:gd name="connsiteX4968" fmla="*/ 3595015 w 6891715"/>
                <a:gd name="connsiteY4968" fmla="*/ 5666093 h 6367455"/>
                <a:gd name="connsiteX4969" fmla="*/ 3588665 w 6891715"/>
                <a:gd name="connsiteY4969" fmla="*/ 5656886 h 6367455"/>
                <a:gd name="connsiteX4970" fmla="*/ 3589618 w 6891715"/>
                <a:gd name="connsiteY4970" fmla="*/ 5650536 h 6367455"/>
                <a:gd name="connsiteX4971" fmla="*/ 3582315 w 6891715"/>
                <a:gd name="connsiteY4971" fmla="*/ 5649583 h 6367455"/>
                <a:gd name="connsiteX4972" fmla="*/ 3578188 w 6891715"/>
                <a:gd name="connsiteY4972" fmla="*/ 5641963 h 6367455"/>
                <a:gd name="connsiteX4973" fmla="*/ 3578378 w 6891715"/>
                <a:gd name="connsiteY4973" fmla="*/ 5641929 h 6367455"/>
                <a:gd name="connsiteX4974" fmla="*/ 3574656 w 6891715"/>
                <a:gd name="connsiteY4974" fmla="*/ 5639745 h 6367455"/>
                <a:gd name="connsiteX4975" fmla="*/ 3577496 w 6891715"/>
                <a:gd name="connsiteY4975" fmla="*/ 5632442 h 6367455"/>
                <a:gd name="connsiteX4976" fmla="*/ 3571816 w 6891715"/>
                <a:gd name="connsiteY4976" fmla="*/ 5618155 h 6367455"/>
                <a:gd name="connsiteX4977" fmla="*/ 3557613 w 6891715"/>
                <a:gd name="connsiteY4977" fmla="*/ 5606090 h 6367455"/>
                <a:gd name="connsiteX4978" fmla="*/ 3537414 w 6891715"/>
                <a:gd name="connsiteY4978" fmla="*/ 5597200 h 6367455"/>
                <a:gd name="connsiteX4979" fmla="*/ 3526999 w 6891715"/>
                <a:gd name="connsiteY4979" fmla="*/ 5579420 h 6367455"/>
                <a:gd name="connsiteX4980" fmla="*/ 3525737 w 6891715"/>
                <a:gd name="connsiteY4980" fmla="*/ 5573387 h 6367455"/>
                <a:gd name="connsiteX4981" fmla="*/ 3515006 w 6891715"/>
                <a:gd name="connsiteY4981" fmla="*/ 5557830 h 6367455"/>
                <a:gd name="connsiteX4982" fmla="*/ 3517847 w 6891715"/>
                <a:gd name="connsiteY4982" fmla="*/ 5553067 h 6367455"/>
                <a:gd name="connsiteX4983" fmla="*/ 3527946 w 6891715"/>
                <a:gd name="connsiteY4983" fmla="*/ 5560052 h 6367455"/>
                <a:gd name="connsiteX4984" fmla="*/ 3526684 w 6891715"/>
                <a:gd name="connsiteY4984" fmla="*/ 5550845 h 6367455"/>
                <a:gd name="connsiteX4985" fmla="*/ 3527315 w 6891715"/>
                <a:gd name="connsiteY4985" fmla="*/ 5546717 h 6367455"/>
                <a:gd name="connsiteX4986" fmla="*/ 3520372 w 6891715"/>
                <a:gd name="connsiteY4986" fmla="*/ 5543860 h 6367455"/>
                <a:gd name="connsiteX4987" fmla="*/ 3514691 w 6891715"/>
                <a:gd name="connsiteY4987" fmla="*/ 5534970 h 6367455"/>
                <a:gd name="connsiteX4988" fmla="*/ 3514691 w 6891715"/>
                <a:gd name="connsiteY4988" fmla="*/ 5523540 h 6367455"/>
                <a:gd name="connsiteX4989" fmla="*/ 3522581 w 6891715"/>
                <a:gd name="connsiteY4989" fmla="*/ 5513062 h 6367455"/>
                <a:gd name="connsiteX4990" fmla="*/ 3527946 w 6891715"/>
                <a:gd name="connsiteY4990" fmla="*/ 5504490 h 6367455"/>
                <a:gd name="connsiteX4991" fmla="*/ 3529840 w 6891715"/>
                <a:gd name="connsiteY4991" fmla="*/ 5490202 h 6367455"/>
                <a:gd name="connsiteX4992" fmla="*/ 3531418 w 6891715"/>
                <a:gd name="connsiteY4992" fmla="*/ 5480995 h 6367455"/>
                <a:gd name="connsiteX4993" fmla="*/ 3523843 w 6891715"/>
                <a:gd name="connsiteY4993" fmla="*/ 5473057 h 6367455"/>
                <a:gd name="connsiteX4994" fmla="*/ 3532365 w 6891715"/>
                <a:gd name="connsiteY4994" fmla="*/ 5464485 h 6367455"/>
                <a:gd name="connsiteX4995" fmla="*/ 3526053 w 6891715"/>
                <a:gd name="connsiteY4995" fmla="*/ 5451784 h 6367455"/>
                <a:gd name="connsiteX4996" fmla="*/ 3523212 w 6891715"/>
                <a:gd name="connsiteY4996" fmla="*/ 5445434 h 6367455"/>
                <a:gd name="connsiteX4997" fmla="*/ 3529524 w 6891715"/>
                <a:gd name="connsiteY4997" fmla="*/ 5441307 h 6367455"/>
                <a:gd name="connsiteX4998" fmla="*/ 3524159 w 6891715"/>
                <a:gd name="connsiteY4998" fmla="*/ 5427337 h 6367455"/>
                <a:gd name="connsiteX4999" fmla="*/ 3527946 w 6891715"/>
                <a:gd name="connsiteY4999" fmla="*/ 5420352 h 6367455"/>
                <a:gd name="connsiteX5000" fmla="*/ 3540570 w 6891715"/>
                <a:gd name="connsiteY5000" fmla="*/ 5404794 h 6367455"/>
                <a:gd name="connsiteX5001" fmla="*/ 3535836 w 6891715"/>
                <a:gd name="connsiteY5001" fmla="*/ 5397809 h 6367455"/>
                <a:gd name="connsiteX5002" fmla="*/ 3526053 w 6891715"/>
                <a:gd name="connsiteY5002" fmla="*/ 5394952 h 6367455"/>
                <a:gd name="connsiteX5003" fmla="*/ 3525643 w 6891715"/>
                <a:gd name="connsiteY5003" fmla="*/ 5394317 h 6367455"/>
                <a:gd name="connsiteX5004" fmla="*/ 3516101 w 6891715"/>
                <a:gd name="connsiteY5004" fmla="*/ 5394317 h 6367455"/>
                <a:gd name="connsiteX5005" fmla="*/ 3512284 w 6891715"/>
                <a:gd name="connsiteY5005" fmla="*/ 5386716 h 6367455"/>
                <a:gd name="connsiteX5006" fmla="*/ 3510694 w 6891715"/>
                <a:gd name="connsiteY5006" fmla="*/ 5374048 h 6367455"/>
                <a:gd name="connsiteX5007" fmla="*/ 3492882 w 6891715"/>
                <a:gd name="connsiteY5007" fmla="*/ 5352511 h 6367455"/>
                <a:gd name="connsiteX5008" fmla="*/ 3469663 w 6891715"/>
                <a:gd name="connsiteY5008" fmla="*/ 5340159 h 6367455"/>
                <a:gd name="connsiteX5009" fmla="*/ 3460121 w 6891715"/>
                <a:gd name="connsiteY5009" fmla="*/ 5329707 h 6367455"/>
                <a:gd name="connsiteX5010" fmla="*/ 3445809 w 6891715"/>
                <a:gd name="connsiteY5010" fmla="*/ 5327807 h 6367455"/>
                <a:gd name="connsiteX5011" fmla="*/ 3441674 w 6891715"/>
                <a:gd name="connsiteY5011" fmla="*/ 5318622 h 6367455"/>
                <a:gd name="connsiteX5012" fmla="*/ 3448671 w 6891715"/>
                <a:gd name="connsiteY5012" fmla="*/ 5320839 h 6367455"/>
                <a:gd name="connsiteX5013" fmla="*/ 3454396 w 6891715"/>
                <a:gd name="connsiteY5013" fmla="*/ 5318939 h 6367455"/>
                <a:gd name="connsiteX5014" fmla="*/ 3455032 w 6891715"/>
                <a:gd name="connsiteY5014" fmla="*/ 5310071 h 6367455"/>
                <a:gd name="connsiteX5015" fmla="*/ 3445596 w 6891715"/>
                <a:gd name="connsiteY5015" fmla="*/ 5305079 h 6367455"/>
                <a:gd name="connsiteX5016" fmla="*/ 3448013 w 6891715"/>
                <a:gd name="connsiteY5016" fmla="*/ 5314939 h 6367455"/>
                <a:gd name="connsiteX5017" fmla="*/ 3441636 w 6891715"/>
                <a:gd name="connsiteY5017" fmla="*/ 5312732 h 6367455"/>
                <a:gd name="connsiteX5018" fmla="*/ 3436217 w 6891715"/>
                <a:gd name="connsiteY5018" fmla="*/ 5308949 h 6367455"/>
                <a:gd name="connsiteX5019" fmla="*/ 3431434 w 6891715"/>
                <a:gd name="connsiteY5019" fmla="*/ 5305166 h 6367455"/>
                <a:gd name="connsiteX5020" fmla="*/ 3427927 w 6891715"/>
                <a:gd name="connsiteY5020" fmla="*/ 5302014 h 6367455"/>
                <a:gd name="connsiteX5021" fmla="*/ 3425696 w 6891715"/>
                <a:gd name="connsiteY5021" fmla="*/ 5298861 h 6367455"/>
                <a:gd name="connsiteX5022" fmla="*/ 3423145 w 6891715"/>
                <a:gd name="connsiteY5022" fmla="*/ 5296654 h 6367455"/>
                <a:gd name="connsiteX5023" fmla="*/ 3420913 w 6891715"/>
                <a:gd name="connsiteY5023" fmla="*/ 5295078 h 6367455"/>
                <a:gd name="connsiteX5024" fmla="*/ 3393814 w 6891715"/>
                <a:gd name="connsiteY5024" fmla="*/ 5279000 h 6367455"/>
                <a:gd name="connsiteX5025" fmla="*/ 3380105 w 6891715"/>
                <a:gd name="connsiteY5025" fmla="*/ 5263238 h 6367455"/>
                <a:gd name="connsiteX5026" fmla="*/ 3365758 w 6891715"/>
                <a:gd name="connsiteY5026" fmla="*/ 5256303 h 6367455"/>
                <a:gd name="connsiteX5027" fmla="*/ 3371178 w 6891715"/>
                <a:gd name="connsiteY5027" fmla="*/ 5268913 h 6367455"/>
                <a:gd name="connsiteX5028" fmla="*/ 3355875 w 6891715"/>
                <a:gd name="connsiteY5028" fmla="*/ 5258509 h 6367455"/>
                <a:gd name="connsiteX5029" fmla="*/ 3332601 w 6891715"/>
                <a:gd name="connsiteY5029" fmla="*/ 5247476 h 6367455"/>
                <a:gd name="connsiteX5030" fmla="*/ 3320486 w 6891715"/>
                <a:gd name="connsiteY5030" fmla="*/ 5245269 h 6367455"/>
                <a:gd name="connsiteX5031" fmla="*/ 3301995 w 6891715"/>
                <a:gd name="connsiteY5031" fmla="*/ 5240855 h 6367455"/>
                <a:gd name="connsiteX5032" fmla="*/ 3294025 w 6891715"/>
                <a:gd name="connsiteY5032" fmla="*/ 5229506 h 6367455"/>
                <a:gd name="connsiteX5033" fmla="*/ 3321124 w 6891715"/>
                <a:gd name="connsiteY5033" fmla="*/ 5232974 h 6367455"/>
                <a:gd name="connsiteX5034" fmla="*/ 3333877 w 6891715"/>
                <a:gd name="connsiteY5034" fmla="*/ 5237072 h 6367455"/>
                <a:gd name="connsiteX5035" fmla="*/ 3352368 w 6891715"/>
                <a:gd name="connsiteY5035" fmla="*/ 5241171 h 6367455"/>
                <a:gd name="connsiteX5036" fmla="*/ 3357469 w 6891715"/>
                <a:gd name="connsiteY5036" fmla="*/ 5244954 h 6367455"/>
                <a:gd name="connsiteX5037" fmla="*/ 3355237 w 6891715"/>
                <a:gd name="connsiteY5037" fmla="*/ 5235496 h 6367455"/>
                <a:gd name="connsiteX5038" fmla="*/ 3357761 w 6891715"/>
                <a:gd name="connsiteY5038" fmla="*/ 5233854 h 6367455"/>
                <a:gd name="connsiteX5039" fmla="*/ 3374251 w 6891715"/>
                <a:gd name="connsiteY5039" fmla="*/ 5226890 h 6367455"/>
                <a:gd name="connsiteX5040" fmla="*/ 3376538 w 6891715"/>
                <a:gd name="connsiteY5040" fmla="*/ 5226649 h 6367455"/>
                <a:gd name="connsiteX5041" fmla="*/ 3376390 w 6891715"/>
                <a:gd name="connsiteY5041" fmla="*/ 5225986 h 6367455"/>
                <a:gd name="connsiteX5042" fmla="*/ 3374251 w 6891715"/>
                <a:gd name="connsiteY5042" fmla="*/ 5226890 h 6367455"/>
                <a:gd name="connsiteX5043" fmla="*/ 3367352 w 6891715"/>
                <a:gd name="connsiteY5043" fmla="*/ 5227615 h 6367455"/>
                <a:gd name="connsiteX5044" fmla="*/ 3357761 w 6891715"/>
                <a:gd name="connsiteY5044" fmla="*/ 5233854 h 6367455"/>
                <a:gd name="connsiteX5045" fmla="*/ 3355306 w 6891715"/>
                <a:gd name="connsiteY5045" fmla="*/ 5234891 h 6367455"/>
                <a:gd name="connsiteX5046" fmla="*/ 3346733 w 6891715"/>
                <a:gd name="connsiteY5046" fmla="*/ 5230124 h 6367455"/>
                <a:gd name="connsiteX5047" fmla="*/ 3354671 w 6891715"/>
                <a:gd name="connsiteY5047" fmla="*/ 5222815 h 6367455"/>
                <a:gd name="connsiteX5048" fmla="*/ 3358798 w 6891715"/>
                <a:gd name="connsiteY5048" fmla="*/ 5218366 h 6367455"/>
                <a:gd name="connsiteX5049" fmla="*/ 3358436 w 6891715"/>
                <a:gd name="connsiteY5049" fmla="*/ 5217784 h 6367455"/>
                <a:gd name="connsiteX5050" fmla="*/ 3354315 w 6891715"/>
                <a:gd name="connsiteY5050" fmla="*/ 5222229 h 6367455"/>
                <a:gd name="connsiteX5051" fmla="*/ 3340052 w 6891715"/>
                <a:gd name="connsiteY5051" fmla="*/ 5224452 h 6367455"/>
                <a:gd name="connsiteX5052" fmla="*/ 3327374 w 6891715"/>
                <a:gd name="connsiteY5052" fmla="*/ 5222547 h 6367455"/>
                <a:gd name="connsiteX5053" fmla="*/ 3291558 w 6891715"/>
                <a:gd name="connsiteY5053" fmla="*/ 5197464 h 6367455"/>
                <a:gd name="connsiteX5054" fmla="*/ 3284585 w 6891715"/>
                <a:gd name="connsiteY5054" fmla="*/ 5183177 h 6367455"/>
                <a:gd name="connsiteX5055" fmla="*/ 3262715 w 6891715"/>
                <a:gd name="connsiteY5055" fmla="*/ 5167619 h 6367455"/>
                <a:gd name="connsiteX5056" fmla="*/ 3236724 w 6891715"/>
                <a:gd name="connsiteY5056" fmla="*/ 5163492 h 6367455"/>
                <a:gd name="connsiteX5057" fmla="*/ 3223095 w 6891715"/>
                <a:gd name="connsiteY5057" fmla="*/ 5169842 h 6367455"/>
                <a:gd name="connsiteX5058" fmla="*/ 3197105 w 6891715"/>
                <a:gd name="connsiteY5058" fmla="*/ 5168889 h 6367455"/>
                <a:gd name="connsiteX5059" fmla="*/ 3185694 w 6891715"/>
                <a:gd name="connsiteY5059" fmla="*/ 5151744 h 6367455"/>
                <a:gd name="connsiteX5060" fmla="*/ 3187913 w 6891715"/>
                <a:gd name="connsiteY5060" fmla="*/ 5144442 h 6367455"/>
                <a:gd name="connsiteX5061" fmla="*/ 3160338 w 6891715"/>
                <a:gd name="connsiteY5061" fmla="*/ 5123804 h 6367455"/>
                <a:gd name="connsiteX5062" fmla="*/ 3116598 w 6891715"/>
                <a:gd name="connsiteY5062" fmla="*/ 5068242 h 6367455"/>
                <a:gd name="connsiteX5063" fmla="*/ 3116281 w 6891715"/>
                <a:gd name="connsiteY5063" fmla="*/ 5063797 h 6367455"/>
                <a:gd name="connsiteX5064" fmla="*/ 3125790 w 6891715"/>
                <a:gd name="connsiteY5064" fmla="*/ 5065067 h 6367455"/>
                <a:gd name="connsiteX5065" fmla="*/ 3132129 w 6891715"/>
                <a:gd name="connsiteY5065" fmla="*/ 5063797 h 6367455"/>
                <a:gd name="connsiteX5066" fmla="*/ 3125790 w 6891715"/>
                <a:gd name="connsiteY5066" fmla="*/ 5056494 h 6367455"/>
                <a:gd name="connsiteX5067" fmla="*/ 3125790 w 6891715"/>
                <a:gd name="connsiteY5067" fmla="*/ 5052049 h 6367455"/>
                <a:gd name="connsiteX5068" fmla="*/ 3141637 w 6891715"/>
                <a:gd name="connsiteY5068" fmla="*/ 5060622 h 6367455"/>
                <a:gd name="connsiteX5069" fmla="*/ 3152097 w 6891715"/>
                <a:gd name="connsiteY5069" fmla="*/ 5071099 h 6367455"/>
                <a:gd name="connsiteX5070" fmla="*/ 3154316 w 6891715"/>
                <a:gd name="connsiteY5070" fmla="*/ 5061257 h 6367455"/>
                <a:gd name="connsiteX5071" fmla="*/ 3144807 w 6891715"/>
                <a:gd name="connsiteY5071" fmla="*/ 5059669 h 6367455"/>
                <a:gd name="connsiteX5072" fmla="*/ 3123571 w 6891715"/>
                <a:gd name="connsiteY5072" fmla="*/ 5040937 h 6367455"/>
                <a:gd name="connsiteX5073" fmla="*/ 3111844 w 6891715"/>
                <a:gd name="connsiteY5073" fmla="*/ 5026014 h 6367455"/>
                <a:gd name="connsiteX5074" fmla="*/ 3105187 w 6891715"/>
                <a:gd name="connsiteY5074" fmla="*/ 5012679 h 6367455"/>
                <a:gd name="connsiteX5075" fmla="*/ 3100750 w 6891715"/>
                <a:gd name="connsiteY5075" fmla="*/ 4980612 h 6367455"/>
                <a:gd name="connsiteX5076" fmla="*/ 3093143 w 6891715"/>
                <a:gd name="connsiteY5076" fmla="*/ 4963149 h 6367455"/>
                <a:gd name="connsiteX5077" fmla="*/ 3070005 w 6891715"/>
                <a:gd name="connsiteY5077" fmla="*/ 4933621 h 6367455"/>
                <a:gd name="connsiteX5078" fmla="*/ 3053524 w 6891715"/>
                <a:gd name="connsiteY5078" fmla="*/ 4927589 h 6367455"/>
                <a:gd name="connsiteX5079" fmla="*/ 3045283 w 6891715"/>
                <a:gd name="connsiteY5079" fmla="*/ 4918064 h 6367455"/>
                <a:gd name="connsiteX5080" fmla="*/ 3030703 w 6891715"/>
                <a:gd name="connsiteY5080" fmla="*/ 4921239 h 6367455"/>
                <a:gd name="connsiteX5081" fmla="*/ 3025314 w 6891715"/>
                <a:gd name="connsiteY5081" fmla="*/ 4945686 h 6367455"/>
                <a:gd name="connsiteX5082" fmla="*/ 3027850 w 6891715"/>
                <a:gd name="connsiteY5082" fmla="*/ 4958386 h 6367455"/>
                <a:gd name="connsiteX5083" fmla="*/ 3018341 w 6891715"/>
                <a:gd name="connsiteY5083" fmla="*/ 4971086 h 6367455"/>
                <a:gd name="connsiteX5084" fmla="*/ 3016123 w 6891715"/>
                <a:gd name="connsiteY5084" fmla="*/ 4966006 h 6367455"/>
                <a:gd name="connsiteX5085" fmla="*/ 3012953 w 6891715"/>
                <a:gd name="connsiteY5085" fmla="*/ 4975531 h 6367455"/>
                <a:gd name="connsiteX5086" fmla="*/ 3006931 w 6891715"/>
                <a:gd name="connsiteY5086" fmla="*/ 4990137 h 6367455"/>
                <a:gd name="connsiteX5087" fmla="*/ 3005980 w 6891715"/>
                <a:gd name="connsiteY5087" fmla="*/ 4995217 h 6367455"/>
                <a:gd name="connsiteX5088" fmla="*/ 2992351 w 6891715"/>
                <a:gd name="connsiteY5088" fmla="*/ 4986962 h 6367455"/>
                <a:gd name="connsiteX5089" fmla="*/ 2988547 w 6891715"/>
                <a:gd name="connsiteY5089" fmla="*/ 4967276 h 6367455"/>
                <a:gd name="connsiteX5090" fmla="*/ 2977137 w 6891715"/>
                <a:gd name="connsiteY5090" fmla="*/ 4958704 h 6367455"/>
                <a:gd name="connsiteX5091" fmla="*/ 2971749 w 6891715"/>
                <a:gd name="connsiteY5091" fmla="*/ 4946004 h 6367455"/>
                <a:gd name="connsiteX5092" fmla="*/ 2974601 w 6891715"/>
                <a:gd name="connsiteY5092" fmla="*/ 4927271 h 6367455"/>
                <a:gd name="connsiteX5093" fmla="*/ 2963825 w 6891715"/>
                <a:gd name="connsiteY5093" fmla="*/ 4910444 h 6367455"/>
                <a:gd name="connsiteX5094" fmla="*/ 2963825 w 6891715"/>
                <a:gd name="connsiteY5094" fmla="*/ 4899649 h 6367455"/>
                <a:gd name="connsiteX5095" fmla="*/ 2976186 w 6891715"/>
                <a:gd name="connsiteY5095" fmla="*/ 4893299 h 6367455"/>
                <a:gd name="connsiteX5096" fmla="*/ 2976672 w 6891715"/>
                <a:gd name="connsiteY5096" fmla="*/ 4893377 h 6367455"/>
                <a:gd name="connsiteX5097" fmla="*/ 2981824 w 6891715"/>
                <a:gd name="connsiteY5097" fmla="*/ 4881196 h 6367455"/>
                <a:gd name="connsiteX5098" fmla="*/ 2977710 w 6891715"/>
                <a:gd name="connsiteY5098" fmla="*/ 4874199 h 6367455"/>
                <a:gd name="connsiteX5099" fmla="*/ 2986888 w 6891715"/>
                <a:gd name="connsiteY5099" fmla="*/ 4875471 h 6367455"/>
                <a:gd name="connsiteX5100" fmla="*/ 2990656 w 6891715"/>
                <a:gd name="connsiteY5100" fmla="*/ 4865568 h 6367455"/>
                <a:gd name="connsiteX5101" fmla="*/ 2977241 w 6891715"/>
                <a:gd name="connsiteY5101" fmla="*/ 4873821 h 6367455"/>
                <a:gd name="connsiteX5102" fmla="*/ 2960110 w 6891715"/>
                <a:gd name="connsiteY5102" fmla="*/ 4867464 h 6367455"/>
                <a:gd name="connsiteX5103" fmla="*/ 2943297 w 6891715"/>
                <a:gd name="connsiteY5103" fmla="*/ 4876364 h 6367455"/>
                <a:gd name="connsiteX5104" fmla="*/ 2927436 w 6891715"/>
                <a:gd name="connsiteY5104" fmla="*/ 4870960 h 6367455"/>
                <a:gd name="connsiteX5105" fmla="*/ 2894761 w 6891715"/>
                <a:gd name="connsiteY5105" fmla="*/ 4889077 h 6367455"/>
                <a:gd name="connsiteX5106" fmla="*/ 2863038 w 6891715"/>
                <a:gd name="connsiteY5106" fmla="*/ 4899884 h 6367455"/>
                <a:gd name="connsiteX5107" fmla="*/ 2852887 w 6891715"/>
                <a:gd name="connsiteY5107" fmla="*/ 4901155 h 6367455"/>
                <a:gd name="connsiteX5108" fmla="*/ 2843053 w 6891715"/>
                <a:gd name="connsiteY5108" fmla="*/ 4922132 h 6367455"/>
                <a:gd name="connsiteX5109" fmla="*/ 2844639 w 6891715"/>
                <a:gd name="connsiteY5109" fmla="*/ 4939296 h 6367455"/>
                <a:gd name="connsiteX5110" fmla="*/ 2862721 w 6891715"/>
                <a:gd name="connsiteY5110" fmla="*/ 4962180 h 6367455"/>
                <a:gd name="connsiteX5111" fmla="*/ 2862721 w 6891715"/>
                <a:gd name="connsiteY5111" fmla="*/ 4977118 h 6367455"/>
                <a:gd name="connsiteX5112" fmla="*/ 2850349 w 6891715"/>
                <a:gd name="connsiteY5112" fmla="*/ 4994282 h 6367455"/>
                <a:gd name="connsiteX5113" fmla="*/ 2849397 w 6891715"/>
                <a:gd name="connsiteY5113" fmla="*/ 5023523 h 6367455"/>
                <a:gd name="connsiteX5114" fmla="*/ 2857011 w 6891715"/>
                <a:gd name="connsiteY5114" fmla="*/ 5056260 h 6367455"/>
                <a:gd name="connsiteX5115" fmla="*/ 2892223 w 6891715"/>
                <a:gd name="connsiteY5115" fmla="*/ 5094718 h 6367455"/>
                <a:gd name="connsiteX5116" fmla="*/ 2944566 w 6891715"/>
                <a:gd name="connsiteY5116" fmla="*/ 5138580 h 6367455"/>
                <a:gd name="connsiteX5117" fmla="*/ 2977558 w 6891715"/>
                <a:gd name="connsiteY5117" fmla="*/ 5157332 h 6367455"/>
                <a:gd name="connsiteX5118" fmla="*/ 3003571 w 6891715"/>
                <a:gd name="connsiteY5118" fmla="*/ 5234249 h 6367455"/>
                <a:gd name="connsiteX5119" fmla="*/ 3036880 w 6891715"/>
                <a:gd name="connsiteY5119" fmla="*/ 5295274 h 6367455"/>
                <a:gd name="connsiteX5120" fmla="*/ 3070189 w 6891715"/>
                <a:gd name="connsiteY5120" fmla="*/ 5330554 h 6367455"/>
                <a:gd name="connsiteX5121" fmla="*/ 3108256 w 6891715"/>
                <a:gd name="connsiteY5121" fmla="*/ 5352485 h 6367455"/>
                <a:gd name="connsiteX5122" fmla="*/ 3135855 w 6891715"/>
                <a:gd name="connsiteY5122" fmla="*/ 5374416 h 6367455"/>
                <a:gd name="connsiteX5123" fmla="*/ 3163454 w 6891715"/>
                <a:gd name="connsiteY5123" fmla="*/ 5357252 h 6367455"/>
                <a:gd name="connsiteX5124" fmla="*/ 3164406 w 6891715"/>
                <a:gd name="connsiteY5124" fmla="*/ 5364563 h 6367455"/>
                <a:gd name="connsiteX5125" fmla="*/ 3172019 w 6891715"/>
                <a:gd name="connsiteY5125" fmla="*/ 5366787 h 6367455"/>
                <a:gd name="connsiteX5126" fmla="*/ 3176778 w 6891715"/>
                <a:gd name="connsiteY5126" fmla="*/ 5355981 h 6367455"/>
                <a:gd name="connsiteX5127" fmla="*/ 3188515 w 6891715"/>
                <a:gd name="connsiteY5127" fmla="*/ 5351849 h 6367455"/>
                <a:gd name="connsiteX5128" fmla="*/ 3200252 w 6891715"/>
                <a:gd name="connsiteY5128" fmla="*/ 5351531 h 6367455"/>
                <a:gd name="connsiteX5129" fmla="*/ 3213259 w 6891715"/>
                <a:gd name="connsiteY5129" fmla="*/ 5373780 h 6367455"/>
                <a:gd name="connsiteX5130" fmla="*/ 3204694 w 6891715"/>
                <a:gd name="connsiteY5130" fmla="*/ 5384269 h 6367455"/>
                <a:gd name="connsiteX5131" fmla="*/ 3194225 w 6891715"/>
                <a:gd name="connsiteY5131" fmla="*/ 5398253 h 6367455"/>
                <a:gd name="connsiteX5132" fmla="*/ 3192322 w 6891715"/>
                <a:gd name="connsiteY5132" fmla="*/ 5409696 h 6367455"/>
                <a:gd name="connsiteX5133" fmla="*/ 3203108 w 6891715"/>
                <a:gd name="connsiteY5133" fmla="*/ 5431944 h 6367455"/>
                <a:gd name="connsiteX5134" fmla="*/ 3222141 w 6891715"/>
                <a:gd name="connsiteY5134" fmla="*/ 5436712 h 6367455"/>
                <a:gd name="connsiteX5135" fmla="*/ 3271946 w 6891715"/>
                <a:gd name="connsiteY5135" fmla="*/ 5456418 h 6367455"/>
                <a:gd name="connsiteX5136" fmla="*/ 3322703 w 6891715"/>
                <a:gd name="connsiteY5136" fmla="*/ 5478349 h 6367455"/>
                <a:gd name="connsiteX5137" fmla="*/ 3357281 w 6891715"/>
                <a:gd name="connsiteY5137" fmla="*/ 5513629 h 6367455"/>
                <a:gd name="connsiteX5138" fmla="*/ 3391224 w 6891715"/>
                <a:gd name="connsiteY5138" fmla="*/ 5526024 h 6367455"/>
                <a:gd name="connsiteX5139" fmla="*/ 3404865 w 6891715"/>
                <a:gd name="connsiteY5139" fmla="*/ 5541598 h 6367455"/>
                <a:gd name="connsiteX5140" fmla="*/ 3429609 w 6891715"/>
                <a:gd name="connsiteY5140" fmla="*/ 5562576 h 6367455"/>
                <a:gd name="connsiteX5141" fmla="*/ 3443250 w 6891715"/>
                <a:gd name="connsiteY5141" fmla="*/ 5581646 h 6367455"/>
                <a:gd name="connsiteX5142" fmla="*/ 3435319 w 6891715"/>
                <a:gd name="connsiteY5142" fmla="*/ 5601352 h 6367455"/>
                <a:gd name="connsiteX5143" fmla="*/ 3429926 w 6891715"/>
                <a:gd name="connsiteY5143" fmla="*/ 5619469 h 6367455"/>
                <a:gd name="connsiteX5144" fmla="*/ 3396934 w 6891715"/>
                <a:gd name="connsiteY5144" fmla="*/ 5603894 h 6367455"/>
                <a:gd name="connsiteX5145" fmla="*/ 3382976 w 6891715"/>
                <a:gd name="connsiteY5145" fmla="*/ 5572429 h 6367455"/>
                <a:gd name="connsiteX5146" fmla="*/ 3329999 w 6891715"/>
                <a:gd name="connsiteY5146" fmla="*/ 5563529 h 6367455"/>
                <a:gd name="connsiteX5147" fmla="*/ 3328730 w 6891715"/>
                <a:gd name="connsiteY5147" fmla="*/ 5550816 h 6367455"/>
                <a:gd name="connsiteX5148" fmla="*/ 3336344 w 6891715"/>
                <a:gd name="connsiteY5148" fmla="*/ 5546684 h 6367455"/>
                <a:gd name="connsiteX5149" fmla="*/ 3325558 w 6891715"/>
                <a:gd name="connsiteY5149" fmla="*/ 5541280 h 6367455"/>
                <a:gd name="connsiteX5150" fmla="*/ 3285270 w 6891715"/>
                <a:gd name="connsiteY5150" fmla="*/ 5547955 h 6367455"/>
                <a:gd name="connsiteX5151" fmla="*/ 3262429 w 6891715"/>
                <a:gd name="connsiteY5151" fmla="*/ 5574653 h 6367455"/>
                <a:gd name="connsiteX5152" fmla="*/ 3270043 w 6891715"/>
                <a:gd name="connsiteY5152" fmla="*/ 5591499 h 6367455"/>
                <a:gd name="connsiteX5153" fmla="*/ 3249423 w 6891715"/>
                <a:gd name="connsiteY5153" fmla="*/ 5626779 h 6367455"/>
                <a:gd name="connsiteX5154" fmla="*/ 3268457 w 6891715"/>
                <a:gd name="connsiteY5154" fmla="*/ 5643306 h 6367455"/>
                <a:gd name="connsiteX5155" fmla="*/ 3299228 w 6891715"/>
                <a:gd name="connsiteY5155" fmla="*/ 5662059 h 6367455"/>
                <a:gd name="connsiteX5156" fmla="*/ 3308110 w 6891715"/>
                <a:gd name="connsiteY5156" fmla="*/ 5681765 h 6367455"/>
                <a:gd name="connsiteX5157" fmla="*/ 3314455 w 6891715"/>
                <a:gd name="connsiteY5157" fmla="*/ 5708145 h 6367455"/>
                <a:gd name="connsiteX5158" fmla="*/ 3313820 w 6891715"/>
                <a:gd name="connsiteY5158" fmla="*/ 5724991 h 6367455"/>
                <a:gd name="connsiteX5159" fmla="*/ 3292566 w 6891715"/>
                <a:gd name="connsiteY5159" fmla="*/ 5728487 h 6367455"/>
                <a:gd name="connsiteX5160" fmla="*/ 3262112 w 6891715"/>
                <a:gd name="connsiteY5160" fmla="*/ 5744697 h 6367455"/>
                <a:gd name="connsiteX5161" fmla="*/ 3263064 w 6891715"/>
                <a:gd name="connsiteY5161" fmla="*/ 5768534 h 6367455"/>
                <a:gd name="connsiteX5162" fmla="*/ 3262429 w 6891715"/>
                <a:gd name="connsiteY5162" fmla="*/ 5799365 h 6367455"/>
                <a:gd name="connsiteX5163" fmla="*/ 3221824 w 6891715"/>
                <a:gd name="connsiteY5163" fmla="*/ 5842909 h 6367455"/>
                <a:gd name="connsiteX5164" fmla="*/ 3205963 w 6891715"/>
                <a:gd name="connsiteY5164" fmla="*/ 5867382 h 6367455"/>
                <a:gd name="connsiteX5165" fmla="*/ 3189149 w 6891715"/>
                <a:gd name="connsiteY5165" fmla="*/ 5873739 h 6367455"/>
                <a:gd name="connsiteX5166" fmla="*/ 3175509 w 6891715"/>
                <a:gd name="connsiteY5166" fmla="*/ 5861343 h 6367455"/>
                <a:gd name="connsiteX5167" fmla="*/ 3164406 w 6891715"/>
                <a:gd name="connsiteY5167" fmla="*/ 5830831 h 6367455"/>
                <a:gd name="connsiteX5168" fmla="*/ 3164406 w 6891715"/>
                <a:gd name="connsiteY5168" fmla="*/ 5821296 h 6367455"/>
                <a:gd name="connsiteX5169" fmla="*/ 3185343 w 6891715"/>
                <a:gd name="connsiteY5169" fmla="*/ 5813985 h 6367455"/>
                <a:gd name="connsiteX5170" fmla="*/ 3192639 w 6891715"/>
                <a:gd name="connsiteY5170" fmla="*/ 5799047 h 6367455"/>
                <a:gd name="connsiteX5171" fmla="*/ 3182805 w 6891715"/>
                <a:gd name="connsiteY5171" fmla="*/ 5784109 h 6367455"/>
                <a:gd name="connsiteX5172" fmla="*/ 3187246 w 6891715"/>
                <a:gd name="connsiteY5172" fmla="*/ 5774573 h 6367455"/>
                <a:gd name="connsiteX5173" fmla="*/ 3204059 w 6891715"/>
                <a:gd name="connsiteY5173" fmla="*/ 5767263 h 6367455"/>
                <a:gd name="connsiteX5174" fmla="*/ 3218017 w 6891715"/>
                <a:gd name="connsiteY5174" fmla="*/ 5761860 h 6367455"/>
                <a:gd name="connsiteX5175" fmla="*/ 3220555 w 6891715"/>
                <a:gd name="connsiteY5175" fmla="*/ 5742790 h 6367455"/>
                <a:gd name="connsiteX5176" fmla="*/ 3219603 w 6891715"/>
                <a:gd name="connsiteY5176" fmla="*/ 5728805 h 6367455"/>
                <a:gd name="connsiteX5177" fmla="*/ 3207549 w 6891715"/>
                <a:gd name="connsiteY5177" fmla="*/ 5710052 h 6367455"/>
                <a:gd name="connsiteX5178" fmla="*/ 3188198 w 6891715"/>
                <a:gd name="connsiteY5178" fmla="*/ 5667144 h 6367455"/>
                <a:gd name="connsiteX5179" fmla="*/ 3177095 w 6891715"/>
                <a:gd name="connsiteY5179" fmla="*/ 5628050 h 6367455"/>
                <a:gd name="connsiteX5180" fmla="*/ 3159330 w 6891715"/>
                <a:gd name="connsiteY5180" fmla="*/ 5606119 h 6367455"/>
                <a:gd name="connsiteX5181" fmla="*/ 3131731 w 6891715"/>
                <a:gd name="connsiteY5181" fmla="*/ 5611840 h 6367455"/>
                <a:gd name="connsiteX5182" fmla="*/ 3108256 w 6891715"/>
                <a:gd name="connsiteY5182" fmla="*/ 5600398 h 6367455"/>
                <a:gd name="connsiteX5183" fmla="*/ 3096519 w 6891715"/>
                <a:gd name="connsiteY5183" fmla="*/ 5576243 h 6367455"/>
                <a:gd name="connsiteX5184" fmla="*/ 3097788 w 6891715"/>
                <a:gd name="connsiteY5184" fmla="*/ 5564800 h 6367455"/>
                <a:gd name="connsiteX5185" fmla="*/ 3079388 w 6891715"/>
                <a:gd name="connsiteY5185" fmla="*/ 5534288 h 6367455"/>
                <a:gd name="connsiteX5186" fmla="*/ 3052741 w 6891715"/>
                <a:gd name="connsiteY5186" fmla="*/ 5543823 h 6367455"/>
                <a:gd name="connsiteX5187" fmla="*/ 3044176 w 6891715"/>
                <a:gd name="connsiteY5187" fmla="*/ 5537784 h 6367455"/>
                <a:gd name="connsiteX5188" fmla="*/ 3052741 w 6891715"/>
                <a:gd name="connsiteY5188" fmla="*/ 5519667 h 6367455"/>
                <a:gd name="connsiteX5189" fmla="*/ 3034659 w 6891715"/>
                <a:gd name="connsiteY5189" fmla="*/ 5516489 h 6367455"/>
                <a:gd name="connsiteX5190" fmla="*/ 3010232 w 6891715"/>
                <a:gd name="connsiteY5190" fmla="*/ 5496783 h 6367455"/>
                <a:gd name="connsiteX5191" fmla="*/ 2983585 w 6891715"/>
                <a:gd name="connsiteY5191" fmla="*/ 5462457 h 6367455"/>
                <a:gd name="connsiteX5192" fmla="*/ 2953766 w 6891715"/>
                <a:gd name="connsiteY5192" fmla="*/ 5469767 h 6367455"/>
                <a:gd name="connsiteX5193" fmla="*/ 2933780 w 6891715"/>
                <a:gd name="connsiteY5193" fmla="*/ 5458325 h 6367455"/>
                <a:gd name="connsiteX5194" fmla="*/ 2913478 w 6891715"/>
                <a:gd name="connsiteY5194" fmla="*/ 5460867 h 6367455"/>
                <a:gd name="connsiteX5195" fmla="*/ 2861452 w 6891715"/>
                <a:gd name="connsiteY5195" fmla="*/ 5422409 h 6367455"/>
                <a:gd name="connsiteX5196" fmla="*/ 2823067 w 6891715"/>
                <a:gd name="connsiteY5196" fmla="*/ 5379501 h 6367455"/>
                <a:gd name="connsiteX5197" fmla="*/ 2802765 w 6891715"/>
                <a:gd name="connsiteY5197" fmla="*/ 5362338 h 6367455"/>
                <a:gd name="connsiteX5198" fmla="*/ 2789758 w 6891715"/>
                <a:gd name="connsiteY5198" fmla="*/ 5336275 h 6367455"/>
                <a:gd name="connsiteX5199" fmla="*/ 2765332 w 6891715"/>
                <a:gd name="connsiteY5199" fmla="*/ 5308941 h 6367455"/>
                <a:gd name="connsiteX5200" fmla="*/ 2739953 w 6891715"/>
                <a:gd name="connsiteY5200" fmla="*/ 5313709 h 6367455"/>
                <a:gd name="connsiteX5201" fmla="*/ 2730437 w 6891715"/>
                <a:gd name="connsiteY5201" fmla="*/ 5321972 h 6367455"/>
                <a:gd name="connsiteX5202" fmla="*/ 2725044 w 6891715"/>
                <a:gd name="connsiteY5202" fmla="*/ 5309259 h 6367455"/>
                <a:gd name="connsiteX5203" fmla="*/ 2736781 w 6891715"/>
                <a:gd name="connsiteY5203" fmla="*/ 5299724 h 6367455"/>
                <a:gd name="connsiteX5204" fmla="*/ 2719968 w 6891715"/>
                <a:gd name="connsiteY5204" fmla="*/ 5285103 h 6367455"/>
                <a:gd name="connsiteX5205" fmla="*/ 2702838 w 6891715"/>
                <a:gd name="connsiteY5205" fmla="*/ 5280336 h 6367455"/>
                <a:gd name="connsiteX5206" fmla="*/ 2707913 w 6891715"/>
                <a:gd name="connsiteY5206" fmla="*/ 5265397 h 6367455"/>
                <a:gd name="connsiteX5207" fmla="*/ 2688880 w 6891715"/>
                <a:gd name="connsiteY5207" fmla="*/ 5254909 h 6367455"/>
                <a:gd name="connsiteX5208" fmla="*/ 2675873 w 6891715"/>
                <a:gd name="connsiteY5208" fmla="*/ 5257133 h 6367455"/>
                <a:gd name="connsiteX5209" fmla="*/ 2673970 w 6891715"/>
                <a:gd name="connsiteY5209" fmla="*/ 5252048 h 6367455"/>
                <a:gd name="connsiteX5210" fmla="*/ 2681266 w 6891715"/>
                <a:gd name="connsiteY5210" fmla="*/ 5238063 h 6367455"/>
                <a:gd name="connsiteX5211" fmla="*/ 2675556 w 6891715"/>
                <a:gd name="connsiteY5211" fmla="*/ 5215179 h 6367455"/>
                <a:gd name="connsiteX5212" fmla="*/ 2658426 w 6891715"/>
                <a:gd name="connsiteY5212" fmla="*/ 5162418 h 6367455"/>
                <a:gd name="connsiteX5213" fmla="*/ 2652716 w 6891715"/>
                <a:gd name="connsiteY5213" fmla="*/ 5132859 h 6367455"/>
                <a:gd name="connsiteX5214" fmla="*/ 2649543 w 6891715"/>
                <a:gd name="connsiteY5214" fmla="*/ 5105207 h 6367455"/>
                <a:gd name="connsiteX5215" fmla="*/ 2626068 w 6891715"/>
                <a:gd name="connsiteY5215" fmla="*/ 5097261 h 6367455"/>
                <a:gd name="connsiteX5216" fmla="*/ 2593394 w 6891715"/>
                <a:gd name="connsiteY5216" fmla="*/ 5088997 h 6367455"/>
                <a:gd name="connsiteX5217" fmla="*/ 2560085 w 6891715"/>
                <a:gd name="connsiteY5217" fmla="*/ 5061027 h 6367455"/>
                <a:gd name="connsiteX5218" fmla="*/ 2538830 w 6891715"/>
                <a:gd name="connsiteY5218" fmla="*/ 5057849 h 6367455"/>
                <a:gd name="connsiteX5219" fmla="*/ 2522017 w 6891715"/>
                <a:gd name="connsiteY5219" fmla="*/ 5051810 h 6367455"/>
                <a:gd name="connsiteX5220" fmla="*/ 2489343 w 6891715"/>
                <a:gd name="connsiteY5220" fmla="*/ 5055306 h 6367455"/>
                <a:gd name="connsiteX5221" fmla="*/ 2475702 w 6891715"/>
                <a:gd name="connsiteY5221" fmla="*/ 5070245 h 6367455"/>
                <a:gd name="connsiteX5222" fmla="*/ 2452544 w 6891715"/>
                <a:gd name="connsiteY5222" fmla="*/ 5107432 h 6367455"/>
                <a:gd name="connsiteX5223" fmla="*/ 2438269 w 6891715"/>
                <a:gd name="connsiteY5223" fmla="*/ 5122370 h 6367455"/>
                <a:gd name="connsiteX5224" fmla="*/ 2419235 w 6891715"/>
                <a:gd name="connsiteY5224" fmla="*/ 5126502 h 6367455"/>
                <a:gd name="connsiteX5225" fmla="*/ 2419155 w 6891715"/>
                <a:gd name="connsiteY5225" fmla="*/ 5126339 h 6367455"/>
                <a:gd name="connsiteX5226" fmla="*/ 2414212 w 6891715"/>
                <a:gd name="connsiteY5226" fmla="*/ 5127883 h 6367455"/>
                <a:gd name="connsiteX5227" fmla="*/ 2409765 w 6891715"/>
                <a:gd name="connsiteY5227" fmla="*/ 5122167 h 6367455"/>
                <a:gd name="connsiteX5228" fmla="*/ 2400235 w 6891715"/>
                <a:gd name="connsiteY5228" fmla="*/ 5125343 h 6367455"/>
                <a:gd name="connsiteX5229" fmla="*/ 2400223 w 6891715"/>
                <a:gd name="connsiteY5229" fmla="*/ 5125369 h 6367455"/>
                <a:gd name="connsiteX5230" fmla="*/ 2408524 w 6891715"/>
                <a:gd name="connsiteY5230" fmla="*/ 5122854 h 6367455"/>
                <a:gd name="connsiteX5231" fmla="*/ 2412969 w 6891715"/>
                <a:gd name="connsiteY5231" fmla="*/ 5128049 h 6367455"/>
                <a:gd name="connsiteX5232" fmla="*/ 2397053 w 6891715"/>
                <a:gd name="connsiteY5232" fmla="*/ 5131996 h 6367455"/>
                <a:gd name="connsiteX5233" fmla="*/ 2396741 w 6891715"/>
                <a:gd name="connsiteY5233" fmla="*/ 5132647 h 6367455"/>
                <a:gd name="connsiteX5234" fmla="*/ 2385305 w 6891715"/>
                <a:gd name="connsiteY5234" fmla="*/ 5136458 h 6367455"/>
                <a:gd name="connsiteX5235" fmla="*/ 2383717 w 6891715"/>
                <a:gd name="connsiteY5235" fmla="*/ 5137411 h 6367455"/>
                <a:gd name="connsiteX5236" fmla="*/ 2384034 w 6891715"/>
                <a:gd name="connsiteY5236" fmla="*/ 5136458 h 6367455"/>
                <a:gd name="connsiteX5237" fmla="*/ 2380858 w 6891715"/>
                <a:gd name="connsiteY5237" fmla="*/ 5135823 h 6367455"/>
                <a:gd name="connsiteX5238" fmla="*/ 2379587 w 6891715"/>
                <a:gd name="connsiteY5238" fmla="*/ 5136458 h 6367455"/>
                <a:gd name="connsiteX5239" fmla="*/ 2377999 w 6891715"/>
                <a:gd name="connsiteY5239" fmla="*/ 5136458 h 6367455"/>
                <a:gd name="connsiteX5240" fmla="*/ 2377046 w 6891715"/>
                <a:gd name="connsiteY5240" fmla="*/ 5136776 h 6367455"/>
                <a:gd name="connsiteX5241" fmla="*/ 2375775 w 6891715"/>
                <a:gd name="connsiteY5241" fmla="*/ 5137411 h 6367455"/>
                <a:gd name="connsiteX5242" fmla="*/ 2375140 w 6891715"/>
                <a:gd name="connsiteY5242" fmla="*/ 5138046 h 6367455"/>
                <a:gd name="connsiteX5243" fmla="*/ 2374822 w 6891715"/>
                <a:gd name="connsiteY5243" fmla="*/ 5138999 h 6367455"/>
                <a:gd name="connsiteX5244" fmla="*/ 2374187 w 6891715"/>
                <a:gd name="connsiteY5244" fmla="*/ 5141857 h 6367455"/>
                <a:gd name="connsiteX5245" fmla="*/ 2374504 w 6891715"/>
                <a:gd name="connsiteY5245" fmla="*/ 5141857 h 6367455"/>
                <a:gd name="connsiteX5246" fmla="*/ 2375140 w 6891715"/>
                <a:gd name="connsiteY5246" fmla="*/ 5142175 h 6367455"/>
                <a:gd name="connsiteX5247" fmla="*/ 2377363 w 6891715"/>
                <a:gd name="connsiteY5247" fmla="*/ 5141540 h 6367455"/>
                <a:gd name="connsiteX5248" fmla="*/ 2351950 w 6891715"/>
                <a:gd name="connsiteY5248" fmla="*/ 5159642 h 6367455"/>
                <a:gd name="connsiteX5249" fmla="*/ 2327490 w 6891715"/>
                <a:gd name="connsiteY5249" fmla="*/ 5172345 h 6367455"/>
                <a:gd name="connsiteX5250" fmla="*/ 2305572 w 6891715"/>
                <a:gd name="connsiteY5250" fmla="*/ 5206327 h 6367455"/>
                <a:gd name="connsiteX5251" fmla="*/ 2275076 w 6891715"/>
                <a:gd name="connsiteY5251" fmla="*/ 5219348 h 6367455"/>
                <a:gd name="connsiteX5252" fmla="*/ 2232509 w 6891715"/>
                <a:gd name="connsiteY5252" fmla="*/ 5220936 h 6367455"/>
                <a:gd name="connsiteX5253" fmla="*/ 2188037 w 6891715"/>
                <a:gd name="connsiteY5253" fmla="*/ 5202198 h 6367455"/>
                <a:gd name="connsiteX5254" fmla="*/ 2180413 w 6891715"/>
                <a:gd name="connsiteY5254" fmla="*/ 5189812 h 6367455"/>
                <a:gd name="connsiteX5255" fmla="*/ 2143246 w 6891715"/>
                <a:gd name="connsiteY5255" fmla="*/ 5174251 h 6367455"/>
                <a:gd name="connsiteX5256" fmla="*/ 2120057 w 6891715"/>
                <a:gd name="connsiteY5256" fmla="*/ 5189177 h 6367455"/>
                <a:gd name="connsiteX5257" fmla="*/ 2104174 w 6891715"/>
                <a:gd name="connsiteY5257" fmla="*/ 5175521 h 6367455"/>
                <a:gd name="connsiteX5258" fmla="*/ 2082891 w 6891715"/>
                <a:gd name="connsiteY5258" fmla="*/ 5171710 h 6367455"/>
                <a:gd name="connsiteX5259" fmla="*/ 2058431 w 6891715"/>
                <a:gd name="connsiteY5259" fmla="*/ 5159324 h 6367455"/>
                <a:gd name="connsiteX5260" fmla="*/ 2040324 w 6891715"/>
                <a:gd name="connsiteY5260" fmla="*/ 5164723 h 6367455"/>
                <a:gd name="connsiteX5261" fmla="*/ 2022535 w 6891715"/>
                <a:gd name="connsiteY5261" fmla="*/ 5181555 h 6367455"/>
                <a:gd name="connsiteX5262" fmla="*/ 2004746 w 6891715"/>
                <a:gd name="connsiteY5262" fmla="*/ 5192353 h 6367455"/>
                <a:gd name="connsiteX5263" fmla="*/ 1967897 w 6891715"/>
                <a:gd name="connsiteY5263" fmla="*/ 5205374 h 6367455"/>
                <a:gd name="connsiteX5264" fmla="*/ 1959638 w 6891715"/>
                <a:gd name="connsiteY5264" fmla="*/ 5239356 h 6367455"/>
                <a:gd name="connsiteX5265" fmla="*/ 1951061 w 6891715"/>
                <a:gd name="connsiteY5265" fmla="*/ 5251106 h 6367455"/>
                <a:gd name="connsiteX5266" fmla="*/ 1959638 w 6891715"/>
                <a:gd name="connsiteY5266" fmla="*/ 5255870 h 6367455"/>
                <a:gd name="connsiteX5267" fmla="*/ 1960591 w 6891715"/>
                <a:gd name="connsiteY5267" fmla="*/ 5245390 h 6367455"/>
                <a:gd name="connsiteX5268" fmla="*/ 1963767 w 6891715"/>
                <a:gd name="connsiteY5268" fmla="*/ 5259046 h 6367455"/>
                <a:gd name="connsiteX5269" fmla="*/ 1959955 w 6891715"/>
                <a:gd name="connsiteY5269" fmla="*/ 5274925 h 6367455"/>
                <a:gd name="connsiteX5270" fmla="*/ 1964720 w 6891715"/>
                <a:gd name="connsiteY5270" fmla="*/ 5288899 h 6367455"/>
                <a:gd name="connsiteX5271" fmla="*/ 1963974 w 6891715"/>
                <a:gd name="connsiteY5271" fmla="*/ 5289811 h 6367455"/>
                <a:gd name="connsiteX5272" fmla="*/ 1973866 w 6891715"/>
                <a:gd name="connsiteY5272" fmla="*/ 5295679 h 6367455"/>
                <a:gd name="connsiteX5273" fmla="*/ 1970058 w 6891715"/>
                <a:gd name="connsiteY5273" fmla="*/ 5311533 h 6367455"/>
                <a:gd name="connsiteX5274" fmla="*/ 1985925 w 6891715"/>
                <a:gd name="connsiteY5274" fmla="*/ 5317557 h 6367455"/>
                <a:gd name="connsiteX5275" fmla="*/ 1980530 w 6891715"/>
                <a:gd name="connsiteY5275" fmla="*/ 5325801 h 6367455"/>
                <a:gd name="connsiteX5276" fmla="*/ 1973232 w 6891715"/>
                <a:gd name="connsiteY5276" fmla="*/ 5324216 h 6367455"/>
                <a:gd name="connsiteX5277" fmla="*/ 1965616 w 6891715"/>
                <a:gd name="connsiteY5277" fmla="*/ 5329606 h 6367455"/>
                <a:gd name="connsiteX5278" fmla="*/ 1962760 w 6891715"/>
                <a:gd name="connsiteY5278" fmla="*/ 5341972 h 6367455"/>
                <a:gd name="connsiteX5279" fmla="*/ 1975770 w 6891715"/>
                <a:gd name="connsiteY5279" fmla="*/ 5354655 h 6367455"/>
                <a:gd name="connsiteX5280" fmla="*/ 1971328 w 6891715"/>
                <a:gd name="connsiteY5280" fmla="*/ 5366070 h 6367455"/>
                <a:gd name="connsiteX5281" fmla="*/ 1965298 w 6891715"/>
                <a:gd name="connsiteY5281" fmla="*/ 5380022 h 6367455"/>
                <a:gd name="connsiteX5282" fmla="*/ 1926267 w 6891715"/>
                <a:gd name="connsiteY5282" fmla="*/ 5399046 h 6367455"/>
                <a:gd name="connsiteX5283" fmla="*/ 1896755 w 6891715"/>
                <a:gd name="connsiteY5283" fmla="*/ 5413315 h 6367455"/>
                <a:gd name="connsiteX5284" fmla="*/ 1868513 w 6891715"/>
                <a:gd name="connsiteY5284" fmla="*/ 5449144 h 6367455"/>
                <a:gd name="connsiteX5285" fmla="*/ 1823135 w 6891715"/>
                <a:gd name="connsiteY5285" fmla="*/ 5464364 h 6367455"/>
                <a:gd name="connsiteX5286" fmla="*/ 1755543 w 6891715"/>
                <a:gd name="connsiteY5286" fmla="*/ 5485925 h 6367455"/>
                <a:gd name="connsiteX5287" fmla="*/ 1738090 w 6891715"/>
                <a:gd name="connsiteY5287" fmla="*/ 5508121 h 6367455"/>
                <a:gd name="connsiteX5288" fmla="*/ 1753957 w 6891715"/>
                <a:gd name="connsiteY5288" fmla="*/ 5520487 h 6367455"/>
                <a:gd name="connsiteX5289" fmla="*/ 1746341 w 6891715"/>
                <a:gd name="connsiteY5289" fmla="*/ 5534438 h 6367455"/>
                <a:gd name="connsiteX5290" fmla="*/ 1742215 w 6891715"/>
                <a:gd name="connsiteY5290" fmla="*/ 5529048 h 6367455"/>
                <a:gd name="connsiteX5291" fmla="*/ 1744437 w 6891715"/>
                <a:gd name="connsiteY5291" fmla="*/ 5522706 h 6367455"/>
                <a:gd name="connsiteX5292" fmla="*/ 1726666 w 6891715"/>
                <a:gd name="connsiteY5292" fmla="*/ 5536975 h 6367455"/>
                <a:gd name="connsiteX5293" fmla="*/ 1643844 w 6891715"/>
                <a:gd name="connsiteY5293" fmla="*/ 5654293 h 6367455"/>
                <a:gd name="connsiteX5294" fmla="*/ 1644161 w 6891715"/>
                <a:gd name="connsiteY5294" fmla="*/ 5684733 h 6367455"/>
                <a:gd name="connsiteX5295" fmla="*/ 1633689 w 6891715"/>
                <a:gd name="connsiteY5295" fmla="*/ 5691391 h 6367455"/>
                <a:gd name="connsiteX5296" fmla="*/ 1645748 w 6891715"/>
                <a:gd name="connsiteY5296" fmla="*/ 5699318 h 6367455"/>
                <a:gd name="connsiteX5297" fmla="*/ 1664787 w 6891715"/>
                <a:gd name="connsiteY5297" fmla="*/ 5741490 h 6367455"/>
                <a:gd name="connsiteX5298" fmla="*/ 1679702 w 6891715"/>
                <a:gd name="connsiteY5298" fmla="*/ 5743392 h 6367455"/>
                <a:gd name="connsiteX5299" fmla="*/ 1685413 w 6891715"/>
                <a:gd name="connsiteY5299" fmla="*/ 5754807 h 6367455"/>
                <a:gd name="connsiteX5300" fmla="*/ 1692712 w 6891715"/>
                <a:gd name="connsiteY5300" fmla="*/ 5763368 h 6367455"/>
                <a:gd name="connsiteX5301" fmla="*/ 1677798 w 6891715"/>
                <a:gd name="connsiteY5301" fmla="*/ 5769709 h 6367455"/>
                <a:gd name="connsiteX5302" fmla="*/ 1658124 w 6891715"/>
                <a:gd name="connsiteY5302" fmla="*/ 5794124 h 6367455"/>
                <a:gd name="connsiteX5303" fmla="*/ 1636862 w 6891715"/>
                <a:gd name="connsiteY5303" fmla="*/ 5800783 h 6367455"/>
                <a:gd name="connsiteX5304" fmla="*/ 1631785 w 6891715"/>
                <a:gd name="connsiteY5304" fmla="*/ 5814100 h 6367455"/>
                <a:gd name="connsiteX5305" fmla="*/ 1617188 w 6891715"/>
                <a:gd name="connsiteY5305" fmla="*/ 5833125 h 6367455"/>
                <a:gd name="connsiteX5306" fmla="*/ 1613063 w 6891715"/>
                <a:gd name="connsiteY5306" fmla="*/ 5852467 h 6367455"/>
                <a:gd name="connsiteX5307" fmla="*/ 1596562 w 6891715"/>
                <a:gd name="connsiteY5307" fmla="*/ 5884174 h 6367455"/>
                <a:gd name="connsiteX5308" fmla="*/ 1605130 w 6891715"/>
                <a:gd name="connsiteY5308" fmla="*/ 5897809 h 6367455"/>
                <a:gd name="connsiteX5309" fmla="*/ 1600687 w 6891715"/>
                <a:gd name="connsiteY5309" fmla="*/ 5905101 h 6367455"/>
                <a:gd name="connsiteX5310" fmla="*/ 1584820 w 6891715"/>
                <a:gd name="connsiteY5310" fmla="*/ 5900979 h 6367455"/>
                <a:gd name="connsiteX5311" fmla="*/ 1557530 w 6891715"/>
                <a:gd name="connsiteY5311" fmla="*/ 5907638 h 6367455"/>
                <a:gd name="connsiteX5312" fmla="*/ 1535317 w 6891715"/>
                <a:gd name="connsiteY5312" fmla="*/ 5905736 h 6367455"/>
                <a:gd name="connsiteX5313" fmla="*/ 1530239 w 6891715"/>
                <a:gd name="connsiteY5313" fmla="*/ 5923809 h 6367455"/>
                <a:gd name="connsiteX5314" fmla="*/ 1507072 w 6891715"/>
                <a:gd name="connsiteY5314" fmla="*/ 5931102 h 6367455"/>
                <a:gd name="connsiteX5315" fmla="*/ 1506120 w 6891715"/>
                <a:gd name="connsiteY5315" fmla="*/ 5957736 h 6367455"/>
                <a:gd name="connsiteX5316" fmla="*/ 1494697 w 6891715"/>
                <a:gd name="connsiteY5316" fmla="*/ 5973590 h 6367455"/>
                <a:gd name="connsiteX5317" fmla="*/ 1485495 w 6891715"/>
                <a:gd name="connsiteY5317" fmla="*/ 5998956 h 6367455"/>
                <a:gd name="connsiteX5318" fmla="*/ 1475974 w 6891715"/>
                <a:gd name="connsiteY5318" fmla="*/ 6005298 h 6367455"/>
                <a:gd name="connsiteX5319" fmla="*/ 1453762 w 6891715"/>
                <a:gd name="connsiteY5319" fmla="*/ 5996737 h 6367455"/>
                <a:gd name="connsiteX5320" fmla="*/ 1414731 w 6891715"/>
                <a:gd name="connsiteY5320" fmla="*/ 6016396 h 6367455"/>
                <a:gd name="connsiteX5321" fmla="*/ 1392517 w 6891715"/>
                <a:gd name="connsiteY5321" fmla="*/ 6005932 h 6367455"/>
                <a:gd name="connsiteX5322" fmla="*/ 1351261 w 6891715"/>
                <a:gd name="connsiteY5322" fmla="*/ 6013859 h 6367455"/>
                <a:gd name="connsiteX5323" fmla="*/ 1318258 w 6891715"/>
                <a:gd name="connsiteY5323" fmla="*/ 6008786 h 6367455"/>
                <a:gd name="connsiteX5324" fmla="*/ 1261457 w 6891715"/>
                <a:gd name="connsiteY5324" fmla="*/ 6005932 h 6367455"/>
                <a:gd name="connsiteX5325" fmla="*/ 1248764 w 6891715"/>
                <a:gd name="connsiteY5325" fmla="*/ 6019883 h 6367455"/>
                <a:gd name="connsiteX5326" fmla="*/ 1228772 w 6891715"/>
                <a:gd name="connsiteY5326" fmla="*/ 6032884 h 6367455"/>
                <a:gd name="connsiteX5327" fmla="*/ 1189741 w 6891715"/>
                <a:gd name="connsiteY5327" fmla="*/ 6033835 h 6367455"/>
                <a:gd name="connsiteX5328" fmla="*/ 1159276 w 6891715"/>
                <a:gd name="connsiteY5328" fmla="*/ 6073152 h 6367455"/>
                <a:gd name="connsiteX5329" fmla="*/ 1151026 w 6891715"/>
                <a:gd name="connsiteY5329" fmla="*/ 6091226 h 6367455"/>
                <a:gd name="connsiteX5330" fmla="*/ 1140553 w 6891715"/>
                <a:gd name="connsiteY5330" fmla="*/ 6083933 h 6367455"/>
                <a:gd name="connsiteX5331" fmla="*/ 1124369 w 6891715"/>
                <a:gd name="connsiteY5331" fmla="*/ 6080762 h 6367455"/>
                <a:gd name="connsiteX5332" fmla="*/ 1118023 w 6891715"/>
                <a:gd name="connsiteY5332" fmla="*/ 6075689 h 6367455"/>
                <a:gd name="connsiteX5333" fmla="*/ 1104377 w 6891715"/>
                <a:gd name="connsiteY5333" fmla="*/ 6071567 h 6367455"/>
                <a:gd name="connsiteX5334" fmla="*/ 1095809 w 6891715"/>
                <a:gd name="connsiteY5334" fmla="*/ 6070616 h 6367455"/>
                <a:gd name="connsiteX5335" fmla="*/ 1074230 w 6891715"/>
                <a:gd name="connsiteY5335" fmla="*/ 6036054 h 6367455"/>
                <a:gd name="connsiteX5336" fmla="*/ 1076453 w 6891715"/>
                <a:gd name="connsiteY5336" fmla="*/ 6024640 h 6367455"/>
                <a:gd name="connsiteX5337" fmla="*/ 1067884 w 6891715"/>
                <a:gd name="connsiteY5337" fmla="*/ 6017347 h 6367455"/>
                <a:gd name="connsiteX5338" fmla="*/ 1072961 w 6891715"/>
                <a:gd name="connsiteY5338" fmla="*/ 5991981 h 6367455"/>
                <a:gd name="connsiteX5339" fmla="*/ 1032343 w 6891715"/>
                <a:gd name="connsiteY5339" fmla="*/ 5954565 h 6367455"/>
                <a:gd name="connsiteX5340" fmla="*/ 1005051 w 6891715"/>
                <a:gd name="connsiteY5340" fmla="*/ 5952663 h 6367455"/>
                <a:gd name="connsiteX5341" fmla="*/ 995213 w 6891715"/>
                <a:gd name="connsiteY5341" fmla="*/ 5944102 h 6367455"/>
                <a:gd name="connsiteX5342" fmla="*/ 987921 w 6891715"/>
                <a:gd name="connsiteY5342" fmla="*/ 5953614 h 6367455"/>
                <a:gd name="connsiteX5343" fmla="*/ 984747 w 6891715"/>
                <a:gd name="connsiteY5343" fmla="*/ 5946639 h 6367455"/>
                <a:gd name="connsiteX5344" fmla="*/ 967371 w 6891715"/>
                <a:gd name="connsiteY5344" fmla="*/ 5951909 h 6367455"/>
                <a:gd name="connsiteX5345" fmla="*/ 967494 w 6891715"/>
                <a:gd name="connsiteY5345" fmla="*/ 5953094 h 6367455"/>
                <a:gd name="connsiteX5346" fmla="*/ 945223 w 6891715"/>
                <a:gd name="connsiteY5346" fmla="*/ 5968032 h 6367455"/>
                <a:gd name="connsiteX5347" fmla="*/ 924225 w 6891715"/>
                <a:gd name="connsiteY5347" fmla="*/ 5969303 h 6367455"/>
                <a:gd name="connsiteX5348" fmla="*/ 909272 w 6891715"/>
                <a:gd name="connsiteY5348" fmla="*/ 5963900 h 6367455"/>
                <a:gd name="connsiteX5349" fmla="*/ 887955 w 6891715"/>
                <a:gd name="connsiteY5349" fmla="*/ 5962311 h 6367455"/>
                <a:gd name="connsiteX5350" fmla="*/ 866639 w 6891715"/>
                <a:gd name="connsiteY5350" fmla="*/ 5955955 h 6367455"/>
                <a:gd name="connsiteX5351" fmla="*/ 841188 w 6891715"/>
                <a:gd name="connsiteY5351" fmla="*/ 5968032 h 6367455"/>
                <a:gd name="connsiteX5352" fmla="*/ 822417 w 6891715"/>
                <a:gd name="connsiteY5352" fmla="*/ 5972164 h 6367455"/>
                <a:gd name="connsiteX5353" fmla="*/ 813826 w 6891715"/>
                <a:gd name="connsiteY5353" fmla="*/ 5968986 h 6367455"/>
                <a:gd name="connsiteX5354" fmla="*/ 822099 w 6891715"/>
                <a:gd name="connsiteY5354" fmla="*/ 5960404 h 6367455"/>
                <a:gd name="connsiteX5355" fmla="*/ 832598 w 6891715"/>
                <a:gd name="connsiteY5355" fmla="*/ 5933071 h 6367455"/>
                <a:gd name="connsiteX5356" fmla="*/ 836416 w 6891715"/>
                <a:gd name="connsiteY5356" fmla="*/ 5909870 h 6367455"/>
                <a:gd name="connsiteX5357" fmla="*/ 829735 w 6891715"/>
                <a:gd name="connsiteY5357" fmla="*/ 5863468 h 6367455"/>
                <a:gd name="connsiteX5358" fmla="*/ 838007 w 6891715"/>
                <a:gd name="connsiteY5358" fmla="*/ 5825647 h 6367455"/>
                <a:gd name="connsiteX5359" fmla="*/ 826871 w 6891715"/>
                <a:gd name="connsiteY5359" fmla="*/ 5806260 h 6367455"/>
                <a:gd name="connsiteX5360" fmla="*/ 839598 w 6891715"/>
                <a:gd name="connsiteY5360" fmla="*/ 5797996 h 6367455"/>
                <a:gd name="connsiteX5361" fmla="*/ 847232 w 6891715"/>
                <a:gd name="connsiteY5361" fmla="*/ 5804353 h 6367455"/>
                <a:gd name="connsiteX5362" fmla="*/ 840870 w 6891715"/>
                <a:gd name="connsiteY5362" fmla="*/ 5790369 h 6367455"/>
                <a:gd name="connsiteX5363" fmla="*/ 822735 w 6891715"/>
                <a:gd name="connsiteY5363" fmla="*/ 5790686 h 6367455"/>
                <a:gd name="connsiteX5364" fmla="*/ 806827 w 6891715"/>
                <a:gd name="connsiteY5364" fmla="*/ 5803717 h 6367455"/>
                <a:gd name="connsiteX5365" fmla="*/ 795372 w 6891715"/>
                <a:gd name="connsiteY5365" fmla="*/ 5810074 h 6367455"/>
                <a:gd name="connsiteX5366" fmla="*/ 797281 w 6891715"/>
                <a:gd name="connsiteY5366" fmla="*/ 5786873 h 6367455"/>
                <a:gd name="connsiteX5367" fmla="*/ 790918 w 6891715"/>
                <a:gd name="connsiteY5367" fmla="*/ 5777338 h 6367455"/>
                <a:gd name="connsiteX5368" fmla="*/ 800463 w 6891715"/>
                <a:gd name="connsiteY5368" fmla="*/ 5776384 h 6367455"/>
                <a:gd name="connsiteX5369" fmla="*/ 817326 w 6891715"/>
                <a:gd name="connsiteY5369" fmla="*/ 5773842 h 6367455"/>
                <a:gd name="connsiteX5370" fmla="*/ 826553 w 6891715"/>
                <a:gd name="connsiteY5370" fmla="*/ 5752548 h 6367455"/>
                <a:gd name="connsiteX5371" fmla="*/ 839280 w 6891715"/>
                <a:gd name="connsiteY5371" fmla="*/ 5740788 h 6367455"/>
                <a:gd name="connsiteX5372" fmla="*/ 840234 w 6891715"/>
                <a:gd name="connsiteY5372" fmla="*/ 5734432 h 6367455"/>
                <a:gd name="connsiteX5373" fmla="*/ 820189 w 6891715"/>
                <a:gd name="connsiteY5373" fmla="*/ 5748734 h 6367455"/>
                <a:gd name="connsiteX5374" fmla="*/ 807462 w 6891715"/>
                <a:gd name="connsiteY5374" fmla="*/ 5754137 h 6367455"/>
                <a:gd name="connsiteX5375" fmla="*/ 799190 w 6891715"/>
                <a:gd name="connsiteY5375" fmla="*/ 5764625 h 6367455"/>
                <a:gd name="connsiteX5376" fmla="*/ 801418 w 6891715"/>
                <a:gd name="connsiteY5376" fmla="*/ 5771935 h 6367455"/>
                <a:gd name="connsiteX5377" fmla="*/ 783283 w 6891715"/>
                <a:gd name="connsiteY5377" fmla="*/ 5770028 h 6367455"/>
                <a:gd name="connsiteX5378" fmla="*/ 776921 w 6891715"/>
                <a:gd name="connsiteY5378" fmla="*/ 5773206 h 6367455"/>
                <a:gd name="connsiteX5379" fmla="*/ 768331 w 6891715"/>
                <a:gd name="connsiteY5379" fmla="*/ 5770346 h 6367455"/>
                <a:gd name="connsiteX5380" fmla="*/ 765150 w 6891715"/>
                <a:gd name="connsiteY5380" fmla="*/ 5765896 h 6367455"/>
                <a:gd name="connsiteX5381" fmla="*/ 782010 w 6891715"/>
                <a:gd name="connsiteY5381" fmla="*/ 5735385 h 6367455"/>
                <a:gd name="connsiteX5382" fmla="*/ 781692 w 6891715"/>
                <a:gd name="connsiteY5382" fmla="*/ 5699471 h 6367455"/>
                <a:gd name="connsiteX5383" fmla="*/ 807781 w 6891715"/>
                <a:gd name="connsiteY5383" fmla="*/ 5671820 h 6367455"/>
                <a:gd name="connsiteX5384" fmla="*/ 810008 w 6891715"/>
                <a:gd name="connsiteY5384" fmla="*/ 5656883 h 6367455"/>
                <a:gd name="connsiteX5385" fmla="*/ 820189 w 6891715"/>
                <a:gd name="connsiteY5385" fmla="*/ 5642263 h 6367455"/>
                <a:gd name="connsiteX5386" fmla="*/ 838643 w 6891715"/>
                <a:gd name="connsiteY5386" fmla="*/ 5544691 h 6367455"/>
                <a:gd name="connsiteX5387" fmla="*/ 846597 w 6891715"/>
                <a:gd name="connsiteY5387" fmla="*/ 5489707 h 6367455"/>
                <a:gd name="connsiteX5388" fmla="*/ 828780 w 6891715"/>
                <a:gd name="connsiteY5388" fmla="*/ 5408662 h 6367455"/>
                <a:gd name="connsiteX5389" fmla="*/ 828147 w 6891715"/>
                <a:gd name="connsiteY5389" fmla="*/ 5385266 h 6367455"/>
                <a:gd name="connsiteX5390" fmla="*/ 827984 w 6891715"/>
                <a:gd name="connsiteY5390" fmla="*/ 5385412 h 6367455"/>
                <a:gd name="connsiteX5391" fmla="*/ 827032 w 6891715"/>
                <a:gd name="connsiteY5391" fmla="*/ 5365753 h 6367455"/>
                <a:gd name="connsiteX5392" fmla="*/ 829888 w 6891715"/>
                <a:gd name="connsiteY5392" fmla="*/ 5330240 h 6367455"/>
                <a:gd name="connsiteX5393" fmla="*/ 841630 w 6891715"/>
                <a:gd name="connsiteY5393" fmla="*/ 5324850 h 6367455"/>
                <a:gd name="connsiteX5394" fmla="*/ 831157 w 6891715"/>
                <a:gd name="connsiteY5394" fmla="*/ 5309947 h 6367455"/>
                <a:gd name="connsiteX5395" fmla="*/ 820051 w 6891715"/>
                <a:gd name="connsiteY5395" fmla="*/ 5303923 h 6367455"/>
                <a:gd name="connsiteX5396" fmla="*/ 826397 w 6891715"/>
                <a:gd name="connsiteY5396" fmla="*/ 5284898 h 6367455"/>
                <a:gd name="connsiteX5397" fmla="*/ 807357 w 6891715"/>
                <a:gd name="connsiteY5397" fmla="*/ 5286167 h 6367455"/>
                <a:gd name="connsiteX5398" fmla="*/ 812434 w 6891715"/>
                <a:gd name="connsiteY5398" fmla="*/ 5264288 h 6367455"/>
                <a:gd name="connsiteX5399" fmla="*/ 795615 w 6891715"/>
                <a:gd name="connsiteY5399" fmla="*/ 5265240 h 6367455"/>
                <a:gd name="connsiteX5400" fmla="*/ 796250 w 6891715"/>
                <a:gd name="connsiteY5400" fmla="*/ 5254459 h 6367455"/>
                <a:gd name="connsiteX5401" fmla="*/ 789903 w 6891715"/>
                <a:gd name="connsiteY5401" fmla="*/ 5247166 h 6367455"/>
                <a:gd name="connsiteX5402" fmla="*/ 782604 w 6891715"/>
                <a:gd name="connsiteY5402" fmla="*/ 5251922 h 6367455"/>
                <a:gd name="connsiteX5403" fmla="*/ 783556 w 6891715"/>
                <a:gd name="connsiteY5403" fmla="*/ 5237971 h 6367455"/>
                <a:gd name="connsiteX5404" fmla="*/ 800375 w 6891715"/>
                <a:gd name="connsiteY5404" fmla="*/ 5212605 h 6367455"/>
                <a:gd name="connsiteX5405" fmla="*/ 813069 w 6891715"/>
                <a:gd name="connsiteY5405" fmla="*/ 5212605 h 6367455"/>
                <a:gd name="connsiteX5406" fmla="*/ 815290 w 6891715"/>
                <a:gd name="connsiteY5406" fmla="*/ 5206263 h 6367455"/>
                <a:gd name="connsiteX5407" fmla="*/ 825763 w 6891715"/>
                <a:gd name="connsiteY5407" fmla="*/ 5193580 h 6367455"/>
                <a:gd name="connsiteX5408" fmla="*/ 843851 w 6891715"/>
                <a:gd name="connsiteY5408" fmla="*/ 5199605 h 6367455"/>
                <a:gd name="connsiteX5409" fmla="*/ 862573 w 6891715"/>
                <a:gd name="connsiteY5409" fmla="*/ 5188824 h 6367455"/>
                <a:gd name="connsiteX5410" fmla="*/ 876218 w 6891715"/>
                <a:gd name="connsiteY5410" fmla="*/ 5185653 h 6367455"/>
                <a:gd name="connsiteX5411" fmla="*/ 877488 w 6891715"/>
                <a:gd name="connsiteY5411" fmla="*/ 5192629 h 6367455"/>
                <a:gd name="connsiteX5412" fmla="*/ 891133 w 6891715"/>
                <a:gd name="connsiteY5412" fmla="*/ 5191678 h 6367455"/>
                <a:gd name="connsiteX5413" fmla="*/ 884786 w 6891715"/>
                <a:gd name="connsiteY5413" fmla="*/ 5183117 h 6367455"/>
                <a:gd name="connsiteX5414" fmla="*/ 891133 w 6891715"/>
                <a:gd name="connsiteY5414" fmla="*/ 5176775 h 6367455"/>
                <a:gd name="connsiteX5415" fmla="*/ 881613 w 6891715"/>
                <a:gd name="connsiteY5415" fmla="*/ 5179946 h 6367455"/>
                <a:gd name="connsiteX5416" fmla="*/ 878122 w 6891715"/>
                <a:gd name="connsiteY5416" fmla="*/ 5168848 h 6367455"/>
                <a:gd name="connsiteX5417" fmla="*/ 890816 w 6891715"/>
                <a:gd name="connsiteY5417" fmla="*/ 5159336 h 6367455"/>
                <a:gd name="connsiteX5418" fmla="*/ 910808 w 6891715"/>
                <a:gd name="connsiteY5418" fmla="*/ 5144116 h 6367455"/>
                <a:gd name="connsiteX5419" fmla="*/ 926675 w 6891715"/>
                <a:gd name="connsiteY5419" fmla="*/ 5140945 h 6367455"/>
                <a:gd name="connsiteX5420" fmla="*/ 933974 w 6891715"/>
                <a:gd name="connsiteY5420" fmla="*/ 5145067 h 6367455"/>
                <a:gd name="connsiteX5421" fmla="*/ 936195 w 6891715"/>
                <a:gd name="connsiteY5421" fmla="*/ 5138726 h 6367455"/>
                <a:gd name="connsiteX5422" fmla="*/ 949841 w 6891715"/>
                <a:gd name="connsiteY5422" fmla="*/ 5139677 h 6367455"/>
                <a:gd name="connsiteX5423" fmla="*/ 959361 w 6891715"/>
                <a:gd name="connsiteY5423" fmla="*/ 5151092 h 6367455"/>
                <a:gd name="connsiteX5424" fmla="*/ 989190 w 6891715"/>
                <a:gd name="connsiteY5424" fmla="*/ 5165677 h 6367455"/>
                <a:gd name="connsiteX5425" fmla="*/ 1095809 w 6891715"/>
                <a:gd name="connsiteY5425" fmla="*/ 5163458 h 6367455"/>
                <a:gd name="connsiteX5426" fmla="*/ 1111676 w 6891715"/>
                <a:gd name="connsiteY5426" fmla="*/ 5152994 h 6367455"/>
                <a:gd name="connsiteX5427" fmla="*/ 1121196 w 6891715"/>
                <a:gd name="connsiteY5427" fmla="*/ 5154897 h 6367455"/>
                <a:gd name="connsiteX5428" fmla="*/ 1124369 w 6891715"/>
                <a:gd name="connsiteY5428" fmla="*/ 5158067 h 6367455"/>
                <a:gd name="connsiteX5429" fmla="*/ 1140553 w 6891715"/>
                <a:gd name="connsiteY5429" fmla="*/ 5165360 h 6367455"/>
                <a:gd name="connsiteX5430" fmla="*/ 1168162 w 6891715"/>
                <a:gd name="connsiteY5430" fmla="*/ 5169165 h 6367455"/>
                <a:gd name="connsiteX5431" fmla="*/ 1217983 w 6891715"/>
                <a:gd name="connsiteY5431" fmla="*/ 5179312 h 6367455"/>
                <a:gd name="connsiteX5432" fmla="*/ 1264313 w 6891715"/>
                <a:gd name="connsiteY5432" fmla="*/ 5181214 h 6367455"/>
                <a:gd name="connsiteX5433" fmla="*/ 1293825 w 6891715"/>
                <a:gd name="connsiteY5433" fmla="*/ 5175507 h 6367455"/>
                <a:gd name="connsiteX5434" fmla="*/ 1307788 w 6891715"/>
                <a:gd name="connsiteY5434" fmla="*/ 5178677 h 6367455"/>
                <a:gd name="connsiteX5435" fmla="*/ 1323653 w 6891715"/>
                <a:gd name="connsiteY5435" fmla="*/ 5168848 h 6367455"/>
                <a:gd name="connsiteX5436" fmla="*/ 1329999 w 6891715"/>
                <a:gd name="connsiteY5436" fmla="*/ 5169799 h 6367455"/>
                <a:gd name="connsiteX5437" fmla="*/ 1339519 w 6891715"/>
                <a:gd name="connsiteY5437" fmla="*/ 5182482 h 6367455"/>
                <a:gd name="connsiteX5438" fmla="*/ 1351261 w 6891715"/>
                <a:gd name="connsiteY5438" fmla="*/ 5183117 h 6367455"/>
                <a:gd name="connsiteX5439" fmla="*/ 1367129 w 6891715"/>
                <a:gd name="connsiteY5439" fmla="*/ 5187556 h 6367455"/>
                <a:gd name="connsiteX5440" fmla="*/ 1385853 w 6891715"/>
                <a:gd name="connsiteY5440" fmla="*/ 5184068 h 6367455"/>
                <a:gd name="connsiteX5441" fmla="*/ 1405846 w 6891715"/>
                <a:gd name="connsiteY5441" fmla="*/ 5182799 h 6367455"/>
                <a:gd name="connsiteX5442" fmla="*/ 1422030 w 6891715"/>
                <a:gd name="connsiteY5442" fmla="*/ 5187873 h 6367455"/>
                <a:gd name="connsiteX5443" fmla="*/ 1439800 w 6891715"/>
                <a:gd name="connsiteY5443" fmla="*/ 5194214 h 6367455"/>
                <a:gd name="connsiteX5444" fmla="*/ 1449320 w 6891715"/>
                <a:gd name="connsiteY5444" fmla="*/ 5199288 h 6367455"/>
                <a:gd name="connsiteX5445" fmla="*/ 1476608 w 6891715"/>
                <a:gd name="connsiteY5445" fmla="*/ 5198336 h 6367455"/>
                <a:gd name="connsiteX5446" fmla="*/ 1488033 w 6891715"/>
                <a:gd name="connsiteY5446" fmla="*/ 5187873 h 6367455"/>
                <a:gd name="connsiteX5447" fmla="*/ 1493746 w 6891715"/>
                <a:gd name="connsiteY5447" fmla="*/ 5184702 h 6367455"/>
                <a:gd name="connsiteX5448" fmla="*/ 1492160 w 6891715"/>
                <a:gd name="connsiteY5448" fmla="*/ 5187556 h 6367455"/>
                <a:gd name="connsiteX5449" fmla="*/ 1498188 w 6891715"/>
                <a:gd name="connsiteY5449" fmla="*/ 5189141 h 6367455"/>
                <a:gd name="connsiteX5450" fmla="*/ 1499774 w 6891715"/>
                <a:gd name="connsiteY5450" fmla="*/ 5188190 h 6367455"/>
                <a:gd name="connsiteX5451" fmla="*/ 1505485 w 6891715"/>
                <a:gd name="connsiteY5451" fmla="*/ 5182165 h 6367455"/>
                <a:gd name="connsiteX5452" fmla="*/ 1506437 w 6891715"/>
                <a:gd name="connsiteY5452" fmla="*/ 5185019 h 6367455"/>
                <a:gd name="connsiteX5453" fmla="*/ 1509292 w 6891715"/>
                <a:gd name="connsiteY5453" fmla="*/ 5185336 h 6367455"/>
                <a:gd name="connsiteX5454" fmla="*/ 1509613 w 6891715"/>
                <a:gd name="connsiteY5454" fmla="*/ 5182165 h 6367455"/>
                <a:gd name="connsiteX5455" fmla="*/ 1513104 w 6891715"/>
                <a:gd name="connsiteY5455" fmla="*/ 5183117 h 6367455"/>
                <a:gd name="connsiteX5456" fmla="*/ 1513644 w 6891715"/>
                <a:gd name="connsiteY5456" fmla="*/ 5182190 h 6367455"/>
                <a:gd name="connsiteX5457" fmla="*/ 1521585 w 6891715"/>
                <a:gd name="connsiteY5457" fmla="*/ 5173933 h 6367455"/>
                <a:gd name="connsiteX5458" fmla="*/ 1536516 w 6891715"/>
                <a:gd name="connsiteY5458" fmla="*/ 5137729 h 6367455"/>
                <a:gd name="connsiteX5459" fmla="*/ 1551446 w 6891715"/>
                <a:gd name="connsiteY5459" fmla="*/ 5066590 h 6367455"/>
                <a:gd name="connsiteX5460" fmla="*/ 1559070 w 6891715"/>
                <a:gd name="connsiteY5460" fmla="*/ 5017364 h 6367455"/>
                <a:gd name="connsiteX5461" fmla="*/ 1564788 w 6891715"/>
                <a:gd name="connsiteY5461" fmla="*/ 5032291 h 6367455"/>
                <a:gd name="connsiteX5462" fmla="*/ 1571141 w 6891715"/>
                <a:gd name="connsiteY5462" fmla="*/ 5024351 h 6367455"/>
                <a:gd name="connsiteX5463" fmla="*/ 1567011 w 6891715"/>
                <a:gd name="connsiteY5463" fmla="*/ 5014506 h 6367455"/>
                <a:gd name="connsiteX5464" fmla="*/ 1560022 w 6891715"/>
                <a:gd name="connsiteY5464" fmla="*/ 5012600 h 6367455"/>
                <a:gd name="connsiteX5465" fmla="*/ 1570506 w 6891715"/>
                <a:gd name="connsiteY5465" fmla="*/ 4932569 h 6367455"/>
                <a:gd name="connsiteX5466" fmla="*/ 1570188 w 6891715"/>
                <a:gd name="connsiteY5466" fmla="*/ 4911609 h 6367455"/>
                <a:gd name="connsiteX5467" fmla="*/ 1572094 w 6891715"/>
                <a:gd name="connsiteY5467" fmla="*/ 4904939 h 6367455"/>
                <a:gd name="connsiteX5468" fmla="*/ 1577177 w 6891715"/>
                <a:gd name="connsiteY5468" fmla="*/ 4904939 h 6367455"/>
                <a:gd name="connsiteX5469" fmla="*/ 1579082 w 6891715"/>
                <a:gd name="connsiteY5469" fmla="*/ 4921136 h 6367455"/>
                <a:gd name="connsiteX5470" fmla="*/ 1600683 w 6891715"/>
                <a:gd name="connsiteY5470" fmla="*/ 4948448 h 6367455"/>
                <a:gd name="connsiteX5471" fmla="*/ 1607672 w 6891715"/>
                <a:gd name="connsiteY5471" fmla="*/ 4967186 h 6367455"/>
                <a:gd name="connsiteX5472" fmla="*/ 1616884 w 6891715"/>
                <a:gd name="connsiteY5472" fmla="*/ 4974173 h 6367455"/>
                <a:gd name="connsiteX5473" fmla="*/ 1609895 w 6891715"/>
                <a:gd name="connsiteY5473" fmla="*/ 4964963 h 6367455"/>
                <a:gd name="connsiteX5474" fmla="*/ 1606719 w 6891715"/>
                <a:gd name="connsiteY5474" fmla="*/ 4945908 h 6367455"/>
                <a:gd name="connsiteX5475" fmla="*/ 1598142 w 6891715"/>
                <a:gd name="connsiteY5475" fmla="*/ 4918595 h 6367455"/>
                <a:gd name="connsiteX5476" fmla="*/ 1586706 w 6891715"/>
                <a:gd name="connsiteY5476" fmla="*/ 4902081 h 6367455"/>
                <a:gd name="connsiteX5477" fmla="*/ 1583847 w 6891715"/>
                <a:gd name="connsiteY5477" fmla="*/ 4888425 h 6367455"/>
                <a:gd name="connsiteX5478" fmla="*/ 1561293 w 6891715"/>
                <a:gd name="connsiteY5478" fmla="*/ 4874769 h 6367455"/>
                <a:gd name="connsiteX5479" fmla="*/ 1560340 w 6891715"/>
                <a:gd name="connsiteY5479" fmla="*/ 4864288 h 6367455"/>
                <a:gd name="connsiteX5480" fmla="*/ 1569552 w 6891715"/>
                <a:gd name="connsiteY5480" fmla="*/ 4855714 h 6367455"/>
                <a:gd name="connsiteX5481" fmla="*/ 1574953 w 6891715"/>
                <a:gd name="connsiteY5481" fmla="*/ 4843963 h 6367455"/>
                <a:gd name="connsiteX5482" fmla="*/ 1584483 w 6891715"/>
                <a:gd name="connsiteY5482" fmla="*/ 4838882 h 6367455"/>
                <a:gd name="connsiteX5483" fmla="*/ 1568282 w 6891715"/>
                <a:gd name="connsiteY5483" fmla="*/ 4816651 h 6367455"/>
                <a:gd name="connsiteX5484" fmla="*/ 1556528 w 6891715"/>
                <a:gd name="connsiteY5484" fmla="*/ 4810299 h 6367455"/>
                <a:gd name="connsiteX5485" fmla="*/ 1561929 w 6891715"/>
                <a:gd name="connsiteY5485" fmla="*/ 4800136 h 6367455"/>
                <a:gd name="connsiteX5486" fmla="*/ 1546999 w 6891715"/>
                <a:gd name="connsiteY5486" fmla="*/ 4799184 h 6367455"/>
                <a:gd name="connsiteX5487" fmla="*/ 1503477 w 6891715"/>
                <a:gd name="connsiteY5487" fmla="*/ 4766790 h 6367455"/>
                <a:gd name="connsiteX5488" fmla="*/ 1501253 w 6891715"/>
                <a:gd name="connsiteY5488" fmla="*/ 4758533 h 6367455"/>
                <a:gd name="connsiteX5489" fmla="*/ 1482828 w 6891715"/>
                <a:gd name="connsiteY5489" fmla="*/ 4728998 h 6367455"/>
                <a:gd name="connsiteX5490" fmla="*/ 1470123 w 6891715"/>
                <a:gd name="connsiteY5490" fmla="*/ 4717565 h 6367455"/>
                <a:gd name="connsiteX5491" fmla="*/ 1482512 w 6891715"/>
                <a:gd name="connsiteY5491" fmla="*/ 4692158 h 6367455"/>
                <a:gd name="connsiteX5492" fmla="*/ 1466629 w 6891715"/>
                <a:gd name="connsiteY5492" fmla="*/ 4685806 h 6367455"/>
                <a:gd name="connsiteX5493" fmla="*/ 1479018 w 6891715"/>
                <a:gd name="connsiteY5493" fmla="*/ 4672150 h 6367455"/>
                <a:gd name="connsiteX5494" fmla="*/ 1491724 w 6891715"/>
                <a:gd name="connsiteY5494" fmla="*/ 4676279 h 6367455"/>
                <a:gd name="connsiteX5495" fmla="*/ 1500301 w 6891715"/>
                <a:gd name="connsiteY5495" fmla="*/ 4678502 h 6367455"/>
                <a:gd name="connsiteX5496" fmla="*/ 1494902 w 6891715"/>
                <a:gd name="connsiteY5496" fmla="*/ 4667704 h 6367455"/>
                <a:gd name="connsiteX5497" fmla="*/ 1478064 w 6891715"/>
                <a:gd name="connsiteY5497" fmla="*/ 4658494 h 6367455"/>
                <a:gd name="connsiteX5498" fmla="*/ 1458688 w 6891715"/>
                <a:gd name="connsiteY5498" fmla="*/ 4663893 h 6367455"/>
                <a:gd name="connsiteX5499" fmla="*/ 1434865 w 6891715"/>
                <a:gd name="connsiteY5499" fmla="*/ 4663258 h 6367455"/>
                <a:gd name="connsiteX5500" fmla="*/ 1431053 w 6891715"/>
                <a:gd name="connsiteY5500" fmla="*/ 4648331 h 6367455"/>
                <a:gd name="connsiteX5501" fmla="*/ 1447253 w 6891715"/>
                <a:gd name="connsiteY5501" fmla="*/ 4637851 h 6367455"/>
                <a:gd name="connsiteX5502" fmla="*/ 1430100 w 6891715"/>
                <a:gd name="connsiteY5502" fmla="*/ 4631499 h 6367455"/>
                <a:gd name="connsiteX5503" fmla="*/ 1413264 w 6891715"/>
                <a:gd name="connsiteY5503" fmla="*/ 4620066 h 6367455"/>
                <a:gd name="connsiteX5504" fmla="*/ 1405640 w 6891715"/>
                <a:gd name="connsiteY5504" fmla="*/ 4628641 h 6367455"/>
                <a:gd name="connsiteX5505" fmla="*/ 1402464 w 6891715"/>
                <a:gd name="connsiteY5505" fmla="*/ 4629594 h 6367455"/>
                <a:gd name="connsiteX5506" fmla="*/ 1396110 w 6891715"/>
                <a:gd name="connsiteY5506" fmla="*/ 4616890 h 6367455"/>
                <a:gd name="connsiteX5507" fmla="*/ 1387533 w 6891715"/>
                <a:gd name="connsiteY5507" fmla="*/ 4626735 h 6367455"/>
                <a:gd name="connsiteX5508" fmla="*/ 1376095 w 6891715"/>
                <a:gd name="connsiteY5508" fmla="*/ 4627688 h 6367455"/>
                <a:gd name="connsiteX5509" fmla="*/ 1354811 w 6891715"/>
                <a:gd name="connsiteY5509" fmla="*/ 4600694 h 6367455"/>
                <a:gd name="connsiteX5510" fmla="*/ 1342103 w 6891715"/>
                <a:gd name="connsiteY5510" fmla="*/ 4601646 h 6367455"/>
                <a:gd name="connsiteX5511" fmla="*/ 1327174 w 6891715"/>
                <a:gd name="connsiteY5511" fmla="*/ 4594659 h 6367455"/>
                <a:gd name="connsiteX5512" fmla="*/ 1309068 w 6891715"/>
                <a:gd name="connsiteY5512" fmla="*/ 4591484 h 6367455"/>
                <a:gd name="connsiteX5513" fmla="*/ 1300491 w 6891715"/>
                <a:gd name="connsiteY5513" fmla="*/ 4580051 h 6367455"/>
                <a:gd name="connsiteX5514" fmla="*/ 1287785 w 6891715"/>
                <a:gd name="connsiteY5514" fmla="*/ 4575922 h 6367455"/>
                <a:gd name="connsiteX5515" fmla="*/ 1268726 w 6891715"/>
                <a:gd name="connsiteY5515" fmla="*/ 4589578 h 6367455"/>
                <a:gd name="connsiteX5516" fmla="*/ 1251889 w 6891715"/>
                <a:gd name="connsiteY5516" fmla="*/ 4592119 h 6367455"/>
                <a:gd name="connsiteX5517" fmla="*/ 1247443 w 6891715"/>
                <a:gd name="connsiteY5517" fmla="*/ 4573064 h 6367455"/>
                <a:gd name="connsiteX5518" fmla="*/ 1240136 w 6891715"/>
                <a:gd name="connsiteY5518" fmla="*/ 4568618 h 6367455"/>
                <a:gd name="connsiteX5519" fmla="*/ 1221077 w 6891715"/>
                <a:gd name="connsiteY5519" fmla="*/ 4564807 h 6367455"/>
                <a:gd name="connsiteX5520" fmla="*/ 1217899 w 6891715"/>
                <a:gd name="connsiteY5520" fmla="*/ 4559408 h 6367455"/>
                <a:gd name="connsiteX5521" fmla="*/ 1233465 w 6891715"/>
                <a:gd name="connsiteY5521" fmla="*/ 4552103 h 6367455"/>
                <a:gd name="connsiteX5522" fmla="*/ 1251254 w 6891715"/>
                <a:gd name="connsiteY5522" fmla="*/ 4552103 h 6367455"/>
                <a:gd name="connsiteX5523" fmla="*/ 1257608 w 6891715"/>
                <a:gd name="connsiteY5523" fmla="*/ 4544481 h 6367455"/>
                <a:gd name="connsiteX5524" fmla="*/ 1242994 w 6891715"/>
                <a:gd name="connsiteY5524" fmla="*/ 4534001 h 6367455"/>
                <a:gd name="connsiteX5525" fmla="*/ 1232194 w 6891715"/>
                <a:gd name="connsiteY5525" fmla="*/ 4537177 h 6367455"/>
                <a:gd name="connsiteX5526" fmla="*/ 1225841 w 6891715"/>
                <a:gd name="connsiteY5526" fmla="*/ 4545751 h 6367455"/>
                <a:gd name="connsiteX5527" fmla="*/ 1223618 w 6891715"/>
                <a:gd name="connsiteY5527" fmla="*/ 4521615 h 6367455"/>
                <a:gd name="connsiteX5528" fmla="*/ 1230288 w 6891715"/>
                <a:gd name="connsiteY5528" fmla="*/ 4516534 h 6367455"/>
                <a:gd name="connsiteX5529" fmla="*/ 1236642 w 6891715"/>
                <a:gd name="connsiteY5529" fmla="*/ 4520345 h 6367455"/>
                <a:gd name="connsiteX5530" fmla="*/ 1251254 w 6891715"/>
                <a:gd name="connsiteY5530" fmla="*/ 4524473 h 6367455"/>
                <a:gd name="connsiteX5531" fmla="*/ 1260784 w 6891715"/>
                <a:gd name="connsiteY5531" fmla="*/ 4524473 h 6367455"/>
                <a:gd name="connsiteX5532" fmla="*/ 1246807 w 6891715"/>
                <a:gd name="connsiteY5532" fmla="*/ 4509547 h 6367455"/>
                <a:gd name="connsiteX5533" fmla="*/ 1235053 w 6891715"/>
                <a:gd name="connsiteY5533" fmla="*/ 4512088 h 6367455"/>
                <a:gd name="connsiteX5534" fmla="*/ 1228700 w 6891715"/>
                <a:gd name="connsiteY5534" fmla="*/ 4506689 h 6367455"/>
                <a:gd name="connsiteX5535" fmla="*/ 1219488 w 6891715"/>
                <a:gd name="connsiteY5535" fmla="*/ 4515263 h 6367455"/>
                <a:gd name="connsiteX5536" fmla="*/ 1210911 w 6891715"/>
                <a:gd name="connsiteY5536" fmla="*/ 4511135 h 6367455"/>
                <a:gd name="connsiteX5537" fmla="*/ 1209640 w 6891715"/>
                <a:gd name="connsiteY5537" fmla="*/ 4500972 h 6367455"/>
                <a:gd name="connsiteX5538" fmla="*/ 1215040 w 6891715"/>
                <a:gd name="connsiteY5538" fmla="*/ 4495573 h 6367455"/>
                <a:gd name="connsiteX5539" fmla="*/ 1224570 w 6891715"/>
                <a:gd name="connsiteY5539" fmla="*/ 4486681 h 6367455"/>
                <a:gd name="connsiteX5540" fmla="*/ 1245219 w 6891715"/>
                <a:gd name="connsiteY5540" fmla="*/ 4468578 h 6367455"/>
                <a:gd name="connsiteX5541" fmla="*/ 1268726 w 6891715"/>
                <a:gd name="connsiteY5541" fmla="*/ 4469531 h 6367455"/>
                <a:gd name="connsiteX5542" fmla="*/ 1283656 w 6891715"/>
                <a:gd name="connsiteY5542" fmla="*/ 4465085 h 6367455"/>
                <a:gd name="connsiteX5543" fmla="*/ 1299538 w 6891715"/>
                <a:gd name="connsiteY5543" fmla="*/ 4471437 h 6367455"/>
                <a:gd name="connsiteX5544" fmla="*/ 1299538 w 6891715"/>
                <a:gd name="connsiteY5544" fmla="*/ 4464132 h 6367455"/>
                <a:gd name="connsiteX5545" fmla="*/ 1310974 w 6891715"/>
                <a:gd name="connsiteY5545" fmla="*/ 4460956 h 6367455"/>
                <a:gd name="connsiteX5546" fmla="*/ 1324633 w 6891715"/>
                <a:gd name="connsiteY5546" fmla="*/ 4463815 h 6367455"/>
                <a:gd name="connsiteX5547" fmla="*/ 1327809 w 6891715"/>
                <a:gd name="connsiteY5547" fmla="*/ 4450159 h 6367455"/>
                <a:gd name="connsiteX5548" fmla="*/ 1331938 w 6891715"/>
                <a:gd name="connsiteY5548" fmla="*/ 4442854 h 6367455"/>
                <a:gd name="connsiteX5549" fmla="*/ 1346869 w 6891715"/>
                <a:gd name="connsiteY5549" fmla="*/ 4448888 h 6367455"/>
                <a:gd name="connsiteX5550" fmla="*/ 1379908 w 6891715"/>
                <a:gd name="connsiteY5550" fmla="*/ 4448571 h 6367455"/>
                <a:gd name="connsiteX5551" fmla="*/ 1388485 w 6891715"/>
                <a:gd name="connsiteY5551" fmla="*/ 4460004 h 6367455"/>
                <a:gd name="connsiteX5552" fmla="*/ 1411675 w 6891715"/>
                <a:gd name="connsiteY5552" fmla="*/ 4485093 h 6367455"/>
                <a:gd name="connsiteX5553" fmla="*/ 1430735 w 6891715"/>
                <a:gd name="connsiteY5553" fmla="*/ 4474295 h 6367455"/>
                <a:gd name="connsiteX5554" fmla="*/ 1447570 w 6891715"/>
                <a:gd name="connsiteY5554" fmla="*/ 4466991 h 6367455"/>
                <a:gd name="connsiteX5555" fmla="*/ 1462817 w 6891715"/>
                <a:gd name="connsiteY5555" fmla="*/ 4477471 h 6367455"/>
                <a:gd name="connsiteX5556" fmla="*/ 1481559 w 6891715"/>
                <a:gd name="connsiteY5556" fmla="*/ 4465403 h 6367455"/>
                <a:gd name="connsiteX5557" fmla="*/ 1497442 w 6891715"/>
                <a:gd name="connsiteY5557" fmla="*/ 4462227 h 6367455"/>
                <a:gd name="connsiteX5558" fmla="*/ 1506018 w 6891715"/>
                <a:gd name="connsiteY5558" fmla="*/ 4476836 h 6367455"/>
                <a:gd name="connsiteX5559" fmla="*/ 1522855 w 6891715"/>
                <a:gd name="connsiteY5559" fmla="*/ 4478741 h 6367455"/>
                <a:gd name="connsiteX5560" fmla="*/ 1532386 w 6891715"/>
                <a:gd name="connsiteY5560" fmla="*/ 4480964 h 6367455"/>
                <a:gd name="connsiteX5561" fmla="*/ 1536516 w 6891715"/>
                <a:gd name="connsiteY5561" fmla="*/ 4472389 h 6367455"/>
                <a:gd name="connsiteX5562" fmla="*/ 1529209 w 6891715"/>
                <a:gd name="connsiteY5562" fmla="*/ 4466038 h 6367455"/>
                <a:gd name="connsiteX5563" fmla="*/ 1519361 w 6891715"/>
                <a:gd name="connsiteY5563" fmla="*/ 4448571 h 6367455"/>
                <a:gd name="connsiteX5564" fmla="*/ 1512690 w 6891715"/>
                <a:gd name="connsiteY5564" fmla="*/ 4384101 h 6367455"/>
                <a:gd name="connsiteX5565" fmla="*/ 1511104 w 6891715"/>
                <a:gd name="connsiteY5565" fmla="*/ 4368222 h 6367455"/>
                <a:gd name="connsiteX5566" fmla="*/ 1498395 w 6891715"/>
                <a:gd name="connsiteY5566" fmla="*/ 4357742 h 6367455"/>
                <a:gd name="connsiteX5567" fmla="*/ 1492996 w 6891715"/>
                <a:gd name="connsiteY5567" fmla="*/ 4334875 h 6367455"/>
                <a:gd name="connsiteX5568" fmla="*/ 1478064 w 6891715"/>
                <a:gd name="connsiteY5568" fmla="*/ 4314550 h 6367455"/>
                <a:gd name="connsiteX5569" fmla="*/ 1478064 w 6891715"/>
                <a:gd name="connsiteY5569" fmla="*/ 4307563 h 6367455"/>
                <a:gd name="connsiteX5570" fmla="*/ 1484418 w 6891715"/>
                <a:gd name="connsiteY5570" fmla="*/ 4310422 h 6367455"/>
                <a:gd name="connsiteX5571" fmla="*/ 1497125 w 6891715"/>
                <a:gd name="connsiteY5571" fmla="*/ 4312645 h 6367455"/>
                <a:gd name="connsiteX5572" fmla="*/ 1513961 w 6891715"/>
                <a:gd name="connsiteY5572" fmla="*/ 4325030 h 6367455"/>
                <a:gd name="connsiteX5573" fmla="*/ 1526668 w 6891715"/>
                <a:gd name="connsiteY5573" fmla="*/ 4319631 h 6367455"/>
                <a:gd name="connsiteX5574" fmla="*/ 1545728 w 6891715"/>
                <a:gd name="connsiteY5574" fmla="*/ 4317408 h 6367455"/>
                <a:gd name="connsiteX5575" fmla="*/ 1550175 w 6891715"/>
                <a:gd name="connsiteY5575" fmla="*/ 4328841 h 6367455"/>
                <a:gd name="connsiteX5576" fmla="*/ 1542551 w 6891715"/>
                <a:gd name="connsiteY5576" fmla="*/ 4339322 h 6367455"/>
                <a:gd name="connsiteX5577" fmla="*/ 1555893 w 6891715"/>
                <a:gd name="connsiteY5577" fmla="*/ 4358694 h 6367455"/>
                <a:gd name="connsiteX5578" fmla="*/ 1569552 w 6891715"/>
                <a:gd name="connsiteY5578" fmla="*/ 4364728 h 6367455"/>
                <a:gd name="connsiteX5579" fmla="*/ 1589565 w 6891715"/>
                <a:gd name="connsiteY5579" fmla="*/ 4358377 h 6367455"/>
                <a:gd name="connsiteX5580" fmla="*/ 1610531 w 6891715"/>
                <a:gd name="connsiteY5580" fmla="*/ 4367269 h 6367455"/>
                <a:gd name="connsiteX5581" fmla="*/ 1625460 w 6891715"/>
                <a:gd name="connsiteY5581" fmla="*/ 4369492 h 6367455"/>
                <a:gd name="connsiteX5582" fmla="*/ 1659450 w 6891715"/>
                <a:gd name="connsiteY5582" fmla="*/ 4368222 h 6367455"/>
                <a:gd name="connsiteX5583" fmla="*/ 1677556 w 6891715"/>
                <a:gd name="connsiteY5583" fmla="*/ 4356154 h 6367455"/>
                <a:gd name="connsiteX5584" fmla="*/ 1690898 w 6891715"/>
                <a:gd name="connsiteY5584" fmla="*/ 4346626 h 6367455"/>
                <a:gd name="connsiteX5585" fmla="*/ 1720758 w 6891715"/>
                <a:gd name="connsiteY5585" fmla="*/ 4349484 h 6367455"/>
                <a:gd name="connsiteX5586" fmla="*/ 1694075 w 6891715"/>
                <a:gd name="connsiteY5586" fmla="*/ 4341227 h 6367455"/>
                <a:gd name="connsiteX5587" fmla="*/ 1679463 w 6891715"/>
                <a:gd name="connsiteY5587" fmla="*/ 4339322 h 6367455"/>
                <a:gd name="connsiteX5588" fmla="*/ 1680416 w 6891715"/>
                <a:gd name="connsiteY5588" fmla="*/ 4328841 h 6367455"/>
                <a:gd name="connsiteX5589" fmla="*/ 1688675 w 6891715"/>
                <a:gd name="connsiteY5589" fmla="*/ 4312009 h 6367455"/>
                <a:gd name="connsiteX5590" fmla="*/ 1722347 w 6891715"/>
                <a:gd name="connsiteY5590" fmla="*/ 4291684 h 6367455"/>
                <a:gd name="connsiteX5591" fmla="*/ 1748712 w 6891715"/>
                <a:gd name="connsiteY5591" fmla="*/ 4285015 h 6367455"/>
                <a:gd name="connsiteX5592" fmla="*/ 1771901 w 6891715"/>
                <a:gd name="connsiteY5592" fmla="*/ 4278663 h 6367455"/>
                <a:gd name="connsiteX5593" fmla="*/ 1801444 w 6891715"/>
                <a:gd name="connsiteY5593" fmla="*/ 4257067 h 6367455"/>
                <a:gd name="connsiteX5594" fmla="*/ 1820186 w 6891715"/>
                <a:gd name="connsiteY5594" fmla="*/ 4234836 h 6367455"/>
                <a:gd name="connsiteX5595" fmla="*/ 1828762 w 6891715"/>
                <a:gd name="connsiteY5595" fmla="*/ 4230390 h 6367455"/>
                <a:gd name="connsiteX5596" fmla="*/ 1817962 w 6891715"/>
                <a:gd name="connsiteY5596" fmla="*/ 4222451 h 6367455"/>
                <a:gd name="connsiteX5597" fmla="*/ 1816056 w 6891715"/>
                <a:gd name="connsiteY5597" fmla="*/ 4208477 h 6367455"/>
                <a:gd name="connsiteX5598" fmla="*/ 1820821 w 6891715"/>
                <a:gd name="connsiteY5598" fmla="*/ 4198949 h 6367455"/>
                <a:gd name="connsiteX5599" fmla="*/ 1818280 w 6891715"/>
                <a:gd name="connsiteY5599" fmla="*/ 4157981 h 6367455"/>
                <a:gd name="connsiteX5600" fmla="*/ 1815103 w 6891715"/>
                <a:gd name="connsiteY5600" fmla="*/ 4152582 h 6367455"/>
                <a:gd name="connsiteX5601" fmla="*/ 1832892 w 6891715"/>
                <a:gd name="connsiteY5601" fmla="*/ 4132574 h 6367455"/>
                <a:gd name="connsiteX5602" fmla="*/ 1847822 w 6891715"/>
                <a:gd name="connsiteY5602" fmla="*/ 4124952 h 6367455"/>
                <a:gd name="connsiteX5603" fmla="*/ 1866881 w 6891715"/>
                <a:gd name="connsiteY5603" fmla="*/ 4121459 h 6367455"/>
                <a:gd name="connsiteX5604" fmla="*/ 1901506 w 6891715"/>
                <a:gd name="connsiteY5604" fmla="*/ 4114790 h 6367455"/>
                <a:gd name="connsiteX5605" fmla="*/ 1920566 w 6891715"/>
                <a:gd name="connsiteY5605" fmla="*/ 4111614 h 6367455"/>
                <a:gd name="connsiteX5606" fmla="*/ 1920836 w 6891715"/>
                <a:gd name="connsiteY5606" fmla="*/ 4111854 h 6367455"/>
                <a:gd name="connsiteX5607" fmla="*/ 1949386 w 6891715"/>
                <a:gd name="connsiteY5607" fmla="*/ 4094630 h 6367455"/>
                <a:gd name="connsiteX5608" fmla="*/ 1978517 w 6891715"/>
                <a:gd name="connsiteY5608" fmla="*/ 4070064 h 6367455"/>
                <a:gd name="connsiteX5609" fmla="*/ 1977988 w 6891715"/>
                <a:gd name="connsiteY5609" fmla="*/ 4069704 h 6367455"/>
                <a:gd name="connsiteX5610" fmla="*/ 1995753 w 6891715"/>
                <a:gd name="connsiteY5610" fmla="*/ 4059226 h 6367455"/>
                <a:gd name="connsiteX5611" fmla="*/ 2007174 w 6891715"/>
                <a:gd name="connsiteY5611" fmla="*/ 4057321 h 6367455"/>
                <a:gd name="connsiteX5612" fmla="*/ 2015422 w 6891715"/>
                <a:gd name="connsiteY5612" fmla="*/ 4063036 h 6367455"/>
                <a:gd name="connsiteX5613" fmla="*/ 2018911 w 6891715"/>
                <a:gd name="connsiteY5613" fmla="*/ 4062084 h 6367455"/>
                <a:gd name="connsiteX5614" fmla="*/ 2024622 w 6891715"/>
                <a:gd name="connsiteY5614" fmla="*/ 4061449 h 6367455"/>
                <a:gd name="connsiteX5615" fmla="*/ 2022084 w 6891715"/>
                <a:gd name="connsiteY5615" fmla="*/ 4070339 h 6367455"/>
                <a:gd name="connsiteX5616" fmla="*/ 2031283 w 6891715"/>
                <a:gd name="connsiteY5616" fmla="*/ 4070339 h 6367455"/>
                <a:gd name="connsiteX5617" fmla="*/ 2036676 w 6891715"/>
                <a:gd name="connsiteY5617" fmla="*/ 4065894 h 6367455"/>
                <a:gd name="connsiteX5618" fmla="*/ 2025890 w 6891715"/>
                <a:gd name="connsiteY5618" fmla="*/ 4052876 h 6367455"/>
                <a:gd name="connsiteX5619" fmla="*/ 2022084 w 6891715"/>
                <a:gd name="connsiteY5619" fmla="*/ 4052876 h 6367455"/>
                <a:gd name="connsiteX5620" fmla="*/ 2012567 w 6891715"/>
                <a:gd name="connsiteY5620" fmla="*/ 4055099 h 6367455"/>
                <a:gd name="connsiteX5621" fmla="*/ 2003049 w 6891715"/>
                <a:gd name="connsiteY5621" fmla="*/ 4043351 h 6367455"/>
                <a:gd name="connsiteX5622" fmla="*/ 2004318 w 6891715"/>
                <a:gd name="connsiteY5622" fmla="*/ 4036049 h 6367455"/>
                <a:gd name="connsiteX5623" fmla="*/ 2013518 w 6891715"/>
                <a:gd name="connsiteY5623" fmla="*/ 4031604 h 6367455"/>
                <a:gd name="connsiteX5624" fmla="*/ 2023035 w 6891715"/>
                <a:gd name="connsiteY5624" fmla="*/ 4026206 h 6367455"/>
                <a:gd name="connsiteX5625" fmla="*/ 2023987 w 6891715"/>
                <a:gd name="connsiteY5625" fmla="*/ 4018904 h 6367455"/>
                <a:gd name="connsiteX5626" fmla="*/ 2023035 w 6891715"/>
                <a:gd name="connsiteY5626" fmla="*/ 4009379 h 6367455"/>
                <a:gd name="connsiteX5627" fmla="*/ 2032235 w 6891715"/>
                <a:gd name="connsiteY5627" fmla="*/ 4000806 h 6367455"/>
                <a:gd name="connsiteX5628" fmla="*/ 2048097 w 6891715"/>
                <a:gd name="connsiteY5628" fmla="*/ 3994456 h 6367455"/>
                <a:gd name="connsiteX5629" fmla="*/ 2058566 w 6891715"/>
                <a:gd name="connsiteY5629" fmla="*/ 4003029 h 6367455"/>
                <a:gd name="connsiteX5630" fmla="*/ 2064910 w 6891715"/>
                <a:gd name="connsiteY5630" fmla="*/ 3996679 h 6367455"/>
                <a:gd name="connsiteX5631" fmla="*/ 2067131 w 6891715"/>
                <a:gd name="connsiteY5631" fmla="*/ 3998266 h 6367455"/>
                <a:gd name="connsiteX5632" fmla="*/ 2061421 w 6891715"/>
                <a:gd name="connsiteY5632" fmla="*/ 4005569 h 6367455"/>
                <a:gd name="connsiteX5633" fmla="*/ 2062690 w 6891715"/>
                <a:gd name="connsiteY5633" fmla="*/ 4012554 h 6367455"/>
                <a:gd name="connsiteX5634" fmla="*/ 2060469 w 6891715"/>
                <a:gd name="connsiteY5634" fmla="*/ 4021761 h 6367455"/>
                <a:gd name="connsiteX5635" fmla="*/ 2056028 w 6891715"/>
                <a:gd name="connsiteY5635" fmla="*/ 4024619 h 6367455"/>
                <a:gd name="connsiteX5636" fmla="*/ 2053807 w 6891715"/>
                <a:gd name="connsiteY5636" fmla="*/ 4024619 h 6367455"/>
                <a:gd name="connsiteX5637" fmla="*/ 2046511 w 6891715"/>
                <a:gd name="connsiteY5637" fmla="*/ 4018269 h 6367455"/>
                <a:gd name="connsiteX5638" fmla="*/ 2041752 w 6891715"/>
                <a:gd name="connsiteY5638" fmla="*/ 4003346 h 6367455"/>
                <a:gd name="connsiteX5639" fmla="*/ 2029697 w 6891715"/>
                <a:gd name="connsiteY5639" fmla="*/ 4007474 h 6367455"/>
                <a:gd name="connsiteX5640" fmla="*/ 2026842 w 6891715"/>
                <a:gd name="connsiteY5640" fmla="*/ 4014776 h 6367455"/>
                <a:gd name="connsiteX5641" fmla="*/ 2040166 w 6891715"/>
                <a:gd name="connsiteY5641" fmla="*/ 4024619 h 6367455"/>
                <a:gd name="connsiteX5642" fmla="*/ 2046511 w 6891715"/>
                <a:gd name="connsiteY5642" fmla="*/ 4020491 h 6367455"/>
                <a:gd name="connsiteX5643" fmla="*/ 2041118 w 6891715"/>
                <a:gd name="connsiteY5643" fmla="*/ 4028111 h 6367455"/>
                <a:gd name="connsiteX5644" fmla="*/ 2040483 w 6891715"/>
                <a:gd name="connsiteY5644" fmla="*/ 4035414 h 6367455"/>
                <a:gd name="connsiteX5645" fmla="*/ 2036042 w 6891715"/>
                <a:gd name="connsiteY5645" fmla="*/ 4039859 h 6367455"/>
                <a:gd name="connsiteX5646" fmla="*/ 2037311 w 6891715"/>
                <a:gd name="connsiteY5646" fmla="*/ 4034144 h 6367455"/>
                <a:gd name="connsiteX5647" fmla="*/ 2024939 w 6891715"/>
                <a:gd name="connsiteY5647" fmla="*/ 4027159 h 6367455"/>
                <a:gd name="connsiteX5648" fmla="*/ 2017325 w 6891715"/>
                <a:gd name="connsiteY5648" fmla="*/ 4035414 h 6367455"/>
                <a:gd name="connsiteX5649" fmla="*/ 2033187 w 6891715"/>
                <a:gd name="connsiteY5649" fmla="*/ 4041764 h 6367455"/>
                <a:gd name="connsiteX5650" fmla="*/ 2034139 w 6891715"/>
                <a:gd name="connsiteY5650" fmla="*/ 4049066 h 6367455"/>
                <a:gd name="connsiteX5651" fmla="*/ 2039214 w 6891715"/>
                <a:gd name="connsiteY5651" fmla="*/ 4062084 h 6367455"/>
                <a:gd name="connsiteX5652" fmla="*/ 2042387 w 6891715"/>
                <a:gd name="connsiteY5652" fmla="*/ 4058909 h 6367455"/>
                <a:gd name="connsiteX5653" fmla="*/ 2047780 w 6891715"/>
                <a:gd name="connsiteY5653" fmla="*/ 4059861 h 6367455"/>
                <a:gd name="connsiteX5654" fmla="*/ 2064593 w 6891715"/>
                <a:gd name="connsiteY5654" fmla="*/ 4064941 h 6367455"/>
                <a:gd name="connsiteX5655" fmla="*/ 2067766 w 6891715"/>
                <a:gd name="connsiteY5655" fmla="*/ 4065894 h 6367455"/>
                <a:gd name="connsiteX5656" fmla="*/ 2066497 w 6891715"/>
                <a:gd name="connsiteY5656" fmla="*/ 4055416 h 6367455"/>
                <a:gd name="connsiteX5657" fmla="*/ 2038263 w 6891715"/>
                <a:gd name="connsiteY5657" fmla="*/ 4049384 h 6367455"/>
                <a:gd name="connsiteX5658" fmla="*/ 2042069 w 6891715"/>
                <a:gd name="connsiteY5658" fmla="*/ 4043034 h 6367455"/>
                <a:gd name="connsiteX5659" fmla="*/ 2052538 w 6891715"/>
                <a:gd name="connsiteY5659" fmla="*/ 4043034 h 6367455"/>
                <a:gd name="connsiteX5660" fmla="*/ 2062055 w 6891715"/>
                <a:gd name="connsiteY5660" fmla="*/ 4044939 h 6367455"/>
                <a:gd name="connsiteX5661" fmla="*/ 2063324 w 6891715"/>
                <a:gd name="connsiteY5661" fmla="*/ 4040811 h 6367455"/>
                <a:gd name="connsiteX5662" fmla="*/ 2047462 w 6891715"/>
                <a:gd name="connsiteY5662" fmla="*/ 4038589 h 6367455"/>
                <a:gd name="connsiteX5663" fmla="*/ 2043021 w 6891715"/>
                <a:gd name="connsiteY5663" fmla="*/ 4032239 h 6367455"/>
                <a:gd name="connsiteX5664" fmla="*/ 2050635 w 6891715"/>
                <a:gd name="connsiteY5664" fmla="*/ 4028111 h 6367455"/>
                <a:gd name="connsiteX5665" fmla="*/ 2062055 w 6891715"/>
                <a:gd name="connsiteY5665" fmla="*/ 4031286 h 6367455"/>
                <a:gd name="connsiteX5666" fmla="*/ 2066497 w 6891715"/>
                <a:gd name="connsiteY5666" fmla="*/ 4023984 h 6367455"/>
                <a:gd name="connsiteX5667" fmla="*/ 2076648 w 6891715"/>
                <a:gd name="connsiteY5667" fmla="*/ 4016364 h 6367455"/>
                <a:gd name="connsiteX5668" fmla="*/ 2083945 w 6891715"/>
                <a:gd name="connsiteY5668" fmla="*/ 4016364 h 6367455"/>
                <a:gd name="connsiteX5669" fmla="*/ 2102027 w 6891715"/>
                <a:gd name="connsiteY5669" fmla="*/ 4010649 h 6367455"/>
                <a:gd name="connsiteX5670" fmla="*/ 2114716 w 6891715"/>
                <a:gd name="connsiteY5670" fmla="*/ 4016999 h 6367455"/>
                <a:gd name="connsiteX5671" fmla="*/ 2129627 w 6891715"/>
                <a:gd name="connsiteY5671" fmla="*/ 4011919 h 6367455"/>
                <a:gd name="connsiteX5672" fmla="*/ 2117889 w 6891715"/>
                <a:gd name="connsiteY5672" fmla="*/ 4011919 h 6367455"/>
                <a:gd name="connsiteX5673" fmla="*/ 2126454 w 6891715"/>
                <a:gd name="connsiteY5673" fmla="*/ 4004299 h 6367455"/>
                <a:gd name="connsiteX5674" fmla="*/ 2108372 w 6891715"/>
                <a:gd name="connsiteY5674" fmla="*/ 4009696 h 6367455"/>
                <a:gd name="connsiteX5675" fmla="*/ 2113765 w 6891715"/>
                <a:gd name="connsiteY5675" fmla="*/ 3997949 h 6367455"/>
                <a:gd name="connsiteX5676" fmla="*/ 2103296 w 6891715"/>
                <a:gd name="connsiteY5676" fmla="*/ 4007474 h 6367455"/>
                <a:gd name="connsiteX5677" fmla="*/ 2096951 w 6891715"/>
                <a:gd name="connsiteY5677" fmla="*/ 4010014 h 6367455"/>
                <a:gd name="connsiteX5678" fmla="*/ 2087434 w 6891715"/>
                <a:gd name="connsiteY5678" fmla="*/ 4010014 h 6367455"/>
                <a:gd name="connsiteX5679" fmla="*/ 2076648 w 6891715"/>
                <a:gd name="connsiteY5679" fmla="*/ 4004616 h 6367455"/>
                <a:gd name="connsiteX5680" fmla="*/ 2064910 w 6891715"/>
                <a:gd name="connsiteY5680" fmla="*/ 3996679 h 6367455"/>
                <a:gd name="connsiteX5681" fmla="*/ 2050318 w 6891715"/>
                <a:gd name="connsiteY5681" fmla="*/ 3984931 h 6367455"/>
                <a:gd name="connsiteX5682" fmla="*/ 2061421 w 6891715"/>
                <a:gd name="connsiteY5682" fmla="*/ 3974454 h 6367455"/>
                <a:gd name="connsiteX5683" fmla="*/ 2077600 w 6891715"/>
                <a:gd name="connsiteY5683" fmla="*/ 3987154 h 6367455"/>
                <a:gd name="connsiteX5684" fmla="*/ 2099806 w 6891715"/>
                <a:gd name="connsiteY5684" fmla="*/ 3980486 h 6367455"/>
                <a:gd name="connsiteX5685" fmla="*/ 2076648 w 6891715"/>
                <a:gd name="connsiteY5685" fmla="*/ 3982709 h 6367455"/>
                <a:gd name="connsiteX5686" fmla="*/ 2062690 w 6891715"/>
                <a:gd name="connsiteY5686" fmla="*/ 3969056 h 6367455"/>
                <a:gd name="connsiteX5687" fmla="*/ 2073159 w 6891715"/>
                <a:gd name="connsiteY5687" fmla="*/ 3946831 h 6367455"/>
                <a:gd name="connsiteX5688" fmla="*/ 2103296 w 6891715"/>
                <a:gd name="connsiteY5688" fmla="*/ 3908414 h 6367455"/>
                <a:gd name="connsiteX5689" fmla="*/ 2110275 w 6891715"/>
                <a:gd name="connsiteY5689" fmla="*/ 3875076 h 6367455"/>
                <a:gd name="connsiteX5690" fmla="*/ 2107103 w 6891715"/>
                <a:gd name="connsiteY5690" fmla="*/ 3848406 h 6367455"/>
                <a:gd name="connsiteX5691" fmla="*/ 2114082 w 6891715"/>
                <a:gd name="connsiteY5691" fmla="*/ 3831896 h 6367455"/>
                <a:gd name="connsiteX5692" fmla="*/ 2119475 w 6891715"/>
                <a:gd name="connsiteY5692" fmla="*/ 3819196 h 6367455"/>
                <a:gd name="connsiteX5693" fmla="*/ 2129944 w 6891715"/>
                <a:gd name="connsiteY5693" fmla="*/ 3819196 h 6367455"/>
                <a:gd name="connsiteX5694" fmla="*/ 2131213 w 6891715"/>
                <a:gd name="connsiteY5694" fmla="*/ 3826181 h 6367455"/>
                <a:gd name="connsiteX5695" fmla="*/ 2138509 w 6891715"/>
                <a:gd name="connsiteY5695" fmla="*/ 3828403 h 6367455"/>
                <a:gd name="connsiteX5696" fmla="*/ 2151199 w 6891715"/>
                <a:gd name="connsiteY5696" fmla="*/ 3823958 h 6367455"/>
                <a:gd name="connsiteX5697" fmla="*/ 2153419 w 6891715"/>
                <a:gd name="connsiteY5697" fmla="*/ 3831578 h 6367455"/>
                <a:gd name="connsiteX5698" fmla="*/ 2155640 w 6891715"/>
                <a:gd name="connsiteY5698" fmla="*/ 3837293 h 6367455"/>
                <a:gd name="connsiteX5699" fmla="*/ 2171502 w 6891715"/>
                <a:gd name="connsiteY5699" fmla="*/ 3844913 h 6367455"/>
                <a:gd name="connsiteX5700" fmla="*/ 2166426 w 6891715"/>
                <a:gd name="connsiteY5700" fmla="*/ 3860789 h 6367455"/>
                <a:gd name="connsiteX5701" fmla="*/ 2156909 w 6891715"/>
                <a:gd name="connsiteY5701" fmla="*/ 3861741 h 6367455"/>
                <a:gd name="connsiteX5702" fmla="*/ 2146440 w 6891715"/>
                <a:gd name="connsiteY5702" fmla="*/ 3874441 h 6367455"/>
                <a:gd name="connsiteX5703" fmla="*/ 2156909 w 6891715"/>
                <a:gd name="connsiteY5703" fmla="*/ 3884284 h 6367455"/>
                <a:gd name="connsiteX5704" fmla="*/ 2154688 w 6891715"/>
                <a:gd name="connsiteY5704" fmla="*/ 3892221 h 6367455"/>
                <a:gd name="connsiteX5705" fmla="*/ 2159447 w 6891715"/>
                <a:gd name="connsiteY5705" fmla="*/ 3901746 h 6367455"/>
                <a:gd name="connsiteX5706" fmla="*/ 2178481 w 6891715"/>
                <a:gd name="connsiteY5706" fmla="*/ 3913176 h 6367455"/>
                <a:gd name="connsiteX5707" fmla="*/ 2196563 w 6891715"/>
                <a:gd name="connsiteY5707" fmla="*/ 3910954 h 6367455"/>
                <a:gd name="connsiteX5708" fmla="*/ 2208935 w 6891715"/>
                <a:gd name="connsiteY5708" fmla="*/ 3887776 h 6367455"/>
                <a:gd name="connsiteX5709" fmla="*/ 2194343 w 6891715"/>
                <a:gd name="connsiteY5709" fmla="*/ 3907779 h 6367455"/>
                <a:gd name="connsiteX5710" fmla="*/ 2185777 w 6891715"/>
                <a:gd name="connsiteY5710" fmla="*/ 3910954 h 6367455"/>
                <a:gd name="connsiteX5711" fmla="*/ 2174357 w 6891715"/>
                <a:gd name="connsiteY5711" fmla="*/ 3909366 h 6367455"/>
                <a:gd name="connsiteX5712" fmla="*/ 2168329 w 6891715"/>
                <a:gd name="connsiteY5712" fmla="*/ 3904921 h 6367455"/>
                <a:gd name="connsiteX5713" fmla="*/ 2162302 w 6891715"/>
                <a:gd name="connsiteY5713" fmla="*/ 3892221 h 6367455"/>
                <a:gd name="connsiteX5714" fmla="*/ 2178164 w 6891715"/>
                <a:gd name="connsiteY5714" fmla="*/ 3889046 h 6367455"/>
                <a:gd name="connsiteX5715" fmla="*/ 2184508 w 6891715"/>
                <a:gd name="connsiteY5715" fmla="*/ 3884919 h 6367455"/>
                <a:gd name="connsiteX5716" fmla="*/ 2193074 w 6891715"/>
                <a:gd name="connsiteY5716" fmla="*/ 3879521 h 6367455"/>
                <a:gd name="connsiteX5717" fmla="*/ 2208935 w 6891715"/>
                <a:gd name="connsiteY5717" fmla="*/ 3885871 h 6367455"/>
                <a:gd name="connsiteX5718" fmla="*/ 2205763 w 6891715"/>
                <a:gd name="connsiteY5718" fmla="*/ 3876981 h 6367455"/>
                <a:gd name="connsiteX5719" fmla="*/ 2213694 w 6891715"/>
                <a:gd name="connsiteY5719" fmla="*/ 3872854 h 6367455"/>
                <a:gd name="connsiteX5720" fmla="*/ 2202591 w 6891715"/>
                <a:gd name="connsiteY5720" fmla="*/ 3875394 h 6367455"/>
                <a:gd name="connsiteX5721" fmla="*/ 2194025 w 6891715"/>
                <a:gd name="connsiteY5721" fmla="*/ 3875394 h 6367455"/>
                <a:gd name="connsiteX5722" fmla="*/ 2187681 w 6891715"/>
                <a:gd name="connsiteY5722" fmla="*/ 3869044 h 6367455"/>
                <a:gd name="connsiteX5723" fmla="*/ 2189584 w 6891715"/>
                <a:gd name="connsiteY5723" fmla="*/ 3859519 h 6367455"/>
                <a:gd name="connsiteX5724" fmla="*/ 2196880 w 6891715"/>
                <a:gd name="connsiteY5724" fmla="*/ 3840151 h 6367455"/>
                <a:gd name="connsiteX5725" fmla="*/ 2209570 w 6891715"/>
                <a:gd name="connsiteY5725" fmla="*/ 3839198 h 6367455"/>
                <a:gd name="connsiteX5726" fmla="*/ 2202273 w 6891715"/>
                <a:gd name="connsiteY5726" fmla="*/ 3836023 h 6367455"/>
                <a:gd name="connsiteX5727" fmla="*/ 2181970 w 6891715"/>
                <a:gd name="connsiteY5727" fmla="*/ 3834118 h 6367455"/>
                <a:gd name="connsiteX5728" fmla="*/ 2175626 w 6891715"/>
                <a:gd name="connsiteY5728" fmla="*/ 3829038 h 6367455"/>
                <a:gd name="connsiteX5729" fmla="*/ 2178798 w 6891715"/>
                <a:gd name="connsiteY5729" fmla="*/ 3825863 h 6367455"/>
                <a:gd name="connsiteX5730" fmla="*/ 2182605 w 6891715"/>
                <a:gd name="connsiteY5730" fmla="*/ 3803638 h 6367455"/>
                <a:gd name="connsiteX5731" fmla="*/ 2194977 w 6891715"/>
                <a:gd name="connsiteY5731" fmla="*/ 3774111 h 6367455"/>
                <a:gd name="connsiteX5732" fmla="*/ 2216866 w 6891715"/>
                <a:gd name="connsiteY5732" fmla="*/ 3757918 h 6367455"/>
                <a:gd name="connsiteX5733" fmla="*/ 2247638 w 6891715"/>
                <a:gd name="connsiteY5733" fmla="*/ 3753473 h 6367455"/>
                <a:gd name="connsiteX5734" fmla="*/ 2265721 w 6891715"/>
                <a:gd name="connsiteY5734" fmla="*/ 3754426 h 6367455"/>
                <a:gd name="connsiteX5735" fmla="*/ 2278410 w 6891715"/>
                <a:gd name="connsiteY5735" fmla="*/ 3745853 h 6367455"/>
                <a:gd name="connsiteX5736" fmla="*/ 2300299 w 6891715"/>
                <a:gd name="connsiteY5736" fmla="*/ 3741726 h 6367455"/>
                <a:gd name="connsiteX5737" fmla="*/ 2314258 w 6891715"/>
                <a:gd name="connsiteY5737" fmla="*/ 3744266 h 6367455"/>
                <a:gd name="connsiteX5738" fmla="*/ 2323775 w 6891715"/>
                <a:gd name="connsiteY5738" fmla="*/ 3755061 h 6367455"/>
                <a:gd name="connsiteX5739" fmla="*/ 2335830 w 6891715"/>
                <a:gd name="connsiteY5739" fmla="*/ 3763316 h 6367455"/>
                <a:gd name="connsiteX5740" fmla="*/ 2350422 w 6891715"/>
                <a:gd name="connsiteY5740" fmla="*/ 3764268 h 6367455"/>
                <a:gd name="connsiteX5741" fmla="*/ 2346298 w 6891715"/>
                <a:gd name="connsiteY5741" fmla="*/ 3768396 h 6367455"/>
                <a:gd name="connsiteX5742" fmla="*/ 2350740 w 6891715"/>
                <a:gd name="connsiteY5742" fmla="*/ 3776016 h 6367455"/>
                <a:gd name="connsiteX5743" fmla="*/ 2358988 w 6891715"/>
                <a:gd name="connsiteY5743" fmla="*/ 3777603 h 6367455"/>
                <a:gd name="connsiteX5744" fmla="*/ 2356026 w 6891715"/>
                <a:gd name="connsiteY5744" fmla="*/ 3787144 h 6367455"/>
                <a:gd name="connsiteX5745" fmla="*/ 2357058 w 6891715"/>
                <a:gd name="connsiteY5745" fmla="*/ 3787213 h 6367455"/>
                <a:gd name="connsiteX5746" fmla="*/ 2359897 w 6891715"/>
                <a:gd name="connsiteY5746" fmla="*/ 3778078 h 6367455"/>
                <a:gd name="connsiteX5747" fmla="*/ 2359579 w 6891715"/>
                <a:gd name="connsiteY5747" fmla="*/ 3767923 h 6367455"/>
                <a:gd name="connsiteX5748" fmla="*/ 2364975 w 6891715"/>
                <a:gd name="connsiteY5748" fmla="*/ 3761577 h 6367455"/>
                <a:gd name="connsiteX5749" fmla="*/ 2373544 w 6891715"/>
                <a:gd name="connsiteY5749" fmla="*/ 3762211 h 6367455"/>
                <a:gd name="connsiteX5750" fmla="*/ 2381796 w 6891715"/>
                <a:gd name="connsiteY5750" fmla="*/ 3769510 h 6367455"/>
                <a:gd name="connsiteX5751" fmla="*/ 2390683 w 6891715"/>
                <a:gd name="connsiteY5751" fmla="*/ 3780299 h 6367455"/>
                <a:gd name="connsiteX5752" fmla="*/ 2383066 w 6891715"/>
                <a:gd name="connsiteY5752" fmla="*/ 3765384 h 6367455"/>
                <a:gd name="connsiteX5753" fmla="*/ 2374496 w 6891715"/>
                <a:gd name="connsiteY5753" fmla="*/ 3750787 h 6367455"/>
                <a:gd name="connsiteX5754" fmla="*/ 2361801 w 6891715"/>
                <a:gd name="connsiteY5754" fmla="*/ 3752057 h 6367455"/>
                <a:gd name="connsiteX5755" fmla="*/ 2347836 w 6891715"/>
                <a:gd name="connsiteY5755" fmla="*/ 3753961 h 6367455"/>
                <a:gd name="connsiteX5756" fmla="*/ 2338315 w 6891715"/>
                <a:gd name="connsiteY5756" fmla="*/ 3752374 h 6367455"/>
                <a:gd name="connsiteX5757" fmla="*/ 2337363 w 6891715"/>
                <a:gd name="connsiteY5757" fmla="*/ 3735239 h 6367455"/>
                <a:gd name="connsiteX5758" fmla="*/ 2344662 w 6891715"/>
                <a:gd name="connsiteY5758" fmla="*/ 3727940 h 6367455"/>
                <a:gd name="connsiteX5759" fmla="*/ 2352279 w 6891715"/>
                <a:gd name="connsiteY5759" fmla="*/ 3730161 h 6367455"/>
                <a:gd name="connsiteX5760" fmla="*/ 2349740 w 6891715"/>
                <a:gd name="connsiteY5760" fmla="*/ 3721593 h 6367455"/>
                <a:gd name="connsiteX5761" fmla="*/ 2365610 w 6891715"/>
                <a:gd name="connsiteY5761" fmla="*/ 3702554 h 6367455"/>
                <a:gd name="connsiteX5762" fmla="*/ 2440512 w 6891715"/>
                <a:gd name="connsiteY5762" fmla="*/ 3699698 h 6367455"/>
                <a:gd name="connsiteX5763" fmla="*/ 2436386 w 6891715"/>
                <a:gd name="connsiteY5763" fmla="*/ 3709218 h 6367455"/>
                <a:gd name="connsiteX5764" fmla="*/ 2444321 w 6891715"/>
                <a:gd name="connsiteY5764" fmla="*/ 3743806 h 6367455"/>
                <a:gd name="connsiteX5765" fmla="*/ 2460190 w 6891715"/>
                <a:gd name="connsiteY5765" fmla="*/ 3745710 h 6367455"/>
                <a:gd name="connsiteX5766" fmla="*/ 2466537 w 6891715"/>
                <a:gd name="connsiteY5766" fmla="*/ 3736508 h 6367455"/>
                <a:gd name="connsiteX5767" fmla="*/ 2452572 w 6891715"/>
                <a:gd name="connsiteY5767" fmla="*/ 3724767 h 6367455"/>
                <a:gd name="connsiteX5768" fmla="*/ 2453525 w 6891715"/>
                <a:gd name="connsiteY5768" fmla="*/ 3717468 h 6367455"/>
                <a:gd name="connsiteX5769" fmla="*/ 2470346 w 6891715"/>
                <a:gd name="connsiteY5769" fmla="*/ 3721593 h 6367455"/>
                <a:gd name="connsiteX5770" fmla="*/ 2480185 w 6891715"/>
                <a:gd name="connsiteY5770" fmla="*/ 3738094 h 6367455"/>
                <a:gd name="connsiteX5771" fmla="*/ 2479233 w 6891715"/>
                <a:gd name="connsiteY5771" fmla="*/ 3745710 h 6367455"/>
                <a:gd name="connsiteX5772" fmla="*/ 2487802 w 6891715"/>
                <a:gd name="connsiteY5772" fmla="*/ 3738094 h 6367455"/>
                <a:gd name="connsiteX5773" fmla="*/ 2478915 w 6891715"/>
                <a:gd name="connsiteY5773" fmla="*/ 3729844 h 6367455"/>
                <a:gd name="connsiteX5774" fmla="*/ 2472568 w 6891715"/>
                <a:gd name="connsiteY5774" fmla="*/ 3708900 h 6367455"/>
                <a:gd name="connsiteX5775" fmla="*/ 2476376 w 6891715"/>
                <a:gd name="connsiteY5775" fmla="*/ 3689861 h 6367455"/>
                <a:gd name="connsiteX5776" fmla="*/ 2492245 w 6891715"/>
                <a:gd name="connsiteY5776" fmla="*/ 3674947 h 6367455"/>
                <a:gd name="connsiteX5777" fmla="*/ 2527157 w 6891715"/>
                <a:gd name="connsiteY5777" fmla="*/ 3678754 h 6367455"/>
                <a:gd name="connsiteX5778" fmla="*/ 2553818 w 6891715"/>
                <a:gd name="connsiteY5778" fmla="*/ 3681610 h 6367455"/>
                <a:gd name="connsiteX5779" fmla="*/ 2572861 w 6891715"/>
                <a:gd name="connsiteY5779" fmla="*/ 3699698 h 6367455"/>
                <a:gd name="connsiteX5780" fmla="*/ 2597299 w 6891715"/>
                <a:gd name="connsiteY5780" fmla="*/ 3730161 h 6367455"/>
                <a:gd name="connsiteX5781" fmla="*/ 2620785 w 6891715"/>
                <a:gd name="connsiteY5781" fmla="*/ 3733017 h 6367455"/>
                <a:gd name="connsiteX5782" fmla="*/ 2598251 w 6891715"/>
                <a:gd name="connsiteY5782" fmla="*/ 3722228 h 6367455"/>
                <a:gd name="connsiteX5783" fmla="*/ 2585873 w 6891715"/>
                <a:gd name="connsiteY5783" fmla="*/ 3712391 h 6367455"/>
                <a:gd name="connsiteX5784" fmla="*/ 2585556 w 6891715"/>
                <a:gd name="connsiteY5784" fmla="*/ 3696207 h 6367455"/>
                <a:gd name="connsiteX5785" fmla="*/ 2573495 w 6891715"/>
                <a:gd name="connsiteY5785" fmla="*/ 3681610 h 6367455"/>
                <a:gd name="connsiteX5786" fmla="*/ 2558896 w 6891715"/>
                <a:gd name="connsiteY5786" fmla="*/ 3676216 h 6367455"/>
                <a:gd name="connsiteX5787" fmla="*/ 2536362 w 6891715"/>
                <a:gd name="connsiteY5787" fmla="*/ 3671456 h 6367455"/>
                <a:gd name="connsiteX5788" fmla="*/ 2510971 w 6891715"/>
                <a:gd name="connsiteY5788" fmla="*/ 3660032 h 6367455"/>
                <a:gd name="connsiteX5789" fmla="*/ 2511923 w 6891715"/>
                <a:gd name="connsiteY5789" fmla="*/ 3646387 h 6367455"/>
                <a:gd name="connsiteX5790" fmla="*/ 2514145 w 6891715"/>
                <a:gd name="connsiteY5790" fmla="*/ 3643214 h 6367455"/>
                <a:gd name="connsiteX5791" fmla="*/ 2525888 w 6891715"/>
                <a:gd name="connsiteY5791" fmla="*/ 3649560 h 6367455"/>
                <a:gd name="connsiteX5792" fmla="*/ 2529062 w 6891715"/>
                <a:gd name="connsiteY5792" fmla="*/ 3643214 h 6367455"/>
                <a:gd name="connsiteX5793" fmla="*/ 2531283 w 6891715"/>
                <a:gd name="connsiteY5793" fmla="*/ 3637819 h 6367455"/>
                <a:gd name="connsiteX5794" fmla="*/ 2508749 w 6891715"/>
                <a:gd name="connsiteY5794" fmla="*/ 3625444 h 6367455"/>
                <a:gd name="connsiteX5795" fmla="*/ 2505258 w 6891715"/>
                <a:gd name="connsiteY5795" fmla="*/ 3612751 h 6367455"/>
                <a:gd name="connsiteX5796" fmla="*/ 2520175 w 6891715"/>
                <a:gd name="connsiteY5796" fmla="*/ 3598788 h 6367455"/>
                <a:gd name="connsiteX5797" fmla="*/ 2511606 w 6891715"/>
                <a:gd name="connsiteY5797" fmla="*/ 3590538 h 6367455"/>
                <a:gd name="connsiteX5798" fmla="*/ 2508432 w 6891715"/>
                <a:gd name="connsiteY5798" fmla="*/ 3597836 h 6367455"/>
                <a:gd name="connsiteX5799" fmla="*/ 2497006 w 6891715"/>
                <a:gd name="connsiteY5799" fmla="*/ 3601010 h 6367455"/>
                <a:gd name="connsiteX5800" fmla="*/ 2493832 w 6891715"/>
                <a:gd name="connsiteY5800" fmla="*/ 3589586 h 6367455"/>
                <a:gd name="connsiteX5801" fmla="*/ 2500815 w 6891715"/>
                <a:gd name="connsiteY5801" fmla="*/ 3580066 h 6367455"/>
                <a:gd name="connsiteX5802" fmla="*/ 2511288 w 6891715"/>
                <a:gd name="connsiteY5802" fmla="*/ 3576893 h 6367455"/>
                <a:gd name="connsiteX5803" fmla="*/ 2523031 w 6891715"/>
                <a:gd name="connsiteY5803" fmla="*/ 3577527 h 6367455"/>
                <a:gd name="connsiteX5804" fmla="*/ 2529379 w 6891715"/>
                <a:gd name="connsiteY5804" fmla="*/ 3564834 h 6367455"/>
                <a:gd name="connsiteX5805" fmla="*/ 2518906 w 6891715"/>
                <a:gd name="connsiteY5805" fmla="*/ 3556901 h 6367455"/>
                <a:gd name="connsiteX5806" fmla="*/ 2506845 w 6891715"/>
                <a:gd name="connsiteY5806" fmla="*/ 3545160 h 6367455"/>
                <a:gd name="connsiteX5807" fmla="*/ 2505575 w 6891715"/>
                <a:gd name="connsiteY5807" fmla="*/ 3535958 h 6367455"/>
                <a:gd name="connsiteX5808" fmla="*/ 2500497 w 6891715"/>
                <a:gd name="connsiteY5808" fmla="*/ 3524217 h 6367455"/>
                <a:gd name="connsiteX5809" fmla="*/ 2492880 w 6891715"/>
                <a:gd name="connsiteY5809" fmla="*/ 3516918 h 6367455"/>
                <a:gd name="connsiteX5810" fmla="*/ 2480185 w 6891715"/>
                <a:gd name="connsiteY5810" fmla="*/ 3519457 h 6367455"/>
                <a:gd name="connsiteX5811" fmla="*/ 2466537 w 6891715"/>
                <a:gd name="connsiteY5811" fmla="*/ 3513110 h 6367455"/>
                <a:gd name="connsiteX5812" fmla="*/ 2464316 w 6891715"/>
                <a:gd name="connsiteY5812" fmla="*/ 3524534 h 6367455"/>
                <a:gd name="connsiteX5813" fmla="*/ 2462094 w 6891715"/>
                <a:gd name="connsiteY5813" fmla="*/ 3527707 h 6367455"/>
                <a:gd name="connsiteX5814" fmla="*/ 2458920 w 6891715"/>
                <a:gd name="connsiteY5814" fmla="*/ 3516283 h 6367455"/>
                <a:gd name="connsiteX5815" fmla="*/ 2458920 w 6891715"/>
                <a:gd name="connsiteY5815" fmla="*/ 3499148 h 6367455"/>
                <a:gd name="connsiteX5816" fmla="*/ 2463046 w 6891715"/>
                <a:gd name="connsiteY5816" fmla="*/ 3484551 h 6367455"/>
                <a:gd name="connsiteX5817" fmla="*/ 2469394 w 6891715"/>
                <a:gd name="connsiteY5817" fmla="*/ 3486455 h 6367455"/>
                <a:gd name="connsiteX5818" fmla="*/ 2469394 w 6891715"/>
                <a:gd name="connsiteY5818" fmla="*/ 3493753 h 6367455"/>
                <a:gd name="connsiteX5819" fmla="*/ 2471615 w 6891715"/>
                <a:gd name="connsiteY5819" fmla="*/ 3505494 h 6367455"/>
                <a:gd name="connsiteX5820" fmla="*/ 2482406 w 6891715"/>
                <a:gd name="connsiteY5820" fmla="*/ 3516283 h 6367455"/>
                <a:gd name="connsiteX5821" fmla="*/ 2489706 w 6891715"/>
                <a:gd name="connsiteY5821" fmla="*/ 3512476 h 6367455"/>
                <a:gd name="connsiteX5822" fmla="*/ 2501882 w 6891715"/>
                <a:gd name="connsiteY5822" fmla="*/ 3508519 h 6367455"/>
                <a:gd name="connsiteX5823" fmla="*/ 2502823 w 6891715"/>
                <a:gd name="connsiteY5823" fmla="*/ 3499157 h 6367455"/>
                <a:gd name="connsiteX5824" fmla="*/ 2495167 w 6891715"/>
                <a:gd name="connsiteY5824" fmla="*/ 3475027 h 6367455"/>
                <a:gd name="connsiteX5825" fmla="*/ 2497081 w 6891715"/>
                <a:gd name="connsiteY5825" fmla="*/ 3463279 h 6367455"/>
                <a:gd name="connsiteX5826" fmla="*/ 2493891 w 6891715"/>
                <a:gd name="connsiteY5826" fmla="*/ 3442642 h 6367455"/>
                <a:gd name="connsiteX5827" fmla="*/ 2491339 w 6891715"/>
                <a:gd name="connsiteY5827" fmla="*/ 3419147 h 6367455"/>
                <a:gd name="connsiteX5828" fmla="*/ 2484002 w 6891715"/>
                <a:gd name="connsiteY5828" fmla="*/ 3408034 h 6367455"/>
                <a:gd name="connsiteX5829" fmla="*/ 2470923 w 6891715"/>
                <a:gd name="connsiteY5829" fmla="*/ 3409939 h 6367455"/>
                <a:gd name="connsiteX5830" fmla="*/ 2464543 w 6891715"/>
                <a:gd name="connsiteY5830" fmla="*/ 3399462 h 6367455"/>
                <a:gd name="connsiteX5831" fmla="*/ 2464543 w 6891715"/>
                <a:gd name="connsiteY5831" fmla="*/ 3381682 h 6367455"/>
                <a:gd name="connsiteX5832" fmla="*/ 2453059 w 6891715"/>
                <a:gd name="connsiteY5832" fmla="*/ 3384857 h 6367455"/>
                <a:gd name="connsiteX5833" fmla="*/ 2457206 w 6891715"/>
                <a:gd name="connsiteY5833" fmla="*/ 3396604 h 6367455"/>
                <a:gd name="connsiteX5834" fmla="*/ 2447636 w 6891715"/>
                <a:gd name="connsiteY5834" fmla="*/ 3398827 h 6367455"/>
                <a:gd name="connsiteX5835" fmla="*/ 2433600 w 6891715"/>
                <a:gd name="connsiteY5835" fmla="*/ 3383904 h 6367455"/>
                <a:gd name="connsiteX5836" fmla="*/ 2437109 w 6891715"/>
                <a:gd name="connsiteY5836" fmla="*/ 3371523 h 6367455"/>
                <a:gd name="connsiteX5837" fmla="*/ 2438385 w 6891715"/>
                <a:gd name="connsiteY5837" fmla="*/ 3324850 h 6367455"/>
                <a:gd name="connsiteX5838" fmla="*/ 2441575 w 6891715"/>
                <a:gd name="connsiteY5838" fmla="*/ 3324850 h 6367455"/>
                <a:gd name="connsiteX5839" fmla="*/ 2439661 w 6891715"/>
                <a:gd name="connsiteY5839" fmla="*/ 3347075 h 6367455"/>
                <a:gd name="connsiteX5840" fmla="*/ 2450507 w 6891715"/>
                <a:gd name="connsiteY5840" fmla="*/ 3352472 h 6367455"/>
                <a:gd name="connsiteX5841" fmla="*/ 2456887 w 6891715"/>
                <a:gd name="connsiteY5841" fmla="*/ 3340725 h 6367455"/>
                <a:gd name="connsiteX5842" fmla="*/ 2455292 w 6891715"/>
                <a:gd name="connsiteY5842" fmla="*/ 3322627 h 6367455"/>
                <a:gd name="connsiteX5843" fmla="*/ 2450188 w 6891715"/>
                <a:gd name="connsiteY5843" fmla="*/ 3306117 h 6367455"/>
                <a:gd name="connsiteX5844" fmla="*/ 2440618 w 6891715"/>
                <a:gd name="connsiteY5844" fmla="*/ 3309292 h 6367455"/>
                <a:gd name="connsiteX5845" fmla="*/ 2439023 w 6891715"/>
                <a:gd name="connsiteY5845" fmla="*/ 3261667 h 6367455"/>
                <a:gd name="connsiteX5846" fmla="*/ 2444446 w 6891715"/>
                <a:gd name="connsiteY5846" fmla="*/ 3273097 h 6367455"/>
                <a:gd name="connsiteX5847" fmla="*/ 2445403 w 6891715"/>
                <a:gd name="connsiteY5847" fmla="*/ 3257540 h 6367455"/>
                <a:gd name="connsiteX5848" fmla="*/ 2440937 w 6891715"/>
                <a:gd name="connsiteY5848" fmla="*/ 3252143 h 6367455"/>
                <a:gd name="connsiteX5849" fmla="*/ 2436471 w 6891715"/>
                <a:gd name="connsiteY5849" fmla="*/ 3223884 h 6367455"/>
                <a:gd name="connsiteX5850" fmla="*/ 2445722 w 6891715"/>
                <a:gd name="connsiteY5850" fmla="*/ 3200706 h 6367455"/>
                <a:gd name="connsiteX5851" fmla="*/ 2451145 w 6891715"/>
                <a:gd name="connsiteY5851" fmla="*/ 3205469 h 6367455"/>
                <a:gd name="connsiteX5852" fmla="*/ 2451145 w 6891715"/>
                <a:gd name="connsiteY5852" fmla="*/ 3214042 h 6367455"/>
                <a:gd name="connsiteX5853" fmla="*/ 2462310 w 6891715"/>
                <a:gd name="connsiteY5853" fmla="*/ 3226742 h 6367455"/>
                <a:gd name="connsiteX5854" fmla="*/ 2471880 w 6891715"/>
                <a:gd name="connsiteY5854" fmla="*/ 3225789 h 6367455"/>
                <a:gd name="connsiteX5855" fmla="*/ 2486235 w 6891715"/>
                <a:gd name="connsiteY5855" fmla="*/ 3229599 h 6367455"/>
                <a:gd name="connsiteX5856" fmla="*/ 2495167 w 6891715"/>
                <a:gd name="connsiteY5856" fmla="*/ 3247697 h 6367455"/>
                <a:gd name="connsiteX5857" fmla="*/ 2495805 w 6891715"/>
                <a:gd name="connsiteY5857" fmla="*/ 3230552 h 6367455"/>
                <a:gd name="connsiteX5858" fmla="*/ 2503461 w 6891715"/>
                <a:gd name="connsiteY5858" fmla="*/ 3227377 h 6367455"/>
                <a:gd name="connsiteX5859" fmla="*/ 2498038 w 6891715"/>
                <a:gd name="connsiteY5859" fmla="*/ 3224202 h 6367455"/>
                <a:gd name="connsiteX5860" fmla="*/ 2497081 w 6891715"/>
                <a:gd name="connsiteY5860" fmla="*/ 3209597 h 6367455"/>
                <a:gd name="connsiteX5861" fmla="*/ 2510479 w 6891715"/>
                <a:gd name="connsiteY5861" fmla="*/ 3195626 h 6367455"/>
                <a:gd name="connsiteX5862" fmla="*/ 2524515 w 6891715"/>
                <a:gd name="connsiteY5862" fmla="*/ 3189277 h 6367455"/>
                <a:gd name="connsiteX5863" fmla="*/ 2530895 w 6891715"/>
                <a:gd name="connsiteY5863" fmla="*/ 3199754 h 6367455"/>
                <a:gd name="connsiteX5864" fmla="*/ 2531214 w 6891715"/>
                <a:gd name="connsiteY5864" fmla="*/ 3216582 h 6367455"/>
                <a:gd name="connsiteX5865" fmla="*/ 2549397 w 6891715"/>
                <a:gd name="connsiteY5865" fmla="*/ 3227059 h 6367455"/>
                <a:gd name="connsiteX5866" fmla="*/ 2554182 w 6891715"/>
                <a:gd name="connsiteY5866" fmla="*/ 3207056 h 6367455"/>
                <a:gd name="connsiteX5867" fmla="*/ 2545569 w 6891715"/>
                <a:gd name="connsiteY5867" fmla="*/ 3199436 h 6367455"/>
                <a:gd name="connsiteX5868" fmla="*/ 2539189 w 6891715"/>
                <a:gd name="connsiteY5868" fmla="*/ 3199436 h 6367455"/>
                <a:gd name="connsiteX5869" fmla="*/ 2544612 w 6891715"/>
                <a:gd name="connsiteY5869" fmla="*/ 3188959 h 6367455"/>
                <a:gd name="connsiteX5870" fmla="*/ 2540465 w 6891715"/>
                <a:gd name="connsiteY5870" fmla="*/ 3176577 h 6367455"/>
                <a:gd name="connsiteX5871" fmla="*/ 2545250 w 6891715"/>
                <a:gd name="connsiteY5871" fmla="*/ 3157527 h 6367455"/>
                <a:gd name="connsiteX5872" fmla="*/ 2561200 w 6891715"/>
                <a:gd name="connsiteY5872" fmla="*/ 3153082 h 6367455"/>
                <a:gd name="connsiteX5873" fmla="*/ 2580659 w 6891715"/>
                <a:gd name="connsiteY5873" fmla="*/ 3158162 h 6367455"/>
                <a:gd name="connsiteX5874" fmla="*/ 2591824 w 6891715"/>
                <a:gd name="connsiteY5874" fmla="*/ 3147684 h 6367455"/>
                <a:gd name="connsiteX5875" fmla="*/ 2614474 w 6891715"/>
                <a:gd name="connsiteY5875" fmla="*/ 3143239 h 6367455"/>
                <a:gd name="connsiteX5876" fmla="*/ 2634571 w 6891715"/>
                <a:gd name="connsiteY5876" fmla="*/ 3153399 h 6367455"/>
                <a:gd name="connsiteX5877" fmla="*/ 2636804 w 6891715"/>
                <a:gd name="connsiteY5877" fmla="*/ 3161972 h 6367455"/>
                <a:gd name="connsiteX5878" fmla="*/ 2637123 w 6891715"/>
                <a:gd name="connsiteY5878" fmla="*/ 3186102 h 6367455"/>
                <a:gd name="connsiteX5879" fmla="*/ 2642546 w 6891715"/>
                <a:gd name="connsiteY5879" fmla="*/ 3190229 h 6367455"/>
                <a:gd name="connsiteX5880" fmla="*/ 2643503 w 6891715"/>
                <a:gd name="connsiteY5880" fmla="*/ 3202929 h 6367455"/>
                <a:gd name="connsiteX5881" fmla="*/ 2633295 w 6891715"/>
                <a:gd name="connsiteY5881" fmla="*/ 3206421 h 6367455"/>
                <a:gd name="connsiteX5882" fmla="*/ 2625639 w 6891715"/>
                <a:gd name="connsiteY5882" fmla="*/ 3209597 h 6367455"/>
                <a:gd name="connsiteX5883" fmla="*/ 2625639 w 6891715"/>
                <a:gd name="connsiteY5883" fmla="*/ 3221027 h 6367455"/>
                <a:gd name="connsiteX5884" fmla="*/ 2643822 w 6891715"/>
                <a:gd name="connsiteY5884" fmla="*/ 3208326 h 6367455"/>
                <a:gd name="connsiteX5885" fmla="*/ 2646055 w 6891715"/>
                <a:gd name="connsiteY5885" fmla="*/ 3214359 h 6367455"/>
                <a:gd name="connsiteX5886" fmla="*/ 2637442 w 6891715"/>
                <a:gd name="connsiteY5886" fmla="*/ 3225154 h 6367455"/>
                <a:gd name="connsiteX5887" fmla="*/ 2633614 w 6891715"/>
                <a:gd name="connsiteY5887" fmla="*/ 3228329 h 6367455"/>
                <a:gd name="connsiteX5888" fmla="*/ 2630424 w 6891715"/>
                <a:gd name="connsiteY5888" fmla="*/ 3230870 h 6367455"/>
                <a:gd name="connsiteX5889" fmla="*/ 2627872 w 6891715"/>
                <a:gd name="connsiteY5889" fmla="*/ 3233410 h 6367455"/>
                <a:gd name="connsiteX5890" fmla="*/ 2626277 w 6891715"/>
                <a:gd name="connsiteY5890" fmla="*/ 3236584 h 6367455"/>
                <a:gd name="connsiteX5891" fmla="*/ 2625001 w 6891715"/>
                <a:gd name="connsiteY5891" fmla="*/ 3240712 h 6367455"/>
                <a:gd name="connsiteX5892" fmla="*/ 2624044 w 6891715"/>
                <a:gd name="connsiteY5892" fmla="*/ 3245157 h 6367455"/>
                <a:gd name="connsiteX5893" fmla="*/ 2634571 w 6891715"/>
                <a:gd name="connsiteY5893" fmla="*/ 3241029 h 6367455"/>
                <a:gd name="connsiteX5894" fmla="*/ 2644779 w 6891715"/>
                <a:gd name="connsiteY5894" fmla="*/ 3229282 h 6367455"/>
                <a:gd name="connsiteX5895" fmla="*/ 2660729 w 6891715"/>
                <a:gd name="connsiteY5895" fmla="*/ 3233410 h 6367455"/>
                <a:gd name="connsiteX5896" fmla="*/ 2673808 w 6891715"/>
                <a:gd name="connsiteY5896" fmla="*/ 3229917 h 6367455"/>
                <a:gd name="connsiteX5897" fmla="*/ 2689758 w 6891715"/>
                <a:gd name="connsiteY5897" fmla="*/ 3226742 h 6367455"/>
                <a:gd name="connsiteX5898" fmla="*/ 2703475 w 6891715"/>
                <a:gd name="connsiteY5898" fmla="*/ 3244522 h 6367455"/>
                <a:gd name="connsiteX5899" fmla="*/ 2699647 w 6891715"/>
                <a:gd name="connsiteY5899" fmla="*/ 3276273 h 6367455"/>
                <a:gd name="connsiteX5900" fmla="*/ 2684654 w 6891715"/>
                <a:gd name="connsiteY5900" fmla="*/ 3287068 h 6367455"/>
                <a:gd name="connsiteX5901" fmla="*/ 2683059 w 6891715"/>
                <a:gd name="connsiteY5901" fmla="*/ 3296592 h 6367455"/>
                <a:gd name="connsiteX5902" fmla="*/ 2678593 w 6891715"/>
                <a:gd name="connsiteY5902" fmla="*/ 3295322 h 6367455"/>
                <a:gd name="connsiteX5903" fmla="*/ 2677317 w 6891715"/>
                <a:gd name="connsiteY5903" fmla="*/ 3280400 h 6367455"/>
                <a:gd name="connsiteX5904" fmla="*/ 2665514 w 6891715"/>
                <a:gd name="connsiteY5904" fmla="*/ 3281669 h 6367455"/>
                <a:gd name="connsiteX5905" fmla="*/ 2650840 w 6891715"/>
                <a:gd name="connsiteY5905" fmla="*/ 3297862 h 6367455"/>
                <a:gd name="connsiteX5906" fmla="*/ 2653711 w 6891715"/>
                <a:gd name="connsiteY5906" fmla="*/ 3273415 h 6367455"/>
                <a:gd name="connsiteX5907" fmla="*/ 2643184 w 6891715"/>
                <a:gd name="connsiteY5907" fmla="*/ 3281035 h 6367455"/>
                <a:gd name="connsiteX5908" fmla="*/ 2637123 w 6891715"/>
                <a:gd name="connsiteY5908" fmla="*/ 3292465 h 6367455"/>
                <a:gd name="connsiteX5909" fmla="*/ 2631700 w 6891715"/>
                <a:gd name="connsiteY5909" fmla="*/ 3308340 h 6367455"/>
                <a:gd name="connsiteX5910" fmla="*/ 2642546 w 6891715"/>
                <a:gd name="connsiteY5910" fmla="*/ 3317547 h 6367455"/>
                <a:gd name="connsiteX5911" fmla="*/ 2641589 w 6891715"/>
                <a:gd name="connsiteY5911" fmla="*/ 3329295 h 6367455"/>
                <a:gd name="connsiteX5912" fmla="*/ 2633295 w 6891715"/>
                <a:gd name="connsiteY5912" fmla="*/ 3341995 h 6367455"/>
                <a:gd name="connsiteX5913" fmla="*/ 2611922 w 6891715"/>
                <a:gd name="connsiteY5913" fmla="*/ 3326437 h 6367455"/>
                <a:gd name="connsiteX5914" fmla="*/ 2610646 w 6891715"/>
                <a:gd name="connsiteY5914" fmla="*/ 3332788 h 6367455"/>
                <a:gd name="connsiteX5915" fmla="*/ 2600118 w 6891715"/>
                <a:gd name="connsiteY5915" fmla="*/ 3338185 h 6367455"/>
                <a:gd name="connsiteX5916" fmla="*/ 2613836 w 6891715"/>
                <a:gd name="connsiteY5916" fmla="*/ 3345487 h 6367455"/>
                <a:gd name="connsiteX5917" fmla="*/ 2623406 w 6891715"/>
                <a:gd name="connsiteY5917" fmla="*/ 3351521 h 6367455"/>
                <a:gd name="connsiteX5918" fmla="*/ 2619578 w 6891715"/>
                <a:gd name="connsiteY5918" fmla="*/ 3361362 h 6367455"/>
                <a:gd name="connsiteX5919" fmla="*/ 2601394 w 6891715"/>
                <a:gd name="connsiteY5919" fmla="*/ 3364538 h 6367455"/>
                <a:gd name="connsiteX5920" fmla="*/ 2589910 w 6891715"/>
                <a:gd name="connsiteY5920" fmla="*/ 3350885 h 6367455"/>
                <a:gd name="connsiteX5921" fmla="*/ 2585444 w 6891715"/>
                <a:gd name="connsiteY5921" fmla="*/ 3365808 h 6367455"/>
                <a:gd name="connsiteX5922" fmla="*/ 2574917 w 6891715"/>
                <a:gd name="connsiteY5922" fmla="*/ 3368983 h 6367455"/>
                <a:gd name="connsiteX5923" fmla="*/ 2595014 w 6891715"/>
                <a:gd name="connsiteY5923" fmla="*/ 3377237 h 6367455"/>
                <a:gd name="connsiteX5924" fmla="*/ 2582573 w 6891715"/>
                <a:gd name="connsiteY5924" fmla="*/ 3389937 h 6367455"/>
                <a:gd name="connsiteX5925" fmla="*/ 2569813 w 6891715"/>
                <a:gd name="connsiteY5925" fmla="*/ 3402954 h 6367455"/>
                <a:gd name="connsiteX5926" fmla="*/ 2585763 w 6891715"/>
                <a:gd name="connsiteY5926" fmla="*/ 3402637 h 6367455"/>
                <a:gd name="connsiteX5927" fmla="*/ 2588953 w 6891715"/>
                <a:gd name="connsiteY5927" fmla="*/ 3413114 h 6367455"/>
                <a:gd name="connsiteX5928" fmla="*/ 2577788 w 6891715"/>
                <a:gd name="connsiteY5928" fmla="*/ 3423909 h 6367455"/>
                <a:gd name="connsiteX5929" fmla="*/ 2575874 w 6891715"/>
                <a:gd name="connsiteY5929" fmla="*/ 3453119 h 6367455"/>
                <a:gd name="connsiteX5930" fmla="*/ 2562157 w 6891715"/>
                <a:gd name="connsiteY5930" fmla="*/ 3465819 h 6367455"/>
                <a:gd name="connsiteX5931" fmla="*/ 2563114 w 6891715"/>
                <a:gd name="connsiteY5931" fmla="*/ 3482964 h 6367455"/>
                <a:gd name="connsiteX5932" fmla="*/ 2585444 w 6891715"/>
                <a:gd name="connsiteY5932" fmla="*/ 3482964 h 6367455"/>
                <a:gd name="connsiteX5933" fmla="*/ 2587996 w 6891715"/>
                <a:gd name="connsiteY5933" fmla="*/ 3499474 h 6367455"/>
                <a:gd name="connsiteX5934" fmla="*/ 2580659 w 6891715"/>
                <a:gd name="connsiteY5934" fmla="*/ 3508999 h 6367455"/>
                <a:gd name="connsiteX5935" fmla="*/ 2566623 w 6891715"/>
                <a:gd name="connsiteY5935" fmla="*/ 3502967 h 6367455"/>
                <a:gd name="connsiteX5936" fmla="*/ 2560243 w 6891715"/>
                <a:gd name="connsiteY5936" fmla="*/ 3513762 h 6367455"/>
                <a:gd name="connsiteX5937" fmla="*/ 2567491 w 6891715"/>
                <a:gd name="connsiteY5937" fmla="*/ 3516467 h 6367455"/>
                <a:gd name="connsiteX5938" fmla="*/ 2568100 w 6891715"/>
                <a:gd name="connsiteY5938" fmla="*/ 3516283 h 6367455"/>
                <a:gd name="connsiteX5939" fmla="*/ 2562070 w 6891715"/>
                <a:gd name="connsiteY5939" fmla="*/ 3526755 h 6367455"/>
                <a:gd name="connsiteX5940" fmla="*/ 2582699 w 6891715"/>
                <a:gd name="connsiteY5940" fmla="*/ 3515014 h 6367455"/>
                <a:gd name="connsiteX5941" fmla="*/ 2599838 w 6891715"/>
                <a:gd name="connsiteY5941" fmla="*/ 3521043 h 6367455"/>
                <a:gd name="connsiteX5942" fmla="*/ 2608407 w 6891715"/>
                <a:gd name="connsiteY5942" fmla="*/ 3520091 h 6367455"/>
                <a:gd name="connsiteX5943" fmla="*/ 2614755 w 6891715"/>
                <a:gd name="connsiteY5943" fmla="*/ 3530563 h 6367455"/>
                <a:gd name="connsiteX5944" fmla="*/ 2615707 w 6891715"/>
                <a:gd name="connsiteY5944" fmla="*/ 3540083 h 6367455"/>
                <a:gd name="connsiteX5945" fmla="*/ 2613803 w 6891715"/>
                <a:gd name="connsiteY5945" fmla="*/ 3551507 h 6367455"/>
                <a:gd name="connsiteX5946" fmla="*/ 2601108 w 6891715"/>
                <a:gd name="connsiteY5946" fmla="*/ 3567373 h 6367455"/>
                <a:gd name="connsiteX5947" fmla="*/ 2625546 w 6891715"/>
                <a:gd name="connsiteY5947" fmla="*/ 3572768 h 6367455"/>
                <a:gd name="connsiteX5948" fmla="*/ 2632211 w 6891715"/>
                <a:gd name="connsiteY5948" fmla="*/ 3589268 h 6367455"/>
                <a:gd name="connsiteX5949" fmla="*/ 2641415 w 6891715"/>
                <a:gd name="connsiteY5949" fmla="*/ 3572450 h 6367455"/>
                <a:gd name="connsiteX5950" fmla="*/ 2656332 w 6891715"/>
                <a:gd name="connsiteY5950" fmla="*/ 3581970 h 6367455"/>
                <a:gd name="connsiteX5951" fmla="*/ 2676645 w 6891715"/>
                <a:gd name="connsiteY5951" fmla="*/ 3598471 h 6367455"/>
                <a:gd name="connsiteX5952" fmla="*/ 2687118 w 6891715"/>
                <a:gd name="connsiteY5952" fmla="*/ 3589903 h 6367455"/>
                <a:gd name="connsiteX5953" fmla="*/ 2716952 w 6891715"/>
                <a:gd name="connsiteY5953" fmla="*/ 3583239 h 6367455"/>
                <a:gd name="connsiteX5954" fmla="*/ 2718857 w 6891715"/>
                <a:gd name="connsiteY5954" fmla="*/ 3591807 h 6367455"/>
                <a:gd name="connsiteX5955" fmla="*/ 2705527 w 6891715"/>
                <a:gd name="connsiteY5955" fmla="*/ 3618462 h 6367455"/>
                <a:gd name="connsiteX5956" fmla="*/ 2698227 w 6891715"/>
                <a:gd name="connsiteY5956" fmla="*/ 3624809 h 6367455"/>
                <a:gd name="connsiteX5957" fmla="*/ 2683310 w 6891715"/>
                <a:gd name="connsiteY5957" fmla="*/ 3633059 h 6367455"/>
                <a:gd name="connsiteX5958" fmla="*/ 2687753 w 6891715"/>
                <a:gd name="connsiteY5958" fmla="*/ 3662571 h 6367455"/>
                <a:gd name="connsiteX5959" fmla="*/ 2695370 w 6891715"/>
                <a:gd name="connsiteY5959" fmla="*/ 3664792 h 6367455"/>
                <a:gd name="connsiteX5960" fmla="*/ 2708066 w 6891715"/>
                <a:gd name="connsiteY5960" fmla="*/ 3651782 h 6367455"/>
                <a:gd name="connsiteX5961" fmla="*/ 2732187 w 6891715"/>
                <a:gd name="connsiteY5961" fmla="*/ 3647339 h 6367455"/>
                <a:gd name="connsiteX5962" fmla="*/ 2758530 w 6891715"/>
                <a:gd name="connsiteY5962" fmla="*/ 3660032 h 6367455"/>
                <a:gd name="connsiteX5963" fmla="*/ 2754404 w 6891715"/>
                <a:gd name="connsiteY5963" fmla="*/ 3641945 h 6367455"/>
                <a:gd name="connsiteX5964" fmla="*/ 2768051 w 6891715"/>
                <a:gd name="connsiteY5964" fmla="*/ 3643214 h 6367455"/>
                <a:gd name="connsiteX5965" fmla="*/ 2768686 w 6891715"/>
                <a:gd name="connsiteY5965" fmla="*/ 3631473 h 6367455"/>
                <a:gd name="connsiteX5966" fmla="*/ 2805820 w 6891715"/>
                <a:gd name="connsiteY5966" fmla="*/ 3609895 h 6367455"/>
                <a:gd name="connsiteX5967" fmla="*/ 2817563 w 6891715"/>
                <a:gd name="connsiteY5967" fmla="*/ 3614020 h 6367455"/>
                <a:gd name="connsiteX5968" fmla="*/ 2814389 w 6891715"/>
                <a:gd name="connsiteY5968" fmla="*/ 3622588 h 6367455"/>
                <a:gd name="connsiteX5969" fmla="*/ 2828989 w 6891715"/>
                <a:gd name="connsiteY5969" fmla="*/ 3614020 h 6367455"/>
                <a:gd name="connsiteX5970" fmla="*/ 2832162 w 6891715"/>
                <a:gd name="connsiteY5970" fmla="*/ 3598154 h 6367455"/>
                <a:gd name="connsiteX5971" fmla="*/ 2850888 w 6891715"/>
                <a:gd name="connsiteY5971" fmla="*/ 3576893 h 6367455"/>
                <a:gd name="connsiteX5972" fmla="*/ 2881674 w 6891715"/>
                <a:gd name="connsiteY5972" fmla="*/ 3576575 h 6367455"/>
                <a:gd name="connsiteX5973" fmla="*/ 2881674 w 6891715"/>
                <a:gd name="connsiteY5973" fmla="*/ 3581970 h 6367455"/>
                <a:gd name="connsiteX5974" fmla="*/ 2859457 w 6891715"/>
                <a:gd name="connsiteY5974" fmla="*/ 3581335 h 6367455"/>
                <a:gd name="connsiteX5975" fmla="*/ 2855331 w 6891715"/>
                <a:gd name="connsiteY5975" fmla="*/ 3595615 h 6367455"/>
                <a:gd name="connsiteX5976" fmla="*/ 2845810 w 6891715"/>
                <a:gd name="connsiteY5976" fmla="*/ 3601010 h 6367455"/>
                <a:gd name="connsiteX5977" fmla="*/ 2847079 w 6891715"/>
                <a:gd name="connsiteY5977" fmla="*/ 3608308 h 6367455"/>
                <a:gd name="connsiteX5978" fmla="*/ 2854379 w 6891715"/>
                <a:gd name="connsiteY5978" fmla="*/ 3613703 h 6367455"/>
                <a:gd name="connsiteX5979" fmla="*/ 2871518 w 6891715"/>
                <a:gd name="connsiteY5979" fmla="*/ 3593711 h 6367455"/>
                <a:gd name="connsiteX5980" fmla="*/ 2890243 w 6891715"/>
                <a:gd name="connsiteY5980" fmla="*/ 3590538 h 6367455"/>
                <a:gd name="connsiteX5981" fmla="*/ 2893417 w 6891715"/>
                <a:gd name="connsiteY5981" fmla="*/ 3582922 h 6367455"/>
                <a:gd name="connsiteX5982" fmla="*/ 2899765 w 6891715"/>
                <a:gd name="connsiteY5982" fmla="*/ 3580383 h 6367455"/>
                <a:gd name="connsiteX5983" fmla="*/ 2913412 w 6891715"/>
                <a:gd name="connsiteY5983" fmla="*/ 3595298 h 6367455"/>
                <a:gd name="connsiteX5984" fmla="*/ 2926425 w 6891715"/>
                <a:gd name="connsiteY5984" fmla="*/ 3613068 h 6367455"/>
                <a:gd name="connsiteX5985" fmla="*/ 2931821 w 6891715"/>
                <a:gd name="connsiteY5985" fmla="*/ 3619414 h 6367455"/>
                <a:gd name="connsiteX5986" fmla="*/ 2941342 w 6891715"/>
                <a:gd name="connsiteY5986" fmla="*/ 3618462 h 6367455"/>
                <a:gd name="connsiteX5987" fmla="*/ 2949911 w 6891715"/>
                <a:gd name="connsiteY5987" fmla="*/ 3630838 h 6367455"/>
                <a:gd name="connsiteX5988" fmla="*/ 2953085 w 6891715"/>
                <a:gd name="connsiteY5988" fmla="*/ 3623222 h 6367455"/>
                <a:gd name="connsiteX5989" fmla="*/ 2964828 w 6891715"/>
                <a:gd name="connsiteY5989" fmla="*/ 3624492 h 6367455"/>
                <a:gd name="connsiteX5990" fmla="*/ 2968954 w 6891715"/>
                <a:gd name="connsiteY5990" fmla="*/ 3637185 h 6367455"/>
                <a:gd name="connsiteX5991" fmla="*/ 2976572 w 6891715"/>
                <a:gd name="connsiteY5991" fmla="*/ 3640041 h 6367455"/>
                <a:gd name="connsiteX5992" fmla="*/ 2969907 w 6891715"/>
                <a:gd name="connsiteY5992" fmla="*/ 3643214 h 6367455"/>
                <a:gd name="connsiteX5993" fmla="*/ 2980698 w 6891715"/>
                <a:gd name="connsiteY5993" fmla="*/ 3654638 h 6367455"/>
                <a:gd name="connsiteX5994" fmla="*/ 2976572 w 6891715"/>
                <a:gd name="connsiteY5994" fmla="*/ 3663205 h 6367455"/>
                <a:gd name="connsiteX5995" fmla="*/ 2967368 w 6891715"/>
                <a:gd name="connsiteY5995" fmla="*/ 3668600 h 6367455"/>
                <a:gd name="connsiteX5996" fmla="*/ 2996884 w 6891715"/>
                <a:gd name="connsiteY5996" fmla="*/ 3682880 h 6367455"/>
                <a:gd name="connsiteX5997" fmla="*/ 3010849 w 6891715"/>
                <a:gd name="connsiteY5997" fmla="*/ 3681928 h 6367455"/>
                <a:gd name="connsiteX5998" fmla="*/ 3020370 w 6891715"/>
                <a:gd name="connsiteY5998" fmla="*/ 3682562 h 6367455"/>
                <a:gd name="connsiteX5999" fmla="*/ 3025449 w 6891715"/>
                <a:gd name="connsiteY5999" fmla="*/ 3695255 h 6367455"/>
                <a:gd name="connsiteX6000" fmla="*/ 3034018 w 6891715"/>
                <a:gd name="connsiteY6000" fmla="*/ 3687957 h 6367455"/>
                <a:gd name="connsiteX6001" fmla="*/ 3042587 w 6891715"/>
                <a:gd name="connsiteY6001" fmla="*/ 3696525 h 6367455"/>
                <a:gd name="connsiteX6002" fmla="*/ 3047983 w 6891715"/>
                <a:gd name="connsiteY6002" fmla="*/ 3697477 h 6367455"/>
                <a:gd name="connsiteX6003" fmla="*/ 3048253 w 6891715"/>
                <a:gd name="connsiteY6003" fmla="*/ 3697418 h 6367455"/>
                <a:gd name="connsiteX6004" fmla="*/ 3053010 w 6891715"/>
                <a:gd name="connsiteY6004" fmla="*/ 3686615 h 6367455"/>
                <a:gd name="connsiteX6005" fmla="*/ 3058403 w 6891715"/>
                <a:gd name="connsiteY6005" fmla="*/ 3678990 h 6367455"/>
                <a:gd name="connsiteX6006" fmla="*/ 3051107 w 6891715"/>
                <a:gd name="connsiteY6006" fmla="*/ 3676130 h 6367455"/>
                <a:gd name="connsiteX6007" fmla="*/ 3044446 w 6891715"/>
                <a:gd name="connsiteY6007" fmla="*/ 3662468 h 6367455"/>
                <a:gd name="connsiteX6008" fmla="*/ 3053010 w 6891715"/>
                <a:gd name="connsiteY6008" fmla="*/ 3651665 h 6367455"/>
                <a:gd name="connsiteX6009" fmla="*/ 3065698 w 6891715"/>
                <a:gd name="connsiteY6009" fmla="*/ 3656113 h 6367455"/>
                <a:gd name="connsiteX6010" fmla="*/ 3076165 w 6891715"/>
                <a:gd name="connsiteY6010" fmla="*/ 3645310 h 6367455"/>
                <a:gd name="connsiteX6011" fmla="*/ 3086632 w 6891715"/>
                <a:gd name="connsiteY6011" fmla="*/ 3630695 h 6367455"/>
                <a:gd name="connsiteX6012" fmla="*/ 3141504 w 6891715"/>
                <a:gd name="connsiteY6012" fmla="*/ 3610996 h 6367455"/>
                <a:gd name="connsiteX6013" fmla="*/ 3188765 w 6891715"/>
                <a:gd name="connsiteY6013" fmla="*/ 3602099 h 6367455"/>
                <a:gd name="connsiteX6014" fmla="*/ 3213822 w 6891715"/>
                <a:gd name="connsiteY6014" fmla="*/ 3577316 h 6367455"/>
                <a:gd name="connsiteX6015" fmla="*/ 3238880 w 6891715"/>
                <a:gd name="connsiteY6015" fmla="*/ 3549991 h 6367455"/>
                <a:gd name="connsiteX6016" fmla="*/ 3272818 w 6891715"/>
                <a:gd name="connsiteY6016" fmla="*/ 3544590 h 6367455"/>
                <a:gd name="connsiteX6017" fmla="*/ 3302317 w 6891715"/>
                <a:gd name="connsiteY6017" fmla="*/ 3522031 h 6367455"/>
                <a:gd name="connsiteX6018" fmla="*/ 3339110 w 6891715"/>
                <a:gd name="connsiteY6018" fmla="*/ 3514088 h 6367455"/>
                <a:gd name="connsiteX6019" fmla="*/ 3386687 w 6891715"/>
                <a:gd name="connsiteY6019" fmla="*/ 3502014 h 6367455"/>
                <a:gd name="connsiteX6020" fmla="*/ 3430776 w 6891715"/>
                <a:gd name="connsiteY6020" fmla="*/ 3504873 h 6367455"/>
                <a:gd name="connsiteX6021" fmla="*/ 3456785 w 6891715"/>
                <a:gd name="connsiteY6021" fmla="*/ 3522666 h 6367455"/>
                <a:gd name="connsiteX6022" fmla="*/ 3463129 w 6891715"/>
                <a:gd name="connsiteY6022" fmla="*/ 3542683 h 6367455"/>
                <a:gd name="connsiteX6023" fmla="*/ 3461860 w 6891715"/>
                <a:gd name="connsiteY6023" fmla="*/ 3548085 h 6367455"/>
                <a:gd name="connsiteX6024" fmla="*/ 3456785 w 6891715"/>
                <a:gd name="connsiteY6024" fmla="*/ 3538553 h 6367455"/>
                <a:gd name="connsiteX6025" fmla="*/ 3446001 w 6891715"/>
                <a:gd name="connsiteY6025" fmla="*/ 3522031 h 6367455"/>
                <a:gd name="connsiteX6026" fmla="*/ 3437754 w 6891715"/>
                <a:gd name="connsiteY6026" fmla="*/ 3516629 h 6367455"/>
                <a:gd name="connsiteX6027" fmla="*/ 3427921 w 6891715"/>
                <a:gd name="connsiteY6027" fmla="*/ 3526161 h 6367455"/>
                <a:gd name="connsiteX6028" fmla="*/ 3431093 w 6891715"/>
                <a:gd name="connsiteY6028" fmla="*/ 3542048 h 6367455"/>
                <a:gd name="connsiteX6029" fmla="*/ 3434899 w 6891715"/>
                <a:gd name="connsiteY6029" fmla="*/ 3563971 h 6367455"/>
                <a:gd name="connsiteX6030" fmla="*/ 3458054 w 6891715"/>
                <a:gd name="connsiteY6030" fmla="*/ 3574139 h 6367455"/>
                <a:gd name="connsiteX6031" fmla="*/ 3465666 w 6891715"/>
                <a:gd name="connsiteY6031" fmla="*/ 3582718 h 6367455"/>
                <a:gd name="connsiteX6032" fmla="*/ 3486600 w 6891715"/>
                <a:gd name="connsiteY6032" fmla="*/ 3581447 h 6367455"/>
                <a:gd name="connsiteX6033" fmla="*/ 3509120 w 6891715"/>
                <a:gd name="connsiteY6033" fmla="*/ 3573821 h 6367455"/>
                <a:gd name="connsiteX6034" fmla="*/ 3545596 w 6891715"/>
                <a:gd name="connsiteY6034" fmla="*/ 3546178 h 6367455"/>
                <a:gd name="connsiteX6035" fmla="*/ 3551623 w 6891715"/>
                <a:gd name="connsiteY6035" fmla="*/ 3527115 h 6367455"/>
                <a:gd name="connsiteX6036" fmla="*/ 3556063 w 6891715"/>
                <a:gd name="connsiteY6036" fmla="*/ 3529339 h 6367455"/>
                <a:gd name="connsiteX6037" fmla="*/ 3553843 w 6891715"/>
                <a:gd name="connsiteY6037" fmla="*/ 3545861 h 6367455"/>
                <a:gd name="connsiteX6038" fmla="*/ 3537350 w 6891715"/>
                <a:gd name="connsiteY6038" fmla="*/ 3563018 h 6367455"/>
                <a:gd name="connsiteX6039" fmla="*/ 3512292 w 6891715"/>
                <a:gd name="connsiteY6039" fmla="*/ 3580176 h 6367455"/>
                <a:gd name="connsiteX6040" fmla="*/ 3500556 w 6891715"/>
                <a:gd name="connsiteY6040" fmla="*/ 3581447 h 6367455"/>
                <a:gd name="connsiteX6041" fmla="*/ 3506900 w 6891715"/>
                <a:gd name="connsiteY6041" fmla="*/ 3602099 h 6367455"/>
                <a:gd name="connsiteX6042" fmla="*/ 3515464 w 6891715"/>
                <a:gd name="connsiteY6042" fmla="*/ 3595744 h 6367455"/>
                <a:gd name="connsiteX6043" fmla="*/ 3533226 w 6891715"/>
                <a:gd name="connsiteY6043" fmla="*/ 3583035 h 6367455"/>
                <a:gd name="connsiteX6044" fmla="*/ 3547817 w 6891715"/>
                <a:gd name="connsiteY6044" fmla="*/ 3570008 h 6367455"/>
                <a:gd name="connsiteX6045" fmla="*/ 3548486 w 6891715"/>
                <a:gd name="connsiteY6045" fmla="*/ 3570035 h 6367455"/>
                <a:gd name="connsiteX6046" fmla="*/ 3560714 w 6891715"/>
                <a:gd name="connsiteY6046" fmla="*/ 3555040 h 6367455"/>
                <a:gd name="connsiteX6047" fmla="*/ 3566741 w 6891715"/>
                <a:gd name="connsiteY6047" fmla="*/ 3539165 h 6367455"/>
                <a:gd name="connsiteX6048" fmla="*/ 3585771 w 6891715"/>
                <a:gd name="connsiteY6048" fmla="*/ 3539165 h 6367455"/>
                <a:gd name="connsiteX6049" fmla="*/ 3609241 w 6891715"/>
                <a:gd name="connsiteY6049" fmla="*/ 3538847 h 6367455"/>
                <a:gd name="connsiteX6050" fmla="*/ 3606704 w 6891715"/>
                <a:gd name="connsiteY6050" fmla="*/ 3518845 h 6367455"/>
                <a:gd name="connsiteX6051" fmla="*/ 3596555 w 6891715"/>
                <a:gd name="connsiteY6051" fmla="*/ 3527417 h 6367455"/>
                <a:gd name="connsiteX6052" fmla="*/ 3585771 w 6891715"/>
                <a:gd name="connsiteY6052" fmla="*/ 3521067 h 6367455"/>
                <a:gd name="connsiteX6053" fmla="*/ 3578159 w 6891715"/>
                <a:gd name="connsiteY6053" fmla="*/ 3514717 h 6367455"/>
                <a:gd name="connsiteX6054" fmla="*/ 3562617 w 6891715"/>
                <a:gd name="connsiteY6054" fmla="*/ 3528370 h 6367455"/>
                <a:gd name="connsiteX6055" fmla="*/ 3556274 w 6891715"/>
                <a:gd name="connsiteY6055" fmla="*/ 3522655 h 6367455"/>
                <a:gd name="connsiteX6056" fmla="*/ 3566424 w 6891715"/>
                <a:gd name="connsiteY6056" fmla="*/ 3510907 h 6367455"/>
                <a:gd name="connsiteX6057" fmla="*/ 3567375 w 6891715"/>
                <a:gd name="connsiteY6057" fmla="*/ 3495032 h 6367455"/>
                <a:gd name="connsiteX6058" fmla="*/ 3567375 w 6891715"/>
                <a:gd name="connsiteY6058" fmla="*/ 3487412 h 6367455"/>
                <a:gd name="connsiteX6059" fmla="*/ 3575939 w 6891715"/>
                <a:gd name="connsiteY6059" fmla="*/ 3481062 h 6367455"/>
                <a:gd name="connsiteX6060" fmla="*/ 3586722 w 6891715"/>
                <a:gd name="connsiteY6060" fmla="*/ 3486460 h 6367455"/>
                <a:gd name="connsiteX6061" fmla="*/ 3611779 w 6891715"/>
                <a:gd name="connsiteY6061" fmla="*/ 3480745 h 6367455"/>
                <a:gd name="connsiteX6062" fmla="*/ 3634932 w 6891715"/>
                <a:gd name="connsiteY6062" fmla="*/ 3463917 h 6367455"/>
                <a:gd name="connsiteX6063" fmla="*/ 3654914 w 6891715"/>
                <a:gd name="connsiteY6063" fmla="*/ 3438200 h 6367455"/>
                <a:gd name="connsiteX6064" fmla="*/ 3667283 w 6891715"/>
                <a:gd name="connsiteY6064" fmla="*/ 3406449 h 6367455"/>
                <a:gd name="connsiteX6065" fmla="*/ 3670138 w 6891715"/>
                <a:gd name="connsiteY6065" fmla="*/ 3375969 h 6367455"/>
                <a:gd name="connsiteX6066" fmla="*/ 3668869 w 6891715"/>
                <a:gd name="connsiteY6066" fmla="*/ 3359142 h 6367455"/>
                <a:gd name="connsiteX6067" fmla="*/ 3678384 w 6891715"/>
                <a:gd name="connsiteY6067" fmla="*/ 3375969 h 6367455"/>
                <a:gd name="connsiteX6068" fmla="*/ 3674578 w 6891715"/>
                <a:gd name="connsiteY6068" fmla="*/ 3399147 h 6367455"/>
                <a:gd name="connsiteX6069" fmla="*/ 3669186 w 6891715"/>
                <a:gd name="connsiteY6069" fmla="*/ 3428675 h 6367455"/>
                <a:gd name="connsiteX6070" fmla="*/ 3653645 w 6891715"/>
                <a:gd name="connsiteY6070" fmla="*/ 3454392 h 6367455"/>
                <a:gd name="connsiteX6071" fmla="*/ 3630809 w 6891715"/>
                <a:gd name="connsiteY6071" fmla="*/ 3477570 h 6367455"/>
                <a:gd name="connsiteX6072" fmla="*/ 3645716 w 6891715"/>
                <a:gd name="connsiteY6072" fmla="*/ 3486777 h 6367455"/>
                <a:gd name="connsiteX6073" fmla="*/ 3655231 w 6891715"/>
                <a:gd name="connsiteY6073" fmla="*/ 3484555 h 6367455"/>
                <a:gd name="connsiteX6074" fmla="*/ 3666966 w 6891715"/>
                <a:gd name="connsiteY6074" fmla="*/ 3492810 h 6367455"/>
                <a:gd name="connsiteX6075" fmla="*/ 3674261 w 6891715"/>
                <a:gd name="connsiteY6075" fmla="*/ 3493762 h 6367455"/>
                <a:gd name="connsiteX6076" fmla="*/ 3685996 w 6891715"/>
                <a:gd name="connsiteY6076" fmla="*/ 3483285 h 6367455"/>
                <a:gd name="connsiteX6077" fmla="*/ 3685679 w 6891715"/>
                <a:gd name="connsiteY6077" fmla="*/ 3440105 h 6367455"/>
                <a:gd name="connsiteX6078" fmla="*/ 3704392 w 6891715"/>
                <a:gd name="connsiteY6078" fmla="*/ 3434707 h 6367455"/>
                <a:gd name="connsiteX6079" fmla="*/ 3704870 w 6891715"/>
                <a:gd name="connsiteY6079" fmla="*/ 3434453 h 6367455"/>
                <a:gd name="connsiteX6080" fmla="*/ 3687725 w 6891715"/>
                <a:gd name="connsiteY6080" fmla="*/ 3417674 h 6367455"/>
                <a:gd name="connsiteX6081" fmla="*/ 3695980 w 6891715"/>
                <a:gd name="connsiteY6081" fmla="*/ 3386333 h 6367455"/>
                <a:gd name="connsiteX6082" fmla="*/ 3693757 w 6891715"/>
                <a:gd name="connsiteY6082" fmla="*/ 3363862 h 6367455"/>
                <a:gd name="connsiteX6083" fmla="*/ 3677565 w 6891715"/>
                <a:gd name="connsiteY6083" fmla="*/ 3340116 h 6367455"/>
                <a:gd name="connsiteX6084" fmla="*/ 3675025 w 6891715"/>
                <a:gd name="connsiteY6084" fmla="*/ 3289461 h 6367455"/>
                <a:gd name="connsiteX6085" fmla="*/ 3674090 w 6891715"/>
                <a:gd name="connsiteY6085" fmla="*/ 3289477 h 6367455"/>
                <a:gd name="connsiteX6086" fmla="*/ 3655659 w 6891715"/>
                <a:gd name="connsiteY6086" fmla="*/ 3250015 h 6367455"/>
                <a:gd name="connsiteX6087" fmla="*/ 3654388 w 6891715"/>
                <a:gd name="connsiteY6087" fmla="*/ 3204505 h 6367455"/>
                <a:gd name="connsiteX6088" fmla="*/ 3668688 w 6891715"/>
                <a:gd name="connsiteY6088" fmla="*/ 3170454 h 6367455"/>
                <a:gd name="connsiteX6089" fmla="*/ 3696652 w 6891715"/>
                <a:gd name="connsiteY6089" fmla="*/ 3126857 h 6367455"/>
                <a:gd name="connsiteX6090" fmla="*/ 3697606 w 6891715"/>
                <a:gd name="connsiteY6090" fmla="*/ 3085805 h 6367455"/>
                <a:gd name="connsiteX6091" fmla="*/ 3709046 w 6891715"/>
                <a:gd name="connsiteY6091" fmla="*/ 3063529 h 6367455"/>
                <a:gd name="connsiteX6092" fmla="*/ 3745590 w 6891715"/>
                <a:gd name="connsiteY6092" fmla="*/ 3029479 h 6367455"/>
                <a:gd name="connsiteX6093" fmla="*/ 3771013 w 6891715"/>
                <a:gd name="connsiteY6093" fmla="*/ 3028842 h 6367455"/>
                <a:gd name="connsiteX6094" fmla="*/ 3796753 w 6891715"/>
                <a:gd name="connsiteY6094" fmla="*/ 3017386 h 6367455"/>
                <a:gd name="connsiteX6095" fmla="*/ 3810100 w 6891715"/>
                <a:gd name="connsiteY6095" fmla="*/ 3007203 h 6367455"/>
                <a:gd name="connsiteX6096" fmla="*/ 3815502 w 6891715"/>
                <a:gd name="connsiteY6096" fmla="*/ 3012612 h 6367455"/>
                <a:gd name="connsiteX6097" fmla="*/ 3816773 w 6891715"/>
                <a:gd name="connsiteY6097" fmla="*/ 3032979 h 6367455"/>
                <a:gd name="connsiteX6098" fmla="*/ 3826307 w 6891715"/>
                <a:gd name="connsiteY6098" fmla="*/ 3045390 h 6367455"/>
                <a:gd name="connsiteX6099" fmla="*/ 3859673 w 6891715"/>
                <a:gd name="connsiteY6099" fmla="*/ 3073712 h 6367455"/>
                <a:gd name="connsiteX6100" fmla="*/ 3854271 w 6891715"/>
                <a:gd name="connsiteY6100" fmla="*/ 3098216 h 6367455"/>
                <a:gd name="connsiteX6101" fmla="*/ 3863805 w 6891715"/>
                <a:gd name="connsiteY6101" fmla="*/ 3104262 h 6367455"/>
                <a:gd name="connsiteX6102" fmla="*/ 3860627 w 6891715"/>
                <a:gd name="connsiteY6102" fmla="*/ 3083260 h 6367455"/>
                <a:gd name="connsiteX6103" fmla="*/ 3862851 w 6891715"/>
                <a:gd name="connsiteY6103" fmla="*/ 3077850 h 6367455"/>
                <a:gd name="connsiteX6104" fmla="*/ 3872385 w 6891715"/>
                <a:gd name="connsiteY6104" fmla="*/ 3090261 h 6367455"/>
                <a:gd name="connsiteX6105" fmla="*/ 3874609 w 6891715"/>
                <a:gd name="connsiteY6105" fmla="*/ 3098853 h 6367455"/>
                <a:gd name="connsiteX6106" fmla="*/ 3877787 w 6891715"/>
                <a:gd name="connsiteY6106" fmla="*/ 3109354 h 6367455"/>
                <a:gd name="connsiteX6107" fmla="*/ 3882236 w 6891715"/>
                <a:gd name="connsiteY6107" fmla="*/ 3117628 h 6367455"/>
                <a:gd name="connsiteX6108" fmla="*/ 3891769 w 6891715"/>
                <a:gd name="connsiteY6108" fmla="*/ 3131312 h 6367455"/>
                <a:gd name="connsiteX6109" fmla="*/ 3922594 w 6891715"/>
                <a:gd name="connsiteY6109" fmla="*/ 3142768 h 6367455"/>
                <a:gd name="connsiteX6110" fmla="*/ 3948969 w 6891715"/>
                <a:gd name="connsiteY6110" fmla="*/ 3135131 h 6367455"/>
                <a:gd name="connsiteX6111" fmla="*/ 3957232 w 6891715"/>
                <a:gd name="connsiteY6111" fmla="*/ 3136085 h 6367455"/>
                <a:gd name="connsiteX6112" fmla="*/ 3960410 w 6891715"/>
                <a:gd name="connsiteY6112" fmla="*/ 3122083 h 6367455"/>
                <a:gd name="connsiteX6113" fmla="*/ 3982654 w 6891715"/>
                <a:gd name="connsiteY6113" fmla="*/ 3104262 h 6367455"/>
                <a:gd name="connsiteX6114" fmla="*/ 3985832 w 6891715"/>
                <a:gd name="connsiteY6114" fmla="*/ 3076895 h 6367455"/>
                <a:gd name="connsiteX6115" fmla="*/ 3981383 w 6891715"/>
                <a:gd name="connsiteY6115" fmla="*/ 2976653 h 6367455"/>
                <a:gd name="connsiteX6116" fmla="*/ 3982501 w 6891715"/>
                <a:gd name="connsiteY6116" fmla="*/ 2975985 h 6367455"/>
                <a:gd name="connsiteX6117" fmla="*/ 3991573 w 6891715"/>
                <a:gd name="connsiteY6117" fmla="*/ 2935037 h 6367455"/>
                <a:gd name="connsiteX6118" fmla="*/ 3999828 w 6891715"/>
                <a:gd name="connsiteY6118" fmla="*/ 2921399 h 6367455"/>
                <a:gd name="connsiteX6119" fmla="*/ 4005225 w 6891715"/>
                <a:gd name="connsiteY6119" fmla="*/ 2901414 h 6367455"/>
                <a:gd name="connsiteX6120" fmla="*/ 3997605 w 6891715"/>
                <a:gd name="connsiteY6120" fmla="*/ 2889994 h 6367455"/>
                <a:gd name="connsiteX6121" fmla="*/ 3978555 w 6891715"/>
                <a:gd name="connsiteY6121" fmla="*/ 2901414 h 6367455"/>
                <a:gd name="connsiteX6122" fmla="*/ 3973475 w 6891715"/>
                <a:gd name="connsiteY6122" fmla="*/ 2914104 h 6367455"/>
                <a:gd name="connsiteX6123" fmla="*/ 3963950 w 6891715"/>
                <a:gd name="connsiteY6123" fmla="*/ 2918545 h 6367455"/>
                <a:gd name="connsiteX6124" fmla="*/ 3940455 w 6891715"/>
                <a:gd name="connsiteY6124" fmla="*/ 2894434 h 6367455"/>
                <a:gd name="connsiteX6125" fmla="*/ 3928073 w 6891715"/>
                <a:gd name="connsiteY6125" fmla="*/ 2902364 h 6367455"/>
                <a:gd name="connsiteX6126" fmla="*/ 3921723 w 6891715"/>
                <a:gd name="connsiteY6126" fmla="*/ 2899193 h 6367455"/>
                <a:gd name="connsiteX6127" fmla="*/ 3919500 w 6891715"/>
                <a:gd name="connsiteY6127" fmla="*/ 2896020 h 6367455"/>
                <a:gd name="connsiteX6128" fmla="*/ 3916960 w 6891715"/>
                <a:gd name="connsiteY6128" fmla="*/ 2868741 h 6367455"/>
                <a:gd name="connsiteX6129" fmla="*/ 3900133 w 6891715"/>
                <a:gd name="connsiteY6129" fmla="*/ 2852882 h 6367455"/>
                <a:gd name="connsiteX6130" fmla="*/ 3898545 w 6891715"/>
                <a:gd name="connsiteY6130" fmla="*/ 2845269 h 6367455"/>
                <a:gd name="connsiteX6131" fmla="*/ 3912515 w 6891715"/>
                <a:gd name="connsiteY6131" fmla="*/ 2834801 h 6367455"/>
                <a:gd name="connsiteX6132" fmla="*/ 3932518 w 6891715"/>
                <a:gd name="connsiteY6132" fmla="*/ 2828459 h 6367455"/>
                <a:gd name="connsiteX6133" fmla="*/ 3930295 w 6891715"/>
                <a:gd name="connsiteY6133" fmla="*/ 2824018 h 6367455"/>
                <a:gd name="connsiteX6134" fmla="*/ 3908070 w 6891715"/>
                <a:gd name="connsiteY6134" fmla="*/ 2817036 h 6367455"/>
                <a:gd name="connsiteX6135" fmla="*/ 3901403 w 6891715"/>
                <a:gd name="connsiteY6135" fmla="*/ 2808469 h 6367455"/>
                <a:gd name="connsiteX6136" fmla="*/ 3902355 w 6891715"/>
                <a:gd name="connsiteY6136" fmla="*/ 2786583 h 6367455"/>
                <a:gd name="connsiteX6137" fmla="*/ 3911880 w 6891715"/>
                <a:gd name="connsiteY6137" fmla="*/ 2779921 h 6367455"/>
                <a:gd name="connsiteX6138" fmla="*/ 3895688 w 6891715"/>
                <a:gd name="connsiteY6138" fmla="*/ 2767550 h 6367455"/>
                <a:gd name="connsiteX6139" fmla="*/ 3898863 w 6891715"/>
                <a:gd name="connsiteY6139" fmla="*/ 2748515 h 6367455"/>
                <a:gd name="connsiteX6140" fmla="*/ 3935693 w 6891715"/>
                <a:gd name="connsiteY6140" fmla="*/ 2730435 h 6367455"/>
                <a:gd name="connsiteX6141" fmla="*/ 3953790 w 6891715"/>
                <a:gd name="connsiteY6141" fmla="*/ 2723772 h 6367455"/>
                <a:gd name="connsiteX6142" fmla="*/ 3954425 w 6891715"/>
                <a:gd name="connsiteY6142" fmla="*/ 2708229 h 6367455"/>
                <a:gd name="connsiteX6143" fmla="*/ 3974745 w 6891715"/>
                <a:gd name="connsiteY6143" fmla="*/ 2704740 h 6367455"/>
                <a:gd name="connsiteX6144" fmla="*/ 3988398 w 6891715"/>
                <a:gd name="connsiteY6144" fmla="*/ 2696176 h 6367455"/>
                <a:gd name="connsiteX6145" fmla="*/ 4018878 w 6891715"/>
                <a:gd name="connsiteY6145" fmla="*/ 2695858 h 6367455"/>
                <a:gd name="connsiteX6146" fmla="*/ 4031578 w 6891715"/>
                <a:gd name="connsiteY6146" fmla="*/ 2681900 h 6367455"/>
                <a:gd name="connsiteX6147" fmla="*/ 4043325 w 6891715"/>
                <a:gd name="connsiteY6147" fmla="*/ 2689514 h 6367455"/>
                <a:gd name="connsiteX6148" fmla="*/ 4051898 w 6891715"/>
                <a:gd name="connsiteY6148" fmla="*/ 2686343 h 6367455"/>
                <a:gd name="connsiteX6149" fmla="*/ 4094125 w 6891715"/>
                <a:gd name="connsiteY6149" fmla="*/ 2683804 h 6367455"/>
                <a:gd name="connsiteX6150" fmla="*/ 4084283 w 6891715"/>
                <a:gd name="connsiteY6150" fmla="*/ 2673338 h 6367455"/>
                <a:gd name="connsiteX6151" fmla="*/ 4090633 w 6891715"/>
                <a:gd name="connsiteY6151" fmla="*/ 2665722 h 6367455"/>
                <a:gd name="connsiteX6152" fmla="*/ 4100158 w 6891715"/>
                <a:gd name="connsiteY6152" fmla="*/ 2670164 h 6367455"/>
                <a:gd name="connsiteX6153" fmla="*/ 4106508 w 6891715"/>
                <a:gd name="connsiteY6153" fmla="*/ 2664770 h 6367455"/>
                <a:gd name="connsiteX6154" fmla="*/ 4121431 w 6891715"/>
                <a:gd name="connsiteY6154" fmla="*/ 2670800 h 6367455"/>
                <a:gd name="connsiteX6155" fmla="*/ 4137306 w 6891715"/>
                <a:gd name="connsiteY6155" fmla="*/ 2662232 h 6367455"/>
                <a:gd name="connsiteX6156" fmla="*/ 4172548 w 6891715"/>
                <a:gd name="connsiteY6156" fmla="*/ 2675557 h 6367455"/>
                <a:gd name="connsiteX6157" fmla="*/ 4198583 w 6891715"/>
                <a:gd name="connsiteY6157" fmla="*/ 2678411 h 6367455"/>
                <a:gd name="connsiteX6158" fmla="*/ 4233826 w 6891715"/>
                <a:gd name="connsiteY6158" fmla="*/ 2701568 h 6367455"/>
                <a:gd name="connsiteX6159" fmla="*/ 4281451 w 6891715"/>
                <a:gd name="connsiteY6159" fmla="*/ 2699030 h 6367455"/>
                <a:gd name="connsiteX6160" fmla="*/ 4298278 w 6891715"/>
                <a:gd name="connsiteY6160" fmla="*/ 2706010 h 6367455"/>
                <a:gd name="connsiteX6161" fmla="*/ 4304311 w 6891715"/>
                <a:gd name="connsiteY6161" fmla="*/ 2704740 h 6367455"/>
                <a:gd name="connsiteX6162" fmla="*/ 4319503 w 6891715"/>
                <a:gd name="connsiteY6162" fmla="*/ 2701170 h 6367455"/>
                <a:gd name="connsiteX6163" fmla="*/ 4319241 w 6891715"/>
                <a:gd name="connsiteY6163" fmla="*/ 2700844 h 6367455"/>
                <a:gd name="connsiteX6164" fmla="*/ 4330673 w 6891715"/>
                <a:gd name="connsiteY6164" fmla="*/ 2684654 h 6367455"/>
                <a:gd name="connsiteX6165" fmla="*/ 4340199 w 6891715"/>
                <a:gd name="connsiteY6165" fmla="*/ 2673226 h 6367455"/>
                <a:gd name="connsiteX6166" fmla="*/ 4327179 w 6891715"/>
                <a:gd name="connsiteY6166" fmla="*/ 2643387 h 6367455"/>
                <a:gd name="connsiteX6167" fmla="*/ 4338929 w 6891715"/>
                <a:gd name="connsiteY6167" fmla="*/ 2636086 h 6367455"/>
                <a:gd name="connsiteX6168" fmla="*/ 4358935 w 6891715"/>
                <a:gd name="connsiteY6168" fmla="*/ 2655767 h 6367455"/>
                <a:gd name="connsiteX6169" fmla="*/ 4370684 w 6891715"/>
                <a:gd name="connsiteY6169" fmla="*/ 2637673 h 6367455"/>
                <a:gd name="connsiteX6170" fmla="*/ 4385609 w 6891715"/>
                <a:gd name="connsiteY6170" fmla="*/ 2629102 h 6367455"/>
                <a:gd name="connsiteX6171" fmla="*/ 4403710 w 6891715"/>
                <a:gd name="connsiteY6171" fmla="*/ 2637673 h 6367455"/>
                <a:gd name="connsiteX6172" fmla="*/ 4434830 w 6891715"/>
                <a:gd name="connsiteY6172" fmla="*/ 2595137 h 6367455"/>
                <a:gd name="connsiteX6173" fmla="*/ 4447532 w 6891715"/>
                <a:gd name="connsiteY6173" fmla="*/ 2602438 h 6367455"/>
                <a:gd name="connsiteX6174" fmla="*/ 4488814 w 6891715"/>
                <a:gd name="connsiteY6174" fmla="*/ 2603073 h 6367455"/>
                <a:gd name="connsiteX6175" fmla="*/ 4533589 w 6891715"/>
                <a:gd name="connsiteY6175" fmla="*/ 2606882 h 6367455"/>
                <a:gd name="connsiteX6176" fmla="*/ 4546292 w 6891715"/>
                <a:gd name="connsiteY6176" fmla="*/ 2604978 h 6367455"/>
                <a:gd name="connsiteX6177" fmla="*/ 4545974 w 6891715"/>
                <a:gd name="connsiteY6177" fmla="*/ 2601803 h 6367455"/>
                <a:gd name="connsiteX6178" fmla="*/ 4542799 w 6891715"/>
                <a:gd name="connsiteY6178" fmla="*/ 2596406 h 6367455"/>
                <a:gd name="connsiteX6179" fmla="*/ 4551055 w 6891715"/>
                <a:gd name="connsiteY6179" fmla="*/ 2591010 h 6367455"/>
                <a:gd name="connsiteX6180" fmla="*/ 4552325 w 6891715"/>
                <a:gd name="connsiteY6180" fmla="*/ 2587835 h 6367455"/>
                <a:gd name="connsiteX6181" fmla="*/ 4513901 w 6891715"/>
                <a:gd name="connsiteY6181" fmla="*/ 2580852 h 6367455"/>
                <a:gd name="connsiteX6182" fmla="*/ 4525651 w 6891715"/>
                <a:gd name="connsiteY6182" fmla="*/ 2574503 h 6367455"/>
                <a:gd name="connsiteX6183" fmla="*/ 4517077 w 6891715"/>
                <a:gd name="connsiteY6183" fmla="*/ 2563711 h 6367455"/>
                <a:gd name="connsiteX6184" fmla="*/ 4471666 w 6891715"/>
                <a:gd name="connsiteY6184" fmla="*/ 2553870 h 6367455"/>
                <a:gd name="connsiteX6185" fmla="*/ 4444992 w 6891715"/>
                <a:gd name="connsiteY6185" fmla="*/ 2563393 h 6367455"/>
                <a:gd name="connsiteX6186" fmla="*/ 4436418 w 6891715"/>
                <a:gd name="connsiteY6186" fmla="*/ 2563393 h 6367455"/>
                <a:gd name="connsiteX6187" fmla="*/ 4401487 w 6891715"/>
                <a:gd name="connsiteY6187" fmla="*/ 2524983 h 6367455"/>
                <a:gd name="connsiteX6188" fmla="*/ 4387832 w 6891715"/>
                <a:gd name="connsiteY6188" fmla="*/ 2528158 h 6367455"/>
                <a:gd name="connsiteX6189" fmla="*/ 4373860 w 6891715"/>
                <a:gd name="connsiteY6189" fmla="*/ 2514506 h 6367455"/>
                <a:gd name="connsiteX6190" fmla="*/ 4379893 w 6891715"/>
                <a:gd name="connsiteY6190" fmla="*/ 2501808 h 6367455"/>
                <a:gd name="connsiteX6191" fmla="*/ 4369414 w 6891715"/>
                <a:gd name="connsiteY6191" fmla="*/ 2499904 h 6367455"/>
                <a:gd name="connsiteX6192" fmla="*/ 4375765 w 6891715"/>
                <a:gd name="connsiteY6192" fmla="*/ 2491335 h 6367455"/>
                <a:gd name="connsiteX6193" fmla="*/ 4396724 w 6891715"/>
                <a:gd name="connsiteY6193" fmla="*/ 2507842 h 6367455"/>
                <a:gd name="connsiteX6194" fmla="*/ 4403392 w 6891715"/>
                <a:gd name="connsiteY6194" fmla="*/ 2503713 h 6367455"/>
                <a:gd name="connsiteX6195" fmla="*/ 4391325 w 6891715"/>
                <a:gd name="connsiteY6195" fmla="*/ 2471016 h 6367455"/>
                <a:gd name="connsiteX6196" fmla="*/ 4401805 w 6891715"/>
                <a:gd name="connsiteY6196" fmla="*/ 2451021 h 6367455"/>
                <a:gd name="connsiteX6197" fmla="*/ 4397676 w 6891715"/>
                <a:gd name="connsiteY6197" fmla="*/ 2448164 h 6367455"/>
                <a:gd name="connsiteX6198" fmla="*/ 4380528 w 6891715"/>
                <a:gd name="connsiteY6198" fmla="*/ 2468480 h 6367455"/>
                <a:gd name="connsiteX6199" fmla="*/ 4359570 w 6891715"/>
                <a:gd name="connsiteY6199" fmla="*/ 2472606 h 6367455"/>
                <a:gd name="connsiteX6200" fmla="*/ 4349091 w 6891715"/>
                <a:gd name="connsiteY6200" fmla="*/ 2486252 h 6367455"/>
                <a:gd name="connsiteX6201" fmla="*/ 4327179 w 6891715"/>
                <a:gd name="connsiteY6201" fmla="*/ 2492603 h 6367455"/>
                <a:gd name="connsiteX6202" fmla="*/ 4309714 w 6891715"/>
                <a:gd name="connsiteY6202" fmla="*/ 2479268 h 6367455"/>
                <a:gd name="connsiteX6203" fmla="*/ 4297606 w 6891715"/>
                <a:gd name="connsiteY6203" fmla="*/ 2480204 h 6367455"/>
                <a:gd name="connsiteX6204" fmla="*/ 4286617 w 6891715"/>
                <a:gd name="connsiteY6204" fmla="*/ 2491790 h 6367455"/>
                <a:gd name="connsiteX6205" fmla="*/ 4260884 w 6891715"/>
                <a:gd name="connsiteY6205" fmla="*/ 2493060 h 6367455"/>
                <a:gd name="connsiteX6206" fmla="*/ 4248176 w 6891715"/>
                <a:gd name="connsiteY6206" fmla="*/ 2488934 h 6367455"/>
                <a:gd name="connsiteX6207" fmla="*/ 4217677 w 6891715"/>
                <a:gd name="connsiteY6207" fmla="*/ 2493380 h 6367455"/>
                <a:gd name="connsiteX6208" fmla="*/ 4197662 w 6891715"/>
                <a:gd name="connsiteY6208" fmla="*/ 2505443 h 6367455"/>
                <a:gd name="connsiteX6209" fmla="*/ 4175423 w 6891715"/>
                <a:gd name="connsiteY6209" fmla="*/ 2500996 h 6367455"/>
                <a:gd name="connsiteX6210" fmla="*/ 4168116 w 6891715"/>
                <a:gd name="connsiteY6210" fmla="*/ 2513693 h 6367455"/>
                <a:gd name="connsiteX6211" fmla="*/ 4140793 w 6891715"/>
                <a:gd name="connsiteY6211" fmla="*/ 2519406 h 6367455"/>
                <a:gd name="connsiteX6212" fmla="*/ 4136028 w 6891715"/>
                <a:gd name="connsiteY6212" fmla="*/ 2493060 h 6367455"/>
                <a:gd name="connsiteX6213" fmla="*/ 4129674 w 6891715"/>
                <a:gd name="connsiteY6213" fmla="*/ 2500363 h 6367455"/>
                <a:gd name="connsiteX6214" fmla="*/ 4135393 w 6891715"/>
                <a:gd name="connsiteY6214" fmla="*/ 2520675 h 6367455"/>
                <a:gd name="connsiteX6215" fmla="*/ 4122685 w 6891715"/>
                <a:gd name="connsiteY6215" fmla="*/ 2517183 h 6367455"/>
                <a:gd name="connsiteX6216" fmla="*/ 4110930 w 6891715"/>
                <a:gd name="connsiteY6216" fmla="*/ 2528926 h 6367455"/>
                <a:gd name="connsiteX6217" fmla="*/ 4100446 w 6891715"/>
                <a:gd name="connsiteY6217" fmla="*/ 2519722 h 6367455"/>
                <a:gd name="connsiteX6218" fmla="*/ 4091232 w 6891715"/>
                <a:gd name="connsiteY6218" fmla="*/ 2531465 h 6367455"/>
                <a:gd name="connsiteX6219" fmla="*/ 4071853 w 6891715"/>
                <a:gd name="connsiteY6219" fmla="*/ 2540033 h 6367455"/>
                <a:gd name="connsiteX6220" fmla="*/ 4057556 w 6891715"/>
                <a:gd name="connsiteY6220" fmla="*/ 2554947 h 6367455"/>
                <a:gd name="connsiteX6221" fmla="*/ 4033093 w 6891715"/>
                <a:gd name="connsiteY6221" fmla="*/ 2553995 h 6367455"/>
                <a:gd name="connsiteX6222" fmla="*/ 4005454 w 6891715"/>
                <a:gd name="connsiteY6222" fmla="*/ 2564786 h 6367455"/>
                <a:gd name="connsiteX6223" fmla="*/ 3997193 w 6891715"/>
                <a:gd name="connsiteY6223" fmla="*/ 2587000 h 6367455"/>
                <a:gd name="connsiteX6224" fmla="*/ 3968601 w 6891715"/>
                <a:gd name="connsiteY6224" fmla="*/ 2580018 h 6367455"/>
                <a:gd name="connsiteX6225" fmla="*/ 3940325 w 6891715"/>
                <a:gd name="connsiteY6225" fmla="*/ 2599060 h 6367455"/>
                <a:gd name="connsiteX6226" fmla="*/ 3921263 w 6891715"/>
                <a:gd name="connsiteY6226" fmla="*/ 2586682 h 6367455"/>
                <a:gd name="connsiteX6227" fmla="*/ 3913639 w 6891715"/>
                <a:gd name="connsiteY6227" fmla="*/ 2593030 h 6367455"/>
                <a:gd name="connsiteX6228" fmla="*/ 3908555 w 6891715"/>
                <a:gd name="connsiteY6228" fmla="*/ 2611121 h 6367455"/>
                <a:gd name="connsiteX6229" fmla="*/ 3893624 w 6891715"/>
                <a:gd name="connsiteY6229" fmla="*/ 2604774 h 6367455"/>
                <a:gd name="connsiteX6230" fmla="*/ 3904108 w 6891715"/>
                <a:gd name="connsiteY6230" fmla="*/ 2599378 h 6367455"/>
                <a:gd name="connsiteX6231" fmla="*/ 3907285 w 6891715"/>
                <a:gd name="connsiteY6231" fmla="*/ 2589856 h 6367455"/>
                <a:gd name="connsiteX6232" fmla="*/ 3896801 w 6891715"/>
                <a:gd name="connsiteY6232" fmla="*/ 2579699 h 6367455"/>
                <a:gd name="connsiteX6233" fmla="*/ 3872655 w 6891715"/>
                <a:gd name="connsiteY6233" fmla="*/ 2612391 h 6367455"/>
                <a:gd name="connsiteX6234" fmla="*/ 3866301 w 6891715"/>
                <a:gd name="connsiteY6234" fmla="*/ 2624133 h 6367455"/>
                <a:gd name="connsiteX6235" fmla="*/ 3845016 w 6891715"/>
                <a:gd name="connsiteY6235" fmla="*/ 2624133 h 6367455"/>
                <a:gd name="connsiteX6236" fmla="*/ 3854547 w 6891715"/>
                <a:gd name="connsiteY6236" fmla="*/ 2611439 h 6367455"/>
                <a:gd name="connsiteX6237" fmla="*/ 3867255 w 6891715"/>
                <a:gd name="connsiteY6237" fmla="*/ 2610486 h 6367455"/>
                <a:gd name="connsiteX6238" fmla="*/ 3865984 w 6891715"/>
                <a:gd name="connsiteY6238" fmla="*/ 2600647 h 6367455"/>
                <a:gd name="connsiteX6239" fmla="*/ 3858359 w 6891715"/>
                <a:gd name="connsiteY6239" fmla="*/ 2592712 h 6367455"/>
                <a:gd name="connsiteX6240" fmla="*/ 3845651 w 6891715"/>
                <a:gd name="connsiteY6240" fmla="*/ 2599060 h 6367455"/>
                <a:gd name="connsiteX6241" fmla="*/ 3830084 w 6891715"/>
                <a:gd name="connsiteY6241" fmla="*/ 2598109 h 6367455"/>
                <a:gd name="connsiteX6242" fmla="*/ 3819600 w 6891715"/>
                <a:gd name="connsiteY6242" fmla="*/ 2590809 h 6367455"/>
                <a:gd name="connsiteX6243" fmla="*/ 3814834 w 6891715"/>
                <a:gd name="connsiteY6243" fmla="*/ 2580335 h 6367455"/>
                <a:gd name="connsiteX6244" fmla="*/ 3824365 w 6891715"/>
                <a:gd name="connsiteY6244" fmla="*/ 2563198 h 6367455"/>
                <a:gd name="connsiteX6245" fmla="*/ 3836120 w 6891715"/>
                <a:gd name="connsiteY6245" fmla="*/ 2558122 h 6367455"/>
                <a:gd name="connsiteX6246" fmla="*/ 3845333 w 6891715"/>
                <a:gd name="connsiteY6246" fmla="*/ 2543206 h 6367455"/>
                <a:gd name="connsiteX6247" fmla="*/ 3856135 w 6891715"/>
                <a:gd name="connsiteY6247" fmla="*/ 2529243 h 6367455"/>
                <a:gd name="connsiteX6248" fmla="*/ 3858994 w 6891715"/>
                <a:gd name="connsiteY6248" fmla="*/ 2516550 h 6367455"/>
                <a:gd name="connsiteX6249" fmla="*/ 3840250 w 6891715"/>
                <a:gd name="connsiteY6249" fmla="*/ 2527339 h 6367455"/>
                <a:gd name="connsiteX6250" fmla="*/ 3817694 w 6891715"/>
                <a:gd name="connsiteY6250" fmla="*/ 2538129 h 6367455"/>
                <a:gd name="connsiteX6251" fmla="*/ 3803079 w 6891715"/>
                <a:gd name="connsiteY6251" fmla="*/ 2531782 h 6367455"/>
                <a:gd name="connsiteX6252" fmla="*/ 3806256 w 6891715"/>
                <a:gd name="connsiteY6252" fmla="*/ 2518136 h 6367455"/>
                <a:gd name="connsiteX6253" fmla="*/ 3760508 w 6891715"/>
                <a:gd name="connsiteY6253" fmla="*/ 2501630 h 6367455"/>
                <a:gd name="connsiteX6254" fmla="*/ 3730326 w 6891715"/>
                <a:gd name="connsiteY6254" fmla="*/ 2472435 h 6367455"/>
                <a:gd name="connsiteX6255" fmla="*/ 3696650 w 6891715"/>
                <a:gd name="connsiteY6255" fmla="*/ 2474972 h 6367455"/>
                <a:gd name="connsiteX6256" fmla="*/ 3686802 w 6891715"/>
                <a:gd name="connsiteY6256" fmla="*/ 2461331 h 6367455"/>
                <a:gd name="connsiteX6257" fmla="*/ 3699509 w 6891715"/>
                <a:gd name="connsiteY6257" fmla="*/ 2449589 h 6367455"/>
                <a:gd name="connsiteX6258" fmla="*/ 3689978 w 6891715"/>
                <a:gd name="connsiteY6258" fmla="*/ 2434032 h 6367455"/>
                <a:gd name="connsiteX6259" fmla="*/ 3693791 w 6891715"/>
                <a:gd name="connsiteY6259" fmla="*/ 2412762 h 6367455"/>
                <a:gd name="connsiteX6260" fmla="*/ 3683942 w 6891715"/>
                <a:gd name="connsiteY6260" fmla="*/ 2389600 h 6367455"/>
                <a:gd name="connsiteX6261" fmla="*/ 3698874 w 6891715"/>
                <a:gd name="connsiteY6261" fmla="*/ 2372780 h 6367455"/>
                <a:gd name="connsiteX6262" fmla="*/ 3700780 w 6891715"/>
                <a:gd name="connsiteY6262" fmla="*/ 2332789 h 6367455"/>
                <a:gd name="connsiteX6263" fmla="*/ 3695062 w 6891715"/>
                <a:gd name="connsiteY6263" fmla="*/ 2303276 h 6367455"/>
                <a:gd name="connsiteX6264" fmla="*/ 3708723 w 6891715"/>
                <a:gd name="connsiteY6264" fmla="*/ 2284230 h 6367455"/>
                <a:gd name="connsiteX6265" fmla="*/ 3720478 w 6891715"/>
                <a:gd name="connsiteY6265" fmla="*/ 2299784 h 6367455"/>
                <a:gd name="connsiteX6266" fmla="*/ 3723655 w 6891715"/>
                <a:gd name="connsiteY6266" fmla="*/ 2295656 h 6367455"/>
                <a:gd name="connsiteX6267" fmla="*/ 3702051 w 6891715"/>
                <a:gd name="connsiteY6267" fmla="*/ 2262014 h 6367455"/>
                <a:gd name="connsiteX6268" fmla="*/ 3703957 w 6891715"/>
                <a:gd name="connsiteY6268" fmla="*/ 2226471 h 6367455"/>
                <a:gd name="connsiteX6269" fmla="*/ 3675047 w 6891715"/>
                <a:gd name="connsiteY6269" fmla="*/ 2201079 h 6367455"/>
                <a:gd name="connsiteX6270" fmla="*/ 3674729 w 6891715"/>
                <a:gd name="connsiteY6270" fmla="*/ 2184258 h 6367455"/>
                <a:gd name="connsiteX6271" fmla="*/ 3688390 w 6891715"/>
                <a:gd name="connsiteY6271" fmla="*/ 2153791 h 6367455"/>
                <a:gd name="connsiteX6272" fmla="*/ 3681718 w 6891715"/>
                <a:gd name="connsiteY6272" fmla="*/ 2126176 h 6367455"/>
                <a:gd name="connsiteX6273" fmla="*/ 3675364 w 6891715"/>
                <a:gd name="connsiteY6273" fmla="*/ 2132525 h 6367455"/>
                <a:gd name="connsiteX6274" fmla="*/ 3665833 w 6891715"/>
                <a:gd name="connsiteY6274" fmla="*/ 2128717 h 6367455"/>
                <a:gd name="connsiteX6275" fmla="*/ 3668693 w 6891715"/>
                <a:gd name="connsiteY6275" fmla="*/ 2095708 h 6367455"/>
                <a:gd name="connsiteX6276" fmla="*/ 3661068 w 6891715"/>
                <a:gd name="connsiteY6276" fmla="*/ 2067465 h 6367455"/>
                <a:gd name="connsiteX6277" fmla="*/ 3670281 w 6891715"/>
                <a:gd name="connsiteY6277" fmla="*/ 2027488 h 6367455"/>
                <a:gd name="connsiteX6278" fmla="*/ 3687119 w 6891715"/>
                <a:gd name="connsiteY6278" fmla="*/ 2023045 h 6367455"/>
                <a:gd name="connsiteX6279" fmla="*/ 3701733 w 6891715"/>
                <a:gd name="connsiteY6279" fmla="*/ 1999556 h 6367455"/>
                <a:gd name="connsiteX6280" fmla="*/ 3716665 w 6891715"/>
                <a:gd name="connsiteY6280" fmla="*/ 1992256 h 6367455"/>
                <a:gd name="connsiteX6281" fmla="*/ 3702686 w 6891715"/>
                <a:gd name="connsiteY6281" fmla="*/ 1976706 h 6367455"/>
                <a:gd name="connsiteX6282" fmla="*/ 3709676 w 6891715"/>
                <a:gd name="connsiteY6282" fmla="*/ 1961792 h 6367455"/>
                <a:gd name="connsiteX6283" fmla="*/ 3723655 w 6891715"/>
                <a:gd name="connsiteY6283" fmla="*/ 1952272 h 6367455"/>
                <a:gd name="connsiteX6284" fmla="*/ 3740493 w 6891715"/>
                <a:gd name="connsiteY6284" fmla="*/ 1964647 h 6367455"/>
                <a:gd name="connsiteX6285" fmla="*/ 3732232 w 6891715"/>
                <a:gd name="connsiteY6285" fmla="*/ 1946877 h 6367455"/>
                <a:gd name="connsiteX6286" fmla="*/ 3752248 w 6891715"/>
                <a:gd name="connsiteY6286" fmla="*/ 1956080 h 6367455"/>
                <a:gd name="connsiteX6287" fmla="*/ 3750341 w 6891715"/>
                <a:gd name="connsiteY6287" fmla="*/ 1966869 h 6367455"/>
                <a:gd name="connsiteX6288" fmla="*/ 3767815 w 6891715"/>
                <a:gd name="connsiteY6288" fmla="*/ 1951955 h 6367455"/>
                <a:gd name="connsiteX6289" fmla="*/ 3779570 w 6891715"/>
                <a:gd name="connsiteY6289" fmla="*/ 1938309 h 6367455"/>
                <a:gd name="connsiteX6290" fmla="*/ 3793231 w 6891715"/>
                <a:gd name="connsiteY6290" fmla="*/ 1933549 h 6367455"/>
                <a:gd name="connsiteX6291" fmla="*/ 3783382 w 6891715"/>
                <a:gd name="connsiteY6291" fmla="*/ 1907526 h 6367455"/>
                <a:gd name="connsiteX6292" fmla="*/ 3783382 w 6891715"/>
                <a:gd name="connsiteY6292" fmla="*/ 1889437 h 6367455"/>
                <a:gd name="connsiteX6293" fmla="*/ 3800538 w 6891715"/>
                <a:gd name="connsiteY6293" fmla="*/ 1903083 h 6367455"/>
                <a:gd name="connsiteX6294" fmla="*/ 3800220 w 6891715"/>
                <a:gd name="connsiteY6294" fmla="*/ 1880866 h 6367455"/>
                <a:gd name="connsiteX6295" fmla="*/ 3824365 w 6891715"/>
                <a:gd name="connsiteY6295" fmla="*/ 1856429 h 6367455"/>
                <a:gd name="connsiteX6296" fmla="*/ 3834849 w 6891715"/>
                <a:gd name="connsiteY6296" fmla="*/ 1857380 h 6367455"/>
                <a:gd name="connsiteX6297" fmla="*/ 3844380 w 6891715"/>
                <a:gd name="connsiteY6297" fmla="*/ 1837386 h 6367455"/>
                <a:gd name="connsiteX6298" fmla="*/ 3852958 w 6891715"/>
                <a:gd name="connsiteY6298" fmla="*/ 1834212 h 6367455"/>
                <a:gd name="connsiteX6299" fmla="*/ 3860901 w 6891715"/>
                <a:gd name="connsiteY6299" fmla="*/ 1820246 h 6367455"/>
                <a:gd name="connsiteX6300" fmla="*/ 3871702 w 6891715"/>
                <a:gd name="connsiteY6300" fmla="*/ 1820246 h 6367455"/>
                <a:gd name="connsiteX6301" fmla="*/ 3885999 w 6891715"/>
                <a:gd name="connsiteY6301" fmla="*/ 1799300 h 6367455"/>
                <a:gd name="connsiteX6302" fmla="*/ 3890447 w 6891715"/>
                <a:gd name="connsiteY6302" fmla="*/ 1772641 h 6367455"/>
                <a:gd name="connsiteX6303" fmla="*/ 3900931 w 6891715"/>
                <a:gd name="connsiteY6303" fmla="*/ 1778037 h 6367455"/>
                <a:gd name="connsiteX6304" fmla="*/ 3911097 w 6891715"/>
                <a:gd name="connsiteY6304" fmla="*/ 1757726 h 6367455"/>
                <a:gd name="connsiteX6305" fmla="*/ 3930477 w 6891715"/>
                <a:gd name="connsiteY6305" fmla="*/ 1745031 h 6367455"/>
                <a:gd name="connsiteX6306" fmla="*/ 3934289 w 6891715"/>
                <a:gd name="connsiteY6306" fmla="*/ 1728211 h 6367455"/>
                <a:gd name="connsiteX6307" fmla="*/ 3947950 w 6891715"/>
                <a:gd name="connsiteY6307" fmla="*/ 1720594 h 6367455"/>
                <a:gd name="connsiteX6308" fmla="*/ 3944773 w 6891715"/>
                <a:gd name="connsiteY6308" fmla="*/ 1706947 h 6367455"/>
                <a:gd name="connsiteX6309" fmla="*/ 3964788 w 6891715"/>
                <a:gd name="connsiteY6309" fmla="*/ 1684730 h 6367455"/>
                <a:gd name="connsiteX6310" fmla="*/ 3993699 w 6891715"/>
                <a:gd name="connsiteY6310" fmla="*/ 1633635 h 6367455"/>
                <a:gd name="connsiteX6311" fmla="*/ 4000688 w 6891715"/>
                <a:gd name="connsiteY6311" fmla="*/ 1602214 h 6367455"/>
                <a:gd name="connsiteX6312" fmla="*/ 4016891 w 6891715"/>
                <a:gd name="connsiteY6312" fmla="*/ 1605070 h 6367455"/>
                <a:gd name="connsiteX6313" fmla="*/ 4030552 w 6891715"/>
                <a:gd name="connsiteY6313" fmla="*/ 1589202 h 6367455"/>
                <a:gd name="connsiteX6314" fmla="*/ 4050885 w 6891715"/>
                <a:gd name="connsiteY6314" fmla="*/ 1586029 h 6367455"/>
                <a:gd name="connsiteX6315" fmla="*/ 4057239 w 6891715"/>
                <a:gd name="connsiteY6315" fmla="*/ 1589837 h 6367455"/>
                <a:gd name="connsiteX6316" fmla="*/ 4067723 w 6891715"/>
                <a:gd name="connsiteY6316" fmla="*/ 1608878 h 6367455"/>
                <a:gd name="connsiteX6317" fmla="*/ 4073124 w 6891715"/>
                <a:gd name="connsiteY6317" fmla="*/ 1610149 h 6367455"/>
                <a:gd name="connsiteX6318" fmla="*/ 4070900 w 6891715"/>
                <a:gd name="connsiteY6318" fmla="*/ 1601579 h 6367455"/>
                <a:gd name="connsiteX6319" fmla="*/ 4071535 w 6891715"/>
                <a:gd name="connsiteY6319" fmla="*/ 1580315 h 6367455"/>
                <a:gd name="connsiteX6320" fmla="*/ 4056603 w 6891715"/>
                <a:gd name="connsiteY6320" fmla="*/ 1562543 h 6367455"/>
                <a:gd name="connsiteX6321" fmla="*/ 4055650 w 6891715"/>
                <a:gd name="connsiteY6321" fmla="*/ 1551117 h 6367455"/>
                <a:gd name="connsiteX6322" fmla="*/ 4061051 w 6891715"/>
                <a:gd name="connsiteY6322" fmla="*/ 1549848 h 6367455"/>
                <a:gd name="connsiteX6323" fmla="*/ 4071535 w 6891715"/>
                <a:gd name="connsiteY6323" fmla="*/ 1563813 h 6367455"/>
                <a:gd name="connsiteX6324" fmla="*/ 4083290 w 6891715"/>
                <a:gd name="connsiteY6324" fmla="*/ 1563495 h 6367455"/>
                <a:gd name="connsiteX6325" fmla="*/ 4086149 w 6891715"/>
                <a:gd name="connsiteY6325" fmla="*/ 1553656 h 6367455"/>
                <a:gd name="connsiteX6326" fmla="*/ 4071217 w 6891715"/>
                <a:gd name="connsiteY6326" fmla="*/ 1530806 h 6367455"/>
                <a:gd name="connsiteX6327" fmla="*/ 4070900 w 6891715"/>
                <a:gd name="connsiteY6327" fmla="*/ 1503512 h 6367455"/>
                <a:gd name="connsiteX6328" fmla="*/ 4082655 w 6891715"/>
                <a:gd name="connsiteY6328" fmla="*/ 1489865 h 6367455"/>
                <a:gd name="connsiteX6329" fmla="*/ 4076936 w 6891715"/>
                <a:gd name="connsiteY6329" fmla="*/ 1468601 h 6367455"/>
                <a:gd name="connsiteX6330" fmla="*/ 4048343 w 6891715"/>
                <a:gd name="connsiteY6330" fmla="*/ 1449877 h 6367455"/>
                <a:gd name="connsiteX6331" fmla="*/ 4045801 w 6891715"/>
                <a:gd name="connsiteY6331" fmla="*/ 1420361 h 6367455"/>
                <a:gd name="connsiteX6332" fmla="*/ 4029916 w 6891715"/>
                <a:gd name="connsiteY6332" fmla="*/ 1417505 h 6367455"/>
                <a:gd name="connsiteX6333" fmla="*/ 4012761 w 6891715"/>
                <a:gd name="connsiteY6333" fmla="*/ 1400684 h 6367455"/>
                <a:gd name="connsiteX6334" fmla="*/ 4003865 w 6891715"/>
                <a:gd name="connsiteY6334" fmla="*/ 1361648 h 6367455"/>
                <a:gd name="connsiteX6335" fmla="*/ 3991157 w 6891715"/>
                <a:gd name="connsiteY6335" fmla="*/ 1369582 h 6367455"/>
                <a:gd name="connsiteX6336" fmla="*/ 3980038 w 6891715"/>
                <a:gd name="connsiteY6336" fmla="*/ 1379104 h 6367455"/>
                <a:gd name="connsiteX6337" fmla="*/ 3962882 w 6891715"/>
                <a:gd name="connsiteY6337" fmla="*/ 1368630 h 6367455"/>
                <a:gd name="connsiteX6338" fmla="*/ 3959387 w 6891715"/>
                <a:gd name="connsiteY6338" fmla="*/ 1359427 h 6367455"/>
                <a:gd name="connsiteX6339" fmla="*/ 3959188 w 6891715"/>
                <a:gd name="connsiteY6339" fmla="*/ 1359168 h 6367455"/>
                <a:gd name="connsiteX6340" fmla="*/ 3952201 w 6891715"/>
                <a:gd name="connsiteY6340" fmla="*/ 1362344 h 6367455"/>
                <a:gd name="connsiteX6341" fmla="*/ 3941403 w 6891715"/>
                <a:gd name="connsiteY6341" fmla="*/ 1376002 h 6367455"/>
                <a:gd name="connsiteX6342" fmla="*/ 3915044 w 6891715"/>
                <a:gd name="connsiteY6342" fmla="*/ 1360439 h 6367455"/>
                <a:gd name="connsiteX6343" fmla="*/ 3881063 w 6891715"/>
                <a:gd name="connsiteY6343" fmla="*/ 1366791 h 6367455"/>
                <a:gd name="connsiteX6344" fmla="*/ 3869312 w 6891715"/>
                <a:gd name="connsiteY6344" fmla="*/ 1362979 h 6367455"/>
                <a:gd name="connsiteX6345" fmla="*/ 3854704 w 6891715"/>
                <a:gd name="connsiteY6345" fmla="*/ 1387435 h 6367455"/>
                <a:gd name="connsiteX6346" fmla="*/ 3828344 w 6891715"/>
                <a:gd name="connsiteY6346" fmla="*/ 1376954 h 6367455"/>
                <a:gd name="connsiteX6347" fmla="*/ 3828344 w 6891715"/>
                <a:gd name="connsiteY6347" fmla="*/ 1360121 h 6367455"/>
                <a:gd name="connsiteX6348" fmla="*/ 3818817 w 6891715"/>
                <a:gd name="connsiteY6348" fmla="*/ 1354721 h 6367455"/>
                <a:gd name="connsiteX6349" fmla="*/ 3804843 w 6891715"/>
                <a:gd name="connsiteY6349" fmla="*/ 1381400 h 6367455"/>
                <a:gd name="connsiteX6350" fmla="*/ 3788964 w 6891715"/>
                <a:gd name="connsiteY6350" fmla="*/ 1355040 h 6367455"/>
                <a:gd name="connsiteX6351" fmla="*/ 3780390 w 6891715"/>
                <a:gd name="connsiteY6351" fmla="*/ 1364568 h 6367455"/>
                <a:gd name="connsiteX6352" fmla="*/ 3782930 w 6891715"/>
                <a:gd name="connsiteY6352" fmla="*/ 1385847 h 6367455"/>
                <a:gd name="connsiteX6353" fmla="*/ 3774356 w 6891715"/>
                <a:gd name="connsiteY6353" fmla="*/ 1395375 h 6367455"/>
                <a:gd name="connsiteX6354" fmla="*/ 3763240 w 6891715"/>
                <a:gd name="connsiteY6354" fmla="*/ 1413479 h 6367455"/>
                <a:gd name="connsiteX6355" fmla="*/ 3727036 w 6891715"/>
                <a:gd name="connsiteY6355" fmla="*/ 1400138 h 6367455"/>
                <a:gd name="connsiteX6356" fmla="*/ 3760064 w 6891715"/>
                <a:gd name="connsiteY6356" fmla="*/ 1424912 h 6367455"/>
                <a:gd name="connsiteX6357" fmla="*/ 3753713 w 6891715"/>
                <a:gd name="connsiteY6357" fmla="*/ 1435393 h 6367455"/>
                <a:gd name="connsiteX6358" fmla="*/ 3735611 w 6891715"/>
                <a:gd name="connsiteY6358" fmla="*/ 1437934 h 6367455"/>
                <a:gd name="connsiteX6359" fmla="*/ 3746408 w 6891715"/>
                <a:gd name="connsiteY6359" fmla="*/ 1462072 h 6367455"/>
                <a:gd name="connsiteX6360" fmla="*/ 3731800 w 6891715"/>
                <a:gd name="connsiteY6360" fmla="*/ 1465249 h 6367455"/>
                <a:gd name="connsiteX6361" fmla="*/ 3714650 w 6891715"/>
                <a:gd name="connsiteY6361" fmla="*/ 1451909 h 6367455"/>
                <a:gd name="connsiteX6362" fmla="*/ 3708616 w 6891715"/>
                <a:gd name="connsiteY6362" fmla="*/ 1472871 h 6367455"/>
                <a:gd name="connsiteX6363" fmla="*/ 3682257 w 6891715"/>
                <a:gd name="connsiteY6363" fmla="*/ 1485893 h 6367455"/>
                <a:gd name="connsiteX6364" fmla="*/ 3708934 w 6891715"/>
                <a:gd name="connsiteY6364" fmla="*/ 1518288 h 6367455"/>
                <a:gd name="connsiteX6365" fmla="*/ 3705123 w 6891715"/>
                <a:gd name="connsiteY6365" fmla="*/ 1556084 h 6367455"/>
                <a:gd name="connsiteX6366" fmla="*/ 3694643 w 6891715"/>
                <a:gd name="connsiteY6366" fmla="*/ 1561483 h 6367455"/>
                <a:gd name="connsiteX6367" fmla="*/ 3684798 w 6891715"/>
                <a:gd name="connsiteY6367" fmla="*/ 1576411 h 6367455"/>
                <a:gd name="connsiteX6368" fmla="*/ 3671459 w 6891715"/>
                <a:gd name="connsiteY6368" fmla="*/ 1575775 h 6367455"/>
                <a:gd name="connsiteX6369" fmla="*/ 3657803 w 6891715"/>
                <a:gd name="connsiteY6369" fmla="*/ 1604995 h 6367455"/>
                <a:gd name="connsiteX6370" fmla="*/ 3676223 w 6891715"/>
                <a:gd name="connsiteY6370" fmla="*/ 1623099 h 6367455"/>
                <a:gd name="connsiteX6371" fmla="*/ 3670824 w 6891715"/>
                <a:gd name="connsiteY6371" fmla="*/ 1633580 h 6367455"/>
                <a:gd name="connsiteX6372" fmla="*/ 3659074 w 6891715"/>
                <a:gd name="connsiteY6372" fmla="*/ 1627227 h 6367455"/>
                <a:gd name="connsiteX6373" fmla="*/ 3678446 w 6891715"/>
                <a:gd name="connsiteY6373" fmla="*/ 1657718 h 6367455"/>
                <a:gd name="connsiteX6374" fmla="*/ 3698771 w 6891715"/>
                <a:gd name="connsiteY6374" fmla="*/ 1661529 h 6367455"/>
                <a:gd name="connsiteX6375" fmla="*/ 3700994 w 6891715"/>
                <a:gd name="connsiteY6375" fmla="*/ 1676457 h 6367455"/>
                <a:gd name="connsiteX6376" fmla="*/ 3693372 w 6891715"/>
                <a:gd name="connsiteY6376" fmla="*/ 1683761 h 6367455"/>
                <a:gd name="connsiteX6377" fmla="*/ 3693372 w 6891715"/>
                <a:gd name="connsiteY6377" fmla="*/ 1695513 h 6367455"/>
                <a:gd name="connsiteX6378" fmla="*/ 3710522 w 6891715"/>
                <a:gd name="connsiteY6378" fmla="*/ 1688843 h 6367455"/>
                <a:gd name="connsiteX6379" fmla="*/ 3714650 w 6891715"/>
                <a:gd name="connsiteY6379" fmla="*/ 1694243 h 6367455"/>
                <a:gd name="connsiteX6380" fmla="*/ 3704488 w 6891715"/>
                <a:gd name="connsiteY6380" fmla="*/ 1702501 h 6367455"/>
                <a:gd name="connsiteX6381" fmla="*/ 3694960 w 6891715"/>
                <a:gd name="connsiteY6381" fmla="*/ 1705995 h 6367455"/>
                <a:gd name="connsiteX6382" fmla="*/ 3682257 w 6891715"/>
                <a:gd name="connsiteY6382" fmla="*/ 1708218 h 6367455"/>
                <a:gd name="connsiteX6383" fmla="*/ 3671777 w 6891715"/>
                <a:gd name="connsiteY6383" fmla="*/ 1729497 h 6367455"/>
                <a:gd name="connsiteX6384" fmla="*/ 3652087 w 6891715"/>
                <a:gd name="connsiteY6384" fmla="*/ 1779996 h 6367455"/>
                <a:gd name="connsiteX6385" fmla="*/ 3576820 w 6891715"/>
                <a:gd name="connsiteY6385" fmla="*/ 1860986 h 6367455"/>
                <a:gd name="connsiteX6386" fmla="*/ 3567928 w 6891715"/>
                <a:gd name="connsiteY6386" fmla="*/ 1845105 h 6367455"/>
                <a:gd name="connsiteX6387" fmla="*/ 3546015 w 6891715"/>
                <a:gd name="connsiteY6387" fmla="*/ 1867657 h 6367455"/>
                <a:gd name="connsiteX6388" fmla="*/ 3545062 w 6891715"/>
                <a:gd name="connsiteY6388" fmla="*/ 1887668 h 6367455"/>
                <a:gd name="connsiteX6389" fmla="*/ 3531406 w 6891715"/>
                <a:gd name="connsiteY6389" fmla="*/ 1901641 h 6367455"/>
                <a:gd name="connsiteX6390" fmla="*/ 3510128 w 6891715"/>
                <a:gd name="connsiteY6390" fmla="*/ 1879726 h 6367455"/>
                <a:gd name="connsiteX6391" fmla="*/ 3503776 w 6891715"/>
                <a:gd name="connsiteY6391" fmla="*/ 1895608 h 6367455"/>
                <a:gd name="connsiteX6392" fmla="*/ 3498377 w 6891715"/>
                <a:gd name="connsiteY6392" fmla="*/ 1891162 h 6367455"/>
                <a:gd name="connsiteX6393" fmla="*/ 3488850 w 6891715"/>
                <a:gd name="connsiteY6393" fmla="*/ 1898783 h 6367455"/>
                <a:gd name="connsiteX6394" fmla="*/ 3484086 w 6891715"/>
                <a:gd name="connsiteY6394" fmla="*/ 1927049 h 6367455"/>
                <a:gd name="connsiteX6395" fmla="*/ 3467254 w 6891715"/>
                <a:gd name="connsiteY6395" fmla="*/ 1937846 h 6367455"/>
                <a:gd name="connsiteX6396" fmla="*/ 3438672 w 6891715"/>
                <a:gd name="connsiteY6396" fmla="*/ 1937846 h 6367455"/>
                <a:gd name="connsiteX6397" fmla="*/ 3429462 w 6891715"/>
                <a:gd name="connsiteY6397" fmla="*/ 1971827 h 6367455"/>
                <a:gd name="connsiteX6398" fmla="*/ 3416759 w 6891715"/>
                <a:gd name="connsiteY6398" fmla="*/ 1980402 h 6367455"/>
                <a:gd name="connsiteX6399" fmla="*/ 3401198 w 6891715"/>
                <a:gd name="connsiteY6399" fmla="*/ 2000727 h 6367455"/>
                <a:gd name="connsiteX6400" fmla="*/ 3407549 w 6891715"/>
                <a:gd name="connsiteY6400" fmla="*/ 2019785 h 6367455"/>
                <a:gd name="connsiteX6401" fmla="*/ 3399292 w 6891715"/>
                <a:gd name="connsiteY6401" fmla="*/ 2032491 h 6367455"/>
                <a:gd name="connsiteX6402" fmla="*/ 3382460 w 6891715"/>
                <a:gd name="connsiteY6402" fmla="*/ 2026138 h 6367455"/>
                <a:gd name="connsiteX6403" fmla="*/ 3379284 w 6891715"/>
                <a:gd name="connsiteY6403" fmla="*/ 2046137 h 6367455"/>
                <a:gd name="connsiteX6404" fmla="*/ 3369757 w 6891715"/>
                <a:gd name="connsiteY6404" fmla="*/ 2047409 h 6367455"/>
                <a:gd name="connsiteX6405" fmla="*/ 3368487 w 6891715"/>
                <a:gd name="connsiteY6405" fmla="*/ 2035657 h 6367455"/>
                <a:gd name="connsiteX6406" fmla="*/ 3358959 w 6891715"/>
                <a:gd name="connsiteY6406" fmla="*/ 2035031 h 6367455"/>
                <a:gd name="connsiteX6407" fmla="*/ 3346256 w 6891715"/>
                <a:gd name="connsiteY6407" fmla="*/ 2020103 h 6367455"/>
                <a:gd name="connsiteX6408" fmla="*/ 3350702 w 6891715"/>
                <a:gd name="connsiteY6408" fmla="*/ 2042326 h 6367455"/>
                <a:gd name="connsiteX6409" fmla="*/ 3359277 w 6891715"/>
                <a:gd name="connsiteY6409" fmla="*/ 2063286 h 6367455"/>
                <a:gd name="connsiteX6410" fmla="*/ 3352290 w 6891715"/>
                <a:gd name="connsiteY6410" fmla="*/ 2095679 h 6367455"/>
                <a:gd name="connsiteX6411" fmla="*/ 3334188 w 6891715"/>
                <a:gd name="connsiteY6411" fmla="*/ 2104571 h 6367455"/>
                <a:gd name="connsiteX6412" fmla="*/ 3326248 w 6891715"/>
                <a:gd name="connsiteY6412" fmla="*/ 2118549 h 6367455"/>
                <a:gd name="connsiteX6413" fmla="*/ 3308781 w 6891715"/>
                <a:gd name="connsiteY6413" fmla="*/ 2102349 h 6367455"/>
                <a:gd name="connsiteX6414" fmla="*/ 3299572 w 6891715"/>
                <a:gd name="connsiteY6414" fmla="*/ 2113148 h 6367455"/>
                <a:gd name="connsiteX6415" fmla="*/ 3301795 w 6891715"/>
                <a:gd name="connsiteY6415" fmla="*/ 2136336 h 6367455"/>
                <a:gd name="connsiteX6416" fmla="*/ 3327201 w 6891715"/>
                <a:gd name="connsiteY6416" fmla="*/ 2150945 h 6367455"/>
                <a:gd name="connsiteX6417" fmla="*/ 3326566 w 6891715"/>
                <a:gd name="connsiteY6417" fmla="*/ 2168096 h 6367455"/>
                <a:gd name="connsiteX6418" fmla="*/ 3313863 w 6891715"/>
                <a:gd name="connsiteY6418" fmla="*/ 2182708 h 6367455"/>
                <a:gd name="connsiteX6419" fmla="*/ 3304653 w 6891715"/>
                <a:gd name="connsiteY6419" fmla="*/ 2213199 h 6367455"/>
                <a:gd name="connsiteX6420" fmla="*/ 3297349 w 6891715"/>
                <a:gd name="connsiteY6420" fmla="*/ 2224950 h 6367455"/>
                <a:gd name="connsiteX6421" fmla="*/ 3303700 w 6891715"/>
                <a:gd name="connsiteY6421" fmla="*/ 2239878 h 6367455"/>
                <a:gd name="connsiteX6422" fmla="*/ 3303700 w 6891715"/>
                <a:gd name="connsiteY6422" fmla="*/ 2260838 h 6367455"/>
                <a:gd name="connsiteX6423" fmla="*/ 3315768 w 6891715"/>
                <a:gd name="connsiteY6423" fmla="*/ 2269099 h 6367455"/>
                <a:gd name="connsiteX6424" fmla="*/ 3311640 w 6891715"/>
                <a:gd name="connsiteY6424" fmla="*/ 2280851 h 6367455"/>
                <a:gd name="connsiteX6425" fmla="*/ 3304335 w 6891715"/>
                <a:gd name="connsiteY6425" fmla="*/ 2265921 h 6367455"/>
                <a:gd name="connsiteX6426" fmla="*/ 3280834 w 6891715"/>
                <a:gd name="connsiteY6426" fmla="*/ 2265288 h 6367455"/>
                <a:gd name="connsiteX6427" fmla="*/ 3282105 w 6891715"/>
                <a:gd name="connsiteY6427" fmla="*/ 2321187 h 6367455"/>
                <a:gd name="connsiteX6428" fmla="*/ 3290044 w 6891715"/>
                <a:gd name="connsiteY6428" fmla="*/ 2339928 h 6367455"/>
                <a:gd name="connsiteX6429" fmla="*/ 3280517 w 6891715"/>
                <a:gd name="connsiteY6429" fmla="*/ 2351672 h 6367455"/>
                <a:gd name="connsiteX6430" fmla="*/ 3293538 w 6891715"/>
                <a:gd name="connsiteY6430" fmla="*/ 2394871 h 6367455"/>
                <a:gd name="connsiteX6431" fmla="*/ 3286233 w 6891715"/>
                <a:gd name="connsiteY6431" fmla="*/ 2412969 h 6367455"/>
                <a:gd name="connsiteX6432" fmla="*/ 3305606 w 6891715"/>
                <a:gd name="connsiteY6432" fmla="*/ 2448552 h 6367455"/>
                <a:gd name="connsiteX6433" fmla="*/ 3306876 w 6891715"/>
                <a:gd name="connsiteY6433" fmla="*/ 2458715 h 6367455"/>
                <a:gd name="connsiteX6434" fmla="*/ 3290044 w 6891715"/>
                <a:gd name="connsiteY6434" fmla="*/ 2459350 h 6367455"/>
                <a:gd name="connsiteX6435" fmla="*/ 3285916 w 6891715"/>
                <a:gd name="connsiteY6435" fmla="*/ 2469829 h 6367455"/>
                <a:gd name="connsiteX6436" fmla="*/ 3305923 w 6891715"/>
                <a:gd name="connsiteY6436" fmla="*/ 2474908 h 6367455"/>
                <a:gd name="connsiteX6437" fmla="*/ 3300524 w 6891715"/>
                <a:gd name="connsiteY6437" fmla="*/ 2492694 h 6367455"/>
                <a:gd name="connsiteX6438" fmla="*/ 3306241 w 6891715"/>
                <a:gd name="connsiteY6438" fmla="*/ 2501270 h 6367455"/>
                <a:gd name="connsiteX6439" fmla="*/ 3317674 w 6891715"/>
                <a:gd name="connsiteY6439" fmla="*/ 2484436 h 6367455"/>
                <a:gd name="connsiteX6440" fmla="*/ 3328154 w 6891715"/>
                <a:gd name="connsiteY6440" fmla="*/ 2477450 h 6367455"/>
                <a:gd name="connsiteX6441" fmla="*/ 3340857 w 6891715"/>
                <a:gd name="connsiteY6441" fmla="*/ 2495552 h 6367455"/>
                <a:gd name="connsiteX6442" fmla="*/ 3355783 w 6891715"/>
                <a:gd name="connsiteY6442" fmla="*/ 2490468 h 6367455"/>
                <a:gd name="connsiteX6443" fmla="*/ 3365311 w 6891715"/>
                <a:gd name="connsiteY6443" fmla="*/ 2502854 h 6367455"/>
                <a:gd name="connsiteX6444" fmla="*/ 3383413 w 6891715"/>
                <a:gd name="connsiteY6444" fmla="*/ 2519375 h 6367455"/>
                <a:gd name="connsiteX6445" fmla="*/ 3390082 w 6891715"/>
                <a:gd name="connsiteY6445" fmla="*/ 2533030 h 6367455"/>
                <a:gd name="connsiteX6446" fmla="*/ 3401833 w 6891715"/>
                <a:gd name="connsiteY6446" fmla="*/ 2529855 h 6367455"/>
                <a:gd name="connsiteX6447" fmla="*/ 3408184 w 6891715"/>
                <a:gd name="connsiteY6447" fmla="*/ 2535889 h 6367455"/>
                <a:gd name="connsiteX6448" fmla="*/ 3414536 w 6891715"/>
                <a:gd name="connsiteY6448" fmla="*/ 2547640 h 6367455"/>
                <a:gd name="connsiteX6449" fmla="*/ 3404056 w 6891715"/>
                <a:gd name="connsiteY6449" fmla="*/ 2554944 h 6367455"/>
                <a:gd name="connsiteX6450" fmla="*/ 3411360 w 6891715"/>
                <a:gd name="connsiteY6450" fmla="*/ 2563519 h 6367455"/>
                <a:gd name="connsiteX6451" fmla="*/ 3432638 w 6891715"/>
                <a:gd name="connsiteY6451" fmla="*/ 2574950 h 6367455"/>
                <a:gd name="connsiteX6452" fmla="*/ 3442483 w 6891715"/>
                <a:gd name="connsiteY6452" fmla="*/ 2593690 h 6367455"/>
                <a:gd name="connsiteX6453" fmla="*/ 3448200 w 6891715"/>
                <a:gd name="connsiteY6453" fmla="*/ 2629264 h 6367455"/>
                <a:gd name="connsiteX6454" fmla="*/ 3440895 w 6891715"/>
                <a:gd name="connsiteY6454" fmla="*/ 2640062 h 6367455"/>
                <a:gd name="connsiteX6455" fmla="*/ 3445024 w 6891715"/>
                <a:gd name="connsiteY6455" fmla="*/ 2649591 h 6367455"/>
                <a:gd name="connsiteX6456" fmla="*/ 3433591 w 6891715"/>
                <a:gd name="connsiteY6456" fmla="*/ 2663247 h 6367455"/>
                <a:gd name="connsiteX6457" fmla="*/ 3429462 w 6891715"/>
                <a:gd name="connsiteY6457" fmla="*/ 2674998 h 6367455"/>
                <a:gd name="connsiteX6458" fmla="*/ 3405326 w 6891715"/>
                <a:gd name="connsiteY6458" fmla="*/ 2690880 h 6367455"/>
                <a:gd name="connsiteX6459" fmla="*/ 3380872 w 6891715"/>
                <a:gd name="connsiteY6459" fmla="*/ 2699772 h 6367455"/>
                <a:gd name="connsiteX6460" fmla="*/ 3372615 w 6891715"/>
                <a:gd name="connsiteY6460" fmla="*/ 2697548 h 6367455"/>
                <a:gd name="connsiteX6461" fmla="*/ 3361182 w 6891715"/>
                <a:gd name="connsiteY6461" fmla="*/ 2712475 h 6367455"/>
                <a:gd name="connsiteX6462" fmla="*/ 3352290 w 6891715"/>
                <a:gd name="connsiteY6462" fmla="*/ 2706124 h 6367455"/>
                <a:gd name="connsiteX6463" fmla="*/ 3351972 w 6891715"/>
                <a:gd name="connsiteY6463" fmla="*/ 2658801 h 6367455"/>
                <a:gd name="connsiteX6464" fmla="*/ 3336093 w 6891715"/>
                <a:gd name="connsiteY6464" fmla="*/ 2656896 h 6367455"/>
                <a:gd name="connsiteX6465" fmla="*/ 3317991 w 6891715"/>
                <a:gd name="connsiteY6465" fmla="*/ 2636251 h 6367455"/>
                <a:gd name="connsiteX6466" fmla="*/ 3311640 w 6891715"/>
                <a:gd name="connsiteY6466" fmla="*/ 2649591 h 6367455"/>
                <a:gd name="connsiteX6467" fmla="*/ 3338634 w 6891715"/>
                <a:gd name="connsiteY6467" fmla="*/ 2676905 h 6367455"/>
                <a:gd name="connsiteX6468" fmla="*/ 3342763 w 6891715"/>
                <a:gd name="connsiteY6468" fmla="*/ 2698183 h 6367455"/>
                <a:gd name="connsiteX6469" fmla="*/ 3334506 w 6891715"/>
                <a:gd name="connsiteY6469" fmla="*/ 2708664 h 6367455"/>
                <a:gd name="connsiteX6470" fmla="*/ 3330377 w 6891715"/>
                <a:gd name="connsiteY6470" fmla="*/ 2702315 h 6367455"/>
                <a:gd name="connsiteX6471" fmla="*/ 3303383 w 6891715"/>
                <a:gd name="connsiteY6471" fmla="*/ 2671824 h 6367455"/>
                <a:gd name="connsiteX6472" fmla="*/ 3311322 w 6891715"/>
                <a:gd name="connsiteY6472" fmla="*/ 2696279 h 6367455"/>
                <a:gd name="connsiteX6473" fmla="*/ 3300524 w 6891715"/>
                <a:gd name="connsiteY6473" fmla="*/ 2698501 h 6367455"/>
                <a:gd name="connsiteX6474" fmla="*/ 3272577 w 6891715"/>
                <a:gd name="connsiteY6474" fmla="*/ 2674366 h 6367455"/>
                <a:gd name="connsiteX6475" fmla="*/ 3251934 w 6891715"/>
                <a:gd name="connsiteY6475" fmla="*/ 2684845 h 6367455"/>
                <a:gd name="connsiteX6476" fmla="*/ 3231609 w 6891715"/>
                <a:gd name="connsiteY6476" fmla="*/ 2677858 h 6367455"/>
                <a:gd name="connsiteX6477" fmla="*/ 3228433 w 6891715"/>
                <a:gd name="connsiteY6477" fmla="*/ 2691833 h 6367455"/>
                <a:gd name="connsiteX6478" fmla="*/ 3195405 w 6891715"/>
                <a:gd name="connsiteY6478" fmla="*/ 2684527 h 6367455"/>
                <a:gd name="connsiteX6479" fmla="*/ 3179843 w 6891715"/>
                <a:gd name="connsiteY6479" fmla="*/ 2692150 h 6367455"/>
                <a:gd name="connsiteX6480" fmla="*/ 3196993 w 6891715"/>
                <a:gd name="connsiteY6480" fmla="*/ 2705488 h 6367455"/>
                <a:gd name="connsiteX6481" fmla="*/ 3237008 w 6891715"/>
                <a:gd name="connsiteY6481" fmla="*/ 2701043 h 6367455"/>
                <a:gd name="connsiteX6482" fmla="*/ 3247488 w 6891715"/>
                <a:gd name="connsiteY6482" fmla="*/ 2695643 h 6367455"/>
                <a:gd name="connsiteX6483" fmla="*/ 3257016 w 6891715"/>
                <a:gd name="connsiteY6483" fmla="*/ 2707394 h 6367455"/>
                <a:gd name="connsiteX6484" fmla="*/ 3280517 w 6891715"/>
                <a:gd name="connsiteY6484" fmla="*/ 2717556 h 6367455"/>
                <a:gd name="connsiteX6485" fmla="*/ 3284645 w 6891715"/>
                <a:gd name="connsiteY6485" fmla="*/ 2705806 h 6367455"/>
                <a:gd name="connsiteX6486" fmla="*/ 3293220 w 6891715"/>
                <a:gd name="connsiteY6486" fmla="*/ 2720734 h 6367455"/>
                <a:gd name="connsiteX6487" fmla="*/ 3289409 w 6891715"/>
                <a:gd name="connsiteY6487" fmla="*/ 2735344 h 6367455"/>
                <a:gd name="connsiteX6488" fmla="*/ 3297666 w 6891715"/>
                <a:gd name="connsiteY6488" fmla="*/ 2743602 h 6367455"/>
                <a:gd name="connsiteX6489" fmla="*/ 3308464 w 6891715"/>
                <a:gd name="connsiteY6489" fmla="*/ 2732167 h 6367455"/>
                <a:gd name="connsiteX6490" fmla="*/ 3338952 w 6891715"/>
                <a:gd name="connsiteY6490" fmla="*/ 2737884 h 6367455"/>
                <a:gd name="connsiteX6491" fmla="*/ 3361182 w 6891715"/>
                <a:gd name="connsiteY6491" fmla="*/ 2733755 h 6367455"/>
                <a:gd name="connsiteX6492" fmla="*/ 3380237 w 6891715"/>
                <a:gd name="connsiteY6492" fmla="*/ 2723910 h 6367455"/>
                <a:gd name="connsiteX6493" fmla="*/ 3392940 w 6891715"/>
                <a:gd name="connsiteY6493" fmla="*/ 2732485 h 6367455"/>
                <a:gd name="connsiteX6494" fmla="*/ 3391035 w 6891715"/>
                <a:gd name="connsiteY6494" fmla="*/ 2745190 h 6367455"/>
                <a:gd name="connsiteX6495" fmla="*/ 3398339 w 6891715"/>
                <a:gd name="connsiteY6495" fmla="*/ 2753129 h 6367455"/>
                <a:gd name="connsiteX6496" fmla="*/ 3411360 w 6891715"/>
                <a:gd name="connsiteY6496" fmla="*/ 2767104 h 6367455"/>
                <a:gd name="connsiteX6497" fmla="*/ 3411360 w 6891715"/>
                <a:gd name="connsiteY6497" fmla="*/ 2775043 h 6367455"/>
                <a:gd name="connsiteX6498" fmla="*/ 3405009 w 6891715"/>
                <a:gd name="connsiteY6498" fmla="*/ 2786794 h 6367455"/>
                <a:gd name="connsiteX6499" fmla="*/ 3396434 w 6891715"/>
                <a:gd name="connsiteY6499" fmla="*/ 2782031 h 6367455"/>
                <a:gd name="connsiteX6500" fmla="*/ 3385954 w 6891715"/>
                <a:gd name="connsiteY6500" fmla="*/ 2773455 h 6367455"/>
                <a:gd name="connsiteX6501" fmla="*/ 3390082 w 6891715"/>
                <a:gd name="connsiteY6501" fmla="*/ 2764880 h 6367455"/>
                <a:gd name="connsiteX6502" fmla="*/ 3384366 w 6891715"/>
                <a:gd name="connsiteY6502" fmla="*/ 2753764 h 6367455"/>
                <a:gd name="connsiteX6503" fmla="*/ 3380555 w 6891715"/>
                <a:gd name="connsiteY6503" fmla="*/ 2772502 h 6367455"/>
                <a:gd name="connsiteX6504" fmla="*/ 3370075 w 6891715"/>
                <a:gd name="connsiteY6504" fmla="*/ 2775678 h 6367455"/>
                <a:gd name="connsiteX6505" fmla="*/ 3363088 w 6891715"/>
                <a:gd name="connsiteY6505" fmla="*/ 2799814 h 6367455"/>
                <a:gd name="connsiteX6506" fmla="*/ 3346891 w 6891715"/>
                <a:gd name="connsiteY6506" fmla="*/ 2801402 h 6367455"/>
                <a:gd name="connsiteX6507" fmla="*/ 3344986 w 6891715"/>
                <a:gd name="connsiteY6507" fmla="*/ 2785525 h 6367455"/>
                <a:gd name="connsiteX6508" fmla="*/ 3337046 w 6891715"/>
                <a:gd name="connsiteY6508" fmla="*/ 2777904 h 6367455"/>
                <a:gd name="connsiteX6509" fmla="*/ 3329107 w 6891715"/>
                <a:gd name="connsiteY6509" fmla="*/ 2802355 h 6367455"/>
                <a:gd name="connsiteX6510" fmla="*/ 3309099 w 6891715"/>
                <a:gd name="connsiteY6510" fmla="*/ 2823640 h 6367455"/>
                <a:gd name="connsiteX6511" fmla="*/ 3280517 w 6891715"/>
                <a:gd name="connsiteY6511" fmla="*/ 2828405 h 6367455"/>
                <a:gd name="connsiteX6512" fmla="*/ 3279882 w 6891715"/>
                <a:gd name="connsiteY6512" fmla="*/ 2844917 h 6367455"/>
                <a:gd name="connsiteX6513" fmla="*/ 3262732 w 6891715"/>
                <a:gd name="connsiteY6513" fmla="*/ 2853812 h 6367455"/>
                <a:gd name="connsiteX6514" fmla="*/ 3207473 w 6891715"/>
                <a:gd name="connsiteY6514" fmla="*/ 2844601 h 6367455"/>
                <a:gd name="connsiteX6515" fmla="*/ 3193182 w 6891715"/>
                <a:gd name="connsiteY6515" fmla="*/ 2851905 h 6367455"/>
                <a:gd name="connsiteX6516" fmla="*/ 3204615 w 6891715"/>
                <a:gd name="connsiteY6516" fmla="*/ 2865880 h 6367455"/>
                <a:gd name="connsiteX6517" fmla="*/ 3250029 w 6891715"/>
                <a:gd name="connsiteY6517" fmla="*/ 2864292 h 6367455"/>
                <a:gd name="connsiteX6518" fmla="*/ 3257968 w 6891715"/>
                <a:gd name="connsiteY6518" fmla="*/ 2884298 h 6367455"/>
                <a:gd name="connsiteX6519" fmla="*/ 3247171 w 6891715"/>
                <a:gd name="connsiteY6519" fmla="*/ 2891602 h 6367455"/>
                <a:gd name="connsiteX6520" fmla="*/ 3222717 w 6891715"/>
                <a:gd name="connsiteY6520" fmla="*/ 2881440 h 6367455"/>
                <a:gd name="connsiteX6521" fmla="*/ 3221764 w 6891715"/>
                <a:gd name="connsiteY6521" fmla="*/ 2888744 h 6367455"/>
                <a:gd name="connsiteX6522" fmla="*/ 3210014 w 6891715"/>
                <a:gd name="connsiteY6522" fmla="*/ 2894461 h 6367455"/>
                <a:gd name="connsiteX6523" fmla="*/ 3195087 w 6891715"/>
                <a:gd name="connsiteY6523" fmla="*/ 2897319 h 6367455"/>
                <a:gd name="connsiteX6524" fmla="*/ 3184607 w 6891715"/>
                <a:gd name="connsiteY6524" fmla="*/ 2891602 h 6367455"/>
                <a:gd name="connsiteX6525" fmla="*/ 3176032 w 6891715"/>
                <a:gd name="connsiteY6525" fmla="*/ 2895731 h 6367455"/>
                <a:gd name="connsiteX6526" fmla="*/ 3178891 w 6891715"/>
                <a:gd name="connsiteY6526" fmla="*/ 2903354 h 6367455"/>
                <a:gd name="connsiteX6527" fmla="*/ 3189053 w 6891715"/>
                <a:gd name="connsiteY6527" fmla="*/ 2912884 h 6367455"/>
                <a:gd name="connsiteX6528" fmla="*/ 3200169 w 6891715"/>
                <a:gd name="connsiteY6528" fmla="*/ 2910024 h 6367455"/>
                <a:gd name="connsiteX6529" fmla="*/ 3207155 w 6891715"/>
                <a:gd name="connsiteY6529" fmla="*/ 2911295 h 6367455"/>
                <a:gd name="connsiteX6530" fmla="*/ 3213507 w 6891715"/>
                <a:gd name="connsiteY6530" fmla="*/ 2921142 h 6367455"/>
                <a:gd name="connsiteX6531" fmla="*/ 3219541 w 6891715"/>
                <a:gd name="connsiteY6531" fmla="*/ 2924316 h 6367455"/>
                <a:gd name="connsiteX6532" fmla="*/ 3223034 w 6891715"/>
                <a:gd name="connsiteY6532" fmla="*/ 2920189 h 6367455"/>
                <a:gd name="connsiteX6533" fmla="*/ 3219859 w 6891715"/>
                <a:gd name="connsiteY6533" fmla="*/ 2909707 h 6367455"/>
                <a:gd name="connsiteX6534" fmla="*/ 3216048 w 6891715"/>
                <a:gd name="connsiteY6534" fmla="*/ 2903038 h 6367455"/>
                <a:gd name="connsiteX6535" fmla="*/ 3221447 w 6891715"/>
                <a:gd name="connsiteY6535" fmla="*/ 2895731 h 6367455"/>
                <a:gd name="connsiteX6536" fmla="*/ 3221764 w 6891715"/>
                <a:gd name="connsiteY6536" fmla="*/ 2888744 h 6367455"/>
                <a:gd name="connsiteX6537" fmla="*/ 3253840 w 6891715"/>
                <a:gd name="connsiteY6537" fmla="*/ 2909707 h 6367455"/>
                <a:gd name="connsiteX6538" fmla="*/ 3257016 w 6891715"/>
                <a:gd name="connsiteY6538" fmla="*/ 2929395 h 6367455"/>
                <a:gd name="connsiteX6539" fmla="*/ 3243360 w 6891715"/>
                <a:gd name="connsiteY6539" fmla="*/ 2931935 h 6367455"/>
                <a:gd name="connsiteX6540" fmla="*/ 3250982 w 6891715"/>
                <a:gd name="connsiteY6540" fmla="*/ 2947504 h 6367455"/>
                <a:gd name="connsiteX6541" fmla="*/ 3239549 w 6891715"/>
                <a:gd name="connsiteY6541" fmla="*/ 2962430 h 6367455"/>
                <a:gd name="connsiteX6542" fmla="*/ 3252252 w 6891715"/>
                <a:gd name="connsiteY6542" fmla="*/ 2975770 h 6367455"/>
                <a:gd name="connsiteX6543" fmla="*/ 3240819 w 6891715"/>
                <a:gd name="connsiteY6543" fmla="*/ 2987839 h 6367455"/>
                <a:gd name="connsiteX6544" fmla="*/ 3227163 w 6891715"/>
                <a:gd name="connsiteY6544" fmla="*/ 2976087 h 6367455"/>
                <a:gd name="connsiteX6545" fmla="*/ 3220811 w 6891715"/>
                <a:gd name="connsiteY6545" fmla="*/ 2995144 h 6367455"/>
                <a:gd name="connsiteX6546" fmla="*/ 3241772 w 6891715"/>
                <a:gd name="connsiteY6546" fmla="*/ 3009753 h 6367455"/>
                <a:gd name="connsiteX6547" fmla="*/ 3246536 w 6891715"/>
                <a:gd name="connsiteY6547" fmla="*/ 3023727 h 6367455"/>
                <a:gd name="connsiteX6548" fmla="*/ 3232562 w 6891715"/>
                <a:gd name="connsiteY6548" fmla="*/ 3038337 h 6367455"/>
                <a:gd name="connsiteX6549" fmla="*/ 3243360 w 6891715"/>
                <a:gd name="connsiteY6549" fmla="*/ 3047547 h 6367455"/>
                <a:gd name="connsiteX6550" fmla="*/ 3242725 w 6891715"/>
                <a:gd name="connsiteY6550" fmla="*/ 3067873 h 6367455"/>
                <a:gd name="connsiteX6551" fmla="*/ 3223352 w 6891715"/>
                <a:gd name="connsiteY6551" fmla="*/ 3086930 h 6367455"/>
                <a:gd name="connsiteX6552" fmla="*/ 3222717 w 6891715"/>
                <a:gd name="connsiteY6552" fmla="*/ 3101857 h 6367455"/>
                <a:gd name="connsiteX6553" fmla="*/ 3229069 w 6891715"/>
                <a:gd name="connsiteY6553" fmla="*/ 3125994 h 6367455"/>
                <a:gd name="connsiteX6554" fmla="*/ 3217953 w 6891715"/>
                <a:gd name="connsiteY6554" fmla="*/ 3149179 h 6367455"/>
                <a:gd name="connsiteX6555" fmla="*/ 3218271 w 6891715"/>
                <a:gd name="connsiteY6555" fmla="*/ 3179668 h 6367455"/>
                <a:gd name="connsiteX6556" fmla="*/ 3203662 w 6891715"/>
                <a:gd name="connsiteY6556" fmla="*/ 3231756 h 6367455"/>
                <a:gd name="connsiteX6557" fmla="*/ 3173492 w 6891715"/>
                <a:gd name="connsiteY6557" fmla="*/ 3297185 h 6367455"/>
                <a:gd name="connsiteX6558" fmla="*/ 3148085 w 6891715"/>
                <a:gd name="connsiteY6558" fmla="*/ 3285752 h 6367455"/>
                <a:gd name="connsiteX6559" fmla="*/ 3114422 w 6891715"/>
                <a:gd name="connsiteY6559" fmla="*/ 3290515 h 6367455"/>
                <a:gd name="connsiteX6560" fmla="*/ 3104577 w 6891715"/>
                <a:gd name="connsiteY6560" fmla="*/ 3278763 h 6367455"/>
                <a:gd name="connsiteX6561" fmla="*/ 3065832 w 6891715"/>
                <a:gd name="connsiteY6561" fmla="*/ 3286386 h 6367455"/>
                <a:gd name="connsiteX6562" fmla="*/ 3055352 w 6891715"/>
                <a:gd name="connsiteY6562" fmla="*/ 3310842 h 6367455"/>
                <a:gd name="connsiteX6563" fmla="*/ 3036297 w 6891715"/>
                <a:gd name="connsiteY6563" fmla="*/ 3305761 h 6367455"/>
                <a:gd name="connsiteX6564" fmla="*/ 3032168 w 6891715"/>
                <a:gd name="connsiteY6564" fmla="*/ 3332122 h 6367455"/>
                <a:gd name="connsiteX6565" fmla="*/ 3008985 w 6891715"/>
                <a:gd name="connsiteY6565" fmla="*/ 3359754 h 6367455"/>
                <a:gd name="connsiteX6566" fmla="*/ 3025499 w 6891715"/>
                <a:gd name="connsiteY6566" fmla="*/ 3391193 h 6367455"/>
                <a:gd name="connsiteX6567" fmla="*/ 3022641 w 6891715"/>
                <a:gd name="connsiteY6567" fmla="*/ 3416601 h 6367455"/>
                <a:gd name="connsiteX6568" fmla="*/ 3009620 w 6891715"/>
                <a:gd name="connsiteY6568" fmla="*/ 3418824 h 6367455"/>
                <a:gd name="connsiteX6569" fmla="*/ 2977862 w 6891715"/>
                <a:gd name="connsiteY6569" fmla="*/ 3411837 h 6367455"/>
                <a:gd name="connsiteX6570" fmla="*/ 2930542 w 6891715"/>
                <a:gd name="connsiteY6570" fmla="*/ 3432164 h 6367455"/>
                <a:gd name="connsiteX6571" fmla="*/ 2918792 w 6891715"/>
                <a:gd name="connsiteY6571" fmla="*/ 3423906 h 6367455"/>
                <a:gd name="connsiteX6572" fmla="*/ 2882588 w 6891715"/>
                <a:gd name="connsiteY6572" fmla="*/ 3426447 h 6367455"/>
                <a:gd name="connsiteX6573" fmla="*/ 2883858 w 6891715"/>
                <a:gd name="connsiteY6573" fmla="*/ 3408344 h 6367455"/>
                <a:gd name="connsiteX6574" fmla="*/ 2899419 w 6891715"/>
                <a:gd name="connsiteY6574" fmla="*/ 3403897 h 6367455"/>
                <a:gd name="connsiteX6575" fmla="*/ 2893068 w 6891715"/>
                <a:gd name="connsiteY6575" fmla="*/ 3392463 h 6367455"/>
                <a:gd name="connsiteX6576" fmla="*/ 2903230 w 6891715"/>
                <a:gd name="connsiteY6576" fmla="*/ 3368330 h 6367455"/>
                <a:gd name="connsiteX6577" fmla="*/ 2852100 w 6891715"/>
                <a:gd name="connsiteY6577" fmla="*/ 3293691 h 6367455"/>
                <a:gd name="connsiteX6578" fmla="*/ 2857181 w 6891715"/>
                <a:gd name="connsiteY6578" fmla="*/ 3281306 h 6367455"/>
                <a:gd name="connsiteX6579" fmla="*/ 2867979 w 6891715"/>
                <a:gd name="connsiteY6579" fmla="*/ 3290515 h 6367455"/>
                <a:gd name="connsiteX6580" fmla="*/ 2875283 w 6891715"/>
                <a:gd name="connsiteY6580" fmla="*/ 3289244 h 6367455"/>
                <a:gd name="connsiteX6581" fmla="*/ 2882270 w 6891715"/>
                <a:gd name="connsiteY6581" fmla="*/ 3276541 h 6367455"/>
                <a:gd name="connsiteX6582" fmla="*/ 2867661 w 6891715"/>
                <a:gd name="connsiteY6582" fmla="*/ 3252402 h 6367455"/>
                <a:gd name="connsiteX6583" fmla="*/ 2867661 w 6891715"/>
                <a:gd name="connsiteY6583" fmla="*/ 3241921 h 6367455"/>
                <a:gd name="connsiteX6584" fmla="*/ 2890527 w 6891715"/>
                <a:gd name="connsiteY6584" fmla="*/ 3243826 h 6367455"/>
                <a:gd name="connsiteX6585" fmla="*/ 2892750 w 6891715"/>
                <a:gd name="connsiteY6585" fmla="*/ 3222863 h 6367455"/>
                <a:gd name="connsiteX6586" fmla="*/ 2821930 w 6891715"/>
                <a:gd name="connsiteY6586" fmla="*/ 3147590 h 6367455"/>
                <a:gd name="connsiteX6587" fmla="*/ 2812084 w 6891715"/>
                <a:gd name="connsiteY6587" fmla="*/ 3089788 h 6367455"/>
                <a:gd name="connsiteX6588" fmla="*/ 2795888 w 6891715"/>
                <a:gd name="connsiteY6588" fmla="*/ 3080260 h 6367455"/>
                <a:gd name="connsiteX6589" fmla="*/ 2787313 w 6891715"/>
                <a:gd name="connsiteY6589" fmla="*/ 3042465 h 6367455"/>
                <a:gd name="connsiteX6590" fmla="*/ 2772387 w 6891715"/>
                <a:gd name="connsiteY6590" fmla="*/ 3022457 h 6367455"/>
                <a:gd name="connsiteX6591" fmla="*/ 2790171 w 6891715"/>
                <a:gd name="connsiteY6591" fmla="*/ 3018328 h 6367455"/>
                <a:gd name="connsiteX6592" fmla="*/ 2793347 w 6891715"/>
                <a:gd name="connsiteY6592" fmla="*/ 3008801 h 6367455"/>
                <a:gd name="connsiteX6593" fmla="*/ 2779374 w 6891715"/>
                <a:gd name="connsiteY6593" fmla="*/ 2996097 h 6367455"/>
                <a:gd name="connsiteX6594" fmla="*/ 2775245 w 6891715"/>
                <a:gd name="connsiteY6594" fmla="*/ 2979263 h 6367455"/>
                <a:gd name="connsiteX6595" fmla="*/ 2779056 w 6891715"/>
                <a:gd name="connsiteY6595" fmla="*/ 2969736 h 6367455"/>
                <a:gd name="connsiteX6596" fmla="*/ 2779056 w 6891715"/>
                <a:gd name="connsiteY6596" fmla="*/ 2956077 h 6367455"/>
                <a:gd name="connsiteX6597" fmla="*/ 2768576 w 6891715"/>
                <a:gd name="connsiteY6597" fmla="*/ 2951632 h 6367455"/>
                <a:gd name="connsiteX6598" fmla="*/ 2756825 w 6891715"/>
                <a:gd name="connsiteY6598" fmla="*/ 2957348 h 6367455"/>
                <a:gd name="connsiteX6599" fmla="*/ 2739676 w 6891715"/>
                <a:gd name="connsiteY6599" fmla="*/ 2952267 h 6367455"/>
                <a:gd name="connsiteX6600" fmla="*/ 2741899 w 6891715"/>
                <a:gd name="connsiteY6600" fmla="*/ 2941467 h 6367455"/>
                <a:gd name="connsiteX6601" fmla="*/ 2779691 w 6891715"/>
                <a:gd name="connsiteY6601" fmla="*/ 2919236 h 6367455"/>
                <a:gd name="connsiteX6602" fmla="*/ 2763812 w 6891715"/>
                <a:gd name="connsiteY6602" fmla="*/ 2902720 h 6367455"/>
                <a:gd name="connsiteX6603" fmla="*/ 2759684 w 6891715"/>
                <a:gd name="connsiteY6603" fmla="*/ 2902720 h 6367455"/>
                <a:gd name="connsiteX6604" fmla="*/ 2756190 w 6891715"/>
                <a:gd name="connsiteY6604" fmla="*/ 2903038 h 6367455"/>
                <a:gd name="connsiteX6605" fmla="*/ 2753332 w 6891715"/>
                <a:gd name="connsiteY6605" fmla="*/ 2903672 h 6367455"/>
                <a:gd name="connsiteX6606" fmla="*/ 2752379 w 6891715"/>
                <a:gd name="connsiteY6606" fmla="*/ 2903989 h 6367455"/>
                <a:gd name="connsiteX6607" fmla="*/ 2752062 w 6891715"/>
                <a:gd name="connsiteY6607" fmla="*/ 2904623 h 6367455"/>
                <a:gd name="connsiteX6608" fmla="*/ 2751426 w 6891715"/>
                <a:gd name="connsiteY6608" fmla="*/ 2906529 h 6367455"/>
                <a:gd name="connsiteX6609" fmla="*/ 2751109 w 6891715"/>
                <a:gd name="connsiteY6609" fmla="*/ 2909072 h 6367455"/>
                <a:gd name="connsiteX6610" fmla="*/ 2751109 w 6891715"/>
                <a:gd name="connsiteY6610" fmla="*/ 2911930 h 6367455"/>
                <a:gd name="connsiteX6611" fmla="*/ 2751109 w 6891715"/>
                <a:gd name="connsiteY6611" fmla="*/ 2917011 h 6367455"/>
                <a:gd name="connsiteX6612" fmla="*/ 2751109 w 6891715"/>
                <a:gd name="connsiteY6612" fmla="*/ 2919236 h 6367455"/>
                <a:gd name="connsiteX6613" fmla="*/ 2745710 w 6891715"/>
                <a:gd name="connsiteY6613" fmla="*/ 2915423 h 6367455"/>
                <a:gd name="connsiteX6614" fmla="*/ 2746980 w 6891715"/>
                <a:gd name="connsiteY6614" fmla="*/ 2898272 h 6367455"/>
                <a:gd name="connsiteX6615" fmla="*/ 2733642 w 6891715"/>
                <a:gd name="connsiteY6615" fmla="*/ 2887156 h 6367455"/>
                <a:gd name="connsiteX6616" fmla="*/ 2729513 w 6891715"/>
                <a:gd name="connsiteY6616" fmla="*/ 2872231 h 6367455"/>
                <a:gd name="connsiteX6617" fmla="*/ 2720621 w 6891715"/>
                <a:gd name="connsiteY6617" fmla="*/ 2826815 h 6367455"/>
                <a:gd name="connsiteX6618" fmla="*/ 2717763 w 6891715"/>
                <a:gd name="connsiteY6618" fmla="*/ 2769962 h 6367455"/>
                <a:gd name="connsiteX6619" fmla="*/ 2718432 w 6891715"/>
                <a:gd name="connsiteY6619" fmla="*/ 2770111 h 6367455"/>
                <a:gd name="connsiteX6620" fmla="*/ 2705803 w 6891715"/>
                <a:gd name="connsiteY6620" fmla="*/ 2755583 h 6367455"/>
                <a:gd name="connsiteX6621" fmla="*/ 2681365 w 6891715"/>
                <a:gd name="connsiteY6621" fmla="*/ 2751773 h 6367455"/>
                <a:gd name="connsiteX6622" fmla="*/ 2680413 w 6891715"/>
                <a:gd name="connsiteY6622" fmla="*/ 2744153 h 6367455"/>
                <a:gd name="connsiteX6623" fmla="*/ 2666449 w 6891715"/>
                <a:gd name="connsiteY6623" fmla="*/ 2735898 h 6367455"/>
                <a:gd name="connsiteX6624" fmla="*/ 2677874 w 6891715"/>
                <a:gd name="connsiteY6624" fmla="*/ 2696847 h 6367455"/>
                <a:gd name="connsiteX6625" fmla="*/ 2668353 w 6891715"/>
                <a:gd name="connsiteY6625" fmla="*/ 2675893 h 6367455"/>
                <a:gd name="connsiteX6626" fmla="*/ 2668988 w 6891715"/>
                <a:gd name="connsiteY6626" fmla="*/ 2646365 h 6367455"/>
                <a:gd name="connsiteX6627" fmla="*/ 2675335 w 6891715"/>
                <a:gd name="connsiteY6627" fmla="*/ 2662240 h 6367455"/>
                <a:gd name="connsiteX6628" fmla="*/ 2678509 w 6891715"/>
                <a:gd name="connsiteY6628" fmla="*/ 2640968 h 6367455"/>
                <a:gd name="connsiteX6629" fmla="*/ 2676288 w 6891715"/>
                <a:gd name="connsiteY6629" fmla="*/ 2617791 h 6367455"/>
                <a:gd name="connsiteX6630" fmla="*/ 2655976 w 6891715"/>
                <a:gd name="connsiteY6630" fmla="*/ 2621282 h 6367455"/>
                <a:gd name="connsiteX6631" fmla="*/ 2646771 w 6891715"/>
                <a:gd name="connsiteY6631" fmla="*/ 2635889 h 6367455"/>
                <a:gd name="connsiteX6632" fmla="*/ 2659784 w 6891715"/>
                <a:gd name="connsiteY6632" fmla="*/ 2674939 h 6367455"/>
                <a:gd name="connsiteX6633" fmla="*/ 2657879 w 6891715"/>
                <a:gd name="connsiteY6633" fmla="*/ 2686687 h 6367455"/>
                <a:gd name="connsiteX6634" fmla="*/ 2649310 w 6891715"/>
                <a:gd name="connsiteY6634" fmla="*/ 2693036 h 6367455"/>
                <a:gd name="connsiteX6635" fmla="*/ 2646136 w 6891715"/>
                <a:gd name="connsiteY6635" fmla="*/ 2672717 h 6367455"/>
                <a:gd name="connsiteX6636" fmla="*/ 2642962 w 6891715"/>
                <a:gd name="connsiteY6636" fmla="*/ 2665414 h 6367455"/>
                <a:gd name="connsiteX6637" fmla="*/ 2643597 w 6891715"/>
                <a:gd name="connsiteY6637" fmla="*/ 2657159 h 6367455"/>
                <a:gd name="connsiteX6638" fmla="*/ 2631854 w 6891715"/>
                <a:gd name="connsiteY6638" fmla="*/ 2658430 h 6367455"/>
                <a:gd name="connsiteX6639" fmla="*/ 2637567 w 6891715"/>
                <a:gd name="connsiteY6639" fmla="*/ 2679067 h 6367455"/>
                <a:gd name="connsiteX6640" fmla="*/ 2632489 w 6891715"/>
                <a:gd name="connsiteY6640" fmla="*/ 2705737 h 6367455"/>
                <a:gd name="connsiteX6641" fmla="*/ 2650579 w 6891715"/>
                <a:gd name="connsiteY6641" fmla="*/ 2720341 h 6367455"/>
                <a:gd name="connsiteX6642" fmla="*/ 2647722 w 6891715"/>
                <a:gd name="connsiteY6642" fmla="*/ 2746693 h 6367455"/>
                <a:gd name="connsiteX6643" fmla="*/ 2636298 w 6891715"/>
                <a:gd name="connsiteY6643" fmla="*/ 2747963 h 6367455"/>
                <a:gd name="connsiteX6644" fmla="*/ 2633124 w 6891715"/>
                <a:gd name="connsiteY6644" fmla="*/ 2773998 h 6367455"/>
                <a:gd name="connsiteX6645" fmla="*/ 2623920 w 6891715"/>
                <a:gd name="connsiteY6645" fmla="*/ 2784475 h 6367455"/>
                <a:gd name="connsiteX6646" fmla="*/ 2600434 w 6891715"/>
                <a:gd name="connsiteY6646" fmla="*/ 2781934 h 6367455"/>
                <a:gd name="connsiteX6647" fmla="*/ 2586787 w 6891715"/>
                <a:gd name="connsiteY6647" fmla="*/ 2789236 h 6367455"/>
                <a:gd name="connsiteX6648" fmla="*/ 2571870 w 6891715"/>
                <a:gd name="connsiteY6648" fmla="*/ 2774633 h 6367455"/>
                <a:gd name="connsiteX6649" fmla="*/ 2577583 w 6891715"/>
                <a:gd name="connsiteY6649" fmla="*/ 2799714 h 6367455"/>
                <a:gd name="connsiteX6650" fmla="*/ 2549970 w 6891715"/>
                <a:gd name="connsiteY6650" fmla="*/ 2818130 h 6367455"/>
                <a:gd name="connsiteX6651" fmla="*/ 2544893 w 6891715"/>
                <a:gd name="connsiteY6651" fmla="*/ 2839084 h 6367455"/>
                <a:gd name="connsiteX6652" fmla="*/ 2529023 w 6891715"/>
                <a:gd name="connsiteY6652" fmla="*/ 2837179 h 6367455"/>
                <a:gd name="connsiteX6653" fmla="*/ 2524898 w 6891715"/>
                <a:gd name="connsiteY6653" fmla="*/ 2843846 h 6367455"/>
                <a:gd name="connsiteX6654" fmla="*/ 2536322 w 6891715"/>
                <a:gd name="connsiteY6654" fmla="*/ 2852736 h 6367455"/>
                <a:gd name="connsiteX6655" fmla="*/ 2528389 w 6891715"/>
                <a:gd name="connsiteY6655" fmla="*/ 2862578 h 6367455"/>
                <a:gd name="connsiteX6656" fmla="*/ 2517598 w 6891715"/>
                <a:gd name="connsiteY6656" fmla="*/ 2864483 h 6367455"/>
                <a:gd name="connsiteX6657" fmla="*/ 2509981 w 6891715"/>
                <a:gd name="connsiteY6657" fmla="*/ 2866389 h 6367455"/>
                <a:gd name="connsiteX6658" fmla="*/ 2506807 w 6891715"/>
                <a:gd name="connsiteY6658" fmla="*/ 2867023 h 6367455"/>
                <a:gd name="connsiteX6659" fmla="*/ 2504903 w 6891715"/>
                <a:gd name="connsiteY6659" fmla="*/ 2867975 h 6367455"/>
                <a:gd name="connsiteX6660" fmla="*/ 2504268 w 6891715"/>
                <a:gd name="connsiteY6660" fmla="*/ 2868928 h 6367455"/>
                <a:gd name="connsiteX6661" fmla="*/ 2503952 w 6891715"/>
                <a:gd name="connsiteY6661" fmla="*/ 2869563 h 6367455"/>
                <a:gd name="connsiteX6662" fmla="*/ 2502999 w 6891715"/>
                <a:gd name="connsiteY6662" fmla="*/ 2872103 h 6367455"/>
                <a:gd name="connsiteX6663" fmla="*/ 2501730 w 6891715"/>
                <a:gd name="connsiteY6663" fmla="*/ 2875277 h 6367455"/>
                <a:gd name="connsiteX6664" fmla="*/ 2500777 w 6891715"/>
                <a:gd name="connsiteY6664" fmla="*/ 2879088 h 6367455"/>
                <a:gd name="connsiteX6665" fmla="*/ 2499190 w 6891715"/>
                <a:gd name="connsiteY6665" fmla="*/ 2885437 h 6367455"/>
                <a:gd name="connsiteX6666" fmla="*/ 2498873 w 6891715"/>
                <a:gd name="connsiteY6666" fmla="*/ 2888295 h 6367455"/>
                <a:gd name="connsiteX6667" fmla="*/ 2479196 w 6891715"/>
                <a:gd name="connsiteY6667" fmla="*/ 2919092 h 6367455"/>
                <a:gd name="connsiteX6668" fmla="*/ 2452536 w 6891715"/>
                <a:gd name="connsiteY6668" fmla="*/ 2925442 h 6367455"/>
                <a:gd name="connsiteX6669" fmla="*/ 2434445 w 6891715"/>
                <a:gd name="connsiteY6669" fmla="*/ 2941316 h 6367455"/>
                <a:gd name="connsiteX6670" fmla="*/ 2412546 w 6891715"/>
                <a:gd name="connsiteY6670" fmla="*/ 2943856 h 6367455"/>
                <a:gd name="connsiteX6671" fmla="*/ 2406199 w 6891715"/>
                <a:gd name="connsiteY6671" fmla="*/ 2961954 h 6367455"/>
                <a:gd name="connsiteX6672" fmla="*/ 2358910 w 6891715"/>
                <a:gd name="connsiteY6672" fmla="*/ 2965446 h 6367455"/>
                <a:gd name="connsiteX6673" fmla="*/ 2325902 w 6891715"/>
                <a:gd name="connsiteY6673" fmla="*/ 2956239 h 6367455"/>
                <a:gd name="connsiteX6674" fmla="*/ 2291942 w 6891715"/>
                <a:gd name="connsiteY6674" fmla="*/ 2950206 h 6367455"/>
                <a:gd name="connsiteX6675" fmla="*/ 2297020 w 6891715"/>
                <a:gd name="connsiteY6675" fmla="*/ 2924807 h 6367455"/>
                <a:gd name="connsiteX6676" fmla="*/ 2267822 w 6891715"/>
                <a:gd name="connsiteY6676" fmla="*/ 2929252 h 6367455"/>
                <a:gd name="connsiteX6677" fmla="*/ 2226879 w 6891715"/>
                <a:gd name="connsiteY6677" fmla="*/ 2886389 h 6367455"/>
                <a:gd name="connsiteX6678" fmla="*/ 2197364 w 6891715"/>
                <a:gd name="connsiteY6678" fmla="*/ 2883216 h 6367455"/>
                <a:gd name="connsiteX6679" fmla="*/ 2191016 w 6891715"/>
                <a:gd name="connsiteY6679" fmla="*/ 2862578 h 6367455"/>
                <a:gd name="connsiteX6680" fmla="*/ 2178955 w 6891715"/>
                <a:gd name="connsiteY6680" fmla="*/ 2853371 h 6367455"/>
                <a:gd name="connsiteX6681" fmla="*/ 2188477 w 6891715"/>
                <a:gd name="connsiteY6681" fmla="*/ 2836226 h 6367455"/>
                <a:gd name="connsiteX6682" fmla="*/ 2197681 w 6891715"/>
                <a:gd name="connsiteY6682" fmla="*/ 2806700 h 6367455"/>
                <a:gd name="connsiteX6683" fmla="*/ 2216723 w 6891715"/>
                <a:gd name="connsiteY6683" fmla="*/ 2820034 h 6367455"/>
                <a:gd name="connsiteX6684" fmla="*/ 2224022 w 6891715"/>
                <a:gd name="connsiteY6684" fmla="*/ 2809240 h 6367455"/>
                <a:gd name="connsiteX6685" fmla="*/ 2253857 w 6891715"/>
                <a:gd name="connsiteY6685" fmla="*/ 2822891 h 6367455"/>
                <a:gd name="connsiteX6686" fmla="*/ 2244334 w 6891715"/>
                <a:gd name="connsiteY6686" fmla="*/ 2811462 h 6367455"/>
                <a:gd name="connsiteX6687" fmla="*/ 2243066 w 6891715"/>
                <a:gd name="connsiteY6687" fmla="*/ 2799714 h 6367455"/>
                <a:gd name="connsiteX6688" fmla="*/ 2283373 w 6891715"/>
                <a:gd name="connsiteY6688" fmla="*/ 2782569 h 6367455"/>
                <a:gd name="connsiteX6689" fmla="*/ 2235450 w 6891715"/>
                <a:gd name="connsiteY6689" fmla="*/ 2793365 h 6367455"/>
                <a:gd name="connsiteX6690" fmla="*/ 2224976 w 6891715"/>
                <a:gd name="connsiteY6690" fmla="*/ 2773679 h 6367455"/>
                <a:gd name="connsiteX6691" fmla="*/ 2235132 w 6891715"/>
                <a:gd name="connsiteY6691" fmla="*/ 2752408 h 6367455"/>
                <a:gd name="connsiteX6692" fmla="*/ 2251001 w 6891715"/>
                <a:gd name="connsiteY6692" fmla="*/ 2748280 h 6367455"/>
                <a:gd name="connsiteX6693" fmla="*/ 2258618 w 6891715"/>
                <a:gd name="connsiteY6693" fmla="*/ 2737486 h 6367455"/>
                <a:gd name="connsiteX6694" fmla="*/ 2242432 w 6891715"/>
                <a:gd name="connsiteY6694" fmla="*/ 2730184 h 6367455"/>
                <a:gd name="connsiteX6695" fmla="*/ 2245287 w 6891715"/>
                <a:gd name="connsiteY6695" fmla="*/ 2720658 h 6367455"/>
                <a:gd name="connsiteX6696" fmla="*/ 2261156 w 6891715"/>
                <a:gd name="connsiteY6696" fmla="*/ 2707958 h 6367455"/>
                <a:gd name="connsiteX6697" fmla="*/ 2261156 w 6891715"/>
                <a:gd name="connsiteY6697" fmla="*/ 2703514 h 6367455"/>
                <a:gd name="connsiteX6698" fmla="*/ 2245287 w 6891715"/>
                <a:gd name="connsiteY6698" fmla="*/ 2694307 h 6367455"/>
                <a:gd name="connsiteX6699" fmla="*/ 2232909 w 6891715"/>
                <a:gd name="connsiteY6699" fmla="*/ 2720024 h 6367455"/>
                <a:gd name="connsiteX6700" fmla="*/ 2214502 w 6891715"/>
                <a:gd name="connsiteY6700" fmla="*/ 2707641 h 6367455"/>
                <a:gd name="connsiteX6701" fmla="*/ 2211646 w 6891715"/>
                <a:gd name="connsiteY6701" fmla="*/ 2733675 h 6367455"/>
                <a:gd name="connsiteX6702" fmla="*/ 2197998 w 6891715"/>
                <a:gd name="connsiteY6702" fmla="*/ 2725421 h 6367455"/>
                <a:gd name="connsiteX6703" fmla="*/ 2197046 w 6891715"/>
                <a:gd name="connsiteY6703" fmla="*/ 2711768 h 6367455"/>
                <a:gd name="connsiteX6704" fmla="*/ 2191333 w 6891715"/>
                <a:gd name="connsiteY6704" fmla="*/ 2703196 h 6367455"/>
                <a:gd name="connsiteX6705" fmla="*/ 2204980 w 6891715"/>
                <a:gd name="connsiteY6705" fmla="*/ 2676845 h 6367455"/>
                <a:gd name="connsiteX6706" fmla="*/ 2223072 w 6891715"/>
                <a:gd name="connsiteY6706" fmla="*/ 2685099 h 6367455"/>
                <a:gd name="connsiteX6707" fmla="*/ 2224976 w 6891715"/>
                <a:gd name="connsiteY6707" fmla="*/ 2659700 h 6367455"/>
                <a:gd name="connsiteX6708" fmla="*/ 2227833 w 6891715"/>
                <a:gd name="connsiteY6708" fmla="*/ 2657478 h 6367455"/>
                <a:gd name="connsiteX6709" fmla="*/ 2233862 w 6891715"/>
                <a:gd name="connsiteY6709" fmla="*/ 2652715 h 6367455"/>
                <a:gd name="connsiteX6710" fmla="*/ 2237035 w 6891715"/>
                <a:gd name="connsiteY6710" fmla="*/ 2649540 h 6367455"/>
                <a:gd name="connsiteX6711" fmla="*/ 2239257 w 6891715"/>
                <a:gd name="connsiteY6711" fmla="*/ 2646683 h 6367455"/>
                <a:gd name="connsiteX6712" fmla="*/ 2241161 w 6891715"/>
                <a:gd name="connsiteY6712" fmla="*/ 2644460 h 6367455"/>
                <a:gd name="connsiteX6713" fmla="*/ 2241479 w 6891715"/>
                <a:gd name="connsiteY6713" fmla="*/ 2643508 h 6367455"/>
                <a:gd name="connsiteX6714" fmla="*/ 2241479 w 6891715"/>
                <a:gd name="connsiteY6714" fmla="*/ 2642873 h 6367455"/>
                <a:gd name="connsiteX6715" fmla="*/ 2241479 w 6891715"/>
                <a:gd name="connsiteY6715" fmla="*/ 2642555 h 6367455"/>
                <a:gd name="connsiteX6716" fmla="*/ 2241798 w 6891715"/>
                <a:gd name="connsiteY6716" fmla="*/ 2642555 h 6367455"/>
                <a:gd name="connsiteX6717" fmla="*/ 2243702 w 6891715"/>
                <a:gd name="connsiteY6717" fmla="*/ 2642873 h 6367455"/>
                <a:gd name="connsiteX6718" fmla="*/ 2248461 w 6891715"/>
                <a:gd name="connsiteY6718" fmla="*/ 2646048 h 6367455"/>
                <a:gd name="connsiteX6719" fmla="*/ 2256713 w 6891715"/>
                <a:gd name="connsiteY6719" fmla="*/ 2651127 h 6367455"/>
                <a:gd name="connsiteX6720" fmla="*/ 2264966 w 6891715"/>
                <a:gd name="connsiteY6720" fmla="*/ 2632078 h 6367455"/>
                <a:gd name="connsiteX6721" fmla="*/ 2259571 w 6891715"/>
                <a:gd name="connsiteY6721" fmla="*/ 2626999 h 6367455"/>
                <a:gd name="connsiteX6722" fmla="*/ 2242432 w 6891715"/>
                <a:gd name="connsiteY6722" fmla="*/ 2639698 h 6367455"/>
                <a:gd name="connsiteX6723" fmla="*/ 2232909 w 6891715"/>
                <a:gd name="connsiteY6723" fmla="*/ 2632395 h 6367455"/>
                <a:gd name="connsiteX6724" fmla="*/ 2216406 w 6891715"/>
                <a:gd name="connsiteY6724" fmla="*/ 2645095 h 6367455"/>
                <a:gd name="connsiteX6725" fmla="*/ 2211646 w 6891715"/>
                <a:gd name="connsiteY6725" fmla="*/ 2633665 h 6367455"/>
                <a:gd name="connsiteX6726" fmla="*/ 2225609 w 6891715"/>
                <a:gd name="connsiteY6726" fmla="*/ 2614615 h 6367455"/>
                <a:gd name="connsiteX6727" fmla="*/ 2237035 w 6891715"/>
                <a:gd name="connsiteY6727" fmla="*/ 2592073 h 6367455"/>
                <a:gd name="connsiteX6728" fmla="*/ 2260205 w 6891715"/>
                <a:gd name="connsiteY6728" fmla="*/ 2583819 h 6367455"/>
                <a:gd name="connsiteX6729" fmla="*/ 2263060 w 6891715"/>
                <a:gd name="connsiteY6729" fmla="*/ 2568896 h 6367455"/>
                <a:gd name="connsiteX6730" fmla="*/ 2245287 w 6891715"/>
                <a:gd name="connsiteY6730" fmla="*/ 2569214 h 6367455"/>
                <a:gd name="connsiteX6731" fmla="*/ 2264013 w 6891715"/>
                <a:gd name="connsiteY6731" fmla="*/ 2548576 h 6367455"/>
                <a:gd name="connsiteX6732" fmla="*/ 2274486 w 6891715"/>
                <a:gd name="connsiteY6732" fmla="*/ 2524764 h 6367455"/>
                <a:gd name="connsiteX6733" fmla="*/ 2276390 w 6891715"/>
                <a:gd name="connsiteY6733" fmla="*/ 2521589 h 6367455"/>
                <a:gd name="connsiteX6734" fmla="*/ 2288133 w 6891715"/>
                <a:gd name="connsiteY6734" fmla="*/ 2517779 h 6367455"/>
                <a:gd name="connsiteX6735" fmla="*/ 2285278 w 6891715"/>
                <a:gd name="connsiteY6735" fmla="*/ 2560324 h 6367455"/>
                <a:gd name="connsiteX6736" fmla="*/ 2292893 w 6891715"/>
                <a:gd name="connsiteY6736" fmla="*/ 2570485 h 6367455"/>
                <a:gd name="connsiteX6737" fmla="*/ 2297656 w 6891715"/>
                <a:gd name="connsiteY6737" fmla="*/ 2512700 h 6367455"/>
                <a:gd name="connsiteX6738" fmla="*/ 2328123 w 6891715"/>
                <a:gd name="connsiteY6738" fmla="*/ 2498726 h 6367455"/>
                <a:gd name="connsiteX6739" fmla="*/ 2315429 w 6891715"/>
                <a:gd name="connsiteY6739" fmla="*/ 2494594 h 6367455"/>
                <a:gd name="connsiteX6740" fmla="*/ 2290038 w 6891715"/>
                <a:gd name="connsiteY6740" fmla="*/ 2503489 h 6367455"/>
                <a:gd name="connsiteX6741" fmla="*/ 2293212 w 6891715"/>
                <a:gd name="connsiteY6741" fmla="*/ 2487610 h 6367455"/>
                <a:gd name="connsiteX6742" fmla="*/ 2278612 w 6891715"/>
                <a:gd name="connsiteY6742" fmla="*/ 2503489 h 6367455"/>
                <a:gd name="connsiteX6743" fmla="*/ 2250048 w 6891715"/>
                <a:gd name="connsiteY6743" fmla="*/ 2517144 h 6367455"/>
                <a:gd name="connsiteX6744" fmla="*/ 2241798 w 6891715"/>
                <a:gd name="connsiteY6744" fmla="*/ 2546990 h 6367455"/>
                <a:gd name="connsiteX6745" fmla="*/ 2213550 w 6891715"/>
                <a:gd name="connsiteY6745" fmla="*/ 2566039 h 6367455"/>
                <a:gd name="connsiteX6746" fmla="*/ 2206249 w 6891715"/>
                <a:gd name="connsiteY6746" fmla="*/ 2575564 h 6367455"/>
                <a:gd name="connsiteX6747" fmla="*/ 2183715 w 6891715"/>
                <a:gd name="connsiteY6747" fmla="*/ 2563182 h 6367455"/>
                <a:gd name="connsiteX6748" fmla="*/ 2169117 w 6891715"/>
                <a:gd name="connsiteY6748" fmla="*/ 2573658 h 6367455"/>
                <a:gd name="connsiteX6749" fmla="*/ 2149756 w 6891715"/>
                <a:gd name="connsiteY6749" fmla="*/ 2544449 h 6367455"/>
                <a:gd name="connsiteX6750" fmla="*/ 2149439 w 6891715"/>
                <a:gd name="connsiteY6750" fmla="*/ 2535242 h 6367455"/>
                <a:gd name="connsiteX6751" fmla="*/ 2166578 w 6891715"/>
                <a:gd name="connsiteY6751" fmla="*/ 2537146 h 6367455"/>
                <a:gd name="connsiteX6752" fmla="*/ 2168800 w 6891715"/>
                <a:gd name="connsiteY6752" fmla="*/ 2516191 h 6367455"/>
                <a:gd name="connsiteX6753" fmla="*/ 2183399 w 6891715"/>
                <a:gd name="connsiteY6753" fmla="*/ 2530480 h 6367455"/>
                <a:gd name="connsiteX6754" fmla="*/ 2216088 w 6891715"/>
                <a:gd name="connsiteY6754" fmla="*/ 2509202 h 6367455"/>
                <a:gd name="connsiteX6755" fmla="*/ 2187842 w 6891715"/>
                <a:gd name="connsiteY6755" fmla="*/ 2511428 h 6367455"/>
                <a:gd name="connsiteX6756" fmla="*/ 2178955 w 6891715"/>
                <a:gd name="connsiteY6756" fmla="*/ 2506347 h 6367455"/>
                <a:gd name="connsiteX6757" fmla="*/ 2176734 w 6891715"/>
                <a:gd name="connsiteY6757" fmla="*/ 2489517 h 6367455"/>
                <a:gd name="connsiteX6758" fmla="*/ 2203076 w 6891715"/>
                <a:gd name="connsiteY6758" fmla="*/ 2475554 h 6367455"/>
                <a:gd name="connsiteX6759" fmla="*/ 2181178 w 6891715"/>
                <a:gd name="connsiteY6759" fmla="*/ 2477773 h 6367455"/>
                <a:gd name="connsiteX6760" fmla="*/ 2181813 w 6891715"/>
                <a:gd name="connsiteY6760" fmla="*/ 2465073 h 6367455"/>
                <a:gd name="connsiteX6761" fmla="*/ 2169117 w 6891715"/>
                <a:gd name="connsiteY6761" fmla="*/ 2453962 h 6367455"/>
                <a:gd name="connsiteX6762" fmla="*/ 2180543 w 6891715"/>
                <a:gd name="connsiteY6762" fmla="*/ 2439040 h 6367455"/>
                <a:gd name="connsiteX6763" fmla="*/ 2172290 w 6891715"/>
                <a:gd name="connsiteY6763" fmla="*/ 2438087 h 6367455"/>
                <a:gd name="connsiteX6764" fmla="*/ 2159594 w 6891715"/>
                <a:gd name="connsiteY6764" fmla="*/ 2444438 h 6367455"/>
                <a:gd name="connsiteX6765" fmla="*/ 2141505 w 6891715"/>
                <a:gd name="connsiteY6765" fmla="*/ 2433007 h 6367455"/>
                <a:gd name="connsiteX6766" fmla="*/ 2149756 w 6891715"/>
                <a:gd name="connsiteY6766" fmla="*/ 2422530 h 6367455"/>
                <a:gd name="connsiteX6767" fmla="*/ 2138331 w 6891715"/>
                <a:gd name="connsiteY6767" fmla="*/ 2421258 h 6367455"/>
                <a:gd name="connsiteX6768" fmla="*/ 2143091 w 6891715"/>
                <a:gd name="connsiteY6768" fmla="*/ 2403163 h 6367455"/>
                <a:gd name="connsiteX6769" fmla="*/ 2158959 w 6891715"/>
                <a:gd name="connsiteY6769" fmla="*/ 2402208 h 6367455"/>
                <a:gd name="connsiteX6770" fmla="*/ 2184669 w 6891715"/>
                <a:gd name="connsiteY6770" fmla="*/ 2408243 h 6367455"/>
                <a:gd name="connsiteX6771" fmla="*/ 2209741 w 6891715"/>
                <a:gd name="connsiteY6771" fmla="*/ 2392366 h 6367455"/>
                <a:gd name="connsiteX6772" fmla="*/ 2253223 w 6891715"/>
                <a:gd name="connsiteY6772" fmla="*/ 2401575 h 6367455"/>
                <a:gd name="connsiteX6773" fmla="*/ 2274486 w 6891715"/>
                <a:gd name="connsiteY6773" fmla="*/ 2389510 h 6367455"/>
                <a:gd name="connsiteX6774" fmla="*/ 2317968 w 6891715"/>
                <a:gd name="connsiteY6774" fmla="*/ 2416815 h 6367455"/>
                <a:gd name="connsiteX6775" fmla="*/ 2312891 w 6891715"/>
                <a:gd name="connsiteY6775" fmla="*/ 2438722 h 6367455"/>
                <a:gd name="connsiteX6776" fmla="*/ 2328441 w 6891715"/>
                <a:gd name="connsiteY6776" fmla="*/ 2426022 h 6367455"/>
                <a:gd name="connsiteX6777" fmla="*/ 2341136 w 6891715"/>
                <a:gd name="connsiteY6777" fmla="*/ 2440627 h 6367455"/>
                <a:gd name="connsiteX6778" fmla="*/ 2347484 w 6891715"/>
                <a:gd name="connsiteY6778" fmla="*/ 2426022 h 6367455"/>
                <a:gd name="connsiteX6779" fmla="*/ 2329710 w 6891715"/>
                <a:gd name="connsiteY6779" fmla="*/ 2412053 h 6367455"/>
                <a:gd name="connsiteX6780" fmla="*/ 2325902 w 6891715"/>
                <a:gd name="connsiteY6780" fmla="*/ 2398716 h 6367455"/>
                <a:gd name="connsiteX6781" fmla="*/ 2386204 w 6891715"/>
                <a:gd name="connsiteY6781" fmla="*/ 2376172 h 6367455"/>
                <a:gd name="connsiteX6782" fmla="*/ 2384935 w 6891715"/>
                <a:gd name="connsiteY6782" fmla="*/ 2359030 h 6367455"/>
                <a:gd name="connsiteX6783" fmla="*/ 2353197 w 6891715"/>
                <a:gd name="connsiteY6783" fmla="*/ 2371094 h 6367455"/>
                <a:gd name="connsiteX6784" fmla="*/ 2361765 w 6891715"/>
                <a:gd name="connsiteY6784" fmla="*/ 2356172 h 6367455"/>
                <a:gd name="connsiteX6785" fmla="*/ 2361448 w 6891715"/>
                <a:gd name="connsiteY6785" fmla="*/ 2331725 h 6367455"/>
                <a:gd name="connsiteX6786" fmla="*/ 2383348 w 6891715"/>
                <a:gd name="connsiteY6786" fmla="*/ 2299021 h 6367455"/>
                <a:gd name="connsiteX6787" fmla="*/ 2345898 w 6891715"/>
                <a:gd name="connsiteY6787" fmla="*/ 2332040 h 6367455"/>
                <a:gd name="connsiteX6788" fmla="*/ 2345898 w 6891715"/>
                <a:gd name="connsiteY6788" fmla="*/ 2368872 h 6367455"/>
                <a:gd name="connsiteX6789" fmla="*/ 2330346 w 6891715"/>
                <a:gd name="connsiteY6789" fmla="*/ 2378397 h 6367455"/>
                <a:gd name="connsiteX6790" fmla="*/ 2320824 w 6891715"/>
                <a:gd name="connsiteY6790" fmla="*/ 2367285 h 6367455"/>
                <a:gd name="connsiteX6791" fmla="*/ 2313208 w 6891715"/>
                <a:gd name="connsiteY6791" fmla="*/ 2374587 h 6367455"/>
                <a:gd name="connsiteX6792" fmla="*/ 2271948 w 6891715"/>
                <a:gd name="connsiteY6792" fmla="*/ 2374904 h 6367455"/>
                <a:gd name="connsiteX6793" fmla="*/ 2271948 w 6891715"/>
                <a:gd name="connsiteY6793" fmla="*/ 2363157 h 6367455"/>
                <a:gd name="connsiteX6794" fmla="*/ 2287500 w 6891715"/>
                <a:gd name="connsiteY6794" fmla="*/ 2339979 h 6367455"/>
                <a:gd name="connsiteX6795" fmla="*/ 2263378 w 6891715"/>
                <a:gd name="connsiteY6795" fmla="*/ 2359030 h 6367455"/>
                <a:gd name="connsiteX6796" fmla="*/ 2263378 w 6891715"/>
                <a:gd name="connsiteY6796" fmla="*/ 2376172 h 6367455"/>
                <a:gd name="connsiteX6797" fmla="*/ 2245605 w 6891715"/>
                <a:gd name="connsiteY6797" fmla="*/ 2379350 h 6367455"/>
                <a:gd name="connsiteX6798" fmla="*/ 2210694 w 6891715"/>
                <a:gd name="connsiteY6798" fmla="*/ 2377443 h 6367455"/>
                <a:gd name="connsiteX6799" fmla="*/ 2176100 w 6891715"/>
                <a:gd name="connsiteY6799" fmla="*/ 2399987 h 6367455"/>
                <a:gd name="connsiteX6800" fmla="*/ 2153882 w 6891715"/>
                <a:gd name="connsiteY6800" fmla="*/ 2391732 h 6367455"/>
                <a:gd name="connsiteX6801" fmla="*/ 2145948 w 6891715"/>
                <a:gd name="connsiteY6801" fmla="*/ 2379350 h 6367455"/>
                <a:gd name="connsiteX6802" fmla="*/ 2160864 w 6891715"/>
                <a:gd name="connsiteY6802" fmla="*/ 2371729 h 6367455"/>
                <a:gd name="connsiteX6803" fmla="*/ 2136427 w 6891715"/>
                <a:gd name="connsiteY6803" fmla="*/ 2362204 h 6367455"/>
                <a:gd name="connsiteX6804" fmla="*/ 2178639 w 6891715"/>
                <a:gd name="connsiteY6804" fmla="*/ 2342201 h 6367455"/>
                <a:gd name="connsiteX6805" fmla="*/ 2167847 w 6891715"/>
                <a:gd name="connsiteY6805" fmla="*/ 2339979 h 6367455"/>
                <a:gd name="connsiteX6806" fmla="*/ 2173243 w 6891715"/>
                <a:gd name="connsiteY6806" fmla="*/ 2326326 h 6367455"/>
                <a:gd name="connsiteX6807" fmla="*/ 2188160 w 6891715"/>
                <a:gd name="connsiteY6807" fmla="*/ 2322834 h 6367455"/>
                <a:gd name="connsiteX6808" fmla="*/ 2158008 w 6891715"/>
                <a:gd name="connsiteY6808" fmla="*/ 2303150 h 6367455"/>
                <a:gd name="connsiteX6809" fmla="*/ 2166578 w 6891715"/>
                <a:gd name="connsiteY6809" fmla="*/ 2294574 h 6367455"/>
                <a:gd name="connsiteX6810" fmla="*/ 2133571 w 6891715"/>
                <a:gd name="connsiteY6810" fmla="*/ 2274889 h 6367455"/>
                <a:gd name="connsiteX6811" fmla="*/ 2157057 w 6891715"/>
                <a:gd name="connsiteY6811" fmla="*/ 2271715 h 6367455"/>
                <a:gd name="connsiteX6812" fmla="*/ 2154518 w 6891715"/>
                <a:gd name="connsiteY6812" fmla="*/ 2256790 h 6367455"/>
                <a:gd name="connsiteX6813" fmla="*/ 2160864 w 6891715"/>
                <a:gd name="connsiteY6813" fmla="*/ 2256790 h 6367455"/>
                <a:gd name="connsiteX6814" fmla="*/ 2173560 w 6891715"/>
                <a:gd name="connsiteY6814" fmla="*/ 2244090 h 6367455"/>
                <a:gd name="connsiteX6815" fmla="*/ 2187525 w 6891715"/>
                <a:gd name="connsiteY6815" fmla="*/ 2258697 h 6367455"/>
                <a:gd name="connsiteX6816" fmla="*/ 2200219 w 6891715"/>
                <a:gd name="connsiteY6816" fmla="*/ 2265998 h 6367455"/>
                <a:gd name="connsiteX6817" fmla="*/ 2203395 w 6891715"/>
                <a:gd name="connsiteY6817" fmla="*/ 2253298 h 6367455"/>
                <a:gd name="connsiteX6818" fmla="*/ 2226246 w 6891715"/>
                <a:gd name="connsiteY6818" fmla="*/ 2245361 h 6367455"/>
                <a:gd name="connsiteX6819" fmla="*/ 2252906 w 6891715"/>
                <a:gd name="connsiteY6819" fmla="*/ 2258377 h 6367455"/>
                <a:gd name="connsiteX6820" fmla="*/ 2266552 w 6891715"/>
                <a:gd name="connsiteY6820" fmla="*/ 2244090 h 6367455"/>
                <a:gd name="connsiteX6821" fmla="*/ 2266552 w 6891715"/>
                <a:gd name="connsiteY6821" fmla="*/ 2235835 h 6367455"/>
                <a:gd name="connsiteX6822" fmla="*/ 2213550 w 6891715"/>
                <a:gd name="connsiteY6822" fmla="*/ 2243773 h 6367455"/>
                <a:gd name="connsiteX6823" fmla="*/ 2197681 w 6891715"/>
                <a:gd name="connsiteY6823" fmla="*/ 2239644 h 6367455"/>
                <a:gd name="connsiteX6824" fmla="*/ 2204029 w 6891715"/>
                <a:gd name="connsiteY6824" fmla="*/ 2231072 h 6367455"/>
                <a:gd name="connsiteX6825" fmla="*/ 2233862 w 6891715"/>
                <a:gd name="connsiteY6825" fmla="*/ 2227898 h 6367455"/>
                <a:gd name="connsiteX6826" fmla="*/ 2254492 w 6891715"/>
                <a:gd name="connsiteY6826" fmla="*/ 2222181 h 6367455"/>
                <a:gd name="connsiteX6827" fmla="*/ 2236401 w 6891715"/>
                <a:gd name="connsiteY6827" fmla="*/ 2212020 h 6367455"/>
                <a:gd name="connsiteX6828" fmla="*/ 2249414 w 6891715"/>
                <a:gd name="connsiteY6828" fmla="*/ 2203448 h 6367455"/>
                <a:gd name="connsiteX6829" fmla="*/ 2244970 w 6891715"/>
                <a:gd name="connsiteY6829" fmla="*/ 2194876 h 6367455"/>
                <a:gd name="connsiteX6830" fmla="*/ 2230053 w 6891715"/>
                <a:gd name="connsiteY6830" fmla="*/ 2187889 h 6367455"/>
                <a:gd name="connsiteX6831" fmla="*/ 2238304 w 6891715"/>
                <a:gd name="connsiteY6831" fmla="*/ 2165664 h 6367455"/>
                <a:gd name="connsiteX6832" fmla="*/ 2261791 w 6891715"/>
                <a:gd name="connsiteY6832" fmla="*/ 2150423 h 6367455"/>
                <a:gd name="connsiteX6833" fmla="*/ 2278612 w 6891715"/>
                <a:gd name="connsiteY6833" fmla="*/ 2184079 h 6367455"/>
                <a:gd name="connsiteX6834" fmla="*/ 2285912 w 6891715"/>
                <a:gd name="connsiteY6834" fmla="*/ 2178682 h 6367455"/>
                <a:gd name="connsiteX6835" fmla="*/ 2279565 w 6891715"/>
                <a:gd name="connsiteY6835" fmla="*/ 2166298 h 6367455"/>
                <a:gd name="connsiteX6836" fmla="*/ 2281469 w 6891715"/>
                <a:gd name="connsiteY6836" fmla="*/ 2138677 h 6367455"/>
                <a:gd name="connsiteX6837" fmla="*/ 2300512 w 6891715"/>
                <a:gd name="connsiteY6837" fmla="*/ 2135500 h 6367455"/>
                <a:gd name="connsiteX6838" fmla="*/ 2314476 w 6891715"/>
                <a:gd name="connsiteY6838" fmla="*/ 2151058 h 6367455"/>
                <a:gd name="connsiteX6839" fmla="*/ 2307177 w 6891715"/>
                <a:gd name="connsiteY6839" fmla="*/ 2195194 h 6367455"/>
                <a:gd name="connsiteX6840" fmla="*/ 2318920 w 6891715"/>
                <a:gd name="connsiteY6840" fmla="*/ 2195194 h 6367455"/>
                <a:gd name="connsiteX6841" fmla="*/ 2329076 w 6891715"/>
                <a:gd name="connsiteY6841" fmla="*/ 2158361 h 6367455"/>
                <a:gd name="connsiteX6842" fmla="*/ 2356688 w 6891715"/>
                <a:gd name="connsiteY6842" fmla="*/ 2158044 h 6367455"/>
                <a:gd name="connsiteX6843" fmla="*/ 2361131 w 6891715"/>
                <a:gd name="connsiteY6843" fmla="*/ 2146612 h 6367455"/>
                <a:gd name="connsiteX6844" fmla="*/ 2321776 w 6891715"/>
                <a:gd name="connsiteY6844" fmla="*/ 2142486 h 6367455"/>
                <a:gd name="connsiteX6845" fmla="*/ 2319237 w 6891715"/>
                <a:gd name="connsiteY6845" fmla="*/ 2125021 h 6367455"/>
                <a:gd name="connsiteX6846" fmla="*/ 2297020 w 6891715"/>
                <a:gd name="connsiteY6846" fmla="*/ 2113274 h 6367455"/>
                <a:gd name="connsiteX6847" fmla="*/ 2285594 w 6891715"/>
                <a:gd name="connsiteY6847" fmla="*/ 2125021 h 6367455"/>
                <a:gd name="connsiteX6848" fmla="*/ 2278294 w 6891715"/>
                <a:gd name="connsiteY6848" fmla="*/ 2118988 h 6367455"/>
                <a:gd name="connsiteX6849" fmla="*/ 2283373 w 6891715"/>
                <a:gd name="connsiteY6849" fmla="*/ 2109465 h 6367455"/>
                <a:gd name="connsiteX6850" fmla="*/ 2297973 w 6891715"/>
                <a:gd name="connsiteY6850" fmla="*/ 2100891 h 6367455"/>
                <a:gd name="connsiteX6851" fmla="*/ 2310667 w 6891715"/>
                <a:gd name="connsiteY6851" fmla="*/ 2099304 h 6367455"/>
                <a:gd name="connsiteX6852" fmla="*/ 2326855 w 6891715"/>
                <a:gd name="connsiteY6852" fmla="*/ 2092953 h 6367455"/>
                <a:gd name="connsiteX6853" fmla="*/ 2344627 w 6891715"/>
                <a:gd name="connsiteY6853" fmla="*/ 2103432 h 6367455"/>
                <a:gd name="connsiteX6854" fmla="*/ 2352880 w 6891715"/>
                <a:gd name="connsiteY6854" fmla="*/ 2098033 h 6367455"/>
                <a:gd name="connsiteX6855" fmla="*/ 2373509 w 6891715"/>
                <a:gd name="connsiteY6855" fmla="*/ 2117719 h 6367455"/>
                <a:gd name="connsiteX6856" fmla="*/ 2388426 w 6891715"/>
                <a:gd name="connsiteY6856" fmla="*/ 2113591 h 6367455"/>
                <a:gd name="connsiteX6857" fmla="*/ 2390965 w 6891715"/>
                <a:gd name="connsiteY6857" fmla="*/ 2100891 h 6367455"/>
                <a:gd name="connsiteX6858" fmla="*/ 2364623 w 6891715"/>
                <a:gd name="connsiteY6858" fmla="*/ 2097082 h 6367455"/>
                <a:gd name="connsiteX6859" fmla="*/ 2364623 w 6891715"/>
                <a:gd name="connsiteY6859" fmla="*/ 2087237 h 6367455"/>
                <a:gd name="connsiteX6860" fmla="*/ 2392868 w 6891715"/>
                <a:gd name="connsiteY6860" fmla="*/ 2073585 h 6367455"/>
                <a:gd name="connsiteX6861" fmla="*/ 2361131 w 6891715"/>
                <a:gd name="connsiteY6861" fmla="*/ 2063426 h 6367455"/>
                <a:gd name="connsiteX6862" fmla="*/ 2344309 w 6891715"/>
                <a:gd name="connsiteY6862" fmla="*/ 2067553 h 6367455"/>
                <a:gd name="connsiteX6863" fmla="*/ 2321141 w 6891715"/>
                <a:gd name="connsiteY6863" fmla="*/ 2069141 h 6367455"/>
                <a:gd name="connsiteX6864" fmla="*/ 2338915 w 6891715"/>
                <a:gd name="connsiteY6864" fmla="*/ 2050726 h 6367455"/>
                <a:gd name="connsiteX6865" fmla="*/ 2320824 w 6891715"/>
                <a:gd name="connsiteY6865" fmla="*/ 2045646 h 6367455"/>
                <a:gd name="connsiteX6866" fmla="*/ 2318602 w 6891715"/>
                <a:gd name="connsiteY6866" fmla="*/ 2029776 h 6367455"/>
                <a:gd name="connsiteX6867" fmla="*/ 2346849 w 6891715"/>
                <a:gd name="connsiteY6867" fmla="*/ 2010726 h 6367455"/>
                <a:gd name="connsiteX6868" fmla="*/ 2363987 w 6891715"/>
                <a:gd name="connsiteY6868" fmla="*/ 2025013 h 6367455"/>
                <a:gd name="connsiteX6869" fmla="*/ 2377953 w 6891715"/>
                <a:gd name="connsiteY6869" fmla="*/ 2033586 h 6367455"/>
                <a:gd name="connsiteX6870" fmla="*/ 2390330 w 6891715"/>
                <a:gd name="connsiteY6870" fmla="*/ 2019933 h 6367455"/>
                <a:gd name="connsiteX6871" fmla="*/ 2395725 w 6891715"/>
                <a:gd name="connsiteY6871" fmla="*/ 2026918 h 6367455"/>
                <a:gd name="connsiteX6872" fmla="*/ 2422068 w 6891715"/>
                <a:gd name="connsiteY6872" fmla="*/ 2016441 h 6367455"/>
                <a:gd name="connsiteX6873" fmla="*/ 2401756 w 6891715"/>
                <a:gd name="connsiteY6873" fmla="*/ 1998661 h 6367455"/>
                <a:gd name="connsiteX6874" fmla="*/ 2384935 w 6891715"/>
                <a:gd name="connsiteY6874" fmla="*/ 2011360 h 6367455"/>
                <a:gd name="connsiteX6875" fmla="*/ 2370336 w 6891715"/>
                <a:gd name="connsiteY6875" fmla="*/ 2004376 h 6367455"/>
                <a:gd name="connsiteX6876" fmla="*/ 2373191 w 6891715"/>
                <a:gd name="connsiteY6876" fmla="*/ 1984056 h 6367455"/>
                <a:gd name="connsiteX6877" fmla="*/ 2394138 w 6891715"/>
                <a:gd name="connsiteY6877" fmla="*/ 1977706 h 6367455"/>
                <a:gd name="connsiteX6878" fmla="*/ 2409055 w 6891715"/>
                <a:gd name="connsiteY6878" fmla="*/ 1966911 h 6367455"/>
                <a:gd name="connsiteX6879" fmla="*/ 2423655 w 6891715"/>
                <a:gd name="connsiteY6879" fmla="*/ 1967864 h 6367455"/>
                <a:gd name="connsiteX6880" fmla="*/ 2424608 w 6891715"/>
                <a:gd name="connsiteY6880" fmla="*/ 1955164 h 6367455"/>
                <a:gd name="connsiteX6881" fmla="*/ 2438570 w 6891715"/>
                <a:gd name="connsiteY6881" fmla="*/ 1958338 h 6367455"/>
                <a:gd name="connsiteX6882" fmla="*/ 2445870 w 6891715"/>
                <a:gd name="connsiteY6882" fmla="*/ 1965324 h 6367455"/>
                <a:gd name="connsiteX6883" fmla="*/ 2460787 w 6891715"/>
                <a:gd name="connsiteY6883" fmla="*/ 1944051 h 6367455"/>
                <a:gd name="connsiteX6884" fmla="*/ 2480465 w 6891715"/>
                <a:gd name="connsiteY6884" fmla="*/ 1914841 h 6367455"/>
                <a:gd name="connsiteX6885" fmla="*/ 2502364 w 6891715"/>
                <a:gd name="connsiteY6885" fmla="*/ 1913254 h 6367455"/>
                <a:gd name="connsiteX6886" fmla="*/ 2520455 w 6891715"/>
                <a:gd name="connsiteY6886" fmla="*/ 1906904 h 6367455"/>
                <a:gd name="connsiteX6887" fmla="*/ 2529341 w 6891715"/>
                <a:gd name="connsiteY6887" fmla="*/ 1928811 h 6367455"/>
                <a:gd name="connsiteX6888" fmla="*/ 2553461 w 6891715"/>
                <a:gd name="connsiteY6888" fmla="*/ 1919286 h 6367455"/>
                <a:gd name="connsiteX6889" fmla="*/ 2543941 w 6891715"/>
                <a:gd name="connsiteY6889" fmla="*/ 1902459 h 6367455"/>
                <a:gd name="connsiteX6890" fmla="*/ 2538228 w 6891715"/>
                <a:gd name="connsiteY6890" fmla="*/ 1886901 h 6367455"/>
                <a:gd name="connsiteX6891" fmla="*/ 2585518 w 6891715"/>
                <a:gd name="connsiteY6891" fmla="*/ 1865312 h 6367455"/>
                <a:gd name="connsiteX6892" fmla="*/ 2609319 w 6891715"/>
                <a:gd name="connsiteY6892" fmla="*/ 1891347 h 6367455"/>
                <a:gd name="connsiteX6893" fmla="*/ 2603925 w 6891715"/>
                <a:gd name="connsiteY6893" fmla="*/ 1913254 h 6367455"/>
                <a:gd name="connsiteX6894" fmla="*/ 2607415 w 6891715"/>
                <a:gd name="connsiteY6894" fmla="*/ 1925954 h 6367455"/>
                <a:gd name="connsiteX6895" fmla="*/ 2630902 w 6891715"/>
                <a:gd name="connsiteY6895" fmla="*/ 1923731 h 6367455"/>
                <a:gd name="connsiteX6896" fmla="*/ 2619793 w 6891715"/>
                <a:gd name="connsiteY6896" fmla="*/ 1910079 h 6367455"/>
                <a:gd name="connsiteX6897" fmla="*/ 2626141 w 6891715"/>
                <a:gd name="connsiteY6897" fmla="*/ 1900554 h 6367455"/>
                <a:gd name="connsiteX6898" fmla="*/ 2665497 w 6891715"/>
                <a:gd name="connsiteY6898" fmla="*/ 1901189 h 6367455"/>
                <a:gd name="connsiteX6899" fmla="*/ 2678826 w 6891715"/>
                <a:gd name="connsiteY6899" fmla="*/ 1889759 h 6367455"/>
                <a:gd name="connsiteX6900" fmla="*/ 2665179 w 6891715"/>
                <a:gd name="connsiteY6900" fmla="*/ 1871979 h 6367455"/>
                <a:gd name="connsiteX6901" fmla="*/ 2684856 w 6891715"/>
                <a:gd name="connsiteY6901" fmla="*/ 1851658 h 6367455"/>
                <a:gd name="connsiteX6902" fmla="*/ 2739762 w 6891715"/>
                <a:gd name="connsiteY6902" fmla="*/ 1824989 h 6367455"/>
                <a:gd name="connsiteX6903" fmla="*/ 2727702 w 6891715"/>
                <a:gd name="connsiteY6903" fmla="*/ 1843086 h 6367455"/>
                <a:gd name="connsiteX6904" fmla="*/ 2755314 w 6891715"/>
                <a:gd name="connsiteY6904" fmla="*/ 1832928 h 6367455"/>
                <a:gd name="connsiteX6905" fmla="*/ 2757853 w 6891715"/>
                <a:gd name="connsiteY6905" fmla="*/ 1817369 h 6367455"/>
                <a:gd name="connsiteX6906" fmla="*/ 2733732 w 6891715"/>
                <a:gd name="connsiteY6906" fmla="*/ 1816734 h 6367455"/>
                <a:gd name="connsiteX6907" fmla="*/ 2743254 w 6891715"/>
                <a:gd name="connsiteY6907" fmla="*/ 1805304 h 6367455"/>
                <a:gd name="connsiteX6908" fmla="*/ 2743571 w 6891715"/>
                <a:gd name="connsiteY6908" fmla="*/ 1795779 h 6367455"/>
                <a:gd name="connsiteX6909" fmla="*/ 2735636 w 6891715"/>
                <a:gd name="connsiteY6909" fmla="*/ 1791334 h 6367455"/>
                <a:gd name="connsiteX6910" fmla="*/ 2750553 w 6891715"/>
                <a:gd name="connsiteY6910" fmla="*/ 1786571 h 6367455"/>
                <a:gd name="connsiteX6911" fmla="*/ 2749283 w 6891715"/>
                <a:gd name="connsiteY6911" fmla="*/ 1782443 h 6367455"/>
                <a:gd name="connsiteX6912" fmla="*/ 2732463 w 6891715"/>
                <a:gd name="connsiteY6912" fmla="*/ 1785936 h 6367455"/>
                <a:gd name="connsiteX6913" fmla="*/ 2723576 w 6891715"/>
                <a:gd name="connsiteY6913" fmla="*/ 1801494 h 6367455"/>
                <a:gd name="connsiteX6914" fmla="*/ 2655341 w 6891715"/>
                <a:gd name="connsiteY6914" fmla="*/ 1817686 h 6367455"/>
                <a:gd name="connsiteX6915" fmla="*/ 2652167 w 6891715"/>
                <a:gd name="connsiteY6915" fmla="*/ 1822131 h 6367455"/>
                <a:gd name="connsiteX6916" fmla="*/ 2724211 w 6891715"/>
                <a:gd name="connsiteY6916" fmla="*/ 1806891 h 6367455"/>
                <a:gd name="connsiteX6917" fmla="*/ 2726114 w 6891715"/>
                <a:gd name="connsiteY6917" fmla="*/ 1817369 h 6367455"/>
                <a:gd name="connsiteX6918" fmla="*/ 2673431 w 6891715"/>
                <a:gd name="connsiteY6918" fmla="*/ 1835784 h 6367455"/>
                <a:gd name="connsiteX6919" fmla="*/ 2648041 w 6891715"/>
                <a:gd name="connsiteY6919" fmla="*/ 1871979 h 6367455"/>
                <a:gd name="connsiteX6920" fmla="*/ 2615668 w 6891715"/>
                <a:gd name="connsiteY6920" fmla="*/ 1886267 h 6367455"/>
                <a:gd name="connsiteX6921" fmla="*/ 2597261 w 6891715"/>
                <a:gd name="connsiteY6921" fmla="*/ 1856739 h 6367455"/>
                <a:gd name="connsiteX6922" fmla="*/ 2607415 w 6891715"/>
                <a:gd name="connsiteY6922" fmla="*/ 1833245 h 6367455"/>
                <a:gd name="connsiteX6923" fmla="*/ 2587739 w 6891715"/>
                <a:gd name="connsiteY6923" fmla="*/ 1846261 h 6367455"/>
                <a:gd name="connsiteX6924" fmla="*/ 2578217 w 6891715"/>
                <a:gd name="connsiteY6924" fmla="*/ 1843086 h 6367455"/>
                <a:gd name="connsiteX6925" fmla="*/ 2577900 w 6891715"/>
                <a:gd name="connsiteY6925" fmla="*/ 1811336 h 6367455"/>
                <a:gd name="connsiteX6926" fmla="*/ 2599165 w 6891715"/>
                <a:gd name="connsiteY6926" fmla="*/ 1807209 h 6367455"/>
                <a:gd name="connsiteX6927" fmla="*/ 2622967 w 6891715"/>
                <a:gd name="connsiteY6927" fmla="*/ 1785619 h 6367455"/>
                <a:gd name="connsiteX6928" fmla="*/ 2598530 w 6891715"/>
                <a:gd name="connsiteY6928" fmla="*/ 1780538 h 6367455"/>
                <a:gd name="connsiteX6929" fmla="*/ 2596625 w 6891715"/>
                <a:gd name="connsiteY6929" fmla="*/ 1767839 h 6367455"/>
                <a:gd name="connsiteX6930" fmla="*/ 2627094 w 6891715"/>
                <a:gd name="connsiteY6930" fmla="*/ 1760536 h 6367455"/>
                <a:gd name="connsiteX6931" fmla="*/ 2619476 w 6891715"/>
                <a:gd name="connsiteY6931" fmla="*/ 1751963 h 6367455"/>
                <a:gd name="connsiteX6932" fmla="*/ 2625823 w 6891715"/>
                <a:gd name="connsiteY6932" fmla="*/ 1733866 h 6367455"/>
                <a:gd name="connsiteX6933" fmla="*/ 2644550 w 6891715"/>
                <a:gd name="connsiteY6933" fmla="*/ 1726564 h 6367455"/>
                <a:gd name="connsiteX6934" fmla="*/ 2656927 w 6891715"/>
                <a:gd name="connsiteY6934" fmla="*/ 1685606 h 6367455"/>
                <a:gd name="connsiteX6935" fmla="*/ 2672796 w 6891715"/>
                <a:gd name="connsiteY6935" fmla="*/ 1686241 h 6367455"/>
                <a:gd name="connsiteX6936" fmla="*/ 2677239 w 6891715"/>
                <a:gd name="connsiteY6936" fmla="*/ 1672588 h 6367455"/>
                <a:gd name="connsiteX6937" fmla="*/ 2695013 w 6891715"/>
                <a:gd name="connsiteY6937" fmla="*/ 1652269 h 6367455"/>
                <a:gd name="connsiteX6938" fmla="*/ 2703264 w 6891715"/>
                <a:gd name="connsiteY6938" fmla="*/ 1658619 h 6367455"/>
                <a:gd name="connsiteX6939" fmla="*/ 2721355 w 6891715"/>
                <a:gd name="connsiteY6939" fmla="*/ 1676398 h 6367455"/>
                <a:gd name="connsiteX6940" fmla="*/ 2735320 w 6891715"/>
                <a:gd name="connsiteY6940" fmla="*/ 1675128 h 6367455"/>
                <a:gd name="connsiteX6941" fmla="*/ 2719133 w 6891715"/>
                <a:gd name="connsiteY6941" fmla="*/ 1659253 h 6367455"/>
                <a:gd name="connsiteX6942" fmla="*/ 2721355 w 6891715"/>
                <a:gd name="connsiteY6942" fmla="*/ 1651316 h 6367455"/>
                <a:gd name="connsiteX6943" fmla="*/ 2745793 w 6891715"/>
                <a:gd name="connsiteY6943" fmla="*/ 1659253 h 6367455"/>
                <a:gd name="connsiteX6944" fmla="*/ 2749918 w 6891715"/>
                <a:gd name="connsiteY6944" fmla="*/ 1656079 h 6367455"/>
                <a:gd name="connsiteX6945" fmla="*/ 2743254 w 6891715"/>
                <a:gd name="connsiteY6945" fmla="*/ 1642426 h 6367455"/>
                <a:gd name="connsiteX6946" fmla="*/ 2741349 w 6891715"/>
                <a:gd name="connsiteY6946" fmla="*/ 1624646 h 6367455"/>
                <a:gd name="connsiteX6947" fmla="*/ 2750870 w 6891715"/>
                <a:gd name="connsiteY6947" fmla="*/ 1620201 h 6367455"/>
                <a:gd name="connsiteX6948" fmla="*/ 2771499 w 6891715"/>
                <a:gd name="connsiteY6948" fmla="*/ 1600833 h 6367455"/>
                <a:gd name="connsiteX6949" fmla="*/ 2763248 w 6891715"/>
                <a:gd name="connsiteY6949" fmla="*/ 1591944 h 6367455"/>
                <a:gd name="connsiteX6950" fmla="*/ 2742936 w 6891715"/>
                <a:gd name="connsiteY6950" fmla="*/ 1608771 h 6367455"/>
                <a:gd name="connsiteX6951" fmla="*/ 2733732 w 6891715"/>
                <a:gd name="connsiteY6951" fmla="*/ 1609723 h 6367455"/>
                <a:gd name="connsiteX6952" fmla="*/ 2730241 w 6891715"/>
                <a:gd name="connsiteY6952" fmla="*/ 1603374 h 6367455"/>
                <a:gd name="connsiteX6953" fmla="*/ 2741983 w 6891715"/>
                <a:gd name="connsiteY6953" fmla="*/ 1579561 h 6367455"/>
                <a:gd name="connsiteX6954" fmla="*/ 2752459 w 6891715"/>
                <a:gd name="connsiteY6954" fmla="*/ 1580196 h 6367455"/>
                <a:gd name="connsiteX6955" fmla="*/ 2769278 w 6891715"/>
                <a:gd name="connsiteY6955" fmla="*/ 1572576 h 6367455"/>
                <a:gd name="connsiteX6956" fmla="*/ 2766105 w 6891715"/>
                <a:gd name="connsiteY6956" fmla="*/ 1549399 h 6367455"/>
                <a:gd name="connsiteX6957" fmla="*/ 2779435 w 6891715"/>
                <a:gd name="connsiteY6957" fmla="*/ 1533524 h 6367455"/>
                <a:gd name="connsiteX6958" fmla="*/ 2799430 w 6891715"/>
                <a:gd name="connsiteY6958" fmla="*/ 1528127 h 6367455"/>
                <a:gd name="connsiteX6959" fmla="*/ 2804825 w 6891715"/>
                <a:gd name="connsiteY6959" fmla="*/ 1517649 h 6367455"/>
                <a:gd name="connsiteX6960" fmla="*/ 2813077 w 6891715"/>
                <a:gd name="connsiteY6960" fmla="*/ 1509077 h 6367455"/>
                <a:gd name="connsiteX6961" fmla="*/ 2818790 w 6891715"/>
                <a:gd name="connsiteY6961" fmla="*/ 1531937 h 6367455"/>
                <a:gd name="connsiteX6962" fmla="*/ 2830215 w 6891715"/>
                <a:gd name="connsiteY6962" fmla="*/ 1541461 h 6367455"/>
                <a:gd name="connsiteX6963" fmla="*/ 2842592 w 6891715"/>
                <a:gd name="connsiteY6963" fmla="*/ 1520189 h 6367455"/>
                <a:gd name="connsiteX6964" fmla="*/ 2837515 w 6891715"/>
                <a:gd name="connsiteY6964" fmla="*/ 1515109 h 6367455"/>
                <a:gd name="connsiteX6965" fmla="*/ 2855288 w 6891715"/>
                <a:gd name="connsiteY6965" fmla="*/ 1505584 h 6367455"/>
                <a:gd name="connsiteX6966" fmla="*/ 2863540 w 6891715"/>
                <a:gd name="connsiteY6966" fmla="*/ 1493836 h 6367455"/>
                <a:gd name="connsiteX6967" fmla="*/ 2859414 w 6891715"/>
                <a:gd name="connsiteY6967" fmla="*/ 1486534 h 6367455"/>
                <a:gd name="connsiteX6968" fmla="*/ 2845767 w 6891715"/>
                <a:gd name="connsiteY6968" fmla="*/ 1504314 h 6367455"/>
                <a:gd name="connsiteX6969" fmla="*/ 2832120 w 6891715"/>
                <a:gd name="connsiteY6969" fmla="*/ 1513204 h 6367455"/>
                <a:gd name="connsiteX6970" fmla="*/ 2828945 w 6891715"/>
                <a:gd name="connsiteY6970" fmla="*/ 1481137 h 6367455"/>
                <a:gd name="connsiteX6971" fmla="*/ 2828628 w 6891715"/>
                <a:gd name="connsiteY6971" fmla="*/ 1479232 h 6367455"/>
                <a:gd name="connsiteX6972" fmla="*/ 2825772 w 6891715"/>
                <a:gd name="connsiteY6972" fmla="*/ 1481137 h 6367455"/>
                <a:gd name="connsiteX6973" fmla="*/ 2819425 w 6891715"/>
                <a:gd name="connsiteY6973" fmla="*/ 1484629 h 6367455"/>
                <a:gd name="connsiteX6974" fmla="*/ 2806729 w 6891715"/>
                <a:gd name="connsiteY6974" fmla="*/ 1509077 h 6367455"/>
                <a:gd name="connsiteX6975" fmla="*/ 2794987 w 6891715"/>
                <a:gd name="connsiteY6975" fmla="*/ 1503996 h 6367455"/>
                <a:gd name="connsiteX6976" fmla="*/ 2801335 w 6891715"/>
                <a:gd name="connsiteY6976" fmla="*/ 1488122 h 6367455"/>
                <a:gd name="connsiteX6977" fmla="*/ 2807047 w 6891715"/>
                <a:gd name="connsiteY6977" fmla="*/ 1481137 h 6367455"/>
                <a:gd name="connsiteX6978" fmla="*/ 2815933 w 6891715"/>
                <a:gd name="connsiteY6978" fmla="*/ 1470024 h 6367455"/>
                <a:gd name="connsiteX6979" fmla="*/ 2827359 w 6891715"/>
                <a:gd name="connsiteY6979" fmla="*/ 1465897 h 6367455"/>
                <a:gd name="connsiteX6980" fmla="*/ 2821012 w 6891715"/>
                <a:gd name="connsiteY6980" fmla="*/ 1454149 h 6367455"/>
                <a:gd name="connsiteX6981" fmla="*/ 2825137 w 6891715"/>
                <a:gd name="connsiteY6981" fmla="*/ 1438274 h 6367455"/>
                <a:gd name="connsiteX6982" fmla="*/ 2832436 w 6891715"/>
                <a:gd name="connsiteY6982" fmla="*/ 1441449 h 6367455"/>
                <a:gd name="connsiteX6983" fmla="*/ 2833706 w 6891715"/>
                <a:gd name="connsiteY6983" fmla="*/ 1461134 h 6367455"/>
                <a:gd name="connsiteX6984" fmla="*/ 2840371 w 6891715"/>
                <a:gd name="connsiteY6984" fmla="*/ 1467484 h 6367455"/>
                <a:gd name="connsiteX6985" fmla="*/ 2859414 w 6891715"/>
                <a:gd name="connsiteY6985" fmla="*/ 1481137 h 6367455"/>
                <a:gd name="connsiteX6986" fmla="*/ 2862588 w 6891715"/>
                <a:gd name="connsiteY6986" fmla="*/ 1483042 h 6367455"/>
                <a:gd name="connsiteX6987" fmla="*/ 2862271 w 6891715"/>
                <a:gd name="connsiteY6987" fmla="*/ 1481137 h 6367455"/>
                <a:gd name="connsiteX6988" fmla="*/ 2860366 w 6891715"/>
                <a:gd name="connsiteY6988" fmla="*/ 1474152 h 6367455"/>
                <a:gd name="connsiteX6989" fmla="*/ 2854653 w 6891715"/>
                <a:gd name="connsiteY6989" fmla="*/ 1441132 h 6367455"/>
                <a:gd name="connsiteX6990" fmla="*/ 2836563 w 6891715"/>
                <a:gd name="connsiteY6990" fmla="*/ 1430972 h 6367455"/>
                <a:gd name="connsiteX6991" fmla="*/ 2833072 w 6891715"/>
                <a:gd name="connsiteY6991" fmla="*/ 1410017 h 6367455"/>
                <a:gd name="connsiteX6992" fmla="*/ 2847036 w 6891715"/>
                <a:gd name="connsiteY6992" fmla="*/ 1405255 h 6367455"/>
                <a:gd name="connsiteX6993" fmla="*/ 2852749 w 6891715"/>
                <a:gd name="connsiteY6993" fmla="*/ 1426527 h 6367455"/>
                <a:gd name="connsiteX6994" fmla="*/ 2864174 w 6891715"/>
                <a:gd name="connsiteY6994" fmla="*/ 1423987 h 6367455"/>
                <a:gd name="connsiteX6995" fmla="*/ 2868300 w 6891715"/>
                <a:gd name="connsiteY6995" fmla="*/ 1403350 h 6367455"/>
                <a:gd name="connsiteX6996" fmla="*/ 2848941 w 6891715"/>
                <a:gd name="connsiteY6996" fmla="*/ 1392554 h 6367455"/>
                <a:gd name="connsiteX6997" fmla="*/ 2854970 w 6891715"/>
                <a:gd name="connsiteY6997" fmla="*/ 1378267 h 6367455"/>
                <a:gd name="connsiteX6998" fmla="*/ 2874013 w 6891715"/>
                <a:gd name="connsiteY6998" fmla="*/ 1375727 h 6367455"/>
                <a:gd name="connsiteX6999" fmla="*/ 2865761 w 6891715"/>
                <a:gd name="connsiteY6999" fmla="*/ 1360170 h 6367455"/>
                <a:gd name="connsiteX7000" fmla="*/ 2872744 w 6891715"/>
                <a:gd name="connsiteY7000" fmla="*/ 1346200 h 6367455"/>
                <a:gd name="connsiteX7001" fmla="*/ 2899721 w 6891715"/>
                <a:gd name="connsiteY7001" fmla="*/ 1361757 h 6367455"/>
                <a:gd name="connsiteX7002" fmla="*/ 2904482 w 6891715"/>
                <a:gd name="connsiteY7002" fmla="*/ 1355407 h 6367455"/>
                <a:gd name="connsiteX7003" fmla="*/ 2886390 w 6891715"/>
                <a:gd name="connsiteY7003" fmla="*/ 1337945 h 6367455"/>
                <a:gd name="connsiteX7004" fmla="*/ 2887660 w 6891715"/>
                <a:gd name="connsiteY7004" fmla="*/ 1321752 h 6367455"/>
                <a:gd name="connsiteX7005" fmla="*/ 2864174 w 6891715"/>
                <a:gd name="connsiteY7005" fmla="*/ 1337945 h 6367455"/>
                <a:gd name="connsiteX7006" fmla="*/ 2844496 w 6891715"/>
                <a:gd name="connsiteY7006" fmla="*/ 1366519 h 6367455"/>
                <a:gd name="connsiteX7007" fmla="*/ 2834976 w 6891715"/>
                <a:gd name="connsiteY7007" fmla="*/ 1356360 h 6367455"/>
                <a:gd name="connsiteX7008" fmla="*/ 2854970 w 6891715"/>
                <a:gd name="connsiteY7008" fmla="*/ 1345247 h 6367455"/>
                <a:gd name="connsiteX7009" fmla="*/ 2850527 w 6891715"/>
                <a:gd name="connsiteY7009" fmla="*/ 1331912 h 6367455"/>
                <a:gd name="connsiteX7010" fmla="*/ 2827041 w 6891715"/>
                <a:gd name="connsiteY7010" fmla="*/ 1327467 h 6367455"/>
                <a:gd name="connsiteX7011" fmla="*/ 2834659 w 6891715"/>
                <a:gd name="connsiteY7011" fmla="*/ 1308735 h 6367455"/>
                <a:gd name="connsiteX7012" fmla="*/ 2850527 w 6891715"/>
                <a:gd name="connsiteY7012" fmla="*/ 1323340 h 6367455"/>
                <a:gd name="connsiteX7013" fmla="*/ 2888296 w 6891715"/>
                <a:gd name="connsiteY7013" fmla="*/ 1308100 h 6367455"/>
                <a:gd name="connsiteX7014" fmla="*/ 2890518 w 6891715"/>
                <a:gd name="connsiteY7014" fmla="*/ 1278890 h 6367455"/>
                <a:gd name="connsiteX7015" fmla="*/ 2898768 w 6891715"/>
                <a:gd name="connsiteY7015" fmla="*/ 1278255 h 6367455"/>
                <a:gd name="connsiteX7016" fmla="*/ 2925112 w 6891715"/>
                <a:gd name="connsiteY7016" fmla="*/ 1271905 h 6367455"/>
                <a:gd name="connsiteX7017" fmla="*/ 2936854 w 6891715"/>
                <a:gd name="connsiteY7017" fmla="*/ 1286510 h 6367455"/>
                <a:gd name="connsiteX7018" fmla="*/ 2945741 w 6891715"/>
                <a:gd name="connsiteY7018" fmla="*/ 1306830 h 6367455"/>
                <a:gd name="connsiteX7019" fmla="*/ 2953675 w 6891715"/>
                <a:gd name="connsiteY7019" fmla="*/ 1290637 h 6367455"/>
                <a:gd name="connsiteX7020" fmla="*/ 2975891 w 6891715"/>
                <a:gd name="connsiteY7020" fmla="*/ 1279843 h 6367455"/>
                <a:gd name="connsiteX7021" fmla="*/ 2984143 w 6891715"/>
                <a:gd name="connsiteY7021" fmla="*/ 1264285 h 6367455"/>
                <a:gd name="connsiteX7022" fmla="*/ 2954945 w 6891715"/>
                <a:gd name="connsiteY7022" fmla="*/ 1267460 h 6367455"/>
                <a:gd name="connsiteX7023" fmla="*/ 2946376 w 6891715"/>
                <a:gd name="connsiteY7023" fmla="*/ 1276033 h 6367455"/>
                <a:gd name="connsiteX7024" fmla="*/ 2925746 w 6891715"/>
                <a:gd name="connsiteY7024" fmla="*/ 1242377 h 6367455"/>
                <a:gd name="connsiteX7025" fmla="*/ 2918447 w 6891715"/>
                <a:gd name="connsiteY7025" fmla="*/ 1238250 h 6367455"/>
                <a:gd name="connsiteX7026" fmla="*/ 2920351 w 6891715"/>
                <a:gd name="connsiteY7026" fmla="*/ 1219200 h 6367455"/>
                <a:gd name="connsiteX7027" fmla="*/ 2935267 w 6891715"/>
                <a:gd name="connsiteY7027" fmla="*/ 1221423 h 6367455"/>
                <a:gd name="connsiteX7028" fmla="*/ 2941297 w 6891715"/>
                <a:gd name="connsiteY7028" fmla="*/ 1202373 h 6367455"/>
                <a:gd name="connsiteX7029" fmla="*/ 2907338 w 6891715"/>
                <a:gd name="connsiteY7029" fmla="*/ 1198563 h 6367455"/>
                <a:gd name="connsiteX7030" fmla="*/ 2908607 w 6891715"/>
                <a:gd name="connsiteY7030" fmla="*/ 1184593 h 6367455"/>
                <a:gd name="connsiteX7031" fmla="*/ 2939394 w 6891715"/>
                <a:gd name="connsiteY7031" fmla="*/ 1183323 h 6367455"/>
                <a:gd name="connsiteX7032" fmla="*/ 2919081 w 6891715"/>
                <a:gd name="connsiteY7032" fmla="*/ 1175068 h 6367455"/>
                <a:gd name="connsiteX7033" fmla="*/ 2926063 w 6891715"/>
                <a:gd name="connsiteY7033" fmla="*/ 1166495 h 6367455"/>
                <a:gd name="connsiteX7034" fmla="*/ 2943202 w 6891715"/>
                <a:gd name="connsiteY7034" fmla="*/ 1173798 h 6367455"/>
                <a:gd name="connsiteX7035" fmla="*/ 2948280 w 6891715"/>
                <a:gd name="connsiteY7035" fmla="*/ 1164273 h 6367455"/>
                <a:gd name="connsiteX7036" fmla="*/ 2940980 w 6891715"/>
                <a:gd name="connsiteY7036" fmla="*/ 1155065 h 6367455"/>
                <a:gd name="connsiteX7037" fmla="*/ 2943202 w 6891715"/>
                <a:gd name="connsiteY7037" fmla="*/ 1143318 h 6367455"/>
                <a:gd name="connsiteX7038" fmla="*/ 2968273 w 6891715"/>
                <a:gd name="connsiteY7038" fmla="*/ 1139825 h 6367455"/>
                <a:gd name="connsiteX7039" fmla="*/ 2953358 w 6891715"/>
                <a:gd name="connsiteY7039" fmla="*/ 1131570 h 6367455"/>
                <a:gd name="connsiteX7040" fmla="*/ 2942884 w 6891715"/>
                <a:gd name="connsiteY7040" fmla="*/ 1119187 h 6367455"/>
                <a:gd name="connsiteX7041" fmla="*/ 2946058 w 6891715"/>
                <a:gd name="connsiteY7041" fmla="*/ 1109662 h 6367455"/>
                <a:gd name="connsiteX7042" fmla="*/ 2965102 w 6891715"/>
                <a:gd name="connsiteY7042" fmla="*/ 1113473 h 6367455"/>
                <a:gd name="connsiteX7043" fmla="*/ 2969862 w 6891715"/>
                <a:gd name="connsiteY7043" fmla="*/ 1100772 h 6367455"/>
                <a:gd name="connsiteX7044" fmla="*/ 2984778 w 6891715"/>
                <a:gd name="connsiteY7044" fmla="*/ 1106170 h 6367455"/>
                <a:gd name="connsiteX7045" fmla="*/ 2996522 w 6891715"/>
                <a:gd name="connsiteY7045" fmla="*/ 1093470 h 6367455"/>
                <a:gd name="connsiteX7046" fmla="*/ 3010169 w 6891715"/>
                <a:gd name="connsiteY7046" fmla="*/ 1094105 h 6367455"/>
                <a:gd name="connsiteX7047" fmla="*/ 3014294 w 6891715"/>
                <a:gd name="connsiteY7047" fmla="*/ 1066800 h 6367455"/>
                <a:gd name="connsiteX7048" fmla="*/ 3027942 w 6891715"/>
                <a:gd name="connsiteY7048" fmla="*/ 1062355 h 6367455"/>
                <a:gd name="connsiteX7049" fmla="*/ 3034289 w 6891715"/>
                <a:gd name="connsiteY7049" fmla="*/ 1054735 h 6367455"/>
                <a:gd name="connsiteX7050" fmla="*/ 3062536 w 6891715"/>
                <a:gd name="connsiteY7050" fmla="*/ 1052830 h 6367455"/>
                <a:gd name="connsiteX7051" fmla="*/ 3082848 w 6891715"/>
                <a:gd name="connsiteY7051" fmla="*/ 1044892 h 6367455"/>
                <a:gd name="connsiteX7052" fmla="*/ 3104107 w 6891715"/>
                <a:gd name="connsiteY7052" fmla="*/ 1064577 h 6367455"/>
                <a:gd name="connsiteX7053" fmla="*/ 3119976 w 6891715"/>
                <a:gd name="connsiteY7053" fmla="*/ 1045527 h 6367455"/>
                <a:gd name="connsiteX7054" fmla="*/ 3102520 w 6891715"/>
                <a:gd name="connsiteY7054" fmla="*/ 1029017 h 6367455"/>
                <a:gd name="connsiteX7055" fmla="*/ 3083799 w 6891715"/>
                <a:gd name="connsiteY7055" fmla="*/ 1030287 h 6367455"/>
                <a:gd name="connsiteX7056" fmla="*/ 3074913 w 6891715"/>
                <a:gd name="connsiteY7056" fmla="*/ 1017587 h 6367455"/>
                <a:gd name="connsiteX7057" fmla="*/ 3058410 w 6891715"/>
                <a:gd name="connsiteY7057" fmla="*/ 1028382 h 6367455"/>
                <a:gd name="connsiteX7058" fmla="*/ 3052697 w 6891715"/>
                <a:gd name="connsiteY7058" fmla="*/ 1010602 h 6367455"/>
                <a:gd name="connsiteX7059" fmla="*/ 3043175 w 6891715"/>
                <a:gd name="connsiteY7059" fmla="*/ 1005204 h 6367455"/>
                <a:gd name="connsiteX7060" fmla="*/ 3049206 w 6891715"/>
                <a:gd name="connsiteY7060" fmla="*/ 973770 h 6367455"/>
                <a:gd name="connsiteX7061" fmla="*/ 3072057 w 6891715"/>
                <a:gd name="connsiteY7061" fmla="*/ 948370 h 6367455"/>
                <a:gd name="connsiteX7062" fmla="*/ 3079991 w 6891715"/>
                <a:gd name="connsiteY7062" fmla="*/ 969325 h 6367455"/>
                <a:gd name="connsiteX7063" fmla="*/ 3093634 w 6891715"/>
                <a:gd name="connsiteY7063" fmla="*/ 972500 h 6367455"/>
                <a:gd name="connsiteX7064" fmla="*/ 3099029 w 6891715"/>
                <a:gd name="connsiteY7064" fmla="*/ 980437 h 6367455"/>
                <a:gd name="connsiteX7065" fmla="*/ 3110772 w 6891715"/>
                <a:gd name="connsiteY7065" fmla="*/ 974087 h 6367455"/>
                <a:gd name="connsiteX7066" fmla="*/ 3125689 w 6891715"/>
                <a:gd name="connsiteY7066" fmla="*/ 985517 h 6367455"/>
                <a:gd name="connsiteX7067" fmla="*/ 3140605 w 6891715"/>
                <a:gd name="connsiteY7067" fmla="*/ 979167 h 6367455"/>
                <a:gd name="connsiteX7068" fmla="*/ 3133623 w 6891715"/>
                <a:gd name="connsiteY7068" fmla="*/ 967737 h 6367455"/>
                <a:gd name="connsiteX7069" fmla="*/ 3150762 w 6891715"/>
                <a:gd name="connsiteY7069" fmla="*/ 948687 h 6367455"/>
                <a:gd name="connsiteX7070" fmla="*/ 3128545 w 6891715"/>
                <a:gd name="connsiteY7070" fmla="*/ 959165 h 6367455"/>
                <a:gd name="connsiteX7071" fmla="*/ 3107598 w 6891715"/>
                <a:gd name="connsiteY7071" fmla="*/ 961387 h 6367455"/>
                <a:gd name="connsiteX7072" fmla="*/ 3100933 w 6891715"/>
                <a:gd name="connsiteY7072" fmla="*/ 952180 h 6367455"/>
                <a:gd name="connsiteX7073" fmla="*/ 3120928 w 6891715"/>
                <a:gd name="connsiteY7073" fmla="*/ 940432 h 6367455"/>
                <a:gd name="connsiteX7074" fmla="*/ 3136480 w 6891715"/>
                <a:gd name="connsiteY7074" fmla="*/ 921065 h 6367455"/>
                <a:gd name="connsiteX7075" fmla="*/ 3125054 w 6891715"/>
                <a:gd name="connsiteY7075" fmla="*/ 914080 h 6367455"/>
                <a:gd name="connsiteX7076" fmla="*/ 3137749 w 6891715"/>
                <a:gd name="connsiteY7076" fmla="*/ 903285 h 6367455"/>
                <a:gd name="connsiteX7077" fmla="*/ 3126006 w 6891715"/>
                <a:gd name="connsiteY7077" fmla="*/ 895982 h 6367455"/>
                <a:gd name="connsiteX7078" fmla="*/ 3117437 w 6891715"/>
                <a:gd name="connsiteY7078" fmla="*/ 886775 h 6367455"/>
                <a:gd name="connsiteX7079" fmla="*/ 3130767 w 6891715"/>
                <a:gd name="connsiteY7079" fmla="*/ 865502 h 6367455"/>
                <a:gd name="connsiteX7080" fmla="*/ 3139971 w 6891715"/>
                <a:gd name="connsiteY7080" fmla="*/ 846453 h 6367455"/>
                <a:gd name="connsiteX7081" fmla="*/ 3158061 w 6891715"/>
                <a:gd name="connsiteY7081" fmla="*/ 839150 h 6367455"/>
                <a:gd name="connsiteX7082" fmla="*/ 3169487 w 6891715"/>
                <a:gd name="connsiteY7082" fmla="*/ 806130 h 6367455"/>
                <a:gd name="connsiteX7083" fmla="*/ 3179008 w 6891715"/>
                <a:gd name="connsiteY7083" fmla="*/ 806130 h 6367455"/>
                <a:gd name="connsiteX7084" fmla="*/ 3174882 w 6891715"/>
                <a:gd name="connsiteY7084" fmla="*/ 816607 h 6367455"/>
                <a:gd name="connsiteX7085" fmla="*/ 3180278 w 6891715"/>
                <a:gd name="connsiteY7085" fmla="*/ 839785 h 6367455"/>
                <a:gd name="connsiteX7086" fmla="*/ 3190116 w 6891715"/>
                <a:gd name="connsiteY7086" fmla="*/ 854390 h 6367455"/>
                <a:gd name="connsiteX7087" fmla="*/ 3192021 w 6891715"/>
                <a:gd name="connsiteY7087" fmla="*/ 868995 h 6367455"/>
                <a:gd name="connsiteX7088" fmla="*/ 3200590 w 6891715"/>
                <a:gd name="connsiteY7088" fmla="*/ 852167 h 6367455"/>
                <a:gd name="connsiteX7089" fmla="*/ 3218680 w 6891715"/>
                <a:gd name="connsiteY7089" fmla="*/ 858518 h 6367455"/>
                <a:gd name="connsiteX7090" fmla="*/ 3225028 w 6891715"/>
                <a:gd name="connsiteY7090" fmla="*/ 849945 h 6367455"/>
                <a:gd name="connsiteX7091" fmla="*/ 3219315 w 6891715"/>
                <a:gd name="connsiteY7091" fmla="*/ 840420 h 6367455"/>
                <a:gd name="connsiteX7092" fmla="*/ 3191069 w 6891715"/>
                <a:gd name="connsiteY7092" fmla="*/ 848357 h 6367455"/>
                <a:gd name="connsiteX7093" fmla="*/ 3195194 w 6891715"/>
                <a:gd name="connsiteY7093" fmla="*/ 835340 h 6367455"/>
                <a:gd name="connsiteX7094" fmla="*/ 3209794 w 6891715"/>
                <a:gd name="connsiteY7094" fmla="*/ 835023 h 6367455"/>
                <a:gd name="connsiteX7095" fmla="*/ 3217094 w 6891715"/>
                <a:gd name="connsiteY7095" fmla="*/ 827720 h 6367455"/>
                <a:gd name="connsiteX7096" fmla="*/ 3204398 w 6891715"/>
                <a:gd name="connsiteY7096" fmla="*/ 809940 h 6367455"/>
                <a:gd name="connsiteX7097" fmla="*/ 3218046 w 6891715"/>
                <a:gd name="connsiteY7097" fmla="*/ 803590 h 6367455"/>
                <a:gd name="connsiteX7098" fmla="*/ 3208207 w 6891715"/>
                <a:gd name="connsiteY7098" fmla="*/ 786762 h 6367455"/>
                <a:gd name="connsiteX7099" fmla="*/ 3190434 w 6891715"/>
                <a:gd name="connsiteY7099" fmla="*/ 777555 h 6367455"/>
                <a:gd name="connsiteX7100" fmla="*/ 3204716 w 6891715"/>
                <a:gd name="connsiteY7100" fmla="*/ 760410 h 6367455"/>
                <a:gd name="connsiteX7101" fmla="*/ 3237723 w 6891715"/>
                <a:gd name="connsiteY7101" fmla="*/ 746440 h 6367455"/>
                <a:gd name="connsiteX7102" fmla="*/ 3256766 w 6891715"/>
                <a:gd name="connsiteY7102" fmla="*/ 757870 h 6367455"/>
                <a:gd name="connsiteX7103" fmla="*/ 3273904 w 6891715"/>
                <a:gd name="connsiteY7103" fmla="*/ 744853 h 6367455"/>
                <a:gd name="connsiteX7104" fmla="*/ 3287551 w 6891715"/>
                <a:gd name="connsiteY7104" fmla="*/ 776285 h 6367455"/>
                <a:gd name="connsiteX7105" fmla="*/ 3305642 w 6891715"/>
                <a:gd name="connsiteY7105" fmla="*/ 776285 h 6367455"/>
                <a:gd name="connsiteX7106" fmla="*/ 3294851 w 6891715"/>
                <a:gd name="connsiteY7106" fmla="*/ 757553 h 6367455"/>
                <a:gd name="connsiteX7107" fmla="*/ 3315798 w 6891715"/>
                <a:gd name="connsiteY7107" fmla="*/ 744535 h 6367455"/>
                <a:gd name="connsiteX7108" fmla="*/ 3326589 w 6891715"/>
                <a:gd name="connsiteY7108" fmla="*/ 729613 h 6367455"/>
                <a:gd name="connsiteX7109" fmla="*/ 3312624 w 6891715"/>
                <a:gd name="connsiteY7109" fmla="*/ 723580 h 6367455"/>
                <a:gd name="connsiteX7110" fmla="*/ 3320876 w 6891715"/>
                <a:gd name="connsiteY7110" fmla="*/ 705800 h 6367455"/>
                <a:gd name="connsiteX7111" fmla="*/ 3310085 w 6891715"/>
                <a:gd name="connsiteY7111" fmla="*/ 703578 h 6367455"/>
                <a:gd name="connsiteX7112" fmla="*/ 3281839 w 6891715"/>
                <a:gd name="connsiteY7112" fmla="*/ 732470 h 6367455"/>
                <a:gd name="connsiteX7113" fmla="*/ 3269143 w 6891715"/>
                <a:gd name="connsiteY7113" fmla="*/ 728343 h 6367455"/>
                <a:gd name="connsiteX7114" fmla="*/ 3263748 w 6891715"/>
                <a:gd name="connsiteY7114" fmla="*/ 710245 h 6367455"/>
                <a:gd name="connsiteX7115" fmla="*/ 3249149 w 6891715"/>
                <a:gd name="connsiteY7115" fmla="*/ 709610 h 6367455"/>
                <a:gd name="connsiteX7116" fmla="*/ 3244705 w 6891715"/>
                <a:gd name="connsiteY7116" fmla="*/ 728660 h 6367455"/>
                <a:gd name="connsiteX7117" fmla="*/ 3220267 w 6891715"/>
                <a:gd name="connsiteY7117" fmla="*/ 720088 h 6367455"/>
                <a:gd name="connsiteX7118" fmla="*/ 3219315 w 6891715"/>
                <a:gd name="connsiteY7118" fmla="*/ 706753 h 6367455"/>
                <a:gd name="connsiteX7119" fmla="*/ 3252005 w 6891715"/>
                <a:gd name="connsiteY7119" fmla="*/ 666430 h 6367455"/>
                <a:gd name="connsiteX7120" fmla="*/ 3262161 w 6891715"/>
                <a:gd name="connsiteY7120" fmla="*/ 634680 h 6367455"/>
                <a:gd name="connsiteX7121" fmla="*/ 3284060 w 6891715"/>
                <a:gd name="connsiteY7121" fmla="*/ 628330 h 6367455"/>
                <a:gd name="connsiteX7122" fmla="*/ 3281839 w 6891715"/>
                <a:gd name="connsiteY7122" fmla="*/ 615313 h 6367455"/>
                <a:gd name="connsiteX7123" fmla="*/ 3314529 w 6891715"/>
                <a:gd name="connsiteY7123" fmla="*/ 598168 h 6367455"/>
                <a:gd name="connsiteX7124" fmla="*/ 3322780 w 6891715"/>
                <a:gd name="connsiteY7124" fmla="*/ 579435 h 6367455"/>
                <a:gd name="connsiteX7125" fmla="*/ 3375782 w 6891715"/>
                <a:gd name="connsiteY7125" fmla="*/ 550225 h 6367455"/>
                <a:gd name="connsiteX7126" fmla="*/ 3368800 w 6891715"/>
                <a:gd name="connsiteY7126" fmla="*/ 538795 h 6367455"/>
                <a:gd name="connsiteX7127" fmla="*/ 3365626 w 6891715"/>
                <a:gd name="connsiteY7127" fmla="*/ 509268 h 6367455"/>
                <a:gd name="connsiteX7128" fmla="*/ 3383082 w 6891715"/>
                <a:gd name="connsiteY7128" fmla="*/ 459420 h 6367455"/>
                <a:gd name="connsiteX7129" fmla="*/ 3397999 w 6891715"/>
                <a:gd name="connsiteY7129" fmla="*/ 475295 h 6367455"/>
                <a:gd name="connsiteX7130" fmla="*/ 3382447 w 6891715"/>
                <a:gd name="connsiteY7130" fmla="*/ 500695 h 6367455"/>
                <a:gd name="connsiteX7131" fmla="*/ 3392921 w 6891715"/>
                <a:gd name="connsiteY7131" fmla="*/ 506728 h 6367455"/>
                <a:gd name="connsiteX7132" fmla="*/ 3396095 w 6891715"/>
                <a:gd name="connsiteY7132" fmla="*/ 496250 h 6367455"/>
                <a:gd name="connsiteX7133" fmla="*/ 3407838 w 6891715"/>
                <a:gd name="connsiteY7133" fmla="*/ 499425 h 6367455"/>
                <a:gd name="connsiteX7134" fmla="*/ 3415137 w 6891715"/>
                <a:gd name="connsiteY7134" fmla="*/ 518158 h 6367455"/>
                <a:gd name="connsiteX7135" fmla="*/ 3420533 w 6891715"/>
                <a:gd name="connsiteY7135" fmla="*/ 500378 h 6367455"/>
                <a:gd name="connsiteX7136" fmla="*/ 3437671 w 6891715"/>
                <a:gd name="connsiteY7136" fmla="*/ 512760 h 6367455"/>
                <a:gd name="connsiteX7137" fmla="*/ 3449097 w 6891715"/>
                <a:gd name="connsiteY7137" fmla="*/ 499108 h 6367455"/>
                <a:gd name="connsiteX7138" fmla="*/ 3423389 w 6891715"/>
                <a:gd name="connsiteY7138" fmla="*/ 483550 h 6367455"/>
                <a:gd name="connsiteX7139" fmla="*/ 3422437 w 6891715"/>
                <a:gd name="connsiteY7139" fmla="*/ 465453 h 6367455"/>
                <a:gd name="connsiteX7140" fmla="*/ 3417042 w 6891715"/>
                <a:gd name="connsiteY7140" fmla="*/ 452118 h 6367455"/>
                <a:gd name="connsiteX7141" fmla="*/ 3442114 w 6891715"/>
                <a:gd name="connsiteY7141" fmla="*/ 451800 h 6367455"/>
                <a:gd name="connsiteX7142" fmla="*/ 3461792 w 6891715"/>
                <a:gd name="connsiteY7142" fmla="*/ 498155 h 6367455"/>
                <a:gd name="connsiteX7143" fmla="*/ 3488452 w 6891715"/>
                <a:gd name="connsiteY7143" fmla="*/ 508315 h 6367455"/>
                <a:gd name="connsiteX7144" fmla="*/ 3491625 w 6891715"/>
                <a:gd name="connsiteY7144" fmla="*/ 528000 h 6367455"/>
                <a:gd name="connsiteX7145" fmla="*/ 3516063 w 6891715"/>
                <a:gd name="connsiteY7145" fmla="*/ 538478 h 6367455"/>
                <a:gd name="connsiteX7146" fmla="*/ 3518285 w 6891715"/>
                <a:gd name="connsiteY7146" fmla="*/ 524825 h 6367455"/>
                <a:gd name="connsiteX7147" fmla="*/ 3488134 w 6891715"/>
                <a:gd name="connsiteY7147" fmla="*/ 483868 h 6367455"/>
                <a:gd name="connsiteX7148" fmla="*/ 3477343 w 6891715"/>
                <a:gd name="connsiteY7148" fmla="*/ 482915 h 6367455"/>
                <a:gd name="connsiteX7149" fmla="*/ 3464648 w 6891715"/>
                <a:gd name="connsiteY7149" fmla="*/ 467358 h 6367455"/>
                <a:gd name="connsiteX7150" fmla="*/ 3469726 w 6891715"/>
                <a:gd name="connsiteY7150" fmla="*/ 443863 h 6367455"/>
                <a:gd name="connsiteX7151" fmla="*/ 3455762 w 6891715"/>
                <a:gd name="connsiteY7151" fmla="*/ 430528 h 6367455"/>
                <a:gd name="connsiteX7152" fmla="*/ 3478930 w 6891715"/>
                <a:gd name="connsiteY7152" fmla="*/ 391158 h 6367455"/>
                <a:gd name="connsiteX7153" fmla="*/ 3499877 w 6891715"/>
                <a:gd name="connsiteY7153" fmla="*/ 392110 h 6367455"/>
                <a:gd name="connsiteX7154" fmla="*/ 3504955 w 6891715"/>
                <a:gd name="connsiteY7154" fmla="*/ 382586 h 6367455"/>
                <a:gd name="connsiteX7155" fmla="*/ 3519872 w 6891715"/>
                <a:gd name="connsiteY7155" fmla="*/ 382268 h 6367455"/>
                <a:gd name="connsiteX7156" fmla="*/ 3513842 w 6891715"/>
                <a:gd name="connsiteY7156" fmla="*/ 401318 h 6367455"/>
                <a:gd name="connsiteX7157" fmla="*/ 3521459 w 6891715"/>
                <a:gd name="connsiteY7157" fmla="*/ 416240 h 6367455"/>
                <a:gd name="connsiteX7158" fmla="*/ 3521776 w 6891715"/>
                <a:gd name="connsiteY7158" fmla="*/ 474978 h 6367455"/>
                <a:gd name="connsiteX7159" fmla="*/ 3539232 w 6891715"/>
                <a:gd name="connsiteY7159" fmla="*/ 441323 h 6367455"/>
                <a:gd name="connsiteX7160" fmla="*/ 3545262 w 6891715"/>
                <a:gd name="connsiteY7160" fmla="*/ 385443 h 6367455"/>
                <a:gd name="connsiteX7161" fmla="*/ 3559862 w 6891715"/>
                <a:gd name="connsiteY7161" fmla="*/ 374013 h 6367455"/>
                <a:gd name="connsiteX7162" fmla="*/ 3560814 w 6891715"/>
                <a:gd name="connsiteY7162" fmla="*/ 355915 h 6367455"/>
                <a:gd name="connsiteX7163" fmla="*/ 3577000 w 6891715"/>
                <a:gd name="connsiteY7163" fmla="*/ 346390 h 6367455"/>
                <a:gd name="connsiteX7164" fmla="*/ 3584934 w 6891715"/>
                <a:gd name="connsiteY7164" fmla="*/ 337818 h 6367455"/>
                <a:gd name="connsiteX7165" fmla="*/ 3583347 w 6891715"/>
                <a:gd name="connsiteY7165" fmla="*/ 378775 h 6367455"/>
                <a:gd name="connsiteX7166" fmla="*/ 3572874 w 6891715"/>
                <a:gd name="connsiteY7166" fmla="*/ 405445 h 6367455"/>
                <a:gd name="connsiteX7167" fmla="*/ 3584934 w 6891715"/>
                <a:gd name="connsiteY7167" fmla="*/ 431480 h 6367455"/>
                <a:gd name="connsiteX7168" fmla="*/ 3584934 w 6891715"/>
                <a:gd name="connsiteY7168" fmla="*/ 456563 h 6367455"/>
                <a:gd name="connsiteX7169" fmla="*/ 3565574 w 6891715"/>
                <a:gd name="connsiteY7169" fmla="*/ 494980 h 6367455"/>
                <a:gd name="connsiteX7170" fmla="*/ 3565574 w 6891715"/>
                <a:gd name="connsiteY7170" fmla="*/ 505458 h 6367455"/>
                <a:gd name="connsiteX7171" fmla="*/ 3590647 w 6891715"/>
                <a:gd name="connsiteY7171" fmla="*/ 478788 h 6367455"/>
                <a:gd name="connsiteX7172" fmla="*/ 3597629 w 6891715"/>
                <a:gd name="connsiteY7172" fmla="*/ 443863 h 6367455"/>
                <a:gd name="connsiteX7173" fmla="*/ 3607151 w 6891715"/>
                <a:gd name="connsiteY7173" fmla="*/ 440688 h 6367455"/>
                <a:gd name="connsiteX7174" fmla="*/ 3619846 w 6891715"/>
                <a:gd name="connsiteY7174" fmla="*/ 457198 h 6367455"/>
                <a:gd name="connsiteX7175" fmla="*/ 3627463 w 6891715"/>
                <a:gd name="connsiteY7175" fmla="*/ 443545 h 6367455"/>
                <a:gd name="connsiteX7176" fmla="*/ 3610007 w 6891715"/>
                <a:gd name="connsiteY7176" fmla="*/ 428940 h 6367455"/>
                <a:gd name="connsiteX7177" fmla="*/ 3605881 w 6891715"/>
                <a:gd name="connsiteY7177" fmla="*/ 393380 h 6367455"/>
                <a:gd name="connsiteX7178" fmla="*/ 3626828 w 6891715"/>
                <a:gd name="connsiteY7178" fmla="*/ 379410 h 6367455"/>
                <a:gd name="connsiteX7179" fmla="*/ 3629685 w 6891715"/>
                <a:gd name="connsiteY7179" fmla="*/ 350835 h 6367455"/>
                <a:gd name="connsiteX7180" fmla="*/ 3642380 w 6891715"/>
                <a:gd name="connsiteY7180" fmla="*/ 337183 h 6367455"/>
                <a:gd name="connsiteX7181" fmla="*/ 3652853 w 6891715"/>
                <a:gd name="connsiteY7181" fmla="*/ 342263 h 6367455"/>
                <a:gd name="connsiteX7182" fmla="*/ 3641428 w 6891715"/>
                <a:gd name="connsiteY7182" fmla="*/ 366710 h 6367455"/>
                <a:gd name="connsiteX7183" fmla="*/ 3662692 w 6891715"/>
                <a:gd name="connsiteY7183" fmla="*/ 378140 h 6367455"/>
                <a:gd name="connsiteX7184" fmla="*/ 3668722 w 6891715"/>
                <a:gd name="connsiteY7184" fmla="*/ 349565 h 6367455"/>
                <a:gd name="connsiteX7185" fmla="*/ 3689986 w 6891715"/>
                <a:gd name="connsiteY7185" fmla="*/ 351471 h 6367455"/>
                <a:gd name="connsiteX7186" fmla="*/ 3669357 w 6891715"/>
                <a:gd name="connsiteY7186" fmla="*/ 331785 h 6367455"/>
                <a:gd name="connsiteX7187" fmla="*/ 3676974 w 6891715"/>
                <a:gd name="connsiteY7187" fmla="*/ 316863 h 6367455"/>
                <a:gd name="connsiteX7188" fmla="*/ 3692843 w 6891715"/>
                <a:gd name="connsiteY7188" fmla="*/ 327023 h 6367455"/>
                <a:gd name="connsiteX7189" fmla="*/ 3703951 w 6891715"/>
                <a:gd name="connsiteY7189" fmla="*/ 353375 h 6367455"/>
                <a:gd name="connsiteX7190" fmla="*/ 3718550 w 6891715"/>
                <a:gd name="connsiteY7190" fmla="*/ 355598 h 6367455"/>
                <a:gd name="connsiteX7191" fmla="*/ 3728072 w 6891715"/>
                <a:gd name="connsiteY7191" fmla="*/ 377505 h 6367455"/>
                <a:gd name="connsiteX7192" fmla="*/ 3747432 w 6891715"/>
                <a:gd name="connsiteY7192" fmla="*/ 396238 h 6367455"/>
                <a:gd name="connsiteX7193" fmla="*/ 3742671 w 6891715"/>
                <a:gd name="connsiteY7193" fmla="*/ 347660 h 6367455"/>
                <a:gd name="connsiteX7194" fmla="*/ 3755366 w 6891715"/>
                <a:gd name="connsiteY7194" fmla="*/ 329563 h 6367455"/>
                <a:gd name="connsiteX7195" fmla="*/ 3741402 w 6891715"/>
                <a:gd name="connsiteY7195" fmla="*/ 310831 h 6367455"/>
                <a:gd name="connsiteX7196" fmla="*/ 3754097 w 6891715"/>
                <a:gd name="connsiteY7196" fmla="*/ 299083 h 6367455"/>
                <a:gd name="connsiteX7197" fmla="*/ 3732832 w 6891715"/>
                <a:gd name="connsiteY7197" fmla="*/ 284796 h 6367455"/>
                <a:gd name="connsiteX7198" fmla="*/ 3722042 w 6891715"/>
                <a:gd name="connsiteY7198" fmla="*/ 307020 h 6367455"/>
                <a:gd name="connsiteX7199" fmla="*/ 3702047 w 6891715"/>
                <a:gd name="connsiteY7199" fmla="*/ 286066 h 6367455"/>
                <a:gd name="connsiteX7200" fmla="*/ 3702682 w 6891715"/>
                <a:gd name="connsiteY7200" fmla="*/ 262888 h 6367455"/>
                <a:gd name="connsiteX7201" fmla="*/ 3679830 w 6891715"/>
                <a:gd name="connsiteY7201" fmla="*/ 270191 h 6367455"/>
                <a:gd name="connsiteX7202" fmla="*/ 3669992 w 6891715"/>
                <a:gd name="connsiteY7202" fmla="*/ 254633 h 6367455"/>
                <a:gd name="connsiteX7203" fmla="*/ 3686813 w 6891715"/>
                <a:gd name="connsiteY7203" fmla="*/ 249236 h 6367455"/>
                <a:gd name="connsiteX7204" fmla="*/ 3699508 w 6891715"/>
                <a:gd name="connsiteY7204" fmla="*/ 257491 h 6367455"/>
                <a:gd name="connsiteX7205" fmla="*/ 3701729 w 6891715"/>
                <a:gd name="connsiteY7205" fmla="*/ 235583 h 6367455"/>
                <a:gd name="connsiteX7206" fmla="*/ 3716646 w 6891715"/>
                <a:gd name="connsiteY7206" fmla="*/ 253363 h 6367455"/>
                <a:gd name="connsiteX7207" fmla="*/ 3718550 w 6891715"/>
                <a:gd name="connsiteY7207" fmla="*/ 269238 h 6367455"/>
                <a:gd name="connsiteX7208" fmla="*/ 3734419 w 6891715"/>
                <a:gd name="connsiteY7208" fmla="*/ 275271 h 6367455"/>
                <a:gd name="connsiteX7209" fmla="*/ 3730293 w 6891715"/>
                <a:gd name="connsiteY7209" fmla="*/ 265746 h 6367455"/>
                <a:gd name="connsiteX7210" fmla="*/ 3744893 w 6891715"/>
                <a:gd name="connsiteY7210" fmla="*/ 235266 h 6367455"/>
                <a:gd name="connsiteX7211" fmla="*/ 3771235 w 6891715"/>
                <a:gd name="connsiteY7211" fmla="*/ 242251 h 6367455"/>
                <a:gd name="connsiteX7212" fmla="*/ 3769648 w 6891715"/>
                <a:gd name="connsiteY7212" fmla="*/ 285431 h 6367455"/>
                <a:gd name="connsiteX7213" fmla="*/ 3794086 w 6891715"/>
                <a:gd name="connsiteY7213" fmla="*/ 289241 h 6367455"/>
                <a:gd name="connsiteX7214" fmla="*/ 3783295 w 6891715"/>
                <a:gd name="connsiteY7214" fmla="*/ 269556 h 6367455"/>
                <a:gd name="connsiteX7215" fmla="*/ 3790913 w 6891715"/>
                <a:gd name="connsiteY7215" fmla="*/ 260031 h 6367455"/>
                <a:gd name="connsiteX7216" fmla="*/ 3798212 w 6891715"/>
                <a:gd name="connsiteY7216" fmla="*/ 266381 h 6367455"/>
                <a:gd name="connsiteX7217" fmla="*/ 3841376 w 6891715"/>
                <a:gd name="connsiteY7217" fmla="*/ 274001 h 6367455"/>
                <a:gd name="connsiteX7218" fmla="*/ 3828998 w 6891715"/>
                <a:gd name="connsiteY7218" fmla="*/ 295273 h 6367455"/>
                <a:gd name="connsiteX7219" fmla="*/ 3855658 w 6891715"/>
                <a:gd name="connsiteY7219" fmla="*/ 294321 h 6367455"/>
                <a:gd name="connsiteX7220" fmla="*/ 3838837 w 6891715"/>
                <a:gd name="connsiteY7220" fmla="*/ 314323 h 6367455"/>
                <a:gd name="connsiteX7221" fmla="*/ 3855975 w 6891715"/>
                <a:gd name="connsiteY7221" fmla="*/ 341628 h 6367455"/>
                <a:gd name="connsiteX7222" fmla="*/ 3871844 w 6891715"/>
                <a:gd name="connsiteY7222" fmla="*/ 335913 h 6367455"/>
                <a:gd name="connsiteX7223" fmla="*/ 3865179 w 6891715"/>
                <a:gd name="connsiteY7223" fmla="*/ 301306 h 6367455"/>
                <a:gd name="connsiteX7224" fmla="*/ 3879461 w 6891715"/>
                <a:gd name="connsiteY7224" fmla="*/ 284478 h 6367455"/>
                <a:gd name="connsiteX7225" fmla="*/ 3862640 w 6891715"/>
                <a:gd name="connsiteY7225" fmla="*/ 279398 h 6367455"/>
                <a:gd name="connsiteX7226" fmla="*/ 3866766 w 6891715"/>
                <a:gd name="connsiteY7226" fmla="*/ 252728 h 6367455"/>
                <a:gd name="connsiteX7227" fmla="*/ 3885809 w 6891715"/>
                <a:gd name="connsiteY7227" fmla="*/ 256856 h 6367455"/>
                <a:gd name="connsiteX7228" fmla="*/ 3891839 w 6891715"/>
                <a:gd name="connsiteY7228" fmla="*/ 239076 h 6367455"/>
                <a:gd name="connsiteX7229" fmla="*/ 3894060 w 6891715"/>
                <a:gd name="connsiteY7229" fmla="*/ 225423 h 6367455"/>
                <a:gd name="connsiteX7230" fmla="*/ 3904534 w 6891715"/>
                <a:gd name="connsiteY7230" fmla="*/ 220978 h 6367455"/>
                <a:gd name="connsiteX7231" fmla="*/ 3929289 w 6891715"/>
                <a:gd name="connsiteY7231" fmla="*/ 187006 h 6367455"/>
                <a:gd name="connsiteX7232" fmla="*/ 3943254 w 6891715"/>
                <a:gd name="connsiteY7232" fmla="*/ 185736 h 6367455"/>
                <a:gd name="connsiteX7233" fmla="*/ 3965470 w 6891715"/>
                <a:gd name="connsiteY7233" fmla="*/ 200658 h 6367455"/>
                <a:gd name="connsiteX7234" fmla="*/ 3976261 w 6891715"/>
                <a:gd name="connsiteY7234" fmla="*/ 187641 h 6367455"/>
                <a:gd name="connsiteX7235" fmla="*/ 3960075 w 6891715"/>
                <a:gd name="connsiteY7235" fmla="*/ 171766 h 6367455"/>
                <a:gd name="connsiteX7236" fmla="*/ 3972453 w 6891715"/>
                <a:gd name="connsiteY7236" fmla="*/ 131761 h 6367455"/>
                <a:gd name="connsiteX7237" fmla="*/ 3994986 w 6891715"/>
                <a:gd name="connsiteY7237" fmla="*/ 144143 h 6367455"/>
                <a:gd name="connsiteX7238" fmla="*/ 3999747 w 6891715"/>
                <a:gd name="connsiteY7238" fmla="*/ 129538 h 6367455"/>
                <a:gd name="connsiteX7239" fmla="*/ 3988004 w 6891715"/>
                <a:gd name="connsiteY7239" fmla="*/ 110806 h 6367455"/>
                <a:gd name="connsiteX7240" fmla="*/ 3959440 w 6891715"/>
                <a:gd name="connsiteY7240" fmla="*/ 105726 h 6367455"/>
                <a:gd name="connsiteX7241" fmla="*/ 3959440 w 6891715"/>
                <a:gd name="connsiteY7241" fmla="*/ 84453 h 6367455"/>
                <a:gd name="connsiteX7242" fmla="*/ 3967692 w 6891715"/>
                <a:gd name="connsiteY7242" fmla="*/ 78103 h 6367455"/>
                <a:gd name="connsiteX7243" fmla="*/ 3995621 w 6891715"/>
                <a:gd name="connsiteY7243" fmla="*/ 102233 h 6367455"/>
                <a:gd name="connsiteX7244" fmla="*/ 4004825 w 6891715"/>
                <a:gd name="connsiteY7244" fmla="*/ 96836 h 6367455"/>
                <a:gd name="connsiteX7245" fmla="*/ 3998478 w 6891715"/>
                <a:gd name="connsiteY7245" fmla="*/ 80008 h 6367455"/>
                <a:gd name="connsiteX7246" fmla="*/ 4002286 w 6891715"/>
                <a:gd name="connsiteY7246" fmla="*/ 45083 h 6367455"/>
                <a:gd name="connsiteX7247" fmla="*/ 4010855 w 6891715"/>
                <a:gd name="connsiteY7247" fmla="*/ 49211 h 6367455"/>
                <a:gd name="connsiteX7248" fmla="*/ 4021646 w 6891715"/>
                <a:gd name="connsiteY7248" fmla="*/ 71436 h 6367455"/>
                <a:gd name="connsiteX7249" fmla="*/ 4027676 w 6891715"/>
                <a:gd name="connsiteY7249" fmla="*/ 42861 h 6367455"/>
                <a:gd name="connsiteX7250" fmla="*/ 4035293 w 6891715"/>
                <a:gd name="connsiteY7250" fmla="*/ 40638 h 6367455"/>
                <a:gd name="connsiteX7251" fmla="*/ 4041641 w 6891715"/>
                <a:gd name="connsiteY7251" fmla="*/ 66673 h 6367455"/>
                <a:gd name="connsiteX7252" fmla="*/ 4054336 w 6891715"/>
                <a:gd name="connsiteY7252" fmla="*/ 69848 h 6367455"/>
                <a:gd name="connsiteX7253" fmla="*/ 4064175 w 6891715"/>
                <a:gd name="connsiteY7253" fmla="*/ 95248 h 6367455"/>
                <a:gd name="connsiteX7254" fmla="*/ 4079726 w 6891715"/>
                <a:gd name="connsiteY7254" fmla="*/ 78103 h 6367455"/>
                <a:gd name="connsiteX7255" fmla="*/ 4104164 w 6891715"/>
                <a:gd name="connsiteY7255" fmla="*/ 67626 h 6367455"/>
                <a:gd name="connsiteX7256" fmla="*/ 4108290 w 6891715"/>
                <a:gd name="connsiteY7256" fmla="*/ 85088 h 6367455"/>
                <a:gd name="connsiteX7257" fmla="*/ 4059097 w 6891715"/>
                <a:gd name="connsiteY7257" fmla="*/ 155256 h 6367455"/>
                <a:gd name="connsiteX7258" fmla="*/ 4042276 w 6891715"/>
                <a:gd name="connsiteY7258" fmla="*/ 238758 h 6367455"/>
                <a:gd name="connsiteX7259" fmla="*/ 4027676 w 6891715"/>
                <a:gd name="connsiteY7259" fmla="*/ 261936 h 6367455"/>
                <a:gd name="connsiteX7260" fmla="*/ 4034024 w 6891715"/>
                <a:gd name="connsiteY7260" fmla="*/ 290510 h 6367455"/>
                <a:gd name="connsiteX7261" fmla="*/ 4046719 w 6891715"/>
                <a:gd name="connsiteY7261" fmla="*/ 293685 h 6367455"/>
                <a:gd name="connsiteX7262" fmla="*/ 4057510 w 6891715"/>
                <a:gd name="connsiteY7262" fmla="*/ 275588 h 6367455"/>
                <a:gd name="connsiteX7263" fmla="*/ 4081631 w 6891715"/>
                <a:gd name="connsiteY7263" fmla="*/ 245743 h 6367455"/>
                <a:gd name="connsiteX7264" fmla="*/ 4063540 w 6891715"/>
                <a:gd name="connsiteY7264" fmla="*/ 247013 h 6367455"/>
                <a:gd name="connsiteX7265" fmla="*/ 4064175 w 6891715"/>
                <a:gd name="connsiteY7265" fmla="*/ 232091 h 6367455"/>
                <a:gd name="connsiteX7266" fmla="*/ 4126063 w 6891715"/>
                <a:gd name="connsiteY7266" fmla="*/ 154621 h 6367455"/>
                <a:gd name="connsiteX7267" fmla="*/ 4140663 w 6891715"/>
                <a:gd name="connsiteY7267" fmla="*/ 113663 h 6367455"/>
                <a:gd name="connsiteX7268" fmla="*/ 4166688 w 6891715"/>
                <a:gd name="connsiteY7268" fmla="*/ 90168 h 6367455"/>
                <a:gd name="connsiteX7269" fmla="*/ 4171766 w 6891715"/>
                <a:gd name="connsiteY7269" fmla="*/ 66673 h 6367455"/>
                <a:gd name="connsiteX7270" fmla="*/ 4189856 w 6891715"/>
                <a:gd name="connsiteY7270" fmla="*/ 50798 h 6367455"/>
                <a:gd name="connsiteX7271" fmla="*/ 4187635 w 6891715"/>
                <a:gd name="connsiteY7271" fmla="*/ 75881 h 6367455"/>
                <a:gd name="connsiteX7272" fmla="*/ 4197473 w 6891715"/>
                <a:gd name="connsiteY7272" fmla="*/ 93026 h 6367455"/>
                <a:gd name="connsiteX7273" fmla="*/ 4195252 w 6891715"/>
                <a:gd name="connsiteY7273" fmla="*/ 106678 h 6367455"/>
                <a:gd name="connsiteX7274" fmla="*/ 4179383 w 6891715"/>
                <a:gd name="connsiteY7274" fmla="*/ 116203 h 6367455"/>
                <a:gd name="connsiteX7275" fmla="*/ 4170179 w 6891715"/>
                <a:gd name="connsiteY7275" fmla="*/ 139381 h 6367455"/>
                <a:gd name="connsiteX7276" fmla="*/ 4197791 w 6891715"/>
                <a:gd name="connsiteY7276" fmla="*/ 131761 h 6367455"/>
                <a:gd name="connsiteX7277" fmla="*/ 4185731 w 6891715"/>
                <a:gd name="connsiteY7277" fmla="*/ 200658 h 6367455"/>
                <a:gd name="connsiteX7278" fmla="*/ 4200330 w 6891715"/>
                <a:gd name="connsiteY7278" fmla="*/ 201293 h 6367455"/>
                <a:gd name="connsiteX7279" fmla="*/ 4222546 w 6891715"/>
                <a:gd name="connsiteY7279" fmla="*/ 187323 h 6367455"/>
                <a:gd name="connsiteX7280" fmla="*/ 4238098 w 6891715"/>
                <a:gd name="connsiteY7280" fmla="*/ 143191 h 6367455"/>
                <a:gd name="connsiteX7281" fmla="*/ 4246667 w 6891715"/>
                <a:gd name="connsiteY7281" fmla="*/ 155573 h 6367455"/>
                <a:gd name="connsiteX7282" fmla="*/ 4250476 w 6891715"/>
                <a:gd name="connsiteY7282" fmla="*/ 141921 h 6367455"/>
                <a:gd name="connsiteX7283" fmla="*/ 4236828 w 6891715"/>
                <a:gd name="connsiteY7283" fmla="*/ 126363 h 6367455"/>
                <a:gd name="connsiteX7284" fmla="*/ 4240954 w 6891715"/>
                <a:gd name="connsiteY7284" fmla="*/ 106043 h 6367455"/>
                <a:gd name="connsiteX7285" fmla="*/ 4258727 w 6891715"/>
                <a:gd name="connsiteY7285" fmla="*/ 101916 h 6367455"/>
                <a:gd name="connsiteX7286" fmla="*/ 4264123 w 6891715"/>
                <a:gd name="connsiteY7286" fmla="*/ 93343 h 6367455"/>
                <a:gd name="connsiteX7287" fmla="*/ 4277770 w 6891715"/>
                <a:gd name="connsiteY7287" fmla="*/ 74293 h 6367455"/>
                <a:gd name="connsiteX7288" fmla="*/ 4268884 w 6891715"/>
                <a:gd name="connsiteY7288" fmla="*/ 63498 h 6367455"/>
                <a:gd name="connsiteX7289" fmla="*/ 4274279 w 6891715"/>
                <a:gd name="connsiteY7289" fmla="*/ 39686 h 6367455"/>
                <a:gd name="connsiteX7290" fmla="*/ 4286657 w 6891715"/>
                <a:gd name="connsiteY7290" fmla="*/ 33336 h 6367455"/>
                <a:gd name="connsiteX7291" fmla="*/ 4277135 w 6891715"/>
                <a:gd name="connsiteY7291" fmla="*/ 19366 h 6367455"/>
                <a:gd name="connsiteX7292" fmla="*/ 4105211 w 6891715"/>
                <a:gd name="connsiteY7292" fmla="*/ 0 h 6367455"/>
                <a:gd name="connsiteX7293" fmla="*/ 4132404 w 6891715"/>
                <a:gd name="connsiteY7293" fmla="*/ 29210 h 6367455"/>
                <a:gd name="connsiteX7294" fmla="*/ 4151279 w 6891715"/>
                <a:gd name="connsiteY7294" fmla="*/ 20320 h 6367455"/>
                <a:gd name="connsiteX7295" fmla="*/ 4142001 w 6891715"/>
                <a:gd name="connsiteY7295" fmla="*/ 37465 h 6367455"/>
                <a:gd name="connsiteX7296" fmla="*/ 4118327 w 6891715"/>
                <a:gd name="connsiteY7296" fmla="*/ 43180 h 6367455"/>
                <a:gd name="connsiteX7297" fmla="*/ 4092734 w 6891715"/>
                <a:gd name="connsiteY7297" fmla="*/ 44133 h 6367455"/>
                <a:gd name="connsiteX7298" fmla="*/ 4070660 w 6891715"/>
                <a:gd name="connsiteY7298" fmla="*/ 57150 h 6367455"/>
                <a:gd name="connsiteX7299" fmla="*/ 4067141 w 6891715"/>
                <a:gd name="connsiteY7299" fmla="*/ 41275 h 6367455"/>
                <a:gd name="connsiteX7300" fmla="*/ 4088575 w 6891715"/>
                <a:gd name="connsiteY7300" fmla="*/ 39370 h 6367455"/>
                <a:gd name="connsiteX7301" fmla="*/ 4087295 w 6891715"/>
                <a:gd name="connsiteY7301" fmla="*/ 29528 h 6367455"/>
                <a:gd name="connsiteX7302" fmla="*/ 4068100 w 6891715"/>
                <a:gd name="connsiteY7302" fmla="*/ 26353 h 6367455"/>
                <a:gd name="connsiteX7303" fmla="*/ 4072259 w 6891715"/>
                <a:gd name="connsiteY7303" fmla="*/ 12065 h 6367455"/>
                <a:gd name="connsiteX7304" fmla="*/ 4098812 w 6891715"/>
                <a:gd name="connsiteY7304" fmla="*/ 10478 h 6367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</a:cxnLst>
              <a:rect l="l" t="t" r="r" b="b"/>
              <a:pathLst>
                <a:path w="6891715" h="6367455">
                  <a:moveTo>
                    <a:pt x="2683163" y="6337292"/>
                  </a:moveTo>
                  <a:lnTo>
                    <a:pt x="2693958" y="6353978"/>
                  </a:lnTo>
                  <a:lnTo>
                    <a:pt x="2680624" y="6366813"/>
                  </a:lnTo>
                  <a:lnTo>
                    <a:pt x="2668876" y="6367455"/>
                  </a:lnTo>
                  <a:lnTo>
                    <a:pt x="2665383" y="6352695"/>
                  </a:lnTo>
                  <a:close/>
                  <a:moveTo>
                    <a:pt x="2700308" y="6256329"/>
                  </a:moveTo>
                  <a:lnTo>
                    <a:pt x="2695228" y="6265854"/>
                  </a:lnTo>
                  <a:lnTo>
                    <a:pt x="2687608" y="6263949"/>
                  </a:lnTo>
                  <a:lnTo>
                    <a:pt x="2690784" y="6256647"/>
                  </a:lnTo>
                  <a:close/>
                  <a:moveTo>
                    <a:pt x="2722533" y="6238867"/>
                  </a:moveTo>
                  <a:lnTo>
                    <a:pt x="2720891" y="6254742"/>
                  </a:lnTo>
                  <a:lnTo>
                    <a:pt x="2713008" y="6251567"/>
                  </a:lnTo>
                  <a:lnTo>
                    <a:pt x="2714322" y="6242360"/>
                  </a:lnTo>
                  <a:close/>
                  <a:moveTo>
                    <a:pt x="4255139" y="6154726"/>
                  </a:moveTo>
                  <a:lnTo>
                    <a:pt x="4256051" y="6161076"/>
                  </a:lnTo>
                  <a:lnTo>
                    <a:pt x="4243891" y="6173776"/>
                  </a:lnTo>
                  <a:lnTo>
                    <a:pt x="4241763" y="6166474"/>
                  </a:lnTo>
                  <a:lnTo>
                    <a:pt x="4245715" y="6156949"/>
                  </a:lnTo>
                  <a:lnTo>
                    <a:pt x="4249971" y="6160124"/>
                  </a:lnTo>
                  <a:close/>
                  <a:moveTo>
                    <a:pt x="3939210" y="6130914"/>
                  </a:moveTo>
                  <a:lnTo>
                    <a:pt x="3946521" y="6130914"/>
                  </a:lnTo>
                  <a:lnTo>
                    <a:pt x="3948746" y="6144521"/>
                  </a:lnTo>
                  <a:lnTo>
                    <a:pt x="3956057" y="6150849"/>
                  </a:lnTo>
                  <a:lnTo>
                    <a:pt x="3965594" y="6141356"/>
                  </a:lnTo>
                  <a:lnTo>
                    <a:pt x="3975130" y="6138192"/>
                  </a:lnTo>
                  <a:lnTo>
                    <a:pt x="3984666" y="6141989"/>
                  </a:lnTo>
                  <a:lnTo>
                    <a:pt x="3987845" y="6149267"/>
                  </a:lnTo>
                  <a:lnTo>
                    <a:pt x="3978309" y="6154646"/>
                  </a:lnTo>
                  <a:lnTo>
                    <a:pt x="3978309" y="6160026"/>
                  </a:lnTo>
                  <a:lnTo>
                    <a:pt x="3992295" y="6161924"/>
                  </a:lnTo>
                  <a:lnTo>
                    <a:pt x="3996427" y="6160975"/>
                  </a:lnTo>
                  <a:lnTo>
                    <a:pt x="4004056" y="6173316"/>
                  </a:lnTo>
                  <a:lnTo>
                    <a:pt x="4011367" y="6170151"/>
                  </a:lnTo>
                  <a:lnTo>
                    <a:pt x="4028214" y="6170151"/>
                  </a:lnTo>
                  <a:lnTo>
                    <a:pt x="4038069" y="6164772"/>
                  </a:lnTo>
                  <a:lnTo>
                    <a:pt x="4054916" y="6162557"/>
                  </a:lnTo>
                  <a:lnTo>
                    <a:pt x="4060320" y="6158127"/>
                  </a:lnTo>
                  <a:lnTo>
                    <a:pt x="4068584" y="6161291"/>
                  </a:lnTo>
                  <a:lnTo>
                    <a:pt x="4073988" y="6169835"/>
                  </a:lnTo>
                  <a:lnTo>
                    <a:pt x="4082571" y="6170468"/>
                  </a:lnTo>
                  <a:lnTo>
                    <a:pt x="4100371" y="6165089"/>
                  </a:lnTo>
                  <a:lnTo>
                    <a:pt x="4109908" y="6170468"/>
                  </a:lnTo>
                  <a:lnTo>
                    <a:pt x="4119444" y="6170151"/>
                  </a:lnTo>
                  <a:lnTo>
                    <a:pt x="4128980" y="6163823"/>
                  </a:lnTo>
                  <a:lnTo>
                    <a:pt x="4137563" y="6166038"/>
                  </a:lnTo>
                  <a:lnTo>
                    <a:pt x="4135337" y="6172366"/>
                  </a:lnTo>
                  <a:lnTo>
                    <a:pt x="4137563" y="6180594"/>
                  </a:lnTo>
                  <a:lnTo>
                    <a:pt x="4142013" y="6188821"/>
                  </a:lnTo>
                  <a:lnTo>
                    <a:pt x="4149324" y="6191985"/>
                  </a:lnTo>
                  <a:lnTo>
                    <a:pt x="4156635" y="6184707"/>
                  </a:lnTo>
                  <a:lnTo>
                    <a:pt x="4163946" y="6181543"/>
                  </a:lnTo>
                  <a:lnTo>
                    <a:pt x="4175707" y="6184707"/>
                  </a:lnTo>
                  <a:lnTo>
                    <a:pt x="4179840" y="6177113"/>
                  </a:lnTo>
                  <a:lnTo>
                    <a:pt x="4181111" y="6169835"/>
                  </a:lnTo>
                  <a:lnTo>
                    <a:pt x="4185243" y="6167620"/>
                  </a:lnTo>
                  <a:lnTo>
                    <a:pt x="4184290" y="6176164"/>
                  </a:lnTo>
                  <a:lnTo>
                    <a:pt x="4189376" y="6184391"/>
                  </a:lnTo>
                  <a:lnTo>
                    <a:pt x="4188422" y="6188504"/>
                  </a:lnTo>
                  <a:lnTo>
                    <a:pt x="4186197" y="6195782"/>
                  </a:lnTo>
                  <a:lnTo>
                    <a:pt x="4179204" y="6206541"/>
                  </a:lnTo>
                  <a:lnTo>
                    <a:pt x="4170621" y="6210654"/>
                  </a:lnTo>
                  <a:lnTo>
                    <a:pt x="4164264" y="6205908"/>
                  </a:lnTo>
                  <a:lnTo>
                    <a:pt x="4152820" y="6212237"/>
                  </a:lnTo>
                  <a:lnTo>
                    <a:pt x="4144238" y="6213186"/>
                  </a:lnTo>
                  <a:lnTo>
                    <a:pt x="4128344" y="6207807"/>
                  </a:lnTo>
                  <a:lnTo>
                    <a:pt x="4114358" y="6212553"/>
                  </a:lnTo>
                  <a:lnTo>
                    <a:pt x="4103232" y="6208123"/>
                  </a:lnTo>
                  <a:lnTo>
                    <a:pt x="4085114" y="6208756"/>
                  </a:lnTo>
                  <a:lnTo>
                    <a:pt x="4074306" y="6218249"/>
                  </a:lnTo>
                  <a:lnTo>
                    <a:pt x="4066995" y="6221413"/>
                  </a:lnTo>
                  <a:lnTo>
                    <a:pt x="4051101" y="6221413"/>
                  </a:lnTo>
                  <a:lnTo>
                    <a:pt x="4045697" y="6224577"/>
                  </a:lnTo>
                  <a:lnTo>
                    <a:pt x="4041565" y="6222362"/>
                  </a:lnTo>
                  <a:lnTo>
                    <a:pt x="4045697" y="6211920"/>
                  </a:lnTo>
                  <a:lnTo>
                    <a:pt x="4037115" y="6202744"/>
                  </a:lnTo>
                  <a:lnTo>
                    <a:pt x="4024400" y="6194200"/>
                  </a:lnTo>
                  <a:lnTo>
                    <a:pt x="4014864" y="6197681"/>
                  </a:lnTo>
                  <a:lnTo>
                    <a:pt x="4003103" y="6194516"/>
                  </a:lnTo>
                  <a:lnTo>
                    <a:pt x="3992613" y="6191352"/>
                  </a:lnTo>
                  <a:lnTo>
                    <a:pt x="3979898" y="6192618"/>
                  </a:lnTo>
                  <a:lnTo>
                    <a:pt x="3970362" y="6184391"/>
                  </a:lnTo>
                  <a:lnTo>
                    <a:pt x="3954468" y="6179961"/>
                  </a:lnTo>
                  <a:lnTo>
                    <a:pt x="3944614" y="6184707"/>
                  </a:lnTo>
                  <a:lnTo>
                    <a:pt x="3933171" y="6188821"/>
                  </a:lnTo>
                  <a:lnTo>
                    <a:pt x="3925542" y="6178379"/>
                  </a:lnTo>
                  <a:lnTo>
                    <a:pt x="3923634" y="6167620"/>
                  </a:lnTo>
                  <a:lnTo>
                    <a:pt x="3924588" y="6157494"/>
                  </a:lnTo>
                  <a:lnTo>
                    <a:pt x="3919184" y="6148951"/>
                  </a:lnTo>
                  <a:lnTo>
                    <a:pt x="3919820" y="6142622"/>
                  </a:lnTo>
                  <a:lnTo>
                    <a:pt x="3917913" y="6136294"/>
                  </a:lnTo>
                  <a:lnTo>
                    <a:pt x="3925224" y="6139458"/>
                  </a:lnTo>
                  <a:lnTo>
                    <a:pt x="3932853" y="6150216"/>
                  </a:lnTo>
                  <a:lnTo>
                    <a:pt x="3938257" y="6154014"/>
                  </a:lnTo>
                  <a:lnTo>
                    <a:pt x="3943343" y="6148634"/>
                  </a:lnTo>
                  <a:lnTo>
                    <a:pt x="3934760" y="6140407"/>
                  </a:lnTo>
                  <a:close/>
                  <a:moveTo>
                    <a:pt x="4979304" y="6116626"/>
                  </a:moveTo>
                  <a:lnTo>
                    <a:pt x="4987888" y="6116626"/>
                  </a:lnTo>
                  <a:lnTo>
                    <a:pt x="4983755" y="6126107"/>
                  </a:lnTo>
                  <a:lnTo>
                    <a:pt x="4969765" y="6130216"/>
                  </a:lnTo>
                  <a:lnTo>
                    <a:pt x="4970719" y="6138748"/>
                  </a:lnTo>
                  <a:lnTo>
                    <a:pt x="4955140" y="6149177"/>
                  </a:lnTo>
                  <a:lnTo>
                    <a:pt x="4944648" y="6155498"/>
                  </a:lnTo>
                  <a:lnTo>
                    <a:pt x="4934155" y="6168139"/>
                  </a:lnTo>
                  <a:lnTo>
                    <a:pt x="4919530" y="6180148"/>
                  </a:lnTo>
                  <a:lnTo>
                    <a:pt x="4919848" y="6181412"/>
                  </a:lnTo>
                  <a:lnTo>
                    <a:pt x="4922709" y="6190577"/>
                  </a:lnTo>
                  <a:lnTo>
                    <a:pt x="4925889" y="6194370"/>
                  </a:lnTo>
                  <a:lnTo>
                    <a:pt x="4932248" y="6201954"/>
                  </a:lnTo>
                  <a:lnTo>
                    <a:pt x="4934473" y="6211435"/>
                  </a:lnTo>
                  <a:lnTo>
                    <a:pt x="4927161" y="6212699"/>
                  </a:lnTo>
                  <a:lnTo>
                    <a:pt x="4924935" y="6206379"/>
                  </a:lnTo>
                  <a:lnTo>
                    <a:pt x="4916351" y="6206379"/>
                  </a:lnTo>
                  <a:lnTo>
                    <a:pt x="4909356" y="6208275"/>
                  </a:lnTo>
                  <a:lnTo>
                    <a:pt x="4902997" y="6214596"/>
                  </a:lnTo>
                  <a:lnTo>
                    <a:pt x="4892187" y="6226289"/>
                  </a:lnTo>
                  <a:lnTo>
                    <a:pt x="4871202" y="6238298"/>
                  </a:lnTo>
                  <a:lnTo>
                    <a:pt x="4851172" y="6240510"/>
                  </a:lnTo>
                  <a:lnTo>
                    <a:pt x="4835274" y="6238614"/>
                  </a:lnTo>
                  <a:lnTo>
                    <a:pt x="4826690" y="6246199"/>
                  </a:lnTo>
                  <a:lnTo>
                    <a:pt x="4828916" y="6253151"/>
                  </a:lnTo>
                  <a:lnTo>
                    <a:pt x="4821285" y="6251255"/>
                  </a:lnTo>
                  <a:lnTo>
                    <a:pt x="4806341" y="6248095"/>
                  </a:lnTo>
                  <a:lnTo>
                    <a:pt x="4781224" y="6246515"/>
                  </a:lnTo>
                  <a:lnTo>
                    <a:pt x="4776773" y="6237982"/>
                  </a:lnTo>
                  <a:lnTo>
                    <a:pt x="4773593" y="6228501"/>
                  </a:lnTo>
                  <a:lnTo>
                    <a:pt x="4764055" y="6220284"/>
                  </a:lnTo>
                  <a:lnTo>
                    <a:pt x="4762783" y="6209855"/>
                  </a:lnTo>
                  <a:lnTo>
                    <a:pt x="4760875" y="6201322"/>
                  </a:lnTo>
                  <a:lnTo>
                    <a:pt x="4772321" y="6203535"/>
                  </a:lnTo>
                  <a:lnTo>
                    <a:pt x="4778998" y="6206695"/>
                  </a:lnTo>
                  <a:lnTo>
                    <a:pt x="4789172" y="6189629"/>
                  </a:lnTo>
                  <a:lnTo>
                    <a:pt x="4796803" y="6186469"/>
                  </a:lnTo>
                  <a:lnTo>
                    <a:pt x="4806023" y="6182993"/>
                  </a:lnTo>
                  <a:lnTo>
                    <a:pt x="4826372" y="6185205"/>
                  </a:lnTo>
                  <a:lnTo>
                    <a:pt x="4827008" y="6177620"/>
                  </a:lnTo>
                  <a:lnTo>
                    <a:pt x="4827008" y="6175724"/>
                  </a:lnTo>
                  <a:lnTo>
                    <a:pt x="4826054" y="6164031"/>
                  </a:lnTo>
                  <a:lnTo>
                    <a:pt x="4837500" y="6164979"/>
                  </a:lnTo>
                  <a:lnTo>
                    <a:pt x="4845131" y="6171299"/>
                  </a:lnTo>
                  <a:lnTo>
                    <a:pt x="4864207" y="6173196"/>
                  </a:lnTo>
                  <a:lnTo>
                    <a:pt x="4882330" y="6165927"/>
                  </a:lnTo>
                  <a:lnTo>
                    <a:pt x="4914761" y="6154866"/>
                  </a:lnTo>
                  <a:lnTo>
                    <a:pt x="4939243" y="6145385"/>
                  </a:lnTo>
                  <a:lnTo>
                    <a:pt x="4957048" y="6130532"/>
                  </a:lnTo>
                  <a:lnTo>
                    <a:pt x="4970719" y="6126107"/>
                  </a:lnTo>
                  <a:close/>
                  <a:moveTo>
                    <a:pt x="4269809" y="6099164"/>
                  </a:moveTo>
                  <a:lnTo>
                    <a:pt x="4278081" y="6107690"/>
                  </a:lnTo>
                  <a:lnTo>
                    <a:pt x="4273179" y="6110848"/>
                  </a:lnTo>
                  <a:lnTo>
                    <a:pt x="4273179" y="6119059"/>
                  </a:lnTo>
                  <a:lnTo>
                    <a:pt x="4271341" y="6131691"/>
                  </a:lnTo>
                  <a:lnTo>
                    <a:pt x="4281451" y="6138955"/>
                  </a:lnTo>
                  <a:lnTo>
                    <a:pt x="4275630" y="6154744"/>
                  </a:lnTo>
                  <a:lnTo>
                    <a:pt x="4266439" y="6157902"/>
                  </a:lnTo>
                  <a:lnTo>
                    <a:pt x="4265520" y="6154744"/>
                  </a:lnTo>
                  <a:lnTo>
                    <a:pt x="4271341" y="6143376"/>
                  </a:lnTo>
                  <a:lnTo>
                    <a:pt x="4263988" y="6135797"/>
                  </a:lnTo>
                  <a:lnTo>
                    <a:pt x="4265213" y="6129481"/>
                  </a:lnTo>
                  <a:lnTo>
                    <a:pt x="4267051" y="6122533"/>
                  </a:lnTo>
                  <a:lnTo>
                    <a:pt x="4267051" y="6114954"/>
                  </a:lnTo>
                  <a:lnTo>
                    <a:pt x="4271953" y="6107690"/>
                  </a:lnTo>
                  <a:close/>
                  <a:moveTo>
                    <a:pt x="3049239" y="6092814"/>
                  </a:moveTo>
                  <a:lnTo>
                    <a:pt x="3061023" y="6092814"/>
                  </a:lnTo>
                  <a:lnTo>
                    <a:pt x="3070188" y="6099703"/>
                  </a:lnTo>
                  <a:lnTo>
                    <a:pt x="3064623" y="6107790"/>
                  </a:lnTo>
                  <a:lnTo>
                    <a:pt x="3052513" y="6108689"/>
                  </a:lnTo>
                  <a:lnTo>
                    <a:pt x="3048257" y="6107790"/>
                  </a:lnTo>
                  <a:lnTo>
                    <a:pt x="3038438" y="6097007"/>
                  </a:lnTo>
                  <a:close/>
                  <a:moveTo>
                    <a:pt x="3038243" y="6081701"/>
                  </a:moveTo>
                  <a:lnTo>
                    <a:pt x="3041613" y="6088628"/>
                  </a:lnTo>
                  <a:lnTo>
                    <a:pt x="3032422" y="6094401"/>
                  </a:lnTo>
                  <a:lnTo>
                    <a:pt x="3024150" y="6082855"/>
                  </a:lnTo>
                  <a:close/>
                  <a:moveTo>
                    <a:pt x="3863987" y="6053126"/>
                  </a:moveTo>
                  <a:lnTo>
                    <a:pt x="3875919" y="6056271"/>
                  </a:lnTo>
                  <a:lnTo>
                    <a:pt x="3881401" y="6066964"/>
                  </a:lnTo>
                  <a:lnTo>
                    <a:pt x="3875919" y="6067908"/>
                  </a:lnTo>
                  <a:lnTo>
                    <a:pt x="3880111" y="6079230"/>
                  </a:lnTo>
                  <a:lnTo>
                    <a:pt x="3876886" y="6086464"/>
                  </a:lnTo>
                  <a:lnTo>
                    <a:pt x="3865277" y="6084891"/>
                  </a:lnTo>
                  <a:lnTo>
                    <a:pt x="3860763" y="6066021"/>
                  </a:lnTo>
                  <a:close/>
                  <a:moveTo>
                    <a:pt x="4100970" y="6043601"/>
                  </a:moveTo>
                  <a:lnTo>
                    <a:pt x="4111588" y="6057374"/>
                  </a:lnTo>
                  <a:lnTo>
                    <a:pt x="4101282" y="6065826"/>
                  </a:lnTo>
                  <a:lnTo>
                    <a:pt x="4103156" y="6054244"/>
                  </a:lnTo>
                  <a:lnTo>
                    <a:pt x="4098784" y="6049861"/>
                  </a:lnTo>
                  <a:lnTo>
                    <a:pt x="4092850" y="6051113"/>
                  </a:lnTo>
                  <a:lnTo>
                    <a:pt x="4092538" y="6046105"/>
                  </a:lnTo>
                  <a:close/>
                  <a:moveTo>
                    <a:pt x="4379876" y="6040426"/>
                  </a:moveTo>
                  <a:lnTo>
                    <a:pt x="4379876" y="6051117"/>
                  </a:lnTo>
                  <a:lnTo>
                    <a:pt x="4366858" y="6060550"/>
                  </a:lnTo>
                  <a:lnTo>
                    <a:pt x="4364318" y="6075014"/>
                  </a:lnTo>
                  <a:lnTo>
                    <a:pt x="4352888" y="6098282"/>
                  </a:lnTo>
                  <a:lnTo>
                    <a:pt x="4333838" y="6105514"/>
                  </a:lnTo>
                  <a:lnTo>
                    <a:pt x="4335425" y="6088849"/>
                  </a:lnTo>
                  <a:lnTo>
                    <a:pt x="4324313" y="6089163"/>
                  </a:lnTo>
                  <a:lnTo>
                    <a:pt x="4328123" y="6083818"/>
                  </a:lnTo>
                  <a:lnTo>
                    <a:pt x="4333520" y="6070297"/>
                  </a:lnTo>
                  <a:lnTo>
                    <a:pt x="4345903" y="6053318"/>
                  </a:lnTo>
                  <a:lnTo>
                    <a:pt x="4360508" y="6048287"/>
                  </a:lnTo>
                  <a:close/>
                  <a:moveTo>
                    <a:pt x="4333108" y="6021376"/>
                  </a:moveTo>
                  <a:lnTo>
                    <a:pt x="4337013" y="6023281"/>
                  </a:lnTo>
                  <a:lnTo>
                    <a:pt x="4334610" y="6030266"/>
                  </a:lnTo>
                  <a:lnTo>
                    <a:pt x="4325900" y="6030901"/>
                  </a:lnTo>
                  <a:close/>
                  <a:moveTo>
                    <a:pt x="4191713" y="6019789"/>
                  </a:moveTo>
                  <a:lnTo>
                    <a:pt x="4195726" y="6021376"/>
                  </a:lnTo>
                  <a:lnTo>
                    <a:pt x="4187700" y="6034077"/>
                  </a:lnTo>
                  <a:lnTo>
                    <a:pt x="4184613" y="6029314"/>
                  </a:lnTo>
                  <a:close/>
                  <a:moveTo>
                    <a:pt x="3752636" y="6002326"/>
                  </a:moveTo>
                  <a:lnTo>
                    <a:pt x="3754400" y="6015026"/>
                  </a:lnTo>
                  <a:lnTo>
                    <a:pt x="3748050" y="6006165"/>
                  </a:lnTo>
                  <a:close/>
                  <a:moveTo>
                    <a:pt x="4012798" y="5995976"/>
                  </a:moveTo>
                  <a:lnTo>
                    <a:pt x="4024276" y="6005183"/>
                  </a:lnTo>
                  <a:lnTo>
                    <a:pt x="4014970" y="6022011"/>
                  </a:lnTo>
                  <a:lnTo>
                    <a:pt x="4008145" y="6026139"/>
                  </a:lnTo>
                  <a:lnTo>
                    <a:pt x="4001941" y="6024234"/>
                  </a:lnTo>
                  <a:lnTo>
                    <a:pt x="3997288" y="6018201"/>
                  </a:lnTo>
                  <a:lnTo>
                    <a:pt x="4005663" y="6015661"/>
                  </a:lnTo>
                  <a:lnTo>
                    <a:pt x="3998218" y="6010581"/>
                  </a:lnTo>
                  <a:lnTo>
                    <a:pt x="4001320" y="6007406"/>
                  </a:lnTo>
                  <a:lnTo>
                    <a:pt x="4011867" y="6008358"/>
                  </a:lnTo>
                  <a:lnTo>
                    <a:pt x="4015900" y="6008358"/>
                  </a:lnTo>
                  <a:lnTo>
                    <a:pt x="4011867" y="6001056"/>
                  </a:lnTo>
                  <a:close/>
                  <a:moveTo>
                    <a:pt x="4097132" y="5994389"/>
                  </a:moveTo>
                  <a:lnTo>
                    <a:pt x="4100476" y="6005330"/>
                  </a:lnTo>
                  <a:lnTo>
                    <a:pt x="4097740" y="6018202"/>
                  </a:lnTo>
                  <a:lnTo>
                    <a:pt x="4086188" y="6005652"/>
                  </a:lnTo>
                  <a:lnTo>
                    <a:pt x="4086188" y="5997929"/>
                  </a:lnTo>
                  <a:close/>
                  <a:moveTo>
                    <a:pt x="4278593" y="5988039"/>
                  </a:moveTo>
                  <a:lnTo>
                    <a:pt x="4284943" y="5988039"/>
                  </a:lnTo>
                  <a:lnTo>
                    <a:pt x="4292563" y="5991214"/>
                  </a:lnTo>
                  <a:lnTo>
                    <a:pt x="4286213" y="5994389"/>
                  </a:lnTo>
                  <a:lnTo>
                    <a:pt x="4282085" y="5999786"/>
                  </a:lnTo>
                  <a:lnTo>
                    <a:pt x="4270655" y="5997564"/>
                  </a:lnTo>
                  <a:lnTo>
                    <a:pt x="4256685" y="6003914"/>
                  </a:lnTo>
                  <a:lnTo>
                    <a:pt x="4258908" y="6019789"/>
                  </a:lnTo>
                  <a:lnTo>
                    <a:pt x="4251288" y="6013439"/>
                  </a:lnTo>
                  <a:lnTo>
                    <a:pt x="4253510" y="6000739"/>
                  </a:lnTo>
                  <a:lnTo>
                    <a:pt x="4262718" y="5989309"/>
                  </a:lnTo>
                  <a:close/>
                  <a:moveTo>
                    <a:pt x="4044769" y="5988039"/>
                  </a:moveTo>
                  <a:lnTo>
                    <a:pt x="4050157" y="5994389"/>
                  </a:lnTo>
                  <a:lnTo>
                    <a:pt x="4052851" y="6001691"/>
                  </a:lnTo>
                  <a:lnTo>
                    <a:pt x="4042748" y="6007089"/>
                  </a:lnTo>
                  <a:lnTo>
                    <a:pt x="4041738" y="6002009"/>
                  </a:lnTo>
                  <a:close/>
                  <a:moveTo>
                    <a:pt x="2784354" y="5988039"/>
                  </a:moveTo>
                  <a:lnTo>
                    <a:pt x="2798725" y="5999034"/>
                  </a:lnTo>
                  <a:lnTo>
                    <a:pt x="2788699" y="6005502"/>
                  </a:lnTo>
                  <a:lnTo>
                    <a:pt x="2779675" y="5992566"/>
                  </a:lnTo>
                  <a:close/>
                  <a:moveTo>
                    <a:pt x="4162388" y="5973751"/>
                  </a:moveTo>
                  <a:lnTo>
                    <a:pt x="4157943" y="5978006"/>
                  </a:lnTo>
                  <a:lnTo>
                    <a:pt x="4156038" y="5991099"/>
                  </a:lnTo>
                  <a:lnTo>
                    <a:pt x="4147783" y="6000918"/>
                  </a:lnTo>
                  <a:lnTo>
                    <a:pt x="4133813" y="6005501"/>
                  </a:lnTo>
                  <a:lnTo>
                    <a:pt x="4136035" y="5994372"/>
                  </a:lnTo>
                  <a:lnTo>
                    <a:pt x="4150640" y="5986844"/>
                  </a:lnTo>
                  <a:cubicBezTo>
                    <a:pt x="4150958" y="5982807"/>
                    <a:pt x="4151275" y="5978770"/>
                    <a:pt x="4151593" y="5974733"/>
                  </a:cubicBezTo>
                  <a:close/>
                  <a:moveTo>
                    <a:pt x="4248322" y="5964226"/>
                  </a:moveTo>
                  <a:lnTo>
                    <a:pt x="4257308" y="5967568"/>
                  </a:lnTo>
                  <a:lnTo>
                    <a:pt x="4262400" y="5977594"/>
                  </a:lnTo>
                  <a:lnTo>
                    <a:pt x="4250419" y="5983276"/>
                  </a:lnTo>
                  <a:lnTo>
                    <a:pt x="4248322" y="5979934"/>
                  </a:lnTo>
                  <a:lnTo>
                    <a:pt x="4252515" y="5971913"/>
                  </a:lnTo>
                  <a:lnTo>
                    <a:pt x="4246525" y="5970910"/>
                  </a:lnTo>
                  <a:close/>
                  <a:moveTo>
                    <a:pt x="4031293" y="5961051"/>
                  </a:moveTo>
                  <a:lnTo>
                    <a:pt x="4036975" y="5972352"/>
                  </a:lnTo>
                  <a:lnTo>
                    <a:pt x="4031293" y="5980101"/>
                  </a:lnTo>
                  <a:lnTo>
                    <a:pt x="4020264" y="5978163"/>
                  </a:lnTo>
                  <a:lnTo>
                    <a:pt x="4017925" y="5969446"/>
                  </a:lnTo>
                  <a:lnTo>
                    <a:pt x="4020264" y="5964280"/>
                  </a:lnTo>
                  <a:close/>
                  <a:moveTo>
                    <a:pt x="4088954" y="5956289"/>
                  </a:moveTo>
                  <a:lnTo>
                    <a:pt x="4090951" y="5968530"/>
                  </a:lnTo>
                  <a:lnTo>
                    <a:pt x="4086956" y="5976792"/>
                  </a:lnTo>
                  <a:lnTo>
                    <a:pt x="4079300" y="5981689"/>
                  </a:lnTo>
                  <a:lnTo>
                    <a:pt x="4070313" y="5972814"/>
                  </a:lnTo>
                  <a:lnTo>
                    <a:pt x="4074307" y="5961797"/>
                  </a:lnTo>
                  <a:close/>
                  <a:moveTo>
                    <a:pt x="4116516" y="5949939"/>
                  </a:moveTo>
                  <a:lnTo>
                    <a:pt x="4121773" y="5953928"/>
                  </a:lnTo>
                  <a:cubicBezTo>
                    <a:pt x="4122082" y="5958939"/>
                    <a:pt x="4122392" y="5963951"/>
                    <a:pt x="4122701" y="5968962"/>
                  </a:cubicBezTo>
                  <a:lnTo>
                    <a:pt x="4112804" y="5983383"/>
                  </a:lnTo>
                  <a:lnTo>
                    <a:pt x="4107547" y="5986452"/>
                  </a:lnTo>
                  <a:lnTo>
                    <a:pt x="4098888" y="5969269"/>
                  </a:lnTo>
                  <a:lnTo>
                    <a:pt x="4104145" y="5953928"/>
                  </a:lnTo>
                  <a:close/>
                  <a:moveTo>
                    <a:pt x="3879813" y="5943589"/>
                  </a:moveTo>
                  <a:lnTo>
                    <a:pt x="3887751" y="5947117"/>
                  </a:lnTo>
                  <a:lnTo>
                    <a:pt x="3881136" y="5953114"/>
                  </a:lnTo>
                  <a:close/>
                  <a:moveTo>
                    <a:pt x="4230772" y="5937239"/>
                  </a:moveTo>
                  <a:lnTo>
                    <a:pt x="4237000" y="5943884"/>
                  </a:lnTo>
                  <a:lnTo>
                    <a:pt x="4235901" y="5950530"/>
                  </a:lnTo>
                  <a:lnTo>
                    <a:pt x="4228574" y="5951527"/>
                  </a:lnTo>
                  <a:lnTo>
                    <a:pt x="4227475" y="5946210"/>
                  </a:lnTo>
                  <a:close/>
                  <a:moveTo>
                    <a:pt x="4015702" y="5929301"/>
                  </a:moveTo>
                  <a:lnTo>
                    <a:pt x="4021100" y="5932476"/>
                  </a:lnTo>
                  <a:cubicBezTo>
                    <a:pt x="4020782" y="5935651"/>
                    <a:pt x="4020465" y="5938826"/>
                    <a:pt x="4020147" y="5942001"/>
                  </a:cubicBezTo>
                  <a:lnTo>
                    <a:pt x="4015067" y="5948351"/>
                  </a:lnTo>
                  <a:lnTo>
                    <a:pt x="4011575" y="5945176"/>
                  </a:lnTo>
                  <a:lnTo>
                    <a:pt x="4011575" y="5932476"/>
                  </a:lnTo>
                  <a:close/>
                  <a:moveTo>
                    <a:pt x="3920838" y="5926126"/>
                  </a:moveTo>
                  <a:lnTo>
                    <a:pt x="3922676" y="5931232"/>
                  </a:lnTo>
                  <a:lnTo>
                    <a:pt x="3912566" y="5937239"/>
                  </a:lnTo>
                  <a:lnTo>
                    <a:pt x="3905213" y="5935437"/>
                  </a:lnTo>
                  <a:lnTo>
                    <a:pt x="3909502" y="5932433"/>
                  </a:lnTo>
                  <a:close/>
                  <a:moveTo>
                    <a:pt x="4101110" y="5921364"/>
                  </a:moveTo>
                  <a:lnTo>
                    <a:pt x="4111588" y="5922290"/>
                  </a:lnTo>
                  <a:lnTo>
                    <a:pt x="4111588" y="5927229"/>
                  </a:lnTo>
                  <a:lnTo>
                    <a:pt x="4102063" y="5932477"/>
                  </a:lnTo>
                  <a:lnTo>
                    <a:pt x="4092538" y="5930625"/>
                  </a:lnTo>
                  <a:close/>
                  <a:moveTo>
                    <a:pt x="4052850" y="5919776"/>
                  </a:moveTo>
                  <a:lnTo>
                    <a:pt x="4063963" y="5927797"/>
                  </a:lnTo>
                  <a:lnTo>
                    <a:pt x="4054952" y="5938826"/>
                  </a:lnTo>
                  <a:lnTo>
                    <a:pt x="4052850" y="5932142"/>
                  </a:lnTo>
                  <a:close/>
                  <a:moveTo>
                    <a:pt x="4071020" y="5907076"/>
                  </a:moveTo>
                  <a:lnTo>
                    <a:pt x="4081640" y="5907076"/>
                  </a:lnTo>
                  <a:lnTo>
                    <a:pt x="4089363" y="5911287"/>
                  </a:lnTo>
                  <a:lnTo>
                    <a:pt x="4088397" y="5919711"/>
                  </a:lnTo>
                  <a:lnTo>
                    <a:pt x="4079709" y="5922951"/>
                  </a:lnTo>
                  <a:lnTo>
                    <a:pt x="4065550" y="5910316"/>
                  </a:lnTo>
                  <a:close/>
                  <a:moveTo>
                    <a:pt x="4007267" y="5895964"/>
                  </a:moveTo>
                  <a:lnTo>
                    <a:pt x="4014411" y="5903050"/>
                  </a:lnTo>
                  <a:cubicBezTo>
                    <a:pt x="4014524" y="5905519"/>
                    <a:pt x="4014638" y="5907989"/>
                    <a:pt x="4014751" y="5910458"/>
                  </a:cubicBezTo>
                  <a:lnTo>
                    <a:pt x="4005566" y="5918189"/>
                  </a:lnTo>
                  <a:lnTo>
                    <a:pt x="4005566" y="5907559"/>
                  </a:lnTo>
                  <a:lnTo>
                    <a:pt x="4000463" y="5900151"/>
                  </a:lnTo>
                  <a:close/>
                  <a:moveTo>
                    <a:pt x="4201841" y="5892789"/>
                  </a:moveTo>
                  <a:lnTo>
                    <a:pt x="4210013" y="5899073"/>
                  </a:lnTo>
                  <a:lnTo>
                    <a:pt x="4198900" y="5900727"/>
                  </a:lnTo>
                  <a:close/>
                  <a:moveTo>
                    <a:pt x="4190963" y="5889614"/>
                  </a:moveTo>
                  <a:lnTo>
                    <a:pt x="4183660" y="5905999"/>
                  </a:lnTo>
                  <a:lnTo>
                    <a:pt x="4173818" y="5905999"/>
                  </a:lnTo>
                  <a:lnTo>
                    <a:pt x="4159213" y="5916602"/>
                  </a:lnTo>
                  <a:lnTo>
                    <a:pt x="4163340" y="5901823"/>
                  </a:lnTo>
                  <a:lnTo>
                    <a:pt x="4173818" y="5899574"/>
                  </a:lnTo>
                  <a:close/>
                  <a:moveTo>
                    <a:pt x="3983882" y="5889614"/>
                  </a:moveTo>
                  <a:lnTo>
                    <a:pt x="3990938" y="5892617"/>
                  </a:lnTo>
                  <a:lnTo>
                    <a:pt x="3980707" y="5900727"/>
                  </a:lnTo>
                  <a:lnTo>
                    <a:pt x="3978238" y="5897723"/>
                  </a:lnTo>
                  <a:close/>
                  <a:moveTo>
                    <a:pt x="4234460" y="5870564"/>
                  </a:moveTo>
                  <a:lnTo>
                    <a:pt x="4239858" y="5870564"/>
                  </a:lnTo>
                  <a:lnTo>
                    <a:pt x="4244938" y="5873567"/>
                  </a:lnTo>
                  <a:lnTo>
                    <a:pt x="4253510" y="5873567"/>
                  </a:lnTo>
                  <a:lnTo>
                    <a:pt x="4254463" y="5881676"/>
                  </a:lnTo>
                  <a:lnTo>
                    <a:pt x="4238588" y="5880775"/>
                  </a:lnTo>
                  <a:lnTo>
                    <a:pt x="4239858" y="5888584"/>
                  </a:lnTo>
                  <a:lnTo>
                    <a:pt x="4232238" y="5892789"/>
                  </a:lnTo>
                  <a:lnTo>
                    <a:pt x="4225888" y="5886782"/>
                  </a:lnTo>
                  <a:lnTo>
                    <a:pt x="4213188" y="5887082"/>
                  </a:lnTo>
                  <a:lnTo>
                    <a:pt x="4218585" y="5875069"/>
                  </a:lnTo>
                  <a:close/>
                  <a:moveTo>
                    <a:pt x="3641967" y="5862626"/>
                  </a:moveTo>
                  <a:lnTo>
                    <a:pt x="3650372" y="5864489"/>
                  </a:lnTo>
                  <a:lnTo>
                    <a:pt x="3649127" y="5869770"/>
                  </a:lnTo>
                  <a:lnTo>
                    <a:pt x="3663757" y="5872565"/>
                  </a:lnTo>
                  <a:lnTo>
                    <a:pt x="3671850" y="5887784"/>
                  </a:lnTo>
                  <a:lnTo>
                    <a:pt x="3659399" y="5883746"/>
                  </a:lnTo>
                  <a:lnTo>
                    <a:pt x="3656597" y="5891201"/>
                  </a:lnTo>
                  <a:lnTo>
                    <a:pt x="3647570" y="5884989"/>
                  </a:lnTo>
                  <a:lnTo>
                    <a:pt x="3640100" y="5873497"/>
                  </a:lnTo>
                  <a:close/>
                  <a:moveTo>
                    <a:pt x="4038979" y="5856276"/>
                  </a:moveTo>
                  <a:lnTo>
                    <a:pt x="4043930" y="5866368"/>
                  </a:lnTo>
                  <a:lnTo>
                    <a:pt x="4048262" y="5865422"/>
                  </a:lnTo>
                  <a:lnTo>
                    <a:pt x="4057545" y="5871730"/>
                  </a:lnTo>
                  <a:lnTo>
                    <a:pt x="4057545" y="5878038"/>
                  </a:lnTo>
                  <a:lnTo>
                    <a:pt x="4063734" y="5884346"/>
                  </a:lnTo>
                  <a:lnTo>
                    <a:pt x="4064972" y="5897593"/>
                  </a:lnTo>
                  <a:lnTo>
                    <a:pt x="4067138" y="5902955"/>
                  </a:lnTo>
                  <a:lnTo>
                    <a:pt x="4060949" y="5903901"/>
                  </a:lnTo>
                  <a:lnTo>
                    <a:pt x="4049500" y="5894754"/>
                  </a:lnTo>
                  <a:lnTo>
                    <a:pt x="4049500" y="5884346"/>
                  </a:lnTo>
                  <a:lnTo>
                    <a:pt x="4038051" y="5879931"/>
                  </a:lnTo>
                  <a:lnTo>
                    <a:pt x="4030625" y="5872046"/>
                  </a:lnTo>
                  <a:lnTo>
                    <a:pt x="4033719" y="5860376"/>
                  </a:lnTo>
                  <a:close/>
                  <a:moveTo>
                    <a:pt x="3149881" y="5826114"/>
                  </a:moveTo>
                  <a:lnTo>
                    <a:pt x="3157501" y="5826114"/>
                  </a:lnTo>
                  <a:lnTo>
                    <a:pt x="3153373" y="5832443"/>
                  </a:lnTo>
                  <a:lnTo>
                    <a:pt x="3156548" y="5844152"/>
                  </a:lnTo>
                  <a:lnTo>
                    <a:pt x="3139721" y="5873583"/>
                  </a:lnTo>
                  <a:lnTo>
                    <a:pt x="3130831" y="5891938"/>
                  </a:lnTo>
                  <a:lnTo>
                    <a:pt x="3124798" y="5905229"/>
                  </a:lnTo>
                  <a:lnTo>
                    <a:pt x="3122893" y="5909976"/>
                  </a:lnTo>
                  <a:lnTo>
                    <a:pt x="3121941" y="5912508"/>
                  </a:lnTo>
                  <a:lnTo>
                    <a:pt x="3123528" y="5936876"/>
                  </a:lnTo>
                  <a:lnTo>
                    <a:pt x="3137181" y="5954597"/>
                  </a:lnTo>
                  <a:lnTo>
                    <a:pt x="3133371" y="5977699"/>
                  </a:lnTo>
                  <a:lnTo>
                    <a:pt x="3117813" y="5997953"/>
                  </a:lnTo>
                  <a:lnTo>
                    <a:pt x="3124163" y="6015358"/>
                  </a:lnTo>
                  <a:lnTo>
                    <a:pt x="3115591" y="6019789"/>
                  </a:lnTo>
                  <a:lnTo>
                    <a:pt x="3102891" y="6012510"/>
                  </a:lnTo>
                  <a:lnTo>
                    <a:pt x="3079713" y="6004282"/>
                  </a:lnTo>
                  <a:lnTo>
                    <a:pt x="3056218" y="5995105"/>
                  </a:lnTo>
                  <a:lnTo>
                    <a:pt x="3026691" y="5965990"/>
                  </a:lnTo>
                  <a:lnTo>
                    <a:pt x="2989543" y="5965357"/>
                  </a:lnTo>
                  <a:lnTo>
                    <a:pt x="2947633" y="5933078"/>
                  </a:lnTo>
                  <a:lnTo>
                    <a:pt x="2912708" y="5916622"/>
                  </a:lnTo>
                  <a:lnTo>
                    <a:pt x="2905088" y="5909343"/>
                  </a:lnTo>
                  <a:lnTo>
                    <a:pt x="2869210" y="5903331"/>
                  </a:lnTo>
                  <a:lnTo>
                    <a:pt x="2860638" y="5874216"/>
                  </a:lnTo>
                  <a:lnTo>
                    <a:pt x="2873973" y="5853962"/>
                  </a:lnTo>
                  <a:lnTo>
                    <a:pt x="2885720" y="5848583"/>
                  </a:lnTo>
                  <a:cubicBezTo>
                    <a:pt x="2885614" y="5845102"/>
                    <a:pt x="2885509" y="5841620"/>
                    <a:pt x="2885403" y="5838139"/>
                  </a:cubicBezTo>
                  <a:lnTo>
                    <a:pt x="2894928" y="5839722"/>
                  </a:lnTo>
                  <a:lnTo>
                    <a:pt x="2898420" y="5846367"/>
                  </a:lnTo>
                  <a:lnTo>
                    <a:pt x="2907945" y="5857760"/>
                  </a:lnTo>
                  <a:lnTo>
                    <a:pt x="2917470" y="5854595"/>
                  </a:lnTo>
                  <a:lnTo>
                    <a:pt x="2933028" y="5839722"/>
                  </a:lnTo>
                  <a:lnTo>
                    <a:pt x="2946046" y="5847000"/>
                  </a:lnTo>
                  <a:lnTo>
                    <a:pt x="2958746" y="5847950"/>
                  </a:lnTo>
                  <a:lnTo>
                    <a:pt x="2968271" y="5862507"/>
                  </a:lnTo>
                  <a:lnTo>
                    <a:pt x="2990496" y="5860292"/>
                  </a:lnTo>
                  <a:lnTo>
                    <a:pt x="3014943" y="5851431"/>
                  </a:lnTo>
                  <a:lnTo>
                    <a:pt x="3037168" y="5857444"/>
                  </a:lnTo>
                  <a:lnTo>
                    <a:pt x="3064473" y="5851114"/>
                  </a:lnTo>
                  <a:lnTo>
                    <a:pt x="3086698" y="5839405"/>
                  </a:lnTo>
                  <a:lnTo>
                    <a:pt x="3113368" y="5842253"/>
                  </a:lnTo>
                  <a:lnTo>
                    <a:pt x="3123528" y="5834975"/>
                  </a:lnTo>
                  <a:lnTo>
                    <a:pt x="3141626" y="5833392"/>
                  </a:lnTo>
                  <a:close/>
                  <a:moveTo>
                    <a:pt x="3635338" y="5800714"/>
                  </a:moveTo>
                  <a:lnTo>
                    <a:pt x="3644716" y="5802964"/>
                  </a:lnTo>
                  <a:lnTo>
                    <a:pt x="3643422" y="5813575"/>
                  </a:lnTo>
                  <a:lnTo>
                    <a:pt x="3652801" y="5819040"/>
                  </a:lnTo>
                  <a:lnTo>
                    <a:pt x="3652477" y="5826114"/>
                  </a:lnTo>
                  <a:lnTo>
                    <a:pt x="3643422" y="5820648"/>
                  </a:lnTo>
                  <a:lnTo>
                    <a:pt x="3636308" y="5816468"/>
                  </a:lnTo>
                  <a:cubicBezTo>
                    <a:pt x="3635985" y="5811217"/>
                    <a:pt x="3635661" y="5805965"/>
                    <a:pt x="3635338" y="5800714"/>
                  </a:cubicBezTo>
                  <a:close/>
                  <a:moveTo>
                    <a:pt x="3630817" y="5799126"/>
                  </a:moveTo>
                  <a:lnTo>
                    <a:pt x="3632059" y="5810705"/>
                  </a:lnTo>
                  <a:cubicBezTo>
                    <a:pt x="3632163" y="5813600"/>
                    <a:pt x="3632266" y="5816495"/>
                    <a:pt x="3632370" y="5819390"/>
                  </a:cubicBezTo>
                  <a:lnTo>
                    <a:pt x="3635787" y="5830004"/>
                  </a:lnTo>
                  <a:lnTo>
                    <a:pt x="3639514" y="5825180"/>
                  </a:lnTo>
                  <a:lnTo>
                    <a:pt x="3655976" y="5833221"/>
                  </a:lnTo>
                  <a:lnTo>
                    <a:pt x="3655355" y="5847052"/>
                  </a:lnTo>
                  <a:lnTo>
                    <a:pt x="3644794" y="5844801"/>
                  </a:lnTo>
                  <a:lnTo>
                    <a:pt x="3642309" y="5848339"/>
                  </a:lnTo>
                  <a:lnTo>
                    <a:pt x="3630506" y="5843514"/>
                  </a:lnTo>
                  <a:lnTo>
                    <a:pt x="3629575" y="5835794"/>
                  </a:lnTo>
                  <a:lnTo>
                    <a:pt x="3624294" y="5825823"/>
                  </a:lnTo>
                  <a:lnTo>
                    <a:pt x="3622741" y="5836438"/>
                  </a:lnTo>
                  <a:lnTo>
                    <a:pt x="3613113" y="5827110"/>
                  </a:lnTo>
                  <a:lnTo>
                    <a:pt x="3616840" y="5811349"/>
                  </a:lnTo>
                  <a:lnTo>
                    <a:pt x="3624294" y="5817782"/>
                  </a:lnTo>
                  <a:close/>
                  <a:moveTo>
                    <a:pt x="3095553" y="5791189"/>
                  </a:moveTo>
                  <a:lnTo>
                    <a:pt x="3106700" y="5794813"/>
                  </a:lnTo>
                  <a:lnTo>
                    <a:pt x="3099944" y="5808652"/>
                  </a:lnTo>
                  <a:lnTo>
                    <a:pt x="3090825" y="5795472"/>
                  </a:lnTo>
                  <a:close/>
                  <a:moveTo>
                    <a:pt x="4154133" y="5781664"/>
                  </a:moveTo>
                  <a:lnTo>
                    <a:pt x="4166833" y="5782604"/>
                  </a:lnTo>
                  <a:lnTo>
                    <a:pt x="4171913" y="5800150"/>
                  </a:lnTo>
                  <a:lnTo>
                    <a:pt x="4173501" y="5810489"/>
                  </a:lnTo>
                  <a:lnTo>
                    <a:pt x="4166198" y="5815816"/>
                  </a:lnTo>
                  <a:lnTo>
                    <a:pt x="4161753" y="5829289"/>
                  </a:lnTo>
                  <a:lnTo>
                    <a:pt x="4149053" y="5818009"/>
                  </a:lnTo>
                  <a:lnTo>
                    <a:pt x="4157625" y="5803596"/>
                  </a:lnTo>
                  <a:lnTo>
                    <a:pt x="4143338" y="5794197"/>
                  </a:lnTo>
                  <a:lnTo>
                    <a:pt x="4144608" y="5783544"/>
                  </a:lnTo>
                  <a:close/>
                  <a:moveTo>
                    <a:pt x="3652252" y="5780076"/>
                  </a:moveTo>
                  <a:lnTo>
                    <a:pt x="3658821" y="5780076"/>
                  </a:lnTo>
                  <a:lnTo>
                    <a:pt x="3654223" y="5787061"/>
                  </a:lnTo>
                  <a:lnTo>
                    <a:pt x="3659150" y="5794364"/>
                  </a:lnTo>
                  <a:lnTo>
                    <a:pt x="3649625" y="5789919"/>
                  </a:lnTo>
                  <a:close/>
                  <a:moveTo>
                    <a:pt x="1810406" y="5757851"/>
                  </a:moveTo>
                  <a:lnTo>
                    <a:pt x="1816824" y="5766824"/>
                  </a:lnTo>
                  <a:lnTo>
                    <a:pt x="1832868" y="5767422"/>
                  </a:lnTo>
                  <a:lnTo>
                    <a:pt x="1835114" y="5778489"/>
                  </a:lnTo>
                  <a:lnTo>
                    <a:pt x="1829659" y="5772507"/>
                  </a:lnTo>
                  <a:lnTo>
                    <a:pt x="1816824" y="5771909"/>
                  </a:lnTo>
                  <a:lnTo>
                    <a:pt x="1809444" y="5775797"/>
                  </a:lnTo>
                  <a:lnTo>
                    <a:pt x="1804951" y="5768918"/>
                  </a:lnTo>
                  <a:close/>
                  <a:moveTo>
                    <a:pt x="3645223" y="5754676"/>
                  </a:moveTo>
                  <a:lnTo>
                    <a:pt x="3645223" y="5762230"/>
                  </a:lnTo>
                  <a:lnTo>
                    <a:pt x="3648038" y="5769470"/>
                  </a:lnTo>
                  <a:lnTo>
                    <a:pt x="3646162" y="5785838"/>
                  </a:lnTo>
                  <a:lnTo>
                    <a:pt x="3640533" y="5785838"/>
                  </a:lnTo>
                  <a:lnTo>
                    <a:pt x="3639595" y="5781746"/>
                  </a:lnTo>
                  <a:lnTo>
                    <a:pt x="3630839" y="5791189"/>
                  </a:lnTo>
                  <a:lnTo>
                    <a:pt x="3627400" y="5788356"/>
                  </a:lnTo>
                  <a:cubicBezTo>
                    <a:pt x="3627608" y="5785523"/>
                    <a:pt x="3627817" y="5782690"/>
                    <a:pt x="3628025" y="5779857"/>
                  </a:cubicBezTo>
                  <a:lnTo>
                    <a:pt x="3632716" y="5772303"/>
                  </a:lnTo>
                  <a:lnTo>
                    <a:pt x="3633966" y="5761601"/>
                  </a:lnTo>
                  <a:close/>
                  <a:moveTo>
                    <a:pt x="4003575" y="5735626"/>
                  </a:moveTo>
                  <a:lnTo>
                    <a:pt x="4014159" y="5735626"/>
                  </a:lnTo>
                  <a:lnTo>
                    <a:pt x="4019139" y="5746117"/>
                  </a:lnTo>
                  <a:lnTo>
                    <a:pt x="4029723" y="5752674"/>
                  </a:lnTo>
                  <a:lnTo>
                    <a:pt x="4032213" y="5759232"/>
                  </a:lnTo>
                  <a:lnTo>
                    <a:pt x="4021629" y="5765789"/>
                  </a:lnTo>
                  <a:lnTo>
                    <a:pt x="4014470" y="5761527"/>
                  </a:lnTo>
                  <a:lnTo>
                    <a:pt x="4017583" y="5753986"/>
                  </a:lnTo>
                  <a:lnTo>
                    <a:pt x="4002953" y="5749724"/>
                  </a:lnTo>
                  <a:lnTo>
                    <a:pt x="4000463" y="5742183"/>
                  </a:lnTo>
                  <a:close/>
                  <a:moveTo>
                    <a:pt x="3888209" y="5732451"/>
                  </a:moveTo>
                  <a:lnTo>
                    <a:pt x="3904177" y="5735657"/>
                  </a:lnTo>
                  <a:lnTo>
                    <a:pt x="3915036" y="5750404"/>
                  </a:lnTo>
                  <a:lnTo>
                    <a:pt x="3923658" y="5764189"/>
                  </a:lnTo>
                  <a:lnTo>
                    <a:pt x="3940904" y="5769319"/>
                  </a:lnTo>
                  <a:lnTo>
                    <a:pt x="3947291" y="5776692"/>
                  </a:lnTo>
                  <a:lnTo>
                    <a:pt x="3975714" y="5776372"/>
                  </a:lnTo>
                  <a:lnTo>
                    <a:pt x="3978269" y="5781822"/>
                  </a:lnTo>
                  <a:lnTo>
                    <a:pt x="3978269" y="5793684"/>
                  </a:lnTo>
                  <a:lnTo>
                    <a:pt x="3983698" y="5799454"/>
                  </a:lnTo>
                  <a:lnTo>
                    <a:pt x="3981463" y="5809393"/>
                  </a:lnTo>
                  <a:lnTo>
                    <a:pt x="3986892" y="5816766"/>
                  </a:lnTo>
                  <a:lnTo>
                    <a:pt x="3999986" y="5826063"/>
                  </a:lnTo>
                  <a:lnTo>
                    <a:pt x="4010205" y="5829269"/>
                  </a:lnTo>
                  <a:lnTo>
                    <a:pt x="4027451" y="5832475"/>
                  </a:lnTo>
                  <a:lnTo>
                    <a:pt x="4026812" y="5854596"/>
                  </a:lnTo>
                  <a:lnTo>
                    <a:pt x="4015954" y="5864214"/>
                  </a:lnTo>
                  <a:lnTo>
                    <a:pt x="4000944" y="5860367"/>
                  </a:lnTo>
                  <a:lnTo>
                    <a:pt x="3993598" y="5852672"/>
                  </a:lnTo>
                  <a:lnTo>
                    <a:pt x="3991363" y="5839849"/>
                  </a:lnTo>
                  <a:lnTo>
                    <a:pt x="3975395" y="5831834"/>
                  </a:lnTo>
                  <a:cubicBezTo>
                    <a:pt x="3975714" y="5828201"/>
                    <a:pt x="3976034" y="5824567"/>
                    <a:pt x="3976353" y="5820934"/>
                  </a:cubicBezTo>
                  <a:lnTo>
                    <a:pt x="3963259" y="5812919"/>
                  </a:lnTo>
                  <a:lnTo>
                    <a:pt x="3959107" y="5804263"/>
                  </a:lnTo>
                  <a:lnTo>
                    <a:pt x="3927171" y="5801378"/>
                  </a:lnTo>
                  <a:lnTo>
                    <a:pt x="3922700" y="5794004"/>
                  </a:lnTo>
                  <a:cubicBezTo>
                    <a:pt x="3923019" y="5790050"/>
                    <a:pt x="3923339" y="5786096"/>
                    <a:pt x="3923658" y="5782142"/>
                  </a:cubicBezTo>
                  <a:lnTo>
                    <a:pt x="3914077" y="5772845"/>
                  </a:lnTo>
                  <a:lnTo>
                    <a:pt x="3881183" y="5751686"/>
                  </a:lnTo>
                  <a:lnTo>
                    <a:pt x="3881183" y="5747519"/>
                  </a:lnTo>
                  <a:lnTo>
                    <a:pt x="3876712" y="5749442"/>
                  </a:lnTo>
                  <a:lnTo>
                    <a:pt x="3863938" y="5752648"/>
                  </a:lnTo>
                  <a:lnTo>
                    <a:pt x="3873199" y="5742068"/>
                  </a:lnTo>
                  <a:lnTo>
                    <a:pt x="3880864" y="5741107"/>
                  </a:lnTo>
                  <a:close/>
                  <a:moveTo>
                    <a:pt x="1831939" y="5713401"/>
                  </a:moveTo>
                  <a:cubicBezTo>
                    <a:pt x="1831617" y="5716218"/>
                    <a:pt x="1831294" y="5719034"/>
                    <a:pt x="1830972" y="5721851"/>
                  </a:cubicBezTo>
                  <a:lnTo>
                    <a:pt x="1812925" y="5752401"/>
                  </a:lnTo>
                  <a:lnTo>
                    <a:pt x="1808736" y="5754676"/>
                  </a:lnTo>
                  <a:lnTo>
                    <a:pt x="1805191" y="5748176"/>
                  </a:lnTo>
                  <a:lnTo>
                    <a:pt x="1794877" y="5751751"/>
                  </a:lnTo>
                  <a:lnTo>
                    <a:pt x="1789076" y="5743951"/>
                  </a:lnTo>
                  <a:lnTo>
                    <a:pt x="1796489" y="5727701"/>
                  </a:lnTo>
                  <a:lnTo>
                    <a:pt x="1813892" y="5714701"/>
                  </a:lnTo>
                  <a:close/>
                  <a:moveTo>
                    <a:pt x="3909022" y="5707051"/>
                  </a:moveTo>
                  <a:lnTo>
                    <a:pt x="3919500" y="5708956"/>
                  </a:lnTo>
                  <a:lnTo>
                    <a:pt x="3906800" y="5716576"/>
                  </a:lnTo>
                  <a:close/>
                  <a:moveTo>
                    <a:pt x="3933152" y="5702289"/>
                  </a:moveTo>
                  <a:lnTo>
                    <a:pt x="3938550" y="5710397"/>
                  </a:lnTo>
                  <a:lnTo>
                    <a:pt x="3943947" y="5710397"/>
                  </a:lnTo>
                  <a:lnTo>
                    <a:pt x="3944900" y="5717569"/>
                  </a:lnTo>
                  <a:lnTo>
                    <a:pt x="3936327" y="5719752"/>
                  </a:lnTo>
                  <a:lnTo>
                    <a:pt x="3929025" y="5713515"/>
                  </a:lnTo>
                  <a:lnTo>
                    <a:pt x="3925850" y="5706343"/>
                  </a:lnTo>
                  <a:close/>
                  <a:moveTo>
                    <a:pt x="3950898" y="5691176"/>
                  </a:moveTo>
                  <a:lnTo>
                    <a:pt x="3954426" y="5700557"/>
                  </a:lnTo>
                  <a:lnTo>
                    <a:pt x="3948252" y="5711814"/>
                  </a:lnTo>
                  <a:lnTo>
                    <a:pt x="3946488" y="5707749"/>
                  </a:lnTo>
                  <a:lnTo>
                    <a:pt x="3949428" y="5700557"/>
                  </a:lnTo>
                  <a:close/>
                  <a:moveTo>
                    <a:pt x="4188559" y="5689589"/>
                  </a:moveTo>
                  <a:lnTo>
                    <a:pt x="4200260" y="5693688"/>
                  </a:lnTo>
                  <a:lnTo>
                    <a:pt x="4201525" y="5703148"/>
                  </a:lnTo>
                  <a:lnTo>
                    <a:pt x="4222713" y="5713554"/>
                  </a:lnTo>
                  <a:lnTo>
                    <a:pt x="4207850" y="5720806"/>
                  </a:lnTo>
                  <a:lnTo>
                    <a:pt x="4198363" y="5712608"/>
                  </a:lnTo>
                  <a:lnTo>
                    <a:pt x="4203739" y="5728059"/>
                  </a:lnTo>
                  <a:lnTo>
                    <a:pt x="4197414" y="5735627"/>
                  </a:lnTo>
                  <a:lnTo>
                    <a:pt x="4179705" y="5734996"/>
                  </a:lnTo>
                  <a:lnTo>
                    <a:pt x="4168953" y="5725221"/>
                  </a:lnTo>
                  <a:lnTo>
                    <a:pt x="4186662" y="5713869"/>
                  </a:lnTo>
                  <a:lnTo>
                    <a:pt x="4173064" y="5710716"/>
                  </a:lnTo>
                  <a:lnTo>
                    <a:pt x="4164525" y="5723329"/>
                  </a:lnTo>
                  <a:lnTo>
                    <a:pt x="4144603" y="5715130"/>
                  </a:lnTo>
                  <a:lnTo>
                    <a:pt x="4143338" y="5702517"/>
                  </a:lnTo>
                  <a:lnTo>
                    <a:pt x="4165790" y="5703463"/>
                  </a:lnTo>
                  <a:lnTo>
                    <a:pt x="4167688" y="5696211"/>
                  </a:lnTo>
                  <a:lnTo>
                    <a:pt x="4181602" y="5695895"/>
                  </a:lnTo>
                  <a:close/>
                  <a:moveTo>
                    <a:pt x="3560407" y="5638789"/>
                  </a:moveTo>
                  <a:lnTo>
                    <a:pt x="3566757" y="5641629"/>
                  </a:lnTo>
                  <a:lnTo>
                    <a:pt x="3572790" y="5648572"/>
                  </a:lnTo>
                  <a:lnTo>
                    <a:pt x="3560725" y="5652675"/>
                  </a:lnTo>
                  <a:lnTo>
                    <a:pt x="3562312" y="5664667"/>
                  </a:lnTo>
                  <a:lnTo>
                    <a:pt x="3572155" y="5670663"/>
                  </a:lnTo>
                  <a:cubicBezTo>
                    <a:pt x="3571943" y="5673714"/>
                    <a:pt x="3571732" y="5676764"/>
                    <a:pt x="3571520" y="5679815"/>
                  </a:cubicBezTo>
                  <a:lnTo>
                    <a:pt x="3582950" y="5680447"/>
                  </a:lnTo>
                  <a:lnTo>
                    <a:pt x="3581680" y="5691177"/>
                  </a:lnTo>
                  <a:lnTo>
                    <a:pt x="3563265" y="5680447"/>
                  </a:lnTo>
                  <a:lnTo>
                    <a:pt x="3561677" y="5668770"/>
                  </a:lnTo>
                  <a:lnTo>
                    <a:pt x="3541675" y="5647310"/>
                  </a:lnTo>
                  <a:lnTo>
                    <a:pt x="3543262" y="5640367"/>
                  </a:lnTo>
                  <a:lnTo>
                    <a:pt x="3558185" y="5642891"/>
                  </a:lnTo>
                  <a:close/>
                  <a:moveTo>
                    <a:pt x="1988465" y="5605451"/>
                  </a:moveTo>
                  <a:lnTo>
                    <a:pt x="1990687" y="5609261"/>
                  </a:lnTo>
                  <a:lnTo>
                    <a:pt x="1976082" y="5621326"/>
                  </a:lnTo>
                  <a:lnTo>
                    <a:pt x="1975130" y="5626406"/>
                  </a:lnTo>
                  <a:lnTo>
                    <a:pt x="1985607" y="5621008"/>
                  </a:lnTo>
                  <a:lnTo>
                    <a:pt x="1979257" y="5631486"/>
                  </a:lnTo>
                  <a:lnTo>
                    <a:pt x="1981480" y="5638153"/>
                  </a:lnTo>
                  <a:lnTo>
                    <a:pt x="1998307" y="5636883"/>
                  </a:lnTo>
                  <a:lnTo>
                    <a:pt x="2005927" y="5638788"/>
                  </a:lnTo>
                  <a:lnTo>
                    <a:pt x="2008150" y="5651488"/>
                  </a:lnTo>
                  <a:lnTo>
                    <a:pt x="1999895" y="5666411"/>
                  </a:lnTo>
                  <a:lnTo>
                    <a:pt x="1993545" y="5677841"/>
                  </a:lnTo>
                  <a:lnTo>
                    <a:pt x="1987195" y="5690859"/>
                  </a:lnTo>
                  <a:lnTo>
                    <a:pt x="1965287" y="5699114"/>
                  </a:lnTo>
                  <a:lnTo>
                    <a:pt x="1965287" y="5694986"/>
                  </a:lnTo>
                  <a:lnTo>
                    <a:pt x="1954492" y="5688954"/>
                  </a:lnTo>
                  <a:lnTo>
                    <a:pt x="1937665" y="5683556"/>
                  </a:lnTo>
                  <a:cubicBezTo>
                    <a:pt x="1937877" y="5678370"/>
                    <a:pt x="1938088" y="5673185"/>
                    <a:pt x="1938300" y="5667999"/>
                  </a:cubicBezTo>
                  <a:lnTo>
                    <a:pt x="1928775" y="5660696"/>
                  </a:lnTo>
                  <a:lnTo>
                    <a:pt x="1912900" y="5662601"/>
                  </a:lnTo>
                  <a:cubicBezTo>
                    <a:pt x="1912688" y="5667258"/>
                    <a:pt x="1912477" y="5671914"/>
                    <a:pt x="1912265" y="5676571"/>
                  </a:cubicBezTo>
                  <a:lnTo>
                    <a:pt x="1902740" y="5674349"/>
                  </a:lnTo>
                  <a:lnTo>
                    <a:pt x="1900200" y="5650536"/>
                  </a:lnTo>
                  <a:lnTo>
                    <a:pt x="1917027" y="5641963"/>
                  </a:lnTo>
                  <a:lnTo>
                    <a:pt x="1937982" y="5626723"/>
                  </a:lnTo>
                  <a:lnTo>
                    <a:pt x="1952905" y="5619103"/>
                  </a:lnTo>
                  <a:close/>
                  <a:moveTo>
                    <a:pt x="4089680" y="5599101"/>
                  </a:moveTo>
                  <a:lnTo>
                    <a:pt x="4100475" y="5606038"/>
                  </a:lnTo>
                  <a:lnTo>
                    <a:pt x="4089045" y="5624958"/>
                  </a:lnTo>
                  <a:lnTo>
                    <a:pt x="4092220" y="5642931"/>
                  </a:lnTo>
                  <a:lnTo>
                    <a:pt x="4079520" y="5637571"/>
                  </a:lnTo>
                  <a:lnTo>
                    <a:pt x="4081742" y="5630318"/>
                  </a:lnTo>
                  <a:lnTo>
                    <a:pt x="4076345" y="5630318"/>
                  </a:lnTo>
                  <a:lnTo>
                    <a:pt x="4069042" y="5645139"/>
                  </a:lnTo>
                  <a:lnTo>
                    <a:pt x="4060470" y="5631580"/>
                  </a:lnTo>
                  <a:lnTo>
                    <a:pt x="4056025" y="5615813"/>
                  </a:lnTo>
                  <a:lnTo>
                    <a:pt x="4073805" y="5615813"/>
                  </a:lnTo>
                  <a:lnTo>
                    <a:pt x="4084600" y="5619597"/>
                  </a:lnTo>
                  <a:close/>
                  <a:moveTo>
                    <a:pt x="2070698" y="5599101"/>
                  </a:moveTo>
                  <a:lnTo>
                    <a:pt x="2091018" y="5613433"/>
                  </a:lnTo>
                  <a:lnTo>
                    <a:pt x="2092288" y="5624649"/>
                  </a:lnTo>
                  <a:lnTo>
                    <a:pt x="2079588" y="5632439"/>
                  </a:lnTo>
                  <a:lnTo>
                    <a:pt x="2067840" y="5622780"/>
                  </a:lnTo>
                  <a:lnTo>
                    <a:pt x="2041488" y="5624338"/>
                  </a:lnTo>
                  <a:lnTo>
                    <a:pt x="2040218" y="5614056"/>
                  </a:lnTo>
                  <a:lnTo>
                    <a:pt x="2033868" y="5614056"/>
                  </a:lnTo>
                  <a:lnTo>
                    <a:pt x="2031963" y="5604397"/>
                  </a:lnTo>
                  <a:close/>
                  <a:moveTo>
                    <a:pt x="4138765" y="5576879"/>
                  </a:moveTo>
                  <a:lnTo>
                    <a:pt x="4144990" y="5580100"/>
                  </a:lnTo>
                  <a:lnTo>
                    <a:pt x="4148103" y="5590408"/>
                  </a:lnTo>
                  <a:lnTo>
                    <a:pt x="4140943" y="5599104"/>
                  </a:lnTo>
                  <a:lnTo>
                    <a:pt x="4116353" y="5598138"/>
                  </a:lnTo>
                  <a:lnTo>
                    <a:pt x="4121956" y="5588475"/>
                  </a:lnTo>
                  <a:close/>
                  <a:moveTo>
                    <a:pt x="4302091" y="5553067"/>
                  </a:moveTo>
                  <a:lnTo>
                    <a:pt x="4302091" y="5561005"/>
                  </a:lnTo>
                  <a:lnTo>
                    <a:pt x="4297328" y="5558934"/>
                  </a:lnTo>
                  <a:close/>
                  <a:moveTo>
                    <a:pt x="4108553" y="5551476"/>
                  </a:moveTo>
                  <a:lnTo>
                    <a:pt x="4122700" y="5555898"/>
                  </a:lnTo>
                  <a:lnTo>
                    <a:pt x="4121735" y="5565764"/>
                  </a:lnTo>
                  <a:lnTo>
                    <a:pt x="4108874" y="5563723"/>
                  </a:lnTo>
                  <a:lnTo>
                    <a:pt x="4097300" y="5562702"/>
                  </a:lnTo>
                  <a:lnTo>
                    <a:pt x="4099229" y="5556919"/>
                  </a:lnTo>
                  <a:close/>
                  <a:moveTo>
                    <a:pt x="4289391" y="5540367"/>
                  </a:moveTo>
                  <a:lnTo>
                    <a:pt x="4308441" y="5541002"/>
                  </a:lnTo>
                  <a:lnTo>
                    <a:pt x="4301337" y="5548305"/>
                  </a:lnTo>
                  <a:lnTo>
                    <a:pt x="4292620" y="5551480"/>
                  </a:lnTo>
                  <a:lnTo>
                    <a:pt x="4289391" y="5548305"/>
                  </a:lnTo>
                  <a:close/>
                  <a:moveTo>
                    <a:pt x="4022925" y="5514964"/>
                  </a:moveTo>
                  <a:lnTo>
                    <a:pt x="4031881" y="5519920"/>
                  </a:lnTo>
                  <a:cubicBezTo>
                    <a:pt x="4031992" y="5524360"/>
                    <a:pt x="4032102" y="5528799"/>
                    <a:pt x="4032213" y="5533239"/>
                  </a:cubicBezTo>
                  <a:lnTo>
                    <a:pt x="4022261" y="5540364"/>
                  </a:lnTo>
                  <a:lnTo>
                    <a:pt x="4009988" y="5532310"/>
                  </a:lnTo>
                  <a:lnTo>
                    <a:pt x="4011315" y="5525186"/>
                  </a:lnTo>
                  <a:close/>
                  <a:moveTo>
                    <a:pt x="2542105" y="5470514"/>
                  </a:moveTo>
                  <a:lnTo>
                    <a:pt x="2547481" y="5470514"/>
                  </a:lnTo>
                  <a:lnTo>
                    <a:pt x="2566456" y="5478769"/>
                  </a:lnTo>
                  <a:lnTo>
                    <a:pt x="2578157" y="5478769"/>
                  </a:lnTo>
                  <a:lnTo>
                    <a:pt x="2586696" y="5503851"/>
                  </a:lnTo>
                  <a:cubicBezTo>
                    <a:pt x="2586380" y="5509460"/>
                    <a:pt x="2586063" y="5515070"/>
                    <a:pt x="2585747" y="5520679"/>
                  </a:cubicBezTo>
                  <a:lnTo>
                    <a:pt x="2601876" y="5547031"/>
                  </a:lnTo>
                  <a:cubicBezTo>
                    <a:pt x="2601560" y="5556450"/>
                    <a:pt x="2601243" y="5565870"/>
                    <a:pt x="2600927" y="5575289"/>
                  </a:cubicBezTo>
                  <a:lnTo>
                    <a:pt x="2590491" y="5584814"/>
                  </a:lnTo>
                  <a:lnTo>
                    <a:pt x="2586696" y="5599736"/>
                  </a:lnTo>
                  <a:lnTo>
                    <a:pt x="2600295" y="5611484"/>
                  </a:lnTo>
                  <a:lnTo>
                    <a:pt x="2592388" y="5641646"/>
                  </a:lnTo>
                  <a:lnTo>
                    <a:pt x="2584166" y="5676889"/>
                  </a:lnTo>
                  <a:cubicBezTo>
                    <a:pt x="2584271" y="5688425"/>
                    <a:pt x="2584377" y="5699960"/>
                    <a:pt x="2584482" y="5711496"/>
                  </a:cubicBezTo>
                  <a:lnTo>
                    <a:pt x="2570884" y="5732769"/>
                  </a:lnTo>
                  <a:lnTo>
                    <a:pt x="2561080" y="5721974"/>
                  </a:lnTo>
                  <a:lnTo>
                    <a:pt x="2550644" y="5711814"/>
                  </a:lnTo>
                  <a:lnTo>
                    <a:pt x="2532934" y="5723561"/>
                  </a:lnTo>
                  <a:cubicBezTo>
                    <a:pt x="2532618" y="5730229"/>
                    <a:pt x="2532301" y="5736896"/>
                    <a:pt x="2531985" y="5743564"/>
                  </a:cubicBezTo>
                  <a:lnTo>
                    <a:pt x="2523446" y="5752136"/>
                  </a:lnTo>
                  <a:lnTo>
                    <a:pt x="2510796" y="5753089"/>
                  </a:lnTo>
                  <a:lnTo>
                    <a:pt x="2496249" y="5756264"/>
                  </a:lnTo>
                  <a:lnTo>
                    <a:pt x="2484864" y="5748326"/>
                  </a:lnTo>
                  <a:lnTo>
                    <a:pt x="2476325" y="5751501"/>
                  </a:lnTo>
                  <a:lnTo>
                    <a:pt x="2472846" y="5740706"/>
                  </a:lnTo>
                  <a:lnTo>
                    <a:pt x="2481385" y="5740706"/>
                  </a:lnTo>
                  <a:lnTo>
                    <a:pt x="2474744" y="5735626"/>
                  </a:lnTo>
                  <a:cubicBezTo>
                    <a:pt x="2474428" y="5727265"/>
                    <a:pt x="2474111" y="5718905"/>
                    <a:pt x="2473795" y="5710544"/>
                  </a:cubicBezTo>
                  <a:lnTo>
                    <a:pt x="2460829" y="5693716"/>
                  </a:lnTo>
                  <a:lnTo>
                    <a:pt x="2477274" y="5644821"/>
                  </a:lnTo>
                  <a:lnTo>
                    <a:pt x="2481701" y="5631169"/>
                  </a:lnTo>
                  <a:lnTo>
                    <a:pt x="2467470" y="5619739"/>
                  </a:lnTo>
                  <a:lnTo>
                    <a:pt x="2476009" y="5598466"/>
                  </a:lnTo>
                  <a:lnTo>
                    <a:pt x="2469684" y="5588941"/>
                  </a:lnTo>
                  <a:lnTo>
                    <a:pt x="2475693" y="5575606"/>
                  </a:lnTo>
                  <a:lnTo>
                    <a:pt x="2466205" y="5557509"/>
                  </a:lnTo>
                  <a:lnTo>
                    <a:pt x="2450393" y="5547349"/>
                  </a:lnTo>
                  <a:lnTo>
                    <a:pt x="2445965" y="5556874"/>
                  </a:lnTo>
                  <a:lnTo>
                    <a:pt x="2441538" y="5535601"/>
                  </a:lnTo>
                  <a:lnTo>
                    <a:pt x="2447863" y="5521949"/>
                  </a:lnTo>
                  <a:lnTo>
                    <a:pt x="2442170" y="5497819"/>
                  </a:lnTo>
                  <a:lnTo>
                    <a:pt x="2450709" y="5492421"/>
                  </a:lnTo>
                  <a:lnTo>
                    <a:pt x="2454820" y="5477499"/>
                  </a:lnTo>
                  <a:lnTo>
                    <a:pt x="2461145" y="5482896"/>
                  </a:lnTo>
                  <a:lnTo>
                    <a:pt x="2451658" y="5497819"/>
                  </a:lnTo>
                  <a:lnTo>
                    <a:pt x="2459248" y="5509249"/>
                  </a:lnTo>
                  <a:lnTo>
                    <a:pt x="2476325" y="5517504"/>
                  </a:lnTo>
                  <a:lnTo>
                    <a:pt x="2496249" y="5519409"/>
                  </a:lnTo>
                  <a:lnTo>
                    <a:pt x="2503523" y="5503534"/>
                  </a:lnTo>
                  <a:lnTo>
                    <a:pt x="2524711" y="5490834"/>
                  </a:lnTo>
                  <a:lnTo>
                    <a:pt x="2537994" y="5481309"/>
                  </a:lnTo>
                  <a:close/>
                  <a:moveTo>
                    <a:pt x="3282913" y="5260964"/>
                  </a:moveTo>
                  <a:lnTo>
                    <a:pt x="3294026" y="5262084"/>
                  </a:lnTo>
                  <a:lnTo>
                    <a:pt x="3287964" y="5265727"/>
                  </a:lnTo>
                  <a:close/>
                  <a:moveTo>
                    <a:pt x="3328248" y="5257789"/>
                  </a:moveTo>
                  <a:lnTo>
                    <a:pt x="3340739" y="5264892"/>
                  </a:lnTo>
                  <a:lnTo>
                    <a:pt x="3362288" y="5271027"/>
                  </a:lnTo>
                  <a:lnTo>
                    <a:pt x="3361039" y="5276839"/>
                  </a:lnTo>
                  <a:lnTo>
                    <a:pt x="3336680" y="5270704"/>
                  </a:lnTo>
                  <a:lnTo>
                    <a:pt x="3324188" y="5259726"/>
                  </a:lnTo>
                  <a:close/>
                  <a:moveTo>
                    <a:pt x="2671407" y="5257789"/>
                  </a:moveTo>
                  <a:lnTo>
                    <a:pt x="2674900" y="5266657"/>
                  </a:lnTo>
                  <a:lnTo>
                    <a:pt x="2673947" y="5273226"/>
                  </a:lnTo>
                  <a:lnTo>
                    <a:pt x="2667597" y="5275197"/>
                  </a:lnTo>
                  <a:lnTo>
                    <a:pt x="2671725" y="5284722"/>
                  </a:lnTo>
                  <a:lnTo>
                    <a:pt x="2664422" y="5286364"/>
                  </a:lnTo>
                  <a:lnTo>
                    <a:pt x="2659977" y="5276510"/>
                  </a:lnTo>
                  <a:lnTo>
                    <a:pt x="2643150" y="5278481"/>
                  </a:lnTo>
                  <a:lnTo>
                    <a:pt x="2636800" y="5268956"/>
                  </a:lnTo>
                  <a:lnTo>
                    <a:pt x="2659977" y="5266657"/>
                  </a:lnTo>
                  <a:close/>
                  <a:moveTo>
                    <a:pt x="3264815" y="5237151"/>
                  </a:moveTo>
                  <a:lnTo>
                    <a:pt x="3282277" y="5247144"/>
                  </a:lnTo>
                  <a:lnTo>
                    <a:pt x="3295930" y="5244334"/>
                  </a:lnTo>
                  <a:lnTo>
                    <a:pt x="3316250" y="5251204"/>
                  </a:lnTo>
                  <a:lnTo>
                    <a:pt x="3295930" y="5249955"/>
                  </a:lnTo>
                  <a:lnTo>
                    <a:pt x="3283865" y="5256201"/>
                  </a:lnTo>
                  <a:lnTo>
                    <a:pt x="3252750" y="5239337"/>
                  </a:lnTo>
                  <a:close/>
                  <a:moveTo>
                    <a:pt x="2572585" y="5232389"/>
                  </a:moveTo>
                  <a:cubicBezTo>
                    <a:pt x="2573224" y="5246022"/>
                    <a:pt x="2573864" y="5259654"/>
                    <a:pt x="2574503" y="5273287"/>
                  </a:cubicBezTo>
                  <a:lnTo>
                    <a:pt x="2571306" y="5288188"/>
                  </a:lnTo>
                  <a:lnTo>
                    <a:pt x="2584413" y="5315453"/>
                  </a:lnTo>
                  <a:lnTo>
                    <a:pt x="2581536" y="5359522"/>
                  </a:lnTo>
                  <a:lnTo>
                    <a:pt x="2570028" y="5388373"/>
                  </a:lnTo>
                  <a:lnTo>
                    <a:pt x="2566831" y="5402957"/>
                  </a:lnTo>
                  <a:lnTo>
                    <a:pt x="2557561" y="5426101"/>
                  </a:lnTo>
                  <a:lnTo>
                    <a:pt x="2549249" y="5445123"/>
                  </a:lnTo>
                  <a:lnTo>
                    <a:pt x="2547971" y="5451464"/>
                  </a:lnTo>
                  <a:lnTo>
                    <a:pt x="2539659" y="5446391"/>
                  </a:lnTo>
                  <a:lnTo>
                    <a:pt x="2531987" y="5444489"/>
                  </a:lnTo>
                  <a:lnTo>
                    <a:pt x="2531028" y="5439099"/>
                  </a:lnTo>
                  <a:lnTo>
                    <a:pt x="2521438" y="5434978"/>
                  </a:lnTo>
                  <a:lnTo>
                    <a:pt x="2510569" y="5426735"/>
                  </a:lnTo>
                  <a:lnTo>
                    <a:pt x="2518241" y="5408663"/>
                  </a:lnTo>
                  <a:lnTo>
                    <a:pt x="2511209" y="5405493"/>
                  </a:lnTo>
                  <a:lnTo>
                    <a:pt x="2499701" y="5400103"/>
                  </a:lnTo>
                  <a:lnTo>
                    <a:pt x="2503856" y="5393762"/>
                  </a:lnTo>
                  <a:lnTo>
                    <a:pt x="2504815" y="5384568"/>
                  </a:lnTo>
                  <a:lnTo>
                    <a:pt x="2501619" y="5381398"/>
                  </a:lnTo>
                  <a:lnTo>
                    <a:pt x="2501619" y="5366814"/>
                  </a:lnTo>
                  <a:lnTo>
                    <a:pt x="2497143" y="5356035"/>
                  </a:lnTo>
                  <a:lnTo>
                    <a:pt x="2490750" y="5342719"/>
                  </a:lnTo>
                  <a:cubicBezTo>
                    <a:pt x="2491070" y="5338492"/>
                    <a:pt x="2491389" y="5334264"/>
                    <a:pt x="2491709" y="5330037"/>
                  </a:cubicBezTo>
                  <a:lnTo>
                    <a:pt x="2501299" y="5327818"/>
                  </a:lnTo>
                  <a:cubicBezTo>
                    <a:pt x="2500873" y="5320420"/>
                    <a:pt x="2500446" y="5313023"/>
                    <a:pt x="2500020" y="5305625"/>
                  </a:cubicBezTo>
                  <a:lnTo>
                    <a:pt x="2520159" y="5294846"/>
                  </a:lnTo>
                  <a:lnTo>
                    <a:pt x="2524315" y="5283432"/>
                  </a:lnTo>
                  <a:lnTo>
                    <a:pt x="2538061" y="5272653"/>
                  </a:lnTo>
                  <a:lnTo>
                    <a:pt x="2550848" y="5278994"/>
                  </a:lnTo>
                  <a:lnTo>
                    <a:pt x="2558520" y="5271702"/>
                  </a:lnTo>
                  <a:lnTo>
                    <a:pt x="2554684" y="5255850"/>
                  </a:lnTo>
                  <a:lnTo>
                    <a:pt x="2562356" y="5235559"/>
                  </a:lnTo>
                  <a:close/>
                  <a:moveTo>
                    <a:pt x="3216274" y="5219689"/>
                  </a:moveTo>
                  <a:lnTo>
                    <a:pt x="3221000" y="5221547"/>
                  </a:lnTo>
                  <a:lnTo>
                    <a:pt x="3210958" y="5232389"/>
                  </a:lnTo>
                  <a:lnTo>
                    <a:pt x="3210367" y="5228052"/>
                  </a:lnTo>
                  <a:lnTo>
                    <a:pt x="3208300" y="5222477"/>
                  </a:lnTo>
                  <a:close/>
                  <a:moveTo>
                    <a:pt x="3236875" y="5199051"/>
                  </a:moveTo>
                  <a:lnTo>
                    <a:pt x="3266104" y="5206144"/>
                  </a:lnTo>
                  <a:lnTo>
                    <a:pt x="3297200" y="5210197"/>
                  </a:lnTo>
                  <a:lnTo>
                    <a:pt x="3297200" y="5214926"/>
                  </a:lnTo>
                  <a:lnTo>
                    <a:pt x="3266726" y="5213912"/>
                  </a:lnTo>
                  <a:lnTo>
                    <a:pt x="3239673" y="5206819"/>
                  </a:lnTo>
                  <a:close/>
                  <a:moveTo>
                    <a:pt x="3261468" y="5180001"/>
                  </a:moveTo>
                  <a:lnTo>
                    <a:pt x="3278151" y="5188077"/>
                  </a:lnTo>
                  <a:lnTo>
                    <a:pt x="3274688" y="5194289"/>
                  </a:lnTo>
                  <a:lnTo>
                    <a:pt x="3257376" y="5193046"/>
                  </a:lnTo>
                  <a:lnTo>
                    <a:pt x="3245415" y="5189630"/>
                  </a:lnTo>
                  <a:lnTo>
                    <a:pt x="3241953" y="5184970"/>
                  </a:lnTo>
                  <a:lnTo>
                    <a:pt x="3241638" y="5180311"/>
                  </a:lnTo>
                  <a:close/>
                  <a:moveTo>
                    <a:pt x="3220023" y="5175239"/>
                  </a:moveTo>
                  <a:lnTo>
                    <a:pt x="3235288" y="5184764"/>
                  </a:lnTo>
                  <a:lnTo>
                    <a:pt x="3225824" y="5183535"/>
                  </a:lnTo>
                  <a:lnTo>
                    <a:pt x="3211475" y="5175546"/>
                  </a:lnTo>
                  <a:close/>
                  <a:moveTo>
                    <a:pt x="2421121" y="5104145"/>
                  </a:moveTo>
                  <a:lnTo>
                    <a:pt x="2412624" y="5112639"/>
                  </a:lnTo>
                  <a:cubicBezTo>
                    <a:pt x="2412640" y="5112672"/>
                    <a:pt x="2412656" y="5112704"/>
                    <a:pt x="2412672" y="5112737"/>
                  </a:cubicBezTo>
                  <a:lnTo>
                    <a:pt x="2421138" y="5104253"/>
                  </a:lnTo>
                  <a:cubicBezTo>
                    <a:pt x="2421132" y="5104217"/>
                    <a:pt x="2421127" y="5104181"/>
                    <a:pt x="2421121" y="5104145"/>
                  </a:cubicBezTo>
                  <a:close/>
                  <a:moveTo>
                    <a:pt x="3071775" y="5056176"/>
                  </a:moveTo>
                  <a:lnTo>
                    <a:pt x="3095705" y="5079407"/>
                  </a:lnTo>
                  <a:lnTo>
                    <a:pt x="3109875" y="5094276"/>
                  </a:lnTo>
                  <a:lnTo>
                    <a:pt x="3092242" y="5084364"/>
                  </a:lnTo>
                  <a:lnTo>
                    <a:pt x="3080277" y="5069805"/>
                  </a:lnTo>
                  <a:close/>
                  <a:moveTo>
                    <a:pt x="3087650" y="5051414"/>
                  </a:moveTo>
                  <a:lnTo>
                    <a:pt x="3115887" y="5070981"/>
                  </a:lnTo>
                  <a:lnTo>
                    <a:pt x="3117813" y="5079989"/>
                  </a:lnTo>
                  <a:close/>
                  <a:moveTo>
                    <a:pt x="3100350" y="5049826"/>
                  </a:moveTo>
                  <a:lnTo>
                    <a:pt x="3114638" y="5056224"/>
                  </a:lnTo>
                  <a:lnTo>
                    <a:pt x="3110215" y="5060939"/>
                  </a:lnTo>
                  <a:close/>
                  <a:moveTo>
                    <a:pt x="3085812" y="5013314"/>
                  </a:moveTo>
                  <a:lnTo>
                    <a:pt x="3107082" y="5026331"/>
                  </a:lnTo>
                  <a:lnTo>
                    <a:pt x="3109016" y="5031411"/>
                  </a:lnTo>
                  <a:lnTo>
                    <a:pt x="3102570" y="5029824"/>
                  </a:lnTo>
                  <a:lnTo>
                    <a:pt x="3115461" y="5041254"/>
                  </a:lnTo>
                  <a:lnTo>
                    <a:pt x="3124163" y="5047921"/>
                  </a:lnTo>
                  <a:lnTo>
                    <a:pt x="3122874" y="5051414"/>
                  </a:lnTo>
                  <a:lnTo>
                    <a:pt x="3104182" y="5037126"/>
                  </a:lnTo>
                  <a:lnTo>
                    <a:pt x="3105471" y="5045381"/>
                  </a:lnTo>
                  <a:lnTo>
                    <a:pt x="3093224" y="5033316"/>
                  </a:lnTo>
                  <a:lnTo>
                    <a:pt x="3084523" y="5021886"/>
                  </a:lnTo>
                  <a:lnTo>
                    <a:pt x="3081300" y="5013949"/>
                  </a:lnTo>
                  <a:close/>
                  <a:moveTo>
                    <a:pt x="3043982" y="5011726"/>
                  </a:moveTo>
                  <a:lnTo>
                    <a:pt x="3058460" y="5028318"/>
                  </a:lnTo>
                  <a:cubicBezTo>
                    <a:pt x="3058665" y="5032005"/>
                    <a:pt x="3058871" y="5035692"/>
                    <a:pt x="3059076" y="5039379"/>
                  </a:cubicBezTo>
                  <a:lnTo>
                    <a:pt x="3055071" y="5040301"/>
                  </a:lnTo>
                  <a:lnTo>
                    <a:pt x="3052299" y="5032927"/>
                  </a:lnTo>
                  <a:lnTo>
                    <a:pt x="3046139" y="5030161"/>
                  </a:lnTo>
                  <a:lnTo>
                    <a:pt x="3039978" y="5022173"/>
                  </a:lnTo>
                  <a:lnTo>
                    <a:pt x="3038438" y="5013877"/>
                  </a:lnTo>
                  <a:close/>
                  <a:moveTo>
                    <a:pt x="3081196" y="4995851"/>
                  </a:moveTo>
                  <a:lnTo>
                    <a:pt x="3089628" y="5007599"/>
                  </a:lnTo>
                  <a:lnTo>
                    <a:pt x="3094000" y="5013314"/>
                  </a:lnTo>
                  <a:lnTo>
                    <a:pt x="3077761" y="5004106"/>
                  </a:lnTo>
                  <a:lnTo>
                    <a:pt x="3074950" y="4998708"/>
                  </a:lnTo>
                  <a:close/>
                  <a:moveTo>
                    <a:pt x="6495127" y="4986728"/>
                  </a:moveTo>
                  <a:lnTo>
                    <a:pt x="6506559" y="4995299"/>
                  </a:lnTo>
                  <a:lnTo>
                    <a:pt x="6517991" y="4992442"/>
                  </a:lnTo>
                  <a:lnTo>
                    <a:pt x="6525612" y="4997204"/>
                  </a:lnTo>
                  <a:lnTo>
                    <a:pt x="6540537" y="4999426"/>
                  </a:lnTo>
                  <a:lnTo>
                    <a:pt x="6557050" y="5002918"/>
                  </a:lnTo>
                  <a:lnTo>
                    <a:pt x="6561450" y="5001033"/>
                  </a:lnTo>
                  <a:lnTo>
                    <a:pt x="6527292" y="5071939"/>
                  </a:lnTo>
                  <a:lnTo>
                    <a:pt x="6524977" y="5069582"/>
                  </a:lnTo>
                  <a:lnTo>
                    <a:pt x="6514815" y="5041964"/>
                  </a:lnTo>
                  <a:lnTo>
                    <a:pt x="6504336" y="5039424"/>
                  </a:lnTo>
                  <a:lnTo>
                    <a:pt x="6495762" y="5044821"/>
                  </a:lnTo>
                  <a:lnTo>
                    <a:pt x="6487506" y="5041329"/>
                  </a:lnTo>
                  <a:cubicBezTo>
                    <a:pt x="6487188" y="5037731"/>
                    <a:pt x="6486871" y="5034134"/>
                    <a:pt x="6486553" y="5030536"/>
                  </a:cubicBezTo>
                  <a:lnTo>
                    <a:pt x="6470993" y="5017520"/>
                  </a:lnTo>
                  <a:lnTo>
                    <a:pt x="6473534" y="4998791"/>
                  </a:lnTo>
                  <a:lnTo>
                    <a:pt x="6484648" y="4994981"/>
                  </a:lnTo>
                  <a:close/>
                  <a:moveTo>
                    <a:pt x="3034945" y="4948226"/>
                  </a:moveTo>
                  <a:lnTo>
                    <a:pt x="3042883" y="4949174"/>
                  </a:lnTo>
                  <a:lnTo>
                    <a:pt x="3044153" y="4962446"/>
                  </a:lnTo>
                  <a:lnTo>
                    <a:pt x="3048915" y="4968133"/>
                  </a:lnTo>
                  <a:lnTo>
                    <a:pt x="3055265" y="4979509"/>
                  </a:lnTo>
                  <a:lnTo>
                    <a:pt x="3060663" y="5014901"/>
                  </a:lnTo>
                  <a:lnTo>
                    <a:pt x="3054313" y="5014269"/>
                  </a:lnTo>
                  <a:lnTo>
                    <a:pt x="3049868" y="5008581"/>
                  </a:lnTo>
                  <a:lnTo>
                    <a:pt x="3040342" y="4999101"/>
                  </a:lnTo>
                  <a:lnTo>
                    <a:pt x="3036850" y="4987725"/>
                  </a:lnTo>
                  <a:lnTo>
                    <a:pt x="3039072" y="4981405"/>
                  </a:lnTo>
                  <a:lnTo>
                    <a:pt x="3044788" y="4985829"/>
                  </a:lnTo>
                  <a:lnTo>
                    <a:pt x="3046058" y="4981405"/>
                  </a:lnTo>
                  <a:lnTo>
                    <a:pt x="3046058" y="4972241"/>
                  </a:lnTo>
                  <a:lnTo>
                    <a:pt x="3033675" y="4958022"/>
                  </a:lnTo>
                  <a:close/>
                  <a:moveTo>
                    <a:pt x="3060662" y="4941876"/>
                  </a:moveTo>
                  <a:lnTo>
                    <a:pt x="3066377" y="4941876"/>
                  </a:lnTo>
                  <a:lnTo>
                    <a:pt x="3081300" y="4964101"/>
                  </a:lnTo>
                  <a:lnTo>
                    <a:pt x="3086062" y="4968228"/>
                  </a:lnTo>
                  <a:lnTo>
                    <a:pt x="3081935" y="4974578"/>
                  </a:lnTo>
                  <a:lnTo>
                    <a:pt x="3089872" y="4983786"/>
                  </a:lnTo>
                  <a:lnTo>
                    <a:pt x="3097175" y="4999026"/>
                  </a:lnTo>
                  <a:lnTo>
                    <a:pt x="3094317" y="4994263"/>
                  </a:lnTo>
                  <a:lnTo>
                    <a:pt x="3087967" y="4991406"/>
                  </a:lnTo>
                  <a:lnTo>
                    <a:pt x="3075902" y="4984738"/>
                  </a:lnTo>
                  <a:lnTo>
                    <a:pt x="3072092" y="4972673"/>
                  </a:lnTo>
                  <a:lnTo>
                    <a:pt x="3068917" y="4972038"/>
                  </a:lnTo>
                  <a:lnTo>
                    <a:pt x="3054312" y="4962196"/>
                  </a:lnTo>
                  <a:lnTo>
                    <a:pt x="3052725" y="4951083"/>
                  </a:lnTo>
                  <a:lnTo>
                    <a:pt x="3060662" y="4950448"/>
                  </a:lnTo>
                  <a:close/>
                  <a:moveTo>
                    <a:pt x="6600872" y="4906095"/>
                  </a:moveTo>
                  <a:lnTo>
                    <a:pt x="6598649" y="4911492"/>
                  </a:lnTo>
                  <a:lnTo>
                    <a:pt x="6602058" y="4916735"/>
                  </a:lnTo>
                  <a:lnTo>
                    <a:pt x="6570401" y="4982451"/>
                  </a:lnTo>
                  <a:lnTo>
                    <a:pt x="6569434" y="4982283"/>
                  </a:lnTo>
                  <a:lnTo>
                    <a:pt x="6564036" y="4977839"/>
                  </a:lnTo>
                  <a:lnTo>
                    <a:pt x="6564354" y="4967363"/>
                  </a:lnTo>
                  <a:lnTo>
                    <a:pt x="6569752" y="4961332"/>
                  </a:lnTo>
                  <a:lnTo>
                    <a:pt x="6573563" y="4943237"/>
                  </a:lnTo>
                  <a:lnTo>
                    <a:pt x="6567212" y="4935936"/>
                  </a:lnTo>
                  <a:lnTo>
                    <a:pt x="6568799" y="4924190"/>
                  </a:lnTo>
                  <a:lnTo>
                    <a:pt x="6582772" y="4909905"/>
                  </a:lnTo>
                  <a:close/>
                  <a:moveTo>
                    <a:pt x="4951102" y="4806942"/>
                  </a:moveTo>
                  <a:lnTo>
                    <a:pt x="4954554" y="4813479"/>
                  </a:lnTo>
                  <a:lnTo>
                    <a:pt x="4953518" y="4818055"/>
                  </a:lnTo>
                  <a:lnTo>
                    <a:pt x="4946616" y="4810210"/>
                  </a:lnTo>
                  <a:close/>
                  <a:moveTo>
                    <a:pt x="5054566" y="4779954"/>
                  </a:moveTo>
                  <a:lnTo>
                    <a:pt x="5046311" y="4792539"/>
                  </a:lnTo>
                  <a:lnTo>
                    <a:pt x="5039961" y="4814879"/>
                  </a:lnTo>
                  <a:lnTo>
                    <a:pt x="5029166" y="4805125"/>
                  </a:lnTo>
                  <a:lnTo>
                    <a:pt x="5032341" y="4797888"/>
                  </a:lnTo>
                  <a:lnTo>
                    <a:pt x="5048533" y="4785303"/>
                  </a:lnTo>
                  <a:close/>
                  <a:moveTo>
                    <a:pt x="4546749" y="4760722"/>
                  </a:moveTo>
                  <a:lnTo>
                    <a:pt x="4546260" y="4761212"/>
                  </a:lnTo>
                  <a:lnTo>
                    <a:pt x="4546884" y="4760899"/>
                  </a:lnTo>
                  <a:close/>
                  <a:moveTo>
                    <a:pt x="5140291" y="4749792"/>
                  </a:moveTo>
                  <a:lnTo>
                    <a:pt x="5127591" y="4759317"/>
                  </a:lnTo>
                  <a:lnTo>
                    <a:pt x="5130477" y="4751021"/>
                  </a:lnTo>
                  <a:close/>
                  <a:moveTo>
                    <a:pt x="6342270" y="4710093"/>
                  </a:moveTo>
                  <a:lnTo>
                    <a:pt x="6339836" y="4714047"/>
                  </a:lnTo>
                  <a:lnTo>
                    <a:pt x="6301729" y="4718809"/>
                  </a:lnTo>
                  <a:cubicBezTo>
                    <a:pt x="6301306" y="4724946"/>
                    <a:pt x="6300882" y="4731083"/>
                    <a:pt x="6300459" y="4737220"/>
                  </a:cubicBezTo>
                  <a:cubicBezTo>
                    <a:pt x="6300469" y="4737225"/>
                    <a:pt x="6300478" y="4737230"/>
                    <a:pt x="6300488" y="4737235"/>
                  </a:cubicBezTo>
                  <a:cubicBezTo>
                    <a:pt x="6300905" y="4731196"/>
                    <a:pt x="6301321" y="4725157"/>
                    <a:pt x="6301738" y="4719118"/>
                  </a:cubicBezTo>
                  <a:lnTo>
                    <a:pt x="6339844" y="4714356"/>
                  </a:lnTo>
                  <a:lnTo>
                    <a:pt x="6342384" y="4710229"/>
                  </a:lnTo>
                  <a:close/>
                  <a:moveTo>
                    <a:pt x="1472534" y="4375142"/>
                  </a:moveTo>
                  <a:lnTo>
                    <a:pt x="1482060" y="4376139"/>
                  </a:lnTo>
                  <a:lnTo>
                    <a:pt x="1487457" y="4385110"/>
                  </a:lnTo>
                  <a:lnTo>
                    <a:pt x="1484282" y="4388433"/>
                  </a:lnTo>
                  <a:lnTo>
                    <a:pt x="1476662" y="4385110"/>
                  </a:lnTo>
                  <a:lnTo>
                    <a:pt x="1467137" y="4389430"/>
                  </a:lnTo>
                  <a:lnTo>
                    <a:pt x="1465232" y="4381787"/>
                  </a:lnTo>
                  <a:close/>
                  <a:moveTo>
                    <a:pt x="1435070" y="4357679"/>
                  </a:moveTo>
                  <a:lnTo>
                    <a:pt x="1446184" y="4359584"/>
                  </a:lnTo>
                  <a:lnTo>
                    <a:pt x="1443096" y="4363711"/>
                  </a:lnTo>
                  <a:lnTo>
                    <a:pt x="1435996" y="4364029"/>
                  </a:lnTo>
                  <a:close/>
                  <a:moveTo>
                    <a:pt x="1538093" y="4154476"/>
                  </a:moveTo>
                  <a:lnTo>
                    <a:pt x="1543523" y="4158725"/>
                  </a:lnTo>
                  <a:lnTo>
                    <a:pt x="1561405" y="4162647"/>
                  </a:lnTo>
                  <a:lnTo>
                    <a:pt x="1566834" y="4170491"/>
                  </a:lnTo>
                  <a:lnTo>
                    <a:pt x="1564918" y="4178008"/>
                  </a:lnTo>
                  <a:lnTo>
                    <a:pt x="1557251" y="4185526"/>
                  </a:lnTo>
                  <a:lnTo>
                    <a:pt x="1549910" y="4187814"/>
                  </a:lnTo>
                  <a:lnTo>
                    <a:pt x="1525320" y="4175067"/>
                  </a:lnTo>
                  <a:lnTo>
                    <a:pt x="1511272" y="4175067"/>
                  </a:lnTo>
                  <a:lnTo>
                    <a:pt x="1515740" y="4171798"/>
                  </a:lnTo>
                  <a:close/>
                  <a:moveTo>
                    <a:pt x="2133803" y="3771889"/>
                  </a:moveTo>
                  <a:lnTo>
                    <a:pt x="2135150" y="3783636"/>
                  </a:lnTo>
                  <a:lnTo>
                    <a:pt x="2131782" y="3794114"/>
                  </a:lnTo>
                  <a:lnTo>
                    <a:pt x="2129762" y="3813164"/>
                  </a:lnTo>
                  <a:lnTo>
                    <a:pt x="2112925" y="3813164"/>
                  </a:lnTo>
                  <a:lnTo>
                    <a:pt x="2114609" y="3788081"/>
                  </a:lnTo>
                  <a:lnTo>
                    <a:pt x="2124711" y="3775381"/>
                  </a:lnTo>
                  <a:close/>
                  <a:moveTo>
                    <a:pt x="2166583" y="3746489"/>
                  </a:moveTo>
                  <a:lnTo>
                    <a:pt x="2171663" y="3748735"/>
                  </a:lnTo>
                  <a:lnTo>
                    <a:pt x="2153883" y="3759324"/>
                  </a:lnTo>
                  <a:lnTo>
                    <a:pt x="2146263" y="3767988"/>
                  </a:lnTo>
                  <a:lnTo>
                    <a:pt x="2140230" y="3776652"/>
                  </a:lnTo>
                  <a:lnTo>
                    <a:pt x="2136738" y="3766705"/>
                  </a:lnTo>
                  <a:lnTo>
                    <a:pt x="2146263" y="3757078"/>
                  </a:lnTo>
                  <a:close/>
                  <a:moveTo>
                    <a:pt x="1246315" y="3744901"/>
                  </a:moveTo>
                  <a:lnTo>
                    <a:pt x="1253753" y="3753473"/>
                  </a:lnTo>
                  <a:lnTo>
                    <a:pt x="1263448" y="3760458"/>
                  </a:lnTo>
                  <a:lnTo>
                    <a:pt x="1273144" y="3759506"/>
                  </a:lnTo>
                  <a:lnTo>
                    <a:pt x="1263448" y="3772206"/>
                  </a:lnTo>
                  <a:lnTo>
                    <a:pt x="1258277" y="3783953"/>
                  </a:lnTo>
                  <a:lnTo>
                    <a:pt x="1250844" y="3789351"/>
                  </a:lnTo>
                  <a:lnTo>
                    <a:pt x="1222724" y="3780143"/>
                  </a:lnTo>
                  <a:lnTo>
                    <a:pt x="1219167" y="3767443"/>
                  </a:lnTo>
                  <a:lnTo>
                    <a:pt x="1225632" y="3765221"/>
                  </a:lnTo>
                  <a:lnTo>
                    <a:pt x="1222400" y="3762046"/>
                  </a:lnTo>
                  <a:lnTo>
                    <a:pt x="1220461" y="3748393"/>
                  </a:lnTo>
                  <a:close/>
                  <a:moveTo>
                    <a:pt x="2215160" y="3730614"/>
                  </a:moveTo>
                  <a:lnTo>
                    <a:pt x="2216113" y="3734660"/>
                  </a:lnTo>
                  <a:lnTo>
                    <a:pt x="2207540" y="3735594"/>
                  </a:lnTo>
                  <a:lnTo>
                    <a:pt x="2194840" y="3739952"/>
                  </a:lnTo>
                  <a:lnTo>
                    <a:pt x="2188490" y="3744933"/>
                  </a:lnTo>
                  <a:lnTo>
                    <a:pt x="2178330" y="3746489"/>
                  </a:lnTo>
                  <a:lnTo>
                    <a:pt x="2171663" y="3739330"/>
                  </a:lnTo>
                  <a:lnTo>
                    <a:pt x="2200238" y="3732482"/>
                  </a:lnTo>
                  <a:close/>
                  <a:moveTo>
                    <a:pt x="2265326" y="3727439"/>
                  </a:moveTo>
                  <a:lnTo>
                    <a:pt x="2248622" y="3736964"/>
                  </a:lnTo>
                  <a:lnTo>
                    <a:pt x="2235070" y="3735232"/>
                  </a:lnTo>
                  <a:lnTo>
                    <a:pt x="2222463" y="3736387"/>
                  </a:lnTo>
                  <a:lnTo>
                    <a:pt x="2227821" y="3730614"/>
                  </a:lnTo>
                  <a:lnTo>
                    <a:pt x="2243579" y="3730325"/>
                  </a:lnTo>
                  <a:lnTo>
                    <a:pt x="2256816" y="3729171"/>
                  </a:lnTo>
                  <a:close/>
                  <a:moveTo>
                    <a:pt x="2293901" y="3721089"/>
                  </a:moveTo>
                  <a:lnTo>
                    <a:pt x="2284247" y="3726436"/>
                  </a:lnTo>
                  <a:lnTo>
                    <a:pt x="2270088" y="3733789"/>
                  </a:lnTo>
                  <a:lnTo>
                    <a:pt x="2275558" y="3723763"/>
                  </a:lnTo>
                  <a:close/>
                  <a:moveTo>
                    <a:pt x="2314928" y="3706801"/>
                  </a:moveTo>
                  <a:lnTo>
                    <a:pt x="2327813" y="3706801"/>
                  </a:lnTo>
                  <a:lnTo>
                    <a:pt x="2332000" y="3711192"/>
                  </a:lnTo>
                  <a:lnTo>
                    <a:pt x="2322337" y="3713556"/>
                  </a:lnTo>
                  <a:lnTo>
                    <a:pt x="2315251" y="3722676"/>
                  </a:lnTo>
                  <a:lnTo>
                    <a:pt x="2309775" y="3715921"/>
                  </a:lnTo>
                  <a:close/>
                  <a:moveTo>
                    <a:pt x="2362163" y="3689339"/>
                  </a:moveTo>
                  <a:lnTo>
                    <a:pt x="2358194" y="3694310"/>
                  </a:lnTo>
                  <a:lnTo>
                    <a:pt x="2338350" y="3700452"/>
                  </a:lnTo>
                  <a:lnTo>
                    <a:pt x="2351579" y="3693433"/>
                  </a:lnTo>
                  <a:close/>
                  <a:moveTo>
                    <a:pt x="2392325" y="3682989"/>
                  </a:moveTo>
                  <a:lnTo>
                    <a:pt x="2388983" y="3687752"/>
                  </a:lnTo>
                  <a:lnTo>
                    <a:pt x="2373275" y="3685187"/>
                  </a:lnTo>
                  <a:close/>
                  <a:moveTo>
                    <a:pt x="2415017" y="3681401"/>
                  </a:moveTo>
                  <a:lnTo>
                    <a:pt x="2422488" y="3682866"/>
                  </a:lnTo>
                  <a:lnTo>
                    <a:pt x="2406613" y="3684576"/>
                  </a:lnTo>
                  <a:close/>
                  <a:moveTo>
                    <a:pt x="2985194" y="3619489"/>
                  </a:moveTo>
                  <a:lnTo>
                    <a:pt x="3001933" y="3643179"/>
                  </a:lnTo>
                  <a:lnTo>
                    <a:pt x="3012555" y="3653563"/>
                  </a:lnTo>
                  <a:lnTo>
                    <a:pt x="3031868" y="3655835"/>
                  </a:lnTo>
                  <a:lnTo>
                    <a:pt x="3043778" y="3654212"/>
                  </a:lnTo>
                  <a:lnTo>
                    <a:pt x="3041525" y="3658756"/>
                  </a:lnTo>
                  <a:lnTo>
                    <a:pt x="3047963" y="3678227"/>
                  </a:lnTo>
                  <a:lnTo>
                    <a:pt x="3036375" y="3670438"/>
                  </a:lnTo>
                  <a:lnTo>
                    <a:pt x="3022212" y="3667518"/>
                  </a:lnTo>
                  <a:lnTo>
                    <a:pt x="3011589" y="3675306"/>
                  </a:lnTo>
                  <a:lnTo>
                    <a:pt x="3000645" y="3667518"/>
                  </a:lnTo>
                  <a:lnTo>
                    <a:pt x="3000001" y="3667193"/>
                  </a:lnTo>
                  <a:lnTo>
                    <a:pt x="2997426" y="3665895"/>
                  </a:lnTo>
                  <a:lnTo>
                    <a:pt x="2995495" y="3663624"/>
                  </a:lnTo>
                  <a:lnTo>
                    <a:pt x="2994529" y="3662650"/>
                  </a:lnTo>
                  <a:cubicBezTo>
                    <a:pt x="2994422" y="3662109"/>
                    <a:pt x="2994314" y="3661568"/>
                    <a:pt x="2994207" y="3661027"/>
                  </a:cubicBezTo>
                  <a:lnTo>
                    <a:pt x="2995173" y="3651292"/>
                  </a:lnTo>
                  <a:cubicBezTo>
                    <a:pt x="2995280" y="3648912"/>
                    <a:pt x="2995388" y="3646532"/>
                    <a:pt x="2995495" y="3644152"/>
                  </a:cubicBezTo>
                  <a:lnTo>
                    <a:pt x="2987770" y="3639934"/>
                  </a:lnTo>
                  <a:lnTo>
                    <a:pt x="2978113" y="3632145"/>
                  </a:lnTo>
                  <a:close/>
                  <a:moveTo>
                    <a:pt x="720699" y="3606789"/>
                  </a:moveTo>
                  <a:lnTo>
                    <a:pt x="731812" y="3609057"/>
                  </a:lnTo>
                  <a:lnTo>
                    <a:pt x="730831" y="3622664"/>
                  </a:lnTo>
                  <a:lnTo>
                    <a:pt x="721027" y="3617480"/>
                  </a:lnTo>
                  <a:cubicBezTo>
                    <a:pt x="720918" y="3613916"/>
                    <a:pt x="720808" y="3610353"/>
                    <a:pt x="720699" y="3606789"/>
                  </a:cubicBezTo>
                  <a:close/>
                  <a:moveTo>
                    <a:pt x="1246157" y="3590917"/>
                  </a:moveTo>
                  <a:lnTo>
                    <a:pt x="1252507" y="3593139"/>
                  </a:lnTo>
                  <a:lnTo>
                    <a:pt x="1244887" y="3604569"/>
                  </a:lnTo>
                  <a:lnTo>
                    <a:pt x="1247109" y="3615999"/>
                  </a:lnTo>
                  <a:lnTo>
                    <a:pt x="1242030" y="3631874"/>
                  </a:lnTo>
                  <a:lnTo>
                    <a:pt x="1231552" y="3641399"/>
                  </a:lnTo>
                  <a:lnTo>
                    <a:pt x="1216630" y="3640764"/>
                  </a:lnTo>
                  <a:lnTo>
                    <a:pt x="1208057" y="3644892"/>
                  </a:lnTo>
                  <a:lnTo>
                    <a:pt x="1208057" y="3636637"/>
                  </a:lnTo>
                  <a:lnTo>
                    <a:pt x="1218852" y="3627112"/>
                  </a:lnTo>
                  <a:lnTo>
                    <a:pt x="1229012" y="3599489"/>
                  </a:lnTo>
                  <a:close/>
                  <a:moveTo>
                    <a:pt x="2722963" y="3559164"/>
                  </a:moveTo>
                  <a:lnTo>
                    <a:pt x="2736813" y="3571070"/>
                  </a:lnTo>
                  <a:lnTo>
                    <a:pt x="2734558" y="3579759"/>
                  </a:lnTo>
                  <a:lnTo>
                    <a:pt x="2724251" y="3582977"/>
                  </a:lnTo>
                  <a:lnTo>
                    <a:pt x="2714588" y="3577506"/>
                  </a:lnTo>
                  <a:cubicBezTo>
                    <a:pt x="2714803" y="3571928"/>
                    <a:pt x="2715017" y="3566351"/>
                    <a:pt x="2715232" y="3560773"/>
                  </a:cubicBezTo>
                  <a:close/>
                  <a:moveTo>
                    <a:pt x="2492338" y="3549639"/>
                  </a:moveTo>
                  <a:lnTo>
                    <a:pt x="2485435" y="3560752"/>
                  </a:lnTo>
                  <a:lnTo>
                    <a:pt x="2484400" y="3551741"/>
                  </a:lnTo>
                  <a:close/>
                  <a:moveTo>
                    <a:pt x="2463763" y="3543289"/>
                  </a:moveTo>
                  <a:lnTo>
                    <a:pt x="2473288" y="3549484"/>
                  </a:lnTo>
                  <a:lnTo>
                    <a:pt x="2469760" y="3555989"/>
                  </a:lnTo>
                  <a:close/>
                  <a:moveTo>
                    <a:pt x="2922455" y="3533764"/>
                  </a:moveTo>
                  <a:lnTo>
                    <a:pt x="2937199" y="3536647"/>
                  </a:lnTo>
                  <a:lnTo>
                    <a:pt x="2937199" y="3548500"/>
                  </a:lnTo>
                  <a:lnTo>
                    <a:pt x="2943473" y="3553946"/>
                  </a:lnTo>
                  <a:lnTo>
                    <a:pt x="2956021" y="3552665"/>
                  </a:lnTo>
                  <a:lnTo>
                    <a:pt x="2961354" y="3560033"/>
                  </a:lnTo>
                  <a:lnTo>
                    <a:pt x="2959158" y="3566440"/>
                  </a:lnTo>
                  <a:lnTo>
                    <a:pt x="2953825" y="3573808"/>
                  </a:lnTo>
                  <a:lnTo>
                    <a:pt x="2960099" y="3577011"/>
                  </a:lnTo>
                  <a:lnTo>
                    <a:pt x="2967001" y="3589825"/>
                  </a:lnTo>
                  <a:lnTo>
                    <a:pt x="2960727" y="3595271"/>
                  </a:lnTo>
                  <a:lnTo>
                    <a:pt x="2952257" y="3591106"/>
                  </a:lnTo>
                  <a:lnTo>
                    <a:pt x="2943787" y="3589825"/>
                  </a:lnTo>
                  <a:lnTo>
                    <a:pt x="2939709" y="3595591"/>
                  </a:lnTo>
                  <a:lnTo>
                    <a:pt x="2936572" y="3600397"/>
                  </a:lnTo>
                  <a:lnTo>
                    <a:pt x="2933435" y="3603920"/>
                  </a:lnTo>
                  <a:lnTo>
                    <a:pt x="2932180" y="3604882"/>
                  </a:lnTo>
                  <a:lnTo>
                    <a:pt x="2931239" y="3605202"/>
                  </a:lnTo>
                  <a:lnTo>
                    <a:pt x="2930612" y="3605202"/>
                  </a:lnTo>
                  <a:lnTo>
                    <a:pt x="2929357" y="3605202"/>
                  </a:lnTo>
                  <a:lnTo>
                    <a:pt x="2928416" y="3604561"/>
                  </a:lnTo>
                  <a:lnTo>
                    <a:pt x="2928102" y="3603920"/>
                  </a:lnTo>
                  <a:lnTo>
                    <a:pt x="2914613" y="3592388"/>
                  </a:lnTo>
                  <a:lnTo>
                    <a:pt x="2918691" y="3582777"/>
                  </a:lnTo>
                  <a:lnTo>
                    <a:pt x="2924024" y="3576370"/>
                  </a:lnTo>
                  <a:lnTo>
                    <a:pt x="2919318" y="3566760"/>
                  </a:lnTo>
                  <a:lnTo>
                    <a:pt x="2925592" y="3562595"/>
                  </a:lnTo>
                  <a:lnTo>
                    <a:pt x="2936258" y="3572206"/>
                  </a:lnTo>
                  <a:lnTo>
                    <a:pt x="2945669" y="3569002"/>
                  </a:lnTo>
                  <a:lnTo>
                    <a:pt x="2946610" y="3561314"/>
                  </a:lnTo>
                  <a:lnTo>
                    <a:pt x="2931866" y="3551703"/>
                  </a:lnTo>
                  <a:lnTo>
                    <a:pt x="2918377" y="3550102"/>
                  </a:lnTo>
                  <a:lnTo>
                    <a:pt x="2917122" y="3541452"/>
                  </a:lnTo>
                  <a:close/>
                  <a:moveTo>
                    <a:pt x="2474421" y="3527414"/>
                  </a:moveTo>
                  <a:lnTo>
                    <a:pt x="2483607" y="3527414"/>
                  </a:lnTo>
                  <a:lnTo>
                    <a:pt x="2485988" y="3538409"/>
                  </a:lnTo>
                  <a:lnTo>
                    <a:pt x="2479524" y="3544877"/>
                  </a:lnTo>
                  <a:lnTo>
                    <a:pt x="2471700" y="3536145"/>
                  </a:lnTo>
                  <a:close/>
                  <a:moveTo>
                    <a:pt x="2643150" y="3494076"/>
                  </a:moveTo>
                  <a:lnTo>
                    <a:pt x="2665375" y="3502206"/>
                  </a:lnTo>
                  <a:lnTo>
                    <a:pt x="2662200" y="3514714"/>
                  </a:lnTo>
                  <a:lnTo>
                    <a:pt x="2649500" y="3510649"/>
                  </a:lnTo>
                  <a:close/>
                  <a:moveTo>
                    <a:pt x="2724430" y="3492489"/>
                  </a:moveTo>
                  <a:lnTo>
                    <a:pt x="2735543" y="3498204"/>
                  </a:lnTo>
                  <a:lnTo>
                    <a:pt x="2744115" y="3502331"/>
                  </a:lnTo>
                  <a:lnTo>
                    <a:pt x="2748878" y="3504871"/>
                  </a:lnTo>
                  <a:lnTo>
                    <a:pt x="2751100" y="3505189"/>
                  </a:lnTo>
                  <a:lnTo>
                    <a:pt x="2753958" y="3505189"/>
                  </a:lnTo>
                  <a:lnTo>
                    <a:pt x="2761260" y="3505189"/>
                  </a:lnTo>
                  <a:lnTo>
                    <a:pt x="2768880" y="3505506"/>
                  </a:lnTo>
                  <a:lnTo>
                    <a:pt x="2771738" y="3505824"/>
                  </a:lnTo>
                  <a:lnTo>
                    <a:pt x="2773325" y="3506776"/>
                  </a:lnTo>
                  <a:lnTo>
                    <a:pt x="2774595" y="3508046"/>
                  </a:lnTo>
                  <a:lnTo>
                    <a:pt x="2775548" y="3510269"/>
                  </a:lnTo>
                  <a:lnTo>
                    <a:pt x="2776183" y="3512809"/>
                  </a:lnTo>
                  <a:lnTo>
                    <a:pt x="2776818" y="3515349"/>
                  </a:lnTo>
                  <a:lnTo>
                    <a:pt x="2777770" y="3520429"/>
                  </a:lnTo>
                  <a:lnTo>
                    <a:pt x="2778088" y="3522651"/>
                  </a:lnTo>
                  <a:lnTo>
                    <a:pt x="2784438" y="3536939"/>
                  </a:lnTo>
                  <a:lnTo>
                    <a:pt x="2762213" y="3536304"/>
                  </a:lnTo>
                  <a:lnTo>
                    <a:pt x="2744115" y="3536304"/>
                  </a:lnTo>
                  <a:lnTo>
                    <a:pt x="2737765" y="3529319"/>
                  </a:lnTo>
                  <a:lnTo>
                    <a:pt x="2713317" y="3520746"/>
                  </a:lnTo>
                  <a:lnTo>
                    <a:pt x="2713317" y="3513761"/>
                  </a:lnTo>
                  <a:lnTo>
                    <a:pt x="2728240" y="3512174"/>
                  </a:lnTo>
                  <a:lnTo>
                    <a:pt x="2713317" y="3502014"/>
                  </a:lnTo>
                  <a:cubicBezTo>
                    <a:pt x="2713211" y="3499897"/>
                    <a:pt x="2713106" y="3497781"/>
                    <a:pt x="2713000" y="3495664"/>
                  </a:cubicBezTo>
                  <a:close/>
                  <a:moveTo>
                    <a:pt x="2782388" y="3486139"/>
                  </a:moveTo>
                  <a:lnTo>
                    <a:pt x="2791163" y="3498169"/>
                  </a:lnTo>
                  <a:lnTo>
                    <a:pt x="2801888" y="3491666"/>
                  </a:lnTo>
                  <a:lnTo>
                    <a:pt x="2816188" y="3506623"/>
                  </a:lnTo>
                  <a:lnTo>
                    <a:pt x="2806113" y="3520605"/>
                  </a:lnTo>
                  <a:lnTo>
                    <a:pt x="2798963" y="3530359"/>
                  </a:lnTo>
                  <a:lnTo>
                    <a:pt x="2791488" y="3540114"/>
                  </a:lnTo>
                  <a:lnTo>
                    <a:pt x="2784663" y="3519955"/>
                  </a:lnTo>
                  <a:lnTo>
                    <a:pt x="2787913" y="3512151"/>
                  </a:lnTo>
                  <a:lnTo>
                    <a:pt x="2774913" y="3487765"/>
                  </a:lnTo>
                  <a:close/>
                  <a:moveTo>
                    <a:pt x="2829351" y="3475026"/>
                  </a:moveTo>
                  <a:lnTo>
                    <a:pt x="2856571" y="3483401"/>
                  </a:lnTo>
                  <a:lnTo>
                    <a:pt x="2860638" y="3490226"/>
                  </a:lnTo>
                  <a:lnTo>
                    <a:pt x="2848123" y="3488675"/>
                  </a:lnTo>
                  <a:lnTo>
                    <a:pt x="2837798" y="3492708"/>
                  </a:lnTo>
                  <a:lnTo>
                    <a:pt x="2828725" y="3502014"/>
                  </a:lnTo>
                  <a:lnTo>
                    <a:pt x="2817775" y="3492708"/>
                  </a:lnTo>
                  <a:lnTo>
                    <a:pt x="2834670" y="3485573"/>
                  </a:lnTo>
                  <a:close/>
                  <a:moveTo>
                    <a:pt x="2682838" y="3473439"/>
                  </a:moveTo>
                  <a:lnTo>
                    <a:pt x="2673630" y="3492489"/>
                  </a:lnTo>
                  <a:lnTo>
                    <a:pt x="2670138" y="3482964"/>
                  </a:lnTo>
                  <a:close/>
                  <a:moveTo>
                    <a:pt x="2591080" y="3467089"/>
                  </a:moveTo>
                  <a:lnTo>
                    <a:pt x="2613622" y="3486353"/>
                  </a:lnTo>
                  <a:cubicBezTo>
                    <a:pt x="2613940" y="3489509"/>
                    <a:pt x="2614257" y="3492666"/>
                    <a:pt x="2614575" y="3495822"/>
                  </a:cubicBezTo>
                  <a:lnTo>
                    <a:pt x="2607590" y="3513127"/>
                  </a:lnTo>
                  <a:lnTo>
                    <a:pt x="2592667" y="3501699"/>
                  </a:lnTo>
                  <a:cubicBezTo>
                    <a:pt x="2592879" y="3499522"/>
                    <a:pt x="2593090" y="3497346"/>
                    <a:pt x="2593302" y="3495169"/>
                  </a:cubicBezTo>
                  <a:lnTo>
                    <a:pt x="2589175" y="3480802"/>
                  </a:lnTo>
                  <a:lnTo>
                    <a:pt x="2594255" y="3479823"/>
                  </a:lnTo>
                  <a:close/>
                  <a:moveTo>
                    <a:pt x="2706015" y="3457564"/>
                  </a:moveTo>
                  <a:cubicBezTo>
                    <a:pt x="2706227" y="3462094"/>
                    <a:pt x="2706438" y="3466623"/>
                    <a:pt x="2706650" y="3471153"/>
                  </a:cubicBezTo>
                  <a:lnTo>
                    <a:pt x="2699030" y="3490747"/>
                  </a:lnTo>
                  <a:lnTo>
                    <a:pt x="2687917" y="3516346"/>
                  </a:lnTo>
                  <a:lnTo>
                    <a:pt x="2680297" y="3525827"/>
                  </a:lnTo>
                  <a:lnTo>
                    <a:pt x="2678075" y="3512237"/>
                  </a:lnTo>
                  <a:lnTo>
                    <a:pt x="2680297" y="3496436"/>
                  </a:lnTo>
                  <a:lnTo>
                    <a:pt x="2688552" y="3480634"/>
                  </a:lnTo>
                  <a:close/>
                  <a:moveTo>
                    <a:pt x="2475289" y="3449626"/>
                  </a:moveTo>
                  <a:lnTo>
                    <a:pt x="2478050" y="3458932"/>
                  </a:lnTo>
                  <a:lnTo>
                    <a:pt x="2477222" y="3468238"/>
                  </a:lnTo>
                  <a:lnTo>
                    <a:pt x="2471700" y="3476614"/>
                  </a:lnTo>
                  <a:lnTo>
                    <a:pt x="2471700" y="3466377"/>
                  </a:lnTo>
                  <a:close/>
                  <a:moveTo>
                    <a:pt x="967714" y="3435339"/>
                  </a:moveTo>
                  <a:lnTo>
                    <a:pt x="989940" y="3455054"/>
                  </a:lnTo>
                  <a:lnTo>
                    <a:pt x="985812" y="3462368"/>
                  </a:lnTo>
                  <a:lnTo>
                    <a:pt x="968032" y="3473180"/>
                  </a:lnTo>
                  <a:lnTo>
                    <a:pt x="962634" y="3489079"/>
                  </a:lnTo>
                  <a:lnTo>
                    <a:pt x="967080" y="3491305"/>
                  </a:lnTo>
                  <a:lnTo>
                    <a:pt x="958824" y="3496075"/>
                  </a:lnTo>
                  <a:cubicBezTo>
                    <a:pt x="959036" y="3502011"/>
                    <a:pt x="959247" y="3507947"/>
                    <a:pt x="959459" y="3513883"/>
                  </a:cubicBezTo>
                  <a:lnTo>
                    <a:pt x="958921" y="3514329"/>
                  </a:lnTo>
                  <a:lnTo>
                    <a:pt x="960134" y="3514827"/>
                  </a:lnTo>
                  <a:cubicBezTo>
                    <a:pt x="960095" y="3508757"/>
                    <a:pt x="960057" y="3502686"/>
                    <a:pt x="960018" y="3496616"/>
                  </a:cubicBezTo>
                  <a:lnTo>
                    <a:pt x="968262" y="3491854"/>
                  </a:lnTo>
                  <a:lnTo>
                    <a:pt x="983166" y="3482329"/>
                  </a:lnTo>
                  <a:lnTo>
                    <a:pt x="991410" y="3468359"/>
                  </a:lnTo>
                  <a:lnTo>
                    <a:pt x="995838" y="3472804"/>
                  </a:lnTo>
                  <a:lnTo>
                    <a:pt x="1009154" y="3465819"/>
                  </a:lnTo>
                  <a:lnTo>
                    <a:pt x="1019621" y="3457564"/>
                  </a:lnTo>
                  <a:lnTo>
                    <a:pt x="1064328" y="3458199"/>
                  </a:lnTo>
                  <a:lnTo>
                    <a:pt x="1077011" y="3466771"/>
                  </a:lnTo>
                  <a:lnTo>
                    <a:pt x="1089060" y="3499156"/>
                  </a:lnTo>
                  <a:lnTo>
                    <a:pt x="1101744" y="3523287"/>
                  </a:lnTo>
                  <a:lnTo>
                    <a:pt x="1111257" y="3532494"/>
                  </a:lnTo>
                  <a:lnTo>
                    <a:pt x="1110306" y="3537892"/>
                  </a:lnTo>
                  <a:lnTo>
                    <a:pt x="1099842" y="3546147"/>
                  </a:lnTo>
                  <a:lnTo>
                    <a:pt x="1088427" y="3560434"/>
                  </a:lnTo>
                  <a:lnTo>
                    <a:pt x="1092549" y="3570594"/>
                  </a:lnTo>
                  <a:lnTo>
                    <a:pt x="1097939" y="3561069"/>
                  </a:lnTo>
                  <a:lnTo>
                    <a:pt x="1113794" y="3549322"/>
                  </a:lnTo>
                  <a:lnTo>
                    <a:pt x="1125526" y="3549322"/>
                  </a:lnTo>
                  <a:lnTo>
                    <a:pt x="1138210" y="3559799"/>
                  </a:lnTo>
                  <a:lnTo>
                    <a:pt x="1135990" y="3569324"/>
                  </a:lnTo>
                  <a:lnTo>
                    <a:pt x="1141381" y="3587422"/>
                  </a:lnTo>
                  <a:lnTo>
                    <a:pt x="1135356" y="3594724"/>
                  </a:lnTo>
                  <a:lnTo>
                    <a:pt x="1125843" y="3590597"/>
                  </a:lnTo>
                  <a:lnTo>
                    <a:pt x="1123306" y="3571229"/>
                  </a:lnTo>
                  <a:lnTo>
                    <a:pt x="1117916" y="3574404"/>
                  </a:lnTo>
                  <a:lnTo>
                    <a:pt x="1120453" y="3597899"/>
                  </a:lnTo>
                  <a:lnTo>
                    <a:pt x="1129014" y="3601074"/>
                  </a:lnTo>
                  <a:lnTo>
                    <a:pt x="1126794" y="3611234"/>
                  </a:lnTo>
                  <a:lnTo>
                    <a:pt x="1120453" y="3622029"/>
                  </a:lnTo>
                  <a:lnTo>
                    <a:pt x="1102696" y="3624569"/>
                  </a:lnTo>
                  <a:lnTo>
                    <a:pt x="1099525" y="3629649"/>
                  </a:lnTo>
                  <a:lnTo>
                    <a:pt x="1099525" y="3643619"/>
                  </a:lnTo>
                  <a:lnTo>
                    <a:pt x="1098252" y="3643570"/>
                  </a:lnTo>
                  <a:lnTo>
                    <a:pt x="1091214" y="3650619"/>
                  </a:lnTo>
                  <a:lnTo>
                    <a:pt x="1084229" y="3656978"/>
                  </a:lnTo>
                  <a:lnTo>
                    <a:pt x="1075656" y="3662384"/>
                  </a:lnTo>
                  <a:lnTo>
                    <a:pt x="1075339" y="3663020"/>
                  </a:lnTo>
                  <a:lnTo>
                    <a:pt x="1075022" y="3663338"/>
                  </a:lnTo>
                  <a:lnTo>
                    <a:pt x="1074069" y="3663974"/>
                  </a:lnTo>
                  <a:lnTo>
                    <a:pt x="1073116" y="3664928"/>
                  </a:lnTo>
                  <a:lnTo>
                    <a:pt x="1071846" y="3664928"/>
                  </a:lnTo>
                  <a:lnTo>
                    <a:pt x="1069624" y="3664928"/>
                  </a:lnTo>
                  <a:lnTo>
                    <a:pt x="1067084" y="3664610"/>
                  </a:lnTo>
                  <a:lnTo>
                    <a:pt x="1062322" y="3663020"/>
                  </a:lnTo>
                  <a:lnTo>
                    <a:pt x="1058829" y="3661748"/>
                  </a:lnTo>
                  <a:lnTo>
                    <a:pt x="1056608" y="3660158"/>
                  </a:lnTo>
                  <a:lnTo>
                    <a:pt x="1053430" y="3671924"/>
                  </a:lnTo>
                  <a:lnTo>
                    <a:pt x="1058829" y="3705631"/>
                  </a:lnTo>
                  <a:lnTo>
                    <a:pt x="1075339" y="3726618"/>
                  </a:lnTo>
                  <a:lnTo>
                    <a:pt x="1065813" y="3745698"/>
                  </a:lnTo>
                  <a:lnTo>
                    <a:pt x="1071211" y="3771137"/>
                  </a:lnTo>
                  <a:lnTo>
                    <a:pt x="1085499" y="3832191"/>
                  </a:lnTo>
                  <a:lnTo>
                    <a:pt x="1076291" y="3856359"/>
                  </a:lnTo>
                  <a:lnTo>
                    <a:pt x="1058512" y="3904057"/>
                  </a:lnTo>
                  <a:lnTo>
                    <a:pt x="1054703" y="3919957"/>
                  </a:lnTo>
                  <a:lnTo>
                    <a:pt x="1045176" y="3919957"/>
                  </a:lnTo>
                  <a:lnTo>
                    <a:pt x="1047398" y="3927271"/>
                  </a:lnTo>
                  <a:lnTo>
                    <a:pt x="1061051" y="3946032"/>
                  </a:lnTo>
                  <a:lnTo>
                    <a:pt x="1047398" y="3948576"/>
                  </a:lnTo>
                  <a:lnTo>
                    <a:pt x="1026443" y="3943170"/>
                  </a:lnTo>
                  <a:lnTo>
                    <a:pt x="1005171" y="3951120"/>
                  </a:lnTo>
                  <a:lnTo>
                    <a:pt x="1001043" y="3935220"/>
                  </a:lnTo>
                  <a:lnTo>
                    <a:pt x="993433" y="3940308"/>
                  </a:lnTo>
                  <a:lnTo>
                    <a:pt x="987082" y="3954300"/>
                  </a:lnTo>
                  <a:lnTo>
                    <a:pt x="955649" y="3964157"/>
                  </a:lnTo>
                  <a:lnTo>
                    <a:pt x="934376" y="3975923"/>
                  </a:lnTo>
                  <a:lnTo>
                    <a:pt x="925169" y="3988643"/>
                  </a:lnTo>
                  <a:lnTo>
                    <a:pt x="913738" y="3985463"/>
                  </a:lnTo>
                  <a:lnTo>
                    <a:pt x="907071" y="3998182"/>
                  </a:lnTo>
                  <a:lnTo>
                    <a:pt x="893418" y="4000726"/>
                  </a:lnTo>
                  <a:lnTo>
                    <a:pt x="882940" y="4010266"/>
                  </a:lnTo>
                  <a:lnTo>
                    <a:pt x="873098" y="4001680"/>
                  </a:lnTo>
                  <a:lnTo>
                    <a:pt x="877543" y="3986735"/>
                  </a:lnTo>
                  <a:lnTo>
                    <a:pt x="869922" y="3993095"/>
                  </a:lnTo>
                  <a:lnTo>
                    <a:pt x="862620" y="3992459"/>
                  </a:lnTo>
                  <a:lnTo>
                    <a:pt x="859762" y="4004224"/>
                  </a:lnTo>
                  <a:lnTo>
                    <a:pt x="865795" y="4004860"/>
                  </a:lnTo>
                  <a:lnTo>
                    <a:pt x="864208" y="4013446"/>
                  </a:lnTo>
                  <a:lnTo>
                    <a:pt x="867382" y="4022986"/>
                  </a:lnTo>
                  <a:lnTo>
                    <a:pt x="849285" y="4022032"/>
                  </a:lnTo>
                  <a:lnTo>
                    <a:pt x="843888" y="4031571"/>
                  </a:lnTo>
                  <a:lnTo>
                    <a:pt x="832140" y="4031889"/>
                  </a:lnTo>
                  <a:lnTo>
                    <a:pt x="825155" y="4042383"/>
                  </a:lnTo>
                  <a:lnTo>
                    <a:pt x="813407" y="4045563"/>
                  </a:lnTo>
                  <a:lnTo>
                    <a:pt x="799754" y="4050015"/>
                  </a:lnTo>
                  <a:lnTo>
                    <a:pt x="769909" y="4045881"/>
                  </a:lnTo>
                  <a:lnTo>
                    <a:pt x="762607" y="4042701"/>
                  </a:lnTo>
                  <a:lnTo>
                    <a:pt x="756575" y="4048107"/>
                  </a:lnTo>
                  <a:lnTo>
                    <a:pt x="737526" y="4052877"/>
                  </a:lnTo>
                  <a:lnTo>
                    <a:pt x="737526" y="4045245"/>
                  </a:lnTo>
                  <a:lnTo>
                    <a:pt x="725779" y="4042065"/>
                  </a:lnTo>
                  <a:lnTo>
                    <a:pt x="735938" y="4033479"/>
                  </a:lnTo>
                  <a:lnTo>
                    <a:pt x="743558" y="4033479"/>
                  </a:lnTo>
                  <a:lnTo>
                    <a:pt x="764512" y="4022986"/>
                  </a:lnTo>
                  <a:lnTo>
                    <a:pt x="750860" y="4020760"/>
                  </a:lnTo>
                  <a:lnTo>
                    <a:pt x="758162" y="4013446"/>
                  </a:lnTo>
                  <a:lnTo>
                    <a:pt x="735938" y="4019806"/>
                  </a:lnTo>
                  <a:lnTo>
                    <a:pt x="724191" y="4021396"/>
                  </a:lnTo>
                  <a:lnTo>
                    <a:pt x="714667" y="4031889"/>
                  </a:lnTo>
                  <a:lnTo>
                    <a:pt x="704507" y="4040475"/>
                  </a:lnTo>
                  <a:lnTo>
                    <a:pt x="691809" y="4039203"/>
                  </a:lnTo>
                  <a:lnTo>
                    <a:pt x="707683" y="4032843"/>
                  </a:lnTo>
                  <a:lnTo>
                    <a:pt x="716889" y="4012810"/>
                  </a:lnTo>
                  <a:lnTo>
                    <a:pt x="739113" y="4005178"/>
                  </a:lnTo>
                  <a:lnTo>
                    <a:pt x="744193" y="4001044"/>
                  </a:lnTo>
                  <a:lnTo>
                    <a:pt x="733399" y="3994685"/>
                  </a:lnTo>
                  <a:lnTo>
                    <a:pt x="710540" y="4005178"/>
                  </a:lnTo>
                  <a:lnTo>
                    <a:pt x="703238" y="4010584"/>
                  </a:lnTo>
                  <a:lnTo>
                    <a:pt x="693396" y="3999136"/>
                  </a:lnTo>
                  <a:lnTo>
                    <a:pt x="673394" y="4000408"/>
                  </a:lnTo>
                  <a:lnTo>
                    <a:pt x="686093" y="3986417"/>
                  </a:lnTo>
                  <a:lnTo>
                    <a:pt x="703873" y="3973697"/>
                  </a:lnTo>
                  <a:lnTo>
                    <a:pt x="712444" y="3970517"/>
                  </a:lnTo>
                  <a:lnTo>
                    <a:pt x="728319" y="3965111"/>
                  </a:lnTo>
                  <a:lnTo>
                    <a:pt x="726097" y="3960978"/>
                  </a:lnTo>
                  <a:lnTo>
                    <a:pt x="713397" y="3960978"/>
                  </a:lnTo>
                  <a:lnTo>
                    <a:pt x="697523" y="3959388"/>
                  </a:lnTo>
                  <a:lnTo>
                    <a:pt x="671807" y="3958116"/>
                  </a:lnTo>
                  <a:lnTo>
                    <a:pt x="666727" y="3950166"/>
                  </a:lnTo>
                  <a:lnTo>
                    <a:pt x="671489" y="3936174"/>
                  </a:lnTo>
                  <a:lnTo>
                    <a:pt x="679109" y="3935220"/>
                  </a:lnTo>
                  <a:lnTo>
                    <a:pt x="702286" y="3929496"/>
                  </a:lnTo>
                  <a:lnTo>
                    <a:pt x="695936" y="3944442"/>
                  </a:lnTo>
                  <a:lnTo>
                    <a:pt x="708635" y="3933630"/>
                  </a:lnTo>
                  <a:lnTo>
                    <a:pt x="714032" y="3941898"/>
                  </a:lnTo>
                  <a:lnTo>
                    <a:pt x="723556" y="3945078"/>
                  </a:lnTo>
                  <a:lnTo>
                    <a:pt x="744828" y="3944124"/>
                  </a:lnTo>
                  <a:lnTo>
                    <a:pt x="729906" y="3937764"/>
                  </a:lnTo>
                  <a:lnTo>
                    <a:pt x="721335" y="3924091"/>
                  </a:lnTo>
                  <a:lnTo>
                    <a:pt x="735938" y="3917413"/>
                  </a:lnTo>
                  <a:lnTo>
                    <a:pt x="738161" y="3899605"/>
                  </a:lnTo>
                  <a:lnTo>
                    <a:pt x="748638" y="3896425"/>
                  </a:lnTo>
                  <a:lnTo>
                    <a:pt x="772766" y="3895153"/>
                  </a:lnTo>
                  <a:lnTo>
                    <a:pt x="801341" y="3884024"/>
                  </a:lnTo>
                  <a:lnTo>
                    <a:pt x="818487" y="3880844"/>
                  </a:lnTo>
                  <a:lnTo>
                    <a:pt x="842936" y="3884978"/>
                  </a:lnTo>
                  <a:lnTo>
                    <a:pt x="838491" y="3879890"/>
                  </a:lnTo>
                  <a:lnTo>
                    <a:pt x="818487" y="3875756"/>
                  </a:lnTo>
                  <a:lnTo>
                    <a:pt x="806739" y="3872576"/>
                  </a:lnTo>
                  <a:lnTo>
                    <a:pt x="809597" y="3861128"/>
                  </a:lnTo>
                  <a:lnTo>
                    <a:pt x="815947" y="3846183"/>
                  </a:lnTo>
                  <a:lnTo>
                    <a:pt x="805469" y="3851589"/>
                  </a:lnTo>
                  <a:lnTo>
                    <a:pt x="790863" y="3871622"/>
                  </a:lnTo>
                  <a:lnTo>
                    <a:pt x="780068" y="3876074"/>
                  </a:lnTo>
                  <a:lnTo>
                    <a:pt x="761019" y="3880526"/>
                  </a:lnTo>
                  <a:lnTo>
                    <a:pt x="753717" y="3881798"/>
                  </a:lnTo>
                  <a:lnTo>
                    <a:pt x="755940" y="3886568"/>
                  </a:lnTo>
                  <a:lnTo>
                    <a:pt x="738161" y="3886886"/>
                  </a:lnTo>
                  <a:lnTo>
                    <a:pt x="719112" y="3895471"/>
                  </a:lnTo>
                  <a:lnTo>
                    <a:pt x="715937" y="3888476"/>
                  </a:lnTo>
                  <a:lnTo>
                    <a:pt x="752765" y="3870032"/>
                  </a:lnTo>
                  <a:lnTo>
                    <a:pt x="760702" y="3848727"/>
                  </a:lnTo>
                  <a:lnTo>
                    <a:pt x="776576" y="3837915"/>
                  </a:lnTo>
                  <a:lnTo>
                    <a:pt x="774672" y="3832827"/>
                  </a:lnTo>
                  <a:lnTo>
                    <a:pt x="762925" y="3833781"/>
                  </a:lnTo>
                  <a:lnTo>
                    <a:pt x="774037" y="3807706"/>
                  </a:lnTo>
                  <a:lnTo>
                    <a:pt x="792133" y="3795622"/>
                  </a:lnTo>
                  <a:lnTo>
                    <a:pt x="816582" y="3799756"/>
                  </a:lnTo>
                  <a:lnTo>
                    <a:pt x="808962" y="3783857"/>
                  </a:lnTo>
                  <a:lnTo>
                    <a:pt x="810867" y="3772091"/>
                  </a:lnTo>
                  <a:lnTo>
                    <a:pt x="796261" y="3781949"/>
                  </a:lnTo>
                  <a:lnTo>
                    <a:pt x="754035" y="3782585"/>
                  </a:lnTo>
                  <a:lnTo>
                    <a:pt x="746733" y="3776225"/>
                  </a:lnTo>
                  <a:cubicBezTo>
                    <a:pt x="746521" y="3770819"/>
                    <a:pt x="746310" y="3765413"/>
                    <a:pt x="746098" y="3760007"/>
                  </a:cubicBezTo>
                  <a:lnTo>
                    <a:pt x="733716" y="3772727"/>
                  </a:lnTo>
                  <a:lnTo>
                    <a:pt x="725462" y="3773363"/>
                  </a:lnTo>
                  <a:lnTo>
                    <a:pt x="722922" y="3762551"/>
                  </a:lnTo>
                  <a:lnTo>
                    <a:pt x="708317" y="3761597"/>
                  </a:lnTo>
                  <a:lnTo>
                    <a:pt x="703873" y="3755238"/>
                  </a:lnTo>
                  <a:lnTo>
                    <a:pt x="689903" y="3743790"/>
                  </a:lnTo>
                  <a:lnTo>
                    <a:pt x="702603" y="3727890"/>
                  </a:lnTo>
                  <a:lnTo>
                    <a:pt x="717207" y="3722484"/>
                  </a:lnTo>
                  <a:lnTo>
                    <a:pt x="723556" y="3704359"/>
                  </a:lnTo>
                  <a:lnTo>
                    <a:pt x="752130" y="3696727"/>
                  </a:lnTo>
                  <a:lnTo>
                    <a:pt x="745463" y="3691639"/>
                  </a:lnTo>
                  <a:cubicBezTo>
                    <a:pt x="745146" y="3688459"/>
                    <a:pt x="744828" y="3685280"/>
                    <a:pt x="744511" y="3682100"/>
                  </a:cubicBezTo>
                  <a:lnTo>
                    <a:pt x="727366" y="3684326"/>
                  </a:lnTo>
                  <a:lnTo>
                    <a:pt x="719429" y="3690685"/>
                  </a:lnTo>
                  <a:lnTo>
                    <a:pt x="711492" y="3679238"/>
                  </a:lnTo>
                  <a:lnTo>
                    <a:pt x="713137" y="3667467"/>
                  </a:lnTo>
                  <a:lnTo>
                    <a:pt x="709077" y="3678226"/>
                  </a:lnTo>
                  <a:lnTo>
                    <a:pt x="687363" y="3666796"/>
                  </a:lnTo>
                  <a:lnTo>
                    <a:pt x="708146" y="3662351"/>
                  </a:lnTo>
                  <a:lnTo>
                    <a:pt x="713618" y="3664031"/>
                  </a:lnTo>
                  <a:cubicBezTo>
                    <a:pt x="713650" y="3663800"/>
                    <a:pt x="713683" y="3663569"/>
                    <a:pt x="713715" y="3663338"/>
                  </a:cubicBezTo>
                  <a:lnTo>
                    <a:pt x="731811" y="3667790"/>
                  </a:lnTo>
                  <a:lnTo>
                    <a:pt x="728637" y="3656978"/>
                  </a:lnTo>
                  <a:lnTo>
                    <a:pt x="717842" y="3653798"/>
                  </a:lnTo>
                  <a:lnTo>
                    <a:pt x="713397" y="3637263"/>
                  </a:lnTo>
                  <a:lnTo>
                    <a:pt x="731493" y="3629313"/>
                  </a:lnTo>
                  <a:lnTo>
                    <a:pt x="734351" y="3608644"/>
                  </a:lnTo>
                  <a:lnTo>
                    <a:pt x="756575" y="3612460"/>
                  </a:lnTo>
                  <a:lnTo>
                    <a:pt x="769274" y="3610234"/>
                  </a:lnTo>
                  <a:lnTo>
                    <a:pt x="781974" y="3619456"/>
                  </a:lnTo>
                  <a:lnTo>
                    <a:pt x="783244" y="3628995"/>
                  </a:lnTo>
                  <a:lnTo>
                    <a:pt x="797214" y="3634401"/>
                  </a:lnTo>
                  <a:lnTo>
                    <a:pt x="792451" y="3621681"/>
                  </a:lnTo>
                  <a:lnTo>
                    <a:pt x="805469" y="3610870"/>
                  </a:lnTo>
                  <a:lnTo>
                    <a:pt x="823250" y="3618184"/>
                  </a:lnTo>
                  <a:lnTo>
                    <a:pt x="839443" y="3627723"/>
                  </a:lnTo>
                  <a:lnTo>
                    <a:pt x="845792" y="3628359"/>
                  </a:lnTo>
                  <a:lnTo>
                    <a:pt x="846428" y="3609598"/>
                  </a:lnTo>
                  <a:lnTo>
                    <a:pt x="837855" y="3592426"/>
                  </a:lnTo>
                  <a:lnTo>
                    <a:pt x="850555" y="3578753"/>
                  </a:lnTo>
                  <a:lnTo>
                    <a:pt x="867382" y="3578753"/>
                  </a:lnTo>
                  <a:lnTo>
                    <a:pt x="877860" y="3557447"/>
                  </a:lnTo>
                  <a:lnTo>
                    <a:pt x="861985" y="3554267"/>
                  </a:lnTo>
                  <a:lnTo>
                    <a:pt x="841666" y="3559991"/>
                  </a:lnTo>
                  <a:lnTo>
                    <a:pt x="823567" y="3549180"/>
                  </a:lnTo>
                  <a:lnTo>
                    <a:pt x="830235" y="3539004"/>
                  </a:lnTo>
                  <a:lnTo>
                    <a:pt x="840396" y="3528192"/>
                  </a:lnTo>
                  <a:lnTo>
                    <a:pt x="862620" y="3519606"/>
                  </a:lnTo>
                  <a:lnTo>
                    <a:pt x="858492" y="3510067"/>
                  </a:lnTo>
                  <a:lnTo>
                    <a:pt x="855318" y="3497665"/>
                  </a:lnTo>
                  <a:lnTo>
                    <a:pt x="870875" y="3480494"/>
                  </a:lnTo>
                  <a:lnTo>
                    <a:pt x="886750" y="3474770"/>
                  </a:lnTo>
                  <a:lnTo>
                    <a:pt x="892783" y="3461096"/>
                  </a:lnTo>
                  <a:lnTo>
                    <a:pt x="911833" y="3464276"/>
                  </a:lnTo>
                  <a:lnTo>
                    <a:pt x="908658" y="3456962"/>
                  </a:lnTo>
                  <a:lnTo>
                    <a:pt x="924533" y="3451556"/>
                  </a:lnTo>
                  <a:lnTo>
                    <a:pt x="941679" y="3470318"/>
                  </a:lnTo>
                  <a:lnTo>
                    <a:pt x="931201" y="3495757"/>
                  </a:lnTo>
                  <a:lnTo>
                    <a:pt x="943901" y="3496393"/>
                  </a:lnTo>
                  <a:lnTo>
                    <a:pt x="952157" y="3479858"/>
                  </a:lnTo>
                  <a:lnTo>
                    <a:pt x="948029" y="3453464"/>
                  </a:lnTo>
                  <a:lnTo>
                    <a:pt x="961364" y="3453464"/>
                  </a:lnTo>
                  <a:close/>
                  <a:moveTo>
                    <a:pt x="3068524" y="3432164"/>
                  </a:moveTo>
                  <a:lnTo>
                    <a:pt x="3099111" y="3458846"/>
                  </a:lnTo>
                  <a:lnTo>
                    <a:pt x="3103526" y="3464378"/>
                  </a:lnTo>
                  <a:lnTo>
                    <a:pt x="3097535" y="3484552"/>
                  </a:lnTo>
                  <a:lnTo>
                    <a:pt x="3057488" y="3462425"/>
                  </a:lnTo>
                  <a:lnTo>
                    <a:pt x="3059065" y="3441926"/>
                  </a:lnTo>
                  <a:close/>
                  <a:moveTo>
                    <a:pt x="2463763" y="3408351"/>
                  </a:moveTo>
                  <a:lnTo>
                    <a:pt x="2474876" y="3421051"/>
                  </a:lnTo>
                  <a:lnTo>
                    <a:pt x="2466303" y="3420165"/>
                  </a:lnTo>
                  <a:lnTo>
                    <a:pt x="2454238" y="3410123"/>
                  </a:lnTo>
                  <a:close/>
                  <a:moveTo>
                    <a:pt x="2674737" y="3390889"/>
                  </a:moveTo>
                  <a:lnTo>
                    <a:pt x="2681250" y="3409169"/>
                  </a:lnTo>
                  <a:lnTo>
                    <a:pt x="2674086" y="3422639"/>
                  </a:lnTo>
                  <a:lnTo>
                    <a:pt x="2668550" y="3409169"/>
                  </a:lnTo>
                  <a:lnTo>
                    <a:pt x="2669201" y="3392172"/>
                  </a:lnTo>
                  <a:close/>
                  <a:moveTo>
                    <a:pt x="2629274" y="3381364"/>
                  </a:moveTo>
                  <a:lnTo>
                    <a:pt x="2653567" y="3390766"/>
                  </a:lnTo>
                  <a:lnTo>
                    <a:pt x="2656722" y="3399854"/>
                  </a:lnTo>
                  <a:lnTo>
                    <a:pt x="2660193" y="3406122"/>
                  </a:lnTo>
                  <a:lnTo>
                    <a:pt x="2664610" y="3411449"/>
                  </a:lnTo>
                  <a:lnTo>
                    <a:pt x="2668711" y="3422732"/>
                  </a:lnTo>
                  <a:lnTo>
                    <a:pt x="2689849" y="3430880"/>
                  </a:lnTo>
                  <a:lnTo>
                    <a:pt x="2693951" y="3446236"/>
                  </a:lnTo>
                  <a:lnTo>
                    <a:pt x="2687956" y="3460025"/>
                  </a:lnTo>
                  <a:lnTo>
                    <a:pt x="2677545" y="3468173"/>
                  </a:lnTo>
                  <a:lnTo>
                    <a:pt x="2660508" y="3478202"/>
                  </a:lnTo>
                  <a:lnTo>
                    <a:pt x="2640001" y="3476008"/>
                  </a:lnTo>
                  <a:lnTo>
                    <a:pt x="2627065" y="3461592"/>
                  </a:lnTo>
                  <a:lnTo>
                    <a:pt x="2634322" y="3455324"/>
                  </a:lnTo>
                  <a:lnTo>
                    <a:pt x="2622648" y="3453131"/>
                  </a:lnTo>
                  <a:lnTo>
                    <a:pt x="2620440" y="3436834"/>
                  </a:lnTo>
                  <a:lnTo>
                    <a:pt x="2603718" y="3425239"/>
                  </a:lnTo>
                  <a:lnTo>
                    <a:pt x="2593938" y="3412076"/>
                  </a:lnTo>
                  <a:lnTo>
                    <a:pt x="2595831" y="3394213"/>
                  </a:lnTo>
                  <a:lnTo>
                    <a:pt x="2608766" y="3400481"/>
                  </a:lnTo>
                  <a:lnTo>
                    <a:pt x="2620124" y="3397033"/>
                  </a:lnTo>
                  <a:close/>
                  <a:moveTo>
                    <a:pt x="1157482" y="3378189"/>
                  </a:moveTo>
                  <a:lnTo>
                    <a:pt x="1165647" y="3378189"/>
                  </a:lnTo>
                  <a:lnTo>
                    <a:pt x="1168671" y="3387857"/>
                  </a:lnTo>
                  <a:lnTo>
                    <a:pt x="1174719" y="3404938"/>
                  </a:lnTo>
                  <a:lnTo>
                    <a:pt x="1171090" y="3417829"/>
                  </a:lnTo>
                  <a:lnTo>
                    <a:pt x="1165949" y="3421052"/>
                  </a:lnTo>
                  <a:lnTo>
                    <a:pt x="1153854" y="3413639"/>
                  </a:lnTo>
                  <a:lnTo>
                    <a:pt x="1149318" y="3400748"/>
                  </a:lnTo>
                  <a:lnTo>
                    <a:pt x="1151435" y="3387857"/>
                  </a:lnTo>
                  <a:close/>
                  <a:moveTo>
                    <a:pt x="1072072" y="3340094"/>
                  </a:moveTo>
                  <a:lnTo>
                    <a:pt x="1080383" y="3351711"/>
                  </a:lnTo>
                  <a:lnTo>
                    <a:pt x="1080383" y="3364272"/>
                  </a:lnTo>
                  <a:lnTo>
                    <a:pt x="1085817" y="3378398"/>
                  </a:lnTo>
                  <a:lnTo>
                    <a:pt x="1073351" y="3387819"/>
                  </a:lnTo>
                  <a:lnTo>
                    <a:pt x="1067917" y="3397239"/>
                  </a:lnTo>
                  <a:lnTo>
                    <a:pt x="1057373" y="3394727"/>
                  </a:lnTo>
                  <a:lnTo>
                    <a:pt x="1055132" y="3384992"/>
                  </a:lnTo>
                  <a:lnTo>
                    <a:pt x="1061206" y="3368354"/>
                  </a:lnTo>
                  <a:lnTo>
                    <a:pt x="1051616" y="3368354"/>
                  </a:lnTo>
                  <a:lnTo>
                    <a:pt x="1043305" y="3377770"/>
                  </a:lnTo>
                  <a:lnTo>
                    <a:pt x="1039151" y="3384050"/>
                  </a:lnTo>
                  <a:lnTo>
                    <a:pt x="1038191" y="3371807"/>
                  </a:lnTo>
                  <a:lnTo>
                    <a:pt x="1047461" y="3350769"/>
                  </a:lnTo>
                  <a:lnTo>
                    <a:pt x="1055772" y="3356735"/>
                  </a:lnTo>
                  <a:lnTo>
                    <a:pt x="1062484" y="3348571"/>
                  </a:lnTo>
                  <a:close/>
                  <a:moveTo>
                    <a:pt x="2665169" y="3319452"/>
                  </a:moveTo>
                  <a:lnTo>
                    <a:pt x="2676488" y="3339638"/>
                  </a:lnTo>
                  <a:lnTo>
                    <a:pt x="2670990" y="3354377"/>
                  </a:lnTo>
                  <a:lnTo>
                    <a:pt x="2659025" y="3347008"/>
                  </a:lnTo>
                  <a:lnTo>
                    <a:pt x="2670990" y="3338356"/>
                  </a:lnTo>
                  <a:close/>
                  <a:moveTo>
                    <a:pt x="1084228" y="3309929"/>
                  </a:moveTo>
                  <a:lnTo>
                    <a:pt x="1082061" y="3317834"/>
                  </a:lnTo>
                  <a:lnTo>
                    <a:pt x="1071529" y="3324217"/>
                  </a:lnTo>
                  <a:lnTo>
                    <a:pt x="1074936" y="3316010"/>
                  </a:lnTo>
                  <a:close/>
                  <a:moveTo>
                    <a:pt x="1113472" y="3303579"/>
                  </a:moveTo>
                  <a:lnTo>
                    <a:pt x="1114392" y="3311286"/>
                  </a:lnTo>
                  <a:lnTo>
                    <a:pt x="1103653" y="3330557"/>
                  </a:lnTo>
                  <a:lnTo>
                    <a:pt x="1101505" y="3345010"/>
                  </a:lnTo>
                  <a:lnTo>
                    <a:pt x="1089538" y="3359143"/>
                  </a:lnTo>
                  <a:lnTo>
                    <a:pt x="1082481" y="3355288"/>
                  </a:lnTo>
                  <a:lnTo>
                    <a:pt x="1083095" y="3352398"/>
                  </a:lnTo>
                  <a:lnTo>
                    <a:pt x="1077879" y="3344048"/>
                  </a:lnTo>
                  <a:lnTo>
                    <a:pt x="1094448" y="3331521"/>
                  </a:lnTo>
                  <a:lnTo>
                    <a:pt x="1089232" y="3330557"/>
                  </a:lnTo>
                  <a:lnTo>
                    <a:pt x="1102425" y="3314499"/>
                  </a:lnTo>
                  <a:close/>
                  <a:moveTo>
                    <a:pt x="2832915" y="3290876"/>
                  </a:moveTo>
                  <a:lnTo>
                    <a:pt x="2848659" y="3298814"/>
                  </a:lnTo>
                  <a:lnTo>
                    <a:pt x="2852437" y="3323262"/>
                  </a:lnTo>
                  <a:lnTo>
                    <a:pt x="2858735" y="3340090"/>
                  </a:lnTo>
                  <a:lnTo>
                    <a:pt x="2859050" y="3355965"/>
                  </a:lnTo>
                  <a:lnTo>
                    <a:pt x="2825673" y="3386761"/>
                  </a:lnTo>
                  <a:lnTo>
                    <a:pt x="2826618" y="3404859"/>
                  </a:lnTo>
                  <a:lnTo>
                    <a:pt x="2846770" y="3426766"/>
                  </a:lnTo>
                  <a:lnTo>
                    <a:pt x="2831341" y="3449944"/>
                  </a:lnTo>
                  <a:lnTo>
                    <a:pt x="2814337" y="3447721"/>
                  </a:lnTo>
                  <a:lnTo>
                    <a:pt x="2814652" y="3457564"/>
                  </a:lnTo>
                  <a:lnTo>
                    <a:pt x="2807095" y="3449944"/>
                  </a:lnTo>
                  <a:lnTo>
                    <a:pt x="2805206" y="3460739"/>
                  </a:lnTo>
                  <a:lnTo>
                    <a:pt x="2820005" y="3480741"/>
                  </a:lnTo>
                  <a:lnTo>
                    <a:pt x="2804261" y="3482964"/>
                  </a:lnTo>
                  <a:lnTo>
                    <a:pt x="2793871" y="3473439"/>
                  </a:lnTo>
                  <a:lnTo>
                    <a:pt x="2782220" y="3471534"/>
                  </a:lnTo>
                  <a:lnTo>
                    <a:pt x="2775923" y="3459786"/>
                  </a:lnTo>
                  <a:lnTo>
                    <a:pt x="2790722" y="3456611"/>
                  </a:lnTo>
                  <a:lnTo>
                    <a:pt x="2777497" y="3440736"/>
                  </a:lnTo>
                  <a:lnTo>
                    <a:pt x="2776237" y="3442641"/>
                  </a:lnTo>
                  <a:lnTo>
                    <a:pt x="2772774" y="3445816"/>
                  </a:lnTo>
                  <a:lnTo>
                    <a:pt x="2770570" y="3447086"/>
                  </a:lnTo>
                  <a:lnTo>
                    <a:pt x="2768366" y="3448674"/>
                  </a:lnTo>
                  <a:lnTo>
                    <a:pt x="2766791" y="3449309"/>
                  </a:lnTo>
                  <a:lnTo>
                    <a:pt x="2766161" y="3449626"/>
                  </a:lnTo>
                  <a:lnTo>
                    <a:pt x="2765217" y="3449626"/>
                  </a:lnTo>
                  <a:lnTo>
                    <a:pt x="2761438" y="3447721"/>
                  </a:lnTo>
                  <a:lnTo>
                    <a:pt x="2756400" y="3445499"/>
                  </a:lnTo>
                  <a:lnTo>
                    <a:pt x="2750733" y="3442324"/>
                  </a:lnTo>
                  <a:lnTo>
                    <a:pt x="2739082" y="3445499"/>
                  </a:lnTo>
                  <a:lnTo>
                    <a:pt x="2730580" y="3434069"/>
                  </a:lnTo>
                  <a:lnTo>
                    <a:pt x="2726172" y="3419146"/>
                  </a:lnTo>
                  <a:lnTo>
                    <a:pt x="2732470" y="3410574"/>
                  </a:lnTo>
                  <a:lnTo>
                    <a:pt x="2721764" y="3395016"/>
                  </a:lnTo>
                  <a:lnTo>
                    <a:pt x="2728691" y="3382316"/>
                  </a:lnTo>
                  <a:lnTo>
                    <a:pt x="2706650" y="3359457"/>
                  </a:lnTo>
                  <a:lnTo>
                    <a:pt x="2712003" y="3352155"/>
                  </a:lnTo>
                  <a:lnTo>
                    <a:pt x="2742546" y="3359140"/>
                  </a:lnTo>
                  <a:lnTo>
                    <a:pt x="2751677" y="3348344"/>
                  </a:lnTo>
                  <a:lnTo>
                    <a:pt x="2760179" y="3334692"/>
                  </a:lnTo>
                  <a:lnTo>
                    <a:pt x="2739082" y="3323262"/>
                  </a:lnTo>
                  <a:lnTo>
                    <a:pt x="2739082" y="3315959"/>
                  </a:lnTo>
                  <a:lnTo>
                    <a:pt x="2755771" y="3325166"/>
                  </a:lnTo>
                  <a:lnTo>
                    <a:pt x="2785054" y="3317547"/>
                  </a:lnTo>
                  <a:lnTo>
                    <a:pt x="2767421" y="3335644"/>
                  </a:lnTo>
                  <a:lnTo>
                    <a:pt x="2773718" y="3341677"/>
                  </a:lnTo>
                  <a:lnTo>
                    <a:pt x="2771514" y="3351202"/>
                  </a:lnTo>
                  <a:lnTo>
                    <a:pt x="2790722" y="3363903"/>
                  </a:lnTo>
                  <a:lnTo>
                    <a:pt x="2795760" y="3341677"/>
                  </a:lnTo>
                  <a:lnTo>
                    <a:pt x="2802057" y="3337549"/>
                  </a:lnTo>
                  <a:lnTo>
                    <a:pt x="2811504" y="3346757"/>
                  </a:lnTo>
                  <a:lnTo>
                    <a:pt x="2811189" y="3334374"/>
                  </a:lnTo>
                  <a:lnTo>
                    <a:pt x="2803002" y="3321674"/>
                  </a:lnTo>
                  <a:close/>
                  <a:moveTo>
                    <a:pt x="1020731" y="3233728"/>
                  </a:moveTo>
                  <a:lnTo>
                    <a:pt x="1016076" y="3241030"/>
                  </a:lnTo>
                  <a:lnTo>
                    <a:pt x="1012090" y="3246428"/>
                  </a:lnTo>
                  <a:lnTo>
                    <a:pt x="1006440" y="3243253"/>
                  </a:lnTo>
                  <a:lnTo>
                    <a:pt x="1012755" y="3234680"/>
                  </a:lnTo>
                  <a:close/>
                  <a:moveTo>
                    <a:pt x="1074260" y="3214677"/>
                  </a:moveTo>
                  <a:lnTo>
                    <a:pt x="1089658" y="3239024"/>
                  </a:lnTo>
                  <a:lnTo>
                    <a:pt x="1106981" y="3246073"/>
                  </a:lnTo>
                  <a:lnTo>
                    <a:pt x="1103774" y="3257926"/>
                  </a:lnTo>
                  <a:lnTo>
                    <a:pt x="1117568" y="3267537"/>
                  </a:lnTo>
                  <a:lnTo>
                    <a:pt x="1101849" y="3281632"/>
                  </a:lnTo>
                  <a:lnTo>
                    <a:pt x="1099603" y="3275225"/>
                  </a:lnTo>
                  <a:lnTo>
                    <a:pt x="1084526" y="3280350"/>
                  </a:lnTo>
                  <a:lnTo>
                    <a:pt x="1077147" y="3285797"/>
                  </a:lnTo>
                  <a:lnTo>
                    <a:pt x="1063353" y="3286117"/>
                  </a:lnTo>
                  <a:lnTo>
                    <a:pt x="1055655" y="3277467"/>
                  </a:lnTo>
                  <a:lnTo>
                    <a:pt x="1067523" y="3266897"/>
                  </a:lnTo>
                  <a:lnTo>
                    <a:pt x="1082601" y="3267856"/>
                  </a:lnTo>
                  <a:lnTo>
                    <a:pt x="1082280" y="3262730"/>
                  </a:lnTo>
                  <a:lnTo>
                    <a:pt x="1070732" y="3261449"/>
                  </a:lnTo>
                  <a:lnTo>
                    <a:pt x="1073618" y="3254081"/>
                  </a:lnTo>
                  <a:lnTo>
                    <a:pt x="1082280" y="3253121"/>
                  </a:lnTo>
                  <a:lnTo>
                    <a:pt x="1087412" y="3242227"/>
                  </a:lnTo>
                  <a:lnTo>
                    <a:pt x="1073618" y="3243190"/>
                  </a:lnTo>
                  <a:lnTo>
                    <a:pt x="1059505" y="3236141"/>
                  </a:lnTo>
                  <a:lnTo>
                    <a:pt x="1056296" y="3224288"/>
                  </a:lnTo>
                  <a:lnTo>
                    <a:pt x="1068165" y="3226530"/>
                  </a:lnTo>
                  <a:lnTo>
                    <a:pt x="1064636" y="3217881"/>
                  </a:lnTo>
                  <a:close/>
                  <a:moveTo>
                    <a:pt x="1036556" y="3211501"/>
                  </a:moveTo>
                  <a:lnTo>
                    <a:pt x="1042954" y="3212454"/>
                  </a:lnTo>
                  <a:lnTo>
                    <a:pt x="1032178" y="3225472"/>
                  </a:lnTo>
                  <a:lnTo>
                    <a:pt x="1020731" y="3227377"/>
                  </a:lnTo>
                  <a:lnTo>
                    <a:pt x="1025442" y="3219122"/>
                  </a:lnTo>
                  <a:close/>
                  <a:moveTo>
                    <a:pt x="1065497" y="3170226"/>
                  </a:moveTo>
                  <a:lnTo>
                    <a:pt x="1066766" y="3176576"/>
                  </a:lnTo>
                  <a:lnTo>
                    <a:pt x="1060416" y="3174354"/>
                  </a:lnTo>
                  <a:close/>
                  <a:moveTo>
                    <a:pt x="2496621" y="3159114"/>
                  </a:moveTo>
                  <a:lnTo>
                    <a:pt x="2512976" y="3161291"/>
                  </a:lnTo>
                  <a:lnTo>
                    <a:pt x="2507000" y="3179948"/>
                  </a:lnTo>
                  <a:lnTo>
                    <a:pt x="2488130" y="3189277"/>
                  </a:lnTo>
                  <a:lnTo>
                    <a:pt x="2479638" y="3174662"/>
                  </a:lnTo>
                  <a:lnTo>
                    <a:pt x="2481839" y="3166888"/>
                  </a:lnTo>
                  <a:lnTo>
                    <a:pt x="2494420" y="3169687"/>
                  </a:lnTo>
                  <a:close/>
                  <a:moveTo>
                    <a:pt x="949493" y="3151177"/>
                  </a:moveTo>
                  <a:lnTo>
                    <a:pt x="957238" y="3156257"/>
                  </a:lnTo>
                  <a:lnTo>
                    <a:pt x="946125" y="3170226"/>
                  </a:lnTo>
                  <a:close/>
                  <a:moveTo>
                    <a:pt x="1053951" y="3149590"/>
                  </a:moveTo>
                  <a:lnTo>
                    <a:pt x="1060416" y="3156763"/>
                  </a:lnTo>
                  <a:lnTo>
                    <a:pt x="1060416" y="3162999"/>
                  </a:lnTo>
                  <a:lnTo>
                    <a:pt x="1052656" y="3167053"/>
                  </a:lnTo>
                  <a:lnTo>
                    <a:pt x="1043924" y="3161127"/>
                  </a:lnTo>
                  <a:lnTo>
                    <a:pt x="1042953" y="3151773"/>
                  </a:lnTo>
                  <a:close/>
                  <a:moveTo>
                    <a:pt x="957696" y="3089266"/>
                  </a:moveTo>
                  <a:lnTo>
                    <a:pt x="969937" y="3097932"/>
                  </a:lnTo>
                  <a:lnTo>
                    <a:pt x="966877" y="3107561"/>
                  </a:lnTo>
                  <a:lnTo>
                    <a:pt x="958002" y="3112696"/>
                  </a:lnTo>
                  <a:lnTo>
                    <a:pt x="965041" y="3133881"/>
                  </a:lnTo>
                  <a:lnTo>
                    <a:pt x="960144" y="3148003"/>
                  </a:lnTo>
                  <a:lnTo>
                    <a:pt x="950657" y="3139337"/>
                  </a:lnTo>
                  <a:lnTo>
                    <a:pt x="946679" y="3129066"/>
                  </a:lnTo>
                  <a:lnTo>
                    <a:pt x="944536" y="3110771"/>
                  </a:lnTo>
                  <a:lnTo>
                    <a:pt x="945148" y="3090550"/>
                  </a:lnTo>
                  <a:close/>
                  <a:moveTo>
                    <a:pt x="2717252" y="3084501"/>
                  </a:moveTo>
                  <a:lnTo>
                    <a:pt x="2722526" y="3100947"/>
                  </a:lnTo>
                  <a:lnTo>
                    <a:pt x="2711048" y="3096433"/>
                  </a:lnTo>
                  <a:lnTo>
                    <a:pt x="2700501" y="3105139"/>
                  </a:lnTo>
                  <a:lnTo>
                    <a:pt x="2695538" y="3099658"/>
                  </a:lnTo>
                  <a:lnTo>
                    <a:pt x="2702673" y="3089016"/>
                  </a:lnTo>
                  <a:close/>
                  <a:moveTo>
                    <a:pt x="1081056" y="3082917"/>
                  </a:moveTo>
                  <a:lnTo>
                    <a:pt x="1085552" y="3084822"/>
                  </a:lnTo>
                  <a:lnTo>
                    <a:pt x="1087404" y="3093394"/>
                  </a:lnTo>
                  <a:lnTo>
                    <a:pt x="1083700" y="3105141"/>
                  </a:lnTo>
                  <a:lnTo>
                    <a:pt x="1081056" y="3095617"/>
                  </a:lnTo>
                  <a:close/>
                  <a:moveTo>
                    <a:pt x="3278151" y="3081329"/>
                  </a:moveTo>
                  <a:lnTo>
                    <a:pt x="3281326" y="3085759"/>
                  </a:lnTo>
                  <a:lnTo>
                    <a:pt x="3275928" y="3099048"/>
                  </a:lnTo>
                  <a:lnTo>
                    <a:pt x="3272118" y="3137019"/>
                  </a:lnTo>
                  <a:lnTo>
                    <a:pt x="3272436" y="3161067"/>
                  </a:lnTo>
                  <a:lnTo>
                    <a:pt x="3256561" y="3174673"/>
                  </a:lnTo>
                  <a:lnTo>
                    <a:pt x="3251481" y="3207581"/>
                  </a:lnTo>
                  <a:lnTo>
                    <a:pt x="3245448" y="3235745"/>
                  </a:lnTo>
                  <a:lnTo>
                    <a:pt x="3232113" y="3264226"/>
                  </a:lnTo>
                  <a:lnTo>
                    <a:pt x="3220365" y="3268655"/>
                  </a:lnTo>
                  <a:cubicBezTo>
                    <a:pt x="3220048" y="3264119"/>
                    <a:pt x="3219730" y="3259584"/>
                    <a:pt x="3219413" y="3255048"/>
                  </a:cubicBezTo>
                  <a:lnTo>
                    <a:pt x="3232430" y="3179419"/>
                  </a:lnTo>
                  <a:lnTo>
                    <a:pt x="3249258" y="3154106"/>
                  </a:lnTo>
                  <a:lnTo>
                    <a:pt x="3259418" y="3133854"/>
                  </a:lnTo>
                  <a:lnTo>
                    <a:pt x="3265768" y="3118034"/>
                  </a:lnTo>
                  <a:lnTo>
                    <a:pt x="3264498" y="3103479"/>
                  </a:lnTo>
                  <a:close/>
                  <a:moveTo>
                    <a:pt x="963890" y="3071804"/>
                  </a:moveTo>
                  <a:lnTo>
                    <a:pt x="974701" y="3076971"/>
                  </a:lnTo>
                  <a:lnTo>
                    <a:pt x="969132" y="3086091"/>
                  </a:lnTo>
                  <a:lnTo>
                    <a:pt x="961597" y="3083963"/>
                  </a:lnTo>
                  <a:lnTo>
                    <a:pt x="954063" y="3080315"/>
                  </a:lnTo>
                  <a:lnTo>
                    <a:pt x="955045" y="3073020"/>
                  </a:lnTo>
                  <a:close/>
                  <a:moveTo>
                    <a:pt x="960350" y="3040054"/>
                  </a:moveTo>
                  <a:lnTo>
                    <a:pt x="976288" y="3041016"/>
                  </a:lnTo>
                  <a:lnTo>
                    <a:pt x="974100" y="3051920"/>
                  </a:lnTo>
                  <a:lnTo>
                    <a:pt x="968788" y="3050637"/>
                  </a:lnTo>
                  <a:lnTo>
                    <a:pt x="970975" y="3059296"/>
                  </a:lnTo>
                  <a:lnTo>
                    <a:pt x="974100" y="3058975"/>
                  </a:lnTo>
                  <a:cubicBezTo>
                    <a:pt x="974413" y="3063251"/>
                    <a:pt x="974725" y="3067528"/>
                    <a:pt x="975038" y="3071804"/>
                  </a:cubicBezTo>
                  <a:lnTo>
                    <a:pt x="960350" y="3064748"/>
                  </a:lnTo>
                  <a:cubicBezTo>
                    <a:pt x="960037" y="3061862"/>
                    <a:pt x="959725" y="3058975"/>
                    <a:pt x="959412" y="3056089"/>
                  </a:cubicBezTo>
                  <a:lnTo>
                    <a:pt x="941600" y="3052882"/>
                  </a:lnTo>
                  <a:lnTo>
                    <a:pt x="936599" y="3043582"/>
                  </a:lnTo>
                  <a:close/>
                  <a:moveTo>
                    <a:pt x="1047716" y="3033705"/>
                  </a:moveTo>
                  <a:lnTo>
                    <a:pt x="1067084" y="3048347"/>
                  </a:lnTo>
                  <a:lnTo>
                    <a:pt x="1069307" y="3077949"/>
                  </a:lnTo>
                  <a:lnTo>
                    <a:pt x="1066132" y="3087498"/>
                  </a:lnTo>
                  <a:lnTo>
                    <a:pt x="1076926" y="3092590"/>
                  </a:lnTo>
                  <a:lnTo>
                    <a:pt x="1079466" y="3109460"/>
                  </a:lnTo>
                  <a:lnTo>
                    <a:pt x="1084229" y="3109460"/>
                  </a:lnTo>
                  <a:lnTo>
                    <a:pt x="1082642" y="3121874"/>
                  </a:lnTo>
                  <a:lnTo>
                    <a:pt x="1108678" y="3115508"/>
                  </a:lnTo>
                  <a:lnTo>
                    <a:pt x="1111218" y="3125057"/>
                  </a:lnTo>
                  <a:lnTo>
                    <a:pt x="1097247" y="3135879"/>
                  </a:lnTo>
                  <a:lnTo>
                    <a:pt x="1089310" y="3154022"/>
                  </a:lnTo>
                  <a:lnTo>
                    <a:pt x="1080737" y="3159115"/>
                  </a:lnTo>
                  <a:lnTo>
                    <a:pt x="1079784" y="3152749"/>
                  </a:lnTo>
                  <a:lnTo>
                    <a:pt x="1081372" y="3135879"/>
                  </a:lnTo>
                  <a:lnTo>
                    <a:pt x="1066766" y="3136198"/>
                  </a:lnTo>
                  <a:lnTo>
                    <a:pt x="1059148" y="3139381"/>
                  </a:lnTo>
                  <a:lnTo>
                    <a:pt x="1055971" y="3132060"/>
                  </a:lnTo>
                  <a:lnTo>
                    <a:pt x="1045494" y="3119009"/>
                  </a:lnTo>
                  <a:lnTo>
                    <a:pt x="1046446" y="3112006"/>
                  </a:lnTo>
                  <a:lnTo>
                    <a:pt x="1044224" y="3098320"/>
                  </a:lnTo>
                  <a:lnTo>
                    <a:pt x="1032158" y="3089726"/>
                  </a:lnTo>
                  <a:cubicBezTo>
                    <a:pt x="1032370" y="3093970"/>
                    <a:pt x="1032581" y="3098213"/>
                    <a:pt x="1032793" y="3102457"/>
                  </a:cubicBezTo>
                  <a:lnTo>
                    <a:pt x="1019777" y="3099275"/>
                  </a:lnTo>
                  <a:lnTo>
                    <a:pt x="1012474" y="3087816"/>
                  </a:lnTo>
                  <a:lnTo>
                    <a:pt x="1008027" y="3077312"/>
                  </a:lnTo>
                  <a:lnTo>
                    <a:pt x="1015331" y="3068718"/>
                  </a:lnTo>
                  <a:lnTo>
                    <a:pt x="1023904" y="3075084"/>
                  </a:lnTo>
                  <a:lnTo>
                    <a:pt x="1028031" y="3071901"/>
                  </a:lnTo>
                  <a:lnTo>
                    <a:pt x="1023904" y="3055031"/>
                  </a:lnTo>
                  <a:lnTo>
                    <a:pt x="1025491" y="3045482"/>
                  </a:lnTo>
                  <a:lnTo>
                    <a:pt x="1032158" y="3060123"/>
                  </a:lnTo>
                  <a:lnTo>
                    <a:pt x="1049304" y="3065217"/>
                  </a:lnTo>
                  <a:lnTo>
                    <a:pt x="1039462" y="3043254"/>
                  </a:lnTo>
                  <a:close/>
                  <a:moveTo>
                    <a:pt x="2663477" y="3014652"/>
                  </a:moveTo>
                  <a:lnTo>
                    <a:pt x="2668550" y="3015608"/>
                  </a:lnTo>
                  <a:lnTo>
                    <a:pt x="2660624" y="3025162"/>
                  </a:lnTo>
                  <a:lnTo>
                    <a:pt x="2651113" y="3049369"/>
                  </a:lnTo>
                  <a:lnTo>
                    <a:pt x="2659673" y="3062110"/>
                  </a:lnTo>
                  <a:lnTo>
                    <a:pt x="2667282" y="3079946"/>
                  </a:lnTo>
                  <a:lnTo>
                    <a:pt x="2665379" y="3098101"/>
                  </a:lnTo>
                  <a:lnTo>
                    <a:pt x="2651747" y="3118168"/>
                  </a:lnTo>
                  <a:lnTo>
                    <a:pt x="2641284" y="3138552"/>
                  </a:lnTo>
                  <a:lnTo>
                    <a:pt x="2639382" y="3148107"/>
                  </a:lnTo>
                  <a:lnTo>
                    <a:pt x="2633992" y="3144922"/>
                  </a:lnTo>
                  <a:lnTo>
                    <a:pt x="2624481" y="3135367"/>
                  </a:lnTo>
                  <a:lnTo>
                    <a:pt x="2607361" y="3133456"/>
                  </a:lnTo>
                  <a:lnTo>
                    <a:pt x="2591509" y="3129315"/>
                  </a:lnTo>
                  <a:lnTo>
                    <a:pt x="2583266" y="3137596"/>
                  </a:lnTo>
                  <a:lnTo>
                    <a:pt x="2569316" y="3133775"/>
                  </a:lnTo>
                  <a:lnTo>
                    <a:pt x="2548392" y="3148744"/>
                  </a:lnTo>
                  <a:lnTo>
                    <a:pt x="2533808" y="3141738"/>
                  </a:lnTo>
                  <a:lnTo>
                    <a:pt x="2530003" y="3127723"/>
                  </a:lnTo>
                  <a:lnTo>
                    <a:pt x="2504006" y="3142693"/>
                  </a:lnTo>
                  <a:lnTo>
                    <a:pt x="2496714" y="3155433"/>
                  </a:lnTo>
                  <a:lnTo>
                    <a:pt x="2471351" y="3164352"/>
                  </a:lnTo>
                  <a:lnTo>
                    <a:pt x="2468180" y="3181551"/>
                  </a:lnTo>
                  <a:lnTo>
                    <a:pt x="2479277" y="3189514"/>
                  </a:lnTo>
                  <a:lnTo>
                    <a:pt x="2479277" y="3193973"/>
                  </a:lnTo>
                  <a:lnTo>
                    <a:pt x="2485617" y="3200343"/>
                  </a:lnTo>
                  <a:lnTo>
                    <a:pt x="2484666" y="3214677"/>
                  </a:lnTo>
                  <a:lnTo>
                    <a:pt x="2473887" y="3211809"/>
                  </a:lnTo>
                  <a:lnTo>
                    <a:pt x="2477057" y="3200343"/>
                  </a:lnTo>
                  <a:lnTo>
                    <a:pt x="2468814" y="3205439"/>
                  </a:lnTo>
                  <a:lnTo>
                    <a:pt x="2458986" y="3192062"/>
                  </a:lnTo>
                  <a:lnTo>
                    <a:pt x="2449475" y="3187921"/>
                  </a:lnTo>
                  <a:lnTo>
                    <a:pt x="2452328" y="3178047"/>
                  </a:lnTo>
                  <a:lnTo>
                    <a:pt x="2456767" y="3149381"/>
                  </a:lnTo>
                  <a:lnTo>
                    <a:pt x="2481813" y="3128041"/>
                  </a:lnTo>
                  <a:lnTo>
                    <a:pt x="2509396" y="3122945"/>
                  </a:lnTo>
                  <a:lnTo>
                    <a:pt x="2521760" y="3114345"/>
                  </a:lnTo>
                  <a:lnTo>
                    <a:pt x="2562024" y="3109568"/>
                  </a:lnTo>
                  <a:lnTo>
                    <a:pt x="2582632" y="3077717"/>
                  </a:lnTo>
                  <a:lnTo>
                    <a:pt x="2602605" y="3055421"/>
                  </a:lnTo>
                  <a:lnTo>
                    <a:pt x="2615287" y="3047459"/>
                  </a:lnTo>
                  <a:lnTo>
                    <a:pt x="2630188" y="3047459"/>
                  </a:lnTo>
                  <a:lnTo>
                    <a:pt x="2642553" y="3036947"/>
                  </a:lnTo>
                  <a:close/>
                  <a:moveTo>
                    <a:pt x="3448413" y="2979732"/>
                  </a:moveTo>
                  <a:lnTo>
                    <a:pt x="3453791" y="2990488"/>
                  </a:lnTo>
                  <a:lnTo>
                    <a:pt x="3465498" y="2979732"/>
                  </a:lnTo>
                  <a:lnTo>
                    <a:pt x="3471826" y="2991437"/>
                  </a:lnTo>
                  <a:lnTo>
                    <a:pt x="3467396" y="3010102"/>
                  </a:lnTo>
                  <a:lnTo>
                    <a:pt x="3453159" y="3013582"/>
                  </a:lnTo>
                  <a:lnTo>
                    <a:pt x="3450311" y="3061035"/>
                  </a:lnTo>
                  <a:lnTo>
                    <a:pt x="3458537" y="3074321"/>
                  </a:lnTo>
                  <a:lnTo>
                    <a:pt x="3441769" y="3080016"/>
                  </a:lnTo>
                  <a:cubicBezTo>
                    <a:pt x="3441874" y="3085816"/>
                    <a:pt x="3441980" y="3091615"/>
                    <a:pt x="3442085" y="3097415"/>
                  </a:cubicBezTo>
                  <a:lnTo>
                    <a:pt x="3430378" y="3099630"/>
                  </a:lnTo>
                  <a:lnTo>
                    <a:pt x="3407598" y="3133480"/>
                  </a:lnTo>
                  <a:cubicBezTo>
                    <a:pt x="3407914" y="3138752"/>
                    <a:pt x="3408231" y="3144024"/>
                    <a:pt x="3408547" y="3149296"/>
                  </a:cubicBezTo>
                  <a:lnTo>
                    <a:pt x="3381338" y="3155940"/>
                  </a:lnTo>
                  <a:lnTo>
                    <a:pt x="3399056" y="3131898"/>
                  </a:lnTo>
                  <a:lnTo>
                    <a:pt x="3405384" y="3121142"/>
                  </a:lnTo>
                  <a:lnTo>
                    <a:pt x="3388615" y="3129683"/>
                  </a:lnTo>
                  <a:lnTo>
                    <a:pt x="3390197" y="3106272"/>
                  </a:lnTo>
                  <a:lnTo>
                    <a:pt x="3384818" y="3092037"/>
                  </a:lnTo>
                  <a:lnTo>
                    <a:pt x="3394626" y="3078118"/>
                  </a:lnTo>
                  <a:lnTo>
                    <a:pt x="3384502" y="3050912"/>
                  </a:lnTo>
                  <a:lnTo>
                    <a:pt x="3412977" y="3012000"/>
                  </a:lnTo>
                  <a:lnTo>
                    <a:pt x="3414559" y="2994917"/>
                  </a:lnTo>
                  <a:lnTo>
                    <a:pt x="3442085" y="2991437"/>
                  </a:lnTo>
                  <a:close/>
                  <a:moveTo>
                    <a:pt x="3493415" y="2962270"/>
                  </a:moveTo>
                  <a:lnTo>
                    <a:pt x="3495638" y="2975755"/>
                  </a:lnTo>
                  <a:lnTo>
                    <a:pt x="3483890" y="2974150"/>
                  </a:lnTo>
                  <a:lnTo>
                    <a:pt x="3475318" y="2990845"/>
                  </a:lnTo>
                  <a:lnTo>
                    <a:pt x="3473413" y="2976076"/>
                  </a:lnTo>
                  <a:close/>
                  <a:moveTo>
                    <a:pt x="2769847" y="2960682"/>
                  </a:moveTo>
                  <a:lnTo>
                    <a:pt x="2770150" y="2978807"/>
                  </a:lnTo>
                  <a:lnTo>
                    <a:pt x="2761986" y="2994019"/>
                  </a:lnTo>
                  <a:lnTo>
                    <a:pt x="2751100" y="2971363"/>
                  </a:lnTo>
                  <a:lnTo>
                    <a:pt x="2754728" y="2961977"/>
                  </a:lnTo>
                  <a:close/>
                  <a:moveTo>
                    <a:pt x="1053114" y="2895591"/>
                  </a:moveTo>
                  <a:lnTo>
                    <a:pt x="1060733" y="2896547"/>
                  </a:lnTo>
                  <a:lnTo>
                    <a:pt x="1066448" y="2921057"/>
                  </a:lnTo>
                  <a:lnTo>
                    <a:pt x="1051527" y="2933787"/>
                  </a:lnTo>
                  <a:lnTo>
                    <a:pt x="1053749" y="2941110"/>
                  </a:lnTo>
                  <a:lnTo>
                    <a:pt x="1068353" y="2926149"/>
                  </a:lnTo>
                  <a:lnTo>
                    <a:pt x="1071528" y="2931239"/>
                  </a:lnTo>
                  <a:lnTo>
                    <a:pt x="1063274" y="2946204"/>
                  </a:lnTo>
                  <a:lnTo>
                    <a:pt x="1051844" y="2947478"/>
                  </a:lnTo>
                  <a:lnTo>
                    <a:pt x="1042318" y="2957981"/>
                  </a:lnTo>
                  <a:lnTo>
                    <a:pt x="1030571" y="2965621"/>
                  </a:lnTo>
                  <a:lnTo>
                    <a:pt x="1041365" y="2967849"/>
                  </a:lnTo>
                  <a:lnTo>
                    <a:pt x="1043271" y="2977080"/>
                  </a:lnTo>
                  <a:lnTo>
                    <a:pt x="1040413" y="2983446"/>
                  </a:lnTo>
                  <a:lnTo>
                    <a:pt x="1028983" y="2991722"/>
                  </a:lnTo>
                  <a:lnTo>
                    <a:pt x="1020413" y="2991085"/>
                  </a:lnTo>
                  <a:lnTo>
                    <a:pt x="1010885" y="2990130"/>
                  </a:lnTo>
                  <a:lnTo>
                    <a:pt x="1009614" y="2997451"/>
                  </a:lnTo>
                  <a:lnTo>
                    <a:pt x="1004853" y="3013366"/>
                  </a:lnTo>
                  <a:lnTo>
                    <a:pt x="987717" y="3021006"/>
                  </a:lnTo>
                  <a:lnTo>
                    <a:pt x="976287" y="3013366"/>
                  </a:lnTo>
                  <a:lnTo>
                    <a:pt x="986765" y="3006045"/>
                  </a:lnTo>
                  <a:lnTo>
                    <a:pt x="995010" y="2991085"/>
                  </a:lnTo>
                  <a:lnTo>
                    <a:pt x="986447" y="2987266"/>
                  </a:lnTo>
                  <a:lnTo>
                    <a:pt x="983272" y="2980900"/>
                  </a:lnTo>
                  <a:lnTo>
                    <a:pt x="991845" y="2974534"/>
                  </a:lnTo>
                  <a:lnTo>
                    <a:pt x="980097" y="2974534"/>
                  </a:lnTo>
                  <a:lnTo>
                    <a:pt x="976605" y="2955434"/>
                  </a:lnTo>
                  <a:lnTo>
                    <a:pt x="989305" y="2938244"/>
                  </a:lnTo>
                  <a:lnTo>
                    <a:pt x="995645" y="2945568"/>
                  </a:lnTo>
                  <a:lnTo>
                    <a:pt x="996597" y="2940473"/>
                  </a:lnTo>
                  <a:lnTo>
                    <a:pt x="1009297" y="2942384"/>
                  </a:lnTo>
                  <a:lnTo>
                    <a:pt x="1012473" y="2950025"/>
                  </a:lnTo>
                  <a:lnTo>
                    <a:pt x="1012473" y="2939200"/>
                  </a:lnTo>
                  <a:lnTo>
                    <a:pt x="1014377" y="2930921"/>
                  </a:lnTo>
                  <a:lnTo>
                    <a:pt x="1042000" y="2909597"/>
                  </a:lnTo>
                  <a:lnTo>
                    <a:pt x="1051209" y="2904186"/>
                  </a:lnTo>
                  <a:close/>
                  <a:moveTo>
                    <a:pt x="1350059" y="2857495"/>
                  </a:moveTo>
                  <a:lnTo>
                    <a:pt x="1357674" y="2864802"/>
                  </a:lnTo>
                  <a:lnTo>
                    <a:pt x="1355452" y="2876239"/>
                  </a:lnTo>
                  <a:lnTo>
                    <a:pt x="1359577" y="2883863"/>
                  </a:lnTo>
                  <a:lnTo>
                    <a:pt x="1370365" y="2885769"/>
                  </a:lnTo>
                  <a:lnTo>
                    <a:pt x="1361164" y="2908962"/>
                  </a:lnTo>
                  <a:lnTo>
                    <a:pt x="1339906" y="2921989"/>
                  </a:lnTo>
                  <a:lnTo>
                    <a:pt x="1307551" y="2950584"/>
                  </a:lnTo>
                  <a:lnTo>
                    <a:pt x="1298350" y="2965517"/>
                  </a:lnTo>
                  <a:lnTo>
                    <a:pt x="1284393" y="2971871"/>
                  </a:lnTo>
                  <a:lnTo>
                    <a:pt x="1283441" y="2979495"/>
                  </a:lnTo>
                  <a:lnTo>
                    <a:pt x="1266628" y="2996334"/>
                  </a:lnTo>
                  <a:lnTo>
                    <a:pt x="1259332" y="2995381"/>
                  </a:lnTo>
                  <a:lnTo>
                    <a:pt x="1243469" y="2999829"/>
                  </a:lnTo>
                  <a:lnTo>
                    <a:pt x="1258381" y="3002688"/>
                  </a:lnTo>
                  <a:lnTo>
                    <a:pt x="1261553" y="3008089"/>
                  </a:lnTo>
                  <a:lnTo>
                    <a:pt x="1290103" y="2999193"/>
                  </a:lnTo>
                  <a:lnTo>
                    <a:pt x="1295496" y="3001417"/>
                  </a:lnTo>
                  <a:lnTo>
                    <a:pt x="1278683" y="3023657"/>
                  </a:lnTo>
                  <a:lnTo>
                    <a:pt x="1272973" y="3016667"/>
                  </a:lnTo>
                  <a:lnTo>
                    <a:pt x="1246006" y="3027152"/>
                  </a:lnTo>
                  <a:lnTo>
                    <a:pt x="1232366" y="3043037"/>
                  </a:lnTo>
                  <a:lnTo>
                    <a:pt x="1233635" y="3047167"/>
                  </a:lnTo>
                  <a:lnTo>
                    <a:pt x="1246006" y="3037636"/>
                  </a:lnTo>
                  <a:lnTo>
                    <a:pt x="1261870" y="3031282"/>
                  </a:lnTo>
                  <a:lnTo>
                    <a:pt x="1267262" y="3030964"/>
                  </a:lnTo>
                  <a:lnTo>
                    <a:pt x="1261870" y="3052251"/>
                  </a:lnTo>
                  <a:lnTo>
                    <a:pt x="1251719" y="3057652"/>
                  </a:lnTo>
                  <a:lnTo>
                    <a:pt x="1240931" y="3060193"/>
                  </a:lnTo>
                  <a:lnTo>
                    <a:pt x="1234586" y="3058923"/>
                  </a:lnTo>
                  <a:lnTo>
                    <a:pt x="1231415" y="3062099"/>
                  </a:lnTo>
                  <a:lnTo>
                    <a:pt x="1248227" y="3072584"/>
                  </a:lnTo>
                  <a:lnTo>
                    <a:pt x="1255844" y="3071313"/>
                  </a:lnTo>
                  <a:lnTo>
                    <a:pt x="1272656" y="3057652"/>
                  </a:lnTo>
                  <a:lnTo>
                    <a:pt x="1267262" y="3051297"/>
                  </a:lnTo>
                  <a:lnTo>
                    <a:pt x="1289468" y="3046849"/>
                  </a:lnTo>
                  <a:lnTo>
                    <a:pt x="1293592" y="3042719"/>
                  </a:lnTo>
                  <a:lnTo>
                    <a:pt x="1308502" y="3041448"/>
                  </a:lnTo>
                  <a:lnTo>
                    <a:pt x="1318970" y="3038271"/>
                  </a:lnTo>
                  <a:lnTo>
                    <a:pt x="1327217" y="3031599"/>
                  </a:lnTo>
                  <a:lnTo>
                    <a:pt x="1342126" y="3025245"/>
                  </a:lnTo>
                  <a:lnTo>
                    <a:pt x="1358942" y="3031282"/>
                  </a:lnTo>
                  <a:lnTo>
                    <a:pt x="1371634" y="3035730"/>
                  </a:lnTo>
                  <a:lnTo>
                    <a:pt x="1382421" y="3030011"/>
                  </a:lnTo>
                  <a:lnTo>
                    <a:pt x="1401459" y="3024610"/>
                  </a:lnTo>
                  <a:lnTo>
                    <a:pt x="1414150" y="3030964"/>
                  </a:lnTo>
                  <a:lnTo>
                    <a:pt x="1437305" y="3028423"/>
                  </a:lnTo>
                  <a:lnTo>
                    <a:pt x="1461412" y="3029375"/>
                  </a:lnTo>
                  <a:lnTo>
                    <a:pt x="1474101" y="3033506"/>
                  </a:lnTo>
                  <a:lnTo>
                    <a:pt x="1481080" y="3052568"/>
                  </a:lnTo>
                  <a:lnTo>
                    <a:pt x="1479176" y="3086245"/>
                  </a:lnTo>
                  <a:lnTo>
                    <a:pt x="1459192" y="3112932"/>
                  </a:lnTo>
                  <a:lnTo>
                    <a:pt x="1455069" y="3142162"/>
                  </a:lnTo>
                  <a:lnTo>
                    <a:pt x="1440795" y="3172026"/>
                  </a:lnTo>
                  <a:lnTo>
                    <a:pt x="1437940" y="3193312"/>
                  </a:lnTo>
                  <a:lnTo>
                    <a:pt x="1422080" y="3203797"/>
                  </a:lnTo>
                  <a:lnTo>
                    <a:pt x="1420812" y="3217460"/>
                  </a:lnTo>
                  <a:lnTo>
                    <a:pt x="1406535" y="3226990"/>
                  </a:lnTo>
                  <a:lnTo>
                    <a:pt x="1402092" y="3238747"/>
                  </a:lnTo>
                  <a:lnTo>
                    <a:pt x="1394161" y="3252727"/>
                  </a:lnTo>
                  <a:lnTo>
                    <a:pt x="1371634" y="3245102"/>
                  </a:lnTo>
                  <a:lnTo>
                    <a:pt x="1358942" y="3257175"/>
                  </a:lnTo>
                  <a:lnTo>
                    <a:pt x="1361164" y="3262260"/>
                  </a:lnTo>
                  <a:lnTo>
                    <a:pt x="1370682" y="3255904"/>
                  </a:lnTo>
                  <a:lnTo>
                    <a:pt x="1383373" y="3254634"/>
                  </a:lnTo>
                  <a:lnTo>
                    <a:pt x="1391940" y="3260035"/>
                  </a:lnTo>
                  <a:lnTo>
                    <a:pt x="1389718" y="3266390"/>
                  </a:lnTo>
                  <a:lnTo>
                    <a:pt x="1401459" y="3270203"/>
                  </a:lnTo>
                  <a:lnTo>
                    <a:pt x="1404631" y="3277827"/>
                  </a:lnTo>
                  <a:lnTo>
                    <a:pt x="1403679" y="3283230"/>
                  </a:lnTo>
                  <a:lnTo>
                    <a:pt x="1399237" y="3289581"/>
                  </a:lnTo>
                  <a:lnTo>
                    <a:pt x="1385911" y="3289581"/>
                  </a:lnTo>
                  <a:lnTo>
                    <a:pt x="1374172" y="3288629"/>
                  </a:lnTo>
                  <a:lnTo>
                    <a:pt x="1371000" y="3297844"/>
                  </a:lnTo>
                  <a:lnTo>
                    <a:pt x="1363702" y="3307374"/>
                  </a:lnTo>
                  <a:lnTo>
                    <a:pt x="1348790" y="3314363"/>
                  </a:lnTo>
                  <a:lnTo>
                    <a:pt x="1338636" y="3312140"/>
                  </a:lnTo>
                  <a:lnTo>
                    <a:pt x="1312944" y="3312457"/>
                  </a:lnTo>
                  <a:lnTo>
                    <a:pt x="1288834" y="3314682"/>
                  </a:lnTo>
                  <a:lnTo>
                    <a:pt x="1288834" y="3319766"/>
                  </a:lnTo>
                  <a:lnTo>
                    <a:pt x="1303426" y="3317859"/>
                  </a:lnTo>
                  <a:lnTo>
                    <a:pt x="1319287" y="3319448"/>
                  </a:lnTo>
                  <a:lnTo>
                    <a:pt x="1331022" y="3323896"/>
                  </a:lnTo>
                  <a:lnTo>
                    <a:pt x="1346886" y="3328663"/>
                  </a:lnTo>
                  <a:lnTo>
                    <a:pt x="1369412" y="3330886"/>
                  </a:lnTo>
                  <a:lnTo>
                    <a:pt x="1377662" y="3328663"/>
                  </a:lnTo>
                  <a:lnTo>
                    <a:pt x="1392257" y="3315000"/>
                  </a:lnTo>
                  <a:lnTo>
                    <a:pt x="1403996" y="3315635"/>
                  </a:lnTo>
                  <a:lnTo>
                    <a:pt x="1415736" y="3321989"/>
                  </a:lnTo>
                  <a:lnTo>
                    <a:pt x="1426204" y="3333427"/>
                  </a:lnTo>
                  <a:lnTo>
                    <a:pt x="1441112" y="3338512"/>
                  </a:lnTo>
                  <a:lnTo>
                    <a:pt x="1459192" y="3345818"/>
                  </a:lnTo>
                  <a:lnTo>
                    <a:pt x="1482666" y="3379492"/>
                  </a:lnTo>
                  <a:lnTo>
                    <a:pt x="1484252" y="3380763"/>
                  </a:lnTo>
                  <a:lnTo>
                    <a:pt x="1486474" y="3382034"/>
                  </a:lnTo>
                  <a:lnTo>
                    <a:pt x="1492503" y="3385847"/>
                  </a:lnTo>
                  <a:lnTo>
                    <a:pt x="1500748" y="3389659"/>
                  </a:lnTo>
                  <a:lnTo>
                    <a:pt x="1512809" y="3414758"/>
                  </a:lnTo>
                  <a:lnTo>
                    <a:pt x="1502335" y="3420477"/>
                  </a:lnTo>
                  <a:lnTo>
                    <a:pt x="1497895" y="3429056"/>
                  </a:lnTo>
                  <a:lnTo>
                    <a:pt x="1508679" y="3433821"/>
                  </a:lnTo>
                  <a:lnTo>
                    <a:pt x="1515344" y="3449707"/>
                  </a:lnTo>
                  <a:lnTo>
                    <a:pt x="1519468" y="3486562"/>
                  </a:lnTo>
                  <a:lnTo>
                    <a:pt x="1529300" y="3508484"/>
                  </a:lnTo>
                  <a:lnTo>
                    <a:pt x="1526130" y="3514838"/>
                  </a:lnTo>
                  <a:lnTo>
                    <a:pt x="1538820" y="3520239"/>
                  </a:lnTo>
                  <a:lnTo>
                    <a:pt x="1544213" y="3527229"/>
                  </a:lnTo>
                  <a:lnTo>
                    <a:pt x="1553094" y="3538031"/>
                  </a:lnTo>
                  <a:lnTo>
                    <a:pt x="1546752" y="3549469"/>
                  </a:lnTo>
                  <a:lnTo>
                    <a:pt x="1540406" y="3565672"/>
                  </a:lnTo>
                  <a:lnTo>
                    <a:pt x="1546752" y="3559318"/>
                  </a:lnTo>
                  <a:lnTo>
                    <a:pt x="1557220" y="3557730"/>
                  </a:lnTo>
                  <a:lnTo>
                    <a:pt x="1560393" y="3552328"/>
                  </a:lnTo>
                  <a:lnTo>
                    <a:pt x="1569910" y="3552328"/>
                  </a:lnTo>
                  <a:lnTo>
                    <a:pt x="1578475" y="3560907"/>
                  </a:lnTo>
                  <a:lnTo>
                    <a:pt x="1594337" y="3572344"/>
                  </a:lnTo>
                  <a:lnTo>
                    <a:pt x="1618764" y="3594267"/>
                  </a:lnTo>
                  <a:lnTo>
                    <a:pt x="1629867" y="3618413"/>
                  </a:lnTo>
                  <a:lnTo>
                    <a:pt x="1648901" y="3631121"/>
                  </a:lnTo>
                  <a:lnTo>
                    <a:pt x="1640335" y="3642559"/>
                  </a:lnTo>
                  <a:lnTo>
                    <a:pt x="1655563" y="3681320"/>
                  </a:lnTo>
                  <a:lnTo>
                    <a:pt x="1679355" y="3704196"/>
                  </a:lnTo>
                  <a:lnTo>
                    <a:pt x="1685700" y="3721352"/>
                  </a:lnTo>
                  <a:lnTo>
                    <a:pt x="1674914" y="3709597"/>
                  </a:lnTo>
                  <a:lnTo>
                    <a:pt x="1654928" y="3713092"/>
                  </a:lnTo>
                  <a:lnTo>
                    <a:pt x="1649535" y="3708961"/>
                  </a:lnTo>
                  <a:lnTo>
                    <a:pt x="1635894" y="3708961"/>
                  </a:lnTo>
                  <a:lnTo>
                    <a:pt x="1620032" y="3699748"/>
                  </a:lnTo>
                  <a:lnTo>
                    <a:pt x="1602902" y="3700701"/>
                  </a:lnTo>
                  <a:lnTo>
                    <a:pt x="1589261" y="3700065"/>
                  </a:lnTo>
                  <a:lnTo>
                    <a:pt x="1586406" y="3706420"/>
                  </a:lnTo>
                  <a:lnTo>
                    <a:pt x="1599730" y="3705149"/>
                  </a:lnTo>
                  <a:lnTo>
                    <a:pt x="1612419" y="3705149"/>
                  </a:lnTo>
                  <a:lnTo>
                    <a:pt x="1620984" y="3712456"/>
                  </a:lnTo>
                  <a:lnTo>
                    <a:pt x="1633674" y="3713092"/>
                  </a:lnTo>
                  <a:lnTo>
                    <a:pt x="1646363" y="3712138"/>
                  </a:lnTo>
                  <a:lnTo>
                    <a:pt x="1653976" y="3722623"/>
                  </a:lnTo>
                  <a:lnTo>
                    <a:pt x="1668569" y="3729930"/>
                  </a:lnTo>
                  <a:lnTo>
                    <a:pt x="1683796" y="3745498"/>
                  </a:lnTo>
                  <a:lnTo>
                    <a:pt x="1692361" y="3760113"/>
                  </a:lnTo>
                  <a:lnTo>
                    <a:pt x="1694899" y="3787436"/>
                  </a:lnTo>
                  <a:lnTo>
                    <a:pt x="1687286" y="3799192"/>
                  </a:lnTo>
                  <a:lnTo>
                    <a:pt x="1673962" y="3811900"/>
                  </a:lnTo>
                  <a:lnTo>
                    <a:pt x="1665397" y="3830963"/>
                  </a:lnTo>
                  <a:lnTo>
                    <a:pt x="1673962" y="3841766"/>
                  </a:lnTo>
                  <a:lnTo>
                    <a:pt x="1692044" y="3848755"/>
                  </a:lnTo>
                  <a:lnTo>
                    <a:pt x="1697437" y="3846531"/>
                  </a:lnTo>
                  <a:lnTo>
                    <a:pt x="1701561" y="3831599"/>
                  </a:lnTo>
                  <a:lnTo>
                    <a:pt x="1705368" y="3820161"/>
                  </a:lnTo>
                  <a:lnTo>
                    <a:pt x="1720278" y="3816984"/>
                  </a:lnTo>
                  <a:lnTo>
                    <a:pt x="1733918" y="3814760"/>
                  </a:lnTo>
                  <a:lnTo>
                    <a:pt x="1755173" y="3818572"/>
                  </a:lnTo>
                  <a:lnTo>
                    <a:pt x="1800854" y="3826833"/>
                  </a:lnTo>
                  <a:lnTo>
                    <a:pt x="1812592" y="3845578"/>
                  </a:lnTo>
                  <a:lnTo>
                    <a:pt x="1835115" y="3887516"/>
                  </a:lnTo>
                  <a:lnTo>
                    <a:pt x="1831308" y="3910709"/>
                  </a:lnTo>
                  <a:lnTo>
                    <a:pt x="1824964" y="3936126"/>
                  </a:lnTo>
                  <a:lnTo>
                    <a:pt x="1809419" y="3962814"/>
                  </a:lnTo>
                  <a:lnTo>
                    <a:pt x="1796730" y="3960590"/>
                  </a:lnTo>
                  <a:lnTo>
                    <a:pt x="1785310" y="3966945"/>
                  </a:lnTo>
                  <a:lnTo>
                    <a:pt x="1785310" y="3980606"/>
                  </a:lnTo>
                  <a:lnTo>
                    <a:pt x="1791655" y="3986007"/>
                  </a:lnTo>
                  <a:lnTo>
                    <a:pt x="1788482" y="3996810"/>
                  </a:lnTo>
                  <a:lnTo>
                    <a:pt x="1776745" y="3999987"/>
                  </a:lnTo>
                  <a:lnTo>
                    <a:pt x="1765642" y="3998716"/>
                  </a:lnTo>
                  <a:lnTo>
                    <a:pt x="1759297" y="3994903"/>
                  </a:lnTo>
                  <a:lnTo>
                    <a:pt x="1753904" y="4003482"/>
                  </a:lnTo>
                  <a:lnTo>
                    <a:pt x="1741215" y="4002211"/>
                  </a:lnTo>
                  <a:lnTo>
                    <a:pt x="1734870" y="4005388"/>
                  </a:lnTo>
                  <a:lnTo>
                    <a:pt x="1750732" y="4014602"/>
                  </a:lnTo>
                  <a:lnTo>
                    <a:pt x="1749780" y="4023180"/>
                  </a:lnTo>
                  <a:lnTo>
                    <a:pt x="1741532" y="4031758"/>
                  </a:lnTo>
                  <a:lnTo>
                    <a:pt x="1737408" y="4046691"/>
                  </a:lnTo>
                  <a:lnTo>
                    <a:pt x="1728843" y="4053998"/>
                  </a:lnTo>
                  <a:lnTo>
                    <a:pt x="1712981" y="4047962"/>
                  </a:lnTo>
                  <a:lnTo>
                    <a:pt x="1726622" y="4058128"/>
                  </a:lnTo>
                  <a:lnTo>
                    <a:pt x="1714250" y="4069884"/>
                  </a:lnTo>
                  <a:lnTo>
                    <a:pt x="1719643" y="4075285"/>
                  </a:lnTo>
                  <a:lnTo>
                    <a:pt x="1730112" y="4063530"/>
                  </a:lnTo>
                  <a:lnTo>
                    <a:pt x="1740898" y="4072743"/>
                  </a:lnTo>
                  <a:lnTo>
                    <a:pt x="1762152" y="4075920"/>
                  </a:lnTo>
                  <a:lnTo>
                    <a:pt x="1773255" y="4070519"/>
                  </a:lnTo>
                  <a:lnTo>
                    <a:pt x="1794510" y="4063847"/>
                  </a:lnTo>
                  <a:lnTo>
                    <a:pt x="1804027" y="4065118"/>
                  </a:lnTo>
                  <a:lnTo>
                    <a:pt x="1797682" y="4074650"/>
                  </a:lnTo>
                  <a:lnTo>
                    <a:pt x="1801171" y="4096572"/>
                  </a:lnTo>
                  <a:lnTo>
                    <a:pt x="1793875" y="4105150"/>
                  </a:lnTo>
                  <a:lnTo>
                    <a:pt x="1761200" y="4113728"/>
                  </a:lnTo>
                  <a:lnTo>
                    <a:pt x="1756125" y="4134062"/>
                  </a:lnTo>
                  <a:lnTo>
                    <a:pt x="1726622" y="4139463"/>
                  </a:lnTo>
                  <a:lnTo>
                    <a:pt x="1673010" y="4158844"/>
                  </a:lnTo>
                  <a:lnTo>
                    <a:pt x="1660956" y="4150583"/>
                  </a:lnTo>
                  <a:lnTo>
                    <a:pt x="1611468" y="4149948"/>
                  </a:lnTo>
                  <a:lnTo>
                    <a:pt x="1601950" y="4165833"/>
                  </a:lnTo>
                  <a:lnTo>
                    <a:pt x="1583868" y="4158844"/>
                  </a:lnTo>
                  <a:lnTo>
                    <a:pt x="1579744" y="4148041"/>
                  </a:lnTo>
                  <a:lnTo>
                    <a:pt x="1568958" y="4147088"/>
                  </a:lnTo>
                  <a:lnTo>
                    <a:pt x="1564834" y="4144229"/>
                  </a:lnTo>
                  <a:lnTo>
                    <a:pt x="1557220" y="4153760"/>
                  </a:lnTo>
                  <a:lnTo>
                    <a:pt x="1548972" y="4149630"/>
                  </a:lnTo>
                  <a:lnTo>
                    <a:pt x="1535013" y="4131838"/>
                  </a:lnTo>
                  <a:lnTo>
                    <a:pt x="1520103" y="4131838"/>
                  </a:lnTo>
                  <a:lnTo>
                    <a:pt x="1528668" y="4139463"/>
                  </a:lnTo>
                  <a:lnTo>
                    <a:pt x="1532792" y="4145500"/>
                  </a:lnTo>
                  <a:lnTo>
                    <a:pt x="1530254" y="4151854"/>
                  </a:lnTo>
                  <a:lnTo>
                    <a:pt x="1514075" y="4162656"/>
                  </a:lnTo>
                  <a:lnTo>
                    <a:pt x="1509948" y="4168057"/>
                  </a:lnTo>
                  <a:lnTo>
                    <a:pt x="1494090" y="4165833"/>
                  </a:lnTo>
                  <a:lnTo>
                    <a:pt x="1478224" y="4159479"/>
                  </a:lnTo>
                  <a:lnTo>
                    <a:pt x="1472832" y="4168057"/>
                  </a:lnTo>
                  <a:lnTo>
                    <a:pt x="1485838" y="4176636"/>
                  </a:lnTo>
                  <a:lnTo>
                    <a:pt x="1474101" y="4191250"/>
                  </a:lnTo>
                  <a:lnTo>
                    <a:pt x="1469977" y="4187120"/>
                  </a:lnTo>
                  <a:lnTo>
                    <a:pt x="1450946" y="4184261"/>
                  </a:lnTo>
                  <a:lnTo>
                    <a:pt x="1430645" y="4191886"/>
                  </a:lnTo>
                  <a:lnTo>
                    <a:pt x="1416053" y="4168693"/>
                  </a:lnTo>
                  <a:lnTo>
                    <a:pt x="1375758" y="4165833"/>
                  </a:lnTo>
                  <a:lnTo>
                    <a:pt x="1351645" y="4183943"/>
                  </a:lnTo>
                  <a:lnTo>
                    <a:pt x="1339906" y="4182037"/>
                  </a:lnTo>
                  <a:lnTo>
                    <a:pt x="1335781" y="4172505"/>
                  </a:lnTo>
                  <a:lnTo>
                    <a:pt x="1324997" y="4196969"/>
                  </a:lnTo>
                  <a:cubicBezTo>
                    <a:pt x="1325525" y="4208513"/>
                    <a:pt x="1326054" y="4220056"/>
                    <a:pt x="1326582" y="4231600"/>
                  </a:cubicBezTo>
                  <a:lnTo>
                    <a:pt x="1311992" y="4234777"/>
                  </a:lnTo>
                  <a:lnTo>
                    <a:pt x="1296130" y="4227787"/>
                  </a:lnTo>
                  <a:lnTo>
                    <a:pt x="1271704" y="4224928"/>
                  </a:lnTo>
                  <a:lnTo>
                    <a:pt x="1243152" y="4215397"/>
                  </a:lnTo>
                  <a:lnTo>
                    <a:pt x="1218725" y="4217938"/>
                  </a:lnTo>
                  <a:lnTo>
                    <a:pt x="1211112" y="4233824"/>
                  </a:lnTo>
                  <a:lnTo>
                    <a:pt x="1181926" y="4251934"/>
                  </a:lnTo>
                  <a:lnTo>
                    <a:pt x="1187319" y="4266866"/>
                  </a:lnTo>
                  <a:lnTo>
                    <a:pt x="1184464" y="4275127"/>
                  </a:lnTo>
                  <a:lnTo>
                    <a:pt x="1171774" y="4270043"/>
                  </a:lnTo>
                  <a:lnTo>
                    <a:pt x="1150519" y="4257653"/>
                  </a:lnTo>
                  <a:lnTo>
                    <a:pt x="1135608" y="4262736"/>
                  </a:lnTo>
                  <a:lnTo>
                    <a:pt x="1134657" y="4274491"/>
                  </a:lnTo>
                  <a:lnTo>
                    <a:pt x="1120698" y="4263371"/>
                  </a:lnTo>
                  <a:lnTo>
                    <a:pt x="1125139" y="4249392"/>
                  </a:lnTo>
                  <a:lnTo>
                    <a:pt x="1137512" y="4250027"/>
                  </a:lnTo>
                  <a:lnTo>
                    <a:pt x="1141636" y="4243038"/>
                  </a:lnTo>
                  <a:lnTo>
                    <a:pt x="1175264" y="4223657"/>
                  </a:lnTo>
                  <a:lnTo>
                    <a:pt x="1200326" y="4180130"/>
                  </a:lnTo>
                  <a:lnTo>
                    <a:pt x="1230146" y="4169328"/>
                  </a:lnTo>
                  <a:lnTo>
                    <a:pt x="1238711" y="4117541"/>
                  </a:lnTo>
                  <a:lnTo>
                    <a:pt x="1249498" y="4116270"/>
                  </a:lnTo>
                  <a:lnTo>
                    <a:pt x="1262187" y="4123895"/>
                  </a:lnTo>
                  <a:lnTo>
                    <a:pt x="1279000" y="4109916"/>
                  </a:lnTo>
                  <a:lnTo>
                    <a:pt x="1263138" y="4114364"/>
                  </a:lnTo>
                  <a:lnTo>
                    <a:pt x="1259967" y="4107692"/>
                  </a:lnTo>
                  <a:lnTo>
                    <a:pt x="1264090" y="4094030"/>
                  </a:lnTo>
                  <a:lnTo>
                    <a:pt x="1306282" y="4087358"/>
                  </a:lnTo>
                  <a:lnTo>
                    <a:pt x="1355135" y="4095301"/>
                  </a:lnTo>
                  <a:lnTo>
                    <a:pt x="1376076" y="4093077"/>
                  </a:lnTo>
                  <a:lnTo>
                    <a:pt x="1382421" y="4064800"/>
                  </a:lnTo>
                  <a:lnTo>
                    <a:pt x="1413832" y="4045102"/>
                  </a:lnTo>
                  <a:lnTo>
                    <a:pt x="1418908" y="4026357"/>
                  </a:lnTo>
                  <a:lnTo>
                    <a:pt x="1444918" y="4000622"/>
                  </a:lnTo>
                  <a:lnTo>
                    <a:pt x="1447139" y="3991409"/>
                  </a:lnTo>
                  <a:lnTo>
                    <a:pt x="1438574" y="4001893"/>
                  </a:lnTo>
                  <a:lnTo>
                    <a:pt x="1418908" y="4017779"/>
                  </a:lnTo>
                  <a:lnTo>
                    <a:pt x="1405900" y="4024451"/>
                  </a:lnTo>
                  <a:lnTo>
                    <a:pt x="1392575" y="4039066"/>
                  </a:lnTo>
                  <a:lnTo>
                    <a:pt x="1376711" y="4041290"/>
                  </a:lnTo>
                  <a:lnTo>
                    <a:pt x="1358942" y="4059717"/>
                  </a:lnTo>
                  <a:lnTo>
                    <a:pt x="1334512" y="4065118"/>
                  </a:lnTo>
                  <a:lnTo>
                    <a:pt x="1314530" y="4043196"/>
                  </a:lnTo>
                  <a:lnTo>
                    <a:pt x="1297082" y="4025404"/>
                  </a:lnTo>
                  <a:lnTo>
                    <a:pt x="1281538" y="4039066"/>
                  </a:lnTo>
                  <a:lnTo>
                    <a:pt x="1257112" y="4038430"/>
                  </a:lnTo>
                  <a:lnTo>
                    <a:pt x="1242517" y="4032076"/>
                  </a:lnTo>
                  <a:lnTo>
                    <a:pt x="1272656" y="4013966"/>
                  </a:lnTo>
                  <a:lnTo>
                    <a:pt x="1243152" y="4013013"/>
                  </a:lnTo>
                  <a:lnTo>
                    <a:pt x="1243152" y="4002846"/>
                  </a:lnTo>
                  <a:lnTo>
                    <a:pt x="1227608" y="4016508"/>
                  </a:lnTo>
                  <a:lnTo>
                    <a:pt x="1206353" y="4023815"/>
                  </a:lnTo>
                  <a:lnTo>
                    <a:pt x="1200008" y="4034618"/>
                  </a:lnTo>
                  <a:lnTo>
                    <a:pt x="1184464" y="4034935"/>
                  </a:lnTo>
                  <a:lnTo>
                    <a:pt x="1178754" y="4020003"/>
                  </a:lnTo>
                  <a:lnTo>
                    <a:pt x="1165112" y="4013649"/>
                  </a:lnTo>
                  <a:lnTo>
                    <a:pt x="1165112" y="4005388"/>
                  </a:lnTo>
                  <a:lnTo>
                    <a:pt x="1175580" y="3994903"/>
                  </a:lnTo>
                  <a:lnTo>
                    <a:pt x="1156546" y="3991726"/>
                  </a:lnTo>
                  <a:lnTo>
                    <a:pt x="1155277" y="3988549"/>
                  </a:lnTo>
                  <a:lnTo>
                    <a:pt x="1166064" y="3989502"/>
                  </a:lnTo>
                  <a:lnTo>
                    <a:pt x="1170823" y="3982195"/>
                  </a:lnTo>
                  <a:lnTo>
                    <a:pt x="1182560" y="3972663"/>
                  </a:lnTo>
                  <a:lnTo>
                    <a:pt x="1204767" y="3971075"/>
                  </a:lnTo>
                  <a:lnTo>
                    <a:pt x="1220312" y="3958366"/>
                  </a:lnTo>
                  <a:lnTo>
                    <a:pt x="1239663" y="3944705"/>
                  </a:lnTo>
                  <a:lnTo>
                    <a:pt x="1261553" y="3933902"/>
                  </a:lnTo>
                  <a:lnTo>
                    <a:pt x="1274242" y="3911662"/>
                  </a:lnTo>
                  <a:lnTo>
                    <a:pt x="1288834" y="3879891"/>
                  </a:lnTo>
                  <a:lnTo>
                    <a:pt x="1275828" y="3878938"/>
                  </a:lnTo>
                  <a:lnTo>
                    <a:pt x="1278683" y="3858922"/>
                  </a:lnTo>
                  <a:lnTo>
                    <a:pt x="1269166" y="3851615"/>
                  </a:lnTo>
                  <a:lnTo>
                    <a:pt x="1267262" y="3837635"/>
                  </a:lnTo>
                  <a:lnTo>
                    <a:pt x="1269801" y="3828104"/>
                  </a:lnTo>
                  <a:lnTo>
                    <a:pt x="1259650" y="3833823"/>
                  </a:lnTo>
                  <a:lnTo>
                    <a:pt x="1237441" y="3837953"/>
                  </a:lnTo>
                  <a:lnTo>
                    <a:pt x="1234269" y="3848755"/>
                  </a:lnTo>
                  <a:lnTo>
                    <a:pt x="1227925" y="3852885"/>
                  </a:lnTo>
                  <a:lnTo>
                    <a:pt x="1213967" y="3846849"/>
                  </a:lnTo>
                  <a:lnTo>
                    <a:pt x="1201594" y="3857651"/>
                  </a:lnTo>
                  <a:lnTo>
                    <a:pt x="1196519" y="3853203"/>
                  </a:lnTo>
                  <a:lnTo>
                    <a:pt x="1221580" y="3825562"/>
                  </a:lnTo>
                  <a:lnTo>
                    <a:pt x="1232049" y="3823656"/>
                  </a:lnTo>
                  <a:lnTo>
                    <a:pt x="1243469" y="3817937"/>
                  </a:lnTo>
                  <a:lnTo>
                    <a:pt x="1256160" y="3805228"/>
                  </a:lnTo>
                  <a:cubicBezTo>
                    <a:pt x="1255843" y="3799721"/>
                    <a:pt x="1255527" y="3794214"/>
                    <a:pt x="1255210" y="3788707"/>
                  </a:cubicBezTo>
                  <a:lnTo>
                    <a:pt x="1266312" y="3780129"/>
                  </a:lnTo>
                  <a:lnTo>
                    <a:pt x="1297082" y="3762655"/>
                  </a:lnTo>
                  <a:lnTo>
                    <a:pt x="1311992" y="3769009"/>
                  </a:lnTo>
                  <a:lnTo>
                    <a:pt x="1329120" y="3774093"/>
                  </a:lnTo>
                  <a:lnTo>
                    <a:pt x="1342444" y="3764561"/>
                  </a:lnTo>
                  <a:lnTo>
                    <a:pt x="1351962" y="3769645"/>
                  </a:lnTo>
                  <a:lnTo>
                    <a:pt x="1376393" y="3774728"/>
                  </a:lnTo>
                  <a:lnTo>
                    <a:pt x="1355135" y="3762337"/>
                  </a:lnTo>
                  <a:lnTo>
                    <a:pt x="1359260" y="3755030"/>
                  </a:lnTo>
                  <a:lnTo>
                    <a:pt x="1373855" y="3742957"/>
                  </a:lnTo>
                  <a:lnTo>
                    <a:pt x="1377345" y="3759795"/>
                  </a:lnTo>
                  <a:lnTo>
                    <a:pt x="1390036" y="3766150"/>
                  </a:lnTo>
                  <a:lnTo>
                    <a:pt x="1398602" y="3760431"/>
                  </a:lnTo>
                  <a:lnTo>
                    <a:pt x="1383691" y="3752488"/>
                  </a:lnTo>
                  <a:lnTo>
                    <a:pt x="1373855" y="3737873"/>
                  </a:lnTo>
                  <a:lnTo>
                    <a:pt x="1371634" y="3718810"/>
                  </a:lnTo>
                  <a:lnTo>
                    <a:pt x="1379883" y="3698794"/>
                  </a:lnTo>
                  <a:lnTo>
                    <a:pt x="1391622" y="3694346"/>
                  </a:lnTo>
                  <a:lnTo>
                    <a:pt x="1377662" y="3693393"/>
                  </a:lnTo>
                  <a:lnTo>
                    <a:pt x="1375758" y="3673377"/>
                  </a:lnTo>
                  <a:lnTo>
                    <a:pt x="1384960" y="3665117"/>
                  </a:lnTo>
                  <a:lnTo>
                    <a:pt x="1394478" y="3663846"/>
                  </a:lnTo>
                  <a:lnTo>
                    <a:pt x="1396382" y="3656539"/>
                  </a:lnTo>
                  <a:lnTo>
                    <a:pt x="1383691" y="3640653"/>
                  </a:lnTo>
                  <a:lnTo>
                    <a:pt x="1380201" y="3632392"/>
                  </a:lnTo>
                  <a:lnTo>
                    <a:pt x="1392891" y="3621590"/>
                  </a:lnTo>
                  <a:lnTo>
                    <a:pt x="1387815" y="3614283"/>
                  </a:lnTo>
                  <a:lnTo>
                    <a:pt x="1382421" y="3623814"/>
                  </a:lnTo>
                  <a:lnTo>
                    <a:pt x="1372902" y="3629215"/>
                  </a:lnTo>
                  <a:lnTo>
                    <a:pt x="1371634" y="3623814"/>
                  </a:lnTo>
                  <a:lnTo>
                    <a:pt x="1364653" y="3633663"/>
                  </a:lnTo>
                  <a:lnTo>
                    <a:pt x="1360529" y="3640017"/>
                  </a:lnTo>
                  <a:lnTo>
                    <a:pt x="1351645" y="3622861"/>
                  </a:lnTo>
                  <a:lnTo>
                    <a:pt x="1353866" y="3611423"/>
                  </a:lnTo>
                  <a:lnTo>
                    <a:pt x="1343079" y="3620001"/>
                  </a:lnTo>
                  <a:lnTo>
                    <a:pt x="1332609" y="3615871"/>
                  </a:lnTo>
                  <a:lnTo>
                    <a:pt x="1326265" y="3603480"/>
                  </a:lnTo>
                  <a:lnTo>
                    <a:pt x="1317384" y="3570438"/>
                  </a:lnTo>
                  <a:lnTo>
                    <a:pt x="1325948" y="3541208"/>
                  </a:lnTo>
                  <a:lnTo>
                    <a:pt x="1334830" y="3527229"/>
                  </a:lnTo>
                  <a:lnTo>
                    <a:pt x="1341492" y="3513567"/>
                  </a:lnTo>
                  <a:lnTo>
                    <a:pt x="1352597" y="3504989"/>
                  </a:lnTo>
                  <a:lnTo>
                    <a:pt x="1372902" y="3506895"/>
                  </a:lnTo>
                  <a:lnTo>
                    <a:pt x="1381152" y="3499270"/>
                  </a:lnTo>
                  <a:lnTo>
                    <a:pt x="1371634" y="3502447"/>
                  </a:lnTo>
                  <a:lnTo>
                    <a:pt x="1363385" y="3497682"/>
                  </a:lnTo>
                  <a:lnTo>
                    <a:pt x="1351645" y="3495458"/>
                  </a:lnTo>
                  <a:lnTo>
                    <a:pt x="1335781" y="3492281"/>
                  </a:lnTo>
                  <a:lnTo>
                    <a:pt x="1330388" y="3484020"/>
                  </a:lnTo>
                  <a:lnTo>
                    <a:pt x="1324045" y="3498953"/>
                  </a:lnTo>
                  <a:lnTo>
                    <a:pt x="1315799" y="3512932"/>
                  </a:lnTo>
                  <a:lnTo>
                    <a:pt x="1295812" y="3513885"/>
                  </a:lnTo>
                  <a:lnTo>
                    <a:pt x="1292640" y="3508484"/>
                  </a:lnTo>
                  <a:lnTo>
                    <a:pt x="1283124" y="3520239"/>
                  </a:lnTo>
                  <a:lnTo>
                    <a:pt x="1262187" y="3526911"/>
                  </a:lnTo>
                  <a:lnTo>
                    <a:pt x="1251719" y="3515156"/>
                  </a:lnTo>
                  <a:lnTo>
                    <a:pt x="1249180" y="3506895"/>
                  </a:lnTo>
                  <a:lnTo>
                    <a:pt x="1243152" y="3514203"/>
                  </a:lnTo>
                  <a:lnTo>
                    <a:pt x="1253623" y="3533266"/>
                  </a:lnTo>
                  <a:lnTo>
                    <a:pt x="1245054" y="3545021"/>
                  </a:lnTo>
                  <a:lnTo>
                    <a:pt x="1230463" y="3544068"/>
                  </a:lnTo>
                  <a:lnTo>
                    <a:pt x="1221898" y="3539620"/>
                  </a:lnTo>
                  <a:lnTo>
                    <a:pt x="1210160" y="3515474"/>
                  </a:lnTo>
                  <a:lnTo>
                    <a:pt x="1191125" y="3522463"/>
                  </a:lnTo>
                  <a:lnTo>
                    <a:pt x="1193663" y="3538984"/>
                  </a:lnTo>
                  <a:lnTo>
                    <a:pt x="1203181" y="3547563"/>
                  </a:lnTo>
                  <a:lnTo>
                    <a:pt x="1203181" y="3554870"/>
                  </a:lnTo>
                  <a:lnTo>
                    <a:pt x="1189222" y="3547563"/>
                  </a:lnTo>
                  <a:lnTo>
                    <a:pt x="1181609" y="3526594"/>
                  </a:lnTo>
                  <a:lnTo>
                    <a:pt x="1165747" y="3516109"/>
                  </a:lnTo>
                  <a:lnTo>
                    <a:pt x="1162574" y="3505625"/>
                  </a:lnTo>
                  <a:lnTo>
                    <a:pt x="1169871" y="3495140"/>
                  </a:lnTo>
                  <a:lnTo>
                    <a:pt x="1177485" y="3496729"/>
                  </a:lnTo>
                  <a:lnTo>
                    <a:pt x="1183830" y="3510708"/>
                  </a:lnTo>
                  <a:lnTo>
                    <a:pt x="1187002" y="3507531"/>
                  </a:lnTo>
                  <a:lnTo>
                    <a:pt x="1180022" y="3484338"/>
                  </a:lnTo>
                  <a:lnTo>
                    <a:pt x="1186367" y="3466546"/>
                  </a:lnTo>
                  <a:lnTo>
                    <a:pt x="1202229" y="3426196"/>
                  </a:lnTo>
                  <a:lnTo>
                    <a:pt x="1207939" y="3419842"/>
                  </a:lnTo>
                  <a:lnTo>
                    <a:pt x="1212381" y="3402685"/>
                  </a:lnTo>
                  <a:lnTo>
                    <a:pt x="1199691" y="3396649"/>
                  </a:lnTo>
                  <a:lnTo>
                    <a:pt x="1198422" y="3388071"/>
                  </a:lnTo>
                  <a:lnTo>
                    <a:pt x="1190809" y="3370600"/>
                  </a:lnTo>
                  <a:lnTo>
                    <a:pt x="1190809" y="3354714"/>
                  </a:lnTo>
                  <a:lnTo>
                    <a:pt x="1203181" y="3331203"/>
                  </a:lnTo>
                  <a:lnTo>
                    <a:pt x="1212698" y="3335335"/>
                  </a:lnTo>
                  <a:lnTo>
                    <a:pt x="1223166" y="3330249"/>
                  </a:lnTo>
                  <a:lnTo>
                    <a:pt x="1224436" y="3327073"/>
                  </a:lnTo>
                  <a:lnTo>
                    <a:pt x="1198739" y="3324849"/>
                  </a:lnTo>
                  <a:lnTo>
                    <a:pt x="1188905" y="3297525"/>
                  </a:lnTo>
                  <a:cubicBezTo>
                    <a:pt x="1189011" y="3305362"/>
                    <a:pt x="1189116" y="3313200"/>
                    <a:pt x="1189222" y="3321037"/>
                  </a:cubicBezTo>
                  <a:lnTo>
                    <a:pt x="1187319" y="3331521"/>
                  </a:lnTo>
                  <a:lnTo>
                    <a:pt x="1176850" y="3334699"/>
                  </a:lnTo>
                  <a:lnTo>
                    <a:pt x="1170506" y="3332474"/>
                  </a:lnTo>
                  <a:lnTo>
                    <a:pt x="1166381" y="3340101"/>
                  </a:lnTo>
                  <a:lnTo>
                    <a:pt x="1157816" y="3331521"/>
                  </a:lnTo>
                  <a:lnTo>
                    <a:pt x="1157498" y="3321037"/>
                  </a:lnTo>
                  <a:lnTo>
                    <a:pt x="1173995" y="3287358"/>
                  </a:lnTo>
                  <a:lnTo>
                    <a:pt x="1175264" y="3277827"/>
                  </a:lnTo>
                  <a:lnTo>
                    <a:pt x="1148933" y="3315000"/>
                  </a:lnTo>
                  <a:lnTo>
                    <a:pt x="1144808" y="3311823"/>
                  </a:lnTo>
                  <a:lnTo>
                    <a:pt x="1139733" y="3326755"/>
                  </a:lnTo>
                  <a:lnTo>
                    <a:pt x="1147346" y="3336923"/>
                  </a:lnTo>
                  <a:lnTo>
                    <a:pt x="1154643" y="3346454"/>
                  </a:lnTo>
                  <a:lnTo>
                    <a:pt x="1151471" y="3362341"/>
                  </a:lnTo>
                  <a:lnTo>
                    <a:pt x="1143540" y="3374096"/>
                  </a:lnTo>
                  <a:lnTo>
                    <a:pt x="1137512" y="3404592"/>
                  </a:lnTo>
                  <a:lnTo>
                    <a:pt x="1134340" y="3421430"/>
                  </a:lnTo>
                  <a:lnTo>
                    <a:pt x="1128312" y="3441764"/>
                  </a:lnTo>
                  <a:lnTo>
                    <a:pt x="1117526" y="3446848"/>
                  </a:lnTo>
                  <a:lnTo>
                    <a:pt x="1105787" y="3446848"/>
                  </a:lnTo>
                  <a:lnTo>
                    <a:pt x="1101663" y="3432550"/>
                  </a:lnTo>
                  <a:lnTo>
                    <a:pt x="1107691" y="3416665"/>
                  </a:lnTo>
                  <a:lnTo>
                    <a:pt x="1118160" y="3395378"/>
                  </a:lnTo>
                  <a:lnTo>
                    <a:pt x="1128629" y="3369647"/>
                  </a:lnTo>
                  <a:lnTo>
                    <a:pt x="1128629" y="3362341"/>
                  </a:lnTo>
                  <a:lnTo>
                    <a:pt x="1117842" y="3365834"/>
                  </a:lnTo>
                  <a:lnTo>
                    <a:pt x="1115939" y="3358527"/>
                  </a:lnTo>
                  <a:lnTo>
                    <a:pt x="1122919" y="3348995"/>
                  </a:lnTo>
                  <a:lnTo>
                    <a:pt x="1127043" y="3328663"/>
                  </a:lnTo>
                  <a:lnTo>
                    <a:pt x="1117526" y="3330886"/>
                  </a:lnTo>
                  <a:lnTo>
                    <a:pt x="1124505" y="3315000"/>
                  </a:lnTo>
                  <a:lnTo>
                    <a:pt x="1133070" y="3302291"/>
                  </a:lnTo>
                  <a:lnTo>
                    <a:pt x="1138463" y="3290852"/>
                  </a:lnTo>
                  <a:lnTo>
                    <a:pt x="1126409" y="3277191"/>
                  </a:lnTo>
                  <a:lnTo>
                    <a:pt x="1126409" y="3265435"/>
                  </a:lnTo>
                  <a:lnTo>
                    <a:pt x="1142270" y="3262260"/>
                  </a:lnTo>
                  <a:lnTo>
                    <a:pt x="1141319" y="3252727"/>
                  </a:lnTo>
                  <a:lnTo>
                    <a:pt x="1146712" y="3254634"/>
                  </a:lnTo>
                  <a:lnTo>
                    <a:pt x="1145126" y="3241924"/>
                  </a:lnTo>
                  <a:lnTo>
                    <a:pt x="1162257" y="3228261"/>
                  </a:lnTo>
                  <a:lnTo>
                    <a:pt x="1159085" y="3221908"/>
                  </a:lnTo>
                  <a:lnTo>
                    <a:pt x="1162891" y="3213329"/>
                  </a:lnTo>
                  <a:lnTo>
                    <a:pt x="1158450" y="3202844"/>
                  </a:lnTo>
                  <a:lnTo>
                    <a:pt x="1156546" y="3201890"/>
                  </a:lnTo>
                  <a:lnTo>
                    <a:pt x="1145126" y="3210469"/>
                  </a:lnTo>
                  <a:lnTo>
                    <a:pt x="1145126" y="3224449"/>
                  </a:lnTo>
                  <a:lnTo>
                    <a:pt x="1130215" y="3234934"/>
                  </a:lnTo>
                  <a:lnTo>
                    <a:pt x="1125457" y="3243513"/>
                  </a:lnTo>
                  <a:lnTo>
                    <a:pt x="1113719" y="3242242"/>
                  </a:lnTo>
                  <a:lnTo>
                    <a:pt x="1103884" y="3231121"/>
                  </a:lnTo>
                  <a:lnTo>
                    <a:pt x="1091194" y="3223496"/>
                  </a:lnTo>
                  <a:lnTo>
                    <a:pt x="1092463" y="3210787"/>
                  </a:lnTo>
                  <a:lnTo>
                    <a:pt x="1108008" y="3205703"/>
                  </a:lnTo>
                  <a:lnTo>
                    <a:pt x="1091511" y="3203480"/>
                  </a:lnTo>
                  <a:cubicBezTo>
                    <a:pt x="1091300" y="3205492"/>
                    <a:pt x="1091088" y="3207504"/>
                    <a:pt x="1090877" y="3209516"/>
                  </a:cubicBezTo>
                  <a:lnTo>
                    <a:pt x="1082628" y="3212375"/>
                  </a:lnTo>
                  <a:lnTo>
                    <a:pt x="1066766" y="3204750"/>
                  </a:lnTo>
                  <a:lnTo>
                    <a:pt x="1067718" y="3197444"/>
                  </a:lnTo>
                  <a:lnTo>
                    <a:pt x="1088022" y="3193312"/>
                  </a:lnTo>
                  <a:lnTo>
                    <a:pt x="1098491" y="3195854"/>
                  </a:lnTo>
                  <a:lnTo>
                    <a:pt x="1107057" y="3194901"/>
                  </a:lnTo>
                  <a:lnTo>
                    <a:pt x="1108643" y="3183146"/>
                  </a:lnTo>
                  <a:lnTo>
                    <a:pt x="1099126" y="3170755"/>
                  </a:lnTo>
                  <a:lnTo>
                    <a:pt x="1103249" y="3157411"/>
                  </a:lnTo>
                  <a:lnTo>
                    <a:pt x="1123236" y="3154870"/>
                  </a:lnTo>
                  <a:lnTo>
                    <a:pt x="1104201" y="3145338"/>
                  </a:lnTo>
                  <a:lnTo>
                    <a:pt x="1119112" y="3135807"/>
                  </a:lnTo>
                  <a:lnTo>
                    <a:pt x="1131802" y="3142162"/>
                  </a:lnTo>
                  <a:lnTo>
                    <a:pt x="1116891" y="3125323"/>
                  </a:lnTo>
                  <a:lnTo>
                    <a:pt x="1122919" y="3116745"/>
                  </a:lnTo>
                  <a:lnTo>
                    <a:pt x="1139733" y="3113568"/>
                  </a:lnTo>
                  <a:lnTo>
                    <a:pt x="1141002" y="3108167"/>
                  </a:lnTo>
                  <a:lnTo>
                    <a:pt x="1123870" y="3102131"/>
                  </a:lnTo>
                  <a:lnTo>
                    <a:pt x="1147981" y="3086881"/>
                  </a:lnTo>
                  <a:lnTo>
                    <a:pt x="1126091" y="3094823"/>
                  </a:lnTo>
                  <a:lnTo>
                    <a:pt x="1126091" y="3086245"/>
                  </a:lnTo>
                  <a:lnTo>
                    <a:pt x="1114353" y="3102131"/>
                  </a:lnTo>
                  <a:lnTo>
                    <a:pt x="1100711" y="3083385"/>
                  </a:lnTo>
                  <a:lnTo>
                    <a:pt x="1095953" y="3062099"/>
                  </a:lnTo>
                  <a:lnTo>
                    <a:pt x="1104518" y="3057969"/>
                  </a:lnTo>
                  <a:lnTo>
                    <a:pt x="1122601" y="3068136"/>
                  </a:lnTo>
                  <a:lnTo>
                    <a:pt x="1134340" y="3067183"/>
                  </a:lnTo>
                  <a:lnTo>
                    <a:pt x="1121332" y="3062099"/>
                  </a:lnTo>
                  <a:lnTo>
                    <a:pt x="1101981" y="3038271"/>
                  </a:lnTo>
                  <a:lnTo>
                    <a:pt x="1106422" y="3031599"/>
                  </a:lnTo>
                  <a:lnTo>
                    <a:pt x="1114670" y="3030329"/>
                  </a:lnTo>
                  <a:lnTo>
                    <a:pt x="1100077" y="3010631"/>
                  </a:lnTo>
                  <a:lnTo>
                    <a:pt x="1108960" y="3001100"/>
                  </a:lnTo>
                  <a:lnTo>
                    <a:pt x="1121967" y="3001100"/>
                  </a:lnTo>
                  <a:lnTo>
                    <a:pt x="1145126" y="3001735"/>
                  </a:lnTo>
                  <a:lnTo>
                    <a:pt x="1141002" y="2996334"/>
                  </a:lnTo>
                  <a:lnTo>
                    <a:pt x="1144174" y="2992204"/>
                  </a:lnTo>
                  <a:lnTo>
                    <a:pt x="1156864" y="3000464"/>
                  </a:lnTo>
                  <a:lnTo>
                    <a:pt x="1160988" y="2996334"/>
                  </a:lnTo>
                  <a:lnTo>
                    <a:pt x="1150519" y="2978543"/>
                  </a:lnTo>
                  <a:lnTo>
                    <a:pt x="1136243" y="2967105"/>
                  </a:lnTo>
                  <a:lnTo>
                    <a:pt x="1136243" y="2960751"/>
                  </a:lnTo>
                  <a:lnTo>
                    <a:pt x="1143857" y="2958526"/>
                  </a:lnTo>
                  <a:lnTo>
                    <a:pt x="1153374" y="2963928"/>
                  </a:lnTo>
                  <a:lnTo>
                    <a:pt x="1155277" y="2958526"/>
                  </a:lnTo>
                  <a:lnTo>
                    <a:pt x="1147029" y="2943593"/>
                  </a:lnTo>
                  <a:lnTo>
                    <a:pt x="1156229" y="2935012"/>
                  </a:lnTo>
                  <a:lnTo>
                    <a:pt x="1166699" y="2928659"/>
                  </a:lnTo>
                  <a:lnTo>
                    <a:pt x="1181609" y="2937873"/>
                  </a:lnTo>
                  <a:lnTo>
                    <a:pt x="1181609" y="2931834"/>
                  </a:lnTo>
                  <a:lnTo>
                    <a:pt x="1163526" y="2922306"/>
                  </a:lnTo>
                  <a:lnTo>
                    <a:pt x="1161305" y="2911186"/>
                  </a:lnTo>
                  <a:cubicBezTo>
                    <a:pt x="1161622" y="2907267"/>
                    <a:pt x="1161940" y="2903349"/>
                    <a:pt x="1162257" y="2899430"/>
                  </a:cubicBezTo>
                  <a:lnTo>
                    <a:pt x="1174947" y="2882275"/>
                  </a:lnTo>
                  <a:lnTo>
                    <a:pt x="1176850" y="2869567"/>
                  </a:lnTo>
                  <a:lnTo>
                    <a:pt x="1181926" y="2869567"/>
                  </a:lnTo>
                  <a:lnTo>
                    <a:pt x="1192395" y="2865437"/>
                  </a:lnTo>
                  <a:lnTo>
                    <a:pt x="1202229" y="2871474"/>
                  </a:lnTo>
                  <a:lnTo>
                    <a:pt x="1213649" y="2881003"/>
                  </a:lnTo>
                  <a:lnTo>
                    <a:pt x="1216822" y="2874650"/>
                  </a:lnTo>
                  <a:lnTo>
                    <a:pt x="1224436" y="2874650"/>
                  </a:lnTo>
                  <a:lnTo>
                    <a:pt x="1233952" y="2881639"/>
                  </a:lnTo>
                  <a:lnTo>
                    <a:pt x="1241249" y="2885769"/>
                  </a:lnTo>
                  <a:lnTo>
                    <a:pt x="1253941" y="2879415"/>
                  </a:lnTo>
                  <a:lnTo>
                    <a:pt x="1279635" y="2869567"/>
                  </a:lnTo>
                  <a:lnTo>
                    <a:pt x="1295496" y="2879097"/>
                  </a:lnTo>
                  <a:lnTo>
                    <a:pt x="1311040" y="2868614"/>
                  </a:lnTo>
                  <a:close/>
                  <a:moveTo>
                    <a:pt x="3854360" y="2852734"/>
                  </a:moveTo>
                  <a:lnTo>
                    <a:pt x="3865180" y="2862282"/>
                  </a:lnTo>
                  <a:lnTo>
                    <a:pt x="3876638" y="2875649"/>
                  </a:lnTo>
                  <a:cubicBezTo>
                    <a:pt x="3876426" y="2878832"/>
                    <a:pt x="3876213" y="2882015"/>
                    <a:pt x="3876001" y="2885198"/>
                  </a:cubicBezTo>
                  <a:lnTo>
                    <a:pt x="3865499" y="2882333"/>
                  </a:lnTo>
                  <a:lnTo>
                    <a:pt x="3855951" y="2890927"/>
                  </a:lnTo>
                  <a:lnTo>
                    <a:pt x="3847358" y="2901431"/>
                  </a:lnTo>
                  <a:lnTo>
                    <a:pt x="3832718" y="2908115"/>
                  </a:lnTo>
                  <a:lnTo>
                    <a:pt x="3829536" y="2924031"/>
                  </a:lnTo>
                  <a:lnTo>
                    <a:pt x="3797710" y="2916709"/>
                  </a:lnTo>
                  <a:lnTo>
                    <a:pt x="3790390" y="2923077"/>
                  </a:lnTo>
                  <a:lnTo>
                    <a:pt x="3787526" y="2947269"/>
                  </a:lnTo>
                  <a:lnTo>
                    <a:pt x="3764293" y="2978145"/>
                  </a:lnTo>
                  <a:lnTo>
                    <a:pt x="3751562" y="2960319"/>
                  </a:lnTo>
                  <a:lnTo>
                    <a:pt x="3758564" y="2947588"/>
                  </a:lnTo>
                  <a:lnTo>
                    <a:pt x="3777978" y="2940264"/>
                  </a:lnTo>
                  <a:lnTo>
                    <a:pt x="3778933" y="2933896"/>
                  </a:lnTo>
                  <a:lnTo>
                    <a:pt x="3755063" y="2912890"/>
                  </a:lnTo>
                  <a:lnTo>
                    <a:pt x="3743288" y="2896019"/>
                  </a:lnTo>
                  <a:lnTo>
                    <a:pt x="3761428" y="2894747"/>
                  </a:lnTo>
                  <a:lnTo>
                    <a:pt x="3746152" y="2870875"/>
                  </a:lnTo>
                  <a:lnTo>
                    <a:pt x="3751562" y="2865465"/>
                  </a:lnTo>
                  <a:lnTo>
                    <a:pt x="3772886" y="2879787"/>
                  </a:lnTo>
                  <a:lnTo>
                    <a:pt x="3775114" y="2869284"/>
                  </a:lnTo>
                  <a:lnTo>
                    <a:pt x="3789753" y="2876604"/>
                  </a:lnTo>
                  <a:lnTo>
                    <a:pt x="3779251" y="2869284"/>
                  </a:lnTo>
                  <a:lnTo>
                    <a:pt x="3802165" y="2853370"/>
                  </a:lnTo>
                  <a:lnTo>
                    <a:pt x="3818397" y="2857190"/>
                  </a:lnTo>
                  <a:close/>
                  <a:moveTo>
                    <a:pt x="3881509" y="2838447"/>
                  </a:moveTo>
                  <a:lnTo>
                    <a:pt x="3889338" y="2856748"/>
                  </a:lnTo>
                  <a:lnTo>
                    <a:pt x="3879552" y="2865433"/>
                  </a:lnTo>
                  <a:lnTo>
                    <a:pt x="3866503" y="2857058"/>
                  </a:lnTo>
                  <a:lnTo>
                    <a:pt x="3865525" y="2845582"/>
                  </a:lnTo>
                  <a:close/>
                  <a:moveTo>
                    <a:pt x="1378190" y="2819397"/>
                  </a:moveTo>
                  <a:lnTo>
                    <a:pt x="1384271" y="2826202"/>
                  </a:lnTo>
                  <a:lnTo>
                    <a:pt x="1377514" y="2838446"/>
                  </a:lnTo>
                  <a:lnTo>
                    <a:pt x="1370758" y="2834024"/>
                  </a:lnTo>
                  <a:lnTo>
                    <a:pt x="1368393" y="2823820"/>
                  </a:lnTo>
                  <a:close/>
                  <a:moveTo>
                    <a:pt x="1342224" y="2803518"/>
                  </a:moveTo>
                  <a:lnTo>
                    <a:pt x="1357279" y="2821795"/>
                  </a:lnTo>
                  <a:lnTo>
                    <a:pt x="1344734" y="2828923"/>
                  </a:lnTo>
                  <a:lnTo>
                    <a:pt x="1331875" y="2819010"/>
                  </a:lnTo>
                  <a:lnTo>
                    <a:pt x="1331875" y="2809712"/>
                  </a:lnTo>
                  <a:close/>
                  <a:moveTo>
                    <a:pt x="3807906" y="2778119"/>
                  </a:moveTo>
                  <a:lnTo>
                    <a:pt x="3833399" y="2780025"/>
                  </a:lnTo>
                  <a:lnTo>
                    <a:pt x="3843278" y="2793676"/>
                  </a:lnTo>
                  <a:lnTo>
                    <a:pt x="3849651" y="2810504"/>
                  </a:lnTo>
                  <a:lnTo>
                    <a:pt x="3844552" y="2813998"/>
                  </a:lnTo>
                  <a:lnTo>
                    <a:pt x="3839135" y="2808599"/>
                  </a:lnTo>
                  <a:lnTo>
                    <a:pt x="3830531" y="2814950"/>
                  </a:lnTo>
                  <a:lnTo>
                    <a:pt x="3823521" y="2827653"/>
                  </a:lnTo>
                  <a:lnTo>
                    <a:pt x="3817147" y="2838447"/>
                  </a:lnTo>
                  <a:lnTo>
                    <a:pt x="3804401" y="2838447"/>
                  </a:lnTo>
                  <a:lnTo>
                    <a:pt x="3793566" y="2829241"/>
                  </a:lnTo>
                  <a:lnTo>
                    <a:pt x="3795478" y="2813362"/>
                  </a:lnTo>
                  <a:lnTo>
                    <a:pt x="3778908" y="2810187"/>
                  </a:lnTo>
                  <a:lnTo>
                    <a:pt x="3765843" y="2808281"/>
                  </a:lnTo>
                  <a:lnTo>
                    <a:pt x="3762338" y="2800976"/>
                  </a:lnTo>
                  <a:lnTo>
                    <a:pt x="3780501" y="2795579"/>
                  </a:lnTo>
                  <a:lnTo>
                    <a:pt x="3793248" y="2795262"/>
                  </a:lnTo>
                  <a:lnTo>
                    <a:pt x="3802808" y="2786692"/>
                  </a:lnTo>
                  <a:close/>
                  <a:moveTo>
                    <a:pt x="1396971" y="2773356"/>
                  </a:moveTo>
                  <a:lnTo>
                    <a:pt x="1389329" y="2781295"/>
                  </a:lnTo>
                  <a:lnTo>
                    <a:pt x="1382682" y="2776589"/>
                  </a:lnTo>
                  <a:close/>
                  <a:moveTo>
                    <a:pt x="2732096" y="2773211"/>
                  </a:moveTo>
                  <a:lnTo>
                    <a:pt x="2750156" y="2804578"/>
                  </a:lnTo>
                  <a:lnTo>
                    <a:pt x="2750581" y="2804292"/>
                  </a:lnTo>
                  <a:lnTo>
                    <a:pt x="2732780" y="2773363"/>
                  </a:lnTo>
                  <a:close/>
                  <a:moveTo>
                    <a:pt x="3884258" y="2770182"/>
                  </a:moveTo>
                  <a:lnTo>
                    <a:pt x="3886163" y="2783610"/>
                  </a:lnTo>
                  <a:lnTo>
                    <a:pt x="3875685" y="2782673"/>
                  </a:lnTo>
                  <a:cubicBezTo>
                    <a:pt x="3875579" y="2782985"/>
                    <a:pt x="3875474" y="2783298"/>
                    <a:pt x="3875368" y="2783610"/>
                  </a:cubicBezTo>
                  <a:lnTo>
                    <a:pt x="3874098" y="2785484"/>
                  </a:lnTo>
                  <a:lnTo>
                    <a:pt x="3872510" y="2787358"/>
                  </a:lnTo>
                  <a:lnTo>
                    <a:pt x="3871240" y="2788607"/>
                  </a:lnTo>
                  <a:lnTo>
                    <a:pt x="3870288" y="2788920"/>
                  </a:lnTo>
                  <a:lnTo>
                    <a:pt x="3869653" y="2789232"/>
                  </a:lnTo>
                  <a:lnTo>
                    <a:pt x="3869335" y="2788920"/>
                  </a:lnTo>
                  <a:lnTo>
                    <a:pt x="3868065" y="2787983"/>
                  </a:lnTo>
                  <a:lnTo>
                    <a:pt x="3866795" y="2786421"/>
                  </a:lnTo>
                  <a:lnTo>
                    <a:pt x="3866160" y="2784860"/>
                  </a:lnTo>
                  <a:lnTo>
                    <a:pt x="3864573" y="2781112"/>
                  </a:lnTo>
                  <a:lnTo>
                    <a:pt x="3863938" y="2779863"/>
                  </a:lnTo>
                  <a:lnTo>
                    <a:pt x="3866160" y="2771431"/>
                  </a:lnTo>
                  <a:close/>
                  <a:moveTo>
                    <a:pt x="1338644" y="2765421"/>
                  </a:moveTo>
                  <a:lnTo>
                    <a:pt x="1354715" y="2768237"/>
                  </a:lnTo>
                  <a:lnTo>
                    <a:pt x="1360499" y="2776688"/>
                  </a:lnTo>
                  <a:lnTo>
                    <a:pt x="1357286" y="2788270"/>
                  </a:lnTo>
                  <a:lnTo>
                    <a:pt x="1363714" y="2796720"/>
                  </a:lnTo>
                  <a:lnTo>
                    <a:pt x="1379783" y="2783575"/>
                  </a:lnTo>
                  <a:lnTo>
                    <a:pt x="1389426" y="2792027"/>
                  </a:lnTo>
                  <a:lnTo>
                    <a:pt x="1395855" y="2797346"/>
                  </a:lnTo>
                  <a:lnTo>
                    <a:pt x="1409674" y="2792965"/>
                  </a:lnTo>
                  <a:lnTo>
                    <a:pt x="1404532" y="2806422"/>
                  </a:lnTo>
                  <a:lnTo>
                    <a:pt x="1389426" y="2809869"/>
                  </a:lnTo>
                  <a:lnTo>
                    <a:pt x="1382998" y="2792027"/>
                  </a:lnTo>
                  <a:lnTo>
                    <a:pt x="1357286" y="2807990"/>
                  </a:lnTo>
                  <a:lnTo>
                    <a:pt x="1349572" y="2801727"/>
                  </a:lnTo>
                  <a:lnTo>
                    <a:pt x="1338965" y="2800786"/>
                  </a:lnTo>
                  <a:lnTo>
                    <a:pt x="1330289" y="2789522"/>
                  </a:lnTo>
                  <a:close/>
                  <a:moveTo>
                    <a:pt x="4266528" y="2764378"/>
                  </a:moveTo>
                  <a:lnTo>
                    <a:pt x="4255416" y="2776749"/>
                  </a:lnTo>
                  <a:lnTo>
                    <a:pt x="4246843" y="2786583"/>
                  </a:lnTo>
                  <a:lnTo>
                    <a:pt x="4240493" y="2794194"/>
                  </a:lnTo>
                  <a:lnTo>
                    <a:pt x="4238588" y="2797365"/>
                  </a:lnTo>
                  <a:lnTo>
                    <a:pt x="4237001" y="2801168"/>
                  </a:lnTo>
                  <a:lnTo>
                    <a:pt x="4236048" y="2805297"/>
                  </a:lnTo>
                  <a:cubicBezTo>
                    <a:pt x="4235836" y="2806776"/>
                    <a:pt x="4235625" y="2808256"/>
                    <a:pt x="4235413" y="2809735"/>
                  </a:cubicBezTo>
                  <a:cubicBezTo>
                    <a:pt x="4235201" y="2811957"/>
                    <a:pt x="4234990" y="2814178"/>
                    <a:pt x="4234778" y="2816400"/>
                  </a:cubicBezTo>
                  <a:cubicBezTo>
                    <a:pt x="4234672" y="2817457"/>
                    <a:pt x="4234567" y="2818515"/>
                    <a:pt x="4234461" y="2819572"/>
                  </a:cubicBezTo>
                  <a:lnTo>
                    <a:pt x="4254146" y="2828459"/>
                  </a:lnTo>
                  <a:lnTo>
                    <a:pt x="4251606" y="2849076"/>
                  </a:lnTo>
                  <a:lnTo>
                    <a:pt x="4262401" y="2891579"/>
                  </a:lnTo>
                  <a:lnTo>
                    <a:pt x="4276371" y="2915372"/>
                  </a:lnTo>
                  <a:lnTo>
                    <a:pt x="4285578" y="2923936"/>
                  </a:lnTo>
                  <a:lnTo>
                    <a:pt x="4290658" y="2940748"/>
                  </a:lnTo>
                  <a:lnTo>
                    <a:pt x="4301453" y="2941065"/>
                  </a:lnTo>
                  <a:lnTo>
                    <a:pt x="4301578" y="2941217"/>
                  </a:lnTo>
                  <a:lnTo>
                    <a:pt x="4306221" y="2941461"/>
                  </a:lnTo>
                  <a:lnTo>
                    <a:pt x="4319241" y="2956380"/>
                  </a:lnTo>
                  <a:lnTo>
                    <a:pt x="4323369" y="2975426"/>
                  </a:lnTo>
                  <a:lnTo>
                    <a:pt x="4340199" y="2977966"/>
                  </a:lnTo>
                  <a:lnTo>
                    <a:pt x="4348773" y="2967807"/>
                  </a:lnTo>
                  <a:cubicBezTo>
                    <a:pt x="4348667" y="2962093"/>
                    <a:pt x="4348562" y="2956380"/>
                    <a:pt x="4348456" y="2950666"/>
                  </a:cubicBezTo>
                  <a:lnTo>
                    <a:pt x="4341787" y="2924319"/>
                  </a:lnTo>
                  <a:lnTo>
                    <a:pt x="4330990" y="2916701"/>
                  </a:lnTo>
                  <a:lnTo>
                    <a:pt x="4315112" y="2924002"/>
                  </a:lnTo>
                  <a:lnTo>
                    <a:pt x="4298282" y="2924319"/>
                  </a:lnTo>
                  <a:lnTo>
                    <a:pt x="4287803" y="2904956"/>
                  </a:lnTo>
                  <a:lnTo>
                    <a:pt x="4291296" y="2892258"/>
                  </a:lnTo>
                  <a:lnTo>
                    <a:pt x="4296059" y="2881148"/>
                  </a:lnTo>
                  <a:lnTo>
                    <a:pt x="4313525" y="2869719"/>
                  </a:lnTo>
                  <a:cubicBezTo>
                    <a:pt x="4313313" y="2860302"/>
                    <a:pt x="4313102" y="2850885"/>
                    <a:pt x="4312890" y="2841468"/>
                  </a:cubicBezTo>
                  <a:lnTo>
                    <a:pt x="4309396" y="2811629"/>
                  </a:lnTo>
                  <a:lnTo>
                    <a:pt x="4314477" y="2787822"/>
                  </a:lnTo>
                  <a:lnTo>
                    <a:pt x="4313842" y="2784012"/>
                  </a:lnTo>
                  <a:lnTo>
                    <a:pt x="4314747" y="2782557"/>
                  </a:lnTo>
                  <a:lnTo>
                    <a:pt x="4312883" y="2774845"/>
                  </a:lnTo>
                  <a:lnTo>
                    <a:pt x="4295421" y="2783093"/>
                  </a:lnTo>
                  <a:lnTo>
                    <a:pt x="4293833" y="2772624"/>
                  </a:lnTo>
                  <a:close/>
                  <a:moveTo>
                    <a:pt x="1361090" y="2755895"/>
                  </a:moveTo>
                  <a:lnTo>
                    <a:pt x="1374745" y="2758673"/>
                  </a:lnTo>
                  <a:lnTo>
                    <a:pt x="1365217" y="2767009"/>
                  </a:lnTo>
                  <a:lnTo>
                    <a:pt x="1358867" y="2760834"/>
                  </a:lnTo>
                  <a:close/>
                  <a:moveTo>
                    <a:pt x="1409438" y="2754306"/>
                  </a:moveTo>
                  <a:lnTo>
                    <a:pt x="1411262" y="2765420"/>
                  </a:lnTo>
                  <a:lnTo>
                    <a:pt x="1396971" y="2761379"/>
                  </a:lnTo>
                  <a:close/>
                  <a:moveTo>
                    <a:pt x="1423961" y="2730494"/>
                  </a:moveTo>
                  <a:lnTo>
                    <a:pt x="1419616" y="2737694"/>
                  </a:lnTo>
                  <a:lnTo>
                    <a:pt x="1398559" y="2752719"/>
                  </a:lnTo>
                  <a:cubicBezTo>
                    <a:pt x="1398782" y="2748545"/>
                    <a:pt x="1399004" y="2744372"/>
                    <a:pt x="1399227" y="2740198"/>
                  </a:cubicBezTo>
                  <a:lnTo>
                    <a:pt x="1410592" y="2730808"/>
                  </a:lnTo>
                  <a:close/>
                  <a:moveTo>
                    <a:pt x="1377050" y="2728907"/>
                  </a:moveTo>
                  <a:lnTo>
                    <a:pt x="1374767" y="2734996"/>
                  </a:lnTo>
                  <a:lnTo>
                    <a:pt x="1385859" y="2743825"/>
                  </a:lnTo>
                  <a:lnTo>
                    <a:pt x="1382923" y="2751131"/>
                  </a:lnTo>
                  <a:lnTo>
                    <a:pt x="1372483" y="2741391"/>
                  </a:lnTo>
                  <a:lnTo>
                    <a:pt x="1362043" y="2739260"/>
                  </a:lnTo>
                  <a:lnTo>
                    <a:pt x="1368241" y="2731039"/>
                  </a:lnTo>
                  <a:close/>
                  <a:moveTo>
                    <a:pt x="2164892" y="2724151"/>
                  </a:moveTo>
                  <a:lnTo>
                    <a:pt x="2168495" y="2736589"/>
                  </a:lnTo>
                  <a:lnTo>
                    <a:pt x="2163389" y="2754314"/>
                  </a:lnTo>
                  <a:lnTo>
                    <a:pt x="2157383" y="2749028"/>
                  </a:lnTo>
                  <a:lnTo>
                    <a:pt x="2160986" y="2729437"/>
                  </a:lnTo>
                  <a:close/>
                  <a:moveTo>
                    <a:pt x="4327488" y="2719966"/>
                  </a:moveTo>
                  <a:lnTo>
                    <a:pt x="4324631" y="2731387"/>
                  </a:lnTo>
                  <a:lnTo>
                    <a:pt x="4318281" y="2738683"/>
                  </a:lnTo>
                  <a:lnTo>
                    <a:pt x="4321773" y="2741538"/>
                  </a:lnTo>
                  <a:lnTo>
                    <a:pt x="4328442" y="2741272"/>
                  </a:lnTo>
                  <a:cubicBezTo>
                    <a:pt x="4328445" y="2741234"/>
                    <a:pt x="4328447" y="2741196"/>
                    <a:pt x="4328450" y="2741158"/>
                  </a:cubicBezTo>
                  <a:lnTo>
                    <a:pt x="4334483" y="2740523"/>
                  </a:lnTo>
                  <a:lnTo>
                    <a:pt x="4337341" y="2744333"/>
                  </a:lnTo>
                  <a:lnTo>
                    <a:pt x="4332578" y="2758299"/>
                  </a:lnTo>
                  <a:lnTo>
                    <a:pt x="4344962" y="2741476"/>
                  </a:lnTo>
                  <a:lnTo>
                    <a:pt x="4339564" y="2735126"/>
                  </a:lnTo>
                  <a:lnTo>
                    <a:pt x="4346233" y="2732904"/>
                  </a:lnTo>
                  <a:lnTo>
                    <a:pt x="4338929" y="2726874"/>
                  </a:lnTo>
                  <a:lnTo>
                    <a:pt x="4330355" y="2721794"/>
                  </a:lnTo>
                  <a:cubicBezTo>
                    <a:pt x="4330371" y="2721633"/>
                    <a:pt x="4330388" y="2721471"/>
                    <a:pt x="4330404" y="2721310"/>
                  </a:cubicBezTo>
                  <a:close/>
                  <a:moveTo>
                    <a:pt x="3421026" y="2717795"/>
                  </a:moveTo>
                  <a:lnTo>
                    <a:pt x="3419502" y="2733233"/>
                  </a:lnTo>
                  <a:lnTo>
                    <a:pt x="3412190" y="2746371"/>
                  </a:lnTo>
                  <a:lnTo>
                    <a:pt x="3403050" y="2734218"/>
                  </a:lnTo>
                  <a:lnTo>
                    <a:pt x="3396042" y="2735861"/>
                  </a:lnTo>
                  <a:lnTo>
                    <a:pt x="3390863" y="2722724"/>
                  </a:lnTo>
                  <a:lnTo>
                    <a:pt x="3403050" y="2724693"/>
                  </a:lnTo>
                  <a:close/>
                  <a:moveTo>
                    <a:pt x="3342285" y="2709858"/>
                  </a:moveTo>
                  <a:lnTo>
                    <a:pt x="3349588" y="2718830"/>
                  </a:lnTo>
                  <a:lnTo>
                    <a:pt x="3337840" y="2725733"/>
                  </a:lnTo>
                  <a:lnTo>
                    <a:pt x="3327363" y="2714687"/>
                  </a:lnTo>
                  <a:close/>
                  <a:moveTo>
                    <a:pt x="3433725" y="2679697"/>
                  </a:moveTo>
                  <a:lnTo>
                    <a:pt x="3429527" y="2689174"/>
                  </a:lnTo>
                  <a:lnTo>
                    <a:pt x="3426298" y="2696367"/>
                  </a:lnTo>
                  <a:lnTo>
                    <a:pt x="3424361" y="2701596"/>
                  </a:lnTo>
                  <a:lnTo>
                    <a:pt x="3424038" y="2701922"/>
                  </a:lnTo>
                  <a:lnTo>
                    <a:pt x="3423715" y="2701922"/>
                  </a:lnTo>
                  <a:lnTo>
                    <a:pt x="3422101" y="2701268"/>
                  </a:lnTo>
                  <a:lnTo>
                    <a:pt x="3420809" y="2699306"/>
                  </a:lnTo>
                  <a:lnTo>
                    <a:pt x="3418872" y="2697020"/>
                  </a:lnTo>
                  <a:lnTo>
                    <a:pt x="3415643" y="2692771"/>
                  </a:lnTo>
                  <a:lnTo>
                    <a:pt x="3414675" y="2690483"/>
                  </a:lnTo>
                  <a:close/>
                  <a:moveTo>
                    <a:pt x="2171036" y="2678115"/>
                  </a:moveTo>
                  <a:lnTo>
                    <a:pt x="2181830" y="2678115"/>
                  </a:lnTo>
                  <a:lnTo>
                    <a:pt x="2174210" y="2694674"/>
                  </a:lnTo>
                  <a:lnTo>
                    <a:pt x="2185958" y="2700844"/>
                  </a:lnTo>
                  <a:lnTo>
                    <a:pt x="2190720" y="2708312"/>
                  </a:lnTo>
                  <a:lnTo>
                    <a:pt x="2182149" y="2715780"/>
                  </a:lnTo>
                  <a:lnTo>
                    <a:pt x="2188498" y="2735262"/>
                  </a:lnTo>
                  <a:lnTo>
                    <a:pt x="2181194" y="2732015"/>
                  </a:lnTo>
                  <a:lnTo>
                    <a:pt x="2166272" y="2715130"/>
                  </a:lnTo>
                  <a:lnTo>
                    <a:pt x="2163733" y="2692401"/>
                  </a:lnTo>
                  <a:close/>
                  <a:moveTo>
                    <a:pt x="2164568" y="2619379"/>
                  </a:moveTo>
                  <a:lnTo>
                    <a:pt x="2170249" y="2620019"/>
                  </a:lnTo>
                  <a:lnTo>
                    <a:pt x="2179607" y="2637322"/>
                  </a:lnTo>
                  <a:lnTo>
                    <a:pt x="2175263" y="2654303"/>
                  </a:lnTo>
                  <a:lnTo>
                    <a:pt x="2160558" y="2630913"/>
                  </a:lnTo>
                  <a:close/>
                  <a:moveTo>
                    <a:pt x="2201425" y="2586041"/>
                  </a:moveTo>
                  <a:lnTo>
                    <a:pt x="2209771" y="2586041"/>
                  </a:lnTo>
                  <a:lnTo>
                    <a:pt x="2207915" y="2605552"/>
                  </a:lnTo>
                  <a:lnTo>
                    <a:pt x="2181644" y="2628902"/>
                  </a:lnTo>
                  <a:lnTo>
                    <a:pt x="2174844" y="2611949"/>
                  </a:lnTo>
                  <a:lnTo>
                    <a:pt x="2180100" y="2596276"/>
                  </a:lnTo>
                  <a:close/>
                  <a:moveTo>
                    <a:pt x="2148426" y="2586041"/>
                  </a:moveTo>
                  <a:lnTo>
                    <a:pt x="2154587" y="2587629"/>
                  </a:lnTo>
                  <a:lnTo>
                    <a:pt x="2166908" y="2597153"/>
                  </a:lnTo>
                  <a:lnTo>
                    <a:pt x="2158593" y="2609854"/>
                  </a:lnTo>
                  <a:lnTo>
                    <a:pt x="2152430" y="2613028"/>
                  </a:lnTo>
                  <a:lnTo>
                    <a:pt x="2146270" y="2598423"/>
                  </a:lnTo>
                  <a:close/>
                  <a:moveTo>
                    <a:pt x="3682894" y="2570157"/>
                  </a:moveTo>
                  <a:lnTo>
                    <a:pt x="3694076" y="2582121"/>
                  </a:lnTo>
                  <a:lnTo>
                    <a:pt x="3689417" y="2587620"/>
                  </a:lnTo>
                  <a:lnTo>
                    <a:pt x="3679788" y="2582121"/>
                  </a:lnTo>
                  <a:close/>
                  <a:moveTo>
                    <a:pt x="3730905" y="2559046"/>
                  </a:moveTo>
                  <a:lnTo>
                    <a:pt x="3735350" y="2566983"/>
                  </a:lnTo>
                  <a:lnTo>
                    <a:pt x="3733445" y="2579682"/>
                  </a:lnTo>
                  <a:lnTo>
                    <a:pt x="3722650" y="2562220"/>
                  </a:lnTo>
                  <a:close/>
                  <a:moveTo>
                    <a:pt x="3713237" y="2559046"/>
                  </a:moveTo>
                  <a:lnTo>
                    <a:pt x="3716301" y="2571115"/>
                  </a:lnTo>
                  <a:lnTo>
                    <a:pt x="3704965" y="2582856"/>
                  </a:lnTo>
                  <a:lnTo>
                    <a:pt x="3698838" y="2569810"/>
                  </a:lnTo>
                  <a:lnTo>
                    <a:pt x="3699757" y="2564591"/>
                  </a:lnTo>
                  <a:close/>
                  <a:moveTo>
                    <a:pt x="3751833" y="2544760"/>
                  </a:moveTo>
                  <a:lnTo>
                    <a:pt x="3757575" y="2551108"/>
                  </a:lnTo>
                  <a:lnTo>
                    <a:pt x="3756224" y="2566981"/>
                  </a:lnTo>
                  <a:lnTo>
                    <a:pt x="3748793" y="2573332"/>
                  </a:lnTo>
                  <a:lnTo>
                    <a:pt x="3741700" y="2562855"/>
                  </a:lnTo>
                  <a:close/>
                  <a:moveTo>
                    <a:pt x="3826834" y="2541584"/>
                  </a:moveTo>
                  <a:lnTo>
                    <a:pt x="3829013" y="2550995"/>
                  </a:lnTo>
                  <a:lnTo>
                    <a:pt x="3819052" y="2563541"/>
                  </a:lnTo>
                  <a:lnTo>
                    <a:pt x="3813760" y="2568873"/>
                  </a:lnTo>
                  <a:lnTo>
                    <a:pt x="3810648" y="2582361"/>
                  </a:lnTo>
                  <a:lnTo>
                    <a:pt x="3808780" y="2593970"/>
                  </a:lnTo>
                  <a:lnTo>
                    <a:pt x="3795395" y="2588949"/>
                  </a:lnTo>
                  <a:lnTo>
                    <a:pt x="3790103" y="2582361"/>
                  </a:lnTo>
                  <a:lnTo>
                    <a:pt x="3781388" y="2570128"/>
                  </a:lnTo>
                  <a:lnTo>
                    <a:pt x="3787925" y="2563854"/>
                  </a:lnTo>
                  <a:lnTo>
                    <a:pt x="3815939" y="2550995"/>
                  </a:lnTo>
                  <a:close/>
                  <a:moveTo>
                    <a:pt x="2138139" y="2532068"/>
                  </a:moveTo>
                  <a:lnTo>
                    <a:pt x="2144896" y="2548103"/>
                  </a:lnTo>
                  <a:lnTo>
                    <a:pt x="2152621" y="2563818"/>
                  </a:lnTo>
                  <a:lnTo>
                    <a:pt x="2132025" y="2553556"/>
                  </a:lnTo>
                  <a:lnTo>
                    <a:pt x="2128806" y="2539442"/>
                  </a:lnTo>
                  <a:close/>
                  <a:moveTo>
                    <a:pt x="3770127" y="2525711"/>
                  </a:moveTo>
                  <a:lnTo>
                    <a:pt x="3779801" y="2530439"/>
                  </a:lnTo>
                  <a:lnTo>
                    <a:pt x="3779801" y="2539220"/>
                  </a:lnTo>
                  <a:lnTo>
                    <a:pt x="3769482" y="2541584"/>
                  </a:lnTo>
                  <a:lnTo>
                    <a:pt x="3759163" y="2530439"/>
                  </a:lnTo>
                  <a:close/>
                  <a:moveTo>
                    <a:pt x="1526042" y="2514597"/>
                  </a:moveTo>
                  <a:lnTo>
                    <a:pt x="1532424" y="2520947"/>
                  </a:lnTo>
                  <a:lnTo>
                    <a:pt x="1541994" y="2516503"/>
                  </a:lnTo>
                  <a:lnTo>
                    <a:pt x="1549652" y="2522534"/>
                  </a:lnTo>
                  <a:lnTo>
                    <a:pt x="1540399" y="2528884"/>
                  </a:lnTo>
                  <a:lnTo>
                    <a:pt x="1547738" y="2543806"/>
                  </a:lnTo>
                  <a:lnTo>
                    <a:pt x="1540399" y="2547933"/>
                  </a:lnTo>
                  <a:lnTo>
                    <a:pt x="1539123" y="2555552"/>
                  </a:lnTo>
                  <a:lnTo>
                    <a:pt x="1557308" y="2564759"/>
                  </a:lnTo>
                  <a:lnTo>
                    <a:pt x="1554436" y="2573331"/>
                  </a:lnTo>
                  <a:lnTo>
                    <a:pt x="1550289" y="2567934"/>
                  </a:lnTo>
                  <a:lnTo>
                    <a:pt x="1544866" y="2576505"/>
                  </a:lnTo>
                  <a:lnTo>
                    <a:pt x="1544866" y="2598732"/>
                  </a:lnTo>
                  <a:lnTo>
                    <a:pt x="1535614" y="2612385"/>
                  </a:lnTo>
                  <a:lnTo>
                    <a:pt x="1530190" y="2627309"/>
                  </a:lnTo>
                  <a:lnTo>
                    <a:pt x="1518705" y="2620005"/>
                  </a:lnTo>
                  <a:lnTo>
                    <a:pt x="1529870" y="2595556"/>
                  </a:lnTo>
                  <a:lnTo>
                    <a:pt x="1532104" y="2571426"/>
                  </a:lnTo>
                  <a:lnTo>
                    <a:pt x="1531147" y="2564124"/>
                  </a:lnTo>
                  <a:lnTo>
                    <a:pt x="1522534" y="2562855"/>
                  </a:lnTo>
                  <a:lnTo>
                    <a:pt x="1510728" y="2578728"/>
                  </a:lnTo>
                  <a:lnTo>
                    <a:pt x="1490631" y="2561267"/>
                  </a:lnTo>
                  <a:cubicBezTo>
                    <a:pt x="1490950" y="2557669"/>
                    <a:pt x="1491268" y="2554070"/>
                    <a:pt x="1491587" y="2550472"/>
                  </a:cubicBezTo>
                  <a:lnTo>
                    <a:pt x="1513604" y="2544123"/>
                  </a:lnTo>
                  <a:lnTo>
                    <a:pt x="1519023" y="2550472"/>
                  </a:lnTo>
                  <a:lnTo>
                    <a:pt x="1520938" y="2544123"/>
                  </a:lnTo>
                  <a:lnTo>
                    <a:pt x="1516791" y="2536822"/>
                  </a:lnTo>
                  <a:lnTo>
                    <a:pt x="1520938" y="2521900"/>
                  </a:lnTo>
                  <a:close/>
                  <a:moveTo>
                    <a:pt x="3554357" y="2513011"/>
                  </a:moveTo>
                  <a:lnTo>
                    <a:pt x="3581363" y="2544986"/>
                  </a:lnTo>
                  <a:lnTo>
                    <a:pt x="3565842" y="2543105"/>
                  </a:lnTo>
                  <a:lnTo>
                    <a:pt x="3567084" y="2558779"/>
                  </a:lnTo>
                  <a:lnTo>
                    <a:pt x="3559013" y="2560659"/>
                  </a:lnTo>
                  <a:cubicBezTo>
                    <a:pt x="3559324" y="2563794"/>
                    <a:pt x="3559634" y="2566929"/>
                    <a:pt x="3559945" y="2570064"/>
                  </a:cubicBezTo>
                  <a:lnTo>
                    <a:pt x="3575465" y="2578214"/>
                  </a:lnTo>
                  <a:lnTo>
                    <a:pt x="3568636" y="2587620"/>
                  </a:lnTo>
                  <a:lnTo>
                    <a:pt x="3559945" y="2574453"/>
                  </a:lnTo>
                  <a:lnTo>
                    <a:pt x="3542562" y="2576647"/>
                  </a:lnTo>
                  <a:lnTo>
                    <a:pt x="3533870" y="2561286"/>
                  </a:lnTo>
                  <a:lnTo>
                    <a:pt x="3525800" y="2545299"/>
                  </a:lnTo>
                  <a:lnTo>
                    <a:pt x="3525800" y="2535895"/>
                  </a:lnTo>
                  <a:lnTo>
                    <a:pt x="3538216" y="2547493"/>
                  </a:lnTo>
                  <a:lnTo>
                    <a:pt x="3542251" y="2538089"/>
                  </a:lnTo>
                  <a:lnTo>
                    <a:pt x="3544114" y="2526491"/>
                  </a:lnTo>
                  <a:lnTo>
                    <a:pt x="3553426" y="2531820"/>
                  </a:lnTo>
                  <a:lnTo>
                    <a:pt x="3555599" y="2521476"/>
                  </a:lnTo>
                  <a:lnTo>
                    <a:pt x="3550322" y="2514892"/>
                  </a:lnTo>
                  <a:close/>
                  <a:moveTo>
                    <a:pt x="3405150" y="2508248"/>
                  </a:moveTo>
                  <a:lnTo>
                    <a:pt x="3421025" y="2526734"/>
                  </a:lnTo>
                  <a:lnTo>
                    <a:pt x="3417850" y="2532062"/>
                  </a:lnTo>
                  <a:lnTo>
                    <a:pt x="3407372" y="2523916"/>
                  </a:lnTo>
                  <a:close/>
                  <a:moveTo>
                    <a:pt x="3729877" y="2501897"/>
                  </a:moveTo>
                  <a:lnTo>
                    <a:pt x="3742150" y="2505753"/>
                  </a:lnTo>
                  <a:lnTo>
                    <a:pt x="3746463" y="2525336"/>
                  </a:lnTo>
                  <a:lnTo>
                    <a:pt x="3731204" y="2530473"/>
                  </a:lnTo>
                  <a:lnTo>
                    <a:pt x="3724569" y="2524053"/>
                  </a:lnTo>
                  <a:cubicBezTo>
                    <a:pt x="3724459" y="2518167"/>
                    <a:pt x="3724348" y="2512280"/>
                    <a:pt x="3724238" y="2506394"/>
                  </a:cubicBezTo>
                  <a:close/>
                  <a:moveTo>
                    <a:pt x="1524271" y="2489194"/>
                  </a:moveTo>
                  <a:cubicBezTo>
                    <a:pt x="1524699" y="2495957"/>
                    <a:pt x="1525128" y="2502719"/>
                    <a:pt x="1525556" y="2509482"/>
                  </a:cubicBezTo>
                  <a:lnTo>
                    <a:pt x="1516234" y="2518173"/>
                  </a:lnTo>
                  <a:lnTo>
                    <a:pt x="1508511" y="2535234"/>
                  </a:lnTo>
                  <a:lnTo>
                    <a:pt x="1500155" y="2531049"/>
                  </a:lnTo>
                  <a:lnTo>
                    <a:pt x="1512699" y="2514954"/>
                  </a:lnTo>
                  <a:lnTo>
                    <a:pt x="1506262" y="2504322"/>
                  </a:lnTo>
                  <a:lnTo>
                    <a:pt x="1510444" y="2490483"/>
                  </a:lnTo>
                  <a:close/>
                  <a:moveTo>
                    <a:pt x="1565246" y="2471735"/>
                  </a:moveTo>
                  <a:lnTo>
                    <a:pt x="1558483" y="2484432"/>
                  </a:lnTo>
                  <a:lnTo>
                    <a:pt x="1557308" y="2473640"/>
                  </a:lnTo>
                  <a:close/>
                  <a:moveTo>
                    <a:pt x="2108170" y="2470155"/>
                  </a:moveTo>
                  <a:lnTo>
                    <a:pt x="2128143" y="2489058"/>
                  </a:lnTo>
                  <a:cubicBezTo>
                    <a:pt x="2128364" y="2494397"/>
                    <a:pt x="2128586" y="2499737"/>
                    <a:pt x="2128807" y="2505076"/>
                  </a:cubicBezTo>
                  <a:lnTo>
                    <a:pt x="2111832" y="2493538"/>
                  </a:lnTo>
                  <a:close/>
                  <a:moveTo>
                    <a:pt x="1542198" y="2470150"/>
                  </a:moveTo>
                  <a:lnTo>
                    <a:pt x="1550929" y="2477076"/>
                  </a:lnTo>
                  <a:lnTo>
                    <a:pt x="1552544" y="2495974"/>
                  </a:lnTo>
                  <a:lnTo>
                    <a:pt x="1548020" y="2504475"/>
                  </a:lnTo>
                  <a:lnTo>
                    <a:pt x="1537345" y="2509836"/>
                  </a:lnTo>
                  <a:lnTo>
                    <a:pt x="1535082" y="2498175"/>
                  </a:lnTo>
                  <a:lnTo>
                    <a:pt x="1538963" y="2477393"/>
                  </a:lnTo>
                  <a:close/>
                  <a:moveTo>
                    <a:pt x="2122457" y="2457455"/>
                  </a:moveTo>
                  <a:lnTo>
                    <a:pt x="2138153" y="2465247"/>
                  </a:lnTo>
                  <a:lnTo>
                    <a:pt x="2142234" y="2459012"/>
                  </a:lnTo>
                  <a:lnTo>
                    <a:pt x="2154791" y="2472733"/>
                  </a:lnTo>
                  <a:lnTo>
                    <a:pt x="2169545" y="2474291"/>
                  </a:lnTo>
                  <a:lnTo>
                    <a:pt x="2178021" y="2481772"/>
                  </a:lnTo>
                  <a:lnTo>
                    <a:pt x="2148512" y="2492376"/>
                  </a:lnTo>
                  <a:lnTo>
                    <a:pt x="2127481" y="2475850"/>
                  </a:lnTo>
                  <a:close/>
                  <a:moveTo>
                    <a:pt x="1550604" y="2444749"/>
                  </a:moveTo>
                  <a:lnTo>
                    <a:pt x="1557308" y="2453507"/>
                  </a:lnTo>
                  <a:lnTo>
                    <a:pt x="1550019" y="2466975"/>
                  </a:lnTo>
                  <a:lnTo>
                    <a:pt x="1543021" y="2460578"/>
                  </a:lnTo>
                  <a:close/>
                  <a:moveTo>
                    <a:pt x="2109853" y="2386019"/>
                  </a:moveTo>
                  <a:lnTo>
                    <a:pt x="2120870" y="2400025"/>
                  </a:lnTo>
                  <a:lnTo>
                    <a:pt x="2108936" y="2417767"/>
                  </a:lnTo>
                  <a:lnTo>
                    <a:pt x="2097918" y="2409675"/>
                  </a:lnTo>
                  <a:lnTo>
                    <a:pt x="2095470" y="2397535"/>
                  </a:lnTo>
                  <a:lnTo>
                    <a:pt x="2105570" y="2395357"/>
                  </a:lnTo>
                  <a:close/>
                  <a:moveTo>
                    <a:pt x="2152737" y="2320930"/>
                  </a:moveTo>
                  <a:lnTo>
                    <a:pt x="2168495" y="2326823"/>
                  </a:lnTo>
                  <a:lnTo>
                    <a:pt x="2162192" y="2336131"/>
                  </a:lnTo>
                  <a:lnTo>
                    <a:pt x="2146118" y="2334268"/>
                  </a:lnTo>
                  <a:lnTo>
                    <a:pt x="2127524" y="2347918"/>
                  </a:lnTo>
                  <a:lnTo>
                    <a:pt x="2125633" y="2341713"/>
                  </a:lnTo>
                  <a:close/>
                  <a:moveTo>
                    <a:pt x="2132312" y="2239963"/>
                  </a:moveTo>
                  <a:lnTo>
                    <a:pt x="2144684" y="2252345"/>
                  </a:lnTo>
                  <a:lnTo>
                    <a:pt x="2123344" y="2265364"/>
                  </a:lnTo>
                  <a:lnTo>
                    <a:pt x="2120870" y="2251711"/>
                  </a:lnTo>
                  <a:close/>
                  <a:moveTo>
                    <a:pt x="2164060" y="2190748"/>
                  </a:moveTo>
                  <a:lnTo>
                    <a:pt x="2173257" y="2205972"/>
                  </a:lnTo>
                  <a:lnTo>
                    <a:pt x="2159135" y="2212976"/>
                  </a:lnTo>
                  <a:lnTo>
                    <a:pt x="2150266" y="2203839"/>
                  </a:lnTo>
                  <a:lnTo>
                    <a:pt x="2144683" y="2191052"/>
                  </a:lnTo>
                  <a:close/>
                  <a:moveTo>
                    <a:pt x="2180785" y="2185982"/>
                  </a:moveTo>
                  <a:lnTo>
                    <a:pt x="2193581" y="2195133"/>
                  </a:lnTo>
                  <a:lnTo>
                    <a:pt x="2196141" y="2205858"/>
                  </a:lnTo>
                  <a:lnTo>
                    <a:pt x="2215976" y="2190085"/>
                  </a:lnTo>
                  <a:lnTo>
                    <a:pt x="2231972" y="2195762"/>
                  </a:lnTo>
                  <a:lnTo>
                    <a:pt x="2235170" y="2202388"/>
                  </a:lnTo>
                  <a:lnTo>
                    <a:pt x="2219175" y="2206490"/>
                  </a:lnTo>
                  <a:lnTo>
                    <a:pt x="2232931" y="2212798"/>
                  </a:lnTo>
                  <a:lnTo>
                    <a:pt x="2230372" y="2220054"/>
                  </a:lnTo>
                  <a:lnTo>
                    <a:pt x="2182064" y="2224786"/>
                  </a:lnTo>
                  <a:lnTo>
                    <a:pt x="2162230" y="2235198"/>
                  </a:lnTo>
                  <a:lnTo>
                    <a:pt x="2151032" y="2219738"/>
                  </a:lnTo>
                  <a:lnTo>
                    <a:pt x="2166069" y="2217846"/>
                  </a:lnTo>
                  <a:lnTo>
                    <a:pt x="2176626" y="2207119"/>
                  </a:lnTo>
                  <a:lnTo>
                    <a:pt x="2186223" y="2207750"/>
                  </a:lnTo>
                  <a:close/>
                  <a:moveTo>
                    <a:pt x="2198341" y="2157407"/>
                  </a:moveTo>
                  <a:lnTo>
                    <a:pt x="2201832" y="2171006"/>
                  </a:lnTo>
                  <a:lnTo>
                    <a:pt x="2185958" y="2179632"/>
                  </a:lnTo>
                  <a:lnTo>
                    <a:pt x="2188815" y="2160724"/>
                  </a:lnTo>
                  <a:close/>
                  <a:moveTo>
                    <a:pt x="5024403" y="2154231"/>
                  </a:moveTo>
                  <a:lnTo>
                    <a:pt x="5025991" y="2172774"/>
                  </a:lnTo>
                  <a:lnTo>
                    <a:pt x="5021228" y="2190992"/>
                  </a:lnTo>
                  <a:lnTo>
                    <a:pt x="5011703" y="2193919"/>
                  </a:lnTo>
                  <a:lnTo>
                    <a:pt x="5006941" y="2170172"/>
                  </a:lnTo>
                  <a:lnTo>
                    <a:pt x="5013608" y="2158460"/>
                  </a:lnTo>
                  <a:close/>
                  <a:moveTo>
                    <a:pt x="2249459" y="2125656"/>
                  </a:moveTo>
                  <a:lnTo>
                    <a:pt x="2249459" y="2130622"/>
                  </a:lnTo>
                  <a:lnTo>
                    <a:pt x="2228670" y="2146449"/>
                  </a:lnTo>
                  <a:lnTo>
                    <a:pt x="2227725" y="2156692"/>
                  </a:lnTo>
                  <a:lnTo>
                    <a:pt x="2218275" y="2166932"/>
                  </a:lnTo>
                  <a:lnTo>
                    <a:pt x="2210715" y="2153898"/>
                  </a:lnTo>
                  <a:cubicBezTo>
                    <a:pt x="2210400" y="2147691"/>
                    <a:pt x="2210086" y="2141484"/>
                    <a:pt x="2209771" y="2135277"/>
                  </a:cubicBezTo>
                  <a:lnTo>
                    <a:pt x="2222370" y="2136209"/>
                  </a:lnTo>
                  <a:close/>
                  <a:moveTo>
                    <a:pt x="2273905" y="2119307"/>
                  </a:moveTo>
                  <a:lnTo>
                    <a:pt x="2281208" y="2129645"/>
                  </a:lnTo>
                  <a:lnTo>
                    <a:pt x="2263110" y="2132006"/>
                  </a:lnTo>
                  <a:lnTo>
                    <a:pt x="2258983" y="2121079"/>
                  </a:lnTo>
                  <a:close/>
                  <a:moveTo>
                    <a:pt x="2280256" y="2095494"/>
                  </a:moveTo>
                  <a:lnTo>
                    <a:pt x="2287559" y="2097758"/>
                  </a:lnTo>
                  <a:lnTo>
                    <a:pt x="2274858" y="2112957"/>
                  </a:lnTo>
                  <a:lnTo>
                    <a:pt x="2258983" y="2108752"/>
                  </a:lnTo>
                  <a:lnTo>
                    <a:pt x="2261205" y="2097110"/>
                  </a:lnTo>
                  <a:close/>
                  <a:moveTo>
                    <a:pt x="2292002" y="2065330"/>
                  </a:moveTo>
                  <a:lnTo>
                    <a:pt x="2312959" y="2076808"/>
                  </a:lnTo>
                  <a:lnTo>
                    <a:pt x="2302798" y="2092318"/>
                  </a:lnTo>
                  <a:lnTo>
                    <a:pt x="2285972" y="2083011"/>
                  </a:lnTo>
                  <a:close/>
                  <a:moveTo>
                    <a:pt x="3672802" y="1939932"/>
                  </a:moveTo>
                  <a:lnTo>
                    <a:pt x="3695345" y="1940896"/>
                  </a:lnTo>
                  <a:lnTo>
                    <a:pt x="3700425" y="1952481"/>
                  </a:lnTo>
                  <a:lnTo>
                    <a:pt x="3688995" y="1950871"/>
                  </a:lnTo>
                  <a:lnTo>
                    <a:pt x="3692170" y="1959881"/>
                  </a:lnTo>
                  <a:lnTo>
                    <a:pt x="3677247" y="1963742"/>
                  </a:lnTo>
                  <a:lnTo>
                    <a:pt x="3668675" y="1946366"/>
                  </a:lnTo>
                  <a:close/>
                  <a:moveTo>
                    <a:pt x="2423473" y="1893885"/>
                  </a:moveTo>
                  <a:lnTo>
                    <a:pt x="2443134" y="1915792"/>
                  </a:lnTo>
                  <a:lnTo>
                    <a:pt x="2443134" y="1924364"/>
                  </a:lnTo>
                  <a:lnTo>
                    <a:pt x="2432836" y="1928810"/>
                  </a:lnTo>
                  <a:lnTo>
                    <a:pt x="2423473" y="1914204"/>
                  </a:lnTo>
                  <a:lnTo>
                    <a:pt x="2406622" y="1904997"/>
                  </a:lnTo>
                  <a:lnTo>
                    <a:pt x="2424410" y="1904679"/>
                  </a:lnTo>
                  <a:cubicBezTo>
                    <a:pt x="2424098" y="1901081"/>
                    <a:pt x="2423785" y="1897483"/>
                    <a:pt x="2423473" y="1893885"/>
                  </a:cubicBezTo>
                  <a:close/>
                  <a:moveTo>
                    <a:pt x="2486201" y="1830386"/>
                  </a:moveTo>
                  <a:lnTo>
                    <a:pt x="2497270" y="1855692"/>
                  </a:lnTo>
                  <a:lnTo>
                    <a:pt x="2519408" y="1854731"/>
                  </a:lnTo>
                  <a:lnTo>
                    <a:pt x="2519408" y="1862100"/>
                  </a:lnTo>
                  <a:lnTo>
                    <a:pt x="2538384" y="1871390"/>
                  </a:lnTo>
                  <a:lnTo>
                    <a:pt x="2526683" y="1872351"/>
                  </a:lnTo>
                  <a:lnTo>
                    <a:pt x="2515613" y="1886447"/>
                  </a:lnTo>
                  <a:lnTo>
                    <a:pt x="2494424" y="1884524"/>
                  </a:lnTo>
                  <a:lnTo>
                    <a:pt x="2481773" y="1899581"/>
                  </a:lnTo>
                  <a:lnTo>
                    <a:pt x="2466909" y="1901823"/>
                  </a:lnTo>
                  <a:lnTo>
                    <a:pt x="2457421" y="1886126"/>
                  </a:lnTo>
                  <a:lnTo>
                    <a:pt x="2465643" y="1873312"/>
                  </a:lnTo>
                  <a:lnTo>
                    <a:pt x="2489996" y="1878117"/>
                  </a:lnTo>
                  <a:lnTo>
                    <a:pt x="2480192" y="1861459"/>
                  </a:lnTo>
                  <a:lnTo>
                    <a:pt x="2492842" y="1857935"/>
                  </a:lnTo>
                  <a:lnTo>
                    <a:pt x="2459002" y="1847363"/>
                  </a:lnTo>
                  <a:lnTo>
                    <a:pt x="2482407" y="1843199"/>
                  </a:lnTo>
                  <a:close/>
                  <a:moveTo>
                    <a:pt x="3837960" y="1809756"/>
                  </a:moveTo>
                  <a:lnTo>
                    <a:pt x="3848063" y="1824547"/>
                  </a:lnTo>
                  <a:lnTo>
                    <a:pt x="3840654" y="1835157"/>
                  </a:lnTo>
                  <a:lnTo>
                    <a:pt x="3825838" y="1826797"/>
                  </a:lnTo>
                  <a:close/>
                  <a:moveTo>
                    <a:pt x="4013480" y="1541468"/>
                  </a:moveTo>
                  <a:lnTo>
                    <a:pt x="4030625" y="1544222"/>
                  </a:lnTo>
                  <a:lnTo>
                    <a:pt x="4046500" y="1546364"/>
                  </a:lnTo>
                  <a:lnTo>
                    <a:pt x="4042372" y="1550343"/>
                  </a:lnTo>
                  <a:lnTo>
                    <a:pt x="4030625" y="1554627"/>
                  </a:lnTo>
                  <a:lnTo>
                    <a:pt x="4032847" y="1564726"/>
                  </a:lnTo>
                  <a:lnTo>
                    <a:pt x="4027450" y="1566868"/>
                  </a:lnTo>
                  <a:lnTo>
                    <a:pt x="4018877" y="1554627"/>
                  </a:lnTo>
                  <a:lnTo>
                    <a:pt x="4016655" y="1563808"/>
                  </a:lnTo>
                  <a:lnTo>
                    <a:pt x="4005225" y="1557687"/>
                  </a:lnTo>
                  <a:lnTo>
                    <a:pt x="4005225" y="1546670"/>
                  </a:lnTo>
                  <a:close/>
                  <a:moveTo>
                    <a:pt x="5063053" y="1519232"/>
                  </a:moveTo>
                  <a:lnTo>
                    <a:pt x="5070842" y="1527746"/>
                  </a:lnTo>
                  <a:lnTo>
                    <a:pt x="5067414" y="1537522"/>
                  </a:lnTo>
                  <a:lnTo>
                    <a:pt x="5075204" y="1546351"/>
                  </a:lnTo>
                  <a:lnTo>
                    <a:pt x="5068349" y="1565270"/>
                  </a:lnTo>
                  <a:lnTo>
                    <a:pt x="5062741" y="1548243"/>
                  </a:lnTo>
                  <a:lnTo>
                    <a:pt x="5041866" y="1538152"/>
                  </a:lnTo>
                  <a:lnTo>
                    <a:pt x="5048720" y="1523332"/>
                  </a:lnTo>
                  <a:lnTo>
                    <a:pt x="5056198" y="1530584"/>
                  </a:lnTo>
                  <a:close/>
                  <a:moveTo>
                    <a:pt x="5070441" y="1517646"/>
                  </a:moveTo>
                  <a:lnTo>
                    <a:pt x="5086316" y="1521333"/>
                  </a:lnTo>
                  <a:lnTo>
                    <a:pt x="5074652" y="1527171"/>
                  </a:lnTo>
                  <a:close/>
                  <a:moveTo>
                    <a:pt x="2793654" y="1403349"/>
                  </a:moveTo>
                  <a:lnTo>
                    <a:pt x="2808259" y="1420428"/>
                  </a:lnTo>
                  <a:lnTo>
                    <a:pt x="2796829" y="1431595"/>
                  </a:lnTo>
                  <a:lnTo>
                    <a:pt x="2778096" y="1431924"/>
                  </a:lnTo>
                  <a:lnTo>
                    <a:pt x="2782859" y="1409918"/>
                  </a:lnTo>
                  <a:close/>
                  <a:moveTo>
                    <a:pt x="303818" y="1397948"/>
                  </a:moveTo>
                  <a:lnTo>
                    <a:pt x="310168" y="1402076"/>
                  </a:lnTo>
                  <a:lnTo>
                    <a:pt x="305088" y="1417633"/>
                  </a:lnTo>
                  <a:lnTo>
                    <a:pt x="309215" y="1431603"/>
                  </a:lnTo>
                  <a:lnTo>
                    <a:pt x="316518" y="1433826"/>
                  </a:lnTo>
                  <a:lnTo>
                    <a:pt x="315882" y="1449383"/>
                  </a:lnTo>
                  <a:lnTo>
                    <a:pt x="327630" y="1448113"/>
                  </a:lnTo>
                  <a:lnTo>
                    <a:pt x="329218" y="1426206"/>
                  </a:lnTo>
                  <a:lnTo>
                    <a:pt x="336838" y="1413506"/>
                  </a:lnTo>
                  <a:lnTo>
                    <a:pt x="350490" y="1432238"/>
                  </a:lnTo>
                  <a:cubicBezTo>
                    <a:pt x="350278" y="1437212"/>
                    <a:pt x="350067" y="1442187"/>
                    <a:pt x="349855" y="1447161"/>
                  </a:cubicBezTo>
                  <a:lnTo>
                    <a:pt x="367635" y="1441446"/>
                  </a:lnTo>
                  <a:lnTo>
                    <a:pt x="357158" y="1456368"/>
                  </a:lnTo>
                  <a:lnTo>
                    <a:pt x="368905" y="1466845"/>
                  </a:lnTo>
                  <a:lnTo>
                    <a:pt x="365095" y="1497326"/>
                  </a:lnTo>
                  <a:lnTo>
                    <a:pt x="350173" y="1511296"/>
                  </a:lnTo>
                  <a:lnTo>
                    <a:pt x="365095" y="1514471"/>
                  </a:lnTo>
                  <a:lnTo>
                    <a:pt x="368587" y="1537331"/>
                  </a:lnTo>
                  <a:lnTo>
                    <a:pt x="372397" y="1525583"/>
                  </a:lnTo>
                  <a:lnTo>
                    <a:pt x="385098" y="1524630"/>
                  </a:lnTo>
                  <a:lnTo>
                    <a:pt x="390495" y="1536378"/>
                  </a:lnTo>
                  <a:lnTo>
                    <a:pt x="372715" y="1545903"/>
                  </a:lnTo>
                  <a:lnTo>
                    <a:pt x="383510" y="1544633"/>
                  </a:lnTo>
                  <a:cubicBezTo>
                    <a:pt x="383193" y="1551300"/>
                    <a:pt x="382875" y="1557968"/>
                    <a:pt x="382558" y="1564635"/>
                  </a:cubicBezTo>
                  <a:lnTo>
                    <a:pt x="365413" y="1565905"/>
                  </a:lnTo>
                  <a:lnTo>
                    <a:pt x="352078" y="1579875"/>
                  </a:lnTo>
                  <a:lnTo>
                    <a:pt x="361603" y="1593210"/>
                  </a:lnTo>
                  <a:lnTo>
                    <a:pt x="349220" y="1608133"/>
                  </a:lnTo>
                  <a:lnTo>
                    <a:pt x="347950" y="1621785"/>
                  </a:lnTo>
                  <a:lnTo>
                    <a:pt x="336520" y="1623055"/>
                  </a:lnTo>
                  <a:lnTo>
                    <a:pt x="327313" y="1634485"/>
                  </a:lnTo>
                  <a:lnTo>
                    <a:pt x="318740" y="1639248"/>
                  </a:lnTo>
                  <a:lnTo>
                    <a:pt x="313025" y="1622103"/>
                  </a:lnTo>
                  <a:lnTo>
                    <a:pt x="298103" y="1602418"/>
                  </a:lnTo>
                  <a:lnTo>
                    <a:pt x="291753" y="1616388"/>
                  </a:lnTo>
                  <a:lnTo>
                    <a:pt x="300643" y="1628770"/>
                  </a:lnTo>
                  <a:lnTo>
                    <a:pt x="301913" y="1637025"/>
                  </a:lnTo>
                  <a:lnTo>
                    <a:pt x="286990" y="1645598"/>
                  </a:lnTo>
                  <a:lnTo>
                    <a:pt x="285085" y="1666870"/>
                  </a:lnTo>
                  <a:lnTo>
                    <a:pt x="313343" y="1651630"/>
                  </a:lnTo>
                  <a:lnTo>
                    <a:pt x="317788" y="1655758"/>
                  </a:lnTo>
                  <a:lnTo>
                    <a:pt x="295880" y="1676078"/>
                  </a:lnTo>
                  <a:lnTo>
                    <a:pt x="279053" y="1708781"/>
                  </a:lnTo>
                  <a:lnTo>
                    <a:pt x="255875" y="1711320"/>
                  </a:lnTo>
                  <a:lnTo>
                    <a:pt x="242223" y="1742753"/>
                  </a:lnTo>
                  <a:lnTo>
                    <a:pt x="220950" y="1748468"/>
                  </a:lnTo>
                  <a:lnTo>
                    <a:pt x="217775" y="1744340"/>
                  </a:lnTo>
                  <a:lnTo>
                    <a:pt x="228570" y="1739896"/>
                  </a:lnTo>
                  <a:lnTo>
                    <a:pt x="231745" y="1730370"/>
                  </a:lnTo>
                  <a:lnTo>
                    <a:pt x="224125" y="1722115"/>
                  </a:lnTo>
                  <a:cubicBezTo>
                    <a:pt x="223702" y="1715871"/>
                    <a:pt x="223278" y="1709627"/>
                    <a:pt x="222855" y="1703383"/>
                  </a:cubicBezTo>
                  <a:lnTo>
                    <a:pt x="207933" y="1701160"/>
                  </a:lnTo>
                  <a:lnTo>
                    <a:pt x="204123" y="1710685"/>
                  </a:lnTo>
                  <a:lnTo>
                    <a:pt x="207298" y="1720210"/>
                  </a:lnTo>
                  <a:lnTo>
                    <a:pt x="199995" y="1729736"/>
                  </a:lnTo>
                  <a:lnTo>
                    <a:pt x="175865" y="1737355"/>
                  </a:lnTo>
                  <a:lnTo>
                    <a:pt x="163165" y="1761486"/>
                  </a:lnTo>
                  <a:lnTo>
                    <a:pt x="110778" y="1815778"/>
                  </a:lnTo>
                  <a:lnTo>
                    <a:pt x="87283" y="1817048"/>
                  </a:lnTo>
                  <a:lnTo>
                    <a:pt x="63470" y="1831018"/>
                  </a:lnTo>
                  <a:lnTo>
                    <a:pt x="35848" y="1825938"/>
                  </a:lnTo>
                  <a:lnTo>
                    <a:pt x="40293" y="1849433"/>
                  </a:lnTo>
                  <a:lnTo>
                    <a:pt x="0" y="1865398"/>
                  </a:lnTo>
                  <a:lnTo>
                    <a:pt x="51895" y="1757672"/>
                  </a:lnTo>
                  <a:cubicBezTo>
                    <a:pt x="107924" y="1654532"/>
                    <a:pt x="168793" y="1554404"/>
                    <a:pt x="234199" y="1457591"/>
                  </a:cubicBezTo>
                  <a:lnTo>
                    <a:pt x="269276" y="1410682"/>
                  </a:lnTo>
                  <a:lnTo>
                    <a:pt x="273020" y="1407473"/>
                  </a:lnTo>
                  <a:close/>
                  <a:moveTo>
                    <a:pt x="3781388" y="1397007"/>
                  </a:moveTo>
                  <a:cubicBezTo>
                    <a:pt x="3781176" y="1404671"/>
                    <a:pt x="3780965" y="1412335"/>
                    <a:pt x="3780753" y="1419999"/>
                  </a:cubicBezTo>
                  <a:lnTo>
                    <a:pt x="3775672" y="1425582"/>
                  </a:lnTo>
                  <a:lnTo>
                    <a:pt x="3770275" y="1413431"/>
                  </a:lnTo>
                  <a:lnTo>
                    <a:pt x="3776308" y="1403577"/>
                  </a:lnTo>
                  <a:close/>
                  <a:moveTo>
                    <a:pt x="2893984" y="1212850"/>
                  </a:moveTo>
                  <a:lnTo>
                    <a:pt x="2912798" y="1234757"/>
                  </a:lnTo>
                  <a:lnTo>
                    <a:pt x="2919384" y="1260157"/>
                  </a:lnTo>
                  <a:lnTo>
                    <a:pt x="2902763" y="1260475"/>
                  </a:lnTo>
                  <a:lnTo>
                    <a:pt x="2904646" y="1246504"/>
                  </a:lnTo>
                  <a:lnTo>
                    <a:pt x="2894924" y="1231582"/>
                  </a:lnTo>
                  <a:cubicBezTo>
                    <a:pt x="2894611" y="1225338"/>
                    <a:pt x="2894297" y="1219094"/>
                    <a:pt x="2893984" y="1212850"/>
                  </a:cubicBezTo>
                  <a:close/>
                  <a:moveTo>
                    <a:pt x="5710203" y="1139822"/>
                  </a:moveTo>
                  <a:lnTo>
                    <a:pt x="5727666" y="1152205"/>
                  </a:lnTo>
                  <a:lnTo>
                    <a:pt x="5723382" y="1173160"/>
                  </a:lnTo>
                  <a:lnTo>
                    <a:pt x="5711521" y="1162048"/>
                  </a:lnTo>
                  <a:cubicBezTo>
                    <a:pt x="5711082" y="1154639"/>
                    <a:pt x="5710642" y="1147231"/>
                    <a:pt x="5710203" y="1139822"/>
                  </a:cubicBezTo>
                  <a:close/>
                  <a:moveTo>
                    <a:pt x="3040668" y="1009652"/>
                  </a:moveTo>
                  <a:lnTo>
                    <a:pt x="3052733" y="1019177"/>
                  </a:lnTo>
                  <a:lnTo>
                    <a:pt x="3020983" y="1028702"/>
                  </a:lnTo>
                  <a:lnTo>
                    <a:pt x="3017808" y="1020765"/>
                  </a:lnTo>
                  <a:close/>
                  <a:moveTo>
                    <a:pt x="3072139" y="911226"/>
                  </a:moveTo>
                  <a:lnTo>
                    <a:pt x="3073371" y="926933"/>
                  </a:lnTo>
                  <a:lnTo>
                    <a:pt x="3052733" y="930276"/>
                  </a:lnTo>
                  <a:close/>
                  <a:moveTo>
                    <a:pt x="3107021" y="901700"/>
                  </a:moveTo>
                  <a:lnTo>
                    <a:pt x="3120991" y="928449"/>
                  </a:lnTo>
                  <a:lnTo>
                    <a:pt x="3105116" y="944563"/>
                  </a:lnTo>
                  <a:lnTo>
                    <a:pt x="3098766" y="934895"/>
                  </a:lnTo>
                  <a:lnTo>
                    <a:pt x="3098766" y="925226"/>
                  </a:lnTo>
                  <a:lnTo>
                    <a:pt x="3105751" y="916525"/>
                  </a:lnTo>
                  <a:close/>
                  <a:moveTo>
                    <a:pt x="3099360" y="876300"/>
                  </a:moveTo>
                  <a:lnTo>
                    <a:pt x="3105116" y="884929"/>
                  </a:lnTo>
                  <a:lnTo>
                    <a:pt x="3093284" y="896433"/>
                  </a:lnTo>
                  <a:lnTo>
                    <a:pt x="3091365" y="914648"/>
                  </a:lnTo>
                  <a:lnTo>
                    <a:pt x="3079858" y="925513"/>
                  </a:lnTo>
                  <a:cubicBezTo>
                    <a:pt x="3079751" y="918696"/>
                    <a:pt x="3079645" y="911878"/>
                    <a:pt x="3079538" y="905061"/>
                  </a:cubicBezTo>
                  <a:lnTo>
                    <a:pt x="3060671" y="906659"/>
                  </a:lnTo>
                  <a:lnTo>
                    <a:pt x="3062270" y="893877"/>
                  </a:lnTo>
                  <a:lnTo>
                    <a:pt x="3082736" y="885248"/>
                  </a:lnTo>
                  <a:close/>
                  <a:moveTo>
                    <a:pt x="2895676" y="835022"/>
                  </a:moveTo>
                  <a:lnTo>
                    <a:pt x="2900080" y="843367"/>
                  </a:lnTo>
                  <a:lnTo>
                    <a:pt x="2899450" y="855243"/>
                  </a:lnTo>
                  <a:lnTo>
                    <a:pt x="2906370" y="852034"/>
                  </a:lnTo>
                  <a:cubicBezTo>
                    <a:pt x="2906475" y="854923"/>
                    <a:pt x="2906579" y="857811"/>
                    <a:pt x="2906684" y="860700"/>
                  </a:cubicBezTo>
                  <a:lnTo>
                    <a:pt x="2893160" y="863910"/>
                  </a:lnTo>
                  <a:lnTo>
                    <a:pt x="2884040" y="886378"/>
                  </a:lnTo>
                  <a:lnTo>
                    <a:pt x="2873346" y="893760"/>
                  </a:lnTo>
                  <a:lnTo>
                    <a:pt x="2879321" y="876748"/>
                  </a:lnTo>
                  <a:lnTo>
                    <a:pt x="2877121" y="857490"/>
                  </a:lnTo>
                  <a:lnTo>
                    <a:pt x="2890959" y="854280"/>
                  </a:lnTo>
                  <a:close/>
                  <a:moveTo>
                    <a:pt x="2912575" y="822322"/>
                  </a:moveTo>
                  <a:lnTo>
                    <a:pt x="2923896" y="829854"/>
                  </a:lnTo>
                  <a:lnTo>
                    <a:pt x="2925733" y="836130"/>
                  </a:lnTo>
                  <a:lnTo>
                    <a:pt x="2922673" y="849310"/>
                  </a:lnTo>
                  <a:lnTo>
                    <a:pt x="2912575" y="848682"/>
                  </a:lnTo>
                  <a:lnTo>
                    <a:pt x="2904312" y="841465"/>
                  </a:lnTo>
                  <a:lnTo>
                    <a:pt x="2900333" y="830795"/>
                  </a:lnTo>
                  <a:lnTo>
                    <a:pt x="2915634" y="832050"/>
                  </a:lnTo>
                  <a:close/>
                  <a:moveTo>
                    <a:pt x="3115497" y="820737"/>
                  </a:moveTo>
                  <a:lnTo>
                    <a:pt x="3128970" y="829700"/>
                  </a:lnTo>
                  <a:lnTo>
                    <a:pt x="3132104" y="840826"/>
                  </a:lnTo>
                  <a:lnTo>
                    <a:pt x="3125211" y="850098"/>
                  </a:lnTo>
                  <a:lnTo>
                    <a:pt x="3108291" y="855662"/>
                  </a:lnTo>
                  <a:lnTo>
                    <a:pt x="3112364" y="841135"/>
                  </a:lnTo>
                  <a:close/>
                  <a:moveTo>
                    <a:pt x="2986079" y="784222"/>
                  </a:moveTo>
                  <a:lnTo>
                    <a:pt x="2989234" y="792794"/>
                  </a:lnTo>
                  <a:lnTo>
                    <a:pt x="2950732" y="835022"/>
                  </a:lnTo>
                  <a:lnTo>
                    <a:pt x="2938108" y="829942"/>
                  </a:lnTo>
                  <a:lnTo>
                    <a:pt x="2936846" y="815337"/>
                  </a:lnTo>
                  <a:lnTo>
                    <a:pt x="2944104" y="803589"/>
                  </a:lnTo>
                  <a:lnTo>
                    <a:pt x="2956728" y="805494"/>
                  </a:lnTo>
                  <a:lnTo>
                    <a:pt x="2963040" y="796922"/>
                  </a:lnTo>
                  <a:lnTo>
                    <a:pt x="2969036" y="784539"/>
                  </a:lnTo>
                  <a:close/>
                  <a:moveTo>
                    <a:pt x="3181826" y="777876"/>
                  </a:moveTo>
                  <a:lnTo>
                    <a:pt x="3189253" y="786862"/>
                  </a:lnTo>
                  <a:lnTo>
                    <a:pt x="3181181" y="793751"/>
                  </a:lnTo>
                  <a:lnTo>
                    <a:pt x="3170203" y="787760"/>
                  </a:lnTo>
                  <a:close/>
                  <a:moveTo>
                    <a:pt x="2989234" y="760410"/>
                  </a:moveTo>
                  <a:lnTo>
                    <a:pt x="3000346" y="771020"/>
                  </a:lnTo>
                  <a:lnTo>
                    <a:pt x="2997078" y="785810"/>
                  </a:lnTo>
                  <a:lnTo>
                    <a:pt x="2989559" y="779380"/>
                  </a:lnTo>
                  <a:cubicBezTo>
                    <a:pt x="2989451" y="773057"/>
                    <a:pt x="2989342" y="766733"/>
                    <a:pt x="2989234" y="760410"/>
                  </a:cubicBezTo>
                  <a:close/>
                  <a:moveTo>
                    <a:pt x="3084673" y="733425"/>
                  </a:moveTo>
                  <a:lnTo>
                    <a:pt x="3095591" y="744629"/>
                  </a:lnTo>
                  <a:lnTo>
                    <a:pt x="3089491" y="761915"/>
                  </a:lnTo>
                  <a:lnTo>
                    <a:pt x="3078568" y="778881"/>
                  </a:lnTo>
                  <a:lnTo>
                    <a:pt x="3073427" y="784323"/>
                  </a:lnTo>
                  <a:lnTo>
                    <a:pt x="3061541" y="788805"/>
                  </a:lnTo>
                  <a:lnTo>
                    <a:pt x="3062825" y="799369"/>
                  </a:lnTo>
                  <a:lnTo>
                    <a:pt x="3065074" y="811213"/>
                  </a:lnTo>
                  <a:lnTo>
                    <a:pt x="3056400" y="808972"/>
                  </a:lnTo>
                  <a:lnTo>
                    <a:pt x="3054472" y="788805"/>
                  </a:lnTo>
                  <a:lnTo>
                    <a:pt x="3063789" y="766077"/>
                  </a:lnTo>
                  <a:lnTo>
                    <a:pt x="3045477" y="773119"/>
                  </a:lnTo>
                  <a:lnTo>
                    <a:pt x="3028448" y="802890"/>
                  </a:lnTo>
                  <a:lnTo>
                    <a:pt x="3016882" y="795527"/>
                  </a:lnTo>
                  <a:lnTo>
                    <a:pt x="3014633" y="784643"/>
                  </a:lnTo>
                  <a:lnTo>
                    <a:pt x="3028127" y="766397"/>
                  </a:lnTo>
                  <a:lnTo>
                    <a:pt x="3045477" y="749431"/>
                  </a:lnTo>
                  <a:lnTo>
                    <a:pt x="3065396" y="743989"/>
                  </a:lnTo>
                  <a:close/>
                  <a:moveTo>
                    <a:pt x="3205129" y="719138"/>
                  </a:moveTo>
                  <a:lnTo>
                    <a:pt x="3203253" y="736387"/>
                  </a:lnTo>
                  <a:lnTo>
                    <a:pt x="3189807" y="739776"/>
                  </a:lnTo>
                  <a:lnTo>
                    <a:pt x="3184491" y="726222"/>
                  </a:lnTo>
                  <a:close/>
                  <a:moveTo>
                    <a:pt x="3048002" y="700087"/>
                  </a:moveTo>
                  <a:lnTo>
                    <a:pt x="3055726" y="703262"/>
                  </a:lnTo>
                  <a:lnTo>
                    <a:pt x="3059084" y="711517"/>
                  </a:lnTo>
                  <a:lnTo>
                    <a:pt x="3057069" y="725170"/>
                  </a:lnTo>
                  <a:lnTo>
                    <a:pt x="3044980" y="725487"/>
                  </a:lnTo>
                  <a:lnTo>
                    <a:pt x="3041621" y="709612"/>
                  </a:lnTo>
                  <a:close/>
                  <a:moveTo>
                    <a:pt x="3147591" y="608011"/>
                  </a:moveTo>
                  <a:lnTo>
                    <a:pt x="3157047" y="609291"/>
                  </a:lnTo>
                  <a:lnTo>
                    <a:pt x="3163667" y="632651"/>
                  </a:lnTo>
                  <a:lnTo>
                    <a:pt x="3154210" y="648332"/>
                  </a:lnTo>
                  <a:lnTo>
                    <a:pt x="3165873" y="659212"/>
                  </a:lnTo>
                  <a:lnTo>
                    <a:pt x="3165873" y="666572"/>
                  </a:lnTo>
                  <a:lnTo>
                    <a:pt x="3150428" y="687053"/>
                  </a:lnTo>
                  <a:lnTo>
                    <a:pt x="3152319" y="699533"/>
                  </a:lnTo>
                  <a:lnTo>
                    <a:pt x="3167134" y="696333"/>
                  </a:lnTo>
                  <a:lnTo>
                    <a:pt x="3173439" y="675853"/>
                  </a:lnTo>
                  <a:lnTo>
                    <a:pt x="3178482" y="657932"/>
                  </a:lnTo>
                  <a:lnTo>
                    <a:pt x="3193298" y="651212"/>
                  </a:lnTo>
                  <a:lnTo>
                    <a:pt x="3183211" y="634571"/>
                  </a:lnTo>
                  <a:lnTo>
                    <a:pt x="3192983" y="621771"/>
                  </a:lnTo>
                  <a:lnTo>
                    <a:pt x="3196765" y="625611"/>
                  </a:lnTo>
                  <a:lnTo>
                    <a:pt x="3199602" y="629131"/>
                  </a:lnTo>
                  <a:lnTo>
                    <a:pt x="3200548" y="631051"/>
                  </a:lnTo>
                  <a:lnTo>
                    <a:pt x="3201178" y="632331"/>
                  </a:lnTo>
                  <a:lnTo>
                    <a:pt x="3202124" y="632971"/>
                  </a:lnTo>
                  <a:lnTo>
                    <a:pt x="3203070" y="633611"/>
                  </a:lnTo>
                  <a:lnTo>
                    <a:pt x="3204015" y="632971"/>
                  </a:lnTo>
                  <a:lnTo>
                    <a:pt x="3205592" y="632651"/>
                  </a:lnTo>
                  <a:lnTo>
                    <a:pt x="3207483" y="631691"/>
                  </a:lnTo>
                  <a:lnTo>
                    <a:pt x="3208744" y="631051"/>
                  </a:lnTo>
                  <a:lnTo>
                    <a:pt x="3220092" y="642572"/>
                  </a:lnTo>
                  <a:lnTo>
                    <a:pt x="3225766" y="654092"/>
                  </a:lnTo>
                  <a:lnTo>
                    <a:pt x="3206852" y="678093"/>
                  </a:lnTo>
                  <a:lnTo>
                    <a:pt x="3205276" y="700173"/>
                  </a:lnTo>
                  <a:lnTo>
                    <a:pt x="3185102" y="698253"/>
                  </a:lnTo>
                  <a:lnTo>
                    <a:pt x="3181319" y="716174"/>
                  </a:lnTo>
                  <a:lnTo>
                    <a:pt x="3173754" y="726734"/>
                  </a:lnTo>
                  <a:lnTo>
                    <a:pt x="3184472" y="743055"/>
                  </a:lnTo>
                  <a:lnTo>
                    <a:pt x="3173754" y="746255"/>
                  </a:lnTo>
                  <a:lnTo>
                    <a:pt x="3160199" y="738895"/>
                  </a:lnTo>
                  <a:lnTo>
                    <a:pt x="3157047" y="722894"/>
                  </a:lnTo>
                  <a:lnTo>
                    <a:pt x="3154525" y="730894"/>
                  </a:lnTo>
                  <a:lnTo>
                    <a:pt x="3152949" y="736974"/>
                  </a:lnTo>
                  <a:lnTo>
                    <a:pt x="3152004" y="739215"/>
                  </a:lnTo>
                  <a:cubicBezTo>
                    <a:pt x="3151899" y="739855"/>
                    <a:pt x="3151793" y="740495"/>
                    <a:pt x="3151688" y="741135"/>
                  </a:cubicBezTo>
                  <a:lnTo>
                    <a:pt x="3151373" y="743375"/>
                  </a:lnTo>
                  <a:lnTo>
                    <a:pt x="3149482" y="746895"/>
                  </a:lnTo>
                  <a:lnTo>
                    <a:pt x="3144123" y="756495"/>
                  </a:lnTo>
                  <a:lnTo>
                    <a:pt x="3136243" y="769935"/>
                  </a:lnTo>
                  <a:lnTo>
                    <a:pt x="3126786" y="760335"/>
                  </a:lnTo>
                  <a:lnTo>
                    <a:pt x="3129623" y="727694"/>
                  </a:lnTo>
                  <a:lnTo>
                    <a:pt x="3116384" y="740495"/>
                  </a:lnTo>
                  <a:lnTo>
                    <a:pt x="3105036" y="768975"/>
                  </a:lnTo>
                  <a:lnTo>
                    <a:pt x="3097785" y="767055"/>
                  </a:lnTo>
                  <a:lnTo>
                    <a:pt x="3107873" y="742415"/>
                  </a:lnTo>
                  <a:lnTo>
                    <a:pt x="3096209" y="740495"/>
                  </a:lnTo>
                  <a:lnTo>
                    <a:pt x="3094003" y="734094"/>
                  </a:lnTo>
                  <a:lnTo>
                    <a:pt x="3107557" y="727694"/>
                  </a:lnTo>
                  <a:lnTo>
                    <a:pt x="3099992" y="717134"/>
                  </a:lnTo>
                  <a:lnTo>
                    <a:pt x="3127101" y="687053"/>
                  </a:lnTo>
                  <a:lnTo>
                    <a:pt x="3127101" y="668172"/>
                  </a:lnTo>
                  <a:lnTo>
                    <a:pt x="3135297" y="656332"/>
                  </a:lnTo>
                  <a:lnTo>
                    <a:pt x="3128992" y="646732"/>
                  </a:lnTo>
                  <a:close/>
                  <a:moveTo>
                    <a:pt x="3086809" y="601662"/>
                  </a:moveTo>
                  <a:lnTo>
                    <a:pt x="3100900" y="618490"/>
                  </a:lnTo>
                  <a:lnTo>
                    <a:pt x="3095575" y="628967"/>
                  </a:lnTo>
                  <a:lnTo>
                    <a:pt x="3100274" y="649287"/>
                  </a:lnTo>
                  <a:lnTo>
                    <a:pt x="3095888" y="658812"/>
                  </a:lnTo>
                  <a:lnTo>
                    <a:pt x="3117816" y="663575"/>
                  </a:lnTo>
                  <a:lnTo>
                    <a:pt x="3107478" y="680720"/>
                  </a:lnTo>
                  <a:lnTo>
                    <a:pt x="3092755" y="682625"/>
                  </a:lnTo>
                  <a:lnTo>
                    <a:pt x="3067073" y="700087"/>
                  </a:lnTo>
                  <a:lnTo>
                    <a:pt x="3054544" y="696912"/>
                  </a:lnTo>
                  <a:lnTo>
                    <a:pt x="3082423" y="661987"/>
                  </a:lnTo>
                  <a:lnTo>
                    <a:pt x="3052351" y="679767"/>
                  </a:lnTo>
                  <a:lnTo>
                    <a:pt x="3042953" y="679132"/>
                  </a:lnTo>
                  <a:lnTo>
                    <a:pt x="3029170" y="697230"/>
                  </a:lnTo>
                  <a:lnTo>
                    <a:pt x="3024158" y="683577"/>
                  </a:lnTo>
                  <a:lnTo>
                    <a:pt x="3034495" y="675957"/>
                  </a:lnTo>
                  <a:lnTo>
                    <a:pt x="3031050" y="662305"/>
                  </a:lnTo>
                  <a:lnTo>
                    <a:pt x="3042640" y="652780"/>
                  </a:lnTo>
                  <a:lnTo>
                    <a:pt x="3057363" y="649605"/>
                  </a:lnTo>
                  <a:lnTo>
                    <a:pt x="3071460" y="629285"/>
                  </a:lnTo>
                  <a:lnTo>
                    <a:pt x="3083990" y="628332"/>
                  </a:lnTo>
                  <a:lnTo>
                    <a:pt x="3079917" y="611187"/>
                  </a:lnTo>
                  <a:close/>
                  <a:moveTo>
                    <a:pt x="3198778" y="596901"/>
                  </a:moveTo>
                  <a:lnTo>
                    <a:pt x="3208960" y="597864"/>
                  </a:lnTo>
                  <a:lnTo>
                    <a:pt x="3214215" y="603322"/>
                  </a:lnTo>
                  <a:lnTo>
                    <a:pt x="3219798" y="601074"/>
                  </a:lnTo>
                  <a:lnTo>
                    <a:pt x="3227353" y="611349"/>
                  </a:lnTo>
                  <a:lnTo>
                    <a:pt x="3217828" y="625476"/>
                  </a:lnTo>
                  <a:lnTo>
                    <a:pt x="3201405" y="609743"/>
                  </a:lnTo>
                  <a:close/>
                  <a:moveTo>
                    <a:pt x="3164907" y="504825"/>
                  </a:moveTo>
                  <a:lnTo>
                    <a:pt x="3188311" y="509905"/>
                  </a:lnTo>
                  <a:lnTo>
                    <a:pt x="3190841" y="523558"/>
                  </a:lnTo>
                  <a:lnTo>
                    <a:pt x="3182302" y="535305"/>
                  </a:lnTo>
                  <a:lnTo>
                    <a:pt x="3184516" y="554355"/>
                  </a:lnTo>
                  <a:lnTo>
                    <a:pt x="3172181" y="566103"/>
                  </a:lnTo>
                  <a:lnTo>
                    <a:pt x="3164591" y="582930"/>
                  </a:lnTo>
                  <a:lnTo>
                    <a:pt x="3136444" y="592455"/>
                  </a:lnTo>
                  <a:lnTo>
                    <a:pt x="3124110" y="622300"/>
                  </a:lnTo>
                  <a:lnTo>
                    <a:pt x="3119998" y="619125"/>
                  </a:lnTo>
                  <a:lnTo>
                    <a:pt x="3120631" y="611823"/>
                  </a:lnTo>
                  <a:lnTo>
                    <a:pt x="3109878" y="602615"/>
                  </a:lnTo>
                  <a:lnTo>
                    <a:pt x="3132965" y="578803"/>
                  </a:lnTo>
                  <a:lnTo>
                    <a:pt x="3136127" y="555943"/>
                  </a:lnTo>
                  <a:lnTo>
                    <a:pt x="3151941" y="553403"/>
                  </a:lnTo>
                  <a:lnTo>
                    <a:pt x="3155736" y="542925"/>
                  </a:lnTo>
                  <a:lnTo>
                    <a:pt x="3151624" y="531495"/>
                  </a:lnTo>
                  <a:lnTo>
                    <a:pt x="3157950" y="523875"/>
                  </a:lnTo>
                  <a:close/>
                  <a:moveTo>
                    <a:pt x="4364771" y="471424"/>
                  </a:moveTo>
                  <a:lnTo>
                    <a:pt x="4352063" y="473328"/>
                  </a:lnTo>
                  <a:lnTo>
                    <a:pt x="4349204" y="492370"/>
                  </a:lnTo>
                  <a:lnTo>
                    <a:pt x="4353334" y="505065"/>
                  </a:lnTo>
                  <a:lnTo>
                    <a:pt x="4345709" y="514269"/>
                  </a:lnTo>
                  <a:lnTo>
                    <a:pt x="4338402" y="505383"/>
                  </a:lnTo>
                  <a:lnTo>
                    <a:pt x="4341579" y="493005"/>
                  </a:lnTo>
                  <a:lnTo>
                    <a:pt x="4337131" y="479358"/>
                  </a:lnTo>
                  <a:lnTo>
                    <a:pt x="4322835" y="489514"/>
                  </a:lnTo>
                  <a:lnTo>
                    <a:pt x="4315210" y="501892"/>
                  </a:lnTo>
                  <a:lnTo>
                    <a:pt x="4319976" y="515538"/>
                  </a:lnTo>
                  <a:lnTo>
                    <a:pt x="4326647" y="515538"/>
                  </a:lnTo>
                  <a:lnTo>
                    <a:pt x="4334590" y="522203"/>
                  </a:lnTo>
                  <a:lnTo>
                    <a:pt x="4333319" y="536167"/>
                  </a:lnTo>
                  <a:lnTo>
                    <a:pt x="4321882" y="530455"/>
                  </a:lnTo>
                  <a:lnTo>
                    <a:pt x="4315210" y="539658"/>
                  </a:lnTo>
                  <a:lnTo>
                    <a:pt x="4297419" y="537119"/>
                  </a:lnTo>
                  <a:lnTo>
                    <a:pt x="4292971" y="550766"/>
                  </a:lnTo>
                  <a:lnTo>
                    <a:pt x="4282805" y="553940"/>
                  </a:lnTo>
                  <a:lnTo>
                    <a:pt x="4274862" y="552353"/>
                  </a:lnTo>
                  <a:lnTo>
                    <a:pt x="4260566" y="563778"/>
                  </a:lnTo>
                  <a:lnTo>
                    <a:pt x="4263425" y="579647"/>
                  </a:lnTo>
                  <a:lnTo>
                    <a:pt x="4256754" y="585677"/>
                  </a:lnTo>
                  <a:lnTo>
                    <a:pt x="4246270" y="586312"/>
                  </a:lnTo>
                  <a:lnTo>
                    <a:pt x="4233244" y="586946"/>
                  </a:lnTo>
                  <a:lnTo>
                    <a:pt x="4227843" y="601863"/>
                  </a:lnTo>
                  <a:lnTo>
                    <a:pt x="4232926" y="608210"/>
                  </a:lnTo>
                  <a:lnTo>
                    <a:pt x="4241504" y="605036"/>
                  </a:lnTo>
                  <a:lnTo>
                    <a:pt x="4247858" y="609797"/>
                  </a:lnTo>
                  <a:lnTo>
                    <a:pt x="4239280" y="612653"/>
                  </a:lnTo>
                  <a:lnTo>
                    <a:pt x="4244363" y="622174"/>
                  </a:lnTo>
                  <a:lnTo>
                    <a:pt x="4254530" y="624396"/>
                  </a:lnTo>
                  <a:lnTo>
                    <a:pt x="4259295" y="613288"/>
                  </a:lnTo>
                  <a:lnTo>
                    <a:pt x="4260248" y="619635"/>
                  </a:lnTo>
                  <a:lnTo>
                    <a:pt x="4269462" y="628204"/>
                  </a:lnTo>
                  <a:lnTo>
                    <a:pt x="4263108" y="631378"/>
                  </a:lnTo>
                  <a:lnTo>
                    <a:pt x="4252624" y="629791"/>
                  </a:lnTo>
                  <a:lnTo>
                    <a:pt x="4260566" y="643755"/>
                  </a:lnTo>
                  <a:lnTo>
                    <a:pt x="4275180" y="653594"/>
                  </a:lnTo>
                  <a:lnTo>
                    <a:pt x="4289477" y="646612"/>
                  </a:lnTo>
                  <a:lnTo>
                    <a:pt x="4287570" y="633599"/>
                  </a:lnTo>
                  <a:lnTo>
                    <a:pt x="4297101" y="628839"/>
                  </a:lnTo>
                  <a:lnTo>
                    <a:pt x="4302185" y="638360"/>
                  </a:lnTo>
                  <a:lnTo>
                    <a:pt x="4312669" y="637725"/>
                  </a:lnTo>
                  <a:lnTo>
                    <a:pt x="4312033" y="628204"/>
                  </a:lnTo>
                  <a:lnTo>
                    <a:pt x="4308221" y="616462"/>
                  </a:lnTo>
                  <a:lnTo>
                    <a:pt x="4317752" y="615827"/>
                  </a:lnTo>
                  <a:lnTo>
                    <a:pt x="4332048" y="624396"/>
                  </a:lnTo>
                  <a:lnTo>
                    <a:pt x="4339673" y="624396"/>
                  </a:lnTo>
                  <a:lnTo>
                    <a:pt x="4339547" y="624461"/>
                  </a:lnTo>
                  <a:lnTo>
                    <a:pt x="4339882" y="624461"/>
                  </a:lnTo>
                  <a:lnTo>
                    <a:pt x="4340199" y="623826"/>
                  </a:lnTo>
                  <a:lnTo>
                    <a:pt x="4341172" y="623340"/>
                  </a:lnTo>
                  <a:lnTo>
                    <a:pt x="4347298" y="612018"/>
                  </a:lnTo>
                  <a:lnTo>
                    <a:pt x="4332366" y="604402"/>
                  </a:lnTo>
                  <a:lnTo>
                    <a:pt x="4328236" y="605354"/>
                  </a:lnTo>
                  <a:lnTo>
                    <a:pt x="4317434" y="588216"/>
                  </a:lnTo>
                  <a:lnTo>
                    <a:pt x="4329189" y="567587"/>
                  </a:lnTo>
                  <a:lnTo>
                    <a:pt x="4344121" y="564731"/>
                  </a:lnTo>
                  <a:lnTo>
                    <a:pt x="4350793" y="555210"/>
                  </a:lnTo>
                  <a:lnTo>
                    <a:pt x="4348886" y="549814"/>
                  </a:lnTo>
                  <a:lnTo>
                    <a:pt x="4361912" y="539976"/>
                  </a:lnTo>
                  <a:lnTo>
                    <a:pt x="4359053" y="525059"/>
                  </a:lnTo>
                  <a:lnTo>
                    <a:pt x="4355876" y="522838"/>
                  </a:lnTo>
                  <a:lnTo>
                    <a:pt x="4355240" y="513634"/>
                  </a:lnTo>
                  <a:lnTo>
                    <a:pt x="4380021" y="502526"/>
                  </a:lnTo>
                  <a:lnTo>
                    <a:pt x="4384151" y="488879"/>
                  </a:lnTo>
                  <a:lnTo>
                    <a:pt x="4380339" y="476185"/>
                  </a:lnTo>
                  <a:lnTo>
                    <a:pt x="4369537" y="489514"/>
                  </a:lnTo>
                  <a:lnTo>
                    <a:pt x="4360959" y="501892"/>
                  </a:lnTo>
                  <a:lnTo>
                    <a:pt x="4359053" y="486023"/>
                  </a:lnTo>
                  <a:lnTo>
                    <a:pt x="4366360" y="478724"/>
                  </a:lnTo>
                  <a:close/>
                  <a:moveTo>
                    <a:pt x="3304349" y="431801"/>
                  </a:moveTo>
                  <a:lnTo>
                    <a:pt x="3318916" y="437795"/>
                  </a:lnTo>
                  <a:lnTo>
                    <a:pt x="3327783" y="453570"/>
                  </a:lnTo>
                  <a:lnTo>
                    <a:pt x="3334751" y="432432"/>
                  </a:lnTo>
                  <a:lnTo>
                    <a:pt x="3344568" y="440950"/>
                  </a:lnTo>
                  <a:lnTo>
                    <a:pt x="3340451" y="462719"/>
                  </a:lnTo>
                  <a:lnTo>
                    <a:pt x="3344885" y="472183"/>
                  </a:lnTo>
                  <a:lnTo>
                    <a:pt x="3354069" y="456409"/>
                  </a:lnTo>
                  <a:lnTo>
                    <a:pt x="3367053" y="470290"/>
                  </a:lnTo>
                  <a:lnTo>
                    <a:pt x="3355335" y="475338"/>
                  </a:lnTo>
                  <a:lnTo>
                    <a:pt x="3360719" y="488904"/>
                  </a:lnTo>
                  <a:lnTo>
                    <a:pt x="3347101" y="510988"/>
                  </a:lnTo>
                  <a:cubicBezTo>
                    <a:pt x="3346784" y="517298"/>
                    <a:pt x="3346468" y="523607"/>
                    <a:pt x="3346151" y="529917"/>
                  </a:cubicBezTo>
                  <a:lnTo>
                    <a:pt x="3358185" y="549477"/>
                  </a:lnTo>
                  <a:lnTo>
                    <a:pt x="3320183" y="551055"/>
                  </a:lnTo>
                  <a:lnTo>
                    <a:pt x="3317016" y="534649"/>
                  </a:lnTo>
                  <a:lnTo>
                    <a:pt x="3296748" y="556733"/>
                  </a:lnTo>
                  <a:lnTo>
                    <a:pt x="3274897" y="555471"/>
                  </a:lnTo>
                  <a:lnTo>
                    <a:pt x="3256845" y="581026"/>
                  </a:lnTo>
                  <a:lnTo>
                    <a:pt x="3243228" y="566513"/>
                  </a:lnTo>
                  <a:lnTo>
                    <a:pt x="3249562" y="556102"/>
                  </a:lnTo>
                  <a:lnTo>
                    <a:pt x="3270780" y="552317"/>
                  </a:lnTo>
                  <a:lnTo>
                    <a:pt x="3271413" y="539066"/>
                  </a:lnTo>
                  <a:lnTo>
                    <a:pt x="3255579" y="533703"/>
                  </a:lnTo>
                  <a:lnTo>
                    <a:pt x="3252412" y="523292"/>
                  </a:lnTo>
                  <a:lnTo>
                    <a:pt x="3267296" y="516036"/>
                  </a:lnTo>
                  <a:lnTo>
                    <a:pt x="3250828" y="500261"/>
                  </a:lnTo>
                  <a:lnTo>
                    <a:pt x="3264763" y="481332"/>
                  </a:lnTo>
                  <a:lnTo>
                    <a:pt x="3300548" y="488588"/>
                  </a:lnTo>
                  <a:lnTo>
                    <a:pt x="3308782" y="480070"/>
                  </a:lnTo>
                  <a:lnTo>
                    <a:pt x="3286614" y="469975"/>
                  </a:lnTo>
                  <a:lnTo>
                    <a:pt x="3288831" y="456093"/>
                  </a:lnTo>
                  <a:lnTo>
                    <a:pt x="3310999" y="462088"/>
                  </a:lnTo>
                  <a:close/>
                  <a:moveTo>
                    <a:pt x="3435951" y="361951"/>
                  </a:moveTo>
                  <a:lnTo>
                    <a:pt x="3459129" y="379352"/>
                  </a:lnTo>
                  <a:cubicBezTo>
                    <a:pt x="3458917" y="383993"/>
                    <a:pt x="3458706" y="388633"/>
                    <a:pt x="3458494" y="393274"/>
                  </a:cubicBezTo>
                  <a:lnTo>
                    <a:pt x="3438491" y="404980"/>
                  </a:lnTo>
                  <a:lnTo>
                    <a:pt x="3440714" y="424913"/>
                  </a:lnTo>
                  <a:lnTo>
                    <a:pt x="3394358" y="452439"/>
                  </a:lnTo>
                  <a:lnTo>
                    <a:pt x="3382928" y="442314"/>
                  </a:lnTo>
                  <a:lnTo>
                    <a:pt x="3371816" y="427444"/>
                  </a:lnTo>
                  <a:lnTo>
                    <a:pt x="3393088" y="427444"/>
                  </a:lnTo>
                  <a:lnTo>
                    <a:pt x="3385468" y="404031"/>
                  </a:lnTo>
                  <a:lnTo>
                    <a:pt x="3411821" y="400867"/>
                  </a:lnTo>
                  <a:lnTo>
                    <a:pt x="3418171" y="384098"/>
                  </a:lnTo>
                  <a:lnTo>
                    <a:pt x="3424521" y="395805"/>
                  </a:lnTo>
                  <a:lnTo>
                    <a:pt x="3429919" y="395488"/>
                  </a:lnTo>
                  <a:lnTo>
                    <a:pt x="3424521" y="373657"/>
                  </a:lnTo>
                  <a:close/>
                  <a:moveTo>
                    <a:pt x="3528661" y="334961"/>
                  </a:moveTo>
                  <a:lnTo>
                    <a:pt x="3536916" y="337252"/>
                  </a:lnTo>
                  <a:lnTo>
                    <a:pt x="3529613" y="364093"/>
                  </a:lnTo>
                  <a:lnTo>
                    <a:pt x="3509928" y="366711"/>
                  </a:lnTo>
                  <a:lnTo>
                    <a:pt x="3505166" y="354600"/>
                  </a:lnTo>
                  <a:lnTo>
                    <a:pt x="3523263" y="347072"/>
                  </a:lnTo>
                  <a:close/>
                  <a:moveTo>
                    <a:pt x="4276189" y="308170"/>
                  </a:moveTo>
                  <a:lnTo>
                    <a:pt x="4271925" y="310848"/>
                  </a:lnTo>
                  <a:cubicBezTo>
                    <a:pt x="4271963" y="310963"/>
                    <a:pt x="4272002" y="311077"/>
                    <a:pt x="4272040" y="311192"/>
                  </a:cubicBezTo>
                  <a:close/>
                  <a:moveTo>
                    <a:pt x="3488655" y="279400"/>
                  </a:moveTo>
                  <a:lnTo>
                    <a:pt x="3501355" y="287882"/>
                  </a:lnTo>
                  <a:lnTo>
                    <a:pt x="3495958" y="298248"/>
                  </a:lnTo>
                  <a:lnTo>
                    <a:pt x="3498180" y="309557"/>
                  </a:lnTo>
                  <a:lnTo>
                    <a:pt x="3516278" y="322123"/>
                  </a:lnTo>
                  <a:lnTo>
                    <a:pt x="3497545" y="345054"/>
                  </a:lnTo>
                  <a:lnTo>
                    <a:pt x="3490560" y="364845"/>
                  </a:lnTo>
                  <a:lnTo>
                    <a:pt x="3473415" y="368300"/>
                  </a:lnTo>
                  <a:lnTo>
                    <a:pt x="3448015" y="342541"/>
                  </a:lnTo>
                  <a:lnTo>
                    <a:pt x="3445475" y="316468"/>
                  </a:lnTo>
                  <a:lnTo>
                    <a:pt x="3433728" y="314269"/>
                  </a:lnTo>
                  <a:lnTo>
                    <a:pt x="3433728" y="302960"/>
                  </a:lnTo>
                  <a:lnTo>
                    <a:pt x="3438808" y="289138"/>
                  </a:lnTo>
                  <a:lnTo>
                    <a:pt x="3454683" y="296678"/>
                  </a:lnTo>
                  <a:lnTo>
                    <a:pt x="3479130" y="296364"/>
                  </a:lnTo>
                  <a:lnTo>
                    <a:pt x="3466748" y="317096"/>
                  </a:lnTo>
                  <a:lnTo>
                    <a:pt x="3478495" y="340028"/>
                  </a:lnTo>
                  <a:lnTo>
                    <a:pt x="3478495" y="328719"/>
                  </a:lnTo>
                  <a:lnTo>
                    <a:pt x="3494053" y="309557"/>
                  </a:lnTo>
                  <a:close/>
                  <a:moveTo>
                    <a:pt x="3621053" y="250824"/>
                  </a:moveTo>
                  <a:lnTo>
                    <a:pt x="3633753" y="259353"/>
                  </a:lnTo>
                  <a:lnTo>
                    <a:pt x="3618195" y="280201"/>
                  </a:lnTo>
                  <a:lnTo>
                    <a:pt x="3627720" y="304208"/>
                  </a:lnTo>
                  <a:lnTo>
                    <a:pt x="3615973" y="312737"/>
                  </a:lnTo>
                  <a:lnTo>
                    <a:pt x="3601050" y="303577"/>
                  </a:lnTo>
                  <a:lnTo>
                    <a:pt x="3603273" y="292837"/>
                  </a:lnTo>
                  <a:lnTo>
                    <a:pt x="3595653" y="274199"/>
                  </a:lnTo>
                  <a:lnTo>
                    <a:pt x="3604860" y="268830"/>
                  </a:lnTo>
                  <a:lnTo>
                    <a:pt x="3610258" y="258405"/>
                  </a:lnTo>
                  <a:close/>
                  <a:moveTo>
                    <a:pt x="3463697" y="247649"/>
                  </a:moveTo>
                  <a:lnTo>
                    <a:pt x="3468654" y="252812"/>
                  </a:lnTo>
                  <a:lnTo>
                    <a:pt x="3466904" y="273140"/>
                  </a:lnTo>
                  <a:lnTo>
                    <a:pt x="3463988" y="287337"/>
                  </a:lnTo>
                  <a:lnTo>
                    <a:pt x="3454366" y="273140"/>
                  </a:lnTo>
                  <a:close/>
                  <a:moveTo>
                    <a:pt x="3514243" y="244475"/>
                  </a:moveTo>
                  <a:lnTo>
                    <a:pt x="3523940" y="256388"/>
                  </a:lnTo>
                  <a:lnTo>
                    <a:pt x="3525232" y="268946"/>
                  </a:lnTo>
                  <a:lnTo>
                    <a:pt x="3543655" y="271200"/>
                  </a:lnTo>
                  <a:lnTo>
                    <a:pt x="3546887" y="284080"/>
                  </a:lnTo>
                  <a:lnTo>
                    <a:pt x="3557553" y="287944"/>
                  </a:lnTo>
                  <a:lnTo>
                    <a:pt x="3554644" y="304044"/>
                  </a:lnTo>
                  <a:lnTo>
                    <a:pt x="3540746" y="312737"/>
                  </a:lnTo>
                  <a:lnTo>
                    <a:pt x="3524586" y="294706"/>
                  </a:lnTo>
                  <a:lnTo>
                    <a:pt x="3514890" y="285046"/>
                  </a:lnTo>
                  <a:lnTo>
                    <a:pt x="3517476" y="269268"/>
                  </a:lnTo>
                  <a:lnTo>
                    <a:pt x="3503578" y="253168"/>
                  </a:lnTo>
                  <a:close/>
                  <a:moveTo>
                    <a:pt x="3570253" y="234949"/>
                  </a:moveTo>
                  <a:lnTo>
                    <a:pt x="3579778" y="251203"/>
                  </a:lnTo>
                  <a:lnTo>
                    <a:pt x="3571205" y="257174"/>
                  </a:lnTo>
                  <a:lnTo>
                    <a:pt x="3563903" y="249213"/>
                  </a:lnTo>
                  <a:lnTo>
                    <a:pt x="3564855" y="239261"/>
                  </a:lnTo>
                  <a:close/>
                  <a:moveTo>
                    <a:pt x="3805219" y="211137"/>
                  </a:moveTo>
                  <a:lnTo>
                    <a:pt x="3835518" y="224790"/>
                  </a:lnTo>
                  <a:lnTo>
                    <a:pt x="3846478" y="244792"/>
                  </a:lnTo>
                  <a:lnTo>
                    <a:pt x="3843254" y="252412"/>
                  </a:lnTo>
                  <a:lnTo>
                    <a:pt x="3818435" y="250190"/>
                  </a:lnTo>
                  <a:lnTo>
                    <a:pt x="3782978" y="229552"/>
                  </a:lnTo>
                  <a:close/>
                  <a:moveTo>
                    <a:pt x="3716499" y="206375"/>
                  </a:moveTo>
                  <a:lnTo>
                    <a:pt x="3732178" y="217487"/>
                  </a:lnTo>
                  <a:lnTo>
                    <a:pt x="3721516" y="233363"/>
                  </a:lnTo>
                  <a:lnTo>
                    <a:pt x="3706778" y="208280"/>
                  </a:lnTo>
                  <a:close/>
                  <a:moveTo>
                    <a:pt x="3892555" y="152400"/>
                  </a:moveTo>
                  <a:lnTo>
                    <a:pt x="3891607" y="170764"/>
                  </a:lnTo>
                  <a:lnTo>
                    <a:pt x="3900454" y="183652"/>
                  </a:lnTo>
                  <a:lnTo>
                    <a:pt x="3893187" y="195573"/>
                  </a:lnTo>
                  <a:lnTo>
                    <a:pt x="3880232" y="211682"/>
                  </a:lnTo>
                  <a:lnTo>
                    <a:pt x="3858431" y="239713"/>
                  </a:lnTo>
                  <a:lnTo>
                    <a:pt x="3847056" y="236491"/>
                  </a:lnTo>
                  <a:lnTo>
                    <a:pt x="3847056" y="209749"/>
                  </a:lnTo>
                  <a:lnTo>
                    <a:pt x="3835366" y="197184"/>
                  </a:lnTo>
                  <a:lnTo>
                    <a:pt x="3845477" y="175597"/>
                  </a:lnTo>
                  <a:lnTo>
                    <a:pt x="3859379" y="186230"/>
                  </a:lnTo>
                  <a:lnTo>
                    <a:pt x="3862538" y="172376"/>
                  </a:lnTo>
                  <a:lnTo>
                    <a:pt x="3883076" y="158199"/>
                  </a:lnTo>
                  <a:close/>
                  <a:moveTo>
                    <a:pt x="3911566" y="117476"/>
                  </a:moveTo>
                  <a:lnTo>
                    <a:pt x="3927580" y="122238"/>
                  </a:lnTo>
                  <a:lnTo>
                    <a:pt x="3940141" y="148591"/>
                  </a:lnTo>
                  <a:lnTo>
                    <a:pt x="3932918" y="162243"/>
                  </a:lnTo>
                  <a:lnTo>
                    <a:pt x="3918474" y="169864"/>
                  </a:lnTo>
                  <a:lnTo>
                    <a:pt x="3912822" y="142558"/>
                  </a:lnTo>
                  <a:cubicBezTo>
                    <a:pt x="3912403" y="134197"/>
                    <a:pt x="3911985" y="125837"/>
                    <a:pt x="3911566" y="117476"/>
                  </a:cubicBezTo>
                  <a:close/>
                  <a:moveTo>
                    <a:pt x="3882623" y="82550"/>
                  </a:moveTo>
                  <a:lnTo>
                    <a:pt x="3889341" y="101343"/>
                  </a:lnTo>
                  <a:lnTo>
                    <a:pt x="3872388" y="111216"/>
                  </a:lnTo>
                  <a:lnTo>
                    <a:pt x="3852236" y="124912"/>
                  </a:lnTo>
                  <a:lnTo>
                    <a:pt x="3842640" y="147527"/>
                  </a:lnTo>
                  <a:lnTo>
                    <a:pt x="3811932" y="167593"/>
                  </a:lnTo>
                  <a:lnTo>
                    <a:pt x="3800417" y="182563"/>
                  </a:lnTo>
                  <a:lnTo>
                    <a:pt x="3792740" y="163771"/>
                  </a:lnTo>
                  <a:lnTo>
                    <a:pt x="3782184" y="174282"/>
                  </a:lnTo>
                  <a:lnTo>
                    <a:pt x="3762352" y="178741"/>
                  </a:lnTo>
                  <a:lnTo>
                    <a:pt x="3763951" y="163771"/>
                  </a:lnTo>
                  <a:lnTo>
                    <a:pt x="3760753" y="144979"/>
                  </a:lnTo>
                  <a:lnTo>
                    <a:pt x="3783783" y="138290"/>
                  </a:lnTo>
                  <a:lnTo>
                    <a:pt x="3794659" y="121409"/>
                  </a:lnTo>
                  <a:lnTo>
                    <a:pt x="3808413" y="128735"/>
                  </a:lnTo>
                  <a:lnTo>
                    <a:pt x="3806494" y="142431"/>
                  </a:lnTo>
                  <a:lnTo>
                    <a:pt x="3826646" y="134468"/>
                  </a:lnTo>
                  <a:lnTo>
                    <a:pt x="3823447" y="118861"/>
                  </a:lnTo>
                  <a:lnTo>
                    <a:pt x="3858313" y="100706"/>
                  </a:lnTo>
                  <a:lnTo>
                    <a:pt x="3867909" y="104846"/>
                  </a:lnTo>
                  <a:lnTo>
                    <a:pt x="3873987" y="88921"/>
                  </a:lnTo>
                  <a:close/>
                  <a:moveTo>
                    <a:pt x="3954178" y="46037"/>
                  </a:moveTo>
                  <a:lnTo>
                    <a:pt x="3965541" y="53654"/>
                  </a:lnTo>
                  <a:cubicBezTo>
                    <a:pt x="3965095" y="60458"/>
                    <a:pt x="3964650" y="67263"/>
                    <a:pt x="3964204" y="74067"/>
                  </a:cubicBezTo>
                  <a:lnTo>
                    <a:pt x="3953175" y="76200"/>
                  </a:lnTo>
                  <a:lnTo>
                    <a:pt x="3955514" y="67974"/>
                  </a:lnTo>
                  <a:lnTo>
                    <a:pt x="3946491" y="64318"/>
                  </a:lnTo>
                  <a:close/>
                  <a:moveTo>
                    <a:pt x="4240178" y="42862"/>
                  </a:moveTo>
                  <a:lnTo>
                    <a:pt x="4253469" y="43488"/>
                  </a:lnTo>
                  <a:cubicBezTo>
                    <a:pt x="4253801" y="50159"/>
                    <a:pt x="4254134" y="56829"/>
                    <a:pt x="4254466" y="63500"/>
                  </a:cubicBezTo>
                  <a:close/>
                  <a:moveTo>
                    <a:pt x="4283567" y="2124"/>
                  </a:moveTo>
                  <a:lnTo>
                    <a:pt x="4289750" y="3880"/>
                  </a:lnTo>
                  <a:lnTo>
                    <a:pt x="4307921" y="26351"/>
                  </a:lnTo>
                  <a:lnTo>
                    <a:pt x="4311095" y="16826"/>
                  </a:lnTo>
                  <a:lnTo>
                    <a:pt x="4314150" y="10809"/>
                  </a:lnTo>
                  <a:lnTo>
                    <a:pt x="4334458" y="16576"/>
                  </a:lnTo>
                  <a:lnTo>
                    <a:pt x="4344797" y="20074"/>
                  </a:lnTo>
                  <a:lnTo>
                    <a:pt x="4331090" y="40956"/>
                  </a:lnTo>
                  <a:lnTo>
                    <a:pt x="4363145" y="29208"/>
                  </a:lnTo>
                  <a:lnTo>
                    <a:pt x="4366319" y="54291"/>
                  </a:lnTo>
                  <a:lnTo>
                    <a:pt x="4331407" y="89533"/>
                  </a:lnTo>
                  <a:lnTo>
                    <a:pt x="4304430" y="84453"/>
                  </a:lnTo>
                  <a:lnTo>
                    <a:pt x="4322203" y="103186"/>
                  </a:lnTo>
                  <a:lnTo>
                    <a:pt x="4318077" y="112711"/>
                  </a:lnTo>
                  <a:lnTo>
                    <a:pt x="4296178" y="128586"/>
                  </a:lnTo>
                  <a:lnTo>
                    <a:pt x="4289830" y="141603"/>
                  </a:lnTo>
                  <a:lnTo>
                    <a:pt x="4330772" y="120331"/>
                  </a:lnTo>
                  <a:lnTo>
                    <a:pt x="4344737" y="116838"/>
                  </a:lnTo>
                  <a:lnTo>
                    <a:pt x="4334263" y="162241"/>
                  </a:lnTo>
                  <a:lnTo>
                    <a:pt x="4311412" y="184466"/>
                  </a:lnTo>
                  <a:lnTo>
                    <a:pt x="4315538" y="192086"/>
                  </a:lnTo>
                  <a:lnTo>
                    <a:pt x="4331407" y="180338"/>
                  </a:lnTo>
                  <a:lnTo>
                    <a:pt x="4337755" y="183196"/>
                  </a:lnTo>
                  <a:lnTo>
                    <a:pt x="4336168" y="219391"/>
                  </a:lnTo>
                  <a:lnTo>
                    <a:pt x="4318712" y="285748"/>
                  </a:lnTo>
                  <a:lnTo>
                    <a:pt x="4278405" y="298766"/>
                  </a:lnTo>
                  <a:lnTo>
                    <a:pt x="4304430" y="295591"/>
                  </a:lnTo>
                  <a:lnTo>
                    <a:pt x="4326329" y="288606"/>
                  </a:lnTo>
                  <a:lnTo>
                    <a:pt x="4333946" y="251458"/>
                  </a:lnTo>
                  <a:lnTo>
                    <a:pt x="4359654" y="182561"/>
                  </a:lnTo>
                  <a:lnTo>
                    <a:pt x="4377109" y="186053"/>
                  </a:lnTo>
                  <a:lnTo>
                    <a:pt x="4357749" y="157796"/>
                  </a:lnTo>
                  <a:lnTo>
                    <a:pt x="4379331" y="98741"/>
                  </a:lnTo>
                  <a:lnTo>
                    <a:pt x="4394248" y="92391"/>
                  </a:lnTo>
                  <a:cubicBezTo>
                    <a:pt x="4394460" y="82443"/>
                    <a:pt x="4394671" y="72494"/>
                    <a:pt x="4394883" y="62546"/>
                  </a:cubicBezTo>
                  <a:lnTo>
                    <a:pt x="4419321" y="81278"/>
                  </a:lnTo>
                  <a:lnTo>
                    <a:pt x="4435189" y="79056"/>
                  </a:lnTo>
                  <a:lnTo>
                    <a:pt x="4449154" y="100011"/>
                  </a:lnTo>
                  <a:lnTo>
                    <a:pt x="4437729" y="117156"/>
                  </a:lnTo>
                  <a:lnTo>
                    <a:pt x="4451376" y="126681"/>
                  </a:lnTo>
                  <a:lnTo>
                    <a:pt x="4458675" y="120013"/>
                  </a:lnTo>
                  <a:lnTo>
                    <a:pt x="4482161" y="111441"/>
                  </a:lnTo>
                  <a:lnTo>
                    <a:pt x="4488509" y="142873"/>
                  </a:lnTo>
                  <a:lnTo>
                    <a:pt x="4505647" y="127951"/>
                  </a:lnTo>
                  <a:cubicBezTo>
                    <a:pt x="4505859" y="122342"/>
                    <a:pt x="4506070" y="116732"/>
                    <a:pt x="4506282" y="111123"/>
                  </a:cubicBezTo>
                  <a:lnTo>
                    <a:pt x="4521516" y="136523"/>
                  </a:lnTo>
                  <a:lnTo>
                    <a:pt x="4540559" y="139381"/>
                  </a:lnTo>
                  <a:cubicBezTo>
                    <a:pt x="4540242" y="142873"/>
                    <a:pt x="4539924" y="146366"/>
                    <a:pt x="4539607" y="149858"/>
                  </a:cubicBezTo>
                  <a:lnTo>
                    <a:pt x="4514217" y="161606"/>
                  </a:lnTo>
                  <a:lnTo>
                    <a:pt x="4529133" y="173353"/>
                  </a:lnTo>
                  <a:lnTo>
                    <a:pt x="4551032" y="160336"/>
                  </a:lnTo>
                  <a:lnTo>
                    <a:pt x="4578644" y="163511"/>
                  </a:lnTo>
                  <a:lnTo>
                    <a:pt x="4584357" y="186371"/>
                  </a:lnTo>
                  <a:lnTo>
                    <a:pt x="4600226" y="183196"/>
                  </a:lnTo>
                  <a:lnTo>
                    <a:pt x="4606891" y="226376"/>
                  </a:lnTo>
                  <a:lnTo>
                    <a:pt x="4574201" y="233678"/>
                  </a:lnTo>
                  <a:lnTo>
                    <a:pt x="4536116" y="270826"/>
                  </a:lnTo>
                  <a:lnTo>
                    <a:pt x="4517390" y="274318"/>
                  </a:lnTo>
                  <a:lnTo>
                    <a:pt x="4494222" y="287336"/>
                  </a:lnTo>
                  <a:lnTo>
                    <a:pt x="4451693" y="276223"/>
                  </a:lnTo>
                  <a:lnTo>
                    <a:pt x="4412656" y="272413"/>
                  </a:lnTo>
                  <a:lnTo>
                    <a:pt x="4376475" y="260031"/>
                  </a:lnTo>
                  <a:lnTo>
                    <a:pt x="4383140" y="276541"/>
                  </a:lnTo>
                  <a:lnTo>
                    <a:pt x="4374570" y="288288"/>
                  </a:lnTo>
                  <a:lnTo>
                    <a:pt x="4402182" y="287336"/>
                  </a:lnTo>
                  <a:lnTo>
                    <a:pt x="4435189" y="298131"/>
                  </a:lnTo>
                  <a:lnTo>
                    <a:pt x="4464706" y="321308"/>
                  </a:lnTo>
                  <a:lnTo>
                    <a:pt x="4459945" y="338135"/>
                  </a:lnTo>
                  <a:lnTo>
                    <a:pt x="4498665" y="340040"/>
                  </a:lnTo>
                  <a:lnTo>
                    <a:pt x="4507552" y="363853"/>
                  </a:lnTo>
                  <a:lnTo>
                    <a:pt x="4491048" y="379728"/>
                  </a:lnTo>
                  <a:lnTo>
                    <a:pt x="4511043" y="395920"/>
                  </a:lnTo>
                  <a:lnTo>
                    <a:pt x="4513582" y="424178"/>
                  </a:lnTo>
                  <a:lnTo>
                    <a:pt x="4502474" y="461325"/>
                  </a:lnTo>
                  <a:lnTo>
                    <a:pt x="4444711" y="494345"/>
                  </a:lnTo>
                  <a:lnTo>
                    <a:pt x="4432650" y="482915"/>
                  </a:lnTo>
                  <a:lnTo>
                    <a:pt x="4441220" y="501648"/>
                  </a:lnTo>
                  <a:lnTo>
                    <a:pt x="4435824" y="513078"/>
                  </a:lnTo>
                  <a:lnTo>
                    <a:pt x="4445346" y="501330"/>
                  </a:lnTo>
                  <a:lnTo>
                    <a:pt x="4506917" y="470533"/>
                  </a:lnTo>
                  <a:lnTo>
                    <a:pt x="4524373" y="436560"/>
                  </a:lnTo>
                  <a:lnTo>
                    <a:pt x="4529133" y="400683"/>
                  </a:lnTo>
                  <a:lnTo>
                    <a:pt x="4549445" y="412113"/>
                  </a:lnTo>
                  <a:lnTo>
                    <a:pt x="4552302" y="390205"/>
                  </a:lnTo>
                  <a:lnTo>
                    <a:pt x="4541511" y="379410"/>
                  </a:lnTo>
                  <a:lnTo>
                    <a:pt x="4532942" y="380680"/>
                  </a:lnTo>
                  <a:lnTo>
                    <a:pt x="4534211" y="355598"/>
                  </a:lnTo>
                  <a:lnTo>
                    <a:pt x="4555476" y="379410"/>
                  </a:lnTo>
                  <a:lnTo>
                    <a:pt x="4577692" y="375918"/>
                  </a:lnTo>
                  <a:lnTo>
                    <a:pt x="4584992" y="388618"/>
                  </a:lnTo>
                  <a:cubicBezTo>
                    <a:pt x="4586215" y="390732"/>
                    <a:pt x="4580951" y="388976"/>
                    <a:pt x="4585033" y="388603"/>
                  </a:cubicBezTo>
                  <a:lnTo>
                    <a:pt x="4609485" y="386381"/>
                  </a:lnTo>
                  <a:lnTo>
                    <a:pt x="4641240" y="393364"/>
                  </a:lnTo>
                  <a:lnTo>
                    <a:pt x="4647591" y="411458"/>
                  </a:lnTo>
                  <a:lnTo>
                    <a:pt x="4631078" y="429235"/>
                  </a:lnTo>
                  <a:lnTo>
                    <a:pt x="4635207" y="434631"/>
                  </a:lnTo>
                  <a:lnTo>
                    <a:pt x="4660611" y="409871"/>
                  </a:lnTo>
                  <a:lnTo>
                    <a:pt x="4681570" y="407649"/>
                  </a:lnTo>
                  <a:lnTo>
                    <a:pt x="4669820" y="397173"/>
                  </a:lnTo>
                  <a:lnTo>
                    <a:pt x="4676171" y="367969"/>
                  </a:lnTo>
                  <a:lnTo>
                    <a:pt x="4692049" y="374000"/>
                  </a:lnTo>
                  <a:lnTo>
                    <a:pt x="4702211" y="354002"/>
                  </a:lnTo>
                  <a:lnTo>
                    <a:pt x="4694907" y="338130"/>
                  </a:lnTo>
                  <a:lnTo>
                    <a:pt x="4696495" y="325432"/>
                  </a:lnTo>
                  <a:lnTo>
                    <a:pt x="4741270" y="344161"/>
                  </a:lnTo>
                  <a:lnTo>
                    <a:pt x="4764769" y="374318"/>
                  </a:lnTo>
                  <a:lnTo>
                    <a:pt x="4780646" y="374318"/>
                  </a:lnTo>
                  <a:lnTo>
                    <a:pt x="4789220" y="387968"/>
                  </a:lnTo>
                  <a:lnTo>
                    <a:pt x="4804145" y="387650"/>
                  </a:lnTo>
                  <a:lnTo>
                    <a:pt x="4778106" y="430187"/>
                  </a:lnTo>
                  <a:lnTo>
                    <a:pt x="4739999" y="424156"/>
                  </a:lnTo>
                  <a:lnTo>
                    <a:pt x="4711102" y="399078"/>
                  </a:lnTo>
                  <a:lnTo>
                    <a:pt x="4693319" y="422251"/>
                  </a:lnTo>
                  <a:lnTo>
                    <a:pt x="4699670" y="444472"/>
                  </a:lnTo>
                  <a:lnTo>
                    <a:pt x="4717771" y="429870"/>
                  </a:lnTo>
                  <a:lnTo>
                    <a:pt x="4725392" y="440028"/>
                  </a:lnTo>
                  <a:lnTo>
                    <a:pt x="4739047" y="444155"/>
                  </a:lnTo>
                  <a:lnTo>
                    <a:pt x="4718088" y="463201"/>
                  </a:lnTo>
                  <a:lnTo>
                    <a:pt x="4727615" y="474629"/>
                  </a:lnTo>
                  <a:lnTo>
                    <a:pt x="4751749" y="458757"/>
                  </a:lnTo>
                  <a:lnTo>
                    <a:pt x="4799700" y="462566"/>
                  </a:lnTo>
                  <a:lnTo>
                    <a:pt x="4782869" y="493358"/>
                  </a:lnTo>
                  <a:lnTo>
                    <a:pt x="4787315" y="502564"/>
                  </a:lnTo>
                  <a:lnTo>
                    <a:pt x="4815577" y="474946"/>
                  </a:lnTo>
                  <a:lnTo>
                    <a:pt x="4817800" y="502564"/>
                  </a:lnTo>
                  <a:lnTo>
                    <a:pt x="4839076" y="525420"/>
                  </a:lnTo>
                  <a:lnTo>
                    <a:pt x="4829867" y="551767"/>
                  </a:lnTo>
                  <a:lnTo>
                    <a:pt x="4808591" y="559386"/>
                  </a:lnTo>
                  <a:lnTo>
                    <a:pt x="4796207" y="572401"/>
                  </a:lnTo>
                  <a:lnTo>
                    <a:pt x="4795571" y="616525"/>
                  </a:lnTo>
                  <a:lnTo>
                    <a:pt x="4770485" y="639698"/>
                  </a:lnTo>
                  <a:lnTo>
                    <a:pt x="4779059" y="656523"/>
                  </a:lnTo>
                  <a:lnTo>
                    <a:pt x="4802240" y="643825"/>
                  </a:lnTo>
                  <a:lnTo>
                    <a:pt x="4812402" y="577162"/>
                  </a:lnTo>
                  <a:lnTo>
                    <a:pt x="4848920" y="563512"/>
                  </a:lnTo>
                  <a:lnTo>
                    <a:pt x="4858130" y="516849"/>
                  </a:lnTo>
                  <a:lnTo>
                    <a:pt x="4876230" y="514627"/>
                  </a:lnTo>
                  <a:lnTo>
                    <a:pt x="4887662" y="506056"/>
                  </a:lnTo>
                  <a:lnTo>
                    <a:pt x="4939741" y="519071"/>
                  </a:lnTo>
                  <a:lnTo>
                    <a:pt x="4983246" y="527324"/>
                  </a:lnTo>
                  <a:lnTo>
                    <a:pt x="4993090" y="547005"/>
                  </a:lnTo>
                  <a:lnTo>
                    <a:pt x="5003252" y="537482"/>
                  </a:lnTo>
                  <a:lnTo>
                    <a:pt x="5007697" y="519706"/>
                  </a:lnTo>
                  <a:lnTo>
                    <a:pt x="5044851" y="530816"/>
                  </a:lnTo>
                  <a:lnTo>
                    <a:pt x="5063904" y="545418"/>
                  </a:lnTo>
                  <a:lnTo>
                    <a:pt x="5070256" y="536847"/>
                  </a:lnTo>
                  <a:lnTo>
                    <a:pt x="5077559" y="557164"/>
                  </a:lnTo>
                  <a:lnTo>
                    <a:pt x="5105186" y="555576"/>
                  </a:lnTo>
                  <a:lnTo>
                    <a:pt x="5125510" y="567957"/>
                  </a:lnTo>
                  <a:lnTo>
                    <a:pt x="5144563" y="587955"/>
                  </a:lnTo>
                  <a:lnTo>
                    <a:pt x="5164569" y="596209"/>
                  </a:lnTo>
                  <a:lnTo>
                    <a:pt x="5181082" y="617160"/>
                  </a:lnTo>
                  <a:lnTo>
                    <a:pt x="5206486" y="626366"/>
                  </a:lnTo>
                  <a:lnTo>
                    <a:pt x="5212837" y="641285"/>
                  </a:lnTo>
                  <a:lnTo>
                    <a:pt x="5241417" y="661602"/>
                  </a:lnTo>
                  <a:lnTo>
                    <a:pt x="5311279" y="734930"/>
                  </a:lnTo>
                  <a:lnTo>
                    <a:pt x="5318583" y="756199"/>
                  </a:lnTo>
                  <a:lnTo>
                    <a:pt x="5332555" y="761278"/>
                  </a:lnTo>
                  <a:lnTo>
                    <a:pt x="5346210" y="775880"/>
                  </a:lnTo>
                  <a:lnTo>
                    <a:pt x="5352561" y="771436"/>
                  </a:lnTo>
                  <a:lnTo>
                    <a:pt x="5337636" y="755881"/>
                  </a:lnTo>
                  <a:lnTo>
                    <a:pt x="5337636" y="740009"/>
                  </a:lnTo>
                  <a:lnTo>
                    <a:pt x="5366533" y="765087"/>
                  </a:lnTo>
                  <a:lnTo>
                    <a:pt x="5366533" y="776832"/>
                  </a:lnTo>
                  <a:lnTo>
                    <a:pt x="5379553" y="795561"/>
                  </a:lnTo>
                  <a:lnTo>
                    <a:pt x="5431632" y="816195"/>
                  </a:lnTo>
                  <a:lnTo>
                    <a:pt x="5448462" y="830797"/>
                  </a:lnTo>
                  <a:lnTo>
                    <a:pt x="5444969" y="806354"/>
                  </a:lnTo>
                  <a:lnTo>
                    <a:pt x="5491014" y="852383"/>
                  </a:lnTo>
                  <a:lnTo>
                    <a:pt x="5494190" y="864129"/>
                  </a:lnTo>
                  <a:lnTo>
                    <a:pt x="5506257" y="873334"/>
                  </a:lnTo>
                  <a:lnTo>
                    <a:pt x="5503081" y="891429"/>
                  </a:lnTo>
                  <a:lnTo>
                    <a:pt x="5514513" y="906031"/>
                  </a:lnTo>
                  <a:lnTo>
                    <a:pt x="5526263" y="892381"/>
                  </a:lnTo>
                  <a:lnTo>
                    <a:pt x="5547539" y="910158"/>
                  </a:lnTo>
                  <a:lnTo>
                    <a:pt x="5572943" y="919363"/>
                  </a:lnTo>
                  <a:lnTo>
                    <a:pt x="5563734" y="963488"/>
                  </a:lnTo>
                  <a:lnTo>
                    <a:pt x="5578977" y="981264"/>
                  </a:lnTo>
                  <a:lnTo>
                    <a:pt x="5575166" y="1032056"/>
                  </a:lnTo>
                  <a:lnTo>
                    <a:pt x="5580565" y="1047610"/>
                  </a:lnTo>
                  <a:lnTo>
                    <a:pt x="5598348" y="1037135"/>
                  </a:lnTo>
                  <a:lnTo>
                    <a:pt x="5602158" y="1068561"/>
                  </a:lnTo>
                  <a:lnTo>
                    <a:pt x="5560241" y="1152366"/>
                  </a:lnTo>
                  <a:lnTo>
                    <a:pt x="5498636" y="1245376"/>
                  </a:lnTo>
                  <a:lnTo>
                    <a:pt x="5427186" y="1279660"/>
                  </a:lnTo>
                  <a:lnTo>
                    <a:pt x="5357642" y="1305690"/>
                  </a:lnTo>
                  <a:lnTo>
                    <a:pt x="5268727" y="1295849"/>
                  </a:lnTo>
                  <a:lnTo>
                    <a:pt x="5197277" y="1259661"/>
                  </a:lnTo>
                  <a:lnTo>
                    <a:pt x="5135037" y="1254900"/>
                  </a:lnTo>
                  <a:lnTo>
                    <a:pt x="5093119" y="1236488"/>
                  </a:lnTo>
                  <a:lnTo>
                    <a:pt x="5080735" y="1242837"/>
                  </a:lnTo>
                  <a:lnTo>
                    <a:pt x="5045804" y="1221886"/>
                  </a:lnTo>
                  <a:lnTo>
                    <a:pt x="5036277" y="1231409"/>
                  </a:lnTo>
                  <a:lnTo>
                    <a:pt x="5026433" y="1206331"/>
                  </a:lnTo>
                  <a:lnTo>
                    <a:pt x="5001346" y="1207918"/>
                  </a:lnTo>
                  <a:lnTo>
                    <a:pt x="4972131" y="1180618"/>
                  </a:lnTo>
                  <a:lnTo>
                    <a:pt x="4954666" y="1206966"/>
                  </a:lnTo>
                  <a:lnTo>
                    <a:pt x="4930214" y="1185063"/>
                  </a:lnTo>
                  <a:lnTo>
                    <a:pt x="4939423" y="1161889"/>
                  </a:lnTo>
                  <a:lnTo>
                    <a:pt x="4920053" y="1156810"/>
                  </a:lnTo>
                  <a:lnTo>
                    <a:pt x="4915924" y="1144113"/>
                  </a:lnTo>
                  <a:lnTo>
                    <a:pt x="4900047" y="1147604"/>
                  </a:lnTo>
                  <a:lnTo>
                    <a:pt x="4886074" y="1166651"/>
                  </a:lnTo>
                  <a:lnTo>
                    <a:pt x="4856542" y="1143795"/>
                  </a:lnTo>
                  <a:lnTo>
                    <a:pt x="4852414" y="1151096"/>
                  </a:lnTo>
                  <a:lnTo>
                    <a:pt x="4820341" y="1139986"/>
                  </a:lnTo>
                  <a:lnTo>
                    <a:pt x="4815260" y="1127288"/>
                  </a:lnTo>
                  <a:lnTo>
                    <a:pt x="4794936" y="1123161"/>
                  </a:lnTo>
                  <a:lnTo>
                    <a:pt x="4782869" y="1074910"/>
                  </a:lnTo>
                  <a:lnTo>
                    <a:pt x="4758418" y="1057134"/>
                  </a:lnTo>
                  <a:lnTo>
                    <a:pt x="4710785" y="1055229"/>
                  </a:lnTo>
                  <a:lnTo>
                    <a:pt x="4706339" y="1060626"/>
                  </a:lnTo>
                  <a:lnTo>
                    <a:pt x="4718088" y="1066022"/>
                  </a:lnTo>
                  <a:lnTo>
                    <a:pt x="4736506" y="1087926"/>
                  </a:lnTo>
                  <a:lnTo>
                    <a:pt x="4752067" y="1083799"/>
                  </a:lnTo>
                  <a:lnTo>
                    <a:pt x="4746033" y="1108877"/>
                  </a:lnTo>
                  <a:lnTo>
                    <a:pt x="4759053" y="1138081"/>
                  </a:lnTo>
                  <a:lnTo>
                    <a:pt x="4770802" y="1142526"/>
                  </a:lnTo>
                  <a:lnTo>
                    <a:pt x="4787950" y="1166334"/>
                  </a:lnTo>
                  <a:lnTo>
                    <a:pt x="4812402" y="1176809"/>
                  </a:lnTo>
                  <a:lnTo>
                    <a:pt x="4798747" y="1188237"/>
                  </a:lnTo>
                  <a:cubicBezTo>
                    <a:pt x="4799170" y="1193634"/>
                    <a:pt x="4799594" y="1199030"/>
                    <a:pt x="4800017" y="1204427"/>
                  </a:cubicBezTo>
                  <a:lnTo>
                    <a:pt x="4820976" y="1203157"/>
                  </a:lnTo>
                  <a:lnTo>
                    <a:pt x="4861305" y="1231092"/>
                  </a:lnTo>
                  <a:lnTo>
                    <a:pt x="4857494" y="1245059"/>
                  </a:lnTo>
                  <a:lnTo>
                    <a:pt x="4829867" y="1250138"/>
                  </a:lnTo>
                  <a:lnTo>
                    <a:pt x="4842569" y="1262836"/>
                  </a:lnTo>
                  <a:lnTo>
                    <a:pt x="4866068" y="1259344"/>
                  </a:lnTo>
                  <a:lnTo>
                    <a:pt x="4900047" y="1267597"/>
                  </a:lnTo>
                  <a:lnTo>
                    <a:pt x="4911796" y="1281247"/>
                  </a:lnTo>
                  <a:lnTo>
                    <a:pt x="4907668" y="1299976"/>
                  </a:lnTo>
                  <a:lnTo>
                    <a:pt x="4925769" y="1296802"/>
                  </a:lnTo>
                  <a:lnTo>
                    <a:pt x="4955619" y="1312356"/>
                  </a:lnTo>
                  <a:lnTo>
                    <a:pt x="4965145" y="1341878"/>
                  </a:lnTo>
                  <a:lnTo>
                    <a:pt x="4974989" y="1352354"/>
                  </a:lnTo>
                  <a:lnTo>
                    <a:pt x="4953078" y="1385050"/>
                  </a:lnTo>
                  <a:lnTo>
                    <a:pt x="4964828" y="1413620"/>
                  </a:lnTo>
                  <a:lnTo>
                    <a:pt x="4955301" y="1422191"/>
                  </a:lnTo>
                  <a:lnTo>
                    <a:pt x="4953396" y="1459966"/>
                  </a:lnTo>
                  <a:lnTo>
                    <a:pt x="4928309" y="1458061"/>
                  </a:lnTo>
                  <a:lnTo>
                    <a:pt x="4919735" y="1476155"/>
                  </a:lnTo>
                  <a:lnTo>
                    <a:pt x="4937836" y="1485361"/>
                  </a:lnTo>
                  <a:cubicBezTo>
                    <a:pt x="4937942" y="1490652"/>
                    <a:pt x="4938047" y="1495942"/>
                    <a:pt x="4938153" y="1501233"/>
                  </a:cubicBezTo>
                  <a:lnTo>
                    <a:pt x="4949903" y="1508534"/>
                  </a:lnTo>
                  <a:lnTo>
                    <a:pt x="4966415" y="1581863"/>
                  </a:lnTo>
                  <a:lnTo>
                    <a:pt x="4984198" y="1575514"/>
                  </a:lnTo>
                  <a:lnTo>
                    <a:pt x="4987692" y="1601862"/>
                  </a:lnTo>
                  <a:lnTo>
                    <a:pt x="4976260" y="1619956"/>
                  </a:lnTo>
                  <a:lnTo>
                    <a:pt x="4996583" y="1643764"/>
                  </a:lnTo>
                  <a:lnTo>
                    <a:pt x="4983881" y="1654557"/>
                  </a:lnTo>
                  <a:lnTo>
                    <a:pt x="4949267" y="1672968"/>
                  </a:lnTo>
                  <a:lnTo>
                    <a:pt x="4924498" y="1736139"/>
                  </a:lnTo>
                  <a:lnTo>
                    <a:pt x="4927991" y="1790104"/>
                  </a:lnTo>
                  <a:lnTo>
                    <a:pt x="4928309" y="1829785"/>
                  </a:lnTo>
                  <a:lnTo>
                    <a:pt x="4920053" y="1845973"/>
                  </a:lnTo>
                  <a:lnTo>
                    <a:pt x="4939423" y="1862481"/>
                  </a:lnTo>
                  <a:cubicBezTo>
                    <a:pt x="4939317" y="1855921"/>
                    <a:pt x="4939212" y="1849360"/>
                    <a:pt x="4939106" y="1842800"/>
                  </a:cubicBezTo>
                  <a:lnTo>
                    <a:pt x="4946410" y="1838354"/>
                  </a:lnTo>
                  <a:lnTo>
                    <a:pt x="4965145" y="1902478"/>
                  </a:lnTo>
                  <a:lnTo>
                    <a:pt x="4980070" y="1903113"/>
                  </a:lnTo>
                  <a:lnTo>
                    <a:pt x="4985786" y="1955808"/>
                  </a:lnTo>
                  <a:lnTo>
                    <a:pt x="4994043" y="1967553"/>
                  </a:lnTo>
                  <a:lnTo>
                    <a:pt x="4985151" y="1984060"/>
                  </a:lnTo>
                  <a:lnTo>
                    <a:pt x="4988009" y="1998028"/>
                  </a:lnTo>
                  <a:lnTo>
                    <a:pt x="4976895" y="1987870"/>
                  </a:lnTo>
                  <a:lnTo>
                    <a:pt x="4965780" y="1999297"/>
                  </a:lnTo>
                  <a:lnTo>
                    <a:pt x="4957206" y="1998028"/>
                  </a:lnTo>
                  <a:lnTo>
                    <a:pt x="4946727" y="1994853"/>
                  </a:lnTo>
                  <a:lnTo>
                    <a:pt x="4939423" y="2005011"/>
                  </a:lnTo>
                  <a:lnTo>
                    <a:pt x="4955936" y="2009455"/>
                  </a:lnTo>
                  <a:lnTo>
                    <a:pt x="4958477" y="2033898"/>
                  </a:lnTo>
                  <a:lnTo>
                    <a:pt x="4972131" y="2042785"/>
                  </a:lnTo>
                  <a:lnTo>
                    <a:pt x="4983881" y="2034851"/>
                  </a:lnTo>
                  <a:lnTo>
                    <a:pt x="4997218" y="2049452"/>
                  </a:lnTo>
                  <a:lnTo>
                    <a:pt x="5015319" y="2044054"/>
                  </a:lnTo>
                  <a:lnTo>
                    <a:pt x="5030244" y="2048499"/>
                  </a:lnTo>
                  <a:lnTo>
                    <a:pt x="5025798" y="2064052"/>
                  </a:lnTo>
                  <a:lnTo>
                    <a:pt x="5043581" y="2102463"/>
                  </a:lnTo>
                  <a:lnTo>
                    <a:pt x="5045169" y="2118018"/>
                  </a:lnTo>
                  <a:lnTo>
                    <a:pt x="5040405" y="2132937"/>
                  </a:lnTo>
                  <a:lnTo>
                    <a:pt x="5028974" y="2133890"/>
                  </a:lnTo>
                  <a:lnTo>
                    <a:pt x="5026751" y="2141191"/>
                  </a:lnTo>
                  <a:lnTo>
                    <a:pt x="5018177" y="2138652"/>
                  </a:lnTo>
                  <a:lnTo>
                    <a:pt x="5012143" y="2125955"/>
                  </a:lnTo>
                  <a:lnTo>
                    <a:pt x="5004204" y="2117065"/>
                  </a:lnTo>
                  <a:lnTo>
                    <a:pt x="4996583" y="2118018"/>
                  </a:lnTo>
                  <a:lnTo>
                    <a:pt x="4998488" y="2132937"/>
                  </a:lnTo>
                  <a:lnTo>
                    <a:pt x="5006427" y="2136113"/>
                  </a:lnTo>
                  <a:lnTo>
                    <a:pt x="5004204" y="2151032"/>
                  </a:lnTo>
                  <a:lnTo>
                    <a:pt x="5001981" y="2160238"/>
                  </a:lnTo>
                  <a:lnTo>
                    <a:pt x="5005792" y="2170080"/>
                  </a:lnTo>
                  <a:lnTo>
                    <a:pt x="4995313" y="2165635"/>
                  </a:lnTo>
                  <a:lnTo>
                    <a:pt x="4988009" y="2158969"/>
                  </a:lnTo>
                  <a:lnTo>
                    <a:pt x="4981976" y="2138652"/>
                  </a:lnTo>
                  <a:lnTo>
                    <a:pt x="4976260" y="2125002"/>
                  </a:lnTo>
                  <a:lnTo>
                    <a:pt x="4967051" y="2115479"/>
                  </a:lnTo>
                  <a:cubicBezTo>
                    <a:pt x="4967263" y="2108389"/>
                    <a:pt x="4967474" y="2101299"/>
                    <a:pt x="4967686" y="2094209"/>
                  </a:cubicBezTo>
                  <a:lnTo>
                    <a:pt x="4958477" y="2072941"/>
                  </a:lnTo>
                  <a:lnTo>
                    <a:pt x="4947362" y="2050720"/>
                  </a:lnTo>
                  <a:lnTo>
                    <a:pt x="4944822" y="2070402"/>
                  </a:lnTo>
                  <a:lnTo>
                    <a:pt x="4943552" y="2082147"/>
                  </a:lnTo>
                  <a:lnTo>
                    <a:pt x="4965145" y="2104685"/>
                  </a:lnTo>
                  <a:lnTo>
                    <a:pt x="4967051" y="2115479"/>
                  </a:lnTo>
                  <a:cubicBezTo>
                    <a:pt x="4967263" y="2121087"/>
                    <a:pt x="4967474" y="2126695"/>
                    <a:pt x="4967686" y="2132303"/>
                  </a:cubicBezTo>
                  <a:lnTo>
                    <a:pt x="4957206" y="2125637"/>
                  </a:lnTo>
                  <a:lnTo>
                    <a:pt x="4952443" y="2108495"/>
                  </a:lnTo>
                  <a:lnTo>
                    <a:pt x="4940058" y="2096748"/>
                  </a:lnTo>
                  <a:lnTo>
                    <a:pt x="4937518" y="2110399"/>
                  </a:lnTo>
                  <a:lnTo>
                    <a:pt x="4956889" y="2131033"/>
                  </a:lnTo>
                  <a:lnTo>
                    <a:pt x="4965145" y="2146905"/>
                  </a:lnTo>
                  <a:lnTo>
                    <a:pt x="4949267" y="2143413"/>
                  </a:lnTo>
                  <a:lnTo>
                    <a:pt x="4949903" y="2154842"/>
                  </a:lnTo>
                  <a:lnTo>
                    <a:pt x="4963240" y="2169127"/>
                  </a:lnTo>
                  <a:lnTo>
                    <a:pt x="4973402" y="2196745"/>
                  </a:lnTo>
                  <a:lnTo>
                    <a:pt x="4967051" y="2196428"/>
                  </a:lnTo>
                  <a:lnTo>
                    <a:pt x="4953396" y="2182460"/>
                  </a:lnTo>
                  <a:lnTo>
                    <a:pt x="4945457" y="2181190"/>
                  </a:lnTo>
                  <a:lnTo>
                    <a:pt x="4938153" y="2167222"/>
                  </a:lnTo>
                  <a:lnTo>
                    <a:pt x="4928626" y="2161826"/>
                  </a:lnTo>
                  <a:cubicBezTo>
                    <a:pt x="4928203" y="2168175"/>
                    <a:pt x="4927779" y="2174523"/>
                    <a:pt x="4927356" y="2180872"/>
                  </a:cubicBezTo>
                  <a:lnTo>
                    <a:pt x="4943869" y="2184364"/>
                  </a:lnTo>
                  <a:lnTo>
                    <a:pt x="4950855" y="2196110"/>
                  </a:lnTo>
                  <a:lnTo>
                    <a:pt x="4953713" y="2212935"/>
                  </a:lnTo>
                  <a:lnTo>
                    <a:pt x="4942599" y="2203094"/>
                  </a:lnTo>
                  <a:lnTo>
                    <a:pt x="4937836" y="2210394"/>
                  </a:lnTo>
                  <a:lnTo>
                    <a:pt x="4943234" y="2216745"/>
                  </a:lnTo>
                  <a:lnTo>
                    <a:pt x="4929262" y="2217696"/>
                  </a:lnTo>
                  <a:lnTo>
                    <a:pt x="4928944" y="2225950"/>
                  </a:lnTo>
                  <a:lnTo>
                    <a:pt x="4964510" y="2254202"/>
                  </a:lnTo>
                  <a:lnTo>
                    <a:pt x="5023893" y="2285313"/>
                  </a:lnTo>
                  <a:lnTo>
                    <a:pt x="5039770" y="2294200"/>
                  </a:lnTo>
                  <a:lnTo>
                    <a:pt x="5049297" y="2332612"/>
                  </a:lnTo>
                  <a:lnTo>
                    <a:pt x="5048979" y="2345945"/>
                  </a:lnTo>
                  <a:lnTo>
                    <a:pt x="5039770" y="2368801"/>
                  </a:lnTo>
                  <a:lnTo>
                    <a:pt x="5044851" y="2386896"/>
                  </a:lnTo>
                  <a:lnTo>
                    <a:pt x="5065492" y="2398325"/>
                  </a:lnTo>
                  <a:lnTo>
                    <a:pt x="5096612" y="2379912"/>
                  </a:lnTo>
                  <a:lnTo>
                    <a:pt x="5105822" y="2353882"/>
                  </a:lnTo>
                  <a:lnTo>
                    <a:pt x="5123922" y="2344994"/>
                  </a:lnTo>
                  <a:lnTo>
                    <a:pt x="5134719" y="2303725"/>
                  </a:lnTo>
                  <a:lnTo>
                    <a:pt x="5125510" y="2289122"/>
                  </a:lnTo>
                  <a:lnTo>
                    <a:pt x="5135037" y="2287218"/>
                  </a:lnTo>
                  <a:lnTo>
                    <a:pt x="5136307" y="2275472"/>
                  </a:lnTo>
                  <a:lnTo>
                    <a:pt x="5108362" y="2253568"/>
                  </a:lnTo>
                  <a:lnTo>
                    <a:pt x="5102011" y="2215792"/>
                  </a:lnTo>
                  <a:lnTo>
                    <a:pt x="5089626" y="2202777"/>
                  </a:lnTo>
                  <a:lnTo>
                    <a:pt x="5053743" y="2169127"/>
                  </a:lnTo>
                  <a:lnTo>
                    <a:pt x="5050885" y="2151985"/>
                  </a:lnTo>
                  <a:lnTo>
                    <a:pt x="5054378" y="2136430"/>
                  </a:lnTo>
                  <a:lnTo>
                    <a:pt x="5063269" y="2119922"/>
                  </a:lnTo>
                  <a:cubicBezTo>
                    <a:pt x="5062952" y="2116007"/>
                    <a:pt x="5062634" y="2112092"/>
                    <a:pt x="5062317" y="2108177"/>
                  </a:cubicBezTo>
                  <a:lnTo>
                    <a:pt x="5053108" y="2100558"/>
                  </a:lnTo>
                  <a:lnTo>
                    <a:pt x="5054378" y="2089131"/>
                  </a:lnTo>
                  <a:lnTo>
                    <a:pt x="5061046" y="2078655"/>
                  </a:lnTo>
                  <a:lnTo>
                    <a:pt x="5058506" y="2054530"/>
                  </a:lnTo>
                  <a:lnTo>
                    <a:pt x="5041993" y="2037070"/>
                  </a:lnTo>
                  <a:lnTo>
                    <a:pt x="5029291" y="2038023"/>
                  </a:lnTo>
                  <a:lnTo>
                    <a:pt x="5023575" y="2023105"/>
                  </a:lnTo>
                  <a:lnTo>
                    <a:pt x="5007697" y="2018344"/>
                  </a:lnTo>
                  <a:lnTo>
                    <a:pt x="4999123" y="2020248"/>
                  </a:lnTo>
                  <a:lnTo>
                    <a:pt x="4983246" y="2015487"/>
                  </a:lnTo>
                  <a:cubicBezTo>
                    <a:pt x="4983034" y="2013053"/>
                    <a:pt x="4982823" y="2010620"/>
                    <a:pt x="4982611" y="2008186"/>
                  </a:cubicBezTo>
                  <a:lnTo>
                    <a:pt x="4988009" y="1998028"/>
                  </a:lnTo>
                  <a:lnTo>
                    <a:pt x="5000076" y="1981203"/>
                  </a:lnTo>
                  <a:lnTo>
                    <a:pt x="4994043" y="1967553"/>
                  </a:lnTo>
                  <a:lnTo>
                    <a:pt x="5002617" y="1951682"/>
                  </a:lnTo>
                  <a:lnTo>
                    <a:pt x="4999123" y="1929461"/>
                  </a:lnTo>
                  <a:lnTo>
                    <a:pt x="4995630" y="1894542"/>
                  </a:lnTo>
                  <a:lnTo>
                    <a:pt x="5009285" y="1902161"/>
                  </a:lnTo>
                  <a:lnTo>
                    <a:pt x="5047709" y="1893273"/>
                  </a:lnTo>
                  <a:lnTo>
                    <a:pt x="5039135" y="1881527"/>
                  </a:lnTo>
                  <a:lnTo>
                    <a:pt x="5005157" y="1876766"/>
                  </a:lnTo>
                  <a:lnTo>
                    <a:pt x="5002617" y="1850418"/>
                  </a:lnTo>
                  <a:lnTo>
                    <a:pt x="4992137" y="1848195"/>
                  </a:lnTo>
                  <a:lnTo>
                    <a:pt x="4983563" y="1833911"/>
                  </a:lnTo>
                  <a:lnTo>
                    <a:pt x="4946092" y="1793913"/>
                  </a:lnTo>
                  <a:lnTo>
                    <a:pt x="4935295" y="1787882"/>
                  </a:lnTo>
                  <a:lnTo>
                    <a:pt x="4931167" y="1776771"/>
                  </a:lnTo>
                  <a:lnTo>
                    <a:pt x="4927674" y="1736774"/>
                  </a:lnTo>
                  <a:lnTo>
                    <a:pt x="4952125" y="1676460"/>
                  </a:lnTo>
                  <a:lnTo>
                    <a:pt x="4991820" y="1677730"/>
                  </a:lnTo>
                  <a:lnTo>
                    <a:pt x="4996901" y="1692332"/>
                  </a:lnTo>
                  <a:lnTo>
                    <a:pt x="5009603" y="1701855"/>
                  </a:lnTo>
                  <a:lnTo>
                    <a:pt x="5029926" y="1718680"/>
                  </a:lnTo>
                  <a:lnTo>
                    <a:pt x="5046757" y="1713283"/>
                  </a:lnTo>
                  <a:lnTo>
                    <a:pt x="5056283" y="1697411"/>
                  </a:lnTo>
                  <a:lnTo>
                    <a:pt x="5071208" y="1709791"/>
                  </a:lnTo>
                  <a:lnTo>
                    <a:pt x="5083910" y="1736774"/>
                  </a:lnTo>
                  <a:lnTo>
                    <a:pt x="5105504" y="1744075"/>
                  </a:lnTo>
                  <a:lnTo>
                    <a:pt x="5111855" y="1778041"/>
                  </a:lnTo>
                  <a:lnTo>
                    <a:pt x="5136307" y="1784072"/>
                  </a:lnTo>
                  <a:lnTo>
                    <a:pt x="5148056" y="1794230"/>
                  </a:lnTo>
                  <a:lnTo>
                    <a:pt x="5180129" y="1806611"/>
                  </a:lnTo>
                  <a:lnTo>
                    <a:pt x="5208709" y="1806293"/>
                  </a:lnTo>
                  <a:lnTo>
                    <a:pt x="5222364" y="1819944"/>
                  </a:lnTo>
                  <a:lnTo>
                    <a:pt x="5236019" y="1815817"/>
                  </a:lnTo>
                  <a:lnTo>
                    <a:pt x="5246815" y="1797723"/>
                  </a:lnTo>
                  <a:lnTo>
                    <a:pt x="5282381" y="1793278"/>
                  </a:lnTo>
                  <a:lnTo>
                    <a:pt x="5296671" y="1809785"/>
                  </a:lnTo>
                  <a:lnTo>
                    <a:pt x="5313184" y="1798040"/>
                  </a:lnTo>
                  <a:lnTo>
                    <a:pt x="5292226" y="1784707"/>
                  </a:lnTo>
                  <a:lnTo>
                    <a:pt x="5274760" y="1738361"/>
                  </a:lnTo>
                  <a:lnTo>
                    <a:pt x="5283969" y="1720267"/>
                  </a:lnTo>
                  <a:lnTo>
                    <a:pt x="5266821" y="1700585"/>
                  </a:lnTo>
                  <a:lnTo>
                    <a:pt x="5264598" y="1678682"/>
                  </a:lnTo>
                  <a:lnTo>
                    <a:pt x="5249038" y="1678682"/>
                  </a:lnTo>
                  <a:lnTo>
                    <a:pt x="5216013" y="1694871"/>
                  </a:lnTo>
                  <a:lnTo>
                    <a:pt x="5195689" y="1687253"/>
                  </a:lnTo>
                  <a:lnTo>
                    <a:pt x="5162346" y="1627892"/>
                  </a:lnTo>
                  <a:lnTo>
                    <a:pt x="5139482" y="1617734"/>
                  </a:lnTo>
                  <a:lnTo>
                    <a:pt x="5136307" y="1584085"/>
                  </a:lnTo>
                  <a:lnTo>
                    <a:pt x="5167745" y="1561229"/>
                  </a:lnTo>
                  <a:lnTo>
                    <a:pt x="5170920" y="1527581"/>
                  </a:lnTo>
                  <a:lnTo>
                    <a:pt x="5189021" y="1518057"/>
                  </a:lnTo>
                  <a:lnTo>
                    <a:pt x="5249673" y="1546944"/>
                  </a:lnTo>
                  <a:lnTo>
                    <a:pt x="5252214" y="1563769"/>
                  </a:lnTo>
                  <a:lnTo>
                    <a:pt x="5266821" y="1584402"/>
                  </a:lnTo>
                  <a:lnTo>
                    <a:pt x="5281746" y="1579323"/>
                  </a:lnTo>
                  <a:lnTo>
                    <a:pt x="5310326" y="1590434"/>
                  </a:lnTo>
                  <a:lnTo>
                    <a:pt x="5314772" y="1601227"/>
                  </a:lnTo>
                  <a:lnTo>
                    <a:pt x="5280794" y="1607893"/>
                  </a:lnTo>
                  <a:lnTo>
                    <a:pt x="5286510" y="1619003"/>
                  </a:lnTo>
                  <a:lnTo>
                    <a:pt x="5284287" y="1632971"/>
                  </a:lnTo>
                  <a:lnTo>
                    <a:pt x="5296036" y="1632971"/>
                  </a:lnTo>
                  <a:lnTo>
                    <a:pt x="5308421" y="1613924"/>
                  </a:lnTo>
                  <a:lnTo>
                    <a:pt x="5325251" y="1609163"/>
                  </a:lnTo>
                  <a:lnTo>
                    <a:pt x="5326521" y="1595830"/>
                  </a:lnTo>
                  <a:lnTo>
                    <a:pt x="5336048" y="1605988"/>
                  </a:lnTo>
                  <a:lnTo>
                    <a:pt x="5363675" y="1608845"/>
                  </a:lnTo>
                  <a:lnTo>
                    <a:pt x="5398606" y="1632971"/>
                  </a:lnTo>
                  <a:lnTo>
                    <a:pt x="5415437" y="1632971"/>
                  </a:lnTo>
                  <a:lnTo>
                    <a:pt x="5434807" y="1646303"/>
                  </a:lnTo>
                  <a:lnTo>
                    <a:pt x="5449415" y="1645351"/>
                  </a:lnTo>
                  <a:lnTo>
                    <a:pt x="5457036" y="1630431"/>
                  </a:lnTo>
                  <a:lnTo>
                    <a:pt x="5479265" y="1650112"/>
                  </a:lnTo>
                  <a:lnTo>
                    <a:pt x="5532296" y="1657096"/>
                  </a:lnTo>
                  <a:lnTo>
                    <a:pt x="5561829" y="1686618"/>
                  </a:lnTo>
                  <a:lnTo>
                    <a:pt x="5580247" y="1706299"/>
                  </a:lnTo>
                  <a:lnTo>
                    <a:pt x="5605016" y="1717410"/>
                  </a:lnTo>
                  <a:lnTo>
                    <a:pt x="5625975" y="1744710"/>
                  </a:lnTo>
                  <a:lnTo>
                    <a:pt x="5623117" y="1777089"/>
                  </a:lnTo>
                  <a:lnTo>
                    <a:pt x="5640265" y="1768836"/>
                  </a:lnTo>
                  <a:lnTo>
                    <a:pt x="5644075" y="1753915"/>
                  </a:lnTo>
                  <a:lnTo>
                    <a:pt x="5659000" y="1752963"/>
                  </a:lnTo>
                  <a:cubicBezTo>
                    <a:pt x="5658894" y="1735398"/>
                    <a:pt x="5658789" y="1717833"/>
                    <a:pt x="5658683" y="1700268"/>
                  </a:cubicBezTo>
                  <a:lnTo>
                    <a:pt x="5642805" y="1692967"/>
                  </a:lnTo>
                  <a:lnTo>
                    <a:pt x="5625657" y="1702490"/>
                  </a:lnTo>
                  <a:lnTo>
                    <a:pt x="5612955" y="1698364"/>
                  </a:lnTo>
                  <a:lnTo>
                    <a:pt x="5586598" y="1681856"/>
                  </a:lnTo>
                  <a:lnTo>
                    <a:pt x="5563099" y="1673603"/>
                  </a:lnTo>
                  <a:lnTo>
                    <a:pt x="5536107" y="1639954"/>
                  </a:lnTo>
                  <a:lnTo>
                    <a:pt x="5533884" y="1614877"/>
                  </a:lnTo>
                  <a:lnTo>
                    <a:pt x="5525310" y="1606306"/>
                  </a:lnTo>
                  <a:lnTo>
                    <a:pt x="5520864" y="1587577"/>
                  </a:lnTo>
                  <a:lnTo>
                    <a:pt x="5506892" y="1553928"/>
                  </a:lnTo>
                  <a:lnTo>
                    <a:pt x="5487839" y="1548849"/>
                  </a:lnTo>
                  <a:lnTo>
                    <a:pt x="5479265" y="1536469"/>
                  </a:lnTo>
                  <a:lnTo>
                    <a:pt x="5447510" y="1422825"/>
                  </a:lnTo>
                  <a:lnTo>
                    <a:pt x="5517689" y="1368543"/>
                  </a:lnTo>
                  <a:lnTo>
                    <a:pt x="5523087" y="1350766"/>
                  </a:lnTo>
                  <a:lnTo>
                    <a:pt x="5550397" y="1326958"/>
                  </a:lnTo>
                  <a:lnTo>
                    <a:pt x="5594537" y="1318070"/>
                  </a:lnTo>
                  <a:lnTo>
                    <a:pt x="5668209" y="1243789"/>
                  </a:lnTo>
                  <a:lnTo>
                    <a:pt x="5664081" y="1233314"/>
                  </a:lnTo>
                  <a:lnTo>
                    <a:pt x="5682817" y="1223790"/>
                  </a:lnTo>
                  <a:lnTo>
                    <a:pt x="5685992" y="1203474"/>
                  </a:lnTo>
                  <a:lnTo>
                    <a:pt x="5706633" y="1206649"/>
                  </a:lnTo>
                  <a:lnTo>
                    <a:pt x="5719971" y="1231726"/>
                  </a:lnTo>
                  <a:lnTo>
                    <a:pt x="5752361" y="1223156"/>
                  </a:lnTo>
                  <a:lnTo>
                    <a:pt x="5769827" y="1239662"/>
                  </a:lnTo>
                  <a:lnTo>
                    <a:pt x="5782211" y="1231092"/>
                  </a:lnTo>
                  <a:lnTo>
                    <a:pt x="5791103" y="1248233"/>
                  </a:lnTo>
                  <a:lnTo>
                    <a:pt x="5821906" y="1271724"/>
                  </a:lnTo>
                  <a:lnTo>
                    <a:pt x="5786975" y="1286961"/>
                  </a:lnTo>
                  <a:lnTo>
                    <a:pt x="5791738" y="1317435"/>
                  </a:lnTo>
                  <a:lnTo>
                    <a:pt x="5799994" y="1301563"/>
                  </a:lnTo>
                  <a:lnTo>
                    <a:pt x="5830162" y="1286644"/>
                  </a:lnTo>
                  <a:lnTo>
                    <a:pt x="5851756" y="1302198"/>
                  </a:lnTo>
                  <a:lnTo>
                    <a:pt x="5844452" y="1320292"/>
                  </a:lnTo>
                  <a:lnTo>
                    <a:pt x="5862870" y="1361242"/>
                  </a:lnTo>
                  <a:lnTo>
                    <a:pt x="5894943" y="1415842"/>
                  </a:lnTo>
                  <a:lnTo>
                    <a:pt x="5903517" y="1406319"/>
                  </a:lnTo>
                  <a:lnTo>
                    <a:pt x="5872397" y="1365051"/>
                  </a:lnTo>
                  <a:lnTo>
                    <a:pt x="5876842" y="1291723"/>
                  </a:lnTo>
                  <a:lnTo>
                    <a:pt x="5860965" y="1271406"/>
                  </a:lnTo>
                  <a:lnTo>
                    <a:pt x="5870174" y="1250455"/>
                  </a:lnTo>
                  <a:lnTo>
                    <a:pt x="5882558" y="1205061"/>
                  </a:lnTo>
                  <a:lnTo>
                    <a:pt x="5897166" y="1192364"/>
                  </a:lnTo>
                  <a:lnTo>
                    <a:pt x="5902882" y="1094274"/>
                  </a:lnTo>
                  <a:lnTo>
                    <a:pt x="5870491" y="1042849"/>
                  </a:lnTo>
                  <a:lnTo>
                    <a:pt x="5859059" y="1052689"/>
                  </a:lnTo>
                  <a:lnTo>
                    <a:pt x="5833337" y="1047610"/>
                  </a:lnTo>
                  <a:lnTo>
                    <a:pt x="5835878" y="979042"/>
                  </a:lnTo>
                  <a:lnTo>
                    <a:pt x="5853067" y="949041"/>
                  </a:lnTo>
                  <a:lnTo>
                    <a:pt x="6060620" y="1177406"/>
                  </a:lnTo>
                  <a:cubicBezTo>
                    <a:pt x="6579822" y="1806535"/>
                    <a:pt x="6891715" y="2613092"/>
                    <a:pt x="6891715" y="3492496"/>
                  </a:cubicBezTo>
                  <a:cubicBezTo>
                    <a:pt x="6891715" y="3869384"/>
                    <a:pt x="6834429" y="4232891"/>
                    <a:pt x="6728088" y="4574786"/>
                  </a:cubicBezTo>
                  <a:lnTo>
                    <a:pt x="6699847" y="4651948"/>
                  </a:lnTo>
                  <a:lnTo>
                    <a:pt x="6676768" y="4648009"/>
                  </a:lnTo>
                  <a:lnTo>
                    <a:pt x="6661525" y="4656897"/>
                  </a:lnTo>
                  <a:lnTo>
                    <a:pt x="6642472" y="4667056"/>
                  </a:lnTo>
                  <a:lnTo>
                    <a:pt x="6630405" y="4672135"/>
                  </a:lnTo>
                  <a:lnTo>
                    <a:pt x="6623101" y="4666421"/>
                  </a:lnTo>
                  <a:lnTo>
                    <a:pt x="6612622" y="4665151"/>
                  </a:lnTo>
                  <a:lnTo>
                    <a:pt x="6615162" y="4650548"/>
                  </a:lnTo>
                  <a:lnTo>
                    <a:pt x="6607541" y="4646104"/>
                  </a:lnTo>
                  <a:lnTo>
                    <a:pt x="6593251" y="4644517"/>
                  </a:lnTo>
                  <a:lnTo>
                    <a:pt x="6562448" y="4645787"/>
                  </a:lnTo>
                  <a:lnTo>
                    <a:pt x="6541172" y="4642295"/>
                  </a:lnTo>
                  <a:lnTo>
                    <a:pt x="6527200" y="4650548"/>
                  </a:lnTo>
                  <a:lnTo>
                    <a:pt x="6501161" y="4671818"/>
                  </a:lnTo>
                  <a:lnTo>
                    <a:pt x="6482743" y="4687373"/>
                  </a:lnTo>
                  <a:lnTo>
                    <a:pt x="6482425" y="4699753"/>
                  </a:lnTo>
                  <a:lnTo>
                    <a:pt x="6465277" y="4709912"/>
                  </a:lnTo>
                  <a:lnTo>
                    <a:pt x="6458926" y="4706737"/>
                  </a:lnTo>
                  <a:lnTo>
                    <a:pt x="6448447" y="4706420"/>
                  </a:lnTo>
                  <a:lnTo>
                    <a:pt x="6438920" y="4710229"/>
                  </a:lnTo>
                  <a:lnTo>
                    <a:pt x="6430346" y="4707689"/>
                  </a:lnTo>
                  <a:lnTo>
                    <a:pt x="6405895" y="4713403"/>
                  </a:lnTo>
                  <a:lnTo>
                    <a:pt x="6398591" y="4710229"/>
                  </a:lnTo>
                  <a:lnTo>
                    <a:pt x="6382714" y="4715308"/>
                  </a:lnTo>
                  <a:lnTo>
                    <a:pt x="6364296" y="4728324"/>
                  </a:lnTo>
                  <a:lnTo>
                    <a:pt x="6358897" y="4725149"/>
                  </a:lnTo>
                  <a:lnTo>
                    <a:pt x="6348418" y="4731181"/>
                  </a:lnTo>
                  <a:lnTo>
                    <a:pt x="6361755" y="4741022"/>
                  </a:lnTo>
                  <a:lnTo>
                    <a:pt x="6358580" y="4749275"/>
                  </a:lnTo>
                  <a:lnTo>
                    <a:pt x="6347783" y="4740704"/>
                  </a:lnTo>
                  <a:lnTo>
                    <a:pt x="6342702" y="4740387"/>
                  </a:lnTo>
                  <a:lnTo>
                    <a:pt x="6347783" y="4750863"/>
                  </a:lnTo>
                  <a:cubicBezTo>
                    <a:pt x="6348092" y="4754989"/>
                    <a:pt x="6348402" y="4759116"/>
                    <a:pt x="6348711" y="4763242"/>
                  </a:cubicBezTo>
                  <a:cubicBezTo>
                    <a:pt x="6348716" y="4763245"/>
                    <a:pt x="6348722" y="4763247"/>
                    <a:pt x="6348727" y="4763250"/>
                  </a:cubicBezTo>
                  <a:cubicBezTo>
                    <a:pt x="6348722" y="4763255"/>
                    <a:pt x="6348718" y="4763261"/>
                    <a:pt x="6348713" y="4763266"/>
                  </a:cubicBezTo>
                  <a:cubicBezTo>
                    <a:pt x="6348720" y="4763364"/>
                    <a:pt x="6348728" y="4763463"/>
                    <a:pt x="6348735" y="4763561"/>
                  </a:cubicBezTo>
                  <a:lnTo>
                    <a:pt x="6348545" y="4763458"/>
                  </a:lnTo>
                  <a:lnTo>
                    <a:pt x="6342059" y="4770869"/>
                  </a:lnTo>
                  <a:lnTo>
                    <a:pt x="6330309" y="4769282"/>
                  </a:lnTo>
                  <a:lnTo>
                    <a:pt x="6323958" y="4777535"/>
                  </a:lnTo>
                  <a:lnTo>
                    <a:pt x="6316337" y="4778488"/>
                  </a:lnTo>
                  <a:lnTo>
                    <a:pt x="6317925" y="4768964"/>
                  </a:lnTo>
                  <a:lnTo>
                    <a:pt x="6305858" y="4774043"/>
                  </a:lnTo>
                  <a:lnTo>
                    <a:pt x="6301094" y="4786424"/>
                  </a:lnTo>
                  <a:lnTo>
                    <a:pt x="6296013" y="4788328"/>
                  </a:lnTo>
                  <a:lnTo>
                    <a:pt x="6299189" y="4797852"/>
                  </a:lnTo>
                  <a:lnTo>
                    <a:pt x="6295696" y="4809597"/>
                  </a:lnTo>
                  <a:lnTo>
                    <a:pt x="6283946" y="4807057"/>
                  </a:lnTo>
                  <a:lnTo>
                    <a:pt x="6280771" y="4811184"/>
                  </a:lnTo>
                  <a:lnTo>
                    <a:pt x="6283629" y="4820707"/>
                  </a:lnTo>
                  <a:lnTo>
                    <a:pt x="6276008" y="4824834"/>
                  </a:lnTo>
                  <a:lnTo>
                    <a:pt x="6262353" y="4822294"/>
                  </a:lnTo>
                  <a:lnTo>
                    <a:pt x="6252826" y="4817850"/>
                  </a:lnTo>
                  <a:lnTo>
                    <a:pt x="6238219" y="4805788"/>
                  </a:lnTo>
                  <a:lnTo>
                    <a:pt x="6229645" y="4806740"/>
                  </a:lnTo>
                  <a:lnTo>
                    <a:pt x="6234090" y="4816263"/>
                  </a:lnTo>
                  <a:lnTo>
                    <a:pt x="6241077" y="4819437"/>
                  </a:lnTo>
                  <a:lnTo>
                    <a:pt x="6235678" y="4830230"/>
                  </a:lnTo>
                  <a:lnTo>
                    <a:pt x="6222023" y="4829913"/>
                  </a:lnTo>
                  <a:lnTo>
                    <a:pt x="6214402" y="4824199"/>
                  </a:lnTo>
                  <a:lnTo>
                    <a:pt x="6210274" y="4832770"/>
                  </a:lnTo>
                  <a:lnTo>
                    <a:pt x="6222659" y="4840389"/>
                  </a:lnTo>
                  <a:lnTo>
                    <a:pt x="6215990" y="4849594"/>
                  </a:lnTo>
                  <a:lnTo>
                    <a:pt x="6210591" y="4852769"/>
                  </a:lnTo>
                  <a:lnTo>
                    <a:pt x="6213767" y="4861340"/>
                  </a:lnTo>
                  <a:lnTo>
                    <a:pt x="6204558" y="4877847"/>
                  </a:lnTo>
                  <a:lnTo>
                    <a:pt x="6200747" y="4872133"/>
                  </a:lnTo>
                  <a:lnTo>
                    <a:pt x="6195666" y="4852134"/>
                  </a:lnTo>
                  <a:lnTo>
                    <a:pt x="6187410" y="4861657"/>
                  </a:lnTo>
                  <a:lnTo>
                    <a:pt x="6179154" y="4880386"/>
                  </a:lnTo>
                  <a:lnTo>
                    <a:pt x="6191538" y="4903877"/>
                  </a:lnTo>
                  <a:lnTo>
                    <a:pt x="6190268" y="4915305"/>
                  </a:lnTo>
                  <a:lnTo>
                    <a:pt x="6178201" y="4924510"/>
                  </a:lnTo>
                  <a:lnTo>
                    <a:pt x="6178519" y="4914035"/>
                  </a:lnTo>
                  <a:lnTo>
                    <a:pt x="6176296" y="4909591"/>
                  </a:lnTo>
                  <a:lnTo>
                    <a:pt x="6160418" y="4917844"/>
                  </a:lnTo>
                  <a:lnTo>
                    <a:pt x="6158830" y="4927050"/>
                  </a:lnTo>
                  <a:cubicBezTo>
                    <a:pt x="6158724" y="4929378"/>
                    <a:pt x="6158619" y="4931706"/>
                    <a:pt x="6158513" y="4934034"/>
                  </a:cubicBezTo>
                  <a:lnTo>
                    <a:pt x="6158513" y="4936891"/>
                  </a:lnTo>
                  <a:lnTo>
                    <a:pt x="6158513" y="4938795"/>
                  </a:lnTo>
                  <a:lnTo>
                    <a:pt x="6161688" y="4947366"/>
                  </a:lnTo>
                  <a:lnTo>
                    <a:pt x="6154067" y="4956572"/>
                  </a:lnTo>
                  <a:lnTo>
                    <a:pt x="6141365" y="4963556"/>
                  </a:lnTo>
                  <a:lnTo>
                    <a:pt x="6135649" y="4978475"/>
                  </a:lnTo>
                  <a:lnTo>
                    <a:pt x="6122312" y="4993712"/>
                  </a:lnTo>
                  <a:lnTo>
                    <a:pt x="6129933" y="5024187"/>
                  </a:lnTo>
                  <a:lnTo>
                    <a:pt x="6136919" y="5038472"/>
                  </a:lnTo>
                  <a:lnTo>
                    <a:pt x="6148668" y="5036250"/>
                  </a:lnTo>
                  <a:lnTo>
                    <a:pt x="6154384" y="5027044"/>
                  </a:lnTo>
                  <a:lnTo>
                    <a:pt x="6170897" y="5030853"/>
                  </a:lnTo>
                  <a:lnTo>
                    <a:pt x="6175661" y="5059423"/>
                  </a:lnTo>
                  <a:lnTo>
                    <a:pt x="6177248" y="5069898"/>
                  </a:lnTo>
                  <a:lnTo>
                    <a:pt x="6190268" y="5079739"/>
                  </a:lnTo>
                  <a:lnTo>
                    <a:pt x="6194396" y="5079739"/>
                  </a:lnTo>
                  <a:lnTo>
                    <a:pt x="6197254" y="5089262"/>
                  </a:lnTo>
                  <a:lnTo>
                    <a:pt x="6190586" y="5103864"/>
                  </a:lnTo>
                  <a:lnTo>
                    <a:pt x="6188680" y="5128307"/>
                  </a:lnTo>
                  <a:lnTo>
                    <a:pt x="6195031" y="5132434"/>
                  </a:lnTo>
                  <a:lnTo>
                    <a:pt x="6206146" y="5113705"/>
                  </a:lnTo>
                  <a:lnTo>
                    <a:pt x="6212814" y="5101325"/>
                  </a:lnTo>
                  <a:lnTo>
                    <a:pt x="6214085" y="5089897"/>
                  </a:lnTo>
                  <a:lnTo>
                    <a:pt x="6218213" y="5103547"/>
                  </a:lnTo>
                  <a:lnTo>
                    <a:pt x="6212179" y="5126403"/>
                  </a:lnTo>
                  <a:lnTo>
                    <a:pt x="6204240" y="5141957"/>
                  </a:lnTo>
                  <a:lnTo>
                    <a:pt x="6206146" y="5154972"/>
                  </a:lnTo>
                  <a:lnTo>
                    <a:pt x="6212814" y="5145767"/>
                  </a:lnTo>
                  <a:cubicBezTo>
                    <a:pt x="6213026" y="5149999"/>
                    <a:pt x="6213237" y="5154232"/>
                    <a:pt x="6213449" y="5158464"/>
                  </a:cubicBezTo>
                  <a:lnTo>
                    <a:pt x="6203605" y="5169575"/>
                  </a:lnTo>
                  <a:lnTo>
                    <a:pt x="6197889" y="5184177"/>
                  </a:lnTo>
                  <a:lnTo>
                    <a:pt x="6202970" y="5201319"/>
                  </a:lnTo>
                  <a:lnTo>
                    <a:pt x="6235678" y="5233698"/>
                  </a:lnTo>
                  <a:lnTo>
                    <a:pt x="6249333" y="5251157"/>
                  </a:lnTo>
                  <a:lnTo>
                    <a:pt x="6260130" y="5274330"/>
                  </a:lnTo>
                  <a:lnTo>
                    <a:pt x="6275690" y="5324168"/>
                  </a:lnTo>
                  <a:lnTo>
                    <a:pt x="6291250" y="5336232"/>
                  </a:lnTo>
                  <a:lnTo>
                    <a:pt x="6303952" y="5347977"/>
                  </a:lnTo>
                  <a:lnTo>
                    <a:pt x="6297190" y="5360853"/>
                  </a:lnTo>
                  <a:lnTo>
                    <a:pt x="6297448" y="5360940"/>
                  </a:lnTo>
                  <a:lnTo>
                    <a:pt x="6303928" y="5348597"/>
                  </a:lnTo>
                  <a:lnTo>
                    <a:pt x="6326471" y="5368282"/>
                  </a:lnTo>
                  <a:lnTo>
                    <a:pt x="6343298" y="5377172"/>
                  </a:lnTo>
                  <a:lnTo>
                    <a:pt x="6352738" y="5391437"/>
                  </a:lnTo>
                  <a:lnTo>
                    <a:pt x="6270138" y="5527402"/>
                  </a:lnTo>
                  <a:lnTo>
                    <a:pt x="6157685" y="5677783"/>
                  </a:lnTo>
                  <a:lnTo>
                    <a:pt x="6151028" y="5680333"/>
                  </a:lnTo>
                  <a:lnTo>
                    <a:pt x="6151528" y="5680898"/>
                  </a:lnTo>
                  <a:lnTo>
                    <a:pt x="6124790" y="5702235"/>
                  </a:lnTo>
                  <a:lnTo>
                    <a:pt x="6108874" y="5721342"/>
                  </a:lnTo>
                  <a:lnTo>
                    <a:pt x="6108664" y="5720387"/>
                  </a:lnTo>
                  <a:lnTo>
                    <a:pt x="6071278" y="5721342"/>
                  </a:lnTo>
                  <a:lnTo>
                    <a:pt x="6010443" y="5705105"/>
                  </a:lnTo>
                  <a:lnTo>
                    <a:pt x="5965134" y="5657668"/>
                  </a:lnTo>
                  <a:lnTo>
                    <a:pt x="5954821" y="5617474"/>
                  </a:lnTo>
                  <a:lnTo>
                    <a:pt x="5954631" y="5617583"/>
                  </a:lnTo>
                  <a:lnTo>
                    <a:pt x="5954678" y="5617604"/>
                  </a:lnTo>
                  <a:lnTo>
                    <a:pt x="5954550" y="5617629"/>
                  </a:lnTo>
                  <a:lnTo>
                    <a:pt x="5954176" y="5617843"/>
                  </a:lnTo>
                  <a:lnTo>
                    <a:pt x="5953959" y="5617746"/>
                  </a:lnTo>
                  <a:lnTo>
                    <a:pt x="5903234" y="5627755"/>
                  </a:lnTo>
                  <a:cubicBezTo>
                    <a:pt x="5903446" y="5629764"/>
                    <a:pt x="5903657" y="5631774"/>
                    <a:pt x="5903869" y="5633783"/>
                  </a:cubicBezTo>
                  <a:lnTo>
                    <a:pt x="5906092" y="5648375"/>
                  </a:lnTo>
                  <a:lnTo>
                    <a:pt x="5907044" y="5656623"/>
                  </a:lnTo>
                  <a:lnTo>
                    <a:pt x="5908632" y="5664871"/>
                  </a:lnTo>
                  <a:lnTo>
                    <a:pt x="5910220" y="5671850"/>
                  </a:lnTo>
                  <a:lnTo>
                    <a:pt x="5911808" y="5677243"/>
                  </a:lnTo>
                  <a:lnTo>
                    <a:pt x="5914031" y="5683270"/>
                  </a:lnTo>
                  <a:lnTo>
                    <a:pt x="5916253" y="5691835"/>
                  </a:lnTo>
                  <a:lnTo>
                    <a:pt x="5919111" y="5701987"/>
                  </a:lnTo>
                  <a:lnTo>
                    <a:pt x="5921017" y="5712772"/>
                  </a:lnTo>
                  <a:lnTo>
                    <a:pt x="5923240" y="5723558"/>
                  </a:lnTo>
                  <a:lnTo>
                    <a:pt x="5925145" y="5733075"/>
                  </a:lnTo>
                  <a:cubicBezTo>
                    <a:pt x="5925357" y="5735507"/>
                    <a:pt x="5925568" y="5737939"/>
                    <a:pt x="5925780" y="5740371"/>
                  </a:cubicBezTo>
                  <a:lnTo>
                    <a:pt x="5925780" y="5743226"/>
                  </a:lnTo>
                  <a:cubicBezTo>
                    <a:pt x="5925674" y="5743861"/>
                    <a:pt x="5925569" y="5744495"/>
                    <a:pt x="5925463" y="5745130"/>
                  </a:cubicBezTo>
                  <a:cubicBezTo>
                    <a:pt x="5925251" y="5746716"/>
                    <a:pt x="5925040" y="5748302"/>
                    <a:pt x="5924828" y="5749888"/>
                  </a:cubicBezTo>
                  <a:lnTo>
                    <a:pt x="5923875" y="5758453"/>
                  </a:lnTo>
                  <a:cubicBezTo>
                    <a:pt x="5923663" y="5762260"/>
                    <a:pt x="5923452" y="5766067"/>
                    <a:pt x="5923240" y="5769874"/>
                  </a:cubicBezTo>
                  <a:cubicBezTo>
                    <a:pt x="5923028" y="5774104"/>
                    <a:pt x="5922817" y="5778333"/>
                    <a:pt x="5922605" y="5782563"/>
                  </a:cubicBezTo>
                  <a:lnTo>
                    <a:pt x="5922605" y="5795252"/>
                  </a:lnTo>
                  <a:lnTo>
                    <a:pt x="5922287" y="5806989"/>
                  </a:lnTo>
                  <a:lnTo>
                    <a:pt x="5922605" y="5816189"/>
                  </a:lnTo>
                  <a:cubicBezTo>
                    <a:pt x="5922711" y="5817246"/>
                    <a:pt x="5922816" y="5818304"/>
                    <a:pt x="5922922" y="5819361"/>
                  </a:cubicBezTo>
                  <a:lnTo>
                    <a:pt x="5923240" y="5821899"/>
                  </a:lnTo>
                  <a:lnTo>
                    <a:pt x="5924192" y="5826975"/>
                  </a:lnTo>
                  <a:lnTo>
                    <a:pt x="5925463" y="5836175"/>
                  </a:lnTo>
                  <a:lnTo>
                    <a:pt x="5928321" y="5859015"/>
                  </a:lnTo>
                  <a:lnTo>
                    <a:pt x="5931496" y="5889786"/>
                  </a:lnTo>
                  <a:lnTo>
                    <a:pt x="5891802" y="5911675"/>
                  </a:lnTo>
                  <a:lnTo>
                    <a:pt x="5867985" y="5892007"/>
                  </a:lnTo>
                  <a:lnTo>
                    <a:pt x="5834006" y="5896131"/>
                  </a:lnTo>
                  <a:lnTo>
                    <a:pt x="5807014" y="5906282"/>
                  </a:lnTo>
                  <a:lnTo>
                    <a:pt x="5779387" y="5900572"/>
                  </a:lnTo>
                  <a:lnTo>
                    <a:pt x="5720956" y="5935467"/>
                  </a:lnTo>
                  <a:lnTo>
                    <a:pt x="5698092" y="5915164"/>
                  </a:lnTo>
                  <a:lnTo>
                    <a:pt x="5652047" y="5929440"/>
                  </a:lnTo>
                  <a:lnTo>
                    <a:pt x="5585360" y="5938322"/>
                  </a:lnTo>
                  <a:lnTo>
                    <a:pt x="5474215" y="5985272"/>
                  </a:lnTo>
                  <a:lnTo>
                    <a:pt x="5431027" y="5995741"/>
                  </a:lnTo>
                  <a:lnTo>
                    <a:pt x="5379583" y="5956721"/>
                  </a:lnTo>
                  <a:lnTo>
                    <a:pt x="5337983" y="5954818"/>
                  </a:lnTo>
                  <a:lnTo>
                    <a:pt x="5261452" y="5985907"/>
                  </a:lnTo>
                  <a:lnTo>
                    <a:pt x="5234142" y="5983369"/>
                  </a:lnTo>
                  <a:lnTo>
                    <a:pt x="5210961" y="5957356"/>
                  </a:lnTo>
                  <a:lnTo>
                    <a:pt x="5197623" y="5967824"/>
                  </a:lnTo>
                  <a:lnTo>
                    <a:pt x="5173489" y="5994154"/>
                  </a:lnTo>
                  <a:cubicBezTo>
                    <a:pt x="5173912" y="6006420"/>
                    <a:pt x="5174336" y="6018687"/>
                    <a:pt x="5174759" y="6030953"/>
                  </a:cubicBezTo>
                  <a:lnTo>
                    <a:pt x="5150625" y="6049987"/>
                  </a:lnTo>
                  <a:lnTo>
                    <a:pt x="5148720" y="6075682"/>
                  </a:lnTo>
                  <a:lnTo>
                    <a:pt x="5130619" y="6078855"/>
                  </a:lnTo>
                  <a:lnTo>
                    <a:pt x="5123633" y="6088054"/>
                  </a:lnTo>
                  <a:lnTo>
                    <a:pt x="5108708" y="6085834"/>
                  </a:lnTo>
                  <a:lnTo>
                    <a:pt x="5112518" y="6077903"/>
                  </a:lnTo>
                  <a:lnTo>
                    <a:pt x="5105214" y="6066483"/>
                  </a:lnTo>
                  <a:lnTo>
                    <a:pt x="5097911" y="6052842"/>
                  </a:lnTo>
                  <a:lnTo>
                    <a:pt x="5104897" y="6028415"/>
                  </a:lnTo>
                  <a:lnTo>
                    <a:pt x="5133159" y="6005257"/>
                  </a:lnTo>
                  <a:cubicBezTo>
                    <a:pt x="5133477" y="5998913"/>
                    <a:pt x="5133794" y="5992568"/>
                    <a:pt x="5134112" y="5986224"/>
                  </a:cubicBezTo>
                  <a:lnTo>
                    <a:pt x="5116329" y="5973852"/>
                  </a:lnTo>
                  <a:lnTo>
                    <a:pt x="5093782" y="5989713"/>
                  </a:lnTo>
                  <a:lnTo>
                    <a:pt x="5084573" y="6005575"/>
                  </a:lnTo>
                  <a:lnTo>
                    <a:pt x="5073141" y="6016043"/>
                  </a:lnTo>
                  <a:lnTo>
                    <a:pt x="5035987" y="6013505"/>
                  </a:lnTo>
                  <a:lnTo>
                    <a:pt x="5021062" y="5997644"/>
                  </a:lnTo>
                  <a:lnTo>
                    <a:pt x="4988036" y="5989713"/>
                  </a:lnTo>
                  <a:lnTo>
                    <a:pt x="4966125" y="6007795"/>
                  </a:lnTo>
                  <a:lnTo>
                    <a:pt x="4944848" y="6018264"/>
                  </a:lnTo>
                  <a:lnTo>
                    <a:pt x="4934687" y="6043642"/>
                  </a:lnTo>
                  <a:lnTo>
                    <a:pt x="4913410" y="6049035"/>
                  </a:lnTo>
                  <a:lnTo>
                    <a:pt x="4903249" y="6067117"/>
                  </a:lnTo>
                  <a:lnTo>
                    <a:pt x="4857520" y="6070607"/>
                  </a:lnTo>
                  <a:lnTo>
                    <a:pt x="4836562" y="6068703"/>
                  </a:lnTo>
                  <a:lnTo>
                    <a:pt x="4823859" y="6077268"/>
                  </a:lnTo>
                  <a:lnTo>
                    <a:pt x="4801630" y="6085199"/>
                  </a:lnTo>
                  <a:lnTo>
                    <a:pt x="4774003" y="6068386"/>
                  </a:lnTo>
                  <a:lnTo>
                    <a:pt x="4750821" y="6037932"/>
                  </a:lnTo>
                  <a:lnTo>
                    <a:pt x="4727957" y="6027781"/>
                  </a:lnTo>
                  <a:lnTo>
                    <a:pt x="4707951" y="6010968"/>
                  </a:lnTo>
                  <a:lnTo>
                    <a:pt x="4689851" y="6006844"/>
                  </a:lnTo>
                  <a:lnTo>
                    <a:pt x="4665399" y="5992568"/>
                  </a:lnTo>
                  <a:lnTo>
                    <a:pt x="4627292" y="5989713"/>
                  </a:lnTo>
                  <a:lnTo>
                    <a:pt x="4610462" y="6002402"/>
                  </a:lnTo>
                  <a:lnTo>
                    <a:pt x="4606333" y="6020484"/>
                  </a:lnTo>
                  <a:cubicBezTo>
                    <a:pt x="4606121" y="6025031"/>
                    <a:pt x="4605910" y="6029578"/>
                    <a:pt x="4605698" y="6034125"/>
                  </a:cubicBezTo>
                  <a:lnTo>
                    <a:pt x="4582517" y="6058552"/>
                  </a:lnTo>
                  <a:lnTo>
                    <a:pt x="4568862" y="6058552"/>
                  </a:lnTo>
                  <a:cubicBezTo>
                    <a:pt x="4569074" y="6056120"/>
                    <a:pt x="4569285" y="6053688"/>
                    <a:pt x="4569497" y="6051256"/>
                  </a:cubicBezTo>
                  <a:lnTo>
                    <a:pt x="4563463" y="6051256"/>
                  </a:lnTo>
                  <a:lnTo>
                    <a:pt x="4557112" y="6066165"/>
                  </a:lnTo>
                  <a:lnTo>
                    <a:pt x="4544410" y="6071241"/>
                  </a:lnTo>
                  <a:lnTo>
                    <a:pt x="4526309" y="6076951"/>
                  </a:lnTo>
                  <a:lnTo>
                    <a:pt x="4501222" y="6073144"/>
                  </a:lnTo>
                  <a:lnTo>
                    <a:pt x="4480581" y="6058235"/>
                  </a:lnTo>
                  <a:lnTo>
                    <a:pt x="4455176" y="6030319"/>
                  </a:lnTo>
                  <a:lnTo>
                    <a:pt x="4452636" y="6011285"/>
                  </a:lnTo>
                  <a:lnTo>
                    <a:pt x="4435805" y="6006209"/>
                  </a:lnTo>
                  <a:lnTo>
                    <a:pt x="4440251" y="6023974"/>
                  </a:lnTo>
                  <a:lnTo>
                    <a:pt x="4422151" y="6025243"/>
                  </a:lnTo>
                  <a:lnTo>
                    <a:pt x="4409448" y="6012554"/>
                  </a:lnTo>
                  <a:lnTo>
                    <a:pt x="4402144" y="5999230"/>
                  </a:lnTo>
                  <a:lnTo>
                    <a:pt x="4394841" y="6000182"/>
                  </a:lnTo>
                  <a:lnTo>
                    <a:pt x="4383091" y="5992886"/>
                  </a:lnTo>
                  <a:lnTo>
                    <a:pt x="4374517" y="6004623"/>
                  </a:lnTo>
                  <a:lnTo>
                    <a:pt x="4377693" y="6021436"/>
                  </a:lnTo>
                  <a:lnTo>
                    <a:pt x="4365308" y="6035394"/>
                  </a:lnTo>
                  <a:lnTo>
                    <a:pt x="4358957" y="6041739"/>
                  </a:lnTo>
                  <a:lnTo>
                    <a:pt x="4352606" y="6040470"/>
                  </a:lnTo>
                  <a:lnTo>
                    <a:pt x="4361180" y="6029050"/>
                  </a:lnTo>
                  <a:lnTo>
                    <a:pt x="4355781" y="6026829"/>
                  </a:lnTo>
                  <a:lnTo>
                    <a:pt x="4347207" y="6033174"/>
                  </a:lnTo>
                  <a:lnTo>
                    <a:pt x="4347207" y="6019850"/>
                  </a:lnTo>
                  <a:lnTo>
                    <a:pt x="4356416" y="6010016"/>
                  </a:lnTo>
                  <a:lnTo>
                    <a:pt x="4353241" y="6008113"/>
                  </a:lnTo>
                  <a:lnTo>
                    <a:pt x="4334187" y="6009064"/>
                  </a:lnTo>
                  <a:lnTo>
                    <a:pt x="4319580" y="6020802"/>
                  </a:lnTo>
                  <a:lnTo>
                    <a:pt x="4303702" y="6016995"/>
                  </a:lnTo>
                  <a:lnTo>
                    <a:pt x="4298304" y="6022071"/>
                  </a:lnTo>
                  <a:lnTo>
                    <a:pt x="4293223" y="6018898"/>
                  </a:lnTo>
                  <a:lnTo>
                    <a:pt x="4293223" y="6010650"/>
                  </a:lnTo>
                  <a:lnTo>
                    <a:pt x="4303384" y="6002085"/>
                  </a:lnTo>
                  <a:lnTo>
                    <a:pt x="4318310" y="6001134"/>
                  </a:lnTo>
                  <a:lnTo>
                    <a:pt x="4331965" y="6001768"/>
                  </a:lnTo>
                  <a:lnTo>
                    <a:pt x="4349113" y="6003671"/>
                  </a:lnTo>
                  <a:lnTo>
                    <a:pt x="4354511" y="5993203"/>
                  </a:lnTo>
                  <a:lnTo>
                    <a:pt x="4349113" y="5983686"/>
                  </a:lnTo>
                  <a:lnTo>
                    <a:pt x="4356099" y="5978293"/>
                  </a:lnTo>
                  <a:lnTo>
                    <a:pt x="4363720" y="5982734"/>
                  </a:lnTo>
                  <a:lnTo>
                    <a:pt x="4371977" y="5974169"/>
                  </a:lnTo>
                  <a:lnTo>
                    <a:pt x="4387854" y="5968776"/>
                  </a:lnTo>
                  <a:lnTo>
                    <a:pt x="4386902" y="5965604"/>
                  </a:lnTo>
                  <a:lnTo>
                    <a:pt x="4356099" y="5966556"/>
                  </a:lnTo>
                  <a:lnTo>
                    <a:pt x="4343397" y="5965921"/>
                  </a:lnTo>
                  <a:lnTo>
                    <a:pt x="4334823" y="5975438"/>
                  </a:lnTo>
                  <a:lnTo>
                    <a:pt x="4331012" y="5976707"/>
                  </a:lnTo>
                  <a:lnTo>
                    <a:pt x="4322438" y="5976707"/>
                  </a:lnTo>
                  <a:lnTo>
                    <a:pt x="4312911" y="5972266"/>
                  </a:lnTo>
                  <a:lnTo>
                    <a:pt x="4303384" y="5973852"/>
                  </a:lnTo>
                  <a:lnTo>
                    <a:pt x="4292905" y="5986541"/>
                  </a:lnTo>
                  <a:lnTo>
                    <a:pt x="4285284" y="5983369"/>
                  </a:lnTo>
                  <a:lnTo>
                    <a:pt x="4281156" y="5969411"/>
                  </a:lnTo>
                  <a:lnTo>
                    <a:pt x="4285919" y="5958942"/>
                  </a:lnTo>
                  <a:lnTo>
                    <a:pt x="4303067" y="5956721"/>
                  </a:lnTo>
                  <a:lnTo>
                    <a:pt x="4308465" y="5955770"/>
                  </a:lnTo>
                  <a:lnTo>
                    <a:pt x="4308465" y="5947205"/>
                  </a:lnTo>
                  <a:cubicBezTo>
                    <a:pt x="4308783" y="5944033"/>
                    <a:pt x="4309100" y="5940860"/>
                    <a:pt x="4309418" y="5937688"/>
                  </a:cubicBezTo>
                  <a:lnTo>
                    <a:pt x="4298939" y="5937688"/>
                  </a:lnTo>
                  <a:lnTo>
                    <a:pt x="4293540" y="5939274"/>
                  </a:lnTo>
                  <a:lnTo>
                    <a:pt x="4281791" y="5928488"/>
                  </a:lnTo>
                  <a:cubicBezTo>
                    <a:pt x="4281473" y="5925316"/>
                    <a:pt x="4281156" y="5922143"/>
                    <a:pt x="4280838" y="5918971"/>
                  </a:cubicBezTo>
                  <a:lnTo>
                    <a:pt x="4277345" y="5909772"/>
                  </a:lnTo>
                  <a:lnTo>
                    <a:pt x="4262420" y="5897082"/>
                  </a:lnTo>
                  <a:lnTo>
                    <a:pt x="4267818" y="5891690"/>
                  </a:lnTo>
                  <a:lnTo>
                    <a:pt x="4276075" y="5896131"/>
                  </a:lnTo>
                  <a:lnTo>
                    <a:pt x="4281473" y="5884393"/>
                  </a:lnTo>
                  <a:lnTo>
                    <a:pt x="4277027" y="5870435"/>
                  </a:lnTo>
                  <a:lnTo>
                    <a:pt x="4270359" y="5863456"/>
                  </a:lnTo>
                  <a:lnTo>
                    <a:pt x="4253528" y="5853939"/>
                  </a:lnTo>
                  <a:lnTo>
                    <a:pt x="4236380" y="5828878"/>
                  </a:lnTo>
                  <a:lnTo>
                    <a:pt x="4223678" y="5829195"/>
                  </a:lnTo>
                  <a:lnTo>
                    <a:pt x="4219550" y="5843788"/>
                  </a:lnTo>
                  <a:lnTo>
                    <a:pt x="4212246" y="5840933"/>
                  </a:lnTo>
                  <a:lnTo>
                    <a:pt x="4197321" y="5826975"/>
                  </a:lnTo>
                  <a:lnTo>
                    <a:pt x="4182395" y="5823168"/>
                  </a:lnTo>
                  <a:lnTo>
                    <a:pt x="4187476" y="5806355"/>
                  </a:lnTo>
                  <a:lnTo>
                    <a:pt x="4195733" y="5808258"/>
                  </a:lnTo>
                  <a:lnTo>
                    <a:pt x="4194145" y="5814603"/>
                  </a:lnTo>
                  <a:lnTo>
                    <a:pt x="4199226" y="5816506"/>
                  </a:lnTo>
                  <a:lnTo>
                    <a:pt x="4208435" y="5805721"/>
                  </a:lnTo>
                  <a:lnTo>
                    <a:pt x="4203354" y="5798742"/>
                  </a:lnTo>
                  <a:lnTo>
                    <a:pt x="4194780" y="5794618"/>
                  </a:lnTo>
                  <a:lnTo>
                    <a:pt x="4190652" y="5777487"/>
                  </a:lnTo>
                  <a:lnTo>
                    <a:pt x="4197956" y="5775584"/>
                  </a:lnTo>
                  <a:lnTo>
                    <a:pt x="4209388" y="5778756"/>
                  </a:lnTo>
                  <a:lnTo>
                    <a:pt x="4212881" y="5790176"/>
                  </a:lnTo>
                  <a:lnTo>
                    <a:pt x="4211611" y="5800645"/>
                  </a:lnTo>
                  <a:lnTo>
                    <a:pt x="4216056" y="5809210"/>
                  </a:lnTo>
                  <a:lnTo>
                    <a:pt x="4226536" y="5812382"/>
                  </a:lnTo>
                  <a:lnTo>
                    <a:pt x="4223360" y="5800645"/>
                  </a:lnTo>
                  <a:lnTo>
                    <a:pt x="4225583" y="5795252"/>
                  </a:lnTo>
                  <a:lnTo>
                    <a:pt x="4229711" y="5798424"/>
                  </a:lnTo>
                  <a:lnTo>
                    <a:pt x="4230982" y="5812382"/>
                  </a:lnTo>
                  <a:lnTo>
                    <a:pt x="4242414" y="5805403"/>
                  </a:lnTo>
                  <a:lnTo>
                    <a:pt x="4256386" y="5807624"/>
                  </a:lnTo>
                  <a:lnTo>
                    <a:pt x="4273217" y="5807624"/>
                  </a:lnTo>
                  <a:lnTo>
                    <a:pt x="4266865" y="5799059"/>
                  </a:lnTo>
                  <a:lnTo>
                    <a:pt x="4252258" y="5798107"/>
                  </a:lnTo>
                  <a:lnTo>
                    <a:pt x="4244637" y="5797473"/>
                  </a:lnTo>
                  <a:lnTo>
                    <a:pt x="4238285" y="5789859"/>
                  </a:lnTo>
                  <a:lnTo>
                    <a:pt x="4227488" y="5772412"/>
                  </a:lnTo>
                  <a:lnTo>
                    <a:pt x="4233840" y="5763846"/>
                  </a:lnTo>
                  <a:lnTo>
                    <a:pt x="4241143" y="5767653"/>
                  </a:lnTo>
                  <a:lnTo>
                    <a:pt x="4251623" y="5754964"/>
                  </a:lnTo>
                  <a:lnTo>
                    <a:pt x="4255751" y="5744495"/>
                  </a:lnTo>
                  <a:lnTo>
                    <a:pt x="4252575" y="5740371"/>
                  </a:lnTo>
                  <a:lnTo>
                    <a:pt x="4238603" y="5746716"/>
                  </a:lnTo>
                  <a:lnTo>
                    <a:pt x="4234475" y="5742592"/>
                  </a:lnTo>
                  <a:lnTo>
                    <a:pt x="4233204" y="5727682"/>
                  </a:lnTo>
                  <a:lnTo>
                    <a:pt x="4239873" y="5720386"/>
                  </a:lnTo>
                  <a:lnTo>
                    <a:pt x="4233204" y="5713407"/>
                  </a:lnTo>
                  <a:lnTo>
                    <a:pt x="4222725" y="5707062"/>
                  </a:lnTo>
                  <a:lnTo>
                    <a:pt x="4219232" y="5699449"/>
                  </a:lnTo>
                  <a:lnTo>
                    <a:pt x="4212881" y="5699449"/>
                  </a:lnTo>
                  <a:lnTo>
                    <a:pt x="4212881" y="5690249"/>
                  </a:lnTo>
                  <a:lnTo>
                    <a:pt x="4220185" y="5690884"/>
                  </a:lnTo>
                  <a:lnTo>
                    <a:pt x="4235110" y="5686760"/>
                  </a:lnTo>
                  <a:lnTo>
                    <a:pt x="4235110" y="5682636"/>
                  </a:lnTo>
                  <a:lnTo>
                    <a:pt x="4246859" y="5681367"/>
                  </a:lnTo>
                  <a:lnTo>
                    <a:pt x="4251623" y="5673119"/>
                  </a:lnTo>
                  <a:lnTo>
                    <a:pt x="4248447" y="5663285"/>
                  </a:lnTo>
                  <a:lnTo>
                    <a:pt x="4221455" y="5672167"/>
                  </a:lnTo>
                  <a:lnTo>
                    <a:pt x="4208435" y="5672167"/>
                  </a:lnTo>
                  <a:lnTo>
                    <a:pt x="4193827" y="5671216"/>
                  </a:lnTo>
                  <a:lnTo>
                    <a:pt x="4182078" y="5684856"/>
                  </a:lnTo>
                  <a:lnTo>
                    <a:pt x="4167153" y="5685491"/>
                  </a:lnTo>
                  <a:cubicBezTo>
                    <a:pt x="4167470" y="5681155"/>
                    <a:pt x="4167788" y="5676820"/>
                    <a:pt x="4168105" y="5672484"/>
                  </a:cubicBezTo>
                  <a:lnTo>
                    <a:pt x="4172551" y="5665188"/>
                  </a:lnTo>
                  <a:cubicBezTo>
                    <a:pt x="4172869" y="5660641"/>
                    <a:pt x="4173186" y="5656094"/>
                    <a:pt x="4173504" y="5651547"/>
                  </a:cubicBezTo>
                  <a:lnTo>
                    <a:pt x="4169058" y="5637906"/>
                  </a:lnTo>
                  <a:lnTo>
                    <a:pt x="4176362" y="5618873"/>
                  </a:lnTo>
                  <a:lnTo>
                    <a:pt x="4195098" y="5603011"/>
                  </a:lnTo>
                  <a:lnTo>
                    <a:pt x="4196050" y="5595715"/>
                  </a:lnTo>
                  <a:lnTo>
                    <a:pt x="4205260" y="5583978"/>
                  </a:lnTo>
                  <a:lnTo>
                    <a:pt x="4219232" y="5580805"/>
                  </a:lnTo>
                  <a:lnTo>
                    <a:pt x="4230982" y="5565896"/>
                  </a:lnTo>
                  <a:lnTo>
                    <a:pt x="4244637" y="5563358"/>
                  </a:lnTo>
                  <a:lnTo>
                    <a:pt x="4257021" y="5561454"/>
                  </a:lnTo>
                  <a:lnTo>
                    <a:pt x="4264643" y="5553841"/>
                  </a:lnTo>
                  <a:lnTo>
                    <a:pt x="4280520" y="5557013"/>
                  </a:lnTo>
                  <a:lnTo>
                    <a:pt x="4286872" y="5570337"/>
                  </a:lnTo>
                  <a:lnTo>
                    <a:pt x="4295128" y="5575730"/>
                  </a:lnTo>
                  <a:lnTo>
                    <a:pt x="4318627" y="5575412"/>
                  </a:lnTo>
                  <a:lnTo>
                    <a:pt x="4327201" y="5566847"/>
                  </a:lnTo>
                  <a:lnTo>
                    <a:pt x="4310053" y="5556696"/>
                  </a:lnTo>
                  <a:lnTo>
                    <a:pt x="4311323" y="5550351"/>
                  </a:lnTo>
                  <a:lnTo>
                    <a:pt x="4326884" y="5547813"/>
                  </a:lnTo>
                  <a:lnTo>
                    <a:pt x="4345937" y="5550034"/>
                  </a:lnTo>
                  <a:cubicBezTo>
                    <a:pt x="4345725" y="5552889"/>
                    <a:pt x="4345514" y="5555744"/>
                    <a:pt x="4345302" y="5558599"/>
                  </a:cubicBezTo>
                  <a:lnTo>
                    <a:pt x="4334505" y="5560503"/>
                  </a:lnTo>
                  <a:lnTo>
                    <a:pt x="4358957" y="5572875"/>
                  </a:lnTo>
                  <a:lnTo>
                    <a:pt x="4384361" y="5570971"/>
                  </a:lnTo>
                  <a:lnTo>
                    <a:pt x="4414847" y="5562089"/>
                  </a:lnTo>
                  <a:lnTo>
                    <a:pt x="4437076" y="5559551"/>
                  </a:lnTo>
                  <a:lnTo>
                    <a:pt x="4446602" y="5562723"/>
                  </a:lnTo>
                  <a:lnTo>
                    <a:pt x="4458352" y="5562723"/>
                  </a:lnTo>
                  <a:lnTo>
                    <a:pt x="4458034" y="5550034"/>
                  </a:lnTo>
                  <a:lnTo>
                    <a:pt x="4452636" y="5546862"/>
                  </a:lnTo>
                  <a:lnTo>
                    <a:pt x="4438346" y="5551303"/>
                  </a:lnTo>
                  <a:lnTo>
                    <a:pt x="4430725" y="5547179"/>
                  </a:lnTo>
                  <a:lnTo>
                    <a:pt x="4421198" y="5540834"/>
                  </a:lnTo>
                  <a:lnTo>
                    <a:pt x="4438981" y="5533221"/>
                  </a:lnTo>
                  <a:lnTo>
                    <a:pt x="4442157" y="5528145"/>
                  </a:lnTo>
                  <a:lnTo>
                    <a:pt x="4469784" y="5528780"/>
                  </a:lnTo>
                  <a:lnTo>
                    <a:pt x="4481534" y="5527828"/>
                  </a:lnTo>
                  <a:lnTo>
                    <a:pt x="4484074" y="5521483"/>
                  </a:lnTo>
                  <a:lnTo>
                    <a:pt x="4503445" y="5522118"/>
                  </a:lnTo>
                  <a:lnTo>
                    <a:pt x="4525674" y="5523070"/>
                  </a:lnTo>
                  <a:lnTo>
                    <a:pt x="4518053" y="5517677"/>
                  </a:lnTo>
                  <a:lnTo>
                    <a:pt x="4503445" y="5516091"/>
                  </a:lnTo>
                  <a:lnTo>
                    <a:pt x="4489473" y="5516091"/>
                  </a:lnTo>
                  <a:lnTo>
                    <a:pt x="4484074" y="5521483"/>
                  </a:lnTo>
                  <a:lnTo>
                    <a:pt x="4471372" y="5518311"/>
                  </a:lnTo>
                  <a:lnTo>
                    <a:pt x="4466291" y="5513236"/>
                  </a:lnTo>
                  <a:cubicBezTo>
                    <a:pt x="4466609" y="5509746"/>
                    <a:pt x="4466926" y="5506257"/>
                    <a:pt x="4467244" y="5502767"/>
                  </a:cubicBezTo>
                  <a:lnTo>
                    <a:pt x="4457717" y="5498326"/>
                  </a:lnTo>
                  <a:lnTo>
                    <a:pt x="4449143" y="5491030"/>
                  </a:lnTo>
                  <a:lnTo>
                    <a:pt x="4451366" y="5488174"/>
                  </a:lnTo>
                  <a:lnTo>
                    <a:pt x="4445967" y="5484050"/>
                  </a:lnTo>
                  <a:lnTo>
                    <a:pt x="4450413" y="5474216"/>
                  </a:lnTo>
                  <a:lnTo>
                    <a:pt x="4454224" y="5462796"/>
                  </a:lnTo>
                  <a:lnTo>
                    <a:pt x="4471054" y="5460576"/>
                  </a:lnTo>
                  <a:lnTo>
                    <a:pt x="4485979" y="5470727"/>
                  </a:lnTo>
                  <a:lnTo>
                    <a:pt x="4497729" y="5466603"/>
                  </a:lnTo>
                  <a:lnTo>
                    <a:pt x="4519005" y="5472630"/>
                  </a:lnTo>
                  <a:lnTo>
                    <a:pt x="4540282" y="5474216"/>
                  </a:lnTo>
                  <a:lnTo>
                    <a:pt x="4576801" y="5462796"/>
                  </a:lnTo>
                  <a:lnTo>
                    <a:pt x="4615225" y="5473899"/>
                  </a:lnTo>
                  <a:lnTo>
                    <a:pt x="4632055" y="5472630"/>
                  </a:lnTo>
                  <a:lnTo>
                    <a:pt x="4660635" y="5469141"/>
                  </a:lnTo>
                  <a:lnTo>
                    <a:pt x="4667939" y="5447252"/>
                  </a:lnTo>
                  <a:lnTo>
                    <a:pt x="4721606" y="5417115"/>
                  </a:lnTo>
                  <a:lnTo>
                    <a:pt x="4777179" y="5385075"/>
                  </a:lnTo>
                  <a:lnTo>
                    <a:pt x="4808934" y="5377144"/>
                  </a:lnTo>
                  <a:lnTo>
                    <a:pt x="4837197" y="5363504"/>
                  </a:lnTo>
                  <a:lnTo>
                    <a:pt x="4847994" y="5354938"/>
                  </a:lnTo>
                  <a:lnTo>
                    <a:pt x="4929288" y="5357476"/>
                  </a:lnTo>
                  <a:lnTo>
                    <a:pt x="4984543" y="5364138"/>
                  </a:lnTo>
                  <a:lnTo>
                    <a:pt x="5002644" y="5359697"/>
                  </a:lnTo>
                  <a:lnTo>
                    <a:pt x="5014076" y="5347008"/>
                  </a:lnTo>
                  <a:lnTo>
                    <a:pt x="5026778" y="5345104"/>
                  </a:lnTo>
                  <a:lnTo>
                    <a:pt x="5042021" y="5383489"/>
                  </a:lnTo>
                  <a:lnTo>
                    <a:pt x="5058851" y="5387613"/>
                  </a:lnTo>
                  <a:lnTo>
                    <a:pt x="5071553" y="5399033"/>
                  </a:lnTo>
                  <a:lnTo>
                    <a:pt x="5089654" y="5402205"/>
                  </a:lnTo>
                  <a:lnTo>
                    <a:pt x="5111883" y="5391420"/>
                  </a:lnTo>
                  <a:lnTo>
                    <a:pt x="5119504" y="5394592"/>
                  </a:lnTo>
                  <a:lnTo>
                    <a:pt x="5129031" y="5401888"/>
                  </a:lnTo>
                  <a:lnTo>
                    <a:pt x="5145227" y="5438687"/>
                  </a:lnTo>
                  <a:lnTo>
                    <a:pt x="5162057" y="5443445"/>
                  </a:lnTo>
                  <a:lnTo>
                    <a:pt x="5170313" y="5439321"/>
                  </a:lnTo>
                  <a:lnTo>
                    <a:pt x="5178570" y="5438687"/>
                  </a:lnTo>
                  <a:lnTo>
                    <a:pt x="5189049" y="5448204"/>
                  </a:lnTo>
                  <a:lnTo>
                    <a:pt x="5199211" y="5454548"/>
                  </a:lnTo>
                  <a:lnTo>
                    <a:pt x="5223345" y="5460576"/>
                  </a:lnTo>
                  <a:lnTo>
                    <a:pt x="5241129" y="5475168"/>
                  </a:lnTo>
                  <a:lnTo>
                    <a:pt x="5251608" y="5480561"/>
                  </a:lnTo>
                  <a:lnTo>
                    <a:pt x="5253831" y="5470727"/>
                  </a:lnTo>
                  <a:lnTo>
                    <a:pt x="5262087" y="5470727"/>
                  </a:lnTo>
                  <a:lnTo>
                    <a:pt x="5290032" y="5485954"/>
                  </a:lnTo>
                  <a:lnTo>
                    <a:pt x="5318930" y="5495471"/>
                  </a:lnTo>
                  <a:lnTo>
                    <a:pt x="5356084" y="5482464"/>
                  </a:lnTo>
                  <a:lnTo>
                    <a:pt x="5421501" y="5468824"/>
                  </a:lnTo>
                  <a:lnTo>
                    <a:pt x="5495174" y="5479927"/>
                  </a:lnTo>
                  <a:lnTo>
                    <a:pt x="5517720" y="5481830"/>
                  </a:lnTo>
                  <a:lnTo>
                    <a:pt x="5564401" y="5452645"/>
                  </a:lnTo>
                  <a:lnTo>
                    <a:pt x="5579961" y="5450424"/>
                  </a:lnTo>
                  <a:lnTo>
                    <a:pt x="5598062" y="5437735"/>
                  </a:lnTo>
                  <a:lnTo>
                    <a:pt x="5650459" y="5377144"/>
                  </a:lnTo>
                  <a:lnTo>
                    <a:pt x="5660621" y="5382854"/>
                  </a:lnTo>
                  <a:lnTo>
                    <a:pt x="5660866" y="5382796"/>
                  </a:lnTo>
                  <a:lnTo>
                    <a:pt x="5650740" y="5377092"/>
                  </a:lnTo>
                  <a:cubicBezTo>
                    <a:pt x="5650952" y="5367558"/>
                    <a:pt x="5651163" y="5358023"/>
                    <a:pt x="5651375" y="5348489"/>
                  </a:cubicBezTo>
                  <a:lnTo>
                    <a:pt x="5636460" y="5328467"/>
                  </a:lnTo>
                  <a:lnTo>
                    <a:pt x="5629479" y="5271897"/>
                  </a:lnTo>
                  <a:lnTo>
                    <a:pt x="5604092" y="5243611"/>
                  </a:lnTo>
                  <a:lnTo>
                    <a:pt x="5598380" y="5224543"/>
                  </a:lnTo>
                  <a:lnTo>
                    <a:pt x="5585686" y="5214373"/>
                  </a:lnTo>
                  <a:lnTo>
                    <a:pt x="5545384" y="5211513"/>
                  </a:lnTo>
                  <a:lnTo>
                    <a:pt x="5520949" y="5202296"/>
                  </a:lnTo>
                  <a:lnTo>
                    <a:pt x="5511429" y="5181956"/>
                  </a:lnTo>
                  <a:lnTo>
                    <a:pt x="5512381" y="5175600"/>
                  </a:lnTo>
                  <a:lnTo>
                    <a:pt x="5502861" y="5178142"/>
                  </a:lnTo>
                  <a:lnTo>
                    <a:pt x="5482869" y="5165430"/>
                  </a:lnTo>
                  <a:lnTo>
                    <a:pt x="5475253" y="5146997"/>
                  </a:lnTo>
                  <a:lnTo>
                    <a:pt x="5474184" y="5146401"/>
                  </a:lnTo>
                  <a:lnTo>
                    <a:pt x="5451638" y="5128307"/>
                  </a:lnTo>
                  <a:lnTo>
                    <a:pt x="5417342" y="5083548"/>
                  </a:lnTo>
                  <a:lnTo>
                    <a:pt x="5373837" y="5054026"/>
                  </a:lnTo>
                  <a:lnTo>
                    <a:pt x="5345257" y="5042598"/>
                  </a:lnTo>
                  <a:lnTo>
                    <a:pt x="5320806" y="5037837"/>
                  </a:lnTo>
                  <a:lnTo>
                    <a:pt x="5300482" y="5026409"/>
                  </a:lnTo>
                  <a:cubicBezTo>
                    <a:pt x="5300376" y="5023235"/>
                    <a:pt x="5300271" y="5020060"/>
                    <a:pt x="5300165" y="5016886"/>
                  </a:cubicBezTo>
                  <a:lnTo>
                    <a:pt x="5286510" y="5008632"/>
                  </a:lnTo>
                  <a:lnTo>
                    <a:pt x="5282381" y="5016886"/>
                  </a:lnTo>
                  <a:lnTo>
                    <a:pt x="5270950" y="5014029"/>
                  </a:lnTo>
                  <a:lnTo>
                    <a:pt x="5255072" y="5010854"/>
                  </a:lnTo>
                  <a:lnTo>
                    <a:pt x="5245228" y="5009267"/>
                  </a:lnTo>
                  <a:lnTo>
                    <a:pt x="5229032" y="4980697"/>
                  </a:lnTo>
                  <a:lnTo>
                    <a:pt x="5211885" y="4944192"/>
                  </a:lnTo>
                  <a:lnTo>
                    <a:pt x="5193784" y="4938795"/>
                  </a:lnTo>
                  <a:lnTo>
                    <a:pt x="5176636" y="4938160"/>
                  </a:lnTo>
                  <a:lnTo>
                    <a:pt x="5171555" y="4925145"/>
                  </a:lnTo>
                  <a:lnTo>
                    <a:pt x="5202358" y="4917844"/>
                  </a:lnTo>
                  <a:lnTo>
                    <a:pt x="5199817" y="4907369"/>
                  </a:lnTo>
                  <a:lnTo>
                    <a:pt x="5190291" y="4906099"/>
                  </a:lnTo>
                  <a:lnTo>
                    <a:pt x="5185210" y="4911495"/>
                  </a:lnTo>
                  <a:lnTo>
                    <a:pt x="5188068" y="4894671"/>
                  </a:lnTo>
                  <a:lnTo>
                    <a:pt x="5207121" y="4898798"/>
                  </a:lnTo>
                  <a:lnTo>
                    <a:pt x="5217918" y="4907051"/>
                  </a:lnTo>
                  <a:cubicBezTo>
                    <a:pt x="5217600" y="4909802"/>
                    <a:pt x="5217283" y="4912554"/>
                    <a:pt x="5216965" y="4915305"/>
                  </a:cubicBezTo>
                  <a:lnTo>
                    <a:pt x="5234748" y="4917527"/>
                  </a:lnTo>
                  <a:lnTo>
                    <a:pt x="5225222" y="4907051"/>
                  </a:lnTo>
                  <a:lnTo>
                    <a:pt x="5243322" y="4908956"/>
                  </a:lnTo>
                  <a:lnTo>
                    <a:pt x="5249673" y="4901655"/>
                  </a:lnTo>
                  <a:lnTo>
                    <a:pt x="5252531" y="4881338"/>
                  </a:lnTo>
                  <a:lnTo>
                    <a:pt x="5262058" y="4868641"/>
                  </a:lnTo>
                  <a:lnTo>
                    <a:pt x="5276983" y="4862292"/>
                  </a:lnTo>
                  <a:lnTo>
                    <a:pt x="5279841" y="4842293"/>
                  </a:lnTo>
                  <a:lnTo>
                    <a:pt x="5300482" y="4809279"/>
                  </a:lnTo>
                  <a:lnTo>
                    <a:pt x="5309056" y="4810232"/>
                  </a:lnTo>
                  <a:lnTo>
                    <a:pt x="5302705" y="4819755"/>
                  </a:lnTo>
                  <a:lnTo>
                    <a:pt x="5305245" y="4831500"/>
                  </a:lnTo>
                  <a:lnTo>
                    <a:pt x="5318900" y="4840706"/>
                  </a:lnTo>
                  <a:lnTo>
                    <a:pt x="5328109" y="4832135"/>
                  </a:lnTo>
                  <a:lnTo>
                    <a:pt x="5327157" y="4827056"/>
                  </a:lnTo>
                  <a:lnTo>
                    <a:pt x="5322711" y="4821660"/>
                  </a:lnTo>
                  <a:lnTo>
                    <a:pt x="5323981" y="4831183"/>
                  </a:lnTo>
                  <a:lnTo>
                    <a:pt x="5316360" y="4823882"/>
                  </a:lnTo>
                  <a:lnTo>
                    <a:pt x="5314454" y="4815628"/>
                  </a:lnTo>
                  <a:lnTo>
                    <a:pt x="5317630" y="4811501"/>
                  </a:lnTo>
                  <a:lnTo>
                    <a:pt x="5327157" y="4801978"/>
                  </a:lnTo>
                  <a:lnTo>
                    <a:pt x="5333508" y="4801661"/>
                  </a:lnTo>
                  <a:lnTo>
                    <a:pt x="5342082" y="4813089"/>
                  </a:lnTo>
                  <a:lnTo>
                    <a:pt x="5351608" y="4815311"/>
                  </a:lnTo>
                  <a:lnTo>
                    <a:pt x="5359547" y="4808010"/>
                  </a:lnTo>
                  <a:lnTo>
                    <a:pt x="5342717" y="4796264"/>
                  </a:lnTo>
                  <a:lnTo>
                    <a:pt x="5340494" y="4790868"/>
                  </a:lnTo>
                  <a:lnTo>
                    <a:pt x="5309691" y="4767060"/>
                  </a:lnTo>
                  <a:lnTo>
                    <a:pt x="5305563" y="4772456"/>
                  </a:lnTo>
                  <a:lnTo>
                    <a:pt x="5292861" y="4758806"/>
                  </a:lnTo>
                  <a:lnTo>
                    <a:pt x="5283969" y="4741030"/>
                  </a:lnTo>
                  <a:lnTo>
                    <a:pt x="5280794" y="4721983"/>
                  </a:lnTo>
                  <a:lnTo>
                    <a:pt x="5298894" y="4732459"/>
                  </a:lnTo>
                  <a:lnTo>
                    <a:pt x="5315725" y="4725792"/>
                  </a:lnTo>
                  <a:lnTo>
                    <a:pt x="5318900" y="4719444"/>
                  </a:lnTo>
                  <a:lnTo>
                    <a:pt x="5328427" y="4721666"/>
                  </a:lnTo>
                  <a:lnTo>
                    <a:pt x="5336048" y="4728967"/>
                  </a:lnTo>
                  <a:lnTo>
                    <a:pt x="5356689" y="4728649"/>
                  </a:lnTo>
                  <a:lnTo>
                    <a:pt x="5356689" y="4718491"/>
                  </a:lnTo>
                  <a:lnTo>
                    <a:pt x="5343987" y="4709920"/>
                  </a:lnTo>
                  <a:lnTo>
                    <a:pt x="5337636" y="4718491"/>
                  </a:lnTo>
                  <a:lnTo>
                    <a:pt x="5331285" y="4708968"/>
                  </a:lnTo>
                  <a:lnTo>
                    <a:pt x="5334460" y="4700397"/>
                  </a:lnTo>
                  <a:lnTo>
                    <a:pt x="5339859" y="4696270"/>
                  </a:lnTo>
                  <a:lnTo>
                    <a:pt x="5363358" y="4697223"/>
                  </a:lnTo>
                  <a:lnTo>
                    <a:pt x="5375742" y="4686430"/>
                  </a:lnTo>
                  <a:lnTo>
                    <a:pt x="5386222" y="4681986"/>
                  </a:lnTo>
                  <a:lnTo>
                    <a:pt x="5430362" y="4672462"/>
                  </a:lnTo>
                  <a:lnTo>
                    <a:pt x="5430362" y="4663892"/>
                  </a:lnTo>
                  <a:lnTo>
                    <a:pt x="5418612" y="4657543"/>
                  </a:lnTo>
                  <a:lnTo>
                    <a:pt x="5420835" y="4648019"/>
                  </a:lnTo>
                  <a:lnTo>
                    <a:pt x="5416707" y="4641036"/>
                  </a:lnTo>
                  <a:lnTo>
                    <a:pt x="5393208" y="4645163"/>
                  </a:lnTo>
                  <a:lnTo>
                    <a:pt x="5379553" y="4654686"/>
                  </a:lnTo>
                  <a:lnTo>
                    <a:pt x="5352243" y="4657225"/>
                  </a:lnTo>
                  <a:lnTo>
                    <a:pt x="5331230" y="4660361"/>
                  </a:lnTo>
                  <a:cubicBezTo>
                    <a:pt x="5331190" y="4660605"/>
                    <a:pt x="5331149" y="4660850"/>
                    <a:pt x="5331109" y="4661094"/>
                  </a:cubicBezTo>
                  <a:lnTo>
                    <a:pt x="5315234" y="4676033"/>
                  </a:lnTo>
                  <a:lnTo>
                    <a:pt x="5309836" y="4676351"/>
                  </a:lnTo>
                  <a:lnTo>
                    <a:pt x="5314281" y="4666816"/>
                  </a:lnTo>
                  <a:lnTo>
                    <a:pt x="5285389" y="4662366"/>
                  </a:lnTo>
                  <a:lnTo>
                    <a:pt x="5258401" y="4676669"/>
                  </a:lnTo>
                  <a:lnTo>
                    <a:pt x="5249829" y="4690337"/>
                  </a:lnTo>
                  <a:lnTo>
                    <a:pt x="5242844" y="4694787"/>
                  </a:lnTo>
                  <a:lnTo>
                    <a:pt x="5238399" y="4692562"/>
                  </a:lnTo>
                  <a:lnTo>
                    <a:pt x="5206649" y="4704640"/>
                  </a:lnTo>
                  <a:lnTo>
                    <a:pt x="5195219" y="4725936"/>
                  </a:lnTo>
                  <a:lnTo>
                    <a:pt x="5184741" y="4732293"/>
                  </a:lnTo>
                  <a:lnTo>
                    <a:pt x="5178391" y="4719579"/>
                  </a:lnTo>
                  <a:lnTo>
                    <a:pt x="5164421" y="4717672"/>
                  </a:lnTo>
                  <a:lnTo>
                    <a:pt x="5151721" y="4719897"/>
                  </a:lnTo>
                  <a:lnTo>
                    <a:pt x="5147594" y="4731657"/>
                  </a:lnTo>
                  <a:lnTo>
                    <a:pt x="5144736" y="4744053"/>
                  </a:lnTo>
                  <a:lnTo>
                    <a:pt x="5132036" y="4746596"/>
                  </a:lnTo>
                  <a:lnTo>
                    <a:pt x="5132036" y="4739921"/>
                  </a:lnTo>
                  <a:lnTo>
                    <a:pt x="5116161" y="4732611"/>
                  </a:lnTo>
                  <a:lnTo>
                    <a:pt x="5101239" y="4750728"/>
                  </a:lnTo>
                  <a:lnTo>
                    <a:pt x="5080284" y="4761535"/>
                  </a:lnTo>
                  <a:lnTo>
                    <a:pt x="5055836" y="4769164"/>
                  </a:lnTo>
                  <a:lnTo>
                    <a:pt x="5050756" y="4763124"/>
                  </a:lnTo>
                  <a:lnTo>
                    <a:pt x="5045994" y="4736425"/>
                  </a:lnTo>
                  <a:lnTo>
                    <a:pt x="5040914" y="4745960"/>
                  </a:lnTo>
                  <a:lnTo>
                    <a:pt x="5045359" y="4773296"/>
                  </a:lnTo>
                  <a:lnTo>
                    <a:pt x="5051709" y="4774567"/>
                  </a:lnTo>
                  <a:lnTo>
                    <a:pt x="5042501" y="4780924"/>
                  </a:lnTo>
                  <a:lnTo>
                    <a:pt x="5039961" y="4775838"/>
                  </a:lnTo>
                  <a:lnTo>
                    <a:pt x="5039009" y="4766303"/>
                  </a:lnTo>
                  <a:lnTo>
                    <a:pt x="5033611" y="4758992"/>
                  </a:lnTo>
                  <a:lnTo>
                    <a:pt x="5028531" y="4776792"/>
                  </a:lnTo>
                  <a:lnTo>
                    <a:pt x="5032976" y="4779017"/>
                  </a:lnTo>
                  <a:lnTo>
                    <a:pt x="5019006" y="4792684"/>
                  </a:lnTo>
                  <a:lnTo>
                    <a:pt x="5004401" y="4799359"/>
                  </a:lnTo>
                  <a:lnTo>
                    <a:pt x="4999004" y="4803491"/>
                  </a:lnTo>
                  <a:lnTo>
                    <a:pt x="4987574" y="4805716"/>
                  </a:lnTo>
                  <a:lnTo>
                    <a:pt x="4983446" y="4824787"/>
                  </a:lnTo>
                  <a:lnTo>
                    <a:pt x="4974874" y="4829873"/>
                  </a:lnTo>
                  <a:lnTo>
                    <a:pt x="4968524" y="4826694"/>
                  </a:lnTo>
                  <a:lnTo>
                    <a:pt x="4965349" y="4818748"/>
                  </a:lnTo>
                  <a:lnTo>
                    <a:pt x="4974874" y="4813980"/>
                  </a:lnTo>
                  <a:lnTo>
                    <a:pt x="4974874" y="4810166"/>
                  </a:lnTo>
                  <a:lnTo>
                    <a:pt x="4965349" y="4815570"/>
                  </a:lnTo>
                  <a:lnTo>
                    <a:pt x="4952649" y="4800631"/>
                  </a:lnTo>
                  <a:lnTo>
                    <a:pt x="4941854" y="4801902"/>
                  </a:lnTo>
                  <a:lnTo>
                    <a:pt x="4938679" y="4810166"/>
                  </a:lnTo>
                  <a:lnTo>
                    <a:pt x="4930424" y="4803173"/>
                  </a:lnTo>
                  <a:lnTo>
                    <a:pt x="4922804" y="4814934"/>
                  </a:lnTo>
                  <a:lnTo>
                    <a:pt x="4917724" y="4801902"/>
                  </a:lnTo>
                  <a:lnTo>
                    <a:pt x="4910104" y="4792684"/>
                  </a:lnTo>
                  <a:lnTo>
                    <a:pt x="4896451" y="4784420"/>
                  </a:lnTo>
                  <a:lnTo>
                    <a:pt x="4893276" y="4803491"/>
                  </a:lnTo>
                  <a:lnTo>
                    <a:pt x="4900896" y="4812709"/>
                  </a:lnTo>
                  <a:lnTo>
                    <a:pt x="4907246" y="4819066"/>
                  </a:lnTo>
                  <a:lnTo>
                    <a:pt x="4916771" y="4820020"/>
                  </a:lnTo>
                  <a:lnTo>
                    <a:pt x="4929471" y="4827330"/>
                  </a:lnTo>
                  <a:lnTo>
                    <a:pt x="4932646" y="4840044"/>
                  </a:lnTo>
                  <a:lnTo>
                    <a:pt x="4939314" y="4841951"/>
                  </a:lnTo>
                  <a:lnTo>
                    <a:pt x="4937091" y="4826059"/>
                  </a:lnTo>
                  <a:lnTo>
                    <a:pt x="4938679" y="4819702"/>
                  </a:lnTo>
                  <a:lnTo>
                    <a:pt x="4960269" y="4833051"/>
                  </a:lnTo>
                  <a:lnTo>
                    <a:pt x="4969794" y="4836548"/>
                  </a:lnTo>
                  <a:lnTo>
                    <a:pt x="4977414" y="4841633"/>
                  </a:lnTo>
                  <a:lnTo>
                    <a:pt x="4964714" y="4854347"/>
                  </a:lnTo>
                  <a:lnTo>
                    <a:pt x="4963444" y="4857526"/>
                  </a:lnTo>
                  <a:lnTo>
                    <a:pt x="4982811" y="4855301"/>
                  </a:lnTo>
                  <a:lnTo>
                    <a:pt x="4990114" y="4859433"/>
                  </a:lnTo>
                  <a:lnTo>
                    <a:pt x="4983764" y="4865790"/>
                  </a:lnTo>
                  <a:lnTo>
                    <a:pt x="4999639" y="4865790"/>
                  </a:lnTo>
                  <a:lnTo>
                    <a:pt x="5011386" y="4870876"/>
                  </a:lnTo>
                  <a:lnTo>
                    <a:pt x="5021864" y="4883590"/>
                  </a:lnTo>
                  <a:lnTo>
                    <a:pt x="5015831" y="4909653"/>
                  </a:lnTo>
                  <a:lnTo>
                    <a:pt x="5036151" y="4910607"/>
                  </a:lnTo>
                  <a:lnTo>
                    <a:pt x="5076474" y="4925228"/>
                  </a:lnTo>
                  <a:lnTo>
                    <a:pt x="5079649" y="4917917"/>
                  </a:lnTo>
                  <a:lnTo>
                    <a:pt x="5052979" y="4901071"/>
                  </a:lnTo>
                  <a:lnTo>
                    <a:pt x="5031389" y="4869604"/>
                  </a:lnTo>
                  <a:lnTo>
                    <a:pt x="5012974" y="4834005"/>
                  </a:lnTo>
                  <a:lnTo>
                    <a:pt x="5004719" y="4842269"/>
                  </a:lnTo>
                  <a:lnTo>
                    <a:pt x="4999321" y="4834005"/>
                  </a:lnTo>
                  <a:lnTo>
                    <a:pt x="4995194" y="4819384"/>
                  </a:lnTo>
                  <a:lnTo>
                    <a:pt x="5002496" y="4816205"/>
                  </a:lnTo>
                  <a:lnTo>
                    <a:pt x="5001544" y="4809848"/>
                  </a:lnTo>
                  <a:lnTo>
                    <a:pt x="5004719" y="4807623"/>
                  </a:lnTo>
                  <a:lnTo>
                    <a:pt x="5036786" y="4869604"/>
                  </a:lnTo>
                  <a:lnTo>
                    <a:pt x="5057106" y="4899164"/>
                  </a:lnTo>
                  <a:lnTo>
                    <a:pt x="5078696" y="4909335"/>
                  </a:lnTo>
                  <a:lnTo>
                    <a:pt x="5085999" y="4911560"/>
                  </a:lnTo>
                  <a:lnTo>
                    <a:pt x="5094254" y="4912196"/>
                  </a:lnTo>
                  <a:lnTo>
                    <a:pt x="5098381" y="4905839"/>
                  </a:lnTo>
                  <a:lnTo>
                    <a:pt x="5106954" y="4896304"/>
                  </a:lnTo>
                  <a:lnTo>
                    <a:pt x="5116479" y="4911243"/>
                  </a:lnTo>
                  <a:lnTo>
                    <a:pt x="5126004" y="4904886"/>
                  </a:lnTo>
                  <a:lnTo>
                    <a:pt x="5130131" y="4898211"/>
                  </a:lnTo>
                  <a:lnTo>
                    <a:pt x="5148864" y="4893761"/>
                  </a:lnTo>
                  <a:lnTo>
                    <a:pt x="5162834" y="4895986"/>
                  </a:lnTo>
                  <a:lnTo>
                    <a:pt x="5181249" y="4909335"/>
                  </a:lnTo>
                  <a:lnTo>
                    <a:pt x="5175534" y="4914739"/>
                  </a:lnTo>
                  <a:lnTo>
                    <a:pt x="5160929" y="4912832"/>
                  </a:lnTo>
                  <a:lnTo>
                    <a:pt x="5156801" y="4915057"/>
                  </a:lnTo>
                  <a:cubicBezTo>
                    <a:pt x="5156589" y="4921626"/>
                    <a:pt x="5156378" y="4928194"/>
                    <a:pt x="5156166" y="4934763"/>
                  </a:cubicBezTo>
                  <a:lnTo>
                    <a:pt x="5151721" y="4947477"/>
                  </a:lnTo>
                  <a:lnTo>
                    <a:pt x="5144419" y="4948749"/>
                  </a:lnTo>
                  <a:lnTo>
                    <a:pt x="5131719" y="4950974"/>
                  </a:lnTo>
                  <a:lnTo>
                    <a:pt x="5117114" y="4960827"/>
                  </a:lnTo>
                  <a:lnTo>
                    <a:pt x="5094571" y="4943028"/>
                  </a:lnTo>
                  <a:lnTo>
                    <a:pt x="5071076" y="4943981"/>
                  </a:lnTo>
                  <a:lnTo>
                    <a:pt x="5061869" y="4955742"/>
                  </a:lnTo>
                  <a:lnTo>
                    <a:pt x="5055519" y="4969409"/>
                  </a:lnTo>
                  <a:lnTo>
                    <a:pt x="5033611" y="4976402"/>
                  </a:lnTo>
                  <a:lnTo>
                    <a:pt x="5025039" y="4986891"/>
                  </a:lnTo>
                  <a:lnTo>
                    <a:pt x="5012339" y="4987845"/>
                  </a:lnTo>
                  <a:lnTo>
                    <a:pt x="5002814" y="4981488"/>
                  </a:lnTo>
                  <a:lnTo>
                    <a:pt x="4994241" y="4986255"/>
                  </a:lnTo>
                  <a:lnTo>
                    <a:pt x="4972334" y="5008505"/>
                  </a:lnTo>
                  <a:lnTo>
                    <a:pt x="4941854" y="5033933"/>
                  </a:lnTo>
                  <a:lnTo>
                    <a:pt x="4914866" y="5053004"/>
                  </a:lnTo>
                  <a:lnTo>
                    <a:pt x="4887879" y="5037429"/>
                  </a:lnTo>
                  <a:lnTo>
                    <a:pt x="4861526" y="5034568"/>
                  </a:lnTo>
                  <a:lnTo>
                    <a:pt x="4859304" y="5027258"/>
                  </a:lnTo>
                  <a:lnTo>
                    <a:pt x="4877401" y="5013590"/>
                  </a:lnTo>
                  <a:lnTo>
                    <a:pt x="4873909" y="4995473"/>
                  </a:lnTo>
                  <a:lnTo>
                    <a:pt x="4881211" y="4992294"/>
                  </a:lnTo>
                  <a:lnTo>
                    <a:pt x="4885339" y="4962734"/>
                  </a:lnTo>
                  <a:lnTo>
                    <a:pt x="4870099" y="4939849"/>
                  </a:lnTo>
                  <a:lnTo>
                    <a:pt x="4854224" y="4945253"/>
                  </a:lnTo>
                  <a:lnTo>
                    <a:pt x="4851049" y="4936671"/>
                  </a:lnTo>
                  <a:lnTo>
                    <a:pt x="4831046" y="4919825"/>
                  </a:lnTo>
                  <a:lnTo>
                    <a:pt x="4818029" y="4918871"/>
                  </a:lnTo>
                  <a:lnTo>
                    <a:pt x="4810726" y="4929678"/>
                  </a:lnTo>
                  <a:lnTo>
                    <a:pt x="4797074" y="4924592"/>
                  </a:lnTo>
                  <a:lnTo>
                    <a:pt x="4784056" y="4917282"/>
                  </a:lnTo>
                  <a:lnTo>
                    <a:pt x="4780881" y="4909018"/>
                  </a:lnTo>
                  <a:lnTo>
                    <a:pt x="4787549" y="4904250"/>
                  </a:lnTo>
                  <a:lnTo>
                    <a:pt x="4808186" y="4888357"/>
                  </a:lnTo>
                  <a:lnTo>
                    <a:pt x="4836444" y="4865154"/>
                  </a:lnTo>
                  <a:lnTo>
                    <a:pt x="4839619" y="4855619"/>
                  </a:lnTo>
                  <a:lnTo>
                    <a:pt x="4844064" y="4862929"/>
                  </a:lnTo>
                  <a:lnTo>
                    <a:pt x="4866289" y="4854030"/>
                  </a:lnTo>
                  <a:lnTo>
                    <a:pt x="4894546" y="4846719"/>
                  </a:lnTo>
                  <a:lnTo>
                    <a:pt x="4905341" y="4849897"/>
                  </a:lnTo>
                  <a:lnTo>
                    <a:pt x="4899944" y="4839091"/>
                  </a:lnTo>
                  <a:lnTo>
                    <a:pt x="4909469" y="4829555"/>
                  </a:lnTo>
                  <a:lnTo>
                    <a:pt x="4891371" y="4835912"/>
                  </a:lnTo>
                  <a:cubicBezTo>
                    <a:pt x="4891054" y="4832098"/>
                    <a:pt x="4890736" y="4828283"/>
                    <a:pt x="4890419" y="4824469"/>
                  </a:cubicBezTo>
                  <a:lnTo>
                    <a:pt x="4885021" y="4817159"/>
                  </a:lnTo>
                  <a:lnTo>
                    <a:pt x="4882481" y="4795863"/>
                  </a:lnTo>
                  <a:lnTo>
                    <a:pt x="4877719" y="4809848"/>
                  </a:lnTo>
                  <a:lnTo>
                    <a:pt x="4870099" y="4812073"/>
                  </a:lnTo>
                  <a:lnTo>
                    <a:pt x="4875496" y="4825741"/>
                  </a:lnTo>
                  <a:lnTo>
                    <a:pt x="4871369" y="4824787"/>
                  </a:lnTo>
                  <a:lnTo>
                    <a:pt x="4861526" y="4818430"/>
                  </a:lnTo>
                  <a:lnTo>
                    <a:pt x="4855176" y="4819384"/>
                  </a:lnTo>
                  <a:lnTo>
                    <a:pt x="4847874" y="4815570"/>
                  </a:lnTo>
                  <a:cubicBezTo>
                    <a:pt x="4847556" y="4811650"/>
                    <a:pt x="4847239" y="4807729"/>
                    <a:pt x="4846921" y="4803809"/>
                  </a:cubicBezTo>
                  <a:lnTo>
                    <a:pt x="4839301" y="4809213"/>
                  </a:lnTo>
                  <a:lnTo>
                    <a:pt x="4829776" y="4801584"/>
                  </a:lnTo>
                  <a:lnTo>
                    <a:pt x="4826601" y="4807941"/>
                  </a:lnTo>
                  <a:lnTo>
                    <a:pt x="4821204" y="4809213"/>
                  </a:lnTo>
                  <a:lnTo>
                    <a:pt x="4808504" y="4811755"/>
                  </a:lnTo>
                  <a:lnTo>
                    <a:pt x="4795169" y="4816841"/>
                  </a:lnTo>
                  <a:lnTo>
                    <a:pt x="4794216" y="4824469"/>
                  </a:lnTo>
                  <a:lnTo>
                    <a:pt x="4816441" y="4828284"/>
                  </a:lnTo>
                  <a:lnTo>
                    <a:pt x="4808821" y="4830509"/>
                  </a:lnTo>
                  <a:lnTo>
                    <a:pt x="4785644" y="4826377"/>
                  </a:lnTo>
                  <a:lnTo>
                    <a:pt x="4775166" y="4828602"/>
                  </a:lnTo>
                  <a:lnTo>
                    <a:pt x="4701824" y="4809530"/>
                  </a:lnTo>
                  <a:lnTo>
                    <a:pt x="4699601" y="4797770"/>
                  </a:lnTo>
                  <a:lnTo>
                    <a:pt x="4704999" y="4808259"/>
                  </a:lnTo>
                  <a:lnTo>
                    <a:pt x="4765324" y="4822562"/>
                  </a:lnTo>
                  <a:lnTo>
                    <a:pt x="4776119" y="4823198"/>
                  </a:lnTo>
                  <a:lnTo>
                    <a:pt x="4746274" y="4799677"/>
                  </a:lnTo>
                  <a:lnTo>
                    <a:pt x="4729446" y="4799677"/>
                  </a:lnTo>
                  <a:lnTo>
                    <a:pt x="4726271" y="4807941"/>
                  </a:lnTo>
                  <a:lnTo>
                    <a:pt x="4713571" y="4802856"/>
                  </a:lnTo>
                  <a:lnTo>
                    <a:pt x="4712301" y="4792367"/>
                  </a:lnTo>
                  <a:lnTo>
                    <a:pt x="4740559" y="4785692"/>
                  </a:lnTo>
                  <a:lnTo>
                    <a:pt x="4746909" y="4784738"/>
                  </a:lnTo>
                  <a:lnTo>
                    <a:pt x="4737384" y="4768846"/>
                  </a:lnTo>
                  <a:lnTo>
                    <a:pt x="4717381" y="4764714"/>
                  </a:lnTo>
                  <a:lnTo>
                    <a:pt x="4706586" y="4770117"/>
                  </a:lnTo>
                  <a:lnTo>
                    <a:pt x="4689759" y="4756767"/>
                  </a:lnTo>
                  <a:lnTo>
                    <a:pt x="4687536" y="4752317"/>
                  </a:lnTo>
                  <a:lnTo>
                    <a:pt x="4704681" y="4757721"/>
                  </a:lnTo>
                  <a:lnTo>
                    <a:pt x="4709761" y="4754225"/>
                  </a:lnTo>
                  <a:lnTo>
                    <a:pt x="4729129" y="4759628"/>
                  </a:lnTo>
                  <a:lnTo>
                    <a:pt x="4748179" y="4763442"/>
                  </a:lnTo>
                  <a:lnTo>
                    <a:pt x="4764054" y="4769799"/>
                  </a:lnTo>
                  <a:lnTo>
                    <a:pt x="4808821" y="4724982"/>
                  </a:lnTo>
                  <a:lnTo>
                    <a:pt x="4767864" y="4752953"/>
                  </a:lnTo>
                  <a:lnTo>
                    <a:pt x="4745956" y="4759310"/>
                  </a:lnTo>
                  <a:lnTo>
                    <a:pt x="4735161" y="4747868"/>
                  </a:lnTo>
                  <a:lnTo>
                    <a:pt x="4727541" y="4738332"/>
                  </a:lnTo>
                  <a:lnTo>
                    <a:pt x="4725636" y="4731339"/>
                  </a:lnTo>
                  <a:lnTo>
                    <a:pt x="4723414" y="4717354"/>
                  </a:lnTo>
                  <a:lnTo>
                    <a:pt x="4731351" y="4710043"/>
                  </a:lnTo>
                  <a:lnTo>
                    <a:pt x="4726271" y="4699236"/>
                  </a:lnTo>
                  <a:lnTo>
                    <a:pt x="4725001" y="4688747"/>
                  </a:lnTo>
                  <a:lnTo>
                    <a:pt x="4720874" y="4703686"/>
                  </a:lnTo>
                  <a:lnTo>
                    <a:pt x="4725001" y="4708772"/>
                  </a:lnTo>
                  <a:lnTo>
                    <a:pt x="4714841" y="4717354"/>
                  </a:lnTo>
                  <a:lnTo>
                    <a:pt x="4717064" y="4729114"/>
                  </a:lnTo>
                  <a:lnTo>
                    <a:pt x="4722144" y="4737378"/>
                  </a:lnTo>
                  <a:lnTo>
                    <a:pt x="4720239" y="4744689"/>
                  </a:lnTo>
                  <a:lnTo>
                    <a:pt x="4708809" y="4749139"/>
                  </a:lnTo>
                  <a:lnTo>
                    <a:pt x="4701189" y="4742782"/>
                  </a:lnTo>
                  <a:lnTo>
                    <a:pt x="4696109" y="4747232"/>
                  </a:lnTo>
                  <a:lnTo>
                    <a:pt x="4683409" y="4747232"/>
                  </a:lnTo>
                  <a:lnTo>
                    <a:pt x="4695791" y="4725936"/>
                  </a:lnTo>
                  <a:lnTo>
                    <a:pt x="4684044" y="4726254"/>
                  </a:lnTo>
                  <a:lnTo>
                    <a:pt x="4679916" y="4718943"/>
                  </a:lnTo>
                  <a:lnTo>
                    <a:pt x="4682456" y="4738650"/>
                  </a:lnTo>
                  <a:lnTo>
                    <a:pt x="4676106" y="4744371"/>
                  </a:lnTo>
                  <a:lnTo>
                    <a:pt x="4659914" y="4746596"/>
                  </a:lnTo>
                  <a:lnTo>
                    <a:pt x="4649436" y="4751682"/>
                  </a:lnTo>
                  <a:lnTo>
                    <a:pt x="4619591" y="4753271"/>
                  </a:lnTo>
                  <a:lnTo>
                    <a:pt x="4614829" y="4759628"/>
                  </a:lnTo>
                  <a:lnTo>
                    <a:pt x="4618956" y="4769799"/>
                  </a:lnTo>
                  <a:lnTo>
                    <a:pt x="4611654" y="4781560"/>
                  </a:lnTo>
                  <a:lnTo>
                    <a:pt x="4609749" y="4797452"/>
                  </a:lnTo>
                  <a:lnTo>
                    <a:pt x="4597049" y="4809213"/>
                  </a:lnTo>
                  <a:lnTo>
                    <a:pt x="4587524" y="4820655"/>
                  </a:lnTo>
                  <a:lnTo>
                    <a:pt x="4587524" y="4816523"/>
                  </a:lnTo>
                  <a:lnTo>
                    <a:pt x="4592921" y="4807941"/>
                  </a:lnTo>
                  <a:lnTo>
                    <a:pt x="4583396" y="4805081"/>
                  </a:lnTo>
                  <a:lnTo>
                    <a:pt x="4575776" y="4799995"/>
                  </a:lnTo>
                  <a:lnTo>
                    <a:pt x="4572601" y="4788235"/>
                  </a:lnTo>
                  <a:lnTo>
                    <a:pt x="4568474" y="4796816"/>
                  </a:lnTo>
                  <a:lnTo>
                    <a:pt x="4565299" y="4787599"/>
                  </a:lnTo>
                  <a:lnTo>
                    <a:pt x="4556726" y="4784420"/>
                  </a:lnTo>
                  <a:lnTo>
                    <a:pt x="4553551" y="4798088"/>
                  </a:lnTo>
                  <a:lnTo>
                    <a:pt x="4566251" y="4811755"/>
                  </a:lnTo>
                  <a:lnTo>
                    <a:pt x="4574824" y="4815887"/>
                  </a:lnTo>
                  <a:lnTo>
                    <a:pt x="4580539" y="4820020"/>
                  </a:lnTo>
                  <a:cubicBezTo>
                    <a:pt x="4580856" y="4824152"/>
                    <a:pt x="4581174" y="4828284"/>
                    <a:pt x="4581491" y="4832416"/>
                  </a:cubicBezTo>
                  <a:lnTo>
                    <a:pt x="4576094" y="4845130"/>
                  </a:lnTo>
                  <a:lnTo>
                    <a:pt x="4564664" y="4848308"/>
                  </a:lnTo>
                  <a:lnTo>
                    <a:pt x="4557361" y="4856890"/>
                  </a:lnTo>
                  <a:lnTo>
                    <a:pt x="4552281" y="4857844"/>
                  </a:lnTo>
                  <a:lnTo>
                    <a:pt x="4539264" y="4858479"/>
                  </a:lnTo>
                  <a:lnTo>
                    <a:pt x="4523388" y="4862611"/>
                  </a:lnTo>
                  <a:lnTo>
                    <a:pt x="4531961" y="4871193"/>
                  </a:lnTo>
                  <a:lnTo>
                    <a:pt x="4513228" y="4882636"/>
                  </a:lnTo>
                  <a:lnTo>
                    <a:pt x="4507831" y="4875325"/>
                  </a:lnTo>
                  <a:lnTo>
                    <a:pt x="4504338" y="4865154"/>
                  </a:lnTo>
                  <a:lnTo>
                    <a:pt x="4508466" y="4859751"/>
                  </a:lnTo>
                  <a:lnTo>
                    <a:pt x="4508466" y="4849262"/>
                  </a:lnTo>
                  <a:lnTo>
                    <a:pt x="4502116" y="4843858"/>
                  </a:lnTo>
                  <a:lnTo>
                    <a:pt x="4493861" y="4868333"/>
                  </a:lnTo>
                  <a:cubicBezTo>
                    <a:pt x="4493543" y="4873842"/>
                    <a:pt x="4493226" y="4879352"/>
                    <a:pt x="4492908" y="4884861"/>
                  </a:cubicBezTo>
                  <a:lnTo>
                    <a:pt x="4503703" y="4891218"/>
                  </a:lnTo>
                  <a:lnTo>
                    <a:pt x="4505926" y="4905203"/>
                  </a:lnTo>
                  <a:lnTo>
                    <a:pt x="4497671" y="4910289"/>
                  </a:lnTo>
                  <a:lnTo>
                    <a:pt x="4499868" y="4919360"/>
                  </a:lnTo>
                  <a:lnTo>
                    <a:pt x="4500840" y="4920286"/>
                  </a:lnTo>
                  <a:lnTo>
                    <a:pt x="4506875" y="4943464"/>
                  </a:lnTo>
                  <a:cubicBezTo>
                    <a:pt x="4506557" y="4951507"/>
                    <a:pt x="4506240" y="4959551"/>
                    <a:pt x="4505922" y="4967594"/>
                  </a:cubicBezTo>
                  <a:lnTo>
                    <a:pt x="4499570" y="4964736"/>
                  </a:lnTo>
                  <a:lnTo>
                    <a:pt x="4505922" y="4976166"/>
                  </a:lnTo>
                  <a:cubicBezTo>
                    <a:pt x="4505604" y="4979976"/>
                    <a:pt x="4505287" y="4983786"/>
                    <a:pt x="4504969" y="4987596"/>
                  </a:cubicBezTo>
                  <a:lnTo>
                    <a:pt x="4487183" y="4995216"/>
                  </a:lnTo>
                  <a:lnTo>
                    <a:pt x="4475749" y="5001884"/>
                  </a:lnTo>
                  <a:lnTo>
                    <a:pt x="4460821" y="5005059"/>
                  </a:lnTo>
                  <a:lnTo>
                    <a:pt x="4447164" y="5022204"/>
                  </a:lnTo>
                  <a:lnTo>
                    <a:pt x="4430330" y="5038079"/>
                  </a:lnTo>
                  <a:lnTo>
                    <a:pt x="4433506" y="5029506"/>
                  </a:lnTo>
                  <a:lnTo>
                    <a:pt x="4443988" y="5017759"/>
                  </a:lnTo>
                  <a:lnTo>
                    <a:pt x="4443988" y="5008234"/>
                  </a:lnTo>
                  <a:lnTo>
                    <a:pt x="4454469" y="5000931"/>
                  </a:lnTo>
                  <a:lnTo>
                    <a:pt x="4464950" y="4992359"/>
                  </a:lnTo>
                  <a:lnTo>
                    <a:pt x="4463997" y="4986961"/>
                  </a:lnTo>
                  <a:lnTo>
                    <a:pt x="4449069" y="4990136"/>
                  </a:lnTo>
                  <a:lnTo>
                    <a:pt x="4452245" y="4980929"/>
                  </a:lnTo>
                  <a:lnTo>
                    <a:pt x="4449069" y="4971404"/>
                  </a:lnTo>
                  <a:lnTo>
                    <a:pt x="4439223" y="4964101"/>
                  </a:lnTo>
                  <a:lnTo>
                    <a:pt x="4429060" y="4968229"/>
                  </a:lnTo>
                  <a:lnTo>
                    <a:pt x="4424613" y="4976801"/>
                  </a:lnTo>
                  <a:lnTo>
                    <a:pt x="4411909" y="4972991"/>
                  </a:lnTo>
                  <a:lnTo>
                    <a:pt x="4410956" y="4981246"/>
                  </a:lnTo>
                  <a:lnTo>
                    <a:pt x="4432236" y="4983151"/>
                  </a:lnTo>
                  <a:lnTo>
                    <a:pt x="4435412" y="4985374"/>
                  </a:lnTo>
                  <a:lnTo>
                    <a:pt x="4438588" y="4991724"/>
                  </a:lnTo>
                  <a:lnTo>
                    <a:pt x="4428107" y="5004424"/>
                  </a:lnTo>
                  <a:lnTo>
                    <a:pt x="4426201" y="5009821"/>
                  </a:lnTo>
                  <a:lnTo>
                    <a:pt x="4420802" y="5011726"/>
                  </a:lnTo>
                  <a:lnTo>
                    <a:pt x="4417626" y="5007599"/>
                  </a:lnTo>
                  <a:lnTo>
                    <a:pt x="4413497" y="5011726"/>
                  </a:lnTo>
                  <a:lnTo>
                    <a:pt x="4420802" y="5021251"/>
                  </a:lnTo>
                  <a:lnTo>
                    <a:pt x="4420802" y="5028554"/>
                  </a:lnTo>
                  <a:lnTo>
                    <a:pt x="4410638" y="5035221"/>
                  </a:lnTo>
                  <a:cubicBezTo>
                    <a:pt x="4410956" y="5038925"/>
                    <a:pt x="4411273" y="5042630"/>
                    <a:pt x="4411591" y="5046334"/>
                  </a:cubicBezTo>
                  <a:lnTo>
                    <a:pt x="4416673" y="5034904"/>
                  </a:lnTo>
                  <a:lnTo>
                    <a:pt x="4430330" y="5031729"/>
                  </a:lnTo>
                  <a:lnTo>
                    <a:pt x="4430330" y="5038079"/>
                  </a:lnTo>
                  <a:lnTo>
                    <a:pt x="4408415" y="5059351"/>
                  </a:lnTo>
                  <a:lnTo>
                    <a:pt x="4409368" y="5066654"/>
                  </a:lnTo>
                  <a:lnTo>
                    <a:pt x="4410956" y="5082529"/>
                  </a:lnTo>
                  <a:lnTo>
                    <a:pt x="4409050" y="5116184"/>
                  </a:lnTo>
                  <a:lnTo>
                    <a:pt x="4416673" y="5138091"/>
                  </a:lnTo>
                  <a:lnTo>
                    <a:pt x="4416388" y="5137963"/>
                  </a:lnTo>
                  <a:lnTo>
                    <a:pt x="4413532" y="5157060"/>
                  </a:lnTo>
                  <a:lnTo>
                    <a:pt x="4399569" y="5177430"/>
                  </a:lnTo>
                  <a:lnTo>
                    <a:pt x="4398617" y="5183796"/>
                  </a:lnTo>
                  <a:lnTo>
                    <a:pt x="4376721" y="5181886"/>
                  </a:lnTo>
                  <a:lnTo>
                    <a:pt x="4365932" y="5188252"/>
                  </a:lnTo>
                  <a:lnTo>
                    <a:pt x="4345306" y="5219125"/>
                  </a:lnTo>
                  <a:lnTo>
                    <a:pt x="4332930" y="5259229"/>
                  </a:lnTo>
                  <a:lnTo>
                    <a:pt x="4330709" y="5271960"/>
                  </a:lnTo>
                  <a:lnTo>
                    <a:pt x="4323093" y="5274188"/>
                  </a:lnTo>
                  <a:lnTo>
                    <a:pt x="4314207" y="5282782"/>
                  </a:lnTo>
                  <a:lnTo>
                    <a:pt x="4314207" y="5291057"/>
                  </a:lnTo>
                  <a:lnTo>
                    <a:pt x="4306591" y="5287874"/>
                  </a:lnTo>
                  <a:lnTo>
                    <a:pt x="4298024" y="5290102"/>
                  </a:lnTo>
                  <a:cubicBezTo>
                    <a:pt x="4297707" y="5292967"/>
                    <a:pt x="4297389" y="5295831"/>
                    <a:pt x="4297072" y="5298696"/>
                  </a:cubicBezTo>
                  <a:lnTo>
                    <a:pt x="4290725" y="5302834"/>
                  </a:lnTo>
                  <a:lnTo>
                    <a:pt x="4296437" y="5306016"/>
                  </a:lnTo>
                  <a:lnTo>
                    <a:pt x="4304370" y="5300606"/>
                  </a:lnTo>
                  <a:lnTo>
                    <a:pt x="4317381" y="5301879"/>
                  </a:lnTo>
                  <a:lnTo>
                    <a:pt x="4324679" y="5304743"/>
                  </a:lnTo>
                  <a:lnTo>
                    <a:pt x="4327853" y="5312064"/>
                  </a:lnTo>
                  <a:lnTo>
                    <a:pt x="4329122" y="5321612"/>
                  </a:lnTo>
                  <a:lnTo>
                    <a:pt x="4331343" y="5327023"/>
                  </a:lnTo>
                  <a:lnTo>
                    <a:pt x="4343084" y="5338163"/>
                  </a:lnTo>
                  <a:lnTo>
                    <a:pt x="4348479" y="5349939"/>
                  </a:lnTo>
                  <a:lnTo>
                    <a:pt x="4347949" y="5350022"/>
                  </a:lnTo>
                  <a:lnTo>
                    <a:pt x="4354478" y="5386173"/>
                  </a:lnTo>
                  <a:lnTo>
                    <a:pt x="4367495" y="5416728"/>
                  </a:lnTo>
                  <a:lnTo>
                    <a:pt x="4394165" y="5435506"/>
                  </a:lnTo>
                  <a:lnTo>
                    <a:pt x="4426868" y="5452056"/>
                  </a:lnTo>
                  <a:lnTo>
                    <a:pt x="4440838" y="5454920"/>
                  </a:lnTo>
                  <a:lnTo>
                    <a:pt x="4447188" y="5451738"/>
                  </a:lnTo>
                  <a:lnTo>
                    <a:pt x="4452903" y="5461604"/>
                  </a:lnTo>
                  <a:lnTo>
                    <a:pt x="4450680" y="5467969"/>
                  </a:lnTo>
                  <a:lnTo>
                    <a:pt x="4447505" y="5471470"/>
                  </a:lnTo>
                  <a:lnTo>
                    <a:pt x="4449093" y="5473380"/>
                  </a:lnTo>
                  <a:lnTo>
                    <a:pt x="4444330" y="5483883"/>
                  </a:lnTo>
                  <a:lnTo>
                    <a:pt x="4442108" y="5490248"/>
                  </a:lnTo>
                  <a:lnTo>
                    <a:pt x="4426233" y="5488021"/>
                  </a:lnTo>
                  <a:lnTo>
                    <a:pt x="4416708" y="5487066"/>
                  </a:lnTo>
                  <a:lnTo>
                    <a:pt x="4398610" y="5486111"/>
                  </a:lnTo>
                  <a:lnTo>
                    <a:pt x="4374163" y="5482292"/>
                  </a:lnTo>
                  <a:lnTo>
                    <a:pt x="4361463" y="5481337"/>
                  </a:lnTo>
                  <a:lnTo>
                    <a:pt x="4336380" y="5489612"/>
                  </a:lnTo>
                  <a:lnTo>
                    <a:pt x="4311933" y="5483883"/>
                  </a:lnTo>
                  <a:lnTo>
                    <a:pt x="4298280" y="5488021"/>
                  </a:lnTo>
                  <a:lnTo>
                    <a:pt x="4289073" y="5510300"/>
                  </a:lnTo>
                  <a:lnTo>
                    <a:pt x="4278278" y="5522076"/>
                  </a:lnTo>
                  <a:lnTo>
                    <a:pt x="4253195" y="5536080"/>
                  </a:lnTo>
                  <a:lnTo>
                    <a:pt x="4224620" y="5550084"/>
                  </a:lnTo>
                  <a:lnTo>
                    <a:pt x="4209063" y="5568225"/>
                  </a:lnTo>
                  <a:lnTo>
                    <a:pt x="4191283" y="5582866"/>
                  </a:lnTo>
                  <a:lnTo>
                    <a:pt x="4191283" y="5592732"/>
                  </a:lnTo>
                  <a:lnTo>
                    <a:pt x="4172233" y="5602280"/>
                  </a:lnTo>
                  <a:lnTo>
                    <a:pt x="4169058" y="5601007"/>
                  </a:lnTo>
                  <a:lnTo>
                    <a:pt x="4173185" y="5594642"/>
                  </a:lnTo>
                  <a:lnTo>
                    <a:pt x="4175408" y="5585412"/>
                  </a:lnTo>
                  <a:lnTo>
                    <a:pt x="4168105" y="5578092"/>
                  </a:lnTo>
                  <a:lnTo>
                    <a:pt x="4173820" y="5569498"/>
                  </a:lnTo>
                  <a:lnTo>
                    <a:pt x="4185568" y="5564088"/>
                  </a:lnTo>
                  <a:lnTo>
                    <a:pt x="4204618" y="5551357"/>
                  </a:lnTo>
                  <a:lnTo>
                    <a:pt x="4226843" y="5537353"/>
                  </a:lnTo>
                  <a:lnTo>
                    <a:pt x="4235098" y="5534170"/>
                  </a:lnTo>
                  <a:lnTo>
                    <a:pt x="4235098" y="5524622"/>
                  </a:lnTo>
                  <a:lnTo>
                    <a:pt x="4224620" y="5528123"/>
                  </a:lnTo>
                  <a:lnTo>
                    <a:pt x="4202395" y="5533215"/>
                  </a:lnTo>
                  <a:lnTo>
                    <a:pt x="4184615" y="5544036"/>
                  </a:lnTo>
                  <a:lnTo>
                    <a:pt x="4167470" y="5537989"/>
                  </a:lnTo>
                  <a:lnTo>
                    <a:pt x="4163025" y="5522076"/>
                  </a:lnTo>
                  <a:lnTo>
                    <a:pt x="4160928" y="5513064"/>
                  </a:lnTo>
                  <a:lnTo>
                    <a:pt x="4150640" y="5513376"/>
                  </a:lnTo>
                  <a:lnTo>
                    <a:pt x="4135718" y="5512423"/>
                  </a:lnTo>
                  <a:lnTo>
                    <a:pt x="4123970" y="5504168"/>
                  </a:lnTo>
                  <a:lnTo>
                    <a:pt x="4098570" y="5493373"/>
                  </a:lnTo>
                  <a:lnTo>
                    <a:pt x="4080473" y="5491786"/>
                  </a:lnTo>
                  <a:lnTo>
                    <a:pt x="4071900" y="5495913"/>
                  </a:lnTo>
                  <a:lnTo>
                    <a:pt x="4066820" y="5485436"/>
                  </a:lnTo>
                  <a:lnTo>
                    <a:pt x="4073170" y="5474641"/>
                  </a:lnTo>
                  <a:lnTo>
                    <a:pt x="4059200" y="5477181"/>
                  </a:lnTo>
                  <a:lnTo>
                    <a:pt x="4060470" y="5486706"/>
                  </a:lnTo>
                  <a:lnTo>
                    <a:pt x="4055073" y="5494326"/>
                  </a:lnTo>
                  <a:lnTo>
                    <a:pt x="4044913" y="5497501"/>
                  </a:lnTo>
                  <a:lnTo>
                    <a:pt x="4033165" y="5498453"/>
                  </a:lnTo>
                  <a:lnTo>
                    <a:pt x="4027768" y="5493056"/>
                  </a:lnTo>
                  <a:lnTo>
                    <a:pt x="3999193" y="5494643"/>
                  </a:lnTo>
                  <a:lnTo>
                    <a:pt x="3999193" y="5501946"/>
                  </a:lnTo>
                  <a:lnTo>
                    <a:pt x="3989668" y="5512741"/>
                  </a:lnTo>
                  <a:lnTo>
                    <a:pt x="3974110" y="5516868"/>
                  </a:lnTo>
                  <a:lnTo>
                    <a:pt x="3968713" y="5516868"/>
                  </a:lnTo>
                  <a:lnTo>
                    <a:pt x="3951885" y="5506708"/>
                  </a:lnTo>
                  <a:lnTo>
                    <a:pt x="3940138" y="5520361"/>
                  </a:lnTo>
                  <a:cubicBezTo>
                    <a:pt x="3940455" y="5524277"/>
                    <a:pt x="3940773" y="5528192"/>
                    <a:pt x="3941090" y="5532108"/>
                  </a:cubicBezTo>
                  <a:lnTo>
                    <a:pt x="3953790" y="5537188"/>
                  </a:lnTo>
                  <a:lnTo>
                    <a:pt x="3946805" y="5544491"/>
                  </a:lnTo>
                  <a:lnTo>
                    <a:pt x="3950933" y="5551793"/>
                  </a:lnTo>
                  <a:lnTo>
                    <a:pt x="3963950" y="5554016"/>
                  </a:lnTo>
                  <a:lnTo>
                    <a:pt x="3964903" y="5545443"/>
                  </a:lnTo>
                  <a:lnTo>
                    <a:pt x="3976650" y="5562271"/>
                  </a:lnTo>
                  <a:lnTo>
                    <a:pt x="3991255" y="5570526"/>
                  </a:lnTo>
                  <a:lnTo>
                    <a:pt x="4001098" y="5579733"/>
                  </a:lnTo>
                  <a:lnTo>
                    <a:pt x="3989350" y="5589258"/>
                  </a:lnTo>
                  <a:lnTo>
                    <a:pt x="3971253" y="5569573"/>
                  </a:lnTo>
                  <a:lnTo>
                    <a:pt x="3963950" y="5569573"/>
                  </a:lnTo>
                  <a:lnTo>
                    <a:pt x="3955378" y="5561318"/>
                  </a:lnTo>
                  <a:lnTo>
                    <a:pt x="3934105" y="5568938"/>
                  </a:lnTo>
                  <a:lnTo>
                    <a:pt x="3935375" y="5582591"/>
                  </a:lnTo>
                  <a:lnTo>
                    <a:pt x="3962045" y="5598148"/>
                  </a:lnTo>
                  <a:lnTo>
                    <a:pt x="3962045" y="5610848"/>
                  </a:lnTo>
                  <a:lnTo>
                    <a:pt x="3947123" y="5613071"/>
                  </a:lnTo>
                  <a:lnTo>
                    <a:pt x="3932200" y="5599736"/>
                  </a:lnTo>
                  <a:cubicBezTo>
                    <a:pt x="3931883" y="5595503"/>
                    <a:pt x="3931565" y="5591269"/>
                    <a:pt x="3931248" y="5587036"/>
                  </a:cubicBezTo>
                  <a:lnTo>
                    <a:pt x="3920770" y="5580686"/>
                  </a:lnTo>
                  <a:lnTo>
                    <a:pt x="3910928" y="5584813"/>
                  </a:lnTo>
                  <a:lnTo>
                    <a:pt x="3907753" y="5595291"/>
                  </a:lnTo>
                  <a:lnTo>
                    <a:pt x="3939185" y="5620373"/>
                  </a:lnTo>
                  <a:lnTo>
                    <a:pt x="3926168" y="5627041"/>
                  </a:lnTo>
                  <a:lnTo>
                    <a:pt x="3911563" y="5616563"/>
                  </a:lnTo>
                  <a:lnTo>
                    <a:pt x="3908388" y="5621961"/>
                  </a:lnTo>
                  <a:lnTo>
                    <a:pt x="3899815" y="5614658"/>
                  </a:lnTo>
                  <a:lnTo>
                    <a:pt x="3903625" y="5598466"/>
                  </a:lnTo>
                  <a:lnTo>
                    <a:pt x="3899498" y="5587353"/>
                  </a:lnTo>
                  <a:lnTo>
                    <a:pt x="3880448" y="5582908"/>
                  </a:lnTo>
                  <a:lnTo>
                    <a:pt x="3876003" y="5568621"/>
                  </a:lnTo>
                  <a:lnTo>
                    <a:pt x="3863303" y="5570526"/>
                  </a:lnTo>
                  <a:lnTo>
                    <a:pt x="3860128" y="5562271"/>
                  </a:lnTo>
                  <a:lnTo>
                    <a:pt x="3856953" y="5551793"/>
                  </a:lnTo>
                  <a:lnTo>
                    <a:pt x="3862033" y="5543538"/>
                  </a:lnTo>
                  <a:lnTo>
                    <a:pt x="3865208" y="5531791"/>
                  </a:lnTo>
                  <a:lnTo>
                    <a:pt x="3849015" y="5527346"/>
                  </a:lnTo>
                  <a:lnTo>
                    <a:pt x="3847110" y="5539093"/>
                  </a:lnTo>
                  <a:lnTo>
                    <a:pt x="3836633" y="5545443"/>
                  </a:lnTo>
                  <a:lnTo>
                    <a:pt x="3827108" y="5560366"/>
                  </a:lnTo>
                  <a:lnTo>
                    <a:pt x="3832505" y="5577511"/>
                  </a:lnTo>
                  <a:lnTo>
                    <a:pt x="3827743" y="5593068"/>
                  </a:lnTo>
                  <a:lnTo>
                    <a:pt x="3834410" y="5617198"/>
                  </a:lnTo>
                  <a:lnTo>
                    <a:pt x="3857588" y="5639423"/>
                  </a:lnTo>
                  <a:lnTo>
                    <a:pt x="3861080" y="5666411"/>
                  </a:lnTo>
                  <a:lnTo>
                    <a:pt x="3875050" y="5671808"/>
                  </a:lnTo>
                  <a:lnTo>
                    <a:pt x="3903625" y="5700701"/>
                  </a:lnTo>
                  <a:lnTo>
                    <a:pt x="3900768" y="5730546"/>
                  </a:lnTo>
                  <a:lnTo>
                    <a:pt x="3881718" y="5726418"/>
                  </a:lnTo>
                  <a:lnTo>
                    <a:pt x="3881718" y="5719116"/>
                  </a:lnTo>
                  <a:lnTo>
                    <a:pt x="3893465" y="5716893"/>
                  </a:lnTo>
                  <a:lnTo>
                    <a:pt x="3884575" y="5706416"/>
                  </a:lnTo>
                  <a:lnTo>
                    <a:pt x="3868700" y="5688318"/>
                  </a:lnTo>
                  <a:lnTo>
                    <a:pt x="3856953" y="5700383"/>
                  </a:lnTo>
                  <a:lnTo>
                    <a:pt x="3862668" y="5709591"/>
                  </a:lnTo>
                  <a:lnTo>
                    <a:pt x="3858223" y="5714988"/>
                  </a:lnTo>
                  <a:lnTo>
                    <a:pt x="3863620" y="5721338"/>
                  </a:lnTo>
                  <a:lnTo>
                    <a:pt x="3877590" y="5724513"/>
                  </a:lnTo>
                  <a:lnTo>
                    <a:pt x="3866795" y="5742293"/>
                  </a:lnTo>
                  <a:lnTo>
                    <a:pt x="3856635" y="5748008"/>
                  </a:lnTo>
                  <a:lnTo>
                    <a:pt x="3842665" y="5744833"/>
                  </a:lnTo>
                  <a:lnTo>
                    <a:pt x="3826790" y="5741341"/>
                  </a:lnTo>
                  <a:lnTo>
                    <a:pt x="3824885" y="5753088"/>
                  </a:lnTo>
                  <a:lnTo>
                    <a:pt x="3843935" y="5754358"/>
                  </a:lnTo>
                  <a:lnTo>
                    <a:pt x="3859810" y="5761343"/>
                  </a:lnTo>
                  <a:lnTo>
                    <a:pt x="3859810" y="5770868"/>
                  </a:lnTo>
                  <a:lnTo>
                    <a:pt x="3873463" y="5773091"/>
                  </a:lnTo>
                  <a:lnTo>
                    <a:pt x="3873463" y="5765471"/>
                  </a:lnTo>
                  <a:lnTo>
                    <a:pt x="3896958" y="5779123"/>
                  </a:lnTo>
                  <a:lnTo>
                    <a:pt x="3902673" y="5794681"/>
                  </a:lnTo>
                  <a:lnTo>
                    <a:pt x="3910928" y="5801031"/>
                  </a:lnTo>
                  <a:lnTo>
                    <a:pt x="3926803" y="5801983"/>
                  </a:lnTo>
                  <a:lnTo>
                    <a:pt x="3934423" y="5814366"/>
                  </a:lnTo>
                  <a:lnTo>
                    <a:pt x="3958870" y="5825796"/>
                  </a:lnTo>
                  <a:lnTo>
                    <a:pt x="3967443" y="5835321"/>
                  </a:lnTo>
                  <a:lnTo>
                    <a:pt x="3962045" y="5852148"/>
                  </a:lnTo>
                  <a:lnTo>
                    <a:pt x="3965538" y="5857546"/>
                  </a:lnTo>
                  <a:lnTo>
                    <a:pt x="3961410" y="5863896"/>
                  </a:lnTo>
                  <a:lnTo>
                    <a:pt x="3971888" y="5877231"/>
                  </a:lnTo>
                  <a:lnTo>
                    <a:pt x="3979508" y="5891201"/>
                  </a:lnTo>
                  <a:lnTo>
                    <a:pt x="3962680" y="5894376"/>
                  </a:lnTo>
                  <a:lnTo>
                    <a:pt x="3953790" y="5883581"/>
                  </a:lnTo>
                  <a:lnTo>
                    <a:pt x="3943313" y="5883898"/>
                  </a:lnTo>
                  <a:lnTo>
                    <a:pt x="3931565" y="5869293"/>
                  </a:lnTo>
                  <a:lnTo>
                    <a:pt x="3922993" y="5864213"/>
                  </a:lnTo>
                  <a:lnTo>
                    <a:pt x="3926168" y="5853736"/>
                  </a:lnTo>
                  <a:lnTo>
                    <a:pt x="3912515" y="5851513"/>
                  </a:lnTo>
                  <a:lnTo>
                    <a:pt x="3896640" y="5857863"/>
                  </a:lnTo>
                  <a:lnTo>
                    <a:pt x="3902038" y="5864213"/>
                  </a:lnTo>
                  <a:lnTo>
                    <a:pt x="3876638" y="5865801"/>
                  </a:lnTo>
                  <a:lnTo>
                    <a:pt x="3869676" y="5859999"/>
                  </a:lnTo>
                  <a:lnTo>
                    <a:pt x="3872889" y="5872612"/>
                  </a:lnTo>
                  <a:lnTo>
                    <a:pt x="3882402" y="5876432"/>
                  </a:lnTo>
                  <a:lnTo>
                    <a:pt x="3876060" y="5884073"/>
                  </a:lnTo>
                  <a:lnTo>
                    <a:pt x="3885572" y="5885983"/>
                  </a:lnTo>
                  <a:lnTo>
                    <a:pt x="3890012" y="5900946"/>
                  </a:lnTo>
                  <a:lnTo>
                    <a:pt x="3899524" y="5904766"/>
                  </a:lnTo>
                  <a:lnTo>
                    <a:pt x="3904597" y="5906039"/>
                  </a:lnTo>
                  <a:lnTo>
                    <a:pt x="3900475" y="5893623"/>
                  </a:lnTo>
                  <a:lnTo>
                    <a:pt x="3905865" y="5891076"/>
                  </a:lnTo>
                  <a:lnTo>
                    <a:pt x="3914109" y="5897444"/>
                  </a:lnTo>
                  <a:lnTo>
                    <a:pt x="3915378" y="5910178"/>
                  </a:lnTo>
                  <a:lnTo>
                    <a:pt x="3919500" y="5911133"/>
                  </a:lnTo>
                  <a:lnTo>
                    <a:pt x="3917914" y="5917500"/>
                  </a:lnTo>
                  <a:lnTo>
                    <a:pt x="3909353" y="5928325"/>
                  </a:lnTo>
                  <a:lnTo>
                    <a:pt x="3900792" y="5927370"/>
                  </a:lnTo>
                  <a:lnTo>
                    <a:pt x="3896670" y="5934692"/>
                  </a:lnTo>
                  <a:lnTo>
                    <a:pt x="3888109" y="5943288"/>
                  </a:lnTo>
                  <a:lnTo>
                    <a:pt x="3885255" y="5943288"/>
                  </a:lnTo>
                  <a:lnTo>
                    <a:pt x="3877646" y="5931508"/>
                  </a:lnTo>
                  <a:lnTo>
                    <a:pt x="3885890" y="5928325"/>
                  </a:lnTo>
                  <a:lnTo>
                    <a:pt x="3869084" y="5922276"/>
                  </a:lnTo>
                  <a:lnTo>
                    <a:pt x="3867816" y="5915909"/>
                  </a:lnTo>
                  <a:lnTo>
                    <a:pt x="3855133" y="5918137"/>
                  </a:lnTo>
                  <a:lnTo>
                    <a:pt x="3854182" y="5924504"/>
                  </a:lnTo>
                  <a:lnTo>
                    <a:pt x="3863060" y="5935010"/>
                  </a:lnTo>
                  <a:lnTo>
                    <a:pt x="3860840" y="5953794"/>
                  </a:lnTo>
                  <a:lnTo>
                    <a:pt x="3870353" y="5967801"/>
                  </a:lnTo>
                  <a:lnTo>
                    <a:pt x="3875109" y="5982128"/>
                  </a:lnTo>
                  <a:lnTo>
                    <a:pt x="3877011" y="6000274"/>
                  </a:lnTo>
                  <a:lnTo>
                    <a:pt x="3872255" y="6015237"/>
                  </a:lnTo>
                  <a:lnTo>
                    <a:pt x="3882719" y="6024470"/>
                  </a:lnTo>
                  <a:lnTo>
                    <a:pt x="3879548" y="6031792"/>
                  </a:lnTo>
                  <a:lnTo>
                    <a:pt x="3895402" y="6043571"/>
                  </a:lnTo>
                  <a:lnTo>
                    <a:pt x="3883987" y="6049938"/>
                  </a:lnTo>
                  <a:lnTo>
                    <a:pt x="3876377" y="6034975"/>
                  </a:lnTo>
                  <a:lnTo>
                    <a:pt x="3869084" y="6033384"/>
                  </a:lnTo>
                  <a:lnTo>
                    <a:pt x="3870987" y="6043571"/>
                  </a:lnTo>
                  <a:lnTo>
                    <a:pt x="3861475" y="6043890"/>
                  </a:lnTo>
                  <a:lnTo>
                    <a:pt x="3862743" y="6038477"/>
                  </a:lnTo>
                  <a:lnTo>
                    <a:pt x="3855133" y="6021604"/>
                  </a:lnTo>
                  <a:lnTo>
                    <a:pt x="3844352" y="6001866"/>
                  </a:lnTo>
                  <a:lnTo>
                    <a:pt x="3829767" y="6006960"/>
                  </a:lnTo>
                  <a:lnTo>
                    <a:pt x="3819303" y="6033702"/>
                  </a:lnTo>
                  <a:lnTo>
                    <a:pt x="3822791" y="6054714"/>
                  </a:lnTo>
                  <a:lnTo>
                    <a:pt x="3818352" y="6048665"/>
                  </a:lnTo>
                  <a:lnTo>
                    <a:pt x="3813279" y="6051849"/>
                  </a:lnTo>
                  <a:lnTo>
                    <a:pt x="3807889" y="6038796"/>
                  </a:lnTo>
                  <a:lnTo>
                    <a:pt x="3800279" y="5999956"/>
                  </a:lnTo>
                  <a:lnTo>
                    <a:pt x="3792669" y="5995817"/>
                  </a:lnTo>
                  <a:lnTo>
                    <a:pt x="3790132" y="5987540"/>
                  </a:lnTo>
                  <a:lnTo>
                    <a:pt x="3779986" y="5986585"/>
                  </a:lnTo>
                  <a:lnTo>
                    <a:pt x="3777449" y="5971622"/>
                  </a:lnTo>
                  <a:lnTo>
                    <a:pt x="3764132" y="5978944"/>
                  </a:lnTo>
                  <a:lnTo>
                    <a:pt x="3758742" y="6006641"/>
                  </a:lnTo>
                  <a:lnTo>
                    <a:pt x="3753351" y="5998046"/>
                  </a:lnTo>
                  <a:lnTo>
                    <a:pt x="3745107" y="6002503"/>
                  </a:lnTo>
                  <a:lnTo>
                    <a:pt x="3734327" y="5982446"/>
                  </a:lnTo>
                  <a:lnTo>
                    <a:pt x="3733058" y="5960479"/>
                  </a:lnTo>
                  <a:lnTo>
                    <a:pt x="3742571" y="5949973"/>
                  </a:lnTo>
                  <a:lnTo>
                    <a:pt x="3737814" y="5927688"/>
                  </a:lnTo>
                  <a:lnTo>
                    <a:pt x="3721961" y="5903493"/>
                  </a:lnTo>
                  <a:lnTo>
                    <a:pt x="3708326" y="5898080"/>
                  </a:lnTo>
                  <a:lnTo>
                    <a:pt x="3701985" y="5903493"/>
                  </a:lnTo>
                  <a:lnTo>
                    <a:pt x="3694375" y="5879297"/>
                  </a:lnTo>
                  <a:lnTo>
                    <a:pt x="3681692" y="5876432"/>
                  </a:lnTo>
                  <a:cubicBezTo>
                    <a:pt x="3681586" y="5871869"/>
                    <a:pt x="3681481" y="5867305"/>
                    <a:pt x="3681375" y="5862742"/>
                  </a:cubicBezTo>
                  <a:lnTo>
                    <a:pt x="3690887" y="5862742"/>
                  </a:lnTo>
                  <a:lnTo>
                    <a:pt x="3711814" y="5839820"/>
                  </a:lnTo>
                  <a:lnTo>
                    <a:pt x="3709595" y="5824221"/>
                  </a:lnTo>
                  <a:lnTo>
                    <a:pt x="3710863" y="5820082"/>
                  </a:lnTo>
                  <a:lnTo>
                    <a:pt x="3725448" y="5835682"/>
                  </a:lnTo>
                  <a:lnTo>
                    <a:pt x="3740351" y="5836637"/>
                  </a:lnTo>
                  <a:lnTo>
                    <a:pt x="3746693" y="5826131"/>
                  </a:lnTo>
                  <a:lnTo>
                    <a:pt x="3762547" y="5819764"/>
                  </a:lnTo>
                  <a:lnTo>
                    <a:pt x="3788230" y="5838547"/>
                  </a:lnTo>
                  <a:lnTo>
                    <a:pt x="3812328" y="5846824"/>
                  </a:lnTo>
                  <a:lnTo>
                    <a:pt x="3836426" y="5846506"/>
                  </a:lnTo>
                  <a:lnTo>
                    <a:pt x="3849426" y="5860196"/>
                  </a:lnTo>
                  <a:lnTo>
                    <a:pt x="3857036" y="5860832"/>
                  </a:lnTo>
                  <a:lnTo>
                    <a:pt x="3868367" y="5859082"/>
                  </a:lnTo>
                  <a:lnTo>
                    <a:pt x="3859493" y="5854053"/>
                  </a:lnTo>
                  <a:lnTo>
                    <a:pt x="3872193" y="5847703"/>
                  </a:lnTo>
                  <a:lnTo>
                    <a:pt x="3883940" y="5850878"/>
                  </a:lnTo>
                  <a:lnTo>
                    <a:pt x="3893465" y="5849608"/>
                  </a:lnTo>
                  <a:lnTo>
                    <a:pt x="3889020" y="5840083"/>
                  </a:lnTo>
                  <a:lnTo>
                    <a:pt x="3876320" y="5835003"/>
                  </a:lnTo>
                  <a:lnTo>
                    <a:pt x="3868065" y="5837226"/>
                  </a:lnTo>
                  <a:lnTo>
                    <a:pt x="3859493" y="5833098"/>
                  </a:lnTo>
                  <a:lnTo>
                    <a:pt x="3843618" y="5815318"/>
                  </a:lnTo>
                  <a:lnTo>
                    <a:pt x="3845523" y="5828971"/>
                  </a:lnTo>
                  <a:lnTo>
                    <a:pt x="3830918" y="5828018"/>
                  </a:lnTo>
                  <a:lnTo>
                    <a:pt x="3827743" y="5814366"/>
                  </a:lnTo>
                  <a:lnTo>
                    <a:pt x="3823298" y="5817541"/>
                  </a:lnTo>
                  <a:lnTo>
                    <a:pt x="3811550" y="5810556"/>
                  </a:lnTo>
                  <a:lnTo>
                    <a:pt x="3797898" y="5817858"/>
                  </a:lnTo>
                  <a:lnTo>
                    <a:pt x="3787420" y="5809286"/>
                  </a:lnTo>
                  <a:lnTo>
                    <a:pt x="3761703" y="5813096"/>
                  </a:lnTo>
                  <a:lnTo>
                    <a:pt x="3753765" y="5811826"/>
                  </a:lnTo>
                  <a:lnTo>
                    <a:pt x="3747415" y="5811191"/>
                  </a:lnTo>
                  <a:lnTo>
                    <a:pt x="3742653" y="5810873"/>
                  </a:lnTo>
                  <a:lnTo>
                    <a:pt x="3741383" y="5811191"/>
                  </a:lnTo>
                  <a:lnTo>
                    <a:pt x="3739478" y="5812461"/>
                  </a:lnTo>
                  <a:lnTo>
                    <a:pt x="3735985" y="5815636"/>
                  </a:lnTo>
                  <a:lnTo>
                    <a:pt x="3732810" y="5818811"/>
                  </a:lnTo>
                  <a:lnTo>
                    <a:pt x="3731223" y="5820398"/>
                  </a:lnTo>
                  <a:lnTo>
                    <a:pt x="3715348" y="5816588"/>
                  </a:lnTo>
                  <a:lnTo>
                    <a:pt x="3704553" y="5800713"/>
                  </a:lnTo>
                  <a:lnTo>
                    <a:pt x="3697250" y="5808968"/>
                  </a:lnTo>
                  <a:lnTo>
                    <a:pt x="3695345" y="5816588"/>
                  </a:lnTo>
                  <a:lnTo>
                    <a:pt x="3687725" y="5812461"/>
                  </a:lnTo>
                  <a:lnTo>
                    <a:pt x="3684550" y="5801031"/>
                  </a:lnTo>
                  <a:lnTo>
                    <a:pt x="3675978" y="5789283"/>
                  </a:lnTo>
                  <a:cubicBezTo>
                    <a:pt x="3676295" y="5785896"/>
                    <a:pt x="3676613" y="5782510"/>
                    <a:pt x="3676930" y="5779123"/>
                  </a:cubicBezTo>
                  <a:lnTo>
                    <a:pt x="3668358" y="5781028"/>
                  </a:lnTo>
                  <a:lnTo>
                    <a:pt x="3665183" y="5764201"/>
                  </a:lnTo>
                  <a:lnTo>
                    <a:pt x="3650260" y="5761343"/>
                  </a:lnTo>
                  <a:lnTo>
                    <a:pt x="3646133" y="5750548"/>
                  </a:lnTo>
                  <a:lnTo>
                    <a:pt x="3652165" y="5740071"/>
                  </a:lnTo>
                  <a:lnTo>
                    <a:pt x="3667088" y="5735943"/>
                  </a:lnTo>
                  <a:lnTo>
                    <a:pt x="3675343" y="5743881"/>
                  </a:lnTo>
                  <a:lnTo>
                    <a:pt x="3683915" y="5747056"/>
                  </a:lnTo>
                  <a:lnTo>
                    <a:pt x="3681693" y="5733403"/>
                  </a:lnTo>
                  <a:lnTo>
                    <a:pt x="3676613" y="5727371"/>
                  </a:lnTo>
                  <a:lnTo>
                    <a:pt x="3660738" y="5728323"/>
                  </a:lnTo>
                  <a:lnTo>
                    <a:pt x="3654388" y="5720068"/>
                  </a:lnTo>
                  <a:lnTo>
                    <a:pt x="3648990" y="5730546"/>
                  </a:lnTo>
                  <a:lnTo>
                    <a:pt x="3645815" y="5739118"/>
                  </a:lnTo>
                  <a:lnTo>
                    <a:pt x="3641370" y="5733721"/>
                  </a:lnTo>
                  <a:lnTo>
                    <a:pt x="3639465" y="5722291"/>
                  </a:lnTo>
                  <a:lnTo>
                    <a:pt x="3631845" y="5709591"/>
                  </a:lnTo>
                  <a:lnTo>
                    <a:pt x="3615018" y="5708956"/>
                  </a:lnTo>
                  <a:lnTo>
                    <a:pt x="3602000" y="5689906"/>
                  </a:lnTo>
                  <a:lnTo>
                    <a:pt x="3606128" y="5683556"/>
                  </a:lnTo>
                  <a:lnTo>
                    <a:pt x="3595968" y="5682286"/>
                  </a:lnTo>
                  <a:cubicBezTo>
                    <a:pt x="3595650" y="5676888"/>
                    <a:pt x="3595333" y="5671491"/>
                    <a:pt x="3595015" y="5666093"/>
                  </a:cubicBezTo>
                  <a:lnTo>
                    <a:pt x="3588665" y="5656886"/>
                  </a:lnTo>
                  <a:lnTo>
                    <a:pt x="3589618" y="5650536"/>
                  </a:lnTo>
                  <a:lnTo>
                    <a:pt x="3582315" y="5649583"/>
                  </a:lnTo>
                  <a:lnTo>
                    <a:pt x="3578188" y="5641963"/>
                  </a:lnTo>
                  <a:lnTo>
                    <a:pt x="3578378" y="5641929"/>
                  </a:lnTo>
                  <a:lnTo>
                    <a:pt x="3574656" y="5639745"/>
                  </a:lnTo>
                  <a:lnTo>
                    <a:pt x="3577496" y="5632442"/>
                  </a:lnTo>
                  <a:lnTo>
                    <a:pt x="3571816" y="5618155"/>
                  </a:lnTo>
                  <a:lnTo>
                    <a:pt x="3557613" y="5606090"/>
                  </a:lnTo>
                  <a:lnTo>
                    <a:pt x="3537414" y="5597200"/>
                  </a:lnTo>
                  <a:lnTo>
                    <a:pt x="3526999" y="5579420"/>
                  </a:lnTo>
                  <a:lnTo>
                    <a:pt x="3525737" y="5573387"/>
                  </a:lnTo>
                  <a:lnTo>
                    <a:pt x="3515006" y="5557830"/>
                  </a:lnTo>
                  <a:lnTo>
                    <a:pt x="3517847" y="5553067"/>
                  </a:lnTo>
                  <a:lnTo>
                    <a:pt x="3527946" y="5560052"/>
                  </a:lnTo>
                  <a:lnTo>
                    <a:pt x="3526684" y="5550845"/>
                  </a:lnTo>
                  <a:cubicBezTo>
                    <a:pt x="3526894" y="5549469"/>
                    <a:pt x="3527105" y="5548093"/>
                    <a:pt x="3527315" y="5546717"/>
                  </a:cubicBezTo>
                  <a:lnTo>
                    <a:pt x="3520372" y="5543860"/>
                  </a:lnTo>
                  <a:lnTo>
                    <a:pt x="3514691" y="5534970"/>
                  </a:lnTo>
                  <a:lnTo>
                    <a:pt x="3514691" y="5523540"/>
                  </a:lnTo>
                  <a:lnTo>
                    <a:pt x="3522581" y="5513062"/>
                  </a:lnTo>
                  <a:lnTo>
                    <a:pt x="3527946" y="5504490"/>
                  </a:lnTo>
                  <a:lnTo>
                    <a:pt x="3529840" y="5490202"/>
                  </a:lnTo>
                  <a:lnTo>
                    <a:pt x="3531418" y="5480995"/>
                  </a:lnTo>
                  <a:lnTo>
                    <a:pt x="3523843" y="5473057"/>
                  </a:lnTo>
                  <a:lnTo>
                    <a:pt x="3532365" y="5464485"/>
                  </a:lnTo>
                  <a:lnTo>
                    <a:pt x="3526053" y="5451784"/>
                  </a:lnTo>
                  <a:lnTo>
                    <a:pt x="3523212" y="5445434"/>
                  </a:lnTo>
                  <a:lnTo>
                    <a:pt x="3529524" y="5441307"/>
                  </a:lnTo>
                  <a:lnTo>
                    <a:pt x="3524159" y="5427337"/>
                  </a:lnTo>
                  <a:lnTo>
                    <a:pt x="3527946" y="5420352"/>
                  </a:lnTo>
                  <a:lnTo>
                    <a:pt x="3540570" y="5404794"/>
                  </a:lnTo>
                  <a:lnTo>
                    <a:pt x="3535836" y="5397809"/>
                  </a:lnTo>
                  <a:lnTo>
                    <a:pt x="3526053" y="5394952"/>
                  </a:lnTo>
                  <a:lnTo>
                    <a:pt x="3525643" y="5394317"/>
                  </a:lnTo>
                  <a:lnTo>
                    <a:pt x="3516101" y="5394317"/>
                  </a:lnTo>
                  <a:lnTo>
                    <a:pt x="3512284" y="5386716"/>
                  </a:lnTo>
                  <a:lnTo>
                    <a:pt x="3510694" y="5374048"/>
                  </a:lnTo>
                  <a:lnTo>
                    <a:pt x="3492882" y="5352511"/>
                  </a:lnTo>
                  <a:lnTo>
                    <a:pt x="3469663" y="5340159"/>
                  </a:lnTo>
                  <a:lnTo>
                    <a:pt x="3460121" y="5329707"/>
                  </a:lnTo>
                  <a:lnTo>
                    <a:pt x="3445809" y="5327807"/>
                  </a:lnTo>
                  <a:lnTo>
                    <a:pt x="3441674" y="5318622"/>
                  </a:lnTo>
                  <a:lnTo>
                    <a:pt x="3448671" y="5320839"/>
                  </a:lnTo>
                  <a:lnTo>
                    <a:pt x="3454396" y="5318939"/>
                  </a:lnTo>
                  <a:lnTo>
                    <a:pt x="3455032" y="5310071"/>
                  </a:lnTo>
                  <a:lnTo>
                    <a:pt x="3445596" y="5305079"/>
                  </a:lnTo>
                  <a:lnTo>
                    <a:pt x="3448013" y="5314939"/>
                  </a:lnTo>
                  <a:lnTo>
                    <a:pt x="3441636" y="5312732"/>
                  </a:lnTo>
                  <a:lnTo>
                    <a:pt x="3436217" y="5308949"/>
                  </a:lnTo>
                  <a:lnTo>
                    <a:pt x="3431434" y="5305166"/>
                  </a:lnTo>
                  <a:lnTo>
                    <a:pt x="3427927" y="5302014"/>
                  </a:lnTo>
                  <a:lnTo>
                    <a:pt x="3425696" y="5298861"/>
                  </a:lnTo>
                  <a:lnTo>
                    <a:pt x="3423145" y="5296654"/>
                  </a:lnTo>
                  <a:lnTo>
                    <a:pt x="3420913" y="5295078"/>
                  </a:lnTo>
                  <a:lnTo>
                    <a:pt x="3393814" y="5279000"/>
                  </a:lnTo>
                  <a:lnTo>
                    <a:pt x="3380105" y="5263238"/>
                  </a:lnTo>
                  <a:lnTo>
                    <a:pt x="3365758" y="5256303"/>
                  </a:lnTo>
                  <a:lnTo>
                    <a:pt x="3371178" y="5268913"/>
                  </a:lnTo>
                  <a:lnTo>
                    <a:pt x="3355875" y="5258509"/>
                  </a:lnTo>
                  <a:lnTo>
                    <a:pt x="3332601" y="5247476"/>
                  </a:lnTo>
                  <a:lnTo>
                    <a:pt x="3320486" y="5245269"/>
                  </a:lnTo>
                  <a:lnTo>
                    <a:pt x="3301995" y="5240855"/>
                  </a:lnTo>
                  <a:lnTo>
                    <a:pt x="3294025" y="5229506"/>
                  </a:lnTo>
                  <a:lnTo>
                    <a:pt x="3321124" y="5232974"/>
                  </a:lnTo>
                  <a:lnTo>
                    <a:pt x="3333877" y="5237072"/>
                  </a:lnTo>
                  <a:lnTo>
                    <a:pt x="3352368" y="5241171"/>
                  </a:lnTo>
                  <a:lnTo>
                    <a:pt x="3357469" y="5244954"/>
                  </a:lnTo>
                  <a:lnTo>
                    <a:pt x="3355237" y="5235496"/>
                  </a:lnTo>
                  <a:lnTo>
                    <a:pt x="3357761" y="5233854"/>
                  </a:lnTo>
                  <a:lnTo>
                    <a:pt x="3374251" y="5226890"/>
                  </a:lnTo>
                  <a:lnTo>
                    <a:pt x="3376538" y="5226649"/>
                  </a:lnTo>
                  <a:cubicBezTo>
                    <a:pt x="3376489" y="5226428"/>
                    <a:pt x="3376439" y="5226207"/>
                    <a:pt x="3376390" y="5225986"/>
                  </a:cubicBezTo>
                  <a:lnTo>
                    <a:pt x="3374251" y="5226890"/>
                  </a:lnTo>
                  <a:lnTo>
                    <a:pt x="3367352" y="5227615"/>
                  </a:lnTo>
                  <a:lnTo>
                    <a:pt x="3357761" y="5233854"/>
                  </a:lnTo>
                  <a:lnTo>
                    <a:pt x="3355306" y="5234891"/>
                  </a:lnTo>
                  <a:lnTo>
                    <a:pt x="3346733" y="5230124"/>
                  </a:lnTo>
                  <a:lnTo>
                    <a:pt x="3354671" y="5222815"/>
                  </a:lnTo>
                  <a:lnTo>
                    <a:pt x="3358798" y="5218366"/>
                  </a:lnTo>
                  <a:cubicBezTo>
                    <a:pt x="3359425" y="5217528"/>
                    <a:pt x="3359183" y="5217140"/>
                    <a:pt x="3358436" y="5217784"/>
                  </a:cubicBezTo>
                  <a:lnTo>
                    <a:pt x="3354315" y="5222229"/>
                  </a:lnTo>
                  <a:lnTo>
                    <a:pt x="3340052" y="5224452"/>
                  </a:lnTo>
                  <a:lnTo>
                    <a:pt x="3327374" y="5222547"/>
                  </a:lnTo>
                  <a:lnTo>
                    <a:pt x="3291558" y="5197464"/>
                  </a:lnTo>
                  <a:lnTo>
                    <a:pt x="3284585" y="5183177"/>
                  </a:lnTo>
                  <a:lnTo>
                    <a:pt x="3262715" y="5167619"/>
                  </a:lnTo>
                  <a:lnTo>
                    <a:pt x="3236724" y="5163492"/>
                  </a:lnTo>
                  <a:lnTo>
                    <a:pt x="3223095" y="5169842"/>
                  </a:lnTo>
                  <a:lnTo>
                    <a:pt x="3197105" y="5168889"/>
                  </a:lnTo>
                  <a:lnTo>
                    <a:pt x="3185694" y="5151744"/>
                  </a:lnTo>
                  <a:lnTo>
                    <a:pt x="3187913" y="5144442"/>
                  </a:lnTo>
                  <a:lnTo>
                    <a:pt x="3160338" y="5123804"/>
                  </a:lnTo>
                  <a:lnTo>
                    <a:pt x="3116598" y="5068242"/>
                  </a:lnTo>
                  <a:cubicBezTo>
                    <a:pt x="3116492" y="5066760"/>
                    <a:pt x="3116387" y="5065279"/>
                    <a:pt x="3116281" y="5063797"/>
                  </a:cubicBezTo>
                  <a:lnTo>
                    <a:pt x="3125790" y="5065067"/>
                  </a:lnTo>
                  <a:lnTo>
                    <a:pt x="3132129" y="5063797"/>
                  </a:lnTo>
                  <a:lnTo>
                    <a:pt x="3125790" y="5056494"/>
                  </a:lnTo>
                  <a:lnTo>
                    <a:pt x="3125790" y="5052049"/>
                  </a:lnTo>
                  <a:lnTo>
                    <a:pt x="3141637" y="5060622"/>
                  </a:lnTo>
                  <a:lnTo>
                    <a:pt x="3152097" y="5071099"/>
                  </a:lnTo>
                  <a:lnTo>
                    <a:pt x="3154316" y="5061257"/>
                  </a:lnTo>
                  <a:lnTo>
                    <a:pt x="3144807" y="5059669"/>
                  </a:lnTo>
                  <a:lnTo>
                    <a:pt x="3123571" y="5040937"/>
                  </a:lnTo>
                  <a:lnTo>
                    <a:pt x="3111844" y="5026014"/>
                  </a:lnTo>
                  <a:lnTo>
                    <a:pt x="3105187" y="5012679"/>
                  </a:lnTo>
                  <a:lnTo>
                    <a:pt x="3100750" y="4980612"/>
                  </a:lnTo>
                  <a:lnTo>
                    <a:pt x="3093143" y="4963149"/>
                  </a:lnTo>
                  <a:lnTo>
                    <a:pt x="3070005" y="4933621"/>
                  </a:lnTo>
                  <a:lnTo>
                    <a:pt x="3053524" y="4927589"/>
                  </a:lnTo>
                  <a:lnTo>
                    <a:pt x="3045283" y="4918064"/>
                  </a:lnTo>
                  <a:lnTo>
                    <a:pt x="3030703" y="4921239"/>
                  </a:lnTo>
                  <a:lnTo>
                    <a:pt x="3025314" y="4945686"/>
                  </a:lnTo>
                  <a:lnTo>
                    <a:pt x="3027850" y="4958386"/>
                  </a:lnTo>
                  <a:lnTo>
                    <a:pt x="3018341" y="4971086"/>
                  </a:lnTo>
                  <a:lnTo>
                    <a:pt x="3016123" y="4966006"/>
                  </a:lnTo>
                  <a:lnTo>
                    <a:pt x="3012953" y="4975531"/>
                  </a:lnTo>
                  <a:lnTo>
                    <a:pt x="3006931" y="4990137"/>
                  </a:lnTo>
                  <a:lnTo>
                    <a:pt x="3005980" y="4995217"/>
                  </a:lnTo>
                  <a:lnTo>
                    <a:pt x="2992351" y="4986962"/>
                  </a:lnTo>
                  <a:lnTo>
                    <a:pt x="2988547" y="4967276"/>
                  </a:lnTo>
                  <a:lnTo>
                    <a:pt x="2977137" y="4958704"/>
                  </a:lnTo>
                  <a:lnTo>
                    <a:pt x="2971749" y="4946004"/>
                  </a:lnTo>
                  <a:lnTo>
                    <a:pt x="2974601" y="4927271"/>
                  </a:lnTo>
                  <a:lnTo>
                    <a:pt x="2963825" y="4910444"/>
                  </a:lnTo>
                  <a:lnTo>
                    <a:pt x="2963825" y="4899649"/>
                  </a:lnTo>
                  <a:lnTo>
                    <a:pt x="2976186" y="4893299"/>
                  </a:lnTo>
                  <a:lnTo>
                    <a:pt x="2976672" y="4893377"/>
                  </a:lnTo>
                  <a:lnTo>
                    <a:pt x="2981824" y="4881196"/>
                  </a:lnTo>
                  <a:lnTo>
                    <a:pt x="2977710" y="4874199"/>
                  </a:lnTo>
                  <a:lnTo>
                    <a:pt x="2986888" y="4875471"/>
                  </a:lnTo>
                  <a:lnTo>
                    <a:pt x="2990656" y="4865568"/>
                  </a:lnTo>
                  <a:lnTo>
                    <a:pt x="2977241" y="4873821"/>
                  </a:lnTo>
                  <a:lnTo>
                    <a:pt x="2960110" y="4867464"/>
                  </a:lnTo>
                  <a:lnTo>
                    <a:pt x="2943297" y="4876364"/>
                  </a:lnTo>
                  <a:lnTo>
                    <a:pt x="2927436" y="4870960"/>
                  </a:lnTo>
                  <a:lnTo>
                    <a:pt x="2894761" y="4889077"/>
                  </a:lnTo>
                  <a:lnTo>
                    <a:pt x="2863038" y="4899884"/>
                  </a:lnTo>
                  <a:lnTo>
                    <a:pt x="2852887" y="4901155"/>
                  </a:lnTo>
                  <a:lnTo>
                    <a:pt x="2843053" y="4922132"/>
                  </a:lnTo>
                  <a:lnTo>
                    <a:pt x="2844639" y="4939296"/>
                  </a:lnTo>
                  <a:lnTo>
                    <a:pt x="2862721" y="4962180"/>
                  </a:lnTo>
                  <a:lnTo>
                    <a:pt x="2862721" y="4977118"/>
                  </a:lnTo>
                  <a:lnTo>
                    <a:pt x="2850349" y="4994282"/>
                  </a:lnTo>
                  <a:cubicBezTo>
                    <a:pt x="2850032" y="5004029"/>
                    <a:pt x="2849714" y="5013776"/>
                    <a:pt x="2849397" y="5023523"/>
                  </a:cubicBezTo>
                  <a:lnTo>
                    <a:pt x="2857011" y="5056260"/>
                  </a:lnTo>
                  <a:lnTo>
                    <a:pt x="2892223" y="5094718"/>
                  </a:lnTo>
                  <a:lnTo>
                    <a:pt x="2944566" y="5138580"/>
                  </a:lnTo>
                  <a:lnTo>
                    <a:pt x="2977558" y="5157332"/>
                  </a:lnTo>
                  <a:lnTo>
                    <a:pt x="3003571" y="5234249"/>
                  </a:lnTo>
                  <a:lnTo>
                    <a:pt x="3036880" y="5295274"/>
                  </a:lnTo>
                  <a:lnTo>
                    <a:pt x="3070189" y="5330554"/>
                  </a:lnTo>
                  <a:lnTo>
                    <a:pt x="3108256" y="5352485"/>
                  </a:lnTo>
                  <a:lnTo>
                    <a:pt x="3135855" y="5374416"/>
                  </a:lnTo>
                  <a:lnTo>
                    <a:pt x="3163454" y="5357252"/>
                  </a:lnTo>
                  <a:lnTo>
                    <a:pt x="3164406" y="5364563"/>
                  </a:lnTo>
                  <a:lnTo>
                    <a:pt x="3172019" y="5366787"/>
                  </a:lnTo>
                  <a:lnTo>
                    <a:pt x="3176778" y="5355981"/>
                  </a:lnTo>
                  <a:lnTo>
                    <a:pt x="3188515" y="5351849"/>
                  </a:lnTo>
                  <a:lnTo>
                    <a:pt x="3200252" y="5351531"/>
                  </a:lnTo>
                  <a:lnTo>
                    <a:pt x="3213259" y="5373780"/>
                  </a:lnTo>
                  <a:lnTo>
                    <a:pt x="3204694" y="5384269"/>
                  </a:lnTo>
                  <a:lnTo>
                    <a:pt x="3194225" y="5398253"/>
                  </a:lnTo>
                  <a:lnTo>
                    <a:pt x="3192322" y="5409696"/>
                  </a:lnTo>
                  <a:lnTo>
                    <a:pt x="3203108" y="5431944"/>
                  </a:lnTo>
                  <a:lnTo>
                    <a:pt x="3222141" y="5436712"/>
                  </a:lnTo>
                  <a:lnTo>
                    <a:pt x="3271946" y="5456418"/>
                  </a:lnTo>
                  <a:lnTo>
                    <a:pt x="3322703" y="5478349"/>
                  </a:lnTo>
                  <a:lnTo>
                    <a:pt x="3357281" y="5513629"/>
                  </a:lnTo>
                  <a:lnTo>
                    <a:pt x="3391224" y="5526024"/>
                  </a:lnTo>
                  <a:lnTo>
                    <a:pt x="3404865" y="5541598"/>
                  </a:lnTo>
                  <a:lnTo>
                    <a:pt x="3429609" y="5562576"/>
                  </a:lnTo>
                  <a:lnTo>
                    <a:pt x="3443250" y="5581646"/>
                  </a:lnTo>
                  <a:lnTo>
                    <a:pt x="3435319" y="5601352"/>
                  </a:lnTo>
                  <a:lnTo>
                    <a:pt x="3429926" y="5619469"/>
                  </a:lnTo>
                  <a:lnTo>
                    <a:pt x="3396934" y="5603894"/>
                  </a:lnTo>
                  <a:lnTo>
                    <a:pt x="3382976" y="5572429"/>
                  </a:lnTo>
                  <a:lnTo>
                    <a:pt x="3329999" y="5563529"/>
                  </a:lnTo>
                  <a:lnTo>
                    <a:pt x="3328730" y="5550816"/>
                  </a:lnTo>
                  <a:lnTo>
                    <a:pt x="3336344" y="5546684"/>
                  </a:lnTo>
                  <a:lnTo>
                    <a:pt x="3325558" y="5541280"/>
                  </a:lnTo>
                  <a:lnTo>
                    <a:pt x="3285270" y="5547955"/>
                  </a:lnTo>
                  <a:lnTo>
                    <a:pt x="3262429" y="5574653"/>
                  </a:lnTo>
                  <a:lnTo>
                    <a:pt x="3270043" y="5591499"/>
                  </a:lnTo>
                  <a:lnTo>
                    <a:pt x="3249423" y="5626779"/>
                  </a:lnTo>
                  <a:lnTo>
                    <a:pt x="3268457" y="5643306"/>
                  </a:lnTo>
                  <a:lnTo>
                    <a:pt x="3299228" y="5662059"/>
                  </a:lnTo>
                  <a:lnTo>
                    <a:pt x="3308110" y="5681765"/>
                  </a:lnTo>
                  <a:lnTo>
                    <a:pt x="3314455" y="5708145"/>
                  </a:lnTo>
                  <a:cubicBezTo>
                    <a:pt x="3314243" y="5713760"/>
                    <a:pt x="3314032" y="5719376"/>
                    <a:pt x="3313820" y="5724991"/>
                  </a:cubicBezTo>
                  <a:lnTo>
                    <a:pt x="3292566" y="5728487"/>
                  </a:lnTo>
                  <a:lnTo>
                    <a:pt x="3262112" y="5744697"/>
                  </a:lnTo>
                  <a:cubicBezTo>
                    <a:pt x="3262429" y="5752643"/>
                    <a:pt x="3262747" y="5760588"/>
                    <a:pt x="3263064" y="5768534"/>
                  </a:cubicBezTo>
                  <a:cubicBezTo>
                    <a:pt x="3262852" y="5778811"/>
                    <a:pt x="3262641" y="5789088"/>
                    <a:pt x="3262429" y="5799365"/>
                  </a:cubicBezTo>
                  <a:lnTo>
                    <a:pt x="3221824" y="5842909"/>
                  </a:lnTo>
                  <a:lnTo>
                    <a:pt x="3205963" y="5867382"/>
                  </a:lnTo>
                  <a:lnTo>
                    <a:pt x="3189149" y="5873739"/>
                  </a:lnTo>
                  <a:lnTo>
                    <a:pt x="3175509" y="5861343"/>
                  </a:lnTo>
                  <a:lnTo>
                    <a:pt x="3164406" y="5830831"/>
                  </a:lnTo>
                  <a:lnTo>
                    <a:pt x="3164406" y="5821296"/>
                  </a:lnTo>
                  <a:lnTo>
                    <a:pt x="3185343" y="5813985"/>
                  </a:lnTo>
                  <a:lnTo>
                    <a:pt x="3192639" y="5799047"/>
                  </a:lnTo>
                  <a:lnTo>
                    <a:pt x="3182805" y="5784109"/>
                  </a:lnTo>
                  <a:lnTo>
                    <a:pt x="3187246" y="5774573"/>
                  </a:lnTo>
                  <a:lnTo>
                    <a:pt x="3204059" y="5767263"/>
                  </a:lnTo>
                  <a:lnTo>
                    <a:pt x="3218017" y="5761860"/>
                  </a:lnTo>
                  <a:lnTo>
                    <a:pt x="3220555" y="5742790"/>
                  </a:lnTo>
                  <a:cubicBezTo>
                    <a:pt x="3220238" y="5738128"/>
                    <a:pt x="3219920" y="5733467"/>
                    <a:pt x="3219603" y="5728805"/>
                  </a:cubicBezTo>
                  <a:lnTo>
                    <a:pt x="3207549" y="5710052"/>
                  </a:lnTo>
                  <a:lnTo>
                    <a:pt x="3188198" y="5667144"/>
                  </a:lnTo>
                  <a:lnTo>
                    <a:pt x="3177095" y="5628050"/>
                  </a:lnTo>
                  <a:lnTo>
                    <a:pt x="3159330" y="5606119"/>
                  </a:lnTo>
                  <a:lnTo>
                    <a:pt x="3131731" y="5611840"/>
                  </a:lnTo>
                  <a:lnTo>
                    <a:pt x="3108256" y="5600398"/>
                  </a:lnTo>
                  <a:lnTo>
                    <a:pt x="3096519" y="5576243"/>
                  </a:lnTo>
                  <a:lnTo>
                    <a:pt x="3097788" y="5564800"/>
                  </a:lnTo>
                  <a:lnTo>
                    <a:pt x="3079388" y="5534288"/>
                  </a:lnTo>
                  <a:lnTo>
                    <a:pt x="3052741" y="5543823"/>
                  </a:lnTo>
                  <a:lnTo>
                    <a:pt x="3044176" y="5537784"/>
                  </a:lnTo>
                  <a:lnTo>
                    <a:pt x="3052741" y="5519667"/>
                  </a:lnTo>
                  <a:lnTo>
                    <a:pt x="3034659" y="5516489"/>
                  </a:lnTo>
                  <a:lnTo>
                    <a:pt x="3010232" y="5496783"/>
                  </a:lnTo>
                  <a:lnTo>
                    <a:pt x="2983585" y="5462457"/>
                  </a:lnTo>
                  <a:lnTo>
                    <a:pt x="2953766" y="5469767"/>
                  </a:lnTo>
                  <a:lnTo>
                    <a:pt x="2933780" y="5458325"/>
                  </a:lnTo>
                  <a:lnTo>
                    <a:pt x="2913478" y="5460867"/>
                  </a:lnTo>
                  <a:lnTo>
                    <a:pt x="2861452" y="5422409"/>
                  </a:lnTo>
                  <a:lnTo>
                    <a:pt x="2823067" y="5379501"/>
                  </a:lnTo>
                  <a:lnTo>
                    <a:pt x="2802765" y="5362338"/>
                  </a:lnTo>
                  <a:lnTo>
                    <a:pt x="2789758" y="5336275"/>
                  </a:lnTo>
                  <a:lnTo>
                    <a:pt x="2765332" y="5308941"/>
                  </a:lnTo>
                  <a:lnTo>
                    <a:pt x="2739953" y="5313709"/>
                  </a:lnTo>
                  <a:lnTo>
                    <a:pt x="2730437" y="5321972"/>
                  </a:lnTo>
                  <a:lnTo>
                    <a:pt x="2725044" y="5309259"/>
                  </a:lnTo>
                  <a:lnTo>
                    <a:pt x="2736781" y="5299724"/>
                  </a:lnTo>
                  <a:lnTo>
                    <a:pt x="2719968" y="5285103"/>
                  </a:lnTo>
                  <a:lnTo>
                    <a:pt x="2702838" y="5280336"/>
                  </a:lnTo>
                  <a:lnTo>
                    <a:pt x="2707913" y="5265397"/>
                  </a:lnTo>
                  <a:lnTo>
                    <a:pt x="2688880" y="5254909"/>
                  </a:lnTo>
                  <a:lnTo>
                    <a:pt x="2675873" y="5257133"/>
                  </a:lnTo>
                  <a:lnTo>
                    <a:pt x="2673970" y="5252048"/>
                  </a:lnTo>
                  <a:lnTo>
                    <a:pt x="2681266" y="5238063"/>
                  </a:lnTo>
                  <a:lnTo>
                    <a:pt x="2675556" y="5215179"/>
                  </a:lnTo>
                  <a:lnTo>
                    <a:pt x="2658426" y="5162418"/>
                  </a:lnTo>
                  <a:lnTo>
                    <a:pt x="2652716" y="5132859"/>
                  </a:lnTo>
                  <a:lnTo>
                    <a:pt x="2649543" y="5105207"/>
                  </a:lnTo>
                  <a:lnTo>
                    <a:pt x="2626068" y="5097261"/>
                  </a:lnTo>
                  <a:lnTo>
                    <a:pt x="2593394" y="5088997"/>
                  </a:lnTo>
                  <a:lnTo>
                    <a:pt x="2560085" y="5061027"/>
                  </a:lnTo>
                  <a:lnTo>
                    <a:pt x="2538830" y="5057849"/>
                  </a:lnTo>
                  <a:lnTo>
                    <a:pt x="2522017" y="5051810"/>
                  </a:lnTo>
                  <a:lnTo>
                    <a:pt x="2489343" y="5055306"/>
                  </a:lnTo>
                  <a:lnTo>
                    <a:pt x="2475702" y="5070245"/>
                  </a:lnTo>
                  <a:lnTo>
                    <a:pt x="2452544" y="5107432"/>
                  </a:lnTo>
                  <a:lnTo>
                    <a:pt x="2438269" y="5122370"/>
                  </a:lnTo>
                  <a:lnTo>
                    <a:pt x="2419235" y="5126502"/>
                  </a:lnTo>
                  <a:cubicBezTo>
                    <a:pt x="2419208" y="5126448"/>
                    <a:pt x="2419182" y="5126393"/>
                    <a:pt x="2419155" y="5126339"/>
                  </a:cubicBezTo>
                  <a:lnTo>
                    <a:pt x="2414212" y="5127883"/>
                  </a:lnTo>
                  <a:lnTo>
                    <a:pt x="2409765" y="5122167"/>
                  </a:lnTo>
                  <a:lnTo>
                    <a:pt x="2400235" y="5125343"/>
                  </a:lnTo>
                  <a:cubicBezTo>
                    <a:pt x="2400231" y="5125352"/>
                    <a:pt x="2400227" y="5125360"/>
                    <a:pt x="2400223" y="5125369"/>
                  </a:cubicBezTo>
                  <a:lnTo>
                    <a:pt x="2408524" y="5122854"/>
                  </a:lnTo>
                  <a:lnTo>
                    <a:pt x="2412969" y="5128049"/>
                  </a:lnTo>
                  <a:lnTo>
                    <a:pt x="2397053" y="5131996"/>
                  </a:lnTo>
                  <a:lnTo>
                    <a:pt x="2396741" y="5132647"/>
                  </a:lnTo>
                  <a:lnTo>
                    <a:pt x="2385305" y="5136458"/>
                  </a:lnTo>
                  <a:lnTo>
                    <a:pt x="2383717" y="5137411"/>
                  </a:lnTo>
                  <a:lnTo>
                    <a:pt x="2384034" y="5136458"/>
                  </a:lnTo>
                  <a:lnTo>
                    <a:pt x="2380858" y="5135823"/>
                  </a:lnTo>
                  <a:lnTo>
                    <a:pt x="2379587" y="5136458"/>
                  </a:lnTo>
                  <a:lnTo>
                    <a:pt x="2377999" y="5136458"/>
                  </a:lnTo>
                  <a:lnTo>
                    <a:pt x="2377046" y="5136776"/>
                  </a:lnTo>
                  <a:lnTo>
                    <a:pt x="2375775" y="5137411"/>
                  </a:lnTo>
                  <a:lnTo>
                    <a:pt x="2375140" y="5138046"/>
                  </a:lnTo>
                  <a:lnTo>
                    <a:pt x="2374822" y="5138999"/>
                  </a:lnTo>
                  <a:lnTo>
                    <a:pt x="2374187" y="5141857"/>
                  </a:lnTo>
                  <a:lnTo>
                    <a:pt x="2374504" y="5141857"/>
                  </a:lnTo>
                  <a:lnTo>
                    <a:pt x="2375140" y="5142175"/>
                  </a:lnTo>
                  <a:lnTo>
                    <a:pt x="2377363" y="5141540"/>
                  </a:lnTo>
                  <a:lnTo>
                    <a:pt x="2351950" y="5159642"/>
                  </a:lnTo>
                  <a:lnTo>
                    <a:pt x="2327490" y="5172345"/>
                  </a:lnTo>
                  <a:lnTo>
                    <a:pt x="2305572" y="5206327"/>
                  </a:lnTo>
                  <a:lnTo>
                    <a:pt x="2275076" y="5219348"/>
                  </a:lnTo>
                  <a:lnTo>
                    <a:pt x="2232509" y="5220936"/>
                  </a:lnTo>
                  <a:lnTo>
                    <a:pt x="2188037" y="5202198"/>
                  </a:lnTo>
                  <a:lnTo>
                    <a:pt x="2180413" y="5189812"/>
                  </a:lnTo>
                  <a:lnTo>
                    <a:pt x="2143246" y="5174251"/>
                  </a:lnTo>
                  <a:lnTo>
                    <a:pt x="2120057" y="5189177"/>
                  </a:lnTo>
                  <a:lnTo>
                    <a:pt x="2104174" y="5175521"/>
                  </a:lnTo>
                  <a:lnTo>
                    <a:pt x="2082891" y="5171710"/>
                  </a:lnTo>
                  <a:lnTo>
                    <a:pt x="2058431" y="5159324"/>
                  </a:lnTo>
                  <a:lnTo>
                    <a:pt x="2040324" y="5164723"/>
                  </a:lnTo>
                  <a:lnTo>
                    <a:pt x="2022535" y="5181555"/>
                  </a:lnTo>
                  <a:lnTo>
                    <a:pt x="2004746" y="5192353"/>
                  </a:lnTo>
                  <a:lnTo>
                    <a:pt x="1967897" y="5205374"/>
                  </a:lnTo>
                  <a:lnTo>
                    <a:pt x="1959638" y="5239356"/>
                  </a:lnTo>
                  <a:lnTo>
                    <a:pt x="1951061" y="5251106"/>
                  </a:lnTo>
                  <a:lnTo>
                    <a:pt x="1959638" y="5255870"/>
                  </a:lnTo>
                  <a:cubicBezTo>
                    <a:pt x="1959956" y="5252377"/>
                    <a:pt x="1960273" y="5248883"/>
                    <a:pt x="1960591" y="5245390"/>
                  </a:cubicBezTo>
                  <a:lnTo>
                    <a:pt x="1963767" y="5259046"/>
                  </a:lnTo>
                  <a:lnTo>
                    <a:pt x="1959955" y="5274925"/>
                  </a:lnTo>
                  <a:lnTo>
                    <a:pt x="1964720" y="5288899"/>
                  </a:lnTo>
                  <a:lnTo>
                    <a:pt x="1963974" y="5289811"/>
                  </a:lnTo>
                  <a:lnTo>
                    <a:pt x="1973866" y="5295679"/>
                  </a:lnTo>
                  <a:lnTo>
                    <a:pt x="1970058" y="5311533"/>
                  </a:lnTo>
                  <a:lnTo>
                    <a:pt x="1985925" y="5317557"/>
                  </a:lnTo>
                  <a:lnTo>
                    <a:pt x="1980530" y="5325801"/>
                  </a:lnTo>
                  <a:lnTo>
                    <a:pt x="1973232" y="5324216"/>
                  </a:lnTo>
                  <a:lnTo>
                    <a:pt x="1965616" y="5329606"/>
                  </a:lnTo>
                  <a:lnTo>
                    <a:pt x="1962760" y="5341972"/>
                  </a:lnTo>
                  <a:lnTo>
                    <a:pt x="1975770" y="5354655"/>
                  </a:lnTo>
                  <a:lnTo>
                    <a:pt x="1971328" y="5366070"/>
                  </a:lnTo>
                  <a:lnTo>
                    <a:pt x="1965298" y="5380022"/>
                  </a:lnTo>
                  <a:lnTo>
                    <a:pt x="1926267" y="5399046"/>
                  </a:lnTo>
                  <a:lnTo>
                    <a:pt x="1896755" y="5413315"/>
                  </a:lnTo>
                  <a:lnTo>
                    <a:pt x="1868513" y="5449144"/>
                  </a:lnTo>
                  <a:lnTo>
                    <a:pt x="1823135" y="5464364"/>
                  </a:lnTo>
                  <a:lnTo>
                    <a:pt x="1755543" y="5485925"/>
                  </a:lnTo>
                  <a:lnTo>
                    <a:pt x="1738090" y="5508121"/>
                  </a:lnTo>
                  <a:lnTo>
                    <a:pt x="1753957" y="5520487"/>
                  </a:lnTo>
                  <a:lnTo>
                    <a:pt x="1746341" y="5534438"/>
                  </a:lnTo>
                  <a:lnTo>
                    <a:pt x="1742215" y="5529048"/>
                  </a:lnTo>
                  <a:lnTo>
                    <a:pt x="1744437" y="5522706"/>
                  </a:lnTo>
                  <a:lnTo>
                    <a:pt x="1726666" y="5536975"/>
                  </a:lnTo>
                  <a:lnTo>
                    <a:pt x="1643844" y="5654293"/>
                  </a:lnTo>
                  <a:cubicBezTo>
                    <a:pt x="1643950" y="5664440"/>
                    <a:pt x="1644055" y="5674586"/>
                    <a:pt x="1644161" y="5684733"/>
                  </a:cubicBezTo>
                  <a:lnTo>
                    <a:pt x="1633689" y="5691391"/>
                  </a:lnTo>
                  <a:lnTo>
                    <a:pt x="1645748" y="5699318"/>
                  </a:lnTo>
                  <a:lnTo>
                    <a:pt x="1664787" y="5741490"/>
                  </a:lnTo>
                  <a:lnTo>
                    <a:pt x="1679702" y="5743392"/>
                  </a:lnTo>
                  <a:lnTo>
                    <a:pt x="1685413" y="5754807"/>
                  </a:lnTo>
                  <a:lnTo>
                    <a:pt x="1692712" y="5763368"/>
                  </a:lnTo>
                  <a:lnTo>
                    <a:pt x="1677798" y="5769709"/>
                  </a:lnTo>
                  <a:lnTo>
                    <a:pt x="1658124" y="5794124"/>
                  </a:lnTo>
                  <a:lnTo>
                    <a:pt x="1636862" y="5800783"/>
                  </a:lnTo>
                  <a:lnTo>
                    <a:pt x="1631785" y="5814100"/>
                  </a:lnTo>
                  <a:lnTo>
                    <a:pt x="1617188" y="5833125"/>
                  </a:lnTo>
                  <a:lnTo>
                    <a:pt x="1613063" y="5852467"/>
                  </a:lnTo>
                  <a:lnTo>
                    <a:pt x="1596562" y="5884174"/>
                  </a:lnTo>
                  <a:lnTo>
                    <a:pt x="1605130" y="5897809"/>
                  </a:lnTo>
                  <a:lnTo>
                    <a:pt x="1600687" y="5905101"/>
                  </a:lnTo>
                  <a:lnTo>
                    <a:pt x="1584820" y="5900979"/>
                  </a:lnTo>
                  <a:lnTo>
                    <a:pt x="1557530" y="5907638"/>
                  </a:lnTo>
                  <a:lnTo>
                    <a:pt x="1535317" y="5905736"/>
                  </a:lnTo>
                  <a:lnTo>
                    <a:pt x="1530239" y="5923809"/>
                  </a:lnTo>
                  <a:lnTo>
                    <a:pt x="1507072" y="5931102"/>
                  </a:lnTo>
                  <a:cubicBezTo>
                    <a:pt x="1506755" y="5939980"/>
                    <a:pt x="1506437" y="5948858"/>
                    <a:pt x="1506120" y="5957736"/>
                  </a:cubicBezTo>
                  <a:lnTo>
                    <a:pt x="1494697" y="5973590"/>
                  </a:lnTo>
                  <a:lnTo>
                    <a:pt x="1485495" y="5998956"/>
                  </a:lnTo>
                  <a:lnTo>
                    <a:pt x="1475974" y="6005298"/>
                  </a:lnTo>
                  <a:lnTo>
                    <a:pt x="1453762" y="5996737"/>
                  </a:lnTo>
                  <a:lnTo>
                    <a:pt x="1414731" y="6016396"/>
                  </a:lnTo>
                  <a:lnTo>
                    <a:pt x="1392517" y="6005932"/>
                  </a:lnTo>
                  <a:lnTo>
                    <a:pt x="1351261" y="6013859"/>
                  </a:lnTo>
                  <a:lnTo>
                    <a:pt x="1318258" y="6008786"/>
                  </a:lnTo>
                  <a:lnTo>
                    <a:pt x="1261457" y="6005932"/>
                  </a:lnTo>
                  <a:lnTo>
                    <a:pt x="1248764" y="6019883"/>
                  </a:lnTo>
                  <a:lnTo>
                    <a:pt x="1228772" y="6032884"/>
                  </a:lnTo>
                  <a:lnTo>
                    <a:pt x="1189741" y="6033835"/>
                  </a:lnTo>
                  <a:lnTo>
                    <a:pt x="1159276" y="6073152"/>
                  </a:lnTo>
                  <a:lnTo>
                    <a:pt x="1151026" y="6091226"/>
                  </a:lnTo>
                  <a:lnTo>
                    <a:pt x="1140553" y="6083933"/>
                  </a:lnTo>
                  <a:lnTo>
                    <a:pt x="1124369" y="6080762"/>
                  </a:lnTo>
                  <a:lnTo>
                    <a:pt x="1118023" y="6075689"/>
                  </a:lnTo>
                  <a:lnTo>
                    <a:pt x="1104377" y="6071567"/>
                  </a:lnTo>
                  <a:lnTo>
                    <a:pt x="1095809" y="6070616"/>
                  </a:lnTo>
                  <a:lnTo>
                    <a:pt x="1074230" y="6036054"/>
                  </a:lnTo>
                  <a:lnTo>
                    <a:pt x="1076453" y="6024640"/>
                  </a:lnTo>
                  <a:lnTo>
                    <a:pt x="1067884" y="6017347"/>
                  </a:lnTo>
                  <a:lnTo>
                    <a:pt x="1072961" y="5991981"/>
                  </a:lnTo>
                  <a:lnTo>
                    <a:pt x="1032343" y="5954565"/>
                  </a:lnTo>
                  <a:lnTo>
                    <a:pt x="1005051" y="5952663"/>
                  </a:lnTo>
                  <a:lnTo>
                    <a:pt x="995213" y="5944102"/>
                  </a:lnTo>
                  <a:lnTo>
                    <a:pt x="987921" y="5953614"/>
                  </a:lnTo>
                  <a:lnTo>
                    <a:pt x="984747" y="5946639"/>
                  </a:lnTo>
                  <a:lnTo>
                    <a:pt x="967371" y="5951909"/>
                  </a:lnTo>
                  <a:lnTo>
                    <a:pt x="967494" y="5953094"/>
                  </a:lnTo>
                  <a:lnTo>
                    <a:pt x="945223" y="5968032"/>
                  </a:lnTo>
                  <a:lnTo>
                    <a:pt x="924225" y="5969303"/>
                  </a:lnTo>
                  <a:lnTo>
                    <a:pt x="909272" y="5963900"/>
                  </a:lnTo>
                  <a:lnTo>
                    <a:pt x="887955" y="5962311"/>
                  </a:lnTo>
                  <a:lnTo>
                    <a:pt x="866639" y="5955955"/>
                  </a:lnTo>
                  <a:lnTo>
                    <a:pt x="841188" y="5968032"/>
                  </a:lnTo>
                  <a:lnTo>
                    <a:pt x="822417" y="5972164"/>
                  </a:lnTo>
                  <a:lnTo>
                    <a:pt x="813826" y="5968986"/>
                  </a:lnTo>
                  <a:lnTo>
                    <a:pt x="822099" y="5960404"/>
                  </a:lnTo>
                  <a:lnTo>
                    <a:pt x="832598" y="5933071"/>
                  </a:lnTo>
                  <a:lnTo>
                    <a:pt x="836416" y="5909870"/>
                  </a:lnTo>
                  <a:lnTo>
                    <a:pt x="829735" y="5863468"/>
                  </a:lnTo>
                  <a:lnTo>
                    <a:pt x="838007" y="5825647"/>
                  </a:lnTo>
                  <a:lnTo>
                    <a:pt x="826871" y="5806260"/>
                  </a:lnTo>
                  <a:lnTo>
                    <a:pt x="839598" y="5797996"/>
                  </a:lnTo>
                  <a:lnTo>
                    <a:pt x="847232" y="5804353"/>
                  </a:lnTo>
                  <a:lnTo>
                    <a:pt x="840870" y="5790369"/>
                  </a:lnTo>
                  <a:lnTo>
                    <a:pt x="822735" y="5790686"/>
                  </a:lnTo>
                  <a:lnTo>
                    <a:pt x="806827" y="5803717"/>
                  </a:lnTo>
                  <a:lnTo>
                    <a:pt x="795372" y="5810074"/>
                  </a:lnTo>
                  <a:lnTo>
                    <a:pt x="797281" y="5786873"/>
                  </a:lnTo>
                  <a:lnTo>
                    <a:pt x="790918" y="5777338"/>
                  </a:lnTo>
                  <a:lnTo>
                    <a:pt x="800463" y="5776384"/>
                  </a:lnTo>
                  <a:lnTo>
                    <a:pt x="817326" y="5773842"/>
                  </a:lnTo>
                  <a:lnTo>
                    <a:pt x="826553" y="5752548"/>
                  </a:lnTo>
                  <a:lnTo>
                    <a:pt x="839280" y="5740788"/>
                  </a:lnTo>
                  <a:lnTo>
                    <a:pt x="840234" y="5734432"/>
                  </a:lnTo>
                  <a:lnTo>
                    <a:pt x="820189" y="5748734"/>
                  </a:lnTo>
                  <a:lnTo>
                    <a:pt x="807462" y="5754137"/>
                  </a:lnTo>
                  <a:lnTo>
                    <a:pt x="799190" y="5764625"/>
                  </a:lnTo>
                  <a:lnTo>
                    <a:pt x="801418" y="5771935"/>
                  </a:lnTo>
                  <a:lnTo>
                    <a:pt x="783283" y="5770028"/>
                  </a:lnTo>
                  <a:lnTo>
                    <a:pt x="776921" y="5773206"/>
                  </a:lnTo>
                  <a:lnTo>
                    <a:pt x="768331" y="5770346"/>
                  </a:lnTo>
                  <a:lnTo>
                    <a:pt x="765150" y="5765896"/>
                  </a:lnTo>
                  <a:lnTo>
                    <a:pt x="782010" y="5735385"/>
                  </a:lnTo>
                  <a:lnTo>
                    <a:pt x="781692" y="5699471"/>
                  </a:lnTo>
                  <a:lnTo>
                    <a:pt x="807781" y="5671820"/>
                  </a:lnTo>
                  <a:lnTo>
                    <a:pt x="810008" y="5656883"/>
                  </a:lnTo>
                  <a:lnTo>
                    <a:pt x="820189" y="5642263"/>
                  </a:lnTo>
                  <a:lnTo>
                    <a:pt x="838643" y="5544691"/>
                  </a:lnTo>
                  <a:lnTo>
                    <a:pt x="846597" y="5489707"/>
                  </a:lnTo>
                  <a:lnTo>
                    <a:pt x="828780" y="5408662"/>
                  </a:lnTo>
                  <a:lnTo>
                    <a:pt x="828147" y="5385266"/>
                  </a:lnTo>
                  <a:cubicBezTo>
                    <a:pt x="828093" y="5385315"/>
                    <a:pt x="828038" y="5385363"/>
                    <a:pt x="827984" y="5385412"/>
                  </a:cubicBezTo>
                  <a:cubicBezTo>
                    <a:pt x="827667" y="5378859"/>
                    <a:pt x="827349" y="5372306"/>
                    <a:pt x="827032" y="5365753"/>
                  </a:cubicBezTo>
                  <a:lnTo>
                    <a:pt x="829888" y="5330240"/>
                  </a:lnTo>
                  <a:lnTo>
                    <a:pt x="841630" y="5324850"/>
                  </a:lnTo>
                  <a:lnTo>
                    <a:pt x="831157" y="5309947"/>
                  </a:lnTo>
                  <a:lnTo>
                    <a:pt x="820051" y="5303923"/>
                  </a:lnTo>
                  <a:lnTo>
                    <a:pt x="826397" y="5284898"/>
                  </a:lnTo>
                  <a:lnTo>
                    <a:pt x="807357" y="5286167"/>
                  </a:lnTo>
                  <a:lnTo>
                    <a:pt x="812434" y="5264288"/>
                  </a:lnTo>
                  <a:lnTo>
                    <a:pt x="795615" y="5265240"/>
                  </a:lnTo>
                  <a:cubicBezTo>
                    <a:pt x="795827" y="5261646"/>
                    <a:pt x="796038" y="5258053"/>
                    <a:pt x="796250" y="5254459"/>
                  </a:cubicBezTo>
                  <a:lnTo>
                    <a:pt x="789903" y="5247166"/>
                  </a:lnTo>
                  <a:lnTo>
                    <a:pt x="782604" y="5251922"/>
                  </a:lnTo>
                  <a:cubicBezTo>
                    <a:pt x="782921" y="5247272"/>
                    <a:pt x="783239" y="5242621"/>
                    <a:pt x="783556" y="5237971"/>
                  </a:cubicBezTo>
                  <a:lnTo>
                    <a:pt x="800375" y="5212605"/>
                  </a:lnTo>
                  <a:lnTo>
                    <a:pt x="813069" y="5212605"/>
                  </a:lnTo>
                  <a:lnTo>
                    <a:pt x="815290" y="5206263"/>
                  </a:lnTo>
                  <a:lnTo>
                    <a:pt x="825763" y="5193580"/>
                  </a:lnTo>
                  <a:lnTo>
                    <a:pt x="843851" y="5199605"/>
                  </a:lnTo>
                  <a:lnTo>
                    <a:pt x="862573" y="5188824"/>
                  </a:lnTo>
                  <a:lnTo>
                    <a:pt x="876218" y="5185653"/>
                  </a:lnTo>
                  <a:lnTo>
                    <a:pt x="877488" y="5192629"/>
                  </a:lnTo>
                  <a:lnTo>
                    <a:pt x="891133" y="5191678"/>
                  </a:lnTo>
                  <a:lnTo>
                    <a:pt x="884786" y="5183117"/>
                  </a:lnTo>
                  <a:lnTo>
                    <a:pt x="891133" y="5176775"/>
                  </a:lnTo>
                  <a:lnTo>
                    <a:pt x="881613" y="5179946"/>
                  </a:lnTo>
                  <a:lnTo>
                    <a:pt x="878122" y="5168848"/>
                  </a:lnTo>
                  <a:lnTo>
                    <a:pt x="890816" y="5159336"/>
                  </a:lnTo>
                  <a:lnTo>
                    <a:pt x="910808" y="5144116"/>
                  </a:lnTo>
                  <a:lnTo>
                    <a:pt x="926675" y="5140945"/>
                  </a:lnTo>
                  <a:lnTo>
                    <a:pt x="933974" y="5145067"/>
                  </a:lnTo>
                  <a:lnTo>
                    <a:pt x="936195" y="5138726"/>
                  </a:lnTo>
                  <a:lnTo>
                    <a:pt x="949841" y="5139677"/>
                  </a:lnTo>
                  <a:lnTo>
                    <a:pt x="959361" y="5151092"/>
                  </a:lnTo>
                  <a:lnTo>
                    <a:pt x="989190" y="5165677"/>
                  </a:lnTo>
                  <a:lnTo>
                    <a:pt x="1095809" y="5163458"/>
                  </a:lnTo>
                  <a:lnTo>
                    <a:pt x="1111676" y="5152994"/>
                  </a:lnTo>
                  <a:lnTo>
                    <a:pt x="1121196" y="5154897"/>
                  </a:lnTo>
                  <a:lnTo>
                    <a:pt x="1124369" y="5158067"/>
                  </a:lnTo>
                  <a:lnTo>
                    <a:pt x="1140553" y="5165360"/>
                  </a:lnTo>
                  <a:lnTo>
                    <a:pt x="1168162" y="5169165"/>
                  </a:lnTo>
                  <a:lnTo>
                    <a:pt x="1217983" y="5179312"/>
                  </a:lnTo>
                  <a:lnTo>
                    <a:pt x="1264313" y="5181214"/>
                  </a:lnTo>
                  <a:lnTo>
                    <a:pt x="1293825" y="5175507"/>
                  </a:lnTo>
                  <a:lnTo>
                    <a:pt x="1307788" y="5178677"/>
                  </a:lnTo>
                  <a:lnTo>
                    <a:pt x="1323653" y="5168848"/>
                  </a:lnTo>
                  <a:lnTo>
                    <a:pt x="1329999" y="5169799"/>
                  </a:lnTo>
                  <a:lnTo>
                    <a:pt x="1339519" y="5182482"/>
                  </a:lnTo>
                  <a:lnTo>
                    <a:pt x="1351261" y="5183117"/>
                  </a:lnTo>
                  <a:lnTo>
                    <a:pt x="1367129" y="5187556"/>
                  </a:lnTo>
                  <a:lnTo>
                    <a:pt x="1385853" y="5184068"/>
                  </a:lnTo>
                  <a:lnTo>
                    <a:pt x="1405846" y="5182799"/>
                  </a:lnTo>
                  <a:lnTo>
                    <a:pt x="1422030" y="5187873"/>
                  </a:lnTo>
                  <a:lnTo>
                    <a:pt x="1439800" y="5194214"/>
                  </a:lnTo>
                  <a:lnTo>
                    <a:pt x="1449320" y="5199288"/>
                  </a:lnTo>
                  <a:lnTo>
                    <a:pt x="1476608" y="5198336"/>
                  </a:lnTo>
                  <a:lnTo>
                    <a:pt x="1488033" y="5187873"/>
                  </a:lnTo>
                  <a:lnTo>
                    <a:pt x="1493746" y="5184702"/>
                  </a:lnTo>
                  <a:lnTo>
                    <a:pt x="1492160" y="5187556"/>
                  </a:lnTo>
                  <a:lnTo>
                    <a:pt x="1498188" y="5189141"/>
                  </a:lnTo>
                  <a:lnTo>
                    <a:pt x="1499774" y="5188190"/>
                  </a:lnTo>
                  <a:lnTo>
                    <a:pt x="1505485" y="5182165"/>
                  </a:lnTo>
                  <a:lnTo>
                    <a:pt x="1506437" y="5185019"/>
                  </a:lnTo>
                  <a:lnTo>
                    <a:pt x="1509292" y="5185336"/>
                  </a:lnTo>
                  <a:lnTo>
                    <a:pt x="1509613" y="5182165"/>
                  </a:lnTo>
                  <a:lnTo>
                    <a:pt x="1513104" y="5183117"/>
                  </a:lnTo>
                  <a:lnTo>
                    <a:pt x="1513644" y="5182190"/>
                  </a:lnTo>
                  <a:lnTo>
                    <a:pt x="1521585" y="5173933"/>
                  </a:lnTo>
                  <a:lnTo>
                    <a:pt x="1536516" y="5137729"/>
                  </a:lnTo>
                  <a:lnTo>
                    <a:pt x="1551446" y="5066590"/>
                  </a:lnTo>
                  <a:lnTo>
                    <a:pt x="1559070" y="5017364"/>
                  </a:lnTo>
                  <a:lnTo>
                    <a:pt x="1564788" y="5032291"/>
                  </a:lnTo>
                  <a:lnTo>
                    <a:pt x="1571141" y="5024351"/>
                  </a:lnTo>
                  <a:lnTo>
                    <a:pt x="1567011" y="5014506"/>
                  </a:lnTo>
                  <a:lnTo>
                    <a:pt x="1560022" y="5012600"/>
                  </a:lnTo>
                  <a:lnTo>
                    <a:pt x="1570506" y="4932569"/>
                  </a:lnTo>
                  <a:lnTo>
                    <a:pt x="1570188" y="4911609"/>
                  </a:lnTo>
                  <a:lnTo>
                    <a:pt x="1572094" y="4904939"/>
                  </a:lnTo>
                  <a:lnTo>
                    <a:pt x="1577177" y="4904939"/>
                  </a:lnTo>
                  <a:lnTo>
                    <a:pt x="1579082" y="4921136"/>
                  </a:lnTo>
                  <a:lnTo>
                    <a:pt x="1600683" y="4948448"/>
                  </a:lnTo>
                  <a:lnTo>
                    <a:pt x="1607672" y="4967186"/>
                  </a:lnTo>
                  <a:lnTo>
                    <a:pt x="1616884" y="4974173"/>
                  </a:lnTo>
                  <a:lnTo>
                    <a:pt x="1609895" y="4964963"/>
                  </a:lnTo>
                  <a:lnTo>
                    <a:pt x="1606719" y="4945908"/>
                  </a:lnTo>
                  <a:lnTo>
                    <a:pt x="1598142" y="4918595"/>
                  </a:lnTo>
                  <a:lnTo>
                    <a:pt x="1586706" y="4902081"/>
                  </a:lnTo>
                  <a:lnTo>
                    <a:pt x="1583847" y="4888425"/>
                  </a:lnTo>
                  <a:lnTo>
                    <a:pt x="1561293" y="4874769"/>
                  </a:lnTo>
                  <a:cubicBezTo>
                    <a:pt x="1560975" y="4871275"/>
                    <a:pt x="1560658" y="4867782"/>
                    <a:pt x="1560340" y="4864288"/>
                  </a:cubicBezTo>
                  <a:lnTo>
                    <a:pt x="1569552" y="4855714"/>
                  </a:lnTo>
                  <a:lnTo>
                    <a:pt x="1574953" y="4843963"/>
                  </a:lnTo>
                  <a:lnTo>
                    <a:pt x="1584483" y="4838882"/>
                  </a:lnTo>
                  <a:lnTo>
                    <a:pt x="1568282" y="4816651"/>
                  </a:lnTo>
                  <a:lnTo>
                    <a:pt x="1556528" y="4810299"/>
                  </a:lnTo>
                  <a:lnTo>
                    <a:pt x="1561929" y="4800136"/>
                  </a:lnTo>
                  <a:lnTo>
                    <a:pt x="1546999" y="4799184"/>
                  </a:lnTo>
                  <a:lnTo>
                    <a:pt x="1503477" y="4766790"/>
                  </a:lnTo>
                  <a:lnTo>
                    <a:pt x="1501253" y="4758533"/>
                  </a:lnTo>
                  <a:lnTo>
                    <a:pt x="1482828" y="4728998"/>
                  </a:lnTo>
                  <a:lnTo>
                    <a:pt x="1470123" y="4717565"/>
                  </a:lnTo>
                  <a:lnTo>
                    <a:pt x="1482512" y="4692158"/>
                  </a:lnTo>
                  <a:lnTo>
                    <a:pt x="1466629" y="4685806"/>
                  </a:lnTo>
                  <a:lnTo>
                    <a:pt x="1479018" y="4672150"/>
                  </a:lnTo>
                  <a:lnTo>
                    <a:pt x="1491724" y="4676279"/>
                  </a:lnTo>
                  <a:lnTo>
                    <a:pt x="1500301" y="4678502"/>
                  </a:lnTo>
                  <a:lnTo>
                    <a:pt x="1494902" y="4667704"/>
                  </a:lnTo>
                  <a:lnTo>
                    <a:pt x="1478064" y="4658494"/>
                  </a:lnTo>
                  <a:lnTo>
                    <a:pt x="1458688" y="4663893"/>
                  </a:lnTo>
                  <a:lnTo>
                    <a:pt x="1434865" y="4663258"/>
                  </a:lnTo>
                  <a:lnTo>
                    <a:pt x="1431053" y="4648331"/>
                  </a:lnTo>
                  <a:lnTo>
                    <a:pt x="1447253" y="4637851"/>
                  </a:lnTo>
                  <a:lnTo>
                    <a:pt x="1430100" y="4631499"/>
                  </a:lnTo>
                  <a:lnTo>
                    <a:pt x="1413264" y="4620066"/>
                  </a:lnTo>
                  <a:lnTo>
                    <a:pt x="1405640" y="4628641"/>
                  </a:lnTo>
                  <a:lnTo>
                    <a:pt x="1402464" y="4629594"/>
                  </a:lnTo>
                  <a:lnTo>
                    <a:pt x="1396110" y="4616890"/>
                  </a:lnTo>
                  <a:lnTo>
                    <a:pt x="1387533" y="4626735"/>
                  </a:lnTo>
                  <a:lnTo>
                    <a:pt x="1376095" y="4627688"/>
                  </a:lnTo>
                  <a:lnTo>
                    <a:pt x="1354811" y="4600694"/>
                  </a:lnTo>
                  <a:lnTo>
                    <a:pt x="1342103" y="4601646"/>
                  </a:lnTo>
                  <a:lnTo>
                    <a:pt x="1327174" y="4594659"/>
                  </a:lnTo>
                  <a:lnTo>
                    <a:pt x="1309068" y="4591484"/>
                  </a:lnTo>
                  <a:lnTo>
                    <a:pt x="1300491" y="4580051"/>
                  </a:lnTo>
                  <a:lnTo>
                    <a:pt x="1287785" y="4575922"/>
                  </a:lnTo>
                  <a:lnTo>
                    <a:pt x="1268726" y="4589578"/>
                  </a:lnTo>
                  <a:lnTo>
                    <a:pt x="1251889" y="4592119"/>
                  </a:lnTo>
                  <a:lnTo>
                    <a:pt x="1247443" y="4573064"/>
                  </a:lnTo>
                  <a:lnTo>
                    <a:pt x="1240136" y="4568618"/>
                  </a:lnTo>
                  <a:lnTo>
                    <a:pt x="1221077" y="4564807"/>
                  </a:lnTo>
                  <a:lnTo>
                    <a:pt x="1217899" y="4559408"/>
                  </a:lnTo>
                  <a:lnTo>
                    <a:pt x="1233465" y="4552103"/>
                  </a:lnTo>
                  <a:lnTo>
                    <a:pt x="1251254" y="4552103"/>
                  </a:lnTo>
                  <a:lnTo>
                    <a:pt x="1257608" y="4544481"/>
                  </a:lnTo>
                  <a:lnTo>
                    <a:pt x="1242994" y="4534001"/>
                  </a:lnTo>
                  <a:lnTo>
                    <a:pt x="1232194" y="4537177"/>
                  </a:lnTo>
                  <a:lnTo>
                    <a:pt x="1225841" y="4545751"/>
                  </a:lnTo>
                  <a:lnTo>
                    <a:pt x="1223618" y="4521615"/>
                  </a:lnTo>
                  <a:lnTo>
                    <a:pt x="1230288" y="4516534"/>
                  </a:lnTo>
                  <a:lnTo>
                    <a:pt x="1236642" y="4520345"/>
                  </a:lnTo>
                  <a:lnTo>
                    <a:pt x="1251254" y="4524473"/>
                  </a:lnTo>
                  <a:lnTo>
                    <a:pt x="1260784" y="4524473"/>
                  </a:lnTo>
                  <a:lnTo>
                    <a:pt x="1246807" y="4509547"/>
                  </a:lnTo>
                  <a:lnTo>
                    <a:pt x="1235053" y="4512088"/>
                  </a:lnTo>
                  <a:lnTo>
                    <a:pt x="1228700" y="4506689"/>
                  </a:lnTo>
                  <a:lnTo>
                    <a:pt x="1219488" y="4515263"/>
                  </a:lnTo>
                  <a:lnTo>
                    <a:pt x="1210911" y="4511135"/>
                  </a:lnTo>
                  <a:lnTo>
                    <a:pt x="1209640" y="4500972"/>
                  </a:lnTo>
                  <a:lnTo>
                    <a:pt x="1215040" y="4495573"/>
                  </a:lnTo>
                  <a:lnTo>
                    <a:pt x="1224570" y="4486681"/>
                  </a:lnTo>
                  <a:lnTo>
                    <a:pt x="1245219" y="4468578"/>
                  </a:lnTo>
                  <a:lnTo>
                    <a:pt x="1268726" y="4469531"/>
                  </a:lnTo>
                  <a:lnTo>
                    <a:pt x="1283656" y="4465085"/>
                  </a:lnTo>
                  <a:lnTo>
                    <a:pt x="1299538" y="4471437"/>
                  </a:lnTo>
                  <a:lnTo>
                    <a:pt x="1299538" y="4464132"/>
                  </a:lnTo>
                  <a:lnTo>
                    <a:pt x="1310974" y="4460956"/>
                  </a:lnTo>
                  <a:lnTo>
                    <a:pt x="1324633" y="4463815"/>
                  </a:lnTo>
                  <a:lnTo>
                    <a:pt x="1327809" y="4450159"/>
                  </a:lnTo>
                  <a:lnTo>
                    <a:pt x="1331938" y="4442854"/>
                  </a:lnTo>
                  <a:lnTo>
                    <a:pt x="1346869" y="4448888"/>
                  </a:lnTo>
                  <a:lnTo>
                    <a:pt x="1379908" y="4448571"/>
                  </a:lnTo>
                  <a:lnTo>
                    <a:pt x="1388485" y="4460004"/>
                  </a:lnTo>
                  <a:lnTo>
                    <a:pt x="1411675" y="4485093"/>
                  </a:lnTo>
                  <a:lnTo>
                    <a:pt x="1430735" y="4474295"/>
                  </a:lnTo>
                  <a:lnTo>
                    <a:pt x="1447570" y="4466991"/>
                  </a:lnTo>
                  <a:lnTo>
                    <a:pt x="1462817" y="4477471"/>
                  </a:lnTo>
                  <a:lnTo>
                    <a:pt x="1481559" y="4465403"/>
                  </a:lnTo>
                  <a:lnTo>
                    <a:pt x="1497442" y="4462227"/>
                  </a:lnTo>
                  <a:lnTo>
                    <a:pt x="1506018" y="4476836"/>
                  </a:lnTo>
                  <a:lnTo>
                    <a:pt x="1522855" y="4478741"/>
                  </a:lnTo>
                  <a:lnTo>
                    <a:pt x="1532386" y="4480964"/>
                  </a:lnTo>
                  <a:lnTo>
                    <a:pt x="1536516" y="4472389"/>
                  </a:lnTo>
                  <a:lnTo>
                    <a:pt x="1529209" y="4466038"/>
                  </a:lnTo>
                  <a:lnTo>
                    <a:pt x="1519361" y="4448571"/>
                  </a:lnTo>
                  <a:lnTo>
                    <a:pt x="1512690" y="4384101"/>
                  </a:lnTo>
                  <a:lnTo>
                    <a:pt x="1511104" y="4368222"/>
                  </a:lnTo>
                  <a:lnTo>
                    <a:pt x="1498395" y="4357742"/>
                  </a:lnTo>
                  <a:lnTo>
                    <a:pt x="1492996" y="4334875"/>
                  </a:lnTo>
                  <a:lnTo>
                    <a:pt x="1478064" y="4314550"/>
                  </a:lnTo>
                  <a:lnTo>
                    <a:pt x="1478064" y="4307563"/>
                  </a:lnTo>
                  <a:lnTo>
                    <a:pt x="1484418" y="4310422"/>
                  </a:lnTo>
                  <a:lnTo>
                    <a:pt x="1497125" y="4312645"/>
                  </a:lnTo>
                  <a:lnTo>
                    <a:pt x="1513961" y="4325030"/>
                  </a:lnTo>
                  <a:lnTo>
                    <a:pt x="1526668" y="4319631"/>
                  </a:lnTo>
                  <a:lnTo>
                    <a:pt x="1545728" y="4317408"/>
                  </a:lnTo>
                  <a:lnTo>
                    <a:pt x="1550175" y="4328841"/>
                  </a:lnTo>
                  <a:lnTo>
                    <a:pt x="1542551" y="4339322"/>
                  </a:lnTo>
                  <a:lnTo>
                    <a:pt x="1555893" y="4358694"/>
                  </a:lnTo>
                  <a:lnTo>
                    <a:pt x="1569552" y="4364728"/>
                  </a:lnTo>
                  <a:lnTo>
                    <a:pt x="1589565" y="4358377"/>
                  </a:lnTo>
                  <a:lnTo>
                    <a:pt x="1610531" y="4367269"/>
                  </a:lnTo>
                  <a:lnTo>
                    <a:pt x="1625460" y="4369492"/>
                  </a:lnTo>
                  <a:lnTo>
                    <a:pt x="1659450" y="4368222"/>
                  </a:lnTo>
                  <a:lnTo>
                    <a:pt x="1677556" y="4356154"/>
                  </a:lnTo>
                  <a:lnTo>
                    <a:pt x="1690898" y="4346626"/>
                  </a:lnTo>
                  <a:lnTo>
                    <a:pt x="1720758" y="4349484"/>
                  </a:lnTo>
                  <a:lnTo>
                    <a:pt x="1694075" y="4341227"/>
                  </a:lnTo>
                  <a:lnTo>
                    <a:pt x="1679463" y="4339322"/>
                  </a:lnTo>
                  <a:cubicBezTo>
                    <a:pt x="1679781" y="4335828"/>
                    <a:pt x="1680098" y="4332335"/>
                    <a:pt x="1680416" y="4328841"/>
                  </a:cubicBezTo>
                  <a:lnTo>
                    <a:pt x="1688675" y="4312009"/>
                  </a:lnTo>
                  <a:lnTo>
                    <a:pt x="1722347" y="4291684"/>
                  </a:lnTo>
                  <a:lnTo>
                    <a:pt x="1748712" y="4285015"/>
                  </a:lnTo>
                  <a:lnTo>
                    <a:pt x="1771901" y="4278663"/>
                  </a:lnTo>
                  <a:lnTo>
                    <a:pt x="1801444" y="4257067"/>
                  </a:lnTo>
                  <a:lnTo>
                    <a:pt x="1820186" y="4234836"/>
                  </a:lnTo>
                  <a:lnTo>
                    <a:pt x="1828762" y="4230390"/>
                  </a:lnTo>
                  <a:lnTo>
                    <a:pt x="1817962" y="4222451"/>
                  </a:lnTo>
                  <a:lnTo>
                    <a:pt x="1816056" y="4208477"/>
                  </a:lnTo>
                  <a:lnTo>
                    <a:pt x="1820821" y="4198949"/>
                  </a:lnTo>
                  <a:lnTo>
                    <a:pt x="1818280" y="4157981"/>
                  </a:lnTo>
                  <a:lnTo>
                    <a:pt x="1815103" y="4152582"/>
                  </a:lnTo>
                  <a:lnTo>
                    <a:pt x="1832892" y="4132574"/>
                  </a:lnTo>
                  <a:lnTo>
                    <a:pt x="1847822" y="4124952"/>
                  </a:lnTo>
                  <a:lnTo>
                    <a:pt x="1866881" y="4121459"/>
                  </a:lnTo>
                  <a:lnTo>
                    <a:pt x="1901506" y="4114790"/>
                  </a:lnTo>
                  <a:lnTo>
                    <a:pt x="1920566" y="4111614"/>
                  </a:lnTo>
                  <a:lnTo>
                    <a:pt x="1920836" y="4111854"/>
                  </a:lnTo>
                  <a:lnTo>
                    <a:pt x="1949386" y="4094630"/>
                  </a:lnTo>
                  <a:lnTo>
                    <a:pt x="1978517" y="4070064"/>
                  </a:lnTo>
                  <a:lnTo>
                    <a:pt x="1977988" y="4069704"/>
                  </a:lnTo>
                  <a:lnTo>
                    <a:pt x="1995753" y="4059226"/>
                  </a:lnTo>
                  <a:lnTo>
                    <a:pt x="2007174" y="4057321"/>
                  </a:lnTo>
                  <a:lnTo>
                    <a:pt x="2015422" y="4063036"/>
                  </a:lnTo>
                  <a:lnTo>
                    <a:pt x="2018911" y="4062084"/>
                  </a:lnTo>
                  <a:lnTo>
                    <a:pt x="2024622" y="4061449"/>
                  </a:lnTo>
                  <a:lnTo>
                    <a:pt x="2022084" y="4070339"/>
                  </a:lnTo>
                  <a:lnTo>
                    <a:pt x="2031283" y="4070339"/>
                  </a:lnTo>
                  <a:lnTo>
                    <a:pt x="2036676" y="4065894"/>
                  </a:lnTo>
                  <a:lnTo>
                    <a:pt x="2025890" y="4052876"/>
                  </a:lnTo>
                  <a:lnTo>
                    <a:pt x="2022084" y="4052876"/>
                  </a:lnTo>
                  <a:lnTo>
                    <a:pt x="2012567" y="4055099"/>
                  </a:lnTo>
                  <a:lnTo>
                    <a:pt x="2003049" y="4043351"/>
                  </a:lnTo>
                  <a:lnTo>
                    <a:pt x="2004318" y="4036049"/>
                  </a:lnTo>
                  <a:lnTo>
                    <a:pt x="2013518" y="4031604"/>
                  </a:lnTo>
                  <a:lnTo>
                    <a:pt x="2023035" y="4026206"/>
                  </a:lnTo>
                  <a:lnTo>
                    <a:pt x="2023987" y="4018904"/>
                  </a:lnTo>
                  <a:cubicBezTo>
                    <a:pt x="2023670" y="4015729"/>
                    <a:pt x="2023352" y="4012554"/>
                    <a:pt x="2023035" y="4009379"/>
                  </a:cubicBezTo>
                  <a:lnTo>
                    <a:pt x="2032235" y="4000806"/>
                  </a:lnTo>
                  <a:lnTo>
                    <a:pt x="2048097" y="3994456"/>
                  </a:lnTo>
                  <a:lnTo>
                    <a:pt x="2058566" y="4003029"/>
                  </a:lnTo>
                  <a:lnTo>
                    <a:pt x="2064910" y="3996679"/>
                  </a:lnTo>
                  <a:lnTo>
                    <a:pt x="2067131" y="3998266"/>
                  </a:lnTo>
                  <a:lnTo>
                    <a:pt x="2061421" y="4005569"/>
                  </a:lnTo>
                  <a:lnTo>
                    <a:pt x="2062690" y="4012554"/>
                  </a:lnTo>
                  <a:lnTo>
                    <a:pt x="2060469" y="4021761"/>
                  </a:lnTo>
                  <a:lnTo>
                    <a:pt x="2056028" y="4024619"/>
                  </a:lnTo>
                  <a:lnTo>
                    <a:pt x="2053807" y="4024619"/>
                  </a:lnTo>
                  <a:lnTo>
                    <a:pt x="2046511" y="4018269"/>
                  </a:lnTo>
                  <a:lnTo>
                    <a:pt x="2041752" y="4003346"/>
                  </a:lnTo>
                  <a:lnTo>
                    <a:pt x="2029697" y="4007474"/>
                  </a:lnTo>
                  <a:lnTo>
                    <a:pt x="2026842" y="4014776"/>
                  </a:lnTo>
                  <a:lnTo>
                    <a:pt x="2040166" y="4024619"/>
                  </a:lnTo>
                  <a:lnTo>
                    <a:pt x="2046511" y="4020491"/>
                  </a:lnTo>
                  <a:lnTo>
                    <a:pt x="2041118" y="4028111"/>
                  </a:lnTo>
                  <a:cubicBezTo>
                    <a:pt x="2040906" y="4030545"/>
                    <a:pt x="2040695" y="4032980"/>
                    <a:pt x="2040483" y="4035414"/>
                  </a:cubicBezTo>
                  <a:lnTo>
                    <a:pt x="2036042" y="4039859"/>
                  </a:lnTo>
                  <a:lnTo>
                    <a:pt x="2037311" y="4034144"/>
                  </a:lnTo>
                  <a:lnTo>
                    <a:pt x="2024939" y="4027159"/>
                  </a:lnTo>
                  <a:lnTo>
                    <a:pt x="2017325" y="4035414"/>
                  </a:lnTo>
                  <a:lnTo>
                    <a:pt x="2033187" y="4041764"/>
                  </a:lnTo>
                  <a:lnTo>
                    <a:pt x="2034139" y="4049066"/>
                  </a:lnTo>
                  <a:lnTo>
                    <a:pt x="2039214" y="4062084"/>
                  </a:lnTo>
                  <a:lnTo>
                    <a:pt x="2042387" y="4058909"/>
                  </a:lnTo>
                  <a:lnTo>
                    <a:pt x="2047780" y="4059861"/>
                  </a:lnTo>
                  <a:lnTo>
                    <a:pt x="2064593" y="4064941"/>
                  </a:lnTo>
                  <a:lnTo>
                    <a:pt x="2067766" y="4065894"/>
                  </a:lnTo>
                  <a:lnTo>
                    <a:pt x="2066497" y="4055416"/>
                  </a:lnTo>
                  <a:lnTo>
                    <a:pt x="2038263" y="4049384"/>
                  </a:lnTo>
                  <a:lnTo>
                    <a:pt x="2042069" y="4043034"/>
                  </a:lnTo>
                  <a:lnTo>
                    <a:pt x="2052538" y="4043034"/>
                  </a:lnTo>
                  <a:lnTo>
                    <a:pt x="2062055" y="4044939"/>
                  </a:lnTo>
                  <a:lnTo>
                    <a:pt x="2063324" y="4040811"/>
                  </a:lnTo>
                  <a:lnTo>
                    <a:pt x="2047462" y="4038589"/>
                  </a:lnTo>
                  <a:lnTo>
                    <a:pt x="2043021" y="4032239"/>
                  </a:lnTo>
                  <a:lnTo>
                    <a:pt x="2050635" y="4028111"/>
                  </a:lnTo>
                  <a:lnTo>
                    <a:pt x="2062055" y="4031286"/>
                  </a:lnTo>
                  <a:lnTo>
                    <a:pt x="2066497" y="4023984"/>
                  </a:lnTo>
                  <a:lnTo>
                    <a:pt x="2076648" y="4016364"/>
                  </a:lnTo>
                  <a:lnTo>
                    <a:pt x="2083945" y="4016364"/>
                  </a:lnTo>
                  <a:lnTo>
                    <a:pt x="2102027" y="4010649"/>
                  </a:lnTo>
                  <a:lnTo>
                    <a:pt x="2114716" y="4016999"/>
                  </a:lnTo>
                  <a:lnTo>
                    <a:pt x="2129627" y="4011919"/>
                  </a:lnTo>
                  <a:lnTo>
                    <a:pt x="2117889" y="4011919"/>
                  </a:lnTo>
                  <a:lnTo>
                    <a:pt x="2126454" y="4004299"/>
                  </a:lnTo>
                  <a:lnTo>
                    <a:pt x="2108372" y="4009696"/>
                  </a:lnTo>
                  <a:lnTo>
                    <a:pt x="2113765" y="3997949"/>
                  </a:lnTo>
                  <a:lnTo>
                    <a:pt x="2103296" y="4007474"/>
                  </a:lnTo>
                  <a:lnTo>
                    <a:pt x="2096951" y="4010014"/>
                  </a:lnTo>
                  <a:lnTo>
                    <a:pt x="2087434" y="4010014"/>
                  </a:lnTo>
                  <a:lnTo>
                    <a:pt x="2076648" y="4004616"/>
                  </a:lnTo>
                  <a:lnTo>
                    <a:pt x="2064910" y="3996679"/>
                  </a:lnTo>
                  <a:lnTo>
                    <a:pt x="2050318" y="3984931"/>
                  </a:lnTo>
                  <a:lnTo>
                    <a:pt x="2061421" y="3974454"/>
                  </a:lnTo>
                  <a:lnTo>
                    <a:pt x="2077600" y="3987154"/>
                  </a:lnTo>
                  <a:lnTo>
                    <a:pt x="2099806" y="3980486"/>
                  </a:lnTo>
                  <a:lnTo>
                    <a:pt x="2076648" y="3982709"/>
                  </a:lnTo>
                  <a:lnTo>
                    <a:pt x="2062690" y="3969056"/>
                  </a:lnTo>
                  <a:lnTo>
                    <a:pt x="2073159" y="3946831"/>
                  </a:lnTo>
                  <a:lnTo>
                    <a:pt x="2103296" y="3908414"/>
                  </a:lnTo>
                  <a:lnTo>
                    <a:pt x="2110275" y="3875076"/>
                  </a:lnTo>
                  <a:lnTo>
                    <a:pt x="2107103" y="3848406"/>
                  </a:lnTo>
                  <a:lnTo>
                    <a:pt x="2114082" y="3831896"/>
                  </a:lnTo>
                  <a:lnTo>
                    <a:pt x="2119475" y="3819196"/>
                  </a:lnTo>
                  <a:lnTo>
                    <a:pt x="2129944" y="3819196"/>
                  </a:lnTo>
                  <a:lnTo>
                    <a:pt x="2131213" y="3826181"/>
                  </a:lnTo>
                  <a:lnTo>
                    <a:pt x="2138509" y="3828403"/>
                  </a:lnTo>
                  <a:lnTo>
                    <a:pt x="2151199" y="3823958"/>
                  </a:lnTo>
                  <a:lnTo>
                    <a:pt x="2153419" y="3831578"/>
                  </a:lnTo>
                  <a:lnTo>
                    <a:pt x="2155640" y="3837293"/>
                  </a:lnTo>
                  <a:lnTo>
                    <a:pt x="2171502" y="3844913"/>
                  </a:lnTo>
                  <a:lnTo>
                    <a:pt x="2166426" y="3860789"/>
                  </a:lnTo>
                  <a:lnTo>
                    <a:pt x="2156909" y="3861741"/>
                  </a:lnTo>
                  <a:lnTo>
                    <a:pt x="2146440" y="3874441"/>
                  </a:lnTo>
                  <a:lnTo>
                    <a:pt x="2156909" y="3884284"/>
                  </a:lnTo>
                  <a:lnTo>
                    <a:pt x="2154688" y="3892221"/>
                  </a:lnTo>
                  <a:lnTo>
                    <a:pt x="2159447" y="3901746"/>
                  </a:lnTo>
                  <a:lnTo>
                    <a:pt x="2178481" y="3913176"/>
                  </a:lnTo>
                  <a:lnTo>
                    <a:pt x="2196563" y="3910954"/>
                  </a:lnTo>
                  <a:lnTo>
                    <a:pt x="2208935" y="3887776"/>
                  </a:lnTo>
                  <a:lnTo>
                    <a:pt x="2194343" y="3907779"/>
                  </a:lnTo>
                  <a:lnTo>
                    <a:pt x="2185777" y="3910954"/>
                  </a:lnTo>
                  <a:lnTo>
                    <a:pt x="2174357" y="3909366"/>
                  </a:lnTo>
                  <a:lnTo>
                    <a:pt x="2168329" y="3904921"/>
                  </a:lnTo>
                  <a:lnTo>
                    <a:pt x="2162302" y="3892221"/>
                  </a:lnTo>
                  <a:lnTo>
                    <a:pt x="2178164" y="3889046"/>
                  </a:lnTo>
                  <a:lnTo>
                    <a:pt x="2184508" y="3884919"/>
                  </a:lnTo>
                  <a:lnTo>
                    <a:pt x="2193074" y="3879521"/>
                  </a:lnTo>
                  <a:lnTo>
                    <a:pt x="2208935" y="3885871"/>
                  </a:lnTo>
                  <a:lnTo>
                    <a:pt x="2205763" y="3876981"/>
                  </a:lnTo>
                  <a:lnTo>
                    <a:pt x="2213694" y="3872854"/>
                  </a:lnTo>
                  <a:lnTo>
                    <a:pt x="2202591" y="3875394"/>
                  </a:lnTo>
                  <a:lnTo>
                    <a:pt x="2194025" y="3875394"/>
                  </a:lnTo>
                  <a:lnTo>
                    <a:pt x="2187681" y="3869044"/>
                  </a:lnTo>
                  <a:lnTo>
                    <a:pt x="2189584" y="3859519"/>
                  </a:lnTo>
                  <a:lnTo>
                    <a:pt x="2196880" y="3840151"/>
                  </a:lnTo>
                  <a:lnTo>
                    <a:pt x="2209570" y="3839198"/>
                  </a:lnTo>
                  <a:lnTo>
                    <a:pt x="2202273" y="3836023"/>
                  </a:lnTo>
                  <a:lnTo>
                    <a:pt x="2181970" y="3834118"/>
                  </a:lnTo>
                  <a:lnTo>
                    <a:pt x="2175626" y="3829038"/>
                  </a:lnTo>
                  <a:lnTo>
                    <a:pt x="2178798" y="3825863"/>
                  </a:lnTo>
                  <a:lnTo>
                    <a:pt x="2182605" y="3803638"/>
                  </a:lnTo>
                  <a:lnTo>
                    <a:pt x="2194977" y="3774111"/>
                  </a:lnTo>
                  <a:lnTo>
                    <a:pt x="2216866" y="3757918"/>
                  </a:lnTo>
                  <a:lnTo>
                    <a:pt x="2247638" y="3753473"/>
                  </a:lnTo>
                  <a:lnTo>
                    <a:pt x="2265721" y="3754426"/>
                  </a:lnTo>
                  <a:lnTo>
                    <a:pt x="2278410" y="3745853"/>
                  </a:lnTo>
                  <a:lnTo>
                    <a:pt x="2300299" y="3741726"/>
                  </a:lnTo>
                  <a:lnTo>
                    <a:pt x="2314258" y="3744266"/>
                  </a:lnTo>
                  <a:lnTo>
                    <a:pt x="2323775" y="3755061"/>
                  </a:lnTo>
                  <a:lnTo>
                    <a:pt x="2335830" y="3763316"/>
                  </a:lnTo>
                  <a:lnTo>
                    <a:pt x="2350422" y="3764268"/>
                  </a:lnTo>
                  <a:lnTo>
                    <a:pt x="2346298" y="3768396"/>
                  </a:lnTo>
                  <a:lnTo>
                    <a:pt x="2350740" y="3776016"/>
                  </a:lnTo>
                  <a:lnTo>
                    <a:pt x="2358988" y="3777603"/>
                  </a:lnTo>
                  <a:lnTo>
                    <a:pt x="2356026" y="3787144"/>
                  </a:lnTo>
                  <a:lnTo>
                    <a:pt x="2357058" y="3787213"/>
                  </a:lnTo>
                  <a:lnTo>
                    <a:pt x="2359897" y="3778078"/>
                  </a:lnTo>
                  <a:lnTo>
                    <a:pt x="2359579" y="3767923"/>
                  </a:lnTo>
                  <a:lnTo>
                    <a:pt x="2364975" y="3761577"/>
                  </a:lnTo>
                  <a:lnTo>
                    <a:pt x="2373544" y="3762211"/>
                  </a:lnTo>
                  <a:lnTo>
                    <a:pt x="2381796" y="3769510"/>
                  </a:lnTo>
                  <a:lnTo>
                    <a:pt x="2390683" y="3780299"/>
                  </a:lnTo>
                  <a:lnTo>
                    <a:pt x="2383066" y="3765384"/>
                  </a:lnTo>
                  <a:lnTo>
                    <a:pt x="2374496" y="3750787"/>
                  </a:lnTo>
                  <a:lnTo>
                    <a:pt x="2361801" y="3752057"/>
                  </a:lnTo>
                  <a:lnTo>
                    <a:pt x="2347836" y="3753961"/>
                  </a:lnTo>
                  <a:lnTo>
                    <a:pt x="2338315" y="3752374"/>
                  </a:lnTo>
                  <a:cubicBezTo>
                    <a:pt x="2337998" y="3746662"/>
                    <a:pt x="2337680" y="3740951"/>
                    <a:pt x="2337363" y="3735239"/>
                  </a:cubicBezTo>
                  <a:lnTo>
                    <a:pt x="2344662" y="3727940"/>
                  </a:lnTo>
                  <a:lnTo>
                    <a:pt x="2352279" y="3730161"/>
                  </a:lnTo>
                  <a:lnTo>
                    <a:pt x="2349740" y="3721593"/>
                  </a:lnTo>
                  <a:lnTo>
                    <a:pt x="2365610" y="3702554"/>
                  </a:lnTo>
                  <a:lnTo>
                    <a:pt x="2440512" y="3699698"/>
                  </a:lnTo>
                  <a:lnTo>
                    <a:pt x="2436386" y="3709218"/>
                  </a:lnTo>
                  <a:lnTo>
                    <a:pt x="2444321" y="3743806"/>
                  </a:lnTo>
                  <a:lnTo>
                    <a:pt x="2460190" y="3745710"/>
                  </a:lnTo>
                  <a:lnTo>
                    <a:pt x="2466537" y="3736508"/>
                  </a:lnTo>
                  <a:lnTo>
                    <a:pt x="2452572" y="3724767"/>
                  </a:lnTo>
                  <a:lnTo>
                    <a:pt x="2453525" y="3717468"/>
                  </a:lnTo>
                  <a:lnTo>
                    <a:pt x="2470346" y="3721593"/>
                  </a:lnTo>
                  <a:lnTo>
                    <a:pt x="2480185" y="3738094"/>
                  </a:lnTo>
                  <a:lnTo>
                    <a:pt x="2479233" y="3745710"/>
                  </a:lnTo>
                  <a:lnTo>
                    <a:pt x="2487802" y="3738094"/>
                  </a:lnTo>
                  <a:lnTo>
                    <a:pt x="2478915" y="3729844"/>
                  </a:lnTo>
                  <a:lnTo>
                    <a:pt x="2472568" y="3708900"/>
                  </a:lnTo>
                  <a:lnTo>
                    <a:pt x="2476376" y="3689861"/>
                  </a:lnTo>
                  <a:lnTo>
                    <a:pt x="2492245" y="3674947"/>
                  </a:lnTo>
                  <a:lnTo>
                    <a:pt x="2527157" y="3678754"/>
                  </a:lnTo>
                  <a:lnTo>
                    <a:pt x="2553818" y="3681610"/>
                  </a:lnTo>
                  <a:lnTo>
                    <a:pt x="2572861" y="3699698"/>
                  </a:lnTo>
                  <a:lnTo>
                    <a:pt x="2597299" y="3730161"/>
                  </a:lnTo>
                  <a:lnTo>
                    <a:pt x="2620785" y="3733017"/>
                  </a:lnTo>
                  <a:lnTo>
                    <a:pt x="2598251" y="3722228"/>
                  </a:lnTo>
                  <a:lnTo>
                    <a:pt x="2585873" y="3712391"/>
                  </a:lnTo>
                  <a:cubicBezTo>
                    <a:pt x="2585767" y="3706996"/>
                    <a:pt x="2585662" y="3701602"/>
                    <a:pt x="2585556" y="3696207"/>
                  </a:cubicBezTo>
                  <a:lnTo>
                    <a:pt x="2573495" y="3681610"/>
                  </a:lnTo>
                  <a:lnTo>
                    <a:pt x="2558896" y="3676216"/>
                  </a:lnTo>
                  <a:lnTo>
                    <a:pt x="2536362" y="3671456"/>
                  </a:lnTo>
                  <a:lnTo>
                    <a:pt x="2510971" y="3660032"/>
                  </a:lnTo>
                  <a:cubicBezTo>
                    <a:pt x="2511288" y="3655484"/>
                    <a:pt x="2511606" y="3650935"/>
                    <a:pt x="2511923" y="3646387"/>
                  </a:cubicBezTo>
                  <a:lnTo>
                    <a:pt x="2514145" y="3643214"/>
                  </a:lnTo>
                  <a:lnTo>
                    <a:pt x="2525888" y="3649560"/>
                  </a:lnTo>
                  <a:lnTo>
                    <a:pt x="2529062" y="3643214"/>
                  </a:lnTo>
                  <a:lnTo>
                    <a:pt x="2531283" y="3637819"/>
                  </a:lnTo>
                  <a:lnTo>
                    <a:pt x="2508749" y="3625444"/>
                  </a:lnTo>
                  <a:lnTo>
                    <a:pt x="2505258" y="3612751"/>
                  </a:lnTo>
                  <a:lnTo>
                    <a:pt x="2520175" y="3598788"/>
                  </a:lnTo>
                  <a:lnTo>
                    <a:pt x="2511606" y="3590538"/>
                  </a:lnTo>
                  <a:lnTo>
                    <a:pt x="2508432" y="3597836"/>
                  </a:lnTo>
                  <a:lnTo>
                    <a:pt x="2497006" y="3601010"/>
                  </a:lnTo>
                  <a:lnTo>
                    <a:pt x="2493832" y="3589586"/>
                  </a:lnTo>
                  <a:lnTo>
                    <a:pt x="2500815" y="3580066"/>
                  </a:lnTo>
                  <a:lnTo>
                    <a:pt x="2511288" y="3576893"/>
                  </a:lnTo>
                  <a:lnTo>
                    <a:pt x="2523031" y="3577527"/>
                  </a:lnTo>
                  <a:lnTo>
                    <a:pt x="2529379" y="3564834"/>
                  </a:lnTo>
                  <a:lnTo>
                    <a:pt x="2518906" y="3556901"/>
                  </a:lnTo>
                  <a:lnTo>
                    <a:pt x="2506845" y="3545160"/>
                  </a:lnTo>
                  <a:lnTo>
                    <a:pt x="2505575" y="3535958"/>
                  </a:lnTo>
                  <a:lnTo>
                    <a:pt x="2500497" y="3524217"/>
                  </a:lnTo>
                  <a:lnTo>
                    <a:pt x="2492880" y="3516918"/>
                  </a:lnTo>
                  <a:lnTo>
                    <a:pt x="2480185" y="3519457"/>
                  </a:lnTo>
                  <a:lnTo>
                    <a:pt x="2466537" y="3513110"/>
                  </a:lnTo>
                  <a:lnTo>
                    <a:pt x="2464316" y="3524534"/>
                  </a:lnTo>
                  <a:lnTo>
                    <a:pt x="2462094" y="3527707"/>
                  </a:lnTo>
                  <a:lnTo>
                    <a:pt x="2458920" y="3516283"/>
                  </a:lnTo>
                  <a:lnTo>
                    <a:pt x="2458920" y="3499148"/>
                  </a:lnTo>
                  <a:lnTo>
                    <a:pt x="2463046" y="3484551"/>
                  </a:lnTo>
                  <a:lnTo>
                    <a:pt x="2469394" y="3486455"/>
                  </a:lnTo>
                  <a:lnTo>
                    <a:pt x="2469394" y="3493753"/>
                  </a:lnTo>
                  <a:lnTo>
                    <a:pt x="2471615" y="3505494"/>
                  </a:lnTo>
                  <a:lnTo>
                    <a:pt x="2482406" y="3516283"/>
                  </a:lnTo>
                  <a:lnTo>
                    <a:pt x="2489706" y="3512476"/>
                  </a:lnTo>
                  <a:lnTo>
                    <a:pt x="2501882" y="3508519"/>
                  </a:lnTo>
                  <a:lnTo>
                    <a:pt x="2502823" y="3499157"/>
                  </a:lnTo>
                  <a:lnTo>
                    <a:pt x="2495167" y="3475027"/>
                  </a:lnTo>
                  <a:lnTo>
                    <a:pt x="2497081" y="3463279"/>
                  </a:lnTo>
                  <a:lnTo>
                    <a:pt x="2493891" y="3442642"/>
                  </a:lnTo>
                  <a:lnTo>
                    <a:pt x="2491339" y="3419147"/>
                  </a:lnTo>
                  <a:lnTo>
                    <a:pt x="2484002" y="3408034"/>
                  </a:lnTo>
                  <a:lnTo>
                    <a:pt x="2470923" y="3409939"/>
                  </a:lnTo>
                  <a:lnTo>
                    <a:pt x="2464543" y="3399462"/>
                  </a:lnTo>
                  <a:lnTo>
                    <a:pt x="2464543" y="3381682"/>
                  </a:lnTo>
                  <a:lnTo>
                    <a:pt x="2453059" y="3384857"/>
                  </a:lnTo>
                  <a:lnTo>
                    <a:pt x="2457206" y="3396604"/>
                  </a:lnTo>
                  <a:lnTo>
                    <a:pt x="2447636" y="3398827"/>
                  </a:lnTo>
                  <a:lnTo>
                    <a:pt x="2433600" y="3383904"/>
                  </a:lnTo>
                  <a:lnTo>
                    <a:pt x="2437109" y="3371523"/>
                  </a:lnTo>
                  <a:cubicBezTo>
                    <a:pt x="2437534" y="3355965"/>
                    <a:pt x="2437960" y="3340408"/>
                    <a:pt x="2438385" y="3324850"/>
                  </a:cubicBezTo>
                  <a:lnTo>
                    <a:pt x="2441575" y="3324850"/>
                  </a:lnTo>
                  <a:lnTo>
                    <a:pt x="2439661" y="3347075"/>
                  </a:lnTo>
                  <a:lnTo>
                    <a:pt x="2450507" y="3352472"/>
                  </a:lnTo>
                  <a:lnTo>
                    <a:pt x="2456887" y="3340725"/>
                  </a:lnTo>
                  <a:lnTo>
                    <a:pt x="2455292" y="3322627"/>
                  </a:lnTo>
                  <a:lnTo>
                    <a:pt x="2450188" y="3306117"/>
                  </a:lnTo>
                  <a:lnTo>
                    <a:pt x="2440618" y="3309292"/>
                  </a:lnTo>
                  <a:cubicBezTo>
                    <a:pt x="2440086" y="3293417"/>
                    <a:pt x="2439555" y="3277542"/>
                    <a:pt x="2439023" y="3261667"/>
                  </a:cubicBezTo>
                  <a:lnTo>
                    <a:pt x="2444446" y="3273097"/>
                  </a:lnTo>
                  <a:lnTo>
                    <a:pt x="2445403" y="3257540"/>
                  </a:lnTo>
                  <a:lnTo>
                    <a:pt x="2440937" y="3252143"/>
                  </a:lnTo>
                  <a:lnTo>
                    <a:pt x="2436471" y="3223884"/>
                  </a:lnTo>
                  <a:lnTo>
                    <a:pt x="2445722" y="3200706"/>
                  </a:lnTo>
                  <a:lnTo>
                    <a:pt x="2451145" y="3205469"/>
                  </a:lnTo>
                  <a:lnTo>
                    <a:pt x="2451145" y="3214042"/>
                  </a:lnTo>
                  <a:lnTo>
                    <a:pt x="2462310" y="3226742"/>
                  </a:lnTo>
                  <a:lnTo>
                    <a:pt x="2471880" y="3225789"/>
                  </a:lnTo>
                  <a:lnTo>
                    <a:pt x="2486235" y="3229599"/>
                  </a:lnTo>
                  <a:lnTo>
                    <a:pt x="2495167" y="3247697"/>
                  </a:lnTo>
                  <a:cubicBezTo>
                    <a:pt x="2495380" y="3241982"/>
                    <a:pt x="2495592" y="3236267"/>
                    <a:pt x="2495805" y="3230552"/>
                  </a:cubicBezTo>
                  <a:lnTo>
                    <a:pt x="2503461" y="3227377"/>
                  </a:lnTo>
                  <a:lnTo>
                    <a:pt x="2498038" y="3224202"/>
                  </a:lnTo>
                  <a:lnTo>
                    <a:pt x="2497081" y="3209597"/>
                  </a:lnTo>
                  <a:lnTo>
                    <a:pt x="2510479" y="3195626"/>
                  </a:lnTo>
                  <a:lnTo>
                    <a:pt x="2524515" y="3189277"/>
                  </a:lnTo>
                  <a:lnTo>
                    <a:pt x="2530895" y="3199754"/>
                  </a:lnTo>
                  <a:cubicBezTo>
                    <a:pt x="2531001" y="3205363"/>
                    <a:pt x="2531108" y="3210973"/>
                    <a:pt x="2531214" y="3216582"/>
                  </a:cubicBezTo>
                  <a:lnTo>
                    <a:pt x="2549397" y="3227059"/>
                  </a:lnTo>
                  <a:lnTo>
                    <a:pt x="2554182" y="3207056"/>
                  </a:lnTo>
                  <a:lnTo>
                    <a:pt x="2545569" y="3199436"/>
                  </a:lnTo>
                  <a:lnTo>
                    <a:pt x="2539189" y="3199436"/>
                  </a:lnTo>
                  <a:lnTo>
                    <a:pt x="2544612" y="3188959"/>
                  </a:lnTo>
                  <a:lnTo>
                    <a:pt x="2540465" y="3176577"/>
                  </a:lnTo>
                  <a:lnTo>
                    <a:pt x="2545250" y="3157527"/>
                  </a:lnTo>
                  <a:lnTo>
                    <a:pt x="2561200" y="3153082"/>
                  </a:lnTo>
                  <a:lnTo>
                    <a:pt x="2580659" y="3158162"/>
                  </a:lnTo>
                  <a:lnTo>
                    <a:pt x="2591824" y="3147684"/>
                  </a:lnTo>
                  <a:lnTo>
                    <a:pt x="2614474" y="3143239"/>
                  </a:lnTo>
                  <a:lnTo>
                    <a:pt x="2634571" y="3153399"/>
                  </a:lnTo>
                  <a:lnTo>
                    <a:pt x="2636804" y="3161972"/>
                  </a:lnTo>
                  <a:cubicBezTo>
                    <a:pt x="2636910" y="3170015"/>
                    <a:pt x="2637017" y="3178059"/>
                    <a:pt x="2637123" y="3186102"/>
                  </a:cubicBezTo>
                  <a:lnTo>
                    <a:pt x="2642546" y="3190229"/>
                  </a:lnTo>
                  <a:lnTo>
                    <a:pt x="2643503" y="3202929"/>
                  </a:lnTo>
                  <a:lnTo>
                    <a:pt x="2633295" y="3206421"/>
                  </a:lnTo>
                  <a:lnTo>
                    <a:pt x="2625639" y="3209597"/>
                  </a:lnTo>
                  <a:lnTo>
                    <a:pt x="2625639" y="3221027"/>
                  </a:lnTo>
                  <a:lnTo>
                    <a:pt x="2643822" y="3208326"/>
                  </a:lnTo>
                  <a:lnTo>
                    <a:pt x="2646055" y="3214359"/>
                  </a:lnTo>
                  <a:lnTo>
                    <a:pt x="2637442" y="3225154"/>
                  </a:lnTo>
                  <a:lnTo>
                    <a:pt x="2633614" y="3228329"/>
                  </a:lnTo>
                  <a:lnTo>
                    <a:pt x="2630424" y="3230870"/>
                  </a:lnTo>
                  <a:lnTo>
                    <a:pt x="2627872" y="3233410"/>
                  </a:lnTo>
                  <a:lnTo>
                    <a:pt x="2626277" y="3236584"/>
                  </a:lnTo>
                  <a:lnTo>
                    <a:pt x="2625001" y="3240712"/>
                  </a:lnTo>
                  <a:lnTo>
                    <a:pt x="2624044" y="3245157"/>
                  </a:lnTo>
                  <a:lnTo>
                    <a:pt x="2634571" y="3241029"/>
                  </a:lnTo>
                  <a:lnTo>
                    <a:pt x="2644779" y="3229282"/>
                  </a:lnTo>
                  <a:lnTo>
                    <a:pt x="2660729" y="3233410"/>
                  </a:lnTo>
                  <a:lnTo>
                    <a:pt x="2673808" y="3229917"/>
                  </a:lnTo>
                  <a:lnTo>
                    <a:pt x="2689758" y="3226742"/>
                  </a:lnTo>
                  <a:lnTo>
                    <a:pt x="2703475" y="3244522"/>
                  </a:lnTo>
                  <a:lnTo>
                    <a:pt x="2699647" y="3276273"/>
                  </a:lnTo>
                  <a:lnTo>
                    <a:pt x="2684654" y="3287068"/>
                  </a:lnTo>
                  <a:lnTo>
                    <a:pt x="2683059" y="3296592"/>
                  </a:lnTo>
                  <a:lnTo>
                    <a:pt x="2678593" y="3295322"/>
                  </a:lnTo>
                  <a:lnTo>
                    <a:pt x="2677317" y="3280400"/>
                  </a:lnTo>
                  <a:lnTo>
                    <a:pt x="2665514" y="3281669"/>
                  </a:lnTo>
                  <a:lnTo>
                    <a:pt x="2650840" y="3297862"/>
                  </a:lnTo>
                  <a:lnTo>
                    <a:pt x="2653711" y="3273415"/>
                  </a:lnTo>
                  <a:lnTo>
                    <a:pt x="2643184" y="3281035"/>
                  </a:lnTo>
                  <a:lnTo>
                    <a:pt x="2637123" y="3292465"/>
                  </a:lnTo>
                  <a:lnTo>
                    <a:pt x="2631700" y="3308340"/>
                  </a:lnTo>
                  <a:lnTo>
                    <a:pt x="2642546" y="3317547"/>
                  </a:lnTo>
                  <a:lnTo>
                    <a:pt x="2641589" y="3329295"/>
                  </a:lnTo>
                  <a:lnTo>
                    <a:pt x="2633295" y="3341995"/>
                  </a:lnTo>
                  <a:lnTo>
                    <a:pt x="2611922" y="3326437"/>
                  </a:lnTo>
                  <a:lnTo>
                    <a:pt x="2610646" y="3332788"/>
                  </a:lnTo>
                  <a:lnTo>
                    <a:pt x="2600118" y="3338185"/>
                  </a:lnTo>
                  <a:lnTo>
                    <a:pt x="2613836" y="3345487"/>
                  </a:lnTo>
                  <a:lnTo>
                    <a:pt x="2623406" y="3351521"/>
                  </a:lnTo>
                  <a:lnTo>
                    <a:pt x="2619578" y="3361362"/>
                  </a:lnTo>
                  <a:lnTo>
                    <a:pt x="2601394" y="3364538"/>
                  </a:lnTo>
                  <a:lnTo>
                    <a:pt x="2589910" y="3350885"/>
                  </a:lnTo>
                  <a:lnTo>
                    <a:pt x="2585444" y="3365808"/>
                  </a:lnTo>
                  <a:lnTo>
                    <a:pt x="2574917" y="3368983"/>
                  </a:lnTo>
                  <a:lnTo>
                    <a:pt x="2595014" y="3377237"/>
                  </a:lnTo>
                  <a:lnTo>
                    <a:pt x="2582573" y="3389937"/>
                  </a:lnTo>
                  <a:lnTo>
                    <a:pt x="2569813" y="3402954"/>
                  </a:lnTo>
                  <a:lnTo>
                    <a:pt x="2585763" y="3402637"/>
                  </a:lnTo>
                  <a:lnTo>
                    <a:pt x="2588953" y="3413114"/>
                  </a:lnTo>
                  <a:lnTo>
                    <a:pt x="2577788" y="3423909"/>
                  </a:lnTo>
                  <a:lnTo>
                    <a:pt x="2575874" y="3453119"/>
                  </a:lnTo>
                  <a:lnTo>
                    <a:pt x="2562157" y="3465819"/>
                  </a:lnTo>
                  <a:lnTo>
                    <a:pt x="2563114" y="3482964"/>
                  </a:lnTo>
                  <a:lnTo>
                    <a:pt x="2585444" y="3482964"/>
                  </a:lnTo>
                  <a:lnTo>
                    <a:pt x="2587996" y="3499474"/>
                  </a:lnTo>
                  <a:lnTo>
                    <a:pt x="2580659" y="3508999"/>
                  </a:lnTo>
                  <a:lnTo>
                    <a:pt x="2566623" y="3502967"/>
                  </a:lnTo>
                  <a:lnTo>
                    <a:pt x="2560243" y="3513762"/>
                  </a:lnTo>
                  <a:lnTo>
                    <a:pt x="2567491" y="3516467"/>
                  </a:lnTo>
                  <a:lnTo>
                    <a:pt x="2568100" y="3516283"/>
                  </a:lnTo>
                  <a:lnTo>
                    <a:pt x="2562070" y="3526755"/>
                  </a:lnTo>
                  <a:lnTo>
                    <a:pt x="2582699" y="3515014"/>
                  </a:lnTo>
                  <a:lnTo>
                    <a:pt x="2599838" y="3521043"/>
                  </a:lnTo>
                  <a:lnTo>
                    <a:pt x="2608407" y="3520091"/>
                  </a:lnTo>
                  <a:lnTo>
                    <a:pt x="2614755" y="3530563"/>
                  </a:lnTo>
                  <a:lnTo>
                    <a:pt x="2615707" y="3540083"/>
                  </a:lnTo>
                  <a:lnTo>
                    <a:pt x="2613803" y="3551507"/>
                  </a:lnTo>
                  <a:lnTo>
                    <a:pt x="2601108" y="3567373"/>
                  </a:lnTo>
                  <a:lnTo>
                    <a:pt x="2625546" y="3572768"/>
                  </a:lnTo>
                  <a:lnTo>
                    <a:pt x="2632211" y="3589268"/>
                  </a:lnTo>
                  <a:lnTo>
                    <a:pt x="2641415" y="3572450"/>
                  </a:lnTo>
                  <a:lnTo>
                    <a:pt x="2656332" y="3581970"/>
                  </a:lnTo>
                  <a:lnTo>
                    <a:pt x="2676645" y="3598471"/>
                  </a:lnTo>
                  <a:lnTo>
                    <a:pt x="2687118" y="3589903"/>
                  </a:lnTo>
                  <a:lnTo>
                    <a:pt x="2716952" y="3583239"/>
                  </a:lnTo>
                  <a:lnTo>
                    <a:pt x="2718857" y="3591807"/>
                  </a:lnTo>
                  <a:lnTo>
                    <a:pt x="2705527" y="3618462"/>
                  </a:lnTo>
                  <a:lnTo>
                    <a:pt x="2698227" y="3624809"/>
                  </a:lnTo>
                  <a:lnTo>
                    <a:pt x="2683310" y="3633059"/>
                  </a:lnTo>
                  <a:lnTo>
                    <a:pt x="2687753" y="3662571"/>
                  </a:lnTo>
                  <a:lnTo>
                    <a:pt x="2695370" y="3664792"/>
                  </a:lnTo>
                  <a:lnTo>
                    <a:pt x="2708066" y="3651782"/>
                  </a:lnTo>
                  <a:lnTo>
                    <a:pt x="2732187" y="3647339"/>
                  </a:lnTo>
                  <a:lnTo>
                    <a:pt x="2758530" y="3660032"/>
                  </a:lnTo>
                  <a:lnTo>
                    <a:pt x="2754404" y="3641945"/>
                  </a:lnTo>
                  <a:lnTo>
                    <a:pt x="2768051" y="3643214"/>
                  </a:lnTo>
                  <a:cubicBezTo>
                    <a:pt x="2768263" y="3639300"/>
                    <a:pt x="2768474" y="3635387"/>
                    <a:pt x="2768686" y="3631473"/>
                  </a:cubicBezTo>
                  <a:lnTo>
                    <a:pt x="2805820" y="3609895"/>
                  </a:lnTo>
                  <a:lnTo>
                    <a:pt x="2817563" y="3614020"/>
                  </a:lnTo>
                  <a:lnTo>
                    <a:pt x="2814389" y="3622588"/>
                  </a:lnTo>
                  <a:lnTo>
                    <a:pt x="2828989" y="3614020"/>
                  </a:lnTo>
                  <a:lnTo>
                    <a:pt x="2832162" y="3598154"/>
                  </a:lnTo>
                  <a:lnTo>
                    <a:pt x="2850888" y="3576893"/>
                  </a:lnTo>
                  <a:lnTo>
                    <a:pt x="2881674" y="3576575"/>
                  </a:lnTo>
                  <a:lnTo>
                    <a:pt x="2881674" y="3581970"/>
                  </a:lnTo>
                  <a:lnTo>
                    <a:pt x="2859457" y="3581335"/>
                  </a:lnTo>
                  <a:lnTo>
                    <a:pt x="2855331" y="3595615"/>
                  </a:lnTo>
                  <a:lnTo>
                    <a:pt x="2845810" y="3601010"/>
                  </a:lnTo>
                  <a:lnTo>
                    <a:pt x="2847079" y="3608308"/>
                  </a:lnTo>
                  <a:lnTo>
                    <a:pt x="2854379" y="3613703"/>
                  </a:lnTo>
                  <a:lnTo>
                    <a:pt x="2871518" y="3593711"/>
                  </a:lnTo>
                  <a:lnTo>
                    <a:pt x="2890243" y="3590538"/>
                  </a:lnTo>
                  <a:lnTo>
                    <a:pt x="2893417" y="3582922"/>
                  </a:lnTo>
                  <a:lnTo>
                    <a:pt x="2899765" y="3580383"/>
                  </a:lnTo>
                  <a:lnTo>
                    <a:pt x="2913412" y="3595298"/>
                  </a:lnTo>
                  <a:lnTo>
                    <a:pt x="2926425" y="3613068"/>
                  </a:lnTo>
                  <a:lnTo>
                    <a:pt x="2931821" y="3619414"/>
                  </a:lnTo>
                  <a:lnTo>
                    <a:pt x="2941342" y="3618462"/>
                  </a:lnTo>
                  <a:lnTo>
                    <a:pt x="2949911" y="3630838"/>
                  </a:lnTo>
                  <a:lnTo>
                    <a:pt x="2953085" y="3623222"/>
                  </a:lnTo>
                  <a:lnTo>
                    <a:pt x="2964828" y="3624492"/>
                  </a:lnTo>
                  <a:lnTo>
                    <a:pt x="2968954" y="3637185"/>
                  </a:lnTo>
                  <a:lnTo>
                    <a:pt x="2976572" y="3640041"/>
                  </a:lnTo>
                  <a:lnTo>
                    <a:pt x="2969907" y="3643214"/>
                  </a:lnTo>
                  <a:lnTo>
                    <a:pt x="2980698" y="3654638"/>
                  </a:lnTo>
                  <a:lnTo>
                    <a:pt x="2976572" y="3663205"/>
                  </a:lnTo>
                  <a:lnTo>
                    <a:pt x="2967368" y="3668600"/>
                  </a:lnTo>
                  <a:lnTo>
                    <a:pt x="2996884" y="3682880"/>
                  </a:lnTo>
                  <a:lnTo>
                    <a:pt x="3010849" y="3681928"/>
                  </a:lnTo>
                  <a:lnTo>
                    <a:pt x="3020370" y="3682562"/>
                  </a:lnTo>
                  <a:lnTo>
                    <a:pt x="3025449" y="3695255"/>
                  </a:lnTo>
                  <a:lnTo>
                    <a:pt x="3034018" y="3687957"/>
                  </a:lnTo>
                  <a:lnTo>
                    <a:pt x="3042587" y="3696525"/>
                  </a:lnTo>
                  <a:lnTo>
                    <a:pt x="3047983" y="3697477"/>
                  </a:lnTo>
                  <a:cubicBezTo>
                    <a:pt x="3048927" y="3697626"/>
                    <a:pt x="3047415" y="3699228"/>
                    <a:pt x="3048253" y="3697418"/>
                  </a:cubicBezTo>
                  <a:lnTo>
                    <a:pt x="3053010" y="3686615"/>
                  </a:lnTo>
                  <a:lnTo>
                    <a:pt x="3058403" y="3678990"/>
                  </a:lnTo>
                  <a:lnTo>
                    <a:pt x="3051107" y="3676130"/>
                  </a:lnTo>
                  <a:lnTo>
                    <a:pt x="3044446" y="3662468"/>
                  </a:lnTo>
                  <a:lnTo>
                    <a:pt x="3053010" y="3651665"/>
                  </a:lnTo>
                  <a:lnTo>
                    <a:pt x="3065698" y="3656113"/>
                  </a:lnTo>
                  <a:lnTo>
                    <a:pt x="3076165" y="3645310"/>
                  </a:lnTo>
                  <a:lnTo>
                    <a:pt x="3086632" y="3630695"/>
                  </a:lnTo>
                  <a:lnTo>
                    <a:pt x="3141504" y="3610996"/>
                  </a:lnTo>
                  <a:lnTo>
                    <a:pt x="3188765" y="3602099"/>
                  </a:lnTo>
                  <a:lnTo>
                    <a:pt x="3213822" y="3577316"/>
                  </a:lnTo>
                  <a:lnTo>
                    <a:pt x="3238880" y="3549991"/>
                  </a:lnTo>
                  <a:lnTo>
                    <a:pt x="3272818" y="3544590"/>
                  </a:lnTo>
                  <a:lnTo>
                    <a:pt x="3302317" y="3522031"/>
                  </a:lnTo>
                  <a:lnTo>
                    <a:pt x="3339110" y="3514088"/>
                  </a:lnTo>
                  <a:lnTo>
                    <a:pt x="3386687" y="3502014"/>
                  </a:lnTo>
                  <a:lnTo>
                    <a:pt x="3430776" y="3504873"/>
                  </a:lnTo>
                  <a:lnTo>
                    <a:pt x="3456785" y="3522666"/>
                  </a:lnTo>
                  <a:lnTo>
                    <a:pt x="3463129" y="3542683"/>
                  </a:lnTo>
                  <a:lnTo>
                    <a:pt x="3461860" y="3548085"/>
                  </a:lnTo>
                  <a:lnTo>
                    <a:pt x="3456785" y="3538553"/>
                  </a:lnTo>
                  <a:lnTo>
                    <a:pt x="3446001" y="3522031"/>
                  </a:lnTo>
                  <a:lnTo>
                    <a:pt x="3437754" y="3516629"/>
                  </a:lnTo>
                  <a:lnTo>
                    <a:pt x="3427921" y="3526161"/>
                  </a:lnTo>
                  <a:lnTo>
                    <a:pt x="3431093" y="3542048"/>
                  </a:lnTo>
                  <a:lnTo>
                    <a:pt x="3434899" y="3563971"/>
                  </a:lnTo>
                  <a:lnTo>
                    <a:pt x="3458054" y="3574139"/>
                  </a:lnTo>
                  <a:lnTo>
                    <a:pt x="3465666" y="3582718"/>
                  </a:lnTo>
                  <a:lnTo>
                    <a:pt x="3486600" y="3581447"/>
                  </a:lnTo>
                  <a:lnTo>
                    <a:pt x="3509120" y="3573821"/>
                  </a:lnTo>
                  <a:lnTo>
                    <a:pt x="3545596" y="3546178"/>
                  </a:lnTo>
                  <a:lnTo>
                    <a:pt x="3551623" y="3527115"/>
                  </a:lnTo>
                  <a:lnTo>
                    <a:pt x="3556063" y="3529339"/>
                  </a:lnTo>
                  <a:lnTo>
                    <a:pt x="3553843" y="3545861"/>
                  </a:lnTo>
                  <a:lnTo>
                    <a:pt x="3537350" y="3563018"/>
                  </a:lnTo>
                  <a:lnTo>
                    <a:pt x="3512292" y="3580176"/>
                  </a:lnTo>
                  <a:lnTo>
                    <a:pt x="3500556" y="3581447"/>
                  </a:lnTo>
                  <a:lnTo>
                    <a:pt x="3506900" y="3602099"/>
                  </a:lnTo>
                  <a:lnTo>
                    <a:pt x="3515464" y="3595744"/>
                  </a:lnTo>
                  <a:lnTo>
                    <a:pt x="3533226" y="3583035"/>
                  </a:lnTo>
                  <a:lnTo>
                    <a:pt x="3547817" y="3570008"/>
                  </a:lnTo>
                  <a:lnTo>
                    <a:pt x="3548486" y="3570035"/>
                  </a:lnTo>
                  <a:lnTo>
                    <a:pt x="3560714" y="3555040"/>
                  </a:lnTo>
                  <a:lnTo>
                    <a:pt x="3566741" y="3539165"/>
                  </a:lnTo>
                  <a:lnTo>
                    <a:pt x="3585771" y="3539165"/>
                  </a:lnTo>
                  <a:lnTo>
                    <a:pt x="3609241" y="3538847"/>
                  </a:lnTo>
                  <a:lnTo>
                    <a:pt x="3606704" y="3518845"/>
                  </a:lnTo>
                  <a:lnTo>
                    <a:pt x="3596555" y="3527417"/>
                  </a:lnTo>
                  <a:lnTo>
                    <a:pt x="3585771" y="3521067"/>
                  </a:lnTo>
                  <a:lnTo>
                    <a:pt x="3578159" y="3514717"/>
                  </a:lnTo>
                  <a:lnTo>
                    <a:pt x="3562617" y="3528370"/>
                  </a:lnTo>
                  <a:lnTo>
                    <a:pt x="3556274" y="3522655"/>
                  </a:lnTo>
                  <a:lnTo>
                    <a:pt x="3566424" y="3510907"/>
                  </a:lnTo>
                  <a:lnTo>
                    <a:pt x="3567375" y="3495032"/>
                  </a:lnTo>
                  <a:lnTo>
                    <a:pt x="3567375" y="3487412"/>
                  </a:lnTo>
                  <a:lnTo>
                    <a:pt x="3575939" y="3481062"/>
                  </a:lnTo>
                  <a:lnTo>
                    <a:pt x="3586722" y="3486460"/>
                  </a:lnTo>
                  <a:lnTo>
                    <a:pt x="3611779" y="3480745"/>
                  </a:lnTo>
                  <a:lnTo>
                    <a:pt x="3634932" y="3463917"/>
                  </a:lnTo>
                  <a:lnTo>
                    <a:pt x="3654914" y="3438200"/>
                  </a:lnTo>
                  <a:lnTo>
                    <a:pt x="3667283" y="3406449"/>
                  </a:lnTo>
                  <a:lnTo>
                    <a:pt x="3670138" y="3375969"/>
                  </a:lnTo>
                  <a:lnTo>
                    <a:pt x="3668869" y="3359142"/>
                  </a:lnTo>
                  <a:lnTo>
                    <a:pt x="3678384" y="3375969"/>
                  </a:lnTo>
                  <a:lnTo>
                    <a:pt x="3674578" y="3399147"/>
                  </a:lnTo>
                  <a:lnTo>
                    <a:pt x="3669186" y="3428675"/>
                  </a:lnTo>
                  <a:lnTo>
                    <a:pt x="3653645" y="3454392"/>
                  </a:lnTo>
                  <a:lnTo>
                    <a:pt x="3630809" y="3477570"/>
                  </a:lnTo>
                  <a:lnTo>
                    <a:pt x="3645716" y="3486777"/>
                  </a:lnTo>
                  <a:lnTo>
                    <a:pt x="3655231" y="3484555"/>
                  </a:lnTo>
                  <a:lnTo>
                    <a:pt x="3666966" y="3492810"/>
                  </a:lnTo>
                  <a:lnTo>
                    <a:pt x="3674261" y="3493762"/>
                  </a:lnTo>
                  <a:lnTo>
                    <a:pt x="3685996" y="3483285"/>
                  </a:lnTo>
                  <a:cubicBezTo>
                    <a:pt x="3685890" y="3468892"/>
                    <a:pt x="3685785" y="3454498"/>
                    <a:pt x="3685679" y="3440105"/>
                  </a:cubicBezTo>
                  <a:lnTo>
                    <a:pt x="3704392" y="3434707"/>
                  </a:lnTo>
                  <a:lnTo>
                    <a:pt x="3704870" y="3434453"/>
                  </a:lnTo>
                  <a:lnTo>
                    <a:pt x="3687725" y="3417674"/>
                  </a:lnTo>
                  <a:lnTo>
                    <a:pt x="3695980" y="3386333"/>
                  </a:lnTo>
                  <a:lnTo>
                    <a:pt x="3693757" y="3363862"/>
                  </a:lnTo>
                  <a:lnTo>
                    <a:pt x="3677565" y="3340116"/>
                  </a:lnTo>
                  <a:lnTo>
                    <a:pt x="3675025" y="3289461"/>
                  </a:lnTo>
                  <a:lnTo>
                    <a:pt x="3674090" y="3289477"/>
                  </a:lnTo>
                  <a:lnTo>
                    <a:pt x="3655659" y="3250015"/>
                  </a:lnTo>
                  <a:cubicBezTo>
                    <a:pt x="3655235" y="3234845"/>
                    <a:pt x="3654812" y="3219675"/>
                    <a:pt x="3654388" y="3204505"/>
                  </a:cubicBezTo>
                  <a:lnTo>
                    <a:pt x="3668688" y="3170454"/>
                  </a:lnTo>
                  <a:lnTo>
                    <a:pt x="3696652" y="3126857"/>
                  </a:lnTo>
                  <a:lnTo>
                    <a:pt x="3697606" y="3085805"/>
                  </a:lnTo>
                  <a:lnTo>
                    <a:pt x="3709046" y="3063529"/>
                  </a:lnTo>
                  <a:lnTo>
                    <a:pt x="3745590" y="3029479"/>
                  </a:lnTo>
                  <a:lnTo>
                    <a:pt x="3771013" y="3028842"/>
                  </a:lnTo>
                  <a:lnTo>
                    <a:pt x="3796753" y="3017386"/>
                  </a:lnTo>
                  <a:lnTo>
                    <a:pt x="3810100" y="3007203"/>
                  </a:lnTo>
                  <a:lnTo>
                    <a:pt x="3815502" y="3012612"/>
                  </a:lnTo>
                  <a:cubicBezTo>
                    <a:pt x="3815926" y="3019401"/>
                    <a:pt x="3816349" y="3026190"/>
                    <a:pt x="3816773" y="3032979"/>
                  </a:cubicBezTo>
                  <a:lnTo>
                    <a:pt x="3826307" y="3045390"/>
                  </a:lnTo>
                  <a:lnTo>
                    <a:pt x="3859673" y="3073712"/>
                  </a:lnTo>
                  <a:lnTo>
                    <a:pt x="3854271" y="3098216"/>
                  </a:lnTo>
                  <a:lnTo>
                    <a:pt x="3863805" y="3104262"/>
                  </a:lnTo>
                  <a:lnTo>
                    <a:pt x="3860627" y="3083260"/>
                  </a:lnTo>
                  <a:lnTo>
                    <a:pt x="3862851" y="3077850"/>
                  </a:lnTo>
                  <a:lnTo>
                    <a:pt x="3872385" y="3090261"/>
                  </a:lnTo>
                  <a:lnTo>
                    <a:pt x="3874609" y="3098853"/>
                  </a:lnTo>
                  <a:lnTo>
                    <a:pt x="3877787" y="3109354"/>
                  </a:lnTo>
                  <a:lnTo>
                    <a:pt x="3882236" y="3117628"/>
                  </a:lnTo>
                  <a:lnTo>
                    <a:pt x="3891769" y="3131312"/>
                  </a:lnTo>
                  <a:lnTo>
                    <a:pt x="3922594" y="3142768"/>
                  </a:lnTo>
                  <a:lnTo>
                    <a:pt x="3948969" y="3135131"/>
                  </a:lnTo>
                  <a:lnTo>
                    <a:pt x="3957232" y="3136085"/>
                  </a:lnTo>
                  <a:lnTo>
                    <a:pt x="3960410" y="3122083"/>
                  </a:lnTo>
                  <a:lnTo>
                    <a:pt x="3982654" y="3104262"/>
                  </a:lnTo>
                  <a:lnTo>
                    <a:pt x="3985832" y="3076895"/>
                  </a:lnTo>
                  <a:lnTo>
                    <a:pt x="3981383" y="2976653"/>
                  </a:lnTo>
                  <a:lnTo>
                    <a:pt x="3982501" y="2975985"/>
                  </a:lnTo>
                  <a:lnTo>
                    <a:pt x="3991573" y="2935037"/>
                  </a:lnTo>
                  <a:lnTo>
                    <a:pt x="3999828" y="2921399"/>
                  </a:lnTo>
                  <a:lnTo>
                    <a:pt x="4005225" y="2901414"/>
                  </a:lnTo>
                  <a:lnTo>
                    <a:pt x="3997605" y="2889994"/>
                  </a:lnTo>
                  <a:lnTo>
                    <a:pt x="3978555" y="2901414"/>
                  </a:lnTo>
                  <a:lnTo>
                    <a:pt x="3973475" y="2914104"/>
                  </a:lnTo>
                  <a:lnTo>
                    <a:pt x="3963950" y="2918545"/>
                  </a:lnTo>
                  <a:lnTo>
                    <a:pt x="3940455" y="2894434"/>
                  </a:lnTo>
                  <a:lnTo>
                    <a:pt x="3928073" y="2902364"/>
                  </a:lnTo>
                  <a:lnTo>
                    <a:pt x="3921723" y="2899193"/>
                  </a:lnTo>
                  <a:lnTo>
                    <a:pt x="3919500" y="2896020"/>
                  </a:lnTo>
                  <a:lnTo>
                    <a:pt x="3916960" y="2868741"/>
                  </a:lnTo>
                  <a:lnTo>
                    <a:pt x="3900133" y="2852882"/>
                  </a:lnTo>
                  <a:lnTo>
                    <a:pt x="3898545" y="2845269"/>
                  </a:lnTo>
                  <a:lnTo>
                    <a:pt x="3912515" y="2834801"/>
                  </a:lnTo>
                  <a:lnTo>
                    <a:pt x="3932518" y="2828459"/>
                  </a:lnTo>
                  <a:lnTo>
                    <a:pt x="3930295" y="2824018"/>
                  </a:lnTo>
                  <a:lnTo>
                    <a:pt x="3908070" y="2817036"/>
                  </a:lnTo>
                  <a:lnTo>
                    <a:pt x="3901403" y="2808469"/>
                  </a:lnTo>
                  <a:cubicBezTo>
                    <a:pt x="3901720" y="2801174"/>
                    <a:pt x="3902038" y="2793878"/>
                    <a:pt x="3902355" y="2786583"/>
                  </a:cubicBezTo>
                  <a:lnTo>
                    <a:pt x="3911880" y="2779921"/>
                  </a:lnTo>
                  <a:lnTo>
                    <a:pt x="3895688" y="2767550"/>
                  </a:lnTo>
                  <a:lnTo>
                    <a:pt x="3898863" y="2748515"/>
                  </a:lnTo>
                  <a:lnTo>
                    <a:pt x="3935693" y="2730435"/>
                  </a:lnTo>
                  <a:lnTo>
                    <a:pt x="3953790" y="2723772"/>
                  </a:lnTo>
                  <a:cubicBezTo>
                    <a:pt x="3954002" y="2718591"/>
                    <a:pt x="3954213" y="2713410"/>
                    <a:pt x="3954425" y="2708229"/>
                  </a:cubicBezTo>
                  <a:lnTo>
                    <a:pt x="3974745" y="2704740"/>
                  </a:lnTo>
                  <a:lnTo>
                    <a:pt x="3988398" y="2696176"/>
                  </a:lnTo>
                  <a:lnTo>
                    <a:pt x="4018878" y="2695858"/>
                  </a:lnTo>
                  <a:lnTo>
                    <a:pt x="4031578" y="2681900"/>
                  </a:lnTo>
                  <a:lnTo>
                    <a:pt x="4043325" y="2689514"/>
                  </a:lnTo>
                  <a:lnTo>
                    <a:pt x="4051898" y="2686343"/>
                  </a:lnTo>
                  <a:lnTo>
                    <a:pt x="4094125" y="2683804"/>
                  </a:lnTo>
                  <a:lnTo>
                    <a:pt x="4084283" y="2673338"/>
                  </a:lnTo>
                  <a:lnTo>
                    <a:pt x="4090633" y="2665722"/>
                  </a:lnTo>
                  <a:lnTo>
                    <a:pt x="4100158" y="2670164"/>
                  </a:lnTo>
                  <a:lnTo>
                    <a:pt x="4106508" y="2664770"/>
                  </a:lnTo>
                  <a:lnTo>
                    <a:pt x="4121431" y="2670800"/>
                  </a:lnTo>
                  <a:lnTo>
                    <a:pt x="4137306" y="2662232"/>
                  </a:lnTo>
                  <a:lnTo>
                    <a:pt x="4172548" y="2675557"/>
                  </a:lnTo>
                  <a:lnTo>
                    <a:pt x="4198583" y="2678411"/>
                  </a:lnTo>
                  <a:lnTo>
                    <a:pt x="4233826" y="2701568"/>
                  </a:lnTo>
                  <a:lnTo>
                    <a:pt x="4281451" y="2699030"/>
                  </a:lnTo>
                  <a:lnTo>
                    <a:pt x="4298278" y="2706010"/>
                  </a:lnTo>
                  <a:lnTo>
                    <a:pt x="4304311" y="2704740"/>
                  </a:lnTo>
                  <a:lnTo>
                    <a:pt x="4319503" y="2701170"/>
                  </a:lnTo>
                  <a:lnTo>
                    <a:pt x="4319241" y="2700844"/>
                  </a:lnTo>
                  <a:lnTo>
                    <a:pt x="4330673" y="2684654"/>
                  </a:lnTo>
                  <a:lnTo>
                    <a:pt x="4340199" y="2673226"/>
                  </a:lnTo>
                  <a:lnTo>
                    <a:pt x="4327179" y="2643387"/>
                  </a:lnTo>
                  <a:lnTo>
                    <a:pt x="4338929" y="2636086"/>
                  </a:lnTo>
                  <a:lnTo>
                    <a:pt x="4358935" y="2655767"/>
                  </a:lnTo>
                  <a:lnTo>
                    <a:pt x="4370684" y="2637673"/>
                  </a:lnTo>
                  <a:lnTo>
                    <a:pt x="4385609" y="2629102"/>
                  </a:lnTo>
                  <a:lnTo>
                    <a:pt x="4403710" y="2637673"/>
                  </a:lnTo>
                  <a:lnTo>
                    <a:pt x="4434830" y="2595137"/>
                  </a:lnTo>
                  <a:lnTo>
                    <a:pt x="4447532" y="2602438"/>
                  </a:lnTo>
                  <a:lnTo>
                    <a:pt x="4488814" y="2603073"/>
                  </a:lnTo>
                  <a:lnTo>
                    <a:pt x="4533589" y="2606882"/>
                  </a:lnTo>
                  <a:lnTo>
                    <a:pt x="4546292" y="2604978"/>
                  </a:lnTo>
                  <a:lnTo>
                    <a:pt x="4545974" y="2601803"/>
                  </a:lnTo>
                  <a:lnTo>
                    <a:pt x="4542799" y="2596406"/>
                  </a:lnTo>
                  <a:lnTo>
                    <a:pt x="4551055" y="2591010"/>
                  </a:lnTo>
                  <a:lnTo>
                    <a:pt x="4552325" y="2587835"/>
                  </a:lnTo>
                  <a:lnTo>
                    <a:pt x="4513901" y="2580852"/>
                  </a:lnTo>
                  <a:lnTo>
                    <a:pt x="4525651" y="2574503"/>
                  </a:lnTo>
                  <a:lnTo>
                    <a:pt x="4517077" y="2563711"/>
                  </a:lnTo>
                  <a:lnTo>
                    <a:pt x="4471666" y="2553870"/>
                  </a:lnTo>
                  <a:lnTo>
                    <a:pt x="4444992" y="2563393"/>
                  </a:lnTo>
                  <a:lnTo>
                    <a:pt x="4436418" y="2563393"/>
                  </a:lnTo>
                  <a:lnTo>
                    <a:pt x="4401487" y="2524983"/>
                  </a:lnTo>
                  <a:lnTo>
                    <a:pt x="4387832" y="2528158"/>
                  </a:lnTo>
                  <a:lnTo>
                    <a:pt x="4373860" y="2514506"/>
                  </a:lnTo>
                  <a:lnTo>
                    <a:pt x="4379893" y="2501808"/>
                  </a:lnTo>
                  <a:lnTo>
                    <a:pt x="4369414" y="2499904"/>
                  </a:lnTo>
                  <a:lnTo>
                    <a:pt x="4375765" y="2491335"/>
                  </a:lnTo>
                  <a:lnTo>
                    <a:pt x="4396724" y="2507842"/>
                  </a:lnTo>
                  <a:lnTo>
                    <a:pt x="4403392" y="2503713"/>
                  </a:lnTo>
                  <a:lnTo>
                    <a:pt x="4391325" y="2471016"/>
                  </a:lnTo>
                  <a:lnTo>
                    <a:pt x="4401805" y="2451021"/>
                  </a:lnTo>
                  <a:lnTo>
                    <a:pt x="4397676" y="2448164"/>
                  </a:lnTo>
                  <a:lnTo>
                    <a:pt x="4380528" y="2468480"/>
                  </a:lnTo>
                  <a:lnTo>
                    <a:pt x="4359570" y="2472606"/>
                  </a:lnTo>
                  <a:lnTo>
                    <a:pt x="4349091" y="2486252"/>
                  </a:lnTo>
                  <a:lnTo>
                    <a:pt x="4327179" y="2492603"/>
                  </a:lnTo>
                  <a:lnTo>
                    <a:pt x="4309714" y="2479268"/>
                  </a:lnTo>
                  <a:lnTo>
                    <a:pt x="4297606" y="2480204"/>
                  </a:lnTo>
                  <a:lnTo>
                    <a:pt x="4286617" y="2491790"/>
                  </a:lnTo>
                  <a:lnTo>
                    <a:pt x="4260884" y="2493060"/>
                  </a:lnTo>
                  <a:lnTo>
                    <a:pt x="4248176" y="2488934"/>
                  </a:lnTo>
                  <a:lnTo>
                    <a:pt x="4217677" y="2493380"/>
                  </a:lnTo>
                  <a:lnTo>
                    <a:pt x="4197662" y="2505443"/>
                  </a:lnTo>
                  <a:lnTo>
                    <a:pt x="4175423" y="2500996"/>
                  </a:lnTo>
                  <a:lnTo>
                    <a:pt x="4168116" y="2513693"/>
                  </a:lnTo>
                  <a:lnTo>
                    <a:pt x="4140793" y="2519406"/>
                  </a:lnTo>
                  <a:lnTo>
                    <a:pt x="4136028" y="2493060"/>
                  </a:lnTo>
                  <a:lnTo>
                    <a:pt x="4129674" y="2500363"/>
                  </a:lnTo>
                  <a:lnTo>
                    <a:pt x="4135393" y="2520675"/>
                  </a:lnTo>
                  <a:lnTo>
                    <a:pt x="4122685" y="2517183"/>
                  </a:lnTo>
                  <a:lnTo>
                    <a:pt x="4110930" y="2528926"/>
                  </a:lnTo>
                  <a:lnTo>
                    <a:pt x="4100446" y="2519722"/>
                  </a:lnTo>
                  <a:lnTo>
                    <a:pt x="4091232" y="2531465"/>
                  </a:lnTo>
                  <a:lnTo>
                    <a:pt x="4071853" y="2540033"/>
                  </a:lnTo>
                  <a:lnTo>
                    <a:pt x="4057556" y="2554947"/>
                  </a:lnTo>
                  <a:lnTo>
                    <a:pt x="4033093" y="2553995"/>
                  </a:lnTo>
                  <a:lnTo>
                    <a:pt x="4005454" y="2564786"/>
                  </a:lnTo>
                  <a:lnTo>
                    <a:pt x="3997193" y="2587000"/>
                  </a:lnTo>
                  <a:lnTo>
                    <a:pt x="3968601" y="2580018"/>
                  </a:lnTo>
                  <a:lnTo>
                    <a:pt x="3940325" y="2599060"/>
                  </a:lnTo>
                  <a:lnTo>
                    <a:pt x="3921263" y="2586682"/>
                  </a:lnTo>
                  <a:lnTo>
                    <a:pt x="3913639" y="2593030"/>
                  </a:lnTo>
                  <a:lnTo>
                    <a:pt x="3908555" y="2611121"/>
                  </a:lnTo>
                  <a:lnTo>
                    <a:pt x="3893624" y="2604774"/>
                  </a:lnTo>
                  <a:lnTo>
                    <a:pt x="3904108" y="2599378"/>
                  </a:lnTo>
                  <a:lnTo>
                    <a:pt x="3907285" y="2589856"/>
                  </a:lnTo>
                  <a:lnTo>
                    <a:pt x="3896801" y="2579699"/>
                  </a:lnTo>
                  <a:lnTo>
                    <a:pt x="3872655" y="2612391"/>
                  </a:lnTo>
                  <a:lnTo>
                    <a:pt x="3866301" y="2624133"/>
                  </a:lnTo>
                  <a:lnTo>
                    <a:pt x="3845016" y="2624133"/>
                  </a:lnTo>
                  <a:lnTo>
                    <a:pt x="3854547" y="2611439"/>
                  </a:lnTo>
                  <a:lnTo>
                    <a:pt x="3867255" y="2610486"/>
                  </a:lnTo>
                  <a:lnTo>
                    <a:pt x="3865984" y="2600647"/>
                  </a:lnTo>
                  <a:lnTo>
                    <a:pt x="3858359" y="2592712"/>
                  </a:lnTo>
                  <a:lnTo>
                    <a:pt x="3845651" y="2599060"/>
                  </a:lnTo>
                  <a:lnTo>
                    <a:pt x="3830084" y="2598109"/>
                  </a:lnTo>
                  <a:lnTo>
                    <a:pt x="3819600" y="2590809"/>
                  </a:lnTo>
                  <a:lnTo>
                    <a:pt x="3814834" y="2580335"/>
                  </a:lnTo>
                  <a:lnTo>
                    <a:pt x="3824365" y="2563198"/>
                  </a:lnTo>
                  <a:lnTo>
                    <a:pt x="3836120" y="2558122"/>
                  </a:lnTo>
                  <a:lnTo>
                    <a:pt x="3845333" y="2543206"/>
                  </a:lnTo>
                  <a:lnTo>
                    <a:pt x="3856135" y="2529243"/>
                  </a:lnTo>
                  <a:lnTo>
                    <a:pt x="3858994" y="2516550"/>
                  </a:lnTo>
                  <a:lnTo>
                    <a:pt x="3840250" y="2527339"/>
                  </a:lnTo>
                  <a:lnTo>
                    <a:pt x="3817694" y="2538129"/>
                  </a:lnTo>
                  <a:lnTo>
                    <a:pt x="3803079" y="2531782"/>
                  </a:lnTo>
                  <a:lnTo>
                    <a:pt x="3806256" y="2518136"/>
                  </a:lnTo>
                  <a:lnTo>
                    <a:pt x="3760508" y="2501630"/>
                  </a:lnTo>
                  <a:lnTo>
                    <a:pt x="3730326" y="2472435"/>
                  </a:lnTo>
                  <a:lnTo>
                    <a:pt x="3696650" y="2474972"/>
                  </a:lnTo>
                  <a:lnTo>
                    <a:pt x="3686802" y="2461331"/>
                  </a:lnTo>
                  <a:lnTo>
                    <a:pt x="3699509" y="2449589"/>
                  </a:lnTo>
                  <a:lnTo>
                    <a:pt x="3689978" y="2434032"/>
                  </a:lnTo>
                  <a:lnTo>
                    <a:pt x="3693791" y="2412762"/>
                  </a:lnTo>
                  <a:lnTo>
                    <a:pt x="3683942" y="2389600"/>
                  </a:lnTo>
                  <a:lnTo>
                    <a:pt x="3698874" y="2372780"/>
                  </a:lnTo>
                  <a:cubicBezTo>
                    <a:pt x="3699509" y="2359450"/>
                    <a:pt x="3700145" y="2346119"/>
                    <a:pt x="3700780" y="2332789"/>
                  </a:cubicBezTo>
                  <a:lnTo>
                    <a:pt x="3695062" y="2303276"/>
                  </a:lnTo>
                  <a:lnTo>
                    <a:pt x="3708723" y="2284230"/>
                  </a:lnTo>
                  <a:lnTo>
                    <a:pt x="3720478" y="2299784"/>
                  </a:lnTo>
                  <a:lnTo>
                    <a:pt x="3723655" y="2295656"/>
                  </a:lnTo>
                  <a:lnTo>
                    <a:pt x="3702051" y="2262014"/>
                  </a:lnTo>
                  <a:cubicBezTo>
                    <a:pt x="3702686" y="2250166"/>
                    <a:pt x="3703322" y="2238319"/>
                    <a:pt x="3703957" y="2226471"/>
                  </a:cubicBezTo>
                  <a:lnTo>
                    <a:pt x="3675047" y="2201079"/>
                  </a:lnTo>
                  <a:lnTo>
                    <a:pt x="3674729" y="2184258"/>
                  </a:lnTo>
                  <a:lnTo>
                    <a:pt x="3688390" y="2153791"/>
                  </a:lnTo>
                  <a:lnTo>
                    <a:pt x="3681718" y="2126176"/>
                  </a:lnTo>
                  <a:lnTo>
                    <a:pt x="3675364" y="2132525"/>
                  </a:lnTo>
                  <a:lnTo>
                    <a:pt x="3665833" y="2128717"/>
                  </a:lnTo>
                  <a:lnTo>
                    <a:pt x="3668693" y="2095708"/>
                  </a:lnTo>
                  <a:lnTo>
                    <a:pt x="3661068" y="2067465"/>
                  </a:lnTo>
                  <a:lnTo>
                    <a:pt x="3670281" y="2027488"/>
                  </a:lnTo>
                  <a:lnTo>
                    <a:pt x="3687119" y="2023045"/>
                  </a:lnTo>
                  <a:lnTo>
                    <a:pt x="3701733" y="1999556"/>
                  </a:lnTo>
                  <a:lnTo>
                    <a:pt x="3716665" y="1992256"/>
                  </a:lnTo>
                  <a:lnTo>
                    <a:pt x="3702686" y="1976706"/>
                  </a:lnTo>
                  <a:lnTo>
                    <a:pt x="3709676" y="1961792"/>
                  </a:lnTo>
                  <a:lnTo>
                    <a:pt x="3723655" y="1952272"/>
                  </a:lnTo>
                  <a:lnTo>
                    <a:pt x="3740493" y="1964647"/>
                  </a:lnTo>
                  <a:lnTo>
                    <a:pt x="3732232" y="1946877"/>
                  </a:lnTo>
                  <a:lnTo>
                    <a:pt x="3752248" y="1956080"/>
                  </a:lnTo>
                  <a:lnTo>
                    <a:pt x="3750341" y="1966869"/>
                  </a:lnTo>
                  <a:lnTo>
                    <a:pt x="3767815" y="1951955"/>
                  </a:lnTo>
                  <a:lnTo>
                    <a:pt x="3779570" y="1938309"/>
                  </a:lnTo>
                  <a:lnTo>
                    <a:pt x="3793231" y="1933549"/>
                  </a:lnTo>
                  <a:lnTo>
                    <a:pt x="3783382" y="1907526"/>
                  </a:lnTo>
                  <a:lnTo>
                    <a:pt x="3783382" y="1889437"/>
                  </a:lnTo>
                  <a:lnTo>
                    <a:pt x="3800538" y="1903083"/>
                  </a:lnTo>
                  <a:lnTo>
                    <a:pt x="3800220" y="1880866"/>
                  </a:lnTo>
                  <a:lnTo>
                    <a:pt x="3824365" y="1856429"/>
                  </a:lnTo>
                  <a:lnTo>
                    <a:pt x="3834849" y="1857380"/>
                  </a:lnTo>
                  <a:lnTo>
                    <a:pt x="3844380" y="1837386"/>
                  </a:lnTo>
                  <a:lnTo>
                    <a:pt x="3852958" y="1834212"/>
                  </a:lnTo>
                  <a:lnTo>
                    <a:pt x="3860901" y="1820246"/>
                  </a:lnTo>
                  <a:lnTo>
                    <a:pt x="3871702" y="1820246"/>
                  </a:lnTo>
                  <a:lnTo>
                    <a:pt x="3885999" y="1799300"/>
                  </a:lnTo>
                  <a:lnTo>
                    <a:pt x="3890447" y="1772641"/>
                  </a:lnTo>
                  <a:lnTo>
                    <a:pt x="3900931" y="1778037"/>
                  </a:lnTo>
                  <a:lnTo>
                    <a:pt x="3911097" y="1757726"/>
                  </a:lnTo>
                  <a:lnTo>
                    <a:pt x="3930477" y="1745031"/>
                  </a:lnTo>
                  <a:lnTo>
                    <a:pt x="3934289" y="1728211"/>
                  </a:lnTo>
                  <a:lnTo>
                    <a:pt x="3947950" y="1720594"/>
                  </a:lnTo>
                  <a:lnTo>
                    <a:pt x="3944773" y="1706947"/>
                  </a:lnTo>
                  <a:lnTo>
                    <a:pt x="3964788" y="1684730"/>
                  </a:lnTo>
                  <a:lnTo>
                    <a:pt x="3993699" y="1633635"/>
                  </a:lnTo>
                  <a:lnTo>
                    <a:pt x="4000688" y="1602214"/>
                  </a:lnTo>
                  <a:lnTo>
                    <a:pt x="4016891" y="1605070"/>
                  </a:lnTo>
                  <a:lnTo>
                    <a:pt x="4030552" y="1589202"/>
                  </a:lnTo>
                  <a:lnTo>
                    <a:pt x="4050885" y="1586029"/>
                  </a:lnTo>
                  <a:lnTo>
                    <a:pt x="4057239" y="1589837"/>
                  </a:lnTo>
                  <a:lnTo>
                    <a:pt x="4067723" y="1608878"/>
                  </a:lnTo>
                  <a:lnTo>
                    <a:pt x="4073124" y="1610149"/>
                  </a:lnTo>
                  <a:lnTo>
                    <a:pt x="4070900" y="1601579"/>
                  </a:lnTo>
                  <a:cubicBezTo>
                    <a:pt x="4071112" y="1594491"/>
                    <a:pt x="4071323" y="1587403"/>
                    <a:pt x="4071535" y="1580315"/>
                  </a:cubicBezTo>
                  <a:lnTo>
                    <a:pt x="4056603" y="1562543"/>
                  </a:lnTo>
                  <a:cubicBezTo>
                    <a:pt x="4056285" y="1558734"/>
                    <a:pt x="4055968" y="1554926"/>
                    <a:pt x="4055650" y="1551117"/>
                  </a:cubicBezTo>
                  <a:lnTo>
                    <a:pt x="4061051" y="1549848"/>
                  </a:lnTo>
                  <a:lnTo>
                    <a:pt x="4071535" y="1563813"/>
                  </a:lnTo>
                  <a:lnTo>
                    <a:pt x="4083290" y="1563495"/>
                  </a:lnTo>
                  <a:lnTo>
                    <a:pt x="4086149" y="1553656"/>
                  </a:lnTo>
                  <a:lnTo>
                    <a:pt x="4071217" y="1530806"/>
                  </a:lnTo>
                  <a:cubicBezTo>
                    <a:pt x="4071111" y="1521708"/>
                    <a:pt x="4071006" y="1512610"/>
                    <a:pt x="4070900" y="1503512"/>
                  </a:cubicBezTo>
                  <a:lnTo>
                    <a:pt x="4082655" y="1489865"/>
                  </a:lnTo>
                  <a:lnTo>
                    <a:pt x="4076936" y="1468601"/>
                  </a:lnTo>
                  <a:lnTo>
                    <a:pt x="4048343" y="1449877"/>
                  </a:lnTo>
                  <a:lnTo>
                    <a:pt x="4045801" y="1420361"/>
                  </a:lnTo>
                  <a:lnTo>
                    <a:pt x="4029916" y="1417505"/>
                  </a:lnTo>
                  <a:lnTo>
                    <a:pt x="4012761" y="1400684"/>
                  </a:lnTo>
                  <a:lnTo>
                    <a:pt x="4003865" y="1361648"/>
                  </a:lnTo>
                  <a:lnTo>
                    <a:pt x="3991157" y="1369582"/>
                  </a:lnTo>
                  <a:lnTo>
                    <a:pt x="3980038" y="1379104"/>
                  </a:lnTo>
                  <a:lnTo>
                    <a:pt x="3962882" y="1368630"/>
                  </a:lnTo>
                  <a:lnTo>
                    <a:pt x="3959387" y="1359427"/>
                  </a:lnTo>
                  <a:lnTo>
                    <a:pt x="3959188" y="1359168"/>
                  </a:lnTo>
                  <a:lnTo>
                    <a:pt x="3952201" y="1362344"/>
                  </a:lnTo>
                  <a:lnTo>
                    <a:pt x="3941403" y="1376002"/>
                  </a:lnTo>
                  <a:lnTo>
                    <a:pt x="3915044" y="1360439"/>
                  </a:lnTo>
                  <a:lnTo>
                    <a:pt x="3881063" y="1366791"/>
                  </a:lnTo>
                  <a:lnTo>
                    <a:pt x="3869312" y="1362979"/>
                  </a:lnTo>
                  <a:lnTo>
                    <a:pt x="3854704" y="1387435"/>
                  </a:lnTo>
                  <a:lnTo>
                    <a:pt x="3828344" y="1376954"/>
                  </a:lnTo>
                  <a:lnTo>
                    <a:pt x="3828344" y="1360121"/>
                  </a:lnTo>
                  <a:lnTo>
                    <a:pt x="3818817" y="1354721"/>
                  </a:lnTo>
                  <a:lnTo>
                    <a:pt x="3804843" y="1381400"/>
                  </a:lnTo>
                  <a:lnTo>
                    <a:pt x="3788964" y="1355040"/>
                  </a:lnTo>
                  <a:lnTo>
                    <a:pt x="3780390" y="1364568"/>
                  </a:lnTo>
                  <a:lnTo>
                    <a:pt x="3782930" y="1385847"/>
                  </a:lnTo>
                  <a:lnTo>
                    <a:pt x="3774356" y="1395375"/>
                  </a:lnTo>
                  <a:lnTo>
                    <a:pt x="3763240" y="1413479"/>
                  </a:lnTo>
                  <a:lnTo>
                    <a:pt x="3727036" y="1400138"/>
                  </a:lnTo>
                  <a:lnTo>
                    <a:pt x="3760064" y="1424912"/>
                  </a:lnTo>
                  <a:lnTo>
                    <a:pt x="3753713" y="1435393"/>
                  </a:lnTo>
                  <a:lnTo>
                    <a:pt x="3735611" y="1437934"/>
                  </a:lnTo>
                  <a:lnTo>
                    <a:pt x="3746408" y="1462072"/>
                  </a:lnTo>
                  <a:lnTo>
                    <a:pt x="3731800" y="1465249"/>
                  </a:lnTo>
                  <a:lnTo>
                    <a:pt x="3714650" y="1451909"/>
                  </a:lnTo>
                  <a:lnTo>
                    <a:pt x="3708616" y="1472871"/>
                  </a:lnTo>
                  <a:lnTo>
                    <a:pt x="3682257" y="1485893"/>
                  </a:lnTo>
                  <a:lnTo>
                    <a:pt x="3708934" y="1518288"/>
                  </a:lnTo>
                  <a:lnTo>
                    <a:pt x="3705123" y="1556084"/>
                  </a:lnTo>
                  <a:lnTo>
                    <a:pt x="3694643" y="1561483"/>
                  </a:lnTo>
                  <a:lnTo>
                    <a:pt x="3684798" y="1576411"/>
                  </a:lnTo>
                  <a:lnTo>
                    <a:pt x="3671459" y="1575775"/>
                  </a:lnTo>
                  <a:lnTo>
                    <a:pt x="3657803" y="1604995"/>
                  </a:lnTo>
                  <a:lnTo>
                    <a:pt x="3676223" y="1623099"/>
                  </a:lnTo>
                  <a:lnTo>
                    <a:pt x="3670824" y="1633580"/>
                  </a:lnTo>
                  <a:lnTo>
                    <a:pt x="3659074" y="1627227"/>
                  </a:lnTo>
                  <a:lnTo>
                    <a:pt x="3678446" y="1657718"/>
                  </a:lnTo>
                  <a:lnTo>
                    <a:pt x="3698771" y="1661529"/>
                  </a:lnTo>
                  <a:lnTo>
                    <a:pt x="3700994" y="1676457"/>
                  </a:lnTo>
                  <a:lnTo>
                    <a:pt x="3693372" y="1683761"/>
                  </a:lnTo>
                  <a:lnTo>
                    <a:pt x="3693372" y="1695513"/>
                  </a:lnTo>
                  <a:lnTo>
                    <a:pt x="3710522" y="1688843"/>
                  </a:lnTo>
                  <a:lnTo>
                    <a:pt x="3714650" y="1694243"/>
                  </a:lnTo>
                  <a:lnTo>
                    <a:pt x="3704488" y="1702501"/>
                  </a:lnTo>
                  <a:lnTo>
                    <a:pt x="3694960" y="1705995"/>
                  </a:lnTo>
                  <a:lnTo>
                    <a:pt x="3682257" y="1708218"/>
                  </a:lnTo>
                  <a:lnTo>
                    <a:pt x="3671777" y="1729497"/>
                  </a:lnTo>
                  <a:lnTo>
                    <a:pt x="3652087" y="1779996"/>
                  </a:lnTo>
                  <a:lnTo>
                    <a:pt x="3576820" y="1860986"/>
                  </a:lnTo>
                  <a:lnTo>
                    <a:pt x="3567928" y="1845105"/>
                  </a:lnTo>
                  <a:lnTo>
                    <a:pt x="3546015" y="1867657"/>
                  </a:lnTo>
                  <a:cubicBezTo>
                    <a:pt x="3545697" y="1874327"/>
                    <a:pt x="3545380" y="1880998"/>
                    <a:pt x="3545062" y="1887668"/>
                  </a:cubicBezTo>
                  <a:lnTo>
                    <a:pt x="3531406" y="1901641"/>
                  </a:lnTo>
                  <a:lnTo>
                    <a:pt x="3510128" y="1879726"/>
                  </a:lnTo>
                  <a:lnTo>
                    <a:pt x="3503776" y="1895608"/>
                  </a:lnTo>
                  <a:lnTo>
                    <a:pt x="3498377" y="1891162"/>
                  </a:lnTo>
                  <a:lnTo>
                    <a:pt x="3488850" y="1898783"/>
                  </a:lnTo>
                  <a:lnTo>
                    <a:pt x="3484086" y="1927049"/>
                  </a:lnTo>
                  <a:lnTo>
                    <a:pt x="3467254" y="1937846"/>
                  </a:lnTo>
                  <a:lnTo>
                    <a:pt x="3438672" y="1937846"/>
                  </a:lnTo>
                  <a:lnTo>
                    <a:pt x="3429462" y="1971827"/>
                  </a:lnTo>
                  <a:lnTo>
                    <a:pt x="3416759" y="1980402"/>
                  </a:lnTo>
                  <a:lnTo>
                    <a:pt x="3401198" y="2000727"/>
                  </a:lnTo>
                  <a:lnTo>
                    <a:pt x="3407549" y="2019785"/>
                  </a:lnTo>
                  <a:lnTo>
                    <a:pt x="3399292" y="2032491"/>
                  </a:lnTo>
                  <a:lnTo>
                    <a:pt x="3382460" y="2026138"/>
                  </a:lnTo>
                  <a:lnTo>
                    <a:pt x="3379284" y="2046137"/>
                  </a:lnTo>
                  <a:lnTo>
                    <a:pt x="3369757" y="2047409"/>
                  </a:lnTo>
                  <a:lnTo>
                    <a:pt x="3368487" y="2035657"/>
                  </a:lnTo>
                  <a:lnTo>
                    <a:pt x="3358959" y="2035031"/>
                  </a:lnTo>
                  <a:lnTo>
                    <a:pt x="3346256" y="2020103"/>
                  </a:lnTo>
                  <a:lnTo>
                    <a:pt x="3350702" y="2042326"/>
                  </a:lnTo>
                  <a:lnTo>
                    <a:pt x="3359277" y="2063286"/>
                  </a:lnTo>
                  <a:lnTo>
                    <a:pt x="3352290" y="2095679"/>
                  </a:lnTo>
                  <a:lnTo>
                    <a:pt x="3334188" y="2104571"/>
                  </a:lnTo>
                  <a:lnTo>
                    <a:pt x="3326248" y="2118549"/>
                  </a:lnTo>
                  <a:lnTo>
                    <a:pt x="3308781" y="2102349"/>
                  </a:lnTo>
                  <a:lnTo>
                    <a:pt x="3299572" y="2113148"/>
                  </a:lnTo>
                  <a:lnTo>
                    <a:pt x="3301795" y="2136336"/>
                  </a:lnTo>
                  <a:lnTo>
                    <a:pt x="3327201" y="2150945"/>
                  </a:lnTo>
                  <a:cubicBezTo>
                    <a:pt x="3326989" y="2156662"/>
                    <a:pt x="3326778" y="2162379"/>
                    <a:pt x="3326566" y="2168096"/>
                  </a:cubicBezTo>
                  <a:lnTo>
                    <a:pt x="3313863" y="2182708"/>
                  </a:lnTo>
                  <a:lnTo>
                    <a:pt x="3304653" y="2213199"/>
                  </a:lnTo>
                  <a:lnTo>
                    <a:pt x="3297349" y="2224950"/>
                  </a:lnTo>
                  <a:lnTo>
                    <a:pt x="3303700" y="2239878"/>
                  </a:lnTo>
                  <a:lnTo>
                    <a:pt x="3303700" y="2260838"/>
                  </a:lnTo>
                  <a:lnTo>
                    <a:pt x="3315768" y="2269099"/>
                  </a:lnTo>
                  <a:lnTo>
                    <a:pt x="3311640" y="2280851"/>
                  </a:lnTo>
                  <a:lnTo>
                    <a:pt x="3304335" y="2265921"/>
                  </a:lnTo>
                  <a:lnTo>
                    <a:pt x="3280834" y="2265288"/>
                  </a:lnTo>
                  <a:cubicBezTo>
                    <a:pt x="3281258" y="2283921"/>
                    <a:pt x="3281681" y="2302554"/>
                    <a:pt x="3282105" y="2321187"/>
                  </a:cubicBezTo>
                  <a:lnTo>
                    <a:pt x="3290044" y="2339928"/>
                  </a:lnTo>
                  <a:lnTo>
                    <a:pt x="3280517" y="2351672"/>
                  </a:lnTo>
                  <a:lnTo>
                    <a:pt x="3293538" y="2394871"/>
                  </a:lnTo>
                  <a:lnTo>
                    <a:pt x="3286233" y="2412969"/>
                  </a:lnTo>
                  <a:lnTo>
                    <a:pt x="3305606" y="2448552"/>
                  </a:lnTo>
                  <a:lnTo>
                    <a:pt x="3306876" y="2458715"/>
                  </a:lnTo>
                  <a:lnTo>
                    <a:pt x="3290044" y="2459350"/>
                  </a:lnTo>
                  <a:lnTo>
                    <a:pt x="3285916" y="2469829"/>
                  </a:lnTo>
                  <a:lnTo>
                    <a:pt x="3305923" y="2474908"/>
                  </a:lnTo>
                  <a:lnTo>
                    <a:pt x="3300524" y="2492694"/>
                  </a:lnTo>
                  <a:lnTo>
                    <a:pt x="3306241" y="2501270"/>
                  </a:lnTo>
                  <a:lnTo>
                    <a:pt x="3317674" y="2484436"/>
                  </a:lnTo>
                  <a:lnTo>
                    <a:pt x="3328154" y="2477450"/>
                  </a:lnTo>
                  <a:lnTo>
                    <a:pt x="3340857" y="2495552"/>
                  </a:lnTo>
                  <a:lnTo>
                    <a:pt x="3355783" y="2490468"/>
                  </a:lnTo>
                  <a:lnTo>
                    <a:pt x="3365311" y="2502854"/>
                  </a:lnTo>
                  <a:lnTo>
                    <a:pt x="3383413" y="2519375"/>
                  </a:lnTo>
                  <a:lnTo>
                    <a:pt x="3390082" y="2533030"/>
                  </a:lnTo>
                  <a:lnTo>
                    <a:pt x="3401833" y="2529855"/>
                  </a:lnTo>
                  <a:lnTo>
                    <a:pt x="3408184" y="2535889"/>
                  </a:lnTo>
                  <a:lnTo>
                    <a:pt x="3414536" y="2547640"/>
                  </a:lnTo>
                  <a:lnTo>
                    <a:pt x="3404056" y="2554944"/>
                  </a:lnTo>
                  <a:lnTo>
                    <a:pt x="3411360" y="2563519"/>
                  </a:lnTo>
                  <a:lnTo>
                    <a:pt x="3432638" y="2574950"/>
                  </a:lnTo>
                  <a:lnTo>
                    <a:pt x="3442483" y="2593690"/>
                  </a:lnTo>
                  <a:lnTo>
                    <a:pt x="3448200" y="2629264"/>
                  </a:lnTo>
                  <a:lnTo>
                    <a:pt x="3440895" y="2640062"/>
                  </a:lnTo>
                  <a:lnTo>
                    <a:pt x="3445024" y="2649591"/>
                  </a:lnTo>
                  <a:lnTo>
                    <a:pt x="3433591" y="2663247"/>
                  </a:lnTo>
                  <a:lnTo>
                    <a:pt x="3429462" y="2674998"/>
                  </a:lnTo>
                  <a:lnTo>
                    <a:pt x="3405326" y="2690880"/>
                  </a:lnTo>
                  <a:lnTo>
                    <a:pt x="3380872" y="2699772"/>
                  </a:lnTo>
                  <a:lnTo>
                    <a:pt x="3372615" y="2697548"/>
                  </a:lnTo>
                  <a:lnTo>
                    <a:pt x="3361182" y="2712475"/>
                  </a:lnTo>
                  <a:lnTo>
                    <a:pt x="3352290" y="2706124"/>
                  </a:lnTo>
                  <a:lnTo>
                    <a:pt x="3351972" y="2658801"/>
                  </a:lnTo>
                  <a:lnTo>
                    <a:pt x="3336093" y="2656896"/>
                  </a:lnTo>
                  <a:lnTo>
                    <a:pt x="3317991" y="2636251"/>
                  </a:lnTo>
                  <a:lnTo>
                    <a:pt x="3311640" y="2649591"/>
                  </a:lnTo>
                  <a:lnTo>
                    <a:pt x="3338634" y="2676905"/>
                  </a:lnTo>
                  <a:lnTo>
                    <a:pt x="3342763" y="2698183"/>
                  </a:lnTo>
                  <a:lnTo>
                    <a:pt x="3334506" y="2708664"/>
                  </a:lnTo>
                  <a:lnTo>
                    <a:pt x="3330377" y="2702315"/>
                  </a:lnTo>
                  <a:lnTo>
                    <a:pt x="3303383" y="2671824"/>
                  </a:lnTo>
                  <a:lnTo>
                    <a:pt x="3311322" y="2696279"/>
                  </a:lnTo>
                  <a:lnTo>
                    <a:pt x="3300524" y="2698501"/>
                  </a:lnTo>
                  <a:lnTo>
                    <a:pt x="3272577" y="2674366"/>
                  </a:lnTo>
                  <a:lnTo>
                    <a:pt x="3251934" y="2684845"/>
                  </a:lnTo>
                  <a:lnTo>
                    <a:pt x="3231609" y="2677858"/>
                  </a:lnTo>
                  <a:lnTo>
                    <a:pt x="3228433" y="2691833"/>
                  </a:lnTo>
                  <a:lnTo>
                    <a:pt x="3195405" y="2684527"/>
                  </a:lnTo>
                  <a:lnTo>
                    <a:pt x="3179843" y="2692150"/>
                  </a:lnTo>
                  <a:lnTo>
                    <a:pt x="3196993" y="2705488"/>
                  </a:lnTo>
                  <a:lnTo>
                    <a:pt x="3237008" y="2701043"/>
                  </a:lnTo>
                  <a:lnTo>
                    <a:pt x="3247488" y="2695643"/>
                  </a:lnTo>
                  <a:lnTo>
                    <a:pt x="3257016" y="2707394"/>
                  </a:lnTo>
                  <a:lnTo>
                    <a:pt x="3280517" y="2717556"/>
                  </a:lnTo>
                  <a:lnTo>
                    <a:pt x="3284645" y="2705806"/>
                  </a:lnTo>
                  <a:lnTo>
                    <a:pt x="3293220" y="2720734"/>
                  </a:lnTo>
                  <a:lnTo>
                    <a:pt x="3289409" y="2735344"/>
                  </a:lnTo>
                  <a:lnTo>
                    <a:pt x="3297666" y="2743602"/>
                  </a:lnTo>
                  <a:lnTo>
                    <a:pt x="3308464" y="2732167"/>
                  </a:lnTo>
                  <a:lnTo>
                    <a:pt x="3338952" y="2737884"/>
                  </a:lnTo>
                  <a:lnTo>
                    <a:pt x="3361182" y="2733755"/>
                  </a:lnTo>
                  <a:lnTo>
                    <a:pt x="3380237" y="2723910"/>
                  </a:lnTo>
                  <a:lnTo>
                    <a:pt x="3392940" y="2732485"/>
                  </a:lnTo>
                  <a:lnTo>
                    <a:pt x="3391035" y="2745190"/>
                  </a:lnTo>
                  <a:lnTo>
                    <a:pt x="3398339" y="2753129"/>
                  </a:lnTo>
                  <a:lnTo>
                    <a:pt x="3411360" y="2767104"/>
                  </a:lnTo>
                  <a:lnTo>
                    <a:pt x="3411360" y="2775043"/>
                  </a:lnTo>
                  <a:lnTo>
                    <a:pt x="3405009" y="2786794"/>
                  </a:lnTo>
                  <a:lnTo>
                    <a:pt x="3396434" y="2782031"/>
                  </a:lnTo>
                  <a:lnTo>
                    <a:pt x="3385954" y="2773455"/>
                  </a:lnTo>
                  <a:lnTo>
                    <a:pt x="3390082" y="2764880"/>
                  </a:lnTo>
                  <a:lnTo>
                    <a:pt x="3384366" y="2753764"/>
                  </a:lnTo>
                  <a:lnTo>
                    <a:pt x="3380555" y="2772502"/>
                  </a:lnTo>
                  <a:lnTo>
                    <a:pt x="3370075" y="2775678"/>
                  </a:lnTo>
                  <a:lnTo>
                    <a:pt x="3363088" y="2799814"/>
                  </a:lnTo>
                  <a:lnTo>
                    <a:pt x="3346891" y="2801402"/>
                  </a:lnTo>
                  <a:lnTo>
                    <a:pt x="3344986" y="2785525"/>
                  </a:lnTo>
                  <a:lnTo>
                    <a:pt x="3337046" y="2777904"/>
                  </a:lnTo>
                  <a:lnTo>
                    <a:pt x="3329107" y="2802355"/>
                  </a:lnTo>
                  <a:lnTo>
                    <a:pt x="3309099" y="2823640"/>
                  </a:lnTo>
                  <a:lnTo>
                    <a:pt x="3280517" y="2828405"/>
                  </a:lnTo>
                  <a:cubicBezTo>
                    <a:pt x="3280305" y="2833909"/>
                    <a:pt x="3280094" y="2839413"/>
                    <a:pt x="3279882" y="2844917"/>
                  </a:cubicBezTo>
                  <a:lnTo>
                    <a:pt x="3262732" y="2853812"/>
                  </a:lnTo>
                  <a:lnTo>
                    <a:pt x="3207473" y="2844601"/>
                  </a:lnTo>
                  <a:lnTo>
                    <a:pt x="3193182" y="2851905"/>
                  </a:lnTo>
                  <a:lnTo>
                    <a:pt x="3204615" y="2865880"/>
                  </a:lnTo>
                  <a:lnTo>
                    <a:pt x="3250029" y="2864292"/>
                  </a:lnTo>
                  <a:lnTo>
                    <a:pt x="3257968" y="2884298"/>
                  </a:lnTo>
                  <a:lnTo>
                    <a:pt x="3247171" y="2891602"/>
                  </a:lnTo>
                  <a:lnTo>
                    <a:pt x="3222717" y="2881440"/>
                  </a:lnTo>
                  <a:lnTo>
                    <a:pt x="3221764" y="2888744"/>
                  </a:lnTo>
                  <a:lnTo>
                    <a:pt x="3210014" y="2894461"/>
                  </a:lnTo>
                  <a:lnTo>
                    <a:pt x="3195087" y="2897319"/>
                  </a:lnTo>
                  <a:lnTo>
                    <a:pt x="3184607" y="2891602"/>
                  </a:lnTo>
                  <a:lnTo>
                    <a:pt x="3176032" y="2895731"/>
                  </a:lnTo>
                  <a:lnTo>
                    <a:pt x="3178891" y="2903354"/>
                  </a:lnTo>
                  <a:lnTo>
                    <a:pt x="3189053" y="2912884"/>
                  </a:lnTo>
                  <a:lnTo>
                    <a:pt x="3200169" y="2910024"/>
                  </a:lnTo>
                  <a:lnTo>
                    <a:pt x="3207155" y="2911295"/>
                  </a:lnTo>
                  <a:lnTo>
                    <a:pt x="3213507" y="2921142"/>
                  </a:lnTo>
                  <a:lnTo>
                    <a:pt x="3219541" y="2924316"/>
                  </a:lnTo>
                  <a:lnTo>
                    <a:pt x="3223034" y="2920189"/>
                  </a:lnTo>
                  <a:lnTo>
                    <a:pt x="3219859" y="2909707"/>
                  </a:lnTo>
                  <a:lnTo>
                    <a:pt x="3216048" y="2903038"/>
                  </a:lnTo>
                  <a:lnTo>
                    <a:pt x="3221447" y="2895731"/>
                  </a:lnTo>
                  <a:cubicBezTo>
                    <a:pt x="3221553" y="2893402"/>
                    <a:pt x="3221658" y="2891073"/>
                    <a:pt x="3221764" y="2888744"/>
                  </a:cubicBezTo>
                  <a:lnTo>
                    <a:pt x="3253840" y="2909707"/>
                  </a:lnTo>
                  <a:lnTo>
                    <a:pt x="3257016" y="2929395"/>
                  </a:lnTo>
                  <a:lnTo>
                    <a:pt x="3243360" y="2931935"/>
                  </a:lnTo>
                  <a:lnTo>
                    <a:pt x="3250982" y="2947504"/>
                  </a:lnTo>
                  <a:lnTo>
                    <a:pt x="3239549" y="2962430"/>
                  </a:lnTo>
                  <a:lnTo>
                    <a:pt x="3252252" y="2975770"/>
                  </a:lnTo>
                  <a:lnTo>
                    <a:pt x="3240819" y="2987839"/>
                  </a:lnTo>
                  <a:lnTo>
                    <a:pt x="3227163" y="2976087"/>
                  </a:lnTo>
                  <a:lnTo>
                    <a:pt x="3220811" y="2995144"/>
                  </a:lnTo>
                  <a:lnTo>
                    <a:pt x="3241772" y="3009753"/>
                  </a:lnTo>
                  <a:lnTo>
                    <a:pt x="3246536" y="3023727"/>
                  </a:lnTo>
                  <a:lnTo>
                    <a:pt x="3232562" y="3038337"/>
                  </a:lnTo>
                  <a:lnTo>
                    <a:pt x="3243360" y="3047547"/>
                  </a:lnTo>
                  <a:cubicBezTo>
                    <a:pt x="3243148" y="3054322"/>
                    <a:pt x="3242937" y="3061098"/>
                    <a:pt x="3242725" y="3067873"/>
                  </a:cubicBezTo>
                  <a:lnTo>
                    <a:pt x="3223352" y="3086930"/>
                  </a:lnTo>
                  <a:cubicBezTo>
                    <a:pt x="3223140" y="3091906"/>
                    <a:pt x="3222929" y="3096881"/>
                    <a:pt x="3222717" y="3101857"/>
                  </a:cubicBezTo>
                  <a:lnTo>
                    <a:pt x="3229069" y="3125994"/>
                  </a:lnTo>
                  <a:lnTo>
                    <a:pt x="3217953" y="3149179"/>
                  </a:lnTo>
                  <a:lnTo>
                    <a:pt x="3218271" y="3179668"/>
                  </a:lnTo>
                  <a:lnTo>
                    <a:pt x="3203662" y="3231756"/>
                  </a:lnTo>
                  <a:lnTo>
                    <a:pt x="3173492" y="3297185"/>
                  </a:lnTo>
                  <a:lnTo>
                    <a:pt x="3148085" y="3285752"/>
                  </a:lnTo>
                  <a:lnTo>
                    <a:pt x="3114422" y="3290515"/>
                  </a:lnTo>
                  <a:lnTo>
                    <a:pt x="3104577" y="3278763"/>
                  </a:lnTo>
                  <a:lnTo>
                    <a:pt x="3065832" y="3286386"/>
                  </a:lnTo>
                  <a:lnTo>
                    <a:pt x="3055352" y="3310842"/>
                  </a:lnTo>
                  <a:lnTo>
                    <a:pt x="3036297" y="3305761"/>
                  </a:lnTo>
                  <a:lnTo>
                    <a:pt x="3032168" y="3332122"/>
                  </a:lnTo>
                  <a:lnTo>
                    <a:pt x="3008985" y="3359754"/>
                  </a:lnTo>
                  <a:lnTo>
                    <a:pt x="3025499" y="3391193"/>
                  </a:lnTo>
                  <a:lnTo>
                    <a:pt x="3022641" y="3416601"/>
                  </a:lnTo>
                  <a:lnTo>
                    <a:pt x="3009620" y="3418824"/>
                  </a:lnTo>
                  <a:lnTo>
                    <a:pt x="2977862" y="3411837"/>
                  </a:lnTo>
                  <a:lnTo>
                    <a:pt x="2930542" y="3432164"/>
                  </a:lnTo>
                  <a:lnTo>
                    <a:pt x="2918792" y="3423906"/>
                  </a:lnTo>
                  <a:lnTo>
                    <a:pt x="2882588" y="3426447"/>
                  </a:lnTo>
                  <a:cubicBezTo>
                    <a:pt x="2883011" y="3420413"/>
                    <a:pt x="2883435" y="3414378"/>
                    <a:pt x="2883858" y="3408344"/>
                  </a:cubicBezTo>
                  <a:lnTo>
                    <a:pt x="2899419" y="3403897"/>
                  </a:lnTo>
                  <a:lnTo>
                    <a:pt x="2893068" y="3392463"/>
                  </a:lnTo>
                  <a:lnTo>
                    <a:pt x="2903230" y="3368330"/>
                  </a:lnTo>
                  <a:lnTo>
                    <a:pt x="2852100" y="3293691"/>
                  </a:lnTo>
                  <a:lnTo>
                    <a:pt x="2857181" y="3281306"/>
                  </a:lnTo>
                  <a:lnTo>
                    <a:pt x="2867979" y="3290515"/>
                  </a:lnTo>
                  <a:lnTo>
                    <a:pt x="2875283" y="3289244"/>
                  </a:lnTo>
                  <a:lnTo>
                    <a:pt x="2882270" y="3276541"/>
                  </a:lnTo>
                  <a:lnTo>
                    <a:pt x="2867661" y="3252402"/>
                  </a:lnTo>
                  <a:lnTo>
                    <a:pt x="2867661" y="3241921"/>
                  </a:lnTo>
                  <a:lnTo>
                    <a:pt x="2890527" y="3243826"/>
                  </a:lnTo>
                  <a:lnTo>
                    <a:pt x="2892750" y="3222863"/>
                  </a:lnTo>
                  <a:lnTo>
                    <a:pt x="2821930" y="3147590"/>
                  </a:lnTo>
                  <a:lnTo>
                    <a:pt x="2812084" y="3089788"/>
                  </a:lnTo>
                  <a:lnTo>
                    <a:pt x="2795888" y="3080260"/>
                  </a:lnTo>
                  <a:lnTo>
                    <a:pt x="2787313" y="3042465"/>
                  </a:lnTo>
                  <a:lnTo>
                    <a:pt x="2772387" y="3022457"/>
                  </a:lnTo>
                  <a:lnTo>
                    <a:pt x="2790171" y="3018328"/>
                  </a:lnTo>
                  <a:lnTo>
                    <a:pt x="2793347" y="3008801"/>
                  </a:lnTo>
                  <a:lnTo>
                    <a:pt x="2779374" y="2996097"/>
                  </a:lnTo>
                  <a:lnTo>
                    <a:pt x="2775245" y="2979263"/>
                  </a:lnTo>
                  <a:lnTo>
                    <a:pt x="2779056" y="2969736"/>
                  </a:lnTo>
                  <a:lnTo>
                    <a:pt x="2779056" y="2956077"/>
                  </a:lnTo>
                  <a:lnTo>
                    <a:pt x="2768576" y="2951632"/>
                  </a:lnTo>
                  <a:lnTo>
                    <a:pt x="2756825" y="2957348"/>
                  </a:lnTo>
                  <a:lnTo>
                    <a:pt x="2739676" y="2952267"/>
                  </a:lnTo>
                  <a:lnTo>
                    <a:pt x="2741899" y="2941467"/>
                  </a:lnTo>
                  <a:lnTo>
                    <a:pt x="2779691" y="2919236"/>
                  </a:lnTo>
                  <a:lnTo>
                    <a:pt x="2763812" y="2902720"/>
                  </a:lnTo>
                  <a:lnTo>
                    <a:pt x="2759684" y="2902720"/>
                  </a:lnTo>
                  <a:lnTo>
                    <a:pt x="2756190" y="2903038"/>
                  </a:lnTo>
                  <a:lnTo>
                    <a:pt x="2753332" y="2903672"/>
                  </a:lnTo>
                  <a:lnTo>
                    <a:pt x="2752379" y="2903989"/>
                  </a:lnTo>
                  <a:lnTo>
                    <a:pt x="2752062" y="2904623"/>
                  </a:lnTo>
                  <a:lnTo>
                    <a:pt x="2751426" y="2906529"/>
                  </a:lnTo>
                  <a:cubicBezTo>
                    <a:pt x="2751320" y="2907377"/>
                    <a:pt x="2751215" y="2908224"/>
                    <a:pt x="2751109" y="2909072"/>
                  </a:cubicBezTo>
                  <a:lnTo>
                    <a:pt x="2751109" y="2911930"/>
                  </a:lnTo>
                  <a:lnTo>
                    <a:pt x="2751109" y="2917011"/>
                  </a:lnTo>
                  <a:lnTo>
                    <a:pt x="2751109" y="2919236"/>
                  </a:lnTo>
                  <a:lnTo>
                    <a:pt x="2745710" y="2915423"/>
                  </a:lnTo>
                  <a:cubicBezTo>
                    <a:pt x="2746133" y="2909706"/>
                    <a:pt x="2746557" y="2903989"/>
                    <a:pt x="2746980" y="2898272"/>
                  </a:cubicBezTo>
                  <a:lnTo>
                    <a:pt x="2733642" y="2887156"/>
                  </a:lnTo>
                  <a:lnTo>
                    <a:pt x="2729513" y="2872231"/>
                  </a:lnTo>
                  <a:lnTo>
                    <a:pt x="2720621" y="2826815"/>
                  </a:lnTo>
                  <a:lnTo>
                    <a:pt x="2717763" y="2769962"/>
                  </a:lnTo>
                  <a:lnTo>
                    <a:pt x="2718432" y="2770111"/>
                  </a:lnTo>
                  <a:lnTo>
                    <a:pt x="2705803" y="2755583"/>
                  </a:lnTo>
                  <a:lnTo>
                    <a:pt x="2681365" y="2751773"/>
                  </a:lnTo>
                  <a:lnTo>
                    <a:pt x="2680413" y="2744153"/>
                  </a:lnTo>
                  <a:lnTo>
                    <a:pt x="2666449" y="2735898"/>
                  </a:lnTo>
                  <a:lnTo>
                    <a:pt x="2677874" y="2696847"/>
                  </a:lnTo>
                  <a:lnTo>
                    <a:pt x="2668353" y="2675893"/>
                  </a:lnTo>
                  <a:cubicBezTo>
                    <a:pt x="2668565" y="2666050"/>
                    <a:pt x="2668776" y="2656208"/>
                    <a:pt x="2668988" y="2646365"/>
                  </a:cubicBezTo>
                  <a:lnTo>
                    <a:pt x="2675335" y="2662240"/>
                  </a:lnTo>
                  <a:lnTo>
                    <a:pt x="2678509" y="2640968"/>
                  </a:lnTo>
                  <a:lnTo>
                    <a:pt x="2676288" y="2617791"/>
                  </a:lnTo>
                  <a:lnTo>
                    <a:pt x="2655976" y="2621282"/>
                  </a:lnTo>
                  <a:lnTo>
                    <a:pt x="2646771" y="2635889"/>
                  </a:lnTo>
                  <a:lnTo>
                    <a:pt x="2659784" y="2674939"/>
                  </a:lnTo>
                  <a:lnTo>
                    <a:pt x="2657879" y="2686687"/>
                  </a:lnTo>
                  <a:lnTo>
                    <a:pt x="2649310" y="2693036"/>
                  </a:lnTo>
                  <a:lnTo>
                    <a:pt x="2646136" y="2672717"/>
                  </a:lnTo>
                  <a:lnTo>
                    <a:pt x="2642962" y="2665414"/>
                  </a:lnTo>
                  <a:cubicBezTo>
                    <a:pt x="2643174" y="2662662"/>
                    <a:pt x="2643385" y="2659911"/>
                    <a:pt x="2643597" y="2657159"/>
                  </a:cubicBezTo>
                  <a:lnTo>
                    <a:pt x="2631854" y="2658430"/>
                  </a:lnTo>
                  <a:lnTo>
                    <a:pt x="2637567" y="2679067"/>
                  </a:lnTo>
                  <a:lnTo>
                    <a:pt x="2632489" y="2705737"/>
                  </a:lnTo>
                  <a:lnTo>
                    <a:pt x="2650579" y="2720341"/>
                  </a:lnTo>
                  <a:lnTo>
                    <a:pt x="2647722" y="2746693"/>
                  </a:lnTo>
                  <a:lnTo>
                    <a:pt x="2636298" y="2747963"/>
                  </a:lnTo>
                  <a:lnTo>
                    <a:pt x="2633124" y="2773998"/>
                  </a:lnTo>
                  <a:lnTo>
                    <a:pt x="2623920" y="2784475"/>
                  </a:lnTo>
                  <a:lnTo>
                    <a:pt x="2600434" y="2781934"/>
                  </a:lnTo>
                  <a:lnTo>
                    <a:pt x="2586787" y="2789236"/>
                  </a:lnTo>
                  <a:lnTo>
                    <a:pt x="2571870" y="2774633"/>
                  </a:lnTo>
                  <a:lnTo>
                    <a:pt x="2577583" y="2799714"/>
                  </a:lnTo>
                  <a:lnTo>
                    <a:pt x="2549970" y="2818130"/>
                  </a:lnTo>
                  <a:lnTo>
                    <a:pt x="2544893" y="2839084"/>
                  </a:lnTo>
                  <a:lnTo>
                    <a:pt x="2529023" y="2837179"/>
                  </a:lnTo>
                  <a:lnTo>
                    <a:pt x="2524898" y="2843846"/>
                  </a:lnTo>
                  <a:lnTo>
                    <a:pt x="2536322" y="2852736"/>
                  </a:lnTo>
                  <a:lnTo>
                    <a:pt x="2528389" y="2862578"/>
                  </a:lnTo>
                  <a:lnTo>
                    <a:pt x="2517598" y="2864483"/>
                  </a:lnTo>
                  <a:lnTo>
                    <a:pt x="2509981" y="2866389"/>
                  </a:lnTo>
                  <a:lnTo>
                    <a:pt x="2506807" y="2867023"/>
                  </a:lnTo>
                  <a:lnTo>
                    <a:pt x="2504903" y="2867975"/>
                  </a:lnTo>
                  <a:lnTo>
                    <a:pt x="2504268" y="2868928"/>
                  </a:lnTo>
                  <a:lnTo>
                    <a:pt x="2503952" y="2869563"/>
                  </a:lnTo>
                  <a:lnTo>
                    <a:pt x="2502999" y="2872103"/>
                  </a:lnTo>
                  <a:lnTo>
                    <a:pt x="2501730" y="2875277"/>
                  </a:lnTo>
                  <a:lnTo>
                    <a:pt x="2500777" y="2879088"/>
                  </a:lnTo>
                  <a:lnTo>
                    <a:pt x="2499190" y="2885437"/>
                  </a:lnTo>
                  <a:cubicBezTo>
                    <a:pt x="2499084" y="2886390"/>
                    <a:pt x="2498979" y="2887342"/>
                    <a:pt x="2498873" y="2888295"/>
                  </a:cubicBezTo>
                  <a:lnTo>
                    <a:pt x="2479196" y="2919092"/>
                  </a:lnTo>
                  <a:lnTo>
                    <a:pt x="2452536" y="2925442"/>
                  </a:lnTo>
                  <a:lnTo>
                    <a:pt x="2434445" y="2941316"/>
                  </a:lnTo>
                  <a:lnTo>
                    <a:pt x="2412546" y="2943856"/>
                  </a:lnTo>
                  <a:lnTo>
                    <a:pt x="2406199" y="2961954"/>
                  </a:lnTo>
                  <a:lnTo>
                    <a:pt x="2358910" y="2965446"/>
                  </a:lnTo>
                  <a:lnTo>
                    <a:pt x="2325902" y="2956239"/>
                  </a:lnTo>
                  <a:lnTo>
                    <a:pt x="2291942" y="2950206"/>
                  </a:lnTo>
                  <a:lnTo>
                    <a:pt x="2297020" y="2924807"/>
                  </a:lnTo>
                  <a:lnTo>
                    <a:pt x="2267822" y="2929252"/>
                  </a:lnTo>
                  <a:lnTo>
                    <a:pt x="2226879" y="2886389"/>
                  </a:lnTo>
                  <a:lnTo>
                    <a:pt x="2197364" y="2883216"/>
                  </a:lnTo>
                  <a:lnTo>
                    <a:pt x="2191016" y="2862578"/>
                  </a:lnTo>
                  <a:lnTo>
                    <a:pt x="2178955" y="2853371"/>
                  </a:lnTo>
                  <a:lnTo>
                    <a:pt x="2188477" y="2836226"/>
                  </a:lnTo>
                  <a:lnTo>
                    <a:pt x="2197681" y="2806700"/>
                  </a:lnTo>
                  <a:lnTo>
                    <a:pt x="2216723" y="2820034"/>
                  </a:lnTo>
                  <a:lnTo>
                    <a:pt x="2224022" y="2809240"/>
                  </a:lnTo>
                  <a:lnTo>
                    <a:pt x="2253857" y="2822891"/>
                  </a:lnTo>
                  <a:lnTo>
                    <a:pt x="2244334" y="2811462"/>
                  </a:lnTo>
                  <a:lnTo>
                    <a:pt x="2243066" y="2799714"/>
                  </a:lnTo>
                  <a:lnTo>
                    <a:pt x="2283373" y="2782569"/>
                  </a:lnTo>
                  <a:lnTo>
                    <a:pt x="2235450" y="2793365"/>
                  </a:lnTo>
                  <a:lnTo>
                    <a:pt x="2224976" y="2773679"/>
                  </a:lnTo>
                  <a:lnTo>
                    <a:pt x="2235132" y="2752408"/>
                  </a:lnTo>
                  <a:lnTo>
                    <a:pt x="2251001" y="2748280"/>
                  </a:lnTo>
                  <a:lnTo>
                    <a:pt x="2258618" y="2737486"/>
                  </a:lnTo>
                  <a:lnTo>
                    <a:pt x="2242432" y="2730184"/>
                  </a:lnTo>
                  <a:lnTo>
                    <a:pt x="2245287" y="2720658"/>
                  </a:lnTo>
                  <a:lnTo>
                    <a:pt x="2261156" y="2707958"/>
                  </a:lnTo>
                  <a:lnTo>
                    <a:pt x="2261156" y="2703514"/>
                  </a:lnTo>
                  <a:lnTo>
                    <a:pt x="2245287" y="2694307"/>
                  </a:lnTo>
                  <a:lnTo>
                    <a:pt x="2232909" y="2720024"/>
                  </a:lnTo>
                  <a:lnTo>
                    <a:pt x="2214502" y="2707641"/>
                  </a:lnTo>
                  <a:lnTo>
                    <a:pt x="2211646" y="2733675"/>
                  </a:lnTo>
                  <a:lnTo>
                    <a:pt x="2197998" y="2725421"/>
                  </a:lnTo>
                  <a:cubicBezTo>
                    <a:pt x="2197681" y="2720870"/>
                    <a:pt x="2197363" y="2716319"/>
                    <a:pt x="2197046" y="2711768"/>
                  </a:cubicBezTo>
                  <a:lnTo>
                    <a:pt x="2191333" y="2703196"/>
                  </a:lnTo>
                  <a:lnTo>
                    <a:pt x="2204980" y="2676845"/>
                  </a:lnTo>
                  <a:lnTo>
                    <a:pt x="2223072" y="2685099"/>
                  </a:lnTo>
                  <a:lnTo>
                    <a:pt x="2224976" y="2659700"/>
                  </a:lnTo>
                  <a:lnTo>
                    <a:pt x="2227833" y="2657478"/>
                  </a:lnTo>
                  <a:lnTo>
                    <a:pt x="2233862" y="2652715"/>
                  </a:lnTo>
                  <a:lnTo>
                    <a:pt x="2237035" y="2649540"/>
                  </a:lnTo>
                  <a:lnTo>
                    <a:pt x="2239257" y="2646683"/>
                  </a:lnTo>
                  <a:lnTo>
                    <a:pt x="2241161" y="2644460"/>
                  </a:lnTo>
                  <a:lnTo>
                    <a:pt x="2241479" y="2643508"/>
                  </a:lnTo>
                  <a:lnTo>
                    <a:pt x="2241479" y="2642873"/>
                  </a:lnTo>
                  <a:lnTo>
                    <a:pt x="2241479" y="2642555"/>
                  </a:lnTo>
                  <a:lnTo>
                    <a:pt x="2241798" y="2642555"/>
                  </a:lnTo>
                  <a:lnTo>
                    <a:pt x="2243702" y="2642873"/>
                  </a:lnTo>
                  <a:lnTo>
                    <a:pt x="2248461" y="2646048"/>
                  </a:lnTo>
                  <a:lnTo>
                    <a:pt x="2256713" y="2651127"/>
                  </a:lnTo>
                  <a:lnTo>
                    <a:pt x="2264966" y="2632078"/>
                  </a:lnTo>
                  <a:lnTo>
                    <a:pt x="2259571" y="2626999"/>
                  </a:lnTo>
                  <a:lnTo>
                    <a:pt x="2242432" y="2639698"/>
                  </a:lnTo>
                  <a:lnTo>
                    <a:pt x="2232909" y="2632395"/>
                  </a:lnTo>
                  <a:lnTo>
                    <a:pt x="2216406" y="2645095"/>
                  </a:lnTo>
                  <a:lnTo>
                    <a:pt x="2211646" y="2633665"/>
                  </a:lnTo>
                  <a:lnTo>
                    <a:pt x="2225609" y="2614615"/>
                  </a:lnTo>
                  <a:lnTo>
                    <a:pt x="2237035" y="2592073"/>
                  </a:lnTo>
                  <a:lnTo>
                    <a:pt x="2260205" y="2583819"/>
                  </a:lnTo>
                  <a:lnTo>
                    <a:pt x="2263060" y="2568896"/>
                  </a:lnTo>
                  <a:lnTo>
                    <a:pt x="2245287" y="2569214"/>
                  </a:lnTo>
                  <a:lnTo>
                    <a:pt x="2264013" y="2548576"/>
                  </a:lnTo>
                  <a:lnTo>
                    <a:pt x="2274486" y="2524764"/>
                  </a:lnTo>
                  <a:lnTo>
                    <a:pt x="2276390" y="2521589"/>
                  </a:lnTo>
                  <a:lnTo>
                    <a:pt x="2288133" y="2517779"/>
                  </a:lnTo>
                  <a:lnTo>
                    <a:pt x="2285278" y="2560324"/>
                  </a:lnTo>
                  <a:lnTo>
                    <a:pt x="2292893" y="2570485"/>
                  </a:lnTo>
                  <a:lnTo>
                    <a:pt x="2297656" y="2512700"/>
                  </a:lnTo>
                  <a:lnTo>
                    <a:pt x="2328123" y="2498726"/>
                  </a:lnTo>
                  <a:lnTo>
                    <a:pt x="2315429" y="2494594"/>
                  </a:lnTo>
                  <a:lnTo>
                    <a:pt x="2290038" y="2503489"/>
                  </a:lnTo>
                  <a:lnTo>
                    <a:pt x="2293212" y="2487610"/>
                  </a:lnTo>
                  <a:lnTo>
                    <a:pt x="2278612" y="2503489"/>
                  </a:lnTo>
                  <a:lnTo>
                    <a:pt x="2250048" y="2517144"/>
                  </a:lnTo>
                  <a:lnTo>
                    <a:pt x="2241798" y="2546990"/>
                  </a:lnTo>
                  <a:lnTo>
                    <a:pt x="2213550" y="2566039"/>
                  </a:lnTo>
                  <a:lnTo>
                    <a:pt x="2206249" y="2575564"/>
                  </a:lnTo>
                  <a:lnTo>
                    <a:pt x="2183715" y="2563182"/>
                  </a:lnTo>
                  <a:lnTo>
                    <a:pt x="2169117" y="2573658"/>
                  </a:lnTo>
                  <a:lnTo>
                    <a:pt x="2149756" y="2544449"/>
                  </a:lnTo>
                  <a:cubicBezTo>
                    <a:pt x="2149650" y="2541380"/>
                    <a:pt x="2149545" y="2538311"/>
                    <a:pt x="2149439" y="2535242"/>
                  </a:cubicBezTo>
                  <a:lnTo>
                    <a:pt x="2166578" y="2537146"/>
                  </a:lnTo>
                  <a:lnTo>
                    <a:pt x="2168800" y="2516191"/>
                  </a:lnTo>
                  <a:lnTo>
                    <a:pt x="2183399" y="2530480"/>
                  </a:lnTo>
                  <a:lnTo>
                    <a:pt x="2216088" y="2509202"/>
                  </a:lnTo>
                  <a:lnTo>
                    <a:pt x="2187842" y="2511428"/>
                  </a:lnTo>
                  <a:lnTo>
                    <a:pt x="2178955" y="2506347"/>
                  </a:lnTo>
                  <a:lnTo>
                    <a:pt x="2176734" y="2489517"/>
                  </a:lnTo>
                  <a:lnTo>
                    <a:pt x="2203076" y="2475554"/>
                  </a:lnTo>
                  <a:lnTo>
                    <a:pt x="2181178" y="2477773"/>
                  </a:lnTo>
                  <a:cubicBezTo>
                    <a:pt x="2181390" y="2473540"/>
                    <a:pt x="2181601" y="2469306"/>
                    <a:pt x="2181813" y="2465073"/>
                  </a:cubicBezTo>
                  <a:lnTo>
                    <a:pt x="2169117" y="2453962"/>
                  </a:lnTo>
                  <a:lnTo>
                    <a:pt x="2180543" y="2439040"/>
                  </a:lnTo>
                  <a:lnTo>
                    <a:pt x="2172290" y="2438087"/>
                  </a:lnTo>
                  <a:lnTo>
                    <a:pt x="2159594" y="2444438"/>
                  </a:lnTo>
                  <a:lnTo>
                    <a:pt x="2141505" y="2433007"/>
                  </a:lnTo>
                  <a:lnTo>
                    <a:pt x="2149756" y="2422530"/>
                  </a:lnTo>
                  <a:lnTo>
                    <a:pt x="2138331" y="2421258"/>
                  </a:lnTo>
                  <a:lnTo>
                    <a:pt x="2143091" y="2403163"/>
                  </a:lnTo>
                  <a:lnTo>
                    <a:pt x="2158959" y="2402208"/>
                  </a:lnTo>
                  <a:lnTo>
                    <a:pt x="2184669" y="2408243"/>
                  </a:lnTo>
                  <a:lnTo>
                    <a:pt x="2209741" y="2392366"/>
                  </a:lnTo>
                  <a:lnTo>
                    <a:pt x="2253223" y="2401575"/>
                  </a:lnTo>
                  <a:lnTo>
                    <a:pt x="2274486" y="2389510"/>
                  </a:lnTo>
                  <a:lnTo>
                    <a:pt x="2317968" y="2416815"/>
                  </a:lnTo>
                  <a:lnTo>
                    <a:pt x="2312891" y="2438722"/>
                  </a:lnTo>
                  <a:lnTo>
                    <a:pt x="2328441" y="2426022"/>
                  </a:lnTo>
                  <a:lnTo>
                    <a:pt x="2341136" y="2440627"/>
                  </a:lnTo>
                  <a:lnTo>
                    <a:pt x="2347484" y="2426022"/>
                  </a:lnTo>
                  <a:lnTo>
                    <a:pt x="2329710" y="2412053"/>
                  </a:lnTo>
                  <a:lnTo>
                    <a:pt x="2325902" y="2398716"/>
                  </a:lnTo>
                  <a:lnTo>
                    <a:pt x="2386204" y="2376172"/>
                  </a:lnTo>
                  <a:lnTo>
                    <a:pt x="2384935" y="2359030"/>
                  </a:lnTo>
                  <a:lnTo>
                    <a:pt x="2353197" y="2371094"/>
                  </a:lnTo>
                  <a:lnTo>
                    <a:pt x="2361765" y="2356172"/>
                  </a:lnTo>
                  <a:cubicBezTo>
                    <a:pt x="2361659" y="2348023"/>
                    <a:pt x="2361554" y="2339874"/>
                    <a:pt x="2361448" y="2331725"/>
                  </a:cubicBezTo>
                  <a:lnTo>
                    <a:pt x="2383348" y="2299021"/>
                  </a:lnTo>
                  <a:lnTo>
                    <a:pt x="2345898" y="2332040"/>
                  </a:lnTo>
                  <a:lnTo>
                    <a:pt x="2345898" y="2368872"/>
                  </a:lnTo>
                  <a:lnTo>
                    <a:pt x="2330346" y="2378397"/>
                  </a:lnTo>
                  <a:lnTo>
                    <a:pt x="2320824" y="2367285"/>
                  </a:lnTo>
                  <a:lnTo>
                    <a:pt x="2313208" y="2374587"/>
                  </a:lnTo>
                  <a:lnTo>
                    <a:pt x="2271948" y="2374904"/>
                  </a:lnTo>
                  <a:lnTo>
                    <a:pt x="2271948" y="2363157"/>
                  </a:lnTo>
                  <a:lnTo>
                    <a:pt x="2287500" y="2339979"/>
                  </a:lnTo>
                  <a:lnTo>
                    <a:pt x="2263378" y="2359030"/>
                  </a:lnTo>
                  <a:lnTo>
                    <a:pt x="2263378" y="2376172"/>
                  </a:lnTo>
                  <a:lnTo>
                    <a:pt x="2245605" y="2379350"/>
                  </a:lnTo>
                  <a:lnTo>
                    <a:pt x="2210694" y="2377443"/>
                  </a:lnTo>
                  <a:lnTo>
                    <a:pt x="2176100" y="2399987"/>
                  </a:lnTo>
                  <a:lnTo>
                    <a:pt x="2153882" y="2391732"/>
                  </a:lnTo>
                  <a:lnTo>
                    <a:pt x="2145948" y="2379350"/>
                  </a:lnTo>
                  <a:lnTo>
                    <a:pt x="2160864" y="2371729"/>
                  </a:lnTo>
                  <a:lnTo>
                    <a:pt x="2136427" y="2362204"/>
                  </a:lnTo>
                  <a:lnTo>
                    <a:pt x="2178639" y="2342201"/>
                  </a:lnTo>
                  <a:lnTo>
                    <a:pt x="2167847" y="2339979"/>
                  </a:lnTo>
                  <a:lnTo>
                    <a:pt x="2173243" y="2326326"/>
                  </a:lnTo>
                  <a:lnTo>
                    <a:pt x="2188160" y="2322834"/>
                  </a:lnTo>
                  <a:lnTo>
                    <a:pt x="2158008" y="2303150"/>
                  </a:lnTo>
                  <a:lnTo>
                    <a:pt x="2166578" y="2294574"/>
                  </a:lnTo>
                  <a:lnTo>
                    <a:pt x="2133571" y="2274889"/>
                  </a:lnTo>
                  <a:lnTo>
                    <a:pt x="2157057" y="2271715"/>
                  </a:lnTo>
                  <a:lnTo>
                    <a:pt x="2154518" y="2256790"/>
                  </a:lnTo>
                  <a:lnTo>
                    <a:pt x="2160864" y="2256790"/>
                  </a:lnTo>
                  <a:lnTo>
                    <a:pt x="2173560" y="2244090"/>
                  </a:lnTo>
                  <a:lnTo>
                    <a:pt x="2187525" y="2258697"/>
                  </a:lnTo>
                  <a:lnTo>
                    <a:pt x="2200219" y="2265998"/>
                  </a:lnTo>
                  <a:lnTo>
                    <a:pt x="2203395" y="2253298"/>
                  </a:lnTo>
                  <a:lnTo>
                    <a:pt x="2226246" y="2245361"/>
                  </a:lnTo>
                  <a:lnTo>
                    <a:pt x="2252906" y="2258377"/>
                  </a:lnTo>
                  <a:lnTo>
                    <a:pt x="2266552" y="2244090"/>
                  </a:lnTo>
                  <a:lnTo>
                    <a:pt x="2266552" y="2235835"/>
                  </a:lnTo>
                  <a:lnTo>
                    <a:pt x="2213550" y="2243773"/>
                  </a:lnTo>
                  <a:lnTo>
                    <a:pt x="2197681" y="2239644"/>
                  </a:lnTo>
                  <a:lnTo>
                    <a:pt x="2204029" y="2231072"/>
                  </a:lnTo>
                  <a:lnTo>
                    <a:pt x="2233862" y="2227898"/>
                  </a:lnTo>
                  <a:lnTo>
                    <a:pt x="2254492" y="2222181"/>
                  </a:lnTo>
                  <a:lnTo>
                    <a:pt x="2236401" y="2212020"/>
                  </a:lnTo>
                  <a:lnTo>
                    <a:pt x="2249414" y="2203448"/>
                  </a:lnTo>
                  <a:lnTo>
                    <a:pt x="2244970" y="2194876"/>
                  </a:lnTo>
                  <a:lnTo>
                    <a:pt x="2230053" y="2187889"/>
                  </a:lnTo>
                  <a:lnTo>
                    <a:pt x="2238304" y="2165664"/>
                  </a:lnTo>
                  <a:lnTo>
                    <a:pt x="2261791" y="2150423"/>
                  </a:lnTo>
                  <a:lnTo>
                    <a:pt x="2278612" y="2184079"/>
                  </a:lnTo>
                  <a:lnTo>
                    <a:pt x="2285912" y="2178682"/>
                  </a:lnTo>
                  <a:lnTo>
                    <a:pt x="2279565" y="2166298"/>
                  </a:lnTo>
                  <a:lnTo>
                    <a:pt x="2281469" y="2138677"/>
                  </a:lnTo>
                  <a:lnTo>
                    <a:pt x="2300512" y="2135500"/>
                  </a:lnTo>
                  <a:lnTo>
                    <a:pt x="2314476" y="2151058"/>
                  </a:lnTo>
                  <a:lnTo>
                    <a:pt x="2307177" y="2195194"/>
                  </a:lnTo>
                  <a:lnTo>
                    <a:pt x="2318920" y="2195194"/>
                  </a:lnTo>
                  <a:lnTo>
                    <a:pt x="2329076" y="2158361"/>
                  </a:lnTo>
                  <a:lnTo>
                    <a:pt x="2356688" y="2158044"/>
                  </a:lnTo>
                  <a:lnTo>
                    <a:pt x="2361131" y="2146612"/>
                  </a:lnTo>
                  <a:lnTo>
                    <a:pt x="2321776" y="2142486"/>
                  </a:lnTo>
                  <a:lnTo>
                    <a:pt x="2319237" y="2125021"/>
                  </a:lnTo>
                  <a:lnTo>
                    <a:pt x="2297020" y="2113274"/>
                  </a:lnTo>
                  <a:lnTo>
                    <a:pt x="2285594" y="2125021"/>
                  </a:lnTo>
                  <a:lnTo>
                    <a:pt x="2278294" y="2118988"/>
                  </a:lnTo>
                  <a:lnTo>
                    <a:pt x="2283373" y="2109465"/>
                  </a:lnTo>
                  <a:lnTo>
                    <a:pt x="2297973" y="2100891"/>
                  </a:lnTo>
                  <a:lnTo>
                    <a:pt x="2310667" y="2099304"/>
                  </a:lnTo>
                  <a:lnTo>
                    <a:pt x="2326855" y="2092953"/>
                  </a:lnTo>
                  <a:lnTo>
                    <a:pt x="2344627" y="2103432"/>
                  </a:lnTo>
                  <a:lnTo>
                    <a:pt x="2352880" y="2098033"/>
                  </a:lnTo>
                  <a:lnTo>
                    <a:pt x="2373509" y="2117719"/>
                  </a:lnTo>
                  <a:lnTo>
                    <a:pt x="2388426" y="2113591"/>
                  </a:lnTo>
                  <a:lnTo>
                    <a:pt x="2390965" y="2100891"/>
                  </a:lnTo>
                  <a:lnTo>
                    <a:pt x="2364623" y="2097082"/>
                  </a:lnTo>
                  <a:lnTo>
                    <a:pt x="2364623" y="2087237"/>
                  </a:lnTo>
                  <a:lnTo>
                    <a:pt x="2392868" y="2073585"/>
                  </a:lnTo>
                  <a:lnTo>
                    <a:pt x="2361131" y="2063426"/>
                  </a:lnTo>
                  <a:lnTo>
                    <a:pt x="2344309" y="2067553"/>
                  </a:lnTo>
                  <a:lnTo>
                    <a:pt x="2321141" y="2069141"/>
                  </a:lnTo>
                  <a:lnTo>
                    <a:pt x="2338915" y="2050726"/>
                  </a:lnTo>
                  <a:lnTo>
                    <a:pt x="2320824" y="2045646"/>
                  </a:lnTo>
                  <a:lnTo>
                    <a:pt x="2318602" y="2029776"/>
                  </a:lnTo>
                  <a:lnTo>
                    <a:pt x="2346849" y="2010726"/>
                  </a:lnTo>
                  <a:lnTo>
                    <a:pt x="2363987" y="2025013"/>
                  </a:lnTo>
                  <a:lnTo>
                    <a:pt x="2377953" y="2033586"/>
                  </a:lnTo>
                  <a:lnTo>
                    <a:pt x="2390330" y="2019933"/>
                  </a:lnTo>
                  <a:lnTo>
                    <a:pt x="2395725" y="2026918"/>
                  </a:lnTo>
                  <a:lnTo>
                    <a:pt x="2422068" y="2016441"/>
                  </a:lnTo>
                  <a:lnTo>
                    <a:pt x="2401756" y="1998661"/>
                  </a:lnTo>
                  <a:lnTo>
                    <a:pt x="2384935" y="2011360"/>
                  </a:lnTo>
                  <a:lnTo>
                    <a:pt x="2370336" y="2004376"/>
                  </a:lnTo>
                  <a:lnTo>
                    <a:pt x="2373191" y="1984056"/>
                  </a:lnTo>
                  <a:lnTo>
                    <a:pt x="2394138" y="1977706"/>
                  </a:lnTo>
                  <a:lnTo>
                    <a:pt x="2409055" y="1966911"/>
                  </a:lnTo>
                  <a:lnTo>
                    <a:pt x="2423655" y="1967864"/>
                  </a:lnTo>
                  <a:cubicBezTo>
                    <a:pt x="2423973" y="1963631"/>
                    <a:pt x="2424290" y="1959397"/>
                    <a:pt x="2424608" y="1955164"/>
                  </a:cubicBezTo>
                  <a:lnTo>
                    <a:pt x="2438570" y="1958338"/>
                  </a:lnTo>
                  <a:lnTo>
                    <a:pt x="2445870" y="1965324"/>
                  </a:lnTo>
                  <a:lnTo>
                    <a:pt x="2460787" y="1944051"/>
                  </a:lnTo>
                  <a:lnTo>
                    <a:pt x="2480465" y="1914841"/>
                  </a:lnTo>
                  <a:lnTo>
                    <a:pt x="2502364" y="1913254"/>
                  </a:lnTo>
                  <a:lnTo>
                    <a:pt x="2520455" y="1906904"/>
                  </a:lnTo>
                  <a:lnTo>
                    <a:pt x="2529341" y="1928811"/>
                  </a:lnTo>
                  <a:lnTo>
                    <a:pt x="2553461" y="1919286"/>
                  </a:lnTo>
                  <a:lnTo>
                    <a:pt x="2543941" y="1902459"/>
                  </a:lnTo>
                  <a:lnTo>
                    <a:pt x="2538228" y="1886901"/>
                  </a:lnTo>
                  <a:lnTo>
                    <a:pt x="2585518" y="1865312"/>
                  </a:lnTo>
                  <a:lnTo>
                    <a:pt x="2609319" y="1891347"/>
                  </a:lnTo>
                  <a:lnTo>
                    <a:pt x="2603925" y="1913254"/>
                  </a:lnTo>
                  <a:lnTo>
                    <a:pt x="2607415" y="1925954"/>
                  </a:lnTo>
                  <a:lnTo>
                    <a:pt x="2630902" y="1923731"/>
                  </a:lnTo>
                  <a:lnTo>
                    <a:pt x="2619793" y="1910079"/>
                  </a:lnTo>
                  <a:lnTo>
                    <a:pt x="2626141" y="1900554"/>
                  </a:lnTo>
                  <a:lnTo>
                    <a:pt x="2665497" y="1901189"/>
                  </a:lnTo>
                  <a:lnTo>
                    <a:pt x="2678826" y="1889759"/>
                  </a:lnTo>
                  <a:lnTo>
                    <a:pt x="2665179" y="1871979"/>
                  </a:lnTo>
                  <a:lnTo>
                    <a:pt x="2684856" y="1851658"/>
                  </a:lnTo>
                  <a:lnTo>
                    <a:pt x="2739762" y="1824989"/>
                  </a:lnTo>
                  <a:lnTo>
                    <a:pt x="2727702" y="1843086"/>
                  </a:lnTo>
                  <a:lnTo>
                    <a:pt x="2755314" y="1832928"/>
                  </a:lnTo>
                  <a:lnTo>
                    <a:pt x="2757853" y="1817369"/>
                  </a:lnTo>
                  <a:lnTo>
                    <a:pt x="2733732" y="1816734"/>
                  </a:lnTo>
                  <a:lnTo>
                    <a:pt x="2743254" y="1805304"/>
                  </a:lnTo>
                  <a:cubicBezTo>
                    <a:pt x="2743360" y="1802129"/>
                    <a:pt x="2743465" y="1798954"/>
                    <a:pt x="2743571" y="1795779"/>
                  </a:cubicBezTo>
                  <a:lnTo>
                    <a:pt x="2735636" y="1791334"/>
                  </a:lnTo>
                  <a:lnTo>
                    <a:pt x="2750553" y="1786571"/>
                  </a:lnTo>
                  <a:lnTo>
                    <a:pt x="2749283" y="1782443"/>
                  </a:lnTo>
                  <a:lnTo>
                    <a:pt x="2732463" y="1785936"/>
                  </a:lnTo>
                  <a:lnTo>
                    <a:pt x="2723576" y="1801494"/>
                  </a:lnTo>
                  <a:lnTo>
                    <a:pt x="2655341" y="1817686"/>
                  </a:lnTo>
                  <a:lnTo>
                    <a:pt x="2652167" y="1822131"/>
                  </a:lnTo>
                  <a:lnTo>
                    <a:pt x="2724211" y="1806891"/>
                  </a:lnTo>
                  <a:lnTo>
                    <a:pt x="2726114" y="1817369"/>
                  </a:lnTo>
                  <a:lnTo>
                    <a:pt x="2673431" y="1835784"/>
                  </a:lnTo>
                  <a:lnTo>
                    <a:pt x="2648041" y="1871979"/>
                  </a:lnTo>
                  <a:lnTo>
                    <a:pt x="2615668" y="1886267"/>
                  </a:lnTo>
                  <a:lnTo>
                    <a:pt x="2597261" y="1856739"/>
                  </a:lnTo>
                  <a:lnTo>
                    <a:pt x="2607415" y="1833245"/>
                  </a:lnTo>
                  <a:lnTo>
                    <a:pt x="2587739" y="1846261"/>
                  </a:lnTo>
                  <a:lnTo>
                    <a:pt x="2578217" y="1843086"/>
                  </a:lnTo>
                  <a:cubicBezTo>
                    <a:pt x="2578111" y="1832503"/>
                    <a:pt x="2578006" y="1821919"/>
                    <a:pt x="2577900" y="1811336"/>
                  </a:cubicBezTo>
                  <a:lnTo>
                    <a:pt x="2599165" y="1807209"/>
                  </a:lnTo>
                  <a:lnTo>
                    <a:pt x="2622967" y="1785619"/>
                  </a:lnTo>
                  <a:lnTo>
                    <a:pt x="2598530" y="1780538"/>
                  </a:lnTo>
                  <a:lnTo>
                    <a:pt x="2596625" y="1767839"/>
                  </a:lnTo>
                  <a:lnTo>
                    <a:pt x="2627094" y="1760536"/>
                  </a:lnTo>
                  <a:lnTo>
                    <a:pt x="2619476" y="1751963"/>
                  </a:lnTo>
                  <a:lnTo>
                    <a:pt x="2625823" y="1733866"/>
                  </a:lnTo>
                  <a:lnTo>
                    <a:pt x="2644550" y="1726564"/>
                  </a:lnTo>
                  <a:lnTo>
                    <a:pt x="2656927" y="1685606"/>
                  </a:lnTo>
                  <a:lnTo>
                    <a:pt x="2672796" y="1686241"/>
                  </a:lnTo>
                  <a:lnTo>
                    <a:pt x="2677239" y="1672588"/>
                  </a:lnTo>
                  <a:lnTo>
                    <a:pt x="2695013" y="1652269"/>
                  </a:lnTo>
                  <a:lnTo>
                    <a:pt x="2703264" y="1658619"/>
                  </a:lnTo>
                  <a:lnTo>
                    <a:pt x="2721355" y="1676398"/>
                  </a:lnTo>
                  <a:lnTo>
                    <a:pt x="2735320" y="1675128"/>
                  </a:lnTo>
                  <a:lnTo>
                    <a:pt x="2719133" y="1659253"/>
                  </a:lnTo>
                  <a:lnTo>
                    <a:pt x="2721355" y="1651316"/>
                  </a:lnTo>
                  <a:lnTo>
                    <a:pt x="2745793" y="1659253"/>
                  </a:lnTo>
                  <a:lnTo>
                    <a:pt x="2749918" y="1656079"/>
                  </a:lnTo>
                  <a:lnTo>
                    <a:pt x="2743254" y="1642426"/>
                  </a:lnTo>
                  <a:lnTo>
                    <a:pt x="2741349" y="1624646"/>
                  </a:lnTo>
                  <a:lnTo>
                    <a:pt x="2750870" y="1620201"/>
                  </a:lnTo>
                  <a:lnTo>
                    <a:pt x="2771499" y="1600833"/>
                  </a:lnTo>
                  <a:lnTo>
                    <a:pt x="2763248" y="1591944"/>
                  </a:lnTo>
                  <a:lnTo>
                    <a:pt x="2742936" y="1608771"/>
                  </a:lnTo>
                  <a:lnTo>
                    <a:pt x="2733732" y="1609723"/>
                  </a:lnTo>
                  <a:lnTo>
                    <a:pt x="2730241" y="1603374"/>
                  </a:lnTo>
                  <a:lnTo>
                    <a:pt x="2741983" y="1579561"/>
                  </a:lnTo>
                  <a:lnTo>
                    <a:pt x="2752459" y="1580196"/>
                  </a:lnTo>
                  <a:lnTo>
                    <a:pt x="2769278" y="1572576"/>
                  </a:lnTo>
                  <a:lnTo>
                    <a:pt x="2766105" y="1549399"/>
                  </a:lnTo>
                  <a:lnTo>
                    <a:pt x="2779435" y="1533524"/>
                  </a:lnTo>
                  <a:lnTo>
                    <a:pt x="2799430" y="1528127"/>
                  </a:lnTo>
                  <a:lnTo>
                    <a:pt x="2804825" y="1517649"/>
                  </a:lnTo>
                  <a:lnTo>
                    <a:pt x="2813077" y="1509077"/>
                  </a:lnTo>
                  <a:lnTo>
                    <a:pt x="2818790" y="1531937"/>
                  </a:lnTo>
                  <a:lnTo>
                    <a:pt x="2830215" y="1541461"/>
                  </a:lnTo>
                  <a:lnTo>
                    <a:pt x="2842592" y="1520189"/>
                  </a:lnTo>
                  <a:lnTo>
                    <a:pt x="2837515" y="1515109"/>
                  </a:lnTo>
                  <a:lnTo>
                    <a:pt x="2855288" y="1505584"/>
                  </a:lnTo>
                  <a:lnTo>
                    <a:pt x="2863540" y="1493836"/>
                  </a:lnTo>
                  <a:lnTo>
                    <a:pt x="2859414" y="1486534"/>
                  </a:lnTo>
                  <a:lnTo>
                    <a:pt x="2845767" y="1504314"/>
                  </a:lnTo>
                  <a:lnTo>
                    <a:pt x="2832120" y="1513204"/>
                  </a:lnTo>
                  <a:lnTo>
                    <a:pt x="2828945" y="1481137"/>
                  </a:lnTo>
                  <a:cubicBezTo>
                    <a:pt x="2828839" y="1480502"/>
                    <a:pt x="2828734" y="1479867"/>
                    <a:pt x="2828628" y="1479232"/>
                  </a:cubicBezTo>
                  <a:lnTo>
                    <a:pt x="2825772" y="1481137"/>
                  </a:lnTo>
                  <a:lnTo>
                    <a:pt x="2819425" y="1484629"/>
                  </a:lnTo>
                  <a:lnTo>
                    <a:pt x="2806729" y="1509077"/>
                  </a:lnTo>
                  <a:lnTo>
                    <a:pt x="2794987" y="1503996"/>
                  </a:lnTo>
                  <a:lnTo>
                    <a:pt x="2801335" y="1488122"/>
                  </a:lnTo>
                  <a:lnTo>
                    <a:pt x="2807047" y="1481137"/>
                  </a:lnTo>
                  <a:lnTo>
                    <a:pt x="2815933" y="1470024"/>
                  </a:lnTo>
                  <a:lnTo>
                    <a:pt x="2827359" y="1465897"/>
                  </a:lnTo>
                  <a:lnTo>
                    <a:pt x="2821012" y="1454149"/>
                  </a:lnTo>
                  <a:lnTo>
                    <a:pt x="2825137" y="1438274"/>
                  </a:lnTo>
                  <a:lnTo>
                    <a:pt x="2832436" y="1441449"/>
                  </a:lnTo>
                  <a:cubicBezTo>
                    <a:pt x="2832859" y="1448011"/>
                    <a:pt x="2833283" y="1454572"/>
                    <a:pt x="2833706" y="1461134"/>
                  </a:cubicBezTo>
                  <a:lnTo>
                    <a:pt x="2840371" y="1467484"/>
                  </a:lnTo>
                  <a:lnTo>
                    <a:pt x="2859414" y="1481137"/>
                  </a:lnTo>
                  <a:lnTo>
                    <a:pt x="2862588" y="1483042"/>
                  </a:lnTo>
                  <a:cubicBezTo>
                    <a:pt x="2862482" y="1482407"/>
                    <a:pt x="2862377" y="1481772"/>
                    <a:pt x="2862271" y="1481137"/>
                  </a:cubicBezTo>
                  <a:lnTo>
                    <a:pt x="2860366" y="1474152"/>
                  </a:lnTo>
                  <a:lnTo>
                    <a:pt x="2854653" y="1441132"/>
                  </a:lnTo>
                  <a:lnTo>
                    <a:pt x="2836563" y="1430972"/>
                  </a:lnTo>
                  <a:lnTo>
                    <a:pt x="2833072" y="1410017"/>
                  </a:lnTo>
                  <a:lnTo>
                    <a:pt x="2847036" y="1405255"/>
                  </a:lnTo>
                  <a:lnTo>
                    <a:pt x="2852749" y="1426527"/>
                  </a:lnTo>
                  <a:lnTo>
                    <a:pt x="2864174" y="1423987"/>
                  </a:lnTo>
                  <a:lnTo>
                    <a:pt x="2868300" y="1403350"/>
                  </a:lnTo>
                  <a:lnTo>
                    <a:pt x="2848941" y="1392554"/>
                  </a:lnTo>
                  <a:lnTo>
                    <a:pt x="2854970" y="1378267"/>
                  </a:lnTo>
                  <a:lnTo>
                    <a:pt x="2874013" y="1375727"/>
                  </a:lnTo>
                  <a:lnTo>
                    <a:pt x="2865761" y="1360170"/>
                  </a:lnTo>
                  <a:lnTo>
                    <a:pt x="2872744" y="1346200"/>
                  </a:lnTo>
                  <a:lnTo>
                    <a:pt x="2899721" y="1361757"/>
                  </a:lnTo>
                  <a:lnTo>
                    <a:pt x="2904482" y="1355407"/>
                  </a:lnTo>
                  <a:lnTo>
                    <a:pt x="2886390" y="1337945"/>
                  </a:lnTo>
                  <a:cubicBezTo>
                    <a:pt x="2886813" y="1332547"/>
                    <a:pt x="2887237" y="1327150"/>
                    <a:pt x="2887660" y="1321752"/>
                  </a:cubicBezTo>
                  <a:lnTo>
                    <a:pt x="2864174" y="1337945"/>
                  </a:lnTo>
                  <a:lnTo>
                    <a:pt x="2844496" y="1366519"/>
                  </a:lnTo>
                  <a:lnTo>
                    <a:pt x="2834976" y="1356360"/>
                  </a:lnTo>
                  <a:lnTo>
                    <a:pt x="2854970" y="1345247"/>
                  </a:lnTo>
                  <a:lnTo>
                    <a:pt x="2850527" y="1331912"/>
                  </a:lnTo>
                  <a:lnTo>
                    <a:pt x="2827041" y="1327467"/>
                  </a:lnTo>
                  <a:lnTo>
                    <a:pt x="2834659" y="1308735"/>
                  </a:lnTo>
                  <a:lnTo>
                    <a:pt x="2850527" y="1323340"/>
                  </a:lnTo>
                  <a:lnTo>
                    <a:pt x="2888296" y="1308100"/>
                  </a:lnTo>
                  <a:lnTo>
                    <a:pt x="2890518" y="1278890"/>
                  </a:lnTo>
                  <a:lnTo>
                    <a:pt x="2898768" y="1278255"/>
                  </a:lnTo>
                  <a:lnTo>
                    <a:pt x="2925112" y="1271905"/>
                  </a:lnTo>
                  <a:lnTo>
                    <a:pt x="2936854" y="1286510"/>
                  </a:lnTo>
                  <a:lnTo>
                    <a:pt x="2945741" y="1306830"/>
                  </a:lnTo>
                  <a:lnTo>
                    <a:pt x="2953675" y="1290637"/>
                  </a:lnTo>
                  <a:lnTo>
                    <a:pt x="2975891" y="1279843"/>
                  </a:lnTo>
                  <a:lnTo>
                    <a:pt x="2984143" y="1264285"/>
                  </a:lnTo>
                  <a:lnTo>
                    <a:pt x="2954945" y="1267460"/>
                  </a:lnTo>
                  <a:lnTo>
                    <a:pt x="2946376" y="1276033"/>
                  </a:lnTo>
                  <a:lnTo>
                    <a:pt x="2925746" y="1242377"/>
                  </a:lnTo>
                  <a:lnTo>
                    <a:pt x="2918447" y="1238250"/>
                  </a:lnTo>
                  <a:lnTo>
                    <a:pt x="2920351" y="1219200"/>
                  </a:lnTo>
                  <a:lnTo>
                    <a:pt x="2935267" y="1221423"/>
                  </a:lnTo>
                  <a:lnTo>
                    <a:pt x="2941297" y="1202373"/>
                  </a:lnTo>
                  <a:lnTo>
                    <a:pt x="2907338" y="1198563"/>
                  </a:lnTo>
                  <a:lnTo>
                    <a:pt x="2908607" y="1184593"/>
                  </a:lnTo>
                  <a:lnTo>
                    <a:pt x="2939394" y="1183323"/>
                  </a:lnTo>
                  <a:lnTo>
                    <a:pt x="2919081" y="1175068"/>
                  </a:lnTo>
                  <a:lnTo>
                    <a:pt x="2926063" y="1166495"/>
                  </a:lnTo>
                  <a:lnTo>
                    <a:pt x="2943202" y="1173798"/>
                  </a:lnTo>
                  <a:lnTo>
                    <a:pt x="2948280" y="1164273"/>
                  </a:lnTo>
                  <a:lnTo>
                    <a:pt x="2940980" y="1155065"/>
                  </a:lnTo>
                  <a:lnTo>
                    <a:pt x="2943202" y="1143318"/>
                  </a:lnTo>
                  <a:lnTo>
                    <a:pt x="2968273" y="1139825"/>
                  </a:lnTo>
                  <a:lnTo>
                    <a:pt x="2953358" y="1131570"/>
                  </a:lnTo>
                  <a:lnTo>
                    <a:pt x="2942884" y="1119187"/>
                  </a:lnTo>
                  <a:lnTo>
                    <a:pt x="2946058" y="1109662"/>
                  </a:lnTo>
                  <a:lnTo>
                    <a:pt x="2965102" y="1113473"/>
                  </a:lnTo>
                  <a:lnTo>
                    <a:pt x="2969862" y="1100772"/>
                  </a:lnTo>
                  <a:lnTo>
                    <a:pt x="2984778" y="1106170"/>
                  </a:lnTo>
                  <a:lnTo>
                    <a:pt x="2996522" y="1093470"/>
                  </a:lnTo>
                  <a:lnTo>
                    <a:pt x="3010169" y="1094105"/>
                  </a:lnTo>
                  <a:lnTo>
                    <a:pt x="3014294" y="1066800"/>
                  </a:lnTo>
                  <a:lnTo>
                    <a:pt x="3027942" y="1062355"/>
                  </a:lnTo>
                  <a:lnTo>
                    <a:pt x="3034289" y="1054735"/>
                  </a:lnTo>
                  <a:lnTo>
                    <a:pt x="3062536" y="1052830"/>
                  </a:lnTo>
                  <a:lnTo>
                    <a:pt x="3082848" y="1044892"/>
                  </a:lnTo>
                  <a:lnTo>
                    <a:pt x="3104107" y="1064577"/>
                  </a:lnTo>
                  <a:lnTo>
                    <a:pt x="3119976" y="1045527"/>
                  </a:lnTo>
                  <a:lnTo>
                    <a:pt x="3102520" y="1029017"/>
                  </a:lnTo>
                  <a:lnTo>
                    <a:pt x="3083799" y="1030287"/>
                  </a:lnTo>
                  <a:lnTo>
                    <a:pt x="3074913" y="1017587"/>
                  </a:lnTo>
                  <a:lnTo>
                    <a:pt x="3058410" y="1028382"/>
                  </a:lnTo>
                  <a:lnTo>
                    <a:pt x="3052697" y="1010602"/>
                  </a:lnTo>
                  <a:lnTo>
                    <a:pt x="3043175" y="1005204"/>
                  </a:lnTo>
                  <a:lnTo>
                    <a:pt x="3049206" y="973770"/>
                  </a:lnTo>
                  <a:lnTo>
                    <a:pt x="3072057" y="948370"/>
                  </a:lnTo>
                  <a:lnTo>
                    <a:pt x="3079991" y="969325"/>
                  </a:lnTo>
                  <a:lnTo>
                    <a:pt x="3093634" y="972500"/>
                  </a:lnTo>
                  <a:lnTo>
                    <a:pt x="3099029" y="980437"/>
                  </a:lnTo>
                  <a:lnTo>
                    <a:pt x="3110772" y="974087"/>
                  </a:lnTo>
                  <a:lnTo>
                    <a:pt x="3125689" y="985517"/>
                  </a:lnTo>
                  <a:lnTo>
                    <a:pt x="3140605" y="979167"/>
                  </a:lnTo>
                  <a:lnTo>
                    <a:pt x="3133623" y="967737"/>
                  </a:lnTo>
                  <a:lnTo>
                    <a:pt x="3150762" y="948687"/>
                  </a:lnTo>
                  <a:lnTo>
                    <a:pt x="3128545" y="959165"/>
                  </a:lnTo>
                  <a:lnTo>
                    <a:pt x="3107598" y="961387"/>
                  </a:lnTo>
                  <a:lnTo>
                    <a:pt x="3100933" y="952180"/>
                  </a:lnTo>
                  <a:lnTo>
                    <a:pt x="3120928" y="940432"/>
                  </a:lnTo>
                  <a:lnTo>
                    <a:pt x="3136480" y="921065"/>
                  </a:lnTo>
                  <a:lnTo>
                    <a:pt x="3125054" y="914080"/>
                  </a:lnTo>
                  <a:lnTo>
                    <a:pt x="3137749" y="903285"/>
                  </a:lnTo>
                  <a:lnTo>
                    <a:pt x="3126006" y="895982"/>
                  </a:lnTo>
                  <a:lnTo>
                    <a:pt x="3117437" y="886775"/>
                  </a:lnTo>
                  <a:lnTo>
                    <a:pt x="3130767" y="865502"/>
                  </a:lnTo>
                  <a:lnTo>
                    <a:pt x="3139971" y="846453"/>
                  </a:lnTo>
                  <a:lnTo>
                    <a:pt x="3158061" y="839150"/>
                  </a:lnTo>
                  <a:lnTo>
                    <a:pt x="3169487" y="806130"/>
                  </a:lnTo>
                  <a:lnTo>
                    <a:pt x="3179008" y="806130"/>
                  </a:lnTo>
                  <a:lnTo>
                    <a:pt x="3174882" y="816607"/>
                  </a:lnTo>
                  <a:lnTo>
                    <a:pt x="3180278" y="839785"/>
                  </a:lnTo>
                  <a:lnTo>
                    <a:pt x="3190116" y="854390"/>
                  </a:lnTo>
                  <a:lnTo>
                    <a:pt x="3192021" y="868995"/>
                  </a:lnTo>
                  <a:lnTo>
                    <a:pt x="3200590" y="852167"/>
                  </a:lnTo>
                  <a:lnTo>
                    <a:pt x="3218680" y="858518"/>
                  </a:lnTo>
                  <a:lnTo>
                    <a:pt x="3225028" y="849945"/>
                  </a:lnTo>
                  <a:lnTo>
                    <a:pt x="3219315" y="840420"/>
                  </a:lnTo>
                  <a:lnTo>
                    <a:pt x="3191069" y="848357"/>
                  </a:lnTo>
                  <a:lnTo>
                    <a:pt x="3195194" y="835340"/>
                  </a:lnTo>
                  <a:lnTo>
                    <a:pt x="3209794" y="835023"/>
                  </a:lnTo>
                  <a:lnTo>
                    <a:pt x="3217094" y="827720"/>
                  </a:lnTo>
                  <a:lnTo>
                    <a:pt x="3204398" y="809940"/>
                  </a:lnTo>
                  <a:lnTo>
                    <a:pt x="3218046" y="803590"/>
                  </a:lnTo>
                  <a:lnTo>
                    <a:pt x="3208207" y="786762"/>
                  </a:lnTo>
                  <a:lnTo>
                    <a:pt x="3190434" y="777555"/>
                  </a:lnTo>
                  <a:lnTo>
                    <a:pt x="3204716" y="760410"/>
                  </a:lnTo>
                  <a:lnTo>
                    <a:pt x="3237723" y="746440"/>
                  </a:lnTo>
                  <a:lnTo>
                    <a:pt x="3256766" y="757870"/>
                  </a:lnTo>
                  <a:lnTo>
                    <a:pt x="3273904" y="744853"/>
                  </a:lnTo>
                  <a:lnTo>
                    <a:pt x="3287551" y="776285"/>
                  </a:lnTo>
                  <a:lnTo>
                    <a:pt x="3305642" y="776285"/>
                  </a:lnTo>
                  <a:lnTo>
                    <a:pt x="3294851" y="757553"/>
                  </a:lnTo>
                  <a:lnTo>
                    <a:pt x="3315798" y="744535"/>
                  </a:lnTo>
                  <a:lnTo>
                    <a:pt x="3326589" y="729613"/>
                  </a:lnTo>
                  <a:lnTo>
                    <a:pt x="3312624" y="723580"/>
                  </a:lnTo>
                  <a:lnTo>
                    <a:pt x="3320876" y="705800"/>
                  </a:lnTo>
                  <a:lnTo>
                    <a:pt x="3310085" y="703578"/>
                  </a:lnTo>
                  <a:lnTo>
                    <a:pt x="3281839" y="732470"/>
                  </a:lnTo>
                  <a:lnTo>
                    <a:pt x="3269143" y="728343"/>
                  </a:lnTo>
                  <a:lnTo>
                    <a:pt x="3263748" y="710245"/>
                  </a:lnTo>
                  <a:lnTo>
                    <a:pt x="3249149" y="709610"/>
                  </a:lnTo>
                  <a:lnTo>
                    <a:pt x="3244705" y="728660"/>
                  </a:lnTo>
                  <a:lnTo>
                    <a:pt x="3220267" y="720088"/>
                  </a:lnTo>
                  <a:cubicBezTo>
                    <a:pt x="3219950" y="715643"/>
                    <a:pt x="3219632" y="711198"/>
                    <a:pt x="3219315" y="706753"/>
                  </a:cubicBezTo>
                  <a:lnTo>
                    <a:pt x="3252005" y="666430"/>
                  </a:lnTo>
                  <a:lnTo>
                    <a:pt x="3262161" y="634680"/>
                  </a:lnTo>
                  <a:lnTo>
                    <a:pt x="3284060" y="628330"/>
                  </a:lnTo>
                  <a:lnTo>
                    <a:pt x="3281839" y="615313"/>
                  </a:lnTo>
                  <a:lnTo>
                    <a:pt x="3314529" y="598168"/>
                  </a:lnTo>
                  <a:lnTo>
                    <a:pt x="3322780" y="579435"/>
                  </a:lnTo>
                  <a:lnTo>
                    <a:pt x="3375782" y="550225"/>
                  </a:lnTo>
                  <a:lnTo>
                    <a:pt x="3368800" y="538795"/>
                  </a:lnTo>
                  <a:lnTo>
                    <a:pt x="3365626" y="509268"/>
                  </a:lnTo>
                  <a:lnTo>
                    <a:pt x="3383082" y="459420"/>
                  </a:lnTo>
                  <a:lnTo>
                    <a:pt x="3397999" y="475295"/>
                  </a:lnTo>
                  <a:lnTo>
                    <a:pt x="3382447" y="500695"/>
                  </a:lnTo>
                  <a:lnTo>
                    <a:pt x="3392921" y="506728"/>
                  </a:lnTo>
                  <a:lnTo>
                    <a:pt x="3396095" y="496250"/>
                  </a:lnTo>
                  <a:lnTo>
                    <a:pt x="3407838" y="499425"/>
                  </a:lnTo>
                  <a:lnTo>
                    <a:pt x="3415137" y="518158"/>
                  </a:lnTo>
                  <a:lnTo>
                    <a:pt x="3420533" y="500378"/>
                  </a:lnTo>
                  <a:lnTo>
                    <a:pt x="3437671" y="512760"/>
                  </a:lnTo>
                  <a:lnTo>
                    <a:pt x="3449097" y="499108"/>
                  </a:lnTo>
                  <a:lnTo>
                    <a:pt x="3423389" y="483550"/>
                  </a:lnTo>
                  <a:cubicBezTo>
                    <a:pt x="3423072" y="477518"/>
                    <a:pt x="3422754" y="471485"/>
                    <a:pt x="3422437" y="465453"/>
                  </a:cubicBezTo>
                  <a:lnTo>
                    <a:pt x="3417042" y="452118"/>
                  </a:lnTo>
                  <a:lnTo>
                    <a:pt x="3442114" y="451800"/>
                  </a:lnTo>
                  <a:lnTo>
                    <a:pt x="3461792" y="498155"/>
                  </a:lnTo>
                  <a:lnTo>
                    <a:pt x="3488452" y="508315"/>
                  </a:lnTo>
                  <a:lnTo>
                    <a:pt x="3491625" y="528000"/>
                  </a:lnTo>
                  <a:lnTo>
                    <a:pt x="3516063" y="538478"/>
                  </a:lnTo>
                  <a:lnTo>
                    <a:pt x="3518285" y="524825"/>
                  </a:lnTo>
                  <a:lnTo>
                    <a:pt x="3488134" y="483868"/>
                  </a:lnTo>
                  <a:lnTo>
                    <a:pt x="3477343" y="482915"/>
                  </a:lnTo>
                  <a:lnTo>
                    <a:pt x="3464648" y="467358"/>
                  </a:lnTo>
                  <a:lnTo>
                    <a:pt x="3469726" y="443863"/>
                  </a:lnTo>
                  <a:lnTo>
                    <a:pt x="3455762" y="430528"/>
                  </a:lnTo>
                  <a:lnTo>
                    <a:pt x="3478930" y="391158"/>
                  </a:lnTo>
                  <a:lnTo>
                    <a:pt x="3499877" y="392110"/>
                  </a:lnTo>
                  <a:lnTo>
                    <a:pt x="3504955" y="382586"/>
                  </a:lnTo>
                  <a:lnTo>
                    <a:pt x="3519872" y="382268"/>
                  </a:lnTo>
                  <a:lnTo>
                    <a:pt x="3513842" y="401318"/>
                  </a:lnTo>
                  <a:lnTo>
                    <a:pt x="3521459" y="416240"/>
                  </a:lnTo>
                  <a:cubicBezTo>
                    <a:pt x="3521565" y="435819"/>
                    <a:pt x="3521670" y="455399"/>
                    <a:pt x="3521776" y="474978"/>
                  </a:cubicBezTo>
                  <a:lnTo>
                    <a:pt x="3539232" y="441323"/>
                  </a:lnTo>
                  <a:lnTo>
                    <a:pt x="3545262" y="385443"/>
                  </a:lnTo>
                  <a:lnTo>
                    <a:pt x="3559862" y="374013"/>
                  </a:lnTo>
                  <a:cubicBezTo>
                    <a:pt x="3560179" y="367980"/>
                    <a:pt x="3560497" y="361948"/>
                    <a:pt x="3560814" y="355915"/>
                  </a:cubicBezTo>
                  <a:lnTo>
                    <a:pt x="3577000" y="346390"/>
                  </a:lnTo>
                  <a:lnTo>
                    <a:pt x="3584934" y="337818"/>
                  </a:lnTo>
                  <a:lnTo>
                    <a:pt x="3583347" y="378775"/>
                  </a:lnTo>
                  <a:lnTo>
                    <a:pt x="3572874" y="405445"/>
                  </a:lnTo>
                  <a:lnTo>
                    <a:pt x="3584934" y="431480"/>
                  </a:lnTo>
                  <a:lnTo>
                    <a:pt x="3584934" y="456563"/>
                  </a:lnTo>
                  <a:lnTo>
                    <a:pt x="3565574" y="494980"/>
                  </a:lnTo>
                  <a:lnTo>
                    <a:pt x="3565574" y="505458"/>
                  </a:lnTo>
                  <a:lnTo>
                    <a:pt x="3590647" y="478788"/>
                  </a:lnTo>
                  <a:lnTo>
                    <a:pt x="3597629" y="443863"/>
                  </a:lnTo>
                  <a:lnTo>
                    <a:pt x="3607151" y="440688"/>
                  </a:lnTo>
                  <a:lnTo>
                    <a:pt x="3619846" y="457198"/>
                  </a:lnTo>
                  <a:lnTo>
                    <a:pt x="3627463" y="443545"/>
                  </a:lnTo>
                  <a:lnTo>
                    <a:pt x="3610007" y="428940"/>
                  </a:lnTo>
                  <a:lnTo>
                    <a:pt x="3605881" y="393380"/>
                  </a:lnTo>
                  <a:lnTo>
                    <a:pt x="3626828" y="379410"/>
                  </a:lnTo>
                  <a:lnTo>
                    <a:pt x="3629685" y="350835"/>
                  </a:lnTo>
                  <a:lnTo>
                    <a:pt x="3642380" y="337183"/>
                  </a:lnTo>
                  <a:lnTo>
                    <a:pt x="3652853" y="342263"/>
                  </a:lnTo>
                  <a:lnTo>
                    <a:pt x="3641428" y="366710"/>
                  </a:lnTo>
                  <a:lnTo>
                    <a:pt x="3662692" y="378140"/>
                  </a:lnTo>
                  <a:lnTo>
                    <a:pt x="3668722" y="349565"/>
                  </a:lnTo>
                  <a:lnTo>
                    <a:pt x="3689986" y="351471"/>
                  </a:lnTo>
                  <a:lnTo>
                    <a:pt x="3669357" y="331785"/>
                  </a:lnTo>
                  <a:lnTo>
                    <a:pt x="3676974" y="316863"/>
                  </a:lnTo>
                  <a:lnTo>
                    <a:pt x="3692843" y="327023"/>
                  </a:lnTo>
                  <a:lnTo>
                    <a:pt x="3703951" y="353375"/>
                  </a:lnTo>
                  <a:lnTo>
                    <a:pt x="3718550" y="355598"/>
                  </a:lnTo>
                  <a:lnTo>
                    <a:pt x="3728072" y="377505"/>
                  </a:lnTo>
                  <a:lnTo>
                    <a:pt x="3747432" y="396238"/>
                  </a:lnTo>
                  <a:lnTo>
                    <a:pt x="3742671" y="347660"/>
                  </a:lnTo>
                  <a:lnTo>
                    <a:pt x="3755366" y="329563"/>
                  </a:lnTo>
                  <a:lnTo>
                    <a:pt x="3741402" y="310831"/>
                  </a:lnTo>
                  <a:lnTo>
                    <a:pt x="3754097" y="299083"/>
                  </a:lnTo>
                  <a:lnTo>
                    <a:pt x="3732832" y="284796"/>
                  </a:lnTo>
                  <a:lnTo>
                    <a:pt x="3722042" y="307020"/>
                  </a:lnTo>
                  <a:lnTo>
                    <a:pt x="3702047" y="286066"/>
                  </a:lnTo>
                  <a:cubicBezTo>
                    <a:pt x="3702259" y="278340"/>
                    <a:pt x="3702470" y="270614"/>
                    <a:pt x="3702682" y="262888"/>
                  </a:cubicBezTo>
                  <a:lnTo>
                    <a:pt x="3679830" y="270191"/>
                  </a:lnTo>
                  <a:lnTo>
                    <a:pt x="3669992" y="254633"/>
                  </a:lnTo>
                  <a:lnTo>
                    <a:pt x="3686813" y="249236"/>
                  </a:lnTo>
                  <a:lnTo>
                    <a:pt x="3699508" y="257491"/>
                  </a:lnTo>
                  <a:lnTo>
                    <a:pt x="3701729" y="235583"/>
                  </a:lnTo>
                  <a:lnTo>
                    <a:pt x="3716646" y="253363"/>
                  </a:lnTo>
                  <a:lnTo>
                    <a:pt x="3718550" y="269238"/>
                  </a:lnTo>
                  <a:lnTo>
                    <a:pt x="3734419" y="275271"/>
                  </a:lnTo>
                  <a:lnTo>
                    <a:pt x="3730293" y="265746"/>
                  </a:lnTo>
                  <a:lnTo>
                    <a:pt x="3744893" y="235266"/>
                  </a:lnTo>
                  <a:lnTo>
                    <a:pt x="3771235" y="242251"/>
                  </a:lnTo>
                  <a:lnTo>
                    <a:pt x="3769648" y="285431"/>
                  </a:lnTo>
                  <a:lnTo>
                    <a:pt x="3794086" y="289241"/>
                  </a:lnTo>
                  <a:lnTo>
                    <a:pt x="3783295" y="269556"/>
                  </a:lnTo>
                  <a:lnTo>
                    <a:pt x="3790913" y="260031"/>
                  </a:lnTo>
                  <a:lnTo>
                    <a:pt x="3798212" y="266381"/>
                  </a:lnTo>
                  <a:lnTo>
                    <a:pt x="3841376" y="274001"/>
                  </a:lnTo>
                  <a:lnTo>
                    <a:pt x="3828998" y="295273"/>
                  </a:lnTo>
                  <a:lnTo>
                    <a:pt x="3855658" y="294321"/>
                  </a:lnTo>
                  <a:lnTo>
                    <a:pt x="3838837" y="314323"/>
                  </a:lnTo>
                  <a:lnTo>
                    <a:pt x="3855975" y="341628"/>
                  </a:lnTo>
                  <a:lnTo>
                    <a:pt x="3871844" y="335913"/>
                  </a:lnTo>
                  <a:lnTo>
                    <a:pt x="3865179" y="301306"/>
                  </a:lnTo>
                  <a:lnTo>
                    <a:pt x="3879461" y="284478"/>
                  </a:lnTo>
                  <a:lnTo>
                    <a:pt x="3862640" y="279398"/>
                  </a:lnTo>
                  <a:lnTo>
                    <a:pt x="3866766" y="252728"/>
                  </a:lnTo>
                  <a:lnTo>
                    <a:pt x="3885809" y="256856"/>
                  </a:lnTo>
                  <a:lnTo>
                    <a:pt x="3891839" y="239076"/>
                  </a:lnTo>
                  <a:lnTo>
                    <a:pt x="3894060" y="225423"/>
                  </a:lnTo>
                  <a:lnTo>
                    <a:pt x="3904534" y="220978"/>
                  </a:lnTo>
                  <a:lnTo>
                    <a:pt x="3929289" y="187006"/>
                  </a:lnTo>
                  <a:lnTo>
                    <a:pt x="3943254" y="185736"/>
                  </a:lnTo>
                  <a:lnTo>
                    <a:pt x="3965470" y="200658"/>
                  </a:lnTo>
                  <a:lnTo>
                    <a:pt x="3976261" y="187641"/>
                  </a:lnTo>
                  <a:lnTo>
                    <a:pt x="3960075" y="171766"/>
                  </a:lnTo>
                  <a:lnTo>
                    <a:pt x="3972453" y="131761"/>
                  </a:lnTo>
                  <a:lnTo>
                    <a:pt x="3994986" y="144143"/>
                  </a:lnTo>
                  <a:lnTo>
                    <a:pt x="3999747" y="129538"/>
                  </a:lnTo>
                  <a:lnTo>
                    <a:pt x="3988004" y="110806"/>
                  </a:lnTo>
                  <a:lnTo>
                    <a:pt x="3959440" y="105726"/>
                  </a:lnTo>
                  <a:lnTo>
                    <a:pt x="3959440" y="84453"/>
                  </a:lnTo>
                  <a:lnTo>
                    <a:pt x="3967692" y="78103"/>
                  </a:lnTo>
                  <a:lnTo>
                    <a:pt x="3995621" y="102233"/>
                  </a:lnTo>
                  <a:lnTo>
                    <a:pt x="4004825" y="96836"/>
                  </a:lnTo>
                  <a:lnTo>
                    <a:pt x="3998478" y="80008"/>
                  </a:lnTo>
                  <a:lnTo>
                    <a:pt x="4002286" y="45083"/>
                  </a:lnTo>
                  <a:lnTo>
                    <a:pt x="4010855" y="49211"/>
                  </a:lnTo>
                  <a:lnTo>
                    <a:pt x="4021646" y="71436"/>
                  </a:lnTo>
                  <a:lnTo>
                    <a:pt x="4027676" y="42861"/>
                  </a:lnTo>
                  <a:lnTo>
                    <a:pt x="4035293" y="40638"/>
                  </a:lnTo>
                  <a:lnTo>
                    <a:pt x="4041641" y="66673"/>
                  </a:lnTo>
                  <a:lnTo>
                    <a:pt x="4054336" y="69848"/>
                  </a:lnTo>
                  <a:lnTo>
                    <a:pt x="4064175" y="95248"/>
                  </a:lnTo>
                  <a:lnTo>
                    <a:pt x="4079726" y="78103"/>
                  </a:lnTo>
                  <a:lnTo>
                    <a:pt x="4104164" y="67626"/>
                  </a:lnTo>
                  <a:lnTo>
                    <a:pt x="4108290" y="85088"/>
                  </a:lnTo>
                  <a:lnTo>
                    <a:pt x="4059097" y="155256"/>
                  </a:lnTo>
                  <a:lnTo>
                    <a:pt x="4042276" y="238758"/>
                  </a:lnTo>
                  <a:lnTo>
                    <a:pt x="4027676" y="261936"/>
                  </a:lnTo>
                  <a:lnTo>
                    <a:pt x="4034024" y="290510"/>
                  </a:lnTo>
                  <a:lnTo>
                    <a:pt x="4046719" y="293685"/>
                  </a:lnTo>
                  <a:lnTo>
                    <a:pt x="4057510" y="275588"/>
                  </a:lnTo>
                  <a:lnTo>
                    <a:pt x="4081631" y="245743"/>
                  </a:lnTo>
                  <a:lnTo>
                    <a:pt x="4063540" y="247013"/>
                  </a:lnTo>
                  <a:cubicBezTo>
                    <a:pt x="4063752" y="242039"/>
                    <a:pt x="4063963" y="237065"/>
                    <a:pt x="4064175" y="232091"/>
                  </a:cubicBezTo>
                  <a:lnTo>
                    <a:pt x="4126063" y="154621"/>
                  </a:lnTo>
                  <a:lnTo>
                    <a:pt x="4140663" y="113663"/>
                  </a:lnTo>
                  <a:lnTo>
                    <a:pt x="4166688" y="90168"/>
                  </a:lnTo>
                  <a:lnTo>
                    <a:pt x="4171766" y="66673"/>
                  </a:lnTo>
                  <a:lnTo>
                    <a:pt x="4189856" y="50798"/>
                  </a:lnTo>
                  <a:lnTo>
                    <a:pt x="4187635" y="75881"/>
                  </a:lnTo>
                  <a:lnTo>
                    <a:pt x="4197473" y="93026"/>
                  </a:lnTo>
                  <a:lnTo>
                    <a:pt x="4195252" y="106678"/>
                  </a:lnTo>
                  <a:lnTo>
                    <a:pt x="4179383" y="116203"/>
                  </a:lnTo>
                  <a:lnTo>
                    <a:pt x="4170179" y="139381"/>
                  </a:lnTo>
                  <a:lnTo>
                    <a:pt x="4197791" y="131761"/>
                  </a:lnTo>
                  <a:lnTo>
                    <a:pt x="4185731" y="200658"/>
                  </a:lnTo>
                  <a:lnTo>
                    <a:pt x="4200330" y="201293"/>
                  </a:lnTo>
                  <a:lnTo>
                    <a:pt x="4222546" y="187323"/>
                  </a:lnTo>
                  <a:lnTo>
                    <a:pt x="4238098" y="143191"/>
                  </a:lnTo>
                  <a:lnTo>
                    <a:pt x="4246667" y="155573"/>
                  </a:lnTo>
                  <a:lnTo>
                    <a:pt x="4250476" y="141921"/>
                  </a:lnTo>
                  <a:lnTo>
                    <a:pt x="4236828" y="126363"/>
                  </a:lnTo>
                  <a:lnTo>
                    <a:pt x="4240954" y="106043"/>
                  </a:lnTo>
                  <a:lnTo>
                    <a:pt x="4258727" y="101916"/>
                  </a:lnTo>
                  <a:lnTo>
                    <a:pt x="4264123" y="93343"/>
                  </a:lnTo>
                  <a:lnTo>
                    <a:pt x="4277770" y="74293"/>
                  </a:lnTo>
                  <a:lnTo>
                    <a:pt x="4268884" y="63498"/>
                  </a:lnTo>
                  <a:lnTo>
                    <a:pt x="4274279" y="39686"/>
                  </a:lnTo>
                  <a:lnTo>
                    <a:pt x="4286657" y="33336"/>
                  </a:lnTo>
                  <a:lnTo>
                    <a:pt x="4277135" y="19366"/>
                  </a:lnTo>
                  <a:close/>
                  <a:moveTo>
                    <a:pt x="4105211" y="0"/>
                  </a:moveTo>
                  <a:lnTo>
                    <a:pt x="4132404" y="29210"/>
                  </a:lnTo>
                  <a:lnTo>
                    <a:pt x="4151279" y="20320"/>
                  </a:lnTo>
                  <a:lnTo>
                    <a:pt x="4142001" y="37465"/>
                  </a:lnTo>
                  <a:lnTo>
                    <a:pt x="4118327" y="43180"/>
                  </a:lnTo>
                  <a:lnTo>
                    <a:pt x="4092734" y="44133"/>
                  </a:lnTo>
                  <a:lnTo>
                    <a:pt x="4070660" y="57150"/>
                  </a:lnTo>
                  <a:lnTo>
                    <a:pt x="4067141" y="41275"/>
                  </a:lnTo>
                  <a:lnTo>
                    <a:pt x="4088575" y="39370"/>
                  </a:lnTo>
                  <a:lnTo>
                    <a:pt x="4087295" y="29528"/>
                  </a:lnTo>
                  <a:lnTo>
                    <a:pt x="4068100" y="26353"/>
                  </a:lnTo>
                  <a:lnTo>
                    <a:pt x="4072259" y="12065"/>
                  </a:lnTo>
                  <a:lnTo>
                    <a:pt x="4098812" y="10478"/>
                  </a:lnTo>
                  <a:close/>
                </a:path>
              </a:pathLst>
            </a:custGeom>
            <a:solidFill>
              <a:srgbClr val="D2D2D4"/>
            </a:solidFill>
            <a:ln w="19050"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20" name="Oval 19"/>
            <p:cNvSpPr/>
            <p:nvPr/>
          </p:nvSpPr>
          <p:spPr>
            <a:xfrm>
              <a:off x="733869" y="-85134"/>
              <a:ext cx="7279094" cy="7279094"/>
            </a:xfrm>
            <a:prstGeom prst="ellipse">
              <a:avLst/>
            </a:prstGeom>
            <a:noFill/>
            <a:ln w="285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Freeform 319"/>
            <p:cNvSpPr>
              <a:spLocks/>
            </p:cNvSpPr>
            <p:nvPr/>
          </p:nvSpPr>
          <p:spPr bwMode="auto">
            <a:xfrm>
              <a:off x="4594670" y="4854575"/>
              <a:ext cx="390525" cy="577850"/>
            </a:xfrm>
            <a:custGeom>
              <a:avLst/>
              <a:gdLst>
                <a:gd name="T0" fmla="*/ 1103 w 1227"/>
                <a:gd name="T1" fmla="*/ 1618 h 1817"/>
                <a:gd name="T2" fmla="*/ 970 w 1227"/>
                <a:gd name="T3" fmla="*/ 1620 h 1817"/>
                <a:gd name="T4" fmla="*/ 814 w 1227"/>
                <a:gd name="T5" fmla="*/ 1664 h 1817"/>
                <a:gd name="T6" fmla="*/ 690 w 1227"/>
                <a:gd name="T7" fmla="*/ 1689 h 1817"/>
                <a:gd name="T8" fmla="*/ 535 w 1227"/>
                <a:gd name="T9" fmla="*/ 1817 h 1817"/>
                <a:gd name="T10" fmla="*/ 423 w 1227"/>
                <a:gd name="T11" fmla="*/ 1608 h 1817"/>
                <a:gd name="T12" fmla="*/ 386 w 1227"/>
                <a:gd name="T13" fmla="*/ 1540 h 1817"/>
                <a:gd name="T14" fmla="*/ 381 w 1227"/>
                <a:gd name="T15" fmla="*/ 1513 h 1817"/>
                <a:gd name="T16" fmla="*/ 361 w 1227"/>
                <a:gd name="T17" fmla="*/ 1477 h 1817"/>
                <a:gd name="T18" fmla="*/ 342 w 1227"/>
                <a:gd name="T19" fmla="*/ 1454 h 1817"/>
                <a:gd name="T20" fmla="*/ 340 w 1227"/>
                <a:gd name="T21" fmla="*/ 1447 h 1817"/>
                <a:gd name="T22" fmla="*/ 349 w 1227"/>
                <a:gd name="T23" fmla="*/ 1442 h 1817"/>
                <a:gd name="T24" fmla="*/ 384 w 1227"/>
                <a:gd name="T25" fmla="*/ 1446 h 1817"/>
                <a:gd name="T26" fmla="*/ 423 w 1227"/>
                <a:gd name="T27" fmla="*/ 1454 h 1817"/>
                <a:gd name="T28" fmla="*/ 434 w 1227"/>
                <a:gd name="T29" fmla="*/ 1447 h 1817"/>
                <a:gd name="T30" fmla="*/ 443 w 1227"/>
                <a:gd name="T31" fmla="*/ 1429 h 1817"/>
                <a:gd name="T32" fmla="*/ 448 w 1227"/>
                <a:gd name="T33" fmla="*/ 1403 h 1817"/>
                <a:gd name="T34" fmla="*/ 445 w 1227"/>
                <a:gd name="T35" fmla="*/ 1379 h 1817"/>
                <a:gd name="T36" fmla="*/ 430 w 1227"/>
                <a:gd name="T37" fmla="*/ 1360 h 1817"/>
                <a:gd name="T38" fmla="*/ 378 w 1227"/>
                <a:gd name="T39" fmla="*/ 1341 h 1817"/>
                <a:gd name="T40" fmla="*/ 306 w 1227"/>
                <a:gd name="T41" fmla="*/ 1310 h 1817"/>
                <a:gd name="T42" fmla="*/ 280 w 1227"/>
                <a:gd name="T43" fmla="*/ 1292 h 1817"/>
                <a:gd name="T44" fmla="*/ 270 w 1227"/>
                <a:gd name="T45" fmla="*/ 1273 h 1817"/>
                <a:gd name="T46" fmla="*/ 268 w 1227"/>
                <a:gd name="T47" fmla="*/ 1261 h 1817"/>
                <a:gd name="T48" fmla="*/ 255 w 1227"/>
                <a:gd name="T49" fmla="*/ 1240 h 1817"/>
                <a:gd name="T50" fmla="*/ 219 w 1227"/>
                <a:gd name="T51" fmla="*/ 1210 h 1817"/>
                <a:gd name="T52" fmla="*/ 177 w 1227"/>
                <a:gd name="T53" fmla="*/ 1183 h 1817"/>
                <a:gd name="T54" fmla="*/ 150 w 1227"/>
                <a:gd name="T55" fmla="*/ 1149 h 1817"/>
                <a:gd name="T56" fmla="*/ 195 w 1227"/>
                <a:gd name="T57" fmla="*/ 1116 h 1817"/>
                <a:gd name="T58" fmla="*/ 130 w 1227"/>
                <a:gd name="T59" fmla="*/ 901 h 1817"/>
                <a:gd name="T60" fmla="*/ 186 w 1227"/>
                <a:gd name="T61" fmla="*/ 857 h 1817"/>
                <a:gd name="T62" fmla="*/ 137 w 1227"/>
                <a:gd name="T63" fmla="*/ 589 h 1817"/>
                <a:gd name="T64" fmla="*/ 145 w 1227"/>
                <a:gd name="T65" fmla="*/ 426 h 1817"/>
                <a:gd name="T66" fmla="*/ 35 w 1227"/>
                <a:gd name="T67" fmla="*/ 377 h 1817"/>
                <a:gd name="T68" fmla="*/ 0 w 1227"/>
                <a:gd name="T69" fmla="*/ 142 h 1817"/>
                <a:gd name="T70" fmla="*/ 269 w 1227"/>
                <a:gd name="T71" fmla="*/ 0 h 1817"/>
                <a:gd name="T72" fmla="*/ 594 w 1227"/>
                <a:gd name="T73" fmla="*/ 289 h 1817"/>
                <a:gd name="T74" fmla="*/ 756 w 1227"/>
                <a:gd name="T75" fmla="*/ 427 h 1817"/>
                <a:gd name="T76" fmla="*/ 790 w 1227"/>
                <a:gd name="T77" fmla="*/ 609 h 1817"/>
                <a:gd name="T78" fmla="*/ 1018 w 1227"/>
                <a:gd name="T79" fmla="*/ 690 h 1817"/>
                <a:gd name="T80" fmla="*/ 1112 w 1227"/>
                <a:gd name="T81" fmla="*/ 788 h 1817"/>
                <a:gd name="T82" fmla="*/ 1098 w 1227"/>
                <a:gd name="T83" fmla="*/ 1038 h 1817"/>
                <a:gd name="T84" fmla="*/ 1227 w 1227"/>
                <a:gd name="T85" fmla="*/ 1325 h 18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27" h="1817">
                  <a:moveTo>
                    <a:pt x="1227" y="1325"/>
                  </a:moveTo>
                  <a:lnTo>
                    <a:pt x="1115" y="1412"/>
                  </a:lnTo>
                  <a:lnTo>
                    <a:pt x="1103" y="1618"/>
                  </a:lnTo>
                  <a:lnTo>
                    <a:pt x="1037" y="1610"/>
                  </a:lnTo>
                  <a:lnTo>
                    <a:pt x="983" y="1643"/>
                  </a:lnTo>
                  <a:lnTo>
                    <a:pt x="970" y="1620"/>
                  </a:lnTo>
                  <a:lnTo>
                    <a:pt x="920" y="1621"/>
                  </a:lnTo>
                  <a:lnTo>
                    <a:pt x="891" y="1657"/>
                  </a:lnTo>
                  <a:lnTo>
                    <a:pt x="814" y="1664"/>
                  </a:lnTo>
                  <a:lnTo>
                    <a:pt x="790" y="1708"/>
                  </a:lnTo>
                  <a:lnTo>
                    <a:pt x="740" y="1715"/>
                  </a:lnTo>
                  <a:lnTo>
                    <a:pt x="690" y="1689"/>
                  </a:lnTo>
                  <a:lnTo>
                    <a:pt x="604" y="1730"/>
                  </a:lnTo>
                  <a:lnTo>
                    <a:pt x="575" y="1802"/>
                  </a:lnTo>
                  <a:lnTo>
                    <a:pt x="535" y="1817"/>
                  </a:lnTo>
                  <a:lnTo>
                    <a:pt x="517" y="1710"/>
                  </a:lnTo>
                  <a:lnTo>
                    <a:pt x="524" y="1667"/>
                  </a:lnTo>
                  <a:lnTo>
                    <a:pt x="423" y="1608"/>
                  </a:lnTo>
                  <a:lnTo>
                    <a:pt x="386" y="1552"/>
                  </a:lnTo>
                  <a:lnTo>
                    <a:pt x="386" y="1552"/>
                  </a:lnTo>
                  <a:lnTo>
                    <a:pt x="386" y="1540"/>
                  </a:lnTo>
                  <a:lnTo>
                    <a:pt x="385" y="1530"/>
                  </a:lnTo>
                  <a:lnTo>
                    <a:pt x="384" y="1520"/>
                  </a:lnTo>
                  <a:lnTo>
                    <a:pt x="381" y="1513"/>
                  </a:lnTo>
                  <a:lnTo>
                    <a:pt x="376" y="1498"/>
                  </a:lnTo>
                  <a:lnTo>
                    <a:pt x="369" y="1486"/>
                  </a:lnTo>
                  <a:lnTo>
                    <a:pt x="361" y="1477"/>
                  </a:lnTo>
                  <a:lnTo>
                    <a:pt x="355" y="1468"/>
                  </a:lnTo>
                  <a:lnTo>
                    <a:pt x="348" y="1461"/>
                  </a:lnTo>
                  <a:lnTo>
                    <a:pt x="342" y="1454"/>
                  </a:lnTo>
                  <a:lnTo>
                    <a:pt x="342" y="1454"/>
                  </a:lnTo>
                  <a:lnTo>
                    <a:pt x="340" y="1449"/>
                  </a:lnTo>
                  <a:lnTo>
                    <a:pt x="340" y="1447"/>
                  </a:lnTo>
                  <a:lnTo>
                    <a:pt x="341" y="1445"/>
                  </a:lnTo>
                  <a:lnTo>
                    <a:pt x="345" y="1442"/>
                  </a:lnTo>
                  <a:lnTo>
                    <a:pt x="349" y="1442"/>
                  </a:lnTo>
                  <a:lnTo>
                    <a:pt x="355" y="1442"/>
                  </a:lnTo>
                  <a:lnTo>
                    <a:pt x="369" y="1444"/>
                  </a:lnTo>
                  <a:lnTo>
                    <a:pt x="384" y="1446"/>
                  </a:lnTo>
                  <a:lnTo>
                    <a:pt x="399" y="1449"/>
                  </a:lnTo>
                  <a:lnTo>
                    <a:pt x="423" y="1454"/>
                  </a:lnTo>
                  <a:lnTo>
                    <a:pt x="423" y="1454"/>
                  </a:lnTo>
                  <a:lnTo>
                    <a:pt x="426" y="1454"/>
                  </a:lnTo>
                  <a:lnTo>
                    <a:pt x="429" y="1451"/>
                  </a:lnTo>
                  <a:lnTo>
                    <a:pt x="434" y="1447"/>
                  </a:lnTo>
                  <a:lnTo>
                    <a:pt x="437" y="1442"/>
                  </a:lnTo>
                  <a:lnTo>
                    <a:pt x="440" y="1436"/>
                  </a:lnTo>
                  <a:lnTo>
                    <a:pt x="443" y="1429"/>
                  </a:lnTo>
                  <a:lnTo>
                    <a:pt x="445" y="1420"/>
                  </a:lnTo>
                  <a:lnTo>
                    <a:pt x="447" y="1412"/>
                  </a:lnTo>
                  <a:lnTo>
                    <a:pt x="448" y="1403"/>
                  </a:lnTo>
                  <a:lnTo>
                    <a:pt x="448" y="1396"/>
                  </a:lnTo>
                  <a:lnTo>
                    <a:pt x="447" y="1387"/>
                  </a:lnTo>
                  <a:lnTo>
                    <a:pt x="445" y="1379"/>
                  </a:lnTo>
                  <a:lnTo>
                    <a:pt x="442" y="1371"/>
                  </a:lnTo>
                  <a:lnTo>
                    <a:pt x="436" y="1366"/>
                  </a:lnTo>
                  <a:lnTo>
                    <a:pt x="430" y="1360"/>
                  </a:lnTo>
                  <a:lnTo>
                    <a:pt x="423" y="1355"/>
                  </a:lnTo>
                  <a:lnTo>
                    <a:pt x="423" y="1355"/>
                  </a:lnTo>
                  <a:lnTo>
                    <a:pt x="378" y="1341"/>
                  </a:lnTo>
                  <a:lnTo>
                    <a:pt x="353" y="1331"/>
                  </a:lnTo>
                  <a:lnTo>
                    <a:pt x="328" y="1321"/>
                  </a:lnTo>
                  <a:lnTo>
                    <a:pt x="306" y="1310"/>
                  </a:lnTo>
                  <a:lnTo>
                    <a:pt x="296" y="1303"/>
                  </a:lnTo>
                  <a:lnTo>
                    <a:pt x="287" y="1298"/>
                  </a:lnTo>
                  <a:lnTo>
                    <a:pt x="280" y="1292"/>
                  </a:lnTo>
                  <a:lnTo>
                    <a:pt x="274" y="1285"/>
                  </a:lnTo>
                  <a:lnTo>
                    <a:pt x="271" y="1279"/>
                  </a:lnTo>
                  <a:lnTo>
                    <a:pt x="270" y="1273"/>
                  </a:lnTo>
                  <a:lnTo>
                    <a:pt x="270" y="1273"/>
                  </a:lnTo>
                  <a:lnTo>
                    <a:pt x="270" y="1266"/>
                  </a:lnTo>
                  <a:lnTo>
                    <a:pt x="268" y="1261"/>
                  </a:lnTo>
                  <a:lnTo>
                    <a:pt x="267" y="1255"/>
                  </a:lnTo>
                  <a:lnTo>
                    <a:pt x="263" y="1250"/>
                  </a:lnTo>
                  <a:lnTo>
                    <a:pt x="255" y="1240"/>
                  </a:lnTo>
                  <a:lnTo>
                    <a:pt x="245" y="1230"/>
                  </a:lnTo>
                  <a:lnTo>
                    <a:pt x="233" y="1220"/>
                  </a:lnTo>
                  <a:lnTo>
                    <a:pt x="219" y="1210"/>
                  </a:lnTo>
                  <a:lnTo>
                    <a:pt x="186" y="1189"/>
                  </a:lnTo>
                  <a:lnTo>
                    <a:pt x="186" y="1189"/>
                  </a:lnTo>
                  <a:lnTo>
                    <a:pt x="177" y="1183"/>
                  </a:lnTo>
                  <a:lnTo>
                    <a:pt x="167" y="1173"/>
                  </a:lnTo>
                  <a:lnTo>
                    <a:pt x="158" y="1162"/>
                  </a:lnTo>
                  <a:lnTo>
                    <a:pt x="150" y="1149"/>
                  </a:lnTo>
                  <a:lnTo>
                    <a:pt x="123" y="1095"/>
                  </a:lnTo>
                  <a:lnTo>
                    <a:pt x="148" y="1073"/>
                  </a:lnTo>
                  <a:lnTo>
                    <a:pt x="195" y="1116"/>
                  </a:lnTo>
                  <a:lnTo>
                    <a:pt x="218" y="1009"/>
                  </a:lnTo>
                  <a:lnTo>
                    <a:pt x="147" y="953"/>
                  </a:lnTo>
                  <a:lnTo>
                    <a:pt x="130" y="901"/>
                  </a:lnTo>
                  <a:lnTo>
                    <a:pt x="240" y="906"/>
                  </a:lnTo>
                  <a:lnTo>
                    <a:pt x="243" y="873"/>
                  </a:lnTo>
                  <a:lnTo>
                    <a:pt x="186" y="857"/>
                  </a:lnTo>
                  <a:lnTo>
                    <a:pt x="190" y="831"/>
                  </a:lnTo>
                  <a:lnTo>
                    <a:pt x="78" y="725"/>
                  </a:lnTo>
                  <a:lnTo>
                    <a:pt x="137" y="589"/>
                  </a:lnTo>
                  <a:lnTo>
                    <a:pt x="74" y="556"/>
                  </a:lnTo>
                  <a:lnTo>
                    <a:pt x="76" y="466"/>
                  </a:lnTo>
                  <a:lnTo>
                    <a:pt x="145" y="426"/>
                  </a:lnTo>
                  <a:lnTo>
                    <a:pt x="135" y="390"/>
                  </a:lnTo>
                  <a:lnTo>
                    <a:pt x="92" y="390"/>
                  </a:lnTo>
                  <a:lnTo>
                    <a:pt x="35" y="377"/>
                  </a:lnTo>
                  <a:lnTo>
                    <a:pt x="45" y="294"/>
                  </a:lnTo>
                  <a:lnTo>
                    <a:pt x="8" y="265"/>
                  </a:lnTo>
                  <a:lnTo>
                    <a:pt x="0" y="142"/>
                  </a:lnTo>
                  <a:lnTo>
                    <a:pt x="89" y="88"/>
                  </a:lnTo>
                  <a:lnTo>
                    <a:pt x="185" y="1"/>
                  </a:lnTo>
                  <a:lnTo>
                    <a:pt x="269" y="0"/>
                  </a:lnTo>
                  <a:lnTo>
                    <a:pt x="346" y="23"/>
                  </a:lnTo>
                  <a:lnTo>
                    <a:pt x="423" y="42"/>
                  </a:lnTo>
                  <a:lnTo>
                    <a:pt x="594" y="289"/>
                  </a:lnTo>
                  <a:lnTo>
                    <a:pt x="615" y="382"/>
                  </a:lnTo>
                  <a:lnTo>
                    <a:pt x="676" y="404"/>
                  </a:lnTo>
                  <a:lnTo>
                    <a:pt x="756" y="427"/>
                  </a:lnTo>
                  <a:lnTo>
                    <a:pt x="786" y="496"/>
                  </a:lnTo>
                  <a:lnTo>
                    <a:pt x="754" y="603"/>
                  </a:lnTo>
                  <a:lnTo>
                    <a:pt x="790" y="609"/>
                  </a:lnTo>
                  <a:lnTo>
                    <a:pt x="877" y="592"/>
                  </a:lnTo>
                  <a:lnTo>
                    <a:pt x="974" y="687"/>
                  </a:lnTo>
                  <a:lnTo>
                    <a:pt x="1018" y="690"/>
                  </a:lnTo>
                  <a:lnTo>
                    <a:pt x="1091" y="652"/>
                  </a:lnTo>
                  <a:lnTo>
                    <a:pt x="1135" y="693"/>
                  </a:lnTo>
                  <a:lnTo>
                    <a:pt x="1112" y="788"/>
                  </a:lnTo>
                  <a:lnTo>
                    <a:pt x="1172" y="845"/>
                  </a:lnTo>
                  <a:lnTo>
                    <a:pt x="1097" y="949"/>
                  </a:lnTo>
                  <a:lnTo>
                    <a:pt x="1098" y="1038"/>
                  </a:lnTo>
                  <a:lnTo>
                    <a:pt x="1159" y="1193"/>
                  </a:lnTo>
                  <a:lnTo>
                    <a:pt x="1223" y="1272"/>
                  </a:lnTo>
                  <a:lnTo>
                    <a:pt x="1227" y="1325"/>
                  </a:lnTo>
                  <a:close/>
                </a:path>
              </a:pathLst>
            </a:custGeom>
            <a:solidFill>
              <a:srgbClr val="9FD55B"/>
            </a:solidFill>
            <a:ln w="3175">
              <a:solidFill>
                <a:srgbClr val="80AB49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86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8878942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 smtClean="0"/>
              <a:t>Slovakia</a:t>
            </a:r>
            <a:endParaRPr lang="en-US" dirty="0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Editable Pins for Maps</a:t>
            </a:r>
            <a:endParaRPr lang="en-US" dirty="0"/>
          </a:p>
        </p:txBody>
      </p:sp>
      <p:grpSp>
        <p:nvGrpSpPr>
          <p:cNvPr id="35" name="Group 34"/>
          <p:cNvGrpSpPr/>
          <p:nvPr/>
        </p:nvGrpSpPr>
        <p:grpSpPr>
          <a:xfrm>
            <a:off x="2628801" y="1628801"/>
            <a:ext cx="1316895" cy="2235991"/>
            <a:chOff x="4381388" y="1557338"/>
            <a:chExt cx="1676624" cy="2846784"/>
          </a:xfrm>
        </p:grpSpPr>
        <p:sp>
          <p:nvSpPr>
            <p:cNvPr id="56" name="Freeform 5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Oval 5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Oval 5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10000" r="-1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Freeform 5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4033721" y="1628801"/>
            <a:ext cx="1316895" cy="2235991"/>
            <a:chOff x="4381388" y="1557338"/>
            <a:chExt cx="1676624" cy="2846784"/>
          </a:xfrm>
        </p:grpSpPr>
        <p:sp>
          <p:nvSpPr>
            <p:cNvPr id="52" name="Freeform 5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Oval 5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Oval 5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10000" r="-1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Freeform 5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5438641" y="1628801"/>
            <a:ext cx="1316895" cy="2235991"/>
            <a:chOff x="4381388" y="1557338"/>
            <a:chExt cx="1676624" cy="2846784"/>
          </a:xfrm>
        </p:grpSpPr>
        <p:sp>
          <p:nvSpPr>
            <p:cNvPr id="48" name="Freeform 4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Oval 4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Oval 4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10000" r="-1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Freeform 5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6843561" y="1628801"/>
            <a:ext cx="1316895" cy="2235991"/>
            <a:chOff x="4381388" y="1557338"/>
            <a:chExt cx="1676624" cy="2846784"/>
          </a:xfrm>
        </p:grpSpPr>
        <p:sp>
          <p:nvSpPr>
            <p:cNvPr id="44" name="Freeform 4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Oval 4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Oval 4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10000" r="-1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Freeform 4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8248482" y="1628801"/>
            <a:ext cx="1316895" cy="2235991"/>
            <a:chOff x="4381388" y="1557338"/>
            <a:chExt cx="1676624" cy="2846784"/>
          </a:xfrm>
        </p:grpSpPr>
        <p:sp>
          <p:nvSpPr>
            <p:cNvPr id="40" name="Freeform 3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Oval 4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Oval 4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10000" r="-1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Freeform 4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6" name="Group 65"/>
          <p:cNvGrpSpPr/>
          <p:nvPr/>
        </p:nvGrpSpPr>
        <p:grpSpPr>
          <a:xfrm>
            <a:off x="2628800" y="3999733"/>
            <a:ext cx="1987436" cy="2281887"/>
            <a:chOff x="4381388" y="1557338"/>
            <a:chExt cx="2528210" cy="2902781"/>
          </a:xfrm>
        </p:grpSpPr>
        <p:pic>
          <p:nvPicPr>
            <p:cNvPr id="67" name="Picture 66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68" name="Freeform 6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rgbClr val="3F4855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69" name="Oval 6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0" name="Oval 6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10000" r="-1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1" name="Freeform 7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90" name="Group 89"/>
          <p:cNvGrpSpPr/>
          <p:nvPr/>
        </p:nvGrpSpPr>
        <p:grpSpPr>
          <a:xfrm>
            <a:off x="4032209" y="3999733"/>
            <a:ext cx="1987436" cy="2281887"/>
            <a:chOff x="4381388" y="1557338"/>
            <a:chExt cx="2528210" cy="2902781"/>
          </a:xfrm>
        </p:grpSpPr>
        <p:pic>
          <p:nvPicPr>
            <p:cNvPr id="91" name="Picture 90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92" name="Freeform 9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3" name="Oval 9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4" name="Oval 9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10000" r="-1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5" name="Freeform 9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5435618" y="3999733"/>
            <a:ext cx="1987436" cy="2281887"/>
            <a:chOff x="4381388" y="1557338"/>
            <a:chExt cx="2528210" cy="2902781"/>
          </a:xfrm>
        </p:grpSpPr>
        <p:pic>
          <p:nvPicPr>
            <p:cNvPr id="85" name="Picture 84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6" name="Freeform 8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7" name="Oval 8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8" name="Oval 8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10000" r="-1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9" name="Freeform 8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8" name="Group 77"/>
          <p:cNvGrpSpPr/>
          <p:nvPr/>
        </p:nvGrpSpPr>
        <p:grpSpPr>
          <a:xfrm>
            <a:off x="6839027" y="3999733"/>
            <a:ext cx="1987436" cy="2281887"/>
            <a:chOff x="4381388" y="1557338"/>
            <a:chExt cx="2528210" cy="2902781"/>
          </a:xfrm>
        </p:grpSpPr>
        <p:pic>
          <p:nvPicPr>
            <p:cNvPr id="79" name="Picture 78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0" name="Freeform 7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1" name="Oval 8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2" name="Oval 8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10000" r="-1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3" name="Freeform 8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8242434" y="3999733"/>
            <a:ext cx="1987436" cy="2281887"/>
            <a:chOff x="4381388" y="1557338"/>
            <a:chExt cx="2528210" cy="2902781"/>
          </a:xfrm>
        </p:grpSpPr>
        <p:pic>
          <p:nvPicPr>
            <p:cNvPr id="73" name="Picture 72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74" name="Freeform 7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5" name="Oval 7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6" name="Oval 7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10000" r="-1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7" name="Freeform 7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sp>
        <p:nvSpPr>
          <p:cNvPr id="60" name="TextBox 59"/>
          <p:cNvSpPr txBox="1"/>
          <p:nvPr/>
        </p:nvSpPr>
        <p:spPr>
          <a:xfrm>
            <a:off x="1539465" y="3893286"/>
            <a:ext cx="110117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With shadow:</a:t>
            </a:r>
            <a:endParaRPr lang="en-US" dirty="0"/>
          </a:p>
        </p:txBody>
      </p:sp>
      <p:sp>
        <p:nvSpPr>
          <p:cNvPr id="61" name="Oval 60"/>
          <p:cNvSpPr/>
          <p:nvPr/>
        </p:nvSpPr>
        <p:spPr>
          <a:xfrm>
            <a:off x="8832305" y="606866"/>
            <a:ext cx="336307" cy="336307"/>
          </a:xfrm>
          <a:prstGeom prst="ellipse">
            <a:avLst/>
          </a:prstGeom>
          <a:blipFill>
            <a:blip r:embed="rId5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87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4088315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ubtitle 4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Your Subtitle Here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Slovakia</a:t>
            </a:r>
          </a:p>
        </p:txBody>
      </p:sp>
      <p:sp>
        <p:nvSpPr>
          <p:cNvPr id="716" name="TextBox 715"/>
          <p:cNvSpPr txBox="1"/>
          <p:nvPr/>
        </p:nvSpPr>
        <p:spPr>
          <a:xfrm>
            <a:off x="6657106" y="1436822"/>
            <a:ext cx="368042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fr-FR"/>
            </a:defPPr>
          </a:lstStyle>
          <a:p>
            <a:r>
              <a:rPr lang="en-US" sz="28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Lorem Ipsum</a:t>
            </a:r>
          </a:p>
        </p:txBody>
      </p:sp>
      <p:sp>
        <p:nvSpPr>
          <p:cNvPr id="11" name="Rectangle 10"/>
          <p:cNvSpPr/>
          <p:nvPr/>
        </p:nvSpPr>
        <p:spPr>
          <a:xfrm>
            <a:off x="6657106" y="2060849"/>
            <a:ext cx="3680420" cy="36933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lorem ipsum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fui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tristique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tortor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turpis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dui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nunciti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eros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mauris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donec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odio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itsup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sodales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magna dolor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Id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evedin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venenatis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lacus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magnis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Felis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arcu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in tempus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praesent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est. 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enim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risunit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quisque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vitae, dolor magna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phasellus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Vestibulum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est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vinee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platea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tempor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dis.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Curabitur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interdum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placerat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luctus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ut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a,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orci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nam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mattis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loremi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tincidunt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aptent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malesuada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6722988" y="2102125"/>
            <a:ext cx="833628" cy="833628"/>
            <a:chOff x="5198988" y="2102125"/>
            <a:chExt cx="833628" cy="833628"/>
          </a:xfrm>
        </p:grpSpPr>
        <p:sp>
          <p:nvSpPr>
            <p:cNvPr id="13" name="Oval 12"/>
            <p:cNvSpPr/>
            <p:nvPr/>
          </p:nvSpPr>
          <p:spPr>
            <a:xfrm>
              <a:off x="5198988" y="2102125"/>
              <a:ext cx="833628" cy="833628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10000" r="-1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Freeform 9"/>
            <p:cNvSpPr/>
            <p:nvPr/>
          </p:nvSpPr>
          <p:spPr>
            <a:xfrm>
              <a:off x="5615793" y="2102125"/>
              <a:ext cx="416823" cy="833628"/>
            </a:xfrm>
            <a:custGeom>
              <a:avLst/>
              <a:gdLst>
                <a:gd name="connsiteX0" fmla="*/ 9 w 416823"/>
                <a:gd name="connsiteY0" fmla="*/ 0 h 833628"/>
                <a:gd name="connsiteX1" fmla="*/ 416823 w 416823"/>
                <a:gd name="connsiteY1" fmla="*/ 416814 h 833628"/>
                <a:gd name="connsiteX2" fmla="*/ 9 w 416823"/>
                <a:gd name="connsiteY2" fmla="*/ 833628 h 833628"/>
                <a:gd name="connsiteX3" fmla="*/ 0 w 416823"/>
                <a:gd name="connsiteY3" fmla="*/ 833627 h 833628"/>
                <a:gd name="connsiteX4" fmla="*/ 0 w 416823"/>
                <a:gd name="connsiteY4" fmla="*/ 1 h 833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6823" h="833628">
                  <a:moveTo>
                    <a:pt x="9" y="0"/>
                  </a:moveTo>
                  <a:cubicBezTo>
                    <a:pt x="230209" y="0"/>
                    <a:pt x="416823" y="186614"/>
                    <a:pt x="416823" y="416814"/>
                  </a:cubicBezTo>
                  <a:cubicBezTo>
                    <a:pt x="416823" y="647014"/>
                    <a:pt x="230209" y="833628"/>
                    <a:pt x="9" y="833628"/>
                  </a:cubicBezTo>
                  <a:lnTo>
                    <a:pt x="0" y="83362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tx1">
                <a:alpha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6" name="Group 15"/>
          <p:cNvGrpSpPr>
            <a:grpSpLocks noChangeAspect="1"/>
          </p:cNvGrpSpPr>
          <p:nvPr/>
        </p:nvGrpSpPr>
        <p:grpSpPr>
          <a:xfrm>
            <a:off x="1711854" y="1236927"/>
            <a:ext cx="4389120" cy="4389120"/>
            <a:chOff x="733869" y="-85134"/>
            <a:chExt cx="7279094" cy="7279094"/>
          </a:xfrm>
        </p:grpSpPr>
        <p:sp>
          <p:nvSpPr>
            <p:cNvPr id="17" name="Freeform 16"/>
            <p:cNvSpPr/>
            <p:nvPr/>
          </p:nvSpPr>
          <p:spPr>
            <a:xfrm>
              <a:off x="1121248" y="61918"/>
              <a:ext cx="6891715" cy="6367455"/>
            </a:xfrm>
            <a:custGeom>
              <a:avLst/>
              <a:gdLst>
                <a:gd name="connsiteX0" fmla="*/ 2683163 w 6891715"/>
                <a:gd name="connsiteY0" fmla="*/ 6337292 h 6367455"/>
                <a:gd name="connsiteX1" fmla="*/ 2693958 w 6891715"/>
                <a:gd name="connsiteY1" fmla="*/ 6353978 h 6367455"/>
                <a:gd name="connsiteX2" fmla="*/ 2680624 w 6891715"/>
                <a:gd name="connsiteY2" fmla="*/ 6366813 h 6367455"/>
                <a:gd name="connsiteX3" fmla="*/ 2668876 w 6891715"/>
                <a:gd name="connsiteY3" fmla="*/ 6367455 h 6367455"/>
                <a:gd name="connsiteX4" fmla="*/ 2665383 w 6891715"/>
                <a:gd name="connsiteY4" fmla="*/ 6352695 h 6367455"/>
                <a:gd name="connsiteX5" fmla="*/ 2700308 w 6891715"/>
                <a:gd name="connsiteY5" fmla="*/ 6256329 h 6367455"/>
                <a:gd name="connsiteX6" fmla="*/ 2695228 w 6891715"/>
                <a:gd name="connsiteY6" fmla="*/ 6265854 h 6367455"/>
                <a:gd name="connsiteX7" fmla="*/ 2687608 w 6891715"/>
                <a:gd name="connsiteY7" fmla="*/ 6263949 h 6367455"/>
                <a:gd name="connsiteX8" fmla="*/ 2690784 w 6891715"/>
                <a:gd name="connsiteY8" fmla="*/ 6256647 h 6367455"/>
                <a:gd name="connsiteX9" fmla="*/ 2722533 w 6891715"/>
                <a:gd name="connsiteY9" fmla="*/ 6238867 h 6367455"/>
                <a:gd name="connsiteX10" fmla="*/ 2720891 w 6891715"/>
                <a:gd name="connsiteY10" fmla="*/ 6254742 h 6367455"/>
                <a:gd name="connsiteX11" fmla="*/ 2713008 w 6891715"/>
                <a:gd name="connsiteY11" fmla="*/ 6251567 h 6367455"/>
                <a:gd name="connsiteX12" fmla="*/ 2714322 w 6891715"/>
                <a:gd name="connsiteY12" fmla="*/ 6242360 h 6367455"/>
                <a:gd name="connsiteX13" fmla="*/ 4255139 w 6891715"/>
                <a:gd name="connsiteY13" fmla="*/ 6154726 h 6367455"/>
                <a:gd name="connsiteX14" fmla="*/ 4256051 w 6891715"/>
                <a:gd name="connsiteY14" fmla="*/ 6161076 h 6367455"/>
                <a:gd name="connsiteX15" fmla="*/ 4243891 w 6891715"/>
                <a:gd name="connsiteY15" fmla="*/ 6173776 h 6367455"/>
                <a:gd name="connsiteX16" fmla="*/ 4241763 w 6891715"/>
                <a:gd name="connsiteY16" fmla="*/ 6166474 h 6367455"/>
                <a:gd name="connsiteX17" fmla="*/ 4245715 w 6891715"/>
                <a:gd name="connsiteY17" fmla="*/ 6156949 h 6367455"/>
                <a:gd name="connsiteX18" fmla="*/ 4249971 w 6891715"/>
                <a:gd name="connsiteY18" fmla="*/ 6160124 h 6367455"/>
                <a:gd name="connsiteX19" fmla="*/ 3939210 w 6891715"/>
                <a:gd name="connsiteY19" fmla="*/ 6130914 h 6367455"/>
                <a:gd name="connsiteX20" fmla="*/ 3946521 w 6891715"/>
                <a:gd name="connsiteY20" fmla="*/ 6130914 h 6367455"/>
                <a:gd name="connsiteX21" fmla="*/ 3948746 w 6891715"/>
                <a:gd name="connsiteY21" fmla="*/ 6144521 h 6367455"/>
                <a:gd name="connsiteX22" fmla="*/ 3956057 w 6891715"/>
                <a:gd name="connsiteY22" fmla="*/ 6150849 h 6367455"/>
                <a:gd name="connsiteX23" fmla="*/ 3965594 w 6891715"/>
                <a:gd name="connsiteY23" fmla="*/ 6141356 h 6367455"/>
                <a:gd name="connsiteX24" fmla="*/ 3975130 w 6891715"/>
                <a:gd name="connsiteY24" fmla="*/ 6138192 h 6367455"/>
                <a:gd name="connsiteX25" fmla="*/ 3984666 w 6891715"/>
                <a:gd name="connsiteY25" fmla="*/ 6141989 h 6367455"/>
                <a:gd name="connsiteX26" fmla="*/ 3987845 w 6891715"/>
                <a:gd name="connsiteY26" fmla="*/ 6149267 h 6367455"/>
                <a:gd name="connsiteX27" fmla="*/ 3978309 w 6891715"/>
                <a:gd name="connsiteY27" fmla="*/ 6154646 h 6367455"/>
                <a:gd name="connsiteX28" fmla="*/ 3978309 w 6891715"/>
                <a:gd name="connsiteY28" fmla="*/ 6160026 h 6367455"/>
                <a:gd name="connsiteX29" fmla="*/ 3992295 w 6891715"/>
                <a:gd name="connsiteY29" fmla="*/ 6161924 h 6367455"/>
                <a:gd name="connsiteX30" fmla="*/ 3996427 w 6891715"/>
                <a:gd name="connsiteY30" fmla="*/ 6160975 h 6367455"/>
                <a:gd name="connsiteX31" fmla="*/ 4004056 w 6891715"/>
                <a:gd name="connsiteY31" fmla="*/ 6173316 h 6367455"/>
                <a:gd name="connsiteX32" fmla="*/ 4011367 w 6891715"/>
                <a:gd name="connsiteY32" fmla="*/ 6170151 h 6367455"/>
                <a:gd name="connsiteX33" fmla="*/ 4028214 w 6891715"/>
                <a:gd name="connsiteY33" fmla="*/ 6170151 h 6367455"/>
                <a:gd name="connsiteX34" fmla="*/ 4038069 w 6891715"/>
                <a:gd name="connsiteY34" fmla="*/ 6164772 h 6367455"/>
                <a:gd name="connsiteX35" fmla="*/ 4054916 w 6891715"/>
                <a:gd name="connsiteY35" fmla="*/ 6162557 h 6367455"/>
                <a:gd name="connsiteX36" fmla="*/ 4060320 w 6891715"/>
                <a:gd name="connsiteY36" fmla="*/ 6158127 h 6367455"/>
                <a:gd name="connsiteX37" fmla="*/ 4068584 w 6891715"/>
                <a:gd name="connsiteY37" fmla="*/ 6161291 h 6367455"/>
                <a:gd name="connsiteX38" fmla="*/ 4073988 w 6891715"/>
                <a:gd name="connsiteY38" fmla="*/ 6169835 h 6367455"/>
                <a:gd name="connsiteX39" fmla="*/ 4082571 w 6891715"/>
                <a:gd name="connsiteY39" fmla="*/ 6170468 h 6367455"/>
                <a:gd name="connsiteX40" fmla="*/ 4100371 w 6891715"/>
                <a:gd name="connsiteY40" fmla="*/ 6165089 h 6367455"/>
                <a:gd name="connsiteX41" fmla="*/ 4109908 w 6891715"/>
                <a:gd name="connsiteY41" fmla="*/ 6170468 h 6367455"/>
                <a:gd name="connsiteX42" fmla="*/ 4119444 w 6891715"/>
                <a:gd name="connsiteY42" fmla="*/ 6170151 h 6367455"/>
                <a:gd name="connsiteX43" fmla="*/ 4128980 w 6891715"/>
                <a:gd name="connsiteY43" fmla="*/ 6163823 h 6367455"/>
                <a:gd name="connsiteX44" fmla="*/ 4137563 w 6891715"/>
                <a:gd name="connsiteY44" fmla="*/ 6166038 h 6367455"/>
                <a:gd name="connsiteX45" fmla="*/ 4135337 w 6891715"/>
                <a:gd name="connsiteY45" fmla="*/ 6172366 h 6367455"/>
                <a:gd name="connsiteX46" fmla="*/ 4137563 w 6891715"/>
                <a:gd name="connsiteY46" fmla="*/ 6180594 h 6367455"/>
                <a:gd name="connsiteX47" fmla="*/ 4142013 w 6891715"/>
                <a:gd name="connsiteY47" fmla="*/ 6188821 h 6367455"/>
                <a:gd name="connsiteX48" fmla="*/ 4149324 w 6891715"/>
                <a:gd name="connsiteY48" fmla="*/ 6191985 h 6367455"/>
                <a:gd name="connsiteX49" fmla="*/ 4156635 w 6891715"/>
                <a:gd name="connsiteY49" fmla="*/ 6184707 h 6367455"/>
                <a:gd name="connsiteX50" fmla="*/ 4163946 w 6891715"/>
                <a:gd name="connsiteY50" fmla="*/ 6181543 h 6367455"/>
                <a:gd name="connsiteX51" fmla="*/ 4175707 w 6891715"/>
                <a:gd name="connsiteY51" fmla="*/ 6184707 h 6367455"/>
                <a:gd name="connsiteX52" fmla="*/ 4179840 w 6891715"/>
                <a:gd name="connsiteY52" fmla="*/ 6177113 h 6367455"/>
                <a:gd name="connsiteX53" fmla="*/ 4181111 w 6891715"/>
                <a:gd name="connsiteY53" fmla="*/ 6169835 h 6367455"/>
                <a:gd name="connsiteX54" fmla="*/ 4185243 w 6891715"/>
                <a:gd name="connsiteY54" fmla="*/ 6167620 h 6367455"/>
                <a:gd name="connsiteX55" fmla="*/ 4184290 w 6891715"/>
                <a:gd name="connsiteY55" fmla="*/ 6176164 h 6367455"/>
                <a:gd name="connsiteX56" fmla="*/ 4189376 w 6891715"/>
                <a:gd name="connsiteY56" fmla="*/ 6184391 h 6367455"/>
                <a:gd name="connsiteX57" fmla="*/ 4188422 w 6891715"/>
                <a:gd name="connsiteY57" fmla="*/ 6188504 h 6367455"/>
                <a:gd name="connsiteX58" fmla="*/ 4186197 w 6891715"/>
                <a:gd name="connsiteY58" fmla="*/ 6195782 h 6367455"/>
                <a:gd name="connsiteX59" fmla="*/ 4179204 w 6891715"/>
                <a:gd name="connsiteY59" fmla="*/ 6206541 h 6367455"/>
                <a:gd name="connsiteX60" fmla="*/ 4170621 w 6891715"/>
                <a:gd name="connsiteY60" fmla="*/ 6210654 h 6367455"/>
                <a:gd name="connsiteX61" fmla="*/ 4164264 w 6891715"/>
                <a:gd name="connsiteY61" fmla="*/ 6205908 h 6367455"/>
                <a:gd name="connsiteX62" fmla="*/ 4152820 w 6891715"/>
                <a:gd name="connsiteY62" fmla="*/ 6212237 h 6367455"/>
                <a:gd name="connsiteX63" fmla="*/ 4144238 w 6891715"/>
                <a:gd name="connsiteY63" fmla="*/ 6213186 h 6367455"/>
                <a:gd name="connsiteX64" fmla="*/ 4128344 w 6891715"/>
                <a:gd name="connsiteY64" fmla="*/ 6207807 h 6367455"/>
                <a:gd name="connsiteX65" fmla="*/ 4114358 w 6891715"/>
                <a:gd name="connsiteY65" fmla="*/ 6212553 h 6367455"/>
                <a:gd name="connsiteX66" fmla="*/ 4103232 w 6891715"/>
                <a:gd name="connsiteY66" fmla="*/ 6208123 h 6367455"/>
                <a:gd name="connsiteX67" fmla="*/ 4085114 w 6891715"/>
                <a:gd name="connsiteY67" fmla="*/ 6208756 h 6367455"/>
                <a:gd name="connsiteX68" fmla="*/ 4074306 w 6891715"/>
                <a:gd name="connsiteY68" fmla="*/ 6218249 h 6367455"/>
                <a:gd name="connsiteX69" fmla="*/ 4066995 w 6891715"/>
                <a:gd name="connsiteY69" fmla="*/ 6221413 h 6367455"/>
                <a:gd name="connsiteX70" fmla="*/ 4051101 w 6891715"/>
                <a:gd name="connsiteY70" fmla="*/ 6221413 h 6367455"/>
                <a:gd name="connsiteX71" fmla="*/ 4045697 w 6891715"/>
                <a:gd name="connsiteY71" fmla="*/ 6224577 h 6367455"/>
                <a:gd name="connsiteX72" fmla="*/ 4041565 w 6891715"/>
                <a:gd name="connsiteY72" fmla="*/ 6222362 h 6367455"/>
                <a:gd name="connsiteX73" fmla="*/ 4045697 w 6891715"/>
                <a:gd name="connsiteY73" fmla="*/ 6211920 h 6367455"/>
                <a:gd name="connsiteX74" fmla="*/ 4037115 w 6891715"/>
                <a:gd name="connsiteY74" fmla="*/ 6202744 h 6367455"/>
                <a:gd name="connsiteX75" fmla="*/ 4024400 w 6891715"/>
                <a:gd name="connsiteY75" fmla="*/ 6194200 h 6367455"/>
                <a:gd name="connsiteX76" fmla="*/ 4014864 w 6891715"/>
                <a:gd name="connsiteY76" fmla="*/ 6197681 h 6367455"/>
                <a:gd name="connsiteX77" fmla="*/ 4003103 w 6891715"/>
                <a:gd name="connsiteY77" fmla="*/ 6194516 h 6367455"/>
                <a:gd name="connsiteX78" fmla="*/ 3992613 w 6891715"/>
                <a:gd name="connsiteY78" fmla="*/ 6191352 h 6367455"/>
                <a:gd name="connsiteX79" fmla="*/ 3979898 w 6891715"/>
                <a:gd name="connsiteY79" fmla="*/ 6192618 h 6367455"/>
                <a:gd name="connsiteX80" fmla="*/ 3970362 w 6891715"/>
                <a:gd name="connsiteY80" fmla="*/ 6184391 h 6367455"/>
                <a:gd name="connsiteX81" fmla="*/ 3954468 w 6891715"/>
                <a:gd name="connsiteY81" fmla="*/ 6179961 h 6367455"/>
                <a:gd name="connsiteX82" fmla="*/ 3944614 w 6891715"/>
                <a:gd name="connsiteY82" fmla="*/ 6184707 h 6367455"/>
                <a:gd name="connsiteX83" fmla="*/ 3933171 w 6891715"/>
                <a:gd name="connsiteY83" fmla="*/ 6188821 h 6367455"/>
                <a:gd name="connsiteX84" fmla="*/ 3925542 w 6891715"/>
                <a:gd name="connsiteY84" fmla="*/ 6178379 h 6367455"/>
                <a:gd name="connsiteX85" fmla="*/ 3923634 w 6891715"/>
                <a:gd name="connsiteY85" fmla="*/ 6167620 h 6367455"/>
                <a:gd name="connsiteX86" fmla="*/ 3924588 w 6891715"/>
                <a:gd name="connsiteY86" fmla="*/ 6157494 h 6367455"/>
                <a:gd name="connsiteX87" fmla="*/ 3919184 w 6891715"/>
                <a:gd name="connsiteY87" fmla="*/ 6148951 h 6367455"/>
                <a:gd name="connsiteX88" fmla="*/ 3919820 w 6891715"/>
                <a:gd name="connsiteY88" fmla="*/ 6142622 h 6367455"/>
                <a:gd name="connsiteX89" fmla="*/ 3917913 w 6891715"/>
                <a:gd name="connsiteY89" fmla="*/ 6136294 h 6367455"/>
                <a:gd name="connsiteX90" fmla="*/ 3925224 w 6891715"/>
                <a:gd name="connsiteY90" fmla="*/ 6139458 h 6367455"/>
                <a:gd name="connsiteX91" fmla="*/ 3932853 w 6891715"/>
                <a:gd name="connsiteY91" fmla="*/ 6150216 h 6367455"/>
                <a:gd name="connsiteX92" fmla="*/ 3938257 w 6891715"/>
                <a:gd name="connsiteY92" fmla="*/ 6154014 h 6367455"/>
                <a:gd name="connsiteX93" fmla="*/ 3943343 w 6891715"/>
                <a:gd name="connsiteY93" fmla="*/ 6148634 h 6367455"/>
                <a:gd name="connsiteX94" fmla="*/ 3934760 w 6891715"/>
                <a:gd name="connsiteY94" fmla="*/ 6140407 h 6367455"/>
                <a:gd name="connsiteX95" fmla="*/ 4979304 w 6891715"/>
                <a:gd name="connsiteY95" fmla="*/ 6116626 h 6367455"/>
                <a:gd name="connsiteX96" fmla="*/ 4987888 w 6891715"/>
                <a:gd name="connsiteY96" fmla="*/ 6116626 h 6367455"/>
                <a:gd name="connsiteX97" fmla="*/ 4983755 w 6891715"/>
                <a:gd name="connsiteY97" fmla="*/ 6126107 h 6367455"/>
                <a:gd name="connsiteX98" fmla="*/ 4969765 w 6891715"/>
                <a:gd name="connsiteY98" fmla="*/ 6130216 h 6367455"/>
                <a:gd name="connsiteX99" fmla="*/ 4970719 w 6891715"/>
                <a:gd name="connsiteY99" fmla="*/ 6138748 h 6367455"/>
                <a:gd name="connsiteX100" fmla="*/ 4955140 w 6891715"/>
                <a:gd name="connsiteY100" fmla="*/ 6149177 h 6367455"/>
                <a:gd name="connsiteX101" fmla="*/ 4944648 w 6891715"/>
                <a:gd name="connsiteY101" fmla="*/ 6155498 h 6367455"/>
                <a:gd name="connsiteX102" fmla="*/ 4934155 w 6891715"/>
                <a:gd name="connsiteY102" fmla="*/ 6168139 h 6367455"/>
                <a:gd name="connsiteX103" fmla="*/ 4919530 w 6891715"/>
                <a:gd name="connsiteY103" fmla="*/ 6180148 h 6367455"/>
                <a:gd name="connsiteX104" fmla="*/ 4919848 w 6891715"/>
                <a:gd name="connsiteY104" fmla="*/ 6181412 h 6367455"/>
                <a:gd name="connsiteX105" fmla="*/ 4922709 w 6891715"/>
                <a:gd name="connsiteY105" fmla="*/ 6190577 h 6367455"/>
                <a:gd name="connsiteX106" fmla="*/ 4925889 w 6891715"/>
                <a:gd name="connsiteY106" fmla="*/ 6194370 h 6367455"/>
                <a:gd name="connsiteX107" fmla="*/ 4932248 w 6891715"/>
                <a:gd name="connsiteY107" fmla="*/ 6201954 h 6367455"/>
                <a:gd name="connsiteX108" fmla="*/ 4934473 w 6891715"/>
                <a:gd name="connsiteY108" fmla="*/ 6211435 h 6367455"/>
                <a:gd name="connsiteX109" fmla="*/ 4927161 w 6891715"/>
                <a:gd name="connsiteY109" fmla="*/ 6212699 h 6367455"/>
                <a:gd name="connsiteX110" fmla="*/ 4924935 w 6891715"/>
                <a:gd name="connsiteY110" fmla="*/ 6206379 h 6367455"/>
                <a:gd name="connsiteX111" fmla="*/ 4916351 w 6891715"/>
                <a:gd name="connsiteY111" fmla="*/ 6206379 h 6367455"/>
                <a:gd name="connsiteX112" fmla="*/ 4909356 w 6891715"/>
                <a:gd name="connsiteY112" fmla="*/ 6208275 h 6367455"/>
                <a:gd name="connsiteX113" fmla="*/ 4902997 w 6891715"/>
                <a:gd name="connsiteY113" fmla="*/ 6214596 h 6367455"/>
                <a:gd name="connsiteX114" fmla="*/ 4892187 w 6891715"/>
                <a:gd name="connsiteY114" fmla="*/ 6226289 h 6367455"/>
                <a:gd name="connsiteX115" fmla="*/ 4871202 w 6891715"/>
                <a:gd name="connsiteY115" fmla="*/ 6238298 h 6367455"/>
                <a:gd name="connsiteX116" fmla="*/ 4851172 w 6891715"/>
                <a:gd name="connsiteY116" fmla="*/ 6240510 h 6367455"/>
                <a:gd name="connsiteX117" fmla="*/ 4835274 w 6891715"/>
                <a:gd name="connsiteY117" fmla="*/ 6238614 h 6367455"/>
                <a:gd name="connsiteX118" fmla="*/ 4826690 w 6891715"/>
                <a:gd name="connsiteY118" fmla="*/ 6246199 h 6367455"/>
                <a:gd name="connsiteX119" fmla="*/ 4828916 w 6891715"/>
                <a:gd name="connsiteY119" fmla="*/ 6253151 h 6367455"/>
                <a:gd name="connsiteX120" fmla="*/ 4821285 w 6891715"/>
                <a:gd name="connsiteY120" fmla="*/ 6251255 h 6367455"/>
                <a:gd name="connsiteX121" fmla="*/ 4806341 w 6891715"/>
                <a:gd name="connsiteY121" fmla="*/ 6248095 h 6367455"/>
                <a:gd name="connsiteX122" fmla="*/ 4781224 w 6891715"/>
                <a:gd name="connsiteY122" fmla="*/ 6246515 h 6367455"/>
                <a:gd name="connsiteX123" fmla="*/ 4776773 w 6891715"/>
                <a:gd name="connsiteY123" fmla="*/ 6237982 h 6367455"/>
                <a:gd name="connsiteX124" fmla="*/ 4773593 w 6891715"/>
                <a:gd name="connsiteY124" fmla="*/ 6228501 h 6367455"/>
                <a:gd name="connsiteX125" fmla="*/ 4764055 w 6891715"/>
                <a:gd name="connsiteY125" fmla="*/ 6220284 h 6367455"/>
                <a:gd name="connsiteX126" fmla="*/ 4762783 w 6891715"/>
                <a:gd name="connsiteY126" fmla="*/ 6209855 h 6367455"/>
                <a:gd name="connsiteX127" fmla="*/ 4760875 w 6891715"/>
                <a:gd name="connsiteY127" fmla="*/ 6201322 h 6367455"/>
                <a:gd name="connsiteX128" fmla="*/ 4772321 w 6891715"/>
                <a:gd name="connsiteY128" fmla="*/ 6203535 h 6367455"/>
                <a:gd name="connsiteX129" fmla="*/ 4778998 w 6891715"/>
                <a:gd name="connsiteY129" fmla="*/ 6206695 h 6367455"/>
                <a:gd name="connsiteX130" fmla="*/ 4789172 w 6891715"/>
                <a:gd name="connsiteY130" fmla="*/ 6189629 h 6367455"/>
                <a:gd name="connsiteX131" fmla="*/ 4796803 w 6891715"/>
                <a:gd name="connsiteY131" fmla="*/ 6186469 h 6367455"/>
                <a:gd name="connsiteX132" fmla="*/ 4806023 w 6891715"/>
                <a:gd name="connsiteY132" fmla="*/ 6182993 h 6367455"/>
                <a:gd name="connsiteX133" fmla="*/ 4826372 w 6891715"/>
                <a:gd name="connsiteY133" fmla="*/ 6185205 h 6367455"/>
                <a:gd name="connsiteX134" fmla="*/ 4827008 w 6891715"/>
                <a:gd name="connsiteY134" fmla="*/ 6177620 h 6367455"/>
                <a:gd name="connsiteX135" fmla="*/ 4827008 w 6891715"/>
                <a:gd name="connsiteY135" fmla="*/ 6175724 h 6367455"/>
                <a:gd name="connsiteX136" fmla="*/ 4826054 w 6891715"/>
                <a:gd name="connsiteY136" fmla="*/ 6164031 h 6367455"/>
                <a:gd name="connsiteX137" fmla="*/ 4837500 w 6891715"/>
                <a:gd name="connsiteY137" fmla="*/ 6164979 h 6367455"/>
                <a:gd name="connsiteX138" fmla="*/ 4845131 w 6891715"/>
                <a:gd name="connsiteY138" fmla="*/ 6171299 h 6367455"/>
                <a:gd name="connsiteX139" fmla="*/ 4864207 w 6891715"/>
                <a:gd name="connsiteY139" fmla="*/ 6173196 h 6367455"/>
                <a:gd name="connsiteX140" fmla="*/ 4882330 w 6891715"/>
                <a:gd name="connsiteY140" fmla="*/ 6165927 h 6367455"/>
                <a:gd name="connsiteX141" fmla="*/ 4914761 w 6891715"/>
                <a:gd name="connsiteY141" fmla="*/ 6154866 h 6367455"/>
                <a:gd name="connsiteX142" fmla="*/ 4939243 w 6891715"/>
                <a:gd name="connsiteY142" fmla="*/ 6145385 h 6367455"/>
                <a:gd name="connsiteX143" fmla="*/ 4957048 w 6891715"/>
                <a:gd name="connsiteY143" fmla="*/ 6130532 h 6367455"/>
                <a:gd name="connsiteX144" fmla="*/ 4970719 w 6891715"/>
                <a:gd name="connsiteY144" fmla="*/ 6126107 h 6367455"/>
                <a:gd name="connsiteX145" fmla="*/ 4269809 w 6891715"/>
                <a:gd name="connsiteY145" fmla="*/ 6099164 h 6367455"/>
                <a:gd name="connsiteX146" fmla="*/ 4278081 w 6891715"/>
                <a:gd name="connsiteY146" fmla="*/ 6107690 h 6367455"/>
                <a:gd name="connsiteX147" fmla="*/ 4273179 w 6891715"/>
                <a:gd name="connsiteY147" fmla="*/ 6110848 h 6367455"/>
                <a:gd name="connsiteX148" fmla="*/ 4273179 w 6891715"/>
                <a:gd name="connsiteY148" fmla="*/ 6119059 h 6367455"/>
                <a:gd name="connsiteX149" fmla="*/ 4271341 w 6891715"/>
                <a:gd name="connsiteY149" fmla="*/ 6131691 h 6367455"/>
                <a:gd name="connsiteX150" fmla="*/ 4281451 w 6891715"/>
                <a:gd name="connsiteY150" fmla="*/ 6138955 h 6367455"/>
                <a:gd name="connsiteX151" fmla="*/ 4275630 w 6891715"/>
                <a:gd name="connsiteY151" fmla="*/ 6154744 h 6367455"/>
                <a:gd name="connsiteX152" fmla="*/ 4266439 w 6891715"/>
                <a:gd name="connsiteY152" fmla="*/ 6157902 h 6367455"/>
                <a:gd name="connsiteX153" fmla="*/ 4265520 w 6891715"/>
                <a:gd name="connsiteY153" fmla="*/ 6154744 h 6367455"/>
                <a:gd name="connsiteX154" fmla="*/ 4271341 w 6891715"/>
                <a:gd name="connsiteY154" fmla="*/ 6143376 h 6367455"/>
                <a:gd name="connsiteX155" fmla="*/ 4263988 w 6891715"/>
                <a:gd name="connsiteY155" fmla="*/ 6135797 h 6367455"/>
                <a:gd name="connsiteX156" fmla="*/ 4265213 w 6891715"/>
                <a:gd name="connsiteY156" fmla="*/ 6129481 h 6367455"/>
                <a:gd name="connsiteX157" fmla="*/ 4267051 w 6891715"/>
                <a:gd name="connsiteY157" fmla="*/ 6122533 h 6367455"/>
                <a:gd name="connsiteX158" fmla="*/ 4267051 w 6891715"/>
                <a:gd name="connsiteY158" fmla="*/ 6114954 h 6367455"/>
                <a:gd name="connsiteX159" fmla="*/ 4271953 w 6891715"/>
                <a:gd name="connsiteY159" fmla="*/ 6107690 h 6367455"/>
                <a:gd name="connsiteX160" fmla="*/ 3049239 w 6891715"/>
                <a:gd name="connsiteY160" fmla="*/ 6092814 h 6367455"/>
                <a:gd name="connsiteX161" fmla="*/ 3061023 w 6891715"/>
                <a:gd name="connsiteY161" fmla="*/ 6092814 h 6367455"/>
                <a:gd name="connsiteX162" fmla="*/ 3070188 w 6891715"/>
                <a:gd name="connsiteY162" fmla="*/ 6099703 h 6367455"/>
                <a:gd name="connsiteX163" fmla="*/ 3064623 w 6891715"/>
                <a:gd name="connsiteY163" fmla="*/ 6107790 h 6367455"/>
                <a:gd name="connsiteX164" fmla="*/ 3052513 w 6891715"/>
                <a:gd name="connsiteY164" fmla="*/ 6108689 h 6367455"/>
                <a:gd name="connsiteX165" fmla="*/ 3048257 w 6891715"/>
                <a:gd name="connsiteY165" fmla="*/ 6107790 h 6367455"/>
                <a:gd name="connsiteX166" fmla="*/ 3038438 w 6891715"/>
                <a:gd name="connsiteY166" fmla="*/ 6097007 h 6367455"/>
                <a:gd name="connsiteX167" fmla="*/ 3038243 w 6891715"/>
                <a:gd name="connsiteY167" fmla="*/ 6081701 h 6367455"/>
                <a:gd name="connsiteX168" fmla="*/ 3041613 w 6891715"/>
                <a:gd name="connsiteY168" fmla="*/ 6088628 h 6367455"/>
                <a:gd name="connsiteX169" fmla="*/ 3032422 w 6891715"/>
                <a:gd name="connsiteY169" fmla="*/ 6094401 h 6367455"/>
                <a:gd name="connsiteX170" fmla="*/ 3024150 w 6891715"/>
                <a:gd name="connsiteY170" fmla="*/ 6082855 h 6367455"/>
                <a:gd name="connsiteX171" fmla="*/ 3863987 w 6891715"/>
                <a:gd name="connsiteY171" fmla="*/ 6053126 h 6367455"/>
                <a:gd name="connsiteX172" fmla="*/ 3875919 w 6891715"/>
                <a:gd name="connsiteY172" fmla="*/ 6056271 h 6367455"/>
                <a:gd name="connsiteX173" fmla="*/ 3881401 w 6891715"/>
                <a:gd name="connsiteY173" fmla="*/ 6066964 h 6367455"/>
                <a:gd name="connsiteX174" fmla="*/ 3875919 w 6891715"/>
                <a:gd name="connsiteY174" fmla="*/ 6067908 h 6367455"/>
                <a:gd name="connsiteX175" fmla="*/ 3880111 w 6891715"/>
                <a:gd name="connsiteY175" fmla="*/ 6079230 h 6367455"/>
                <a:gd name="connsiteX176" fmla="*/ 3876886 w 6891715"/>
                <a:gd name="connsiteY176" fmla="*/ 6086464 h 6367455"/>
                <a:gd name="connsiteX177" fmla="*/ 3865277 w 6891715"/>
                <a:gd name="connsiteY177" fmla="*/ 6084891 h 6367455"/>
                <a:gd name="connsiteX178" fmla="*/ 3860763 w 6891715"/>
                <a:gd name="connsiteY178" fmla="*/ 6066021 h 6367455"/>
                <a:gd name="connsiteX179" fmla="*/ 4100970 w 6891715"/>
                <a:gd name="connsiteY179" fmla="*/ 6043601 h 6367455"/>
                <a:gd name="connsiteX180" fmla="*/ 4111588 w 6891715"/>
                <a:gd name="connsiteY180" fmla="*/ 6057374 h 6367455"/>
                <a:gd name="connsiteX181" fmla="*/ 4101282 w 6891715"/>
                <a:gd name="connsiteY181" fmla="*/ 6065826 h 6367455"/>
                <a:gd name="connsiteX182" fmla="*/ 4103156 w 6891715"/>
                <a:gd name="connsiteY182" fmla="*/ 6054244 h 6367455"/>
                <a:gd name="connsiteX183" fmla="*/ 4098784 w 6891715"/>
                <a:gd name="connsiteY183" fmla="*/ 6049861 h 6367455"/>
                <a:gd name="connsiteX184" fmla="*/ 4092850 w 6891715"/>
                <a:gd name="connsiteY184" fmla="*/ 6051113 h 6367455"/>
                <a:gd name="connsiteX185" fmla="*/ 4092538 w 6891715"/>
                <a:gd name="connsiteY185" fmla="*/ 6046105 h 6367455"/>
                <a:gd name="connsiteX186" fmla="*/ 4379876 w 6891715"/>
                <a:gd name="connsiteY186" fmla="*/ 6040426 h 6367455"/>
                <a:gd name="connsiteX187" fmla="*/ 4379876 w 6891715"/>
                <a:gd name="connsiteY187" fmla="*/ 6051117 h 6367455"/>
                <a:gd name="connsiteX188" fmla="*/ 4366858 w 6891715"/>
                <a:gd name="connsiteY188" fmla="*/ 6060550 h 6367455"/>
                <a:gd name="connsiteX189" fmla="*/ 4364318 w 6891715"/>
                <a:gd name="connsiteY189" fmla="*/ 6075014 h 6367455"/>
                <a:gd name="connsiteX190" fmla="*/ 4352888 w 6891715"/>
                <a:gd name="connsiteY190" fmla="*/ 6098282 h 6367455"/>
                <a:gd name="connsiteX191" fmla="*/ 4333838 w 6891715"/>
                <a:gd name="connsiteY191" fmla="*/ 6105514 h 6367455"/>
                <a:gd name="connsiteX192" fmla="*/ 4335425 w 6891715"/>
                <a:gd name="connsiteY192" fmla="*/ 6088849 h 6367455"/>
                <a:gd name="connsiteX193" fmla="*/ 4324313 w 6891715"/>
                <a:gd name="connsiteY193" fmla="*/ 6089163 h 6367455"/>
                <a:gd name="connsiteX194" fmla="*/ 4328123 w 6891715"/>
                <a:gd name="connsiteY194" fmla="*/ 6083818 h 6367455"/>
                <a:gd name="connsiteX195" fmla="*/ 4333520 w 6891715"/>
                <a:gd name="connsiteY195" fmla="*/ 6070297 h 6367455"/>
                <a:gd name="connsiteX196" fmla="*/ 4345903 w 6891715"/>
                <a:gd name="connsiteY196" fmla="*/ 6053318 h 6367455"/>
                <a:gd name="connsiteX197" fmla="*/ 4360508 w 6891715"/>
                <a:gd name="connsiteY197" fmla="*/ 6048287 h 6367455"/>
                <a:gd name="connsiteX198" fmla="*/ 4333108 w 6891715"/>
                <a:gd name="connsiteY198" fmla="*/ 6021376 h 6367455"/>
                <a:gd name="connsiteX199" fmla="*/ 4337013 w 6891715"/>
                <a:gd name="connsiteY199" fmla="*/ 6023281 h 6367455"/>
                <a:gd name="connsiteX200" fmla="*/ 4334610 w 6891715"/>
                <a:gd name="connsiteY200" fmla="*/ 6030266 h 6367455"/>
                <a:gd name="connsiteX201" fmla="*/ 4325900 w 6891715"/>
                <a:gd name="connsiteY201" fmla="*/ 6030901 h 6367455"/>
                <a:gd name="connsiteX202" fmla="*/ 4191713 w 6891715"/>
                <a:gd name="connsiteY202" fmla="*/ 6019789 h 6367455"/>
                <a:gd name="connsiteX203" fmla="*/ 4195726 w 6891715"/>
                <a:gd name="connsiteY203" fmla="*/ 6021376 h 6367455"/>
                <a:gd name="connsiteX204" fmla="*/ 4187700 w 6891715"/>
                <a:gd name="connsiteY204" fmla="*/ 6034077 h 6367455"/>
                <a:gd name="connsiteX205" fmla="*/ 4184613 w 6891715"/>
                <a:gd name="connsiteY205" fmla="*/ 6029314 h 6367455"/>
                <a:gd name="connsiteX206" fmla="*/ 3752636 w 6891715"/>
                <a:gd name="connsiteY206" fmla="*/ 6002326 h 6367455"/>
                <a:gd name="connsiteX207" fmla="*/ 3754400 w 6891715"/>
                <a:gd name="connsiteY207" fmla="*/ 6015026 h 6367455"/>
                <a:gd name="connsiteX208" fmla="*/ 3748050 w 6891715"/>
                <a:gd name="connsiteY208" fmla="*/ 6006165 h 6367455"/>
                <a:gd name="connsiteX209" fmla="*/ 4012798 w 6891715"/>
                <a:gd name="connsiteY209" fmla="*/ 5995976 h 6367455"/>
                <a:gd name="connsiteX210" fmla="*/ 4024276 w 6891715"/>
                <a:gd name="connsiteY210" fmla="*/ 6005183 h 6367455"/>
                <a:gd name="connsiteX211" fmla="*/ 4014970 w 6891715"/>
                <a:gd name="connsiteY211" fmla="*/ 6022011 h 6367455"/>
                <a:gd name="connsiteX212" fmla="*/ 4008145 w 6891715"/>
                <a:gd name="connsiteY212" fmla="*/ 6026139 h 6367455"/>
                <a:gd name="connsiteX213" fmla="*/ 4001941 w 6891715"/>
                <a:gd name="connsiteY213" fmla="*/ 6024234 h 6367455"/>
                <a:gd name="connsiteX214" fmla="*/ 3997288 w 6891715"/>
                <a:gd name="connsiteY214" fmla="*/ 6018201 h 6367455"/>
                <a:gd name="connsiteX215" fmla="*/ 4005663 w 6891715"/>
                <a:gd name="connsiteY215" fmla="*/ 6015661 h 6367455"/>
                <a:gd name="connsiteX216" fmla="*/ 3998218 w 6891715"/>
                <a:gd name="connsiteY216" fmla="*/ 6010581 h 6367455"/>
                <a:gd name="connsiteX217" fmla="*/ 4001320 w 6891715"/>
                <a:gd name="connsiteY217" fmla="*/ 6007406 h 6367455"/>
                <a:gd name="connsiteX218" fmla="*/ 4011867 w 6891715"/>
                <a:gd name="connsiteY218" fmla="*/ 6008358 h 6367455"/>
                <a:gd name="connsiteX219" fmla="*/ 4015900 w 6891715"/>
                <a:gd name="connsiteY219" fmla="*/ 6008358 h 6367455"/>
                <a:gd name="connsiteX220" fmla="*/ 4011867 w 6891715"/>
                <a:gd name="connsiteY220" fmla="*/ 6001056 h 6367455"/>
                <a:gd name="connsiteX221" fmla="*/ 4097132 w 6891715"/>
                <a:gd name="connsiteY221" fmla="*/ 5994389 h 6367455"/>
                <a:gd name="connsiteX222" fmla="*/ 4100476 w 6891715"/>
                <a:gd name="connsiteY222" fmla="*/ 6005330 h 6367455"/>
                <a:gd name="connsiteX223" fmla="*/ 4097740 w 6891715"/>
                <a:gd name="connsiteY223" fmla="*/ 6018202 h 6367455"/>
                <a:gd name="connsiteX224" fmla="*/ 4086188 w 6891715"/>
                <a:gd name="connsiteY224" fmla="*/ 6005652 h 6367455"/>
                <a:gd name="connsiteX225" fmla="*/ 4086188 w 6891715"/>
                <a:gd name="connsiteY225" fmla="*/ 5997929 h 6367455"/>
                <a:gd name="connsiteX226" fmla="*/ 4278593 w 6891715"/>
                <a:gd name="connsiteY226" fmla="*/ 5988039 h 6367455"/>
                <a:gd name="connsiteX227" fmla="*/ 4284943 w 6891715"/>
                <a:gd name="connsiteY227" fmla="*/ 5988039 h 6367455"/>
                <a:gd name="connsiteX228" fmla="*/ 4292563 w 6891715"/>
                <a:gd name="connsiteY228" fmla="*/ 5991214 h 6367455"/>
                <a:gd name="connsiteX229" fmla="*/ 4286213 w 6891715"/>
                <a:gd name="connsiteY229" fmla="*/ 5994389 h 6367455"/>
                <a:gd name="connsiteX230" fmla="*/ 4282085 w 6891715"/>
                <a:gd name="connsiteY230" fmla="*/ 5999786 h 6367455"/>
                <a:gd name="connsiteX231" fmla="*/ 4270655 w 6891715"/>
                <a:gd name="connsiteY231" fmla="*/ 5997564 h 6367455"/>
                <a:gd name="connsiteX232" fmla="*/ 4256685 w 6891715"/>
                <a:gd name="connsiteY232" fmla="*/ 6003914 h 6367455"/>
                <a:gd name="connsiteX233" fmla="*/ 4258908 w 6891715"/>
                <a:gd name="connsiteY233" fmla="*/ 6019789 h 6367455"/>
                <a:gd name="connsiteX234" fmla="*/ 4251288 w 6891715"/>
                <a:gd name="connsiteY234" fmla="*/ 6013439 h 6367455"/>
                <a:gd name="connsiteX235" fmla="*/ 4253510 w 6891715"/>
                <a:gd name="connsiteY235" fmla="*/ 6000739 h 6367455"/>
                <a:gd name="connsiteX236" fmla="*/ 4262718 w 6891715"/>
                <a:gd name="connsiteY236" fmla="*/ 5989309 h 6367455"/>
                <a:gd name="connsiteX237" fmla="*/ 4044769 w 6891715"/>
                <a:gd name="connsiteY237" fmla="*/ 5988039 h 6367455"/>
                <a:gd name="connsiteX238" fmla="*/ 4050157 w 6891715"/>
                <a:gd name="connsiteY238" fmla="*/ 5994389 h 6367455"/>
                <a:gd name="connsiteX239" fmla="*/ 4052851 w 6891715"/>
                <a:gd name="connsiteY239" fmla="*/ 6001691 h 6367455"/>
                <a:gd name="connsiteX240" fmla="*/ 4042748 w 6891715"/>
                <a:gd name="connsiteY240" fmla="*/ 6007089 h 6367455"/>
                <a:gd name="connsiteX241" fmla="*/ 4041738 w 6891715"/>
                <a:gd name="connsiteY241" fmla="*/ 6002009 h 6367455"/>
                <a:gd name="connsiteX242" fmla="*/ 2784354 w 6891715"/>
                <a:gd name="connsiteY242" fmla="*/ 5988039 h 6367455"/>
                <a:gd name="connsiteX243" fmla="*/ 2798725 w 6891715"/>
                <a:gd name="connsiteY243" fmla="*/ 5999034 h 6367455"/>
                <a:gd name="connsiteX244" fmla="*/ 2788699 w 6891715"/>
                <a:gd name="connsiteY244" fmla="*/ 6005502 h 6367455"/>
                <a:gd name="connsiteX245" fmla="*/ 2779675 w 6891715"/>
                <a:gd name="connsiteY245" fmla="*/ 5992566 h 6367455"/>
                <a:gd name="connsiteX246" fmla="*/ 4162388 w 6891715"/>
                <a:gd name="connsiteY246" fmla="*/ 5973751 h 6367455"/>
                <a:gd name="connsiteX247" fmla="*/ 4157943 w 6891715"/>
                <a:gd name="connsiteY247" fmla="*/ 5978006 h 6367455"/>
                <a:gd name="connsiteX248" fmla="*/ 4156038 w 6891715"/>
                <a:gd name="connsiteY248" fmla="*/ 5991099 h 6367455"/>
                <a:gd name="connsiteX249" fmla="*/ 4147783 w 6891715"/>
                <a:gd name="connsiteY249" fmla="*/ 6000918 h 6367455"/>
                <a:gd name="connsiteX250" fmla="*/ 4133813 w 6891715"/>
                <a:gd name="connsiteY250" fmla="*/ 6005501 h 6367455"/>
                <a:gd name="connsiteX251" fmla="*/ 4136035 w 6891715"/>
                <a:gd name="connsiteY251" fmla="*/ 5994372 h 6367455"/>
                <a:gd name="connsiteX252" fmla="*/ 4150640 w 6891715"/>
                <a:gd name="connsiteY252" fmla="*/ 5986844 h 6367455"/>
                <a:gd name="connsiteX253" fmla="*/ 4151593 w 6891715"/>
                <a:gd name="connsiteY253" fmla="*/ 5974733 h 6367455"/>
                <a:gd name="connsiteX254" fmla="*/ 4248322 w 6891715"/>
                <a:gd name="connsiteY254" fmla="*/ 5964226 h 6367455"/>
                <a:gd name="connsiteX255" fmla="*/ 4257308 w 6891715"/>
                <a:gd name="connsiteY255" fmla="*/ 5967568 h 6367455"/>
                <a:gd name="connsiteX256" fmla="*/ 4262400 w 6891715"/>
                <a:gd name="connsiteY256" fmla="*/ 5977594 h 6367455"/>
                <a:gd name="connsiteX257" fmla="*/ 4250419 w 6891715"/>
                <a:gd name="connsiteY257" fmla="*/ 5983276 h 6367455"/>
                <a:gd name="connsiteX258" fmla="*/ 4248322 w 6891715"/>
                <a:gd name="connsiteY258" fmla="*/ 5979934 h 6367455"/>
                <a:gd name="connsiteX259" fmla="*/ 4252515 w 6891715"/>
                <a:gd name="connsiteY259" fmla="*/ 5971913 h 6367455"/>
                <a:gd name="connsiteX260" fmla="*/ 4246525 w 6891715"/>
                <a:gd name="connsiteY260" fmla="*/ 5970910 h 6367455"/>
                <a:gd name="connsiteX261" fmla="*/ 4031293 w 6891715"/>
                <a:gd name="connsiteY261" fmla="*/ 5961051 h 6367455"/>
                <a:gd name="connsiteX262" fmla="*/ 4036975 w 6891715"/>
                <a:gd name="connsiteY262" fmla="*/ 5972352 h 6367455"/>
                <a:gd name="connsiteX263" fmla="*/ 4031293 w 6891715"/>
                <a:gd name="connsiteY263" fmla="*/ 5980101 h 6367455"/>
                <a:gd name="connsiteX264" fmla="*/ 4020264 w 6891715"/>
                <a:gd name="connsiteY264" fmla="*/ 5978163 h 6367455"/>
                <a:gd name="connsiteX265" fmla="*/ 4017925 w 6891715"/>
                <a:gd name="connsiteY265" fmla="*/ 5969446 h 6367455"/>
                <a:gd name="connsiteX266" fmla="*/ 4020264 w 6891715"/>
                <a:gd name="connsiteY266" fmla="*/ 5964280 h 6367455"/>
                <a:gd name="connsiteX267" fmla="*/ 4088954 w 6891715"/>
                <a:gd name="connsiteY267" fmla="*/ 5956289 h 6367455"/>
                <a:gd name="connsiteX268" fmla="*/ 4090951 w 6891715"/>
                <a:gd name="connsiteY268" fmla="*/ 5968530 h 6367455"/>
                <a:gd name="connsiteX269" fmla="*/ 4086956 w 6891715"/>
                <a:gd name="connsiteY269" fmla="*/ 5976792 h 6367455"/>
                <a:gd name="connsiteX270" fmla="*/ 4079300 w 6891715"/>
                <a:gd name="connsiteY270" fmla="*/ 5981689 h 6367455"/>
                <a:gd name="connsiteX271" fmla="*/ 4070313 w 6891715"/>
                <a:gd name="connsiteY271" fmla="*/ 5972814 h 6367455"/>
                <a:gd name="connsiteX272" fmla="*/ 4074307 w 6891715"/>
                <a:gd name="connsiteY272" fmla="*/ 5961797 h 6367455"/>
                <a:gd name="connsiteX273" fmla="*/ 4116516 w 6891715"/>
                <a:gd name="connsiteY273" fmla="*/ 5949939 h 6367455"/>
                <a:gd name="connsiteX274" fmla="*/ 4121773 w 6891715"/>
                <a:gd name="connsiteY274" fmla="*/ 5953928 h 6367455"/>
                <a:gd name="connsiteX275" fmla="*/ 4122701 w 6891715"/>
                <a:gd name="connsiteY275" fmla="*/ 5968962 h 6367455"/>
                <a:gd name="connsiteX276" fmla="*/ 4112804 w 6891715"/>
                <a:gd name="connsiteY276" fmla="*/ 5983383 h 6367455"/>
                <a:gd name="connsiteX277" fmla="*/ 4107547 w 6891715"/>
                <a:gd name="connsiteY277" fmla="*/ 5986452 h 6367455"/>
                <a:gd name="connsiteX278" fmla="*/ 4098888 w 6891715"/>
                <a:gd name="connsiteY278" fmla="*/ 5969269 h 6367455"/>
                <a:gd name="connsiteX279" fmla="*/ 4104145 w 6891715"/>
                <a:gd name="connsiteY279" fmla="*/ 5953928 h 6367455"/>
                <a:gd name="connsiteX280" fmla="*/ 3879813 w 6891715"/>
                <a:gd name="connsiteY280" fmla="*/ 5943589 h 6367455"/>
                <a:gd name="connsiteX281" fmla="*/ 3887751 w 6891715"/>
                <a:gd name="connsiteY281" fmla="*/ 5947117 h 6367455"/>
                <a:gd name="connsiteX282" fmla="*/ 3881136 w 6891715"/>
                <a:gd name="connsiteY282" fmla="*/ 5953114 h 6367455"/>
                <a:gd name="connsiteX283" fmla="*/ 4230772 w 6891715"/>
                <a:gd name="connsiteY283" fmla="*/ 5937239 h 6367455"/>
                <a:gd name="connsiteX284" fmla="*/ 4237000 w 6891715"/>
                <a:gd name="connsiteY284" fmla="*/ 5943884 h 6367455"/>
                <a:gd name="connsiteX285" fmla="*/ 4235901 w 6891715"/>
                <a:gd name="connsiteY285" fmla="*/ 5950530 h 6367455"/>
                <a:gd name="connsiteX286" fmla="*/ 4228574 w 6891715"/>
                <a:gd name="connsiteY286" fmla="*/ 5951527 h 6367455"/>
                <a:gd name="connsiteX287" fmla="*/ 4227475 w 6891715"/>
                <a:gd name="connsiteY287" fmla="*/ 5946210 h 6367455"/>
                <a:gd name="connsiteX288" fmla="*/ 4015702 w 6891715"/>
                <a:gd name="connsiteY288" fmla="*/ 5929301 h 6367455"/>
                <a:gd name="connsiteX289" fmla="*/ 4021100 w 6891715"/>
                <a:gd name="connsiteY289" fmla="*/ 5932476 h 6367455"/>
                <a:gd name="connsiteX290" fmla="*/ 4020147 w 6891715"/>
                <a:gd name="connsiteY290" fmla="*/ 5942001 h 6367455"/>
                <a:gd name="connsiteX291" fmla="*/ 4015067 w 6891715"/>
                <a:gd name="connsiteY291" fmla="*/ 5948351 h 6367455"/>
                <a:gd name="connsiteX292" fmla="*/ 4011575 w 6891715"/>
                <a:gd name="connsiteY292" fmla="*/ 5945176 h 6367455"/>
                <a:gd name="connsiteX293" fmla="*/ 4011575 w 6891715"/>
                <a:gd name="connsiteY293" fmla="*/ 5932476 h 6367455"/>
                <a:gd name="connsiteX294" fmla="*/ 3920838 w 6891715"/>
                <a:gd name="connsiteY294" fmla="*/ 5926126 h 6367455"/>
                <a:gd name="connsiteX295" fmla="*/ 3922676 w 6891715"/>
                <a:gd name="connsiteY295" fmla="*/ 5931232 h 6367455"/>
                <a:gd name="connsiteX296" fmla="*/ 3912566 w 6891715"/>
                <a:gd name="connsiteY296" fmla="*/ 5937239 h 6367455"/>
                <a:gd name="connsiteX297" fmla="*/ 3905213 w 6891715"/>
                <a:gd name="connsiteY297" fmla="*/ 5935437 h 6367455"/>
                <a:gd name="connsiteX298" fmla="*/ 3909502 w 6891715"/>
                <a:gd name="connsiteY298" fmla="*/ 5932433 h 6367455"/>
                <a:gd name="connsiteX299" fmla="*/ 4101110 w 6891715"/>
                <a:gd name="connsiteY299" fmla="*/ 5921364 h 6367455"/>
                <a:gd name="connsiteX300" fmla="*/ 4111588 w 6891715"/>
                <a:gd name="connsiteY300" fmla="*/ 5922290 h 6367455"/>
                <a:gd name="connsiteX301" fmla="*/ 4111588 w 6891715"/>
                <a:gd name="connsiteY301" fmla="*/ 5927229 h 6367455"/>
                <a:gd name="connsiteX302" fmla="*/ 4102063 w 6891715"/>
                <a:gd name="connsiteY302" fmla="*/ 5932477 h 6367455"/>
                <a:gd name="connsiteX303" fmla="*/ 4092538 w 6891715"/>
                <a:gd name="connsiteY303" fmla="*/ 5930625 h 6367455"/>
                <a:gd name="connsiteX304" fmla="*/ 4052850 w 6891715"/>
                <a:gd name="connsiteY304" fmla="*/ 5919776 h 6367455"/>
                <a:gd name="connsiteX305" fmla="*/ 4063963 w 6891715"/>
                <a:gd name="connsiteY305" fmla="*/ 5927797 h 6367455"/>
                <a:gd name="connsiteX306" fmla="*/ 4054952 w 6891715"/>
                <a:gd name="connsiteY306" fmla="*/ 5938826 h 6367455"/>
                <a:gd name="connsiteX307" fmla="*/ 4052850 w 6891715"/>
                <a:gd name="connsiteY307" fmla="*/ 5932142 h 6367455"/>
                <a:gd name="connsiteX308" fmla="*/ 4071020 w 6891715"/>
                <a:gd name="connsiteY308" fmla="*/ 5907076 h 6367455"/>
                <a:gd name="connsiteX309" fmla="*/ 4081640 w 6891715"/>
                <a:gd name="connsiteY309" fmla="*/ 5907076 h 6367455"/>
                <a:gd name="connsiteX310" fmla="*/ 4089363 w 6891715"/>
                <a:gd name="connsiteY310" fmla="*/ 5911287 h 6367455"/>
                <a:gd name="connsiteX311" fmla="*/ 4088397 w 6891715"/>
                <a:gd name="connsiteY311" fmla="*/ 5919711 h 6367455"/>
                <a:gd name="connsiteX312" fmla="*/ 4079709 w 6891715"/>
                <a:gd name="connsiteY312" fmla="*/ 5922951 h 6367455"/>
                <a:gd name="connsiteX313" fmla="*/ 4065550 w 6891715"/>
                <a:gd name="connsiteY313" fmla="*/ 5910316 h 6367455"/>
                <a:gd name="connsiteX314" fmla="*/ 4007267 w 6891715"/>
                <a:gd name="connsiteY314" fmla="*/ 5895964 h 6367455"/>
                <a:gd name="connsiteX315" fmla="*/ 4014411 w 6891715"/>
                <a:gd name="connsiteY315" fmla="*/ 5903050 h 6367455"/>
                <a:gd name="connsiteX316" fmla="*/ 4014751 w 6891715"/>
                <a:gd name="connsiteY316" fmla="*/ 5910458 h 6367455"/>
                <a:gd name="connsiteX317" fmla="*/ 4005566 w 6891715"/>
                <a:gd name="connsiteY317" fmla="*/ 5918189 h 6367455"/>
                <a:gd name="connsiteX318" fmla="*/ 4005566 w 6891715"/>
                <a:gd name="connsiteY318" fmla="*/ 5907559 h 6367455"/>
                <a:gd name="connsiteX319" fmla="*/ 4000463 w 6891715"/>
                <a:gd name="connsiteY319" fmla="*/ 5900151 h 6367455"/>
                <a:gd name="connsiteX320" fmla="*/ 4201841 w 6891715"/>
                <a:gd name="connsiteY320" fmla="*/ 5892789 h 6367455"/>
                <a:gd name="connsiteX321" fmla="*/ 4210013 w 6891715"/>
                <a:gd name="connsiteY321" fmla="*/ 5899073 h 6367455"/>
                <a:gd name="connsiteX322" fmla="*/ 4198900 w 6891715"/>
                <a:gd name="connsiteY322" fmla="*/ 5900727 h 6367455"/>
                <a:gd name="connsiteX323" fmla="*/ 4190963 w 6891715"/>
                <a:gd name="connsiteY323" fmla="*/ 5889614 h 6367455"/>
                <a:gd name="connsiteX324" fmla="*/ 4183660 w 6891715"/>
                <a:gd name="connsiteY324" fmla="*/ 5905999 h 6367455"/>
                <a:gd name="connsiteX325" fmla="*/ 4173818 w 6891715"/>
                <a:gd name="connsiteY325" fmla="*/ 5905999 h 6367455"/>
                <a:gd name="connsiteX326" fmla="*/ 4159213 w 6891715"/>
                <a:gd name="connsiteY326" fmla="*/ 5916602 h 6367455"/>
                <a:gd name="connsiteX327" fmla="*/ 4163340 w 6891715"/>
                <a:gd name="connsiteY327" fmla="*/ 5901823 h 6367455"/>
                <a:gd name="connsiteX328" fmla="*/ 4173818 w 6891715"/>
                <a:gd name="connsiteY328" fmla="*/ 5899574 h 6367455"/>
                <a:gd name="connsiteX329" fmla="*/ 3983882 w 6891715"/>
                <a:gd name="connsiteY329" fmla="*/ 5889614 h 6367455"/>
                <a:gd name="connsiteX330" fmla="*/ 3990938 w 6891715"/>
                <a:gd name="connsiteY330" fmla="*/ 5892617 h 6367455"/>
                <a:gd name="connsiteX331" fmla="*/ 3980707 w 6891715"/>
                <a:gd name="connsiteY331" fmla="*/ 5900727 h 6367455"/>
                <a:gd name="connsiteX332" fmla="*/ 3978238 w 6891715"/>
                <a:gd name="connsiteY332" fmla="*/ 5897723 h 6367455"/>
                <a:gd name="connsiteX333" fmla="*/ 4234460 w 6891715"/>
                <a:gd name="connsiteY333" fmla="*/ 5870564 h 6367455"/>
                <a:gd name="connsiteX334" fmla="*/ 4239858 w 6891715"/>
                <a:gd name="connsiteY334" fmla="*/ 5870564 h 6367455"/>
                <a:gd name="connsiteX335" fmla="*/ 4244938 w 6891715"/>
                <a:gd name="connsiteY335" fmla="*/ 5873567 h 6367455"/>
                <a:gd name="connsiteX336" fmla="*/ 4253510 w 6891715"/>
                <a:gd name="connsiteY336" fmla="*/ 5873567 h 6367455"/>
                <a:gd name="connsiteX337" fmla="*/ 4254463 w 6891715"/>
                <a:gd name="connsiteY337" fmla="*/ 5881676 h 6367455"/>
                <a:gd name="connsiteX338" fmla="*/ 4238588 w 6891715"/>
                <a:gd name="connsiteY338" fmla="*/ 5880775 h 6367455"/>
                <a:gd name="connsiteX339" fmla="*/ 4239858 w 6891715"/>
                <a:gd name="connsiteY339" fmla="*/ 5888584 h 6367455"/>
                <a:gd name="connsiteX340" fmla="*/ 4232238 w 6891715"/>
                <a:gd name="connsiteY340" fmla="*/ 5892789 h 6367455"/>
                <a:gd name="connsiteX341" fmla="*/ 4225888 w 6891715"/>
                <a:gd name="connsiteY341" fmla="*/ 5886782 h 6367455"/>
                <a:gd name="connsiteX342" fmla="*/ 4213188 w 6891715"/>
                <a:gd name="connsiteY342" fmla="*/ 5887082 h 6367455"/>
                <a:gd name="connsiteX343" fmla="*/ 4218585 w 6891715"/>
                <a:gd name="connsiteY343" fmla="*/ 5875069 h 6367455"/>
                <a:gd name="connsiteX344" fmla="*/ 3641967 w 6891715"/>
                <a:gd name="connsiteY344" fmla="*/ 5862626 h 6367455"/>
                <a:gd name="connsiteX345" fmla="*/ 3650372 w 6891715"/>
                <a:gd name="connsiteY345" fmla="*/ 5864489 h 6367455"/>
                <a:gd name="connsiteX346" fmla="*/ 3649127 w 6891715"/>
                <a:gd name="connsiteY346" fmla="*/ 5869770 h 6367455"/>
                <a:gd name="connsiteX347" fmla="*/ 3663757 w 6891715"/>
                <a:gd name="connsiteY347" fmla="*/ 5872565 h 6367455"/>
                <a:gd name="connsiteX348" fmla="*/ 3671850 w 6891715"/>
                <a:gd name="connsiteY348" fmla="*/ 5887784 h 6367455"/>
                <a:gd name="connsiteX349" fmla="*/ 3659399 w 6891715"/>
                <a:gd name="connsiteY349" fmla="*/ 5883746 h 6367455"/>
                <a:gd name="connsiteX350" fmla="*/ 3656597 w 6891715"/>
                <a:gd name="connsiteY350" fmla="*/ 5891201 h 6367455"/>
                <a:gd name="connsiteX351" fmla="*/ 3647570 w 6891715"/>
                <a:gd name="connsiteY351" fmla="*/ 5884989 h 6367455"/>
                <a:gd name="connsiteX352" fmla="*/ 3640100 w 6891715"/>
                <a:gd name="connsiteY352" fmla="*/ 5873497 h 6367455"/>
                <a:gd name="connsiteX353" fmla="*/ 4038979 w 6891715"/>
                <a:gd name="connsiteY353" fmla="*/ 5856276 h 6367455"/>
                <a:gd name="connsiteX354" fmla="*/ 4043930 w 6891715"/>
                <a:gd name="connsiteY354" fmla="*/ 5866368 h 6367455"/>
                <a:gd name="connsiteX355" fmla="*/ 4048262 w 6891715"/>
                <a:gd name="connsiteY355" fmla="*/ 5865422 h 6367455"/>
                <a:gd name="connsiteX356" fmla="*/ 4057545 w 6891715"/>
                <a:gd name="connsiteY356" fmla="*/ 5871730 h 6367455"/>
                <a:gd name="connsiteX357" fmla="*/ 4057545 w 6891715"/>
                <a:gd name="connsiteY357" fmla="*/ 5878038 h 6367455"/>
                <a:gd name="connsiteX358" fmla="*/ 4063734 w 6891715"/>
                <a:gd name="connsiteY358" fmla="*/ 5884346 h 6367455"/>
                <a:gd name="connsiteX359" fmla="*/ 4064972 w 6891715"/>
                <a:gd name="connsiteY359" fmla="*/ 5897593 h 6367455"/>
                <a:gd name="connsiteX360" fmla="*/ 4067138 w 6891715"/>
                <a:gd name="connsiteY360" fmla="*/ 5902955 h 6367455"/>
                <a:gd name="connsiteX361" fmla="*/ 4060949 w 6891715"/>
                <a:gd name="connsiteY361" fmla="*/ 5903901 h 6367455"/>
                <a:gd name="connsiteX362" fmla="*/ 4049500 w 6891715"/>
                <a:gd name="connsiteY362" fmla="*/ 5894754 h 6367455"/>
                <a:gd name="connsiteX363" fmla="*/ 4049500 w 6891715"/>
                <a:gd name="connsiteY363" fmla="*/ 5884346 h 6367455"/>
                <a:gd name="connsiteX364" fmla="*/ 4038051 w 6891715"/>
                <a:gd name="connsiteY364" fmla="*/ 5879931 h 6367455"/>
                <a:gd name="connsiteX365" fmla="*/ 4030625 w 6891715"/>
                <a:gd name="connsiteY365" fmla="*/ 5872046 h 6367455"/>
                <a:gd name="connsiteX366" fmla="*/ 4033719 w 6891715"/>
                <a:gd name="connsiteY366" fmla="*/ 5860376 h 6367455"/>
                <a:gd name="connsiteX367" fmla="*/ 3149881 w 6891715"/>
                <a:gd name="connsiteY367" fmla="*/ 5826114 h 6367455"/>
                <a:gd name="connsiteX368" fmla="*/ 3157501 w 6891715"/>
                <a:gd name="connsiteY368" fmla="*/ 5826114 h 6367455"/>
                <a:gd name="connsiteX369" fmla="*/ 3153373 w 6891715"/>
                <a:gd name="connsiteY369" fmla="*/ 5832443 h 6367455"/>
                <a:gd name="connsiteX370" fmla="*/ 3156548 w 6891715"/>
                <a:gd name="connsiteY370" fmla="*/ 5844152 h 6367455"/>
                <a:gd name="connsiteX371" fmla="*/ 3139721 w 6891715"/>
                <a:gd name="connsiteY371" fmla="*/ 5873583 h 6367455"/>
                <a:gd name="connsiteX372" fmla="*/ 3130831 w 6891715"/>
                <a:gd name="connsiteY372" fmla="*/ 5891938 h 6367455"/>
                <a:gd name="connsiteX373" fmla="*/ 3124798 w 6891715"/>
                <a:gd name="connsiteY373" fmla="*/ 5905229 h 6367455"/>
                <a:gd name="connsiteX374" fmla="*/ 3122893 w 6891715"/>
                <a:gd name="connsiteY374" fmla="*/ 5909976 h 6367455"/>
                <a:gd name="connsiteX375" fmla="*/ 3121941 w 6891715"/>
                <a:gd name="connsiteY375" fmla="*/ 5912508 h 6367455"/>
                <a:gd name="connsiteX376" fmla="*/ 3123528 w 6891715"/>
                <a:gd name="connsiteY376" fmla="*/ 5936876 h 6367455"/>
                <a:gd name="connsiteX377" fmla="*/ 3137181 w 6891715"/>
                <a:gd name="connsiteY377" fmla="*/ 5954597 h 6367455"/>
                <a:gd name="connsiteX378" fmla="*/ 3133371 w 6891715"/>
                <a:gd name="connsiteY378" fmla="*/ 5977699 h 6367455"/>
                <a:gd name="connsiteX379" fmla="*/ 3117813 w 6891715"/>
                <a:gd name="connsiteY379" fmla="*/ 5997953 h 6367455"/>
                <a:gd name="connsiteX380" fmla="*/ 3124163 w 6891715"/>
                <a:gd name="connsiteY380" fmla="*/ 6015358 h 6367455"/>
                <a:gd name="connsiteX381" fmla="*/ 3115591 w 6891715"/>
                <a:gd name="connsiteY381" fmla="*/ 6019789 h 6367455"/>
                <a:gd name="connsiteX382" fmla="*/ 3102891 w 6891715"/>
                <a:gd name="connsiteY382" fmla="*/ 6012510 h 6367455"/>
                <a:gd name="connsiteX383" fmla="*/ 3079713 w 6891715"/>
                <a:gd name="connsiteY383" fmla="*/ 6004282 h 6367455"/>
                <a:gd name="connsiteX384" fmla="*/ 3056218 w 6891715"/>
                <a:gd name="connsiteY384" fmla="*/ 5995105 h 6367455"/>
                <a:gd name="connsiteX385" fmla="*/ 3026691 w 6891715"/>
                <a:gd name="connsiteY385" fmla="*/ 5965990 h 6367455"/>
                <a:gd name="connsiteX386" fmla="*/ 2989543 w 6891715"/>
                <a:gd name="connsiteY386" fmla="*/ 5965357 h 6367455"/>
                <a:gd name="connsiteX387" fmla="*/ 2947633 w 6891715"/>
                <a:gd name="connsiteY387" fmla="*/ 5933078 h 6367455"/>
                <a:gd name="connsiteX388" fmla="*/ 2912708 w 6891715"/>
                <a:gd name="connsiteY388" fmla="*/ 5916622 h 6367455"/>
                <a:gd name="connsiteX389" fmla="*/ 2905088 w 6891715"/>
                <a:gd name="connsiteY389" fmla="*/ 5909343 h 6367455"/>
                <a:gd name="connsiteX390" fmla="*/ 2869210 w 6891715"/>
                <a:gd name="connsiteY390" fmla="*/ 5903331 h 6367455"/>
                <a:gd name="connsiteX391" fmla="*/ 2860638 w 6891715"/>
                <a:gd name="connsiteY391" fmla="*/ 5874216 h 6367455"/>
                <a:gd name="connsiteX392" fmla="*/ 2873973 w 6891715"/>
                <a:gd name="connsiteY392" fmla="*/ 5853962 h 6367455"/>
                <a:gd name="connsiteX393" fmla="*/ 2885720 w 6891715"/>
                <a:gd name="connsiteY393" fmla="*/ 5848583 h 6367455"/>
                <a:gd name="connsiteX394" fmla="*/ 2885403 w 6891715"/>
                <a:gd name="connsiteY394" fmla="*/ 5838139 h 6367455"/>
                <a:gd name="connsiteX395" fmla="*/ 2894928 w 6891715"/>
                <a:gd name="connsiteY395" fmla="*/ 5839722 h 6367455"/>
                <a:gd name="connsiteX396" fmla="*/ 2898420 w 6891715"/>
                <a:gd name="connsiteY396" fmla="*/ 5846367 h 6367455"/>
                <a:gd name="connsiteX397" fmla="*/ 2907945 w 6891715"/>
                <a:gd name="connsiteY397" fmla="*/ 5857760 h 6367455"/>
                <a:gd name="connsiteX398" fmla="*/ 2917470 w 6891715"/>
                <a:gd name="connsiteY398" fmla="*/ 5854595 h 6367455"/>
                <a:gd name="connsiteX399" fmla="*/ 2933028 w 6891715"/>
                <a:gd name="connsiteY399" fmla="*/ 5839722 h 6367455"/>
                <a:gd name="connsiteX400" fmla="*/ 2946046 w 6891715"/>
                <a:gd name="connsiteY400" fmla="*/ 5847000 h 6367455"/>
                <a:gd name="connsiteX401" fmla="*/ 2958746 w 6891715"/>
                <a:gd name="connsiteY401" fmla="*/ 5847950 h 6367455"/>
                <a:gd name="connsiteX402" fmla="*/ 2968271 w 6891715"/>
                <a:gd name="connsiteY402" fmla="*/ 5862507 h 6367455"/>
                <a:gd name="connsiteX403" fmla="*/ 2990496 w 6891715"/>
                <a:gd name="connsiteY403" fmla="*/ 5860292 h 6367455"/>
                <a:gd name="connsiteX404" fmla="*/ 3014943 w 6891715"/>
                <a:gd name="connsiteY404" fmla="*/ 5851431 h 6367455"/>
                <a:gd name="connsiteX405" fmla="*/ 3037168 w 6891715"/>
                <a:gd name="connsiteY405" fmla="*/ 5857444 h 6367455"/>
                <a:gd name="connsiteX406" fmla="*/ 3064473 w 6891715"/>
                <a:gd name="connsiteY406" fmla="*/ 5851114 h 6367455"/>
                <a:gd name="connsiteX407" fmla="*/ 3086698 w 6891715"/>
                <a:gd name="connsiteY407" fmla="*/ 5839405 h 6367455"/>
                <a:gd name="connsiteX408" fmla="*/ 3113368 w 6891715"/>
                <a:gd name="connsiteY408" fmla="*/ 5842253 h 6367455"/>
                <a:gd name="connsiteX409" fmla="*/ 3123528 w 6891715"/>
                <a:gd name="connsiteY409" fmla="*/ 5834975 h 6367455"/>
                <a:gd name="connsiteX410" fmla="*/ 3141626 w 6891715"/>
                <a:gd name="connsiteY410" fmla="*/ 5833392 h 6367455"/>
                <a:gd name="connsiteX411" fmla="*/ 3635338 w 6891715"/>
                <a:gd name="connsiteY411" fmla="*/ 5800714 h 6367455"/>
                <a:gd name="connsiteX412" fmla="*/ 3644716 w 6891715"/>
                <a:gd name="connsiteY412" fmla="*/ 5802964 h 6367455"/>
                <a:gd name="connsiteX413" fmla="*/ 3643422 w 6891715"/>
                <a:gd name="connsiteY413" fmla="*/ 5813575 h 6367455"/>
                <a:gd name="connsiteX414" fmla="*/ 3652801 w 6891715"/>
                <a:gd name="connsiteY414" fmla="*/ 5819040 h 6367455"/>
                <a:gd name="connsiteX415" fmla="*/ 3652477 w 6891715"/>
                <a:gd name="connsiteY415" fmla="*/ 5826114 h 6367455"/>
                <a:gd name="connsiteX416" fmla="*/ 3643422 w 6891715"/>
                <a:gd name="connsiteY416" fmla="*/ 5820648 h 6367455"/>
                <a:gd name="connsiteX417" fmla="*/ 3636308 w 6891715"/>
                <a:gd name="connsiteY417" fmla="*/ 5816468 h 6367455"/>
                <a:gd name="connsiteX418" fmla="*/ 3635338 w 6891715"/>
                <a:gd name="connsiteY418" fmla="*/ 5800714 h 6367455"/>
                <a:gd name="connsiteX419" fmla="*/ 3630817 w 6891715"/>
                <a:gd name="connsiteY419" fmla="*/ 5799126 h 6367455"/>
                <a:gd name="connsiteX420" fmla="*/ 3632059 w 6891715"/>
                <a:gd name="connsiteY420" fmla="*/ 5810705 h 6367455"/>
                <a:gd name="connsiteX421" fmla="*/ 3632370 w 6891715"/>
                <a:gd name="connsiteY421" fmla="*/ 5819390 h 6367455"/>
                <a:gd name="connsiteX422" fmla="*/ 3635787 w 6891715"/>
                <a:gd name="connsiteY422" fmla="*/ 5830004 h 6367455"/>
                <a:gd name="connsiteX423" fmla="*/ 3639514 w 6891715"/>
                <a:gd name="connsiteY423" fmla="*/ 5825180 h 6367455"/>
                <a:gd name="connsiteX424" fmla="*/ 3655976 w 6891715"/>
                <a:gd name="connsiteY424" fmla="*/ 5833221 h 6367455"/>
                <a:gd name="connsiteX425" fmla="*/ 3655355 w 6891715"/>
                <a:gd name="connsiteY425" fmla="*/ 5847052 h 6367455"/>
                <a:gd name="connsiteX426" fmla="*/ 3644794 w 6891715"/>
                <a:gd name="connsiteY426" fmla="*/ 5844801 h 6367455"/>
                <a:gd name="connsiteX427" fmla="*/ 3642309 w 6891715"/>
                <a:gd name="connsiteY427" fmla="*/ 5848339 h 6367455"/>
                <a:gd name="connsiteX428" fmla="*/ 3630506 w 6891715"/>
                <a:gd name="connsiteY428" fmla="*/ 5843514 h 6367455"/>
                <a:gd name="connsiteX429" fmla="*/ 3629575 w 6891715"/>
                <a:gd name="connsiteY429" fmla="*/ 5835794 h 6367455"/>
                <a:gd name="connsiteX430" fmla="*/ 3624294 w 6891715"/>
                <a:gd name="connsiteY430" fmla="*/ 5825823 h 6367455"/>
                <a:gd name="connsiteX431" fmla="*/ 3622741 w 6891715"/>
                <a:gd name="connsiteY431" fmla="*/ 5836438 h 6367455"/>
                <a:gd name="connsiteX432" fmla="*/ 3613113 w 6891715"/>
                <a:gd name="connsiteY432" fmla="*/ 5827110 h 6367455"/>
                <a:gd name="connsiteX433" fmla="*/ 3616840 w 6891715"/>
                <a:gd name="connsiteY433" fmla="*/ 5811349 h 6367455"/>
                <a:gd name="connsiteX434" fmla="*/ 3624294 w 6891715"/>
                <a:gd name="connsiteY434" fmla="*/ 5817782 h 6367455"/>
                <a:gd name="connsiteX435" fmla="*/ 3095553 w 6891715"/>
                <a:gd name="connsiteY435" fmla="*/ 5791189 h 6367455"/>
                <a:gd name="connsiteX436" fmla="*/ 3106700 w 6891715"/>
                <a:gd name="connsiteY436" fmla="*/ 5794813 h 6367455"/>
                <a:gd name="connsiteX437" fmla="*/ 3099944 w 6891715"/>
                <a:gd name="connsiteY437" fmla="*/ 5808652 h 6367455"/>
                <a:gd name="connsiteX438" fmla="*/ 3090825 w 6891715"/>
                <a:gd name="connsiteY438" fmla="*/ 5795472 h 6367455"/>
                <a:gd name="connsiteX439" fmla="*/ 4154133 w 6891715"/>
                <a:gd name="connsiteY439" fmla="*/ 5781664 h 6367455"/>
                <a:gd name="connsiteX440" fmla="*/ 4166833 w 6891715"/>
                <a:gd name="connsiteY440" fmla="*/ 5782604 h 6367455"/>
                <a:gd name="connsiteX441" fmla="*/ 4171913 w 6891715"/>
                <a:gd name="connsiteY441" fmla="*/ 5800150 h 6367455"/>
                <a:gd name="connsiteX442" fmla="*/ 4173501 w 6891715"/>
                <a:gd name="connsiteY442" fmla="*/ 5810489 h 6367455"/>
                <a:gd name="connsiteX443" fmla="*/ 4166198 w 6891715"/>
                <a:gd name="connsiteY443" fmla="*/ 5815816 h 6367455"/>
                <a:gd name="connsiteX444" fmla="*/ 4161753 w 6891715"/>
                <a:gd name="connsiteY444" fmla="*/ 5829289 h 6367455"/>
                <a:gd name="connsiteX445" fmla="*/ 4149053 w 6891715"/>
                <a:gd name="connsiteY445" fmla="*/ 5818009 h 6367455"/>
                <a:gd name="connsiteX446" fmla="*/ 4157625 w 6891715"/>
                <a:gd name="connsiteY446" fmla="*/ 5803596 h 6367455"/>
                <a:gd name="connsiteX447" fmla="*/ 4143338 w 6891715"/>
                <a:gd name="connsiteY447" fmla="*/ 5794197 h 6367455"/>
                <a:gd name="connsiteX448" fmla="*/ 4144608 w 6891715"/>
                <a:gd name="connsiteY448" fmla="*/ 5783544 h 6367455"/>
                <a:gd name="connsiteX449" fmla="*/ 3652252 w 6891715"/>
                <a:gd name="connsiteY449" fmla="*/ 5780076 h 6367455"/>
                <a:gd name="connsiteX450" fmla="*/ 3658821 w 6891715"/>
                <a:gd name="connsiteY450" fmla="*/ 5780076 h 6367455"/>
                <a:gd name="connsiteX451" fmla="*/ 3654223 w 6891715"/>
                <a:gd name="connsiteY451" fmla="*/ 5787061 h 6367455"/>
                <a:gd name="connsiteX452" fmla="*/ 3659150 w 6891715"/>
                <a:gd name="connsiteY452" fmla="*/ 5794364 h 6367455"/>
                <a:gd name="connsiteX453" fmla="*/ 3649625 w 6891715"/>
                <a:gd name="connsiteY453" fmla="*/ 5789919 h 6367455"/>
                <a:gd name="connsiteX454" fmla="*/ 1810406 w 6891715"/>
                <a:gd name="connsiteY454" fmla="*/ 5757851 h 6367455"/>
                <a:gd name="connsiteX455" fmla="*/ 1816824 w 6891715"/>
                <a:gd name="connsiteY455" fmla="*/ 5766824 h 6367455"/>
                <a:gd name="connsiteX456" fmla="*/ 1832868 w 6891715"/>
                <a:gd name="connsiteY456" fmla="*/ 5767422 h 6367455"/>
                <a:gd name="connsiteX457" fmla="*/ 1835114 w 6891715"/>
                <a:gd name="connsiteY457" fmla="*/ 5778489 h 6367455"/>
                <a:gd name="connsiteX458" fmla="*/ 1829659 w 6891715"/>
                <a:gd name="connsiteY458" fmla="*/ 5772507 h 6367455"/>
                <a:gd name="connsiteX459" fmla="*/ 1816824 w 6891715"/>
                <a:gd name="connsiteY459" fmla="*/ 5771909 h 6367455"/>
                <a:gd name="connsiteX460" fmla="*/ 1809444 w 6891715"/>
                <a:gd name="connsiteY460" fmla="*/ 5775797 h 6367455"/>
                <a:gd name="connsiteX461" fmla="*/ 1804951 w 6891715"/>
                <a:gd name="connsiteY461" fmla="*/ 5768918 h 6367455"/>
                <a:gd name="connsiteX462" fmla="*/ 3645223 w 6891715"/>
                <a:gd name="connsiteY462" fmla="*/ 5754676 h 6367455"/>
                <a:gd name="connsiteX463" fmla="*/ 3645223 w 6891715"/>
                <a:gd name="connsiteY463" fmla="*/ 5762230 h 6367455"/>
                <a:gd name="connsiteX464" fmla="*/ 3648038 w 6891715"/>
                <a:gd name="connsiteY464" fmla="*/ 5769470 h 6367455"/>
                <a:gd name="connsiteX465" fmla="*/ 3646162 w 6891715"/>
                <a:gd name="connsiteY465" fmla="*/ 5785838 h 6367455"/>
                <a:gd name="connsiteX466" fmla="*/ 3640533 w 6891715"/>
                <a:gd name="connsiteY466" fmla="*/ 5785838 h 6367455"/>
                <a:gd name="connsiteX467" fmla="*/ 3639595 w 6891715"/>
                <a:gd name="connsiteY467" fmla="*/ 5781746 h 6367455"/>
                <a:gd name="connsiteX468" fmla="*/ 3630839 w 6891715"/>
                <a:gd name="connsiteY468" fmla="*/ 5791189 h 6367455"/>
                <a:gd name="connsiteX469" fmla="*/ 3627400 w 6891715"/>
                <a:gd name="connsiteY469" fmla="*/ 5788356 h 6367455"/>
                <a:gd name="connsiteX470" fmla="*/ 3628025 w 6891715"/>
                <a:gd name="connsiteY470" fmla="*/ 5779857 h 6367455"/>
                <a:gd name="connsiteX471" fmla="*/ 3632716 w 6891715"/>
                <a:gd name="connsiteY471" fmla="*/ 5772303 h 6367455"/>
                <a:gd name="connsiteX472" fmla="*/ 3633966 w 6891715"/>
                <a:gd name="connsiteY472" fmla="*/ 5761601 h 6367455"/>
                <a:gd name="connsiteX473" fmla="*/ 4003575 w 6891715"/>
                <a:gd name="connsiteY473" fmla="*/ 5735626 h 6367455"/>
                <a:gd name="connsiteX474" fmla="*/ 4014159 w 6891715"/>
                <a:gd name="connsiteY474" fmla="*/ 5735626 h 6367455"/>
                <a:gd name="connsiteX475" fmla="*/ 4019139 w 6891715"/>
                <a:gd name="connsiteY475" fmla="*/ 5746117 h 6367455"/>
                <a:gd name="connsiteX476" fmla="*/ 4029723 w 6891715"/>
                <a:gd name="connsiteY476" fmla="*/ 5752674 h 6367455"/>
                <a:gd name="connsiteX477" fmla="*/ 4032213 w 6891715"/>
                <a:gd name="connsiteY477" fmla="*/ 5759232 h 6367455"/>
                <a:gd name="connsiteX478" fmla="*/ 4021629 w 6891715"/>
                <a:gd name="connsiteY478" fmla="*/ 5765789 h 6367455"/>
                <a:gd name="connsiteX479" fmla="*/ 4014470 w 6891715"/>
                <a:gd name="connsiteY479" fmla="*/ 5761527 h 6367455"/>
                <a:gd name="connsiteX480" fmla="*/ 4017583 w 6891715"/>
                <a:gd name="connsiteY480" fmla="*/ 5753986 h 6367455"/>
                <a:gd name="connsiteX481" fmla="*/ 4002953 w 6891715"/>
                <a:gd name="connsiteY481" fmla="*/ 5749724 h 6367455"/>
                <a:gd name="connsiteX482" fmla="*/ 4000463 w 6891715"/>
                <a:gd name="connsiteY482" fmla="*/ 5742183 h 6367455"/>
                <a:gd name="connsiteX483" fmla="*/ 3888209 w 6891715"/>
                <a:gd name="connsiteY483" fmla="*/ 5732451 h 6367455"/>
                <a:gd name="connsiteX484" fmla="*/ 3904177 w 6891715"/>
                <a:gd name="connsiteY484" fmla="*/ 5735657 h 6367455"/>
                <a:gd name="connsiteX485" fmla="*/ 3915036 w 6891715"/>
                <a:gd name="connsiteY485" fmla="*/ 5750404 h 6367455"/>
                <a:gd name="connsiteX486" fmla="*/ 3923658 w 6891715"/>
                <a:gd name="connsiteY486" fmla="*/ 5764189 h 6367455"/>
                <a:gd name="connsiteX487" fmla="*/ 3940904 w 6891715"/>
                <a:gd name="connsiteY487" fmla="*/ 5769319 h 6367455"/>
                <a:gd name="connsiteX488" fmla="*/ 3947291 w 6891715"/>
                <a:gd name="connsiteY488" fmla="*/ 5776692 h 6367455"/>
                <a:gd name="connsiteX489" fmla="*/ 3975714 w 6891715"/>
                <a:gd name="connsiteY489" fmla="*/ 5776372 h 6367455"/>
                <a:gd name="connsiteX490" fmla="*/ 3978269 w 6891715"/>
                <a:gd name="connsiteY490" fmla="*/ 5781822 h 6367455"/>
                <a:gd name="connsiteX491" fmla="*/ 3978269 w 6891715"/>
                <a:gd name="connsiteY491" fmla="*/ 5793684 h 6367455"/>
                <a:gd name="connsiteX492" fmla="*/ 3983698 w 6891715"/>
                <a:gd name="connsiteY492" fmla="*/ 5799454 h 6367455"/>
                <a:gd name="connsiteX493" fmla="*/ 3981463 w 6891715"/>
                <a:gd name="connsiteY493" fmla="*/ 5809393 h 6367455"/>
                <a:gd name="connsiteX494" fmla="*/ 3986892 w 6891715"/>
                <a:gd name="connsiteY494" fmla="*/ 5816766 h 6367455"/>
                <a:gd name="connsiteX495" fmla="*/ 3999986 w 6891715"/>
                <a:gd name="connsiteY495" fmla="*/ 5826063 h 6367455"/>
                <a:gd name="connsiteX496" fmla="*/ 4010205 w 6891715"/>
                <a:gd name="connsiteY496" fmla="*/ 5829269 h 6367455"/>
                <a:gd name="connsiteX497" fmla="*/ 4027451 w 6891715"/>
                <a:gd name="connsiteY497" fmla="*/ 5832475 h 6367455"/>
                <a:gd name="connsiteX498" fmla="*/ 4026812 w 6891715"/>
                <a:gd name="connsiteY498" fmla="*/ 5854596 h 6367455"/>
                <a:gd name="connsiteX499" fmla="*/ 4015954 w 6891715"/>
                <a:gd name="connsiteY499" fmla="*/ 5864214 h 6367455"/>
                <a:gd name="connsiteX500" fmla="*/ 4000944 w 6891715"/>
                <a:gd name="connsiteY500" fmla="*/ 5860367 h 6367455"/>
                <a:gd name="connsiteX501" fmla="*/ 3993598 w 6891715"/>
                <a:gd name="connsiteY501" fmla="*/ 5852672 h 6367455"/>
                <a:gd name="connsiteX502" fmla="*/ 3991363 w 6891715"/>
                <a:gd name="connsiteY502" fmla="*/ 5839849 h 6367455"/>
                <a:gd name="connsiteX503" fmla="*/ 3975395 w 6891715"/>
                <a:gd name="connsiteY503" fmla="*/ 5831834 h 6367455"/>
                <a:gd name="connsiteX504" fmla="*/ 3976353 w 6891715"/>
                <a:gd name="connsiteY504" fmla="*/ 5820934 h 6367455"/>
                <a:gd name="connsiteX505" fmla="*/ 3963259 w 6891715"/>
                <a:gd name="connsiteY505" fmla="*/ 5812919 h 6367455"/>
                <a:gd name="connsiteX506" fmla="*/ 3959107 w 6891715"/>
                <a:gd name="connsiteY506" fmla="*/ 5804263 h 6367455"/>
                <a:gd name="connsiteX507" fmla="*/ 3927171 w 6891715"/>
                <a:gd name="connsiteY507" fmla="*/ 5801378 h 6367455"/>
                <a:gd name="connsiteX508" fmla="*/ 3922700 w 6891715"/>
                <a:gd name="connsiteY508" fmla="*/ 5794004 h 6367455"/>
                <a:gd name="connsiteX509" fmla="*/ 3923658 w 6891715"/>
                <a:gd name="connsiteY509" fmla="*/ 5782142 h 6367455"/>
                <a:gd name="connsiteX510" fmla="*/ 3914077 w 6891715"/>
                <a:gd name="connsiteY510" fmla="*/ 5772845 h 6367455"/>
                <a:gd name="connsiteX511" fmla="*/ 3881183 w 6891715"/>
                <a:gd name="connsiteY511" fmla="*/ 5751686 h 6367455"/>
                <a:gd name="connsiteX512" fmla="*/ 3881183 w 6891715"/>
                <a:gd name="connsiteY512" fmla="*/ 5747519 h 6367455"/>
                <a:gd name="connsiteX513" fmla="*/ 3876712 w 6891715"/>
                <a:gd name="connsiteY513" fmla="*/ 5749442 h 6367455"/>
                <a:gd name="connsiteX514" fmla="*/ 3863938 w 6891715"/>
                <a:gd name="connsiteY514" fmla="*/ 5752648 h 6367455"/>
                <a:gd name="connsiteX515" fmla="*/ 3873199 w 6891715"/>
                <a:gd name="connsiteY515" fmla="*/ 5742068 h 6367455"/>
                <a:gd name="connsiteX516" fmla="*/ 3880864 w 6891715"/>
                <a:gd name="connsiteY516" fmla="*/ 5741107 h 6367455"/>
                <a:gd name="connsiteX517" fmla="*/ 1831939 w 6891715"/>
                <a:gd name="connsiteY517" fmla="*/ 5713401 h 6367455"/>
                <a:gd name="connsiteX518" fmla="*/ 1830972 w 6891715"/>
                <a:gd name="connsiteY518" fmla="*/ 5721851 h 6367455"/>
                <a:gd name="connsiteX519" fmla="*/ 1812925 w 6891715"/>
                <a:gd name="connsiteY519" fmla="*/ 5752401 h 6367455"/>
                <a:gd name="connsiteX520" fmla="*/ 1808736 w 6891715"/>
                <a:gd name="connsiteY520" fmla="*/ 5754676 h 6367455"/>
                <a:gd name="connsiteX521" fmla="*/ 1805191 w 6891715"/>
                <a:gd name="connsiteY521" fmla="*/ 5748176 h 6367455"/>
                <a:gd name="connsiteX522" fmla="*/ 1794877 w 6891715"/>
                <a:gd name="connsiteY522" fmla="*/ 5751751 h 6367455"/>
                <a:gd name="connsiteX523" fmla="*/ 1789076 w 6891715"/>
                <a:gd name="connsiteY523" fmla="*/ 5743951 h 6367455"/>
                <a:gd name="connsiteX524" fmla="*/ 1796489 w 6891715"/>
                <a:gd name="connsiteY524" fmla="*/ 5727701 h 6367455"/>
                <a:gd name="connsiteX525" fmla="*/ 1813892 w 6891715"/>
                <a:gd name="connsiteY525" fmla="*/ 5714701 h 6367455"/>
                <a:gd name="connsiteX526" fmla="*/ 3909022 w 6891715"/>
                <a:gd name="connsiteY526" fmla="*/ 5707051 h 6367455"/>
                <a:gd name="connsiteX527" fmla="*/ 3919500 w 6891715"/>
                <a:gd name="connsiteY527" fmla="*/ 5708956 h 6367455"/>
                <a:gd name="connsiteX528" fmla="*/ 3906800 w 6891715"/>
                <a:gd name="connsiteY528" fmla="*/ 5716576 h 6367455"/>
                <a:gd name="connsiteX529" fmla="*/ 3933152 w 6891715"/>
                <a:gd name="connsiteY529" fmla="*/ 5702289 h 6367455"/>
                <a:gd name="connsiteX530" fmla="*/ 3938550 w 6891715"/>
                <a:gd name="connsiteY530" fmla="*/ 5710397 h 6367455"/>
                <a:gd name="connsiteX531" fmla="*/ 3943947 w 6891715"/>
                <a:gd name="connsiteY531" fmla="*/ 5710397 h 6367455"/>
                <a:gd name="connsiteX532" fmla="*/ 3944900 w 6891715"/>
                <a:gd name="connsiteY532" fmla="*/ 5717569 h 6367455"/>
                <a:gd name="connsiteX533" fmla="*/ 3936327 w 6891715"/>
                <a:gd name="connsiteY533" fmla="*/ 5719752 h 6367455"/>
                <a:gd name="connsiteX534" fmla="*/ 3929025 w 6891715"/>
                <a:gd name="connsiteY534" fmla="*/ 5713515 h 6367455"/>
                <a:gd name="connsiteX535" fmla="*/ 3925850 w 6891715"/>
                <a:gd name="connsiteY535" fmla="*/ 5706343 h 6367455"/>
                <a:gd name="connsiteX536" fmla="*/ 3950898 w 6891715"/>
                <a:gd name="connsiteY536" fmla="*/ 5691176 h 6367455"/>
                <a:gd name="connsiteX537" fmla="*/ 3954426 w 6891715"/>
                <a:gd name="connsiteY537" fmla="*/ 5700557 h 6367455"/>
                <a:gd name="connsiteX538" fmla="*/ 3948252 w 6891715"/>
                <a:gd name="connsiteY538" fmla="*/ 5711814 h 6367455"/>
                <a:gd name="connsiteX539" fmla="*/ 3946488 w 6891715"/>
                <a:gd name="connsiteY539" fmla="*/ 5707749 h 6367455"/>
                <a:gd name="connsiteX540" fmla="*/ 3949428 w 6891715"/>
                <a:gd name="connsiteY540" fmla="*/ 5700557 h 6367455"/>
                <a:gd name="connsiteX541" fmla="*/ 4188559 w 6891715"/>
                <a:gd name="connsiteY541" fmla="*/ 5689589 h 6367455"/>
                <a:gd name="connsiteX542" fmla="*/ 4200260 w 6891715"/>
                <a:gd name="connsiteY542" fmla="*/ 5693688 h 6367455"/>
                <a:gd name="connsiteX543" fmla="*/ 4201525 w 6891715"/>
                <a:gd name="connsiteY543" fmla="*/ 5703148 h 6367455"/>
                <a:gd name="connsiteX544" fmla="*/ 4222713 w 6891715"/>
                <a:gd name="connsiteY544" fmla="*/ 5713554 h 6367455"/>
                <a:gd name="connsiteX545" fmla="*/ 4207850 w 6891715"/>
                <a:gd name="connsiteY545" fmla="*/ 5720806 h 6367455"/>
                <a:gd name="connsiteX546" fmla="*/ 4198363 w 6891715"/>
                <a:gd name="connsiteY546" fmla="*/ 5712608 h 6367455"/>
                <a:gd name="connsiteX547" fmla="*/ 4203739 w 6891715"/>
                <a:gd name="connsiteY547" fmla="*/ 5728059 h 6367455"/>
                <a:gd name="connsiteX548" fmla="*/ 4197414 w 6891715"/>
                <a:gd name="connsiteY548" fmla="*/ 5735627 h 6367455"/>
                <a:gd name="connsiteX549" fmla="*/ 4179705 w 6891715"/>
                <a:gd name="connsiteY549" fmla="*/ 5734996 h 6367455"/>
                <a:gd name="connsiteX550" fmla="*/ 4168953 w 6891715"/>
                <a:gd name="connsiteY550" fmla="*/ 5725221 h 6367455"/>
                <a:gd name="connsiteX551" fmla="*/ 4186662 w 6891715"/>
                <a:gd name="connsiteY551" fmla="*/ 5713869 h 6367455"/>
                <a:gd name="connsiteX552" fmla="*/ 4173064 w 6891715"/>
                <a:gd name="connsiteY552" fmla="*/ 5710716 h 6367455"/>
                <a:gd name="connsiteX553" fmla="*/ 4164525 w 6891715"/>
                <a:gd name="connsiteY553" fmla="*/ 5723329 h 6367455"/>
                <a:gd name="connsiteX554" fmla="*/ 4144603 w 6891715"/>
                <a:gd name="connsiteY554" fmla="*/ 5715130 h 6367455"/>
                <a:gd name="connsiteX555" fmla="*/ 4143338 w 6891715"/>
                <a:gd name="connsiteY555" fmla="*/ 5702517 h 6367455"/>
                <a:gd name="connsiteX556" fmla="*/ 4165790 w 6891715"/>
                <a:gd name="connsiteY556" fmla="*/ 5703463 h 6367455"/>
                <a:gd name="connsiteX557" fmla="*/ 4167688 w 6891715"/>
                <a:gd name="connsiteY557" fmla="*/ 5696211 h 6367455"/>
                <a:gd name="connsiteX558" fmla="*/ 4181602 w 6891715"/>
                <a:gd name="connsiteY558" fmla="*/ 5695895 h 6367455"/>
                <a:gd name="connsiteX559" fmla="*/ 3560407 w 6891715"/>
                <a:gd name="connsiteY559" fmla="*/ 5638789 h 6367455"/>
                <a:gd name="connsiteX560" fmla="*/ 3566757 w 6891715"/>
                <a:gd name="connsiteY560" fmla="*/ 5641629 h 6367455"/>
                <a:gd name="connsiteX561" fmla="*/ 3572790 w 6891715"/>
                <a:gd name="connsiteY561" fmla="*/ 5648572 h 6367455"/>
                <a:gd name="connsiteX562" fmla="*/ 3560725 w 6891715"/>
                <a:gd name="connsiteY562" fmla="*/ 5652675 h 6367455"/>
                <a:gd name="connsiteX563" fmla="*/ 3562312 w 6891715"/>
                <a:gd name="connsiteY563" fmla="*/ 5664667 h 6367455"/>
                <a:gd name="connsiteX564" fmla="*/ 3572155 w 6891715"/>
                <a:gd name="connsiteY564" fmla="*/ 5670663 h 6367455"/>
                <a:gd name="connsiteX565" fmla="*/ 3571520 w 6891715"/>
                <a:gd name="connsiteY565" fmla="*/ 5679815 h 6367455"/>
                <a:gd name="connsiteX566" fmla="*/ 3582950 w 6891715"/>
                <a:gd name="connsiteY566" fmla="*/ 5680447 h 6367455"/>
                <a:gd name="connsiteX567" fmla="*/ 3581680 w 6891715"/>
                <a:gd name="connsiteY567" fmla="*/ 5691177 h 6367455"/>
                <a:gd name="connsiteX568" fmla="*/ 3563265 w 6891715"/>
                <a:gd name="connsiteY568" fmla="*/ 5680447 h 6367455"/>
                <a:gd name="connsiteX569" fmla="*/ 3561677 w 6891715"/>
                <a:gd name="connsiteY569" fmla="*/ 5668770 h 6367455"/>
                <a:gd name="connsiteX570" fmla="*/ 3541675 w 6891715"/>
                <a:gd name="connsiteY570" fmla="*/ 5647310 h 6367455"/>
                <a:gd name="connsiteX571" fmla="*/ 3543262 w 6891715"/>
                <a:gd name="connsiteY571" fmla="*/ 5640367 h 6367455"/>
                <a:gd name="connsiteX572" fmla="*/ 3558185 w 6891715"/>
                <a:gd name="connsiteY572" fmla="*/ 5642891 h 6367455"/>
                <a:gd name="connsiteX573" fmla="*/ 1988465 w 6891715"/>
                <a:gd name="connsiteY573" fmla="*/ 5605451 h 6367455"/>
                <a:gd name="connsiteX574" fmla="*/ 1990687 w 6891715"/>
                <a:gd name="connsiteY574" fmla="*/ 5609261 h 6367455"/>
                <a:gd name="connsiteX575" fmla="*/ 1976082 w 6891715"/>
                <a:gd name="connsiteY575" fmla="*/ 5621326 h 6367455"/>
                <a:gd name="connsiteX576" fmla="*/ 1975130 w 6891715"/>
                <a:gd name="connsiteY576" fmla="*/ 5626406 h 6367455"/>
                <a:gd name="connsiteX577" fmla="*/ 1985607 w 6891715"/>
                <a:gd name="connsiteY577" fmla="*/ 5621008 h 6367455"/>
                <a:gd name="connsiteX578" fmla="*/ 1979257 w 6891715"/>
                <a:gd name="connsiteY578" fmla="*/ 5631486 h 6367455"/>
                <a:gd name="connsiteX579" fmla="*/ 1981480 w 6891715"/>
                <a:gd name="connsiteY579" fmla="*/ 5638153 h 6367455"/>
                <a:gd name="connsiteX580" fmla="*/ 1998307 w 6891715"/>
                <a:gd name="connsiteY580" fmla="*/ 5636883 h 6367455"/>
                <a:gd name="connsiteX581" fmla="*/ 2005927 w 6891715"/>
                <a:gd name="connsiteY581" fmla="*/ 5638788 h 6367455"/>
                <a:gd name="connsiteX582" fmla="*/ 2008150 w 6891715"/>
                <a:gd name="connsiteY582" fmla="*/ 5651488 h 6367455"/>
                <a:gd name="connsiteX583" fmla="*/ 1999895 w 6891715"/>
                <a:gd name="connsiteY583" fmla="*/ 5666411 h 6367455"/>
                <a:gd name="connsiteX584" fmla="*/ 1993545 w 6891715"/>
                <a:gd name="connsiteY584" fmla="*/ 5677841 h 6367455"/>
                <a:gd name="connsiteX585" fmla="*/ 1987195 w 6891715"/>
                <a:gd name="connsiteY585" fmla="*/ 5690859 h 6367455"/>
                <a:gd name="connsiteX586" fmla="*/ 1965287 w 6891715"/>
                <a:gd name="connsiteY586" fmla="*/ 5699114 h 6367455"/>
                <a:gd name="connsiteX587" fmla="*/ 1965287 w 6891715"/>
                <a:gd name="connsiteY587" fmla="*/ 5694986 h 6367455"/>
                <a:gd name="connsiteX588" fmla="*/ 1954492 w 6891715"/>
                <a:gd name="connsiteY588" fmla="*/ 5688954 h 6367455"/>
                <a:gd name="connsiteX589" fmla="*/ 1937665 w 6891715"/>
                <a:gd name="connsiteY589" fmla="*/ 5683556 h 6367455"/>
                <a:gd name="connsiteX590" fmla="*/ 1938300 w 6891715"/>
                <a:gd name="connsiteY590" fmla="*/ 5667999 h 6367455"/>
                <a:gd name="connsiteX591" fmla="*/ 1928775 w 6891715"/>
                <a:gd name="connsiteY591" fmla="*/ 5660696 h 6367455"/>
                <a:gd name="connsiteX592" fmla="*/ 1912900 w 6891715"/>
                <a:gd name="connsiteY592" fmla="*/ 5662601 h 6367455"/>
                <a:gd name="connsiteX593" fmla="*/ 1912265 w 6891715"/>
                <a:gd name="connsiteY593" fmla="*/ 5676571 h 6367455"/>
                <a:gd name="connsiteX594" fmla="*/ 1902740 w 6891715"/>
                <a:gd name="connsiteY594" fmla="*/ 5674349 h 6367455"/>
                <a:gd name="connsiteX595" fmla="*/ 1900200 w 6891715"/>
                <a:gd name="connsiteY595" fmla="*/ 5650536 h 6367455"/>
                <a:gd name="connsiteX596" fmla="*/ 1917027 w 6891715"/>
                <a:gd name="connsiteY596" fmla="*/ 5641963 h 6367455"/>
                <a:gd name="connsiteX597" fmla="*/ 1937982 w 6891715"/>
                <a:gd name="connsiteY597" fmla="*/ 5626723 h 6367455"/>
                <a:gd name="connsiteX598" fmla="*/ 1952905 w 6891715"/>
                <a:gd name="connsiteY598" fmla="*/ 5619103 h 6367455"/>
                <a:gd name="connsiteX599" fmla="*/ 4089680 w 6891715"/>
                <a:gd name="connsiteY599" fmla="*/ 5599101 h 6367455"/>
                <a:gd name="connsiteX600" fmla="*/ 4100475 w 6891715"/>
                <a:gd name="connsiteY600" fmla="*/ 5606038 h 6367455"/>
                <a:gd name="connsiteX601" fmla="*/ 4089045 w 6891715"/>
                <a:gd name="connsiteY601" fmla="*/ 5624958 h 6367455"/>
                <a:gd name="connsiteX602" fmla="*/ 4092220 w 6891715"/>
                <a:gd name="connsiteY602" fmla="*/ 5642931 h 6367455"/>
                <a:gd name="connsiteX603" fmla="*/ 4079520 w 6891715"/>
                <a:gd name="connsiteY603" fmla="*/ 5637571 h 6367455"/>
                <a:gd name="connsiteX604" fmla="*/ 4081742 w 6891715"/>
                <a:gd name="connsiteY604" fmla="*/ 5630318 h 6367455"/>
                <a:gd name="connsiteX605" fmla="*/ 4076345 w 6891715"/>
                <a:gd name="connsiteY605" fmla="*/ 5630318 h 6367455"/>
                <a:gd name="connsiteX606" fmla="*/ 4069042 w 6891715"/>
                <a:gd name="connsiteY606" fmla="*/ 5645139 h 6367455"/>
                <a:gd name="connsiteX607" fmla="*/ 4060470 w 6891715"/>
                <a:gd name="connsiteY607" fmla="*/ 5631580 h 6367455"/>
                <a:gd name="connsiteX608" fmla="*/ 4056025 w 6891715"/>
                <a:gd name="connsiteY608" fmla="*/ 5615813 h 6367455"/>
                <a:gd name="connsiteX609" fmla="*/ 4073805 w 6891715"/>
                <a:gd name="connsiteY609" fmla="*/ 5615813 h 6367455"/>
                <a:gd name="connsiteX610" fmla="*/ 4084600 w 6891715"/>
                <a:gd name="connsiteY610" fmla="*/ 5619597 h 6367455"/>
                <a:gd name="connsiteX611" fmla="*/ 2070698 w 6891715"/>
                <a:gd name="connsiteY611" fmla="*/ 5599101 h 6367455"/>
                <a:gd name="connsiteX612" fmla="*/ 2091018 w 6891715"/>
                <a:gd name="connsiteY612" fmla="*/ 5613433 h 6367455"/>
                <a:gd name="connsiteX613" fmla="*/ 2092288 w 6891715"/>
                <a:gd name="connsiteY613" fmla="*/ 5624649 h 6367455"/>
                <a:gd name="connsiteX614" fmla="*/ 2079588 w 6891715"/>
                <a:gd name="connsiteY614" fmla="*/ 5632439 h 6367455"/>
                <a:gd name="connsiteX615" fmla="*/ 2067840 w 6891715"/>
                <a:gd name="connsiteY615" fmla="*/ 5622780 h 6367455"/>
                <a:gd name="connsiteX616" fmla="*/ 2041488 w 6891715"/>
                <a:gd name="connsiteY616" fmla="*/ 5624338 h 6367455"/>
                <a:gd name="connsiteX617" fmla="*/ 2040218 w 6891715"/>
                <a:gd name="connsiteY617" fmla="*/ 5614056 h 6367455"/>
                <a:gd name="connsiteX618" fmla="*/ 2033868 w 6891715"/>
                <a:gd name="connsiteY618" fmla="*/ 5614056 h 6367455"/>
                <a:gd name="connsiteX619" fmla="*/ 2031963 w 6891715"/>
                <a:gd name="connsiteY619" fmla="*/ 5604397 h 6367455"/>
                <a:gd name="connsiteX620" fmla="*/ 4138765 w 6891715"/>
                <a:gd name="connsiteY620" fmla="*/ 5576879 h 6367455"/>
                <a:gd name="connsiteX621" fmla="*/ 4144990 w 6891715"/>
                <a:gd name="connsiteY621" fmla="*/ 5580100 h 6367455"/>
                <a:gd name="connsiteX622" fmla="*/ 4148103 w 6891715"/>
                <a:gd name="connsiteY622" fmla="*/ 5590408 h 6367455"/>
                <a:gd name="connsiteX623" fmla="*/ 4140943 w 6891715"/>
                <a:gd name="connsiteY623" fmla="*/ 5599104 h 6367455"/>
                <a:gd name="connsiteX624" fmla="*/ 4116353 w 6891715"/>
                <a:gd name="connsiteY624" fmla="*/ 5598138 h 6367455"/>
                <a:gd name="connsiteX625" fmla="*/ 4121956 w 6891715"/>
                <a:gd name="connsiteY625" fmla="*/ 5588475 h 6367455"/>
                <a:gd name="connsiteX626" fmla="*/ 4302091 w 6891715"/>
                <a:gd name="connsiteY626" fmla="*/ 5553067 h 6367455"/>
                <a:gd name="connsiteX627" fmla="*/ 4302091 w 6891715"/>
                <a:gd name="connsiteY627" fmla="*/ 5561005 h 6367455"/>
                <a:gd name="connsiteX628" fmla="*/ 4297328 w 6891715"/>
                <a:gd name="connsiteY628" fmla="*/ 5558934 h 6367455"/>
                <a:gd name="connsiteX629" fmla="*/ 4108553 w 6891715"/>
                <a:gd name="connsiteY629" fmla="*/ 5551476 h 6367455"/>
                <a:gd name="connsiteX630" fmla="*/ 4122700 w 6891715"/>
                <a:gd name="connsiteY630" fmla="*/ 5555898 h 6367455"/>
                <a:gd name="connsiteX631" fmla="*/ 4121735 w 6891715"/>
                <a:gd name="connsiteY631" fmla="*/ 5565764 h 6367455"/>
                <a:gd name="connsiteX632" fmla="*/ 4108874 w 6891715"/>
                <a:gd name="connsiteY632" fmla="*/ 5563723 h 6367455"/>
                <a:gd name="connsiteX633" fmla="*/ 4097300 w 6891715"/>
                <a:gd name="connsiteY633" fmla="*/ 5562702 h 6367455"/>
                <a:gd name="connsiteX634" fmla="*/ 4099229 w 6891715"/>
                <a:gd name="connsiteY634" fmla="*/ 5556919 h 6367455"/>
                <a:gd name="connsiteX635" fmla="*/ 4289391 w 6891715"/>
                <a:gd name="connsiteY635" fmla="*/ 5540367 h 6367455"/>
                <a:gd name="connsiteX636" fmla="*/ 4308441 w 6891715"/>
                <a:gd name="connsiteY636" fmla="*/ 5541002 h 6367455"/>
                <a:gd name="connsiteX637" fmla="*/ 4301337 w 6891715"/>
                <a:gd name="connsiteY637" fmla="*/ 5548305 h 6367455"/>
                <a:gd name="connsiteX638" fmla="*/ 4292620 w 6891715"/>
                <a:gd name="connsiteY638" fmla="*/ 5551480 h 6367455"/>
                <a:gd name="connsiteX639" fmla="*/ 4289391 w 6891715"/>
                <a:gd name="connsiteY639" fmla="*/ 5548305 h 6367455"/>
                <a:gd name="connsiteX640" fmla="*/ 4022925 w 6891715"/>
                <a:gd name="connsiteY640" fmla="*/ 5514964 h 6367455"/>
                <a:gd name="connsiteX641" fmla="*/ 4031881 w 6891715"/>
                <a:gd name="connsiteY641" fmla="*/ 5519920 h 6367455"/>
                <a:gd name="connsiteX642" fmla="*/ 4032213 w 6891715"/>
                <a:gd name="connsiteY642" fmla="*/ 5533239 h 6367455"/>
                <a:gd name="connsiteX643" fmla="*/ 4022261 w 6891715"/>
                <a:gd name="connsiteY643" fmla="*/ 5540364 h 6367455"/>
                <a:gd name="connsiteX644" fmla="*/ 4009988 w 6891715"/>
                <a:gd name="connsiteY644" fmla="*/ 5532310 h 6367455"/>
                <a:gd name="connsiteX645" fmla="*/ 4011315 w 6891715"/>
                <a:gd name="connsiteY645" fmla="*/ 5525186 h 6367455"/>
                <a:gd name="connsiteX646" fmla="*/ 2542105 w 6891715"/>
                <a:gd name="connsiteY646" fmla="*/ 5470514 h 6367455"/>
                <a:gd name="connsiteX647" fmla="*/ 2547481 w 6891715"/>
                <a:gd name="connsiteY647" fmla="*/ 5470514 h 6367455"/>
                <a:gd name="connsiteX648" fmla="*/ 2566456 w 6891715"/>
                <a:gd name="connsiteY648" fmla="*/ 5478769 h 6367455"/>
                <a:gd name="connsiteX649" fmla="*/ 2578157 w 6891715"/>
                <a:gd name="connsiteY649" fmla="*/ 5478769 h 6367455"/>
                <a:gd name="connsiteX650" fmla="*/ 2586696 w 6891715"/>
                <a:gd name="connsiteY650" fmla="*/ 5503851 h 6367455"/>
                <a:gd name="connsiteX651" fmla="*/ 2585747 w 6891715"/>
                <a:gd name="connsiteY651" fmla="*/ 5520679 h 6367455"/>
                <a:gd name="connsiteX652" fmla="*/ 2601876 w 6891715"/>
                <a:gd name="connsiteY652" fmla="*/ 5547031 h 6367455"/>
                <a:gd name="connsiteX653" fmla="*/ 2600927 w 6891715"/>
                <a:gd name="connsiteY653" fmla="*/ 5575289 h 6367455"/>
                <a:gd name="connsiteX654" fmla="*/ 2590491 w 6891715"/>
                <a:gd name="connsiteY654" fmla="*/ 5584814 h 6367455"/>
                <a:gd name="connsiteX655" fmla="*/ 2586696 w 6891715"/>
                <a:gd name="connsiteY655" fmla="*/ 5599736 h 6367455"/>
                <a:gd name="connsiteX656" fmla="*/ 2600295 w 6891715"/>
                <a:gd name="connsiteY656" fmla="*/ 5611484 h 6367455"/>
                <a:gd name="connsiteX657" fmla="*/ 2592388 w 6891715"/>
                <a:gd name="connsiteY657" fmla="*/ 5641646 h 6367455"/>
                <a:gd name="connsiteX658" fmla="*/ 2584166 w 6891715"/>
                <a:gd name="connsiteY658" fmla="*/ 5676889 h 6367455"/>
                <a:gd name="connsiteX659" fmla="*/ 2584482 w 6891715"/>
                <a:gd name="connsiteY659" fmla="*/ 5711496 h 6367455"/>
                <a:gd name="connsiteX660" fmla="*/ 2570884 w 6891715"/>
                <a:gd name="connsiteY660" fmla="*/ 5732769 h 6367455"/>
                <a:gd name="connsiteX661" fmla="*/ 2561080 w 6891715"/>
                <a:gd name="connsiteY661" fmla="*/ 5721974 h 6367455"/>
                <a:gd name="connsiteX662" fmla="*/ 2550644 w 6891715"/>
                <a:gd name="connsiteY662" fmla="*/ 5711814 h 6367455"/>
                <a:gd name="connsiteX663" fmla="*/ 2532934 w 6891715"/>
                <a:gd name="connsiteY663" fmla="*/ 5723561 h 6367455"/>
                <a:gd name="connsiteX664" fmla="*/ 2531985 w 6891715"/>
                <a:gd name="connsiteY664" fmla="*/ 5743564 h 6367455"/>
                <a:gd name="connsiteX665" fmla="*/ 2523446 w 6891715"/>
                <a:gd name="connsiteY665" fmla="*/ 5752136 h 6367455"/>
                <a:gd name="connsiteX666" fmla="*/ 2510796 w 6891715"/>
                <a:gd name="connsiteY666" fmla="*/ 5753089 h 6367455"/>
                <a:gd name="connsiteX667" fmla="*/ 2496249 w 6891715"/>
                <a:gd name="connsiteY667" fmla="*/ 5756264 h 6367455"/>
                <a:gd name="connsiteX668" fmla="*/ 2484864 w 6891715"/>
                <a:gd name="connsiteY668" fmla="*/ 5748326 h 6367455"/>
                <a:gd name="connsiteX669" fmla="*/ 2476325 w 6891715"/>
                <a:gd name="connsiteY669" fmla="*/ 5751501 h 6367455"/>
                <a:gd name="connsiteX670" fmla="*/ 2472846 w 6891715"/>
                <a:gd name="connsiteY670" fmla="*/ 5740706 h 6367455"/>
                <a:gd name="connsiteX671" fmla="*/ 2481385 w 6891715"/>
                <a:gd name="connsiteY671" fmla="*/ 5740706 h 6367455"/>
                <a:gd name="connsiteX672" fmla="*/ 2474744 w 6891715"/>
                <a:gd name="connsiteY672" fmla="*/ 5735626 h 6367455"/>
                <a:gd name="connsiteX673" fmla="*/ 2473795 w 6891715"/>
                <a:gd name="connsiteY673" fmla="*/ 5710544 h 6367455"/>
                <a:gd name="connsiteX674" fmla="*/ 2460829 w 6891715"/>
                <a:gd name="connsiteY674" fmla="*/ 5693716 h 6367455"/>
                <a:gd name="connsiteX675" fmla="*/ 2477274 w 6891715"/>
                <a:gd name="connsiteY675" fmla="*/ 5644821 h 6367455"/>
                <a:gd name="connsiteX676" fmla="*/ 2481701 w 6891715"/>
                <a:gd name="connsiteY676" fmla="*/ 5631169 h 6367455"/>
                <a:gd name="connsiteX677" fmla="*/ 2467470 w 6891715"/>
                <a:gd name="connsiteY677" fmla="*/ 5619739 h 6367455"/>
                <a:gd name="connsiteX678" fmla="*/ 2476009 w 6891715"/>
                <a:gd name="connsiteY678" fmla="*/ 5598466 h 6367455"/>
                <a:gd name="connsiteX679" fmla="*/ 2469684 w 6891715"/>
                <a:gd name="connsiteY679" fmla="*/ 5588941 h 6367455"/>
                <a:gd name="connsiteX680" fmla="*/ 2475693 w 6891715"/>
                <a:gd name="connsiteY680" fmla="*/ 5575606 h 6367455"/>
                <a:gd name="connsiteX681" fmla="*/ 2466205 w 6891715"/>
                <a:gd name="connsiteY681" fmla="*/ 5557509 h 6367455"/>
                <a:gd name="connsiteX682" fmla="*/ 2450393 w 6891715"/>
                <a:gd name="connsiteY682" fmla="*/ 5547349 h 6367455"/>
                <a:gd name="connsiteX683" fmla="*/ 2445965 w 6891715"/>
                <a:gd name="connsiteY683" fmla="*/ 5556874 h 6367455"/>
                <a:gd name="connsiteX684" fmla="*/ 2441538 w 6891715"/>
                <a:gd name="connsiteY684" fmla="*/ 5535601 h 6367455"/>
                <a:gd name="connsiteX685" fmla="*/ 2447863 w 6891715"/>
                <a:gd name="connsiteY685" fmla="*/ 5521949 h 6367455"/>
                <a:gd name="connsiteX686" fmla="*/ 2442170 w 6891715"/>
                <a:gd name="connsiteY686" fmla="*/ 5497819 h 6367455"/>
                <a:gd name="connsiteX687" fmla="*/ 2450709 w 6891715"/>
                <a:gd name="connsiteY687" fmla="*/ 5492421 h 6367455"/>
                <a:gd name="connsiteX688" fmla="*/ 2454820 w 6891715"/>
                <a:gd name="connsiteY688" fmla="*/ 5477499 h 6367455"/>
                <a:gd name="connsiteX689" fmla="*/ 2461145 w 6891715"/>
                <a:gd name="connsiteY689" fmla="*/ 5482896 h 6367455"/>
                <a:gd name="connsiteX690" fmla="*/ 2451658 w 6891715"/>
                <a:gd name="connsiteY690" fmla="*/ 5497819 h 6367455"/>
                <a:gd name="connsiteX691" fmla="*/ 2459248 w 6891715"/>
                <a:gd name="connsiteY691" fmla="*/ 5509249 h 6367455"/>
                <a:gd name="connsiteX692" fmla="*/ 2476325 w 6891715"/>
                <a:gd name="connsiteY692" fmla="*/ 5517504 h 6367455"/>
                <a:gd name="connsiteX693" fmla="*/ 2496249 w 6891715"/>
                <a:gd name="connsiteY693" fmla="*/ 5519409 h 6367455"/>
                <a:gd name="connsiteX694" fmla="*/ 2503523 w 6891715"/>
                <a:gd name="connsiteY694" fmla="*/ 5503534 h 6367455"/>
                <a:gd name="connsiteX695" fmla="*/ 2524711 w 6891715"/>
                <a:gd name="connsiteY695" fmla="*/ 5490834 h 6367455"/>
                <a:gd name="connsiteX696" fmla="*/ 2537994 w 6891715"/>
                <a:gd name="connsiteY696" fmla="*/ 5481309 h 6367455"/>
                <a:gd name="connsiteX697" fmla="*/ 3282913 w 6891715"/>
                <a:gd name="connsiteY697" fmla="*/ 5260964 h 6367455"/>
                <a:gd name="connsiteX698" fmla="*/ 3294026 w 6891715"/>
                <a:gd name="connsiteY698" fmla="*/ 5262084 h 6367455"/>
                <a:gd name="connsiteX699" fmla="*/ 3287964 w 6891715"/>
                <a:gd name="connsiteY699" fmla="*/ 5265727 h 6367455"/>
                <a:gd name="connsiteX700" fmla="*/ 3328248 w 6891715"/>
                <a:gd name="connsiteY700" fmla="*/ 5257789 h 6367455"/>
                <a:gd name="connsiteX701" fmla="*/ 3340739 w 6891715"/>
                <a:gd name="connsiteY701" fmla="*/ 5264892 h 6367455"/>
                <a:gd name="connsiteX702" fmla="*/ 3362288 w 6891715"/>
                <a:gd name="connsiteY702" fmla="*/ 5271027 h 6367455"/>
                <a:gd name="connsiteX703" fmla="*/ 3361039 w 6891715"/>
                <a:gd name="connsiteY703" fmla="*/ 5276839 h 6367455"/>
                <a:gd name="connsiteX704" fmla="*/ 3336680 w 6891715"/>
                <a:gd name="connsiteY704" fmla="*/ 5270704 h 6367455"/>
                <a:gd name="connsiteX705" fmla="*/ 3324188 w 6891715"/>
                <a:gd name="connsiteY705" fmla="*/ 5259726 h 6367455"/>
                <a:gd name="connsiteX706" fmla="*/ 2671407 w 6891715"/>
                <a:gd name="connsiteY706" fmla="*/ 5257789 h 6367455"/>
                <a:gd name="connsiteX707" fmla="*/ 2674900 w 6891715"/>
                <a:gd name="connsiteY707" fmla="*/ 5266657 h 6367455"/>
                <a:gd name="connsiteX708" fmla="*/ 2673947 w 6891715"/>
                <a:gd name="connsiteY708" fmla="*/ 5273226 h 6367455"/>
                <a:gd name="connsiteX709" fmla="*/ 2667597 w 6891715"/>
                <a:gd name="connsiteY709" fmla="*/ 5275197 h 6367455"/>
                <a:gd name="connsiteX710" fmla="*/ 2671725 w 6891715"/>
                <a:gd name="connsiteY710" fmla="*/ 5284722 h 6367455"/>
                <a:gd name="connsiteX711" fmla="*/ 2664422 w 6891715"/>
                <a:gd name="connsiteY711" fmla="*/ 5286364 h 6367455"/>
                <a:gd name="connsiteX712" fmla="*/ 2659977 w 6891715"/>
                <a:gd name="connsiteY712" fmla="*/ 5276510 h 6367455"/>
                <a:gd name="connsiteX713" fmla="*/ 2643150 w 6891715"/>
                <a:gd name="connsiteY713" fmla="*/ 5278481 h 6367455"/>
                <a:gd name="connsiteX714" fmla="*/ 2636800 w 6891715"/>
                <a:gd name="connsiteY714" fmla="*/ 5268956 h 6367455"/>
                <a:gd name="connsiteX715" fmla="*/ 2659977 w 6891715"/>
                <a:gd name="connsiteY715" fmla="*/ 5266657 h 6367455"/>
                <a:gd name="connsiteX716" fmla="*/ 3264815 w 6891715"/>
                <a:gd name="connsiteY716" fmla="*/ 5237151 h 6367455"/>
                <a:gd name="connsiteX717" fmla="*/ 3282277 w 6891715"/>
                <a:gd name="connsiteY717" fmla="*/ 5247144 h 6367455"/>
                <a:gd name="connsiteX718" fmla="*/ 3295930 w 6891715"/>
                <a:gd name="connsiteY718" fmla="*/ 5244334 h 6367455"/>
                <a:gd name="connsiteX719" fmla="*/ 3316250 w 6891715"/>
                <a:gd name="connsiteY719" fmla="*/ 5251204 h 6367455"/>
                <a:gd name="connsiteX720" fmla="*/ 3295930 w 6891715"/>
                <a:gd name="connsiteY720" fmla="*/ 5249955 h 6367455"/>
                <a:gd name="connsiteX721" fmla="*/ 3283865 w 6891715"/>
                <a:gd name="connsiteY721" fmla="*/ 5256201 h 6367455"/>
                <a:gd name="connsiteX722" fmla="*/ 3252750 w 6891715"/>
                <a:gd name="connsiteY722" fmla="*/ 5239337 h 6367455"/>
                <a:gd name="connsiteX723" fmla="*/ 2572585 w 6891715"/>
                <a:gd name="connsiteY723" fmla="*/ 5232389 h 6367455"/>
                <a:gd name="connsiteX724" fmla="*/ 2574503 w 6891715"/>
                <a:gd name="connsiteY724" fmla="*/ 5273287 h 6367455"/>
                <a:gd name="connsiteX725" fmla="*/ 2571306 w 6891715"/>
                <a:gd name="connsiteY725" fmla="*/ 5288188 h 6367455"/>
                <a:gd name="connsiteX726" fmla="*/ 2584413 w 6891715"/>
                <a:gd name="connsiteY726" fmla="*/ 5315453 h 6367455"/>
                <a:gd name="connsiteX727" fmla="*/ 2581536 w 6891715"/>
                <a:gd name="connsiteY727" fmla="*/ 5359522 h 6367455"/>
                <a:gd name="connsiteX728" fmla="*/ 2570028 w 6891715"/>
                <a:gd name="connsiteY728" fmla="*/ 5388373 h 6367455"/>
                <a:gd name="connsiteX729" fmla="*/ 2566831 w 6891715"/>
                <a:gd name="connsiteY729" fmla="*/ 5402957 h 6367455"/>
                <a:gd name="connsiteX730" fmla="*/ 2557561 w 6891715"/>
                <a:gd name="connsiteY730" fmla="*/ 5426101 h 6367455"/>
                <a:gd name="connsiteX731" fmla="*/ 2549249 w 6891715"/>
                <a:gd name="connsiteY731" fmla="*/ 5445123 h 6367455"/>
                <a:gd name="connsiteX732" fmla="*/ 2547971 w 6891715"/>
                <a:gd name="connsiteY732" fmla="*/ 5451464 h 6367455"/>
                <a:gd name="connsiteX733" fmla="*/ 2539659 w 6891715"/>
                <a:gd name="connsiteY733" fmla="*/ 5446391 h 6367455"/>
                <a:gd name="connsiteX734" fmla="*/ 2531987 w 6891715"/>
                <a:gd name="connsiteY734" fmla="*/ 5444489 h 6367455"/>
                <a:gd name="connsiteX735" fmla="*/ 2531028 w 6891715"/>
                <a:gd name="connsiteY735" fmla="*/ 5439099 h 6367455"/>
                <a:gd name="connsiteX736" fmla="*/ 2521438 w 6891715"/>
                <a:gd name="connsiteY736" fmla="*/ 5434978 h 6367455"/>
                <a:gd name="connsiteX737" fmla="*/ 2510569 w 6891715"/>
                <a:gd name="connsiteY737" fmla="*/ 5426735 h 6367455"/>
                <a:gd name="connsiteX738" fmla="*/ 2518241 w 6891715"/>
                <a:gd name="connsiteY738" fmla="*/ 5408663 h 6367455"/>
                <a:gd name="connsiteX739" fmla="*/ 2511209 w 6891715"/>
                <a:gd name="connsiteY739" fmla="*/ 5405493 h 6367455"/>
                <a:gd name="connsiteX740" fmla="*/ 2499701 w 6891715"/>
                <a:gd name="connsiteY740" fmla="*/ 5400103 h 6367455"/>
                <a:gd name="connsiteX741" fmla="*/ 2503856 w 6891715"/>
                <a:gd name="connsiteY741" fmla="*/ 5393762 h 6367455"/>
                <a:gd name="connsiteX742" fmla="*/ 2504815 w 6891715"/>
                <a:gd name="connsiteY742" fmla="*/ 5384568 h 6367455"/>
                <a:gd name="connsiteX743" fmla="*/ 2501619 w 6891715"/>
                <a:gd name="connsiteY743" fmla="*/ 5381398 h 6367455"/>
                <a:gd name="connsiteX744" fmla="*/ 2501619 w 6891715"/>
                <a:gd name="connsiteY744" fmla="*/ 5366814 h 6367455"/>
                <a:gd name="connsiteX745" fmla="*/ 2497143 w 6891715"/>
                <a:gd name="connsiteY745" fmla="*/ 5356035 h 6367455"/>
                <a:gd name="connsiteX746" fmla="*/ 2490750 w 6891715"/>
                <a:gd name="connsiteY746" fmla="*/ 5342719 h 6367455"/>
                <a:gd name="connsiteX747" fmla="*/ 2491709 w 6891715"/>
                <a:gd name="connsiteY747" fmla="*/ 5330037 h 6367455"/>
                <a:gd name="connsiteX748" fmla="*/ 2501299 w 6891715"/>
                <a:gd name="connsiteY748" fmla="*/ 5327818 h 6367455"/>
                <a:gd name="connsiteX749" fmla="*/ 2500020 w 6891715"/>
                <a:gd name="connsiteY749" fmla="*/ 5305625 h 6367455"/>
                <a:gd name="connsiteX750" fmla="*/ 2520159 w 6891715"/>
                <a:gd name="connsiteY750" fmla="*/ 5294846 h 6367455"/>
                <a:gd name="connsiteX751" fmla="*/ 2524315 w 6891715"/>
                <a:gd name="connsiteY751" fmla="*/ 5283432 h 6367455"/>
                <a:gd name="connsiteX752" fmla="*/ 2538061 w 6891715"/>
                <a:gd name="connsiteY752" fmla="*/ 5272653 h 6367455"/>
                <a:gd name="connsiteX753" fmla="*/ 2550848 w 6891715"/>
                <a:gd name="connsiteY753" fmla="*/ 5278994 h 6367455"/>
                <a:gd name="connsiteX754" fmla="*/ 2558520 w 6891715"/>
                <a:gd name="connsiteY754" fmla="*/ 5271702 h 6367455"/>
                <a:gd name="connsiteX755" fmla="*/ 2554684 w 6891715"/>
                <a:gd name="connsiteY755" fmla="*/ 5255850 h 6367455"/>
                <a:gd name="connsiteX756" fmla="*/ 2562356 w 6891715"/>
                <a:gd name="connsiteY756" fmla="*/ 5235559 h 6367455"/>
                <a:gd name="connsiteX757" fmla="*/ 3216274 w 6891715"/>
                <a:gd name="connsiteY757" fmla="*/ 5219689 h 6367455"/>
                <a:gd name="connsiteX758" fmla="*/ 3221000 w 6891715"/>
                <a:gd name="connsiteY758" fmla="*/ 5221547 h 6367455"/>
                <a:gd name="connsiteX759" fmla="*/ 3210958 w 6891715"/>
                <a:gd name="connsiteY759" fmla="*/ 5232389 h 6367455"/>
                <a:gd name="connsiteX760" fmla="*/ 3210367 w 6891715"/>
                <a:gd name="connsiteY760" fmla="*/ 5228052 h 6367455"/>
                <a:gd name="connsiteX761" fmla="*/ 3208300 w 6891715"/>
                <a:gd name="connsiteY761" fmla="*/ 5222477 h 6367455"/>
                <a:gd name="connsiteX762" fmla="*/ 3236875 w 6891715"/>
                <a:gd name="connsiteY762" fmla="*/ 5199051 h 6367455"/>
                <a:gd name="connsiteX763" fmla="*/ 3266104 w 6891715"/>
                <a:gd name="connsiteY763" fmla="*/ 5206144 h 6367455"/>
                <a:gd name="connsiteX764" fmla="*/ 3297200 w 6891715"/>
                <a:gd name="connsiteY764" fmla="*/ 5210197 h 6367455"/>
                <a:gd name="connsiteX765" fmla="*/ 3297200 w 6891715"/>
                <a:gd name="connsiteY765" fmla="*/ 5214926 h 6367455"/>
                <a:gd name="connsiteX766" fmla="*/ 3266726 w 6891715"/>
                <a:gd name="connsiteY766" fmla="*/ 5213912 h 6367455"/>
                <a:gd name="connsiteX767" fmla="*/ 3239673 w 6891715"/>
                <a:gd name="connsiteY767" fmla="*/ 5206819 h 6367455"/>
                <a:gd name="connsiteX768" fmla="*/ 3261468 w 6891715"/>
                <a:gd name="connsiteY768" fmla="*/ 5180001 h 6367455"/>
                <a:gd name="connsiteX769" fmla="*/ 3278151 w 6891715"/>
                <a:gd name="connsiteY769" fmla="*/ 5188077 h 6367455"/>
                <a:gd name="connsiteX770" fmla="*/ 3274688 w 6891715"/>
                <a:gd name="connsiteY770" fmla="*/ 5194289 h 6367455"/>
                <a:gd name="connsiteX771" fmla="*/ 3257376 w 6891715"/>
                <a:gd name="connsiteY771" fmla="*/ 5193046 h 6367455"/>
                <a:gd name="connsiteX772" fmla="*/ 3245415 w 6891715"/>
                <a:gd name="connsiteY772" fmla="*/ 5189630 h 6367455"/>
                <a:gd name="connsiteX773" fmla="*/ 3241953 w 6891715"/>
                <a:gd name="connsiteY773" fmla="*/ 5184970 h 6367455"/>
                <a:gd name="connsiteX774" fmla="*/ 3241638 w 6891715"/>
                <a:gd name="connsiteY774" fmla="*/ 5180311 h 6367455"/>
                <a:gd name="connsiteX775" fmla="*/ 3220023 w 6891715"/>
                <a:gd name="connsiteY775" fmla="*/ 5175239 h 6367455"/>
                <a:gd name="connsiteX776" fmla="*/ 3235288 w 6891715"/>
                <a:gd name="connsiteY776" fmla="*/ 5184764 h 6367455"/>
                <a:gd name="connsiteX777" fmla="*/ 3225824 w 6891715"/>
                <a:gd name="connsiteY777" fmla="*/ 5183535 h 6367455"/>
                <a:gd name="connsiteX778" fmla="*/ 3211475 w 6891715"/>
                <a:gd name="connsiteY778" fmla="*/ 5175546 h 6367455"/>
                <a:gd name="connsiteX779" fmla="*/ 2421121 w 6891715"/>
                <a:gd name="connsiteY779" fmla="*/ 5104145 h 6367455"/>
                <a:gd name="connsiteX780" fmla="*/ 2412624 w 6891715"/>
                <a:gd name="connsiteY780" fmla="*/ 5112639 h 6367455"/>
                <a:gd name="connsiteX781" fmla="*/ 2412672 w 6891715"/>
                <a:gd name="connsiteY781" fmla="*/ 5112737 h 6367455"/>
                <a:gd name="connsiteX782" fmla="*/ 2421138 w 6891715"/>
                <a:gd name="connsiteY782" fmla="*/ 5104253 h 6367455"/>
                <a:gd name="connsiteX783" fmla="*/ 2421121 w 6891715"/>
                <a:gd name="connsiteY783" fmla="*/ 5104145 h 6367455"/>
                <a:gd name="connsiteX784" fmla="*/ 3071775 w 6891715"/>
                <a:gd name="connsiteY784" fmla="*/ 5056176 h 6367455"/>
                <a:gd name="connsiteX785" fmla="*/ 3095705 w 6891715"/>
                <a:gd name="connsiteY785" fmla="*/ 5079407 h 6367455"/>
                <a:gd name="connsiteX786" fmla="*/ 3109875 w 6891715"/>
                <a:gd name="connsiteY786" fmla="*/ 5094276 h 6367455"/>
                <a:gd name="connsiteX787" fmla="*/ 3092242 w 6891715"/>
                <a:gd name="connsiteY787" fmla="*/ 5084364 h 6367455"/>
                <a:gd name="connsiteX788" fmla="*/ 3080277 w 6891715"/>
                <a:gd name="connsiteY788" fmla="*/ 5069805 h 6367455"/>
                <a:gd name="connsiteX789" fmla="*/ 3087650 w 6891715"/>
                <a:gd name="connsiteY789" fmla="*/ 5051414 h 6367455"/>
                <a:gd name="connsiteX790" fmla="*/ 3115887 w 6891715"/>
                <a:gd name="connsiteY790" fmla="*/ 5070981 h 6367455"/>
                <a:gd name="connsiteX791" fmla="*/ 3117813 w 6891715"/>
                <a:gd name="connsiteY791" fmla="*/ 5079989 h 6367455"/>
                <a:gd name="connsiteX792" fmla="*/ 3100350 w 6891715"/>
                <a:gd name="connsiteY792" fmla="*/ 5049826 h 6367455"/>
                <a:gd name="connsiteX793" fmla="*/ 3114638 w 6891715"/>
                <a:gd name="connsiteY793" fmla="*/ 5056224 h 6367455"/>
                <a:gd name="connsiteX794" fmla="*/ 3110215 w 6891715"/>
                <a:gd name="connsiteY794" fmla="*/ 5060939 h 6367455"/>
                <a:gd name="connsiteX795" fmla="*/ 3085812 w 6891715"/>
                <a:gd name="connsiteY795" fmla="*/ 5013314 h 6367455"/>
                <a:gd name="connsiteX796" fmla="*/ 3107082 w 6891715"/>
                <a:gd name="connsiteY796" fmla="*/ 5026331 h 6367455"/>
                <a:gd name="connsiteX797" fmla="*/ 3109016 w 6891715"/>
                <a:gd name="connsiteY797" fmla="*/ 5031411 h 6367455"/>
                <a:gd name="connsiteX798" fmla="*/ 3102570 w 6891715"/>
                <a:gd name="connsiteY798" fmla="*/ 5029824 h 6367455"/>
                <a:gd name="connsiteX799" fmla="*/ 3115461 w 6891715"/>
                <a:gd name="connsiteY799" fmla="*/ 5041254 h 6367455"/>
                <a:gd name="connsiteX800" fmla="*/ 3124163 w 6891715"/>
                <a:gd name="connsiteY800" fmla="*/ 5047921 h 6367455"/>
                <a:gd name="connsiteX801" fmla="*/ 3122874 w 6891715"/>
                <a:gd name="connsiteY801" fmla="*/ 5051414 h 6367455"/>
                <a:gd name="connsiteX802" fmla="*/ 3104182 w 6891715"/>
                <a:gd name="connsiteY802" fmla="*/ 5037126 h 6367455"/>
                <a:gd name="connsiteX803" fmla="*/ 3105471 w 6891715"/>
                <a:gd name="connsiteY803" fmla="*/ 5045381 h 6367455"/>
                <a:gd name="connsiteX804" fmla="*/ 3093224 w 6891715"/>
                <a:gd name="connsiteY804" fmla="*/ 5033316 h 6367455"/>
                <a:gd name="connsiteX805" fmla="*/ 3084523 w 6891715"/>
                <a:gd name="connsiteY805" fmla="*/ 5021886 h 6367455"/>
                <a:gd name="connsiteX806" fmla="*/ 3081300 w 6891715"/>
                <a:gd name="connsiteY806" fmla="*/ 5013949 h 6367455"/>
                <a:gd name="connsiteX807" fmla="*/ 3043982 w 6891715"/>
                <a:gd name="connsiteY807" fmla="*/ 5011726 h 6367455"/>
                <a:gd name="connsiteX808" fmla="*/ 3058460 w 6891715"/>
                <a:gd name="connsiteY808" fmla="*/ 5028318 h 6367455"/>
                <a:gd name="connsiteX809" fmla="*/ 3059076 w 6891715"/>
                <a:gd name="connsiteY809" fmla="*/ 5039379 h 6367455"/>
                <a:gd name="connsiteX810" fmla="*/ 3055071 w 6891715"/>
                <a:gd name="connsiteY810" fmla="*/ 5040301 h 6367455"/>
                <a:gd name="connsiteX811" fmla="*/ 3052299 w 6891715"/>
                <a:gd name="connsiteY811" fmla="*/ 5032927 h 6367455"/>
                <a:gd name="connsiteX812" fmla="*/ 3046139 w 6891715"/>
                <a:gd name="connsiteY812" fmla="*/ 5030161 h 6367455"/>
                <a:gd name="connsiteX813" fmla="*/ 3039978 w 6891715"/>
                <a:gd name="connsiteY813" fmla="*/ 5022173 h 6367455"/>
                <a:gd name="connsiteX814" fmla="*/ 3038438 w 6891715"/>
                <a:gd name="connsiteY814" fmla="*/ 5013877 h 6367455"/>
                <a:gd name="connsiteX815" fmla="*/ 3081196 w 6891715"/>
                <a:gd name="connsiteY815" fmla="*/ 4995851 h 6367455"/>
                <a:gd name="connsiteX816" fmla="*/ 3089628 w 6891715"/>
                <a:gd name="connsiteY816" fmla="*/ 5007599 h 6367455"/>
                <a:gd name="connsiteX817" fmla="*/ 3094000 w 6891715"/>
                <a:gd name="connsiteY817" fmla="*/ 5013314 h 6367455"/>
                <a:gd name="connsiteX818" fmla="*/ 3077761 w 6891715"/>
                <a:gd name="connsiteY818" fmla="*/ 5004106 h 6367455"/>
                <a:gd name="connsiteX819" fmla="*/ 3074950 w 6891715"/>
                <a:gd name="connsiteY819" fmla="*/ 4998708 h 6367455"/>
                <a:gd name="connsiteX820" fmla="*/ 6495127 w 6891715"/>
                <a:gd name="connsiteY820" fmla="*/ 4986728 h 6367455"/>
                <a:gd name="connsiteX821" fmla="*/ 6506559 w 6891715"/>
                <a:gd name="connsiteY821" fmla="*/ 4995299 h 6367455"/>
                <a:gd name="connsiteX822" fmla="*/ 6517991 w 6891715"/>
                <a:gd name="connsiteY822" fmla="*/ 4992442 h 6367455"/>
                <a:gd name="connsiteX823" fmla="*/ 6525612 w 6891715"/>
                <a:gd name="connsiteY823" fmla="*/ 4997204 h 6367455"/>
                <a:gd name="connsiteX824" fmla="*/ 6540537 w 6891715"/>
                <a:gd name="connsiteY824" fmla="*/ 4999426 h 6367455"/>
                <a:gd name="connsiteX825" fmla="*/ 6557050 w 6891715"/>
                <a:gd name="connsiteY825" fmla="*/ 5002918 h 6367455"/>
                <a:gd name="connsiteX826" fmla="*/ 6561450 w 6891715"/>
                <a:gd name="connsiteY826" fmla="*/ 5001033 h 6367455"/>
                <a:gd name="connsiteX827" fmla="*/ 6527292 w 6891715"/>
                <a:gd name="connsiteY827" fmla="*/ 5071939 h 6367455"/>
                <a:gd name="connsiteX828" fmla="*/ 6524977 w 6891715"/>
                <a:gd name="connsiteY828" fmla="*/ 5069582 h 6367455"/>
                <a:gd name="connsiteX829" fmla="*/ 6514815 w 6891715"/>
                <a:gd name="connsiteY829" fmla="*/ 5041964 h 6367455"/>
                <a:gd name="connsiteX830" fmla="*/ 6504336 w 6891715"/>
                <a:gd name="connsiteY830" fmla="*/ 5039424 h 6367455"/>
                <a:gd name="connsiteX831" fmla="*/ 6495762 w 6891715"/>
                <a:gd name="connsiteY831" fmla="*/ 5044821 h 6367455"/>
                <a:gd name="connsiteX832" fmla="*/ 6487506 w 6891715"/>
                <a:gd name="connsiteY832" fmla="*/ 5041329 h 6367455"/>
                <a:gd name="connsiteX833" fmla="*/ 6486553 w 6891715"/>
                <a:gd name="connsiteY833" fmla="*/ 5030536 h 6367455"/>
                <a:gd name="connsiteX834" fmla="*/ 6470993 w 6891715"/>
                <a:gd name="connsiteY834" fmla="*/ 5017520 h 6367455"/>
                <a:gd name="connsiteX835" fmla="*/ 6473534 w 6891715"/>
                <a:gd name="connsiteY835" fmla="*/ 4998791 h 6367455"/>
                <a:gd name="connsiteX836" fmla="*/ 6484648 w 6891715"/>
                <a:gd name="connsiteY836" fmla="*/ 4994981 h 6367455"/>
                <a:gd name="connsiteX837" fmla="*/ 3034945 w 6891715"/>
                <a:gd name="connsiteY837" fmla="*/ 4948226 h 6367455"/>
                <a:gd name="connsiteX838" fmla="*/ 3042883 w 6891715"/>
                <a:gd name="connsiteY838" fmla="*/ 4949174 h 6367455"/>
                <a:gd name="connsiteX839" fmla="*/ 3044153 w 6891715"/>
                <a:gd name="connsiteY839" fmla="*/ 4962446 h 6367455"/>
                <a:gd name="connsiteX840" fmla="*/ 3048915 w 6891715"/>
                <a:gd name="connsiteY840" fmla="*/ 4968133 h 6367455"/>
                <a:gd name="connsiteX841" fmla="*/ 3055265 w 6891715"/>
                <a:gd name="connsiteY841" fmla="*/ 4979509 h 6367455"/>
                <a:gd name="connsiteX842" fmla="*/ 3060663 w 6891715"/>
                <a:gd name="connsiteY842" fmla="*/ 5014901 h 6367455"/>
                <a:gd name="connsiteX843" fmla="*/ 3054313 w 6891715"/>
                <a:gd name="connsiteY843" fmla="*/ 5014269 h 6367455"/>
                <a:gd name="connsiteX844" fmla="*/ 3049868 w 6891715"/>
                <a:gd name="connsiteY844" fmla="*/ 5008581 h 6367455"/>
                <a:gd name="connsiteX845" fmla="*/ 3040342 w 6891715"/>
                <a:gd name="connsiteY845" fmla="*/ 4999101 h 6367455"/>
                <a:gd name="connsiteX846" fmla="*/ 3036850 w 6891715"/>
                <a:gd name="connsiteY846" fmla="*/ 4987725 h 6367455"/>
                <a:gd name="connsiteX847" fmla="*/ 3039072 w 6891715"/>
                <a:gd name="connsiteY847" fmla="*/ 4981405 h 6367455"/>
                <a:gd name="connsiteX848" fmla="*/ 3044788 w 6891715"/>
                <a:gd name="connsiteY848" fmla="*/ 4985829 h 6367455"/>
                <a:gd name="connsiteX849" fmla="*/ 3046058 w 6891715"/>
                <a:gd name="connsiteY849" fmla="*/ 4981405 h 6367455"/>
                <a:gd name="connsiteX850" fmla="*/ 3046058 w 6891715"/>
                <a:gd name="connsiteY850" fmla="*/ 4972241 h 6367455"/>
                <a:gd name="connsiteX851" fmla="*/ 3033675 w 6891715"/>
                <a:gd name="connsiteY851" fmla="*/ 4958022 h 6367455"/>
                <a:gd name="connsiteX852" fmla="*/ 3060662 w 6891715"/>
                <a:gd name="connsiteY852" fmla="*/ 4941876 h 6367455"/>
                <a:gd name="connsiteX853" fmla="*/ 3066377 w 6891715"/>
                <a:gd name="connsiteY853" fmla="*/ 4941876 h 6367455"/>
                <a:gd name="connsiteX854" fmla="*/ 3081300 w 6891715"/>
                <a:gd name="connsiteY854" fmla="*/ 4964101 h 6367455"/>
                <a:gd name="connsiteX855" fmla="*/ 3086062 w 6891715"/>
                <a:gd name="connsiteY855" fmla="*/ 4968228 h 6367455"/>
                <a:gd name="connsiteX856" fmla="*/ 3081935 w 6891715"/>
                <a:gd name="connsiteY856" fmla="*/ 4974578 h 6367455"/>
                <a:gd name="connsiteX857" fmla="*/ 3089872 w 6891715"/>
                <a:gd name="connsiteY857" fmla="*/ 4983786 h 6367455"/>
                <a:gd name="connsiteX858" fmla="*/ 3097175 w 6891715"/>
                <a:gd name="connsiteY858" fmla="*/ 4999026 h 6367455"/>
                <a:gd name="connsiteX859" fmla="*/ 3094317 w 6891715"/>
                <a:gd name="connsiteY859" fmla="*/ 4994263 h 6367455"/>
                <a:gd name="connsiteX860" fmla="*/ 3087967 w 6891715"/>
                <a:gd name="connsiteY860" fmla="*/ 4991406 h 6367455"/>
                <a:gd name="connsiteX861" fmla="*/ 3075902 w 6891715"/>
                <a:gd name="connsiteY861" fmla="*/ 4984738 h 6367455"/>
                <a:gd name="connsiteX862" fmla="*/ 3072092 w 6891715"/>
                <a:gd name="connsiteY862" fmla="*/ 4972673 h 6367455"/>
                <a:gd name="connsiteX863" fmla="*/ 3068917 w 6891715"/>
                <a:gd name="connsiteY863" fmla="*/ 4972038 h 6367455"/>
                <a:gd name="connsiteX864" fmla="*/ 3054312 w 6891715"/>
                <a:gd name="connsiteY864" fmla="*/ 4962196 h 6367455"/>
                <a:gd name="connsiteX865" fmla="*/ 3052725 w 6891715"/>
                <a:gd name="connsiteY865" fmla="*/ 4951083 h 6367455"/>
                <a:gd name="connsiteX866" fmla="*/ 3060662 w 6891715"/>
                <a:gd name="connsiteY866" fmla="*/ 4950448 h 6367455"/>
                <a:gd name="connsiteX867" fmla="*/ 6600872 w 6891715"/>
                <a:gd name="connsiteY867" fmla="*/ 4906095 h 6367455"/>
                <a:gd name="connsiteX868" fmla="*/ 6598649 w 6891715"/>
                <a:gd name="connsiteY868" fmla="*/ 4911492 h 6367455"/>
                <a:gd name="connsiteX869" fmla="*/ 6602058 w 6891715"/>
                <a:gd name="connsiteY869" fmla="*/ 4916735 h 6367455"/>
                <a:gd name="connsiteX870" fmla="*/ 6570401 w 6891715"/>
                <a:gd name="connsiteY870" fmla="*/ 4982451 h 6367455"/>
                <a:gd name="connsiteX871" fmla="*/ 6569434 w 6891715"/>
                <a:gd name="connsiteY871" fmla="*/ 4982283 h 6367455"/>
                <a:gd name="connsiteX872" fmla="*/ 6564036 w 6891715"/>
                <a:gd name="connsiteY872" fmla="*/ 4977839 h 6367455"/>
                <a:gd name="connsiteX873" fmla="*/ 6564354 w 6891715"/>
                <a:gd name="connsiteY873" fmla="*/ 4967363 h 6367455"/>
                <a:gd name="connsiteX874" fmla="*/ 6569752 w 6891715"/>
                <a:gd name="connsiteY874" fmla="*/ 4961332 h 6367455"/>
                <a:gd name="connsiteX875" fmla="*/ 6573563 w 6891715"/>
                <a:gd name="connsiteY875" fmla="*/ 4943237 h 6367455"/>
                <a:gd name="connsiteX876" fmla="*/ 6567212 w 6891715"/>
                <a:gd name="connsiteY876" fmla="*/ 4935936 h 6367455"/>
                <a:gd name="connsiteX877" fmla="*/ 6568799 w 6891715"/>
                <a:gd name="connsiteY877" fmla="*/ 4924190 h 6367455"/>
                <a:gd name="connsiteX878" fmla="*/ 6582772 w 6891715"/>
                <a:gd name="connsiteY878" fmla="*/ 4909905 h 6367455"/>
                <a:gd name="connsiteX879" fmla="*/ 4951102 w 6891715"/>
                <a:gd name="connsiteY879" fmla="*/ 4806942 h 6367455"/>
                <a:gd name="connsiteX880" fmla="*/ 4954554 w 6891715"/>
                <a:gd name="connsiteY880" fmla="*/ 4813479 h 6367455"/>
                <a:gd name="connsiteX881" fmla="*/ 4953518 w 6891715"/>
                <a:gd name="connsiteY881" fmla="*/ 4818055 h 6367455"/>
                <a:gd name="connsiteX882" fmla="*/ 4946616 w 6891715"/>
                <a:gd name="connsiteY882" fmla="*/ 4810210 h 6367455"/>
                <a:gd name="connsiteX883" fmla="*/ 5054566 w 6891715"/>
                <a:gd name="connsiteY883" fmla="*/ 4779954 h 6367455"/>
                <a:gd name="connsiteX884" fmla="*/ 5046311 w 6891715"/>
                <a:gd name="connsiteY884" fmla="*/ 4792539 h 6367455"/>
                <a:gd name="connsiteX885" fmla="*/ 5039961 w 6891715"/>
                <a:gd name="connsiteY885" fmla="*/ 4814879 h 6367455"/>
                <a:gd name="connsiteX886" fmla="*/ 5029166 w 6891715"/>
                <a:gd name="connsiteY886" fmla="*/ 4805125 h 6367455"/>
                <a:gd name="connsiteX887" fmla="*/ 5032341 w 6891715"/>
                <a:gd name="connsiteY887" fmla="*/ 4797888 h 6367455"/>
                <a:gd name="connsiteX888" fmla="*/ 5048533 w 6891715"/>
                <a:gd name="connsiteY888" fmla="*/ 4785303 h 6367455"/>
                <a:gd name="connsiteX889" fmla="*/ 4546749 w 6891715"/>
                <a:gd name="connsiteY889" fmla="*/ 4760722 h 6367455"/>
                <a:gd name="connsiteX890" fmla="*/ 4546260 w 6891715"/>
                <a:gd name="connsiteY890" fmla="*/ 4761212 h 6367455"/>
                <a:gd name="connsiteX891" fmla="*/ 4546884 w 6891715"/>
                <a:gd name="connsiteY891" fmla="*/ 4760899 h 6367455"/>
                <a:gd name="connsiteX892" fmla="*/ 5140291 w 6891715"/>
                <a:gd name="connsiteY892" fmla="*/ 4749792 h 6367455"/>
                <a:gd name="connsiteX893" fmla="*/ 5127591 w 6891715"/>
                <a:gd name="connsiteY893" fmla="*/ 4759317 h 6367455"/>
                <a:gd name="connsiteX894" fmla="*/ 5130477 w 6891715"/>
                <a:gd name="connsiteY894" fmla="*/ 4751021 h 6367455"/>
                <a:gd name="connsiteX895" fmla="*/ 6342270 w 6891715"/>
                <a:gd name="connsiteY895" fmla="*/ 4710093 h 6367455"/>
                <a:gd name="connsiteX896" fmla="*/ 6339836 w 6891715"/>
                <a:gd name="connsiteY896" fmla="*/ 4714047 h 6367455"/>
                <a:gd name="connsiteX897" fmla="*/ 6301729 w 6891715"/>
                <a:gd name="connsiteY897" fmla="*/ 4718809 h 6367455"/>
                <a:gd name="connsiteX898" fmla="*/ 6300459 w 6891715"/>
                <a:gd name="connsiteY898" fmla="*/ 4737220 h 6367455"/>
                <a:gd name="connsiteX899" fmla="*/ 6300488 w 6891715"/>
                <a:gd name="connsiteY899" fmla="*/ 4737235 h 6367455"/>
                <a:gd name="connsiteX900" fmla="*/ 6301738 w 6891715"/>
                <a:gd name="connsiteY900" fmla="*/ 4719118 h 6367455"/>
                <a:gd name="connsiteX901" fmla="*/ 6339844 w 6891715"/>
                <a:gd name="connsiteY901" fmla="*/ 4714356 h 6367455"/>
                <a:gd name="connsiteX902" fmla="*/ 6342384 w 6891715"/>
                <a:gd name="connsiteY902" fmla="*/ 4710229 h 6367455"/>
                <a:gd name="connsiteX903" fmla="*/ 1472534 w 6891715"/>
                <a:gd name="connsiteY903" fmla="*/ 4375142 h 6367455"/>
                <a:gd name="connsiteX904" fmla="*/ 1482060 w 6891715"/>
                <a:gd name="connsiteY904" fmla="*/ 4376139 h 6367455"/>
                <a:gd name="connsiteX905" fmla="*/ 1487457 w 6891715"/>
                <a:gd name="connsiteY905" fmla="*/ 4385110 h 6367455"/>
                <a:gd name="connsiteX906" fmla="*/ 1484282 w 6891715"/>
                <a:gd name="connsiteY906" fmla="*/ 4388433 h 6367455"/>
                <a:gd name="connsiteX907" fmla="*/ 1476662 w 6891715"/>
                <a:gd name="connsiteY907" fmla="*/ 4385110 h 6367455"/>
                <a:gd name="connsiteX908" fmla="*/ 1467137 w 6891715"/>
                <a:gd name="connsiteY908" fmla="*/ 4389430 h 6367455"/>
                <a:gd name="connsiteX909" fmla="*/ 1465232 w 6891715"/>
                <a:gd name="connsiteY909" fmla="*/ 4381787 h 6367455"/>
                <a:gd name="connsiteX910" fmla="*/ 1435070 w 6891715"/>
                <a:gd name="connsiteY910" fmla="*/ 4357679 h 6367455"/>
                <a:gd name="connsiteX911" fmla="*/ 1446184 w 6891715"/>
                <a:gd name="connsiteY911" fmla="*/ 4359584 h 6367455"/>
                <a:gd name="connsiteX912" fmla="*/ 1443096 w 6891715"/>
                <a:gd name="connsiteY912" fmla="*/ 4363711 h 6367455"/>
                <a:gd name="connsiteX913" fmla="*/ 1435996 w 6891715"/>
                <a:gd name="connsiteY913" fmla="*/ 4364029 h 6367455"/>
                <a:gd name="connsiteX914" fmla="*/ 1538093 w 6891715"/>
                <a:gd name="connsiteY914" fmla="*/ 4154476 h 6367455"/>
                <a:gd name="connsiteX915" fmla="*/ 1543523 w 6891715"/>
                <a:gd name="connsiteY915" fmla="*/ 4158725 h 6367455"/>
                <a:gd name="connsiteX916" fmla="*/ 1561405 w 6891715"/>
                <a:gd name="connsiteY916" fmla="*/ 4162647 h 6367455"/>
                <a:gd name="connsiteX917" fmla="*/ 1566834 w 6891715"/>
                <a:gd name="connsiteY917" fmla="*/ 4170491 h 6367455"/>
                <a:gd name="connsiteX918" fmla="*/ 1564918 w 6891715"/>
                <a:gd name="connsiteY918" fmla="*/ 4178008 h 6367455"/>
                <a:gd name="connsiteX919" fmla="*/ 1557251 w 6891715"/>
                <a:gd name="connsiteY919" fmla="*/ 4185526 h 6367455"/>
                <a:gd name="connsiteX920" fmla="*/ 1549910 w 6891715"/>
                <a:gd name="connsiteY920" fmla="*/ 4187814 h 6367455"/>
                <a:gd name="connsiteX921" fmla="*/ 1525320 w 6891715"/>
                <a:gd name="connsiteY921" fmla="*/ 4175067 h 6367455"/>
                <a:gd name="connsiteX922" fmla="*/ 1511272 w 6891715"/>
                <a:gd name="connsiteY922" fmla="*/ 4175067 h 6367455"/>
                <a:gd name="connsiteX923" fmla="*/ 1515740 w 6891715"/>
                <a:gd name="connsiteY923" fmla="*/ 4171798 h 6367455"/>
                <a:gd name="connsiteX924" fmla="*/ 2133803 w 6891715"/>
                <a:gd name="connsiteY924" fmla="*/ 3771889 h 6367455"/>
                <a:gd name="connsiteX925" fmla="*/ 2135150 w 6891715"/>
                <a:gd name="connsiteY925" fmla="*/ 3783636 h 6367455"/>
                <a:gd name="connsiteX926" fmla="*/ 2131782 w 6891715"/>
                <a:gd name="connsiteY926" fmla="*/ 3794114 h 6367455"/>
                <a:gd name="connsiteX927" fmla="*/ 2129762 w 6891715"/>
                <a:gd name="connsiteY927" fmla="*/ 3813164 h 6367455"/>
                <a:gd name="connsiteX928" fmla="*/ 2112925 w 6891715"/>
                <a:gd name="connsiteY928" fmla="*/ 3813164 h 6367455"/>
                <a:gd name="connsiteX929" fmla="*/ 2114609 w 6891715"/>
                <a:gd name="connsiteY929" fmla="*/ 3788081 h 6367455"/>
                <a:gd name="connsiteX930" fmla="*/ 2124711 w 6891715"/>
                <a:gd name="connsiteY930" fmla="*/ 3775381 h 6367455"/>
                <a:gd name="connsiteX931" fmla="*/ 2166583 w 6891715"/>
                <a:gd name="connsiteY931" fmla="*/ 3746489 h 6367455"/>
                <a:gd name="connsiteX932" fmla="*/ 2171663 w 6891715"/>
                <a:gd name="connsiteY932" fmla="*/ 3748735 h 6367455"/>
                <a:gd name="connsiteX933" fmla="*/ 2153883 w 6891715"/>
                <a:gd name="connsiteY933" fmla="*/ 3759324 h 6367455"/>
                <a:gd name="connsiteX934" fmla="*/ 2146263 w 6891715"/>
                <a:gd name="connsiteY934" fmla="*/ 3767988 h 6367455"/>
                <a:gd name="connsiteX935" fmla="*/ 2140230 w 6891715"/>
                <a:gd name="connsiteY935" fmla="*/ 3776652 h 6367455"/>
                <a:gd name="connsiteX936" fmla="*/ 2136738 w 6891715"/>
                <a:gd name="connsiteY936" fmla="*/ 3766705 h 6367455"/>
                <a:gd name="connsiteX937" fmla="*/ 2146263 w 6891715"/>
                <a:gd name="connsiteY937" fmla="*/ 3757078 h 6367455"/>
                <a:gd name="connsiteX938" fmla="*/ 1246315 w 6891715"/>
                <a:gd name="connsiteY938" fmla="*/ 3744901 h 6367455"/>
                <a:gd name="connsiteX939" fmla="*/ 1253753 w 6891715"/>
                <a:gd name="connsiteY939" fmla="*/ 3753473 h 6367455"/>
                <a:gd name="connsiteX940" fmla="*/ 1263448 w 6891715"/>
                <a:gd name="connsiteY940" fmla="*/ 3760458 h 6367455"/>
                <a:gd name="connsiteX941" fmla="*/ 1273144 w 6891715"/>
                <a:gd name="connsiteY941" fmla="*/ 3759506 h 6367455"/>
                <a:gd name="connsiteX942" fmla="*/ 1263448 w 6891715"/>
                <a:gd name="connsiteY942" fmla="*/ 3772206 h 6367455"/>
                <a:gd name="connsiteX943" fmla="*/ 1258277 w 6891715"/>
                <a:gd name="connsiteY943" fmla="*/ 3783953 h 6367455"/>
                <a:gd name="connsiteX944" fmla="*/ 1250844 w 6891715"/>
                <a:gd name="connsiteY944" fmla="*/ 3789351 h 6367455"/>
                <a:gd name="connsiteX945" fmla="*/ 1222724 w 6891715"/>
                <a:gd name="connsiteY945" fmla="*/ 3780143 h 6367455"/>
                <a:gd name="connsiteX946" fmla="*/ 1219167 w 6891715"/>
                <a:gd name="connsiteY946" fmla="*/ 3767443 h 6367455"/>
                <a:gd name="connsiteX947" fmla="*/ 1225632 w 6891715"/>
                <a:gd name="connsiteY947" fmla="*/ 3765221 h 6367455"/>
                <a:gd name="connsiteX948" fmla="*/ 1222400 w 6891715"/>
                <a:gd name="connsiteY948" fmla="*/ 3762046 h 6367455"/>
                <a:gd name="connsiteX949" fmla="*/ 1220461 w 6891715"/>
                <a:gd name="connsiteY949" fmla="*/ 3748393 h 6367455"/>
                <a:gd name="connsiteX950" fmla="*/ 2215160 w 6891715"/>
                <a:gd name="connsiteY950" fmla="*/ 3730614 h 6367455"/>
                <a:gd name="connsiteX951" fmla="*/ 2216113 w 6891715"/>
                <a:gd name="connsiteY951" fmla="*/ 3734660 h 6367455"/>
                <a:gd name="connsiteX952" fmla="*/ 2207540 w 6891715"/>
                <a:gd name="connsiteY952" fmla="*/ 3735594 h 6367455"/>
                <a:gd name="connsiteX953" fmla="*/ 2194840 w 6891715"/>
                <a:gd name="connsiteY953" fmla="*/ 3739952 h 6367455"/>
                <a:gd name="connsiteX954" fmla="*/ 2188490 w 6891715"/>
                <a:gd name="connsiteY954" fmla="*/ 3744933 h 6367455"/>
                <a:gd name="connsiteX955" fmla="*/ 2178330 w 6891715"/>
                <a:gd name="connsiteY955" fmla="*/ 3746489 h 6367455"/>
                <a:gd name="connsiteX956" fmla="*/ 2171663 w 6891715"/>
                <a:gd name="connsiteY956" fmla="*/ 3739330 h 6367455"/>
                <a:gd name="connsiteX957" fmla="*/ 2200238 w 6891715"/>
                <a:gd name="connsiteY957" fmla="*/ 3732482 h 6367455"/>
                <a:gd name="connsiteX958" fmla="*/ 2265326 w 6891715"/>
                <a:gd name="connsiteY958" fmla="*/ 3727439 h 6367455"/>
                <a:gd name="connsiteX959" fmla="*/ 2248622 w 6891715"/>
                <a:gd name="connsiteY959" fmla="*/ 3736964 h 6367455"/>
                <a:gd name="connsiteX960" fmla="*/ 2235070 w 6891715"/>
                <a:gd name="connsiteY960" fmla="*/ 3735232 h 6367455"/>
                <a:gd name="connsiteX961" fmla="*/ 2222463 w 6891715"/>
                <a:gd name="connsiteY961" fmla="*/ 3736387 h 6367455"/>
                <a:gd name="connsiteX962" fmla="*/ 2227821 w 6891715"/>
                <a:gd name="connsiteY962" fmla="*/ 3730614 h 6367455"/>
                <a:gd name="connsiteX963" fmla="*/ 2243579 w 6891715"/>
                <a:gd name="connsiteY963" fmla="*/ 3730325 h 6367455"/>
                <a:gd name="connsiteX964" fmla="*/ 2256816 w 6891715"/>
                <a:gd name="connsiteY964" fmla="*/ 3729171 h 6367455"/>
                <a:gd name="connsiteX965" fmla="*/ 2293901 w 6891715"/>
                <a:gd name="connsiteY965" fmla="*/ 3721089 h 6367455"/>
                <a:gd name="connsiteX966" fmla="*/ 2284247 w 6891715"/>
                <a:gd name="connsiteY966" fmla="*/ 3726436 h 6367455"/>
                <a:gd name="connsiteX967" fmla="*/ 2270088 w 6891715"/>
                <a:gd name="connsiteY967" fmla="*/ 3733789 h 6367455"/>
                <a:gd name="connsiteX968" fmla="*/ 2275558 w 6891715"/>
                <a:gd name="connsiteY968" fmla="*/ 3723763 h 6367455"/>
                <a:gd name="connsiteX969" fmla="*/ 2314928 w 6891715"/>
                <a:gd name="connsiteY969" fmla="*/ 3706801 h 6367455"/>
                <a:gd name="connsiteX970" fmla="*/ 2327813 w 6891715"/>
                <a:gd name="connsiteY970" fmla="*/ 3706801 h 6367455"/>
                <a:gd name="connsiteX971" fmla="*/ 2332000 w 6891715"/>
                <a:gd name="connsiteY971" fmla="*/ 3711192 h 6367455"/>
                <a:gd name="connsiteX972" fmla="*/ 2322337 w 6891715"/>
                <a:gd name="connsiteY972" fmla="*/ 3713556 h 6367455"/>
                <a:gd name="connsiteX973" fmla="*/ 2315251 w 6891715"/>
                <a:gd name="connsiteY973" fmla="*/ 3722676 h 6367455"/>
                <a:gd name="connsiteX974" fmla="*/ 2309775 w 6891715"/>
                <a:gd name="connsiteY974" fmla="*/ 3715921 h 6367455"/>
                <a:gd name="connsiteX975" fmla="*/ 2362163 w 6891715"/>
                <a:gd name="connsiteY975" fmla="*/ 3689339 h 6367455"/>
                <a:gd name="connsiteX976" fmla="*/ 2358194 w 6891715"/>
                <a:gd name="connsiteY976" fmla="*/ 3694310 h 6367455"/>
                <a:gd name="connsiteX977" fmla="*/ 2338350 w 6891715"/>
                <a:gd name="connsiteY977" fmla="*/ 3700452 h 6367455"/>
                <a:gd name="connsiteX978" fmla="*/ 2351579 w 6891715"/>
                <a:gd name="connsiteY978" fmla="*/ 3693433 h 6367455"/>
                <a:gd name="connsiteX979" fmla="*/ 2392325 w 6891715"/>
                <a:gd name="connsiteY979" fmla="*/ 3682989 h 6367455"/>
                <a:gd name="connsiteX980" fmla="*/ 2388983 w 6891715"/>
                <a:gd name="connsiteY980" fmla="*/ 3687752 h 6367455"/>
                <a:gd name="connsiteX981" fmla="*/ 2373275 w 6891715"/>
                <a:gd name="connsiteY981" fmla="*/ 3685187 h 6367455"/>
                <a:gd name="connsiteX982" fmla="*/ 2415017 w 6891715"/>
                <a:gd name="connsiteY982" fmla="*/ 3681401 h 6367455"/>
                <a:gd name="connsiteX983" fmla="*/ 2422488 w 6891715"/>
                <a:gd name="connsiteY983" fmla="*/ 3682866 h 6367455"/>
                <a:gd name="connsiteX984" fmla="*/ 2406613 w 6891715"/>
                <a:gd name="connsiteY984" fmla="*/ 3684576 h 6367455"/>
                <a:gd name="connsiteX985" fmla="*/ 2985194 w 6891715"/>
                <a:gd name="connsiteY985" fmla="*/ 3619489 h 6367455"/>
                <a:gd name="connsiteX986" fmla="*/ 3001933 w 6891715"/>
                <a:gd name="connsiteY986" fmla="*/ 3643179 h 6367455"/>
                <a:gd name="connsiteX987" fmla="*/ 3012555 w 6891715"/>
                <a:gd name="connsiteY987" fmla="*/ 3653563 h 6367455"/>
                <a:gd name="connsiteX988" fmla="*/ 3031868 w 6891715"/>
                <a:gd name="connsiteY988" fmla="*/ 3655835 h 6367455"/>
                <a:gd name="connsiteX989" fmla="*/ 3043778 w 6891715"/>
                <a:gd name="connsiteY989" fmla="*/ 3654212 h 6367455"/>
                <a:gd name="connsiteX990" fmla="*/ 3041525 w 6891715"/>
                <a:gd name="connsiteY990" fmla="*/ 3658756 h 6367455"/>
                <a:gd name="connsiteX991" fmla="*/ 3047963 w 6891715"/>
                <a:gd name="connsiteY991" fmla="*/ 3678227 h 6367455"/>
                <a:gd name="connsiteX992" fmla="*/ 3036375 w 6891715"/>
                <a:gd name="connsiteY992" fmla="*/ 3670438 h 6367455"/>
                <a:gd name="connsiteX993" fmla="*/ 3022212 w 6891715"/>
                <a:gd name="connsiteY993" fmla="*/ 3667518 h 6367455"/>
                <a:gd name="connsiteX994" fmla="*/ 3011589 w 6891715"/>
                <a:gd name="connsiteY994" fmla="*/ 3675306 h 6367455"/>
                <a:gd name="connsiteX995" fmla="*/ 3000645 w 6891715"/>
                <a:gd name="connsiteY995" fmla="*/ 3667518 h 6367455"/>
                <a:gd name="connsiteX996" fmla="*/ 3000001 w 6891715"/>
                <a:gd name="connsiteY996" fmla="*/ 3667193 h 6367455"/>
                <a:gd name="connsiteX997" fmla="*/ 2997426 w 6891715"/>
                <a:gd name="connsiteY997" fmla="*/ 3665895 h 6367455"/>
                <a:gd name="connsiteX998" fmla="*/ 2995495 w 6891715"/>
                <a:gd name="connsiteY998" fmla="*/ 3663624 h 6367455"/>
                <a:gd name="connsiteX999" fmla="*/ 2994529 w 6891715"/>
                <a:gd name="connsiteY999" fmla="*/ 3662650 h 6367455"/>
                <a:gd name="connsiteX1000" fmla="*/ 2994207 w 6891715"/>
                <a:gd name="connsiteY1000" fmla="*/ 3661027 h 6367455"/>
                <a:gd name="connsiteX1001" fmla="*/ 2995173 w 6891715"/>
                <a:gd name="connsiteY1001" fmla="*/ 3651292 h 6367455"/>
                <a:gd name="connsiteX1002" fmla="*/ 2995495 w 6891715"/>
                <a:gd name="connsiteY1002" fmla="*/ 3644152 h 6367455"/>
                <a:gd name="connsiteX1003" fmla="*/ 2987770 w 6891715"/>
                <a:gd name="connsiteY1003" fmla="*/ 3639934 h 6367455"/>
                <a:gd name="connsiteX1004" fmla="*/ 2978113 w 6891715"/>
                <a:gd name="connsiteY1004" fmla="*/ 3632145 h 6367455"/>
                <a:gd name="connsiteX1005" fmla="*/ 720699 w 6891715"/>
                <a:gd name="connsiteY1005" fmla="*/ 3606789 h 6367455"/>
                <a:gd name="connsiteX1006" fmla="*/ 731812 w 6891715"/>
                <a:gd name="connsiteY1006" fmla="*/ 3609057 h 6367455"/>
                <a:gd name="connsiteX1007" fmla="*/ 730831 w 6891715"/>
                <a:gd name="connsiteY1007" fmla="*/ 3622664 h 6367455"/>
                <a:gd name="connsiteX1008" fmla="*/ 721027 w 6891715"/>
                <a:gd name="connsiteY1008" fmla="*/ 3617480 h 6367455"/>
                <a:gd name="connsiteX1009" fmla="*/ 720699 w 6891715"/>
                <a:gd name="connsiteY1009" fmla="*/ 3606789 h 6367455"/>
                <a:gd name="connsiteX1010" fmla="*/ 1246157 w 6891715"/>
                <a:gd name="connsiteY1010" fmla="*/ 3590917 h 6367455"/>
                <a:gd name="connsiteX1011" fmla="*/ 1252507 w 6891715"/>
                <a:gd name="connsiteY1011" fmla="*/ 3593139 h 6367455"/>
                <a:gd name="connsiteX1012" fmla="*/ 1244887 w 6891715"/>
                <a:gd name="connsiteY1012" fmla="*/ 3604569 h 6367455"/>
                <a:gd name="connsiteX1013" fmla="*/ 1247109 w 6891715"/>
                <a:gd name="connsiteY1013" fmla="*/ 3615999 h 6367455"/>
                <a:gd name="connsiteX1014" fmla="*/ 1242030 w 6891715"/>
                <a:gd name="connsiteY1014" fmla="*/ 3631874 h 6367455"/>
                <a:gd name="connsiteX1015" fmla="*/ 1231552 w 6891715"/>
                <a:gd name="connsiteY1015" fmla="*/ 3641399 h 6367455"/>
                <a:gd name="connsiteX1016" fmla="*/ 1216630 w 6891715"/>
                <a:gd name="connsiteY1016" fmla="*/ 3640764 h 6367455"/>
                <a:gd name="connsiteX1017" fmla="*/ 1208057 w 6891715"/>
                <a:gd name="connsiteY1017" fmla="*/ 3644892 h 6367455"/>
                <a:gd name="connsiteX1018" fmla="*/ 1208057 w 6891715"/>
                <a:gd name="connsiteY1018" fmla="*/ 3636637 h 6367455"/>
                <a:gd name="connsiteX1019" fmla="*/ 1218852 w 6891715"/>
                <a:gd name="connsiteY1019" fmla="*/ 3627112 h 6367455"/>
                <a:gd name="connsiteX1020" fmla="*/ 1229012 w 6891715"/>
                <a:gd name="connsiteY1020" fmla="*/ 3599489 h 6367455"/>
                <a:gd name="connsiteX1021" fmla="*/ 2722963 w 6891715"/>
                <a:gd name="connsiteY1021" fmla="*/ 3559164 h 6367455"/>
                <a:gd name="connsiteX1022" fmla="*/ 2736813 w 6891715"/>
                <a:gd name="connsiteY1022" fmla="*/ 3571070 h 6367455"/>
                <a:gd name="connsiteX1023" fmla="*/ 2734558 w 6891715"/>
                <a:gd name="connsiteY1023" fmla="*/ 3579759 h 6367455"/>
                <a:gd name="connsiteX1024" fmla="*/ 2724251 w 6891715"/>
                <a:gd name="connsiteY1024" fmla="*/ 3582977 h 6367455"/>
                <a:gd name="connsiteX1025" fmla="*/ 2714588 w 6891715"/>
                <a:gd name="connsiteY1025" fmla="*/ 3577506 h 6367455"/>
                <a:gd name="connsiteX1026" fmla="*/ 2715232 w 6891715"/>
                <a:gd name="connsiteY1026" fmla="*/ 3560773 h 6367455"/>
                <a:gd name="connsiteX1027" fmla="*/ 2492338 w 6891715"/>
                <a:gd name="connsiteY1027" fmla="*/ 3549639 h 6367455"/>
                <a:gd name="connsiteX1028" fmla="*/ 2485435 w 6891715"/>
                <a:gd name="connsiteY1028" fmla="*/ 3560752 h 6367455"/>
                <a:gd name="connsiteX1029" fmla="*/ 2484400 w 6891715"/>
                <a:gd name="connsiteY1029" fmla="*/ 3551741 h 6367455"/>
                <a:gd name="connsiteX1030" fmla="*/ 2463763 w 6891715"/>
                <a:gd name="connsiteY1030" fmla="*/ 3543289 h 6367455"/>
                <a:gd name="connsiteX1031" fmla="*/ 2473288 w 6891715"/>
                <a:gd name="connsiteY1031" fmla="*/ 3549484 h 6367455"/>
                <a:gd name="connsiteX1032" fmla="*/ 2469760 w 6891715"/>
                <a:gd name="connsiteY1032" fmla="*/ 3555989 h 6367455"/>
                <a:gd name="connsiteX1033" fmla="*/ 2922455 w 6891715"/>
                <a:gd name="connsiteY1033" fmla="*/ 3533764 h 6367455"/>
                <a:gd name="connsiteX1034" fmla="*/ 2937199 w 6891715"/>
                <a:gd name="connsiteY1034" fmla="*/ 3536647 h 6367455"/>
                <a:gd name="connsiteX1035" fmla="*/ 2937199 w 6891715"/>
                <a:gd name="connsiteY1035" fmla="*/ 3548500 h 6367455"/>
                <a:gd name="connsiteX1036" fmla="*/ 2943473 w 6891715"/>
                <a:gd name="connsiteY1036" fmla="*/ 3553946 h 6367455"/>
                <a:gd name="connsiteX1037" fmla="*/ 2956021 w 6891715"/>
                <a:gd name="connsiteY1037" fmla="*/ 3552665 h 6367455"/>
                <a:gd name="connsiteX1038" fmla="*/ 2961354 w 6891715"/>
                <a:gd name="connsiteY1038" fmla="*/ 3560033 h 6367455"/>
                <a:gd name="connsiteX1039" fmla="*/ 2959158 w 6891715"/>
                <a:gd name="connsiteY1039" fmla="*/ 3566440 h 6367455"/>
                <a:gd name="connsiteX1040" fmla="*/ 2953825 w 6891715"/>
                <a:gd name="connsiteY1040" fmla="*/ 3573808 h 6367455"/>
                <a:gd name="connsiteX1041" fmla="*/ 2960099 w 6891715"/>
                <a:gd name="connsiteY1041" fmla="*/ 3577011 h 6367455"/>
                <a:gd name="connsiteX1042" fmla="*/ 2967001 w 6891715"/>
                <a:gd name="connsiteY1042" fmla="*/ 3589825 h 6367455"/>
                <a:gd name="connsiteX1043" fmla="*/ 2960727 w 6891715"/>
                <a:gd name="connsiteY1043" fmla="*/ 3595271 h 6367455"/>
                <a:gd name="connsiteX1044" fmla="*/ 2952257 w 6891715"/>
                <a:gd name="connsiteY1044" fmla="*/ 3591106 h 6367455"/>
                <a:gd name="connsiteX1045" fmla="*/ 2943787 w 6891715"/>
                <a:gd name="connsiteY1045" fmla="*/ 3589825 h 6367455"/>
                <a:gd name="connsiteX1046" fmla="*/ 2939709 w 6891715"/>
                <a:gd name="connsiteY1046" fmla="*/ 3595591 h 6367455"/>
                <a:gd name="connsiteX1047" fmla="*/ 2936572 w 6891715"/>
                <a:gd name="connsiteY1047" fmla="*/ 3600397 h 6367455"/>
                <a:gd name="connsiteX1048" fmla="*/ 2933435 w 6891715"/>
                <a:gd name="connsiteY1048" fmla="*/ 3603920 h 6367455"/>
                <a:gd name="connsiteX1049" fmla="*/ 2932180 w 6891715"/>
                <a:gd name="connsiteY1049" fmla="*/ 3604882 h 6367455"/>
                <a:gd name="connsiteX1050" fmla="*/ 2931239 w 6891715"/>
                <a:gd name="connsiteY1050" fmla="*/ 3605202 h 6367455"/>
                <a:gd name="connsiteX1051" fmla="*/ 2930612 w 6891715"/>
                <a:gd name="connsiteY1051" fmla="*/ 3605202 h 6367455"/>
                <a:gd name="connsiteX1052" fmla="*/ 2929357 w 6891715"/>
                <a:gd name="connsiteY1052" fmla="*/ 3605202 h 6367455"/>
                <a:gd name="connsiteX1053" fmla="*/ 2928416 w 6891715"/>
                <a:gd name="connsiteY1053" fmla="*/ 3604561 h 6367455"/>
                <a:gd name="connsiteX1054" fmla="*/ 2928102 w 6891715"/>
                <a:gd name="connsiteY1054" fmla="*/ 3603920 h 6367455"/>
                <a:gd name="connsiteX1055" fmla="*/ 2914613 w 6891715"/>
                <a:gd name="connsiteY1055" fmla="*/ 3592388 h 6367455"/>
                <a:gd name="connsiteX1056" fmla="*/ 2918691 w 6891715"/>
                <a:gd name="connsiteY1056" fmla="*/ 3582777 h 6367455"/>
                <a:gd name="connsiteX1057" fmla="*/ 2924024 w 6891715"/>
                <a:gd name="connsiteY1057" fmla="*/ 3576370 h 6367455"/>
                <a:gd name="connsiteX1058" fmla="*/ 2919318 w 6891715"/>
                <a:gd name="connsiteY1058" fmla="*/ 3566760 h 6367455"/>
                <a:gd name="connsiteX1059" fmla="*/ 2925592 w 6891715"/>
                <a:gd name="connsiteY1059" fmla="*/ 3562595 h 6367455"/>
                <a:gd name="connsiteX1060" fmla="*/ 2936258 w 6891715"/>
                <a:gd name="connsiteY1060" fmla="*/ 3572206 h 6367455"/>
                <a:gd name="connsiteX1061" fmla="*/ 2945669 w 6891715"/>
                <a:gd name="connsiteY1061" fmla="*/ 3569002 h 6367455"/>
                <a:gd name="connsiteX1062" fmla="*/ 2946610 w 6891715"/>
                <a:gd name="connsiteY1062" fmla="*/ 3561314 h 6367455"/>
                <a:gd name="connsiteX1063" fmla="*/ 2931866 w 6891715"/>
                <a:gd name="connsiteY1063" fmla="*/ 3551703 h 6367455"/>
                <a:gd name="connsiteX1064" fmla="*/ 2918377 w 6891715"/>
                <a:gd name="connsiteY1064" fmla="*/ 3550102 h 6367455"/>
                <a:gd name="connsiteX1065" fmla="*/ 2917122 w 6891715"/>
                <a:gd name="connsiteY1065" fmla="*/ 3541452 h 6367455"/>
                <a:gd name="connsiteX1066" fmla="*/ 2474421 w 6891715"/>
                <a:gd name="connsiteY1066" fmla="*/ 3527414 h 6367455"/>
                <a:gd name="connsiteX1067" fmla="*/ 2483607 w 6891715"/>
                <a:gd name="connsiteY1067" fmla="*/ 3527414 h 6367455"/>
                <a:gd name="connsiteX1068" fmla="*/ 2485988 w 6891715"/>
                <a:gd name="connsiteY1068" fmla="*/ 3538409 h 6367455"/>
                <a:gd name="connsiteX1069" fmla="*/ 2479524 w 6891715"/>
                <a:gd name="connsiteY1069" fmla="*/ 3544877 h 6367455"/>
                <a:gd name="connsiteX1070" fmla="*/ 2471700 w 6891715"/>
                <a:gd name="connsiteY1070" fmla="*/ 3536145 h 6367455"/>
                <a:gd name="connsiteX1071" fmla="*/ 2643150 w 6891715"/>
                <a:gd name="connsiteY1071" fmla="*/ 3494076 h 6367455"/>
                <a:gd name="connsiteX1072" fmla="*/ 2665375 w 6891715"/>
                <a:gd name="connsiteY1072" fmla="*/ 3502206 h 6367455"/>
                <a:gd name="connsiteX1073" fmla="*/ 2662200 w 6891715"/>
                <a:gd name="connsiteY1073" fmla="*/ 3514714 h 6367455"/>
                <a:gd name="connsiteX1074" fmla="*/ 2649500 w 6891715"/>
                <a:gd name="connsiteY1074" fmla="*/ 3510649 h 6367455"/>
                <a:gd name="connsiteX1075" fmla="*/ 2724430 w 6891715"/>
                <a:gd name="connsiteY1075" fmla="*/ 3492489 h 6367455"/>
                <a:gd name="connsiteX1076" fmla="*/ 2735543 w 6891715"/>
                <a:gd name="connsiteY1076" fmla="*/ 3498204 h 6367455"/>
                <a:gd name="connsiteX1077" fmla="*/ 2744115 w 6891715"/>
                <a:gd name="connsiteY1077" fmla="*/ 3502331 h 6367455"/>
                <a:gd name="connsiteX1078" fmla="*/ 2748878 w 6891715"/>
                <a:gd name="connsiteY1078" fmla="*/ 3504871 h 6367455"/>
                <a:gd name="connsiteX1079" fmla="*/ 2751100 w 6891715"/>
                <a:gd name="connsiteY1079" fmla="*/ 3505189 h 6367455"/>
                <a:gd name="connsiteX1080" fmla="*/ 2753958 w 6891715"/>
                <a:gd name="connsiteY1080" fmla="*/ 3505189 h 6367455"/>
                <a:gd name="connsiteX1081" fmla="*/ 2761260 w 6891715"/>
                <a:gd name="connsiteY1081" fmla="*/ 3505189 h 6367455"/>
                <a:gd name="connsiteX1082" fmla="*/ 2768880 w 6891715"/>
                <a:gd name="connsiteY1082" fmla="*/ 3505506 h 6367455"/>
                <a:gd name="connsiteX1083" fmla="*/ 2771738 w 6891715"/>
                <a:gd name="connsiteY1083" fmla="*/ 3505824 h 6367455"/>
                <a:gd name="connsiteX1084" fmla="*/ 2773325 w 6891715"/>
                <a:gd name="connsiteY1084" fmla="*/ 3506776 h 6367455"/>
                <a:gd name="connsiteX1085" fmla="*/ 2774595 w 6891715"/>
                <a:gd name="connsiteY1085" fmla="*/ 3508046 h 6367455"/>
                <a:gd name="connsiteX1086" fmla="*/ 2775548 w 6891715"/>
                <a:gd name="connsiteY1086" fmla="*/ 3510269 h 6367455"/>
                <a:gd name="connsiteX1087" fmla="*/ 2776183 w 6891715"/>
                <a:gd name="connsiteY1087" fmla="*/ 3512809 h 6367455"/>
                <a:gd name="connsiteX1088" fmla="*/ 2776818 w 6891715"/>
                <a:gd name="connsiteY1088" fmla="*/ 3515349 h 6367455"/>
                <a:gd name="connsiteX1089" fmla="*/ 2777770 w 6891715"/>
                <a:gd name="connsiteY1089" fmla="*/ 3520429 h 6367455"/>
                <a:gd name="connsiteX1090" fmla="*/ 2778088 w 6891715"/>
                <a:gd name="connsiteY1090" fmla="*/ 3522651 h 6367455"/>
                <a:gd name="connsiteX1091" fmla="*/ 2784438 w 6891715"/>
                <a:gd name="connsiteY1091" fmla="*/ 3536939 h 6367455"/>
                <a:gd name="connsiteX1092" fmla="*/ 2762213 w 6891715"/>
                <a:gd name="connsiteY1092" fmla="*/ 3536304 h 6367455"/>
                <a:gd name="connsiteX1093" fmla="*/ 2744115 w 6891715"/>
                <a:gd name="connsiteY1093" fmla="*/ 3536304 h 6367455"/>
                <a:gd name="connsiteX1094" fmla="*/ 2737765 w 6891715"/>
                <a:gd name="connsiteY1094" fmla="*/ 3529319 h 6367455"/>
                <a:gd name="connsiteX1095" fmla="*/ 2713317 w 6891715"/>
                <a:gd name="connsiteY1095" fmla="*/ 3520746 h 6367455"/>
                <a:gd name="connsiteX1096" fmla="*/ 2713317 w 6891715"/>
                <a:gd name="connsiteY1096" fmla="*/ 3513761 h 6367455"/>
                <a:gd name="connsiteX1097" fmla="*/ 2728240 w 6891715"/>
                <a:gd name="connsiteY1097" fmla="*/ 3512174 h 6367455"/>
                <a:gd name="connsiteX1098" fmla="*/ 2713317 w 6891715"/>
                <a:gd name="connsiteY1098" fmla="*/ 3502014 h 6367455"/>
                <a:gd name="connsiteX1099" fmla="*/ 2713000 w 6891715"/>
                <a:gd name="connsiteY1099" fmla="*/ 3495664 h 6367455"/>
                <a:gd name="connsiteX1100" fmla="*/ 2782388 w 6891715"/>
                <a:gd name="connsiteY1100" fmla="*/ 3486139 h 6367455"/>
                <a:gd name="connsiteX1101" fmla="*/ 2791163 w 6891715"/>
                <a:gd name="connsiteY1101" fmla="*/ 3498169 h 6367455"/>
                <a:gd name="connsiteX1102" fmla="*/ 2801888 w 6891715"/>
                <a:gd name="connsiteY1102" fmla="*/ 3491666 h 6367455"/>
                <a:gd name="connsiteX1103" fmla="*/ 2816188 w 6891715"/>
                <a:gd name="connsiteY1103" fmla="*/ 3506623 h 6367455"/>
                <a:gd name="connsiteX1104" fmla="*/ 2806113 w 6891715"/>
                <a:gd name="connsiteY1104" fmla="*/ 3520605 h 6367455"/>
                <a:gd name="connsiteX1105" fmla="*/ 2798963 w 6891715"/>
                <a:gd name="connsiteY1105" fmla="*/ 3530359 h 6367455"/>
                <a:gd name="connsiteX1106" fmla="*/ 2791488 w 6891715"/>
                <a:gd name="connsiteY1106" fmla="*/ 3540114 h 6367455"/>
                <a:gd name="connsiteX1107" fmla="*/ 2784663 w 6891715"/>
                <a:gd name="connsiteY1107" fmla="*/ 3519955 h 6367455"/>
                <a:gd name="connsiteX1108" fmla="*/ 2787913 w 6891715"/>
                <a:gd name="connsiteY1108" fmla="*/ 3512151 h 6367455"/>
                <a:gd name="connsiteX1109" fmla="*/ 2774913 w 6891715"/>
                <a:gd name="connsiteY1109" fmla="*/ 3487765 h 6367455"/>
                <a:gd name="connsiteX1110" fmla="*/ 2829351 w 6891715"/>
                <a:gd name="connsiteY1110" fmla="*/ 3475026 h 6367455"/>
                <a:gd name="connsiteX1111" fmla="*/ 2856571 w 6891715"/>
                <a:gd name="connsiteY1111" fmla="*/ 3483401 h 6367455"/>
                <a:gd name="connsiteX1112" fmla="*/ 2860638 w 6891715"/>
                <a:gd name="connsiteY1112" fmla="*/ 3490226 h 6367455"/>
                <a:gd name="connsiteX1113" fmla="*/ 2848123 w 6891715"/>
                <a:gd name="connsiteY1113" fmla="*/ 3488675 h 6367455"/>
                <a:gd name="connsiteX1114" fmla="*/ 2837798 w 6891715"/>
                <a:gd name="connsiteY1114" fmla="*/ 3492708 h 6367455"/>
                <a:gd name="connsiteX1115" fmla="*/ 2828725 w 6891715"/>
                <a:gd name="connsiteY1115" fmla="*/ 3502014 h 6367455"/>
                <a:gd name="connsiteX1116" fmla="*/ 2817775 w 6891715"/>
                <a:gd name="connsiteY1116" fmla="*/ 3492708 h 6367455"/>
                <a:gd name="connsiteX1117" fmla="*/ 2834670 w 6891715"/>
                <a:gd name="connsiteY1117" fmla="*/ 3485573 h 6367455"/>
                <a:gd name="connsiteX1118" fmla="*/ 2682838 w 6891715"/>
                <a:gd name="connsiteY1118" fmla="*/ 3473439 h 6367455"/>
                <a:gd name="connsiteX1119" fmla="*/ 2673630 w 6891715"/>
                <a:gd name="connsiteY1119" fmla="*/ 3492489 h 6367455"/>
                <a:gd name="connsiteX1120" fmla="*/ 2670138 w 6891715"/>
                <a:gd name="connsiteY1120" fmla="*/ 3482964 h 6367455"/>
                <a:gd name="connsiteX1121" fmla="*/ 2591080 w 6891715"/>
                <a:gd name="connsiteY1121" fmla="*/ 3467089 h 6367455"/>
                <a:gd name="connsiteX1122" fmla="*/ 2613622 w 6891715"/>
                <a:gd name="connsiteY1122" fmla="*/ 3486353 h 6367455"/>
                <a:gd name="connsiteX1123" fmla="*/ 2614575 w 6891715"/>
                <a:gd name="connsiteY1123" fmla="*/ 3495822 h 6367455"/>
                <a:gd name="connsiteX1124" fmla="*/ 2607590 w 6891715"/>
                <a:gd name="connsiteY1124" fmla="*/ 3513127 h 6367455"/>
                <a:gd name="connsiteX1125" fmla="*/ 2592667 w 6891715"/>
                <a:gd name="connsiteY1125" fmla="*/ 3501699 h 6367455"/>
                <a:gd name="connsiteX1126" fmla="*/ 2593302 w 6891715"/>
                <a:gd name="connsiteY1126" fmla="*/ 3495169 h 6367455"/>
                <a:gd name="connsiteX1127" fmla="*/ 2589175 w 6891715"/>
                <a:gd name="connsiteY1127" fmla="*/ 3480802 h 6367455"/>
                <a:gd name="connsiteX1128" fmla="*/ 2594255 w 6891715"/>
                <a:gd name="connsiteY1128" fmla="*/ 3479823 h 6367455"/>
                <a:gd name="connsiteX1129" fmla="*/ 2706015 w 6891715"/>
                <a:gd name="connsiteY1129" fmla="*/ 3457564 h 6367455"/>
                <a:gd name="connsiteX1130" fmla="*/ 2706650 w 6891715"/>
                <a:gd name="connsiteY1130" fmla="*/ 3471153 h 6367455"/>
                <a:gd name="connsiteX1131" fmla="*/ 2699030 w 6891715"/>
                <a:gd name="connsiteY1131" fmla="*/ 3490747 h 6367455"/>
                <a:gd name="connsiteX1132" fmla="*/ 2687917 w 6891715"/>
                <a:gd name="connsiteY1132" fmla="*/ 3516346 h 6367455"/>
                <a:gd name="connsiteX1133" fmla="*/ 2680297 w 6891715"/>
                <a:gd name="connsiteY1133" fmla="*/ 3525827 h 6367455"/>
                <a:gd name="connsiteX1134" fmla="*/ 2678075 w 6891715"/>
                <a:gd name="connsiteY1134" fmla="*/ 3512237 h 6367455"/>
                <a:gd name="connsiteX1135" fmla="*/ 2680297 w 6891715"/>
                <a:gd name="connsiteY1135" fmla="*/ 3496436 h 6367455"/>
                <a:gd name="connsiteX1136" fmla="*/ 2688552 w 6891715"/>
                <a:gd name="connsiteY1136" fmla="*/ 3480634 h 6367455"/>
                <a:gd name="connsiteX1137" fmla="*/ 2475289 w 6891715"/>
                <a:gd name="connsiteY1137" fmla="*/ 3449626 h 6367455"/>
                <a:gd name="connsiteX1138" fmla="*/ 2478050 w 6891715"/>
                <a:gd name="connsiteY1138" fmla="*/ 3458932 h 6367455"/>
                <a:gd name="connsiteX1139" fmla="*/ 2477222 w 6891715"/>
                <a:gd name="connsiteY1139" fmla="*/ 3468238 h 6367455"/>
                <a:gd name="connsiteX1140" fmla="*/ 2471700 w 6891715"/>
                <a:gd name="connsiteY1140" fmla="*/ 3476614 h 6367455"/>
                <a:gd name="connsiteX1141" fmla="*/ 2471700 w 6891715"/>
                <a:gd name="connsiteY1141" fmla="*/ 3466377 h 6367455"/>
                <a:gd name="connsiteX1142" fmla="*/ 967714 w 6891715"/>
                <a:gd name="connsiteY1142" fmla="*/ 3435339 h 6367455"/>
                <a:gd name="connsiteX1143" fmla="*/ 989940 w 6891715"/>
                <a:gd name="connsiteY1143" fmla="*/ 3455054 h 6367455"/>
                <a:gd name="connsiteX1144" fmla="*/ 985812 w 6891715"/>
                <a:gd name="connsiteY1144" fmla="*/ 3462368 h 6367455"/>
                <a:gd name="connsiteX1145" fmla="*/ 968032 w 6891715"/>
                <a:gd name="connsiteY1145" fmla="*/ 3473180 h 6367455"/>
                <a:gd name="connsiteX1146" fmla="*/ 962634 w 6891715"/>
                <a:gd name="connsiteY1146" fmla="*/ 3489079 h 6367455"/>
                <a:gd name="connsiteX1147" fmla="*/ 967080 w 6891715"/>
                <a:gd name="connsiteY1147" fmla="*/ 3491305 h 6367455"/>
                <a:gd name="connsiteX1148" fmla="*/ 958824 w 6891715"/>
                <a:gd name="connsiteY1148" fmla="*/ 3496075 h 6367455"/>
                <a:gd name="connsiteX1149" fmla="*/ 959459 w 6891715"/>
                <a:gd name="connsiteY1149" fmla="*/ 3513883 h 6367455"/>
                <a:gd name="connsiteX1150" fmla="*/ 958921 w 6891715"/>
                <a:gd name="connsiteY1150" fmla="*/ 3514329 h 6367455"/>
                <a:gd name="connsiteX1151" fmla="*/ 960134 w 6891715"/>
                <a:gd name="connsiteY1151" fmla="*/ 3514827 h 6367455"/>
                <a:gd name="connsiteX1152" fmla="*/ 960018 w 6891715"/>
                <a:gd name="connsiteY1152" fmla="*/ 3496616 h 6367455"/>
                <a:gd name="connsiteX1153" fmla="*/ 968262 w 6891715"/>
                <a:gd name="connsiteY1153" fmla="*/ 3491854 h 6367455"/>
                <a:gd name="connsiteX1154" fmla="*/ 983166 w 6891715"/>
                <a:gd name="connsiteY1154" fmla="*/ 3482329 h 6367455"/>
                <a:gd name="connsiteX1155" fmla="*/ 991410 w 6891715"/>
                <a:gd name="connsiteY1155" fmla="*/ 3468359 h 6367455"/>
                <a:gd name="connsiteX1156" fmla="*/ 995838 w 6891715"/>
                <a:gd name="connsiteY1156" fmla="*/ 3472804 h 6367455"/>
                <a:gd name="connsiteX1157" fmla="*/ 1009154 w 6891715"/>
                <a:gd name="connsiteY1157" fmla="*/ 3465819 h 6367455"/>
                <a:gd name="connsiteX1158" fmla="*/ 1019621 w 6891715"/>
                <a:gd name="connsiteY1158" fmla="*/ 3457564 h 6367455"/>
                <a:gd name="connsiteX1159" fmla="*/ 1064328 w 6891715"/>
                <a:gd name="connsiteY1159" fmla="*/ 3458199 h 6367455"/>
                <a:gd name="connsiteX1160" fmla="*/ 1077011 w 6891715"/>
                <a:gd name="connsiteY1160" fmla="*/ 3466771 h 6367455"/>
                <a:gd name="connsiteX1161" fmla="*/ 1089060 w 6891715"/>
                <a:gd name="connsiteY1161" fmla="*/ 3499156 h 6367455"/>
                <a:gd name="connsiteX1162" fmla="*/ 1101744 w 6891715"/>
                <a:gd name="connsiteY1162" fmla="*/ 3523287 h 6367455"/>
                <a:gd name="connsiteX1163" fmla="*/ 1111257 w 6891715"/>
                <a:gd name="connsiteY1163" fmla="*/ 3532494 h 6367455"/>
                <a:gd name="connsiteX1164" fmla="*/ 1110306 w 6891715"/>
                <a:gd name="connsiteY1164" fmla="*/ 3537892 h 6367455"/>
                <a:gd name="connsiteX1165" fmla="*/ 1099842 w 6891715"/>
                <a:gd name="connsiteY1165" fmla="*/ 3546147 h 6367455"/>
                <a:gd name="connsiteX1166" fmla="*/ 1088427 w 6891715"/>
                <a:gd name="connsiteY1166" fmla="*/ 3560434 h 6367455"/>
                <a:gd name="connsiteX1167" fmla="*/ 1092549 w 6891715"/>
                <a:gd name="connsiteY1167" fmla="*/ 3570594 h 6367455"/>
                <a:gd name="connsiteX1168" fmla="*/ 1097939 w 6891715"/>
                <a:gd name="connsiteY1168" fmla="*/ 3561069 h 6367455"/>
                <a:gd name="connsiteX1169" fmla="*/ 1113794 w 6891715"/>
                <a:gd name="connsiteY1169" fmla="*/ 3549322 h 6367455"/>
                <a:gd name="connsiteX1170" fmla="*/ 1125526 w 6891715"/>
                <a:gd name="connsiteY1170" fmla="*/ 3549322 h 6367455"/>
                <a:gd name="connsiteX1171" fmla="*/ 1138210 w 6891715"/>
                <a:gd name="connsiteY1171" fmla="*/ 3559799 h 6367455"/>
                <a:gd name="connsiteX1172" fmla="*/ 1135990 w 6891715"/>
                <a:gd name="connsiteY1172" fmla="*/ 3569324 h 6367455"/>
                <a:gd name="connsiteX1173" fmla="*/ 1141381 w 6891715"/>
                <a:gd name="connsiteY1173" fmla="*/ 3587422 h 6367455"/>
                <a:gd name="connsiteX1174" fmla="*/ 1135356 w 6891715"/>
                <a:gd name="connsiteY1174" fmla="*/ 3594724 h 6367455"/>
                <a:gd name="connsiteX1175" fmla="*/ 1125843 w 6891715"/>
                <a:gd name="connsiteY1175" fmla="*/ 3590597 h 6367455"/>
                <a:gd name="connsiteX1176" fmla="*/ 1123306 w 6891715"/>
                <a:gd name="connsiteY1176" fmla="*/ 3571229 h 6367455"/>
                <a:gd name="connsiteX1177" fmla="*/ 1117916 w 6891715"/>
                <a:gd name="connsiteY1177" fmla="*/ 3574404 h 6367455"/>
                <a:gd name="connsiteX1178" fmla="*/ 1120453 w 6891715"/>
                <a:gd name="connsiteY1178" fmla="*/ 3597899 h 6367455"/>
                <a:gd name="connsiteX1179" fmla="*/ 1129014 w 6891715"/>
                <a:gd name="connsiteY1179" fmla="*/ 3601074 h 6367455"/>
                <a:gd name="connsiteX1180" fmla="*/ 1126794 w 6891715"/>
                <a:gd name="connsiteY1180" fmla="*/ 3611234 h 6367455"/>
                <a:gd name="connsiteX1181" fmla="*/ 1120453 w 6891715"/>
                <a:gd name="connsiteY1181" fmla="*/ 3622029 h 6367455"/>
                <a:gd name="connsiteX1182" fmla="*/ 1102696 w 6891715"/>
                <a:gd name="connsiteY1182" fmla="*/ 3624569 h 6367455"/>
                <a:gd name="connsiteX1183" fmla="*/ 1099525 w 6891715"/>
                <a:gd name="connsiteY1183" fmla="*/ 3629649 h 6367455"/>
                <a:gd name="connsiteX1184" fmla="*/ 1099525 w 6891715"/>
                <a:gd name="connsiteY1184" fmla="*/ 3643619 h 6367455"/>
                <a:gd name="connsiteX1185" fmla="*/ 1098252 w 6891715"/>
                <a:gd name="connsiteY1185" fmla="*/ 3643570 h 6367455"/>
                <a:gd name="connsiteX1186" fmla="*/ 1091214 w 6891715"/>
                <a:gd name="connsiteY1186" fmla="*/ 3650619 h 6367455"/>
                <a:gd name="connsiteX1187" fmla="*/ 1084229 w 6891715"/>
                <a:gd name="connsiteY1187" fmla="*/ 3656978 h 6367455"/>
                <a:gd name="connsiteX1188" fmla="*/ 1075656 w 6891715"/>
                <a:gd name="connsiteY1188" fmla="*/ 3662384 h 6367455"/>
                <a:gd name="connsiteX1189" fmla="*/ 1075339 w 6891715"/>
                <a:gd name="connsiteY1189" fmla="*/ 3663020 h 6367455"/>
                <a:gd name="connsiteX1190" fmla="*/ 1075022 w 6891715"/>
                <a:gd name="connsiteY1190" fmla="*/ 3663338 h 6367455"/>
                <a:gd name="connsiteX1191" fmla="*/ 1074069 w 6891715"/>
                <a:gd name="connsiteY1191" fmla="*/ 3663974 h 6367455"/>
                <a:gd name="connsiteX1192" fmla="*/ 1073116 w 6891715"/>
                <a:gd name="connsiteY1192" fmla="*/ 3664928 h 6367455"/>
                <a:gd name="connsiteX1193" fmla="*/ 1071846 w 6891715"/>
                <a:gd name="connsiteY1193" fmla="*/ 3664928 h 6367455"/>
                <a:gd name="connsiteX1194" fmla="*/ 1069624 w 6891715"/>
                <a:gd name="connsiteY1194" fmla="*/ 3664928 h 6367455"/>
                <a:gd name="connsiteX1195" fmla="*/ 1067084 w 6891715"/>
                <a:gd name="connsiteY1195" fmla="*/ 3664610 h 6367455"/>
                <a:gd name="connsiteX1196" fmla="*/ 1062322 w 6891715"/>
                <a:gd name="connsiteY1196" fmla="*/ 3663020 h 6367455"/>
                <a:gd name="connsiteX1197" fmla="*/ 1058829 w 6891715"/>
                <a:gd name="connsiteY1197" fmla="*/ 3661748 h 6367455"/>
                <a:gd name="connsiteX1198" fmla="*/ 1056608 w 6891715"/>
                <a:gd name="connsiteY1198" fmla="*/ 3660158 h 6367455"/>
                <a:gd name="connsiteX1199" fmla="*/ 1053430 w 6891715"/>
                <a:gd name="connsiteY1199" fmla="*/ 3671924 h 6367455"/>
                <a:gd name="connsiteX1200" fmla="*/ 1058829 w 6891715"/>
                <a:gd name="connsiteY1200" fmla="*/ 3705631 h 6367455"/>
                <a:gd name="connsiteX1201" fmla="*/ 1075339 w 6891715"/>
                <a:gd name="connsiteY1201" fmla="*/ 3726618 h 6367455"/>
                <a:gd name="connsiteX1202" fmla="*/ 1065813 w 6891715"/>
                <a:gd name="connsiteY1202" fmla="*/ 3745698 h 6367455"/>
                <a:gd name="connsiteX1203" fmla="*/ 1071211 w 6891715"/>
                <a:gd name="connsiteY1203" fmla="*/ 3771137 h 6367455"/>
                <a:gd name="connsiteX1204" fmla="*/ 1085499 w 6891715"/>
                <a:gd name="connsiteY1204" fmla="*/ 3832191 h 6367455"/>
                <a:gd name="connsiteX1205" fmla="*/ 1076291 w 6891715"/>
                <a:gd name="connsiteY1205" fmla="*/ 3856359 h 6367455"/>
                <a:gd name="connsiteX1206" fmla="*/ 1058512 w 6891715"/>
                <a:gd name="connsiteY1206" fmla="*/ 3904057 h 6367455"/>
                <a:gd name="connsiteX1207" fmla="*/ 1054703 w 6891715"/>
                <a:gd name="connsiteY1207" fmla="*/ 3919957 h 6367455"/>
                <a:gd name="connsiteX1208" fmla="*/ 1045176 w 6891715"/>
                <a:gd name="connsiteY1208" fmla="*/ 3919957 h 6367455"/>
                <a:gd name="connsiteX1209" fmla="*/ 1047398 w 6891715"/>
                <a:gd name="connsiteY1209" fmla="*/ 3927271 h 6367455"/>
                <a:gd name="connsiteX1210" fmla="*/ 1061051 w 6891715"/>
                <a:gd name="connsiteY1210" fmla="*/ 3946032 h 6367455"/>
                <a:gd name="connsiteX1211" fmla="*/ 1047398 w 6891715"/>
                <a:gd name="connsiteY1211" fmla="*/ 3948576 h 6367455"/>
                <a:gd name="connsiteX1212" fmla="*/ 1026443 w 6891715"/>
                <a:gd name="connsiteY1212" fmla="*/ 3943170 h 6367455"/>
                <a:gd name="connsiteX1213" fmla="*/ 1005171 w 6891715"/>
                <a:gd name="connsiteY1213" fmla="*/ 3951120 h 6367455"/>
                <a:gd name="connsiteX1214" fmla="*/ 1001043 w 6891715"/>
                <a:gd name="connsiteY1214" fmla="*/ 3935220 h 6367455"/>
                <a:gd name="connsiteX1215" fmla="*/ 993433 w 6891715"/>
                <a:gd name="connsiteY1215" fmla="*/ 3940308 h 6367455"/>
                <a:gd name="connsiteX1216" fmla="*/ 987082 w 6891715"/>
                <a:gd name="connsiteY1216" fmla="*/ 3954300 h 6367455"/>
                <a:gd name="connsiteX1217" fmla="*/ 955649 w 6891715"/>
                <a:gd name="connsiteY1217" fmla="*/ 3964157 h 6367455"/>
                <a:gd name="connsiteX1218" fmla="*/ 934376 w 6891715"/>
                <a:gd name="connsiteY1218" fmla="*/ 3975923 h 6367455"/>
                <a:gd name="connsiteX1219" fmla="*/ 925169 w 6891715"/>
                <a:gd name="connsiteY1219" fmla="*/ 3988643 h 6367455"/>
                <a:gd name="connsiteX1220" fmla="*/ 913738 w 6891715"/>
                <a:gd name="connsiteY1220" fmla="*/ 3985463 h 6367455"/>
                <a:gd name="connsiteX1221" fmla="*/ 907071 w 6891715"/>
                <a:gd name="connsiteY1221" fmla="*/ 3998182 h 6367455"/>
                <a:gd name="connsiteX1222" fmla="*/ 893418 w 6891715"/>
                <a:gd name="connsiteY1222" fmla="*/ 4000726 h 6367455"/>
                <a:gd name="connsiteX1223" fmla="*/ 882940 w 6891715"/>
                <a:gd name="connsiteY1223" fmla="*/ 4010266 h 6367455"/>
                <a:gd name="connsiteX1224" fmla="*/ 873098 w 6891715"/>
                <a:gd name="connsiteY1224" fmla="*/ 4001680 h 6367455"/>
                <a:gd name="connsiteX1225" fmla="*/ 877543 w 6891715"/>
                <a:gd name="connsiteY1225" fmla="*/ 3986735 h 6367455"/>
                <a:gd name="connsiteX1226" fmla="*/ 869922 w 6891715"/>
                <a:gd name="connsiteY1226" fmla="*/ 3993095 h 6367455"/>
                <a:gd name="connsiteX1227" fmla="*/ 862620 w 6891715"/>
                <a:gd name="connsiteY1227" fmla="*/ 3992459 h 6367455"/>
                <a:gd name="connsiteX1228" fmla="*/ 859762 w 6891715"/>
                <a:gd name="connsiteY1228" fmla="*/ 4004224 h 6367455"/>
                <a:gd name="connsiteX1229" fmla="*/ 865795 w 6891715"/>
                <a:gd name="connsiteY1229" fmla="*/ 4004860 h 6367455"/>
                <a:gd name="connsiteX1230" fmla="*/ 864208 w 6891715"/>
                <a:gd name="connsiteY1230" fmla="*/ 4013446 h 6367455"/>
                <a:gd name="connsiteX1231" fmla="*/ 867382 w 6891715"/>
                <a:gd name="connsiteY1231" fmla="*/ 4022986 h 6367455"/>
                <a:gd name="connsiteX1232" fmla="*/ 849285 w 6891715"/>
                <a:gd name="connsiteY1232" fmla="*/ 4022032 h 6367455"/>
                <a:gd name="connsiteX1233" fmla="*/ 843888 w 6891715"/>
                <a:gd name="connsiteY1233" fmla="*/ 4031571 h 6367455"/>
                <a:gd name="connsiteX1234" fmla="*/ 832140 w 6891715"/>
                <a:gd name="connsiteY1234" fmla="*/ 4031889 h 6367455"/>
                <a:gd name="connsiteX1235" fmla="*/ 825155 w 6891715"/>
                <a:gd name="connsiteY1235" fmla="*/ 4042383 h 6367455"/>
                <a:gd name="connsiteX1236" fmla="*/ 813407 w 6891715"/>
                <a:gd name="connsiteY1236" fmla="*/ 4045563 h 6367455"/>
                <a:gd name="connsiteX1237" fmla="*/ 799754 w 6891715"/>
                <a:gd name="connsiteY1237" fmla="*/ 4050015 h 6367455"/>
                <a:gd name="connsiteX1238" fmla="*/ 769909 w 6891715"/>
                <a:gd name="connsiteY1238" fmla="*/ 4045881 h 6367455"/>
                <a:gd name="connsiteX1239" fmla="*/ 762607 w 6891715"/>
                <a:gd name="connsiteY1239" fmla="*/ 4042701 h 6367455"/>
                <a:gd name="connsiteX1240" fmla="*/ 756575 w 6891715"/>
                <a:gd name="connsiteY1240" fmla="*/ 4048107 h 6367455"/>
                <a:gd name="connsiteX1241" fmla="*/ 737526 w 6891715"/>
                <a:gd name="connsiteY1241" fmla="*/ 4052877 h 6367455"/>
                <a:gd name="connsiteX1242" fmla="*/ 737526 w 6891715"/>
                <a:gd name="connsiteY1242" fmla="*/ 4045245 h 6367455"/>
                <a:gd name="connsiteX1243" fmla="*/ 725779 w 6891715"/>
                <a:gd name="connsiteY1243" fmla="*/ 4042065 h 6367455"/>
                <a:gd name="connsiteX1244" fmla="*/ 735938 w 6891715"/>
                <a:gd name="connsiteY1244" fmla="*/ 4033479 h 6367455"/>
                <a:gd name="connsiteX1245" fmla="*/ 743558 w 6891715"/>
                <a:gd name="connsiteY1245" fmla="*/ 4033479 h 6367455"/>
                <a:gd name="connsiteX1246" fmla="*/ 764512 w 6891715"/>
                <a:gd name="connsiteY1246" fmla="*/ 4022986 h 6367455"/>
                <a:gd name="connsiteX1247" fmla="*/ 750860 w 6891715"/>
                <a:gd name="connsiteY1247" fmla="*/ 4020760 h 6367455"/>
                <a:gd name="connsiteX1248" fmla="*/ 758162 w 6891715"/>
                <a:gd name="connsiteY1248" fmla="*/ 4013446 h 6367455"/>
                <a:gd name="connsiteX1249" fmla="*/ 735938 w 6891715"/>
                <a:gd name="connsiteY1249" fmla="*/ 4019806 h 6367455"/>
                <a:gd name="connsiteX1250" fmla="*/ 724191 w 6891715"/>
                <a:gd name="connsiteY1250" fmla="*/ 4021396 h 6367455"/>
                <a:gd name="connsiteX1251" fmla="*/ 714667 w 6891715"/>
                <a:gd name="connsiteY1251" fmla="*/ 4031889 h 6367455"/>
                <a:gd name="connsiteX1252" fmla="*/ 704507 w 6891715"/>
                <a:gd name="connsiteY1252" fmla="*/ 4040475 h 6367455"/>
                <a:gd name="connsiteX1253" fmla="*/ 691809 w 6891715"/>
                <a:gd name="connsiteY1253" fmla="*/ 4039203 h 6367455"/>
                <a:gd name="connsiteX1254" fmla="*/ 707683 w 6891715"/>
                <a:gd name="connsiteY1254" fmla="*/ 4032843 h 6367455"/>
                <a:gd name="connsiteX1255" fmla="*/ 716889 w 6891715"/>
                <a:gd name="connsiteY1255" fmla="*/ 4012810 h 6367455"/>
                <a:gd name="connsiteX1256" fmla="*/ 739113 w 6891715"/>
                <a:gd name="connsiteY1256" fmla="*/ 4005178 h 6367455"/>
                <a:gd name="connsiteX1257" fmla="*/ 744193 w 6891715"/>
                <a:gd name="connsiteY1257" fmla="*/ 4001044 h 6367455"/>
                <a:gd name="connsiteX1258" fmla="*/ 733399 w 6891715"/>
                <a:gd name="connsiteY1258" fmla="*/ 3994685 h 6367455"/>
                <a:gd name="connsiteX1259" fmla="*/ 710540 w 6891715"/>
                <a:gd name="connsiteY1259" fmla="*/ 4005178 h 6367455"/>
                <a:gd name="connsiteX1260" fmla="*/ 703238 w 6891715"/>
                <a:gd name="connsiteY1260" fmla="*/ 4010584 h 6367455"/>
                <a:gd name="connsiteX1261" fmla="*/ 693396 w 6891715"/>
                <a:gd name="connsiteY1261" fmla="*/ 3999136 h 6367455"/>
                <a:gd name="connsiteX1262" fmla="*/ 673394 w 6891715"/>
                <a:gd name="connsiteY1262" fmla="*/ 4000408 h 6367455"/>
                <a:gd name="connsiteX1263" fmla="*/ 686093 w 6891715"/>
                <a:gd name="connsiteY1263" fmla="*/ 3986417 h 6367455"/>
                <a:gd name="connsiteX1264" fmla="*/ 703873 w 6891715"/>
                <a:gd name="connsiteY1264" fmla="*/ 3973697 h 6367455"/>
                <a:gd name="connsiteX1265" fmla="*/ 712444 w 6891715"/>
                <a:gd name="connsiteY1265" fmla="*/ 3970517 h 6367455"/>
                <a:gd name="connsiteX1266" fmla="*/ 728319 w 6891715"/>
                <a:gd name="connsiteY1266" fmla="*/ 3965111 h 6367455"/>
                <a:gd name="connsiteX1267" fmla="*/ 726097 w 6891715"/>
                <a:gd name="connsiteY1267" fmla="*/ 3960978 h 6367455"/>
                <a:gd name="connsiteX1268" fmla="*/ 713397 w 6891715"/>
                <a:gd name="connsiteY1268" fmla="*/ 3960978 h 6367455"/>
                <a:gd name="connsiteX1269" fmla="*/ 697523 w 6891715"/>
                <a:gd name="connsiteY1269" fmla="*/ 3959388 h 6367455"/>
                <a:gd name="connsiteX1270" fmla="*/ 671807 w 6891715"/>
                <a:gd name="connsiteY1270" fmla="*/ 3958116 h 6367455"/>
                <a:gd name="connsiteX1271" fmla="*/ 666727 w 6891715"/>
                <a:gd name="connsiteY1271" fmla="*/ 3950166 h 6367455"/>
                <a:gd name="connsiteX1272" fmla="*/ 671489 w 6891715"/>
                <a:gd name="connsiteY1272" fmla="*/ 3936174 h 6367455"/>
                <a:gd name="connsiteX1273" fmla="*/ 679109 w 6891715"/>
                <a:gd name="connsiteY1273" fmla="*/ 3935220 h 6367455"/>
                <a:gd name="connsiteX1274" fmla="*/ 702286 w 6891715"/>
                <a:gd name="connsiteY1274" fmla="*/ 3929496 h 6367455"/>
                <a:gd name="connsiteX1275" fmla="*/ 695936 w 6891715"/>
                <a:gd name="connsiteY1275" fmla="*/ 3944442 h 6367455"/>
                <a:gd name="connsiteX1276" fmla="*/ 708635 w 6891715"/>
                <a:gd name="connsiteY1276" fmla="*/ 3933630 h 6367455"/>
                <a:gd name="connsiteX1277" fmla="*/ 714032 w 6891715"/>
                <a:gd name="connsiteY1277" fmla="*/ 3941898 h 6367455"/>
                <a:gd name="connsiteX1278" fmla="*/ 723556 w 6891715"/>
                <a:gd name="connsiteY1278" fmla="*/ 3945078 h 6367455"/>
                <a:gd name="connsiteX1279" fmla="*/ 744828 w 6891715"/>
                <a:gd name="connsiteY1279" fmla="*/ 3944124 h 6367455"/>
                <a:gd name="connsiteX1280" fmla="*/ 729906 w 6891715"/>
                <a:gd name="connsiteY1280" fmla="*/ 3937764 h 6367455"/>
                <a:gd name="connsiteX1281" fmla="*/ 721335 w 6891715"/>
                <a:gd name="connsiteY1281" fmla="*/ 3924091 h 6367455"/>
                <a:gd name="connsiteX1282" fmla="*/ 735938 w 6891715"/>
                <a:gd name="connsiteY1282" fmla="*/ 3917413 h 6367455"/>
                <a:gd name="connsiteX1283" fmla="*/ 738161 w 6891715"/>
                <a:gd name="connsiteY1283" fmla="*/ 3899605 h 6367455"/>
                <a:gd name="connsiteX1284" fmla="*/ 748638 w 6891715"/>
                <a:gd name="connsiteY1284" fmla="*/ 3896425 h 6367455"/>
                <a:gd name="connsiteX1285" fmla="*/ 772766 w 6891715"/>
                <a:gd name="connsiteY1285" fmla="*/ 3895153 h 6367455"/>
                <a:gd name="connsiteX1286" fmla="*/ 801341 w 6891715"/>
                <a:gd name="connsiteY1286" fmla="*/ 3884024 h 6367455"/>
                <a:gd name="connsiteX1287" fmla="*/ 818487 w 6891715"/>
                <a:gd name="connsiteY1287" fmla="*/ 3880844 h 6367455"/>
                <a:gd name="connsiteX1288" fmla="*/ 842936 w 6891715"/>
                <a:gd name="connsiteY1288" fmla="*/ 3884978 h 6367455"/>
                <a:gd name="connsiteX1289" fmla="*/ 838491 w 6891715"/>
                <a:gd name="connsiteY1289" fmla="*/ 3879890 h 6367455"/>
                <a:gd name="connsiteX1290" fmla="*/ 818487 w 6891715"/>
                <a:gd name="connsiteY1290" fmla="*/ 3875756 h 6367455"/>
                <a:gd name="connsiteX1291" fmla="*/ 806739 w 6891715"/>
                <a:gd name="connsiteY1291" fmla="*/ 3872576 h 6367455"/>
                <a:gd name="connsiteX1292" fmla="*/ 809597 w 6891715"/>
                <a:gd name="connsiteY1292" fmla="*/ 3861128 h 6367455"/>
                <a:gd name="connsiteX1293" fmla="*/ 815947 w 6891715"/>
                <a:gd name="connsiteY1293" fmla="*/ 3846183 h 6367455"/>
                <a:gd name="connsiteX1294" fmla="*/ 805469 w 6891715"/>
                <a:gd name="connsiteY1294" fmla="*/ 3851589 h 6367455"/>
                <a:gd name="connsiteX1295" fmla="*/ 790863 w 6891715"/>
                <a:gd name="connsiteY1295" fmla="*/ 3871622 h 6367455"/>
                <a:gd name="connsiteX1296" fmla="*/ 780068 w 6891715"/>
                <a:gd name="connsiteY1296" fmla="*/ 3876074 h 6367455"/>
                <a:gd name="connsiteX1297" fmla="*/ 761019 w 6891715"/>
                <a:gd name="connsiteY1297" fmla="*/ 3880526 h 6367455"/>
                <a:gd name="connsiteX1298" fmla="*/ 753717 w 6891715"/>
                <a:gd name="connsiteY1298" fmla="*/ 3881798 h 6367455"/>
                <a:gd name="connsiteX1299" fmla="*/ 755940 w 6891715"/>
                <a:gd name="connsiteY1299" fmla="*/ 3886568 h 6367455"/>
                <a:gd name="connsiteX1300" fmla="*/ 738161 w 6891715"/>
                <a:gd name="connsiteY1300" fmla="*/ 3886886 h 6367455"/>
                <a:gd name="connsiteX1301" fmla="*/ 719112 w 6891715"/>
                <a:gd name="connsiteY1301" fmla="*/ 3895471 h 6367455"/>
                <a:gd name="connsiteX1302" fmla="*/ 715937 w 6891715"/>
                <a:gd name="connsiteY1302" fmla="*/ 3888476 h 6367455"/>
                <a:gd name="connsiteX1303" fmla="*/ 752765 w 6891715"/>
                <a:gd name="connsiteY1303" fmla="*/ 3870032 h 6367455"/>
                <a:gd name="connsiteX1304" fmla="*/ 760702 w 6891715"/>
                <a:gd name="connsiteY1304" fmla="*/ 3848727 h 6367455"/>
                <a:gd name="connsiteX1305" fmla="*/ 776576 w 6891715"/>
                <a:gd name="connsiteY1305" fmla="*/ 3837915 h 6367455"/>
                <a:gd name="connsiteX1306" fmla="*/ 774672 w 6891715"/>
                <a:gd name="connsiteY1306" fmla="*/ 3832827 h 6367455"/>
                <a:gd name="connsiteX1307" fmla="*/ 762925 w 6891715"/>
                <a:gd name="connsiteY1307" fmla="*/ 3833781 h 6367455"/>
                <a:gd name="connsiteX1308" fmla="*/ 774037 w 6891715"/>
                <a:gd name="connsiteY1308" fmla="*/ 3807706 h 6367455"/>
                <a:gd name="connsiteX1309" fmla="*/ 792133 w 6891715"/>
                <a:gd name="connsiteY1309" fmla="*/ 3795622 h 6367455"/>
                <a:gd name="connsiteX1310" fmla="*/ 816582 w 6891715"/>
                <a:gd name="connsiteY1310" fmla="*/ 3799756 h 6367455"/>
                <a:gd name="connsiteX1311" fmla="*/ 808962 w 6891715"/>
                <a:gd name="connsiteY1311" fmla="*/ 3783857 h 6367455"/>
                <a:gd name="connsiteX1312" fmla="*/ 810867 w 6891715"/>
                <a:gd name="connsiteY1312" fmla="*/ 3772091 h 6367455"/>
                <a:gd name="connsiteX1313" fmla="*/ 796261 w 6891715"/>
                <a:gd name="connsiteY1313" fmla="*/ 3781949 h 6367455"/>
                <a:gd name="connsiteX1314" fmla="*/ 754035 w 6891715"/>
                <a:gd name="connsiteY1314" fmla="*/ 3782585 h 6367455"/>
                <a:gd name="connsiteX1315" fmla="*/ 746733 w 6891715"/>
                <a:gd name="connsiteY1315" fmla="*/ 3776225 h 6367455"/>
                <a:gd name="connsiteX1316" fmla="*/ 746098 w 6891715"/>
                <a:gd name="connsiteY1316" fmla="*/ 3760007 h 6367455"/>
                <a:gd name="connsiteX1317" fmla="*/ 733716 w 6891715"/>
                <a:gd name="connsiteY1317" fmla="*/ 3772727 h 6367455"/>
                <a:gd name="connsiteX1318" fmla="*/ 725462 w 6891715"/>
                <a:gd name="connsiteY1318" fmla="*/ 3773363 h 6367455"/>
                <a:gd name="connsiteX1319" fmla="*/ 722922 w 6891715"/>
                <a:gd name="connsiteY1319" fmla="*/ 3762551 h 6367455"/>
                <a:gd name="connsiteX1320" fmla="*/ 708317 w 6891715"/>
                <a:gd name="connsiteY1320" fmla="*/ 3761597 h 6367455"/>
                <a:gd name="connsiteX1321" fmla="*/ 703873 w 6891715"/>
                <a:gd name="connsiteY1321" fmla="*/ 3755238 h 6367455"/>
                <a:gd name="connsiteX1322" fmla="*/ 689903 w 6891715"/>
                <a:gd name="connsiteY1322" fmla="*/ 3743790 h 6367455"/>
                <a:gd name="connsiteX1323" fmla="*/ 702603 w 6891715"/>
                <a:gd name="connsiteY1323" fmla="*/ 3727890 h 6367455"/>
                <a:gd name="connsiteX1324" fmla="*/ 717207 w 6891715"/>
                <a:gd name="connsiteY1324" fmla="*/ 3722484 h 6367455"/>
                <a:gd name="connsiteX1325" fmla="*/ 723556 w 6891715"/>
                <a:gd name="connsiteY1325" fmla="*/ 3704359 h 6367455"/>
                <a:gd name="connsiteX1326" fmla="*/ 752130 w 6891715"/>
                <a:gd name="connsiteY1326" fmla="*/ 3696727 h 6367455"/>
                <a:gd name="connsiteX1327" fmla="*/ 745463 w 6891715"/>
                <a:gd name="connsiteY1327" fmla="*/ 3691639 h 6367455"/>
                <a:gd name="connsiteX1328" fmla="*/ 744511 w 6891715"/>
                <a:gd name="connsiteY1328" fmla="*/ 3682100 h 6367455"/>
                <a:gd name="connsiteX1329" fmla="*/ 727366 w 6891715"/>
                <a:gd name="connsiteY1329" fmla="*/ 3684326 h 6367455"/>
                <a:gd name="connsiteX1330" fmla="*/ 719429 w 6891715"/>
                <a:gd name="connsiteY1330" fmla="*/ 3690685 h 6367455"/>
                <a:gd name="connsiteX1331" fmla="*/ 711492 w 6891715"/>
                <a:gd name="connsiteY1331" fmla="*/ 3679238 h 6367455"/>
                <a:gd name="connsiteX1332" fmla="*/ 713137 w 6891715"/>
                <a:gd name="connsiteY1332" fmla="*/ 3667467 h 6367455"/>
                <a:gd name="connsiteX1333" fmla="*/ 709077 w 6891715"/>
                <a:gd name="connsiteY1333" fmla="*/ 3678226 h 6367455"/>
                <a:gd name="connsiteX1334" fmla="*/ 687363 w 6891715"/>
                <a:gd name="connsiteY1334" fmla="*/ 3666796 h 6367455"/>
                <a:gd name="connsiteX1335" fmla="*/ 708146 w 6891715"/>
                <a:gd name="connsiteY1335" fmla="*/ 3662351 h 6367455"/>
                <a:gd name="connsiteX1336" fmla="*/ 713618 w 6891715"/>
                <a:gd name="connsiteY1336" fmla="*/ 3664031 h 6367455"/>
                <a:gd name="connsiteX1337" fmla="*/ 713715 w 6891715"/>
                <a:gd name="connsiteY1337" fmla="*/ 3663338 h 6367455"/>
                <a:gd name="connsiteX1338" fmla="*/ 731811 w 6891715"/>
                <a:gd name="connsiteY1338" fmla="*/ 3667790 h 6367455"/>
                <a:gd name="connsiteX1339" fmla="*/ 728637 w 6891715"/>
                <a:gd name="connsiteY1339" fmla="*/ 3656978 h 6367455"/>
                <a:gd name="connsiteX1340" fmla="*/ 717842 w 6891715"/>
                <a:gd name="connsiteY1340" fmla="*/ 3653798 h 6367455"/>
                <a:gd name="connsiteX1341" fmla="*/ 713397 w 6891715"/>
                <a:gd name="connsiteY1341" fmla="*/ 3637263 h 6367455"/>
                <a:gd name="connsiteX1342" fmla="*/ 731493 w 6891715"/>
                <a:gd name="connsiteY1342" fmla="*/ 3629313 h 6367455"/>
                <a:gd name="connsiteX1343" fmla="*/ 734351 w 6891715"/>
                <a:gd name="connsiteY1343" fmla="*/ 3608644 h 6367455"/>
                <a:gd name="connsiteX1344" fmla="*/ 756575 w 6891715"/>
                <a:gd name="connsiteY1344" fmla="*/ 3612460 h 6367455"/>
                <a:gd name="connsiteX1345" fmla="*/ 769274 w 6891715"/>
                <a:gd name="connsiteY1345" fmla="*/ 3610234 h 6367455"/>
                <a:gd name="connsiteX1346" fmla="*/ 781974 w 6891715"/>
                <a:gd name="connsiteY1346" fmla="*/ 3619456 h 6367455"/>
                <a:gd name="connsiteX1347" fmla="*/ 783244 w 6891715"/>
                <a:gd name="connsiteY1347" fmla="*/ 3628995 h 6367455"/>
                <a:gd name="connsiteX1348" fmla="*/ 797214 w 6891715"/>
                <a:gd name="connsiteY1348" fmla="*/ 3634401 h 6367455"/>
                <a:gd name="connsiteX1349" fmla="*/ 792451 w 6891715"/>
                <a:gd name="connsiteY1349" fmla="*/ 3621681 h 6367455"/>
                <a:gd name="connsiteX1350" fmla="*/ 805469 w 6891715"/>
                <a:gd name="connsiteY1350" fmla="*/ 3610870 h 6367455"/>
                <a:gd name="connsiteX1351" fmla="*/ 823250 w 6891715"/>
                <a:gd name="connsiteY1351" fmla="*/ 3618184 h 6367455"/>
                <a:gd name="connsiteX1352" fmla="*/ 839443 w 6891715"/>
                <a:gd name="connsiteY1352" fmla="*/ 3627723 h 6367455"/>
                <a:gd name="connsiteX1353" fmla="*/ 845792 w 6891715"/>
                <a:gd name="connsiteY1353" fmla="*/ 3628359 h 6367455"/>
                <a:gd name="connsiteX1354" fmla="*/ 846428 w 6891715"/>
                <a:gd name="connsiteY1354" fmla="*/ 3609598 h 6367455"/>
                <a:gd name="connsiteX1355" fmla="*/ 837855 w 6891715"/>
                <a:gd name="connsiteY1355" fmla="*/ 3592426 h 6367455"/>
                <a:gd name="connsiteX1356" fmla="*/ 850555 w 6891715"/>
                <a:gd name="connsiteY1356" fmla="*/ 3578753 h 6367455"/>
                <a:gd name="connsiteX1357" fmla="*/ 867382 w 6891715"/>
                <a:gd name="connsiteY1357" fmla="*/ 3578753 h 6367455"/>
                <a:gd name="connsiteX1358" fmla="*/ 877860 w 6891715"/>
                <a:gd name="connsiteY1358" fmla="*/ 3557447 h 6367455"/>
                <a:gd name="connsiteX1359" fmla="*/ 861985 w 6891715"/>
                <a:gd name="connsiteY1359" fmla="*/ 3554267 h 6367455"/>
                <a:gd name="connsiteX1360" fmla="*/ 841666 w 6891715"/>
                <a:gd name="connsiteY1360" fmla="*/ 3559991 h 6367455"/>
                <a:gd name="connsiteX1361" fmla="*/ 823567 w 6891715"/>
                <a:gd name="connsiteY1361" fmla="*/ 3549180 h 6367455"/>
                <a:gd name="connsiteX1362" fmla="*/ 830235 w 6891715"/>
                <a:gd name="connsiteY1362" fmla="*/ 3539004 h 6367455"/>
                <a:gd name="connsiteX1363" fmla="*/ 840396 w 6891715"/>
                <a:gd name="connsiteY1363" fmla="*/ 3528192 h 6367455"/>
                <a:gd name="connsiteX1364" fmla="*/ 862620 w 6891715"/>
                <a:gd name="connsiteY1364" fmla="*/ 3519606 h 6367455"/>
                <a:gd name="connsiteX1365" fmla="*/ 858492 w 6891715"/>
                <a:gd name="connsiteY1365" fmla="*/ 3510067 h 6367455"/>
                <a:gd name="connsiteX1366" fmla="*/ 855318 w 6891715"/>
                <a:gd name="connsiteY1366" fmla="*/ 3497665 h 6367455"/>
                <a:gd name="connsiteX1367" fmla="*/ 870875 w 6891715"/>
                <a:gd name="connsiteY1367" fmla="*/ 3480494 h 6367455"/>
                <a:gd name="connsiteX1368" fmla="*/ 886750 w 6891715"/>
                <a:gd name="connsiteY1368" fmla="*/ 3474770 h 6367455"/>
                <a:gd name="connsiteX1369" fmla="*/ 892783 w 6891715"/>
                <a:gd name="connsiteY1369" fmla="*/ 3461096 h 6367455"/>
                <a:gd name="connsiteX1370" fmla="*/ 911833 w 6891715"/>
                <a:gd name="connsiteY1370" fmla="*/ 3464276 h 6367455"/>
                <a:gd name="connsiteX1371" fmla="*/ 908658 w 6891715"/>
                <a:gd name="connsiteY1371" fmla="*/ 3456962 h 6367455"/>
                <a:gd name="connsiteX1372" fmla="*/ 924533 w 6891715"/>
                <a:gd name="connsiteY1372" fmla="*/ 3451556 h 6367455"/>
                <a:gd name="connsiteX1373" fmla="*/ 941679 w 6891715"/>
                <a:gd name="connsiteY1373" fmla="*/ 3470318 h 6367455"/>
                <a:gd name="connsiteX1374" fmla="*/ 931201 w 6891715"/>
                <a:gd name="connsiteY1374" fmla="*/ 3495757 h 6367455"/>
                <a:gd name="connsiteX1375" fmla="*/ 943901 w 6891715"/>
                <a:gd name="connsiteY1375" fmla="*/ 3496393 h 6367455"/>
                <a:gd name="connsiteX1376" fmla="*/ 952157 w 6891715"/>
                <a:gd name="connsiteY1376" fmla="*/ 3479858 h 6367455"/>
                <a:gd name="connsiteX1377" fmla="*/ 948029 w 6891715"/>
                <a:gd name="connsiteY1377" fmla="*/ 3453464 h 6367455"/>
                <a:gd name="connsiteX1378" fmla="*/ 961364 w 6891715"/>
                <a:gd name="connsiteY1378" fmla="*/ 3453464 h 6367455"/>
                <a:gd name="connsiteX1379" fmla="*/ 3068524 w 6891715"/>
                <a:gd name="connsiteY1379" fmla="*/ 3432164 h 6367455"/>
                <a:gd name="connsiteX1380" fmla="*/ 3099111 w 6891715"/>
                <a:gd name="connsiteY1380" fmla="*/ 3458846 h 6367455"/>
                <a:gd name="connsiteX1381" fmla="*/ 3103526 w 6891715"/>
                <a:gd name="connsiteY1381" fmla="*/ 3464378 h 6367455"/>
                <a:gd name="connsiteX1382" fmla="*/ 3097535 w 6891715"/>
                <a:gd name="connsiteY1382" fmla="*/ 3484552 h 6367455"/>
                <a:gd name="connsiteX1383" fmla="*/ 3057488 w 6891715"/>
                <a:gd name="connsiteY1383" fmla="*/ 3462425 h 6367455"/>
                <a:gd name="connsiteX1384" fmla="*/ 3059065 w 6891715"/>
                <a:gd name="connsiteY1384" fmla="*/ 3441926 h 6367455"/>
                <a:gd name="connsiteX1385" fmla="*/ 2463763 w 6891715"/>
                <a:gd name="connsiteY1385" fmla="*/ 3408351 h 6367455"/>
                <a:gd name="connsiteX1386" fmla="*/ 2474876 w 6891715"/>
                <a:gd name="connsiteY1386" fmla="*/ 3421051 h 6367455"/>
                <a:gd name="connsiteX1387" fmla="*/ 2466303 w 6891715"/>
                <a:gd name="connsiteY1387" fmla="*/ 3420165 h 6367455"/>
                <a:gd name="connsiteX1388" fmla="*/ 2454238 w 6891715"/>
                <a:gd name="connsiteY1388" fmla="*/ 3410123 h 6367455"/>
                <a:gd name="connsiteX1389" fmla="*/ 2674737 w 6891715"/>
                <a:gd name="connsiteY1389" fmla="*/ 3390889 h 6367455"/>
                <a:gd name="connsiteX1390" fmla="*/ 2681250 w 6891715"/>
                <a:gd name="connsiteY1390" fmla="*/ 3409169 h 6367455"/>
                <a:gd name="connsiteX1391" fmla="*/ 2674086 w 6891715"/>
                <a:gd name="connsiteY1391" fmla="*/ 3422639 h 6367455"/>
                <a:gd name="connsiteX1392" fmla="*/ 2668550 w 6891715"/>
                <a:gd name="connsiteY1392" fmla="*/ 3409169 h 6367455"/>
                <a:gd name="connsiteX1393" fmla="*/ 2669201 w 6891715"/>
                <a:gd name="connsiteY1393" fmla="*/ 3392172 h 6367455"/>
                <a:gd name="connsiteX1394" fmla="*/ 2629274 w 6891715"/>
                <a:gd name="connsiteY1394" fmla="*/ 3381364 h 6367455"/>
                <a:gd name="connsiteX1395" fmla="*/ 2653567 w 6891715"/>
                <a:gd name="connsiteY1395" fmla="*/ 3390766 h 6367455"/>
                <a:gd name="connsiteX1396" fmla="*/ 2656722 w 6891715"/>
                <a:gd name="connsiteY1396" fmla="*/ 3399854 h 6367455"/>
                <a:gd name="connsiteX1397" fmla="*/ 2660193 w 6891715"/>
                <a:gd name="connsiteY1397" fmla="*/ 3406122 h 6367455"/>
                <a:gd name="connsiteX1398" fmla="*/ 2664610 w 6891715"/>
                <a:gd name="connsiteY1398" fmla="*/ 3411449 h 6367455"/>
                <a:gd name="connsiteX1399" fmla="*/ 2668711 w 6891715"/>
                <a:gd name="connsiteY1399" fmla="*/ 3422732 h 6367455"/>
                <a:gd name="connsiteX1400" fmla="*/ 2689849 w 6891715"/>
                <a:gd name="connsiteY1400" fmla="*/ 3430880 h 6367455"/>
                <a:gd name="connsiteX1401" fmla="*/ 2693951 w 6891715"/>
                <a:gd name="connsiteY1401" fmla="*/ 3446236 h 6367455"/>
                <a:gd name="connsiteX1402" fmla="*/ 2687956 w 6891715"/>
                <a:gd name="connsiteY1402" fmla="*/ 3460025 h 6367455"/>
                <a:gd name="connsiteX1403" fmla="*/ 2677545 w 6891715"/>
                <a:gd name="connsiteY1403" fmla="*/ 3468173 h 6367455"/>
                <a:gd name="connsiteX1404" fmla="*/ 2660508 w 6891715"/>
                <a:gd name="connsiteY1404" fmla="*/ 3478202 h 6367455"/>
                <a:gd name="connsiteX1405" fmla="*/ 2640001 w 6891715"/>
                <a:gd name="connsiteY1405" fmla="*/ 3476008 h 6367455"/>
                <a:gd name="connsiteX1406" fmla="*/ 2627065 w 6891715"/>
                <a:gd name="connsiteY1406" fmla="*/ 3461592 h 6367455"/>
                <a:gd name="connsiteX1407" fmla="*/ 2634322 w 6891715"/>
                <a:gd name="connsiteY1407" fmla="*/ 3455324 h 6367455"/>
                <a:gd name="connsiteX1408" fmla="*/ 2622648 w 6891715"/>
                <a:gd name="connsiteY1408" fmla="*/ 3453131 h 6367455"/>
                <a:gd name="connsiteX1409" fmla="*/ 2620440 w 6891715"/>
                <a:gd name="connsiteY1409" fmla="*/ 3436834 h 6367455"/>
                <a:gd name="connsiteX1410" fmla="*/ 2603718 w 6891715"/>
                <a:gd name="connsiteY1410" fmla="*/ 3425239 h 6367455"/>
                <a:gd name="connsiteX1411" fmla="*/ 2593938 w 6891715"/>
                <a:gd name="connsiteY1411" fmla="*/ 3412076 h 6367455"/>
                <a:gd name="connsiteX1412" fmla="*/ 2595831 w 6891715"/>
                <a:gd name="connsiteY1412" fmla="*/ 3394213 h 6367455"/>
                <a:gd name="connsiteX1413" fmla="*/ 2608766 w 6891715"/>
                <a:gd name="connsiteY1413" fmla="*/ 3400481 h 6367455"/>
                <a:gd name="connsiteX1414" fmla="*/ 2620124 w 6891715"/>
                <a:gd name="connsiteY1414" fmla="*/ 3397033 h 6367455"/>
                <a:gd name="connsiteX1415" fmla="*/ 1157482 w 6891715"/>
                <a:gd name="connsiteY1415" fmla="*/ 3378189 h 6367455"/>
                <a:gd name="connsiteX1416" fmla="*/ 1165647 w 6891715"/>
                <a:gd name="connsiteY1416" fmla="*/ 3378189 h 6367455"/>
                <a:gd name="connsiteX1417" fmla="*/ 1168671 w 6891715"/>
                <a:gd name="connsiteY1417" fmla="*/ 3387857 h 6367455"/>
                <a:gd name="connsiteX1418" fmla="*/ 1174719 w 6891715"/>
                <a:gd name="connsiteY1418" fmla="*/ 3404938 h 6367455"/>
                <a:gd name="connsiteX1419" fmla="*/ 1171090 w 6891715"/>
                <a:gd name="connsiteY1419" fmla="*/ 3417829 h 6367455"/>
                <a:gd name="connsiteX1420" fmla="*/ 1165949 w 6891715"/>
                <a:gd name="connsiteY1420" fmla="*/ 3421052 h 6367455"/>
                <a:gd name="connsiteX1421" fmla="*/ 1153854 w 6891715"/>
                <a:gd name="connsiteY1421" fmla="*/ 3413639 h 6367455"/>
                <a:gd name="connsiteX1422" fmla="*/ 1149318 w 6891715"/>
                <a:gd name="connsiteY1422" fmla="*/ 3400748 h 6367455"/>
                <a:gd name="connsiteX1423" fmla="*/ 1151435 w 6891715"/>
                <a:gd name="connsiteY1423" fmla="*/ 3387857 h 6367455"/>
                <a:gd name="connsiteX1424" fmla="*/ 1072072 w 6891715"/>
                <a:gd name="connsiteY1424" fmla="*/ 3340094 h 6367455"/>
                <a:gd name="connsiteX1425" fmla="*/ 1080383 w 6891715"/>
                <a:gd name="connsiteY1425" fmla="*/ 3351711 h 6367455"/>
                <a:gd name="connsiteX1426" fmla="*/ 1080383 w 6891715"/>
                <a:gd name="connsiteY1426" fmla="*/ 3364272 h 6367455"/>
                <a:gd name="connsiteX1427" fmla="*/ 1085817 w 6891715"/>
                <a:gd name="connsiteY1427" fmla="*/ 3378398 h 6367455"/>
                <a:gd name="connsiteX1428" fmla="*/ 1073351 w 6891715"/>
                <a:gd name="connsiteY1428" fmla="*/ 3387819 h 6367455"/>
                <a:gd name="connsiteX1429" fmla="*/ 1067917 w 6891715"/>
                <a:gd name="connsiteY1429" fmla="*/ 3397239 h 6367455"/>
                <a:gd name="connsiteX1430" fmla="*/ 1057373 w 6891715"/>
                <a:gd name="connsiteY1430" fmla="*/ 3394727 h 6367455"/>
                <a:gd name="connsiteX1431" fmla="*/ 1055132 w 6891715"/>
                <a:gd name="connsiteY1431" fmla="*/ 3384992 h 6367455"/>
                <a:gd name="connsiteX1432" fmla="*/ 1061206 w 6891715"/>
                <a:gd name="connsiteY1432" fmla="*/ 3368354 h 6367455"/>
                <a:gd name="connsiteX1433" fmla="*/ 1051616 w 6891715"/>
                <a:gd name="connsiteY1433" fmla="*/ 3368354 h 6367455"/>
                <a:gd name="connsiteX1434" fmla="*/ 1043305 w 6891715"/>
                <a:gd name="connsiteY1434" fmla="*/ 3377770 h 6367455"/>
                <a:gd name="connsiteX1435" fmla="*/ 1039151 w 6891715"/>
                <a:gd name="connsiteY1435" fmla="*/ 3384050 h 6367455"/>
                <a:gd name="connsiteX1436" fmla="*/ 1038191 w 6891715"/>
                <a:gd name="connsiteY1436" fmla="*/ 3371807 h 6367455"/>
                <a:gd name="connsiteX1437" fmla="*/ 1047461 w 6891715"/>
                <a:gd name="connsiteY1437" fmla="*/ 3350769 h 6367455"/>
                <a:gd name="connsiteX1438" fmla="*/ 1055772 w 6891715"/>
                <a:gd name="connsiteY1438" fmla="*/ 3356735 h 6367455"/>
                <a:gd name="connsiteX1439" fmla="*/ 1062484 w 6891715"/>
                <a:gd name="connsiteY1439" fmla="*/ 3348571 h 6367455"/>
                <a:gd name="connsiteX1440" fmla="*/ 2665169 w 6891715"/>
                <a:gd name="connsiteY1440" fmla="*/ 3319452 h 6367455"/>
                <a:gd name="connsiteX1441" fmla="*/ 2676488 w 6891715"/>
                <a:gd name="connsiteY1441" fmla="*/ 3339638 h 6367455"/>
                <a:gd name="connsiteX1442" fmla="*/ 2670990 w 6891715"/>
                <a:gd name="connsiteY1442" fmla="*/ 3354377 h 6367455"/>
                <a:gd name="connsiteX1443" fmla="*/ 2659025 w 6891715"/>
                <a:gd name="connsiteY1443" fmla="*/ 3347008 h 6367455"/>
                <a:gd name="connsiteX1444" fmla="*/ 2670990 w 6891715"/>
                <a:gd name="connsiteY1444" fmla="*/ 3338356 h 6367455"/>
                <a:gd name="connsiteX1445" fmla="*/ 1084228 w 6891715"/>
                <a:gd name="connsiteY1445" fmla="*/ 3309929 h 6367455"/>
                <a:gd name="connsiteX1446" fmla="*/ 1082061 w 6891715"/>
                <a:gd name="connsiteY1446" fmla="*/ 3317834 h 6367455"/>
                <a:gd name="connsiteX1447" fmla="*/ 1071529 w 6891715"/>
                <a:gd name="connsiteY1447" fmla="*/ 3324217 h 6367455"/>
                <a:gd name="connsiteX1448" fmla="*/ 1074936 w 6891715"/>
                <a:gd name="connsiteY1448" fmla="*/ 3316010 h 6367455"/>
                <a:gd name="connsiteX1449" fmla="*/ 1113472 w 6891715"/>
                <a:gd name="connsiteY1449" fmla="*/ 3303579 h 6367455"/>
                <a:gd name="connsiteX1450" fmla="*/ 1114392 w 6891715"/>
                <a:gd name="connsiteY1450" fmla="*/ 3311286 h 6367455"/>
                <a:gd name="connsiteX1451" fmla="*/ 1103653 w 6891715"/>
                <a:gd name="connsiteY1451" fmla="*/ 3330557 h 6367455"/>
                <a:gd name="connsiteX1452" fmla="*/ 1101505 w 6891715"/>
                <a:gd name="connsiteY1452" fmla="*/ 3345010 h 6367455"/>
                <a:gd name="connsiteX1453" fmla="*/ 1089538 w 6891715"/>
                <a:gd name="connsiteY1453" fmla="*/ 3359143 h 6367455"/>
                <a:gd name="connsiteX1454" fmla="*/ 1082481 w 6891715"/>
                <a:gd name="connsiteY1454" fmla="*/ 3355288 h 6367455"/>
                <a:gd name="connsiteX1455" fmla="*/ 1083095 w 6891715"/>
                <a:gd name="connsiteY1455" fmla="*/ 3352398 h 6367455"/>
                <a:gd name="connsiteX1456" fmla="*/ 1077879 w 6891715"/>
                <a:gd name="connsiteY1456" fmla="*/ 3344048 h 6367455"/>
                <a:gd name="connsiteX1457" fmla="*/ 1094448 w 6891715"/>
                <a:gd name="connsiteY1457" fmla="*/ 3331521 h 6367455"/>
                <a:gd name="connsiteX1458" fmla="*/ 1089232 w 6891715"/>
                <a:gd name="connsiteY1458" fmla="*/ 3330557 h 6367455"/>
                <a:gd name="connsiteX1459" fmla="*/ 1102425 w 6891715"/>
                <a:gd name="connsiteY1459" fmla="*/ 3314499 h 6367455"/>
                <a:gd name="connsiteX1460" fmla="*/ 2832915 w 6891715"/>
                <a:gd name="connsiteY1460" fmla="*/ 3290876 h 6367455"/>
                <a:gd name="connsiteX1461" fmla="*/ 2848659 w 6891715"/>
                <a:gd name="connsiteY1461" fmla="*/ 3298814 h 6367455"/>
                <a:gd name="connsiteX1462" fmla="*/ 2852437 w 6891715"/>
                <a:gd name="connsiteY1462" fmla="*/ 3323262 h 6367455"/>
                <a:gd name="connsiteX1463" fmla="*/ 2858735 w 6891715"/>
                <a:gd name="connsiteY1463" fmla="*/ 3340090 h 6367455"/>
                <a:gd name="connsiteX1464" fmla="*/ 2859050 w 6891715"/>
                <a:gd name="connsiteY1464" fmla="*/ 3355965 h 6367455"/>
                <a:gd name="connsiteX1465" fmla="*/ 2825673 w 6891715"/>
                <a:gd name="connsiteY1465" fmla="*/ 3386761 h 6367455"/>
                <a:gd name="connsiteX1466" fmla="*/ 2826618 w 6891715"/>
                <a:gd name="connsiteY1466" fmla="*/ 3404859 h 6367455"/>
                <a:gd name="connsiteX1467" fmla="*/ 2846770 w 6891715"/>
                <a:gd name="connsiteY1467" fmla="*/ 3426766 h 6367455"/>
                <a:gd name="connsiteX1468" fmla="*/ 2831341 w 6891715"/>
                <a:gd name="connsiteY1468" fmla="*/ 3449944 h 6367455"/>
                <a:gd name="connsiteX1469" fmla="*/ 2814337 w 6891715"/>
                <a:gd name="connsiteY1469" fmla="*/ 3447721 h 6367455"/>
                <a:gd name="connsiteX1470" fmla="*/ 2814652 w 6891715"/>
                <a:gd name="connsiteY1470" fmla="*/ 3457564 h 6367455"/>
                <a:gd name="connsiteX1471" fmla="*/ 2807095 w 6891715"/>
                <a:gd name="connsiteY1471" fmla="*/ 3449944 h 6367455"/>
                <a:gd name="connsiteX1472" fmla="*/ 2805206 w 6891715"/>
                <a:gd name="connsiteY1472" fmla="*/ 3460739 h 6367455"/>
                <a:gd name="connsiteX1473" fmla="*/ 2820005 w 6891715"/>
                <a:gd name="connsiteY1473" fmla="*/ 3480741 h 6367455"/>
                <a:gd name="connsiteX1474" fmla="*/ 2804261 w 6891715"/>
                <a:gd name="connsiteY1474" fmla="*/ 3482964 h 6367455"/>
                <a:gd name="connsiteX1475" fmla="*/ 2793871 w 6891715"/>
                <a:gd name="connsiteY1475" fmla="*/ 3473439 h 6367455"/>
                <a:gd name="connsiteX1476" fmla="*/ 2782220 w 6891715"/>
                <a:gd name="connsiteY1476" fmla="*/ 3471534 h 6367455"/>
                <a:gd name="connsiteX1477" fmla="*/ 2775923 w 6891715"/>
                <a:gd name="connsiteY1477" fmla="*/ 3459786 h 6367455"/>
                <a:gd name="connsiteX1478" fmla="*/ 2790722 w 6891715"/>
                <a:gd name="connsiteY1478" fmla="*/ 3456611 h 6367455"/>
                <a:gd name="connsiteX1479" fmla="*/ 2777497 w 6891715"/>
                <a:gd name="connsiteY1479" fmla="*/ 3440736 h 6367455"/>
                <a:gd name="connsiteX1480" fmla="*/ 2776237 w 6891715"/>
                <a:gd name="connsiteY1480" fmla="*/ 3442641 h 6367455"/>
                <a:gd name="connsiteX1481" fmla="*/ 2772774 w 6891715"/>
                <a:gd name="connsiteY1481" fmla="*/ 3445816 h 6367455"/>
                <a:gd name="connsiteX1482" fmla="*/ 2770570 w 6891715"/>
                <a:gd name="connsiteY1482" fmla="*/ 3447086 h 6367455"/>
                <a:gd name="connsiteX1483" fmla="*/ 2768366 w 6891715"/>
                <a:gd name="connsiteY1483" fmla="*/ 3448674 h 6367455"/>
                <a:gd name="connsiteX1484" fmla="*/ 2766791 w 6891715"/>
                <a:gd name="connsiteY1484" fmla="*/ 3449309 h 6367455"/>
                <a:gd name="connsiteX1485" fmla="*/ 2766161 w 6891715"/>
                <a:gd name="connsiteY1485" fmla="*/ 3449626 h 6367455"/>
                <a:gd name="connsiteX1486" fmla="*/ 2765217 w 6891715"/>
                <a:gd name="connsiteY1486" fmla="*/ 3449626 h 6367455"/>
                <a:gd name="connsiteX1487" fmla="*/ 2761438 w 6891715"/>
                <a:gd name="connsiteY1487" fmla="*/ 3447721 h 6367455"/>
                <a:gd name="connsiteX1488" fmla="*/ 2756400 w 6891715"/>
                <a:gd name="connsiteY1488" fmla="*/ 3445499 h 6367455"/>
                <a:gd name="connsiteX1489" fmla="*/ 2750733 w 6891715"/>
                <a:gd name="connsiteY1489" fmla="*/ 3442324 h 6367455"/>
                <a:gd name="connsiteX1490" fmla="*/ 2739082 w 6891715"/>
                <a:gd name="connsiteY1490" fmla="*/ 3445499 h 6367455"/>
                <a:gd name="connsiteX1491" fmla="*/ 2730580 w 6891715"/>
                <a:gd name="connsiteY1491" fmla="*/ 3434069 h 6367455"/>
                <a:gd name="connsiteX1492" fmla="*/ 2726172 w 6891715"/>
                <a:gd name="connsiteY1492" fmla="*/ 3419146 h 6367455"/>
                <a:gd name="connsiteX1493" fmla="*/ 2732470 w 6891715"/>
                <a:gd name="connsiteY1493" fmla="*/ 3410574 h 6367455"/>
                <a:gd name="connsiteX1494" fmla="*/ 2721764 w 6891715"/>
                <a:gd name="connsiteY1494" fmla="*/ 3395016 h 6367455"/>
                <a:gd name="connsiteX1495" fmla="*/ 2728691 w 6891715"/>
                <a:gd name="connsiteY1495" fmla="*/ 3382316 h 6367455"/>
                <a:gd name="connsiteX1496" fmla="*/ 2706650 w 6891715"/>
                <a:gd name="connsiteY1496" fmla="*/ 3359457 h 6367455"/>
                <a:gd name="connsiteX1497" fmla="*/ 2712003 w 6891715"/>
                <a:gd name="connsiteY1497" fmla="*/ 3352155 h 6367455"/>
                <a:gd name="connsiteX1498" fmla="*/ 2742546 w 6891715"/>
                <a:gd name="connsiteY1498" fmla="*/ 3359140 h 6367455"/>
                <a:gd name="connsiteX1499" fmla="*/ 2751677 w 6891715"/>
                <a:gd name="connsiteY1499" fmla="*/ 3348344 h 6367455"/>
                <a:gd name="connsiteX1500" fmla="*/ 2760179 w 6891715"/>
                <a:gd name="connsiteY1500" fmla="*/ 3334692 h 6367455"/>
                <a:gd name="connsiteX1501" fmla="*/ 2739082 w 6891715"/>
                <a:gd name="connsiteY1501" fmla="*/ 3323262 h 6367455"/>
                <a:gd name="connsiteX1502" fmla="*/ 2739082 w 6891715"/>
                <a:gd name="connsiteY1502" fmla="*/ 3315959 h 6367455"/>
                <a:gd name="connsiteX1503" fmla="*/ 2755771 w 6891715"/>
                <a:gd name="connsiteY1503" fmla="*/ 3325166 h 6367455"/>
                <a:gd name="connsiteX1504" fmla="*/ 2785054 w 6891715"/>
                <a:gd name="connsiteY1504" fmla="*/ 3317547 h 6367455"/>
                <a:gd name="connsiteX1505" fmla="*/ 2767421 w 6891715"/>
                <a:gd name="connsiteY1505" fmla="*/ 3335644 h 6367455"/>
                <a:gd name="connsiteX1506" fmla="*/ 2773718 w 6891715"/>
                <a:gd name="connsiteY1506" fmla="*/ 3341677 h 6367455"/>
                <a:gd name="connsiteX1507" fmla="*/ 2771514 w 6891715"/>
                <a:gd name="connsiteY1507" fmla="*/ 3351202 h 6367455"/>
                <a:gd name="connsiteX1508" fmla="*/ 2790722 w 6891715"/>
                <a:gd name="connsiteY1508" fmla="*/ 3363903 h 6367455"/>
                <a:gd name="connsiteX1509" fmla="*/ 2795760 w 6891715"/>
                <a:gd name="connsiteY1509" fmla="*/ 3341677 h 6367455"/>
                <a:gd name="connsiteX1510" fmla="*/ 2802057 w 6891715"/>
                <a:gd name="connsiteY1510" fmla="*/ 3337549 h 6367455"/>
                <a:gd name="connsiteX1511" fmla="*/ 2811504 w 6891715"/>
                <a:gd name="connsiteY1511" fmla="*/ 3346757 h 6367455"/>
                <a:gd name="connsiteX1512" fmla="*/ 2811189 w 6891715"/>
                <a:gd name="connsiteY1512" fmla="*/ 3334374 h 6367455"/>
                <a:gd name="connsiteX1513" fmla="*/ 2803002 w 6891715"/>
                <a:gd name="connsiteY1513" fmla="*/ 3321674 h 6367455"/>
                <a:gd name="connsiteX1514" fmla="*/ 1020731 w 6891715"/>
                <a:gd name="connsiteY1514" fmla="*/ 3233728 h 6367455"/>
                <a:gd name="connsiteX1515" fmla="*/ 1016076 w 6891715"/>
                <a:gd name="connsiteY1515" fmla="*/ 3241030 h 6367455"/>
                <a:gd name="connsiteX1516" fmla="*/ 1012090 w 6891715"/>
                <a:gd name="connsiteY1516" fmla="*/ 3246428 h 6367455"/>
                <a:gd name="connsiteX1517" fmla="*/ 1006440 w 6891715"/>
                <a:gd name="connsiteY1517" fmla="*/ 3243253 h 6367455"/>
                <a:gd name="connsiteX1518" fmla="*/ 1012755 w 6891715"/>
                <a:gd name="connsiteY1518" fmla="*/ 3234680 h 6367455"/>
                <a:gd name="connsiteX1519" fmla="*/ 1074260 w 6891715"/>
                <a:gd name="connsiteY1519" fmla="*/ 3214677 h 6367455"/>
                <a:gd name="connsiteX1520" fmla="*/ 1089658 w 6891715"/>
                <a:gd name="connsiteY1520" fmla="*/ 3239024 h 6367455"/>
                <a:gd name="connsiteX1521" fmla="*/ 1106981 w 6891715"/>
                <a:gd name="connsiteY1521" fmla="*/ 3246073 h 6367455"/>
                <a:gd name="connsiteX1522" fmla="*/ 1103774 w 6891715"/>
                <a:gd name="connsiteY1522" fmla="*/ 3257926 h 6367455"/>
                <a:gd name="connsiteX1523" fmla="*/ 1117568 w 6891715"/>
                <a:gd name="connsiteY1523" fmla="*/ 3267537 h 6367455"/>
                <a:gd name="connsiteX1524" fmla="*/ 1101849 w 6891715"/>
                <a:gd name="connsiteY1524" fmla="*/ 3281632 h 6367455"/>
                <a:gd name="connsiteX1525" fmla="*/ 1099603 w 6891715"/>
                <a:gd name="connsiteY1525" fmla="*/ 3275225 h 6367455"/>
                <a:gd name="connsiteX1526" fmla="*/ 1084526 w 6891715"/>
                <a:gd name="connsiteY1526" fmla="*/ 3280350 h 6367455"/>
                <a:gd name="connsiteX1527" fmla="*/ 1077147 w 6891715"/>
                <a:gd name="connsiteY1527" fmla="*/ 3285797 h 6367455"/>
                <a:gd name="connsiteX1528" fmla="*/ 1063353 w 6891715"/>
                <a:gd name="connsiteY1528" fmla="*/ 3286117 h 6367455"/>
                <a:gd name="connsiteX1529" fmla="*/ 1055655 w 6891715"/>
                <a:gd name="connsiteY1529" fmla="*/ 3277467 h 6367455"/>
                <a:gd name="connsiteX1530" fmla="*/ 1067523 w 6891715"/>
                <a:gd name="connsiteY1530" fmla="*/ 3266897 h 6367455"/>
                <a:gd name="connsiteX1531" fmla="*/ 1082601 w 6891715"/>
                <a:gd name="connsiteY1531" fmla="*/ 3267856 h 6367455"/>
                <a:gd name="connsiteX1532" fmla="*/ 1082280 w 6891715"/>
                <a:gd name="connsiteY1532" fmla="*/ 3262730 h 6367455"/>
                <a:gd name="connsiteX1533" fmla="*/ 1070732 w 6891715"/>
                <a:gd name="connsiteY1533" fmla="*/ 3261449 h 6367455"/>
                <a:gd name="connsiteX1534" fmla="*/ 1073618 w 6891715"/>
                <a:gd name="connsiteY1534" fmla="*/ 3254081 h 6367455"/>
                <a:gd name="connsiteX1535" fmla="*/ 1082280 w 6891715"/>
                <a:gd name="connsiteY1535" fmla="*/ 3253121 h 6367455"/>
                <a:gd name="connsiteX1536" fmla="*/ 1087412 w 6891715"/>
                <a:gd name="connsiteY1536" fmla="*/ 3242227 h 6367455"/>
                <a:gd name="connsiteX1537" fmla="*/ 1073618 w 6891715"/>
                <a:gd name="connsiteY1537" fmla="*/ 3243190 h 6367455"/>
                <a:gd name="connsiteX1538" fmla="*/ 1059505 w 6891715"/>
                <a:gd name="connsiteY1538" fmla="*/ 3236141 h 6367455"/>
                <a:gd name="connsiteX1539" fmla="*/ 1056296 w 6891715"/>
                <a:gd name="connsiteY1539" fmla="*/ 3224288 h 6367455"/>
                <a:gd name="connsiteX1540" fmla="*/ 1068165 w 6891715"/>
                <a:gd name="connsiteY1540" fmla="*/ 3226530 h 6367455"/>
                <a:gd name="connsiteX1541" fmla="*/ 1064636 w 6891715"/>
                <a:gd name="connsiteY1541" fmla="*/ 3217881 h 6367455"/>
                <a:gd name="connsiteX1542" fmla="*/ 1036556 w 6891715"/>
                <a:gd name="connsiteY1542" fmla="*/ 3211501 h 6367455"/>
                <a:gd name="connsiteX1543" fmla="*/ 1042954 w 6891715"/>
                <a:gd name="connsiteY1543" fmla="*/ 3212454 h 6367455"/>
                <a:gd name="connsiteX1544" fmla="*/ 1032178 w 6891715"/>
                <a:gd name="connsiteY1544" fmla="*/ 3225472 h 6367455"/>
                <a:gd name="connsiteX1545" fmla="*/ 1020731 w 6891715"/>
                <a:gd name="connsiteY1545" fmla="*/ 3227377 h 6367455"/>
                <a:gd name="connsiteX1546" fmla="*/ 1025442 w 6891715"/>
                <a:gd name="connsiteY1546" fmla="*/ 3219122 h 6367455"/>
                <a:gd name="connsiteX1547" fmla="*/ 1065497 w 6891715"/>
                <a:gd name="connsiteY1547" fmla="*/ 3170226 h 6367455"/>
                <a:gd name="connsiteX1548" fmla="*/ 1066766 w 6891715"/>
                <a:gd name="connsiteY1548" fmla="*/ 3176576 h 6367455"/>
                <a:gd name="connsiteX1549" fmla="*/ 1060416 w 6891715"/>
                <a:gd name="connsiteY1549" fmla="*/ 3174354 h 6367455"/>
                <a:gd name="connsiteX1550" fmla="*/ 2496621 w 6891715"/>
                <a:gd name="connsiteY1550" fmla="*/ 3159114 h 6367455"/>
                <a:gd name="connsiteX1551" fmla="*/ 2512976 w 6891715"/>
                <a:gd name="connsiteY1551" fmla="*/ 3161291 h 6367455"/>
                <a:gd name="connsiteX1552" fmla="*/ 2507000 w 6891715"/>
                <a:gd name="connsiteY1552" fmla="*/ 3179948 h 6367455"/>
                <a:gd name="connsiteX1553" fmla="*/ 2488130 w 6891715"/>
                <a:gd name="connsiteY1553" fmla="*/ 3189277 h 6367455"/>
                <a:gd name="connsiteX1554" fmla="*/ 2479638 w 6891715"/>
                <a:gd name="connsiteY1554" fmla="*/ 3174662 h 6367455"/>
                <a:gd name="connsiteX1555" fmla="*/ 2481839 w 6891715"/>
                <a:gd name="connsiteY1555" fmla="*/ 3166888 h 6367455"/>
                <a:gd name="connsiteX1556" fmla="*/ 2494420 w 6891715"/>
                <a:gd name="connsiteY1556" fmla="*/ 3169687 h 6367455"/>
                <a:gd name="connsiteX1557" fmla="*/ 949493 w 6891715"/>
                <a:gd name="connsiteY1557" fmla="*/ 3151177 h 6367455"/>
                <a:gd name="connsiteX1558" fmla="*/ 957238 w 6891715"/>
                <a:gd name="connsiteY1558" fmla="*/ 3156257 h 6367455"/>
                <a:gd name="connsiteX1559" fmla="*/ 946125 w 6891715"/>
                <a:gd name="connsiteY1559" fmla="*/ 3170226 h 6367455"/>
                <a:gd name="connsiteX1560" fmla="*/ 1053951 w 6891715"/>
                <a:gd name="connsiteY1560" fmla="*/ 3149590 h 6367455"/>
                <a:gd name="connsiteX1561" fmla="*/ 1060416 w 6891715"/>
                <a:gd name="connsiteY1561" fmla="*/ 3156763 h 6367455"/>
                <a:gd name="connsiteX1562" fmla="*/ 1060416 w 6891715"/>
                <a:gd name="connsiteY1562" fmla="*/ 3162999 h 6367455"/>
                <a:gd name="connsiteX1563" fmla="*/ 1052656 w 6891715"/>
                <a:gd name="connsiteY1563" fmla="*/ 3167053 h 6367455"/>
                <a:gd name="connsiteX1564" fmla="*/ 1043924 w 6891715"/>
                <a:gd name="connsiteY1564" fmla="*/ 3161127 h 6367455"/>
                <a:gd name="connsiteX1565" fmla="*/ 1042953 w 6891715"/>
                <a:gd name="connsiteY1565" fmla="*/ 3151773 h 6367455"/>
                <a:gd name="connsiteX1566" fmla="*/ 957696 w 6891715"/>
                <a:gd name="connsiteY1566" fmla="*/ 3089266 h 6367455"/>
                <a:gd name="connsiteX1567" fmla="*/ 969937 w 6891715"/>
                <a:gd name="connsiteY1567" fmla="*/ 3097932 h 6367455"/>
                <a:gd name="connsiteX1568" fmla="*/ 966877 w 6891715"/>
                <a:gd name="connsiteY1568" fmla="*/ 3107561 h 6367455"/>
                <a:gd name="connsiteX1569" fmla="*/ 958002 w 6891715"/>
                <a:gd name="connsiteY1569" fmla="*/ 3112696 h 6367455"/>
                <a:gd name="connsiteX1570" fmla="*/ 965041 w 6891715"/>
                <a:gd name="connsiteY1570" fmla="*/ 3133881 h 6367455"/>
                <a:gd name="connsiteX1571" fmla="*/ 960144 w 6891715"/>
                <a:gd name="connsiteY1571" fmla="*/ 3148003 h 6367455"/>
                <a:gd name="connsiteX1572" fmla="*/ 950657 w 6891715"/>
                <a:gd name="connsiteY1572" fmla="*/ 3139337 h 6367455"/>
                <a:gd name="connsiteX1573" fmla="*/ 946679 w 6891715"/>
                <a:gd name="connsiteY1573" fmla="*/ 3129066 h 6367455"/>
                <a:gd name="connsiteX1574" fmla="*/ 944536 w 6891715"/>
                <a:gd name="connsiteY1574" fmla="*/ 3110771 h 6367455"/>
                <a:gd name="connsiteX1575" fmla="*/ 945148 w 6891715"/>
                <a:gd name="connsiteY1575" fmla="*/ 3090550 h 6367455"/>
                <a:gd name="connsiteX1576" fmla="*/ 2717252 w 6891715"/>
                <a:gd name="connsiteY1576" fmla="*/ 3084501 h 6367455"/>
                <a:gd name="connsiteX1577" fmla="*/ 2722526 w 6891715"/>
                <a:gd name="connsiteY1577" fmla="*/ 3100947 h 6367455"/>
                <a:gd name="connsiteX1578" fmla="*/ 2711048 w 6891715"/>
                <a:gd name="connsiteY1578" fmla="*/ 3096433 h 6367455"/>
                <a:gd name="connsiteX1579" fmla="*/ 2700501 w 6891715"/>
                <a:gd name="connsiteY1579" fmla="*/ 3105139 h 6367455"/>
                <a:gd name="connsiteX1580" fmla="*/ 2695538 w 6891715"/>
                <a:gd name="connsiteY1580" fmla="*/ 3099658 h 6367455"/>
                <a:gd name="connsiteX1581" fmla="*/ 2702673 w 6891715"/>
                <a:gd name="connsiteY1581" fmla="*/ 3089016 h 6367455"/>
                <a:gd name="connsiteX1582" fmla="*/ 1081056 w 6891715"/>
                <a:gd name="connsiteY1582" fmla="*/ 3082917 h 6367455"/>
                <a:gd name="connsiteX1583" fmla="*/ 1085552 w 6891715"/>
                <a:gd name="connsiteY1583" fmla="*/ 3084822 h 6367455"/>
                <a:gd name="connsiteX1584" fmla="*/ 1087404 w 6891715"/>
                <a:gd name="connsiteY1584" fmla="*/ 3093394 h 6367455"/>
                <a:gd name="connsiteX1585" fmla="*/ 1083700 w 6891715"/>
                <a:gd name="connsiteY1585" fmla="*/ 3105141 h 6367455"/>
                <a:gd name="connsiteX1586" fmla="*/ 1081056 w 6891715"/>
                <a:gd name="connsiteY1586" fmla="*/ 3095617 h 6367455"/>
                <a:gd name="connsiteX1587" fmla="*/ 3278151 w 6891715"/>
                <a:gd name="connsiteY1587" fmla="*/ 3081329 h 6367455"/>
                <a:gd name="connsiteX1588" fmla="*/ 3281326 w 6891715"/>
                <a:gd name="connsiteY1588" fmla="*/ 3085759 h 6367455"/>
                <a:gd name="connsiteX1589" fmla="*/ 3275928 w 6891715"/>
                <a:gd name="connsiteY1589" fmla="*/ 3099048 h 6367455"/>
                <a:gd name="connsiteX1590" fmla="*/ 3272118 w 6891715"/>
                <a:gd name="connsiteY1590" fmla="*/ 3137019 h 6367455"/>
                <a:gd name="connsiteX1591" fmla="*/ 3272436 w 6891715"/>
                <a:gd name="connsiteY1591" fmla="*/ 3161067 h 6367455"/>
                <a:gd name="connsiteX1592" fmla="*/ 3256561 w 6891715"/>
                <a:gd name="connsiteY1592" fmla="*/ 3174673 h 6367455"/>
                <a:gd name="connsiteX1593" fmla="*/ 3251481 w 6891715"/>
                <a:gd name="connsiteY1593" fmla="*/ 3207581 h 6367455"/>
                <a:gd name="connsiteX1594" fmla="*/ 3245448 w 6891715"/>
                <a:gd name="connsiteY1594" fmla="*/ 3235745 h 6367455"/>
                <a:gd name="connsiteX1595" fmla="*/ 3232113 w 6891715"/>
                <a:gd name="connsiteY1595" fmla="*/ 3264226 h 6367455"/>
                <a:gd name="connsiteX1596" fmla="*/ 3220365 w 6891715"/>
                <a:gd name="connsiteY1596" fmla="*/ 3268655 h 6367455"/>
                <a:gd name="connsiteX1597" fmla="*/ 3219413 w 6891715"/>
                <a:gd name="connsiteY1597" fmla="*/ 3255048 h 6367455"/>
                <a:gd name="connsiteX1598" fmla="*/ 3232430 w 6891715"/>
                <a:gd name="connsiteY1598" fmla="*/ 3179419 h 6367455"/>
                <a:gd name="connsiteX1599" fmla="*/ 3249258 w 6891715"/>
                <a:gd name="connsiteY1599" fmla="*/ 3154106 h 6367455"/>
                <a:gd name="connsiteX1600" fmla="*/ 3259418 w 6891715"/>
                <a:gd name="connsiteY1600" fmla="*/ 3133854 h 6367455"/>
                <a:gd name="connsiteX1601" fmla="*/ 3265768 w 6891715"/>
                <a:gd name="connsiteY1601" fmla="*/ 3118034 h 6367455"/>
                <a:gd name="connsiteX1602" fmla="*/ 3264498 w 6891715"/>
                <a:gd name="connsiteY1602" fmla="*/ 3103479 h 6367455"/>
                <a:gd name="connsiteX1603" fmla="*/ 963890 w 6891715"/>
                <a:gd name="connsiteY1603" fmla="*/ 3071804 h 6367455"/>
                <a:gd name="connsiteX1604" fmla="*/ 974701 w 6891715"/>
                <a:gd name="connsiteY1604" fmla="*/ 3076971 h 6367455"/>
                <a:gd name="connsiteX1605" fmla="*/ 969132 w 6891715"/>
                <a:gd name="connsiteY1605" fmla="*/ 3086091 h 6367455"/>
                <a:gd name="connsiteX1606" fmla="*/ 961597 w 6891715"/>
                <a:gd name="connsiteY1606" fmla="*/ 3083963 h 6367455"/>
                <a:gd name="connsiteX1607" fmla="*/ 954063 w 6891715"/>
                <a:gd name="connsiteY1607" fmla="*/ 3080315 h 6367455"/>
                <a:gd name="connsiteX1608" fmla="*/ 955045 w 6891715"/>
                <a:gd name="connsiteY1608" fmla="*/ 3073020 h 6367455"/>
                <a:gd name="connsiteX1609" fmla="*/ 960350 w 6891715"/>
                <a:gd name="connsiteY1609" fmla="*/ 3040054 h 6367455"/>
                <a:gd name="connsiteX1610" fmla="*/ 976288 w 6891715"/>
                <a:gd name="connsiteY1610" fmla="*/ 3041016 h 6367455"/>
                <a:gd name="connsiteX1611" fmla="*/ 974100 w 6891715"/>
                <a:gd name="connsiteY1611" fmla="*/ 3051920 h 6367455"/>
                <a:gd name="connsiteX1612" fmla="*/ 968788 w 6891715"/>
                <a:gd name="connsiteY1612" fmla="*/ 3050637 h 6367455"/>
                <a:gd name="connsiteX1613" fmla="*/ 970975 w 6891715"/>
                <a:gd name="connsiteY1613" fmla="*/ 3059296 h 6367455"/>
                <a:gd name="connsiteX1614" fmla="*/ 974100 w 6891715"/>
                <a:gd name="connsiteY1614" fmla="*/ 3058975 h 6367455"/>
                <a:gd name="connsiteX1615" fmla="*/ 975038 w 6891715"/>
                <a:gd name="connsiteY1615" fmla="*/ 3071804 h 6367455"/>
                <a:gd name="connsiteX1616" fmla="*/ 960350 w 6891715"/>
                <a:gd name="connsiteY1616" fmla="*/ 3064748 h 6367455"/>
                <a:gd name="connsiteX1617" fmla="*/ 959412 w 6891715"/>
                <a:gd name="connsiteY1617" fmla="*/ 3056089 h 6367455"/>
                <a:gd name="connsiteX1618" fmla="*/ 941600 w 6891715"/>
                <a:gd name="connsiteY1618" fmla="*/ 3052882 h 6367455"/>
                <a:gd name="connsiteX1619" fmla="*/ 936599 w 6891715"/>
                <a:gd name="connsiteY1619" fmla="*/ 3043582 h 6367455"/>
                <a:gd name="connsiteX1620" fmla="*/ 1047716 w 6891715"/>
                <a:gd name="connsiteY1620" fmla="*/ 3033705 h 6367455"/>
                <a:gd name="connsiteX1621" fmla="*/ 1067084 w 6891715"/>
                <a:gd name="connsiteY1621" fmla="*/ 3048347 h 6367455"/>
                <a:gd name="connsiteX1622" fmla="*/ 1069307 w 6891715"/>
                <a:gd name="connsiteY1622" fmla="*/ 3077949 h 6367455"/>
                <a:gd name="connsiteX1623" fmla="*/ 1066132 w 6891715"/>
                <a:gd name="connsiteY1623" fmla="*/ 3087498 h 6367455"/>
                <a:gd name="connsiteX1624" fmla="*/ 1076926 w 6891715"/>
                <a:gd name="connsiteY1624" fmla="*/ 3092590 h 6367455"/>
                <a:gd name="connsiteX1625" fmla="*/ 1079466 w 6891715"/>
                <a:gd name="connsiteY1625" fmla="*/ 3109460 h 6367455"/>
                <a:gd name="connsiteX1626" fmla="*/ 1084229 w 6891715"/>
                <a:gd name="connsiteY1626" fmla="*/ 3109460 h 6367455"/>
                <a:gd name="connsiteX1627" fmla="*/ 1082642 w 6891715"/>
                <a:gd name="connsiteY1627" fmla="*/ 3121874 h 6367455"/>
                <a:gd name="connsiteX1628" fmla="*/ 1108678 w 6891715"/>
                <a:gd name="connsiteY1628" fmla="*/ 3115508 h 6367455"/>
                <a:gd name="connsiteX1629" fmla="*/ 1111218 w 6891715"/>
                <a:gd name="connsiteY1629" fmla="*/ 3125057 h 6367455"/>
                <a:gd name="connsiteX1630" fmla="*/ 1097247 w 6891715"/>
                <a:gd name="connsiteY1630" fmla="*/ 3135879 h 6367455"/>
                <a:gd name="connsiteX1631" fmla="*/ 1089310 w 6891715"/>
                <a:gd name="connsiteY1631" fmla="*/ 3154022 h 6367455"/>
                <a:gd name="connsiteX1632" fmla="*/ 1080737 w 6891715"/>
                <a:gd name="connsiteY1632" fmla="*/ 3159115 h 6367455"/>
                <a:gd name="connsiteX1633" fmla="*/ 1079784 w 6891715"/>
                <a:gd name="connsiteY1633" fmla="*/ 3152749 h 6367455"/>
                <a:gd name="connsiteX1634" fmla="*/ 1081372 w 6891715"/>
                <a:gd name="connsiteY1634" fmla="*/ 3135879 h 6367455"/>
                <a:gd name="connsiteX1635" fmla="*/ 1066766 w 6891715"/>
                <a:gd name="connsiteY1635" fmla="*/ 3136198 h 6367455"/>
                <a:gd name="connsiteX1636" fmla="*/ 1059148 w 6891715"/>
                <a:gd name="connsiteY1636" fmla="*/ 3139381 h 6367455"/>
                <a:gd name="connsiteX1637" fmla="*/ 1055971 w 6891715"/>
                <a:gd name="connsiteY1637" fmla="*/ 3132060 h 6367455"/>
                <a:gd name="connsiteX1638" fmla="*/ 1045494 w 6891715"/>
                <a:gd name="connsiteY1638" fmla="*/ 3119009 h 6367455"/>
                <a:gd name="connsiteX1639" fmla="*/ 1046446 w 6891715"/>
                <a:gd name="connsiteY1639" fmla="*/ 3112006 h 6367455"/>
                <a:gd name="connsiteX1640" fmla="*/ 1044224 w 6891715"/>
                <a:gd name="connsiteY1640" fmla="*/ 3098320 h 6367455"/>
                <a:gd name="connsiteX1641" fmla="*/ 1032158 w 6891715"/>
                <a:gd name="connsiteY1641" fmla="*/ 3089726 h 6367455"/>
                <a:gd name="connsiteX1642" fmla="*/ 1032793 w 6891715"/>
                <a:gd name="connsiteY1642" fmla="*/ 3102457 h 6367455"/>
                <a:gd name="connsiteX1643" fmla="*/ 1019777 w 6891715"/>
                <a:gd name="connsiteY1643" fmla="*/ 3099275 h 6367455"/>
                <a:gd name="connsiteX1644" fmla="*/ 1012474 w 6891715"/>
                <a:gd name="connsiteY1644" fmla="*/ 3087816 h 6367455"/>
                <a:gd name="connsiteX1645" fmla="*/ 1008027 w 6891715"/>
                <a:gd name="connsiteY1645" fmla="*/ 3077312 h 6367455"/>
                <a:gd name="connsiteX1646" fmla="*/ 1015331 w 6891715"/>
                <a:gd name="connsiteY1646" fmla="*/ 3068718 h 6367455"/>
                <a:gd name="connsiteX1647" fmla="*/ 1023904 w 6891715"/>
                <a:gd name="connsiteY1647" fmla="*/ 3075084 h 6367455"/>
                <a:gd name="connsiteX1648" fmla="*/ 1028031 w 6891715"/>
                <a:gd name="connsiteY1648" fmla="*/ 3071901 h 6367455"/>
                <a:gd name="connsiteX1649" fmla="*/ 1023904 w 6891715"/>
                <a:gd name="connsiteY1649" fmla="*/ 3055031 h 6367455"/>
                <a:gd name="connsiteX1650" fmla="*/ 1025491 w 6891715"/>
                <a:gd name="connsiteY1650" fmla="*/ 3045482 h 6367455"/>
                <a:gd name="connsiteX1651" fmla="*/ 1032158 w 6891715"/>
                <a:gd name="connsiteY1651" fmla="*/ 3060123 h 6367455"/>
                <a:gd name="connsiteX1652" fmla="*/ 1049304 w 6891715"/>
                <a:gd name="connsiteY1652" fmla="*/ 3065217 h 6367455"/>
                <a:gd name="connsiteX1653" fmla="*/ 1039462 w 6891715"/>
                <a:gd name="connsiteY1653" fmla="*/ 3043254 h 6367455"/>
                <a:gd name="connsiteX1654" fmla="*/ 2663477 w 6891715"/>
                <a:gd name="connsiteY1654" fmla="*/ 3014652 h 6367455"/>
                <a:gd name="connsiteX1655" fmla="*/ 2668550 w 6891715"/>
                <a:gd name="connsiteY1655" fmla="*/ 3015608 h 6367455"/>
                <a:gd name="connsiteX1656" fmla="*/ 2660624 w 6891715"/>
                <a:gd name="connsiteY1656" fmla="*/ 3025162 h 6367455"/>
                <a:gd name="connsiteX1657" fmla="*/ 2651113 w 6891715"/>
                <a:gd name="connsiteY1657" fmla="*/ 3049369 h 6367455"/>
                <a:gd name="connsiteX1658" fmla="*/ 2659673 w 6891715"/>
                <a:gd name="connsiteY1658" fmla="*/ 3062110 h 6367455"/>
                <a:gd name="connsiteX1659" fmla="*/ 2667282 w 6891715"/>
                <a:gd name="connsiteY1659" fmla="*/ 3079946 h 6367455"/>
                <a:gd name="connsiteX1660" fmla="*/ 2665379 w 6891715"/>
                <a:gd name="connsiteY1660" fmla="*/ 3098101 h 6367455"/>
                <a:gd name="connsiteX1661" fmla="*/ 2651747 w 6891715"/>
                <a:gd name="connsiteY1661" fmla="*/ 3118168 h 6367455"/>
                <a:gd name="connsiteX1662" fmla="*/ 2641284 w 6891715"/>
                <a:gd name="connsiteY1662" fmla="*/ 3138552 h 6367455"/>
                <a:gd name="connsiteX1663" fmla="*/ 2639382 w 6891715"/>
                <a:gd name="connsiteY1663" fmla="*/ 3148107 h 6367455"/>
                <a:gd name="connsiteX1664" fmla="*/ 2633992 w 6891715"/>
                <a:gd name="connsiteY1664" fmla="*/ 3144922 h 6367455"/>
                <a:gd name="connsiteX1665" fmla="*/ 2624481 w 6891715"/>
                <a:gd name="connsiteY1665" fmla="*/ 3135367 h 6367455"/>
                <a:gd name="connsiteX1666" fmla="*/ 2607361 w 6891715"/>
                <a:gd name="connsiteY1666" fmla="*/ 3133456 h 6367455"/>
                <a:gd name="connsiteX1667" fmla="*/ 2591509 w 6891715"/>
                <a:gd name="connsiteY1667" fmla="*/ 3129315 h 6367455"/>
                <a:gd name="connsiteX1668" fmla="*/ 2583266 w 6891715"/>
                <a:gd name="connsiteY1668" fmla="*/ 3137596 h 6367455"/>
                <a:gd name="connsiteX1669" fmla="*/ 2569316 w 6891715"/>
                <a:gd name="connsiteY1669" fmla="*/ 3133775 h 6367455"/>
                <a:gd name="connsiteX1670" fmla="*/ 2548392 w 6891715"/>
                <a:gd name="connsiteY1670" fmla="*/ 3148744 h 6367455"/>
                <a:gd name="connsiteX1671" fmla="*/ 2533808 w 6891715"/>
                <a:gd name="connsiteY1671" fmla="*/ 3141738 h 6367455"/>
                <a:gd name="connsiteX1672" fmla="*/ 2530003 w 6891715"/>
                <a:gd name="connsiteY1672" fmla="*/ 3127723 h 6367455"/>
                <a:gd name="connsiteX1673" fmla="*/ 2504006 w 6891715"/>
                <a:gd name="connsiteY1673" fmla="*/ 3142693 h 6367455"/>
                <a:gd name="connsiteX1674" fmla="*/ 2496714 w 6891715"/>
                <a:gd name="connsiteY1674" fmla="*/ 3155433 h 6367455"/>
                <a:gd name="connsiteX1675" fmla="*/ 2471351 w 6891715"/>
                <a:gd name="connsiteY1675" fmla="*/ 3164352 h 6367455"/>
                <a:gd name="connsiteX1676" fmla="*/ 2468180 w 6891715"/>
                <a:gd name="connsiteY1676" fmla="*/ 3181551 h 6367455"/>
                <a:gd name="connsiteX1677" fmla="*/ 2479277 w 6891715"/>
                <a:gd name="connsiteY1677" fmla="*/ 3189514 h 6367455"/>
                <a:gd name="connsiteX1678" fmla="*/ 2479277 w 6891715"/>
                <a:gd name="connsiteY1678" fmla="*/ 3193973 h 6367455"/>
                <a:gd name="connsiteX1679" fmla="*/ 2485617 w 6891715"/>
                <a:gd name="connsiteY1679" fmla="*/ 3200343 h 6367455"/>
                <a:gd name="connsiteX1680" fmla="*/ 2484666 w 6891715"/>
                <a:gd name="connsiteY1680" fmla="*/ 3214677 h 6367455"/>
                <a:gd name="connsiteX1681" fmla="*/ 2473887 w 6891715"/>
                <a:gd name="connsiteY1681" fmla="*/ 3211809 h 6367455"/>
                <a:gd name="connsiteX1682" fmla="*/ 2477057 w 6891715"/>
                <a:gd name="connsiteY1682" fmla="*/ 3200343 h 6367455"/>
                <a:gd name="connsiteX1683" fmla="*/ 2468814 w 6891715"/>
                <a:gd name="connsiteY1683" fmla="*/ 3205439 h 6367455"/>
                <a:gd name="connsiteX1684" fmla="*/ 2458986 w 6891715"/>
                <a:gd name="connsiteY1684" fmla="*/ 3192062 h 6367455"/>
                <a:gd name="connsiteX1685" fmla="*/ 2449475 w 6891715"/>
                <a:gd name="connsiteY1685" fmla="*/ 3187921 h 6367455"/>
                <a:gd name="connsiteX1686" fmla="*/ 2452328 w 6891715"/>
                <a:gd name="connsiteY1686" fmla="*/ 3178047 h 6367455"/>
                <a:gd name="connsiteX1687" fmla="*/ 2456767 w 6891715"/>
                <a:gd name="connsiteY1687" fmla="*/ 3149381 h 6367455"/>
                <a:gd name="connsiteX1688" fmla="*/ 2481813 w 6891715"/>
                <a:gd name="connsiteY1688" fmla="*/ 3128041 h 6367455"/>
                <a:gd name="connsiteX1689" fmla="*/ 2509396 w 6891715"/>
                <a:gd name="connsiteY1689" fmla="*/ 3122945 h 6367455"/>
                <a:gd name="connsiteX1690" fmla="*/ 2521760 w 6891715"/>
                <a:gd name="connsiteY1690" fmla="*/ 3114345 h 6367455"/>
                <a:gd name="connsiteX1691" fmla="*/ 2562024 w 6891715"/>
                <a:gd name="connsiteY1691" fmla="*/ 3109568 h 6367455"/>
                <a:gd name="connsiteX1692" fmla="*/ 2582632 w 6891715"/>
                <a:gd name="connsiteY1692" fmla="*/ 3077717 h 6367455"/>
                <a:gd name="connsiteX1693" fmla="*/ 2602605 w 6891715"/>
                <a:gd name="connsiteY1693" fmla="*/ 3055421 h 6367455"/>
                <a:gd name="connsiteX1694" fmla="*/ 2615287 w 6891715"/>
                <a:gd name="connsiteY1694" fmla="*/ 3047459 h 6367455"/>
                <a:gd name="connsiteX1695" fmla="*/ 2630188 w 6891715"/>
                <a:gd name="connsiteY1695" fmla="*/ 3047459 h 6367455"/>
                <a:gd name="connsiteX1696" fmla="*/ 2642553 w 6891715"/>
                <a:gd name="connsiteY1696" fmla="*/ 3036947 h 6367455"/>
                <a:gd name="connsiteX1697" fmla="*/ 3448413 w 6891715"/>
                <a:gd name="connsiteY1697" fmla="*/ 2979732 h 6367455"/>
                <a:gd name="connsiteX1698" fmla="*/ 3453791 w 6891715"/>
                <a:gd name="connsiteY1698" fmla="*/ 2990488 h 6367455"/>
                <a:gd name="connsiteX1699" fmla="*/ 3465498 w 6891715"/>
                <a:gd name="connsiteY1699" fmla="*/ 2979732 h 6367455"/>
                <a:gd name="connsiteX1700" fmla="*/ 3471826 w 6891715"/>
                <a:gd name="connsiteY1700" fmla="*/ 2991437 h 6367455"/>
                <a:gd name="connsiteX1701" fmla="*/ 3467396 w 6891715"/>
                <a:gd name="connsiteY1701" fmla="*/ 3010102 h 6367455"/>
                <a:gd name="connsiteX1702" fmla="*/ 3453159 w 6891715"/>
                <a:gd name="connsiteY1702" fmla="*/ 3013582 h 6367455"/>
                <a:gd name="connsiteX1703" fmla="*/ 3450311 w 6891715"/>
                <a:gd name="connsiteY1703" fmla="*/ 3061035 h 6367455"/>
                <a:gd name="connsiteX1704" fmla="*/ 3458537 w 6891715"/>
                <a:gd name="connsiteY1704" fmla="*/ 3074321 h 6367455"/>
                <a:gd name="connsiteX1705" fmla="*/ 3441769 w 6891715"/>
                <a:gd name="connsiteY1705" fmla="*/ 3080016 h 6367455"/>
                <a:gd name="connsiteX1706" fmla="*/ 3442085 w 6891715"/>
                <a:gd name="connsiteY1706" fmla="*/ 3097415 h 6367455"/>
                <a:gd name="connsiteX1707" fmla="*/ 3430378 w 6891715"/>
                <a:gd name="connsiteY1707" fmla="*/ 3099630 h 6367455"/>
                <a:gd name="connsiteX1708" fmla="*/ 3407598 w 6891715"/>
                <a:gd name="connsiteY1708" fmla="*/ 3133480 h 6367455"/>
                <a:gd name="connsiteX1709" fmla="*/ 3408547 w 6891715"/>
                <a:gd name="connsiteY1709" fmla="*/ 3149296 h 6367455"/>
                <a:gd name="connsiteX1710" fmla="*/ 3381338 w 6891715"/>
                <a:gd name="connsiteY1710" fmla="*/ 3155940 h 6367455"/>
                <a:gd name="connsiteX1711" fmla="*/ 3399056 w 6891715"/>
                <a:gd name="connsiteY1711" fmla="*/ 3131898 h 6367455"/>
                <a:gd name="connsiteX1712" fmla="*/ 3405384 w 6891715"/>
                <a:gd name="connsiteY1712" fmla="*/ 3121142 h 6367455"/>
                <a:gd name="connsiteX1713" fmla="*/ 3388615 w 6891715"/>
                <a:gd name="connsiteY1713" fmla="*/ 3129683 h 6367455"/>
                <a:gd name="connsiteX1714" fmla="*/ 3390197 w 6891715"/>
                <a:gd name="connsiteY1714" fmla="*/ 3106272 h 6367455"/>
                <a:gd name="connsiteX1715" fmla="*/ 3384818 w 6891715"/>
                <a:gd name="connsiteY1715" fmla="*/ 3092037 h 6367455"/>
                <a:gd name="connsiteX1716" fmla="*/ 3394626 w 6891715"/>
                <a:gd name="connsiteY1716" fmla="*/ 3078118 h 6367455"/>
                <a:gd name="connsiteX1717" fmla="*/ 3384502 w 6891715"/>
                <a:gd name="connsiteY1717" fmla="*/ 3050912 h 6367455"/>
                <a:gd name="connsiteX1718" fmla="*/ 3412977 w 6891715"/>
                <a:gd name="connsiteY1718" fmla="*/ 3012000 h 6367455"/>
                <a:gd name="connsiteX1719" fmla="*/ 3414559 w 6891715"/>
                <a:gd name="connsiteY1719" fmla="*/ 2994917 h 6367455"/>
                <a:gd name="connsiteX1720" fmla="*/ 3442085 w 6891715"/>
                <a:gd name="connsiteY1720" fmla="*/ 2991437 h 6367455"/>
                <a:gd name="connsiteX1721" fmla="*/ 3493415 w 6891715"/>
                <a:gd name="connsiteY1721" fmla="*/ 2962270 h 6367455"/>
                <a:gd name="connsiteX1722" fmla="*/ 3495638 w 6891715"/>
                <a:gd name="connsiteY1722" fmla="*/ 2975755 h 6367455"/>
                <a:gd name="connsiteX1723" fmla="*/ 3483890 w 6891715"/>
                <a:gd name="connsiteY1723" fmla="*/ 2974150 h 6367455"/>
                <a:gd name="connsiteX1724" fmla="*/ 3475318 w 6891715"/>
                <a:gd name="connsiteY1724" fmla="*/ 2990845 h 6367455"/>
                <a:gd name="connsiteX1725" fmla="*/ 3473413 w 6891715"/>
                <a:gd name="connsiteY1725" fmla="*/ 2976076 h 6367455"/>
                <a:gd name="connsiteX1726" fmla="*/ 2769847 w 6891715"/>
                <a:gd name="connsiteY1726" fmla="*/ 2960682 h 6367455"/>
                <a:gd name="connsiteX1727" fmla="*/ 2770150 w 6891715"/>
                <a:gd name="connsiteY1727" fmla="*/ 2978807 h 6367455"/>
                <a:gd name="connsiteX1728" fmla="*/ 2761986 w 6891715"/>
                <a:gd name="connsiteY1728" fmla="*/ 2994019 h 6367455"/>
                <a:gd name="connsiteX1729" fmla="*/ 2751100 w 6891715"/>
                <a:gd name="connsiteY1729" fmla="*/ 2971363 h 6367455"/>
                <a:gd name="connsiteX1730" fmla="*/ 2754728 w 6891715"/>
                <a:gd name="connsiteY1730" fmla="*/ 2961977 h 6367455"/>
                <a:gd name="connsiteX1731" fmla="*/ 1053114 w 6891715"/>
                <a:gd name="connsiteY1731" fmla="*/ 2895591 h 6367455"/>
                <a:gd name="connsiteX1732" fmla="*/ 1060733 w 6891715"/>
                <a:gd name="connsiteY1732" fmla="*/ 2896547 h 6367455"/>
                <a:gd name="connsiteX1733" fmla="*/ 1066448 w 6891715"/>
                <a:gd name="connsiteY1733" fmla="*/ 2921057 h 6367455"/>
                <a:gd name="connsiteX1734" fmla="*/ 1051527 w 6891715"/>
                <a:gd name="connsiteY1734" fmla="*/ 2933787 h 6367455"/>
                <a:gd name="connsiteX1735" fmla="*/ 1053749 w 6891715"/>
                <a:gd name="connsiteY1735" fmla="*/ 2941110 h 6367455"/>
                <a:gd name="connsiteX1736" fmla="*/ 1068353 w 6891715"/>
                <a:gd name="connsiteY1736" fmla="*/ 2926149 h 6367455"/>
                <a:gd name="connsiteX1737" fmla="*/ 1071528 w 6891715"/>
                <a:gd name="connsiteY1737" fmla="*/ 2931239 h 6367455"/>
                <a:gd name="connsiteX1738" fmla="*/ 1063274 w 6891715"/>
                <a:gd name="connsiteY1738" fmla="*/ 2946204 h 6367455"/>
                <a:gd name="connsiteX1739" fmla="*/ 1051844 w 6891715"/>
                <a:gd name="connsiteY1739" fmla="*/ 2947478 h 6367455"/>
                <a:gd name="connsiteX1740" fmla="*/ 1042318 w 6891715"/>
                <a:gd name="connsiteY1740" fmla="*/ 2957981 h 6367455"/>
                <a:gd name="connsiteX1741" fmla="*/ 1030571 w 6891715"/>
                <a:gd name="connsiteY1741" fmla="*/ 2965621 h 6367455"/>
                <a:gd name="connsiteX1742" fmla="*/ 1041365 w 6891715"/>
                <a:gd name="connsiteY1742" fmla="*/ 2967849 h 6367455"/>
                <a:gd name="connsiteX1743" fmla="*/ 1043271 w 6891715"/>
                <a:gd name="connsiteY1743" fmla="*/ 2977080 h 6367455"/>
                <a:gd name="connsiteX1744" fmla="*/ 1040413 w 6891715"/>
                <a:gd name="connsiteY1744" fmla="*/ 2983446 h 6367455"/>
                <a:gd name="connsiteX1745" fmla="*/ 1028983 w 6891715"/>
                <a:gd name="connsiteY1745" fmla="*/ 2991722 h 6367455"/>
                <a:gd name="connsiteX1746" fmla="*/ 1020413 w 6891715"/>
                <a:gd name="connsiteY1746" fmla="*/ 2991085 h 6367455"/>
                <a:gd name="connsiteX1747" fmla="*/ 1010885 w 6891715"/>
                <a:gd name="connsiteY1747" fmla="*/ 2990130 h 6367455"/>
                <a:gd name="connsiteX1748" fmla="*/ 1009614 w 6891715"/>
                <a:gd name="connsiteY1748" fmla="*/ 2997451 h 6367455"/>
                <a:gd name="connsiteX1749" fmla="*/ 1004853 w 6891715"/>
                <a:gd name="connsiteY1749" fmla="*/ 3013366 h 6367455"/>
                <a:gd name="connsiteX1750" fmla="*/ 987717 w 6891715"/>
                <a:gd name="connsiteY1750" fmla="*/ 3021006 h 6367455"/>
                <a:gd name="connsiteX1751" fmla="*/ 976287 w 6891715"/>
                <a:gd name="connsiteY1751" fmla="*/ 3013366 h 6367455"/>
                <a:gd name="connsiteX1752" fmla="*/ 986765 w 6891715"/>
                <a:gd name="connsiteY1752" fmla="*/ 3006045 h 6367455"/>
                <a:gd name="connsiteX1753" fmla="*/ 995010 w 6891715"/>
                <a:gd name="connsiteY1753" fmla="*/ 2991085 h 6367455"/>
                <a:gd name="connsiteX1754" fmla="*/ 986447 w 6891715"/>
                <a:gd name="connsiteY1754" fmla="*/ 2987266 h 6367455"/>
                <a:gd name="connsiteX1755" fmla="*/ 983272 w 6891715"/>
                <a:gd name="connsiteY1755" fmla="*/ 2980900 h 6367455"/>
                <a:gd name="connsiteX1756" fmla="*/ 991845 w 6891715"/>
                <a:gd name="connsiteY1756" fmla="*/ 2974534 h 6367455"/>
                <a:gd name="connsiteX1757" fmla="*/ 980097 w 6891715"/>
                <a:gd name="connsiteY1757" fmla="*/ 2974534 h 6367455"/>
                <a:gd name="connsiteX1758" fmla="*/ 976605 w 6891715"/>
                <a:gd name="connsiteY1758" fmla="*/ 2955434 h 6367455"/>
                <a:gd name="connsiteX1759" fmla="*/ 989305 w 6891715"/>
                <a:gd name="connsiteY1759" fmla="*/ 2938244 h 6367455"/>
                <a:gd name="connsiteX1760" fmla="*/ 995645 w 6891715"/>
                <a:gd name="connsiteY1760" fmla="*/ 2945568 h 6367455"/>
                <a:gd name="connsiteX1761" fmla="*/ 996597 w 6891715"/>
                <a:gd name="connsiteY1761" fmla="*/ 2940473 h 6367455"/>
                <a:gd name="connsiteX1762" fmla="*/ 1009297 w 6891715"/>
                <a:gd name="connsiteY1762" fmla="*/ 2942384 h 6367455"/>
                <a:gd name="connsiteX1763" fmla="*/ 1012473 w 6891715"/>
                <a:gd name="connsiteY1763" fmla="*/ 2950025 h 6367455"/>
                <a:gd name="connsiteX1764" fmla="*/ 1012473 w 6891715"/>
                <a:gd name="connsiteY1764" fmla="*/ 2939200 h 6367455"/>
                <a:gd name="connsiteX1765" fmla="*/ 1014377 w 6891715"/>
                <a:gd name="connsiteY1765" fmla="*/ 2930921 h 6367455"/>
                <a:gd name="connsiteX1766" fmla="*/ 1042000 w 6891715"/>
                <a:gd name="connsiteY1766" fmla="*/ 2909597 h 6367455"/>
                <a:gd name="connsiteX1767" fmla="*/ 1051209 w 6891715"/>
                <a:gd name="connsiteY1767" fmla="*/ 2904186 h 6367455"/>
                <a:gd name="connsiteX1768" fmla="*/ 1350059 w 6891715"/>
                <a:gd name="connsiteY1768" fmla="*/ 2857495 h 6367455"/>
                <a:gd name="connsiteX1769" fmla="*/ 1357674 w 6891715"/>
                <a:gd name="connsiteY1769" fmla="*/ 2864802 h 6367455"/>
                <a:gd name="connsiteX1770" fmla="*/ 1355452 w 6891715"/>
                <a:gd name="connsiteY1770" fmla="*/ 2876239 h 6367455"/>
                <a:gd name="connsiteX1771" fmla="*/ 1359577 w 6891715"/>
                <a:gd name="connsiteY1771" fmla="*/ 2883863 h 6367455"/>
                <a:gd name="connsiteX1772" fmla="*/ 1370365 w 6891715"/>
                <a:gd name="connsiteY1772" fmla="*/ 2885769 h 6367455"/>
                <a:gd name="connsiteX1773" fmla="*/ 1361164 w 6891715"/>
                <a:gd name="connsiteY1773" fmla="*/ 2908962 h 6367455"/>
                <a:gd name="connsiteX1774" fmla="*/ 1339906 w 6891715"/>
                <a:gd name="connsiteY1774" fmla="*/ 2921989 h 6367455"/>
                <a:gd name="connsiteX1775" fmla="*/ 1307551 w 6891715"/>
                <a:gd name="connsiteY1775" fmla="*/ 2950584 h 6367455"/>
                <a:gd name="connsiteX1776" fmla="*/ 1298350 w 6891715"/>
                <a:gd name="connsiteY1776" fmla="*/ 2965517 h 6367455"/>
                <a:gd name="connsiteX1777" fmla="*/ 1284393 w 6891715"/>
                <a:gd name="connsiteY1777" fmla="*/ 2971871 h 6367455"/>
                <a:gd name="connsiteX1778" fmla="*/ 1283441 w 6891715"/>
                <a:gd name="connsiteY1778" fmla="*/ 2979495 h 6367455"/>
                <a:gd name="connsiteX1779" fmla="*/ 1266628 w 6891715"/>
                <a:gd name="connsiteY1779" fmla="*/ 2996334 h 6367455"/>
                <a:gd name="connsiteX1780" fmla="*/ 1259332 w 6891715"/>
                <a:gd name="connsiteY1780" fmla="*/ 2995381 h 6367455"/>
                <a:gd name="connsiteX1781" fmla="*/ 1243469 w 6891715"/>
                <a:gd name="connsiteY1781" fmla="*/ 2999829 h 6367455"/>
                <a:gd name="connsiteX1782" fmla="*/ 1258381 w 6891715"/>
                <a:gd name="connsiteY1782" fmla="*/ 3002688 h 6367455"/>
                <a:gd name="connsiteX1783" fmla="*/ 1261553 w 6891715"/>
                <a:gd name="connsiteY1783" fmla="*/ 3008089 h 6367455"/>
                <a:gd name="connsiteX1784" fmla="*/ 1290103 w 6891715"/>
                <a:gd name="connsiteY1784" fmla="*/ 2999193 h 6367455"/>
                <a:gd name="connsiteX1785" fmla="*/ 1295496 w 6891715"/>
                <a:gd name="connsiteY1785" fmla="*/ 3001417 h 6367455"/>
                <a:gd name="connsiteX1786" fmla="*/ 1278683 w 6891715"/>
                <a:gd name="connsiteY1786" fmla="*/ 3023657 h 6367455"/>
                <a:gd name="connsiteX1787" fmla="*/ 1272973 w 6891715"/>
                <a:gd name="connsiteY1787" fmla="*/ 3016667 h 6367455"/>
                <a:gd name="connsiteX1788" fmla="*/ 1246006 w 6891715"/>
                <a:gd name="connsiteY1788" fmla="*/ 3027152 h 6367455"/>
                <a:gd name="connsiteX1789" fmla="*/ 1232366 w 6891715"/>
                <a:gd name="connsiteY1789" fmla="*/ 3043037 h 6367455"/>
                <a:gd name="connsiteX1790" fmla="*/ 1233635 w 6891715"/>
                <a:gd name="connsiteY1790" fmla="*/ 3047167 h 6367455"/>
                <a:gd name="connsiteX1791" fmla="*/ 1246006 w 6891715"/>
                <a:gd name="connsiteY1791" fmla="*/ 3037636 h 6367455"/>
                <a:gd name="connsiteX1792" fmla="*/ 1261870 w 6891715"/>
                <a:gd name="connsiteY1792" fmla="*/ 3031282 h 6367455"/>
                <a:gd name="connsiteX1793" fmla="*/ 1267262 w 6891715"/>
                <a:gd name="connsiteY1793" fmla="*/ 3030964 h 6367455"/>
                <a:gd name="connsiteX1794" fmla="*/ 1261870 w 6891715"/>
                <a:gd name="connsiteY1794" fmla="*/ 3052251 h 6367455"/>
                <a:gd name="connsiteX1795" fmla="*/ 1251719 w 6891715"/>
                <a:gd name="connsiteY1795" fmla="*/ 3057652 h 6367455"/>
                <a:gd name="connsiteX1796" fmla="*/ 1240931 w 6891715"/>
                <a:gd name="connsiteY1796" fmla="*/ 3060193 h 6367455"/>
                <a:gd name="connsiteX1797" fmla="*/ 1234586 w 6891715"/>
                <a:gd name="connsiteY1797" fmla="*/ 3058923 h 6367455"/>
                <a:gd name="connsiteX1798" fmla="*/ 1231415 w 6891715"/>
                <a:gd name="connsiteY1798" fmla="*/ 3062099 h 6367455"/>
                <a:gd name="connsiteX1799" fmla="*/ 1248227 w 6891715"/>
                <a:gd name="connsiteY1799" fmla="*/ 3072584 h 6367455"/>
                <a:gd name="connsiteX1800" fmla="*/ 1255844 w 6891715"/>
                <a:gd name="connsiteY1800" fmla="*/ 3071313 h 6367455"/>
                <a:gd name="connsiteX1801" fmla="*/ 1272656 w 6891715"/>
                <a:gd name="connsiteY1801" fmla="*/ 3057652 h 6367455"/>
                <a:gd name="connsiteX1802" fmla="*/ 1267262 w 6891715"/>
                <a:gd name="connsiteY1802" fmla="*/ 3051297 h 6367455"/>
                <a:gd name="connsiteX1803" fmla="*/ 1289468 w 6891715"/>
                <a:gd name="connsiteY1803" fmla="*/ 3046849 h 6367455"/>
                <a:gd name="connsiteX1804" fmla="*/ 1293592 w 6891715"/>
                <a:gd name="connsiteY1804" fmla="*/ 3042719 h 6367455"/>
                <a:gd name="connsiteX1805" fmla="*/ 1308502 w 6891715"/>
                <a:gd name="connsiteY1805" fmla="*/ 3041448 h 6367455"/>
                <a:gd name="connsiteX1806" fmla="*/ 1318970 w 6891715"/>
                <a:gd name="connsiteY1806" fmla="*/ 3038271 h 6367455"/>
                <a:gd name="connsiteX1807" fmla="*/ 1327217 w 6891715"/>
                <a:gd name="connsiteY1807" fmla="*/ 3031599 h 6367455"/>
                <a:gd name="connsiteX1808" fmla="*/ 1342126 w 6891715"/>
                <a:gd name="connsiteY1808" fmla="*/ 3025245 h 6367455"/>
                <a:gd name="connsiteX1809" fmla="*/ 1358942 w 6891715"/>
                <a:gd name="connsiteY1809" fmla="*/ 3031282 h 6367455"/>
                <a:gd name="connsiteX1810" fmla="*/ 1371634 w 6891715"/>
                <a:gd name="connsiteY1810" fmla="*/ 3035730 h 6367455"/>
                <a:gd name="connsiteX1811" fmla="*/ 1382421 w 6891715"/>
                <a:gd name="connsiteY1811" fmla="*/ 3030011 h 6367455"/>
                <a:gd name="connsiteX1812" fmla="*/ 1401459 w 6891715"/>
                <a:gd name="connsiteY1812" fmla="*/ 3024610 h 6367455"/>
                <a:gd name="connsiteX1813" fmla="*/ 1414150 w 6891715"/>
                <a:gd name="connsiteY1813" fmla="*/ 3030964 h 6367455"/>
                <a:gd name="connsiteX1814" fmla="*/ 1437305 w 6891715"/>
                <a:gd name="connsiteY1814" fmla="*/ 3028423 h 6367455"/>
                <a:gd name="connsiteX1815" fmla="*/ 1461412 w 6891715"/>
                <a:gd name="connsiteY1815" fmla="*/ 3029375 h 6367455"/>
                <a:gd name="connsiteX1816" fmla="*/ 1474101 w 6891715"/>
                <a:gd name="connsiteY1816" fmla="*/ 3033506 h 6367455"/>
                <a:gd name="connsiteX1817" fmla="*/ 1481080 w 6891715"/>
                <a:gd name="connsiteY1817" fmla="*/ 3052568 h 6367455"/>
                <a:gd name="connsiteX1818" fmla="*/ 1479176 w 6891715"/>
                <a:gd name="connsiteY1818" fmla="*/ 3086245 h 6367455"/>
                <a:gd name="connsiteX1819" fmla="*/ 1459192 w 6891715"/>
                <a:gd name="connsiteY1819" fmla="*/ 3112932 h 6367455"/>
                <a:gd name="connsiteX1820" fmla="*/ 1455069 w 6891715"/>
                <a:gd name="connsiteY1820" fmla="*/ 3142162 h 6367455"/>
                <a:gd name="connsiteX1821" fmla="*/ 1440795 w 6891715"/>
                <a:gd name="connsiteY1821" fmla="*/ 3172026 h 6367455"/>
                <a:gd name="connsiteX1822" fmla="*/ 1437940 w 6891715"/>
                <a:gd name="connsiteY1822" fmla="*/ 3193312 h 6367455"/>
                <a:gd name="connsiteX1823" fmla="*/ 1422080 w 6891715"/>
                <a:gd name="connsiteY1823" fmla="*/ 3203797 h 6367455"/>
                <a:gd name="connsiteX1824" fmla="*/ 1420812 w 6891715"/>
                <a:gd name="connsiteY1824" fmla="*/ 3217460 h 6367455"/>
                <a:gd name="connsiteX1825" fmla="*/ 1406535 w 6891715"/>
                <a:gd name="connsiteY1825" fmla="*/ 3226990 h 6367455"/>
                <a:gd name="connsiteX1826" fmla="*/ 1402092 w 6891715"/>
                <a:gd name="connsiteY1826" fmla="*/ 3238747 h 6367455"/>
                <a:gd name="connsiteX1827" fmla="*/ 1394161 w 6891715"/>
                <a:gd name="connsiteY1827" fmla="*/ 3252727 h 6367455"/>
                <a:gd name="connsiteX1828" fmla="*/ 1371634 w 6891715"/>
                <a:gd name="connsiteY1828" fmla="*/ 3245102 h 6367455"/>
                <a:gd name="connsiteX1829" fmla="*/ 1358942 w 6891715"/>
                <a:gd name="connsiteY1829" fmla="*/ 3257175 h 6367455"/>
                <a:gd name="connsiteX1830" fmla="*/ 1361164 w 6891715"/>
                <a:gd name="connsiteY1830" fmla="*/ 3262260 h 6367455"/>
                <a:gd name="connsiteX1831" fmla="*/ 1370682 w 6891715"/>
                <a:gd name="connsiteY1831" fmla="*/ 3255904 h 6367455"/>
                <a:gd name="connsiteX1832" fmla="*/ 1383373 w 6891715"/>
                <a:gd name="connsiteY1832" fmla="*/ 3254634 h 6367455"/>
                <a:gd name="connsiteX1833" fmla="*/ 1391940 w 6891715"/>
                <a:gd name="connsiteY1833" fmla="*/ 3260035 h 6367455"/>
                <a:gd name="connsiteX1834" fmla="*/ 1389718 w 6891715"/>
                <a:gd name="connsiteY1834" fmla="*/ 3266390 h 6367455"/>
                <a:gd name="connsiteX1835" fmla="*/ 1401459 w 6891715"/>
                <a:gd name="connsiteY1835" fmla="*/ 3270203 h 6367455"/>
                <a:gd name="connsiteX1836" fmla="*/ 1404631 w 6891715"/>
                <a:gd name="connsiteY1836" fmla="*/ 3277827 h 6367455"/>
                <a:gd name="connsiteX1837" fmla="*/ 1403679 w 6891715"/>
                <a:gd name="connsiteY1837" fmla="*/ 3283230 h 6367455"/>
                <a:gd name="connsiteX1838" fmla="*/ 1399237 w 6891715"/>
                <a:gd name="connsiteY1838" fmla="*/ 3289581 h 6367455"/>
                <a:gd name="connsiteX1839" fmla="*/ 1385911 w 6891715"/>
                <a:gd name="connsiteY1839" fmla="*/ 3289581 h 6367455"/>
                <a:gd name="connsiteX1840" fmla="*/ 1374172 w 6891715"/>
                <a:gd name="connsiteY1840" fmla="*/ 3288629 h 6367455"/>
                <a:gd name="connsiteX1841" fmla="*/ 1371000 w 6891715"/>
                <a:gd name="connsiteY1841" fmla="*/ 3297844 h 6367455"/>
                <a:gd name="connsiteX1842" fmla="*/ 1363702 w 6891715"/>
                <a:gd name="connsiteY1842" fmla="*/ 3307374 h 6367455"/>
                <a:gd name="connsiteX1843" fmla="*/ 1348790 w 6891715"/>
                <a:gd name="connsiteY1843" fmla="*/ 3314363 h 6367455"/>
                <a:gd name="connsiteX1844" fmla="*/ 1338636 w 6891715"/>
                <a:gd name="connsiteY1844" fmla="*/ 3312140 h 6367455"/>
                <a:gd name="connsiteX1845" fmla="*/ 1312944 w 6891715"/>
                <a:gd name="connsiteY1845" fmla="*/ 3312457 h 6367455"/>
                <a:gd name="connsiteX1846" fmla="*/ 1288834 w 6891715"/>
                <a:gd name="connsiteY1846" fmla="*/ 3314682 h 6367455"/>
                <a:gd name="connsiteX1847" fmla="*/ 1288834 w 6891715"/>
                <a:gd name="connsiteY1847" fmla="*/ 3319766 h 6367455"/>
                <a:gd name="connsiteX1848" fmla="*/ 1303426 w 6891715"/>
                <a:gd name="connsiteY1848" fmla="*/ 3317859 h 6367455"/>
                <a:gd name="connsiteX1849" fmla="*/ 1319287 w 6891715"/>
                <a:gd name="connsiteY1849" fmla="*/ 3319448 h 6367455"/>
                <a:gd name="connsiteX1850" fmla="*/ 1331022 w 6891715"/>
                <a:gd name="connsiteY1850" fmla="*/ 3323896 h 6367455"/>
                <a:gd name="connsiteX1851" fmla="*/ 1346886 w 6891715"/>
                <a:gd name="connsiteY1851" fmla="*/ 3328663 h 6367455"/>
                <a:gd name="connsiteX1852" fmla="*/ 1369412 w 6891715"/>
                <a:gd name="connsiteY1852" fmla="*/ 3330886 h 6367455"/>
                <a:gd name="connsiteX1853" fmla="*/ 1377662 w 6891715"/>
                <a:gd name="connsiteY1853" fmla="*/ 3328663 h 6367455"/>
                <a:gd name="connsiteX1854" fmla="*/ 1392257 w 6891715"/>
                <a:gd name="connsiteY1854" fmla="*/ 3315000 h 6367455"/>
                <a:gd name="connsiteX1855" fmla="*/ 1403996 w 6891715"/>
                <a:gd name="connsiteY1855" fmla="*/ 3315635 h 6367455"/>
                <a:gd name="connsiteX1856" fmla="*/ 1415736 w 6891715"/>
                <a:gd name="connsiteY1856" fmla="*/ 3321989 h 6367455"/>
                <a:gd name="connsiteX1857" fmla="*/ 1426204 w 6891715"/>
                <a:gd name="connsiteY1857" fmla="*/ 3333427 h 6367455"/>
                <a:gd name="connsiteX1858" fmla="*/ 1441112 w 6891715"/>
                <a:gd name="connsiteY1858" fmla="*/ 3338512 h 6367455"/>
                <a:gd name="connsiteX1859" fmla="*/ 1459192 w 6891715"/>
                <a:gd name="connsiteY1859" fmla="*/ 3345818 h 6367455"/>
                <a:gd name="connsiteX1860" fmla="*/ 1482666 w 6891715"/>
                <a:gd name="connsiteY1860" fmla="*/ 3379492 h 6367455"/>
                <a:gd name="connsiteX1861" fmla="*/ 1484252 w 6891715"/>
                <a:gd name="connsiteY1861" fmla="*/ 3380763 h 6367455"/>
                <a:gd name="connsiteX1862" fmla="*/ 1486474 w 6891715"/>
                <a:gd name="connsiteY1862" fmla="*/ 3382034 h 6367455"/>
                <a:gd name="connsiteX1863" fmla="*/ 1492503 w 6891715"/>
                <a:gd name="connsiteY1863" fmla="*/ 3385847 h 6367455"/>
                <a:gd name="connsiteX1864" fmla="*/ 1500748 w 6891715"/>
                <a:gd name="connsiteY1864" fmla="*/ 3389659 h 6367455"/>
                <a:gd name="connsiteX1865" fmla="*/ 1512809 w 6891715"/>
                <a:gd name="connsiteY1865" fmla="*/ 3414758 h 6367455"/>
                <a:gd name="connsiteX1866" fmla="*/ 1502335 w 6891715"/>
                <a:gd name="connsiteY1866" fmla="*/ 3420477 h 6367455"/>
                <a:gd name="connsiteX1867" fmla="*/ 1497895 w 6891715"/>
                <a:gd name="connsiteY1867" fmla="*/ 3429056 h 6367455"/>
                <a:gd name="connsiteX1868" fmla="*/ 1508679 w 6891715"/>
                <a:gd name="connsiteY1868" fmla="*/ 3433821 h 6367455"/>
                <a:gd name="connsiteX1869" fmla="*/ 1515344 w 6891715"/>
                <a:gd name="connsiteY1869" fmla="*/ 3449707 h 6367455"/>
                <a:gd name="connsiteX1870" fmla="*/ 1519468 w 6891715"/>
                <a:gd name="connsiteY1870" fmla="*/ 3486562 h 6367455"/>
                <a:gd name="connsiteX1871" fmla="*/ 1529300 w 6891715"/>
                <a:gd name="connsiteY1871" fmla="*/ 3508484 h 6367455"/>
                <a:gd name="connsiteX1872" fmla="*/ 1526130 w 6891715"/>
                <a:gd name="connsiteY1872" fmla="*/ 3514838 h 6367455"/>
                <a:gd name="connsiteX1873" fmla="*/ 1538820 w 6891715"/>
                <a:gd name="connsiteY1873" fmla="*/ 3520239 h 6367455"/>
                <a:gd name="connsiteX1874" fmla="*/ 1544213 w 6891715"/>
                <a:gd name="connsiteY1874" fmla="*/ 3527229 h 6367455"/>
                <a:gd name="connsiteX1875" fmla="*/ 1553094 w 6891715"/>
                <a:gd name="connsiteY1875" fmla="*/ 3538031 h 6367455"/>
                <a:gd name="connsiteX1876" fmla="*/ 1546752 w 6891715"/>
                <a:gd name="connsiteY1876" fmla="*/ 3549469 h 6367455"/>
                <a:gd name="connsiteX1877" fmla="*/ 1540406 w 6891715"/>
                <a:gd name="connsiteY1877" fmla="*/ 3565672 h 6367455"/>
                <a:gd name="connsiteX1878" fmla="*/ 1546752 w 6891715"/>
                <a:gd name="connsiteY1878" fmla="*/ 3559318 h 6367455"/>
                <a:gd name="connsiteX1879" fmla="*/ 1557220 w 6891715"/>
                <a:gd name="connsiteY1879" fmla="*/ 3557730 h 6367455"/>
                <a:gd name="connsiteX1880" fmla="*/ 1560393 w 6891715"/>
                <a:gd name="connsiteY1880" fmla="*/ 3552328 h 6367455"/>
                <a:gd name="connsiteX1881" fmla="*/ 1569910 w 6891715"/>
                <a:gd name="connsiteY1881" fmla="*/ 3552328 h 6367455"/>
                <a:gd name="connsiteX1882" fmla="*/ 1578475 w 6891715"/>
                <a:gd name="connsiteY1882" fmla="*/ 3560907 h 6367455"/>
                <a:gd name="connsiteX1883" fmla="*/ 1594337 w 6891715"/>
                <a:gd name="connsiteY1883" fmla="*/ 3572344 h 6367455"/>
                <a:gd name="connsiteX1884" fmla="*/ 1618764 w 6891715"/>
                <a:gd name="connsiteY1884" fmla="*/ 3594267 h 6367455"/>
                <a:gd name="connsiteX1885" fmla="*/ 1629867 w 6891715"/>
                <a:gd name="connsiteY1885" fmla="*/ 3618413 h 6367455"/>
                <a:gd name="connsiteX1886" fmla="*/ 1648901 w 6891715"/>
                <a:gd name="connsiteY1886" fmla="*/ 3631121 h 6367455"/>
                <a:gd name="connsiteX1887" fmla="*/ 1640335 w 6891715"/>
                <a:gd name="connsiteY1887" fmla="*/ 3642559 h 6367455"/>
                <a:gd name="connsiteX1888" fmla="*/ 1655563 w 6891715"/>
                <a:gd name="connsiteY1888" fmla="*/ 3681320 h 6367455"/>
                <a:gd name="connsiteX1889" fmla="*/ 1679355 w 6891715"/>
                <a:gd name="connsiteY1889" fmla="*/ 3704196 h 6367455"/>
                <a:gd name="connsiteX1890" fmla="*/ 1685700 w 6891715"/>
                <a:gd name="connsiteY1890" fmla="*/ 3721352 h 6367455"/>
                <a:gd name="connsiteX1891" fmla="*/ 1674914 w 6891715"/>
                <a:gd name="connsiteY1891" fmla="*/ 3709597 h 6367455"/>
                <a:gd name="connsiteX1892" fmla="*/ 1654928 w 6891715"/>
                <a:gd name="connsiteY1892" fmla="*/ 3713092 h 6367455"/>
                <a:gd name="connsiteX1893" fmla="*/ 1649535 w 6891715"/>
                <a:gd name="connsiteY1893" fmla="*/ 3708961 h 6367455"/>
                <a:gd name="connsiteX1894" fmla="*/ 1635894 w 6891715"/>
                <a:gd name="connsiteY1894" fmla="*/ 3708961 h 6367455"/>
                <a:gd name="connsiteX1895" fmla="*/ 1620032 w 6891715"/>
                <a:gd name="connsiteY1895" fmla="*/ 3699748 h 6367455"/>
                <a:gd name="connsiteX1896" fmla="*/ 1602902 w 6891715"/>
                <a:gd name="connsiteY1896" fmla="*/ 3700701 h 6367455"/>
                <a:gd name="connsiteX1897" fmla="*/ 1589261 w 6891715"/>
                <a:gd name="connsiteY1897" fmla="*/ 3700065 h 6367455"/>
                <a:gd name="connsiteX1898" fmla="*/ 1586406 w 6891715"/>
                <a:gd name="connsiteY1898" fmla="*/ 3706420 h 6367455"/>
                <a:gd name="connsiteX1899" fmla="*/ 1599730 w 6891715"/>
                <a:gd name="connsiteY1899" fmla="*/ 3705149 h 6367455"/>
                <a:gd name="connsiteX1900" fmla="*/ 1612419 w 6891715"/>
                <a:gd name="connsiteY1900" fmla="*/ 3705149 h 6367455"/>
                <a:gd name="connsiteX1901" fmla="*/ 1620984 w 6891715"/>
                <a:gd name="connsiteY1901" fmla="*/ 3712456 h 6367455"/>
                <a:gd name="connsiteX1902" fmla="*/ 1633674 w 6891715"/>
                <a:gd name="connsiteY1902" fmla="*/ 3713092 h 6367455"/>
                <a:gd name="connsiteX1903" fmla="*/ 1646363 w 6891715"/>
                <a:gd name="connsiteY1903" fmla="*/ 3712138 h 6367455"/>
                <a:gd name="connsiteX1904" fmla="*/ 1653976 w 6891715"/>
                <a:gd name="connsiteY1904" fmla="*/ 3722623 h 6367455"/>
                <a:gd name="connsiteX1905" fmla="*/ 1668569 w 6891715"/>
                <a:gd name="connsiteY1905" fmla="*/ 3729930 h 6367455"/>
                <a:gd name="connsiteX1906" fmla="*/ 1683796 w 6891715"/>
                <a:gd name="connsiteY1906" fmla="*/ 3745498 h 6367455"/>
                <a:gd name="connsiteX1907" fmla="*/ 1692361 w 6891715"/>
                <a:gd name="connsiteY1907" fmla="*/ 3760113 h 6367455"/>
                <a:gd name="connsiteX1908" fmla="*/ 1694899 w 6891715"/>
                <a:gd name="connsiteY1908" fmla="*/ 3787436 h 6367455"/>
                <a:gd name="connsiteX1909" fmla="*/ 1687286 w 6891715"/>
                <a:gd name="connsiteY1909" fmla="*/ 3799192 h 6367455"/>
                <a:gd name="connsiteX1910" fmla="*/ 1673962 w 6891715"/>
                <a:gd name="connsiteY1910" fmla="*/ 3811900 h 6367455"/>
                <a:gd name="connsiteX1911" fmla="*/ 1665397 w 6891715"/>
                <a:gd name="connsiteY1911" fmla="*/ 3830963 h 6367455"/>
                <a:gd name="connsiteX1912" fmla="*/ 1673962 w 6891715"/>
                <a:gd name="connsiteY1912" fmla="*/ 3841766 h 6367455"/>
                <a:gd name="connsiteX1913" fmla="*/ 1692044 w 6891715"/>
                <a:gd name="connsiteY1913" fmla="*/ 3848755 h 6367455"/>
                <a:gd name="connsiteX1914" fmla="*/ 1697437 w 6891715"/>
                <a:gd name="connsiteY1914" fmla="*/ 3846531 h 6367455"/>
                <a:gd name="connsiteX1915" fmla="*/ 1701561 w 6891715"/>
                <a:gd name="connsiteY1915" fmla="*/ 3831599 h 6367455"/>
                <a:gd name="connsiteX1916" fmla="*/ 1705368 w 6891715"/>
                <a:gd name="connsiteY1916" fmla="*/ 3820161 h 6367455"/>
                <a:gd name="connsiteX1917" fmla="*/ 1720278 w 6891715"/>
                <a:gd name="connsiteY1917" fmla="*/ 3816984 h 6367455"/>
                <a:gd name="connsiteX1918" fmla="*/ 1733918 w 6891715"/>
                <a:gd name="connsiteY1918" fmla="*/ 3814760 h 6367455"/>
                <a:gd name="connsiteX1919" fmla="*/ 1755173 w 6891715"/>
                <a:gd name="connsiteY1919" fmla="*/ 3818572 h 6367455"/>
                <a:gd name="connsiteX1920" fmla="*/ 1800854 w 6891715"/>
                <a:gd name="connsiteY1920" fmla="*/ 3826833 h 6367455"/>
                <a:gd name="connsiteX1921" fmla="*/ 1812592 w 6891715"/>
                <a:gd name="connsiteY1921" fmla="*/ 3845578 h 6367455"/>
                <a:gd name="connsiteX1922" fmla="*/ 1835115 w 6891715"/>
                <a:gd name="connsiteY1922" fmla="*/ 3887516 h 6367455"/>
                <a:gd name="connsiteX1923" fmla="*/ 1831308 w 6891715"/>
                <a:gd name="connsiteY1923" fmla="*/ 3910709 h 6367455"/>
                <a:gd name="connsiteX1924" fmla="*/ 1824964 w 6891715"/>
                <a:gd name="connsiteY1924" fmla="*/ 3936126 h 6367455"/>
                <a:gd name="connsiteX1925" fmla="*/ 1809419 w 6891715"/>
                <a:gd name="connsiteY1925" fmla="*/ 3962814 h 6367455"/>
                <a:gd name="connsiteX1926" fmla="*/ 1796730 w 6891715"/>
                <a:gd name="connsiteY1926" fmla="*/ 3960590 h 6367455"/>
                <a:gd name="connsiteX1927" fmla="*/ 1785310 w 6891715"/>
                <a:gd name="connsiteY1927" fmla="*/ 3966945 h 6367455"/>
                <a:gd name="connsiteX1928" fmla="*/ 1785310 w 6891715"/>
                <a:gd name="connsiteY1928" fmla="*/ 3980606 h 6367455"/>
                <a:gd name="connsiteX1929" fmla="*/ 1791655 w 6891715"/>
                <a:gd name="connsiteY1929" fmla="*/ 3986007 h 6367455"/>
                <a:gd name="connsiteX1930" fmla="*/ 1788482 w 6891715"/>
                <a:gd name="connsiteY1930" fmla="*/ 3996810 h 6367455"/>
                <a:gd name="connsiteX1931" fmla="*/ 1776745 w 6891715"/>
                <a:gd name="connsiteY1931" fmla="*/ 3999987 h 6367455"/>
                <a:gd name="connsiteX1932" fmla="*/ 1765642 w 6891715"/>
                <a:gd name="connsiteY1932" fmla="*/ 3998716 h 6367455"/>
                <a:gd name="connsiteX1933" fmla="*/ 1759297 w 6891715"/>
                <a:gd name="connsiteY1933" fmla="*/ 3994903 h 6367455"/>
                <a:gd name="connsiteX1934" fmla="*/ 1753904 w 6891715"/>
                <a:gd name="connsiteY1934" fmla="*/ 4003482 h 6367455"/>
                <a:gd name="connsiteX1935" fmla="*/ 1741215 w 6891715"/>
                <a:gd name="connsiteY1935" fmla="*/ 4002211 h 6367455"/>
                <a:gd name="connsiteX1936" fmla="*/ 1734870 w 6891715"/>
                <a:gd name="connsiteY1936" fmla="*/ 4005388 h 6367455"/>
                <a:gd name="connsiteX1937" fmla="*/ 1750732 w 6891715"/>
                <a:gd name="connsiteY1937" fmla="*/ 4014602 h 6367455"/>
                <a:gd name="connsiteX1938" fmla="*/ 1749780 w 6891715"/>
                <a:gd name="connsiteY1938" fmla="*/ 4023180 h 6367455"/>
                <a:gd name="connsiteX1939" fmla="*/ 1741532 w 6891715"/>
                <a:gd name="connsiteY1939" fmla="*/ 4031758 h 6367455"/>
                <a:gd name="connsiteX1940" fmla="*/ 1737408 w 6891715"/>
                <a:gd name="connsiteY1940" fmla="*/ 4046691 h 6367455"/>
                <a:gd name="connsiteX1941" fmla="*/ 1728843 w 6891715"/>
                <a:gd name="connsiteY1941" fmla="*/ 4053998 h 6367455"/>
                <a:gd name="connsiteX1942" fmla="*/ 1712981 w 6891715"/>
                <a:gd name="connsiteY1942" fmla="*/ 4047962 h 6367455"/>
                <a:gd name="connsiteX1943" fmla="*/ 1726622 w 6891715"/>
                <a:gd name="connsiteY1943" fmla="*/ 4058128 h 6367455"/>
                <a:gd name="connsiteX1944" fmla="*/ 1714250 w 6891715"/>
                <a:gd name="connsiteY1944" fmla="*/ 4069884 h 6367455"/>
                <a:gd name="connsiteX1945" fmla="*/ 1719643 w 6891715"/>
                <a:gd name="connsiteY1945" fmla="*/ 4075285 h 6367455"/>
                <a:gd name="connsiteX1946" fmla="*/ 1730112 w 6891715"/>
                <a:gd name="connsiteY1946" fmla="*/ 4063530 h 6367455"/>
                <a:gd name="connsiteX1947" fmla="*/ 1740898 w 6891715"/>
                <a:gd name="connsiteY1947" fmla="*/ 4072743 h 6367455"/>
                <a:gd name="connsiteX1948" fmla="*/ 1762152 w 6891715"/>
                <a:gd name="connsiteY1948" fmla="*/ 4075920 h 6367455"/>
                <a:gd name="connsiteX1949" fmla="*/ 1773255 w 6891715"/>
                <a:gd name="connsiteY1949" fmla="*/ 4070519 h 6367455"/>
                <a:gd name="connsiteX1950" fmla="*/ 1794510 w 6891715"/>
                <a:gd name="connsiteY1950" fmla="*/ 4063847 h 6367455"/>
                <a:gd name="connsiteX1951" fmla="*/ 1804027 w 6891715"/>
                <a:gd name="connsiteY1951" fmla="*/ 4065118 h 6367455"/>
                <a:gd name="connsiteX1952" fmla="*/ 1797682 w 6891715"/>
                <a:gd name="connsiteY1952" fmla="*/ 4074650 h 6367455"/>
                <a:gd name="connsiteX1953" fmla="*/ 1801171 w 6891715"/>
                <a:gd name="connsiteY1953" fmla="*/ 4096572 h 6367455"/>
                <a:gd name="connsiteX1954" fmla="*/ 1793875 w 6891715"/>
                <a:gd name="connsiteY1954" fmla="*/ 4105150 h 6367455"/>
                <a:gd name="connsiteX1955" fmla="*/ 1761200 w 6891715"/>
                <a:gd name="connsiteY1955" fmla="*/ 4113728 h 6367455"/>
                <a:gd name="connsiteX1956" fmla="*/ 1756125 w 6891715"/>
                <a:gd name="connsiteY1956" fmla="*/ 4134062 h 6367455"/>
                <a:gd name="connsiteX1957" fmla="*/ 1726622 w 6891715"/>
                <a:gd name="connsiteY1957" fmla="*/ 4139463 h 6367455"/>
                <a:gd name="connsiteX1958" fmla="*/ 1673010 w 6891715"/>
                <a:gd name="connsiteY1958" fmla="*/ 4158844 h 6367455"/>
                <a:gd name="connsiteX1959" fmla="*/ 1660956 w 6891715"/>
                <a:gd name="connsiteY1959" fmla="*/ 4150583 h 6367455"/>
                <a:gd name="connsiteX1960" fmla="*/ 1611468 w 6891715"/>
                <a:gd name="connsiteY1960" fmla="*/ 4149948 h 6367455"/>
                <a:gd name="connsiteX1961" fmla="*/ 1601950 w 6891715"/>
                <a:gd name="connsiteY1961" fmla="*/ 4165833 h 6367455"/>
                <a:gd name="connsiteX1962" fmla="*/ 1583868 w 6891715"/>
                <a:gd name="connsiteY1962" fmla="*/ 4158844 h 6367455"/>
                <a:gd name="connsiteX1963" fmla="*/ 1579744 w 6891715"/>
                <a:gd name="connsiteY1963" fmla="*/ 4148041 h 6367455"/>
                <a:gd name="connsiteX1964" fmla="*/ 1568958 w 6891715"/>
                <a:gd name="connsiteY1964" fmla="*/ 4147088 h 6367455"/>
                <a:gd name="connsiteX1965" fmla="*/ 1564834 w 6891715"/>
                <a:gd name="connsiteY1965" fmla="*/ 4144229 h 6367455"/>
                <a:gd name="connsiteX1966" fmla="*/ 1557220 w 6891715"/>
                <a:gd name="connsiteY1966" fmla="*/ 4153760 h 6367455"/>
                <a:gd name="connsiteX1967" fmla="*/ 1548972 w 6891715"/>
                <a:gd name="connsiteY1967" fmla="*/ 4149630 h 6367455"/>
                <a:gd name="connsiteX1968" fmla="*/ 1535013 w 6891715"/>
                <a:gd name="connsiteY1968" fmla="*/ 4131838 h 6367455"/>
                <a:gd name="connsiteX1969" fmla="*/ 1520103 w 6891715"/>
                <a:gd name="connsiteY1969" fmla="*/ 4131838 h 6367455"/>
                <a:gd name="connsiteX1970" fmla="*/ 1528668 w 6891715"/>
                <a:gd name="connsiteY1970" fmla="*/ 4139463 h 6367455"/>
                <a:gd name="connsiteX1971" fmla="*/ 1532792 w 6891715"/>
                <a:gd name="connsiteY1971" fmla="*/ 4145500 h 6367455"/>
                <a:gd name="connsiteX1972" fmla="*/ 1530254 w 6891715"/>
                <a:gd name="connsiteY1972" fmla="*/ 4151854 h 6367455"/>
                <a:gd name="connsiteX1973" fmla="*/ 1514075 w 6891715"/>
                <a:gd name="connsiteY1973" fmla="*/ 4162656 h 6367455"/>
                <a:gd name="connsiteX1974" fmla="*/ 1509948 w 6891715"/>
                <a:gd name="connsiteY1974" fmla="*/ 4168057 h 6367455"/>
                <a:gd name="connsiteX1975" fmla="*/ 1494090 w 6891715"/>
                <a:gd name="connsiteY1975" fmla="*/ 4165833 h 6367455"/>
                <a:gd name="connsiteX1976" fmla="*/ 1478224 w 6891715"/>
                <a:gd name="connsiteY1976" fmla="*/ 4159479 h 6367455"/>
                <a:gd name="connsiteX1977" fmla="*/ 1472832 w 6891715"/>
                <a:gd name="connsiteY1977" fmla="*/ 4168057 h 6367455"/>
                <a:gd name="connsiteX1978" fmla="*/ 1485838 w 6891715"/>
                <a:gd name="connsiteY1978" fmla="*/ 4176636 h 6367455"/>
                <a:gd name="connsiteX1979" fmla="*/ 1474101 w 6891715"/>
                <a:gd name="connsiteY1979" fmla="*/ 4191250 h 6367455"/>
                <a:gd name="connsiteX1980" fmla="*/ 1469977 w 6891715"/>
                <a:gd name="connsiteY1980" fmla="*/ 4187120 h 6367455"/>
                <a:gd name="connsiteX1981" fmla="*/ 1450946 w 6891715"/>
                <a:gd name="connsiteY1981" fmla="*/ 4184261 h 6367455"/>
                <a:gd name="connsiteX1982" fmla="*/ 1430645 w 6891715"/>
                <a:gd name="connsiteY1982" fmla="*/ 4191886 h 6367455"/>
                <a:gd name="connsiteX1983" fmla="*/ 1416053 w 6891715"/>
                <a:gd name="connsiteY1983" fmla="*/ 4168693 h 6367455"/>
                <a:gd name="connsiteX1984" fmla="*/ 1375758 w 6891715"/>
                <a:gd name="connsiteY1984" fmla="*/ 4165833 h 6367455"/>
                <a:gd name="connsiteX1985" fmla="*/ 1351645 w 6891715"/>
                <a:gd name="connsiteY1985" fmla="*/ 4183943 h 6367455"/>
                <a:gd name="connsiteX1986" fmla="*/ 1339906 w 6891715"/>
                <a:gd name="connsiteY1986" fmla="*/ 4182037 h 6367455"/>
                <a:gd name="connsiteX1987" fmla="*/ 1335781 w 6891715"/>
                <a:gd name="connsiteY1987" fmla="*/ 4172505 h 6367455"/>
                <a:gd name="connsiteX1988" fmla="*/ 1324997 w 6891715"/>
                <a:gd name="connsiteY1988" fmla="*/ 4196969 h 6367455"/>
                <a:gd name="connsiteX1989" fmla="*/ 1326582 w 6891715"/>
                <a:gd name="connsiteY1989" fmla="*/ 4231600 h 6367455"/>
                <a:gd name="connsiteX1990" fmla="*/ 1311992 w 6891715"/>
                <a:gd name="connsiteY1990" fmla="*/ 4234777 h 6367455"/>
                <a:gd name="connsiteX1991" fmla="*/ 1296130 w 6891715"/>
                <a:gd name="connsiteY1991" fmla="*/ 4227787 h 6367455"/>
                <a:gd name="connsiteX1992" fmla="*/ 1271704 w 6891715"/>
                <a:gd name="connsiteY1992" fmla="*/ 4224928 h 6367455"/>
                <a:gd name="connsiteX1993" fmla="*/ 1243152 w 6891715"/>
                <a:gd name="connsiteY1993" fmla="*/ 4215397 h 6367455"/>
                <a:gd name="connsiteX1994" fmla="*/ 1218725 w 6891715"/>
                <a:gd name="connsiteY1994" fmla="*/ 4217938 h 6367455"/>
                <a:gd name="connsiteX1995" fmla="*/ 1211112 w 6891715"/>
                <a:gd name="connsiteY1995" fmla="*/ 4233824 h 6367455"/>
                <a:gd name="connsiteX1996" fmla="*/ 1181926 w 6891715"/>
                <a:gd name="connsiteY1996" fmla="*/ 4251934 h 6367455"/>
                <a:gd name="connsiteX1997" fmla="*/ 1187319 w 6891715"/>
                <a:gd name="connsiteY1997" fmla="*/ 4266866 h 6367455"/>
                <a:gd name="connsiteX1998" fmla="*/ 1184464 w 6891715"/>
                <a:gd name="connsiteY1998" fmla="*/ 4275127 h 6367455"/>
                <a:gd name="connsiteX1999" fmla="*/ 1171774 w 6891715"/>
                <a:gd name="connsiteY1999" fmla="*/ 4270043 h 6367455"/>
                <a:gd name="connsiteX2000" fmla="*/ 1150519 w 6891715"/>
                <a:gd name="connsiteY2000" fmla="*/ 4257653 h 6367455"/>
                <a:gd name="connsiteX2001" fmla="*/ 1135608 w 6891715"/>
                <a:gd name="connsiteY2001" fmla="*/ 4262736 h 6367455"/>
                <a:gd name="connsiteX2002" fmla="*/ 1134657 w 6891715"/>
                <a:gd name="connsiteY2002" fmla="*/ 4274491 h 6367455"/>
                <a:gd name="connsiteX2003" fmla="*/ 1120698 w 6891715"/>
                <a:gd name="connsiteY2003" fmla="*/ 4263371 h 6367455"/>
                <a:gd name="connsiteX2004" fmla="*/ 1125139 w 6891715"/>
                <a:gd name="connsiteY2004" fmla="*/ 4249392 h 6367455"/>
                <a:gd name="connsiteX2005" fmla="*/ 1137512 w 6891715"/>
                <a:gd name="connsiteY2005" fmla="*/ 4250027 h 6367455"/>
                <a:gd name="connsiteX2006" fmla="*/ 1141636 w 6891715"/>
                <a:gd name="connsiteY2006" fmla="*/ 4243038 h 6367455"/>
                <a:gd name="connsiteX2007" fmla="*/ 1175264 w 6891715"/>
                <a:gd name="connsiteY2007" fmla="*/ 4223657 h 6367455"/>
                <a:gd name="connsiteX2008" fmla="*/ 1200326 w 6891715"/>
                <a:gd name="connsiteY2008" fmla="*/ 4180130 h 6367455"/>
                <a:gd name="connsiteX2009" fmla="*/ 1230146 w 6891715"/>
                <a:gd name="connsiteY2009" fmla="*/ 4169328 h 6367455"/>
                <a:gd name="connsiteX2010" fmla="*/ 1238711 w 6891715"/>
                <a:gd name="connsiteY2010" fmla="*/ 4117541 h 6367455"/>
                <a:gd name="connsiteX2011" fmla="*/ 1249498 w 6891715"/>
                <a:gd name="connsiteY2011" fmla="*/ 4116270 h 6367455"/>
                <a:gd name="connsiteX2012" fmla="*/ 1262187 w 6891715"/>
                <a:gd name="connsiteY2012" fmla="*/ 4123895 h 6367455"/>
                <a:gd name="connsiteX2013" fmla="*/ 1279000 w 6891715"/>
                <a:gd name="connsiteY2013" fmla="*/ 4109916 h 6367455"/>
                <a:gd name="connsiteX2014" fmla="*/ 1263138 w 6891715"/>
                <a:gd name="connsiteY2014" fmla="*/ 4114364 h 6367455"/>
                <a:gd name="connsiteX2015" fmla="*/ 1259967 w 6891715"/>
                <a:gd name="connsiteY2015" fmla="*/ 4107692 h 6367455"/>
                <a:gd name="connsiteX2016" fmla="*/ 1264090 w 6891715"/>
                <a:gd name="connsiteY2016" fmla="*/ 4094030 h 6367455"/>
                <a:gd name="connsiteX2017" fmla="*/ 1306282 w 6891715"/>
                <a:gd name="connsiteY2017" fmla="*/ 4087358 h 6367455"/>
                <a:gd name="connsiteX2018" fmla="*/ 1355135 w 6891715"/>
                <a:gd name="connsiteY2018" fmla="*/ 4095301 h 6367455"/>
                <a:gd name="connsiteX2019" fmla="*/ 1376076 w 6891715"/>
                <a:gd name="connsiteY2019" fmla="*/ 4093077 h 6367455"/>
                <a:gd name="connsiteX2020" fmla="*/ 1382421 w 6891715"/>
                <a:gd name="connsiteY2020" fmla="*/ 4064800 h 6367455"/>
                <a:gd name="connsiteX2021" fmla="*/ 1413832 w 6891715"/>
                <a:gd name="connsiteY2021" fmla="*/ 4045102 h 6367455"/>
                <a:gd name="connsiteX2022" fmla="*/ 1418908 w 6891715"/>
                <a:gd name="connsiteY2022" fmla="*/ 4026357 h 6367455"/>
                <a:gd name="connsiteX2023" fmla="*/ 1444918 w 6891715"/>
                <a:gd name="connsiteY2023" fmla="*/ 4000622 h 6367455"/>
                <a:gd name="connsiteX2024" fmla="*/ 1447139 w 6891715"/>
                <a:gd name="connsiteY2024" fmla="*/ 3991409 h 6367455"/>
                <a:gd name="connsiteX2025" fmla="*/ 1438574 w 6891715"/>
                <a:gd name="connsiteY2025" fmla="*/ 4001893 h 6367455"/>
                <a:gd name="connsiteX2026" fmla="*/ 1418908 w 6891715"/>
                <a:gd name="connsiteY2026" fmla="*/ 4017779 h 6367455"/>
                <a:gd name="connsiteX2027" fmla="*/ 1405900 w 6891715"/>
                <a:gd name="connsiteY2027" fmla="*/ 4024451 h 6367455"/>
                <a:gd name="connsiteX2028" fmla="*/ 1392575 w 6891715"/>
                <a:gd name="connsiteY2028" fmla="*/ 4039066 h 6367455"/>
                <a:gd name="connsiteX2029" fmla="*/ 1376711 w 6891715"/>
                <a:gd name="connsiteY2029" fmla="*/ 4041290 h 6367455"/>
                <a:gd name="connsiteX2030" fmla="*/ 1358942 w 6891715"/>
                <a:gd name="connsiteY2030" fmla="*/ 4059717 h 6367455"/>
                <a:gd name="connsiteX2031" fmla="*/ 1334512 w 6891715"/>
                <a:gd name="connsiteY2031" fmla="*/ 4065118 h 6367455"/>
                <a:gd name="connsiteX2032" fmla="*/ 1314530 w 6891715"/>
                <a:gd name="connsiteY2032" fmla="*/ 4043196 h 6367455"/>
                <a:gd name="connsiteX2033" fmla="*/ 1297082 w 6891715"/>
                <a:gd name="connsiteY2033" fmla="*/ 4025404 h 6367455"/>
                <a:gd name="connsiteX2034" fmla="*/ 1281538 w 6891715"/>
                <a:gd name="connsiteY2034" fmla="*/ 4039066 h 6367455"/>
                <a:gd name="connsiteX2035" fmla="*/ 1257112 w 6891715"/>
                <a:gd name="connsiteY2035" fmla="*/ 4038430 h 6367455"/>
                <a:gd name="connsiteX2036" fmla="*/ 1242517 w 6891715"/>
                <a:gd name="connsiteY2036" fmla="*/ 4032076 h 6367455"/>
                <a:gd name="connsiteX2037" fmla="*/ 1272656 w 6891715"/>
                <a:gd name="connsiteY2037" fmla="*/ 4013966 h 6367455"/>
                <a:gd name="connsiteX2038" fmla="*/ 1243152 w 6891715"/>
                <a:gd name="connsiteY2038" fmla="*/ 4013013 h 6367455"/>
                <a:gd name="connsiteX2039" fmla="*/ 1243152 w 6891715"/>
                <a:gd name="connsiteY2039" fmla="*/ 4002846 h 6367455"/>
                <a:gd name="connsiteX2040" fmla="*/ 1227608 w 6891715"/>
                <a:gd name="connsiteY2040" fmla="*/ 4016508 h 6367455"/>
                <a:gd name="connsiteX2041" fmla="*/ 1206353 w 6891715"/>
                <a:gd name="connsiteY2041" fmla="*/ 4023815 h 6367455"/>
                <a:gd name="connsiteX2042" fmla="*/ 1200008 w 6891715"/>
                <a:gd name="connsiteY2042" fmla="*/ 4034618 h 6367455"/>
                <a:gd name="connsiteX2043" fmla="*/ 1184464 w 6891715"/>
                <a:gd name="connsiteY2043" fmla="*/ 4034935 h 6367455"/>
                <a:gd name="connsiteX2044" fmla="*/ 1178754 w 6891715"/>
                <a:gd name="connsiteY2044" fmla="*/ 4020003 h 6367455"/>
                <a:gd name="connsiteX2045" fmla="*/ 1165112 w 6891715"/>
                <a:gd name="connsiteY2045" fmla="*/ 4013649 h 6367455"/>
                <a:gd name="connsiteX2046" fmla="*/ 1165112 w 6891715"/>
                <a:gd name="connsiteY2046" fmla="*/ 4005388 h 6367455"/>
                <a:gd name="connsiteX2047" fmla="*/ 1175580 w 6891715"/>
                <a:gd name="connsiteY2047" fmla="*/ 3994903 h 6367455"/>
                <a:gd name="connsiteX2048" fmla="*/ 1156546 w 6891715"/>
                <a:gd name="connsiteY2048" fmla="*/ 3991726 h 6367455"/>
                <a:gd name="connsiteX2049" fmla="*/ 1155277 w 6891715"/>
                <a:gd name="connsiteY2049" fmla="*/ 3988549 h 6367455"/>
                <a:gd name="connsiteX2050" fmla="*/ 1166064 w 6891715"/>
                <a:gd name="connsiteY2050" fmla="*/ 3989502 h 6367455"/>
                <a:gd name="connsiteX2051" fmla="*/ 1170823 w 6891715"/>
                <a:gd name="connsiteY2051" fmla="*/ 3982195 h 6367455"/>
                <a:gd name="connsiteX2052" fmla="*/ 1182560 w 6891715"/>
                <a:gd name="connsiteY2052" fmla="*/ 3972663 h 6367455"/>
                <a:gd name="connsiteX2053" fmla="*/ 1204767 w 6891715"/>
                <a:gd name="connsiteY2053" fmla="*/ 3971075 h 6367455"/>
                <a:gd name="connsiteX2054" fmla="*/ 1220312 w 6891715"/>
                <a:gd name="connsiteY2054" fmla="*/ 3958366 h 6367455"/>
                <a:gd name="connsiteX2055" fmla="*/ 1239663 w 6891715"/>
                <a:gd name="connsiteY2055" fmla="*/ 3944705 h 6367455"/>
                <a:gd name="connsiteX2056" fmla="*/ 1261553 w 6891715"/>
                <a:gd name="connsiteY2056" fmla="*/ 3933902 h 6367455"/>
                <a:gd name="connsiteX2057" fmla="*/ 1274242 w 6891715"/>
                <a:gd name="connsiteY2057" fmla="*/ 3911662 h 6367455"/>
                <a:gd name="connsiteX2058" fmla="*/ 1288834 w 6891715"/>
                <a:gd name="connsiteY2058" fmla="*/ 3879891 h 6367455"/>
                <a:gd name="connsiteX2059" fmla="*/ 1275828 w 6891715"/>
                <a:gd name="connsiteY2059" fmla="*/ 3878938 h 6367455"/>
                <a:gd name="connsiteX2060" fmla="*/ 1278683 w 6891715"/>
                <a:gd name="connsiteY2060" fmla="*/ 3858922 h 6367455"/>
                <a:gd name="connsiteX2061" fmla="*/ 1269166 w 6891715"/>
                <a:gd name="connsiteY2061" fmla="*/ 3851615 h 6367455"/>
                <a:gd name="connsiteX2062" fmla="*/ 1267262 w 6891715"/>
                <a:gd name="connsiteY2062" fmla="*/ 3837635 h 6367455"/>
                <a:gd name="connsiteX2063" fmla="*/ 1269801 w 6891715"/>
                <a:gd name="connsiteY2063" fmla="*/ 3828104 h 6367455"/>
                <a:gd name="connsiteX2064" fmla="*/ 1259650 w 6891715"/>
                <a:gd name="connsiteY2064" fmla="*/ 3833823 h 6367455"/>
                <a:gd name="connsiteX2065" fmla="*/ 1237441 w 6891715"/>
                <a:gd name="connsiteY2065" fmla="*/ 3837953 h 6367455"/>
                <a:gd name="connsiteX2066" fmla="*/ 1234269 w 6891715"/>
                <a:gd name="connsiteY2066" fmla="*/ 3848755 h 6367455"/>
                <a:gd name="connsiteX2067" fmla="*/ 1227925 w 6891715"/>
                <a:gd name="connsiteY2067" fmla="*/ 3852885 h 6367455"/>
                <a:gd name="connsiteX2068" fmla="*/ 1213967 w 6891715"/>
                <a:gd name="connsiteY2068" fmla="*/ 3846849 h 6367455"/>
                <a:gd name="connsiteX2069" fmla="*/ 1201594 w 6891715"/>
                <a:gd name="connsiteY2069" fmla="*/ 3857651 h 6367455"/>
                <a:gd name="connsiteX2070" fmla="*/ 1196519 w 6891715"/>
                <a:gd name="connsiteY2070" fmla="*/ 3853203 h 6367455"/>
                <a:gd name="connsiteX2071" fmla="*/ 1221580 w 6891715"/>
                <a:gd name="connsiteY2071" fmla="*/ 3825562 h 6367455"/>
                <a:gd name="connsiteX2072" fmla="*/ 1232049 w 6891715"/>
                <a:gd name="connsiteY2072" fmla="*/ 3823656 h 6367455"/>
                <a:gd name="connsiteX2073" fmla="*/ 1243469 w 6891715"/>
                <a:gd name="connsiteY2073" fmla="*/ 3817937 h 6367455"/>
                <a:gd name="connsiteX2074" fmla="*/ 1256160 w 6891715"/>
                <a:gd name="connsiteY2074" fmla="*/ 3805228 h 6367455"/>
                <a:gd name="connsiteX2075" fmla="*/ 1255210 w 6891715"/>
                <a:gd name="connsiteY2075" fmla="*/ 3788707 h 6367455"/>
                <a:gd name="connsiteX2076" fmla="*/ 1266312 w 6891715"/>
                <a:gd name="connsiteY2076" fmla="*/ 3780129 h 6367455"/>
                <a:gd name="connsiteX2077" fmla="*/ 1297082 w 6891715"/>
                <a:gd name="connsiteY2077" fmla="*/ 3762655 h 6367455"/>
                <a:gd name="connsiteX2078" fmla="*/ 1311992 w 6891715"/>
                <a:gd name="connsiteY2078" fmla="*/ 3769009 h 6367455"/>
                <a:gd name="connsiteX2079" fmla="*/ 1329120 w 6891715"/>
                <a:gd name="connsiteY2079" fmla="*/ 3774093 h 6367455"/>
                <a:gd name="connsiteX2080" fmla="*/ 1342444 w 6891715"/>
                <a:gd name="connsiteY2080" fmla="*/ 3764561 h 6367455"/>
                <a:gd name="connsiteX2081" fmla="*/ 1351962 w 6891715"/>
                <a:gd name="connsiteY2081" fmla="*/ 3769645 h 6367455"/>
                <a:gd name="connsiteX2082" fmla="*/ 1376393 w 6891715"/>
                <a:gd name="connsiteY2082" fmla="*/ 3774728 h 6367455"/>
                <a:gd name="connsiteX2083" fmla="*/ 1355135 w 6891715"/>
                <a:gd name="connsiteY2083" fmla="*/ 3762337 h 6367455"/>
                <a:gd name="connsiteX2084" fmla="*/ 1359260 w 6891715"/>
                <a:gd name="connsiteY2084" fmla="*/ 3755030 h 6367455"/>
                <a:gd name="connsiteX2085" fmla="*/ 1373855 w 6891715"/>
                <a:gd name="connsiteY2085" fmla="*/ 3742957 h 6367455"/>
                <a:gd name="connsiteX2086" fmla="*/ 1377345 w 6891715"/>
                <a:gd name="connsiteY2086" fmla="*/ 3759795 h 6367455"/>
                <a:gd name="connsiteX2087" fmla="*/ 1390036 w 6891715"/>
                <a:gd name="connsiteY2087" fmla="*/ 3766150 h 6367455"/>
                <a:gd name="connsiteX2088" fmla="*/ 1398602 w 6891715"/>
                <a:gd name="connsiteY2088" fmla="*/ 3760431 h 6367455"/>
                <a:gd name="connsiteX2089" fmla="*/ 1383691 w 6891715"/>
                <a:gd name="connsiteY2089" fmla="*/ 3752488 h 6367455"/>
                <a:gd name="connsiteX2090" fmla="*/ 1373855 w 6891715"/>
                <a:gd name="connsiteY2090" fmla="*/ 3737873 h 6367455"/>
                <a:gd name="connsiteX2091" fmla="*/ 1371634 w 6891715"/>
                <a:gd name="connsiteY2091" fmla="*/ 3718810 h 6367455"/>
                <a:gd name="connsiteX2092" fmla="*/ 1379883 w 6891715"/>
                <a:gd name="connsiteY2092" fmla="*/ 3698794 h 6367455"/>
                <a:gd name="connsiteX2093" fmla="*/ 1391622 w 6891715"/>
                <a:gd name="connsiteY2093" fmla="*/ 3694346 h 6367455"/>
                <a:gd name="connsiteX2094" fmla="*/ 1377662 w 6891715"/>
                <a:gd name="connsiteY2094" fmla="*/ 3693393 h 6367455"/>
                <a:gd name="connsiteX2095" fmla="*/ 1375758 w 6891715"/>
                <a:gd name="connsiteY2095" fmla="*/ 3673377 h 6367455"/>
                <a:gd name="connsiteX2096" fmla="*/ 1384960 w 6891715"/>
                <a:gd name="connsiteY2096" fmla="*/ 3665117 h 6367455"/>
                <a:gd name="connsiteX2097" fmla="*/ 1394478 w 6891715"/>
                <a:gd name="connsiteY2097" fmla="*/ 3663846 h 6367455"/>
                <a:gd name="connsiteX2098" fmla="*/ 1396382 w 6891715"/>
                <a:gd name="connsiteY2098" fmla="*/ 3656539 h 6367455"/>
                <a:gd name="connsiteX2099" fmla="*/ 1383691 w 6891715"/>
                <a:gd name="connsiteY2099" fmla="*/ 3640653 h 6367455"/>
                <a:gd name="connsiteX2100" fmla="*/ 1380201 w 6891715"/>
                <a:gd name="connsiteY2100" fmla="*/ 3632392 h 6367455"/>
                <a:gd name="connsiteX2101" fmla="*/ 1392891 w 6891715"/>
                <a:gd name="connsiteY2101" fmla="*/ 3621590 h 6367455"/>
                <a:gd name="connsiteX2102" fmla="*/ 1387815 w 6891715"/>
                <a:gd name="connsiteY2102" fmla="*/ 3614283 h 6367455"/>
                <a:gd name="connsiteX2103" fmla="*/ 1382421 w 6891715"/>
                <a:gd name="connsiteY2103" fmla="*/ 3623814 h 6367455"/>
                <a:gd name="connsiteX2104" fmla="*/ 1372902 w 6891715"/>
                <a:gd name="connsiteY2104" fmla="*/ 3629215 h 6367455"/>
                <a:gd name="connsiteX2105" fmla="*/ 1371634 w 6891715"/>
                <a:gd name="connsiteY2105" fmla="*/ 3623814 h 6367455"/>
                <a:gd name="connsiteX2106" fmla="*/ 1364653 w 6891715"/>
                <a:gd name="connsiteY2106" fmla="*/ 3633663 h 6367455"/>
                <a:gd name="connsiteX2107" fmla="*/ 1360529 w 6891715"/>
                <a:gd name="connsiteY2107" fmla="*/ 3640017 h 6367455"/>
                <a:gd name="connsiteX2108" fmla="*/ 1351645 w 6891715"/>
                <a:gd name="connsiteY2108" fmla="*/ 3622861 h 6367455"/>
                <a:gd name="connsiteX2109" fmla="*/ 1353866 w 6891715"/>
                <a:gd name="connsiteY2109" fmla="*/ 3611423 h 6367455"/>
                <a:gd name="connsiteX2110" fmla="*/ 1343079 w 6891715"/>
                <a:gd name="connsiteY2110" fmla="*/ 3620001 h 6367455"/>
                <a:gd name="connsiteX2111" fmla="*/ 1332609 w 6891715"/>
                <a:gd name="connsiteY2111" fmla="*/ 3615871 h 6367455"/>
                <a:gd name="connsiteX2112" fmla="*/ 1326265 w 6891715"/>
                <a:gd name="connsiteY2112" fmla="*/ 3603480 h 6367455"/>
                <a:gd name="connsiteX2113" fmla="*/ 1317384 w 6891715"/>
                <a:gd name="connsiteY2113" fmla="*/ 3570438 h 6367455"/>
                <a:gd name="connsiteX2114" fmla="*/ 1325948 w 6891715"/>
                <a:gd name="connsiteY2114" fmla="*/ 3541208 h 6367455"/>
                <a:gd name="connsiteX2115" fmla="*/ 1334830 w 6891715"/>
                <a:gd name="connsiteY2115" fmla="*/ 3527229 h 6367455"/>
                <a:gd name="connsiteX2116" fmla="*/ 1341492 w 6891715"/>
                <a:gd name="connsiteY2116" fmla="*/ 3513567 h 6367455"/>
                <a:gd name="connsiteX2117" fmla="*/ 1352597 w 6891715"/>
                <a:gd name="connsiteY2117" fmla="*/ 3504989 h 6367455"/>
                <a:gd name="connsiteX2118" fmla="*/ 1372902 w 6891715"/>
                <a:gd name="connsiteY2118" fmla="*/ 3506895 h 6367455"/>
                <a:gd name="connsiteX2119" fmla="*/ 1381152 w 6891715"/>
                <a:gd name="connsiteY2119" fmla="*/ 3499270 h 6367455"/>
                <a:gd name="connsiteX2120" fmla="*/ 1371634 w 6891715"/>
                <a:gd name="connsiteY2120" fmla="*/ 3502447 h 6367455"/>
                <a:gd name="connsiteX2121" fmla="*/ 1363385 w 6891715"/>
                <a:gd name="connsiteY2121" fmla="*/ 3497682 h 6367455"/>
                <a:gd name="connsiteX2122" fmla="*/ 1351645 w 6891715"/>
                <a:gd name="connsiteY2122" fmla="*/ 3495458 h 6367455"/>
                <a:gd name="connsiteX2123" fmla="*/ 1335781 w 6891715"/>
                <a:gd name="connsiteY2123" fmla="*/ 3492281 h 6367455"/>
                <a:gd name="connsiteX2124" fmla="*/ 1330388 w 6891715"/>
                <a:gd name="connsiteY2124" fmla="*/ 3484020 h 6367455"/>
                <a:gd name="connsiteX2125" fmla="*/ 1324045 w 6891715"/>
                <a:gd name="connsiteY2125" fmla="*/ 3498953 h 6367455"/>
                <a:gd name="connsiteX2126" fmla="*/ 1315799 w 6891715"/>
                <a:gd name="connsiteY2126" fmla="*/ 3512932 h 6367455"/>
                <a:gd name="connsiteX2127" fmla="*/ 1295812 w 6891715"/>
                <a:gd name="connsiteY2127" fmla="*/ 3513885 h 6367455"/>
                <a:gd name="connsiteX2128" fmla="*/ 1292640 w 6891715"/>
                <a:gd name="connsiteY2128" fmla="*/ 3508484 h 6367455"/>
                <a:gd name="connsiteX2129" fmla="*/ 1283124 w 6891715"/>
                <a:gd name="connsiteY2129" fmla="*/ 3520239 h 6367455"/>
                <a:gd name="connsiteX2130" fmla="*/ 1262187 w 6891715"/>
                <a:gd name="connsiteY2130" fmla="*/ 3526911 h 6367455"/>
                <a:gd name="connsiteX2131" fmla="*/ 1251719 w 6891715"/>
                <a:gd name="connsiteY2131" fmla="*/ 3515156 h 6367455"/>
                <a:gd name="connsiteX2132" fmla="*/ 1249180 w 6891715"/>
                <a:gd name="connsiteY2132" fmla="*/ 3506895 h 6367455"/>
                <a:gd name="connsiteX2133" fmla="*/ 1243152 w 6891715"/>
                <a:gd name="connsiteY2133" fmla="*/ 3514203 h 6367455"/>
                <a:gd name="connsiteX2134" fmla="*/ 1253623 w 6891715"/>
                <a:gd name="connsiteY2134" fmla="*/ 3533266 h 6367455"/>
                <a:gd name="connsiteX2135" fmla="*/ 1245054 w 6891715"/>
                <a:gd name="connsiteY2135" fmla="*/ 3545021 h 6367455"/>
                <a:gd name="connsiteX2136" fmla="*/ 1230463 w 6891715"/>
                <a:gd name="connsiteY2136" fmla="*/ 3544068 h 6367455"/>
                <a:gd name="connsiteX2137" fmla="*/ 1221898 w 6891715"/>
                <a:gd name="connsiteY2137" fmla="*/ 3539620 h 6367455"/>
                <a:gd name="connsiteX2138" fmla="*/ 1210160 w 6891715"/>
                <a:gd name="connsiteY2138" fmla="*/ 3515474 h 6367455"/>
                <a:gd name="connsiteX2139" fmla="*/ 1191125 w 6891715"/>
                <a:gd name="connsiteY2139" fmla="*/ 3522463 h 6367455"/>
                <a:gd name="connsiteX2140" fmla="*/ 1193663 w 6891715"/>
                <a:gd name="connsiteY2140" fmla="*/ 3538984 h 6367455"/>
                <a:gd name="connsiteX2141" fmla="*/ 1203181 w 6891715"/>
                <a:gd name="connsiteY2141" fmla="*/ 3547563 h 6367455"/>
                <a:gd name="connsiteX2142" fmla="*/ 1203181 w 6891715"/>
                <a:gd name="connsiteY2142" fmla="*/ 3554870 h 6367455"/>
                <a:gd name="connsiteX2143" fmla="*/ 1189222 w 6891715"/>
                <a:gd name="connsiteY2143" fmla="*/ 3547563 h 6367455"/>
                <a:gd name="connsiteX2144" fmla="*/ 1181609 w 6891715"/>
                <a:gd name="connsiteY2144" fmla="*/ 3526594 h 6367455"/>
                <a:gd name="connsiteX2145" fmla="*/ 1165747 w 6891715"/>
                <a:gd name="connsiteY2145" fmla="*/ 3516109 h 6367455"/>
                <a:gd name="connsiteX2146" fmla="*/ 1162574 w 6891715"/>
                <a:gd name="connsiteY2146" fmla="*/ 3505625 h 6367455"/>
                <a:gd name="connsiteX2147" fmla="*/ 1169871 w 6891715"/>
                <a:gd name="connsiteY2147" fmla="*/ 3495140 h 6367455"/>
                <a:gd name="connsiteX2148" fmla="*/ 1177485 w 6891715"/>
                <a:gd name="connsiteY2148" fmla="*/ 3496729 h 6367455"/>
                <a:gd name="connsiteX2149" fmla="*/ 1183830 w 6891715"/>
                <a:gd name="connsiteY2149" fmla="*/ 3510708 h 6367455"/>
                <a:gd name="connsiteX2150" fmla="*/ 1187002 w 6891715"/>
                <a:gd name="connsiteY2150" fmla="*/ 3507531 h 6367455"/>
                <a:gd name="connsiteX2151" fmla="*/ 1180022 w 6891715"/>
                <a:gd name="connsiteY2151" fmla="*/ 3484338 h 6367455"/>
                <a:gd name="connsiteX2152" fmla="*/ 1186367 w 6891715"/>
                <a:gd name="connsiteY2152" fmla="*/ 3466546 h 6367455"/>
                <a:gd name="connsiteX2153" fmla="*/ 1202229 w 6891715"/>
                <a:gd name="connsiteY2153" fmla="*/ 3426196 h 6367455"/>
                <a:gd name="connsiteX2154" fmla="*/ 1207939 w 6891715"/>
                <a:gd name="connsiteY2154" fmla="*/ 3419842 h 6367455"/>
                <a:gd name="connsiteX2155" fmla="*/ 1212381 w 6891715"/>
                <a:gd name="connsiteY2155" fmla="*/ 3402685 h 6367455"/>
                <a:gd name="connsiteX2156" fmla="*/ 1199691 w 6891715"/>
                <a:gd name="connsiteY2156" fmla="*/ 3396649 h 6367455"/>
                <a:gd name="connsiteX2157" fmla="*/ 1198422 w 6891715"/>
                <a:gd name="connsiteY2157" fmla="*/ 3388071 h 6367455"/>
                <a:gd name="connsiteX2158" fmla="*/ 1190809 w 6891715"/>
                <a:gd name="connsiteY2158" fmla="*/ 3370600 h 6367455"/>
                <a:gd name="connsiteX2159" fmla="*/ 1190809 w 6891715"/>
                <a:gd name="connsiteY2159" fmla="*/ 3354714 h 6367455"/>
                <a:gd name="connsiteX2160" fmla="*/ 1203181 w 6891715"/>
                <a:gd name="connsiteY2160" fmla="*/ 3331203 h 6367455"/>
                <a:gd name="connsiteX2161" fmla="*/ 1212698 w 6891715"/>
                <a:gd name="connsiteY2161" fmla="*/ 3335335 h 6367455"/>
                <a:gd name="connsiteX2162" fmla="*/ 1223166 w 6891715"/>
                <a:gd name="connsiteY2162" fmla="*/ 3330249 h 6367455"/>
                <a:gd name="connsiteX2163" fmla="*/ 1224436 w 6891715"/>
                <a:gd name="connsiteY2163" fmla="*/ 3327073 h 6367455"/>
                <a:gd name="connsiteX2164" fmla="*/ 1198739 w 6891715"/>
                <a:gd name="connsiteY2164" fmla="*/ 3324849 h 6367455"/>
                <a:gd name="connsiteX2165" fmla="*/ 1188905 w 6891715"/>
                <a:gd name="connsiteY2165" fmla="*/ 3297525 h 6367455"/>
                <a:gd name="connsiteX2166" fmla="*/ 1189222 w 6891715"/>
                <a:gd name="connsiteY2166" fmla="*/ 3321037 h 6367455"/>
                <a:gd name="connsiteX2167" fmla="*/ 1187319 w 6891715"/>
                <a:gd name="connsiteY2167" fmla="*/ 3331521 h 6367455"/>
                <a:gd name="connsiteX2168" fmla="*/ 1176850 w 6891715"/>
                <a:gd name="connsiteY2168" fmla="*/ 3334699 h 6367455"/>
                <a:gd name="connsiteX2169" fmla="*/ 1170506 w 6891715"/>
                <a:gd name="connsiteY2169" fmla="*/ 3332474 h 6367455"/>
                <a:gd name="connsiteX2170" fmla="*/ 1166381 w 6891715"/>
                <a:gd name="connsiteY2170" fmla="*/ 3340101 h 6367455"/>
                <a:gd name="connsiteX2171" fmla="*/ 1157816 w 6891715"/>
                <a:gd name="connsiteY2171" fmla="*/ 3331521 h 6367455"/>
                <a:gd name="connsiteX2172" fmla="*/ 1157498 w 6891715"/>
                <a:gd name="connsiteY2172" fmla="*/ 3321037 h 6367455"/>
                <a:gd name="connsiteX2173" fmla="*/ 1173995 w 6891715"/>
                <a:gd name="connsiteY2173" fmla="*/ 3287358 h 6367455"/>
                <a:gd name="connsiteX2174" fmla="*/ 1175264 w 6891715"/>
                <a:gd name="connsiteY2174" fmla="*/ 3277827 h 6367455"/>
                <a:gd name="connsiteX2175" fmla="*/ 1148933 w 6891715"/>
                <a:gd name="connsiteY2175" fmla="*/ 3315000 h 6367455"/>
                <a:gd name="connsiteX2176" fmla="*/ 1144808 w 6891715"/>
                <a:gd name="connsiteY2176" fmla="*/ 3311823 h 6367455"/>
                <a:gd name="connsiteX2177" fmla="*/ 1139733 w 6891715"/>
                <a:gd name="connsiteY2177" fmla="*/ 3326755 h 6367455"/>
                <a:gd name="connsiteX2178" fmla="*/ 1147346 w 6891715"/>
                <a:gd name="connsiteY2178" fmla="*/ 3336923 h 6367455"/>
                <a:gd name="connsiteX2179" fmla="*/ 1154643 w 6891715"/>
                <a:gd name="connsiteY2179" fmla="*/ 3346454 h 6367455"/>
                <a:gd name="connsiteX2180" fmla="*/ 1151471 w 6891715"/>
                <a:gd name="connsiteY2180" fmla="*/ 3362341 h 6367455"/>
                <a:gd name="connsiteX2181" fmla="*/ 1143540 w 6891715"/>
                <a:gd name="connsiteY2181" fmla="*/ 3374096 h 6367455"/>
                <a:gd name="connsiteX2182" fmla="*/ 1137512 w 6891715"/>
                <a:gd name="connsiteY2182" fmla="*/ 3404592 h 6367455"/>
                <a:gd name="connsiteX2183" fmla="*/ 1134340 w 6891715"/>
                <a:gd name="connsiteY2183" fmla="*/ 3421430 h 6367455"/>
                <a:gd name="connsiteX2184" fmla="*/ 1128312 w 6891715"/>
                <a:gd name="connsiteY2184" fmla="*/ 3441764 h 6367455"/>
                <a:gd name="connsiteX2185" fmla="*/ 1117526 w 6891715"/>
                <a:gd name="connsiteY2185" fmla="*/ 3446848 h 6367455"/>
                <a:gd name="connsiteX2186" fmla="*/ 1105787 w 6891715"/>
                <a:gd name="connsiteY2186" fmla="*/ 3446848 h 6367455"/>
                <a:gd name="connsiteX2187" fmla="*/ 1101663 w 6891715"/>
                <a:gd name="connsiteY2187" fmla="*/ 3432550 h 6367455"/>
                <a:gd name="connsiteX2188" fmla="*/ 1107691 w 6891715"/>
                <a:gd name="connsiteY2188" fmla="*/ 3416665 h 6367455"/>
                <a:gd name="connsiteX2189" fmla="*/ 1118160 w 6891715"/>
                <a:gd name="connsiteY2189" fmla="*/ 3395378 h 6367455"/>
                <a:gd name="connsiteX2190" fmla="*/ 1128629 w 6891715"/>
                <a:gd name="connsiteY2190" fmla="*/ 3369647 h 6367455"/>
                <a:gd name="connsiteX2191" fmla="*/ 1128629 w 6891715"/>
                <a:gd name="connsiteY2191" fmla="*/ 3362341 h 6367455"/>
                <a:gd name="connsiteX2192" fmla="*/ 1117842 w 6891715"/>
                <a:gd name="connsiteY2192" fmla="*/ 3365834 h 6367455"/>
                <a:gd name="connsiteX2193" fmla="*/ 1115939 w 6891715"/>
                <a:gd name="connsiteY2193" fmla="*/ 3358527 h 6367455"/>
                <a:gd name="connsiteX2194" fmla="*/ 1122919 w 6891715"/>
                <a:gd name="connsiteY2194" fmla="*/ 3348995 h 6367455"/>
                <a:gd name="connsiteX2195" fmla="*/ 1127043 w 6891715"/>
                <a:gd name="connsiteY2195" fmla="*/ 3328663 h 6367455"/>
                <a:gd name="connsiteX2196" fmla="*/ 1117526 w 6891715"/>
                <a:gd name="connsiteY2196" fmla="*/ 3330886 h 6367455"/>
                <a:gd name="connsiteX2197" fmla="*/ 1124505 w 6891715"/>
                <a:gd name="connsiteY2197" fmla="*/ 3315000 h 6367455"/>
                <a:gd name="connsiteX2198" fmla="*/ 1133070 w 6891715"/>
                <a:gd name="connsiteY2198" fmla="*/ 3302291 h 6367455"/>
                <a:gd name="connsiteX2199" fmla="*/ 1138463 w 6891715"/>
                <a:gd name="connsiteY2199" fmla="*/ 3290852 h 6367455"/>
                <a:gd name="connsiteX2200" fmla="*/ 1126409 w 6891715"/>
                <a:gd name="connsiteY2200" fmla="*/ 3277191 h 6367455"/>
                <a:gd name="connsiteX2201" fmla="*/ 1126409 w 6891715"/>
                <a:gd name="connsiteY2201" fmla="*/ 3265435 h 6367455"/>
                <a:gd name="connsiteX2202" fmla="*/ 1142270 w 6891715"/>
                <a:gd name="connsiteY2202" fmla="*/ 3262260 h 6367455"/>
                <a:gd name="connsiteX2203" fmla="*/ 1141319 w 6891715"/>
                <a:gd name="connsiteY2203" fmla="*/ 3252727 h 6367455"/>
                <a:gd name="connsiteX2204" fmla="*/ 1146712 w 6891715"/>
                <a:gd name="connsiteY2204" fmla="*/ 3254634 h 6367455"/>
                <a:gd name="connsiteX2205" fmla="*/ 1145126 w 6891715"/>
                <a:gd name="connsiteY2205" fmla="*/ 3241924 h 6367455"/>
                <a:gd name="connsiteX2206" fmla="*/ 1162257 w 6891715"/>
                <a:gd name="connsiteY2206" fmla="*/ 3228261 h 6367455"/>
                <a:gd name="connsiteX2207" fmla="*/ 1159085 w 6891715"/>
                <a:gd name="connsiteY2207" fmla="*/ 3221908 h 6367455"/>
                <a:gd name="connsiteX2208" fmla="*/ 1162891 w 6891715"/>
                <a:gd name="connsiteY2208" fmla="*/ 3213329 h 6367455"/>
                <a:gd name="connsiteX2209" fmla="*/ 1158450 w 6891715"/>
                <a:gd name="connsiteY2209" fmla="*/ 3202844 h 6367455"/>
                <a:gd name="connsiteX2210" fmla="*/ 1156546 w 6891715"/>
                <a:gd name="connsiteY2210" fmla="*/ 3201890 h 6367455"/>
                <a:gd name="connsiteX2211" fmla="*/ 1145126 w 6891715"/>
                <a:gd name="connsiteY2211" fmla="*/ 3210469 h 6367455"/>
                <a:gd name="connsiteX2212" fmla="*/ 1145126 w 6891715"/>
                <a:gd name="connsiteY2212" fmla="*/ 3224449 h 6367455"/>
                <a:gd name="connsiteX2213" fmla="*/ 1130215 w 6891715"/>
                <a:gd name="connsiteY2213" fmla="*/ 3234934 h 6367455"/>
                <a:gd name="connsiteX2214" fmla="*/ 1125457 w 6891715"/>
                <a:gd name="connsiteY2214" fmla="*/ 3243513 h 6367455"/>
                <a:gd name="connsiteX2215" fmla="*/ 1113719 w 6891715"/>
                <a:gd name="connsiteY2215" fmla="*/ 3242242 h 6367455"/>
                <a:gd name="connsiteX2216" fmla="*/ 1103884 w 6891715"/>
                <a:gd name="connsiteY2216" fmla="*/ 3231121 h 6367455"/>
                <a:gd name="connsiteX2217" fmla="*/ 1091194 w 6891715"/>
                <a:gd name="connsiteY2217" fmla="*/ 3223496 h 6367455"/>
                <a:gd name="connsiteX2218" fmla="*/ 1092463 w 6891715"/>
                <a:gd name="connsiteY2218" fmla="*/ 3210787 h 6367455"/>
                <a:gd name="connsiteX2219" fmla="*/ 1108008 w 6891715"/>
                <a:gd name="connsiteY2219" fmla="*/ 3205703 h 6367455"/>
                <a:gd name="connsiteX2220" fmla="*/ 1091511 w 6891715"/>
                <a:gd name="connsiteY2220" fmla="*/ 3203480 h 6367455"/>
                <a:gd name="connsiteX2221" fmla="*/ 1090877 w 6891715"/>
                <a:gd name="connsiteY2221" fmla="*/ 3209516 h 6367455"/>
                <a:gd name="connsiteX2222" fmla="*/ 1082628 w 6891715"/>
                <a:gd name="connsiteY2222" fmla="*/ 3212375 h 6367455"/>
                <a:gd name="connsiteX2223" fmla="*/ 1066766 w 6891715"/>
                <a:gd name="connsiteY2223" fmla="*/ 3204750 h 6367455"/>
                <a:gd name="connsiteX2224" fmla="*/ 1067718 w 6891715"/>
                <a:gd name="connsiteY2224" fmla="*/ 3197444 h 6367455"/>
                <a:gd name="connsiteX2225" fmla="*/ 1088022 w 6891715"/>
                <a:gd name="connsiteY2225" fmla="*/ 3193312 h 6367455"/>
                <a:gd name="connsiteX2226" fmla="*/ 1098491 w 6891715"/>
                <a:gd name="connsiteY2226" fmla="*/ 3195854 h 6367455"/>
                <a:gd name="connsiteX2227" fmla="*/ 1107057 w 6891715"/>
                <a:gd name="connsiteY2227" fmla="*/ 3194901 h 6367455"/>
                <a:gd name="connsiteX2228" fmla="*/ 1108643 w 6891715"/>
                <a:gd name="connsiteY2228" fmla="*/ 3183146 h 6367455"/>
                <a:gd name="connsiteX2229" fmla="*/ 1099126 w 6891715"/>
                <a:gd name="connsiteY2229" fmla="*/ 3170755 h 6367455"/>
                <a:gd name="connsiteX2230" fmla="*/ 1103249 w 6891715"/>
                <a:gd name="connsiteY2230" fmla="*/ 3157411 h 6367455"/>
                <a:gd name="connsiteX2231" fmla="*/ 1123236 w 6891715"/>
                <a:gd name="connsiteY2231" fmla="*/ 3154870 h 6367455"/>
                <a:gd name="connsiteX2232" fmla="*/ 1104201 w 6891715"/>
                <a:gd name="connsiteY2232" fmla="*/ 3145338 h 6367455"/>
                <a:gd name="connsiteX2233" fmla="*/ 1119112 w 6891715"/>
                <a:gd name="connsiteY2233" fmla="*/ 3135807 h 6367455"/>
                <a:gd name="connsiteX2234" fmla="*/ 1131802 w 6891715"/>
                <a:gd name="connsiteY2234" fmla="*/ 3142162 h 6367455"/>
                <a:gd name="connsiteX2235" fmla="*/ 1116891 w 6891715"/>
                <a:gd name="connsiteY2235" fmla="*/ 3125323 h 6367455"/>
                <a:gd name="connsiteX2236" fmla="*/ 1122919 w 6891715"/>
                <a:gd name="connsiteY2236" fmla="*/ 3116745 h 6367455"/>
                <a:gd name="connsiteX2237" fmla="*/ 1139733 w 6891715"/>
                <a:gd name="connsiteY2237" fmla="*/ 3113568 h 6367455"/>
                <a:gd name="connsiteX2238" fmla="*/ 1141002 w 6891715"/>
                <a:gd name="connsiteY2238" fmla="*/ 3108167 h 6367455"/>
                <a:gd name="connsiteX2239" fmla="*/ 1123870 w 6891715"/>
                <a:gd name="connsiteY2239" fmla="*/ 3102131 h 6367455"/>
                <a:gd name="connsiteX2240" fmla="*/ 1147981 w 6891715"/>
                <a:gd name="connsiteY2240" fmla="*/ 3086881 h 6367455"/>
                <a:gd name="connsiteX2241" fmla="*/ 1126091 w 6891715"/>
                <a:gd name="connsiteY2241" fmla="*/ 3094823 h 6367455"/>
                <a:gd name="connsiteX2242" fmla="*/ 1126091 w 6891715"/>
                <a:gd name="connsiteY2242" fmla="*/ 3086245 h 6367455"/>
                <a:gd name="connsiteX2243" fmla="*/ 1114353 w 6891715"/>
                <a:gd name="connsiteY2243" fmla="*/ 3102131 h 6367455"/>
                <a:gd name="connsiteX2244" fmla="*/ 1100711 w 6891715"/>
                <a:gd name="connsiteY2244" fmla="*/ 3083385 h 6367455"/>
                <a:gd name="connsiteX2245" fmla="*/ 1095953 w 6891715"/>
                <a:gd name="connsiteY2245" fmla="*/ 3062099 h 6367455"/>
                <a:gd name="connsiteX2246" fmla="*/ 1104518 w 6891715"/>
                <a:gd name="connsiteY2246" fmla="*/ 3057969 h 6367455"/>
                <a:gd name="connsiteX2247" fmla="*/ 1122601 w 6891715"/>
                <a:gd name="connsiteY2247" fmla="*/ 3068136 h 6367455"/>
                <a:gd name="connsiteX2248" fmla="*/ 1134340 w 6891715"/>
                <a:gd name="connsiteY2248" fmla="*/ 3067183 h 6367455"/>
                <a:gd name="connsiteX2249" fmla="*/ 1121332 w 6891715"/>
                <a:gd name="connsiteY2249" fmla="*/ 3062099 h 6367455"/>
                <a:gd name="connsiteX2250" fmla="*/ 1101981 w 6891715"/>
                <a:gd name="connsiteY2250" fmla="*/ 3038271 h 6367455"/>
                <a:gd name="connsiteX2251" fmla="*/ 1106422 w 6891715"/>
                <a:gd name="connsiteY2251" fmla="*/ 3031599 h 6367455"/>
                <a:gd name="connsiteX2252" fmla="*/ 1114670 w 6891715"/>
                <a:gd name="connsiteY2252" fmla="*/ 3030329 h 6367455"/>
                <a:gd name="connsiteX2253" fmla="*/ 1100077 w 6891715"/>
                <a:gd name="connsiteY2253" fmla="*/ 3010631 h 6367455"/>
                <a:gd name="connsiteX2254" fmla="*/ 1108960 w 6891715"/>
                <a:gd name="connsiteY2254" fmla="*/ 3001100 h 6367455"/>
                <a:gd name="connsiteX2255" fmla="*/ 1121967 w 6891715"/>
                <a:gd name="connsiteY2255" fmla="*/ 3001100 h 6367455"/>
                <a:gd name="connsiteX2256" fmla="*/ 1145126 w 6891715"/>
                <a:gd name="connsiteY2256" fmla="*/ 3001735 h 6367455"/>
                <a:gd name="connsiteX2257" fmla="*/ 1141002 w 6891715"/>
                <a:gd name="connsiteY2257" fmla="*/ 2996334 h 6367455"/>
                <a:gd name="connsiteX2258" fmla="*/ 1144174 w 6891715"/>
                <a:gd name="connsiteY2258" fmla="*/ 2992204 h 6367455"/>
                <a:gd name="connsiteX2259" fmla="*/ 1156864 w 6891715"/>
                <a:gd name="connsiteY2259" fmla="*/ 3000464 h 6367455"/>
                <a:gd name="connsiteX2260" fmla="*/ 1160988 w 6891715"/>
                <a:gd name="connsiteY2260" fmla="*/ 2996334 h 6367455"/>
                <a:gd name="connsiteX2261" fmla="*/ 1150519 w 6891715"/>
                <a:gd name="connsiteY2261" fmla="*/ 2978543 h 6367455"/>
                <a:gd name="connsiteX2262" fmla="*/ 1136243 w 6891715"/>
                <a:gd name="connsiteY2262" fmla="*/ 2967105 h 6367455"/>
                <a:gd name="connsiteX2263" fmla="*/ 1136243 w 6891715"/>
                <a:gd name="connsiteY2263" fmla="*/ 2960751 h 6367455"/>
                <a:gd name="connsiteX2264" fmla="*/ 1143857 w 6891715"/>
                <a:gd name="connsiteY2264" fmla="*/ 2958526 h 6367455"/>
                <a:gd name="connsiteX2265" fmla="*/ 1153374 w 6891715"/>
                <a:gd name="connsiteY2265" fmla="*/ 2963928 h 6367455"/>
                <a:gd name="connsiteX2266" fmla="*/ 1155277 w 6891715"/>
                <a:gd name="connsiteY2266" fmla="*/ 2958526 h 6367455"/>
                <a:gd name="connsiteX2267" fmla="*/ 1147029 w 6891715"/>
                <a:gd name="connsiteY2267" fmla="*/ 2943593 h 6367455"/>
                <a:gd name="connsiteX2268" fmla="*/ 1156229 w 6891715"/>
                <a:gd name="connsiteY2268" fmla="*/ 2935012 h 6367455"/>
                <a:gd name="connsiteX2269" fmla="*/ 1166699 w 6891715"/>
                <a:gd name="connsiteY2269" fmla="*/ 2928659 h 6367455"/>
                <a:gd name="connsiteX2270" fmla="*/ 1181609 w 6891715"/>
                <a:gd name="connsiteY2270" fmla="*/ 2937873 h 6367455"/>
                <a:gd name="connsiteX2271" fmla="*/ 1181609 w 6891715"/>
                <a:gd name="connsiteY2271" fmla="*/ 2931834 h 6367455"/>
                <a:gd name="connsiteX2272" fmla="*/ 1163526 w 6891715"/>
                <a:gd name="connsiteY2272" fmla="*/ 2922306 h 6367455"/>
                <a:gd name="connsiteX2273" fmla="*/ 1161305 w 6891715"/>
                <a:gd name="connsiteY2273" fmla="*/ 2911186 h 6367455"/>
                <a:gd name="connsiteX2274" fmla="*/ 1162257 w 6891715"/>
                <a:gd name="connsiteY2274" fmla="*/ 2899430 h 6367455"/>
                <a:gd name="connsiteX2275" fmla="*/ 1174947 w 6891715"/>
                <a:gd name="connsiteY2275" fmla="*/ 2882275 h 6367455"/>
                <a:gd name="connsiteX2276" fmla="*/ 1176850 w 6891715"/>
                <a:gd name="connsiteY2276" fmla="*/ 2869567 h 6367455"/>
                <a:gd name="connsiteX2277" fmla="*/ 1181926 w 6891715"/>
                <a:gd name="connsiteY2277" fmla="*/ 2869567 h 6367455"/>
                <a:gd name="connsiteX2278" fmla="*/ 1192395 w 6891715"/>
                <a:gd name="connsiteY2278" fmla="*/ 2865437 h 6367455"/>
                <a:gd name="connsiteX2279" fmla="*/ 1202229 w 6891715"/>
                <a:gd name="connsiteY2279" fmla="*/ 2871474 h 6367455"/>
                <a:gd name="connsiteX2280" fmla="*/ 1213649 w 6891715"/>
                <a:gd name="connsiteY2280" fmla="*/ 2881003 h 6367455"/>
                <a:gd name="connsiteX2281" fmla="*/ 1216822 w 6891715"/>
                <a:gd name="connsiteY2281" fmla="*/ 2874650 h 6367455"/>
                <a:gd name="connsiteX2282" fmla="*/ 1224436 w 6891715"/>
                <a:gd name="connsiteY2282" fmla="*/ 2874650 h 6367455"/>
                <a:gd name="connsiteX2283" fmla="*/ 1233952 w 6891715"/>
                <a:gd name="connsiteY2283" fmla="*/ 2881639 h 6367455"/>
                <a:gd name="connsiteX2284" fmla="*/ 1241249 w 6891715"/>
                <a:gd name="connsiteY2284" fmla="*/ 2885769 h 6367455"/>
                <a:gd name="connsiteX2285" fmla="*/ 1253941 w 6891715"/>
                <a:gd name="connsiteY2285" fmla="*/ 2879415 h 6367455"/>
                <a:gd name="connsiteX2286" fmla="*/ 1279635 w 6891715"/>
                <a:gd name="connsiteY2286" fmla="*/ 2869567 h 6367455"/>
                <a:gd name="connsiteX2287" fmla="*/ 1295496 w 6891715"/>
                <a:gd name="connsiteY2287" fmla="*/ 2879097 h 6367455"/>
                <a:gd name="connsiteX2288" fmla="*/ 1311040 w 6891715"/>
                <a:gd name="connsiteY2288" fmla="*/ 2868614 h 6367455"/>
                <a:gd name="connsiteX2289" fmla="*/ 3854360 w 6891715"/>
                <a:gd name="connsiteY2289" fmla="*/ 2852734 h 6367455"/>
                <a:gd name="connsiteX2290" fmla="*/ 3865180 w 6891715"/>
                <a:gd name="connsiteY2290" fmla="*/ 2862282 h 6367455"/>
                <a:gd name="connsiteX2291" fmla="*/ 3876638 w 6891715"/>
                <a:gd name="connsiteY2291" fmla="*/ 2875649 h 6367455"/>
                <a:gd name="connsiteX2292" fmla="*/ 3876001 w 6891715"/>
                <a:gd name="connsiteY2292" fmla="*/ 2885198 h 6367455"/>
                <a:gd name="connsiteX2293" fmla="*/ 3865499 w 6891715"/>
                <a:gd name="connsiteY2293" fmla="*/ 2882333 h 6367455"/>
                <a:gd name="connsiteX2294" fmla="*/ 3855951 w 6891715"/>
                <a:gd name="connsiteY2294" fmla="*/ 2890927 h 6367455"/>
                <a:gd name="connsiteX2295" fmla="*/ 3847358 w 6891715"/>
                <a:gd name="connsiteY2295" fmla="*/ 2901431 h 6367455"/>
                <a:gd name="connsiteX2296" fmla="*/ 3832718 w 6891715"/>
                <a:gd name="connsiteY2296" fmla="*/ 2908115 h 6367455"/>
                <a:gd name="connsiteX2297" fmla="*/ 3829536 w 6891715"/>
                <a:gd name="connsiteY2297" fmla="*/ 2924031 h 6367455"/>
                <a:gd name="connsiteX2298" fmla="*/ 3797710 w 6891715"/>
                <a:gd name="connsiteY2298" fmla="*/ 2916709 h 6367455"/>
                <a:gd name="connsiteX2299" fmla="*/ 3790390 w 6891715"/>
                <a:gd name="connsiteY2299" fmla="*/ 2923077 h 6367455"/>
                <a:gd name="connsiteX2300" fmla="*/ 3787526 w 6891715"/>
                <a:gd name="connsiteY2300" fmla="*/ 2947269 h 6367455"/>
                <a:gd name="connsiteX2301" fmla="*/ 3764293 w 6891715"/>
                <a:gd name="connsiteY2301" fmla="*/ 2978145 h 6367455"/>
                <a:gd name="connsiteX2302" fmla="*/ 3751562 w 6891715"/>
                <a:gd name="connsiteY2302" fmla="*/ 2960319 h 6367455"/>
                <a:gd name="connsiteX2303" fmla="*/ 3758564 w 6891715"/>
                <a:gd name="connsiteY2303" fmla="*/ 2947588 h 6367455"/>
                <a:gd name="connsiteX2304" fmla="*/ 3777978 w 6891715"/>
                <a:gd name="connsiteY2304" fmla="*/ 2940264 h 6367455"/>
                <a:gd name="connsiteX2305" fmla="*/ 3778933 w 6891715"/>
                <a:gd name="connsiteY2305" fmla="*/ 2933896 h 6367455"/>
                <a:gd name="connsiteX2306" fmla="*/ 3755063 w 6891715"/>
                <a:gd name="connsiteY2306" fmla="*/ 2912890 h 6367455"/>
                <a:gd name="connsiteX2307" fmla="*/ 3743288 w 6891715"/>
                <a:gd name="connsiteY2307" fmla="*/ 2896019 h 6367455"/>
                <a:gd name="connsiteX2308" fmla="*/ 3761428 w 6891715"/>
                <a:gd name="connsiteY2308" fmla="*/ 2894747 h 6367455"/>
                <a:gd name="connsiteX2309" fmla="*/ 3746152 w 6891715"/>
                <a:gd name="connsiteY2309" fmla="*/ 2870875 h 6367455"/>
                <a:gd name="connsiteX2310" fmla="*/ 3751562 w 6891715"/>
                <a:gd name="connsiteY2310" fmla="*/ 2865465 h 6367455"/>
                <a:gd name="connsiteX2311" fmla="*/ 3772886 w 6891715"/>
                <a:gd name="connsiteY2311" fmla="*/ 2879787 h 6367455"/>
                <a:gd name="connsiteX2312" fmla="*/ 3775114 w 6891715"/>
                <a:gd name="connsiteY2312" fmla="*/ 2869284 h 6367455"/>
                <a:gd name="connsiteX2313" fmla="*/ 3789753 w 6891715"/>
                <a:gd name="connsiteY2313" fmla="*/ 2876604 h 6367455"/>
                <a:gd name="connsiteX2314" fmla="*/ 3779251 w 6891715"/>
                <a:gd name="connsiteY2314" fmla="*/ 2869284 h 6367455"/>
                <a:gd name="connsiteX2315" fmla="*/ 3802165 w 6891715"/>
                <a:gd name="connsiteY2315" fmla="*/ 2853370 h 6367455"/>
                <a:gd name="connsiteX2316" fmla="*/ 3818397 w 6891715"/>
                <a:gd name="connsiteY2316" fmla="*/ 2857190 h 6367455"/>
                <a:gd name="connsiteX2317" fmla="*/ 3881509 w 6891715"/>
                <a:gd name="connsiteY2317" fmla="*/ 2838447 h 6367455"/>
                <a:gd name="connsiteX2318" fmla="*/ 3889338 w 6891715"/>
                <a:gd name="connsiteY2318" fmla="*/ 2856748 h 6367455"/>
                <a:gd name="connsiteX2319" fmla="*/ 3879552 w 6891715"/>
                <a:gd name="connsiteY2319" fmla="*/ 2865433 h 6367455"/>
                <a:gd name="connsiteX2320" fmla="*/ 3866503 w 6891715"/>
                <a:gd name="connsiteY2320" fmla="*/ 2857058 h 6367455"/>
                <a:gd name="connsiteX2321" fmla="*/ 3865525 w 6891715"/>
                <a:gd name="connsiteY2321" fmla="*/ 2845582 h 6367455"/>
                <a:gd name="connsiteX2322" fmla="*/ 1378190 w 6891715"/>
                <a:gd name="connsiteY2322" fmla="*/ 2819397 h 6367455"/>
                <a:gd name="connsiteX2323" fmla="*/ 1384271 w 6891715"/>
                <a:gd name="connsiteY2323" fmla="*/ 2826202 h 6367455"/>
                <a:gd name="connsiteX2324" fmla="*/ 1377514 w 6891715"/>
                <a:gd name="connsiteY2324" fmla="*/ 2838446 h 6367455"/>
                <a:gd name="connsiteX2325" fmla="*/ 1370758 w 6891715"/>
                <a:gd name="connsiteY2325" fmla="*/ 2834024 h 6367455"/>
                <a:gd name="connsiteX2326" fmla="*/ 1368393 w 6891715"/>
                <a:gd name="connsiteY2326" fmla="*/ 2823820 h 6367455"/>
                <a:gd name="connsiteX2327" fmla="*/ 1342224 w 6891715"/>
                <a:gd name="connsiteY2327" fmla="*/ 2803518 h 6367455"/>
                <a:gd name="connsiteX2328" fmla="*/ 1357279 w 6891715"/>
                <a:gd name="connsiteY2328" fmla="*/ 2821795 h 6367455"/>
                <a:gd name="connsiteX2329" fmla="*/ 1344734 w 6891715"/>
                <a:gd name="connsiteY2329" fmla="*/ 2828923 h 6367455"/>
                <a:gd name="connsiteX2330" fmla="*/ 1331875 w 6891715"/>
                <a:gd name="connsiteY2330" fmla="*/ 2819010 h 6367455"/>
                <a:gd name="connsiteX2331" fmla="*/ 1331875 w 6891715"/>
                <a:gd name="connsiteY2331" fmla="*/ 2809712 h 6367455"/>
                <a:gd name="connsiteX2332" fmla="*/ 3807906 w 6891715"/>
                <a:gd name="connsiteY2332" fmla="*/ 2778119 h 6367455"/>
                <a:gd name="connsiteX2333" fmla="*/ 3833399 w 6891715"/>
                <a:gd name="connsiteY2333" fmla="*/ 2780025 h 6367455"/>
                <a:gd name="connsiteX2334" fmla="*/ 3843278 w 6891715"/>
                <a:gd name="connsiteY2334" fmla="*/ 2793676 h 6367455"/>
                <a:gd name="connsiteX2335" fmla="*/ 3849651 w 6891715"/>
                <a:gd name="connsiteY2335" fmla="*/ 2810504 h 6367455"/>
                <a:gd name="connsiteX2336" fmla="*/ 3844552 w 6891715"/>
                <a:gd name="connsiteY2336" fmla="*/ 2813998 h 6367455"/>
                <a:gd name="connsiteX2337" fmla="*/ 3839135 w 6891715"/>
                <a:gd name="connsiteY2337" fmla="*/ 2808599 h 6367455"/>
                <a:gd name="connsiteX2338" fmla="*/ 3830531 w 6891715"/>
                <a:gd name="connsiteY2338" fmla="*/ 2814950 h 6367455"/>
                <a:gd name="connsiteX2339" fmla="*/ 3823521 w 6891715"/>
                <a:gd name="connsiteY2339" fmla="*/ 2827653 h 6367455"/>
                <a:gd name="connsiteX2340" fmla="*/ 3817147 w 6891715"/>
                <a:gd name="connsiteY2340" fmla="*/ 2838447 h 6367455"/>
                <a:gd name="connsiteX2341" fmla="*/ 3804401 w 6891715"/>
                <a:gd name="connsiteY2341" fmla="*/ 2838447 h 6367455"/>
                <a:gd name="connsiteX2342" fmla="*/ 3793566 w 6891715"/>
                <a:gd name="connsiteY2342" fmla="*/ 2829241 h 6367455"/>
                <a:gd name="connsiteX2343" fmla="*/ 3795478 w 6891715"/>
                <a:gd name="connsiteY2343" fmla="*/ 2813362 h 6367455"/>
                <a:gd name="connsiteX2344" fmla="*/ 3778908 w 6891715"/>
                <a:gd name="connsiteY2344" fmla="*/ 2810187 h 6367455"/>
                <a:gd name="connsiteX2345" fmla="*/ 3765843 w 6891715"/>
                <a:gd name="connsiteY2345" fmla="*/ 2808281 h 6367455"/>
                <a:gd name="connsiteX2346" fmla="*/ 3762338 w 6891715"/>
                <a:gd name="connsiteY2346" fmla="*/ 2800976 h 6367455"/>
                <a:gd name="connsiteX2347" fmla="*/ 3780501 w 6891715"/>
                <a:gd name="connsiteY2347" fmla="*/ 2795579 h 6367455"/>
                <a:gd name="connsiteX2348" fmla="*/ 3793248 w 6891715"/>
                <a:gd name="connsiteY2348" fmla="*/ 2795262 h 6367455"/>
                <a:gd name="connsiteX2349" fmla="*/ 3802808 w 6891715"/>
                <a:gd name="connsiteY2349" fmla="*/ 2786692 h 6367455"/>
                <a:gd name="connsiteX2350" fmla="*/ 1396971 w 6891715"/>
                <a:gd name="connsiteY2350" fmla="*/ 2773356 h 6367455"/>
                <a:gd name="connsiteX2351" fmla="*/ 1389329 w 6891715"/>
                <a:gd name="connsiteY2351" fmla="*/ 2781295 h 6367455"/>
                <a:gd name="connsiteX2352" fmla="*/ 1382682 w 6891715"/>
                <a:gd name="connsiteY2352" fmla="*/ 2776589 h 6367455"/>
                <a:gd name="connsiteX2353" fmla="*/ 2732096 w 6891715"/>
                <a:gd name="connsiteY2353" fmla="*/ 2773211 h 6367455"/>
                <a:gd name="connsiteX2354" fmla="*/ 2750156 w 6891715"/>
                <a:gd name="connsiteY2354" fmla="*/ 2804578 h 6367455"/>
                <a:gd name="connsiteX2355" fmla="*/ 2750581 w 6891715"/>
                <a:gd name="connsiteY2355" fmla="*/ 2804292 h 6367455"/>
                <a:gd name="connsiteX2356" fmla="*/ 2732780 w 6891715"/>
                <a:gd name="connsiteY2356" fmla="*/ 2773363 h 6367455"/>
                <a:gd name="connsiteX2357" fmla="*/ 3884258 w 6891715"/>
                <a:gd name="connsiteY2357" fmla="*/ 2770182 h 6367455"/>
                <a:gd name="connsiteX2358" fmla="*/ 3886163 w 6891715"/>
                <a:gd name="connsiteY2358" fmla="*/ 2783610 h 6367455"/>
                <a:gd name="connsiteX2359" fmla="*/ 3875685 w 6891715"/>
                <a:gd name="connsiteY2359" fmla="*/ 2782673 h 6367455"/>
                <a:gd name="connsiteX2360" fmla="*/ 3875368 w 6891715"/>
                <a:gd name="connsiteY2360" fmla="*/ 2783610 h 6367455"/>
                <a:gd name="connsiteX2361" fmla="*/ 3874098 w 6891715"/>
                <a:gd name="connsiteY2361" fmla="*/ 2785484 h 6367455"/>
                <a:gd name="connsiteX2362" fmla="*/ 3872510 w 6891715"/>
                <a:gd name="connsiteY2362" fmla="*/ 2787358 h 6367455"/>
                <a:gd name="connsiteX2363" fmla="*/ 3871240 w 6891715"/>
                <a:gd name="connsiteY2363" fmla="*/ 2788607 h 6367455"/>
                <a:gd name="connsiteX2364" fmla="*/ 3870288 w 6891715"/>
                <a:gd name="connsiteY2364" fmla="*/ 2788920 h 6367455"/>
                <a:gd name="connsiteX2365" fmla="*/ 3869653 w 6891715"/>
                <a:gd name="connsiteY2365" fmla="*/ 2789232 h 6367455"/>
                <a:gd name="connsiteX2366" fmla="*/ 3869335 w 6891715"/>
                <a:gd name="connsiteY2366" fmla="*/ 2788920 h 6367455"/>
                <a:gd name="connsiteX2367" fmla="*/ 3868065 w 6891715"/>
                <a:gd name="connsiteY2367" fmla="*/ 2787983 h 6367455"/>
                <a:gd name="connsiteX2368" fmla="*/ 3866795 w 6891715"/>
                <a:gd name="connsiteY2368" fmla="*/ 2786421 h 6367455"/>
                <a:gd name="connsiteX2369" fmla="*/ 3866160 w 6891715"/>
                <a:gd name="connsiteY2369" fmla="*/ 2784860 h 6367455"/>
                <a:gd name="connsiteX2370" fmla="*/ 3864573 w 6891715"/>
                <a:gd name="connsiteY2370" fmla="*/ 2781112 h 6367455"/>
                <a:gd name="connsiteX2371" fmla="*/ 3863938 w 6891715"/>
                <a:gd name="connsiteY2371" fmla="*/ 2779863 h 6367455"/>
                <a:gd name="connsiteX2372" fmla="*/ 3866160 w 6891715"/>
                <a:gd name="connsiteY2372" fmla="*/ 2771431 h 6367455"/>
                <a:gd name="connsiteX2373" fmla="*/ 1338644 w 6891715"/>
                <a:gd name="connsiteY2373" fmla="*/ 2765421 h 6367455"/>
                <a:gd name="connsiteX2374" fmla="*/ 1354715 w 6891715"/>
                <a:gd name="connsiteY2374" fmla="*/ 2768237 h 6367455"/>
                <a:gd name="connsiteX2375" fmla="*/ 1360499 w 6891715"/>
                <a:gd name="connsiteY2375" fmla="*/ 2776688 h 6367455"/>
                <a:gd name="connsiteX2376" fmla="*/ 1357286 w 6891715"/>
                <a:gd name="connsiteY2376" fmla="*/ 2788270 h 6367455"/>
                <a:gd name="connsiteX2377" fmla="*/ 1363714 w 6891715"/>
                <a:gd name="connsiteY2377" fmla="*/ 2796720 h 6367455"/>
                <a:gd name="connsiteX2378" fmla="*/ 1379783 w 6891715"/>
                <a:gd name="connsiteY2378" fmla="*/ 2783575 h 6367455"/>
                <a:gd name="connsiteX2379" fmla="*/ 1389426 w 6891715"/>
                <a:gd name="connsiteY2379" fmla="*/ 2792027 h 6367455"/>
                <a:gd name="connsiteX2380" fmla="*/ 1395855 w 6891715"/>
                <a:gd name="connsiteY2380" fmla="*/ 2797346 h 6367455"/>
                <a:gd name="connsiteX2381" fmla="*/ 1409674 w 6891715"/>
                <a:gd name="connsiteY2381" fmla="*/ 2792965 h 6367455"/>
                <a:gd name="connsiteX2382" fmla="*/ 1404532 w 6891715"/>
                <a:gd name="connsiteY2382" fmla="*/ 2806422 h 6367455"/>
                <a:gd name="connsiteX2383" fmla="*/ 1389426 w 6891715"/>
                <a:gd name="connsiteY2383" fmla="*/ 2809869 h 6367455"/>
                <a:gd name="connsiteX2384" fmla="*/ 1382998 w 6891715"/>
                <a:gd name="connsiteY2384" fmla="*/ 2792027 h 6367455"/>
                <a:gd name="connsiteX2385" fmla="*/ 1357286 w 6891715"/>
                <a:gd name="connsiteY2385" fmla="*/ 2807990 h 6367455"/>
                <a:gd name="connsiteX2386" fmla="*/ 1349572 w 6891715"/>
                <a:gd name="connsiteY2386" fmla="*/ 2801727 h 6367455"/>
                <a:gd name="connsiteX2387" fmla="*/ 1338965 w 6891715"/>
                <a:gd name="connsiteY2387" fmla="*/ 2800786 h 6367455"/>
                <a:gd name="connsiteX2388" fmla="*/ 1330289 w 6891715"/>
                <a:gd name="connsiteY2388" fmla="*/ 2789522 h 6367455"/>
                <a:gd name="connsiteX2389" fmla="*/ 4266528 w 6891715"/>
                <a:gd name="connsiteY2389" fmla="*/ 2764378 h 6367455"/>
                <a:gd name="connsiteX2390" fmla="*/ 4255416 w 6891715"/>
                <a:gd name="connsiteY2390" fmla="*/ 2776749 h 6367455"/>
                <a:gd name="connsiteX2391" fmla="*/ 4246843 w 6891715"/>
                <a:gd name="connsiteY2391" fmla="*/ 2786583 h 6367455"/>
                <a:gd name="connsiteX2392" fmla="*/ 4240493 w 6891715"/>
                <a:gd name="connsiteY2392" fmla="*/ 2794194 h 6367455"/>
                <a:gd name="connsiteX2393" fmla="*/ 4238588 w 6891715"/>
                <a:gd name="connsiteY2393" fmla="*/ 2797365 h 6367455"/>
                <a:gd name="connsiteX2394" fmla="*/ 4237001 w 6891715"/>
                <a:gd name="connsiteY2394" fmla="*/ 2801168 h 6367455"/>
                <a:gd name="connsiteX2395" fmla="*/ 4236048 w 6891715"/>
                <a:gd name="connsiteY2395" fmla="*/ 2805297 h 6367455"/>
                <a:gd name="connsiteX2396" fmla="*/ 4235413 w 6891715"/>
                <a:gd name="connsiteY2396" fmla="*/ 2809735 h 6367455"/>
                <a:gd name="connsiteX2397" fmla="*/ 4234778 w 6891715"/>
                <a:gd name="connsiteY2397" fmla="*/ 2816400 h 6367455"/>
                <a:gd name="connsiteX2398" fmla="*/ 4234461 w 6891715"/>
                <a:gd name="connsiteY2398" fmla="*/ 2819572 h 6367455"/>
                <a:gd name="connsiteX2399" fmla="*/ 4254146 w 6891715"/>
                <a:gd name="connsiteY2399" fmla="*/ 2828459 h 6367455"/>
                <a:gd name="connsiteX2400" fmla="*/ 4251606 w 6891715"/>
                <a:gd name="connsiteY2400" fmla="*/ 2849076 h 6367455"/>
                <a:gd name="connsiteX2401" fmla="*/ 4262401 w 6891715"/>
                <a:gd name="connsiteY2401" fmla="*/ 2891579 h 6367455"/>
                <a:gd name="connsiteX2402" fmla="*/ 4276371 w 6891715"/>
                <a:gd name="connsiteY2402" fmla="*/ 2915372 h 6367455"/>
                <a:gd name="connsiteX2403" fmla="*/ 4285578 w 6891715"/>
                <a:gd name="connsiteY2403" fmla="*/ 2923936 h 6367455"/>
                <a:gd name="connsiteX2404" fmla="*/ 4290658 w 6891715"/>
                <a:gd name="connsiteY2404" fmla="*/ 2940748 h 6367455"/>
                <a:gd name="connsiteX2405" fmla="*/ 4301453 w 6891715"/>
                <a:gd name="connsiteY2405" fmla="*/ 2941065 h 6367455"/>
                <a:gd name="connsiteX2406" fmla="*/ 4301578 w 6891715"/>
                <a:gd name="connsiteY2406" fmla="*/ 2941217 h 6367455"/>
                <a:gd name="connsiteX2407" fmla="*/ 4306221 w 6891715"/>
                <a:gd name="connsiteY2407" fmla="*/ 2941461 h 6367455"/>
                <a:gd name="connsiteX2408" fmla="*/ 4319241 w 6891715"/>
                <a:gd name="connsiteY2408" fmla="*/ 2956380 h 6367455"/>
                <a:gd name="connsiteX2409" fmla="*/ 4323369 w 6891715"/>
                <a:gd name="connsiteY2409" fmla="*/ 2975426 h 6367455"/>
                <a:gd name="connsiteX2410" fmla="*/ 4340199 w 6891715"/>
                <a:gd name="connsiteY2410" fmla="*/ 2977966 h 6367455"/>
                <a:gd name="connsiteX2411" fmla="*/ 4348773 w 6891715"/>
                <a:gd name="connsiteY2411" fmla="*/ 2967807 h 6367455"/>
                <a:gd name="connsiteX2412" fmla="*/ 4348456 w 6891715"/>
                <a:gd name="connsiteY2412" fmla="*/ 2950666 h 6367455"/>
                <a:gd name="connsiteX2413" fmla="*/ 4341787 w 6891715"/>
                <a:gd name="connsiteY2413" fmla="*/ 2924319 h 6367455"/>
                <a:gd name="connsiteX2414" fmla="*/ 4330990 w 6891715"/>
                <a:gd name="connsiteY2414" fmla="*/ 2916701 h 6367455"/>
                <a:gd name="connsiteX2415" fmla="*/ 4315112 w 6891715"/>
                <a:gd name="connsiteY2415" fmla="*/ 2924002 h 6367455"/>
                <a:gd name="connsiteX2416" fmla="*/ 4298282 w 6891715"/>
                <a:gd name="connsiteY2416" fmla="*/ 2924319 h 6367455"/>
                <a:gd name="connsiteX2417" fmla="*/ 4287803 w 6891715"/>
                <a:gd name="connsiteY2417" fmla="*/ 2904956 h 6367455"/>
                <a:gd name="connsiteX2418" fmla="*/ 4291296 w 6891715"/>
                <a:gd name="connsiteY2418" fmla="*/ 2892258 h 6367455"/>
                <a:gd name="connsiteX2419" fmla="*/ 4296059 w 6891715"/>
                <a:gd name="connsiteY2419" fmla="*/ 2881148 h 6367455"/>
                <a:gd name="connsiteX2420" fmla="*/ 4313525 w 6891715"/>
                <a:gd name="connsiteY2420" fmla="*/ 2869719 h 6367455"/>
                <a:gd name="connsiteX2421" fmla="*/ 4312890 w 6891715"/>
                <a:gd name="connsiteY2421" fmla="*/ 2841468 h 6367455"/>
                <a:gd name="connsiteX2422" fmla="*/ 4309396 w 6891715"/>
                <a:gd name="connsiteY2422" fmla="*/ 2811629 h 6367455"/>
                <a:gd name="connsiteX2423" fmla="*/ 4314477 w 6891715"/>
                <a:gd name="connsiteY2423" fmla="*/ 2787822 h 6367455"/>
                <a:gd name="connsiteX2424" fmla="*/ 4313842 w 6891715"/>
                <a:gd name="connsiteY2424" fmla="*/ 2784012 h 6367455"/>
                <a:gd name="connsiteX2425" fmla="*/ 4314747 w 6891715"/>
                <a:gd name="connsiteY2425" fmla="*/ 2782557 h 6367455"/>
                <a:gd name="connsiteX2426" fmla="*/ 4312883 w 6891715"/>
                <a:gd name="connsiteY2426" fmla="*/ 2774845 h 6367455"/>
                <a:gd name="connsiteX2427" fmla="*/ 4295421 w 6891715"/>
                <a:gd name="connsiteY2427" fmla="*/ 2783093 h 6367455"/>
                <a:gd name="connsiteX2428" fmla="*/ 4293833 w 6891715"/>
                <a:gd name="connsiteY2428" fmla="*/ 2772624 h 6367455"/>
                <a:gd name="connsiteX2429" fmla="*/ 1361090 w 6891715"/>
                <a:gd name="connsiteY2429" fmla="*/ 2755895 h 6367455"/>
                <a:gd name="connsiteX2430" fmla="*/ 1374745 w 6891715"/>
                <a:gd name="connsiteY2430" fmla="*/ 2758673 h 6367455"/>
                <a:gd name="connsiteX2431" fmla="*/ 1365217 w 6891715"/>
                <a:gd name="connsiteY2431" fmla="*/ 2767009 h 6367455"/>
                <a:gd name="connsiteX2432" fmla="*/ 1358867 w 6891715"/>
                <a:gd name="connsiteY2432" fmla="*/ 2760834 h 6367455"/>
                <a:gd name="connsiteX2433" fmla="*/ 1409438 w 6891715"/>
                <a:gd name="connsiteY2433" fmla="*/ 2754306 h 6367455"/>
                <a:gd name="connsiteX2434" fmla="*/ 1411262 w 6891715"/>
                <a:gd name="connsiteY2434" fmla="*/ 2765420 h 6367455"/>
                <a:gd name="connsiteX2435" fmla="*/ 1396971 w 6891715"/>
                <a:gd name="connsiteY2435" fmla="*/ 2761379 h 6367455"/>
                <a:gd name="connsiteX2436" fmla="*/ 1423961 w 6891715"/>
                <a:gd name="connsiteY2436" fmla="*/ 2730494 h 6367455"/>
                <a:gd name="connsiteX2437" fmla="*/ 1419616 w 6891715"/>
                <a:gd name="connsiteY2437" fmla="*/ 2737694 h 6367455"/>
                <a:gd name="connsiteX2438" fmla="*/ 1398559 w 6891715"/>
                <a:gd name="connsiteY2438" fmla="*/ 2752719 h 6367455"/>
                <a:gd name="connsiteX2439" fmla="*/ 1399227 w 6891715"/>
                <a:gd name="connsiteY2439" fmla="*/ 2740198 h 6367455"/>
                <a:gd name="connsiteX2440" fmla="*/ 1410592 w 6891715"/>
                <a:gd name="connsiteY2440" fmla="*/ 2730808 h 6367455"/>
                <a:gd name="connsiteX2441" fmla="*/ 1377050 w 6891715"/>
                <a:gd name="connsiteY2441" fmla="*/ 2728907 h 6367455"/>
                <a:gd name="connsiteX2442" fmla="*/ 1374767 w 6891715"/>
                <a:gd name="connsiteY2442" fmla="*/ 2734996 h 6367455"/>
                <a:gd name="connsiteX2443" fmla="*/ 1385859 w 6891715"/>
                <a:gd name="connsiteY2443" fmla="*/ 2743825 h 6367455"/>
                <a:gd name="connsiteX2444" fmla="*/ 1382923 w 6891715"/>
                <a:gd name="connsiteY2444" fmla="*/ 2751131 h 6367455"/>
                <a:gd name="connsiteX2445" fmla="*/ 1372483 w 6891715"/>
                <a:gd name="connsiteY2445" fmla="*/ 2741391 h 6367455"/>
                <a:gd name="connsiteX2446" fmla="*/ 1362043 w 6891715"/>
                <a:gd name="connsiteY2446" fmla="*/ 2739260 h 6367455"/>
                <a:gd name="connsiteX2447" fmla="*/ 1368241 w 6891715"/>
                <a:gd name="connsiteY2447" fmla="*/ 2731039 h 6367455"/>
                <a:gd name="connsiteX2448" fmla="*/ 2164892 w 6891715"/>
                <a:gd name="connsiteY2448" fmla="*/ 2724151 h 6367455"/>
                <a:gd name="connsiteX2449" fmla="*/ 2168495 w 6891715"/>
                <a:gd name="connsiteY2449" fmla="*/ 2736589 h 6367455"/>
                <a:gd name="connsiteX2450" fmla="*/ 2163389 w 6891715"/>
                <a:gd name="connsiteY2450" fmla="*/ 2754314 h 6367455"/>
                <a:gd name="connsiteX2451" fmla="*/ 2157383 w 6891715"/>
                <a:gd name="connsiteY2451" fmla="*/ 2749028 h 6367455"/>
                <a:gd name="connsiteX2452" fmla="*/ 2160986 w 6891715"/>
                <a:gd name="connsiteY2452" fmla="*/ 2729437 h 6367455"/>
                <a:gd name="connsiteX2453" fmla="*/ 4327488 w 6891715"/>
                <a:gd name="connsiteY2453" fmla="*/ 2719966 h 6367455"/>
                <a:gd name="connsiteX2454" fmla="*/ 4324631 w 6891715"/>
                <a:gd name="connsiteY2454" fmla="*/ 2731387 h 6367455"/>
                <a:gd name="connsiteX2455" fmla="*/ 4318281 w 6891715"/>
                <a:gd name="connsiteY2455" fmla="*/ 2738683 h 6367455"/>
                <a:gd name="connsiteX2456" fmla="*/ 4321773 w 6891715"/>
                <a:gd name="connsiteY2456" fmla="*/ 2741538 h 6367455"/>
                <a:gd name="connsiteX2457" fmla="*/ 4328442 w 6891715"/>
                <a:gd name="connsiteY2457" fmla="*/ 2741272 h 6367455"/>
                <a:gd name="connsiteX2458" fmla="*/ 4328450 w 6891715"/>
                <a:gd name="connsiteY2458" fmla="*/ 2741158 h 6367455"/>
                <a:gd name="connsiteX2459" fmla="*/ 4334483 w 6891715"/>
                <a:gd name="connsiteY2459" fmla="*/ 2740523 h 6367455"/>
                <a:gd name="connsiteX2460" fmla="*/ 4337341 w 6891715"/>
                <a:gd name="connsiteY2460" fmla="*/ 2744333 h 6367455"/>
                <a:gd name="connsiteX2461" fmla="*/ 4332578 w 6891715"/>
                <a:gd name="connsiteY2461" fmla="*/ 2758299 h 6367455"/>
                <a:gd name="connsiteX2462" fmla="*/ 4344962 w 6891715"/>
                <a:gd name="connsiteY2462" fmla="*/ 2741476 h 6367455"/>
                <a:gd name="connsiteX2463" fmla="*/ 4339564 w 6891715"/>
                <a:gd name="connsiteY2463" fmla="*/ 2735126 h 6367455"/>
                <a:gd name="connsiteX2464" fmla="*/ 4346233 w 6891715"/>
                <a:gd name="connsiteY2464" fmla="*/ 2732904 h 6367455"/>
                <a:gd name="connsiteX2465" fmla="*/ 4338929 w 6891715"/>
                <a:gd name="connsiteY2465" fmla="*/ 2726874 h 6367455"/>
                <a:gd name="connsiteX2466" fmla="*/ 4330355 w 6891715"/>
                <a:gd name="connsiteY2466" fmla="*/ 2721794 h 6367455"/>
                <a:gd name="connsiteX2467" fmla="*/ 4330404 w 6891715"/>
                <a:gd name="connsiteY2467" fmla="*/ 2721310 h 6367455"/>
                <a:gd name="connsiteX2468" fmla="*/ 3421026 w 6891715"/>
                <a:gd name="connsiteY2468" fmla="*/ 2717795 h 6367455"/>
                <a:gd name="connsiteX2469" fmla="*/ 3419502 w 6891715"/>
                <a:gd name="connsiteY2469" fmla="*/ 2733233 h 6367455"/>
                <a:gd name="connsiteX2470" fmla="*/ 3412190 w 6891715"/>
                <a:gd name="connsiteY2470" fmla="*/ 2746371 h 6367455"/>
                <a:gd name="connsiteX2471" fmla="*/ 3403050 w 6891715"/>
                <a:gd name="connsiteY2471" fmla="*/ 2734218 h 6367455"/>
                <a:gd name="connsiteX2472" fmla="*/ 3396042 w 6891715"/>
                <a:gd name="connsiteY2472" fmla="*/ 2735861 h 6367455"/>
                <a:gd name="connsiteX2473" fmla="*/ 3390863 w 6891715"/>
                <a:gd name="connsiteY2473" fmla="*/ 2722724 h 6367455"/>
                <a:gd name="connsiteX2474" fmla="*/ 3403050 w 6891715"/>
                <a:gd name="connsiteY2474" fmla="*/ 2724693 h 6367455"/>
                <a:gd name="connsiteX2475" fmla="*/ 3342285 w 6891715"/>
                <a:gd name="connsiteY2475" fmla="*/ 2709858 h 6367455"/>
                <a:gd name="connsiteX2476" fmla="*/ 3349588 w 6891715"/>
                <a:gd name="connsiteY2476" fmla="*/ 2718830 h 6367455"/>
                <a:gd name="connsiteX2477" fmla="*/ 3337840 w 6891715"/>
                <a:gd name="connsiteY2477" fmla="*/ 2725733 h 6367455"/>
                <a:gd name="connsiteX2478" fmla="*/ 3327363 w 6891715"/>
                <a:gd name="connsiteY2478" fmla="*/ 2714687 h 6367455"/>
                <a:gd name="connsiteX2479" fmla="*/ 3433725 w 6891715"/>
                <a:gd name="connsiteY2479" fmla="*/ 2679697 h 6367455"/>
                <a:gd name="connsiteX2480" fmla="*/ 3429527 w 6891715"/>
                <a:gd name="connsiteY2480" fmla="*/ 2689174 h 6367455"/>
                <a:gd name="connsiteX2481" fmla="*/ 3426298 w 6891715"/>
                <a:gd name="connsiteY2481" fmla="*/ 2696367 h 6367455"/>
                <a:gd name="connsiteX2482" fmla="*/ 3424361 w 6891715"/>
                <a:gd name="connsiteY2482" fmla="*/ 2701596 h 6367455"/>
                <a:gd name="connsiteX2483" fmla="*/ 3424038 w 6891715"/>
                <a:gd name="connsiteY2483" fmla="*/ 2701922 h 6367455"/>
                <a:gd name="connsiteX2484" fmla="*/ 3423715 w 6891715"/>
                <a:gd name="connsiteY2484" fmla="*/ 2701922 h 6367455"/>
                <a:gd name="connsiteX2485" fmla="*/ 3422101 w 6891715"/>
                <a:gd name="connsiteY2485" fmla="*/ 2701268 h 6367455"/>
                <a:gd name="connsiteX2486" fmla="*/ 3420809 w 6891715"/>
                <a:gd name="connsiteY2486" fmla="*/ 2699306 h 6367455"/>
                <a:gd name="connsiteX2487" fmla="*/ 3418872 w 6891715"/>
                <a:gd name="connsiteY2487" fmla="*/ 2697020 h 6367455"/>
                <a:gd name="connsiteX2488" fmla="*/ 3415643 w 6891715"/>
                <a:gd name="connsiteY2488" fmla="*/ 2692771 h 6367455"/>
                <a:gd name="connsiteX2489" fmla="*/ 3414675 w 6891715"/>
                <a:gd name="connsiteY2489" fmla="*/ 2690483 h 6367455"/>
                <a:gd name="connsiteX2490" fmla="*/ 2171036 w 6891715"/>
                <a:gd name="connsiteY2490" fmla="*/ 2678115 h 6367455"/>
                <a:gd name="connsiteX2491" fmla="*/ 2181830 w 6891715"/>
                <a:gd name="connsiteY2491" fmla="*/ 2678115 h 6367455"/>
                <a:gd name="connsiteX2492" fmla="*/ 2174210 w 6891715"/>
                <a:gd name="connsiteY2492" fmla="*/ 2694674 h 6367455"/>
                <a:gd name="connsiteX2493" fmla="*/ 2185958 w 6891715"/>
                <a:gd name="connsiteY2493" fmla="*/ 2700844 h 6367455"/>
                <a:gd name="connsiteX2494" fmla="*/ 2190720 w 6891715"/>
                <a:gd name="connsiteY2494" fmla="*/ 2708312 h 6367455"/>
                <a:gd name="connsiteX2495" fmla="*/ 2182149 w 6891715"/>
                <a:gd name="connsiteY2495" fmla="*/ 2715780 h 6367455"/>
                <a:gd name="connsiteX2496" fmla="*/ 2188498 w 6891715"/>
                <a:gd name="connsiteY2496" fmla="*/ 2735262 h 6367455"/>
                <a:gd name="connsiteX2497" fmla="*/ 2181194 w 6891715"/>
                <a:gd name="connsiteY2497" fmla="*/ 2732015 h 6367455"/>
                <a:gd name="connsiteX2498" fmla="*/ 2166272 w 6891715"/>
                <a:gd name="connsiteY2498" fmla="*/ 2715130 h 6367455"/>
                <a:gd name="connsiteX2499" fmla="*/ 2163733 w 6891715"/>
                <a:gd name="connsiteY2499" fmla="*/ 2692401 h 6367455"/>
                <a:gd name="connsiteX2500" fmla="*/ 2164568 w 6891715"/>
                <a:gd name="connsiteY2500" fmla="*/ 2619379 h 6367455"/>
                <a:gd name="connsiteX2501" fmla="*/ 2170249 w 6891715"/>
                <a:gd name="connsiteY2501" fmla="*/ 2620019 h 6367455"/>
                <a:gd name="connsiteX2502" fmla="*/ 2179607 w 6891715"/>
                <a:gd name="connsiteY2502" fmla="*/ 2637322 h 6367455"/>
                <a:gd name="connsiteX2503" fmla="*/ 2175263 w 6891715"/>
                <a:gd name="connsiteY2503" fmla="*/ 2654303 h 6367455"/>
                <a:gd name="connsiteX2504" fmla="*/ 2160558 w 6891715"/>
                <a:gd name="connsiteY2504" fmla="*/ 2630913 h 6367455"/>
                <a:gd name="connsiteX2505" fmla="*/ 2201425 w 6891715"/>
                <a:gd name="connsiteY2505" fmla="*/ 2586041 h 6367455"/>
                <a:gd name="connsiteX2506" fmla="*/ 2209771 w 6891715"/>
                <a:gd name="connsiteY2506" fmla="*/ 2586041 h 6367455"/>
                <a:gd name="connsiteX2507" fmla="*/ 2207915 w 6891715"/>
                <a:gd name="connsiteY2507" fmla="*/ 2605552 h 6367455"/>
                <a:gd name="connsiteX2508" fmla="*/ 2181644 w 6891715"/>
                <a:gd name="connsiteY2508" fmla="*/ 2628902 h 6367455"/>
                <a:gd name="connsiteX2509" fmla="*/ 2174844 w 6891715"/>
                <a:gd name="connsiteY2509" fmla="*/ 2611949 h 6367455"/>
                <a:gd name="connsiteX2510" fmla="*/ 2180100 w 6891715"/>
                <a:gd name="connsiteY2510" fmla="*/ 2596276 h 6367455"/>
                <a:gd name="connsiteX2511" fmla="*/ 2148426 w 6891715"/>
                <a:gd name="connsiteY2511" fmla="*/ 2586041 h 6367455"/>
                <a:gd name="connsiteX2512" fmla="*/ 2154587 w 6891715"/>
                <a:gd name="connsiteY2512" fmla="*/ 2587629 h 6367455"/>
                <a:gd name="connsiteX2513" fmla="*/ 2166908 w 6891715"/>
                <a:gd name="connsiteY2513" fmla="*/ 2597153 h 6367455"/>
                <a:gd name="connsiteX2514" fmla="*/ 2158593 w 6891715"/>
                <a:gd name="connsiteY2514" fmla="*/ 2609854 h 6367455"/>
                <a:gd name="connsiteX2515" fmla="*/ 2152430 w 6891715"/>
                <a:gd name="connsiteY2515" fmla="*/ 2613028 h 6367455"/>
                <a:gd name="connsiteX2516" fmla="*/ 2146270 w 6891715"/>
                <a:gd name="connsiteY2516" fmla="*/ 2598423 h 6367455"/>
                <a:gd name="connsiteX2517" fmla="*/ 3682894 w 6891715"/>
                <a:gd name="connsiteY2517" fmla="*/ 2570157 h 6367455"/>
                <a:gd name="connsiteX2518" fmla="*/ 3694076 w 6891715"/>
                <a:gd name="connsiteY2518" fmla="*/ 2582121 h 6367455"/>
                <a:gd name="connsiteX2519" fmla="*/ 3689417 w 6891715"/>
                <a:gd name="connsiteY2519" fmla="*/ 2587620 h 6367455"/>
                <a:gd name="connsiteX2520" fmla="*/ 3679788 w 6891715"/>
                <a:gd name="connsiteY2520" fmla="*/ 2582121 h 6367455"/>
                <a:gd name="connsiteX2521" fmla="*/ 3730905 w 6891715"/>
                <a:gd name="connsiteY2521" fmla="*/ 2559046 h 6367455"/>
                <a:gd name="connsiteX2522" fmla="*/ 3735350 w 6891715"/>
                <a:gd name="connsiteY2522" fmla="*/ 2566983 h 6367455"/>
                <a:gd name="connsiteX2523" fmla="*/ 3733445 w 6891715"/>
                <a:gd name="connsiteY2523" fmla="*/ 2579682 h 6367455"/>
                <a:gd name="connsiteX2524" fmla="*/ 3722650 w 6891715"/>
                <a:gd name="connsiteY2524" fmla="*/ 2562220 h 6367455"/>
                <a:gd name="connsiteX2525" fmla="*/ 3713237 w 6891715"/>
                <a:gd name="connsiteY2525" fmla="*/ 2559046 h 6367455"/>
                <a:gd name="connsiteX2526" fmla="*/ 3716301 w 6891715"/>
                <a:gd name="connsiteY2526" fmla="*/ 2571115 h 6367455"/>
                <a:gd name="connsiteX2527" fmla="*/ 3704965 w 6891715"/>
                <a:gd name="connsiteY2527" fmla="*/ 2582856 h 6367455"/>
                <a:gd name="connsiteX2528" fmla="*/ 3698838 w 6891715"/>
                <a:gd name="connsiteY2528" fmla="*/ 2569810 h 6367455"/>
                <a:gd name="connsiteX2529" fmla="*/ 3699757 w 6891715"/>
                <a:gd name="connsiteY2529" fmla="*/ 2564591 h 6367455"/>
                <a:gd name="connsiteX2530" fmla="*/ 3751833 w 6891715"/>
                <a:gd name="connsiteY2530" fmla="*/ 2544760 h 6367455"/>
                <a:gd name="connsiteX2531" fmla="*/ 3757575 w 6891715"/>
                <a:gd name="connsiteY2531" fmla="*/ 2551108 h 6367455"/>
                <a:gd name="connsiteX2532" fmla="*/ 3756224 w 6891715"/>
                <a:gd name="connsiteY2532" fmla="*/ 2566981 h 6367455"/>
                <a:gd name="connsiteX2533" fmla="*/ 3748793 w 6891715"/>
                <a:gd name="connsiteY2533" fmla="*/ 2573332 h 6367455"/>
                <a:gd name="connsiteX2534" fmla="*/ 3741700 w 6891715"/>
                <a:gd name="connsiteY2534" fmla="*/ 2562855 h 6367455"/>
                <a:gd name="connsiteX2535" fmla="*/ 3826834 w 6891715"/>
                <a:gd name="connsiteY2535" fmla="*/ 2541584 h 6367455"/>
                <a:gd name="connsiteX2536" fmla="*/ 3829013 w 6891715"/>
                <a:gd name="connsiteY2536" fmla="*/ 2550995 h 6367455"/>
                <a:gd name="connsiteX2537" fmla="*/ 3819052 w 6891715"/>
                <a:gd name="connsiteY2537" fmla="*/ 2563541 h 6367455"/>
                <a:gd name="connsiteX2538" fmla="*/ 3813760 w 6891715"/>
                <a:gd name="connsiteY2538" fmla="*/ 2568873 h 6367455"/>
                <a:gd name="connsiteX2539" fmla="*/ 3810648 w 6891715"/>
                <a:gd name="connsiteY2539" fmla="*/ 2582361 h 6367455"/>
                <a:gd name="connsiteX2540" fmla="*/ 3808780 w 6891715"/>
                <a:gd name="connsiteY2540" fmla="*/ 2593970 h 6367455"/>
                <a:gd name="connsiteX2541" fmla="*/ 3795395 w 6891715"/>
                <a:gd name="connsiteY2541" fmla="*/ 2588949 h 6367455"/>
                <a:gd name="connsiteX2542" fmla="*/ 3790103 w 6891715"/>
                <a:gd name="connsiteY2542" fmla="*/ 2582361 h 6367455"/>
                <a:gd name="connsiteX2543" fmla="*/ 3781388 w 6891715"/>
                <a:gd name="connsiteY2543" fmla="*/ 2570128 h 6367455"/>
                <a:gd name="connsiteX2544" fmla="*/ 3787925 w 6891715"/>
                <a:gd name="connsiteY2544" fmla="*/ 2563854 h 6367455"/>
                <a:gd name="connsiteX2545" fmla="*/ 3815939 w 6891715"/>
                <a:gd name="connsiteY2545" fmla="*/ 2550995 h 6367455"/>
                <a:gd name="connsiteX2546" fmla="*/ 2138139 w 6891715"/>
                <a:gd name="connsiteY2546" fmla="*/ 2532068 h 6367455"/>
                <a:gd name="connsiteX2547" fmla="*/ 2144896 w 6891715"/>
                <a:gd name="connsiteY2547" fmla="*/ 2548103 h 6367455"/>
                <a:gd name="connsiteX2548" fmla="*/ 2152621 w 6891715"/>
                <a:gd name="connsiteY2548" fmla="*/ 2563818 h 6367455"/>
                <a:gd name="connsiteX2549" fmla="*/ 2132025 w 6891715"/>
                <a:gd name="connsiteY2549" fmla="*/ 2553556 h 6367455"/>
                <a:gd name="connsiteX2550" fmla="*/ 2128806 w 6891715"/>
                <a:gd name="connsiteY2550" fmla="*/ 2539442 h 6367455"/>
                <a:gd name="connsiteX2551" fmla="*/ 3770127 w 6891715"/>
                <a:gd name="connsiteY2551" fmla="*/ 2525711 h 6367455"/>
                <a:gd name="connsiteX2552" fmla="*/ 3779801 w 6891715"/>
                <a:gd name="connsiteY2552" fmla="*/ 2530439 h 6367455"/>
                <a:gd name="connsiteX2553" fmla="*/ 3779801 w 6891715"/>
                <a:gd name="connsiteY2553" fmla="*/ 2539220 h 6367455"/>
                <a:gd name="connsiteX2554" fmla="*/ 3769482 w 6891715"/>
                <a:gd name="connsiteY2554" fmla="*/ 2541584 h 6367455"/>
                <a:gd name="connsiteX2555" fmla="*/ 3759163 w 6891715"/>
                <a:gd name="connsiteY2555" fmla="*/ 2530439 h 6367455"/>
                <a:gd name="connsiteX2556" fmla="*/ 1526042 w 6891715"/>
                <a:gd name="connsiteY2556" fmla="*/ 2514597 h 6367455"/>
                <a:gd name="connsiteX2557" fmla="*/ 1532424 w 6891715"/>
                <a:gd name="connsiteY2557" fmla="*/ 2520947 h 6367455"/>
                <a:gd name="connsiteX2558" fmla="*/ 1541994 w 6891715"/>
                <a:gd name="connsiteY2558" fmla="*/ 2516503 h 6367455"/>
                <a:gd name="connsiteX2559" fmla="*/ 1549652 w 6891715"/>
                <a:gd name="connsiteY2559" fmla="*/ 2522534 h 6367455"/>
                <a:gd name="connsiteX2560" fmla="*/ 1540399 w 6891715"/>
                <a:gd name="connsiteY2560" fmla="*/ 2528884 h 6367455"/>
                <a:gd name="connsiteX2561" fmla="*/ 1547738 w 6891715"/>
                <a:gd name="connsiteY2561" fmla="*/ 2543806 h 6367455"/>
                <a:gd name="connsiteX2562" fmla="*/ 1540399 w 6891715"/>
                <a:gd name="connsiteY2562" fmla="*/ 2547933 h 6367455"/>
                <a:gd name="connsiteX2563" fmla="*/ 1539123 w 6891715"/>
                <a:gd name="connsiteY2563" fmla="*/ 2555552 h 6367455"/>
                <a:gd name="connsiteX2564" fmla="*/ 1557308 w 6891715"/>
                <a:gd name="connsiteY2564" fmla="*/ 2564759 h 6367455"/>
                <a:gd name="connsiteX2565" fmla="*/ 1554436 w 6891715"/>
                <a:gd name="connsiteY2565" fmla="*/ 2573331 h 6367455"/>
                <a:gd name="connsiteX2566" fmla="*/ 1550289 w 6891715"/>
                <a:gd name="connsiteY2566" fmla="*/ 2567934 h 6367455"/>
                <a:gd name="connsiteX2567" fmla="*/ 1544866 w 6891715"/>
                <a:gd name="connsiteY2567" fmla="*/ 2576505 h 6367455"/>
                <a:gd name="connsiteX2568" fmla="*/ 1544866 w 6891715"/>
                <a:gd name="connsiteY2568" fmla="*/ 2598732 h 6367455"/>
                <a:gd name="connsiteX2569" fmla="*/ 1535614 w 6891715"/>
                <a:gd name="connsiteY2569" fmla="*/ 2612385 h 6367455"/>
                <a:gd name="connsiteX2570" fmla="*/ 1530190 w 6891715"/>
                <a:gd name="connsiteY2570" fmla="*/ 2627309 h 6367455"/>
                <a:gd name="connsiteX2571" fmla="*/ 1518705 w 6891715"/>
                <a:gd name="connsiteY2571" fmla="*/ 2620005 h 6367455"/>
                <a:gd name="connsiteX2572" fmla="*/ 1529870 w 6891715"/>
                <a:gd name="connsiteY2572" fmla="*/ 2595556 h 6367455"/>
                <a:gd name="connsiteX2573" fmla="*/ 1532104 w 6891715"/>
                <a:gd name="connsiteY2573" fmla="*/ 2571426 h 6367455"/>
                <a:gd name="connsiteX2574" fmla="*/ 1531147 w 6891715"/>
                <a:gd name="connsiteY2574" fmla="*/ 2564124 h 6367455"/>
                <a:gd name="connsiteX2575" fmla="*/ 1522534 w 6891715"/>
                <a:gd name="connsiteY2575" fmla="*/ 2562855 h 6367455"/>
                <a:gd name="connsiteX2576" fmla="*/ 1510728 w 6891715"/>
                <a:gd name="connsiteY2576" fmla="*/ 2578728 h 6367455"/>
                <a:gd name="connsiteX2577" fmla="*/ 1490631 w 6891715"/>
                <a:gd name="connsiteY2577" fmla="*/ 2561267 h 6367455"/>
                <a:gd name="connsiteX2578" fmla="*/ 1491587 w 6891715"/>
                <a:gd name="connsiteY2578" fmla="*/ 2550472 h 6367455"/>
                <a:gd name="connsiteX2579" fmla="*/ 1513604 w 6891715"/>
                <a:gd name="connsiteY2579" fmla="*/ 2544123 h 6367455"/>
                <a:gd name="connsiteX2580" fmla="*/ 1519023 w 6891715"/>
                <a:gd name="connsiteY2580" fmla="*/ 2550472 h 6367455"/>
                <a:gd name="connsiteX2581" fmla="*/ 1520938 w 6891715"/>
                <a:gd name="connsiteY2581" fmla="*/ 2544123 h 6367455"/>
                <a:gd name="connsiteX2582" fmla="*/ 1516791 w 6891715"/>
                <a:gd name="connsiteY2582" fmla="*/ 2536822 h 6367455"/>
                <a:gd name="connsiteX2583" fmla="*/ 1520938 w 6891715"/>
                <a:gd name="connsiteY2583" fmla="*/ 2521900 h 6367455"/>
                <a:gd name="connsiteX2584" fmla="*/ 3554357 w 6891715"/>
                <a:gd name="connsiteY2584" fmla="*/ 2513011 h 6367455"/>
                <a:gd name="connsiteX2585" fmla="*/ 3581363 w 6891715"/>
                <a:gd name="connsiteY2585" fmla="*/ 2544986 h 6367455"/>
                <a:gd name="connsiteX2586" fmla="*/ 3565842 w 6891715"/>
                <a:gd name="connsiteY2586" fmla="*/ 2543105 h 6367455"/>
                <a:gd name="connsiteX2587" fmla="*/ 3567084 w 6891715"/>
                <a:gd name="connsiteY2587" fmla="*/ 2558779 h 6367455"/>
                <a:gd name="connsiteX2588" fmla="*/ 3559013 w 6891715"/>
                <a:gd name="connsiteY2588" fmla="*/ 2560659 h 6367455"/>
                <a:gd name="connsiteX2589" fmla="*/ 3559945 w 6891715"/>
                <a:gd name="connsiteY2589" fmla="*/ 2570064 h 6367455"/>
                <a:gd name="connsiteX2590" fmla="*/ 3575465 w 6891715"/>
                <a:gd name="connsiteY2590" fmla="*/ 2578214 h 6367455"/>
                <a:gd name="connsiteX2591" fmla="*/ 3568636 w 6891715"/>
                <a:gd name="connsiteY2591" fmla="*/ 2587620 h 6367455"/>
                <a:gd name="connsiteX2592" fmla="*/ 3559945 w 6891715"/>
                <a:gd name="connsiteY2592" fmla="*/ 2574453 h 6367455"/>
                <a:gd name="connsiteX2593" fmla="*/ 3542562 w 6891715"/>
                <a:gd name="connsiteY2593" fmla="*/ 2576647 h 6367455"/>
                <a:gd name="connsiteX2594" fmla="*/ 3533870 w 6891715"/>
                <a:gd name="connsiteY2594" fmla="*/ 2561286 h 6367455"/>
                <a:gd name="connsiteX2595" fmla="*/ 3525800 w 6891715"/>
                <a:gd name="connsiteY2595" fmla="*/ 2545299 h 6367455"/>
                <a:gd name="connsiteX2596" fmla="*/ 3525800 w 6891715"/>
                <a:gd name="connsiteY2596" fmla="*/ 2535895 h 6367455"/>
                <a:gd name="connsiteX2597" fmla="*/ 3538216 w 6891715"/>
                <a:gd name="connsiteY2597" fmla="*/ 2547493 h 6367455"/>
                <a:gd name="connsiteX2598" fmla="*/ 3542251 w 6891715"/>
                <a:gd name="connsiteY2598" fmla="*/ 2538089 h 6367455"/>
                <a:gd name="connsiteX2599" fmla="*/ 3544114 w 6891715"/>
                <a:gd name="connsiteY2599" fmla="*/ 2526491 h 6367455"/>
                <a:gd name="connsiteX2600" fmla="*/ 3553426 w 6891715"/>
                <a:gd name="connsiteY2600" fmla="*/ 2531820 h 6367455"/>
                <a:gd name="connsiteX2601" fmla="*/ 3555599 w 6891715"/>
                <a:gd name="connsiteY2601" fmla="*/ 2521476 h 6367455"/>
                <a:gd name="connsiteX2602" fmla="*/ 3550322 w 6891715"/>
                <a:gd name="connsiteY2602" fmla="*/ 2514892 h 6367455"/>
                <a:gd name="connsiteX2603" fmla="*/ 3405150 w 6891715"/>
                <a:gd name="connsiteY2603" fmla="*/ 2508248 h 6367455"/>
                <a:gd name="connsiteX2604" fmla="*/ 3421025 w 6891715"/>
                <a:gd name="connsiteY2604" fmla="*/ 2526734 h 6367455"/>
                <a:gd name="connsiteX2605" fmla="*/ 3417850 w 6891715"/>
                <a:gd name="connsiteY2605" fmla="*/ 2532062 h 6367455"/>
                <a:gd name="connsiteX2606" fmla="*/ 3407372 w 6891715"/>
                <a:gd name="connsiteY2606" fmla="*/ 2523916 h 6367455"/>
                <a:gd name="connsiteX2607" fmla="*/ 3729877 w 6891715"/>
                <a:gd name="connsiteY2607" fmla="*/ 2501897 h 6367455"/>
                <a:gd name="connsiteX2608" fmla="*/ 3742150 w 6891715"/>
                <a:gd name="connsiteY2608" fmla="*/ 2505753 h 6367455"/>
                <a:gd name="connsiteX2609" fmla="*/ 3746463 w 6891715"/>
                <a:gd name="connsiteY2609" fmla="*/ 2525336 h 6367455"/>
                <a:gd name="connsiteX2610" fmla="*/ 3731204 w 6891715"/>
                <a:gd name="connsiteY2610" fmla="*/ 2530473 h 6367455"/>
                <a:gd name="connsiteX2611" fmla="*/ 3724569 w 6891715"/>
                <a:gd name="connsiteY2611" fmla="*/ 2524053 h 6367455"/>
                <a:gd name="connsiteX2612" fmla="*/ 3724238 w 6891715"/>
                <a:gd name="connsiteY2612" fmla="*/ 2506394 h 6367455"/>
                <a:gd name="connsiteX2613" fmla="*/ 1524271 w 6891715"/>
                <a:gd name="connsiteY2613" fmla="*/ 2489194 h 6367455"/>
                <a:gd name="connsiteX2614" fmla="*/ 1525556 w 6891715"/>
                <a:gd name="connsiteY2614" fmla="*/ 2509482 h 6367455"/>
                <a:gd name="connsiteX2615" fmla="*/ 1516234 w 6891715"/>
                <a:gd name="connsiteY2615" fmla="*/ 2518173 h 6367455"/>
                <a:gd name="connsiteX2616" fmla="*/ 1508511 w 6891715"/>
                <a:gd name="connsiteY2616" fmla="*/ 2535234 h 6367455"/>
                <a:gd name="connsiteX2617" fmla="*/ 1500155 w 6891715"/>
                <a:gd name="connsiteY2617" fmla="*/ 2531049 h 6367455"/>
                <a:gd name="connsiteX2618" fmla="*/ 1512699 w 6891715"/>
                <a:gd name="connsiteY2618" fmla="*/ 2514954 h 6367455"/>
                <a:gd name="connsiteX2619" fmla="*/ 1506262 w 6891715"/>
                <a:gd name="connsiteY2619" fmla="*/ 2504322 h 6367455"/>
                <a:gd name="connsiteX2620" fmla="*/ 1510444 w 6891715"/>
                <a:gd name="connsiteY2620" fmla="*/ 2490483 h 6367455"/>
                <a:gd name="connsiteX2621" fmla="*/ 1565246 w 6891715"/>
                <a:gd name="connsiteY2621" fmla="*/ 2471735 h 6367455"/>
                <a:gd name="connsiteX2622" fmla="*/ 1558483 w 6891715"/>
                <a:gd name="connsiteY2622" fmla="*/ 2484432 h 6367455"/>
                <a:gd name="connsiteX2623" fmla="*/ 1557308 w 6891715"/>
                <a:gd name="connsiteY2623" fmla="*/ 2473640 h 6367455"/>
                <a:gd name="connsiteX2624" fmla="*/ 2108170 w 6891715"/>
                <a:gd name="connsiteY2624" fmla="*/ 2470155 h 6367455"/>
                <a:gd name="connsiteX2625" fmla="*/ 2128143 w 6891715"/>
                <a:gd name="connsiteY2625" fmla="*/ 2489058 h 6367455"/>
                <a:gd name="connsiteX2626" fmla="*/ 2128807 w 6891715"/>
                <a:gd name="connsiteY2626" fmla="*/ 2505076 h 6367455"/>
                <a:gd name="connsiteX2627" fmla="*/ 2111832 w 6891715"/>
                <a:gd name="connsiteY2627" fmla="*/ 2493538 h 6367455"/>
                <a:gd name="connsiteX2628" fmla="*/ 1542198 w 6891715"/>
                <a:gd name="connsiteY2628" fmla="*/ 2470150 h 6367455"/>
                <a:gd name="connsiteX2629" fmla="*/ 1550929 w 6891715"/>
                <a:gd name="connsiteY2629" fmla="*/ 2477076 h 6367455"/>
                <a:gd name="connsiteX2630" fmla="*/ 1552544 w 6891715"/>
                <a:gd name="connsiteY2630" fmla="*/ 2495974 h 6367455"/>
                <a:gd name="connsiteX2631" fmla="*/ 1548020 w 6891715"/>
                <a:gd name="connsiteY2631" fmla="*/ 2504475 h 6367455"/>
                <a:gd name="connsiteX2632" fmla="*/ 1537345 w 6891715"/>
                <a:gd name="connsiteY2632" fmla="*/ 2509836 h 6367455"/>
                <a:gd name="connsiteX2633" fmla="*/ 1535082 w 6891715"/>
                <a:gd name="connsiteY2633" fmla="*/ 2498175 h 6367455"/>
                <a:gd name="connsiteX2634" fmla="*/ 1538963 w 6891715"/>
                <a:gd name="connsiteY2634" fmla="*/ 2477393 h 6367455"/>
                <a:gd name="connsiteX2635" fmla="*/ 2122457 w 6891715"/>
                <a:gd name="connsiteY2635" fmla="*/ 2457455 h 6367455"/>
                <a:gd name="connsiteX2636" fmla="*/ 2138153 w 6891715"/>
                <a:gd name="connsiteY2636" fmla="*/ 2465247 h 6367455"/>
                <a:gd name="connsiteX2637" fmla="*/ 2142234 w 6891715"/>
                <a:gd name="connsiteY2637" fmla="*/ 2459012 h 6367455"/>
                <a:gd name="connsiteX2638" fmla="*/ 2154791 w 6891715"/>
                <a:gd name="connsiteY2638" fmla="*/ 2472733 h 6367455"/>
                <a:gd name="connsiteX2639" fmla="*/ 2169545 w 6891715"/>
                <a:gd name="connsiteY2639" fmla="*/ 2474291 h 6367455"/>
                <a:gd name="connsiteX2640" fmla="*/ 2178021 w 6891715"/>
                <a:gd name="connsiteY2640" fmla="*/ 2481772 h 6367455"/>
                <a:gd name="connsiteX2641" fmla="*/ 2148512 w 6891715"/>
                <a:gd name="connsiteY2641" fmla="*/ 2492376 h 6367455"/>
                <a:gd name="connsiteX2642" fmla="*/ 2127481 w 6891715"/>
                <a:gd name="connsiteY2642" fmla="*/ 2475850 h 6367455"/>
                <a:gd name="connsiteX2643" fmla="*/ 1550604 w 6891715"/>
                <a:gd name="connsiteY2643" fmla="*/ 2444749 h 6367455"/>
                <a:gd name="connsiteX2644" fmla="*/ 1557308 w 6891715"/>
                <a:gd name="connsiteY2644" fmla="*/ 2453507 h 6367455"/>
                <a:gd name="connsiteX2645" fmla="*/ 1550019 w 6891715"/>
                <a:gd name="connsiteY2645" fmla="*/ 2466975 h 6367455"/>
                <a:gd name="connsiteX2646" fmla="*/ 1543021 w 6891715"/>
                <a:gd name="connsiteY2646" fmla="*/ 2460578 h 6367455"/>
                <a:gd name="connsiteX2647" fmla="*/ 2109853 w 6891715"/>
                <a:gd name="connsiteY2647" fmla="*/ 2386019 h 6367455"/>
                <a:gd name="connsiteX2648" fmla="*/ 2120870 w 6891715"/>
                <a:gd name="connsiteY2648" fmla="*/ 2400025 h 6367455"/>
                <a:gd name="connsiteX2649" fmla="*/ 2108936 w 6891715"/>
                <a:gd name="connsiteY2649" fmla="*/ 2417767 h 6367455"/>
                <a:gd name="connsiteX2650" fmla="*/ 2097918 w 6891715"/>
                <a:gd name="connsiteY2650" fmla="*/ 2409675 h 6367455"/>
                <a:gd name="connsiteX2651" fmla="*/ 2095470 w 6891715"/>
                <a:gd name="connsiteY2651" fmla="*/ 2397535 h 6367455"/>
                <a:gd name="connsiteX2652" fmla="*/ 2105570 w 6891715"/>
                <a:gd name="connsiteY2652" fmla="*/ 2395357 h 6367455"/>
                <a:gd name="connsiteX2653" fmla="*/ 2152737 w 6891715"/>
                <a:gd name="connsiteY2653" fmla="*/ 2320930 h 6367455"/>
                <a:gd name="connsiteX2654" fmla="*/ 2168495 w 6891715"/>
                <a:gd name="connsiteY2654" fmla="*/ 2326823 h 6367455"/>
                <a:gd name="connsiteX2655" fmla="*/ 2162192 w 6891715"/>
                <a:gd name="connsiteY2655" fmla="*/ 2336131 h 6367455"/>
                <a:gd name="connsiteX2656" fmla="*/ 2146118 w 6891715"/>
                <a:gd name="connsiteY2656" fmla="*/ 2334268 h 6367455"/>
                <a:gd name="connsiteX2657" fmla="*/ 2127524 w 6891715"/>
                <a:gd name="connsiteY2657" fmla="*/ 2347918 h 6367455"/>
                <a:gd name="connsiteX2658" fmla="*/ 2125633 w 6891715"/>
                <a:gd name="connsiteY2658" fmla="*/ 2341713 h 6367455"/>
                <a:gd name="connsiteX2659" fmla="*/ 2132312 w 6891715"/>
                <a:gd name="connsiteY2659" fmla="*/ 2239963 h 6367455"/>
                <a:gd name="connsiteX2660" fmla="*/ 2144684 w 6891715"/>
                <a:gd name="connsiteY2660" fmla="*/ 2252345 h 6367455"/>
                <a:gd name="connsiteX2661" fmla="*/ 2123344 w 6891715"/>
                <a:gd name="connsiteY2661" fmla="*/ 2265364 h 6367455"/>
                <a:gd name="connsiteX2662" fmla="*/ 2120870 w 6891715"/>
                <a:gd name="connsiteY2662" fmla="*/ 2251711 h 6367455"/>
                <a:gd name="connsiteX2663" fmla="*/ 2164060 w 6891715"/>
                <a:gd name="connsiteY2663" fmla="*/ 2190748 h 6367455"/>
                <a:gd name="connsiteX2664" fmla="*/ 2173257 w 6891715"/>
                <a:gd name="connsiteY2664" fmla="*/ 2205972 h 6367455"/>
                <a:gd name="connsiteX2665" fmla="*/ 2159135 w 6891715"/>
                <a:gd name="connsiteY2665" fmla="*/ 2212976 h 6367455"/>
                <a:gd name="connsiteX2666" fmla="*/ 2150266 w 6891715"/>
                <a:gd name="connsiteY2666" fmla="*/ 2203839 h 6367455"/>
                <a:gd name="connsiteX2667" fmla="*/ 2144683 w 6891715"/>
                <a:gd name="connsiteY2667" fmla="*/ 2191052 h 6367455"/>
                <a:gd name="connsiteX2668" fmla="*/ 2180785 w 6891715"/>
                <a:gd name="connsiteY2668" fmla="*/ 2185982 h 6367455"/>
                <a:gd name="connsiteX2669" fmla="*/ 2193581 w 6891715"/>
                <a:gd name="connsiteY2669" fmla="*/ 2195133 h 6367455"/>
                <a:gd name="connsiteX2670" fmla="*/ 2196141 w 6891715"/>
                <a:gd name="connsiteY2670" fmla="*/ 2205858 h 6367455"/>
                <a:gd name="connsiteX2671" fmla="*/ 2215976 w 6891715"/>
                <a:gd name="connsiteY2671" fmla="*/ 2190085 h 6367455"/>
                <a:gd name="connsiteX2672" fmla="*/ 2231972 w 6891715"/>
                <a:gd name="connsiteY2672" fmla="*/ 2195762 h 6367455"/>
                <a:gd name="connsiteX2673" fmla="*/ 2235170 w 6891715"/>
                <a:gd name="connsiteY2673" fmla="*/ 2202388 h 6367455"/>
                <a:gd name="connsiteX2674" fmla="*/ 2219175 w 6891715"/>
                <a:gd name="connsiteY2674" fmla="*/ 2206490 h 6367455"/>
                <a:gd name="connsiteX2675" fmla="*/ 2232931 w 6891715"/>
                <a:gd name="connsiteY2675" fmla="*/ 2212798 h 6367455"/>
                <a:gd name="connsiteX2676" fmla="*/ 2230372 w 6891715"/>
                <a:gd name="connsiteY2676" fmla="*/ 2220054 h 6367455"/>
                <a:gd name="connsiteX2677" fmla="*/ 2182064 w 6891715"/>
                <a:gd name="connsiteY2677" fmla="*/ 2224786 h 6367455"/>
                <a:gd name="connsiteX2678" fmla="*/ 2162230 w 6891715"/>
                <a:gd name="connsiteY2678" fmla="*/ 2235198 h 6367455"/>
                <a:gd name="connsiteX2679" fmla="*/ 2151032 w 6891715"/>
                <a:gd name="connsiteY2679" fmla="*/ 2219738 h 6367455"/>
                <a:gd name="connsiteX2680" fmla="*/ 2166069 w 6891715"/>
                <a:gd name="connsiteY2680" fmla="*/ 2217846 h 6367455"/>
                <a:gd name="connsiteX2681" fmla="*/ 2176626 w 6891715"/>
                <a:gd name="connsiteY2681" fmla="*/ 2207119 h 6367455"/>
                <a:gd name="connsiteX2682" fmla="*/ 2186223 w 6891715"/>
                <a:gd name="connsiteY2682" fmla="*/ 2207750 h 6367455"/>
                <a:gd name="connsiteX2683" fmla="*/ 2198341 w 6891715"/>
                <a:gd name="connsiteY2683" fmla="*/ 2157407 h 6367455"/>
                <a:gd name="connsiteX2684" fmla="*/ 2201832 w 6891715"/>
                <a:gd name="connsiteY2684" fmla="*/ 2171006 h 6367455"/>
                <a:gd name="connsiteX2685" fmla="*/ 2185958 w 6891715"/>
                <a:gd name="connsiteY2685" fmla="*/ 2179632 h 6367455"/>
                <a:gd name="connsiteX2686" fmla="*/ 2188815 w 6891715"/>
                <a:gd name="connsiteY2686" fmla="*/ 2160724 h 6367455"/>
                <a:gd name="connsiteX2687" fmla="*/ 5024403 w 6891715"/>
                <a:gd name="connsiteY2687" fmla="*/ 2154231 h 6367455"/>
                <a:gd name="connsiteX2688" fmla="*/ 5025991 w 6891715"/>
                <a:gd name="connsiteY2688" fmla="*/ 2172774 h 6367455"/>
                <a:gd name="connsiteX2689" fmla="*/ 5021228 w 6891715"/>
                <a:gd name="connsiteY2689" fmla="*/ 2190992 h 6367455"/>
                <a:gd name="connsiteX2690" fmla="*/ 5011703 w 6891715"/>
                <a:gd name="connsiteY2690" fmla="*/ 2193919 h 6367455"/>
                <a:gd name="connsiteX2691" fmla="*/ 5006941 w 6891715"/>
                <a:gd name="connsiteY2691" fmla="*/ 2170172 h 6367455"/>
                <a:gd name="connsiteX2692" fmla="*/ 5013608 w 6891715"/>
                <a:gd name="connsiteY2692" fmla="*/ 2158460 h 6367455"/>
                <a:gd name="connsiteX2693" fmla="*/ 2249459 w 6891715"/>
                <a:gd name="connsiteY2693" fmla="*/ 2125656 h 6367455"/>
                <a:gd name="connsiteX2694" fmla="*/ 2249459 w 6891715"/>
                <a:gd name="connsiteY2694" fmla="*/ 2130622 h 6367455"/>
                <a:gd name="connsiteX2695" fmla="*/ 2228670 w 6891715"/>
                <a:gd name="connsiteY2695" fmla="*/ 2146449 h 6367455"/>
                <a:gd name="connsiteX2696" fmla="*/ 2227725 w 6891715"/>
                <a:gd name="connsiteY2696" fmla="*/ 2156692 h 6367455"/>
                <a:gd name="connsiteX2697" fmla="*/ 2218275 w 6891715"/>
                <a:gd name="connsiteY2697" fmla="*/ 2166932 h 6367455"/>
                <a:gd name="connsiteX2698" fmla="*/ 2210715 w 6891715"/>
                <a:gd name="connsiteY2698" fmla="*/ 2153898 h 6367455"/>
                <a:gd name="connsiteX2699" fmla="*/ 2209771 w 6891715"/>
                <a:gd name="connsiteY2699" fmla="*/ 2135277 h 6367455"/>
                <a:gd name="connsiteX2700" fmla="*/ 2222370 w 6891715"/>
                <a:gd name="connsiteY2700" fmla="*/ 2136209 h 6367455"/>
                <a:gd name="connsiteX2701" fmla="*/ 2273905 w 6891715"/>
                <a:gd name="connsiteY2701" fmla="*/ 2119307 h 6367455"/>
                <a:gd name="connsiteX2702" fmla="*/ 2281208 w 6891715"/>
                <a:gd name="connsiteY2702" fmla="*/ 2129645 h 6367455"/>
                <a:gd name="connsiteX2703" fmla="*/ 2263110 w 6891715"/>
                <a:gd name="connsiteY2703" fmla="*/ 2132006 h 6367455"/>
                <a:gd name="connsiteX2704" fmla="*/ 2258983 w 6891715"/>
                <a:gd name="connsiteY2704" fmla="*/ 2121079 h 6367455"/>
                <a:gd name="connsiteX2705" fmla="*/ 2280256 w 6891715"/>
                <a:gd name="connsiteY2705" fmla="*/ 2095494 h 6367455"/>
                <a:gd name="connsiteX2706" fmla="*/ 2287559 w 6891715"/>
                <a:gd name="connsiteY2706" fmla="*/ 2097758 h 6367455"/>
                <a:gd name="connsiteX2707" fmla="*/ 2274858 w 6891715"/>
                <a:gd name="connsiteY2707" fmla="*/ 2112957 h 6367455"/>
                <a:gd name="connsiteX2708" fmla="*/ 2258983 w 6891715"/>
                <a:gd name="connsiteY2708" fmla="*/ 2108752 h 6367455"/>
                <a:gd name="connsiteX2709" fmla="*/ 2261205 w 6891715"/>
                <a:gd name="connsiteY2709" fmla="*/ 2097110 h 6367455"/>
                <a:gd name="connsiteX2710" fmla="*/ 2292002 w 6891715"/>
                <a:gd name="connsiteY2710" fmla="*/ 2065330 h 6367455"/>
                <a:gd name="connsiteX2711" fmla="*/ 2312959 w 6891715"/>
                <a:gd name="connsiteY2711" fmla="*/ 2076808 h 6367455"/>
                <a:gd name="connsiteX2712" fmla="*/ 2302798 w 6891715"/>
                <a:gd name="connsiteY2712" fmla="*/ 2092318 h 6367455"/>
                <a:gd name="connsiteX2713" fmla="*/ 2285972 w 6891715"/>
                <a:gd name="connsiteY2713" fmla="*/ 2083011 h 6367455"/>
                <a:gd name="connsiteX2714" fmla="*/ 3672802 w 6891715"/>
                <a:gd name="connsiteY2714" fmla="*/ 1939932 h 6367455"/>
                <a:gd name="connsiteX2715" fmla="*/ 3695345 w 6891715"/>
                <a:gd name="connsiteY2715" fmla="*/ 1940896 h 6367455"/>
                <a:gd name="connsiteX2716" fmla="*/ 3700425 w 6891715"/>
                <a:gd name="connsiteY2716" fmla="*/ 1952481 h 6367455"/>
                <a:gd name="connsiteX2717" fmla="*/ 3688995 w 6891715"/>
                <a:gd name="connsiteY2717" fmla="*/ 1950871 h 6367455"/>
                <a:gd name="connsiteX2718" fmla="*/ 3692170 w 6891715"/>
                <a:gd name="connsiteY2718" fmla="*/ 1959881 h 6367455"/>
                <a:gd name="connsiteX2719" fmla="*/ 3677247 w 6891715"/>
                <a:gd name="connsiteY2719" fmla="*/ 1963742 h 6367455"/>
                <a:gd name="connsiteX2720" fmla="*/ 3668675 w 6891715"/>
                <a:gd name="connsiteY2720" fmla="*/ 1946366 h 6367455"/>
                <a:gd name="connsiteX2721" fmla="*/ 2423473 w 6891715"/>
                <a:gd name="connsiteY2721" fmla="*/ 1893885 h 6367455"/>
                <a:gd name="connsiteX2722" fmla="*/ 2443134 w 6891715"/>
                <a:gd name="connsiteY2722" fmla="*/ 1915792 h 6367455"/>
                <a:gd name="connsiteX2723" fmla="*/ 2443134 w 6891715"/>
                <a:gd name="connsiteY2723" fmla="*/ 1924364 h 6367455"/>
                <a:gd name="connsiteX2724" fmla="*/ 2432836 w 6891715"/>
                <a:gd name="connsiteY2724" fmla="*/ 1928810 h 6367455"/>
                <a:gd name="connsiteX2725" fmla="*/ 2423473 w 6891715"/>
                <a:gd name="connsiteY2725" fmla="*/ 1914204 h 6367455"/>
                <a:gd name="connsiteX2726" fmla="*/ 2406622 w 6891715"/>
                <a:gd name="connsiteY2726" fmla="*/ 1904997 h 6367455"/>
                <a:gd name="connsiteX2727" fmla="*/ 2424410 w 6891715"/>
                <a:gd name="connsiteY2727" fmla="*/ 1904679 h 6367455"/>
                <a:gd name="connsiteX2728" fmla="*/ 2423473 w 6891715"/>
                <a:gd name="connsiteY2728" fmla="*/ 1893885 h 6367455"/>
                <a:gd name="connsiteX2729" fmla="*/ 2486201 w 6891715"/>
                <a:gd name="connsiteY2729" fmla="*/ 1830386 h 6367455"/>
                <a:gd name="connsiteX2730" fmla="*/ 2497270 w 6891715"/>
                <a:gd name="connsiteY2730" fmla="*/ 1855692 h 6367455"/>
                <a:gd name="connsiteX2731" fmla="*/ 2519408 w 6891715"/>
                <a:gd name="connsiteY2731" fmla="*/ 1854731 h 6367455"/>
                <a:gd name="connsiteX2732" fmla="*/ 2519408 w 6891715"/>
                <a:gd name="connsiteY2732" fmla="*/ 1862100 h 6367455"/>
                <a:gd name="connsiteX2733" fmla="*/ 2538384 w 6891715"/>
                <a:gd name="connsiteY2733" fmla="*/ 1871390 h 6367455"/>
                <a:gd name="connsiteX2734" fmla="*/ 2526683 w 6891715"/>
                <a:gd name="connsiteY2734" fmla="*/ 1872351 h 6367455"/>
                <a:gd name="connsiteX2735" fmla="*/ 2515613 w 6891715"/>
                <a:gd name="connsiteY2735" fmla="*/ 1886447 h 6367455"/>
                <a:gd name="connsiteX2736" fmla="*/ 2494424 w 6891715"/>
                <a:gd name="connsiteY2736" fmla="*/ 1884524 h 6367455"/>
                <a:gd name="connsiteX2737" fmla="*/ 2481773 w 6891715"/>
                <a:gd name="connsiteY2737" fmla="*/ 1899581 h 6367455"/>
                <a:gd name="connsiteX2738" fmla="*/ 2466909 w 6891715"/>
                <a:gd name="connsiteY2738" fmla="*/ 1901823 h 6367455"/>
                <a:gd name="connsiteX2739" fmla="*/ 2457421 w 6891715"/>
                <a:gd name="connsiteY2739" fmla="*/ 1886126 h 6367455"/>
                <a:gd name="connsiteX2740" fmla="*/ 2465643 w 6891715"/>
                <a:gd name="connsiteY2740" fmla="*/ 1873312 h 6367455"/>
                <a:gd name="connsiteX2741" fmla="*/ 2489996 w 6891715"/>
                <a:gd name="connsiteY2741" fmla="*/ 1878117 h 6367455"/>
                <a:gd name="connsiteX2742" fmla="*/ 2480192 w 6891715"/>
                <a:gd name="connsiteY2742" fmla="*/ 1861459 h 6367455"/>
                <a:gd name="connsiteX2743" fmla="*/ 2492842 w 6891715"/>
                <a:gd name="connsiteY2743" fmla="*/ 1857935 h 6367455"/>
                <a:gd name="connsiteX2744" fmla="*/ 2459002 w 6891715"/>
                <a:gd name="connsiteY2744" fmla="*/ 1847363 h 6367455"/>
                <a:gd name="connsiteX2745" fmla="*/ 2482407 w 6891715"/>
                <a:gd name="connsiteY2745" fmla="*/ 1843199 h 6367455"/>
                <a:gd name="connsiteX2746" fmla="*/ 3837960 w 6891715"/>
                <a:gd name="connsiteY2746" fmla="*/ 1809756 h 6367455"/>
                <a:gd name="connsiteX2747" fmla="*/ 3848063 w 6891715"/>
                <a:gd name="connsiteY2747" fmla="*/ 1824547 h 6367455"/>
                <a:gd name="connsiteX2748" fmla="*/ 3840654 w 6891715"/>
                <a:gd name="connsiteY2748" fmla="*/ 1835157 h 6367455"/>
                <a:gd name="connsiteX2749" fmla="*/ 3825838 w 6891715"/>
                <a:gd name="connsiteY2749" fmla="*/ 1826797 h 6367455"/>
                <a:gd name="connsiteX2750" fmla="*/ 4013480 w 6891715"/>
                <a:gd name="connsiteY2750" fmla="*/ 1541468 h 6367455"/>
                <a:gd name="connsiteX2751" fmla="*/ 4030625 w 6891715"/>
                <a:gd name="connsiteY2751" fmla="*/ 1544222 h 6367455"/>
                <a:gd name="connsiteX2752" fmla="*/ 4046500 w 6891715"/>
                <a:gd name="connsiteY2752" fmla="*/ 1546364 h 6367455"/>
                <a:gd name="connsiteX2753" fmla="*/ 4042372 w 6891715"/>
                <a:gd name="connsiteY2753" fmla="*/ 1550343 h 6367455"/>
                <a:gd name="connsiteX2754" fmla="*/ 4030625 w 6891715"/>
                <a:gd name="connsiteY2754" fmla="*/ 1554627 h 6367455"/>
                <a:gd name="connsiteX2755" fmla="*/ 4032847 w 6891715"/>
                <a:gd name="connsiteY2755" fmla="*/ 1564726 h 6367455"/>
                <a:gd name="connsiteX2756" fmla="*/ 4027450 w 6891715"/>
                <a:gd name="connsiteY2756" fmla="*/ 1566868 h 6367455"/>
                <a:gd name="connsiteX2757" fmla="*/ 4018877 w 6891715"/>
                <a:gd name="connsiteY2757" fmla="*/ 1554627 h 6367455"/>
                <a:gd name="connsiteX2758" fmla="*/ 4016655 w 6891715"/>
                <a:gd name="connsiteY2758" fmla="*/ 1563808 h 6367455"/>
                <a:gd name="connsiteX2759" fmla="*/ 4005225 w 6891715"/>
                <a:gd name="connsiteY2759" fmla="*/ 1557687 h 6367455"/>
                <a:gd name="connsiteX2760" fmla="*/ 4005225 w 6891715"/>
                <a:gd name="connsiteY2760" fmla="*/ 1546670 h 6367455"/>
                <a:gd name="connsiteX2761" fmla="*/ 5063053 w 6891715"/>
                <a:gd name="connsiteY2761" fmla="*/ 1519232 h 6367455"/>
                <a:gd name="connsiteX2762" fmla="*/ 5070842 w 6891715"/>
                <a:gd name="connsiteY2762" fmla="*/ 1527746 h 6367455"/>
                <a:gd name="connsiteX2763" fmla="*/ 5067414 w 6891715"/>
                <a:gd name="connsiteY2763" fmla="*/ 1537522 h 6367455"/>
                <a:gd name="connsiteX2764" fmla="*/ 5075204 w 6891715"/>
                <a:gd name="connsiteY2764" fmla="*/ 1546351 h 6367455"/>
                <a:gd name="connsiteX2765" fmla="*/ 5068349 w 6891715"/>
                <a:gd name="connsiteY2765" fmla="*/ 1565270 h 6367455"/>
                <a:gd name="connsiteX2766" fmla="*/ 5062741 w 6891715"/>
                <a:gd name="connsiteY2766" fmla="*/ 1548243 h 6367455"/>
                <a:gd name="connsiteX2767" fmla="*/ 5041866 w 6891715"/>
                <a:gd name="connsiteY2767" fmla="*/ 1538152 h 6367455"/>
                <a:gd name="connsiteX2768" fmla="*/ 5048720 w 6891715"/>
                <a:gd name="connsiteY2768" fmla="*/ 1523332 h 6367455"/>
                <a:gd name="connsiteX2769" fmla="*/ 5056198 w 6891715"/>
                <a:gd name="connsiteY2769" fmla="*/ 1530584 h 6367455"/>
                <a:gd name="connsiteX2770" fmla="*/ 5070441 w 6891715"/>
                <a:gd name="connsiteY2770" fmla="*/ 1517646 h 6367455"/>
                <a:gd name="connsiteX2771" fmla="*/ 5086316 w 6891715"/>
                <a:gd name="connsiteY2771" fmla="*/ 1521333 h 6367455"/>
                <a:gd name="connsiteX2772" fmla="*/ 5074652 w 6891715"/>
                <a:gd name="connsiteY2772" fmla="*/ 1527171 h 6367455"/>
                <a:gd name="connsiteX2773" fmla="*/ 2793654 w 6891715"/>
                <a:gd name="connsiteY2773" fmla="*/ 1403349 h 6367455"/>
                <a:gd name="connsiteX2774" fmla="*/ 2808259 w 6891715"/>
                <a:gd name="connsiteY2774" fmla="*/ 1420428 h 6367455"/>
                <a:gd name="connsiteX2775" fmla="*/ 2796829 w 6891715"/>
                <a:gd name="connsiteY2775" fmla="*/ 1431595 h 6367455"/>
                <a:gd name="connsiteX2776" fmla="*/ 2778096 w 6891715"/>
                <a:gd name="connsiteY2776" fmla="*/ 1431924 h 6367455"/>
                <a:gd name="connsiteX2777" fmla="*/ 2782859 w 6891715"/>
                <a:gd name="connsiteY2777" fmla="*/ 1409918 h 6367455"/>
                <a:gd name="connsiteX2778" fmla="*/ 303818 w 6891715"/>
                <a:gd name="connsiteY2778" fmla="*/ 1397948 h 6367455"/>
                <a:gd name="connsiteX2779" fmla="*/ 310168 w 6891715"/>
                <a:gd name="connsiteY2779" fmla="*/ 1402076 h 6367455"/>
                <a:gd name="connsiteX2780" fmla="*/ 305088 w 6891715"/>
                <a:gd name="connsiteY2780" fmla="*/ 1417633 h 6367455"/>
                <a:gd name="connsiteX2781" fmla="*/ 309215 w 6891715"/>
                <a:gd name="connsiteY2781" fmla="*/ 1431603 h 6367455"/>
                <a:gd name="connsiteX2782" fmla="*/ 316518 w 6891715"/>
                <a:gd name="connsiteY2782" fmla="*/ 1433826 h 6367455"/>
                <a:gd name="connsiteX2783" fmla="*/ 315882 w 6891715"/>
                <a:gd name="connsiteY2783" fmla="*/ 1449383 h 6367455"/>
                <a:gd name="connsiteX2784" fmla="*/ 327630 w 6891715"/>
                <a:gd name="connsiteY2784" fmla="*/ 1448113 h 6367455"/>
                <a:gd name="connsiteX2785" fmla="*/ 329218 w 6891715"/>
                <a:gd name="connsiteY2785" fmla="*/ 1426206 h 6367455"/>
                <a:gd name="connsiteX2786" fmla="*/ 336838 w 6891715"/>
                <a:gd name="connsiteY2786" fmla="*/ 1413506 h 6367455"/>
                <a:gd name="connsiteX2787" fmla="*/ 350490 w 6891715"/>
                <a:gd name="connsiteY2787" fmla="*/ 1432238 h 6367455"/>
                <a:gd name="connsiteX2788" fmla="*/ 349855 w 6891715"/>
                <a:gd name="connsiteY2788" fmla="*/ 1447161 h 6367455"/>
                <a:gd name="connsiteX2789" fmla="*/ 367635 w 6891715"/>
                <a:gd name="connsiteY2789" fmla="*/ 1441446 h 6367455"/>
                <a:gd name="connsiteX2790" fmla="*/ 357158 w 6891715"/>
                <a:gd name="connsiteY2790" fmla="*/ 1456368 h 6367455"/>
                <a:gd name="connsiteX2791" fmla="*/ 368905 w 6891715"/>
                <a:gd name="connsiteY2791" fmla="*/ 1466845 h 6367455"/>
                <a:gd name="connsiteX2792" fmla="*/ 365095 w 6891715"/>
                <a:gd name="connsiteY2792" fmla="*/ 1497326 h 6367455"/>
                <a:gd name="connsiteX2793" fmla="*/ 350173 w 6891715"/>
                <a:gd name="connsiteY2793" fmla="*/ 1511296 h 6367455"/>
                <a:gd name="connsiteX2794" fmla="*/ 365095 w 6891715"/>
                <a:gd name="connsiteY2794" fmla="*/ 1514471 h 6367455"/>
                <a:gd name="connsiteX2795" fmla="*/ 368587 w 6891715"/>
                <a:gd name="connsiteY2795" fmla="*/ 1537331 h 6367455"/>
                <a:gd name="connsiteX2796" fmla="*/ 372397 w 6891715"/>
                <a:gd name="connsiteY2796" fmla="*/ 1525583 h 6367455"/>
                <a:gd name="connsiteX2797" fmla="*/ 385098 w 6891715"/>
                <a:gd name="connsiteY2797" fmla="*/ 1524630 h 6367455"/>
                <a:gd name="connsiteX2798" fmla="*/ 390495 w 6891715"/>
                <a:gd name="connsiteY2798" fmla="*/ 1536378 h 6367455"/>
                <a:gd name="connsiteX2799" fmla="*/ 372715 w 6891715"/>
                <a:gd name="connsiteY2799" fmla="*/ 1545903 h 6367455"/>
                <a:gd name="connsiteX2800" fmla="*/ 383510 w 6891715"/>
                <a:gd name="connsiteY2800" fmla="*/ 1544633 h 6367455"/>
                <a:gd name="connsiteX2801" fmla="*/ 382558 w 6891715"/>
                <a:gd name="connsiteY2801" fmla="*/ 1564635 h 6367455"/>
                <a:gd name="connsiteX2802" fmla="*/ 365413 w 6891715"/>
                <a:gd name="connsiteY2802" fmla="*/ 1565905 h 6367455"/>
                <a:gd name="connsiteX2803" fmla="*/ 352078 w 6891715"/>
                <a:gd name="connsiteY2803" fmla="*/ 1579875 h 6367455"/>
                <a:gd name="connsiteX2804" fmla="*/ 361603 w 6891715"/>
                <a:gd name="connsiteY2804" fmla="*/ 1593210 h 6367455"/>
                <a:gd name="connsiteX2805" fmla="*/ 349220 w 6891715"/>
                <a:gd name="connsiteY2805" fmla="*/ 1608133 h 6367455"/>
                <a:gd name="connsiteX2806" fmla="*/ 347950 w 6891715"/>
                <a:gd name="connsiteY2806" fmla="*/ 1621785 h 6367455"/>
                <a:gd name="connsiteX2807" fmla="*/ 336520 w 6891715"/>
                <a:gd name="connsiteY2807" fmla="*/ 1623055 h 6367455"/>
                <a:gd name="connsiteX2808" fmla="*/ 327313 w 6891715"/>
                <a:gd name="connsiteY2808" fmla="*/ 1634485 h 6367455"/>
                <a:gd name="connsiteX2809" fmla="*/ 318740 w 6891715"/>
                <a:gd name="connsiteY2809" fmla="*/ 1639248 h 6367455"/>
                <a:gd name="connsiteX2810" fmla="*/ 313025 w 6891715"/>
                <a:gd name="connsiteY2810" fmla="*/ 1622103 h 6367455"/>
                <a:gd name="connsiteX2811" fmla="*/ 298103 w 6891715"/>
                <a:gd name="connsiteY2811" fmla="*/ 1602418 h 6367455"/>
                <a:gd name="connsiteX2812" fmla="*/ 291753 w 6891715"/>
                <a:gd name="connsiteY2812" fmla="*/ 1616388 h 6367455"/>
                <a:gd name="connsiteX2813" fmla="*/ 300643 w 6891715"/>
                <a:gd name="connsiteY2813" fmla="*/ 1628770 h 6367455"/>
                <a:gd name="connsiteX2814" fmla="*/ 301913 w 6891715"/>
                <a:gd name="connsiteY2814" fmla="*/ 1637025 h 6367455"/>
                <a:gd name="connsiteX2815" fmla="*/ 286990 w 6891715"/>
                <a:gd name="connsiteY2815" fmla="*/ 1645598 h 6367455"/>
                <a:gd name="connsiteX2816" fmla="*/ 285085 w 6891715"/>
                <a:gd name="connsiteY2816" fmla="*/ 1666870 h 6367455"/>
                <a:gd name="connsiteX2817" fmla="*/ 313343 w 6891715"/>
                <a:gd name="connsiteY2817" fmla="*/ 1651630 h 6367455"/>
                <a:gd name="connsiteX2818" fmla="*/ 317788 w 6891715"/>
                <a:gd name="connsiteY2818" fmla="*/ 1655758 h 6367455"/>
                <a:gd name="connsiteX2819" fmla="*/ 295880 w 6891715"/>
                <a:gd name="connsiteY2819" fmla="*/ 1676078 h 6367455"/>
                <a:gd name="connsiteX2820" fmla="*/ 279053 w 6891715"/>
                <a:gd name="connsiteY2820" fmla="*/ 1708781 h 6367455"/>
                <a:gd name="connsiteX2821" fmla="*/ 255875 w 6891715"/>
                <a:gd name="connsiteY2821" fmla="*/ 1711320 h 6367455"/>
                <a:gd name="connsiteX2822" fmla="*/ 242223 w 6891715"/>
                <a:gd name="connsiteY2822" fmla="*/ 1742753 h 6367455"/>
                <a:gd name="connsiteX2823" fmla="*/ 220950 w 6891715"/>
                <a:gd name="connsiteY2823" fmla="*/ 1748468 h 6367455"/>
                <a:gd name="connsiteX2824" fmla="*/ 217775 w 6891715"/>
                <a:gd name="connsiteY2824" fmla="*/ 1744340 h 6367455"/>
                <a:gd name="connsiteX2825" fmla="*/ 228570 w 6891715"/>
                <a:gd name="connsiteY2825" fmla="*/ 1739896 h 6367455"/>
                <a:gd name="connsiteX2826" fmla="*/ 231745 w 6891715"/>
                <a:gd name="connsiteY2826" fmla="*/ 1730370 h 6367455"/>
                <a:gd name="connsiteX2827" fmla="*/ 224125 w 6891715"/>
                <a:gd name="connsiteY2827" fmla="*/ 1722115 h 6367455"/>
                <a:gd name="connsiteX2828" fmla="*/ 222855 w 6891715"/>
                <a:gd name="connsiteY2828" fmla="*/ 1703383 h 6367455"/>
                <a:gd name="connsiteX2829" fmla="*/ 207933 w 6891715"/>
                <a:gd name="connsiteY2829" fmla="*/ 1701160 h 6367455"/>
                <a:gd name="connsiteX2830" fmla="*/ 204123 w 6891715"/>
                <a:gd name="connsiteY2830" fmla="*/ 1710685 h 6367455"/>
                <a:gd name="connsiteX2831" fmla="*/ 207298 w 6891715"/>
                <a:gd name="connsiteY2831" fmla="*/ 1720210 h 6367455"/>
                <a:gd name="connsiteX2832" fmla="*/ 199995 w 6891715"/>
                <a:gd name="connsiteY2832" fmla="*/ 1729736 h 6367455"/>
                <a:gd name="connsiteX2833" fmla="*/ 175865 w 6891715"/>
                <a:gd name="connsiteY2833" fmla="*/ 1737355 h 6367455"/>
                <a:gd name="connsiteX2834" fmla="*/ 163165 w 6891715"/>
                <a:gd name="connsiteY2834" fmla="*/ 1761486 h 6367455"/>
                <a:gd name="connsiteX2835" fmla="*/ 110778 w 6891715"/>
                <a:gd name="connsiteY2835" fmla="*/ 1815778 h 6367455"/>
                <a:gd name="connsiteX2836" fmla="*/ 87283 w 6891715"/>
                <a:gd name="connsiteY2836" fmla="*/ 1817048 h 6367455"/>
                <a:gd name="connsiteX2837" fmla="*/ 63470 w 6891715"/>
                <a:gd name="connsiteY2837" fmla="*/ 1831018 h 6367455"/>
                <a:gd name="connsiteX2838" fmla="*/ 35848 w 6891715"/>
                <a:gd name="connsiteY2838" fmla="*/ 1825938 h 6367455"/>
                <a:gd name="connsiteX2839" fmla="*/ 40293 w 6891715"/>
                <a:gd name="connsiteY2839" fmla="*/ 1849433 h 6367455"/>
                <a:gd name="connsiteX2840" fmla="*/ 0 w 6891715"/>
                <a:gd name="connsiteY2840" fmla="*/ 1865398 h 6367455"/>
                <a:gd name="connsiteX2841" fmla="*/ 51895 w 6891715"/>
                <a:gd name="connsiteY2841" fmla="*/ 1757672 h 6367455"/>
                <a:gd name="connsiteX2842" fmla="*/ 234199 w 6891715"/>
                <a:gd name="connsiteY2842" fmla="*/ 1457591 h 6367455"/>
                <a:gd name="connsiteX2843" fmla="*/ 269276 w 6891715"/>
                <a:gd name="connsiteY2843" fmla="*/ 1410682 h 6367455"/>
                <a:gd name="connsiteX2844" fmla="*/ 273020 w 6891715"/>
                <a:gd name="connsiteY2844" fmla="*/ 1407473 h 6367455"/>
                <a:gd name="connsiteX2845" fmla="*/ 3781388 w 6891715"/>
                <a:gd name="connsiteY2845" fmla="*/ 1397007 h 6367455"/>
                <a:gd name="connsiteX2846" fmla="*/ 3780753 w 6891715"/>
                <a:gd name="connsiteY2846" fmla="*/ 1419999 h 6367455"/>
                <a:gd name="connsiteX2847" fmla="*/ 3775672 w 6891715"/>
                <a:gd name="connsiteY2847" fmla="*/ 1425582 h 6367455"/>
                <a:gd name="connsiteX2848" fmla="*/ 3770275 w 6891715"/>
                <a:gd name="connsiteY2848" fmla="*/ 1413431 h 6367455"/>
                <a:gd name="connsiteX2849" fmla="*/ 3776308 w 6891715"/>
                <a:gd name="connsiteY2849" fmla="*/ 1403577 h 6367455"/>
                <a:gd name="connsiteX2850" fmla="*/ 2893984 w 6891715"/>
                <a:gd name="connsiteY2850" fmla="*/ 1212850 h 6367455"/>
                <a:gd name="connsiteX2851" fmla="*/ 2912798 w 6891715"/>
                <a:gd name="connsiteY2851" fmla="*/ 1234757 h 6367455"/>
                <a:gd name="connsiteX2852" fmla="*/ 2919384 w 6891715"/>
                <a:gd name="connsiteY2852" fmla="*/ 1260157 h 6367455"/>
                <a:gd name="connsiteX2853" fmla="*/ 2902763 w 6891715"/>
                <a:gd name="connsiteY2853" fmla="*/ 1260475 h 6367455"/>
                <a:gd name="connsiteX2854" fmla="*/ 2904646 w 6891715"/>
                <a:gd name="connsiteY2854" fmla="*/ 1246504 h 6367455"/>
                <a:gd name="connsiteX2855" fmla="*/ 2894924 w 6891715"/>
                <a:gd name="connsiteY2855" fmla="*/ 1231582 h 6367455"/>
                <a:gd name="connsiteX2856" fmla="*/ 2893984 w 6891715"/>
                <a:gd name="connsiteY2856" fmla="*/ 1212850 h 6367455"/>
                <a:gd name="connsiteX2857" fmla="*/ 5710203 w 6891715"/>
                <a:gd name="connsiteY2857" fmla="*/ 1139822 h 6367455"/>
                <a:gd name="connsiteX2858" fmla="*/ 5727666 w 6891715"/>
                <a:gd name="connsiteY2858" fmla="*/ 1152205 h 6367455"/>
                <a:gd name="connsiteX2859" fmla="*/ 5723382 w 6891715"/>
                <a:gd name="connsiteY2859" fmla="*/ 1173160 h 6367455"/>
                <a:gd name="connsiteX2860" fmla="*/ 5711521 w 6891715"/>
                <a:gd name="connsiteY2860" fmla="*/ 1162048 h 6367455"/>
                <a:gd name="connsiteX2861" fmla="*/ 5710203 w 6891715"/>
                <a:gd name="connsiteY2861" fmla="*/ 1139822 h 6367455"/>
                <a:gd name="connsiteX2862" fmla="*/ 3040668 w 6891715"/>
                <a:gd name="connsiteY2862" fmla="*/ 1009652 h 6367455"/>
                <a:gd name="connsiteX2863" fmla="*/ 3052733 w 6891715"/>
                <a:gd name="connsiteY2863" fmla="*/ 1019177 h 6367455"/>
                <a:gd name="connsiteX2864" fmla="*/ 3020983 w 6891715"/>
                <a:gd name="connsiteY2864" fmla="*/ 1028702 h 6367455"/>
                <a:gd name="connsiteX2865" fmla="*/ 3017808 w 6891715"/>
                <a:gd name="connsiteY2865" fmla="*/ 1020765 h 6367455"/>
                <a:gd name="connsiteX2866" fmla="*/ 3072139 w 6891715"/>
                <a:gd name="connsiteY2866" fmla="*/ 911226 h 6367455"/>
                <a:gd name="connsiteX2867" fmla="*/ 3073371 w 6891715"/>
                <a:gd name="connsiteY2867" fmla="*/ 926933 h 6367455"/>
                <a:gd name="connsiteX2868" fmla="*/ 3052733 w 6891715"/>
                <a:gd name="connsiteY2868" fmla="*/ 930276 h 6367455"/>
                <a:gd name="connsiteX2869" fmla="*/ 3107021 w 6891715"/>
                <a:gd name="connsiteY2869" fmla="*/ 901700 h 6367455"/>
                <a:gd name="connsiteX2870" fmla="*/ 3120991 w 6891715"/>
                <a:gd name="connsiteY2870" fmla="*/ 928449 h 6367455"/>
                <a:gd name="connsiteX2871" fmla="*/ 3105116 w 6891715"/>
                <a:gd name="connsiteY2871" fmla="*/ 944563 h 6367455"/>
                <a:gd name="connsiteX2872" fmla="*/ 3098766 w 6891715"/>
                <a:gd name="connsiteY2872" fmla="*/ 934895 h 6367455"/>
                <a:gd name="connsiteX2873" fmla="*/ 3098766 w 6891715"/>
                <a:gd name="connsiteY2873" fmla="*/ 925226 h 6367455"/>
                <a:gd name="connsiteX2874" fmla="*/ 3105751 w 6891715"/>
                <a:gd name="connsiteY2874" fmla="*/ 916525 h 6367455"/>
                <a:gd name="connsiteX2875" fmla="*/ 3099360 w 6891715"/>
                <a:gd name="connsiteY2875" fmla="*/ 876300 h 6367455"/>
                <a:gd name="connsiteX2876" fmla="*/ 3105116 w 6891715"/>
                <a:gd name="connsiteY2876" fmla="*/ 884929 h 6367455"/>
                <a:gd name="connsiteX2877" fmla="*/ 3093284 w 6891715"/>
                <a:gd name="connsiteY2877" fmla="*/ 896433 h 6367455"/>
                <a:gd name="connsiteX2878" fmla="*/ 3091365 w 6891715"/>
                <a:gd name="connsiteY2878" fmla="*/ 914648 h 6367455"/>
                <a:gd name="connsiteX2879" fmla="*/ 3079858 w 6891715"/>
                <a:gd name="connsiteY2879" fmla="*/ 925513 h 6367455"/>
                <a:gd name="connsiteX2880" fmla="*/ 3079538 w 6891715"/>
                <a:gd name="connsiteY2880" fmla="*/ 905061 h 6367455"/>
                <a:gd name="connsiteX2881" fmla="*/ 3060671 w 6891715"/>
                <a:gd name="connsiteY2881" fmla="*/ 906659 h 6367455"/>
                <a:gd name="connsiteX2882" fmla="*/ 3062270 w 6891715"/>
                <a:gd name="connsiteY2882" fmla="*/ 893877 h 6367455"/>
                <a:gd name="connsiteX2883" fmla="*/ 3082736 w 6891715"/>
                <a:gd name="connsiteY2883" fmla="*/ 885248 h 6367455"/>
                <a:gd name="connsiteX2884" fmla="*/ 2895676 w 6891715"/>
                <a:gd name="connsiteY2884" fmla="*/ 835022 h 6367455"/>
                <a:gd name="connsiteX2885" fmla="*/ 2900080 w 6891715"/>
                <a:gd name="connsiteY2885" fmla="*/ 843367 h 6367455"/>
                <a:gd name="connsiteX2886" fmla="*/ 2899450 w 6891715"/>
                <a:gd name="connsiteY2886" fmla="*/ 855243 h 6367455"/>
                <a:gd name="connsiteX2887" fmla="*/ 2906370 w 6891715"/>
                <a:gd name="connsiteY2887" fmla="*/ 852034 h 6367455"/>
                <a:gd name="connsiteX2888" fmla="*/ 2906684 w 6891715"/>
                <a:gd name="connsiteY2888" fmla="*/ 860700 h 6367455"/>
                <a:gd name="connsiteX2889" fmla="*/ 2893160 w 6891715"/>
                <a:gd name="connsiteY2889" fmla="*/ 863910 h 6367455"/>
                <a:gd name="connsiteX2890" fmla="*/ 2884040 w 6891715"/>
                <a:gd name="connsiteY2890" fmla="*/ 886378 h 6367455"/>
                <a:gd name="connsiteX2891" fmla="*/ 2873346 w 6891715"/>
                <a:gd name="connsiteY2891" fmla="*/ 893760 h 6367455"/>
                <a:gd name="connsiteX2892" fmla="*/ 2879321 w 6891715"/>
                <a:gd name="connsiteY2892" fmla="*/ 876748 h 6367455"/>
                <a:gd name="connsiteX2893" fmla="*/ 2877121 w 6891715"/>
                <a:gd name="connsiteY2893" fmla="*/ 857490 h 6367455"/>
                <a:gd name="connsiteX2894" fmla="*/ 2890959 w 6891715"/>
                <a:gd name="connsiteY2894" fmla="*/ 854280 h 6367455"/>
                <a:gd name="connsiteX2895" fmla="*/ 2912575 w 6891715"/>
                <a:gd name="connsiteY2895" fmla="*/ 822322 h 6367455"/>
                <a:gd name="connsiteX2896" fmla="*/ 2923896 w 6891715"/>
                <a:gd name="connsiteY2896" fmla="*/ 829854 h 6367455"/>
                <a:gd name="connsiteX2897" fmla="*/ 2925733 w 6891715"/>
                <a:gd name="connsiteY2897" fmla="*/ 836130 h 6367455"/>
                <a:gd name="connsiteX2898" fmla="*/ 2922673 w 6891715"/>
                <a:gd name="connsiteY2898" fmla="*/ 849310 h 6367455"/>
                <a:gd name="connsiteX2899" fmla="*/ 2912575 w 6891715"/>
                <a:gd name="connsiteY2899" fmla="*/ 848682 h 6367455"/>
                <a:gd name="connsiteX2900" fmla="*/ 2904312 w 6891715"/>
                <a:gd name="connsiteY2900" fmla="*/ 841465 h 6367455"/>
                <a:gd name="connsiteX2901" fmla="*/ 2900333 w 6891715"/>
                <a:gd name="connsiteY2901" fmla="*/ 830795 h 6367455"/>
                <a:gd name="connsiteX2902" fmla="*/ 2915634 w 6891715"/>
                <a:gd name="connsiteY2902" fmla="*/ 832050 h 6367455"/>
                <a:gd name="connsiteX2903" fmla="*/ 3115497 w 6891715"/>
                <a:gd name="connsiteY2903" fmla="*/ 820737 h 6367455"/>
                <a:gd name="connsiteX2904" fmla="*/ 3128970 w 6891715"/>
                <a:gd name="connsiteY2904" fmla="*/ 829700 h 6367455"/>
                <a:gd name="connsiteX2905" fmla="*/ 3132104 w 6891715"/>
                <a:gd name="connsiteY2905" fmla="*/ 840826 h 6367455"/>
                <a:gd name="connsiteX2906" fmla="*/ 3125211 w 6891715"/>
                <a:gd name="connsiteY2906" fmla="*/ 850098 h 6367455"/>
                <a:gd name="connsiteX2907" fmla="*/ 3108291 w 6891715"/>
                <a:gd name="connsiteY2907" fmla="*/ 855662 h 6367455"/>
                <a:gd name="connsiteX2908" fmla="*/ 3112364 w 6891715"/>
                <a:gd name="connsiteY2908" fmla="*/ 841135 h 6367455"/>
                <a:gd name="connsiteX2909" fmla="*/ 2986079 w 6891715"/>
                <a:gd name="connsiteY2909" fmla="*/ 784222 h 6367455"/>
                <a:gd name="connsiteX2910" fmla="*/ 2989234 w 6891715"/>
                <a:gd name="connsiteY2910" fmla="*/ 792794 h 6367455"/>
                <a:gd name="connsiteX2911" fmla="*/ 2950732 w 6891715"/>
                <a:gd name="connsiteY2911" fmla="*/ 835022 h 6367455"/>
                <a:gd name="connsiteX2912" fmla="*/ 2938108 w 6891715"/>
                <a:gd name="connsiteY2912" fmla="*/ 829942 h 6367455"/>
                <a:gd name="connsiteX2913" fmla="*/ 2936846 w 6891715"/>
                <a:gd name="connsiteY2913" fmla="*/ 815337 h 6367455"/>
                <a:gd name="connsiteX2914" fmla="*/ 2944104 w 6891715"/>
                <a:gd name="connsiteY2914" fmla="*/ 803589 h 6367455"/>
                <a:gd name="connsiteX2915" fmla="*/ 2956728 w 6891715"/>
                <a:gd name="connsiteY2915" fmla="*/ 805494 h 6367455"/>
                <a:gd name="connsiteX2916" fmla="*/ 2963040 w 6891715"/>
                <a:gd name="connsiteY2916" fmla="*/ 796922 h 6367455"/>
                <a:gd name="connsiteX2917" fmla="*/ 2969036 w 6891715"/>
                <a:gd name="connsiteY2917" fmla="*/ 784539 h 6367455"/>
                <a:gd name="connsiteX2918" fmla="*/ 3181826 w 6891715"/>
                <a:gd name="connsiteY2918" fmla="*/ 777876 h 6367455"/>
                <a:gd name="connsiteX2919" fmla="*/ 3189253 w 6891715"/>
                <a:gd name="connsiteY2919" fmla="*/ 786862 h 6367455"/>
                <a:gd name="connsiteX2920" fmla="*/ 3181181 w 6891715"/>
                <a:gd name="connsiteY2920" fmla="*/ 793751 h 6367455"/>
                <a:gd name="connsiteX2921" fmla="*/ 3170203 w 6891715"/>
                <a:gd name="connsiteY2921" fmla="*/ 787760 h 6367455"/>
                <a:gd name="connsiteX2922" fmla="*/ 2989234 w 6891715"/>
                <a:gd name="connsiteY2922" fmla="*/ 760410 h 6367455"/>
                <a:gd name="connsiteX2923" fmla="*/ 3000346 w 6891715"/>
                <a:gd name="connsiteY2923" fmla="*/ 771020 h 6367455"/>
                <a:gd name="connsiteX2924" fmla="*/ 2997078 w 6891715"/>
                <a:gd name="connsiteY2924" fmla="*/ 785810 h 6367455"/>
                <a:gd name="connsiteX2925" fmla="*/ 2989559 w 6891715"/>
                <a:gd name="connsiteY2925" fmla="*/ 779380 h 6367455"/>
                <a:gd name="connsiteX2926" fmla="*/ 2989234 w 6891715"/>
                <a:gd name="connsiteY2926" fmla="*/ 760410 h 6367455"/>
                <a:gd name="connsiteX2927" fmla="*/ 3084673 w 6891715"/>
                <a:gd name="connsiteY2927" fmla="*/ 733425 h 6367455"/>
                <a:gd name="connsiteX2928" fmla="*/ 3095591 w 6891715"/>
                <a:gd name="connsiteY2928" fmla="*/ 744629 h 6367455"/>
                <a:gd name="connsiteX2929" fmla="*/ 3089491 w 6891715"/>
                <a:gd name="connsiteY2929" fmla="*/ 761915 h 6367455"/>
                <a:gd name="connsiteX2930" fmla="*/ 3078568 w 6891715"/>
                <a:gd name="connsiteY2930" fmla="*/ 778881 h 6367455"/>
                <a:gd name="connsiteX2931" fmla="*/ 3073427 w 6891715"/>
                <a:gd name="connsiteY2931" fmla="*/ 784323 h 6367455"/>
                <a:gd name="connsiteX2932" fmla="*/ 3061541 w 6891715"/>
                <a:gd name="connsiteY2932" fmla="*/ 788805 h 6367455"/>
                <a:gd name="connsiteX2933" fmla="*/ 3062825 w 6891715"/>
                <a:gd name="connsiteY2933" fmla="*/ 799369 h 6367455"/>
                <a:gd name="connsiteX2934" fmla="*/ 3065074 w 6891715"/>
                <a:gd name="connsiteY2934" fmla="*/ 811213 h 6367455"/>
                <a:gd name="connsiteX2935" fmla="*/ 3056400 w 6891715"/>
                <a:gd name="connsiteY2935" fmla="*/ 808972 h 6367455"/>
                <a:gd name="connsiteX2936" fmla="*/ 3054472 w 6891715"/>
                <a:gd name="connsiteY2936" fmla="*/ 788805 h 6367455"/>
                <a:gd name="connsiteX2937" fmla="*/ 3063789 w 6891715"/>
                <a:gd name="connsiteY2937" fmla="*/ 766077 h 6367455"/>
                <a:gd name="connsiteX2938" fmla="*/ 3045477 w 6891715"/>
                <a:gd name="connsiteY2938" fmla="*/ 773119 h 6367455"/>
                <a:gd name="connsiteX2939" fmla="*/ 3028448 w 6891715"/>
                <a:gd name="connsiteY2939" fmla="*/ 802890 h 6367455"/>
                <a:gd name="connsiteX2940" fmla="*/ 3016882 w 6891715"/>
                <a:gd name="connsiteY2940" fmla="*/ 795527 h 6367455"/>
                <a:gd name="connsiteX2941" fmla="*/ 3014633 w 6891715"/>
                <a:gd name="connsiteY2941" fmla="*/ 784643 h 6367455"/>
                <a:gd name="connsiteX2942" fmla="*/ 3028127 w 6891715"/>
                <a:gd name="connsiteY2942" fmla="*/ 766397 h 6367455"/>
                <a:gd name="connsiteX2943" fmla="*/ 3045477 w 6891715"/>
                <a:gd name="connsiteY2943" fmla="*/ 749431 h 6367455"/>
                <a:gd name="connsiteX2944" fmla="*/ 3065396 w 6891715"/>
                <a:gd name="connsiteY2944" fmla="*/ 743989 h 6367455"/>
                <a:gd name="connsiteX2945" fmla="*/ 3205129 w 6891715"/>
                <a:gd name="connsiteY2945" fmla="*/ 719138 h 6367455"/>
                <a:gd name="connsiteX2946" fmla="*/ 3203253 w 6891715"/>
                <a:gd name="connsiteY2946" fmla="*/ 736387 h 6367455"/>
                <a:gd name="connsiteX2947" fmla="*/ 3189807 w 6891715"/>
                <a:gd name="connsiteY2947" fmla="*/ 739776 h 6367455"/>
                <a:gd name="connsiteX2948" fmla="*/ 3184491 w 6891715"/>
                <a:gd name="connsiteY2948" fmla="*/ 726222 h 6367455"/>
                <a:gd name="connsiteX2949" fmla="*/ 3048002 w 6891715"/>
                <a:gd name="connsiteY2949" fmla="*/ 700087 h 6367455"/>
                <a:gd name="connsiteX2950" fmla="*/ 3055726 w 6891715"/>
                <a:gd name="connsiteY2950" fmla="*/ 703262 h 6367455"/>
                <a:gd name="connsiteX2951" fmla="*/ 3059084 w 6891715"/>
                <a:gd name="connsiteY2951" fmla="*/ 711517 h 6367455"/>
                <a:gd name="connsiteX2952" fmla="*/ 3057069 w 6891715"/>
                <a:gd name="connsiteY2952" fmla="*/ 725170 h 6367455"/>
                <a:gd name="connsiteX2953" fmla="*/ 3044980 w 6891715"/>
                <a:gd name="connsiteY2953" fmla="*/ 725487 h 6367455"/>
                <a:gd name="connsiteX2954" fmla="*/ 3041621 w 6891715"/>
                <a:gd name="connsiteY2954" fmla="*/ 709612 h 6367455"/>
                <a:gd name="connsiteX2955" fmla="*/ 3147591 w 6891715"/>
                <a:gd name="connsiteY2955" fmla="*/ 608011 h 6367455"/>
                <a:gd name="connsiteX2956" fmla="*/ 3157047 w 6891715"/>
                <a:gd name="connsiteY2956" fmla="*/ 609291 h 6367455"/>
                <a:gd name="connsiteX2957" fmla="*/ 3163667 w 6891715"/>
                <a:gd name="connsiteY2957" fmla="*/ 632651 h 6367455"/>
                <a:gd name="connsiteX2958" fmla="*/ 3154210 w 6891715"/>
                <a:gd name="connsiteY2958" fmla="*/ 648332 h 6367455"/>
                <a:gd name="connsiteX2959" fmla="*/ 3165873 w 6891715"/>
                <a:gd name="connsiteY2959" fmla="*/ 659212 h 6367455"/>
                <a:gd name="connsiteX2960" fmla="*/ 3165873 w 6891715"/>
                <a:gd name="connsiteY2960" fmla="*/ 666572 h 6367455"/>
                <a:gd name="connsiteX2961" fmla="*/ 3150428 w 6891715"/>
                <a:gd name="connsiteY2961" fmla="*/ 687053 h 6367455"/>
                <a:gd name="connsiteX2962" fmla="*/ 3152319 w 6891715"/>
                <a:gd name="connsiteY2962" fmla="*/ 699533 h 6367455"/>
                <a:gd name="connsiteX2963" fmla="*/ 3167134 w 6891715"/>
                <a:gd name="connsiteY2963" fmla="*/ 696333 h 6367455"/>
                <a:gd name="connsiteX2964" fmla="*/ 3173439 w 6891715"/>
                <a:gd name="connsiteY2964" fmla="*/ 675853 h 6367455"/>
                <a:gd name="connsiteX2965" fmla="*/ 3178482 w 6891715"/>
                <a:gd name="connsiteY2965" fmla="*/ 657932 h 6367455"/>
                <a:gd name="connsiteX2966" fmla="*/ 3193298 w 6891715"/>
                <a:gd name="connsiteY2966" fmla="*/ 651212 h 6367455"/>
                <a:gd name="connsiteX2967" fmla="*/ 3183211 w 6891715"/>
                <a:gd name="connsiteY2967" fmla="*/ 634571 h 6367455"/>
                <a:gd name="connsiteX2968" fmla="*/ 3192983 w 6891715"/>
                <a:gd name="connsiteY2968" fmla="*/ 621771 h 6367455"/>
                <a:gd name="connsiteX2969" fmla="*/ 3196765 w 6891715"/>
                <a:gd name="connsiteY2969" fmla="*/ 625611 h 6367455"/>
                <a:gd name="connsiteX2970" fmla="*/ 3199602 w 6891715"/>
                <a:gd name="connsiteY2970" fmla="*/ 629131 h 6367455"/>
                <a:gd name="connsiteX2971" fmla="*/ 3200548 w 6891715"/>
                <a:gd name="connsiteY2971" fmla="*/ 631051 h 6367455"/>
                <a:gd name="connsiteX2972" fmla="*/ 3201178 w 6891715"/>
                <a:gd name="connsiteY2972" fmla="*/ 632331 h 6367455"/>
                <a:gd name="connsiteX2973" fmla="*/ 3202124 w 6891715"/>
                <a:gd name="connsiteY2973" fmla="*/ 632971 h 6367455"/>
                <a:gd name="connsiteX2974" fmla="*/ 3203070 w 6891715"/>
                <a:gd name="connsiteY2974" fmla="*/ 633611 h 6367455"/>
                <a:gd name="connsiteX2975" fmla="*/ 3204015 w 6891715"/>
                <a:gd name="connsiteY2975" fmla="*/ 632971 h 6367455"/>
                <a:gd name="connsiteX2976" fmla="*/ 3205592 w 6891715"/>
                <a:gd name="connsiteY2976" fmla="*/ 632651 h 6367455"/>
                <a:gd name="connsiteX2977" fmla="*/ 3207483 w 6891715"/>
                <a:gd name="connsiteY2977" fmla="*/ 631691 h 6367455"/>
                <a:gd name="connsiteX2978" fmla="*/ 3208744 w 6891715"/>
                <a:gd name="connsiteY2978" fmla="*/ 631051 h 6367455"/>
                <a:gd name="connsiteX2979" fmla="*/ 3220092 w 6891715"/>
                <a:gd name="connsiteY2979" fmla="*/ 642572 h 6367455"/>
                <a:gd name="connsiteX2980" fmla="*/ 3225766 w 6891715"/>
                <a:gd name="connsiteY2980" fmla="*/ 654092 h 6367455"/>
                <a:gd name="connsiteX2981" fmla="*/ 3206852 w 6891715"/>
                <a:gd name="connsiteY2981" fmla="*/ 678093 h 6367455"/>
                <a:gd name="connsiteX2982" fmla="*/ 3205276 w 6891715"/>
                <a:gd name="connsiteY2982" fmla="*/ 700173 h 6367455"/>
                <a:gd name="connsiteX2983" fmla="*/ 3185102 w 6891715"/>
                <a:gd name="connsiteY2983" fmla="*/ 698253 h 6367455"/>
                <a:gd name="connsiteX2984" fmla="*/ 3181319 w 6891715"/>
                <a:gd name="connsiteY2984" fmla="*/ 716174 h 6367455"/>
                <a:gd name="connsiteX2985" fmla="*/ 3173754 w 6891715"/>
                <a:gd name="connsiteY2985" fmla="*/ 726734 h 6367455"/>
                <a:gd name="connsiteX2986" fmla="*/ 3184472 w 6891715"/>
                <a:gd name="connsiteY2986" fmla="*/ 743055 h 6367455"/>
                <a:gd name="connsiteX2987" fmla="*/ 3173754 w 6891715"/>
                <a:gd name="connsiteY2987" fmla="*/ 746255 h 6367455"/>
                <a:gd name="connsiteX2988" fmla="*/ 3160199 w 6891715"/>
                <a:gd name="connsiteY2988" fmla="*/ 738895 h 6367455"/>
                <a:gd name="connsiteX2989" fmla="*/ 3157047 w 6891715"/>
                <a:gd name="connsiteY2989" fmla="*/ 722894 h 6367455"/>
                <a:gd name="connsiteX2990" fmla="*/ 3154525 w 6891715"/>
                <a:gd name="connsiteY2990" fmla="*/ 730894 h 6367455"/>
                <a:gd name="connsiteX2991" fmla="*/ 3152949 w 6891715"/>
                <a:gd name="connsiteY2991" fmla="*/ 736974 h 6367455"/>
                <a:gd name="connsiteX2992" fmla="*/ 3152004 w 6891715"/>
                <a:gd name="connsiteY2992" fmla="*/ 739215 h 6367455"/>
                <a:gd name="connsiteX2993" fmla="*/ 3151688 w 6891715"/>
                <a:gd name="connsiteY2993" fmla="*/ 741135 h 6367455"/>
                <a:gd name="connsiteX2994" fmla="*/ 3151373 w 6891715"/>
                <a:gd name="connsiteY2994" fmla="*/ 743375 h 6367455"/>
                <a:gd name="connsiteX2995" fmla="*/ 3149482 w 6891715"/>
                <a:gd name="connsiteY2995" fmla="*/ 746895 h 6367455"/>
                <a:gd name="connsiteX2996" fmla="*/ 3144123 w 6891715"/>
                <a:gd name="connsiteY2996" fmla="*/ 756495 h 6367455"/>
                <a:gd name="connsiteX2997" fmla="*/ 3136243 w 6891715"/>
                <a:gd name="connsiteY2997" fmla="*/ 769935 h 6367455"/>
                <a:gd name="connsiteX2998" fmla="*/ 3126786 w 6891715"/>
                <a:gd name="connsiteY2998" fmla="*/ 760335 h 6367455"/>
                <a:gd name="connsiteX2999" fmla="*/ 3129623 w 6891715"/>
                <a:gd name="connsiteY2999" fmla="*/ 727694 h 6367455"/>
                <a:gd name="connsiteX3000" fmla="*/ 3116384 w 6891715"/>
                <a:gd name="connsiteY3000" fmla="*/ 740495 h 6367455"/>
                <a:gd name="connsiteX3001" fmla="*/ 3105036 w 6891715"/>
                <a:gd name="connsiteY3001" fmla="*/ 768975 h 6367455"/>
                <a:gd name="connsiteX3002" fmla="*/ 3097785 w 6891715"/>
                <a:gd name="connsiteY3002" fmla="*/ 767055 h 6367455"/>
                <a:gd name="connsiteX3003" fmla="*/ 3107873 w 6891715"/>
                <a:gd name="connsiteY3003" fmla="*/ 742415 h 6367455"/>
                <a:gd name="connsiteX3004" fmla="*/ 3096209 w 6891715"/>
                <a:gd name="connsiteY3004" fmla="*/ 740495 h 6367455"/>
                <a:gd name="connsiteX3005" fmla="*/ 3094003 w 6891715"/>
                <a:gd name="connsiteY3005" fmla="*/ 734094 h 6367455"/>
                <a:gd name="connsiteX3006" fmla="*/ 3107557 w 6891715"/>
                <a:gd name="connsiteY3006" fmla="*/ 727694 h 6367455"/>
                <a:gd name="connsiteX3007" fmla="*/ 3099992 w 6891715"/>
                <a:gd name="connsiteY3007" fmla="*/ 717134 h 6367455"/>
                <a:gd name="connsiteX3008" fmla="*/ 3127101 w 6891715"/>
                <a:gd name="connsiteY3008" fmla="*/ 687053 h 6367455"/>
                <a:gd name="connsiteX3009" fmla="*/ 3127101 w 6891715"/>
                <a:gd name="connsiteY3009" fmla="*/ 668172 h 6367455"/>
                <a:gd name="connsiteX3010" fmla="*/ 3135297 w 6891715"/>
                <a:gd name="connsiteY3010" fmla="*/ 656332 h 6367455"/>
                <a:gd name="connsiteX3011" fmla="*/ 3128992 w 6891715"/>
                <a:gd name="connsiteY3011" fmla="*/ 646732 h 6367455"/>
                <a:gd name="connsiteX3012" fmla="*/ 3086809 w 6891715"/>
                <a:gd name="connsiteY3012" fmla="*/ 601662 h 6367455"/>
                <a:gd name="connsiteX3013" fmla="*/ 3100900 w 6891715"/>
                <a:gd name="connsiteY3013" fmla="*/ 618490 h 6367455"/>
                <a:gd name="connsiteX3014" fmla="*/ 3095575 w 6891715"/>
                <a:gd name="connsiteY3014" fmla="*/ 628967 h 6367455"/>
                <a:gd name="connsiteX3015" fmla="*/ 3100274 w 6891715"/>
                <a:gd name="connsiteY3015" fmla="*/ 649287 h 6367455"/>
                <a:gd name="connsiteX3016" fmla="*/ 3095888 w 6891715"/>
                <a:gd name="connsiteY3016" fmla="*/ 658812 h 6367455"/>
                <a:gd name="connsiteX3017" fmla="*/ 3117816 w 6891715"/>
                <a:gd name="connsiteY3017" fmla="*/ 663575 h 6367455"/>
                <a:gd name="connsiteX3018" fmla="*/ 3107478 w 6891715"/>
                <a:gd name="connsiteY3018" fmla="*/ 680720 h 6367455"/>
                <a:gd name="connsiteX3019" fmla="*/ 3092755 w 6891715"/>
                <a:gd name="connsiteY3019" fmla="*/ 682625 h 6367455"/>
                <a:gd name="connsiteX3020" fmla="*/ 3067073 w 6891715"/>
                <a:gd name="connsiteY3020" fmla="*/ 700087 h 6367455"/>
                <a:gd name="connsiteX3021" fmla="*/ 3054544 w 6891715"/>
                <a:gd name="connsiteY3021" fmla="*/ 696912 h 6367455"/>
                <a:gd name="connsiteX3022" fmla="*/ 3082423 w 6891715"/>
                <a:gd name="connsiteY3022" fmla="*/ 661987 h 6367455"/>
                <a:gd name="connsiteX3023" fmla="*/ 3052351 w 6891715"/>
                <a:gd name="connsiteY3023" fmla="*/ 679767 h 6367455"/>
                <a:gd name="connsiteX3024" fmla="*/ 3042953 w 6891715"/>
                <a:gd name="connsiteY3024" fmla="*/ 679132 h 6367455"/>
                <a:gd name="connsiteX3025" fmla="*/ 3029170 w 6891715"/>
                <a:gd name="connsiteY3025" fmla="*/ 697230 h 6367455"/>
                <a:gd name="connsiteX3026" fmla="*/ 3024158 w 6891715"/>
                <a:gd name="connsiteY3026" fmla="*/ 683577 h 6367455"/>
                <a:gd name="connsiteX3027" fmla="*/ 3034495 w 6891715"/>
                <a:gd name="connsiteY3027" fmla="*/ 675957 h 6367455"/>
                <a:gd name="connsiteX3028" fmla="*/ 3031050 w 6891715"/>
                <a:gd name="connsiteY3028" fmla="*/ 662305 h 6367455"/>
                <a:gd name="connsiteX3029" fmla="*/ 3042640 w 6891715"/>
                <a:gd name="connsiteY3029" fmla="*/ 652780 h 6367455"/>
                <a:gd name="connsiteX3030" fmla="*/ 3057363 w 6891715"/>
                <a:gd name="connsiteY3030" fmla="*/ 649605 h 6367455"/>
                <a:gd name="connsiteX3031" fmla="*/ 3071460 w 6891715"/>
                <a:gd name="connsiteY3031" fmla="*/ 629285 h 6367455"/>
                <a:gd name="connsiteX3032" fmla="*/ 3083990 w 6891715"/>
                <a:gd name="connsiteY3032" fmla="*/ 628332 h 6367455"/>
                <a:gd name="connsiteX3033" fmla="*/ 3079917 w 6891715"/>
                <a:gd name="connsiteY3033" fmla="*/ 611187 h 6367455"/>
                <a:gd name="connsiteX3034" fmla="*/ 3198778 w 6891715"/>
                <a:gd name="connsiteY3034" fmla="*/ 596901 h 6367455"/>
                <a:gd name="connsiteX3035" fmla="*/ 3208960 w 6891715"/>
                <a:gd name="connsiteY3035" fmla="*/ 597864 h 6367455"/>
                <a:gd name="connsiteX3036" fmla="*/ 3214215 w 6891715"/>
                <a:gd name="connsiteY3036" fmla="*/ 603322 h 6367455"/>
                <a:gd name="connsiteX3037" fmla="*/ 3219798 w 6891715"/>
                <a:gd name="connsiteY3037" fmla="*/ 601074 h 6367455"/>
                <a:gd name="connsiteX3038" fmla="*/ 3227353 w 6891715"/>
                <a:gd name="connsiteY3038" fmla="*/ 611349 h 6367455"/>
                <a:gd name="connsiteX3039" fmla="*/ 3217828 w 6891715"/>
                <a:gd name="connsiteY3039" fmla="*/ 625476 h 6367455"/>
                <a:gd name="connsiteX3040" fmla="*/ 3201405 w 6891715"/>
                <a:gd name="connsiteY3040" fmla="*/ 609743 h 6367455"/>
                <a:gd name="connsiteX3041" fmla="*/ 3164907 w 6891715"/>
                <a:gd name="connsiteY3041" fmla="*/ 504825 h 6367455"/>
                <a:gd name="connsiteX3042" fmla="*/ 3188311 w 6891715"/>
                <a:gd name="connsiteY3042" fmla="*/ 509905 h 6367455"/>
                <a:gd name="connsiteX3043" fmla="*/ 3190841 w 6891715"/>
                <a:gd name="connsiteY3043" fmla="*/ 523558 h 6367455"/>
                <a:gd name="connsiteX3044" fmla="*/ 3182302 w 6891715"/>
                <a:gd name="connsiteY3044" fmla="*/ 535305 h 6367455"/>
                <a:gd name="connsiteX3045" fmla="*/ 3184516 w 6891715"/>
                <a:gd name="connsiteY3045" fmla="*/ 554355 h 6367455"/>
                <a:gd name="connsiteX3046" fmla="*/ 3172181 w 6891715"/>
                <a:gd name="connsiteY3046" fmla="*/ 566103 h 6367455"/>
                <a:gd name="connsiteX3047" fmla="*/ 3164591 w 6891715"/>
                <a:gd name="connsiteY3047" fmla="*/ 582930 h 6367455"/>
                <a:gd name="connsiteX3048" fmla="*/ 3136444 w 6891715"/>
                <a:gd name="connsiteY3048" fmla="*/ 592455 h 6367455"/>
                <a:gd name="connsiteX3049" fmla="*/ 3124110 w 6891715"/>
                <a:gd name="connsiteY3049" fmla="*/ 622300 h 6367455"/>
                <a:gd name="connsiteX3050" fmla="*/ 3119998 w 6891715"/>
                <a:gd name="connsiteY3050" fmla="*/ 619125 h 6367455"/>
                <a:gd name="connsiteX3051" fmla="*/ 3120631 w 6891715"/>
                <a:gd name="connsiteY3051" fmla="*/ 611823 h 6367455"/>
                <a:gd name="connsiteX3052" fmla="*/ 3109878 w 6891715"/>
                <a:gd name="connsiteY3052" fmla="*/ 602615 h 6367455"/>
                <a:gd name="connsiteX3053" fmla="*/ 3132965 w 6891715"/>
                <a:gd name="connsiteY3053" fmla="*/ 578803 h 6367455"/>
                <a:gd name="connsiteX3054" fmla="*/ 3136127 w 6891715"/>
                <a:gd name="connsiteY3054" fmla="*/ 555943 h 6367455"/>
                <a:gd name="connsiteX3055" fmla="*/ 3151941 w 6891715"/>
                <a:gd name="connsiteY3055" fmla="*/ 553403 h 6367455"/>
                <a:gd name="connsiteX3056" fmla="*/ 3155736 w 6891715"/>
                <a:gd name="connsiteY3056" fmla="*/ 542925 h 6367455"/>
                <a:gd name="connsiteX3057" fmla="*/ 3151624 w 6891715"/>
                <a:gd name="connsiteY3057" fmla="*/ 531495 h 6367455"/>
                <a:gd name="connsiteX3058" fmla="*/ 3157950 w 6891715"/>
                <a:gd name="connsiteY3058" fmla="*/ 523875 h 6367455"/>
                <a:gd name="connsiteX3059" fmla="*/ 4364771 w 6891715"/>
                <a:gd name="connsiteY3059" fmla="*/ 471424 h 6367455"/>
                <a:gd name="connsiteX3060" fmla="*/ 4352063 w 6891715"/>
                <a:gd name="connsiteY3060" fmla="*/ 473328 h 6367455"/>
                <a:gd name="connsiteX3061" fmla="*/ 4349204 w 6891715"/>
                <a:gd name="connsiteY3061" fmla="*/ 492370 h 6367455"/>
                <a:gd name="connsiteX3062" fmla="*/ 4353334 w 6891715"/>
                <a:gd name="connsiteY3062" fmla="*/ 505065 h 6367455"/>
                <a:gd name="connsiteX3063" fmla="*/ 4345709 w 6891715"/>
                <a:gd name="connsiteY3063" fmla="*/ 514269 h 6367455"/>
                <a:gd name="connsiteX3064" fmla="*/ 4338402 w 6891715"/>
                <a:gd name="connsiteY3064" fmla="*/ 505383 h 6367455"/>
                <a:gd name="connsiteX3065" fmla="*/ 4341579 w 6891715"/>
                <a:gd name="connsiteY3065" fmla="*/ 493005 h 6367455"/>
                <a:gd name="connsiteX3066" fmla="*/ 4337131 w 6891715"/>
                <a:gd name="connsiteY3066" fmla="*/ 479358 h 6367455"/>
                <a:gd name="connsiteX3067" fmla="*/ 4322835 w 6891715"/>
                <a:gd name="connsiteY3067" fmla="*/ 489514 h 6367455"/>
                <a:gd name="connsiteX3068" fmla="*/ 4315210 w 6891715"/>
                <a:gd name="connsiteY3068" fmla="*/ 501892 h 6367455"/>
                <a:gd name="connsiteX3069" fmla="*/ 4319976 w 6891715"/>
                <a:gd name="connsiteY3069" fmla="*/ 515538 h 6367455"/>
                <a:gd name="connsiteX3070" fmla="*/ 4326647 w 6891715"/>
                <a:gd name="connsiteY3070" fmla="*/ 515538 h 6367455"/>
                <a:gd name="connsiteX3071" fmla="*/ 4334590 w 6891715"/>
                <a:gd name="connsiteY3071" fmla="*/ 522203 h 6367455"/>
                <a:gd name="connsiteX3072" fmla="*/ 4333319 w 6891715"/>
                <a:gd name="connsiteY3072" fmla="*/ 536167 h 6367455"/>
                <a:gd name="connsiteX3073" fmla="*/ 4321882 w 6891715"/>
                <a:gd name="connsiteY3073" fmla="*/ 530455 h 6367455"/>
                <a:gd name="connsiteX3074" fmla="*/ 4315210 w 6891715"/>
                <a:gd name="connsiteY3074" fmla="*/ 539658 h 6367455"/>
                <a:gd name="connsiteX3075" fmla="*/ 4297419 w 6891715"/>
                <a:gd name="connsiteY3075" fmla="*/ 537119 h 6367455"/>
                <a:gd name="connsiteX3076" fmla="*/ 4292971 w 6891715"/>
                <a:gd name="connsiteY3076" fmla="*/ 550766 h 6367455"/>
                <a:gd name="connsiteX3077" fmla="*/ 4282805 w 6891715"/>
                <a:gd name="connsiteY3077" fmla="*/ 553940 h 6367455"/>
                <a:gd name="connsiteX3078" fmla="*/ 4274862 w 6891715"/>
                <a:gd name="connsiteY3078" fmla="*/ 552353 h 6367455"/>
                <a:gd name="connsiteX3079" fmla="*/ 4260566 w 6891715"/>
                <a:gd name="connsiteY3079" fmla="*/ 563778 h 6367455"/>
                <a:gd name="connsiteX3080" fmla="*/ 4263425 w 6891715"/>
                <a:gd name="connsiteY3080" fmla="*/ 579647 h 6367455"/>
                <a:gd name="connsiteX3081" fmla="*/ 4256754 w 6891715"/>
                <a:gd name="connsiteY3081" fmla="*/ 585677 h 6367455"/>
                <a:gd name="connsiteX3082" fmla="*/ 4246270 w 6891715"/>
                <a:gd name="connsiteY3082" fmla="*/ 586312 h 6367455"/>
                <a:gd name="connsiteX3083" fmla="*/ 4233244 w 6891715"/>
                <a:gd name="connsiteY3083" fmla="*/ 586946 h 6367455"/>
                <a:gd name="connsiteX3084" fmla="*/ 4227843 w 6891715"/>
                <a:gd name="connsiteY3084" fmla="*/ 601863 h 6367455"/>
                <a:gd name="connsiteX3085" fmla="*/ 4232926 w 6891715"/>
                <a:gd name="connsiteY3085" fmla="*/ 608210 h 6367455"/>
                <a:gd name="connsiteX3086" fmla="*/ 4241504 w 6891715"/>
                <a:gd name="connsiteY3086" fmla="*/ 605036 h 6367455"/>
                <a:gd name="connsiteX3087" fmla="*/ 4247858 w 6891715"/>
                <a:gd name="connsiteY3087" fmla="*/ 609797 h 6367455"/>
                <a:gd name="connsiteX3088" fmla="*/ 4239280 w 6891715"/>
                <a:gd name="connsiteY3088" fmla="*/ 612653 h 6367455"/>
                <a:gd name="connsiteX3089" fmla="*/ 4244363 w 6891715"/>
                <a:gd name="connsiteY3089" fmla="*/ 622174 h 6367455"/>
                <a:gd name="connsiteX3090" fmla="*/ 4254530 w 6891715"/>
                <a:gd name="connsiteY3090" fmla="*/ 624396 h 6367455"/>
                <a:gd name="connsiteX3091" fmla="*/ 4259295 w 6891715"/>
                <a:gd name="connsiteY3091" fmla="*/ 613288 h 6367455"/>
                <a:gd name="connsiteX3092" fmla="*/ 4260248 w 6891715"/>
                <a:gd name="connsiteY3092" fmla="*/ 619635 h 6367455"/>
                <a:gd name="connsiteX3093" fmla="*/ 4269462 w 6891715"/>
                <a:gd name="connsiteY3093" fmla="*/ 628204 h 6367455"/>
                <a:gd name="connsiteX3094" fmla="*/ 4263108 w 6891715"/>
                <a:gd name="connsiteY3094" fmla="*/ 631378 h 6367455"/>
                <a:gd name="connsiteX3095" fmla="*/ 4252624 w 6891715"/>
                <a:gd name="connsiteY3095" fmla="*/ 629791 h 6367455"/>
                <a:gd name="connsiteX3096" fmla="*/ 4260566 w 6891715"/>
                <a:gd name="connsiteY3096" fmla="*/ 643755 h 6367455"/>
                <a:gd name="connsiteX3097" fmla="*/ 4275180 w 6891715"/>
                <a:gd name="connsiteY3097" fmla="*/ 653594 h 6367455"/>
                <a:gd name="connsiteX3098" fmla="*/ 4289477 w 6891715"/>
                <a:gd name="connsiteY3098" fmla="*/ 646612 h 6367455"/>
                <a:gd name="connsiteX3099" fmla="*/ 4287570 w 6891715"/>
                <a:gd name="connsiteY3099" fmla="*/ 633599 h 6367455"/>
                <a:gd name="connsiteX3100" fmla="*/ 4297101 w 6891715"/>
                <a:gd name="connsiteY3100" fmla="*/ 628839 h 6367455"/>
                <a:gd name="connsiteX3101" fmla="*/ 4302185 w 6891715"/>
                <a:gd name="connsiteY3101" fmla="*/ 638360 h 6367455"/>
                <a:gd name="connsiteX3102" fmla="*/ 4312669 w 6891715"/>
                <a:gd name="connsiteY3102" fmla="*/ 637725 h 6367455"/>
                <a:gd name="connsiteX3103" fmla="*/ 4312033 w 6891715"/>
                <a:gd name="connsiteY3103" fmla="*/ 628204 h 6367455"/>
                <a:gd name="connsiteX3104" fmla="*/ 4308221 w 6891715"/>
                <a:gd name="connsiteY3104" fmla="*/ 616462 h 6367455"/>
                <a:gd name="connsiteX3105" fmla="*/ 4317752 w 6891715"/>
                <a:gd name="connsiteY3105" fmla="*/ 615827 h 6367455"/>
                <a:gd name="connsiteX3106" fmla="*/ 4332048 w 6891715"/>
                <a:gd name="connsiteY3106" fmla="*/ 624396 h 6367455"/>
                <a:gd name="connsiteX3107" fmla="*/ 4339673 w 6891715"/>
                <a:gd name="connsiteY3107" fmla="*/ 624396 h 6367455"/>
                <a:gd name="connsiteX3108" fmla="*/ 4339547 w 6891715"/>
                <a:gd name="connsiteY3108" fmla="*/ 624461 h 6367455"/>
                <a:gd name="connsiteX3109" fmla="*/ 4339882 w 6891715"/>
                <a:gd name="connsiteY3109" fmla="*/ 624461 h 6367455"/>
                <a:gd name="connsiteX3110" fmla="*/ 4340199 w 6891715"/>
                <a:gd name="connsiteY3110" fmla="*/ 623826 h 6367455"/>
                <a:gd name="connsiteX3111" fmla="*/ 4341172 w 6891715"/>
                <a:gd name="connsiteY3111" fmla="*/ 623340 h 6367455"/>
                <a:gd name="connsiteX3112" fmla="*/ 4347298 w 6891715"/>
                <a:gd name="connsiteY3112" fmla="*/ 612018 h 6367455"/>
                <a:gd name="connsiteX3113" fmla="*/ 4332366 w 6891715"/>
                <a:gd name="connsiteY3113" fmla="*/ 604402 h 6367455"/>
                <a:gd name="connsiteX3114" fmla="*/ 4328236 w 6891715"/>
                <a:gd name="connsiteY3114" fmla="*/ 605354 h 6367455"/>
                <a:gd name="connsiteX3115" fmla="*/ 4317434 w 6891715"/>
                <a:gd name="connsiteY3115" fmla="*/ 588216 h 6367455"/>
                <a:gd name="connsiteX3116" fmla="*/ 4329189 w 6891715"/>
                <a:gd name="connsiteY3116" fmla="*/ 567587 h 6367455"/>
                <a:gd name="connsiteX3117" fmla="*/ 4344121 w 6891715"/>
                <a:gd name="connsiteY3117" fmla="*/ 564731 h 6367455"/>
                <a:gd name="connsiteX3118" fmla="*/ 4350793 w 6891715"/>
                <a:gd name="connsiteY3118" fmla="*/ 555210 h 6367455"/>
                <a:gd name="connsiteX3119" fmla="*/ 4348886 w 6891715"/>
                <a:gd name="connsiteY3119" fmla="*/ 549814 h 6367455"/>
                <a:gd name="connsiteX3120" fmla="*/ 4361912 w 6891715"/>
                <a:gd name="connsiteY3120" fmla="*/ 539976 h 6367455"/>
                <a:gd name="connsiteX3121" fmla="*/ 4359053 w 6891715"/>
                <a:gd name="connsiteY3121" fmla="*/ 525059 h 6367455"/>
                <a:gd name="connsiteX3122" fmla="*/ 4355876 w 6891715"/>
                <a:gd name="connsiteY3122" fmla="*/ 522838 h 6367455"/>
                <a:gd name="connsiteX3123" fmla="*/ 4355240 w 6891715"/>
                <a:gd name="connsiteY3123" fmla="*/ 513634 h 6367455"/>
                <a:gd name="connsiteX3124" fmla="*/ 4380021 w 6891715"/>
                <a:gd name="connsiteY3124" fmla="*/ 502526 h 6367455"/>
                <a:gd name="connsiteX3125" fmla="*/ 4384151 w 6891715"/>
                <a:gd name="connsiteY3125" fmla="*/ 488879 h 6367455"/>
                <a:gd name="connsiteX3126" fmla="*/ 4380339 w 6891715"/>
                <a:gd name="connsiteY3126" fmla="*/ 476185 h 6367455"/>
                <a:gd name="connsiteX3127" fmla="*/ 4369537 w 6891715"/>
                <a:gd name="connsiteY3127" fmla="*/ 489514 h 6367455"/>
                <a:gd name="connsiteX3128" fmla="*/ 4360959 w 6891715"/>
                <a:gd name="connsiteY3128" fmla="*/ 501892 h 6367455"/>
                <a:gd name="connsiteX3129" fmla="*/ 4359053 w 6891715"/>
                <a:gd name="connsiteY3129" fmla="*/ 486023 h 6367455"/>
                <a:gd name="connsiteX3130" fmla="*/ 4366360 w 6891715"/>
                <a:gd name="connsiteY3130" fmla="*/ 478724 h 6367455"/>
                <a:gd name="connsiteX3131" fmla="*/ 3304349 w 6891715"/>
                <a:gd name="connsiteY3131" fmla="*/ 431801 h 6367455"/>
                <a:gd name="connsiteX3132" fmla="*/ 3318916 w 6891715"/>
                <a:gd name="connsiteY3132" fmla="*/ 437795 h 6367455"/>
                <a:gd name="connsiteX3133" fmla="*/ 3327783 w 6891715"/>
                <a:gd name="connsiteY3133" fmla="*/ 453570 h 6367455"/>
                <a:gd name="connsiteX3134" fmla="*/ 3334751 w 6891715"/>
                <a:gd name="connsiteY3134" fmla="*/ 432432 h 6367455"/>
                <a:gd name="connsiteX3135" fmla="*/ 3344568 w 6891715"/>
                <a:gd name="connsiteY3135" fmla="*/ 440950 h 6367455"/>
                <a:gd name="connsiteX3136" fmla="*/ 3340451 w 6891715"/>
                <a:gd name="connsiteY3136" fmla="*/ 462719 h 6367455"/>
                <a:gd name="connsiteX3137" fmla="*/ 3344885 w 6891715"/>
                <a:gd name="connsiteY3137" fmla="*/ 472183 h 6367455"/>
                <a:gd name="connsiteX3138" fmla="*/ 3354069 w 6891715"/>
                <a:gd name="connsiteY3138" fmla="*/ 456409 h 6367455"/>
                <a:gd name="connsiteX3139" fmla="*/ 3367053 w 6891715"/>
                <a:gd name="connsiteY3139" fmla="*/ 470290 h 6367455"/>
                <a:gd name="connsiteX3140" fmla="*/ 3355335 w 6891715"/>
                <a:gd name="connsiteY3140" fmla="*/ 475338 h 6367455"/>
                <a:gd name="connsiteX3141" fmla="*/ 3360719 w 6891715"/>
                <a:gd name="connsiteY3141" fmla="*/ 488904 h 6367455"/>
                <a:gd name="connsiteX3142" fmla="*/ 3347101 w 6891715"/>
                <a:gd name="connsiteY3142" fmla="*/ 510988 h 6367455"/>
                <a:gd name="connsiteX3143" fmla="*/ 3346151 w 6891715"/>
                <a:gd name="connsiteY3143" fmla="*/ 529917 h 6367455"/>
                <a:gd name="connsiteX3144" fmla="*/ 3358185 w 6891715"/>
                <a:gd name="connsiteY3144" fmla="*/ 549477 h 6367455"/>
                <a:gd name="connsiteX3145" fmla="*/ 3320183 w 6891715"/>
                <a:gd name="connsiteY3145" fmla="*/ 551055 h 6367455"/>
                <a:gd name="connsiteX3146" fmla="*/ 3317016 w 6891715"/>
                <a:gd name="connsiteY3146" fmla="*/ 534649 h 6367455"/>
                <a:gd name="connsiteX3147" fmla="*/ 3296748 w 6891715"/>
                <a:gd name="connsiteY3147" fmla="*/ 556733 h 6367455"/>
                <a:gd name="connsiteX3148" fmla="*/ 3274897 w 6891715"/>
                <a:gd name="connsiteY3148" fmla="*/ 555471 h 6367455"/>
                <a:gd name="connsiteX3149" fmla="*/ 3256845 w 6891715"/>
                <a:gd name="connsiteY3149" fmla="*/ 581026 h 6367455"/>
                <a:gd name="connsiteX3150" fmla="*/ 3243228 w 6891715"/>
                <a:gd name="connsiteY3150" fmla="*/ 566513 h 6367455"/>
                <a:gd name="connsiteX3151" fmla="*/ 3249562 w 6891715"/>
                <a:gd name="connsiteY3151" fmla="*/ 556102 h 6367455"/>
                <a:gd name="connsiteX3152" fmla="*/ 3270780 w 6891715"/>
                <a:gd name="connsiteY3152" fmla="*/ 552317 h 6367455"/>
                <a:gd name="connsiteX3153" fmla="*/ 3271413 w 6891715"/>
                <a:gd name="connsiteY3153" fmla="*/ 539066 h 6367455"/>
                <a:gd name="connsiteX3154" fmla="*/ 3255579 w 6891715"/>
                <a:gd name="connsiteY3154" fmla="*/ 533703 h 6367455"/>
                <a:gd name="connsiteX3155" fmla="*/ 3252412 w 6891715"/>
                <a:gd name="connsiteY3155" fmla="*/ 523292 h 6367455"/>
                <a:gd name="connsiteX3156" fmla="*/ 3267296 w 6891715"/>
                <a:gd name="connsiteY3156" fmla="*/ 516036 h 6367455"/>
                <a:gd name="connsiteX3157" fmla="*/ 3250828 w 6891715"/>
                <a:gd name="connsiteY3157" fmla="*/ 500261 h 6367455"/>
                <a:gd name="connsiteX3158" fmla="*/ 3264763 w 6891715"/>
                <a:gd name="connsiteY3158" fmla="*/ 481332 h 6367455"/>
                <a:gd name="connsiteX3159" fmla="*/ 3300548 w 6891715"/>
                <a:gd name="connsiteY3159" fmla="*/ 488588 h 6367455"/>
                <a:gd name="connsiteX3160" fmla="*/ 3308782 w 6891715"/>
                <a:gd name="connsiteY3160" fmla="*/ 480070 h 6367455"/>
                <a:gd name="connsiteX3161" fmla="*/ 3286614 w 6891715"/>
                <a:gd name="connsiteY3161" fmla="*/ 469975 h 6367455"/>
                <a:gd name="connsiteX3162" fmla="*/ 3288831 w 6891715"/>
                <a:gd name="connsiteY3162" fmla="*/ 456093 h 6367455"/>
                <a:gd name="connsiteX3163" fmla="*/ 3310999 w 6891715"/>
                <a:gd name="connsiteY3163" fmla="*/ 462088 h 6367455"/>
                <a:gd name="connsiteX3164" fmla="*/ 3435951 w 6891715"/>
                <a:gd name="connsiteY3164" fmla="*/ 361951 h 6367455"/>
                <a:gd name="connsiteX3165" fmla="*/ 3459129 w 6891715"/>
                <a:gd name="connsiteY3165" fmla="*/ 379352 h 6367455"/>
                <a:gd name="connsiteX3166" fmla="*/ 3458494 w 6891715"/>
                <a:gd name="connsiteY3166" fmla="*/ 393274 h 6367455"/>
                <a:gd name="connsiteX3167" fmla="*/ 3438491 w 6891715"/>
                <a:gd name="connsiteY3167" fmla="*/ 404980 h 6367455"/>
                <a:gd name="connsiteX3168" fmla="*/ 3440714 w 6891715"/>
                <a:gd name="connsiteY3168" fmla="*/ 424913 h 6367455"/>
                <a:gd name="connsiteX3169" fmla="*/ 3394358 w 6891715"/>
                <a:gd name="connsiteY3169" fmla="*/ 452439 h 6367455"/>
                <a:gd name="connsiteX3170" fmla="*/ 3382928 w 6891715"/>
                <a:gd name="connsiteY3170" fmla="*/ 442314 h 6367455"/>
                <a:gd name="connsiteX3171" fmla="*/ 3371816 w 6891715"/>
                <a:gd name="connsiteY3171" fmla="*/ 427444 h 6367455"/>
                <a:gd name="connsiteX3172" fmla="*/ 3393088 w 6891715"/>
                <a:gd name="connsiteY3172" fmla="*/ 427444 h 6367455"/>
                <a:gd name="connsiteX3173" fmla="*/ 3385468 w 6891715"/>
                <a:gd name="connsiteY3173" fmla="*/ 404031 h 6367455"/>
                <a:gd name="connsiteX3174" fmla="*/ 3411821 w 6891715"/>
                <a:gd name="connsiteY3174" fmla="*/ 400867 h 6367455"/>
                <a:gd name="connsiteX3175" fmla="*/ 3418171 w 6891715"/>
                <a:gd name="connsiteY3175" fmla="*/ 384098 h 6367455"/>
                <a:gd name="connsiteX3176" fmla="*/ 3424521 w 6891715"/>
                <a:gd name="connsiteY3176" fmla="*/ 395805 h 6367455"/>
                <a:gd name="connsiteX3177" fmla="*/ 3429919 w 6891715"/>
                <a:gd name="connsiteY3177" fmla="*/ 395488 h 6367455"/>
                <a:gd name="connsiteX3178" fmla="*/ 3424521 w 6891715"/>
                <a:gd name="connsiteY3178" fmla="*/ 373657 h 6367455"/>
                <a:gd name="connsiteX3179" fmla="*/ 3528661 w 6891715"/>
                <a:gd name="connsiteY3179" fmla="*/ 334961 h 6367455"/>
                <a:gd name="connsiteX3180" fmla="*/ 3536916 w 6891715"/>
                <a:gd name="connsiteY3180" fmla="*/ 337252 h 6367455"/>
                <a:gd name="connsiteX3181" fmla="*/ 3529613 w 6891715"/>
                <a:gd name="connsiteY3181" fmla="*/ 364093 h 6367455"/>
                <a:gd name="connsiteX3182" fmla="*/ 3509928 w 6891715"/>
                <a:gd name="connsiteY3182" fmla="*/ 366711 h 6367455"/>
                <a:gd name="connsiteX3183" fmla="*/ 3505166 w 6891715"/>
                <a:gd name="connsiteY3183" fmla="*/ 354600 h 6367455"/>
                <a:gd name="connsiteX3184" fmla="*/ 3523263 w 6891715"/>
                <a:gd name="connsiteY3184" fmla="*/ 347072 h 6367455"/>
                <a:gd name="connsiteX3185" fmla="*/ 4276189 w 6891715"/>
                <a:gd name="connsiteY3185" fmla="*/ 308170 h 6367455"/>
                <a:gd name="connsiteX3186" fmla="*/ 4271925 w 6891715"/>
                <a:gd name="connsiteY3186" fmla="*/ 310848 h 6367455"/>
                <a:gd name="connsiteX3187" fmla="*/ 4272040 w 6891715"/>
                <a:gd name="connsiteY3187" fmla="*/ 311192 h 6367455"/>
                <a:gd name="connsiteX3188" fmla="*/ 3488655 w 6891715"/>
                <a:gd name="connsiteY3188" fmla="*/ 279400 h 6367455"/>
                <a:gd name="connsiteX3189" fmla="*/ 3501355 w 6891715"/>
                <a:gd name="connsiteY3189" fmla="*/ 287882 h 6367455"/>
                <a:gd name="connsiteX3190" fmla="*/ 3495958 w 6891715"/>
                <a:gd name="connsiteY3190" fmla="*/ 298248 h 6367455"/>
                <a:gd name="connsiteX3191" fmla="*/ 3498180 w 6891715"/>
                <a:gd name="connsiteY3191" fmla="*/ 309557 h 6367455"/>
                <a:gd name="connsiteX3192" fmla="*/ 3516278 w 6891715"/>
                <a:gd name="connsiteY3192" fmla="*/ 322123 h 6367455"/>
                <a:gd name="connsiteX3193" fmla="*/ 3497545 w 6891715"/>
                <a:gd name="connsiteY3193" fmla="*/ 345054 h 6367455"/>
                <a:gd name="connsiteX3194" fmla="*/ 3490560 w 6891715"/>
                <a:gd name="connsiteY3194" fmla="*/ 364845 h 6367455"/>
                <a:gd name="connsiteX3195" fmla="*/ 3473415 w 6891715"/>
                <a:gd name="connsiteY3195" fmla="*/ 368300 h 6367455"/>
                <a:gd name="connsiteX3196" fmla="*/ 3448015 w 6891715"/>
                <a:gd name="connsiteY3196" fmla="*/ 342541 h 6367455"/>
                <a:gd name="connsiteX3197" fmla="*/ 3445475 w 6891715"/>
                <a:gd name="connsiteY3197" fmla="*/ 316468 h 6367455"/>
                <a:gd name="connsiteX3198" fmla="*/ 3433728 w 6891715"/>
                <a:gd name="connsiteY3198" fmla="*/ 314269 h 6367455"/>
                <a:gd name="connsiteX3199" fmla="*/ 3433728 w 6891715"/>
                <a:gd name="connsiteY3199" fmla="*/ 302960 h 6367455"/>
                <a:gd name="connsiteX3200" fmla="*/ 3438808 w 6891715"/>
                <a:gd name="connsiteY3200" fmla="*/ 289138 h 6367455"/>
                <a:gd name="connsiteX3201" fmla="*/ 3454683 w 6891715"/>
                <a:gd name="connsiteY3201" fmla="*/ 296678 h 6367455"/>
                <a:gd name="connsiteX3202" fmla="*/ 3479130 w 6891715"/>
                <a:gd name="connsiteY3202" fmla="*/ 296364 h 6367455"/>
                <a:gd name="connsiteX3203" fmla="*/ 3466748 w 6891715"/>
                <a:gd name="connsiteY3203" fmla="*/ 317096 h 6367455"/>
                <a:gd name="connsiteX3204" fmla="*/ 3478495 w 6891715"/>
                <a:gd name="connsiteY3204" fmla="*/ 340028 h 6367455"/>
                <a:gd name="connsiteX3205" fmla="*/ 3478495 w 6891715"/>
                <a:gd name="connsiteY3205" fmla="*/ 328719 h 6367455"/>
                <a:gd name="connsiteX3206" fmla="*/ 3494053 w 6891715"/>
                <a:gd name="connsiteY3206" fmla="*/ 309557 h 6367455"/>
                <a:gd name="connsiteX3207" fmla="*/ 3621053 w 6891715"/>
                <a:gd name="connsiteY3207" fmla="*/ 250824 h 6367455"/>
                <a:gd name="connsiteX3208" fmla="*/ 3633753 w 6891715"/>
                <a:gd name="connsiteY3208" fmla="*/ 259353 h 6367455"/>
                <a:gd name="connsiteX3209" fmla="*/ 3618195 w 6891715"/>
                <a:gd name="connsiteY3209" fmla="*/ 280201 h 6367455"/>
                <a:gd name="connsiteX3210" fmla="*/ 3627720 w 6891715"/>
                <a:gd name="connsiteY3210" fmla="*/ 304208 h 6367455"/>
                <a:gd name="connsiteX3211" fmla="*/ 3615973 w 6891715"/>
                <a:gd name="connsiteY3211" fmla="*/ 312737 h 6367455"/>
                <a:gd name="connsiteX3212" fmla="*/ 3601050 w 6891715"/>
                <a:gd name="connsiteY3212" fmla="*/ 303577 h 6367455"/>
                <a:gd name="connsiteX3213" fmla="*/ 3603273 w 6891715"/>
                <a:gd name="connsiteY3213" fmla="*/ 292837 h 6367455"/>
                <a:gd name="connsiteX3214" fmla="*/ 3595653 w 6891715"/>
                <a:gd name="connsiteY3214" fmla="*/ 274199 h 6367455"/>
                <a:gd name="connsiteX3215" fmla="*/ 3604860 w 6891715"/>
                <a:gd name="connsiteY3215" fmla="*/ 268830 h 6367455"/>
                <a:gd name="connsiteX3216" fmla="*/ 3610258 w 6891715"/>
                <a:gd name="connsiteY3216" fmla="*/ 258405 h 6367455"/>
                <a:gd name="connsiteX3217" fmla="*/ 3463697 w 6891715"/>
                <a:gd name="connsiteY3217" fmla="*/ 247649 h 6367455"/>
                <a:gd name="connsiteX3218" fmla="*/ 3468654 w 6891715"/>
                <a:gd name="connsiteY3218" fmla="*/ 252812 h 6367455"/>
                <a:gd name="connsiteX3219" fmla="*/ 3466904 w 6891715"/>
                <a:gd name="connsiteY3219" fmla="*/ 273140 h 6367455"/>
                <a:gd name="connsiteX3220" fmla="*/ 3463988 w 6891715"/>
                <a:gd name="connsiteY3220" fmla="*/ 287337 h 6367455"/>
                <a:gd name="connsiteX3221" fmla="*/ 3454366 w 6891715"/>
                <a:gd name="connsiteY3221" fmla="*/ 273140 h 6367455"/>
                <a:gd name="connsiteX3222" fmla="*/ 3514243 w 6891715"/>
                <a:gd name="connsiteY3222" fmla="*/ 244475 h 6367455"/>
                <a:gd name="connsiteX3223" fmla="*/ 3523940 w 6891715"/>
                <a:gd name="connsiteY3223" fmla="*/ 256388 h 6367455"/>
                <a:gd name="connsiteX3224" fmla="*/ 3525232 w 6891715"/>
                <a:gd name="connsiteY3224" fmla="*/ 268946 h 6367455"/>
                <a:gd name="connsiteX3225" fmla="*/ 3543655 w 6891715"/>
                <a:gd name="connsiteY3225" fmla="*/ 271200 h 6367455"/>
                <a:gd name="connsiteX3226" fmla="*/ 3546887 w 6891715"/>
                <a:gd name="connsiteY3226" fmla="*/ 284080 h 6367455"/>
                <a:gd name="connsiteX3227" fmla="*/ 3557553 w 6891715"/>
                <a:gd name="connsiteY3227" fmla="*/ 287944 h 6367455"/>
                <a:gd name="connsiteX3228" fmla="*/ 3554644 w 6891715"/>
                <a:gd name="connsiteY3228" fmla="*/ 304044 h 6367455"/>
                <a:gd name="connsiteX3229" fmla="*/ 3540746 w 6891715"/>
                <a:gd name="connsiteY3229" fmla="*/ 312737 h 6367455"/>
                <a:gd name="connsiteX3230" fmla="*/ 3524586 w 6891715"/>
                <a:gd name="connsiteY3230" fmla="*/ 294706 h 6367455"/>
                <a:gd name="connsiteX3231" fmla="*/ 3514890 w 6891715"/>
                <a:gd name="connsiteY3231" fmla="*/ 285046 h 6367455"/>
                <a:gd name="connsiteX3232" fmla="*/ 3517476 w 6891715"/>
                <a:gd name="connsiteY3232" fmla="*/ 269268 h 6367455"/>
                <a:gd name="connsiteX3233" fmla="*/ 3503578 w 6891715"/>
                <a:gd name="connsiteY3233" fmla="*/ 253168 h 6367455"/>
                <a:gd name="connsiteX3234" fmla="*/ 3570253 w 6891715"/>
                <a:gd name="connsiteY3234" fmla="*/ 234949 h 6367455"/>
                <a:gd name="connsiteX3235" fmla="*/ 3579778 w 6891715"/>
                <a:gd name="connsiteY3235" fmla="*/ 251203 h 6367455"/>
                <a:gd name="connsiteX3236" fmla="*/ 3571205 w 6891715"/>
                <a:gd name="connsiteY3236" fmla="*/ 257174 h 6367455"/>
                <a:gd name="connsiteX3237" fmla="*/ 3563903 w 6891715"/>
                <a:gd name="connsiteY3237" fmla="*/ 249213 h 6367455"/>
                <a:gd name="connsiteX3238" fmla="*/ 3564855 w 6891715"/>
                <a:gd name="connsiteY3238" fmla="*/ 239261 h 6367455"/>
                <a:gd name="connsiteX3239" fmla="*/ 3805219 w 6891715"/>
                <a:gd name="connsiteY3239" fmla="*/ 211137 h 6367455"/>
                <a:gd name="connsiteX3240" fmla="*/ 3835518 w 6891715"/>
                <a:gd name="connsiteY3240" fmla="*/ 224790 h 6367455"/>
                <a:gd name="connsiteX3241" fmla="*/ 3846478 w 6891715"/>
                <a:gd name="connsiteY3241" fmla="*/ 244792 h 6367455"/>
                <a:gd name="connsiteX3242" fmla="*/ 3843254 w 6891715"/>
                <a:gd name="connsiteY3242" fmla="*/ 252412 h 6367455"/>
                <a:gd name="connsiteX3243" fmla="*/ 3818435 w 6891715"/>
                <a:gd name="connsiteY3243" fmla="*/ 250190 h 6367455"/>
                <a:gd name="connsiteX3244" fmla="*/ 3782978 w 6891715"/>
                <a:gd name="connsiteY3244" fmla="*/ 229552 h 6367455"/>
                <a:gd name="connsiteX3245" fmla="*/ 3716499 w 6891715"/>
                <a:gd name="connsiteY3245" fmla="*/ 206375 h 6367455"/>
                <a:gd name="connsiteX3246" fmla="*/ 3732178 w 6891715"/>
                <a:gd name="connsiteY3246" fmla="*/ 217487 h 6367455"/>
                <a:gd name="connsiteX3247" fmla="*/ 3721516 w 6891715"/>
                <a:gd name="connsiteY3247" fmla="*/ 233363 h 6367455"/>
                <a:gd name="connsiteX3248" fmla="*/ 3706778 w 6891715"/>
                <a:gd name="connsiteY3248" fmla="*/ 208280 h 6367455"/>
                <a:gd name="connsiteX3249" fmla="*/ 3892555 w 6891715"/>
                <a:gd name="connsiteY3249" fmla="*/ 152400 h 6367455"/>
                <a:gd name="connsiteX3250" fmla="*/ 3891607 w 6891715"/>
                <a:gd name="connsiteY3250" fmla="*/ 170764 h 6367455"/>
                <a:gd name="connsiteX3251" fmla="*/ 3900454 w 6891715"/>
                <a:gd name="connsiteY3251" fmla="*/ 183652 h 6367455"/>
                <a:gd name="connsiteX3252" fmla="*/ 3893187 w 6891715"/>
                <a:gd name="connsiteY3252" fmla="*/ 195573 h 6367455"/>
                <a:gd name="connsiteX3253" fmla="*/ 3880232 w 6891715"/>
                <a:gd name="connsiteY3253" fmla="*/ 211682 h 6367455"/>
                <a:gd name="connsiteX3254" fmla="*/ 3858431 w 6891715"/>
                <a:gd name="connsiteY3254" fmla="*/ 239713 h 6367455"/>
                <a:gd name="connsiteX3255" fmla="*/ 3847056 w 6891715"/>
                <a:gd name="connsiteY3255" fmla="*/ 236491 h 6367455"/>
                <a:gd name="connsiteX3256" fmla="*/ 3847056 w 6891715"/>
                <a:gd name="connsiteY3256" fmla="*/ 209749 h 6367455"/>
                <a:gd name="connsiteX3257" fmla="*/ 3835366 w 6891715"/>
                <a:gd name="connsiteY3257" fmla="*/ 197184 h 6367455"/>
                <a:gd name="connsiteX3258" fmla="*/ 3845477 w 6891715"/>
                <a:gd name="connsiteY3258" fmla="*/ 175597 h 6367455"/>
                <a:gd name="connsiteX3259" fmla="*/ 3859379 w 6891715"/>
                <a:gd name="connsiteY3259" fmla="*/ 186230 h 6367455"/>
                <a:gd name="connsiteX3260" fmla="*/ 3862538 w 6891715"/>
                <a:gd name="connsiteY3260" fmla="*/ 172376 h 6367455"/>
                <a:gd name="connsiteX3261" fmla="*/ 3883076 w 6891715"/>
                <a:gd name="connsiteY3261" fmla="*/ 158199 h 6367455"/>
                <a:gd name="connsiteX3262" fmla="*/ 3911566 w 6891715"/>
                <a:gd name="connsiteY3262" fmla="*/ 117476 h 6367455"/>
                <a:gd name="connsiteX3263" fmla="*/ 3927580 w 6891715"/>
                <a:gd name="connsiteY3263" fmla="*/ 122238 h 6367455"/>
                <a:gd name="connsiteX3264" fmla="*/ 3940141 w 6891715"/>
                <a:gd name="connsiteY3264" fmla="*/ 148591 h 6367455"/>
                <a:gd name="connsiteX3265" fmla="*/ 3932918 w 6891715"/>
                <a:gd name="connsiteY3265" fmla="*/ 162243 h 6367455"/>
                <a:gd name="connsiteX3266" fmla="*/ 3918474 w 6891715"/>
                <a:gd name="connsiteY3266" fmla="*/ 169864 h 6367455"/>
                <a:gd name="connsiteX3267" fmla="*/ 3912822 w 6891715"/>
                <a:gd name="connsiteY3267" fmla="*/ 142558 h 6367455"/>
                <a:gd name="connsiteX3268" fmla="*/ 3911566 w 6891715"/>
                <a:gd name="connsiteY3268" fmla="*/ 117476 h 6367455"/>
                <a:gd name="connsiteX3269" fmla="*/ 3882623 w 6891715"/>
                <a:gd name="connsiteY3269" fmla="*/ 82550 h 6367455"/>
                <a:gd name="connsiteX3270" fmla="*/ 3889341 w 6891715"/>
                <a:gd name="connsiteY3270" fmla="*/ 101343 h 6367455"/>
                <a:gd name="connsiteX3271" fmla="*/ 3872388 w 6891715"/>
                <a:gd name="connsiteY3271" fmla="*/ 111216 h 6367455"/>
                <a:gd name="connsiteX3272" fmla="*/ 3852236 w 6891715"/>
                <a:gd name="connsiteY3272" fmla="*/ 124912 h 6367455"/>
                <a:gd name="connsiteX3273" fmla="*/ 3842640 w 6891715"/>
                <a:gd name="connsiteY3273" fmla="*/ 147527 h 6367455"/>
                <a:gd name="connsiteX3274" fmla="*/ 3811932 w 6891715"/>
                <a:gd name="connsiteY3274" fmla="*/ 167593 h 6367455"/>
                <a:gd name="connsiteX3275" fmla="*/ 3800417 w 6891715"/>
                <a:gd name="connsiteY3275" fmla="*/ 182563 h 6367455"/>
                <a:gd name="connsiteX3276" fmla="*/ 3792740 w 6891715"/>
                <a:gd name="connsiteY3276" fmla="*/ 163771 h 6367455"/>
                <a:gd name="connsiteX3277" fmla="*/ 3782184 w 6891715"/>
                <a:gd name="connsiteY3277" fmla="*/ 174282 h 6367455"/>
                <a:gd name="connsiteX3278" fmla="*/ 3762352 w 6891715"/>
                <a:gd name="connsiteY3278" fmla="*/ 178741 h 6367455"/>
                <a:gd name="connsiteX3279" fmla="*/ 3763951 w 6891715"/>
                <a:gd name="connsiteY3279" fmla="*/ 163771 h 6367455"/>
                <a:gd name="connsiteX3280" fmla="*/ 3760753 w 6891715"/>
                <a:gd name="connsiteY3280" fmla="*/ 144979 h 6367455"/>
                <a:gd name="connsiteX3281" fmla="*/ 3783783 w 6891715"/>
                <a:gd name="connsiteY3281" fmla="*/ 138290 h 6367455"/>
                <a:gd name="connsiteX3282" fmla="*/ 3794659 w 6891715"/>
                <a:gd name="connsiteY3282" fmla="*/ 121409 h 6367455"/>
                <a:gd name="connsiteX3283" fmla="*/ 3808413 w 6891715"/>
                <a:gd name="connsiteY3283" fmla="*/ 128735 h 6367455"/>
                <a:gd name="connsiteX3284" fmla="*/ 3806494 w 6891715"/>
                <a:gd name="connsiteY3284" fmla="*/ 142431 h 6367455"/>
                <a:gd name="connsiteX3285" fmla="*/ 3826646 w 6891715"/>
                <a:gd name="connsiteY3285" fmla="*/ 134468 h 6367455"/>
                <a:gd name="connsiteX3286" fmla="*/ 3823447 w 6891715"/>
                <a:gd name="connsiteY3286" fmla="*/ 118861 h 6367455"/>
                <a:gd name="connsiteX3287" fmla="*/ 3858313 w 6891715"/>
                <a:gd name="connsiteY3287" fmla="*/ 100706 h 6367455"/>
                <a:gd name="connsiteX3288" fmla="*/ 3867909 w 6891715"/>
                <a:gd name="connsiteY3288" fmla="*/ 104846 h 6367455"/>
                <a:gd name="connsiteX3289" fmla="*/ 3873987 w 6891715"/>
                <a:gd name="connsiteY3289" fmla="*/ 88921 h 6367455"/>
                <a:gd name="connsiteX3290" fmla="*/ 3954178 w 6891715"/>
                <a:gd name="connsiteY3290" fmla="*/ 46037 h 6367455"/>
                <a:gd name="connsiteX3291" fmla="*/ 3965541 w 6891715"/>
                <a:gd name="connsiteY3291" fmla="*/ 53654 h 6367455"/>
                <a:gd name="connsiteX3292" fmla="*/ 3964204 w 6891715"/>
                <a:gd name="connsiteY3292" fmla="*/ 74067 h 6367455"/>
                <a:gd name="connsiteX3293" fmla="*/ 3953175 w 6891715"/>
                <a:gd name="connsiteY3293" fmla="*/ 76200 h 6367455"/>
                <a:gd name="connsiteX3294" fmla="*/ 3955514 w 6891715"/>
                <a:gd name="connsiteY3294" fmla="*/ 67974 h 6367455"/>
                <a:gd name="connsiteX3295" fmla="*/ 3946491 w 6891715"/>
                <a:gd name="connsiteY3295" fmla="*/ 64318 h 6367455"/>
                <a:gd name="connsiteX3296" fmla="*/ 4240178 w 6891715"/>
                <a:gd name="connsiteY3296" fmla="*/ 42862 h 6367455"/>
                <a:gd name="connsiteX3297" fmla="*/ 4253469 w 6891715"/>
                <a:gd name="connsiteY3297" fmla="*/ 43488 h 6367455"/>
                <a:gd name="connsiteX3298" fmla="*/ 4254466 w 6891715"/>
                <a:gd name="connsiteY3298" fmla="*/ 63500 h 6367455"/>
                <a:gd name="connsiteX3299" fmla="*/ 4283567 w 6891715"/>
                <a:gd name="connsiteY3299" fmla="*/ 2124 h 6367455"/>
                <a:gd name="connsiteX3300" fmla="*/ 4289750 w 6891715"/>
                <a:gd name="connsiteY3300" fmla="*/ 3880 h 6367455"/>
                <a:gd name="connsiteX3301" fmla="*/ 4307921 w 6891715"/>
                <a:gd name="connsiteY3301" fmla="*/ 26351 h 6367455"/>
                <a:gd name="connsiteX3302" fmla="*/ 4311095 w 6891715"/>
                <a:gd name="connsiteY3302" fmla="*/ 16826 h 6367455"/>
                <a:gd name="connsiteX3303" fmla="*/ 4314150 w 6891715"/>
                <a:gd name="connsiteY3303" fmla="*/ 10809 h 6367455"/>
                <a:gd name="connsiteX3304" fmla="*/ 4334458 w 6891715"/>
                <a:gd name="connsiteY3304" fmla="*/ 16576 h 6367455"/>
                <a:gd name="connsiteX3305" fmla="*/ 4344797 w 6891715"/>
                <a:gd name="connsiteY3305" fmla="*/ 20074 h 6367455"/>
                <a:gd name="connsiteX3306" fmla="*/ 4331090 w 6891715"/>
                <a:gd name="connsiteY3306" fmla="*/ 40956 h 6367455"/>
                <a:gd name="connsiteX3307" fmla="*/ 4363145 w 6891715"/>
                <a:gd name="connsiteY3307" fmla="*/ 29208 h 6367455"/>
                <a:gd name="connsiteX3308" fmla="*/ 4366319 w 6891715"/>
                <a:gd name="connsiteY3308" fmla="*/ 54291 h 6367455"/>
                <a:gd name="connsiteX3309" fmla="*/ 4331407 w 6891715"/>
                <a:gd name="connsiteY3309" fmla="*/ 89533 h 6367455"/>
                <a:gd name="connsiteX3310" fmla="*/ 4304430 w 6891715"/>
                <a:gd name="connsiteY3310" fmla="*/ 84453 h 6367455"/>
                <a:gd name="connsiteX3311" fmla="*/ 4322203 w 6891715"/>
                <a:gd name="connsiteY3311" fmla="*/ 103186 h 6367455"/>
                <a:gd name="connsiteX3312" fmla="*/ 4318077 w 6891715"/>
                <a:gd name="connsiteY3312" fmla="*/ 112711 h 6367455"/>
                <a:gd name="connsiteX3313" fmla="*/ 4296178 w 6891715"/>
                <a:gd name="connsiteY3313" fmla="*/ 128586 h 6367455"/>
                <a:gd name="connsiteX3314" fmla="*/ 4289830 w 6891715"/>
                <a:gd name="connsiteY3314" fmla="*/ 141603 h 6367455"/>
                <a:gd name="connsiteX3315" fmla="*/ 4330772 w 6891715"/>
                <a:gd name="connsiteY3315" fmla="*/ 120331 h 6367455"/>
                <a:gd name="connsiteX3316" fmla="*/ 4344737 w 6891715"/>
                <a:gd name="connsiteY3316" fmla="*/ 116838 h 6367455"/>
                <a:gd name="connsiteX3317" fmla="*/ 4334263 w 6891715"/>
                <a:gd name="connsiteY3317" fmla="*/ 162241 h 6367455"/>
                <a:gd name="connsiteX3318" fmla="*/ 4311412 w 6891715"/>
                <a:gd name="connsiteY3318" fmla="*/ 184466 h 6367455"/>
                <a:gd name="connsiteX3319" fmla="*/ 4315538 w 6891715"/>
                <a:gd name="connsiteY3319" fmla="*/ 192086 h 6367455"/>
                <a:gd name="connsiteX3320" fmla="*/ 4331407 w 6891715"/>
                <a:gd name="connsiteY3320" fmla="*/ 180338 h 6367455"/>
                <a:gd name="connsiteX3321" fmla="*/ 4337755 w 6891715"/>
                <a:gd name="connsiteY3321" fmla="*/ 183196 h 6367455"/>
                <a:gd name="connsiteX3322" fmla="*/ 4336168 w 6891715"/>
                <a:gd name="connsiteY3322" fmla="*/ 219391 h 6367455"/>
                <a:gd name="connsiteX3323" fmla="*/ 4318712 w 6891715"/>
                <a:gd name="connsiteY3323" fmla="*/ 285748 h 6367455"/>
                <a:gd name="connsiteX3324" fmla="*/ 4278405 w 6891715"/>
                <a:gd name="connsiteY3324" fmla="*/ 298766 h 6367455"/>
                <a:gd name="connsiteX3325" fmla="*/ 4304430 w 6891715"/>
                <a:gd name="connsiteY3325" fmla="*/ 295591 h 6367455"/>
                <a:gd name="connsiteX3326" fmla="*/ 4326329 w 6891715"/>
                <a:gd name="connsiteY3326" fmla="*/ 288606 h 6367455"/>
                <a:gd name="connsiteX3327" fmla="*/ 4333946 w 6891715"/>
                <a:gd name="connsiteY3327" fmla="*/ 251458 h 6367455"/>
                <a:gd name="connsiteX3328" fmla="*/ 4359654 w 6891715"/>
                <a:gd name="connsiteY3328" fmla="*/ 182561 h 6367455"/>
                <a:gd name="connsiteX3329" fmla="*/ 4377109 w 6891715"/>
                <a:gd name="connsiteY3329" fmla="*/ 186053 h 6367455"/>
                <a:gd name="connsiteX3330" fmla="*/ 4357749 w 6891715"/>
                <a:gd name="connsiteY3330" fmla="*/ 157796 h 6367455"/>
                <a:gd name="connsiteX3331" fmla="*/ 4379331 w 6891715"/>
                <a:gd name="connsiteY3331" fmla="*/ 98741 h 6367455"/>
                <a:gd name="connsiteX3332" fmla="*/ 4394248 w 6891715"/>
                <a:gd name="connsiteY3332" fmla="*/ 92391 h 6367455"/>
                <a:gd name="connsiteX3333" fmla="*/ 4394883 w 6891715"/>
                <a:gd name="connsiteY3333" fmla="*/ 62546 h 6367455"/>
                <a:gd name="connsiteX3334" fmla="*/ 4419321 w 6891715"/>
                <a:gd name="connsiteY3334" fmla="*/ 81278 h 6367455"/>
                <a:gd name="connsiteX3335" fmla="*/ 4435189 w 6891715"/>
                <a:gd name="connsiteY3335" fmla="*/ 79056 h 6367455"/>
                <a:gd name="connsiteX3336" fmla="*/ 4449154 w 6891715"/>
                <a:gd name="connsiteY3336" fmla="*/ 100011 h 6367455"/>
                <a:gd name="connsiteX3337" fmla="*/ 4437729 w 6891715"/>
                <a:gd name="connsiteY3337" fmla="*/ 117156 h 6367455"/>
                <a:gd name="connsiteX3338" fmla="*/ 4451376 w 6891715"/>
                <a:gd name="connsiteY3338" fmla="*/ 126681 h 6367455"/>
                <a:gd name="connsiteX3339" fmla="*/ 4458675 w 6891715"/>
                <a:gd name="connsiteY3339" fmla="*/ 120013 h 6367455"/>
                <a:gd name="connsiteX3340" fmla="*/ 4482161 w 6891715"/>
                <a:gd name="connsiteY3340" fmla="*/ 111441 h 6367455"/>
                <a:gd name="connsiteX3341" fmla="*/ 4488509 w 6891715"/>
                <a:gd name="connsiteY3341" fmla="*/ 142873 h 6367455"/>
                <a:gd name="connsiteX3342" fmla="*/ 4505647 w 6891715"/>
                <a:gd name="connsiteY3342" fmla="*/ 127951 h 6367455"/>
                <a:gd name="connsiteX3343" fmla="*/ 4506282 w 6891715"/>
                <a:gd name="connsiteY3343" fmla="*/ 111123 h 6367455"/>
                <a:gd name="connsiteX3344" fmla="*/ 4521516 w 6891715"/>
                <a:gd name="connsiteY3344" fmla="*/ 136523 h 6367455"/>
                <a:gd name="connsiteX3345" fmla="*/ 4540559 w 6891715"/>
                <a:gd name="connsiteY3345" fmla="*/ 139381 h 6367455"/>
                <a:gd name="connsiteX3346" fmla="*/ 4539607 w 6891715"/>
                <a:gd name="connsiteY3346" fmla="*/ 149858 h 6367455"/>
                <a:gd name="connsiteX3347" fmla="*/ 4514217 w 6891715"/>
                <a:gd name="connsiteY3347" fmla="*/ 161606 h 6367455"/>
                <a:gd name="connsiteX3348" fmla="*/ 4529133 w 6891715"/>
                <a:gd name="connsiteY3348" fmla="*/ 173353 h 6367455"/>
                <a:gd name="connsiteX3349" fmla="*/ 4551032 w 6891715"/>
                <a:gd name="connsiteY3349" fmla="*/ 160336 h 6367455"/>
                <a:gd name="connsiteX3350" fmla="*/ 4578644 w 6891715"/>
                <a:gd name="connsiteY3350" fmla="*/ 163511 h 6367455"/>
                <a:gd name="connsiteX3351" fmla="*/ 4584357 w 6891715"/>
                <a:gd name="connsiteY3351" fmla="*/ 186371 h 6367455"/>
                <a:gd name="connsiteX3352" fmla="*/ 4600226 w 6891715"/>
                <a:gd name="connsiteY3352" fmla="*/ 183196 h 6367455"/>
                <a:gd name="connsiteX3353" fmla="*/ 4606891 w 6891715"/>
                <a:gd name="connsiteY3353" fmla="*/ 226376 h 6367455"/>
                <a:gd name="connsiteX3354" fmla="*/ 4574201 w 6891715"/>
                <a:gd name="connsiteY3354" fmla="*/ 233678 h 6367455"/>
                <a:gd name="connsiteX3355" fmla="*/ 4536116 w 6891715"/>
                <a:gd name="connsiteY3355" fmla="*/ 270826 h 6367455"/>
                <a:gd name="connsiteX3356" fmla="*/ 4517390 w 6891715"/>
                <a:gd name="connsiteY3356" fmla="*/ 274318 h 6367455"/>
                <a:gd name="connsiteX3357" fmla="*/ 4494222 w 6891715"/>
                <a:gd name="connsiteY3357" fmla="*/ 287336 h 6367455"/>
                <a:gd name="connsiteX3358" fmla="*/ 4451693 w 6891715"/>
                <a:gd name="connsiteY3358" fmla="*/ 276223 h 6367455"/>
                <a:gd name="connsiteX3359" fmla="*/ 4412656 w 6891715"/>
                <a:gd name="connsiteY3359" fmla="*/ 272413 h 6367455"/>
                <a:gd name="connsiteX3360" fmla="*/ 4376475 w 6891715"/>
                <a:gd name="connsiteY3360" fmla="*/ 260031 h 6367455"/>
                <a:gd name="connsiteX3361" fmla="*/ 4383140 w 6891715"/>
                <a:gd name="connsiteY3361" fmla="*/ 276541 h 6367455"/>
                <a:gd name="connsiteX3362" fmla="*/ 4374570 w 6891715"/>
                <a:gd name="connsiteY3362" fmla="*/ 288288 h 6367455"/>
                <a:gd name="connsiteX3363" fmla="*/ 4402182 w 6891715"/>
                <a:gd name="connsiteY3363" fmla="*/ 287336 h 6367455"/>
                <a:gd name="connsiteX3364" fmla="*/ 4435189 w 6891715"/>
                <a:gd name="connsiteY3364" fmla="*/ 298131 h 6367455"/>
                <a:gd name="connsiteX3365" fmla="*/ 4464706 w 6891715"/>
                <a:gd name="connsiteY3365" fmla="*/ 321308 h 6367455"/>
                <a:gd name="connsiteX3366" fmla="*/ 4459945 w 6891715"/>
                <a:gd name="connsiteY3366" fmla="*/ 338135 h 6367455"/>
                <a:gd name="connsiteX3367" fmla="*/ 4498665 w 6891715"/>
                <a:gd name="connsiteY3367" fmla="*/ 340040 h 6367455"/>
                <a:gd name="connsiteX3368" fmla="*/ 4507552 w 6891715"/>
                <a:gd name="connsiteY3368" fmla="*/ 363853 h 6367455"/>
                <a:gd name="connsiteX3369" fmla="*/ 4491048 w 6891715"/>
                <a:gd name="connsiteY3369" fmla="*/ 379728 h 6367455"/>
                <a:gd name="connsiteX3370" fmla="*/ 4511043 w 6891715"/>
                <a:gd name="connsiteY3370" fmla="*/ 395920 h 6367455"/>
                <a:gd name="connsiteX3371" fmla="*/ 4513582 w 6891715"/>
                <a:gd name="connsiteY3371" fmla="*/ 424178 h 6367455"/>
                <a:gd name="connsiteX3372" fmla="*/ 4502474 w 6891715"/>
                <a:gd name="connsiteY3372" fmla="*/ 461325 h 6367455"/>
                <a:gd name="connsiteX3373" fmla="*/ 4444711 w 6891715"/>
                <a:gd name="connsiteY3373" fmla="*/ 494345 h 6367455"/>
                <a:gd name="connsiteX3374" fmla="*/ 4432650 w 6891715"/>
                <a:gd name="connsiteY3374" fmla="*/ 482915 h 6367455"/>
                <a:gd name="connsiteX3375" fmla="*/ 4441220 w 6891715"/>
                <a:gd name="connsiteY3375" fmla="*/ 501648 h 6367455"/>
                <a:gd name="connsiteX3376" fmla="*/ 4435824 w 6891715"/>
                <a:gd name="connsiteY3376" fmla="*/ 513078 h 6367455"/>
                <a:gd name="connsiteX3377" fmla="*/ 4445346 w 6891715"/>
                <a:gd name="connsiteY3377" fmla="*/ 501330 h 6367455"/>
                <a:gd name="connsiteX3378" fmla="*/ 4506917 w 6891715"/>
                <a:gd name="connsiteY3378" fmla="*/ 470533 h 6367455"/>
                <a:gd name="connsiteX3379" fmla="*/ 4524373 w 6891715"/>
                <a:gd name="connsiteY3379" fmla="*/ 436560 h 6367455"/>
                <a:gd name="connsiteX3380" fmla="*/ 4529133 w 6891715"/>
                <a:gd name="connsiteY3380" fmla="*/ 400683 h 6367455"/>
                <a:gd name="connsiteX3381" fmla="*/ 4549445 w 6891715"/>
                <a:gd name="connsiteY3381" fmla="*/ 412113 h 6367455"/>
                <a:gd name="connsiteX3382" fmla="*/ 4552302 w 6891715"/>
                <a:gd name="connsiteY3382" fmla="*/ 390205 h 6367455"/>
                <a:gd name="connsiteX3383" fmla="*/ 4541511 w 6891715"/>
                <a:gd name="connsiteY3383" fmla="*/ 379410 h 6367455"/>
                <a:gd name="connsiteX3384" fmla="*/ 4532942 w 6891715"/>
                <a:gd name="connsiteY3384" fmla="*/ 380680 h 6367455"/>
                <a:gd name="connsiteX3385" fmla="*/ 4534211 w 6891715"/>
                <a:gd name="connsiteY3385" fmla="*/ 355598 h 6367455"/>
                <a:gd name="connsiteX3386" fmla="*/ 4555476 w 6891715"/>
                <a:gd name="connsiteY3386" fmla="*/ 379410 h 6367455"/>
                <a:gd name="connsiteX3387" fmla="*/ 4577692 w 6891715"/>
                <a:gd name="connsiteY3387" fmla="*/ 375918 h 6367455"/>
                <a:gd name="connsiteX3388" fmla="*/ 4584992 w 6891715"/>
                <a:gd name="connsiteY3388" fmla="*/ 388618 h 6367455"/>
                <a:gd name="connsiteX3389" fmla="*/ 4585033 w 6891715"/>
                <a:gd name="connsiteY3389" fmla="*/ 388603 h 6367455"/>
                <a:gd name="connsiteX3390" fmla="*/ 4609485 w 6891715"/>
                <a:gd name="connsiteY3390" fmla="*/ 386381 h 6367455"/>
                <a:gd name="connsiteX3391" fmla="*/ 4641240 w 6891715"/>
                <a:gd name="connsiteY3391" fmla="*/ 393364 h 6367455"/>
                <a:gd name="connsiteX3392" fmla="*/ 4647591 w 6891715"/>
                <a:gd name="connsiteY3392" fmla="*/ 411458 h 6367455"/>
                <a:gd name="connsiteX3393" fmla="*/ 4631078 w 6891715"/>
                <a:gd name="connsiteY3393" fmla="*/ 429235 h 6367455"/>
                <a:gd name="connsiteX3394" fmla="*/ 4635207 w 6891715"/>
                <a:gd name="connsiteY3394" fmla="*/ 434631 h 6367455"/>
                <a:gd name="connsiteX3395" fmla="*/ 4660611 w 6891715"/>
                <a:gd name="connsiteY3395" fmla="*/ 409871 h 6367455"/>
                <a:gd name="connsiteX3396" fmla="*/ 4681570 w 6891715"/>
                <a:gd name="connsiteY3396" fmla="*/ 407649 h 6367455"/>
                <a:gd name="connsiteX3397" fmla="*/ 4669820 w 6891715"/>
                <a:gd name="connsiteY3397" fmla="*/ 397173 h 6367455"/>
                <a:gd name="connsiteX3398" fmla="*/ 4676171 w 6891715"/>
                <a:gd name="connsiteY3398" fmla="*/ 367969 h 6367455"/>
                <a:gd name="connsiteX3399" fmla="*/ 4692049 w 6891715"/>
                <a:gd name="connsiteY3399" fmla="*/ 374000 h 6367455"/>
                <a:gd name="connsiteX3400" fmla="*/ 4702211 w 6891715"/>
                <a:gd name="connsiteY3400" fmla="*/ 354002 h 6367455"/>
                <a:gd name="connsiteX3401" fmla="*/ 4694907 w 6891715"/>
                <a:gd name="connsiteY3401" fmla="*/ 338130 h 6367455"/>
                <a:gd name="connsiteX3402" fmla="*/ 4696495 w 6891715"/>
                <a:gd name="connsiteY3402" fmla="*/ 325432 h 6367455"/>
                <a:gd name="connsiteX3403" fmla="*/ 4741270 w 6891715"/>
                <a:gd name="connsiteY3403" fmla="*/ 344161 h 6367455"/>
                <a:gd name="connsiteX3404" fmla="*/ 4764769 w 6891715"/>
                <a:gd name="connsiteY3404" fmla="*/ 374318 h 6367455"/>
                <a:gd name="connsiteX3405" fmla="*/ 4780646 w 6891715"/>
                <a:gd name="connsiteY3405" fmla="*/ 374318 h 6367455"/>
                <a:gd name="connsiteX3406" fmla="*/ 4789220 w 6891715"/>
                <a:gd name="connsiteY3406" fmla="*/ 387968 h 6367455"/>
                <a:gd name="connsiteX3407" fmla="*/ 4804145 w 6891715"/>
                <a:gd name="connsiteY3407" fmla="*/ 387650 h 6367455"/>
                <a:gd name="connsiteX3408" fmla="*/ 4778106 w 6891715"/>
                <a:gd name="connsiteY3408" fmla="*/ 430187 h 6367455"/>
                <a:gd name="connsiteX3409" fmla="*/ 4739999 w 6891715"/>
                <a:gd name="connsiteY3409" fmla="*/ 424156 h 6367455"/>
                <a:gd name="connsiteX3410" fmla="*/ 4711102 w 6891715"/>
                <a:gd name="connsiteY3410" fmla="*/ 399078 h 6367455"/>
                <a:gd name="connsiteX3411" fmla="*/ 4693319 w 6891715"/>
                <a:gd name="connsiteY3411" fmla="*/ 422251 h 6367455"/>
                <a:gd name="connsiteX3412" fmla="*/ 4699670 w 6891715"/>
                <a:gd name="connsiteY3412" fmla="*/ 444472 h 6367455"/>
                <a:gd name="connsiteX3413" fmla="*/ 4717771 w 6891715"/>
                <a:gd name="connsiteY3413" fmla="*/ 429870 h 6367455"/>
                <a:gd name="connsiteX3414" fmla="*/ 4725392 w 6891715"/>
                <a:gd name="connsiteY3414" fmla="*/ 440028 h 6367455"/>
                <a:gd name="connsiteX3415" fmla="*/ 4739047 w 6891715"/>
                <a:gd name="connsiteY3415" fmla="*/ 444155 h 6367455"/>
                <a:gd name="connsiteX3416" fmla="*/ 4718088 w 6891715"/>
                <a:gd name="connsiteY3416" fmla="*/ 463201 h 6367455"/>
                <a:gd name="connsiteX3417" fmla="*/ 4727615 w 6891715"/>
                <a:gd name="connsiteY3417" fmla="*/ 474629 h 6367455"/>
                <a:gd name="connsiteX3418" fmla="*/ 4751749 w 6891715"/>
                <a:gd name="connsiteY3418" fmla="*/ 458757 h 6367455"/>
                <a:gd name="connsiteX3419" fmla="*/ 4799700 w 6891715"/>
                <a:gd name="connsiteY3419" fmla="*/ 462566 h 6367455"/>
                <a:gd name="connsiteX3420" fmla="*/ 4782869 w 6891715"/>
                <a:gd name="connsiteY3420" fmla="*/ 493358 h 6367455"/>
                <a:gd name="connsiteX3421" fmla="*/ 4787315 w 6891715"/>
                <a:gd name="connsiteY3421" fmla="*/ 502564 h 6367455"/>
                <a:gd name="connsiteX3422" fmla="*/ 4815577 w 6891715"/>
                <a:gd name="connsiteY3422" fmla="*/ 474946 h 6367455"/>
                <a:gd name="connsiteX3423" fmla="*/ 4817800 w 6891715"/>
                <a:gd name="connsiteY3423" fmla="*/ 502564 h 6367455"/>
                <a:gd name="connsiteX3424" fmla="*/ 4839076 w 6891715"/>
                <a:gd name="connsiteY3424" fmla="*/ 525420 h 6367455"/>
                <a:gd name="connsiteX3425" fmla="*/ 4829867 w 6891715"/>
                <a:gd name="connsiteY3425" fmla="*/ 551767 h 6367455"/>
                <a:gd name="connsiteX3426" fmla="*/ 4808591 w 6891715"/>
                <a:gd name="connsiteY3426" fmla="*/ 559386 h 6367455"/>
                <a:gd name="connsiteX3427" fmla="*/ 4796207 w 6891715"/>
                <a:gd name="connsiteY3427" fmla="*/ 572401 h 6367455"/>
                <a:gd name="connsiteX3428" fmla="*/ 4795571 w 6891715"/>
                <a:gd name="connsiteY3428" fmla="*/ 616525 h 6367455"/>
                <a:gd name="connsiteX3429" fmla="*/ 4770485 w 6891715"/>
                <a:gd name="connsiteY3429" fmla="*/ 639698 h 6367455"/>
                <a:gd name="connsiteX3430" fmla="*/ 4779059 w 6891715"/>
                <a:gd name="connsiteY3430" fmla="*/ 656523 h 6367455"/>
                <a:gd name="connsiteX3431" fmla="*/ 4802240 w 6891715"/>
                <a:gd name="connsiteY3431" fmla="*/ 643825 h 6367455"/>
                <a:gd name="connsiteX3432" fmla="*/ 4812402 w 6891715"/>
                <a:gd name="connsiteY3432" fmla="*/ 577162 h 6367455"/>
                <a:gd name="connsiteX3433" fmla="*/ 4848920 w 6891715"/>
                <a:gd name="connsiteY3433" fmla="*/ 563512 h 6367455"/>
                <a:gd name="connsiteX3434" fmla="*/ 4858130 w 6891715"/>
                <a:gd name="connsiteY3434" fmla="*/ 516849 h 6367455"/>
                <a:gd name="connsiteX3435" fmla="*/ 4876230 w 6891715"/>
                <a:gd name="connsiteY3435" fmla="*/ 514627 h 6367455"/>
                <a:gd name="connsiteX3436" fmla="*/ 4887662 w 6891715"/>
                <a:gd name="connsiteY3436" fmla="*/ 506056 h 6367455"/>
                <a:gd name="connsiteX3437" fmla="*/ 4939741 w 6891715"/>
                <a:gd name="connsiteY3437" fmla="*/ 519071 h 6367455"/>
                <a:gd name="connsiteX3438" fmla="*/ 4983246 w 6891715"/>
                <a:gd name="connsiteY3438" fmla="*/ 527324 h 6367455"/>
                <a:gd name="connsiteX3439" fmla="*/ 4993090 w 6891715"/>
                <a:gd name="connsiteY3439" fmla="*/ 547005 h 6367455"/>
                <a:gd name="connsiteX3440" fmla="*/ 5003252 w 6891715"/>
                <a:gd name="connsiteY3440" fmla="*/ 537482 h 6367455"/>
                <a:gd name="connsiteX3441" fmla="*/ 5007697 w 6891715"/>
                <a:gd name="connsiteY3441" fmla="*/ 519706 h 6367455"/>
                <a:gd name="connsiteX3442" fmla="*/ 5044851 w 6891715"/>
                <a:gd name="connsiteY3442" fmla="*/ 530816 h 6367455"/>
                <a:gd name="connsiteX3443" fmla="*/ 5063904 w 6891715"/>
                <a:gd name="connsiteY3443" fmla="*/ 545418 h 6367455"/>
                <a:gd name="connsiteX3444" fmla="*/ 5070256 w 6891715"/>
                <a:gd name="connsiteY3444" fmla="*/ 536847 h 6367455"/>
                <a:gd name="connsiteX3445" fmla="*/ 5077559 w 6891715"/>
                <a:gd name="connsiteY3445" fmla="*/ 557164 h 6367455"/>
                <a:gd name="connsiteX3446" fmla="*/ 5105186 w 6891715"/>
                <a:gd name="connsiteY3446" fmla="*/ 555576 h 6367455"/>
                <a:gd name="connsiteX3447" fmla="*/ 5125510 w 6891715"/>
                <a:gd name="connsiteY3447" fmla="*/ 567957 h 6367455"/>
                <a:gd name="connsiteX3448" fmla="*/ 5144563 w 6891715"/>
                <a:gd name="connsiteY3448" fmla="*/ 587955 h 6367455"/>
                <a:gd name="connsiteX3449" fmla="*/ 5164569 w 6891715"/>
                <a:gd name="connsiteY3449" fmla="*/ 596209 h 6367455"/>
                <a:gd name="connsiteX3450" fmla="*/ 5181082 w 6891715"/>
                <a:gd name="connsiteY3450" fmla="*/ 617160 h 6367455"/>
                <a:gd name="connsiteX3451" fmla="*/ 5206486 w 6891715"/>
                <a:gd name="connsiteY3451" fmla="*/ 626366 h 6367455"/>
                <a:gd name="connsiteX3452" fmla="*/ 5212837 w 6891715"/>
                <a:gd name="connsiteY3452" fmla="*/ 641285 h 6367455"/>
                <a:gd name="connsiteX3453" fmla="*/ 5241417 w 6891715"/>
                <a:gd name="connsiteY3453" fmla="*/ 661602 h 6367455"/>
                <a:gd name="connsiteX3454" fmla="*/ 5311279 w 6891715"/>
                <a:gd name="connsiteY3454" fmla="*/ 734930 h 6367455"/>
                <a:gd name="connsiteX3455" fmla="*/ 5318583 w 6891715"/>
                <a:gd name="connsiteY3455" fmla="*/ 756199 h 6367455"/>
                <a:gd name="connsiteX3456" fmla="*/ 5332555 w 6891715"/>
                <a:gd name="connsiteY3456" fmla="*/ 761278 h 6367455"/>
                <a:gd name="connsiteX3457" fmla="*/ 5346210 w 6891715"/>
                <a:gd name="connsiteY3457" fmla="*/ 775880 h 6367455"/>
                <a:gd name="connsiteX3458" fmla="*/ 5352561 w 6891715"/>
                <a:gd name="connsiteY3458" fmla="*/ 771436 h 6367455"/>
                <a:gd name="connsiteX3459" fmla="*/ 5337636 w 6891715"/>
                <a:gd name="connsiteY3459" fmla="*/ 755881 h 6367455"/>
                <a:gd name="connsiteX3460" fmla="*/ 5337636 w 6891715"/>
                <a:gd name="connsiteY3460" fmla="*/ 740009 h 6367455"/>
                <a:gd name="connsiteX3461" fmla="*/ 5366533 w 6891715"/>
                <a:gd name="connsiteY3461" fmla="*/ 765087 h 6367455"/>
                <a:gd name="connsiteX3462" fmla="*/ 5366533 w 6891715"/>
                <a:gd name="connsiteY3462" fmla="*/ 776832 h 6367455"/>
                <a:gd name="connsiteX3463" fmla="*/ 5379553 w 6891715"/>
                <a:gd name="connsiteY3463" fmla="*/ 795561 h 6367455"/>
                <a:gd name="connsiteX3464" fmla="*/ 5431632 w 6891715"/>
                <a:gd name="connsiteY3464" fmla="*/ 816195 h 6367455"/>
                <a:gd name="connsiteX3465" fmla="*/ 5448462 w 6891715"/>
                <a:gd name="connsiteY3465" fmla="*/ 830797 h 6367455"/>
                <a:gd name="connsiteX3466" fmla="*/ 5444969 w 6891715"/>
                <a:gd name="connsiteY3466" fmla="*/ 806354 h 6367455"/>
                <a:gd name="connsiteX3467" fmla="*/ 5491014 w 6891715"/>
                <a:gd name="connsiteY3467" fmla="*/ 852383 h 6367455"/>
                <a:gd name="connsiteX3468" fmla="*/ 5494190 w 6891715"/>
                <a:gd name="connsiteY3468" fmla="*/ 864129 h 6367455"/>
                <a:gd name="connsiteX3469" fmla="*/ 5506257 w 6891715"/>
                <a:gd name="connsiteY3469" fmla="*/ 873334 h 6367455"/>
                <a:gd name="connsiteX3470" fmla="*/ 5503081 w 6891715"/>
                <a:gd name="connsiteY3470" fmla="*/ 891429 h 6367455"/>
                <a:gd name="connsiteX3471" fmla="*/ 5514513 w 6891715"/>
                <a:gd name="connsiteY3471" fmla="*/ 906031 h 6367455"/>
                <a:gd name="connsiteX3472" fmla="*/ 5526263 w 6891715"/>
                <a:gd name="connsiteY3472" fmla="*/ 892381 h 6367455"/>
                <a:gd name="connsiteX3473" fmla="*/ 5547539 w 6891715"/>
                <a:gd name="connsiteY3473" fmla="*/ 910158 h 6367455"/>
                <a:gd name="connsiteX3474" fmla="*/ 5572943 w 6891715"/>
                <a:gd name="connsiteY3474" fmla="*/ 919363 h 6367455"/>
                <a:gd name="connsiteX3475" fmla="*/ 5563734 w 6891715"/>
                <a:gd name="connsiteY3475" fmla="*/ 963488 h 6367455"/>
                <a:gd name="connsiteX3476" fmla="*/ 5578977 w 6891715"/>
                <a:gd name="connsiteY3476" fmla="*/ 981264 h 6367455"/>
                <a:gd name="connsiteX3477" fmla="*/ 5575166 w 6891715"/>
                <a:gd name="connsiteY3477" fmla="*/ 1032056 h 6367455"/>
                <a:gd name="connsiteX3478" fmla="*/ 5580565 w 6891715"/>
                <a:gd name="connsiteY3478" fmla="*/ 1047610 h 6367455"/>
                <a:gd name="connsiteX3479" fmla="*/ 5598348 w 6891715"/>
                <a:gd name="connsiteY3479" fmla="*/ 1037135 h 6367455"/>
                <a:gd name="connsiteX3480" fmla="*/ 5602158 w 6891715"/>
                <a:gd name="connsiteY3480" fmla="*/ 1068561 h 6367455"/>
                <a:gd name="connsiteX3481" fmla="*/ 5560241 w 6891715"/>
                <a:gd name="connsiteY3481" fmla="*/ 1152366 h 6367455"/>
                <a:gd name="connsiteX3482" fmla="*/ 5498636 w 6891715"/>
                <a:gd name="connsiteY3482" fmla="*/ 1245376 h 6367455"/>
                <a:gd name="connsiteX3483" fmla="*/ 5427186 w 6891715"/>
                <a:gd name="connsiteY3483" fmla="*/ 1279660 h 6367455"/>
                <a:gd name="connsiteX3484" fmla="*/ 5357642 w 6891715"/>
                <a:gd name="connsiteY3484" fmla="*/ 1305690 h 6367455"/>
                <a:gd name="connsiteX3485" fmla="*/ 5268727 w 6891715"/>
                <a:gd name="connsiteY3485" fmla="*/ 1295849 h 6367455"/>
                <a:gd name="connsiteX3486" fmla="*/ 5197277 w 6891715"/>
                <a:gd name="connsiteY3486" fmla="*/ 1259661 h 6367455"/>
                <a:gd name="connsiteX3487" fmla="*/ 5135037 w 6891715"/>
                <a:gd name="connsiteY3487" fmla="*/ 1254900 h 6367455"/>
                <a:gd name="connsiteX3488" fmla="*/ 5093119 w 6891715"/>
                <a:gd name="connsiteY3488" fmla="*/ 1236488 h 6367455"/>
                <a:gd name="connsiteX3489" fmla="*/ 5080735 w 6891715"/>
                <a:gd name="connsiteY3489" fmla="*/ 1242837 h 6367455"/>
                <a:gd name="connsiteX3490" fmla="*/ 5045804 w 6891715"/>
                <a:gd name="connsiteY3490" fmla="*/ 1221886 h 6367455"/>
                <a:gd name="connsiteX3491" fmla="*/ 5036277 w 6891715"/>
                <a:gd name="connsiteY3491" fmla="*/ 1231409 h 6367455"/>
                <a:gd name="connsiteX3492" fmla="*/ 5026433 w 6891715"/>
                <a:gd name="connsiteY3492" fmla="*/ 1206331 h 6367455"/>
                <a:gd name="connsiteX3493" fmla="*/ 5001346 w 6891715"/>
                <a:gd name="connsiteY3493" fmla="*/ 1207918 h 6367455"/>
                <a:gd name="connsiteX3494" fmla="*/ 4972131 w 6891715"/>
                <a:gd name="connsiteY3494" fmla="*/ 1180618 h 6367455"/>
                <a:gd name="connsiteX3495" fmla="*/ 4954666 w 6891715"/>
                <a:gd name="connsiteY3495" fmla="*/ 1206966 h 6367455"/>
                <a:gd name="connsiteX3496" fmla="*/ 4930214 w 6891715"/>
                <a:gd name="connsiteY3496" fmla="*/ 1185063 h 6367455"/>
                <a:gd name="connsiteX3497" fmla="*/ 4939423 w 6891715"/>
                <a:gd name="connsiteY3497" fmla="*/ 1161889 h 6367455"/>
                <a:gd name="connsiteX3498" fmla="*/ 4920053 w 6891715"/>
                <a:gd name="connsiteY3498" fmla="*/ 1156810 h 6367455"/>
                <a:gd name="connsiteX3499" fmla="*/ 4915924 w 6891715"/>
                <a:gd name="connsiteY3499" fmla="*/ 1144113 h 6367455"/>
                <a:gd name="connsiteX3500" fmla="*/ 4900047 w 6891715"/>
                <a:gd name="connsiteY3500" fmla="*/ 1147604 h 6367455"/>
                <a:gd name="connsiteX3501" fmla="*/ 4886074 w 6891715"/>
                <a:gd name="connsiteY3501" fmla="*/ 1166651 h 6367455"/>
                <a:gd name="connsiteX3502" fmla="*/ 4856542 w 6891715"/>
                <a:gd name="connsiteY3502" fmla="*/ 1143795 h 6367455"/>
                <a:gd name="connsiteX3503" fmla="*/ 4852414 w 6891715"/>
                <a:gd name="connsiteY3503" fmla="*/ 1151096 h 6367455"/>
                <a:gd name="connsiteX3504" fmla="*/ 4820341 w 6891715"/>
                <a:gd name="connsiteY3504" fmla="*/ 1139986 h 6367455"/>
                <a:gd name="connsiteX3505" fmla="*/ 4815260 w 6891715"/>
                <a:gd name="connsiteY3505" fmla="*/ 1127288 h 6367455"/>
                <a:gd name="connsiteX3506" fmla="*/ 4794936 w 6891715"/>
                <a:gd name="connsiteY3506" fmla="*/ 1123161 h 6367455"/>
                <a:gd name="connsiteX3507" fmla="*/ 4782869 w 6891715"/>
                <a:gd name="connsiteY3507" fmla="*/ 1074910 h 6367455"/>
                <a:gd name="connsiteX3508" fmla="*/ 4758418 w 6891715"/>
                <a:gd name="connsiteY3508" fmla="*/ 1057134 h 6367455"/>
                <a:gd name="connsiteX3509" fmla="*/ 4710785 w 6891715"/>
                <a:gd name="connsiteY3509" fmla="*/ 1055229 h 6367455"/>
                <a:gd name="connsiteX3510" fmla="*/ 4706339 w 6891715"/>
                <a:gd name="connsiteY3510" fmla="*/ 1060626 h 6367455"/>
                <a:gd name="connsiteX3511" fmla="*/ 4718088 w 6891715"/>
                <a:gd name="connsiteY3511" fmla="*/ 1066022 h 6367455"/>
                <a:gd name="connsiteX3512" fmla="*/ 4736506 w 6891715"/>
                <a:gd name="connsiteY3512" fmla="*/ 1087926 h 6367455"/>
                <a:gd name="connsiteX3513" fmla="*/ 4752067 w 6891715"/>
                <a:gd name="connsiteY3513" fmla="*/ 1083799 h 6367455"/>
                <a:gd name="connsiteX3514" fmla="*/ 4746033 w 6891715"/>
                <a:gd name="connsiteY3514" fmla="*/ 1108877 h 6367455"/>
                <a:gd name="connsiteX3515" fmla="*/ 4759053 w 6891715"/>
                <a:gd name="connsiteY3515" fmla="*/ 1138081 h 6367455"/>
                <a:gd name="connsiteX3516" fmla="*/ 4770802 w 6891715"/>
                <a:gd name="connsiteY3516" fmla="*/ 1142526 h 6367455"/>
                <a:gd name="connsiteX3517" fmla="*/ 4787950 w 6891715"/>
                <a:gd name="connsiteY3517" fmla="*/ 1166334 h 6367455"/>
                <a:gd name="connsiteX3518" fmla="*/ 4812402 w 6891715"/>
                <a:gd name="connsiteY3518" fmla="*/ 1176809 h 6367455"/>
                <a:gd name="connsiteX3519" fmla="*/ 4798747 w 6891715"/>
                <a:gd name="connsiteY3519" fmla="*/ 1188237 h 6367455"/>
                <a:gd name="connsiteX3520" fmla="*/ 4800017 w 6891715"/>
                <a:gd name="connsiteY3520" fmla="*/ 1204427 h 6367455"/>
                <a:gd name="connsiteX3521" fmla="*/ 4820976 w 6891715"/>
                <a:gd name="connsiteY3521" fmla="*/ 1203157 h 6367455"/>
                <a:gd name="connsiteX3522" fmla="*/ 4861305 w 6891715"/>
                <a:gd name="connsiteY3522" fmla="*/ 1231092 h 6367455"/>
                <a:gd name="connsiteX3523" fmla="*/ 4857494 w 6891715"/>
                <a:gd name="connsiteY3523" fmla="*/ 1245059 h 6367455"/>
                <a:gd name="connsiteX3524" fmla="*/ 4829867 w 6891715"/>
                <a:gd name="connsiteY3524" fmla="*/ 1250138 h 6367455"/>
                <a:gd name="connsiteX3525" fmla="*/ 4842569 w 6891715"/>
                <a:gd name="connsiteY3525" fmla="*/ 1262836 h 6367455"/>
                <a:gd name="connsiteX3526" fmla="*/ 4866068 w 6891715"/>
                <a:gd name="connsiteY3526" fmla="*/ 1259344 h 6367455"/>
                <a:gd name="connsiteX3527" fmla="*/ 4900047 w 6891715"/>
                <a:gd name="connsiteY3527" fmla="*/ 1267597 h 6367455"/>
                <a:gd name="connsiteX3528" fmla="*/ 4911796 w 6891715"/>
                <a:gd name="connsiteY3528" fmla="*/ 1281247 h 6367455"/>
                <a:gd name="connsiteX3529" fmla="*/ 4907668 w 6891715"/>
                <a:gd name="connsiteY3529" fmla="*/ 1299976 h 6367455"/>
                <a:gd name="connsiteX3530" fmla="*/ 4925769 w 6891715"/>
                <a:gd name="connsiteY3530" fmla="*/ 1296802 h 6367455"/>
                <a:gd name="connsiteX3531" fmla="*/ 4955619 w 6891715"/>
                <a:gd name="connsiteY3531" fmla="*/ 1312356 h 6367455"/>
                <a:gd name="connsiteX3532" fmla="*/ 4965145 w 6891715"/>
                <a:gd name="connsiteY3532" fmla="*/ 1341878 h 6367455"/>
                <a:gd name="connsiteX3533" fmla="*/ 4974989 w 6891715"/>
                <a:gd name="connsiteY3533" fmla="*/ 1352354 h 6367455"/>
                <a:gd name="connsiteX3534" fmla="*/ 4953078 w 6891715"/>
                <a:gd name="connsiteY3534" fmla="*/ 1385050 h 6367455"/>
                <a:gd name="connsiteX3535" fmla="*/ 4964828 w 6891715"/>
                <a:gd name="connsiteY3535" fmla="*/ 1413620 h 6367455"/>
                <a:gd name="connsiteX3536" fmla="*/ 4955301 w 6891715"/>
                <a:gd name="connsiteY3536" fmla="*/ 1422191 h 6367455"/>
                <a:gd name="connsiteX3537" fmla="*/ 4953396 w 6891715"/>
                <a:gd name="connsiteY3537" fmla="*/ 1459966 h 6367455"/>
                <a:gd name="connsiteX3538" fmla="*/ 4928309 w 6891715"/>
                <a:gd name="connsiteY3538" fmla="*/ 1458061 h 6367455"/>
                <a:gd name="connsiteX3539" fmla="*/ 4919735 w 6891715"/>
                <a:gd name="connsiteY3539" fmla="*/ 1476155 h 6367455"/>
                <a:gd name="connsiteX3540" fmla="*/ 4937836 w 6891715"/>
                <a:gd name="connsiteY3540" fmla="*/ 1485361 h 6367455"/>
                <a:gd name="connsiteX3541" fmla="*/ 4938153 w 6891715"/>
                <a:gd name="connsiteY3541" fmla="*/ 1501233 h 6367455"/>
                <a:gd name="connsiteX3542" fmla="*/ 4949903 w 6891715"/>
                <a:gd name="connsiteY3542" fmla="*/ 1508534 h 6367455"/>
                <a:gd name="connsiteX3543" fmla="*/ 4966415 w 6891715"/>
                <a:gd name="connsiteY3543" fmla="*/ 1581863 h 6367455"/>
                <a:gd name="connsiteX3544" fmla="*/ 4984198 w 6891715"/>
                <a:gd name="connsiteY3544" fmla="*/ 1575514 h 6367455"/>
                <a:gd name="connsiteX3545" fmla="*/ 4987692 w 6891715"/>
                <a:gd name="connsiteY3545" fmla="*/ 1601862 h 6367455"/>
                <a:gd name="connsiteX3546" fmla="*/ 4976260 w 6891715"/>
                <a:gd name="connsiteY3546" fmla="*/ 1619956 h 6367455"/>
                <a:gd name="connsiteX3547" fmla="*/ 4996583 w 6891715"/>
                <a:gd name="connsiteY3547" fmla="*/ 1643764 h 6367455"/>
                <a:gd name="connsiteX3548" fmla="*/ 4983881 w 6891715"/>
                <a:gd name="connsiteY3548" fmla="*/ 1654557 h 6367455"/>
                <a:gd name="connsiteX3549" fmla="*/ 4949267 w 6891715"/>
                <a:gd name="connsiteY3549" fmla="*/ 1672968 h 6367455"/>
                <a:gd name="connsiteX3550" fmla="*/ 4924498 w 6891715"/>
                <a:gd name="connsiteY3550" fmla="*/ 1736139 h 6367455"/>
                <a:gd name="connsiteX3551" fmla="*/ 4927991 w 6891715"/>
                <a:gd name="connsiteY3551" fmla="*/ 1790104 h 6367455"/>
                <a:gd name="connsiteX3552" fmla="*/ 4928309 w 6891715"/>
                <a:gd name="connsiteY3552" fmla="*/ 1829785 h 6367455"/>
                <a:gd name="connsiteX3553" fmla="*/ 4920053 w 6891715"/>
                <a:gd name="connsiteY3553" fmla="*/ 1845973 h 6367455"/>
                <a:gd name="connsiteX3554" fmla="*/ 4939423 w 6891715"/>
                <a:gd name="connsiteY3554" fmla="*/ 1862481 h 6367455"/>
                <a:gd name="connsiteX3555" fmla="*/ 4939106 w 6891715"/>
                <a:gd name="connsiteY3555" fmla="*/ 1842800 h 6367455"/>
                <a:gd name="connsiteX3556" fmla="*/ 4946410 w 6891715"/>
                <a:gd name="connsiteY3556" fmla="*/ 1838354 h 6367455"/>
                <a:gd name="connsiteX3557" fmla="*/ 4965145 w 6891715"/>
                <a:gd name="connsiteY3557" fmla="*/ 1902478 h 6367455"/>
                <a:gd name="connsiteX3558" fmla="*/ 4980070 w 6891715"/>
                <a:gd name="connsiteY3558" fmla="*/ 1903113 h 6367455"/>
                <a:gd name="connsiteX3559" fmla="*/ 4985786 w 6891715"/>
                <a:gd name="connsiteY3559" fmla="*/ 1955808 h 6367455"/>
                <a:gd name="connsiteX3560" fmla="*/ 4994043 w 6891715"/>
                <a:gd name="connsiteY3560" fmla="*/ 1967553 h 6367455"/>
                <a:gd name="connsiteX3561" fmla="*/ 4985151 w 6891715"/>
                <a:gd name="connsiteY3561" fmla="*/ 1984060 h 6367455"/>
                <a:gd name="connsiteX3562" fmla="*/ 4988009 w 6891715"/>
                <a:gd name="connsiteY3562" fmla="*/ 1998028 h 6367455"/>
                <a:gd name="connsiteX3563" fmla="*/ 4976895 w 6891715"/>
                <a:gd name="connsiteY3563" fmla="*/ 1987870 h 6367455"/>
                <a:gd name="connsiteX3564" fmla="*/ 4965780 w 6891715"/>
                <a:gd name="connsiteY3564" fmla="*/ 1999297 h 6367455"/>
                <a:gd name="connsiteX3565" fmla="*/ 4957206 w 6891715"/>
                <a:gd name="connsiteY3565" fmla="*/ 1998028 h 6367455"/>
                <a:gd name="connsiteX3566" fmla="*/ 4946727 w 6891715"/>
                <a:gd name="connsiteY3566" fmla="*/ 1994853 h 6367455"/>
                <a:gd name="connsiteX3567" fmla="*/ 4939423 w 6891715"/>
                <a:gd name="connsiteY3567" fmla="*/ 2005011 h 6367455"/>
                <a:gd name="connsiteX3568" fmla="*/ 4955936 w 6891715"/>
                <a:gd name="connsiteY3568" fmla="*/ 2009455 h 6367455"/>
                <a:gd name="connsiteX3569" fmla="*/ 4958477 w 6891715"/>
                <a:gd name="connsiteY3569" fmla="*/ 2033898 h 6367455"/>
                <a:gd name="connsiteX3570" fmla="*/ 4972131 w 6891715"/>
                <a:gd name="connsiteY3570" fmla="*/ 2042785 h 6367455"/>
                <a:gd name="connsiteX3571" fmla="*/ 4983881 w 6891715"/>
                <a:gd name="connsiteY3571" fmla="*/ 2034851 h 6367455"/>
                <a:gd name="connsiteX3572" fmla="*/ 4997218 w 6891715"/>
                <a:gd name="connsiteY3572" fmla="*/ 2049452 h 6367455"/>
                <a:gd name="connsiteX3573" fmla="*/ 5015319 w 6891715"/>
                <a:gd name="connsiteY3573" fmla="*/ 2044054 h 6367455"/>
                <a:gd name="connsiteX3574" fmla="*/ 5030244 w 6891715"/>
                <a:gd name="connsiteY3574" fmla="*/ 2048499 h 6367455"/>
                <a:gd name="connsiteX3575" fmla="*/ 5025798 w 6891715"/>
                <a:gd name="connsiteY3575" fmla="*/ 2064052 h 6367455"/>
                <a:gd name="connsiteX3576" fmla="*/ 5043581 w 6891715"/>
                <a:gd name="connsiteY3576" fmla="*/ 2102463 h 6367455"/>
                <a:gd name="connsiteX3577" fmla="*/ 5045169 w 6891715"/>
                <a:gd name="connsiteY3577" fmla="*/ 2118018 h 6367455"/>
                <a:gd name="connsiteX3578" fmla="*/ 5040405 w 6891715"/>
                <a:gd name="connsiteY3578" fmla="*/ 2132937 h 6367455"/>
                <a:gd name="connsiteX3579" fmla="*/ 5028974 w 6891715"/>
                <a:gd name="connsiteY3579" fmla="*/ 2133890 h 6367455"/>
                <a:gd name="connsiteX3580" fmla="*/ 5026751 w 6891715"/>
                <a:gd name="connsiteY3580" fmla="*/ 2141191 h 6367455"/>
                <a:gd name="connsiteX3581" fmla="*/ 5018177 w 6891715"/>
                <a:gd name="connsiteY3581" fmla="*/ 2138652 h 6367455"/>
                <a:gd name="connsiteX3582" fmla="*/ 5012143 w 6891715"/>
                <a:gd name="connsiteY3582" fmla="*/ 2125955 h 6367455"/>
                <a:gd name="connsiteX3583" fmla="*/ 5004204 w 6891715"/>
                <a:gd name="connsiteY3583" fmla="*/ 2117065 h 6367455"/>
                <a:gd name="connsiteX3584" fmla="*/ 4996583 w 6891715"/>
                <a:gd name="connsiteY3584" fmla="*/ 2118018 h 6367455"/>
                <a:gd name="connsiteX3585" fmla="*/ 4998488 w 6891715"/>
                <a:gd name="connsiteY3585" fmla="*/ 2132937 h 6367455"/>
                <a:gd name="connsiteX3586" fmla="*/ 5006427 w 6891715"/>
                <a:gd name="connsiteY3586" fmla="*/ 2136113 h 6367455"/>
                <a:gd name="connsiteX3587" fmla="*/ 5004204 w 6891715"/>
                <a:gd name="connsiteY3587" fmla="*/ 2151032 h 6367455"/>
                <a:gd name="connsiteX3588" fmla="*/ 5001981 w 6891715"/>
                <a:gd name="connsiteY3588" fmla="*/ 2160238 h 6367455"/>
                <a:gd name="connsiteX3589" fmla="*/ 5005792 w 6891715"/>
                <a:gd name="connsiteY3589" fmla="*/ 2170080 h 6367455"/>
                <a:gd name="connsiteX3590" fmla="*/ 4995313 w 6891715"/>
                <a:gd name="connsiteY3590" fmla="*/ 2165635 h 6367455"/>
                <a:gd name="connsiteX3591" fmla="*/ 4988009 w 6891715"/>
                <a:gd name="connsiteY3591" fmla="*/ 2158969 h 6367455"/>
                <a:gd name="connsiteX3592" fmla="*/ 4981976 w 6891715"/>
                <a:gd name="connsiteY3592" fmla="*/ 2138652 h 6367455"/>
                <a:gd name="connsiteX3593" fmla="*/ 4976260 w 6891715"/>
                <a:gd name="connsiteY3593" fmla="*/ 2125002 h 6367455"/>
                <a:gd name="connsiteX3594" fmla="*/ 4967051 w 6891715"/>
                <a:gd name="connsiteY3594" fmla="*/ 2115479 h 6367455"/>
                <a:gd name="connsiteX3595" fmla="*/ 4967686 w 6891715"/>
                <a:gd name="connsiteY3595" fmla="*/ 2094209 h 6367455"/>
                <a:gd name="connsiteX3596" fmla="*/ 4958477 w 6891715"/>
                <a:gd name="connsiteY3596" fmla="*/ 2072941 h 6367455"/>
                <a:gd name="connsiteX3597" fmla="*/ 4947362 w 6891715"/>
                <a:gd name="connsiteY3597" fmla="*/ 2050720 h 6367455"/>
                <a:gd name="connsiteX3598" fmla="*/ 4944822 w 6891715"/>
                <a:gd name="connsiteY3598" fmla="*/ 2070402 h 6367455"/>
                <a:gd name="connsiteX3599" fmla="*/ 4943552 w 6891715"/>
                <a:gd name="connsiteY3599" fmla="*/ 2082147 h 6367455"/>
                <a:gd name="connsiteX3600" fmla="*/ 4965145 w 6891715"/>
                <a:gd name="connsiteY3600" fmla="*/ 2104685 h 6367455"/>
                <a:gd name="connsiteX3601" fmla="*/ 4967051 w 6891715"/>
                <a:gd name="connsiteY3601" fmla="*/ 2115479 h 6367455"/>
                <a:gd name="connsiteX3602" fmla="*/ 4967686 w 6891715"/>
                <a:gd name="connsiteY3602" fmla="*/ 2132303 h 6367455"/>
                <a:gd name="connsiteX3603" fmla="*/ 4957206 w 6891715"/>
                <a:gd name="connsiteY3603" fmla="*/ 2125637 h 6367455"/>
                <a:gd name="connsiteX3604" fmla="*/ 4952443 w 6891715"/>
                <a:gd name="connsiteY3604" fmla="*/ 2108495 h 6367455"/>
                <a:gd name="connsiteX3605" fmla="*/ 4940058 w 6891715"/>
                <a:gd name="connsiteY3605" fmla="*/ 2096748 h 6367455"/>
                <a:gd name="connsiteX3606" fmla="*/ 4937518 w 6891715"/>
                <a:gd name="connsiteY3606" fmla="*/ 2110399 h 6367455"/>
                <a:gd name="connsiteX3607" fmla="*/ 4956889 w 6891715"/>
                <a:gd name="connsiteY3607" fmla="*/ 2131033 h 6367455"/>
                <a:gd name="connsiteX3608" fmla="*/ 4965145 w 6891715"/>
                <a:gd name="connsiteY3608" fmla="*/ 2146905 h 6367455"/>
                <a:gd name="connsiteX3609" fmla="*/ 4949267 w 6891715"/>
                <a:gd name="connsiteY3609" fmla="*/ 2143413 h 6367455"/>
                <a:gd name="connsiteX3610" fmla="*/ 4949903 w 6891715"/>
                <a:gd name="connsiteY3610" fmla="*/ 2154842 h 6367455"/>
                <a:gd name="connsiteX3611" fmla="*/ 4963240 w 6891715"/>
                <a:gd name="connsiteY3611" fmla="*/ 2169127 h 6367455"/>
                <a:gd name="connsiteX3612" fmla="*/ 4973402 w 6891715"/>
                <a:gd name="connsiteY3612" fmla="*/ 2196745 h 6367455"/>
                <a:gd name="connsiteX3613" fmla="*/ 4967051 w 6891715"/>
                <a:gd name="connsiteY3613" fmla="*/ 2196428 h 6367455"/>
                <a:gd name="connsiteX3614" fmla="*/ 4953396 w 6891715"/>
                <a:gd name="connsiteY3614" fmla="*/ 2182460 h 6367455"/>
                <a:gd name="connsiteX3615" fmla="*/ 4945457 w 6891715"/>
                <a:gd name="connsiteY3615" fmla="*/ 2181190 h 6367455"/>
                <a:gd name="connsiteX3616" fmla="*/ 4938153 w 6891715"/>
                <a:gd name="connsiteY3616" fmla="*/ 2167222 h 6367455"/>
                <a:gd name="connsiteX3617" fmla="*/ 4928626 w 6891715"/>
                <a:gd name="connsiteY3617" fmla="*/ 2161826 h 6367455"/>
                <a:gd name="connsiteX3618" fmla="*/ 4927356 w 6891715"/>
                <a:gd name="connsiteY3618" fmla="*/ 2180872 h 6367455"/>
                <a:gd name="connsiteX3619" fmla="*/ 4943869 w 6891715"/>
                <a:gd name="connsiteY3619" fmla="*/ 2184364 h 6367455"/>
                <a:gd name="connsiteX3620" fmla="*/ 4950855 w 6891715"/>
                <a:gd name="connsiteY3620" fmla="*/ 2196110 h 6367455"/>
                <a:gd name="connsiteX3621" fmla="*/ 4953713 w 6891715"/>
                <a:gd name="connsiteY3621" fmla="*/ 2212935 h 6367455"/>
                <a:gd name="connsiteX3622" fmla="*/ 4942599 w 6891715"/>
                <a:gd name="connsiteY3622" fmla="*/ 2203094 h 6367455"/>
                <a:gd name="connsiteX3623" fmla="*/ 4937836 w 6891715"/>
                <a:gd name="connsiteY3623" fmla="*/ 2210394 h 6367455"/>
                <a:gd name="connsiteX3624" fmla="*/ 4943234 w 6891715"/>
                <a:gd name="connsiteY3624" fmla="*/ 2216745 h 6367455"/>
                <a:gd name="connsiteX3625" fmla="*/ 4929262 w 6891715"/>
                <a:gd name="connsiteY3625" fmla="*/ 2217696 h 6367455"/>
                <a:gd name="connsiteX3626" fmla="*/ 4928944 w 6891715"/>
                <a:gd name="connsiteY3626" fmla="*/ 2225950 h 6367455"/>
                <a:gd name="connsiteX3627" fmla="*/ 4964510 w 6891715"/>
                <a:gd name="connsiteY3627" fmla="*/ 2254202 h 6367455"/>
                <a:gd name="connsiteX3628" fmla="*/ 5023893 w 6891715"/>
                <a:gd name="connsiteY3628" fmla="*/ 2285313 h 6367455"/>
                <a:gd name="connsiteX3629" fmla="*/ 5039770 w 6891715"/>
                <a:gd name="connsiteY3629" fmla="*/ 2294200 h 6367455"/>
                <a:gd name="connsiteX3630" fmla="*/ 5049297 w 6891715"/>
                <a:gd name="connsiteY3630" fmla="*/ 2332612 h 6367455"/>
                <a:gd name="connsiteX3631" fmla="*/ 5048979 w 6891715"/>
                <a:gd name="connsiteY3631" fmla="*/ 2345945 h 6367455"/>
                <a:gd name="connsiteX3632" fmla="*/ 5039770 w 6891715"/>
                <a:gd name="connsiteY3632" fmla="*/ 2368801 h 6367455"/>
                <a:gd name="connsiteX3633" fmla="*/ 5044851 w 6891715"/>
                <a:gd name="connsiteY3633" fmla="*/ 2386896 h 6367455"/>
                <a:gd name="connsiteX3634" fmla="*/ 5065492 w 6891715"/>
                <a:gd name="connsiteY3634" fmla="*/ 2398325 h 6367455"/>
                <a:gd name="connsiteX3635" fmla="*/ 5096612 w 6891715"/>
                <a:gd name="connsiteY3635" fmla="*/ 2379912 h 6367455"/>
                <a:gd name="connsiteX3636" fmla="*/ 5105822 w 6891715"/>
                <a:gd name="connsiteY3636" fmla="*/ 2353882 h 6367455"/>
                <a:gd name="connsiteX3637" fmla="*/ 5123922 w 6891715"/>
                <a:gd name="connsiteY3637" fmla="*/ 2344994 h 6367455"/>
                <a:gd name="connsiteX3638" fmla="*/ 5134719 w 6891715"/>
                <a:gd name="connsiteY3638" fmla="*/ 2303725 h 6367455"/>
                <a:gd name="connsiteX3639" fmla="*/ 5125510 w 6891715"/>
                <a:gd name="connsiteY3639" fmla="*/ 2289122 h 6367455"/>
                <a:gd name="connsiteX3640" fmla="*/ 5135037 w 6891715"/>
                <a:gd name="connsiteY3640" fmla="*/ 2287218 h 6367455"/>
                <a:gd name="connsiteX3641" fmla="*/ 5136307 w 6891715"/>
                <a:gd name="connsiteY3641" fmla="*/ 2275472 h 6367455"/>
                <a:gd name="connsiteX3642" fmla="*/ 5108362 w 6891715"/>
                <a:gd name="connsiteY3642" fmla="*/ 2253568 h 6367455"/>
                <a:gd name="connsiteX3643" fmla="*/ 5102011 w 6891715"/>
                <a:gd name="connsiteY3643" fmla="*/ 2215792 h 6367455"/>
                <a:gd name="connsiteX3644" fmla="*/ 5089626 w 6891715"/>
                <a:gd name="connsiteY3644" fmla="*/ 2202777 h 6367455"/>
                <a:gd name="connsiteX3645" fmla="*/ 5053743 w 6891715"/>
                <a:gd name="connsiteY3645" fmla="*/ 2169127 h 6367455"/>
                <a:gd name="connsiteX3646" fmla="*/ 5050885 w 6891715"/>
                <a:gd name="connsiteY3646" fmla="*/ 2151985 h 6367455"/>
                <a:gd name="connsiteX3647" fmla="*/ 5054378 w 6891715"/>
                <a:gd name="connsiteY3647" fmla="*/ 2136430 h 6367455"/>
                <a:gd name="connsiteX3648" fmla="*/ 5063269 w 6891715"/>
                <a:gd name="connsiteY3648" fmla="*/ 2119922 h 6367455"/>
                <a:gd name="connsiteX3649" fmla="*/ 5062317 w 6891715"/>
                <a:gd name="connsiteY3649" fmla="*/ 2108177 h 6367455"/>
                <a:gd name="connsiteX3650" fmla="*/ 5053108 w 6891715"/>
                <a:gd name="connsiteY3650" fmla="*/ 2100558 h 6367455"/>
                <a:gd name="connsiteX3651" fmla="*/ 5054378 w 6891715"/>
                <a:gd name="connsiteY3651" fmla="*/ 2089131 h 6367455"/>
                <a:gd name="connsiteX3652" fmla="*/ 5061046 w 6891715"/>
                <a:gd name="connsiteY3652" fmla="*/ 2078655 h 6367455"/>
                <a:gd name="connsiteX3653" fmla="*/ 5058506 w 6891715"/>
                <a:gd name="connsiteY3653" fmla="*/ 2054530 h 6367455"/>
                <a:gd name="connsiteX3654" fmla="*/ 5041993 w 6891715"/>
                <a:gd name="connsiteY3654" fmla="*/ 2037070 h 6367455"/>
                <a:gd name="connsiteX3655" fmla="*/ 5029291 w 6891715"/>
                <a:gd name="connsiteY3655" fmla="*/ 2038023 h 6367455"/>
                <a:gd name="connsiteX3656" fmla="*/ 5023575 w 6891715"/>
                <a:gd name="connsiteY3656" fmla="*/ 2023105 h 6367455"/>
                <a:gd name="connsiteX3657" fmla="*/ 5007697 w 6891715"/>
                <a:gd name="connsiteY3657" fmla="*/ 2018344 h 6367455"/>
                <a:gd name="connsiteX3658" fmla="*/ 4999123 w 6891715"/>
                <a:gd name="connsiteY3658" fmla="*/ 2020248 h 6367455"/>
                <a:gd name="connsiteX3659" fmla="*/ 4983246 w 6891715"/>
                <a:gd name="connsiteY3659" fmla="*/ 2015487 h 6367455"/>
                <a:gd name="connsiteX3660" fmla="*/ 4982611 w 6891715"/>
                <a:gd name="connsiteY3660" fmla="*/ 2008186 h 6367455"/>
                <a:gd name="connsiteX3661" fmla="*/ 4988009 w 6891715"/>
                <a:gd name="connsiteY3661" fmla="*/ 1998028 h 6367455"/>
                <a:gd name="connsiteX3662" fmla="*/ 5000076 w 6891715"/>
                <a:gd name="connsiteY3662" fmla="*/ 1981203 h 6367455"/>
                <a:gd name="connsiteX3663" fmla="*/ 4994043 w 6891715"/>
                <a:gd name="connsiteY3663" fmla="*/ 1967553 h 6367455"/>
                <a:gd name="connsiteX3664" fmla="*/ 5002617 w 6891715"/>
                <a:gd name="connsiteY3664" fmla="*/ 1951682 h 6367455"/>
                <a:gd name="connsiteX3665" fmla="*/ 4999123 w 6891715"/>
                <a:gd name="connsiteY3665" fmla="*/ 1929461 h 6367455"/>
                <a:gd name="connsiteX3666" fmla="*/ 4995630 w 6891715"/>
                <a:gd name="connsiteY3666" fmla="*/ 1894542 h 6367455"/>
                <a:gd name="connsiteX3667" fmla="*/ 5009285 w 6891715"/>
                <a:gd name="connsiteY3667" fmla="*/ 1902161 h 6367455"/>
                <a:gd name="connsiteX3668" fmla="*/ 5047709 w 6891715"/>
                <a:gd name="connsiteY3668" fmla="*/ 1893273 h 6367455"/>
                <a:gd name="connsiteX3669" fmla="*/ 5039135 w 6891715"/>
                <a:gd name="connsiteY3669" fmla="*/ 1881527 h 6367455"/>
                <a:gd name="connsiteX3670" fmla="*/ 5005157 w 6891715"/>
                <a:gd name="connsiteY3670" fmla="*/ 1876766 h 6367455"/>
                <a:gd name="connsiteX3671" fmla="*/ 5002617 w 6891715"/>
                <a:gd name="connsiteY3671" fmla="*/ 1850418 h 6367455"/>
                <a:gd name="connsiteX3672" fmla="*/ 4992137 w 6891715"/>
                <a:gd name="connsiteY3672" fmla="*/ 1848195 h 6367455"/>
                <a:gd name="connsiteX3673" fmla="*/ 4983563 w 6891715"/>
                <a:gd name="connsiteY3673" fmla="*/ 1833911 h 6367455"/>
                <a:gd name="connsiteX3674" fmla="*/ 4946092 w 6891715"/>
                <a:gd name="connsiteY3674" fmla="*/ 1793913 h 6367455"/>
                <a:gd name="connsiteX3675" fmla="*/ 4935295 w 6891715"/>
                <a:gd name="connsiteY3675" fmla="*/ 1787882 h 6367455"/>
                <a:gd name="connsiteX3676" fmla="*/ 4931167 w 6891715"/>
                <a:gd name="connsiteY3676" fmla="*/ 1776771 h 6367455"/>
                <a:gd name="connsiteX3677" fmla="*/ 4927674 w 6891715"/>
                <a:gd name="connsiteY3677" fmla="*/ 1736774 h 6367455"/>
                <a:gd name="connsiteX3678" fmla="*/ 4952125 w 6891715"/>
                <a:gd name="connsiteY3678" fmla="*/ 1676460 h 6367455"/>
                <a:gd name="connsiteX3679" fmla="*/ 4991820 w 6891715"/>
                <a:gd name="connsiteY3679" fmla="*/ 1677730 h 6367455"/>
                <a:gd name="connsiteX3680" fmla="*/ 4996901 w 6891715"/>
                <a:gd name="connsiteY3680" fmla="*/ 1692332 h 6367455"/>
                <a:gd name="connsiteX3681" fmla="*/ 5009603 w 6891715"/>
                <a:gd name="connsiteY3681" fmla="*/ 1701855 h 6367455"/>
                <a:gd name="connsiteX3682" fmla="*/ 5029926 w 6891715"/>
                <a:gd name="connsiteY3682" fmla="*/ 1718680 h 6367455"/>
                <a:gd name="connsiteX3683" fmla="*/ 5046757 w 6891715"/>
                <a:gd name="connsiteY3683" fmla="*/ 1713283 h 6367455"/>
                <a:gd name="connsiteX3684" fmla="*/ 5056283 w 6891715"/>
                <a:gd name="connsiteY3684" fmla="*/ 1697411 h 6367455"/>
                <a:gd name="connsiteX3685" fmla="*/ 5071208 w 6891715"/>
                <a:gd name="connsiteY3685" fmla="*/ 1709791 h 6367455"/>
                <a:gd name="connsiteX3686" fmla="*/ 5083910 w 6891715"/>
                <a:gd name="connsiteY3686" fmla="*/ 1736774 h 6367455"/>
                <a:gd name="connsiteX3687" fmla="*/ 5105504 w 6891715"/>
                <a:gd name="connsiteY3687" fmla="*/ 1744075 h 6367455"/>
                <a:gd name="connsiteX3688" fmla="*/ 5111855 w 6891715"/>
                <a:gd name="connsiteY3688" fmla="*/ 1778041 h 6367455"/>
                <a:gd name="connsiteX3689" fmla="*/ 5136307 w 6891715"/>
                <a:gd name="connsiteY3689" fmla="*/ 1784072 h 6367455"/>
                <a:gd name="connsiteX3690" fmla="*/ 5148056 w 6891715"/>
                <a:gd name="connsiteY3690" fmla="*/ 1794230 h 6367455"/>
                <a:gd name="connsiteX3691" fmla="*/ 5180129 w 6891715"/>
                <a:gd name="connsiteY3691" fmla="*/ 1806611 h 6367455"/>
                <a:gd name="connsiteX3692" fmla="*/ 5208709 w 6891715"/>
                <a:gd name="connsiteY3692" fmla="*/ 1806293 h 6367455"/>
                <a:gd name="connsiteX3693" fmla="*/ 5222364 w 6891715"/>
                <a:gd name="connsiteY3693" fmla="*/ 1819944 h 6367455"/>
                <a:gd name="connsiteX3694" fmla="*/ 5236019 w 6891715"/>
                <a:gd name="connsiteY3694" fmla="*/ 1815817 h 6367455"/>
                <a:gd name="connsiteX3695" fmla="*/ 5246815 w 6891715"/>
                <a:gd name="connsiteY3695" fmla="*/ 1797723 h 6367455"/>
                <a:gd name="connsiteX3696" fmla="*/ 5282381 w 6891715"/>
                <a:gd name="connsiteY3696" fmla="*/ 1793278 h 6367455"/>
                <a:gd name="connsiteX3697" fmla="*/ 5296671 w 6891715"/>
                <a:gd name="connsiteY3697" fmla="*/ 1809785 h 6367455"/>
                <a:gd name="connsiteX3698" fmla="*/ 5313184 w 6891715"/>
                <a:gd name="connsiteY3698" fmla="*/ 1798040 h 6367455"/>
                <a:gd name="connsiteX3699" fmla="*/ 5292226 w 6891715"/>
                <a:gd name="connsiteY3699" fmla="*/ 1784707 h 6367455"/>
                <a:gd name="connsiteX3700" fmla="*/ 5274760 w 6891715"/>
                <a:gd name="connsiteY3700" fmla="*/ 1738361 h 6367455"/>
                <a:gd name="connsiteX3701" fmla="*/ 5283969 w 6891715"/>
                <a:gd name="connsiteY3701" fmla="*/ 1720267 h 6367455"/>
                <a:gd name="connsiteX3702" fmla="*/ 5266821 w 6891715"/>
                <a:gd name="connsiteY3702" fmla="*/ 1700585 h 6367455"/>
                <a:gd name="connsiteX3703" fmla="*/ 5264598 w 6891715"/>
                <a:gd name="connsiteY3703" fmla="*/ 1678682 h 6367455"/>
                <a:gd name="connsiteX3704" fmla="*/ 5249038 w 6891715"/>
                <a:gd name="connsiteY3704" fmla="*/ 1678682 h 6367455"/>
                <a:gd name="connsiteX3705" fmla="*/ 5216013 w 6891715"/>
                <a:gd name="connsiteY3705" fmla="*/ 1694871 h 6367455"/>
                <a:gd name="connsiteX3706" fmla="*/ 5195689 w 6891715"/>
                <a:gd name="connsiteY3706" fmla="*/ 1687253 h 6367455"/>
                <a:gd name="connsiteX3707" fmla="*/ 5162346 w 6891715"/>
                <a:gd name="connsiteY3707" fmla="*/ 1627892 h 6367455"/>
                <a:gd name="connsiteX3708" fmla="*/ 5139482 w 6891715"/>
                <a:gd name="connsiteY3708" fmla="*/ 1617734 h 6367455"/>
                <a:gd name="connsiteX3709" fmla="*/ 5136307 w 6891715"/>
                <a:gd name="connsiteY3709" fmla="*/ 1584085 h 6367455"/>
                <a:gd name="connsiteX3710" fmla="*/ 5167745 w 6891715"/>
                <a:gd name="connsiteY3710" fmla="*/ 1561229 h 6367455"/>
                <a:gd name="connsiteX3711" fmla="*/ 5170920 w 6891715"/>
                <a:gd name="connsiteY3711" fmla="*/ 1527581 h 6367455"/>
                <a:gd name="connsiteX3712" fmla="*/ 5189021 w 6891715"/>
                <a:gd name="connsiteY3712" fmla="*/ 1518057 h 6367455"/>
                <a:gd name="connsiteX3713" fmla="*/ 5249673 w 6891715"/>
                <a:gd name="connsiteY3713" fmla="*/ 1546944 h 6367455"/>
                <a:gd name="connsiteX3714" fmla="*/ 5252214 w 6891715"/>
                <a:gd name="connsiteY3714" fmla="*/ 1563769 h 6367455"/>
                <a:gd name="connsiteX3715" fmla="*/ 5266821 w 6891715"/>
                <a:gd name="connsiteY3715" fmla="*/ 1584402 h 6367455"/>
                <a:gd name="connsiteX3716" fmla="*/ 5281746 w 6891715"/>
                <a:gd name="connsiteY3716" fmla="*/ 1579323 h 6367455"/>
                <a:gd name="connsiteX3717" fmla="*/ 5310326 w 6891715"/>
                <a:gd name="connsiteY3717" fmla="*/ 1590434 h 6367455"/>
                <a:gd name="connsiteX3718" fmla="*/ 5314772 w 6891715"/>
                <a:gd name="connsiteY3718" fmla="*/ 1601227 h 6367455"/>
                <a:gd name="connsiteX3719" fmla="*/ 5280794 w 6891715"/>
                <a:gd name="connsiteY3719" fmla="*/ 1607893 h 6367455"/>
                <a:gd name="connsiteX3720" fmla="*/ 5286510 w 6891715"/>
                <a:gd name="connsiteY3720" fmla="*/ 1619003 h 6367455"/>
                <a:gd name="connsiteX3721" fmla="*/ 5284287 w 6891715"/>
                <a:gd name="connsiteY3721" fmla="*/ 1632971 h 6367455"/>
                <a:gd name="connsiteX3722" fmla="*/ 5296036 w 6891715"/>
                <a:gd name="connsiteY3722" fmla="*/ 1632971 h 6367455"/>
                <a:gd name="connsiteX3723" fmla="*/ 5308421 w 6891715"/>
                <a:gd name="connsiteY3723" fmla="*/ 1613924 h 6367455"/>
                <a:gd name="connsiteX3724" fmla="*/ 5325251 w 6891715"/>
                <a:gd name="connsiteY3724" fmla="*/ 1609163 h 6367455"/>
                <a:gd name="connsiteX3725" fmla="*/ 5326521 w 6891715"/>
                <a:gd name="connsiteY3725" fmla="*/ 1595830 h 6367455"/>
                <a:gd name="connsiteX3726" fmla="*/ 5336048 w 6891715"/>
                <a:gd name="connsiteY3726" fmla="*/ 1605988 h 6367455"/>
                <a:gd name="connsiteX3727" fmla="*/ 5363675 w 6891715"/>
                <a:gd name="connsiteY3727" fmla="*/ 1608845 h 6367455"/>
                <a:gd name="connsiteX3728" fmla="*/ 5398606 w 6891715"/>
                <a:gd name="connsiteY3728" fmla="*/ 1632971 h 6367455"/>
                <a:gd name="connsiteX3729" fmla="*/ 5415437 w 6891715"/>
                <a:gd name="connsiteY3729" fmla="*/ 1632971 h 6367455"/>
                <a:gd name="connsiteX3730" fmla="*/ 5434807 w 6891715"/>
                <a:gd name="connsiteY3730" fmla="*/ 1646303 h 6367455"/>
                <a:gd name="connsiteX3731" fmla="*/ 5449415 w 6891715"/>
                <a:gd name="connsiteY3731" fmla="*/ 1645351 h 6367455"/>
                <a:gd name="connsiteX3732" fmla="*/ 5457036 w 6891715"/>
                <a:gd name="connsiteY3732" fmla="*/ 1630431 h 6367455"/>
                <a:gd name="connsiteX3733" fmla="*/ 5479265 w 6891715"/>
                <a:gd name="connsiteY3733" fmla="*/ 1650112 h 6367455"/>
                <a:gd name="connsiteX3734" fmla="*/ 5532296 w 6891715"/>
                <a:gd name="connsiteY3734" fmla="*/ 1657096 h 6367455"/>
                <a:gd name="connsiteX3735" fmla="*/ 5561829 w 6891715"/>
                <a:gd name="connsiteY3735" fmla="*/ 1686618 h 6367455"/>
                <a:gd name="connsiteX3736" fmla="*/ 5580247 w 6891715"/>
                <a:gd name="connsiteY3736" fmla="*/ 1706299 h 6367455"/>
                <a:gd name="connsiteX3737" fmla="*/ 5605016 w 6891715"/>
                <a:gd name="connsiteY3737" fmla="*/ 1717410 h 6367455"/>
                <a:gd name="connsiteX3738" fmla="*/ 5625975 w 6891715"/>
                <a:gd name="connsiteY3738" fmla="*/ 1744710 h 6367455"/>
                <a:gd name="connsiteX3739" fmla="*/ 5623117 w 6891715"/>
                <a:gd name="connsiteY3739" fmla="*/ 1777089 h 6367455"/>
                <a:gd name="connsiteX3740" fmla="*/ 5640265 w 6891715"/>
                <a:gd name="connsiteY3740" fmla="*/ 1768836 h 6367455"/>
                <a:gd name="connsiteX3741" fmla="*/ 5644075 w 6891715"/>
                <a:gd name="connsiteY3741" fmla="*/ 1753915 h 6367455"/>
                <a:gd name="connsiteX3742" fmla="*/ 5659000 w 6891715"/>
                <a:gd name="connsiteY3742" fmla="*/ 1752963 h 6367455"/>
                <a:gd name="connsiteX3743" fmla="*/ 5658683 w 6891715"/>
                <a:gd name="connsiteY3743" fmla="*/ 1700268 h 6367455"/>
                <a:gd name="connsiteX3744" fmla="*/ 5642805 w 6891715"/>
                <a:gd name="connsiteY3744" fmla="*/ 1692967 h 6367455"/>
                <a:gd name="connsiteX3745" fmla="*/ 5625657 w 6891715"/>
                <a:gd name="connsiteY3745" fmla="*/ 1702490 h 6367455"/>
                <a:gd name="connsiteX3746" fmla="*/ 5612955 w 6891715"/>
                <a:gd name="connsiteY3746" fmla="*/ 1698364 h 6367455"/>
                <a:gd name="connsiteX3747" fmla="*/ 5586598 w 6891715"/>
                <a:gd name="connsiteY3747" fmla="*/ 1681856 h 6367455"/>
                <a:gd name="connsiteX3748" fmla="*/ 5563099 w 6891715"/>
                <a:gd name="connsiteY3748" fmla="*/ 1673603 h 6367455"/>
                <a:gd name="connsiteX3749" fmla="*/ 5536107 w 6891715"/>
                <a:gd name="connsiteY3749" fmla="*/ 1639954 h 6367455"/>
                <a:gd name="connsiteX3750" fmla="*/ 5533884 w 6891715"/>
                <a:gd name="connsiteY3750" fmla="*/ 1614877 h 6367455"/>
                <a:gd name="connsiteX3751" fmla="*/ 5525310 w 6891715"/>
                <a:gd name="connsiteY3751" fmla="*/ 1606306 h 6367455"/>
                <a:gd name="connsiteX3752" fmla="*/ 5520864 w 6891715"/>
                <a:gd name="connsiteY3752" fmla="*/ 1587577 h 6367455"/>
                <a:gd name="connsiteX3753" fmla="*/ 5506892 w 6891715"/>
                <a:gd name="connsiteY3753" fmla="*/ 1553928 h 6367455"/>
                <a:gd name="connsiteX3754" fmla="*/ 5487839 w 6891715"/>
                <a:gd name="connsiteY3754" fmla="*/ 1548849 h 6367455"/>
                <a:gd name="connsiteX3755" fmla="*/ 5479265 w 6891715"/>
                <a:gd name="connsiteY3755" fmla="*/ 1536469 h 6367455"/>
                <a:gd name="connsiteX3756" fmla="*/ 5447510 w 6891715"/>
                <a:gd name="connsiteY3756" fmla="*/ 1422825 h 6367455"/>
                <a:gd name="connsiteX3757" fmla="*/ 5517689 w 6891715"/>
                <a:gd name="connsiteY3757" fmla="*/ 1368543 h 6367455"/>
                <a:gd name="connsiteX3758" fmla="*/ 5523087 w 6891715"/>
                <a:gd name="connsiteY3758" fmla="*/ 1350766 h 6367455"/>
                <a:gd name="connsiteX3759" fmla="*/ 5550397 w 6891715"/>
                <a:gd name="connsiteY3759" fmla="*/ 1326958 h 6367455"/>
                <a:gd name="connsiteX3760" fmla="*/ 5594537 w 6891715"/>
                <a:gd name="connsiteY3760" fmla="*/ 1318070 h 6367455"/>
                <a:gd name="connsiteX3761" fmla="*/ 5668209 w 6891715"/>
                <a:gd name="connsiteY3761" fmla="*/ 1243789 h 6367455"/>
                <a:gd name="connsiteX3762" fmla="*/ 5664081 w 6891715"/>
                <a:gd name="connsiteY3762" fmla="*/ 1233314 h 6367455"/>
                <a:gd name="connsiteX3763" fmla="*/ 5682817 w 6891715"/>
                <a:gd name="connsiteY3763" fmla="*/ 1223790 h 6367455"/>
                <a:gd name="connsiteX3764" fmla="*/ 5685992 w 6891715"/>
                <a:gd name="connsiteY3764" fmla="*/ 1203474 h 6367455"/>
                <a:gd name="connsiteX3765" fmla="*/ 5706633 w 6891715"/>
                <a:gd name="connsiteY3765" fmla="*/ 1206649 h 6367455"/>
                <a:gd name="connsiteX3766" fmla="*/ 5719971 w 6891715"/>
                <a:gd name="connsiteY3766" fmla="*/ 1231726 h 6367455"/>
                <a:gd name="connsiteX3767" fmla="*/ 5752361 w 6891715"/>
                <a:gd name="connsiteY3767" fmla="*/ 1223156 h 6367455"/>
                <a:gd name="connsiteX3768" fmla="*/ 5769827 w 6891715"/>
                <a:gd name="connsiteY3768" fmla="*/ 1239662 h 6367455"/>
                <a:gd name="connsiteX3769" fmla="*/ 5782211 w 6891715"/>
                <a:gd name="connsiteY3769" fmla="*/ 1231092 h 6367455"/>
                <a:gd name="connsiteX3770" fmla="*/ 5791103 w 6891715"/>
                <a:gd name="connsiteY3770" fmla="*/ 1248233 h 6367455"/>
                <a:gd name="connsiteX3771" fmla="*/ 5821906 w 6891715"/>
                <a:gd name="connsiteY3771" fmla="*/ 1271724 h 6367455"/>
                <a:gd name="connsiteX3772" fmla="*/ 5786975 w 6891715"/>
                <a:gd name="connsiteY3772" fmla="*/ 1286961 h 6367455"/>
                <a:gd name="connsiteX3773" fmla="*/ 5791738 w 6891715"/>
                <a:gd name="connsiteY3773" fmla="*/ 1317435 h 6367455"/>
                <a:gd name="connsiteX3774" fmla="*/ 5799994 w 6891715"/>
                <a:gd name="connsiteY3774" fmla="*/ 1301563 h 6367455"/>
                <a:gd name="connsiteX3775" fmla="*/ 5830162 w 6891715"/>
                <a:gd name="connsiteY3775" fmla="*/ 1286644 h 6367455"/>
                <a:gd name="connsiteX3776" fmla="*/ 5851756 w 6891715"/>
                <a:gd name="connsiteY3776" fmla="*/ 1302198 h 6367455"/>
                <a:gd name="connsiteX3777" fmla="*/ 5844452 w 6891715"/>
                <a:gd name="connsiteY3777" fmla="*/ 1320292 h 6367455"/>
                <a:gd name="connsiteX3778" fmla="*/ 5862870 w 6891715"/>
                <a:gd name="connsiteY3778" fmla="*/ 1361242 h 6367455"/>
                <a:gd name="connsiteX3779" fmla="*/ 5894943 w 6891715"/>
                <a:gd name="connsiteY3779" fmla="*/ 1415842 h 6367455"/>
                <a:gd name="connsiteX3780" fmla="*/ 5903517 w 6891715"/>
                <a:gd name="connsiteY3780" fmla="*/ 1406319 h 6367455"/>
                <a:gd name="connsiteX3781" fmla="*/ 5872397 w 6891715"/>
                <a:gd name="connsiteY3781" fmla="*/ 1365051 h 6367455"/>
                <a:gd name="connsiteX3782" fmla="*/ 5876842 w 6891715"/>
                <a:gd name="connsiteY3782" fmla="*/ 1291723 h 6367455"/>
                <a:gd name="connsiteX3783" fmla="*/ 5860965 w 6891715"/>
                <a:gd name="connsiteY3783" fmla="*/ 1271406 h 6367455"/>
                <a:gd name="connsiteX3784" fmla="*/ 5870174 w 6891715"/>
                <a:gd name="connsiteY3784" fmla="*/ 1250455 h 6367455"/>
                <a:gd name="connsiteX3785" fmla="*/ 5882558 w 6891715"/>
                <a:gd name="connsiteY3785" fmla="*/ 1205061 h 6367455"/>
                <a:gd name="connsiteX3786" fmla="*/ 5897166 w 6891715"/>
                <a:gd name="connsiteY3786" fmla="*/ 1192364 h 6367455"/>
                <a:gd name="connsiteX3787" fmla="*/ 5902882 w 6891715"/>
                <a:gd name="connsiteY3787" fmla="*/ 1094274 h 6367455"/>
                <a:gd name="connsiteX3788" fmla="*/ 5870491 w 6891715"/>
                <a:gd name="connsiteY3788" fmla="*/ 1042849 h 6367455"/>
                <a:gd name="connsiteX3789" fmla="*/ 5859059 w 6891715"/>
                <a:gd name="connsiteY3789" fmla="*/ 1052689 h 6367455"/>
                <a:gd name="connsiteX3790" fmla="*/ 5833337 w 6891715"/>
                <a:gd name="connsiteY3790" fmla="*/ 1047610 h 6367455"/>
                <a:gd name="connsiteX3791" fmla="*/ 5835878 w 6891715"/>
                <a:gd name="connsiteY3791" fmla="*/ 979042 h 6367455"/>
                <a:gd name="connsiteX3792" fmla="*/ 5853067 w 6891715"/>
                <a:gd name="connsiteY3792" fmla="*/ 949041 h 6367455"/>
                <a:gd name="connsiteX3793" fmla="*/ 6060620 w 6891715"/>
                <a:gd name="connsiteY3793" fmla="*/ 1177406 h 6367455"/>
                <a:gd name="connsiteX3794" fmla="*/ 6891715 w 6891715"/>
                <a:gd name="connsiteY3794" fmla="*/ 3492496 h 6367455"/>
                <a:gd name="connsiteX3795" fmla="*/ 6728088 w 6891715"/>
                <a:gd name="connsiteY3795" fmla="*/ 4574786 h 6367455"/>
                <a:gd name="connsiteX3796" fmla="*/ 6699847 w 6891715"/>
                <a:gd name="connsiteY3796" fmla="*/ 4651948 h 6367455"/>
                <a:gd name="connsiteX3797" fmla="*/ 6676768 w 6891715"/>
                <a:gd name="connsiteY3797" fmla="*/ 4648009 h 6367455"/>
                <a:gd name="connsiteX3798" fmla="*/ 6661525 w 6891715"/>
                <a:gd name="connsiteY3798" fmla="*/ 4656897 h 6367455"/>
                <a:gd name="connsiteX3799" fmla="*/ 6642472 w 6891715"/>
                <a:gd name="connsiteY3799" fmla="*/ 4667056 h 6367455"/>
                <a:gd name="connsiteX3800" fmla="*/ 6630405 w 6891715"/>
                <a:gd name="connsiteY3800" fmla="*/ 4672135 h 6367455"/>
                <a:gd name="connsiteX3801" fmla="*/ 6623101 w 6891715"/>
                <a:gd name="connsiteY3801" fmla="*/ 4666421 h 6367455"/>
                <a:gd name="connsiteX3802" fmla="*/ 6612622 w 6891715"/>
                <a:gd name="connsiteY3802" fmla="*/ 4665151 h 6367455"/>
                <a:gd name="connsiteX3803" fmla="*/ 6615162 w 6891715"/>
                <a:gd name="connsiteY3803" fmla="*/ 4650548 h 6367455"/>
                <a:gd name="connsiteX3804" fmla="*/ 6607541 w 6891715"/>
                <a:gd name="connsiteY3804" fmla="*/ 4646104 h 6367455"/>
                <a:gd name="connsiteX3805" fmla="*/ 6593251 w 6891715"/>
                <a:gd name="connsiteY3805" fmla="*/ 4644517 h 6367455"/>
                <a:gd name="connsiteX3806" fmla="*/ 6562448 w 6891715"/>
                <a:gd name="connsiteY3806" fmla="*/ 4645787 h 6367455"/>
                <a:gd name="connsiteX3807" fmla="*/ 6541172 w 6891715"/>
                <a:gd name="connsiteY3807" fmla="*/ 4642295 h 6367455"/>
                <a:gd name="connsiteX3808" fmla="*/ 6527200 w 6891715"/>
                <a:gd name="connsiteY3808" fmla="*/ 4650548 h 6367455"/>
                <a:gd name="connsiteX3809" fmla="*/ 6501161 w 6891715"/>
                <a:gd name="connsiteY3809" fmla="*/ 4671818 h 6367455"/>
                <a:gd name="connsiteX3810" fmla="*/ 6482743 w 6891715"/>
                <a:gd name="connsiteY3810" fmla="*/ 4687373 h 6367455"/>
                <a:gd name="connsiteX3811" fmla="*/ 6482425 w 6891715"/>
                <a:gd name="connsiteY3811" fmla="*/ 4699753 h 6367455"/>
                <a:gd name="connsiteX3812" fmla="*/ 6465277 w 6891715"/>
                <a:gd name="connsiteY3812" fmla="*/ 4709912 h 6367455"/>
                <a:gd name="connsiteX3813" fmla="*/ 6458926 w 6891715"/>
                <a:gd name="connsiteY3813" fmla="*/ 4706737 h 6367455"/>
                <a:gd name="connsiteX3814" fmla="*/ 6448447 w 6891715"/>
                <a:gd name="connsiteY3814" fmla="*/ 4706420 h 6367455"/>
                <a:gd name="connsiteX3815" fmla="*/ 6438920 w 6891715"/>
                <a:gd name="connsiteY3815" fmla="*/ 4710229 h 6367455"/>
                <a:gd name="connsiteX3816" fmla="*/ 6430346 w 6891715"/>
                <a:gd name="connsiteY3816" fmla="*/ 4707689 h 6367455"/>
                <a:gd name="connsiteX3817" fmla="*/ 6405895 w 6891715"/>
                <a:gd name="connsiteY3817" fmla="*/ 4713403 h 6367455"/>
                <a:gd name="connsiteX3818" fmla="*/ 6398591 w 6891715"/>
                <a:gd name="connsiteY3818" fmla="*/ 4710229 h 6367455"/>
                <a:gd name="connsiteX3819" fmla="*/ 6382714 w 6891715"/>
                <a:gd name="connsiteY3819" fmla="*/ 4715308 h 6367455"/>
                <a:gd name="connsiteX3820" fmla="*/ 6364296 w 6891715"/>
                <a:gd name="connsiteY3820" fmla="*/ 4728324 h 6367455"/>
                <a:gd name="connsiteX3821" fmla="*/ 6358897 w 6891715"/>
                <a:gd name="connsiteY3821" fmla="*/ 4725149 h 6367455"/>
                <a:gd name="connsiteX3822" fmla="*/ 6348418 w 6891715"/>
                <a:gd name="connsiteY3822" fmla="*/ 4731181 h 6367455"/>
                <a:gd name="connsiteX3823" fmla="*/ 6361755 w 6891715"/>
                <a:gd name="connsiteY3823" fmla="*/ 4741022 h 6367455"/>
                <a:gd name="connsiteX3824" fmla="*/ 6358580 w 6891715"/>
                <a:gd name="connsiteY3824" fmla="*/ 4749275 h 6367455"/>
                <a:gd name="connsiteX3825" fmla="*/ 6347783 w 6891715"/>
                <a:gd name="connsiteY3825" fmla="*/ 4740704 h 6367455"/>
                <a:gd name="connsiteX3826" fmla="*/ 6342702 w 6891715"/>
                <a:gd name="connsiteY3826" fmla="*/ 4740387 h 6367455"/>
                <a:gd name="connsiteX3827" fmla="*/ 6347783 w 6891715"/>
                <a:gd name="connsiteY3827" fmla="*/ 4750863 h 6367455"/>
                <a:gd name="connsiteX3828" fmla="*/ 6348711 w 6891715"/>
                <a:gd name="connsiteY3828" fmla="*/ 4763242 h 6367455"/>
                <a:gd name="connsiteX3829" fmla="*/ 6348727 w 6891715"/>
                <a:gd name="connsiteY3829" fmla="*/ 4763250 h 6367455"/>
                <a:gd name="connsiteX3830" fmla="*/ 6348713 w 6891715"/>
                <a:gd name="connsiteY3830" fmla="*/ 4763266 h 6367455"/>
                <a:gd name="connsiteX3831" fmla="*/ 6348735 w 6891715"/>
                <a:gd name="connsiteY3831" fmla="*/ 4763561 h 6367455"/>
                <a:gd name="connsiteX3832" fmla="*/ 6348545 w 6891715"/>
                <a:gd name="connsiteY3832" fmla="*/ 4763458 h 6367455"/>
                <a:gd name="connsiteX3833" fmla="*/ 6342059 w 6891715"/>
                <a:gd name="connsiteY3833" fmla="*/ 4770869 h 6367455"/>
                <a:gd name="connsiteX3834" fmla="*/ 6330309 w 6891715"/>
                <a:gd name="connsiteY3834" fmla="*/ 4769282 h 6367455"/>
                <a:gd name="connsiteX3835" fmla="*/ 6323958 w 6891715"/>
                <a:gd name="connsiteY3835" fmla="*/ 4777535 h 6367455"/>
                <a:gd name="connsiteX3836" fmla="*/ 6316337 w 6891715"/>
                <a:gd name="connsiteY3836" fmla="*/ 4778488 h 6367455"/>
                <a:gd name="connsiteX3837" fmla="*/ 6317925 w 6891715"/>
                <a:gd name="connsiteY3837" fmla="*/ 4768964 h 6367455"/>
                <a:gd name="connsiteX3838" fmla="*/ 6305858 w 6891715"/>
                <a:gd name="connsiteY3838" fmla="*/ 4774043 h 6367455"/>
                <a:gd name="connsiteX3839" fmla="*/ 6301094 w 6891715"/>
                <a:gd name="connsiteY3839" fmla="*/ 4786424 h 6367455"/>
                <a:gd name="connsiteX3840" fmla="*/ 6296013 w 6891715"/>
                <a:gd name="connsiteY3840" fmla="*/ 4788328 h 6367455"/>
                <a:gd name="connsiteX3841" fmla="*/ 6299189 w 6891715"/>
                <a:gd name="connsiteY3841" fmla="*/ 4797852 h 6367455"/>
                <a:gd name="connsiteX3842" fmla="*/ 6295696 w 6891715"/>
                <a:gd name="connsiteY3842" fmla="*/ 4809597 h 6367455"/>
                <a:gd name="connsiteX3843" fmla="*/ 6283946 w 6891715"/>
                <a:gd name="connsiteY3843" fmla="*/ 4807057 h 6367455"/>
                <a:gd name="connsiteX3844" fmla="*/ 6280771 w 6891715"/>
                <a:gd name="connsiteY3844" fmla="*/ 4811184 h 6367455"/>
                <a:gd name="connsiteX3845" fmla="*/ 6283629 w 6891715"/>
                <a:gd name="connsiteY3845" fmla="*/ 4820707 h 6367455"/>
                <a:gd name="connsiteX3846" fmla="*/ 6276008 w 6891715"/>
                <a:gd name="connsiteY3846" fmla="*/ 4824834 h 6367455"/>
                <a:gd name="connsiteX3847" fmla="*/ 6262353 w 6891715"/>
                <a:gd name="connsiteY3847" fmla="*/ 4822294 h 6367455"/>
                <a:gd name="connsiteX3848" fmla="*/ 6252826 w 6891715"/>
                <a:gd name="connsiteY3848" fmla="*/ 4817850 h 6367455"/>
                <a:gd name="connsiteX3849" fmla="*/ 6238219 w 6891715"/>
                <a:gd name="connsiteY3849" fmla="*/ 4805788 h 6367455"/>
                <a:gd name="connsiteX3850" fmla="*/ 6229645 w 6891715"/>
                <a:gd name="connsiteY3850" fmla="*/ 4806740 h 6367455"/>
                <a:gd name="connsiteX3851" fmla="*/ 6234090 w 6891715"/>
                <a:gd name="connsiteY3851" fmla="*/ 4816263 h 6367455"/>
                <a:gd name="connsiteX3852" fmla="*/ 6241077 w 6891715"/>
                <a:gd name="connsiteY3852" fmla="*/ 4819437 h 6367455"/>
                <a:gd name="connsiteX3853" fmla="*/ 6235678 w 6891715"/>
                <a:gd name="connsiteY3853" fmla="*/ 4830230 h 6367455"/>
                <a:gd name="connsiteX3854" fmla="*/ 6222023 w 6891715"/>
                <a:gd name="connsiteY3854" fmla="*/ 4829913 h 6367455"/>
                <a:gd name="connsiteX3855" fmla="*/ 6214402 w 6891715"/>
                <a:gd name="connsiteY3855" fmla="*/ 4824199 h 6367455"/>
                <a:gd name="connsiteX3856" fmla="*/ 6210274 w 6891715"/>
                <a:gd name="connsiteY3856" fmla="*/ 4832770 h 6367455"/>
                <a:gd name="connsiteX3857" fmla="*/ 6222659 w 6891715"/>
                <a:gd name="connsiteY3857" fmla="*/ 4840389 h 6367455"/>
                <a:gd name="connsiteX3858" fmla="*/ 6215990 w 6891715"/>
                <a:gd name="connsiteY3858" fmla="*/ 4849594 h 6367455"/>
                <a:gd name="connsiteX3859" fmla="*/ 6210591 w 6891715"/>
                <a:gd name="connsiteY3859" fmla="*/ 4852769 h 6367455"/>
                <a:gd name="connsiteX3860" fmla="*/ 6213767 w 6891715"/>
                <a:gd name="connsiteY3860" fmla="*/ 4861340 h 6367455"/>
                <a:gd name="connsiteX3861" fmla="*/ 6204558 w 6891715"/>
                <a:gd name="connsiteY3861" fmla="*/ 4877847 h 6367455"/>
                <a:gd name="connsiteX3862" fmla="*/ 6200747 w 6891715"/>
                <a:gd name="connsiteY3862" fmla="*/ 4872133 h 6367455"/>
                <a:gd name="connsiteX3863" fmla="*/ 6195666 w 6891715"/>
                <a:gd name="connsiteY3863" fmla="*/ 4852134 h 6367455"/>
                <a:gd name="connsiteX3864" fmla="*/ 6187410 w 6891715"/>
                <a:gd name="connsiteY3864" fmla="*/ 4861657 h 6367455"/>
                <a:gd name="connsiteX3865" fmla="*/ 6179154 w 6891715"/>
                <a:gd name="connsiteY3865" fmla="*/ 4880386 h 6367455"/>
                <a:gd name="connsiteX3866" fmla="*/ 6191538 w 6891715"/>
                <a:gd name="connsiteY3866" fmla="*/ 4903877 h 6367455"/>
                <a:gd name="connsiteX3867" fmla="*/ 6190268 w 6891715"/>
                <a:gd name="connsiteY3867" fmla="*/ 4915305 h 6367455"/>
                <a:gd name="connsiteX3868" fmla="*/ 6178201 w 6891715"/>
                <a:gd name="connsiteY3868" fmla="*/ 4924510 h 6367455"/>
                <a:gd name="connsiteX3869" fmla="*/ 6178519 w 6891715"/>
                <a:gd name="connsiteY3869" fmla="*/ 4914035 h 6367455"/>
                <a:gd name="connsiteX3870" fmla="*/ 6176296 w 6891715"/>
                <a:gd name="connsiteY3870" fmla="*/ 4909591 h 6367455"/>
                <a:gd name="connsiteX3871" fmla="*/ 6160418 w 6891715"/>
                <a:gd name="connsiteY3871" fmla="*/ 4917844 h 6367455"/>
                <a:gd name="connsiteX3872" fmla="*/ 6158830 w 6891715"/>
                <a:gd name="connsiteY3872" fmla="*/ 4927050 h 6367455"/>
                <a:gd name="connsiteX3873" fmla="*/ 6158513 w 6891715"/>
                <a:gd name="connsiteY3873" fmla="*/ 4934034 h 6367455"/>
                <a:gd name="connsiteX3874" fmla="*/ 6158513 w 6891715"/>
                <a:gd name="connsiteY3874" fmla="*/ 4936891 h 6367455"/>
                <a:gd name="connsiteX3875" fmla="*/ 6158513 w 6891715"/>
                <a:gd name="connsiteY3875" fmla="*/ 4938795 h 6367455"/>
                <a:gd name="connsiteX3876" fmla="*/ 6161688 w 6891715"/>
                <a:gd name="connsiteY3876" fmla="*/ 4947366 h 6367455"/>
                <a:gd name="connsiteX3877" fmla="*/ 6154067 w 6891715"/>
                <a:gd name="connsiteY3877" fmla="*/ 4956572 h 6367455"/>
                <a:gd name="connsiteX3878" fmla="*/ 6141365 w 6891715"/>
                <a:gd name="connsiteY3878" fmla="*/ 4963556 h 6367455"/>
                <a:gd name="connsiteX3879" fmla="*/ 6135649 w 6891715"/>
                <a:gd name="connsiteY3879" fmla="*/ 4978475 h 6367455"/>
                <a:gd name="connsiteX3880" fmla="*/ 6122312 w 6891715"/>
                <a:gd name="connsiteY3880" fmla="*/ 4993712 h 6367455"/>
                <a:gd name="connsiteX3881" fmla="*/ 6129933 w 6891715"/>
                <a:gd name="connsiteY3881" fmla="*/ 5024187 h 6367455"/>
                <a:gd name="connsiteX3882" fmla="*/ 6136919 w 6891715"/>
                <a:gd name="connsiteY3882" fmla="*/ 5038472 h 6367455"/>
                <a:gd name="connsiteX3883" fmla="*/ 6148668 w 6891715"/>
                <a:gd name="connsiteY3883" fmla="*/ 5036250 h 6367455"/>
                <a:gd name="connsiteX3884" fmla="*/ 6154384 w 6891715"/>
                <a:gd name="connsiteY3884" fmla="*/ 5027044 h 6367455"/>
                <a:gd name="connsiteX3885" fmla="*/ 6170897 w 6891715"/>
                <a:gd name="connsiteY3885" fmla="*/ 5030853 h 6367455"/>
                <a:gd name="connsiteX3886" fmla="*/ 6175661 w 6891715"/>
                <a:gd name="connsiteY3886" fmla="*/ 5059423 h 6367455"/>
                <a:gd name="connsiteX3887" fmla="*/ 6177248 w 6891715"/>
                <a:gd name="connsiteY3887" fmla="*/ 5069898 h 6367455"/>
                <a:gd name="connsiteX3888" fmla="*/ 6190268 w 6891715"/>
                <a:gd name="connsiteY3888" fmla="*/ 5079739 h 6367455"/>
                <a:gd name="connsiteX3889" fmla="*/ 6194396 w 6891715"/>
                <a:gd name="connsiteY3889" fmla="*/ 5079739 h 6367455"/>
                <a:gd name="connsiteX3890" fmla="*/ 6197254 w 6891715"/>
                <a:gd name="connsiteY3890" fmla="*/ 5089262 h 6367455"/>
                <a:gd name="connsiteX3891" fmla="*/ 6190586 w 6891715"/>
                <a:gd name="connsiteY3891" fmla="*/ 5103864 h 6367455"/>
                <a:gd name="connsiteX3892" fmla="*/ 6188680 w 6891715"/>
                <a:gd name="connsiteY3892" fmla="*/ 5128307 h 6367455"/>
                <a:gd name="connsiteX3893" fmla="*/ 6195031 w 6891715"/>
                <a:gd name="connsiteY3893" fmla="*/ 5132434 h 6367455"/>
                <a:gd name="connsiteX3894" fmla="*/ 6206146 w 6891715"/>
                <a:gd name="connsiteY3894" fmla="*/ 5113705 h 6367455"/>
                <a:gd name="connsiteX3895" fmla="*/ 6212814 w 6891715"/>
                <a:gd name="connsiteY3895" fmla="*/ 5101325 h 6367455"/>
                <a:gd name="connsiteX3896" fmla="*/ 6214085 w 6891715"/>
                <a:gd name="connsiteY3896" fmla="*/ 5089897 h 6367455"/>
                <a:gd name="connsiteX3897" fmla="*/ 6218213 w 6891715"/>
                <a:gd name="connsiteY3897" fmla="*/ 5103547 h 6367455"/>
                <a:gd name="connsiteX3898" fmla="*/ 6212179 w 6891715"/>
                <a:gd name="connsiteY3898" fmla="*/ 5126403 h 6367455"/>
                <a:gd name="connsiteX3899" fmla="*/ 6204240 w 6891715"/>
                <a:gd name="connsiteY3899" fmla="*/ 5141957 h 6367455"/>
                <a:gd name="connsiteX3900" fmla="*/ 6206146 w 6891715"/>
                <a:gd name="connsiteY3900" fmla="*/ 5154972 h 6367455"/>
                <a:gd name="connsiteX3901" fmla="*/ 6212814 w 6891715"/>
                <a:gd name="connsiteY3901" fmla="*/ 5145767 h 6367455"/>
                <a:gd name="connsiteX3902" fmla="*/ 6213449 w 6891715"/>
                <a:gd name="connsiteY3902" fmla="*/ 5158464 h 6367455"/>
                <a:gd name="connsiteX3903" fmla="*/ 6203605 w 6891715"/>
                <a:gd name="connsiteY3903" fmla="*/ 5169575 h 6367455"/>
                <a:gd name="connsiteX3904" fmla="*/ 6197889 w 6891715"/>
                <a:gd name="connsiteY3904" fmla="*/ 5184177 h 6367455"/>
                <a:gd name="connsiteX3905" fmla="*/ 6202970 w 6891715"/>
                <a:gd name="connsiteY3905" fmla="*/ 5201319 h 6367455"/>
                <a:gd name="connsiteX3906" fmla="*/ 6235678 w 6891715"/>
                <a:gd name="connsiteY3906" fmla="*/ 5233698 h 6367455"/>
                <a:gd name="connsiteX3907" fmla="*/ 6249333 w 6891715"/>
                <a:gd name="connsiteY3907" fmla="*/ 5251157 h 6367455"/>
                <a:gd name="connsiteX3908" fmla="*/ 6260130 w 6891715"/>
                <a:gd name="connsiteY3908" fmla="*/ 5274330 h 6367455"/>
                <a:gd name="connsiteX3909" fmla="*/ 6275690 w 6891715"/>
                <a:gd name="connsiteY3909" fmla="*/ 5324168 h 6367455"/>
                <a:gd name="connsiteX3910" fmla="*/ 6291250 w 6891715"/>
                <a:gd name="connsiteY3910" fmla="*/ 5336232 h 6367455"/>
                <a:gd name="connsiteX3911" fmla="*/ 6303952 w 6891715"/>
                <a:gd name="connsiteY3911" fmla="*/ 5347977 h 6367455"/>
                <a:gd name="connsiteX3912" fmla="*/ 6297190 w 6891715"/>
                <a:gd name="connsiteY3912" fmla="*/ 5360853 h 6367455"/>
                <a:gd name="connsiteX3913" fmla="*/ 6297448 w 6891715"/>
                <a:gd name="connsiteY3913" fmla="*/ 5360940 h 6367455"/>
                <a:gd name="connsiteX3914" fmla="*/ 6303928 w 6891715"/>
                <a:gd name="connsiteY3914" fmla="*/ 5348597 h 6367455"/>
                <a:gd name="connsiteX3915" fmla="*/ 6326471 w 6891715"/>
                <a:gd name="connsiteY3915" fmla="*/ 5368282 h 6367455"/>
                <a:gd name="connsiteX3916" fmla="*/ 6343298 w 6891715"/>
                <a:gd name="connsiteY3916" fmla="*/ 5377172 h 6367455"/>
                <a:gd name="connsiteX3917" fmla="*/ 6352738 w 6891715"/>
                <a:gd name="connsiteY3917" fmla="*/ 5391437 h 6367455"/>
                <a:gd name="connsiteX3918" fmla="*/ 6270138 w 6891715"/>
                <a:gd name="connsiteY3918" fmla="*/ 5527402 h 6367455"/>
                <a:gd name="connsiteX3919" fmla="*/ 6157685 w 6891715"/>
                <a:gd name="connsiteY3919" fmla="*/ 5677783 h 6367455"/>
                <a:gd name="connsiteX3920" fmla="*/ 6151028 w 6891715"/>
                <a:gd name="connsiteY3920" fmla="*/ 5680333 h 6367455"/>
                <a:gd name="connsiteX3921" fmla="*/ 6151528 w 6891715"/>
                <a:gd name="connsiteY3921" fmla="*/ 5680898 h 6367455"/>
                <a:gd name="connsiteX3922" fmla="*/ 6124790 w 6891715"/>
                <a:gd name="connsiteY3922" fmla="*/ 5702235 h 6367455"/>
                <a:gd name="connsiteX3923" fmla="*/ 6108874 w 6891715"/>
                <a:gd name="connsiteY3923" fmla="*/ 5721342 h 6367455"/>
                <a:gd name="connsiteX3924" fmla="*/ 6108664 w 6891715"/>
                <a:gd name="connsiteY3924" fmla="*/ 5720387 h 6367455"/>
                <a:gd name="connsiteX3925" fmla="*/ 6071278 w 6891715"/>
                <a:gd name="connsiteY3925" fmla="*/ 5721342 h 6367455"/>
                <a:gd name="connsiteX3926" fmla="*/ 6010443 w 6891715"/>
                <a:gd name="connsiteY3926" fmla="*/ 5705105 h 6367455"/>
                <a:gd name="connsiteX3927" fmla="*/ 5965134 w 6891715"/>
                <a:gd name="connsiteY3927" fmla="*/ 5657668 h 6367455"/>
                <a:gd name="connsiteX3928" fmla="*/ 5954821 w 6891715"/>
                <a:gd name="connsiteY3928" fmla="*/ 5617474 h 6367455"/>
                <a:gd name="connsiteX3929" fmla="*/ 5954631 w 6891715"/>
                <a:gd name="connsiteY3929" fmla="*/ 5617583 h 6367455"/>
                <a:gd name="connsiteX3930" fmla="*/ 5954678 w 6891715"/>
                <a:gd name="connsiteY3930" fmla="*/ 5617604 h 6367455"/>
                <a:gd name="connsiteX3931" fmla="*/ 5954550 w 6891715"/>
                <a:gd name="connsiteY3931" fmla="*/ 5617629 h 6367455"/>
                <a:gd name="connsiteX3932" fmla="*/ 5954176 w 6891715"/>
                <a:gd name="connsiteY3932" fmla="*/ 5617843 h 6367455"/>
                <a:gd name="connsiteX3933" fmla="*/ 5953959 w 6891715"/>
                <a:gd name="connsiteY3933" fmla="*/ 5617746 h 6367455"/>
                <a:gd name="connsiteX3934" fmla="*/ 5903234 w 6891715"/>
                <a:gd name="connsiteY3934" fmla="*/ 5627755 h 6367455"/>
                <a:gd name="connsiteX3935" fmla="*/ 5903869 w 6891715"/>
                <a:gd name="connsiteY3935" fmla="*/ 5633783 h 6367455"/>
                <a:gd name="connsiteX3936" fmla="*/ 5906092 w 6891715"/>
                <a:gd name="connsiteY3936" fmla="*/ 5648375 h 6367455"/>
                <a:gd name="connsiteX3937" fmla="*/ 5907044 w 6891715"/>
                <a:gd name="connsiteY3937" fmla="*/ 5656623 h 6367455"/>
                <a:gd name="connsiteX3938" fmla="*/ 5908632 w 6891715"/>
                <a:gd name="connsiteY3938" fmla="*/ 5664871 h 6367455"/>
                <a:gd name="connsiteX3939" fmla="*/ 5910220 w 6891715"/>
                <a:gd name="connsiteY3939" fmla="*/ 5671850 h 6367455"/>
                <a:gd name="connsiteX3940" fmla="*/ 5911808 w 6891715"/>
                <a:gd name="connsiteY3940" fmla="*/ 5677243 h 6367455"/>
                <a:gd name="connsiteX3941" fmla="*/ 5914031 w 6891715"/>
                <a:gd name="connsiteY3941" fmla="*/ 5683270 h 6367455"/>
                <a:gd name="connsiteX3942" fmla="*/ 5916253 w 6891715"/>
                <a:gd name="connsiteY3942" fmla="*/ 5691835 h 6367455"/>
                <a:gd name="connsiteX3943" fmla="*/ 5919111 w 6891715"/>
                <a:gd name="connsiteY3943" fmla="*/ 5701987 h 6367455"/>
                <a:gd name="connsiteX3944" fmla="*/ 5921017 w 6891715"/>
                <a:gd name="connsiteY3944" fmla="*/ 5712772 h 6367455"/>
                <a:gd name="connsiteX3945" fmla="*/ 5923240 w 6891715"/>
                <a:gd name="connsiteY3945" fmla="*/ 5723558 h 6367455"/>
                <a:gd name="connsiteX3946" fmla="*/ 5925145 w 6891715"/>
                <a:gd name="connsiteY3946" fmla="*/ 5733075 h 6367455"/>
                <a:gd name="connsiteX3947" fmla="*/ 5925780 w 6891715"/>
                <a:gd name="connsiteY3947" fmla="*/ 5740371 h 6367455"/>
                <a:gd name="connsiteX3948" fmla="*/ 5925780 w 6891715"/>
                <a:gd name="connsiteY3948" fmla="*/ 5743226 h 6367455"/>
                <a:gd name="connsiteX3949" fmla="*/ 5925463 w 6891715"/>
                <a:gd name="connsiteY3949" fmla="*/ 5745130 h 6367455"/>
                <a:gd name="connsiteX3950" fmla="*/ 5924828 w 6891715"/>
                <a:gd name="connsiteY3950" fmla="*/ 5749888 h 6367455"/>
                <a:gd name="connsiteX3951" fmla="*/ 5923875 w 6891715"/>
                <a:gd name="connsiteY3951" fmla="*/ 5758453 h 6367455"/>
                <a:gd name="connsiteX3952" fmla="*/ 5923240 w 6891715"/>
                <a:gd name="connsiteY3952" fmla="*/ 5769874 h 6367455"/>
                <a:gd name="connsiteX3953" fmla="*/ 5922605 w 6891715"/>
                <a:gd name="connsiteY3953" fmla="*/ 5782563 h 6367455"/>
                <a:gd name="connsiteX3954" fmla="*/ 5922605 w 6891715"/>
                <a:gd name="connsiteY3954" fmla="*/ 5795252 h 6367455"/>
                <a:gd name="connsiteX3955" fmla="*/ 5922287 w 6891715"/>
                <a:gd name="connsiteY3955" fmla="*/ 5806989 h 6367455"/>
                <a:gd name="connsiteX3956" fmla="*/ 5922605 w 6891715"/>
                <a:gd name="connsiteY3956" fmla="*/ 5816189 h 6367455"/>
                <a:gd name="connsiteX3957" fmla="*/ 5922922 w 6891715"/>
                <a:gd name="connsiteY3957" fmla="*/ 5819361 h 6367455"/>
                <a:gd name="connsiteX3958" fmla="*/ 5923240 w 6891715"/>
                <a:gd name="connsiteY3958" fmla="*/ 5821899 h 6367455"/>
                <a:gd name="connsiteX3959" fmla="*/ 5924192 w 6891715"/>
                <a:gd name="connsiteY3959" fmla="*/ 5826975 h 6367455"/>
                <a:gd name="connsiteX3960" fmla="*/ 5925463 w 6891715"/>
                <a:gd name="connsiteY3960" fmla="*/ 5836175 h 6367455"/>
                <a:gd name="connsiteX3961" fmla="*/ 5928321 w 6891715"/>
                <a:gd name="connsiteY3961" fmla="*/ 5859015 h 6367455"/>
                <a:gd name="connsiteX3962" fmla="*/ 5931496 w 6891715"/>
                <a:gd name="connsiteY3962" fmla="*/ 5889786 h 6367455"/>
                <a:gd name="connsiteX3963" fmla="*/ 5891802 w 6891715"/>
                <a:gd name="connsiteY3963" fmla="*/ 5911675 h 6367455"/>
                <a:gd name="connsiteX3964" fmla="*/ 5867985 w 6891715"/>
                <a:gd name="connsiteY3964" fmla="*/ 5892007 h 6367455"/>
                <a:gd name="connsiteX3965" fmla="*/ 5834006 w 6891715"/>
                <a:gd name="connsiteY3965" fmla="*/ 5896131 h 6367455"/>
                <a:gd name="connsiteX3966" fmla="*/ 5807014 w 6891715"/>
                <a:gd name="connsiteY3966" fmla="*/ 5906282 h 6367455"/>
                <a:gd name="connsiteX3967" fmla="*/ 5779387 w 6891715"/>
                <a:gd name="connsiteY3967" fmla="*/ 5900572 h 6367455"/>
                <a:gd name="connsiteX3968" fmla="*/ 5720956 w 6891715"/>
                <a:gd name="connsiteY3968" fmla="*/ 5935467 h 6367455"/>
                <a:gd name="connsiteX3969" fmla="*/ 5698092 w 6891715"/>
                <a:gd name="connsiteY3969" fmla="*/ 5915164 h 6367455"/>
                <a:gd name="connsiteX3970" fmla="*/ 5652047 w 6891715"/>
                <a:gd name="connsiteY3970" fmla="*/ 5929440 h 6367455"/>
                <a:gd name="connsiteX3971" fmla="*/ 5585360 w 6891715"/>
                <a:gd name="connsiteY3971" fmla="*/ 5938322 h 6367455"/>
                <a:gd name="connsiteX3972" fmla="*/ 5474215 w 6891715"/>
                <a:gd name="connsiteY3972" fmla="*/ 5985272 h 6367455"/>
                <a:gd name="connsiteX3973" fmla="*/ 5431027 w 6891715"/>
                <a:gd name="connsiteY3973" fmla="*/ 5995741 h 6367455"/>
                <a:gd name="connsiteX3974" fmla="*/ 5379583 w 6891715"/>
                <a:gd name="connsiteY3974" fmla="*/ 5956721 h 6367455"/>
                <a:gd name="connsiteX3975" fmla="*/ 5337983 w 6891715"/>
                <a:gd name="connsiteY3975" fmla="*/ 5954818 h 6367455"/>
                <a:gd name="connsiteX3976" fmla="*/ 5261452 w 6891715"/>
                <a:gd name="connsiteY3976" fmla="*/ 5985907 h 6367455"/>
                <a:gd name="connsiteX3977" fmla="*/ 5234142 w 6891715"/>
                <a:gd name="connsiteY3977" fmla="*/ 5983369 h 6367455"/>
                <a:gd name="connsiteX3978" fmla="*/ 5210961 w 6891715"/>
                <a:gd name="connsiteY3978" fmla="*/ 5957356 h 6367455"/>
                <a:gd name="connsiteX3979" fmla="*/ 5197623 w 6891715"/>
                <a:gd name="connsiteY3979" fmla="*/ 5967824 h 6367455"/>
                <a:gd name="connsiteX3980" fmla="*/ 5173489 w 6891715"/>
                <a:gd name="connsiteY3980" fmla="*/ 5994154 h 6367455"/>
                <a:gd name="connsiteX3981" fmla="*/ 5174759 w 6891715"/>
                <a:gd name="connsiteY3981" fmla="*/ 6030953 h 6367455"/>
                <a:gd name="connsiteX3982" fmla="*/ 5150625 w 6891715"/>
                <a:gd name="connsiteY3982" fmla="*/ 6049987 h 6367455"/>
                <a:gd name="connsiteX3983" fmla="*/ 5148720 w 6891715"/>
                <a:gd name="connsiteY3983" fmla="*/ 6075682 h 6367455"/>
                <a:gd name="connsiteX3984" fmla="*/ 5130619 w 6891715"/>
                <a:gd name="connsiteY3984" fmla="*/ 6078855 h 6367455"/>
                <a:gd name="connsiteX3985" fmla="*/ 5123633 w 6891715"/>
                <a:gd name="connsiteY3985" fmla="*/ 6088054 h 6367455"/>
                <a:gd name="connsiteX3986" fmla="*/ 5108708 w 6891715"/>
                <a:gd name="connsiteY3986" fmla="*/ 6085834 h 6367455"/>
                <a:gd name="connsiteX3987" fmla="*/ 5112518 w 6891715"/>
                <a:gd name="connsiteY3987" fmla="*/ 6077903 h 6367455"/>
                <a:gd name="connsiteX3988" fmla="*/ 5105214 w 6891715"/>
                <a:gd name="connsiteY3988" fmla="*/ 6066483 h 6367455"/>
                <a:gd name="connsiteX3989" fmla="*/ 5097911 w 6891715"/>
                <a:gd name="connsiteY3989" fmla="*/ 6052842 h 6367455"/>
                <a:gd name="connsiteX3990" fmla="*/ 5104897 w 6891715"/>
                <a:gd name="connsiteY3990" fmla="*/ 6028415 h 6367455"/>
                <a:gd name="connsiteX3991" fmla="*/ 5133159 w 6891715"/>
                <a:gd name="connsiteY3991" fmla="*/ 6005257 h 6367455"/>
                <a:gd name="connsiteX3992" fmla="*/ 5134112 w 6891715"/>
                <a:gd name="connsiteY3992" fmla="*/ 5986224 h 6367455"/>
                <a:gd name="connsiteX3993" fmla="*/ 5116329 w 6891715"/>
                <a:gd name="connsiteY3993" fmla="*/ 5973852 h 6367455"/>
                <a:gd name="connsiteX3994" fmla="*/ 5093782 w 6891715"/>
                <a:gd name="connsiteY3994" fmla="*/ 5989713 h 6367455"/>
                <a:gd name="connsiteX3995" fmla="*/ 5084573 w 6891715"/>
                <a:gd name="connsiteY3995" fmla="*/ 6005575 h 6367455"/>
                <a:gd name="connsiteX3996" fmla="*/ 5073141 w 6891715"/>
                <a:gd name="connsiteY3996" fmla="*/ 6016043 h 6367455"/>
                <a:gd name="connsiteX3997" fmla="*/ 5035987 w 6891715"/>
                <a:gd name="connsiteY3997" fmla="*/ 6013505 h 6367455"/>
                <a:gd name="connsiteX3998" fmla="*/ 5021062 w 6891715"/>
                <a:gd name="connsiteY3998" fmla="*/ 5997644 h 6367455"/>
                <a:gd name="connsiteX3999" fmla="*/ 4988036 w 6891715"/>
                <a:gd name="connsiteY3999" fmla="*/ 5989713 h 6367455"/>
                <a:gd name="connsiteX4000" fmla="*/ 4966125 w 6891715"/>
                <a:gd name="connsiteY4000" fmla="*/ 6007795 h 6367455"/>
                <a:gd name="connsiteX4001" fmla="*/ 4944848 w 6891715"/>
                <a:gd name="connsiteY4001" fmla="*/ 6018264 h 6367455"/>
                <a:gd name="connsiteX4002" fmla="*/ 4934687 w 6891715"/>
                <a:gd name="connsiteY4002" fmla="*/ 6043642 h 6367455"/>
                <a:gd name="connsiteX4003" fmla="*/ 4913410 w 6891715"/>
                <a:gd name="connsiteY4003" fmla="*/ 6049035 h 6367455"/>
                <a:gd name="connsiteX4004" fmla="*/ 4903249 w 6891715"/>
                <a:gd name="connsiteY4004" fmla="*/ 6067117 h 6367455"/>
                <a:gd name="connsiteX4005" fmla="*/ 4857520 w 6891715"/>
                <a:gd name="connsiteY4005" fmla="*/ 6070607 h 6367455"/>
                <a:gd name="connsiteX4006" fmla="*/ 4836562 w 6891715"/>
                <a:gd name="connsiteY4006" fmla="*/ 6068703 h 6367455"/>
                <a:gd name="connsiteX4007" fmla="*/ 4823859 w 6891715"/>
                <a:gd name="connsiteY4007" fmla="*/ 6077268 h 6367455"/>
                <a:gd name="connsiteX4008" fmla="*/ 4801630 w 6891715"/>
                <a:gd name="connsiteY4008" fmla="*/ 6085199 h 6367455"/>
                <a:gd name="connsiteX4009" fmla="*/ 4774003 w 6891715"/>
                <a:gd name="connsiteY4009" fmla="*/ 6068386 h 6367455"/>
                <a:gd name="connsiteX4010" fmla="*/ 4750821 w 6891715"/>
                <a:gd name="connsiteY4010" fmla="*/ 6037932 h 6367455"/>
                <a:gd name="connsiteX4011" fmla="*/ 4727957 w 6891715"/>
                <a:gd name="connsiteY4011" fmla="*/ 6027781 h 6367455"/>
                <a:gd name="connsiteX4012" fmla="*/ 4707951 w 6891715"/>
                <a:gd name="connsiteY4012" fmla="*/ 6010968 h 6367455"/>
                <a:gd name="connsiteX4013" fmla="*/ 4689851 w 6891715"/>
                <a:gd name="connsiteY4013" fmla="*/ 6006844 h 6367455"/>
                <a:gd name="connsiteX4014" fmla="*/ 4665399 w 6891715"/>
                <a:gd name="connsiteY4014" fmla="*/ 5992568 h 6367455"/>
                <a:gd name="connsiteX4015" fmla="*/ 4627292 w 6891715"/>
                <a:gd name="connsiteY4015" fmla="*/ 5989713 h 6367455"/>
                <a:gd name="connsiteX4016" fmla="*/ 4610462 w 6891715"/>
                <a:gd name="connsiteY4016" fmla="*/ 6002402 h 6367455"/>
                <a:gd name="connsiteX4017" fmla="*/ 4606333 w 6891715"/>
                <a:gd name="connsiteY4017" fmla="*/ 6020484 h 6367455"/>
                <a:gd name="connsiteX4018" fmla="*/ 4605698 w 6891715"/>
                <a:gd name="connsiteY4018" fmla="*/ 6034125 h 6367455"/>
                <a:gd name="connsiteX4019" fmla="*/ 4582517 w 6891715"/>
                <a:gd name="connsiteY4019" fmla="*/ 6058552 h 6367455"/>
                <a:gd name="connsiteX4020" fmla="*/ 4568862 w 6891715"/>
                <a:gd name="connsiteY4020" fmla="*/ 6058552 h 6367455"/>
                <a:gd name="connsiteX4021" fmla="*/ 4569497 w 6891715"/>
                <a:gd name="connsiteY4021" fmla="*/ 6051256 h 6367455"/>
                <a:gd name="connsiteX4022" fmla="*/ 4563463 w 6891715"/>
                <a:gd name="connsiteY4022" fmla="*/ 6051256 h 6367455"/>
                <a:gd name="connsiteX4023" fmla="*/ 4557112 w 6891715"/>
                <a:gd name="connsiteY4023" fmla="*/ 6066165 h 6367455"/>
                <a:gd name="connsiteX4024" fmla="*/ 4544410 w 6891715"/>
                <a:gd name="connsiteY4024" fmla="*/ 6071241 h 6367455"/>
                <a:gd name="connsiteX4025" fmla="*/ 4526309 w 6891715"/>
                <a:gd name="connsiteY4025" fmla="*/ 6076951 h 6367455"/>
                <a:gd name="connsiteX4026" fmla="*/ 4501222 w 6891715"/>
                <a:gd name="connsiteY4026" fmla="*/ 6073144 h 6367455"/>
                <a:gd name="connsiteX4027" fmla="*/ 4480581 w 6891715"/>
                <a:gd name="connsiteY4027" fmla="*/ 6058235 h 6367455"/>
                <a:gd name="connsiteX4028" fmla="*/ 4455176 w 6891715"/>
                <a:gd name="connsiteY4028" fmla="*/ 6030319 h 6367455"/>
                <a:gd name="connsiteX4029" fmla="*/ 4452636 w 6891715"/>
                <a:gd name="connsiteY4029" fmla="*/ 6011285 h 6367455"/>
                <a:gd name="connsiteX4030" fmla="*/ 4435805 w 6891715"/>
                <a:gd name="connsiteY4030" fmla="*/ 6006209 h 6367455"/>
                <a:gd name="connsiteX4031" fmla="*/ 4440251 w 6891715"/>
                <a:gd name="connsiteY4031" fmla="*/ 6023974 h 6367455"/>
                <a:gd name="connsiteX4032" fmla="*/ 4422151 w 6891715"/>
                <a:gd name="connsiteY4032" fmla="*/ 6025243 h 6367455"/>
                <a:gd name="connsiteX4033" fmla="*/ 4409448 w 6891715"/>
                <a:gd name="connsiteY4033" fmla="*/ 6012554 h 6367455"/>
                <a:gd name="connsiteX4034" fmla="*/ 4402144 w 6891715"/>
                <a:gd name="connsiteY4034" fmla="*/ 5999230 h 6367455"/>
                <a:gd name="connsiteX4035" fmla="*/ 4394841 w 6891715"/>
                <a:gd name="connsiteY4035" fmla="*/ 6000182 h 6367455"/>
                <a:gd name="connsiteX4036" fmla="*/ 4383091 w 6891715"/>
                <a:gd name="connsiteY4036" fmla="*/ 5992886 h 6367455"/>
                <a:gd name="connsiteX4037" fmla="*/ 4374517 w 6891715"/>
                <a:gd name="connsiteY4037" fmla="*/ 6004623 h 6367455"/>
                <a:gd name="connsiteX4038" fmla="*/ 4377693 w 6891715"/>
                <a:gd name="connsiteY4038" fmla="*/ 6021436 h 6367455"/>
                <a:gd name="connsiteX4039" fmla="*/ 4365308 w 6891715"/>
                <a:gd name="connsiteY4039" fmla="*/ 6035394 h 6367455"/>
                <a:gd name="connsiteX4040" fmla="*/ 4358957 w 6891715"/>
                <a:gd name="connsiteY4040" fmla="*/ 6041739 h 6367455"/>
                <a:gd name="connsiteX4041" fmla="*/ 4352606 w 6891715"/>
                <a:gd name="connsiteY4041" fmla="*/ 6040470 h 6367455"/>
                <a:gd name="connsiteX4042" fmla="*/ 4361180 w 6891715"/>
                <a:gd name="connsiteY4042" fmla="*/ 6029050 h 6367455"/>
                <a:gd name="connsiteX4043" fmla="*/ 4355781 w 6891715"/>
                <a:gd name="connsiteY4043" fmla="*/ 6026829 h 6367455"/>
                <a:gd name="connsiteX4044" fmla="*/ 4347207 w 6891715"/>
                <a:gd name="connsiteY4044" fmla="*/ 6033174 h 6367455"/>
                <a:gd name="connsiteX4045" fmla="*/ 4347207 w 6891715"/>
                <a:gd name="connsiteY4045" fmla="*/ 6019850 h 6367455"/>
                <a:gd name="connsiteX4046" fmla="*/ 4356416 w 6891715"/>
                <a:gd name="connsiteY4046" fmla="*/ 6010016 h 6367455"/>
                <a:gd name="connsiteX4047" fmla="*/ 4353241 w 6891715"/>
                <a:gd name="connsiteY4047" fmla="*/ 6008113 h 6367455"/>
                <a:gd name="connsiteX4048" fmla="*/ 4334187 w 6891715"/>
                <a:gd name="connsiteY4048" fmla="*/ 6009064 h 6367455"/>
                <a:gd name="connsiteX4049" fmla="*/ 4319580 w 6891715"/>
                <a:gd name="connsiteY4049" fmla="*/ 6020802 h 6367455"/>
                <a:gd name="connsiteX4050" fmla="*/ 4303702 w 6891715"/>
                <a:gd name="connsiteY4050" fmla="*/ 6016995 h 6367455"/>
                <a:gd name="connsiteX4051" fmla="*/ 4298304 w 6891715"/>
                <a:gd name="connsiteY4051" fmla="*/ 6022071 h 6367455"/>
                <a:gd name="connsiteX4052" fmla="*/ 4293223 w 6891715"/>
                <a:gd name="connsiteY4052" fmla="*/ 6018898 h 6367455"/>
                <a:gd name="connsiteX4053" fmla="*/ 4293223 w 6891715"/>
                <a:gd name="connsiteY4053" fmla="*/ 6010650 h 6367455"/>
                <a:gd name="connsiteX4054" fmla="*/ 4303384 w 6891715"/>
                <a:gd name="connsiteY4054" fmla="*/ 6002085 h 6367455"/>
                <a:gd name="connsiteX4055" fmla="*/ 4318310 w 6891715"/>
                <a:gd name="connsiteY4055" fmla="*/ 6001134 h 6367455"/>
                <a:gd name="connsiteX4056" fmla="*/ 4331965 w 6891715"/>
                <a:gd name="connsiteY4056" fmla="*/ 6001768 h 6367455"/>
                <a:gd name="connsiteX4057" fmla="*/ 4349113 w 6891715"/>
                <a:gd name="connsiteY4057" fmla="*/ 6003671 h 6367455"/>
                <a:gd name="connsiteX4058" fmla="*/ 4354511 w 6891715"/>
                <a:gd name="connsiteY4058" fmla="*/ 5993203 h 6367455"/>
                <a:gd name="connsiteX4059" fmla="*/ 4349113 w 6891715"/>
                <a:gd name="connsiteY4059" fmla="*/ 5983686 h 6367455"/>
                <a:gd name="connsiteX4060" fmla="*/ 4356099 w 6891715"/>
                <a:gd name="connsiteY4060" fmla="*/ 5978293 h 6367455"/>
                <a:gd name="connsiteX4061" fmla="*/ 4363720 w 6891715"/>
                <a:gd name="connsiteY4061" fmla="*/ 5982734 h 6367455"/>
                <a:gd name="connsiteX4062" fmla="*/ 4371977 w 6891715"/>
                <a:gd name="connsiteY4062" fmla="*/ 5974169 h 6367455"/>
                <a:gd name="connsiteX4063" fmla="*/ 4387854 w 6891715"/>
                <a:gd name="connsiteY4063" fmla="*/ 5968776 h 6367455"/>
                <a:gd name="connsiteX4064" fmla="*/ 4386902 w 6891715"/>
                <a:gd name="connsiteY4064" fmla="*/ 5965604 h 6367455"/>
                <a:gd name="connsiteX4065" fmla="*/ 4356099 w 6891715"/>
                <a:gd name="connsiteY4065" fmla="*/ 5966556 h 6367455"/>
                <a:gd name="connsiteX4066" fmla="*/ 4343397 w 6891715"/>
                <a:gd name="connsiteY4066" fmla="*/ 5965921 h 6367455"/>
                <a:gd name="connsiteX4067" fmla="*/ 4334823 w 6891715"/>
                <a:gd name="connsiteY4067" fmla="*/ 5975438 h 6367455"/>
                <a:gd name="connsiteX4068" fmla="*/ 4331012 w 6891715"/>
                <a:gd name="connsiteY4068" fmla="*/ 5976707 h 6367455"/>
                <a:gd name="connsiteX4069" fmla="*/ 4322438 w 6891715"/>
                <a:gd name="connsiteY4069" fmla="*/ 5976707 h 6367455"/>
                <a:gd name="connsiteX4070" fmla="*/ 4312911 w 6891715"/>
                <a:gd name="connsiteY4070" fmla="*/ 5972266 h 6367455"/>
                <a:gd name="connsiteX4071" fmla="*/ 4303384 w 6891715"/>
                <a:gd name="connsiteY4071" fmla="*/ 5973852 h 6367455"/>
                <a:gd name="connsiteX4072" fmla="*/ 4292905 w 6891715"/>
                <a:gd name="connsiteY4072" fmla="*/ 5986541 h 6367455"/>
                <a:gd name="connsiteX4073" fmla="*/ 4285284 w 6891715"/>
                <a:gd name="connsiteY4073" fmla="*/ 5983369 h 6367455"/>
                <a:gd name="connsiteX4074" fmla="*/ 4281156 w 6891715"/>
                <a:gd name="connsiteY4074" fmla="*/ 5969411 h 6367455"/>
                <a:gd name="connsiteX4075" fmla="*/ 4285919 w 6891715"/>
                <a:gd name="connsiteY4075" fmla="*/ 5958942 h 6367455"/>
                <a:gd name="connsiteX4076" fmla="*/ 4303067 w 6891715"/>
                <a:gd name="connsiteY4076" fmla="*/ 5956721 h 6367455"/>
                <a:gd name="connsiteX4077" fmla="*/ 4308465 w 6891715"/>
                <a:gd name="connsiteY4077" fmla="*/ 5955770 h 6367455"/>
                <a:gd name="connsiteX4078" fmla="*/ 4308465 w 6891715"/>
                <a:gd name="connsiteY4078" fmla="*/ 5947205 h 6367455"/>
                <a:gd name="connsiteX4079" fmla="*/ 4309418 w 6891715"/>
                <a:gd name="connsiteY4079" fmla="*/ 5937688 h 6367455"/>
                <a:gd name="connsiteX4080" fmla="*/ 4298939 w 6891715"/>
                <a:gd name="connsiteY4080" fmla="*/ 5937688 h 6367455"/>
                <a:gd name="connsiteX4081" fmla="*/ 4293540 w 6891715"/>
                <a:gd name="connsiteY4081" fmla="*/ 5939274 h 6367455"/>
                <a:gd name="connsiteX4082" fmla="*/ 4281791 w 6891715"/>
                <a:gd name="connsiteY4082" fmla="*/ 5928488 h 6367455"/>
                <a:gd name="connsiteX4083" fmla="*/ 4280838 w 6891715"/>
                <a:gd name="connsiteY4083" fmla="*/ 5918971 h 6367455"/>
                <a:gd name="connsiteX4084" fmla="*/ 4277345 w 6891715"/>
                <a:gd name="connsiteY4084" fmla="*/ 5909772 h 6367455"/>
                <a:gd name="connsiteX4085" fmla="*/ 4262420 w 6891715"/>
                <a:gd name="connsiteY4085" fmla="*/ 5897082 h 6367455"/>
                <a:gd name="connsiteX4086" fmla="*/ 4267818 w 6891715"/>
                <a:gd name="connsiteY4086" fmla="*/ 5891690 h 6367455"/>
                <a:gd name="connsiteX4087" fmla="*/ 4276075 w 6891715"/>
                <a:gd name="connsiteY4087" fmla="*/ 5896131 h 6367455"/>
                <a:gd name="connsiteX4088" fmla="*/ 4281473 w 6891715"/>
                <a:gd name="connsiteY4088" fmla="*/ 5884393 h 6367455"/>
                <a:gd name="connsiteX4089" fmla="*/ 4277027 w 6891715"/>
                <a:gd name="connsiteY4089" fmla="*/ 5870435 h 6367455"/>
                <a:gd name="connsiteX4090" fmla="*/ 4270359 w 6891715"/>
                <a:gd name="connsiteY4090" fmla="*/ 5863456 h 6367455"/>
                <a:gd name="connsiteX4091" fmla="*/ 4253528 w 6891715"/>
                <a:gd name="connsiteY4091" fmla="*/ 5853939 h 6367455"/>
                <a:gd name="connsiteX4092" fmla="*/ 4236380 w 6891715"/>
                <a:gd name="connsiteY4092" fmla="*/ 5828878 h 6367455"/>
                <a:gd name="connsiteX4093" fmla="*/ 4223678 w 6891715"/>
                <a:gd name="connsiteY4093" fmla="*/ 5829195 h 6367455"/>
                <a:gd name="connsiteX4094" fmla="*/ 4219550 w 6891715"/>
                <a:gd name="connsiteY4094" fmla="*/ 5843788 h 6367455"/>
                <a:gd name="connsiteX4095" fmla="*/ 4212246 w 6891715"/>
                <a:gd name="connsiteY4095" fmla="*/ 5840933 h 6367455"/>
                <a:gd name="connsiteX4096" fmla="*/ 4197321 w 6891715"/>
                <a:gd name="connsiteY4096" fmla="*/ 5826975 h 6367455"/>
                <a:gd name="connsiteX4097" fmla="*/ 4182395 w 6891715"/>
                <a:gd name="connsiteY4097" fmla="*/ 5823168 h 6367455"/>
                <a:gd name="connsiteX4098" fmla="*/ 4187476 w 6891715"/>
                <a:gd name="connsiteY4098" fmla="*/ 5806355 h 6367455"/>
                <a:gd name="connsiteX4099" fmla="*/ 4195733 w 6891715"/>
                <a:gd name="connsiteY4099" fmla="*/ 5808258 h 6367455"/>
                <a:gd name="connsiteX4100" fmla="*/ 4194145 w 6891715"/>
                <a:gd name="connsiteY4100" fmla="*/ 5814603 h 6367455"/>
                <a:gd name="connsiteX4101" fmla="*/ 4199226 w 6891715"/>
                <a:gd name="connsiteY4101" fmla="*/ 5816506 h 6367455"/>
                <a:gd name="connsiteX4102" fmla="*/ 4208435 w 6891715"/>
                <a:gd name="connsiteY4102" fmla="*/ 5805721 h 6367455"/>
                <a:gd name="connsiteX4103" fmla="*/ 4203354 w 6891715"/>
                <a:gd name="connsiteY4103" fmla="*/ 5798742 h 6367455"/>
                <a:gd name="connsiteX4104" fmla="*/ 4194780 w 6891715"/>
                <a:gd name="connsiteY4104" fmla="*/ 5794618 h 6367455"/>
                <a:gd name="connsiteX4105" fmla="*/ 4190652 w 6891715"/>
                <a:gd name="connsiteY4105" fmla="*/ 5777487 h 6367455"/>
                <a:gd name="connsiteX4106" fmla="*/ 4197956 w 6891715"/>
                <a:gd name="connsiteY4106" fmla="*/ 5775584 h 6367455"/>
                <a:gd name="connsiteX4107" fmla="*/ 4209388 w 6891715"/>
                <a:gd name="connsiteY4107" fmla="*/ 5778756 h 6367455"/>
                <a:gd name="connsiteX4108" fmla="*/ 4212881 w 6891715"/>
                <a:gd name="connsiteY4108" fmla="*/ 5790176 h 6367455"/>
                <a:gd name="connsiteX4109" fmla="*/ 4211611 w 6891715"/>
                <a:gd name="connsiteY4109" fmla="*/ 5800645 h 6367455"/>
                <a:gd name="connsiteX4110" fmla="*/ 4216056 w 6891715"/>
                <a:gd name="connsiteY4110" fmla="*/ 5809210 h 6367455"/>
                <a:gd name="connsiteX4111" fmla="*/ 4226536 w 6891715"/>
                <a:gd name="connsiteY4111" fmla="*/ 5812382 h 6367455"/>
                <a:gd name="connsiteX4112" fmla="*/ 4223360 w 6891715"/>
                <a:gd name="connsiteY4112" fmla="*/ 5800645 h 6367455"/>
                <a:gd name="connsiteX4113" fmla="*/ 4225583 w 6891715"/>
                <a:gd name="connsiteY4113" fmla="*/ 5795252 h 6367455"/>
                <a:gd name="connsiteX4114" fmla="*/ 4229711 w 6891715"/>
                <a:gd name="connsiteY4114" fmla="*/ 5798424 h 6367455"/>
                <a:gd name="connsiteX4115" fmla="*/ 4230982 w 6891715"/>
                <a:gd name="connsiteY4115" fmla="*/ 5812382 h 6367455"/>
                <a:gd name="connsiteX4116" fmla="*/ 4242414 w 6891715"/>
                <a:gd name="connsiteY4116" fmla="*/ 5805403 h 6367455"/>
                <a:gd name="connsiteX4117" fmla="*/ 4256386 w 6891715"/>
                <a:gd name="connsiteY4117" fmla="*/ 5807624 h 6367455"/>
                <a:gd name="connsiteX4118" fmla="*/ 4273217 w 6891715"/>
                <a:gd name="connsiteY4118" fmla="*/ 5807624 h 6367455"/>
                <a:gd name="connsiteX4119" fmla="*/ 4266865 w 6891715"/>
                <a:gd name="connsiteY4119" fmla="*/ 5799059 h 6367455"/>
                <a:gd name="connsiteX4120" fmla="*/ 4252258 w 6891715"/>
                <a:gd name="connsiteY4120" fmla="*/ 5798107 h 6367455"/>
                <a:gd name="connsiteX4121" fmla="*/ 4244637 w 6891715"/>
                <a:gd name="connsiteY4121" fmla="*/ 5797473 h 6367455"/>
                <a:gd name="connsiteX4122" fmla="*/ 4238285 w 6891715"/>
                <a:gd name="connsiteY4122" fmla="*/ 5789859 h 6367455"/>
                <a:gd name="connsiteX4123" fmla="*/ 4227488 w 6891715"/>
                <a:gd name="connsiteY4123" fmla="*/ 5772412 h 6367455"/>
                <a:gd name="connsiteX4124" fmla="*/ 4233840 w 6891715"/>
                <a:gd name="connsiteY4124" fmla="*/ 5763846 h 6367455"/>
                <a:gd name="connsiteX4125" fmla="*/ 4241143 w 6891715"/>
                <a:gd name="connsiteY4125" fmla="*/ 5767653 h 6367455"/>
                <a:gd name="connsiteX4126" fmla="*/ 4251623 w 6891715"/>
                <a:gd name="connsiteY4126" fmla="*/ 5754964 h 6367455"/>
                <a:gd name="connsiteX4127" fmla="*/ 4255751 w 6891715"/>
                <a:gd name="connsiteY4127" fmla="*/ 5744495 h 6367455"/>
                <a:gd name="connsiteX4128" fmla="*/ 4252575 w 6891715"/>
                <a:gd name="connsiteY4128" fmla="*/ 5740371 h 6367455"/>
                <a:gd name="connsiteX4129" fmla="*/ 4238603 w 6891715"/>
                <a:gd name="connsiteY4129" fmla="*/ 5746716 h 6367455"/>
                <a:gd name="connsiteX4130" fmla="*/ 4234475 w 6891715"/>
                <a:gd name="connsiteY4130" fmla="*/ 5742592 h 6367455"/>
                <a:gd name="connsiteX4131" fmla="*/ 4233204 w 6891715"/>
                <a:gd name="connsiteY4131" fmla="*/ 5727682 h 6367455"/>
                <a:gd name="connsiteX4132" fmla="*/ 4239873 w 6891715"/>
                <a:gd name="connsiteY4132" fmla="*/ 5720386 h 6367455"/>
                <a:gd name="connsiteX4133" fmla="*/ 4233204 w 6891715"/>
                <a:gd name="connsiteY4133" fmla="*/ 5713407 h 6367455"/>
                <a:gd name="connsiteX4134" fmla="*/ 4222725 w 6891715"/>
                <a:gd name="connsiteY4134" fmla="*/ 5707062 h 6367455"/>
                <a:gd name="connsiteX4135" fmla="*/ 4219232 w 6891715"/>
                <a:gd name="connsiteY4135" fmla="*/ 5699449 h 6367455"/>
                <a:gd name="connsiteX4136" fmla="*/ 4212881 w 6891715"/>
                <a:gd name="connsiteY4136" fmla="*/ 5699449 h 6367455"/>
                <a:gd name="connsiteX4137" fmla="*/ 4212881 w 6891715"/>
                <a:gd name="connsiteY4137" fmla="*/ 5690249 h 6367455"/>
                <a:gd name="connsiteX4138" fmla="*/ 4220185 w 6891715"/>
                <a:gd name="connsiteY4138" fmla="*/ 5690884 h 6367455"/>
                <a:gd name="connsiteX4139" fmla="*/ 4235110 w 6891715"/>
                <a:gd name="connsiteY4139" fmla="*/ 5686760 h 6367455"/>
                <a:gd name="connsiteX4140" fmla="*/ 4235110 w 6891715"/>
                <a:gd name="connsiteY4140" fmla="*/ 5682636 h 6367455"/>
                <a:gd name="connsiteX4141" fmla="*/ 4246859 w 6891715"/>
                <a:gd name="connsiteY4141" fmla="*/ 5681367 h 6367455"/>
                <a:gd name="connsiteX4142" fmla="*/ 4251623 w 6891715"/>
                <a:gd name="connsiteY4142" fmla="*/ 5673119 h 6367455"/>
                <a:gd name="connsiteX4143" fmla="*/ 4248447 w 6891715"/>
                <a:gd name="connsiteY4143" fmla="*/ 5663285 h 6367455"/>
                <a:gd name="connsiteX4144" fmla="*/ 4221455 w 6891715"/>
                <a:gd name="connsiteY4144" fmla="*/ 5672167 h 6367455"/>
                <a:gd name="connsiteX4145" fmla="*/ 4208435 w 6891715"/>
                <a:gd name="connsiteY4145" fmla="*/ 5672167 h 6367455"/>
                <a:gd name="connsiteX4146" fmla="*/ 4193827 w 6891715"/>
                <a:gd name="connsiteY4146" fmla="*/ 5671216 h 6367455"/>
                <a:gd name="connsiteX4147" fmla="*/ 4182078 w 6891715"/>
                <a:gd name="connsiteY4147" fmla="*/ 5684856 h 6367455"/>
                <a:gd name="connsiteX4148" fmla="*/ 4167153 w 6891715"/>
                <a:gd name="connsiteY4148" fmla="*/ 5685491 h 6367455"/>
                <a:gd name="connsiteX4149" fmla="*/ 4168105 w 6891715"/>
                <a:gd name="connsiteY4149" fmla="*/ 5672484 h 6367455"/>
                <a:gd name="connsiteX4150" fmla="*/ 4172551 w 6891715"/>
                <a:gd name="connsiteY4150" fmla="*/ 5665188 h 6367455"/>
                <a:gd name="connsiteX4151" fmla="*/ 4173504 w 6891715"/>
                <a:gd name="connsiteY4151" fmla="*/ 5651547 h 6367455"/>
                <a:gd name="connsiteX4152" fmla="*/ 4169058 w 6891715"/>
                <a:gd name="connsiteY4152" fmla="*/ 5637906 h 6367455"/>
                <a:gd name="connsiteX4153" fmla="*/ 4176362 w 6891715"/>
                <a:gd name="connsiteY4153" fmla="*/ 5618873 h 6367455"/>
                <a:gd name="connsiteX4154" fmla="*/ 4195098 w 6891715"/>
                <a:gd name="connsiteY4154" fmla="*/ 5603011 h 6367455"/>
                <a:gd name="connsiteX4155" fmla="*/ 4196050 w 6891715"/>
                <a:gd name="connsiteY4155" fmla="*/ 5595715 h 6367455"/>
                <a:gd name="connsiteX4156" fmla="*/ 4205260 w 6891715"/>
                <a:gd name="connsiteY4156" fmla="*/ 5583978 h 6367455"/>
                <a:gd name="connsiteX4157" fmla="*/ 4219232 w 6891715"/>
                <a:gd name="connsiteY4157" fmla="*/ 5580805 h 6367455"/>
                <a:gd name="connsiteX4158" fmla="*/ 4230982 w 6891715"/>
                <a:gd name="connsiteY4158" fmla="*/ 5565896 h 6367455"/>
                <a:gd name="connsiteX4159" fmla="*/ 4244637 w 6891715"/>
                <a:gd name="connsiteY4159" fmla="*/ 5563358 h 6367455"/>
                <a:gd name="connsiteX4160" fmla="*/ 4257021 w 6891715"/>
                <a:gd name="connsiteY4160" fmla="*/ 5561454 h 6367455"/>
                <a:gd name="connsiteX4161" fmla="*/ 4264643 w 6891715"/>
                <a:gd name="connsiteY4161" fmla="*/ 5553841 h 6367455"/>
                <a:gd name="connsiteX4162" fmla="*/ 4280520 w 6891715"/>
                <a:gd name="connsiteY4162" fmla="*/ 5557013 h 6367455"/>
                <a:gd name="connsiteX4163" fmla="*/ 4286872 w 6891715"/>
                <a:gd name="connsiteY4163" fmla="*/ 5570337 h 6367455"/>
                <a:gd name="connsiteX4164" fmla="*/ 4295128 w 6891715"/>
                <a:gd name="connsiteY4164" fmla="*/ 5575730 h 6367455"/>
                <a:gd name="connsiteX4165" fmla="*/ 4318627 w 6891715"/>
                <a:gd name="connsiteY4165" fmla="*/ 5575412 h 6367455"/>
                <a:gd name="connsiteX4166" fmla="*/ 4327201 w 6891715"/>
                <a:gd name="connsiteY4166" fmla="*/ 5566847 h 6367455"/>
                <a:gd name="connsiteX4167" fmla="*/ 4310053 w 6891715"/>
                <a:gd name="connsiteY4167" fmla="*/ 5556696 h 6367455"/>
                <a:gd name="connsiteX4168" fmla="*/ 4311323 w 6891715"/>
                <a:gd name="connsiteY4168" fmla="*/ 5550351 h 6367455"/>
                <a:gd name="connsiteX4169" fmla="*/ 4326884 w 6891715"/>
                <a:gd name="connsiteY4169" fmla="*/ 5547813 h 6367455"/>
                <a:gd name="connsiteX4170" fmla="*/ 4345937 w 6891715"/>
                <a:gd name="connsiteY4170" fmla="*/ 5550034 h 6367455"/>
                <a:gd name="connsiteX4171" fmla="*/ 4345302 w 6891715"/>
                <a:gd name="connsiteY4171" fmla="*/ 5558599 h 6367455"/>
                <a:gd name="connsiteX4172" fmla="*/ 4334505 w 6891715"/>
                <a:gd name="connsiteY4172" fmla="*/ 5560503 h 6367455"/>
                <a:gd name="connsiteX4173" fmla="*/ 4358957 w 6891715"/>
                <a:gd name="connsiteY4173" fmla="*/ 5572875 h 6367455"/>
                <a:gd name="connsiteX4174" fmla="*/ 4384361 w 6891715"/>
                <a:gd name="connsiteY4174" fmla="*/ 5570971 h 6367455"/>
                <a:gd name="connsiteX4175" fmla="*/ 4414847 w 6891715"/>
                <a:gd name="connsiteY4175" fmla="*/ 5562089 h 6367455"/>
                <a:gd name="connsiteX4176" fmla="*/ 4437076 w 6891715"/>
                <a:gd name="connsiteY4176" fmla="*/ 5559551 h 6367455"/>
                <a:gd name="connsiteX4177" fmla="*/ 4446602 w 6891715"/>
                <a:gd name="connsiteY4177" fmla="*/ 5562723 h 6367455"/>
                <a:gd name="connsiteX4178" fmla="*/ 4458352 w 6891715"/>
                <a:gd name="connsiteY4178" fmla="*/ 5562723 h 6367455"/>
                <a:gd name="connsiteX4179" fmla="*/ 4458034 w 6891715"/>
                <a:gd name="connsiteY4179" fmla="*/ 5550034 h 6367455"/>
                <a:gd name="connsiteX4180" fmla="*/ 4452636 w 6891715"/>
                <a:gd name="connsiteY4180" fmla="*/ 5546862 h 6367455"/>
                <a:gd name="connsiteX4181" fmla="*/ 4438346 w 6891715"/>
                <a:gd name="connsiteY4181" fmla="*/ 5551303 h 6367455"/>
                <a:gd name="connsiteX4182" fmla="*/ 4430725 w 6891715"/>
                <a:gd name="connsiteY4182" fmla="*/ 5547179 h 6367455"/>
                <a:gd name="connsiteX4183" fmla="*/ 4421198 w 6891715"/>
                <a:gd name="connsiteY4183" fmla="*/ 5540834 h 6367455"/>
                <a:gd name="connsiteX4184" fmla="*/ 4438981 w 6891715"/>
                <a:gd name="connsiteY4184" fmla="*/ 5533221 h 6367455"/>
                <a:gd name="connsiteX4185" fmla="*/ 4442157 w 6891715"/>
                <a:gd name="connsiteY4185" fmla="*/ 5528145 h 6367455"/>
                <a:gd name="connsiteX4186" fmla="*/ 4469784 w 6891715"/>
                <a:gd name="connsiteY4186" fmla="*/ 5528780 h 6367455"/>
                <a:gd name="connsiteX4187" fmla="*/ 4481534 w 6891715"/>
                <a:gd name="connsiteY4187" fmla="*/ 5527828 h 6367455"/>
                <a:gd name="connsiteX4188" fmla="*/ 4484074 w 6891715"/>
                <a:gd name="connsiteY4188" fmla="*/ 5521483 h 6367455"/>
                <a:gd name="connsiteX4189" fmla="*/ 4503445 w 6891715"/>
                <a:gd name="connsiteY4189" fmla="*/ 5522118 h 6367455"/>
                <a:gd name="connsiteX4190" fmla="*/ 4525674 w 6891715"/>
                <a:gd name="connsiteY4190" fmla="*/ 5523070 h 6367455"/>
                <a:gd name="connsiteX4191" fmla="*/ 4518053 w 6891715"/>
                <a:gd name="connsiteY4191" fmla="*/ 5517677 h 6367455"/>
                <a:gd name="connsiteX4192" fmla="*/ 4503445 w 6891715"/>
                <a:gd name="connsiteY4192" fmla="*/ 5516091 h 6367455"/>
                <a:gd name="connsiteX4193" fmla="*/ 4489473 w 6891715"/>
                <a:gd name="connsiteY4193" fmla="*/ 5516091 h 6367455"/>
                <a:gd name="connsiteX4194" fmla="*/ 4484074 w 6891715"/>
                <a:gd name="connsiteY4194" fmla="*/ 5521483 h 6367455"/>
                <a:gd name="connsiteX4195" fmla="*/ 4471372 w 6891715"/>
                <a:gd name="connsiteY4195" fmla="*/ 5518311 h 6367455"/>
                <a:gd name="connsiteX4196" fmla="*/ 4466291 w 6891715"/>
                <a:gd name="connsiteY4196" fmla="*/ 5513236 h 6367455"/>
                <a:gd name="connsiteX4197" fmla="*/ 4467244 w 6891715"/>
                <a:gd name="connsiteY4197" fmla="*/ 5502767 h 6367455"/>
                <a:gd name="connsiteX4198" fmla="*/ 4457717 w 6891715"/>
                <a:gd name="connsiteY4198" fmla="*/ 5498326 h 6367455"/>
                <a:gd name="connsiteX4199" fmla="*/ 4449143 w 6891715"/>
                <a:gd name="connsiteY4199" fmla="*/ 5491030 h 6367455"/>
                <a:gd name="connsiteX4200" fmla="*/ 4451366 w 6891715"/>
                <a:gd name="connsiteY4200" fmla="*/ 5488174 h 6367455"/>
                <a:gd name="connsiteX4201" fmla="*/ 4445967 w 6891715"/>
                <a:gd name="connsiteY4201" fmla="*/ 5484050 h 6367455"/>
                <a:gd name="connsiteX4202" fmla="*/ 4450413 w 6891715"/>
                <a:gd name="connsiteY4202" fmla="*/ 5474216 h 6367455"/>
                <a:gd name="connsiteX4203" fmla="*/ 4454224 w 6891715"/>
                <a:gd name="connsiteY4203" fmla="*/ 5462796 h 6367455"/>
                <a:gd name="connsiteX4204" fmla="*/ 4471054 w 6891715"/>
                <a:gd name="connsiteY4204" fmla="*/ 5460576 h 6367455"/>
                <a:gd name="connsiteX4205" fmla="*/ 4485979 w 6891715"/>
                <a:gd name="connsiteY4205" fmla="*/ 5470727 h 6367455"/>
                <a:gd name="connsiteX4206" fmla="*/ 4497729 w 6891715"/>
                <a:gd name="connsiteY4206" fmla="*/ 5466603 h 6367455"/>
                <a:gd name="connsiteX4207" fmla="*/ 4519005 w 6891715"/>
                <a:gd name="connsiteY4207" fmla="*/ 5472630 h 6367455"/>
                <a:gd name="connsiteX4208" fmla="*/ 4540282 w 6891715"/>
                <a:gd name="connsiteY4208" fmla="*/ 5474216 h 6367455"/>
                <a:gd name="connsiteX4209" fmla="*/ 4576801 w 6891715"/>
                <a:gd name="connsiteY4209" fmla="*/ 5462796 h 6367455"/>
                <a:gd name="connsiteX4210" fmla="*/ 4615225 w 6891715"/>
                <a:gd name="connsiteY4210" fmla="*/ 5473899 h 6367455"/>
                <a:gd name="connsiteX4211" fmla="*/ 4632055 w 6891715"/>
                <a:gd name="connsiteY4211" fmla="*/ 5472630 h 6367455"/>
                <a:gd name="connsiteX4212" fmla="*/ 4660635 w 6891715"/>
                <a:gd name="connsiteY4212" fmla="*/ 5469141 h 6367455"/>
                <a:gd name="connsiteX4213" fmla="*/ 4667939 w 6891715"/>
                <a:gd name="connsiteY4213" fmla="*/ 5447252 h 6367455"/>
                <a:gd name="connsiteX4214" fmla="*/ 4721606 w 6891715"/>
                <a:gd name="connsiteY4214" fmla="*/ 5417115 h 6367455"/>
                <a:gd name="connsiteX4215" fmla="*/ 4777179 w 6891715"/>
                <a:gd name="connsiteY4215" fmla="*/ 5385075 h 6367455"/>
                <a:gd name="connsiteX4216" fmla="*/ 4808934 w 6891715"/>
                <a:gd name="connsiteY4216" fmla="*/ 5377144 h 6367455"/>
                <a:gd name="connsiteX4217" fmla="*/ 4837197 w 6891715"/>
                <a:gd name="connsiteY4217" fmla="*/ 5363504 h 6367455"/>
                <a:gd name="connsiteX4218" fmla="*/ 4847994 w 6891715"/>
                <a:gd name="connsiteY4218" fmla="*/ 5354938 h 6367455"/>
                <a:gd name="connsiteX4219" fmla="*/ 4929288 w 6891715"/>
                <a:gd name="connsiteY4219" fmla="*/ 5357476 h 6367455"/>
                <a:gd name="connsiteX4220" fmla="*/ 4984543 w 6891715"/>
                <a:gd name="connsiteY4220" fmla="*/ 5364138 h 6367455"/>
                <a:gd name="connsiteX4221" fmla="*/ 5002644 w 6891715"/>
                <a:gd name="connsiteY4221" fmla="*/ 5359697 h 6367455"/>
                <a:gd name="connsiteX4222" fmla="*/ 5014076 w 6891715"/>
                <a:gd name="connsiteY4222" fmla="*/ 5347008 h 6367455"/>
                <a:gd name="connsiteX4223" fmla="*/ 5026778 w 6891715"/>
                <a:gd name="connsiteY4223" fmla="*/ 5345104 h 6367455"/>
                <a:gd name="connsiteX4224" fmla="*/ 5042021 w 6891715"/>
                <a:gd name="connsiteY4224" fmla="*/ 5383489 h 6367455"/>
                <a:gd name="connsiteX4225" fmla="*/ 5058851 w 6891715"/>
                <a:gd name="connsiteY4225" fmla="*/ 5387613 h 6367455"/>
                <a:gd name="connsiteX4226" fmla="*/ 5071553 w 6891715"/>
                <a:gd name="connsiteY4226" fmla="*/ 5399033 h 6367455"/>
                <a:gd name="connsiteX4227" fmla="*/ 5089654 w 6891715"/>
                <a:gd name="connsiteY4227" fmla="*/ 5402205 h 6367455"/>
                <a:gd name="connsiteX4228" fmla="*/ 5111883 w 6891715"/>
                <a:gd name="connsiteY4228" fmla="*/ 5391420 h 6367455"/>
                <a:gd name="connsiteX4229" fmla="*/ 5119504 w 6891715"/>
                <a:gd name="connsiteY4229" fmla="*/ 5394592 h 6367455"/>
                <a:gd name="connsiteX4230" fmla="*/ 5129031 w 6891715"/>
                <a:gd name="connsiteY4230" fmla="*/ 5401888 h 6367455"/>
                <a:gd name="connsiteX4231" fmla="*/ 5145227 w 6891715"/>
                <a:gd name="connsiteY4231" fmla="*/ 5438687 h 6367455"/>
                <a:gd name="connsiteX4232" fmla="*/ 5162057 w 6891715"/>
                <a:gd name="connsiteY4232" fmla="*/ 5443445 h 6367455"/>
                <a:gd name="connsiteX4233" fmla="*/ 5170313 w 6891715"/>
                <a:gd name="connsiteY4233" fmla="*/ 5439321 h 6367455"/>
                <a:gd name="connsiteX4234" fmla="*/ 5178570 w 6891715"/>
                <a:gd name="connsiteY4234" fmla="*/ 5438687 h 6367455"/>
                <a:gd name="connsiteX4235" fmla="*/ 5189049 w 6891715"/>
                <a:gd name="connsiteY4235" fmla="*/ 5448204 h 6367455"/>
                <a:gd name="connsiteX4236" fmla="*/ 5199211 w 6891715"/>
                <a:gd name="connsiteY4236" fmla="*/ 5454548 h 6367455"/>
                <a:gd name="connsiteX4237" fmla="*/ 5223345 w 6891715"/>
                <a:gd name="connsiteY4237" fmla="*/ 5460576 h 6367455"/>
                <a:gd name="connsiteX4238" fmla="*/ 5241129 w 6891715"/>
                <a:gd name="connsiteY4238" fmla="*/ 5475168 h 6367455"/>
                <a:gd name="connsiteX4239" fmla="*/ 5251608 w 6891715"/>
                <a:gd name="connsiteY4239" fmla="*/ 5480561 h 6367455"/>
                <a:gd name="connsiteX4240" fmla="*/ 5253831 w 6891715"/>
                <a:gd name="connsiteY4240" fmla="*/ 5470727 h 6367455"/>
                <a:gd name="connsiteX4241" fmla="*/ 5262087 w 6891715"/>
                <a:gd name="connsiteY4241" fmla="*/ 5470727 h 6367455"/>
                <a:gd name="connsiteX4242" fmla="*/ 5290032 w 6891715"/>
                <a:gd name="connsiteY4242" fmla="*/ 5485954 h 6367455"/>
                <a:gd name="connsiteX4243" fmla="*/ 5318930 w 6891715"/>
                <a:gd name="connsiteY4243" fmla="*/ 5495471 h 6367455"/>
                <a:gd name="connsiteX4244" fmla="*/ 5356084 w 6891715"/>
                <a:gd name="connsiteY4244" fmla="*/ 5482464 h 6367455"/>
                <a:gd name="connsiteX4245" fmla="*/ 5421501 w 6891715"/>
                <a:gd name="connsiteY4245" fmla="*/ 5468824 h 6367455"/>
                <a:gd name="connsiteX4246" fmla="*/ 5495174 w 6891715"/>
                <a:gd name="connsiteY4246" fmla="*/ 5479927 h 6367455"/>
                <a:gd name="connsiteX4247" fmla="*/ 5517720 w 6891715"/>
                <a:gd name="connsiteY4247" fmla="*/ 5481830 h 6367455"/>
                <a:gd name="connsiteX4248" fmla="*/ 5564401 w 6891715"/>
                <a:gd name="connsiteY4248" fmla="*/ 5452645 h 6367455"/>
                <a:gd name="connsiteX4249" fmla="*/ 5579961 w 6891715"/>
                <a:gd name="connsiteY4249" fmla="*/ 5450424 h 6367455"/>
                <a:gd name="connsiteX4250" fmla="*/ 5598062 w 6891715"/>
                <a:gd name="connsiteY4250" fmla="*/ 5437735 h 6367455"/>
                <a:gd name="connsiteX4251" fmla="*/ 5650459 w 6891715"/>
                <a:gd name="connsiteY4251" fmla="*/ 5377144 h 6367455"/>
                <a:gd name="connsiteX4252" fmla="*/ 5660621 w 6891715"/>
                <a:gd name="connsiteY4252" fmla="*/ 5382854 h 6367455"/>
                <a:gd name="connsiteX4253" fmla="*/ 5660866 w 6891715"/>
                <a:gd name="connsiteY4253" fmla="*/ 5382796 h 6367455"/>
                <a:gd name="connsiteX4254" fmla="*/ 5650740 w 6891715"/>
                <a:gd name="connsiteY4254" fmla="*/ 5377092 h 6367455"/>
                <a:gd name="connsiteX4255" fmla="*/ 5651375 w 6891715"/>
                <a:gd name="connsiteY4255" fmla="*/ 5348489 h 6367455"/>
                <a:gd name="connsiteX4256" fmla="*/ 5636460 w 6891715"/>
                <a:gd name="connsiteY4256" fmla="*/ 5328467 h 6367455"/>
                <a:gd name="connsiteX4257" fmla="*/ 5629479 w 6891715"/>
                <a:gd name="connsiteY4257" fmla="*/ 5271897 h 6367455"/>
                <a:gd name="connsiteX4258" fmla="*/ 5604092 w 6891715"/>
                <a:gd name="connsiteY4258" fmla="*/ 5243611 h 6367455"/>
                <a:gd name="connsiteX4259" fmla="*/ 5598380 w 6891715"/>
                <a:gd name="connsiteY4259" fmla="*/ 5224543 h 6367455"/>
                <a:gd name="connsiteX4260" fmla="*/ 5585686 w 6891715"/>
                <a:gd name="connsiteY4260" fmla="*/ 5214373 h 6367455"/>
                <a:gd name="connsiteX4261" fmla="*/ 5545384 w 6891715"/>
                <a:gd name="connsiteY4261" fmla="*/ 5211513 h 6367455"/>
                <a:gd name="connsiteX4262" fmla="*/ 5520949 w 6891715"/>
                <a:gd name="connsiteY4262" fmla="*/ 5202296 h 6367455"/>
                <a:gd name="connsiteX4263" fmla="*/ 5511429 w 6891715"/>
                <a:gd name="connsiteY4263" fmla="*/ 5181956 h 6367455"/>
                <a:gd name="connsiteX4264" fmla="*/ 5512381 w 6891715"/>
                <a:gd name="connsiteY4264" fmla="*/ 5175600 h 6367455"/>
                <a:gd name="connsiteX4265" fmla="*/ 5502861 w 6891715"/>
                <a:gd name="connsiteY4265" fmla="*/ 5178142 h 6367455"/>
                <a:gd name="connsiteX4266" fmla="*/ 5482869 w 6891715"/>
                <a:gd name="connsiteY4266" fmla="*/ 5165430 h 6367455"/>
                <a:gd name="connsiteX4267" fmla="*/ 5475253 w 6891715"/>
                <a:gd name="connsiteY4267" fmla="*/ 5146997 h 6367455"/>
                <a:gd name="connsiteX4268" fmla="*/ 5474184 w 6891715"/>
                <a:gd name="connsiteY4268" fmla="*/ 5146401 h 6367455"/>
                <a:gd name="connsiteX4269" fmla="*/ 5451638 w 6891715"/>
                <a:gd name="connsiteY4269" fmla="*/ 5128307 h 6367455"/>
                <a:gd name="connsiteX4270" fmla="*/ 5417342 w 6891715"/>
                <a:gd name="connsiteY4270" fmla="*/ 5083548 h 6367455"/>
                <a:gd name="connsiteX4271" fmla="*/ 5373837 w 6891715"/>
                <a:gd name="connsiteY4271" fmla="*/ 5054026 h 6367455"/>
                <a:gd name="connsiteX4272" fmla="*/ 5345257 w 6891715"/>
                <a:gd name="connsiteY4272" fmla="*/ 5042598 h 6367455"/>
                <a:gd name="connsiteX4273" fmla="*/ 5320806 w 6891715"/>
                <a:gd name="connsiteY4273" fmla="*/ 5037837 h 6367455"/>
                <a:gd name="connsiteX4274" fmla="*/ 5300482 w 6891715"/>
                <a:gd name="connsiteY4274" fmla="*/ 5026409 h 6367455"/>
                <a:gd name="connsiteX4275" fmla="*/ 5300165 w 6891715"/>
                <a:gd name="connsiteY4275" fmla="*/ 5016886 h 6367455"/>
                <a:gd name="connsiteX4276" fmla="*/ 5286510 w 6891715"/>
                <a:gd name="connsiteY4276" fmla="*/ 5008632 h 6367455"/>
                <a:gd name="connsiteX4277" fmla="*/ 5282381 w 6891715"/>
                <a:gd name="connsiteY4277" fmla="*/ 5016886 h 6367455"/>
                <a:gd name="connsiteX4278" fmla="*/ 5270950 w 6891715"/>
                <a:gd name="connsiteY4278" fmla="*/ 5014029 h 6367455"/>
                <a:gd name="connsiteX4279" fmla="*/ 5255072 w 6891715"/>
                <a:gd name="connsiteY4279" fmla="*/ 5010854 h 6367455"/>
                <a:gd name="connsiteX4280" fmla="*/ 5245228 w 6891715"/>
                <a:gd name="connsiteY4280" fmla="*/ 5009267 h 6367455"/>
                <a:gd name="connsiteX4281" fmla="*/ 5229032 w 6891715"/>
                <a:gd name="connsiteY4281" fmla="*/ 4980697 h 6367455"/>
                <a:gd name="connsiteX4282" fmla="*/ 5211885 w 6891715"/>
                <a:gd name="connsiteY4282" fmla="*/ 4944192 h 6367455"/>
                <a:gd name="connsiteX4283" fmla="*/ 5193784 w 6891715"/>
                <a:gd name="connsiteY4283" fmla="*/ 4938795 h 6367455"/>
                <a:gd name="connsiteX4284" fmla="*/ 5176636 w 6891715"/>
                <a:gd name="connsiteY4284" fmla="*/ 4938160 h 6367455"/>
                <a:gd name="connsiteX4285" fmla="*/ 5171555 w 6891715"/>
                <a:gd name="connsiteY4285" fmla="*/ 4925145 h 6367455"/>
                <a:gd name="connsiteX4286" fmla="*/ 5202358 w 6891715"/>
                <a:gd name="connsiteY4286" fmla="*/ 4917844 h 6367455"/>
                <a:gd name="connsiteX4287" fmla="*/ 5199817 w 6891715"/>
                <a:gd name="connsiteY4287" fmla="*/ 4907369 h 6367455"/>
                <a:gd name="connsiteX4288" fmla="*/ 5190291 w 6891715"/>
                <a:gd name="connsiteY4288" fmla="*/ 4906099 h 6367455"/>
                <a:gd name="connsiteX4289" fmla="*/ 5185210 w 6891715"/>
                <a:gd name="connsiteY4289" fmla="*/ 4911495 h 6367455"/>
                <a:gd name="connsiteX4290" fmla="*/ 5188068 w 6891715"/>
                <a:gd name="connsiteY4290" fmla="*/ 4894671 h 6367455"/>
                <a:gd name="connsiteX4291" fmla="*/ 5207121 w 6891715"/>
                <a:gd name="connsiteY4291" fmla="*/ 4898798 h 6367455"/>
                <a:gd name="connsiteX4292" fmla="*/ 5217918 w 6891715"/>
                <a:gd name="connsiteY4292" fmla="*/ 4907051 h 6367455"/>
                <a:gd name="connsiteX4293" fmla="*/ 5216965 w 6891715"/>
                <a:gd name="connsiteY4293" fmla="*/ 4915305 h 6367455"/>
                <a:gd name="connsiteX4294" fmla="*/ 5234748 w 6891715"/>
                <a:gd name="connsiteY4294" fmla="*/ 4917527 h 6367455"/>
                <a:gd name="connsiteX4295" fmla="*/ 5225222 w 6891715"/>
                <a:gd name="connsiteY4295" fmla="*/ 4907051 h 6367455"/>
                <a:gd name="connsiteX4296" fmla="*/ 5243322 w 6891715"/>
                <a:gd name="connsiteY4296" fmla="*/ 4908956 h 6367455"/>
                <a:gd name="connsiteX4297" fmla="*/ 5249673 w 6891715"/>
                <a:gd name="connsiteY4297" fmla="*/ 4901655 h 6367455"/>
                <a:gd name="connsiteX4298" fmla="*/ 5252531 w 6891715"/>
                <a:gd name="connsiteY4298" fmla="*/ 4881338 h 6367455"/>
                <a:gd name="connsiteX4299" fmla="*/ 5262058 w 6891715"/>
                <a:gd name="connsiteY4299" fmla="*/ 4868641 h 6367455"/>
                <a:gd name="connsiteX4300" fmla="*/ 5276983 w 6891715"/>
                <a:gd name="connsiteY4300" fmla="*/ 4862292 h 6367455"/>
                <a:gd name="connsiteX4301" fmla="*/ 5279841 w 6891715"/>
                <a:gd name="connsiteY4301" fmla="*/ 4842293 h 6367455"/>
                <a:gd name="connsiteX4302" fmla="*/ 5300482 w 6891715"/>
                <a:gd name="connsiteY4302" fmla="*/ 4809279 h 6367455"/>
                <a:gd name="connsiteX4303" fmla="*/ 5309056 w 6891715"/>
                <a:gd name="connsiteY4303" fmla="*/ 4810232 h 6367455"/>
                <a:gd name="connsiteX4304" fmla="*/ 5302705 w 6891715"/>
                <a:gd name="connsiteY4304" fmla="*/ 4819755 h 6367455"/>
                <a:gd name="connsiteX4305" fmla="*/ 5305245 w 6891715"/>
                <a:gd name="connsiteY4305" fmla="*/ 4831500 h 6367455"/>
                <a:gd name="connsiteX4306" fmla="*/ 5318900 w 6891715"/>
                <a:gd name="connsiteY4306" fmla="*/ 4840706 h 6367455"/>
                <a:gd name="connsiteX4307" fmla="*/ 5328109 w 6891715"/>
                <a:gd name="connsiteY4307" fmla="*/ 4832135 h 6367455"/>
                <a:gd name="connsiteX4308" fmla="*/ 5327157 w 6891715"/>
                <a:gd name="connsiteY4308" fmla="*/ 4827056 h 6367455"/>
                <a:gd name="connsiteX4309" fmla="*/ 5322711 w 6891715"/>
                <a:gd name="connsiteY4309" fmla="*/ 4821660 h 6367455"/>
                <a:gd name="connsiteX4310" fmla="*/ 5323981 w 6891715"/>
                <a:gd name="connsiteY4310" fmla="*/ 4831183 h 6367455"/>
                <a:gd name="connsiteX4311" fmla="*/ 5316360 w 6891715"/>
                <a:gd name="connsiteY4311" fmla="*/ 4823882 h 6367455"/>
                <a:gd name="connsiteX4312" fmla="*/ 5314454 w 6891715"/>
                <a:gd name="connsiteY4312" fmla="*/ 4815628 h 6367455"/>
                <a:gd name="connsiteX4313" fmla="*/ 5317630 w 6891715"/>
                <a:gd name="connsiteY4313" fmla="*/ 4811501 h 6367455"/>
                <a:gd name="connsiteX4314" fmla="*/ 5327157 w 6891715"/>
                <a:gd name="connsiteY4314" fmla="*/ 4801978 h 6367455"/>
                <a:gd name="connsiteX4315" fmla="*/ 5333508 w 6891715"/>
                <a:gd name="connsiteY4315" fmla="*/ 4801661 h 6367455"/>
                <a:gd name="connsiteX4316" fmla="*/ 5342082 w 6891715"/>
                <a:gd name="connsiteY4316" fmla="*/ 4813089 h 6367455"/>
                <a:gd name="connsiteX4317" fmla="*/ 5351608 w 6891715"/>
                <a:gd name="connsiteY4317" fmla="*/ 4815311 h 6367455"/>
                <a:gd name="connsiteX4318" fmla="*/ 5359547 w 6891715"/>
                <a:gd name="connsiteY4318" fmla="*/ 4808010 h 6367455"/>
                <a:gd name="connsiteX4319" fmla="*/ 5342717 w 6891715"/>
                <a:gd name="connsiteY4319" fmla="*/ 4796264 h 6367455"/>
                <a:gd name="connsiteX4320" fmla="*/ 5340494 w 6891715"/>
                <a:gd name="connsiteY4320" fmla="*/ 4790868 h 6367455"/>
                <a:gd name="connsiteX4321" fmla="*/ 5309691 w 6891715"/>
                <a:gd name="connsiteY4321" fmla="*/ 4767060 h 6367455"/>
                <a:gd name="connsiteX4322" fmla="*/ 5305563 w 6891715"/>
                <a:gd name="connsiteY4322" fmla="*/ 4772456 h 6367455"/>
                <a:gd name="connsiteX4323" fmla="*/ 5292861 w 6891715"/>
                <a:gd name="connsiteY4323" fmla="*/ 4758806 h 6367455"/>
                <a:gd name="connsiteX4324" fmla="*/ 5283969 w 6891715"/>
                <a:gd name="connsiteY4324" fmla="*/ 4741030 h 6367455"/>
                <a:gd name="connsiteX4325" fmla="*/ 5280794 w 6891715"/>
                <a:gd name="connsiteY4325" fmla="*/ 4721983 h 6367455"/>
                <a:gd name="connsiteX4326" fmla="*/ 5298894 w 6891715"/>
                <a:gd name="connsiteY4326" fmla="*/ 4732459 h 6367455"/>
                <a:gd name="connsiteX4327" fmla="*/ 5315725 w 6891715"/>
                <a:gd name="connsiteY4327" fmla="*/ 4725792 h 6367455"/>
                <a:gd name="connsiteX4328" fmla="*/ 5318900 w 6891715"/>
                <a:gd name="connsiteY4328" fmla="*/ 4719444 h 6367455"/>
                <a:gd name="connsiteX4329" fmla="*/ 5328427 w 6891715"/>
                <a:gd name="connsiteY4329" fmla="*/ 4721666 h 6367455"/>
                <a:gd name="connsiteX4330" fmla="*/ 5336048 w 6891715"/>
                <a:gd name="connsiteY4330" fmla="*/ 4728967 h 6367455"/>
                <a:gd name="connsiteX4331" fmla="*/ 5356689 w 6891715"/>
                <a:gd name="connsiteY4331" fmla="*/ 4728649 h 6367455"/>
                <a:gd name="connsiteX4332" fmla="*/ 5356689 w 6891715"/>
                <a:gd name="connsiteY4332" fmla="*/ 4718491 h 6367455"/>
                <a:gd name="connsiteX4333" fmla="*/ 5343987 w 6891715"/>
                <a:gd name="connsiteY4333" fmla="*/ 4709920 h 6367455"/>
                <a:gd name="connsiteX4334" fmla="*/ 5337636 w 6891715"/>
                <a:gd name="connsiteY4334" fmla="*/ 4718491 h 6367455"/>
                <a:gd name="connsiteX4335" fmla="*/ 5331285 w 6891715"/>
                <a:gd name="connsiteY4335" fmla="*/ 4708968 h 6367455"/>
                <a:gd name="connsiteX4336" fmla="*/ 5334460 w 6891715"/>
                <a:gd name="connsiteY4336" fmla="*/ 4700397 h 6367455"/>
                <a:gd name="connsiteX4337" fmla="*/ 5339859 w 6891715"/>
                <a:gd name="connsiteY4337" fmla="*/ 4696270 h 6367455"/>
                <a:gd name="connsiteX4338" fmla="*/ 5363358 w 6891715"/>
                <a:gd name="connsiteY4338" fmla="*/ 4697223 h 6367455"/>
                <a:gd name="connsiteX4339" fmla="*/ 5375742 w 6891715"/>
                <a:gd name="connsiteY4339" fmla="*/ 4686430 h 6367455"/>
                <a:gd name="connsiteX4340" fmla="*/ 5386222 w 6891715"/>
                <a:gd name="connsiteY4340" fmla="*/ 4681986 h 6367455"/>
                <a:gd name="connsiteX4341" fmla="*/ 5430362 w 6891715"/>
                <a:gd name="connsiteY4341" fmla="*/ 4672462 h 6367455"/>
                <a:gd name="connsiteX4342" fmla="*/ 5430362 w 6891715"/>
                <a:gd name="connsiteY4342" fmla="*/ 4663892 h 6367455"/>
                <a:gd name="connsiteX4343" fmla="*/ 5418612 w 6891715"/>
                <a:gd name="connsiteY4343" fmla="*/ 4657543 h 6367455"/>
                <a:gd name="connsiteX4344" fmla="*/ 5420835 w 6891715"/>
                <a:gd name="connsiteY4344" fmla="*/ 4648019 h 6367455"/>
                <a:gd name="connsiteX4345" fmla="*/ 5416707 w 6891715"/>
                <a:gd name="connsiteY4345" fmla="*/ 4641036 h 6367455"/>
                <a:gd name="connsiteX4346" fmla="*/ 5393208 w 6891715"/>
                <a:gd name="connsiteY4346" fmla="*/ 4645163 h 6367455"/>
                <a:gd name="connsiteX4347" fmla="*/ 5379553 w 6891715"/>
                <a:gd name="connsiteY4347" fmla="*/ 4654686 h 6367455"/>
                <a:gd name="connsiteX4348" fmla="*/ 5352243 w 6891715"/>
                <a:gd name="connsiteY4348" fmla="*/ 4657225 h 6367455"/>
                <a:gd name="connsiteX4349" fmla="*/ 5331230 w 6891715"/>
                <a:gd name="connsiteY4349" fmla="*/ 4660361 h 6367455"/>
                <a:gd name="connsiteX4350" fmla="*/ 5331109 w 6891715"/>
                <a:gd name="connsiteY4350" fmla="*/ 4661094 h 6367455"/>
                <a:gd name="connsiteX4351" fmla="*/ 5315234 w 6891715"/>
                <a:gd name="connsiteY4351" fmla="*/ 4676033 h 6367455"/>
                <a:gd name="connsiteX4352" fmla="*/ 5309836 w 6891715"/>
                <a:gd name="connsiteY4352" fmla="*/ 4676351 h 6367455"/>
                <a:gd name="connsiteX4353" fmla="*/ 5314281 w 6891715"/>
                <a:gd name="connsiteY4353" fmla="*/ 4666816 h 6367455"/>
                <a:gd name="connsiteX4354" fmla="*/ 5285389 w 6891715"/>
                <a:gd name="connsiteY4354" fmla="*/ 4662366 h 6367455"/>
                <a:gd name="connsiteX4355" fmla="*/ 5258401 w 6891715"/>
                <a:gd name="connsiteY4355" fmla="*/ 4676669 h 6367455"/>
                <a:gd name="connsiteX4356" fmla="*/ 5249829 w 6891715"/>
                <a:gd name="connsiteY4356" fmla="*/ 4690337 h 6367455"/>
                <a:gd name="connsiteX4357" fmla="*/ 5242844 w 6891715"/>
                <a:gd name="connsiteY4357" fmla="*/ 4694787 h 6367455"/>
                <a:gd name="connsiteX4358" fmla="*/ 5238399 w 6891715"/>
                <a:gd name="connsiteY4358" fmla="*/ 4692562 h 6367455"/>
                <a:gd name="connsiteX4359" fmla="*/ 5206649 w 6891715"/>
                <a:gd name="connsiteY4359" fmla="*/ 4704640 h 6367455"/>
                <a:gd name="connsiteX4360" fmla="*/ 5195219 w 6891715"/>
                <a:gd name="connsiteY4360" fmla="*/ 4725936 h 6367455"/>
                <a:gd name="connsiteX4361" fmla="*/ 5184741 w 6891715"/>
                <a:gd name="connsiteY4361" fmla="*/ 4732293 h 6367455"/>
                <a:gd name="connsiteX4362" fmla="*/ 5178391 w 6891715"/>
                <a:gd name="connsiteY4362" fmla="*/ 4719579 h 6367455"/>
                <a:gd name="connsiteX4363" fmla="*/ 5164421 w 6891715"/>
                <a:gd name="connsiteY4363" fmla="*/ 4717672 h 6367455"/>
                <a:gd name="connsiteX4364" fmla="*/ 5151721 w 6891715"/>
                <a:gd name="connsiteY4364" fmla="*/ 4719897 h 6367455"/>
                <a:gd name="connsiteX4365" fmla="*/ 5147594 w 6891715"/>
                <a:gd name="connsiteY4365" fmla="*/ 4731657 h 6367455"/>
                <a:gd name="connsiteX4366" fmla="*/ 5144736 w 6891715"/>
                <a:gd name="connsiteY4366" fmla="*/ 4744053 h 6367455"/>
                <a:gd name="connsiteX4367" fmla="*/ 5132036 w 6891715"/>
                <a:gd name="connsiteY4367" fmla="*/ 4746596 h 6367455"/>
                <a:gd name="connsiteX4368" fmla="*/ 5132036 w 6891715"/>
                <a:gd name="connsiteY4368" fmla="*/ 4739921 h 6367455"/>
                <a:gd name="connsiteX4369" fmla="*/ 5116161 w 6891715"/>
                <a:gd name="connsiteY4369" fmla="*/ 4732611 h 6367455"/>
                <a:gd name="connsiteX4370" fmla="*/ 5101239 w 6891715"/>
                <a:gd name="connsiteY4370" fmla="*/ 4750728 h 6367455"/>
                <a:gd name="connsiteX4371" fmla="*/ 5080284 w 6891715"/>
                <a:gd name="connsiteY4371" fmla="*/ 4761535 h 6367455"/>
                <a:gd name="connsiteX4372" fmla="*/ 5055836 w 6891715"/>
                <a:gd name="connsiteY4372" fmla="*/ 4769164 h 6367455"/>
                <a:gd name="connsiteX4373" fmla="*/ 5050756 w 6891715"/>
                <a:gd name="connsiteY4373" fmla="*/ 4763124 h 6367455"/>
                <a:gd name="connsiteX4374" fmla="*/ 5045994 w 6891715"/>
                <a:gd name="connsiteY4374" fmla="*/ 4736425 h 6367455"/>
                <a:gd name="connsiteX4375" fmla="*/ 5040914 w 6891715"/>
                <a:gd name="connsiteY4375" fmla="*/ 4745960 h 6367455"/>
                <a:gd name="connsiteX4376" fmla="*/ 5045359 w 6891715"/>
                <a:gd name="connsiteY4376" fmla="*/ 4773296 h 6367455"/>
                <a:gd name="connsiteX4377" fmla="*/ 5051709 w 6891715"/>
                <a:gd name="connsiteY4377" fmla="*/ 4774567 h 6367455"/>
                <a:gd name="connsiteX4378" fmla="*/ 5042501 w 6891715"/>
                <a:gd name="connsiteY4378" fmla="*/ 4780924 h 6367455"/>
                <a:gd name="connsiteX4379" fmla="*/ 5039961 w 6891715"/>
                <a:gd name="connsiteY4379" fmla="*/ 4775838 h 6367455"/>
                <a:gd name="connsiteX4380" fmla="*/ 5039009 w 6891715"/>
                <a:gd name="connsiteY4380" fmla="*/ 4766303 h 6367455"/>
                <a:gd name="connsiteX4381" fmla="*/ 5033611 w 6891715"/>
                <a:gd name="connsiteY4381" fmla="*/ 4758992 h 6367455"/>
                <a:gd name="connsiteX4382" fmla="*/ 5028531 w 6891715"/>
                <a:gd name="connsiteY4382" fmla="*/ 4776792 h 6367455"/>
                <a:gd name="connsiteX4383" fmla="*/ 5032976 w 6891715"/>
                <a:gd name="connsiteY4383" fmla="*/ 4779017 h 6367455"/>
                <a:gd name="connsiteX4384" fmla="*/ 5019006 w 6891715"/>
                <a:gd name="connsiteY4384" fmla="*/ 4792684 h 6367455"/>
                <a:gd name="connsiteX4385" fmla="*/ 5004401 w 6891715"/>
                <a:gd name="connsiteY4385" fmla="*/ 4799359 h 6367455"/>
                <a:gd name="connsiteX4386" fmla="*/ 4999004 w 6891715"/>
                <a:gd name="connsiteY4386" fmla="*/ 4803491 h 6367455"/>
                <a:gd name="connsiteX4387" fmla="*/ 4987574 w 6891715"/>
                <a:gd name="connsiteY4387" fmla="*/ 4805716 h 6367455"/>
                <a:gd name="connsiteX4388" fmla="*/ 4983446 w 6891715"/>
                <a:gd name="connsiteY4388" fmla="*/ 4824787 h 6367455"/>
                <a:gd name="connsiteX4389" fmla="*/ 4974874 w 6891715"/>
                <a:gd name="connsiteY4389" fmla="*/ 4829873 h 6367455"/>
                <a:gd name="connsiteX4390" fmla="*/ 4968524 w 6891715"/>
                <a:gd name="connsiteY4390" fmla="*/ 4826694 h 6367455"/>
                <a:gd name="connsiteX4391" fmla="*/ 4965349 w 6891715"/>
                <a:gd name="connsiteY4391" fmla="*/ 4818748 h 6367455"/>
                <a:gd name="connsiteX4392" fmla="*/ 4974874 w 6891715"/>
                <a:gd name="connsiteY4392" fmla="*/ 4813980 h 6367455"/>
                <a:gd name="connsiteX4393" fmla="*/ 4974874 w 6891715"/>
                <a:gd name="connsiteY4393" fmla="*/ 4810166 h 6367455"/>
                <a:gd name="connsiteX4394" fmla="*/ 4965349 w 6891715"/>
                <a:gd name="connsiteY4394" fmla="*/ 4815570 h 6367455"/>
                <a:gd name="connsiteX4395" fmla="*/ 4952649 w 6891715"/>
                <a:gd name="connsiteY4395" fmla="*/ 4800631 h 6367455"/>
                <a:gd name="connsiteX4396" fmla="*/ 4941854 w 6891715"/>
                <a:gd name="connsiteY4396" fmla="*/ 4801902 h 6367455"/>
                <a:gd name="connsiteX4397" fmla="*/ 4938679 w 6891715"/>
                <a:gd name="connsiteY4397" fmla="*/ 4810166 h 6367455"/>
                <a:gd name="connsiteX4398" fmla="*/ 4930424 w 6891715"/>
                <a:gd name="connsiteY4398" fmla="*/ 4803173 h 6367455"/>
                <a:gd name="connsiteX4399" fmla="*/ 4922804 w 6891715"/>
                <a:gd name="connsiteY4399" fmla="*/ 4814934 h 6367455"/>
                <a:gd name="connsiteX4400" fmla="*/ 4917724 w 6891715"/>
                <a:gd name="connsiteY4400" fmla="*/ 4801902 h 6367455"/>
                <a:gd name="connsiteX4401" fmla="*/ 4910104 w 6891715"/>
                <a:gd name="connsiteY4401" fmla="*/ 4792684 h 6367455"/>
                <a:gd name="connsiteX4402" fmla="*/ 4896451 w 6891715"/>
                <a:gd name="connsiteY4402" fmla="*/ 4784420 h 6367455"/>
                <a:gd name="connsiteX4403" fmla="*/ 4893276 w 6891715"/>
                <a:gd name="connsiteY4403" fmla="*/ 4803491 h 6367455"/>
                <a:gd name="connsiteX4404" fmla="*/ 4900896 w 6891715"/>
                <a:gd name="connsiteY4404" fmla="*/ 4812709 h 6367455"/>
                <a:gd name="connsiteX4405" fmla="*/ 4907246 w 6891715"/>
                <a:gd name="connsiteY4405" fmla="*/ 4819066 h 6367455"/>
                <a:gd name="connsiteX4406" fmla="*/ 4916771 w 6891715"/>
                <a:gd name="connsiteY4406" fmla="*/ 4820020 h 6367455"/>
                <a:gd name="connsiteX4407" fmla="*/ 4929471 w 6891715"/>
                <a:gd name="connsiteY4407" fmla="*/ 4827330 h 6367455"/>
                <a:gd name="connsiteX4408" fmla="*/ 4932646 w 6891715"/>
                <a:gd name="connsiteY4408" fmla="*/ 4840044 h 6367455"/>
                <a:gd name="connsiteX4409" fmla="*/ 4939314 w 6891715"/>
                <a:gd name="connsiteY4409" fmla="*/ 4841951 h 6367455"/>
                <a:gd name="connsiteX4410" fmla="*/ 4937091 w 6891715"/>
                <a:gd name="connsiteY4410" fmla="*/ 4826059 h 6367455"/>
                <a:gd name="connsiteX4411" fmla="*/ 4938679 w 6891715"/>
                <a:gd name="connsiteY4411" fmla="*/ 4819702 h 6367455"/>
                <a:gd name="connsiteX4412" fmla="*/ 4960269 w 6891715"/>
                <a:gd name="connsiteY4412" fmla="*/ 4833051 h 6367455"/>
                <a:gd name="connsiteX4413" fmla="*/ 4969794 w 6891715"/>
                <a:gd name="connsiteY4413" fmla="*/ 4836548 h 6367455"/>
                <a:gd name="connsiteX4414" fmla="*/ 4977414 w 6891715"/>
                <a:gd name="connsiteY4414" fmla="*/ 4841633 h 6367455"/>
                <a:gd name="connsiteX4415" fmla="*/ 4964714 w 6891715"/>
                <a:gd name="connsiteY4415" fmla="*/ 4854347 h 6367455"/>
                <a:gd name="connsiteX4416" fmla="*/ 4963444 w 6891715"/>
                <a:gd name="connsiteY4416" fmla="*/ 4857526 h 6367455"/>
                <a:gd name="connsiteX4417" fmla="*/ 4982811 w 6891715"/>
                <a:gd name="connsiteY4417" fmla="*/ 4855301 h 6367455"/>
                <a:gd name="connsiteX4418" fmla="*/ 4990114 w 6891715"/>
                <a:gd name="connsiteY4418" fmla="*/ 4859433 h 6367455"/>
                <a:gd name="connsiteX4419" fmla="*/ 4983764 w 6891715"/>
                <a:gd name="connsiteY4419" fmla="*/ 4865790 h 6367455"/>
                <a:gd name="connsiteX4420" fmla="*/ 4999639 w 6891715"/>
                <a:gd name="connsiteY4420" fmla="*/ 4865790 h 6367455"/>
                <a:gd name="connsiteX4421" fmla="*/ 5011386 w 6891715"/>
                <a:gd name="connsiteY4421" fmla="*/ 4870876 h 6367455"/>
                <a:gd name="connsiteX4422" fmla="*/ 5021864 w 6891715"/>
                <a:gd name="connsiteY4422" fmla="*/ 4883590 h 6367455"/>
                <a:gd name="connsiteX4423" fmla="*/ 5015831 w 6891715"/>
                <a:gd name="connsiteY4423" fmla="*/ 4909653 h 6367455"/>
                <a:gd name="connsiteX4424" fmla="*/ 5036151 w 6891715"/>
                <a:gd name="connsiteY4424" fmla="*/ 4910607 h 6367455"/>
                <a:gd name="connsiteX4425" fmla="*/ 5076474 w 6891715"/>
                <a:gd name="connsiteY4425" fmla="*/ 4925228 h 6367455"/>
                <a:gd name="connsiteX4426" fmla="*/ 5079649 w 6891715"/>
                <a:gd name="connsiteY4426" fmla="*/ 4917917 h 6367455"/>
                <a:gd name="connsiteX4427" fmla="*/ 5052979 w 6891715"/>
                <a:gd name="connsiteY4427" fmla="*/ 4901071 h 6367455"/>
                <a:gd name="connsiteX4428" fmla="*/ 5031389 w 6891715"/>
                <a:gd name="connsiteY4428" fmla="*/ 4869604 h 6367455"/>
                <a:gd name="connsiteX4429" fmla="*/ 5012974 w 6891715"/>
                <a:gd name="connsiteY4429" fmla="*/ 4834005 h 6367455"/>
                <a:gd name="connsiteX4430" fmla="*/ 5004719 w 6891715"/>
                <a:gd name="connsiteY4430" fmla="*/ 4842269 h 6367455"/>
                <a:gd name="connsiteX4431" fmla="*/ 4999321 w 6891715"/>
                <a:gd name="connsiteY4431" fmla="*/ 4834005 h 6367455"/>
                <a:gd name="connsiteX4432" fmla="*/ 4995194 w 6891715"/>
                <a:gd name="connsiteY4432" fmla="*/ 4819384 h 6367455"/>
                <a:gd name="connsiteX4433" fmla="*/ 5002496 w 6891715"/>
                <a:gd name="connsiteY4433" fmla="*/ 4816205 h 6367455"/>
                <a:gd name="connsiteX4434" fmla="*/ 5001544 w 6891715"/>
                <a:gd name="connsiteY4434" fmla="*/ 4809848 h 6367455"/>
                <a:gd name="connsiteX4435" fmla="*/ 5004719 w 6891715"/>
                <a:gd name="connsiteY4435" fmla="*/ 4807623 h 6367455"/>
                <a:gd name="connsiteX4436" fmla="*/ 5036786 w 6891715"/>
                <a:gd name="connsiteY4436" fmla="*/ 4869604 h 6367455"/>
                <a:gd name="connsiteX4437" fmla="*/ 5057106 w 6891715"/>
                <a:gd name="connsiteY4437" fmla="*/ 4899164 h 6367455"/>
                <a:gd name="connsiteX4438" fmla="*/ 5078696 w 6891715"/>
                <a:gd name="connsiteY4438" fmla="*/ 4909335 h 6367455"/>
                <a:gd name="connsiteX4439" fmla="*/ 5085999 w 6891715"/>
                <a:gd name="connsiteY4439" fmla="*/ 4911560 h 6367455"/>
                <a:gd name="connsiteX4440" fmla="*/ 5094254 w 6891715"/>
                <a:gd name="connsiteY4440" fmla="*/ 4912196 h 6367455"/>
                <a:gd name="connsiteX4441" fmla="*/ 5098381 w 6891715"/>
                <a:gd name="connsiteY4441" fmla="*/ 4905839 h 6367455"/>
                <a:gd name="connsiteX4442" fmla="*/ 5106954 w 6891715"/>
                <a:gd name="connsiteY4442" fmla="*/ 4896304 h 6367455"/>
                <a:gd name="connsiteX4443" fmla="*/ 5116479 w 6891715"/>
                <a:gd name="connsiteY4443" fmla="*/ 4911243 h 6367455"/>
                <a:gd name="connsiteX4444" fmla="*/ 5126004 w 6891715"/>
                <a:gd name="connsiteY4444" fmla="*/ 4904886 h 6367455"/>
                <a:gd name="connsiteX4445" fmla="*/ 5130131 w 6891715"/>
                <a:gd name="connsiteY4445" fmla="*/ 4898211 h 6367455"/>
                <a:gd name="connsiteX4446" fmla="*/ 5148864 w 6891715"/>
                <a:gd name="connsiteY4446" fmla="*/ 4893761 h 6367455"/>
                <a:gd name="connsiteX4447" fmla="*/ 5162834 w 6891715"/>
                <a:gd name="connsiteY4447" fmla="*/ 4895986 h 6367455"/>
                <a:gd name="connsiteX4448" fmla="*/ 5181249 w 6891715"/>
                <a:gd name="connsiteY4448" fmla="*/ 4909335 h 6367455"/>
                <a:gd name="connsiteX4449" fmla="*/ 5175534 w 6891715"/>
                <a:gd name="connsiteY4449" fmla="*/ 4914739 h 6367455"/>
                <a:gd name="connsiteX4450" fmla="*/ 5160929 w 6891715"/>
                <a:gd name="connsiteY4450" fmla="*/ 4912832 h 6367455"/>
                <a:gd name="connsiteX4451" fmla="*/ 5156801 w 6891715"/>
                <a:gd name="connsiteY4451" fmla="*/ 4915057 h 6367455"/>
                <a:gd name="connsiteX4452" fmla="*/ 5156166 w 6891715"/>
                <a:gd name="connsiteY4452" fmla="*/ 4934763 h 6367455"/>
                <a:gd name="connsiteX4453" fmla="*/ 5151721 w 6891715"/>
                <a:gd name="connsiteY4453" fmla="*/ 4947477 h 6367455"/>
                <a:gd name="connsiteX4454" fmla="*/ 5144419 w 6891715"/>
                <a:gd name="connsiteY4454" fmla="*/ 4948749 h 6367455"/>
                <a:gd name="connsiteX4455" fmla="*/ 5131719 w 6891715"/>
                <a:gd name="connsiteY4455" fmla="*/ 4950974 h 6367455"/>
                <a:gd name="connsiteX4456" fmla="*/ 5117114 w 6891715"/>
                <a:gd name="connsiteY4456" fmla="*/ 4960827 h 6367455"/>
                <a:gd name="connsiteX4457" fmla="*/ 5094571 w 6891715"/>
                <a:gd name="connsiteY4457" fmla="*/ 4943028 h 6367455"/>
                <a:gd name="connsiteX4458" fmla="*/ 5071076 w 6891715"/>
                <a:gd name="connsiteY4458" fmla="*/ 4943981 h 6367455"/>
                <a:gd name="connsiteX4459" fmla="*/ 5061869 w 6891715"/>
                <a:gd name="connsiteY4459" fmla="*/ 4955742 h 6367455"/>
                <a:gd name="connsiteX4460" fmla="*/ 5055519 w 6891715"/>
                <a:gd name="connsiteY4460" fmla="*/ 4969409 h 6367455"/>
                <a:gd name="connsiteX4461" fmla="*/ 5033611 w 6891715"/>
                <a:gd name="connsiteY4461" fmla="*/ 4976402 h 6367455"/>
                <a:gd name="connsiteX4462" fmla="*/ 5025039 w 6891715"/>
                <a:gd name="connsiteY4462" fmla="*/ 4986891 h 6367455"/>
                <a:gd name="connsiteX4463" fmla="*/ 5012339 w 6891715"/>
                <a:gd name="connsiteY4463" fmla="*/ 4987845 h 6367455"/>
                <a:gd name="connsiteX4464" fmla="*/ 5002814 w 6891715"/>
                <a:gd name="connsiteY4464" fmla="*/ 4981488 h 6367455"/>
                <a:gd name="connsiteX4465" fmla="*/ 4994241 w 6891715"/>
                <a:gd name="connsiteY4465" fmla="*/ 4986255 h 6367455"/>
                <a:gd name="connsiteX4466" fmla="*/ 4972334 w 6891715"/>
                <a:gd name="connsiteY4466" fmla="*/ 5008505 h 6367455"/>
                <a:gd name="connsiteX4467" fmla="*/ 4941854 w 6891715"/>
                <a:gd name="connsiteY4467" fmla="*/ 5033933 h 6367455"/>
                <a:gd name="connsiteX4468" fmla="*/ 4914866 w 6891715"/>
                <a:gd name="connsiteY4468" fmla="*/ 5053004 h 6367455"/>
                <a:gd name="connsiteX4469" fmla="*/ 4887879 w 6891715"/>
                <a:gd name="connsiteY4469" fmla="*/ 5037429 h 6367455"/>
                <a:gd name="connsiteX4470" fmla="*/ 4861526 w 6891715"/>
                <a:gd name="connsiteY4470" fmla="*/ 5034568 h 6367455"/>
                <a:gd name="connsiteX4471" fmla="*/ 4859304 w 6891715"/>
                <a:gd name="connsiteY4471" fmla="*/ 5027258 h 6367455"/>
                <a:gd name="connsiteX4472" fmla="*/ 4877401 w 6891715"/>
                <a:gd name="connsiteY4472" fmla="*/ 5013590 h 6367455"/>
                <a:gd name="connsiteX4473" fmla="*/ 4873909 w 6891715"/>
                <a:gd name="connsiteY4473" fmla="*/ 4995473 h 6367455"/>
                <a:gd name="connsiteX4474" fmla="*/ 4881211 w 6891715"/>
                <a:gd name="connsiteY4474" fmla="*/ 4992294 h 6367455"/>
                <a:gd name="connsiteX4475" fmla="*/ 4885339 w 6891715"/>
                <a:gd name="connsiteY4475" fmla="*/ 4962734 h 6367455"/>
                <a:gd name="connsiteX4476" fmla="*/ 4870099 w 6891715"/>
                <a:gd name="connsiteY4476" fmla="*/ 4939849 h 6367455"/>
                <a:gd name="connsiteX4477" fmla="*/ 4854224 w 6891715"/>
                <a:gd name="connsiteY4477" fmla="*/ 4945253 h 6367455"/>
                <a:gd name="connsiteX4478" fmla="*/ 4851049 w 6891715"/>
                <a:gd name="connsiteY4478" fmla="*/ 4936671 h 6367455"/>
                <a:gd name="connsiteX4479" fmla="*/ 4831046 w 6891715"/>
                <a:gd name="connsiteY4479" fmla="*/ 4919825 h 6367455"/>
                <a:gd name="connsiteX4480" fmla="*/ 4818029 w 6891715"/>
                <a:gd name="connsiteY4480" fmla="*/ 4918871 h 6367455"/>
                <a:gd name="connsiteX4481" fmla="*/ 4810726 w 6891715"/>
                <a:gd name="connsiteY4481" fmla="*/ 4929678 h 6367455"/>
                <a:gd name="connsiteX4482" fmla="*/ 4797074 w 6891715"/>
                <a:gd name="connsiteY4482" fmla="*/ 4924592 h 6367455"/>
                <a:gd name="connsiteX4483" fmla="*/ 4784056 w 6891715"/>
                <a:gd name="connsiteY4483" fmla="*/ 4917282 h 6367455"/>
                <a:gd name="connsiteX4484" fmla="*/ 4780881 w 6891715"/>
                <a:gd name="connsiteY4484" fmla="*/ 4909018 h 6367455"/>
                <a:gd name="connsiteX4485" fmla="*/ 4787549 w 6891715"/>
                <a:gd name="connsiteY4485" fmla="*/ 4904250 h 6367455"/>
                <a:gd name="connsiteX4486" fmla="*/ 4808186 w 6891715"/>
                <a:gd name="connsiteY4486" fmla="*/ 4888357 h 6367455"/>
                <a:gd name="connsiteX4487" fmla="*/ 4836444 w 6891715"/>
                <a:gd name="connsiteY4487" fmla="*/ 4865154 h 6367455"/>
                <a:gd name="connsiteX4488" fmla="*/ 4839619 w 6891715"/>
                <a:gd name="connsiteY4488" fmla="*/ 4855619 h 6367455"/>
                <a:gd name="connsiteX4489" fmla="*/ 4844064 w 6891715"/>
                <a:gd name="connsiteY4489" fmla="*/ 4862929 h 6367455"/>
                <a:gd name="connsiteX4490" fmla="*/ 4866289 w 6891715"/>
                <a:gd name="connsiteY4490" fmla="*/ 4854030 h 6367455"/>
                <a:gd name="connsiteX4491" fmla="*/ 4894546 w 6891715"/>
                <a:gd name="connsiteY4491" fmla="*/ 4846719 h 6367455"/>
                <a:gd name="connsiteX4492" fmla="*/ 4905341 w 6891715"/>
                <a:gd name="connsiteY4492" fmla="*/ 4849897 h 6367455"/>
                <a:gd name="connsiteX4493" fmla="*/ 4899944 w 6891715"/>
                <a:gd name="connsiteY4493" fmla="*/ 4839091 h 6367455"/>
                <a:gd name="connsiteX4494" fmla="*/ 4909469 w 6891715"/>
                <a:gd name="connsiteY4494" fmla="*/ 4829555 h 6367455"/>
                <a:gd name="connsiteX4495" fmla="*/ 4891371 w 6891715"/>
                <a:gd name="connsiteY4495" fmla="*/ 4835912 h 6367455"/>
                <a:gd name="connsiteX4496" fmla="*/ 4890419 w 6891715"/>
                <a:gd name="connsiteY4496" fmla="*/ 4824469 h 6367455"/>
                <a:gd name="connsiteX4497" fmla="*/ 4885021 w 6891715"/>
                <a:gd name="connsiteY4497" fmla="*/ 4817159 h 6367455"/>
                <a:gd name="connsiteX4498" fmla="*/ 4882481 w 6891715"/>
                <a:gd name="connsiteY4498" fmla="*/ 4795863 h 6367455"/>
                <a:gd name="connsiteX4499" fmla="*/ 4877719 w 6891715"/>
                <a:gd name="connsiteY4499" fmla="*/ 4809848 h 6367455"/>
                <a:gd name="connsiteX4500" fmla="*/ 4870099 w 6891715"/>
                <a:gd name="connsiteY4500" fmla="*/ 4812073 h 6367455"/>
                <a:gd name="connsiteX4501" fmla="*/ 4875496 w 6891715"/>
                <a:gd name="connsiteY4501" fmla="*/ 4825741 h 6367455"/>
                <a:gd name="connsiteX4502" fmla="*/ 4871369 w 6891715"/>
                <a:gd name="connsiteY4502" fmla="*/ 4824787 h 6367455"/>
                <a:gd name="connsiteX4503" fmla="*/ 4861526 w 6891715"/>
                <a:gd name="connsiteY4503" fmla="*/ 4818430 h 6367455"/>
                <a:gd name="connsiteX4504" fmla="*/ 4855176 w 6891715"/>
                <a:gd name="connsiteY4504" fmla="*/ 4819384 h 6367455"/>
                <a:gd name="connsiteX4505" fmla="*/ 4847874 w 6891715"/>
                <a:gd name="connsiteY4505" fmla="*/ 4815570 h 6367455"/>
                <a:gd name="connsiteX4506" fmla="*/ 4846921 w 6891715"/>
                <a:gd name="connsiteY4506" fmla="*/ 4803809 h 6367455"/>
                <a:gd name="connsiteX4507" fmla="*/ 4839301 w 6891715"/>
                <a:gd name="connsiteY4507" fmla="*/ 4809213 h 6367455"/>
                <a:gd name="connsiteX4508" fmla="*/ 4829776 w 6891715"/>
                <a:gd name="connsiteY4508" fmla="*/ 4801584 h 6367455"/>
                <a:gd name="connsiteX4509" fmla="*/ 4826601 w 6891715"/>
                <a:gd name="connsiteY4509" fmla="*/ 4807941 h 6367455"/>
                <a:gd name="connsiteX4510" fmla="*/ 4821204 w 6891715"/>
                <a:gd name="connsiteY4510" fmla="*/ 4809213 h 6367455"/>
                <a:gd name="connsiteX4511" fmla="*/ 4808504 w 6891715"/>
                <a:gd name="connsiteY4511" fmla="*/ 4811755 h 6367455"/>
                <a:gd name="connsiteX4512" fmla="*/ 4795169 w 6891715"/>
                <a:gd name="connsiteY4512" fmla="*/ 4816841 h 6367455"/>
                <a:gd name="connsiteX4513" fmla="*/ 4794216 w 6891715"/>
                <a:gd name="connsiteY4513" fmla="*/ 4824469 h 6367455"/>
                <a:gd name="connsiteX4514" fmla="*/ 4816441 w 6891715"/>
                <a:gd name="connsiteY4514" fmla="*/ 4828284 h 6367455"/>
                <a:gd name="connsiteX4515" fmla="*/ 4808821 w 6891715"/>
                <a:gd name="connsiteY4515" fmla="*/ 4830509 h 6367455"/>
                <a:gd name="connsiteX4516" fmla="*/ 4785644 w 6891715"/>
                <a:gd name="connsiteY4516" fmla="*/ 4826377 h 6367455"/>
                <a:gd name="connsiteX4517" fmla="*/ 4775166 w 6891715"/>
                <a:gd name="connsiteY4517" fmla="*/ 4828602 h 6367455"/>
                <a:gd name="connsiteX4518" fmla="*/ 4701824 w 6891715"/>
                <a:gd name="connsiteY4518" fmla="*/ 4809530 h 6367455"/>
                <a:gd name="connsiteX4519" fmla="*/ 4699601 w 6891715"/>
                <a:gd name="connsiteY4519" fmla="*/ 4797770 h 6367455"/>
                <a:gd name="connsiteX4520" fmla="*/ 4704999 w 6891715"/>
                <a:gd name="connsiteY4520" fmla="*/ 4808259 h 6367455"/>
                <a:gd name="connsiteX4521" fmla="*/ 4765324 w 6891715"/>
                <a:gd name="connsiteY4521" fmla="*/ 4822562 h 6367455"/>
                <a:gd name="connsiteX4522" fmla="*/ 4776119 w 6891715"/>
                <a:gd name="connsiteY4522" fmla="*/ 4823198 h 6367455"/>
                <a:gd name="connsiteX4523" fmla="*/ 4746274 w 6891715"/>
                <a:gd name="connsiteY4523" fmla="*/ 4799677 h 6367455"/>
                <a:gd name="connsiteX4524" fmla="*/ 4729446 w 6891715"/>
                <a:gd name="connsiteY4524" fmla="*/ 4799677 h 6367455"/>
                <a:gd name="connsiteX4525" fmla="*/ 4726271 w 6891715"/>
                <a:gd name="connsiteY4525" fmla="*/ 4807941 h 6367455"/>
                <a:gd name="connsiteX4526" fmla="*/ 4713571 w 6891715"/>
                <a:gd name="connsiteY4526" fmla="*/ 4802856 h 6367455"/>
                <a:gd name="connsiteX4527" fmla="*/ 4712301 w 6891715"/>
                <a:gd name="connsiteY4527" fmla="*/ 4792367 h 6367455"/>
                <a:gd name="connsiteX4528" fmla="*/ 4740559 w 6891715"/>
                <a:gd name="connsiteY4528" fmla="*/ 4785692 h 6367455"/>
                <a:gd name="connsiteX4529" fmla="*/ 4746909 w 6891715"/>
                <a:gd name="connsiteY4529" fmla="*/ 4784738 h 6367455"/>
                <a:gd name="connsiteX4530" fmla="*/ 4737384 w 6891715"/>
                <a:gd name="connsiteY4530" fmla="*/ 4768846 h 6367455"/>
                <a:gd name="connsiteX4531" fmla="*/ 4717381 w 6891715"/>
                <a:gd name="connsiteY4531" fmla="*/ 4764714 h 6367455"/>
                <a:gd name="connsiteX4532" fmla="*/ 4706586 w 6891715"/>
                <a:gd name="connsiteY4532" fmla="*/ 4770117 h 6367455"/>
                <a:gd name="connsiteX4533" fmla="*/ 4689759 w 6891715"/>
                <a:gd name="connsiteY4533" fmla="*/ 4756767 h 6367455"/>
                <a:gd name="connsiteX4534" fmla="*/ 4687536 w 6891715"/>
                <a:gd name="connsiteY4534" fmla="*/ 4752317 h 6367455"/>
                <a:gd name="connsiteX4535" fmla="*/ 4704681 w 6891715"/>
                <a:gd name="connsiteY4535" fmla="*/ 4757721 h 6367455"/>
                <a:gd name="connsiteX4536" fmla="*/ 4709761 w 6891715"/>
                <a:gd name="connsiteY4536" fmla="*/ 4754225 h 6367455"/>
                <a:gd name="connsiteX4537" fmla="*/ 4729129 w 6891715"/>
                <a:gd name="connsiteY4537" fmla="*/ 4759628 h 6367455"/>
                <a:gd name="connsiteX4538" fmla="*/ 4748179 w 6891715"/>
                <a:gd name="connsiteY4538" fmla="*/ 4763442 h 6367455"/>
                <a:gd name="connsiteX4539" fmla="*/ 4764054 w 6891715"/>
                <a:gd name="connsiteY4539" fmla="*/ 4769799 h 6367455"/>
                <a:gd name="connsiteX4540" fmla="*/ 4808821 w 6891715"/>
                <a:gd name="connsiteY4540" fmla="*/ 4724982 h 6367455"/>
                <a:gd name="connsiteX4541" fmla="*/ 4767864 w 6891715"/>
                <a:gd name="connsiteY4541" fmla="*/ 4752953 h 6367455"/>
                <a:gd name="connsiteX4542" fmla="*/ 4745956 w 6891715"/>
                <a:gd name="connsiteY4542" fmla="*/ 4759310 h 6367455"/>
                <a:gd name="connsiteX4543" fmla="*/ 4735161 w 6891715"/>
                <a:gd name="connsiteY4543" fmla="*/ 4747868 h 6367455"/>
                <a:gd name="connsiteX4544" fmla="*/ 4727541 w 6891715"/>
                <a:gd name="connsiteY4544" fmla="*/ 4738332 h 6367455"/>
                <a:gd name="connsiteX4545" fmla="*/ 4725636 w 6891715"/>
                <a:gd name="connsiteY4545" fmla="*/ 4731339 h 6367455"/>
                <a:gd name="connsiteX4546" fmla="*/ 4723414 w 6891715"/>
                <a:gd name="connsiteY4546" fmla="*/ 4717354 h 6367455"/>
                <a:gd name="connsiteX4547" fmla="*/ 4731351 w 6891715"/>
                <a:gd name="connsiteY4547" fmla="*/ 4710043 h 6367455"/>
                <a:gd name="connsiteX4548" fmla="*/ 4726271 w 6891715"/>
                <a:gd name="connsiteY4548" fmla="*/ 4699236 h 6367455"/>
                <a:gd name="connsiteX4549" fmla="*/ 4725001 w 6891715"/>
                <a:gd name="connsiteY4549" fmla="*/ 4688747 h 6367455"/>
                <a:gd name="connsiteX4550" fmla="*/ 4720874 w 6891715"/>
                <a:gd name="connsiteY4550" fmla="*/ 4703686 h 6367455"/>
                <a:gd name="connsiteX4551" fmla="*/ 4725001 w 6891715"/>
                <a:gd name="connsiteY4551" fmla="*/ 4708772 h 6367455"/>
                <a:gd name="connsiteX4552" fmla="*/ 4714841 w 6891715"/>
                <a:gd name="connsiteY4552" fmla="*/ 4717354 h 6367455"/>
                <a:gd name="connsiteX4553" fmla="*/ 4717064 w 6891715"/>
                <a:gd name="connsiteY4553" fmla="*/ 4729114 h 6367455"/>
                <a:gd name="connsiteX4554" fmla="*/ 4722144 w 6891715"/>
                <a:gd name="connsiteY4554" fmla="*/ 4737378 h 6367455"/>
                <a:gd name="connsiteX4555" fmla="*/ 4720239 w 6891715"/>
                <a:gd name="connsiteY4555" fmla="*/ 4744689 h 6367455"/>
                <a:gd name="connsiteX4556" fmla="*/ 4708809 w 6891715"/>
                <a:gd name="connsiteY4556" fmla="*/ 4749139 h 6367455"/>
                <a:gd name="connsiteX4557" fmla="*/ 4701189 w 6891715"/>
                <a:gd name="connsiteY4557" fmla="*/ 4742782 h 6367455"/>
                <a:gd name="connsiteX4558" fmla="*/ 4696109 w 6891715"/>
                <a:gd name="connsiteY4558" fmla="*/ 4747232 h 6367455"/>
                <a:gd name="connsiteX4559" fmla="*/ 4683409 w 6891715"/>
                <a:gd name="connsiteY4559" fmla="*/ 4747232 h 6367455"/>
                <a:gd name="connsiteX4560" fmla="*/ 4695791 w 6891715"/>
                <a:gd name="connsiteY4560" fmla="*/ 4725936 h 6367455"/>
                <a:gd name="connsiteX4561" fmla="*/ 4684044 w 6891715"/>
                <a:gd name="connsiteY4561" fmla="*/ 4726254 h 6367455"/>
                <a:gd name="connsiteX4562" fmla="*/ 4679916 w 6891715"/>
                <a:gd name="connsiteY4562" fmla="*/ 4718943 h 6367455"/>
                <a:gd name="connsiteX4563" fmla="*/ 4682456 w 6891715"/>
                <a:gd name="connsiteY4563" fmla="*/ 4738650 h 6367455"/>
                <a:gd name="connsiteX4564" fmla="*/ 4676106 w 6891715"/>
                <a:gd name="connsiteY4564" fmla="*/ 4744371 h 6367455"/>
                <a:gd name="connsiteX4565" fmla="*/ 4659914 w 6891715"/>
                <a:gd name="connsiteY4565" fmla="*/ 4746596 h 6367455"/>
                <a:gd name="connsiteX4566" fmla="*/ 4649436 w 6891715"/>
                <a:gd name="connsiteY4566" fmla="*/ 4751682 h 6367455"/>
                <a:gd name="connsiteX4567" fmla="*/ 4619591 w 6891715"/>
                <a:gd name="connsiteY4567" fmla="*/ 4753271 h 6367455"/>
                <a:gd name="connsiteX4568" fmla="*/ 4614829 w 6891715"/>
                <a:gd name="connsiteY4568" fmla="*/ 4759628 h 6367455"/>
                <a:gd name="connsiteX4569" fmla="*/ 4618956 w 6891715"/>
                <a:gd name="connsiteY4569" fmla="*/ 4769799 h 6367455"/>
                <a:gd name="connsiteX4570" fmla="*/ 4611654 w 6891715"/>
                <a:gd name="connsiteY4570" fmla="*/ 4781560 h 6367455"/>
                <a:gd name="connsiteX4571" fmla="*/ 4609749 w 6891715"/>
                <a:gd name="connsiteY4571" fmla="*/ 4797452 h 6367455"/>
                <a:gd name="connsiteX4572" fmla="*/ 4597049 w 6891715"/>
                <a:gd name="connsiteY4572" fmla="*/ 4809213 h 6367455"/>
                <a:gd name="connsiteX4573" fmla="*/ 4587524 w 6891715"/>
                <a:gd name="connsiteY4573" fmla="*/ 4820655 h 6367455"/>
                <a:gd name="connsiteX4574" fmla="*/ 4587524 w 6891715"/>
                <a:gd name="connsiteY4574" fmla="*/ 4816523 h 6367455"/>
                <a:gd name="connsiteX4575" fmla="*/ 4592921 w 6891715"/>
                <a:gd name="connsiteY4575" fmla="*/ 4807941 h 6367455"/>
                <a:gd name="connsiteX4576" fmla="*/ 4583396 w 6891715"/>
                <a:gd name="connsiteY4576" fmla="*/ 4805081 h 6367455"/>
                <a:gd name="connsiteX4577" fmla="*/ 4575776 w 6891715"/>
                <a:gd name="connsiteY4577" fmla="*/ 4799995 h 6367455"/>
                <a:gd name="connsiteX4578" fmla="*/ 4572601 w 6891715"/>
                <a:gd name="connsiteY4578" fmla="*/ 4788235 h 6367455"/>
                <a:gd name="connsiteX4579" fmla="*/ 4568474 w 6891715"/>
                <a:gd name="connsiteY4579" fmla="*/ 4796816 h 6367455"/>
                <a:gd name="connsiteX4580" fmla="*/ 4565299 w 6891715"/>
                <a:gd name="connsiteY4580" fmla="*/ 4787599 h 6367455"/>
                <a:gd name="connsiteX4581" fmla="*/ 4556726 w 6891715"/>
                <a:gd name="connsiteY4581" fmla="*/ 4784420 h 6367455"/>
                <a:gd name="connsiteX4582" fmla="*/ 4553551 w 6891715"/>
                <a:gd name="connsiteY4582" fmla="*/ 4798088 h 6367455"/>
                <a:gd name="connsiteX4583" fmla="*/ 4566251 w 6891715"/>
                <a:gd name="connsiteY4583" fmla="*/ 4811755 h 6367455"/>
                <a:gd name="connsiteX4584" fmla="*/ 4574824 w 6891715"/>
                <a:gd name="connsiteY4584" fmla="*/ 4815887 h 6367455"/>
                <a:gd name="connsiteX4585" fmla="*/ 4580539 w 6891715"/>
                <a:gd name="connsiteY4585" fmla="*/ 4820020 h 6367455"/>
                <a:gd name="connsiteX4586" fmla="*/ 4581491 w 6891715"/>
                <a:gd name="connsiteY4586" fmla="*/ 4832416 h 6367455"/>
                <a:gd name="connsiteX4587" fmla="*/ 4576094 w 6891715"/>
                <a:gd name="connsiteY4587" fmla="*/ 4845130 h 6367455"/>
                <a:gd name="connsiteX4588" fmla="*/ 4564664 w 6891715"/>
                <a:gd name="connsiteY4588" fmla="*/ 4848308 h 6367455"/>
                <a:gd name="connsiteX4589" fmla="*/ 4557361 w 6891715"/>
                <a:gd name="connsiteY4589" fmla="*/ 4856890 h 6367455"/>
                <a:gd name="connsiteX4590" fmla="*/ 4552281 w 6891715"/>
                <a:gd name="connsiteY4590" fmla="*/ 4857844 h 6367455"/>
                <a:gd name="connsiteX4591" fmla="*/ 4539264 w 6891715"/>
                <a:gd name="connsiteY4591" fmla="*/ 4858479 h 6367455"/>
                <a:gd name="connsiteX4592" fmla="*/ 4523388 w 6891715"/>
                <a:gd name="connsiteY4592" fmla="*/ 4862611 h 6367455"/>
                <a:gd name="connsiteX4593" fmla="*/ 4531961 w 6891715"/>
                <a:gd name="connsiteY4593" fmla="*/ 4871193 h 6367455"/>
                <a:gd name="connsiteX4594" fmla="*/ 4513228 w 6891715"/>
                <a:gd name="connsiteY4594" fmla="*/ 4882636 h 6367455"/>
                <a:gd name="connsiteX4595" fmla="*/ 4507831 w 6891715"/>
                <a:gd name="connsiteY4595" fmla="*/ 4875325 h 6367455"/>
                <a:gd name="connsiteX4596" fmla="*/ 4504338 w 6891715"/>
                <a:gd name="connsiteY4596" fmla="*/ 4865154 h 6367455"/>
                <a:gd name="connsiteX4597" fmla="*/ 4508466 w 6891715"/>
                <a:gd name="connsiteY4597" fmla="*/ 4859751 h 6367455"/>
                <a:gd name="connsiteX4598" fmla="*/ 4508466 w 6891715"/>
                <a:gd name="connsiteY4598" fmla="*/ 4849262 h 6367455"/>
                <a:gd name="connsiteX4599" fmla="*/ 4502116 w 6891715"/>
                <a:gd name="connsiteY4599" fmla="*/ 4843858 h 6367455"/>
                <a:gd name="connsiteX4600" fmla="*/ 4493861 w 6891715"/>
                <a:gd name="connsiteY4600" fmla="*/ 4868333 h 6367455"/>
                <a:gd name="connsiteX4601" fmla="*/ 4492908 w 6891715"/>
                <a:gd name="connsiteY4601" fmla="*/ 4884861 h 6367455"/>
                <a:gd name="connsiteX4602" fmla="*/ 4503703 w 6891715"/>
                <a:gd name="connsiteY4602" fmla="*/ 4891218 h 6367455"/>
                <a:gd name="connsiteX4603" fmla="*/ 4505926 w 6891715"/>
                <a:gd name="connsiteY4603" fmla="*/ 4905203 h 6367455"/>
                <a:gd name="connsiteX4604" fmla="*/ 4497671 w 6891715"/>
                <a:gd name="connsiteY4604" fmla="*/ 4910289 h 6367455"/>
                <a:gd name="connsiteX4605" fmla="*/ 4499868 w 6891715"/>
                <a:gd name="connsiteY4605" fmla="*/ 4919360 h 6367455"/>
                <a:gd name="connsiteX4606" fmla="*/ 4500840 w 6891715"/>
                <a:gd name="connsiteY4606" fmla="*/ 4920286 h 6367455"/>
                <a:gd name="connsiteX4607" fmla="*/ 4506875 w 6891715"/>
                <a:gd name="connsiteY4607" fmla="*/ 4943464 h 6367455"/>
                <a:gd name="connsiteX4608" fmla="*/ 4505922 w 6891715"/>
                <a:gd name="connsiteY4608" fmla="*/ 4967594 h 6367455"/>
                <a:gd name="connsiteX4609" fmla="*/ 4499570 w 6891715"/>
                <a:gd name="connsiteY4609" fmla="*/ 4964736 h 6367455"/>
                <a:gd name="connsiteX4610" fmla="*/ 4505922 w 6891715"/>
                <a:gd name="connsiteY4610" fmla="*/ 4976166 h 6367455"/>
                <a:gd name="connsiteX4611" fmla="*/ 4504969 w 6891715"/>
                <a:gd name="connsiteY4611" fmla="*/ 4987596 h 6367455"/>
                <a:gd name="connsiteX4612" fmla="*/ 4487183 w 6891715"/>
                <a:gd name="connsiteY4612" fmla="*/ 4995216 h 6367455"/>
                <a:gd name="connsiteX4613" fmla="*/ 4475749 w 6891715"/>
                <a:gd name="connsiteY4613" fmla="*/ 5001884 h 6367455"/>
                <a:gd name="connsiteX4614" fmla="*/ 4460821 w 6891715"/>
                <a:gd name="connsiteY4614" fmla="*/ 5005059 h 6367455"/>
                <a:gd name="connsiteX4615" fmla="*/ 4447164 w 6891715"/>
                <a:gd name="connsiteY4615" fmla="*/ 5022204 h 6367455"/>
                <a:gd name="connsiteX4616" fmla="*/ 4430330 w 6891715"/>
                <a:gd name="connsiteY4616" fmla="*/ 5038079 h 6367455"/>
                <a:gd name="connsiteX4617" fmla="*/ 4433506 w 6891715"/>
                <a:gd name="connsiteY4617" fmla="*/ 5029506 h 6367455"/>
                <a:gd name="connsiteX4618" fmla="*/ 4443988 w 6891715"/>
                <a:gd name="connsiteY4618" fmla="*/ 5017759 h 6367455"/>
                <a:gd name="connsiteX4619" fmla="*/ 4443988 w 6891715"/>
                <a:gd name="connsiteY4619" fmla="*/ 5008234 h 6367455"/>
                <a:gd name="connsiteX4620" fmla="*/ 4454469 w 6891715"/>
                <a:gd name="connsiteY4620" fmla="*/ 5000931 h 6367455"/>
                <a:gd name="connsiteX4621" fmla="*/ 4464950 w 6891715"/>
                <a:gd name="connsiteY4621" fmla="*/ 4992359 h 6367455"/>
                <a:gd name="connsiteX4622" fmla="*/ 4463997 w 6891715"/>
                <a:gd name="connsiteY4622" fmla="*/ 4986961 h 6367455"/>
                <a:gd name="connsiteX4623" fmla="*/ 4449069 w 6891715"/>
                <a:gd name="connsiteY4623" fmla="*/ 4990136 h 6367455"/>
                <a:gd name="connsiteX4624" fmla="*/ 4452245 w 6891715"/>
                <a:gd name="connsiteY4624" fmla="*/ 4980929 h 6367455"/>
                <a:gd name="connsiteX4625" fmla="*/ 4449069 w 6891715"/>
                <a:gd name="connsiteY4625" fmla="*/ 4971404 h 6367455"/>
                <a:gd name="connsiteX4626" fmla="*/ 4439223 w 6891715"/>
                <a:gd name="connsiteY4626" fmla="*/ 4964101 h 6367455"/>
                <a:gd name="connsiteX4627" fmla="*/ 4429060 w 6891715"/>
                <a:gd name="connsiteY4627" fmla="*/ 4968229 h 6367455"/>
                <a:gd name="connsiteX4628" fmla="*/ 4424613 w 6891715"/>
                <a:gd name="connsiteY4628" fmla="*/ 4976801 h 6367455"/>
                <a:gd name="connsiteX4629" fmla="*/ 4411909 w 6891715"/>
                <a:gd name="connsiteY4629" fmla="*/ 4972991 h 6367455"/>
                <a:gd name="connsiteX4630" fmla="*/ 4410956 w 6891715"/>
                <a:gd name="connsiteY4630" fmla="*/ 4981246 h 6367455"/>
                <a:gd name="connsiteX4631" fmla="*/ 4432236 w 6891715"/>
                <a:gd name="connsiteY4631" fmla="*/ 4983151 h 6367455"/>
                <a:gd name="connsiteX4632" fmla="*/ 4435412 w 6891715"/>
                <a:gd name="connsiteY4632" fmla="*/ 4985374 h 6367455"/>
                <a:gd name="connsiteX4633" fmla="*/ 4438588 w 6891715"/>
                <a:gd name="connsiteY4633" fmla="*/ 4991724 h 6367455"/>
                <a:gd name="connsiteX4634" fmla="*/ 4428107 w 6891715"/>
                <a:gd name="connsiteY4634" fmla="*/ 5004424 h 6367455"/>
                <a:gd name="connsiteX4635" fmla="*/ 4426201 w 6891715"/>
                <a:gd name="connsiteY4635" fmla="*/ 5009821 h 6367455"/>
                <a:gd name="connsiteX4636" fmla="*/ 4420802 w 6891715"/>
                <a:gd name="connsiteY4636" fmla="*/ 5011726 h 6367455"/>
                <a:gd name="connsiteX4637" fmla="*/ 4417626 w 6891715"/>
                <a:gd name="connsiteY4637" fmla="*/ 5007599 h 6367455"/>
                <a:gd name="connsiteX4638" fmla="*/ 4413497 w 6891715"/>
                <a:gd name="connsiteY4638" fmla="*/ 5011726 h 6367455"/>
                <a:gd name="connsiteX4639" fmla="*/ 4420802 w 6891715"/>
                <a:gd name="connsiteY4639" fmla="*/ 5021251 h 6367455"/>
                <a:gd name="connsiteX4640" fmla="*/ 4420802 w 6891715"/>
                <a:gd name="connsiteY4640" fmla="*/ 5028554 h 6367455"/>
                <a:gd name="connsiteX4641" fmla="*/ 4410638 w 6891715"/>
                <a:gd name="connsiteY4641" fmla="*/ 5035221 h 6367455"/>
                <a:gd name="connsiteX4642" fmla="*/ 4411591 w 6891715"/>
                <a:gd name="connsiteY4642" fmla="*/ 5046334 h 6367455"/>
                <a:gd name="connsiteX4643" fmla="*/ 4416673 w 6891715"/>
                <a:gd name="connsiteY4643" fmla="*/ 5034904 h 6367455"/>
                <a:gd name="connsiteX4644" fmla="*/ 4430330 w 6891715"/>
                <a:gd name="connsiteY4644" fmla="*/ 5031729 h 6367455"/>
                <a:gd name="connsiteX4645" fmla="*/ 4430330 w 6891715"/>
                <a:gd name="connsiteY4645" fmla="*/ 5038079 h 6367455"/>
                <a:gd name="connsiteX4646" fmla="*/ 4408415 w 6891715"/>
                <a:gd name="connsiteY4646" fmla="*/ 5059351 h 6367455"/>
                <a:gd name="connsiteX4647" fmla="*/ 4409368 w 6891715"/>
                <a:gd name="connsiteY4647" fmla="*/ 5066654 h 6367455"/>
                <a:gd name="connsiteX4648" fmla="*/ 4410956 w 6891715"/>
                <a:gd name="connsiteY4648" fmla="*/ 5082529 h 6367455"/>
                <a:gd name="connsiteX4649" fmla="*/ 4409050 w 6891715"/>
                <a:gd name="connsiteY4649" fmla="*/ 5116184 h 6367455"/>
                <a:gd name="connsiteX4650" fmla="*/ 4416673 w 6891715"/>
                <a:gd name="connsiteY4650" fmla="*/ 5138091 h 6367455"/>
                <a:gd name="connsiteX4651" fmla="*/ 4416388 w 6891715"/>
                <a:gd name="connsiteY4651" fmla="*/ 5137963 h 6367455"/>
                <a:gd name="connsiteX4652" fmla="*/ 4413532 w 6891715"/>
                <a:gd name="connsiteY4652" fmla="*/ 5157060 h 6367455"/>
                <a:gd name="connsiteX4653" fmla="*/ 4399569 w 6891715"/>
                <a:gd name="connsiteY4653" fmla="*/ 5177430 h 6367455"/>
                <a:gd name="connsiteX4654" fmla="*/ 4398617 w 6891715"/>
                <a:gd name="connsiteY4654" fmla="*/ 5183796 h 6367455"/>
                <a:gd name="connsiteX4655" fmla="*/ 4376721 w 6891715"/>
                <a:gd name="connsiteY4655" fmla="*/ 5181886 h 6367455"/>
                <a:gd name="connsiteX4656" fmla="*/ 4365932 w 6891715"/>
                <a:gd name="connsiteY4656" fmla="*/ 5188252 h 6367455"/>
                <a:gd name="connsiteX4657" fmla="*/ 4345306 w 6891715"/>
                <a:gd name="connsiteY4657" fmla="*/ 5219125 h 6367455"/>
                <a:gd name="connsiteX4658" fmla="*/ 4332930 w 6891715"/>
                <a:gd name="connsiteY4658" fmla="*/ 5259229 h 6367455"/>
                <a:gd name="connsiteX4659" fmla="*/ 4330709 w 6891715"/>
                <a:gd name="connsiteY4659" fmla="*/ 5271960 h 6367455"/>
                <a:gd name="connsiteX4660" fmla="*/ 4323093 w 6891715"/>
                <a:gd name="connsiteY4660" fmla="*/ 5274188 h 6367455"/>
                <a:gd name="connsiteX4661" fmla="*/ 4314207 w 6891715"/>
                <a:gd name="connsiteY4661" fmla="*/ 5282782 h 6367455"/>
                <a:gd name="connsiteX4662" fmla="*/ 4314207 w 6891715"/>
                <a:gd name="connsiteY4662" fmla="*/ 5291057 h 6367455"/>
                <a:gd name="connsiteX4663" fmla="*/ 4306591 w 6891715"/>
                <a:gd name="connsiteY4663" fmla="*/ 5287874 h 6367455"/>
                <a:gd name="connsiteX4664" fmla="*/ 4298024 w 6891715"/>
                <a:gd name="connsiteY4664" fmla="*/ 5290102 h 6367455"/>
                <a:gd name="connsiteX4665" fmla="*/ 4297072 w 6891715"/>
                <a:gd name="connsiteY4665" fmla="*/ 5298696 h 6367455"/>
                <a:gd name="connsiteX4666" fmla="*/ 4290725 w 6891715"/>
                <a:gd name="connsiteY4666" fmla="*/ 5302834 h 6367455"/>
                <a:gd name="connsiteX4667" fmla="*/ 4296437 w 6891715"/>
                <a:gd name="connsiteY4667" fmla="*/ 5306016 h 6367455"/>
                <a:gd name="connsiteX4668" fmla="*/ 4304370 w 6891715"/>
                <a:gd name="connsiteY4668" fmla="*/ 5300606 h 6367455"/>
                <a:gd name="connsiteX4669" fmla="*/ 4317381 w 6891715"/>
                <a:gd name="connsiteY4669" fmla="*/ 5301879 h 6367455"/>
                <a:gd name="connsiteX4670" fmla="*/ 4324679 w 6891715"/>
                <a:gd name="connsiteY4670" fmla="*/ 5304743 h 6367455"/>
                <a:gd name="connsiteX4671" fmla="*/ 4327853 w 6891715"/>
                <a:gd name="connsiteY4671" fmla="*/ 5312064 h 6367455"/>
                <a:gd name="connsiteX4672" fmla="*/ 4329122 w 6891715"/>
                <a:gd name="connsiteY4672" fmla="*/ 5321612 h 6367455"/>
                <a:gd name="connsiteX4673" fmla="*/ 4331343 w 6891715"/>
                <a:gd name="connsiteY4673" fmla="*/ 5327023 h 6367455"/>
                <a:gd name="connsiteX4674" fmla="*/ 4343084 w 6891715"/>
                <a:gd name="connsiteY4674" fmla="*/ 5338163 h 6367455"/>
                <a:gd name="connsiteX4675" fmla="*/ 4348479 w 6891715"/>
                <a:gd name="connsiteY4675" fmla="*/ 5349939 h 6367455"/>
                <a:gd name="connsiteX4676" fmla="*/ 4347949 w 6891715"/>
                <a:gd name="connsiteY4676" fmla="*/ 5350022 h 6367455"/>
                <a:gd name="connsiteX4677" fmla="*/ 4354478 w 6891715"/>
                <a:gd name="connsiteY4677" fmla="*/ 5386173 h 6367455"/>
                <a:gd name="connsiteX4678" fmla="*/ 4367495 w 6891715"/>
                <a:gd name="connsiteY4678" fmla="*/ 5416728 h 6367455"/>
                <a:gd name="connsiteX4679" fmla="*/ 4394165 w 6891715"/>
                <a:gd name="connsiteY4679" fmla="*/ 5435506 h 6367455"/>
                <a:gd name="connsiteX4680" fmla="*/ 4426868 w 6891715"/>
                <a:gd name="connsiteY4680" fmla="*/ 5452056 h 6367455"/>
                <a:gd name="connsiteX4681" fmla="*/ 4440838 w 6891715"/>
                <a:gd name="connsiteY4681" fmla="*/ 5454920 h 6367455"/>
                <a:gd name="connsiteX4682" fmla="*/ 4447188 w 6891715"/>
                <a:gd name="connsiteY4682" fmla="*/ 5451738 h 6367455"/>
                <a:gd name="connsiteX4683" fmla="*/ 4452903 w 6891715"/>
                <a:gd name="connsiteY4683" fmla="*/ 5461604 h 6367455"/>
                <a:gd name="connsiteX4684" fmla="*/ 4450680 w 6891715"/>
                <a:gd name="connsiteY4684" fmla="*/ 5467969 h 6367455"/>
                <a:gd name="connsiteX4685" fmla="*/ 4447505 w 6891715"/>
                <a:gd name="connsiteY4685" fmla="*/ 5471470 h 6367455"/>
                <a:gd name="connsiteX4686" fmla="*/ 4449093 w 6891715"/>
                <a:gd name="connsiteY4686" fmla="*/ 5473380 h 6367455"/>
                <a:gd name="connsiteX4687" fmla="*/ 4444330 w 6891715"/>
                <a:gd name="connsiteY4687" fmla="*/ 5483883 h 6367455"/>
                <a:gd name="connsiteX4688" fmla="*/ 4442108 w 6891715"/>
                <a:gd name="connsiteY4688" fmla="*/ 5490248 h 6367455"/>
                <a:gd name="connsiteX4689" fmla="*/ 4426233 w 6891715"/>
                <a:gd name="connsiteY4689" fmla="*/ 5488021 h 6367455"/>
                <a:gd name="connsiteX4690" fmla="*/ 4416708 w 6891715"/>
                <a:gd name="connsiteY4690" fmla="*/ 5487066 h 6367455"/>
                <a:gd name="connsiteX4691" fmla="*/ 4398610 w 6891715"/>
                <a:gd name="connsiteY4691" fmla="*/ 5486111 h 6367455"/>
                <a:gd name="connsiteX4692" fmla="*/ 4374163 w 6891715"/>
                <a:gd name="connsiteY4692" fmla="*/ 5482292 h 6367455"/>
                <a:gd name="connsiteX4693" fmla="*/ 4361463 w 6891715"/>
                <a:gd name="connsiteY4693" fmla="*/ 5481337 h 6367455"/>
                <a:gd name="connsiteX4694" fmla="*/ 4336380 w 6891715"/>
                <a:gd name="connsiteY4694" fmla="*/ 5489612 h 6367455"/>
                <a:gd name="connsiteX4695" fmla="*/ 4311933 w 6891715"/>
                <a:gd name="connsiteY4695" fmla="*/ 5483883 h 6367455"/>
                <a:gd name="connsiteX4696" fmla="*/ 4298280 w 6891715"/>
                <a:gd name="connsiteY4696" fmla="*/ 5488021 h 6367455"/>
                <a:gd name="connsiteX4697" fmla="*/ 4289073 w 6891715"/>
                <a:gd name="connsiteY4697" fmla="*/ 5510300 h 6367455"/>
                <a:gd name="connsiteX4698" fmla="*/ 4278278 w 6891715"/>
                <a:gd name="connsiteY4698" fmla="*/ 5522076 h 6367455"/>
                <a:gd name="connsiteX4699" fmla="*/ 4253195 w 6891715"/>
                <a:gd name="connsiteY4699" fmla="*/ 5536080 h 6367455"/>
                <a:gd name="connsiteX4700" fmla="*/ 4224620 w 6891715"/>
                <a:gd name="connsiteY4700" fmla="*/ 5550084 h 6367455"/>
                <a:gd name="connsiteX4701" fmla="*/ 4209063 w 6891715"/>
                <a:gd name="connsiteY4701" fmla="*/ 5568225 h 6367455"/>
                <a:gd name="connsiteX4702" fmla="*/ 4191283 w 6891715"/>
                <a:gd name="connsiteY4702" fmla="*/ 5582866 h 6367455"/>
                <a:gd name="connsiteX4703" fmla="*/ 4191283 w 6891715"/>
                <a:gd name="connsiteY4703" fmla="*/ 5592732 h 6367455"/>
                <a:gd name="connsiteX4704" fmla="*/ 4172233 w 6891715"/>
                <a:gd name="connsiteY4704" fmla="*/ 5602280 h 6367455"/>
                <a:gd name="connsiteX4705" fmla="*/ 4169058 w 6891715"/>
                <a:gd name="connsiteY4705" fmla="*/ 5601007 h 6367455"/>
                <a:gd name="connsiteX4706" fmla="*/ 4173185 w 6891715"/>
                <a:gd name="connsiteY4706" fmla="*/ 5594642 h 6367455"/>
                <a:gd name="connsiteX4707" fmla="*/ 4175408 w 6891715"/>
                <a:gd name="connsiteY4707" fmla="*/ 5585412 h 6367455"/>
                <a:gd name="connsiteX4708" fmla="*/ 4168105 w 6891715"/>
                <a:gd name="connsiteY4708" fmla="*/ 5578092 h 6367455"/>
                <a:gd name="connsiteX4709" fmla="*/ 4173820 w 6891715"/>
                <a:gd name="connsiteY4709" fmla="*/ 5569498 h 6367455"/>
                <a:gd name="connsiteX4710" fmla="*/ 4185568 w 6891715"/>
                <a:gd name="connsiteY4710" fmla="*/ 5564088 h 6367455"/>
                <a:gd name="connsiteX4711" fmla="*/ 4204618 w 6891715"/>
                <a:gd name="connsiteY4711" fmla="*/ 5551357 h 6367455"/>
                <a:gd name="connsiteX4712" fmla="*/ 4226843 w 6891715"/>
                <a:gd name="connsiteY4712" fmla="*/ 5537353 h 6367455"/>
                <a:gd name="connsiteX4713" fmla="*/ 4235098 w 6891715"/>
                <a:gd name="connsiteY4713" fmla="*/ 5534170 h 6367455"/>
                <a:gd name="connsiteX4714" fmla="*/ 4235098 w 6891715"/>
                <a:gd name="connsiteY4714" fmla="*/ 5524622 h 6367455"/>
                <a:gd name="connsiteX4715" fmla="*/ 4224620 w 6891715"/>
                <a:gd name="connsiteY4715" fmla="*/ 5528123 h 6367455"/>
                <a:gd name="connsiteX4716" fmla="*/ 4202395 w 6891715"/>
                <a:gd name="connsiteY4716" fmla="*/ 5533215 h 6367455"/>
                <a:gd name="connsiteX4717" fmla="*/ 4184615 w 6891715"/>
                <a:gd name="connsiteY4717" fmla="*/ 5544036 h 6367455"/>
                <a:gd name="connsiteX4718" fmla="*/ 4167470 w 6891715"/>
                <a:gd name="connsiteY4718" fmla="*/ 5537989 h 6367455"/>
                <a:gd name="connsiteX4719" fmla="*/ 4163025 w 6891715"/>
                <a:gd name="connsiteY4719" fmla="*/ 5522076 h 6367455"/>
                <a:gd name="connsiteX4720" fmla="*/ 4160928 w 6891715"/>
                <a:gd name="connsiteY4720" fmla="*/ 5513064 h 6367455"/>
                <a:gd name="connsiteX4721" fmla="*/ 4150640 w 6891715"/>
                <a:gd name="connsiteY4721" fmla="*/ 5513376 h 6367455"/>
                <a:gd name="connsiteX4722" fmla="*/ 4135718 w 6891715"/>
                <a:gd name="connsiteY4722" fmla="*/ 5512423 h 6367455"/>
                <a:gd name="connsiteX4723" fmla="*/ 4123970 w 6891715"/>
                <a:gd name="connsiteY4723" fmla="*/ 5504168 h 6367455"/>
                <a:gd name="connsiteX4724" fmla="*/ 4098570 w 6891715"/>
                <a:gd name="connsiteY4724" fmla="*/ 5493373 h 6367455"/>
                <a:gd name="connsiteX4725" fmla="*/ 4080473 w 6891715"/>
                <a:gd name="connsiteY4725" fmla="*/ 5491786 h 6367455"/>
                <a:gd name="connsiteX4726" fmla="*/ 4071900 w 6891715"/>
                <a:gd name="connsiteY4726" fmla="*/ 5495913 h 6367455"/>
                <a:gd name="connsiteX4727" fmla="*/ 4066820 w 6891715"/>
                <a:gd name="connsiteY4727" fmla="*/ 5485436 h 6367455"/>
                <a:gd name="connsiteX4728" fmla="*/ 4073170 w 6891715"/>
                <a:gd name="connsiteY4728" fmla="*/ 5474641 h 6367455"/>
                <a:gd name="connsiteX4729" fmla="*/ 4059200 w 6891715"/>
                <a:gd name="connsiteY4729" fmla="*/ 5477181 h 6367455"/>
                <a:gd name="connsiteX4730" fmla="*/ 4060470 w 6891715"/>
                <a:gd name="connsiteY4730" fmla="*/ 5486706 h 6367455"/>
                <a:gd name="connsiteX4731" fmla="*/ 4055073 w 6891715"/>
                <a:gd name="connsiteY4731" fmla="*/ 5494326 h 6367455"/>
                <a:gd name="connsiteX4732" fmla="*/ 4044913 w 6891715"/>
                <a:gd name="connsiteY4732" fmla="*/ 5497501 h 6367455"/>
                <a:gd name="connsiteX4733" fmla="*/ 4033165 w 6891715"/>
                <a:gd name="connsiteY4733" fmla="*/ 5498453 h 6367455"/>
                <a:gd name="connsiteX4734" fmla="*/ 4027768 w 6891715"/>
                <a:gd name="connsiteY4734" fmla="*/ 5493056 h 6367455"/>
                <a:gd name="connsiteX4735" fmla="*/ 3999193 w 6891715"/>
                <a:gd name="connsiteY4735" fmla="*/ 5494643 h 6367455"/>
                <a:gd name="connsiteX4736" fmla="*/ 3999193 w 6891715"/>
                <a:gd name="connsiteY4736" fmla="*/ 5501946 h 6367455"/>
                <a:gd name="connsiteX4737" fmla="*/ 3989668 w 6891715"/>
                <a:gd name="connsiteY4737" fmla="*/ 5512741 h 6367455"/>
                <a:gd name="connsiteX4738" fmla="*/ 3974110 w 6891715"/>
                <a:gd name="connsiteY4738" fmla="*/ 5516868 h 6367455"/>
                <a:gd name="connsiteX4739" fmla="*/ 3968713 w 6891715"/>
                <a:gd name="connsiteY4739" fmla="*/ 5516868 h 6367455"/>
                <a:gd name="connsiteX4740" fmla="*/ 3951885 w 6891715"/>
                <a:gd name="connsiteY4740" fmla="*/ 5506708 h 6367455"/>
                <a:gd name="connsiteX4741" fmla="*/ 3940138 w 6891715"/>
                <a:gd name="connsiteY4741" fmla="*/ 5520361 h 6367455"/>
                <a:gd name="connsiteX4742" fmla="*/ 3941090 w 6891715"/>
                <a:gd name="connsiteY4742" fmla="*/ 5532108 h 6367455"/>
                <a:gd name="connsiteX4743" fmla="*/ 3953790 w 6891715"/>
                <a:gd name="connsiteY4743" fmla="*/ 5537188 h 6367455"/>
                <a:gd name="connsiteX4744" fmla="*/ 3946805 w 6891715"/>
                <a:gd name="connsiteY4744" fmla="*/ 5544491 h 6367455"/>
                <a:gd name="connsiteX4745" fmla="*/ 3950933 w 6891715"/>
                <a:gd name="connsiteY4745" fmla="*/ 5551793 h 6367455"/>
                <a:gd name="connsiteX4746" fmla="*/ 3963950 w 6891715"/>
                <a:gd name="connsiteY4746" fmla="*/ 5554016 h 6367455"/>
                <a:gd name="connsiteX4747" fmla="*/ 3964903 w 6891715"/>
                <a:gd name="connsiteY4747" fmla="*/ 5545443 h 6367455"/>
                <a:gd name="connsiteX4748" fmla="*/ 3976650 w 6891715"/>
                <a:gd name="connsiteY4748" fmla="*/ 5562271 h 6367455"/>
                <a:gd name="connsiteX4749" fmla="*/ 3991255 w 6891715"/>
                <a:gd name="connsiteY4749" fmla="*/ 5570526 h 6367455"/>
                <a:gd name="connsiteX4750" fmla="*/ 4001098 w 6891715"/>
                <a:gd name="connsiteY4750" fmla="*/ 5579733 h 6367455"/>
                <a:gd name="connsiteX4751" fmla="*/ 3989350 w 6891715"/>
                <a:gd name="connsiteY4751" fmla="*/ 5589258 h 6367455"/>
                <a:gd name="connsiteX4752" fmla="*/ 3971253 w 6891715"/>
                <a:gd name="connsiteY4752" fmla="*/ 5569573 h 6367455"/>
                <a:gd name="connsiteX4753" fmla="*/ 3963950 w 6891715"/>
                <a:gd name="connsiteY4753" fmla="*/ 5569573 h 6367455"/>
                <a:gd name="connsiteX4754" fmla="*/ 3955378 w 6891715"/>
                <a:gd name="connsiteY4754" fmla="*/ 5561318 h 6367455"/>
                <a:gd name="connsiteX4755" fmla="*/ 3934105 w 6891715"/>
                <a:gd name="connsiteY4755" fmla="*/ 5568938 h 6367455"/>
                <a:gd name="connsiteX4756" fmla="*/ 3935375 w 6891715"/>
                <a:gd name="connsiteY4756" fmla="*/ 5582591 h 6367455"/>
                <a:gd name="connsiteX4757" fmla="*/ 3962045 w 6891715"/>
                <a:gd name="connsiteY4757" fmla="*/ 5598148 h 6367455"/>
                <a:gd name="connsiteX4758" fmla="*/ 3962045 w 6891715"/>
                <a:gd name="connsiteY4758" fmla="*/ 5610848 h 6367455"/>
                <a:gd name="connsiteX4759" fmla="*/ 3947123 w 6891715"/>
                <a:gd name="connsiteY4759" fmla="*/ 5613071 h 6367455"/>
                <a:gd name="connsiteX4760" fmla="*/ 3932200 w 6891715"/>
                <a:gd name="connsiteY4760" fmla="*/ 5599736 h 6367455"/>
                <a:gd name="connsiteX4761" fmla="*/ 3931248 w 6891715"/>
                <a:gd name="connsiteY4761" fmla="*/ 5587036 h 6367455"/>
                <a:gd name="connsiteX4762" fmla="*/ 3920770 w 6891715"/>
                <a:gd name="connsiteY4762" fmla="*/ 5580686 h 6367455"/>
                <a:gd name="connsiteX4763" fmla="*/ 3910928 w 6891715"/>
                <a:gd name="connsiteY4763" fmla="*/ 5584813 h 6367455"/>
                <a:gd name="connsiteX4764" fmla="*/ 3907753 w 6891715"/>
                <a:gd name="connsiteY4764" fmla="*/ 5595291 h 6367455"/>
                <a:gd name="connsiteX4765" fmla="*/ 3939185 w 6891715"/>
                <a:gd name="connsiteY4765" fmla="*/ 5620373 h 6367455"/>
                <a:gd name="connsiteX4766" fmla="*/ 3926168 w 6891715"/>
                <a:gd name="connsiteY4766" fmla="*/ 5627041 h 6367455"/>
                <a:gd name="connsiteX4767" fmla="*/ 3911563 w 6891715"/>
                <a:gd name="connsiteY4767" fmla="*/ 5616563 h 6367455"/>
                <a:gd name="connsiteX4768" fmla="*/ 3908388 w 6891715"/>
                <a:gd name="connsiteY4768" fmla="*/ 5621961 h 6367455"/>
                <a:gd name="connsiteX4769" fmla="*/ 3899815 w 6891715"/>
                <a:gd name="connsiteY4769" fmla="*/ 5614658 h 6367455"/>
                <a:gd name="connsiteX4770" fmla="*/ 3903625 w 6891715"/>
                <a:gd name="connsiteY4770" fmla="*/ 5598466 h 6367455"/>
                <a:gd name="connsiteX4771" fmla="*/ 3899498 w 6891715"/>
                <a:gd name="connsiteY4771" fmla="*/ 5587353 h 6367455"/>
                <a:gd name="connsiteX4772" fmla="*/ 3880448 w 6891715"/>
                <a:gd name="connsiteY4772" fmla="*/ 5582908 h 6367455"/>
                <a:gd name="connsiteX4773" fmla="*/ 3876003 w 6891715"/>
                <a:gd name="connsiteY4773" fmla="*/ 5568621 h 6367455"/>
                <a:gd name="connsiteX4774" fmla="*/ 3863303 w 6891715"/>
                <a:gd name="connsiteY4774" fmla="*/ 5570526 h 6367455"/>
                <a:gd name="connsiteX4775" fmla="*/ 3860128 w 6891715"/>
                <a:gd name="connsiteY4775" fmla="*/ 5562271 h 6367455"/>
                <a:gd name="connsiteX4776" fmla="*/ 3856953 w 6891715"/>
                <a:gd name="connsiteY4776" fmla="*/ 5551793 h 6367455"/>
                <a:gd name="connsiteX4777" fmla="*/ 3862033 w 6891715"/>
                <a:gd name="connsiteY4777" fmla="*/ 5543538 h 6367455"/>
                <a:gd name="connsiteX4778" fmla="*/ 3865208 w 6891715"/>
                <a:gd name="connsiteY4778" fmla="*/ 5531791 h 6367455"/>
                <a:gd name="connsiteX4779" fmla="*/ 3849015 w 6891715"/>
                <a:gd name="connsiteY4779" fmla="*/ 5527346 h 6367455"/>
                <a:gd name="connsiteX4780" fmla="*/ 3847110 w 6891715"/>
                <a:gd name="connsiteY4780" fmla="*/ 5539093 h 6367455"/>
                <a:gd name="connsiteX4781" fmla="*/ 3836633 w 6891715"/>
                <a:gd name="connsiteY4781" fmla="*/ 5545443 h 6367455"/>
                <a:gd name="connsiteX4782" fmla="*/ 3827108 w 6891715"/>
                <a:gd name="connsiteY4782" fmla="*/ 5560366 h 6367455"/>
                <a:gd name="connsiteX4783" fmla="*/ 3832505 w 6891715"/>
                <a:gd name="connsiteY4783" fmla="*/ 5577511 h 6367455"/>
                <a:gd name="connsiteX4784" fmla="*/ 3827743 w 6891715"/>
                <a:gd name="connsiteY4784" fmla="*/ 5593068 h 6367455"/>
                <a:gd name="connsiteX4785" fmla="*/ 3834410 w 6891715"/>
                <a:gd name="connsiteY4785" fmla="*/ 5617198 h 6367455"/>
                <a:gd name="connsiteX4786" fmla="*/ 3857588 w 6891715"/>
                <a:gd name="connsiteY4786" fmla="*/ 5639423 h 6367455"/>
                <a:gd name="connsiteX4787" fmla="*/ 3861080 w 6891715"/>
                <a:gd name="connsiteY4787" fmla="*/ 5666411 h 6367455"/>
                <a:gd name="connsiteX4788" fmla="*/ 3875050 w 6891715"/>
                <a:gd name="connsiteY4788" fmla="*/ 5671808 h 6367455"/>
                <a:gd name="connsiteX4789" fmla="*/ 3903625 w 6891715"/>
                <a:gd name="connsiteY4789" fmla="*/ 5700701 h 6367455"/>
                <a:gd name="connsiteX4790" fmla="*/ 3900768 w 6891715"/>
                <a:gd name="connsiteY4790" fmla="*/ 5730546 h 6367455"/>
                <a:gd name="connsiteX4791" fmla="*/ 3881718 w 6891715"/>
                <a:gd name="connsiteY4791" fmla="*/ 5726418 h 6367455"/>
                <a:gd name="connsiteX4792" fmla="*/ 3881718 w 6891715"/>
                <a:gd name="connsiteY4792" fmla="*/ 5719116 h 6367455"/>
                <a:gd name="connsiteX4793" fmla="*/ 3893465 w 6891715"/>
                <a:gd name="connsiteY4793" fmla="*/ 5716893 h 6367455"/>
                <a:gd name="connsiteX4794" fmla="*/ 3884575 w 6891715"/>
                <a:gd name="connsiteY4794" fmla="*/ 5706416 h 6367455"/>
                <a:gd name="connsiteX4795" fmla="*/ 3868700 w 6891715"/>
                <a:gd name="connsiteY4795" fmla="*/ 5688318 h 6367455"/>
                <a:gd name="connsiteX4796" fmla="*/ 3856953 w 6891715"/>
                <a:gd name="connsiteY4796" fmla="*/ 5700383 h 6367455"/>
                <a:gd name="connsiteX4797" fmla="*/ 3862668 w 6891715"/>
                <a:gd name="connsiteY4797" fmla="*/ 5709591 h 6367455"/>
                <a:gd name="connsiteX4798" fmla="*/ 3858223 w 6891715"/>
                <a:gd name="connsiteY4798" fmla="*/ 5714988 h 6367455"/>
                <a:gd name="connsiteX4799" fmla="*/ 3863620 w 6891715"/>
                <a:gd name="connsiteY4799" fmla="*/ 5721338 h 6367455"/>
                <a:gd name="connsiteX4800" fmla="*/ 3877590 w 6891715"/>
                <a:gd name="connsiteY4800" fmla="*/ 5724513 h 6367455"/>
                <a:gd name="connsiteX4801" fmla="*/ 3866795 w 6891715"/>
                <a:gd name="connsiteY4801" fmla="*/ 5742293 h 6367455"/>
                <a:gd name="connsiteX4802" fmla="*/ 3856635 w 6891715"/>
                <a:gd name="connsiteY4802" fmla="*/ 5748008 h 6367455"/>
                <a:gd name="connsiteX4803" fmla="*/ 3842665 w 6891715"/>
                <a:gd name="connsiteY4803" fmla="*/ 5744833 h 6367455"/>
                <a:gd name="connsiteX4804" fmla="*/ 3826790 w 6891715"/>
                <a:gd name="connsiteY4804" fmla="*/ 5741341 h 6367455"/>
                <a:gd name="connsiteX4805" fmla="*/ 3824885 w 6891715"/>
                <a:gd name="connsiteY4805" fmla="*/ 5753088 h 6367455"/>
                <a:gd name="connsiteX4806" fmla="*/ 3843935 w 6891715"/>
                <a:gd name="connsiteY4806" fmla="*/ 5754358 h 6367455"/>
                <a:gd name="connsiteX4807" fmla="*/ 3859810 w 6891715"/>
                <a:gd name="connsiteY4807" fmla="*/ 5761343 h 6367455"/>
                <a:gd name="connsiteX4808" fmla="*/ 3859810 w 6891715"/>
                <a:gd name="connsiteY4808" fmla="*/ 5770868 h 6367455"/>
                <a:gd name="connsiteX4809" fmla="*/ 3873463 w 6891715"/>
                <a:gd name="connsiteY4809" fmla="*/ 5773091 h 6367455"/>
                <a:gd name="connsiteX4810" fmla="*/ 3873463 w 6891715"/>
                <a:gd name="connsiteY4810" fmla="*/ 5765471 h 6367455"/>
                <a:gd name="connsiteX4811" fmla="*/ 3896958 w 6891715"/>
                <a:gd name="connsiteY4811" fmla="*/ 5779123 h 6367455"/>
                <a:gd name="connsiteX4812" fmla="*/ 3902673 w 6891715"/>
                <a:gd name="connsiteY4812" fmla="*/ 5794681 h 6367455"/>
                <a:gd name="connsiteX4813" fmla="*/ 3910928 w 6891715"/>
                <a:gd name="connsiteY4813" fmla="*/ 5801031 h 6367455"/>
                <a:gd name="connsiteX4814" fmla="*/ 3926803 w 6891715"/>
                <a:gd name="connsiteY4814" fmla="*/ 5801983 h 6367455"/>
                <a:gd name="connsiteX4815" fmla="*/ 3934423 w 6891715"/>
                <a:gd name="connsiteY4815" fmla="*/ 5814366 h 6367455"/>
                <a:gd name="connsiteX4816" fmla="*/ 3958870 w 6891715"/>
                <a:gd name="connsiteY4816" fmla="*/ 5825796 h 6367455"/>
                <a:gd name="connsiteX4817" fmla="*/ 3967443 w 6891715"/>
                <a:gd name="connsiteY4817" fmla="*/ 5835321 h 6367455"/>
                <a:gd name="connsiteX4818" fmla="*/ 3962045 w 6891715"/>
                <a:gd name="connsiteY4818" fmla="*/ 5852148 h 6367455"/>
                <a:gd name="connsiteX4819" fmla="*/ 3965538 w 6891715"/>
                <a:gd name="connsiteY4819" fmla="*/ 5857546 h 6367455"/>
                <a:gd name="connsiteX4820" fmla="*/ 3961410 w 6891715"/>
                <a:gd name="connsiteY4820" fmla="*/ 5863896 h 6367455"/>
                <a:gd name="connsiteX4821" fmla="*/ 3971888 w 6891715"/>
                <a:gd name="connsiteY4821" fmla="*/ 5877231 h 6367455"/>
                <a:gd name="connsiteX4822" fmla="*/ 3979508 w 6891715"/>
                <a:gd name="connsiteY4822" fmla="*/ 5891201 h 6367455"/>
                <a:gd name="connsiteX4823" fmla="*/ 3962680 w 6891715"/>
                <a:gd name="connsiteY4823" fmla="*/ 5894376 h 6367455"/>
                <a:gd name="connsiteX4824" fmla="*/ 3953790 w 6891715"/>
                <a:gd name="connsiteY4824" fmla="*/ 5883581 h 6367455"/>
                <a:gd name="connsiteX4825" fmla="*/ 3943313 w 6891715"/>
                <a:gd name="connsiteY4825" fmla="*/ 5883898 h 6367455"/>
                <a:gd name="connsiteX4826" fmla="*/ 3931565 w 6891715"/>
                <a:gd name="connsiteY4826" fmla="*/ 5869293 h 6367455"/>
                <a:gd name="connsiteX4827" fmla="*/ 3922993 w 6891715"/>
                <a:gd name="connsiteY4827" fmla="*/ 5864213 h 6367455"/>
                <a:gd name="connsiteX4828" fmla="*/ 3926168 w 6891715"/>
                <a:gd name="connsiteY4828" fmla="*/ 5853736 h 6367455"/>
                <a:gd name="connsiteX4829" fmla="*/ 3912515 w 6891715"/>
                <a:gd name="connsiteY4829" fmla="*/ 5851513 h 6367455"/>
                <a:gd name="connsiteX4830" fmla="*/ 3896640 w 6891715"/>
                <a:gd name="connsiteY4830" fmla="*/ 5857863 h 6367455"/>
                <a:gd name="connsiteX4831" fmla="*/ 3902038 w 6891715"/>
                <a:gd name="connsiteY4831" fmla="*/ 5864213 h 6367455"/>
                <a:gd name="connsiteX4832" fmla="*/ 3876638 w 6891715"/>
                <a:gd name="connsiteY4832" fmla="*/ 5865801 h 6367455"/>
                <a:gd name="connsiteX4833" fmla="*/ 3869676 w 6891715"/>
                <a:gd name="connsiteY4833" fmla="*/ 5859999 h 6367455"/>
                <a:gd name="connsiteX4834" fmla="*/ 3872889 w 6891715"/>
                <a:gd name="connsiteY4834" fmla="*/ 5872612 h 6367455"/>
                <a:gd name="connsiteX4835" fmla="*/ 3882402 w 6891715"/>
                <a:gd name="connsiteY4835" fmla="*/ 5876432 h 6367455"/>
                <a:gd name="connsiteX4836" fmla="*/ 3876060 w 6891715"/>
                <a:gd name="connsiteY4836" fmla="*/ 5884073 h 6367455"/>
                <a:gd name="connsiteX4837" fmla="*/ 3885572 w 6891715"/>
                <a:gd name="connsiteY4837" fmla="*/ 5885983 h 6367455"/>
                <a:gd name="connsiteX4838" fmla="*/ 3890012 w 6891715"/>
                <a:gd name="connsiteY4838" fmla="*/ 5900946 h 6367455"/>
                <a:gd name="connsiteX4839" fmla="*/ 3899524 w 6891715"/>
                <a:gd name="connsiteY4839" fmla="*/ 5904766 h 6367455"/>
                <a:gd name="connsiteX4840" fmla="*/ 3904597 w 6891715"/>
                <a:gd name="connsiteY4840" fmla="*/ 5906039 h 6367455"/>
                <a:gd name="connsiteX4841" fmla="*/ 3900475 w 6891715"/>
                <a:gd name="connsiteY4841" fmla="*/ 5893623 h 6367455"/>
                <a:gd name="connsiteX4842" fmla="*/ 3905865 w 6891715"/>
                <a:gd name="connsiteY4842" fmla="*/ 5891076 h 6367455"/>
                <a:gd name="connsiteX4843" fmla="*/ 3914109 w 6891715"/>
                <a:gd name="connsiteY4843" fmla="*/ 5897444 h 6367455"/>
                <a:gd name="connsiteX4844" fmla="*/ 3915378 w 6891715"/>
                <a:gd name="connsiteY4844" fmla="*/ 5910178 h 6367455"/>
                <a:gd name="connsiteX4845" fmla="*/ 3919500 w 6891715"/>
                <a:gd name="connsiteY4845" fmla="*/ 5911133 h 6367455"/>
                <a:gd name="connsiteX4846" fmla="*/ 3917914 w 6891715"/>
                <a:gd name="connsiteY4846" fmla="*/ 5917500 h 6367455"/>
                <a:gd name="connsiteX4847" fmla="*/ 3909353 w 6891715"/>
                <a:gd name="connsiteY4847" fmla="*/ 5928325 h 6367455"/>
                <a:gd name="connsiteX4848" fmla="*/ 3900792 w 6891715"/>
                <a:gd name="connsiteY4848" fmla="*/ 5927370 h 6367455"/>
                <a:gd name="connsiteX4849" fmla="*/ 3896670 w 6891715"/>
                <a:gd name="connsiteY4849" fmla="*/ 5934692 h 6367455"/>
                <a:gd name="connsiteX4850" fmla="*/ 3888109 w 6891715"/>
                <a:gd name="connsiteY4850" fmla="*/ 5943288 h 6367455"/>
                <a:gd name="connsiteX4851" fmla="*/ 3885255 w 6891715"/>
                <a:gd name="connsiteY4851" fmla="*/ 5943288 h 6367455"/>
                <a:gd name="connsiteX4852" fmla="*/ 3877646 w 6891715"/>
                <a:gd name="connsiteY4852" fmla="*/ 5931508 h 6367455"/>
                <a:gd name="connsiteX4853" fmla="*/ 3885890 w 6891715"/>
                <a:gd name="connsiteY4853" fmla="*/ 5928325 h 6367455"/>
                <a:gd name="connsiteX4854" fmla="*/ 3869084 w 6891715"/>
                <a:gd name="connsiteY4854" fmla="*/ 5922276 h 6367455"/>
                <a:gd name="connsiteX4855" fmla="*/ 3867816 w 6891715"/>
                <a:gd name="connsiteY4855" fmla="*/ 5915909 h 6367455"/>
                <a:gd name="connsiteX4856" fmla="*/ 3855133 w 6891715"/>
                <a:gd name="connsiteY4856" fmla="*/ 5918137 h 6367455"/>
                <a:gd name="connsiteX4857" fmla="*/ 3854182 w 6891715"/>
                <a:gd name="connsiteY4857" fmla="*/ 5924504 h 6367455"/>
                <a:gd name="connsiteX4858" fmla="*/ 3863060 w 6891715"/>
                <a:gd name="connsiteY4858" fmla="*/ 5935010 h 6367455"/>
                <a:gd name="connsiteX4859" fmla="*/ 3860840 w 6891715"/>
                <a:gd name="connsiteY4859" fmla="*/ 5953794 h 6367455"/>
                <a:gd name="connsiteX4860" fmla="*/ 3870353 w 6891715"/>
                <a:gd name="connsiteY4860" fmla="*/ 5967801 h 6367455"/>
                <a:gd name="connsiteX4861" fmla="*/ 3875109 w 6891715"/>
                <a:gd name="connsiteY4861" fmla="*/ 5982128 h 6367455"/>
                <a:gd name="connsiteX4862" fmla="*/ 3877011 w 6891715"/>
                <a:gd name="connsiteY4862" fmla="*/ 6000274 h 6367455"/>
                <a:gd name="connsiteX4863" fmla="*/ 3872255 w 6891715"/>
                <a:gd name="connsiteY4863" fmla="*/ 6015237 h 6367455"/>
                <a:gd name="connsiteX4864" fmla="*/ 3882719 w 6891715"/>
                <a:gd name="connsiteY4864" fmla="*/ 6024470 h 6367455"/>
                <a:gd name="connsiteX4865" fmla="*/ 3879548 w 6891715"/>
                <a:gd name="connsiteY4865" fmla="*/ 6031792 h 6367455"/>
                <a:gd name="connsiteX4866" fmla="*/ 3895402 w 6891715"/>
                <a:gd name="connsiteY4866" fmla="*/ 6043571 h 6367455"/>
                <a:gd name="connsiteX4867" fmla="*/ 3883987 w 6891715"/>
                <a:gd name="connsiteY4867" fmla="*/ 6049938 h 6367455"/>
                <a:gd name="connsiteX4868" fmla="*/ 3876377 w 6891715"/>
                <a:gd name="connsiteY4868" fmla="*/ 6034975 h 6367455"/>
                <a:gd name="connsiteX4869" fmla="*/ 3869084 w 6891715"/>
                <a:gd name="connsiteY4869" fmla="*/ 6033384 h 6367455"/>
                <a:gd name="connsiteX4870" fmla="*/ 3870987 w 6891715"/>
                <a:gd name="connsiteY4870" fmla="*/ 6043571 h 6367455"/>
                <a:gd name="connsiteX4871" fmla="*/ 3861475 w 6891715"/>
                <a:gd name="connsiteY4871" fmla="*/ 6043890 h 6367455"/>
                <a:gd name="connsiteX4872" fmla="*/ 3862743 w 6891715"/>
                <a:gd name="connsiteY4872" fmla="*/ 6038477 h 6367455"/>
                <a:gd name="connsiteX4873" fmla="*/ 3855133 w 6891715"/>
                <a:gd name="connsiteY4873" fmla="*/ 6021604 h 6367455"/>
                <a:gd name="connsiteX4874" fmla="*/ 3844352 w 6891715"/>
                <a:gd name="connsiteY4874" fmla="*/ 6001866 h 6367455"/>
                <a:gd name="connsiteX4875" fmla="*/ 3829767 w 6891715"/>
                <a:gd name="connsiteY4875" fmla="*/ 6006960 h 6367455"/>
                <a:gd name="connsiteX4876" fmla="*/ 3819303 w 6891715"/>
                <a:gd name="connsiteY4876" fmla="*/ 6033702 h 6367455"/>
                <a:gd name="connsiteX4877" fmla="*/ 3822791 w 6891715"/>
                <a:gd name="connsiteY4877" fmla="*/ 6054714 h 6367455"/>
                <a:gd name="connsiteX4878" fmla="*/ 3818352 w 6891715"/>
                <a:gd name="connsiteY4878" fmla="*/ 6048665 h 6367455"/>
                <a:gd name="connsiteX4879" fmla="*/ 3813279 w 6891715"/>
                <a:gd name="connsiteY4879" fmla="*/ 6051849 h 6367455"/>
                <a:gd name="connsiteX4880" fmla="*/ 3807889 w 6891715"/>
                <a:gd name="connsiteY4880" fmla="*/ 6038796 h 6367455"/>
                <a:gd name="connsiteX4881" fmla="*/ 3800279 w 6891715"/>
                <a:gd name="connsiteY4881" fmla="*/ 5999956 h 6367455"/>
                <a:gd name="connsiteX4882" fmla="*/ 3792669 w 6891715"/>
                <a:gd name="connsiteY4882" fmla="*/ 5995817 h 6367455"/>
                <a:gd name="connsiteX4883" fmla="*/ 3790132 w 6891715"/>
                <a:gd name="connsiteY4883" fmla="*/ 5987540 h 6367455"/>
                <a:gd name="connsiteX4884" fmla="*/ 3779986 w 6891715"/>
                <a:gd name="connsiteY4884" fmla="*/ 5986585 h 6367455"/>
                <a:gd name="connsiteX4885" fmla="*/ 3777449 w 6891715"/>
                <a:gd name="connsiteY4885" fmla="*/ 5971622 h 6367455"/>
                <a:gd name="connsiteX4886" fmla="*/ 3764132 w 6891715"/>
                <a:gd name="connsiteY4886" fmla="*/ 5978944 h 6367455"/>
                <a:gd name="connsiteX4887" fmla="*/ 3758742 w 6891715"/>
                <a:gd name="connsiteY4887" fmla="*/ 6006641 h 6367455"/>
                <a:gd name="connsiteX4888" fmla="*/ 3753351 w 6891715"/>
                <a:gd name="connsiteY4888" fmla="*/ 5998046 h 6367455"/>
                <a:gd name="connsiteX4889" fmla="*/ 3745107 w 6891715"/>
                <a:gd name="connsiteY4889" fmla="*/ 6002503 h 6367455"/>
                <a:gd name="connsiteX4890" fmla="*/ 3734327 w 6891715"/>
                <a:gd name="connsiteY4890" fmla="*/ 5982446 h 6367455"/>
                <a:gd name="connsiteX4891" fmla="*/ 3733058 w 6891715"/>
                <a:gd name="connsiteY4891" fmla="*/ 5960479 h 6367455"/>
                <a:gd name="connsiteX4892" fmla="*/ 3742571 w 6891715"/>
                <a:gd name="connsiteY4892" fmla="*/ 5949973 h 6367455"/>
                <a:gd name="connsiteX4893" fmla="*/ 3737814 w 6891715"/>
                <a:gd name="connsiteY4893" fmla="*/ 5927688 h 6367455"/>
                <a:gd name="connsiteX4894" fmla="*/ 3721961 w 6891715"/>
                <a:gd name="connsiteY4894" fmla="*/ 5903493 h 6367455"/>
                <a:gd name="connsiteX4895" fmla="*/ 3708326 w 6891715"/>
                <a:gd name="connsiteY4895" fmla="*/ 5898080 h 6367455"/>
                <a:gd name="connsiteX4896" fmla="*/ 3701985 w 6891715"/>
                <a:gd name="connsiteY4896" fmla="*/ 5903493 h 6367455"/>
                <a:gd name="connsiteX4897" fmla="*/ 3694375 w 6891715"/>
                <a:gd name="connsiteY4897" fmla="*/ 5879297 h 6367455"/>
                <a:gd name="connsiteX4898" fmla="*/ 3681692 w 6891715"/>
                <a:gd name="connsiteY4898" fmla="*/ 5876432 h 6367455"/>
                <a:gd name="connsiteX4899" fmla="*/ 3681375 w 6891715"/>
                <a:gd name="connsiteY4899" fmla="*/ 5862742 h 6367455"/>
                <a:gd name="connsiteX4900" fmla="*/ 3690887 w 6891715"/>
                <a:gd name="connsiteY4900" fmla="*/ 5862742 h 6367455"/>
                <a:gd name="connsiteX4901" fmla="*/ 3711814 w 6891715"/>
                <a:gd name="connsiteY4901" fmla="*/ 5839820 h 6367455"/>
                <a:gd name="connsiteX4902" fmla="*/ 3709595 w 6891715"/>
                <a:gd name="connsiteY4902" fmla="*/ 5824221 h 6367455"/>
                <a:gd name="connsiteX4903" fmla="*/ 3710863 w 6891715"/>
                <a:gd name="connsiteY4903" fmla="*/ 5820082 h 6367455"/>
                <a:gd name="connsiteX4904" fmla="*/ 3725448 w 6891715"/>
                <a:gd name="connsiteY4904" fmla="*/ 5835682 h 6367455"/>
                <a:gd name="connsiteX4905" fmla="*/ 3740351 w 6891715"/>
                <a:gd name="connsiteY4905" fmla="*/ 5836637 h 6367455"/>
                <a:gd name="connsiteX4906" fmla="*/ 3746693 w 6891715"/>
                <a:gd name="connsiteY4906" fmla="*/ 5826131 h 6367455"/>
                <a:gd name="connsiteX4907" fmla="*/ 3762547 w 6891715"/>
                <a:gd name="connsiteY4907" fmla="*/ 5819764 h 6367455"/>
                <a:gd name="connsiteX4908" fmla="*/ 3788230 w 6891715"/>
                <a:gd name="connsiteY4908" fmla="*/ 5838547 h 6367455"/>
                <a:gd name="connsiteX4909" fmla="*/ 3812328 w 6891715"/>
                <a:gd name="connsiteY4909" fmla="*/ 5846824 h 6367455"/>
                <a:gd name="connsiteX4910" fmla="*/ 3836426 w 6891715"/>
                <a:gd name="connsiteY4910" fmla="*/ 5846506 h 6367455"/>
                <a:gd name="connsiteX4911" fmla="*/ 3849426 w 6891715"/>
                <a:gd name="connsiteY4911" fmla="*/ 5860196 h 6367455"/>
                <a:gd name="connsiteX4912" fmla="*/ 3857036 w 6891715"/>
                <a:gd name="connsiteY4912" fmla="*/ 5860832 h 6367455"/>
                <a:gd name="connsiteX4913" fmla="*/ 3868367 w 6891715"/>
                <a:gd name="connsiteY4913" fmla="*/ 5859082 h 6367455"/>
                <a:gd name="connsiteX4914" fmla="*/ 3859493 w 6891715"/>
                <a:gd name="connsiteY4914" fmla="*/ 5854053 h 6367455"/>
                <a:gd name="connsiteX4915" fmla="*/ 3872193 w 6891715"/>
                <a:gd name="connsiteY4915" fmla="*/ 5847703 h 6367455"/>
                <a:gd name="connsiteX4916" fmla="*/ 3883940 w 6891715"/>
                <a:gd name="connsiteY4916" fmla="*/ 5850878 h 6367455"/>
                <a:gd name="connsiteX4917" fmla="*/ 3893465 w 6891715"/>
                <a:gd name="connsiteY4917" fmla="*/ 5849608 h 6367455"/>
                <a:gd name="connsiteX4918" fmla="*/ 3889020 w 6891715"/>
                <a:gd name="connsiteY4918" fmla="*/ 5840083 h 6367455"/>
                <a:gd name="connsiteX4919" fmla="*/ 3876320 w 6891715"/>
                <a:gd name="connsiteY4919" fmla="*/ 5835003 h 6367455"/>
                <a:gd name="connsiteX4920" fmla="*/ 3868065 w 6891715"/>
                <a:gd name="connsiteY4920" fmla="*/ 5837226 h 6367455"/>
                <a:gd name="connsiteX4921" fmla="*/ 3859493 w 6891715"/>
                <a:gd name="connsiteY4921" fmla="*/ 5833098 h 6367455"/>
                <a:gd name="connsiteX4922" fmla="*/ 3843618 w 6891715"/>
                <a:gd name="connsiteY4922" fmla="*/ 5815318 h 6367455"/>
                <a:gd name="connsiteX4923" fmla="*/ 3845523 w 6891715"/>
                <a:gd name="connsiteY4923" fmla="*/ 5828971 h 6367455"/>
                <a:gd name="connsiteX4924" fmla="*/ 3830918 w 6891715"/>
                <a:gd name="connsiteY4924" fmla="*/ 5828018 h 6367455"/>
                <a:gd name="connsiteX4925" fmla="*/ 3827743 w 6891715"/>
                <a:gd name="connsiteY4925" fmla="*/ 5814366 h 6367455"/>
                <a:gd name="connsiteX4926" fmla="*/ 3823298 w 6891715"/>
                <a:gd name="connsiteY4926" fmla="*/ 5817541 h 6367455"/>
                <a:gd name="connsiteX4927" fmla="*/ 3811550 w 6891715"/>
                <a:gd name="connsiteY4927" fmla="*/ 5810556 h 6367455"/>
                <a:gd name="connsiteX4928" fmla="*/ 3797898 w 6891715"/>
                <a:gd name="connsiteY4928" fmla="*/ 5817858 h 6367455"/>
                <a:gd name="connsiteX4929" fmla="*/ 3787420 w 6891715"/>
                <a:gd name="connsiteY4929" fmla="*/ 5809286 h 6367455"/>
                <a:gd name="connsiteX4930" fmla="*/ 3761703 w 6891715"/>
                <a:gd name="connsiteY4930" fmla="*/ 5813096 h 6367455"/>
                <a:gd name="connsiteX4931" fmla="*/ 3753765 w 6891715"/>
                <a:gd name="connsiteY4931" fmla="*/ 5811826 h 6367455"/>
                <a:gd name="connsiteX4932" fmla="*/ 3747415 w 6891715"/>
                <a:gd name="connsiteY4932" fmla="*/ 5811191 h 6367455"/>
                <a:gd name="connsiteX4933" fmla="*/ 3742653 w 6891715"/>
                <a:gd name="connsiteY4933" fmla="*/ 5810873 h 6367455"/>
                <a:gd name="connsiteX4934" fmla="*/ 3741383 w 6891715"/>
                <a:gd name="connsiteY4934" fmla="*/ 5811191 h 6367455"/>
                <a:gd name="connsiteX4935" fmla="*/ 3739478 w 6891715"/>
                <a:gd name="connsiteY4935" fmla="*/ 5812461 h 6367455"/>
                <a:gd name="connsiteX4936" fmla="*/ 3735985 w 6891715"/>
                <a:gd name="connsiteY4936" fmla="*/ 5815636 h 6367455"/>
                <a:gd name="connsiteX4937" fmla="*/ 3732810 w 6891715"/>
                <a:gd name="connsiteY4937" fmla="*/ 5818811 h 6367455"/>
                <a:gd name="connsiteX4938" fmla="*/ 3731223 w 6891715"/>
                <a:gd name="connsiteY4938" fmla="*/ 5820398 h 6367455"/>
                <a:gd name="connsiteX4939" fmla="*/ 3715348 w 6891715"/>
                <a:gd name="connsiteY4939" fmla="*/ 5816588 h 6367455"/>
                <a:gd name="connsiteX4940" fmla="*/ 3704553 w 6891715"/>
                <a:gd name="connsiteY4940" fmla="*/ 5800713 h 6367455"/>
                <a:gd name="connsiteX4941" fmla="*/ 3697250 w 6891715"/>
                <a:gd name="connsiteY4941" fmla="*/ 5808968 h 6367455"/>
                <a:gd name="connsiteX4942" fmla="*/ 3695345 w 6891715"/>
                <a:gd name="connsiteY4942" fmla="*/ 5816588 h 6367455"/>
                <a:gd name="connsiteX4943" fmla="*/ 3687725 w 6891715"/>
                <a:gd name="connsiteY4943" fmla="*/ 5812461 h 6367455"/>
                <a:gd name="connsiteX4944" fmla="*/ 3684550 w 6891715"/>
                <a:gd name="connsiteY4944" fmla="*/ 5801031 h 6367455"/>
                <a:gd name="connsiteX4945" fmla="*/ 3675978 w 6891715"/>
                <a:gd name="connsiteY4945" fmla="*/ 5789283 h 6367455"/>
                <a:gd name="connsiteX4946" fmla="*/ 3676930 w 6891715"/>
                <a:gd name="connsiteY4946" fmla="*/ 5779123 h 6367455"/>
                <a:gd name="connsiteX4947" fmla="*/ 3668358 w 6891715"/>
                <a:gd name="connsiteY4947" fmla="*/ 5781028 h 6367455"/>
                <a:gd name="connsiteX4948" fmla="*/ 3665183 w 6891715"/>
                <a:gd name="connsiteY4948" fmla="*/ 5764201 h 6367455"/>
                <a:gd name="connsiteX4949" fmla="*/ 3650260 w 6891715"/>
                <a:gd name="connsiteY4949" fmla="*/ 5761343 h 6367455"/>
                <a:gd name="connsiteX4950" fmla="*/ 3646133 w 6891715"/>
                <a:gd name="connsiteY4950" fmla="*/ 5750548 h 6367455"/>
                <a:gd name="connsiteX4951" fmla="*/ 3652165 w 6891715"/>
                <a:gd name="connsiteY4951" fmla="*/ 5740071 h 6367455"/>
                <a:gd name="connsiteX4952" fmla="*/ 3667088 w 6891715"/>
                <a:gd name="connsiteY4952" fmla="*/ 5735943 h 6367455"/>
                <a:gd name="connsiteX4953" fmla="*/ 3675343 w 6891715"/>
                <a:gd name="connsiteY4953" fmla="*/ 5743881 h 6367455"/>
                <a:gd name="connsiteX4954" fmla="*/ 3683915 w 6891715"/>
                <a:gd name="connsiteY4954" fmla="*/ 5747056 h 6367455"/>
                <a:gd name="connsiteX4955" fmla="*/ 3681693 w 6891715"/>
                <a:gd name="connsiteY4955" fmla="*/ 5733403 h 6367455"/>
                <a:gd name="connsiteX4956" fmla="*/ 3676613 w 6891715"/>
                <a:gd name="connsiteY4956" fmla="*/ 5727371 h 6367455"/>
                <a:gd name="connsiteX4957" fmla="*/ 3660738 w 6891715"/>
                <a:gd name="connsiteY4957" fmla="*/ 5728323 h 6367455"/>
                <a:gd name="connsiteX4958" fmla="*/ 3654388 w 6891715"/>
                <a:gd name="connsiteY4958" fmla="*/ 5720068 h 6367455"/>
                <a:gd name="connsiteX4959" fmla="*/ 3648990 w 6891715"/>
                <a:gd name="connsiteY4959" fmla="*/ 5730546 h 6367455"/>
                <a:gd name="connsiteX4960" fmla="*/ 3645815 w 6891715"/>
                <a:gd name="connsiteY4960" fmla="*/ 5739118 h 6367455"/>
                <a:gd name="connsiteX4961" fmla="*/ 3641370 w 6891715"/>
                <a:gd name="connsiteY4961" fmla="*/ 5733721 h 6367455"/>
                <a:gd name="connsiteX4962" fmla="*/ 3639465 w 6891715"/>
                <a:gd name="connsiteY4962" fmla="*/ 5722291 h 6367455"/>
                <a:gd name="connsiteX4963" fmla="*/ 3631845 w 6891715"/>
                <a:gd name="connsiteY4963" fmla="*/ 5709591 h 6367455"/>
                <a:gd name="connsiteX4964" fmla="*/ 3615018 w 6891715"/>
                <a:gd name="connsiteY4964" fmla="*/ 5708956 h 6367455"/>
                <a:gd name="connsiteX4965" fmla="*/ 3602000 w 6891715"/>
                <a:gd name="connsiteY4965" fmla="*/ 5689906 h 6367455"/>
                <a:gd name="connsiteX4966" fmla="*/ 3606128 w 6891715"/>
                <a:gd name="connsiteY4966" fmla="*/ 5683556 h 6367455"/>
                <a:gd name="connsiteX4967" fmla="*/ 3595968 w 6891715"/>
                <a:gd name="connsiteY4967" fmla="*/ 5682286 h 6367455"/>
                <a:gd name="connsiteX4968" fmla="*/ 3595015 w 6891715"/>
                <a:gd name="connsiteY4968" fmla="*/ 5666093 h 6367455"/>
                <a:gd name="connsiteX4969" fmla="*/ 3588665 w 6891715"/>
                <a:gd name="connsiteY4969" fmla="*/ 5656886 h 6367455"/>
                <a:gd name="connsiteX4970" fmla="*/ 3589618 w 6891715"/>
                <a:gd name="connsiteY4970" fmla="*/ 5650536 h 6367455"/>
                <a:gd name="connsiteX4971" fmla="*/ 3582315 w 6891715"/>
                <a:gd name="connsiteY4971" fmla="*/ 5649583 h 6367455"/>
                <a:gd name="connsiteX4972" fmla="*/ 3578188 w 6891715"/>
                <a:gd name="connsiteY4972" fmla="*/ 5641963 h 6367455"/>
                <a:gd name="connsiteX4973" fmla="*/ 3578378 w 6891715"/>
                <a:gd name="connsiteY4973" fmla="*/ 5641929 h 6367455"/>
                <a:gd name="connsiteX4974" fmla="*/ 3574656 w 6891715"/>
                <a:gd name="connsiteY4974" fmla="*/ 5639745 h 6367455"/>
                <a:gd name="connsiteX4975" fmla="*/ 3577496 w 6891715"/>
                <a:gd name="connsiteY4975" fmla="*/ 5632442 h 6367455"/>
                <a:gd name="connsiteX4976" fmla="*/ 3571816 w 6891715"/>
                <a:gd name="connsiteY4976" fmla="*/ 5618155 h 6367455"/>
                <a:gd name="connsiteX4977" fmla="*/ 3557613 w 6891715"/>
                <a:gd name="connsiteY4977" fmla="*/ 5606090 h 6367455"/>
                <a:gd name="connsiteX4978" fmla="*/ 3537414 w 6891715"/>
                <a:gd name="connsiteY4978" fmla="*/ 5597200 h 6367455"/>
                <a:gd name="connsiteX4979" fmla="*/ 3526999 w 6891715"/>
                <a:gd name="connsiteY4979" fmla="*/ 5579420 h 6367455"/>
                <a:gd name="connsiteX4980" fmla="*/ 3525737 w 6891715"/>
                <a:gd name="connsiteY4980" fmla="*/ 5573387 h 6367455"/>
                <a:gd name="connsiteX4981" fmla="*/ 3515006 w 6891715"/>
                <a:gd name="connsiteY4981" fmla="*/ 5557830 h 6367455"/>
                <a:gd name="connsiteX4982" fmla="*/ 3517847 w 6891715"/>
                <a:gd name="connsiteY4982" fmla="*/ 5553067 h 6367455"/>
                <a:gd name="connsiteX4983" fmla="*/ 3527946 w 6891715"/>
                <a:gd name="connsiteY4983" fmla="*/ 5560052 h 6367455"/>
                <a:gd name="connsiteX4984" fmla="*/ 3526684 w 6891715"/>
                <a:gd name="connsiteY4984" fmla="*/ 5550845 h 6367455"/>
                <a:gd name="connsiteX4985" fmla="*/ 3527315 w 6891715"/>
                <a:gd name="connsiteY4985" fmla="*/ 5546717 h 6367455"/>
                <a:gd name="connsiteX4986" fmla="*/ 3520372 w 6891715"/>
                <a:gd name="connsiteY4986" fmla="*/ 5543860 h 6367455"/>
                <a:gd name="connsiteX4987" fmla="*/ 3514691 w 6891715"/>
                <a:gd name="connsiteY4987" fmla="*/ 5534970 h 6367455"/>
                <a:gd name="connsiteX4988" fmla="*/ 3514691 w 6891715"/>
                <a:gd name="connsiteY4988" fmla="*/ 5523540 h 6367455"/>
                <a:gd name="connsiteX4989" fmla="*/ 3522581 w 6891715"/>
                <a:gd name="connsiteY4989" fmla="*/ 5513062 h 6367455"/>
                <a:gd name="connsiteX4990" fmla="*/ 3527946 w 6891715"/>
                <a:gd name="connsiteY4990" fmla="*/ 5504490 h 6367455"/>
                <a:gd name="connsiteX4991" fmla="*/ 3529840 w 6891715"/>
                <a:gd name="connsiteY4991" fmla="*/ 5490202 h 6367455"/>
                <a:gd name="connsiteX4992" fmla="*/ 3531418 w 6891715"/>
                <a:gd name="connsiteY4992" fmla="*/ 5480995 h 6367455"/>
                <a:gd name="connsiteX4993" fmla="*/ 3523843 w 6891715"/>
                <a:gd name="connsiteY4993" fmla="*/ 5473057 h 6367455"/>
                <a:gd name="connsiteX4994" fmla="*/ 3532365 w 6891715"/>
                <a:gd name="connsiteY4994" fmla="*/ 5464485 h 6367455"/>
                <a:gd name="connsiteX4995" fmla="*/ 3526053 w 6891715"/>
                <a:gd name="connsiteY4995" fmla="*/ 5451784 h 6367455"/>
                <a:gd name="connsiteX4996" fmla="*/ 3523212 w 6891715"/>
                <a:gd name="connsiteY4996" fmla="*/ 5445434 h 6367455"/>
                <a:gd name="connsiteX4997" fmla="*/ 3529524 w 6891715"/>
                <a:gd name="connsiteY4997" fmla="*/ 5441307 h 6367455"/>
                <a:gd name="connsiteX4998" fmla="*/ 3524159 w 6891715"/>
                <a:gd name="connsiteY4998" fmla="*/ 5427337 h 6367455"/>
                <a:gd name="connsiteX4999" fmla="*/ 3527946 w 6891715"/>
                <a:gd name="connsiteY4999" fmla="*/ 5420352 h 6367455"/>
                <a:gd name="connsiteX5000" fmla="*/ 3540570 w 6891715"/>
                <a:gd name="connsiteY5000" fmla="*/ 5404794 h 6367455"/>
                <a:gd name="connsiteX5001" fmla="*/ 3535836 w 6891715"/>
                <a:gd name="connsiteY5001" fmla="*/ 5397809 h 6367455"/>
                <a:gd name="connsiteX5002" fmla="*/ 3526053 w 6891715"/>
                <a:gd name="connsiteY5002" fmla="*/ 5394952 h 6367455"/>
                <a:gd name="connsiteX5003" fmla="*/ 3525643 w 6891715"/>
                <a:gd name="connsiteY5003" fmla="*/ 5394317 h 6367455"/>
                <a:gd name="connsiteX5004" fmla="*/ 3516101 w 6891715"/>
                <a:gd name="connsiteY5004" fmla="*/ 5394317 h 6367455"/>
                <a:gd name="connsiteX5005" fmla="*/ 3512284 w 6891715"/>
                <a:gd name="connsiteY5005" fmla="*/ 5386716 h 6367455"/>
                <a:gd name="connsiteX5006" fmla="*/ 3510694 w 6891715"/>
                <a:gd name="connsiteY5006" fmla="*/ 5374048 h 6367455"/>
                <a:gd name="connsiteX5007" fmla="*/ 3492882 w 6891715"/>
                <a:gd name="connsiteY5007" fmla="*/ 5352511 h 6367455"/>
                <a:gd name="connsiteX5008" fmla="*/ 3469663 w 6891715"/>
                <a:gd name="connsiteY5008" fmla="*/ 5340159 h 6367455"/>
                <a:gd name="connsiteX5009" fmla="*/ 3460121 w 6891715"/>
                <a:gd name="connsiteY5009" fmla="*/ 5329707 h 6367455"/>
                <a:gd name="connsiteX5010" fmla="*/ 3445809 w 6891715"/>
                <a:gd name="connsiteY5010" fmla="*/ 5327807 h 6367455"/>
                <a:gd name="connsiteX5011" fmla="*/ 3441674 w 6891715"/>
                <a:gd name="connsiteY5011" fmla="*/ 5318622 h 6367455"/>
                <a:gd name="connsiteX5012" fmla="*/ 3448671 w 6891715"/>
                <a:gd name="connsiteY5012" fmla="*/ 5320839 h 6367455"/>
                <a:gd name="connsiteX5013" fmla="*/ 3454396 w 6891715"/>
                <a:gd name="connsiteY5013" fmla="*/ 5318939 h 6367455"/>
                <a:gd name="connsiteX5014" fmla="*/ 3455032 w 6891715"/>
                <a:gd name="connsiteY5014" fmla="*/ 5310071 h 6367455"/>
                <a:gd name="connsiteX5015" fmla="*/ 3445596 w 6891715"/>
                <a:gd name="connsiteY5015" fmla="*/ 5305079 h 6367455"/>
                <a:gd name="connsiteX5016" fmla="*/ 3448013 w 6891715"/>
                <a:gd name="connsiteY5016" fmla="*/ 5314939 h 6367455"/>
                <a:gd name="connsiteX5017" fmla="*/ 3441636 w 6891715"/>
                <a:gd name="connsiteY5017" fmla="*/ 5312732 h 6367455"/>
                <a:gd name="connsiteX5018" fmla="*/ 3436217 w 6891715"/>
                <a:gd name="connsiteY5018" fmla="*/ 5308949 h 6367455"/>
                <a:gd name="connsiteX5019" fmla="*/ 3431434 w 6891715"/>
                <a:gd name="connsiteY5019" fmla="*/ 5305166 h 6367455"/>
                <a:gd name="connsiteX5020" fmla="*/ 3427927 w 6891715"/>
                <a:gd name="connsiteY5020" fmla="*/ 5302014 h 6367455"/>
                <a:gd name="connsiteX5021" fmla="*/ 3425696 w 6891715"/>
                <a:gd name="connsiteY5021" fmla="*/ 5298861 h 6367455"/>
                <a:gd name="connsiteX5022" fmla="*/ 3423145 w 6891715"/>
                <a:gd name="connsiteY5022" fmla="*/ 5296654 h 6367455"/>
                <a:gd name="connsiteX5023" fmla="*/ 3420913 w 6891715"/>
                <a:gd name="connsiteY5023" fmla="*/ 5295078 h 6367455"/>
                <a:gd name="connsiteX5024" fmla="*/ 3393814 w 6891715"/>
                <a:gd name="connsiteY5024" fmla="*/ 5279000 h 6367455"/>
                <a:gd name="connsiteX5025" fmla="*/ 3380105 w 6891715"/>
                <a:gd name="connsiteY5025" fmla="*/ 5263238 h 6367455"/>
                <a:gd name="connsiteX5026" fmla="*/ 3365758 w 6891715"/>
                <a:gd name="connsiteY5026" fmla="*/ 5256303 h 6367455"/>
                <a:gd name="connsiteX5027" fmla="*/ 3371178 w 6891715"/>
                <a:gd name="connsiteY5027" fmla="*/ 5268913 h 6367455"/>
                <a:gd name="connsiteX5028" fmla="*/ 3355875 w 6891715"/>
                <a:gd name="connsiteY5028" fmla="*/ 5258509 h 6367455"/>
                <a:gd name="connsiteX5029" fmla="*/ 3332601 w 6891715"/>
                <a:gd name="connsiteY5029" fmla="*/ 5247476 h 6367455"/>
                <a:gd name="connsiteX5030" fmla="*/ 3320486 w 6891715"/>
                <a:gd name="connsiteY5030" fmla="*/ 5245269 h 6367455"/>
                <a:gd name="connsiteX5031" fmla="*/ 3301995 w 6891715"/>
                <a:gd name="connsiteY5031" fmla="*/ 5240855 h 6367455"/>
                <a:gd name="connsiteX5032" fmla="*/ 3294025 w 6891715"/>
                <a:gd name="connsiteY5032" fmla="*/ 5229506 h 6367455"/>
                <a:gd name="connsiteX5033" fmla="*/ 3321124 w 6891715"/>
                <a:gd name="connsiteY5033" fmla="*/ 5232974 h 6367455"/>
                <a:gd name="connsiteX5034" fmla="*/ 3333877 w 6891715"/>
                <a:gd name="connsiteY5034" fmla="*/ 5237072 h 6367455"/>
                <a:gd name="connsiteX5035" fmla="*/ 3352368 w 6891715"/>
                <a:gd name="connsiteY5035" fmla="*/ 5241171 h 6367455"/>
                <a:gd name="connsiteX5036" fmla="*/ 3357469 w 6891715"/>
                <a:gd name="connsiteY5036" fmla="*/ 5244954 h 6367455"/>
                <a:gd name="connsiteX5037" fmla="*/ 3355237 w 6891715"/>
                <a:gd name="connsiteY5037" fmla="*/ 5235496 h 6367455"/>
                <a:gd name="connsiteX5038" fmla="*/ 3357761 w 6891715"/>
                <a:gd name="connsiteY5038" fmla="*/ 5233854 h 6367455"/>
                <a:gd name="connsiteX5039" fmla="*/ 3374251 w 6891715"/>
                <a:gd name="connsiteY5039" fmla="*/ 5226890 h 6367455"/>
                <a:gd name="connsiteX5040" fmla="*/ 3376538 w 6891715"/>
                <a:gd name="connsiteY5040" fmla="*/ 5226649 h 6367455"/>
                <a:gd name="connsiteX5041" fmla="*/ 3376390 w 6891715"/>
                <a:gd name="connsiteY5041" fmla="*/ 5225986 h 6367455"/>
                <a:gd name="connsiteX5042" fmla="*/ 3374251 w 6891715"/>
                <a:gd name="connsiteY5042" fmla="*/ 5226890 h 6367455"/>
                <a:gd name="connsiteX5043" fmla="*/ 3367352 w 6891715"/>
                <a:gd name="connsiteY5043" fmla="*/ 5227615 h 6367455"/>
                <a:gd name="connsiteX5044" fmla="*/ 3357761 w 6891715"/>
                <a:gd name="connsiteY5044" fmla="*/ 5233854 h 6367455"/>
                <a:gd name="connsiteX5045" fmla="*/ 3355306 w 6891715"/>
                <a:gd name="connsiteY5045" fmla="*/ 5234891 h 6367455"/>
                <a:gd name="connsiteX5046" fmla="*/ 3346733 w 6891715"/>
                <a:gd name="connsiteY5046" fmla="*/ 5230124 h 6367455"/>
                <a:gd name="connsiteX5047" fmla="*/ 3354671 w 6891715"/>
                <a:gd name="connsiteY5047" fmla="*/ 5222815 h 6367455"/>
                <a:gd name="connsiteX5048" fmla="*/ 3358798 w 6891715"/>
                <a:gd name="connsiteY5048" fmla="*/ 5218366 h 6367455"/>
                <a:gd name="connsiteX5049" fmla="*/ 3358436 w 6891715"/>
                <a:gd name="connsiteY5049" fmla="*/ 5217784 h 6367455"/>
                <a:gd name="connsiteX5050" fmla="*/ 3354315 w 6891715"/>
                <a:gd name="connsiteY5050" fmla="*/ 5222229 h 6367455"/>
                <a:gd name="connsiteX5051" fmla="*/ 3340052 w 6891715"/>
                <a:gd name="connsiteY5051" fmla="*/ 5224452 h 6367455"/>
                <a:gd name="connsiteX5052" fmla="*/ 3327374 w 6891715"/>
                <a:gd name="connsiteY5052" fmla="*/ 5222547 h 6367455"/>
                <a:gd name="connsiteX5053" fmla="*/ 3291558 w 6891715"/>
                <a:gd name="connsiteY5053" fmla="*/ 5197464 h 6367455"/>
                <a:gd name="connsiteX5054" fmla="*/ 3284585 w 6891715"/>
                <a:gd name="connsiteY5054" fmla="*/ 5183177 h 6367455"/>
                <a:gd name="connsiteX5055" fmla="*/ 3262715 w 6891715"/>
                <a:gd name="connsiteY5055" fmla="*/ 5167619 h 6367455"/>
                <a:gd name="connsiteX5056" fmla="*/ 3236724 w 6891715"/>
                <a:gd name="connsiteY5056" fmla="*/ 5163492 h 6367455"/>
                <a:gd name="connsiteX5057" fmla="*/ 3223095 w 6891715"/>
                <a:gd name="connsiteY5057" fmla="*/ 5169842 h 6367455"/>
                <a:gd name="connsiteX5058" fmla="*/ 3197105 w 6891715"/>
                <a:gd name="connsiteY5058" fmla="*/ 5168889 h 6367455"/>
                <a:gd name="connsiteX5059" fmla="*/ 3185694 w 6891715"/>
                <a:gd name="connsiteY5059" fmla="*/ 5151744 h 6367455"/>
                <a:gd name="connsiteX5060" fmla="*/ 3187913 w 6891715"/>
                <a:gd name="connsiteY5060" fmla="*/ 5144442 h 6367455"/>
                <a:gd name="connsiteX5061" fmla="*/ 3160338 w 6891715"/>
                <a:gd name="connsiteY5061" fmla="*/ 5123804 h 6367455"/>
                <a:gd name="connsiteX5062" fmla="*/ 3116598 w 6891715"/>
                <a:gd name="connsiteY5062" fmla="*/ 5068242 h 6367455"/>
                <a:gd name="connsiteX5063" fmla="*/ 3116281 w 6891715"/>
                <a:gd name="connsiteY5063" fmla="*/ 5063797 h 6367455"/>
                <a:gd name="connsiteX5064" fmla="*/ 3125790 w 6891715"/>
                <a:gd name="connsiteY5064" fmla="*/ 5065067 h 6367455"/>
                <a:gd name="connsiteX5065" fmla="*/ 3132129 w 6891715"/>
                <a:gd name="connsiteY5065" fmla="*/ 5063797 h 6367455"/>
                <a:gd name="connsiteX5066" fmla="*/ 3125790 w 6891715"/>
                <a:gd name="connsiteY5066" fmla="*/ 5056494 h 6367455"/>
                <a:gd name="connsiteX5067" fmla="*/ 3125790 w 6891715"/>
                <a:gd name="connsiteY5067" fmla="*/ 5052049 h 6367455"/>
                <a:gd name="connsiteX5068" fmla="*/ 3141637 w 6891715"/>
                <a:gd name="connsiteY5068" fmla="*/ 5060622 h 6367455"/>
                <a:gd name="connsiteX5069" fmla="*/ 3152097 w 6891715"/>
                <a:gd name="connsiteY5069" fmla="*/ 5071099 h 6367455"/>
                <a:gd name="connsiteX5070" fmla="*/ 3154316 w 6891715"/>
                <a:gd name="connsiteY5070" fmla="*/ 5061257 h 6367455"/>
                <a:gd name="connsiteX5071" fmla="*/ 3144807 w 6891715"/>
                <a:gd name="connsiteY5071" fmla="*/ 5059669 h 6367455"/>
                <a:gd name="connsiteX5072" fmla="*/ 3123571 w 6891715"/>
                <a:gd name="connsiteY5072" fmla="*/ 5040937 h 6367455"/>
                <a:gd name="connsiteX5073" fmla="*/ 3111844 w 6891715"/>
                <a:gd name="connsiteY5073" fmla="*/ 5026014 h 6367455"/>
                <a:gd name="connsiteX5074" fmla="*/ 3105187 w 6891715"/>
                <a:gd name="connsiteY5074" fmla="*/ 5012679 h 6367455"/>
                <a:gd name="connsiteX5075" fmla="*/ 3100750 w 6891715"/>
                <a:gd name="connsiteY5075" fmla="*/ 4980612 h 6367455"/>
                <a:gd name="connsiteX5076" fmla="*/ 3093143 w 6891715"/>
                <a:gd name="connsiteY5076" fmla="*/ 4963149 h 6367455"/>
                <a:gd name="connsiteX5077" fmla="*/ 3070005 w 6891715"/>
                <a:gd name="connsiteY5077" fmla="*/ 4933621 h 6367455"/>
                <a:gd name="connsiteX5078" fmla="*/ 3053524 w 6891715"/>
                <a:gd name="connsiteY5078" fmla="*/ 4927589 h 6367455"/>
                <a:gd name="connsiteX5079" fmla="*/ 3045283 w 6891715"/>
                <a:gd name="connsiteY5079" fmla="*/ 4918064 h 6367455"/>
                <a:gd name="connsiteX5080" fmla="*/ 3030703 w 6891715"/>
                <a:gd name="connsiteY5080" fmla="*/ 4921239 h 6367455"/>
                <a:gd name="connsiteX5081" fmla="*/ 3025314 w 6891715"/>
                <a:gd name="connsiteY5081" fmla="*/ 4945686 h 6367455"/>
                <a:gd name="connsiteX5082" fmla="*/ 3027850 w 6891715"/>
                <a:gd name="connsiteY5082" fmla="*/ 4958386 h 6367455"/>
                <a:gd name="connsiteX5083" fmla="*/ 3018341 w 6891715"/>
                <a:gd name="connsiteY5083" fmla="*/ 4971086 h 6367455"/>
                <a:gd name="connsiteX5084" fmla="*/ 3016123 w 6891715"/>
                <a:gd name="connsiteY5084" fmla="*/ 4966006 h 6367455"/>
                <a:gd name="connsiteX5085" fmla="*/ 3012953 w 6891715"/>
                <a:gd name="connsiteY5085" fmla="*/ 4975531 h 6367455"/>
                <a:gd name="connsiteX5086" fmla="*/ 3006931 w 6891715"/>
                <a:gd name="connsiteY5086" fmla="*/ 4990137 h 6367455"/>
                <a:gd name="connsiteX5087" fmla="*/ 3005980 w 6891715"/>
                <a:gd name="connsiteY5087" fmla="*/ 4995217 h 6367455"/>
                <a:gd name="connsiteX5088" fmla="*/ 2992351 w 6891715"/>
                <a:gd name="connsiteY5088" fmla="*/ 4986962 h 6367455"/>
                <a:gd name="connsiteX5089" fmla="*/ 2988547 w 6891715"/>
                <a:gd name="connsiteY5089" fmla="*/ 4967276 h 6367455"/>
                <a:gd name="connsiteX5090" fmla="*/ 2977137 w 6891715"/>
                <a:gd name="connsiteY5090" fmla="*/ 4958704 h 6367455"/>
                <a:gd name="connsiteX5091" fmla="*/ 2971749 w 6891715"/>
                <a:gd name="connsiteY5091" fmla="*/ 4946004 h 6367455"/>
                <a:gd name="connsiteX5092" fmla="*/ 2974601 w 6891715"/>
                <a:gd name="connsiteY5092" fmla="*/ 4927271 h 6367455"/>
                <a:gd name="connsiteX5093" fmla="*/ 2963825 w 6891715"/>
                <a:gd name="connsiteY5093" fmla="*/ 4910444 h 6367455"/>
                <a:gd name="connsiteX5094" fmla="*/ 2963825 w 6891715"/>
                <a:gd name="connsiteY5094" fmla="*/ 4899649 h 6367455"/>
                <a:gd name="connsiteX5095" fmla="*/ 2976186 w 6891715"/>
                <a:gd name="connsiteY5095" fmla="*/ 4893299 h 6367455"/>
                <a:gd name="connsiteX5096" fmla="*/ 2976672 w 6891715"/>
                <a:gd name="connsiteY5096" fmla="*/ 4893377 h 6367455"/>
                <a:gd name="connsiteX5097" fmla="*/ 2981824 w 6891715"/>
                <a:gd name="connsiteY5097" fmla="*/ 4881196 h 6367455"/>
                <a:gd name="connsiteX5098" fmla="*/ 2977710 w 6891715"/>
                <a:gd name="connsiteY5098" fmla="*/ 4874199 h 6367455"/>
                <a:gd name="connsiteX5099" fmla="*/ 2986888 w 6891715"/>
                <a:gd name="connsiteY5099" fmla="*/ 4875471 h 6367455"/>
                <a:gd name="connsiteX5100" fmla="*/ 2990656 w 6891715"/>
                <a:gd name="connsiteY5100" fmla="*/ 4865568 h 6367455"/>
                <a:gd name="connsiteX5101" fmla="*/ 2977241 w 6891715"/>
                <a:gd name="connsiteY5101" fmla="*/ 4873821 h 6367455"/>
                <a:gd name="connsiteX5102" fmla="*/ 2960110 w 6891715"/>
                <a:gd name="connsiteY5102" fmla="*/ 4867464 h 6367455"/>
                <a:gd name="connsiteX5103" fmla="*/ 2943297 w 6891715"/>
                <a:gd name="connsiteY5103" fmla="*/ 4876364 h 6367455"/>
                <a:gd name="connsiteX5104" fmla="*/ 2927436 w 6891715"/>
                <a:gd name="connsiteY5104" fmla="*/ 4870960 h 6367455"/>
                <a:gd name="connsiteX5105" fmla="*/ 2894761 w 6891715"/>
                <a:gd name="connsiteY5105" fmla="*/ 4889077 h 6367455"/>
                <a:gd name="connsiteX5106" fmla="*/ 2863038 w 6891715"/>
                <a:gd name="connsiteY5106" fmla="*/ 4899884 h 6367455"/>
                <a:gd name="connsiteX5107" fmla="*/ 2852887 w 6891715"/>
                <a:gd name="connsiteY5107" fmla="*/ 4901155 h 6367455"/>
                <a:gd name="connsiteX5108" fmla="*/ 2843053 w 6891715"/>
                <a:gd name="connsiteY5108" fmla="*/ 4922132 h 6367455"/>
                <a:gd name="connsiteX5109" fmla="*/ 2844639 w 6891715"/>
                <a:gd name="connsiteY5109" fmla="*/ 4939296 h 6367455"/>
                <a:gd name="connsiteX5110" fmla="*/ 2862721 w 6891715"/>
                <a:gd name="connsiteY5110" fmla="*/ 4962180 h 6367455"/>
                <a:gd name="connsiteX5111" fmla="*/ 2862721 w 6891715"/>
                <a:gd name="connsiteY5111" fmla="*/ 4977118 h 6367455"/>
                <a:gd name="connsiteX5112" fmla="*/ 2850349 w 6891715"/>
                <a:gd name="connsiteY5112" fmla="*/ 4994282 h 6367455"/>
                <a:gd name="connsiteX5113" fmla="*/ 2849397 w 6891715"/>
                <a:gd name="connsiteY5113" fmla="*/ 5023523 h 6367455"/>
                <a:gd name="connsiteX5114" fmla="*/ 2857011 w 6891715"/>
                <a:gd name="connsiteY5114" fmla="*/ 5056260 h 6367455"/>
                <a:gd name="connsiteX5115" fmla="*/ 2892223 w 6891715"/>
                <a:gd name="connsiteY5115" fmla="*/ 5094718 h 6367455"/>
                <a:gd name="connsiteX5116" fmla="*/ 2944566 w 6891715"/>
                <a:gd name="connsiteY5116" fmla="*/ 5138580 h 6367455"/>
                <a:gd name="connsiteX5117" fmla="*/ 2977558 w 6891715"/>
                <a:gd name="connsiteY5117" fmla="*/ 5157332 h 6367455"/>
                <a:gd name="connsiteX5118" fmla="*/ 3003571 w 6891715"/>
                <a:gd name="connsiteY5118" fmla="*/ 5234249 h 6367455"/>
                <a:gd name="connsiteX5119" fmla="*/ 3036880 w 6891715"/>
                <a:gd name="connsiteY5119" fmla="*/ 5295274 h 6367455"/>
                <a:gd name="connsiteX5120" fmla="*/ 3070189 w 6891715"/>
                <a:gd name="connsiteY5120" fmla="*/ 5330554 h 6367455"/>
                <a:gd name="connsiteX5121" fmla="*/ 3108256 w 6891715"/>
                <a:gd name="connsiteY5121" fmla="*/ 5352485 h 6367455"/>
                <a:gd name="connsiteX5122" fmla="*/ 3135855 w 6891715"/>
                <a:gd name="connsiteY5122" fmla="*/ 5374416 h 6367455"/>
                <a:gd name="connsiteX5123" fmla="*/ 3163454 w 6891715"/>
                <a:gd name="connsiteY5123" fmla="*/ 5357252 h 6367455"/>
                <a:gd name="connsiteX5124" fmla="*/ 3164406 w 6891715"/>
                <a:gd name="connsiteY5124" fmla="*/ 5364563 h 6367455"/>
                <a:gd name="connsiteX5125" fmla="*/ 3172019 w 6891715"/>
                <a:gd name="connsiteY5125" fmla="*/ 5366787 h 6367455"/>
                <a:gd name="connsiteX5126" fmla="*/ 3176778 w 6891715"/>
                <a:gd name="connsiteY5126" fmla="*/ 5355981 h 6367455"/>
                <a:gd name="connsiteX5127" fmla="*/ 3188515 w 6891715"/>
                <a:gd name="connsiteY5127" fmla="*/ 5351849 h 6367455"/>
                <a:gd name="connsiteX5128" fmla="*/ 3200252 w 6891715"/>
                <a:gd name="connsiteY5128" fmla="*/ 5351531 h 6367455"/>
                <a:gd name="connsiteX5129" fmla="*/ 3213259 w 6891715"/>
                <a:gd name="connsiteY5129" fmla="*/ 5373780 h 6367455"/>
                <a:gd name="connsiteX5130" fmla="*/ 3204694 w 6891715"/>
                <a:gd name="connsiteY5130" fmla="*/ 5384269 h 6367455"/>
                <a:gd name="connsiteX5131" fmla="*/ 3194225 w 6891715"/>
                <a:gd name="connsiteY5131" fmla="*/ 5398253 h 6367455"/>
                <a:gd name="connsiteX5132" fmla="*/ 3192322 w 6891715"/>
                <a:gd name="connsiteY5132" fmla="*/ 5409696 h 6367455"/>
                <a:gd name="connsiteX5133" fmla="*/ 3203108 w 6891715"/>
                <a:gd name="connsiteY5133" fmla="*/ 5431944 h 6367455"/>
                <a:gd name="connsiteX5134" fmla="*/ 3222141 w 6891715"/>
                <a:gd name="connsiteY5134" fmla="*/ 5436712 h 6367455"/>
                <a:gd name="connsiteX5135" fmla="*/ 3271946 w 6891715"/>
                <a:gd name="connsiteY5135" fmla="*/ 5456418 h 6367455"/>
                <a:gd name="connsiteX5136" fmla="*/ 3322703 w 6891715"/>
                <a:gd name="connsiteY5136" fmla="*/ 5478349 h 6367455"/>
                <a:gd name="connsiteX5137" fmla="*/ 3357281 w 6891715"/>
                <a:gd name="connsiteY5137" fmla="*/ 5513629 h 6367455"/>
                <a:gd name="connsiteX5138" fmla="*/ 3391224 w 6891715"/>
                <a:gd name="connsiteY5138" fmla="*/ 5526024 h 6367455"/>
                <a:gd name="connsiteX5139" fmla="*/ 3404865 w 6891715"/>
                <a:gd name="connsiteY5139" fmla="*/ 5541598 h 6367455"/>
                <a:gd name="connsiteX5140" fmla="*/ 3429609 w 6891715"/>
                <a:gd name="connsiteY5140" fmla="*/ 5562576 h 6367455"/>
                <a:gd name="connsiteX5141" fmla="*/ 3443250 w 6891715"/>
                <a:gd name="connsiteY5141" fmla="*/ 5581646 h 6367455"/>
                <a:gd name="connsiteX5142" fmla="*/ 3435319 w 6891715"/>
                <a:gd name="connsiteY5142" fmla="*/ 5601352 h 6367455"/>
                <a:gd name="connsiteX5143" fmla="*/ 3429926 w 6891715"/>
                <a:gd name="connsiteY5143" fmla="*/ 5619469 h 6367455"/>
                <a:gd name="connsiteX5144" fmla="*/ 3396934 w 6891715"/>
                <a:gd name="connsiteY5144" fmla="*/ 5603894 h 6367455"/>
                <a:gd name="connsiteX5145" fmla="*/ 3382976 w 6891715"/>
                <a:gd name="connsiteY5145" fmla="*/ 5572429 h 6367455"/>
                <a:gd name="connsiteX5146" fmla="*/ 3329999 w 6891715"/>
                <a:gd name="connsiteY5146" fmla="*/ 5563529 h 6367455"/>
                <a:gd name="connsiteX5147" fmla="*/ 3328730 w 6891715"/>
                <a:gd name="connsiteY5147" fmla="*/ 5550816 h 6367455"/>
                <a:gd name="connsiteX5148" fmla="*/ 3336344 w 6891715"/>
                <a:gd name="connsiteY5148" fmla="*/ 5546684 h 6367455"/>
                <a:gd name="connsiteX5149" fmla="*/ 3325558 w 6891715"/>
                <a:gd name="connsiteY5149" fmla="*/ 5541280 h 6367455"/>
                <a:gd name="connsiteX5150" fmla="*/ 3285270 w 6891715"/>
                <a:gd name="connsiteY5150" fmla="*/ 5547955 h 6367455"/>
                <a:gd name="connsiteX5151" fmla="*/ 3262429 w 6891715"/>
                <a:gd name="connsiteY5151" fmla="*/ 5574653 h 6367455"/>
                <a:gd name="connsiteX5152" fmla="*/ 3270043 w 6891715"/>
                <a:gd name="connsiteY5152" fmla="*/ 5591499 h 6367455"/>
                <a:gd name="connsiteX5153" fmla="*/ 3249423 w 6891715"/>
                <a:gd name="connsiteY5153" fmla="*/ 5626779 h 6367455"/>
                <a:gd name="connsiteX5154" fmla="*/ 3268457 w 6891715"/>
                <a:gd name="connsiteY5154" fmla="*/ 5643306 h 6367455"/>
                <a:gd name="connsiteX5155" fmla="*/ 3299228 w 6891715"/>
                <a:gd name="connsiteY5155" fmla="*/ 5662059 h 6367455"/>
                <a:gd name="connsiteX5156" fmla="*/ 3308110 w 6891715"/>
                <a:gd name="connsiteY5156" fmla="*/ 5681765 h 6367455"/>
                <a:gd name="connsiteX5157" fmla="*/ 3314455 w 6891715"/>
                <a:gd name="connsiteY5157" fmla="*/ 5708145 h 6367455"/>
                <a:gd name="connsiteX5158" fmla="*/ 3313820 w 6891715"/>
                <a:gd name="connsiteY5158" fmla="*/ 5724991 h 6367455"/>
                <a:gd name="connsiteX5159" fmla="*/ 3292566 w 6891715"/>
                <a:gd name="connsiteY5159" fmla="*/ 5728487 h 6367455"/>
                <a:gd name="connsiteX5160" fmla="*/ 3262112 w 6891715"/>
                <a:gd name="connsiteY5160" fmla="*/ 5744697 h 6367455"/>
                <a:gd name="connsiteX5161" fmla="*/ 3263064 w 6891715"/>
                <a:gd name="connsiteY5161" fmla="*/ 5768534 h 6367455"/>
                <a:gd name="connsiteX5162" fmla="*/ 3262429 w 6891715"/>
                <a:gd name="connsiteY5162" fmla="*/ 5799365 h 6367455"/>
                <a:gd name="connsiteX5163" fmla="*/ 3221824 w 6891715"/>
                <a:gd name="connsiteY5163" fmla="*/ 5842909 h 6367455"/>
                <a:gd name="connsiteX5164" fmla="*/ 3205963 w 6891715"/>
                <a:gd name="connsiteY5164" fmla="*/ 5867382 h 6367455"/>
                <a:gd name="connsiteX5165" fmla="*/ 3189149 w 6891715"/>
                <a:gd name="connsiteY5165" fmla="*/ 5873739 h 6367455"/>
                <a:gd name="connsiteX5166" fmla="*/ 3175509 w 6891715"/>
                <a:gd name="connsiteY5166" fmla="*/ 5861343 h 6367455"/>
                <a:gd name="connsiteX5167" fmla="*/ 3164406 w 6891715"/>
                <a:gd name="connsiteY5167" fmla="*/ 5830831 h 6367455"/>
                <a:gd name="connsiteX5168" fmla="*/ 3164406 w 6891715"/>
                <a:gd name="connsiteY5168" fmla="*/ 5821296 h 6367455"/>
                <a:gd name="connsiteX5169" fmla="*/ 3185343 w 6891715"/>
                <a:gd name="connsiteY5169" fmla="*/ 5813985 h 6367455"/>
                <a:gd name="connsiteX5170" fmla="*/ 3192639 w 6891715"/>
                <a:gd name="connsiteY5170" fmla="*/ 5799047 h 6367455"/>
                <a:gd name="connsiteX5171" fmla="*/ 3182805 w 6891715"/>
                <a:gd name="connsiteY5171" fmla="*/ 5784109 h 6367455"/>
                <a:gd name="connsiteX5172" fmla="*/ 3187246 w 6891715"/>
                <a:gd name="connsiteY5172" fmla="*/ 5774573 h 6367455"/>
                <a:gd name="connsiteX5173" fmla="*/ 3204059 w 6891715"/>
                <a:gd name="connsiteY5173" fmla="*/ 5767263 h 6367455"/>
                <a:gd name="connsiteX5174" fmla="*/ 3218017 w 6891715"/>
                <a:gd name="connsiteY5174" fmla="*/ 5761860 h 6367455"/>
                <a:gd name="connsiteX5175" fmla="*/ 3220555 w 6891715"/>
                <a:gd name="connsiteY5175" fmla="*/ 5742790 h 6367455"/>
                <a:gd name="connsiteX5176" fmla="*/ 3219603 w 6891715"/>
                <a:gd name="connsiteY5176" fmla="*/ 5728805 h 6367455"/>
                <a:gd name="connsiteX5177" fmla="*/ 3207549 w 6891715"/>
                <a:gd name="connsiteY5177" fmla="*/ 5710052 h 6367455"/>
                <a:gd name="connsiteX5178" fmla="*/ 3188198 w 6891715"/>
                <a:gd name="connsiteY5178" fmla="*/ 5667144 h 6367455"/>
                <a:gd name="connsiteX5179" fmla="*/ 3177095 w 6891715"/>
                <a:gd name="connsiteY5179" fmla="*/ 5628050 h 6367455"/>
                <a:gd name="connsiteX5180" fmla="*/ 3159330 w 6891715"/>
                <a:gd name="connsiteY5180" fmla="*/ 5606119 h 6367455"/>
                <a:gd name="connsiteX5181" fmla="*/ 3131731 w 6891715"/>
                <a:gd name="connsiteY5181" fmla="*/ 5611840 h 6367455"/>
                <a:gd name="connsiteX5182" fmla="*/ 3108256 w 6891715"/>
                <a:gd name="connsiteY5182" fmla="*/ 5600398 h 6367455"/>
                <a:gd name="connsiteX5183" fmla="*/ 3096519 w 6891715"/>
                <a:gd name="connsiteY5183" fmla="*/ 5576243 h 6367455"/>
                <a:gd name="connsiteX5184" fmla="*/ 3097788 w 6891715"/>
                <a:gd name="connsiteY5184" fmla="*/ 5564800 h 6367455"/>
                <a:gd name="connsiteX5185" fmla="*/ 3079388 w 6891715"/>
                <a:gd name="connsiteY5185" fmla="*/ 5534288 h 6367455"/>
                <a:gd name="connsiteX5186" fmla="*/ 3052741 w 6891715"/>
                <a:gd name="connsiteY5186" fmla="*/ 5543823 h 6367455"/>
                <a:gd name="connsiteX5187" fmla="*/ 3044176 w 6891715"/>
                <a:gd name="connsiteY5187" fmla="*/ 5537784 h 6367455"/>
                <a:gd name="connsiteX5188" fmla="*/ 3052741 w 6891715"/>
                <a:gd name="connsiteY5188" fmla="*/ 5519667 h 6367455"/>
                <a:gd name="connsiteX5189" fmla="*/ 3034659 w 6891715"/>
                <a:gd name="connsiteY5189" fmla="*/ 5516489 h 6367455"/>
                <a:gd name="connsiteX5190" fmla="*/ 3010232 w 6891715"/>
                <a:gd name="connsiteY5190" fmla="*/ 5496783 h 6367455"/>
                <a:gd name="connsiteX5191" fmla="*/ 2983585 w 6891715"/>
                <a:gd name="connsiteY5191" fmla="*/ 5462457 h 6367455"/>
                <a:gd name="connsiteX5192" fmla="*/ 2953766 w 6891715"/>
                <a:gd name="connsiteY5192" fmla="*/ 5469767 h 6367455"/>
                <a:gd name="connsiteX5193" fmla="*/ 2933780 w 6891715"/>
                <a:gd name="connsiteY5193" fmla="*/ 5458325 h 6367455"/>
                <a:gd name="connsiteX5194" fmla="*/ 2913478 w 6891715"/>
                <a:gd name="connsiteY5194" fmla="*/ 5460867 h 6367455"/>
                <a:gd name="connsiteX5195" fmla="*/ 2861452 w 6891715"/>
                <a:gd name="connsiteY5195" fmla="*/ 5422409 h 6367455"/>
                <a:gd name="connsiteX5196" fmla="*/ 2823067 w 6891715"/>
                <a:gd name="connsiteY5196" fmla="*/ 5379501 h 6367455"/>
                <a:gd name="connsiteX5197" fmla="*/ 2802765 w 6891715"/>
                <a:gd name="connsiteY5197" fmla="*/ 5362338 h 6367455"/>
                <a:gd name="connsiteX5198" fmla="*/ 2789758 w 6891715"/>
                <a:gd name="connsiteY5198" fmla="*/ 5336275 h 6367455"/>
                <a:gd name="connsiteX5199" fmla="*/ 2765332 w 6891715"/>
                <a:gd name="connsiteY5199" fmla="*/ 5308941 h 6367455"/>
                <a:gd name="connsiteX5200" fmla="*/ 2739953 w 6891715"/>
                <a:gd name="connsiteY5200" fmla="*/ 5313709 h 6367455"/>
                <a:gd name="connsiteX5201" fmla="*/ 2730437 w 6891715"/>
                <a:gd name="connsiteY5201" fmla="*/ 5321972 h 6367455"/>
                <a:gd name="connsiteX5202" fmla="*/ 2725044 w 6891715"/>
                <a:gd name="connsiteY5202" fmla="*/ 5309259 h 6367455"/>
                <a:gd name="connsiteX5203" fmla="*/ 2736781 w 6891715"/>
                <a:gd name="connsiteY5203" fmla="*/ 5299724 h 6367455"/>
                <a:gd name="connsiteX5204" fmla="*/ 2719968 w 6891715"/>
                <a:gd name="connsiteY5204" fmla="*/ 5285103 h 6367455"/>
                <a:gd name="connsiteX5205" fmla="*/ 2702838 w 6891715"/>
                <a:gd name="connsiteY5205" fmla="*/ 5280336 h 6367455"/>
                <a:gd name="connsiteX5206" fmla="*/ 2707913 w 6891715"/>
                <a:gd name="connsiteY5206" fmla="*/ 5265397 h 6367455"/>
                <a:gd name="connsiteX5207" fmla="*/ 2688880 w 6891715"/>
                <a:gd name="connsiteY5207" fmla="*/ 5254909 h 6367455"/>
                <a:gd name="connsiteX5208" fmla="*/ 2675873 w 6891715"/>
                <a:gd name="connsiteY5208" fmla="*/ 5257133 h 6367455"/>
                <a:gd name="connsiteX5209" fmla="*/ 2673970 w 6891715"/>
                <a:gd name="connsiteY5209" fmla="*/ 5252048 h 6367455"/>
                <a:gd name="connsiteX5210" fmla="*/ 2681266 w 6891715"/>
                <a:gd name="connsiteY5210" fmla="*/ 5238063 h 6367455"/>
                <a:gd name="connsiteX5211" fmla="*/ 2675556 w 6891715"/>
                <a:gd name="connsiteY5211" fmla="*/ 5215179 h 6367455"/>
                <a:gd name="connsiteX5212" fmla="*/ 2658426 w 6891715"/>
                <a:gd name="connsiteY5212" fmla="*/ 5162418 h 6367455"/>
                <a:gd name="connsiteX5213" fmla="*/ 2652716 w 6891715"/>
                <a:gd name="connsiteY5213" fmla="*/ 5132859 h 6367455"/>
                <a:gd name="connsiteX5214" fmla="*/ 2649543 w 6891715"/>
                <a:gd name="connsiteY5214" fmla="*/ 5105207 h 6367455"/>
                <a:gd name="connsiteX5215" fmla="*/ 2626068 w 6891715"/>
                <a:gd name="connsiteY5215" fmla="*/ 5097261 h 6367455"/>
                <a:gd name="connsiteX5216" fmla="*/ 2593394 w 6891715"/>
                <a:gd name="connsiteY5216" fmla="*/ 5088997 h 6367455"/>
                <a:gd name="connsiteX5217" fmla="*/ 2560085 w 6891715"/>
                <a:gd name="connsiteY5217" fmla="*/ 5061027 h 6367455"/>
                <a:gd name="connsiteX5218" fmla="*/ 2538830 w 6891715"/>
                <a:gd name="connsiteY5218" fmla="*/ 5057849 h 6367455"/>
                <a:gd name="connsiteX5219" fmla="*/ 2522017 w 6891715"/>
                <a:gd name="connsiteY5219" fmla="*/ 5051810 h 6367455"/>
                <a:gd name="connsiteX5220" fmla="*/ 2489343 w 6891715"/>
                <a:gd name="connsiteY5220" fmla="*/ 5055306 h 6367455"/>
                <a:gd name="connsiteX5221" fmla="*/ 2475702 w 6891715"/>
                <a:gd name="connsiteY5221" fmla="*/ 5070245 h 6367455"/>
                <a:gd name="connsiteX5222" fmla="*/ 2452544 w 6891715"/>
                <a:gd name="connsiteY5222" fmla="*/ 5107432 h 6367455"/>
                <a:gd name="connsiteX5223" fmla="*/ 2438269 w 6891715"/>
                <a:gd name="connsiteY5223" fmla="*/ 5122370 h 6367455"/>
                <a:gd name="connsiteX5224" fmla="*/ 2419235 w 6891715"/>
                <a:gd name="connsiteY5224" fmla="*/ 5126502 h 6367455"/>
                <a:gd name="connsiteX5225" fmla="*/ 2419155 w 6891715"/>
                <a:gd name="connsiteY5225" fmla="*/ 5126339 h 6367455"/>
                <a:gd name="connsiteX5226" fmla="*/ 2414212 w 6891715"/>
                <a:gd name="connsiteY5226" fmla="*/ 5127883 h 6367455"/>
                <a:gd name="connsiteX5227" fmla="*/ 2409765 w 6891715"/>
                <a:gd name="connsiteY5227" fmla="*/ 5122167 h 6367455"/>
                <a:gd name="connsiteX5228" fmla="*/ 2400235 w 6891715"/>
                <a:gd name="connsiteY5228" fmla="*/ 5125343 h 6367455"/>
                <a:gd name="connsiteX5229" fmla="*/ 2400223 w 6891715"/>
                <a:gd name="connsiteY5229" fmla="*/ 5125369 h 6367455"/>
                <a:gd name="connsiteX5230" fmla="*/ 2408524 w 6891715"/>
                <a:gd name="connsiteY5230" fmla="*/ 5122854 h 6367455"/>
                <a:gd name="connsiteX5231" fmla="*/ 2412969 w 6891715"/>
                <a:gd name="connsiteY5231" fmla="*/ 5128049 h 6367455"/>
                <a:gd name="connsiteX5232" fmla="*/ 2397053 w 6891715"/>
                <a:gd name="connsiteY5232" fmla="*/ 5131996 h 6367455"/>
                <a:gd name="connsiteX5233" fmla="*/ 2396741 w 6891715"/>
                <a:gd name="connsiteY5233" fmla="*/ 5132647 h 6367455"/>
                <a:gd name="connsiteX5234" fmla="*/ 2385305 w 6891715"/>
                <a:gd name="connsiteY5234" fmla="*/ 5136458 h 6367455"/>
                <a:gd name="connsiteX5235" fmla="*/ 2383717 w 6891715"/>
                <a:gd name="connsiteY5235" fmla="*/ 5137411 h 6367455"/>
                <a:gd name="connsiteX5236" fmla="*/ 2384034 w 6891715"/>
                <a:gd name="connsiteY5236" fmla="*/ 5136458 h 6367455"/>
                <a:gd name="connsiteX5237" fmla="*/ 2380858 w 6891715"/>
                <a:gd name="connsiteY5237" fmla="*/ 5135823 h 6367455"/>
                <a:gd name="connsiteX5238" fmla="*/ 2379587 w 6891715"/>
                <a:gd name="connsiteY5238" fmla="*/ 5136458 h 6367455"/>
                <a:gd name="connsiteX5239" fmla="*/ 2377999 w 6891715"/>
                <a:gd name="connsiteY5239" fmla="*/ 5136458 h 6367455"/>
                <a:gd name="connsiteX5240" fmla="*/ 2377046 w 6891715"/>
                <a:gd name="connsiteY5240" fmla="*/ 5136776 h 6367455"/>
                <a:gd name="connsiteX5241" fmla="*/ 2375775 w 6891715"/>
                <a:gd name="connsiteY5241" fmla="*/ 5137411 h 6367455"/>
                <a:gd name="connsiteX5242" fmla="*/ 2375140 w 6891715"/>
                <a:gd name="connsiteY5242" fmla="*/ 5138046 h 6367455"/>
                <a:gd name="connsiteX5243" fmla="*/ 2374822 w 6891715"/>
                <a:gd name="connsiteY5243" fmla="*/ 5138999 h 6367455"/>
                <a:gd name="connsiteX5244" fmla="*/ 2374187 w 6891715"/>
                <a:gd name="connsiteY5244" fmla="*/ 5141857 h 6367455"/>
                <a:gd name="connsiteX5245" fmla="*/ 2374504 w 6891715"/>
                <a:gd name="connsiteY5245" fmla="*/ 5141857 h 6367455"/>
                <a:gd name="connsiteX5246" fmla="*/ 2375140 w 6891715"/>
                <a:gd name="connsiteY5246" fmla="*/ 5142175 h 6367455"/>
                <a:gd name="connsiteX5247" fmla="*/ 2377363 w 6891715"/>
                <a:gd name="connsiteY5247" fmla="*/ 5141540 h 6367455"/>
                <a:gd name="connsiteX5248" fmla="*/ 2351950 w 6891715"/>
                <a:gd name="connsiteY5248" fmla="*/ 5159642 h 6367455"/>
                <a:gd name="connsiteX5249" fmla="*/ 2327490 w 6891715"/>
                <a:gd name="connsiteY5249" fmla="*/ 5172345 h 6367455"/>
                <a:gd name="connsiteX5250" fmla="*/ 2305572 w 6891715"/>
                <a:gd name="connsiteY5250" fmla="*/ 5206327 h 6367455"/>
                <a:gd name="connsiteX5251" fmla="*/ 2275076 w 6891715"/>
                <a:gd name="connsiteY5251" fmla="*/ 5219348 h 6367455"/>
                <a:gd name="connsiteX5252" fmla="*/ 2232509 w 6891715"/>
                <a:gd name="connsiteY5252" fmla="*/ 5220936 h 6367455"/>
                <a:gd name="connsiteX5253" fmla="*/ 2188037 w 6891715"/>
                <a:gd name="connsiteY5253" fmla="*/ 5202198 h 6367455"/>
                <a:gd name="connsiteX5254" fmla="*/ 2180413 w 6891715"/>
                <a:gd name="connsiteY5254" fmla="*/ 5189812 h 6367455"/>
                <a:gd name="connsiteX5255" fmla="*/ 2143246 w 6891715"/>
                <a:gd name="connsiteY5255" fmla="*/ 5174251 h 6367455"/>
                <a:gd name="connsiteX5256" fmla="*/ 2120057 w 6891715"/>
                <a:gd name="connsiteY5256" fmla="*/ 5189177 h 6367455"/>
                <a:gd name="connsiteX5257" fmla="*/ 2104174 w 6891715"/>
                <a:gd name="connsiteY5257" fmla="*/ 5175521 h 6367455"/>
                <a:gd name="connsiteX5258" fmla="*/ 2082891 w 6891715"/>
                <a:gd name="connsiteY5258" fmla="*/ 5171710 h 6367455"/>
                <a:gd name="connsiteX5259" fmla="*/ 2058431 w 6891715"/>
                <a:gd name="connsiteY5259" fmla="*/ 5159324 h 6367455"/>
                <a:gd name="connsiteX5260" fmla="*/ 2040324 w 6891715"/>
                <a:gd name="connsiteY5260" fmla="*/ 5164723 h 6367455"/>
                <a:gd name="connsiteX5261" fmla="*/ 2022535 w 6891715"/>
                <a:gd name="connsiteY5261" fmla="*/ 5181555 h 6367455"/>
                <a:gd name="connsiteX5262" fmla="*/ 2004746 w 6891715"/>
                <a:gd name="connsiteY5262" fmla="*/ 5192353 h 6367455"/>
                <a:gd name="connsiteX5263" fmla="*/ 1967897 w 6891715"/>
                <a:gd name="connsiteY5263" fmla="*/ 5205374 h 6367455"/>
                <a:gd name="connsiteX5264" fmla="*/ 1959638 w 6891715"/>
                <a:gd name="connsiteY5264" fmla="*/ 5239356 h 6367455"/>
                <a:gd name="connsiteX5265" fmla="*/ 1951061 w 6891715"/>
                <a:gd name="connsiteY5265" fmla="*/ 5251106 h 6367455"/>
                <a:gd name="connsiteX5266" fmla="*/ 1959638 w 6891715"/>
                <a:gd name="connsiteY5266" fmla="*/ 5255870 h 6367455"/>
                <a:gd name="connsiteX5267" fmla="*/ 1960591 w 6891715"/>
                <a:gd name="connsiteY5267" fmla="*/ 5245390 h 6367455"/>
                <a:gd name="connsiteX5268" fmla="*/ 1963767 w 6891715"/>
                <a:gd name="connsiteY5268" fmla="*/ 5259046 h 6367455"/>
                <a:gd name="connsiteX5269" fmla="*/ 1959955 w 6891715"/>
                <a:gd name="connsiteY5269" fmla="*/ 5274925 h 6367455"/>
                <a:gd name="connsiteX5270" fmla="*/ 1964720 w 6891715"/>
                <a:gd name="connsiteY5270" fmla="*/ 5288899 h 6367455"/>
                <a:gd name="connsiteX5271" fmla="*/ 1963974 w 6891715"/>
                <a:gd name="connsiteY5271" fmla="*/ 5289811 h 6367455"/>
                <a:gd name="connsiteX5272" fmla="*/ 1973866 w 6891715"/>
                <a:gd name="connsiteY5272" fmla="*/ 5295679 h 6367455"/>
                <a:gd name="connsiteX5273" fmla="*/ 1970058 w 6891715"/>
                <a:gd name="connsiteY5273" fmla="*/ 5311533 h 6367455"/>
                <a:gd name="connsiteX5274" fmla="*/ 1985925 w 6891715"/>
                <a:gd name="connsiteY5274" fmla="*/ 5317557 h 6367455"/>
                <a:gd name="connsiteX5275" fmla="*/ 1980530 w 6891715"/>
                <a:gd name="connsiteY5275" fmla="*/ 5325801 h 6367455"/>
                <a:gd name="connsiteX5276" fmla="*/ 1973232 w 6891715"/>
                <a:gd name="connsiteY5276" fmla="*/ 5324216 h 6367455"/>
                <a:gd name="connsiteX5277" fmla="*/ 1965616 w 6891715"/>
                <a:gd name="connsiteY5277" fmla="*/ 5329606 h 6367455"/>
                <a:gd name="connsiteX5278" fmla="*/ 1962760 w 6891715"/>
                <a:gd name="connsiteY5278" fmla="*/ 5341972 h 6367455"/>
                <a:gd name="connsiteX5279" fmla="*/ 1975770 w 6891715"/>
                <a:gd name="connsiteY5279" fmla="*/ 5354655 h 6367455"/>
                <a:gd name="connsiteX5280" fmla="*/ 1971328 w 6891715"/>
                <a:gd name="connsiteY5280" fmla="*/ 5366070 h 6367455"/>
                <a:gd name="connsiteX5281" fmla="*/ 1965298 w 6891715"/>
                <a:gd name="connsiteY5281" fmla="*/ 5380022 h 6367455"/>
                <a:gd name="connsiteX5282" fmla="*/ 1926267 w 6891715"/>
                <a:gd name="connsiteY5282" fmla="*/ 5399046 h 6367455"/>
                <a:gd name="connsiteX5283" fmla="*/ 1896755 w 6891715"/>
                <a:gd name="connsiteY5283" fmla="*/ 5413315 h 6367455"/>
                <a:gd name="connsiteX5284" fmla="*/ 1868513 w 6891715"/>
                <a:gd name="connsiteY5284" fmla="*/ 5449144 h 6367455"/>
                <a:gd name="connsiteX5285" fmla="*/ 1823135 w 6891715"/>
                <a:gd name="connsiteY5285" fmla="*/ 5464364 h 6367455"/>
                <a:gd name="connsiteX5286" fmla="*/ 1755543 w 6891715"/>
                <a:gd name="connsiteY5286" fmla="*/ 5485925 h 6367455"/>
                <a:gd name="connsiteX5287" fmla="*/ 1738090 w 6891715"/>
                <a:gd name="connsiteY5287" fmla="*/ 5508121 h 6367455"/>
                <a:gd name="connsiteX5288" fmla="*/ 1753957 w 6891715"/>
                <a:gd name="connsiteY5288" fmla="*/ 5520487 h 6367455"/>
                <a:gd name="connsiteX5289" fmla="*/ 1746341 w 6891715"/>
                <a:gd name="connsiteY5289" fmla="*/ 5534438 h 6367455"/>
                <a:gd name="connsiteX5290" fmla="*/ 1742215 w 6891715"/>
                <a:gd name="connsiteY5290" fmla="*/ 5529048 h 6367455"/>
                <a:gd name="connsiteX5291" fmla="*/ 1744437 w 6891715"/>
                <a:gd name="connsiteY5291" fmla="*/ 5522706 h 6367455"/>
                <a:gd name="connsiteX5292" fmla="*/ 1726666 w 6891715"/>
                <a:gd name="connsiteY5292" fmla="*/ 5536975 h 6367455"/>
                <a:gd name="connsiteX5293" fmla="*/ 1643844 w 6891715"/>
                <a:gd name="connsiteY5293" fmla="*/ 5654293 h 6367455"/>
                <a:gd name="connsiteX5294" fmla="*/ 1644161 w 6891715"/>
                <a:gd name="connsiteY5294" fmla="*/ 5684733 h 6367455"/>
                <a:gd name="connsiteX5295" fmla="*/ 1633689 w 6891715"/>
                <a:gd name="connsiteY5295" fmla="*/ 5691391 h 6367455"/>
                <a:gd name="connsiteX5296" fmla="*/ 1645748 w 6891715"/>
                <a:gd name="connsiteY5296" fmla="*/ 5699318 h 6367455"/>
                <a:gd name="connsiteX5297" fmla="*/ 1664787 w 6891715"/>
                <a:gd name="connsiteY5297" fmla="*/ 5741490 h 6367455"/>
                <a:gd name="connsiteX5298" fmla="*/ 1679702 w 6891715"/>
                <a:gd name="connsiteY5298" fmla="*/ 5743392 h 6367455"/>
                <a:gd name="connsiteX5299" fmla="*/ 1685413 w 6891715"/>
                <a:gd name="connsiteY5299" fmla="*/ 5754807 h 6367455"/>
                <a:gd name="connsiteX5300" fmla="*/ 1692712 w 6891715"/>
                <a:gd name="connsiteY5300" fmla="*/ 5763368 h 6367455"/>
                <a:gd name="connsiteX5301" fmla="*/ 1677798 w 6891715"/>
                <a:gd name="connsiteY5301" fmla="*/ 5769709 h 6367455"/>
                <a:gd name="connsiteX5302" fmla="*/ 1658124 w 6891715"/>
                <a:gd name="connsiteY5302" fmla="*/ 5794124 h 6367455"/>
                <a:gd name="connsiteX5303" fmla="*/ 1636862 w 6891715"/>
                <a:gd name="connsiteY5303" fmla="*/ 5800783 h 6367455"/>
                <a:gd name="connsiteX5304" fmla="*/ 1631785 w 6891715"/>
                <a:gd name="connsiteY5304" fmla="*/ 5814100 h 6367455"/>
                <a:gd name="connsiteX5305" fmla="*/ 1617188 w 6891715"/>
                <a:gd name="connsiteY5305" fmla="*/ 5833125 h 6367455"/>
                <a:gd name="connsiteX5306" fmla="*/ 1613063 w 6891715"/>
                <a:gd name="connsiteY5306" fmla="*/ 5852467 h 6367455"/>
                <a:gd name="connsiteX5307" fmla="*/ 1596562 w 6891715"/>
                <a:gd name="connsiteY5307" fmla="*/ 5884174 h 6367455"/>
                <a:gd name="connsiteX5308" fmla="*/ 1605130 w 6891715"/>
                <a:gd name="connsiteY5308" fmla="*/ 5897809 h 6367455"/>
                <a:gd name="connsiteX5309" fmla="*/ 1600687 w 6891715"/>
                <a:gd name="connsiteY5309" fmla="*/ 5905101 h 6367455"/>
                <a:gd name="connsiteX5310" fmla="*/ 1584820 w 6891715"/>
                <a:gd name="connsiteY5310" fmla="*/ 5900979 h 6367455"/>
                <a:gd name="connsiteX5311" fmla="*/ 1557530 w 6891715"/>
                <a:gd name="connsiteY5311" fmla="*/ 5907638 h 6367455"/>
                <a:gd name="connsiteX5312" fmla="*/ 1535317 w 6891715"/>
                <a:gd name="connsiteY5312" fmla="*/ 5905736 h 6367455"/>
                <a:gd name="connsiteX5313" fmla="*/ 1530239 w 6891715"/>
                <a:gd name="connsiteY5313" fmla="*/ 5923809 h 6367455"/>
                <a:gd name="connsiteX5314" fmla="*/ 1507072 w 6891715"/>
                <a:gd name="connsiteY5314" fmla="*/ 5931102 h 6367455"/>
                <a:gd name="connsiteX5315" fmla="*/ 1506120 w 6891715"/>
                <a:gd name="connsiteY5315" fmla="*/ 5957736 h 6367455"/>
                <a:gd name="connsiteX5316" fmla="*/ 1494697 w 6891715"/>
                <a:gd name="connsiteY5316" fmla="*/ 5973590 h 6367455"/>
                <a:gd name="connsiteX5317" fmla="*/ 1485495 w 6891715"/>
                <a:gd name="connsiteY5317" fmla="*/ 5998956 h 6367455"/>
                <a:gd name="connsiteX5318" fmla="*/ 1475974 w 6891715"/>
                <a:gd name="connsiteY5318" fmla="*/ 6005298 h 6367455"/>
                <a:gd name="connsiteX5319" fmla="*/ 1453762 w 6891715"/>
                <a:gd name="connsiteY5319" fmla="*/ 5996737 h 6367455"/>
                <a:gd name="connsiteX5320" fmla="*/ 1414731 w 6891715"/>
                <a:gd name="connsiteY5320" fmla="*/ 6016396 h 6367455"/>
                <a:gd name="connsiteX5321" fmla="*/ 1392517 w 6891715"/>
                <a:gd name="connsiteY5321" fmla="*/ 6005932 h 6367455"/>
                <a:gd name="connsiteX5322" fmla="*/ 1351261 w 6891715"/>
                <a:gd name="connsiteY5322" fmla="*/ 6013859 h 6367455"/>
                <a:gd name="connsiteX5323" fmla="*/ 1318258 w 6891715"/>
                <a:gd name="connsiteY5323" fmla="*/ 6008786 h 6367455"/>
                <a:gd name="connsiteX5324" fmla="*/ 1261457 w 6891715"/>
                <a:gd name="connsiteY5324" fmla="*/ 6005932 h 6367455"/>
                <a:gd name="connsiteX5325" fmla="*/ 1248764 w 6891715"/>
                <a:gd name="connsiteY5325" fmla="*/ 6019883 h 6367455"/>
                <a:gd name="connsiteX5326" fmla="*/ 1228772 w 6891715"/>
                <a:gd name="connsiteY5326" fmla="*/ 6032884 h 6367455"/>
                <a:gd name="connsiteX5327" fmla="*/ 1189741 w 6891715"/>
                <a:gd name="connsiteY5327" fmla="*/ 6033835 h 6367455"/>
                <a:gd name="connsiteX5328" fmla="*/ 1159276 w 6891715"/>
                <a:gd name="connsiteY5328" fmla="*/ 6073152 h 6367455"/>
                <a:gd name="connsiteX5329" fmla="*/ 1151026 w 6891715"/>
                <a:gd name="connsiteY5329" fmla="*/ 6091226 h 6367455"/>
                <a:gd name="connsiteX5330" fmla="*/ 1140553 w 6891715"/>
                <a:gd name="connsiteY5330" fmla="*/ 6083933 h 6367455"/>
                <a:gd name="connsiteX5331" fmla="*/ 1124369 w 6891715"/>
                <a:gd name="connsiteY5331" fmla="*/ 6080762 h 6367455"/>
                <a:gd name="connsiteX5332" fmla="*/ 1118023 w 6891715"/>
                <a:gd name="connsiteY5332" fmla="*/ 6075689 h 6367455"/>
                <a:gd name="connsiteX5333" fmla="*/ 1104377 w 6891715"/>
                <a:gd name="connsiteY5333" fmla="*/ 6071567 h 6367455"/>
                <a:gd name="connsiteX5334" fmla="*/ 1095809 w 6891715"/>
                <a:gd name="connsiteY5334" fmla="*/ 6070616 h 6367455"/>
                <a:gd name="connsiteX5335" fmla="*/ 1074230 w 6891715"/>
                <a:gd name="connsiteY5335" fmla="*/ 6036054 h 6367455"/>
                <a:gd name="connsiteX5336" fmla="*/ 1076453 w 6891715"/>
                <a:gd name="connsiteY5336" fmla="*/ 6024640 h 6367455"/>
                <a:gd name="connsiteX5337" fmla="*/ 1067884 w 6891715"/>
                <a:gd name="connsiteY5337" fmla="*/ 6017347 h 6367455"/>
                <a:gd name="connsiteX5338" fmla="*/ 1072961 w 6891715"/>
                <a:gd name="connsiteY5338" fmla="*/ 5991981 h 6367455"/>
                <a:gd name="connsiteX5339" fmla="*/ 1032343 w 6891715"/>
                <a:gd name="connsiteY5339" fmla="*/ 5954565 h 6367455"/>
                <a:gd name="connsiteX5340" fmla="*/ 1005051 w 6891715"/>
                <a:gd name="connsiteY5340" fmla="*/ 5952663 h 6367455"/>
                <a:gd name="connsiteX5341" fmla="*/ 995213 w 6891715"/>
                <a:gd name="connsiteY5341" fmla="*/ 5944102 h 6367455"/>
                <a:gd name="connsiteX5342" fmla="*/ 987921 w 6891715"/>
                <a:gd name="connsiteY5342" fmla="*/ 5953614 h 6367455"/>
                <a:gd name="connsiteX5343" fmla="*/ 984747 w 6891715"/>
                <a:gd name="connsiteY5343" fmla="*/ 5946639 h 6367455"/>
                <a:gd name="connsiteX5344" fmla="*/ 967371 w 6891715"/>
                <a:gd name="connsiteY5344" fmla="*/ 5951909 h 6367455"/>
                <a:gd name="connsiteX5345" fmla="*/ 967494 w 6891715"/>
                <a:gd name="connsiteY5345" fmla="*/ 5953094 h 6367455"/>
                <a:gd name="connsiteX5346" fmla="*/ 945223 w 6891715"/>
                <a:gd name="connsiteY5346" fmla="*/ 5968032 h 6367455"/>
                <a:gd name="connsiteX5347" fmla="*/ 924225 w 6891715"/>
                <a:gd name="connsiteY5347" fmla="*/ 5969303 h 6367455"/>
                <a:gd name="connsiteX5348" fmla="*/ 909272 w 6891715"/>
                <a:gd name="connsiteY5348" fmla="*/ 5963900 h 6367455"/>
                <a:gd name="connsiteX5349" fmla="*/ 887955 w 6891715"/>
                <a:gd name="connsiteY5349" fmla="*/ 5962311 h 6367455"/>
                <a:gd name="connsiteX5350" fmla="*/ 866639 w 6891715"/>
                <a:gd name="connsiteY5350" fmla="*/ 5955955 h 6367455"/>
                <a:gd name="connsiteX5351" fmla="*/ 841188 w 6891715"/>
                <a:gd name="connsiteY5351" fmla="*/ 5968032 h 6367455"/>
                <a:gd name="connsiteX5352" fmla="*/ 822417 w 6891715"/>
                <a:gd name="connsiteY5352" fmla="*/ 5972164 h 6367455"/>
                <a:gd name="connsiteX5353" fmla="*/ 813826 w 6891715"/>
                <a:gd name="connsiteY5353" fmla="*/ 5968986 h 6367455"/>
                <a:gd name="connsiteX5354" fmla="*/ 822099 w 6891715"/>
                <a:gd name="connsiteY5354" fmla="*/ 5960404 h 6367455"/>
                <a:gd name="connsiteX5355" fmla="*/ 832598 w 6891715"/>
                <a:gd name="connsiteY5355" fmla="*/ 5933071 h 6367455"/>
                <a:gd name="connsiteX5356" fmla="*/ 836416 w 6891715"/>
                <a:gd name="connsiteY5356" fmla="*/ 5909870 h 6367455"/>
                <a:gd name="connsiteX5357" fmla="*/ 829735 w 6891715"/>
                <a:gd name="connsiteY5357" fmla="*/ 5863468 h 6367455"/>
                <a:gd name="connsiteX5358" fmla="*/ 838007 w 6891715"/>
                <a:gd name="connsiteY5358" fmla="*/ 5825647 h 6367455"/>
                <a:gd name="connsiteX5359" fmla="*/ 826871 w 6891715"/>
                <a:gd name="connsiteY5359" fmla="*/ 5806260 h 6367455"/>
                <a:gd name="connsiteX5360" fmla="*/ 839598 w 6891715"/>
                <a:gd name="connsiteY5360" fmla="*/ 5797996 h 6367455"/>
                <a:gd name="connsiteX5361" fmla="*/ 847232 w 6891715"/>
                <a:gd name="connsiteY5361" fmla="*/ 5804353 h 6367455"/>
                <a:gd name="connsiteX5362" fmla="*/ 840870 w 6891715"/>
                <a:gd name="connsiteY5362" fmla="*/ 5790369 h 6367455"/>
                <a:gd name="connsiteX5363" fmla="*/ 822735 w 6891715"/>
                <a:gd name="connsiteY5363" fmla="*/ 5790686 h 6367455"/>
                <a:gd name="connsiteX5364" fmla="*/ 806827 w 6891715"/>
                <a:gd name="connsiteY5364" fmla="*/ 5803717 h 6367455"/>
                <a:gd name="connsiteX5365" fmla="*/ 795372 w 6891715"/>
                <a:gd name="connsiteY5365" fmla="*/ 5810074 h 6367455"/>
                <a:gd name="connsiteX5366" fmla="*/ 797281 w 6891715"/>
                <a:gd name="connsiteY5366" fmla="*/ 5786873 h 6367455"/>
                <a:gd name="connsiteX5367" fmla="*/ 790918 w 6891715"/>
                <a:gd name="connsiteY5367" fmla="*/ 5777338 h 6367455"/>
                <a:gd name="connsiteX5368" fmla="*/ 800463 w 6891715"/>
                <a:gd name="connsiteY5368" fmla="*/ 5776384 h 6367455"/>
                <a:gd name="connsiteX5369" fmla="*/ 817326 w 6891715"/>
                <a:gd name="connsiteY5369" fmla="*/ 5773842 h 6367455"/>
                <a:gd name="connsiteX5370" fmla="*/ 826553 w 6891715"/>
                <a:gd name="connsiteY5370" fmla="*/ 5752548 h 6367455"/>
                <a:gd name="connsiteX5371" fmla="*/ 839280 w 6891715"/>
                <a:gd name="connsiteY5371" fmla="*/ 5740788 h 6367455"/>
                <a:gd name="connsiteX5372" fmla="*/ 840234 w 6891715"/>
                <a:gd name="connsiteY5372" fmla="*/ 5734432 h 6367455"/>
                <a:gd name="connsiteX5373" fmla="*/ 820189 w 6891715"/>
                <a:gd name="connsiteY5373" fmla="*/ 5748734 h 6367455"/>
                <a:gd name="connsiteX5374" fmla="*/ 807462 w 6891715"/>
                <a:gd name="connsiteY5374" fmla="*/ 5754137 h 6367455"/>
                <a:gd name="connsiteX5375" fmla="*/ 799190 w 6891715"/>
                <a:gd name="connsiteY5375" fmla="*/ 5764625 h 6367455"/>
                <a:gd name="connsiteX5376" fmla="*/ 801418 w 6891715"/>
                <a:gd name="connsiteY5376" fmla="*/ 5771935 h 6367455"/>
                <a:gd name="connsiteX5377" fmla="*/ 783283 w 6891715"/>
                <a:gd name="connsiteY5377" fmla="*/ 5770028 h 6367455"/>
                <a:gd name="connsiteX5378" fmla="*/ 776921 w 6891715"/>
                <a:gd name="connsiteY5378" fmla="*/ 5773206 h 6367455"/>
                <a:gd name="connsiteX5379" fmla="*/ 768331 w 6891715"/>
                <a:gd name="connsiteY5379" fmla="*/ 5770346 h 6367455"/>
                <a:gd name="connsiteX5380" fmla="*/ 765150 w 6891715"/>
                <a:gd name="connsiteY5380" fmla="*/ 5765896 h 6367455"/>
                <a:gd name="connsiteX5381" fmla="*/ 782010 w 6891715"/>
                <a:gd name="connsiteY5381" fmla="*/ 5735385 h 6367455"/>
                <a:gd name="connsiteX5382" fmla="*/ 781692 w 6891715"/>
                <a:gd name="connsiteY5382" fmla="*/ 5699471 h 6367455"/>
                <a:gd name="connsiteX5383" fmla="*/ 807781 w 6891715"/>
                <a:gd name="connsiteY5383" fmla="*/ 5671820 h 6367455"/>
                <a:gd name="connsiteX5384" fmla="*/ 810008 w 6891715"/>
                <a:gd name="connsiteY5384" fmla="*/ 5656883 h 6367455"/>
                <a:gd name="connsiteX5385" fmla="*/ 820189 w 6891715"/>
                <a:gd name="connsiteY5385" fmla="*/ 5642263 h 6367455"/>
                <a:gd name="connsiteX5386" fmla="*/ 838643 w 6891715"/>
                <a:gd name="connsiteY5386" fmla="*/ 5544691 h 6367455"/>
                <a:gd name="connsiteX5387" fmla="*/ 846597 w 6891715"/>
                <a:gd name="connsiteY5387" fmla="*/ 5489707 h 6367455"/>
                <a:gd name="connsiteX5388" fmla="*/ 828780 w 6891715"/>
                <a:gd name="connsiteY5388" fmla="*/ 5408662 h 6367455"/>
                <a:gd name="connsiteX5389" fmla="*/ 828147 w 6891715"/>
                <a:gd name="connsiteY5389" fmla="*/ 5385266 h 6367455"/>
                <a:gd name="connsiteX5390" fmla="*/ 827984 w 6891715"/>
                <a:gd name="connsiteY5390" fmla="*/ 5385412 h 6367455"/>
                <a:gd name="connsiteX5391" fmla="*/ 827032 w 6891715"/>
                <a:gd name="connsiteY5391" fmla="*/ 5365753 h 6367455"/>
                <a:gd name="connsiteX5392" fmla="*/ 829888 w 6891715"/>
                <a:gd name="connsiteY5392" fmla="*/ 5330240 h 6367455"/>
                <a:gd name="connsiteX5393" fmla="*/ 841630 w 6891715"/>
                <a:gd name="connsiteY5393" fmla="*/ 5324850 h 6367455"/>
                <a:gd name="connsiteX5394" fmla="*/ 831157 w 6891715"/>
                <a:gd name="connsiteY5394" fmla="*/ 5309947 h 6367455"/>
                <a:gd name="connsiteX5395" fmla="*/ 820051 w 6891715"/>
                <a:gd name="connsiteY5395" fmla="*/ 5303923 h 6367455"/>
                <a:gd name="connsiteX5396" fmla="*/ 826397 w 6891715"/>
                <a:gd name="connsiteY5396" fmla="*/ 5284898 h 6367455"/>
                <a:gd name="connsiteX5397" fmla="*/ 807357 w 6891715"/>
                <a:gd name="connsiteY5397" fmla="*/ 5286167 h 6367455"/>
                <a:gd name="connsiteX5398" fmla="*/ 812434 w 6891715"/>
                <a:gd name="connsiteY5398" fmla="*/ 5264288 h 6367455"/>
                <a:gd name="connsiteX5399" fmla="*/ 795615 w 6891715"/>
                <a:gd name="connsiteY5399" fmla="*/ 5265240 h 6367455"/>
                <a:gd name="connsiteX5400" fmla="*/ 796250 w 6891715"/>
                <a:gd name="connsiteY5400" fmla="*/ 5254459 h 6367455"/>
                <a:gd name="connsiteX5401" fmla="*/ 789903 w 6891715"/>
                <a:gd name="connsiteY5401" fmla="*/ 5247166 h 6367455"/>
                <a:gd name="connsiteX5402" fmla="*/ 782604 w 6891715"/>
                <a:gd name="connsiteY5402" fmla="*/ 5251922 h 6367455"/>
                <a:gd name="connsiteX5403" fmla="*/ 783556 w 6891715"/>
                <a:gd name="connsiteY5403" fmla="*/ 5237971 h 6367455"/>
                <a:gd name="connsiteX5404" fmla="*/ 800375 w 6891715"/>
                <a:gd name="connsiteY5404" fmla="*/ 5212605 h 6367455"/>
                <a:gd name="connsiteX5405" fmla="*/ 813069 w 6891715"/>
                <a:gd name="connsiteY5405" fmla="*/ 5212605 h 6367455"/>
                <a:gd name="connsiteX5406" fmla="*/ 815290 w 6891715"/>
                <a:gd name="connsiteY5406" fmla="*/ 5206263 h 6367455"/>
                <a:gd name="connsiteX5407" fmla="*/ 825763 w 6891715"/>
                <a:gd name="connsiteY5407" fmla="*/ 5193580 h 6367455"/>
                <a:gd name="connsiteX5408" fmla="*/ 843851 w 6891715"/>
                <a:gd name="connsiteY5408" fmla="*/ 5199605 h 6367455"/>
                <a:gd name="connsiteX5409" fmla="*/ 862573 w 6891715"/>
                <a:gd name="connsiteY5409" fmla="*/ 5188824 h 6367455"/>
                <a:gd name="connsiteX5410" fmla="*/ 876218 w 6891715"/>
                <a:gd name="connsiteY5410" fmla="*/ 5185653 h 6367455"/>
                <a:gd name="connsiteX5411" fmla="*/ 877488 w 6891715"/>
                <a:gd name="connsiteY5411" fmla="*/ 5192629 h 6367455"/>
                <a:gd name="connsiteX5412" fmla="*/ 891133 w 6891715"/>
                <a:gd name="connsiteY5412" fmla="*/ 5191678 h 6367455"/>
                <a:gd name="connsiteX5413" fmla="*/ 884786 w 6891715"/>
                <a:gd name="connsiteY5413" fmla="*/ 5183117 h 6367455"/>
                <a:gd name="connsiteX5414" fmla="*/ 891133 w 6891715"/>
                <a:gd name="connsiteY5414" fmla="*/ 5176775 h 6367455"/>
                <a:gd name="connsiteX5415" fmla="*/ 881613 w 6891715"/>
                <a:gd name="connsiteY5415" fmla="*/ 5179946 h 6367455"/>
                <a:gd name="connsiteX5416" fmla="*/ 878122 w 6891715"/>
                <a:gd name="connsiteY5416" fmla="*/ 5168848 h 6367455"/>
                <a:gd name="connsiteX5417" fmla="*/ 890816 w 6891715"/>
                <a:gd name="connsiteY5417" fmla="*/ 5159336 h 6367455"/>
                <a:gd name="connsiteX5418" fmla="*/ 910808 w 6891715"/>
                <a:gd name="connsiteY5418" fmla="*/ 5144116 h 6367455"/>
                <a:gd name="connsiteX5419" fmla="*/ 926675 w 6891715"/>
                <a:gd name="connsiteY5419" fmla="*/ 5140945 h 6367455"/>
                <a:gd name="connsiteX5420" fmla="*/ 933974 w 6891715"/>
                <a:gd name="connsiteY5420" fmla="*/ 5145067 h 6367455"/>
                <a:gd name="connsiteX5421" fmla="*/ 936195 w 6891715"/>
                <a:gd name="connsiteY5421" fmla="*/ 5138726 h 6367455"/>
                <a:gd name="connsiteX5422" fmla="*/ 949841 w 6891715"/>
                <a:gd name="connsiteY5422" fmla="*/ 5139677 h 6367455"/>
                <a:gd name="connsiteX5423" fmla="*/ 959361 w 6891715"/>
                <a:gd name="connsiteY5423" fmla="*/ 5151092 h 6367455"/>
                <a:gd name="connsiteX5424" fmla="*/ 989190 w 6891715"/>
                <a:gd name="connsiteY5424" fmla="*/ 5165677 h 6367455"/>
                <a:gd name="connsiteX5425" fmla="*/ 1095809 w 6891715"/>
                <a:gd name="connsiteY5425" fmla="*/ 5163458 h 6367455"/>
                <a:gd name="connsiteX5426" fmla="*/ 1111676 w 6891715"/>
                <a:gd name="connsiteY5426" fmla="*/ 5152994 h 6367455"/>
                <a:gd name="connsiteX5427" fmla="*/ 1121196 w 6891715"/>
                <a:gd name="connsiteY5427" fmla="*/ 5154897 h 6367455"/>
                <a:gd name="connsiteX5428" fmla="*/ 1124369 w 6891715"/>
                <a:gd name="connsiteY5428" fmla="*/ 5158067 h 6367455"/>
                <a:gd name="connsiteX5429" fmla="*/ 1140553 w 6891715"/>
                <a:gd name="connsiteY5429" fmla="*/ 5165360 h 6367455"/>
                <a:gd name="connsiteX5430" fmla="*/ 1168162 w 6891715"/>
                <a:gd name="connsiteY5430" fmla="*/ 5169165 h 6367455"/>
                <a:gd name="connsiteX5431" fmla="*/ 1217983 w 6891715"/>
                <a:gd name="connsiteY5431" fmla="*/ 5179312 h 6367455"/>
                <a:gd name="connsiteX5432" fmla="*/ 1264313 w 6891715"/>
                <a:gd name="connsiteY5432" fmla="*/ 5181214 h 6367455"/>
                <a:gd name="connsiteX5433" fmla="*/ 1293825 w 6891715"/>
                <a:gd name="connsiteY5433" fmla="*/ 5175507 h 6367455"/>
                <a:gd name="connsiteX5434" fmla="*/ 1307788 w 6891715"/>
                <a:gd name="connsiteY5434" fmla="*/ 5178677 h 6367455"/>
                <a:gd name="connsiteX5435" fmla="*/ 1323653 w 6891715"/>
                <a:gd name="connsiteY5435" fmla="*/ 5168848 h 6367455"/>
                <a:gd name="connsiteX5436" fmla="*/ 1329999 w 6891715"/>
                <a:gd name="connsiteY5436" fmla="*/ 5169799 h 6367455"/>
                <a:gd name="connsiteX5437" fmla="*/ 1339519 w 6891715"/>
                <a:gd name="connsiteY5437" fmla="*/ 5182482 h 6367455"/>
                <a:gd name="connsiteX5438" fmla="*/ 1351261 w 6891715"/>
                <a:gd name="connsiteY5438" fmla="*/ 5183117 h 6367455"/>
                <a:gd name="connsiteX5439" fmla="*/ 1367129 w 6891715"/>
                <a:gd name="connsiteY5439" fmla="*/ 5187556 h 6367455"/>
                <a:gd name="connsiteX5440" fmla="*/ 1385853 w 6891715"/>
                <a:gd name="connsiteY5440" fmla="*/ 5184068 h 6367455"/>
                <a:gd name="connsiteX5441" fmla="*/ 1405846 w 6891715"/>
                <a:gd name="connsiteY5441" fmla="*/ 5182799 h 6367455"/>
                <a:gd name="connsiteX5442" fmla="*/ 1422030 w 6891715"/>
                <a:gd name="connsiteY5442" fmla="*/ 5187873 h 6367455"/>
                <a:gd name="connsiteX5443" fmla="*/ 1439800 w 6891715"/>
                <a:gd name="connsiteY5443" fmla="*/ 5194214 h 6367455"/>
                <a:gd name="connsiteX5444" fmla="*/ 1449320 w 6891715"/>
                <a:gd name="connsiteY5444" fmla="*/ 5199288 h 6367455"/>
                <a:gd name="connsiteX5445" fmla="*/ 1476608 w 6891715"/>
                <a:gd name="connsiteY5445" fmla="*/ 5198336 h 6367455"/>
                <a:gd name="connsiteX5446" fmla="*/ 1488033 w 6891715"/>
                <a:gd name="connsiteY5446" fmla="*/ 5187873 h 6367455"/>
                <a:gd name="connsiteX5447" fmla="*/ 1493746 w 6891715"/>
                <a:gd name="connsiteY5447" fmla="*/ 5184702 h 6367455"/>
                <a:gd name="connsiteX5448" fmla="*/ 1492160 w 6891715"/>
                <a:gd name="connsiteY5448" fmla="*/ 5187556 h 6367455"/>
                <a:gd name="connsiteX5449" fmla="*/ 1498188 w 6891715"/>
                <a:gd name="connsiteY5449" fmla="*/ 5189141 h 6367455"/>
                <a:gd name="connsiteX5450" fmla="*/ 1499774 w 6891715"/>
                <a:gd name="connsiteY5450" fmla="*/ 5188190 h 6367455"/>
                <a:gd name="connsiteX5451" fmla="*/ 1505485 w 6891715"/>
                <a:gd name="connsiteY5451" fmla="*/ 5182165 h 6367455"/>
                <a:gd name="connsiteX5452" fmla="*/ 1506437 w 6891715"/>
                <a:gd name="connsiteY5452" fmla="*/ 5185019 h 6367455"/>
                <a:gd name="connsiteX5453" fmla="*/ 1509292 w 6891715"/>
                <a:gd name="connsiteY5453" fmla="*/ 5185336 h 6367455"/>
                <a:gd name="connsiteX5454" fmla="*/ 1509613 w 6891715"/>
                <a:gd name="connsiteY5454" fmla="*/ 5182165 h 6367455"/>
                <a:gd name="connsiteX5455" fmla="*/ 1513104 w 6891715"/>
                <a:gd name="connsiteY5455" fmla="*/ 5183117 h 6367455"/>
                <a:gd name="connsiteX5456" fmla="*/ 1513644 w 6891715"/>
                <a:gd name="connsiteY5456" fmla="*/ 5182190 h 6367455"/>
                <a:gd name="connsiteX5457" fmla="*/ 1521585 w 6891715"/>
                <a:gd name="connsiteY5457" fmla="*/ 5173933 h 6367455"/>
                <a:gd name="connsiteX5458" fmla="*/ 1536516 w 6891715"/>
                <a:gd name="connsiteY5458" fmla="*/ 5137729 h 6367455"/>
                <a:gd name="connsiteX5459" fmla="*/ 1551446 w 6891715"/>
                <a:gd name="connsiteY5459" fmla="*/ 5066590 h 6367455"/>
                <a:gd name="connsiteX5460" fmla="*/ 1559070 w 6891715"/>
                <a:gd name="connsiteY5460" fmla="*/ 5017364 h 6367455"/>
                <a:gd name="connsiteX5461" fmla="*/ 1564788 w 6891715"/>
                <a:gd name="connsiteY5461" fmla="*/ 5032291 h 6367455"/>
                <a:gd name="connsiteX5462" fmla="*/ 1571141 w 6891715"/>
                <a:gd name="connsiteY5462" fmla="*/ 5024351 h 6367455"/>
                <a:gd name="connsiteX5463" fmla="*/ 1567011 w 6891715"/>
                <a:gd name="connsiteY5463" fmla="*/ 5014506 h 6367455"/>
                <a:gd name="connsiteX5464" fmla="*/ 1560022 w 6891715"/>
                <a:gd name="connsiteY5464" fmla="*/ 5012600 h 6367455"/>
                <a:gd name="connsiteX5465" fmla="*/ 1570506 w 6891715"/>
                <a:gd name="connsiteY5465" fmla="*/ 4932569 h 6367455"/>
                <a:gd name="connsiteX5466" fmla="*/ 1570188 w 6891715"/>
                <a:gd name="connsiteY5466" fmla="*/ 4911609 h 6367455"/>
                <a:gd name="connsiteX5467" fmla="*/ 1572094 w 6891715"/>
                <a:gd name="connsiteY5467" fmla="*/ 4904939 h 6367455"/>
                <a:gd name="connsiteX5468" fmla="*/ 1577177 w 6891715"/>
                <a:gd name="connsiteY5468" fmla="*/ 4904939 h 6367455"/>
                <a:gd name="connsiteX5469" fmla="*/ 1579082 w 6891715"/>
                <a:gd name="connsiteY5469" fmla="*/ 4921136 h 6367455"/>
                <a:gd name="connsiteX5470" fmla="*/ 1600683 w 6891715"/>
                <a:gd name="connsiteY5470" fmla="*/ 4948448 h 6367455"/>
                <a:gd name="connsiteX5471" fmla="*/ 1607672 w 6891715"/>
                <a:gd name="connsiteY5471" fmla="*/ 4967186 h 6367455"/>
                <a:gd name="connsiteX5472" fmla="*/ 1616884 w 6891715"/>
                <a:gd name="connsiteY5472" fmla="*/ 4974173 h 6367455"/>
                <a:gd name="connsiteX5473" fmla="*/ 1609895 w 6891715"/>
                <a:gd name="connsiteY5473" fmla="*/ 4964963 h 6367455"/>
                <a:gd name="connsiteX5474" fmla="*/ 1606719 w 6891715"/>
                <a:gd name="connsiteY5474" fmla="*/ 4945908 h 6367455"/>
                <a:gd name="connsiteX5475" fmla="*/ 1598142 w 6891715"/>
                <a:gd name="connsiteY5475" fmla="*/ 4918595 h 6367455"/>
                <a:gd name="connsiteX5476" fmla="*/ 1586706 w 6891715"/>
                <a:gd name="connsiteY5476" fmla="*/ 4902081 h 6367455"/>
                <a:gd name="connsiteX5477" fmla="*/ 1583847 w 6891715"/>
                <a:gd name="connsiteY5477" fmla="*/ 4888425 h 6367455"/>
                <a:gd name="connsiteX5478" fmla="*/ 1561293 w 6891715"/>
                <a:gd name="connsiteY5478" fmla="*/ 4874769 h 6367455"/>
                <a:gd name="connsiteX5479" fmla="*/ 1560340 w 6891715"/>
                <a:gd name="connsiteY5479" fmla="*/ 4864288 h 6367455"/>
                <a:gd name="connsiteX5480" fmla="*/ 1569552 w 6891715"/>
                <a:gd name="connsiteY5480" fmla="*/ 4855714 h 6367455"/>
                <a:gd name="connsiteX5481" fmla="*/ 1574953 w 6891715"/>
                <a:gd name="connsiteY5481" fmla="*/ 4843963 h 6367455"/>
                <a:gd name="connsiteX5482" fmla="*/ 1584483 w 6891715"/>
                <a:gd name="connsiteY5482" fmla="*/ 4838882 h 6367455"/>
                <a:gd name="connsiteX5483" fmla="*/ 1568282 w 6891715"/>
                <a:gd name="connsiteY5483" fmla="*/ 4816651 h 6367455"/>
                <a:gd name="connsiteX5484" fmla="*/ 1556528 w 6891715"/>
                <a:gd name="connsiteY5484" fmla="*/ 4810299 h 6367455"/>
                <a:gd name="connsiteX5485" fmla="*/ 1561929 w 6891715"/>
                <a:gd name="connsiteY5485" fmla="*/ 4800136 h 6367455"/>
                <a:gd name="connsiteX5486" fmla="*/ 1546999 w 6891715"/>
                <a:gd name="connsiteY5486" fmla="*/ 4799184 h 6367455"/>
                <a:gd name="connsiteX5487" fmla="*/ 1503477 w 6891715"/>
                <a:gd name="connsiteY5487" fmla="*/ 4766790 h 6367455"/>
                <a:gd name="connsiteX5488" fmla="*/ 1501253 w 6891715"/>
                <a:gd name="connsiteY5488" fmla="*/ 4758533 h 6367455"/>
                <a:gd name="connsiteX5489" fmla="*/ 1482828 w 6891715"/>
                <a:gd name="connsiteY5489" fmla="*/ 4728998 h 6367455"/>
                <a:gd name="connsiteX5490" fmla="*/ 1470123 w 6891715"/>
                <a:gd name="connsiteY5490" fmla="*/ 4717565 h 6367455"/>
                <a:gd name="connsiteX5491" fmla="*/ 1482512 w 6891715"/>
                <a:gd name="connsiteY5491" fmla="*/ 4692158 h 6367455"/>
                <a:gd name="connsiteX5492" fmla="*/ 1466629 w 6891715"/>
                <a:gd name="connsiteY5492" fmla="*/ 4685806 h 6367455"/>
                <a:gd name="connsiteX5493" fmla="*/ 1479018 w 6891715"/>
                <a:gd name="connsiteY5493" fmla="*/ 4672150 h 6367455"/>
                <a:gd name="connsiteX5494" fmla="*/ 1491724 w 6891715"/>
                <a:gd name="connsiteY5494" fmla="*/ 4676279 h 6367455"/>
                <a:gd name="connsiteX5495" fmla="*/ 1500301 w 6891715"/>
                <a:gd name="connsiteY5495" fmla="*/ 4678502 h 6367455"/>
                <a:gd name="connsiteX5496" fmla="*/ 1494902 w 6891715"/>
                <a:gd name="connsiteY5496" fmla="*/ 4667704 h 6367455"/>
                <a:gd name="connsiteX5497" fmla="*/ 1478064 w 6891715"/>
                <a:gd name="connsiteY5497" fmla="*/ 4658494 h 6367455"/>
                <a:gd name="connsiteX5498" fmla="*/ 1458688 w 6891715"/>
                <a:gd name="connsiteY5498" fmla="*/ 4663893 h 6367455"/>
                <a:gd name="connsiteX5499" fmla="*/ 1434865 w 6891715"/>
                <a:gd name="connsiteY5499" fmla="*/ 4663258 h 6367455"/>
                <a:gd name="connsiteX5500" fmla="*/ 1431053 w 6891715"/>
                <a:gd name="connsiteY5500" fmla="*/ 4648331 h 6367455"/>
                <a:gd name="connsiteX5501" fmla="*/ 1447253 w 6891715"/>
                <a:gd name="connsiteY5501" fmla="*/ 4637851 h 6367455"/>
                <a:gd name="connsiteX5502" fmla="*/ 1430100 w 6891715"/>
                <a:gd name="connsiteY5502" fmla="*/ 4631499 h 6367455"/>
                <a:gd name="connsiteX5503" fmla="*/ 1413264 w 6891715"/>
                <a:gd name="connsiteY5503" fmla="*/ 4620066 h 6367455"/>
                <a:gd name="connsiteX5504" fmla="*/ 1405640 w 6891715"/>
                <a:gd name="connsiteY5504" fmla="*/ 4628641 h 6367455"/>
                <a:gd name="connsiteX5505" fmla="*/ 1402464 w 6891715"/>
                <a:gd name="connsiteY5505" fmla="*/ 4629594 h 6367455"/>
                <a:gd name="connsiteX5506" fmla="*/ 1396110 w 6891715"/>
                <a:gd name="connsiteY5506" fmla="*/ 4616890 h 6367455"/>
                <a:gd name="connsiteX5507" fmla="*/ 1387533 w 6891715"/>
                <a:gd name="connsiteY5507" fmla="*/ 4626735 h 6367455"/>
                <a:gd name="connsiteX5508" fmla="*/ 1376095 w 6891715"/>
                <a:gd name="connsiteY5508" fmla="*/ 4627688 h 6367455"/>
                <a:gd name="connsiteX5509" fmla="*/ 1354811 w 6891715"/>
                <a:gd name="connsiteY5509" fmla="*/ 4600694 h 6367455"/>
                <a:gd name="connsiteX5510" fmla="*/ 1342103 w 6891715"/>
                <a:gd name="connsiteY5510" fmla="*/ 4601646 h 6367455"/>
                <a:gd name="connsiteX5511" fmla="*/ 1327174 w 6891715"/>
                <a:gd name="connsiteY5511" fmla="*/ 4594659 h 6367455"/>
                <a:gd name="connsiteX5512" fmla="*/ 1309068 w 6891715"/>
                <a:gd name="connsiteY5512" fmla="*/ 4591484 h 6367455"/>
                <a:gd name="connsiteX5513" fmla="*/ 1300491 w 6891715"/>
                <a:gd name="connsiteY5513" fmla="*/ 4580051 h 6367455"/>
                <a:gd name="connsiteX5514" fmla="*/ 1287785 w 6891715"/>
                <a:gd name="connsiteY5514" fmla="*/ 4575922 h 6367455"/>
                <a:gd name="connsiteX5515" fmla="*/ 1268726 w 6891715"/>
                <a:gd name="connsiteY5515" fmla="*/ 4589578 h 6367455"/>
                <a:gd name="connsiteX5516" fmla="*/ 1251889 w 6891715"/>
                <a:gd name="connsiteY5516" fmla="*/ 4592119 h 6367455"/>
                <a:gd name="connsiteX5517" fmla="*/ 1247443 w 6891715"/>
                <a:gd name="connsiteY5517" fmla="*/ 4573064 h 6367455"/>
                <a:gd name="connsiteX5518" fmla="*/ 1240136 w 6891715"/>
                <a:gd name="connsiteY5518" fmla="*/ 4568618 h 6367455"/>
                <a:gd name="connsiteX5519" fmla="*/ 1221077 w 6891715"/>
                <a:gd name="connsiteY5519" fmla="*/ 4564807 h 6367455"/>
                <a:gd name="connsiteX5520" fmla="*/ 1217899 w 6891715"/>
                <a:gd name="connsiteY5520" fmla="*/ 4559408 h 6367455"/>
                <a:gd name="connsiteX5521" fmla="*/ 1233465 w 6891715"/>
                <a:gd name="connsiteY5521" fmla="*/ 4552103 h 6367455"/>
                <a:gd name="connsiteX5522" fmla="*/ 1251254 w 6891715"/>
                <a:gd name="connsiteY5522" fmla="*/ 4552103 h 6367455"/>
                <a:gd name="connsiteX5523" fmla="*/ 1257608 w 6891715"/>
                <a:gd name="connsiteY5523" fmla="*/ 4544481 h 6367455"/>
                <a:gd name="connsiteX5524" fmla="*/ 1242994 w 6891715"/>
                <a:gd name="connsiteY5524" fmla="*/ 4534001 h 6367455"/>
                <a:gd name="connsiteX5525" fmla="*/ 1232194 w 6891715"/>
                <a:gd name="connsiteY5525" fmla="*/ 4537177 h 6367455"/>
                <a:gd name="connsiteX5526" fmla="*/ 1225841 w 6891715"/>
                <a:gd name="connsiteY5526" fmla="*/ 4545751 h 6367455"/>
                <a:gd name="connsiteX5527" fmla="*/ 1223618 w 6891715"/>
                <a:gd name="connsiteY5527" fmla="*/ 4521615 h 6367455"/>
                <a:gd name="connsiteX5528" fmla="*/ 1230288 w 6891715"/>
                <a:gd name="connsiteY5528" fmla="*/ 4516534 h 6367455"/>
                <a:gd name="connsiteX5529" fmla="*/ 1236642 w 6891715"/>
                <a:gd name="connsiteY5529" fmla="*/ 4520345 h 6367455"/>
                <a:gd name="connsiteX5530" fmla="*/ 1251254 w 6891715"/>
                <a:gd name="connsiteY5530" fmla="*/ 4524473 h 6367455"/>
                <a:gd name="connsiteX5531" fmla="*/ 1260784 w 6891715"/>
                <a:gd name="connsiteY5531" fmla="*/ 4524473 h 6367455"/>
                <a:gd name="connsiteX5532" fmla="*/ 1246807 w 6891715"/>
                <a:gd name="connsiteY5532" fmla="*/ 4509547 h 6367455"/>
                <a:gd name="connsiteX5533" fmla="*/ 1235053 w 6891715"/>
                <a:gd name="connsiteY5533" fmla="*/ 4512088 h 6367455"/>
                <a:gd name="connsiteX5534" fmla="*/ 1228700 w 6891715"/>
                <a:gd name="connsiteY5534" fmla="*/ 4506689 h 6367455"/>
                <a:gd name="connsiteX5535" fmla="*/ 1219488 w 6891715"/>
                <a:gd name="connsiteY5535" fmla="*/ 4515263 h 6367455"/>
                <a:gd name="connsiteX5536" fmla="*/ 1210911 w 6891715"/>
                <a:gd name="connsiteY5536" fmla="*/ 4511135 h 6367455"/>
                <a:gd name="connsiteX5537" fmla="*/ 1209640 w 6891715"/>
                <a:gd name="connsiteY5537" fmla="*/ 4500972 h 6367455"/>
                <a:gd name="connsiteX5538" fmla="*/ 1215040 w 6891715"/>
                <a:gd name="connsiteY5538" fmla="*/ 4495573 h 6367455"/>
                <a:gd name="connsiteX5539" fmla="*/ 1224570 w 6891715"/>
                <a:gd name="connsiteY5539" fmla="*/ 4486681 h 6367455"/>
                <a:gd name="connsiteX5540" fmla="*/ 1245219 w 6891715"/>
                <a:gd name="connsiteY5540" fmla="*/ 4468578 h 6367455"/>
                <a:gd name="connsiteX5541" fmla="*/ 1268726 w 6891715"/>
                <a:gd name="connsiteY5541" fmla="*/ 4469531 h 6367455"/>
                <a:gd name="connsiteX5542" fmla="*/ 1283656 w 6891715"/>
                <a:gd name="connsiteY5542" fmla="*/ 4465085 h 6367455"/>
                <a:gd name="connsiteX5543" fmla="*/ 1299538 w 6891715"/>
                <a:gd name="connsiteY5543" fmla="*/ 4471437 h 6367455"/>
                <a:gd name="connsiteX5544" fmla="*/ 1299538 w 6891715"/>
                <a:gd name="connsiteY5544" fmla="*/ 4464132 h 6367455"/>
                <a:gd name="connsiteX5545" fmla="*/ 1310974 w 6891715"/>
                <a:gd name="connsiteY5545" fmla="*/ 4460956 h 6367455"/>
                <a:gd name="connsiteX5546" fmla="*/ 1324633 w 6891715"/>
                <a:gd name="connsiteY5546" fmla="*/ 4463815 h 6367455"/>
                <a:gd name="connsiteX5547" fmla="*/ 1327809 w 6891715"/>
                <a:gd name="connsiteY5547" fmla="*/ 4450159 h 6367455"/>
                <a:gd name="connsiteX5548" fmla="*/ 1331938 w 6891715"/>
                <a:gd name="connsiteY5548" fmla="*/ 4442854 h 6367455"/>
                <a:gd name="connsiteX5549" fmla="*/ 1346869 w 6891715"/>
                <a:gd name="connsiteY5549" fmla="*/ 4448888 h 6367455"/>
                <a:gd name="connsiteX5550" fmla="*/ 1379908 w 6891715"/>
                <a:gd name="connsiteY5550" fmla="*/ 4448571 h 6367455"/>
                <a:gd name="connsiteX5551" fmla="*/ 1388485 w 6891715"/>
                <a:gd name="connsiteY5551" fmla="*/ 4460004 h 6367455"/>
                <a:gd name="connsiteX5552" fmla="*/ 1411675 w 6891715"/>
                <a:gd name="connsiteY5552" fmla="*/ 4485093 h 6367455"/>
                <a:gd name="connsiteX5553" fmla="*/ 1430735 w 6891715"/>
                <a:gd name="connsiteY5553" fmla="*/ 4474295 h 6367455"/>
                <a:gd name="connsiteX5554" fmla="*/ 1447570 w 6891715"/>
                <a:gd name="connsiteY5554" fmla="*/ 4466991 h 6367455"/>
                <a:gd name="connsiteX5555" fmla="*/ 1462817 w 6891715"/>
                <a:gd name="connsiteY5555" fmla="*/ 4477471 h 6367455"/>
                <a:gd name="connsiteX5556" fmla="*/ 1481559 w 6891715"/>
                <a:gd name="connsiteY5556" fmla="*/ 4465403 h 6367455"/>
                <a:gd name="connsiteX5557" fmla="*/ 1497442 w 6891715"/>
                <a:gd name="connsiteY5557" fmla="*/ 4462227 h 6367455"/>
                <a:gd name="connsiteX5558" fmla="*/ 1506018 w 6891715"/>
                <a:gd name="connsiteY5558" fmla="*/ 4476836 h 6367455"/>
                <a:gd name="connsiteX5559" fmla="*/ 1522855 w 6891715"/>
                <a:gd name="connsiteY5559" fmla="*/ 4478741 h 6367455"/>
                <a:gd name="connsiteX5560" fmla="*/ 1532386 w 6891715"/>
                <a:gd name="connsiteY5560" fmla="*/ 4480964 h 6367455"/>
                <a:gd name="connsiteX5561" fmla="*/ 1536516 w 6891715"/>
                <a:gd name="connsiteY5561" fmla="*/ 4472389 h 6367455"/>
                <a:gd name="connsiteX5562" fmla="*/ 1529209 w 6891715"/>
                <a:gd name="connsiteY5562" fmla="*/ 4466038 h 6367455"/>
                <a:gd name="connsiteX5563" fmla="*/ 1519361 w 6891715"/>
                <a:gd name="connsiteY5563" fmla="*/ 4448571 h 6367455"/>
                <a:gd name="connsiteX5564" fmla="*/ 1512690 w 6891715"/>
                <a:gd name="connsiteY5564" fmla="*/ 4384101 h 6367455"/>
                <a:gd name="connsiteX5565" fmla="*/ 1511104 w 6891715"/>
                <a:gd name="connsiteY5565" fmla="*/ 4368222 h 6367455"/>
                <a:gd name="connsiteX5566" fmla="*/ 1498395 w 6891715"/>
                <a:gd name="connsiteY5566" fmla="*/ 4357742 h 6367455"/>
                <a:gd name="connsiteX5567" fmla="*/ 1492996 w 6891715"/>
                <a:gd name="connsiteY5567" fmla="*/ 4334875 h 6367455"/>
                <a:gd name="connsiteX5568" fmla="*/ 1478064 w 6891715"/>
                <a:gd name="connsiteY5568" fmla="*/ 4314550 h 6367455"/>
                <a:gd name="connsiteX5569" fmla="*/ 1478064 w 6891715"/>
                <a:gd name="connsiteY5569" fmla="*/ 4307563 h 6367455"/>
                <a:gd name="connsiteX5570" fmla="*/ 1484418 w 6891715"/>
                <a:gd name="connsiteY5570" fmla="*/ 4310422 h 6367455"/>
                <a:gd name="connsiteX5571" fmla="*/ 1497125 w 6891715"/>
                <a:gd name="connsiteY5571" fmla="*/ 4312645 h 6367455"/>
                <a:gd name="connsiteX5572" fmla="*/ 1513961 w 6891715"/>
                <a:gd name="connsiteY5572" fmla="*/ 4325030 h 6367455"/>
                <a:gd name="connsiteX5573" fmla="*/ 1526668 w 6891715"/>
                <a:gd name="connsiteY5573" fmla="*/ 4319631 h 6367455"/>
                <a:gd name="connsiteX5574" fmla="*/ 1545728 w 6891715"/>
                <a:gd name="connsiteY5574" fmla="*/ 4317408 h 6367455"/>
                <a:gd name="connsiteX5575" fmla="*/ 1550175 w 6891715"/>
                <a:gd name="connsiteY5575" fmla="*/ 4328841 h 6367455"/>
                <a:gd name="connsiteX5576" fmla="*/ 1542551 w 6891715"/>
                <a:gd name="connsiteY5576" fmla="*/ 4339322 h 6367455"/>
                <a:gd name="connsiteX5577" fmla="*/ 1555893 w 6891715"/>
                <a:gd name="connsiteY5577" fmla="*/ 4358694 h 6367455"/>
                <a:gd name="connsiteX5578" fmla="*/ 1569552 w 6891715"/>
                <a:gd name="connsiteY5578" fmla="*/ 4364728 h 6367455"/>
                <a:gd name="connsiteX5579" fmla="*/ 1589565 w 6891715"/>
                <a:gd name="connsiteY5579" fmla="*/ 4358377 h 6367455"/>
                <a:gd name="connsiteX5580" fmla="*/ 1610531 w 6891715"/>
                <a:gd name="connsiteY5580" fmla="*/ 4367269 h 6367455"/>
                <a:gd name="connsiteX5581" fmla="*/ 1625460 w 6891715"/>
                <a:gd name="connsiteY5581" fmla="*/ 4369492 h 6367455"/>
                <a:gd name="connsiteX5582" fmla="*/ 1659450 w 6891715"/>
                <a:gd name="connsiteY5582" fmla="*/ 4368222 h 6367455"/>
                <a:gd name="connsiteX5583" fmla="*/ 1677556 w 6891715"/>
                <a:gd name="connsiteY5583" fmla="*/ 4356154 h 6367455"/>
                <a:gd name="connsiteX5584" fmla="*/ 1690898 w 6891715"/>
                <a:gd name="connsiteY5584" fmla="*/ 4346626 h 6367455"/>
                <a:gd name="connsiteX5585" fmla="*/ 1720758 w 6891715"/>
                <a:gd name="connsiteY5585" fmla="*/ 4349484 h 6367455"/>
                <a:gd name="connsiteX5586" fmla="*/ 1694075 w 6891715"/>
                <a:gd name="connsiteY5586" fmla="*/ 4341227 h 6367455"/>
                <a:gd name="connsiteX5587" fmla="*/ 1679463 w 6891715"/>
                <a:gd name="connsiteY5587" fmla="*/ 4339322 h 6367455"/>
                <a:gd name="connsiteX5588" fmla="*/ 1680416 w 6891715"/>
                <a:gd name="connsiteY5588" fmla="*/ 4328841 h 6367455"/>
                <a:gd name="connsiteX5589" fmla="*/ 1688675 w 6891715"/>
                <a:gd name="connsiteY5589" fmla="*/ 4312009 h 6367455"/>
                <a:gd name="connsiteX5590" fmla="*/ 1722347 w 6891715"/>
                <a:gd name="connsiteY5590" fmla="*/ 4291684 h 6367455"/>
                <a:gd name="connsiteX5591" fmla="*/ 1748712 w 6891715"/>
                <a:gd name="connsiteY5591" fmla="*/ 4285015 h 6367455"/>
                <a:gd name="connsiteX5592" fmla="*/ 1771901 w 6891715"/>
                <a:gd name="connsiteY5592" fmla="*/ 4278663 h 6367455"/>
                <a:gd name="connsiteX5593" fmla="*/ 1801444 w 6891715"/>
                <a:gd name="connsiteY5593" fmla="*/ 4257067 h 6367455"/>
                <a:gd name="connsiteX5594" fmla="*/ 1820186 w 6891715"/>
                <a:gd name="connsiteY5594" fmla="*/ 4234836 h 6367455"/>
                <a:gd name="connsiteX5595" fmla="*/ 1828762 w 6891715"/>
                <a:gd name="connsiteY5595" fmla="*/ 4230390 h 6367455"/>
                <a:gd name="connsiteX5596" fmla="*/ 1817962 w 6891715"/>
                <a:gd name="connsiteY5596" fmla="*/ 4222451 h 6367455"/>
                <a:gd name="connsiteX5597" fmla="*/ 1816056 w 6891715"/>
                <a:gd name="connsiteY5597" fmla="*/ 4208477 h 6367455"/>
                <a:gd name="connsiteX5598" fmla="*/ 1820821 w 6891715"/>
                <a:gd name="connsiteY5598" fmla="*/ 4198949 h 6367455"/>
                <a:gd name="connsiteX5599" fmla="*/ 1818280 w 6891715"/>
                <a:gd name="connsiteY5599" fmla="*/ 4157981 h 6367455"/>
                <a:gd name="connsiteX5600" fmla="*/ 1815103 w 6891715"/>
                <a:gd name="connsiteY5600" fmla="*/ 4152582 h 6367455"/>
                <a:gd name="connsiteX5601" fmla="*/ 1832892 w 6891715"/>
                <a:gd name="connsiteY5601" fmla="*/ 4132574 h 6367455"/>
                <a:gd name="connsiteX5602" fmla="*/ 1847822 w 6891715"/>
                <a:gd name="connsiteY5602" fmla="*/ 4124952 h 6367455"/>
                <a:gd name="connsiteX5603" fmla="*/ 1866881 w 6891715"/>
                <a:gd name="connsiteY5603" fmla="*/ 4121459 h 6367455"/>
                <a:gd name="connsiteX5604" fmla="*/ 1901506 w 6891715"/>
                <a:gd name="connsiteY5604" fmla="*/ 4114790 h 6367455"/>
                <a:gd name="connsiteX5605" fmla="*/ 1920566 w 6891715"/>
                <a:gd name="connsiteY5605" fmla="*/ 4111614 h 6367455"/>
                <a:gd name="connsiteX5606" fmla="*/ 1920836 w 6891715"/>
                <a:gd name="connsiteY5606" fmla="*/ 4111854 h 6367455"/>
                <a:gd name="connsiteX5607" fmla="*/ 1949386 w 6891715"/>
                <a:gd name="connsiteY5607" fmla="*/ 4094630 h 6367455"/>
                <a:gd name="connsiteX5608" fmla="*/ 1978517 w 6891715"/>
                <a:gd name="connsiteY5608" fmla="*/ 4070064 h 6367455"/>
                <a:gd name="connsiteX5609" fmla="*/ 1977988 w 6891715"/>
                <a:gd name="connsiteY5609" fmla="*/ 4069704 h 6367455"/>
                <a:gd name="connsiteX5610" fmla="*/ 1995753 w 6891715"/>
                <a:gd name="connsiteY5610" fmla="*/ 4059226 h 6367455"/>
                <a:gd name="connsiteX5611" fmla="*/ 2007174 w 6891715"/>
                <a:gd name="connsiteY5611" fmla="*/ 4057321 h 6367455"/>
                <a:gd name="connsiteX5612" fmla="*/ 2015422 w 6891715"/>
                <a:gd name="connsiteY5612" fmla="*/ 4063036 h 6367455"/>
                <a:gd name="connsiteX5613" fmla="*/ 2018911 w 6891715"/>
                <a:gd name="connsiteY5613" fmla="*/ 4062084 h 6367455"/>
                <a:gd name="connsiteX5614" fmla="*/ 2024622 w 6891715"/>
                <a:gd name="connsiteY5614" fmla="*/ 4061449 h 6367455"/>
                <a:gd name="connsiteX5615" fmla="*/ 2022084 w 6891715"/>
                <a:gd name="connsiteY5615" fmla="*/ 4070339 h 6367455"/>
                <a:gd name="connsiteX5616" fmla="*/ 2031283 w 6891715"/>
                <a:gd name="connsiteY5616" fmla="*/ 4070339 h 6367455"/>
                <a:gd name="connsiteX5617" fmla="*/ 2036676 w 6891715"/>
                <a:gd name="connsiteY5617" fmla="*/ 4065894 h 6367455"/>
                <a:gd name="connsiteX5618" fmla="*/ 2025890 w 6891715"/>
                <a:gd name="connsiteY5618" fmla="*/ 4052876 h 6367455"/>
                <a:gd name="connsiteX5619" fmla="*/ 2022084 w 6891715"/>
                <a:gd name="connsiteY5619" fmla="*/ 4052876 h 6367455"/>
                <a:gd name="connsiteX5620" fmla="*/ 2012567 w 6891715"/>
                <a:gd name="connsiteY5620" fmla="*/ 4055099 h 6367455"/>
                <a:gd name="connsiteX5621" fmla="*/ 2003049 w 6891715"/>
                <a:gd name="connsiteY5621" fmla="*/ 4043351 h 6367455"/>
                <a:gd name="connsiteX5622" fmla="*/ 2004318 w 6891715"/>
                <a:gd name="connsiteY5622" fmla="*/ 4036049 h 6367455"/>
                <a:gd name="connsiteX5623" fmla="*/ 2013518 w 6891715"/>
                <a:gd name="connsiteY5623" fmla="*/ 4031604 h 6367455"/>
                <a:gd name="connsiteX5624" fmla="*/ 2023035 w 6891715"/>
                <a:gd name="connsiteY5624" fmla="*/ 4026206 h 6367455"/>
                <a:gd name="connsiteX5625" fmla="*/ 2023987 w 6891715"/>
                <a:gd name="connsiteY5625" fmla="*/ 4018904 h 6367455"/>
                <a:gd name="connsiteX5626" fmla="*/ 2023035 w 6891715"/>
                <a:gd name="connsiteY5626" fmla="*/ 4009379 h 6367455"/>
                <a:gd name="connsiteX5627" fmla="*/ 2032235 w 6891715"/>
                <a:gd name="connsiteY5627" fmla="*/ 4000806 h 6367455"/>
                <a:gd name="connsiteX5628" fmla="*/ 2048097 w 6891715"/>
                <a:gd name="connsiteY5628" fmla="*/ 3994456 h 6367455"/>
                <a:gd name="connsiteX5629" fmla="*/ 2058566 w 6891715"/>
                <a:gd name="connsiteY5629" fmla="*/ 4003029 h 6367455"/>
                <a:gd name="connsiteX5630" fmla="*/ 2064910 w 6891715"/>
                <a:gd name="connsiteY5630" fmla="*/ 3996679 h 6367455"/>
                <a:gd name="connsiteX5631" fmla="*/ 2067131 w 6891715"/>
                <a:gd name="connsiteY5631" fmla="*/ 3998266 h 6367455"/>
                <a:gd name="connsiteX5632" fmla="*/ 2061421 w 6891715"/>
                <a:gd name="connsiteY5632" fmla="*/ 4005569 h 6367455"/>
                <a:gd name="connsiteX5633" fmla="*/ 2062690 w 6891715"/>
                <a:gd name="connsiteY5633" fmla="*/ 4012554 h 6367455"/>
                <a:gd name="connsiteX5634" fmla="*/ 2060469 w 6891715"/>
                <a:gd name="connsiteY5634" fmla="*/ 4021761 h 6367455"/>
                <a:gd name="connsiteX5635" fmla="*/ 2056028 w 6891715"/>
                <a:gd name="connsiteY5635" fmla="*/ 4024619 h 6367455"/>
                <a:gd name="connsiteX5636" fmla="*/ 2053807 w 6891715"/>
                <a:gd name="connsiteY5636" fmla="*/ 4024619 h 6367455"/>
                <a:gd name="connsiteX5637" fmla="*/ 2046511 w 6891715"/>
                <a:gd name="connsiteY5637" fmla="*/ 4018269 h 6367455"/>
                <a:gd name="connsiteX5638" fmla="*/ 2041752 w 6891715"/>
                <a:gd name="connsiteY5638" fmla="*/ 4003346 h 6367455"/>
                <a:gd name="connsiteX5639" fmla="*/ 2029697 w 6891715"/>
                <a:gd name="connsiteY5639" fmla="*/ 4007474 h 6367455"/>
                <a:gd name="connsiteX5640" fmla="*/ 2026842 w 6891715"/>
                <a:gd name="connsiteY5640" fmla="*/ 4014776 h 6367455"/>
                <a:gd name="connsiteX5641" fmla="*/ 2040166 w 6891715"/>
                <a:gd name="connsiteY5641" fmla="*/ 4024619 h 6367455"/>
                <a:gd name="connsiteX5642" fmla="*/ 2046511 w 6891715"/>
                <a:gd name="connsiteY5642" fmla="*/ 4020491 h 6367455"/>
                <a:gd name="connsiteX5643" fmla="*/ 2041118 w 6891715"/>
                <a:gd name="connsiteY5643" fmla="*/ 4028111 h 6367455"/>
                <a:gd name="connsiteX5644" fmla="*/ 2040483 w 6891715"/>
                <a:gd name="connsiteY5644" fmla="*/ 4035414 h 6367455"/>
                <a:gd name="connsiteX5645" fmla="*/ 2036042 w 6891715"/>
                <a:gd name="connsiteY5645" fmla="*/ 4039859 h 6367455"/>
                <a:gd name="connsiteX5646" fmla="*/ 2037311 w 6891715"/>
                <a:gd name="connsiteY5646" fmla="*/ 4034144 h 6367455"/>
                <a:gd name="connsiteX5647" fmla="*/ 2024939 w 6891715"/>
                <a:gd name="connsiteY5647" fmla="*/ 4027159 h 6367455"/>
                <a:gd name="connsiteX5648" fmla="*/ 2017325 w 6891715"/>
                <a:gd name="connsiteY5648" fmla="*/ 4035414 h 6367455"/>
                <a:gd name="connsiteX5649" fmla="*/ 2033187 w 6891715"/>
                <a:gd name="connsiteY5649" fmla="*/ 4041764 h 6367455"/>
                <a:gd name="connsiteX5650" fmla="*/ 2034139 w 6891715"/>
                <a:gd name="connsiteY5650" fmla="*/ 4049066 h 6367455"/>
                <a:gd name="connsiteX5651" fmla="*/ 2039214 w 6891715"/>
                <a:gd name="connsiteY5651" fmla="*/ 4062084 h 6367455"/>
                <a:gd name="connsiteX5652" fmla="*/ 2042387 w 6891715"/>
                <a:gd name="connsiteY5652" fmla="*/ 4058909 h 6367455"/>
                <a:gd name="connsiteX5653" fmla="*/ 2047780 w 6891715"/>
                <a:gd name="connsiteY5653" fmla="*/ 4059861 h 6367455"/>
                <a:gd name="connsiteX5654" fmla="*/ 2064593 w 6891715"/>
                <a:gd name="connsiteY5654" fmla="*/ 4064941 h 6367455"/>
                <a:gd name="connsiteX5655" fmla="*/ 2067766 w 6891715"/>
                <a:gd name="connsiteY5655" fmla="*/ 4065894 h 6367455"/>
                <a:gd name="connsiteX5656" fmla="*/ 2066497 w 6891715"/>
                <a:gd name="connsiteY5656" fmla="*/ 4055416 h 6367455"/>
                <a:gd name="connsiteX5657" fmla="*/ 2038263 w 6891715"/>
                <a:gd name="connsiteY5657" fmla="*/ 4049384 h 6367455"/>
                <a:gd name="connsiteX5658" fmla="*/ 2042069 w 6891715"/>
                <a:gd name="connsiteY5658" fmla="*/ 4043034 h 6367455"/>
                <a:gd name="connsiteX5659" fmla="*/ 2052538 w 6891715"/>
                <a:gd name="connsiteY5659" fmla="*/ 4043034 h 6367455"/>
                <a:gd name="connsiteX5660" fmla="*/ 2062055 w 6891715"/>
                <a:gd name="connsiteY5660" fmla="*/ 4044939 h 6367455"/>
                <a:gd name="connsiteX5661" fmla="*/ 2063324 w 6891715"/>
                <a:gd name="connsiteY5661" fmla="*/ 4040811 h 6367455"/>
                <a:gd name="connsiteX5662" fmla="*/ 2047462 w 6891715"/>
                <a:gd name="connsiteY5662" fmla="*/ 4038589 h 6367455"/>
                <a:gd name="connsiteX5663" fmla="*/ 2043021 w 6891715"/>
                <a:gd name="connsiteY5663" fmla="*/ 4032239 h 6367455"/>
                <a:gd name="connsiteX5664" fmla="*/ 2050635 w 6891715"/>
                <a:gd name="connsiteY5664" fmla="*/ 4028111 h 6367455"/>
                <a:gd name="connsiteX5665" fmla="*/ 2062055 w 6891715"/>
                <a:gd name="connsiteY5665" fmla="*/ 4031286 h 6367455"/>
                <a:gd name="connsiteX5666" fmla="*/ 2066497 w 6891715"/>
                <a:gd name="connsiteY5666" fmla="*/ 4023984 h 6367455"/>
                <a:gd name="connsiteX5667" fmla="*/ 2076648 w 6891715"/>
                <a:gd name="connsiteY5667" fmla="*/ 4016364 h 6367455"/>
                <a:gd name="connsiteX5668" fmla="*/ 2083945 w 6891715"/>
                <a:gd name="connsiteY5668" fmla="*/ 4016364 h 6367455"/>
                <a:gd name="connsiteX5669" fmla="*/ 2102027 w 6891715"/>
                <a:gd name="connsiteY5669" fmla="*/ 4010649 h 6367455"/>
                <a:gd name="connsiteX5670" fmla="*/ 2114716 w 6891715"/>
                <a:gd name="connsiteY5670" fmla="*/ 4016999 h 6367455"/>
                <a:gd name="connsiteX5671" fmla="*/ 2129627 w 6891715"/>
                <a:gd name="connsiteY5671" fmla="*/ 4011919 h 6367455"/>
                <a:gd name="connsiteX5672" fmla="*/ 2117889 w 6891715"/>
                <a:gd name="connsiteY5672" fmla="*/ 4011919 h 6367455"/>
                <a:gd name="connsiteX5673" fmla="*/ 2126454 w 6891715"/>
                <a:gd name="connsiteY5673" fmla="*/ 4004299 h 6367455"/>
                <a:gd name="connsiteX5674" fmla="*/ 2108372 w 6891715"/>
                <a:gd name="connsiteY5674" fmla="*/ 4009696 h 6367455"/>
                <a:gd name="connsiteX5675" fmla="*/ 2113765 w 6891715"/>
                <a:gd name="connsiteY5675" fmla="*/ 3997949 h 6367455"/>
                <a:gd name="connsiteX5676" fmla="*/ 2103296 w 6891715"/>
                <a:gd name="connsiteY5676" fmla="*/ 4007474 h 6367455"/>
                <a:gd name="connsiteX5677" fmla="*/ 2096951 w 6891715"/>
                <a:gd name="connsiteY5677" fmla="*/ 4010014 h 6367455"/>
                <a:gd name="connsiteX5678" fmla="*/ 2087434 w 6891715"/>
                <a:gd name="connsiteY5678" fmla="*/ 4010014 h 6367455"/>
                <a:gd name="connsiteX5679" fmla="*/ 2076648 w 6891715"/>
                <a:gd name="connsiteY5679" fmla="*/ 4004616 h 6367455"/>
                <a:gd name="connsiteX5680" fmla="*/ 2064910 w 6891715"/>
                <a:gd name="connsiteY5680" fmla="*/ 3996679 h 6367455"/>
                <a:gd name="connsiteX5681" fmla="*/ 2050318 w 6891715"/>
                <a:gd name="connsiteY5681" fmla="*/ 3984931 h 6367455"/>
                <a:gd name="connsiteX5682" fmla="*/ 2061421 w 6891715"/>
                <a:gd name="connsiteY5682" fmla="*/ 3974454 h 6367455"/>
                <a:gd name="connsiteX5683" fmla="*/ 2077600 w 6891715"/>
                <a:gd name="connsiteY5683" fmla="*/ 3987154 h 6367455"/>
                <a:gd name="connsiteX5684" fmla="*/ 2099806 w 6891715"/>
                <a:gd name="connsiteY5684" fmla="*/ 3980486 h 6367455"/>
                <a:gd name="connsiteX5685" fmla="*/ 2076648 w 6891715"/>
                <a:gd name="connsiteY5685" fmla="*/ 3982709 h 6367455"/>
                <a:gd name="connsiteX5686" fmla="*/ 2062690 w 6891715"/>
                <a:gd name="connsiteY5686" fmla="*/ 3969056 h 6367455"/>
                <a:gd name="connsiteX5687" fmla="*/ 2073159 w 6891715"/>
                <a:gd name="connsiteY5687" fmla="*/ 3946831 h 6367455"/>
                <a:gd name="connsiteX5688" fmla="*/ 2103296 w 6891715"/>
                <a:gd name="connsiteY5688" fmla="*/ 3908414 h 6367455"/>
                <a:gd name="connsiteX5689" fmla="*/ 2110275 w 6891715"/>
                <a:gd name="connsiteY5689" fmla="*/ 3875076 h 6367455"/>
                <a:gd name="connsiteX5690" fmla="*/ 2107103 w 6891715"/>
                <a:gd name="connsiteY5690" fmla="*/ 3848406 h 6367455"/>
                <a:gd name="connsiteX5691" fmla="*/ 2114082 w 6891715"/>
                <a:gd name="connsiteY5691" fmla="*/ 3831896 h 6367455"/>
                <a:gd name="connsiteX5692" fmla="*/ 2119475 w 6891715"/>
                <a:gd name="connsiteY5692" fmla="*/ 3819196 h 6367455"/>
                <a:gd name="connsiteX5693" fmla="*/ 2129944 w 6891715"/>
                <a:gd name="connsiteY5693" fmla="*/ 3819196 h 6367455"/>
                <a:gd name="connsiteX5694" fmla="*/ 2131213 w 6891715"/>
                <a:gd name="connsiteY5694" fmla="*/ 3826181 h 6367455"/>
                <a:gd name="connsiteX5695" fmla="*/ 2138509 w 6891715"/>
                <a:gd name="connsiteY5695" fmla="*/ 3828403 h 6367455"/>
                <a:gd name="connsiteX5696" fmla="*/ 2151199 w 6891715"/>
                <a:gd name="connsiteY5696" fmla="*/ 3823958 h 6367455"/>
                <a:gd name="connsiteX5697" fmla="*/ 2153419 w 6891715"/>
                <a:gd name="connsiteY5697" fmla="*/ 3831578 h 6367455"/>
                <a:gd name="connsiteX5698" fmla="*/ 2155640 w 6891715"/>
                <a:gd name="connsiteY5698" fmla="*/ 3837293 h 6367455"/>
                <a:gd name="connsiteX5699" fmla="*/ 2171502 w 6891715"/>
                <a:gd name="connsiteY5699" fmla="*/ 3844913 h 6367455"/>
                <a:gd name="connsiteX5700" fmla="*/ 2166426 w 6891715"/>
                <a:gd name="connsiteY5700" fmla="*/ 3860789 h 6367455"/>
                <a:gd name="connsiteX5701" fmla="*/ 2156909 w 6891715"/>
                <a:gd name="connsiteY5701" fmla="*/ 3861741 h 6367455"/>
                <a:gd name="connsiteX5702" fmla="*/ 2146440 w 6891715"/>
                <a:gd name="connsiteY5702" fmla="*/ 3874441 h 6367455"/>
                <a:gd name="connsiteX5703" fmla="*/ 2156909 w 6891715"/>
                <a:gd name="connsiteY5703" fmla="*/ 3884284 h 6367455"/>
                <a:gd name="connsiteX5704" fmla="*/ 2154688 w 6891715"/>
                <a:gd name="connsiteY5704" fmla="*/ 3892221 h 6367455"/>
                <a:gd name="connsiteX5705" fmla="*/ 2159447 w 6891715"/>
                <a:gd name="connsiteY5705" fmla="*/ 3901746 h 6367455"/>
                <a:gd name="connsiteX5706" fmla="*/ 2178481 w 6891715"/>
                <a:gd name="connsiteY5706" fmla="*/ 3913176 h 6367455"/>
                <a:gd name="connsiteX5707" fmla="*/ 2196563 w 6891715"/>
                <a:gd name="connsiteY5707" fmla="*/ 3910954 h 6367455"/>
                <a:gd name="connsiteX5708" fmla="*/ 2208935 w 6891715"/>
                <a:gd name="connsiteY5708" fmla="*/ 3887776 h 6367455"/>
                <a:gd name="connsiteX5709" fmla="*/ 2194343 w 6891715"/>
                <a:gd name="connsiteY5709" fmla="*/ 3907779 h 6367455"/>
                <a:gd name="connsiteX5710" fmla="*/ 2185777 w 6891715"/>
                <a:gd name="connsiteY5710" fmla="*/ 3910954 h 6367455"/>
                <a:gd name="connsiteX5711" fmla="*/ 2174357 w 6891715"/>
                <a:gd name="connsiteY5711" fmla="*/ 3909366 h 6367455"/>
                <a:gd name="connsiteX5712" fmla="*/ 2168329 w 6891715"/>
                <a:gd name="connsiteY5712" fmla="*/ 3904921 h 6367455"/>
                <a:gd name="connsiteX5713" fmla="*/ 2162302 w 6891715"/>
                <a:gd name="connsiteY5713" fmla="*/ 3892221 h 6367455"/>
                <a:gd name="connsiteX5714" fmla="*/ 2178164 w 6891715"/>
                <a:gd name="connsiteY5714" fmla="*/ 3889046 h 6367455"/>
                <a:gd name="connsiteX5715" fmla="*/ 2184508 w 6891715"/>
                <a:gd name="connsiteY5715" fmla="*/ 3884919 h 6367455"/>
                <a:gd name="connsiteX5716" fmla="*/ 2193074 w 6891715"/>
                <a:gd name="connsiteY5716" fmla="*/ 3879521 h 6367455"/>
                <a:gd name="connsiteX5717" fmla="*/ 2208935 w 6891715"/>
                <a:gd name="connsiteY5717" fmla="*/ 3885871 h 6367455"/>
                <a:gd name="connsiteX5718" fmla="*/ 2205763 w 6891715"/>
                <a:gd name="connsiteY5718" fmla="*/ 3876981 h 6367455"/>
                <a:gd name="connsiteX5719" fmla="*/ 2213694 w 6891715"/>
                <a:gd name="connsiteY5719" fmla="*/ 3872854 h 6367455"/>
                <a:gd name="connsiteX5720" fmla="*/ 2202591 w 6891715"/>
                <a:gd name="connsiteY5720" fmla="*/ 3875394 h 6367455"/>
                <a:gd name="connsiteX5721" fmla="*/ 2194025 w 6891715"/>
                <a:gd name="connsiteY5721" fmla="*/ 3875394 h 6367455"/>
                <a:gd name="connsiteX5722" fmla="*/ 2187681 w 6891715"/>
                <a:gd name="connsiteY5722" fmla="*/ 3869044 h 6367455"/>
                <a:gd name="connsiteX5723" fmla="*/ 2189584 w 6891715"/>
                <a:gd name="connsiteY5723" fmla="*/ 3859519 h 6367455"/>
                <a:gd name="connsiteX5724" fmla="*/ 2196880 w 6891715"/>
                <a:gd name="connsiteY5724" fmla="*/ 3840151 h 6367455"/>
                <a:gd name="connsiteX5725" fmla="*/ 2209570 w 6891715"/>
                <a:gd name="connsiteY5725" fmla="*/ 3839198 h 6367455"/>
                <a:gd name="connsiteX5726" fmla="*/ 2202273 w 6891715"/>
                <a:gd name="connsiteY5726" fmla="*/ 3836023 h 6367455"/>
                <a:gd name="connsiteX5727" fmla="*/ 2181970 w 6891715"/>
                <a:gd name="connsiteY5727" fmla="*/ 3834118 h 6367455"/>
                <a:gd name="connsiteX5728" fmla="*/ 2175626 w 6891715"/>
                <a:gd name="connsiteY5728" fmla="*/ 3829038 h 6367455"/>
                <a:gd name="connsiteX5729" fmla="*/ 2178798 w 6891715"/>
                <a:gd name="connsiteY5729" fmla="*/ 3825863 h 6367455"/>
                <a:gd name="connsiteX5730" fmla="*/ 2182605 w 6891715"/>
                <a:gd name="connsiteY5730" fmla="*/ 3803638 h 6367455"/>
                <a:gd name="connsiteX5731" fmla="*/ 2194977 w 6891715"/>
                <a:gd name="connsiteY5731" fmla="*/ 3774111 h 6367455"/>
                <a:gd name="connsiteX5732" fmla="*/ 2216866 w 6891715"/>
                <a:gd name="connsiteY5732" fmla="*/ 3757918 h 6367455"/>
                <a:gd name="connsiteX5733" fmla="*/ 2247638 w 6891715"/>
                <a:gd name="connsiteY5733" fmla="*/ 3753473 h 6367455"/>
                <a:gd name="connsiteX5734" fmla="*/ 2265721 w 6891715"/>
                <a:gd name="connsiteY5734" fmla="*/ 3754426 h 6367455"/>
                <a:gd name="connsiteX5735" fmla="*/ 2278410 w 6891715"/>
                <a:gd name="connsiteY5735" fmla="*/ 3745853 h 6367455"/>
                <a:gd name="connsiteX5736" fmla="*/ 2300299 w 6891715"/>
                <a:gd name="connsiteY5736" fmla="*/ 3741726 h 6367455"/>
                <a:gd name="connsiteX5737" fmla="*/ 2314258 w 6891715"/>
                <a:gd name="connsiteY5737" fmla="*/ 3744266 h 6367455"/>
                <a:gd name="connsiteX5738" fmla="*/ 2323775 w 6891715"/>
                <a:gd name="connsiteY5738" fmla="*/ 3755061 h 6367455"/>
                <a:gd name="connsiteX5739" fmla="*/ 2335830 w 6891715"/>
                <a:gd name="connsiteY5739" fmla="*/ 3763316 h 6367455"/>
                <a:gd name="connsiteX5740" fmla="*/ 2350422 w 6891715"/>
                <a:gd name="connsiteY5740" fmla="*/ 3764268 h 6367455"/>
                <a:gd name="connsiteX5741" fmla="*/ 2346298 w 6891715"/>
                <a:gd name="connsiteY5741" fmla="*/ 3768396 h 6367455"/>
                <a:gd name="connsiteX5742" fmla="*/ 2350740 w 6891715"/>
                <a:gd name="connsiteY5742" fmla="*/ 3776016 h 6367455"/>
                <a:gd name="connsiteX5743" fmla="*/ 2358988 w 6891715"/>
                <a:gd name="connsiteY5743" fmla="*/ 3777603 h 6367455"/>
                <a:gd name="connsiteX5744" fmla="*/ 2356026 w 6891715"/>
                <a:gd name="connsiteY5744" fmla="*/ 3787144 h 6367455"/>
                <a:gd name="connsiteX5745" fmla="*/ 2357058 w 6891715"/>
                <a:gd name="connsiteY5745" fmla="*/ 3787213 h 6367455"/>
                <a:gd name="connsiteX5746" fmla="*/ 2359897 w 6891715"/>
                <a:gd name="connsiteY5746" fmla="*/ 3778078 h 6367455"/>
                <a:gd name="connsiteX5747" fmla="*/ 2359579 w 6891715"/>
                <a:gd name="connsiteY5747" fmla="*/ 3767923 h 6367455"/>
                <a:gd name="connsiteX5748" fmla="*/ 2364975 w 6891715"/>
                <a:gd name="connsiteY5748" fmla="*/ 3761577 h 6367455"/>
                <a:gd name="connsiteX5749" fmla="*/ 2373544 w 6891715"/>
                <a:gd name="connsiteY5749" fmla="*/ 3762211 h 6367455"/>
                <a:gd name="connsiteX5750" fmla="*/ 2381796 w 6891715"/>
                <a:gd name="connsiteY5750" fmla="*/ 3769510 h 6367455"/>
                <a:gd name="connsiteX5751" fmla="*/ 2390683 w 6891715"/>
                <a:gd name="connsiteY5751" fmla="*/ 3780299 h 6367455"/>
                <a:gd name="connsiteX5752" fmla="*/ 2383066 w 6891715"/>
                <a:gd name="connsiteY5752" fmla="*/ 3765384 h 6367455"/>
                <a:gd name="connsiteX5753" fmla="*/ 2374496 w 6891715"/>
                <a:gd name="connsiteY5753" fmla="*/ 3750787 h 6367455"/>
                <a:gd name="connsiteX5754" fmla="*/ 2361801 w 6891715"/>
                <a:gd name="connsiteY5754" fmla="*/ 3752057 h 6367455"/>
                <a:gd name="connsiteX5755" fmla="*/ 2347836 w 6891715"/>
                <a:gd name="connsiteY5755" fmla="*/ 3753961 h 6367455"/>
                <a:gd name="connsiteX5756" fmla="*/ 2338315 w 6891715"/>
                <a:gd name="connsiteY5756" fmla="*/ 3752374 h 6367455"/>
                <a:gd name="connsiteX5757" fmla="*/ 2337363 w 6891715"/>
                <a:gd name="connsiteY5757" fmla="*/ 3735239 h 6367455"/>
                <a:gd name="connsiteX5758" fmla="*/ 2344662 w 6891715"/>
                <a:gd name="connsiteY5758" fmla="*/ 3727940 h 6367455"/>
                <a:gd name="connsiteX5759" fmla="*/ 2352279 w 6891715"/>
                <a:gd name="connsiteY5759" fmla="*/ 3730161 h 6367455"/>
                <a:gd name="connsiteX5760" fmla="*/ 2349740 w 6891715"/>
                <a:gd name="connsiteY5760" fmla="*/ 3721593 h 6367455"/>
                <a:gd name="connsiteX5761" fmla="*/ 2365610 w 6891715"/>
                <a:gd name="connsiteY5761" fmla="*/ 3702554 h 6367455"/>
                <a:gd name="connsiteX5762" fmla="*/ 2440512 w 6891715"/>
                <a:gd name="connsiteY5762" fmla="*/ 3699698 h 6367455"/>
                <a:gd name="connsiteX5763" fmla="*/ 2436386 w 6891715"/>
                <a:gd name="connsiteY5763" fmla="*/ 3709218 h 6367455"/>
                <a:gd name="connsiteX5764" fmla="*/ 2444321 w 6891715"/>
                <a:gd name="connsiteY5764" fmla="*/ 3743806 h 6367455"/>
                <a:gd name="connsiteX5765" fmla="*/ 2460190 w 6891715"/>
                <a:gd name="connsiteY5765" fmla="*/ 3745710 h 6367455"/>
                <a:gd name="connsiteX5766" fmla="*/ 2466537 w 6891715"/>
                <a:gd name="connsiteY5766" fmla="*/ 3736508 h 6367455"/>
                <a:gd name="connsiteX5767" fmla="*/ 2452572 w 6891715"/>
                <a:gd name="connsiteY5767" fmla="*/ 3724767 h 6367455"/>
                <a:gd name="connsiteX5768" fmla="*/ 2453525 w 6891715"/>
                <a:gd name="connsiteY5768" fmla="*/ 3717468 h 6367455"/>
                <a:gd name="connsiteX5769" fmla="*/ 2470346 w 6891715"/>
                <a:gd name="connsiteY5769" fmla="*/ 3721593 h 6367455"/>
                <a:gd name="connsiteX5770" fmla="*/ 2480185 w 6891715"/>
                <a:gd name="connsiteY5770" fmla="*/ 3738094 h 6367455"/>
                <a:gd name="connsiteX5771" fmla="*/ 2479233 w 6891715"/>
                <a:gd name="connsiteY5771" fmla="*/ 3745710 h 6367455"/>
                <a:gd name="connsiteX5772" fmla="*/ 2487802 w 6891715"/>
                <a:gd name="connsiteY5772" fmla="*/ 3738094 h 6367455"/>
                <a:gd name="connsiteX5773" fmla="*/ 2478915 w 6891715"/>
                <a:gd name="connsiteY5773" fmla="*/ 3729844 h 6367455"/>
                <a:gd name="connsiteX5774" fmla="*/ 2472568 w 6891715"/>
                <a:gd name="connsiteY5774" fmla="*/ 3708900 h 6367455"/>
                <a:gd name="connsiteX5775" fmla="*/ 2476376 w 6891715"/>
                <a:gd name="connsiteY5775" fmla="*/ 3689861 h 6367455"/>
                <a:gd name="connsiteX5776" fmla="*/ 2492245 w 6891715"/>
                <a:gd name="connsiteY5776" fmla="*/ 3674947 h 6367455"/>
                <a:gd name="connsiteX5777" fmla="*/ 2527157 w 6891715"/>
                <a:gd name="connsiteY5777" fmla="*/ 3678754 h 6367455"/>
                <a:gd name="connsiteX5778" fmla="*/ 2553818 w 6891715"/>
                <a:gd name="connsiteY5778" fmla="*/ 3681610 h 6367455"/>
                <a:gd name="connsiteX5779" fmla="*/ 2572861 w 6891715"/>
                <a:gd name="connsiteY5779" fmla="*/ 3699698 h 6367455"/>
                <a:gd name="connsiteX5780" fmla="*/ 2597299 w 6891715"/>
                <a:gd name="connsiteY5780" fmla="*/ 3730161 h 6367455"/>
                <a:gd name="connsiteX5781" fmla="*/ 2620785 w 6891715"/>
                <a:gd name="connsiteY5781" fmla="*/ 3733017 h 6367455"/>
                <a:gd name="connsiteX5782" fmla="*/ 2598251 w 6891715"/>
                <a:gd name="connsiteY5782" fmla="*/ 3722228 h 6367455"/>
                <a:gd name="connsiteX5783" fmla="*/ 2585873 w 6891715"/>
                <a:gd name="connsiteY5783" fmla="*/ 3712391 h 6367455"/>
                <a:gd name="connsiteX5784" fmla="*/ 2585556 w 6891715"/>
                <a:gd name="connsiteY5784" fmla="*/ 3696207 h 6367455"/>
                <a:gd name="connsiteX5785" fmla="*/ 2573495 w 6891715"/>
                <a:gd name="connsiteY5785" fmla="*/ 3681610 h 6367455"/>
                <a:gd name="connsiteX5786" fmla="*/ 2558896 w 6891715"/>
                <a:gd name="connsiteY5786" fmla="*/ 3676216 h 6367455"/>
                <a:gd name="connsiteX5787" fmla="*/ 2536362 w 6891715"/>
                <a:gd name="connsiteY5787" fmla="*/ 3671456 h 6367455"/>
                <a:gd name="connsiteX5788" fmla="*/ 2510971 w 6891715"/>
                <a:gd name="connsiteY5788" fmla="*/ 3660032 h 6367455"/>
                <a:gd name="connsiteX5789" fmla="*/ 2511923 w 6891715"/>
                <a:gd name="connsiteY5789" fmla="*/ 3646387 h 6367455"/>
                <a:gd name="connsiteX5790" fmla="*/ 2514145 w 6891715"/>
                <a:gd name="connsiteY5790" fmla="*/ 3643214 h 6367455"/>
                <a:gd name="connsiteX5791" fmla="*/ 2525888 w 6891715"/>
                <a:gd name="connsiteY5791" fmla="*/ 3649560 h 6367455"/>
                <a:gd name="connsiteX5792" fmla="*/ 2529062 w 6891715"/>
                <a:gd name="connsiteY5792" fmla="*/ 3643214 h 6367455"/>
                <a:gd name="connsiteX5793" fmla="*/ 2531283 w 6891715"/>
                <a:gd name="connsiteY5793" fmla="*/ 3637819 h 6367455"/>
                <a:gd name="connsiteX5794" fmla="*/ 2508749 w 6891715"/>
                <a:gd name="connsiteY5794" fmla="*/ 3625444 h 6367455"/>
                <a:gd name="connsiteX5795" fmla="*/ 2505258 w 6891715"/>
                <a:gd name="connsiteY5795" fmla="*/ 3612751 h 6367455"/>
                <a:gd name="connsiteX5796" fmla="*/ 2520175 w 6891715"/>
                <a:gd name="connsiteY5796" fmla="*/ 3598788 h 6367455"/>
                <a:gd name="connsiteX5797" fmla="*/ 2511606 w 6891715"/>
                <a:gd name="connsiteY5797" fmla="*/ 3590538 h 6367455"/>
                <a:gd name="connsiteX5798" fmla="*/ 2508432 w 6891715"/>
                <a:gd name="connsiteY5798" fmla="*/ 3597836 h 6367455"/>
                <a:gd name="connsiteX5799" fmla="*/ 2497006 w 6891715"/>
                <a:gd name="connsiteY5799" fmla="*/ 3601010 h 6367455"/>
                <a:gd name="connsiteX5800" fmla="*/ 2493832 w 6891715"/>
                <a:gd name="connsiteY5800" fmla="*/ 3589586 h 6367455"/>
                <a:gd name="connsiteX5801" fmla="*/ 2500815 w 6891715"/>
                <a:gd name="connsiteY5801" fmla="*/ 3580066 h 6367455"/>
                <a:gd name="connsiteX5802" fmla="*/ 2511288 w 6891715"/>
                <a:gd name="connsiteY5802" fmla="*/ 3576893 h 6367455"/>
                <a:gd name="connsiteX5803" fmla="*/ 2523031 w 6891715"/>
                <a:gd name="connsiteY5803" fmla="*/ 3577527 h 6367455"/>
                <a:gd name="connsiteX5804" fmla="*/ 2529379 w 6891715"/>
                <a:gd name="connsiteY5804" fmla="*/ 3564834 h 6367455"/>
                <a:gd name="connsiteX5805" fmla="*/ 2518906 w 6891715"/>
                <a:gd name="connsiteY5805" fmla="*/ 3556901 h 6367455"/>
                <a:gd name="connsiteX5806" fmla="*/ 2506845 w 6891715"/>
                <a:gd name="connsiteY5806" fmla="*/ 3545160 h 6367455"/>
                <a:gd name="connsiteX5807" fmla="*/ 2505575 w 6891715"/>
                <a:gd name="connsiteY5807" fmla="*/ 3535958 h 6367455"/>
                <a:gd name="connsiteX5808" fmla="*/ 2500497 w 6891715"/>
                <a:gd name="connsiteY5808" fmla="*/ 3524217 h 6367455"/>
                <a:gd name="connsiteX5809" fmla="*/ 2492880 w 6891715"/>
                <a:gd name="connsiteY5809" fmla="*/ 3516918 h 6367455"/>
                <a:gd name="connsiteX5810" fmla="*/ 2480185 w 6891715"/>
                <a:gd name="connsiteY5810" fmla="*/ 3519457 h 6367455"/>
                <a:gd name="connsiteX5811" fmla="*/ 2466537 w 6891715"/>
                <a:gd name="connsiteY5811" fmla="*/ 3513110 h 6367455"/>
                <a:gd name="connsiteX5812" fmla="*/ 2464316 w 6891715"/>
                <a:gd name="connsiteY5812" fmla="*/ 3524534 h 6367455"/>
                <a:gd name="connsiteX5813" fmla="*/ 2462094 w 6891715"/>
                <a:gd name="connsiteY5813" fmla="*/ 3527707 h 6367455"/>
                <a:gd name="connsiteX5814" fmla="*/ 2458920 w 6891715"/>
                <a:gd name="connsiteY5814" fmla="*/ 3516283 h 6367455"/>
                <a:gd name="connsiteX5815" fmla="*/ 2458920 w 6891715"/>
                <a:gd name="connsiteY5815" fmla="*/ 3499148 h 6367455"/>
                <a:gd name="connsiteX5816" fmla="*/ 2463046 w 6891715"/>
                <a:gd name="connsiteY5816" fmla="*/ 3484551 h 6367455"/>
                <a:gd name="connsiteX5817" fmla="*/ 2469394 w 6891715"/>
                <a:gd name="connsiteY5817" fmla="*/ 3486455 h 6367455"/>
                <a:gd name="connsiteX5818" fmla="*/ 2469394 w 6891715"/>
                <a:gd name="connsiteY5818" fmla="*/ 3493753 h 6367455"/>
                <a:gd name="connsiteX5819" fmla="*/ 2471615 w 6891715"/>
                <a:gd name="connsiteY5819" fmla="*/ 3505494 h 6367455"/>
                <a:gd name="connsiteX5820" fmla="*/ 2482406 w 6891715"/>
                <a:gd name="connsiteY5820" fmla="*/ 3516283 h 6367455"/>
                <a:gd name="connsiteX5821" fmla="*/ 2489706 w 6891715"/>
                <a:gd name="connsiteY5821" fmla="*/ 3512476 h 6367455"/>
                <a:gd name="connsiteX5822" fmla="*/ 2501882 w 6891715"/>
                <a:gd name="connsiteY5822" fmla="*/ 3508519 h 6367455"/>
                <a:gd name="connsiteX5823" fmla="*/ 2502823 w 6891715"/>
                <a:gd name="connsiteY5823" fmla="*/ 3499157 h 6367455"/>
                <a:gd name="connsiteX5824" fmla="*/ 2495167 w 6891715"/>
                <a:gd name="connsiteY5824" fmla="*/ 3475027 h 6367455"/>
                <a:gd name="connsiteX5825" fmla="*/ 2497081 w 6891715"/>
                <a:gd name="connsiteY5825" fmla="*/ 3463279 h 6367455"/>
                <a:gd name="connsiteX5826" fmla="*/ 2493891 w 6891715"/>
                <a:gd name="connsiteY5826" fmla="*/ 3442642 h 6367455"/>
                <a:gd name="connsiteX5827" fmla="*/ 2491339 w 6891715"/>
                <a:gd name="connsiteY5827" fmla="*/ 3419147 h 6367455"/>
                <a:gd name="connsiteX5828" fmla="*/ 2484002 w 6891715"/>
                <a:gd name="connsiteY5828" fmla="*/ 3408034 h 6367455"/>
                <a:gd name="connsiteX5829" fmla="*/ 2470923 w 6891715"/>
                <a:gd name="connsiteY5829" fmla="*/ 3409939 h 6367455"/>
                <a:gd name="connsiteX5830" fmla="*/ 2464543 w 6891715"/>
                <a:gd name="connsiteY5830" fmla="*/ 3399462 h 6367455"/>
                <a:gd name="connsiteX5831" fmla="*/ 2464543 w 6891715"/>
                <a:gd name="connsiteY5831" fmla="*/ 3381682 h 6367455"/>
                <a:gd name="connsiteX5832" fmla="*/ 2453059 w 6891715"/>
                <a:gd name="connsiteY5832" fmla="*/ 3384857 h 6367455"/>
                <a:gd name="connsiteX5833" fmla="*/ 2457206 w 6891715"/>
                <a:gd name="connsiteY5833" fmla="*/ 3396604 h 6367455"/>
                <a:gd name="connsiteX5834" fmla="*/ 2447636 w 6891715"/>
                <a:gd name="connsiteY5834" fmla="*/ 3398827 h 6367455"/>
                <a:gd name="connsiteX5835" fmla="*/ 2433600 w 6891715"/>
                <a:gd name="connsiteY5835" fmla="*/ 3383904 h 6367455"/>
                <a:gd name="connsiteX5836" fmla="*/ 2437109 w 6891715"/>
                <a:gd name="connsiteY5836" fmla="*/ 3371523 h 6367455"/>
                <a:gd name="connsiteX5837" fmla="*/ 2438385 w 6891715"/>
                <a:gd name="connsiteY5837" fmla="*/ 3324850 h 6367455"/>
                <a:gd name="connsiteX5838" fmla="*/ 2441575 w 6891715"/>
                <a:gd name="connsiteY5838" fmla="*/ 3324850 h 6367455"/>
                <a:gd name="connsiteX5839" fmla="*/ 2439661 w 6891715"/>
                <a:gd name="connsiteY5839" fmla="*/ 3347075 h 6367455"/>
                <a:gd name="connsiteX5840" fmla="*/ 2450507 w 6891715"/>
                <a:gd name="connsiteY5840" fmla="*/ 3352472 h 6367455"/>
                <a:gd name="connsiteX5841" fmla="*/ 2456887 w 6891715"/>
                <a:gd name="connsiteY5841" fmla="*/ 3340725 h 6367455"/>
                <a:gd name="connsiteX5842" fmla="*/ 2455292 w 6891715"/>
                <a:gd name="connsiteY5842" fmla="*/ 3322627 h 6367455"/>
                <a:gd name="connsiteX5843" fmla="*/ 2450188 w 6891715"/>
                <a:gd name="connsiteY5843" fmla="*/ 3306117 h 6367455"/>
                <a:gd name="connsiteX5844" fmla="*/ 2440618 w 6891715"/>
                <a:gd name="connsiteY5844" fmla="*/ 3309292 h 6367455"/>
                <a:gd name="connsiteX5845" fmla="*/ 2439023 w 6891715"/>
                <a:gd name="connsiteY5845" fmla="*/ 3261667 h 6367455"/>
                <a:gd name="connsiteX5846" fmla="*/ 2444446 w 6891715"/>
                <a:gd name="connsiteY5846" fmla="*/ 3273097 h 6367455"/>
                <a:gd name="connsiteX5847" fmla="*/ 2445403 w 6891715"/>
                <a:gd name="connsiteY5847" fmla="*/ 3257540 h 6367455"/>
                <a:gd name="connsiteX5848" fmla="*/ 2440937 w 6891715"/>
                <a:gd name="connsiteY5848" fmla="*/ 3252143 h 6367455"/>
                <a:gd name="connsiteX5849" fmla="*/ 2436471 w 6891715"/>
                <a:gd name="connsiteY5849" fmla="*/ 3223884 h 6367455"/>
                <a:gd name="connsiteX5850" fmla="*/ 2445722 w 6891715"/>
                <a:gd name="connsiteY5850" fmla="*/ 3200706 h 6367455"/>
                <a:gd name="connsiteX5851" fmla="*/ 2451145 w 6891715"/>
                <a:gd name="connsiteY5851" fmla="*/ 3205469 h 6367455"/>
                <a:gd name="connsiteX5852" fmla="*/ 2451145 w 6891715"/>
                <a:gd name="connsiteY5852" fmla="*/ 3214042 h 6367455"/>
                <a:gd name="connsiteX5853" fmla="*/ 2462310 w 6891715"/>
                <a:gd name="connsiteY5853" fmla="*/ 3226742 h 6367455"/>
                <a:gd name="connsiteX5854" fmla="*/ 2471880 w 6891715"/>
                <a:gd name="connsiteY5854" fmla="*/ 3225789 h 6367455"/>
                <a:gd name="connsiteX5855" fmla="*/ 2486235 w 6891715"/>
                <a:gd name="connsiteY5855" fmla="*/ 3229599 h 6367455"/>
                <a:gd name="connsiteX5856" fmla="*/ 2495167 w 6891715"/>
                <a:gd name="connsiteY5856" fmla="*/ 3247697 h 6367455"/>
                <a:gd name="connsiteX5857" fmla="*/ 2495805 w 6891715"/>
                <a:gd name="connsiteY5857" fmla="*/ 3230552 h 6367455"/>
                <a:gd name="connsiteX5858" fmla="*/ 2503461 w 6891715"/>
                <a:gd name="connsiteY5858" fmla="*/ 3227377 h 6367455"/>
                <a:gd name="connsiteX5859" fmla="*/ 2498038 w 6891715"/>
                <a:gd name="connsiteY5859" fmla="*/ 3224202 h 6367455"/>
                <a:gd name="connsiteX5860" fmla="*/ 2497081 w 6891715"/>
                <a:gd name="connsiteY5860" fmla="*/ 3209597 h 6367455"/>
                <a:gd name="connsiteX5861" fmla="*/ 2510479 w 6891715"/>
                <a:gd name="connsiteY5861" fmla="*/ 3195626 h 6367455"/>
                <a:gd name="connsiteX5862" fmla="*/ 2524515 w 6891715"/>
                <a:gd name="connsiteY5862" fmla="*/ 3189277 h 6367455"/>
                <a:gd name="connsiteX5863" fmla="*/ 2530895 w 6891715"/>
                <a:gd name="connsiteY5863" fmla="*/ 3199754 h 6367455"/>
                <a:gd name="connsiteX5864" fmla="*/ 2531214 w 6891715"/>
                <a:gd name="connsiteY5864" fmla="*/ 3216582 h 6367455"/>
                <a:gd name="connsiteX5865" fmla="*/ 2549397 w 6891715"/>
                <a:gd name="connsiteY5865" fmla="*/ 3227059 h 6367455"/>
                <a:gd name="connsiteX5866" fmla="*/ 2554182 w 6891715"/>
                <a:gd name="connsiteY5866" fmla="*/ 3207056 h 6367455"/>
                <a:gd name="connsiteX5867" fmla="*/ 2545569 w 6891715"/>
                <a:gd name="connsiteY5867" fmla="*/ 3199436 h 6367455"/>
                <a:gd name="connsiteX5868" fmla="*/ 2539189 w 6891715"/>
                <a:gd name="connsiteY5868" fmla="*/ 3199436 h 6367455"/>
                <a:gd name="connsiteX5869" fmla="*/ 2544612 w 6891715"/>
                <a:gd name="connsiteY5869" fmla="*/ 3188959 h 6367455"/>
                <a:gd name="connsiteX5870" fmla="*/ 2540465 w 6891715"/>
                <a:gd name="connsiteY5870" fmla="*/ 3176577 h 6367455"/>
                <a:gd name="connsiteX5871" fmla="*/ 2545250 w 6891715"/>
                <a:gd name="connsiteY5871" fmla="*/ 3157527 h 6367455"/>
                <a:gd name="connsiteX5872" fmla="*/ 2561200 w 6891715"/>
                <a:gd name="connsiteY5872" fmla="*/ 3153082 h 6367455"/>
                <a:gd name="connsiteX5873" fmla="*/ 2580659 w 6891715"/>
                <a:gd name="connsiteY5873" fmla="*/ 3158162 h 6367455"/>
                <a:gd name="connsiteX5874" fmla="*/ 2591824 w 6891715"/>
                <a:gd name="connsiteY5874" fmla="*/ 3147684 h 6367455"/>
                <a:gd name="connsiteX5875" fmla="*/ 2614474 w 6891715"/>
                <a:gd name="connsiteY5875" fmla="*/ 3143239 h 6367455"/>
                <a:gd name="connsiteX5876" fmla="*/ 2634571 w 6891715"/>
                <a:gd name="connsiteY5876" fmla="*/ 3153399 h 6367455"/>
                <a:gd name="connsiteX5877" fmla="*/ 2636804 w 6891715"/>
                <a:gd name="connsiteY5877" fmla="*/ 3161972 h 6367455"/>
                <a:gd name="connsiteX5878" fmla="*/ 2637123 w 6891715"/>
                <a:gd name="connsiteY5878" fmla="*/ 3186102 h 6367455"/>
                <a:gd name="connsiteX5879" fmla="*/ 2642546 w 6891715"/>
                <a:gd name="connsiteY5879" fmla="*/ 3190229 h 6367455"/>
                <a:gd name="connsiteX5880" fmla="*/ 2643503 w 6891715"/>
                <a:gd name="connsiteY5880" fmla="*/ 3202929 h 6367455"/>
                <a:gd name="connsiteX5881" fmla="*/ 2633295 w 6891715"/>
                <a:gd name="connsiteY5881" fmla="*/ 3206421 h 6367455"/>
                <a:gd name="connsiteX5882" fmla="*/ 2625639 w 6891715"/>
                <a:gd name="connsiteY5882" fmla="*/ 3209597 h 6367455"/>
                <a:gd name="connsiteX5883" fmla="*/ 2625639 w 6891715"/>
                <a:gd name="connsiteY5883" fmla="*/ 3221027 h 6367455"/>
                <a:gd name="connsiteX5884" fmla="*/ 2643822 w 6891715"/>
                <a:gd name="connsiteY5884" fmla="*/ 3208326 h 6367455"/>
                <a:gd name="connsiteX5885" fmla="*/ 2646055 w 6891715"/>
                <a:gd name="connsiteY5885" fmla="*/ 3214359 h 6367455"/>
                <a:gd name="connsiteX5886" fmla="*/ 2637442 w 6891715"/>
                <a:gd name="connsiteY5886" fmla="*/ 3225154 h 6367455"/>
                <a:gd name="connsiteX5887" fmla="*/ 2633614 w 6891715"/>
                <a:gd name="connsiteY5887" fmla="*/ 3228329 h 6367455"/>
                <a:gd name="connsiteX5888" fmla="*/ 2630424 w 6891715"/>
                <a:gd name="connsiteY5888" fmla="*/ 3230870 h 6367455"/>
                <a:gd name="connsiteX5889" fmla="*/ 2627872 w 6891715"/>
                <a:gd name="connsiteY5889" fmla="*/ 3233410 h 6367455"/>
                <a:gd name="connsiteX5890" fmla="*/ 2626277 w 6891715"/>
                <a:gd name="connsiteY5890" fmla="*/ 3236584 h 6367455"/>
                <a:gd name="connsiteX5891" fmla="*/ 2625001 w 6891715"/>
                <a:gd name="connsiteY5891" fmla="*/ 3240712 h 6367455"/>
                <a:gd name="connsiteX5892" fmla="*/ 2624044 w 6891715"/>
                <a:gd name="connsiteY5892" fmla="*/ 3245157 h 6367455"/>
                <a:gd name="connsiteX5893" fmla="*/ 2634571 w 6891715"/>
                <a:gd name="connsiteY5893" fmla="*/ 3241029 h 6367455"/>
                <a:gd name="connsiteX5894" fmla="*/ 2644779 w 6891715"/>
                <a:gd name="connsiteY5894" fmla="*/ 3229282 h 6367455"/>
                <a:gd name="connsiteX5895" fmla="*/ 2660729 w 6891715"/>
                <a:gd name="connsiteY5895" fmla="*/ 3233410 h 6367455"/>
                <a:gd name="connsiteX5896" fmla="*/ 2673808 w 6891715"/>
                <a:gd name="connsiteY5896" fmla="*/ 3229917 h 6367455"/>
                <a:gd name="connsiteX5897" fmla="*/ 2689758 w 6891715"/>
                <a:gd name="connsiteY5897" fmla="*/ 3226742 h 6367455"/>
                <a:gd name="connsiteX5898" fmla="*/ 2703475 w 6891715"/>
                <a:gd name="connsiteY5898" fmla="*/ 3244522 h 6367455"/>
                <a:gd name="connsiteX5899" fmla="*/ 2699647 w 6891715"/>
                <a:gd name="connsiteY5899" fmla="*/ 3276273 h 6367455"/>
                <a:gd name="connsiteX5900" fmla="*/ 2684654 w 6891715"/>
                <a:gd name="connsiteY5900" fmla="*/ 3287068 h 6367455"/>
                <a:gd name="connsiteX5901" fmla="*/ 2683059 w 6891715"/>
                <a:gd name="connsiteY5901" fmla="*/ 3296592 h 6367455"/>
                <a:gd name="connsiteX5902" fmla="*/ 2678593 w 6891715"/>
                <a:gd name="connsiteY5902" fmla="*/ 3295322 h 6367455"/>
                <a:gd name="connsiteX5903" fmla="*/ 2677317 w 6891715"/>
                <a:gd name="connsiteY5903" fmla="*/ 3280400 h 6367455"/>
                <a:gd name="connsiteX5904" fmla="*/ 2665514 w 6891715"/>
                <a:gd name="connsiteY5904" fmla="*/ 3281669 h 6367455"/>
                <a:gd name="connsiteX5905" fmla="*/ 2650840 w 6891715"/>
                <a:gd name="connsiteY5905" fmla="*/ 3297862 h 6367455"/>
                <a:gd name="connsiteX5906" fmla="*/ 2653711 w 6891715"/>
                <a:gd name="connsiteY5906" fmla="*/ 3273415 h 6367455"/>
                <a:gd name="connsiteX5907" fmla="*/ 2643184 w 6891715"/>
                <a:gd name="connsiteY5907" fmla="*/ 3281035 h 6367455"/>
                <a:gd name="connsiteX5908" fmla="*/ 2637123 w 6891715"/>
                <a:gd name="connsiteY5908" fmla="*/ 3292465 h 6367455"/>
                <a:gd name="connsiteX5909" fmla="*/ 2631700 w 6891715"/>
                <a:gd name="connsiteY5909" fmla="*/ 3308340 h 6367455"/>
                <a:gd name="connsiteX5910" fmla="*/ 2642546 w 6891715"/>
                <a:gd name="connsiteY5910" fmla="*/ 3317547 h 6367455"/>
                <a:gd name="connsiteX5911" fmla="*/ 2641589 w 6891715"/>
                <a:gd name="connsiteY5911" fmla="*/ 3329295 h 6367455"/>
                <a:gd name="connsiteX5912" fmla="*/ 2633295 w 6891715"/>
                <a:gd name="connsiteY5912" fmla="*/ 3341995 h 6367455"/>
                <a:gd name="connsiteX5913" fmla="*/ 2611922 w 6891715"/>
                <a:gd name="connsiteY5913" fmla="*/ 3326437 h 6367455"/>
                <a:gd name="connsiteX5914" fmla="*/ 2610646 w 6891715"/>
                <a:gd name="connsiteY5914" fmla="*/ 3332788 h 6367455"/>
                <a:gd name="connsiteX5915" fmla="*/ 2600118 w 6891715"/>
                <a:gd name="connsiteY5915" fmla="*/ 3338185 h 6367455"/>
                <a:gd name="connsiteX5916" fmla="*/ 2613836 w 6891715"/>
                <a:gd name="connsiteY5916" fmla="*/ 3345487 h 6367455"/>
                <a:gd name="connsiteX5917" fmla="*/ 2623406 w 6891715"/>
                <a:gd name="connsiteY5917" fmla="*/ 3351521 h 6367455"/>
                <a:gd name="connsiteX5918" fmla="*/ 2619578 w 6891715"/>
                <a:gd name="connsiteY5918" fmla="*/ 3361362 h 6367455"/>
                <a:gd name="connsiteX5919" fmla="*/ 2601394 w 6891715"/>
                <a:gd name="connsiteY5919" fmla="*/ 3364538 h 6367455"/>
                <a:gd name="connsiteX5920" fmla="*/ 2589910 w 6891715"/>
                <a:gd name="connsiteY5920" fmla="*/ 3350885 h 6367455"/>
                <a:gd name="connsiteX5921" fmla="*/ 2585444 w 6891715"/>
                <a:gd name="connsiteY5921" fmla="*/ 3365808 h 6367455"/>
                <a:gd name="connsiteX5922" fmla="*/ 2574917 w 6891715"/>
                <a:gd name="connsiteY5922" fmla="*/ 3368983 h 6367455"/>
                <a:gd name="connsiteX5923" fmla="*/ 2595014 w 6891715"/>
                <a:gd name="connsiteY5923" fmla="*/ 3377237 h 6367455"/>
                <a:gd name="connsiteX5924" fmla="*/ 2582573 w 6891715"/>
                <a:gd name="connsiteY5924" fmla="*/ 3389937 h 6367455"/>
                <a:gd name="connsiteX5925" fmla="*/ 2569813 w 6891715"/>
                <a:gd name="connsiteY5925" fmla="*/ 3402954 h 6367455"/>
                <a:gd name="connsiteX5926" fmla="*/ 2585763 w 6891715"/>
                <a:gd name="connsiteY5926" fmla="*/ 3402637 h 6367455"/>
                <a:gd name="connsiteX5927" fmla="*/ 2588953 w 6891715"/>
                <a:gd name="connsiteY5927" fmla="*/ 3413114 h 6367455"/>
                <a:gd name="connsiteX5928" fmla="*/ 2577788 w 6891715"/>
                <a:gd name="connsiteY5928" fmla="*/ 3423909 h 6367455"/>
                <a:gd name="connsiteX5929" fmla="*/ 2575874 w 6891715"/>
                <a:gd name="connsiteY5929" fmla="*/ 3453119 h 6367455"/>
                <a:gd name="connsiteX5930" fmla="*/ 2562157 w 6891715"/>
                <a:gd name="connsiteY5930" fmla="*/ 3465819 h 6367455"/>
                <a:gd name="connsiteX5931" fmla="*/ 2563114 w 6891715"/>
                <a:gd name="connsiteY5931" fmla="*/ 3482964 h 6367455"/>
                <a:gd name="connsiteX5932" fmla="*/ 2585444 w 6891715"/>
                <a:gd name="connsiteY5932" fmla="*/ 3482964 h 6367455"/>
                <a:gd name="connsiteX5933" fmla="*/ 2587996 w 6891715"/>
                <a:gd name="connsiteY5933" fmla="*/ 3499474 h 6367455"/>
                <a:gd name="connsiteX5934" fmla="*/ 2580659 w 6891715"/>
                <a:gd name="connsiteY5934" fmla="*/ 3508999 h 6367455"/>
                <a:gd name="connsiteX5935" fmla="*/ 2566623 w 6891715"/>
                <a:gd name="connsiteY5935" fmla="*/ 3502967 h 6367455"/>
                <a:gd name="connsiteX5936" fmla="*/ 2560243 w 6891715"/>
                <a:gd name="connsiteY5936" fmla="*/ 3513762 h 6367455"/>
                <a:gd name="connsiteX5937" fmla="*/ 2567491 w 6891715"/>
                <a:gd name="connsiteY5937" fmla="*/ 3516467 h 6367455"/>
                <a:gd name="connsiteX5938" fmla="*/ 2568100 w 6891715"/>
                <a:gd name="connsiteY5938" fmla="*/ 3516283 h 6367455"/>
                <a:gd name="connsiteX5939" fmla="*/ 2562070 w 6891715"/>
                <a:gd name="connsiteY5939" fmla="*/ 3526755 h 6367455"/>
                <a:gd name="connsiteX5940" fmla="*/ 2582699 w 6891715"/>
                <a:gd name="connsiteY5940" fmla="*/ 3515014 h 6367455"/>
                <a:gd name="connsiteX5941" fmla="*/ 2599838 w 6891715"/>
                <a:gd name="connsiteY5941" fmla="*/ 3521043 h 6367455"/>
                <a:gd name="connsiteX5942" fmla="*/ 2608407 w 6891715"/>
                <a:gd name="connsiteY5942" fmla="*/ 3520091 h 6367455"/>
                <a:gd name="connsiteX5943" fmla="*/ 2614755 w 6891715"/>
                <a:gd name="connsiteY5943" fmla="*/ 3530563 h 6367455"/>
                <a:gd name="connsiteX5944" fmla="*/ 2615707 w 6891715"/>
                <a:gd name="connsiteY5944" fmla="*/ 3540083 h 6367455"/>
                <a:gd name="connsiteX5945" fmla="*/ 2613803 w 6891715"/>
                <a:gd name="connsiteY5945" fmla="*/ 3551507 h 6367455"/>
                <a:gd name="connsiteX5946" fmla="*/ 2601108 w 6891715"/>
                <a:gd name="connsiteY5946" fmla="*/ 3567373 h 6367455"/>
                <a:gd name="connsiteX5947" fmla="*/ 2625546 w 6891715"/>
                <a:gd name="connsiteY5947" fmla="*/ 3572768 h 6367455"/>
                <a:gd name="connsiteX5948" fmla="*/ 2632211 w 6891715"/>
                <a:gd name="connsiteY5948" fmla="*/ 3589268 h 6367455"/>
                <a:gd name="connsiteX5949" fmla="*/ 2641415 w 6891715"/>
                <a:gd name="connsiteY5949" fmla="*/ 3572450 h 6367455"/>
                <a:gd name="connsiteX5950" fmla="*/ 2656332 w 6891715"/>
                <a:gd name="connsiteY5950" fmla="*/ 3581970 h 6367455"/>
                <a:gd name="connsiteX5951" fmla="*/ 2676645 w 6891715"/>
                <a:gd name="connsiteY5951" fmla="*/ 3598471 h 6367455"/>
                <a:gd name="connsiteX5952" fmla="*/ 2687118 w 6891715"/>
                <a:gd name="connsiteY5952" fmla="*/ 3589903 h 6367455"/>
                <a:gd name="connsiteX5953" fmla="*/ 2716952 w 6891715"/>
                <a:gd name="connsiteY5953" fmla="*/ 3583239 h 6367455"/>
                <a:gd name="connsiteX5954" fmla="*/ 2718857 w 6891715"/>
                <a:gd name="connsiteY5954" fmla="*/ 3591807 h 6367455"/>
                <a:gd name="connsiteX5955" fmla="*/ 2705527 w 6891715"/>
                <a:gd name="connsiteY5955" fmla="*/ 3618462 h 6367455"/>
                <a:gd name="connsiteX5956" fmla="*/ 2698227 w 6891715"/>
                <a:gd name="connsiteY5956" fmla="*/ 3624809 h 6367455"/>
                <a:gd name="connsiteX5957" fmla="*/ 2683310 w 6891715"/>
                <a:gd name="connsiteY5957" fmla="*/ 3633059 h 6367455"/>
                <a:gd name="connsiteX5958" fmla="*/ 2687753 w 6891715"/>
                <a:gd name="connsiteY5958" fmla="*/ 3662571 h 6367455"/>
                <a:gd name="connsiteX5959" fmla="*/ 2695370 w 6891715"/>
                <a:gd name="connsiteY5959" fmla="*/ 3664792 h 6367455"/>
                <a:gd name="connsiteX5960" fmla="*/ 2708066 w 6891715"/>
                <a:gd name="connsiteY5960" fmla="*/ 3651782 h 6367455"/>
                <a:gd name="connsiteX5961" fmla="*/ 2732187 w 6891715"/>
                <a:gd name="connsiteY5961" fmla="*/ 3647339 h 6367455"/>
                <a:gd name="connsiteX5962" fmla="*/ 2758530 w 6891715"/>
                <a:gd name="connsiteY5962" fmla="*/ 3660032 h 6367455"/>
                <a:gd name="connsiteX5963" fmla="*/ 2754404 w 6891715"/>
                <a:gd name="connsiteY5963" fmla="*/ 3641945 h 6367455"/>
                <a:gd name="connsiteX5964" fmla="*/ 2768051 w 6891715"/>
                <a:gd name="connsiteY5964" fmla="*/ 3643214 h 6367455"/>
                <a:gd name="connsiteX5965" fmla="*/ 2768686 w 6891715"/>
                <a:gd name="connsiteY5965" fmla="*/ 3631473 h 6367455"/>
                <a:gd name="connsiteX5966" fmla="*/ 2805820 w 6891715"/>
                <a:gd name="connsiteY5966" fmla="*/ 3609895 h 6367455"/>
                <a:gd name="connsiteX5967" fmla="*/ 2817563 w 6891715"/>
                <a:gd name="connsiteY5967" fmla="*/ 3614020 h 6367455"/>
                <a:gd name="connsiteX5968" fmla="*/ 2814389 w 6891715"/>
                <a:gd name="connsiteY5968" fmla="*/ 3622588 h 6367455"/>
                <a:gd name="connsiteX5969" fmla="*/ 2828989 w 6891715"/>
                <a:gd name="connsiteY5969" fmla="*/ 3614020 h 6367455"/>
                <a:gd name="connsiteX5970" fmla="*/ 2832162 w 6891715"/>
                <a:gd name="connsiteY5970" fmla="*/ 3598154 h 6367455"/>
                <a:gd name="connsiteX5971" fmla="*/ 2850888 w 6891715"/>
                <a:gd name="connsiteY5971" fmla="*/ 3576893 h 6367455"/>
                <a:gd name="connsiteX5972" fmla="*/ 2881674 w 6891715"/>
                <a:gd name="connsiteY5972" fmla="*/ 3576575 h 6367455"/>
                <a:gd name="connsiteX5973" fmla="*/ 2881674 w 6891715"/>
                <a:gd name="connsiteY5973" fmla="*/ 3581970 h 6367455"/>
                <a:gd name="connsiteX5974" fmla="*/ 2859457 w 6891715"/>
                <a:gd name="connsiteY5974" fmla="*/ 3581335 h 6367455"/>
                <a:gd name="connsiteX5975" fmla="*/ 2855331 w 6891715"/>
                <a:gd name="connsiteY5975" fmla="*/ 3595615 h 6367455"/>
                <a:gd name="connsiteX5976" fmla="*/ 2845810 w 6891715"/>
                <a:gd name="connsiteY5976" fmla="*/ 3601010 h 6367455"/>
                <a:gd name="connsiteX5977" fmla="*/ 2847079 w 6891715"/>
                <a:gd name="connsiteY5977" fmla="*/ 3608308 h 6367455"/>
                <a:gd name="connsiteX5978" fmla="*/ 2854379 w 6891715"/>
                <a:gd name="connsiteY5978" fmla="*/ 3613703 h 6367455"/>
                <a:gd name="connsiteX5979" fmla="*/ 2871518 w 6891715"/>
                <a:gd name="connsiteY5979" fmla="*/ 3593711 h 6367455"/>
                <a:gd name="connsiteX5980" fmla="*/ 2890243 w 6891715"/>
                <a:gd name="connsiteY5980" fmla="*/ 3590538 h 6367455"/>
                <a:gd name="connsiteX5981" fmla="*/ 2893417 w 6891715"/>
                <a:gd name="connsiteY5981" fmla="*/ 3582922 h 6367455"/>
                <a:gd name="connsiteX5982" fmla="*/ 2899765 w 6891715"/>
                <a:gd name="connsiteY5982" fmla="*/ 3580383 h 6367455"/>
                <a:gd name="connsiteX5983" fmla="*/ 2913412 w 6891715"/>
                <a:gd name="connsiteY5983" fmla="*/ 3595298 h 6367455"/>
                <a:gd name="connsiteX5984" fmla="*/ 2926425 w 6891715"/>
                <a:gd name="connsiteY5984" fmla="*/ 3613068 h 6367455"/>
                <a:gd name="connsiteX5985" fmla="*/ 2931821 w 6891715"/>
                <a:gd name="connsiteY5985" fmla="*/ 3619414 h 6367455"/>
                <a:gd name="connsiteX5986" fmla="*/ 2941342 w 6891715"/>
                <a:gd name="connsiteY5986" fmla="*/ 3618462 h 6367455"/>
                <a:gd name="connsiteX5987" fmla="*/ 2949911 w 6891715"/>
                <a:gd name="connsiteY5987" fmla="*/ 3630838 h 6367455"/>
                <a:gd name="connsiteX5988" fmla="*/ 2953085 w 6891715"/>
                <a:gd name="connsiteY5988" fmla="*/ 3623222 h 6367455"/>
                <a:gd name="connsiteX5989" fmla="*/ 2964828 w 6891715"/>
                <a:gd name="connsiteY5989" fmla="*/ 3624492 h 6367455"/>
                <a:gd name="connsiteX5990" fmla="*/ 2968954 w 6891715"/>
                <a:gd name="connsiteY5990" fmla="*/ 3637185 h 6367455"/>
                <a:gd name="connsiteX5991" fmla="*/ 2976572 w 6891715"/>
                <a:gd name="connsiteY5991" fmla="*/ 3640041 h 6367455"/>
                <a:gd name="connsiteX5992" fmla="*/ 2969907 w 6891715"/>
                <a:gd name="connsiteY5992" fmla="*/ 3643214 h 6367455"/>
                <a:gd name="connsiteX5993" fmla="*/ 2980698 w 6891715"/>
                <a:gd name="connsiteY5993" fmla="*/ 3654638 h 6367455"/>
                <a:gd name="connsiteX5994" fmla="*/ 2976572 w 6891715"/>
                <a:gd name="connsiteY5994" fmla="*/ 3663205 h 6367455"/>
                <a:gd name="connsiteX5995" fmla="*/ 2967368 w 6891715"/>
                <a:gd name="connsiteY5995" fmla="*/ 3668600 h 6367455"/>
                <a:gd name="connsiteX5996" fmla="*/ 2996884 w 6891715"/>
                <a:gd name="connsiteY5996" fmla="*/ 3682880 h 6367455"/>
                <a:gd name="connsiteX5997" fmla="*/ 3010849 w 6891715"/>
                <a:gd name="connsiteY5997" fmla="*/ 3681928 h 6367455"/>
                <a:gd name="connsiteX5998" fmla="*/ 3020370 w 6891715"/>
                <a:gd name="connsiteY5998" fmla="*/ 3682562 h 6367455"/>
                <a:gd name="connsiteX5999" fmla="*/ 3025449 w 6891715"/>
                <a:gd name="connsiteY5999" fmla="*/ 3695255 h 6367455"/>
                <a:gd name="connsiteX6000" fmla="*/ 3034018 w 6891715"/>
                <a:gd name="connsiteY6000" fmla="*/ 3687957 h 6367455"/>
                <a:gd name="connsiteX6001" fmla="*/ 3042587 w 6891715"/>
                <a:gd name="connsiteY6001" fmla="*/ 3696525 h 6367455"/>
                <a:gd name="connsiteX6002" fmla="*/ 3047983 w 6891715"/>
                <a:gd name="connsiteY6002" fmla="*/ 3697477 h 6367455"/>
                <a:gd name="connsiteX6003" fmla="*/ 3048253 w 6891715"/>
                <a:gd name="connsiteY6003" fmla="*/ 3697418 h 6367455"/>
                <a:gd name="connsiteX6004" fmla="*/ 3053010 w 6891715"/>
                <a:gd name="connsiteY6004" fmla="*/ 3686615 h 6367455"/>
                <a:gd name="connsiteX6005" fmla="*/ 3058403 w 6891715"/>
                <a:gd name="connsiteY6005" fmla="*/ 3678990 h 6367455"/>
                <a:gd name="connsiteX6006" fmla="*/ 3051107 w 6891715"/>
                <a:gd name="connsiteY6006" fmla="*/ 3676130 h 6367455"/>
                <a:gd name="connsiteX6007" fmla="*/ 3044446 w 6891715"/>
                <a:gd name="connsiteY6007" fmla="*/ 3662468 h 6367455"/>
                <a:gd name="connsiteX6008" fmla="*/ 3053010 w 6891715"/>
                <a:gd name="connsiteY6008" fmla="*/ 3651665 h 6367455"/>
                <a:gd name="connsiteX6009" fmla="*/ 3065698 w 6891715"/>
                <a:gd name="connsiteY6009" fmla="*/ 3656113 h 6367455"/>
                <a:gd name="connsiteX6010" fmla="*/ 3076165 w 6891715"/>
                <a:gd name="connsiteY6010" fmla="*/ 3645310 h 6367455"/>
                <a:gd name="connsiteX6011" fmla="*/ 3086632 w 6891715"/>
                <a:gd name="connsiteY6011" fmla="*/ 3630695 h 6367455"/>
                <a:gd name="connsiteX6012" fmla="*/ 3141504 w 6891715"/>
                <a:gd name="connsiteY6012" fmla="*/ 3610996 h 6367455"/>
                <a:gd name="connsiteX6013" fmla="*/ 3188765 w 6891715"/>
                <a:gd name="connsiteY6013" fmla="*/ 3602099 h 6367455"/>
                <a:gd name="connsiteX6014" fmla="*/ 3213822 w 6891715"/>
                <a:gd name="connsiteY6014" fmla="*/ 3577316 h 6367455"/>
                <a:gd name="connsiteX6015" fmla="*/ 3238880 w 6891715"/>
                <a:gd name="connsiteY6015" fmla="*/ 3549991 h 6367455"/>
                <a:gd name="connsiteX6016" fmla="*/ 3272818 w 6891715"/>
                <a:gd name="connsiteY6016" fmla="*/ 3544590 h 6367455"/>
                <a:gd name="connsiteX6017" fmla="*/ 3302317 w 6891715"/>
                <a:gd name="connsiteY6017" fmla="*/ 3522031 h 6367455"/>
                <a:gd name="connsiteX6018" fmla="*/ 3339110 w 6891715"/>
                <a:gd name="connsiteY6018" fmla="*/ 3514088 h 6367455"/>
                <a:gd name="connsiteX6019" fmla="*/ 3386687 w 6891715"/>
                <a:gd name="connsiteY6019" fmla="*/ 3502014 h 6367455"/>
                <a:gd name="connsiteX6020" fmla="*/ 3430776 w 6891715"/>
                <a:gd name="connsiteY6020" fmla="*/ 3504873 h 6367455"/>
                <a:gd name="connsiteX6021" fmla="*/ 3456785 w 6891715"/>
                <a:gd name="connsiteY6021" fmla="*/ 3522666 h 6367455"/>
                <a:gd name="connsiteX6022" fmla="*/ 3463129 w 6891715"/>
                <a:gd name="connsiteY6022" fmla="*/ 3542683 h 6367455"/>
                <a:gd name="connsiteX6023" fmla="*/ 3461860 w 6891715"/>
                <a:gd name="connsiteY6023" fmla="*/ 3548085 h 6367455"/>
                <a:gd name="connsiteX6024" fmla="*/ 3456785 w 6891715"/>
                <a:gd name="connsiteY6024" fmla="*/ 3538553 h 6367455"/>
                <a:gd name="connsiteX6025" fmla="*/ 3446001 w 6891715"/>
                <a:gd name="connsiteY6025" fmla="*/ 3522031 h 6367455"/>
                <a:gd name="connsiteX6026" fmla="*/ 3437754 w 6891715"/>
                <a:gd name="connsiteY6026" fmla="*/ 3516629 h 6367455"/>
                <a:gd name="connsiteX6027" fmla="*/ 3427921 w 6891715"/>
                <a:gd name="connsiteY6027" fmla="*/ 3526161 h 6367455"/>
                <a:gd name="connsiteX6028" fmla="*/ 3431093 w 6891715"/>
                <a:gd name="connsiteY6028" fmla="*/ 3542048 h 6367455"/>
                <a:gd name="connsiteX6029" fmla="*/ 3434899 w 6891715"/>
                <a:gd name="connsiteY6029" fmla="*/ 3563971 h 6367455"/>
                <a:gd name="connsiteX6030" fmla="*/ 3458054 w 6891715"/>
                <a:gd name="connsiteY6030" fmla="*/ 3574139 h 6367455"/>
                <a:gd name="connsiteX6031" fmla="*/ 3465666 w 6891715"/>
                <a:gd name="connsiteY6031" fmla="*/ 3582718 h 6367455"/>
                <a:gd name="connsiteX6032" fmla="*/ 3486600 w 6891715"/>
                <a:gd name="connsiteY6032" fmla="*/ 3581447 h 6367455"/>
                <a:gd name="connsiteX6033" fmla="*/ 3509120 w 6891715"/>
                <a:gd name="connsiteY6033" fmla="*/ 3573821 h 6367455"/>
                <a:gd name="connsiteX6034" fmla="*/ 3545596 w 6891715"/>
                <a:gd name="connsiteY6034" fmla="*/ 3546178 h 6367455"/>
                <a:gd name="connsiteX6035" fmla="*/ 3551623 w 6891715"/>
                <a:gd name="connsiteY6035" fmla="*/ 3527115 h 6367455"/>
                <a:gd name="connsiteX6036" fmla="*/ 3556063 w 6891715"/>
                <a:gd name="connsiteY6036" fmla="*/ 3529339 h 6367455"/>
                <a:gd name="connsiteX6037" fmla="*/ 3553843 w 6891715"/>
                <a:gd name="connsiteY6037" fmla="*/ 3545861 h 6367455"/>
                <a:gd name="connsiteX6038" fmla="*/ 3537350 w 6891715"/>
                <a:gd name="connsiteY6038" fmla="*/ 3563018 h 6367455"/>
                <a:gd name="connsiteX6039" fmla="*/ 3512292 w 6891715"/>
                <a:gd name="connsiteY6039" fmla="*/ 3580176 h 6367455"/>
                <a:gd name="connsiteX6040" fmla="*/ 3500556 w 6891715"/>
                <a:gd name="connsiteY6040" fmla="*/ 3581447 h 6367455"/>
                <a:gd name="connsiteX6041" fmla="*/ 3506900 w 6891715"/>
                <a:gd name="connsiteY6041" fmla="*/ 3602099 h 6367455"/>
                <a:gd name="connsiteX6042" fmla="*/ 3515464 w 6891715"/>
                <a:gd name="connsiteY6042" fmla="*/ 3595744 h 6367455"/>
                <a:gd name="connsiteX6043" fmla="*/ 3533226 w 6891715"/>
                <a:gd name="connsiteY6043" fmla="*/ 3583035 h 6367455"/>
                <a:gd name="connsiteX6044" fmla="*/ 3547817 w 6891715"/>
                <a:gd name="connsiteY6044" fmla="*/ 3570008 h 6367455"/>
                <a:gd name="connsiteX6045" fmla="*/ 3548486 w 6891715"/>
                <a:gd name="connsiteY6045" fmla="*/ 3570035 h 6367455"/>
                <a:gd name="connsiteX6046" fmla="*/ 3560714 w 6891715"/>
                <a:gd name="connsiteY6046" fmla="*/ 3555040 h 6367455"/>
                <a:gd name="connsiteX6047" fmla="*/ 3566741 w 6891715"/>
                <a:gd name="connsiteY6047" fmla="*/ 3539165 h 6367455"/>
                <a:gd name="connsiteX6048" fmla="*/ 3585771 w 6891715"/>
                <a:gd name="connsiteY6048" fmla="*/ 3539165 h 6367455"/>
                <a:gd name="connsiteX6049" fmla="*/ 3609241 w 6891715"/>
                <a:gd name="connsiteY6049" fmla="*/ 3538847 h 6367455"/>
                <a:gd name="connsiteX6050" fmla="*/ 3606704 w 6891715"/>
                <a:gd name="connsiteY6050" fmla="*/ 3518845 h 6367455"/>
                <a:gd name="connsiteX6051" fmla="*/ 3596555 w 6891715"/>
                <a:gd name="connsiteY6051" fmla="*/ 3527417 h 6367455"/>
                <a:gd name="connsiteX6052" fmla="*/ 3585771 w 6891715"/>
                <a:gd name="connsiteY6052" fmla="*/ 3521067 h 6367455"/>
                <a:gd name="connsiteX6053" fmla="*/ 3578159 w 6891715"/>
                <a:gd name="connsiteY6053" fmla="*/ 3514717 h 6367455"/>
                <a:gd name="connsiteX6054" fmla="*/ 3562617 w 6891715"/>
                <a:gd name="connsiteY6054" fmla="*/ 3528370 h 6367455"/>
                <a:gd name="connsiteX6055" fmla="*/ 3556274 w 6891715"/>
                <a:gd name="connsiteY6055" fmla="*/ 3522655 h 6367455"/>
                <a:gd name="connsiteX6056" fmla="*/ 3566424 w 6891715"/>
                <a:gd name="connsiteY6056" fmla="*/ 3510907 h 6367455"/>
                <a:gd name="connsiteX6057" fmla="*/ 3567375 w 6891715"/>
                <a:gd name="connsiteY6057" fmla="*/ 3495032 h 6367455"/>
                <a:gd name="connsiteX6058" fmla="*/ 3567375 w 6891715"/>
                <a:gd name="connsiteY6058" fmla="*/ 3487412 h 6367455"/>
                <a:gd name="connsiteX6059" fmla="*/ 3575939 w 6891715"/>
                <a:gd name="connsiteY6059" fmla="*/ 3481062 h 6367455"/>
                <a:gd name="connsiteX6060" fmla="*/ 3586722 w 6891715"/>
                <a:gd name="connsiteY6060" fmla="*/ 3486460 h 6367455"/>
                <a:gd name="connsiteX6061" fmla="*/ 3611779 w 6891715"/>
                <a:gd name="connsiteY6061" fmla="*/ 3480745 h 6367455"/>
                <a:gd name="connsiteX6062" fmla="*/ 3634932 w 6891715"/>
                <a:gd name="connsiteY6062" fmla="*/ 3463917 h 6367455"/>
                <a:gd name="connsiteX6063" fmla="*/ 3654914 w 6891715"/>
                <a:gd name="connsiteY6063" fmla="*/ 3438200 h 6367455"/>
                <a:gd name="connsiteX6064" fmla="*/ 3667283 w 6891715"/>
                <a:gd name="connsiteY6064" fmla="*/ 3406449 h 6367455"/>
                <a:gd name="connsiteX6065" fmla="*/ 3670138 w 6891715"/>
                <a:gd name="connsiteY6065" fmla="*/ 3375969 h 6367455"/>
                <a:gd name="connsiteX6066" fmla="*/ 3668869 w 6891715"/>
                <a:gd name="connsiteY6066" fmla="*/ 3359142 h 6367455"/>
                <a:gd name="connsiteX6067" fmla="*/ 3678384 w 6891715"/>
                <a:gd name="connsiteY6067" fmla="*/ 3375969 h 6367455"/>
                <a:gd name="connsiteX6068" fmla="*/ 3674578 w 6891715"/>
                <a:gd name="connsiteY6068" fmla="*/ 3399147 h 6367455"/>
                <a:gd name="connsiteX6069" fmla="*/ 3669186 w 6891715"/>
                <a:gd name="connsiteY6069" fmla="*/ 3428675 h 6367455"/>
                <a:gd name="connsiteX6070" fmla="*/ 3653645 w 6891715"/>
                <a:gd name="connsiteY6070" fmla="*/ 3454392 h 6367455"/>
                <a:gd name="connsiteX6071" fmla="*/ 3630809 w 6891715"/>
                <a:gd name="connsiteY6071" fmla="*/ 3477570 h 6367455"/>
                <a:gd name="connsiteX6072" fmla="*/ 3645716 w 6891715"/>
                <a:gd name="connsiteY6072" fmla="*/ 3486777 h 6367455"/>
                <a:gd name="connsiteX6073" fmla="*/ 3655231 w 6891715"/>
                <a:gd name="connsiteY6073" fmla="*/ 3484555 h 6367455"/>
                <a:gd name="connsiteX6074" fmla="*/ 3666966 w 6891715"/>
                <a:gd name="connsiteY6074" fmla="*/ 3492810 h 6367455"/>
                <a:gd name="connsiteX6075" fmla="*/ 3674261 w 6891715"/>
                <a:gd name="connsiteY6075" fmla="*/ 3493762 h 6367455"/>
                <a:gd name="connsiteX6076" fmla="*/ 3685996 w 6891715"/>
                <a:gd name="connsiteY6076" fmla="*/ 3483285 h 6367455"/>
                <a:gd name="connsiteX6077" fmla="*/ 3685679 w 6891715"/>
                <a:gd name="connsiteY6077" fmla="*/ 3440105 h 6367455"/>
                <a:gd name="connsiteX6078" fmla="*/ 3704392 w 6891715"/>
                <a:gd name="connsiteY6078" fmla="*/ 3434707 h 6367455"/>
                <a:gd name="connsiteX6079" fmla="*/ 3704870 w 6891715"/>
                <a:gd name="connsiteY6079" fmla="*/ 3434453 h 6367455"/>
                <a:gd name="connsiteX6080" fmla="*/ 3687725 w 6891715"/>
                <a:gd name="connsiteY6080" fmla="*/ 3417674 h 6367455"/>
                <a:gd name="connsiteX6081" fmla="*/ 3695980 w 6891715"/>
                <a:gd name="connsiteY6081" fmla="*/ 3386333 h 6367455"/>
                <a:gd name="connsiteX6082" fmla="*/ 3693757 w 6891715"/>
                <a:gd name="connsiteY6082" fmla="*/ 3363862 h 6367455"/>
                <a:gd name="connsiteX6083" fmla="*/ 3677565 w 6891715"/>
                <a:gd name="connsiteY6083" fmla="*/ 3340116 h 6367455"/>
                <a:gd name="connsiteX6084" fmla="*/ 3675025 w 6891715"/>
                <a:gd name="connsiteY6084" fmla="*/ 3289461 h 6367455"/>
                <a:gd name="connsiteX6085" fmla="*/ 3674090 w 6891715"/>
                <a:gd name="connsiteY6085" fmla="*/ 3289477 h 6367455"/>
                <a:gd name="connsiteX6086" fmla="*/ 3655659 w 6891715"/>
                <a:gd name="connsiteY6086" fmla="*/ 3250015 h 6367455"/>
                <a:gd name="connsiteX6087" fmla="*/ 3654388 w 6891715"/>
                <a:gd name="connsiteY6087" fmla="*/ 3204505 h 6367455"/>
                <a:gd name="connsiteX6088" fmla="*/ 3668688 w 6891715"/>
                <a:gd name="connsiteY6088" fmla="*/ 3170454 h 6367455"/>
                <a:gd name="connsiteX6089" fmla="*/ 3696652 w 6891715"/>
                <a:gd name="connsiteY6089" fmla="*/ 3126857 h 6367455"/>
                <a:gd name="connsiteX6090" fmla="*/ 3697606 w 6891715"/>
                <a:gd name="connsiteY6090" fmla="*/ 3085805 h 6367455"/>
                <a:gd name="connsiteX6091" fmla="*/ 3709046 w 6891715"/>
                <a:gd name="connsiteY6091" fmla="*/ 3063529 h 6367455"/>
                <a:gd name="connsiteX6092" fmla="*/ 3745590 w 6891715"/>
                <a:gd name="connsiteY6092" fmla="*/ 3029479 h 6367455"/>
                <a:gd name="connsiteX6093" fmla="*/ 3771013 w 6891715"/>
                <a:gd name="connsiteY6093" fmla="*/ 3028842 h 6367455"/>
                <a:gd name="connsiteX6094" fmla="*/ 3796753 w 6891715"/>
                <a:gd name="connsiteY6094" fmla="*/ 3017386 h 6367455"/>
                <a:gd name="connsiteX6095" fmla="*/ 3810100 w 6891715"/>
                <a:gd name="connsiteY6095" fmla="*/ 3007203 h 6367455"/>
                <a:gd name="connsiteX6096" fmla="*/ 3815502 w 6891715"/>
                <a:gd name="connsiteY6096" fmla="*/ 3012612 h 6367455"/>
                <a:gd name="connsiteX6097" fmla="*/ 3816773 w 6891715"/>
                <a:gd name="connsiteY6097" fmla="*/ 3032979 h 6367455"/>
                <a:gd name="connsiteX6098" fmla="*/ 3826307 w 6891715"/>
                <a:gd name="connsiteY6098" fmla="*/ 3045390 h 6367455"/>
                <a:gd name="connsiteX6099" fmla="*/ 3859673 w 6891715"/>
                <a:gd name="connsiteY6099" fmla="*/ 3073712 h 6367455"/>
                <a:gd name="connsiteX6100" fmla="*/ 3854271 w 6891715"/>
                <a:gd name="connsiteY6100" fmla="*/ 3098216 h 6367455"/>
                <a:gd name="connsiteX6101" fmla="*/ 3863805 w 6891715"/>
                <a:gd name="connsiteY6101" fmla="*/ 3104262 h 6367455"/>
                <a:gd name="connsiteX6102" fmla="*/ 3860627 w 6891715"/>
                <a:gd name="connsiteY6102" fmla="*/ 3083260 h 6367455"/>
                <a:gd name="connsiteX6103" fmla="*/ 3862851 w 6891715"/>
                <a:gd name="connsiteY6103" fmla="*/ 3077850 h 6367455"/>
                <a:gd name="connsiteX6104" fmla="*/ 3872385 w 6891715"/>
                <a:gd name="connsiteY6104" fmla="*/ 3090261 h 6367455"/>
                <a:gd name="connsiteX6105" fmla="*/ 3874609 w 6891715"/>
                <a:gd name="connsiteY6105" fmla="*/ 3098853 h 6367455"/>
                <a:gd name="connsiteX6106" fmla="*/ 3877787 w 6891715"/>
                <a:gd name="connsiteY6106" fmla="*/ 3109354 h 6367455"/>
                <a:gd name="connsiteX6107" fmla="*/ 3882236 w 6891715"/>
                <a:gd name="connsiteY6107" fmla="*/ 3117628 h 6367455"/>
                <a:gd name="connsiteX6108" fmla="*/ 3891769 w 6891715"/>
                <a:gd name="connsiteY6108" fmla="*/ 3131312 h 6367455"/>
                <a:gd name="connsiteX6109" fmla="*/ 3922594 w 6891715"/>
                <a:gd name="connsiteY6109" fmla="*/ 3142768 h 6367455"/>
                <a:gd name="connsiteX6110" fmla="*/ 3948969 w 6891715"/>
                <a:gd name="connsiteY6110" fmla="*/ 3135131 h 6367455"/>
                <a:gd name="connsiteX6111" fmla="*/ 3957232 w 6891715"/>
                <a:gd name="connsiteY6111" fmla="*/ 3136085 h 6367455"/>
                <a:gd name="connsiteX6112" fmla="*/ 3960410 w 6891715"/>
                <a:gd name="connsiteY6112" fmla="*/ 3122083 h 6367455"/>
                <a:gd name="connsiteX6113" fmla="*/ 3982654 w 6891715"/>
                <a:gd name="connsiteY6113" fmla="*/ 3104262 h 6367455"/>
                <a:gd name="connsiteX6114" fmla="*/ 3985832 w 6891715"/>
                <a:gd name="connsiteY6114" fmla="*/ 3076895 h 6367455"/>
                <a:gd name="connsiteX6115" fmla="*/ 3981383 w 6891715"/>
                <a:gd name="connsiteY6115" fmla="*/ 2976653 h 6367455"/>
                <a:gd name="connsiteX6116" fmla="*/ 3982501 w 6891715"/>
                <a:gd name="connsiteY6116" fmla="*/ 2975985 h 6367455"/>
                <a:gd name="connsiteX6117" fmla="*/ 3991573 w 6891715"/>
                <a:gd name="connsiteY6117" fmla="*/ 2935037 h 6367455"/>
                <a:gd name="connsiteX6118" fmla="*/ 3999828 w 6891715"/>
                <a:gd name="connsiteY6118" fmla="*/ 2921399 h 6367455"/>
                <a:gd name="connsiteX6119" fmla="*/ 4005225 w 6891715"/>
                <a:gd name="connsiteY6119" fmla="*/ 2901414 h 6367455"/>
                <a:gd name="connsiteX6120" fmla="*/ 3997605 w 6891715"/>
                <a:gd name="connsiteY6120" fmla="*/ 2889994 h 6367455"/>
                <a:gd name="connsiteX6121" fmla="*/ 3978555 w 6891715"/>
                <a:gd name="connsiteY6121" fmla="*/ 2901414 h 6367455"/>
                <a:gd name="connsiteX6122" fmla="*/ 3973475 w 6891715"/>
                <a:gd name="connsiteY6122" fmla="*/ 2914104 h 6367455"/>
                <a:gd name="connsiteX6123" fmla="*/ 3963950 w 6891715"/>
                <a:gd name="connsiteY6123" fmla="*/ 2918545 h 6367455"/>
                <a:gd name="connsiteX6124" fmla="*/ 3940455 w 6891715"/>
                <a:gd name="connsiteY6124" fmla="*/ 2894434 h 6367455"/>
                <a:gd name="connsiteX6125" fmla="*/ 3928073 w 6891715"/>
                <a:gd name="connsiteY6125" fmla="*/ 2902364 h 6367455"/>
                <a:gd name="connsiteX6126" fmla="*/ 3921723 w 6891715"/>
                <a:gd name="connsiteY6126" fmla="*/ 2899193 h 6367455"/>
                <a:gd name="connsiteX6127" fmla="*/ 3919500 w 6891715"/>
                <a:gd name="connsiteY6127" fmla="*/ 2896020 h 6367455"/>
                <a:gd name="connsiteX6128" fmla="*/ 3916960 w 6891715"/>
                <a:gd name="connsiteY6128" fmla="*/ 2868741 h 6367455"/>
                <a:gd name="connsiteX6129" fmla="*/ 3900133 w 6891715"/>
                <a:gd name="connsiteY6129" fmla="*/ 2852882 h 6367455"/>
                <a:gd name="connsiteX6130" fmla="*/ 3898545 w 6891715"/>
                <a:gd name="connsiteY6130" fmla="*/ 2845269 h 6367455"/>
                <a:gd name="connsiteX6131" fmla="*/ 3912515 w 6891715"/>
                <a:gd name="connsiteY6131" fmla="*/ 2834801 h 6367455"/>
                <a:gd name="connsiteX6132" fmla="*/ 3932518 w 6891715"/>
                <a:gd name="connsiteY6132" fmla="*/ 2828459 h 6367455"/>
                <a:gd name="connsiteX6133" fmla="*/ 3930295 w 6891715"/>
                <a:gd name="connsiteY6133" fmla="*/ 2824018 h 6367455"/>
                <a:gd name="connsiteX6134" fmla="*/ 3908070 w 6891715"/>
                <a:gd name="connsiteY6134" fmla="*/ 2817036 h 6367455"/>
                <a:gd name="connsiteX6135" fmla="*/ 3901403 w 6891715"/>
                <a:gd name="connsiteY6135" fmla="*/ 2808469 h 6367455"/>
                <a:gd name="connsiteX6136" fmla="*/ 3902355 w 6891715"/>
                <a:gd name="connsiteY6136" fmla="*/ 2786583 h 6367455"/>
                <a:gd name="connsiteX6137" fmla="*/ 3911880 w 6891715"/>
                <a:gd name="connsiteY6137" fmla="*/ 2779921 h 6367455"/>
                <a:gd name="connsiteX6138" fmla="*/ 3895688 w 6891715"/>
                <a:gd name="connsiteY6138" fmla="*/ 2767550 h 6367455"/>
                <a:gd name="connsiteX6139" fmla="*/ 3898863 w 6891715"/>
                <a:gd name="connsiteY6139" fmla="*/ 2748515 h 6367455"/>
                <a:gd name="connsiteX6140" fmla="*/ 3935693 w 6891715"/>
                <a:gd name="connsiteY6140" fmla="*/ 2730435 h 6367455"/>
                <a:gd name="connsiteX6141" fmla="*/ 3953790 w 6891715"/>
                <a:gd name="connsiteY6141" fmla="*/ 2723772 h 6367455"/>
                <a:gd name="connsiteX6142" fmla="*/ 3954425 w 6891715"/>
                <a:gd name="connsiteY6142" fmla="*/ 2708229 h 6367455"/>
                <a:gd name="connsiteX6143" fmla="*/ 3974745 w 6891715"/>
                <a:gd name="connsiteY6143" fmla="*/ 2704740 h 6367455"/>
                <a:gd name="connsiteX6144" fmla="*/ 3988398 w 6891715"/>
                <a:gd name="connsiteY6144" fmla="*/ 2696176 h 6367455"/>
                <a:gd name="connsiteX6145" fmla="*/ 4018878 w 6891715"/>
                <a:gd name="connsiteY6145" fmla="*/ 2695858 h 6367455"/>
                <a:gd name="connsiteX6146" fmla="*/ 4031578 w 6891715"/>
                <a:gd name="connsiteY6146" fmla="*/ 2681900 h 6367455"/>
                <a:gd name="connsiteX6147" fmla="*/ 4043325 w 6891715"/>
                <a:gd name="connsiteY6147" fmla="*/ 2689514 h 6367455"/>
                <a:gd name="connsiteX6148" fmla="*/ 4051898 w 6891715"/>
                <a:gd name="connsiteY6148" fmla="*/ 2686343 h 6367455"/>
                <a:gd name="connsiteX6149" fmla="*/ 4094125 w 6891715"/>
                <a:gd name="connsiteY6149" fmla="*/ 2683804 h 6367455"/>
                <a:gd name="connsiteX6150" fmla="*/ 4084283 w 6891715"/>
                <a:gd name="connsiteY6150" fmla="*/ 2673338 h 6367455"/>
                <a:gd name="connsiteX6151" fmla="*/ 4090633 w 6891715"/>
                <a:gd name="connsiteY6151" fmla="*/ 2665722 h 6367455"/>
                <a:gd name="connsiteX6152" fmla="*/ 4100158 w 6891715"/>
                <a:gd name="connsiteY6152" fmla="*/ 2670164 h 6367455"/>
                <a:gd name="connsiteX6153" fmla="*/ 4106508 w 6891715"/>
                <a:gd name="connsiteY6153" fmla="*/ 2664770 h 6367455"/>
                <a:gd name="connsiteX6154" fmla="*/ 4121431 w 6891715"/>
                <a:gd name="connsiteY6154" fmla="*/ 2670800 h 6367455"/>
                <a:gd name="connsiteX6155" fmla="*/ 4137306 w 6891715"/>
                <a:gd name="connsiteY6155" fmla="*/ 2662232 h 6367455"/>
                <a:gd name="connsiteX6156" fmla="*/ 4172548 w 6891715"/>
                <a:gd name="connsiteY6156" fmla="*/ 2675557 h 6367455"/>
                <a:gd name="connsiteX6157" fmla="*/ 4198583 w 6891715"/>
                <a:gd name="connsiteY6157" fmla="*/ 2678411 h 6367455"/>
                <a:gd name="connsiteX6158" fmla="*/ 4233826 w 6891715"/>
                <a:gd name="connsiteY6158" fmla="*/ 2701568 h 6367455"/>
                <a:gd name="connsiteX6159" fmla="*/ 4281451 w 6891715"/>
                <a:gd name="connsiteY6159" fmla="*/ 2699030 h 6367455"/>
                <a:gd name="connsiteX6160" fmla="*/ 4298278 w 6891715"/>
                <a:gd name="connsiteY6160" fmla="*/ 2706010 h 6367455"/>
                <a:gd name="connsiteX6161" fmla="*/ 4304311 w 6891715"/>
                <a:gd name="connsiteY6161" fmla="*/ 2704740 h 6367455"/>
                <a:gd name="connsiteX6162" fmla="*/ 4319503 w 6891715"/>
                <a:gd name="connsiteY6162" fmla="*/ 2701170 h 6367455"/>
                <a:gd name="connsiteX6163" fmla="*/ 4319241 w 6891715"/>
                <a:gd name="connsiteY6163" fmla="*/ 2700844 h 6367455"/>
                <a:gd name="connsiteX6164" fmla="*/ 4330673 w 6891715"/>
                <a:gd name="connsiteY6164" fmla="*/ 2684654 h 6367455"/>
                <a:gd name="connsiteX6165" fmla="*/ 4340199 w 6891715"/>
                <a:gd name="connsiteY6165" fmla="*/ 2673226 h 6367455"/>
                <a:gd name="connsiteX6166" fmla="*/ 4327179 w 6891715"/>
                <a:gd name="connsiteY6166" fmla="*/ 2643387 h 6367455"/>
                <a:gd name="connsiteX6167" fmla="*/ 4338929 w 6891715"/>
                <a:gd name="connsiteY6167" fmla="*/ 2636086 h 6367455"/>
                <a:gd name="connsiteX6168" fmla="*/ 4358935 w 6891715"/>
                <a:gd name="connsiteY6168" fmla="*/ 2655767 h 6367455"/>
                <a:gd name="connsiteX6169" fmla="*/ 4370684 w 6891715"/>
                <a:gd name="connsiteY6169" fmla="*/ 2637673 h 6367455"/>
                <a:gd name="connsiteX6170" fmla="*/ 4385609 w 6891715"/>
                <a:gd name="connsiteY6170" fmla="*/ 2629102 h 6367455"/>
                <a:gd name="connsiteX6171" fmla="*/ 4403710 w 6891715"/>
                <a:gd name="connsiteY6171" fmla="*/ 2637673 h 6367455"/>
                <a:gd name="connsiteX6172" fmla="*/ 4434830 w 6891715"/>
                <a:gd name="connsiteY6172" fmla="*/ 2595137 h 6367455"/>
                <a:gd name="connsiteX6173" fmla="*/ 4447532 w 6891715"/>
                <a:gd name="connsiteY6173" fmla="*/ 2602438 h 6367455"/>
                <a:gd name="connsiteX6174" fmla="*/ 4488814 w 6891715"/>
                <a:gd name="connsiteY6174" fmla="*/ 2603073 h 6367455"/>
                <a:gd name="connsiteX6175" fmla="*/ 4533589 w 6891715"/>
                <a:gd name="connsiteY6175" fmla="*/ 2606882 h 6367455"/>
                <a:gd name="connsiteX6176" fmla="*/ 4546292 w 6891715"/>
                <a:gd name="connsiteY6176" fmla="*/ 2604978 h 6367455"/>
                <a:gd name="connsiteX6177" fmla="*/ 4545974 w 6891715"/>
                <a:gd name="connsiteY6177" fmla="*/ 2601803 h 6367455"/>
                <a:gd name="connsiteX6178" fmla="*/ 4542799 w 6891715"/>
                <a:gd name="connsiteY6178" fmla="*/ 2596406 h 6367455"/>
                <a:gd name="connsiteX6179" fmla="*/ 4551055 w 6891715"/>
                <a:gd name="connsiteY6179" fmla="*/ 2591010 h 6367455"/>
                <a:gd name="connsiteX6180" fmla="*/ 4552325 w 6891715"/>
                <a:gd name="connsiteY6180" fmla="*/ 2587835 h 6367455"/>
                <a:gd name="connsiteX6181" fmla="*/ 4513901 w 6891715"/>
                <a:gd name="connsiteY6181" fmla="*/ 2580852 h 6367455"/>
                <a:gd name="connsiteX6182" fmla="*/ 4525651 w 6891715"/>
                <a:gd name="connsiteY6182" fmla="*/ 2574503 h 6367455"/>
                <a:gd name="connsiteX6183" fmla="*/ 4517077 w 6891715"/>
                <a:gd name="connsiteY6183" fmla="*/ 2563711 h 6367455"/>
                <a:gd name="connsiteX6184" fmla="*/ 4471666 w 6891715"/>
                <a:gd name="connsiteY6184" fmla="*/ 2553870 h 6367455"/>
                <a:gd name="connsiteX6185" fmla="*/ 4444992 w 6891715"/>
                <a:gd name="connsiteY6185" fmla="*/ 2563393 h 6367455"/>
                <a:gd name="connsiteX6186" fmla="*/ 4436418 w 6891715"/>
                <a:gd name="connsiteY6186" fmla="*/ 2563393 h 6367455"/>
                <a:gd name="connsiteX6187" fmla="*/ 4401487 w 6891715"/>
                <a:gd name="connsiteY6187" fmla="*/ 2524983 h 6367455"/>
                <a:gd name="connsiteX6188" fmla="*/ 4387832 w 6891715"/>
                <a:gd name="connsiteY6188" fmla="*/ 2528158 h 6367455"/>
                <a:gd name="connsiteX6189" fmla="*/ 4373860 w 6891715"/>
                <a:gd name="connsiteY6189" fmla="*/ 2514506 h 6367455"/>
                <a:gd name="connsiteX6190" fmla="*/ 4379893 w 6891715"/>
                <a:gd name="connsiteY6190" fmla="*/ 2501808 h 6367455"/>
                <a:gd name="connsiteX6191" fmla="*/ 4369414 w 6891715"/>
                <a:gd name="connsiteY6191" fmla="*/ 2499904 h 6367455"/>
                <a:gd name="connsiteX6192" fmla="*/ 4375765 w 6891715"/>
                <a:gd name="connsiteY6192" fmla="*/ 2491335 h 6367455"/>
                <a:gd name="connsiteX6193" fmla="*/ 4396724 w 6891715"/>
                <a:gd name="connsiteY6193" fmla="*/ 2507842 h 6367455"/>
                <a:gd name="connsiteX6194" fmla="*/ 4403392 w 6891715"/>
                <a:gd name="connsiteY6194" fmla="*/ 2503713 h 6367455"/>
                <a:gd name="connsiteX6195" fmla="*/ 4391325 w 6891715"/>
                <a:gd name="connsiteY6195" fmla="*/ 2471016 h 6367455"/>
                <a:gd name="connsiteX6196" fmla="*/ 4401805 w 6891715"/>
                <a:gd name="connsiteY6196" fmla="*/ 2451021 h 6367455"/>
                <a:gd name="connsiteX6197" fmla="*/ 4397676 w 6891715"/>
                <a:gd name="connsiteY6197" fmla="*/ 2448164 h 6367455"/>
                <a:gd name="connsiteX6198" fmla="*/ 4380528 w 6891715"/>
                <a:gd name="connsiteY6198" fmla="*/ 2468480 h 6367455"/>
                <a:gd name="connsiteX6199" fmla="*/ 4359570 w 6891715"/>
                <a:gd name="connsiteY6199" fmla="*/ 2472606 h 6367455"/>
                <a:gd name="connsiteX6200" fmla="*/ 4349091 w 6891715"/>
                <a:gd name="connsiteY6200" fmla="*/ 2486252 h 6367455"/>
                <a:gd name="connsiteX6201" fmla="*/ 4327179 w 6891715"/>
                <a:gd name="connsiteY6201" fmla="*/ 2492603 h 6367455"/>
                <a:gd name="connsiteX6202" fmla="*/ 4309714 w 6891715"/>
                <a:gd name="connsiteY6202" fmla="*/ 2479268 h 6367455"/>
                <a:gd name="connsiteX6203" fmla="*/ 4297606 w 6891715"/>
                <a:gd name="connsiteY6203" fmla="*/ 2480204 h 6367455"/>
                <a:gd name="connsiteX6204" fmla="*/ 4286617 w 6891715"/>
                <a:gd name="connsiteY6204" fmla="*/ 2491790 h 6367455"/>
                <a:gd name="connsiteX6205" fmla="*/ 4260884 w 6891715"/>
                <a:gd name="connsiteY6205" fmla="*/ 2493060 h 6367455"/>
                <a:gd name="connsiteX6206" fmla="*/ 4248176 w 6891715"/>
                <a:gd name="connsiteY6206" fmla="*/ 2488934 h 6367455"/>
                <a:gd name="connsiteX6207" fmla="*/ 4217677 w 6891715"/>
                <a:gd name="connsiteY6207" fmla="*/ 2493380 h 6367455"/>
                <a:gd name="connsiteX6208" fmla="*/ 4197662 w 6891715"/>
                <a:gd name="connsiteY6208" fmla="*/ 2505443 h 6367455"/>
                <a:gd name="connsiteX6209" fmla="*/ 4175423 w 6891715"/>
                <a:gd name="connsiteY6209" fmla="*/ 2500996 h 6367455"/>
                <a:gd name="connsiteX6210" fmla="*/ 4168116 w 6891715"/>
                <a:gd name="connsiteY6210" fmla="*/ 2513693 h 6367455"/>
                <a:gd name="connsiteX6211" fmla="*/ 4140793 w 6891715"/>
                <a:gd name="connsiteY6211" fmla="*/ 2519406 h 6367455"/>
                <a:gd name="connsiteX6212" fmla="*/ 4136028 w 6891715"/>
                <a:gd name="connsiteY6212" fmla="*/ 2493060 h 6367455"/>
                <a:gd name="connsiteX6213" fmla="*/ 4129674 w 6891715"/>
                <a:gd name="connsiteY6213" fmla="*/ 2500363 h 6367455"/>
                <a:gd name="connsiteX6214" fmla="*/ 4135393 w 6891715"/>
                <a:gd name="connsiteY6214" fmla="*/ 2520675 h 6367455"/>
                <a:gd name="connsiteX6215" fmla="*/ 4122685 w 6891715"/>
                <a:gd name="connsiteY6215" fmla="*/ 2517183 h 6367455"/>
                <a:gd name="connsiteX6216" fmla="*/ 4110930 w 6891715"/>
                <a:gd name="connsiteY6216" fmla="*/ 2528926 h 6367455"/>
                <a:gd name="connsiteX6217" fmla="*/ 4100446 w 6891715"/>
                <a:gd name="connsiteY6217" fmla="*/ 2519722 h 6367455"/>
                <a:gd name="connsiteX6218" fmla="*/ 4091232 w 6891715"/>
                <a:gd name="connsiteY6218" fmla="*/ 2531465 h 6367455"/>
                <a:gd name="connsiteX6219" fmla="*/ 4071853 w 6891715"/>
                <a:gd name="connsiteY6219" fmla="*/ 2540033 h 6367455"/>
                <a:gd name="connsiteX6220" fmla="*/ 4057556 w 6891715"/>
                <a:gd name="connsiteY6220" fmla="*/ 2554947 h 6367455"/>
                <a:gd name="connsiteX6221" fmla="*/ 4033093 w 6891715"/>
                <a:gd name="connsiteY6221" fmla="*/ 2553995 h 6367455"/>
                <a:gd name="connsiteX6222" fmla="*/ 4005454 w 6891715"/>
                <a:gd name="connsiteY6222" fmla="*/ 2564786 h 6367455"/>
                <a:gd name="connsiteX6223" fmla="*/ 3997193 w 6891715"/>
                <a:gd name="connsiteY6223" fmla="*/ 2587000 h 6367455"/>
                <a:gd name="connsiteX6224" fmla="*/ 3968601 w 6891715"/>
                <a:gd name="connsiteY6224" fmla="*/ 2580018 h 6367455"/>
                <a:gd name="connsiteX6225" fmla="*/ 3940325 w 6891715"/>
                <a:gd name="connsiteY6225" fmla="*/ 2599060 h 6367455"/>
                <a:gd name="connsiteX6226" fmla="*/ 3921263 w 6891715"/>
                <a:gd name="connsiteY6226" fmla="*/ 2586682 h 6367455"/>
                <a:gd name="connsiteX6227" fmla="*/ 3913639 w 6891715"/>
                <a:gd name="connsiteY6227" fmla="*/ 2593030 h 6367455"/>
                <a:gd name="connsiteX6228" fmla="*/ 3908555 w 6891715"/>
                <a:gd name="connsiteY6228" fmla="*/ 2611121 h 6367455"/>
                <a:gd name="connsiteX6229" fmla="*/ 3893624 w 6891715"/>
                <a:gd name="connsiteY6229" fmla="*/ 2604774 h 6367455"/>
                <a:gd name="connsiteX6230" fmla="*/ 3904108 w 6891715"/>
                <a:gd name="connsiteY6230" fmla="*/ 2599378 h 6367455"/>
                <a:gd name="connsiteX6231" fmla="*/ 3907285 w 6891715"/>
                <a:gd name="connsiteY6231" fmla="*/ 2589856 h 6367455"/>
                <a:gd name="connsiteX6232" fmla="*/ 3896801 w 6891715"/>
                <a:gd name="connsiteY6232" fmla="*/ 2579699 h 6367455"/>
                <a:gd name="connsiteX6233" fmla="*/ 3872655 w 6891715"/>
                <a:gd name="connsiteY6233" fmla="*/ 2612391 h 6367455"/>
                <a:gd name="connsiteX6234" fmla="*/ 3866301 w 6891715"/>
                <a:gd name="connsiteY6234" fmla="*/ 2624133 h 6367455"/>
                <a:gd name="connsiteX6235" fmla="*/ 3845016 w 6891715"/>
                <a:gd name="connsiteY6235" fmla="*/ 2624133 h 6367455"/>
                <a:gd name="connsiteX6236" fmla="*/ 3854547 w 6891715"/>
                <a:gd name="connsiteY6236" fmla="*/ 2611439 h 6367455"/>
                <a:gd name="connsiteX6237" fmla="*/ 3867255 w 6891715"/>
                <a:gd name="connsiteY6237" fmla="*/ 2610486 h 6367455"/>
                <a:gd name="connsiteX6238" fmla="*/ 3865984 w 6891715"/>
                <a:gd name="connsiteY6238" fmla="*/ 2600647 h 6367455"/>
                <a:gd name="connsiteX6239" fmla="*/ 3858359 w 6891715"/>
                <a:gd name="connsiteY6239" fmla="*/ 2592712 h 6367455"/>
                <a:gd name="connsiteX6240" fmla="*/ 3845651 w 6891715"/>
                <a:gd name="connsiteY6240" fmla="*/ 2599060 h 6367455"/>
                <a:gd name="connsiteX6241" fmla="*/ 3830084 w 6891715"/>
                <a:gd name="connsiteY6241" fmla="*/ 2598109 h 6367455"/>
                <a:gd name="connsiteX6242" fmla="*/ 3819600 w 6891715"/>
                <a:gd name="connsiteY6242" fmla="*/ 2590809 h 6367455"/>
                <a:gd name="connsiteX6243" fmla="*/ 3814834 w 6891715"/>
                <a:gd name="connsiteY6243" fmla="*/ 2580335 h 6367455"/>
                <a:gd name="connsiteX6244" fmla="*/ 3824365 w 6891715"/>
                <a:gd name="connsiteY6244" fmla="*/ 2563198 h 6367455"/>
                <a:gd name="connsiteX6245" fmla="*/ 3836120 w 6891715"/>
                <a:gd name="connsiteY6245" fmla="*/ 2558122 h 6367455"/>
                <a:gd name="connsiteX6246" fmla="*/ 3845333 w 6891715"/>
                <a:gd name="connsiteY6246" fmla="*/ 2543206 h 6367455"/>
                <a:gd name="connsiteX6247" fmla="*/ 3856135 w 6891715"/>
                <a:gd name="connsiteY6247" fmla="*/ 2529243 h 6367455"/>
                <a:gd name="connsiteX6248" fmla="*/ 3858994 w 6891715"/>
                <a:gd name="connsiteY6248" fmla="*/ 2516550 h 6367455"/>
                <a:gd name="connsiteX6249" fmla="*/ 3840250 w 6891715"/>
                <a:gd name="connsiteY6249" fmla="*/ 2527339 h 6367455"/>
                <a:gd name="connsiteX6250" fmla="*/ 3817694 w 6891715"/>
                <a:gd name="connsiteY6250" fmla="*/ 2538129 h 6367455"/>
                <a:gd name="connsiteX6251" fmla="*/ 3803079 w 6891715"/>
                <a:gd name="connsiteY6251" fmla="*/ 2531782 h 6367455"/>
                <a:gd name="connsiteX6252" fmla="*/ 3806256 w 6891715"/>
                <a:gd name="connsiteY6252" fmla="*/ 2518136 h 6367455"/>
                <a:gd name="connsiteX6253" fmla="*/ 3760508 w 6891715"/>
                <a:gd name="connsiteY6253" fmla="*/ 2501630 h 6367455"/>
                <a:gd name="connsiteX6254" fmla="*/ 3730326 w 6891715"/>
                <a:gd name="connsiteY6254" fmla="*/ 2472435 h 6367455"/>
                <a:gd name="connsiteX6255" fmla="*/ 3696650 w 6891715"/>
                <a:gd name="connsiteY6255" fmla="*/ 2474972 h 6367455"/>
                <a:gd name="connsiteX6256" fmla="*/ 3686802 w 6891715"/>
                <a:gd name="connsiteY6256" fmla="*/ 2461331 h 6367455"/>
                <a:gd name="connsiteX6257" fmla="*/ 3699509 w 6891715"/>
                <a:gd name="connsiteY6257" fmla="*/ 2449589 h 6367455"/>
                <a:gd name="connsiteX6258" fmla="*/ 3689978 w 6891715"/>
                <a:gd name="connsiteY6258" fmla="*/ 2434032 h 6367455"/>
                <a:gd name="connsiteX6259" fmla="*/ 3693791 w 6891715"/>
                <a:gd name="connsiteY6259" fmla="*/ 2412762 h 6367455"/>
                <a:gd name="connsiteX6260" fmla="*/ 3683942 w 6891715"/>
                <a:gd name="connsiteY6260" fmla="*/ 2389600 h 6367455"/>
                <a:gd name="connsiteX6261" fmla="*/ 3698874 w 6891715"/>
                <a:gd name="connsiteY6261" fmla="*/ 2372780 h 6367455"/>
                <a:gd name="connsiteX6262" fmla="*/ 3700780 w 6891715"/>
                <a:gd name="connsiteY6262" fmla="*/ 2332789 h 6367455"/>
                <a:gd name="connsiteX6263" fmla="*/ 3695062 w 6891715"/>
                <a:gd name="connsiteY6263" fmla="*/ 2303276 h 6367455"/>
                <a:gd name="connsiteX6264" fmla="*/ 3708723 w 6891715"/>
                <a:gd name="connsiteY6264" fmla="*/ 2284230 h 6367455"/>
                <a:gd name="connsiteX6265" fmla="*/ 3720478 w 6891715"/>
                <a:gd name="connsiteY6265" fmla="*/ 2299784 h 6367455"/>
                <a:gd name="connsiteX6266" fmla="*/ 3723655 w 6891715"/>
                <a:gd name="connsiteY6266" fmla="*/ 2295656 h 6367455"/>
                <a:gd name="connsiteX6267" fmla="*/ 3702051 w 6891715"/>
                <a:gd name="connsiteY6267" fmla="*/ 2262014 h 6367455"/>
                <a:gd name="connsiteX6268" fmla="*/ 3703957 w 6891715"/>
                <a:gd name="connsiteY6268" fmla="*/ 2226471 h 6367455"/>
                <a:gd name="connsiteX6269" fmla="*/ 3675047 w 6891715"/>
                <a:gd name="connsiteY6269" fmla="*/ 2201079 h 6367455"/>
                <a:gd name="connsiteX6270" fmla="*/ 3674729 w 6891715"/>
                <a:gd name="connsiteY6270" fmla="*/ 2184258 h 6367455"/>
                <a:gd name="connsiteX6271" fmla="*/ 3688390 w 6891715"/>
                <a:gd name="connsiteY6271" fmla="*/ 2153791 h 6367455"/>
                <a:gd name="connsiteX6272" fmla="*/ 3681718 w 6891715"/>
                <a:gd name="connsiteY6272" fmla="*/ 2126176 h 6367455"/>
                <a:gd name="connsiteX6273" fmla="*/ 3675364 w 6891715"/>
                <a:gd name="connsiteY6273" fmla="*/ 2132525 h 6367455"/>
                <a:gd name="connsiteX6274" fmla="*/ 3665833 w 6891715"/>
                <a:gd name="connsiteY6274" fmla="*/ 2128717 h 6367455"/>
                <a:gd name="connsiteX6275" fmla="*/ 3668693 w 6891715"/>
                <a:gd name="connsiteY6275" fmla="*/ 2095708 h 6367455"/>
                <a:gd name="connsiteX6276" fmla="*/ 3661068 w 6891715"/>
                <a:gd name="connsiteY6276" fmla="*/ 2067465 h 6367455"/>
                <a:gd name="connsiteX6277" fmla="*/ 3670281 w 6891715"/>
                <a:gd name="connsiteY6277" fmla="*/ 2027488 h 6367455"/>
                <a:gd name="connsiteX6278" fmla="*/ 3687119 w 6891715"/>
                <a:gd name="connsiteY6278" fmla="*/ 2023045 h 6367455"/>
                <a:gd name="connsiteX6279" fmla="*/ 3701733 w 6891715"/>
                <a:gd name="connsiteY6279" fmla="*/ 1999556 h 6367455"/>
                <a:gd name="connsiteX6280" fmla="*/ 3716665 w 6891715"/>
                <a:gd name="connsiteY6280" fmla="*/ 1992256 h 6367455"/>
                <a:gd name="connsiteX6281" fmla="*/ 3702686 w 6891715"/>
                <a:gd name="connsiteY6281" fmla="*/ 1976706 h 6367455"/>
                <a:gd name="connsiteX6282" fmla="*/ 3709676 w 6891715"/>
                <a:gd name="connsiteY6282" fmla="*/ 1961792 h 6367455"/>
                <a:gd name="connsiteX6283" fmla="*/ 3723655 w 6891715"/>
                <a:gd name="connsiteY6283" fmla="*/ 1952272 h 6367455"/>
                <a:gd name="connsiteX6284" fmla="*/ 3740493 w 6891715"/>
                <a:gd name="connsiteY6284" fmla="*/ 1964647 h 6367455"/>
                <a:gd name="connsiteX6285" fmla="*/ 3732232 w 6891715"/>
                <a:gd name="connsiteY6285" fmla="*/ 1946877 h 6367455"/>
                <a:gd name="connsiteX6286" fmla="*/ 3752248 w 6891715"/>
                <a:gd name="connsiteY6286" fmla="*/ 1956080 h 6367455"/>
                <a:gd name="connsiteX6287" fmla="*/ 3750341 w 6891715"/>
                <a:gd name="connsiteY6287" fmla="*/ 1966869 h 6367455"/>
                <a:gd name="connsiteX6288" fmla="*/ 3767815 w 6891715"/>
                <a:gd name="connsiteY6288" fmla="*/ 1951955 h 6367455"/>
                <a:gd name="connsiteX6289" fmla="*/ 3779570 w 6891715"/>
                <a:gd name="connsiteY6289" fmla="*/ 1938309 h 6367455"/>
                <a:gd name="connsiteX6290" fmla="*/ 3793231 w 6891715"/>
                <a:gd name="connsiteY6290" fmla="*/ 1933549 h 6367455"/>
                <a:gd name="connsiteX6291" fmla="*/ 3783382 w 6891715"/>
                <a:gd name="connsiteY6291" fmla="*/ 1907526 h 6367455"/>
                <a:gd name="connsiteX6292" fmla="*/ 3783382 w 6891715"/>
                <a:gd name="connsiteY6292" fmla="*/ 1889437 h 6367455"/>
                <a:gd name="connsiteX6293" fmla="*/ 3800538 w 6891715"/>
                <a:gd name="connsiteY6293" fmla="*/ 1903083 h 6367455"/>
                <a:gd name="connsiteX6294" fmla="*/ 3800220 w 6891715"/>
                <a:gd name="connsiteY6294" fmla="*/ 1880866 h 6367455"/>
                <a:gd name="connsiteX6295" fmla="*/ 3824365 w 6891715"/>
                <a:gd name="connsiteY6295" fmla="*/ 1856429 h 6367455"/>
                <a:gd name="connsiteX6296" fmla="*/ 3834849 w 6891715"/>
                <a:gd name="connsiteY6296" fmla="*/ 1857380 h 6367455"/>
                <a:gd name="connsiteX6297" fmla="*/ 3844380 w 6891715"/>
                <a:gd name="connsiteY6297" fmla="*/ 1837386 h 6367455"/>
                <a:gd name="connsiteX6298" fmla="*/ 3852958 w 6891715"/>
                <a:gd name="connsiteY6298" fmla="*/ 1834212 h 6367455"/>
                <a:gd name="connsiteX6299" fmla="*/ 3860901 w 6891715"/>
                <a:gd name="connsiteY6299" fmla="*/ 1820246 h 6367455"/>
                <a:gd name="connsiteX6300" fmla="*/ 3871702 w 6891715"/>
                <a:gd name="connsiteY6300" fmla="*/ 1820246 h 6367455"/>
                <a:gd name="connsiteX6301" fmla="*/ 3885999 w 6891715"/>
                <a:gd name="connsiteY6301" fmla="*/ 1799300 h 6367455"/>
                <a:gd name="connsiteX6302" fmla="*/ 3890447 w 6891715"/>
                <a:gd name="connsiteY6302" fmla="*/ 1772641 h 6367455"/>
                <a:gd name="connsiteX6303" fmla="*/ 3900931 w 6891715"/>
                <a:gd name="connsiteY6303" fmla="*/ 1778037 h 6367455"/>
                <a:gd name="connsiteX6304" fmla="*/ 3911097 w 6891715"/>
                <a:gd name="connsiteY6304" fmla="*/ 1757726 h 6367455"/>
                <a:gd name="connsiteX6305" fmla="*/ 3930477 w 6891715"/>
                <a:gd name="connsiteY6305" fmla="*/ 1745031 h 6367455"/>
                <a:gd name="connsiteX6306" fmla="*/ 3934289 w 6891715"/>
                <a:gd name="connsiteY6306" fmla="*/ 1728211 h 6367455"/>
                <a:gd name="connsiteX6307" fmla="*/ 3947950 w 6891715"/>
                <a:gd name="connsiteY6307" fmla="*/ 1720594 h 6367455"/>
                <a:gd name="connsiteX6308" fmla="*/ 3944773 w 6891715"/>
                <a:gd name="connsiteY6308" fmla="*/ 1706947 h 6367455"/>
                <a:gd name="connsiteX6309" fmla="*/ 3964788 w 6891715"/>
                <a:gd name="connsiteY6309" fmla="*/ 1684730 h 6367455"/>
                <a:gd name="connsiteX6310" fmla="*/ 3993699 w 6891715"/>
                <a:gd name="connsiteY6310" fmla="*/ 1633635 h 6367455"/>
                <a:gd name="connsiteX6311" fmla="*/ 4000688 w 6891715"/>
                <a:gd name="connsiteY6311" fmla="*/ 1602214 h 6367455"/>
                <a:gd name="connsiteX6312" fmla="*/ 4016891 w 6891715"/>
                <a:gd name="connsiteY6312" fmla="*/ 1605070 h 6367455"/>
                <a:gd name="connsiteX6313" fmla="*/ 4030552 w 6891715"/>
                <a:gd name="connsiteY6313" fmla="*/ 1589202 h 6367455"/>
                <a:gd name="connsiteX6314" fmla="*/ 4050885 w 6891715"/>
                <a:gd name="connsiteY6314" fmla="*/ 1586029 h 6367455"/>
                <a:gd name="connsiteX6315" fmla="*/ 4057239 w 6891715"/>
                <a:gd name="connsiteY6315" fmla="*/ 1589837 h 6367455"/>
                <a:gd name="connsiteX6316" fmla="*/ 4067723 w 6891715"/>
                <a:gd name="connsiteY6316" fmla="*/ 1608878 h 6367455"/>
                <a:gd name="connsiteX6317" fmla="*/ 4073124 w 6891715"/>
                <a:gd name="connsiteY6317" fmla="*/ 1610149 h 6367455"/>
                <a:gd name="connsiteX6318" fmla="*/ 4070900 w 6891715"/>
                <a:gd name="connsiteY6318" fmla="*/ 1601579 h 6367455"/>
                <a:gd name="connsiteX6319" fmla="*/ 4071535 w 6891715"/>
                <a:gd name="connsiteY6319" fmla="*/ 1580315 h 6367455"/>
                <a:gd name="connsiteX6320" fmla="*/ 4056603 w 6891715"/>
                <a:gd name="connsiteY6320" fmla="*/ 1562543 h 6367455"/>
                <a:gd name="connsiteX6321" fmla="*/ 4055650 w 6891715"/>
                <a:gd name="connsiteY6321" fmla="*/ 1551117 h 6367455"/>
                <a:gd name="connsiteX6322" fmla="*/ 4061051 w 6891715"/>
                <a:gd name="connsiteY6322" fmla="*/ 1549848 h 6367455"/>
                <a:gd name="connsiteX6323" fmla="*/ 4071535 w 6891715"/>
                <a:gd name="connsiteY6323" fmla="*/ 1563813 h 6367455"/>
                <a:gd name="connsiteX6324" fmla="*/ 4083290 w 6891715"/>
                <a:gd name="connsiteY6324" fmla="*/ 1563495 h 6367455"/>
                <a:gd name="connsiteX6325" fmla="*/ 4086149 w 6891715"/>
                <a:gd name="connsiteY6325" fmla="*/ 1553656 h 6367455"/>
                <a:gd name="connsiteX6326" fmla="*/ 4071217 w 6891715"/>
                <a:gd name="connsiteY6326" fmla="*/ 1530806 h 6367455"/>
                <a:gd name="connsiteX6327" fmla="*/ 4070900 w 6891715"/>
                <a:gd name="connsiteY6327" fmla="*/ 1503512 h 6367455"/>
                <a:gd name="connsiteX6328" fmla="*/ 4082655 w 6891715"/>
                <a:gd name="connsiteY6328" fmla="*/ 1489865 h 6367455"/>
                <a:gd name="connsiteX6329" fmla="*/ 4076936 w 6891715"/>
                <a:gd name="connsiteY6329" fmla="*/ 1468601 h 6367455"/>
                <a:gd name="connsiteX6330" fmla="*/ 4048343 w 6891715"/>
                <a:gd name="connsiteY6330" fmla="*/ 1449877 h 6367455"/>
                <a:gd name="connsiteX6331" fmla="*/ 4045801 w 6891715"/>
                <a:gd name="connsiteY6331" fmla="*/ 1420361 h 6367455"/>
                <a:gd name="connsiteX6332" fmla="*/ 4029916 w 6891715"/>
                <a:gd name="connsiteY6332" fmla="*/ 1417505 h 6367455"/>
                <a:gd name="connsiteX6333" fmla="*/ 4012761 w 6891715"/>
                <a:gd name="connsiteY6333" fmla="*/ 1400684 h 6367455"/>
                <a:gd name="connsiteX6334" fmla="*/ 4003865 w 6891715"/>
                <a:gd name="connsiteY6334" fmla="*/ 1361648 h 6367455"/>
                <a:gd name="connsiteX6335" fmla="*/ 3991157 w 6891715"/>
                <a:gd name="connsiteY6335" fmla="*/ 1369582 h 6367455"/>
                <a:gd name="connsiteX6336" fmla="*/ 3980038 w 6891715"/>
                <a:gd name="connsiteY6336" fmla="*/ 1379104 h 6367455"/>
                <a:gd name="connsiteX6337" fmla="*/ 3962882 w 6891715"/>
                <a:gd name="connsiteY6337" fmla="*/ 1368630 h 6367455"/>
                <a:gd name="connsiteX6338" fmla="*/ 3959387 w 6891715"/>
                <a:gd name="connsiteY6338" fmla="*/ 1359427 h 6367455"/>
                <a:gd name="connsiteX6339" fmla="*/ 3959188 w 6891715"/>
                <a:gd name="connsiteY6339" fmla="*/ 1359168 h 6367455"/>
                <a:gd name="connsiteX6340" fmla="*/ 3952201 w 6891715"/>
                <a:gd name="connsiteY6340" fmla="*/ 1362344 h 6367455"/>
                <a:gd name="connsiteX6341" fmla="*/ 3941403 w 6891715"/>
                <a:gd name="connsiteY6341" fmla="*/ 1376002 h 6367455"/>
                <a:gd name="connsiteX6342" fmla="*/ 3915044 w 6891715"/>
                <a:gd name="connsiteY6342" fmla="*/ 1360439 h 6367455"/>
                <a:gd name="connsiteX6343" fmla="*/ 3881063 w 6891715"/>
                <a:gd name="connsiteY6343" fmla="*/ 1366791 h 6367455"/>
                <a:gd name="connsiteX6344" fmla="*/ 3869312 w 6891715"/>
                <a:gd name="connsiteY6344" fmla="*/ 1362979 h 6367455"/>
                <a:gd name="connsiteX6345" fmla="*/ 3854704 w 6891715"/>
                <a:gd name="connsiteY6345" fmla="*/ 1387435 h 6367455"/>
                <a:gd name="connsiteX6346" fmla="*/ 3828344 w 6891715"/>
                <a:gd name="connsiteY6346" fmla="*/ 1376954 h 6367455"/>
                <a:gd name="connsiteX6347" fmla="*/ 3828344 w 6891715"/>
                <a:gd name="connsiteY6347" fmla="*/ 1360121 h 6367455"/>
                <a:gd name="connsiteX6348" fmla="*/ 3818817 w 6891715"/>
                <a:gd name="connsiteY6348" fmla="*/ 1354721 h 6367455"/>
                <a:gd name="connsiteX6349" fmla="*/ 3804843 w 6891715"/>
                <a:gd name="connsiteY6349" fmla="*/ 1381400 h 6367455"/>
                <a:gd name="connsiteX6350" fmla="*/ 3788964 w 6891715"/>
                <a:gd name="connsiteY6350" fmla="*/ 1355040 h 6367455"/>
                <a:gd name="connsiteX6351" fmla="*/ 3780390 w 6891715"/>
                <a:gd name="connsiteY6351" fmla="*/ 1364568 h 6367455"/>
                <a:gd name="connsiteX6352" fmla="*/ 3782930 w 6891715"/>
                <a:gd name="connsiteY6352" fmla="*/ 1385847 h 6367455"/>
                <a:gd name="connsiteX6353" fmla="*/ 3774356 w 6891715"/>
                <a:gd name="connsiteY6353" fmla="*/ 1395375 h 6367455"/>
                <a:gd name="connsiteX6354" fmla="*/ 3763240 w 6891715"/>
                <a:gd name="connsiteY6354" fmla="*/ 1413479 h 6367455"/>
                <a:gd name="connsiteX6355" fmla="*/ 3727036 w 6891715"/>
                <a:gd name="connsiteY6355" fmla="*/ 1400138 h 6367455"/>
                <a:gd name="connsiteX6356" fmla="*/ 3760064 w 6891715"/>
                <a:gd name="connsiteY6356" fmla="*/ 1424912 h 6367455"/>
                <a:gd name="connsiteX6357" fmla="*/ 3753713 w 6891715"/>
                <a:gd name="connsiteY6357" fmla="*/ 1435393 h 6367455"/>
                <a:gd name="connsiteX6358" fmla="*/ 3735611 w 6891715"/>
                <a:gd name="connsiteY6358" fmla="*/ 1437934 h 6367455"/>
                <a:gd name="connsiteX6359" fmla="*/ 3746408 w 6891715"/>
                <a:gd name="connsiteY6359" fmla="*/ 1462072 h 6367455"/>
                <a:gd name="connsiteX6360" fmla="*/ 3731800 w 6891715"/>
                <a:gd name="connsiteY6360" fmla="*/ 1465249 h 6367455"/>
                <a:gd name="connsiteX6361" fmla="*/ 3714650 w 6891715"/>
                <a:gd name="connsiteY6361" fmla="*/ 1451909 h 6367455"/>
                <a:gd name="connsiteX6362" fmla="*/ 3708616 w 6891715"/>
                <a:gd name="connsiteY6362" fmla="*/ 1472871 h 6367455"/>
                <a:gd name="connsiteX6363" fmla="*/ 3682257 w 6891715"/>
                <a:gd name="connsiteY6363" fmla="*/ 1485893 h 6367455"/>
                <a:gd name="connsiteX6364" fmla="*/ 3708934 w 6891715"/>
                <a:gd name="connsiteY6364" fmla="*/ 1518288 h 6367455"/>
                <a:gd name="connsiteX6365" fmla="*/ 3705123 w 6891715"/>
                <a:gd name="connsiteY6365" fmla="*/ 1556084 h 6367455"/>
                <a:gd name="connsiteX6366" fmla="*/ 3694643 w 6891715"/>
                <a:gd name="connsiteY6366" fmla="*/ 1561483 h 6367455"/>
                <a:gd name="connsiteX6367" fmla="*/ 3684798 w 6891715"/>
                <a:gd name="connsiteY6367" fmla="*/ 1576411 h 6367455"/>
                <a:gd name="connsiteX6368" fmla="*/ 3671459 w 6891715"/>
                <a:gd name="connsiteY6368" fmla="*/ 1575775 h 6367455"/>
                <a:gd name="connsiteX6369" fmla="*/ 3657803 w 6891715"/>
                <a:gd name="connsiteY6369" fmla="*/ 1604995 h 6367455"/>
                <a:gd name="connsiteX6370" fmla="*/ 3676223 w 6891715"/>
                <a:gd name="connsiteY6370" fmla="*/ 1623099 h 6367455"/>
                <a:gd name="connsiteX6371" fmla="*/ 3670824 w 6891715"/>
                <a:gd name="connsiteY6371" fmla="*/ 1633580 h 6367455"/>
                <a:gd name="connsiteX6372" fmla="*/ 3659074 w 6891715"/>
                <a:gd name="connsiteY6372" fmla="*/ 1627227 h 6367455"/>
                <a:gd name="connsiteX6373" fmla="*/ 3678446 w 6891715"/>
                <a:gd name="connsiteY6373" fmla="*/ 1657718 h 6367455"/>
                <a:gd name="connsiteX6374" fmla="*/ 3698771 w 6891715"/>
                <a:gd name="connsiteY6374" fmla="*/ 1661529 h 6367455"/>
                <a:gd name="connsiteX6375" fmla="*/ 3700994 w 6891715"/>
                <a:gd name="connsiteY6375" fmla="*/ 1676457 h 6367455"/>
                <a:gd name="connsiteX6376" fmla="*/ 3693372 w 6891715"/>
                <a:gd name="connsiteY6376" fmla="*/ 1683761 h 6367455"/>
                <a:gd name="connsiteX6377" fmla="*/ 3693372 w 6891715"/>
                <a:gd name="connsiteY6377" fmla="*/ 1695513 h 6367455"/>
                <a:gd name="connsiteX6378" fmla="*/ 3710522 w 6891715"/>
                <a:gd name="connsiteY6378" fmla="*/ 1688843 h 6367455"/>
                <a:gd name="connsiteX6379" fmla="*/ 3714650 w 6891715"/>
                <a:gd name="connsiteY6379" fmla="*/ 1694243 h 6367455"/>
                <a:gd name="connsiteX6380" fmla="*/ 3704488 w 6891715"/>
                <a:gd name="connsiteY6380" fmla="*/ 1702501 h 6367455"/>
                <a:gd name="connsiteX6381" fmla="*/ 3694960 w 6891715"/>
                <a:gd name="connsiteY6381" fmla="*/ 1705995 h 6367455"/>
                <a:gd name="connsiteX6382" fmla="*/ 3682257 w 6891715"/>
                <a:gd name="connsiteY6382" fmla="*/ 1708218 h 6367455"/>
                <a:gd name="connsiteX6383" fmla="*/ 3671777 w 6891715"/>
                <a:gd name="connsiteY6383" fmla="*/ 1729497 h 6367455"/>
                <a:gd name="connsiteX6384" fmla="*/ 3652087 w 6891715"/>
                <a:gd name="connsiteY6384" fmla="*/ 1779996 h 6367455"/>
                <a:gd name="connsiteX6385" fmla="*/ 3576820 w 6891715"/>
                <a:gd name="connsiteY6385" fmla="*/ 1860986 h 6367455"/>
                <a:gd name="connsiteX6386" fmla="*/ 3567928 w 6891715"/>
                <a:gd name="connsiteY6386" fmla="*/ 1845105 h 6367455"/>
                <a:gd name="connsiteX6387" fmla="*/ 3546015 w 6891715"/>
                <a:gd name="connsiteY6387" fmla="*/ 1867657 h 6367455"/>
                <a:gd name="connsiteX6388" fmla="*/ 3545062 w 6891715"/>
                <a:gd name="connsiteY6388" fmla="*/ 1887668 h 6367455"/>
                <a:gd name="connsiteX6389" fmla="*/ 3531406 w 6891715"/>
                <a:gd name="connsiteY6389" fmla="*/ 1901641 h 6367455"/>
                <a:gd name="connsiteX6390" fmla="*/ 3510128 w 6891715"/>
                <a:gd name="connsiteY6390" fmla="*/ 1879726 h 6367455"/>
                <a:gd name="connsiteX6391" fmla="*/ 3503776 w 6891715"/>
                <a:gd name="connsiteY6391" fmla="*/ 1895608 h 6367455"/>
                <a:gd name="connsiteX6392" fmla="*/ 3498377 w 6891715"/>
                <a:gd name="connsiteY6392" fmla="*/ 1891162 h 6367455"/>
                <a:gd name="connsiteX6393" fmla="*/ 3488850 w 6891715"/>
                <a:gd name="connsiteY6393" fmla="*/ 1898783 h 6367455"/>
                <a:gd name="connsiteX6394" fmla="*/ 3484086 w 6891715"/>
                <a:gd name="connsiteY6394" fmla="*/ 1927049 h 6367455"/>
                <a:gd name="connsiteX6395" fmla="*/ 3467254 w 6891715"/>
                <a:gd name="connsiteY6395" fmla="*/ 1937846 h 6367455"/>
                <a:gd name="connsiteX6396" fmla="*/ 3438672 w 6891715"/>
                <a:gd name="connsiteY6396" fmla="*/ 1937846 h 6367455"/>
                <a:gd name="connsiteX6397" fmla="*/ 3429462 w 6891715"/>
                <a:gd name="connsiteY6397" fmla="*/ 1971827 h 6367455"/>
                <a:gd name="connsiteX6398" fmla="*/ 3416759 w 6891715"/>
                <a:gd name="connsiteY6398" fmla="*/ 1980402 h 6367455"/>
                <a:gd name="connsiteX6399" fmla="*/ 3401198 w 6891715"/>
                <a:gd name="connsiteY6399" fmla="*/ 2000727 h 6367455"/>
                <a:gd name="connsiteX6400" fmla="*/ 3407549 w 6891715"/>
                <a:gd name="connsiteY6400" fmla="*/ 2019785 h 6367455"/>
                <a:gd name="connsiteX6401" fmla="*/ 3399292 w 6891715"/>
                <a:gd name="connsiteY6401" fmla="*/ 2032491 h 6367455"/>
                <a:gd name="connsiteX6402" fmla="*/ 3382460 w 6891715"/>
                <a:gd name="connsiteY6402" fmla="*/ 2026138 h 6367455"/>
                <a:gd name="connsiteX6403" fmla="*/ 3379284 w 6891715"/>
                <a:gd name="connsiteY6403" fmla="*/ 2046137 h 6367455"/>
                <a:gd name="connsiteX6404" fmla="*/ 3369757 w 6891715"/>
                <a:gd name="connsiteY6404" fmla="*/ 2047409 h 6367455"/>
                <a:gd name="connsiteX6405" fmla="*/ 3368487 w 6891715"/>
                <a:gd name="connsiteY6405" fmla="*/ 2035657 h 6367455"/>
                <a:gd name="connsiteX6406" fmla="*/ 3358959 w 6891715"/>
                <a:gd name="connsiteY6406" fmla="*/ 2035031 h 6367455"/>
                <a:gd name="connsiteX6407" fmla="*/ 3346256 w 6891715"/>
                <a:gd name="connsiteY6407" fmla="*/ 2020103 h 6367455"/>
                <a:gd name="connsiteX6408" fmla="*/ 3350702 w 6891715"/>
                <a:gd name="connsiteY6408" fmla="*/ 2042326 h 6367455"/>
                <a:gd name="connsiteX6409" fmla="*/ 3359277 w 6891715"/>
                <a:gd name="connsiteY6409" fmla="*/ 2063286 h 6367455"/>
                <a:gd name="connsiteX6410" fmla="*/ 3352290 w 6891715"/>
                <a:gd name="connsiteY6410" fmla="*/ 2095679 h 6367455"/>
                <a:gd name="connsiteX6411" fmla="*/ 3334188 w 6891715"/>
                <a:gd name="connsiteY6411" fmla="*/ 2104571 h 6367455"/>
                <a:gd name="connsiteX6412" fmla="*/ 3326248 w 6891715"/>
                <a:gd name="connsiteY6412" fmla="*/ 2118549 h 6367455"/>
                <a:gd name="connsiteX6413" fmla="*/ 3308781 w 6891715"/>
                <a:gd name="connsiteY6413" fmla="*/ 2102349 h 6367455"/>
                <a:gd name="connsiteX6414" fmla="*/ 3299572 w 6891715"/>
                <a:gd name="connsiteY6414" fmla="*/ 2113148 h 6367455"/>
                <a:gd name="connsiteX6415" fmla="*/ 3301795 w 6891715"/>
                <a:gd name="connsiteY6415" fmla="*/ 2136336 h 6367455"/>
                <a:gd name="connsiteX6416" fmla="*/ 3327201 w 6891715"/>
                <a:gd name="connsiteY6416" fmla="*/ 2150945 h 6367455"/>
                <a:gd name="connsiteX6417" fmla="*/ 3326566 w 6891715"/>
                <a:gd name="connsiteY6417" fmla="*/ 2168096 h 6367455"/>
                <a:gd name="connsiteX6418" fmla="*/ 3313863 w 6891715"/>
                <a:gd name="connsiteY6418" fmla="*/ 2182708 h 6367455"/>
                <a:gd name="connsiteX6419" fmla="*/ 3304653 w 6891715"/>
                <a:gd name="connsiteY6419" fmla="*/ 2213199 h 6367455"/>
                <a:gd name="connsiteX6420" fmla="*/ 3297349 w 6891715"/>
                <a:gd name="connsiteY6420" fmla="*/ 2224950 h 6367455"/>
                <a:gd name="connsiteX6421" fmla="*/ 3303700 w 6891715"/>
                <a:gd name="connsiteY6421" fmla="*/ 2239878 h 6367455"/>
                <a:gd name="connsiteX6422" fmla="*/ 3303700 w 6891715"/>
                <a:gd name="connsiteY6422" fmla="*/ 2260838 h 6367455"/>
                <a:gd name="connsiteX6423" fmla="*/ 3315768 w 6891715"/>
                <a:gd name="connsiteY6423" fmla="*/ 2269099 h 6367455"/>
                <a:gd name="connsiteX6424" fmla="*/ 3311640 w 6891715"/>
                <a:gd name="connsiteY6424" fmla="*/ 2280851 h 6367455"/>
                <a:gd name="connsiteX6425" fmla="*/ 3304335 w 6891715"/>
                <a:gd name="connsiteY6425" fmla="*/ 2265921 h 6367455"/>
                <a:gd name="connsiteX6426" fmla="*/ 3280834 w 6891715"/>
                <a:gd name="connsiteY6426" fmla="*/ 2265288 h 6367455"/>
                <a:gd name="connsiteX6427" fmla="*/ 3282105 w 6891715"/>
                <a:gd name="connsiteY6427" fmla="*/ 2321187 h 6367455"/>
                <a:gd name="connsiteX6428" fmla="*/ 3290044 w 6891715"/>
                <a:gd name="connsiteY6428" fmla="*/ 2339928 h 6367455"/>
                <a:gd name="connsiteX6429" fmla="*/ 3280517 w 6891715"/>
                <a:gd name="connsiteY6429" fmla="*/ 2351672 h 6367455"/>
                <a:gd name="connsiteX6430" fmla="*/ 3293538 w 6891715"/>
                <a:gd name="connsiteY6430" fmla="*/ 2394871 h 6367455"/>
                <a:gd name="connsiteX6431" fmla="*/ 3286233 w 6891715"/>
                <a:gd name="connsiteY6431" fmla="*/ 2412969 h 6367455"/>
                <a:gd name="connsiteX6432" fmla="*/ 3305606 w 6891715"/>
                <a:gd name="connsiteY6432" fmla="*/ 2448552 h 6367455"/>
                <a:gd name="connsiteX6433" fmla="*/ 3306876 w 6891715"/>
                <a:gd name="connsiteY6433" fmla="*/ 2458715 h 6367455"/>
                <a:gd name="connsiteX6434" fmla="*/ 3290044 w 6891715"/>
                <a:gd name="connsiteY6434" fmla="*/ 2459350 h 6367455"/>
                <a:gd name="connsiteX6435" fmla="*/ 3285916 w 6891715"/>
                <a:gd name="connsiteY6435" fmla="*/ 2469829 h 6367455"/>
                <a:gd name="connsiteX6436" fmla="*/ 3305923 w 6891715"/>
                <a:gd name="connsiteY6436" fmla="*/ 2474908 h 6367455"/>
                <a:gd name="connsiteX6437" fmla="*/ 3300524 w 6891715"/>
                <a:gd name="connsiteY6437" fmla="*/ 2492694 h 6367455"/>
                <a:gd name="connsiteX6438" fmla="*/ 3306241 w 6891715"/>
                <a:gd name="connsiteY6438" fmla="*/ 2501270 h 6367455"/>
                <a:gd name="connsiteX6439" fmla="*/ 3317674 w 6891715"/>
                <a:gd name="connsiteY6439" fmla="*/ 2484436 h 6367455"/>
                <a:gd name="connsiteX6440" fmla="*/ 3328154 w 6891715"/>
                <a:gd name="connsiteY6440" fmla="*/ 2477450 h 6367455"/>
                <a:gd name="connsiteX6441" fmla="*/ 3340857 w 6891715"/>
                <a:gd name="connsiteY6441" fmla="*/ 2495552 h 6367455"/>
                <a:gd name="connsiteX6442" fmla="*/ 3355783 w 6891715"/>
                <a:gd name="connsiteY6442" fmla="*/ 2490468 h 6367455"/>
                <a:gd name="connsiteX6443" fmla="*/ 3365311 w 6891715"/>
                <a:gd name="connsiteY6443" fmla="*/ 2502854 h 6367455"/>
                <a:gd name="connsiteX6444" fmla="*/ 3383413 w 6891715"/>
                <a:gd name="connsiteY6444" fmla="*/ 2519375 h 6367455"/>
                <a:gd name="connsiteX6445" fmla="*/ 3390082 w 6891715"/>
                <a:gd name="connsiteY6445" fmla="*/ 2533030 h 6367455"/>
                <a:gd name="connsiteX6446" fmla="*/ 3401833 w 6891715"/>
                <a:gd name="connsiteY6446" fmla="*/ 2529855 h 6367455"/>
                <a:gd name="connsiteX6447" fmla="*/ 3408184 w 6891715"/>
                <a:gd name="connsiteY6447" fmla="*/ 2535889 h 6367455"/>
                <a:gd name="connsiteX6448" fmla="*/ 3414536 w 6891715"/>
                <a:gd name="connsiteY6448" fmla="*/ 2547640 h 6367455"/>
                <a:gd name="connsiteX6449" fmla="*/ 3404056 w 6891715"/>
                <a:gd name="connsiteY6449" fmla="*/ 2554944 h 6367455"/>
                <a:gd name="connsiteX6450" fmla="*/ 3411360 w 6891715"/>
                <a:gd name="connsiteY6450" fmla="*/ 2563519 h 6367455"/>
                <a:gd name="connsiteX6451" fmla="*/ 3432638 w 6891715"/>
                <a:gd name="connsiteY6451" fmla="*/ 2574950 h 6367455"/>
                <a:gd name="connsiteX6452" fmla="*/ 3442483 w 6891715"/>
                <a:gd name="connsiteY6452" fmla="*/ 2593690 h 6367455"/>
                <a:gd name="connsiteX6453" fmla="*/ 3448200 w 6891715"/>
                <a:gd name="connsiteY6453" fmla="*/ 2629264 h 6367455"/>
                <a:gd name="connsiteX6454" fmla="*/ 3440895 w 6891715"/>
                <a:gd name="connsiteY6454" fmla="*/ 2640062 h 6367455"/>
                <a:gd name="connsiteX6455" fmla="*/ 3445024 w 6891715"/>
                <a:gd name="connsiteY6455" fmla="*/ 2649591 h 6367455"/>
                <a:gd name="connsiteX6456" fmla="*/ 3433591 w 6891715"/>
                <a:gd name="connsiteY6456" fmla="*/ 2663247 h 6367455"/>
                <a:gd name="connsiteX6457" fmla="*/ 3429462 w 6891715"/>
                <a:gd name="connsiteY6457" fmla="*/ 2674998 h 6367455"/>
                <a:gd name="connsiteX6458" fmla="*/ 3405326 w 6891715"/>
                <a:gd name="connsiteY6458" fmla="*/ 2690880 h 6367455"/>
                <a:gd name="connsiteX6459" fmla="*/ 3380872 w 6891715"/>
                <a:gd name="connsiteY6459" fmla="*/ 2699772 h 6367455"/>
                <a:gd name="connsiteX6460" fmla="*/ 3372615 w 6891715"/>
                <a:gd name="connsiteY6460" fmla="*/ 2697548 h 6367455"/>
                <a:gd name="connsiteX6461" fmla="*/ 3361182 w 6891715"/>
                <a:gd name="connsiteY6461" fmla="*/ 2712475 h 6367455"/>
                <a:gd name="connsiteX6462" fmla="*/ 3352290 w 6891715"/>
                <a:gd name="connsiteY6462" fmla="*/ 2706124 h 6367455"/>
                <a:gd name="connsiteX6463" fmla="*/ 3351972 w 6891715"/>
                <a:gd name="connsiteY6463" fmla="*/ 2658801 h 6367455"/>
                <a:gd name="connsiteX6464" fmla="*/ 3336093 w 6891715"/>
                <a:gd name="connsiteY6464" fmla="*/ 2656896 h 6367455"/>
                <a:gd name="connsiteX6465" fmla="*/ 3317991 w 6891715"/>
                <a:gd name="connsiteY6465" fmla="*/ 2636251 h 6367455"/>
                <a:gd name="connsiteX6466" fmla="*/ 3311640 w 6891715"/>
                <a:gd name="connsiteY6466" fmla="*/ 2649591 h 6367455"/>
                <a:gd name="connsiteX6467" fmla="*/ 3338634 w 6891715"/>
                <a:gd name="connsiteY6467" fmla="*/ 2676905 h 6367455"/>
                <a:gd name="connsiteX6468" fmla="*/ 3342763 w 6891715"/>
                <a:gd name="connsiteY6468" fmla="*/ 2698183 h 6367455"/>
                <a:gd name="connsiteX6469" fmla="*/ 3334506 w 6891715"/>
                <a:gd name="connsiteY6469" fmla="*/ 2708664 h 6367455"/>
                <a:gd name="connsiteX6470" fmla="*/ 3330377 w 6891715"/>
                <a:gd name="connsiteY6470" fmla="*/ 2702315 h 6367455"/>
                <a:gd name="connsiteX6471" fmla="*/ 3303383 w 6891715"/>
                <a:gd name="connsiteY6471" fmla="*/ 2671824 h 6367455"/>
                <a:gd name="connsiteX6472" fmla="*/ 3311322 w 6891715"/>
                <a:gd name="connsiteY6472" fmla="*/ 2696279 h 6367455"/>
                <a:gd name="connsiteX6473" fmla="*/ 3300524 w 6891715"/>
                <a:gd name="connsiteY6473" fmla="*/ 2698501 h 6367455"/>
                <a:gd name="connsiteX6474" fmla="*/ 3272577 w 6891715"/>
                <a:gd name="connsiteY6474" fmla="*/ 2674366 h 6367455"/>
                <a:gd name="connsiteX6475" fmla="*/ 3251934 w 6891715"/>
                <a:gd name="connsiteY6475" fmla="*/ 2684845 h 6367455"/>
                <a:gd name="connsiteX6476" fmla="*/ 3231609 w 6891715"/>
                <a:gd name="connsiteY6476" fmla="*/ 2677858 h 6367455"/>
                <a:gd name="connsiteX6477" fmla="*/ 3228433 w 6891715"/>
                <a:gd name="connsiteY6477" fmla="*/ 2691833 h 6367455"/>
                <a:gd name="connsiteX6478" fmla="*/ 3195405 w 6891715"/>
                <a:gd name="connsiteY6478" fmla="*/ 2684527 h 6367455"/>
                <a:gd name="connsiteX6479" fmla="*/ 3179843 w 6891715"/>
                <a:gd name="connsiteY6479" fmla="*/ 2692150 h 6367455"/>
                <a:gd name="connsiteX6480" fmla="*/ 3196993 w 6891715"/>
                <a:gd name="connsiteY6480" fmla="*/ 2705488 h 6367455"/>
                <a:gd name="connsiteX6481" fmla="*/ 3237008 w 6891715"/>
                <a:gd name="connsiteY6481" fmla="*/ 2701043 h 6367455"/>
                <a:gd name="connsiteX6482" fmla="*/ 3247488 w 6891715"/>
                <a:gd name="connsiteY6482" fmla="*/ 2695643 h 6367455"/>
                <a:gd name="connsiteX6483" fmla="*/ 3257016 w 6891715"/>
                <a:gd name="connsiteY6483" fmla="*/ 2707394 h 6367455"/>
                <a:gd name="connsiteX6484" fmla="*/ 3280517 w 6891715"/>
                <a:gd name="connsiteY6484" fmla="*/ 2717556 h 6367455"/>
                <a:gd name="connsiteX6485" fmla="*/ 3284645 w 6891715"/>
                <a:gd name="connsiteY6485" fmla="*/ 2705806 h 6367455"/>
                <a:gd name="connsiteX6486" fmla="*/ 3293220 w 6891715"/>
                <a:gd name="connsiteY6486" fmla="*/ 2720734 h 6367455"/>
                <a:gd name="connsiteX6487" fmla="*/ 3289409 w 6891715"/>
                <a:gd name="connsiteY6487" fmla="*/ 2735344 h 6367455"/>
                <a:gd name="connsiteX6488" fmla="*/ 3297666 w 6891715"/>
                <a:gd name="connsiteY6488" fmla="*/ 2743602 h 6367455"/>
                <a:gd name="connsiteX6489" fmla="*/ 3308464 w 6891715"/>
                <a:gd name="connsiteY6489" fmla="*/ 2732167 h 6367455"/>
                <a:gd name="connsiteX6490" fmla="*/ 3338952 w 6891715"/>
                <a:gd name="connsiteY6490" fmla="*/ 2737884 h 6367455"/>
                <a:gd name="connsiteX6491" fmla="*/ 3361182 w 6891715"/>
                <a:gd name="connsiteY6491" fmla="*/ 2733755 h 6367455"/>
                <a:gd name="connsiteX6492" fmla="*/ 3380237 w 6891715"/>
                <a:gd name="connsiteY6492" fmla="*/ 2723910 h 6367455"/>
                <a:gd name="connsiteX6493" fmla="*/ 3392940 w 6891715"/>
                <a:gd name="connsiteY6493" fmla="*/ 2732485 h 6367455"/>
                <a:gd name="connsiteX6494" fmla="*/ 3391035 w 6891715"/>
                <a:gd name="connsiteY6494" fmla="*/ 2745190 h 6367455"/>
                <a:gd name="connsiteX6495" fmla="*/ 3398339 w 6891715"/>
                <a:gd name="connsiteY6495" fmla="*/ 2753129 h 6367455"/>
                <a:gd name="connsiteX6496" fmla="*/ 3411360 w 6891715"/>
                <a:gd name="connsiteY6496" fmla="*/ 2767104 h 6367455"/>
                <a:gd name="connsiteX6497" fmla="*/ 3411360 w 6891715"/>
                <a:gd name="connsiteY6497" fmla="*/ 2775043 h 6367455"/>
                <a:gd name="connsiteX6498" fmla="*/ 3405009 w 6891715"/>
                <a:gd name="connsiteY6498" fmla="*/ 2786794 h 6367455"/>
                <a:gd name="connsiteX6499" fmla="*/ 3396434 w 6891715"/>
                <a:gd name="connsiteY6499" fmla="*/ 2782031 h 6367455"/>
                <a:gd name="connsiteX6500" fmla="*/ 3385954 w 6891715"/>
                <a:gd name="connsiteY6500" fmla="*/ 2773455 h 6367455"/>
                <a:gd name="connsiteX6501" fmla="*/ 3390082 w 6891715"/>
                <a:gd name="connsiteY6501" fmla="*/ 2764880 h 6367455"/>
                <a:gd name="connsiteX6502" fmla="*/ 3384366 w 6891715"/>
                <a:gd name="connsiteY6502" fmla="*/ 2753764 h 6367455"/>
                <a:gd name="connsiteX6503" fmla="*/ 3380555 w 6891715"/>
                <a:gd name="connsiteY6503" fmla="*/ 2772502 h 6367455"/>
                <a:gd name="connsiteX6504" fmla="*/ 3370075 w 6891715"/>
                <a:gd name="connsiteY6504" fmla="*/ 2775678 h 6367455"/>
                <a:gd name="connsiteX6505" fmla="*/ 3363088 w 6891715"/>
                <a:gd name="connsiteY6505" fmla="*/ 2799814 h 6367455"/>
                <a:gd name="connsiteX6506" fmla="*/ 3346891 w 6891715"/>
                <a:gd name="connsiteY6506" fmla="*/ 2801402 h 6367455"/>
                <a:gd name="connsiteX6507" fmla="*/ 3344986 w 6891715"/>
                <a:gd name="connsiteY6507" fmla="*/ 2785525 h 6367455"/>
                <a:gd name="connsiteX6508" fmla="*/ 3337046 w 6891715"/>
                <a:gd name="connsiteY6508" fmla="*/ 2777904 h 6367455"/>
                <a:gd name="connsiteX6509" fmla="*/ 3329107 w 6891715"/>
                <a:gd name="connsiteY6509" fmla="*/ 2802355 h 6367455"/>
                <a:gd name="connsiteX6510" fmla="*/ 3309099 w 6891715"/>
                <a:gd name="connsiteY6510" fmla="*/ 2823640 h 6367455"/>
                <a:gd name="connsiteX6511" fmla="*/ 3280517 w 6891715"/>
                <a:gd name="connsiteY6511" fmla="*/ 2828405 h 6367455"/>
                <a:gd name="connsiteX6512" fmla="*/ 3279882 w 6891715"/>
                <a:gd name="connsiteY6512" fmla="*/ 2844917 h 6367455"/>
                <a:gd name="connsiteX6513" fmla="*/ 3262732 w 6891715"/>
                <a:gd name="connsiteY6513" fmla="*/ 2853812 h 6367455"/>
                <a:gd name="connsiteX6514" fmla="*/ 3207473 w 6891715"/>
                <a:gd name="connsiteY6514" fmla="*/ 2844601 h 6367455"/>
                <a:gd name="connsiteX6515" fmla="*/ 3193182 w 6891715"/>
                <a:gd name="connsiteY6515" fmla="*/ 2851905 h 6367455"/>
                <a:gd name="connsiteX6516" fmla="*/ 3204615 w 6891715"/>
                <a:gd name="connsiteY6516" fmla="*/ 2865880 h 6367455"/>
                <a:gd name="connsiteX6517" fmla="*/ 3250029 w 6891715"/>
                <a:gd name="connsiteY6517" fmla="*/ 2864292 h 6367455"/>
                <a:gd name="connsiteX6518" fmla="*/ 3257968 w 6891715"/>
                <a:gd name="connsiteY6518" fmla="*/ 2884298 h 6367455"/>
                <a:gd name="connsiteX6519" fmla="*/ 3247171 w 6891715"/>
                <a:gd name="connsiteY6519" fmla="*/ 2891602 h 6367455"/>
                <a:gd name="connsiteX6520" fmla="*/ 3222717 w 6891715"/>
                <a:gd name="connsiteY6520" fmla="*/ 2881440 h 6367455"/>
                <a:gd name="connsiteX6521" fmla="*/ 3221764 w 6891715"/>
                <a:gd name="connsiteY6521" fmla="*/ 2888744 h 6367455"/>
                <a:gd name="connsiteX6522" fmla="*/ 3210014 w 6891715"/>
                <a:gd name="connsiteY6522" fmla="*/ 2894461 h 6367455"/>
                <a:gd name="connsiteX6523" fmla="*/ 3195087 w 6891715"/>
                <a:gd name="connsiteY6523" fmla="*/ 2897319 h 6367455"/>
                <a:gd name="connsiteX6524" fmla="*/ 3184607 w 6891715"/>
                <a:gd name="connsiteY6524" fmla="*/ 2891602 h 6367455"/>
                <a:gd name="connsiteX6525" fmla="*/ 3176032 w 6891715"/>
                <a:gd name="connsiteY6525" fmla="*/ 2895731 h 6367455"/>
                <a:gd name="connsiteX6526" fmla="*/ 3178891 w 6891715"/>
                <a:gd name="connsiteY6526" fmla="*/ 2903354 h 6367455"/>
                <a:gd name="connsiteX6527" fmla="*/ 3189053 w 6891715"/>
                <a:gd name="connsiteY6527" fmla="*/ 2912884 h 6367455"/>
                <a:gd name="connsiteX6528" fmla="*/ 3200169 w 6891715"/>
                <a:gd name="connsiteY6528" fmla="*/ 2910024 h 6367455"/>
                <a:gd name="connsiteX6529" fmla="*/ 3207155 w 6891715"/>
                <a:gd name="connsiteY6529" fmla="*/ 2911295 h 6367455"/>
                <a:gd name="connsiteX6530" fmla="*/ 3213507 w 6891715"/>
                <a:gd name="connsiteY6530" fmla="*/ 2921142 h 6367455"/>
                <a:gd name="connsiteX6531" fmla="*/ 3219541 w 6891715"/>
                <a:gd name="connsiteY6531" fmla="*/ 2924316 h 6367455"/>
                <a:gd name="connsiteX6532" fmla="*/ 3223034 w 6891715"/>
                <a:gd name="connsiteY6532" fmla="*/ 2920189 h 6367455"/>
                <a:gd name="connsiteX6533" fmla="*/ 3219859 w 6891715"/>
                <a:gd name="connsiteY6533" fmla="*/ 2909707 h 6367455"/>
                <a:gd name="connsiteX6534" fmla="*/ 3216048 w 6891715"/>
                <a:gd name="connsiteY6534" fmla="*/ 2903038 h 6367455"/>
                <a:gd name="connsiteX6535" fmla="*/ 3221447 w 6891715"/>
                <a:gd name="connsiteY6535" fmla="*/ 2895731 h 6367455"/>
                <a:gd name="connsiteX6536" fmla="*/ 3221764 w 6891715"/>
                <a:gd name="connsiteY6536" fmla="*/ 2888744 h 6367455"/>
                <a:gd name="connsiteX6537" fmla="*/ 3253840 w 6891715"/>
                <a:gd name="connsiteY6537" fmla="*/ 2909707 h 6367455"/>
                <a:gd name="connsiteX6538" fmla="*/ 3257016 w 6891715"/>
                <a:gd name="connsiteY6538" fmla="*/ 2929395 h 6367455"/>
                <a:gd name="connsiteX6539" fmla="*/ 3243360 w 6891715"/>
                <a:gd name="connsiteY6539" fmla="*/ 2931935 h 6367455"/>
                <a:gd name="connsiteX6540" fmla="*/ 3250982 w 6891715"/>
                <a:gd name="connsiteY6540" fmla="*/ 2947504 h 6367455"/>
                <a:gd name="connsiteX6541" fmla="*/ 3239549 w 6891715"/>
                <a:gd name="connsiteY6541" fmla="*/ 2962430 h 6367455"/>
                <a:gd name="connsiteX6542" fmla="*/ 3252252 w 6891715"/>
                <a:gd name="connsiteY6542" fmla="*/ 2975770 h 6367455"/>
                <a:gd name="connsiteX6543" fmla="*/ 3240819 w 6891715"/>
                <a:gd name="connsiteY6543" fmla="*/ 2987839 h 6367455"/>
                <a:gd name="connsiteX6544" fmla="*/ 3227163 w 6891715"/>
                <a:gd name="connsiteY6544" fmla="*/ 2976087 h 6367455"/>
                <a:gd name="connsiteX6545" fmla="*/ 3220811 w 6891715"/>
                <a:gd name="connsiteY6545" fmla="*/ 2995144 h 6367455"/>
                <a:gd name="connsiteX6546" fmla="*/ 3241772 w 6891715"/>
                <a:gd name="connsiteY6546" fmla="*/ 3009753 h 6367455"/>
                <a:gd name="connsiteX6547" fmla="*/ 3246536 w 6891715"/>
                <a:gd name="connsiteY6547" fmla="*/ 3023727 h 6367455"/>
                <a:gd name="connsiteX6548" fmla="*/ 3232562 w 6891715"/>
                <a:gd name="connsiteY6548" fmla="*/ 3038337 h 6367455"/>
                <a:gd name="connsiteX6549" fmla="*/ 3243360 w 6891715"/>
                <a:gd name="connsiteY6549" fmla="*/ 3047547 h 6367455"/>
                <a:gd name="connsiteX6550" fmla="*/ 3242725 w 6891715"/>
                <a:gd name="connsiteY6550" fmla="*/ 3067873 h 6367455"/>
                <a:gd name="connsiteX6551" fmla="*/ 3223352 w 6891715"/>
                <a:gd name="connsiteY6551" fmla="*/ 3086930 h 6367455"/>
                <a:gd name="connsiteX6552" fmla="*/ 3222717 w 6891715"/>
                <a:gd name="connsiteY6552" fmla="*/ 3101857 h 6367455"/>
                <a:gd name="connsiteX6553" fmla="*/ 3229069 w 6891715"/>
                <a:gd name="connsiteY6553" fmla="*/ 3125994 h 6367455"/>
                <a:gd name="connsiteX6554" fmla="*/ 3217953 w 6891715"/>
                <a:gd name="connsiteY6554" fmla="*/ 3149179 h 6367455"/>
                <a:gd name="connsiteX6555" fmla="*/ 3218271 w 6891715"/>
                <a:gd name="connsiteY6555" fmla="*/ 3179668 h 6367455"/>
                <a:gd name="connsiteX6556" fmla="*/ 3203662 w 6891715"/>
                <a:gd name="connsiteY6556" fmla="*/ 3231756 h 6367455"/>
                <a:gd name="connsiteX6557" fmla="*/ 3173492 w 6891715"/>
                <a:gd name="connsiteY6557" fmla="*/ 3297185 h 6367455"/>
                <a:gd name="connsiteX6558" fmla="*/ 3148085 w 6891715"/>
                <a:gd name="connsiteY6558" fmla="*/ 3285752 h 6367455"/>
                <a:gd name="connsiteX6559" fmla="*/ 3114422 w 6891715"/>
                <a:gd name="connsiteY6559" fmla="*/ 3290515 h 6367455"/>
                <a:gd name="connsiteX6560" fmla="*/ 3104577 w 6891715"/>
                <a:gd name="connsiteY6560" fmla="*/ 3278763 h 6367455"/>
                <a:gd name="connsiteX6561" fmla="*/ 3065832 w 6891715"/>
                <a:gd name="connsiteY6561" fmla="*/ 3286386 h 6367455"/>
                <a:gd name="connsiteX6562" fmla="*/ 3055352 w 6891715"/>
                <a:gd name="connsiteY6562" fmla="*/ 3310842 h 6367455"/>
                <a:gd name="connsiteX6563" fmla="*/ 3036297 w 6891715"/>
                <a:gd name="connsiteY6563" fmla="*/ 3305761 h 6367455"/>
                <a:gd name="connsiteX6564" fmla="*/ 3032168 w 6891715"/>
                <a:gd name="connsiteY6564" fmla="*/ 3332122 h 6367455"/>
                <a:gd name="connsiteX6565" fmla="*/ 3008985 w 6891715"/>
                <a:gd name="connsiteY6565" fmla="*/ 3359754 h 6367455"/>
                <a:gd name="connsiteX6566" fmla="*/ 3025499 w 6891715"/>
                <a:gd name="connsiteY6566" fmla="*/ 3391193 h 6367455"/>
                <a:gd name="connsiteX6567" fmla="*/ 3022641 w 6891715"/>
                <a:gd name="connsiteY6567" fmla="*/ 3416601 h 6367455"/>
                <a:gd name="connsiteX6568" fmla="*/ 3009620 w 6891715"/>
                <a:gd name="connsiteY6568" fmla="*/ 3418824 h 6367455"/>
                <a:gd name="connsiteX6569" fmla="*/ 2977862 w 6891715"/>
                <a:gd name="connsiteY6569" fmla="*/ 3411837 h 6367455"/>
                <a:gd name="connsiteX6570" fmla="*/ 2930542 w 6891715"/>
                <a:gd name="connsiteY6570" fmla="*/ 3432164 h 6367455"/>
                <a:gd name="connsiteX6571" fmla="*/ 2918792 w 6891715"/>
                <a:gd name="connsiteY6571" fmla="*/ 3423906 h 6367455"/>
                <a:gd name="connsiteX6572" fmla="*/ 2882588 w 6891715"/>
                <a:gd name="connsiteY6572" fmla="*/ 3426447 h 6367455"/>
                <a:gd name="connsiteX6573" fmla="*/ 2883858 w 6891715"/>
                <a:gd name="connsiteY6573" fmla="*/ 3408344 h 6367455"/>
                <a:gd name="connsiteX6574" fmla="*/ 2899419 w 6891715"/>
                <a:gd name="connsiteY6574" fmla="*/ 3403897 h 6367455"/>
                <a:gd name="connsiteX6575" fmla="*/ 2893068 w 6891715"/>
                <a:gd name="connsiteY6575" fmla="*/ 3392463 h 6367455"/>
                <a:gd name="connsiteX6576" fmla="*/ 2903230 w 6891715"/>
                <a:gd name="connsiteY6576" fmla="*/ 3368330 h 6367455"/>
                <a:gd name="connsiteX6577" fmla="*/ 2852100 w 6891715"/>
                <a:gd name="connsiteY6577" fmla="*/ 3293691 h 6367455"/>
                <a:gd name="connsiteX6578" fmla="*/ 2857181 w 6891715"/>
                <a:gd name="connsiteY6578" fmla="*/ 3281306 h 6367455"/>
                <a:gd name="connsiteX6579" fmla="*/ 2867979 w 6891715"/>
                <a:gd name="connsiteY6579" fmla="*/ 3290515 h 6367455"/>
                <a:gd name="connsiteX6580" fmla="*/ 2875283 w 6891715"/>
                <a:gd name="connsiteY6580" fmla="*/ 3289244 h 6367455"/>
                <a:gd name="connsiteX6581" fmla="*/ 2882270 w 6891715"/>
                <a:gd name="connsiteY6581" fmla="*/ 3276541 h 6367455"/>
                <a:gd name="connsiteX6582" fmla="*/ 2867661 w 6891715"/>
                <a:gd name="connsiteY6582" fmla="*/ 3252402 h 6367455"/>
                <a:gd name="connsiteX6583" fmla="*/ 2867661 w 6891715"/>
                <a:gd name="connsiteY6583" fmla="*/ 3241921 h 6367455"/>
                <a:gd name="connsiteX6584" fmla="*/ 2890527 w 6891715"/>
                <a:gd name="connsiteY6584" fmla="*/ 3243826 h 6367455"/>
                <a:gd name="connsiteX6585" fmla="*/ 2892750 w 6891715"/>
                <a:gd name="connsiteY6585" fmla="*/ 3222863 h 6367455"/>
                <a:gd name="connsiteX6586" fmla="*/ 2821930 w 6891715"/>
                <a:gd name="connsiteY6586" fmla="*/ 3147590 h 6367455"/>
                <a:gd name="connsiteX6587" fmla="*/ 2812084 w 6891715"/>
                <a:gd name="connsiteY6587" fmla="*/ 3089788 h 6367455"/>
                <a:gd name="connsiteX6588" fmla="*/ 2795888 w 6891715"/>
                <a:gd name="connsiteY6588" fmla="*/ 3080260 h 6367455"/>
                <a:gd name="connsiteX6589" fmla="*/ 2787313 w 6891715"/>
                <a:gd name="connsiteY6589" fmla="*/ 3042465 h 6367455"/>
                <a:gd name="connsiteX6590" fmla="*/ 2772387 w 6891715"/>
                <a:gd name="connsiteY6590" fmla="*/ 3022457 h 6367455"/>
                <a:gd name="connsiteX6591" fmla="*/ 2790171 w 6891715"/>
                <a:gd name="connsiteY6591" fmla="*/ 3018328 h 6367455"/>
                <a:gd name="connsiteX6592" fmla="*/ 2793347 w 6891715"/>
                <a:gd name="connsiteY6592" fmla="*/ 3008801 h 6367455"/>
                <a:gd name="connsiteX6593" fmla="*/ 2779374 w 6891715"/>
                <a:gd name="connsiteY6593" fmla="*/ 2996097 h 6367455"/>
                <a:gd name="connsiteX6594" fmla="*/ 2775245 w 6891715"/>
                <a:gd name="connsiteY6594" fmla="*/ 2979263 h 6367455"/>
                <a:gd name="connsiteX6595" fmla="*/ 2779056 w 6891715"/>
                <a:gd name="connsiteY6595" fmla="*/ 2969736 h 6367455"/>
                <a:gd name="connsiteX6596" fmla="*/ 2779056 w 6891715"/>
                <a:gd name="connsiteY6596" fmla="*/ 2956077 h 6367455"/>
                <a:gd name="connsiteX6597" fmla="*/ 2768576 w 6891715"/>
                <a:gd name="connsiteY6597" fmla="*/ 2951632 h 6367455"/>
                <a:gd name="connsiteX6598" fmla="*/ 2756825 w 6891715"/>
                <a:gd name="connsiteY6598" fmla="*/ 2957348 h 6367455"/>
                <a:gd name="connsiteX6599" fmla="*/ 2739676 w 6891715"/>
                <a:gd name="connsiteY6599" fmla="*/ 2952267 h 6367455"/>
                <a:gd name="connsiteX6600" fmla="*/ 2741899 w 6891715"/>
                <a:gd name="connsiteY6600" fmla="*/ 2941467 h 6367455"/>
                <a:gd name="connsiteX6601" fmla="*/ 2779691 w 6891715"/>
                <a:gd name="connsiteY6601" fmla="*/ 2919236 h 6367455"/>
                <a:gd name="connsiteX6602" fmla="*/ 2763812 w 6891715"/>
                <a:gd name="connsiteY6602" fmla="*/ 2902720 h 6367455"/>
                <a:gd name="connsiteX6603" fmla="*/ 2759684 w 6891715"/>
                <a:gd name="connsiteY6603" fmla="*/ 2902720 h 6367455"/>
                <a:gd name="connsiteX6604" fmla="*/ 2756190 w 6891715"/>
                <a:gd name="connsiteY6604" fmla="*/ 2903038 h 6367455"/>
                <a:gd name="connsiteX6605" fmla="*/ 2753332 w 6891715"/>
                <a:gd name="connsiteY6605" fmla="*/ 2903672 h 6367455"/>
                <a:gd name="connsiteX6606" fmla="*/ 2752379 w 6891715"/>
                <a:gd name="connsiteY6606" fmla="*/ 2903989 h 6367455"/>
                <a:gd name="connsiteX6607" fmla="*/ 2752062 w 6891715"/>
                <a:gd name="connsiteY6607" fmla="*/ 2904623 h 6367455"/>
                <a:gd name="connsiteX6608" fmla="*/ 2751426 w 6891715"/>
                <a:gd name="connsiteY6608" fmla="*/ 2906529 h 6367455"/>
                <a:gd name="connsiteX6609" fmla="*/ 2751109 w 6891715"/>
                <a:gd name="connsiteY6609" fmla="*/ 2909072 h 6367455"/>
                <a:gd name="connsiteX6610" fmla="*/ 2751109 w 6891715"/>
                <a:gd name="connsiteY6610" fmla="*/ 2911930 h 6367455"/>
                <a:gd name="connsiteX6611" fmla="*/ 2751109 w 6891715"/>
                <a:gd name="connsiteY6611" fmla="*/ 2917011 h 6367455"/>
                <a:gd name="connsiteX6612" fmla="*/ 2751109 w 6891715"/>
                <a:gd name="connsiteY6612" fmla="*/ 2919236 h 6367455"/>
                <a:gd name="connsiteX6613" fmla="*/ 2745710 w 6891715"/>
                <a:gd name="connsiteY6613" fmla="*/ 2915423 h 6367455"/>
                <a:gd name="connsiteX6614" fmla="*/ 2746980 w 6891715"/>
                <a:gd name="connsiteY6614" fmla="*/ 2898272 h 6367455"/>
                <a:gd name="connsiteX6615" fmla="*/ 2733642 w 6891715"/>
                <a:gd name="connsiteY6615" fmla="*/ 2887156 h 6367455"/>
                <a:gd name="connsiteX6616" fmla="*/ 2729513 w 6891715"/>
                <a:gd name="connsiteY6616" fmla="*/ 2872231 h 6367455"/>
                <a:gd name="connsiteX6617" fmla="*/ 2720621 w 6891715"/>
                <a:gd name="connsiteY6617" fmla="*/ 2826815 h 6367455"/>
                <a:gd name="connsiteX6618" fmla="*/ 2717763 w 6891715"/>
                <a:gd name="connsiteY6618" fmla="*/ 2769962 h 6367455"/>
                <a:gd name="connsiteX6619" fmla="*/ 2718432 w 6891715"/>
                <a:gd name="connsiteY6619" fmla="*/ 2770111 h 6367455"/>
                <a:gd name="connsiteX6620" fmla="*/ 2705803 w 6891715"/>
                <a:gd name="connsiteY6620" fmla="*/ 2755583 h 6367455"/>
                <a:gd name="connsiteX6621" fmla="*/ 2681365 w 6891715"/>
                <a:gd name="connsiteY6621" fmla="*/ 2751773 h 6367455"/>
                <a:gd name="connsiteX6622" fmla="*/ 2680413 w 6891715"/>
                <a:gd name="connsiteY6622" fmla="*/ 2744153 h 6367455"/>
                <a:gd name="connsiteX6623" fmla="*/ 2666449 w 6891715"/>
                <a:gd name="connsiteY6623" fmla="*/ 2735898 h 6367455"/>
                <a:gd name="connsiteX6624" fmla="*/ 2677874 w 6891715"/>
                <a:gd name="connsiteY6624" fmla="*/ 2696847 h 6367455"/>
                <a:gd name="connsiteX6625" fmla="*/ 2668353 w 6891715"/>
                <a:gd name="connsiteY6625" fmla="*/ 2675893 h 6367455"/>
                <a:gd name="connsiteX6626" fmla="*/ 2668988 w 6891715"/>
                <a:gd name="connsiteY6626" fmla="*/ 2646365 h 6367455"/>
                <a:gd name="connsiteX6627" fmla="*/ 2675335 w 6891715"/>
                <a:gd name="connsiteY6627" fmla="*/ 2662240 h 6367455"/>
                <a:gd name="connsiteX6628" fmla="*/ 2678509 w 6891715"/>
                <a:gd name="connsiteY6628" fmla="*/ 2640968 h 6367455"/>
                <a:gd name="connsiteX6629" fmla="*/ 2676288 w 6891715"/>
                <a:gd name="connsiteY6629" fmla="*/ 2617791 h 6367455"/>
                <a:gd name="connsiteX6630" fmla="*/ 2655976 w 6891715"/>
                <a:gd name="connsiteY6630" fmla="*/ 2621282 h 6367455"/>
                <a:gd name="connsiteX6631" fmla="*/ 2646771 w 6891715"/>
                <a:gd name="connsiteY6631" fmla="*/ 2635889 h 6367455"/>
                <a:gd name="connsiteX6632" fmla="*/ 2659784 w 6891715"/>
                <a:gd name="connsiteY6632" fmla="*/ 2674939 h 6367455"/>
                <a:gd name="connsiteX6633" fmla="*/ 2657879 w 6891715"/>
                <a:gd name="connsiteY6633" fmla="*/ 2686687 h 6367455"/>
                <a:gd name="connsiteX6634" fmla="*/ 2649310 w 6891715"/>
                <a:gd name="connsiteY6634" fmla="*/ 2693036 h 6367455"/>
                <a:gd name="connsiteX6635" fmla="*/ 2646136 w 6891715"/>
                <a:gd name="connsiteY6635" fmla="*/ 2672717 h 6367455"/>
                <a:gd name="connsiteX6636" fmla="*/ 2642962 w 6891715"/>
                <a:gd name="connsiteY6636" fmla="*/ 2665414 h 6367455"/>
                <a:gd name="connsiteX6637" fmla="*/ 2643597 w 6891715"/>
                <a:gd name="connsiteY6637" fmla="*/ 2657159 h 6367455"/>
                <a:gd name="connsiteX6638" fmla="*/ 2631854 w 6891715"/>
                <a:gd name="connsiteY6638" fmla="*/ 2658430 h 6367455"/>
                <a:gd name="connsiteX6639" fmla="*/ 2637567 w 6891715"/>
                <a:gd name="connsiteY6639" fmla="*/ 2679067 h 6367455"/>
                <a:gd name="connsiteX6640" fmla="*/ 2632489 w 6891715"/>
                <a:gd name="connsiteY6640" fmla="*/ 2705737 h 6367455"/>
                <a:gd name="connsiteX6641" fmla="*/ 2650579 w 6891715"/>
                <a:gd name="connsiteY6641" fmla="*/ 2720341 h 6367455"/>
                <a:gd name="connsiteX6642" fmla="*/ 2647722 w 6891715"/>
                <a:gd name="connsiteY6642" fmla="*/ 2746693 h 6367455"/>
                <a:gd name="connsiteX6643" fmla="*/ 2636298 w 6891715"/>
                <a:gd name="connsiteY6643" fmla="*/ 2747963 h 6367455"/>
                <a:gd name="connsiteX6644" fmla="*/ 2633124 w 6891715"/>
                <a:gd name="connsiteY6644" fmla="*/ 2773998 h 6367455"/>
                <a:gd name="connsiteX6645" fmla="*/ 2623920 w 6891715"/>
                <a:gd name="connsiteY6645" fmla="*/ 2784475 h 6367455"/>
                <a:gd name="connsiteX6646" fmla="*/ 2600434 w 6891715"/>
                <a:gd name="connsiteY6646" fmla="*/ 2781934 h 6367455"/>
                <a:gd name="connsiteX6647" fmla="*/ 2586787 w 6891715"/>
                <a:gd name="connsiteY6647" fmla="*/ 2789236 h 6367455"/>
                <a:gd name="connsiteX6648" fmla="*/ 2571870 w 6891715"/>
                <a:gd name="connsiteY6648" fmla="*/ 2774633 h 6367455"/>
                <a:gd name="connsiteX6649" fmla="*/ 2577583 w 6891715"/>
                <a:gd name="connsiteY6649" fmla="*/ 2799714 h 6367455"/>
                <a:gd name="connsiteX6650" fmla="*/ 2549970 w 6891715"/>
                <a:gd name="connsiteY6650" fmla="*/ 2818130 h 6367455"/>
                <a:gd name="connsiteX6651" fmla="*/ 2544893 w 6891715"/>
                <a:gd name="connsiteY6651" fmla="*/ 2839084 h 6367455"/>
                <a:gd name="connsiteX6652" fmla="*/ 2529023 w 6891715"/>
                <a:gd name="connsiteY6652" fmla="*/ 2837179 h 6367455"/>
                <a:gd name="connsiteX6653" fmla="*/ 2524898 w 6891715"/>
                <a:gd name="connsiteY6653" fmla="*/ 2843846 h 6367455"/>
                <a:gd name="connsiteX6654" fmla="*/ 2536322 w 6891715"/>
                <a:gd name="connsiteY6654" fmla="*/ 2852736 h 6367455"/>
                <a:gd name="connsiteX6655" fmla="*/ 2528389 w 6891715"/>
                <a:gd name="connsiteY6655" fmla="*/ 2862578 h 6367455"/>
                <a:gd name="connsiteX6656" fmla="*/ 2517598 w 6891715"/>
                <a:gd name="connsiteY6656" fmla="*/ 2864483 h 6367455"/>
                <a:gd name="connsiteX6657" fmla="*/ 2509981 w 6891715"/>
                <a:gd name="connsiteY6657" fmla="*/ 2866389 h 6367455"/>
                <a:gd name="connsiteX6658" fmla="*/ 2506807 w 6891715"/>
                <a:gd name="connsiteY6658" fmla="*/ 2867023 h 6367455"/>
                <a:gd name="connsiteX6659" fmla="*/ 2504903 w 6891715"/>
                <a:gd name="connsiteY6659" fmla="*/ 2867975 h 6367455"/>
                <a:gd name="connsiteX6660" fmla="*/ 2504268 w 6891715"/>
                <a:gd name="connsiteY6660" fmla="*/ 2868928 h 6367455"/>
                <a:gd name="connsiteX6661" fmla="*/ 2503952 w 6891715"/>
                <a:gd name="connsiteY6661" fmla="*/ 2869563 h 6367455"/>
                <a:gd name="connsiteX6662" fmla="*/ 2502999 w 6891715"/>
                <a:gd name="connsiteY6662" fmla="*/ 2872103 h 6367455"/>
                <a:gd name="connsiteX6663" fmla="*/ 2501730 w 6891715"/>
                <a:gd name="connsiteY6663" fmla="*/ 2875277 h 6367455"/>
                <a:gd name="connsiteX6664" fmla="*/ 2500777 w 6891715"/>
                <a:gd name="connsiteY6664" fmla="*/ 2879088 h 6367455"/>
                <a:gd name="connsiteX6665" fmla="*/ 2499190 w 6891715"/>
                <a:gd name="connsiteY6665" fmla="*/ 2885437 h 6367455"/>
                <a:gd name="connsiteX6666" fmla="*/ 2498873 w 6891715"/>
                <a:gd name="connsiteY6666" fmla="*/ 2888295 h 6367455"/>
                <a:gd name="connsiteX6667" fmla="*/ 2479196 w 6891715"/>
                <a:gd name="connsiteY6667" fmla="*/ 2919092 h 6367455"/>
                <a:gd name="connsiteX6668" fmla="*/ 2452536 w 6891715"/>
                <a:gd name="connsiteY6668" fmla="*/ 2925442 h 6367455"/>
                <a:gd name="connsiteX6669" fmla="*/ 2434445 w 6891715"/>
                <a:gd name="connsiteY6669" fmla="*/ 2941316 h 6367455"/>
                <a:gd name="connsiteX6670" fmla="*/ 2412546 w 6891715"/>
                <a:gd name="connsiteY6670" fmla="*/ 2943856 h 6367455"/>
                <a:gd name="connsiteX6671" fmla="*/ 2406199 w 6891715"/>
                <a:gd name="connsiteY6671" fmla="*/ 2961954 h 6367455"/>
                <a:gd name="connsiteX6672" fmla="*/ 2358910 w 6891715"/>
                <a:gd name="connsiteY6672" fmla="*/ 2965446 h 6367455"/>
                <a:gd name="connsiteX6673" fmla="*/ 2325902 w 6891715"/>
                <a:gd name="connsiteY6673" fmla="*/ 2956239 h 6367455"/>
                <a:gd name="connsiteX6674" fmla="*/ 2291942 w 6891715"/>
                <a:gd name="connsiteY6674" fmla="*/ 2950206 h 6367455"/>
                <a:gd name="connsiteX6675" fmla="*/ 2297020 w 6891715"/>
                <a:gd name="connsiteY6675" fmla="*/ 2924807 h 6367455"/>
                <a:gd name="connsiteX6676" fmla="*/ 2267822 w 6891715"/>
                <a:gd name="connsiteY6676" fmla="*/ 2929252 h 6367455"/>
                <a:gd name="connsiteX6677" fmla="*/ 2226879 w 6891715"/>
                <a:gd name="connsiteY6677" fmla="*/ 2886389 h 6367455"/>
                <a:gd name="connsiteX6678" fmla="*/ 2197364 w 6891715"/>
                <a:gd name="connsiteY6678" fmla="*/ 2883216 h 6367455"/>
                <a:gd name="connsiteX6679" fmla="*/ 2191016 w 6891715"/>
                <a:gd name="connsiteY6679" fmla="*/ 2862578 h 6367455"/>
                <a:gd name="connsiteX6680" fmla="*/ 2178955 w 6891715"/>
                <a:gd name="connsiteY6680" fmla="*/ 2853371 h 6367455"/>
                <a:gd name="connsiteX6681" fmla="*/ 2188477 w 6891715"/>
                <a:gd name="connsiteY6681" fmla="*/ 2836226 h 6367455"/>
                <a:gd name="connsiteX6682" fmla="*/ 2197681 w 6891715"/>
                <a:gd name="connsiteY6682" fmla="*/ 2806700 h 6367455"/>
                <a:gd name="connsiteX6683" fmla="*/ 2216723 w 6891715"/>
                <a:gd name="connsiteY6683" fmla="*/ 2820034 h 6367455"/>
                <a:gd name="connsiteX6684" fmla="*/ 2224022 w 6891715"/>
                <a:gd name="connsiteY6684" fmla="*/ 2809240 h 6367455"/>
                <a:gd name="connsiteX6685" fmla="*/ 2253857 w 6891715"/>
                <a:gd name="connsiteY6685" fmla="*/ 2822891 h 6367455"/>
                <a:gd name="connsiteX6686" fmla="*/ 2244334 w 6891715"/>
                <a:gd name="connsiteY6686" fmla="*/ 2811462 h 6367455"/>
                <a:gd name="connsiteX6687" fmla="*/ 2243066 w 6891715"/>
                <a:gd name="connsiteY6687" fmla="*/ 2799714 h 6367455"/>
                <a:gd name="connsiteX6688" fmla="*/ 2283373 w 6891715"/>
                <a:gd name="connsiteY6688" fmla="*/ 2782569 h 6367455"/>
                <a:gd name="connsiteX6689" fmla="*/ 2235450 w 6891715"/>
                <a:gd name="connsiteY6689" fmla="*/ 2793365 h 6367455"/>
                <a:gd name="connsiteX6690" fmla="*/ 2224976 w 6891715"/>
                <a:gd name="connsiteY6690" fmla="*/ 2773679 h 6367455"/>
                <a:gd name="connsiteX6691" fmla="*/ 2235132 w 6891715"/>
                <a:gd name="connsiteY6691" fmla="*/ 2752408 h 6367455"/>
                <a:gd name="connsiteX6692" fmla="*/ 2251001 w 6891715"/>
                <a:gd name="connsiteY6692" fmla="*/ 2748280 h 6367455"/>
                <a:gd name="connsiteX6693" fmla="*/ 2258618 w 6891715"/>
                <a:gd name="connsiteY6693" fmla="*/ 2737486 h 6367455"/>
                <a:gd name="connsiteX6694" fmla="*/ 2242432 w 6891715"/>
                <a:gd name="connsiteY6694" fmla="*/ 2730184 h 6367455"/>
                <a:gd name="connsiteX6695" fmla="*/ 2245287 w 6891715"/>
                <a:gd name="connsiteY6695" fmla="*/ 2720658 h 6367455"/>
                <a:gd name="connsiteX6696" fmla="*/ 2261156 w 6891715"/>
                <a:gd name="connsiteY6696" fmla="*/ 2707958 h 6367455"/>
                <a:gd name="connsiteX6697" fmla="*/ 2261156 w 6891715"/>
                <a:gd name="connsiteY6697" fmla="*/ 2703514 h 6367455"/>
                <a:gd name="connsiteX6698" fmla="*/ 2245287 w 6891715"/>
                <a:gd name="connsiteY6698" fmla="*/ 2694307 h 6367455"/>
                <a:gd name="connsiteX6699" fmla="*/ 2232909 w 6891715"/>
                <a:gd name="connsiteY6699" fmla="*/ 2720024 h 6367455"/>
                <a:gd name="connsiteX6700" fmla="*/ 2214502 w 6891715"/>
                <a:gd name="connsiteY6700" fmla="*/ 2707641 h 6367455"/>
                <a:gd name="connsiteX6701" fmla="*/ 2211646 w 6891715"/>
                <a:gd name="connsiteY6701" fmla="*/ 2733675 h 6367455"/>
                <a:gd name="connsiteX6702" fmla="*/ 2197998 w 6891715"/>
                <a:gd name="connsiteY6702" fmla="*/ 2725421 h 6367455"/>
                <a:gd name="connsiteX6703" fmla="*/ 2197046 w 6891715"/>
                <a:gd name="connsiteY6703" fmla="*/ 2711768 h 6367455"/>
                <a:gd name="connsiteX6704" fmla="*/ 2191333 w 6891715"/>
                <a:gd name="connsiteY6704" fmla="*/ 2703196 h 6367455"/>
                <a:gd name="connsiteX6705" fmla="*/ 2204980 w 6891715"/>
                <a:gd name="connsiteY6705" fmla="*/ 2676845 h 6367455"/>
                <a:gd name="connsiteX6706" fmla="*/ 2223072 w 6891715"/>
                <a:gd name="connsiteY6706" fmla="*/ 2685099 h 6367455"/>
                <a:gd name="connsiteX6707" fmla="*/ 2224976 w 6891715"/>
                <a:gd name="connsiteY6707" fmla="*/ 2659700 h 6367455"/>
                <a:gd name="connsiteX6708" fmla="*/ 2227833 w 6891715"/>
                <a:gd name="connsiteY6708" fmla="*/ 2657478 h 6367455"/>
                <a:gd name="connsiteX6709" fmla="*/ 2233862 w 6891715"/>
                <a:gd name="connsiteY6709" fmla="*/ 2652715 h 6367455"/>
                <a:gd name="connsiteX6710" fmla="*/ 2237035 w 6891715"/>
                <a:gd name="connsiteY6710" fmla="*/ 2649540 h 6367455"/>
                <a:gd name="connsiteX6711" fmla="*/ 2239257 w 6891715"/>
                <a:gd name="connsiteY6711" fmla="*/ 2646683 h 6367455"/>
                <a:gd name="connsiteX6712" fmla="*/ 2241161 w 6891715"/>
                <a:gd name="connsiteY6712" fmla="*/ 2644460 h 6367455"/>
                <a:gd name="connsiteX6713" fmla="*/ 2241479 w 6891715"/>
                <a:gd name="connsiteY6713" fmla="*/ 2643508 h 6367455"/>
                <a:gd name="connsiteX6714" fmla="*/ 2241479 w 6891715"/>
                <a:gd name="connsiteY6714" fmla="*/ 2642873 h 6367455"/>
                <a:gd name="connsiteX6715" fmla="*/ 2241479 w 6891715"/>
                <a:gd name="connsiteY6715" fmla="*/ 2642555 h 6367455"/>
                <a:gd name="connsiteX6716" fmla="*/ 2241798 w 6891715"/>
                <a:gd name="connsiteY6716" fmla="*/ 2642555 h 6367455"/>
                <a:gd name="connsiteX6717" fmla="*/ 2243702 w 6891715"/>
                <a:gd name="connsiteY6717" fmla="*/ 2642873 h 6367455"/>
                <a:gd name="connsiteX6718" fmla="*/ 2248461 w 6891715"/>
                <a:gd name="connsiteY6718" fmla="*/ 2646048 h 6367455"/>
                <a:gd name="connsiteX6719" fmla="*/ 2256713 w 6891715"/>
                <a:gd name="connsiteY6719" fmla="*/ 2651127 h 6367455"/>
                <a:gd name="connsiteX6720" fmla="*/ 2264966 w 6891715"/>
                <a:gd name="connsiteY6720" fmla="*/ 2632078 h 6367455"/>
                <a:gd name="connsiteX6721" fmla="*/ 2259571 w 6891715"/>
                <a:gd name="connsiteY6721" fmla="*/ 2626999 h 6367455"/>
                <a:gd name="connsiteX6722" fmla="*/ 2242432 w 6891715"/>
                <a:gd name="connsiteY6722" fmla="*/ 2639698 h 6367455"/>
                <a:gd name="connsiteX6723" fmla="*/ 2232909 w 6891715"/>
                <a:gd name="connsiteY6723" fmla="*/ 2632395 h 6367455"/>
                <a:gd name="connsiteX6724" fmla="*/ 2216406 w 6891715"/>
                <a:gd name="connsiteY6724" fmla="*/ 2645095 h 6367455"/>
                <a:gd name="connsiteX6725" fmla="*/ 2211646 w 6891715"/>
                <a:gd name="connsiteY6725" fmla="*/ 2633665 h 6367455"/>
                <a:gd name="connsiteX6726" fmla="*/ 2225609 w 6891715"/>
                <a:gd name="connsiteY6726" fmla="*/ 2614615 h 6367455"/>
                <a:gd name="connsiteX6727" fmla="*/ 2237035 w 6891715"/>
                <a:gd name="connsiteY6727" fmla="*/ 2592073 h 6367455"/>
                <a:gd name="connsiteX6728" fmla="*/ 2260205 w 6891715"/>
                <a:gd name="connsiteY6728" fmla="*/ 2583819 h 6367455"/>
                <a:gd name="connsiteX6729" fmla="*/ 2263060 w 6891715"/>
                <a:gd name="connsiteY6729" fmla="*/ 2568896 h 6367455"/>
                <a:gd name="connsiteX6730" fmla="*/ 2245287 w 6891715"/>
                <a:gd name="connsiteY6730" fmla="*/ 2569214 h 6367455"/>
                <a:gd name="connsiteX6731" fmla="*/ 2264013 w 6891715"/>
                <a:gd name="connsiteY6731" fmla="*/ 2548576 h 6367455"/>
                <a:gd name="connsiteX6732" fmla="*/ 2274486 w 6891715"/>
                <a:gd name="connsiteY6732" fmla="*/ 2524764 h 6367455"/>
                <a:gd name="connsiteX6733" fmla="*/ 2276390 w 6891715"/>
                <a:gd name="connsiteY6733" fmla="*/ 2521589 h 6367455"/>
                <a:gd name="connsiteX6734" fmla="*/ 2288133 w 6891715"/>
                <a:gd name="connsiteY6734" fmla="*/ 2517779 h 6367455"/>
                <a:gd name="connsiteX6735" fmla="*/ 2285278 w 6891715"/>
                <a:gd name="connsiteY6735" fmla="*/ 2560324 h 6367455"/>
                <a:gd name="connsiteX6736" fmla="*/ 2292893 w 6891715"/>
                <a:gd name="connsiteY6736" fmla="*/ 2570485 h 6367455"/>
                <a:gd name="connsiteX6737" fmla="*/ 2297656 w 6891715"/>
                <a:gd name="connsiteY6737" fmla="*/ 2512700 h 6367455"/>
                <a:gd name="connsiteX6738" fmla="*/ 2328123 w 6891715"/>
                <a:gd name="connsiteY6738" fmla="*/ 2498726 h 6367455"/>
                <a:gd name="connsiteX6739" fmla="*/ 2315429 w 6891715"/>
                <a:gd name="connsiteY6739" fmla="*/ 2494594 h 6367455"/>
                <a:gd name="connsiteX6740" fmla="*/ 2290038 w 6891715"/>
                <a:gd name="connsiteY6740" fmla="*/ 2503489 h 6367455"/>
                <a:gd name="connsiteX6741" fmla="*/ 2293212 w 6891715"/>
                <a:gd name="connsiteY6741" fmla="*/ 2487610 h 6367455"/>
                <a:gd name="connsiteX6742" fmla="*/ 2278612 w 6891715"/>
                <a:gd name="connsiteY6742" fmla="*/ 2503489 h 6367455"/>
                <a:gd name="connsiteX6743" fmla="*/ 2250048 w 6891715"/>
                <a:gd name="connsiteY6743" fmla="*/ 2517144 h 6367455"/>
                <a:gd name="connsiteX6744" fmla="*/ 2241798 w 6891715"/>
                <a:gd name="connsiteY6744" fmla="*/ 2546990 h 6367455"/>
                <a:gd name="connsiteX6745" fmla="*/ 2213550 w 6891715"/>
                <a:gd name="connsiteY6745" fmla="*/ 2566039 h 6367455"/>
                <a:gd name="connsiteX6746" fmla="*/ 2206249 w 6891715"/>
                <a:gd name="connsiteY6746" fmla="*/ 2575564 h 6367455"/>
                <a:gd name="connsiteX6747" fmla="*/ 2183715 w 6891715"/>
                <a:gd name="connsiteY6747" fmla="*/ 2563182 h 6367455"/>
                <a:gd name="connsiteX6748" fmla="*/ 2169117 w 6891715"/>
                <a:gd name="connsiteY6748" fmla="*/ 2573658 h 6367455"/>
                <a:gd name="connsiteX6749" fmla="*/ 2149756 w 6891715"/>
                <a:gd name="connsiteY6749" fmla="*/ 2544449 h 6367455"/>
                <a:gd name="connsiteX6750" fmla="*/ 2149439 w 6891715"/>
                <a:gd name="connsiteY6750" fmla="*/ 2535242 h 6367455"/>
                <a:gd name="connsiteX6751" fmla="*/ 2166578 w 6891715"/>
                <a:gd name="connsiteY6751" fmla="*/ 2537146 h 6367455"/>
                <a:gd name="connsiteX6752" fmla="*/ 2168800 w 6891715"/>
                <a:gd name="connsiteY6752" fmla="*/ 2516191 h 6367455"/>
                <a:gd name="connsiteX6753" fmla="*/ 2183399 w 6891715"/>
                <a:gd name="connsiteY6753" fmla="*/ 2530480 h 6367455"/>
                <a:gd name="connsiteX6754" fmla="*/ 2216088 w 6891715"/>
                <a:gd name="connsiteY6754" fmla="*/ 2509202 h 6367455"/>
                <a:gd name="connsiteX6755" fmla="*/ 2187842 w 6891715"/>
                <a:gd name="connsiteY6755" fmla="*/ 2511428 h 6367455"/>
                <a:gd name="connsiteX6756" fmla="*/ 2178955 w 6891715"/>
                <a:gd name="connsiteY6756" fmla="*/ 2506347 h 6367455"/>
                <a:gd name="connsiteX6757" fmla="*/ 2176734 w 6891715"/>
                <a:gd name="connsiteY6757" fmla="*/ 2489517 h 6367455"/>
                <a:gd name="connsiteX6758" fmla="*/ 2203076 w 6891715"/>
                <a:gd name="connsiteY6758" fmla="*/ 2475554 h 6367455"/>
                <a:gd name="connsiteX6759" fmla="*/ 2181178 w 6891715"/>
                <a:gd name="connsiteY6759" fmla="*/ 2477773 h 6367455"/>
                <a:gd name="connsiteX6760" fmla="*/ 2181813 w 6891715"/>
                <a:gd name="connsiteY6760" fmla="*/ 2465073 h 6367455"/>
                <a:gd name="connsiteX6761" fmla="*/ 2169117 w 6891715"/>
                <a:gd name="connsiteY6761" fmla="*/ 2453962 h 6367455"/>
                <a:gd name="connsiteX6762" fmla="*/ 2180543 w 6891715"/>
                <a:gd name="connsiteY6762" fmla="*/ 2439040 h 6367455"/>
                <a:gd name="connsiteX6763" fmla="*/ 2172290 w 6891715"/>
                <a:gd name="connsiteY6763" fmla="*/ 2438087 h 6367455"/>
                <a:gd name="connsiteX6764" fmla="*/ 2159594 w 6891715"/>
                <a:gd name="connsiteY6764" fmla="*/ 2444438 h 6367455"/>
                <a:gd name="connsiteX6765" fmla="*/ 2141505 w 6891715"/>
                <a:gd name="connsiteY6765" fmla="*/ 2433007 h 6367455"/>
                <a:gd name="connsiteX6766" fmla="*/ 2149756 w 6891715"/>
                <a:gd name="connsiteY6766" fmla="*/ 2422530 h 6367455"/>
                <a:gd name="connsiteX6767" fmla="*/ 2138331 w 6891715"/>
                <a:gd name="connsiteY6767" fmla="*/ 2421258 h 6367455"/>
                <a:gd name="connsiteX6768" fmla="*/ 2143091 w 6891715"/>
                <a:gd name="connsiteY6768" fmla="*/ 2403163 h 6367455"/>
                <a:gd name="connsiteX6769" fmla="*/ 2158959 w 6891715"/>
                <a:gd name="connsiteY6769" fmla="*/ 2402208 h 6367455"/>
                <a:gd name="connsiteX6770" fmla="*/ 2184669 w 6891715"/>
                <a:gd name="connsiteY6770" fmla="*/ 2408243 h 6367455"/>
                <a:gd name="connsiteX6771" fmla="*/ 2209741 w 6891715"/>
                <a:gd name="connsiteY6771" fmla="*/ 2392366 h 6367455"/>
                <a:gd name="connsiteX6772" fmla="*/ 2253223 w 6891715"/>
                <a:gd name="connsiteY6772" fmla="*/ 2401575 h 6367455"/>
                <a:gd name="connsiteX6773" fmla="*/ 2274486 w 6891715"/>
                <a:gd name="connsiteY6773" fmla="*/ 2389510 h 6367455"/>
                <a:gd name="connsiteX6774" fmla="*/ 2317968 w 6891715"/>
                <a:gd name="connsiteY6774" fmla="*/ 2416815 h 6367455"/>
                <a:gd name="connsiteX6775" fmla="*/ 2312891 w 6891715"/>
                <a:gd name="connsiteY6775" fmla="*/ 2438722 h 6367455"/>
                <a:gd name="connsiteX6776" fmla="*/ 2328441 w 6891715"/>
                <a:gd name="connsiteY6776" fmla="*/ 2426022 h 6367455"/>
                <a:gd name="connsiteX6777" fmla="*/ 2341136 w 6891715"/>
                <a:gd name="connsiteY6777" fmla="*/ 2440627 h 6367455"/>
                <a:gd name="connsiteX6778" fmla="*/ 2347484 w 6891715"/>
                <a:gd name="connsiteY6778" fmla="*/ 2426022 h 6367455"/>
                <a:gd name="connsiteX6779" fmla="*/ 2329710 w 6891715"/>
                <a:gd name="connsiteY6779" fmla="*/ 2412053 h 6367455"/>
                <a:gd name="connsiteX6780" fmla="*/ 2325902 w 6891715"/>
                <a:gd name="connsiteY6780" fmla="*/ 2398716 h 6367455"/>
                <a:gd name="connsiteX6781" fmla="*/ 2386204 w 6891715"/>
                <a:gd name="connsiteY6781" fmla="*/ 2376172 h 6367455"/>
                <a:gd name="connsiteX6782" fmla="*/ 2384935 w 6891715"/>
                <a:gd name="connsiteY6782" fmla="*/ 2359030 h 6367455"/>
                <a:gd name="connsiteX6783" fmla="*/ 2353197 w 6891715"/>
                <a:gd name="connsiteY6783" fmla="*/ 2371094 h 6367455"/>
                <a:gd name="connsiteX6784" fmla="*/ 2361765 w 6891715"/>
                <a:gd name="connsiteY6784" fmla="*/ 2356172 h 6367455"/>
                <a:gd name="connsiteX6785" fmla="*/ 2361448 w 6891715"/>
                <a:gd name="connsiteY6785" fmla="*/ 2331725 h 6367455"/>
                <a:gd name="connsiteX6786" fmla="*/ 2383348 w 6891715"/>
                <a:gd name="connsiteY6786" fmla="*/ 2299021 h 6367455"/>
                <a:gd name="connsiteX6787" fmla="*/ 2345898 w 6891715"/>
                <a:gd name="connsiteY6787" fmla="*/ 2332040 h 6367455"/>
                <a:gd name="connsiteX6788" fmla="*/ 2345898 w 6891715"/>
                <a:gd name="connsiteY6788" fmla="*/ 2368872 h 6367455"/>
                <a:gd name="connsiteX6789" fmla="*/ 2330346 w 6891715"/>
                <a:gd name="connsiteY6789" fmla="*/ 2378397 h 6367455"/>
                <a:gd name="connsiteX6790" fmla="*/ 2320824 w 6891715"/>
                <a:gd name="connsiteY6790" fmla="*/ 2367285 h 6367455"/>
                <a:gd name="connsiteX6791" fmla="*/ 2313208 w 6891715"/>
                <a:gd name="connsiteY6791" fmla="*/ 2374587 h 6367455"/>
                <a:gd name="connsiteX6792" fmla="*/ 2271948 w 6891715"/>
                <a:gd name="connsiteY6792" fmla="*/ 2374904 h 6367455"/>
                <a:gd name="connsiteX6793" fmla="*/ 2271948 w 6891715"/>
                <a:gd name="connsiteY6793" fmla="*/ 2363157 h 6367455"/>
                <a:gd name="connsiteX6794" fmla="*/ 2287500 w 6891715"/>
                <a:gd name="connsiteY6794" fmla="*/ 2339979 h 6367455"/>
                <a:gd name="connsiteX6795" fmla="*/ 2263378 w 6891715"/>
                <a:gd name="connsiteY6795" fmla="*/ 2359030 h 6367455"/>
                <a:gd name="connsiteX6796" fmla="*/ 2263378 w 6891715"/>
                <a:gd name="connsiteY6796" fmla="*/ 2376172 h 6367455"/>
                <a:gd name="connsiteX6797" fmla="*/ 2245605 w 6891715"/>
                <a:gd name="connsiteY6797" fmla="*/ 2379350 h 6367455"/>
                <a:gd name="connsiteX6798" fmla="*/ 2210694 w 6891715"/>
                <a:gd name="connsiteY6798" fmla="*/ 2377443 h 6367455"/>
                <a:gd name="connsiteX6799" fmla="*/ 2176100 w 6891715"/>
                <a:gd name="connsiteY6799" fmla="*/ 2399987 h 6367455"/>
                <a:gd name="connsiteX6800" fmla="*/ 2153882 w 6891715"/>
                <a:gd name="connsiteY6800" fmla="*/ 2391732 h 6367455"/>
                <a:gd name="connsiteX6801" fmla="*/ 2145948 w 6891715"/>
                <a:gd name="connsiteY6801" fmla="*/ 2379350 h 6367455"/>
                <a:gd name="connsiteX6802" fmla="*/ 2160864 w 6891715"/>
                <a:gd name="connsiteY6802" fmla="*/ 2371729 h 6367455"/>
                <a:gd name="connsiteX6803" fmla="*/ 2136427 w 6891715"/>
                <a:gd name="connsiteY6803" fmla="*/ 2362204 h 6367455"/>
                <a:gd name="connsiteX6804" fmla="*/ 2178639 w 6891715"/>
                <a:gd name="connsiteY6804" fmla="*/ 2342201 h 6367455"/>
                <a:gd name="connsiteX6805" fmla="*/ 2167847 w 6891715"/>
                <a:gd name="connsiteY6805" fmla="*/ 2339979 h 6367455"/>
                <a:gd name="connsiteX6806" fmla="*/ 2173243 w 6891715"/>
                <a:gd name="connsiteY6806" fmla="*/ 2326326 h 6367455"/>
                <a:gd name="connsiteX6807" fmla="*/ 2188160 w 6891715"/>
                <a:gd name="connsiteY6807" fmla="*/ 2322834 h 6367455"/>
                <a:gd name="connsiteX6808" fmla="*/ 2158008 w 6891715"/>
                <a:gd name="connsiteY6808" fmla="*/ 2303150 h 6367455"/>
                <a:gd name="connsiteX6809" fmla="*/ 2166578 w 6891715"/>
                <a:gd name="connsiteY6809" fmla="*/ 2294574 h 6367455"/>
                <a:gd name="connsiteX6810" fmla="*/ 2133571 w 6891715"/>
                <a:gd name="connsiteY6810" fmla="*/ 2274889 h 6367455"/>
                <a:gd name="connsiteX6811" fmla="*/ 2157057 w 6891715"/>
                <a:gd name="connsiteY6811" fmla="*/ 2271715 h 6367455"/>
                <a:gd name="connsiteX6812" fmla="*/ 2154518 w 6891715"/>
                <a:gd name="connsiteY6812" fmla="*/ 2256790 h 6367455"/>
                <a:gd name="connsiteX6813" fmla="*/ 2160864 w 6891715"/>
                <a:gd name="connsiteY6813" fmla="*/ 2256790 h 6367455"/>
                <a:gd name="connsiteX6814" fmla="*/ 2173560 w 6891715"/>
                <a:gd name="connsiteY6814" fmla="*/ 2244090 h 6367455"/>
                <a:gd name="connsiteX6815" fmla="*/ 2187525 w 6891715"/>
                <a:gd name="connsiteY6815" fmla="*/ 2258697 h 6367455"/>
                <a:gd name="connsiteX6816" fmla="*/ 2200219 w 6891715"/>
                <a:gd name="connsiteY6816" fmla="*/ 2265998 h 6367455"/>
                <a:gd name="connsiteX6817" fmla="*/ 2203395 w 6891715"/>
                <a:gd name="connsiteY6817" fmla="*/ 2253298 h 6367455"/>
                <a:gd name="connsiteX6818" fmla="*/ 2226246 w 6891715"/>
                <a:gd name="connsiteY6818" fmla="*/ 2245361 h 6367455"/>
                <a:gd name="connsiteX6819" fmla="*/ 2252906 w 6891715"/>
                <a:gd name="connsiteY6819" fmla="*/ 2258377 h 6367455"/>
                <a:gd name="connsiteX6820" fmla="*/ 2266552 w 6891715"/>
                <a:gd name="connsiteY6820" fmla="*/ 2244090 h 6367455"/>
                <a:gd name="connsiteX6821" fmla="*/ 2266552 w 6891715"/>
                <a:gd name="connsiteY6821" fmla="*/ 2235835 h 6367455"/>
                <a:gd name="connsiteX6822" fmla="*/ 2213550 w 6891715"/>
                <a:gd name="connsiteY6822" fmla="*/ 2243773 h 6367455"/>
                <a:gd name="connsiteX6823" fmla="*/ 2197681 w 6891715"/>
                <a:gd name="connsiteY6823" fmla="*/ 2239644 h 6367455"/>
                <a:gd name="connsiteX6824" fmla="*/ 2204029 w 6891715"/>
                <a:gd name="connsiteY6824" fmla="*/ 2231072 h 6367455"/>
                <a:gd name="connsiteX6825" fmla="*/ 2233862 w 6891715"/>
                <a:gd name="connsiteY6825" fmla="*/ 2227898 h 6367455"/>
                <a:gd name="connsiteX6826" fmla="*/ 2254492 w 6891715"/>
                <a:gd name="connsiteY6826" fmla="*/ 2222181 h 6367455"/>
                <a:gd name="connsiteX6827" fmla="*/ 2236401 w 6891715"/>
                <a:gd name="connsiteY6827" fmla="*/ 2212020 h 6367455"/>
                <a:gd name="connsiteX6828" fmla="*/ 2249414 w 6891715"/>
                <a:gd name="connsiteY6828" fmla="*/ 2203448 h 6367455"/>
                <a:gd name="connsiteX6829" fmla="*/ 2244970 w 6891715"/>
                <a:gd name="connsiteY6829" fmla="*/ 2194876 h 6367455"/>
                <a:gd name="connsiteX6830" fmla="*/ 2230053 w 6891715"/>
                <a:gd name="connsiteY6830" fmla="*/ 2187889 h 6367455"/>
                <a:gd name="connsiteX6831" fmla="*/ 2238304 w 6891715"/>
                <a:gd name="connsiteY6831" fmla="*/ 2165664 h 6367455"/>
                <a:gd name="connsiteX6832" fmla="*/ 2261791 w 6891715"/>
                <a:gd name="connsiteY6832" fmla="*/ 2150423 h 6367455"/>
                <a:gd name="connsiteX6833" fmla="*/ 2278612 w 6891715"/>
                <a:gd name="connsiteY6833" fmla="*/ 2184079 h 6367455"/>
                <a:gd name="connsiteX6834" fmla="*/ 2285912 w 6891715"/>
                <a:gd name="connsiteY6834" fmla="*/ 2178682 h 6367455"/>
                <a:gd name="connsiteX6835" fmla="*/ 2279565 w 6891715"/>
                <a:gd name="connsiteY6835" fmla="*/ 2166298 h 6367455"/>
                <a:gd name="connsiteX6836" fmla="*/ 2281469 w 6891715"/>
                <a:gd name="connsiteY6836" fmla="*/ 2138677 h 6367455"/>
                <a:gd name="connsiteX6837" fmla="*/ 2300512 w 6891715"/>
                <a:gd name="connsiteY6837" fmla="*/ 2135500 h 6367455"/>
                <a:gd name="connsiteX6838" fmla="*/ 2314476 w 6891715"/>
                <a:gd name="connsiteY6838" fmla="*/ 2151058 h 6367455"/>
                <a:gd name="connsiteX6839" fmla="*/ 2307177 w 6891715"/>
                <a:gd name="connsiteY6839" fmla="*/ 2195194 h 6367455"/>
                <a:gd name="connsiteX6840" fmla="*/ 2318920 w 6891715"/>
                <a:gd name="connsiteY6840" fmla="*/ 2195194 h 6367455"/>
                <a:gd name="connsiteX6841" fmla="*/ 2329076 w 6891715"/>
                <a:gd name="connsiteY6841" fmla="*/ 2158361 h 6367455"/>
                <a:gd name="connsiteX6842" fmla="*/ 2356688 w 6891715"/>
                <a:gd name="connsiteY6842" fmla="*/ 2158044 h 6367455"/>
                <a:gd name="connsiteX6843" fmla="*/ 2361131 w 6891715"/>
                <a:gd name="connsiteY6843" fmla="*/ 2146612 h 6367455"/>
                <a:gd name="connsiteX6844" fmla="*/ 2321776 w 6891715"/>
                <a:gd name="connsiteY6844" fmla="*/ 2142486 h 6367455"/>
                <a:gd name="connsiteX6845" fmla="*/ 2319237 w 6891715"/>
                <a:gd name="connsiteY6845" fmla="*/ 2125021 h 6367455"/>
                <a:gd name="connsiteX6846" fmla="*/ 2297020 w 6891715"/>
                <a:gd name="connsiteY6846" fmla="*/ 2113274 h 6367455"/>
                <a:gd name="connsiteX6847" fmla="*/ 2285594 w 6891715"/>
                <a:gd name="connsiteY6847" fmla="*/ 2125021 h 6367455"/>
                <a:gd name="connsiteX6848" fmla="*/ 2278294 w 6891715"/>
                <a:gd name="connsiteY6848" fmla="*/ 2118988 h 6367455"/>
                <a:gd name="connsiteX6849" fmla="*/ 2283373 w 6891715"/>
                <a:gd name="connsiteY6849" fmla="*/ 2109465 h 6367455"/>
                <a:gd name="connsiteX6850" fmla="*/ 2297973 w 6891715"/>
                <a:gd name="connsiteY6850" fmla="*/ 2100891 h 6367455"/>
                <a:gd name="connsiteX6851" fmla="*/ 2310667 w 6891715"/>
                <a:gd name="connsiteY6851" fmla="*/ 2099304 h 6367455"/>
                <a:gd name="connsiteX6852" fmla="*/ 2326855 w 6891715"/>
                <a:gd name="connsiteY6852" fmla="*/ 2092953 h 6367455"/>
                <a:gd name="connsiteX6853" fmla="*/ 2344627 w 6891715"/>
                <a:gd name="connsiteY6853" fmla="*/ 2103432 h 6367455"/>
                <a:gd name="connsiteX6854" fmla="*/ 2352880 w 6891715"/>
                <a:gd name="connsiteY6854" fmla="*/ 2098033 h 6367455"/>
                <a:gd name="connsiteX6855" fmla="*/ 2373509 w 6891715"/>
                <a:gd name="connsiteY6855" fmla="*/ 2117719 h 6367455"/>
                <a:gd name="connsiteX6856" fmla="*/ 2388426 w 6891715"/>
                <a:gd name="connsiteY6856" fmla="*/ 2113591 h 6367455"/>
                <a:gd name="connsiteX6857" fmla="*/ 2390965 w 6891715"/>
                <a:gd name="connsiteY6857" fmla="*/ 2100891 h 6367455"/>
                <a:gd name="connsiteX6858" fmla="*/ 2364623 w 6891715"/>
                <a:gd name="connsiteY6858" fmla="*/ 2097082 h 6367455"/>
                <a:gd name="connsiteX6859" fmla="*/ 2364623 w 6891715"/>
                <a:gd name="connsiteY6859" fmla="*/ 2087237 h 6367455"/>
                <a:gd name="connsiteX6860" fmla="*/ 2392868 w 6891715"/>
                <a:gd name="connsiteY6860" fmla="*/ 2073585 h 6367455"/>
                <a:gd name="connsiteX6861" fmla="*/ 2361131 w 6891715"/>
                <a:gd name="connsiteY6861" fmla="*/ 2063426 h 6367455"/>
                <a:gd name="connsiteX6862" fmla="*/ 2344309 w 6891715"/>
                <a:gd name="connsiteY6862" fmla="*/ 2067553 h 6367455"/>
                <a:gd name="connsiteX6863" fmla="*/ 2321141 w 6891715"/>
                <a:gd name="connsiteY6863" fmla="*/ 2069141 h 6367455"/>
                <a:gd name="connsiteX6864" fmla="*/ 2338915 w 6891715"/>
                <a:gd name="connsiteY6864" fmla="*/ 2050726 h 6367455"/>
                <a:gd name="connsiteX6865" fmla="*/ 2320824 w 6891715"/>
                <a:gd name="connsiteY6865" fmla="*/ 2045646 h 6367455"/>
                <a:gd name="connsiteX6866" fmla="*/ 2318602 w 6891715"/>
                <a:gd name="connsiteY6866" fmla="*/ 2029776 h 6367455"/>
                <a:gd name="connsiteX6867" fmla="*/ 2346849 w 6891715"/>
                <a:gd name="connsiteY6867" fmla="*/ 2010726 h 6367455"/>
                <a:gd name="connsiteX6868" fmla="*/ 2363987 w 6891715"/>
                <a:gd name="connsiteY6868" fmla="*/ 2025013 h 6367455"/>
                <a:gd name="connsiteX6869" fmla="*/ 2377953 w 6891715"/>
                <a:gd name="connsiteY6869" fmla="*/ 2033586 h 6367455"/>
                <a:gd name="connsiteX6870" fmla="*/ 2390330 w 6891715"/>
                <a:gd name="connsiteY6870" fmla="*/ 2019933 h 6367455"/>
                <a:gd name="connsiteX6871" fmla="*/ 2395725 w 6891715"/>
                <a:gd name="connsiteY6871" fmla="*/ 2026918 h 6367455"/>
                <a:gd name="connsiteX6872" fmla="*/ 2422068 w 6891715"/>
                <a:gd name="connsiteY6872" fmla="*/ 2016441 h 6367455"/>
                <a:gd name="connsiteX6873" fmla="*/ 2401756 w 6891715"/>
                <a:gd name="connsiteY6873" fmla="*/ 1998661 h 6367455"/>
                <a:gd name="connsiteX6874" fmla="*/ 2384935 w 6891715"/>
                <a:gd name="connsiteY6874" fmla="*/ 2011360 h 6367455"/>
                <a:gd name="connsiteX6875" fmla="*/ 2370336 w 6891715"/>
                <a:gd name="connsiteY6875" fmla="*/ 2004376 h 6367455"/>
                <a:gd name="connsiteX6876" fmla="*/ 2373191 w 6891715"/>
                <a:gd name="connsiteY6876" fmla="*/ 1984056 h 6367455"/>
                <a:gd name="connsiteX6877" fmla="*/ 2394138 w 6891715"/>
                <a:gd name="connsiteY6877" fmla="*/ 1977706 h 6367455"/>
                <a:gd name="connsiteX6878" fmla="*/ 2409055 w 6891715"/>
                <a:gd name="connsiteY6878" fmla="*/ 1966911 h 6367455"/>
                <a:gd name="connsiteX6879" fmla="*/ 2423655 w 6891715"/>
                <a:gd name="connsiteY6879" fmla="*/ 1967864 h 6367455"/>
                <a:gd name="connsiteX6880" fmla="*/ 2424608 w 6891715"/>
                <a:gd name="connsiteY6880" fmla="*/ 1955164 h 6367455"/>
                <a:gd name="connsiteX6881" fmla="*/ 2438570 w 6891715"/>
                <a:gd name="connsiteY6881" fmla="*/ 1958338 h 6367455"/>
                <a:gd name="connsiteX6882" fmla="*/ 2445870 w 6891715"/>
                <a:gd name="connsiteY6882" fmla="*/ 1965324 h 6367455"/>
                <a:gd name="connsiteX6883" fmla="*/ 2460787 w 6891715"/>
                <a:gd name="connsiteY6883" fmla="*/ 1944051 h 6367455"/>
                <a:gd name="connsiteX6884" fmla="*/ 2480465 w 6891715"/>
                <a:gd name="connsiteY6884" fmla="*/ 1914841 h 6367455"/>
                <a:gd name="connsiteX6885" fmla="*/ 2502364 w 6891715"/>
                <a:gd name="connsiteY6885" fmla="*/ 1913254 h 6367455"/>
                <a:gd name="connsiteX6886" fmla="*/ 2520455 w 6891715"/>
                <a:gd name="connsiteY6886" fmla="*/ 1906904 h 6367455"/>
                <a:gd name="connsiteX6887" fmla="*/ 2529341 w 6891715"/>
                <a:gd name="connsiteY6887" fmla="*/ 1928811 h 6367455"/>
                <a:gd name="connsiteX6888" fmla="*/ 2553461 w 6891715"/>
                <a:gd name="connsiteY6888" fmla="*/ 1919286 h 6367455"/>
                <a:gd name="connsiteX6889" fmla="*/ 2543941 w 6891715"/>
                <a:gd name="connsiteY6889" fmla="*/ 1902459 h 6367455"/>
                <a:gd name="connsiteX6890" fmla="*/ 2538228 w 6891715"/>
                <a:gd name="connsiteY6890" fmla="*/ 1886901 h 6367455"/>
                <a:gd name="connsiteX6891" fmla="*/ 2585518 w 6891715"/>
                <a:gd name="connsiteY6891" fmla="*/ 1865312 h 6367455"/>
                <a:gd name="connsiteX6892" fmla="*/ 2609319 w 6891715"/>
                <a:gd name="connsiteY6892" fmla="*/ 1891347 h 6367455"/>
                <a:gd name="connsiteX6893" fmla="*/ 2603925 w 6891715"/>
                <a:gd name="connsiteY6893" fmla="*/ 1913254 h 6367455"/>
                <a:gd name="connsiteX6894" fmla="*/ 2607415 w 6891715"/>
                <a:gd name="connsiteY6894" fmla="*/ 1925954 h 6367455"/>
                <a:gd name="connsiteX6895" fmla="*/ 2630902 w 6891715"/>
                <a:gd name="connsiteY6895" fmla="*/ 1923731 h 6367455"/>
                <a:gd name="connsiteX6896" fmla="*/ 2619793 w 6891715"/>
                <a:gd name="connsiteY6896" fmla="*/ 1910079 h 6367455"/>
                <a:gd name="connsiteX6897" fmla="*/ 2626141 w 6891715"/>
                <a:gd name="connsiteY6897" fmla="*/ 1900554 h 6367455"/>
                <a:gd name="connsiteX6898" fmla="*/ 2665497 w 6891715"/>
                <a:gd name="connsiteY6898" fmla="*/ 1901189 h 6367455"/>
                <a:gd name="connsiteX6899" fmla="*/ 2678826 w 6891715"/>
                <a:gd name="connsiteY6899" fmla="*/ 1889759 h 6367455"/>
                <a:gd name="connsiteX6900" fmla="*/ 2665179 w 6891715"/>
                <a:gd name="connsiteY6900" fmla="*/ 1871979 h 6367455"/>
                <a:gd name="connsiteX6901" fmla="*/ 2684856 w 6891715"/>
                <a:gd name="connsiteY6901" fmla="*/ 1851658 h 6367455"/>
                <a:gd name="connsiteX6902" fmla="*/ 2739762 w 6891715"/>
                <a:gd name="connsiteY6902" fmla="*/ 1824989 h 6367455"/>
                <a:gd name="connsiteX6903" fmla="*/ 2727702 w 6891715"/>
                <a:gd name="connsiteY6903" fmla="*/ 1843086 h 6367455"/>
                <a:gd name="connsiteX6904" fmla="*/ 2755314 w 6891715"/>
                <a:gd name="connsiteY6904" fmla="*/ 1832928 h 6367455"/>
                <a:gd name="connsiteX6905" fmla="*/ 2757853 w 6891715"/>
                <a:gd name="connsiteY6905" fmla="*/ 1817369 h 6367455"/>
                <a:gd name="connsiteX6906" fmla="*/ 2733732 w 6891715"/>
                <a:gd name="connsiteY6906" fmla="*/ 1816734 h 6367455"/>
                <a:gd name="connsiteX6907" fmla="*/ 2743254 w 6891715"/>
                <a:gd name="connsiteY6907" fmla="*/ 1805304 h 6367455"/>
                <a:gd name="connsiteX6908" fmla="*/ 2743571 w 6891715"/>
                <a:gd name="connsiteY6908" fmla="*/ 1795779 h 6367455"/>
                <a:gd name="connsiteX6909" fmla="*/ 2735636 w 6891715"/>
                <a:gd name="connsiteY6909" fmla="*/ 1791334 h 6367455"/>
                <a:gd name="connsiteX6910" fmla="*/ 2750553 w 6891715"/>
                <a:gd name="connsiteY6910" fmla="*/ 1786571 h 6367455"/>
                <a:gd name="connsiteX6911" fmla="*/ 2749283 w 6891715"/>
                <a:gd name="connsiteY6911" fmla="*/ 1782443 h 6367455"/>
                <a:gd name="connsiteX6912" fmla="*/ 2732463 w 6891715"/>
                <a:gd name="connsiteY6912" fmla="*/ 1785936 h 6367455"/>
                <a:gd name="connsiteX6913" fmla="*/ 2723576 w 6891715"/>
                <a:gd name="connsiteY6913" fmla="*/ 1801494 h 6367455"/>
                <a:gd name="connsiteX6914" fmla="*/ 2655341 w 6891715"/>
                <a:gd name="connsiteY6914" fmla="*/ 1817686 h 6367455"/>
                <a:gd name="connsiteX6915" fmla="*/ 2652167 w 6891715"/>
                <a:gd name="connsiteY6915" fmla="*/ 1822131 h 6367455"/>
                <a:gd name="connsiteX6916" fmla="*/ 2724211 w 6891715"/>
                <a:gd name="connsiteY6916" fmla="*/ 1806891 h 6367455"/>
                <a:gd name="connsiteX6917" fmla="*/ 2726114 w 6891715"/>
                <a:gd name="connsiteY6917" fmla="*/ 1817369 h 6367455"/>
                <a:gd name="connsiteX6918" fmla="*/ 2673431 w 6891715"/>
                <a:gd name="connsiteY6918" fmla="*/ 1835784 h 6367455"/>
                <a:gd name="connsiteX6919" fmla="*/ 2648041 w 6891715"/>
                <a:gd name="connsiteY6919" fmla="*/ 1871979 h 6367455"/>
                <a:gd name="connsiteX6920" fmla="*/ 2615668 w 6891715"/>
                <a:gd name="connsiteY6920" fmla="*/ 1886267 h 6367455"/>
                <a:gd name="connsiteX6921" fmla="*/ 2597261 w 6891715"/>
                <a:gd name="connsiteY6921" fmla="*/ 1856739 h 6367455"/>
                <a:gd name="connsiteX6922" fmla="*/ 2607415 w 6891715"/>
                <a:gd name="connsiteY6922" fmla="*/ 1833245 h 6367455"/>
                <a:gd name="connsiteX6923" fmla="*/ 2587739 w 6891715"/>
                <a:gd name="connsiteY6923" fmla="*/ 1846261 h 6367455"/>
                <a:gd name="connsiteX6924" fmla="*/ 2578217 w 6891715"/>
                <a:gd name="connsiteY6924" fmla="*/ 1843086 h 6367455"/>
                <a:gd name="connsiteX6925" fmla="*/ 2577900 w 6891715"/>
                <a:gd name="connsiteY6925" fmla="*/ 1811336 h 6367455"/>
                <a:gd name="connsiteX6926" fmla="*/ 2599165 w 6891715"/>
                <a:gd name="connsiteY6926" fmla="*/ 1807209 h 6367455"/>
                <a:gd name="connsiteX6927" fmla="*/ 2622967 w 6891715"/>
                <a:gd name="connsiteY6927" fmla="*/ 1785619 h 6367455"/>
                <a:gd name="connsiteX6928" fmla="*/ 2598530 w 6891715"/>
                <a:gd name="connsiteY6928" fmla="*/ 1780538 h 6367455"/>
                <a:gd name="connsiteX6929" fmla="*/ 2596625 w 6891715"/>
                <a:gd name="connsiteY6929" fmla="*/ 1767839 h 6367455"/>
                <a:gd name="connsiteX6930" fmla="*/ 2627094 w 6891715"/>
                <a:gd name="connsiteY6930" fmla="*/ 1760536 h 6367455"/>
                <a:gd name="connsiteX6931" fmla="*/ 2619476 w 6891715"/>
                <a:gd name="connsiteY6931" fmla="*/ 1751963 h 6367455"/>
                <a:gd name="connsiteX6932" fmla="*/ 2625823 w 6891715"/>
                <a:gd name="connsiteY6932" fmla="*/ 1733866 h 6367455"/>
                <a:gd name="connsiteX6933" fmla="*/ 2644550 w 6891715"/>
                <a:gd name="connsiteY6933" fmla="*/ 1726564 h 6367455"/>
                <a:gd name="connsiteX6934" fmla="*/ 2656927 w 6891715"/>
                <a:gd name="connsiteY6934" fmla="*/ 1685606 h 6367455"/>
                <a:gd name="connsiteX6935" fmla="*/ 2672796 w 6891715"/>
                <a:gd name="connsiteY6935" fmla="*/ 1686241 h 6367455"/>
                <a:gd name="connsiteX6936" fmla="*/ 2677239 w 6891715"/>
                <a:gd name="connsiteY6936" fmla="*/ 1672588 h 6367455"/>
                <a:gd name="connsiteX6937" fmla="*/ 2695013 w 6891715"/>
                <a:gd name="connsiteY6937" fmla="*/ 1652269 h 6367455"/>
                <a:gd name="connsiteX6938" fmla="*/ 2703264 w 6891715"/>
                <a:gd name="connsiteY6938" fmla="*/ 1658619 h 6367455"/>
                <a:gd name="connsiteX6939" fmla="*/ 2721355 w 6891715"/>
                <a:gd name="connsiteY6939" fmla="*/ 1676398 h 6367455"/>
                <a:gd name="connsiteX6940" fmla="*/ 2735320 w 6891715"/>
                <a:gd name="connsiteY6940" fmla="*/ 1675128 h 6367455"/>
                <a:gd name="connsiteX6941" fmla="*/ 2719133 w 6891715"/>
                <a:gd name="connsiteY6941" fmla="*/ 1659253 h 6367455"/>
                <a:gd name="connsiteX6942" fmla="*/ 2721355 w 6891715"/>
                <a:gd name="connsiteY6942" fmla="*/ 1651316 h 6367455"/>
                <a:gd name="connsiteX6943" fmla="*/ 2745793 w 6891715"/>
                <a:gd name="connsiteY6943" fmla="*/ 1659253 h 6367455"/>
                <a:gd name="connsiteX6944" fmla="*/ 2749918 w 6891715"/>
                <a:gd name="connsiteY6944" fmla="*/ 1656079 h 6367455"/>
                <a:gd name="connsiteX6945" fmla="*/ 2743254 w 6891715"/>
                <a:gd name="connsiteY6945" fmla="*/ 1642426 h 6367455"/>
                <a:gd name="connsiteX6946" fmla="*/ 2741349 w 6891715"/>
                <a:gd name="connsiteY6946" fmla="*/ 1624646 h 6367455"/>
                <a:gd name="connsiteX6947" fmla="*/ 2750870 w 6891715"/>
                <a:gd name="connsiteY6947" fmla="*/ 1620201 h 6367455"/>
                <a:gd name="connsiteX6948" fmla="*/ 2771499 w 6891715"/>
                <a:gd name="connsiteY6948" fmla="*/ 1600833 h 6367455"/>
                <a:gd name="connsiteX6949" fmla="*/ 2763248 w 6891715"/>
                <a:gd name="connsiteY6949" fmla="*/ 1591944 h 6367455"/>
                <a:gd name="connsiteX6950" fmla="*/ 2742936 w 6891715"/>
                <a:gd name="connsiteY6950" fmla="*/ 1608771 h 6367455"/>
                <a:gd name="connsiteX6951" fmla="*/ 2733732 w 6891715"/>
                <a:gd name="connsiteY6951" fmla="*/ 1609723 h 6367455"/>
                <a:gd name="connsiteX6952" fmla="*/ 2730241 w 6891715"/>
                <a:gd name="connsiteY6952" fmla="*/ 1603374 h 6367455"/>
                <a:gd name="connsiteX6953" fmla="*/ 2741983 w 6891715"/>
                <a:gd name="connsiteY6953" fmla="*/ 1579561 h 6367455"/>
                <a:gd name="connsiteX6954" fmla="*/ 2752459 w 6891715"/>
                <a:gd name="connsiteY6954" fmla="*/ 1580196 h 6367455"/>
                <a:gd name="connsiteX6955" fmla="*/ 2769278 w 6891715"/>
                <a:gd name="connsiteY6955" fmla="*/ 1572576 h 6367455"/>
                <a:gd name="connsiteX6956" fmla="*/ 2766105 w 6891715"/>
                <a:gd name="connsiteY6956" fmla="*/ 1549399 h 6367455"/>
                <a:gd name="connsiteX6957" fmla="*/ 2779435 w 6891715"/>
                <a:gd name="connsiteY6957" fmla="*/ 1533524 h 6367455"/>
                <a:gd name="connsiteX6958" fmla="*/ 2799430 w 6891715"/>
                <a:gd name="connsiteY6958" fmla="*/ 1528127 h 6367455"/>
                <a:gd name="connsiteX6959" fmla="*/ 2804825 w 6891715"/>
                <a:gd name="connsiteY6959" fmla="*/ 1517649 h 6367455"/>
                <a:gd name="connsiteX6960" fmla="*/ 2813077 w 6891715"/>
                <a:gd name="connsiteY6960" fmla="*/ 1509077 h 6367455"/>
                <a:gd name="connsiteX6961" fmla="*/ 2818790 w 6891715"/>
                <a:gd name="connsiteY6961" fmla="*/ 1531937 h 6367455"/>
                <a:gd name="connsiteX6962" fmla="*/ 2830215 w 6891715"/>
                <a:gd name="connsiteY6962" fmla="*/ 1541461 h 6367455"/>
                <a:gd name="connsiteX6963" fmla="*/ 2842592 w 6891715"/>
                <a:gd name="connsiteY6963" fmla="*/ 1520189 h 6367455"/>
                <a:gd name="connsiteX6964" fmla="*/ 2837515 w 6891715"/>
                <a:gd name="connsiteY6964" fmla="*/ 1515109 h 6367455"/>
                <a:gd name="connsiteX6965" fmla="*/ 2855288 w 6891715"/>
                <a:gd name="connsiteY6965" fmla="*/ 1505584 h 6367455"/>
                <a:gd name="connsiteX6966" fmla="*/ 2863540 w 6891715"/>
                <a:gd name="connsiteY6966" fmla="*/ 1493836 h 6367455"/>
                <a:gd name="connsiteX6967" fmla="*/ 2859414 w 6891715"/>
                <a:gd name="connsiteY6967" fmla="*/ 1486534 h 6367455"/>
                <a:gd name="connsiteX6968" fmla="*/ 2845767 w 6891715"/>
                <a:gd name="connsiteY6968" fmla="*/ 1504314 h 6367455"/>
                <a:gd name="connsiteX6969" fmla="*/ 2832120 w 6891715"/>
                <a:gd name="connsiteY6969" fmla="*/ 1513204 h 6367455"/>
                <a:gd name="connsiteX6970" fmla="*/ 2828945 w 6891715"/>
                <a:gd name="connsiteY6970" fmla="*/ 1481137 h 6367455"/>
                <a:gd name="connsiteX6971" fmla="*/ 2828628 w 6891715"/>
                <a:gd name="connsiteY6971" fmla="*/ 1479232 h 6367455"/>
                <a:gd name="connsiteX6972" fmla="*/ 2825772 w 6891715"/>
                <a:gd name="connsiteY6972" fmla="*/ 1481137 h 6367455"/>
                <a:gd name="connsiteX6973" fmla="*/ 2819425 w 6891715"/>
                <a:gd name="connsiteY6973" fmla="*/ 1484629 h 6367455"/>
                <a:gd name="connsiteX6974" fmla="*/ 2806729 w 6891715"/>
                <a:gd name="connsiteY6974" fmla="*/ 1509077 h 6367455"/>
                <a:gd name="connsiteX6975" fmla="*/ 2794987 w 6891715"/>
                <a:gd name="connsiteY6975" fmla="*/ 1503996 h 6367455"/>
                <a:gd name="connsiteX6976" fmla="*/ 2801335 w 6891715"/>
                <a:gd name="connsiteY6976" fmla="*/ 1488122 h 6367455"/>
                <a:gd name="connsiteX6977" fmla="*/ 2807047 w 6891715"/>
                <a:gd name="connsiteY6977" fmla="*/ 1481137 h 6367455"/>
                <a:gd name="connsiteX6978" fmla="*/ 2815933 w 6891715"/>
                <a:gd name="connsiteY6978" fmla="*/ 1470024 h 6367455"/>
                <a:gd name="connsiteX6979" fmla="*/ 2827359 w 6891715"/>
                <a:gd name="connsiteY6979" fmla="*/ 1465897 h 6367455"/>
                <a:gd name="connsiteX6980" fmla="*/ 2821012 w 6891715"/>
                <a:gd name="connsiteY6980" fmla="*/ 1454149 h 6367455"/>
                <a:gd name="connsiteX6981" fmla="*/ 2825137 w 6891715"/>
                <a:gd name="connsiteY6981" fmla="*/ 1438274 h 6367455"/>
                <a:gd name="connsiteX6982" fmla="*/ 2832436 w 6891715"/>
                <a:gd name="connsiteY6982" fmla="*/ 1441449 h 6367455"/>
                <a:gd name="connsiteX6983" fmla="*/ 2833706 w 6891715"/>
                <a:gd name="connsiteY6983" fmla="*/ 1461134 h 6367455"/>
                <a:gd name="connsiteX6984" fmla="*/ 2840371 w 6891715"/>
                <a:gd name="connsiteY6984" fmla="*/ 1467484 h 6367455"/>
                <a:gd name="connsiteX6985" fmla="*/ 2859414 w 6891715"/>
                <a:gd name="connsiteY6985" fmla="*/ 1481137 h 6367455"/>
                <a:gd name="connsiteX6986" fmla="*/ 2862588 w 6891715"/>
                <a:gd name="connsiteY6986" fmla="*/ 1483042 h 6367455"/>
                <a:gd name="connsiteX6987" fmla="*/ 2862271 w 6891715"/>
                <a:gd name="connsiteY6987" fmla="*/ 1481137 h 6367455"/>
                <a:gd name="connsiteX6988" fmla="*/ 2860366 w 6891715"/>
                <a:gd name="connsiteY6988" fmla="*/ 1474152 h 6367455"/>
                <a:gd name="connsiteX6989" fmla="*/ 2854653 w 6891715"/>
                <a:gd name="connsiteY6989" fmla="*/ 1441132 h 6367455"/>
                <a:gd name="connsiteX6990" fmla="*/ 2836563 w 6891715"/>
                <a:gd name="connsiteY6990" fmla="*/ 1430972 h 6367455"/>
                <a:gd name="connsiteX6991" fmla="*/ 2833072 w 6891715"/>
                <a:gd name="connsiteY6991" fmla="*/ 1410017 h 6367455"/>
                <a:gd name="connsiteX6992" fmla="*/ 2847036 w 6891715"/>
                <a:gd name="connsiteY6992" fmla="*/ 1405255 h 6367455"/>
                <a:gd name="connsiteX6993" fmla="*/ 2852749 w 6891715"/>
                <a:gd name="connsiteY6993" fmla="*/ 1426527 h 6367455"/>
                <a:gd name="connsiteX6994" fmla="*/ 2864174 w 6891715"/>
                <a:gd name="connsiteY6994" fmla="*/ 1423987 h 6367455"/>
                <a:gd name="connsiteX6995" fmla="*/ 2868300 w 6891715"/>
                <a:gd name="connsiteY6995" fmla="*/ 1403350 h 6367455"/>
                <a:gd name="connsiteX6996" fmla="*/ 2848941 w 6891715"/>
                <a:gd name="connsiteY6996" fmla="*/ 1392554 h 6367455"/>
                <a:gd name="connsiteX6997" fmla="*/ 2854970 w 6891715"/>
                <a:gd name="connsiteY6997" fmla="*/ 1378267 h 6367455"/>
                <a:gd name="connsiteX6998" fmla="*/ 2874013 w 6891715"/>
                <a:gd name="connsiteY6998" fmla="*/ 1375727 h 6367455"/>
                <a:gd name="connsiteX6999" fmla="*/ 2865761 w 6891715"/>
                <a:gd name="connsiteY6999" fmla="*/ 1360170 h 6367455"/>
                <a:gd name="connsiteX7000" fmla="*/ 2872744 w 6891715"/>
                <a:gd name="connsiteY7000" fmla="*/ 1346200 h 6367455"/>
                <a:gd name="connsiteX7001" fmla="*/ 2899721 w 6891715"/>
                <a:gd name="connsiteY7001" fmla="*/ 1361757 h 6367455"/>
                <a:gd name="connsiteX7002" fmla="*/ 2904482 w 6891715"/>
                <a:gd name="connsiteY7002" fmla="*/ 1355407 h 6367455"/>
                <a:gd name="connsiteX7003" fmla="*/ 2886390 w 6891715"/>
                <a:gd name="connsiteY7003" fmla="*/ 1337945 h 6367455"/>
                <a:gd name="connsiteX7004" fmla="*/ 2887660 w 6891715"/>
                <a:gd name="connsiteY7004" fmla="*/ 1321752 h 6367455"/>
                <a:gd name="connsiteX7005" fmla="*/ 2864174 w 6891715"/>
                <a:gd name="connsiteY7005" fmla="*/ 1337945 h 6367455"/>
                <a:gd name="connsiteX7006" fmla="*/ 2844496 w 6891715"/>
                <a:gd name="connsiteY7006" fmla="*/ 1366519 h 6367455"/>
                <a:gd name="connsiteX7007" fmla="*/ 2834976 w 6891715"/>
                <a:gd name="connsiteY7007" fmla="*/ 1356360 h 6367455"/>
                <a:gd name="connsiteX7008" fmla="*/ 2854970 w 6891715"/>
                <a:gd name="connsiteY7008" fmla="*/ 1345247 h 6367455"/>
                <a:gd name="connsiteX7009" fmla="*/ 2850527 w 6891715"/>
                <a:gd name="connsiteY7009" fmla="*/ 1331912 h 6367455"/>
                <a:gd name="connsiteX7010" fmla="*/ 2827041 w 6891715"/>
                <a:gd name="connsiteY7010" fmla="*/ 1327467 h 6367455"/>
                <a:gd name="connsiteX7011" fmla="*/ 2834659 w 6891715"/>
                <a:gd name="connsiteY7011" fmla="*/ 1308735 h 6367455"/>
                <a:gd name="connsiteX7012" fmla="*/ 2850527 w 6891715"/>
                <a:gd name="connsiteY7012" fmla="*/ 1323340 h 6367455"/>
                <a:gd name="connsiteX7013" fmla="*/ 2888296 w 6891715"/>
                <a:gd name="connsiteY7013" fmla="*/ 1308100 h 6367455"/>
                <a:gd name="connsiteX7014" fmla="*/ 2890518 w 6891715"/>
                <a:gd name="connsiteY7014" fmla="*/ 1278890 h 6367455"/>
                <a:gd name="connsiteX7015" fmla="*/ 2898768 w 6891715"/>
                <a:gd name="connsiteY7015" fmla="*/ 1278255 h 6367455"/>
                <a:gd name="connsiteX7016" fmla="*/ 2925112 w 6891715"/>
                <a:gd name="connsiteY7016" fmla="*/ 1271905 h 6367455"/>
                <a:gd name="connsiteX7017" fmla="*/ 2936854 w 6891715"/>
                <a:gd name="connsiteY7017" fmla="*/ 1286510 h 6367455"/>
                <a:gd name="connsiteX7018" fmla="*/ 2945741 w 6891715"/>
                <a:gd name="connsiteY7018" fmla="*/ 1306830 h 6367455"/>
                <a:gd name="connsiteX7019" fmla="*/ 2953675 w 6891715"/>
                <a:gd name="connsiteY7019" fmla="*/ 1290637 h 6367455"/>
                <a:gd name="connsiteX7020" fmla="*/ 2975891 w 6891715"/>
                <a:gd name="connsiteY7020" fmla="*/ 1279843 h 6367455"/>
                <a:gd name="connsiteX7021" fmla="*/ 2984143 w 6891715"/>
                <a:gd name="connsiteY7021" fmla="*/ 1264285 h 6367455"/>
                <a:gd name="connsiteX7022" fmla="*/ 2954945 w 6891715"/>
                <a:gd name="connsiteY7022" fmla="*/ 1267460 h 6367455"/>
                <a:gd name="connsiteX7023" fmla="*/ 2946376 w 6891715"/>
                <a:gd name="connsiteY7023" fmla="*/ 1276033 h 6367455"/>
                <a:gd name="connsiteX7024" fmla="*/ 2925746 w 6891715"/>
                <a:gd name="connsiteY7024" fmla="*/ 1242377 h 6367455"/>
                <a:gd name="connsiteX7025" fmla="*/ 2918447 w 6891715"/>
                <a:gd name="connsiteY7025" fmla="*/ 1238250 h 6367455"/>
                <a:gd name="connsiteX7026" fmla="*/ 2920351 w 6891715"/>
                <a:gd name="connsiteY7026" fmla="*/ 1219200 h 6367455"/>
                <a:gd name="connsiteX7027" fmla="*/ 2935267 w 6891715"/>
                <a:gd name="connsiteY7027" fmla="*/ 1221423 h 6367455"/>
                <a:gd name="connsiteX7028" fmla="*/ 2941297 w 6891715"/>
                <a:gd name="connsiteY7028" fmla="*/ 1202373 h 6367455"/>
                <a:gd name="connsiteX7029" fmla="*/ 2907338 w 6891715"/>
                <a:gd name="connsiteY7029" fmla="*/ 1198563 h 6367455"/>
                <a:gd name="connsiteX7030" fmla="*/ 2908607 w 6891715"/>
                <a:gd name="connsiteY7030" fmla="*/ 1184593 h 6367455"/>
                <a:gd name="connsiteX7031" fmla="*/ 2939394 w 6891715"/>
                <a:gd name="connsiteY7031" fmla="*/ 1183323 h 6367455"/>
                <a:gd name="connsiteX7032" fmla="*/ 2919081 w 6891715"/>
                <a:gd name="connsiteY7032" fmla="*/ 1175068 h 6367455"/>
                <a:gd name="connsiteX7033" fmla="*/ 2926063 w 6891715"/>
                <a:gd name="connsiteY7033" fmla="*/ 1166495 h 6367455"/>
                <a:gd name="connsiteX7034" fmla="*/ 2943202 w 6891715"/>
                <a:gd name="connsiteY7034" fmla="*/ 1173798 h 6367455"/>
                <a:gd name="connsiteX7035" fmla="*/ 2948280 w 6891715"/>
                <a:gd name="connsiteY7035" fmla="*/ 1164273 h 6367455"/>
                <a:gd name="connsiteX7036" fmla="*/ 2940980 w 6891715"/>
                <a:gd name="connsiteY7036" fmla="*/ 1155065 h 6367455"/>
                <a:gd name="connsiteX7037" fmla="*/ 2943202 w 6891715"/>
                <a:gd name="connsiteY7037" fmla="*/ 1143318 h 6367455"/>
                <a:gd name="connsiteX7038" fmla="*/ 2968273 w 6891715"/>
                <a:gd name="connsiteY7038" fmla="*/ 1139825 h 6367455"/>
                <a:gd name="connsiteX7039" fmla="*/ 2953358 w 6891715"/>
                <a:gd name="connsiteY7039" fmla="*/ 1131570 h 6367455"/>
                <a:gd name="connsiteX7040" fmla="*/ 2942884 w 6891715"/>
                <a:gd name="connsiteY7040" fmla="*/ 1119187 h 6367455"/>
                <a:gd name="connsiteX7041" fmla="*/ 2946058 w 6891715"/>
                <a:gd name="connsiteY7041" fmla="*/ 1109662 h 6367455"/>
                <a:gd name="connsiteX7042" fmla="*/ 2965102 w 6891715"/>
                <a:gd name="connsiteY7042" fmla="*/ 1113473 h 6367455"/>
                <a:gd name="connsiteX7043" fmla="*/ 2969862 w 6891715"/>
                <a:gd name="connsiteY7043" fmla="*/ 1100772 h 6367455"/>
                <a:gd name="connsiteX7044" fmla="*/ 2984778 w 6891715"/>
                <a:gd name="connsiteY7044" fmla="*/ 1106170 h 6367455"/>
                <a:gd name="connsiteX7045" fmla="*/ 2996522 w 6891715"/>
                <a:gd name="connsiteY7045" fmla="*/ 1093470 h 6367455"/>
                <a:gd name="connsiteX7046" fmla="*/ 3010169 w 6891715"/>
                <a:gd name="connsiteY7046" fmla="*/ 1094105 h 6367455"/>
                <a:gd name="connsiteX7047" fmla="*/ 3014294 w 6891715"/>
                <a:gd name="connsiteY7047" fmla="*/ 1066800 h 6367455"/>
                <a:gd name="connsiteX7048" fmla="*/ 3027942 w 6891715"/>
                <a:gd name="connsiteY7048" fmla="*/ 1062355 h 6367455"/>
                <a:gd name="connsiteX7049" fmla="*/ 3034289 w 6891715"/>
                <a:gd name="connsiteY7049" fmla="*/ 1054735 h 6367455"/>
                <a:gd name="connsiteX7050" fmla="*/ 3062536 w 6891715"/>
                <a:gd name="connsiteY7050" fmla="*/ 1052830 h 6367455"/>
                <a:gd name="connsiteX7051" fmla="*/ 3082848 w 6891715"/>
                <a:gd name="connsiteY7051" fmla="*/ 1044892 h 6367455"/>
                <a:gd name="connsiteX7052" fmla="*/ 3104107 w 6891715"/>
                <a:gd name="connsiteY7052" fmla="*/ 1064577 h 6367455"/>
                <a:gd name="connsiteX7053" fmla="*/ 3119976 w 6891715"/>
                <a:gd name="connsiteY7053" fmla="*/ 1045527 h 6367455"/>
                <a:gd name="connsiteX7054" fmla="*/ 3102520 w 6891715"/>
                <a:gd name="connsiteY7054" fmla="*/ 1029017 h 6367455"/>
                <a:gd name="connsiteX7055" fmla="*/ 3083799 w 6891715"/>
                <a:gd name="connsiteY7055" fmla="*/ 1030287 h 6367455"/>
                <a:gd name="connsiteX7056" fmla="*/ 3074913 w 6891715"/>
                <a:gd name="connsiteY7056" fmla="*/ 1017587 h 6367455"/>
                <a:gd name="connsiteX7057" fmla="*/ 3058410 w 6891715"/>
                <a:gd name="connsiteY7057" fmla="*/ 1028382 h 6367455"/>
                <a:gd name="connsiteX7058" fmla="*/ 3052697 w 6891715"/>
                <a:gd name="connsiteY7058" fmla="*/ 1010602 h 6367455"/>
                <a:gd name="connsiteX7059" fmla="*/ 3043175 w 6891715"/>
                <a:gd name="connsiteY7059" fmla="*/ 1005204 h 6367455"/>
                <a:gd name="connsiteX7060" fmla="*/ 3049206 w 6891715"/>
                <a:gd name="connsiteY7060" fmla="*/ 973770 h 6367455"/>
                <a:gd name="connsiteX7061" fmla="*/ 3072057 w 6891715"/>
                <a:gd name="connsiteY7061" fmla="*/ 948370 h 6367455"/>
                <a:gd name="connsiteX7062" fmla="*/ 3079991 w 6891715"/>
                <a:gd name="connsiteY7062" fmla="*/ 969325 h 6367455"/>
                <a:gd name="connsiteX7063" fmla="*/ 3093634 w 6891715"/>
                <a:gd name="connsiteY7063" fmla="*/ 972500 h 6367455"/>
                <a:gd name="connsiteX7064" fmla="*/ 3099029 w 6891715"/>
                <a:gd name="connsiteY7064" fmla="*/ 980437 h 6367455"/>
                <a:gd name="connsiteX7065" fmla="*/ 3110772 w 6891715"/>
                <a:gd name="connsiteY7065" fmla="*/ 974087 h 6367455"/>
                <a:gd name="connsiteX7066" fmla="*/ 3125689 w 6891715"/>
                <a:gd name="connsiteY7066" fmla="*/ 985517 h 6367455"/>
                <a:gd name="connsiteX7067" fmla="*/ 3140605 w 6891715"/>
                <a:gd name="connsiteY7067" fmla="*/ 979167 h 6367455"/>
                <a:gd name="connsiteX7068" fmla="*/ 3133623 w 6891715"/>
                <a:gd name="connsiteY7068" fmla="*/ 967737 h 6367455"/>
                <a:gd name="connsiteX7069" fmla="*/ 3150762 w 6891715"/>
                <a:gd name="connsiteY7069" fmla="*/ 948687 h 6367455"/>
                <a:gd name="connsiteX7070" fmla="*/ 3128545 w 6891715"/>
                <a:gd name="connsiteY7070" fmla="*/ 959165 h 6367455"/>
                <a:gd name="connsiteX7071" fmla="*/ 3107598 w 6891715"/>
                <a:gd name="connsiteY7071" fmla="*/ 961387 h 6367455"/>
                <a:gd name="connsiteX7072" fmla="*/ 3100933 w 6891715"/>
                <a:gd name="connsiteY7072" fmla="*/ 952180 h 6367455"/>
                <a:gd name="connsiteX7073" fmla="*/ 3120928 w 6891715"/>
                <a:gd name="connsiteY7073" fmla="*/ 940432 h 6367455"/>
                <a:gd name="connsiteX7074" fmla="*/ 3136480 w 6891715"/>
                <a:gd name="connsiteY7074" fmla="*/ 921065 h 6367455"/>
                <a:gd name="connsiteX7075" fmla="*/ 3125054 w 6891715"/>
                <a:gd name="connsiteY7075" fmla="*/ 914080 h 6367455"/>
                <a:gd name="connsiteX7076" fmla="*/ 3137749 w 6891715"/>
                <a:gd name="connsiteY7076" fmla="*/ 903285 h 6367455"/>
                <a:gd name="connsiteX7077" fmla="*/ 3126006 w 6891715"/>
                <a:gd name="connsiteY7077" fmla="*/ 895982 h 6367455"/>
                <a:gd name="connsiteX7078" fmla="*/ 3117437 w 6891715"/>
                <a:gd name="connsiteY7078" fmla="*/ 886775 h 6367455"/>
                <a:gd name="connsiteX7079" fmla="*/ 3130767 w 6891715"/>
                <a:gd name="connsiteY7079" fmla="*/ 865502 h 6367455"/>
                <a:gd name="connsiteX7080" fmla="*/ 3139971 w 6891715"/>
                <a:gd name="connsiteY7080" fmla="*/ 846453 h 6367455"/>
                <a:gd name="connsiteX7081" fmla="*/ 3158061 w 6891715"/>
                <a:gd name="connsiteY7081" fmla="*/ 839150 h 6367455"/>
                <a:gd name="connsiteX7082" fmla="*/ 3169487 w 6891715"/>
                <a:gd name="connsiteY7082" fmla="*/ 806130 h 6367455"/>
                <a:gd name="connsiteX7083" fmla="*/ 3179008 w 6891715"/>
                <a:gd name="connsiteY7083" fmla="*/ 806130 h 6367455"/>
                <a:gd name="connsiteX7084" fmla="*/ 3174882 w 6891715"/>
                <a:gd name="connsiteY7084" fmla="*/ 816607 h 6367455"/>
                <a:gd name="connsiteX7085" fmla="*/ 3180278 w 6891715"/>
                <a:gd name="connsiteY7085" fmla="*/ 839785 h 6367455"/>
                <a:gd name="connsiteX7086" fmla="*/ 3190116 w 6891715"/>
                <a:gd name="connsiteY7086" fmla="*/ 854390 h 6367455"/>
                <a:gd name="connsiteX7087" fmla="*/ 3192021 w 6891715"/>
                <a:gd name="connsiteY7087" fmla="*/ 868995 h 6367455"/>
                <a:gd name="connsiteX7088" fmla="*/ 3200590 w 6891715"/>
                <a:gd name="connsiteY7088" fmla="*/ 852167 h 6367455"/>
                <a:gd name="connsiteX7089" fmla="*/ 3218680 w 6891715"/>
                <a:gd name="connsiteY7089" fmla="*/ 858518 h 6367455"/>
                <a:gd name="connsiteX7090" fmla="*/ 3225028 w 6891715"/>
                <a:gd name="connsiteY7090" fmla="*/ 849945 h 6367455"/>
                <a:gd name="connsiteX7091" fmla="*/ 3219315 w 6891715"/>
                <a:gd name="connsiteY7091" fmla="*/ 840420 h 6367455"/>
                <a:gd name="connsiteX7092" fmla="*/ 3191069 w 6891715"/>
                <a:gd name="connsiteY7092" fmla="*/ 848357 h 6367455"/>
                <a:gd name="connsiteX7093" fmla="*/ 3195194 w 6891715"/>
                <a:gd name="connsiteY7093" fmla="*/ 835340 h 6367455"/>
                <a:gd name="connsiteX7094" fmla="*/ 3209794 w 6891715"/>
                <a:gd name="connsiteY7094" fmla="*/ 835023 h 6367455"/>
                <a:gd name="connsiteX7095" fmla="*/ 3217094 w 6891715"/>
                <a:gd name="connsiteY7095" fmla="*/ 827720 h 6367455"/>
                <a:gd name="connsiteX7096" fmla="*/ 3204398 w 6891715"/>
                <a:gd name="connsiteY7096" fmla="*/ 809940 h 6367455"/>
                <a:gd name="connsiteX7097" fmla="*/ 3218046 w 6891715"/>
                <a:gd name="connsiteY7097" fmla="*/ 803590 h 6367455"/>
                <a:gd name="connsiteX7098" fmla="*/ 3208207 w 6891715"/>
                <a:gd name="connsiteY7098" fmla="*/ 786762 h 6367455"/>
                <a:gd name="connsiteX7099" fmla="*/ 3190434 w 6891715"/>
                <a:gd name="connsiteY7099" fmla="*/ 777555 h 6367455"/>
                <a:gd name="connsiteX7100" fmla="*/ 3204716 w 6891715"/>
                <a:gd name="connsiteY7100" fmla="*/ 760410 h 6367455"/>
                <a:gd name="connsiteX7101" fmla="*/ 3237723 w 6891715"/>
                <a:gd name="connsiteY7101" fmla="*/ 746440 h 6367455"/>
                <a:gd name="connsiteX7102" fmla="*/ 3256766 w 6891715"/>
                <a:gd name="connsiteY7102" fmla="*/ 757870 h 6367455"/>
                <a:gd name="connsiteX7103" fmla="*/ 3273904 w 6891715"/>
                <a:gd name="connsiteY7103" fmla="*/ 744853 h 6367455"/>
                <a:gd name="connsiteX7104" fmla="*/ 3287551 w 6891715"/>
                <a:gd name="connsiteY7104" fmla="*/ 776285 h 6367455"/>
                <a:gd name="connsiteX7105" fmla="*/ 3305642 w 6891715"/>
                <a:gd name="connsiteY7105" fmla="*/ 776285 h 6367455"/>
                <a:gd name="connsiteX7106" fmla="*/ 3294851 w 6891715"/>
                <a:gd name="connsiteY7106" fmla="*/ 757553 h 6367455"/>
                <a:gd name="connsiteX7107" fmla="*/ 3315798 w 6891715"/>
                <a:gd name="connsiteY7107" fmla="*/ 744535 h 6367455"/>
                <a:gd name="connsiteX7108" fmla="*/ 3326589 w 6891715"/>
                <a:gd name="connsiteY7108" fmla="*/ 729613 h 6367455"/>
                <a:gd name="connsiteX7109" fmla="*/ 3312624 w 6891715"/>
                <a:gd name="connsiteY7109" fmla="*/ 723580 h 6367455"/>
                <a:gd name="connsiteX7110" fmla="*/ 3320876 w 6891715"/>
                <a:gd name="connsiteY7110" fmla="*/ 705800 h 6367455"/>
                <a:gd name="connsiteX7111" fmla="*/ 3310085 w 6891715"/>
                <a:gd name="connsiteY7111" fmla="*/ 703578 h 6367455"/>
                <a:gd name="connsiteX7112" fmla="*/ 3281839 w 6891715"/>
                <a:gd name="connsiteY7112" fmla="*/ 732470 h 6367455"/>
                <a:gd name="connsiteX7113" fmla="*/ 3269143 w 6891715"/>
                <a:gd name="connsiteY7113" fmla="*/ 728343 h 6367455"/>
                <a:gd name="connsiteX7114" fmla="*/ 3263748 w 6891715"/>
                <a:gd name="connsiteY7114" fmla="*/ 710245 h 6367455"/>
                <a:gd name="connsiteX7115" fmla="*/ 3249149 w 6891715"/>
                <a:gd name="connsiteY7115" fmla="*/ 709610 h 6367455"/>
                <a:gd name="connsiteX7116" fmla="*/ 3244705 w 6891715"/>
                <a:gd name="connsiteY7116" fmla="*/ 728660 h 6367455"/>
                <a:gd name="connsiteX7117" fmla="*/ 3220267 w 6891715"/>
                <a:gd name="connsiteY7117" fmla="*/ 720088 h 6367455"/>
                <a:gd name="connsiteX7118" fmla="*/ 3219315 w 6891715"/>
                <a:gd name="connsiteY7118" fmla="*/ 706753 h 6367455"/>
                <a:gd name="connsiteX7119" fmla="*/ 3252005 w 6891715"/>
                <a:gd name="connsiteY7119" fmla="*/ 666430 h 6367455"/>
                <a:gd name="connsiteX7120" fmla="*/ 3262161 w 6891715"/>
                <a:gd name="connsiteY7120" fmla="*/ 634680 h 6367455"/>
                <a:gd name="connsiteX7121" fmla="*/ 3284060 w 6891715"/>
                <a:gd name="connsiteY7121" fmla="*/ 628330 h 6367455"/>
                <a:gd name="connsiteX7122" fmla="*/ 3281839 w 6891715"/>
                <a:gd name="connsiteY7122" fmla="*/ 615313 h 6367455"/>
                <a:gd name="connsiteX7123" fmla="*/ 3314529 w 6891715"/>
                <a:gd name="connsiteY7123" fmla="*/ 598168 h 6367455"/>
                <a:gd name="connsiteX7124" fmla="*/ 3322780 w 6891715"/>
                <a:gd name="connsiteY7124" fmla="*/ 579435 h 6367455"/>
                <a:gd name="connsiteX7125" fmla="*/ 3375782 w 6891715"/>
                <a:gd name="connsiteY7125" fmla="*/ 550225 h 6367455"/>
                <a:gd name="connsiteX7126" fmla="*/ 3368800 w 6891715"/>
                <a:gd name="connsiteY7126" fmla="*/ 538795 h 6367455"/>
                <a:gd name="connsiteX7127" fmla="*/ 3365626 w 6891715"/>
                <a:gd name="connsiteY7127" fmla="*/ 509268 h 6367455"/>
                <a:gd name="connsiteX7128" fmla="*/ 3383082 w 6891715"/>
                <a:gd name="connsiteY7128" fmla="*/ 459420 h 6367455"/>
                <a:gd name="connsiteX7129" fmla="*/ 3397999 w 6891715"/>
                <a:gd name="connsiteY7129" fmla="*/ 475295 h 6367455"/>
                <a:gd name="connsiteX7130" fmla="*/ 3382447 w 6891715"/>
                <a:gd name="connsiteY7130" fmla="*/ 500695 h 6367455"/>
                <a:gd name="connsiteX7131" fmla="*/ 3392921 w 6891715"/>
                <a:gd name="connsiteY7131" fmla="*/ 506728 h 6367455"/>
                <a:gd name="connsiteX7132" fmla="*/ 3396095 w 6891715"/>
                <a:gd name="connsiteY7132" fmla="*/ 496250 h 6367455"/>
                <a:gd name="connsiteX7133" fmla="*/ 3407838 w 6891715"/>
                <a:gd name="connsiteY7133" fmla="*/ 499425 h 6367455"/>
                <a:gd name="connsiteX7134" fmla="*/ 3415137 w 6891715"/>
                <a:gd name="connsiteY7134" fmla="*/ 518158 h 6367455"/>
                <a:gd name="connsiteX7135" fmla="*/ 3420533 w 6891715"/>
                <a:gd name="connsiteY7135" fmla="*/ 500378 h 6367455"/>
                <a:gd name="connsiteX7136" fmla="*/ 3437671 w 6891715"/>
                <a:gd name="connsiteY7136" fmla="*/ 512760 h 6367455"/>
                <a:gd name="connsiteX7137" fmla="*/ 3449097 w 6891715"/>
                <a:gd name="connsiteY7137" fmla="*/ 499108 h 6367455"/>
                <a:gd name="connsiteX7138" fmla="*/ 3423389 w 6891715"/>
                <a:gd name="connsiteY7138" fmla="*/ 483550 h 6367455"/>
                <a:gd name="connsiteX7139" fmla="*/ 3422437 w 6891715"/>
                <a:gd name="connsiteY7139" fmla="*/ 465453 h 6367455"/>
                <a:gd name="connsiteX7140" fmla="*/ 3417042 w 6891715"/>
                <a:gd name="connsiteY7140" fmla="*/ 452118 h 6367455"/>
                <a:gd name="connsiteX7141" fmla="*/ 3442114 w 6891715"/>
                <a:gd name="connsiteY7141" fmla="*/ 451800 h 6367455"/>
                <a:gd name="connsiteX7142" fmla="*/ 3461792 w 6891715"/>
                <a:gd name="connsiteY7142" fmla="*/ 498155 h 6367455"/>
                <a:gd name="connsiteX7143" fmla="*/ 3488452 w 6891715"/>
                <a:gd name="connsiteY7143" fmla="*/ 508315 h 6367455"/>
                <a:gd name="connsiteX7144" fmla="*/ 3491625 w 6891715"/>
                <a:gd name="connsiteY7144" fmla="*/ 528000 h 6367455"/>
                <a:gd name="connsiteX7145" fmla="*/ 3516063 w 6891715"/>
                <a:gd name="connsiteY7145" fmla="*/ 538478 h 6367455"/>
                <a:gd name="connsiteX7146" fmla="*/ 3518285 w 6891715"/>
                <a:gd name="connsiteY7146" fmla="*/ 524825 h 6367455"/>
                <a:gd name="connsiteX7147" fmla="*/ 3488134 w 6891715"/>
                <a:gd name="connsiteY7147" fmla="*/ 483868 h 6367455"/>
                <a:gd name="connsiteX7148" fmla="*/ 3477343 w 6891715"/>
                <a:gd name="connsiteY7148" fmla="*/ 482915 h 6367455"/>
                <a:gd name="connsiteX7149" fmla="*/ 3464648 w 6891715"/>
                <a:gd name="connsiteY7149" fmla="*/ 467358 h 6367455"/>
                <a:gd name="connsiteX7150" fmla="*/ 3469726 w 6891715"/>
                <a:gd name="connsiteY7150" fmla="*/ 443863 h 6367455"/>
                <a:gd name="connsiteX7151" fmla="*/ 3455762 w 6891715"/>
                <a:gd name="connsiteY7151" fmla="*/ 430528 h 6367455"/>
                <a:gd name="connsiteX7152" fmla="*/ 3478930 w 6891715"/>
                <a:gd name="connsiteY7152" fmla="*/ 391158 h 6367455"/>
                <a:gd name="connsiteX7153" fmla="*/ 3499877 w 6891715"/>
                <a:gd name="connsiteY7153" fmla="*/ 392110 h 6367455"/>
                <a:gd name="connsiteX7154" fmla="*/ 3504955 w 6891715"/>
                <a:gd name="connsiteY7154" fmla="*/ 382586 h 6367455"/>
                <a:gd name="connsiteX7155" fmla="*/ 3519872 w 6891715"/>
                <a:gd name="connsiteY7155" fmla="*/ 382268 h 6367455"/>
                <a:gd name="connsiteX7156" fmla="*/ 3513842 w 6891715"/>
                <a:gd name="connsiteY7156" fmla="*/ 401318 h 6367455"/>
                <a:gd name="connsiteX7157" fmla="*/ 3521459 w 6891715"/>
                <a:gd name="connsiteY7157" fmla="*/ 416240 h 6367455"/>
                <a:gd name="connsiteX7158" fmla="*/ 3521776 w 6891715"/>
                <a:gd name="connsiteY7158" fmla="*/ 474978 h 6367455"/>
                <a:gd name="connsiteX7159" fmla="*/ 3539232 w 6891715"/>
                <a:gd name="connsiteY7159" fmla="*/ 441323 h 6367455"/>
                <a:gd name="connsiteX7160" fmla="*/ 3545262 w 6891715"/>
                <a:gd name="connsiteY7160" fmla="*/ 385443 h 6367455"/>
                <a:gd name="connsiteX7161" fmla="*/ 3559862 w 6891715"/>
                <a:gd name="connsiteY7161" fmla="*/ 374013 h 6367455"/>
                <a:gd name="connsiteX7162" fmla="*/ 3560814 w 6891715"/>
                <a:gd name="connsiteY7162" fmla="*/ 355915 h 6367455"/>
                <a:gd name="connsiteX7163" fmla="*/ 3577000 w 6891715"/>
                <a:gd name="connsiteY7163" fmla="*/ 346390 h 6367455"/>
                <a:gd name="connsiteX7164" fmla="*/ 3584934 w 6891715"/>
                <a:gd name="connsiteY7164" fmla="*/ 337818 h 6367455"/>
                <a:gd name="connsiteX7165" fmla="*/ 3583347 w 6891715"/>
                <a:gd name="connsiteY7165" fmla="*/ 378775 h 6367455"/>
                <a:gd name="connsiteX7166" fmla="*/ 3572874 w 6891715"/>
                <a:gd name="connsiteY7166" fmla="*/ 405445 h 6367455"/>
                <a:gd name="connsiteX7167" fmla="*/ 3584934 w 6891715"/>
                <a:gd name="connsiteY7167" fmla="*/ 431480 h 6367455"/>
                <a:gd name="connsiteX7168" fmla="*/ 3584934 w 6891715"/>
                <a:gd name="connsiteY7168" fmla="*/ 456563 h 6367455"/>
                <a:gd name="connsiteX7169" fmla="*/ 3565574 w 6891715"/>
                <a:gd name="connsiteY7169" fmla="*/ 494980 h 6367455"/>
                <a:gd name="connsiteX7170" fmla="*/ 3565574 w 6891715"/>
                <a:gd name="connsiteY7170" fmla="*/ 505458 h 6367455"/>
                <a:gd name="connsiteX7171" fmla="*/ 3590647 w 6891715"/>
                <a:gd name="connsiteY7171" fmla="*/ 478788 h 6367455"/>
                <a:gd name="connsiteX7172" fmla="*/ 3597629 w 6891715"/>
                <a:gd name="connsiteY7172" fmla="*/ 443863 h 6367455"/>
                <a:gd name="connsiteX7173" fmla="*/ 3607151 w 6891715"/>
                <a:gd name="connsiteY7173" fmla="*/ 440688 h 6367455"/>
                <a:gd name="connsiteX7174" fmla="*/ 3619846 w 6891715"/>
                <a:gd name="connsiteY7174" fmla="*/ 457198 h 6367455"/>
                <a:gd name="connsiteX7175" fmla="*/ 3627463 w 6891715"/>
                <a:gd name="connsiteY7175" fmla="*/ 443545 h 6367455"/>
                <a:gd name="connsiteX7176" fmla="*/ 3610007 w 6891715"/>
                <a:gd name="connsiteY7176" fmla="*/ 428940 h 6367455"/>
                <a:gd name="connsiteX7177" fmla="*/ 3605881 w 6891715"/>
                <a:gd name="connsiteY7177" fmla="*/ 393380 h 6367455"/>
                <a:gd name="connsiteX7178" fmla="*/ 3626828 w 6891715"/>
                <a:gd name="connsiteY7178" fmla="*/ 379410 h 6367455"/>
                <a:gd name="connsiteX7179" fmla="*/ 3629685 w 6891715"/>
                <a:gd name="connsiteY7179" fmla="*/ 350835 h 6367455"/>
                <a:gd name="connsiteX7180" fmla="*/ 3642380 w 6891715"/>
                <a:gd name="connsiteY7180" fmla="*/ 337183 h 6367455"/>
                <a:gd name="connsiteX7181" fmla="*/ 3652853 w 6891715"/>
                <a:gd name="connsiteY7181" fmla="*/ 342263 h 6367455"/>
                <a:gd name="connsiteX7182" fmla="*/ 3641428 w 6891715"/>
                <a:gd name="connsiteY7182" fmla="*/ 366710 h 6367455"/>
                <a:gd name="connsiteX7183" fmla="*/ 3662692 w 6891715"/>
                <a:gd name="connsiteY7183" fmla="*/ 378140 h 6367455"/>
                <a:gd name="connsiteX7184" fmla="*/ 3668722 w 6891715"/>
                <a:gd name="connsiteY7184" fmla="*/ 349565 h 6367455"/>
                <a:gd name="connsiteX7185" fmla="*/ 3689986 w 6891715"/>
                <a:gd name="connsiteY7185" fmla="*/ 351471 h 6367455"/>
                <a:gd name="connsiteX7186" fmla="*/ 3669357 w 6891715"/>
                <a:gd name="connsiteY7186" fmla="*/ 331785 h 6367455"/>
                <a:gd name="connsiteX7187" fmla="*/ 3676974 w 6891715"/>
                <a:gd name="connsiteY7187" fmla="*/ 316863 h 6367455"/>
                <a:gd name="connsiteX7188" fmla="*/ 3692843 w 6891715"/>
                <a:gd name="connsiteY7188" fmla="*/ 327023 h 6367455"/>
                <a:gd name="connsiteX7189" fmla="*/ 3703951 w 6891715"/>
                <a:gd name="connsiteY7189" fmla="*/ 353375 h 6367455"/>
                <a:gd name="connsiteX7190" fmla="*/ 3718550 w 6891715"/>
                <a:gd name="connsiteY7190" fmla="*/ 355598 h 6367455"/>
                <a:gd name="connsiteX7191" fmla="*/ 3728072 w 6891715"/>
                <a:gd name="connsiteY7191" fmla="*/ 377505 h 6367455"/>
                <a:gd name="connsiteX7192" fmla="*/ 3747432 w 6891715"/>
                <a:gd name="connsiteY7192" fmla="*/ 396238 h 6367455"/>
                <a:gd name="connsiteX7193" fmla="*/ 3742671 w 6891715"/>
                <a:gd name="connsiteY7193" fmla="*/ 347660 h 6367455"/>
                <a:gd name="connsiteX7194" fmla="*/ 3755366 w 6891715"/>
                <a:gd name="connsiteY7194" fmla="*/ 329563 h 6367455"/>
                <a:gd name="connsiteX7195" fmla="*/ 3741402 w 6891715"/>
                <a:gd name="connsiteY7195" fmla="*/ 310831 h 6367455"/>
                <a:gd name="connsiteX7196" fmla="*/ 3754097 w 6891715"/>
                <a:gd name="connsiteY7196" fmla="*/ 299083 h 6367455"/>
                <a:gd name="connsiteX7197" fmla="*/ 3732832 w 6891715"/>
                <a:gd name="connsiteY7197" fmla="*/ 284796 h 6367455"/>
                <a:gd name="connsiteX7198" fmla="*/ 3722042 w 6891715"/>
                <a:gd name="connsiteY7198" fmla="*/ 307020 h 6367455"/>
                <a:gd name="connsiteX7199" fmla="*/ 3702047 w 6891715"/>
                <a:gd name="connsiteY7199" fmla="*/ 286066 h 6367455"/>
                <a:gd name="connsiteX7200" fmla="*/ 3702682 w 6891715"/>
                <a:gd name="connsiteY7200" fmla="*/ 262888 h 6367455"/>
                <a:gd name="connsiteX7201" fmla="*/ 3679830 w 6891715"/>
                <a:gd name="connsiteY7201" fmla="*/ 270191 h 6367455"/>
                <a:gd name="connsiteX7202" fmla="*/ 3669992 w 6891715"/>
                <a:gd name="connsiteY7202" fmla="*/ 254633 h 6367455"/>
                <a:gd name="connsiteX7203" fmla="*/ 3686813 w 6891715"/>
                <a:gd name="connsiteY7203" fmla="*/ 249236 h 6367455"/>
                <a:gd name="connsiteX7204" fmla="*/ 3699508 w 6891715"/>
                <a:gd name="connsiteY7204" fmla="*/ 257491 h 6367455"/>
                <a:gd name="connsiteX7205" fmla="*/ 3701729 w 6891715"/>
                <a:gd name="connsiteY7205" fmla="*/ 235583 h 6367455"/>
                <a:gd name="connsiteX7206" fmla="*/ 3716646 w 6891715"/>
                <a:gd name="connsiteY7206" fmla="*/ 253363 h 6367455"/>
                <a:gd name="connsiteX7207" fmla="*/ 3718550 w 6891715"/>
                <a:gd name="connsiteY7207" fmla="*/ 269238 h 6367455"/>
                <a:gd name="connsiteX7208" fmla="*/ 3734419 w 6891715"/>
                <a:gd name="connsiteY7208" fmla="*/ 275271 h 6367455"/>
                <a:gd name="connsiteX7209" fmla="*/ 3730293 w 6891715"/>
                <a:gd name="connsiteY7209" fmla="*/ 265746 h 6367455"/>
                <a:gd name="connsiteX7210" fmla="*/ 3744893 w 6891715"/>
                <a:gd name="connsiteY7210" fmla="*/ 235266 h 6367455"/>
                <a:gd name="connsiteX7211" fmla="*/ 3771235 w 6891715"/>
                <a:gd name="connsiteY7211" fmla="*/ 242251 h 6367455"/>
                <a:gd name="connsiteX7212" fmla="*/ 3769648 w 6891715"/>
                <a:gd name="connsiteY7212" fmla="*/ 285431 h 6367455"/>
                <a:gd name="connsiteX7213" fmla="*/ 3794086 w 6891715"/>
                <a:gd name="connsiteY7213" fmla="*/ 289241 h 6367455"/>
                <a:gd name="connsiteX7214" fmla="*/ 3783295 w 6891715"/>
                <a:gd name="connsiteY7214" fmla="*/ 269556 h 6367455"/>
                <a:gd name="connsiteX7215" fmla="*/ 3790913 w 6891715"/>
                <a:gd name="connsiteY7215" fmla="*/ 260031 h 6367455"/>
                <a:gd name="connsiteX7216" fmla="*/ 3798212 w 6891715"/>
                <a:gd name="connsiteY7216" fmla="*/ 266381 h 6367455"/>
                <a:gd name="connsiteX7217" fmla="*/ 3841376 w 6891715"/>
                <a:gd name="connsiteY7217" fmla="*/ 274001 h 6367455"/>
                <a:gd name="connsiteX7218" fmla="*/ 3828998 w 6891715"/>
                <a:gd name="connsiteY7218" fmla="*/ 295273 h 6367455"/>
                <a:gd name="connsiteX7219" fmla="*/ 3855658 w 6891715"/>
                <a:gd name="connsiteY7219" fmla="*/ 294321 h 6367455"/>
                <a:gd name="connsiteX7220" fmla="*/ 3838837 w 6891715"/>
                <a:gd name="connsiteY7220" fmla="*/ 314323 h 6367455"/>
                <a:gd name="connsiteX7221" fmla="*/ 3855975 w 6891715"/>
                <a:gd name="connsiteY7221" fmla="*/ 341628 h 6367455"/>
                <a:gd name="connsiteX7222" fmla="*/ 3871844 w 6891715"/>
                <a:gd name="connsiteY7222" fmla="*/ 335913 h 6367455"/>
                <a:gd name="connsiteX7223" fmla="*/ 3865179 w 6891715"/>
                <a:gd name="connsiteY7223" fmla="*/ 301306 h 6367455"/>
                <a:gd name="connsiteX7224" fmla="*/ 3879461 w 6891715"/>
                <a:gd name="connsiteY7224" fmla="*/ 284478 h 6367455"/>
                <a:gd name="connsiteX7225" fmla="*/ 3862640 w 6891715"/>
                <a:gd name="connsiteY7225" fmla="*/ 279398 h 6367455"/>
                <a:gd name="connsiteX7226" fmla="*/ 3866766 w 6891715"/>
                <a:gd name="connsiteY7226" fmla="*/ 252728 h 6367455"/>
                <a:gd name="connsiteX7227" fmla="*/ 3885809 w 6891715"/>
                <a:gd name="connsiteY7227" fmla="*/ 256856 h 6367455"/>
                <a:gd name="connsiteX7228" fmla="*/ 3891839 w 6891715"/>
                <a:gd name="connsiteY7228" fmla="*/ 239076 h 6367455"/>
                <a:gd name="connsiteX7229" fmla="*/ 3894060 w 6891715"/>
                <a:gd name="connsiteY7229" fmla="*/ 225423 h 6367455"/>
                <a:gd name="connsiteX7230" fmla="*/ 3904534 w 6891715"/>
                <a:gd name="connsiteY7230" fmla="*/ 220978 h 6367455"/>
                <a:gd name="connsiteX7231" fmla="*/ 3929289 w 6891715"/>
                <a:gd name="connsiteY7231" fmla="*/ 187006 h 6367455"/>
                <a:gd name="connsiteX7232" fmla="*/ 3943254 w 6891715"/>
                <a:gd name="connsiteY7232" fmla="*/ 185736 h 6367455"/>
                <a:gd name="connsiteX7233" fmla="*/ 3965470 w 6891715"/>
                <a:gd name="connsiteY7233" fmla="*/ 200658 h 6367455"/>
                <a:gd name="connsiteX7234" fmla="*/ 3976261 w 6891715"/>
                <a:gd name="connsiteY7234" fmla="*/ 187641 h 6367455"/>
                <a:gd name="connsiteX7235" fmla="*/ 3960075 w 6891715"/>
                <a:gd name="connsiteY7235" fmla="*/ 171766 h 6367455"/>
                <a:gd name="connsiteX7236" fmla="*/ 3972453 w 6891715"/>
                <a:gd name="connsiteY7236" fmla="*/ 131761 h 6367455"/>
                <a:gd name="connsiteX7237" fmla="*/ 3994986 w 6891715"/>
                <a:gd name="connsiteY7237" fmla="*/ 144143 h 6367455"/>
                <a:gd name="connsiteX7238" fmla="*/ 3999747 w 6891715"/>
                <a:gd name="connsiteY7238" fmla="*/ 129538 h 6367455"/>
                <a:gd name="connsiteX7239" fmla="*/ 3988004 w 6891715"/>
                <a:gd name="connsiteY7239" fmla="*/ 110806 h 6367455"/>
                <a:gd name="connsiteX7240" fmla="*/ 3959440 w 6891715"/>
                <a:gd name="connsiteY7240" fmla="*/ 105726 h 6367455"/>
                <a:gd name="connsiteX7241" fmla="*/ 3959440 w 6891715"/>
                <a:gd name="connsiteY7241" fmla="*/ 84453 h 6367455"/>
                <a:gd name="connsiteX7242" fmla="*/ 3967692 w 6891715"/>
                <a:gd name="connsiteY7242" fmla="*/ 78103 h 6367455"/>
                <a:gd name="connsiteX7243" fmla="*/ 3995621 w 6891715"/>
                <a:gd name="connsiteY7243" fmla="*/ 102233 h 6367455"/>
                <a:gd name="connsiteX7244" fmla="*/ 4004825 w 6891715"/>
                <a:gd name="connsiteY7244" fmla="*/ 96836 h 6367455"/>
                <a:gd name="connsiteX7245" fmla="*/ 3998478 w 6891715"/>
                <a:gd name="connsiteY7245" fmla="*/ 80008 h 6367455"/>
                <a:gd name="connsiteX7246" fmla="*/ 4002286 w 6891715"/>
                <a:gd name="connsiteY7246" fmla="*/ 45083 h 6367455"/>
                <a:gd name="connsiteX7247" fmla="*/ 4010855 w 6891715"/>
                <a:gd name="connsiteY7247" fmla="*/ 49211 h 6367455"/>
                <a:gd name="connsiteX7248" fmla="*/ 4021646 w 6891715"/>
                <a:gd name="connsiteY7248" fmla="*/ 71436 h 6367455"/>
                <a:gd name="connsiteX7249" fmla="*/ 4027676 w 6891715"/>
                <a:gd name="connsiteY7249" fmla="*/ 42861 h 6367455"/>
                <a:gd name="connsiteX7250" fmla="*/ 4035293 w 6891715"/>
                <a:gd name="connsiteY7250" fmla="*/ 40638 h 6367455"/>
                <a:gd name="connsiteX7251" fmla="*/ 4041641 w 6891715"/>
                <a:gd name="connsiteY7251" fmla="*/ 66673 h 6367455"/>
                <a:gd name="connsiteX7252" fmla="*/ 4054336 w 6891715"/>
                <a:gd name="connsiteY7252" fmla="*/ 69848 h 6367455"/>
                <a:gd name="connsiteX7253" fmla="*/ 4064175 w 6891715"/>
                <a:gd name="connsiteY7253" fmla="*/ 95248 h 6367455"/>
                <a:gd name="connsiteX7254" fmla="*/ 4079726 w 6891715"/>
                <a:gd name="connsiteY7254" fmla="*/ 78103 h 6367455"/>
                <a:gd name="connsiteX7255" fmla="*/ 4104164 w 6891715"/>
                <a:gd name="connsiteY7255" fmla="*/ 67626 h 6367455"/>
                <a:gd name="connsiteX7256" fmla="*/ 4108290 w 6891715"/>
                <a:gd name="connsiteY7256" fmla="*/ 85088 h 6367455"/>
                <a:gd name="connsiteX7257" fmla="*/ 4059097 w 6891715"/>
                <a:gd name="connsiteY7257" fmla="*/ 155256 h 6367455"/>
                <a:gd name="connsiteX7258" fmla="*/ 4042276 w 6891715"/>
                <a:gd name="connsiteY7258" fmla="*/ 238758 h 6367455"/>
                <a:gd name="connsiteX7259" fmla="*/ 4027676 w 6891715"/>
                <a:gd name="connsiteY7259" fmla="*/ 261936 h 6367455"/>
                <a:gd name="connsiteX7260" fmla="*/ 4034024 w 6891715"/>
                <a:gd name="connsiteY7260" fmla="*/ 290510 h 6367455"/>
                <a:gd name="connsiteX7261" fmla="*/ 4046719 w 6891715"/>
                <a:gd name="connsiteY7261" fmla="*/ 293685 h 6367455"/>
                <a:gd name="connsiteX7262" fmla="*/ 4057510 w 6891715"/>
                <a:gd name="connsiteY7262" fmla="*/ 275588 h 6367455"/>
                <a:gd name="connsiteX7263" fmla="*/ 4081631 w 6891715"/>
                <a:gd name="connsiteY7263" fmla="*/ 245743 h 6367455"/>
                <a:gd name="connsiteX7264" fmla="*/ 4063540 w 6891715"/>
                <a:gd name="connsiteY7264" fmla="*/ 247013 h 6367455"/>
                <a:gd name="connsiteX7265" fmla="*/ 4064175 w 6891715"/>
                <a:gd name="connsiteY7265" fmla="*/ 232091 h 6367455"/>
                <a:gd name="connsiteX7266" fmla="*/ 4126063 w 6891715"/>
                <a:gd name="connsiteY7266" fmla="*/ 154621 h 6367455"/>
                <a:gd name="connsiteX7267" fmla="*/ 4140663 w 6891715"/>
                <a:gd name="connsiteY7267" fmla="*/ 113663 h 6367455"/>
                <a:gd name="connsiteX7268" fmla="*/ 4166688 w 6891715"/>
                <a:gd name="connsiteY7268" fmla="*/ 90168 h 6367455"/>
                <a:gd name="connsiteX7269" fmla="*/ 4171766 w 6891715"/>
                <a:gd name="connsiteY7269" fmla="*/ 66673 h 6367455"/>
                <a:gd name="connsiteX7270" fmla="*/ 4189856 w 6891715"/>
                <a:gd name="connsiteY7270" fmla="*/ 50798 h 6367455"/>
                <a:gd name="connsiteX7271" fmla="*/ 4187635 w 6891715"/>
                <a:gd name="connsiteY7271" fmla="*/ 75881 h 6367455"/>
                <a:gd name="connsiteX7272" fmla="*/ 4197473 w 6891715"/>
                <a:gd name="connsiteY7272" fmla="*/ 93026 h 6367455"/>
                <a:gd name="connsiteX7273" fmla="*/ 4195252 w 6891715"/>
                <a:gd name="connsiteY7273" fmla="*/ 106678 h 6367455"/>
                <a:gd name="connsiteX7274" fmla="*/ 4179383 w 6891715"/>
                <a:gd name="connsiteY7274" fmla="*/ 116203 h 6367455"/>
                <a:gd name="connsiteX7275" fmla="*/ 4170179 w 6891715"/>
                <a:gd name="connsiteY7275" fmla="*/ 139381 h 6367455"/>
                <a:gd name="connsiteX7276" fmla="*/ 4197791 w 6891715"/>
                <a:gd name="connsiteY7276" fmla="*/ 131761 h 6367455"/>
                <a:gd name="connsiteX7277" fmla="*/ 4185731 w 6891715"/>
                <a:gd name="connsiteY7277" fmla="*/ 200658 h 6367455"/>
                <a:gd name="connsiteX7278" fmla="*/ 4200330 w 6891715"/>
                <a:gd name="connsiteY7278" fmla="*/ 201293 h 6367455"/>
                <a:gd name="connsiteX7279" fmla="*/ 4222546 w 6891715"/>
                <a:gd name="connsiteY7279" fmla="*/ 187323 h 6367455"/>
                <a:gd name="connsiteX7280" fmla="*/ 4238098 w 6891715"/>
                <a:gd name="connsiteY7280" fmla="*/ 143191 h 6367455"/>
                <a:gd name="connsiteX7281" fmla="*/ 4246667 w 6891715"/>
                <a:gd name="connsiteY7281" fmla="*/ 155573 h 6367455"/>
                <a:gd name="connsiteX7282" fmla="*/ 4250476 w 6891715"/>
                <a:gd name="connsiteY7282" fmla="*/ 141921 h 6367455"/>
                <a:gd name="connsiteX7283" fmla="*/ 4236828 w 6891715"/>
                <a:gd name="connsiteY7283" fmla="*/ 126363 h 6367455"/>
                <a:gd name="connsiteX7284" fmla="*/ 4240954 w 6891715"/>
                <a:gd name="connsiteY7284" fmla="*/ 106043 h 6367455"/>
                <a:gd name="connsiteX7285" fmla="*/ 4258727 w 6891715"/>
                <a:gd name="connsiteY7285" fmla="*/ 101916 h 6367455"/>
                <a:gd name="connsiteX7286" fmla="*/ 4264123 w 6891715"/>
                <a:gd name="connsiteY7286" fmla="*/ 93343 h 6367455"/>
                <a:gd name="connsiteX7287" fmla="*/ 4277770 w 6891715"/>
                <a:gd name="connsiteY7287" fmla="*/ 74293 h 6367455"/>
                <a:gd name="connsiteX7288" fmla="*/ 4268884 w 6891715"/>
                <a:gd name="connsiteY7288" fmla="*/ 63498 h 6367455"/>
                <a:gd name="connsiteX7289" fmla="*/ 4274279 w 6891715"/>
                <a:gd name="connsiteY7289" fmla="*/ 39686 h 6367455"/>
                <a:gd name="connsiteX7290" fmla="*/ 4286657 w 6891715"/>
                <a:gd name="connsiteY7290" fmla="*/ 33336 h 6367455"/>
                <a:gd name="connsiteX7291" fmla="*/ 4277135 w 6891715"/>
                <a:gd name="connsiteY7291" fmla="*/ 19366 h 6367455"/>
                <a:gd name="connsiteX7292" fmla="*/ 4105211 w 6891715"/>
                <a:gd name="connsiteY7292" fmla="*/ 0 h 6367455"/>
                <a:gd name="connsiteX7293" fmla="*/ 4132404 w 6891715"/>
                <a:gd name="connsiteY7293" fmla="*/ 29210 h 6367455"/>
                <a:gd name="connsiteX7294" fmla="*/ 4151279 w 6891715"/>
                <a:gd name="connsiteY7294" fmla="*/ 20320 h 6367455"/>
                <a:gd name="connsiteX7295" fmla="*/ 4142001 w 6891715"/>
                <a:gd name="connsiteY7295" fmla="*/ 37465 h 6367455"/>
                <a:gd name="connsiteX7296" fmla="*/ 4118327 w 6891715"/>
                <a:gd name="connsiteY7296" fmla="*/ 43180 h 6367455"/>
                <a:gd name="connsiteX7297" fmla="*/ 4092734 w 6891715"/>
                <a:gd name="connsiteY7297" fmla="*/ 44133 h 6367455"/>
                <a:gd name="connsiteX7298" fmla="*/ 4070660 w 6891715"/>
                <a:gd name="connsiteY7298" fmla="*/ 57150 h 6367455"/>
                <a:gd name="connsiteX7299" fmla="*/ 4067141 w 6891715"/>
                <a:gd name="connsiteY7299" fmla="*/ 41275 h 6367455"/>
                <a:gd name="connsiteX7300" fmla="*/ 4088575 w 6891715"/>
                <a:gd name="connsiteY7300" fmla="*/ 39370 h 6367455"/>
                <a:gd name="connsiteX7301" fmla="*/ 4087295 w 6891715"/>
                <a:gd name="connsiteY7301" fmla="*/ 29528 h 6367455"/>
                <a:gd name="connsiteX7302" fmla="*/ 4068100 w 6891715"/>
                <a:gd name="connsiteY7302" fmla="*/ 26353 h 6367455"/>
                <a:gd name="connsiteX7303" fmla="*/ 4072259 w 6891715"/>
                <a:gd name="connsiteY7303" fmla="*/ 12065 h 6367455"/>
                <a:gd name="connsiteX7304" fmla="*/ 4098812 w 6891715"/>
                <a:gd name="connsiteY7304" fmla="*/ 10478 h 6367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</a:cxnLst>
              <a:rect l="l" t="t" r="r" b="b"/>
              <a:pathLst>
                <a:path w="6891715" h="6367455">
                  <a:moveTo>
                    <a:pt x="2683163" y="6337292"/>
                  </a:moveTo>
                  <a:lnTo>
                    <a:pt x="2693958" y="6353978"/>
                  </a:lnTo>
                  <a:lnTo>
                    <a:pt x="2680624" y="6366813"/>
                  </a:lnTo>
                  <a:lnTo>
                    <a:pt x="2668876" y="6367455"/>
                  </a:lnTo>
                  <a:lnTo>
                    <a:pt x="2665383" y="6352695"/>
                  </a:lnTo>
                  <a:close/>
                  <a:moveTo>
                    <a:pt x="2700308" y="6256329"/>
                  </a:moveTo>
                  <a:lnTo>
                    <a:pt x="2695228" y="6265854"/>
                  </a:lnTo>
                  <a:lnTo>
                    <a:pt x="2687608" y="6263949"/>
                  </a:lnTo>
                  <a:lnTo>
                    <a:pt x="2690784" y="6256647"/>
                  </a:lnTo>
                  <a:close/>
                  <a:moveTo>
                    <a:pt x="2722533" y="6238867"/>
                  </a:moveTo>
                  <a:lnTo>
                    <a:pt x="2720891" y="6254742"/>
                  </a:lnTo>
                  <a:lnTo>
                    <a:pt x="2713008" y="6251567"/>
                  </a:lnTo>
                  <a:lnTo>
                    <a:pt x="2714322" y="6242360"/>
                  </a:lnTo>
                  <a:close/>
                  <a:moveTo>
                    <a:pt x="4255139" y="6154726"/>
                  </a:moveTo>
                  <a:lnTo>
                    <a:pt x="4256051" y="6161076"/>
                  </a:lnTo>
                  <a:lnTo>
                    <a:pt x="4243891" y="6173776"/>
                  </a:lnTo>
                  <a:lnTo>
                    <a:pt x="4241763" y="6166474"/>
                  </a:lnTo>
                  <a:lnTo>
                    <a:pt x="4245715" y="6156949"/>
                  </a:lnTo>
                  <a:lnTo>
                    <a:pt x="4249971" y="6160124"/>
                  </a:lnTo>
                  <a:close/>
                  <a:moveTo>
                    <a:pt x="3939210" y="6130914"/>
                  </a:moveTo>
                  <a:lnTo>
                    <a:pt x="3946521" y="6130914"/>
                  </a:lnTo>
                  <a:lnTo>
                    <a:pt x="3948746" y="6144521"/>
                  </a:lnTo>
                  <a:lnTo>
                    <a:pt x="3956057" y="6150849"/>
                  </a:lnTo>
                  <a:lnTo>
                    <a:pt x="3965594" y="6141356"/>
                  </a:lnTo>
                  <a:lnTo>
                    <a:pt x="3975130" y="6138192"/>
                  </a:lnTo>
                  <a:lnTo>
                    <a:pt x="3984666" y="6141989"/>
                  </a:lnTo>
                  <a:lnTo>
                    <a:pt x="3987845" y="6149267"/>
                  </a:lnTo>
                  <a:lnTo>
                    <a:pt x="3978309" y="6154646"/>
                  </a:lnTo>
                  <a:lnTo>
                    <a:pt x="3978309" y="6160026"/>
                  </a:lnTo>
                  <a:lnTo>
                    <a:pt x="3992295" y="6161924"/>
                  </a:lnTo>
                  <a:lnTo>
                    <a:pt x="3996427" y="6160975"/>
                  </a:lnTo>
                  <a:lnTo>
                    <a:pt x="4004056" y="6173316"/>
                  </a:lnTo>
                  <a:lnTo>
                    <a:pt x="4011367" y="6170151"/>
                  </a:lnTo>
                  <a:lnTo>
                    <a:pt x="4028214" y="6170151"/>
                  </a:lnTo>
                  <a:lnTo>
                    <a:pt x="4038069" y="6164772"/>
                  </a:lnTo>
                  <a:lnTo>
                    <a:pt x="4054916" y="6162557"/>
                  </a:lnTo>
                  <a:lnTo>
                    <a:pt x="4060320" y="6158127"/>
                  </a:lnTo>
                  <a:lnTo>
                    <a:pt x="4068584" y="6161291"/>
                  </a:lnTo>
                  <a:lnTo>
                    <a:pt x="4073988" y="6169835"/>
                  </a:lnTo>
                  <a:lnTo>
                    <a:pt x="4082571" y="6170468"/>
                  </a:lnTo>
                  <a:lnTo>
                    <a:pt x="4100371" y="6165089"/>
                  </a:lnTo>
                  <a:lnTo>
                    <a:pt x="4109908" y="6170468"/>
                  </a:lnTo>
                  <a:lnTo>
                    <a:pt x="4119444" y="6170151"/>
                  </a:lnTo>
                  <a:lnTo>
                    <a:pt x="4128980" y="6163823"/>
                  </a:lnTo>
                  <a:lnTo>
                    <a:pt x="4137563" y="6166038"/>
                  </a:lnTo>
                  <a:lnTo>
                    <a:pt x="4135337" y="6172366"/>
                  </a:lnTo>
                  <a:lnTo>
                    <a:pt x="4137563" y="6180594"/>
                  </a:lnTo>
                  <a:lnTo>
                    <a:pt x="4142013" y="6188821"/>
                  </a:lnTo>
                  <a:lnTo>
                    <a:pt x="4149324" y="6191985"/>
                  </a:lnTo>
                  <a:lnTo>
                    <a:pt x="4156635" y="6184707"/>
                  </a:lnTo>
                  <a:lnTo>
                    <a:pt x="4163946" y="6181543"/>
                  </a:lnTo>
                  <a:lnTo>
                    <a:pt x="4175707" y="6184707"/>
                  </a:lnTo>
                  <a:lnTo>
                    <a:pt x="4179840" y="6177113"/>
                  </a:lnTo>
                  <a:lnTo>
                    <a:pt x="4181111" y="6169835"/>
                  </a:lnTo>
                  <a:lnTo>
                    <a:pt x="4185243" y="6167620"/>
                  </a:lnTo>
                  <a:lnTo>
                    <a:pt x="4184290" y="6176164"/>
                  </a:lnTo>
                  <a:lnTo>
                    <a:pt x="4189376" y="6184391"/>
                  </a:lnTo>
                  <a:lnTo>
                    <a:pt x="4188422" y="6188504"/>
                  </a:lnTo>
                  <a:lnTo>
                    <a:pt x="4186197" y="6195782"/>
                  </a:lnTo>
                  <a:lnTo>
                    <a:pt x="4179204" y="6206541"/>
                  </a:lnTo>
                  <a:lnTo>
                    <a:pt x="4170621" y="6210654"/>
                  </a:lnTo>
                  <a:lnTo>
                    <a:pt x="4164264" y="6205908"/>
                  </a:lnTo>
                  <a:lnTo>
                    <a:pt x="4152820" y="6212237"/>
                  </a:lnTo>
                  <a:lnTo>
                    <a:pt x="4144238" y="6213186"/>
                  </a:lnTo>
                  <a:lnTo>
                    <a:pt x="4128344" y="6207807"/>
                  </a:lnTo>
                  <a:lnTo>
                    <a:pt x="4114358" y="6212553"/>
                  </a:lnTo>
                  <a:lnTo>
                    <a:pt x="4103232" y="6208123"/>
                  </a:lnTo>
                  <a:lnTo>
                    <a:pt x="4085114" y="6208756"/>
                  </a:lnTo>
                  <a:lnTo>
                    <a:pt x="4074306" y="6218249"/>
                  </a:lnTo>
                  <a:lnTo>
                    <a:pt x="4066995" y="6221413"/>
                  </a:lnTo>
                  <a:lnTo>
                    <a:pt x="4051101" y="6221413"/>
                  </a:lnTo>
                  <a:lnTo>
                    <a:pt x="4045697" y="6224577"/>
                  </a:lnTo>
                  <a:lnTo>
                    <a:pt x="4041565" y="6222362"/>
                  </a:lnTo>
                  <a:lnTo>
                    <a:pt x="4045697" y="6211920"/>
                  </a:lnTo>
                  <a:lnTo>
                    <a:pt x="4037115" y="6202744"/>
                  </a:lnTo>
                  <a:lnTo>
                    <a:pt x="4024400" y="6194200"/>
                  </a:lnTo>
                  <a:lnTo>
                    <a:pt x="4014864" y="6197681"/>
                  </a:lnTo>
                  <a:lnTo>
                    <a:pt x="4003103" y="6194516"/>
                  </a:lnTo>
                  <a:lnTo>
                    <a:pt x="3992613" y="6191352"/>
                  </a:lnTo>
                  <a:lnTo>
                    <a:pt x="3979898" y="6192618"/>
                  </a:lnTo>
                  <a:lnTo>
                    <a:pt x="3970362" y="6184391"/>
                  </a:lnTo>
                  <a:lnTo>
                    <a:pt x="3954468" y="6179961"/>
                  </a:lnTo>
                  <a:lnTo>
                    <a:pt x="3944614" y="6184707"/>
                  </a:lnTo>
                  <a:lnTo>
                    <a:pt x="3933171" y="6188821"/>
                  </a:lnTo>
                  <a:lnTo>
                    <a:pt x="3925542" y="6178379"/>
                  </a:lnTo>
                  <a:lnTo>
                    <a:pt x="3923634" y="6167620"/>
                  </a:lnTo>
                  <a:lnTo>
                    <a:pt x="3924588" y="6157494"/>
                  </a:lnTo>
                  <a:lnTo>
                    <a:pt x="3919184" y="6148951"/>
                  </a:lnTo>
                  <a:lnTo>
                    <a:pt x="3919820" y="6142622"/>
                  </a:lnTo>
                  <a:lnTo>
                    <a:pt x="3917913" y="6136294"/>
                  </a:lnTo>
                  <a:lnTo>
                    <a:pt x="3925224" y="6139458"/>
                  </a:lnTo>
                  <a:lnTo>
                    <a:pt x="3932853" y="6150216"/>
                  </a:lnTo>
                  <a:lnTo>
                    <a:pt x="3938257" y="6154014"/>
                  </a:lnTo>
                  <a:lnTo>
                    <a:pt x="3943343" y="6148634"/>
                  </a:lnTo>
                  <a:lnTo>
                    <a:pt x="3934760" y="6140407"/>
                  </a:lnTo>
                  <a:close/>
                  <a:moveTo>
                    <a:pt x="4979304" y="6116626"/>
                  </a:moveTo>
                  <a:lnTo>
                    <a:pt x="4987888" y="6116626"/>
                  </a:lnTo>
                  <a:lnTo>
                    <a:pt x="4983755" y="6126107"/>
                  </a:lnTo>
                  <a:lnTo>
                    <a:pt x="4969765" y="6130216"/>
                  </a:lnTo>
                  <a:lnTo>
                    <a:pt x="4970719" y="6138748"/>
                  </a:lnTo>
                  <a:lnTo>
                    <a:pt x="4955140" y="6149177"/>
                  </a:lnTo>
                  <a:lnTo>
                    <a:pt x="4944648" y="6155498"/>
                  </a:lnTo>
                  <a:lnTo>
                    <a:pt x="4934155" y="6168139"/>
                  </a:lnTo>
                  <a:lnTo>
                    <a:pt x="4919530" y="6180148"/>
                  </a:lnTo>
                  <a:lnTo>
                    <a:pt x="4919848" y="6181412"/>
                  </a:lnTo>
                  <a:lnTo>
                    <a:pt x="4922709" y="6190577"/>
                  </a:lnTo>
                  <a:lnTo>
                    <a:pt x="4925889" y="6194370"/>
                  </a:lnTo>
                  <a:lnTo>
                    <a:pt x="4932248" y="6201954"/>
                  </a:lnTo>
                  <a:lnTo>
                    <a:pt x="4934473" y="6211435"/>
                  </a:lnTo>
                  <a:lnTo>
                    <a:pt x="4927161" y="6212699"/>
                  </a:lnTo>
                  <a:lnTo>
                    <a:pt x="4924935" y="6206379"/>
                  </a:lnTo>
                  <a:lnTo>
                    <a:pt x="4916351" y="6206379"/>
                  </a:lnTo>
                  <a:lnTo>
                    <a:pt x="4909356" y="6208275"/>
                  </a:lnTo>
                  <a:lnTo>
                    <a:pt x="4902997" y="6214596"/>
                  </a:lnTo>
                  <a:lnTo>
                    <a:pt x="4892187" y="6226289"/>
                  </a:lnTo>
                  <a:lnTo>
                    <a:pt x="4871202" y="6238298"/>
                  </a:lnTo>
                  <a:lnTo>
                    <a:pt x="4851172" y="6240510"/>
                  </a:lnTo>
                  <a:lnTo>
                    <a:pt x="4835274" y="6238614"/>
                  </a:lnTo>
                  <a:lnTo>
                    <a:pt x="4826690" y="6246199"/>
                  </a:lnTo>
                  <a:lnTo>
                    <a:pt x="4828916" y="6253151"/>
                  </a:lnTo>
                  <a:lnTo>
                    <a:pt x="4821285" y="6251255"/>
                  </a:lnTo>
                  <a:lnTo>
                    <a:pt x="4806341" y="6248095"/>
                  </a:lnTo>
                  <a:lnTo>
                    <a:pt x="4781224" y="6246515"/>
                  </a:lnTo>
                  <a:lnTo>
                    <a:pt x="4776773" y="6237982"/>
                  </a:lnTo>
                  <a:lnTo>
                    <a:pt x="4773593" y="6228501"/>
                  </a:lnTo>
                  <a:lnTo>
                    <a:pt x="4764055" y="6220284"/>
                  </a:lnTo>
                  <a:lnTo>
                    <a:pt x="4762783" y="6209855"/>
                  </a:lnTo>
                  <a:lnTo>
                    <a:pt x="4760875" y="6201322"/>
                  </a:lnTo>
                  <a:lnTo>
                    <a:pt x="4772321" y="6203535"/>
                  </a:lnTo>
                  <a:lnTo>
                    <a:pt x="4778998" y="6206695"/>
                  </a:lnTo>
                  <a:lnTo>
                    <a:pt x="4789172" y="6189629"/>
                  </a:lnTo>
                  <a:lnTo>
                    <a:pt x="4796803" y="6186469"/>
                  </a:lnTo>
                  <a:lnTo>
                    <a:pt x="4806023" y="6182993"/>
                  </a:lnTo>
                  <a:lnTo>
                    <a:pt x="4826372" y="6185205"/>
                  </a:lnTo>
                  <a:lnTo>
                    <a:pt x="4827008" y="6177620"/>
                  </a:lnTo>
                  <a:lnTo>
                    <a:pt x="4827008" y="6175724"/>
                  </a:lnTo>
                  <a:lnTo>
                    <a:pt x="4826054" y="6164031"/>
                  </a:lnTo>
                  <a:lnTo>
                    <a:pt x="4837500" y="6164979"/>
                  </a:lnTo>
                  <a:lnTo>
                    <a:pt x="4845131" y="6171299"/>
                  </a:lnTo>
                  <a:lnTo>
                    <a:pt x="4864207" y="6173196"/>
                  </a:lnTo>
                  <a:lnTo>
                    <a:pt x="4882330" y="6165927"/>
                  </a:lnTo>
                  <a:lnTo>
                    <a:pt x="4914761" y="6154866"/>
                  </a:lnTo>
                  <a:lnTo>
                    <a:pt x="4939243" y="6145385"/>
                  </a:lnTo>
                  <a:lnTo>
                    <a:pt x="4957048" y="6130532"/>
                  </a:lnTo>
                  <a:lnTo>
                    <a:pt x="4970719" y="6126107"/>
                  </a:lnTo>
                  <a:close/>
                  <a:moveTo>
                    <a:pt x="4269809" y="6099164"/>
                  </a:moveTo>
                  <a:lnTo>
                    <a:pt x="4278081" y="6107690"/>
                  </a:lnTo>
                  <a:lnTo>
                    <a:pt x="4273179" y="6110848"/>
                  </a:lnTo>
                  <a:lnTo>
                    <a:pt x="4273179" y="6119059"/>
                  </a:lnTo>
                  <a:lnTo>
                    <a:pt x="4271341" y="6131691"/>
                  </a:lnTo>
                  <a:lnTo>
                    <a:pt x="4281451" y="6138955"/>
                  </a:lnTo>
                  <a:lnTo>
                    <a:pt x="4275630" y="6154744"/>
                  </a:lnTo>
                  <a:lnTo>
                    <a:pt x="4266439" y="6157902"/>
                  </a:lnTo>
                  <a:lnTo>
                    <a:pt x="4265520" y="6154744"/>
                  </a:lnTo>
                  <a:lnTo>
                    <a:pt x="4271341" y="6143376"/>
                  </a:lnTo>
                  <a:lnTo>
                    <a:pt x="4263988" y="6135797"/>
                  </a:lnTo>
                  <a:lnTo>
                    <a:pt x="4265213" y="6129481"/>
                  </a:lnTo>
                  <a:lnTo>
                    <a:pt x="4267051" y="6122533"/>
                  </a:lnTo>
                  <a:lnTo>
                    <a:pt x="4267051" y="6114954"/>
                  </a:lnTo>
                  <a:lnTo>
                    <a:pt x="4271953" y="6107690"/>
                  </a:lnTo>
                  <a:close/>
                  <a:moveTo>
                    <a:pt x="3049239" y="6092814"/>
                  </a:moveTo>
                  <a:lnTo>
                    <a:pt x="3061023" y="6092814"/>
                  </a:lnTo>
                  <a:lnTo>
                    <a:pt x="3070188" y="6099703"/>
                  </a:lnTo>
                  <a:lnTo>
                    <a:pt x="3064623" y="6107790"/>
                  </a:lnTo>
                  <a:lnTo>
                    <a:pt x="3052513" y="6108689"/>
                  </a:lnTo>
                  <a:lnTo>
                    <a:pt x="3048257" y="6107790"/>
                  </a:lnTo>
                  <a:lnTo>
                    <a:pt x="3038438" y="6097007"/>
                  </a:lnTo>
                  <a:close/>
                  <a:moveTo>
                    <a:pt x="3038243" y="6081701"/>
                  </a:moveTo>
                  <a:lnTo>
                    <a:pt x="3041613" y="6088628"/>
                  </a:lnTo>
                  <a:lnTo>
                    <a:pt x="3032422" y="6094401"/>
                  </a:lnTo>
                  <a:lnTo>
                    <a:pt x="3024150" y="6082855"/>
                  </a:lnTo>
                  <a:close/>
                  <a:moveTo>
                    <a:pt x="3863987" y="6053126"/>
                  </a:moveTo>
                  <a:lnTo>
                    <a:pt x="3875919" y="6056271"/>
                  </a:lnTo>
                  <a:lnTo>
                    <a:pt x="3881401" y="6066964"/>
                  </a:lnTo>
                  <a:lnTo>
                    <a:pt x="3875919" y="6067908"/>
                  </a:lnTo>
                  <a:lnTo>
                    <a:pt x="3880111" y="6079230"/>
                  </a:lnTo>
                  <a:lnTo>
                    <a:pt x="3876886" y="6086464"/>
                  </a:lnTo>
                  <a:lnTo>
                    <a:pt x="3865277" y="6084891"/>
                  </a:lnTo>
                  <a:lnTo>
                    <a:pt x="3860763" y="6066021"/>
                  </a:lnTo>
                  <a:close/>
                  <a:moveTo>
                    <a:pt x="4100970" y="6043601"/>
                  </a:moveTo>
                  <a:lnTo>
                    <a:pt x="4111588" y="6057374"/>
                  </a:lnTo>
                  <a:lnTo>
                    <a:pt x="4101282" y="6065826"/>
                  </a:lnTo>
                  <a:lnTo>
                    <a:pt x="4103156" y="6054244"/>
                  </a:lnTo>
                  <a:lnTo>
                    <a:pt x="4098784" y="6049861"/>
                  </a:lnTo>
                  <a:lnTo>
                    <a:pt x="4092850" y="6051113"/>
                  </a:lnTo>
                  <a:lnTo>
                    <a:pt x="4092538" y="6046105"/>
                  </a:lnTo>
                  <a:close/>
                  <a:moveTo>
                    <a:pt x="4379876" y="6040426"/>
                  </a:moveTo>
                  <a:lnTo>
                    <a:pt x="4379876" y="6051117"/>
                  </a:lnTo>
                  <a:lnTo>
                    <a:pt x="4366858" y="6060550"/>
                  </a:lnTo>
                  <a:lnTo>
                    <a:pt x="4364318" y="6075014"/>
                  </a:lnTo>
                  <a:lnTo>
                    <a:pt x="4352888" y="6098282"/>
                  </a:lnTo>
                  <a:lnTo>
                    <a:pt x="4333838" y="6105514"/>
                  </a:lnTo>
                  <a:lnTo>
                    <a:pt x="4335425" y="6088849"/>
                  </a:lnTo>
                  <a:lnTo>
                    <a:pt x="4324313" y="6089163"/>
                  </a:lnTo>
                  <a:lnTo>
                    <a:pt x="4328123" y="6083818"/>
                  </a:lnTo>
                  <a:lnTo>
                    <a:pt x="4333520" y="6070297"/>
                  </a:lnTo>
                  <a:lnTo>
                    <a:pt x="4345903" y="6053318"/>
                  </a:lnTo>
                  <a:lnTo>
                    <a:pt x="4360508" y="6048287"/>
                  </a:lnTo>
                  <a:close/>
                  <a:moveTo>
                    <a:pt x="4333108" y="6021376"/>
                  </a:moveTo>
                  <a:lnTo>
                    <a:pt x="4337013" y="6023281"/>
                  </a:lnTo>
                  <a:lnTo>
                    <a:pt x="4334610" y="6030266"/>
                  </a:lnTo>
                  <a:lnTo>
                    <a:pt x="4325900" y="6030901"/>
                  </a:lnTo>
                  <a:close/>
                  <a:moveTo>
                    <a:pt x="4191713" y="6019789"/>
                  </a:moveTo>
                  <a:lnTo>
                    <a:pt x="4195726" y="6021376"/>
                  </a:lnTo>
                  <a:lnTo>
                    <a:pt x="4187700" y="6034077"/>
                  </a:lnTo>
                  <a:lnTo>
                    <a:pt x="4184613" y="6029314"/>
                  </a:lnTo>
                  <a:close/>
                  <a:moveTo>
                    <a:pt x="3752636" y="6002326"/>
                  </a:moveTo>
                  <a:lnTo>
                    <a:pt x="3754400" y="6015026"/>
                  </a:lnTo>
                  <a:lnTo>
                    <a:pt x="3748050" y="6006165"/>
                  </a:lnTo>
                  <a:close/>
                  <a:moveTo>
                    <a:pt x="4012798" y="5995976"/>
                  </a:moveTo>
                  <a:lnTo>
                    <a:pt x="4024276" y="6005183"/>
                  </a:lnTo>
                  <a:lnTo>
                    <a:pt x="4014970" y="6022011"/>
                  </a:lnTo>
                  <a:lnTo>
                    <a:pt x="4008145" y="6026139"/>
                  </a:lnTo>
                  <a:lnTo>
                    <a:pt x="4001941" y="6024234"/>
                  </a:lnTo>
                  <a:lnTo>
                    <a:pt x="3997288" y="6018201"/>
                  </a:lnTo>
                  <a:lnTo>
                    <a:pt x="4005663" y="6015661"/>
                  </a:lnTo>
                  <a:lnTo>
                    <a:pt x="3998218" y="6010581"/>
                  </a:lnTo>
                  <a:lnTo>
                    <a:pt x="4001320" y="6007406"/>
                  </a:lnTo>
                  <a:lnTo>
                    <a:pt x="4011867" y="6008358"/>
                  </a:lnTo>
                  <a:lnTo>
                    <a:pt x="4015900" y="6008358"/>
                  </a:lnTo>
                  <a:lnTo>
                    <a:pt x="4011867" y="6001056"/>
                  </a:lnTo>
                  <a:close/>
                  <a:moveTo>
                    <a:pt x="4097132" y="5994389"/>
                  </a:moveTo>
                  <a:lnTo>
                    <a:pt x="4100476" y="6005330"/>
                  </a:lnTo>
                  <a:lnTo>
                    <a:pt x="4097740" y="6018202"/>
                  </a:lnTo>
                  <a:lnTo>
                    <a:pt x="4086188" y="6005652"/>
                  </a:lnTo>
                  <a:lnTo>
                    <a:pt x="4086188" y="5997929"/>
                  </a:lnTo>
                  <a:close/>
                  <a:moveTo>
                    <a:pt x="4278593" y="5988039"/>
                  </a:moveTo>
                  <a:lnTo>
                    <a:pt x="4284943" y="5988039"/>
                  </a:lnTo>
                  <a:lnTo>
                    <a:pt x="4292563" y="5991214"/>
                  </a:lnTo>
                  <a:lnTo>
                    <a:pt x="4286213" y="5994389"/>
                  </a:lnTo>
                  <a:lnTo>
                    <a:pt x="4282085" y="5999786"/>
                  </a:lnTo>
                  <a:lnTo>
                    <a:pt x="4270655" y="5997564"/>
                  </a:lnTo>
                  <a:lnTo>
                    <a:pt x="4256685" y="6003914"/>
                  </a:lnTo>
                  <a:lnTo>
                    <a:pt x="4258908" y="6019789"/>
                  </a:lnTo>
                  <a:lnTo>
                    <a:pt x="4251288" y="6013439"/>
                  </a:lnTo>
                  <a:lnTo>
                    <a:pt x="4253510" y="6000739"/>
                  </a:lnTo>
                  <a:lnTo>
                    <a:pt x="4262718" y="5989309"/>
                  </a:lnTo>
                  <a:close/>
                  <a:moveTo>
                    <a:pt x="4044769" y="5988039"/>
                  </a:moveTo>
                  <a:lnTo>
                    <a:pt x="4050157" y="5994389"/>
                  </a:lnTo>
                  <a:lnTo>
                    <a:pt x="4052851" y="6001691"/>
                  </a:lnTo>
                  <a:lnTo>
                    <a:pt x="4042748" y="6007089"/>
                  </a:lnTo>
                  <a:lnTo>
                    <a:pt x="4041738" y="6002009"/>
                  </a:lnTo>
                  <a:close/>
                  <a:moveTo>
                    <a:pt x="2784354" y="5988039"/>
                  </a:moveTo>
                  <a:lnTo>
                    <a:pt x="2798725" y="5999034"/>
                  </a:lnTo>
                  <a:lnTo>
                    <a:pt x="2788699" y="6005502"/>
                  </a:lnTo>
                  <a:lnTo>
                    <a:pt x="2779675" y="5992566"/>
                  </a:lnTo>
                  <a:close/>
                  <a:moveTo>
                    <a:pt x="4162388" y="5973751"/>
                  </a:moveTo>
                  <a:lnTo>
                    <a:pt x="4157943" y="5978006"/>
                  </a:lnTo>
                  <a:lnTo>
                    <a:pt x="4156038" y="5991099"/>
                  </a:lnTo>
                  <a:lnTo>
                    <a:pt x="4147783" y="6000918"/>
                  </a:lnTo>
                  <a:lnTo>
                    <a:pt x="4133813" y="6005501"/>
                  </a:lnTo>
                  <a:lnTo>
                    <a:pt x="4136035" y="5994372"/>
                  </a:lnTo>
                  <a:lnTo>
                    <a:pt x="4150640" y="5986844"/>
                  </a:lnTo>
                  <a:cubicBezTo>
                    <a:pt x="4150958" y="5982807"/>
                    <a:pt x="4151275" y="5978770"/>
                    <a:pt x="4151593" y="5974733"/>
                  </a:cubicBezTo>
                  <a:close/>
                  <a:moveTo>
                    <a:pt x="4248322" y="5964226"/>
                  </a:moveTo>
                  <a:lnTo>
                    <a:pt x="4257308" y="5967568"/>
                  </a:lnTo>
                  <a:lnTo>
                    <a:pt x="4262400" y="5977594"/>
                  </a:lnTo>
                  <a:lnTo>
                    <a:pt x="4250419" y="5983276"/>
                  </a:lnTo>
                  <a:lnTo>
                    <a:pt x="4248322" y="5979934"/>
                  </a:lnTo>
                  <a:lnTo>
                    <a:pt x="4252515" y="5971913"/>
                  </a:lnTo>
                  <a:lnTo>
                    <a:pt x="4246525" y="5970910"/>
                  </a:lnTo>
                  <a:close/>
                  <a:moveTo>
                    <a:pt x="4031293" y="5961051"/>
                  </a:moveTo>
                  <a:lnTo>
                    <a:pt x="4036975" y="5972352"/>
                  </a:lnTo>
                  <a:lnTo>
                    <a:pt x="4031293" y="5980101"/>
                  </a:lnTo>
                  <a:lnTo>
                    <a:pt x="4020264" y="5978163"/>
                  </a:lnTo>
                  <a:lnTo>
                    <a:pt x="4017925" y="5969446"/>
                  </a:lnTo>
                  <a:lnTo>
                    <a:pt x="4020264" y="5964280"/>
                  </a:lnTo>
                  <a:close/>
                  <a:moveTo>
                    <a:pt x="4088954" y="5956289"/>
                  </a:moveTo>
                  <a:lnTo>
                    <a:pt x="4090951" y="5968530"/>
                  </a:lnTo>
                  <a:lnTo>
                    <a:pt x="4086956" y="5976792"/>
                  </a:lnTo>
                  <a:lnTo>
                    <a:pt x="4079300" y="5981689"/>
                  </a:lnTo>
                  <a:lnTo>
                    <a:pt x="4070313" y="5972814"/>
                  </a:lnTo>
                  <a:lnTo>
                    <a:pt x="4074307" y="5961797"/>
                  </a:lnTo>
                  <a:close/>
                  <a:moveTo>
                    <a:pt x="4116516" y="5949939"/>
                  </a:moveTo>
                  <a:lnTo>
                    <a:pt x="4121773" y="5953928"/>
                  </a:lnTo>
                  <a:cubicBezTo>
                    <a:pt x="4122082" y="5958939"/>
                    <a:pt x="4122392" y="5963951"/>
                    <a:pt x="4122701" y="5968962"/>
                  </a:cubicBezTo>
                  <a:lnTo>
                    <a:pt x="4112804" y="5983383"/>
                  </a:lnTo>
                  <a:lnTo>
                    <a:pt x="4107547" y="5986452"/>
                  </a:lnTo>
                  <a:lnTo>
                    <a:pt x="4098888" y="5969269"/>
                  </a:lnTo>
                  <a:lnTo>
                    <a:pt x="4104145" y="5953928"/>
                  </a:lnTo>
                  <a:close/>
                  <a:moveTo>
                    <a:pt x="3879813" y="5943589"/>
                  </a:moveTo>
                  <a:lnTo>
                    <a:pt x="3887751" y="5947117"/>
                  </a:lnTo>
                  <a:lnTo>
                    <a:pt x="3881136" y="5953114"/>
                  </a:lnTo>
                  <a:close/>
                  <a:moveTo>
                    <a:pt x="4230772" y="5937239"/>
                  </a:moveTo>
                  <a:lnTo>
                    <a:pt x="4237000" y="5943884"/>
                  </a:lnTo>
                  <a:lnTo>
                    <a:pt x="4235901" y="5950530"/>
                  </a:lnTo>
                  <a:lnTo>
                    <a:pt x="4228574" y="5951527"/>
                  </a:lnTo>
                  <a:lnTo>
                    <a:pt x="4227475" y="5946210"/>
                  </a:lnTo>
                  <a:close/>
                  <a:moveTo>
                    <a:pt x="4015702" y="5929301"/>
                  </a:moveTo>
                  <a:lnTo>
                    <a:pt x="4021100" y="5932476"/>
                  </a:lnTo>
                  <a:cubicBezTo>
                    <a:pt x="4020782" y="5935651"/>
                    <a:pt x="4020465" y="5938826"/>
                    <a:pt x="4020147" y="5942001"/>
                  </a:cubicBezTo>
                  <a:lnTo>
                    <a:pt x="4015067" y="5948351"/>
                  </a:lnTo>
                  <a:lnTo>
                    <a:pt x="4011575" y="5945176"/>
                  </a:lnTo>
                  <a:lnTo>
                    <a:pt x="4011575" y="5932476"/>
                  </a:lnTo>
                  <a:close/>
                  <a:moveTo>
                    <a:pt x="3920838" y="5926126"/>
                  </a:moveTo>
                  <a:lnTo>
                    <a:pt x="3922676" y="5931232"/>
                  </a:lnTo>
                  <a:lnTo>
                    <a:pt x="3912566" y="5937239"/>
                  </a:lnTo>
                  <a:lnTo>
                    <a:pt x="3905213" y="5935437"/>
                  </a:lnTo>
                  <a:lnTo>
                    <a:pt x="3909502" y="5932433"/>
                  </a:lnTo>
                  <a:close/>
                  <a:moveTo>
                    <a:pt x="4101110" y="5921364"/>
                  </a:moveTo>
                  <a:lnTo>
                    <a:pt x="4111588" y="5922290"/>
                  </a:lnTo>
                  <a:lnTo>
                    <a:pt x="4111588" y="5927229"/>
                  </a:lnTo>
                  <a:lnTo>
                    <a:pt x="4102063" y="5932477"/>
                  </a:lnTo>
                  <a:lnTo>
                    <a:pt x="4092538" y="5930625"/>
                  </a:lnTo>
                  <a:close/>
                  <a:moveTo>
                    <a:pt x="4052850" y="5919776"/>
                  </a:moveTo>
                  <a:lnTo>
                    <a:pt x="4063963" y="5927797"/>
                  </a:lnTo>
                  <a:lnTo>
                    <a:pt x="4054952" y="5938826"/>
                  </a:lnTo>
                  <a:lnTo>
                    <a:pt x="4052850" y="5932142"/>
                  </a:lnTo>
                  <a:close/>
                  <a:moveTo>
                    <a:pt x="4071020" y="5907076"/>
                  </a:moveTo>
                  <a:lnTo>
                    <a:pt x="4081640" y="5907076"/>
                  </a:lnTo>
                  <a:lnTo>
                    <a:pt x="4089363" y="5911287"/>
                  </a:lnTo>
                  <a:lnTo>
                    <a:pt x="4088397" y="5919711"/>
                  </a:lnTo>
                  <a:lnTo>
                    <a:pt x="4079709" y="5922951"/>
                  </a:lnTo>
                  <a:lnTo>
                    <a:pt x="4065550" y="5910316"/>
                  </a:lnTo>
                  <a:close/>
                  <a:moveTo>
                    <a:pt x="4007267" y="5895964"/>
                  </a:moveTo>
                  <a:lnTo>
                    <a:pt x="4014411" y="5903050"/>
                  </a:lnTo>
                  <a:cubicBezTo>
                    <a:pt x="4014524" y="5905519"/>
                    <a:pt x="4014638" y="5907989"/>
                    <a:pt x="4014751" y="5910458"/>
                  </a:cubicBezTo>
                  <a:lnTo>
                    <a:pt x="4005566" y="5918189"/>
                  </a:lnTo>
                  <a:lnTo>
                    <a:pt x="4005566" y="5907559"/>
                  </a:lnTo>
                  <a:lnTo>
                    <a:pt x="4000463" y="5900151"/>
                  </a:lnTo>
                  <a:close/>
                  <a:moveTo>
                    <a:pt x="4201841" y="5892789"/>
                  </a:moveTo>
                  <a:lnTo>
                    <a:pt x="4210013" y="5899073"/>
                  </a:lnTo>
                  <a:lnTo>
                    <a:pt x="4198900" y="5900727"/>
                  </a:lnTo>
                  <a:close/>
                  <a:moveTo>
                    <a:pt x="4190963" y="5889614"/>
                  </a:moveTo>
                  <a:lnTo>
                    <a:pt x="4183660" y="5905999"/>
                  </a:lnTo>
                  <a:lnTo>
                    <a:pt x="4173818" y="5905999"/>
                  </a:lnTo>
                  <a:lnTo>
                    <a:pt x="4159213" y="5916602"/>
                  </a:lnTo>
                  <a:lnTo>
                    <a:pt x="4163340" y="5901823"/>
                  </a:lnTo>
                  <a:lnTo>
                    <a:pt x="4173818" y="5899574"/>
                  </a:lnTo>
                  <a:close/>
                  <a:moveTo>
                    <a:pt x="3983882" y="5889614"/>
                  </a:moveTo>
                  <a:lnTo>
                    <a:pt x="3990938" y="5892617"/>
                  </a:lnTo>
                  <a:lnTo>
                    <a:pt x="3980707" y="5900727"/>
                  </a:lnTo>
                  <a:lnTo>
                    <a:pt x="3978238" y="5897723"/>
                  </a:lnTo>
                  <a:close/>
                  <a:moveTo>
                    <a:pt x="4234460" y="5870564"/>
                  </a:moveTo>
                  <a:lnTo>
                    <a:pt x="4239858" y="5870564"/>
                  </a:lnTo>
                  <a:lnTo>
                    <a:pt x="4244938" y="5873567"/>
                  </a:lnTo>
                  <a:lnTo>
                    <a:pt x="4253510" y="5873567"/>
                  </a:lnTo>
                  <a:lnTo>
                    <a:pt x="4254463" y="5881676"/>
                  </a:lnTo>
                  <a:lnTo>
                    <a:pt x="4238588" y="5880775"/>
                  </a:lnTo>
                  <a:lnTo>
                    <a:pt x="4239858" y="5888584"/>
                  </a:lnTo>
                  <a:lnTo>
                    <a:pt x="4232238" y="5892789"/>
                  </a:lnTo>
                  <a:lnTo>
                    <a:pt x="4225888" y="5886782"/>
                  </a:lnTo>
                  <a:lnTo>
                    <a:pt x="4213188" y="5887082"/>
                  </a:lnTo>
                  <a:lnTo>
                    <a:pt x="4218585" y="5875069"/>
                  </a:lnTo>
                  <a:close/>
                  <a:moveTo>
                    <a:pt x="3641967" y="5862626"/>
                  </a:moveTo>
                  <a:lnTo>
                    <a:pt x="3650372" y="5864489"/>
                  </a:lnTo>
                  <a:lnTo>
                    <a:pt x="3649127" y="5869770"/>
                  </a:lnTo>
                  <a:lnTo>
                    <a:pt x="3663757" y="5872565"/>
                  </a:lnTo>
                  <a:lnTo>
                    <a:pt x="3671850" y="5887784"/>
                  </a:lnTo>
                  <a:lnTo>
                    <a:pt x="3659399" y="5883746"/>
                  </a:lnTo>
                  <a:lnTo>
                    <a:pt x="3656597" y="5891201"/>
                  </a:lnTo>
                  <a:lnTo>
                    <a:pt x="3647570" y="5884989"/>
                  </a:lnTo>
                  <a:lnTo>
                    <a:pt x="3640100" y="5873497"/>
                  </a:lnTo>
                  <a:close/>
                  <a:moveTo>
                    <a:pt x="4038979" y="5856276"/>
                  </a:moveTo>
                  <a:lnTo>
                    <a:pt x="4043930" y="5866368"/>
                  </a:lnTo>
                  <a:lnTo>
                    <a:pt x="4048262" y="5865422"/>
                  </a:lnTo>
                  <a:lnTo>
                    <a:pt x="4057545" y="5871730"/>
                  </a:lnTo>
                  <a:lnTo>
                    <a:pt x="4057545" y="5878038"/>
                  </a:lnTo>
                  <a:lnTo>
                    <a:pt x="4063734" y="5884346"/>
                  </a:lnTo>
                  <a:lnTo>
                    <a:pt x="4064972" y="5897593"/>
                  </a:lnTo>
                  <a:lnTo>
                    <a:pt x="4067138" y="5902955"/>
                  </a:lnTo>
                  <a:lnTo>
                    <a:pt x="4060949" y="5903901"/>
                  </a:lnTo>
                  <a:lnTo>
                    <a:pt x="4049500" y="5894754"/>
                  </a:lnTo>
                  <a:lnTo>
                    <a:pt x="4049500" y="5884346"/>
                  </a:lnTo>
                  <a:lnTo>
                    <a:pt x="4038051" y="5879931"/>
                  </a:lnTo>
                  <a:lnTo>
                    <a:pt x="4030625" y="5872046"/>
                  </a:lnTo>
                  <a:lnTo>
                    <a:pt x="4033719" y="5860376"/>
                  </a:lnTo>
                  <a:close/>
                  <a:moveTo>
                    <a:pt x="3149881" y="5826114"/>
                  </a:moveTo>
                  <a:lnTo>
                    <a:pt x="3157501" y="5826114"/>
                  </a:lnTo>
                  <a:lnTo>
                    <a:pt x="3153373" y="5832443"/>
                  </a:lnTo>
                  <a:lnTo>
                    <a:pt x="3156548" y="5844152"/>
                  </a:lnTo>
                  <a:lnTo>
                    <a:pt x="3139721" y="5873583"/>
                  </a:lnTo>
                  <a:lnTo>
                    <a:pt x="3130831" y="5891938"/>
                  </a:lnTo>
                  <a:lnTo>
                    <a:pt x="3124798" y="5905229"/>
                  </a:lnTo>
                  <a:lnTo>
                    <a:pt x="3122893" y="5909976"/>
                  </a:lnTo>
                  <a:lnTo>
                    <a:pt x="3121941" y="5912508"/>
                  </a:lnTo>
                  <a:lnTo>
                    <a:pt x="3123528" y="5936876"/>
                  </a:lnTo>
                  <a:lnTo>
                    <a:pt x="3137181" y="5954597"/>
                  </a:lnTo>
                  <a:lnTo>
                    <a:pt x="3133371" y="5977699"/>
                  </a:lnTo>
                  <a:lnTo>
                    <a:pt x="3117813" y="5997953"/>
                  </a:lnTo>
                  <a:lnTo>
                    <a:pt x="3124163" y="6015358"/>
                  </a:lnTo>
                  <a:lnTo>
                    <a:pt x="3115591" y="6019789"/>
                  </a:lnTo>
                  <a:lnTo>
                    <a:pt x="3102891" y="6012510"/>
                  </a:lnTo>
                  <a:lnTo>
                    <a:pt x="3079713" y="6004282"/>
                  </a:lnTo>
                  <a:lnTo>
                    <a:pt x="3056218" y="5995105"/>
                  </a:lnTo>
                  <a:lnTo>
                    <a:pt x="3026691" y="5965990"/>
                  </a:lnTo>
                  <a:lnTo>
                    <a:pt x="2989543" y="5965357"/>
                  </a:lnTo>
                  <a:lnTo>
                    <a:pt x="2947633" y="5933078"/>
                  </a:lnTo>
                  <a:lnTo>
                    <a:pt x="2912708" y="5916622"/>
                  </a:lnTo>
                  <a:lnTo>
                    <a:pt x="2905088" y="5909343"/>
                  </a:lnTo>
                  <a:lnTo>
                    <a:pt x="2869210" y="5903331"/>
                  </a:lnTo>
                  <a:lnTo>
                    <a:pt x="2860638" y="5874216"/>
                  </a:lnTo>
                  <a:lnTo>
                    <a:pt x="2873973" y="5853962"/>
                  </a:lnTo>
                  <a:lnTo>
                    <a:pt x="2885720" y="5848583"/>
                  </a:lnTo>
                  <a:cubicBezTo>
                    <a:pt x="2885614" y="5845102"/>
                    <a:pt x="2885509" y="5841620"/>
                    <a:pt x="2885403" y="5838139"/>
                  </a:cubicBezTo>
                  <a:lnTo>
                    <a:pt x="2894928" y="5839722"/>
                  </a:lnTo>
                  <a:lnTo>
                    <a:pt x="2898420" y="5846367"/>
                  </a:lnTo>
                  <a:lnTo>
                    <a:pt x="2907945" y="5857760"/>
                  </a:lnTo>
                  <a:lnTo>
                    <a:pt x="2917470" y="5854595"/>
                  </a:lnTo>
                  <a:lnTo>
                    <a:pt x="2933028" y="5839722"/>
                  </a:lnTo>
                  <a:lnTo>
                    <a:pt x="2946046" y="5847000"/>
                  </a:lnTo>
                  <a:lnTo>
                    <a:pt x="2958746" y="5847950"/>
                  </a:lnTo>
                  <a:lnTo>
                    <a:pt x="2968271" y="5862507"/>
                  </a:lnTo>
                  <a:lnTo>
                    <a:pt x="2990496" y="5860292"/>
                  </a:lnTo>
                  <a:lnTo>
                    <a:pt x="3014943" y="5851431"/>
                  </a:lnTo>
                  <a:lnTo>
                    <a:pt x="3037168" y="5857444"/>
                  </a:lnTo>
                  <a:lnTo>
                    <a:pt x="3064473" y="5851114"/>
                  </a:lnTo>
                  <a:lnTo>
                    <a:pt x="3086698" y="5839405"/>
                  </a:lnTo>
                  <a:lnTo>
                    <a:pt x="3113368" y="5842253"/>
                  </a:lnTo>
                  <a:lnTo>
                    <a:pt x="3123528" y="5834975"/>
                  </a:lnTo>
                  <a:lnTo>
                    <a:pt x="3141626" y="5833392"/>
                  </a:lnTo>
                  <a:close/>
                  <a:moveTo>
                    <a:pt x="3635338" y="5800714"/>
                  </a:moveTo>
                  <a:lnTo>
                    <a:pt x="3644716" y="5802964"/>
                  </a:lnTo>
                  <a:lnTo>
                    <a:pt x="3643422" y="5813575"/>
                  </a:lnTo>
                  <a:lnTo>
                    <a:pt x="3652801" y="5819040"/>
                  </a:lnTo>
                  <a:lnTo>
                    <a:pt x="3652477" y="5826114"/>
                  </a:lnTo>
                  <a:lnTo>
                    <a:pt x="3643422" y="5820648"/>
                  </a:lnTo>
                  <a:lnTo>
                    <a:pt x="3636308" y="5816468"/>
                  </a:lnTo>
                  <a:cubicBezTo>
                    <a:pt x="3635985" y="5811217"/>
                    <a:pt x="3635661" y="5805965"/>
                    <a:pt x="3635338" y="5800714"/>
                  </a:cubicBezTo>
                  <a:close/>
                  <a:moveTo>
                    <a:pt x="3630817" y="5799126"/>
                  </a:moveTo>
                  <a:lnTo>
                    <a:pt x="3632059" y="5810705"/>
                  </a:lnTo>
                  <a:cubicBezTo>
                    <a:pt x="3632163" y="5813600"/>
                    <a:pt x="3632266" y="5816495"/>
                    <a:pt x="3632370" y="5819390"/>
                  </a:cubicBezTo>
                  <a:lnTo>
                    <a:pt x="3635787" y="5830004"/>
                  </a:lnTo>
                  <a:lnTo>
                    <a:pt x="3639514" y="5825180"/>
                  </a:lnTo>
                  <a:lnTo>
                    <a:pt x="3655976" y="5833221"/>
                  </a:lnTo>
                  <a:lnTo>
                    <a:pt x="3655355" y="5847052"/>
                  </a:lnTo>
                  <a:lnTo>
                    <a:pt x="3644794" y="5844801"/>
                  </a:lnTo>
                  <a:lnTo>
                    <a:pt x="3642309" y="5848339"/>
                  </a:lnTo>
                  <a:lnTo>
                    <a:pt x="3630506" y="5843514"/>
                  </a:lnTo>
                  <a:lnTo>
                    <a:pt x="3629575" y="5835794"/>
                  </a:lnTo>
                  <a:lnTo>
                    <a:pt x="3624294" y="5825823"/>
                  </a:lnTo>
                  <a:lnTo>
                    <a:pt x="3622741" y="5836438"/>
                  </a:lnTo>
                  <a:lnTo>
                    <a:pt x="3613113" y="5827110"/>
                  </a:lnTo>
                  <a:lnTo>
                    <a:pt x="3616840" y="5811349"/>
                  </a:lnTo>
                  <a:lnTo>
                    <a:pt x="3624294" y="5817782"/>
                  </a:lnTo>
                  <a:close/>
                  <a:moveTo>
                    <a:pt x="3095553" y="5791189"/>
                  </a:moveTo>
                  <a:lnTo>
                    <a:pt x="3106700" y="5794813"/>
                  </a:lnTo>
                  <a:lnTo>
                    <a:pt x="3099944" y="5808652"/>
                  </a:lnTo>
                  <a:lnTo>
                    <a:pt x="3090825" y="5795472"/>
                  </a:lnTo>
                  <a:close/>
                  <a:moveTo>
                    <a:pt x="4154133" y="5781664"/>
                  </a:moveTo>
                  <a:lnTo>
                    <a:pt x="4166833" y="5782604"/>
                  </a:lnTo>
                  <a:lnTo>
                    <a:pt x="4171913" y="5800150"/>
                  </a:lnTo>
                  <a:lnTo>
                    <a:pt x="4173501" y="5810489"/>
                  </a:lnTo>
                  <a:lnTo>
                    <a:pt x="4166198" y="5815816"/>
                  </a:lnTo>
                  <a:lnTo>
                    <a:pt x="4161753" y="5829289"/>
                  </a:lnTo>
                  <a:lnTo>
                    <a:pt x="4149053" y="5818009"/>
                  </a:lnTo>
                  <a:lnTo>
                    <a:pt x="4157625" y="5803596"/>
                  </a:lnTo>
                  <a:lnTo>
                    <a:pt x="4143338" y="5794197"/>
                  </a:lnTo>
                  <a:lnTo>
                    <a:pt x="4144608" y="5783544"/>
                  </a:lnTo>
                  <a:close/>
                  <a:moveTo>
                    <a:pt x="3652252" y="5780076"/>
                  </a:moveTo>
                  <a:lnTo>
                    <a:pt x="3658821" y="5780076"/>
                  </a:lnTo>
                  <a:lnTo>
                    <a:pt x="3654223" y="5787061"/>
                  </a:lnTo>
                  <a:lnTo>
                    <a:pt x="3659150" y="5794364"/>
                  </a:lnTo>
                  <a:lnTo>
                    <a:pt x="3649625" y="5789919"/>
                  </a:lnTo>
                  <a:close/>
                  <a:moveTo>
                    <a:pt x="1810406" y="5757851"/>
                  </a:moveTo>
                  <a:lnTo>
                    <a:pt x="1816824" y="5766824"/>
                  </a:lnTo>
                  <a:lnTo>
                    <a:pt x="1832868" y="5767422"/>
                  </a:lnTo>
                  <a:lnTo>
                    <a:pt x="1835114" y="5778489"/>
                  </a:lnTo>
                  <a:lnTo>
                    <a:pt x="1829659" y="5772507"/>
                  </a:lnTo>
                  <a:lnTo>
                    <a:pt x="1816824" y="5771909"/>
                  </a:lnTo>
                  <a:lnTo>
                    <a:pt x="1809444" y="5775797"/>
                  </a:lnTo>
                  <a:lnTo>
                    <a:pt x="1804951" y="5768918"/>
                  </a:lnTo>
                  <a:close/>
                  <a:moveTo>
                    <a:pt x="3645223" y="5754676"/>
                  </a:moveTo>
                  <a:lnTo>
                    <a:pt x="3645223" y="5762230"/>
                  </a:lnTo>
                  <a:lnTo>
                    <a:pt x="3648038" y="5769470"/>
                  </a:lnTo>
                  <a:lnTo>
                    <a:pt x="3646162" y="5785838"/>
                  </a:lnTo>
                  <a:lnTo>
                    <a:pt x="3640533" y="5785838"/>
                  </a:lnTo>
                  <a:lnTo>
                    <a:pt x="3639595" y="5781746"/>
                  </a:lnTo>
                  <a:lnTo>
                    <a:pt x="3630839" y="5791189"/>
                  </a:lnTo>
                  <a:lnTo>
                    <a:pt x="3627400" y="5788356"/>
                  </a:lnTo>
                  <a:cubicBezTo>
                    <a:pt x="3627608" y="5785523"/>
                    <a:pt x="3627817" y="5782690"/>
                    <a:pt x="3628025" y="5779857"/>
                  </a:cubicBezTo>
                  <a:lnTo>
                    <a:pt x="3632716" y="5772303"/>
                  </a:lnTo>
                  <a:lnTo>
                    <a:pt x="3633966" y="5761601"/>
                  </a:lnTo>
                  <a:close/>
                  <a:moveTo>
                    <a:pt x="4003575" y="5735626"/>
                  </a:moveTo>
                  <a:lnTo>
                    <a:pt x="4014159" y="5735626"/>
                  </a:lnTo>
                  <a:lnTo>
                    <a:pt x="4019139" y="5746117"/>
                  </a:lnTo>
                  <a:lnTo>
                    <a:pt x="4029723" y="5752674"/>
                  </a:lnTo>
                  <a:lnTo>
                    <a:pt x="4032213" y="5759232"/>
                  </a:lnTo>
                  <a:lnTo>
                    <a:pt x="4021629" y="5765789"/>
                  </a:lnTo>
                  <a:lnTo>
                    <a:pt x="4014470" y="5761527"/>
                  </a:lnTo>
                  <a:lnTo>
                    <a:pt x="4017583" y="5753986"/>
                  </a:lnTo>
                  <a:lnTo>
                    <a:pt x="4002953" y="5749724"/>
                  </a:lnTo>
                  <a:lnTo>
                    <a:pt x="4000463" y="5742183"/>
                  </a:lnTo>
                  <a:close/>
                  <a:moveTo>
                    <a:pt x="3888209" y="5732451"/>
                  </a:moveTo>
                  <a:lnTo>
                    <a:pt x="3904177" y="5735657"/>
                  </a:lnTo>
                  <a:lnTo>
                    <a:pt x="3915036" y="5750404"/>
                  </a:lnTo>
                  <a:lnTo>
                    <a:pt x="3923658" y="5764189"/>
                  </a:lnTo>
                  <a:lnTo>
                    <a:pt x="3940904" y="5769319"/>
                  </a:lnTo>
                  <a:lnTo>
                    <a:pt x="3947291" y="5776692"/>
                  </a:lnTo>
                  <a:lnTo>
                    <a:pt x="3975714" y="5776372"/>
                  </a:lnTo>
                  <a:lnTo>
                    <a:pt x="3978269" y="5781822"/>
                  </a:lnTo>
                  <a:lnTo>
                    <a:pt x="3978269" y="5793684"/>
                  </a:lnTo>
                  <a:lnTo>
                    <a:pt x="3983698" y="5799454"/>
                  </a:lnTo>
                  <a:lnTo>
                    <a:pt x="3981463" y="5809393"/>
                  </a:lnTo>
                  <a:lnTo>
                    <a:pt x="3986892" y="5816766"/>
                  </a:lnTo>
                  <a:lnTo>
                    <a:pt x="3999986" y="5826063"/>
                  </a:lnTo>
                  <a:lnTo>
                    <a:pt x="4010205" y="5829269"/>
                  </a:lnTo>
                  <a:lnTo>
                    <a:pt x="4027451" y="5832475"/>
                  </a:lnTo>
                  <a:lnTo>
                    <a:pt x="4026812" y="5854596"/>
                  </a:lnTo>
                  <a:lnTo>
                    <a:pt x="4015954" y="5864214"/>
                  </a:lnTo>
                  <a:lnTo>
                    <a:pt x="4000944" y="5860367"/>
                  </a:lnTo>
                  <a:lnTo>
                    <a:pt x="3993598" y="5852672"/>
                  </a:lnTo>
                  <a:lnTo>
                    <a:pt x="3991363" y="5839849"/>
                  </a:lnTo>
                  <a:lnTo>
                    <a:pt x="3975395" y="5831834"/>
                  </a:lnTo>
                  <a:cubicBezTo>
                    <a:pt x="3975714" y="5828201"/>
                    <a:pt x="3976034" y="5824567"/>
                    <a:pt x="3976353" y="5820934"/>
                  </a:cubicBezTo>
                  <a:lnTo>
                    <a:pt x="3963259" y="5812919"/>
                  </a:lnTo>
                  <a:lnTo>
                    <a:pt x="3959107" y="5804263"/>
                  </a:lnTo>
                  <a:lnTo>
                    <a:pt x="3927171" y="5801378"/>
                  </a:lnTo>
                  <a:lnTo>
                    <a:pt x="3922700" y="5794004"/>
                  </a:lnTo>
                  <a:cubicBezTo>
                    <a:pt x="3923019" y="5790050"/>
                    <a:pt x="3923339" y="5786096"/>
                    <a:pt x="3923658" y="5782142"/>
                  </a:cubicBezTo>
                  <a:lnTo>
                    <a:pt x="3914077" y="5772845"/>
                  </a:lnTo>
                  <a:lnTo>
                    <a:pt x="3881183" y="5751686"/>
                  </a:lnTo>
                  <a:lnTo>
                    <a:pt x="3881183" y="5747519"/>
                  </a:lnTo>
                  <a:lnTo>
                    <a:pt x="3876712" y="5749442"/>
                  </a:lnTo>
                  <a:lnTo>
                    <a:pt x="3863938" y="5752648"/>
                  </a:lnTo>
                  <a:lnTo>
                    <a:pt x="3873199" y="5742068"/>
                  </a:lnTo>
                  <a:lnTo>
                    <a:pt x="3880864" y="5741107"/>
                  </a:lnTo>
                  <a:close/>
                  <a:moveTo>
                    <a:pt x="1831939" y="5713401"/>
                  </a:moveTo>
                  <a:cubicBezTo>
                    <a:pt x="1831617" y="5716218"/>
                    <a:pt x="1831294" y="5719034"/>
                    <a:pt x="1830972" y="5721851"/>
                  </a:cubicBezTo>
                  <a:lnTo>
                    <a:pt x="1812925" y="5752401"/>
                  </a:lnTo>
                  <a:lnTo>
                    <a:pt x="1808736" y="5754676"/>
                  </a:lnTo>
                  <a:lnTo>
                    <a:pt x="1805191" y="5748176"/>
                  </a:lnTo>
                  <a:lnTo>
                    <a:pt x="1794877" y="5751751"/>
                  </a:lnTo>
                  <a:lnTo>
                    <a:pt x="1789076" y="5743951"/>
                  </a:lnTo>
                  <a:lnTo>
                    <a:pt x="1796489" y="5727701"/>
                  </a:lnTo>
                  <a:lnTo>
                    <a:pt x="1813892" y="5714701"/>
                  </a:lnTo>
                  <a:close/>
                  <a:moveTo>
                    <a:pt x="3909022" y="5707051"/>
                  </a:moveTo>
                  <a:lnTo>
                    <a:pt x="3919500" y="5708956"/>
                  </a:lnTo>
                  <a:lnTo>
                    <a:pt x="3906800" y="5716576"/>
                  </a:lnTo>
                  <a:close/>
                  <a:moveTo>
                    <a:pt x="3933152" y="5702289"/>
                  </a:moveTo>
                  <a:lnTo>
                    <a:pt x="3938550" y="5710397"/>
                  </a:lnTo>
                  <a:lnTo>
                    <a:pt x="3943947" y="5710397"/>
                  </a:lnTo>
                  <a:lnTo>
                    <a:pt x="3944900" y="5717569"/>
                  </a:lnTo>
                  <a:lnTo>
                    <a:pt x="3936327" y="5719752"/>
                  </a:lnTo>
                  <a:lnTo>
                    <a:pt x="3929025" y="5713515"/>
                  </a:lnTo>
                  <a:lnTo>
                    <a:pt x="3925850" y="5706343"/>
                  </a:lnTo>
                  <a:close/>
                  <a:moveTo>
                    <a:pt x="3950898" y="5691176"/>
                  </a:moveTo>
                  <a:lnTo>
                    <a:pt x="3954426" y="5700557"/>
                  </a:lnTo>
                  <a:lnTo>
                    <a:pt x="3948252" y="5711814"/>
                  </a:lnTo>
                  <a:lnTo>
                    <a:pt x="3946488" y="5707749"/>
                  </a:lnTo>
                  <a:lnTo>
                    <a:pt x="3949428" y="5700557"/>
                  </a:lnTo>
                  <a:close/>
                  <a:moveTo>
                    <a:pt x="4188559" y="5689589"/>
                  </a:moveTo>
                  <a:lnTo>
                    <a:pt x="4200260" y="5693688"/>
                  </a:lnTo>
                  <a:lnTo>
                    <a:pt x="4201525" y="5703148"/>
                  </a:lnTo>
                  <a:lnTo>
                    <a:pt x="4222713" y="5713554"/>
                  </a:lnTo>
                  <a:lnTo>
                    <a:pt x="4207850" y="5720806"/>
                  </a:lnTo>
                  <a:lnTo>
                    <a:pt x="4198363" y="5712608"/>
                  </a:lnTo>
                  <a:lnTo>
                    <a:pt x="4203739" y="5728059"/>
                  </a:lnTo>
                  <a:lnTo>
                    <a:pt x="4197414" y="5735627"/>
                  </a:lnTo>
                  <a:lnTo>
                    <a:pt x="4179705" y="5734996"/>
                  </a:lnTo>
                  <a:lnTo>
                    <a:pt x="4168953" y="5725221"/>
                  </a:lnTo>
                  <a:lnTo>
                    <a:pt x="4186662" y="5713869"/>
                  </a:lnTo>
                  <a:lnTo>
                    <a:pt x="4173064" y="5710716"/>
                  </a:lnTo>
                  <a:lnTo>
                    <a:pt x="4164525" y="5723329"/>
                  </a:lnTo>
                  <a:lnTo>
                    <a:pt x="4144603" y="5715130"/>
                  </a:lnTo>
                  <a:lnTo>
                    <a:pt x="4143338" y="5702517"/>
                  </a:lnTo>
                  <a:lnTo>
                    <a:pt x="4165790" y="5703463"/>
                  </a:lnTo>
                  <a:lnTo>
                    <a:pt x="4167688" y="5696211"/>
                  </a:lnTo>
                  <a:lnTo>
                    <a:pt x="4181602" y="5695895"/>
                  </a:lnTo>
                  <a:close/>
                  <a:moveTo>
                    <a:pt x="3560407" y="5638789"/>
                  </a:moveTo>
                  <a:lnTo>
                    <a:pt x="3566757" y="5641629"/>
                  </a:lnTo>
                  <a:lnTo>
                    <a:pt x="3572790" y="5648572"/>
                  </a:lnTo>
                  <a:lnTo>
                    <a:pt x="3560725" y="5652675"/>
                  </a:lnTo>
                  <a:lnTo>
                    <a:pt x="3562312" y="5664667"/>
                  </a:lnTo>
                  <a:lnTo>
                    <a:pt x="3572155" y="5670663"/>
                  </a:lnTo>
                  <a:cubicBezTo>
                    <a:pt x="3571943" y="5673714"/>
                    <a:pt x="3571732" y="5676764"/>
                    <a:pt x="3571520" y="5679815"/>
                  </a:cubicBezTo>
                  <a:lnTo>
                    <a:pt x="3582950" y="5680447"/>
                  </a:lnTo>
                  <a:lnTo>
                    <a:pt x="3581680" y="5691177"/>
                  </a:lnTo>
                  <a:lnTo>
                    <a:pt x="3563265" y="5680447"/>
                  </a:lnTo>
                  <a:lnTo>
                    <a:pt x="3561677" y="5668770"/>
                  </a:lnTo>
                  <a:lnTo>
                    <a:pt x="3541675" y="5647310"/>
                  </a:lnTo>
                  <a:lnTo>
                    <a:pt x="3543262" y="5640367"/>
                  </a:lnTo>
                  <a:lnTo>
                    <a:pt x="3558185" y="5642891"/>
                  </a:lnTo>
                  <a:close/>
                  <a:moveTo>
                    <a:pt x="1988465" y="5605451"/>
                  </a:moveTo>
                  <a:lnTo>
                    <a:pt x="1990687" y="5609261"/>
                  </a:lnTo>
                  <a:lnTo>
                    <a:pt x="1976082" y="5621326"/>
                  </a:lnTo>
                  <a:lnTo>
                    <a:pt x="1975130" y="5626406"/>
                  </a:lnTo>
                  <a:lnTo>
                    <a:pt x="1985607" y="5621008"/>
                  </a:lnTo>
                  <a:lnTo>
                    <a:pt x="1979257" y="5631486"/>
                  </a:lnTo>
                  <a:lnTo>
                    <a:pt x="1981480" y="5638153"/>
                  </a:lnTo>
                  <a:lnTo>
                    <a:pt x="1998307" y="5636883"/>
                  </a:lnTo>
                  <a:lnTo>
                    <a:pt x="2005927" y="5638788"/>
                  </a:lnTo>
                  <a:lnTo>
                    <a:pt x="2008150" y="5651488"/>
                  </a:lnTo>
                  <a:lnTo>
                    <a:pt x="1999895" y="5666411"/>
                  </a:lnTo>
                  <a:lnTo>
                    <a:pt x="1993545" y="5677841"/>
                  </a:lnTo>
                  <a:lnTo>
                    <a:pt x="1987195" y="5690859"/>
                  </a:lnTo>
                  <a:lnTo>
                    <a:pt x="1965287" y="5699114"/>
                  </a:lnTo>
                  <a:lnTo>
                    <a:pt x="1965287" y="5694986"/>
                  </a:lnTo>
                  <a:lnTo>
                    <a:pt x="1954492" y="5688954"/>
                  </a:lnTo>
                  <a:lnTo>
                    <a:pt x="1937665" y="5683556"/>
                  </a:lnTo>
                  <a:cubicBezTo>
                    <a:pt x="1937877" y="5678370"/>
                    <a:pt x="1938088" y="5673185"/>
                    <a:pt x="1938300" y="5667999"/>
                  </a:cubicBezTo>
                  <a:lnTo>
                    <a:pt x="1928775" y="5660696"/>
                  </a:lnTo>
                  <a:lnTo>
                    <a:pt x="1912900" y="5662601"/>
                  </a:lnTo>
                  <a:cubicBezTo>
                    <a:pt x="1912688" y="5667258"/>
                    <a:pt x="1912477" y="5671914"/>
                    <a:pt x="1912265" y="5676571"/>
                  </a:cubicBezTo>
                  <a:lnTo>
                    <a:pt x="1902740" y="5674349"/>
                  </a:lnTo>
                  <a:lnTo>
                    <a:pt x="1900200" y="5650536"/>
                  </a:lnTo>
                  <a:lnTo>
                    <a:pt x="1917027" y="5641963"/>
                  </a:lnTo>
                  <a:lnTo>
                    <a:pt x="1937982" y="5626723"/>
                  </a:lnTo>
                  <a:lnTo>
                    <a:pt x="1952905" y="5619103"/>
                  </a:lnTo>
                  <a:close/>
                  <a:moveTo>
                    <a:pt x="4089680" y="5599101"/>
                  </a:moveTo>
                  <a:lnTo>
                    <a:pt x="4100475" y="5606038"/>
                  </a:lnTo>
                  <a:lnTo>
                    <a:pt x="4089045" y="5624958"/>
                  </a:lnTo>
                  <a:lnTo>
                    <a:pt x="4092220" y="5642931"/>
                  </a:lnTo>
                  <a:lnTo>
                    <a:pt x="4079520" y="5637571"/>
                  </a:lnTo>
                  <a:lnTo>
                    <a:pt x="4081742" y="5630318"/>
                  </a:lnTo>
                  <a:lnTo>
                    <a:pt x="4076345" y="5630318"/>
                  </a:lnTo>
                  <a:lnTo>
                    <a:pt x="4069042" y="5645139"/>
                  </a:lnTo>
                  <a:lnTo>
                    <a:pt x="4060470" y="5631580"/>
                  </a:lnTo>
                  <a:lnTo>
                    <a:pt x="4056025" y="5615813"/>
                  </a:lnTo>
                  <a:lnTo>
                    <a:pt x="4073805" y="5615813"/>
                  </a:lnTo>
                  <a:lnTo>
                    <a:pt x="4084600" y="5619597"/>
                  </a:lnTo>
                  <a:close/>
                  <a:moveTo>
                    <a:pt x="2070698" y="5599101"/>
                  </a:moveTo>
                  <a:lnTo>
                    <a:pt x="2091018" y="5613433"/>
                  </a:lnTo>
                  <a:lnTo>
                    <a:pt x="2092288" y="5624649"/>
                  </a:lnTo>
                  <a:lnTo>
                    <a:pt x="2079588" y="5632439"/>
                  </a:lnTo>
                  <a:lnTo>
                    <a:pt x="2067840" y="5622780"/>
                  </a:lnTo>
                  <a:lnTo>
                    <a:pt x="2041488" y="5624338"/>
                  </a:lnTo>
                  <a:lnTo>
                    <a:pt x="2040218" y="5614056"/>
                  </a:lnTo>
                  <a:lnTo>
                    <a:pt x="2033868" y="5614056"/>
                  </a:lnTo>
                  <a:lnTo>
                    <a:pt x="2031963" y="5604397"/>
                  </a:lnTo>
                  <a:close/>
                  <a:moveTo>
                    <a:pt x="4138765" y="5576879"/>
                  </a:moveTo>
                  <a:lnTo>
                    <a:pt x="4144990" y="5580100"/>
                  </a:lnTo>
                  <a:lnTo>
                    <a:pt x="4148103" y="5590408"/>
                  </a:lnTo>
                  <a:lnTo>
                    <a:pt x="4140943" y="5599104"/>
                  </a:lnTo>
                  <a:lnTo>
                    <a:pt x="4116353" y="5598138"/>
                  </a:lnTo>
                  <a:lnTo>
                    <a:pt x="4121956" y="5588475"/>
                  </a:lnTo>
                  <a:close/>
                  <a:moveTo>
                    <a:pt x="4302091" y="5553067"/>
                  </a:moveTo>
                  <a:lnTo>
                    <a:pt x="4302091" y="5561005"/>
                  </a:lnTo>
                  <a:lnTo>
                    <a:pt x="4297328" y="5558934"/>
                  </a:lnTo>
                  <a:close/>
                  <a:moveTo>
                    <a:pt x="4108553" y="5551476"/>
                  </a:moveTo>
                  <a:lnTo>
                    <a:pt x="4122700" y="5555898"/>
                  </a:lnTo>
                  <a:lnTo>
                    <a:pt x="4121735" y="5565764"/>
                  </a:lnTo>
                  <a:lnTo>
                    <a:pt x="4108874" y="5563723"/>
                  </a:lnTo>
                  <a:lnTo>
                    <a:pt x="4097300" y="5562702"/>
                  </a:lnTo>
                  <a:lnTo>
                    <a:pt x="4099229" y="5556919"/>
                  </a:lnTo>
                  <a:close/>
                  <a:moveTo>
                    <a:pt x="4289391" y="5540367"/>
                  </a:moveTo>
                  <a:lnTo>
                    <a:pt x="4308441" y="5541002"/>
                  </a:lnTo>
                  <a:lnTo>
                    <a:pt x="4301337" y="5548305"/>
                  </a:lnTo>
                  <a:lnTo>
                    <a:pt x="4292620" y="5551480"/>
                  </a:lnTo>
                  <a:lnTo>
                    <a:pt x="4289391" y="5548305"/>
                  </a:lnTo>
                  <a:close/>
                  <a:moveTo>
                    <a:pt x="4022925" y="5514964"/>
                  </a:moveTo>
                  <a:lnTo>
                    <a:pt x="4031881" y="5519920"/>
                  </a:lnTo>
                  <a:cubicBezTo>
                    <a:pt x="4031992" y="5524360"/>
                    <a:pt x="4032102" y="5528799"/>
                    <a:pt x="4032213" y="5533239"/>
                  </a:cubicBezTo>
                  <a:lnTo>
                    <a:pt x="4022261" y="5540364"/>
                  </a:lnTo>
                  <a:lnTo>
                    <a:pt x="4009988" y="5532310"/>
                  </a:lnTo>
                  <a:lnTo>
                    <a:pt x="4011315" y="5525186"/>
                  </a:lnTo>
                  <a:close/>
                  <a:moveTo>
                    <a:pt x="2542105" y="5470514"/>
                  </a:moveTo>
                  <a:lnTo>
                    <a:pt x="2547481" y="5470514"/>
                  </a:lnTo>
                  <a:lnTo>
                    <a:pt x="2566456" y="5478769"/>
                  </a:lnTo>
                  <a:lnTo>
                    <a:pt x="2578157" y="5478769"/>
                  </a:lnTo>
                  <a:lnTo>
                    <a:pt x="2586696" y="5503851"/>
                  </a:lnTo>
                  <a:cubicBezTo>
                    <a:pt x="2586380" y="5509460"/>
                    <a:pt x="2586063" y="5515070"/>
                    <a:pt x="2585747" y="5520679"/>
                  </a:cubicBezTo>
                  <a:lnTo>
                    <a:pt x="2601876" y="5547031"/>
                  </a:lnTo>
                  <a:cubicBezTo>
                    <a:pt x="2601560" y="5556450"/>
                    <a:pt x="2601243" y="5565870"/>
                    <a:pt x="2600927" y="5575289"/>
                  </a:cubicBezTo>
                  <a:lnTo>
                    <a:pt x="2590491" y="5584814"/>
                  </a:lnTo>
                  <a:lnTo>
                    <a:pt x="2586696" y="5599736"/>
                  </a:lnTo>
                  <a:lnTo>
                    <a:pt x="2600295" y="5611484"/>
                  </a:lnTo>
                  <a:lnTo>
                    <a:pt x="2592388" y="5641646"/>
                  </a:lnTo>
                  <a:lnTo>
                    <a:pt x="2584166" y="5676889"/>
                  </a:lnTo>
                  <a:cubicBezTo>
                    <a:pt x="2584271" y="5688425"/>
                    <a:pt x="2584377" y="5699960"/>
                    <a:pt x="2584482" y="5711496"/>
                  </a:cubicBezTo>
                  <a:lnTo>
                    <a:pt x="2570884" y="5732769"/>
                  </a:lnTo>
                  <a:lnTo>
                    <a:pt x="2561080" y="5721974"/>
                  </a:lnTo>
                  <a:lnTo>
                    <a:pt x="2550644" y="5711814"/>
                  </a:lnTo>
                  <a:lnTo>
                    <a:pt x="2532934" y="5723561"/>
                  </a:lnTo>
                  <a:cubicBezTo>
                    <a:pt x="2532618" y="5730229"/>
                    <a:pt x="2532301" y="5736896"/>
                    <a:pt x="2531985" y="5743564"/>
                  </a:cubicBezTo>
                  <a:lnTo>
                    <a:pt x="2523446" y="5752136"/>
                  </a:lnTo>
                  <a:lnTo>
                    <a:pt x="2510796" y="5753089"/>
                  </a:lnTo>
                  <a:lnTo>
                    <a:pt x="2496249" y="5756264"/>
                  </a:lnTo>
                  <a:lnTo>
                    <a:pt x="2484864" y="5748326"/>
                  </a:lnTo>
                  <a:lnTo>
                    <a:pt x="2476325" y="5751501"/>
                  </a:lnTo>
                  <a:lnTo>
                    <a:pt x="2472846" y="5740706"/>
                  </a:lnTo>
                  <a:lnTo>
                    <a:pt x="2481385" y="5740706"/>
                  </a:lnTo>
                  <a:lnTo>
                    <a:pt x="2474744" y="5735626"/>
                  </a:lnTo>
                  <a:cubicBezTo>
                    <a:pt x="2474428" y="5727265"/>
                    <a:pt x="2474111" y="5718905"/>
                    <a:pt x="2473795" y="5710544"/>
                  </a:cubicBezTo>
                  <a:lnTo>
                    <a:pt x="2460829" y="5693716"/>
                  </a:lnTo>
                  <a:lnTo>
                    <a:pt x="2477274" y="5644821"/>
                  </a:lnTo>
                  <a:lnTo>
                    <a:pt x="2481701" y="5631169"/>
                  </a:lnTo>
                  <a:lnTo>
                    <a:pt x="2467470" y="5619739"/>
                  </a:lnTo>
                  <a:lnTo>
                    <a:pt x="2476009" y="5598466"/>
                  </a:lnTo>
                  <a:lnTo>
                    <a:pt x="2469684" y="5588941"/>
                  </a:lnTo>
                  <a:lnTo>
                    <a:pt x="2475693" y="5575606"/>
                  </a:lnTo>
                  <a:lnTo>
                    <a:pt x="2466205" y="5557509"/>
                  </a:lnTo>
                  <a:lnTo>
                    <a:pt x="2450393" y="5547349"/>
                  </a:lnTo>
                  <a:lnTo>
                    <a:pt x="2445965" y="5556874"/>
                  </a:lnTo>
                  <a:lnTo>
                    <a:pt x="2441538" y="5535601"/>
                  </a:lnTo>
                  <a:lnTo>
                    <a:pt x="2447863" y="5521949"/>
                  </a:lnTo>
                  <a:lnTo>
                    <a:pt x="2442170" y="5497819"/>
                  </a:lnTo>
                  <a:lnTo>
                    <a:pt x="2450709" y="5492421"/>
                  </a:lnTo>
                  <a:lnTo>
                    <a:pt x="2454820" y="5477499"/>
                  </a:lnTo>
                  <a:lnTo>
                    <a:pt x="2461145" y="5482896"/>
                  </a:lnTo>
                  <a:lnTo>
                    <a:pt x="2451658" y="5497819"/>
                  </a:lnTo>
                  <a:lnTo>
                    <a:pt x="2459248" y="5509249"/>
                  </a:lnTo>
                  <a:lnTo>
                    <a:pt x="2476325" y="5517504"/>
                  </a:lnTo>
                  <a:lnTo>
                    <a:pt x="2496249" y="5519409"/>
                  </a:lnTo>
                  <a:lnTo>
                    <a:pt x="2503523" y="5503534"/>
                  </a:lnTo>
                  <a:lnTo>
                    <a:pt x="2524711" y="5490834"/>
                  </a:lnTo>
                  <a:lnTo>
                    <a:pt x="2537994" y="5481309"/>
                  </a:lnTo>
                  <a:close/>
                  <a:moveTo>
                    <a:pt x="3282913" y="5260964"/>
                  </a:moveTo>
                  <a:lnTo>
                    <a:pt x="3294026" y="5262084"/>
                  </a:lnTo>
                  <a:lnTo>
                    <a:pt x="3287964" y="5265727"/>
                  </a:lnTo>
                  <a:close/>
                  <a:moveTo>
                    <a:pt x="3328248" y="5257789"/>
                  </a:moveTo>
                  <a:lnTo>
                    <a:pt x="3340739" y="5264892"/>
                  </a:lnTo>
                  <a:lnTo>
                    <a:pt x="3362288" y="5271027"/>
                  </a:lnTo>
                  <a:lnTo>
                    <a:pt x="3361039" y="5276839"/>
                  </a:lnTo>
                  <a:lnTo>
                    <a:pt x="3336680" y="5270704"/>
                  </a:lnTo>
                  <a:lnTo>
                    <a:pt x="3324188" y="5259726"/>
                  </a:lnTo>
                  <a:close/>
                  <a:moveTo>
                    <a:pt x="2671407" y="5257789"/>
                  </a:moveTo>
                  <a:lnTo>
                    <a:pt x="2674900" y="5266657"/>
                  </a:lnTo>
                  <a:lnTo>
                    <a:pt x="2673947" y="5273226"/>
                  </a:lnTo>
                  <a:lnTo>
                    <a:pt x="2667597" y="5275197"/>
                  </a:lnTo>
                  <a:lnTo>
                    <a:pt x="2671725" y="5284722"/>
                  </a:lnTo>
                  <a:lnTo>
                    <a:pt x="2664422" y="5286364"/>
                  </a:lnTo>
                  <a:lnTo>
                    <a:pt x="2659977" y="5276510"/>
                  </a:lnTo>
                  <a:lnTo>
                    <a:pt x="2643150" y="5278481"/>
                  </a:lnTo>
                  <a:lnTo>
                    <a:pt x="2636800" y="5268956"/>
                  </a:lnTo>
                  <a:lnTo>
                    <a:pt x="2659977" y="5266657"/>
                  </a:lnTo>
                  <a:close/>
                  <a:moveTo>
                    <a:pt x="3264815" y="5237151"/>
                  </a:moveTo>
                  <a:lnTo>
                    <a:pt x="3282277" y="5247144"/>
                  </a:lnTo>
                  <a:lnTo>
                    <a:pt x="3295930" y="5244334"/>
                  </a:lnTo>
                  <a:lnTo>
                    <a:pt x="3316250" y="5251204"/>
                  </a:lnTo>
                  <a:lnTo>
                    <a:pt x="3295930" y="5249955"/>
                  </a:lnTo>
                  <a:lnTo>
                    <a:pt x="3283865" y="5256201"/>
                  </a:lnTo>
                  <a:lnTo>
                    <a:pt x="3252750" y="5239337"/>
                  </a:lnTo>
                  <a:close/>
                  <a:moveTo>
                    <a:pt x="2572585" y="5232389"/>
                  </a:moveTo>
                  <a:cubicBezTo>
                    <a:pt x="2573224" y="5246022"/>
                    <a:pt x="2573864" y="5259654"/>
                    <a:pt x="2574503" y="5273287"/>
                  </a:cubicBezTo>
                  <a:lnTo>
                    <a:pt x="2571306" y="5288188"/>
                  </a:lnTo>
                  <a:lnTo>
                    <a:pt x="2584413" y="5315453"/>
                  </a:lnTo>
                  <a:lnTo>
                    <a:pt x="2581536" y="5359522"/>
                  </a:lnTo>
                  <a:lnTo>
                    <a:pt x="2570028" y="5388373"/>
                  </a:lnTo>
                  <a:lnTo>
                    <a:pt x="2566831" y="5402957"/>
                  </a:lnTo>
                  <a:lnTo>
                    <a:pt x="2557561" y="5426101"/>
                  </a:lnTo>
                  <a:lnTo>
                    <a:pt x="2549249" y="5445123"/>
                  </a:lnTo>
                  <a:lnTo>
                    <a:pt x="2547971" y="5451464"/>
                  </a:lnTo>
                  <a:lnTo>
                    <a:pt x="2539659" y="5446391"/>
                  </a:lnTo>
                  <a:lnTo>
                    <a:pt x="2531987" y="5444489"/>
                  </a:lnTo>
                  <a:lnTo>
                    <a:pt x="2531028" y="5439099"/>
                  </a:lnTo>
                  <a:lnTo>
                    <a:pt x="2521438" y="5434978"/>
                  </a:lnTo>
                  <a:lnTo>
                    <a:pt x="2510569" y="5426735"/>
                  </a:lnTo>
                  <a:lnTo>
                    <a:pt x="2518241" y="5408663"/>
                  </a:lnTo>
                  <a:lnTo>
                    <a:pt x="2511209" y="5405493"/>
                  </a:lnTo>
                  <a:lnTo>
                    <a:pt x="2499701" y="5400103"/>
                  </a:lnTo>
                  <a:lnTo>
                    <a:pt x="2503856" y="5393762"/>
                  </a:lnTo>
                  <a:lnTo>
                    <a:pt x="2504815" y="5384568"/>
                  </a:lnTo>
                  <a:lnTo>
                    <a:pt x="2501619" y="5381398"/>
                  </a:lnTo>
                  <a:lnTo>
                    <a:pt x="2501619" y="5366814"/>
                  </a:lnTo>
                  <a:lnTo>
                    <a:pt x="2497143" y="5356035"/>
                  </a:lnTo>
                  <a:lnTo>
                    <a:pt x="2490750" y="5342719"/>
                  </a:lnTo>
                  <a:cubicBezTo>
                    <a:pt x="2491070" y="5338492"/>
                    <a:pt x="2491389" y="5334264"/>
                    <a:pt x="2491709" y="5330037"/>
                  </a:cubicBezTo>
                  <a:lnTo>
                    <a:pt x="2501299" y="5327818"/>
                  </a:lnTo>
                  <a:cubicBezTo>
                    <a:pt x="2500873" y="5320420"/>
                    <a:pt x="2500446" y="5313023"/>
                    <a:pt x="2500020" y="5305625"/>
                  </a:cubicBezTo>
                  <a:lnTo>
                    <a:pt x="2520159" y="5294846"/>
                  </a:lnTo>
                  <a:lnTo>
                    <a:pt x="2524315" y="5283432"/>
                  </a:lnTo>
                  <a:lnTo>
                    <a:pt x="2538061" y="5272653"/>
                  </a:lnTo>
                  <a:lnTo>
                    <a:pt x="2550848" y="5278994"/>
                  </a:lnTo>
                  <a:lnTo>
                    <a:pt x="2558520" y="5271702"/>
                  </a:lnTo>
                  <a:lnTo>
                    <a:pt x="2554684" y="5255850"/>
                  </a:lnTo>
                  <a:lnTo>
                    <a:pt x="2562356" y="5235559"/>
                  </a:lnTo>
                  <a:close/>
                  <a:moveTo>
                    <a:pt x="3216274" y="5219689"/>
                  </a:moveTo>
                  <a:lnTo>
                    <a:pt x="3221000" y="5221547"/>
                  </a:lnTo>
                  <a:lnTo>
                    <a:pt x="3210958" y="5232389"/>
                  </a:lnTo>
                  <a:lnTo>
                    <a:pt x="3210367" y="5228052"/>
                  </a:lnTo>
                  <a:lnTo>
                    <a:pt x="3208300" y="5222477"/>
                  </a:lnTo>
                  <a:close/>
                  <a:moveTo>
                    <a:pt x="3236875" y="5199051"/>
                  </a:moveTo>
                  <a:lnTo>
                    <a:pt x="3266104" y="5206144"/>
                  </a:lnTo>
                  <a:lnTo>
                    <a:pt x="3297200" y="5210197"/>
                  </a:lnTo>
                  <a:lnTo>
                    <a:pt x="3297200" y="5214926"/>
                  </a:lnTo>
                  <a:lnTo>
                    <a:pt x="3266726" y="5213912"/>
                  </a:lnTo>
                  <a:lnTo>
                    <a:pt x="3239673" y="5206819"/>
                  </a:lnTo>
                  <a:close/>
                  <a:moveTo>
                    <a:pt x="3261468" y="5180001"/>
                  </a:moveTo>
                  <a:lnTo>
                    <a:pt x="3278151" y="5188077"/>
                  </a:lnTo>
                  <a:lnTo>
                    <a:pt x="3274688" y="5194289"/>
                  </a:lnTo>
                  <a:lnTo>
                    <a:pt x="3257376" y="5193046"/>
                  </a:lnTo>
                  <a:lnTo>
                    <a:pt x="3245415" y="5189630"/>
                  </a:lnTo>
                  <a:lnTo>
                    <a:pt x="3241953" y="5184970"/>
                  </a:lnTo>
                  <a:lnTo>
                    <a:pt x="3241638" y="5180311"/>
                  </a:lnTo>
                  <a:close/>
                  <a:moveTo>
                    <a:pt x="3220023" y="5175239"/>
                  </a:moveTo>
                  <a:lnTo>
                    <a:pt x="3235288" y="5184764"/>
                  </a:lnTo>
                  <a:lnTo>
                    <a:pt x="3225824" y="5183535"/>
                  </a:lnTo>
                  <a:lnTo>
                    <a:pt x="3211475" y="5175546"/>
                  </a:lnTo>
                  <a:close/>
                  <a:moveTo>
                    <a:pt x="2421121" y="5104145"/>
                  </a:moveTo>
                  <a:lnTo>
                    <a:pt x="2412624" y="5112639"/>
                  </a:lnTo>
                  <a:cubicBezTo>
                    <a:pt x="2412640" y="5112672"/>
                    <a:pt x="2412656" y="5112704"/>
                    <a:pt x="2412672" y="5112737"/>
                  </a:cubicBezTo>
                  <a:lnTo>
                    <a:pt x="2421138" y="5104253"/>
                  </a:lnTo>
                  <a:cubicBezTo>
                    <a:pt x="2421132" y="5104217"/>
                    <a:pt x="2421127" y="5104181"/>
                    <a:pt x="2421121" y="5104145"/>
                  </a:cubicBezTo>
                  <a:close/>
                  <a:moveTo>
                    <a:pt x="3071775" y="5056176"/>
                  </a:moveTo>
                  <a:lnTo>
                    <a:pt x="3095705" y="5079407"/>
                  </a:lnTo>
                  <a:lnTo>
                    <a:pt x="3109875" y="5094276"/>
                  </a:lnTo>
                  <a:lnTo>
                    <a:pt x="3092242" y="5084364"/>
                  </a:lnTo>
                  <a:lnTo>
                    <a:pt x="3080277" y="5069805"/>
                  </a:lnTo>
                  <a:close/>
                  <a:moveTo>
                    <a:pt x="3087650" y="5051414"/>
                  </a:moveTo>
                  <a:lnTo>
                    <a:pt x="3115887" y="5070981"/>
                  </a:lnTo>
                  <a:lnTo>
                    <a:pt x="3117813" y="5079989"/>
                  </a:lnTo>
                  <a:close/>
                  <a:moveTo>
                    <a:pt x="3100350" y="5049826"/>
                  </a:moveTo>
                  <a:lnTo>
                    <a:pt x="3114638" y="5056224"/>
                  </a:lnTo>
                  <a:lnTo>
                    <a:pt x="3110215" y="5060939"/>
                  </a:lnTo>
                  <a:close/>
                  <a:moveTo>
                    <a:pt x="3085812" y="5013314"/>
                  </a:moveTo>
                  <a:lnTo>
                    <a:pt x="3107082" y="5026331"/>
                  </a:lnTo>
                  <a:lnTo>
                    <a:pt x="3109016" y="5031411"/>
                  </a:lnTo>
                  <a:lnTo>
                    <a:pt x="3102570" y="5029824"/>
                  </a:lnTo>
                  <a:lnTo>
                    <a:pt x="3115461" y="5041254"/>
                  </a:lnTo>
                  <a:lnTo>
                    <a:pt x="3124163" y="5047921"/>
                  </a:lnTo>
                  <a:lnTo>
                    <a:pt x="3122874" y="5051414"/>
                  </a:lnTo>
                  <a:lnTo>
                    <a:pt x="3104182" y="5037126"/>
                  </a:lnTo>
                  <a:lnTo>
                    <a:pt x="3105471" y="5045381"/>
                  </a:lnTo>
                  <a:lnTo>
                    <a:pt x="3093224" y="5033316"/>
                  </a:lnTo>
                  <a:lnTo>
                    <a:pt x="3084523" y="5021886"/>
                  </a:lnTo>
                  <a:lnTo>
                    <a:pt x="3081300" y="5013949"/>
                  </a:lnTo>
                  <a:close/>
                  <a:moveTo>
                    <a:pt x="3043982" y="5011726"/>
                  </a:moveTo>
                  <a:lnTo>
                    <a:pt x="3058460" y="5028318"/>
                  </a:lnTo>
                  <a:cubicBezTo>
                    <a:pt x="3058665" y="5032005"/>
                    <a:pt x="3058871" y="5035692"/>
                    <a:pt x="3059076" y="5039379"/>
                  </a:cubicBezTo>
                  <a:lnTo>
                    <a:pt x="3055071" y="5040301"/>
                  </a:lnTo>
                  <a:lnTo>
                    <a:pt x="3052299" y="5032927"/>
                  </a:lnTo>
                  <a:lnTo>
                    <a:pt x="3046139" y="5030161"/>
                  </a:lnTo>
                  <a:lnTo>
                    <a:pt x="3039978" y="5022173"/>
                  </a:lnTo>
                  <a:lnTo>
                    <a:pt x="3038438" y="5013877"/>
                  </a:lnTo>
                  <a:close/>
                  <a:moveTo>
                    <a:pt x="3081196" y="4995851"/>
                  </a:moveTo>
                  <a:lnTo>
                    <a:pt x="3089628" y="5007599"/>
                  </a:lnTo>
                  <a:lnTo>
                    <a:pt x="3094000" y="5013314"/>
                  </a:lnTo>
                  <a:lnTo>
                    <a:pt x="3077761" y="5004106"/>
                  </a:lnTo>
                  <a:lnTo>
                    <a:pt x="3074950" y="4998708"/>
                  </a:lnTo>
                  <a:close/>
                  <a:moveTo>
                    <a:pt x="6495127" y="4986728"/>
                  </a:moveTo>
                  <a:lnTo>
                    <a:pt x="6506559" y="4995299"/>
                  </a:lnTo>
                  <a:lnTo>
                    <a:pt x="6517991" y="4992442"/>
                  </a:lnTo>
                  <a:lnTo>
                    <a:pt x="6525612" y="4997204"/>
                  </a:lnTo>
                  <a:lnTo>
                    <a:pt x="6540537" y="4999426"/>
                  </a:lnTo>
                  <a:lnTo>
                    <a:pt x="6557050" y="5002918"/>
                  </a:lnTo>
                  <a:lnTo>
                    <a:pt x="6561450" y="5001033"/>
                  </a:lnTo>
                  <a:lnTo>
                    <a:pt x="6527292" y="5071939"/>
                  </a:lnTo>
                  <a:lnTo>
                    <a:pt x="6524977" y="5069582"/>
                  </a:lnTo>
                  <a:lnTo>
                    <a:pt x="6514815" y="5041964"/>
                  </a:lnTo>
                  <a:lnTo>
                    <a:pt x="6504336" y="5039424"/>
                  </a:lnTo>
                  <a:lnTo>
                    <a:pt x="6495762" y="5044821"/>
                  </a:lnTo>
                  <a:lnTo>
                    <a:pt x="6487506" y="5041329"/>
                  </a:lnTo>
                  <a:cubicBezTo>
                    <a:pt x="6487188" y="5037731"/>
                    <a:pt x="6486871" y="5034134"/>
                    <a:pt x="6486553" y="5030536"/>
                  </a:cubicBezTo>
                  <a:lnTo>
                    <a:pt x="6470993" y="5017520"/>
                  </a:lnTo>
                  <a:lnTo>
                    <a:pt x="6473534" y="4998791"/>
                  </a:lnTo>
                  <a:lnTo>
                    <a:pt x="6484648" y="4994981"/>
                  </a:lnTo>
                  <a:close/>
                  <a:moveTo>
                    <a:pt x="3034945" y="4948226"/>
                  </a:moveTo>
                  <a:lnTo>
                    <a:pt x="3042883" y="4949174"/>
                  </a:lnTo>
                  <a:lnTo>
                    <a:pt x="3044153" y="4962446"/>
                  </a:lnTo>
                  <a:lnTo>
                    <a:pt x="3048915" y="4968133"/>
                  </a:lnTo>
                  <a:lnTo>
                    <a:pt x="3055265" y="4979509"/>
                  </a:lnTo>
                  <a:lnTo>
                    <a:pt x="3060663" y="5014901"/>
                  </a:lnTo>
                  <a:lnTo>
                    <a:pt x="3054313" y="5014269"/>
                  </a:lnTo>
                  <a:lnTo>
                    <a:pt x="3049868" y="5008581"/>
                  </a:lnTo>
                  <a:lnTo>
                    <a:pt x="3040342" y="4999101"/>
                  </a:lnTo>
                  <a:lnTo>
                    <a:pt x="3036850" y="4987725"/>
                  </a:lnTo>
                  <a:lnTo>
                    <a:pt x="3039072" y="4981405"/>
                  </a:lnTo>
                  <a:lnTo>
                    <a:pt x="3044788" y="4985829"/>
                  </a:lnTo>
                  <a:lnTo>
                    <a:pt x="3046058" y="4981405"/>
                  </a:lnTo>
                  <a:lnTo>
                    <a:pt x="3046058" y="4972241"/>
                  </a:lnTo>
                  <a:lnTo>
                    <a:pt x="3033675" y="4958022"/>
                  </a:lnTo>
                  <a:close/>
                  <a:moveTo>
                    <a:pt x="3060662" y="4941876"/>
                  </a:moveTo>
                  <a:lnTo>
                    <a:pt x="3066377" y="4941876"/>
                  </a:lnTo>
                  <a:lnTo>
                    <a:pt x="3081300" y="4964101"/>
                  </a:lnTo>
                  <a:lnTo>
                    <a:pt x="3086062" y="4968228"/>
                  </a:lnTo>
                  <a:lnTo>
                    <a:pt x="3081935" y="4974578"/>
                  </a:lnTo>
                  <a:lnTo>
                    <a:pt x="3089872" y="4983786"/>
                  </a:lnTo>
                  <a:lnTo>
                    <a:pt x="3097175" y="4999026"/>
                  </a:lnTo>
                  <a:lnTo>
                    <a:pt x="3094317" y="4994263"/>
                  </a:lnTo>
                  <a:lnTo>
                    <a:pt x="3087967" y="4991406"/>
                  </a:lnTo>
                  <a:lnTo>
                    <a:pt x="3075902" y="4984738"/>
                  </a:lnTo>
                  <a:lnTo>
                    <a:pt x="3072092" y="4972673"/>
                  </a:lnTo>
                  <a:lnTo>
                    <a:pt x="3068917" y="4972038"/>
                  </a:lnTo>
                  <a:lnTo>
                    <a:pt x="3054312" y="4962196"/>
                  </a:lnTo>
                  <a:lnTo>
                    <a:pt x="3052725" y="4951083"/>
                  </a:lnTo>
                  <a:lnTo>
                    <a:pt x="3060662" y="4950448"/>
                  </a:lnTo>
                  <a:close/>
                  <a:moveTo>
                    <a:pt x="6600872" y="4906095"/>
                  </a:moveTo>
                  <a:lnTo>
                    <a:pt x="6598649" y="4911492"/>
                  </a:lnTo>
                  <a:lnTo>
                    <a:pt x="6602058" y="4916735"/>
                  </a:lnTo>
                  <a:lnTo>
                    <a:pt x="6570401" y="4982451"/>
                  </a:lnTo>
                  <a:lnTo>
                    <a:pt x="6569434" y="4982283"/>
                  </a:lnTo>
                  <a:lnTo>
                    <a:pt x="6564036" y="4977839"/>
                  </a:lnTo>
                  <a:lnTo>
                    <a:pt x="6564354" y="4967363"/>
                  </a:lnTo>
                  <a:lnTo>
                    <a:pt x="6569752" y="4961332"/>
                  </a:lnTo>
                  <a:lnTo>
                    <a:pt x="6573563" y="4943237"/>
                  </a:lnTo>
                  <a:lnTo>
                    <a:pt x="6567212" y="4935936"/>
                  </a:lnTo>
                  <a:lnTo>
                    <a:pt x="6568799" y="4924190"/>
                  </a:lnTo>
                  <a:lnTo>
                    <a:pt x="6582772" y="4909905"/>
                  </a:lnTo>
                  <a:close/>
                  <a:moveTo>
                    <a:pt x="4951102" y="4806942"/>
                  </a:moveTo>
                  <a:lnTo>
                    <a:pt x="4954554" y="4813479"/>
                  </a:lnTo>
                  <a:lnTo>
                    <a:pt x="4953518" y="4818055"/>
                  </a:lnTo>
                  <a:lnTo>
                    <a:pt x="4946616" y="4810210"/>
                  </a:lnTo>
                  <a:close/>
                  <a:moveTo>
                    <a:pt x="5054566" y="4779954"/>
                  </a:moveTo>
                  <a:lnTo>
                    <a:pt x="5046311" y="4792539"/>
                  </a:lnTo>
                  <a:lnTo>
                    <a:pt x="5039961" y="4814879"/>
                  </a:lnTo>
                  <a:lnTo>
                    <a:pt x="5029166" y="4805125"/>
                  </a:lnTo>
                  <a:lnTo>
                    <a:pt x="5032341" y="4797888"/>
                  </a:lnTo>
                  <a:lnTo>
                    <a:pt x="5048533" y="4785303"/>
                  </a:lnTo>
                  <a:close/>
                  <a:moveTo>
                    <a:pt x="4546749" y="4760722"/>
                  </a:moveTo>
                  <a:lnTo>
                    <a:pt x="4546260" y="4761212"/>
                  </a:lnTo>
                  <a:lnTo>
                    <a:pt x="4546884" y="4760899"/>
                  </a:lnTo>
                  <a:close/>
                  <a:moveTo>
                    <a:pt x="5140291" y="4749792"/>
                  </a:moveTo>
                  <a:lnTo>
                    <a:pt x="5127591" y="4759317"/>
                  </a:lnTo>
                  <a:lnTo>
                    <a:pt x="5130477" y="4751021"/>
                  </a:lnTo>
                  <a:close/>
                  <a:moveTo>
                    <a:pt x="6342270" y="4710093"/>
                  </a:moveTo>
                  <a:lnTo>
                    <a:pt x="6339836" y="4714047"/>
                  </a:lnTo>
                  <a:lnTo>
                    <a:pt x="6301729" y="4718809"/>
                  </a:lnTo>
                  <a:cubicBezTo>
                    <a:pt x="6301306" y="4724946"/>
                    <a:pt x="6300882" y="4731083"/>
                    <a:pt x="6300459" y="4737220"/>
                  </a:cubicBezTo>
                  <a:cubicBezTo>
                    <a:pt x="6300469" y="4737225"/>
                    <a:pt x="6300478" y="4737230"/>
                    <a:pt x="6300488" y="4737235"/>
                  </a:cubicBezTo>
                  <a:cubicBezTo>
                    <a:pt x="6300905" y="4731196"/>
                    <a:pt x="6301321" y="4725157"/>
                    <a:pt x="6301738" y="4719118"/>
                  </a:cubicBezTo>
                  <a:lnTo>
                    <a:pt x="6339844" y="4714356"/>
                  </a:lnTo>
                  <a:lnTo>
                    <a:pt x="6342384" y="4710229"/>
                  </a:lnTo>
                  <a:close/>
                  <a:moveTo>
                    <a:pt x="1472534" y="4375142"/>
                  </a:moveTo>
                  <a:lnTo>
                    <a:pt x="1482060" y="4376139"/>
                  </a:lnTo>
                  <a:lnTo>
                    <a:pt x="1487457" y="4385110"/>
                  </a:lnTo>
                  <a:lnTo>
                    <a:pt x="1484282" y="4388433"/>
                  </a:lnTo>
                  <a:lnTo>
                    <a:pt x="1476662" y="4385110"/>
                  </a:lnTo>
                  <a:lnTo>
                    <a:pt x="1467137" y="4389430"/>
                  </a:lnTo>
                  <a:lnTo>
                    <a:pt x="1465232" y="4381787"/>
                  </a:lnTo>
                  <a:close/>
                  <a:moveTo>
                    <a:pt x="1435070" y="4357679"/>
                  </a:moveTo>
                  <a:lnTo>
                    <a:pt x="1446184" y="4359584"/>
                  </a:lnTo>
                  <a:lnTo>
                    <a:pt x="1443096" y="4363711"/>
                  </a:lnTo>
                  <a:lnTo>
                    <a:pt x="1435996" y="4364029"/>
                  </a:lnTo>
                  <a:close/>
                  <a:moveTo>
                    <a:pt x="1538093" y="4154476"/>
                  </a:moveTo>
                  <a:lnTo>
                    <a:pt x="1543523" y="4158725"/>
                  </a:lnTo>
                  <a:lnTo>
                    <a:pt x="1561405" y="4162647"/>
                  </a:lnTo>
                  <a:lnTo>
                    <a:pt x="1566834" y="4170491"/>
                  </a:lnTo>
                  <a:lnTo>
                    <a:pt x="1564918" y="4178008"/>
                  </a:lnTo>
                  <a:lnTo>
                    <a:pt x="1557251" y="4185526"/>
                  </a:lnTo>
                  <a:lnTo>
                    <a:pt x="1549910" y="4187814"/>
                  </a:lnTo>
                  <a:lnTo>
                    <a:pt x="1525320" y="4175067"/>
                  </a:lnTo>
                  <a:lnTo>
                    <a:pt x="1511272" y="4175067"/>
                  </a:lnTo>
                  <a:lnTo>
                    <a:pt x="1515740" y="4171798"/>
                  </a:lnTo>
                  <a:close/>
                  <a:moveTo>
                    <a:pt x="2133803" y="3771889"/>
                  </a:moveTo>
                  <a:lnTo>
                    <a:pt x="2135150" y="3783636"/>
                  </a:lnTo>
                  <a:lnTo>
                    <a:pt x="2131782" y="3794114"/>
                  </a:lnTo>
                  <a:lnTo>
                    <a:pt x="2129762" y="3813164"/>
                  </a:lnTo>
                  <a:lnTo>
                    <a:pt x="2112925" y="3813164"/>
                  </a:lnTo>
                  <a:lnTo>
                    <a:pt x="2114609" y="3788081"/>
                  </a:lnTo>
                  <a:lnTo>
                    <a:pt x="2124711" y="3775381"/>
                  </a:lnTo>
                  <a:close/>
                  <a:moveTo>
                    <a:pt x="2166583" y="3746489"/>
                  </a:moveTo>
                  <a:lnTo>
                    <a:pt x="2171663" y="3748735"/>
                  </a:lnTo>
                  <a:lnTo>
                    <a:pt x="2153883" y="3759324"/>
                  </a:lnTo>
                  <a:lnTo>
                    <a:pt x="2146263" y="3767988"/>
                  </a:lnTo>
                  <a:lnTo>
                    <a:pt x="2140230" y="3776652"/>
                  </a:lnTo>
                  <a:lnTo>
                    <a:pt x="2136738" y="3766705"/>
                  </a:lnTo>
                  <a:lnTo>
                    <a:pt x="2146263" y="3757078"/>
                  </a:lnTo>
                  <a:close/>
                  <a:moveTo>
                    <a:pt x="1246315" y="3744901"/>
                  </a:moveTo>
                  <a:lnTo>
                    <a:pt x="1253753" y="3753473"/>
                  </a:lnTo>
                  <a:lnTo>
                    <a:pt x="1263448" y="3760458"/>
                  </a:lnTo>
                  <a:lnTo>
                    <a:pt x="1273144" y="3759506"/>
                  </a:lnTo>
                  <a:lnTo>
                    <a:pt x="1263448" y="3772206"/>
                  </a:lnTo>
                  <a:lnTo>
                    <a:pt x="1258277" y="3783953"/>
                  </a:lnTo>
                  <a:lnTo>
                    <a:pt x="1250844" y="3789351"/>
                  </a:lnTo>
                  <a:lnTo>
                    <a:pt x="1222724" y="3780143"/>
                  </a:lnTo>
                  <a:lnTo>
                    <a:pt x="1219167" y="3767443"/>
                  </a:lnTo>
                  <a:lnTo>
                    <a:pt x="1225632" y="3765221"/>
                  </a:lnTo>
                  <a:lnTo>
                    <a:pt x="1222400" y="3762046"/>
                  </a:lnTo>
                  <a:lnTo>
                    <a:pt x="1220461" y="3748393"/>
                  </a:lnTo>
                  <a:close/>
                  <a:moveTo>
                    <a:pt x="2215160" y="3730614"/>
                  </a:moveTo>
                  <a:lnTo>
                    <a:pt x="2216113" y="3734660"/>
                  </a:lnTo>
                  <a:lnTo>
                    <a:pt x="2207540" y="3735594"/>
                  </a:lnTo>
                  <a:lnTo>
                    <a:pt x="2194840" y="3739952"/>
                  </a:lnTo>
                  <a:lnTo>
                    <a:pt x="2188490" y="3744933"/>
                  </a:lnTo>
                  <a:lnTo>
                    <a:pt x="2178330" y="3746489"/>
                  </a:lnTo>
                  <a:lnTo>
                    <a:pt x="2171663" y="3739330"/>
                  </a:lnTo>
                  <a:lnTo>
                    <a:pt x="2200238" y="3732482"/>
                  </a:lnTo>
                  <a:close/>
                  <a:moveTo>
                    <a:pt x="2265326" y="3727439"/>
                  </a:moveTo>
                  <a:lnTo>
                    <a:pt x="2248622" y="3736964"/>
                  </a:lnTo>
                  <a:lnTo>
                    <a:pt x="2235070" y="3735232"/>
                  </a:lnTo>
                  <a:lnTo>
                    <a:pt x="2222463" y="3736387"/>
                  </a:lnTo>
                  <a:lnTo>
                    <a:pt x="2227821" y="3730614"/>
                  </a:lnTo>
                  <a:lnTo>
                    <a:pt x="2243579" y="3730325"/>
                  </a:lnTo>
                  <a:lnTo>
                    <a:pt x="2256816" y="3729171"/>
                  </a:lnTo>
                  <a:close/>
                  <a:moveTo>
                    <a:pt x="2293901" y="3721089"/>
                  </a:moveTo>
                  <a:lnTo>
                    <a:pt x="2284247" y="3726436"/>
                  </a:lnTo>
                  <a:lnTo>
                    <a:pt x="2270088" y="3733789"/>
                  </a:lnTo>
                  <a:lnTo>
                    <a:pt x="2275558" y="3723763"/>
                  </a:lnTo>
                  <a:close/>
                  <a:moveTo>
                    <a:pt x="2314928" y="3706801"/>
                  </a:moveTo>
                  <a:lnTo>
                    <a:pt x="2327813" y="3706801"/>
                  </a:lnTo>
                  <a:lnTo>
                    <a:pt x="2332000" y="3711192"/>
                  </a:lnTo>
                  <a:lnTo>
                    <a:pt x="2322337" y="3713556"/>
                  </a:lnTo>
                  <a:lnTo>
                    <a:pt x="2315251" y="3722676"/>
                  </a:lnTo>
                  <a:lnTo>
                    <a:pt x="2309775" y="3715921"/>
                  </a:lnTo>
                  <a:close/>
                  <a:moveTo>
                    <a:pt x="2362163" y="3689339"/>
                  </a:moveTo>
                  <a:lnTo>
                    <a:pt x="2358194" y="3694310"/>
                  </a:lnTo>
                  <a:lnTo>
                    <a:pt x="2338350" y="3700452"/>
                  </a:lnTo>
                  <a:lnTo>
                    <a:pt x="2351579" y="3693433"/>
                  </a:lnTo>
                  <a:close/>
                  <a:moveTo>
                    <a:pt x="2392325" y="3682989"/>
                  </a:moveTo>
                  <a:lnTo>
                    <a:pt x="2388983" y="3687752"/>
                  </a:lnTo>
                  <a:lnTo>
                    <a:pt x="2373275" y="3685187"/>
                  </a:lnTo>
                  <a:close/>
                  <a:moveTo>
                    <a:pt x="2415017" y="3681401"/>
                  </a:moveTo>
                  <a:lnTo>
                    <a:pt x="2422488" y="3682866"/>
                  </a:lnTo>
                  <a:lnTo>
                    <a:pt x="2406613" y="3684576"/>
                  </a:lnTo>
                  <a:close/>
                  <a:moveTo>
                    <a:pt x="2985194" y="3619489"/>
                  </a:moveTo>
                  <a:lnTo>
                    <a:pt x="3001933" y="3643179"/>
                  </a:lnTo>
                  <a:lnTo>
                    <a:pt x="3012555" y="3653563"/>
                  </a:lnTo>
                  <a:lnTo>
                    <a:pt x="3031868" y="3655835"/>
                  </a:lnTo>
                  <a:lnTo>
                    <a:pt x="3043778" y="3654212"/>
                  </a:lnTo>
                  <a:lnTo>
                    <a:pt x="3041525" y="3658756"/>
                  </a:lnTo>
                  <a:lnTo>
                    <a:pt x="3047963" y="3678227"/>
                  </a:lnTo>
                  <a:lnTo>
                    <a:pt x="3036375" y="3670438"/>
                  </a:lnTo>
                  <a:lnTo>
                    <a:pt x="3022212" y="3667518"/>
                  </a:lnTo>
                  <a:lnTo>
                    <a:pt x="3011589" y="3675306"/>
                  </a:lnTo>
                  <a:lnTo>
                    <a:pt x="3000645" y="3667518"/>
                  </a:lnTo>
                  <a:lnTo>
                    <a:pt x="3000001" y="3667193"/>
                  </a:lnTo>
                  <a:lnTo>
                    <a:pt x="2997426" y="3665895"/>
                  </a:lnTo>
                  <a:lnTo>
                    <a:pt x="2995495" y="3663624"/>
                  </a:lnTo>
                  <a:lnTo>
                    <a:pt x="2994529" y="3662650"/>
                  </a:lnTo>
                  <a:cubicBezTo>
                    <a:pt x="2994422" y="3662109"/>
                    <a:pt x="2994314" y="3661568"/>
                    <a:pt x="2994207" y="3661027"/>
                  </a:cubicBezTo>
                  <a:lnTo>
                    <a:pt x="2995173" y="3651292"/>
                  </a:lnTo>
                  <a:cubicBezTo>
                    <a:pt x="2995280" y="3648912"/>
                    <a:pt x="2995388" y="3646532"/>
                    <a:pt x="2995495" y="3644152"/>
                  </a:cubicBezTo>
                  <a:lnTo>
                    <a:pt x="2987770" y="3639934"/>
                  </a:lnTo>
                  <a:lnTo>
                    <a:pt x="2978113" y="3632145"/>
                  </a:lnTo>
                  <a:close/>
                  <a:moveTo>
                    <a:pt x="720699" y="3606789"/>
                  </a:moveTo>
                  <a:lnTo>
                    <a:pt x="731812" y="3609057"/>
                  </a:lnTo>
                  <a:lnTo>
                    <a:pt x="730831" y="3622664"/>
                  </a:lnTo>
                  <a:lnTo>
                    <a:pt x="721027" y="3617480"/>
                  </a:lnTo>
                  <a:cubicBezTo>
                    <a:pt x="720918" y="3613916"/>
                    <a:pt x="720808" y="3610353"/>
                    <a:pt x="720699" y="3606789"/>
                  </a:cubicBezTo>
                  <a:close/>
                  <a:moveTo>
                    <a:pt x="1246157" y="3590917"/>
                  </a:moveTo>
                  <a:lnTo>
                    <a:pt x="1252507" y="3593139"/>
                  </a:lnTo>
                  <a:lnTo>
                    <a:pt x="1244887" y="3604569"/>
                  </a:lnTo>
                  <a:lnTo>
                    <a:pt x="1247109" y="3615999"/>
                  </a:lnTo>
                  <a:lnTo>
                    <a:pt x="1242030" y="3631874"/>
                  </a:lnTo>
                  <a:lnTo>
                    <a:pt x="1231552" y="3641399"/>
                  </a:lnTo>
                  <a:lnTo>
                    <a:pt x="1216630" y="3640764"/>
                  </a:lnTo>
                  <a:lnTo>
                    <a:pt x="1208057" y="3644892"/>
                  </a:lnTo>
                  <a:lnTo>
                    <a:pt x="1208057" y="3636637"/>
                  </a:lnTo>
                  <a:lnTo>
                    <a:pt x="1218852" y="3627112"/>
                  </a:lnTo>
                  <a:lnTo>
                    <a:pt x="1229012" y="3599489"/>
                  </a:lnTo>
                  <a:close/>
                  <a:moveTo>
                    <a:pt x="2722963" y="3559164"/>
                  </a:moveTo>
                  <a:lnTo>
                    <a:pt x="2736813" y="3571070"/>
                  </a:lnTo>
                  <a:lnTo>
                    <a:pt x="2734558" y="3579759"/>
                  </a:lnTo>
                  <a:lnTo>
                    <a:pt x="2724251" y="3582977"/>
                  </a:lnTo>
                  <a:lnTo>
                    <a:pt x="2714588" y="3577506"/>
                  </a:lnTo>
                  <a:cubicBezTo>
                    <a:pt x="2714803" y="3571928"/>
                    <a:pt x="2715017" y="3566351"/>
                    <a:pt x="2715232" y="3560773"/>
                  </a:cubicBezTo>
                  <a:close/>
                  <a:moveTo>
                    <a:pt x="2492338" y="3549639"/>
                  </a:moveTo>
                  <a:lnTo>
                    <a:pt x="2485435" y="3560752"/>
                  </a:lnTo>
                  <a:lnTo>
                    <a:pt x="2484400" y="3551741"/>
                  </a:lnTo>
                  <a:close/>
                  <a:moveTo>
                    <a:pt x="2463763" y="3543289"/>
                  </a:moveTo>
                  <a:lnTo>
                    <a:pt x="2473288" y="3549484"/>
                  </a:lnTo>
                  <a:lnTo>
                    <a:pt x="2469760" y="3555989"/>
                  </a:lnTo>
                  <a:close/>
                  <a:moveTo>
                    <a:pt x="2922455" y="3533764"/>
                  </a:moveTo>
                  <a:lnTo>
                    <a:pt x="2937199" y="3536647"/>
                  </a:lnTo>
                  <a:lnTo>
                    <a:pt x="2937199" y="3548500"/>
                  </a:lnTo>
                  <a:lnTo>
                    <a:pt x="2943473" y="3553946"/>
                  </a:lnTo>
                  <a:lnTo>
                    <a:pt x="2956021" y="3552665"/>
                  </a:lnTo>
                  <a:lnTo>
                    <a:pt x="2961354" y="3560033"/>
                  </a:lnTo>
                  <a:lnTo>
                    <a:pt x="2959158" y="3566440"/>
                  </a:lnTo>
                  <a:lnTo>
                    <a:pt x="2953825" y="3573808"/>
                  </a:lnTo>
                  <a:lnTo>
                    <a:pt x="2960099" y="3577011"/>
                  </a:lnTo>
                  <a:lnTo>
                    <a:pt x="2967001" y="3589825"/>
                  </a:lnTo>
                  <a:lnTo>
                    <a:pt x="2960727" y="3595271"/>
                  </a:lnTo>
                  <a:lnTo>
                    <a:pt x="2952257" y="3591106"/>
                  </a:lnTo>
                  <a:lnTo>
                    <a:pt x="2943787" y="3589825"/>
                  </a:lnTo>
                  <a:lnTo>
                    <a:pt x="2939709" y="3595591"/>
                  </a:lnTo>
                  <a:lnTo>
                    <a:pt x="2936572" y="3600397"/>
                  </a:lnTo>
                  <a:lnTo>
                    <a:pt x="2933435" y="3603920"/>
                  </a:lnTo>
                  <a:lnTo>
                    <a:pt x="2932180" y="3604882"/>
                  </a:lnTo>
                  <a:lnTo>
                    <a:pt x="2931239" y="3605202"/>
                  </a:lnTo>
                  <a:lnTo>
                    <a:pt x="2930612" y="3605202"/>
                  </a:lnTo>
                  <a:lnTo>
                    <a:pt x="2929357" y="3605202"/>
                  </a:lnTo>
                  <a:lnTo>
                    <a:pt x="2928416" y="3604561"/>
                  </a:lnTo>
                  <a:lnTo>
                    <a:pt x="2928102" y="3603920"/>
                  </a:lnTo>
                  <a:lnTo>
                    <a:pt x="2914613" y="3592388"/>
                  </a:lnTo>
                  <a:lnTo>
                    <a:pt x="2918691" y="3582777"/>
                  </a:lnTo>
                  <a:lnTo>
                    <a:pt x="2924024" y="3576370"/>
                  </a:lnTo>
                  <a:lnTo>
                    <a:pt x="2919318" y="3566760"/>
                  </a:lnTo>
                  <a:lnTo>
                    <a:pt x="2925592" y="3562595"/>
                  </a:lnTo>
                  <a:lnTo>
                    <a:pt x="2936258" y="3572206"/>
                  </a:lnTo>
                  <a:lnTo>
                    <a:pt x="2945669" y="3569002"/>
                  </a:lnTo>
                  <a:lnTo>
                    <a:pt x="2946610" y="3561314"/>
                  </a:lnTo>
                  <a:lnTo>
                    <a:pt x="2931866" y="3551703"/>
                  </a:lnTo>
                  <a:lnTo>
                    <a:pt x="2918377" y="3550102"/>
                  </a:lnTo>
                  <a:lnTo>
                    <a:pt x="2917122" y="3541452"/>
                  </a:lnTo>
                  <a:close/>
                  <a:moveTo>
                    <a:pt x="2474421" y="3527414"/>
                  </a:moveTo>
                  <a:lnTo>
                    <a:pt x="2483607" y="3527414"/>
                  </a:lnTo>
                  <a:lnTo>
                    <a:pt x="2485988" y="3538409"/>
                  </a:lnTo>
                  <a:lnTo>
                    <a:pt x="2479524" y="3544877"/>
                  </a:lnTo>
                  <a:lnTo>
                    <a:pt x="2471700" y="3536145"/>
                  </a:lnTo>
                  <a:close/>
                  <a:moveTo>
                    <a:pt x="2643150" y="3494076"/>
                  </a:moveTo>
                  <a:lnTo>
                    <a:pt x="2665375" y="3502206"/>
                  </a:lnTo>
                  <a:lnTo>
                    <a:pt x="2662200" y="3514714"/>
                  </a:lnTo>
                  <a:lnTo>
                    <a:pt x="2649500" y="3510649"/>
                  </a:lnTo>
                  <a:close/>
                  <a:moveTo>
                    <a:pt x="2724430" y="3492489"/>
                  </a:moveTo>
                  <a:lnTo>
                    <a:pt x="2735543" y="3498204"/>
                  </a:lnTo>
                  <a:lnTo>
                    <a:pt x="2744115" y="3502331"/>
                  </a:lnTo>
                  <a:lnTo>
                    <a:pt x="2748878" y="3504871"/>
                  </a:lnTo>
                  <a:lnTo>
                    <a:pt x="2751100" y="3505189"/>
                  </a:lnTo>
                  <a:lnTo>
                    <a:pt x="2753958" y="3505189"/>
                  </a:lnTo>
                  <a:lnTo>
                    <a:pt x="2761260" y="3505189"/>
                  </a:lnTo>
                  <a:lnTo>
                    <a:pt x="2768880" y="3505506"/>
                  </a:lnTo>
                  <a:lnTo>
                    <a:pt x="2771738" y="3505824"/>
                  </a:lnTo>
                  <a:lnTo>
                    <a:pt x="2773325" y="3506776"/>
                  </a:lnTo>
                  <a:lnTo>
                    <a:pt x="2774595" y="3508046"/>
                  </a:lnTo>
                  <a:lnTo>
                    <a:pt x="2775548" y="3510269"/>
                  </a:lnTo>
                  <a:lnTo>
                    <a:pt x="2776183" y="3512809"/>
                  </a:lnTo>
                  <a:lnTo>
                    <a:pt x="2776818" y="3515349"/>
                  </a:lnTo>
                  <a:lnTo>
                    <a:pt x="2777770" y="3520429"/>
                  </a:lnTo>
                  <a:lnTo>
                    <a:pt x="2778088" y="3522651"/>
                  </a:lnTo>
                  <a:lnTo>
                    <a:pt x="2784438" y="3536939"/>
                  </a:lnTo>
                  <a:lnTo>
                    <a:pt x="2762213" y="3536304"/>
                  </a:lnTo>
                  <a:lnTo>
                    <a:pt x="2744115" y="3536304"/>
                  </a:lnTo>
                  <a:lnTo>
                    <a:pt x="2737765" y="3529319"/>
                  </a:lnTo>
                  <a:lnTo>
                    <a:pt x="2713317" y="3520746"/>
                  </a:lnTo>
                  <a:lnTo>
                    <a:pt x="2713317" y="3513761"/>
                  </a:lnTo>
                  <a:lnTo>
                    <a:pt x="2728240" y="3512174"/>
                  </a:lnTo>
                  <a:lnTo>
                    <a:pt x="2713317" y="3502014"/>
                  </a:lnTo>
                  <a:cubicBezTo>
                    <a:pt x="2713211" y="3499897"/>
                    <a:pt x="2713106" y="3497781"/>
                    <a:pt x="2713000" y="3495664"/>
                  </a:cubicBezTo>
                  <a:close/>
                  <a:moveTo>
                    <a:pt x="2782388" y="3486139"/>
                  </a:moveTo>
                  <a:lnTo>
                    <a:pt x="2791163" y="3498169"/>
                  </a:lnTo>
                  <a:lnTo>
                    <a:pt x="2801888" y="3491666"/>
                  </a:lnTo>
                  <a:lnTo>
                    <a:pt x="2816188" y="3506623"/>
                  </a:lnTo>
                  <a:lnTo>
                    <a:pt x="2806113" y="3520605"/>
                  </a:lnTo>
                  <a:lnTo>
                    <a:pt x="2798963" y="3530359"/>
                  </a:lnTo>
                  <a:lnTo>
                    <a:pt x="2791488" y="3540114"/>
                  </a:lnTo>
                  <a:lnTo>
                    <a:pt x="2784663" y="3519955"/>
                  </a:lnTo>
                  <a:lnTo>
                    <a:pt x="2787913" y="3512151"/>
                  </a:lnTo>
                  <a:lnTo>
                    <a:pt x="2774913" y="3487765"/>
                  </a:lnTo>
                  <a:close/>
                  <a:moveTo>
                    <a:pt x="2829351" y="3475026"/>
                  </a:moveTo>
                  <a:lnTo>
                    <a:pt x="2856571" y="3483401"/>
                  </a:lnTo>
                  <a:lnTo>
                    <a:pt x="2860638" y="3490226"/>
                  </a:lnTo>
                  <a:lnTo>
                    <a:pt x="2848123" y="3488675"/>
                  </a:lnTo>
                  <a:lnTo>
                    <a:pt x="2837798" y="3492708"/>
                  </a:lnTo>
                  <a:lnTo>
                    <a:pt x="2828725" y="3502014"/>
                  </a:lnTo>
                  <a:lnTo>
                    <a:pt x="2817775" y="3492708"/>
                  </a:lnTo>
                  <a:lnTo>
                    <a:pt x="2834670" y="3485573"/>
                  </a:lnTo>
                  <a:close/>
                  <a:moveTo>
                    <a:pt x="2682838" y="3473439"/>
                  </a:moveTo>
                  <a:lnTo>
                    <a:pt x="2673630" y="3492489"/>
                  </a:lnTo>
                  <a:lnTo>
                    <a:pt x="2670138" y="3482964"/>
                  </a:lnTo>
                  <a:close/>
                  <a:moveTo>
                    <a:pt x="2591080" y="3467089"/>
                  </a:moveTo>
                  <a:lnTo>
                    <a:pt x="2613622" y="3486353"/>
                  </a:lnTo>
                  <a:cubicBezTo>
                    <a:pt x="2613940" y="3489509"/>
                    <a:pt x="2614257" y="3492666"/>
                    <a:pt x="2614575" y="3495822"/>
                  </a:cubicBezTo>
                  <a:lnTo>
                    <a:pt x="2607590" y="3513127"/>
                  </a:lnTo>
                  <a:lnTo>
                    <a:pt x="2592667" y="3501699"/>
                  </a:lnTo>
                  <a:cubicBezTo>
                    <a:pt x="2592879" y="3499522"/>
                    <a:pt x="2593090" y="3497346"/>
                    <a:pt x="2593302" y="3495169"/>
                  </a:cubicBezTo>
                  <a:lnTo>
                    <a:pt x="2589175" y="3480802"/>
                  </a:lnTo>
                  <a:lnTo>
                    <a:pt x="2594255" y="3479823"/>
                  </a:lnTo>
                  <a:close/>
                  <a:moveTo>
                    <a:pt x="2706015" y="3457564"/>
                  </a:moveTo>
                  <a:cubicBezTo>
                    <a:pt x="2706227" y="3462094"/>
                    <a:pt x="2706438" y="3466623"/>
                    <a:pt x="2706650" y="3471153"/>
                  </a:cubicBezTo>
                  <a:lnTo>
                    <a:pt x="2699030" y="3490747"/>
                  </a:lnTo>
                  <a:lnTo>
                    <a:pt x="2687917" y="3516346"/>
                  </a:lnTo>
                  <a:lnTo>
                    <a:pt x="2680297" y="3525827"/>
                  </a:lnTo>
                  <a:lnTo>
                    <a:pt x="2678075" y="3512237"/>
                  </a:lnTo>
                  <a:lnTo>
                    <a:pt x="2680297" y="3496436"/>
                  </a:lnTo>
                  <a:lnTo>
                    <a:pt x="2688552" y="3480634"/>
                  </a:lnTo>
                  <a:close/>
                  <a:moveTo>
                    <a:pt x="2475289" y="3449626"/>
                  </a:moveTo>
                  <a:lnTo>
                    <a:pt x="2478050" y="3458932"/>
                  </a:lnTo>
                  <a:lnTo>
                    <a:pt x="2477222" y="3468238"/>
                  </a:lnTo>
                  <a:lnTo>
                    <a:pt x="2471700" y="3476614"/>
                  </a:lnTo>
                  <a:lnTo>
                    <a:pt x="2471700" y="3466377"/>
                  </a:lnTo>
                  <a:close/>
                  <a:moveTo>
                    <a:pt x="967714" y="3435339"/>
                  </a:moveTo>
                  <a:lnTo>
                    <a:pt x="989940" y="3455054"/>
                  </a:lnTo>
                  <a:lnTo>
                    <a:pt x="985812" y="3462368"/>
                  </a:lnTo>
                  <a:lnTo>
                    <a:pt x="968032" y="3473180"/>
                  </a:lnTo>
                  <a:lnTo>
                    <a:pt x="962634" y="3489079"/>
                  </a:lnTo>
                  <a:lnTo>
                    <a:pt x="967080" y="3491305"/>
                  </a:lnTo>
                  <a:lnTo>
                    <a:pt x="958824" y="3496075"/>
                  </a:lnTo>
                  <a:cubicBezTo>
                    <a:pt x="959036" y="3502011"/>
                    <a:pt x="959247" y="3507947"/>
                    <a:pt x="959459" y="3513883"/>
                  </a:cubicBezTo>
                  <a:lnTo>
                    <a:pt x="958921" y="3514329"/>
                  </a:lnTo>
                  <a:lnTo>
                    <a:pt x="960134" y="3514827"/>
                  </a:lnTo>
                  <a:cubicBezTo>
                    <a:pt x="960095" y="3508757"/>
                    <a:pt x="960057" y="3502686"/>
                    <a:pt x="960018" y="3496616"/>
                  </a:cubicBezTo>
                  <a:lnTo>
                    <a:pt x="968262" y="3491854"/>
                  </a:lnTo>
                  <a:lnTo>
                    <a:pt x="983166" y="3482329"/>
                  </a:lnTo>
                  <a:lnTo>
                    <a:pt x="991410" y="3468359"/>
                  </a:lnTo>
                  <a:lnTo>
                    <a:pt x="995838" y="3472804"/>
                  </a:lnTo>
                  <a:lnTo>
                    <a:pt x="1009154" y="3465819"/>
                  </a:lnTo>
                  <a:lnTo>
                    <a:pt x="1019621" y="3457564"/>
                  </a:lnTo>
                  <a:lnTo>
                    <a:pt x="1064328" y="3458199"/>
                  </a:lnTo>
                  <a:lnTo>
                    <a:pt x="1077011" y="3466771"/>
                  </a:lnTo>
                  <a:lnTo>
                    <a:pt x="1089060" y="3499156"/>
                  </a:lnTo>
                  <a:lnTo>
                    <a:pt x="1101744" y="3523287"/>
                  </a:lnTo>
                  <a:lnTo>
                    <a:pt x="1111257" y="3532494"/>
                  </a:lnTo>
                  <a:lnTo>
                    <a:pt x="1110306" y="3537892"/>
                  </a:lnTo>
                  <a:lnTo>
                    <a:pt x="1099842" y="3546147"/>
                  </a:lnTo>
                  <a:lnTo>
                    <a:pt x="1088427" y="3560434"/>
                  </a:lnTo>
                  <a:lnTo>
                    <a:pt x="1092549" y="3570594"/>
                  </a:lnTo>
                  <a:lnTo>
                    <a:pt x="1097939" y="3561069"/>
                  </a:lnTo>
                  <a:lnTo>
                    <a:pt x="1113794" y="3549322"/>
                  </a:lnTo>
                  <a:lnTo>
                    <a:pt x="1125526" y="3549322"/>
                  </a:lnTo>
                  <a:lnTo>
                    <a:pt x="1138210" y="3559799"/>
                  </a:lnTo>
                  <a:lnTo>
                    <a:pt x="1135990" y="3569324"/>
                  </a:lnTo>
                  <a:lnTo>
                    <a:pt x="1141381" y="3587422"/>
                  </a:lnTo>
                  <a:lnTo>
                    <a:pt x="1135356" y="3594724"/>
                  </a:lnTo>
                  <a:lnTo>
                    <a:pt x="1125843" y="3590597"/>
                  </a:lnTo>
                  <a:lnTo>
                    <a:pt x="1123306" y="3571229"/>
                  </a:lnTo>
                  <a:lnTo>
                    <a:pt x="1117916" y="3574404"/>
                  </a:lnTo>
                  <a:lnTo>
                    <a:pt x="1120453" y="3597899"/>
                  </a:lnTo>
                  <a:lnTo>
                    <a:pt x="1129014" y="3601074"/>
                  </a:lnTo>
                  <a:lnTo>
                    <a:pt x="1126794" y="3611234"/>
                  </a:lnTo>
                  <a:lnTo>
                    <a:pt x="1120453" y="3622029"/>
                  </a:lnTo>
                  <a:lnTo>
                    <a:pt x="1102696" y="3624569"/>
                  </a:lnTo>
                  <a:lnTo>
                    <a:pt x="1099525" y="3629649"/>
                  </a:lnTo>
                  <a:lnTo>
                    <a:pt x="1099525" y="3643619"/>
                  </a:lnTo>
                  <a:lnTo>
                    <a:pt x="1098252" y="3643570"/>
                  </a:lnTo>
                  <a:lnTo>
                    <a:pt x="1091214" y="3650619"/>
                  </a:lnTo>
                  <a:lnTo>
                    <a:pt x="1084229" y="3656978"/>
                  </a:lnTo>
                  <a:lnTo>
                    <a:pt x="1075656" y="3662384"/>
                  </a:lnTo>
                  <a:lnTo>
                    <a:pt x="1075339" y="3663020"/>
                  </a:lnTo>
                  <a:lnTo>
                    <a:pt x="1075022" y="3663338"/>
                  </a:lnTo>
                  <a:lnTo>
                    <a:pt x="1074069" y="3663974"/>
                  </a:lnTo>
                  <a:lnTo>
                    <a:pt x="1073116" y="3664928"/>
                  </a:lnTo>
                  <a:lnTo>
                    <a:pt x="1071846" y="3664928"/>
                  </a:lnTo>
                  <a:lnTo>
                    <a:pt x="1069624" y="3664928"/>
                  </a:lnTo>
                  <a:lnTo>
                    <a:pt x="1067084" y="3664610"/>
                  </a:lnTo>
                  <a:lnTo>
                    <a:pt x="1062322" y="3663020"/>
                  </a:lnTo>
                  <a:lnTo>
                    <a:pt x="1058829" y="3661748"/>
                  </a:lnTo>
                  <a:lnTo>
                    <a:pt x="1056608" y="3660158"/>
                  </a:lnTo>
                  <a:lnTo>
                    <a:pt x="1053430" y="3671924"/>
                  </a:lnTo>
                  <a:lnTo>
                    <a:pt x="1058829" y="3705631"/>
                  </a:lnTo>
                  <a:lnTo>
                    <a:pt x="1075339" y="3726618"/>
                  </a:lnTo>
                  <a:lnTo>
                    <a:pt x="1065813" y="3745698"/>
                  </a:lnTo>
                  <a:lnTo>
                    <a:pt x="1071211" y="3771137"/>
                  </a:lnTo>
                  <a:lnTo>
                    <a:pt x="1085499" y="3832191"/>
                  </a:lnTo>
                  <a:lnTo>
                    <a:pt x="1076291" y="3856359"/>
                  </a:lnTo>
                  <a:lnTo>
                    <a:pt x="1058512" y="3904057"/>
                  </a:lnTo>
                  <a:lnTo>
                    <a:pt x="1054703" y="3919957"/>
                  </a:lnTo>
                  <a:lnTo>
                    <a:pt x="1045176" y="3919957"/>
                  </a:lnTo>
                  <a:lnTo>
                    <a:pt x="1047398" y="3927271"/>
                  </a:lnTo>
                  <a:lnTo>
                    <a:pt x="1061051" y="3946032"/>
                  </a:lnTo>
                  <a:lnTo>
                    <a:pt x="1047398" y="3948576"/>
                  </a:lnTo>
                  <a:lnTo>
                    <a:pt x="1026443" y="3943170"/>
                  </a:lnTo>
                  <a:lnTo>
                    <a:pt x="1005171" y="3951120"/>
                  </a:lnTo>
                  <a:lnTo>
                    <a:pt x="1001043" y="3935220"/>
                  </a:lnTo>
                  <a:lnTo>
                    <a:pt x="993433" y="3940308"/>
                  </a:lnTo>
                  <a:lnTo>
                    <a:pt x="987082" y="3954300"/>
                  </a:lnTo>
                  <a:lnTo>
                    <a:pt x="955649" y="3964157"/>
                  </a:lnTo>
                  <a:lnTo>
                    <a:pt x="934376" y="3975923"/>
                  </a:lnTo>
                  <a:lnTo>
                    <a:pt x="925169" y="3988643"/>
                  </a:lnTo>
                  <a:lnTo>
                    <a:pt x="913738" y="3985463"/>
                  </a:lnTo>
                  <a:lnTo>
                    <a:pt x="907071" y="3998182"/>
                  </a:lnTo>
                  <a:lnTo>
                    <a:pt x="893418" y="4000726"/>
                  </a:lnTo>
                  <a:lnTo>
                    <a:pt x="882940" y="4010266"/>
                  </a:lnTo>
                  <a:lnTo>
                    <a:pt x="873098" y="4001680"/>
                  </a:lnTo>
                  <a:lnTo>
                    <a:pt x="877543" y="3986735"/>
                  </a:lnTo>
                  <a:lnTo>
                    <a:pt x="869922" y="3993095"/>
                  </a:lnTo>
                  <a:lnTo>
                    <a:pt x="862620" y="3992459"/>
                  </a:lnTo>
                  <a:lnTo>
                    <a:pt x="859762" y="4004224"/>
                  </a:lnTo>
                  <a:lnTo>
                    <a:pt x="865795" y="4004860"/>
                  </a:lnTo>
                  <a:lnTo>
                    <a:pt x="864208" y="4013446"/>
                  </a:lnTo>
                  <a:lnTo>
                    <a:pt x="867382" y="4022986"/>
                  </a:lnTo>
                  <a:lnTo>
                    <a:pt x="849285" y="4022032"/>
                  </a:lnTo>
                  <a:lnTo>
                    <a:pt x="843888" y="4031571"/>
                  </a:lnTo>
                  <a:lnTo>
                    <a:pt x="832140" y="4031889"/>
                  </a:lnTo>
                  <a:lnTo>
                    <a:pt x="825155" y="4042383"/>
                  </a:lnTo>
                  <a:lnTo>
                    <a:pt x="813407" y="4045563"/>
                  </a:lnTo>
                  <a:lnTo>
                    <a:pt x="799754" y="4050015"/>
                  </a:lnTo>
                  <a:lnTo>
                    <a:pt x="769909" y="4045881"/>
                  </a:lnTo>
                  <a:lnTo>
                    <a:pt x="762607" y="4042701"/>
                  </a:lnTo>
                  <a:lnTo>
                    <a:pt x="756575" y="4048107"/>
                  </a:lnTo>
                  <a:lnTo>
                    <a:pt x="737526" y="4052877"/>
                  </a:lnTo>
                  <a:lnTo>
                    <a:pt x="737526" y="4045245"/>
                  </a:lnTo>
                  <a:lnTo>
                    <a:pt x="725779" y="4042065"/>
                  </a:lnTo>
                  <a:lnTo>
                    <a:pt x="735938" y="4033479"/>
                  </a:lnTo>
                  <a:lnTo>
                    <a:pt x="743558" y="4033479"/>
                  </a:lnTo>
                  <a:lnTo>
                    <a:pt x="764512" y="4022986"/>
                  </a:lnTo>
                  <a:lnTo>
                    <a:pt x="750860" y="4020760"/>
                  </a:lnTo>
                  <a:lnTo>
                    <a:pt x="758162" y="4013446"/>
                  </a:lnTo>
                  <a:lnTo>
                    <a:pt x="735938" y="4019806"/>
                  </a:lnTo>
                  <a:lnTo>
                    <a:pt x="724191" y="4021396"/>
                  </a:lnTo>
                  <a:lnTo>
                    <a:pt x="714667" y="4031889"/>
                  </a:lnTo>
                  <a:lnTo>
                    <a:pt x="704507" y="4040475"/>
                  </a:lnTo>
                  <a:lnTo>
                    <a:pt x="691809" y="4039203"/>
                  </a:lnTo>
                  <a:lnTo>
                    <a:pt x="707683" y="4032843"/>
                  </a:lnTo>
                  <a:lnTo>
                    <a:pt x="716889" y="4012810"/>
                  </a:lnTo>
                  <a:lnTo>
                    <a:pt x="739113" y="4005178"/>
                  </a:lnTo>
                  <a:lnTo>
                    <a:pt x="744193" y="4001044"/>
                  </a:lnTo>
                  <a:lnTo>
                    <a:pt x="733399" y="3994685"/>
                  </a:lnTo>
                  <a:lnTo>
                    <a:pt x="710540" y="4005178"/>
                  </a:lnTo>
                  <a:lnTo>
                    <a:pt x="703238" y="4010584"/>
                  </a:lnTo>
                  <a:lnTo>
                    <a:pt x="693396" y="3999136"/>
                  </a:lnTo>
                  <a:lnTo>
                    <a:pt x="673394" y="4000408"/>
                  </a:lnTo>
                  <a:lnTo>
                    <a:pt x="686093" y="3986417"/>
                  </a:lnTo>
                  <a:lnTo>
                    <a:pt x="703873" y="3973697"/>
                  </a:lnTo>
                  <a:lnTo>
                    <a:pt x="712444" y="3970517"/>
                  </a:lnTo>
                  <a:lnTo>
                    <a:pt x="728319" y="3965111"/>
                  </a:lnTo>
                  <a:lnTo>
                    <a:pt x="726097" y="3960978"/>
                  </a:lnTo>
                  <a:lnTo>
                    <a:pt x="713397" y="3960978"/>
                  </a:lnTo>
                  <a:lnTo>
                    <a:pt x="697523" y="3959388"/>
                  </a:lnTo>
                  <a:lnTo>
                    <a:pt x="671807" y="3958116"/>
                  </a:lnTo>
                  <a:lnTo>
                    <a:pt x="666727" y="3950166"/>
                  </a:lnTo>
                  <a:lnTo>
                    <a:pt x="671489" y="3936174"/>
                  </a:lnTo>
                  <a:lnTo>
                    <a:pt x="679109" y="3935220"/>
                  </a:lnTo>
                  <a:lnTo>
                    <a:pt x="702286" y="3929496"/>
                  </a:lnTo>
                  <a:lnTo>
                    <a:pt x="695936" y="3944442"/>
                  </a:lnTo>
                  <a:lnTo>
                    <a:pt x="708635" y="3933630"/>
                  </a:lnTo>
                  <a:lnTo>
                    <a:pt x="714032" y="3941898"/>
                  </a:lnTo>
                  <a:lnTo>
                    <a:pt x="723556" y="3945078"/>
                  </a:lnTo>
                  <a:lnTo>
                    <a:pt x="744828" y="3944124"/>
                  </a:lnTo>
                  <a:lnTo>
                    <a:pt x="729906" y="3937764"/>
                  </a:lnTo>
                  <a:lnTo>
                    <a:pt x="721335" y="3924091"/>
                  </a:lnTo>
                  <a:lnTo>
                    <a:pt x="735938" y="3917413"/>
                  </a:lnTo>
                  <a:lnTo>
                    <a:pt x="738161" y="3899605"/>
                  </a:lnTo>
                  <a:lnTo>
                    <a:pt x="748638" y="3896425"/>
                  </a:lnTo>
                  <a:lnTo>
                    <a:pt x="772766" y="3895153"/>
                  </a:lnTo>
                  <a:lnTo>
                    <a:pt x="801341" y="3884024"/>
                  </a:lnTo>
                  <a:lnTo>
                    <a:pt x="818487" y="3880844"/>
                  </a:lnTo>
                  <a:lnTo>
                    <a:pt x="842936" y="3884978"/>
                  </a:lnTo>
                  <a:lnTo>
                    <a:pt x="838491" y="3879890"/>
                  </a:lnTo>
                  <a:lnTo>
                    <a:pt x="818487" y="3875756"/>
                  </a:lnTo>
                  <a:lnTo>
                    <a:pt x="806739" y="3872576"/>
                  </a:lnTo>
                  <a:lnTo>
                    <a:pt x="809597" y="3861128"/>
                  </a:lnTo>
                  <a:lnTo>
                    <a:pt x="815947" y="3846183"/>
                  </a:lnTo>
                  <a:lnTo>
                    <a:pt x="805469" y="3851589"/>
                  </a:lnTo>
                  <a:lnTo>
                    <a:pt x="790863" y="3871622"/>
                  </a:lnTo>
                  <a:lnTo>
                    <a:pt x="780068" y="3876074"/>
                  </a:lnTo>
                  <a:lnTo>
                    <a:pt x="761019" y="3880526"/>
                  </a:lnTo>
                  <a:lnTo>
                    <a:pt x="753717" y="3881798"/>
                  </a:lnTo>
                  <a:lnTo>
                    <a:pt x="755940" y="3886568"/>
                  </a:lnTo>
                  <a:lnTo>
                    <a:pt x="738161" y="3886886"/>
                  </a:lnTo>
                  <a:lnTo>
                    <a:pt x="719112" y="3895471"/>
                  </a:lnTo>
                  <a:lnTo>
                    <a:pt x="715937" y="3888476"/>
                  </a:lnTo>
                  <a:lnTo>
                    <a:pt x="752765" y="3870032"/>
                  </a:lnTo>
                  <a:lnTo>
                    <a:pt x="760702" y="3848727"/>
                  </a:lnTo>
                  <a:lnTo>
                    <a:pt x="776576" y="3837915"/>
                  </a:lnTo>
                  <a:lnTo>
                    <a:pt x="774672" y="3832827"/>
                  </a:lnTo>
                  <a:lnTo>
                    <a:pt x="762925" y="3833781"/>
                  </a:lnTo>
                  <a:lnTo>
                    <a:pt x="774037" y="3807706"/>
                  </a:lnTo>
                  <a:lnTo>
                    <a:pt x="792133" y="3795622"/>
                  </a:lnTo>
                  <a:lnTo>
                    <a:pt x="816582" y="3799756"/>
                  </a:lnTo>
                  <a:lnTo>
                    <a:pt x="808962" y="3783857"/>
                  </a:lnTo>
                  <a:lnTo>
                    <a:pt x="810867" y="3772091"/>
                  </a:lnTo>
                  <a:lnTo>
                    <a:pt x="796261" y="3781949"/>
                  </a:lnTo>
                  <a:lnTo>
                    <a:pt x="754035" y="3782585"/>
                  </a:lnTo>
                  <a:lnTo>
                    <a:pt x="746733" y="3776225"/>
                  </a:lnTo>
                  <a:cubicBezTo>
                    <a:pt x="746521" y="3770819"/>
                    <a:pt x="746310" y="3765413"/>
                    <a:pt x="746098" y="3760007"/>
                  </a:cubicBezTo>
                  <a:lnTo>
                    <a:pt x="733716" y="3772727"/>
                  </a:lnTo>
                  <a:lnTo>
                    <a:pt x="725462" y="3773363"/>
                  </a:lnTo>
                  <a:lnTo>
                    <a:pt x="722922" y="3762551"/>
                  </a:lnTo>
                  <a:lnTo>
                    <a:pt x="708317" y="3761597"/>
                  </a:lnTo>
                  <a:lnTo>
                    <a:pt x="703873" y="3755238"/>
                  </a:lnTo>
                  <a:lnTo>
                    <a:pt x="689903" y="3743790"/>
                  </a:lnTo>
                  <a:lnTo>
                    <a:pt x="702603" y="3727890"/>
                  </a:lnTo>
                  <a:lnTo>
                    <a:pt x="717207" y="3722484"/>
                  </a:lnTo>
                  <a:lnTo>
                    <a:pt x="723556" y="3704359"/>
                  </a:lnTo>
                  <a:lnTo>
                    <a:pt x="752130" y="3696727"/>
                  </a:lnTo>
                  <a:lnTo>
                    <a:pt x="745463" y="3691639"/>
                  </a:lnTo>
                  <a:cubicBezTo>
                    <a:pt x="745146" y="3688459"/>
                    <a:pt x="744828" y="3685280"/>
                    <a:pt x="744511" y="3682100"/>
                  </a:cubicBezTo>
                  <a:lnTo>
                    <a:pt x="727366" y="3684326"/>
                  </a:lnTo>
                  <a:lnTo>
                    <a:pt x="719429" y="3690685"/>
                  </a:lnTo>
                  <a:lnTo>
                    <a:pt x="711492" y="3679238"/>
                  </a:lnTo>
                  <a:lnTo>
                    <a:pt x="713137" y="3667467"/>
                  </a:lnTo>
                  <a:lnTo>
                    <a:pt x="709077" y="3678226"/>
                  </a:lnTo>
                  <a:lnTo>
                    <a:pt x="687363" y="3666796"/>
                  </a:lnTo>
                  <a:lnTo>
                    <a:pt x="708146" y="3662351"/>
                  </a:lnTo>
                  <a:lnTo>
                    <a:pt x="713618" y="3664031"/>
                  </a:lnTo>
                  <a:cubicBezTo>
                    <a:pt x="713650" y="3663800"/>
                    <a:pt x="713683" y="3663569"/>
                    <a:pt x="713715" y="3663338"/>
                  </a:cubicBezTo>
                  <a:lnTo>
                    <a:pt x="731811" y="3667790"/>
                  </a:lnTo>
                  <a:lnTo>
                    <a:pt x="728637" y="3656978"/>
                  </a:lnTo>
                  <a:lnTo>
                    <a:pt x="717842" y="3653798"/>
                  </a:lnTo>
                  <a:lnTo>
                    <a:pt x="713397" y="3637263"/>
                  </a:lnTo>
                  <a:lnTo>
                    <a:pt x="731493" y="3629313"/>
                  </a:lnTo>
                  <a:lnTo>
                    <a:pt x="734351" y="3608644"/>
                  </a:lnTo>
                  <a:lnTo>
                    <a:pt x="756575" y="3612460"/>
                  </a:lnTo>
                  <a:lnTo>
                    <a:pt x="769274" y="3610234"/>
                  </a:lnTo>
                  <a:lnTo>
                    <a:pt x="781974" y="3619456"/>
                  </a:lnTo>
                  <a:lnTo>
                    <a:pt x="783244" y="3628995"/>
                  </a:lnTo>
                  <a:lnTo>
                    <a:pt x="797214" y="3634401"/>
                  </a:lnTo>
                  <a:lnTo>
                    <a:pt x="792451" y="3621681"/>
                  </a:lnTo>
                  <a:lnTo>
                    <a:pt x="805469" y="3610870"/>
                  </a:lnTo>
                  <a:lnTo>
                    <a:pt x="823250" y="3618184"/>
                  </a:lnTo>
                  <a:lnTo>
                    <a:pt x="839443" y="3627723"/>
                  </a:lnTo>
                  <a:lnTo>
                    <a:pt x="845792" y="3628359"/>
                  </a:lnTo>
                  <a:lnTo>
                    <a:pt x="846428" y="3609598"/>
                  </a:lnTo>
                  <a:lnTo>
                    <a:pt x="837855" y="3592426"/>
                  </a:lnTo>
                  <a:lnTo>
                    <a:pt x="850555" y="3578753"/>
                  </a:lnTo>
                  <a:lnTo>
                    <a:pt x="867382" y="3578753"/>
                  </a:lnTo>
                  <a:lnTo>
                    <a:pt x="877860" y="3557447"/>
                  </a:lnTo>
                  <a:lnTo>
                    <a:pt x="861985" y="3554267"/>
                  </a:lnTo>
                  <a:lnTo>
                    <a:pt x="841666" y="3559991"/>
                  </a:lnTo>
                  <a:lnTo>
                    <a:pt x="823567" y="3549180"/>
                  </a:lnTo>
                  <a:lnTo>
                    <a:pt x="830235" y="3539004"/>
                  </a:lnTo>
                  <a:lnTo>
                    <a:pt x="840396" y="3528192"/>
                  </a:lnTo>
                  <a:lnTo>
                    <a:pt x="862620" y="3519606"/>
                  </a:lnTo>
                  <a:lnTo>
                    <a:pt x="858492" y="3510067"/>
                  </a:lnTo>
                  <a:lnTo>
                    <a:pt x="855318" y="3497665"/>
                  </a:lnTo>
                  <a:lnTo>
                    <a:pt x="870875" y="3480494"/>
                  </a:lnTo>
                  <a:lnTo>
                    <a:pt x="886750" y="3474770"/>
                  </a:lnTo>
                  <a:lnTo>
                    <a:pt x="892783" y="3461096"/>
                  </a:lnTo>
                  <a:lnTo>
                    <a:pt x="911833" y="3464276"/>
                  </a:lnTo>
                  <a:lnTo>
                    <a:pt x="908658" y="3456962"/>
                  </a:lnTo>
                  <a:lnTo>
                    <a:pt x="924533" y="3451556"/>
                  </a:lnTo>
                  <a:lnTo>
                    <a:pt x="941679" y="3470318"/>
                  </a:lnTo>
                  <a:lnTo>
                    <a:pt x="931201" y="3495757"/>
                  </a:lnTo>
                  <a:lnTo>
                    <a:pt x="943901" y="3496393"/>
                  </a:lnTo>
                  <a:lnTo>
                    <a:pt x="952157" y="3479858"/>
                  </a:lnTo>
                  <a:lnTo>
                    <a:pt x="948029" y="3453464"/>
                  </a:lnTo>
                  <a:lnTo>
                    <a:pt x="961364" y="3453464"/>
                  </a:lnTo>
                  <a:close/>
                  <a:moveTo>
                    <a:pt x="3068524" y="3432164"/>
                  </a:moveTo>
                  <a:lnTo>
                    <a:pt x="3099111" y="3458846"/>
                  </a:lnTo>
                  <a:lnTo>
                    <a:pt x="3103526" y="3464378"/>
                  </a:lnTo>
                  <a:lnTo>
                    <a:pt x="3097535" y="3484552"/>
                  </a:lnTo>
                  <a:lnTo>
                    <a:pt x="3057488" y="3462425"/>
                  </a:lnTo>
                  <a:lnTo>
                    <a:pt x="3059065" y="3441926"/>
                  </a:lnTo>
                  <a:close/>
                  <a:moveTo>
                    <a:pt x="2463763" y="3408351"/>
                  </a:moveTo>
                  <a:lnTo>
                    <a:pt x="2474876" y="3421051"/>
                  </a:lnTo>
                  <a:lnTo>
                    <a:pt x="2466303" y="3420165"/>
                  </a:lnTo>
                  <a:lnTo>
                    <a:pt x="2454238" y="3410123"/>
                  </a:lnTo>
                  <a:close/>
                  <a:moveTo>
                    <a:pt x="2674737" y="3390889"/>
                  </a:moveTo>
                  <a:lnTo>
                    <a:pt x="2681250" y="3409169"/>
                  </a:lnTo>
                  <a:lnTo>
                    <a:pt x="2674086" y="3422639"/>
                  </a:lnTo>
                  <a:lnTo>
                    <a:pt x="2668550" y="3409169"/>
                  </a:lnTo>
                  <a:lnTo>
                    <a:pt x="2669201" y="3392172"/>
                  </a:lnTo>
                  <a:close/>
                  <a:moveTo>
                    <a:pt x="2629274" y="3381364"/>
                  </a:moveTo>
                  <a:lnTo>
                    <a:pt x="2653567" y="3390766"/>
                  </a:lnTo>
                  <a:lnTo>
                    <a:pt x="2656722" y="3399854"/>
                  </a:lnTo>
                  <a:lnTo>
                    <a:pt x="2660193" y="3406122"/>
                  </a:lnTo>
                  <a:lnTo>
                    <a:pt x="2664610" y="3411449"/>
                  </a:lnTo>
                  <a:lnTo>
                    <a:pt x="2668711" y="3422732"/>
                  </a:lnTo>
                  <a:lnTo>
                    <a:pt x="2689849" y="3430880"/>
                  </a:lnTo>
                  <a:lnTo>
                    <a:pt x="2693951" y="3446236"/>
                  </a:lnTo>
                  <a:lnTo>
                    <a:pt x="2687956" y="3460025"/>
                  </a:lnTo>
                  <a:lnTo>
                    <a:pt x="2677545" y="3468173"/>
                  </a:lnTo>
                  <a:lnTo>
                    <a:pt x="2660508" y="3478202"/>
                  </a:lnTo>
                  <a:lnTo>
                    <a:pt x="2640001" y="3476008"/>
                  </a:lnTo>
                  <a:lnTo>
                    <a:pt x="2627065" y="3461592"/>
                  </a:lnTo>
                  <a:lnTo>
                    <a:pt x="2634322" y="3455324"/>
                  </a:lnTo>
                  <a:lnTo>
                    <a:pt x="2622648" y="3453131"/>
                  </a:lnTo>
                  <a:lnTo>
                    <a:pt x="2620440" y="3436834"/>
                  </a:lnTo>
                  <a:lnTo>
                    <a:pt x="2603718" y="3425239"/>
                  </a:lnTo>
                  <a:lnTo>
                    <a:pt x="2593938" y="3412076"/>
                  </a:lnTo>
                  <a:lnTo>
                    <a:pt x="2595831" y="3394213"/>
                  </a:lnTo>
                  <a:lnTo>
                    <a:pt x="2608766" y="3400481"/>
                  </a:lnTo>
                  <a:lnTo>
                    <a:pt x="2620124" y="3397033"/>
                  </a:lnTo>
                  <a:close/>
                  <a:moveTo>
                    <a:pt x="1157482" y="3378189"/>
                  </a:moveTo>
                  <a:lnTo>
                    <a:pt x="1165647" y="3378189"/>
                  </a:lnTo>
                  <a:lnTo>
                    <a:pt x="1168671" y="3387857"/>
                  </a:lnTo>
                  <a:lnTo>
                    <a:pt x="1174719" y="3404938"/>
                  </a:lnTo>
                  <a:lnTo>
                    <a:pt x="1171090" y="3417829"/>
                  </a:lnTo>
                  <a:lnTo>
                    <a:pt x="1165949" y="3421052"/>
                  </a:lnTo>
                  <a:lnTo>
                    <a:pt x="1153854" y="3413639"/>
                  </a:lnTo>
                  <a:lnTo>
                    <a:pt x="1149318" y="3400748"/>
                  </a:lnTo>
                  <a:lnTo>
                    <a:pt x="1151435" y="3387857"/>
                  </a:lnTo>
                  <a:close/>
                  <a:moveTo>
                    <a:pt x="1072072" y="3340094"/>
                  </a:moveTo>
                  <a:lnTo>
                    <a:pt x="1080383" y="3351711"/>
                  </a:lnTo>
                  <a:lnTo>
                    <a:pt x="1080383" y="3364272"/>
                  </a:lnTo>
                  <a:lnTo>
                    <a:pt x="1085817" y="3378398"/>
                  </a:lnTo>
                  <a:lnTo>
                    <a:pt x="1073351" y="3387819"/>
                  </a:lnTo>
                  <a:lnTo>
                    <a:pt x="1067917" y="3397239"/>
                  </a:lnTo>
                  <a:lnTo>
                    <a:pt x="1057373" y="3394727"/>
                  </a:lnTo>
                  <a:lnTo>
                    <a:pt x="1055132" y="3384992"/>
                  </a:lnTo>
                  <a:lnTo>
                    <a:pt x="1061206" y="3368354"/>
                  </a:lnTo>
                  <a:lnTo>
                    <a:pt x="1051616" y="3368354"/>
                  </a:lnTo>
                  <a:lnTo>
                    <a:pt x="1043305" y="3377770"/>
                  </a:lnTo>
                  <a:lnTo>
                    <a:pt x="1039151" y="3384050"/>
                  </a:lnTo>
                  <a:lnTo>
                    <a:pt x="1038191" y="3371807"/>
                  </a:lnTo>
                  <a:lnTo>
                    <a:pt x="1047461" y="3350769"/>
                  </a:lnTo>
                  <a:lnTo>
                    <a:pt x="1055772" y="3356735"/>
                  </a:lnTo>
                  <a:lnTo>
                    <a:pt x="1062484" y="3348571"/>
                  </a:lnTo>
                  <a:close/>
                  <a:moveTo>
                    <a:pt x="2665169" y="3319452"/>
                  </a:moveTo>
                  <a:lnTo>
                    <a:pt x="2676488" y="3339638"/>
                  </a:lnTo>
                  <a:lnTo>
                    <a:pt x="2670990" y="3354377"/>
                  </a:lnTo>
                  <a:lnTo>
                    <a:pt x="2659025" y="3347008"/>
                  </a:lnTo>
                  <a:lnTo>
                    <a:pt x="2670990" y="3338356"/>
                  </a:lnTo>
                  <a:close/>
                  <a:moveTo>
                    <a:pt x="1084228" y="3309929"/>
                  </a:moveTo>
                  <a:lnTo>
                    <a:pt x="1082061" y="3317834"/>
                  </a:lnTo>
                  <a:lnTo>
                    <a:pt x="1071529" y="3324217"/>
                  </a:lnTo>
                  <a:lnTo>
                    <a:pt x="1074936" y="3316010"/>
                  </a:lnTo>
                  <a:close/>
                  <a:moveTo>
                    <a:pt x="1113472" y="3303579"/>
                  </a:moveTo>
                  <a:lnTo>
                    <a:pt x="1114392" y="3311286"/>
                  </a:lnTo>
                  <a:lnTo>
                    <a:pt x="1103653" y="3330557"/>
                  </a:lnTo>
                  <a:lnTo>
                    <a:pt x="1101505" y="3345010"/>
                  </a:lnTo>
                  <a:lnTo>
                    <a:pt x="1089538" y="3359143"/>
                  </a:lnTo>
                  <a:lnTo>
                    <a:pt x="1082481" y="3355288"/>
                  </a:lnTo>
                  <a:lnTo>
                    <a:pt x="1083095" y="3352398"/>
                  </a:lnTo>
                  <a:lnTo>
                    <a:pt x="1077879" y="3344048"/>
                  </a:lnTo>
                  <a:lnTo>
                    <a:pt x="1094448" y="3331521"/>
                  </a:lnTo>
                  <a:lnTo>
                    <a:pt x="1089232" y="3330557"/>
                  </a:lnTo>
                  <a:lnTo>
                    <a:pt x="1102425" y="3314499"/>
                  </a:lnTo>
                  <a:close/>
                  <a:moveTo>
                    <a:pt x="2832915" y="3290876"/>
                  </a:moveTo>
                  <a:lnTo>
                    <a:pt x="2848659" y="3298814"/>
                  </a:lnTo>
                  <a:lnTo>
                    <a:pt x="2852437" y="3323262"/>
                  </a:lnTo>
                  <a:lnTo>
                    <a:pt x="2858735" y="3340090"/>
                  </a:lnTo>
                  <a:lnTo>
                    <a:pt x="2859050" y="3355965"/>
                  </a:lnTo>
                  <a:lnTo>
                    <a:pt x="2825673" y="3386761"/>
                  </a:lnTo>
                  <a:lnTo>
                    <a:pt x="2826618" y="3404859"/>
                  </a:lnTo>
                  <a:lnTo>
                    <a:pt x="2846770" y="3426766"/>
                  </a:lnTo>
                  <a:lnTo>
                    <a:pt x="2831341" y="3449944"/>
                  </a:lnTo>
                  <a:lnTo>
                    <a:pt x="2814337" y="3447721"/>
                  </a:lnTo>
                  <a:lnTo>
                    <a:pt x="2814652" y="3457564"/>
                  </a:lnTo>
                  <a:lnTo>
                    <a:pt x="2807095" y="3449944"/>
                  </a:lnTo>
                  <a:lnTo>
                    <a:pt x="2805206" y="3460739"/>
                  </a:lnTo>
                  <a:lnTo>
                    <a:pt x="2820005" y="3480741"/>
                  </a:lnTo>
                  <a:lnTo>
                    <a:pt x="2804261" y="3482964"/>
                  </a:lnTo>
                  <a:lnTo>
                    <a:pt x="2793871" y="3473439"/>
                  </a:lnTo>
                  <a:lnTo>
                    <a:pt x="2782220" y="3471534"/>
                  </a:lnTo>
                  <a:lnTo>
                    <a:pt x="2775923" y="3459786"/>
                  </a:lnTo>
                  <a:lnTo>
                    <a:pt x="2790722" y="3456611"/>
                  </a:lnTo>
                  <a:lnTo>
                    <a:pt x="2777497" y="3440736"/>
                  </a:lnTo>
                  <a:lnTo>
                    <a:pt x="2776237" y="3442641"/>
                  </a:lnTo>
                  <a:lnTo>
                    <a:pt x="2772774" y="3445816"/>
                  </a:lnTo>
                  <a:lnTo>
                    <a:pt x="2770570" y="3447086"/>
                  </a:lnTo>
                  <a:lnTo>
                    <a:pt x="2768366" y="3448674"/>
                  </a:lnTo>
                  <a:lnTo>
                    <a:pt x="2766791" y="3449309"/>
                  </a:lnTo>
                  <a:lnTo>
                    <a:pt x="2766161" y="3449626"/>
                  </a:lnTo>
                  <a:lnTo>
                    <a:pt x="2765217" y="3449626"/>
                  </a:lnTo>
                  <a:lnTo>
                    <a:pt x="2761438" y="3447721"/>
                  </a:lnTo>
                  <a:lnTo>
                    <a:pt x="2756400" y="3445499"/>
                  </a:lnTo>
                  <a:lnTo>
                    <a:pt x="2750733" y="3442324"/>
                  </a:lnTo>
                  <a:lnTo>
                    <a:pt x="2739082" y="3445499"/>
                  </a:lnTo>
                  <a:lnTo>
                    <a:pt x="2730580" y="3434069"/>
                  </a:lnTo>
                  <a:lnTo>
                    <a:pt x="2726172" y="3419146"/>
                  </a:lnTo>
                  <a:lnTo>
                    <a:pt x="2732470" y="3410574"/>
                  </a:lnTo>
                  <a:lnTo>
                    <a:pt x="2721764" y="3395016"/>
                  </a:lnTo>
                  <a:lnTo>
                    <a:pt x="2728691" y="3382316"/>
                  </a:lnTo>
                  <a:lnTo>
                    <a:pt x="2706650" y="3359457"/>
                  </a:lnTo>
                  <a:lnTo>
                    <a:pt x="2712003" y="3352155"/>
                  </a:lnTo>
                  <a:lnTo>
                    <a:pt x="2742546" y="3359140"/>
                  </a:lnTo>
                  <a:lnTo>
                    <a:pt x="2751677" y="3348344"/>
                  </a:lnTo>
                  <a:lnTo>
                    <a:pt x="2760179" y="3334692"/>
                  </a:lnTo>
                  <a:lnTo>
                    <a:pt x="2739082" y="3323262"/>
                  </a:lnTo>
                  <a:lnTo>
                    <a:pt x="2739082" y="3315959"/>
                  </a:lnTo>
                  <a:lnTo>
                    <a:pt x="2755771" y="3325166"/>
                  </a:lnTo>
                  <a:lnTo>
                    <a:pt x="2785054" y="3317547"/>
                  </a:lnTo>
                  <a:lnTo>
                    <a:pt x="2767421" y="3335644"/>
                  </a:lnTo>
                  <a:lnTo>
                    <a:pt x="2773718" y="3341677"/>
                  </a:lnTo>
                  <a:lnTo>
                    <a:pt x="2771514" y="3351202"/>
                  </a:lnTo>
                  <a:lnTo>
                    <a:pt x="2790722" y="3363903"/>
                  </a:lnTo>
                  <a:lnTo>
                    <a:pt x="2795760" y="3341677"/>
                  </a:lnTo>
                  <a:lnTo>
                    <a:pt x="2802057" y="3337549"/>
                  </a:lnTo>
                  <a:lnTo>
                    <a:pt x="2811504" y="3346757"/>
                  </a:lnTo>
                  <a:lnTo>
                    <a:pt x="2811189" y="3334374"/>
                  </a:lnTo>
                  <a:lnTo>
                    <a:pt x="2803002" y="3321674"/>
                  </a:lnTo>
                  <a:close/>
                  <a:moveTo>
                    <a:pt x="1020731" y="3233728"/>
                  </a:moveTo>
                  <a:lnTo>
                    <a:pt x="1016076" y="3241030"/>
                  </a:lnTo>
                  <a:lnTo>
                    <a:pt x="1012090" y="3246428"/>
                  </a:lnTo>
                  <a:lnTo>
                    <a:pt x="1006440" y="3243253"/>
                  </a:lnTo>
                  <a:lnTo>
                    <a:pt x="1012755" y="3234680"/>
                  </a:lnTo>
                  <a:close/>
                  <a:moveTo>
                    <a:pt x="1074260" y="3214677"/>
                  </a:moveTo>
                  <a:lnTo>
                    <a:pt x="1089658" y="3239024"/>
                  </a:lnTo>
                  <a:lnTo>
                    <a:pt x="1106981" y="3246073"/>
                  </a:lnTo>
                  <a:lnTo>
                    <a:pt x="1103774" y="3257926"/>
                  </a:lnTo>
                  <a:lnTo>
                    <a:pt x="1117568" y="3267537"/>
                  </a:lnTo>
                  <a:lnTo>
                    <a:pt x="1101849" y="3281632"/>
                  </a:lnTo>
                  <a:lnTo>
                    <a:pt x="1099603" y="3275225"/>
                  </a:lnTo>
                  <a:lnTo>
                    <a:pt x="1084526" y="3280350"/>
                  </a:lnTo>
                  <a:lnTo>
                    <a:pt x="1077147" y="3285797"/>
                  </a:lnTo>
                  <a:lnTo>
                    <a:pt x="1063353" y="3286117"/>
                  </a:lnTo>
                  <a:lnTo>
                    <a:pt x="1055655" y="3277467"/>
                  </a:lnTo>
                  <a:lnTo>
                    <a:pt x="1067523" y="3266897"/>
                  </a:lnTo>
                  <a:lnTo>
                    <a:pt x="1082601" y="3267856"/>
                  </a:lnTo>
                  <a:lnTo>
                    <a:pt x="1082280" y="3262730"/>
                  </a:lnTo>
                  <a:lnTo>
                    <a:pt x="1070732" y="3261449"/>
                  </a:lnTo>
                  <a:lnTo>
                    <a:pt x="1073618" y="3254081"/>
                  </a:lnTo>
                  <a:lnTo>
                    <a:pt x="1082280" y="3253121"/>
                  </a:lnTo>
                  <a:lnTo>
                    <a:pt x="1087412" y="3242227"/>
                  </a:lnTo>
                  <a:lnTo>
                    <a:pt x="1073618" y="3243190"/>
                  </a:lnTo>
                  <a:lnTo>
                    <a:pt x="1059505" y="3236141"/>
                  </a:lnTo>
                  <a:lnTo>
                    <a:pt x="1056296" y="3224288"/>
                  </a:lnTo>
                  <a:lnTo>
                    <a:pt x="1068165" y="3226530"/>
                  </a:lnTo>
                  <a:lnTo>
                    <a:pt x="1064636" y="3217881"/>
                  </a:lnTo>
                  <a:close/>
                  <a:moveTo>
                    <a:pt x="1036556" y="3211501"/>
                  </a:moveTo>
                  <a:lnTo>
                    <a:pt x="1042954" y="3212454"/>
                  </a:lnTo>
                  <a:lnTo>
                    <a:pt x="1032178" y="3225472"/>
                  </a:lnTo>
                  <a:lnTo>
                    <a:pt x="1020731" y="3227377"/>
                  </a:lnTo>
                  <a:lnTo>
                    <a:pt x="1025442" y="3219122"/>
                  </a:lnTo>
                  <a:close/>
                  <a:moveTo>
                    <a:pt x="1065497" y="3170226"/>
                  </a:moveTo>
                  <a:lnTo>
                    <a:pt x="1066766" y="3176576"/>
                  </a:lnTo>
                  <a:lnTo>
                    <a:pt x="1060416" y="3174354"/>
                  </a:lnTo>
                  <a:close/>
                  <a:moveTo>
                    <a:pt x="2496621" y="3159114"/>
                  </a:moveTo>
                  <a:lnTo>
                    <a:pt x="2512976" y="3161291"/>
                  </a:lnTo>
                  <a:lnTo>
                    <a:pt x="2507000" y="3179948"/>
                  </a:lnTo>
                  <a:lnTo>
                    <a:pt x="2488130" y="3189277"/>
                  </a:lnTo>
                  <a:lnTo>
                    <a:pt x="2479638" y="3174662"/>
                  </a:lnTo>
                  <a:lnTo>
                    <a:pt x="2481839" y="3166888"/>
                  </a:lnTo>
                  <a:lnTo>
                    <a:pt x="2494420" y="3169687"/>
                  </a:lnTo>
                  <a:close/>
                  <a:moveTo>
                    <a:pt x="949493" y="3151177"/>
                  </a:moveTo>
                  <a:lnTo>
                    <a:pt x="957238" y="3156257"/>
                  </a:lnTo>
                  <a:lnTo>
                    <a:pt x="946125" y="3170226"/>
                  </a:lnTo>
                  <a:close/>
                  <a:moveTo>
                    <a:pt x="1053951" y="3149590"/>
                  </a:moveTo>
                  <a:lnTo>
                    <a:pt x="1060416" y="3156763"/>
                  </a:lnTo>
                  <a:lnTo>
                    <a:pt x="1060416" y="3162999"/>
                  </a:lnTo>
                  <a:lnTo>
                    <a:pt x="1052656" y="3167053"/>
                  </a:lnTo>
                  <a:lnTo>
                    <a:pt x="1043924" y="3161127"/>
                  </a:lnTo>
                  <a:lnTo>
                    <a:pt x="1042953" y="3151773"/>
                  </a:lnTo>
                  <a:close/>
                  <a:moveTo>
                    <a:pt x="957696" y="3089266"/>
                  </a:moveTo>
                  <a:lnTo>
                    <a:pt x="969937" y="3097932"/>
                  </a:lnTo>
                  <a:lnTo>
                    <a:pt x="966877" y="3107561"/>
                  </a:lnTo>
                  <a:lnTo>
                    <a:pt x="958002" y="3112696"/>
                  </a:lnTo>
                  <a:lnTo>
                    <a:pt x="965041" y="3133881"/>
                  </a:lnTo>
                  <a:lnTo>
                    <a:pt x="960144" y="3148003"/>
                  </a:lnTo>
                  <a:lnTo>
                    <a:pt x="950657" y="3139337"/>
                  </a:lnTo>
                  <a:lnTo>
                    <a:pt x="946679" y="3129066"/>
                  </a:lnTo>
                  <a:lnTo>
                    <a:pt x="944536" y="3110771"/>
                  </a:lnTo>
                  <a:lnTo>
                    <a:pt x="945148" y="3090550"/>
                  </a:lnTo>
                  <a:close/>
                  <a:moveTo>
                    <a:pt x="2717252" y="3084501"/>
                  </a:moveTo>
                  <a:lnTo>
                    <a:pt x="2722526" y="3100947"/>
                  </a:lnTo>
                  <a:lnTo>
                    <a:pt x="2711048" y="3096433"/>
                  </a:lnTo>
                  <a:lnTo>
                    <a:pt x="2700501" y="3105139"/>
                  </a:lnTo>
                  <a:lnTo>
                    <a:pt x="2695538" y="3099658"/>
                  </a:lnTo>
                  <a:lnTo>
                    <a:pt x="2702673" y="3089016"/>
                  </a:lnTo>
                  <a:close/>
                  <a:moveTo>
                    <a:pt x="1081056" y="3082917"/>
                  </a:moveTo>
                  <a:lnTo>
                    <a:pt x="1085552" y="3084822"/>
                  </a:lnTo>
                  <a:lnTo>
                    <a:pt x="1087404" y="3093394"/>
                  </a:lnTo>
                  <a:lnTo>
                    <a:pt x="1083700" y="3105141"/>
                  </a:lnTo>
                  <a:lnTo>
                    <a:pt x="1081056" y="3095617"/>
                  </a:lnTo>
                  <a:close/>
                  <a:moveTo>
                    <a:pt x="3278151" y="3081329"/>
                  </a:moveTo>
                  <a:lnTo>
                    <a:pt x="3281326" y="3085759"/>
                  </a:lnTo>
                  <a:lnTo>
                    <a:pt x="3275928" y="3099048"/>
                  </a:lnTo>
                  <a:lnTo>
                    <a:pt x="3272118" y="3137019"/>
                  </a:lnTo>
                  <a:lnTo>
                    <a:pt x="3272436" y="3161067"/>
                  </a:lnTo>
                  <a:lnTo>
                    <a:pt x="3256561" y="3174673"/>
                  </a:lnTo>
                  <a:lnTo>
                    <a:pt x="3251481" y="3207581"/>
                  </a:lnTo>
                  <a:lnTo>
                    <a:pt x="3245448" y="3235745"/>
                  </a:lnTo>
                  <a:lnTo>
                    <a:pt x="3232113" y="3264226"/>
                  </a:lnTo>
                  <a:lnTo>
                    <a:pt x="3220365" y="3268655"/>
                  </a:lnTo>
                  <a:cubicBezTo>
                    <a:pt x="3220048" y="3264119"/>
                    <a:pt x="3219730" y="3259584"/>
                    <a:pt x="3219413" y="3255048"/>
                  </a:cubicBezTo>
                  <a:lnTo>
                    <a:pt x="3232430" y="3179419"/>
                  </a:lnTo>
                  <a:lnTo>
                    <a:pt x="3249258" y="3154106"/>
                  </a:lnTo>
                  <a:lnTo>
                    <a:pt x="3259418" y="3133854"/>
                  </a:lnTo>
                  <a:lnTo>
                    <a:pt x="3265768" y="3118034"/>
                  </a:lnTo>
                  <a:lnTo>
                    <a:pt x="3264498" y="3103479"/>
                  </a:lnTo>
                  <a:close/>
                  <a:moveTo>
                    <a:pt x="963890" y="3071804"/>
                  </a:moveTo>
                  <a:lnTo>
                    <a:pt x="974701" y="3076971"/>
                  </a:lnTo>
                  <a:lnTo>
                    <a:pt x="969132" y="3086091"/>
                  </a:lnTo>
                  <a:lnTo>
                    <a:pt x="961597" y="3083963"/>
                  </a:lnTo>
                  <a:lnTo>
                    <a:pt x="954063" y="3080315"/>
                  </a:lnTo>
                  <a:lnTo>
                    <a:pt x="955045" y="3073020"/>
                  </a:lnTo>
                  <a:close/>
                  <a:moveTo>
                    <a:pt x="960350" y="3040054"/>
                  </a:moveTo>
                  <a:lnTo>
                    <a:pt x="976288" y="3041016"/>
                  </a:lnTo>
                  <a:lnTo>
                    <a:pt x="974100" y="3051920"/>
                  </a:lnTo>
                  <a:lnTo>
                    <a:pt x="968788" y="3050637"/>
                  </a:lnTo>
                  <a:lnTo>
                    <a:pt x="970975" y="3059296"/>
                  </a:lnTo>
                  <a:lnTo>
                    <a:pt x="974100" y="3058975"/>
                  </a:lnTo>
                  <a:cubicBezTo>
                    <a:pt x="974413" y="3063251"/>
                    <a:pt x="974725" y="3067528"/>
                    <a:pt x="975038" y="3071804"/>
                  </a:cubicBezTo>
                  <a:lnTo>
                    <a:pt x="960350" y="3064748"/>
                  </a:lnTo>
                  <a:cubicBezTo>
                    <a:pt x="960037" y="3061862"/>
                    <a:pt x="959725" y="3058975"/>
                    <a:pt x="959412" y="3056089"/>
                  </a:cubicBezTo>
                  <a:lnTo>
                    <a:pt x="941600" y="3052882"/>
                  </a:lnTo>
                  <a:lnTo>
                    <a:pt x="936599" y="3043582"/>
                  </a:lnTo>
                  <a:close/>
                  <a:moveTo>
                    <a:pt x="1047716" y="3033705"/>
                  </a:moveTo>
                  <a:lnTo>
                    <a:pt x="1067084" y="3048347"/>
                  </a:lnTo>
                  <a:lnTo>
                    <a:pt x="1069307" y="3077949"/>
                  </a:lnTo>
                  <a:lnTo>
                    <a:pt x="1066132" y="3087498"/>
                  </a:lnTo>
                  <a:lnTo>
                    <a:pt x="1076926" y="3092590"/>
                  </a:lnTo>
                  <a:lnTo>
                    <a:pt x="1079466" y="3109460"/>
                  </a:lnTo>
                  <a:lnTo>
                    <a:pt x="1084229" y="3109460"/>
                  </a:lnTo>
                  <a:lnTo>
                    <a:pt x="1082642" y="3121874"/>
                  </a:lnTo>
                  <a:lnTo>
                    <a:pt x="1108678" y="3115508"/>
                  </a:lnTo>
                  <a:lnTo>
                    <a:pt x="1111218" y="3125057"/>
                  </a:lnTo>
                  <a:lnTo>
                    <a:pt x="1097247" y="3135879"/>
                  </a:lnTo>
                  <a:lnTo>
                    <a:pt x="1089310" y="3154022"/>
                  </a:lnTo>
                  <a:lnTo>
                    <a:pt x="1080737" y="3159115"/>
                  </a:lnTo>
                  <a:lnTo>
                    <a:pt x="1079784" y="3152749"/>
                  </a:lnTo>
                  <a:lnTo>
                    <a:pt x="1081372" y="3135879"/>
                  </a:lnTo>
                  <a:lnTo>
                    <a:pt x="1066766" y="3136198"/>
                  </a:lnTo>
                  <a:lnTo>
                    <a:pt x="1059148" y="3139381"/>
                  </a:lnTo>
                  <a:lnTo>
                    <a:pt x="1055971" y="3132060"/>
                  </a:lnTo>
                  <a:lnTo>
                    <a:pt x="1045494" y="3119009"/>
                  </a:lnTo>
                  <a:lnTo>
                    <a:pt x="1046446" y="3112006"/>
                  </a:lnTo>
                  <a:lnTo>
                    <a:pt x="1044224" y="3098320"/>
                  </a:lnTo>
                  <a:lnTo>
                    <a:pt x="1032158" y="3089726"/>
                  </a:lnTo>
                  <a:cubicBezTo>
                    <a:pt x="1032370" y="3093970"/>
                    <a:pt x="1032581" y="3098213"/>
                    <a:pt x="1032793" y="3102457"/>
                  </a:cubicBezTo>
                  <a:lnTo>
                    <a:pt x="1019777" y="3099275"/>
                  </a:lnTo>
                  <a:lnTo>
                    <a:pt x="1012474" y="3087816"/>
                  </a:lnTo>
                  <a:lnTo>
                    <a:pt x="1008027" y="3077312"/>
                  </a:lnTo>
                  <a:lnTo>
                    <a:pt x="1015331" y="3068718"/>
                  </a:lnTo>
                  <a:lnTo>
                    <a:pt x="1023904" y="3075084"/>
                  </a:lnTo>
                  <a:lnTo>
                    <a:pt x="1028031" y="3071901"/>
                  </a:lnTo>
                  <a:lnTo>
                    <a:pt x="1023904" y="3055031"/>
                  </a:lnTo>
                  <a:lnTo>
                    <a:pt x="1025491" y="3045482"/>
                  </a:lnTo>
                  <a:lnTo>
                    <a:pt x="1032158" y="3060123"/>
                  </a:lnTo>
                  <a:lnTo>
                    <a:pt x="1049304" y="3065217"/>
                  </a:lnTo>
                  <a:lnTo>
                    <a:pt x="1039462" y="3043254"/>
                  </a:lnTo>
                  <a:close/>
                  <a:moveTo>
                    <a:pt x="2663477" y="3014652"/>
                  </a:moveTo>
                  <a:lnTo>
                    <a:pt x="2668550" y="3015608"/>
                  </a:lnTo>
                  <a:lnTo>
                    <a:pt x="2660624" y="3025162"/>
                  </a:lnTo>
                  <a:lnTo>
                    <a:pt x="2651113" y="3049369"/>
                  </a:lnTo>
                  <a:lnTo>
                    <a:pt x="2659673" y="3062110"/>
                  </a:lnTo>
                  <a:lnTo>
                    <a:pt x="2667282" y="3079946"/>
                  </a:lnTo>
                  <a:lnTo>
                    <a:pt x="2665379" y="3098101"/>
                  </a:lnTo>
                  <a:lnTo>
                    <a:pt x="2651747" y="3118168"/>
                  </a:lnTo>
                  <a:lnTo>
                    <a:pt x="2641284" y="3138552"/>
                  </a:lnTo>
                  <a:lnTo>
                    <a:pt x="2639382" y="3148107"/>
                  </a:lnTo>
                  <a:lnTo>
                    <a:pt x="2633992" y="3144922"/>
                  </a:lnTo>
                  <a:lnTo>
                    <a:pt x="2624481" y="3135367"/>
                  </a:lnTo>
                  <a:lnTo>
                    <a:pt x="2607361" y="3133456"/>
                  </a:lnTo>
                  <a:lnTo>
                    <a:pt x="2591509" y="3129315"/>
                  </a:lnTo>
                  <a:lnTo>
                    <a:pt x="2583266" y="3137596"/>
                  </a:lnTo>
                  <a:lnTo>
                    <a:pt x="2569316" y="3133775"/>
                  </a:lnTo>
                  <a:lnTo>
                    <a:pt x="2548392" y="3148744"/>
                  </a:lnTo>
                  <a:lnTo>
                    <a:pt x="2533808" y="3141738"/>
                  </a:lnTo>
                  <a:lnTo>
                    <a:pt x="2530003" y="3127723"/>
                  </a:lnTo>
                  <a:lnTo>
                    <a:pt x="2504006" y="3142693"/>
                  </a:lnTo>
                  <a:lnTo>
                    <a:pt x="2496714" y="3155433"/>
                  </a:lnTo>
                  <a:lnTo>
                    <a:pt x="2471351" y="3164352"/>
                  </a:lnTo>
                  <a:lnTo>
                    <a:pt x="2468180" y="3181551"/>
                  </a:lnTo>
                  <a:lnTo>
                    <a:pt x="2479277" y="3189514"/>
                  </a:lnTo>
                  <a:lnTo>
                    <a:pt x="2479277" y="3193973"/>
                  </a:lnTo>
                  <a:lnTo>
                    <a:pt x="2485617" y="3200343"/>
                  </a:lnTo>
                  <a:lnTo>
                    <a:pt x="2484666" y="3214677"/>
                  </a:lnTo>
                  <a:lnTo>
                    <a:pt x="2473887" y="3211809"/>
                  </a:lnTo>
                  <a:lnTo>
                    <a:pt x="2477057" y="3200343"/>
                  </a:lnTo>
                  <a:lnTo>
                    <a:pt x="2468814" y="3205439"/>
                  </a:lnTo>
                  <a:lnTo>
                    <a:pt x="2458986" y="3192062"/>
                  </a:lnTo>
                  <a:lnTo>
                    <a:pt x="2449475" y="3187921"/>
                  </a:lnTo>
                  <a:lnTo>
                    <a:pt x="2452328" y="3178047"/>
                  </a:lnTo>
                  <a:lnTo>
                    <a:pt x="2456767" y="3149381"/>
                  </a:lnTo>
                  <a:lnTo>
                    <a:pt x="2481813" y="3128041"/>
                  </a:lnTo>
                  <a:lnTo>
                    <a:pt x="2509396" y="3122945"/>
                  </a:lnTo>
                  <a:lnTo>
                    <a:pt x="2521760" y="3114345"/>
                  </a:lnTo>
                  <a:lnTo>
                    <a:pt x="2562024" y="3109568"/>
                  </a:lnTo>
                  <a:lnTo>
                    <a:pt x="2582632" y="3077717"/>
                  </a:lnTo>
                  <a:lnTo>
                    <a:pt x="2602605" y="3055421"/>
                  </a:lnTo>
                  <a:lnTo>
                    <a:pt x="2615287" y="3047459"/>
                  </a:lnTo>
                  <a:lnTo>
                    <a:pt x="2630188" y="3047459"/>
                  </a:lnTo>
                  <a:lnTo>
                    <a:pt x="2642553" y="3036947"/>
                  </a:lnTo>
                  <a:close/>
                  <a:moveTo>
                    <a:pt x="3448413" y="2979732"/>
                  </a:moveTo>
                  <a:lnTo>
                    <a:pt x="3453791" y="2990488"/>
                  </a:lnTo>
                  <a:lnTo>
                    <a:pt x="3465498" y="2979732"/>
                  </a:lnTo>
                  <a:lnTo>
                    <a:pt x="3471826" y="2991437"/>
                  </a:lnTo>
                  <a:lnTo>
                    <a:pt x="3467396" y="3010102"/>
                  </a:lnTo>
                  <a:lnTo>
                    <a:pt x="3453159" y="3013582"/>
                  </a:lnTo>
                  <a:lnTo>
                    <a:pt x="3450311" y="3061035"/>
                  </a:lnTo>
                  <a:lnTo>
                    <a:pt x="3458537" y="3074321"/>
                  </a:lnTo>
                  <a:lnTo>
                    <a:pt x="3441769" y="3080016"/>
                  </a:lnTo>
                  <a:cubicBezTo>
                    <a:pt x="3441874" y="3085816"/>
                    <a:pt x="3441980" y="3091615"/>
                    <a:pt x="3442085" y="3097415"/>
                  </a:cubicBezTo>
                  <a:lnTo>
                    <a:pt x="3430378" y="3099630"/>
                  </a:lnTo>
                  <a:lnTo>
                    <a:pt x="3407598" y="3133480"/>
                  </a:lnTo>
                  <a:cubicBezTo>
                    <a:pt x="3407914" y="3138752"/>
                    <a:pt x="3408231" y="3144024"/>
                    <a:pt x="3408547" y="3149296"/>
                  </a:cubicBezTo>
                  <a:lnTo>
                    <a:pt x="3381338" y="3155940"/>
                  </a:lnTo>
                  <a:lnTo>
                    <a:pt x="3399056" y="3131898"/>
                  </a:lnTo>
                  <a:lnTo>
                    <a:pt x="3405384" y="3121142"/>
                  </a:lnTo>
                  <a:lnTo>
                    <a:pt x="3388615" y="3129683"/>
                  </a:lnTo>
                  <a:lnTo>
                    <a:pt x="3390197" y="3106272"/>
                  </a:lnTo>
                  <a:lnTo>
                    <a:pt x="3384818" y="3092037"/>
                  </a:lnTo>
                  <a:lnTo>
                    <a:pt x="3394626" y="3078118"/>
                  </a:lnTo>
                  <a:lnTo>
                    <a:pt x="3384502" y="3050912"/>
                  </a:lnTo>
                  <a:lnTo>
                    <a:pt x="3412977" y="3012000"/>
                  </a:lnTo>
                  <a:lnTo>
                    <a:pt x="3414559" y="2994917"/>
                  </a:lnTo>
                  <a:lnTo>
                    <a:pt x="3442085" y="2991437"/>
                  </a:lnTo>
                  <a:close/>
                  <a:moveTo>
                    <a:pt x="3493415" y="2962270"/>
                  </a:moveTo>
                  <a:lnTo>
                    <a:pt x="3495638" y="2975755"/>
                  </a:lnTo>
                  <a:lnTo>
                    <a:pt x="3483890" y="2974150"/>
                  </a:lnTo>
                  <a:lnTo>
                    <a:pt x="3475318" y="2990845"/>
                  </a:lnTo>
                  <a:lnTo>
                    <a:pt x="3473413" y="2976076"/>
                  </a:lnTo>
                  <a:close/>
                  <a:moveTo>
                    <a:pt x="2769847" y="2960682"/>
                  </a:moveTo>
                  <a:lnTo>
                    <a:pt x="2770150" y="2978807"/>
                  </a:lnTo>
                  <a:lnTo>
                    <a:pt x="2761986" y="2994019"/>
                  </a:lnTo>
                  <a:lnTo>
                    <a:pt x="2751100" y="2971363"/>
                  </a:lnTo>
                  <a:lnTo>
                    <a:pt x="2754728" y="2961977"/>
                  </a:lnTo>
                  <a:close/>
                  <a:moveTo>
                    <a:pt x="1053114" y="2895591"/>
                  </a:moveTo>
                  <a:lnTo>
                    <a:pt x="1060733" y="2896547"/>
                  </a:lnTo>
                  <a:lnTo>
                    <a:pt x="1066448" y="2921057"/>
                  </a:lnTo>
                  <a:lnTo>
                    <a:pt x="1051527" y="2933787"/>
                  </a:lnTo>
                  <a:lnTo>
                    <a:pt x="1053749" y="2941110"/>
                  </a:lnTo>
                  <a:lnTo>
                    <a:pt x="1068353" y="2926149"/>
                  </a:lnTo>
                  <a:lnTo>
                    <a:pt x="1071528" y="2931239"/>
                  </a:lnTo>
                  <a:lnTo>
                    <a:pt x="1063274" y="2946204"/>
                  </a:lnTo>
                  <a:lnTo>
                    <a:pt x="1051844" y="2947478"/>
                  </a:lnTo>
                  <a:lnTo>
                    <a:pt x="1042318" y="2957981"/>
                  </a:lnTo>
                  <a:lnTo>
                    <a:pt x="1030571" y="2965621"/>
                  </a:lnTo>
                  <a:lnTo>
                    <a:pt x="1041365" y="2967849"/>
                  </a:lnTo>
                  <a:lnTo>
                    <a:pt x="1043271" y="2977080"/>
                  </a:lnTo>
                  <a:lnTo>
                    <a:pt x="1040413" y="2983446"/>
                  </a:lnTo>
                  <a:lnTo>
                    <a:pt x="1028983" y="2991722"/>
                  </a:lnTo>
                  <a:lnTo>
                    <a:pt x="1020413" y="2991085"/>
                  </a:lnTo>
                  <a:lnTo>
                    <a:pt x="1010885" y="2990130"/>
                  </a:lnTo>
                  <a:lnTo>
                    <a:pt x="1009614" y="2997451"/>
                  </a:lnTo>
                  <a:lnTo>
                    <a:pt x="1004853" y="3013366"/>
                  </a:lnTo>
                  <a:lnTo>
                    <a:pt x="987717" y="3021006"/>
                  </a:lnTo>
                  <a:lnTo>
                    <a:pt x="976287" y="3013366"/>
                  </a:lnTo>
                  <a:lnTo>
                    <a:pt x="986765" y="3006045"/>
                  </a:lnTo>
                  <a:lnTo>
                    <a:pt x="995010" y="2991085"/>
                  </a:lnTo>
                  <a:lnTo>
                    <a:pt x="986447" y="2987266"/>
                  </a:lnTo>
                  <a:lnTo>
                    <a:pt x="983272" y="2980900"/>
                  </a:lnTo>
                  <a:lnTo>
                    <a:pt x="991845" y="2974534"/>
                  </a:lnTo>
                  <a:lnTo>
                    <a:pt x="980097" y="2974534"/>
                  </a:lnTo>
                  <a:lnTo>
                    <a:pt x="976605" y="2955434"/>
                  </a:lnTo>
                  <a:lnTo>
                    <a:pt x="989305" y="2938244"/>
                  </a:lnTo>
                  <a:lnTo>
                    <a:pt x="995645" y="2945568"/>
                  </a:lnTo>
                  <a:lnTo>
                    <a:pt x="996597" y="2940473"/>
                  </a:lnTo>
                  <a:lnTo>
                    <a:pt x="1009297" y="2942384"/>
                  </a:lnTo>
                  <a:lnTo>
                    <a:pt x="1012473" y="2950025"/>
                  </a:lnTo>
                  <a:lnTo>
                    <a:pt x="1012473" y="2939200"/>
                  </a:lnTo>
                  <a:lnTo>
                    <a:pt x="1014377" y="2930921"/>
                  </a:lnTo>
                  <a:lnTo>
                    <a:pt x="1042000" y="2909597"/>
                  </a:lnTo>
                  <a:lnTo>
                    <a:pt x="1051209" y="2904186"/>
                  </a:lnTo>
                  <a:close/>
                  <a:moveTo>
                    <a:pt x="1350059" y="2857495"/>
                  </a:moveTo>
                  <a:lnTo>
                    <a:pt x="1357674" y="2864802"/>
                  </a:lnTo>
                  <a:lnTo>
                    <a:pt x="1355452" y="2876239"/>
                  </a:lnTo>
                  <a:lnTo>
                    <a:pt x="1359577" y="2883863"/>
                  </a:lnTo>
                  <a:lnTo>
                    <a:pt x="1370365" y="2885769"/>
                  </a:lnTo>
                  <a:lnTo>
                    <a:pt x="1361164" y="2908962"/>
                  </a:lnTo>
                  <a:lnTo>
                    <a:pt x="1339906" y="2921989"/>
                  </a:lnTo>
                  <a:lnTo>
                    <a:pt x="1307551" y="2950584"/>
                  </a:lnTo>
                  <a:lnTo>
                    <a:pt x="1298350" y="2965517"/>
                  </a:lnTo>
                  <a:lnTo>
                    <a:pt x="1284393" y="2971871"/>
                  </a:lnTo>
                  <a:lnTo>
                    <a:pt x="1283441" y="2979495"/>
                  </a:lnTo>
                  <a:lnTo>
                    <a:pt x="1266628" y="2996334"/>
                  </a:lnTo>
                  <a:lnTo>
                    <a:pt x="1259332" y="2995381"/>
                  </a:lnTo>
                  <a:lnTo>
                    <a:pt x="1243469" y="2999829"/>
                  </a:lnTo>
                  <a:lnTo>
                    <a:pt x="1258381" y="3002688"/>
                  </a:lnTo>
                  <a:lnTo>
                    <a:pt x="1261553" y="3008089"/>
                  </a:lnTo>
                  <a:lnTo>
                    <a:pt x="1290103" y="2999193"/>
                  </a:lnTo>
                  <a:lnTo>
                    <a:pt x="1295496" y="3001417"/>
                  </a:lnTo>
                  <a:lnTo>
                    <a:pt x="1278683" y="3023657"/>
                  </a:lnTo>
                  <a:lnTo>
                    <a:pt x="1272973" y="3016667"/>
                  </a:lnTo>
                  <a:lnTo>
                    <a:pt x="1246006" y="3027152"/>
                  </a:lnTo>
                  <a:lnTo>
                    <a:pt x="1232366" y="3043037"/>
                  </a:lnTo>
                  <a:lnTo>
                    <a:pt x="1233635" y="3047167"/>
                  </a:lnTo>
                  <a:lnTo>
                    <a:pt x="1246006" y="3037636"/>
                  </a:lnTo>
                  <a:lnTo>
                    <a:pt x="1261870" y="3031282"/>
                  </a:lnTo>
                  <a:lnTo>
                    <a:pt x="1267262" y="3030964"/>
                  </a:lnTo>
                  <a:lnTo>
                    <a:pt x="1261870" y="3052251"/>
                  </a:lnTo>
                  <a:lnTo>
                    <a:pt x="1251719" y="3057652"/>
                  </a:lnTo>
                  <a:lnTo>
                    <a:pt x="1240931" y="3060193"/>
                  </a:lnTo>
                  <a:lnTo>
                    <a:pt x="1234586" y="3058923"/>
                  </a:lnTo>
                  <a:lnTo>
                    <a:pt x="1231415" y="3062099"/>
                  </a:lnTo>
                  <a:lnTo>
                    <a:pt x="1248227" y="3072584"/>
                  </a:lnTo>
                  <a:lnTo>
                    <a:pt x="1255844" y="3071313"/>
                  </a:lnTo>
                  <a:lnTo>
                    <a:pt x="1272656" y="3057652"/>
                  </a:lnTo>
                  <a:lnTo>
                    <a:pt x="1267262" y="3051297"/>
                  </a:lnTo>
                  <a:lnTo>
                    <a:pt x="1289468" y="3046849"/>
                  </a:lnTo>
                  <a:lnTo>
                    <a:pt x="1293592" y="3042719"/>
                  </a:lnTo>
                  <a:lnTo>
                    <a:pt x="1308502" y="3041448"/>
                  </a:lnTo>
                  <a:lnTo>
                    <a:pt x="1318970" y="3038271"/>
                  </a:lnTo>
                  <a:lnTo>
                    <a:pt x="1327217" y="3031599"/>
                  </a:lnTo>
                  <a:lnTo>
                    <a:pt x="1342126" y="3025245"/>
                  </a:lnTo>
                  <a:lnTo>
                    <a:pt x="1358942" y="3031282"/>
                  </a:lnTo>
                  <a:lnTo>
                    <a:pt x="1371634" y="3035730"/>
                  </a:lnTo>
                  <a:lnTo>
                    <a:pt x="1382421" y="3030011"/>
                  </a:lnTo>
                  <a:lnTo>
                    <a:pt x="1401459" y="3024610"/>
                  </a:lnTo>
                  <a:lnTo>
                    <a:pt x="1414150" y="3030964"/>
                  </a:lnTo>
                  <a:lnTo>
                    <a:pt x="1437305" y="3028423"/>
                  </a:lnTo>
                  <a:lnTo>
                    <a:pt x="1461412" y="3029375"/>
                  </a:lnTo>
                  <a:lnTo>
                    <a:pt x="1474101" y="3033506"/>
                  </a:lnTo>
                  <a:lnTo>
                    <a:pt x="1481080" y="3052568"/>
                  </a:lnTo>
                  <a:lnTo>
                    <a:pt x="1479176" y="3086245"/>
                  </a:lnTo>
                  <a:lnTo>
                    <a:pt x="1459192" y="3112932"/>
                  </a:lnTo>
                  <a:lnTo>
                    <a:pt x="1455069" y="3142162"/>
                  </a:lnTo>
                  <a:lnTo>
                    <a:pt x="1440795" y="3172026"/>
                  </a:lnTo>
                  <a:lnTo>
                    <a:pt x="1437940" y="3193312"/>
                  </a:lnTo>
                  <a:lnTo>
                    <a:pt x="1422080" y="3203797"/>
                  </a:lnTo>
                  <a:lnTo>
                    <a:pt x="1420812" y="3217460"/>
                  </a:lnTo>
                  <a:lnTo>
                    <a:pt x="1406535" y="3226990"/>
                  </a:lnTo>
                  <a:lnTo>
                    <a:pt x="1402092" y="3238747"/>
                  </a:lnTo>
                  <a:lnTo>
                    <a:pt x="1394161" y="3252727"/>
                  </a:lnTo>
                  <a:lnTo>
                    <a:pt x="1371634" y="3245102"/>
                  </a:lnTo>
                  <a:lnTo>
                    <a:pt x="1358942" y="3257175"/>
                  </a:lnTo>
                  <a:lnTo>
                    <a:pt x="1361164" y="3262260"/>
                  </a:lnTo>
                  <a:lnTo>
                    <a:pt x="1370682" y="3255904"/>
                  </a:lnTo>
                  <a:lnTo>
                    <a:pt x="1383373" y="3254634"/>
                  </a:lnTo>
                  <a:lnTo>
                    <a:pt x="1391940" y="3260035"/>
                  </a:lnTo>
                  <a:lnTo>
                    <a:pt x="1389718" y="3266390"/>
                  </a:lnTo>
                  <a:lnTo>
                    <a:pt x="1401459" y="3270203"/>
                  </a:lnTo>
                  <a:lnTo>
                    <a:pt x="1404631" y="3277827"/>
                  </a:lnTo>
                  <a:lnTo>
                    <a:pt x="1403679" y="3283230"/>
                  </a:lnTo>
                  <a:lnTo>
                    <a:pt x="1399237" y="3289581"/>
                  </a:lnTo>
                  <a:lnTo>
                    <a:pt x="1385911" y="3289581"/>
                  </a:lnTo>
                  <a:lnTo>
                    <a:pt x="1374172" y="3288629"/>
                  </a:lnTo>
                  <a:lnTo>
                    <a:pt x="1371000" y="3297844"/>
                  </a:lnTo>
                  <a:lnTo>
                    <a:pt x="1363702" y="3307374"/>
                  </a:lnTo>
                  <a:lnTo>
                    <a:pt x="1348790" y="3314363"/>
                  </a:lnTo>
                  <a:lnTo>
                    <a:pt x="1338636" y="3312140"/>
                  </a:lnTo>
                  <a:lnTo>
                    <a:pt x="1312944" y="3312457"/>
                  </a:lnTo>
                  <a:lnTo>
                    <a:pt x="1288834" y="3314682"/>
                  </a:lnTo>
                  <a:lnTo>
                    <a:pt x="1288834" y="3319766"/>
                  </a:lnTo>
                  <a:lnTo>
                    <a:pt x="1303426" y="3317859"/>
                  </a:lnTo>
                  <a:lnTo>
                    <a:pt x="1319287" y="3319448"/>
                  </a:lnTo>
                  <a:lnTo>
                    <a:pt x="1331022" y="3323896"/>
                  </a:lnTo>
                  <a:lnTo>
                    <a:pt x="1346886" y="3328663"/>
                  </a:lnTo>
                  <a:lnTo>
                    <a:pt x="1369412" y="3330886"/>
                  </a:lnTo>
                  <a:lnTo>
                    <a:pt x="1377662" y="3328663"/>
                  </a:lnTo>
                  <a:lnTo>
                    <a:pt x="1392257" y="3315000"/>
                  </a:lnTo>
                  <a:lnTo>
                    <a:pt x="1403996" y="3315635"/>
                  </a:lnTo>
                  <a:lnTo>
                    <a:pt x="1415736" y="3321989"/>
                  </a:lnTo>
                  <a:lnTo>
                    <a:pt x="1426204" y="3333427"/>
                  </a:lnTo>
                  <a:lnTo>
                    <a:pt x="1441112" y="3338512"/>
                  </a:lnTo>
                  <a:lnTo>
                    <a:pt x="1459192" y="3345818"/>
                  </a:lnTo>
                  <a:lnTo>
                    <a:pt x="1482666" y="3379492"/>
                  </a:lnTo>
                  <a:lnTo>
                    <a:pt x="1484252" y="3380763"/>
                  </a:lnTo>
                  <a:lnTo>
                    <a:pt x="1486474" y="3382034"/>
                  </a:lnTo>
                  <a:lnTo>
                    <a:pt x="1492503" y="3385847"/>
                  </a:lnTo>
                  <a:lnTo>
                    <a:pt x="1500748" y="3389659"/>
                  </a:lnTo>
                  <a:lnTo>
                    <a:pt x="1512809" y="3414758"/>
                  </a:lnTo>
                  <a:lnTo>
                    <a:pt x="1502335" y="3420477"/>
                  </a:lnTo>
                  <a:lnTo>
                    <a:pt x="1497895" y="3429056"/>
                  </a:lnTo>
                  <a:lnTo>
                    <a:pt x="1508679" y="3433821"/>
                  </a:lnTo>
                  <a:lnTo>
                    <a:pt x="1515344" y="3449707"/>
                  </a:lnTo>
                  <a:lnTo>
                    <a:pt x="1519468" y="3486562"/>
                  </a:lnTo>
                  <a:lnTo>
                    <a:pt x="1529300" y="3508484"/>
                  </a:lnTo>
                  <a:lnTo>
                    <a:pt x="1526130" y="3514838"/>
                  </a:lnTo>
                  <a:lnTo>
                    <a:pt x="1538820" y="3520239"/>
                  </a:lnTo>
                  <a:lnTo>
                    <a:pt x="1544213" y="3527229"/>
                  </a:lnTo>
                  <a:lnTo>
                    <a:pt x="1553094" y="3538031"/>
                  </a:lnTo>
                  <a:lnTo>
                    <a:pt x="1546752" y="3549469"/>
                  </a:lnTo>
                  <a:lnTo>
                    <a:pt x="1540406" y="3565672"/>
                  </a:lnTo>
                  <a:lnTo>
                    <a:pt x="1546752" y="3559318"/>
                  </a:lnTo>
                  <a:lnTo>
                    <a:pt x="1557220" y="3557730"/>
                  </a:lnTo>
                  <a:lnTo>
                    <a:pt x="1560393" y="3552328"/>
                  </a:lnTo>
                  <a:lnTo>
                    <a:pt x="1569910" y="3552328"/>
                  </a:lnTo>
                  <a:lnTo>
                    <a:pt x="1578475" y="3560907"/>
                  </a:lnTo>
                  <a:lnTo>
                    <a:pt x="1594337" y="3572344"/>
                  </a:lnTo>
                  <a:lnTo>
                    <a:pt x="1618764" y="3594267"/>
                  </a:lnTo>
                  <a:lnTo>
                    <a:pt x="1629867" y="3618413"/>
                  </a:lnTo>
                  <a:lnTo>
                    <a:pt x="1648901" y="3631121"/>
                  </a:lnTo>
                  <a:lnTo>
                    <a:pt x="1640335" y="3642559"/>
                  </a:lnTo>
                  <a:lnTo>
                    <a:pt x="1655563" y="3681320"/>
                  </a:lnTo>
                  <a:lnTo>
                    <a:pt x="1679355" y="3704196"/>
                  </a:lnTo>
                  <a:lnTo>
                    <a:pt x="1685700" y="3721352"/>
                  </a:lnTo>
                  <a:lnTo>
                    <a:pt x="1674914" y="3709597"/>
                  </a:lnTo>
                  <a:lnTo>
                    <a:pt x="1654928" y="3713092"/>
                  </a:lnTo>
                  <a:lnTo>
                    <a:pt x="1649535" y="3708961"/>
                  </a:lnTo>
                  <a:lnTo>
                    <a:pt x="1635894" y="3708961"/>
                  </a:lnTo>
                  <a:lnTo>
                    <a:pt x="1620032" y="3699748"/>
                  </a:lnTo>
                  <a:lnTo>
                    <a:pt x="1602902" y="3700701"/>
                  </a:lnTo>
                  <a:lnTo>
                    <a:pt x="1589261" y="3700065"/>
                  </a:lnTo>
                  <a:lnTo>
                    <a:pt x="1586406" y="3706420"/>
                  </a:lnTo>
                  <a:lnTo>
                    <a:pt x="1599730" y="3705149"/>
                  </a:lnTo>
                  <a:lnTo>
                    <a:pt x="1612419" y="3705149"/>
                  </a:lnTo>
                  <a:lnTo>
                    <a:pt x="1620984" y="3712456"/>
                  </a:lnTo>
                  <a:lnTo>
                    <a:pt x="1633674" y="3713092"/>
                  </a:lnTo>
                  <a:lnTo>
                    <a:pt x="1646363" y="3712138"/>
                  </a:lnTo>
                  <a:lnTo>
                    <a:pt x="1653976" y="3722623"/>
                  </a:lnTo>
                  <a:lnTo>
                    <a:pt x="1668569" y="3729930"/>
                  </a:lnTo>
                  <a:lnTo>
                    <a:pt x="1683796" y="3745498"/>
                  </a:lnTo>
                  <a:lnTo>
                    <a:pt x="1692361" y="3760113"/>
                  </a:lnTo>
                  <a:lnTo>
                    <a:pt x="1694899" y="3787436"/>
                  </a:lnTo>
                  <a:lnTo>
                    <a:pt x="1687286" y="3799192"/>
                  </a:lnTo>
                  <a:lnTo>
                    <a:pt x="1673962" y="3811900"/>
                  </a:lnTo>
                  <a:lnTo>
                    <a:pt x="1665397" y="3830963"/>
                  </a:lnTo>
                  <a:lnTo>
                    <a:pt x="1673962" y="3841766"/>
                  </a:lnTo>
                  <a:lnTo>
                    <a:pt x="1692044" y="3848755"/>
                  </a:lnTo>
                  <a:lnTo>
                    <a:pt x="1697437" y="3846531"/>
                  </a:lnTo>
                  <a:lnTo>
                    <a:pt x="1701561" y="3831599"/>
                  </a:lnTo>
                  <a:lnTo>
                    <a:pt x="1705368" y="3820161"/>
                  </a:lnTo>
                  <a:lnTo>
                    <a:pt x="1720278" y="3816984"/>
                  </a:lnTo>
                  <a:lnTo>
                    <a:pt x="1733918" y="3814760"/>
                  </a:lnTo>
                  <a:lnTo>
                    <a:pt x="1755173" y="3818572"/>
                  </a:lnTo>
                  <a:lnTo>
                    <a:pt x="1800854" y="3826833"/>
                  </a:lnTo>
                  <a:lnTo>
                    <a:pt x="1812592" y="3845578"/>
                  </a:lnTo>
                  <a:lnTo>
                    <a:pt x="1835115" y="3887516"/>
                  </a:lnTo>
                  <a:lnTo>
                    <a:pt x="1831308" y="3910709"/>
                  </a:lnTo>
                  <a:lnTo>
                    <a:pt x="1824964" y="3936126"/>
                  </a:lnTo>
                  <a:lnTo>
                    <a:pt x="1809419" y="3962814"/>
                  </a:lnTo>
                  <a:lnTo>
                    <a:pt x="1796730" y="3960590"/>
                  </a:lnTo>
                  <a:lnTo>
                    <a:pt x="1785310" y="3966945"/>
                  </a:lnTo>
                  <a:lnTo>
                    <a:pt x="1785310" y="3980606"/>
                  </a:lnTo>
                  <a:lnTo>
                    <a:pt x="1791655" y="3986007"/>
                  </a:lnTo>
                  <a:lnTo>
                    <a:pt x="1788482" y="3996810"/>
                  </a:lnTo>
                  <a:lnTo>
                    <a:pt x="1776745" y="3999987"/>
                  </a:lnTo>
                  <a:lnTo>
                    <a:pt x="1765642" y="3998716"/>
                  </a:lnTo>
                  <a:lnTo>
                    <a:pt x="1759297" y="3994903"/>
                  </a:lnTo>
                  <a:lnTo>
                    <a:pt x="1753904" y="4003482"/>
                  </a:lnTo>
                  <a:lnTo>
                    <a:pt x="1741215" y="4002211"/>
                  </a:lnTo>
                  <a:lnTo>
                    <a:pt x="1734870" y="4005388"/>
                  </a:lnTo>
                  <a:lnTo>
                    <a:pt x="1750732" y="4014602"/>
                  </a:lnTo>
                  <a:lnTo>
                    <a:pt x="1749780" y="4023180"/>
                  </a:lnTo>
                  <a:lnTo>
                    <a:pt x="1741532" y="4031758"/>
                  </a:lnTo>
                  <a:lnTo>
                    <a:pt x="1737408" y="4046691"/>
                  </a:lnTo>
                  <a:lnTo>
                    <a:pt x="1728843" y="4053998"/>
                  </a:lnTo>
                  <a:lnTo>
                    <a:pt x="1712981" y="4047962"/>
                  </a:lnTo>
                  <a:lnTo>
                    <a:pt x="1726622" y="4058128"/>
                  </a:lnTo>
                  <a:lnTo>
                    <a:pt x="1714250" y="4069884"/>
                  </a:lnTo>
                  <a:lnTo>
                    <a:pt x="1719643" y="4075285"/>
                  </a:lnTo>
                  <a:lnTo>
                    <a:pt x="1730112" y="4063530"/>
                  </a:lnTo>
                  <a:lnTo>
                    <a:pt x="1740898" y="4072743"/>
                  </a:lnTo>
                  <a:lnTo>
                    <a:pt x="1762152" y="4075920"/>
                  </a:lnTo>
                  <a:lnTo>
                    <a:pt x="1773255" y="4070519"/>
                  </a:lnTo>
                  <a:lnTo>
                    <a:pt x="1794510" y="4063847"/>
                  </a:lnTo>
                  <a:lnTo>
                    <a:pt x="1804027" y="4065118"/>
                  </a:lnTo>
                  <a:lnTo>
                    <a:pt x="1797682" y="4074650"/>
                  </a:lnTo>
                  <a:lnTo>
                    <a:pt x="1801171" y="4096572"/>
                  </a:lnTo>
                  <a:lnTo>
                    <a:pt x="1793875" y="4105150"/>
                  </a:lnTo>
                  <a:lnTo>
                    <a:pt x="1761200" y="4113728"/>
                  </a:lnTo>
                  <a:lnTo>
                    <a:pt x="1756125" y="4134062"/>
                  </a:lnTo>
                  <a:lnTo>
                    <a:pt x="1726622" y="4139463"/>
                  </a:lnTo>
                  <a:lnTo>
                    <a:pt x="1673010" y="4158844"/>
                  </a:lnTo>
                  <a:lnTo>
                    <a:pt x="1660956" y="4150583"/>
                  </a:lnTo>
                  <a:lnTo>
                    <a:pt x="1611468" y="4149948"/>
                  </a:lnTo>
                  <a:lnTo>
                    <a:pt x="1601950" y="4165833"/>
                  </a:lnTo>
                  <a:lnTo>
                    <a:pt x="1583868" y="4158844"/>
                  </a:lnTo>
                  <a:lnTo>
                    <a:pt x="1579744" y="4148041"/>
                  </a:lnTo>
                  <a:lnTo>
                    <a:pt x="1568958" y="4147088"/>
                  </a:lnTo>
                  <a:lnTo>
                    <a:pt x="1564834" y="4144229"/>
                  </a:lnTo>
                  <a:lnTo>
                    <a:pt x="1557220" y="4153760"/>
                  </a:lnTo>
                  <a:lnTo>
                    <a:pt x="1548972" y="4149630"/>
                  </a:lnTo>
                  <a:lnTo>
                    <a:pt x="1535013" y="4131838"/>
                  </a:lnTo>
                  <a:lnTo>
                    <a:pt x="1520103" y="4131838"/>
                  </a:lnTo>
                  <a:lnTo>
                    <a:pt x="1528668" y="4139463"/>
                  </a:lnTo>
                  <a:lnTo>
                    <a:pt x="1532792" y="4145500"/>
                  </a:lnTo>
                  <a:lnTo>
                    <a:pt x="1530254" y="4151854"/>
                  </a:lnTo>
                  <a:lnTo>
                    <a:pt x="1514075" y="4162656"/>
                  </a:lnTo>
                  <a:lnTo>
                    <a:pt x="1509948" y="4168057"/>
                  </a:lnTo>
                  <a:lnTo>
                    <a:pt x="1494090" y="4165833"/>
                  </a:lnTo>
                  <a:lnTo>
                    <a:pt x="1478224" y="4159479"/>
                  </a:lnTo>
                  <a:lnTo>
                    <a:pt x="1472832" y="4168057"/>
                  </a:lnTo>
                  <a:lnTo>
                    <a:pt x="1485838" y="4176636"/>
                  </a:lnTo>
                  <a:lnTo>
                    <a:pt x="1474101" y="4191250"/>
                  </a:lnTo>
                  <a:lnTo>
                    <a:pt x="1469977" y="4187120"/>
                  </a:lnTo>
                  <a:lnTo>
                    <a:pt x="1450946" y="4184261"/>
                  </a:lnTo>
                  <a:lnTo>
                    <a:pt x="1430645" y="4191886"/>
                  </a:lnTo>
                  <a:lnTo>
                    <a:pt x="1416053" y="4168693"/>
                  </a:lnTo>
                  <a:lnTo>
                    <a:pt x="1375758" y="4165833"/>
                  </a:lnTo>
                  <a:lnTo>
                    <a:pt x="1351645" y="4183943"/>
                  </a:lnTo>
                  <a:lnTo>
                    <a:pt x="1339906" y="4182037"/>
                  </a:lnTo>
                  <a:lnTo>
                    <a:pt x="1335781" y="4172505"/>
                  </a:lnTo>
                  <a:lnTo>
                    <a:pt x="1324997" y="4196969"/>
                  </a:lnTo>
                  <a:cubicBezTo>
                    <a:pt x="1325525" y="4208513"/>
                    <a:pt x="1326054" y="4220056"/>
                    <a:pt x="1326582" y="4231600"/>
                  </a:cubicBezTo>
                  <a:lnTo>
                    <a:pt x="1311992" y="4234777"/>
                  </a:lnTo>
                  <a:lnTo>
                    <a:pt x="1296130" y="4227787"/>
                  </a:lnTo>
                  <a:lnTo>
                    <a:pt x="1271704" y="4224928"/>
                  </a:lnTo>
                  <a:lnTo>
                    <a:pt x="1243152" y="4215397"/>
                  </a:lnTo>
                  <a:lnTo>
                    <a:pt x="1218725" y="4217938"/>
                  </a:lnTo>
                  <a:lnTo>
                    <a:pt x="1211112" y="4233824"/>
                  </a:lnTo>
                  <a:lnTo>
                    <a:pt x="1181926" y="4251934"/>
                  </a:lnTo>
                  <a:lnTo>
                    <a:pt x="1187319" y="4266866"/>
                  </a:lnTo>
                  <a:lnTo>
                    <a:pt x="1184464" y="4275127"/>
                  </a:lnTo>
                  <a:lnTo>
                    <a:pt x="1171774" y="4270043"/>
                  </a:lnTo>
                  <a:lnTo>
                    <a:pt x="1150519" y="4257653"/>
                  </a:lnTo>
                  <a:lnTo>
                    <a:pt x="1135608" y="4262736"/>
                  </a:lnTo>
                  <a:lnTo>
                    <a:pt x="1134657" y="4274491"/>
                  </a:lnTo>
                  <a:lnTo>
                    <a:pt x="1120698" y="4263371"/>
                  </a:lnTo>
                  <a:lnTo>
                    <a:pt x="1125139" y="4249392"/>
                  </a:lnTo>
                  <a:lnTo>
                    <a:pt x="1137512" y="4250027"/>
                  </a:lnTo>
                  <a:lnTo>
                    <a:pt x="1141636" y="4243038"/>
                  </a:lnTo>
                  <a:lnTo>
                    <a:pt x="1175264" y="4223657"/>
                  </a:lnTo>
                  <a:lnTo>
                    <a:pt x="1200326" y="4180130"/>
                  </a:lnTo>
                  <a:lnTo>
                    <a:pt x="1230146" y="4169328"/>
                  </a:lnTo>
                  <a:lnTo>
                    <a:pt x="1238711" y="4117541"/>
                  </a:lnTo>
                  <a:lnTo>
                    <a:pt x="1249498" y="4116270"/>
                  </a:lnTo>
                  <a:lnTo>
                    <a:pt x="1262187" y="4123895"/>
                  </a:lnTo>
                  <a:lnTo>
                    <a:pt x="1279000" y="4109916"/>
                  </a:lnTo>
                  <a:lnTo>
                    <a:pt x="1263138" y="4114364"/>
                  </a:lnTo>
                  <a:lnTo>
                    <a:pt x="1259967" y="4107692"/>
                  </a:lnTo>
                  <a:lnTo>
                    <a:pt x="1264090" y="4094030"/>
                  </a:lnTo>
                  <a:lnTo>
                    <a:pt x="1306282" y="4087358"/>
                  </a:lnTo>
                  <a:lnTo>
                    <a:pt x="1355135" y="4095301"/>
                  </a:lnTo>
                  <a:lnTo>
                    <a:pt x="1376076" y="4093077"/>
                  </a:lnTo>
                  <a:lnTo>
                    <a:pt x="1382421" y="4064800"/>
                  </a:lnTo>
                  <a:lnTo>
                    <a:pt x="1413832" y="4045102"/>
                  </a:lnTo>
                  <a:lnTo>
                    <a:pt x="1418908" y="4026357"/>
                  </a:lnTo>
                  <a:lnTo>
                    <a:pt x="1444918" y="4000622"/>
                  </a:lnTo>
                  <a:lnTo>
                    <a:pt x="1447139" y="3991409"/>
                  </a:lnTo>
                  <a:lnTo>
                    <a:pt x="1438574" y="4001893"/>
                  </a:lnTo>
                  <a:lnTo>
                    <a:pt x="1418908" y="4017779"/>
                  </a:lnTo>
                  <a:lnTo>
                    <a:pt x="1405900" y="4024451"/>
                  </a:lnTo>
                  <a:lnTo>
                    <a:pt x="1392575" y="4039066"/>
                  </a:lnTo>
                  <a:lnTo>
                    <a:pt x="1376711" y="4041290"/>
                  </a:lnTo>
                  <a:lnTo>
                    <a:pt x="1358942" y="4059717"/>
                  </a:lnTo>
                  <a:lnTo>
                    <a:pt x="1334512" y="4065118"/>
                  </a:lnTo>
                  <a:lnTo>
                    <a:pt x="1314530" y="4043196"/>
                  </a:lnTo>
                  <a:lnTo>
                    <a:pt x="1297082" y="4025404"/>
                  </a:lnTo>
                  <a:lnTo>
                    <a:pt x="1281538" y="4039066"/>
                  </a:lnTo>
                  <a:lnTo>
                    <a:pt x="1257112" y="4038430"/>
                  </a:lnTo>
                  <a:lnTo>
                    <a:pt x="1242517" y="4032076"/>
                  </a:lnTo>
                  <a:lnTo>
                    <a:pt x="1272656" y="4013966"/>
                  </a:lnTo>
                  <a:lnTo>
                    <a:pt x="1243152" y="4013013"/>
                  </a:lnTo>
                  <a:lnTo>
                    <a:pt x="1243152" y="4002846"/>
                  </a:lnTo>
                  <a:lnTo>
                    <a:pt x="1227608" y="4016508"/>
                  </a:lnTo>
                  <a:lnTo>
                    <a:pt x="1206353" y="4023815"/>
                  </a:lnTo>
                  <a:lnTo>
                    <a:pt x="1200008" y="4034618"/>
                  </a:lnTo>
                  <a:lnTo>
                    <a:pt x="1184464" y="4034935"/>
                  </a:lnTo>
                  <a:lnTo>
                    <a:pt x="1178754" y="4020003"/>
                  </a:lnTo>
                  <a:lnTo>
                    <a:pt x="1165112" y="4013649"/>
                  </a:lnTo>
                  <a:lnTo>
                    <a:pt x="1165112" y="4005388"/>
                  </a:lnTo>
                  <a:lnTo>
                    <a:pt x="1175580" y="3994903"/>
                  </a:lnTo>
                  <a:lnTo>
                    <a:pt x="1156546" y="3991726"/>
                  </a:lnTo>
                  <a:lnTo>
                    <a:pt x="1155277" y="3988549"/>
                  </a:lnTo>
                  <a:lnTo>
                    <a:pt x="1166064" y="3989502"/>
                  </a:lnTo>
                  <a:lnTo>
                    <a:pt x="1170823" y="3982195"/>
                  </a:lnTo>
                  <a:lnTo>
                    <a:pt x="1182560" y="3972663"/>
                  </a:lnTo>
                  <a:lnTo>
                    <a:pt x="1204767" y="3971075"/>
                  </a:lnTo>
                  <a:lnTo>
                    <a:pt x="1220312" y="3958366"/>
                  </a:lnTo>
                  <a:lnTo>
                    <a:pt x="1239663" y="3944705"/>
                  </a:lnTo>
                  <a:lnTo>
                    <a:pt x="1261553" y="3933902"/>
                  </a:lnTo>
                  <a:lnTo>
                    <a:pt x="1274242" y="3911662"/>
                  </a:lnTo>
                  <a:lnTo>
                    <a:pt x="1288834" y="3879891"/>
                  </a:lnTo>
                  <a:lnTo>
                    <a:pt x="1275828" y="3878938"/>
                  </a:lnTo>
                  <a:lnTo>
                    <a:pt x="1278683" y="3858922"/>
                  </a:lnTo>
                  <a:lnTo>
                    <a:pt x="1269166" y="3851615"/>
                  </a:lnTo>
                  <a:lnTo>
                    <a:pt x="1267262" y="3837635"/>
                  </a:lnTo>
                  <a:lnTo>
                    <a:pt x="1269801" y="3828104"/>
                  </a:lnTo>
                  <a:lnTo>
                    <a:pt x="1259650" y="3833823"/>
                  </a:lnTo>
                  <a:lnTo>
                    <a:pt x="1237441" y="3837953"/>
                  </a:lnTo>
                  <a:lnTo>
                    <a:pt x="1234269" y="3848755"/>
                  </a:lnTo>
                  <a:lnTo>
                    <a:pt x="1227925" y="3852885"/>
                  </a:lnTo>
                  <a:lnTo>
                    <a:pt x="1213967" y="3846849"/>
                  </a:lnTo>
                  <a:lnTo>
                    <a:pt x="1201594" y="3857651"/>
                  </a:lnTo>
                  <a:lnTo>
                    <a:pt x="1196519" y="3853203"/>
                  </a:lnTo>
                  <a:lnTo>
                    <a:pt x="1221580" y="3825562"/>
                  </a:lnTo>
                  <a:lnTo>
                    <a:pt x="1232049" y="3823656"/>
                  </a:lnTo>
                  <a:lnTo>
                    <a:pt x="1243469" y="3817937"/>
                  </a:lnTo>
                  <a:lnTo>
                    <a:pt x="1256160" y="3805228"/>
                  </a:lnTo>
                  <a:cubicBezTo>
                    <a:pt x="1255843" y="3799721"/>
                    <a:pt x="1255527" y="3794214"/>
                    <a:pt x="1255210" y="3788707"/>
                  </a:cubicBezTo>
                  <a:lnTo>
                    <a:pt x="1266312" y="3780129"/>
                  </a:lnTo>
                  <a:lnTo>
                    <a:pt x="1297082" y="3762655"/>
                  </a:lnTo>
                  <a:lnTo>
                    <a:pt x="1311992" y="3769009"/>
                  </a:lnTo>
                  <a:lnTo>
                    <a:pt x="1329120" y="3774093"/>
                  </a:lnTo>
                  <a:lnTo>
                    <a:pt x="1342444" y="3764561"/>
                  </a:lnTo>
                  <a:lnTo>
                    <a:pt x="1351962" y="3769645"/>
                  </a:lnTo>
                  <a:lnTo>
                    <a:pt x="1376393" y="3774728"/>
                  </a:lnTo>
                  <a:lnTo>
                    <a:pt x="1355135" y="3762337"/>
                  </a:lnTo>
                  <a:lnTo>
                    <a:pt x="1359260" y="3755030"/>
                  </a:lnTo>
                  <a:lnTo>
                    <a:pt x="1373855" y="3742957"/>
                  </a:lnTo>
                  <a:lnTo>
                    <a:pt x="1377345" y="3759795"/>
                  </a:lnTo>
                  <a:lnTo>
                    <a:pt x="1390036" y="3766150"/>
                  </a:lnTo>
                  <a:lnTo>
                    <a:pt x="1398602" y="3760431"/>
                  </a:lnTo>
                  <a:lnTo>
                    <a:pt x="1383691" y="3752488"/>
                  </a:lnTo>
                  <a:lnTo>
                    <a:pt x="1373855" y="3737873"/>
                  </a:lnTo>
                  <a:lnTo>
                    <a:pt x="1371634" y="3718810"/>
                  </a:lnTo>
                  <a:lnTo>
                    <a:pt x="1379883" y="3698794"/>
                  </a:lnTo>
                  <a:lnTo>
                    <a:pt x="1391622" y="3694346"/>
                  </a:lnTo>
                  <a:lnTo>
                    <a:pt x="1377662" y="3693393"/>
                  </a:lnTo>
                  <a:lnTo>
                    <a:pt x="1375758" y="3673377"/>
                  </a:lnTo>
                  <a:lnTo>
                    <a:pt x="1384960" y="3665117"/>
                  </a:lnTo>
                  <a:lnTo>
                    <a:pt x="1394478" y="3663846"/>
                  </a:lnTo>
                  <a:lnTo>
                    <a:pt x="1396382" y="3656539"/>
                  </a:lnTo>
                  <a:lnTo>
                    <a:pt x="1383691" y="3640653"/>
                  </a:lnTo>
                  <a:lnTo>
                    <a:pt x="1380201" y="3632392"/>
                  </a:lnTo>
                  <a:lnTo>
                    <a:pt x="1392891" y="3621590"/>
                  </a:lnTo>
                  <a:lnTo>
                    <a:pt x="1387815" y="3614283"/>
                  </a:lnTo>
                  <a:lnTo>
                    <a:pt x="1382421" y="3623814"/>
                  </a:lnTo>
                  <a:lnTo>
                    <a:pt x="1372902" y="3629215"/>
                  </a:lnTo>
                  <a:lnTo>
                    <a:pt x="1371634" y="3623814"/>
                  </a:lnTo>
                  <a:lnTo>
                    <a:pt x="1364653" y="3633663"/>
                  </a:lnTo>
                  <a:lnTo>
                    <a:pt x="1360529" y="3640017"/>
                  </a:lnTo>
                  <a:lnTo>
                    <a:pt x="1351645" y="3622861"/>
                  </a:lnTo>
                  <a:lnTo>
                    <a:pt x="1353866" y="3611423"/>
                  </a:lnTo>
                  <a:lnTo>
                    <a:pt x="1343079" y="3620001"/>
                  </a:lnTo>
                  <a:lnTo>
                    <a:pt x="1332609" y="3615871"/>
                  </a:lnTo>
                  <a:lnTo>
                    <a:pt x="1326265" y="3603480"/>
                  </a:lnTo>
                  <a:lnTo>
                    <a:pt x="1317384" y="3570438"/>
                  </a:lnTo>
                  <a:lnTo>
                    <a:pt x="1325948" y="3541208"/>
                  </a:lnTo>
                  <a:lnTo>
                    <a:pt x="1334830" y="3527229"/>
                  </a:lnTo>
                  <a:lnTo>
                    <a:pt x="1341492" y="3513567"/>
                  </a:lnTo>
                  <a:lnTo>
                    <a:pt x="1352597" y="3504989"/>
                  </a:lnTo>
                  <a:lnTo>
                    <a:pt x="1372902" y="3506895"/>
                  </a:lnTo>
                  <a:lnTo>
                    <a:pt x="1381152" y="3499270"/>
                  </a:lnTo>
                  <a:lnTo>
                    <a:pt x="1371634" y="3502447"/>
                  </a:lnTo>
                  <a:lnTo>
                    <a:pt x="1363385" y="3497682"/>
                  </a:lnTo>
                  <a:lnTo>
                    <a:pt x="1351645" y="3495458"/>
                  </a:lnTo>
                  <a:lnTo>
                    <a:pt x="1335781" y="3492281"/>
                  </a:lnTo>
                  <a:lnTo>
                    <a:pt x="1330388" y="3484020"/>
                  </a:lnTo>
                  <a:lnTo>
                    <a:pt x="1324045" y="3498953"/>
                  </a:lnTo>
                  <a:lnTo>
                    <a:pt x="1315799" y="3512932"/>
                  </a:lnTo>
                  <a:lnTo>
                    <a:pt x="1295812" y="3513885"/>
                  </a:lnTo>
                  <a:lnTo>
                    <a:pt x="1292640" y="3508484"/>
                  </a:lnTo>
                  <a:lnTo>
                    <a:pt x="1283124" y="3520239"/>
                  </a:lnTo>
                  <a:lnTo>
                    <a:pt x="1262187" y="3526911"/>
                  </a:lnTo>
                  <a:lnTo>
                    <a:pt x="1251719" y="3515156"/>
                  </a:lnTo>
                  <a:lnTo>
                    <a:pt x="1249180" y="3506895"/>
                  </a:lnTo>
                  <a:lnTo>
                    <a:pt x="1243152" y="3514203"/>
                  </a:lnTo>
                  <a:lnTo>
                    <a:pt x="1253623" y="3533266"/>
                  </a:lnTo>
                  <a:lnTo>
                    <a:pt x="1245054" y="3545021"/>
                  </a:lnTo>
                  <a:lnTo>
                    <a:pt x="1230463" y="3544068"/>
                  </a:lnTo>
                  <a:lnTo>
                    <a:pt x="1221898" y="3539620"/>
                  </a:lnTo>
                  <a:lnTo>
                    <a:pt x="1210160" y="3515474"/>
                  </a:lnTo>
                  <a:lnTo>
                    <a:pt x="1191125" y="3522463"/>
                  </a:lnTo>
                  <a:lnTo>
                    <a:pt x="1193663" y="3538984"/>
                  </a:lnTo>
                  <a:lnTo>
                    <a:pt x="1203181" y="3547563"/>
                  </a:lnTo>
                  <a:lnTo>
                    <a:pt x="1203181" y="3554870"/>
                  </a:lnTo>
                  <a:lnTo>
                    <a:pt x="1189222" y="3547563"/>
                  </a:lnTo>
                  <a:lnTo>
                    <a:pt x="1181609" y="3526594"/>
                  </a:lnTo>
                  <a:lnTo>
                    <a:pt x="1165747" y="3516109"/>
                  </a:lnTo>
                  <a:lnTo>
                    <a:pt x="1162574" y="3505625"/>
                  </a:lnTo>
                  <a:lnTo>
                    <a:pt x="1169871" y="3495140"/>
                  </a:lnTo>
                  <a:lnTo>
                    <a:pt x="1177485" y="3496729"/>
                  </a:lnTo>
                  <a:lnTo>
                    <a:pt x="1183830" y="3510708"/>
                  </a:lnTo>
                  <a:lnTo>
                    <a:pt x="1187002" y="3507531"/>
                  </a:lnTo>
                  <a:lnTo>
                    <a:pt x="1180022" y="3484338"/>
                  </a:lnTo>
                  <a:lnTo>
                    <a:pt x="1186367" y="3466546"/>
                  </a:lnTo>
                  <a:lnTo>
                    <a:pt x="1202229" y="3426196"/>
                  </a:lnTo>
                  <a:lnTo>
                    <a:pt x="1207939" y="3419842"/>
                  </a:lnTo>
                  <a:lnTo>
                    <a:pt x="1212381" y="3402685"/>
                  </a:lnTo>
                  <a:lnTo>
                    <a:pt x="1199691" y="3396649"/>
                  </a:lnTo>
                  <a:lnTo>
                    <a:pt x="1198422" y="3388071"/>
                  </a:lnTo>
                  <a:lnTo>
                    <a:pt x="1190809" y="3370600"/>
                  </a:lnTo>
                  <a:lnTo>
                    <a:pt x="1190809" y="3354714"/>
                  </a:lnTo>
                  <a:lnTo>
                    <a:pt x="1203181" y="3331203"/>
                  </a:lnTo>
                  <a:lnTo>
                    <a:pt x="1212698" y="3335335"/>
                  </a:lnTo>
                  <a:lnTo>
                    <a:pt x="1223166" y="3330249"/>
                  </a:lnTo>
                  <a:lnTo>
                    <a:pt x="1224436" y="3327073"/>
                  </a:lnTo>
                  <a:lnTo>
                    <a:pt x="1198739" y="3324849"/>
                  </a:lnTo>
                  <a:lnTo>
                    <a:pt x="1188905" y="3297525"/>
                  </a:lnTo>
                  <a:cubicBezTo>
                    <a:pt x="1189011" y="3305362"/>
                    <a:pt x="1189116" y="3313200"/>
                    <a:pt x="1189222" y="3321037"/>
                  </a:cubicBezTo>
                  <a:lnTo>
                    <a:pt x="1187319" y="3331521"/>
                  </a:lnTo>
                  <a:lnTo>
                    <a:pt x="1176850" y="3334699"/>
                  </a:lnTo>
                  <a:lnTo>
                    <a:pt x="1170506" y="3332474"/>
                  </a:lnTo>
                  <a:lnTo>
                    <a:pt x="1166381" y="3340101"/>
                  </a:lnTo>
                  <a:lnTo>
                    <a:pt x="1157816" y="3331521"/>
                  </a:lnTo>
                  <a:lnTo>
                    <a:pt x="1157498" y="3321037"/>
                  </a:lnTo>
                  <a:lnTo>
                    <a:pt x="1173995" y="3287358"/>
                  </a:lnTo>
                  <a:lnTo>
                    <a:pt x="1175264" y="3277827"/>
                  </a:lnTo>
                  <a:lnTo>
                    <a:pt x="1148933" y="3315000"/>
                  </a:lnTo>
                  <a:lnTo>
                    <a:pt x="1144808" y="3311823"/>
                  </a:lnTo>
                  <a:lnTo>
                    <a:pt x="1139733" y="3326755"/>
                  </a:lnTo>
                  <a:lnTo>
                    <a:pt x="1147346" y="3336923"/>
                  </a:lnTo>
                  <a:lnTo>
                    <a:pt x="1154643" y="3346454"/>
                  </a:lnTo>
                  <a:lnTo>
                    <a:pt x="1151471" y="3362341"/>
                  </a:lnTo>
                  <a:lnTo>
                    <a:pt x="1143540" y="3374096"/>
                  </a:lnTo>
                  <a:lnTo>
                    <a:pt x="1137512" y="3404592"/>
                  </a:lnTo>
                  <a:lnTo>
                    <a:pt x="1134340" y="3421430"/>
                  </a:lnTo>
                  <a:lnTo>
                    <a:pt x="1128312" y="3441764"/>
                  </a:lnTo>
                  <a:lnTo>
                    <a:pt x="1117526" y="3446848"/>
                  </a:lnTo>
                  <a:lnTo>
                    <a:pt x="1105787" y="3446848"/>
                  </a:lnTo>
                  <a:lnTo>
                    <a:pt x="1101663" y="3432550"/>
                  </a:lnTo>
                  <a:lnTo>
                    <a:pt x="1107691" y="3416665"/>
                  </a:lnTo>
                  <a:lnTo>
                    <a:pt x="1118160" y="3395378"/>
                  </a:lnTo>
                  <a:lnTo>
                    <a:pt x="1128629" y="3369647"/>
                  </a:lnTo>
                  <a:lnTo>
                    <a:pt x="1128629" y="3362341"/>
                  </a:lnTo>
                  <a:lnTo>
                    <a:pt x="1117842" y="3365834"/>
                  </a:lnTo>
                  <a:lnTo>
                    <a:pt x="1115939" y="3358527"/>
                  </a:lnTo>
                  <a:lnTo>
                    <a:pt x="1122919" y="3348995"/>
                  </a:lnTo>
                  <a:lnTo>
                    <a:pt x="1127043" y="3328663"/>
                  </a:lnTo>
                  <a:lnTo>
                    <a:pt x="1117526" y="3330886"/>
                  </a:lnTo>
                  <a:lnTo>
                    <a:pt x="1124505" y="3315000"/>
                  </a:lnTo>
                  <a:lnTo>
                    <a:pt x="1133070" y="3302291"/>
                  </a:lnTo>
                  <a:lnTo>
                    <a:pt x="1138463" y="3290852"/>
                  </a:lnTo>
                  <a:lnTo>
                    <a:pt x="1126409" y="3277191"/>
                  </a:lnTo>
                  <a:lnTo>
                    <a:pt x="1126409" y="3265435"/>
                  </a:lnTo>
                  <a:lnTo>
                    <a:pt x="1142270" y="3262260"/>
                  </a:lnTo>
                  <a:lnTo>
                    <a:pt x="1141319" y="3252727"/>
                  </a:lnTo>
                  <a:lnTo>
                    <a:pt x="1146712" y="3254634"/>
                  </a:lnTo>
                  <a:lnTo>
                    <a:pt x="1145126" y="3241924"/>
                  </a:lnTo>
                  <a:lnTo>
                    <a:pt x="1162257" y="3228261"/>
                  </a:lnTo>
                  <a:lnTo>
                    <a:pt x="1159085" y="3221908"/>
                  </a:lnTo>
                  <a:lnTo>
                    <a:pt x="1162891" y="3213329"/>
                  </a:lnTo>
                  <a:lnTo>
                    <a:pt x="1158450" y="3202844"/>
                  </a:lnTo>
                  <a:lnTo>
                    <a:pt x="1156546" y="3201890"/>
                  </a:lnTo>
                  <a:lnTo>
                    <a:pt x="1145126" y="3210469"/>
                  </a:lnTo>
                  <a:lnTo>
                    <a:pt x="1145126" y="3224449"/>
                  </a:lnTo>
                  <a:lnTo>
                    <a:pt x="1130215" y="3234934"/>
                  </a:lnTo>
                  <a:lnTo>
                    <a:pt x="1125457" y="3243513"/>
                  </a:lnTo>
                  <a:lnTo>
                    <a:pt x="1113719" y="3242242"/>
                  </a:lnTo>
                  <a:lnTo>
                    <a:pt x="1103884" y="3231121"/>
                  </a:lnTo>
                  <a:lnTo>
                    <a:pt x="1091194" y="3223496"/>
                  </a:lnTo>
                  <a:lnTo>
                    <a:pt x="1092463" y="3210787"/>
                  </a:lnTo>
                  <a:lnTo>
                    <a:pt x="1108008" y="3205703"/>
                  </a:lnTo>
                  <a:lnTo>
                    <a:pt x="1091511" y="3203480"/>
                  </a:lnTo>
                  <a:cubicBezTo>
                    <a:pt x="1091300" y="3205492"/>
                    <a:pt x="1091088" y="3207504"/>
                    <a:pt x="1090877" y="3209516"/>
                  </a:cubicBezTo>
                  <a:lnTo>
                    <a:pt x="1082628" y="3212375"/>
                  </a:lnTo>
                  <a:lnTo>
                    <a:pt x="1066766" y="3204750"/>
                  </a:lnTo>
                  <a:lnTo>
                    <a:pt x="1067718" y="3197444"/>
                  </a:lnTo>
                  <a:lnTo>
                    <a:pt x="1088022" y="3193312"/>
                  </a:lnTo>
                  <a:lnTo>
                    <a:pt x="1098491" y="3195854"/>
                  </a:lnTo>
                  <a:lnTo>
                    <a:pt x="1107057" y="3194901"/>
                  </a:lnTo>
                  <a:lnTo>
                    <a:pt x="1108643" y="3183146"/>
                  </a:lnTo>
                  <a:lnTo>
                    <a:pt x="1099126" y="3170755"/>
                  </a:lnTo>
                  <a:lnTo>
                    <a:pt x="1103249" y="3157411"/>
                  </a:lnTo>
                  <a:lnTo>
                    <a:pt x="1123236" y="3154870"/>
                  </a:lnTo>
                  <a:lnTo>
                    <a:pt x="1104201" y="3145338"/>
                  </a:lnTo>
                  <a:lnTo>
                    <a:pt x="1119112" y="3135807"/>
                  </a:lnTo>
                  <a:lnTo>
                    <a:pt x="1131802" y="3142162"/>
                  </a:lnTo>
                  <a:lnTo>
                    <a:pt x="1116891" y="3125323"/>
                  </a:lnTo>
                  <a:lnTo>
                    <a:pt x="1122919" y="3116745"/>
                  </a:lnTo>
                  <a:lnTo>
                    <a:pt x="1139733" y="3113568"/>
                  </a:lnTo>
                  <a:lnTo>
                    <a:pt x="1141002" y="3108167"/>
                  </a:lnTo>
                  <a:lnTo>
                    <a:pt x="1123870" y="3102131"/>
                  </a:lnTo>
                  <a:lnTo>
                    <a:pt x="1147981" y="3086881"/>
                  </a:lnTo>
                  <a:lnTo>
                    <a:pt x="1126091" y="3094823"/>
                  </a:lnTo>
                  <a:lnTo>
                    <a:pt x="1126091" y="3086245"/>
                  </a:lnTo>
                  <a:lnTo>
                    <a:pt x="1114353" y="3102131"/>
                  </a:lnTo>
                  <a:lnTo>
                    <a:pt x="1100711" y="3083385"/>
                  </a:lnTo>
                  <a:lnTo>
                    <a:pt x="1095953" y="3062099"/>
                  </a:lnTo>
                  <a:lnTo>
                    <a:pt x="1104518" y="3057969"/>
                  </a:lnTo>
                  <a:lnTo>
                    <a:pt x="1122601" y="3068136"/>
                  </a:lnTo>
                  <a:lnTo>
                    <a:pt x="1134340" y="3067183"/>
                  </a:lnTo>
                  <a:lnTo>
                    <a:pt x="1121332" y="3062099"/>
                  </a:lnTo>
                  <a:lnTo>
                    <a:pt x="1101981" y="3038271"/>
                  </a:lnTo>
                  <a:lnTo>
                    <a:pt x="1106422" y="3031599"/>
                  </a:lnTo>
                  <a:lnTo>
                    <a:pt x="1114670" y="3030329"/>
                  </a:lnTo>
                  <a:lnTo>
                    <a:pt x="1100077" y="3010631"/>
                  </a:lnTo>
                  <a:lnTo>
                    <a:pt x="1108960" y="3001100"/>
                  </a:lnTo>
                  <a:lnTo>
                    <a:pt x="1121967" y="3001100"/>
                  </a:lnTo>
                  <a:lnTo>
                    <a:pt x="1145126" y="3001735"/>
                  </a:lnTo>
                  <a:lnTo>
                    <a:pt x="1141002" y="2996334"/>
                  </a:lnTo>
                  <a:lnTo>
                    <a:pt x="1144174" y="2992204"/>
                  </a:lnTo>
                  <a:lnTo>
                    <a:pt x="1156864" y="3000464"/>
                  </a:lnTo>
                  <a:lnTo>
                    <a:pt x="1160988" y="2996334"/>
                  </a:lnTo>
                  <a:lnTo>
                    <a:pt x="1150519" y="2978543"/>
                  </a:lnTo>
                  <a:lnTo>
                    <a:pt x="1136243" y="2967105"/>
                  </a:lnTo>
                  <a:lnTo>
                    <a:pt x="1136243" y="2960751"/>
                  </a:lnTo>
                  <a:lnTo>
                    <a:pt x="1143857" y="2958526"/>
                  </a:lnTo>
                  <a:lnTo>
                    <a:pt x="1153374" y="2963928"/>
                  </a:lnTo>
                  <a:lnTo>
                    <a:pt x="1155277" y="2958526"/>
                  </a:lnTo>
                  <a:lnTo>
                    <a:pt x="1147029" y="2943593"/>
                  </a:lnTo>
                  <a:lnTo>
                    <a:pt x="1156229" y="2935012"/>
                  </a:lnTo>
                  <a:lnTo>
                    <a:pt x="1166699" y="2928659"/>
                  </a:lnTo>
                  <a:lnTo>
                    <a:pt x="1181609" y="2937873"/>
                  </a:lnTo>
                  <a:lnTo>
                    <a:pt x="1181609" y="2931834"/>
                  </a:lnTo>
                  <a:lnTo>
                    <a:pt x="1163526" y="2922306"/>
                  </a:lnTo>
                  <a:lnTo>
                    <a:pt x="1161305" y="2911186"/>
                  </a:lnTo>
                  <a:cubicBezTo>
                    <a:pt x="1161622" y="2907267"/>
                    <a:pt x="1161940" y="2903349"/>
                    <a:pt x="1162257" y="2899430"/>
                  </a:cubicBezTo>
                  <a:lnTo>
                    <a:pt x="1174947" y="2882275"/>
                  </a:lnTo>
                  <a:lnTo>
                    <a:pt x="1176850" y="2869567"/>
                  </a:lnTo>
                  <a:lnTo>
                    <a:pt x="1181926" y="2869567"/>
                  </a:lnTo>
                  <a:lnTo>
                    <a:pt x="1192395" y="2865437"/>
                  </a:lnTo>
                  <a:lnTo>
                    <a:pt x="1202229" y="2871474"/>
                  </a:lnTo>
                  <a:lnTo>
                    <a:pt x="1213649" y="2881003"/>
                  </a:lnTo>
                  <a:lnTo>
                    <a:pt x="1216822" y="2874650"/>
                  </a:lnTo>
                  <a:lnTo>
                    <a:pt x="1224436" y="2874650"/>
                  </a:lnTo>
                  <a:lnTo>
                    <a:pt x="1233952" y="2881639"/>
                  </a:lnTo>
                  <a:lnTo>
                    <a:pt x="1241249" y="2885769"/>
                  </a:lnTo>
                  <a:lnTo>
                    <a:pt x="1253941" y="2879415"/>
                  </a:lnTo>
                  <a:lnTo>
                    <a:pt x="1279635" y="2869567"/>
                  </a:lnTo>
                  <a:lnTo>
                    <a:pt x="1295496" y="2879097"/>
                  </a:lnTo>
                  <a:lnTo>
                    <a:pt x="1311040" y="2868614"/>
                  </a:lnTo>
                  <a:close/>
                  <a:moveTo>
                    <a:pt x="3854360" y="2852734"/>
                  </a:moveTo>
                  <a:lnTo>
                    <a:pt x="3865180" y="2862282"/>
                  </a:lnTo>
                  <a:lnTo>
                    <a:pt x="3876638" y="2875649"/>
                  </a:lnTo>
                  <a:cubicBezTo>
                    <a:pt x="3876426" y="2878832"/>
                    <a:pt x="3876213" y="2882015"/>
                    <a:pt x="3876001" y="2885198"/>
                  </a:cubicBezTo>
                  <a:lnTo>
                    <a:pt x="3865499" y="2882333"/>
                  </a:lnTo>
                  <a:lnTo>
                    <a:pt x="3855951" y="2890927"/>
                  </a:lnTo>
                  <a:lnTo>
                    <a:pt x="3847358" y="2901431"/>
                  </a:lnTo>
                  <a:lnTo>
                    <a:pt x="3832718" y="2908115"/>
                  </a:lnTo>
                  <a:lnTo>
                    <a:pt x="3829536" y="2924031"/>
                  </a:lnTo>
                  <a:lnTo>
                    <a:pt x="3797710" y="2916709"/>
                  </a:lnTo>
                  <a:lnTo>
                    <a:pt x="3790390" y="2923077"/>
                  </a:lnTo>
                  <a:lnTo>
                    <a:pt x="3787526" y="2947269"/>
                  </a:lnTo>
                  <a:lnTo>
                    <a:pt x="3764293" y="2978145"/>
                  </a:lnTo>
                  <a:lnTo>
                    <a:pt x="3751562" y="2960319"/>
                  </a:lnTo>
                  <a:lnTo>
                    <a:pt x="3758564" y="2947588"/>
                  </a:lnTo>
                  <a:lnTo>
                    <a:pt x="3777978" y="2940264"/>
                  </a:lnTo>
                  <a:lnTo>
                    <a:pt x="3778933" y="2933896"/>
                  </a:lnTo>
                  <a:lnTo>
                    <a:pt x="3755063" y="2912890"/>
                  </a:lnTo>
                  <a:lnTo>
                    <a:pt x="3743288" y="2896019"/>
                  </a:lnTo>
                  <a:lnTo>
                    <a:pt x="3761428" y="2894747"/>
                  </a:lnTo>
                  <a:lnTo>
                    <a:pt x="3746152" y="2870875"/>
                  </a:lnTo>
                  <a:lnTo>
                    <a:pt x="3751562" y="2865465"/>
                  </a:lnTo>
                  <a:lnTo>
                    <a:pt x="3772886" y="2879787"/>
                  </a:lnTo>
                  <a:lnTo>
                    <a:pt x="3775114" y="2869284"/>
                  </a:lnTo>
                  <a:lnTo>
                    <a:pt x="3789753" y="2876604"/>
                  </a:lnTo>
                  <a:lnTo>
                    <a:pt x="3779251" y="2869284"/>
                  </a:lnTo>
                  <a:lnTo>
                    <a:pt x="3802165" y="2853370"/>
                  </a:lnTo>
                  <a:lnTo>
                    <a:pt x="3818397" y="2857190"/>
                  </a:lnTo>
                  <a:close/>
                  <a:moveTo>
                    <a:pt x="3881509" y="2838447"/>
                  </a:moveTo>
                  <a:lnTo>
                    <a:pt x="3889338" y="2856748"/>
                  </a:lnTo>
                  <a:lnTo>
                    <a:pt x="3879552" y="2865433"/>
                  </a:lnTo>
                  <a:lnTo>
                    <a:pt x="3866503" y="2857058"/>
                  </a:lnTo>
                  <a:lnTo>
                    <a:pt x="3865525" y="2845582"/>
                  </a:lnTo>
                  <a:close/>
                  <a:moveTo>
                    <a:pt x="1378190" y="2819397"/>
                  </a:moveTo>
                  <a:lnTo>
                    <a:pt x="1384271" y="2826202"/>
                  </a:lnTo>
                  <a:lnTo>
                    <a:pt x="1377514" y="2838446"/>
                  </a:lnTo>
                  <a:lnTo>
                    <a:pt x="1370758" y="2834024"/>
                  </a:lnTo>
                  <a:lnTo>
                    <a:pt x="1368393" y="2823820"/>
                  </a:lnTo>
                  <a:close/>
                  <a:moveTo>
                    <a:pt x="1342224" y="2803518"/>
                  </a:moveTo>
                  <a:lnTo>
                    <a:pt x="1357279" y="2821795"/>
                  </a:lnTo>
                  <a:lnTo>
                    <a:pt x="1344734" y="2828923"/>
                  </a:lnTo>
                  <a:lnTo>
                    <a:pt x="1331875" y="2819010"/>
                  </a:lnTo>
                  <a:lnTo>
                    <a:pt x="1331875" y="2809712"/>
                  </a:lnTo>
                  <a:close/>
                  <a:moveTo>
                    <a:pt x="3807906" y="2778119"/>
                  </a:moveTo>
                  <a:lnTo>
                    <a:pt x="3833399" y="2780025"/>
                  </a:lnTo>
                  <a:lnTo>
                    <a:pt x="3843278" y="2793676"/>
                  </a:lnTo>
                  <a:lnTo>
                    <a:pt x="3849651" y="2810504"/>
                  </a:lnTo>
                  <a:lnTo>
                    <a:pt x="3844552" y="2813998"/>
                  </a:lnTo>
                  <a:lnTo>
                    <a:pt x="3839135" y="2808599"/>
                  </a:lnTo>
                  <a:lnTo>
                    <a:pt x="3830531" y="2814950"/>
                  </a:lnTo>
                  <a:lnTo>
                    <a:pt x="3823521" y="2827653"/>
                  </a:lnTo>
                  <a:lnTo>
                    <a:pt x="3817147" y="2838447"/>
                  </a:lnTo>
                  <a:lnTo>
                    <a:pt x="3804401" y="2838447"/>
                  </a:lnTo>
                  <a:lnTo>
                    <a:pt x="3793566" y="2829241"/>
                  </a:lnTo>
                  <a:lnTo>
                    <a:pt x="3795478" y="2813362"/>
                  </a:lnTo>
                  <a:lnTo>
                    <a:pt x="3778908" y="2810187"/>
                  </a:lnTo>
                  <a:lnTo>
                    <a:pt x="3765843" y="2808281"/>
                  </a:lnTo>
                  <a:lnTo>
                    <a:pt x="3762338" y="2800976"/>
                  </a:lnTo>
                  <a:lnTo>
                    <a:pt x="3780501" y="2795579"/>
                  </a:lnTo>
                  <a:lnTo>
                    <a:pt x="3793248" y="2795262"/>
                  </a:lnTo>
                  <a:lnTo>
                    <a:pt x="3802808" y="2786692"/>
                  </a:lnTo>
                  <a:close/>
                  <a:moveTo>
                    <a:pt x="1396971" y="2773356"/>
                  </a:moveTo>
                  <a:lnTo>
                    <a:pt x="1389329" y="2781295"/>
                  </a:lnTo>
                  <a:lnTo>
                    <a:pt x="1382682" y="2776589"/>
                  </a:lnTo>
                  <a:close/>
                  <a:moveTo>
                    <a:pt x="2732096" y="2773211"/>
                  </a:moveTo>
                  <a:lnTo>
                    <a:pt x="2750156" y="2804578"/>
                  </a:lnTo>
                  <a:lnTo>
                    <a:pt x="2750581" y="2804292"/>
                  </a:lnTo>
                  <a:lnTo>
                    <a:pt x="2732780" y="2773363"/>
                  </a:lnTo>
                  <a:close/>
                  <a:moveTo>
                    <a:pt x="3884258" y="2770182"/>
                  </a:moveTo>
                  <a:lnTo>
                    <a:pt x="3886163" y="2783610"/>
                  </a:lnTo>
                  <a:lnTo>
                    <a:pt x="3875685" y="2782673"/>
                  </a:lnTo>
                  <a:cubicBezTo>
                    <a:pt x="3875579" y="2782985"/>
                    <a:pt x="3875474" y="2783298"/>
                    <a:pt x="3875368" y="2783610"/>
                  </a:cubicBezTo>
                  <a:lnTo>
                    <a:pt x="3874098" y="2785484"/>
                  </a:lnTo>
                  <a:lnTo>
                    <a:pt x="3872510" y="2787358"/>
                  </a:lnTo>
                  <a:lnTo>
                    <a:pt x="3871240" y="2788607"/>
                  </a:lnTo>
                  <a:lnTo>
                    <a:pt x="3870288" y="2788920"/>
                  </a:lnTo>
                  <a:lnTo>
                    <a:pt x="3869653" y="2789232"/>
                  </a:lnTo>
                  <a:lnTo>
                    <a:pt x="3869335" y="2788920"/>
                  </a:lnTo>
                  <a:lnTo>
                    <a:pt x="3868065" y="2787983"/>
                  </a:lnTo>
                  <a:lnTo>
                    <a:pt x="3866795" y="2786421"/>
                  </a:lnTo>
                  <a:lnTo>
                    <a:pt x="3866160" y="2784860"/>
                  </a:lnTo>
                  <a:lnTo>
                    <a:pt x="3864573" y="2781112"/>
                  </a:lnTo>
                  <a:lnTo>
                    <a:pt x="3863938" y="2779863"/>
                  </a:lnTo>
                  <a:lnTo>
                    <a:pt x="3866160" y="2771431"/>
                  </a:lnTo>
                  <a:close/>
                  <a:moveTo>
                    <a:pt x="1338644" y="2765421"/>
                  </a:moveTo>
                  <a:lnTo>
                    <a:pt x="1354715" y="2768237"/>
                  </a:lnTo>
                  <a:lnTo>
                    <a:pt x="1360499" y="2776688"/>
                  </a:lnTo>
                  <a:lnTo>
                    <a:pt x="1357286" y="2788270"/>
                  </a:lnTo>
                  <a:lnTo>
                    <a:pt x="1363714" y="2796720"/>
                  </a:lnTo>
                  <a:lnTo>
                    <a:pt x="1379783" y="2783575"/>
                  </a:lnTo>
                  <a:lnTo>
                    <a:pt x="1389426" y="2792027"/>
                  </a:lnTo>
                  <a:lnTo>
                    <a:pt x="1395855" y="2797346"/>
                  </a:lnTo>
                  <a:lnTo>
                    <a:pt x="1409674" y="2792965"/>
                  </a:lnTo>
                  <a:lnTo>
                    <a:pt x="1404532" y="2806422"/>
                  </a:lnTo>
                  <a:lnTo>
                    <a:pt x="1389426" y="2809869"/>
                  </a:lnTo>
                  <a:lnTo>
                    <a:pt x="1382998" y="2792027"/>
                  </a:lnTo>
                  <a:lnTo>
                    <a:pt x="1357286" y="2807990"/>
                  </a:lnTo>
                  <a:lnTo>
                    <a:pt x="1349572" y="2801727"/>
                  </a:lnTo>
                  <a:lnTo>
                    <a:pt x="1338965" y="2800786"/>
                  </a:lnTo>
                  <a:lnTo>
                    <a:pt x="1330289" y="2789522"/>
                  </a:lnTo>
                  <a:close/>
                  <a:moveTo>
                    <a:pt x="4266528" y="2764378"/>
                  </a:moveTo>
                  <a:lnTo>
                    <a:pt x="4255416" y="2776749"/>
                  </a:lnTo>
                  <a:lnTo>
                    <a:pt x="4246843" y="2786583"/>
                  </a:lnTo>
                  <a:lnTo>
                    <a:pt x="4240493" y="2794194"/>
                  </a:lnTo>
                  <a:lnTo>
                    <a:pt x="4238588" y="2797365"/>
                  </a:lnTo>
                  <a:lnTo>
                    <a:pt x="4237001" y="2801168"/>
                  </a:lnTo>
                  <a:lnTo>
                    <a:pt x="4236048" y="2805297"/>
                  </a:lnTo>
                  <a:cubicBezTo>
                    <a:pt x="4235836" y="2806776"/>
                    <a:pt x="4235625" y="2808256"/>
                    <a:pt x="4235413" y="2809735"/>
                  </a:cubicBezTo>
                  <a:cubicBezTo>
                    <a:pt x="4235201" y="2811957"/>
                    <a:pt x="4234990" y="2814178"/>
                    <a:pt x="4234778" y="2816400"/>
                  </a:cubicBezTo>
                  <a:cubicBezTo>
                    <a:pt x="4234672" y="2817457"/>
                    <a:pt x="4234567" y="2818515"/>
                    <a:pt x="4234461" y="2819572"/>
                  </a:cubicBezTo>
                  <a:lnTo>
                    <a:pt x="4254146" y="2828459"/>
                  </a:lnTo>
                  <a:lnTo>
                    <a:pt x="4251606" y="2849076"/>
                  </a:lnTo>
                  <a:lnTo>
                    <a:pt x="4262401" y="2891579"/>
                  </a:lnTo>
                  <a:lnTo>
                    <a:pt x="4276371" y="2915372"/>
                  </a:lnTo>
                  <a:lnTo>
                    <a:pt x="4285578" y="2923936"/>
                  </a:lnTo>
                  <a:lnTo>
                    <a:pt x="4290658" y="2940748"/>
                  </a:lnTo>
                  <a:lnTo>
                    <a:pt x="4301453" y="2941065"/>
                  </a:lnTo>
                  <a:lnTo>
                    <a:pt x="4301578" y="2941217"/>
                  </a:lnTo>
                  <a:lnTo>
                    <a:pt x="4306221" y="2941461"/>
                  </a:lnTo>
                  <a:lnTo>
                    <a:pt x="4319241" y="2956380"/>
                  </a:lnTo>
                  <a:lnTo>
                    <a:pt x="4323369" y="2975426"/>
                  </a:lnTo>
                  <a:lnTo>
                    <a:pt x="4340199" y="2977966"/>
                  </a:lnTo>
                  <a:lnTo>
                    <a:pt x="4348773" y="2967807"/>
                  </a:lnTo>
                  <a:cubicBezTo>
                    <a:pt x="4348667" y="2962093"/>
                    <a:pt x="4348562" y="2956380"/>
                    <a:pt x="4348456" y="2950666"/>
                  </a:cubicBezTo>
                  <a:lnTo>
                    <a:pt x="4341787" y="2924319"/>
                  </a:lnTo>
                  <a:lnTo>
                    <a:pt x="4330990" y="2916701"/>
                  </a:lnTo>
                  <a:lnTo>
                    <a:pt x="4315112" y="2924002"/>
                  </a:lnTo>
                  <a:lnTo>
                    <a:pt x="4298282" y="2924319"/>
                  </a:lnTo>
                  <a:lnTo>
                    <a:pt x="4287803" y="2904956"/>
                  </a:lnTo>
                  <a:lnTo>
                    <a:pt x="4291296" y="2892258"/>
                  </a:lnTo>
                  <a:lnTo>
                    <a:pt x="4296059" y="2881148"/>
                  </a:lnTo>
                  <a:lnTo>
                    <a:pt x="4313525" y="2869719"/>
                  </a:lnTo>
                  <a:cubicBezTo>
                    <a:pt x="4313313" y="2860302"/>
                    <a:pt x="4313102" y="2850885"/>
                    <a:pt x="4312890" y="2841468"/>
                  </a:cubicBezTo>
                  <a:lnTo>
                    <a:pt x="4309396" y="2811629"/>
                  </a:lnTo>
                  <a:lnTo>
                    <a:pt x="4314477" y="2787822"/>
                  </a:lnTo>
                  <a:lnTo>
                    <a:pt x="4313842" y="2784012"/>
                  </a:lnTo>
                  <a:lnTo>
                    <a:pt x="4314747" y="2782557"/>
                  </a:lnTo>
                  <a:lnTo>
                    <a:pt x="4312883" y="2774845"/>
                  </a:lnTo>
                  <a:lnTo>
                    <a:pt x="4295421" y="2783093"/>
                  </a:lnTo>
                  <a:lnTo>
                    <a:pt x="4293833" y="2772624"/>
                  </a:lnTo>
                  <a:close/>
                  <a:moveTo>
                    <a:pt x="1361090" y="2755895"/>
                  </a:moveTo>
                  <a:lnTo>
                    <a:pt x="1374745" y="2758673"/>
                  </a:lnTo>
                  <a:lnTo>
                    <a:pt x="1365217" y="2767009"/>
                  </a:lnTo>
                  <a:lnTo>
                    <a:pt x="1358867" y="2760834"/>
                  </a:lnTo>
                  <a:close/>
                  <a:moveTo>
                    <a:pt x="1409438" y="2754306"/>
                  </a:moveTo>
                  <a:lnTo>
                    <a:pt x="1411262" y="2765420"/>
                  </a:lnTo>
                  <a:lnTo>
                    <a:pt x="1396971" y="2761379"/>
                  </a:lnTo>
                  <a:close/>
                  <a:moveTo>
                    <a:pt x="1423961" y="2730494"/>
                  </a:moveTo>
                  <a:lnTo>
                    <a:pt x="1419616" y="2737694"/>
                  </a:lnTo>
                  <a:lnTo>
                    <a:pt x="1398559" y="2752719"/>
                  </a:lnTo>
                  <a:cubicBezTo>
                    <a:pt x="1398782" y="2748545"/>
                    <a:pt x="1399004" y="2744372"/>
                    <a:pt x="1399227" y="2740198"/>
                  </a:cubicBezTo>
                  <a:lnTo>
                    <a:pt x="1410592" y="2730808"/>
                  </a:lnTo>
                  <a:close/>
                  <a:moveTo>
                    <a:pt x="1377050" y="2728907"/>
                  </a:moveTo>
                  <a:lnTo>
                    <a:pt x="1374767" y="2734996"/>
                  </a:lnTo>
                  <a:lnTo>
                    <a:pt x="1385859" y="2743825"/>
                  </a:lnTo>
                  <a:lnTo>
                    <a:pt x="1382923" y="2751131"/>
                  </a:lnTo>
                  <a:lnTo>
                    <a:pt x="1372483" y="2741391"/>
                  </a:lnTo>
                  <a:lnTo>
                    <a:pt x="1362043" y="2739260"/>
                  </a:lnTo>
                  <a:lnTo>
                    <a:pt x="1368241" y="2731039"/>
                  </a:lnTo>
                  <a:close/>
                  <a:moveTo>
                    <a:pt x="2164892" y="2724151"/>
                  </a:moveTo>
                  <a:lnTo>
                    <a:pt x="2168495" y="2736589"/>
                  </a:lnTo>
                  <a:lnTo>
                    <a:pt x="2163389" y="2754314"/>
                  </a:lnTo>
                  <a:lnTo>
                    <a:pt x="2157383" y="2749028"/>
                  </a:lnTo>
                  <a:lnTo>
                    <a:pt x="2160986" y="2729437"/>
                  </a:lnTo>
                  <a:close/>
                  <a:moveTo>
                    <a:pt x="4327488" y="2719966"/>
                  </a:moveTo>
                  <a:lnTo>
                    <a:pt x="4324631" y="2731387"/>
                  </a:lnTo>
                  <a:lnTo>
                    <a:pt x="4318281" y="2738683"/>
                  </a:lnTo>
                  <a:lnTo>
                    <a:pt x="4321773" y="2741538"/>
                  </a:lnTo>
                  <a:lnTo>
                    <a:pt x="4328442" y="2741272"/>
                  </a:lnTo>
                  <a:cubicBezTo>
                    <a:pt x="4328445" y="2741234"/>
                    <a:pt x="4328447" y="2741196"/>
                    <a:pt x="4328450" y="2741158"/>
                  </a:cubicBezTo>
                  <a:lnTo>
                    <a:pt x="4334483" y="2740523"/>
                  </a:lnTo>
                  <a:lnTo>
                    <a:pt x="4337341" y="2744333"/>
                  </a:lnTo>
                  <a:lnTo>
                    <a:pt x="4332578" y="2758299"/>
                  </a:lnTo>
                  <a:lnTo>
                    <a:pt x="4344962" y="2741476"/>
                  </a:lnTo>
                  <a:lnTo>
                    <a:pt x="4339564" y="2735126"/>
                  </a:lnTo>
                  <a:lnTo>
                    <a:pt x="4346233" y="2732904"/>
                  </a:lnTo>
                  <a:lnTo>
                    <a:pt x="4338929" y="2726874"/>
                  </a:lnTo>
                  <a:lnTo>
                    <a:pt x="4330355" y="2721794"/>
                  </a:lnTo>
                  <a:cubicBezTo>
                    <a:pt x="4330371" y="2721633"/>
                    <a:pt x="4330388" y="2721471"/>
                    <a:pt x="4330404" y="2721310"/>
                  </a:cubicBezTo>
                  <a:close/>
                  <a:moveTo>
                    <a:pt x="3421026" y="2717795"/>
                  </a:moveTo>
                  <a:lnTo>
                    <a:pt x="3419502" y="2733233"/>
                  </a:lnTo>
                  <a:lnTo>
                    <a:pt x="3412190" y="2746371"/>
                  </a:lnTo>
                  <a:lnTo>
                    <a:pt x="3403050" y="2734218"/>
                  </a:lnTo>
                  <a:lnTo>
                    <a:pt x="3396042" y="2735861"/>
                  </a:lnTo>
                  <a:lnTo>
                    <a:pt x="3390863" y="2722724"/>
                  </a:lnTo>
                  <a:lnTo>
                    <a:pt x="3403050" y="2724693"/>
                  </a:lnTo>
                  <a:close/>
                  <a:moveTo>
                    <a:pt x="3342285" y="2709858"/>
                  </a:moveTo>
                  <a:lnTo>
                    <a:pt x="3349588" y="2718830"/>
                  </a:lnTo>
                  <a:lnTo>
                    <a:pt x="3337840" y="2725733"/>
                  </a:lnTo>
                  <a:lnTo>
                    <a:pt x="3327363" y="2714687"/>
                  </a:lnTo>
                  <a:close/>
                  <a:moveTo>
                    <a:pt x="3433725" y="2679697"/>
                  </a:moveTo>
                  <a:lnTo>
                    <a:pt x="3429527" y="2689174"/>
                  </a:lnTo>
                  <a:lnTo>
                    <a:pt x="3426298" y="2696367"/>
                  </a:lnTo>
                  <a:lnTo>
                    <a:pt x="3424361" y="2701596"/>
                  </a:lnTo>
                  <a:lnTo>
                    <a:pt x="3424038" y="2701922"/>
                  </a:lnTo>
                  <a:lnTo>
                    <a:pt x="3423715" y="2701922"/>
                  </a:lnTo>
                  <a:lnTo>
                    <a:pt x="3422101" y="2701268"/>
                  </a:lnTo>
                  <a:lnTo>
                    <a:pt x="3420809" y="2699306"/>
                  </a:lnTo>
                  <a:lnTo>
                    <a:pt x="3418872" y="2697020"/>
                  </a:lnTo>
                  <a:lnTo>
                    <a:pt x="3415643" y="2692771"/>
                  </a:lnTo>
                  <a:lnTo>
                    <a:pt x="3414675" y="2690483"/>
                  </a:lnTo>
                  <a:close/>
                  <a:moveTo>
                    <a:pt x="2171036" y="2678115"/>
                  </a:moveTo>
                  <a:lnTo>
                    <a:pt x="2181830" y="2678115"/>
                  </a:lnTo>
                  <a:lnTo>
                    <a:pt x="2174210" y="2694674"/>
                  </a:lnTo>
                  <a:lnTo>
                    <a:pt x="2185958" y="2700844"/>
                  </a:lnTo>
                  <a:lnTo>
                    <a:pt x="2190720" y="2708312"/>
                  </a:lnTo>
                  <a:lnTo>
                    <a:pt x="2182149" y="2715780"/>
                  </a:lnTo>
                  <a:lnTo>
                    <a:pt x="2188498" y="2735262"/>
                  </a:lnTo>
                  <a:lnTo>
                    <a:pt x="2181194" y="2732015"/>
                  </a:lnTo>
                  <a:lnTo>
                    <a:pt x="2166272" y="2715130"/>
                  </a:lnTo>
                  <a:lnTo>
                    <a:pt x="2163733" y="2692401"/>
                  </a:lnTo>
                  <a:close/>
                  <a:moveTo>
                    <a:pt x="2164568" y="2619379"/>
                  </a:moveTo>
                  <a:lnTo>
                    <a:pt x="2170249" y="2620019"/>
                  </a:lnTo>
                  <a:lnTo>
                    <a:pt x="2179607" y="2637322"/>
                  </a:lnTo>
                  <a:lnTo>
                    <a:pt x="2175263" y="2654303"/>
                  </a:lnTo>
                  <a:lnTo>
                    <a:pt x="2160558" y="2630913"/>
                  </a:lnTo>
                  <a:close/>
                  <a:moveTo>
                    <a:pt x="2201425" y="2586041"/>
                  </a:moveTo>
                  <a:lnTo>
                    <a:pt x="2209771" y="2586041"/>
                  </a:lnTo>
                  <a:lnTo>
                    <a:pt x="2207915" y="2605552"/>
                  </a:lnTo>
                  <a:lnTo>
                    <a:pt x="2181644" y="2628902"/>
                  </a:lnTo>
                  <a:lnTo>
                    <a:pt x="2174844" y="2611949"/>
                  </a:lnTo>
                  <a:lnTo>
                    <a:pt x="2180100" y="2596276"/>
                  </a:lnTo>
                  <a:close/>
                  <a:moveTo>
                    <a:pt x="2148426" y="2586041"/>
                  </a:moveTo>
                  <a:lnTo>
                    <a:pt x="2154587" y="2587629"/>
                  </a:lnTo>
                  <a:lnTo>
                    <a:pt x="2166908" y="2597153"/>
                  </a:lnTo>
                  <a:lnTo>
                    <a:pt x="2158593" y="2609854"/>
                  </a:lnTo>
                  <a:lnTo>
                    <a:pt x="2152430" y="2613028"/>
                  </a:lnTo>
                  <a:lnTo>
                    <a:pt x="2146270" y="2598423"/>
                  </a:lnTo>
                  <a:close/>
                  <a:moveTo>
                    <a:pt x="3682894" y="2570157"/>
                  </a:moveTo>
                  <a:lnTo>
                    <a:pt x="3694076" y="2582121"/>
                  </a:lnTo>
                  <a:lnTo>
                    <a:pt x="3689417" y="2587620"/>
                  </a:lnTo>
                  <a:lnTo>
                    <a:pt x="3679788" y="2582121"/>
                  </a:lnTo>
                  <a:close/>
                  <a:moveTo>
                    <a:pt x="3730905" y="2559046"/>
                  </a:moveTo>
                  <a:lnTo>
                    <a:pt x="3735350" y="2566983"/>
                  </a:lnTo>
                  <a:lnTo>
                    <a:pt x="3733445" y="2579682"/>
                  </a:lnTo>
                  <a:lnTo>
                    <a:pt x="3722650" y="2562220"/>
                  </a:lnTo>
                  <a:close/>
                  <a:moveTo>
                    <a:pt x="3713237" y="2559046"/>
                  </a:moveTo>
                  <a:lnTo>
                    <a:pt x="3716301" y="2571115"/>
                  </a:lnTo>
                  <a:lnTo>
                    <a:pt x="3704965" y="2582856"/>
                  </a:lnTo>
                  <a:lnTo>
                    <a:pt x="3698838" y="2569810"/>
                  </a:lnTo>
                  <a:lnTo>
                    <a:pt x="3699757" y="2564591"/>
                  </a:lnTo>
                  <a:close/>
                  <a:moveTo>
                    <a:pt x="3751833" y="2544760"/>
                  </a:moveTo>
                  <a:lnTo>
                    <a:pt x="3757575" y="2551108"/>
                  </a:lnTo>
                  <a:lnTo>
                    <a:pt x="3756224" y="2566981"/>
                  </a:lnTo>
                  <a:lnTo>
                    <a:pt x="3748793" y="2573332"/>
                  </a:lnTo>
                  <a:lnTo>
                    <a:pt x="3741700" y="2562855"/>
                  </a:lnTo>
                  <a:close/>
                  <a:moveTo>
                    <a:pt x="3826834" y="2541584"/>
                  </a:moveTo>
                  <a:lnTo>
                    <a:pt x="3829013" y="2550995"/>
                  </a:lnTo>
                  <a:lnTo>
                    <a:pt x="3819052" y="2563541"/>
                  </a:lnTo>
                  <a:lnTo>
                    <a:pt x="3813760" y="2568873"/>
                  </a:lnTo>
                  <a:lnTo>
                    <a:pt x="3810648" y="2582361"/>
                  </a:lnTo>
                  <a:lnTo>
                    <a:pt x="3808780" y="2593970"/>
                  </a:lnTo>
                  <a:lnTo>
                    <a:pt x="3795395" y="2588949"/>
                  </a:lnTo>
                  <a:lnTo>
                    <a:pt x="3790103" y="2582361"/>
                  </a:lnTo>
                  <a:lnTo>
                    <a:pt x="3781388" y="2570128"/>
                  </a:lnTo>
                  <a:lnTo>
                    <a:pt x="3787925" y="2563854"/>
                  </a:lnTo>
                  <a:lnTo>
                    <a:pt x="3815939" y="2550995"/>
                  </a:lnTo>
                  <a:close/>
                  <a:moveTo>
                    <a:pt x="2138139" y="2532068"/>
                  </a:moveTo>
                  <a:lnTo>
                    <a:pt x="2144896" y="2548103"/>
                  </a:lnTo>
                  <a:lnTo>
                    <a:pt x="2152621" y="2563818"/>
                  </a:lnTo>
                  <a:lnTo>
                    <a:pt x="2132025" y="2553556"/>
                  </a:lnTo>
                  <a:lnTo>
                    <a:pt x="2128806" y="2539442"/>
                  </a:lnTo>
                  <a:close/>
                  <a:moveTo>
                    <a:pt x="3770127" y="2525711"/>
                  </a:moveTo>
                  <a:lnTo>
                    <a:pt x="3779801" y="2530439"/>
                  </a:lnTo>
                  <a:lnTo>
                    <a:pt x="3779801" y="2539220"/>
                  </a:lnTo>
                  <a:lnTo>
                    <a:pt x="3769482" y="2541584"/>
                  </a:lnTo>
                  <a:lnTo>
                    <a:pt x="3759163" y="2530439"/>
                  </a:lnTo>
                  <a:close/>
                  <a:moveTo>
                    <a:pt x="1526042" y="2514597"/>
                  </a:moveTo>
                  <a:lnTo>
                    <a:pt x="1532424" y="2520947"/>
                  </a:lnTo>
                  <a:lnTo>
                    <a:pt x="1541994" y="2516503"/>
                  </a:lnTo>
                  <a:lnTo>
                    <a:pt x="1549652" y="2522534"/>
                  </a:lnTo>
                  <a:lnTo>
                    <a:pt x="1540399" y="2528884"/>
                  </a:lnTo>
                  <a:lnTo>
                    <a:pt x="1547738" y="2543806"/>
                  </a:lnTo>
                  <a:lnTo>
                    <a:pt x="1540399" y="2547933"/>
                  </a:lnTo>
                  <a:lnTo>
                    <a:pt x="1539123" y="2555552"/>
                  </a:lnTo>
                  <a:lnTo>
                    <a:pt x="1557308" y="2564759"/>
                  </a:lnTo>
                  <a:lnTo>
                    <a:pt x="1554436" y="2573331"/>
                  </a:lnTo>
                  <a:lnTo>
                    <a:pt x="1550289" y="2567934"/>
                  </a:lnTo>
                  <a:lnTo>
                    <a:pt x="1544866" y="2576505"/>
                  </a:lnTo>
                  <a:lnTo>
                    <a:pt x="1544866" y="2598732"/>
                  </a:lnTo>
                  <a:lnTo>
                    <a:pt x="1535614" y="2612385"/>
                  </a:lnTo>
                  <a:lnTo>
                    <a:pt x="1530190" y="2627309"/>
                  </a:lnTo>
                  <a:lnTo>
                    <a:pt x="1518705" y="2620005"/>
                  </a:lnTo>
                  <a:lnTo>
                    <a:pt x="1529870" y="2595556"/>
                  </a:lnTo>
                  <a:lnTo>
                    <a:pt x="1532104" y="2571426"/>
                  </a:lnTo>
                  <a:lnTo>
                    <a:pt x="1531147" y="2564124"/>
                  </a:lnTo>
                  <a:lnTo>
                    <a:pt x="1522534" y="2562855"/>
                  </a:lnTo>
                  <a:lnTo>
                    <a:pt x="1510728" y="2578728"/>
                  </a:lnTo>
                  <a:lnTo>
                    <a:pt x="1490631" y="2561267"/>
                  </a:lnTo>
                  <a:cubicBezTo>
                    <a:pt x="1490950" y="2557669"/>
                    <a:pt x="1491268" y="2554070"/>
                    <a:pt x="1491587" y="2550472"/>
                  </a:cubicBezTo>
                  <a:lnTo>
                    <a:pt x="1513604" y="2544123"/>
                  </a:lnTo>
                  <a:lnTo>
                    <a:pt x="1519023" y="2550472"/>
                  </a:lnTo>
                  <a:lnTo>
                    <a:pt x="1520938" y="2544123"/>
                  </a:lnTo>
                  <a:lnTo>
                    <a:pt x="1516791" y="2536822"/>
                  </a:lnTo>
                  <a:lnTo>
                    <a:pt x="1520938" y="2521900"/>
                  </a:lnTo>
                  <a:close/>
                  <a:moveTo>
                    <a:pt x="3554357" y="2513011"/>
                  </a:moveTo>
                  <a:lnTo>
                    <a:pt x="3581363" y="2544986"/>
                  </a:lnTo>
                  <a:lnTo>
                    <a:pt x="3565842" y="2543105"/>
                  </a:lnTo>
                  <a:lnTo>
                    <a:pt x="3567084" y="2558779"/>
                  </a:lnTo>
                  <a:lnTo>
                    <a:pt x="3559013" y="2560659"/>
                  </a:lnTo>
                  <a:cubicBezTo>
                    <a:pt x="3559324" y="2563794"/>
                    <a:pt x="3559634" y="2566929"/>
                    <a:pt x="3559945" y="2570064"/>
                  </a:cubicBezTo>
                  <a:lnTo>
                    <a:pt x="3575465" y="2578214"/>
                  </a:lnTo>
                  <a:lnTo>
                    <a:pt x="3568636" y="2587620"/>
                  </a:lnTo>
                  <a:lnTo>
                    <a:pt x="3559945" y="2574453"/>
                  </a:lnTo>
                  <a:lnTo>
                    <a:pt x="3542562" y="2576647"/>
                  </a:lnTo>
                  <a:lnTo>
                    <a:pt x="3533870" y="2561286"/>
                  </a:lnTo>
                  <a:lnTo>
                    <a:pt x="3525800" y="2545299"/>
                  </a:lnTo>
                  <a:lnTo>
                    <a:pt x="3525800" y="2535895"/>
                  </a:lnTo>
                  <a:lnTo>
                    <a:pt x="3538216" y="2547493"/>
                  </a:lnTo>
                  <a:lnTo>
                    <a:pt x="3542251" y="2538089"/>
                  </a:lnTo>
                  <a:lnTo>
                    <a:pt x="3544114" y="2526491"/>
                  </a:lnTo>
                  <a:lnTo>
                    <a:pt x="3553426" y="2531820"/>
                  </a:lnTo>
                  <a:lnTo>
                    <a:pt x="3555599" y="2521476"/>
                  </a:lnTo>
                  <a:lnTo>
                    <a:pt x="3550322" y="2514892"/>
                  </a:lnTo>
                  <a:close/>
                  <a:moveTo>
                    <a:pt x="3405150" y="2508248"/>
                  </a:moveTo>
                  <a:lnTo>
                    <a:pt x="3421025" y="2526734"/>
                  </a:lnTo>
                  <a:lnTo>
                    <a:pt x="3417850" y="2532062"/>
                  </a:lnTo>
                  <a:lnTo>
                    <a:pt x="3407372" y="2523916"/>
                  </a:lnTo>
                  <a:close/>
                  <a:moveTo>
                    <a:pt x="3729877" y="2501897"/>
                  </a:moveTo>
                  <a:lnTo>
                    <a:pt x="3742150" y="2505753"/>
                  </a:lnTo>
                  <a:lnTo>
                    <a:pt x="3746463" y="2525336"/>
                  </a:lnTo>
                  <a:lnTo>
                    <a:pt x="3731204" y="2530473"/>
                  </a:lnTo>
                  <a:lnTo>
                    <a:pt x="3724569" y="2524053"/>
                  </a:lnTo>
                  <a:cubicBezTo>
                    <a:pt x="3724459" y="2518167"/>
                    <a:pt x="3724348" y="2512280"/>
                    <a:pt x="3724238" y="2506394"/>
                  </a:cubicBezTo>
                  <a:close/>
                  <a:moveTo>
                    <a:pt x="1524271" y="2489194"/>
                  </a:moveTo>
                  <a:cubicBezTo>
                    <a:pt x="1524699" y="2495957"/>
                    <a:pt x="1525128" y="2502719"/>
                    <a:pt x="1525556" y="2509482"/>
                  </a:cubicBezTo>
                  <a:lnTo>
                    <a:pt x="1516234" y="2518173"/>
                  </a:lnTo>
                  <a:lnTo>
                    <a:pt x="1508511" y="2535234"/>
                  </a:lnTo>
                  <a:lnTo>
                    <a:pt x="1500155" y="2531049"/>
                  </a:lnTo>
                  <a:lnTo>
                    <a:pt x="1512699" y="2514954"/>
                  </a:lnTo>
                  <a:lnTo>
                    <a:pt x="1506262" y="2504322"/>
                  </a:lnTo>
                  <a:lnTo>
                    <a:pt x="1510444" y="2490483"/>
                  </a:lnTo>
                  <a:close/>
                  <a:moveTo>
                    <a:pt x="1565246" y="2471735"/>
                  </a:moveTo>
                  <a:lnTo>
                    <a:pt x="1558483" y="2484432"/>
                  </a:lnTo>
                  <a:lnTo>
                    <a:pt x="1557308" y="2473640"/>
                  </a:lnTo>
                  <a:close/>
                  <a:moveTo>
                    <a:pt x="2108170" y="2470155"/>
                  </a:moveTo>
                  <a:lnTo>
                    <a:pt x="2128143" y="2489058"/>
                  </a:lnTo>
                  <a:cubicBezTo>
                    <a:pt x="2128364" y="2494397"/>
                    <a:pt x="2128586" y="2499737"/>
                    <a:pt x="2128807" y="2505076"/>
                  </a:cubicBezTo>
                  <a:lnTo>
                    <a:pt x="2111832" y="2493538"/>
                  </a:lnTo>
                  <a:close/>
                  <a:moveTo>
                    <a:pt x="1542198" y="2470150"/>
                  </a:moveTo>
                  <a:lnTo>
                    <a:pt x="1550929" y="2477076"/>
                  </a:lnTo>
                  <a:lnTo>
                    <a:pt x="1552544" y="2495974"/>
                  </a:lnTo>
                  <a:lnTo>
                    <a:pt x="1548020" y="2504475"/>
                  </a:lnTo>
                  <a:lnTo>
                    <a:pt x="1537345" y="2509836"/>
                  </a:lnTo>
                  <a:lnTo>
                    <a:pt x="1535082" y="2498175"/>
                  </a:lnTo>
                  <a:lnTo>
                    <a:pt x="1538963" y="2477393"/>
                  </a:lnTo>
                  <a:close/>
                  <a:moveTo>
                    <a:pt x="2122457" y="2457455"/>
                  </a:moveTo>
                  <a:lnTo>
                    <a:pt x="2138153" y="2465247"/>
                  </a:lnTo>
                  <a:lnTo>
                    <a:pt x="2142234" y="2459012"/>
                  </a:lnTo>
                  <a:lnTo>
                    <a:pt x="2154791" y="2472733"/>
                  </a:lnTo>
                  <a:lnTo>
                    <a:pt x="2169545" y="2474291"/>
                  </a:lnTo>
                  <a:lnTo>
                    <a:pt x="2178021" y="2481772"/>
                  </a:lnTo>
                  <a:lnTo>
                    <a:pt x="2148512" y="2492376"/>
                  </a:lnTo>
                  <a:lnTo>
                    <a:pt x="2127481" y="2475850"/>
                  </a:lnTo>
                  <a:close/>
                  <a:moveTo>
                    <a:pt x="1550604" y="2444749"/>
                  </a:moveTo>
                  <a:lnTo>
                    <a:pt x="1557308" y="2453507"/>
                  </a:lnTo>
                  <a:lnTo>
                    <a:pt x="1550019" y="2466975"/>
                  </a:lnTo>
                  <a:lnTo>
                    <a:pt x="1543021" y="2460578"/>
                  </a:lnTo>
                  <a:close/>
                  <a:moveTo>
                    <a:pt x="2109853" y="2386019"/>
                  </a:moveTo>
                  <a:lnTo>
                    <a:pt x="2120870" y="2400025"/>
                  </a:lnTo>
                  <a:lnTo>
                    <a:pt x="2108936" y="2417767"/>
                  </a:lnTo>
                  <a:lnTo>
                    <a:pt x="2097918" y="2409675"/>
                  </a:lnTo>
                  <a:lnTo>
                    <a:pt x="2095470" y="2397535"/>
                  </a:lnTo>
                  <a:lnTo>
                    <a:pt x="2105570" y="2395357"/>
                  </a:lnTo>
                  <a:close/>
                  <a:moveTo>
                    <a:pt x="2152737" y="2320930"/>
                  </a:moveTo>
                  <a:lnTo>
                    <a:pt x="2168495" y="2326823"/>
                  </a:lnTo>
                  <a:lnTo>
                    <a:pt x="2162192" y="2336131"/>
                  </a:lnTo>
                  <a:lnTo>
                    <a:pt x="2146118" y="2334268"/>
                  </a:lnTo>
                  <a:lnTo>
                    <a:pt x="2127524" y="2347918"/>
                  </a:lnTo>
                  <a:lnTo>
                    <a:pt x="2125633" y="2341713"/>
                  </a:lnTo>
                  <a:close/>
                  <a:moveTo>
                    <a:pt x="2132312" y="2239963"/>
                  </a:moveTo>
                  <a:lnTo>
                    <a:pt x="2144684" y="2252345"/>
                  </a:lnTo>
                  <a:lnTo>
                    <a:pt x="2123344" y="2265364"/>
                  </a:lnTo>
                  <a:lnTo>
                    <a:pt x="2120870" y="2251711"/>
                  </a:lnTo>
                  <a:close/>
                  <a:moveTo>
                    <a:pt x="2164060" y="2190748"/>
                  </a:moveTo>
                  <a:lnTo>
                    <a:pt x="2173257" y="2205972"/>
                  </a:lnTo>
                  <a:lnTo>
                    <a:pt x="2159135" y="2212976"/>
                  </a:lnTo>
                  <a:lnTo>
                    <a:pt x="2150266" y="2203839"/>
                  </a:lnTo>
                  <a:lnTo>
                    <a:pt x="2144683" y="2191052"/>
                  </a:lnTo>
                  <a:close/>
                  <a:moveTo>
                    <a:pt x="2180785" y="2185982"/>
                  </a:moveTo>
                  <a:lnTo>
                    <a:pt x="2193581" y="2195133"/>
                  </a:lnTo>
                  <a:lnTo>
                    <a:pt x="2196141" y="2205858"/>
                  </a:lnTo>
                  <a:lnTo>
                    <a:pt x="2215976" y="2190085"/>
                  </a:lnTo>
                  <a:lnTo>
                    <a:pt x="2231972" y="2195762"/>
                  </a:lnTo>
                  <a:lnTo>
                    <a:pt x="2235170" y="2202388"/>
                  </a:lnTo>
                  <a:lnTo>
                    <a:pt x="2219175" y="2206490"/>
                  </a:lnTo>
                  <a:lnTo>
                    <a:pt x="2232931" y="2212798"/>
                  </a:lnTo>
                  <a:lnTo>
                    <a:pt x="2230372" y="2220054"/>
                  </a:lnTo>
                  <a:lnTo>
                    <a:pt x="2182064" y="2224786"/>
                  </a:lnTo>
                  <a:lnTo>
                    <a:pt x="2162230" y="2235198"/>
                  </a:lnTo>
                  <a:lnTo>
                    <a:pt x="2151032" y="2219738"/>
                  </a:lnTo>
                  <a:lnTo>
                    <a:pt x="2166069" y="2217846"/>
                  </a:lnTo>
                  <a:lnTo>
                    <a:pt x="2176626" y="2207119"/>
                  </a:lnTo>
                  <a:lnTo>
                    <a:pt x="2186223" y="2207750"/>
                  </a:lnTo>
                  <a:close/>
                  <a:moveTo>
                    <a:pt x="2198341" y="2157407"/>
                  </a:moveTo>
                  <a:lnTo>
                    <a:pt x="2201832" y="2171006"/>
                  </a:lnTo>
                  <a:lnTo>
                    <a:pt x="2185958" y="2179632"/>
                  </a:lnTo>
                  <a:lnTo>
                    <a:pt x="2188815" y="2160724"/>
                  </a:lnTo>
                  <a:close/>
                  <a:moveTo>
                    <a:pt x="5024403" y="2154231"/>
                  </a:moveTo>
                  <a:lnTo>
                    <a:pt x="5025991" y="2172774"/>
                  </a:lnTo>
                  <a:lnTo>
                    <a:pt x="5021228" y="2190992"/>
                  </a:lnTo>
                  <a:lnTo>
                    <a:pt x="5011703" y="2193919"/>
                  </a:lnTo>
                  <a:lnTo>
                    <a:pt x="5006941" y="2170172"/>
                  </a:lnTo>
                  <a:lnTo>
                    <a:pt x="5013608" y="2158460"/>
                  </a:lnTo>
                  <a:close/>
                  <a:moveTo>
                    <a:pt x="2249459" y="2125656"/>
                  </a:moveTo>
                  <a:lnTo>
                    <a:pt x="2249459" y="2130622"/>
                  </a:lnTo>
                  <a:lnTo>
                    <a:pt x="2228670" y="2146449"/>
                  </a:lnTo>
                  <a:lnTo>
                    <a:pt x="2227725" y="2156692"/>
                  </a:lnTo>
                  <a:lnTo>
                    <a:pt x="2218275" y="2166932"/>
                  </a:lnTo>
                  <a:lnTo>
                    <a:pt x="2210715" y="2153898"/>
                  </a:lnTo>
                  <a:cubicBezTo>
                    <a:pt x="2210400" y="2147691"/>
                    <a:pt x="2210086" y="2141484"/>
                    <a:pt x="2209771" y="2135277"/>
                  </a:cubicBezTo>
                  <a:lnTo>
                    <a:pt x="2222370" y="2136209"/>
                  </a:lnTo>
                  <a:close/>
                  <a:moveTo>
                    <a:pt x="2273905" y="2119307"/>
                  </a:moveTo>
                  <a:lnTo>
                    <a:pt x="2281208" y="2129645"/>
                  </a:lnTo>
                  <a:lnTo>
                    <a:pt x="2263110" y="2132006"/>
                  </a:lnTo>
                  <a:lnTo>
                    <a:pt x="2258983" y="2121079"/>
                  </a:lnTo>
                  <a:close/>
                  <a:moveTo>
                    <a:pt x="2280256" y="2095494"/>
                  </a:moveTo>
                  <a:lnTo>
                    <a:pt x="2287559" y="2097758"/>
                  </a:lnTo>
                  <a:lnTo>
                    <a:pt x="2274858" y="2112957"/>
                  </a:lnTo>
                  <a:lnTo>
                    <a:pt x="2258983" y="2108752"/>
                  </a:lnTo>
                  <a:lnTo>
                    <a:pt x="2261205" y="2097110"/>
                  </a:lnTo>
                  <a:close/>
                  <a:moveTo>
                    <a:pt x="2292002" y="2065330"/>
                  </a:moveTo>
                  <a:lnTo>
                    <a:pt x="2312959" y="2076808"/>
                  </a:lnTo>
                  <a:lnTo>
                    <a:pt x="2302798" y="2092318"/>
                  </a:lnTo>
                  <a:lnTo>
                    <a:pt x="2285972" y="2083011"/>
                  </a:lnTo>
                  <a:close/>
                  <a:moveTo>
                    <a:pt x="3672802" y="1939932"/>
                  </a:moveTo>
                  <a:lnTo>
                    <a:pt x="3695345" y="1940896"/>
                  </a:lnTo>
                  <a:lnTo>
                    <a:pt x="3700425" y="1952481"/>
                  </a:lnTo>
                  <a:lnTo>
                    <a:pt x="3688995" y="1950871"/>
                  </a:lnTo>
                  <a:lnTo>
                    <a:pt x="3692170" y="1959881"/>
                  </a:lnTo>
                  <a:lnTo>
                    <a:pt x="3677247" y="1963742"/>
                  </a:lnTo>
                  <a:lnTo>
                    <a:pt x="3668675" y="1946366"/>
                  </a:lnTo>
                  <a:close/>
                  <a:moveTo>
                    <a:pt x="2423473" y="1893885"/>
                  </a:moveTo>
                  <a:lnTo>
                    <a:pt x="2443134" y="1915792"/>
                  </a:lnTo>
                  <a:lnTo>
                    <a:pt x="2443134" y="1924364"/>
                  </a:lnTo>
                  <a:lnTo>
                    <a:pt x="2432836" y="1928810"/>
                  </a:lnTo>
                  <a:lnTo>
                    <a:pt x="2423473" y="1914204"/>
                  </a:lnTo>
                  <a:lnTo>
                    <a:pt x="2406622" y="1904997"/>
                  </a:lnTo>
                  <a:lnTo>
                    <a:pt x="2424410" y="1904679"/>
                  </a:lnTo>
                  <a:cubicBezTo>
                    <a:pt x="2424098" y="1901081"/>
                    <a:pt x="2423785" y="1897483"/>
                    <a:pt x="2423473" y="1893885"/>
                  </a:cubicBezTo>
                  <a:close/>
                  <a:moveTo>
                    <a:pt x="2486201" y="1830386"/>
                  </a:moveTo>
                  <a:lnTo>
                    <a:pt x="2497270" y="1855692"/>
                  </a:lnTo>
                  <a:lnTo>
                    <a:pt x="2519408" y="1854731"/>
                  </a:lnTo>
                  <a:lnTo>
                    <a:pt x="2519408" y="1862100"/>
                  </a:lnTo>
                  <a:lnTo>
                    <a:pt x="2538384" y="1871390"/>
                  </a:lnTo>
                  <a:lnTo>
                    <a:pt x="2526683" y="1872351"/>
                  </a:lnTo>
                  <a:lnTo>
                    <a:pt x="2515613" y="1886447"/>
                  </a:lnTo>
                  <a:lnTo>
                    <a:pt x="2494424" y="1884524"/>
                  </a:lnTo>
                  <a:lnTo>
                    <a:pt x="2481773" y="1899581"/>
                  </a:lnTo>
                  <a:lnTo>
                    <a:pt x="2466909" y="1901823"/>
                  </a:lnTo>
                  <a:lnTo>
                    <a:pt x="2457421" y="1886126"/>
                  </a:lnTo>
                  <a:lnTo>
                    <a:pt x="2465643" y="1873312"/>
                  </a:lnTo>
                  <a:lnTo>
                    <a:pt x="2489996" y="1878117"/>
                  </a:lnTo>
                  <a:lnTo>
                    <a:pt x="2480192" y="1861459"/>
                  </a:lnTo>
                  <a:lnTo>
                    <a:pt x="2492842" y="1857935"/>
                  </a:lnTo>
                  <a:lnTo>
                    <a:pt x="2459002" y="1847363"/>
                  </a:lnTo>
                  <a:lnTo>
                    <a:pt x="2482407" y="1843199"/>
                  </a:lnTo>
                  <a:close/>
                  <a:moveTo>
                    <a:pt x="3837960" y="1809756"/>
                  </a:moveTo>
                  <a:lnTo>
                    <a:pt x="3848063" y="1824547"/>
                  </a:lnTo>
                  <a:lnTo>
                    <a:pt x="3840654" y="1835157"/>
                  </a:lnTo>
                  <a:lnTo>
                    <a:pt x="3825838" y="1826797"/>
                  </a:lnTo>
                  <a:close/>
                  <a:moveTo>
                    <a:pt x="4013480" y="1541468"/>
                  </a:moveTo>
                  <a:lnTo>
                    <a:pt x="4030625" y="1544222"/>
                  </a:lnTo>
                  <a:lnTo>
                    <a:pt x="4046500" y="1546364"/>
                  </a:lnTo>
                  <a:lnTo>
                    <a:pt x="4042372" y="1550343"/>
                  </a:lnTo>
                  <a:lnTo>
                    <a:pt x="4030625" y="1554627"/>
                  </a:lnTo>
                  <a:lnTo>
                    <a:pt x="4032847" y="1564726"/>
                  </a:lnTo>
                  <a:lnTo>
                    <a:pt x="4027450" y="1566868"/>
                  </a:lnTo>
                  <a:lnTo>
                    <a:pt x="4018877" y="1554627"/>
                  </a:lnTo>
                  <a:lnTo>
                    <a:pt x="4016655" y="1563808"/>
                  </a:lnTo>
                  <a:lnTo>
                    <a:pt x="4005225" y="1557687"/>
                  </a:lnTo>
                  <a:lnTo>
                    <a:pt x="4005225" y="1546670"/>
                  </a:lnTo>
                  <a:close/>
                  <a:moveTo>
                    <a:pt x="5063053" y="1519232"/>
                  </a:moveTo>
                  <a:lnTo>
                    <a:pt x="5070842" y="1527746"/>
                  </a:lnTo>
                  <a:lnTo>
                    <a:pt x="5067414" y="1537522"/>
                  </a:lnTo>
                  <a:lnTo>
                    <a:pt x="5075204" y="1546351"/>
                  </a:lnTo>
                  <a:lnTo>
                    <a:pt x="5068349" y="1565270"/>
                  </a:lnTo>
                  <a:lnTo>
                    <a:pt x="5062741" y="1548243"/>
                  </a:lnTo>
                  <a:lnTo>
                    <a:pt x="5041866" y="1538152"/>
                  </a:lnTo>
                  <a:lnTo>
                    <a:pt x="5048720" y="1523332"/>
                  </a:lnTo>
                  <a:lnTo>
                    <a:pt x="5056198" y="1530584"/>
                  </a:lnTo>
                  <a:close/>
                  <a:moveTo>
                    <a:pt x="5070441" y="1517646"/>
                  </a:moveTo>
                  <a:lnTo>
                    <a:pt x="5086316" y="1521333"/>
                  </a:lnTo>
                  <a:lnTo>
                    <a:pt x="5074652" y="1527171"/>
                  </a:lnTo>
                  <a:close/>
                  <a:moveTo>
                    <a:pt x="2793654" y="1403349"/>
                  </a:moveTo>
                  <a:lnTo>
                    <a:pt x="2808259" y="1420428"/>
                  </a:lnTo>
                  <a:lnTo>
                    <a:pt x="2796829" y="1431595"/>
                  </a:lnTo>
                  <a:lnTo>
                    <a:pt x="2778096" y="1431924"/>
                  </a:lnTo>
                  <a:lnTo>
                    <a:pt x="2782859" y="1409918"/>
                  </a:lnTo>
                  <a:close/>
                  <a:moveTo>
                    <a:pt x="303818" y="1397948"/>
                  </a:moveTo>
                  <a:lnTo>
                    <a:pt x="310168" y="1402076"/>
                  </a:lnTo>
                  <a:lnTo>
                    <a:pt x="305088" y="1417633"/>
                  </a:lnTo>
                  <a:lnTo>
                    <a:pt x="309215" y="1431603"/>
                  </a:lnTo>
                  <a:lnTo>
                    <a:pt x="316518" y="1433826"/>
                  </a:lnTo>
                  <a:lnTo>
                    <a:pt x="315882" y="1449383"/>
                  </a:lnTo>
                  <a:lnTo>
                    <a:pt x="327630" y="1448113"/>
                  </a:lnTo>
                  <a:lnTo>
                    <a:pt x="329218" y="1426206"/>
                  </a:lnTo>
                  <a:lnTo>
                    <a:pt x="336838" y="1413506"/>
                  </a:lnTo>
                  <a:lnTo>
                    <a:pt x="350490" y="1432238"/>
                  </a:lnTo>
                  <a:cubicBezTo>
                    <a:pt x="350278" y="1437212"/>
                    <a:pt x="350067" y="1442187"/>
                    <a:pt x="349855" y="1447161"/>
                  </a:cubicBezTo>
                  <a:lnTo>
                    <a:pt x="367635" y="1441446"/>
                  </a:lnTo>
                  <a:lnTo>
                    <a:pt x="357158" y="1456368"/>
                  </a:lnTo>
                  <a:lnTo>
                    <a:pt x="368905" y="1466845"/>
                  </a:lnTo>
                  <a:lnTo>
                    <a:pt x="365095" y="1497326"/>
                  </a:lnTo>
                  <a:lnTo>
                    <a:pt x="350173" y="1511296"/>
                  </a:lnTo>
                  <a:lnTo>
                    <a:pt x="365095" y="1514471"/>
                  </a:lnTo>
                  <a:lnTo>
                    <a:pt x="368587" y="1537331"/>
                  </a:lnTo>
                  <a:lnTo>
                    <a:pt x="372397" y="1525583"/>
                  </a:lnTo>
                  <a:lnTo>
                    <a:pt x="385098" y="1524630"/>
                  </a:lnTo>
                  <a:lnTo>
                    <a:pt x="390495" y="1536378"/>
                  </a:lnTo>
                  <a:lnTo>
                    <a:pt x="372715" y="1545903"/>
                  </a:lnTo>
                  <a:lnTo>
                    <a:pt x="383510" y="1544633"/>
                  </a:lnTo>
                  <a:cubicBezTo>
                    <a:pt x="383193" y="1551300"/>
                    <a:pt x="382875" y="1557968"/>
                    <a:pt x="382558" y="1564635"/>
                  </a:cubicBezTo>
                  <a:lnTo>
                    <a:pt x="365413" y="1565905"/>
                  </a:lnTo>
                  <a:lnTo>
                    <a:pt x="352078" y="1579875"/>
                  </a:lnTo>
                  <a:lnTo>
                    <a:pt x="361603" y="1593210"/>
                  </a:lnTo>
                  <a:lnTo>
                    <a:pt x="349220" y="1608133"/>
                  </a:lnTo>
                  <a:lnTo>
                    <a:pt x="347950" y="1621785"/>
                  </a:lnTo>
                  <a:lnTo>
                    <a:pt x="336520" y="1623055"/>
                  </a:lnTo>
                  <a:lnTo>
                    <a:pt x="327313" y="1634485"/>
                  </a:lnTo>
                  <a:lnTo>
                    <a:pt x="318740" y="1639248"/>
                  </a:lnTo>
                  <a:lnTo>
                    <a:pt x="313025" y="1622103"/>
                  </a:lnTo>
                  <a:lnTo>
                    <a:pt x="298103" y="1602418"/>
                  </a:lnTo>
                  <a:lnTo>
                    <a:pt x="291753" y="1616388"/>
                  </a:lnTo>
                  <a:lnTo>
                    <a:pt x="300643" y="1628770"/>
                  </a:lnTo>
                  <a:lnTo>
                    <a:pt x="301913" y="1637025"/>
                  </a:lnTo>
                  <a:lnTo>
                    <a:pt x="286990" y="1645598"/>
                  </a:lnTo>
                  <a:lnTo>
                    <a:pt x="285085" y="1666870"/>
                  </a:lnTo>
                  <a:lnTo>
                    <a:pt x="313343" y="1651630"/>
                  </a:lnTo>
                  <a:lnTo>
                    <a:pt x="317788" y="1655758"/>
                  </a:lnTo>
                  <a:lnTo>
                    <a:pt x="295880" y="1676078"/>
                  </a:lnTo>
                  <a:lnTo>
                    <a:pt x="279053" y="1708781"/>
                  </a:lnTo>
                  <a:lnTo>
                    <a:pt x="255875" y="1711320"/>
                  </a:lnTo>
                  <a:lnTo>
                    <a:pt x="242223" y="1742753"/>
                  </a:lnTo>
                  <a:lnTo>
                    <a:pt x="220950" y="1748468"/>
                  </a:lnTo>
                  <a:lnTo>
                    <a:pt x="217775" y="1744340"/>
                  </a:lnTo>
                  <a:lnTo>
                    <a:pt x="228570" y="1739896"/>
                  </a:lnTo>
                  <a:lnTo>
                    <a:pt x="231745" y="1730370"/>
                  </a:lnTo>
                  <a:lnTo>
                    <a:pt x="224125" y="1722115"/>
                  </a:lnTo>
                  <a:cubicBezTo>
                    <a:pt x="223702" y="1715871"/>
                    <a:pt x="223278" y="1709627"/>
                    <a:pt x="222855" y="1703383"/>
                  </a:cubicBezTo>
                  <a:lnTo>
                    <a:pt x="207933" y="1701160"/>
                  </a:lnTo>
                  <a:lnTo>
                    <a:pt x="204123" y="1710685"/>
                  </a:lnTo>
                  <a:lnTo>
                    <a:pt x="207298" y="1720210"/>
                  </a:lnTo>
                  <a:lnTo>
                    <a:pt x="199995" y="1729736"/>
                  </a:lnTo>
                  <a:lnTo>
                    <a:pt x="175865" y="1737355"/>
                  </a:lnTo>
                  <a:lnTo>
                    <a:pt x="163165" y="1761486"/>
                  </a:lnTo>
                  <a:lnTo>
                    <a:pt x="110778" y="1815778"/>
                  </a:lnTo>
                  <a:lnTo>
                    <a:pt x="87283" y="1817048"/>
                  </a:lnTo>
                  <a:lnTo>
                    <a:pt x="63470" y="1831018"/>
                  </a:lnTo>
                  <a:lnTo>
                    <a:pt x="35848" y="1825938"/>
                  </a:lnTo>
                  <a:lnTo>
                    <a:pt x="40293" y="1849433"/>
                  </a:lnTo>
                  <a:lnTo>
                    <a:pt x="0" y="1865398"/>
                  </a:lnTo>
                  <a:lnTo>
                    <a:pt x="51895" y="1757672"/>
                  </a:lnTo>
                  <a:cubicBezTo>
                    <a:pt x="107924" y="1654532"/>
                    <a:pt x="168793" y="1554404"/>
                    <a:pt x="234199" y="1457591"/>
                  </a:cubicBezTo>
                  <a:lnTo>
                    <a:pt x="269276" y="1410682"/>
                  </a:lnTo>
                  <a:lnTo>
                    <a:pt x="273020" y="1407473"/>
                  </a:lnTo>
                  <a:close/>
                  <a:moveTo>
                    <a:pt x="3781388" y="1397007"/>
                  </a:moveTo>
                  <a:cubicBezTo>
                    <a:pt x="3781176" y="1404671"/>
                    <a:pt x="3780965" y="1412335"/>
                    <a:pt x="3780753" y="1419999"/>
                  </a:cubicBezTo>
                  <a:lnTo>
                    <a:pt x="3775672" y="1425582"/>
                  </a:lnTo>
                  <a:lnTo>
                    <a:pt x="3770275" y="1413431"/>
                  </a:lnTo>
                  <a:lnTo>
                    <a:pt x="3776308" y="1403577"/>
                  </a:lnTo>
                  <a:close/>
                  <a:moveTo>
                    <a:pt x="2893984" y="1212850"/>
                  </a:moveTo>
                  <a:lnTo>
                    <a:pt x="2912798" y="1234757"/>
                  </a:lnTo>
                  <a:lnTo>
                    <a:pt x="2919384" y="1260157"/>
                  </a:lnTo>
                  <a:lnTo>
                    <a:pt x="2902763" y="1260475"/>
                  </a:lnTo>
                  <a:lnTo>
                    <a:pt x="2904646" y="1246504"/>
                  </a:lnTo>
                  <a:lnTo>
                    <a:pt x="2894924" y="1231582"/>
                  </a:lnTo>
                  <a:cubicBezTo>
                    <a:pt x="2894611" y="1225338"/>
                    <a:pt x="2894297" y="1219094"/>
                    <a:pt x="2893984" y="1212850"/>
                  </a:cubicBezTo>
                  <a:close/>
                  <a:moveTo>
                    <a:pt x="5710203" y="1139822"/>
                  </a:moveTo>
                  <a:lnTo>
                    <a:pt x="5727666" y="1152205"/>
                  </a:lnTo>
                  <a:lnTo>
                    <a:pt x="5723382" y="1173160"/>
                  </a:lnTo>
                  <a:lnTo>
                    <a:pt x="5711521" y="1162048"/>
                  </a:lnTo>
                  <a:cubicBezTo>
                    <a:pt x="5711082" y="1154639"/>
                    <a:pt x="5710642" y="1147231"/>
                    <a:pt x="5710203" y="1139822"/>
                  </a:cubicBezTo>
                  <a:close/>
                  <a:moveTo>
                    <a:pt x="3040668" y="1009652"/>
                  </a:moveTo>
                  <a:lnTo>
                    <a:pt x="3052733" y="1019177"/>
                  </a:lnTo>
                  <a:lnTo>
                    <a:pt x="3020983" y="1028702"/>
                  </a:lnTo>
                  <a:lnTo>
                    <a:pt x="3017808" y="1020765"/>
                  </a:lnTo>
                  <a:close/>
                  <a:moveTo>
                    <a:pt x="3072139" y="911226"/>
                  </a:moveTo>
                  <a:lnTo>
                    <a:pt x="3073371" y="926933"/>
                  </a:lnTo>
                  <a:lnTo>
                    <a:pt x="3052733" y="930276"/>
                  </a:lnTo>
                  <a:close/>
                  <a:moveTo>
                    <a:pt x="3107021" y="901700"/>
                  </a:moveTo>
                  <a:lnTo>
                    <a:pt x="3120991" y="928449"/>
                  </a:lnTo>
                  <a:lnTo>
                    <a:pt x="3105116" y="944563"/>
                  </a:lnTo>
                  <a:lnTo>
                    <a:pt x="3098766" y="934895"/>
                  </a:lnTo>
                  <a:lnTo>
                    <a:pt x="3098766" y="925226"/>
                  </a:lnTo>
                  <a:lnTo>
                    <a:pt x="3105751" y="916525"/>
                  </a:lnTo>
                  <a:close/>
                  <a:moveTo>
                    <a:pt x="3099360" y="876300"/>
                  </a:moveTo>
                  <a:lnTo>
                    <a:pt x="3105116" y="884929"/>
                  </a:lnTo>
                  <a:lnTo>
                    <a:pt x="3093284" y="896433"/>
                  </a:lnTo>
                  <a:lnTo>
                    <a:pt x="3091365" y="914648"/>
                  </a:lnTo>
                  <a:lnTo>
                    <a:pt x="3079858" y="925513"/>
                  </a:lnTo>
                  <a:cubicBezTo>
                    <a:pt x="3079751" y="918696"/>
                    <a:pt x="3079645" y="911878"/>
                    <a:pt x="3079538" y="905061"/>
                  </a:cubicBezTo>
                  <a:lnTo>
                    <a:pt x="3060671" y="906659"/>
                  </a:lnTo>
                  <a:lnTo>
                    <a:pt x="3062270" y="893877"/>
                  </a:lnTo>
                  <a:lnTo>
                    <a:pt x="3082736" y="885248"/>
                  </a:lnTo>
                  <a:close/>
                  <a:moveTo>
                    <a:pt x="2895676" y="835022"/>
                  </a:moveTo>
                  <a:lnTo>
                    <a:pt x="2900080" y="843367"/>
                  </a:lnTo>
                  <a:lnTo>
                    <a:pt x="2899450" y="855243"/>
                  </a:lnTo>
                  <a:lnTo>
                    <a:pt x="2906370" y="852034"/>
                  </a:lnTo>
                  <a:cubicBezTo>
                    <a:pt x="2906475" y="854923"/>
                    <a:pt x="2906579" y="857811"/>
                    <a:pt x="2906684" y="860700"/>
                  </a:cubicBezTo>
                  <a:lnTo>
                    <a:pt x="2893160" y="863910"/>
                  </a:lnTo>
                  <a:lnTo>
                    <a:pt x="2884040" y="886378"/>
                  </a:lnTo>
                  <a:lnTo>
                    <a:pt x="2873346" y="893760"/>
                  </a:lnTo>
                  <a:lnTo>
                    <a:pt x="2879321" y="876748"/>
                  </a:lnTo>
                  <a:lnTo>
                    <a:pt x="2877121" y="857490"/>
                  </a:lnTo>
                  <a:lnTo>
                    <a:pt x="2890959" y="854280"/>
                  </a:lnTo>
                  <a:close/>
                  <a:moveTo>
                    <a:pt x="2912575" y="822322"/>
                  </a:moveTo>
                  <a:lnTo>
                    <a:pt x="2923896" y="829854"/>
                  </a:lnTo>
                  <a:lnTo>
                    <a:pt x="2925733" y="836130"/>
                  </a:lnTo>
                  <a:lnTo>
                    <a:pt x="2922673" y="849310"/>
                  </a:lnTo>
                  <a:lnTo>
                    <a:pt x="2912575" y="848682"/>
                  </a:lnTo>
                  <a:lnTo>
                    <a:pt x="2904312" y="841465"/>
                  </a:lnTo>
                  <a:lnTo>
                    <a:pt x="2900333" y="830795"/>
                  </a:lnTo>
                  <a:lnTo>
                    <a:pt x="2915634" y="832050"/>
                  </a:lnTo>
                  <a:close/>
                  <a:moveTo>
                    <a:pt x="3115497" y="820737"/>
                  </a:moveTo>
                  <a:lnTo>
                    <a:pt x="3128970" y="829700"/>
                  </a:lnTo>
                  <a:lnTo>
                    <a:pt x="3132104" y="840826"/>
                  </a:lnTo>
                  <a:lnTo>
                    <a:pt x="3125211" y="850098"/>
                  </a:lnTo>
                  <a:lnTo>
                    <a:pt x="3108291" y="855662"/>
                  </a:lnTo>
                  <a:lnTo>
                    <a:pt x="3112364" y="841135"/>
                  </a:lnTo>
                  <a:close/>
                  <a:moveTo>
                    <a:pt x="2986079" y="784222"/>
                  </a:moveTo>
                  <a:lnTo>
                    <a:pt x="2989234" y="792794"/>
                  </a:lnTo>
                  <a:lnTo>
                    <a:pt x="2950732" y="835022"/>
                  </a:lnTo>
                  <a:lnTo>
                    <a:pt x="2938108" y="829942"/>
                  </a:lnTo>
                  <a:lnTo>
                    <a:pt x="2936846" y="815337"/>
                  </a:lnTo>
                  <a:lnTo>
                    <a:pt x="2944104" y="803589"/>
                  </a:lnTo>
                  <a:lnTo>
                    <a:pt x="2956728" y="805494"/>
                  </a:lnTo>
                  <a:lnTo>
                    <a:pt x="2963040" y="796922"/>
                  </a:lnTo>
                  <a:lnTo>
                    <a:pt x="2969036" y="784539"/>
                  </a:lnTo>
                  <a:close/>
                  <a:moveTo>
                    <a:pt x="3181826" y="777876"/>
                  </a:moveTo>
                  <a:lnTo>
                    <a:pt x="3189253" y="786862"/>
                  </a:lnTo>
                  <a:lnTo>
                    <a:pt x="3181181" y="793751"/>
                  </a:lnTo>
                  <a:lnTo>
                    <a:pt x="3170203" y="787760"/>
                  </a:lnTo>
                  <a:close/>
                  <a:moveTo>
                    <a:pt x="2989234" y="760410"/>
                  </a:moveTo>
                  <a:lnTo>
                    <a:pt x="3000346" y="771020"/>
                  </a:lnTo>
                  <a:lnTo>
                    <a:pt x="2997078" y="785810"/>
                  </a:lnTo>
                  <a:lnTo>
                    <a:pt x="2989559" y="779380"/>
                  </a:lnTo>
                  <a:cubicBezTo>
                    <a:pt x="2989451" y="773057"/>
                    <a:pt x="2989342" y="766733"/>
                    <a:pt x="2989234" y="760410"/>
                  </a:cubicBezTo>
                  <a:close/>
                  <a:moveTo>
                    <a:pt x="3084673" y="733425"/>
                  </a:moveTo>
                  <a:lnTo>
                    <a:pt x="3095591" y="744629"/>
                  </a:lnTo>
                  <a:lnTo>
                    <a:pt x="3089491" y="761915"/>
                  </a:lnTo>
                  <a:lnTo>
                    <a:pt x="3078568" y="778881"/>
                  </a:lnTo>
                  <a:lnTo>
                    <a:pt x="3073427" y="784323"/>
                  </a:lnTo>
                  <a:lnTo>
                    <a:pt x="3061541" y="788805"/>
                  </a:lnTo>
                  <a:lnTo>
                    <a:pt x="3062825" y="799369"/>
                  </a:lnTo>
                  <a:lnTo>
                    <a:pt x="3065074" y="811213"/>
                  </a:lnTo>
                  <a:lnTo>
                    <a:pt x="3056400" y="808972"/>
                  </a:lnTo>
                  <a:lnTo>
                    <a:pt x="3054472" y="788805"/>
                  </a:lnTo>
                  <a:lnTo>
                    <a:pt x="3063789" y="766077"/>
                  </a:lnTo>
                  <a:lnTo>
                    <a:pt x="3045477" y="773119"/>
                  </a:lnTo>
                  <a:lnTo>
                    <a:pt x="3028448" y="802890"/>
                  </a:lnTo>
                  <a:lnTo>
                    <a:pt x="3016882" y="795527"/>
                  </a:lnTo>
                  <a:lnTo>
                    <a:pt x="3014633" y="784643"/>
                  </a:lnTo>
                  <a:lnTo>
                    <a:pt x="3028127" y="766397"/>
                  </a:lnTo>
                  <a:lnTo>
                    <a:pt x="3045477" y="749431"/>
                  </a:lnTo>
                  <a:lnTo>
                    <a:pt x="3065396" y="743989"/>
                  </a:lnTo>
                  <a:close/>
                  <a:moveTo>
                    <a:pt x="3205129" y="719138"/>
                  </a:moveTo>
                  <a:lnTo>
                    <a:pt x="3203253" y="736387"/>
                  </a:lnTo>
                  <a:lnTo>
                    <a:pt x="3189807" y="739776"/>
                  </a:lnTo>
                  <a:lnTo>
                    <a:pt x="3184491" y="726222"/>
                  </a:lnTo>
                  <a:close/>
                  <a:moveTo>
                    <a:pt x="3048002" y="700087"/>
                  </a:moveTo>
                  <a:lnTo>
                    <a:pt x="3055726" y="703262"/>
                  </a:lnTo>
                  <a:lnTo>
                    <a:pt x="3059084" y="711517"/>
                  </a:lnTo>
                  <a:lnTo>
                    <a:pt x="3057069" y="725170"/>
                  </a:lnTo>
                  <a:lnTo>
                    <a:pt x="3044980" y="725487"/>
                  </a:lnTo>
                  <a:lnTo>
                    <a:pt x="3041621" y="709612"/>
                  </a:lnTo>
                  <a:close/>
                  <a:moveTo>
                    <a:pt x="3147591" y="608011"/>
                  </a:moveTo>
                  <a:lnTo>
                    <a:pt x="3157047" y="609291"/>
                  </a:lnTo>
                  <a:lnTo>
                    <a:pt x="3163667" y="632651"/>
                  </a:lnTo>
                  <a:lnTo>
                    <a:pt x="3154210" y="648332"/>
                  </a:lnTo>
                  <a:lnTo>
                    <a:pt x="3165873" y="659212"/>
                  </a:lnTo>
                  <a:lnTo>
                    <a:pt x="3165873" y="666572"/>
                  </a:lnTo>
                  <a:lnTo>
                    <a:pt x="3150428" y="687053"/>
                  </a:lnTo>
                  <a:lnTo>
                    <a:pt x="3152319" y="699533"/>
                  </a:lnTo>
                  <a:lnTo>
                    <a:pt x="3167134" y="696333"/>
                  </a:lnTo>
                  <a:lnTo>
                    <a:pt x="3173439" y="675853"/>
                  </a:lnTo>
                  <a:lnTo>
                    <a:pt x="3178482" y="657932"/>
                  </a:lnTo>
                  <a:lnTo>
                    <a:pt x="3193298" y="651212"/>
                  </a:lnTo>
                  <a:lnTo>
                    <a:pt x="3183211" y="634571"/>
                  </a:lnTo>
                  <a:lnTo>
                    <a:pt x="3192983" y="621771"/>
                  </a:lnTo>
                  <a:lnTo>
                    <a:pt x="3196765" y="625611"/>
                  </a:lnTo>
                  <a:lnTo>
                    <a:pt x="3199602" y="629131"/>
                  </a:lnTo>
                  <a:lnTo>
                    <a:pt x="3200548" y="631051"/>
                  </a:lnTo>
                  <a:lnTo>
                    <a:pt x="3201178" y="632331"/>
                  </a:lnTo>
                  <a:lnTo>
                    <a:pt x="3202124" y="632971"/>
                  </a:lnTo>
                  <a:lnTo>
                    <a:pt x="3203070" y="633611"/>
                  </a:lnTo>
                  <a:lnTo>
                    <a:pt x="3204015" y="632971"/>
                  </a:lnTo>
                  <a:lnTo>
                    <a:pt x="3205592" y="632651"/>
                  </a:lnTo>
                  <a:lnTo>
                    <a:pt x="3207483" y="631691"/>
                  </a:lnTo>
                  <a:lnTo>
                    <a:pt x="3208744" y="631051"/>
                  </a:lnTo>
                  <a:lnTo>
                    <a:pt x="3220092" y="642572"/>
                  </a:lnTo>
                  <a:lnTo>
                    <a:pt x="3225766" y="654092"/>
                  </a:lnTo>
                  <a:lnTo>
                    <a:pt x="3206852" y="678093"/>
                  </a:lnTo>
                  <a:lnTo>
                    <a:pt x="3205276" y="700173"/>
                  </a:lnTo>
                  <a:lnTo>
                    <a:pt x="3185102" y="698253"/>
                  </a:lnTo>
                  <a:lnTo>
                    <a:pt x="3181319" y="716174"/>
                  </a:lnTo>
                  <a:lnTo>
                    <a:pt x="3173754" y="726734"/>
                  </a:lnTo>
                  <a:lnTo>
                    <a:pt x="3184472" y="743055"/>
                  </a:lnTo>
                  <a:lnTo>
                    <a:pt x="3173754" y="746255"/>
                  </a:lnTo>
                  <a:lnTo>
                    <a:pt x="3160199" y="738895"/>
                  </a:lnTo>
                  <a:lnTo>
                    <a:pt x="3157047" y="722894"/>
                  </a:lnTo>
                  <a:lnTo>
                    <a:pt x="3154525" y="730894"/>
                  </a:lnTo>
                  <a:lnTo>
                    <a:pt x="3152949" y="736974"/>
                  </a:lnTo>
                  <a:lnTo>
                    <a:pt x="3152004" y="739215"/>
                  </a:lnTo>
                  <a:cubicBezTo>
                    <a:pt x="3151899" y="739855"/>
                    <a:pt x="3151793" y="740495"/>
                    <a:pt x="3151688" y="741135"/>
                  </a:cubicBezTo>
                  <a:lnTo>
                    <a:pt x="3151373" y="743375"/>
                  </a:lnTo>
                  <a:lnTo>
                    <a:pt x="3149482" y="746895"/>
                  </a:lnTo>
                  <a:lnTo>
                    <a:pt x="3144123" y="756495"/>
                  </a:lnTo>
                  <a:lnTo>
                    <a:pt x="3136243" y="769935"/>
                  </a:lnTo>
                  <a:lnTo>
                    <a:pt x="3126786" y="760335"/>
                  </a:lnTo>
                  <a:lnTo>
                    <a:pt x="3129623" y="727694"/>
                  </a:lnTo>
                  <a:lnTo>
                    <a:pt x="3116384" y="740495"/>
                  </a:lnTo>
                  <a:lnTo>
                    <a:pt x="3105036" y="768975"/>
                  </a:lnTo>
                  <a:lnTo>
                    <a:pt x="3097785" y="767055"/>
                  </a:lnTo>
                  <a:lnTo>
                    <a:pt x="3107873" y="742415"/>
                  </a:lnTo>
                  <a:lnTo>
                    <a:pt x="3096209" y="740495"/>
                  </a:lnTo>
                  <a:lnTo>
                    <a:pt x="3094003" y="734094"/>
                  </a:lnTo>
                  <a:lnTo>
                    <a:pt x="3107557" y="727694"/>
                  </a:lnTo>
                  <a:lnTo>
                    <a:pt x="3099992" y="717134"/>
                  </a:lnTo>
                  <a:lnTo>
                    <a:pt x="3127101" y="687053"/>
                  </a:lnTo>
                  <a:lnTo>
                    <a:pt x="3127101" y="668172"/>
                  </a:lnTo>
                  <a:lnTo>
                    <a:pt x="3135297" y="656332"/>
                  </a:lnTo>
                  <a:lnTo>
                    <a:pt x="3128992" y="646732"/>
                  </a:lnTo>
                  <a:close/>
                  <a:moveTo>
                    <a:pt x="3086809" y="601662"/>
                  </a:moveTo>
                  <a:lnTo>
                    <a:pt x="3100900" y="618490"/>
                  </a:lnTo>
                  <a:lnTo>
                    <a:pt x="3095575" y="628967"/>
                  </a:lnTo>
                  <a:lnTo>
                    <a:pt x="3100274" y="649287"/>
                  </a:lnTo>
                  <a:lnTo>
                    <a:pt x="3095888" y="658812"/>
                  </a:lnTo>
                  <a:lnTo>
                    <a:pt x="3117816" y="663575"/>
                  </a:lnTo>
                  <a:lnTo>
                    <a:pt x="3107478" y="680720"/>
                  </a:lnTo>
                  <a:lnTo>
                    <a:pt x="3092755" y="682625"/>
                  </a:lnTo>
                  <a:lnTo>
                    <a:pt x="3067073" y="700087"/>
                  </a:lnTo>
                  <a:lnTo>
                    <a:pt x="3054544" y="696912"/>
                  </a:lnTo>
                  <a:lnTo>
                    <a:pt x="3082423" y="661987"/>
                  </a:lnTo>
                  <a:lnTo>
                    <a:pt x="3052351" y="679767"/>
                  </a:lnTo>
                  <a:lnTo>
                    <a:pt x="3042953" y="679132"/>
                  </a:lnTo>
                  <a:lnTo>
                    <a:pt x="3029170" y="697230"/>
                  </a:lnTo>
                  <a:lnTo>
                    <a:pt x="3024158" y="683577"/>
                  </a:lnTo>
                  <a:lnTo>
                    <a:pt x="3034495" y="675957"/>
                  </a:lnTo>
                  <a:lnTo>
                    <a:pt x="3031050" y="662305"/>
                  </a:lnTo>
                  <a:lnTo>
                    <a:pt x="3042640" y="652780"/>
                  </a:lnTo>
                  <a:lnTo>
                    <a:pt x="3057363" y="649605"/>
                  </a:lnTo>
                  <a:lnTo>
                    <a:pt x="3071460" y="629285"/>
                  </a:lnTo>
                  <a:lnTo>
                    <a:pt x="3083990" y="628332"/>
                  </a:lnTo>
                  <a:lnTo>
                    <a:pt x="3079917" y="611187"/>
                  </a:lnTo>
                  <a:close/>
                  <a:moveTo>
                    <a:pt x="3198778" y="596901"/>
                  </a:moveTo>
                  <a:lnTo>
                    <a:pt x="3208960" y="597864"/>
                  </a:lnTo>
                  <a:lnTo>
                    <a:pt x="3214215" y="603322"/>
                  </a:lnTo>
                  <a:lnTo>
                    <a:pt x="3219798" y="601074"/>
                  </a:lnTo>
                  <a:lnTo>
                    <a:pt x="3227353" y="611349"/>
                  </a:lnTo>
                  <a:lnTo>
                    <a:pt x="3217828" y="625476"/>
                  </a:lnTo>
                  <a:lnTo>
                    <a:pt x="3201405" y="609743"/>
                  </a:lnTo>
                  <a:close/>
                  <a:moveTo>
                    <a:pt x="3164907" y="504825"/>
                  </a:moveTo>
                  <a:lnTo>
                    <a:pt x="3188311" y="509905"/>
                  </a:lnTo>
                  <a:lnTo>
                    <a:pt x="3190841" y="523558"/>
                  </a:lnTo>
                  <a:lnTo>
                    <a:pt x="3182302" y="535305"/>
                  </a:lnTo>
                  <a:lnTo>
                    <a:pt x="3184516" y="554355"/>
                  </a:lnTo>
                  <a:lnTo>
                    <a:pt x="3172181" y="566103"/>
                  </a:lnTo>
                  <a:lnTo>
                    <a:pt x="3164591" y="582930"/>
                  </a:lnTo>
                  <a:lnTo>
                    <a:pt x="3136444" y="592455"/>
                  </a:lnTo>
                  <a:lnTo>
                    <a:pt x="3124110" y="622300"/>
                  </a:lnTo>
                  <a:lnTo>
                    <a:pt x="3119998" y="619125"/>
                  </a:lnTo>
                  <a:lnTo>
                    <a:pt x="3120631" y="611823"/>
                  </a:lnTo>
                  <a:lnTo>
                    <a:pt x="3109878" y="602615"/>
                  </a:lnTo>
                  <a:lnTo>
                    <a:pt x="3132965" y="578803"/>
                  </a:lnTo>
                  <a:lnTo>
                    <a:pt x="3136127" y="555943"/>
                  </a:lnTo>
                  <a:lnTo>
                    <a:pt x="3151941" y="553403"/>
                  </a:lnTo>
                  <a:lnTo>
                    <a:pt x="3155736" y="542925"/>
                  </a:lnTo>
                  <a:lnTo>
                    <a:pt x="3151624" y="531495"/>
                  </a:lnTo>
                  <a:lnTo>
                    <a:pt x="3157950" y="523875"/>
                  </a:lnTo>
                  <a:close/>
                  <a:moveTo>
                    <a:pt x="4364771" y="471424"/>
                  </a:moveTo>
                  <a:lnTo>
                    <a:pt x="4352063" y="473328"/>
                  </a:lnTo>
                  <a:lnTo>
                    <a:pt x="4349204" y="492370"/>
                  </a:lnTo>
                  <a:lnTo>
                    <a:pt x="4353334" y="505065"/>
                  </a:lnTo>
                  <a:lnTo>
                    <a:pt x="4345709" y="514269"/>
                  </a:lnTo>
                  <a:lnTo>
                    <a:pt x="4338402" y="505383"/>
                  </a:lnTo>
                  <a:lnTo>
                    <a:pt x="4341579" y="493005"/>
                  </a:lnTo>
                  <a:lnTo>
                    <a:pt x="4337131" y="479358"/>
                  </a:lnTo>
                  <a:lnTo>
                    <a:pt x="4322835" y="489514"/>
                  </a:lnTo>
                  <a:lnTo>
                    <a:pt x="4315210" y="501892"/>
                  </a:lnTo>
                  <a:lnTo>
                    <a:pt x="4319976" y="515538"/>
                  </a:lnTo>
                  <a:lnTo>
                    <a:pt x="4326647" y="515538"/>
                  </a:lnTo>
                  <a:lnTo>
                    <a:pt x="4334590" y="522203"/>
                  </a:lnTo>
                  <a:lnTo>
                    <a:pt x="4333319" y="536167"/>
                  </a:lnTo>
                  <a:lnTo>
                    <a:pt x="4321882" y="530455"/>
                  </a:lnTo>
                  <a:lnTo>
                    <a:pt x="4315210" y="539658"/>
                  </a:lnTo>
                  <a:lnTo>
                    <a:pt x="4297419" y="537119"/>
                  </a:lnTo>
                  <a:lnTo>
                    <a:pt x="4292971" y="550766"/>
                  </a:lnTo>
                  <a:lnTo>
                    <a:pt x="4282805" y="553940"/>
                  </a:lnTo>
                  <a:lnTo>
                    <a:pt x="4274862" y="552353"/>
                  </a:lnTo>
                  <a:lnTo>
                    <a:pt x="4260566" y="563778"/>
                  </a:lnTo>
                  <a:lnTo>
                    <a:pt x="4263425" y="579647"/>
                  </a:lnTo>
                  <a:lnTo>
                    <a:pt x="4256754" y="585677"/>
                  </a:lnTo>
                  <a:lnTo>
                    <a:pt x="4246270" y="586312"/>
                  </a:lnTo>
                  <a:lnTo>
                    <a:pt x="4233244" y="586946"/>
                  </a:lnTo>
                  <a:lnTo>
                    <a:pt x="4227843" y="601863"/>
                  </a:lnTo>
                  <a:lnTo>
                    <a:pt x="4232926" y="608210"/>
                  </a:lnTo>
                  <a:lnTo>
                    <a:pt x="4241504" y="605036"/>
                  </a:lnTo>
                  <a:lnTo>
                    <a:pt x="4247858" y="609797"/>
                  </a:lnTo>
                  <a:lnTo>
                    <a:pt x="4239280" y="612653"/>
                  </a:lnTo>
                  <a:lnTo>
                    <a:pt x="4244363" y="622174"/>
                  </a:lnTo>
                  <a:lnTo>
                    <a:pt x="4254530" y="624396"/>
                  </a:lnTo>
                  <a:lnTo>
                    <a:pt x="4259295" y="613288"/>
                  </a:lnTo>
                  <a:lnTo>
                    <a:pt x="4260248" y="619635"/>
                  </a:lnTo>
                  <a:lnTo>
                    <a:pt x="4269462" y="628204"/>
                  </a:lnTo>
                  <a:lnTo>
                    <a:pt x="4263108" y="631378"/>
                  </a:lnTo>
                  <a:lnTo>
                    <a:pt x="4252624" y="629791"/>
                  </a:lnTo>
                  <a:lnTo>
                    <a:pt x="4260566" y="643755"/>
                  </a:lnTo>
                  <a:lnTo>
                    <a:pt x="4275180" y="653594"/>
                  </a:lnTo>
                  <a:lnTo>
                    <a:pt x="4289477" y="646612"/>
                  </a:lnTo>
                  <a:lnTo>
                    <a:pt x="4287570" y="633599"/>
                  </a:lnTo>
                  <a:lnTo>
                    <a:pt x="4297101" y="628839"/>
                  </a:lnTo>
                  <a:lnTo>
                    <a:pt x="4302185" y="638360"/>
                  </a:lnTo>
                  <a:lnTo>
                    <a:pt x="4312669" y="637725"/>
                  </a:lnTo>
                  <a:lnTo>
                    <a:pt x="4312033" y="628204"/>
                  </a:lnTo>
                  <a:lnTo>
                    <a:pt x="4308221" y="616462"/>
                  </a:lnTo>
                  <a:lnTo>
                    <a:pt x="4317752" y="615827"/>
                  </a:lnTo>
                  <a:lnTo>
                    <a:pt x="4332048" y="624396"/>
                  </a:lnTo>
                  <a:lnTo>
                    <a:pt x="4339673" y="624396"/>
                  </a:lnTo>
                  <a:lnTo>
                    <a:pt x="4339547" y="624461"/>
                  </a:lnTo>
                  <a:lnTo>
                    <a:pt x="4339882" y="624461"/>
                  </a:lnTo>
                  <a:lnTo>
                    <a:pt x="4340199" y="623826"/>
                  </a:lnTo>
                  <a:lnTo>
                    <a:pt x="4341172" y="623340"/>
                  </a:lnTo>
                  <a:lnTo>
                    <a:pt x="4347298" y="612018"/>
                  </a:lnTo>
                  <a:lnTo>
                    <a:pt x="4332366" y="604402"/>
                  </a:lnTo>
                  <a:lnTo>
                    <a:pt x="4328236" y="605354"/>
                  </a:lnTo>
                  <a:lnTo>
                    <a:pt x="4317434" y="588216"/>
                  </a:lnTo>
                  <a:lnTo>
                    <a:pt x="4329189" y="567587"/>
                  </a:lnTo>
                  <a:lnTo>
                    <a:pt x="4344121" y="564731"/>
                  </a:lnTo>
                  <a:lnTo>
                    <a:pt x="4350793" y="555210"/>
                  </a:lnTo>
                  <a:lnTo>
                    <a:pt x="4348886" y="549814"/>
                  </a:lnTo>
                  <a:lnTo>
                    <a:pt x="4361912" y="539976"/>
                  </a:lnTo>
                  <a:lnTo>
                    <a:pt x="4359053" y="525059"/>
                  </a:lnTo>
                  <a:lnTo>
                    <a:pt x="4355876" y="522838"/>
                  </a:lnTo>
                  <a:lnTo>
                    <a:pt x="4355240" y="513634"/>
                  </a:lnTo>
                  <a:lnTo>
                    <a:pt x="4380021" y="502526"/>
                  </a:lnTo>
                  <a:lnTo>
                    <a:pt x="4384151" y="488879"/>
                  </a:lnTo>
                  <a:lnTo>
                    <a:pt x="4380339" y="476185"/>
                  </a:lnTo>
                  <a:lnTo>
                    <a:pt x="4369537" y="489514"/>
                  </a:lnTo>
                  <a:lnTo>
                    <a:pt x="4360959" y="501892"/>
                  </a:lnTo>
                  <a:lnTo>
                    <a:pt x="4359053" y="486023"/>
                  </a:lnTo>
                  <a:lnTo>
                    <a:pt x="4366360" y="478724"/>
                  </a:lnTo>
                  <a:close/>
                  <a:moveTo>
                    <a:pt x="3304349" y="431801"/>
                  </a:moveTo>
                  <a:lnTo>
                    <a:pt x="3318916" y="437795"/>
                  </a:lnTo>
                  <a:lnTo>
                    <a:pt x="3327783" y="453570"/>
                  </a:lnTo>
                  <a:lnTo>
                    <a:pt x="3334751" y="432432"/>
                  </a:lnTo>
                  <a:lnTo>
                    <a:pt x="3344568" y="440950"/>
                  </a:lnTo>
                  <a:lnTo>
                    <a:pt x="3340451" y="462719"/>
                  </a:lnTo>
                  <a:lnTo>
                    <a:pt x="3344885" y="472183"/>
                  </a:lnTo>
                  <a:lnTo>
                    <a:pt x="3354069" y="456409"/>
                  </a:lnTo>
                  <a:lnTo>
                    <a:pt x="3367053" y="470290"/>
                  </a:lnTo>
                  <a:lnTo>
                    <a:pt x="3355335" y="475338"/>
                  </a:lnTo>
                  <a:lnTo>
                    <a:pt x="3360719" y="488904"/>
                  </a:lnTo>
                  <a:lnTo>
                    <a:pt x="3347101" y="510988"/>
                  </a:lnTo>
                  <a:cubicBezTo>
                    <a:pt x="3346784" y="517298"/>
                    <a:pt x="3346468" y="523607"/>
                    <a:pt x="3346151" y="529917"/>
                  </a:cubicBezTo>
                  <a:lnTo>
                    <a:pt x="3358185" y="549477"/>
                  </a:lnTo>
                  <a:lnTo>
                    <a:pt x="3320183" y="551055"/>
                  </a:lnTo>
                  <a:lnTo>
                    <a:pt x="3317016" y="534649"/>
                  </a:lnTo>
                  <a:lnTo>
                    <a:pt x="3296748" y="556733"/>
                  </a:lnTo>
                  <a:lnTo>
                    <a:pt x="3274897" y="555471"/>
                  </a:lnTo>
                  <a:lnTo>
                    <a:pt x="3256845" y="581026"/>
                  </a:lnTo>
                  <a:lnTo>
                    <a:pt x="3243228" y="566513"/>
                  </a:lnTo>
                  <a:lnTo>
                    <a:pt x="3249562" y="556102"/>
                  </a:lnTo>
                  <a:lnTo>
                    <a:pt x="3270780" y="552317"/>
                  </a:lnTo>
                  <a:lnTo>
                    <a:pt x="3271413" y="539066"/>
                  </a:lnTo>
                  <a:lnTo>
                    <a:pt x="3255579" y="533703"/>
                  </a:lnTo>
                  <a:lnTo>
                    <a:pt x="3252412" y="523292"/>
                  </a:lnTo>
                  <a:lnTo>
                    <a:pt x="3267296" y="516036"/>
                  </a:lnTo>
                  <a:lnTo>
                    <a:pt x="3250828" y="500261"/>
                  </a:lnTo>
                  <a:lnTo>
                    <a:pt x="3264763" y="481332"/>
                  </a:lnTo>
                  <a:lnTo>
                    <a:pt x="3300548" y="488588"/>
                  </a:lnTo>
                  <a:lnTo>
                    <a:pt x="3308782" y="480070"/>
                  </a:lnTo>
                  <a:lnTo>
                    <a:pt x="3286614" y="469975"/>
                  </a:lnTo>
                  <a:lnTo>
                    <a:pt x="3288831" y="456093"/>
                  </a:lnTo>
                  <a:lnTo>
                    <a:pt x="3310999" y="462088"/>
                  </a:lnTo>
                  <a:close/>
                  <a:moveTo>
                    <a:pt x="3435951" y="361951"/>
                  </a:moveTo>
                  <a:lnTo>
                    <a:pt x="3459129" y="379352"/>
                  </a:lnTo>
                  <a:cubicBezTo>
                    <a:pt x="3458917" y="383993"/>
                    <a:pt x="3458706" y="388633"/>
                    <a:pt x="3458494" y="393274"/>
                  </a:cubicBezTo>
                  <a:lnTo>
                    <a:pt x="3438491" y="404980"/>
                  </a:lnTo>
                  <a:lnTo>
                    <a:pt x="3440714" y="424913"/>
                  </a:lnTo>
                  <a:lnTo>
                    <a:pt x="3394358" y="452439"/>
                  </a:lnTo>
                  <a:lnTo>
                    <a:pt x="3382928" y="442314"/>
                  </a:lnTo>
                  <a:lnTo>
                    <a:pt x="3371816" y="427444"/>
                  </a:lnTo>
                  <a:lnTo>
                    <a:pt x="3393088" y="427444"/>
                  </a:lnTo>
                  <a:lnTo>
                    <a:pt x="3385468" y="404031"/>
                  </a:lnTo>
                  <a:lnTo>
                    <a:pt x="3411821" y="400867"/>
                  </a:lnTo>
                  <a:lnTo>
                    <a:pt x="3418171" y="384098"/>
                  </a:lnTo>
                  <a:lnTo>
                    <a:pt x="3424521" y="395805"/>
                  </a:lnTo>
                  <a:lnTo>
                    <a:pt x="3429919" y="395488"/>
                  </a:lnTo>
                  <a:lnTo>
                    <a:pt x="3424521" y="373657"/>
                  </a:lnTo>
                  <a:close/>
                  <a:moveTo>
                    <a:pt x="3528661" y="334961"/>
                  </a:moveTo>
                  <a:lnTo>
                    <a:pt x="3536916" y="337252"/>
                  </a:lnTo>
                  <a:lnTo>
                    <a:pt x="3529613" y="364093"/>
                  </a:lnTo>
                  <a:lnTo>
                    <a:pt x="3509928" y="366711"/>
                  </a:lnTo>
                  <a:lnTo>
                    <a:pt x="3505166" y="354600"/>
                  </a:lnTo>
                  <a:lnTo>
                    <a:pt x="3523263" y="347072"/>
                  </a:lnTo>
                  <a:close/>
                  <a:moveTo>
                    <a:pt x="4276189" y="308170"/>
                  </a:moveTo>
                  <a:lnTo>
                    <a:pt x="4271925" y="310848"/>
                  </a:lnTo>
                  <a:cubicBezTo>
                    <a:pt x="4271963" y="310963"/>
                    <a:pt x="4272002" y="311077"/>
                    <a:pt x="4272040" y="311192"/>
                  </a:cubicBezTo>
                  <a:close/>
                  <a:moveTo>
                    <a:pt x="3488655" y="279400"/>
                  </a:moveTo>
                  <a:lnTo>
                    <a:pt x="3501355" y="287882"/>
                  </a:lnTo>
                  <a:lnTo>
                    <a:pt x="3495958" y="298248"/>
                  </a:lnTo>
                  <a:lnTo>
                    <a:pt x="3498180" y="309557"/>
                  </a:lnTo>
                  <a:lnTo>
                    <a:pt x="3516278" y="322123"/>
                  </a:lnTo>
                  <a:lnTo>
                    <a:pt x="3497545" y="345054"/>
                  </a:lnTo>
                  <a:lnTo>
                    <a:pt x="3490560" y="364845"/>
                  </a:lnTo>
                  <a:lnTo>
                    <a:pt x="3473415" y="368300"/>
                  </a:lnTo>
                  <a:lnTo>
                    <a:pt x="3448015" y="342541"/>
                  </a:lnTo>
                  <a:lnTo>
                    <a:pt x="3445475" y="316468"/>
                  </a:lnTo>
                  <a:lnTo>
                    <a:pt x="3433728" y="314269"/>
                  </a:lnTo>
                  <a:lnTo>
                    <a:pt x="3433728" y="302960"/>
                  </a:lnTo>
                  <a:lnTo>
                    <a:pt x="3438808" y="289138"/>
                  </a:lnTo>
                  <a:lnTo>
                    <a:pt x="3454683" y="296678"/>
                  </a:lnTo>
                  <a:lnTo>
                    <a:pt x="3479130" y="296364"/>
                  </a:lnTo>
                  <a:lnTo>
                    <a:pt x="3466748" y="317096"/>
                  </a:lnTo>
                  <a:lnTo>
                    <a:pt x="3478495" y="340028"/>
                  </a:lnTo>
                  <a:lnTo>
                    <a:pt x="3478495" y="328719"/>
                  </a:lnTo>
                  <a:lnTo>
                    <a:pt x="3494053" y="309557"/>
                  </a:lnTo>
                  <a:close/>
                  <a:moveTo>
                    <a:pt x="3621053" y="250824"/>
                  </a:moveTo>
                  <a:lnTo>
                    <a:pt x="3633753" y="259353"/>
                  </a:lnTo>
                  <a:lnTo>
                    <a:pt x="3618195" y="280201"/>
                  </a:lnTo>
                  <a:lnTo>
                    <a:pt x="3627720" y="304208"/>
                  </a:lnTo>
                  <a:lnTo>
                    <a:pt x="3615973" y="312737"/>
                  </a:lnTo>
                  <a:lnTo>
                    <a:pt x="3601050" y="303577"/>
                  </a:lnTo>
                  <a:lnTo>
                    <a:pt x="3603273" y="292837"/>
                  </a:lnTo>
                  <a:lnTo>
                    <a:pt x="3595653" y="274199"/>
                  </a:lnTo>
                  <a:lnTo>
                    <a:pt x="3604860" y="268830"/>
                  </a:lnTo>
                  <a:lnTo>
                    <a:pt x="3610258" y="258405"/>
                  </a:lnTo>
                  <a:close/>
                  <a:moveTo>
                    <a:pt x="3463697" y="247649"/>
                  </a:moveTo>
                  <a:lnTo>
                    <a:pt x="3468654" y="252812"/>
                  </a:lnTo>
                  <a:lnTo>
                    <a:pt x="3466904" y="273140"/>
                  </a:lnTo>
                  <a:lnTo>
                    <a:pt x="3463988" y="287337"/>
                  </a:lnTo>
                  <a:lnTo>
                    <a:pt x="3454366" y="273140"/>
                  </a:lnTo>
                  <a:close/>
                  <a:moveTo>
                    <a:pt x="3514243" y="244475"/>
                  </a:moveTo>
                  <a:lnTo>
                    <a:pt x="3523940" y="256388"/>
                  </a:lnTo>
                  <a:lnTo>
                    <a:pt x="3525232" y="268946"/>
                  </a:lnTo>
                  <a:lnTo>
                    <a:pt x="3543655" y="271200"/>
                  </a:lnTo>
                  <a:lnTo>
                    <a:pt x="3546887" y="284080"/>
                  </a:lnTo>
                  <a:lnTo>
                    <a:pt x="3557553" y="287944"/>
                  </a:lnTo>
                  <a:lnTo>
                    <a:pt x="3554644" y="304044"/>
                  </a:lnTo>
                  <a:lnTo>
                    <a:pt x="3540746" y="312737"/>
                  </a:lnTo>
                  <a:lnTo>
                    <a:pt x="3524586" y="294706"/>
                  </a:lnTo>
                  <a:lnTo>
                    <a:pt x="3514890" y="285046"/>
                  </a:lnTo>
                  <a:lnTo>
                    <a:pt x="3517476" y="269268"/>
                  </a:lnTo>
                  <a:lnTo>
                    <a:pt x="3503578" y="253168"/>
                  </a:lnTo>
                  <a:close/>
                  <a:moveTo>
                    <a:pt x="3570253" y="234949"/>
                  </a:moveTo>
                  <a:lnTo>
                    <a:pt x="3579778" y="251203"/>
                  </a:lnTo>
                  <a:lnTo>
                    <a:pt x="3571205" y="257174"/>
                  </a:lnTo>
                  <a:lnTo>
                    <a:pt x="3563903" y="249213"/>
                  </a:lnTo>
                  <a:lnTo>
                    <a:pt x="3564855" y="239261"/>
                  </a:lnTo>
                  <a:close/>
                  <a:moveTo>
                    <a:pt x="3805219" y="211137"/>
                  </a:moveTo>
                  <a:lnTo>
                    <a:pt x="3835518" y="224790"/>
                  </a:lnTo>
                  <a:lnTo>
                    <a:pt x="3846478" y="244792"/>
                  </a:lnTo>
                  <a:lnTo>
                    <a:pt x="3843254" y="252412"/>
                  </a:lnTo>
                  <a:lnTo>
                    <a:pt x="3818435" y="250190"/>
                  </a:lnTo>
                  <a:lnTo>
                    <a:pt x="3782978" y="229552"/>
                  </a:lnTo>
                  <a:close/>
                  <a:moveTo>
                    <a:pt x="3716499" y="206375"/>
                  </a:moveTo>
                  <a:lnTo>
                    <a:pt x="3732178" y="217487"/>
                  </a:lnTo>
                  <a:lnTo>
                    <a:pt x="3721516" y="233363"/>
                  </a:lnTo>
                  <a:lnTo>
                    <a:pt x="3706778" y="208280"/>
                  </a:lnTo>
                  <a:close/>
                  <a:moveTo>
                    <a:pt x="3892555" y="152400"/>
                  </a:moveTo>
                  <a:lnTo>
                    <a:pt x="3891607" y="170764"/>
                  </a:lnTo>
                  <a:lnTo>
                    <a:pt x="3900454" y="183652"/>
                  </a:lnTo>
                  <a:lnTo>
                    <a:pt x="3893187" y="195573"/>
                  </a:lnTo>
                  <a:lnTo>
                    <a:pt x="3880232" y="211682"/>
                  </a:lnTo>
                  <a:lnTo>
                    <a:pt x="3858431" y="239713"/>
                  </a:lnTo>
                  <a:lnTo>
                    <a:pt x="3847056" y="236491"/>
                  </a:lnTo>
                  <a:lnTo>
                    <a:pt x="3847056" y="209749"/>
                  </a:lnTo>
                  <a:lnTo>
                    <a:pt x="3835366" y="197184"/>
                  </a:lnTo>
                  <a:lnTo>
                    <a:pt x="3845477" y="175597"/>
                  </a:lnTo>
                  <a:lnTo>
                    <a:pt x="3859379" y="186230"/>
                  </a:lnTo>
                  <a:lnTo>
                    <a:pt x="3862538" y="172376"/>
                  </a:lnTo>
                  <a:lnTo>
                    <a:pt x="3883076" y="158199"/>
                  </a:lnTo>
                  <a:close/>
                  <a:moveTo>
                    <a:pt x="3911566" y="117476"/>
                  </a:moveTo>
                  <a:lnTo>
                    <a:pt x="3927580" y="122238"/>
                  </a:lnTo>
                  <a:lnTo>
                    <a:pt x="3940141" y="148591"/>
                  </a:lnTo>
                  <a:lnTo>
                    <a:pt x="3932918" y="162243"/>
                  </a:lnTo>
                  <a:lnTo>
                    <a:pt x="3918474" y="169864"/>
                  </a:lnTo>
                  <a:lnTo>
                    <a:pt x="3912822" y="142558"/>
                  </a:lnTo>
                  <a:cubicBezTo>
                    <a:pt x="3912403" y="134197"/>
                    <a:pt x="3911985" y="125837"/>
                    <a:pt x="3911566" y="117476"/>
                  </a:cubicBezTo>
                  <a:close/>
                  <a:moveTo>
                    <a:pt x="3882623" y="82550"/>
                  </a:moveTo>
                  <a:lnTo>
                    <a:pt x="3889341" y="101343"/>
                  </a:lnTo>
                  <a:lnTo>
                    <a:pt x="3872388" y="111216"/>
                  </a:lnTo>
                  <a:lnTo>
                    <a:pt x="3852236" y="124912"/>
                  </a:lnTo>
                  <a:lnTo>
                    <a:pt x="3842640" y="147527"/>
                  </a:lnTo>
                  <a:lnTo>
                    <a:pt x="3811932" y="167593"/>
                  </a:lnTo>
                  <a:lnTo>
                    <a:pt x="3800417" y="182563"/>
                  </a:lnTo>
                  <a:lnTo>
                    <a:pt x="3792740" y="163771"/>
                  </a:lnTo>
                  <a:lnTo>
                    <a:pt x="3782184" y="174282"/>
                  </a:lnTo>
                  <a:lnTo>
                    <a:pt x="3762352" y="178741"/>
                  </a:lnTo>
                  <a:lnTo>
                    <a:pt x="3763951" y="163771"/>
                  </a:lnTo>
                  <a:lnTo>
                    <a:pt x="3760753" y="144979"/>
                  </a:lnTo>
                  <a:lnTo>
                    <a:pt x="3783783" y="138290"/>
                  </a:lnTo>
                  <a:lnTo>
                    <a:pt x="3794659" y="121409"/>
                  </a:lnTo>
                  <a:lnTo>
                    <a:pt x="3808413" y="128735"/>
                  </a:lnTo>
                  <a:lnTo>
                    <a:pt x="3806494" y="142431"/>
                  </a:lnTo>
                  <a:lnTo>
                    <a:pt x="3826646" y="134468"/>
                  </a:lnTo>
                  <a:lnTo>
                    <a:pt x="3823447" y="118861"/>
                  </a:lnTo>
                  <a:lnTo>
                    <a:pt x="3858313" y="100706"/>
                  </a:lnTo>
                  <a:lnTo>
                    <a:pt x="3867909" y="104846"/>
                  </a:lnTo>
                  <a:lnTo>
                    <a:pt x="3873987" y="88921"/>
                  </a:lnTo>
                  <a:close/>
                  <a:moveTo>
                    <a:pt x="3954178" y="46037"/>
                  </a:moveTo>
                  <a:lnTo>
                    <a:pt x="3965541" y="53654"/>
                  </a:lnTo>
                  <a:cubicBezTo>
                    <a:pt x="3965095" y="60458"/>
                    <a:pt x="3964650" y="67263"/>
                    <a:pt x="3964204" y="74067"/>
                  </a:cubicBezTo>
                  <a:lnTo>
                    <a:pt x="3953175" y="76200"/>
                  </a:lnTo>
                  <a:lnTo>
                    <a:pt x="3955514" y="67974"/>
                  </a:lnTo>
                  <a:lnTo>
                    <a:pt x="3946491" y="64318"/>
                  </a:lnTo>
                  <a:close/>
                  <a:moveTo>
                    <a:pt x="4240178" y="42862"/>
                  </a:moveTo>
                  <a:lnTo>
                    <a:pt x="4253469" y="43488"/>
                  </a:lnTo>
                  <a:cubicBezTo>
                    <a:pt x="4253801" y="50159"/>
                    <a:pt x="4254134" y="56829"/>
                    <a:pt x="4254466" y="63500"/>
                  </a:cubicBezTo>
                  <a:close/>
                  <a:moveTo>
                    <a:pt x="4283567" y="2124"/>
                  </a:moveTo>
                  <a:lnTo>
                    <a:pt x="4289750" y="3880"/>
                  </a:lnTo>
                  <a:lnTo>
                    <a:pt x="4307921" y="26351"/>
                  </a:lnTo>
                  <a:lnTo>
                    <a:pt x="4311095" y="16826"/>
                  </a:lnTo>
                  <a:lnTo>
                    <a:pt x="4314150" y="10809"/>
                  </a:lnTo>
                  <a:lnTo>
                    <a:pt x="4334458" y="16576"/>
                  </a:lnTo>
                  <a:lnTo>
                    <a:pt x="4344797" y="20074"/>
                  </a:lnTo>
                  <a:lnTo>
                    <a:pt x="4331090" y="40956"/>
                  </a:lnTo>
                  <a:lnTo>
                    <a:pt x="4363145" y="29208"/>
                  </a:lnTo>
                  <a:lnTo>
                    <a:pt x="4366319" y="54291"/>
                  </a:lnTo>
                  <a:lnTo>
                    <a:pt x="4331407" y="89533"/>
                  </a:lnTo>
                  <a:lnTo>
                    <a:pt x="4304430" y="84453"/>
                  </a:lnTo>
                  <a:lnTo>
                    <a:pt x="4322203" y="103186"/>
                  </a:lnTo>
                  <a:lnTo>
                    <a:pt x="4318077" y="112711"/>
                  </a:lnTo>
                  <a:lnTo>
                    <a:pt x="4296178" y="128586"/>
                  </a:lnTo>
                  <a:lnTo>
                    <a:pt x="4289830" y="141603"/>
                  </a:lnTo>
                  <a:lnTo>
                    <a:pt x="4330772" y="120331"/>
                  </a:lnTo>
                  <a:lnTo>
                    <a:pt x="4344737" y="116838"/>
                  </a:lnTo>
                  <a:lnTo>
                    <a:pt x="4334263" y="162241"/>
                  </a:lnTo>
                  <a:lnTo>
                    <a:pt x="4311412" y="184466"/>
                  </a:lnTo>
                  <a:lnTo>
                    <a:pt x="4315538" y="192086"/>
                  </a:lnTo>
                  <a:lnTo>
                    <a:pt x="4331407" y="180338"/>
                  </a:lnTo>
                  <a:lnTo>
                    <a:pt x="4337755" y="183196"/>
                  </a:lnTo>
                  <a:lnTo>
                    <a:pt x="4336168" y="219391"/>
                  </a:lnTo>
                  <a:lnTo>
                    <a:pt x="4318712" y="285748"/>
                  </a:lnTo>
                  <a:lnTo>
                    <a:pt x="4278405" y="298766"/>
                  </a:lnTo>
                  <a:lnTo>
                    <a:pt x="4304430" y="295591"/>
                  </a:lnTo>
                  <a:lnTo>
                    <a:pt x="4326329" y="288606"/>
                  </a:lnTo>
                  <a:lnTo>
                    <a:pt x="4333946" y="251458"/>
                  </a:lnTo>
                  <a:lnTo>
                    <a:pt x="4359654" y="182561"/>
                  </a:lnTo>
                  <a:lnTo>
                    <a:pt x="4377109" y="186053"/>
                  </a:lnTo>
                  <a:lnTo>
                    <a:pt x="4357749" y="157796"/>
                  </a:lnTo>
                  <a:lnTo>
                    <a:pt x="4379331" y="98741"/>
                  </a:lnTo>
                  <a:lnTo>
                    <a:pt x="4394248" y="92391"/>
                  </a:lnTo>
                  <a:cubicBezTo>
                    <a:pt x="4394460" y="82443"/>
                    <a:pt x="4394671" y="72494"/>
                    <a:pt x="4394883" y="62546"/>
                  </a:cubicBezTo>
                  <a:lnTo>
                    <a:pt x="4419321" y="81278"/>
                  </a:lnTo>
                  <a:lnTo>
                    <a:pt x="4435189" y="79056"/>
                  </a:lnTo>
                  <a:lnTo>
                    <a:pt x="4449154" y="100011"/>
                  </a:lnTo>
                  <a:lnTo>
                    <a:pt x="4437729" y="117156"/>
                  </a:lnTo>
                  <a:lnTo>
                    <a:pt x="4451376" y="126681"/>
                  </a:lnTo>
                  <a:lnTo>
                    <a:pt x="4458675" y="120013"/>
                  </a:lnTo>
                  <a:lnTo>
                    <a:pt x="4482161" y="111441"/>
                  </a:lnTo>
                  <a:lnTo>
                    <a:pt x="4488509" y="142873"/>
                  </a:lnTo>
                  <a:lnTo>
                    <a:pt x="4505647" y="127951"/>
                  </a:lnTo>
                  <a:cubicBezTo>
                    <a:pt x="4505859" y="122342"/>
                    <a:pt x="4506070" y="116732"/>
                    <a:pt x="4506282" y="111123"/>
                  </a:cubicBezTo>
                  <a:lnTo>
                    <a:pt x="4521516" y="136523"/>
                  </a:lnTo>
                  <a:lnTo>
                    <a:pt x="4540559" y="139381"/>
                  </a:lnTo>
                  <a:cubicBezTo>
                    <a:pt x="4540242" y="142873"/>
                    <a:pt x="4539924" y="146366"/>
                    <a:pt x="4539607" y="149858"/>
                  </a:cubicBezTo>
                  <a:lnTo>
                    <a:pt x="4514217" y="161606"/>
                  </a:lnTo>
                  <a:lnTo>
                    <a:pt x="4529133" y="173353"/>
                  </a:lnTo>
                  <a:lnTo>
                    <a:pt x="4551032" y="160336"/>
                  </a:lnTo>
                  <a:lnTo>
                    <a:pt x="4578644" y="163511"/>
                  </a:lnTo>
                  <a:lnTo>
                    <a:pt x="4584357" y="186371"/>
                  </a:lnTo>
                  <a:lnTo>
                    <a:pt x="4600226" y="183196"/>
                  </a:lnTo>
                  <a:lnTo>
                    <a:pt x="4606891" y="226376"/>
                  </a:lnTo>
                  <a:lnTo>
                    <a:pt x="4574201" y="233678"/>
                  </a:lnTo>
                  <a:lnTo>
                    <a:pt x="4536116" y="270826"/>
                  </a:lnTo>
                  <a:lnTo>
                    <a:pt x="4517390" y="274318"/>
                  </a:lnTo>
                  <a:lnTo>
                    <a:pt x="4494222" y="287336"/>
                  </a:lnTo>
                  <a:lnTo>
                    <a:pt x="4451693" y="276223"/>
                  </a:lnTo>
                  <a:lnTo>
                    <a:pt x="4412656" y="272413"/>
                  </a:lnTo>
                  <a:lnTo>
                    <a:pt x="4376475" y="260031"/>
                  </a:lnTo>
                  <a:lnTo>
                    <a:pt x="4383140" y="276541"/>
                  </a:lnTo>
                  <a:lnTo>
                    <a:pt x="4374570" y="288288"/>
                  </a:lnTo>
                  <a:lnTo>
                    <a:pt x="4402182" y="287336"/>
                  </a:lnTo>
                  <a:lnTo>
                    <a:pt x="4435189" y="298131"/>
                  </a:lnTo>
                  <a:lnTo>
                    <a:pt x="4464706" y="321308"/>
                  </a:lnTo>
                  <a:lnTo>
                    <a:pt x="4459945" y="338135"/>
                  </a:lnTo>
                  <a:lnTo>
                    <a:pt x="4498665" y="340040"/>
                  </a:lnTo>
                  <a:lnTo>
                    <a:pt x="4507552" y="363853"/>
                  </a:lnTo>
                  <a:lnTo>
                    <a:pt x="4491048" y="379728"/>
                  </a:lnTo>
                  <a:lnTo>
                    <a:pt x="4511043" y="395920"/>
                  </a:lnTo>
                  <a:lnTo>
                    <a:pt x="4513582" y="424178"/>
                  </a:lnTo>
                  <a:lnTo>
                    <a:pt x="4502474" y="461325"/>
                  </a:lnTo>
                  <a:lnTo>
                    <a:pt x="4444711" y="494345"/>
                  </a:lnTo>
                  <a:lnTo>
                    <a:pt x="4432650" y="482915"/>
                  </a:lnTo>
                  <a:lnTo>
                    <a:pt x="4441220" y="501648"/>
                  </a:lnTo>
                  <a:lnTo>
                    <a:pt x="4435824" y="513078"/>
                  </a:lnTo>
                  <a:lnTo>
                    <a:pt x="4445346" y="501330"/>
                  </a:lnTo>
                  <a:lnTo>
                    <a:pt x="4506917" y="470533"/>
                  </a:lnTo>
                  <a:lnTo>
                    <a:pt x="4524373" y="436560"/>
                  </a:lnTo>
                  <a:lnTo>
                    <a:pt x="4529133" y="400683"/>
                  </a:lnTo>
                  <a:lnTo>
                    <a:pt x="4549445" y="412113"/>
                  </a:lnTo>
                  <a:lnTo>
                    <a:pt x="4552302" y="390205"/>
                  </a:lnTo>
                  <a:lnTo>
                    <a:pt x="4541511" y="379410"/>
                  </a:lnTo>
                  <a:lnTo>
                    <a:pt x="4532942" y="380680"/>
                  </a:lnTo>
                  <a:lnTo>
                    <a:pt x="4534211" y="355598"/>
                  </a:lnTo>
                  <a:lnTo>
                    <a:pt x="4555476" y="379410"/>
                  </a:lnTo>
                  <a:lnTo>
                    <a:pt x="4577692" y="375918"/>
                  </a:lnTo>
                  <a:lnTo>
                    <a:pt x="4584992" y="388618"/>
                  </a:lnTo>
                  <a:cubicBezTo>
                    <a:pt x="4586215" y="390732"/>
                    <a:pt x="4580951" y="388976"/>
                    <a:pt x="4585033" y="388603"/>
                  </a:cubicBezTo>
                  <a:lnTo>
                    <a:pt x="4609485" y="386381"/>
                  </a:lnTo>
                  <a:lnTo>
                    <a:pt x="4641240" y="393364"/>
                  </a:lnTo>
                  <a:lnTo>
                    <a:pt x="4647591" y="411458"/>
                  </a:lnTo>
                  <a:lnTo>
                    <a:pt x="4631078" y="429235"/>
                  </a:lnTo>
                  <a:lnTo>
                    <a:pt x="4635207" y="434631"/>
                  </a:lnTo>
                  <a:lnTo>
                    <a:pt x="4660611" y="409871"/>
                  </a:lnTo>
                  <a:lnTo>
                    <a:pt x="4681570" y="407649"/>
                  </a:lnTo>
                  <a:lnTo>
                    <a:pt x="4669820" y="397173"/>
                  </a:lnTo>
                  <a:lnTo>
                    <a:pt x="4676171" y="367969"/>
                  </a:lnTo>
                  <a:lnTo>
                    <a:pt x="4692049" y="374000"/>
                  </a:lnTo>
                  <a:lnTo>
                    <a:pt x="4702211" y="354002"/>
                  </a:lnTo>
                  <a:lnTo>
                    <a:pt x="4694907" y="338130"/>
                  </a:lnTo>
                  <a:lnTo>
                    <a:pt x="4696495" y="325432"/>
                  </a:lnTo>
                  <a:lnTo>
                    <a:pt x="4741270" y="344161"/>
                  </a:lnTo>
                  <a:lnTo>
                    <a:pt x="4764769" y="374318"/>
                  </a:lnTo>
                  <a:lnTo>
                    <a:pt x="4780646" y="374318"/>
                  </a:lnTo>
                  <a:lnTo>
                    <a:pt x="4789220" y="387968"/>
                  </a:lnTo>
                  <a:lnTo>
                    <a:pt x="4804145" y="387650"/>
                  </a:lnTo>
                  <a:lnTo>
                    <a:pt x="4778106" y="430187"/>
                  </a:lnTo>
                  <a:lnTo>
                    <a:pt x="4739999" y="424156"/>
                  </a:lnTo>
                  <a:lnTo>
                    <a:pt x="4711102" y="399078"/>
                  </a:lnTo>
                  <a:lnTo>
                    <a:pt x="4693319" y="422251"/>
                  </a:lnTo>
                  <a:lnTo>
                    <a:pt x="4699670" y="444472"/>
                  </a:lnTo>
                  <a:lnTo>
                    <a:pt x="4717771" y="429870"/>
                  </a:lnTo>
                  <a:lnTo>
                    <a:pt x="4725392" y="440028"/>
                  </a:lnTo>
                  <a:lnTo>
                    <a:pt x="4739047" y="444155"/>
                  </a:lnTo>
                  <a:lnTo>
                    <a:pt x="4718088" y="463201"/>
                  </a:lnTo>
                  <a:lnTo>
                    <a:pt x="4727615" y="474629"/>
                  </a:lnTo>
                  <a:lnTo>
                    <a:pt x="4751749" y="458757"/>
                  </a:lnTo>
                  <a:lnTo>
                    <a:pt x="4799700" y="462566"/>
                  </a:lnTo>
                  <a:lnTo>
                    <a:pt x="4782869" y="493358"/>
                  </a:lnTo>
                  <a:lnTo>
                    <a:pt x="4787315" y="502564"/>
                  </a:lnTo>
                  <a:lnTo>
                    <a:pt x="4815577" y="474946"/>
                  </a:lnTo>
                  <a:lnTo>
                    <a:pt x="4817800" y="502564"/>
                  </a:lnTo>
                  <a:lnTo>
                    <a:pt x="4839076" y="525420"/>
                  </a:lnTo>
                  <a:lnTo>
                    <a:pt x="4829867" y="551767"/>
                  </a:lnTo>
                  <a:lnTo>
                    <a:pt x="4808591" y="559386"/>
                  </a:lnTo>
                  <a:lnTo>
                    <a:pt x="4796207" y="572401"/>
                  </a:lnTo>
                  <a:lnTo>
                    <a:pt x="4795571" y="616525"/>
                  </a:lnTo>
                  <a:lnTo>
                    <a:pt x="4770485" y="639698"/>
                  </a:lnTo>
                  <a:lnTo>
                    <a:pt x="4779059" y="656523"/>
                  </a:lnTo>
                  <a:lnTo>
                    <a:pt x="4802240" y="643825"/>
                  </a:lnTo>
                  <a:lnTo>
                    <a:pt x="4812402" y="577162"/>
                  </a:lnTo>
                  <a:lnTo>
                    <a:pt x="4848920" y="563512"/>
                  </a:lnTo>
                  <a:lnTo>
                    <a:pt x="4858130" y="516849"/>
                  </a:lnTo>
                  <a:lnTo>
                    <a:pt x="4876230" y="514627"/>
                  </a:lnTo>
                  <a:lnTo>
                    <a:pt x="4887662" y="506056"/>
                  </a:lnTo>
                  <a:lnTo>
                    <a:pt x="4939741" y="519071"/>
                  </a:lnTo>
                  <a:lnTo>
                    <a:pt x="4983246" y="527324"/>
                  </a:lnTo>
                  <a:lnTo>
                    <a:pt x="4993090" y="547005"/>
                  </a:lnTo>
                  <a:lnTo>
                    <a:pt x="5003252" y="537482"/>
                  </a:lnTo>
                  <a:lnTo>
                    <a:pt x="5007697" y="519706"/>
                  </a:lnTo>
                  <a:lnTo>
                    <a:pt x="5044851" y="530816"/>
                  </a:lnTo>
                  <a:lnTo>
                    <a:pt x="5063904" y="545418"/>
                  </a:lnTo>
                  <a:lnTo>
                    <a:pt x="5070256" y="536847"/>
                  </a:lnTo>
                  <a:lnTo>
                    <a:pt x="5077559" y="557164"/>
                  </a:lnTo>
                  <a:lnTo>
                    <a:pt x="5105186" y="555576"/>
                  </a:lnTo>
                  <a:lnTo>
                    <a:pt x="5125510" y="567957"/>
                  </a:lnTo>
                  <a:lnTo>
                    <a:pt x="5144563" y="587955"/>
                  </a:lnTo>
                  <a:lnTo>
                    <a:pt x="5164569" y="596209"/>
                  </a:lnTo>
                  <a:lnTo>
                    <a:pt x="5181082" y="617160"/>
                  </a:lnTo>
                  <a:lnTo>
                    <a:pt x="5206486" y="626366"/>
                  </a:lnTo>
                  <a:lnTo>
                    <a:pt x="5212837" y="641285"/>
                  </a:lnTo>
                  <a:lnTo>
                    <a:pt x="5241417" y="661602"/>
                  </a:lnTo>
                  <a:lnTo>
                    <a:pt x="5311279" y="734930"/>
                  </a:lnTo>
                  <a:lnTo>
                    <a:pt x="5318583" y="756199"/>
                  </a:lnTo>
                  <a:lnTo>
                    <a:pt x="5332555" y="761278"/>
                  </a:lnTo>
                  <a:lnTo>
                    <a:pt x="5346210" y="775880"/>
                  </a:lnTo>
                  <a:lnTo>
                    <a:pt x="5352561" y="771436"/>
                  </a:lnTo>
                  <a:lnTo>
                    <a:pt x="5337636" y="755881"/>
                  </a:lnTo>
                  <a:lnTo>
                    <a:pt x="5337636" y="740009"/>
                  </a:lnTo>
                  <a:lnTo>
                    <a:pt x="5366533" y="765087"/>
                  </a:lnTo>
                  <a:lnTo>
                    <a:pt x="5366533" y="776832"/>
                  </a:lnTo>
                  <a:lnTo>
                    <a:pt x="5379553" y="795561"/>
                  </a:lnTo>
                  <a:lnTo>
                    <a:pt x="5431632" y="816195"/>
                  </a:lnTo>
                  <a:lnTo>
                    <a:pt x="5448462" y="830797"/>
                  </a:lnTo>
                  <a:lnTo>
                    <a:pt x="5444969" y="806354"/>
                  </a:lnTo>
                  <a:lnTo>
                    <a:pt x="5491014" y="852383"/>
                  </a:lnTo>
                  <a:lnTo>
                    <a:pt x="5494190" y="864129"/>
                  </a:lnTo>
                  <a:lnTo>
                    <a:pt x="5506257" y="873334"/>
                  </a:lnTo>
                  <a:lnTo>
                    <a:pt x="5503081" y="891429"/>
                  </a:lnTo>
                  <a:lnTo>
                    <a:pt x="5514513" y="906031"/>
                  </a:lnTo>
                  <a:lnTo>
                    <a:pt x="5526263" y="892381"/>
                  </a:lnTo>
                  <a:lnTo>
                    <a:pt x="5547539" y="910158"/>
                  </a:lnTo>
                  <a:lnTo>
                    <a:pt x="5572943" y="919363"/>
                  </a:lnTo>
                  <a:lnTo>
                    <a:pt x="5563734" y="963488"/>
                  </a:lnTo>
                  <a:lnTo>
                    <a:pt x="5578977" y="981264"/>
                  </a:lnTo>
                  <a:lnTo>
                    <a:pt x="5575166" y="1032056"/>
                  </a:lnTo>
                  <a:lnTo>
                    <a:pt x="5580565" y="1047610"/>
                  </a:lnTo>
                  <a:lnTo>
                    <a:pt x="5598348" y="1037135"/>
                  </a:lnTo>
                  <a:lnTo>
                    <a:pt x="5602158" y="1068561"/>
                  </a:lnTo>
                  <a:lnTo>
                    <a:pt x="5560241" y="1152366"/>
                  </a:lnTo>
                  <a:lnTo>
                    <a:pt x="5498636" y="1245376"/>
                  </a:lnTo>
                  <a:lnTo>
                    <a:pt x="5427186" y="1279660"/>
                  </a:lnTo>
                  <a:lnTo>
                    <a:pt x="5357642" y="1305690"/>
                  </a:lnTo>
                  <a:lnTo>
                    <a:pt x="5268727" y="1295849"/>
                  </a:lnTo>
                  <a:lnTo>
                    <a:pt x="5197277" y="1259661"/>
                  </a:lnTo>
                  <a:lnTo>
                    <a:pt x="5135037" y="1254900"/>
                  </a:lnTo>
                  <a:lnTo>
                    <a:pt x="5093119" y="1236488"/>
                  </a:lnTo>
                  <a:lnTo>
                    <a:pt x="5080735" y="1242837"/>
                  </a:lnTo>
                  <a:lnTo>
                    <a:pt x="5045804" y="1221886"/>
                  </a:lnTo>
                  <a:lnTo>
                    <a:pt x="5036277" y="1231409"/>
                  </a:lnTo>
                  <a:lnTo>
                    <a:pt x="5026433" y="1206331"/>
                  </a:lnTo>
                  <a:lnTo>
                    <a:pt x="5001346" y="1207918"/>
                  </a:lnTo>
                  <a:lnTo>
                    <a:pt x="4972131" y="1180618"/>
                  </a:lnTo>
                  <a:lnTo>
                    <a:pt x="4954666" y="1206966"/>
                  </a:lnTo>
                  <a:lnTo>
                    <a:pt x="4930214" y="1185063"/>
                  </a:lnTo>
                  <a:lnTo>
                    <a:pt x="4939423" y="1161889"/>
                  </a:lnTo>
                  <a:lnTo>
                    <a:pt x="4920053" y="1156810"/>
                  </a:lnTo>
                  <a:lnTo>
                    <a:pt x="4915924" y="1144113"/>
                  </a:lnTo>
                  <a:lnTo>
                    <a:pt x="4900047" y="1147604"/>
                  </a:lnTo>
                  <a:lnTo>
                    <a:pt x="4886074" y="1166651"/>
                  </a:lnTo>
                  <a:lnTo>
                    <a:pt x="4856542" y="1143795"/>
                  </a:lnTo>
                  <a:lnTo>
                    <a:pt x="4852414" y="1151096"/>
                  </a:lnTo>
                  <a:lnTo>
                    <a:pt x="4820341" y="1139986"/>
                  </a:lnTo>
                  <a:lnTo>
                    <a:pt x="4815260" y="1127288"/>
                  </a:lnTo>
                  <a:lnTo>
                    <a:pt x="4794936" y="1123161"/>
                  </a:lnTo>
                  <a:lnTo>
                    <a:pt x="4782869" y="1074910"/>
                  </a:lnTo>
                  <a:lnTo>
                    <a:pt x="4758418" y="1057134"/>
                  </a:lnTo>
                  <a:lnTo>
                    <a:pt x="4710785" y="1055229"/>
                  </a:lnTo>
                  <a:lnTo>
                    <a:pt x="4706339" y="1060626"/>
                  </a:lnTo>
                  <a:lnTo>
                    <a:pt x="4718088" y="1066022"/>
                  </a:lnTo>
                  <a:lnTo>
                    <a:pt x="4736506" y="1087926"/>
                  </a:lnTo>
                  <a:lnTo>
                    <a:pt x="4752067" y="1083799"/>
                  </a:lnTo>
                  <a:lnTo>
                    <a:pt x="4746033" y="1108877"/>
                  </a:lnTo>
                  <a:lnTo>
                    <a:pt x="4759053" y="1138081"/>
                  </a:lnTo>
                  <a:lnTo>
                    <a:pt x="4770802" y="1142526"/>
                  </a:lnTo>
                  <a:lnTo>
                    <a:pt x="4787950" y="1166334"/>
                  </a:lnTo>
                  <a:lnTo>
                    <a:pt x="4812402" y="1176809"/>
                  </a:lnTo>
                  <a:lnTo>
                    <a:pt x="4798747" y="1188237"/>
                  </a:lnTo>
                  <a:cubicBezTo>
                    <a:pt x="4799170" y="1193634"/>
                    <a:pt x="4799594" y="1199030"/>
                    <a:pt x="4800017" y="1204427"/>
                  </a:cubicBezTo>
                  <a:lnTo>
                    <a:pt x="4820976" y="1203157"/>
                  </a:lnTo>
                  <a:lnTo>
                    <a:pt x="4861305" y="1231092"/>
                  </a:lnTo>
                  <a:lnTo>
                    <a:pt x="4857494" y="1245059"/>
                  </a:lnTo>
                  <a:lnTo>
                    <a:pt x="4829867" y="1250138"/>
                  </a:lnTo>
                  <a:lnTo>
                    <a:pt x="4842569" y="1262836"/>
                  </a:lnTo>
                  <a:lnTo>
                    <a:pt x="4866068" y="1259344"/>
                  </a:lnTo>
                  <a:lnTo>
                    <a:pt x="4900047" y="1267597"/>
                  </a:lnTo>
                  <a:lnTo>
                    <a:pt x="4911796" y="1281247"/>
                  </a:lnTo>
                  <a:lnTo>
                    <a:pt x="4907668" y="1299976"/>
                  </a:lnTo>
                  <a:lnTo>
                    <a:pt x="4925769" y="1296802"/>
                  </a:lnTo>
                  <a:lnTo>
                    <a:pt x="4955619" y="1312356"/>
                  </a:lnTo>
                  <a:lnTo>
                    <a:pt x="4965145" y="1341878"/>
                  </a:lnTo>
                  <a:lnTo>
                    <a:pt x="4974989" y="1352354"/>
                  </a:lnTo>
                  <a:lnTo>
                    <a:pt x="4953078" y="1385050"/>
                  </a:lnTo>
                  <a:lnTo>
                    <a:pt x="4964828" y="1413620"/>
                  </a:lnTo>
                  <a:lnTo>
                    <a:pt x="4955301" y="1422191"/>
                  </a:lnTo>
                  <a:lnTo>
                    <a:pt x="4953396" y="1459966"/>
                  </a:lnTo>
                  <a:lnTo>
                    <a:pt x="4928309" y="1458061"/>
                  </a:lnTo>
                  <a:lnTo>
                    <a:pt x="4919735" y="1476155"/>
                  </a:lnTo>
                  <a:lnTo>
                    <a:pt x="4937836" y="1485361"/>
                  </a:lnTo>
                  <a:cubicBezTo>
                    <a:pt x="4937942" y="1490652"/>
                    <a:pt x="4938047" y="1495942"/>
                    <a:pt x="4938153" y="1501233"/>
                  </a:cubicBezTo>
                  <a:lnTo>
                    <a:pt x="4949903" y="1508534"/>
                  </a:lnTo>
                  <a:lnTo>
                    <a:pt x="4966415" y="1581863"/>
                  </a:lnTo>
                  <a:lnTo>
                    <a:pt x="4984198" y="1575514"/>
                  </a:lnTo>
                  <a:lnTo>
                    <a:pt x="4987692" y="1601862"/>
                  </a:lnTo>
                  <a:lnTo>
                    <a:pt x="4976260" y="1619956"/>
                  </a:lnTo>
                  <a:lnTo>
                    <a:pt x="4996583" y="1643764"/>
                  </a:lnTo>
                  <a:lnTo>
                    <a:pt x="4983881" y="1654557"/>
                  </a:lnTo>
                  <a:lnTo>
                    <a:pt x="4949267" y="1672968"/>
                  </a:lnTo>
                  <a:lnTo>
                    <a:pt x="4924498" y="1736139"/>
                  </a:lnTo>
                  <a:lnTo>
                    <a:pt x="4927991" y="1790104"/>
                  </a:lnTo>
                  <a:lnTo>
                    <a:pt x="4928309" y="1829785"/>
                  </a:lnTo>
                  <a:lnTo>
                    <a:pt x="4920053" y="1845973"/>
                  </a:lnTo>
                  <a:lnTo>
                    <a:pt x="4939423" y="1862481"/>
                  </a:lnTo>
                  <a:cubicBezTo>
                    <a:pt x="4939317" y="1855921"/>
                    <a:pt x="4939212" y="1849360"/>
                    <a:pt x="4939106" y="1842800"/>
                  </a:cubicBezTo>
                  <a:lnTo>
                    <a:pt x="4946410" y="1838354"/>
                  </a:lnTo>
                  <a:lnTo>
                    <a:pt x="4965145" y="1902478"/>
                  </a:lnTo>
                  <a:lnTo>
                    <a:pt x="4980070" y="1903113"/>
                  </a:lnTo>
                  <a:lnTo>
                    <a:pt x="4985786" y="1955808"/>
                  </a:lnTo>
                  <a:lnTo>
                    <a:pt x="4994043" y="1967553"/>
                  </a:lnTo>
                  <a:lnTo>
                    <a:pt x="4985151" y="1984060"/>
                  </a:lnTo>
                  <a:lnTo>
                    <a:pt x="4988009" y="1998028"/>
                  </a:lnTo>
                  <a:lnTo>
                    <a:pt x="4976895" y="1987870"/>
                  </a:lnTo>
                  <a:lnTo>
                    <a:pt x="4965780" y="1999297"/>
                  </a:lnTo>
                  <a:lnTo>
                    <a:pt x="4957206" y="1998028"/>
                  </a:lnTo>
                  <a:lnTo>
                    <a:pt x="4946727" y="1994853"/>
                  </a:lnTo>
                  <a:lnTo>
                    <a:pt x="4939423" y="2005011"/>
                  </a:lnTo>
                  <a:lnTo>
                    <a:pt x="4955936" y="2009455"/>
                  </a:lnTo>
                  <a:lnTo>
                    <a:pt x="4958477" y="2033898"/>
                  </a:lnTo>
                  <a:lnTo>
                    <a:pt x="4972131" y="2042785"/>
                  </a:lnTo>
                  <a:lnTo>
                    <a:pt x="4983881" y="2034851"/>
                  </a:lnTo>
                  <a:lnTo>
                    <a:pt x="4997218" y="2049452"/>
                  </a:lnTo>
                  <a:lnTo>
                    <a:pt x="5015319" y="2044054"/>
                  </a:lnTo>
                  <a:lnTo>
                    <a:pt x="5030244" y="2048499"/>
                  </a:lnTo>
                  <a:lnTo>
                    <a:pt x="5025798" y="2064052"/>
                  </a:lnTo>
                  <a:lnTo>
                    <a:pt x="5043581" y="2102463"/>
                  </a:lnTo>
                  <a:lnTo>
                    <a:pt x="5045169" y="2118018"/>
                  </a:lnTo>
                  <a:lnTo>
                    <a:pt x="5040405" y="2132937"/>
                  </a:lnTo>
                  <a:lnTo>
                    <a:pt x="5028974" y="2133890"/>
                  </a:lnTo>
                  <a:lnTo>
                    <a:pt x="5026751" y="2141191"/>
                  </a:lnTo>
                  <a:lnTo>
                    <a:pt x="5018177" y="2138652"/>
                  </a:lnTo>
                  <a:lnTo>
                    <a:pt x="5012143" y="2125955"/>
                  </a:lnTo>
                  <a:lnTo>
                    <a:pt x="5004204" y="2117065"/>
                  </a:lnTo>
                  <a:lnTo>
                    <a:pt x="4996583" y="2118018"/>
                  </a:lnTo>
                  <a:lnTo>
                    <a:pt x="4998488" y="2132937"/>
                  </a:lnTo>
                  <a:lnTo>
                    <a:pt x="5006427" y="2136113"/>
                  </a:lnTo>
                  <a:lnTo>
                    <a:pt x="5004204" y="2151032"/>
                  </a:lnTo>
                  <a:lnTo>
                    <a:pt x="5001981" y="2160238"/>
                  </a:lnTo>
                  <a:lnTo>
                    <a:pt x="5005792" y="2170080"/>
                  </a:lnTo>
                  <a:lnTo>
                    <a:pt x="4995313" y="2165635"/>
                  </a:lnTo>
                  <a:lnTo>
                    <a:pt x="4988009" y="2158969"/>
                  </a:lnTo>
                  <a:lnTo>
                    <a:pt x="4981976" y="2138652"/>
                  </a:lnTo>
                  <a:lnTo>
                    <a:pt x="4976260" y="2125002"/>
                  </a:lnTo>
                  <a:lnTo>
                    <a:pt x="4967051" y="2115479"/>
                  </a:lnTo>
                  <a:cubicBezTo>
                    <a:pt x="4967263" y="2108389"/>
                    <a:pt x="4967474" y="2101299"/>
                    <a:pt x="4967686" y="2094209"/>
                  </a:cubicBezTo>
                  <a:lnTo>
                    <a:pt x="4958477" y="2072941"/>
                  </a:lnTo>
                  <a:lnTo>
                    <a:pt x="4947362" y="2050720"/>
                  </a:lnTo>
                  <a:lnTo>
                    <a:pt x="4944822" y="2070402"/>
                  </a:lnTo>
                  <a:lnTo>
                    <a:pt x="4943552" y="2082147"/>
                  </a:lnTo>
                  <a:lnTo>
                    <a:pt x="4965145" y="2104685"/>
                  </a:lnTo>
                  <a:lnTo>
                    <a:pt x="4967051" y="2115479"/>
                  </a:lnTo>
                  <a:cubicBezTo>
                    <a:pt x="4967263" y="2121087"/>
                    <a:pt x="4967474" y="2126695"/>
                    <a:pt x="4967686" y="2132303"/>
                  </a:cubicBezTo>
                  <a:lnTo>
                    <a:pt x="4957206" y="2125637"/>
                  </a:lnTo>
                  <a:lnTo>
                    <a:pt x="4952443" y="2108495"/>
                  </a:lnTo>
                  <a:lnTo>
                    <a:pt x="4940058" y="2096748"/>
                  </a:lnTo>
                  <a:lnTo>
                    <a:pt x="4937518" y="2110399"/>
                  </a:lnTo>
                  <a:lnTo>
                    <a:pt x="4956889" y="2131033"/>
                  </a:lnTo>
                  <a:lnTo>
                    <a:pt x="4965145" y="2146905"/>
                  </a:lnTo>
                  <a:lnTo>
                    <a:pt x="4949267" y="2143413"/>
                  </a:lnTo>
                  <a:lnTo>
                    <a:pt x="4949903" y="2154842"/>
                  </a:lnTo>
                  <a:lnTo>
                    <a:pt x="4963240" y="2169127"/>
                  </a:lnTo>
                  <a:lnTo>
                    <a:pt x="4973402" y="2196745"/>
                  </a:lnTo>
                  <a:lnTo>
                    <a:pt x="4967051" y="2196428"/>
                  </a:lnTo>
                  <a:lnTo>
                    <a:pt x="4953396" y="2182460"/>
                  </a:lnTo>
                  <a:lnTo>
                    <a:pt x="4945457" y="2181190"/>
                  </a:lnTo>
                  <a:lnTo>
                    <a:pt x="4938153" y="2167222"/>
                  </a:lnTo>
                  <a:lnTo>
                    <a:pt x="4928626" y="2161826"/>
                  </a:lnTo>
                  <a:cubicBezTo>
                    <a:pt x="4928203" y="2168175"/>
                    <a:pt x="4927779" y="2174523"/>
                    <a:pt x="4927356" y="2180872"/>
                  </a:cubicBezTo>
                  <a:lnTo>
                    <a:pt x="4943869" y="2184364"/>
                  </a:lnTo>
                  <a:lnTo>
                    <a:pt x="4950855" y="2196110"/>
                  </a:lnTo>
                  <a:lnTo>
                    <a:pt x="4953713" y="2212935"/>
                  </a:lnTo>
                  <a:lnTo>
                    <a:pt x="4942599" y="2203094"/>
                  </a:lnTo>
                  <a:lnTo>
                    <a:pt x="4937836" y="2210394"/>
                  </a:lnTo>
                  <a:lnTo>
                    <a:pt x="4943234" y="2216745"/>
                  </a:lnTo>
                  <a:lnTo>
                    <a:pt x="4929262" y="2217696"/>
                  </a:lnTo>
                  <a:lnTo>
                    <a:pt x="4928944" y="2225950"/>
                  </a:lnTo>
                  <a:lnTo>
                    <a:pt x="4964510" y="2254202"/>
                  </a:lnTo>
                  <a:lnTo>
                    <a:pt x="5023893" y="2285313"/>
                  </a:lnTo>
                  <a:lnTo>
                    <a:pt x="5039770" y="2294200"/>
                  </a:lnTo>
                  <a:lnTo>
                    <a:pt x="5049297" y="2332612"/>
                  </a:lnTo>
                  <a:lnTo>
                    <a:pt x="5048979" y="2345945"/>
                  </a:lnTo>
                  <a:lnTo>
                    <a:pt x="5039770" y="2368801"/>
                  </a:lnTo>
                  <a:lnTo>
                    <a:pt x="5044851" y="2386896"/>
                  </a:lnTo>
                  <a:lnTo>
                    <a:pt x="5065492" y="2398325"/>
                  </a:lnTo>
                  <a:lnTo>
                    <a:pt x="5096612" y="2379912"/>
                  </a:lnTo>
                  <a:lnTo>
                    <a:pt x="5105822" y="2353882"/>
                  </a:lnTo>
                  <a:lnTo>
                    <a:pt x="5123922" y="2344994"/>
                  </a:lnTo>
                  <a:lnTo>
                    <a:pt x="5134719" y="2303725"/>
                  </a:lnTo>
                  <a:lnTo>
                    <a:pt x="5125510" y="2289122"/>
                  </a:lnTo>
                  <a:lnTo>
                    <a:pt x="5135037" y="2287218"/>
                  </a:lnTo>
                  <a:lnTo>
                    <a:pt x="5136307" y="2275472"/>
                  </a:lnTo>
                  <a:lnTo>
                    <a:pt x="5108362" y="2253568"/>
                  </a:lnTo>
                  <a:lnTo>
                    <a:pt x="5102011" y="2215792"/>
                  </a:lnTo>
                  <a:lnTo>
                    <a:pt x="5089626" y="2202777"/>
                  </a:lnTo>
                  <a:lnTo>
                    <a:pt x="5053743" y="2169127"/>
                  </a:lnTo>
                  <a:lnTo>
                    <a:pt x="5050885" y="2151985"/>
                  </a:lnTo>
                  <a:lnTo>
                    <a:pt x="5054378" y="2136430"/>
                  </a:lnTo>
                  <a:lnTo>
                    <a:pt x="5063269" y="2119922"/>
                  </a:lnTo>
                  <a:cubicBezTo>
                    <a:pt x="5062952" y="2116007"/>
                    <a:pt x="5062634" y="2112092"/>
                    <a:pt x="5062317" y="2108177"/>
                  </a:cubicBezTo>
                  <a:lnTo>
                    <a:pt x="5053108" y="2100558"/>
                  </a:lnTo>
                  <a:lnTo>
                    <a:pt x="5054378" y="2089131"/>
                  </a:lnTo>
                  <a:lnTo>
                    <a:pt x="5061046" y="2078655"/>
                  </a:lnTo>
                  <a:lnTo>
                    <a:pt x="5058506" y="2054530"/>
                  </a:lnTo>
                  <a:lnTo>
                    <a:pt x="5041993" y="2037070"/>
                  </a:lnTo>
                  <a:lnTo>
                    <a:pt x="5029291" y="2038023"/>
                  </a:lnTo>
                  <a:lnTo>
                    <a:pt x="5023575" y="2023105"/>
                  </a:lnTo>
                  <a:lnTo>
                    <a:pt x="5007697" y="2018344"/>
                  </a:lnTo>
                  <a:lnTo>
                    <a:pt x="4999123" y="2020248"/>
                  </a:lnTo>
                  <a:lnTo>
                    <a:pt x="4983246" y="2015487"/>
                  </a:lnTo>
                  <a:cubicBezTo>
                    <a:pt x="4983034" y="2013053"/>
                    <a:pt x="4982823" y="2010620"/>
                    <a:pt x="4982611" y="2008186"/>
                  </a:cubicBezTo>
                  <a:lnTo>
                    <a:pt x="4988009" y="1998028"/>
                  </a:lnTo>
                  <a:lnTo>
                    <a:pt x="5000076" y="1981203"/>
                  </a:lnTo>
                  <a:lnTo>
                    <a:pt x="4994043" y="1967553"/>
                  </a:lnTo>
                  <a:lnTo>
                    <a:pt x="5002617" y="1951682"/>
                  </a:lnTo>
                  <a:lnTo>
                    <a:pt x="4999123" y="1929461"/>
                  </a:lnTo>
                  <a:lnTo>
                    <a:pt x="4995630" y="1894542"/>
                  </a:lnTo>
                  <a:lnTo>
                    <a:pt x="5009285" y="1902161"/>
                  </a:lnTo>
                  <a:lnTo>
                    <a:pt x="5047709" y="1893273"/>
                  </a:lnTo>
                  <a:lnTo>
                    <a:pt x="5039135" y="1881527"/>
                  </a:lnTo>
                  <a:lnTo>
                    <a:pt x="5005157" y="1876766"/>
                  </a:lnTo>
                  <a:lnTo>
                    <a:pt x="5002617" y="1850418"/>
                  </a:lnTo>
                  <a:lnTo>
                    <a:pt x="4992137" y="1848195"/>
                  </a:lnTo>
                  <a:lnTo>
                    <a:pt x="4983563" y="1833911"/>
                  </a:lnTo>
                  <a:lnTo>
                    <a:pt x="4946092" y="1793913"/>
                  </a:lnTo>
                  <a:lnTo>
                    <a:pt x="4935295" y="1787882"/>
                  </a:lnTo>
                  <a:lnTo>
                    <a:pt x="4931167" y="1776771"/>
                  </a:lnTo>
                  <a:lnTo>
                    <a:pt x="4927674" y="1736774"/>
                  </a:lnTo>
                  <a:lnTo>
                    <a:pt x="4952125" y="1676460"/>
                  </a:lnTo>
                  <a:lnTo>
                    <a:pt x="4991820" y="1677730"/>
                  </a:lnTo>
                  <a:lnTo>
                    <a:pt x="4996901" y="1692332"/>
                  </a:lnTo>
                  <a:lnTo>
                    <a:pt x="5009603" y="1701855"/>
                  </a:lnTo>
                  <a:lnTo>
                    <a:pt x="5029926" y="1718680"/>
                  </a:lnTo>
                  <a:lnTo>
                    <a:pt x="5046757" y="1713283"/>
                  </a:lnTo>
                  <a:lnTo>
                    <a:pt x="5056283" y="1697411"/>
                  </a:lnTo>
                  <a:lnTo>
                    <a:pt x="5071208" y="1709791"/>
                  </a:lnTo>
                  <a:lnTo>
                    <a:pt x="5083910" y="1736774"/>
                  </a:lnTo>
                  <a:lnTo>
                    <a:pt x="5105504" y="1744075"/>
                  </a:lnTo>
                  <a:lnTo>
                    <a:pt x="5111855" y="1778041"/>
                  </a:lnTo>
                  <a:lnTo>
                    <a:pt x="5136307" y="1784072"/>
                  </a:lnTo>
                  <a:lnTo>
                    <a:pt x="5148056" y="1794230"/>
                  </a:lnTo>
                  <a:lnTo>
                    <a:pt x="5180129" y="1806611"/>
                  </a:lnTo>
                  <a:lnTo>
                    <a:pt x="5208709" y="1806293"/>
                  </a:lnTo>
                  <a:lnTo>
                    <a:pt x="5222364" y="1819944"/>
                  </a:lnTo>
                  <a:lnTo>
                    <a:pt x="5236019" y="1815817"/>
                  </a:lnTo>
                  <a:lnTo>
                    <a:pt x="5246815" y="1797723"/>
                  </a:lnTo>
                  <a:lnTo>
                    <a:pt x="5282381" y="1793278"/>
                  </a:lnTo>
                  <a:lnTo>
                    <a:pt x="5296671" y="1809785"/>
                  </a:lnTo>
                  <a:lnTo>
                    <a:pt x="5313184" y="1798040"/>
                  </a:lnTo>
                  <a:lnTo>
                    <a:pt x="5292226" y="1784707"/>
                  </a:lnTo>
                  <a:lnTo>
                    <a:pt x="5274760" y="1738361"/>
                  </a:lnTo>
                  <a:lnTo>
                    <a:pt x="5283969" y="1720267"/>
                  </a:lnTo>
                  <a:lnTo>
                    <a:pt x="5266821" y="1700585"/>
                  </a:lnTo>
                  <a:lnTo>
                    <a:pt x="5264598" y="1678682"/>
                  </a:lnTo>
                  <a:lnTo>
                    <a:pt x="5249038" y="1678682"/>
                  </a:lnTo>
                  <a:lnTo>
                    <a:pt x="5216013" y="1694871"/>
                  </a:lnTo>
                  <a:lnTo>
                    <a:pt x="5195689" y="1687253"/>
                  </a:lnTo>
                  <a:lnTo>
                    <a:pt x="5162346" y="1627892"/>
                  </a:lnTo>
                  <a:lnTo>
                    <a:pt x="5139482" y="1617734"/>
                  </a:lnTo>
                  <a:lnTo>
                    <a:pt x="5136307" y="1584085"/>
                  </a:lnTo>
                  <a:lnTo>
                    <a:pt x="5167745" y="1561229"/>
                  </a:lnTo>
                  <a:lnTo>
                    <a:pt x="5170920" y="1527581"/>
                  </a:lnTo>
                  <a:lnTo>
                    <a:pt x="5189021" y="1518057"/>
                  </a:lnTo>
                  <a:lnTo>
                    <a:pt x="5249673" y="1546944"/>
                  </a:lnTo>
                  <a:lnTo>
                    <a:pt x="5252214" y="1563769"/>
                  </a:lnTo>
                  <a:lnTo>
                    <a:pt x="5266821" y="1584402"/>
                  </a:lnTo>
                  <a:lnTo>
                    <a:pt x="5281746" y="1579323"/>
                  </a:lnTo>
                  <a:lnTo>
                    <a:pt x="5310326" y="1590434"/>
                  </a:lnTo>
                  <a:lnTo>
                    <a:pt x="5314772" y="1601227"/>
                  </a:lnTo>
                  <a:lnTo>
                    <a:pt x="5280794" y="1607893"/>
                  </a:lnTo>
                  <a:lnTo>
                    <a:pt x="5286510" y="1619003"/>
                  </a:lnTo>
                  <a:lnTo>
                    <a:pt x="5284287" y="1632971"/>
                  </a:lnTo>
                  <a:lnTo>
                    <a:pt x="5296036" y="1632971"/>
                  </a:lnTo>
                  <a:lnTo>
                    <a:pt x="5308421" y="1613924"/>
                  </a:lnTo>
                  <a:lnTo>
                    <a:pt x="5325251" y="1609163"/>
                  </a:lnTo>
                  <a:lnTo>
                    <a:pt x="5326521" y="1595830"/>
                  </a:lnTo>
                  <a:lnTo>
                    <a:pt x="5336048" y="1605988"/>
                  </a:lnTo>
                  <a:lnTo>
                    <a:pt x="5363675" y="1608845"/>
                  </a:lnTo>
                  <a:lnTo>
                    <a:pt x="5398606" y="1632971"/>
                  </a:lnTo>
                  <a:lnTo>
                    <a:pt x="5415437" y="1632971"/>
                  </a:lnTo>
                  <a:lnTo>
                    <a:pt x="5434807" y="1646303"/>
                  </a:lnTo>
                  <a:lnTo>
                    <a:pt x="5449415" y="1645351"/>
                  </a:lnTo>
                  <a:lnTo>
                    <a:pt x="5457036" y="1630431"/>
                  </a:lnTo>
                  <a:lnTo>
                    <a:pt x="5479265" y="1650112"/>
                  </a:lnTo>
                  <a:lnTo>
                    <a:pt x="5532296" y="1657096"/>
                  </a:lnTo>
                  <a:lnTo>
                    <a:pt x="5561829" y="1686618"/>
                  </a:lnTo>
                  <a:lnTo>
                    <a:pt x="5580247" y="1706299"/>
                  </a:lnTo>
                  <a:lnTo>
                    <a:pt x="5605016" y="1717410"/>
                  </a:lnTo>
                  <a:lnTo>
                    <a:pt x="5625975" y="1744710"/>
                  </a:lnTo>
                  <a:lnTo>
                    <a:pt x="5623117" y="1777089"/>
                  </a:lnTo>
                  <a:lnTo>
                    <a:pt x="5640265" y="1768836"/>
                  </a:lnTo>
                  <a:lnTo>
                    <a:pt x="5644075" y="1753915"/>
                  </a:lnTo>
                  <a:lnTo>
                    <a:pt x="5659000" y="1752963"/>
                  </a:lnTo>
                  <a:cubicBezTo>
                    <a:pt x="5658894" y="1735398"/>
                    <a:pt x="5658789" y="1717833"/>
                    <a:pt x="5658683" y="1700268"/>
                  </a:cubicBezTo>
                  <a:lnTo>
                    <a:pt x="5642805" y="1692967"/>
                  </a:lnTo>
                  <a:lnTo>
                    <a:pt x="5625657" y="1702490"/>
                  </a:lnTo>
                  <a:lnTo>
                    <a:pt x="5612955" y="1698364"/>
                  </a:lnTo>
                  <a:lnTo>
                    <a:pt x="5586598" y="1681856"/>
                  </a:lnTo>
                  <a:lnTo>
                    <a:pt x="5563099" y="1673603"/>
                  </a:lnTo>
                  <a:lnTo>
                    <a:pt x="5536107" y="1639954"/>
                  </a:lnTo>
                  <a:lnTo>
                    <a:pt x="5533884" y="1614877"/>
                  </a:lnTo>
                  <a:lnTo>
                    <a:pt x="5525310" y="1606306"/>
                  </a:lnTo>
                  <a:lnTo>
                    <a:pt x="5520864" y="1587577"/>
                  </a:lnTo>
                  <a:lnTo>
                    <a:pt x="5506892" y="1553928"/>
                  </a:lnTo>
                  <a:lnTo>
                    <a:pt x="5487839" y="1548849"/>
                  </a:lnTo>
                  <a:lnTo>
                    <a:pt x="5479265" y="1536469"/>
                  </a:lnTo>
                  <a:lnTo>
                    <a:pt x="5447510" y="1422825"/>
                  </a:lnTo>
                  <a:lnTo>
                    <a:pt x="5517689" y="1368543"/>
                  </a:lnTo>
                  <a:lnTo>
                    <a:pt x="5523087" y="1350766"/>
                  </a:lnTo>
                  <a:lnTo>
                    <a:pt x="5550397" y="1326958"/>
                  </a:lnTo>
                  <a:lnTo>
                    <a:pt x="5594537" y="1318070"/>
                  </a:lnTo>
                  <a:lnTo>
                    <a:pt x="5668209" y="1243789"/>
                  </a:lnTo>
                  <a:lnTo>
                    <a:pt x="5664081" y="1233314"/>
                  </a:lnTo>
                  <a:lnTo>
                    <a:pt x="5682817" y="1223790"/>
                  </a:lnTo>
                  <a:lnTo>
                    <a:pt x="5685992" y="1203474"/>
                  </a:lnTo>
                  <a:lnTo>
                    <a:pt x="5706633" y="1206649"/>
                  </a:lnTo>
                  <a:lnTo>
                    <a:pt x="5719971" y="1231726"/>
                  </a:lnTo>
                  <a:lnTo>
                    <a:pt x="5752361" y="1223156"/>
                  </a:lnTo>
                  <a:lnTo>
                    <a:pt x="5769827" y="1239662"/>
                  </a:lnTo>
                  <a:lnTo>
                    <a:pt x="5782211" y="1231092"/>
                  </a:lnTo>
                  <a:lnTo>
                    <a:pt x="5791103" y="1248233"/>
                  </a:lnTo>
                  <a:lnTo>
                    <a:pt x="5821906" y="1271724"/>
                  </a:lnTo>
                  <a:lnTo>
                    <a:pt x="5786975" y="1286961"/>
                  </a:lnTo>
                  <a:lnTo>
                    <a:pt x="5791738" y="1317435"/>
                  </a:lnTo>
                  <a:lnTo>
                    <a:pt x="5799994" y="1301563"/>
                  </a:lnTo>
                  <a:lnTo>
                    <a:pt x="5830162" y="1286644"/>
                  </a:lnTo>
                  <a:lnTo>
                    <a:pt x="5851756" y="1302198"/>
                  </a:lnTo>
                  <a:lnTo>
                    <a:pt x="5844452" y="1320292"/>
                  </a:lnTo>
                  <a:lnTo>
                    <a:pt x="5862870" y="1361242"/>
                  </a:lnTo>
                  <a:lnTo>
                    <a:pt x="5894943" y="1415842"/>
                  </a:lnTo>
                  <a:lnTo>
                    <a:pt x="5903517" y="1406319"/>
                  </a:lnTo>
                  <a:lnTo>
                    <a:pt x="5872397" y="1365051"/>
                  </a:lnTo>
                  <a:lnTo>
                    <a:pt x="5876842" y="1291723"/>
                  </a:lnTo>
                  <a:lnTo>
                    <a:pt x="5860965" y="1271406"/>
                  </a:lnTo>
                  <a:lnTo>
                    <a:pt x="5870174" y="1250455"/>
                  </a:lnTo>
                  <a:lnTo>
                    <a:pt x="5882558" y="1205061"/>
                  </a:lnTo>
                  <a:lnTo>
                    <a:pt x="5897166" y="1192364"/>
                  </a:lnTo>
                  <a:lnTo>
                    <a:pt x="5902882" y="1094274"/>
                  </a:lnTo>
                  <a:lnTo>
                    <a:pt x="5870491" y="1042849"/>
                  </a:lnTo>
                  <a:lnTo>
                    <a:pt x="5859059" y="1052689"/>
                  </a:lnTo>
                  <a:lnTo>
                    <a:pt x="5833337" y="1047610"/>
                  </a:lnTo>
                  <a:lnTo>
                    <a:pt x="5835878" y="979042"/>
                  </a:lnTo>
                  <a:lnTo>
                    <a:pt x="5853067" y="949041"/>
                  </a:lnTo>
                  <a:lnTo>
                    <a:pt x="6060620" y="1177406"/>
                  </a:lnTo>
                  <a:cubicBezTo>
                    <a:pt x="6579822" y="1806535"/>
                    <a:pt x="6891715" y="2613092"/>
                    <a:pt x="6891715" y="3492496"/>
                  </a:cubicBezTo>
                  <a:cubicBezTo>
                    <a:pt x="6891715" y="3869384"/>
                    <a:pt x="6834429" y="4232891"/>
                    <a:pt x="6728088" y="4574786"/>
                  </a:cubicBezTo>
                  <a:lnTo>
                    <a:pt x="6699847" y="4651948"/>
                  </a:lnTo>
                  <a:lnTo>
                    <a:pt x="6676768" y="4648009"/>
                  </a:lnTo>
                  <a:lnTo>
                    <a:pt x="6661525" y="4656897"/>
                  </a:lnTo>
                  <a:lnTo>
                    <a:pt x="6642472" y="4667056"/>
                  </a:lnTo>
                  <a:lnTo>
                    <a:pt x="6630405" y="4672135"/>
                  </a:lnTo>
                  <a:lnTo>
                    <a:pt x="6623101" y="4666421"/>
                  </a:lnTo>
                  <a:lnTo>
                    <a:pt x="6612622" y="4665151"/>
                  </a:lnTo>
                  <a:lnTo>
                    <a:pt x="6615162" y="4650548"/>
                  </a:lnTo>
                  <a:lnTo>
                    <a:pt x="6607541" y="4646104"/>
                  </a:lnTo>
                  <a:lnTo>
                    <a:pt x="6593251" y="4644517"/>
                  </a:lnTo>
                  <a:lnTo>
                    <a:pt x="6562448" y="4645787"/>
                  </a:lnTo>
                  <a:lnTo>
                    <a:pt x="6541172" y="4642295"/>
                  </a:lnTo>
                  <a:lnTo>
                    <a:pt x="6527200" y="4650548"/>
                  </a:lnTo>
                  <a:lnTo>
                    <a:pt x="6501161" y="4671818"/>
                  </a:lnTo>
                  <a:lnTo>
                    <a:pt x="6482743" y="4687373"/>
                  </a:lnTo>
                  <a:lnTo>
                    <a:pt x="6482425" y="4699753"/>
                  </a:lnTo>
                  <a:lnTo>
                    <a:pt x="6465277" y="4709912"/>
                  </a:lnTo>
                  <a:lnTo>
                    <a:pt x="6458926" y="4706737"/>
                  </a:lnTo>
                  <a:lnTo>
                    <a:pt x="6448447" y="4706420"/>
                  </a:lnTo>
                  <a:lnTo>
                    <a:pt x="6438920" y="4710229"/>
                  </a:lnTo>
                  <a:lnTo>
                    <a:pt x="6430346" y="4707689"/>
                  </a:lnTo>
                  <a:lnTo>
                    <a:pt x="6405895" y="4713403"/>
                  </a:lnTo>
                  <a:lnTo>
                    <a:pt x="6398591" y="4710229"/>
                  </a:lnTo>
                  <a:lnTo>
                    <a:pt x="6382714" y="4715308"/>
                  </a:lnTo>
                  <a:lnTo>
                    <a:pt x="6364296" y="4728324"/>
                  </a:lnTo>
                  <a:lnTo>
                    <a:pt x="6358897" y="4725149"/>
                  </a:lnTo>
                  <a:lnTo>
                    <a:pt x="6348418" y="4731181"/>
                  </a:lnTo>
                  <a:lnTo>
                    <a:pt x="6361755" y="4741022"/>
                  </a:lnTo>
                  <a:lnTo>
                    <a:pt x="6358580" y="4749275"/>
                  </a:lnTo>
                  <a:lnTo>
                    <a:pt x="6347783" y="4740704"/>
                  </a:lnTo>
                  <a:lnTo>
                    <a:pt x="6342702" y="4740387"/>
                  </a:lnTo>
                  <a:lnTo>
                    <a:pt x="6347783" y="4750863"/>
                  </a:lnTo>
                  <a:cubicBezTo>
                    <a:pt x="6348092" y="4754989"/>
                    <a:pt x="6348402" y="4759116"/>
                    <a:pt x="6348711" y="4763242"/>
                  </a:cubicBezTo>
                  <a:cubicBezTo>
                    <a:pt x="6348716" y="4763245"/>
                    <a:pt x="6348722" y="4763247"/>
                    <a:pt x="6348727" y="4763250"/>
                  </a:cubicBezTo>
                  <a:cubicBezTo>
                    <a:pt x="6348722" y="4763255"/>
                    <a:pt x="6348718" y="4763261"/>
                    <a:pt x="6348713" y="4763266"/>
                  </a:cubicBezTo>
                  <a:cubicBezTo>
                    <a:pt x="6348720" y="4763364"/>
                    <a:pt x="6348728" y="4763463"/>
                    <a:pt x="6348735" y="4763561"/>
                  </a:cubicBezTo>
                  <a:lnTo>
                    <a:pt x="6348545" y="4763458"/>
                  </a:lnTo>
                  <a:lnTo>
                    <a:pt x="6342059" y="4770869"/>
                  </a:lnTo>
                  <a:lnTo>
                    <a:pt x="6330309" y="4769282"/>
                  </a:lnTo>
                  <a:lnTo>
                    <a:pt x="6323958" y="4777535"/>
                  </a:lnTo>
                  <a:lnTo>
                    <a:pt x="6316337" y="4778488"/>
                  </a:lnTo>
                  <a:lnTo>
                    <a:pt x="6317925" y="4768964"/>
                  </a:lnTo>
                  <a:lnTo>
                    <a:pt x="6305858" y="4774043"/>
                  </a:lnTo>
                  <a:lnTo>
                    <a:pt x="6301094" y="4786424"/>
                  </a:lnTo>
                  <a:lnTo>
                    <a:pt x="6296013" y="4788328"/>
                  </a:lnTo>
                  <a:lnTo>
                    <a:pt x="6299189" y="4797852"/>
                  </a:lnTo>
                  <a:lnTo>
                    <a:pt x="6295696" y="4809597"/>
                  </a:lnTo>
                  <a:lnTo>
                    <a:pt x="6283946" y="4807057"/>
                  </a:lnTo>
                  <a:lnTo>
                    <a:pt x="6280771" y="4811184"/>
                  </a:lnTo>
                  <a:lnTo>
                    <a:pt x="6283629" y="4820707"/>
                  </a:lnTo>
                  <a:lnTo>
                    <a:pt x="6276008" y="4824834"/>
                  </a:lnTo>
                  <a:lnTo>
                    <a:pt x="6262353" y="4822294"/>
                  </a:lnTo>
                  <a:lnTo>
                    <a:pt x="6252826" y="4817850"/>
                  </a:lnTo>
                  <a:lnTo>
                    <a:pt x="6238219" y="4805788"/>
                  </a:lnTo>
                  <a:lnTo>
                    <a:pt x="6229645" y="4806740"/>
                  </a:lnTo>
                  <a:lnTo>
                    <a:pt x="6234090" y="4816263"/>
                  </a:lnTo>
                  <a:lnTo>
                    <a:pt x="6241077" y="4819437"/>
                  </a:lnTo>
                  <a:lnTo>
                    <a:pt x="6235678" y="4830230"/>
                  </a:lnTo>
                  <a:lnTo>
                    <a:pt x="6222023" y="4829913"/>
                  </a:lnTo>
                  <a:lnTo>
                    <a:pt x="6214402" y="4824199"/>
                  </a:lnTo>
                  <a:lnTo>
                    <a:pt x="6210274" y="4832770"/>
                  </a:lnTo>
                  <a:lnTo>
                    <a:pt x="6222659" y="4840389"/>
                  </a:lnTo>
                  <a:lnTo>
                    <a:pt x="6215990" y="4849594"/>
                  </a:lnTo>
                  <a:lnTo>
                    <a:pt x="6210591" y="4852769"/>
                  </a:lnTo>
                  <a:lnTo>
                    <a:pt x="6213767" y="4861340"/>
                  </a:lnTo>
                  <a:lnTo>
                    <a:pt x="6204558" y="4877847"/>
                  </a:lnTo>
                  <a:lnTo>
                    <a:pt x="6200747" y="4872133"/>
                  </a:lnTo>
                  <a:lnTo>
                    <a:pt x="6195666" y="4852134"/>
                  </a:lnTo>
                  <a:lnTo>
                    <a:pt x="6187410" y="4861657"/>
                  </a:lnTo>
                  <a:lnTo>
                    <a:pt x="6179154" y="4880386"/>
                  </a:lnTo>
                  <a:lnTo>
                    <a:pt x="6191538" y="4903877"/>
                  </a:lnTo>
                  <a:lnTo>
                    <a:pt x="6190268" y="4915305"/>
                  </a:lnTo>
                  <a:lnTo>
                    <a:pt x="6178201" y="4924510"/>
                  </a:lnTo>
                  <a:lnTo>
                    <a:pt x="6178519" y="4914035"/>
                  </a:lnTo>
                  <a:lnTo>
                    <a:pt x="6176296" y="4909591"/>
                  </a:lnTo>
                  <a:lnTo>
                    <a:pt x="6160418" y="4917844"/>
                  </a:lnTo>
                  <a:lnTo>
                    <a:pt x="6158830" y="4927050"/>
                  </a:lnTo>
                  <a:cubicBezTo>
                    <a:pt x="6158724" y="4929378"/>
                    <a:pt x="6158619" y="4931706"/>
                    <a:pt x="6158513" y="4934034"/>
                  </a:cubicBezTo>
                  <a:lnTo>
                    <a:pt x="6158513" y="4936891"/>
                  </a:lnTo>
                  <a:lnTo>
                    <a:pt x="6158513" y="4938795"/>
                  </a:lnTo>
                  <a:lnTo>
                    <a:pt x="6161688" y="4947366"/>
                  </a:lnTo>
                  <a:lnTo>
                    <a:pt x="6154067" y="4956572"/>
                  </a:lnTo>
                  <a:lnTo>
                    <a:pt x="6141365" y="4963556"/>
                  </a:lnTo>
                  <a:lnTo>
                    <a:pt x="6135649" y="4978475"/>
                  </a:lnTo>
                  <a:lnTo>
                    <a:pt x="6122312" y="4993712"/>
                  </a:lnTo>
                  <a:lnTo>
                    <a:pt x="6129933" y="5024187"/>
                  </a:lnTo>
                  <a:lnTo>
                    <a:pt x="6136919" y="5038472"/>
                  </a:lnTo>
                  <a:lnTo>
                    <a:pt x="6148668" y="5036250"/>
                  </a:lnTo>
                  <a:lnTo>
                    <a:pt x="6154384" y="5027044"/>
                  </a:lnTo>
                  <a:lnTo>
                    <a:pt x="6170897" y="5030853"/>
                  </a:lnTo>
                  <a:lnTo>
                    <a:pt x="6175661" y="5059423"/>
                  </a:lnTo>
                  <a:lnTo>
                    <a:pt x="6177248" y="5069898"/>
                  </a:lnTo>
                  <a:lnTo>
                    <a:pt x="6190268" y="5079739"/>
                  </a:lnTo>
                  <a:lnTo>
                    <a:pt x="6194396" y="5079739"/>
                  </a:lnTo>
                  <a:lnTo>
                    <a:pt x="6197254" y="5089262"/>
                  </a:lnTo>
                  <a:lnTo>
                    <a:pt x="6190586" y="5103864"/>
                  </a:lnTo>
                  <a:lnTo>
                    <a:pt x="6188680" y="5128307"/>
                  </a:lnTo>
                  <a:lnTo>
                    <a:pt x="6195031" y="5132434"/>
                  </a:lnTo>
                  <a:lnTo>
                    <a:pt x="6206146" y="5113705"/>
                  </a:lnTo>
                  <a:lnTo>
                    <a:pt x="6212814" y="5101325"/>
                  </a:lnTo>
                  <a:lnTo>
                    <a:pt x="6214085" y="5089897"/>
                  </a:lnTo>
                  <a:lnTo>
                    <a:pt x="6218213" y="5103547"/>
                  </a:lnTo>
                  <a:lnTo>
                    <a:pt x="6212179" y="5126403"/>
                  </a:lnTo>
                  <a:lnTo>
                    <a:pt x="6204240" y="5141957"/>
                  </a:lnTo>
                  <a:lnTo>
                    <a:pt x="6206146" y="5154972"/>
                  </a:lnTo>
                  <a:lnTo>
                    <a:pt x="6212814" y="5145767"/>
                  </a:lnTo>
                  <a:cubicBezTo>
                    <a:pt x="6213026" y="5149999"/>
                    <a:pt x="6213237" y="5154232"/>
                    <a:pt x="6213449" y="5158464"/>
                  </a:cubicBezTo>
                  <a:lnTo>
                    <a:pt x="6203605" y="5169575"/>
                  </a:lnTo>
                  <a:lnTo>
                    <a:pt x="6197889" y="5184177"/>
                  </a:lnTo>
                  <a:lnTo>
                    <a:pt x="6202970" y="5201319"/>
                  </a:lnTo>
                  <a:lnTo>
                    <a:pt x="6235678" y="5233698"/>
                  </a:lnTo>
                  <a:lnTo>
                    <a:pt x="6249333" y="5251157"/>
                  </a:lnTo>
                  <a:lnTo>
                    <a:pt x="6260130" y="5274330"/>
                  </a:lnTo>
                  <a:lnTo>
                    <a:pt x="6275690" y="5324168"/>
                  </a:lnTo>
                  <a:lnTo>
                    <a:pt x="6291250" y="5336232"/>
                  </a:lnTo>
                  <a:lnTo>
                    <a:pt x="6303952" y="5347977"/>
                  </a:lnTo>
                  <a:lnTo>
                    <a:pt x="6297190" y="5360853"/>
                  </a:lnTo>
                  <a:lnTo>
                    <a:pt x="6297448" y="5360940"/>
                  </a:lnTo>
                  <a:lnTo>
                    <a:pt x="6303928" y="5348597"/>
                  </a:lnTo>
                  <a:lnTo>
                    <a:pt x="6326471" y="5368282"/>
                  </a:lnTo>
                  <a:lnTo>
                    <a:pt x="6343298" y="5377172"/>
                  </a:lnTo>
                  <a:lnTo>
                    <a:pt x="6352738" y="5391437"/>
                  </a:lnTo>
                  <a:lnTo>
                    <a:pt x="6270138" y="5527402"/>
                  </a:lnTo>
                  <a:lnTo>
                    <a:pt x="6157685" y="5677783"/>
                  </a:lnTo>
                  <a:lnTo>
                    <a:pt x="6151028" y="5680333"/>
                  </a:lnTo>
                  <a:lnTo>
                    <a:pt x="6151528" y="5680898"/>
                  </a:lnTo>
                  <a:lnTo>
                    <a:pt x="6124790" y="5702235"/>
                  </a:lnTo>
                  <a:lnTo>
                    <a:pt x="6108874" y="5721342"/>
                  </a:lnTo>
                  <a:lnTo>
                    <a:pt x="6108664" y="5720387"/>
                  </a:lnTo>
                  <a:lnTo>
                    <a:pt x="6071278" y="5721342"/>
                  </a:lnTo>
                  <a:lnTo>
                    <a:pt x="6010443" y="5705105"/>
                  </a:lnTo>
                  <a:lnTo>
                    <a:pt x="5965134" y="5657668"/>
                  </a:lnTo>
                  <a:lnTo>
                    <a:pt x="5954821" y="5617474"/>
                  </a:lnTo>
                  <a:lnTo>
                    <a:pt x="5954631" y="5617583"/>
                  </a:lnTo>
                  <a:lnTo>
                    <a:pt x="5954678" y="5617604"/>
                  </a:lnTo>
                  <a:lnTo>
                    <a:pt x="5954550" y="5617629"/>
                  </a:lnTo>
                  <a:lnTo>
                    <a:pt x="5954176" y="5617843"/>
                  </a:lnTo>
                  <a:lnTo>
                    <a:pt x="5953959" y="5617746"/>
                  </a:lnTo>
                  <a:lnTo>
                    <a:pt x="5903234" y="5627755"/>
                  </a:lnTo>
                  <a:cubicBezTo>
                    <a:pt x="5903446" y="5629764"/>
                    <a:pt x="5903657" y="5631774"/>
                    <a:pt x="5903869" y="5633783"/>
                  </a:cubicBezTo>
                  <a:lnTo>
                    <a:pt x="5906092" y="5648375"/>
                  </a:lnTo>
                  <a:lnTo>
                    <a:pt x="5907044" y="5656623"/>
                  </a:lnTo>
                  <a:lnTo>
                    <a:pt x="5908632" y="5664871"/>
                  </a:lnTo>
                  <a:lnTo>
                    <a:pt x="5910220" y="5671850"/>
                  </a:lnTo>
                  <a:lnTo>
                    <a:pt x="5911808" y="5677243"/>
                  </a:lnTo>
                  <a:lnTo>
                    <a:pt x="5914031" y="5683270"/>
                  </a:lnTo>
                  <a:lnTo>
                    <a:pt x="5916253" y="5691835"/>
                  </a:lnTo>
                  <a:lnTo>
                    <a:pt x="5919111" y="5701987"/>
                  </a:lnTo>
                  <a:lnTo>
                    <a:pt x="5921017" y="5712772"/>
                  </a:lnTo>
                  <a:lnTo>
                    <a:pt x="5923240" y="5723558"/>
                  </a:lnTo>
                  <a:lnTo>
                    <a:pt x="5925145" y="5733075"/>
                  </a:lnTo>
                  <a:cubicBezTo>
                    <a:pt x="5925357" y="5735507"/>
                    <a:pt x="5925568" y="5737939"/>
                    <a:pt x="5925780" y="5740371"/>
                  </a:cubicBezTo>
                  <a:lnTo>
                    <a:pt x="5925780" y="5743226"/>
                  </a:lnTo>
                  <a:cubicBezTo>
                    <a:pt x="5925674" y="5743861"/>
                    <a:pt x="5925569" y="5744495"/>
                    <a:pt x="5925463" y="5745130"/>
                  </a:cubicBezTo>
                  <a:cubicBezTo>
                    <a:pt x="5925251" y="5746716"/>
                    <a:pt x="5925040" y="5748302"/>
                    <a:pt x="5924828" y="5749888"/>
                  </a:cubicBezTo>
                  <a:lnTo>
                    <a:pt x="5923875" y="5758453"/>
                  </a:lnTo>
                  <a:cubicBezTo>
                    <a:pt x="5923663" y="5762260"/>
                    <a:pt x="5923452" y="5766067"/>
                    <a:pt x="5923240" y="5769874"/>
                  </a:cubicBezTo>
                  <a:cubicBezTo>
                    <a:pt x="5923028" y="5774104"/>
                    <a:pt x="5922817" y="5778333"/>
                    <a:pt x="5922605" y="5782563"/>
                  </a:cubicBezTo>
                  <a:lnTo>
                    <a:pt x="5922605" y="5795252"/>
                  </a:lnTo>
                  <a:lnTo>
                    <a:pt x="5922287" y="5806989"/>
                  </a:lnTo>
                  <a:lnTo>
                    <a:pt x="5922605" y="5816189"/>
                  </a:lnTo>
                  <a:cubicBezTo>
                    <a:pt x="5922711" y="5817246"/>
                    <a:pt x="5922816" y="5818304"/>
                    <a:pt x="5922922" y="5819361"/>
                  </a:cubicBezTo>
                  <a:lnTo>
                    <a:pt x="5923240" y="5821899"/>
                  </a:lnTo>
                  <a:lnTo>
                    <a:pt x="5924192" y="5826975"/>
                  </a:lnTo>
                  <a:lnTo>
                    <a:pt x="5925463" y="5836175"/>
                  </a:lnTo>
                  <a:lnTo>
                    <a:pt x="5928321" y="5859015"/>
                  </a:lnTo>
                  <a:lnTo>
                    <a:pt x="5931496" y="5889786"/>
                  </a:lnTo>
                  <a:lnTo>
                    <a:pt x="5891802" y="5911675"/>
                  </a:lnTo>
                  <a:lnTo>
                    <a:pt x="5867985" y="5892007"/>
                  </a:lnTo>
                  <a:lnTo>
                    <a:pt x="5834006" y="5896131"/>
                  </a:lnTo>
                  <a:lnTo>
                    <a:pt x="5807014" y="5906282"/>
                  </a:lnTo>
                  <a:lnTo>
                    <a:pt x="5779387" y="5900572"/>
                  </a:lnTo>
                  <a:lnTo>
                    <a:pt x="5720956" y="5935467"/>
                  </a:lnTo>
                  <a:lnTo>
                    <a:pt x="5698092" y="5915164"/>
                  </a:lnTo>
                  <a:lnTo>
                    <a:pt x="5652047" y="5929440"/>
                  </a:lnTo>
                  <a:lnTo>
                    <a:pt x="5585360" y="5938322"/>
                  </a:lnTo>
                  <a:lnTo>
                    <a:pt x="5474215" y="5985272"/>
                  </a:lnTo>
                  <a:lnTo>
                    <a:pt x="5431027" y="5995741"/>
                  </a:lnTo>
                  <a:lnTo>
                    <a:pt x="5379583" y="5956721"/>
                  </a:lnTo>
                  <a:lnTo>
                    <a:pt x="5337983" y="5954818"/>
                  </a:lnTo>
                  <a:lnTo>
                    <a:pt x="5261452" y="5985907"/>
                  </a:lnTo>
                  <a:lnTo>
                    <a:pt x="5234142" y="5983369"/>
                  </a:lnTo>
                  <a:lnTo>
                    <a:pt x="5210961" y="5957356"/>
                  </a:lnTo>
                  <a:lnTo>
                    <a:pt x="5197623" y="5967824"/>
                  </a:lnTo>
                  <a:lnTo>
                    <a:pt x="5173489" y="5994154"/>
                  </a:lnTo>
                  <a:cubicBezTo>
                    <a:pt x="5173912" y="6006420"/>
                    <a:pt x="5174336" y="6018687"/>
                    <a:pt x="5174759" y="6030953"/>
                  </a:cubicBezTo>
                  <a:lnTo>
                    <a:pt x="5150625" y="6049987"/>
                  </a:lnTo>
                  <a:lnTo>
                    <a:pt x="5148720" y="6075682"/>
                  </a:lnTo>
                  <a:lnTo>
                    <a:pt x="5130619" y="6078855"/>
                  </a:lnTo>
                  <a:lnTo>
                    <a:pt x="5123633" y="6088054"/>
                  </a:lnTo>
                  <a:lnTo>
                    <a:pt x="5108708" y="6085834"/>
                  </a:lnTo>
                  <a:lnTo>
                    <a:pt x="5112518" y="6077903"/>
                  </a:lnTo>
                  <a:lnTo>
                    <a:pt x="5105214" y="6066483"/>
                  </a:lnTo>
                  <a:lnTo>
                    <a:pt x="5097911" y="6052842"/>
                  </a:lnTo>
                  <a:lnTo>
                    <a:pt x="5104897" y="6028415"/>
                  </a:lnTo>
                  <a:lnTo>
                    <a:pt x="5133159" y="6005257"/>
                  </a:lnTo>
                  <a:cubicBezTo>
                    <a:pt x="5133477" y="5998913"/>
                    <a:pt x="5133794" y="5992568"/>
                    <a:pt x="5134112" y="5986224"/>
                  </a:cubicBezTo>
                  <a:lnTo>
                    <a:pt x="5116329" y="5973852"/>
                  </a:lnTo>
                  <a:lnTo>
                    <a:pt x="5093782" y="5989713"/>
                  </a:lnTo>
                  <a:lnTo>
                    <a:pt x="5084573" y="6005575"/>
                  </a:lnTo>
                  <a:lnTo>
                    <a:pt x="5073141" y="6016043"/>
                  </a:lnTo>
                  <a:lnTo>
                    <a:pt x="5035987" y="6013505"/>
                  </a:lnTo>
                  <a:lnTo>
                    <a:pt x="5021062" y="5997644"/>
                  </a:lnTo>
                  <a:lnTo>
                    <a:pt x="4988036" y="5989713"/>
                  </a:lnTo>
                  <a:lnTo>
                    <a:pt x="4966125" y="6007795"/>
                  </a:lnTo>
                  <a:lnTo>
                    <a:pt x="4944848" y="6018264"/>
                  </a:lnTo>
                  <a:lnTo>
                    <a:pt x="4934687" y="6043642"/>
                  </a:lnTo>
                  <a:lnTo>
                    <a:pt x="4913410" y="6049035"/>
                  </a:lnTo>
                  <a:lnTo>
                    <a:pt x="4903249" y="6067117"/>
                  </a:lnTo>
                  <a:lnTo>
                    <a:pt x="4857520" y="6070607"/>
                  </a:lnTo>
                  <a:lnTo>
                    <a:pt x="4836562" y="6068703"/>
                  </a:lnTo>
                  <a:lnTo>
                    <a:pt x="4823859" y="6077268"/>
                  </a:lnTo>
                  <a:lnTo>
                    <a:pt x="4801630" y="6085199"/>
                  </a:lnTo>
                  <a:lnTo>
                    <a:pt x="4774003" y="6068386"/>
                  </a:lnTo>
                  <a:lnTo>
                    <a:pt x="4750821" y="6037932"/>
                  </a:lnTo>
                  <a:lnTo>
                    <a:pt x="4727957" y="6027781"/>
                  </a:lnTo>
                  <a:lnTo>
                    <a:pt x="4707951" y="6010968"/>
                  </a:lnTo>
                  <a:lnTo>
                    <a:pt x="4689851" y="6006844"/>
                  </a:lnTo>
                  <a:lnTo>
                    <a:pt x="4665399" y="5992568"/>
                  </a:lnTo>
                  <a:lnTo>
                    <a:pt x="4627292" y="5989713"/>
                  </a:lnTo>
                  <a:lnTo>
                    <a:pt x="4610462" y="6002402"/>
                  </a:lnTo>
                  <a:lnTo>
                    <a:pt x="4606333" y="6020484"/>
                  </a:lnTo>
                  <a:cubicBezTo>
                    <a:pt x="4606121" y="6025031"/>
                    <a:pt x="4605910" y="6029578"/>
                    <a:pt x="4605698" y="6034125"/>
                  </a:cubicBezTo>
                  <a:lnTo>
                    <a:pt x="4582517" y="6058552"/>
                  </a:lnTo>
                  <a:lnTo>
                    <a:pt x="4568862" y="6058552"/>
                  </a:lnTo>
                  <a:cubicBezTo>
                    <a:pt x="4569074" y="6056120"/>
                    <a:pt x="4569285" y="6053688"/>
                    <a:pt x="4569497" y="6051256"/>
                  </a:cubicBezTo>
                  <a:lnTo>
                    <a:pt x="4563463" y="6051256"/>
                  </a:lnTo>
                  <a:lnTo>
                    <a:pt x="4557112" y="6066165"/>
                  </a:lnTo>
                  <a:lnTo>
                    <a:pt x="4544410" y="6071241"/>
                  </a:lnTo>
                  <a:lnTo>
                    <a:pt x="4526309" y="6076951"/>
                  </a:lnTo>
                  <a:lnTo>
                    <a:pt x="4501222" y="6073144"/>
                  </a:lnTo>
                  <a:lnTo>
                    <a:pt x="4480581" y="6058235"/>
                  </a:lnTo>
                  <a:lnTo>
                    <a:pt x="4455176" y="6030319"/>
                  </a:lnTo>
                  <a:lnTo>
                    <a:pt x="4452636" y="6011285"/>
                  </a:lnTo>
                  <a:lnTo>
                    <a:pt x="4435805" y="6006209"/>
                  </a:lnTo>
                  <a:lnTo>
                    <a:pt x="4440251" y="6023974"/>
                  </a:lnTo>
                  <a:lnTo>
                    <a:pt x="4422151" y="6025243"/>
                  </a:lnTo>
                  <a:lnTo>
                    <a:pt x="4409448" y="6012554"/>
                  </a:lnTo>
                  <a:lnTo>
                    <a:pt x="4402144" y="5999230"/>
                  </a:lnTo>
                  <a:lnTo>
                    <a:pt x="4394841" y="6000182"/>
                  </a:lnTo>
                  <a:lnTo>
                    <a:pt x="4383091" y="5992886"/>
                  </a:lnTo>
                  <a:lnTo>
                    <a:pt x="4374517" y="6004623"/>
                  </a:lnTo>
                  <a:lnTo>
                    <a:pt x="4377693" y="6021436"/>
                  </a:lnTo>
                  <a:lnTo>
                    <a:pt x="4365308" y="6035394"/>
                  </a:lnTo>
                  <a:lnTo>
                    <a:pt x="4358957" y="6041739"/>
                  </a:lnTo>
                  <a:lnTo>
                    <a:pt x="4352606" y="6040470"/>
                  </a:lnTo>
                  <a:lnTo>
                    <a:pt x="4361180" y="6029050"/>
                  </a:lnTo>
                  <a:lnTo>
                    <a:pt x="4355781" y="6026829"/>
                  </a:lnTo>
                  <a:lnTo>
                    <a:pt x="4347207" y="6033174"/>
                  </a:lnTo>
                  <a:lnTo>
                    <a:pt x="4347207" y="6019850"/>
                  </a:lnTo>
                  <a:lnTo>
                    <a:pt x="4356416" y="6010016"/>
                  </a:lnTo>
                  <a:lnTo>
                    <a:pt x="4353241" y="6008113"/>
                  </a:lnTo>
                  <a:lnTo>
                    <a:pt x="4334187" y="6009064"/>
                  </a:lnTo>
                  <a:lnTo>
                    <a:pt x="4319580" y="6020802"/>
                  </a:lnTo>
                  <a:lnTo>
                    <a:pt x="4303702" y="6016995"/>
                  </a:lnTo>
                  <a:lnTo>
                    <a:pt x="4298304" y="6022071"/>
                  </a:lnTo>
                  <a:lnTo>
                    <a:pt x="4293223" y="6018898"/>
                  </a:lnTo>
                  <a:lnTo>
                    <a:pt x="4293223" y="6010650"/>
                  </a:lnTo>
                  <a:lnTo>
                    <a:pt x="4303384" y="6002085"/>
                  </a:lnTo>
                  <a:lnTo>
                    <a:pt x="4318310" y="6001134"/>
                  </a:lnTo>
                  <a:lnTo>
                    <a:pt x="4331965" y="6001768"/>
                  </a:lnTo>
                  <a:lnTo>
                    <a:pt x="4349113" y="6003671"/>
                  </a:lnTo>
                  <a:lnTo>
                    <a:pt x="4354511" y="5993203"/>
                  </a:lnTo>
                  <a:lnTo>
                    <a:pt x="4349113" y="5983686"/>
                  </a:lnTo>
                  <a:lnTo>
                    <a:pt x="4356099" y="5978293"/>
                  </a:lnTo>
                  <a:lnTo>
                    <a:pt x="4363720" y="5982734"/>
                  </a:lnTo>
                  <a:lnTo>
                    <a:pt x="4371977" y="5974169"/>
                  </a:lnTo>
                  <a:lnTo>
                    <a:pt x="4387854" y="5968776"/>
                  </a:lnTo>
                  <a:lnTo>
                    <a:pt x="4386902" y="5965604"/>
                  </a:lnTo>
                  <a:lnTo>
                    <a:pt x="4356099" y="5966556"/>
                  </a:lnTo>
                  <a:lnTo>
                    <a:pt x="4343397" y="5965921"/>
                  </a:lnTo>
                  <a:lnTo>
                    <a:pt x="4334823" y="5975438"/>
                  </a:lnTo>
                  <a:lnTo>
                    <a:pt x="4331012" y="5976707"/>
                  </a:lnTo>
                  <a:lnTo>
                    <a:pt x="4322438" y="5976707"/>
                  </a:lnTo>
                  <a:lnTo>
                    <a:pt x="4312911" y="5972266"/>
                  </a:lnTo>
                  <a:lnTo>
                    <a:pt x="4303384" y="5973852"/>
                  </a:lnTo>
                  <a:lnTo>
                    <a:pt x="4292905" y="5986541"/>
                  </a:lnTo>
                  <a:lnTo>
                    <a:pt x="4285284" y="5983369"/>
                  </a:lnTo>
                  <a:lnTo>
                    <a:pt x="4281156" y="5969411"/>
                  </a:lnTo>
                  <a:lnTo>
                    <a:pt x="4285919" y="5958942"/>
                  </a:lnTo>
                  <a:lnTo>
                    <a:pt x="4303067" y="5956721"/>
                  </a:lnTo>
                  <a:lnTo>
                    <a:pt x="4308465" y="5955770"/>
                  </a:lnTo>
                  <a:lnTo>
                    <a:pt x="4308465" y="5947205"/>
                  </a:lnTo>
                  <a:cubicBezTo>
                    <a:pt x="4308783" y="5944033"/>
                    <a:pt x="4309100" y="5940860"/>
                    <a:pt x="4309418" y="5937688"/>
                  </a:cubicBezTo>
                  <a:lnTo>
                    <a:pt x="4298939" y="5937688"/>
                  </a:lnTo>
                  <a:lnTo>
                    <a:pt x="4293540" y="5939274"/>
                  </a:lnTo>
                  <a:lnTo>
                    <a:pt x="4281791" y="5928488"/>
                  </a:lnTo>
                  <a:cubicBezTo>
                    <a:pt x="4281473" y="5925316"/>
                    <a:pt x="4281156" y="5922143"/>
                    <a:pt x="4280838" y="5918971"/>
                  </a:cubicBezTo>
                  <a:lnTo>
                    <a:pt x="4277345" y="5909772"/>
                  </a:lnTo>
                  <a:lnTo>
                    <a:pt x="4262420" y="5897082"/>
                  </a:lnTo>
                  <a:lnTo>
                    <a:pt x="4267818" y="5891690"/>
                  </a:lnTo>
                  <a:lnTo>
                    <a:pt x="4276075" y="5896131"/>
                  </a:lnTo>
                  <a:lnTo>
                    <a:pt x="4281473" y="5884393"/>
                  </a:lnTo>
                  <a:lnTo>
                    <a:pt x="4277027" y="5870435"/>
                  </a:lnTo>
                  <a:lnTo>
                    <a:pt x="4270359" y="5863456"/>
                  </a:lnTo>
                  <a:lnTo>
                    <a:pt x="4253528" y="5853939"/>
                  </a:lnTo>
                  <a:lnTo>
                    <a:pt x="4236380" y="5828878"/>
                  </a:lnTo>
                  <a:lnTo>
                    <a:pt x="4223678" y="5829195"/>
                  </a:lnTo>
                  <a:lnTo>
                    <a:pt x="4219550" y="5843788"/>
                  </a:lnTo>
                  <a:lnTo>
                    <a:pt x="4212246" y="5840933"/>
                  </a:lnTo>
                  <a:lnTo>
                    <a:pt x="4197321" y="5826975"/>
                  </a:lnTo>
                  <a:lnTo>
                    <a:pt x="4182395" y="5823168"/>
                  </a:lnTo>
                  <a:lnTo>
                    <a:pt x="4187476" y="5806355"/>
                  </a:lnTo>
                  <a:lnTo>
                    <a:pt x="4195733" y="5808258"/>
                  </a:lnTo>
                  <a:lnTo>
                    <a:pt x="4194145" y="5814603"/>
                  </a:lnTo>
                  <a:lnTo>
                    <a:pt x="4199226" y="5816506"/>
                  </a:lnTo>
                  <a:lnTo>
                    <a:pt x="4208435" y="5805721"/>
                  </a:lnTo>
                  <a:lnTo>
                    <a:pt x="4203354" y="5798742"/>
                  </a:lnTo>
                  <a:lnTo>
                    <a:pt x="4194780" y="5794618"/>
                  </a:lnTo>
                  <a:lnTo>
                    <a:pt x="4190652" y="5777487"/>
                  </a:lnTo>
                  <a:lnTo>
                    <a:pt x="4197956" y="5775584"/>
                  </a:lnTo>
                  <a:lnTo>
                    <a:pt x="4209388" y="5778756"/>
                  </a:lnTo>
                  <a:lnTo>
                    <a:pt x="4212881" y="5790176"/>
                  </a:lnTo>
                  <a:lnTo>
                    <a:pt x="4211611" y="5800645"/>
                  </a:lnTo>
                  <a:lnTo>
                    <a:pt x="4216056" y="5809210"/>
                  </a:lnTo>
                  <a:lnTo>
                    <a:pt x="4226536" y="5812382"/>
                  </a:lnTo>
                  <a:lnTo>
                    <a:pt x="4223360" y="5800645"/>
                  </a:lnTo>
                  <a:lnTo>
                    <a:pt x="4225583" y="5795252"/>
                  </a:lnTo>
                  <a:lnTo>
                    <a:pt x="4229711" y="5798424"/>
                  </a:lnTo>
                  <a:lnTo>
                    <a:pt x="4230982" y="5812382"/>
                  </a:lnTo>
                  <a:lnTo>
                    <a:pt x="4242414" y="5805403"/>
                  </a:lnTo>
                  <a:lnTo>
                    <a:pt x="4256386" y="5807624"/>
                  </a:lnTo>
                  <a:lnTo>
                    <a:pt x="4273217" y="5807624"/>
                  </a:lnTo>
                  <a:lnTo>
                    <a:pt x="4266865" y="5799059"/>
                  </a:lnTo>
                  <a:lnTo>
                    <a:pt x="4252258" y="5798107"/>
                  </a:lnTo>
                  <a:lnTo>
                    <a:pt x="4244637" y="5797473"/>
                  </a:lnTo>
                  <a:lnTo>
                    <a:pt x="4238285" y="5789859"/>
                  </a:lnTo>
                  <a:lnTo>
                    <a:pt x="4227488" y="5772412"/>
                  </a:lnTo>
                  <a:lnTo>
                    <a:pt x="4233840" y="5763846"/>
                  </a:lnTo>
                  <a:lnTo>
                    <a:pt x="4241143" y="5767653"/>
                  </a:lnTo>
                  <a:lnTo>
                    <a:pt x="4251623" y="5754964"/>
                  </a:lnTo>
                  <a:lnTo>
                    <a:pt x="4255751" y="5744495"/>
                  </a:lnTo>
                  <a:lnTo>
                    <a:pt x="4252575" y="5740371"/>
                  </a:lnTo>
                  <a:lnTo>
                    <a:pt x="4238603" y="5746716"/>
                  </a:lnTo>
                  <a:lnTo>
                    <a:pt x="4234475" y="5742592"/>
                  </a:lnTo>
                  <a:lnTo>
                    <a:pt x="4233204" y="5727682"/>
                  </a:lnTo>
                  <a:lnTo>
                    <a:pt x="4239873" y="5720386"/>
                  </a:lnTo>
                  <a:lnTo>
                    <a:pt x="4233204" y="5713407"/>
                  </a:lnTo>
                  <a:lnTo>
                    <a:pt x="4222725" y="5707062"/>
                  </a:lnTo>
                  <a:lnTo>
                    <a:pt x="4219232" y="5699449"/>
                  </a:lnTo>
                  <a:lnTo>
                    <a:pt x="4212881" y="5699449"/>
                  </a:lnTo>
                  <a:lnTo>
                    <a:pt x="4212881" y="5690249"/>
                  </a:lnTo>
                  <a:lnTo>
                    <a:pt x="4220185" y="5690884"/>
                  </a:lnTo>
                  <a:lnTo>
                    <a:pt x="4235110" y="5686760"/>
                  </a:lnTo>
                  <a:lnTo>
                    <a:pt x="4235110" y="5682636"/>
                  </a:lnTo>
                  <a:lnTo>
                    <a:pt x="4246859" y="5681367"/>
                  </a:lnTo>
                  <a:lnTo>
                    <a:pt x="4251623" y="5673119"/>
                  </a:lnTo>
                  <a:lnTo>
                    <a:pt x="4248447" y="5663285"/>
                  </a:lnTo>
                  <a:lnTo>
                    <a:pt x="4221455" y="5672167"/>
                  </a:lnTo>
                  <a:lnTo>
                    <a:pt x="4208435" y="5672167"/>
                  </a:lnTo>
                  <a:lnTo>
                    <a:pt x="4193827" y="5671216"/>
                  </a:lnTo>
                  <a:lnTo>
                    <a:pt x="4182078" y="5684856"/>
                  </a:lnTo>
                  <a:lnTo>
                    <a:pt x="4167153" y="5685491"/>
                  </a:lnTo>
                  <a:cubicBezTo>
                    <a:pt x="4167470" y="5681155"/>
                    <a:pt x="4167788" y="5676820"/>
                    <a:pt x="4168105" y="5672484"/>
                  </a:cubicBezTo>
                  <a:lnTo>
                    <a:pt x="4172551" y="5665188"/>
                  </a:lnTo>
                  <a:cubicBezTo>
                    <a:pt x="4172869" y="5660641"/>
                    <a:pt x="4173186" y="5656094"/>
                    <a:pt x="4173504" y="5651547"/>
                  </a:cubicBezTo>
                  <a:lnTo>
                    <a:pt x="4169058" y="5637906"/>
                  </a:lnTo>
                  <a:lnTo>
                    <a:pt x="4176362" y="5618873"/>
                  </a:lnTo>
                  <a:lnTo>
                    <a:pt x="4195098" y="5603011"/>
                  </a:lnTo>
                  <a:lnTo>
                    <a:pt x="4196050" y="5595715"/>
                  </a:lnTo>
                  <a:lnTo>
                    <a:pt x="4205260" y="5583978"/>
                  </a:lnTo>
                  <a:lnTo>
                    <a:pt x="4219232" y="5580805"/>
                  </a:lnTo>
                  <a:lnTo>
                    <a:pt x="4230982" y="5565896"/>
                  </a:lnTo>
                  <a:lnTo>
                    <a:pt x="4244637" y="5563358"/>
                  </a:lnTo>
                  <a:lnTo>
                    <a:pt x="4257021" y="5561454"/>
                  </a:lnTo>
                  <a:lnTo>
                    <a:pt x="4264643" y="5553841"/>
                  </a:lnTo>
                  <a:lnTo>
                    <a:pt x="4280520" y="5557013"/>
                  </a:lnTo>
                  <a:lnTo>
                    <a:pt x="4286872" y="5570337"/>
                  </a:lnTo>
                  <a:lnTo>
                    <a:pt x="4295128" y="5575730"/>
                  </a:lnTo>
                  <a:lnTo>
                    <a:pt x="4318627" y="5575412"/>
                  </a:lnTo>
                  <a:lnTo>
                    <a:pt x="4327201" y="5566847"/>
                  </a:lnTo>
                  <a:lnTo>
                    <a:pt x="4310053" y="5556696"/>
                  </a:lnTo>
                  <a:lnTo>
                    <a:pt x="4311323" y="5550351"/>
                  </a:lnTo>
                  <a:lnTo>
                    <a:pt x="4326884" y="5547813"/>
                  </a:lnTo>
                  <a:lnTo>
                    <a:pt x="4345937" y="5550034"/>
                  </a:lnTo>
                  <a:cubicBezTo>
                    <a:pt x="4345725" y="5552889"/>
                    <a:pt x="4345514" y="5555744"/>
                    <a:pt x="4345302" y="5558599"/>
                  </a:cubicBezTo>
                  <a:lnTo>
                    <a:pt x="4334505" y="5560503"/>
                  </a:lnTo>
                  <a:lnTo>
                    <a:pt x="4358957" y="5572875"/>
                  </a:lnTo>
                  <a:lnTo>
                    <a:pt x="4384361" y="5570971"/>
                  </a:lnTo>
                  <a:lnTo>
                    <a:pt x="4414847" y="5562089"/>
                  </a:lnTo>
                  <a:lnTo>
                    <a:pt x="4437076" y="5559551"/>
                  </a:lnTo>
                  <a:lnTo>
                    <a:pt x="4446602" y="5562723"/>
                  </a:lnTo>
                  <a:lnTo>
                    <a:pt x="4458352" y="5562723"/>
                  </a:lnTo>
                  <a:lnTo>
                    <a:pt x="4458034" y="5550034"/>
                  </a:lnTo>
                  <a:lnTo>
                    <a:pt x="4452636" y="5546862"/>
                  </a:lnTo>
                  <a:lnTo>
                    <a:pt x="4438346" y="5551303"/>
                  </a:lnTo>
                  <a:lnTo>
                    <a:pt x="4430725" y="5547179"/>
                  </a:lnTo>
                  <a:lnTo>
                    <a:pt x="4421198" y="5540834"/>
                  </a:lnTo>
                  <a:lnTo>
                    <a:pt x="4438981" y="5533221"/>
                  </a:lnTo>
                  <a:lnTo>
                    <a:pt x="4442157" y="5528145"/>
                  </a:lnTo>
                  <a:lnTo>
                    <a:pt x="4469784" y="5528780"/>
                  </a:lnTo>
                  <a:lnTo>
                    <a:pt x="4481534" y="5527828"/>
                  </a:lnTo>
                  <a:lnTo>
                    <a:pt x="4484074" y="5521483"/>
                  </a:lnTo>
                  <a:lnTo>
                    <a:pt x="4503445" y="5522118"/>
                  </a:lnTo>
                  <a:lnTo>
                    <a:pt x="4525674" y="5523070"/>
                  </a:lnTo>
                  <a:lnTo>
                    <a:pt x="4518053" y="5517677"/>
                  </a:lnTo>
                  <a:lnTo>
                    <a:pt x="4503445" y="5516091"/>
                  </a:lnTo>
                  <a:lnTo>
                    <a:pt x="4489473" y="5516091"/>
                  </a:lnTo>
                  <a:lnTo>
                    <a:pt x="4484074" y="5521483"/>
                  </a:lnTo>
                  <a:lnTo>
                    <a:pt x="4471372" y="5518311"/>
                  </a:lnTo>
                  <a:lnTo>
                    <a:pt x="4466291" y="5513236"/>
                  </a:lnTo>
                  <a:cubicBezTo>
                    <a:pt x="4466609" y="5509746"/>
                    <a:pt x="4466926" y="5506257"/>
                    <a:pt x="4467244" y="5502767"/>
                  </a:cubicBezTo>
                  <a:lnTo>
                    <a:pt x="4457717" y="5498326"/>
                  </a:lnTo>
                  <a:lnTo>
                    <a:pt x="4449143" y="5491030"/>
                  </a:lnTo>
                  <a:lnTo>
                    <a:pt x="4451366" y="5488174"/>
                  </a:lnTo>
                  <a:lnTo>
                    <a:pt x="4445967" y="5484050"/>
                  </a:lnTo>
                  <a:lnTo>
                    <a:pt x="4450413" y="5474216"/>
                  </a:lnTo>
                  <a:lnTo>
                    <a:pt x="4454224" y="5462796"/>
                  </a:lnTo>
                  <a:lnTo>
                    <a:pt x="4471054" y="5460576"/>
                  </a:lnTo>
                  <a:lnTo>
                    <a:pt x="4485979" y="5470727"/>
                  </a:lnTo>
                  <a:lnTo>
                    <a:pt x="4497729" y="5466603"/>
                  </a:lnTo>
                  <a:lnTo>
                    <a:pt x="4519005" y="5472630"/>
                  </a:lnTo>
                  <a:lnTo>
                    <a:pt x="4540282" y="5474216"/>
                  </a:lnTo>
                  <a:lnTo>
                    <a:pt x="4576801" y="5462796"/>
                  </a:lnTo>
                  <a:lnTo>
                    <a:pt x="4615225" y="5473899"/>
                  </a:lnTo>
                  <a:lnTo>
                    <a:pt x="4632055" y="5472630"/>
                  </a:lnTo>
                  <a:lnTo>
                    <a:pt x="4660635" y="5469141"/>
                  </a:lnTo>
                  <a:lnTo>
                    <a:pt x="4667939" y="5447252"/>
                  </a:lnTo>
                  <a:lnTo>
                    <a:pt x="4721606" y="5417115"/>
                  </a:lnTo>
                  <a:lnTo>
                    <a:pt x="4777179" y="5385075"/>
                  </a:lnTo>
                  <a:lnTo>
                    <a:pt x="4808934" y="5377144"/>
                  </a:lnTo>
                  <a:lnTo>
                    <a:pt x="4837197" y="5363504"/>
                  </a:lnTo>
                  <a:lnTo>
                    <a:pt x="4847994" y="5354938"/>
                  </a:lnTo>
                  <a:lnTo>
                    <a:pt x="4929288" y="5357476"/>
                  </a:lnTo>
                  <a:lnTo>
                    <a:pt x="4984543" y="5364138"/>
                  </a:lnTo>
                  <a:lnTo>
                    <a:pt x="5002644" y="5359697"/>
                  </a:lnTo>
                  <a:lnTo>
                    <a:pt x="5014076" y="5347008"/>
                  </a:lnTo>
                  <a:lnTo>
                    <a:pt x="5026778" y="5345104"/>
                  </a:lnTo>
                  <a:lnTo>
                    <a:pt x="5042021" y="5383489"/>
                  </a:lnTo>
                  <a:lnTo>
                    <a:pt x="5058851" y="5387613"/>
                  </a:lnTo>
                  <a:lnTo>
                    <a:pt x="5071553" y="5399033"/>
                  </a:lnTo>
                  <a:lnTo>
                    <a:pt x="5089654" y="5402205"/>
                  </a:lnTo>
                  <a:lnTo>
                    <a:pt x="5111883" y="5391420"/>
                  </a:lnTo>
                  <a:lnTo>
                    <a:pt x="5119504" y="5394592"/>
                  </a:lnTo>
                  <a:lnTo>
                    <a:pt x="5129031" y="5401888"/>
                  </a:lnTo>
                  <a:lnTo>
                    <a:pt x="5145227" y="5438687"/>
                  </a:lnTo>
                  <a:lnTo>
                    <a:pt x="5162057" y="5443445"/>
                  </a:lnTo>
                  <a:lnTo>
                    <a:pt x="5170313" y="5439321"/>
                  </a:lnTo>
                  <a:lnTo>
                    <a:pt x="5178570" y="5438687"/>
                  </a:lnTo>
                  <a:lnTo>
                    <a:pt x="5189049" y="5448204"/>
                  </a:lnTo>
                  <a:lnTo>
                    <a:pt x="5199211" y="5454548"/>
                  </a:lnTo>
                  <a:lnTo>
                    <a:pt x="5223345" y="5460576"/>
                  </a:lnTo>
                  <a:lnTo>
                    <a:pt x="5241129" y="5475168"/>
                  </a:lnTo>
                  <a:lnTo>
                    <a:pt x="5251608" y="5480561"/>
                  </a:lnTo>
                  <a:lnTo>
                    <a:pt x="5253831" y="5470727"/>
                  </a:lnTo>
                  <a:lnTo>
                    <a:pt x="5262087" y="5470727"/>
                  </a:lnTo>
                  <a:lnTo>
                    <a:pt x="5290032" y="5485954"/>
                  </a:lnTo>
                  <a:lnTo>
                    <a:pt x="5318930" y="5495471"/>
                  </a:lnTo>
                  <a:lnTo>
                    <a:pt x="5356084" y="5482464"/>
                  </a:lnTo>
                  <a:lnTo>
                    <a:pt x="5421501" y="5468824"/>
                  </a:lnTo>
                  <a:lnTo>
                    <a:pt x="5495174" y="5479927"/>
                  </a:lnTo>
                  <a:lnTo>
                    <a:pt x="5517720" y="5481830"/>
                  </a:lnTo>
                  <a:lnTo>
                    <a:pt x="5564401" y="5452645"/>
                  </a:lnTo>
                  <a:lnTo>
                    <a:pt x="5579961" y="5450424"/>
                  </a:lnTo>
                  <a:lnTo>
                    <a:pt x="5598062" y="5437735"/>
                  </a:lnTo>
                  <a:lnTo>
                    <a:pt x="5650459" y="5377144"/>
                  </a:lnTo>
                  <a:lnTo>
                    <a:pt x="5660621" y="5382854"/>
                  </a:lnTo>
                  <a:lnTo>
                    <a:pt x="5660866" y="5382796"/>
                  </a:lnTo>
                  <a:lnTo>
                    <a:pt x="5650740" y="5377092"/>
                  </a:lnTo>
                  <a:cubicBezTo>
                    <a:pt x="5650952" y="5367558"/>
                    <a:pt x="5651163" y="5358023"/>
                    <a:pt x="5651375" y="5348489"/>
                  </a:cubicBezTo>
                  <a:lnTo>
                    <a:pt x="5636460" y="5328467"/>
                  </a:lnTo>
                  <a:lnTo>
                    <a:pt x="5629479" y="5271897"/>
                  </a:lnTo>
                  <a:lnTo>
                    <a:pt x="5604092" y="5243611"/>
                  </a:lnTo>
                  <a:lnTo>
                    <a:pt x="5598380" y="5224543"/>
                  </a:lnTo>
                  <a:lnTo>
                    <a:pt x="5585686" y="5214373"/>
                  </a:lnTo>
                  <a:lnTo>
                    <a:pt x="5545384" y="5211513"/>
                  </a:lnTo>
                  <a:lnTo>
                    <a:pt x="5520949" y="5202296"/>
                  </a:lnTo>
                  <a:lnTo>
                    <a:pt x="5511429" y="5181956"/>
                  </a:lnTo>
                  <a:lnTo>
                    <a:pt x="5512381" y="5175600"/>
                  </a:lnTo>
                  <a:lnTo>
                    <a:pt x="5502861" y="5178142"/>
                  </a:lnTo>
                  <a:lnTo>
                    <a:pt x="5482869" y="5165430"/>
                  </a:lnTo>
                  <a:lnTo>
                    <a:pt x="5475253" y="5146997"/>
                  </a:lnTo>
                  <a:lnTo>
                    <a:pt x="5474184" y="5146401"/>
                  </a:lnTo>
                  <a:lnTo>
                    <a:pt x="5451638" y="5128307"/>
                  </a:lnTo>
                  <a:lnTo>
                    <a:pt x="5417342" y="5083548"/>
                  </a:lnTo>
                  <a:lnTo>
                    <a:pt x="5373837" y="5054026"/>
                  </a:lnTo>
                  <a:lnTo>
                    <a:pt x="5345257" y="5042598"/>
                  </a:lnTo>
                  <a:lnTo>
                    <a:pt x="5320806" y="5037837"/>
                  </a:lnTo>
                  <a:lnTo>
                    <a:pt x="5300482" y="5026409"/>
                  </a:lnTo>
                  <a:cubicBezTo>
                    <a:pt x="5300376" y="5023235"/>
                    <a:pt x="5300271" y="5020060"/>
                    <a:pt x="5300165" y="5016886"/>
                  </a:cubicBezTo>
                  <a:lnTo>
                    <a:pt x="5286510" y="5008632"/>
                  </a:lnTo>
                  <a:lnTo>
                    <a:pt x="5282381" y="5016886"/>
                  </a:lnTo>
                  <a:lnTo>
                    <a:pt x="5270950" y="5014029"/>
                  </a:lnTo>
                  <a:lnTo>
                    <a:pt x="5255072" y="5010854"/>
                  </a:lnTo>
                  <a:lnTo>
                    <a:pt x="5245228" y="5009267"/>
                  </a:lnTo>
                  <a:lnTo>
                    <a:pt x="5229032" y="4980697"/>
                  </a:lnTo>
                  <a:lnTo>
                    <a:pt x="5211885" y="4944192"/>
                  </a:lnTo>
                  <a:lnTo>
                    <a:pt x="5193784" y="4938795"/>
                  </a:lnTo>
                  <a:lnTo>
                    <a:pt x="5176636" y="4938160"/>
                  </a:lnTo>
                  <a:lnTo>
                    <a:pt x="5171555" y="4925145"/>
                  </a:lnTo>
                  <a:lnTo>
                    <a:pt x="5202358" y="4917844"/>
                  </a:lnTo>
                  <a:lnTo>
                    <a:pt x="5199817" y="4907369"/>
                  </a:lnTo>
                  <a:lnTo>
                    <a:pt x="5190291" y="4906099"/>
                  </a:lnTo>
                  <a:lnTo>
                    <a:pt x="5185210" y="4911495"/>
                  </a:lnTo>
                  <a:lnTo>
                    <a:pt x="5188068" y="4894671"/>
                  </a:lnTo>
                  <a:lnTo>
                    <a:pt x="5207121" y="4898798"/>
                  </a:lnTo>
                  <a:lnTo>
                    <a:pt x="5217918" y="4907051"/>
                  </a:lnTo>
                  <a:cubicBezTo>
                    <a:pt x="5217600" y="4909802"/>
                    <a:pt x="5217283" y="4912554"/>
                    <a:pt x="5216965" y="4915305"/>
                  </a:cubicBezTo>
                  <a:lnTo>
                    <a:pt x="5234748" y="4917527"/>
                  </a:lnTo>
                  <a:lnTo>
                    <a:pt x="5225222" y="4907051"/>
                  </a:lnTo>
                  <a:lnTo>
                    <a:pt x="5243322" y="4908956"/>
                  </a:lnTo>
                  <a:lnTo>
                    <a:pt x="5249673" y="4901655"/>
                  </a:lnTo>
                  <a:lnTo>
                    <a:pt x="5252531" y="4881338"/>
                  </a:lnTo>
                  <a:lnTo>
                    <a:pt x="5262058" y="4868641"/>
                  </a:lnTo>
                  <a:lnTo>
                    <a:pt x="5276983" y="4862292"/>
                  </a:lnTo>
                  <a:lnTo>
                    <a:pt x="5279841" y="4842293"/>
                  </a:lnTo>
                  <a:lnTo>
                    <a:pt x="5300482" y="4809279"/>
                  </a:lnTo>
                  <a:lnTo>
                    <a:pt x="5309056" y="4810232"/>
                  </a:lnTo>
                  <a:lnTo>
                    <a:pt x="5302705" y="4819755"/>
                  </a:lnTo>
                  <a:lnTo>
                    <a:pt x="5305245" y="4831500"/>
                  </a:lnTo>
                  <a:lnTo>
                    <a:pt x="5318900" y="4840706"/>
                  </a:lnTo>
                  <a:lnTo>
                    <a:pt x="5328109" y="4832135"/>
                  </a:lnTo>
                  <a:lnTo>
                    <a:pt x="5327157" y="4827056"/>
                  </a:lnTo>
                  <a:lnTo>
                    <a:pt x="5322711" y="4821660"/>
                  </a:lnTo>
                  <a:lnTo>
                    <a:pt x="5323981" y="4831183"/>
                  </a:lnTo>
                  <a:lnTo>
                    <a:pt x="5316360" y="4823882"/>
                  </a:lnTo>
                  <a:lnTo>
                    <a:pt x="5314454" y="4815628"/>
                  </a:lnTo>
                  <a:lnTo>
                    <a:pt x="5317630" y="4811501"/>
                  </a:lnTo>
                  <a:lnTo>
                    <a:pt x="5327157" y="4801978"/>
                  </a:lnTo>
                  <a:lnTo>
                    <a:pt x="5333508" y="4801661"/>
                  </a:lnTo>
                  <a:lnTo>
                    <a:pt x="5342082" y="4813089"/>
                  </a:lnTo>
                  <a:lnTo>
                    <a:pt x="5351608" y="4815311"/>
                  </a:lnTo>
                  <a:lnTo>
                    <a:pt x="5359547" y="4808010"/>
                  </a:lnTo>
                  <a:lnTo>
                    <a:pt x="5342717" y="4796264"/>
                  </a:lnTo>
                  <a:lnTo>
                    <a:pt x="5340494" y="4790868"/>
                  </a:lnTo>
                  <a:lnTo>
                    <a:pt x="5309691" y="4767060"/>
                  </a:lnTo>
                  <a:lnTo>
                    <a:pt x="5305563" y="4772456"/>
                  </a:lnTo>
                  <a:lnTo>
                    <a:pt x="5292861" y="4758806"/>
                  </a:lnTo>
                  <a:lnTo>
                    <a:pt x="5283969" y="4741030"/>
                  </a:lnTo>
                  <a:lnTo>
                    <a:pt x="5280794" y="4721983"/>
                  </a:lnTo>
                  <a:lnTo>
                    <a:pt x="5298894" y="4732459"/>
                  </a:lnTo>
                  <a:lnTo>
                    <a:pt x="5315725" y="4725792"/>
                  </a:lnTo>
                  <a:lnTo>
                    <a:pt x="5318900" y="4719444"/>
                  </a:lnTo>
                  <a:lnTo>
                    <a:pt x="5328427" y="4721666"/>
                  </a:lnTo>
                  <a:lnTo>
                    <a:pt x="5336048" y="4728967"/>
                  </a:lnTo>
                  <a:lnTo>
                    <a:pt x="5356689" y="4728649"/>
                  </a:lnTo>
                  <a:lnTo>
                    <a:pt x="5356689" y="4718491"/>
                  </a:lnTo>
                  <a:lnTo>
                    <a:pt x="5343987" y="4709920"/>
                  </a:lnTo>
                  <a:lnTo>
                    <a:pt x="5337636" y="4718491"/>
                  </a:lnTo>
                  <a:lnTo>
                    <a:pt x="5331285" y="4708968"/>
                  </a:lnTo>
                  <a:lnTo>
                    <a:pt x="5334460" y="4700397"/>
                  </a:lnTo>
                  <a:lnTo>
                    <a:pt x="5339859" y="4696270"/>
                  </a:lnTo>
                  <a:lnTo>
                    <a:pt x="5363358" y="4697223"/>
                  </a:lnTo>
                  <a:lnTo>
                    <a:pt x="5375742" y="4686430"/>
                  </a:lnTo>
                  <a:lnTo>
                    <a:pt x="5386222" y="4681986"/>
                  </a:lnTo>
                  <a:lnTo>
                    <a:pt x="5430362" y="4672462"/>
                  </a:lnTo>
                  <a:lnTo>
                    <a:pt x="5430362" y="4663892"/>
                  </a:lnTo>
                  <a:lnTo>
                    <a:pt x="5418612" y="4657543"/>
                  </a:lnTo>
                  <a:lnTo>
                    <a:pt x="5420835" y="4648019"/>
                  </a:lnTo>
                  <a:lnTo>
                    <a:pt x="5416707" y="4641036"/>
                  </a:lnTo>
                  <a:lnTo>
                    <a:pt x="5393208" y="4645163"/>
                  </a:lnTo>
                  <a:lnTo>
                    <a:pt x="5379553" y="4654686"/>
                  </a:lnTo>
                  <a:lnTo>
                    <a:pt x="5352243" y="4657225"/>
                  </a:lnTo>
                  <a:lnTo>
                    <a:pt x="5331230" y="4660361"/>
                  </a:lnTo>
                  <a:cubicBezTo>
                    <a:pt x="5331190" y="4660605"/>
                    <a:pt x="5331149" y="4660850"/>
                    <a:pt x="5331109" y="4661094"/>
                  </a:cubicBezTo>
                  <a:lnTo>
                    <a:pt x="5315234" y="4676033"/>
                  </a:lnTo>
                  <a:lnTo>
                    <a:pt x="5309836" y="4676351"/>
                  </a:lnTo>
                  <a:lnTo>
                    <a:pt x="5314281" y="4666816"/>
                  </a:lnTo>
                  <a:lnTo>
                    <a:pt x="5285389" y="4662366"/>
                  </a:lnTo>
                  <a:lnTo>
                    <a:pt x="5258401" y="4676669"/>
                  </a:lnTo>
                  <a:lnTo>
                    <a:pt x="5249829" y="4690337"/>
                  </a:lnTo>
                  <a:lnTo>
                    <a:pt x="5242844" y="4694787"/>
                  </a:lnTo>
                  <a:lnTo>
                    <a:pt x="5238399" y="4692562"/>
                  </a:lnTo>
                  <a:lnTo>
                    <a:pt x="5206649" y="4704640"/>
                  </a:lnTo>
                  <a:lnTo>
                    <a:pt x="5195219" y="4725936"/>
                  </a:lnTo>
                  <a:lnTo>
                    <a:pt x="5184741" y="4732293"/>
                  </a:lnTo>
                  <a:lnTo>
                    <a:pt x="5178391" y="4719579"/>
                  </a:lnTo>
                  <a:lnTo>
                    <a:pt x="5164421" y="4717672"/>
                  </a:lnTo>
                  <a:lnTo>
                    <a:pt x="5151721" y="4719897"/>
                  </a:lnTo>
                  <a:lnTo>
                    <a:pt x="5147594" y="4731657"/>
                  </a:lnTo>
                  <a:lnTo>
                    <a:pt x="5144736" y="4744053"/>
                  </a:lnTo>
                  <a:lnTo>
                    <a:pt x="5132036" y="4746596"/>
                  </a:lnTo>
                  <a:lnTo>
                    <a:pt x="5132036" y="4739921"/>
                  </a:lnTo>
                  <a:lnTo>
                    <a:pt x="5116161" y="4732611"/>
                  </a:lnTo>
                  <a:lnTo>
                    <a:pt x="5101239" y="4750728"/>
                  </a:lnTo>
                  <a:lnTo>
                    <a:pt x="5080284" y="4761535"/>
                  </a:lnTo>
                  <a:lnTo>
                    <a:pt x="5055836" y="4769164"/>
                  </a:lnTo>
                  <a:lnTo>
                    <a:pt x="5050756" y="4763124"/>
                  </a:lnTo>
                  <a:lnTo>
                    <a:pt x="5045994" y="4736425"/>
                  </a:lnTo>
                  <a:lnTo>
                    <a:pt x="5040914" y="4745960"/>
                  </a:lnTo>
                  <a:lnTo>
                    <a:pt x="5045359" y="4773296"/>
                  </a:lnTo>
                  <a:lnTo>
                    <a:pt x="5051709" y="4774567"/>
                  </a:lnTo>
                  <a:lnTo>
                    <a:pt x="5042501" y="4780924"/>
                  </a:lnTo>
                  <a:lnTo>
                    <a:pt x="5039961" y="4775838"/>
                  </a:lnTo>
                  <a:lnTo>
                    <a:pt x="5039009" y="4766303"/>
                  </a:lnTo>
                  <a:lnTo>
                    <a:pt x="5033611" y="4758992"/>
                  </a:lnTo>
                  <a:lnTo>
                    <a:pt x="5028531" y="4776792"/>
                  </a:lnTo>
                  <a:lnTo>
                    <a:pt x="5032976" y="4779017"/>
                  </a:lnTo>
                  <a:lnTo>
                    <a:pt x="5019006" y="4792684"/>
                  </a:lnTo>
                  <a:lnTo>
                    <a:pt x="5004401" y="4799359"/>
                  </a:lnTo>
                  <a:lnTo>
                    <a:pt x="4999004" y="4803491"/>
                  </a:lnTo>
                  <a:lnTo>
                    <a:pt x="4987574" y="4805716"/>
                  </a:lnTo>
                  <a:lnTo>
                    <a:pt x="4983446" y="4824787"/>
                  </a:lnTo>
                  <a:lnTo>
                    <a:pt x="4974874" y="4829873"/>
                  </a:lnTo>
                  <a:lnTo>
                    <a:pt x="4968524" y="4826694"/>
                  </a:lnTo>
                  <a:lnTo>
                    <a:pt x="4965349" y="4818748"/>
                  </a:lnTo>
                  <a:lnTo>
                    <a:pt x="4974874" y="4813980"/>
                  </a:lnTo>
                  <a:lnTo>
                    <a:pt x="4974874" y="4810166"/>
                  </a:lnTo>
                  <a:lnTo>
                    <a:pt x="4965349" y="4815570"/>
                  </a:lnTo>
                  <a:lnTo>
                    <a:pt x="4952649" y="4800631"/>
                  </a:lnTo>
                  <a:lnTo>
                    <a:pt x="4941854" y="4801902"/>
                  </a:lnTo>
                  <a:lnTo>
                    <a:pt x="4938679" y="4810166"/>
                  </a:lnTo>
                  <a:lnTo>
                    <a:pt x="4930424" y="4803173"/>
                  </a:lnTo>
                  <a:lnTo>
                    <a:pt x="4922804" y="4814934"/>
                  </a:lnTo>
                  <a:lnTo>
                    <a:pt x="4917724" y="4801902"/>
                  </a:lnTo>
                  <a:lnTo>
                    <a:pt x="4910104" y="4792684"/>
                  </a:lnTo>
                  <a:lnTo>
                    <a:pt x="4896451" y="4784420"/>
                  </a:lnTo>
                  <a:lnTo>
                    <a:pt x="4893276" y="4803491"/>
                  </a:lnTo>
                  <a:lnTo>
                    <a:pt x="4900896" y="4812709"/>
                  </a:lnTo>
                  <a:lnTo>
                    <a:pt x="4907246" y="4819066"/>
                  </a:lnTo>
                  <a:lnTo>
                    <a:pt x="4916771" y="4820020"/>
                  </a:lnTo>
                  <a:lnTo>
                    <a:pt x="4929471" y="4827330"/>
                  </a:lnTo>
                  <a:lnTo>
                    <a:pt x="4932646" y="4840044"/>
                  </a:lnTo>
                  <a:lnTo>
                    <a:pt x="4939314" y="4841951"/>
                  </a:lnTo>
                  <a:lnTo>
                    <a:pt x="4937091" y="4826059"/>
                  </a:lnTo>
                  <a:lnTo>
                    <a:pt x="4938679" y="4819702"/>
                  </a:lnTo>
                  <a:lnTo>
                    <a:pt x="4960269" y="4833051"/>
                  </a:lnTo>
                  <a:lnTo>
                    <a:pt x="4969794" y="4836548"/>
                  </a:lnTo>
                  <a:lnTo>
                    <a:pt x="4977414" y="4841633"/>
                  </a:lnTo>
                  <a:lnTo>
                    <a:pt x="4964714" y="4854347"/>
                  </a:lnTo>
                  <a:lnTo>
                    <a:pt x="4963444" y="4857526"/>
                  </a:lnTo>
                  <a:lnTo>
                    <a:pt x="4982811" y="4855301"/>
                  </a:lnTo>
                  <a:lnTo>
                    <a:pt x="4990114" y="4859433"/>
                  </a:lnTo>
                  <a:lnTo>
                    <a:pt x="4983764" y="4865790"/>
                  </a:lnTo>
                  <a:lnTo>
                    <a:pt x="4999639" y="4865790"/>
                  </a:lnTo>
                  <a:lnTo>
                    <a:pt x="5011386" y="4870876"/>
                  </a:lnTo>
                  <a:lnTo>
                    <a:pt x="5021864" y="4883590"/>
                  </a:lnTo>
                  <a:lnTo>
                    <a:pt x="5015831" y="4909653"/>
                  </a:lnTo>
                  <a:lnTo>
                    <a:pt x="5036151" y="4910607"/>
                  </a:lnTo>
                  <a:lnTo>
                    <a:pt x="5076474" y="4925228"/>
                  </a:lnTo>
                  <a:lnTo>
                    <a:pt x="5079649" y="4917917"/>
                  </a:lnTo>
                  <a:lnTo>
                    <a:pt x="5052979" y="4901071"/>
                  </a:lnTo>
                  <a:lnTo>
                    <a:pt x="5031389" y="4869604"/>
                  </a:lnTo>
                  <a:lnTo>
                    <a:pt x="5012974" y="4834005"/>
                  </a:lnTo>
                  <a:lnTo>
                    <a:pt x="5004719" y="4842269"/>
                  </a:lnTo>
                  <a:lnTo>
                    <a:pt x="4999321" y="4834005"/>
                  </a:lnTo>
                  <a:lnTo>
                    <a:pt x="4995194" y="4819384"/>
                  </a:lnTo>
                  <a:lnTo>
                    <a:pt x="5002496" y="4816205"/>
                  </a:lnTo>
                  <a:lnTo>
                    <a:pt x="5001544" y="4809848"/>
                  </a:lnTo>
                  <a:lnTo>
                    <a:pt x="5004719" y="4807623"/>
                  </a:lnTo>
                  <a:lnTo>
                    <a:pt x="5036786" y="4869604"/>
                  </a:lnTo>
                  <a:lnTo>
                    <a:pt x="5057106" y="4899164"/>
                  </a:lnTo>
                  <a:lnTo>
                    <a:pt x="5078696" y="4909335"/>
                  </a:lnTo>
                  <a:lnTo>
                    <a:pt x="5085999" y="4911560"/>
                  </a:lnTo>
                  <a:lnTo>
                    <a:pt x="5094254" y="4912196"/>
                  </a:lnTo>
                  <a:lnTo>
                    <a:pt x="5098381" y="4905839"/>
                  </a:lnTo>
                  <a:lnTo>
                    <a:pt x="5106954" y="4896304"/>
                  </a:lnTo>
                  <a:lnTo>
                    <a:pt x="5116479" y="4911243"/>
                  </a:lnTo>
                  <a:lnTo>
                    <a:pt x="5126004" y="4904886"/>
                  </a:lnTo>
                  <a:lnTo>
                    <a:pt x="5130131" y="4898211"/>
                  </a:lnTo>
                  <a:lnTo>
                    <a:pt x="5148864" y="4893761"/>
                  </a:lnTo>
                  <a:lnTo>
                    <a:pt x="5162834" y="4895986"/>
                  </a:lnTo>
                  <a:lnTo>
                    <a:pt x="5181249" y="4909335"/>
                  </a:lnTo>
                  <a:lnTo>
                    <a:pt x="5175534" y="4914739"/>
                  </a:lnTo>
                  <a:lnTo>
                    <a:pt x="5160929" y="4912832"/>
                  </a:lnTo>
                  <a:lnTo>
                    <a:pt x="5156801" y="4915057"/>
                  </a:lnTo>
                  <a:cubicBezTo>
                    <a:pt x="5156589" y="4921626"/>
                    <a:pt x="5156378" y="4928194"/>
                    <a:pt x="5156166" y="4934763"/>
                  </a:cubicBezTo>
                  <a:lnTo>
                    <a:pt x="5151721" y="4947477"/>
                  </a:lnTo>
                  <a:lnTo>
                    <a:pt x="5144419" y="4948749"/>
                  </a:lnTo>
                  <a:lnTo>
                    <a:pt x="5131719" y="4950974"/>
                  </a:lnTo>
                  <a:lnTo>
                    <a:pt x="5117114" y="4960827"/>
                  </a:lnTo>
                  <a:lnTo>
                    <a:pt x="5094571" y="4943028"/>
                  </a:lnTo>
                  <a:lnTo>
                    <a:pt x="5071076" y="4943981"/>
                  </a:lnTo>
                  <a:lnTo>
                    <a:pt x="5061869" y="4955742"/>
                  </a:lnTo>
                  <a:lnTo>
                    <a:pt x="5055519" y="4969409"/>
                  </a:lnTo>
                  <a:lnTo>
                    <a:pt x="5033611" y="4976402"/>
                  </a:lnTo>
                  <a:lnTo>
                    <a:pt x="5025039" y="4986891"/>
                  </a:lnTo>
                  <a:lnTo>
                    <a:pt x="5012339" y="4987845"/>
                  </a:lnTo>
                  <a:lnTo>
                    <a:pt x="5002814" y="4981488"/>
                  </a:lnTo>
                  <a:lnTo>
                    <a:pt x="4994241" y="4986255"/>
                  </a:lnTo>
                  <a:lnTo>
                    <a:pt x="4972334" y="5008505"/>
                  </a:lnTo>
                  <a:lnTo>
                    <a:pt x="4941854" y="5033933"/>
                  </a:lnTo>
                  <a:lnTo>
                    <a:pt x="4914866" y="5053004"/>
                  </a:lnTo>
                  <a:lnTo>
                    <a:pt x="4887879" y="5037429"/>
                  </a:lnTo>
                  <a:lnTo>
                    <a:pt x="4861526" y="5034568"/>
                  </a:lnTo>
                  <a:lnTo>
                    <a:pt x="4859304" y="5027258"/>
                  </a:lnTo>
                  <a:lnTo>
                    <a:pt x="4877401" y="5013590"/>
                  </a:lnTo>
                  <a:lnTo>
                    <a:pt x="4873909" y="4995473"/>
                  </a:lnTo>
                  <a:lnTo>
                    <a:pt x="4881211" y="4992294"/>
                  </a:lnTo>
                  <a:lnTo>
                    <a:pt x="4885339" y="4962734"/>
                  </a:lnTo>
                  <a:lnTo>
                    <a:pt x="4870099" y="4939849"/>
                  </a:lnTo>
                  <a:lnTo>
                    <a:pt x="4854224" y="4945253"/>
                  </a:lnTo>
                  <a:lnTo>
                    <a:pt x="4851049" y="4936671"/>
                  </a:lnTo>
                  <a:lnTo>
                    <a:pt x="4831046" y="4919825"/>
                  </a:lnTo>
                  <a:lnTo>
                    <a:pt x="4818029" y="4918871"/>
                  </a:lnTo>
                  <a:lnTo>
                    <a:pt x="4810726" y="4929678"/>
                  </a:lnTo>
                  <a:lnTo>
                    <a:pt x="4797074" y="4924592"/>
                  </a:lnTo>
                  <a:lnTo>
                    <a:pt x="4784056" y="4917282"/>
                  </a:lnTo>
                  <a:lnTo>
                    <a:pt x="4780881" y="4909018"/>
                  </a:lnTo>
                  <a:lnTo>
                    <a:pt x="4787549" y="4904250"/>
                  </a:lnTo>
                  <a:lnTo>
                    <a:pt x="4808186" y="4888357"/>
                  </a:lnTo>
                  <a:lnTo>
                    <a:pt x="4836444" y="4865154"/>
                  </a:lnTo>
                  <a:lnTo>
                    <a:pt x="4839619" y="4855619"/>
                  </a:lnTo>
                  <a:lnTo>
                    <a:pt x="4844064" y="4862929"/>
                  </a:lnTo>
                  <a:lnTo>
                    <a:pt x="4866289" y="4854030"/>
                  </a:lnTo>
                  <a:lnTo>
                    <a:pt x="4894546" y="4846719"/>
                  </a:lnTo>
                  <a:lnTo>
                    <a:pt x="4905341" y="4849897"/>
                  </a:lnTo>
                  <a:lnTo>
                    <a:pt x="4899944" y="4839091"/>
                  </a:lnTo>
                  <a:lnTo>
                    <a:pt x="4909469" y="4829555"/>
                  </a:lnTo>
                  <a:lnTo>
                    <a:pt x="4891371" y="4835912"/>
                  </a:lnTo>
                  <a:cubicBezTo>
                    <a:pt x="4891054" y="4832098"/>
                    <a:pt x="4890736" y="4828283"/>
                    <a:pt x="4890419" y="4824469"/>
                  </a:cubicBezTo>
                  <a:lnTo>
                    <a:pt x="4885021" y="4817159"/>
                  </a:lnTo>
                  <a:lnTo>
                    <a:pt x="4882481" y="4795863"/>
                  </a:lnTo>
                  <a:lnTo>
                    <a:pt x="4877719" y="4809848"/>
                  </a:lnTo>
                  <a:lnTo>
                    <a:pt x="4870099" y="4812073"/>
                  </a:lnTo>
                  <a:lnTo>
                    <a:pt x="4875496" y="4825741"/>
                  </a:lnTo>
                  <a:lnTo>
                    <a:pt x="4871369" y="4824787"/>
                  </a:lnTo>
                  <a:lnTo>
                    <a:pt x="4861526" y="4818430"/>
                  </a:lnTo>
                  <a:lnTo>
                    <a:pt x="4855176" y="4819384"/>
                  </a:lnTo>
                  <a:lnTo>
                    <a:pt x="4847874" y="4815570"/>
                  </a:lnTo>
                  <a:cubicBezTo>
                    <a:pt x="4847556" y="4811650"/>
                    <a:pt x="4847239" y="4807729"/>
                    <a:pt x="4846921" y="4803809"/>
                  </a:cubicBezTo>
                  <a:lnTo>
                    <a:pt x="4839301" y="4809213"/>
                  </a:lnTo>
                  <a:lnTo>
                    <a:pt x="4829776" y="4801584"/>
                  </a:lnTo>
                  <a:lnTo>
                    <a:pt x="4826601" y="4807941"/>
                  </a:lnTo>
                  <a:lnTo>
                    <a:pt x="4821204" y="4809213"/>
                  </a:lnTo>
                  <a:lnTo>
                    <a:pt x="4808504" y="4811755"/>
                  </a:lnTo>
                  <a:lnTo>
                    <a:pt x="4795169" y="4816841"/>
                  </a:lnTo>
                  <a:lnTo>
                    <a:pt x="4794216" y="4824469"/>
                  </a:lnTo>
                  <a:lnTo>
                    <a:pt x="4816441" y="4828284"/>
                  </a:lnTo>
                  <a:lnTo>
                    <a:pt x="4808821" y="4830509"/>
                  </a:lnTo>
                  <a:lnTo>
                    <a:pt x="4785644" y="4826377"/>
                  </a:lnTo>
                  <a:lnTo>
                    <a:pt x="4775166" y="4828602"/>
                  </a:lnTo>
                  <a:lnTo>
                    <a:pt x="4701824" y="4809530"/>
                  </a:lnTo>
                  <a:lnTo>
                    <a:pt x="4699601" y="4797770"/>
                  </a:lnTo>
                  <a:lnTo>
                    <a:pt x="4704999" y="4808259"/>
                  </a:lnTo>
                  <a:lnTo>
                    <a:pt x="4765324" y="4822562"/>
                  </a:lnTo>
                  <a:lnTo>
                    <a:pt x="4776119" y="4823198"/>
                  </a:lnTo>
                  <a:lnTo>
                    <a:pt x="4746274" y="4799677"/>
                  </a:lnTo>
                  <a:lnTo>
                    <a:pt x="4729446" y="4799677"/>
                  </a:lnTo>
                  <a:lnTo>
                    <a:pt x="4726271" y="4807941"/>
                  </a:lnTo>
                  <a:lnTo>
                    <a:pt x="4713571" y="4802856"/>
                  </a:lnTo>
                  <a:lnTo>
                    <a:pt x="4712301" y="4792367"/>
                  </a:lnTo>
                  <a:lnTo>
                    <a:pt x="4740559" y="4785692"/>
                  </a:lnTo>
                  <a:lnTo>
                    <a:pt x="4746909" y="4784738"/>
                  </a:lnTo>
                  <a:lnTo>
                    <a:pt x="4737384" y="4768846"/>
                  </a:lnTo>
                  <a:lnTo>
                    <a:pt x="4717381" y="4764714"/>
                  </a:lnTo>
                  <a:lnTo>
                    <a:pt x="4706586" y="4770117"/>
                  </a:lnTo>
                  <a:lnTo>
                    <a:pt x="4689759" y="4756767"/>
                  </a:lnTo>
                  <a:lnTo>
                    <a:pt x="4687536" y="4752317"/>
                  </a:lnTo>
                  <a:lnTo>
                    <a:pt x="4704681" y="4757721"/>
                  </a:lnTo>
                  <a:lnTo>
                    <a:pt x="4709761" y="4754225"/>
                  </a:lnTo>
                  <a:lnTo>
                    <a:pt x="4729129" y="4759628"/>
                  </a:lnTo>
                  <a:lnTo>
                    <a:pt x="4748179" y="4763442"/>
                  </a:lnTo>
                  <a:lnTo>
                    <a:pt x="4764054" y="4769799"/>
                  </a:lnTo>
                  <a:lnTo>
                    <a:pt x="4808821" y="4724982"/>
                  </a:lnTo>
                  <a:lnTo>
                    <a:pt x="4767864" y="4752953"/>
                  </a:lnTo>
                  <a:lnTo>
                    <a:pt x="4745956" y="4759310"/>
                  </a:lnTo>
                  <a:lnTo>
                    <a:pt x="4735161" y="4747868"/>
                  </a:lnTo>
                  <a:lnTo>
                    <a:pt x="4727541" y="4738332"/>
                  </a:lnTo>
                  <a:lnTo>
                    <a:pt x="4725636" y="4731339"/>
                  </a:lnTo>
                  <a:lnTo>
                    <a:pt x="4723414" y="4717354"/>
                  </a:lnTo>
                  <a:lnTo>
                    <a:pt x="4731351" y="4710043"/>
                  </a:lnTo>
                  <a:lnTo>
                    <a:pt x="4726271" y="4699236"/>
                  </a:lnTo>
                  <a:lnTo>
                    <a:pt x="4725001" y="4688747"/>
                  </a:lnTo>
                  <a:lnTo>
                    <a:pt x="4720874" y="4703686"/>
                  </a:lnTo>
                  <a:lnTo>
                    <a:pt x="4725001" y="4708772"/>
                  </a:lnTo>
                  <a:lnTo>
                    <a:pt x="4714841" y="4717354"/>
                  </a:lnTo>
                  <a:lnTo>
                    <a:pt x="4717064" y="4729114"/>
                  </a:lnTo>
                  <a:lnTo>
                    <a:pt x="4722144" y="4737378"/>
                  </a:lnTo>
                  <a:lnTo>
                    <a:pt x="4720239" y="4744689"/>
                  </a:lnTo>
                  <a:lnTo>
                    <a:pt x="4708809" y="4749139"/>
                  </a:lnTo>
                  <a:lnTo>
                    <a:pt x="4701189" y="4742782"/>
                  </a:lnTo>
                  <a:lnTo>
                    <a:pt x="4696109" y="4747232"/>
                  </a:lnTo>
                  <a:lnTo>
                    <a:pt x="4683409" y="4747232"/>
                  </a:lnTo>
                  <a:lnTo>
                    <a:pt x="4695791" y="4725936"/>
                  </a:lnTo>
                  <a:lnTo>
                    <a:pt x="4684044" y="4726254"/>
                  </a:lnTo>
                  <a:lnTo>
                    <a:pt x="4679916" y="4718943"/>
                  </a:lnTo>
                  <a:lnTo>
                    <a:pt x="4682456" y="4738650"/>
                  </a:lnTo>
                  <a:lnTo>
                    <a:pt x="4676106" y="4744371"/>
                  </a:lnTo>
                  <a:lnTo>
                    <a:pt x="4659914" y="4746596"/>
                  </a:lnTo>
                  <a:lnTo>
                    <a:pt x="4649436" y="4751682"/>
                  </a:lnTo>
                  <a:lnTo>
                    <a:pt x="4619591" y="4753271"/>
                  </a:lnTo>
                  <a:lnTo>
                    <a:pt x="4614829" y="4759628"/>
                  </a:lnTo>
                  <a:lnTo>
                    <a:pt x="4618956" y="4769799"/>
                  </a:lnTo>
                  <a:lnTo>
                    <a:pt x="4611654" y="4781560"/>
                  </a:lnTo>
                  <a:lnTo>
                    <a:pt x="4609749" y="4797452"/>
                  </a:lnTo>
                  <a:lnTo>
                    <a:pt x="4597049" y="4809213"/>
                  </a:lnTo>
                  <a:lnTo>
                    <a:pt x="4587524" y="4820655"/>
                  </a:lnTo>
                  <a:lnTo>
                    <a:pt x="4587524" y="4816523"/>
                  </a:lnTo>
                  <a:lnTo>
                    <a:pt x="4592921" y="4807941"/>
                  </a:lnTo>
                  <a:lnTo>
                    <a:pt x="4583396" y="4805081"/>
                  </a:lnTo>
                  <a:lnTo>
                    <a:pt x="4575776" y="4799995"/>
                  </a:lnTo>
                  <a:lnTo>
                    <a:pt x="4572601" y="4788235"/>
                  </a:lnTo>
                  <a:lnTo>
                    <a:pt x="4568474" y="4796816"/>
                  </a:lnTo>
                  <a:lnTo>
                    <a:pt x="4565299" y="4787599"/>
                  </a:lnTo>
                  <a:lnTo>
                    <a:pt x="4556726" y="4784420"/>
                  </a:lnTo>
                  <a:lnTo>
                    <a:pt x="4553551" y="4798088"/>
                  </a:lnTo>
                  <a:lnTo>
                    <a:pt x="4566251" y="4811755"/>
                  </a:lnTo>
                  <a:lnTo>
                    <a:pt x="4574824" y="4815887"/>
                  </a:lnTo>
                  <a:lnTo>
                    <a:pt x="4580539" y="4820020"/>
                  </a:lnTo>
                  <a:cubicBezTo>
                    <a:pt x="4580856" y="4824152"/>
                    <a:pt x="4581174" y="4828284"/>
                    <a:pt x="4581491" y="4832416"/>
                  </a:cubicBezTo>
                  <a:lnTo>
                    <a:pt x="4576094" y="4845130"/>
                  </a:lnTo>
                  <a:lnTo>
                    <a:pt x="4564664" y="4848308"/>
                  </a:lnTo>
                  <a:lnTo>
                    <a:pt x="4557361" y="4856890"/>
                  </a:lnTo>
                  <a:lnTo>
                    <a:pt x="4552281" y="4857844"/>
                  </a:lnTo>
                  <a:lnTo>
                    <a:pt x="4539264" y="4858479"/>
                  </a:lnTo>
                  <a:lnTo>
                    <a:pt x="4523388" y="4862611"/>
                  </a:lnTo>
                  <a:lnTo>
                    <a:pt x="4531961" y="4871193"/>
                  </a:lnTo>
                  <a:lnTo>
                    <a:pt x="4513228" y="4882636"/>
                  </a:lnTo>
                  <a:lnTo>
                    <a:pt x="4507831" y="4875325"/>
                  </a:lnTo>
                  <a:lnTo>
                    <a:pt x="4504338" y="4865154"/>
                  </a:lnTo>
                  <a:lnTo>
                    <a:pt x="4508466" y="4859751"/>
                  </a:lnTo>
                  <a:lnTo>
                    <a:pt x="4508466" y="4849262"/>
                  </a:lnTo>
                  <a:lnTo>
                    <a:pt x="4502116" y="4843858"/>
                  </a:lnTo>
                  <a:lnTo>
                    <a:pt x="4493861" y="4868333"/>
                  </a:lnTo>
                  <a:cubicBezTo>
                    <a:pt x="4493543" y="4873842"/>
                    <a:pt x="4493226" y="4879352"/>
                    <a:pt x="4492908" y="4884861"/>
                  </a:cubicBezTo>
                  <a:lnTo>
                    <a:pt x="4503703" y="4891218"/>
                  </a:lnTo>
                  <a:lnTo>
                    <a:pt x="4505926" y="4905203"/>
                  </a:lnTo>
                  <a:lnTo>
                    <a:pt x="4497671" y="4910289"/>
                  </a:lnTo>
                  <a:lnTo>
                    <a:pt x="4499868" y="4919360"/>
                  </a:lnTo>
                  <a:lnTo>
                    <a:pt x="4500840" y="4920286"/>
                  </a:lnTo>
                  <a:lnTo>
                    <a:pt x="4506875" y="4943464"/>
                  </a:lnTo>
                  <a:cubicBezTo>
                    <a:pt x="4506557" y="4951507"/>
                    <a:pt x="4506240" y="4959551"/>
                    <a:pt x="4505922" y="4967594"/>
                  </a:cubicBezTo>
                  <a:lnTo>
                    <a:pt x="4499570" y="4964736"/>
                  </a:lnTo>
                  <a:lnTo>
                    <a:pt x="4505922" y="4976166"/>
                  </a:lnTo>
                  <a:cubicBezTo>
                    <a:pt x="4505604" y="4979976"/>
                    <a:pt x="4505287" y="4983786"/>
                    <a:pt x="4504969" y="4987596"/>
                  </a:cubicBezTo>
                  <a:lnTo>
                    <a:pt x="4487183" y="4995216"/>
                  </a:lnTo>
                  <a:lnTo>
                    <a:pt x="4475749" y="5001884"/>
                  </a:lnTo>
                  <a:lnTo>
                    <a:pt x="4460821" y="5005059"/>
                  </a:lnTo>
                  <a:lnTo>
                    <a:pt x="4447164" y="5022204"/>
                  </a:lnTo>
                  <a:lnTo>
                    <a:pt x="4430330" y="5038079"/>
                  </a:lnTo>
                  <a:lnTo>
                    <a:pt x="4433506" y="5029506"/>
                  </a:lnTo>
                  <a:lnTo>
                    <a:pt x="4443988" y="5017759"/>
                  </a:lnTo>
                  <a:lnTo>
                    <a:pt x="4443988" y="5008234"/>
                  </a:lnTo>
                  <a:lnTo>
                    <a:pt x="4454469" y="5000931"/>
                  </a:lnTo>
                  <a:lnTo>
                    <a:pt x="4464950" y="4992359"/>
                  </a:lnTo>
                  <a:lnTo>
                    <a:pt x="4463997" y="4986961"/>
                  </a:lnTo>
                  <a:lnTo>
                    <a:pt x="4449069" y="4990136"/>
                  </a:lnTo>
                  <a:lnTo>
                    <a:pt x="4452245" y="4980929"/>
                  </a:lnTo>
                  <a:lnTo>
                    <a:pt x="4449069" y="4971404"/>
                  </a:lnTo>
                  <a:lnTo>
                    <a:pt x="4439223" y="4964101"/>
                  </a:lnTo>
                  <a:lnTo>
                    <a:pt x="4429060" y="4968229"/>
                  </a:lnTo>
                  <a:lnTo>
                    <a:pt x="4424613" y="4976801"/>
                  </a:lnTo>
                  <a:lnTo>
                    <a:pt x="4411909" y="4972991"/>
                  </a:lnTo>
                  <a:lnTo>
                    <a:pt x="4410956" y="4981246"/>
                  </a:lnTo>
                  <a:lnTo>
                    <a:pt x="4432236" y="4983151"/>
                  </a:lnTo>
                  <a:lnTo>
                    <a:pt x="4435412" y="4985374"/>
                  </a:lnTo>
                  <a:lnTo>
                    <a:pt x="4438588" y="4991724"/>
                  </a:lnTo>
                  <a:lnTo>
                    <a:pt x="4428107" y="5004424"/>
                  </a:lnTo>
                  <a:lnTo>
                    <a:pt x="4426201" y="5009821"/>
                  </a:lnTo>
                  <a:lnTo>
                    <a:pt x="4420802" y="5011726"/>
                  </a:lnTo>
                  <a:lnTo>
                    <a:pt x="4417626" y="5007599"/>
                  </a:lnTo>
                  <a:lnTo>
                    <a:pt x="4413497" y="5011726"/>
                  </a:lnTo>
                  <a:lnTo>
                    <a:pt x="4420802" y="5021251"/>
                  </a:lnTo>
                  <a:lnTo>
                    <a:pt x="4420802" y="5028554"/>
                  </a:lnTo>
                  <a:lnTo>
                    <a:pt x="4410638" y="5035221"/>
                  </a:lnTo>
                  <a:cubicBezTo>
                    <a:pt x="4410956" y="5038925"/>
                    <a:pt x="4411273" y="5042630"/>
                    <a:pt x="4411591" y="5046334"/>
                  </a:cubicBezTo>
                  <a:lnTo>
                    <a:pt x="4416673" y="5034904"/>
                  </a:lnTo>
                  <a:lnTo>
                    <a:pt x="4430330" y="5031729"/>
                  </a:lnTo>
                  <a:lnTo>
                    <a:pt x="4430330" y="5038079"/>
                  </a:lnTo>
                  <a:lnTo>
                    <a:pt x="4408415" y="5059351"/>
                  </a:lnTo>
                  <a:lnTo>
                    <a:pt x="4409368" y="5066654"/>
                  </a:lnTo>
                  <a:lnTo>
                    <a:pt x="4410956" y="5082529"/>
                  </a:lnTo>
                  <a:lnTo>
                    <a:pt x="4409050" y="5116184"/>
                  </a:lnTo>
                  <a:lnTo>
                    <a:pt x="4416673" y="5138091"/>
                  </a:lnTo>
                  <a:lnTo>
                    <a:pt x="4416388" y="5137963"/>
                  </a:lnTo>
                  <a:lnTo>
                    <a:pt x="4413532" y="5157060"/>
                  </a:lnTo>
                  <a:lnTo>
                    <a:pt x="4399569" y="5177430"/>
                  </a:lnTo>
                  <a:lnTo>
                    <a:pt x="4398617" y="5183796"/>
                  </a:lnTo>
                  <a:lnTo>
                    <a:pt x="4376721" y="5181886"/>
                  </a:lnTo>
                  <a:lnTo>
                    <a:pt x="4365932" y="5188252"/>
                  </a:lnTo>
                  <a:lnTo>
                    <a:pt x="4345306" y="5219125"/>
                  </a:lnTo>
                  <a:lnTo>
                    <a:pt x="4332930" y="5259229"/>
                  </a:lnTo>
                  <a:lnTo>
                    <a:pt x="4330709" y="5271960"/>
                  </a:lnTo>
                  <a:lnTo>
                    <a:pt x="4323093" y="5274188"/>
                  </a:lnTo>
                  <a:lnTo>
                    <a:pt x="4314207" y="5282782"/>
                  </a:lnTo>
                  <a:lnTo>
                    <a:pt x="4314207" y="5291057"/>
                  </a:lnTo>
                  <a:lnTo>
                    <a:pt x="4306591" y="5287874"/>
                  </a:lnTo>
                  <a:lnTo>
                    <a:pt x="4298024" y="5290102"/>
                  </a:lnTo>
                  <a:cubicBezTo>
                    <a:pt x="4297707" y="5292967"/>
                    <a:pt x="4297389" y="5295831"/>
                    <a:pt x="4297072" y="5298696"/>
                  </a:cubicBezTo>
                  <a:lnTo>
                    <a:pt x="4290725" y="5302834"/>
                  </a:lnTo>
                  <a:lnTo>
                    <a:pt x="4296437" y="5306016"/>
                  </a:lnTo>
                  <a:lnTo>
                    <a:pt x="4304370" y="5300606"/>
                  </a:lnTo>
                  <a:lnTo>
                    <a:pt x="4317381" y="5301879"/>
                  </a:lnTo>
                  <a:lnTo>
                    <a:pt x="4324679" y="5304743"/>
                  </a:lnTo>
                  <a:lnTo>
                    <a:pt x="4327853" y="5312064"/>
                  </a:lnTo>
                  <a:lnTo>
                    <a:pt x="4329122" y="5321612"/>
                  </a:lnTo>
                  <a:lnTo>
                    <a:pt x="4331343" y="5327023"/>
                  </a:lnTo>
                  <a:lnTo>
                    <a:pt x="4343084" y="5338163"/>
                  </a:lnTo>
                  <a:lnTo>
                    <a:pt x="4348479" y="5349939"/>
                  </a:lnTo>
                  <a:lnTo>
                    <a:pt x="4347949" y="5350022"/>
                  </a:lnTo>
                  <a:lnTo>
                    <a:pt x="4354478" y="5386173"/>
                  </a:lnTo>
                  <a:lnTo>
                    <a:pt x="4367495" y="5416728"/>
                  </a:lnTo>
                  <a:lnTo>
                    <a:pt x="4394165" y="5435506"/>
                  </a:lnTo>
                  <a:lnTo>
                    <a:pt x="4426868" y="5452056"/>
                  </a:lnTo>
                  <a:lnTo>
                    <a:pt x="4440838" y="5454920"/>
                  </a:lnTo>
                  <a:lnTo>
                    <a:pt x="4447188" y="5451738"/>
                  </a:lnTo>
                  <a:lnTo>
                    <a:pt x="4452903" y="5461604"/>
                  </a:lnTo>
                  <a:lnTo>
                    <a:pt x="4450680" y="5467969"/>
                  </a:lnTo>
                  <a:lnTo>
                    <a:pt x="4447505" y="5471470"/>
                  </a:lnTo>
                  <a:lnTo>
                    <a:pt x="4449093" y="5473380"/>
                  </a:lnTo>
                  <a:lnTo>
                    <a:pt x="4444330" y="5483883"/>
                  </a:lnTo>
                  <a:lnTo>
                    <a:pt x="4442108" y="5490248"/>
                  </a:lnTo>
                  <a:lnTo>
                    <a:pt x="4426233" y="5488021"/>
                  </a:lnTo>
                  <a:lnTo>
                    <a:pt x="4416708" y="5487066"/>
                  </a:lnTo>
                  <a:lnTo>
                    <a:pt x="4398610" y="5486111"/>
                  </a:lnTo>
                  <a:lnTo>
                    <a:pt x="4374163" y="5482292"/>
                  </a:lnTo>
                  <a:lnTo>
                    <a:pt x="4361463" y="5481337"/>
                  </a:lnTo>
                  <a:lnTo>
                    <a:pt x="4336380" y="5489612"/>
                  </a:lnTo>
                  <a:lnTo>
                    <a:pt x="4311933" y="5483883"/>
                  </a:lnTo>
                  <a:lnTo>
                    <a:pt x="4298280" y="5488021"/>
                  </a:lnTo>
                  <a:lnTo>
                    <a:pt x="4289073" y="5510300"/>
                  </a:lnTo>
                  <a:lnTo>
                    <a:pt x="4278278" y="5522076"/>
                  </a:lnTo>
                  <a:lnTo>
                    <a:pt x="4253195" y="5536080"/>
                  </a:lnTo>
                  <a:lnTo>
                    <a:pt x="4224620" y="5550084"/>
                  </a:lnTo>
                  <a:lnTo>
                    <a:pt x="4209063" y="5568225"/>
                  </a:lnTo>
                  <a:lnTo>
                    <a:pt x="4191283" y="5582866"/>
                  </a:lnTo>
                  <a:lnTo>
                    <a:pt x="4191283" y="5592732"/>
                  </a:lnTo>
                  <a:lnTo>
                    <a:pt x="4172233" y="5602280"/>
                  </a:lnTo>
                  <a:lnTo>
                    <a:pt x="4169058" y="5601007"/>
                  </a:lnTo>
                  <a:lnTo>
                    <a:pt x="4173185" y="5594642"/>
                  </a:lnTo>
                  <a:lnTo>
                    <a:pt x="4175408" y="5585412"/>
                  </a:lnTo>
                  <a:lnTo>
                    <a:pt x="4168105" y="5578092"/>
                  </a:lnTo>
                  <a:lnTo>
                    <a:pt x="4173820" y="5569498"/>
                  </a:lnTo>
                  <a:lnTo>
                    <a:pt x="4185568" y="5564088"/>
                  </a:lnTo>
                  <a:lnTo>
                    <a:pt x="4204618" y="5551357"/>
                  </a:lnTo>
                  <a:lnTo>
                    <a:pt x="4226843" y="5537353"/>
                  </a:lnTo>
                  <a:lnTo>
                    <a:pt x="4235098" y="5534170"/>
                  </a:lnTo>
                  <a:lnTo>
                    <a:pt x="4235098" y="5524622"/>
                  </a:lnTo>
                  <a:lnTo>
                    <a:pt x="4224620" y="5528123"/>
                  </a:lnTo>
                  <a:lnTo>
                    <a:pt x="4202395" y="5533215"/>
                  </a:lnTo>
                  <a:lnTo>
                    <a:pt x="4184615" y="5544036"/>
                  </a:lnTo>
                  <a:lnTo>
                    <a:pt x="4167470" y="5537989"/>
                  </a:lnTo>
                  <a:lnTo>
                    <a:pt x="4163025" y="5522076"/>
                  </a:lnTo>
                  <a:lnTo>
                    <a:pt x="4160928" y="5513064"/>
                  </a:lnTo>
                  <a:lnTo>
                    <a:pt x="4150640" y="5513376"/>
                  </a:lnTo>
                  <a:lnTo>
                    <a:pt x="4135718" y="5512423"/>
                  </a:lnTo>
                  <a:lnTo>
                    <a:pt x="4123970" y="5504168"/>
                  </a:lnTo>
                  <a:lnTo>
                    <a:pt x="4098570" y="5493373"/>
                  </a:lnTo>
                  <a:lnTo>
                    <a:pt x="4080473" y="5491786"/>
                  </a:lnTo>
                  <a:lnTo>
                    <a:pt x="4071900" y="5495913"/>
                  </a:lnTo>
                  <a:lnTo>
                    <a:pt x="4066820" y="5485436"/>
                  </a:lnTo>
                  <a:lnTo>
                    <a:pt x="4073170" y="5474641"/>
                  </a:lnTo>
                  <a:lnTo>
                    <a:pt x="4059200" y="5477181"/>
                  </a:lnTo>
                  <a:lnTo>
                    <a:pt x="4060470" y="5486706"/>
                  </a:lnTo>
                  <a:lnTo>
                    <a:pt x="4055073" y="5494326"/>
                  </a:lnTo>
                  <a:lnTo>
                    <a:pt x="4044913" y="5497501"/>
                  </a:lnTo>
                  <a:lnTo>
                    <a:pt x="4033165" y="5498453"/>
                  </a:lnTo>
                  <a:lnTo>
                    <a:pt x="4027768" y="5493056"/>
                  </a:lnTo>
                  <a:lnTo>
                    <a:pt x="3999193" y="5494643"/>
                  </a:lnTo>
                  <a:lnTo>
                    <a:pt x="3999193" y="5501946"/>
                  </a:lnTo>
                  <a:lnTo>
                    <a:pt x="3989668" y="5512741"/>
                  </a:lnTo>
                  <a:lnTo>
                    <a:pt x="3974110" y="5516868"/>
                  </a:lnTo>
                  <a:lnTo>
                    <a:pt x="3968713" y="5516868"/>
                  </a:lnTo>
                  <a:lnTo>
                    <a:pt x="3951885" y="5506708"/>
                  </a:lnTo>
                  <a:lnTo>
                    <a:pt x="3940138" y="5520361"/>
                  </a:lnTo>
                  <a:cubicBezTo>
                    <a:pt x="3940455" y="5524277"/>
                    <a:pt x="3940773" y="5528192"/>
                    <a:pt x="3941090" y="5532108"/>
                  </a:cubicBezTo>
                  <a:lnTo>
                    <a:pt x="3953790" y="5537188"/>
                  </a:lnTo>
                  <a:lnTo>
                    <a:pt x="3946805" y="5544491"/>
                  </a:lnTo>
                  <a:lnTo>
                    <a:pt x="3950933" y="5551793"/>
                  </a:lnTo>
                  <a:lnTo>
                    <a:pt x="3963950" y="5554016"/>
                  </a:lnTo>
                  <a:lnTo>
                    <a:pt x="3964903" y="5545443"/>
                  </a:lnTo>
                  <a:lnTo>
                    <a:pt x="3976650" y="5562271"/>
                  </a:lnTo>
                  <a:lnTo>
                    <a:pt x="3991255" y="5570526"/>
                  </a:lnTo>
                  <a:lnTo>
                    <a:pt x="4001098" y="5579733"/>
                  </a:lnTo>
                  <a:lnTo>
                    <a:pt x="3989350" y="5589258"/>
                  </a:lnTo>
                  <a:lnTo>
                    <a:pt x="3971253" y="5569573"/>
                  </a:lnTo>
                  <a:lnTo>
                    <a:pt x="3963950" y="5569573"/>
                  </a:lnTo>
                  <a:lnTo>
                    <a:pt x="3955378" y="5561318"/>
                  </a:lnTo>
                  <a:lnTo>
                    <a:pt x="3934105" y="5568938"/>
                  </a:lnTo>
                  <a:lnTo>
                    <a:pt x="3935375" y="5582591"/>
                  </a:lnTo>
                  <a:lnTo>
                    <a:pt x="3962045" y="5598148"/>
                  </a:lnTo>
                  <a:lnTo>
                    <a:pt x="3962045" y="5610848"/>
                  </a:lnTo>
                  <a:lnTo>
                    <a:pt x="3947123" y="5613071"/>
                  </a:lnTo>
                  <a:lnTo>
                    <a:pt x="3932200" y="5599736"/>
                  </a:lnTo>
                  <a:cubicBezTo>
                    <a:pt x="3931883" y="5595503"/>
                    <a:pt x="3931565" y="5591269"/>
                    <a:pt x="3931248" y="5587036"/>
                  </a:cubicBezTo>
                  <a:lnTo>
                    <a:pt x="3920770" y="5580686"/>
                  </a:lnTo>
                  <a:lnTo>
                    <a:pt x="3910928" y="5584813"/>
                  </a:lnTo>
                  <a:lnTo>
                    <a:pt x="3907753" y="5595291"/>
                  </a:lnTo>
                  <a:lnTo>
                    <a:pt x="3939185" y="5620373"/>
                  </a:lnTo>
                  <a:lnTo>
                    <a:pt x="3926168" y="5627041"/>
                  </a:lnTo>
                  <a:lnTo>
                    <a:pt x="3911563" y="5616563"/>
                  </a:lnTo>
                  <a:lnTo>
                    <a:pt x="3908388" y="5621961"/>
                  </a:lnTo>
                  <a:lnTo>
                    <a:pt x="3899815" y="5614658"/>
                  </a:lnTo>
                  <a:lnTo>
                    <a:pt x="3903625" y="5598466"/>
                  </a:lnTo>
                  <a:lnTo>
                    <a:pt x="3899498" y="5587353"/>
                  </a:lnTo>
                  <a:lnTo>
                    <a:pt x="3880448" y="5582908"/>
                  </a:lnTo>
                  <a:lnTo>
                    <a:pt x="3876003" y="5568621"/>
                  </a:lnTo>
                  <a:lnTo>
                    <a:pt x="3863303" y="5570526"/>
                  </a:lnTo>
                  <a:lnTo>
                    <a:pt x="3860128" y="5562271"/>
                  </a:lnTo>
                  <a:lnTo>
                    <a:pt x="3856953" y="5551793"/>
                  </a:lnTo>
                  <a:lnTo>
                    <a:pt x="3862033" y="5543538"/>
                  </a:lnTo>
                  <a:lnTo>
                    <a:pt x="3865208" y="5531791"/>
                  </a:lnTo>
                  <a:lnTo>
                    <a:pt x="3849015" y="5527346"/>
                  </a:lnTo>
                  <a:lnTo>
                    <a:pt x="3847110" y="5539093"/>
                  </a:lnTo>
                  <a:lnTo>
                    <a:pt x="3836633" y="5545443"/>
                  </a:lnTo>
                  <a:lnTo>
                    <a:pt x="3827108" y="5560366"/>
                  </a:lnTo>
                  <a:lnTo>
                    <a:pt x="3832505" y="5577511"/>
                  </a:lnTo>
                  <a:lnTo>
                    <a:pt x="3827743" y="5593068"/>
                  </a:lnTo>
                  <a:lnTo>
                    <a:pt x="3834410" y="5617198"/>
                  </a:lnTo>
                  <a:lnTo>
                    <a:pt x="3857588" y="5639423"/>
                  </a:lnTo>
                  <a:lnTo>
                    <a:pt x="3861080" y="5666411"/>
                  </a:lnTo>
                  <a:lnTo>
                    <a:pt x="3875050" y="5671808"/>
                  </a:lnTo>
                  <a:lnTo>
                    <a:pt x="3903625" y="5700701"/>
                  </a:lnTo>
                  <a:lnTo>
                    <a:pt x="3900768" y="5730546"/>
                  </a:lnTo>
                  <a:lnTo>
                    <a:pt x="3881718" y="5726418"/>
                  </a:lnTo>
                  <a:lnTo>
                    <a:pt x="3881718" y="5719116"/>
                  </a:lnTo>
                  <a:lnTo>
                    <a:pt x="3893465" y="5716893"/>
                  </a:lnTo>
                  <a:lnTo>
                    <a:pt x="3884575" y="5706416"/>
                  </a:lnTo>
                  <a:lnTo>
                    <a:pt x="3868700" y="5688318"/>
                  </a:lnTo>
                  <a:lnTo>
                    <a:pt x="3856953" y="5700383"/>
                  </a:lnTo>
                  <a:lnTo>
                    <a:pt x="3862668" y="5709591"/>
                  </a:lnTo>
                  <a:lnTo>
                    <a:pt x="3858223" y="5714988"/>
                  </a:lnTo>
                  <a:lnTo>
                    <a:pt x="3863620" y="5721338"/>
                  </a:lnTo>
                  <a:lnTo>
                    <a:pt x="3877590" y="5724513"/>
                  </a:lnTo>
                  <a:lnTo>
                    <a:pt x="3866795" y="5742293"/>
                  </a:lnTo>
                  <a:lnTo>
                    <a:pt x="3856635" y="5748008"/>
                  </a:lnTo>
                  <a:lnTo>
                    <a:pt x="3842665" y="5744833"/>
                  </a:lnTo>
                  <a:lnTo>
                    <a:pt x="3826790" y="5741341"/>
                  </a:lnTo>
                  <a:lnTo>
                    <a:pt x="3824885" y="5753088"/>
                  </a:lnTo>
                  <a:lnTo>
                    <a:pt x="3843935" y="5754358"/>
                  </a:lnTo>
                  <a:lnTo>
                    <a:pt x="3859810" y="5761343"/>
                  </a:lnTo>
                  <a:lnTo>
                    <a:pt x="3859810" y="5770868"/>
                  </a:lnTo>
                  <a:lnTo>
                    <a:pt x="3873463" y="5773091"/>
                  </a:lnTo>
                  <a:lnTo>
                    <a:pt x="3873463" y="5765471"/>
                  </a:lnTo>
                  <a:lnTo>
                    <a:pt x="3896958" y="5779123"/>
                  </a:lnTo>
                  <a:lnTo>
                    <a:pt x="3902673" y="5794681"/>
                  </a:lnTo>
                  <a:lnTo>
                    <a:pt x="3910928" y="5801031"/>
                  </a:lnTo>
                  <a:lnTo>
                    <a:pt x="3926803" y="5801983"/>
                  </a:lnTo>
                  <a:lnTo>
                    <a:pt x="3934423" y="5814366"/>
                  </a:lnTo>
                  <a:lnTo>
                    <a:pt x="3958870" y="5825796"/>
                  </a:lnTo>
                  <a:lnTo>
                    <a:pt x="3967443" y="5835321"/>
                  </a:lnTo>
                  <a:lnTo>
                    <a:pt x="3962045" y="5852148"/>
                  </a:lnTo>
                  <a:lnTo>
                    <a:pt x="3965538" y="5857546"/>
                  </a:lnTo>
                  <a:lnTo>
                    <a:pt x="3961410" y="5863896"/>
                  </a:lnTo>
                  <a:lnTo>
                    <a:pt x="3971888" y="5877231"/>
                  </a:lnTo>
                  <a:lnTo>
                    <a:pt x="3979508" y="5891201"/>
                  </a:lnTo>
                  <a:lnTo>
                    <a:pt x="3962680" y="5894376"/>
                  </a:lnTo>
                  <a:lnTo>
                    <a:pt x="3953790" y="5883581"/>
                  </a:lnTo>
                  <a:lnTo>
                    <a:pt x="3943313" y="5883898"/>
                  </a:lnTo>
                  <a:lnTo>
                    <a:pt x="3931565" y="5869293"/>
                  </a:lnTo>
                  <a:lnTo>
                    <a:pt x="3922993" y="5864213"/>
                  </a:lnTo>
                  <a:lnTo>
                    <a:pt x="3926168" y="5853736"/>
                  </a:lnTo>
                  <a:lnTo>
                    <a:pt x="3912515" y="5851513"/>
                  </a:lnTo>
                  <a:lnTo>
                    <a:pt x="3896640" y="5857863"/>
                  </a:lnTo>
                  <a:lnTo>
                    <a:pt x="3902038" y="5864213"/>
                  </a:lnTo>
                  <a:lnTo>
                    <a:pt x="3876638" y="5865801"/>
                  </a:lnTo>
                  <a:lnTo>
                    <a:pt x="3869676" y="5859999"/>
                  </a:lnTo>
                  <a:lnTo>
                    <a:pt x="3872889" y="5872612"/>
                  </a:lnTo>
                  <a:lnTo>
                    <a:pt x="3882402" y="5876432"/>
                  </a:lnTo>
                  <a:lnTo>
                    <a:pt x="3876060" y="5884073"/>
                  </a:lnTo>
                  <a:lnTo>
                    <a:pt x="3885572" y="5885983"/>
                  </a:lnTo>
                  <a:lnTo>
                    <a:pt x="3890012" y="5900946"/>
                  </a:lnTo>
                  <a:lnTo>
                    <a:pt x="3899524" y="5904766"/>
                  </a:lnTo>
                  <a:lnTo>
                    <a:pt x="3904597" y="5906039"/>
                  </a:lnTo>
                  <a:lnTo>
                    <a:pt x="3900475" y="5893623"/>
                  </a:lnTo>
                  <a:lnTo>
                    <a:pt x="3905865" y="5891076"/>
                  </a:lnTo>
                  <a:lnTo>
                    <a:pt x="3914109" y="5897444"/>
                  </a:lnTo>
                  <a:lnTo>
                    <a:pt x="3915378" y="5910178"/>
                  </a:lnTo>
                  <a:lnTo>
                    <a:pt x="3919500" y="5911133"/>
                  </a:lnTo>
                  <a:lnTo>
                    <a:pt x="3917914" y="5917500"/>
                  </a:lnTo>
                  <a:lnTo>
                    <a:pt x="3909353" y="5928325"/>
                  </a:lnTo>
                  <a:lnTo>
                    <a:pt x="3900792" y="5927370"/>
                  </a:lnTo>
                  <a:lnTo>
                    <a:pt x="3896670" y="5934692"/>
                  </a:lnTo>
                  <a:lnTo>
                    <a:pt x="3888109" y="5943288"/>
                  </a:lnTo>
                  <a:lnTo>
                    <a:pt x="3885255" y="5943288"/>
                  </a:lnTo>
                  <a:lnTo>
                    <a:pt x="3877646" y="5931508"/>
                  </a:lnTo>
                  <a:lnTo>
                    <a:pt x="3885890" y="5928325"/>
                  </a:lnTo>
                  <a:lnTo>
                    <a:pt x="3869084" y="5922276"/>
                  </a:lnTo>
                  <a:lnTo>
                    <a:pt x="3867816" y="5915909"/>
                  </a:lnTo>
                  <a:lnTo>
                    <a:pt x="3855133" y="5918137"/>
                  </a:lnTo>
                  <a:lnTo>
                    <a:pt x="3854182" y="5924504"/>
                  </a:lnTo>
                  <a:lnTo>
                    <a:pt x="3863060" y="5935010"/>
                  </a:lnTo>
                  <a:lnTo>
                    <a:pt x="3860840" y="5953794"/>
                  </a:lnTo>
                  <a:lnTo>
                    <a:pt x="3870353" y="5967801"/>
                  </a:lnTo>
                  <a:lnTo>
                    <a:pt x="3875109" y="5982128"/>
                  </a:lnTo>
                  <a:lnTo>
                    <a:pt x="3877011" y="6000274"/>
                  </a:lnTo>
                  <a:lnTo>
                    <a:pt x="3872255" y="6015237"/>
                  </a:lnTo>
                  <a:lnTo>
                    <a:pt x="3882719" y="6024470"/>
                  </a:lnTo>
                  <a:lnTo>
                    <a:pt x="3879548" y="6031792"/>
                  </a:lnTo>
                  <a:lnTo>
                    <a:pt x="3895402" y="6043571"/>
                  </a:lnTo>
                  <a:lnTo>
                    <a:pt x="3883987" y="6049938"/>
                  </a:lnTo>
                  <a:lnTo>
                    <a:pt x="3876377" y="6034975"/>
                  </a:lnTo>
                  <a:lnTo>
                    <a:pt x="3869084" y="6033384"/>
                  </a:lnTo>
                  <a:lnTo>
                    <a:pt x="3870987" y="6043571"/>
                  </a:lnTo>
                  <a:lnTo>
                    <a:pt x="3861475" y="6043890"/>
                  </a:lnTo>
                  <a:lnTo>
                    <a:pt x="3862743" y="6038477"/>
                  </a:lnTo>
                  <a:lnTo>
                    <a:pt x="3855133" y="6021604"/>
                  </a:lnTo>
                  <a:lnTo>
                    <a:pt x="3844352" y="6001866"/>
                  </a:lnTo>
                  <a:lnTo>
                    <a:pt x="3829767" y="6006960"/>
                  </a:lnTo>
                  <a:lnTo>
                    <a:pt x="3819303" y="6033702"/>
                  </a:lnTo>
                  <a:lnTo>
                    <a:pt x="3822791" y="6054714"/>
                  </a:lnTo>
                  <a:lnTo>
                    <a:pt x="3818352" y="6048665"/>
                  </a:lnTo>
                  <a:lnTo>
                    <a:pt x="3813279" y="6051849"/>
                  </a:lnTo>
                  <a:lnTo>
                    <a:pt x="3807889" y="6038796"/>
                  </a:lnTo>
                  <a:lnTo>
                    <a:pt x="3800279" y="5999956"/>
                  </a:lnTo>
                  <a:lnTo>
                    <a:pt x="3792669" y="5995817"/>
                  </a:lnTo>
                  <a:lnTo>
                    <a:pt x="3790132" y="5987540"/>
                  </a:lnTo>
                  <a:lnTo>
                    <a:pt x="3779986" y="5986585"/>
                  </a:lnTo>
                  <a:lnTo>
                    <a:pt x="3777449" y="5971622"/>
                  </a:lnTo>
                  <a:lnTo>
                    <a:pt x="3764132" y="5978944"/>
                  </a:lnTo>
                  <a:lnTo>
                    <a:pt x="3758742" y="6006641"/>
                  </a:lnTo>
                  <a:lnTo>
                    <a:pt x="3753351" y="5998046"/>
                  </a:lnTo>
                  <a:lnTo>
                    <a:pt x="3745107" y="6002503"/>
                  </a:lnTo>
                  <a:lnTo>
                    <a:pt x="3734327" y="5982446"/>
                  </a:lnTo>
                  <a:lnTo>
                    <a:pt x="3733058" y="5960479"/>
                  </a:lnTo>
                  <a:lnTo>
                    <a:pt x="3742571" y="5949973"/>
                  </a:lnTo>
                  <a:lnTo>
                    <a:pt x="3737814" y="5927688"/>
                  </a:lnTo>
                  <a:lnTo>
                    <a:pt x="3721961" y="5903493"/>
                  </a:lnTo>
                  <a:lnTo>
                    <a:pt x="3708326" y="5898080"/>
                  </a:lnTo>
                  <a:lnTo>
                    <a:pt x="3701985" y="5903493"/>
                  </a:lnTo>
                  <a:lnTo>
                    <a:pt x="3694375" y="5879297"/>
                  </a:lnTo>
                  <a:lnTo>
                    <a:pt x="3681692" y="5876432"/>
                  </a:lnTo>
                  <a:cubicBezTo>
                    <a:pt x="3681586" y="5871869"/>
                    <a:pt x="3681481" y="5867305"/>
                    <a:pt x="3681375" y="5862742"/>
                  </a:cubicBezTo>
                  <a:lnTo>
                    <a:pt x="3690887" y="5862742"/>
                  </a:lnTo>
                  <a:lnTo>
                    <a:pt x="3711814" y="5839820"/>
                  </a:lnTo>
                  <a:lnTo>
                    <a:pt x="3709595" y="5824221"/>
                  </a:lnTo>
                  <a:lnTo>
                    <a:pt x="3710863" y="5820082"/>
                  </a:lnTo>
                  <a:lnTo>
                    <a:pt x="3725448" y="5835682"/>
                  </a:lnTo>
                  <a:lnTo>
                    <a:pt x="3740351" y="5836637"/>
                  </a:lnTo>
                  <a:lnTo>
                    <a:pt x="3746693" y="5826131"/>
                  </a:lnTo>
                  <a:lnTo>
                    <a:pt x="3762547" y="5819764"/>
                  </a:lnTo>
                  <a:lnTo>
                    <a:pt x="3788230" y="5838547"/>
                  </a:lnTo>
                  <a:lnTo>
                    <a:pt x="3812328" y="5846824"/>
                  </a:lnTo>
                  <a:lnTo>
                    <a:pt x="3836426" y="5846506"/>
                  </a:lnTo>
                  <a:lnTo>
                    <a:pt x="3849426" y="5860196"/>
                  </a:lnTo>
                  <a:lnTo>
                    <a:pt x="3857036" y="5860832"/>
                  </a:lnTo>
                  <a:lnTo>
                    <a:pt x="3868367" y="5859082"/>
                  </a:lnTo>
                  <a:lnTo>
                    <a:pt x="3859493" y="5854053"/>
                  </a:lnTo>
                  <a:lnTo>
                    <a:pt x="3872193" y="5847703"/>
                  </a:lnTo>
                  <a:lnTo>
                    <a:pt x="3883940" y="5850878"/>
                  </a:lnTo>
                  <a:lnTo>
                    <a:pt x="3893465" y="5849608"/>
                  </a:lnTo>
                  <a:lnTo>
                    <a:pt x="3889020" y="5840083"/>
                  </a:lnTo>
                  <a:lnTo>
                    <a:pt x="3876320" y="5835003"/>
                  </a:lnTo>
                  <a:lnTo>
                    <a:pt x="3868065" y="5837226"/>
                  </a:lnTo>
                  <a:lnTo>
                    <a:pt x="3859493" y="5833098"/>
                  </a:lnTo>
                  <a:lnTo>
                    <a:pt x="3843618" y="5815318"/>
                  </a:lnTo>
                  <a:lnTo>
                    <a:pt x="3845523" y="5828971"/>
                  </a:lnTo>
                  <a:lnTo>
                    <a:pt x="3830918" y="5828018"/>
                  </a:lnTo>
                  <a:lnTo>
                    <a:pt x="3827743" y="5814366"/>
                  </a:lnTo>
                  <a:lnTo>
                    <a:pt x="3823298" y="5817541"/>
                  </a:lnTo>
                  <a:lnTo>
                    <a:pt x="3811550" y="5810556"/>
                  </a:lnTo>
                  <a:lnTo>
                    <a:pt x="3797898" y="5817858"/>
                  </a:lnTo>
                  <a:lnTo>
                    <a:pt x="3787420" y="5809286"/>
                  </a:lnTo>
                  <a:lnTo>
                    <a:pt x="3761703" y="5813096"/>
                  </a:lnTo>
                  <a:lnTo>
                    <a:pt x="3753765" y="5811826"/>
                  </a:lnTo>
                  <a:lnTo>
                    <a:pt x="3747415" y="5811191"/>
                  </a:lnTo>
                  <a:lnTo>
                    <a:pt x="3742653" y="5810873"/>
                  </a:lnTo>
                  <a:lnTo>
                    <a:pt x="3741383" y="5811191"/>
                  </a:lnTo>
                  <a:lnTo>
                    <a:pt x="3739478" y="5812461"/>
                  </a:lnTo>
                  <a:lnTo>
                    <a:pt x="3735985" y="5815636"/>
                  </a:lnTo>
                  <a:lnTo>
                    <a:pt x="3732810" y="5818811"/>
                  </a:lnTo>
                  <a:lnTo>
                    <a:pt x="3731223" y="5820398"/>
                  </a:lnTo>
                  <a:lnTo>
                    <a:pt x="3715348" y="5816588"/>
                  </a:lnTo>
                  <a:lnTo>
                    <a:pt x="3704553" y="5800713"/>
                  </a:lnTo>
                  <a:lnTo>
                    <a:pt x="3697250" y="5808968"/>
                  </a:lnTo>
                  <a:lnTo>
                    <a:pt x="3695345" y="5816588"/>
                  </a:lnTo>
                  <a:lnTo>
                    <a:pt x="3687725" y="5812461"/>
                  </a:lnTo>
                  <a:lnTo>
                    <a:pt x="3684550" y="5801031"/>
                  </a:lnTo>
                  <a:lnTo>
                    <a:pt x="3675978" y="5789283"/>
                  </a:lnTo>
                  <a:cubicBezTo>
                    <a:pt x="3676295" y="5785896"/>
                    <a:pt x="3676613" y="5782510"/>
                    <a:pt x="3676930" y="5779123"/>
                  </a:cubicBezTo>
                  <a:lnTo>
                    <a:pt x="3668358" y="5781028"/>
                  </a:lnTo>
                  <a:lnTo>
                    <a:pt x="3665183" y="5764201"/>
                  </a:lnTo>
                  <a:lnTo>
                    <a:pt x="3650260" y="5761343"/>
                  </a:lnTo>
                  <a:lnTo>
                    <a:pt x="3646133" y="5750548"/>
                  </a:lnTo>
                  <a:lnTo>
                    <a:pt x="3652165" y="5740071"/>
                  </a:lnTo>
                  <a:lnTo>
                    <a:pt x="3667088" y="5735943"/>
                  </a:lnTo>
                  <a:lnTo>
                    <a:pt x="3675343" y="5743881"/>
                  </a:lnTo>
                  <a:lnTo>
                    <a:pt x="3683915" y="5747056"/>
                  </a:lnTo>
                  <a:lnTo>
                    <a:pt x="3681693" y="5733403"/>
                  </a:lnTo>
                  <a:lnTo>
                    <a:pt x="3676613" y="5727371"/>
                  </a:lnTo>
                  <a:lnTo>
                    <a:pt x="3660738" y="5728323"/>
                  </a:lnTo>
                  <a:lnTo>
                    <a:pt x="3654388" y="5720068"/>
                  </a:lnTo>
                  <a:lnTo>
                    <a:pt x="3648990" y="5730546"/>
                  </a:lnTo>
                  <a:lnTo>
                    <a:pt x="3645815" y="5739118"/>
                  </a:lnTo>
                  <a:lnTo>
                    <a:pt x="3641370" y="5733721"/>
                  </a:lnTo>
                  <a:lnTo>
                    <a:pt x="3639465" y="5722291"/>
                  </a:lnTo>
                  <a:lnTo>
                    <a:pt x="3631845" y="5709591"/>
                  </a:lnTo>
                  <a:lnTo>
                    <a:pt x="3615018" y="5708956"/>
                  </a:lnTo>
                  <a:lnTo>
                    <a:pt x="3602000" y="5689906"/>
                  </a:lnTo>
                  <a:lnTo>
                    <a:pt x="3606128" y="5683556"/>
                  </a:lnTo>
                  <a:lnTo>
                    <a:pt x="3595968" y="5682286"/>
                  </a:lnTo>
                  <a:cubicBezTo>
                    <a:pt x="3595650" y="5676888"/>
                    <a:pt x="3595333" y="5671491"/>
                    <a:pt x="3595015" y="5666093"/>
                  </a:cubicBezTo>
                  <a:lnTo>
                    <a:pt x="3588665" y="5656886"/>
                  </a:lnTo>
                  <a:lnTo>
                    <a:pt x="3589618" y="5650536"/>
                  </a:lnTo>
                  <a:lnTo>
                    <a:pt x="3582315" y="5649583"/>
                  </a:lnTo>
                  <a:lnTo>
                    <a:pt x="3578188" y="5641963"/>
                  </a:lnTo>
                  <a:lnTo>
                    <a:pt x="3578378" y="5641929"/>
                  </a:lnTo>
                  <a:lnTo>
                    <a:pt x="3574656" y="5639745"/>
                  </a:lnTo>
                  <a:lnTo>
                    <a:pt x="3577496" y="5632442"/>
                  </a:lnTo>
                  <a:lnTo>
                    <a:pt x="3571816" y="5618155"/>
                  </a:lnTo>
                  <a:lnTo>
                    <a:pt x="3557613" y="5606090"/>
                  </a:lnTo>
                  <a:lnTo>
                    <a:pt x="3537414" y="5597200"/>
                  </a:lnTo>
                  <a:lnTo>
                    <a:pt x="3526999" y="5579420"/>
                  </a:lnTo>
                  <a:lnTo>
                    <a:pt x="3525737" y="5573387"/>
                  </a:lnTo>
                  <a:lnTo>
                    <a:pt x="3515006" y="5557830"/>
                  </a:lnTo>
                  <a:lnTo>
                    <a:pt x="3517847" y="5553067"/>
                  </a:lnTo>
                  <a:lnTo>
                    <a:pt x="3527946" y="5560052"/>
                  </a:lnTo>
                  <a:lnTo>
                    <a:pt x="3526684" y="5550845"/>
                  </a:lnTo>
                  <a:cubicBezTo>
                    <a:pt x="3526894" y="5549469"/>
                    <a:pt x="3527105" y="5548093"/>
                    <a:pt x="3527315" y="5546717"/>
                  </a:cubicBezTo>
                  <a:lnTo>
                    <a:pt x="3520372" y="5543860"/>
                  </a:lnTo>
                  <a:lnTo>
                    <a:pt x="3514691" y="5534970"/>
                  </a:lnTo>
                  <a:lnTo>
                    <a:pt x="3514691" y="5523540"/>
                  </a:lnTo>
                  <a:lnTo>
                    <a:pt x="3522581" y="5513062"/>
                  </a:lnTo>
                  <a:lnTo>
                    <a:pt x="3527946" y="5504490"/>
                  </a:lnTo>
                  <a:lnTo>
                    <a:pt x="3529840" y="5490202"/>
                  </a:lnTo>
                  <a:lnTo>
                    <a:pt x="3531418" y="5480995"/>
                  </a:lnTo>
                  <a:lnTo>
                    <a:pt x="3523843" y="5473057"/>
                  </a:lnTo>
                  <a:lnTo>
                    <a:pt x="3532365" y="5464485"/>
                  </a:lnTo>
                  <a:lnTo>
                    <a:pt x="3526053" y="5451784"/>
                  </a:lnTo>
                  <a:lnTo>
                    <a:pt x="3523212" y="5445434"/>
                  </a:lnTo>
                  <a:lnTo>
                    <a:pt x="3529524" y="5441307"/>
                  </a:lnTo>
                  <a:lnTo>
                    <a:pt x="3524159" y="5427337"/>
                  </a:lnTo>
                  <a:lnTo>
                    <a:pt x="3527946" y="5420352"/>
                  </a:lnTo>
                  <a:lnTo>
                    <a:pt x="3540570" y="5404794"/>
                  </a:lnTo>
                  <a:lnTo>
                    <a:pt x="3535836" y="5397809"/>
                  </a:lnTo>
                  <a:lnTo>
                    <a:pt x="3526053" y="5394952"/>
                  </a:lnTo>
                  <a:lnTo>
                    <a:pt x="3525643" y="5394317"/>
                  </a:lnTo>
                  <a:lnTo>
                    <a:pt x="3516101" y="5394317"/>
                  </a:lnTo>
                  <a:lnTo>
                    <a:pt x="3512284" y="5386716"/>
                  </a:lnTo>
                  <a:lnTo>
                    <a:pt x="3510694" y="5374048"/>
                  </a:lnTo>
                  <a:lnTo>
                    <a:pt x="3492882" y="5352511"/>
                  </a:lnTo>
                  <a:lnTo>
                    <a:pt x="3469663" y="5340159"/>
                  </a:lnTo>
                  <a:lnTo>
                    <a:pt x="3460121" y="5329707"/>
                  </a:lnTo>
                  <a:lnTo>
                    <a:pt x="3445809" y="5327807"/>
                  </a:lnTo>
                  <a:lnTo>
                    <a:pt x="3441674" y="5318622"/>
                  </a:lnTo>
                  <a:lnTo>
                    <a:pt x="3448671" y="5320839"/>
                  </a:lnTo>
                  <a:lnTo>
                    <a:pt x="3454396" y="5318939"/>
                  </a:lnTo>
                  <a:lnTo>
                    <a:pt x="3455032" y="5310071"/>
                  </a:lnTo>
                  <a:lnTo>
                    <a:pt x="3445596" y="5305079"/>
                  </a:lnTo>
                  <a:lnTo>
                    <a:pt x="3448013" y="5314939"/>
                  </a:lnTo>
                  <a:lnTo>
                    <a:pt x="3441636" y="5312732"/>
                  </a:lnTo>
                  <a:lnTo>
                    <a:pt x="3436217" y="5308949"/>
                  </a:lnTo>
                  <a:lnTo>
                    <a:pt x="3431434" y="5305166"/>
                  </a:lnTo>
                  <a:lnTo>
                    <a:pt x="3427927" y="5302014"/>
                  </a:lnTo>
                  <a:lnTo>
                    <a:pt x="3425696" y="5298861"/>
                  </a:lnTo>
                  <a:lnTo>
                    <a:pt x="3423145" y="5296654"/>
                  </a:lnTo>
                  <a:lnTo>
                    <a:pt x="3420913" y="5295078"/>
                  </a:lnTo>
                  <a:lnTo>
                    <a:pt x="3393814" y="5279000"/>
                  </a:lnTo>
                  <a:lnTo>
                    <a:pt x="3380105" y="5263238"/>
                  </a:lnTo>
                  <a:lnTo>
                    <a:pt x="3365758" y="5256303"/>
                  </a:lnTo>
                  <a:lnTo>
                    <a:pt x="3371178" y="5268913"/>
                  </a:lnTo>
                  <a:lnTo>
                    <a:pt x="3355875" y="5258509"/>
                  </a:lnTo>
                  <a:lnTo>
                    <a:pt x="3332601" y="5247476"/>
                  </a:lnTo>
                  <a:lnTo>
                    <a:pt x="3320486" y="5245269"/>
                  </a:lnTo>
                  <a:lnTo>
                    <a:pt x="3301995" y="5240855"/>
                  </a:lnTo>
                  <a:lnTo>
                    <a:pt x="3294025" y="5229506"/>
                  </a:lnTo>
                  <a:lnTo>
                    <a:pt x="3321124" y="5232974"/>
                  </a:lnTo>
                  <a:lnTo>
                    <a:pt x="3333877" y="5237072"/>
                  </a:lnTo>
                  <a:lnTo>
                    <a:pt x="3352368" y="5241171"/>
                  </a:lnTo>
                  <a:lnTo>
                    <a:pt x="3357469" y="5244954"/>
                  </a:lnTo>
                  <a:lnTo>
                    <a:pt x="3355237" y="5235496"/>
                  </a:lnTo>
                  <a:lnTo>
                    <a:pt x="3357761" y="5233854"/>
                  </a:lnTo>
                  <a:lnTo>
                    <a:pt x="3374251" y="5226890"/>
                  </a:lnTo>
                  <a:lnTo>
                    <a:pt x="3376538" y="5226649"/>
                  </a:lnTo>
                  <a:cubicBezTo>
                    <a:pt x="3376489" y="5226428"/>
                    <a:pt x="3376439" y="5226207"/>
                    <a:pt x="3376390" y="5225986"/>
                  </a:cubicBezTo>
                  <a:lnTo>
                    <a:pt x="3374251" y="5226890"/>
                  </a:lnTo>
                  <a:lnTo>
                    <a:pt x="3367352" y="5227615"/>
                  </a:lnTo>
                  <a:lnTo>
                    <a:pt x="3357761" y="5233854"/>
                  </a:lnTo>
                  <a:lnTo>
                    <a:pt x="3355306" y="5234891"/>
                  </a:lnTo>
                  <a:lnTo>
                    <a:pt x="3346733" y="5230124"/>
                  </a:lnTo>
                  <a:lnTo>
                    <a:pt x="3354671" y="5222815"/>
                  </a:lnTo>
                  <a:lnTo>
                    <a:pt x="3358798" y="5218366"/>
                  </a:lnTo>
                  <a:cubicBezTo>
                    <a:pt x="3359425" y="5217528"/>
                    <a:pt x="3359183" y="5217140"/>
                    <a:pt x="3358436" y="5217784"/>
                  </a:cubicBezTo>
                  <a:lnTo>
                    <a:pt x="3354315" y="5222229"/>
                  </a:lnTo>
                  <a:lnTo>
                    <a:pt x="3340052" y="5224452"/>
                  </a:lnTo>
                  <a:lnTo>
                    <a:pt x="3327374" y="5222547"/>
                  </a:lnTo>
                  <a:lnTo>
                    <a:pt x="3291558" y="5197464"/>
                  </a:lnTo>
                  <a:lnTo>
                    <a:pt x="3284585" y="5183177"/>
                  </a:lnTo>
                  <a:lnTo>
                    <a:pt x="3262715" y="5167619"/>
                  </a:lnTo>
                  <a:lnTo>
                    <a:pt x="3236724" y="5163492"/>
                  </a:lnTo>
                  <a:lnTo>
                    <a:pt x="3223095" y="5169842"/>
                  </a:lnTo>
                  <a:lnTo>
                    <a:pt x="3197105" y="5168889"/>
                  </a:lnTo>
                  <a:lnTo>
                    <a:pt x="3185694" y="5151744"/>
                  </a:lnTo>
                  <a:lnTo>
                    <a:pt x="3187913" y="5144442"/>
                  </a:lnTo>
                  <a:lnTo>
                    <a:pt x="3160338" y="5123804"/>
                  </a:lnTo>
                  <a:lnTo>
                    <a:pt x="3116598" y="5068242"/>
                  </a:lnTo>
                  <a:cubicBezTo>
                    <a:pt x="3116492" y="5066760"/>
                    <a:pt x="3116387" y="5065279"/>
                    <a:pt x="3116281" y="5063797"/>
                  </a:cubicBezTo>
                  <a:lnTo>
                    <a:pt x="3125790" y="5065067"/>
                  </a:lnTo>
                  <a:lnTo>
                    <a:pt x="3132129" y="5063797"/>
                  </a:lnTo>
                  <a:lnTo>
                    <a:pt x="3125790" y="5056494"/>
                  </a:lnTo>
                  <a:lnTo>
                    <a:pt x="3125790" y="5052049"/>
                  </a:lnTo>
                  <a:lnTo>
                    <a:pt x="3141637" y="5060622"/>
                  </a:lnTo>
                  <a:lnTo>
                    <a:pt x="3152097" y="5071099"/>
                  </a:lnTo>
                  <a:lnTo>
                    <a:pt x="3154316" y="5061257"/>
                  </a:lnTo>
                  <a:lnTo>
                    <a:pt x="3144807" y="5059669"/>
                  </a:lnTo>
                  <a:lnTo>
                    <a:pt x="3123571" y="5040937"/>
                  </a:lnTo>
                  <a:lnTo>
                    <a:pt x="3111844" y="5026014"/>
                  </a:lnTo>
                  <a:lnTo>
                    <a:pt x="3105187" y="5012679"/>
                  </a:lnTo>
                  <a:lnTo>
                    <a:pt x="3100750" y="4980612"/>
                  </a:lnTo>
                  <a:lnTo>
                    <a:pt x="3093143" y="4963149"/>
                  </a:lnTo>
                  <a:lnTo>
                    <a:pt x="3070005" y="4933621"/>
                  </a:lnTo>
                  <a:lnTo>
                    <a:pt x="3053524" y="4927589"/>
                  </a:lnTo>
                  <a:lnTo>
                    <a:pt x="3045283" y="4918064"/>
                  </a:lnTo>
                  <a:lnTo>
                    <a:pt x="3030703" y="4921239"/>
                  </a:lnTo>
                  <a:lnTo>
                    <a:pt x="3025314" y="4945686"/>
                  </a:lnTo>
                  <a:lnTo>
                    <a:pt x="3027850" y="4958386"/>
                  </a:lnTo>
                  <a:lnTo>
                    <a:pt x="3018341" y="4971086"/>
                  </a:lnTo>
                  <a:lnTo>
                    <a:pt x="3016123" y="4966006"/>
                  </a:lnTo>
                  <a:lnTo>
                    <a:pt x="3012953" y="4975531"/>
                  </a:lnTo>
                  <a:lnTo>
                    <a:pt x="3006931" y="4990137"/>
                  </a:lnTo>
                  <a:lnTo>
                    <a:pt x="3005980" y="4995217"/>
                  </a:lnTo>
                  <a:lnTo>
                    <a:pt x="2992351" y="4986962"/>
                  </a:lnTo>
                  <a:lnTo>
                    <a:pt x="2988547" y="4967276"/>
                  </a:lnTo>
                  <a:lnTo>
                    <a:pt x="2977137" y="4958704"/>
                  </a:lnTo>
                  <a:lnTo>
                    <a:pt x="2971749" y="4946004"/>
                  </a:lnTo>
                  <a:lnTo>
                    <a:pt x="2974601" y="4927271"/>
                  </a:lnTo>
                  <a:lnTo>
                    <a:pt x="2963825" y="4910444"/>
                  </a:lnTo>
                  <a:lnTo>
                    <a:pt x="2963825" y="4899649"/>
                  </a:lnTo>
                  <a:lnTo>
                    <a:pt x="2976186" y="4893299"/>
                  </a:lnTo>
                  <a:lnTo>
                    <a:pt x="2976672" y="4893377"/>
                  </a:lnTo>
                  <a:lnTo>
                    <a:pt x="2981824" y="4881196"/>
                  </a:lnTo>
                  <a:lnTo>
                    <a:pt x="2977710" y="4874199"/>
                  </a:lnTo>
                  <a:lnTo>
                    <a:pt x="2986888" y="4875471"/>
                  </a:lnTo>
                  <a:lnTo>
                    <a:pt x="2990656" y="4865568"/>
                  </a:lnTo>
                  <a:lnTo>
                    <a:pt x="2977241" y="4873821"/>
                  </a:lnTo>
                  <a:lnTo>
                    <a:pt x="2960110" y="4867464"/>
                  </a:lnTo>
                  <a:lnTo>
                    <a:pt x="2943297" y="4876364"/>
                  </a:lnTo>
                  <a:lnTo>
                    <a:pt x="2927436" y="4870960"/>
                  </a:lnTo>
                  <a:lnTo>
                    <a:pt x="2894761" y="4889077"/>
                  </a:lnTo>
                  <a:lnTo>
                    <a:pt x="2863038" y="4899884"/>
                  </a:lnTo>
                  <a:lnTo>
                    <a:pt x="2852887" y="4901155"/>
                  </a:lnTo>
                  <a:lnTo>
                    <a:pt x="2843053" y="4922132"/>
                  </a:lnTo>
                  <a:lnTo>
                    <a:pt x="2844639" y="4939296"/>
                  </a:lnTo>
                  <a:lnTo>
                    <a:pt x="2862721" y="4962180"/>
                  </a:lnTo>
                  <a:lnTo>
                    <a:pt x="2862721" y="4977118"/>
                  </a:lnTo>
                  <a:lnTo>
                    <a:pt x="2850349" y="4994282"/>
                  </a:lnTo>
                  <a:cubicBezTo>
                    <a:pt x="2850032" y="5004029"/>
                    <a:pt x="2849714" y="5013776"/>
                    <a:pt x="2849397" y="5023523"/>
                  </a:cubicBezTo>
                  <a:lnTo>
                    <a:pt x="2857011" y="5056260"/>
                  </a:lnTo>
                  <a:lnTo>
                    <a:pt x="2892223" y="5094718"/>
                  </a:lnTo>
                  <a:lnTo>
                    <a:pt x="2944566" y="5138580"/>
                  </a:lnTo>
                  <a:lnTo>
                    <a:pt x="2977558" y="5157332"/>
                  </a:lnTo>
                  <a:lnTo>
                    <a:pt x="3003571" y="5234249"/>
                  </a:lnTo>
                  <a:lnTo>
                    <a:pt x="3036880" y="5295274"/>
                  </a:lnTo>
                  <a:lnTo>
                    <a:pt x="3070189" y="5330554"/>
                  </a:lnTo>
                  <a:lnTo>
                    <a:pt x="3108256" y="5352485"/>
                  </a:lnTo>
                  <a:lnTo>
                    <a:pt x="3135855" y="5374416"/>
                  </a:lnTo>
                  <a:lnTo>
                    <a:pt x="3163454" y="5357252"/>
                  </a:lnTo>
                  <a:lnTo>
                    <a:pt x="3164406" y="5364563"/>
                  </a:lnTo>
                  <a:lnTo>
                    <a:pt x="3172019" y="5366787"/>
                  </a:lnTo>
                  <a:lnTo>
                    <a:pt x="3176778" y="5355981"/>
                  </a:lnTo>
                  <a:lnTo>
                    <a:pt x="3188515" y="5351849"/>
                  </a:lnTo>
                  <a:lnTo>
                    <a:pt x="3200252" y="5351531"/>
                  </a:lnTo>
                  <a:lnTo>
                    <a:pt x="3213259" y="5373780"/>
                  </a:lnTo>
                  <a:lnTo>
                    <a:pt x="3204694" y="5384269"/>
                  </a:lnTo>
                  <a:lnTo>
                    <a:pt x="3194225" y="5398253"/>
                  </a:lnTo>
                  <a:lnTo>
                    <a:pt x="3192322" y="5409696"/>
                  </a:lnTo>
                  <a:lnTo>
                    <a:pt x="3203108" y="5431944"/>
                  </a:lnTo>
                  <a:lnTo>
                    <a:pt x="3222141" y="5436712"/>
                  </a:lnTo>
                  <a:lnTo>
                    <a:pt x="3271946" y="5456418"/>
                  </a:lnTo>
                  <a:lnTo>
                    <a:pt x="3322703" y="5478349"/>
                  </a:lnTo>
                  <a:lnTo>
                    <a:pt x="3357281" y="5513629"/>
                  </a:lnTo>
                  <a:lnTo>
                    <a:pt x="3391224" y="5526024"/>
                  </a:lnTo>
                  <a:lnTo>
                    <a:pt x="3404865" y="5541598"/>
                  </a:lnTo>
                  <a:lnTo>
                    <a:pt x="3429609" y="5562576"/>
                  </a:lnTo>
                  <a:lnTo>
                    <a:pt x="3443250" y="5581646"/>
                  </a:lnTo>
                  <a:lnTo>
                    <a:pt x="3435319" y="5601352"/>
                  </a:lnTo>
                  <a:lnTo>
                    <a:pt x="3429926" y="5619469"/>
                  </a:lnTo>
                  <a:lnTo>
                    <a:pt x="3396934" y="5603894"/>
                  </a:lnTo>
                  <a:lnTo>
                    <a:pt x="3382976" y="5572429"/>
                  </a:lnTo>
                  <a:lnTo>
                    <a:pt x="3329999" y="5563529"/>
                  </a:lnTo>
                  <a:lnTo>
                    <a:pt x="3328730" y="5550816"/>
                  </a:lnTo>
                  <a:lnTo>
                    <a:pt x="3336344" y="5546684"/>
                  </a:lnTo>
                  <a:lnTo>
                    <a:pt x="3325558" y="5541280"/>
                  </a:lnTo>
                  <a:lnTo>
                    <a:pt x="3285270" y="5547955"/>
                  </a:lnTo>
                  <a:lnTo>
                    <a:pt x="3262429" y="5574653"/>
                  </a:lnTo>
                  <a:lnTo>
                    <a:pt x="3270043" y="5591499"/>
                  </a:lnTo>
                  <a:lnTo>
                    <a:pt x="3249423" y="5626779"/>
                  </a:lnTo>
                  <a:lnTo>
                    <a:pt x="3268457" y="5643306"/>
                  </a:lnTo>
                  <a:lnTo>
                    <a:pt x="3299228" y="5662059"/>
                  </a:lnTo>
                  <a:lnTo>
                    <a:pt x="3308110" y="5681765"/>
                  </a:lnTo>
                  <a:lnTo>
                    <a:pt x="3314455" y="5708145"/>
                  </a:lnTo>
                  <a:cubicBezTo>
                    <a:pt x="3314243" y="5713760"/>
                    <a:pt x="3314032" y="5719376"/>
                    <a:pt x="3313820" y="5724991"/>
                  </a:cubicBezTo>
                  <a:lnTo>
                    <a:pt x="3292566" y="5728487"/>
                  </a:lnTo>
                  <a:lnTo>
                    <a:pt x="3262112" y="5744697"/>
                  </a:lnTo>
                  <a:cubicBezTo>
                    <a:pt x="3262429" y="5752643"/>
                    <a:pt x="3262747" y="5760588"/>
                    <a:pt x="3263064" y="5768534"/>
                  </a:cubicBezTo>
                  <a:cubicBezTo>
                    <a:pt x="3262852" y="5778811"/>
                    <a:pt x="3262641" y="5789088"/>
                    <a:pt x="3262429" y="5799365"/>
                  </a:cubicBezTo>
                  <a:lnTo>
                    <a:pt x="3221824" y="5842909"/>
                  </a:lnTo>
                  <a:lnTo>
                    <a:pt x="3205963" y="5867382"/>
                  </a:lnTo>
                  <a:lnTo>
                    <a:pt x="3189149" y="5873739"/>
                  </a:lnTo>
                  <a:lnTo>
                    <a:pt x="3175509" y="5861343"/>
                  </a:lnTo>
                  <a:lnTo>
                    <a:pt x="3164406" y="5830831"/>
                  </a:lnTo>
                  <a:lnTo>
                    <a:pt x="3164406" y="5821296"/>
                  </a:lnTo>
                  <a:lnTo>
                    <a:pt x="3185343" y="5813985"/>
                  </a:lnTo>
                  <a:lnTo>
                    <a:pt x="3192639" y="5799047"/>
                  </a:lnTo>
                  <a:lnTo>
                    <a:pt x="3182805" y="5784109"/>
                  </a:lnTo>
                  <a:lnTo>
                    <a:pt x="3187246" y="5774573"/>
                  </a:lnTo>
                  <a:lnTo>
                    <a:pt x="3204059" y="5767263"/>
                  </a:lnTo>
                  <a:lnTo>
                    <a:pt x="3218017" y="5761860"/>
                  </a:lnTo>
                  <a:lnTo>
                    <a:pt x="3220555" y="5742790"/>
                  </a:lnTo>
                  <a:cubicBezTo>
                    <a:pt x="3220238" y="5738128"/>
                    <a:pt x="3219920" y="5733467"/>
                    <a:pt x="3219603" y="5728805"/>
                  </a:cubicBezTo>
                  <a:lnTo>
                    <a:pt x="3207549" y="5710052"/>
                  </a:lnTo>
                  <a:lnTo>
                    <a:pt x="3188198" y="5667144"/>
                  </a:lnTo>
                  <a:lnTo>
                    <a:pt x="3177095" y="5628050"/>
                  </a:lnTo>
                  <a:lnTo>
                    <a:pt x="3159330" y="5606119"/>
                  </a:lnTo>
                  <a:lnTo>
                    <a:pt x="3131731" y="5611840"/>
                  </a:lnTo>
                  <a:lnTo>
                    <a:pt x="3108256" y="5600398"/>
                  </a:lnTo>
                  <a:lnTo>
                    <a:pt x="3096519" y="5576243"/>
                  </a:lnTo>
                  <a:lnTo>
                    <a:pt x="3097788" y="5564800"/>
                  </a:lnTo>
                  <a:lnTo>
                    <a:pt x="3079388" y="5534288"/>
                  </a:lnTo>
                  <a:lnTo>
                    <a:pt x="3052741" y="5543823"/>
                  </a:lnTo>
                  <a:lnTo>
                    <a:pt x="3044176" y="5537784"/>
                  </a:lnTo>
                  <a:lnTo>
                    <a:pt x="3052741" y="5519667"/>
                  </a:lnTo>
                  <a:lnTo>
                    <a:pt x="3034659" y="5516489"/>
                  </a:lnTo>
                  <a:lnTo>
                    <a:pt x="3010232" y="5496783"/>
                  </a:lnTo>
                  <a:lnTo>
                    <a:pt x="2983585" y="5462457"/>
                  </a:lnTo>
                  <a:lnTo>
                    <a:pt x="2953766" y="5469767"/>
                  </a:lnTo>
                  <a:lnTo>
                    <a:pt x="2933780" y="5458325"/>
                  </a:lnTo>
                  <a:lnTo>
                    <a:pt x="2913478" y="5460867"/>
                  </a:lnTo>
                  <a:lnTo>
                    <a:pt x="2861452" y="5422409"/>
                  </a:lnTo>
                  <a:lnTo>
                    <a:pt x="2823067" y="5379501"/>
                  </a:lnTo>
                  <a:lnTo>
                    <a:pt x="2802765" y="5362338"/>
                  </a:lnTo>
                  <a:lnTo>
                    <a:pt x="2789758" y="5336275"/>
                  </a:lnTo>
                  <a:lnTo>
                    <a:pt x="2765332" y="5308941"/>
                  </a:lnTo>
                  <a:lnTo>
                    <a:pt x="2739953" y="5313709"/>
                  </a:lnTo>
                  <a:lnTo>
                    <a:pt x="2730437" y="5321972"/>
                  </a:lnTo>
                  <a:lnTo>
                    <a:pt x="2725044" y="5309259"/>
                  </a:lnTo>
                  <a:lnTo>
                    <a:pt x="2736781" y="5299724"/>
                  </a:lnTo>
                  <a:lnTo>
                    <a:pt x="2719968" y="5285103"/>
                  </a:lnTo>
                  <a:lnTo>
                    <a:pt x="2702838" y="5280336"/>
                  </a:lnTo>
                  <a:lnTo>
                    <a:pt x="2707913" y="5265397"/>
                  </a:lnTo>
                  <a:lnTo>
                    <a:pt x="2688880" y="5254909"/>
                  </a:lnTo>
                  <a:lnTo>
                    <a:pt x="2675873" y="5257133"/>
                  </a:lnTo>
                  <a:lnTo>
                    <a:pt x="2673970" y="5252048"/>
                  </a:lnTo>
                  <a:lnTo>
                    <a:pt x="2681266" y="5238063"/>
                  </a:lnTo>
                  <a:lnTo>
                    <a:pt x="2675556" y="5215179"/>
                  </a:lnTo>
                  <a:lnTo>
                    <a:pt x="2658426" y="5162418"/>
                  </a:lnTo>
                  <a:lnTo>
                    <a:pt x="2652716" y="5132859"/>
                  </a:lnTo>
                  <a:lnTo>
                    <a:pt x="2649543" y="5105207"/>
                  </a:lnTo>
                  <a:lnTo>
                    <a:pt x="2626068" y="5097261"/>
                  </a:lnTo>
                  <a:lnTo>
                    <a:pt x="2593394" y="5088997"/>
                  </a:lnTo>
                  <a:lnTo>
                    <a:pt x="2560085" y="5061027"/>
                  </a:lnTo>
                  <a:lnTo>
                    <a:pt x="2538830" y="5057849"/>
                  </a:lnTo>
                  <a:lnTo>
                    <a:pt x="2522017" y="5051810"/>
                  </a:lnTo>
                  <a:lnTo>
                    <a:pt x="2489343" y="5055306"/>
                  </a:lnTo>
                  <a:lnTo>
                    <a:pt x="2475702" y="5070245"/>
                  </a:lnTo>
                  <a:lnTo>
                    <a:pt x="2452544" y="5107432"/>
                  </a:lnTo>
                  <a:lnTo>
                    <a:pt x="2438269" y="5122370"/>
                  </a:lnTo>
                  <a:lnTo>
                    <a:pt x="2419235" y="5126502"/>
                  </a:lnTo>
                  <a:cubicBezTo>
                    <a:pt x="2419208" y="5126448"/>
                    <a:pt x="2419182" y="5126393"/>
                    <a:pt x="2419155" y="5126339"/>
                  </a:cubicBezTo>
                  <a:lnTo>
                    <a:pt x="2414212" y="5127883"/>
                  </a:lnTo>
                  <a:lnTo>
                    <a:pt x="2409765" y="5122167"/>
                  </a:lnTo>
                  <a:lnTo>
                    <a:pt x="2400235" y="5125343"/>
                  </a:lnTo>
                  <a:cubicBezTo>
                    <a:pt x="2400231" y="5125352"/>
                    <a:pt x="2400227" y="5125360"/>
                    <a:pt x="2400223" y="5125369"/>
                  </a:cubicBezTo>
                  <a:lnTo>
                    <a:pt x="2408524" y="5122854"/>
                  </a:lnTo>
                  <a:lnTo>
                    <a:pt x="2412969" y="5128049"/>
                  </a:lnTo>
                  <a:lnTo>
                    <a:pt x="2397053" y="5131996"/>
                  </a:lnTo>
                  <a:lnTo>
                    <a:pt x="2396741" y="5132647"/>
                  </a:lnTo>
                  <a:lnTo>
                    <a:pt x="2385305" y="5136458"/>
                  </a:lnTo>
                  <a:lnTo>
                    <a:pt x="2383717" y="5137411"/>
                  </a:lnTo>
                  <a:lnTo>
                    <a:pt x="2384034" y="5136458"/>
                  </a:lnTo>
                  <a:lnTo>
                    <a:pt x="2380858" y="5135823"/>
                  </a:lnTo>
                  <a:lnTo>
                    <a:pt x="2379587" y="5136458"/>
                  </a:lnTo>
                  <a:lnTo>
                    <a:pt x="2377999" y="5136458"/>
                  </a:lnTo>
                  <a:lnTo>
                    <a:pt x="2377046" y="5136776"/>
                  </a:lnTo>
                  <a:lnTo>
                    <a:pt x="2375775" y="5137411"/>
                  </a:lnTo>
                  <a:lnTo>
                    <a:pt x="2375140" y="5138046"/>
                  </a:lnTo>
                  <a:lnTo>
                    <a:pt x="2374822" y="5138999"/>
                  </a:lnTo>
                  <a:lnTo>
                    <a:pt x="2374187" y="5141857"/>
                  </a:lnTo>
                  <a:lnTo>
                    <a:pt x="2374504" y="5141857"/>
                  </a:lnTo>
                  <a:lnTo>
                    <a:pt x="2375140" y="5142175"/>
                  </a:lnTo>
                  <a:lnTo>
                    <a:pt x="2377363" y="5141540"/>
                  </a:lnTo>
                  <a:lnTo>
                    <a:pt x="2351950" y="5159642"/>
                  </a:lnTo>
                  <a:lnTo>
                    <a:pt x="2327490" y="5172345"/>
                  </a:lnTo>
                  <a:lnTo>
                    <a:pt x="2305572" y="5206327"/>
                  </a:lnTo>
                  <a:lnTo>
                    <a:pt x="2275076" y="5219348"/>
                  </a:lnTo>
                  <a:lnTo>
                    <a:pt x="2232509" y="5220936"/>
                  </a:lnTo>
                  <a:lnTo>
                    <a:pt x="2188037" y="5202198"/>
                  </a:lnTo>
                  <a:lnTo>
                    <a:pt x="2180413" y="5189812"/>
                  </a:lnTo>
                  <a:lnTo>
                    <a:pt x="2143246" y="5174251"/>
                  </a:lnTo>
                  <a:lnTo>
                    <a:pt x="2120057" y="5189177"/>
                  </a:lnTo>
                  <a:lnTo>
                    <a:pt x="2104174" y="5175521"/>
                  </a:lnTo>
                  <a:lnTo>
                    <a:pt x="2082891" y="5171710"/>
                  </a:lnTo>
                  <a:lnTo>
                    <a:pt x="2058431" y="5159324"/>
                  </a:lnTo>
                  <a:lnTo>
                    <a:pt x="2040324" y="5164723"/>
                  </a:lnTo>
                  <a:lnTo>
                    <a:pt x="2022535" y="5181555"/>
                  </a:lnTo>
                  <a:lnTo>
                    <a:pt x="2004746" y="5192353"/>
                  </a:lnTo>
                  <a:lnTo>
                    <a:pt x="1967897" y="5205374"/>
                  </a:lnTo>
                  <a:lnTo>
                    <a:pt x="1959638" y="5239356"/>
                  </a:lnTo>
                  <a:lnTo>
                    <a:pt x="1951061" y="5251106"/>
                  </a:lnTo>
                  <a:lnTo>
                    <a:pt x="1959638" y="5255870"/>
                  </a:lnTo>
                  <a:cubicBezTo>
                    <a:pt x="1959956" y="5252377"/>
                    <a:pt x="1960273" y="5248883"/>
                    <a:pt x="1960591" y="5245390"/>
                  </a:cubicBezTo>
                  <a:lnTo>
                    <a:pt x="1963767" y="5259046"/>
                  </a:lnTo>
                  <a:lnTo>
                    <a:pt x="1959955" y="5274925"/>
                  </a:lnTo>
                  <a:lnTo>
                    <a:pt x="1964720" y="5288899"/>
                  </a:lnTo>
                  <a:lnTo>
                    <a:pt x="1963974" y="5289811"/>
                  </a:lnTo>
                  <a:lnTo>
                    <a:pt x="1973866" y="5295679"/>
                  </a:lnTo>
                  <a:lnTo>
                    <a:pt x="1970058" y="5311533"/>
                  </a:lnTo>
                  <a:lnTo>
                    <a:pt x="1985925" y="5317557"/>
                  </a:lnTo>
                  <a:lnTo>
                    <a:pt x="1980530" y="5325801"/>
                  </a:lnTo>
                  <a:lnTo>
                    <a:pt x="1973232" y="5324216"/>
                  </a:lnTo>
                  <a:lnTo>
                    <a:pt x="1965616" y="5329606"/>
                  </a:lnTo>
                  <a:lnTo>
                    <a:pt x="1962760" y="5341972"/>
                  </a:lnTo>
                  <a:lnTo>
                    <a:pt x="1975770" y="5354655"/>
                  </a:lnTo>
                  <a:lnTo>
                    <a:pt x="1971328" y="5366070"/>
                  </a:lnTo>
                  <a:lnTo>
                    <a:pt x="1965298" y="5380022"/>
                  </a:lnTo>
                  <a:lnTo>
                    <a:pt x="1926267" y="5399046"/>
                  </a:lnTo>
                  <a:lnTo>
                    <a:pt x="1896755" y="5413315"/>
                  </a:lnTo>
                  <a:lnTo>
                    <a:pt x="1868513" y="5449144"/>
                  </a:lnTo>
                  <a:lnTo>
                    <a:pt x="1823135" y="5464364"/>
                  </a:lnTo>
                  <a:lnTo>
                    <a:pt x="1755543" y="5485925"/>
                  </a:lnTo>
                  <a:lnTo>
                    <a:pt x="1738090" y="5508121"/>
                  </a:lnTo>
                  <a:lnTo>
                    <a:pt x="1753957" y="5520487"/>
                  </a:lnTo>
                  <a:lnTo>
                    <a:pt x="1746341" y="5534438"/>
                  </a:lnTo>
                  <a:lnTo>
                    <a:pt x="1742215" y="5529048"/>
                  </a:lnTo>
                  <a:lnTo>
                    <a:pt x="1744437" y="5522706"/>
                  </a:lnTo>
                  <a:lnTo>
                    <a:pt x="1726666" y="5536975"/>
                  </a:lnTo>
                  <a:lnTo>
                    <a:pt x="1643844" y="5654293"/>
                  </a:lnTo>
                  <a:cubicBezTo>
                    <a:pt x="1643950" y="5664440"/>
                    <a:pt x="1644055" y="5674586"/>
                    <a:pt x="1644161" y="5684733"/>
                  </a:cubicBezTo>
                  <a:lnTo>
                    <a:pt x="1633689" y="5691391"/>
                  </a:lnTo>
                  <a:lnTo>
                    <a:pt x="1645748" y="5699318"/>
                  </a:lnTo>
                  <a:lnTo>
                    <a:pt x="1664787" y="5741490"/>
                  </a:lnTo>
                  <a:lnTo>
                    <a:pt x="1679702" y="5743392"/>
                  </a:lnTo>
                  <a:lnTo>
                    <a:pt x="1685413" y="5754807"/>
                  </a:lnTo>
                  <a:lnTo>
                    <a:pt x="1692712" y="5763368"/>
                  </a:lnTo>
                  <a:lnTo>
                    <a:pt x="1677798" y="5769709"/>
                  </a:lnTo>
                  <a:lnTo>
                    <a:pt x="1658124" y="5794124"/>
                  </a:lnTo>
                  <a:lnTo>
                    <a:pt x="1636862" y="5800783"/>
                  </a:lnTo>
                  <a:lnTo>
                    <a:pt x="1631785" y="5814100"/>
                  </a:lnTo>
                  <a:lnTo>
                    <a:pt x="1617188" y="5833125"/>
                  </a:lnTo>
                  <a:lnTo>
                    <a:pt x="1613063" y="5852467"/>
                  </a:lnTo>
                  <a:lnTo>
                    <a:pt x="1596562" y="5884174"/>
                  </a:lnTo>
                  <a:lnTo>
                    <a:pt x="1605130" y="5897809"/>
                  </a:lnTo>
                  <a:lnTo>
                    <a:pt x="1600687" y="5905101"/>
                  </a:lnTo>
                  <a:lnTo>
                    <a:pt x="1584820" y="5900979"/>
                  </a:lnTo>
                  <a:lnTo>
                    <a:pt x="1557530" y="5907638"/>
                  </a:lnTo>
                  <a:lnTo>
                    <a:pt x="1535317" y="5905736"/>
                  </a:lnTo>
                  <a:lnTo>
                    <a:pt x="1530239" y="5923809"/>
                  </a:lnTo>
                  <a:lnTo>
                    <a:pt x="1507072" y="5931102"/>
                  </a:lnTo>
                  <a:cubicBezTo>
                    <a:pt x="1506755" y="5939980"/>
                    <a:pt x="1506437" y="5948858"/>
                    <a:pt x="1506120" y="5957736"/>
                  </a:cubicBezTo>
                  <a:lnTo>
                    <a:pt x="1494697" y="5973590"/>
                  </a:lnTo>
                  <a:lnTo>
                    <a:pt x="1485495" y="5998956"/>
                  </a:lnTo>
                  <a:lnTo>
                    <a:pt x="1475974" y="6005298"/>
                  </a:lnTo>
                  <a:lnTo>
                    <a:pt x="1453762" y="5996737"/>
                  </a:lnTo>
                  <a:lnTo>
                    <a:pt x="1414731" y="6016396"/>
                  </a:lnTo>
                  <a:lnTo>
                    <a:pt x="1392517" y="6005932"/>
                  </a:lnTo>
                  <a:lnTo>
                    <a:pt x="1351261" y="6013859"/>
                  </a:lnTo>
                  <a:lnTo>
                    <a:pt x="1318258" y="6008786"/>
                  </a:lnTo>
                  <a:lnTo>
                    <a:pt x="1261457" y="6005932"/>
                  </a:lnTo>
                  <a:lnTo>
                    <a:pt x="1248764" y="6019883"/>
                  </a:lnTo>
                  <a:lnTo>
                    <a:pt x="1228772" y="6032884"/>
                  </a:lnTo>
                  <a:lnTo>
                    <a:pt x="1189741" y="6033835"/>
                  </a:lnTo>
                  <a:lnTo>
                    <a:pt x="1159276" y="6073152"/>
                  </a:lnTo>
                  <a:lnTo>
                    <a:pt x="1151026" y="6091226"/>
                  </a:lnTo>
                  <a:lnTo>
                    <a:pt x="1140553" y="6083933"/>
                  </a:lnTo>
                  <a:lnTo>
                    <a:pt x="1124369" y="6080762"/>
                  </a:lnTo>
                  <a:lnTo>
                    <a:pt x="1118023" y="6075689"/>
                  </a:lnTo>
                  <a:lnTo>
                    <a:pt x="1104377" y="6071567"/>
                  </a:lnTo>
                  <a:lnTo>
                    <a:pt x="1095809" y="6070616"/>
                  </a:lnTo>
                  <a:lnTo>
                    <a:pt x="1074230" y="6036054"/>
                  </a:lnTo>
                  <a:lnTo>
                    <a:pt x="1076453" y="6024640"/>
                  </a:lnTo>
                  <a:lnTo>
                    <a:pt x="1067884" y="6017347"/>
                  </a:lnTo>
                  <a:lnTo>
                    <a:pt x="1072961" y="5991981"/>
                  </a:lnTo>
                  <a:lnTo>
                    <a:pt x="1032343" y="5954565"/>
                  </a:lnTo>
                  <a:lnTo>
                    <a:pt x="1005051" y="5952663"/>
                  </a:lnTo>
                  <a:lnTo>
                    <a:pt x="995213" y="5944102"/>
                  </a:lnTo>
                  <a:lnTo>
                    <a:pt x="987921" y="5953614"/>
                  </a:lnTo>
                  <a:lnTo>
                    <a:pt x="984747" y="5946639"/>
                  </a:lnTo>
                  <a:lnTo>
                    <a:pt x="967371" y="5951909"/>
                  </a:lnTo>
                  <a:lnTo>
                    <a:pt x="967494" y="5953094"/>
                  </a:lnTo>
                  <a:lnTo>
                    <a:pt x="945223" y="5968032"/>
                  </a:lnTo>
                  <a:lnTo>
                    <a:pt x="924225" y="5969303"/>
                  </a:lnTo>
                  <a:lnTo>
                    <a:pt x="909272" y="5963900"/>
                  </a:lnTo>
                  <a:lnTo>
                    <a:pt x="887955" y="5962311"/>
                  </a:lnTo>
                  <a:lnTo>
                    <a:pt x="866639" y="5955955"/>
                  </a:lnTo>
                  <a:lnTo>
                    <a:pt x="841188" y="5968032"/>
                  </a:lnTo>
                  <a:lnTo>
                    <a:pt x="822417" y="5972164"/>
                  </a:lnTo>
                  <a:lnTo>
                    <a:pt x="813826" y="5968986"/>
                  </a:lnTo>
                  <a:lnTo>
                    <a:pt x="822099" y="5960404"/>
                  </a:lnTo>
                  <a:lnTo>
                    <a:pt x="832598" y="5933071"/>
                  </a:lnTo>
                  <a:lnTo>
                    <a:pt x="836416" y="5909870"/>
                  </a:lnTo>
                  <a:lnTo>
                    <a:pt x="829735" y="5863468"/>
                  </a:lnTo>
                  <a:lnTo>
                    <a:pt x="838007" y="5825647"/>
                  </a:lnTo>
                  <a:lnTo>
                    <a:pt x="826871" y="5806260"/>
                  </a:lnTo>
                  <a:lnTo>
                    <a:pt x="839598" y="5797996"/>
                  </a:lnTo>
                  <a:lnTo>
                    <a:pt x="847232" y="5804353"/>
                  </a:lnTo>
                  <a:lnTo>
                    <a:pt x="840870" y="5790369"/>
                  </a:lnTo>
                  <a:lnTo>
                    <a:pt x="822735" y="5790686"/>
                  </a:lnTo>
                  <a:lnTo>
                    <a:pt x="806827" y="5803717"/>
                  </a:lnTo>
                  <a:lnTo>
                    <a:pt x="795372" y="5810074"/>
                  </a:lnTo>
                  <a:lnTo>
                    <a:pt x="797281" y="5786873"/>
                  </a:lnTo>
                  <a:lnTo>
                    <a:pt x="790918" y="5777338"/>
                  </a:lnTo>
                  <a:lnTo>
                    <a:pt x="800463" y="5776384"/>
                  </a:lnTo>
                  <a:lnTo>
                    <a:pt x="817326" y="5773842"/>
                  </a:lnTo>
                  <a:lnTo>
                    <a:pt x="826553" y="5752548"/>
                  </a:lnTo>
                  <a:lnTo>
                    <a:pt x="839280" y="5740788"/>
                  </a:lnTo>
                  <a:lnTo>
                    <a:pt x="840234" y="5734432"/>
                  </a:lnTo>
                  <a:lnTo>
                    <a:pt x="820189" y="5748734"/>
                  </a:lnTo>
                  <a:lnTo>
                    <a:pt x="807462" y="5754137"/>
                  </a:lnTo>
                  <a:lnTo>
                    <a:pt x="799190" y="5764625"/>
                  </a:lnTo>
                  <a:lnTo>
                    <a:pt x="801418" y="5771935"/>
                  </a:lnTo>
                  <a:lnTo>
                    <a:pt x="783283" y="5770028"/>
                  </a:lnTo>
                  <a:lnTo>
                    <a:pt x="776921" y="5773206"/>
                  </a:lnTo>
                  <a:lnTo>
                    <a:pt x="768331" y="5770346"/>
                  </a:lnTo>
                  <a:lnTo>
                    <a:pt x="765150" y="5765896"/>
                  </a:lnTo>
                  <a:lnTo>
                    <a:pt x="782010" y="5735385"/>
                  </a:lnTo>
                  <a:lnTo>
                    <a:pt x="781692" y="5699471"/>
                  </a:lnTo>
                  <a:lnTo>
                    <a:pt x="807781" y="5671820"/>
                  </a:lnTo>
                  <a:lnTo>
                    <a:pt x="810008" y="5656883"/>
                  </a:lnTo>
                  <a:lnTo>
                    <a:pt x="820189" y="5642263"/>
                  </a:lnTo>
                  <a:lnTo>
                    <a:pt x="838643" y="5544691"/>
                  </a:lnTo>
                  <a:lnTo>
                    <a:pt x="846597" y="5489707"/>
                  </a:lnTo>
                  <a:lnTo>
                    <a:pt x="828780" y="5408662"/>
                  </a:lnTo>
                  <a:lnTo>
                    <a:pt x="828147" y="5385266"/>
                  </a:lnTo>
                  <a:cubicBezTo>
                    <a:pt x="828093" y="5385315"/>
                    <a:pt x="828038" y="5385363"/>
                    <a:pt x="827984" y="5385412"/>
                  </a:cubicBezTo>
                  <a:cubicBezTo>
                    <a:pt x="827667" y="5378859"/>
                    <a:pt x="827349" y="5372306"/>
                    <a:pt x="827032" y="5365753"/>
                  </a:cubicBezTo>
                  <a:lnTo>
                    <a:pt x="829888" y="5330240"/>
                  </a:lnTo>
                  <a:lnTo>
                    <a:pt x="841630" y="5324850"/>
                  </a:lnTo>
                  <a:lnTo>
                    <a:pt x="831157" y="5309947"/>
                  </a:lnTo>
                  <a:lnTo>
                    <a:pt x="820051" y="5303923"/>
                  </a:lnTo>
                  <a:lnTo>
                    <a:pt x="826397" y="5284898"/>
                  </a:lnTo>
                  <a:lnTo>
                    <a:pt x="807357" y="5286167"/>
                  </a:lnTo>
                  <a:lnTo>
                    <a:pt x="812434" y="5264288"/>
                  </a:lnTo>
                  <a:lnTo>
                    <a:pt x="795615" y="5265240"/>
                  </a:lnTo>
                  <a:cubicBezTo>
                    <a:pt x="795827" y="5261646"/>
                    <a:pt x="796038" y="5258053"/>
                    <a:pt x="796250" y="5254459"/>
                  </a:cubicBezTo>
                  <a:lnTo>
                    <a:pt x="789903" y="5247166"/>
                  </a:lnTo>
                  <a:lnTo>
                    <a:pt x="782604" y="5251922"/>
                  </a:lnTo>
                  <a:cubicBezTo>
                    <a:pt x="782921" y="5247272"/>
                    <a:pt x="783239" y="5242621"/>
                    <a:pt x="783556" y="5237971"/>
                  </a:cubicBezTo>
                  <a:lnTo>
                    <a:pt x="800375" y="5212605"/>
                  </a:lnTo>
                  <a:lnTo>
                    <a:pt x="813069" y="5212605"/>
                  </a:lnTo>
                  <a:lnTo>
                    <a:pt x="815290" y="5206263"/>
                  </a:lnTo>
                  <a:lnTo>
                    <a:pt x="825763" y="5193580"/>
                  </a:lnTo>
                  <a:lnTo>
                    <a:pt x="843851" y="5199605"/>
                  </a:lnTo>
                  <a:lnTo>
                    <a:pt x="862573" y="5188824"/>
                  </a:lnTo>
                  <a:lnTo>
                    <a:pt x="876218" y="5185653"/>
                  </a:lnTo>
                  <a:lnTo>
                    <a:pt x="877488" y="5192629"/>
                  </a:lnTo>
                  <a:lnTo>
                    <a:pt x="891133" y="5191678"/>
                  </a:lnTo>
                  <a:lnTo>
                    <a:pt x="884786" y="5183117"/>
                  </a:lnTo>
                  <a:lnTo>
                    <a:pt x="891133" y="5176775"/>
                  </a:lnTo>
                  <a:lnTo>
                    <a:pt x="881613" y="5179946"/>
                  </a:lnTo>
                  <a:lnTo>
                    <a:pt x="878122" y="5168848"/>
                  </a:lnTo>
                  <a:lnTo>
                    <a:pt x="890816" y="5159336"/>
                  </a:lnTo>
                  <a:lnTo>
                    <a:pt x="910808" y="5144116"/>
                  </a:lnTo>
                  <a:lnTo>
                    <a:pt x="926675" y="5140945"/>
                  </a:lnTo>
                  <a:lnTo>
                    <a:pt x="933974" y="5145067"/>
                  </a:lnTo>
                  <a:lnTo>
                    <a:pt x="936195" y="5138726"/>
                  </a:lnTo>
                  <a:lnTo>
                    <a:pt x="949841" y="5139677"/>
                  </a:lnTo>
                  <a:lnTo>
                    <a:pt x="959361" y="5151092"/>
                  </a:lnTo>
                  <a:lnTo>
                    <a:pt x="989190" y="5165677"/>
                  </a:lnTo>
                  <a:lnTo>
                    <a:pt x="1095809" y="5163458"/>
                  </a:lnTo>
                  <a:lnTo>
                    <a:pt x="1111676" y="5152994"/>
                  </a:lnTo>
                  <a:lnTo>
                    <a:pt x="1121196" y="5154897"/>
                  </a:lnTo>
                  <a:lnTo>
                    <a:pt x="1124369" y="5158067"/>
                  </a:lnTo>
                  <a:lnTo>
                    <a:pt x="1140553" y="5165360"/>
                  </a:lnTo>
                  <a:lnTo>
                    <a:pt x="1168162" y="5169165"/>
                  </a:lnTo>
                  <a:lnTo>
                    <a:pt x="1217983" y="5179312"/>
                  </a:lnTo>
                  <a:lnTo>
                    <a:pt x="1264313" y="5181214"/>
                  </a:lnTo>
                  <a:lnTo>
                    <a:pt x="1293825" y="5175507"/>
                  </a:lnTo>
                  <a:lnTo>
                    <a:pt x="1307788" y="5178677"/>
                  </a:lnTo>
                  <a:lnTo>
                    <a:pt x="1323653" y="5168848"/>
                  </a:lnTo>
                  <a:lnTo>
                    <a:pt x="1329999" y="5169799"/>
                  </a:lnTo>
                  <a:lnTo>
                    <a:pt x="1339519" y="5182482"/>
                  </a:lnTo>
                  <a:lnTo>
                    <a:pt x="1351261" y="5183117"/>
                  </a:lnTo>
                  <a:lnTo>
                    <a:pt x="1367129" y="5187556"/>
                  </a:lnTo>
                  <a:lnTo>
                    <a:pt x="1385853" y="5184068"/>
                  </a:lnTo>
                  <a:lnTo>
                    <a:pt x="1405846" y="5182799"/>
                  </a:lnTo>
                  <a:lnTo>
                    <a:pt x="1422030" y="5187873"/>
                  </a:lnTo>
                  <a:lnTo>
                    <a:pt x="1439800" y="5194214"/>
                  </a:lnTo>
                  <a:lnTo>
                    <a:pt x="1449320" y="5199288"/>
                  </a:lnTo>
                  <a:lnTo>
                    <a:pt x="1476608" y="5198336"/>
                  </a:lnTo>
                  <a:lnTo>
                    <a:pt x="1488033" y="5187873"/>
                  </a:lnTo>
                  <a:lnTo>
                    <a:pt x="1493746" y="5184702"/>
                  </a:lnTo>
                  <a:lnTo>
                    <a:pt x="1492160" y="5187556"/>
                  </a:lnTo>
                  <a:lnTo>
                    <a:pt x="1498188" y="5189141"/>
                  </a:lnTo>
                  <a:lnTo>
                    <a:pt x="1499774" y="5188190"/>
                  </a:lnTo>
                  <a:lnTo>
                    <a:pt x="1505485" y="5182165"/>
                  </a:lnTo>
                  <a:lnTo>
                    <a:pt x="1506437" y="5185019"/>
                  </a:lnTo>
                  <a:lnTo>
                    <a:pt x="1509292" y="5185336"/>
                  </a:lnTo>
                  <a:lnTo>
                    <a:pt x="1509613" y="5182165"/>
                  </a:lnTo>
                  <a:lnTo>
                    <a:pt x="1513104" y="5183117"/>
                  </a:lnTo>
                  <a:lnTo>
                    <a:pt x="1513644" y="5182190"/>
                  </a:lnTo>
                  <a:lnTo>
                    <a:pt x="1521585" y="5173933"/>
                  </a:lnTo>
                  <a:lnTo>
                    <a:pt x="1536516" y="5137729"/>
                  </a:lnTo>
                  <a:lnTo>
                    <a:pt x="1551446" y="5066590"/>
                  </a:lnTo>
                  <a:lnTo>
                    <a:pt x="1559070" y="5017364"/>
                  </a:lnTo>
                  <a:lnTo>
                    <a:pt x="1564788" y="5032291"/>
                  </a:lnTo>
                  <a:lnTo>
                    <a:pt x="1571141" y="5024351"/>
                  </a:lnTo>
                  <a:lnTo>
                    <a:pt x="1567011" y="5014506"/>
                  </a:lnTo>
                  <a:lnTo>
                    <a:pt x="1560022" y="5012600"/>
                  </a:lnTo>
                  <a:lnTo>
                    <a:pt x="1570506" y="4932569"/>
                  </a:lnTo>
                  <a:lnTo>
                    <a:pt x="1570188" y="4911609"/>
                  </a:lnTo>
                  <a:lnTo>
                    <a:pt x="1572094" y="4904939"/>
                  </a:lnTo>
                  <a:lnTo>
                    <a:pt x="1577177" y="4904939"/>
                  </a:lnTo>
                  <a:lnTo>
                    <a:pt x="1579082" y="4921136"/>
                  </a:lnTo>
                  <a:lnTo>
                    <a:pt x="1600683" y="4948448"/>
                  </a:lnTo>
                  <a:lnTo>
                    <a:pt x="1607672" y="4967186"/>
                  </a:lnTo>
                  <a:lnTo>
                    <a:pt x="1616884" y="4974173"/>
                  </a:lnTo>
                  <a:lnTo>
                    <a:pt x="1609895" y="4964963"/>
                  </a:lnTo>
                  <a:lnTo>
                    <a:pt x="1606719" y="4945908"/>
                  </a:lnTo>
                  <a:lnTo>
                    <a:pt x="1598142" y="4918595"/>
                  </a:lnTo>
                  <a:lnTo>
                    <a:pt x="1586706" y="4902081"/>
                  </a:lnTo>
                  <a:lnTo>
                    <a:pt x="1583847" y="4888425"/>
                  </a:lnTo>
                  <a:lnTo>
                    <a:pt x="1561293" y="4874769"/>
                  </a:lnTo>
                  <a:cubicBezTo>
                    <a:pt x="1560975" y="4871275"/>
                    <a:pt x="1560658" y="4867782"/>
                    <a:pt x="1560340" y="4864288"/>
                  </a:cubicBezTo>
                  <a:lnTo>
                    <a:pt x="1569552" y="4855714"/>
                  </a:lnTo>
                  <a:lnTo>
                    <a:pt x="1574953" y="4843963"/>
                  </a:lnTo>
                  <a:lnTo>
                    <a:pt x="1584483" y="4838882"/>
                  </a:lnTo>
                  <a:lnTo>
                    <a:pt x="1568282" y="4816651"/>
                  </a:lnTo>
                  <a:lnTo>
                    <a:pt x="1556528" y="4810299"/>
                  </a:lnTo>
                  <a:lnTo>
                    <a:pt x="1561929" y="4800136"/>
                  </a:lnTo>
                  <a:lnTo>
                    <a:pt x="1546999" y="4799184"/>
                  </a:lnTo>
                  <a:lnTo>
                    <a:pt x="1503477" y="4766790"/>
                  </a:lnTo>
                  <a:lnTo>
                    <a:pt x="1501253" y="4758533"/>
                  </a:lnTo>
                  <a:lnTo>
                    <a:pt x="1482828" y="4728998"/>
                  </a:lnTo>
                  <a:lnTo>
                    <a:pt x="1470123" y="4717565"/>
                  </a:lnTo>
                  <a:lnTo>
                    <a:pt x="1482512" y="4692158"/>
                  </a:lnTo>
                  <a:lnTo>
                    <a:pt x="1466629" y="4685806"/>
                  </a:lnTo>
                  <a:lnTo>
                    <a:pt x="1479018" y="4672150"/>
                  </a:lnTo>
                  <a:lnTo>
                    <a:pt x="1491724" y="4676279"/>
                  </a:lnTo>
                  <a:lnTo>
                    <a:pt x="1500301" y="4678502"/>
                  </a:lnTo>
                  <a:lnTo>
                    <a:pt x="1494902" y="4667704"/>
                  </a:lnTo>
                  <a:lnTo>
                    <a:pt x="1478064" y="4658494"/>
                  </a:lnTo>
                  <a:lnTo>
                    <a:pt x="1458688" y="4663893"/>
                  </a:lnTo>
                  <a:lnTo>
                    <a:pt x="1434865" y="4663258"/>
                  </a:lnTo>
                  <a:lnTo>
                    <a:pt x="1431053" y="4648331"/>
                  </a:lnTo>
                  <a:lnTo>
                    <a:pt x="1447253" y="4637851"/>
                  </a:lnTo>
                  <a:lnTo>
                    <a:pt x="1430100" y="4631499"/>
                  </a:lnTo>
                  <a:lnTo>
                    <a:pt x="1413264" y="4620066"/>
                  </a:lnTo>
                  <a:lnTo>
                    <a:pt x="1405640" y="4628641"/>
                  </a:lnTo>
                  <a:lnTo>
                    <a:pt x="1402464" y="4629594"/>
                  </a:lnTo>
                  <a:lnTo>
                    <a:pt x="1396110" y="4616890"/>
                  </a:lnTo>
                  <a:lnTo>
                    <a:pt x="1387533" y="4626735"/>
                  </a:lnTo>
                  <a:lnTo>
                    <a:pt x="1376095" y="4627688"/>
                  </a:lnTo>
                  <a:lnTo>
                    <a:pt x="1354811" y="4600694"/>
                  </a:lnTo>
                  <a:lnTo>
                    <a:pt x="1342103" y="4601646"/>
                  </a:lnTo>
                  <a:lnTo>
                    <a:pt x="1327174" y="4594659"/>
                  </a:lnTo>
                  <a:lnTo>
                    <a:pt x="1309068" y="4591484"/>
                  </a:lnTo>
                  <a:lnTo>
                    <a:pt x="1300491" y="4580051"/>
                  </a:lnTo>
                  <a:lnTo>
                    <a:pt x="1287785" y="4575922"/>
                  </a:lnTo>
                  <a:lnTo>
                    <a:pt x="1268726" y="4589578"/>
                  </a:lnTo>
                  <a:lnTo>
                    <a:pt x="1251889" y="4592119"/>
                  </a:lnTo>
                  <a:lnTo>
                    <a:pt x="1247443" y="4573064"/>
                  </a:lnTo>
                  <a:lnTo>
                    <a:pt x="1240136" y="4568618"/>
                  </a:lnTo>
                  <a:lnTo>
                    <a:pt x="1221077" y="4564807"/>
                  </a:lnTo>
                  <a:lnTo>
                    <a:pt x="1217899" y="4559408"/>
                  </a:lnTo>
                  <a:lnTo>
                    <a:pt x="1233465" y="4552103"/>
                  </a:lnTo>
                  <a:lnTo>
                    <a:pt x="1251254" y="4552103"/>
                  </a:lnTo>
                  <a:lnTo>
                    <a:pt x="1257608" y="4544481"/>
                  </a:lnTo>
                  <a:lnTo>
                    <a:pt x="1242994" y="4534001"/>
                  </a:lnTo>
                  <a:lnTo>
                    <a:pt x="1232194" y="4537177"/>
                  </a:lnTo>
                  <a:lnTo>
                    <a:pt x="1225841" y="4545751"/>
                  </a:lnTo>
                  <a:lnTo>
                    <a:pt x="1223618" y="4521615"/>
                  </a:lnTo>
                  <a:lnTo>
                    <a:pt x="1230288" y="4516534"/>
                  </a:lnTo>
                  <a:lnTo>
                    <a:pt x="1236642" y="4520345"/>
                  </a:lnTo>
                  <a:lnTo>
                    <a:pt x="1251254" y="4524473"/>
                  </a:lnTo>
                  <a:lnTo>
                    <a:pt x="1260784" y="4524473"/>
                  </a:lnTo>
                  <a:lnTo>
                    <a:pt x="1246807" y="4509547"/>
                  </a:lnTo>
                  <a:lnTo>
                    <a:pt x="1235053" y="4512088"/>
                  </a:lnTo>
                  <a:lnTo>
                    <a:pt x="1228700" y="4506689"/>
                  </a:lnTo>
                  <a:lnTo>
                    <a:pt x="1219488" y="4515263"/>
                  </a:lnTo>
                  <a:lnTo>
                    <a:pt x="1210911" y="4511135"/>
                  </a:lnTo>
                  <a:lnTo>
                    <a:pt x="1209640" y="4500972"/>
                  </a:lnTo>
                  <a:lnTo>
                    <a:pt x="1215040" y="4495573"/>
                  </a:lnTo>
                  <a:lnTo>
                    <a:pt x="1224570" y="4486681"/>
                  </a:lnTo>
                  <a:lnTo>
                    <a:pt x="1245219" y="4468578"/>
                  </a:lnTo>
                  <a:lnTo>
                    <a:pt x="1268726" y="4469531"/>
                  </a:lnTo>
                  <a:lnTo>
                    <a:pt x="1283656" y="4465085"/>
                  </a:lnTo>
                  <a:lnTo>
                    <a:pt x="1299538" y="4471437"/>
                  </a:lnTo>
                  <a:lnTo>
                    <a:pt x="1299538" y="4464132"/>
                  </a:lnTo>
                  <a:lnTo>
                    <a:pt x="1310974" y="4460956"/>
                  </a:lnTo>
                  <a:lnTo>
                    <a:pt x="1324633" y="4463815"/>
                  </a:lnTo>
                  <a:lnTo>
                    <a:pt x="1327809" y="4450159"/>
                  </a:lnTo>
                  <a:lnTo>
                    <a:pt x="1331938" y="4442854"/>
                  </a:lnTo>
                  <a:lnTo>
                    <a:pt x="1346869" y="4448888"/>
                  </a:lnTo>
                  <a:lnTo>
                    <a:pt x="1379908" y="4448571"/>
                  </a:lnTo>
                  <a:lnTo>
                    <a:pt x="1388485" y="4460004"/>
                  </a:lnTo>
                  <a:lnTo>
                    <a:pt x="1411675" y="4485093"/>
                  </a:lnTo>
                  <a:lnTo>
                    <a:pt x="1430735" y="4474295"/>
                  </a:lnTo>
                  <a:lnTo>
                    <a:pt x="1447570" y="4466991"/>
                  </a:lnTo>
                  <a:lnTo>
                    <a:pt x="1462817" y="4477471"/>
                  </a:lnTo>
                  <a:lnTo>
                    <a:pt x="1481559" y="4465403"/>
                  </a:lnTo>
                  <a:lnTo>
                    <a:pt x="1497442" y="4462227"/>
                  </a:lnTo>
                  <a:lnTo>
                    <a:pt x="1506018" y="4476836"/>
                  </a:lnTo>
                  <a:lnTo>
                    <a:pt x="1522855" y="4478741"/>
                  </a:lnTo>
                  <a:lnTo>
                    <a:pt x="1532386" y="4480964"/>
                  </a:lnTo>
                  <a:lnTo>
                    <a:pt x="1536516" y="4472389"/>
                  </a:lnTo>
                  <a:lnTo>
                    <a:pt x="1529209" y="4466038"/>
                  </a:lnTo>
                  <a:lnTo>
                    <a:pt x="1519361" y="4448571"/>
                  </a:lnTo>
                  <a:lnTo>
                    <a:pt x="1512690" y="4384101"/>
                  </a:lnTo>
                  <a:lnTo>
                    <a:pt x="1511104" y="4368222"/>
                  </a:lnTo>
                  <a:lnTo>
                    <a:pt x="1498395" y="4357742"/>
                  </a:lnTo>
                  <a:lnTo>
                    <a:pt x="1492996" y="4334875"/>
                  </a:lnTo>
                  <a:lnTo>
                    <a:pt x="1478064" y="4314550"/>
                  </a:lnTo>
                  <a:lnTo>
                    <a:pt x="1478064" y="4307563"/>
                  </a:lnTo>
                  <a:lnTo>
                    <a:pt x="1484418" y="4310422"/>
                  </a:lnTo>
                  <a:lnTo>
                    <a:pt x="1497125" y="4312645"/>
                  </a:lnTo>
                  <a:lnTo>
                    <a:pt x="1513961" y="4325030"/>
                  </a:lnTo>
                  <a:lnTo>
                    <a:pt x="1526668" y="4319631"/>
                  </a:lnTo>
                  <a:lnTo>
                    <a:pt x="1545728" y="4317408"/>
                  </a:lnTo>
                  <a:lnTo>
                    <a:pt x="1550175" y="4328841"/>
                  </a:lnTo>
                  <a:lnTo>
                    <a:pt x="1542551" y="4339322"/>
                  </a:lnTo>
                  <a:lnTo>
                    <a:pt x="1555893" y="4358694"/>
                  </a:lnTo>
                  <a:lnTo>
                    <a:pt x="1569552" y="4364728"/>
                  </a:lnTo>
                  <a:lnTo>
                    <a:pt x="1589565" y="4358377"/>
                  </a:lnTo>
                  <a:lnTo>
                    <a:pt x="1610531" y="4367269"/>
                  </a:lnTo>
                  <a:lnTo>
                    <a:pt x="1625460" y="4369492"/>
                  </a:lnTo>
                  <a:lnTo>
                    <a:pt x="1659450" y="4368222"/>
                  </a:lnTo>
                  <a:lnTo>
                    <a:pt x="1677556" y="4356154"/>
                  </a:lnTo>
                  <a:lnTo>
                    <a:pt x="1690898" y="4346626"/>
                  </a:lnTo>
                  <a:lnTo>
                    <a:pt x="1720758" y="4349484"/>
                  </a:lnTo>
                  <a:lnTo>
                    <a:pt x="1694075" y="4341227"/>
                  </a:lnTo>
                  <a:lnTo>
                    <a:pt x="1679463" y="4339322"/>
                  </a:lnTo>
                  <a:cubicBezTo>
                    <a:pt x="1679781" y="4335828"/>
                    <a:pt x="1680098" y="4332335"/>
                    <a:pt x="1680416" y="4328841"/>
                  </a:cubicBezTo>
                  <a:lnTo>
                    <a:pt x="1688675" y="4312009"/>
                  </a:lnTo>
                  <a:lnTo>
                    <a:pt x="1722347" y="4291684"/>
                  </a:lnTo>
                  <a:lnTo>
                    <a:pt x="1748712" y="4285015"/>
                  </a:lnTo>
                  <a:lnTo>
                    <a:pt x="1771901" y="4278663"/>
                  </a:lnTo>
                  <a:lnTo>
                    <a:pt x="1801444" y="4257067"/>
                  </a:lnTo>
                  <a:lnTo>
                    <a:pt x="1820186" y="4234836"/>
                  </a:lnTo>
                  <a:lnTo>
                    <a:pt x="1828762" y="4230390"/>
                  </a:lnTo>
                  <a:lnTo>
                    <a:pt x="1817962" y="4222451"/>
                  </a:lnTo>
                  <a:lnTo>
                    <a:pt x="1816056" y="4208477"/>
                  </a:lnTo>
                  <a:lnTo>
                    <a:pt x="1820821" y="4198949"/>
                  </a:lnTo>
                  <a:lnTo>
                    <a:pt x="1818280" y="4157981"/>
                  </a:lnTo>
                  <a:lnTo>
                    <a:pt x="1815103" y="4152582"/>
                  </a:lnTo>
                  <a:lnTo>
                    <a:pt x="1832892" y="4132574"/>
                  </a:lnTo>
                  <a:lnTo>
                    <a:pt x="1847822" y="4124952"/>
                  </a:lnTo>
                  <a:lnTo>
                    <a:pt x="1866881" y="4121459"/>
                  </a:lnTo>
                  <a:lnTo>
                    <a:pt x="1901506" y="4114790"/>
                  </a:lnTo>
                  <a:lnTo>
                    <a:pt x="1920566" y="4111614"/>
                  </a:lnTo>
                  <a:lnTo>
                    <a:pt x="1920836" y="4111854"/>
                  </a:lnTo>
                  <a:lnTo>
                    <a:pt x="1949386" y="4094630"/>
                  </a:lnTo>
                  <a:lnTo>
                    <a:pt x="1978517" y="4070064"/>
                  </a:lnTo>
                  <a:lnTo>
                    <a:pt x="1977988" y="4069704"/>
                  </a:lnTo>
                  <a:lnTo>
                    <a:pt x="1995753" y="4059226"/>
                  </a:lnTo>
                  <a:lnTo>
                    <a:pt x="2007174" y="4057321"/>
                  </a:lnTo>
                  <a:lnTo>
                    <a:pt x="2015422" y="4063036"/>
                  </a:lnTo>
                  <a:lnTo>
                    <a:pt x="2018911" y="4062084"/>
                  </a:lnTo>
                  <a:lnTo>
                    <a:pt x="2024622" y="4061449"/>
                  </a:lnTo>
                  <a:lnTo>
                    <a:pt x="2022084" y="4070339"/>
                  </a:lnTo>
                  <a:lnTo>
                    <a:pt x="2031283" y="4070339"/>
                  </a:lnTo>
                  <a:lnTo>
                    <a:pt x="2036676" y="4065894"/>
                  </a:lnTo>
                  <a:lnTo>
                    <a:pt x="2025890" y="4052876"/>
                  </a:lnTo>
                  <a:lnTo>
                    <a:pt x="2022084" y="4052876"/>
                  </a:lnTo>
                  <a:lnTo>
                    <a:pt x="2012567" y="4055099"/>
                  </a:lnTo>
                  <a:lnTo>
                    <a:pt x="2003049" y="4043351"/>
                  </a:lnTo>
                  <a:lnTo>
                    <a:pt x="2004318" y="4036049"/>
                  </a:lnTo>
                  <a:lnTo>
                    <a:pt x="2013518" y="4031604"/>
                  </a:lnTo>
                  <a:lnTo>
                    <a:pt x="2023035" y="4026206"/>
                  </a:lnTo>
                  <a:lnTo>
                    <a:pt x="2023987" y="4018904"/>
                  </a:lnTo>
                  <a:cubicBezTo>
                    <a:pt x="2023670" y="4015729"/>
                    <a:pt x="2023352" y="4012554"/>
                    <a:pt x="2023035" y="4009379"/>
                  </a:cubicBezTo>
                  <a:lnTo>
                    <a:pt x="2032235" y="4000806"/>
                  </a:lnTo>
                  <a:lnTo>
                    <a:pt x="2048097" y="3994456"/>
                  </a:lnTo>
                  <a:lnTo>
                    <a:pt x="2058566" y="4003029"/>
                  </a:lnTo>
                  <a:lnTo>
                    <a:pt x="2064910" y="3996679"/>
                  </a:lnTo>
                  <a:lnTo>
                    <a:pt x="2067131" y="3998266"/>
                  </a:lnTo>
                  <a:lnTo>
                    <a:pt x="2061421" y="4005569"/>
                  </a:lnTo>
                  <a:lnTo>
                    <a:pt x="2062690" y="4012554"/>
                  </a:lnTo>
                  <a:lnTo>
                    <a:pt x="2060469" y="4021761"/>
                  </a:lnTo>
                  <a:lnTo>
                    <a:pt x="2056028" y="4024619"/>
                  </a:lnTo>
                  <a:lnTo>
                    <a:pt x="2053807" y="4024619"/>
                  </a:lnTo>
                  <a:lnTo>
                    <a:pt x="2046511" y="4018269"/>
                  </a:lnTo>
                  <a:lnTo>
                    <a:pt x="2041752" y="4003346"/>
                  </a:lnTo>
                  <a:lnTo>
                    <a:pt x="2029697" y="4007474"/>
                  </a:lnTo>
                  <a:lnTo>
                    <a:pt x="2026842" y="4014776"/>
                  </a:lnTo>
                  <a:lnTo>
                    <a:pt x="2040166" y="4024619"/>
                  </a:lnTo>
                  <a:lnTo>
                    <a:pt x="2046511" y="4020491"/>
                  </a:lnTo>
                  <a:lnTo>
                    <a:pt x="2041118" y="4028111"/>
                  </a:lnTo>
                  <a:cubicBezTo>
                    <a:pt x="2040906" y="4030545"/>
                    <a:pt x="2040695" y="4032980"/>
                    <a:pt x="2040483" y="4035414"/>
                  </a:cubicBezTo>
                  <a:lnTo>
                    <a:pt x="2036042" y="4039859"/>
                  </a:lnTo>
                  <a:lnTo>
                    <a:pt x="2037311" y="4034144"/>
                  </a:lnTo>
                  <a:lnTo>
                    <a:pt x="2024939" y="4027159"/>
                  </a:lnTo>
                  <a:lnTo>
                    <a:pt x="2017325" y="4035414"/>
                  </a:lnTo>
                  <a:lnTo>
                    <a:pt x="2033187" y="4041764"/>
                  </a:lnTo>
                  <a:lnTo>
                    <a:pt x="2034139" y="4049066"/>
                  </a:lnTo>
                  <a:lnTo>
                    <a:pt x="2039214" y="4062084"/>
                  </a:lnTo>
                  <a:lnTo>
                    <a:pt x="2042387" y="4058909"/>
                  </a:lnTo>
                  <a:lnTo>
                    <a:pt x="2047780" y="4059861"/>
                  </a:lnTo>
                  <a:lnTo>
                    <a:pt x="2064593" y="4064941"/>
                  </a:lnTo>
                  <a:lnTo>
                    <a:pt x="2067766" y="4065894"/>
                  </a:lnTo>
                  <a:lnTo>
                    <a:pt x="2066497" y="4055416"/>
                  </a:lnTo>
                  <a:lnTo>
                    <a:pt x="2038263" y="4049384"/>
                  </a:lnTo>
                  <a:lnTo>
                    <a:pt x="2042069" y="4043034"/>
                  </a:lnTo>
                  <a:lnTo>
                    <a:pt x="2052538" y="4043034"/>
                  </a:lnTo>
                  <a:lnTo>
                    <a:pt x="2062055" y="4044939"/>
                  </a:lnTo>
                  <a:lnTo>
                    <a:pt x="2063324" y="4040811"/>
                  </a:lnTo>
                  <a:lnTo>
                    <a:pt x="2047462" y="4038589"/>
                  </a:lnTo>
                  <a:lnTo>
                    <a:pt x="2043021" y="4032239"/>
                  </a:lnTo>
                  <a:lnTo>
                    <a:pt x="2050635" y="4028111"/>
                  </a:lnTo>
                  <a:lnTo>
                    <a:pt x="2062055" y="4031286"/>
                  </a:lnTo>
                  <a:lnTo>
                    <a:pt x="2066497" y="4023984"/>
                  </a:lnTo>
                  <a:lnTo>
                    <a:pt x="2076648" y="4016364"/>
                  </a:lnTo>
                  <a:lnTo>
                    <a:pt x="2083945" y="4016364"/>
                  </a:lnTo>
                  <a:lnTo>
                    <a:pt x="2102027" y="4010649"/>
                  </a:lnTo>
                  <a:lnTo>
                    <a:pt x="2114716" y="4016999"/>
                  </a:lnTo>
                  <a:lnTo>
                    <a:pt x="2129627" y="4011919"/>
                  </a:lnTo>
                  <a:lnTo>
                    <a:pt x="2117889" y="4011919"/>
                  </a:lnTo>
                  <a:lnTo>
                    <a:pt x="2126454" y="4004299"/>
                  </a:lnTo>
                  <a:lnTo>
                    <a:pt x="2108372" y="4009696"/>
                  </a:lnTo>
                  <a:lnTo>
                    <a:pt x="2113765" y="3997949"/>
                  </a:lnTo>
                  <a:lnTo>
                    <a:pt x="2103296" y="4007474"/>
                  </a:lnTo>
                  <a:lnTo>
                    <a:pt x="2096951" y="4010014"/>
                  </a:lnTo>
                  <a:lnTo>
                    <a:pt x="2087434" y="4010014"/>
                  </a:lnTo>
                  <a:lnTo>
                    <a:pt x="2076648" y="4004616"/>
                  </a:lnTo>
                  <a:lnTo>
                    <a:pt x="2064910" y="3996679"/>
                  </a:lnTo>
                  <a:lnTo>
                    <a:pt x="2050318" y="3984931"/>
                  </a:lnTo>
                  <a:lnTo>
                    <a:pt x="2061421" y="3974454"/>
                  </a:lnTo>
                  <a:lnTo>
                    <a:pt x="2077600" y="3987154"/>
                  </a:lnTo>
                  <a:lnTo>
                    <a:pt x="2099806" y="3980486"/>
                  </a:lnTo>
                  <a:lnTo>
                    <a:pt x="2076648" y="3982709"/>
                  </a:lnTo>
                  <a:lnTo>
                    <a:pt x="2062690" y="3969056"/>
                  </a:lnTo>
                  <a:lnTo>
                    <a:pt x="2073159" y="3946831"/>
                  </a:lnTo>
                  <a:lnTo>
                    <a:pt x="2103296" y="3908414"/>
                  </a:lnTo>
                  <a:lnTo>
                    <a:pt x="2110275" y="3875076"/>
                  </a:lnTo>
                  <a:lnTo>
                    <a:pt x="2107103" y="3848406"/>
                  </a:lnTo>
                  <a:lnTo>
                    <a:pt x="2114082" y="3831896"/>
                  </a:lnTo>
                  <a:lnTo>
                    <a:pt x="2119475" y="3819196"/>
                  </a:lnTo>
                  <a:lnTo>
                    <a:pt x="2129944" y="3819196"/>
                  </a:lnTo>
                  <a:lnTo>
                    <a:pt x="2131213" y="3826181"/>
                  </a:lnTo>
                  <a:lnTo>
                    <a:pt x="2138509" y="3828403"/>
                  </a:lnTo>
                  <a:lnTo>
                    <a:pt x="2151199" y="3823958"/>
                  </a:lnTo>
                  <a:lnTo>
                    <a:pt x="2153419" y="3831578"/>
                  </a:lnTo>
                  <a:lnTo>
                    <a:pt x="2155640" y="3837293"/>
                  </a:lnTo>
                  <a:lnTo>
                    <a:pt x="2171502" y="3844913"/>
                  </a:lnTo>
                  <a:lnTo>
                    <a:pt x="2166426" y="3860789"/>
                  </a:lnTo>
                  <a:lnTo>
                    <a:pt x="2156909" y="3861741"/>
                  </a:lnTo>
                  <a:lnTo>
                    <a:pt x="2146440" y="3874441"/>
                  </a:lnTo>
                  <a:lnTo>
                    <a:pt x="2156909" y="3884284"/>
                  </a:lnTo>
                  <a:lnTo>
                    <a:pt x="2154688" y="3892221"/>
                  </a:lnTo>
                  <a:lnTo>
                    <a:pt x="2159447" y="3901746"/>
                  </a:lnTo>
                  <a:lnTo>
                    <a:pt x="2178481" y="3913176"/>
                  </a:lnTo>
                  <a:lnTo>
                    <a:pt x="2196563" y="3910954"/>
                  </a:lnTo>
                  <a:lnTo>
                    <a:pt x="2208935" y="3887776"/>
                  </a:lnTo>
                  <a:lnTo>
                    <a:pt x="2194343" y="3907779"/>
                  </a:lnTo>
                  <a:lnTo>
                    <a:pt x="2185777" y="3910954"/>
                  </a:lnTo>
                  <a:lnTo>
                    <a:pt x="2174357" y="3909366"/>
                  </a:lnTo>
                  <a:lnTo>
                    <a:pt x="2168329" y="3904921"/>
                  </a:lnTo>
                  <a:lnTo>
                    <a:pt x="2162302" y="3892221"/>
                  </a:lnTo>
                  <a:lnTo>
                    <a:pt x="2178164" y="3889046"/>
                  </a:lnTo>
                  <a:lnTo>
                    <a:pt x="2184508" y="3884919"/>
                  </a:lnTo>
                  <a:lnTo>
                    <a:pt x="2193074" y="3879521"/>
                  </a:lnTo>
                  <a:lnTo>
                    <a:pt x="2208935" y="3885871"/>
                  </a:lnTo>
                  <a:lnTo>
                    <a:pt x="2205763" y="3876981"/>
                  </a:lnTo>
                  <a:lnTo>
                    <a:pt x="2213694" y="3872854"/>
                  </a:lnTo>
                  <a:lnTo>
                    <a:pt x="2202591" y="3875394"/>
                  </a:lnTo>
                  <a:lnTo>
                    <a:pt x="2194025" y="3875394"/>
                  </a:lnTo>
                  <a:lnTo>
                    <a:pt x="2187681" y="3869044"/>
                  </a:lnTo>
                  <a:lnTo>
                    <a:pt x="2189584" y="3859519"/>
                  </a:lnTo>
                  <a:lnTo>
                    <a:pt x="2196880" y="3840151"/>
                  </a:lnTo>
                  <a:lnTo>
                    <a:pt x="2209570" y="3839198"/>
                  </a:lnTo>
                  <a:lnTo>
                    <a:pt x="2202273" y="3836023"/>
                  </a:lnTo>
                  <a:lnTo>
                    <a:pt x="2181970" y="3834118"/>
                  </a:lnTo>
                  <a:lnTo>
                    <a:pt x="2175626" y="3829038"/>
                  </a:lnTo>
                  <a:lnTo>
                    <a:pt x="2178798" y="3825863"/>
                  </a:lnTo>
                  <a:lnTo>
                    <a:pt x="2182605" y="3803638"/>
                  </a:lnTo>
                  <a:lnTo>
                    <a:pt x="2194977" y="3774111"/>
                  </a:lnTo>
                  <a:lnTo>
                    <a:pt x="2216866" y="3757918"/>
                  </a:lnTo>
                  <a:lnTo>
                    <a:pt x="2247638" y="3753473"/>
                  </a:lnTo>
                  <a:lnTo>
                    <a:pt x="2265721" y="3754426"/>
                  </a:lnTo>
                  <a:lnTo>
                    <a:pt x="2278410" y="3745853"/>
                  </a:lnTo>
                  <a:lnTo>
                    <a:pt x="2300299" y="3741726"/>
                  </a:lnTo>
                  <a:lnTo>
                    <a:pt x="2314258" y="3744266"/>
                  </a:lnTo>
                  <a:lnTo>
                    <a:pt x="2323775" y="3755061"/>
                  </a:lnTo>
                  <a:lnTo>
                    <a:pt x="2335830" y="3763316"/>
                  </a:lnTo>
                  <a:lnTo>
                    <a:pt x="2350422" y="3764268"/>
                  </a:lnTo>
                  <a:lnTo>
                    <a:pt x="2346298" y="3768396"/>
                  </a:lnTo>
                  <a:lnTo>
                    <a:pt x="2350740" y="3776016"/>
                  </a:lnTo>
                  <a:lnTo>
                    <a:pt x="2358988" y="3777603"/>
                  </a:lnTo>
                  <a:lnTo>
                    <a:pt x="2356026" y="3787144"/>
                  </a:lnTo>
                  <a:lnTo>
                    <a:pt x="2357058" y="3787213"/>
                  </a:lnTo>
                  <a:lnTo>
                    <a:pt x="2359897" y="3778078"/>
                  </a:lnTo>
                  <a:lnTo>
                    <a:pt x="2359579" y="3767923"/>
                  </a:lnTo>
                  <a:lnTo>
                    <a:pt x="2364975" y="3761577"/>
                  </a:lnTo>
                  <a:lnTo>
                    <a:pt x="2373544" y="3762211"/>
                  </a:lnTo>
                  <a:lnTo>
                    <a:pt x="2381796" y="3769510"/>
                  </a:lnTo>
                  <a:lnTo>
                    <a:pt x="2390683" y="3780299"/>
                  </a:lnTo>
                  <a:lnTo>
                    <a:pt x="2383066" y="3765384"/>
                  </a:lnTo>
                  <a:lnTo>
                    <a:pt x="2374496" y="3750787"/>
                  </a:lnTo>
                  <a:lnTo>
                    <a:pt x="2361801" y="3752057"/>
                  </a:lnTo>
                  <a:lnTo>
                    <a:pt x="2347836" y="3753961"/>
                  </a:lnTo>
                  <a:lnTo>
                    <a:pt x="2338315" y="3752374"/>
                  </a:lnTo>
                  <a:cubicBezTo>
                    <a:pt x="2337998" y="3746662"/>
                    <a:pt x="2337680" y="3740951"/>
                    <a:pt x="2337363" y="3735239"/>
                  </a:cubicBezTo>
                  <a:lnTo>
                    <a:pt x="2344662" y="3727940"/>
                  </a:lnTo>
                  <a:lnTo>
                    <a:pt x="2352279" y="3730161"/>
                  </a:lnTo>
                  <a:lnTo>
                    <a:pt x="2349740" y="3721593"/>
                  </a:lnTo>
                  <a:lnTo>
                    <a:pt x="2365610" y="3702554"/>
                  </a:lnTo>
                  <a:lnTo>
                    <a:pt x="2440512" y="3699698"/>
                  </a:lnTo>
                  <a:lnTo>
                    <a:pt x="2436386" y="3709218"/>
                  </a:lnTo>
                  <a:lnTo>
                    <a:pt x="2444321" y="3743806"/>
                  </a:lnTo>
                  <a:lnTo>
                    <a:pt x="2460190" y="3745710"/>
                  </a:lnTo>
                  <a:lnTo>
                    <a:pt x="2466537" y="3736508"/>
                  </a:lnTo>
                  <a:lnTo>
                    <a:pt x="2452572" y="3724767"/>
                  </a:lnTo>
                  <a:lnTo>
                    <a:pt x="2453525" y="3717468"/>
                  </a:lnTo>
                  <a:lnTo>
                    <a:pt x="2470346" y="3721593"/>
                  </a:lnTo>
                  <a:lnTo>
                    <a:pt x="2480185" y="3738094"/>
                  </a:lnTo>
                  <a:lnTo>
                    <a:pt x="2479233" y="3745710"/>
                  </a:lnTo>
                  <a:lnTo>
                    <a:pt x="2487802" y="3738094"/>
                  </a:lnTo>
                  <a:lnTo>
                    <a:pt x="2478915" y="3729844"/>
                  </a:lnTo>
                  <a:lnTo>
                    <a:pt x="2472568" y="3708900"/>
                  </a:lnTo>
                  <a:lnTo>
                    <a:pt x="2476376" y="3689861"/>
                  </a:lnTo>
                  <a:lnTo>
                    <a:pt x="2492245" y="3674947"/>
                  </a:lnTo>
                  <a:lnTo>
                    <a:pt x="2527157" y="3678754"/>
                  </a:lnTo>
                  <a:lnTo>
                    <a:pt x="2553818" y="3681610"/>
                  </a:lnTo>
                  <a:lnTo>
                    <a:pt x="2572861" y="3699698"/>
                  </a:lnTo>
                  <a:lnTo>
                    <a:pt x="2597299" y="3730161"/>
                  </a:lnTo>
                  <a:lnTo>
                    <a:pt x="2620785" y="3733017"/>
                  </a:lnTo>
                  <a:lnTo>
                    <a:pt x="2598251" y="3722228"/>
                  </a:lnTo>
                  <a:lnTo>
                    <a:pt x="2585873" y="3712391"/>
                  </a:lnTo>
                  <a:cubicBezTo>
                    <a:pt x="2585767" y="3706996"/>
                    <a:pt x="2585662" y="3701602"/>
                    <a:pt x="2585556" y="3696207"/>
                  </a:cubicBezTo>
                  <a:lnTo>
                    <a:pt x="2573495" y="3681610"/>
                  </a:lnTo>
                  <a:lnTo>
                    <a:pt x="2558896" y="3676216"/>
                  </a:lnTo>
                  <a:lnTo>
                    <a:pt x="2536362" y="3671456"/>
                  </a:lnTo>
                  <a:lnTo>
                    <a:pt x="2510971" y="3660032"/>
                  </a:lnTo>
                  <a:cubicBezTo>
                    <a:pt x="2511288" y="3655484"/>
                    <a:pt x="2511606" y="3650935"/>
                    <a:pt x="2511923" y="3646387"/>
                  </a:cubicBezTo>
                  <a:lnTo>
                    <a:pt x="2514145" y="3643214"/>
                  </a:lnTo>
                  <a:lnTo>
                    <a:pt x="2525888" y="3649560"/>
                  </a:lnTo>
                  <a:lnTo>
                    <a:pt x="2529062" y="3643214"/>
                  </a:lnTo>
                  <a:lnTo>
                    <a:pt x="2531283" y="3637819"/>
                  </a:lnTo>
                  <a:lnTo>
                    <a:pt x="2508749" y="3625444"/>
                  </a:lnTo>
                  <a:lnTo>
                    <a:pt x="2505258" y="3612751"/>
                  </a:lnTo>
                  <a:lnTo>
                    <a:pt x="2520175" y="3598788"/>
                  </a:lnTo>
                  <a:lnTo>
                    <a:pt x="2511606" y="3590538"/>
                  </a:lnTo>
                  <a:lnTo>
                    <a:pt x="2508432" y="3597836"/>
                  </a:lnTo>
                  <a:lnTo>
                    <a:pt x="2497006" y="3601010"/>
                  </a:lnTo>
                  <a:lnTo>
                    <a:pt x="2493832" y="3589586"/>
                  </a:lnTo>
                  <a:lnTo>
                    <a:pt x="2500815" y="3580066"/>
                  </a:lnTo>
                  <a:lnTo>
                    <a:pt x="2511288" y="3576893"/>
                  </a:lnTo>
                  <a:lnTo>
                    <a:pt x="2523031" y="3577527"/>
                  </a:lnTo>
                  <a:lnTo>
                    <a:pt x="2529379" y="3564834"/>
                  </a:lnTo>
                  <a:lnTo>
                    <a:pt x="2518906" y="3556901"/>
                  </a:lnTo>
                  <a:lnTo>
                    <a:pt x="2506845" y="3545160"/>
                  </a:lnTo>
                  <a:lnTo>
                    <a:pt x="2505575" y="3535958"/>
                  </a:lnTo>
                  <a:lnTo>
                    <a:pt x="2500497" y="3524217"/>
                  </a:lnTo>
                  <a:lnTo>
                    <a:pt x="2492880" y="3516918"/>
                  </a:lnTo>
                  <a:lnTo>
                    <a:pt x="2480185" y="3519457"/>
                  </a:lnTo>
                  <a:lnTo>
                    <a:pt x="2466537" y="3513110"/>
                  </a:lnTo>
                  <a:lnTo>
                    <a:pt x="2464316" y="3524534"/>
                  </a:lnTo>
                  <a:lnTo>
                    <a:pt x="2462094" y="3527707"/>
                  </a:lnTo>
                  <a:lnTo>
                    <a:pt x="2458920" y="3516283"/>
                  </a:lnTo>
                  <a:lnTo>
                    <a:pt x="2458920" y="3499148"/>
                  </a:lnTo>
                  <a:lnTo>
                    <a:pt x="2463046" y="3484551"/>
                  </a:lnTo>
                  <a:lnTo>
                    <a:pt x="2469394" y="3486455"/>
                  </a:lnTo>
                  <a:lnTo>
                    <a:pt x="2469394" y="3493753"/>
                  </a:lnTo>
                  <a:lnTo>
                    <a:pt x="2471615" y="3505494"/>
                  </a:lnTo>
                  <a:lnTo>
                    <a:pt x="2482406" y="3516283"/>
                  </a:lnTo>
                  <a:lnTo>
                    <a:pt x="2489706" y="3512476"/>
                  </a:lnTo>
                  <a:lnTo>
                    <a:pt x="2501882" y="3508519"/>
                  </a:lnTo>
                  <a:lnTo>
                    <a:pt x="2502823" y="3499157"/>
                  </a:lnTo>
                  <a:lnTo>
                    <a:pt x="2495167" y="3475027"/>
                  </a:lnTo>
                  <a:lnTo>
                    <a:pt x="2497081" y="3463279"/>
                  </a:lnTo>
                  <a:lnTo>
                    <a:pt x="2493891" y="3442642"/>
                  </a:lnTo>
                  <a:lnTo>
                    <a:pt x="2491339" y="3419147"/>
                  </a:lnTo>
                  <a:lnTo>
                    <a:pt x="2484002" y="3408034"/>
                  </a:lnTo>
                  <a:lnTo>
                    <a:pt x="2470923" y="3409939"/>
                  </a:lnTo>
                  <a:lnTo>
                    <a:pt x="2464543" y="3399462"/>
                  </a:lnTo>
                  <a:lnTo>
                    <a:pt x="2464543" y="3381682"/>
                  </a:lnTo>
                  <a:lnTo>
                    <a:pt x="2453059" y="3384857"/>
                  </a:lnTo>
                  <a:lnTo>
                    <a:pt x="2457206" y="3396604"/>
                  </a:lnTo>
                  <a:lnTo>
                    <a:pt x="2447636" y="3398827"/>
                  </a:lnTo>
                  <a:lnTo>
                    <a:pt x="2433600" y="3383904"/>
                  </a:lnTo>
                  <a:lnTo>
                    <a:pt x="2437109" y="3371523"/>
                  </a:lnTo>
                  <a:cubicBezTo>
                    <a:pt x="2437534" y="3355965"/>
                    <a:pt x="2437960" y="3340408"/>
                    <a:pt x="2438385" y="3324850"/>
                  </a:cubicBezTo>
                  <a:lnTo>
                    <a:pt x="2441575" y="3324850"/>
                  </a:lnTo>
                  <a:lnTo>
                    <a:pt x="2439661" y="3347075"/>
                  </a:lnTo>
                  <a:lnTo>
                    <a:pt x="2450507" y="3352472"/>
                  </a:lnTo>
                  <a:lnTo>
                    <a:pt x="2456887" y="3340725"/>
                  </a:lnTo>
                  <a:lnTo>
                    <a:pt x="2455292" y="3322627"/>
                  </a:lnTo>
                  <a:lnTo>
                    <a:pt x="2450188" y="3306117"/>
                  </a:lnTo>
                  <a:lnTo>
                    <a:pt x="2440618" y="3309292"/>
                  </a:lnTo>
                  <a:cubicBezTo>
                    <a:pt x="2440086" y="3293417"/>
                    <a:pt x="2439555" y="3277542"/>
                    <a:pt x="2439023" y="3261667"/>
                  </a:cubicBezTo>
                  <a:lnTo>
                    <a:pt x="2444446" y="3273097"/>
                  </a:lnTo>
                  <a:lnTo>
                    <a:pt x="2445403" y="3257540"/>
                  </a:lnTo>
                  <a:lnTo>
                    <a:pt x="2440937" y="3252143"/>
                  </a:lnTo>
                  <a:lnTo>
                    <a:pt x="2436471" y="3223884"/>
                  </a:lnTo>
                  <a:lnTo>
                    <a:pt x="2445722" y="3200706"/>
                  </a:lnTo>
                  <a:lnTo>
                    <a:pt x="2451145" y="3205469"/>
                  </a:lnTo>
                  <a:lnTo>
                    <a:pt x="2451145" y="3214042"/>
                  </a:lnTo>
                  <a:lnTo>
                    <a:pt x="2462310" y="3226742"/>
                  </a:lnTo>
                  <a:lnTo>
                    <a:pt x="2471880" y="3225789"/>
                  </a:lnTo>
                  <a:lnTo>
                    <a:pt x="2486235" y="3229599"/>
                  </a:lnTo>
                  <a:lnTo>
                    <a:pt x="2495167" y="3247697"/>
                  </a:lnTo>
                  <a:cubicBezTo>
                    <a:pt x="2495380" y="3241982"/>
                    <a:pt x="2495592" y="3236267"/>
                    <a:pt x="2495805" y="3230552"/>
                  </a:cubicBezTo>
                  <a:lnTo>
                    <a:pt x="2503461" y="3227377"/>
                  </a:lnTo>
                  <a:lnTo>
                    <a:pt x="2498038" y="3224202"/>
                  </a:lnTo>
                  <a:lnTo>
                    <a:pt x="2497081" y="3209597"/>
                  </a:lnTo>
                  <a:lnTo>
                    <a:pt x="2510479" y="3195626"/>
                  </a:lnTo>
                  <a:lnTo>
                    <a:pt x="2524515" y="3189277"/>
                  </a:lnTo>
                  <a:lnTo>
                    <a:pt x="2530895" y="3199754"/>
                  </a:lnTo>
                  <a:cubicBezTo>
                    <a:pt x="2531001" y="3205363"/>
                    <a:pt x="2531108" y="3210973"/>
                    <a:pt x="2531214" y="3216582"/>
                  </a:cubicBezTo>
                  <a:lnTo>
                    <a:pt x="2549397" y="3227059"/>
                  </a:lnTo>
                  <a:lnTo>
                    <a:pt x="2554182" y="3207056"/>
                  </a:lnTo>
                  <a:lnTo>
                    <a:pt x="2545569" y="3199436"/>
                  </a:lnTo>
                  <a:lnTo>
                    <a:pt x="2539189" y="3199436"/>
                  </a:lnTo>
                  <a:lnTo>
                    <a:pt x="2544612" y="3188959"/>
                  </a:lnTo>
                  <a:lnTo>
                    <a:pt x="2540465" y="3176577"/>
                  </a:lnTo>
                  <a:lnTo>
                    <a:pt x="2545250" y="3157527"/>
                  </a:lnTo>
                  <a:lnTo>
                    <a:pt x="2561200" y="3153082"/>
                  </a:lnTo>
                  <a:lnTo>
                    <a:pt x="2580659" y="3158162"/>
                  </a:lnTo>
                  <a:lnTo>
                    <a:pt x="2591824" y="3147684"/>
                  </a:lnTo>
                  <a:lnTo>
                    <a:pt x="2614474" y="3143239"/>
                  </a:lnTo>
                  <a:lnTo>
                    <a:pt x="2634571" y="3153399"/>
                  </a:lnTo>
                  <a:lnTo>
                    <a:pt x="2636804" y="3161972"/>
                  </a:lnTo>
                  <a:cubicBezTo>
                    <a:pt x="2636910" y="3170015"/>
                    <a:pt x="2637017" y="3178059"/>
                    <a:pt x="2637123" y="3186102"/>
                  </a:cubicBezTo>
                  <a:lnTo>
                    <a:pt x="2642546" y="3190229"/>
                  </a:lnTo>
                  <a:lnTo>
                    <a:pt x="2643503" y="3202929"/>
                  </a:lnTo>
                  <a:lnTo>
                    <a:pt x="2633295" y="3206421"/>
                  </a:lnTo>
                  <a:lnTo>
                    <a:pt x="2625639" y="3209597"/>
                  </a:lnTo>
                  <a:lnTo>
                    <a:pt x="2625639" y="3221027"/>
                  </a:lnTo>
                  <a:lnTo>
                    <a:pt x="2643822" y="3208326"/>
                  </a:lnTo>
                  <a:lnTo>
                    <a:pt x="2646055" y="3214359"/>
                  </a:lnTo>
                  <a:lnTo>
                    <a:pt x="2637442" y="3225154"/>
                  </a:lnTo>
                  <a:lnTo>
                    <a:pt x="2633614" y="3228329"/>
                  </a:lnTo>
                  <a:lnTo>
                    <a:pt x="2630424" y="3230870"/>
                  </a:lnTo>
                  <a:lnTo>
                    <a:pt x="2627872" y="3233410"/>
                  </a:lnTo>
                  <a:lnTo>
                    <a:pt x="2626277" y="3236584"/>
                  </a:lnTo>
                  <a:lnTo>
                    <a:pt x="2625001" y="3240712"/>
                  </a:lnTo>
                  <a:lnTo>
                    <a:pt x="2624044" y="3245157"/>
                  </a:lnTo>
                  <a:lnTo>
                    <a:pt x="2634571" y="3241029"/>
                  </a:lnTo>
                  <a:lnTo>
                    <a:pt x="2644779" y="3229282"/>
                  </a:lnTo>
                  <a:lnTo>
                    <a:pt x="2660729" y="3233410"/>
                  </a:lnTo>
                  <a:lnTo>
                    <a:pt x="2673808" y="3229917"/>
                  </a:lnTo>
                  <a:lnTo>
                    <a:pt x="2689758" y="3226742"/>
                  </a:lnTo>
                  <a:lnTo>
                    <a:pt x="2703475" y="3244522"/>
                  </a:lnTo>
                  <a:lnTo>
                    <a:pt x="2699647" y="3276273"/>
                  </a:lnTo>
                  <a:lnTo>
                    <a:pt x="2684654" y="3287068"/>
                  </a:lnTo>
                  <a:lnTo>
                    <a:pt x="2683059" y="3296592"/>
                  </a:lnTo>
                  <a:lnTo>
                    <a:pt x="2678593" y="3295322"/>
                  </a:lnTo>
                  <a:lnTo>
                    <a:pt x="2677317" y="3280400"/>
                  </a:lnTo>
                  <a:lnTo>
                    <a:pt x="2665514" y="3281669"/>
                  </a:lnTo>
                  <a:lnTo>
                    <a:pt x="2650840" y="3297862"/>
                  </a:lnTo>
                  <a:lnTo>
                    <a:pt x="2653711" y="3273415"/>
                  </a:lnTo>
                  <a:lnTo>
                    <a:pt x="2643184" y="3281035"/>
                  </a:lnTo>
                  <a:lnTo>
                    <a:pt x="2637123" y="3292465"/>
                  </a:lnTo>
                  <a:lnTo>
                    <a:pt x="2631700" y="3308340"/>
                  </a:lnTo>
                  <a:lnTo>
                    <a:pt x="2642546" y="3317547"/>
                  </a:lnTo>
                  <a:lnTo>
                    <a:pt x="2641589" y="3329295"/>
                  </a:lnTo>
                  <a:lnTo>
                    <a:pt x="2633295" y="3341995"/>
                  </a:lnTo>
                  <a:lnTo>
                    <a:pt x="2611922" y="3326437"/>
                  </a:lnTo>
                  <a:lnTo>
                    <a:pt x="2610646" y="3332788"/>
                  </a:lnTo>
                  <a:lnTo>
                    <a:pt x="2600118" y="3338185"/>
                  </a:lnTo>
                  <a:lnTo>
                    <a:pt x="2613836" y="3345487"/>
                  </a:lnTo>
                  <a:lnTo>
                    <a:pt x="2623406" y="3351521"/>
                  </a:lnTo>
                  <a:lnTo>
                    <a:pt x="2619578" y="3361362"/>
                  </a:lnTo>
                  <a:lnTo>
                    <a:pt x="2601394" y="3364538"/>
                  </a:lnTo>
                  <a:lnTo>
                    <a:pt x="2589910" y="3350885"/>
                  </a:lnTo>
                  <a:lnTo>
                    <a:pt x="2585444" y="3365808"/>
                  </a:lnTo>
                  <a:lnTo>
                    <a:pt x="2574917" y="3368983"/>
                  </a:lnTo>
                  <a:lnTo>
                    <a:pt x="2595014" y="3377237"/>
                  </a:lnTo>
                  <a:lnTo>
                    <a:pt x="2582573" y="3389937"/>
                  </a:lnTo>
                  <a:lnTo>
                    <a:pt x="2569813" y="3402954"/>
                  </a:lnTo>
                  <a:lnTo>
                    <a:pt x="2585763" y="3402637"/>
                  </a:lnTo>
                  <a:lnTo>
                    <a:pt x="2588953" y="3413114"/>
                  </a:lnTo>
                  <a:lnTo>
                    <a:pt x="2577788" y="3423909"/>
                  </a:lnTo>
                  <a:lnTo>
                    <a:pt x="2575874" y="3453119"/>
                  </a:lnTo>
                  <a:lnTo>
                    <a:pt x="2562157" y="3465819"/>
                  </a:lnTo>
                  <a:lnTo>
                    <a:pt x="2563114" y="3482964"/>
                  </a:lnTo>
                  <a:lnTo>
                    <a:pt x="2585444" y="3482964"/>
                  </a:lnTo>
                  <a:lnTo>
                    <a:pt x="2587996" y="3499474"/>
                  </a:lnTo>
                  <a:lnTo>
                    <a:pt x="2580659" y="3508999"/>
                  </a:lnTo>
                  <a:lnTo>
                    <a:pt x="2566623" y="3502967"/>
                  </a:lnTo>
                  <a:lnTo>
                    <a:pt x="2560243" y="3513762"/>
                  </a:lnTo>
                  <a:lnTo>
                    <a:pt x="2567491" y="3516467"/>
                  </a:lnTo>
                  <a:lnTo>
                    <a:pt x="2568100" y="3516283"/>
                  </a:lnTo>
                  <a:lnTo>
                    <a:pt x="2562070" y="3526755"/>
                  </a:lnTo>
                  <a:lnTo>
                    <a:pt x="2582699" y="3515014"/>
                  </a:lnTo>
                  <a:lnTo>
                    <a:pt x="2599838" y="3521043"/>
                  </a:lnTo>
                  <a:lnTo>
                    <a:pt x="2608407" y="3520091"/>
                  </a:lnTo>
                  <a:lnTo>
                    <a:pt x="2614755" y="3530563"/>
                  </a:lnTo>
                  <a:lnTo>
                    <a:pt x="2615707" y="3540083"/>
                  </a:lnTo>
                  <a:lnTo>
                    <a:pt x="2613803" y="3551507"/>
                  </a:lnTo>
                  <a:lnTo>
                    <a:pt x="2601108" y="3567373"/>
                  </a:lnTo>
                  <a:lnTo>
                    <a:pt x="2625546" y="3572768"/>
                  </a:lnTo>
                  <a:lnTo>
                    <a:pt x="2632211" y="3589268"/>
                  </a:lnTo>
                  <a:lnTo>
                    <a:pt x="2641415" y="3572450"/>
                  </a:lnTo>
                  <a:lnTo>
                    <a:pt x="2656332" y="3581970"/>
                  </a:lnTo>
                  <a:lnTo>
                    <a:pt x="2676645" y="3598471"/>
                  </a:lnTo>
                  <a:lnTo>
                    <a:pt x="2687118" y="3589903"/>
                  </a:lnTo>
                  <a:lnTo>
                    <a:pt x="2716952" y="3583239"/>
                  </a:lnTo>
                  <a:lnTo>
                    <a:pt x="2718857" y="3591807"/>
                  </a:lnTo>
                  <a:lnTo>
                    <a:pt x="2705527" y="3618462"/>
                  </a:lnTo>
                  <a:lnTo>
                    <a:pt x="2698227" y="3624809"/>
                  </a:lnTo>
                  <a:lnTo>
                    <a:pt x="2683310" y="3633059"/>
                  </a:lnTo>
                  <a:lnTo>
                    <a:pt x="2687753" y="3662571"/>
                  </a:lnTo>
                  <a:lnTo>
                    <a:pt x="2695370" y="3664792"/>
                  </a:lnTo>
                  <a:lnTo>
                    <a:pt x="2708066" y="3651782"/>
                  </a:lnTo>
                  <a:lnTo>
                    <a:pt x="2732187" y="3647339"/>
                  </a:lnTo>
                  <a:lnTo>
                    <a:pt x="2758530" y="3660032"/>
                  </a:lnTo>
                  <a:lnTo>
                    <a:pt x="2754404" y="3641945"/>
                  </a:lnTo>
                  <a:lnTo>
                    <a:pt x="2768051" y="3643214"/>
                  </a:lnTo>
                  <a:cubicBezTo>
                    <a:pt x="2768263" y="3639300"/>
                    <a:pt x="2768474" y="3635387"/>
                    <a:pt x="2768686" y="3631473"/>
                  </a:cubicBezTo>
                  <a:lnTo>
                    <a:pt x="2805820" y="3609895"/>
                  </a:lnTo>
                  <a:lnTo>
                    <a:pt x="2817563" y="3614020"/>
                  </a:lnTo>
                  <a:lnTo>
                    <a:pt x="2814389" y="3622588"/>
                  </a:lnTo>
                  <a:lnTo>
                    <a:pt x="2828989" y="3614020"/>
                  </a:lnTo>
                  <a:lnTo>
                    <a:pt x="2832162" y="3598154"/>
                  </a:lnTo>
                  <a:lnTo>
                    <a:pt x="2850888" y="3576893"/>
                  </a:lnTo>
                  <a:lnTo>
                    <a:pt x="2881674" y="3576575"/>
                  </a:lnTo>
                  <a:lnTo>
                    <a:pt x="2881674" y="3581970"/>
                  </a:lnTo>
                  <a:lnTo>
                    <a:pt x="2859457" y="3581335"/>
                  </a:lnTo>
                  <a:lnTo>
                    <a:pt x="2855331" y="3595615"/>
                  </a:lnTo>
                  <a:lnTo>
                    <a:pt x="2845810" y="3601010"/>
                  </a:lnTo>
                  <a:lnTo>
                    <a:pt x="2847079" y="3608308"/>
                  </a:lnTo>
                  <a:lnTo>
                    <a:pt x="2854379" y="3613703"/>
                  </a:lnTo>
                  <a:lnTo>
                    <a:pt x="2871518" y="3593711"/>
                  </a:lnTo>
                  <a:lnTo>
                    <a:pt x="2890243" y="3590538"/>
                  </a:lnTo>
                  <a:lnTo>
                    <a:pt x="2893417" y="3582922"/>
                  </a:lnTo>
                  <a:lnTo>
                    <a:pt x="2899765" y="3580383"/>
                  </a:lnTo>
                  <a:lnTo>
                    <a:pt x="2913412" y="3595298"/>
                  </a:lnTo>
                  <a:lnTo>
                    <a:pt x="2926425" y="3613068"/>
                  </a:lnTo>
                  <a:lnTo>
                    <a:pt x="2931821" y="3619414"/>
                  </a:lnTo>
                  <a:lnTo>
                    <a:pt x="2941342" y="3618462"/>
                  </a:lnTo>
                  <a:lnTo>
                    <a:pt x="2949911" y="3630838"/>
                  </a:lnTo>
                  <a:lnTo>
                    <a:pt x="2953085" y="3623222"/>
                  </a:lnTo>
                  <a:lnTo>
                    <a:pt x="2964828" y="3624492"/>
                  </a:lnTo>
                  <a:lnTo>
                    <a:pt x="2968954" y="3637185"/>
                  </a:lnTo>
                  <a:lnTo>
                    <a:pt x="2976572" y="3640041"/>
                  </a:lnTo>
                  <a:lnTo>
                    <a:pt x="2969907" y="3643214"/>
                  </a:lnTo>
                  <a:lnTo>
                    <a:pt x="2980698" y="3654638"/>
                  </a:lnTo>
                  <a:lnTo>
                    <a:pt x="2976572" y="3663205"/>
                  </a:lnTo>
                  <a:lnTo>
                    <a:pt x="2967368" y="3668600"/>
                  </a:lnTo>
                  <a:lnTo>
                    <a:pt x="2996884" y="3682880"/>
                  </a:lnTo>
                  <a:lnTo>
                    <a:pt x="3010849" y="3681928"/>
                  </a:lnTo>
                  <a:lnTo>
                    <a:pt x="3020370" y="3682562"/>
                  </a:lnTo>
                  <a:lnTo>
                    <a:pt x="3025449" y="3695255"/>
                  </a:lnTo>
                  <a:lnTo>
                    <a:pt x="3034018" y="3687957"/>
                  </a:lnTo>
                  <a:lnTo>
                    <a:pt x="3042587" y="3696525"/>
                  </a:lnTo>
                  <a:lnTo>
                    <a:pt x="3047983" y="3697477"/>
                  </a:lnTo>
                  <a:cubicBezTo>
                    <a:pt x="3048927" y="3697626"/>
                    <a:pt x="3047415" y="3699228"/>
                    <a:pt x="3048253" y="3697418"/>
                  </a:cubicBezTo>
                  <a:lnTo>
                    <a:pt x="3053010" y="3686615"/>
                  </a:lnTo>
                  <a:lnTo>
                    <a:pt x="3058403" y="3678990"/>
                  </a:lnTo>
                  <a:lnTo>
                    <a:pt x="3051107" y="3676130"/>
                  </a:lnTo>
                  <a:lnTo>
                    <a:pt x="3044446" y="3662468"/>
                  </a:lnTo>
                  <a:lnTo>
                    <a:pt x="3053010" y="3651665"/>
                  </a:lnTo>
                  <a:lnTo>
                    <a:pt x="3065698" y="3656113"/>
                  </a:lnTo>
                  <a:lnTo>
                    <a:pt x="3076165" y="3645310"/>
                  </a:lnTo>
                  <a:lnTo>
                    <a:pt x="3086632" y="3630695"/>
                  </a:lnTo>
                  <a:lnTo>
                    <a:pt x="3141504" y="3610996"/>
                  </a:lnTo>
                  <a:lnTo>
                    <a:pt x="3188765" y="3602099"/>
                  </a:lnTo>
                  <a:lnTo>
                    <a:pt x="3213822" y="3577316"/>
                  </a:lnTo>
                  <a:lnTo>
                    <a:pt x="3238880" y="3549991"/>
                  </a:lnTo>
                  <a:lnTo>
                    <a:pt x="3272818" y="3544590"/>
                  </a:lnTo>
                  <a:lnTo>
                    <a:pt x="3302317" y="3522031"/>
                  </a:lnTo>
                  <a:lnTo>
                    <a:pt x="3339110" y="3514088"/>
                  </a:lnTo>
                  <a:lnTo>
                    <a:pt x="3386687" y="3502014"/>
                  </a:lnTo>
                  <a:lnTo>
                    <a:pt x="3430776" y="3504873"/>
                  </a:lnTo>
                  <a:lnTo>
                    <a:pt x="3456785" y="3522666"/>
                  </a:lnTo>
                  <a:lnTo>
                    <a:pt x="3463129" y="3542683"/>
                  </a:lnTo>
                  <a:lnTo>
                    <a:pt x="3461860" y="3548085"/>
                  </a:lnTo>
                  <a:lnTo>
                    <a:pt x="3456785" y="3538553"/>
                  </a:lnTo>
                  <a:lnTo>
                    <a:pt x="3446001" y="3522031"/>
                  </a:lnTo>
                  <a:lnTo>
                    <a:pt x="3437754" y="3516629"/>
                  </a:lnTo>
                  <a:lnTo>
                    <a:pt x="3427921" y="3526161"/>
                  </a:lnTo>
                  <a:lnTo>
                    <a:pt x="3431093" y="3542048"/>
                  </a:lnTo>
                  <a:lnTo>
                    <a:pt x="3434899" y="3563971"/>
                  </a:lnTo>
                  <a:lnTo>
                    <a:pt x="3458054" y="3574139"/>
                  </a:lnTo>
                  <a:lnTo>
                    <a:pt x="3465666" y="3582718"/>
                  </a:lnTo>
                  <a:lnTo>
                    <a:pt x="3486600" y="3581447"/>
                  </a:lnTo>
                  <a:lnTo>
                    <a:pt x="3509120" y="3573821"/>
                  </a:lnTo>
                  <a:lnTo>
                    <a:pt x="3545596" y="3546178"/>
                  </a:lnTo>
                  <a:lnTo>
                    <a:pt x="3551623" y="3527115"/>
                  </a:lnTo>
                  <a:lnTo>
                    <a:pt x="3556063" y="3529339"/>
                  </a:lnTo>
                  <a:lnTo>
                    <a:pt x="3553843" y="3545861"/>
                  </a:lnTo>
                  <a:lnTo>
                    <a:pt x="3537350" y="3563018"/>
                  </a:lnTo>
                  <a:lnTo>
                    <a:pt x="3512292" y="3580176"/>
                  </a:lnTo>
                  <a:lnTo>
                    <a:pt x="3500556" y="3581447"/>
                  </a:lnTo>
                  <a:lnTo>
                    <a:pt x="3506900" y="3602099"/>
                  </a:lnTo>
                  <a:lnTo>
                    <a:pt x="3515464" y="3595744"/>
                  </a:lnTo>
                  <a:lnTo>
                    <a:pt x="3533226" y="3583035"/>
                  </a:lnTo>
                  <a:lnTo>
                    <a:pt x="3547817" y="3570008"/>
                  </a:lnTo>
                  <a:lnTo>
                    <a:pt x="3548486" y="3570035"/>
                  </a:lnTo>
                  <a:lnTo>
                    <a:pt x="3560714" y="3555040"/>
                  </a:lnTo>
                  <a:lnTo>
                    <a:pt x="3566741" y="3539165"/>
                  </a:lnTo>
                  <a:lnTo>
                    <a:pt x="3585771" y="3539165"/>
                  </a:lnTo>
                  <a:lnTo>
                    <a:pt x="3609241" y="3538847"/>
                  </a:lnTo>
                  <a:lnTo>
                    <a:pt x="3606704" y="3518845"/>
                  </a:lnTo>
                  <a:lnTo>
                    <a:pt x="3596555" y="3527417"/>
                  </a:lnTo>
                  <a:lnTo>
                    <a:pt x="3585771" y="3521067"/>
                  </a:lnTo>
                  <a:lnTo>
                    <a:pt x="3578159" y="3514717"/>
                  </a:lnTo>
                  <a:lnTo>
                    <a:pt x="3562617" y="3528370"/>
                  </a:lnTo>
                  <a:lnTo>
                    <a:pt x="3556274" y="3522655"/>
                  </a:lnTo>
                  <a:lnTo>
                    <a:pt x="3566424" y="3510907"/>
                  </a:lnTo>
                  <a:lnTo>
                    <a:pt x="3567375" y="3495032"/>
                  </a:lnTo>
                  <a:lnTo>
                    <a:pt x="3567375" y="3487412"/>
                  </a:lnTo>
                  <a:lnTo>
                    <a:pt x="3575939" y="3481062"/>
                  </a:lnTo>
                  <a:lnTo>
                    <a:pt x="3586722" y="3486460"/>
                  </a:lnTo>
                  <a:lnTo>
                    <a:pt x="3611779" y="3480745"/>
                  </a:lnTo>
                  <a:lnTo>
                    <a:pt x="3634932" y="3463917"/>
                  </a:lnTo>
                  <a:lnTo>
                    <a:pt x="3654914" y="3438200"/>
                  </a:lnTo>
                  <a:lnTo>
                    <a:pt x="3667283" y="3406449"/>
                  </a:lnTo>
                  <a:lnTo>
                    <a:pt x="3670138" y="3375969"/>
                  </a:lnTo>
                  <a:lnTo>
                    <a:pt x="3668869" y="3359142"/>
                  </a:lnTo>
                  <a:lnTo>
                    <a:pt x="3678384" y="3375969"/>
                  </a:lnTo>
                  <a:lnTo>
                    <a:pt x="3674578" y="3399147"/>
                  </a:lnTo>
                  <a:lnTo>
                    <a:pt x="3669186" y="3428675"/>
                  </a:lnTo>
                  <a:lnTo>
                    <a:pt x="3653645" y="3454392"/>
                  </a:lnTo>
                  <a:lnTo>
                    <a:pt x="3630809" y="3477570"/>
                  </a:lnTo>
                  <a:lnTo>
                    <a:pt x="3645716" y="3486777"/>
                  </a:lnTo>
                  <a:lnTo>
                    <a:pt x="3655231" y="3484555"/>
                  </a:lnTo>
                  <a:lnTo>
                    <a:pt x="3666966" y="3492810"/>
                  </a:lnTo>
                  <a:lnTo>
                    <a:pt x="3674261" y="3493762"/>
                  </a:lnTo>
                  <a:lnTo>
                    <a:pt x="3685996" y="3483285"/>
                  </a:lnTo>
                  <a:cubicBezTo>
                    <a:pt x="3685890" y="3468892"/>
                    <a:pt x="3685785" y="3454498"/>
                    <a:pt x="3685679" y="3440105"/>
                  </a:cubicBezTo>
                  <a:lnTo>
                    <a:pt x="3704392" y="3434707"/>
                  </a:lnTo>
                  <a:lnTo>
                    <a:pt x="3704870" y="3434453"/>
                  </a:lnTo>
                  <a:lnTo>
                    <a:pt x="3687725" y="3417674"/>
                  </a:lnTo>
                  <a:lnTo>
                    <a:pt x="3695980" y="3386333"/>
                  </a:lnTo>
                  <a:lnTo>
                    <a:pt x="3693757" y="3363862"/>
                  </a:lnTo>
                  <a:lnTo>
                    <a:pt x="3677565" y="3340116"/>
                  </a:lnTo>
                  <a:lnTo>
                    <a:pt x="3675025" y="3289461"/>
                  </a:lnTo>
                  <a:lnTo>
                    <a:pt x="3674090" y="3289477"/>
                  </a:lnTo>
                  <a:lnTo>
                    <a:pt x="3655659" y="3250015"/>
                  </a:lnTo>
                  <a:cubicBezTo>
                    <a:pt x="3655235" y="3234845"/>
                    <a:pt x="3654812" y="3219675"/>
                    <a:pt x="3654388" y="3204505"/>
                  </a:cubicBezTo>
                  <a:lnTo>
                    <a:pt x="3668688" y="3170454"/>
                  </a:lnTo>
                  <a:lnTo>
                    <a:pt x="3696652" y="3126857"/>
                  </a:lnTo>
                  <a:lnTo>
                    <a:pt x="3697606" y="3085805"/>
                  </a:lnTo>
                  <a:lnTo>
                    <a:pt x="3709046" y="3063529"/>
                  </a:lnTo>
                  <a:lnTo>
                    <a:pt x="3745590" y="3029479"/>
                  </a:lnTo>
                  <a:lnTo>
                    <a:pt x="3771013" y="3028842"/>
                  </a:lnTo>
                  <a:lnTo>
                    <a:pt x="3796753" y="3017386"/>
                  </a:lnTo>
                  <a:lnTo>
                    <a:pt x="3810100" y="3007203"/>
                  </a:lnTo>
                  <a:lnTo>
                    <a:pt x="3815502" y="3012612"/>
                  </a:lnTo>
                  <a:cubicBezTo>
                    <a:pt x="3815926" y="3019401"/>
                    <a:pt x="3816349" y="3026190"/>
                    <a:pt x="3816773" y="3032979"/>
                  </a:cubicBezTo>
                  <a:lnTo>
                    <a:pt x="3826307" y="3045390"/>
                  </a:lnTo>
                  <a:lnTo>
                    <a:pt x="3859673" y="3073712"/>
                  </a:lnTo>
                  <a:lnTo>
                    <a:pt x="3854271" y="3098216"/>
                  </a:lnTo>
                  <a:lnTo>
                    <a:pt x="3863805" y="3104262"/>
                  </a:lnTo>
                  <a:lnTo>
                    <a:pt x="3860627" y="3083260"/>
                  </a:lnTo>
                  <a:lnTo>
                    <a:pt x="3862851" y="3077850"/>
                  </a:lnTo>
                  <a:lnTo>
                    <a:pt x="3872385" y="3090261"/>
                  </a:lnTo>
                  <a:lnTo>
                    <a:pt x="3874609" y="3098853"/>
                  </a:lnTo>
                  <a:lnTo>
                    <a:pt x="3877787" y="3109354"/>
                  </a:lnTo>
                  <a:lnTo>
                    <a:pt x="3882236" y="3117628"/>
                  </a:lnTo>
                  <a:lnTo>
                    <a:pt x="3891769" y="3131312"/>
                  </a:lnTo>
                  <a:lnTo>
                    <a:pt x="3922594" y="3142768"/>
                  </a:lnTo>
                  <a:lnTo>
                    <a:pt x="3948969" y="3135131"/>
                  </a:lnTo>
                  <a:lnTo>
                    <a:pt x="3957232" y="3136085"/>
                  </a:lnTo>
                  <a:lnTo>
                    <a:pt x="3960410" y="3122083"/>
                  </a:lnTo>
                  <a:lnTo>
                    <a:pt x="3982654" y="3104262"/>
                  </a:lnTo>
                  <a:lnTo>
                    <a:pt x="3985832" y="3076895"/>
                  </a:lnTo>
                  <a:lnTo>
                    <a:pt x="3981383" y="2976653"/>
                  </a:lnTo>
                  <a:lnTo>
                    <a:pt x="3982501" y="2975985"/>
                  </a:lnTo>
                  <a:lnTo>
                    <a:pt x="3991573" y="2935037"/>
                  </a:lnTo>
                  <a:lnTo>
                    <a:pt x="3999828" y="2921399"/>
                  </a:lnTo>
                  <a:lnTo>
                    <a:pt x="4005225" y="2901414"/>
                  </a:lnTo>
                  <a:lnTo>
                    <a:pt x="3997605" y="2889994"/>
                  </a:lnTo>
                  <a:lnTo>
                    <a:pt x="3978555" y="2901414"/>
                  </a:lnTo>
                  <a:lnTo>
                    <a:pt x="3973475" y="2914104"/>
                  </a:lnTo>
                  <a:lnTo>
                    <a:pt x="3963950" y="2918545"/>
                  </a:lnTo>
                  <a:lnTo>
                    <a:pt x="3940455" y="2894434"/>
                  </a:lnTo>
                  <a:lnTo>
                    <a:pt x="3928073" y="2902364"/>
                  </a:lnTo>
                  <a:lnTo>
                    <a:pt x="3921723" y="2899193"/>
                  </a:lnTo>
                  <a:lnTo>
                    <a:pt x="3919500" y="2896020"/>
                  </a:lnTo>
                  <a:lnTo>
                    <a:pt x="3916960" y="2868741"/>
                  </a:lnTo>
                  <a:lnTo>
                    <a:pt x="3900133" y="2852882"/>
                  </a:lnTo>
                  <a:lnTo>
                    <a:pt x="3898545" y="2845269"/>
                  </a:lnTo>
                  <a:lnTo>
                    <a:pt x="3912515" y="2834801"/>
                  </a:lnTo>
                  <a:lnTo>
                    <a:pt x="3932518" y="2828459"/>
                  </a:lnTo>
                  <a:lnTo>
                    <a:pt x="3930295" y="2824018"/>
                  </a:lnTo>
                  <a:lnTo>
                    <a:pt x="3908070" y="2817036"/>
                  </a:lnTo>
                  <a:lnTo>
                    <a:pt x="3901403" y="2808469"/>
                  </a:lnTo>
                  <a:cubicBezTo>
                    <a:pt x="3901720" y="2801174"/>
                    <a:pt x="3902038" y="2793878"/>
                    <a:pt x="3902355" y="2786583"/>
                  </a:cubicBezTo>
                  <a:lnTo>
                    <a:pt x="3911880" y="2779921"/>
                  </a:lnTo>
                  <a:lnTo>
                    <a:pt x="3895688" y="2767550"/>
                  </a:lnTo>
                  <a:lnTo>
                    <a:pt x="3898863" y="2748515"/>
                  </a:lnTo>
                  <a:lnTo>
                    <a:pt x="3935693" y="2730435"/>
                  </a:lnTo>
                  <a:lnTo>
                    <a:pt x="3953790" y="2723772"/>
                  </a:lnTo>
                  <a:cubicBezTo>
                    <a:pt x="3954002" y="2718591"/>
                    <a:pt x="3954213" y="2713410"/>
                    <a:pt x="3954425" y="2708229"/>
                  </a:cubicBezTo>
                  <a:lnTo>
                    <a:pt x="3974745" y="2704740"/>
                  </a:lnTo>
                  <a:lnTo>
                    <a:pt x="3988398" y="2696176"/>
                  </a:lnTo>
                  <a:lnTo>
                    <a:pt x="4018878" y="2695858"/>
                  </a:lnTo>
                  <a:lnTo>
                    <a:pt x="4031578" y="2681900"/>
                  </a:lnTo>
                  <a:lnTo>
                    <a:pt x="4043325" y="2689514"/>
                  </a:lnTo>
                  <a:lnTo>
                    <a:pt x="4051898" y="2686343"/>
                  </a:lnTo>
                  <a:lnTo>
                    <a:pt x="4094125" y="2683804"/>
                  </a:lnTo>
                  <a:lnTo>
                    <a:pt x="4084283" y="2673338"/>
                  </a:lnTo>
                  <a:lnTo>
                    <a:pt x="4090633" y="2665722"/>
                  </a:lnTo>
                  <a:lnTo>
                    <a:pt x="4100158" y="2670164"/>
                  </a:lnTo>
                  <a:lnTo>
                    <a:pt x="4106508" y="2664770"/>
                  </a:lnTo>
                  <a:lnTo>
                    <a:pt x="4121431" y="2670800"/>
                  </a:lnTo>
                  <a:lnTo>
                    <a:pt x="4137306" y="2662232"/>
                  </a:lnTo>
                  <a:lnTo>
                    <a:pt x="4172548" y="2675557"/>
                  </a:lnTo>
                  <a:lnTo>
                    <a:pt x="4198583" y="2678411"/>
                  </a:lnTo>
                  <a:lnTo>
                    <a:pt x="4233826" y="2701568"/>
                  </a:lnTo>
                  <a:lnTo>
                    <a:pt x="4281451" y="2699030"/>
                  </a:lnTo>
                  <a:lnTo>
                    <a:pt x="4298278" y="2706010"/>
                  </a:lnTo>
                  <a:lnTo>
                    <a:pt x="4304311" y="2704740"/>
                  </a:lnTo>
                  <a:lnTo>
                    <a:pt x="4319503" y="2701170"/>
                  </a:lnTo>
                  <a:lnTo>
                    <a:pt x="4319241" y="2700844"/>
                  </a:lnTo>
                  <a:lnTo>
                    <a:pt x="4330673" y="2684654"/>
                  </a:lnTo>
                  <a:lnTo>
                    <a:pt x="4340199" y="2673226"/>
                  </a:lnTo>
                  <a:lnTo>
                    <a:pt x="4327179" y="2643387"/>
                  </a:lnTo>
                  <a:lnTo>
                    <a:pt x="4338929" y="2636086"/>
                  </a:lnTo>
                  <a:lnTo>
                    <a:pt x="4358935" y="2655767"/>
                  </a:lnTo>
                  <a:lnTo>
                    <a:pt x="4370684" y="2637673"/>
                  </a:lnTo>
                  <a:lnTo>
                    <a:pt x="4385609" y="2629102"/>
                  </a:lnTo>
                  <a:lnTo>
                    <a:pt x="4403710" y="2637673"/>
                  </a:lnTo>
                  <a:lnTo>
                    <a:pt x="4434830" y="2595137"/>
                  </a:lnTo>
                  <a:lnTo>
                    <a:pt x="4447532" y="2602438"/>
                  </a:lnTo>
                  <a:lnTo>
                    <a:pt x="4488814" y="2603073"/>
                  </a:lnTo>
                  <a:lnTo>
                    <a:pt x="4533589" y="2606882"/>
                  </a:lnTo>
                  <a:lnTo>
                    <a:pt x="4546292" y="2604978"/>
                  </a:lnTo>
                  <a:lnTo>
                    <a:pt x="4545974" y="2601803"/>
                  </a:lnTo>
                  <a:lnTo>
                    <a:pt x="4542799" y="2596406"/>
                  </a:lnTo>
                  <a:lnTo>
                    <a:pt x="4551055" y="2591010"/>
                  </a:lnTo>
                  <a:lnTo>
                    <a:pt x="4552325" y="2587835"/>
                  </a:lnTo>
                  <a:lnTo>
                    <a:pt x="4513901" y="2580852"/>
                  </a:lnTo>
                  <a:lnTo>
                    <a:pt x="4525651" y="2574503"/>
                  </a:lnTo>
                  <a:lnTo>
                    <a:pt x="4517077" y="2563711"/>
                  </a:lnTo>
                  <a:lnTo>
                    <a:pt x="4471666" y="2553870"/>
                  </a:lnTo>
                  <a:lnTo>
                    <a:pt x="4444992" y="2563393"/>
                  </a:lnTo>
                  <a:lnTo>
                    <a:pt x="4436418" y="2563393"/>
                  </a:lnTo>
                  <a:lnTo>
                    <a:pt x="4401487" y="2524983"/>
                  </a:lnTo>
                  <a:lnTo>
                    <a:pt x="4387832" y="2528158"/>
                  </a:lnTo>
                  <a:lnTo>
                    <a:pt x="4373860" y="2514506"/>
                  </a:lnTo>
                  <a:lnTo>
                    <a:pt x="4379893" y="2501808"/>
                  </a:lnTo>
                  <a:lnTo>
                    <a:pt x="4369414" y="2499904"/>
                  </a:lnTo>
                  <a:lnTo>
                    <a:pt x="4375765" y="2491335"/>
                  </a:lnTo>
                  <a:lnTo>
                    <a:pt x="4396724" y="2507842"/>
                  </a:lnTo>
                  <a:lnTo>
                    <a:pt x="4403392" y="2503713"/>
                  </a:lnTo>
                  <a:lnTo>
                    <a:pt x="4391325" y="2471016"/>
                  </a:lnTo>
                  <a:lnTo>
                    <a:pt x="4401805" y="2451021"/>
                  </a:lnTo>
                  <a:lnTo>
                    <a:pt x="4397676" y="2448164"/>
                  </a:lnTo>
                  <a:lnTo>
                    <a:pt x="4380528" y="2468480"/>
                  </a:lnTo>
                  <a:lnTo>
                    <a:pt x="4359570" y="2472606"/>
                  </a:lnTo>
                  <a:lnTo>
                    <a:pt x="4349091" y="2486252"/>
                  </a:lnTo>
                  <a:lnTo>
                    <a:pt x="4327179" y="2492603"/>
                  </a:lnTo>
                  <a:lnTo>
                    <a:pt x="4309714" y="2479268"/>
                  </a:lnTo>
                  <a:lnTo>
                    <a:pt x="4297606" y="2480204"/>
                  </a:lnTo>
                  <a:lnTo>
                    <a:pt x="4286617" y="2491790"/>
                  </a:lnTo>
                  <a:lnTo>
                    <a:pt x="4260884" y="2493060"/>
                  </a:lnTo>
                  <a:lnTo>
                    <a:pt x="4248176" y="2488934"/>
                  </a:lnTo>
                  <a:lnTo>
                    <a:pt x="4217677" y="2493380"/>
                  </a:lnTo>
                  <a:lnTo>
                    <a:pt x="4197662" y="2505443"/>
                  </a:lnTo>
                  <a:lnTo>
                    <a:pt x="4175423" y="2500996"/>
                  </a:lnTo>
                  <a:lnTo>
                    <a:pt x="4168116" y="2513693"/>
                  </a:lnTo>
                  <a:lnTo>
                    <a:pt x="4140793" y="2519406"/>
                  </a:lnTo>
                  <a:lnTo>
                    <a:pt x="4136028" y="2493060"/>
                  </a:lnTo>
                  <a:lnTo>
                    <a:pt x="4129674" y="2500363"/>
                  </a:lnTo>
                  <a:lnTo>
                    <a:pt x="4135393" y="2520675"/>
                  </a:lnTo>
                  <a:lnTo>
                    <a:pt x="4122685" y="2517183"/>
                  </a:lnTo>
                  <a:lnTo>
                    <a:pt x="4110930" y="2528926"/>
                  </a:lnTo>
                  <a:lnTo>
                    <a:pt x="4100446" y="2519722"/>
                  </a:lnTo>
                  <a:lnTo>
                    <a:pt x="4091232" y="2531465"/>
                  </a:lnTo>
                  <a:lnTo>
                    <a:pt x="4071853" y="2540033"/>
                  </a:lnTo>
                  <a:lnTo>
                    <a:pt x="4057556" y="2554947"/>
                  </a:lnTo>
                  <a:lnTo>
                    <a:pt x="4033093" y="2553995"/>
                  </a:lnTo>
                  <a:lnTo>
                    <a:pt x="4005454" y="2564786"/>
                  </a:lnTo>
                  <a:lnTo>
                    <a:pt x="3997193" y="2587000"/>
                  </a:lnTo>
                  <a:lnTo>
                    <a:pt x="3968601" y="2580018"/>
                  </a:lnTo>
                  <a:lnTo>
                    <a:pt x="3940325" y="2599060"/>
                  </a:lnTo>
                  <a:lnTo>
                    <a:pt x="3921263" y="2586682"/>
                  </a:lnTo>
                  <a:lnTo>
                    <a:pt x="3913639" y="2593030"/>
                  </a:lnTo>
                  <a:lnTo>
                    <a:pt x="3908555" y="2611121"/>
                  </a:lnTo>
                  <a:lnTo>
                    <a:pt x="3893624" y="2604774"/>
                  </a:lnTo>
                  <a:lnTo>
                    <a:pt x="3904108" y="2599378"/>
                  </a:lnTo>
                  <a:lnTo>
                    <a:pt x="3907285" y="2589856"/>
                  </a:lnTo>
                  <a:lnTo>
                    <a:pt x="3896801" y="2579699"/>
                  </a:lnTo>
                  <a:lnTo>
                    <a:pt x="3872655" y="2612391"/>
                  </a:lnTo>
                  <a:lnTo>
                    <a:pt x="3866301" y="2624133"/>
                  </a:lnTo>
                  <a:lnTo>
                    <a:pt x="3845016" y="2624133"/>
                  </a:lnTo>
                  <a:lnTo>
                    <a:pt x="3854547" y="2611439"/>
                  </a:lnTo>
                  <a:lnTo>
                    <a:pt x="3867255" y="2610486"/>
                  </a:lnTo>
                  <a:lnTo>
                    <a:pt x="3865984" y="2600647"/>
                  </a:lnTo>
                  <a:lnTo>
                    <a:pt x="3858359" y="2592712"/>
                  </a:lnTo>
                  <a:lnTo>
                    <a:pt x="3845651" y="2599060"/>
                  </a:lnTo>
                  <a:lnTo>
                    <a:pt x="3830084" y="2598109"/>
                  </a:lnTo>
                  <a:lnTo>
                    <a:pt x="3819600" y="2590809"/>
                  </a:lnTo>
                  <a:lnTo>
                    <a:pt x="3814834" y="2580335"/>
                  </a:lnTo>
                  <a:lnTo>
                    <a:pt x="3824365" y="2563198"/>
                  </a:lnTo>
                  <a:lnTo>
                    <a:pt x="3836120" y="2558122"/>
                  </a:lnTo>
                  <a:lnTo>
                    <a:pt x="3845333" y="2543206"/>
                  </a:lnTo>
                  <a:lnTo>
                    <a:pt x="3856135" y="2529243"/>
                  </a:lnTo>
                  <a:lnTo>
                    <a:pt x="3858994" y="2516550"/>
                  </a:lnTo>
                  <a:lnTo>
                    <a:pt x="3840250" y="2527339"/>
                  </a:lnTo>
                  <a:lnTo>
                    <a:pt x="3817694" y="2538129"/>
                  </a:lnTo>
                  <a:lnTo>
                    <a:pt x="3803079" y="2531782"/>
                  </a:lnTo>
                  <a:lnTo>
                    <a:pt x="3806256" y="2518136"/>
                  </a:lnTo>
                  <a:lnTo>
                    <a:pt x="3760508" y="2501630"/>
                  </a:lnTo>
                  <a:lnTo>
                    <a:pt x="3730326" y="2472435"/>
                  </a:lnTo>
                  <a:lnTo>
                    <a:pt x="3696650" y="2474972"/>
                  </a:lnTo>
                  <a:lnTo>
                    <a:pt x="3686802" y="2461331"/>
                  </a:lnTo>
                  <a:lnTo>
                    <a:pt x="3699509" y="2449589"/>
                  </a:lnTo>
                  <a:lnTo>
                    <a:pt x="3689978" y="2434032"/>
                  </a:lnTo>
                  <a:lnTo>
                    <a:pt x="3693791" y="2412762"/>
                  </a:lnTo>
                  <a:lnTo>
                    <a:pt x="3683942" y="2389600"/>
                  </a:lnTo>
                  <a:lnTo>
                    <a:pt x="3698874" y="2372780"/>
                  </a:lnTo>
                  <a:cubicBezTo>
                    <a:pt x="3699509" y="2359450"/>
                    <a:pt x="3700145" y="2346119"/>
                    <a:pt x="3700780" y="2332789"/>
                  </a:cubicBezTo>
                  <a:lnTo>
                    <a:pt x="3695062" y="2303276"/>
                  </a:lnTo>
                  <a:lnTo>
                    <a:pt x="3708723" y="2284230"/>
                  </a:lnTo>
                  <a:lnTo>
                    <a:pt x="3720478" y="2299784"/>
                  </a:lnTo>
                  <a:lnTo>
                    <a:pt x="3723655" y="2295656"/>
                  </a:lnTo>
                  <a:lnTo>
                    <a:pt x="3702051" y="2262014"/>
                  </a:lnTo>
                  <a:cubicBezTo>
                    <a:pt x="3702686" y="2250166"/>
                    <a:pt x="3703322" y="2238319"/>
                    <a:pt x="3703957" y="2226471"/>
                  </a:cubicBezTo>
                  <a:lnTo>
                    <a:pt x="3675047" y="2201079"/>
                  </a:lnTo>
                  <a:lnTo>
                    <a:pt x="3674729" y="2184258"/>
                  </a:lnTo>
                  <a:lnTo>
                    <a:pt x="3688390" y="2153791"/>
                  </a:lnTo>
                  <a:lnTo>
                    <a:pt x="3681718" y="2126176"/>
                  </a:lnTo>
                  <a:lnTo>
                    <a:pt x="3675364" y="2132525"/>
                  </a:lnTo>
                  <a:lnTo>
                    <a:pt x="3665833" y="2128717"/>
                  </a:lnTo>
                  <a:lnTo>
                    <a:pt x="3668693" y="2095708"/>
                  </a:lnTo>
                  <a:lnTo>
                    <a:pt x="3661068" y="2067465"/>
                  </a:lnTo>
                  <a:lnTo>
                    <a:pt x="3670281" y="2027488"/>
                  </a:lnTo>
                  <a:lnTo>
                    <a:pt x="3687119" y="2023045"/>
                  </a:lnTo>
                  <a:lnTo>
                    <a:pt x="3701733" y="1999556"/>
                  </a:lnTo>
                  <a:lnTo>
                    <a:pt x="3716665" y="1992256"/>
                  </a:lnTo>
                  <a:lnTo>
                    <a:pt x="3702686" y="1976706"/>
                  </a:lnTo>
                  <a:lnTo>
                    <a:pt x="3709676" y="1961792"/>
                  </a:lnTo>
                  <a:lnTo>
                    <a:pt x="3723655" y="1952272"/>
                  </a:lnTo>
                  <a:lnTo>
                    <a:pt x="3740493" y="1964647"/>
                  </a:lnTo>
                  <a:lnTo>
                    <a:pt x="3732232" y="1946877"/>
                  </a:lnTo>
                  <a:lnTo>
                    <a:pt x="3752248" y="1956080"/>
                  </a:lnTo>
                  <a:lnTo>
                    <a:pt x="3750341" y="1966869"/>
                  </a:lnTo>
                  <a:lnTo>
                    <a:pt x="3767815" y="1951955"/>
                  </a:lnTo>
                  <a:lnTo>
                    <a:pt x="3779570" y="1938309"/>
                  </a:lnTo>
                  <a:lnTo>
                    <a:pt x="3793231" y="1933549"/>
                  </a:lnTo>
                  <a:lnTo>
                    <a:pt x="3783382" y="1907526"/>
                  </a:lnTo>
                  <a:lnTo>
                    <a:pt x="3783382" y="1889437"/>
                  </a:lnTo>
                  <a:lnTo>
                    <a:pt x="3800538" y="1903083"/>
                  </a:lnTo>
                  <a:lnTo>
                    <a:pt x="3800220" y="1880866"/>
                  </a:lnTo>
                  <a:lnTo>
                    <a:pt x="3824365" y="1856429"/>
                  </a:lnTo>
                  <a:lnTo>
                    <a:pt x="3834849" y="1857380"/>
                  </a:lnTo>
                  <a:lnTo>
                    <a:pt x="3844380" y="1837386"/>
                  </a:lnTo>
                  <a:lnTo>
                    <a:pt x="3852958" y="1834212"/>
                  </a:lnTo>
                  <a:lnTo>
                    <a:pt x="3860901" y="1820246"/>
                  </a:lnTo>
                  <a:lnTo>
                    <a:pt x="3871702" y="1820246"/>
                  </a:lnTo>
                  <a:lnTo>
                    <a:pt x="3885999" y="1799300"/>
                  </a:lnTo>
                  <a:lnTo>
                    <a:pt x="3890447" y="1772641"/>
                  </a:lnTo>
                  <a:lnTo>
                    <a:pt x="3900931" y="1778037"/>
                  </a:lnTo>
                  <a:lnTo>
                    <a:pt x="3911097" y="1757726"/>
                  </a:lnTo>
                  <a:lnTo>
                    <a:pt x="3930477" y="1745031"/>
                  </a:lnTo>
                  <a:lnTo>
                    <a:pt x="3934289" y="1728211"/>
                  </a:lnTo>
                  <a:lnTo>
                    <a:pt x="3947950" y="1720594"/>
                  </a:lnTo>
                  <a:lnTo>
                    <a:pt x="3944773" y="1706947"/>
                  </a:lnTo>
                  <a:lnTo>
                    <a:pt x="3964788" y="1684730"/>
                  </a:lnTo>
                  <a:lnTo>
                    <a:pt x="3993699" y="1633635"/>
                  </a:lnTo>
                  <a:lnTo>
                    <a:pt x="4000688" y="1602214"/>
                  </a:lnTo>
                  <a:lnTo>
                    <a:pt x="4016891" y="1605070"/>
                  </a:lnTo>
                  <a:lnTo>
                    <a:pt x="4030552" y="1589202"/>
                  </a:lnTo>
                  <a:lnTo>
                    <a:pt x="4050885" y="1586029"/>
                  </a:lnTo>
                  <a:lnTo>
                    <a:pt x="4057239" y="1589837"/>
                  </a:lnTo>
                  <a:lnTo>
                    <a:pt x="4067723" y="1608878"/>
                  </a:lnTo>
                  <a:lnTo>
                    <a:pt x="4073124" y="1610149"/>
                  </a:lnTo>
                  <a:lnTo>
                    <a:pt x="4070900" y="1601579"/>
                  </a:lnTo>
                  <a:cubicBezTo>
                    <a:pt x="4071112" y="1594491"/>
                    <a:pt x="4071323" y="1587403"/>
                    <a:pt x="4071535" y="1580315"/>
                  </a:cubicBezTo>
                  <a:lnTo>
                    <a:pt x="4056603" y="1562543"/>
                  </a:lnTo>
                  <a:cubicBezTo>
                    <a:pt x="4056285" y="1558734"/>
                    <a:pt x="4055968" y="1554926"/>
                    <a:pt x="4055650" y="1551117"/>
                  </a:cubicBezTo>
                  <a:lnTo>
                    <a:pt x="4061051" y="1549848"/>
                  </a:lnTo>
                  <a:lnTo>
                    <a:pt x="4071535" y="1563813"/>
                  </a:lnTo>
                  <a:lnTo>
                    <a:pt x="4083290" y="1563495"/>
                  </a:lnTo>
                  <a:lnTo>
                    <a:pt x="4086149" y="1553656"/>
                  </a:lnTo>
                  <a:lnTo>
                    <a:pt x="4071217" y="1530806"/>
                  </a:lnTo>
                  <a:cubicBezTo>
                    <a:pt x="4071111" y="1521708"/>
                    <a:pt x="4071006" y="1512610"/>
                    <a:pt x="4070900" y="1503512"/>
                  </a:cubicBezTo>
                  <a:lnTo>
                    <a:pt x="4082655" y="1489865"/>
                  </a:lnTo>
                  <a:lnTo>
                    <a:pt x="4076936" y="1468601"/>
                  </a:lnTo>
                  <a:lnTo>
                    <a:pt x="4048343" y="1449877"/>
                  </a:lnTo>
                  <a:lnTo>
                    <a:pt x="4045801" y="1420361"/>
                  </a:lnTo>
                  <a:lnTo>
                    <a:pt x="4029916" y="1417505"/>
                  </a:lnTo>
                  <a:lnTo>
                    <a:pt x="4012761" y="1400684"/>
                  </a:lnTo>
                  <a:lnTo>
                    <a:pt x="4003865" y="1361648"/>
                  </a:lnTo>
                  <a:lnTo>
                    <a:pt x="3991157" y="1369582"/>
                  </a:lnTo>
                  <a:lnTo>
                    <a:pt x="3980038" y="1379104"/>
                  </a:lnTo>
                  <a:lnTo>
                    <a:pt x="3962882" y="1368630"/>
                  </a:lnTo>
                  <a:lnTo>
                    <a:pt x="3959387" y="1359427"/>
                  </a:lnTo>
                  <a:lnTo>
                    <a:pt x="3959188" y="1359168"/>
                  </a:lnTo>
                  <a:lnTo>
                    <a:pt x="3952201" y="1362344"/>
                  </a:lnTo>
                  <a:lnTo>
                    <a:pt x="3941403" y="1376002"/>
                  </a:lnTo>
                  <a:lnTo>
                    <a:pt x="3915044" y="1360439"/>
                  </a:lnTo>
                  <a:lnTo>
                    <a:pt x="3881063" y="1366791"/>
                  </a:lnTo>
                  <a:lnTo>
                    <a:pt x="3869312" y="1362979"/>
                  </a:lnTo>
                  <a:lnTo>
                    <a:pt x="3854704" y="1387435"/>
                  </a:lnTo>
                  <a:lnTo>
                    <a:pt x="3828344" y="1376954"/>
                  </a:lnTo>
                  <a:lnTo>
                    <a:pt x="3828344" y="1360121"/>
                  </a:lnTo>
                  <a:lnTo>
                    <a:pt x="3818817" y="1354721"/>
                  </a:lnTo>
                  <a:lnTo>
                    <a:pt x="3804843" y="1381400"/>
                  </a:lnTo>
                  <a:lnTo>
                    <a:pt x="3788964" y="1355040"/>
                  </a:lnTo>
                  <a:lnTo>
                    <a:pt x="3780390" y="1364568"/>
                  </a:lnTo>
                  <a:lnTo>
                    <a:pt x="3782930" y="1385847"/>
                  </a:lnTo>
                  <a:lnTo>
                    <a:pt x="3774356" y="1395375"/>
                  </a:lnTo>
                  <a:lnTo>
                    <a:pt x="3763240" y="1413479"/>
                  </a:lnTo>
                  <a:lnTo>
                    <a:pt x="3727036" y="1400138"/>
                  </a:lnTo>
                  <a:lnTo>
                    <a:pt x="3760064" y="1424912"/>
                  </a:lnTo>
                  <a:lnTo>
                    <a:pt x="3753713" y="1435393"/>
                  </a:lnTo>
                  <a:lnTo>
                    <a:pt x="3735611" y="1437934"/>
                  </a:lnTo>
                  <a:lnTo>
                    <a:pt x="3746408" y="1462072"/>
                  </a:lnTo>
                  <a:lnTo>
                    <a:pt x="3731800" y="1465249"/>
                  </a:lnTo>
                  <a:lnTo>
                    <a:pt x="3714650" y="1451909"/>
                  </a:lnTo>
                  <a:lnTo>
                    <a:pt x="3708616" y="1472871"/>
                  </a:lnTo>
                  <a:lnTo>
                    <a:pt x="3682257" y="1485893"/>
                  </a:lnTo>
                  <a:lnTo>
                    <a:pt x="3708934" y="1518288"/>
                  </a:lnTo>
                  <a:lnTo>
                    <a:pt x="3705123" y="1556084"/>
                  </a:lnTo>
                  <a:lnTo>
                    <a:pt x="3694643" y="1561483"/>
                  </a:lnTo>
                  <a:lnTo>
                    <a:pt x="3684798" y="1576411"/>
                  </a:lnTo>
                  <a:lnTo>
                    <a:pt x="3671459" y="1575775"/>
                  </a:lnTo>
                  <a:lnTo>
                    <a:pt x="3657803" y="1604995"/>
                  </a:lnTo>
                  <a:lnTo>
                    <a:pt x="3676223" y="1623099"/>
                  </a:lnTo>
                  <a:lnTo>
                    <a:pt x="3670824" y="1633580"/>
                  </a:lnTo>
                  <a:lnTo>
                    <a:pt x="3659074" y="1627227"/>
                  </a:lnTo>
                  <a:lnTo>
                    <a:pt x="3678446" y="1657718"/>
                  </a:lnTo>
                  <a:lnTo>
                    <a:pt x="3698771" y="1661529"/>
                  </a:lnTo>
                  <a:lnTo>
                    <a:pt x="3700994" y="1676457"/>
                  </a:lnTo>
                  <a:lnTo>
                    <a:pt x="3693372" y="1683761"/>
                  </a:lnTo>
                  <a:lnTo>
                    <a:pt x="3693372" y="1695513"/>
                  </a:lnTo>
                  <a:lnTo>
                    <a:pt x="3710522" y="1688843"/>
                  </a:lnTo>
                  <a:lnTo>
                    <a:pt x="3714650" y="1694243"/>
                  </a:lnTo>
                  <a:lnTo>
                    <a:pt x="3704488" y="1702501"/>
                  </a:lnTo>
                  <a:lnTo>
                    <a:pt x="3694960" y="1705995"/>
                  </a:lnTo>
                  <a:lnTo>
                    <a:pt x="3682257" y="1708218"/>
                  </a:lnTo>
                  <a:lnTo>
                    <a:pt x="3671777" y="1729497"/>
                  </a:lnTo>
                  <a:lnTo>
                    <a:pt x="3652087" y="1779996"/>
                  </a:lnTo>
                  <a:lnTo>
                    <a:pt x="3576820" y="1860986"/>
                  </a:lnTo>
                  <a:lnTo>
                    <a:pt x="3567928" y="1845105"/>
                  </a:lnTo>
                  <a:lnTo>
                    <a:pt x="3546015" y="1867657"/>
                  </a:lnTo>
                  <a:cubicBezTo>
                    <a:pt x="3545697" y="1874327"/>
                    <a:pt x="3545380" y="1880998"/>
                    <a:pt x="3545062" y="1887668"/>
                  </a:cubicBezTo>
                  <a:lnTo>
                    <a:pt x="3531406" y="1901641"/>
                  </a:lnTo>
                  <a:lnTo>
                    <a:pt x="3510128" y="1879726"/>
                  </a:lnTo>
                  <a:lnTo>
                    <a:pt x="3503776" y="1895608"/>
                  </a:lnTo>
                  <a:lnTo>
                    <a:pt x="3498377" y="1891162"/>
                  </a:lnTo>
                  <a:lnTo>
                    <a:pt x="3488850" y="1898783"/>
                  </a:lnTo>
                  <a:lnTo>
                    <a:pt x="3484086" y="1927049"/>
                  </a:lnTo>
                  <a:lnTo>
                    <a:pt x="3467254" y="1937846"/>
                  </a:lnTo>
                  <a:lnTo>
                    <a:pt x="3438672" y="1937846"/>
                  </a:lnTo>
                  <a:lnTo>
                    <a:pt x="3429462" y="1971827"/>
                  </a:lnTo>
                  <a:lnTo>
                    <a:pt x="3416759" y="1980402"/>
                  </a:lnTo>
                  <a:lnTo>
                    <a:pt x="3401198" y="2000727"/>
                  </a:lnTo>
                  <a:lnTo>
                    <a:pt x="3407549" y="2019785"/>
                  </a:lnTo>
                  <a:lnTo>
                    <a:pt x="3399292" y="2032491"/>
                  </a:lnTo>
                  <a:lnTo>
                    <a:pt x="3382460" y="2026138"/>
                  </a:lnTo>
                  <a:lnTo>
                    <a:pt x="3379284" y="2046137"/>
                  </a:lnTo>
                  <a:lnTo>
                    <a:pt x="3369757" y="2047409"/>
                  </a:lnTo>
                  <a:lnTo>
                    <a:pt x="3368487" y="2035657"/>
                  </a:lnTo>
                  <a:lnTo>
                    <a:pt x="3358959" y="2035031"/>
                  </a:lnTo>
                  <a:lnTo>
                    <a:pt x="3346256" y="2020103"/>
                  </a:lnTo>
                  <a:lnTo>
                    <a:pt x="3350702" y="2042326"/>
                  </a:lnTo>
                  <a:lnTo>
                    <a:pt x="3359277" y="2063286"/>
                  </a:lnTo>
                  <a:lnTo>
                    <a:pt x="3352290" y="2095679"/>
                  </a:lnTo>
                  <a:lnTo>
                    <a:pt x="3334188" y="2104571"/>
                  </a:lnTo>
                  <a:lnTo>
                    <a:pt x="3326248" y="2118549"/>
                  </a:lnTo>
                  <a:lnTo>
                    <a:pt x="3308781" y="2102349"/>
                  </a:lnTo>
                  <a:lnTo>
                    <a:pt x="3299572" y="2113148"/>
                  </a:lnTo>
                  <a:lnTo>
                    <a:pt x="3301795" y="2136336"/>
                  </a:lnTo>
                  <a:lnTo>
                    <a:pt x="3327201" y="2150945"/>
                  </a:lnTo>
                  <a:cubicBezTo>
                    <a:pt x="3326989" y="2156662"/>
                    <a:pt x="3326778" y="2162379"/>
                    <a:pt x="3326566" y="2168096"/>
                  </a:cubicBezTo>
                  <a:lnTo>
                    <a:pt x="3313863" y="2182708"/>
                  </a:lnTo>
                  <a:lnTo>
                    <a:pt x="3304653" y="2213199"/>
                  </a:lnTo>
                  <a:lnTo>
                    <a:pt x="3297349" y="2224950"/>
                  </a:lnTo>
                  <a:lnTo>
                    <a:pt x="3303700" y="2239878"/>
                  </a:lnTo>
                  <a:lnTo>
                    <a:pt x="3303700" y="2260838"/>
                  </a:lnTo>
                  <a:lnTo>
                    <a:pt x="3315768" y="2269099"/>
                  </a:lnTo>
                  <a:lnTo>
                    <a:pt x="3311640" y="2280851"/>
                  </a:lnTo>
                  <a:lnTo>
                    <a:pt x="3304335" y="2265921"/>
                  </a:lnTo>
                  <a:lnTo>
                    <a:pt x="3280834" y="2265288"/>
                  </a:lnTo>
                  <a:cubicBezTo>
                    <a:pt x="3281258" y="2283921"/>
                    <a:pt x="3281681" y="2302554"/>
                    <a:pt x="3282105" y="2321187"/>
                  </a:cubicBezTo>
                  <a:lnTo>
                    <a:pt x="3290044" y="2339928"/>
                  </a:lnTo>
                  <a:lnTo>
                    <a:pt x="3280517" y="2351672"/>
                  </a:lnTo>
                  <a:lnTo>
                    <a:pt x="3293538" y="2394871"/>
                  </a:lnTo>
                  <a:lnTo>
                    <a:pt x="3286233" y="2412969"/>
                  </a:lnTo>
                  <a:lnTo>
                    <a:pt x="3305606" y="2448552"/>
                  </a:lnTo>
                  <a:lnTo>
                    <a:pt x="3306876" y="2458715"/>
                  </a:lnTo>
                  <a:lnTo>
                    <a:pt x="3290044" y="2459350"/>
                  </a:lnTo>
                  <a:lnTo>
                    <a:pt x="3285916" y="2469829"/>
                  </a:lnTo>
                  <a:lnTo>
                    <a:pt x="3305923" y="2474908"/>
                  </a:lnTo>
                  <a:lnTo>
                    <a:pt x="3300524" y="2492694"/>
                  </a:lnTo>
                  <a:lnTo>
                    <a:pt x="3306241" y="2501270"/>
                  </a:lnTo>
                  <a:lnTo>
                    <a:pt x="3317674" y="2484436"/>
                  </a:lnTo>
                  <a:lnTo>
                    <a:pt x="3328154" y="2477450"/>
                  </a:lnTo>
                  <a:lnTo>
                    <a:pt x="3340857" y="2495552"/>
                  </a:lnTo>
                  <a:lnTo>
                    <a:pt x="3355783" y="2490468"/>
                  </a:lnTo>
                  <a:lnTo>
                    <a:pt x="3365311" y="2502854"/>
                  </a:lnTo>
                  <a:lnTo>
                    <a:pt x="3383413" y="2519375"/>
                  </a:lnTo>
                  <a:lnTo>
                    <a:pt x="3390082" y="2533030"/>
                  </a:lnTo>
                  <a:lnTo>
                    <a:pt x="3401833" y="2529855"/>
                  </a:lnTo>
                  <a:lnTo>
                    <a:pt x="3408184" y="2535889"/>
                  </a:lnTo>
                  <a:lnTo>
                    <a:pt x="3414536" y="2547640"/>
                  </a:lnTo>
                  <a:lnTo>
                    <a:pt x="3404056" y="2554944"/>
                  </a:lnTo>
                  <a:lnTo>
                    <a:pt x="3411360" y="2563519"/>
                  </a:lnTo>
                  <a:lnTo>
                    <a:pt x="3432638" y="2574950"/>
                  </a:lnTo>
                  <a:lnTo>
                    <a:pt x="3442483" y="2593690"/>
                  </a:lnTo>
                  <a:lnTo>
                    <a:pt x="3448200" y="2629264"/>
                  </a:lnTo>
                  <a:lnTo>
                    <a:pt x="3440895" y="2640062"/>
                  </a:lnTo>
                  <a:lnTo>
                    <a:pt x="3445024" y="2649591"/>
                  </a:lnTo>
                  <a:lnTo>
                    <a:pt x="3433591" y="2663247"/>
                  </a:lnTo>
                  <a:lnTo>
                    <a:pt x="3429462" y="2674998"/>
                  </a:lnTo>
                  <a:lnTo>
                    <a:pt x="3405326" y="2690880"/>
                  </a:lnTo>
                  <a:lnTo>
                    <a:pt x="3380872" y="2699772"/>
                  </a:lnTo>
                  <a:lnTo>
                    <a:pt x="3372615" y="2697548"/>
                  </a:lnTo>
                  <a:lnTo>
                    <a:pt x="3361182" y="2712475"/>
                  </a:lnTo>
                  <a:lnTo>
                    <a:pt x="3352290" y="2706124"/>
                  </a:lnTo>
                  <a:lnTo>
                    <a:pt x="3351972" y="2658801"/>
                  </a:lnTo>
                  <a:lnTo>
                    <a:pt x="3336093" y="2656896"/>
                  </a:lnTo>
                  <a:lnTo>
                    <a:pt x="3317991" y="2636251"/>
                  </a:lnTo>
                  <a:lnTo>
                    <a:pt x="3311640" y="2649591"/>
                  </a:lnTo>
                  <a:lnTo>
                    <a:pt x="3338634" y="2676905"/>
                  </a:lnTo>
                  <a:lnTo>
                    <a:pt x="3342763" y="2698183"/>
                  </a:lnTo>
                  <a:lnTo>
                    <a:pt x="3334506" y="2708664"/>
                  </a:lnTo>
                  <a:lnTo>
                    <a:pt x="3330377" y="2702315"/>
                  </a:lnTo>
                  <a:lnTo>
                    <a:pt x="3303383" y="2671824"/>
                  </a:lnTo>
                  <a:lnTo>
                    <a:pt x="3311322" y="2696279"/>
                  </a:lnTo>
                  <a:lnTo>
                    <a:pt x="3300524" y="2698501"/>
                  </a:lnTo>
                  <a:lnTo>
                    <a:pt x="3272577" y="2674366"/>
                  </a:lnTo>
                  <a:lnTo>
                    <a:pt x="3251934" y="2684845"/>
                  </a:lnTo>
                  <a:lnTo>
                    <a:pt x="3231609" y="2677858"/>
                  </a:lnTo>
                  <a:lnTo>
                    <a:pt x="3228433" y="2691833"/>
                  </a:lnTo>
                  <a:lnTo>
                    <a:pt x="3195405" y="2684527"/>
                  </a:lnTo>
                  <a:lnTo>
                    <a:pt x="3179843" y="2692150"/>
                  </a:lnTo>
                  <a:lnTo>
                    <a:pt x="3196993" y="2705488"/>
                  </a:lnTo>
                  <a:lnTo>
                    <a:pt x="3237008" y="2701043"/>
                  </a:lnTo>
                  <a:lnTo>
                    <a:pt x="3247488" y="2695643"/>
                  </a:lnTo>
                  <a:lnTo>
                    <a:pt x="3257016" y="2707394"/>
                  </a:lnTo>
                  <a:lnTo>
                    <a:pt x="3280517" y="2717556"/>
                  </a:lnTo>
                  <a:lnTo>
                    <a:pt x="3284645" y="2705806"/>
                  </a:lnTo>
                  <a:lnTo>
                    <a:pt x="3293220" y="2720734"/>
                  </a:lnTo>
                  <a:lnTo>
                    <a:pt x="3289409" y="2735344"/>
                  </a:lnTo>
                  <a:lnTo>
                    <a:pt x="3297666" y="2743602"/>
                  </a:lnTo>
                  <a:lnTo>
                    <a:pt x="3308464" y="2732167"/>
                  </a:lnTo>
                  <a:lnTo>
                    <a:pt x="3338952" y="2737884"/>
                  </a:lnTo>
                  <a:lnTo>
                    <a:pt x="3361182" y="2733755"/>
                  </a:lnTo>
                  <a:lnTo>
                    <a:pt x="3380237" y="2723910"/>
                  </a:lnTo>
                  <a:lnTo>
                    <a:pt x="3392940" y="2732485"/>
                  </a:lnTo>
                  <a:lnTo>
                    <a:pt x="3391035" y="2745190"/>
                  </a:lnTo>
                  <a:lnTo>
                    <a:pt x="3398339" y="2753129"/>
                  </a:lnTo>
                  <a:lnTo>
                    <a:pt x="3411360" y="2767104"/>
                  </a:lnTo>
                  <a:lnTo>
                    <a:pt x="3411360" y="2775043"/>
                  </a:lnTo>
                  <a:lnTo>
                    <a:pt x="3405009" y="2786794"/>
                  </a:lnTo>
                  <a:lnTo>
                    <a:pt x="3396434" y="2782031"/>
                  </a:lnTo>
                  <a:lnTo>
                    <a:pt x="3385954" y="2773455"/>
                  </a:lnTo>
                  <a:lnTo>
                    <a:pt x="3390082" y="2764880"/>
                  </a:lnTo>
                  <a:lnTo>
                    <a:pt x="3384366" y="2753764"/>
                  </a:lnTo>
                  <a:lnTo>
                    <a:pt x="3380555" y="2772502"/>
                  </a:lnTo>
                  <a:lnTo>
                    <a:pt x="3370075" y="2775678"/>
                  </a:lnTo>
                  <a:lnTo>
                    <a:pt x="3363088" y="2799814"/>
                  </a:lnTo>
                  <a:lnTo>
                    <a:pt x="3346891" y="2801402"/>
                  </a:lnTo>
                  <a:lnTo>
                    <a:pt x="3344986" y="2785525"/>
                  </a:lnTo>
                  <a:lnTo>
                    <a:pt x="3337046" y="2777904"/>
                  </a:lnTo>
                  <a:lnTo>
                    <a:pt x="3329107" y="2802355"/>
                  </a:lnTo>
                  <a:lnTo>
                    <a:pt x="3309099" y="2823640"/>
                  </a:lnTo>
                  <a:lnTo>
                    <a:pt x="3280517" y="2828405"/>
                  </a:lnTo>
                  <a:cubicBezTo>
                    <a:pt x="3280305" y="2833909"/>
                    <a:pt x="3280094" y="2839413"/>
                    <a:pt x="3279882" y="2844917"/>
                  </a:cubicBezTo>
                  <a:lnTo>
                    <a:pt x="3262732" y="2853812"/>
                  </a:lnTo>
                  <a:lnTo>
                    <a:pt x="3207473" y="2844601"/>
                  </a:lnTo>
                  <a:lnTo>
                    <a:pt x="3193182" y="2851905"/>
                  </a:lnTo>
                  <a:lnTo>
                    <a:pt x="3204615" y="2865880"/>
                  </a:lnTo>
                  <a:lnTo>
                    <a:pt x="3250029" y="2864292"/>
                  </a:lnTo>
                  <a:lnTo>
                    <a:pt x="3257968" y="2884298"/>
                  </a:lnTo>
                  <a:lnTo>
                    <a:pt x="3247171" y="2891602"/>
                  </a:lnTo>
                  <a:lnTo>
                    <a:pt x="3222717" y="2881440"/>
                  </a:lnTo>
                  <a:lnTo>
                    <a:pt x="3221764" y="2888744"/>
                  </a:lnTo>
                  <a:lnTo>
                    <a:pt x="3210014" y="2894461"/>
                  </a:lnTo>
                  <a:lnTo>
                    <a:pt x="3195087" y="2897319"/>
                  </a:lnTo>
                  <a:lnTo>
                    <a:pt x="3184607" y="2891602"/>
                  </a:lnTo>
                  <a:lnTo>
                    <a:pt x="3176032" y="2895731"/>
                  </a:lnTo>
                  <a:lnTo>
                    <a:pt x="3178891" y="2903354"/>
                  </a:lnTo>
                  <a:lnTo>
                    <a:pt x="3189053" y="2912884"/>
                  </a:lnTo>
                  <a:lnTo>
                    <a:pt x="3200169" y="2910024"/>
                  </a:lnTo>
                  <a:lnTo>
                    <a:pt x="3207155" y="2911295"/>
                  </a:lnTo>
                  <a:lnTo>
                    <a:pt x="3213507" y="2921142"/>
                  </a:lnTo>
                  <a:lnTo>
                    <a:pt x="3219541" y="2924316"/>
                  </a:lnTo>
                  <a:lnTo>
                    <a:pt x="3223034" y="2920189"/>
                  </a:lnTo>
                  <a:lnTo>
                    <a:pt x="3219859" y="2909707"/>
                  </a:lnTo>
                  <a:lnTo>
                    <a:pt x="3216048" y="2903038"/>
                  </a:lnTo>
                  <a:lnTo>
                    <a:pt x="3221447" y="2895731"/>
                  </a:lnTo>
                  <a:cubicBezTo>
                    <a:pt x="3221553" y="2893402"/>
                    <a:pt x="3221658" y="2891073"/>
                    <a:pt x="3221764" y="2888744"/>
                  </a:cubicBezTo>
                  <a:lnTo>
                    <a:pt x="3253840" y="2909707"/>
                  </a:lnTo>
                  <a:lnTo>
                    <a:pt x="3257016" y="2929395"/>
                  </a:lnTo>
                  <a:lnTo>
                    <a:pt x="3243360" y="2931935"/>
                  </a:lnTo>
                  <a:lnTo>
                    <a:pt x="3250982" y="2947504"/>
                  </a:lnTo>
                  <a:lnTo>
                    <a:pt x="3239549" y="2962430"/>
                  </a:lnTo>
                  <a:lnTo>
                    <a:pt x="3252252" y="2975770"/>
                  </a:lnTo>
                  <a:lnTo>
                    <a:pt x="3240819" y="2987839"/>
                  </a:lnTo>
                  <a:lnTo>
                    <a:pt x="3227163" y="2976087"/>
                  </a:lnTo>
                  <a:lnTo>
                    <a:pt x="3220811" y="2995144"/>
                  </a:lnTo>
                  <a:lnTo>
                    <a:pt x="3241772" y="3009753"/>
                  </a:lnTo>
                  <a:lnTo>
                    <a:pt x="3246536" y="3023727"/>
                  </a:lnTo>
                  <a:lnTo>
                    <a:pt x="3232562" y="3038337"/>
                  </a:lnTo>
                  <a:lnTo>
                    <a:pt x="3243360" y="3047547"/>
                  </a:lnTo>
                  <a:cubicBezTo>
                    <a:pt x="3243148" y="3054322"/>
                    <a:pt x="3242937" y="3061098"/>
                    <a:pt x="3242725" y="3067873"/>
                  </a:cubicBezTo>
                  <a:lnTo>
                    <a:pt x="3223352" y="3086930"/>
                  </a:lnTo>
                  <a:cubicBezTo>
                    <a:pt x="3223140" y="3091906"/>
                    <a:pt x="3222929" y="3096881"/>
                    <a:pt x="3222717" y="3101857"/>
                  </a:cubicBezTo>
                  <a:lnTo>
                    <a:pt x="3229069" y="3125994"/>
                  </a:lnTo>
                  <a:lnTo>
                    <a:pt x="3217953" y="3149179"/>
                  </a:lnTo>
                  <a:lnTo>
                    <a:pt x="3218271" y="3179668"/>
                  </a:lnTo>
                  <a:lnTo>
                    <a:pt x="3203662" y="3231756"/>
                  </a:lnTo>
                  <a:lnTo>
                    <a:pt x="3173492" y="3297185"/>
                  </a:lnTo>
                  <a:lnTo>
                    <a:pt x="3148085" y="3285752"/>
                  </a:lnTo>
                  <a:lnTo>
                    <a:pt x="3114422" y="3290515"/>
                  </a:lnTo>
                  <a:lnTo>
                    <a:pt x="3104577" y="3278763"/>
                  </a:lnTo>
                  <a:lnTo>
                    <a:pt x="3065832" y="3286386"/>
                  </a:lnTo>
                  <a:lnTo>
                    <a:pt x="3055352" y="3310842"/>
                  </a:lnTo>
                  <a:lnTo>
                    <a:pt x="3036297" y="3305761"/>
                  </a:lnTo>
                  <a:lnTo>
                    <a:pt x="3032168" y="3332122"/>
                  </a:lnTo>
                  <a:lnTo>
                    <a:pt x="3008985" y="3359754"/>
                  </a:lnTo>
                  <a:lnTo>
                    <a:pt x="3025499" y="3391193"/>
                  </a:lnTo>
                  <a:lnTo>
                    <a:pt x="3022641" y="3416601"/>
                  </a:lnTo>
                  <a:lnTo>
                    <a:pt x="3009620" y="3418824"/>
                  </a:lnTo>
                  <a:lnTo>
                    <a:pt x="2977862" y="3411837"/>
                  </a:lnTo>
                  <a:lnTo>
                    <a:pt x="2930542" y="3432164"/>
                  </a:lnTo>
                  <a:lnTo>
                    <a:pt x="2918792" y="3423906"/>
                  </a:lnTo>
                  <a:lnTo>
                    <a:pt x="2882588" y="3426447"/>
                  </a:lnTo>
                  <a:cubicBezTo>
                    <a:pt x="2883011" y="3420413"/>
                    <a:pt x="2883435" y="3414378"/>
                    <a:pt x="2883858" y="3408344"/>
                  </a:cubicBezTo>
                  <a:lnTo>
                    <a:pt x="2899419" y="3403897"/>
                  </a:lnTo>
                  <a:lnTo>
                    <a:pt x="2893068" y="3392463"/>
                  </a:lnTo>
                  <a:lnTo>
                    <a:pt x="2903230" y="3368330"/>
                  </a:lnTo>
                  <a:lnTo>
                    <a:pt x="2852100" y="3293691"/>
                  </a:lnTo>
                  <a:lnTo>
                    <a:pt x="2857181" y="3281306"/>
                  </a:lnTo>
                  <a:lnTo>
                    <a:pt x="2867979" y="3290515"/>
                  </a:lnTo>
                  <a:lnTo>
                    <a:pt x="2875283" y="3289244"/>
                  </a:lnTo>
                  <a:lnTo>
                    <a:pt x="2882270" y="3276541"/>
                  </a:lnTo>
                  <a:lnTo>
                    <a:pt x="2867661" y="3252402"/>
                  </a:lnTo>
                  <a:lnTo>
                    <a:pt x="2867661" y="3241921"/>
                  </a:lnTo>
                  <a:lnTo>
                    <a:pt x="2890527" y="3243826"/>
                  </a:lnTo>
                  <a:lnTo>
                    <a:pt x="2892750" y="3222863"/>
                  </a:lnTo>
                  <a:lnTo>
                    <a:pt x="2821930" y="3147590"/>
                  </a:lnTo>
                  <a:lnTo>
                    <a:pt x="2812084" y="3089788"/>
                  </a:lnTo>
                  <a:lnTo>
                    <a:pt x="2795888" y="3080260"/>
                  </a:lnTo>
                  <a:lnTo>
                    <a:pt x="2787313" y="3042465"/>
                  </a:lnTo>
                  <a:lnTo>
                    <a:pt x="2772387" y="3022457"/>
                  </a:lnTo>
                  <a:lnTo>
                    <a:pt x="2790171" y="3018328"/>
                  </a:lnTo>
                  <a:lnTo>
                    <a:pt x="2793347" y="3008801"/>
                  </a:lnTo>
                  <a:lnTo>
                    <a:pt x="2779374" y="2996097"/>
                  </a:lnTo>
                  <a:lnTo>
                    <a:pt x="2775245" y="2979263"/>
                  </a:lnTo>
                  <a:lnTo>
                    <a:pt x="2779056" y="2969736"/>
                  </a:lnTo>
                  <a:lnTo>
                    <a:pt x="2779056" y="2956077"/>
                  </a:lnTo>
                  <a:lnTo>
                    <a:pt x="2768576" y="2951632"/>
                  </a:lnTo>
                  <a:lnTo>
                    <a:pt x="2756825" y="2957348"/>
                  </a:lnTo>
                  <a:lnTo>
                    <a:pt x="2739676" y="2952267"/>
                  </a:lnTo>
                  <a:lnTo>
                    <a:pt x="2741899" y="2941467"/>
                  </a:lnTo>
                  <a:lnTo>
                    <a:pt x="2779691" y="2919236"/>
                  </a:lnTo>
                  <a:lnTo>
                    <a:pt x="2763812" y="2902720"/>
                  </a:lnTo>
                  <a:lnTo>
                    <a:pt x="2759684" y="2902720"/>
                  </a:lnTo>
                  <a:lnTo>
                    <a:pt x="2756190" y="2903038"/>
                  </a:lnTo>
                  <a:lnTo>
                    <a:pt x="2753332" y="2903672"/>
                  </a:lnTo>
                  <a:lnTo>
                    <a:pt x="2752379" y="2903989"/>
                  </a:lnTo>
                  <a:lnTo>
                    <a:pt x="2752062" y="2904623"/>
                  </a:lnTo>
                  <a:lnTo>
                    <a:pt x="2751426" y="2906529"/>
                  </a:lnTo>
                  <a:cubicBezTo>
                    <a:pt x="2751320" y="2907377"/>
                    <a:pt x="2751215" y="2908224"/>
                    <a:pt x="2751109" y="2909072"/>
                  </a:cubicBezTo>
                  <a:lnTo>
                    <a:pt x="2751109" y="2911930"/>
                  </a:lnTo>
                  <a:lnTo>
                    <a:pt x="2751109" y="2917011"/>
                  </a:lnTo>
                  <a:lnTo>
                    <a:pt x="2751109" y="2919236"/>
                  </a:lnTo>
                  <a:lnTo>
                    <a:pt x="2745710" y="2915423"/>
                  </a:lnTo>
                  <a:cubicBezTo>
                    <a:pt x="2746133" y="2909706"/>
                    <a:pt x="2746557" y="2903989"/>
                    <a:pt x="2746980" y="2898272"/>
                  </a:cubicBezTo>
                  <a:lnTo>
                    <a:pt x="2733642" y="2887156"/>
                  </a:lnTo>
                  <a:lnTo>
                    <a:pt x="2729513" y="2872231"/>
                  </a:lnTo>
                  <a:lnTo>
                    <a:pt x="2720621" y="2826815"/>
                  </a:lnTo>
                  <a:lnTo>
                    <a:pt x="2717763" y="2769962"/>
                  </a:lnTo>
                  <a:lnTo>
                    <a:pt x="2718432" y="2770111"/>
                  </a:lnTo>
                  <a:lnTo>
                    <a:pt x="2705803" y="2755583"/>
                  </a:lnTo>
                  <a:lnTo>
                    <a:pt x="2681365" y="2751773"/>
                  </a:lnTo>
                  <a:lnTo>
                    <a:pt x="2680413" y="2744153"/>
                  </a:lnTo>
                  <a:lnTo>
                    <a:pt x="2666449" y="2735898"/>
                  </a:lnTo>
                  <a:lnTo>
                    <a:pt x="2677874" y="2696847"/>
                  </a:lnTo>
                  <a:lnTo>
                    <a:pt x="2668353" y="2675893"/>
                  </a:lnTo>
                  <a:cubicBezTo>
                    <a:pt x="2668565" y="2666050"/>
                    <a:pt x="2668776" y="2656208"/>
                    <a:pt x="2668988" y="2646365"/>
                  </a:cubicBezTo>
                  <a:lnTo>
                    <a:pt x="2675335" y="2662240"/>
                  </a:lnTo>
                  <a:lnTo>
                    <a:pt x="2678509" y="2640968"/>
                  </a:lnTo>
                  <a:lnTo>
                    <a:pt x="2676288" y="2617791"/>
                  </a:lnTo>
                  <a:lnTo>
                    <a:pt x="2655976" y="2621282"/>
                  </a:lnTo>
                  <a:lnTo>
                    <a:pt x="2646771" y="2635889"/>
                  </a:lnTo>
                  <a:lnTo>
                    <a:pt x="2659784" y="2674939"/>
                  </a:lnTo>
                  <a:lnTo>
                    <a:pt x="2657879" y="2686687"/>
                  </a:lnTo>
                  <a:lnTo>
                    <a:pt x="2649310" y="2693036"/>
                  </a:lnTo>
                  <a:lnTo>
                    <a:pt x="2646136" y="2672717"/>
                  </a:lnTo>
                  <a:lnTo>
                    <a:pt x="2642962" y="2665414"/>
                  </a:lnTo>
                  <a:cubicBezTo>
                    <a:pt x="2643174" y="2662662"/>
                    <a:pt x="2643385" y="2659911"/>
                    <a:pt x="2643597" y="2657159"/>
                  </a:cubicBezTo>
                  <a:lnTo>
                    <a:pt x="2631854" y="2658430"/>
                  </a:lnTo>
                  <a:lnTo>
                    <a:pt x="2637567" y="2679067"/>
                  </a:lnTo>
                  <a:lnTo>
                    <a:pt x="2632489" y="2705737"/>
                  </a:lnTo>
                  <a:lnTo>
                    <a:pt x="2650579" y="2720341"/>
                  </a:lnTo>
                  <a:lnTo>
                    <a:pt x="2647722" y="2746693"/>
                  </a:lnTo>
                  <a:lnTo>
                    <a:pt x="2636298" y="2747963"/>
                  </a:lnTo>
                  <a:lnTo>
                    <a:pt x="2633124" y="2773998"/>
                  </a:lnTo>
                  <a:lnTo>
                    <a:pt x="2623920" y="2784475"/>
                  </a:lnTo>
                  <a:lnTo>
                    <a:pt x="2600434" y="2781934"/>
                  </a:lnTo>
                  <a:lnTo>
                    <a:pt x="2586787" y="2789236"/>
                  </a:lnTo>
                  <a:lnTo>
                    <a:pt x="2571870" y="2774633"/>
                  </a:lnTo>
                  <a:lnTo>
                    <a:pt x="2577583" y="2799714"/>
                  </a:lnTo>
                  <a:lnTo>
                    <a:pt x="2549970" y="2818130"/>
                  </a:lnTo>
                  <a:lnTo>
                    <a:pt x="2544893" y="2839084"/>
                  </a:lnTo>
                  <a:lnTo>
                    <a:pt x="2529023" y="2837179"/>
                  </a:lnTo>
                  <a:lnTo>
                    <a:pt x="2524898" y="2843846"/>
                  </a:lnTo>
                  <a:lnTo>
                    <a:pt x="2536322" y="2852736"/>
                  </a:lnTo>
                  <a:lnTo>
                    <a:pt x="2528389" y="2862578"/>
                  </a:lnTo>
                  <a:lnTo>
                    <a:pt x="2517598" y="2864483"/>
                  </a:lnTo>
                  <a:lnTo>
                    <a:pt x="2509981" y="2866389"/>
                  </a:lnTo>
                  <a:lnTo>
                    <a:pt x="2506807" y="2867023"/>
                  </a:lnTo>
                  <a:lnTo>
                    <a:pt x="2504903" y="2867975"/>
                  </a:lnTo>
                  <a:lnTo>
                    <a:pt x="2504268" y="2868928"/>
                  </a:lnTo>
                  <a:lnTo>
                    <a:pt x="2503952" y="2869563"/>
                  </a:lnTo>
                  <a:lnTo>
                    <a:pt x="2502999" y="2872103"/>
                  </a:lnTo>
                  <a:lnTo>
                    <a:pt x="2501730" y="2875277"/>
                  </a:lnTo>
                  <a:lnTo>
                    <a:pt x="2500777" y="2879088"/>
                  </a:lnTo>
                  <a:lnTo>
                    <a:pt x="2499190" y="2885437"/>
                  </a:lnTo>
                  <a:cubicBezTo>
                    <a:pt x="2499084" y="2886390"/>
                    <a:pt x="2498979" y="2887342"/>
                    <a:pt x="2498873" y="2888295"/>
                  </a:cubicBezTo>
                  <a:lnTo>
                    <a:pt x="2479196" y="2919092"/>
                  </a:lnTo>
                  <a:lnTo>
                    <a:pt x="2452536" y="2925442"/>
                  </a:lnTo>
                  <a:lnTo>
                    <a:pt x="2434445" y="2941316"/>
                  </a:lnTo>
                  <a:lnTo>
                    <a:pt x="2412546" y="2943856"/>
                  </a:lnTo>
                  <a:lnTo>
                    <a:pt x="2406199" y="2961954"/>
                  </a:lnTo>
                  <a:lnTo>
                    <a:pt x="2358910" y="2965446"/>
                  </a:lnTo>
                  <a:lnTo>
                    <a:pt x="2325902" y="2956239"/>
                  </a:lnTo>
                  <a:lnTo>
                    <a:pt x="2291942" y="2950206"/>
                  </a:lnTo>
                  <a:lnTo>
                    <a:pt x="2297020" y="2924807"/>
                  </a:lnTo>
                  <a:lnTo>
                    <a:pt x="2267822" y="2929252"/>
                  </a:lnTo>
                  <a:lnTo>
                    <a:pt x="2226879" y="2886389"/>
                  </a:lnTo>
                  <a:lnTo>
                    <a:pt x="2197364" y="2883216"/>
                  </a:lnTo>
                  <a:lnTo>
                    <a:pt x="2191016" y="2862578"/>
                  </a:lnTo>
                  <a:lnTo>
                    <a:pt x="2178955" y="2853371"/>
                  </a:lnTo>
                  <a:lnTo>
                    <a:pt x="2188477" y="2836226"/>
                  </a:lnTo>
                  <a:lnTo>
                    <a:pt x="2197681" y="2806700"/>
                  </a:lnTo>
                  <a:lnTo>
                    <a:pt x="2216723" y="2820034"/>
                  </a:lnTo>
                  <a:lnTo>
                    <a:pt x="2224022" y="2809240"/>
                  </a:lnTo>
                  <a:lnTo>
                    <a:pt x="2253857" y="2822891"/>
                  </a:lnTo>
                  <a:lnTo>
                    <a:pt x="2244334" y="2811462"/>
                  </a:lnTo>
                  <a:lnTo>
                    <a:pt x="2243066" y="2799714"/>
                  </a:lnTo>
                  <a:lnTo>
                    <a:pt x="2283373" y="2782569"/>
                  </a:lnTo>
                  <a:lnTo>
                    <a:pt x="2235450" y="2793365"/>
                  </a:lnTo>
                  <a:lnTo>
                    <a:pt x="2224976" y="2773679"/>
                  </a:lnTo>
                  <a:lnTo>
                    <a:pt x="2235132" y="2752408"/>
                  </a:lnTo>
                  <a:lnTo>
                    <a:pt x="2251001" y="2748280"/>
                  </a:lnTo>
                  <a:lnTo>
                    <a:pt x="2258618" y="2737486"/>
                  </a:lnTo>
                  <a:lnTo>
                    <a:pt x="2242432" y="2730184"/>
                  </a:lnTo>
                  <a:lnTo>
                    <a:pt x="2245287" y="2720658"/>
                  </a:lnTo>
                  <a:lnTo>
                    <a:pt x="2261156" y="2707958"/>
                  </a:lnTo>
                  <a:lnTo>
                    <a:pt x="2261156" y="2703514"/>
                  </a:lnTo>
                  <a:lnTo>
                    <a:pt x="2245287" y="2694307"/>
                  </a:lnTo>
                  <a:lnTo>
                    <a:pt x="2232909" y="2720024"/>
                  </a:lnTo>
                  <a:lnTo>
                    <a:pt x="2214502" y="2707641"/>
                  </a:lnTo>
                  <a:lnTo>
                    <a:pt x="2211646" y="2733675"/>
                  </a:lnTo>
                  <a:lnTo>
                    <a:pt x="2197998" y="2725421"/>
                  </a:lnTo>
                  <a:cubicBezTo>
                    <a:pt x="2197681" y="2720870"/>
                    <a:pt x="2197363" y="2716319"/>
                    <a:pt x="2197046" y="2711768"/>
                  </a:cubicBezTo>
                  <a:lnTo>
                    <a:pt x="2191333" y="2703196"/>
                  </a:lnTo>
                  <a:lnTo>
                    <a:pt x="2204980" y="2676845"/>
                  </a:lnTo>
                  <a:lnTo>
                    <a:pt x="2223072" y="2685099"/>
                  </a:lnTo>
                  <a:lnTo>
                    <a:pt x="2224976" y="2659700"/>
                  </a:lnTo>
                  <a:lnTo>
                    <a:pt x="2227833" y="2657478"/>
                  </a:lnTo>
                  <a:lnTo>
                    <a:pt x="2233862" y="2652715"/>
                  </a:lnTo>
                  <a:lnTo>
                    <a:pt x="2237035" y="2649540"/>
                  </a:lnTo>
                  <a:lnTo>
                    <a:pt x="2239257" y="2646683"/>
                  </a:lnTo>
                  <a:lnTo>
                    <a:pt x="2241161" y="2644460"/>
                  </a:lnTo>
                  <a:lnTo>
                    <a:pt x="2241479" y="2643508"/>
                  </a:lnTo>
                  <a:lnTo>
                    <a:pt x="2241479" y="2642873"/>
                  </a:lnTo>
                  <a:lnTo>
                    <a:pt x="2241479" y="2642555"/>
                  </a:lnTo>
                  <a:lnTo>
                    <a:pt x="2241798" y="2642555"/>
                  </a:lnTo>
                  <a:lnTo>
                    <a:pt x="2243702" y="2642873"/>
                  </a:lnTo>
                  <a:lnTo>
                    <a:pt x="2248461" y="2646048"/>
                  </a:lnTo>
                  <a:lnTo>
                    <a:pt x="2256713" y="2651127"/>
                  </a:lnTo>
                  <a:lnTo>
                    <a:pt x="2264966" y="2632078"/>
                  </a:lnTo>
                  <a:lnTo>
                    <a:pt x="2259571" y="2626999"/>
                  </a:lnTo>
                  <a:lnTo>
                    <a:pt x="2242432" y="2639698"/>
                  </a:lnTo>
                  <a:lnTo>
                    <a:pt x="2232909" y="2632395"/>
                  </a:lnTo>
                  <a:lnTo>
                    <a:pt x="2216406" y="2645095"/>
                  </a:lnTo>
                  <a:lnTo>
                    <a:pt x="2211646" y="2633665"/>
                  </a:lnTo>
                  <a:lnTo>
                    <a:pt x="2225609" y="2614615"/>
                  </a:lnTo>
                  <a:lnTo>
                    <a:pt x="2237035" y="2592073"/>
                  </a:lnTo>
                  <a:lnTo>
                    <a:pt x="2260205" y="2583819"/>
                  </a:lnTo>
                  <a:lnTo>
                    <a:pt x="2263060" y="2568896"/>
                  </a:lnTo>
                  <a:lnTo>
                    <a:pt x="2245287" y="2569214"/>
                  </a:lnTo>
                  <a:lnTo>
                    <a:pt x="2264013" y="2548576"/>
                  </a:lnTo>
                  <a:lnTo>
                    <a:pt x="2274486" y="2524764"/>
                  </a:lnTo>
                  <a:lnTo>
                    <a:pt x="2276390" y="2521589"/>
                  </a:lnTo>
                  <a:lnTo>
                    <a:pt x="2288133" y="2517779"/>
                  </a:lnTo>
                  <a:lnTo>
                    <a:pt x="2285278" y="2560324"/>
                  </a:lnTo>
                  <a:lnTo>
                    <a:pt x="2292893" y="2570485"/>
                  </a:lnTo>
                  <a:lnTo>
                    <a:pt x="2297656" y="2512700"/>
                  </a:lnTo>
                  <a:lnTo>
                    <a:pt x="2328123" y="2498726"/>
                  </a:lnTo>
                  <a:lnTo>
                    <a:pt x="2315429" y="2494594"/>
                  </a:lnTo>
                  <a:lnTo>
                    <a:pt x="2290038" y="2503489"/>
                  </a:lnTo>
                  <a:lnTo>
                    <a:pt x="2293212" y="2487610"/>
                  </a:lnTo>
                  <a:lnTo>
                    <a:pt x="2278612" y="2503489"/>
                  </a:lnTo>
                  <a:lnTo>
                    <a:pt x="2250048" y="2517144"/>
                  </a:lnTo>
                  <a:lnTo>
                    <a:pt x="2241798" y="2546990"/>
                  </a:lnTo>
                  <a:lnTo>
                    <a:pt x="2213550" y="2566039"/>
                  </a:lnTo>
                  <a:lnTo>
                    <a:pt x="2206249" y="2575564"/>
                  </a:lnTo>
                  <a:lnTo>
                    <a:pt x="2183715" y="2563182"/>
                  </a:lnTo>
                  <a:lnTo>
                    <a:pt x="2169117" y="2573658"/>
                  </a:lnTo>
                  <a:lnTo>
                    <a:pt x="2149756" y="2544449"/>
                  </a:lnTo>
                  <a:cubicBezTo>
                    <a:pt x="2149650" y="2541380"/>
                    <a:pt x="2149545" y="2538311"/>
                    <a:pt x="2149439" y="2535242"/>
                  </a:cubicBezTo>
                  <a:lnTo>
                    <a:pt x="2166578" y="2537146"/>
                  </a:lnTo>
                  <a:lnTo>
                    <a:pt x="2168800" y="2516191"/>
                  </a:lnTo>
                  <a:lnTo>
                    <a:pt x="2183399" y="2530480"/>
                  </a:lnTo>
                  <a:lnTo>
                    <a:pt x="2216088" y="2509202"/>
                  </a:lnTo>
                  <a:lnTo>
                    <a:pt x="2187842" y="2511428"/>
                  </a:lnTo>
                  <a:lnTo>
                    <a:pt x="2178955" y="2506347"/>
                  </a:lnTo>
                  <a:lnTo>
                    <a:pt x="2176734" y="2489517"/>
                  </a:lnTo>
                  <a:lnTo>
                    <a:pt x="2203076" y="2475554"/>
                  </a:lnTo>
                  <a:lnTo>
                    <a:pt x="2181178" y="2477773"/>
                  </a:lnTo>
                  <a:cubicBezTo>
                    <a:pt x="2181390" y="2473540"/>
                    <a:pt x="2181601" y="2469306"/>
                    <a:pt x="2181813" y="2465073"/>
                  </a:cubicBezTo>
                  <a:lnTo>
                    <a:pt x="2169117" y="2453962"/>
                  </a:lnTo>
                  <a:lnTo>
                    <a:pt x="2180543" y="2439040"/>
                  </a:lnTo>
                  <a:lnTo>
                    <a:pt x="2172290" y="2438087"/>
                  </a:lnTo>
                  <a:lnTo>
                    <a:pt x="2159594" y="2444438"/>
                  </a:lnTo>
                  <a:lnTo>
                    <a:pt x="2141505" y="2433007"/>
                  </a:lnTo>
                  <a:lnTo>
                    <a:pt x="2149756" y="2422530"/>
                  </a:lnTo>
                  <a:lnTo>
                    <a:pt x="2138331" y="2421258"/>
                  </a:lnTo>
                  <a:lnTo>
                    <a:pt x="2143091" y="2403163"/>
                  </a:lnTo>
                  <a:lnTo>
                    <a:pt x="2158959" y="2402208"/>
                  </a:lnTo>
                  <a:lnTo>
                    <a:pt x="2184669" y="2408243"/>
                  </a:lnTo>
                  <a:lnTo>
                    <a:pt x="2209741" y="2392366"/>
                  </a:lnTo>
                  <a:lnTo>
                    <a:pt x="2253223" y="2401575"/>
                  </a:lnTo>
                  <a:lnTo>
                    <a:pt x="2274486" y="2389510"/>
                  </a:lnTo>
                  <a:lnTo>
                    <a:pt x="2317968" y="2416815"/>
                  </a:lnTo>
                  <a:lnTo>
                    <a:pt x="2312891" y="2438722"/>
                  </a:lnTo>
                  <a:lnTo>
                    <a:pt x="2328441" y="2426022"/>
                  </a:lnTo>
                  <a:lnTo>
                    <a:pt x="2341136" y="2440627"/>
                  </a:lnTo>
                  <a:lnTo>
                    <a:pt x="2347484" y="2426022"/>
                  </a:lnTo>
                  <a:lnTo>
                    <a:pt x="2329710" y="2412053"/>
                  </a:lnTo>
                  <a:lnTo>
                    <a:pt x="2325902" y="2398716"/>
                  </a:lnTo>
                  <a:lnTo>
                    <a:pt x="2386204" y="2376172"/>
                  </a:lnTo>
                  <a:lnTo>
                    <a:pt x="2384935" y="2359030"/>
                  </a:lnTo>
                  <a:lnTo>
                    <a:pt x="2353197" y="2371094"/>
                  </a:lnTo>
                  <a:lnTo>
                    <a:pt x="2361765" y="2356172"/>
                  </a:lnTo>
                  <a:cubicBezTo>
                    <a:pt x="2361659" y="2348023"/>
                    <a:pt x="2361554" y="2339874"/>
                    <a:pt x="2361448" y="2331725"/>
                  </a:cubicBezTo>
                  <a:lnTo>
                    <a:pt x="2383348" y="2299021"/>
                  </a:lnTo>
                  <a:lnTo>
                    <a:pt x="2345898" y="2332040"/>
                  </a:lnTo>
                  <a:lnTo>
                    <a:pt x="2345898" y="2368872"/>
                  </a:lnTo>
                  <a:lnTo>
                    <a:pt x="2330346" y="2378397"/>
                  </a:lnTo>
                  <a:lnTo>
                    <a:pt x="2320824" y="2367285"/>
                  </a:lnTo>
                  <a:lnTo>
                    <a:pt x="2313208" y="2374587"/>
                  </a:lnTo>
                  <a:lnTo>
                    <a:pt x="2271948" y="2374904"/>
                  </a:lnTo>
                  <a:lnTo>
                    <a:pt x="2271948" y="2363157"/>
                  </a:lnTo>
                  <a:lnTo>
                    <a:pt x="2287500" y="2339979"/>
                  </a:lnTo>
                  <a:lnTo>
                    <a:pt x="2263378" y="2359030"/>
                  </a:lnTo>
                  <a:lnTo>
                    <a:pt x="2263378" y="2376172"/>
                  </a:lnTo>
                  <a:lnTo>
                    <a:pt x="2245605" y="2379350"/>
                  </a:lnTo>
                  <a:lnTo>
                    <a:pt x="2210694" y="2377443"/>
                  </a:lnTo>
                  <a:lnTo>
                    <a:pt x="2176100" y="2399987"/>
                  </a:lnTo>
                  <a:lnTo>
                    <a:pt x="2153882" y="2391732"/>
                  </a:lnTo>
                  <a:lnTo>
                    <a:pt x="2145948" y="2379350"/>
                  </a:lnTo>
                  <a:lnTo>
                    <a:pt x="2160864" y="2371729"/>
                  </a:lnTo>
                  <a:lnTo>
                    <a:pt x="2136427" y="2362204"/>
                  </a:lnTo>
                  <a:lnTo>
                    <a:pt x="2178639" y="2342201"/>
                  </a:lnTo>
                  <a:lnTo>
                    <a:pt x="2167847" y="2339979"/>
                  </a:lnTo>
                  <a:lnTo>
                    <a:pt x="2173243" y="2326326"/>
                  </a:lnTo>
                  <a:lnTo>
                    <a:pt x="2188160" y="2322834"/>
                  </a:lnTo>
                  <a:lnTo>
                    <a:pt x="2158008" y="2303150"/>
                  </a:lnTo>
                  <a:lnTo>
                    <a:pt x="2166578" y="2294574"/>
                  </a:lnTo>
                  <a:lnTo>
                    <a:pt x="2133571" y="2274889"/>
                  </a:lnTo>
                  <a:lnTo>
                    <a:pt x="2157057" y="2271715"/>
                  </a:lnTo>
                  <a:lnTo>
                    <a:pt x="2154518" y="2256790"/>
                  </a:lnTo>
                  <a:lnTo>
                    <a:pt x="2160864" y="2256790"/>
                  </a:lnTo>
                  <a:lnTo>
                    <a:pt x="2173560" y="2244090"/>
                  </a:lnTo>
                  <a:lnTo>
                    <a:pt x="2187525" y="2258697"/>
                  </a:lnTo>
                  <a:lnTo>
                    <a:pt x="2200219" y="2265998"/>
                  </a:lnTo>
                  <a:lnTo>
                    <a:pt x="2203395" y="2253298"/>
                  </a:lnTo>
                  <a:lnTo>
                    <a:pt x="2226246" y="2245361"/>
                  </a:lnTo>
                  <a:lnTo>
                    <a:pt x="2252906" y="2258377"/>
                  </a:lnTo>
                  <a:lnTo>
                    <a:pt x="2266552" y="2244090"/>
                  </a:lnTo>
                  <a:lnTo>
                    <a:pt x="2266552" y="2235835"/>
                  </a:lnTo>
                  <a:lnTo>
                    <a:pt x="2213550" y="2243773"/>
                  </a:lnTo>
                  <a:lnTo>
                    <a:pt x="2197681" y="2239644"/>
                  </a:lnTo>
                  <a:lnTo>
                    <a:pt x="2204029" y="2231072"/>
                  </a:lnTo>
                  <a:lnTo>
                    <a:pt x="2233862" y="2227898"/>
                  </a:lnTo>
                  <a:lnTo>
                    <a:pt x="2254492" y="2222181"/>
                  </a:lnTo>
                  <a:lnTo>
                    <a:pt x="2236401" y="2212020"/>
                  </a:lnTo>
                  <a:lnTo>
                    <a:pt x="2249414" y="2203448"/>
                  </a:lnTo>
                  <a:lnTo>
                    <a:pt x="2244970" y="2194876"/>
                  </a:lnTo>
                  <a:lnTo>
                    <a:pt x="2230053" y="2187889"/>
                  </a:lnTo>
                  <a:lnTo>
                    <a:pt x="2238304" y="2165664"/>
                  </a:lnTo>
                  <a:lnTo>
                    <a:pt x="2261791" y="2150423"/>
                  </a:lnTo>
                  <a:lnTo>
                    <a:pt x="2278612" y="2184079"/>
                  </a:lnTo>
                  <a:lnTo>
                    <a:pt x="2285912" y="2178682"/>
                  </a:lnTo>
                  <a:lnTo>
                    <a:pt x="2279565" y="2166298"/>
                  </a:lnTo>
                  <a:lnTo>
                    <a:pt x="2281469" y="2138677"/>
                  </a:lnTo>
                  <a:lnTo>
                    <a:pt x="2300512" y="2135500"/>
                  </a:lnTo>
                  <a:lnTo>
                    <a:pt x="2314476" y="2151058"/>
                  </a:lnTo>
                  <a:lnTo>
                    <a:pt x="2307177" y="2195194"/>
                  </a:lnTo>
                  <a:lnTo>
                    <a:pt x="2318920" y="2195194"/>
                  </a:lnTo>
                  <a:lnTo>
                    <a:pt x="2329076" y="2158361"/>
                  </a:lnTo>
                  <a:lnTo>
                    <a:pt x="2356688" y="2158044"/>
                  </a:lnTo>
                  <a:lnTo>
                    <a:pt x="2361131" y="2146612"/>
                  </a:lnTo>
                  <a:lnTo>
                    <a:pt x="2321776" y="2142486"/>
                  </a:lnTo>
                  <a:lnTo>
                    <a:pt x="2319237" y="2125021"/>
                  </a:lnTo>
                  <a:lnTo>
                    <a:pt x="2297020" y="2113274"/>
                  </a:lnTo>
                  <a:lnTo>
                    <a:pt x="2285594" y="2125021"/>
                  </a:lnTo>
                  <a:lnTo>
                    <a:pt x="2278294" y="2118988"/>
                  </a:lnTo>
                  <a:lnTo>
                    <a:pt x="2283373" y="2109465"/>
                  </a:lnTo>
                  <a:lnTo>
                    <a:pt x="2297973" y="2100891"/>
                  </a:lnTo>
                  <a:lnTo>
                    <a:pt x="2310667" y="2099304"/>
                  </a:lnTo>
                  <a:lnTo>
                    <a:pt x="2326855" y="2092953"/>
                  </a:lnTo>
                  <a:lnTo>
                    <a:pt x="2344627" y="2103432"/>
                  </a:lnTo>
                  <a:lnTo>
                    <a:pt x="2352880" y="2098033"/>
                  </a:lnTo>
                  <a:lnTo>
                    <a:pt x="2373509" y="2117719"/>
                  </a:lnTo>
                  <a:lnTo>
                    <a:pt x="2388426" y="2113591"/>
                  </a:lnTo>
                  <a:lnTo>
                    <a:pt x="2390965" y="2100891"/>
                  </a:lnTo>
                  <a:lnTo>
                    <a:pt x="2364623" y="2097082"/>
                  </a:lnTo>
                  <a:lnTo>
                    <a:pt x="2364623" y="2087237"/>
                  </a:lnTo>
                  <a:lnTo>
                    <a:pt x="2392868" y="2073585"/>
                  </a:lnTo>
                  <a:lnTo>
                    <a:pt x="2361131" y="2063426"/>
                  </a:lnTo>
                  <a:lnTo>
                    <a:pt x="2344309" y="2067553"/>
                  </a:lnTo>
                  <a:lnTo>
                    <a:pt x="2321141" y="2069141"/>
                  </a:lnTo>
                  <a:lnTo>
                    <a:pt x="2338915" y="2050726"/>
                  </a:lnTo>
                  <a:lnTo>
                    <a:pt x="2320824" y="2045646"/>
                  </a:lnTo>
                  <a:lnTo>
                    <a:pt x="2318602" y="2029776"/>
                  </a:lnTo>
                  <a:lnTo>
                    <a:pt x="2346849" y="2010726"/>
                  </a:lnTo>
                  <a:lnTo>
                    <a:pt x="2363987" y="2025013"/>
                  </a:lnTo>
                  <a:lnTo>
                    <a:pt x="2377953" y="2033586"/>
                  </a:lnTo>
                  <a:lnTo>
                    <a:pt x="2390330" y="2019933"/>
                  </a:lnTo>
                  <a:lnTo>
                    <a:pt x="2395725" y="2026918"/>
                  </a:lnTo>
                  <a:lnTo>
                    <a:pt x="2422068" y="2016441"/>
                  </a:lnTo>
                  <a:lnTo>
                    <a:pt x="2401756" y="1998661"/>
                  </a:lnTo>
                  <a:lnTo>
                    <a:pt x="2384935" y="2011360"/>
                  </a:lnTo>
                  <a:lnTo>
                    <a:pt x="2370336" y="2004376"/>
                  </a:lnTo>
                  <a:lnTo>
                    <a:pt x="2373191" y="1984056"/>
                  </a:lnTo>
                  <a:lnTo>
                    <a:pt x="2394138" y="1977706"/>
                  </a:lnTo>
                  <a:lnTo>
                    <a:pt x="2409055" y="1966911"/>
                  </a:lnTo>
                  <a:lnTo>
                    <a:pt x="2423655" y="1967864"/>
                  </a:lnTo>
                  <a:cubicBezTo>
                    <a:pt x="2423973" y="1963631"/>
                    <a:pt x="2424290" y="1959397"/>
                    <a:pt x="2424608" y="1955164"/>
                  </a:cubicBezTo>
                  <a:lnTo>
                    <a:pt x="2438570" y="1958338"/>
                  </a:lnTo>
                  <a:lnTo>
                    <a:pt x="2445870" y="1965324"/>
                  </a:lnTo>
                  <a:lnTo>
                    <a:pt x="2460787" y="1944051"/>
                  </a:lnTo>
                  <a:lnTo>
                    <a:pt x="2480465" y="1914841"/>
                  </a:lnTo>
                  <a:lnTo>
                    <a:pt x="2502364" y="1913254"/>
                  </a:lnTo>
                  <a:lnTo>
                    <a:pt x="2520455" y="1906904"/>
                  </a:lnTo>
                  <a:lnTo>
                    <a:pt x="2529341" y="1928811"/>
                  </a:lnTo>
                  <a:lnTo>
                    <a:pt x="2553461" y="1919286"/>
                  </a:lnTo>
                  <a:lnTo>
                    <a:pt x="2543941" y="1902459"/>
                  </a:lnTo>
                  <a:lnTo>
                    <a:pt x="2538228" y="1886901"/>
                  </a:lnTo>
                  <a:lnTo>
                    <a:pt x="2585518" y="1865312"/>
                  </a:lnTo>
                  <a:lnTo>
                    <a:pt x="2609319" y="1891347"/>
                  </a:lnTo>
                  <a:lnTo>
                    <a:pt x="2603925" y="1913254"/>
                  </a:lnTo>
                  <a:lnTo>
                    <a:pt x="2607415" y="1925954"/>
                  </a:lnTo>
                  <a:lnTo>
                    <a:pt x="2630902" y="1923731"/>
                  </a:lnTo>
                  <a:lnTo>
                    <a:pt x="2619793" y="1910079"/>
                  </a:lnTo>
                  <a:lnTo>
                    <a:pt x="2626141" y="1900554"/>
                  </a:lnTo>
                  <a:lnTo>
                    <a:pt x="2665497" y="1901189"/>
                  </a:lnTo>
                  <a:lnTo>
                    <a:pt x="2678826" y="1889759"/>
                  </a:lnTo>
                  <a:lnTo>
                    <a:pt x="2665179" y="1871979"/>
                  </a:lnTo>
                  <a:lnTo>
                    <a:pt x="2684856" y="1851658"/>
                  </a:lnTo>
                  <a:lnTo>
                    <a:pt x="2739762" y="1824989"/>
                  </a:lnTo>
                  <a:lnTo>
                    <a:pt x="2727702" y="1843086"/>
                  </a:lnTo>
                  <a:lnTo>
                    <a:pt x="2755314" y="1832928"/>
                  </a:lnTo>
                  <a:lnTo>
                    <a:pt x="2757853" y="1817369"/>
                  </a:lnTo>
                  <a:lnTo>
                    <a:pt x="2733732" y="1816734"/>
                  </a:lnTo>
                  <a:lnTo>
                    <a:pt x="2743254" y="1805304"/>
                  </a:lnTo>
                  <a:cubicBezTo>
                    <a:pt x="2743360" y="1802129"/>
                    <a:pt x="2743465" y="1798954"/>
                    <a:pt x="2743571" y="1795779"/>
                  </a:cubicBezTo>
                  <a:lnTo>
                    <a:pt x="2735636" y="1791334"/>
                  </a:lnTo>
                  <a:lnTo>
                    <a:pt x="2750553" y="1786571"/>
                  </a:lnTo>
                  <a:lnTo>
                    <a:pt x="2749283" y="1782443"/>
                  </a:lnTo>
                  <a:lnTo>
                    <a:pt x="2732463" y="1785936"/>
                  </a:lnTo>
                  <a:lnTo>
                    <a:pt x="2723576" y="1801494"/>
                  </a:lnTo>
                  <a:lnTo>
                    <a:pt x="2655341" y="1817686"/>
                  </a:lnTo>
                  <a:lnTo>
                    <a:pt x="2652167" y="1822131"/>
                  </a:lnTo>
                  <a:lnTo>
                    <a:pt x="2724211" y="1806891"/>
                  </a:lnTo>
                  <a:lnTo>
                    <a:pt x="2726114" y="1817369"/>
                  </a:lnTo>
                  <a:lnTo>
                    <a:pt x="2673431" y="1835784"/>
                  </a:lnTo>
                  <a:lnTo>
                    <a:pt x="2648041" y="1871979"/>
                  </a:lnTo>
                  <a:lnTo>
                    <a:pt x="2615668" y="1886267"/>
                  </a:lnTo>
                  <a:lnTo>
                    <a:pt x="2597261" y="1856739"/>
                  </a:lnTo>
                  <a:lnTo>
                    <a:pt x="2607415" y="1833245"/>
                  </a:lnTo>
                  <a:lnTo>
                    <a:pt x="2587739" y="1846261"/>
                  </a:lnTo>
                  <a:lnTo>
                    <a:pt x="2578217" y="1843086"/>
                  </a:lnTo>
                  <a:cubicBezTo>
                    <a:pt x="2578111" y="1832503"/>
                    <a:pt x="2578006" y="1821919"/>
                    <a:pt x="2577900" y="1811336"/>
                  </a:cubicBezTo>
                  <a:lnTo>
                    <a:pt x="2599165" y="1807209"/>
                  </a:lnTo>
                  <a:lnTo>
                    <a:pt x="2622967" y="1785619"/>
                  </a:lnTo>
                  <a:lnTo>
                    <a:pt x="2598530" y="1780538"/>
                  </a:lnTo>
                  <a:lnTo>
                    <a:pt x="2596625" y="1767839"/>
                  </a:lnTo>
                  <a:lnTo>
                    <a:pt x="2627094" y="1760536"/>
                  </a:lnTo>
                  <a:lnTo>
                    <a:pt x="2619476" y="1751963"/>
                  </a:lnTo>
                  <a:lnTo>
                    <a:pt x="2625823" y="1733866"/>
                  </a:lnTo>
                  <a:lnTo>
                    <a:pt x="2644550" y="1726564"/>
                  </a:lnTo>
                  <a:lnTo>
                    <a:pt x="2656927" y="1685606"/>
                  </a:lnTo>
                  <a:lnTo>
                    <a:pt x="2672796" y="1686241"/>
                  </a:lnTo>
                  <a:lnTo>
                    <a:pt x="2677239" y="1672588"/>
                  </a:lnTo>
                  <a:lnTo>
                    <a:pt x="2695013" y="1652269"/>
                  </a:lnTo>
                  <a:lnTo>
                    <a:pt x="2703264" y="1658619"/>
                  </a:lnTo>
                  <a:lnTo>
                    <a:pt x="2721355" y="1676398"/>
                  </a:lnTo>
                  <a:lnTo>
                    <a:pt x="2735320" y="1675128"/>
                  </a:lnTo>
                  <a:lnTo>
                    <a:pt x="2719133" y="1659253"/>
                  </a:lnTo>
                  <a:lnTo>
                    <a:pt x="2721355" y="1651316"/>
                  </a:lnTo>
                  <a:lnTo>
                    <a:pt x="2745793" y="1659253"/>
                  </a:lnTo>
                  <a:lnTo>
                    <a:pt x="2749918" y="1656079"/>
                  </a:lnTo>
                  <a:lnTo>
                    <a:pt x="2743254" y="1642426"/>
                  </a:lnTo>
                  <a:lnTo>
                    <a:pt x="2741349" y="1624646"/>
                  </a:lnTo>
                  <a:lnTo>
                    <a:pt x="2750870" y="1620201"/>
                  </a:lnTo>
                  <a:lnTo>
                    <a:pt x="2771499" y="1600833"/>
                  </a:lnTo>
                  <a:lnTo>
                    <a:pt x="2763248" y="1591944"/>
                  </a:lnTo>
                  <a:lnTo>
                    <a:pt x="2742936" y="1608771"/>
                  </a:lnTo>
                  <a:lnTo>
                    <a:pt x="2733732" y="1609723"/>
                  </a:lnTo>
                  <a:lnTo>
                    <a:pt x="2730241" y="1603374"/>
                  </a:lnTo>
                  <a:lnTo>
                    <a:pt x="2741983" y="1579561"/>
                  </a:lnTo>
                  <a:lnTo>
                    <a:pt x="2752459" y="1580196"/>
                  </a:lnTo>
                  <a:lnTo>
                    <a:pt x="2769278" y="1572576"/>
                  </a:lnTo>
                  <a:lnTo>
                    <a:pt x="2766105" y="1549399"/>
                  </a:lnTo>
                  <a:lnTo>
                    <a:pt x="2779435" y="1533524"/>
                  </a:lnTo>
                  <a:lnTo>
                    <a:pt x="2799430" y="1528127"/>
                  </a:lnTo>
                  <a:lnTo>
                    <a:pt x="2804825" y="1517649"/>
                  </a:lnTo>
                  <a:lnTo>
                    <a:pt x="2813077" y="1509077"/>
                  </a:lnTo>
                  <a:lnTo>
                    <a:pt x="2818790" y="1531937"/>
                  </a:lnTo>
                  <a:lnTo>
                    <a:pt x="2830215" y="1541461"/>
                  </a:lnTo>
                  <a:lnTo>
                    <a:pt x="2842592" y="1520189"/>
                  </a:lnTo>
                  <a:lnTo>
                    <a:pt x="2837515" y="1515109"/>
                  </a:lnTo>
                  <a:lnTo>
                    <a:pt x="2855288" y="1505584"/>
                  </a:lnTo>
                  <a:lnTo>
                    <a:pt x="2863540" y="1493836"/>
                  </a:lnTo>
                  <a:lnTo>
                    <a:pt x="2859414" y="1486534"/>
                  </a:lnTo>
                  <a:lnTo>
                    <a:pt x="2845767" y="1504314"/>
                  </a:lnTo>
                  <a:lnTo>
                    <a:pt x="2832120" y="1513204"/>
                  </a:lnTo>
                  <a:lnTo>
                    <a:pt x="2828945" y="1481137"/>
                  </a:lnTo>
                  <a:cubicBezTo>
                    <a:pt x="2828839" y="1480502"/>
                    <a:pt x="2828734" y="1479867"/>
                    <a:pt x="2828628" y="1479232"/>
                  </a:cubicBezTo>
                  <a:lnTo>
                    <a:pt x="2825772" y="1481137"/>
                  </a:lnTo>
                  <a:lnTo>
                    <a:pt x="2819425" y="1484629"/>
                  </a:lnTo>
                  <a:lnTo>
                    <a:pt x="2806729" y="1509077"/>
                  </a:lnTo>
                  <a:lnTo>
                    <a:pt x="2794987" y="1503996"/>
                  </a:lnTo>
                  <a:lnTo>
                    <a:pt x="2801335" y="1488122"/>
                  </a:lnTo>
                  <a:lnTo>
                    <a:pt x="2807047" y="1481137"/>
                  </a:lnTo>
                  <a:lnTo>
                    <a:pt x="2815933" y="1470024"/>
                  </a:lnTo>
                  <a:lnTo>
                    <a:pt x="2827359" y="1465897"/>
                  </a:lnTo>
                  <a:lnTo>
                    <a:pt x="2821012" y="1454149"/>
                  </a:lnTo>
                  <a:lnTo>
                    <a:pt x="2825137" y="1438274"/>
                  </a:lnTo>
                  <a:lnTo>
                    <a:pt x="2832436" y="1441449"/>
                  </a:lnTo>
                  <a:cubicBezTo>
                    <a:pt x="2832859" y="1448011"/>
                    <a:pt x="2833283" y="1454572"/>
                    <a:pt x="2833706" y="1461134"/>
                  </a:cubicBezTo>
                  <a:lnTo>
                    <a:pt x="2840371" y="1467484"/>
                  </a:lnTo>
                  <a:lnTo>
                    <a:pt x="2859414" y="1481137"/>
                  </a:lnTo>
                  <a:lnTo>
                    <a:pt x="2862588" y="1483042"/>
                  </a:lnTo>
                  <a:cubicBezTo>
                    <a:pt x="2862482" y="1482407"/>
                    <a:pt x="2862377" y="1481772"/>
                    <a:pt x="2862271" y="1481137"/>
                  </a:cubicBezTo>
                  <a:lnTo>
                    <a:pt x="2860366" y="1474152"/>
                  </a:lnTo>
                  <a:lnTo>
                    <a:pt x="2854653" y="1441132"/>
                  </a:lnTo>
                  <a:lnTo>
                    <a:pt x="2836563" y="1430972"/>
                  </a:lnTo>
                  <a:lnTo>
                    <a:pt x="2833072" y="1410017"/>
                  </a:lnTo>
                  <a:lnTo>
                    <a:pt x="2847036" y="1405255"/>
                  </a:lnTo>
                  <a:lnTo>
                    <a:pt x="2852749" y="1426527"/>
                  </a:lnTo>
                  <a:lnTo>
                    <a:pt x="2864174" y="1423987"/>
                  </a:lnTo>
                  <a:lnTo>
                    <a:pt x="2868300" y="1403350"/>
                  </a:lnTo>
                  <a:lnTo>
                    <a:pt x="2848941" y="1392554"/>
                  </a:lnTo>
                  <a:lnTo>
                    <a:pt x="2854970" y="1378267"/>
                  </a:lnTo>
                  <a:lnTo>
                    <a:pt x="2874013" y="1375727"/>
                  </a:lnTo>
                  <a:lnTo>
                    <a:pt x="2865761" y="1360170"/>
                  </a:lnTo>
                  <a:lnTo>
                    <a:pt x="2872744" y="1346200"/>
                  </a:lnTo>
                  <a:lnTo>
                    <a:pt x="2899721" y="1361757"/>
                  </a:lnTo>
                  <a:lnTo>
                    <a:pt x="2904482" y="1355407"/>
                  </a:lnTo>
                  <a:lnTo>
                    <a:pt x="2886390" y="1337945"/>
                  </a:lnTo>
                  <a:cubicBezTo>
                    <a:pt x="2886813" y="1332547"/>
                    <a:pt x="2887237" y="1327150"/>
                    <a:pt x="2887660" y="1321752"/>
                  </a:cubicBezTo>
                  <a:lnTo>
                    <a:pt x="2864174" y="1337945"/>
                  </a:lnTo>
                  <a:lnTo>
                    <a:pt x="2844496" y="1366519"/>
                  </a:lnTo>
                  <a:lnTo>
                    <a:pt x="2834976" y="1356360"/>
                  </a:lnTo>
                  <a:lnTo>
                    <a:pt x="2854970" y="1345247"/>
                  </a:lnTo>
                  <a:lnTo>
                    <a:pt x="2850527" y="1331912"/>
                  </a:lnTo>
                  <a:lnTo>
                    <a:pt x="2827041" y="1327467"/>
                  </a:lnTo>
                  <a:lnTo>
                    <a:pt x="2834659" y="1308735"/>
                  </a:lnTo>
                  <a:lnTo>
                    <a:pt x="2850527" y="1323340"/>
                  </a:lnTo>
                  <a:lnTo>
                    <a:pt x="2888296" y="1308100"/>
                  </a:lnTo>
                  <a:lnTo>
                    <a:pt x="2890518" y="1278890"/>
                  </a:lnTo>
                  <a:lnTo>
                    <a:pt x="2898768" y="1278255"/>
                  </a:lnTo>
                  <a:lnTo>
                    <a:pt x="2925112" y="1271905"/>
                  </a:lnTo>
                  <a:lnTo>
                    <a:pt x="2936854" y="1286510"/>
                  </a:lnTo>
                  <a:lnTo>
                    <a:pt x="2945741" y="1306830"/>
                  </a:lnTo>
                  <a:lnTo>
                    <a:pt x="2953675" y="1290637"/>
                  </a:lnTo>
                  <a:lnTo>
                    <a:pt x="2975891" y="1279843"/>
                  </a:lnTo>
                  <a:lnTo>
                    <a:pt x="2984143" y="1264285"/>
                  </a:lnTo>
                  <a:lnTo>
                    <a:pt x="2954945" y="1267460"/>
                  </a:lnTo>
                  <a:lnTo>
                    <a:pt x="2946376" y="1276033"/>
                  </a:lnTo>
                  <a:lnTo>
                    <a:pt x="2925746" y="1242377"/>
                  </a:lnTo>
                  <a:lnTo>
                    <a:pt x="2918447" y="1238250"/>
                  </a:lnTo>
                  <a:lnTo>
                    <a:pt x="2920351" y="1219200"/>
                  </a:lnTo>
                  <a:lnTo>
                    <a:pt x="2935267" y="1221423"/>
                  </a:lnTo>
                  <a:lnTo>
                    <a:pt x="2941297" y="1202373"/>
                  </a:lnTo>
                  <a:lnTo>
                    <a:pt x="2907338" y="1198563"/>
                  </a:lnTo>
                  <a:lnTo>
                    <a:pt x="2908607" y="1184593"/>
                  </a:lnTo>
                  <a:lnTo>
                    <a:pt x="2939394" y="1183323"/>
                  </a:lnTo>
                  <a:lnTo>
                    <a:pt x="2919081" y="1175068"/>
                  </a:lnTo>
                  <a:lnTo>
                    <a:pt x="2926063" y="1166495"/>
                  </a:lnTo>
                  <a:lnTo>
                    <a:pt x="2943202" y="1173798"/>
                  </a:lnTo>
                  <a:lnTo>
                    <a:pt x="2948280" y="1164273"/>
                  </a:lnTo>
                  <a:lnTo>
                    <a:pt x="2940980" y="1155065"/>
                  </a:lnTo>
                  <a:lnTo>
                    <a:pt x="2943202" y="1143318"/>
                  </a:lnTo>
                  <a:lnTo>
                    <a:pt x="2968273" y="1139825"/>
                  </a:lnTo>
                  <a:lnTo>
                    <a:pt x="2953358" y="1131570"/>
                  </a:lnTo>
                  <a:lnTo>
                    <a:pt x="2942884" y="1119187"/>
                  </a:lnTo>
                  <a:lnTo>
                    <a:pt x="2946058" y="1109662"/>
                  </a:lnTo>
                  <a:lnTo>
                    <a:pt x="2965102" y="1113473"/>
                  </a:lnTo>
                  <a:lnTo>
                    <a:pt x="2969862" y="1100772"/>
                  </a:lnTo>
                  <a:lnTo>
                    <a:pt x="2984778" y="1106170"/>
                  </a:lnTo>
                  <a:lnTo>
                    <a:pt x="2996522" y="1093470"/>
                  </a:lnTo>
                  <a:lnTo>
                    <a:pt x="3010169" y="1094105"/>
                  </a:lnTo>
                  <a:lnTo>
                    <a:pt x="3014294" y="1066800"/>
                  </a:lnTo>
                  <a:lnTo>
                    <a:pt x="3027942" y="1062355"/>
                  </a:lnTo>
                  <a:lnTo>
                    <a:pt x="3034289" y="1054735"/>
                  </a:lnTo>
                  <a:lnTo>
                    <a:pt x="3062536" y="1052830"/>
                  </a:lnTo>
                  <a:lnTo>
                    <a:pt x="3082848" y="1044892"/>
                  </a:lnTo>
                  <a:lnTo>
                    <a:pt x="3104107" y="1064577"/>
                  </a:lnTo>
                  <a:lnTo>
                    <a:pt x="3119976" y="1045527"/>
                  </a:lnTo>
                  <a:lnTo>
                    <a:pt x="3102520" y="1029017"/>
                  </a:lnTo>
                  <a:lnTo>
                    <a:pt x="3083799" y="1030287"/>
                  </a:lnTo>
                  <a:lnTo>
                    <a:pt x="3074913" y="1017587"/>
                  </a:lnTo>
                  <a:lnTo>
                    <a:pt x="3058410" y="1028382"/>
                  </a:lnTo>
                  <a:lnTo>
                    <a:pt x="3052697" y="1010602"/>
                  </a:lnTo>
                  <a:lnTo>
                    <a:pt x="3043175" y="1005204"/>
                  </a:lnTo>
                  <a:lnTo>
                    <a:pt x="3049206" y="973770"/>
                  </a:lnTo>
                  <a:lnTo>
                    <a:pt x="3072057" y="948370"/>
                  </a:lnTo>
                  <a:lnTo>
                    <a:pt x="3079991" y="969325"/>
                  </a:lnTo>
                  <a:lnTo>
                    <a:pt x="3093634" y="972500"/>
                  </a:lnTo>
                  <a:lnTo>
                    <a:pt x="3099029" y="980437"/>
                  </a:lnTo>
                  <a:lnTo>
                    <a:pt x="3110772" y="974087"/>
                  </a:lnTo>
                  <a:lnTo>
                    <a:pt x="3125689" y="985517"/>
                  </a:lnTo>
                  <a:lnTo>
                    <a:pt x="3140605" y="979167"/>
                  </a:lnTo>
                  <a:lnTo>
                    <a:pt x="3133623" y="967737"/>
                  </a:lnTo>
                  <a:lnTo>
                    <a:pt x="3150762" y="948687"/>
                  </a:lnTo>
                  <a:lnTo>
                    <a:pt x="3128545" y="959165"/>
                  </a:lnTo>
                  <a:lnTo>
                    <a:pt x="3107598" y="961387"/>
                  </a:lnTo>
                  <a:lnTo>
                    <a:pt x="3100933" y="952180"/>
                  </a:lnTo>
                  <a:lnTo>
                    <a:pt x="3120928" y="940432"/>
                  </a:lnTo>
                  <a:lnTo>
                    <a:pt x="3136480" y="921065"/>
                  </a:lnTo>
                  <a:lnTo>
                    <a:pt x="3125054" y="914080"/>
                  </a:lnTo>
                  <a:lnTo>
                    <a:pt x="3137749" y="903285"/>
                  </a:lnTo>
                  <a:lnTo>
                    <a:pt x="3126006" y="895982"/>
                  </a:lnTo>
                  <a:lnTo>
                    <a:pt x="3117437" y="886775"/>
                  </a:lnTo>
                  <a:lnTo>
                    <a:pt x="3130767" y="865502"/>
                  </a:lnTo>
                  <a:lnTo>
                    <a:pt x="3139971" y="846453"/>
                  </a:lnTo>
                  <a:lnTo>
                    <a:pt x="3158061" y="839150"/>
                  </a:lnTo>
                  <a:lnTo>
                    <a:pt x="3169487" y="806130"/>
                  </a:lnTo>
                  <a:lnTo>
                    <a:pt x="3179008" y="806130"/>
                  </a:lnTo>
                  <a:lnTo>
                    <a:pt x="3174882" y="816607"/>
                  </a:lnTo>
                  <a:lnTo>
                    <a:pt x="3180278" y="839785"/>
                  </a:lnTo>
                  <a:lnTo>
                    <a:pt x="3190116" y="854390"/>
                  </a:lnTo>
                  <a:lnTo>
                    <a:pt x="3192021" y="868995"/>
                  </a:lnTo>
                  <a:lnTo>
                    <a:pt x="3200590" y="852167"/>
                  </a:lnTo>
                  <a:lnTo>
                    <a:pt x="3218680" y="858518"/>
                  </a:lnTo>
                  <a:lnTo>
                    <a:pt x="3225028" y="849945"/>
                  </a:lnTo>
                  <a:lnTo>
                    <a:pt x="3219315" y="840420"/>
                  </a:lnTo>
                  <a:lnTo>
                    <a:pt x="3191069" y="848357"/>
                  </a:lnTo>
                  <a:lnTo>
                    <a:pt x="3195194" y="835340"/>
                  </a:lnTo>
                  <a:lnTo>
                    <a:pt x="3209794" y="835023"/>
                  </a:lnTo>
                  <a:lnTo>
                    <a:pt x="3217094" y="827720"/>
                  </a:lnTo>
                  <a:lnTo>
                    <a:pt x="3204398" y="809940"/>
                  </a:lnTo>
                  <a:lnTo>
                    <a:pt x="3218046" y="803590"/>
                  </a:lnTo>
                  <a:lnTo>
                    <a:pt x="3208207" y="786762"/>
                  </a:lnTo>
                  <a:lnTo>
                    <a:pt x="3190434" y="777555"/>
                  </a:lnTo>
                  <a:lnTo>
                    <a:pt x="3204716" y="760410"/>
                  </a:lnTo>
                  <a:lnTo>
                    <a:pt x="3237723" y="746440"/>
                  </a:lnTo>
                  <a:lnTo>
                    <a:pt x="3256766" y="757870"/>
                  </a:lnTo>
                  <a:lnTo>
                    <a:pt x="3273904" y="744853"/>
                  </a:lnTo>
                  <a:lnTo>
                    <a:pt x="3287551" y="776285"/>
                  </a:lnTo>
                  <a:lnTo>
                    <a:pt x="3305642" y="776285"/>
                  </a:lnTo>
                  <a:lnTo>
                    <a:pt x="3294851" y="757553"/>
                  </a:lnTo>
                  <a:lnTo>
                    <a:pt x="3315798" y="744535"/>
                  </a:lnTo>
                  <a:lnTo>
                    <a:pt x="3326589" y="729613"/>
                  </a:lnTo>
                  <a:lnTo>
                    <a:pt x="3312624" y="723580"/>
                  </a:lnTo>
                  <a:lnTo>
                    <a:pt x="3320876" y="705800"/>
                  </a:lnTo>
                  <a:lnTo>
                    <a:pt x="3310085" y="703578"/>
                  </a:lnTo>
                  <a:lnTo>
                    <a:pt x="3281839" y="732470"/>
                  </a:lnTo>
                  <a:lnTo>
                    <a:pt x="3269143" y="728343"/>
                  </a:lnTo>
                  <a:lnTo>
                    <a:pt x="3263748" y="710245"/>
                  </a:lnTo>
                  <a:lnTo>
                    <a:pt x="3249149" y="709610"/>
                  </a:lnTo>
                  <a:lnTo>
                    <a:pt x="3244705" y="728660"/>
                  </a:lnTo>
                  <a:lnTo>
                    <a:pt x="3220267" y="720088"/>
                  </a:lnTo>
                  <a:cubicBezTo>
                    <a:pt x="3219950" y="715643"/>
                    <a:pt x="3219632" y="711198"/>
                    <a:pt x="3219315" y="706753"/>
                  </a:cubicBezTo>
                  <a:lnTo>
                    <a:pt x="3252005" y="666430"/>
                  </a:lnTo>
                  <a:lnTo>
                    <a:pt x="3262161" y="634680"/>
                  </a:lnTo>
                  <a:lnTo>
                    <a:pt x="3284060" y="628330"/>
                  </a:lnTo>
                  <a:lnTo>
                    <a:pt x="3281839" y="615313"/>
                  </a:lnTo>
                  <a:lnTo>
                    <a:pt x="3314529" y="598168"/>
                  </a:lnTo>
                  <a:lnTo>
                    <a:pt x="3322780" y="579435"/>
                  </a:lnTo>
                  <a:lnTo>
                    <a:pt x="3375782" y="550225"/>
                  </a:lnTo>
                  <a:lnTo>
                    <a:pt x="3368800" y="538795"/>
                  </a:lnTo>
                  <a:lnTo>
                    <a:pt x="3365626" y="509268"/>
                  </a:lnTo>
                  <a:lnTo>
                    <a:pt x="3383082" y="459420"/>
                  </a:lnTo>
                  <a:lnTo>
                    <a:pt x="3397999" y="475295"/>
                  </a:lnTo>
                  <a:lnTo>
                    <a:pt x="3382447" y="500695"/>
                  </a:lnTo>
                  <a:lnTo>
                    <a:pt x="3392921" y="506728"/>
                  </a:lnTo>
                  <a:lnTo>
                    <a:pt x="3396095" y="496250"/>
                  </a:lnTo>
                  <a:lnTo>
                    <a:pt x="3407838" y="499425"/>
                  </a:lnTo>
                  <a:lnTo>
                    <a:pt x="3415137" y="518158"/>
                  </a:lnTo>
                  <a:lnTo>
                    <a:pt x="3420533" y="500378"/>
                  </a:lnTo>
                  <a:lnTo>
                    <a:pt x="3437671" y="512760"/>
                  </a:lnTo>
                  <a:lnTo>
                    <a:pt x="3449097" y="499108"/>
                  </a:lnTo>
                  <a:lnTo>
                    <a:pt x="3423389" y="483550"/>
                  </a:lnTo>
                  <a:cubicBezTo>
                    <a:pt x="3423072" y="477518"/>
                    <a:pt x="3422754" y="471485"/>
                    <a:pt x="3422437" y="465453"/>
                  </a:cubicBezTo>
                  <a:lnTo>
                    <a:pt x="3417042" y="452118"/>
                  </a:lnTo>
                  <a:lnTo>
                    <a:pt x="3442114" y="451800"/>
                  </a:lnTo>
                  <a:lnTo>
                    <a:pt x="3461792" y="498155"/>
                  </a:lnTo>
                  <a:lnTo>
                    <a:pt x="3488452" y="508315"/>
                  </a:lnTo>
                  <a:lnTo>
                    <a:pt x="3491625" y="528000"/>
                  </a:lnTo>
                  <a:lnTo>
                    <a:pt x="3516063" y="538478"/>
                  </a:lnTo>
                  <a:lnTo>
                    <a:pt x="3518285" y="524825"/>
                  </a:lnTo>
                  <a:lnTo>
                    <a:pt x="3488134" y="483868"/>
                  </a:lnTo>
                  <a:lnTo>
                    <a:pt x="3477343" y="482915"/>
                  </a:lnTo>
                  <a:lnTo>
                    <a:pt x="3464648" y="467358"/>
                  </a:lnTo>
                  <a:lnTo>
                    <a:pt x="3469726" y="443863"/>
                  </a:lnTo>
                  <a:lnTo>
                    <a:pt x="3455762" y="430528"/>
                  </a:lnTo>
                  <a:lnTo>
                    <a:pt x="3478930" y="391158"/>
                  </a:lnTo>
                  <a:lnTo>
                    <a:pt x="3499877" y="392110"/>
                  </a:lnTo>
                  <a:lnTo>
                    <a:pt x="3504955" y="382586"/>
                  </a:lnTo>
                  <a:lnTo>
                    <a:pt x="3519872" y="382268"/>
                  </a:lnTo>
                  <a:lnTo>
                    <a:pt x="3513842" y="401318"/>
                  </a:lnTo>
                  <a:lnTo>
                    <a:pt x="3521459" y="416240"/>
                  </a:lnTo>
                  <a:cubicBezTo>
                    <a:pt x="3521565" y="435819"/>
                    <a:pt x="3521670" y="455399"/>
                    <a:pt x="3521776" y="474978"/>
                  </a:cubicBezTo>
                  <a:lnTo>
                    <a:pt x="3539232" y="441323"/>
                  </a:lnTo>
                  <a:lnTo>
                    <a:pt x="3545262" y="385443"/>
                  </a:lnTo>
                  <a:lnTo>
                    <a:pt x="3559862" y="374013"/>
                  </a:lnTo>
                  <a:cubicBezTo>
                    <a:pt x="3560179" y="367980"/>
                    <a:pt x="3560497" y="361948"/>
                    <a:pt x="3560814" y="355915"/>
                  </a:cubicBezTo>
                  <a:lnTo>
                    <a:pt x="3577000" y="346390"/>
                  </a:lnTo>
                  <a:lnTo>
                    <a:pt x="3584934" y="337818"/>
                  </a:lnTo>
                  <a:lnTo>
                    <a:pt x="3583347" y="378775"/>
                  </a:lnTo>
                  <a:lnTo>
                    <a:pt x="3572874" y="405445"/>
                  </a:lnTo>
                  <a:lnTo>
                    <a:pt x="3584934" y="431480"/>
                  </a:lnTo>
                  <a:lnTo>
                    <a:pt x="3584934" y="456563"/>
                  </a:lnTo>
                  <a:lnTo>
                    <a:pt x="3565574" y="494980"/>
                  </a:lnTo>
                  <a:lnTo>
                    <a:pt x="3565574" y="505458"/>
                  </a:lnTo>
                  <a:lnTo>
                    <a:pt x="3590647" y="478788"/>
                  </a:lnTo>
                  <a:lnTo>
                    <a:pt x="3597629" y="443863"/>
                  </a:lnTo>
                  <a:lnTo>
                    <a:pt x="3607151" y="440688"/>
                  </a:lnTo>
                  <a:lnTo>
                    <a:pt x="3619846" y="457198"/>
                  </a:lnTo>
                  <a:lnTo>
                    <a:pt x="3627463" y="443545"/>
                  </a:lnTo>
                  <a:lnTo>
                    <a:pt x="3610007" y="428940"/>
                  </a:lnTo>
                  <a:lnTo>
                    <a:pt x="3605881" y="393380"/>
                  </a:lnTo>
                  <a:lnTo>
                    <a:pt x="3626828" y="379410"/>
                  </a:lnTo>
                  <a:lnTo>
                    <a:pt x="3629685" y="350835"/>
                  </a:lnTo>
                  <a:lnTo>
                    <a:pt x="3642380" y="337183"/>
                  </a:lnTo>
                  <a:lnTo>
                    <a:pt x="3652853" y="342263"/>
                  </a:lnTo>
                  <a:lnTo>
                    <a:pt x="3641428" y="366710"/>
                  </a:lnTo>
                  <a:lnTo>
                    <a:pt x="3662692" y="378140"/>
                  </a:lnTo>
                  <a:lnTo>
                    <a:pt x="3668722" y="349565"/>
                  </a:lnTo>
                  <a:lnTo>
                    <a:pt x="3689986" y="351471"/>
                  </a:lnTo>
                  <a:lnTo>
                    <a:pt x="3669357" y="331785"/>
                  </a:lnTo>
                  <a:lnTo>
                    <a:pt x="3676974" y="316863"/>
                  </a:lnTo>
                  <a:lnTo>
                    <a:pt x="3692843" y="327023"/>
                  </a:lnTo>
                  <a:lnTo>
                    <a:pt x="3703951" y="353375"/>
                  </a:lnTo>
                  <a:lnTo>
                    <a:pt x="3718550" y="355598"/>
                  </a:lnTo>
                  <a:lnTo>
                    <a:pt x="3728072" y="377505"/>
                  </a:lnTo>
                  <a:lnTo>
                    <a:pt x="3747432" y="396238"/>
                  </a:lnTo>
                  <a:lnTo>
                    <a:pt x="3742671" y="347660"/>
                  </a:lnTo>
                  <a:lnTo>
                    <a:pt x="3755366" y="329563"/>
                  </a:lnTo>
                  <a:lnTo>
                    <a:pt x="3741402" y="310831"/>
                  </a:lnTo>
                  <a:lnTo>
                    <a:pt x="3754097" y="299083"/>
                  </a:lnTo>
                  <a:lnTo>
                    <a:pt x="3732832" y="284796"/>
                  </a:lnTo>
                  <a:lnTo>
                    <a:pt x="3722042" y="307020"/>
                  </a:lnTo>
                  <a:lnTo>
                    <a:pt x="3702047" y="286066"/>
                  </a:lnTo>
                  <a:cubicBezTo>
                    <a:pt x="3702259" y="278340"/>
                    <a:pt x="3702470" y="270614"/>
                    <a:pt x="3702682" y="262888"/>
                  </a:cubicBezTo>
                  <a:lnTo>
                    <a:pt x="3679830" y="270191"/>
                  </a:lnTo>
                  <a:lnTo>
                    <a:pt x="3669992" y="254633"/>
                  </a:lnTo>
                  <a:lnTo>
                    <a:pt x="3686813" y="249236"/>
                  </a:lnTo>
                  <a:lnTo>
                    <a:pt x="3699508" y="257491"/>
                  </a:lnTo>
                  <a:lnTo>
                    <a:pt x="3701729" y="235583"/>
                  </a:lnTo>
                  <a:lnTo>
                    <a:pt x="3716646" y="253363"/>
                  </a:lnTo>
                  <a:lnTo>
                    <a:pt x="3718550" y="269238"/>
                  </a:lnTo>
                  <a:lnTo>
                    <a:pt x="3734419" y="275271"/>
                  </a:lnTo>
                  <a:lnTo>
                    <a:pt x="3730293" y="265746"/>
                  </a:lnTo>
                  <a:lnTo>
                    <a:pt x="3744893" y="235266"/>
                  </a:lnTo>
                  <a:lnTo>
                    <a:pt x="3771235" y="242251"/>
                  </a:lnTo>
                  <a:lnTo>
                    <a:pt x="3769648" y="285431"/>
                  </a:lnTo>
                  <a:lnTo>
                    <a:pt x="3794086" y="289241"/>
                  </a:lnTo>
                  <a:lnTo>
                    <a:pt x="3783295" y="269556"/>
                  </a:lnTo>
                  <a:lnTo>
                    <a:pt x="3790913" y="260031"/>
                  </a:lnTo>
                  <a:lnTo>
                    <a:pt x="3798212" y="266381"/>
                  </a:lnTo>
                  <a:lnTo>
                    <a:pt x="3841376" y="274001"/>
                  </a:lnTo>
                  <a:lnTo>
                    <a:pt x="3828998" y="295273"/>
                  </a:lnTo>
                  <a:lnTo>
                    <a:pt x="3855658" y="294321"/>
                  </a:lnTo>
                  <a:lnTo>
                    <a:pt x="3838837" y="314323"/>
                  </a:lnTo>
                  <a:lnTo>
                    <a:pt x="3855975" y="341628"/>
                  </a:lnTo>
                  <a:lnTo>
                    <a:pt x="3871844" y="335913"/>
                  </a:lnTo>
                  <a:lnTo>
                    <a:pt x="3865179" y="301306"/>
                  </a:lnTo>
                  <a:lnTo>
                    <a:pt x="3879461" y="284478"/>
                  </a:lnTo>
                  <a:lnTo>
                    <a:pt x="3862640" y="279398"/>
                  </a:lnTo>
                  <a:lnTo>
                    <a:pt x="3866766" y="252728"/>
                  </a:lnTo>
                  <a:lnTo>
                    <a:pt x="3885809" y="256856"/>
                  </a:lnTo>
                  <a:lnTo>
                    <a:pt x="3891839" y="239076"/>
                  </a:lnTo>
                  <a:lnTo>
                    <a:pt x="3894060" y="225423"/>
                  </a:lnTo>
                  <a:lnTo>
                    <a:pt x="3904534" y="220978"/>
                  </a:lnTo>
                  <a:lnTo>
                    <a:pt x="3929289" y="187006"/>
                  </a:lnTo>
                  <a:lnTo>
                    <a:pt x="3943254" y="185736"/>
                  </a:lnTo>
                  <a:lnTo>
                    <a:pt x="3965470" y="200658"/>
                  </a:lnTo>
                  <a:lnTo>
                    <a:pt x="3976261" y="187641"/>
                  </a:lnTo>
                  <a:lnTo>
                    <a:pt x="3960075" y="171766"/>
                  </a:lnTo>
                  <a:lnTo>
                    <a:pt x="3972453" y="131761"/>
                  </a:lnTo>
                  <a:lnTo>
                    <a:pt x="3994986" y="144143"/>
                  </a:lnTo>
                  <a:lnTo>
                    <a:pt x="3999747" y="129538"/>
                  </a:lnTo>
                  <a:lnTo>
                    <a:pt x="3988004" y="110806"/>
                  </a:lnTo>
                  <a:lnTo>
                    <a:pt x="3959440" y="105726"/>
                  </a:lnTo>
                  <a:lnTo>
                    <a:pt x="3959440" y="84453"/>
                  </a:lnTo>
                  <a:lnTo>
                    <a:pt x="3967692" y="78103"/>
                  </a:lnTo>
                  <a:lnTo>
                    <a:pt x="3995621" y="102233"/>
                  </a:lnTo>
                  <a:lnTo>
                    <a:pt x="4004825" y="96836"/>
                  </a:lnTo>
                  <a:lnTo>
                    <a:pt x="3998478" y="80008"/>
                  </a:lnTo>
                  <a:lnTo>
                    <a:pt x="4002286" y="45083"/>
                  </a:lnTo>
                  <a:lnTo>
                    <a:pt x="4010855" y="49211"/>
                  </a:lnTo>
                  <a:lnTo>
                    <a:pt x="4021646" y="71436"/>
                  </a:lnTo>
                  <a:lnTo>
                    <a:pt x="4027676" y="42861"/>
                  </a:lnTo>
                  <a:lnTo>
                    <a:pt x="4035293" y="40638"/>
                  </a:lnTo>
                  <a:lnTo>
                    <a:pt x="4041641" y="66673"/>
                  </a:lnTo>
                  <a:lnTo>
                    <a:pt x="4054336" y="69848"/>
                  </a:lnTo>
                  <a:lnTo>
                    <a:pt x="4064175" y="95248"/>
                  </a:lnTo>
                  <a:lnTo>
                    <a:pt x="4079726" y="78103"/>
                  </a:lnTo>
                  <a:lnTo>
                    <a:pt x="4104164" y="67626"/>
                  </a:lnTo>
                  <a:lnTo>
                    <a:pt x="4108290" y="85088"/>
                  </a:lnTo>
                  <a:lnTo>
                    <a:pt x="4059097" y="155256"/>
                  </a:lnTo>
                  <a:lnTo>
                    <a:pt x="4042276" y="238758"/>
                  </a:lnTo>
                  <a:lnTo>
                    <a:pt x="4027676" y="261936"/>
                  </a:lnTo>
                  <a:lnTo>
                    <a:pt x="4034024" y="290510"/>
                  </a:lnTo>
                  <a:lnTo>
                    <a:pt x="4046719" y="293685"/>
                  </a:lnTo>
                  <a:lnTo>
                    <a:pt x="4057510" y="275588"/>
                  </a:lnTo>
                  <a:lnTo>
                    <a:pt x="4081631" y="245743"/>
                  </a:lnTo>
                  <a:lnTo>
                    <a:pt x="4063540" y="247013"/>
                  </a:lnTo>
                  <a:cubicBezTo>
                    <a:pt x="4063752" y="242039"/>
                    <a:pt x="4063963" y="237065"/>
                    <a:pt x="4064175" y="232091"/>
                  </a:cubicBezTo>
                  <a:lnTo>
                    <a:pt x="4126063" y="154621"/>
                  </a:lnTo>
                  <a:lnTo>
                    <a:pt x="4140663" y="113663"/>
                  </a:lnTo>
                  <a:lnTo>
                    <a:pt x="4166688" y="90168"/>
                  </a:lnTo>
                  <a:lnTo>
                    <a:pt x="4171766" y="66673"/>
                  </a:lnTo>
                  <a:lnTo>
                    <a:pt x="4189856" y="50798"/>
                  </a:lnTo>
                  <a:lnTo>
                    <a:pt x="4187635" y="75881"/>
                  </a:lnTo>
                  <a:lnTo>
                    <a:pt x="4197473" y="93026"/>
                  </a:lnTo>
                  <a:lnTo>
                    <a:pt x="4195252" y="106678"/>
                  </a:lnTo>
                  <a:lnTo>
                    <a:pt x="4179383" y="116203"/>
                  </a:lnTo>
                  <a:lnTo>
                    <a:pt x="4170179" y="139381"/>
                  </a:lnTo>
                  <a:lnTo>
                    <a:pt x="4197791" y="131761"/>
                  </a:lnTo>
                  <a:lnTo>
                    <a:pt x="4185731" y="200658"/>
                  </a:lnTo>
                  <a:lnTo>
                    <a:pt x="4200330" y="201293"/>
                  </a:lnTo>
                  <a:lnTo>
                    <a:pt x="4222546" y="187323"/>
                  </a:lnTo>
                  <a:lnTo>
                    <a:pt x="4238098" y="143191"/>
                  </a:lnTo>
                  <a:lnTo>
                    <a:pt x="4246667" y="155573"/>
                  </a:lnTo>
                  <a:lnTo>
                    <a:pt x="4250476" y="141921"/>
                  </a:lnTo>
                  <a:lnTo>
                    <a:pt x="4236828" y="126363"/>
                  </a:lnTo>
                  <a:lnTo>
                    <a:pt x="4240954" y="106043"/>
                  </a:lnTo>
                  <a:lnTo>
                    <a:pt x="4258727" y="101916"/>
                  </a:lnTo>
                  <a:lnTo>
                    <a:pt x="4264123" y="93343"/>
                  </a:lnTo>
                  <a:lnTo>
                    <a:pt x="4277770" y="74293"/>
                  </a:lnTo>
                  <a:lnTo>
                    <a:pt x="4268884" y="63498"/>
                  </a:lnTo>
                  <a:lnTo>
                    <a:pt x="4274279" y="39686"/>
                  </a:lnTo>
                  <a:lnTo>
                    <a:pt x="4286657" y="33336"/>
                  </a:lnTo>
                  <a:lnTo>
                    <a:pt x="4277135" y="19366"/>
                  </a:lnTo>
                  <a:close/>
                  <a:moveTo>
                    <a:pt x="4105211" y="0"/>
                  </a:moveTo>
                  <a:lnTo>
                    <a:pt x="4132404" y="29210"/>
                  </a:lnTo>
                  <a:lnTo>
                    <a:pt x="4151279" y="20320"/>
                  </a:lnTo>
                  <a:lnTo>
                    <a:pt x="4142001" y="37465"/>
                  </a:lnTo>
                  <a:lnTo>
                    <a:pt x="4118327" y="43180"/>
                  </a:lnTo>
                  <a:lnTo>
                    <a:pt x="4092734" y="44133"/>
                  </a:lnTo>
                  <a:lnTo>
                    <a:pt x="4070660" y="57150"/>
                  </a:lnTo>
                  <a:lnTo>
                    <a:pt x="4067141" y="41275"/>
                  </a:lnTo>
                  <a:lnTo>
                    <a:pt x="4088575" y="39370"/>
                  </a:lnTo>
                  <a:lnTo>
                    <a:pt x="4087295" y="29528"/>
                  </a:lnTo>
                  <a:lnTo>
                    <a:pt x="4068100" y="26353"/>
                  </a:lnTo>
                  <a:lnTo>
                    <a:pt x="4072259" y="12065"/>
                  </a:lnTo>
                  <a:lnTo>
                    <a:pt x="4098812" y="10478"/>
                  </a:lnTo>
                  <a:close/>
                </a:path>
              </a:pathLst>
            </a:custGeom>
            <a:solidFill>
              <a:srgbClr val="D2D2D4"/>
            </a:solidFill>
            <a:ln w="19050"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18" name="Oval 17"/>
            <p:cNvSpPr/>
            <p:nvPr/>
          </p:nvSpPr>
          <p:spPr>
            <a:xfrm>
              <a:off x="733869" y="-85134"/>
              <a:ext cx="7279094" cy="7279094"/>
            </a:xfrm>
            <a:prstGeom prst="ellipse">
              <a:avLst/>
            </a:prstGeom>
            <a:noFill/>
            <a:ln w="285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" name="Freeform 312"/>
            <p:cNvSpPr>
              <a:spLocks/>
            </p:cNvSpPr>
            <p:nvPr/>
          </p:nvSpPr>
          <p:spPr bwMode="auto">
            <a:xfrm>
              <a:off x="4394645" y="4368800"/>
              <a:ext cx="528638" cy="273050"/>
            </a:xfrm>
            <a:custGeom>
              <a:avLst/>
              <a:gdLst>
                <a:gd name="T0" fmla="*/ 1591 w 1664"/>
                <a:gd name="T1" fmla="*/ 418 h 857"/>
                <a:gd name="T2" fmla="*/ 1614 w 1664"/>
                <a:gd name="T3" fmla="*/ 550 h 857"/>
                <a:gd name="T4" fmla="*/ 1534 w 1664"/>
                <a:gd name="T5" fmla="*/ 577 h 857"/>
                <a:gd name="T6" fmla="*/ 1422 w 1664"/>
                <a:gd name="T7" fmla="*/ 520 h 857"/>
                <a:gd name="T8" fmla="*/ 1297 w 1664"/>
                <a:gd name="T9" fmla="*/ 530 h 857"/>
                <a:gd name="T10" fmla="*/ 1191 w 1664"/>
                <a:gd name="T11" fmla="*/ 466 h 857"/>
                <a:gd name="T12" fmla="*/ 1156 w 1664"/>
                <a:gd name="T13" fmla="*/ 524 h 857"/>
                <a:gd name="T14" fmla="*/ 1071 w 1664"/>
                <a:gd name="T15" fmla="*/ 555 h 857"/>
                <a:gd name="T16" fmla="*/ 1019 w 1664"/>
                <a:gd name="T17" fmla="*/ 689 h 857"/>
                <a:gd name="T18" fmla="*/ 885 w 1664"/>
                <a:gd name="T19" fmla="*/ 654 h 857"/>
                <a:gd name="T20" fmla="*/ 762 w 1664"/>
                <a:gd name="T21" fmla="*/ 651 h 857"/>
                <a:gd name="T22" fmla="*/ 624 w 1664"/>
                <a:gd name="T23" fmla="*/ 753 h 857"/>
                <a:gd name="T24" fmla="*/ 558 w 1664"/>
                <a:gd name="T25" fmla="*/ 768 h 857"/>
                <a:gd name="T26" fmla="*/ 559 w 1664"/>
                <a:gd name="T27" fmla="*/ 817 h 857"/>
                <a:gd name="T28" fmla="*/ 510 w 1664"/>
                <a:gd name="T29" fmla="*/ 857 h 857"/>
                <a:gd name="T30" fmla="*/ 288 w 1664"/>
                <a:gd name="T31" fmla="*/ 846 h 857"/>
                <a:gd name="T32" fmla="*/ 251 w 1664"/>
                <a:gd name="T33" fmla="*/ 805 h 857"/>
                <a:gd name="T34" fmla="*/ 122 w 1664"/>
                <a:gd name="T35" fmla="*/ 728 h 857"/>
                <a:gd name="T36" fmla="*/ 68 w 1664"/>
                <a:gd name="T37" fmla="*/ 710 h 857"/>
                <a:gd name="T38" fmla="*/ 28 w 1664"/>
                <a:gd name="T39" fmla="*/ 666 h 857"/>
                <a:gd name="T40" fmla="*/ 0 w 1664"/>
                <a:gd name="T41" fmla="*/ 485 h 857"/>
                <a:gd name="T42" fmla="*/ 17 w 1664"/>
                <a:gd name="T43" fmla="*/ 388 h 857"/>
                <a:gd name="T44" fmla="*/ 70 w 1664"/>
                <a:gd name="T45" fmla="*/ 299 h 857"/>
                <a:gd name="T46" fmla="*/ 207 w 1664"/>
                <a:gd name="T47" fmla="*/ 302 h 857"/>
                <a:gd name="T48" fmla="*/ 265 w 1664"/>
                <a:gd name="T49" fmla="*/ 266 h 857"/>
                <a:gd name="T50" fmla="*/ 375 w 1664"/>
                <a:gd name="T51" fmla="*/ 189 h 857"/>
                <a:gd name="T52" fmla="*/ 432 w 1664"/>
                <a:gd name="T53" fmla="*/ 96 h 857"/>
                <a:gd name="T54" fmla="*/ 561 w 1664"/>
                <a:gd name="T55" fmla="*/ 68 h 857"/>
                <a:gd name="T56" fmla="*/ 582 w 1664"/>
                <a:gd name="T57" fmla="*/ 41 h 857"/>
                <a:gd name="T58" fmla="*/ 686 w 1664"/>
                <a:gd name="T59" fmla="*/ 129 h 857"/>
                <a:gd name="T60" fmla="*/ 778 w 1664"/>
                <a:gd name="T61" fmla="*/ 22 h 857"/>
                <a:gd name="T62" fmla="*/ 817 w 1664"/>
                <a:gd name="T63" fmla="*/ 0 h 857"/>
                <a:gd name="T64" fmla="*/ 872 w 1664"/>
                <a:gd name="T65" fmla="*/ 106 h 857"/>
                <a:gd name="T66" fmla="*/ 934 w 1664"/>
                <a:gd name="T67" fmla="*/ 167 h 857"/>
                <a:gd name="T68" fmla="*/ 1107 w 1664"/>
                <a:gd name="T69" fmla="*/ 90 h 857"/>
                <a:gd name="T70" fmla="*/ 1245 w 1664"/>
                <a:gd name="T71" fmla="*/ 137 h 857"/>
                <a:gd name="T72" fmla="*/ 1316 w 1664"/>
                <a:gd name="T73" fmla="*/ 75 h 857"/>
                <a:gd name="T74" fmla="*/ 1494 w 1664"/>
                <a:gd name="T75" fmla="*/ 65 h 857"/>
                <a:gd name="T76" fmla="*/ 1562 w 1664"/>
                <a:gd name="T77" fmla="*/ 153 h 857"/>
                <a:gd name="T78" fmla="*/ 1664 w 1664"/>
                <a:gd name="T79" fmla="*/ 217 h 857"/>
                <a:gd name="T80" fmla="*/ 1591 w 1664"/>
                <a:gd name="T81" fmla="*/ 418 h 8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664" h="857">
                  <a:moveTo>
                    <a:pt x="1591" y="418"/>
                  </a:moveTo>
                  <a:lnTo>
                    <a:pt x="1614" y="550"/>
                  </a:lnTo>
                  <a:lnTo>
                    <a:pt x="1534" y="577"/>
                  </a:lnTo>
                  <a:lnTo>
                    <a:pt x="1422" y="520"/>
                  </a:lnTo>
                  <a:lnTo>
                    <a:pt x="1297" y="530"/>
                  </a:lnTo>
                  <a:lnTo>
                    <a:pt x="1191" y="466"/>
                  </a:lnTo>
                  <a:lnTo>
                    <a:pt x="1156" y="524"/>
                  </a:lnTo>
                  <a:lnTo>
                    <a:pt x="1071" y="555"/>
                  </a:lnTo>
                  <a:lnTo>
                    <a:pt x="1019" y="689"/>
                  </a:lnTo>
                  <a:lnTo>
                    <a:pt x="885" y="654"/>
                  </a:lnTo>
                  <a:lnTo>
                    <a:pt x="762" y="651"/>
                  </a:lnTo>
                  <a:lnTo>
                    <a:pt x="624" y="753"/>
                  </a:lnTo>
                  <a:lnTo>
                    <a:pt x="558" y="768"/>
                  </a:lnTo>
                  <a:lnTo>
                    <a:pt x="559" y="817"/>
                  </a:lnTo>
                  <a:lnTo>
                    <a:pt x="510" y="857"/>
                  </a:lnTo>
                  <a:lnTo>
                    <a:pt x="288" y="846"/>
                  </a:lnTo>
                  <a:lnTo>
                    <a:pt x="251" y="805"/>
                  </a:lnTo>
                  <a:lnTo>
                    <a:pt x="122" y="728"/>
                  </a:lnTo>
                  <a:lnTo>
                    <a:pt x="68" y="710"/>
                  </a:lnTo>
                  <a:lnTo>
                    <a:pt x="28" y="666"/>
                  </a:lnTo>
                  <a:lnTo>
                    <a:pt x="0" y="485"/>
                  </a:lnTo>
                  <a:lnTo>
                    <a:pt x="17" y="388"/>
                  </a:lnTo>
                  <a:lnTo>
                    <a:pt x="70" y="299"/>
                  </a:lnTo>
                  <a:lnTo>
                    <a:pt x="207" y="302"/>
                  </a:lnTo>
                  <a:lnTo>
                    <a:pt x="265" y="266"/>
                  </a:lnTo>
                  <a:lnTo>
                    <a:pt x="375" y="189"/>
                  </a:lnTo>
                  <a:lnTo>
                    <a:pt x="432" y="96"/>
                  </a:lnTo>
                  <a:lnTo>
                    <a:pt x="561" y="68"/>
                  </a:lnTo>
                  <a:lnTo>
                    <a:pt x="582" y="41"/>
                  </a:lnTo>
                  <a:lnTo>
                    <a:pt x="686" y="129"/>
                  </a:lnTo>
                  <a:lnTo>
                    <a:pt x="778" y="22"/>
                  </a:lnTo>
                  <a:lnTo>
                    <a:pt x="817" y="0"/>
                  </a:lnTo>
                  <a:lnTo>
                    <a:pt x="872" y="106"/>
                  </a:lnTo>
                  <a:lnTo>
                    <a:pt x="934" y="167"/>
                  </a:lnTo>
                  <a:lnTo>
                    <a:pt x="1107" y="90"/>
                  </a:lnTo>
                  <a:lnTo>
                    <a:pt x="1245" y="137"/>
                  </a:lnTo>
                  <a:lnTo>
                    <a:pt x="1316" y="75"/>
                  </a:lnTo>
                  <a:lnTo>
                    <a:pt x="1494" y="65"/>
                  </a:lnTo>
                  <a:lnTo>
                    <a:pt x="1562" y="153"/>
                  </a:lnTo>
                  <a:lnTo>
                    <a:pt x="1664" y="217"/>
                  </a:lnTo>
                  <a:lnTo>
                    <a:pt x="1591" y="418"/>
                  </a:lnTo>
                  <a:close/>
                </a:path>
              </a:pathLst>
            </a:custGeom>
            <a:solidFill>
              <a:srgbClr val="9FD55B"/>
            </a:solidFill>
            <a:ln w="3175">
              <a:solidFill>
                <a:srgbClr val="80AB49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1751134" y="5753353"/>
            <a:ext cx="1510026" cy="336307"/>
            <a:chOff x="227134" y="5683432"/>
            <a:chExt cx="1510026" cy="336307"/>
          </a:xfrm>
        </p:grpSpPr>
        <p:sp>
          <p:nvSpPr>
            <p:cNvPr id="21" name="Oval 20"/>
            <p:cNvSpPr/>
            <p:nvPr/>
          </p:nvSpPr>
          <p:spPr>
            <a:xfrm>
              <a:off x="227134" y="5683432"/>
              <a:ext cx="336307" cy="336307"/>
            </a:xfrm>
            <a:prstGeom prst="ellipse">
              <a:avLst/>
            </a:prstGeom>
            <a:blipFill>
              <a:blip r:embed="rId4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Rectangle 21"/>
            <p:cNvSpPr/>
            <p:nvPr/>
          </p:nvSpPr>
          <p:spPr>
            <a:xfrm>
              <a:off x="563441" y="5720779"/>
              <a:ext cx="1173719" cy="261610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lang="en-US" sz="1100" i="1" dirty="0">
                  <a:solidFill>
                    <a:schemeClr val="accent1"/>
                  </a:solidFill>
                </a:rPr>
                <a:t>EU member state</a:t>
              </a:r>
              <a:endParaRPr lang="en-US" sz="1100" i="1" dirty="0">
                <a:solidFill>
                  <a:schemeClr val="accent1"/>
                </a:solidFill>
              </a:endParaRPr>
            </a:p>
          </p:txBody>
        </p:sp>
      </p:grp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88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4747061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 smtClean="0"/>
              <a:t>Slovenia</a:t>
            </a:r>
            <a:endParaRPr lang="en-US" dirty="0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Editable Pins for Maps</a:t>
            </a:r>
            <a:endParaRPr lang="en-US" dirty="0"/>
          </a:p>
        </p:txBody>
      </p:sp>
      <p:grpSp>
        <p:nvGrpSpPr>
          <p:cNvPr id="35" name="Group 34"/>
          <p:cNvGrpSpPr/>
          <p:nvPr/>
        </p:nvGrpSpPr>
        <p:grpSpPr>
          <a:xfrm>
            <a:off x="2628801" y="1628801"/>
            <a:ext cx="1316895" cy="2235991"/>
            <a:chOff x="4381388" y="1557338"/>
            <a:chExt cx="1676624" cy="2846784"/>
          </a:xfrm>
        </p:grpSpPr>
        <p:sp>
          <p:nvSpPr>
            <p:cNvPr id="56" name="Freeform 5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Oval 5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Oval 5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Freeform 5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4033721" y="1628801"/>
            <a:ext cx="1316895" cy="2235991"/>
            <a:chOff x="4381388" y="1557338"/>
            <a:chExt cx="1676624" cy="2846784"/>
          </a:xfrm>
        </p:grpSpPr>
        <p:sp>
          <p:nvSpPr>
            <p:cNvPr id="52" name="Freeform 5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Oval 5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Oval 5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Freeform 5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5438641" y="1628801"/>
            <a:ext cx="1316895" cy="2235991"/>
            <a:chOff x="4381388" y="1557338"/>
            <a:chExt cx="1676624" cy="2846784"/>
          </a:xfrm>
        </p:grpSpPr>
        <p:sp>
          <p:nvSpPr>
            <p:cNvPr id="48" name="Freeform 4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Oval 4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Oval 4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Freeform 5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6843561" y="1628801"/>
            <a:ext cx="1316895" cy="2235991"/>
            <a:chOff x="4381388" y="1557338"/>
            <a:chExt cx="1676624" cy="2846784"/>
          </a:xfrm>
        </p:grpSpPr>
        <p:sp>
          <p:nvSpPr>
            <p:cNvPr id="44" name="Freeform 4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Oval 4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Oval 4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Freeform 4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8248482" y="1628801"/>
            <a:ext cx="1316895" cy="2235991"/>
            <a:chOff x="4381388" y="1557338"/>
            <a:chExt cx="1676624" cy="2846784"/>
          </a:xfrm>
        </p:grpSpPr>
        <p:sp>
          <p:nvSpPr>
            <p:cNvPr id="40" name="Freeform 3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Oval 4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Oval 4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Freeform 4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6" name="Group 65"/>
          <p:cNvGrpSpPr/>
          <p:nvPr/>
        </p:nvGrpSpPr>
        <p:grpSpPr>
          <a:xfrm>
            <a:off x="2628800" y="3999733"/>
            <a:ext cx="1987436" cy="2281887"/>
            <a:chOff x="4381388" y="1557338"/>
            <a:chExt cx="2528210" cy="2902781"/>
          </a:xfrm>
        </p:grpSpPr>
        <p:pic>
          <p:nvPicPr>
            <p:cNvPr id="67" name="Picture 66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68" name="Freeform 6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rgbClr val="3F4855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69" name="Oval 6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0" name="Oval 6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1" name="Freeform 7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90" name="Group 89"/>
          <p:cNvGrpSpPr/>
          <p:nvPr/>
        </p:nvGrpSpPr>
        <p:grpSpPr>
          <a:xfrm>
            <a:off x="4032209" y="3999733"/>
            <a:ext cx="1987436" cy="2281887"/>
            <a:chOff x="4381388" y="1557338"/>
            <a:chExt cx="2528210" cy="2902781"/>
          </a:xfrm>
        </p:grpSpPr>
        <p:pic>
          <p:nvPicPr>
            <p:cNvPr id="91" name="Picture 90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92" name="Freeform 9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3" name="Oval 9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4" name="Oval 9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5" name="Freeform 9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5435618" y="3999733"/>
            <a:ext cx="1987436" cy="2281887"/>
            <a:chOff x="4381388" y="1557338"/>
            <a:chExt cx="2528210" cy="2902781"/>
          </a:xfrm>
        </p:grpSpPr>
        <p:pic>
          <p:nvPicPr>
            <p:cNvPr id="85" name="Picture 84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6" name="Freeform 8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7" name="Oval 8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8" name="Oval 8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9" name="Freeform 8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8" name="Group 77"/>
          <p:cNvGrpSpPr/>
          <p:nvPr/>
        </p:nvGrpSpPr>
        <p:grpSpPr>
          <a:xfrm>
            <a:off x="6839027" y="3999733"/>
            <a:ext cx="1987436" cy="2281887"/>
            <a:chOff x="4381388" y="1557338"/>
            <a:chExt cx="2528210" cy="2902781"/>
          </a:xfrm>
        </p:grpSpPr>
        <p:pic>
          <p:nvPicPr>
            <p:cNvPr id="79" name="Picture 78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0" name="Freeform 7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1" name="Oval 8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2" name="Oval 8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3" name="Freeform 8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8242434" y="3999733"/>
            <a:ext cx="1987436" cy="2281887"/>
            <a:chOff x="4381388" y="1557338"/>
            <a:chExt cx="2528210" cy="2902781"/>
          </a:xfrm>
        </p:grpSpPr>
        <p:pic>
          <p:nvPicPr>
            <p:cNvPr id="73" name="Picture 72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74" name="Freeform 7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5" name="Oval 7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6" name="Oval 7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7" name="Freeform 7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sp>
        <p:nvSpPr>
          <p:cNvPr id="60" name="TextBox 59"/>
          <p:cNvSpPr txBox="1"/>
          <p:nvPr/>
        </p:nvSpPr>
        <p:spPr>
          <a:xfrm>
            <a:off x="1539465" y="3893286"/>
            <a:ext cx="110117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With shadow:</a:t>
            </a:r>
            <a:endParaRPr lang="en-US" dirty="0"/>
          </a:p>
        </p:txBody>
      </p:sp>
      <p:sp>
        <p:nvSpPr>
          <p:cNvPr id="61" name="Oval 60"/>
          <p:cNvSpPr/>
          <p:nvPr/>
        </p:nvSpPr>
        <p:spPr>
          <a:xfrm>
            <a:off x="8832305" y="606866"/>
            <a:ext cx="336307" cy="336307"/>
          </a:xfrm>
          <a:prstGeom prst="ellipse">
            <a:avLst/>
          </a:prstGeom>
          <a:blipFill>
            <a:blip r:embed="rId5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89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505891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 smtClean="0"/>
              <a:t>Armenia</a:t>
            </a:r>
            <a:endParaRPr lang="en-US" dirty="0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Editable Pins for Maps</a:t>
            </a:r>
            <a:endParaRPr lang="en-US" dirty="0"/>
          </a:p>
        </p:txBody>
      </p:sp>
      <p:grpSp>
        <p:nvGrpSpPr>
          <p:cNvPr id="35" name="Group 34"/>
          <p:cNvGrpSpPr/>
          <p:nvPr/>
        </p:nvGrpSpPr>
        <p:grpSpPr>
          <a:xfrm>
            <a:off x="2628801" y="1628801"/>
            <a:ext cx="1316895" cy="2235991"/>
            <a:chOff x="4381388" y="1557338"/>
            <a:chExt cx="1676624" cy="2846784"/>
          </a:xfrm>
        </p:grpSpPr>
        <p:sp>
          <p:nvSpPr>
            <p:cNvPr id="56" name="Freeform 5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Oval 5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Oval 5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Freeform 5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4033721" y="1628801"/>
            <a:ext cx="1316895" cy="2235991"/>
            <a:chOff x="4381388" y="1557338"/>
            <a:chExt cx="1676624" cy="2846784"/>
          </a:xfrm>
        </p:grpSpPr>
        <p:sp>
          <p:nvSpPr>
            <p:cNvPr id="52" name="Freeform 5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Oval 5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Oval 5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Freeform 5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5438641" y="1628801"/>
            <a:ext cx="1316895" cy="2235991"/>
            <a:chOff x="4381388" y="1557338"/>
            <a:chExt cx="1676624" cy="2846784"/>
          </a:xfrm>
        </p:grpSpPr>
        <p:sp>
          <p:nvSpPr>
            <p:cNvPr id="48" name="Freeform 4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Oval 4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Oval 4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Freeform 5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6843561" y="1628801"/>
            <a:ext cx="1316895" cy="2235991"/>
            <a:chOff x="4381388" y="1557338"/>
            <a:chExt cx="1676624" cy="2846784"/>
          </a:xfrm>
        </p:grpSpPr>
        <p:sp>
          <p:nvSpPr>
            <p:cNvPr id="44" name="Freeform 4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Oval 4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Oval 4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Freeform 4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8248482" y="1628801"/>
            <a:ext cx="1316895" cy="2235991"/>
            <a:chOff x="4381388" y="1557338"/>
            <a:chExt cx="1676624" cy="2846784"/>
          </a:xfrm>
        </p:grpSpPr>
        <p:sp>
          <p:nvSpPr>
            <p:cNvPr id="40" name="Freeform 3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Oval 4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Oval 4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Freeform 4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6" name="Group 65"/>
          <p:cNvGrpSpPr/>
          <p:nvPr/>
        </p:nvGrpSpPr>
        <p:grpSpPr>
          <a:xfrm>
            <a:off x="2628800" y="3999733"/>
            <a:ext cx="1987436" cy="2281887"/>
            <a:chOff x="4381388" y="1557338"/>
            <a:chExt cx="2528210" cy="2902781"/>
          </a:xfrm>
        </p:grpSpPr>
        <p:pic>
          <p:nvPicPr>
            <p:cNvPr id="67" name="Picture 66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68" name="Freeform 6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rgbClr val="3F4855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69" name="Oval 6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0" name="Oval 6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1" name="Freeform 7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90" name="Group 89"/>
          <p:cNvGrpSpPr/>
          <p:nvPr/>
        </p:nvGrpSpPr>
        <p:grpSpPr>
          <a:xfrm>
            <a:off x="4032209" y="3999733"/>
            <a:ext cx="1987436" cy="2281887"/>
            <a:chOff x="4381388" y="1557338"/>
            <a:chExt cx="2528210" cy="2902781"/>
          </a:xfrm>
        </p:grpSpPr>
        <p:pic>
          <p:nvPicPr>
            <p:cNvPr id="91" name="Picture 90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92" name="Freeform 9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3" name="Oval 9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4" name="Oval 9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5" name="Freeform 9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5435618" y="3999733"/>
            <a:ext cx="1987436" cy="2281887"/>
            <a:chOff x="4381388" y="1557338"/>
            <a:chExt cx="2528210" cy="2902781"/>
          </a:xfrm>
        </p:grpSpPr>
        <p:pic>
          <p:nvPicPr>
            <p:cNvPr id="85" name="Picture 84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6" name="Freeform 8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7" name="Oval 8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8" name="Oval 8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9" name="Freeform 8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8" name="Group 77"/>
          <p:cNvGrpSpPr/>
          <p:nvPr/>
        </p:nvGrpSpPr>
        <p:grpSpPr>
          <a:xfrm>
            <a:off x="6839027" y="3999733"/>
            <a:ext cx="1987436" cy="2281887"/>
            <a:chOff x="4381388" y="1557338"/>
            <a:chExt cx="2528210" cy="2902781"/>
          </a:xfrm>
        </p:grpSpPr>
        <p:pic>
          <p:nvPicPr>
            <p:cNvPr id="79" name="Picture 78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0" name="Freeform 7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1" name="Oval 8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2" name="Oval 8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3" name="Freeform 8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8242434" y="3999733"/>
            <a:ext cx="1987436" cy="2281887"/>
            <a:chOff x="4381388" y="1557338"/>
            <a:chExt cx="2528210" cy="2902781"/>
          </a:xfrm>
        </p:grpSpPr>
        <p:pic>
          <p:nvPicPr>
            <p:cNvPr id="73" name="Picture 72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74" name="Freeform 7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5" name="Oval 7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6" name="Oval 7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>
              <a:blip r:embed="rId3"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7" name="Freeform 7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sp>
        <p:nvSpPr>
          <p:cNvPr id="60" name="TextBox 59"/>
          <p:cNvSpPr txBox="1"/>
          <p:nvPr/>
        </p:nvSpPr>
        <p:spPr>
          <a:xfrm>
            <a:off x="1539465" y="3893286"/>
            <a:ext cx="110117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With shadow:</a:t>
            </a:r>
            <a:endParaRPr lang="en-US" dirty="0"/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245675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ubtitle 4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Your Subtitle Here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Slovenia</a:t>
            </a:r>
          </a:p>
        </p:txBody>
      </p:sp>
      <p:sp>
        <p:nvSpPr>
          <p:cNvPr id="716" name="TextBox 715"/>
          <p:cNvSpPr txBox="1"/>
          <p:nvPr/>
        </p:nvSpPr>
        <p:spPr>
          <a:xfrm>
            <a:off x="6657106" y="1436822"/>
            <a:ext cx="368042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fr-FR"/>
            </a:defPPr>
          </a:lstStyle>
          <a:p>
            <a:r>
              <a:rPr lang="en-US" sz="28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Lorem Ipsum</a:t>
            </a:r>
          </a:p>
        </p:txBody>
      </p:sp>
      <p:sp>
        <p:nvSpPr>
          <p:cNvPr id="11" name="Rectangle 10"/>
          <p:cNvSpPr/>
          <p:nvPr/>
        </p:nvSpPr>
        <p:spPr>
          <a:xfrm>
            <a:off x="6657106" y="2060849"/>
            <a:ext cx="3680420" cy="36933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lorem ipsum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fui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tristique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tortor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turpis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dui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nunciti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eros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mauris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donec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odio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itsup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sodales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magna dolor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Id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evedin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venenatis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lacus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magnis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Felis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arcu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in tempus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praesent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est. 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enim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risunit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quisque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vitae, dolor magna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phasellus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Vestibulum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est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vinee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platea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tempor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dis.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Curabitur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interdum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placerat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luctus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ut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a,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orci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nam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mattis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loremi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tincidunt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aptent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malesuada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6722988" y="2102125"/>
            <a:ext cx="833628" cy="833628"/>
            <a:chOff x="5198988" y="2102125"/>
            <a:chExt cx="833628" cy="833628"/>
          </a:xfrm>
        </p:grpSpPr>
        <p:sp>
          <p:nvSpPr>
            <p:cNvPr id="13" name="Oval 12"/>
            <p:cNvSpPr/>
            <p:nvPr/>
          </p:nvSpPr>
          <p:spPr>
            <a:xfrm>
              <a:off x="5198988" y="2102125"/>
              <a:ext cx="833628" cy="833628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Freeform 9"/>
            <p:cNvSpPr/>
            <p:nvPr/>
          </p:nvSpPr>
          <p:spPr>
            <a:xfrm>
              <a:off x="5615793" y="2102125"/>
              <a:ext cx="416823" cy="833628"/>
            </a:xfrm>
            <a:custGeom>
              <a:avLst/>
              <a:gdLst>
                <a:gd name="connsiteX0" fmla="*/ 9 w 416823"/>
                <a:gd name="connsiteY0" fmla="*/ 0 h 833628"/>
                <a:gd name="connsiteX1" fmla="*/ 416823 w 416823"/>
                <a:gd name="connsiteY1" fmla="*/ 416814 h 833628"/>
                <a:gd name="connsiteX2" fmla="*/ 9 w 416823"/>
                <a:gd name="connsiteY2" fmla="*/ 833628 h 833628"/>
                <a:gd name="connsiteX3" fmla="*/ 0 w 416823"/>
                <a:gd name="connsiteY3" fmla="*/ 833627 h 833628"/>
                <a:gd name="connsiteX4" fmla="*/ 0 w 416823"/>
                <a:gd name="connsiteY4" fmla="*/ 1 h 833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6823" h="833628">
                  <a:moveTo>
                    <a:pt x="9" y="0"/>
                  </a:moveTo>
                  <a:cubicBezTo>
                    <a:pt x="230209" y="0"/>
                    <a:pt x="416823" y="186614"/>
                    <a:pt x="416823" y="416814"/>
                  </a:cubicBezTo>
                  <a:cubicBezTo>
                    <a:pt x="416823" y="647014"/>
                    <a:pt x="230209" y="833628"/>
                    <a:pt x="9" y="833628"/>
                  </a:cubicBezTo>
                  <a:lnTo>
                    <a:pt x="0" y="83362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tx1">
                <a:alpha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6" name="Group 15"/>
          <p:cNvGrpSpPr>
            <a:grpSpLocks noChangeAspect="1"/>
          </p:cNvGrpSpPr>
          <p:nvPr/>
        </p:nvGrpSpPr>
        <p:grpSpPr>
          <a:xfrm>
            <a:off x="1711854" y="1231952"/>
            <a:ext cx="4389120" cy="4389120"/>
            <a:chOff x="733869" y="-85134"/>
            <a:chExt cx="7279094" cy="7279094"/>
          </a:xfrm>
        </p:grpSpPr>
        <p:sp>
          <p:nvSpPr>
            <p:cNvPr id="17" name="Freeform 16"/>
            <p:cNvSpPr/>
            <p:nvPr/>
          </p:nvSpPr>
          <p:spPr>
            <a:xfrm>
              <a:off x="1121248" y="61918"/>
              <a:ext cx="6891715" cy="6367455"/>
            </a:xfrm>
            <a:custGeom>
              <a:avLst/>
              <a:gdLst>
                <a:gd name="connsiteX0" fmla="*/ 2683163 w 6891715"/>
                <a:gd name="connsiteY0" fmla="*/ 6337292 h 6367455"/>
                <a:gd name="connsiteX1" fmla="*/ 2693958 w 6891715"/>
                <a:gd name="connsiteY1" fmla="*/ 6353978 h 6367455"/>
                <a:gd name="connsiteX2" fmla="*/ 2680624 w 6891715"/>
                <a:gd name="connsiteY2" fmla="*/ 6366813 h 6367455"/>
                <a:gd name="connsiteX3" fmla="*/ 2668876 w 6891715"/>
                <a:gd name="connsiteY3" fmla="*/ 6367455 h 6367455"/>
                <a:gd name="connsiteX4" fmla="*/ 2665383 w 6891715"/>
                <a:gd name="connsiteY4" fmla="*/ 6352695 h 6367455"/>
                <a:gd name="connsiteX5" fmla="*/ 2700308 w 6891715"/>
                <a:gd name="connsiteY5" fmla="*/ 6256329 h 6367455"/>
                <a:gd name="connsiteX6" fmla="*/ 2695228 w 6891715"/>
                <a:gd name="connsiteY6" fmla="*/ 6265854 h 6367455"/>
                <a:gd name="connsiteX7" fmla="*/ 2687608 w 6891715"/>
                <a:gd name="connsiteY7" fmla="*/ 6263949 h 6367455"/>
                <a:gd name="connsiteX8" fmla="*/ 2690784 w 6891715"/>
                <a:gd name="connsiteY8" fmla="*/ 6256647 h 6367455"/>
                <a:gd name="connsiteX9" fmla="*/ 2722533 w 6891715"/>
                <a:gd name="connsiteY9" fmla="*/ 6238867 h 6367455"/>
                <a:gd name="connsiteX10" fmla="*/ 2720891 w 6891715"/>
                <a:gd name="connsiteY10" fmla="*/ 6254742 h 6367455"/>
                <a:gd name="connsiteX11" fmla="*/ 2713008 w 6891715"/>
                <a:gd name="connsiteY11" fmla="*/ 6251567 h 6367455"/>
                <a:gd name="connsiteX12" fmla="*/ 2714322 w 6891715"/>
                <a:gd name="connsiteY12" fmla="*/ 6242360 h 6367455"/>
                <a:gd name="connsiteX13" fmla="*/ 4255139 w 6891715"/>
                <a:gd name="connsiteY13" fmla="*/ 6154726 h 6367455"/>
                <a:gd name="connsiteX14" fmla="*/ 4256051 w 6891715"/>
                <a:gd name="connsiteY14" fmla="*/ 6161076 h 6367455"/>
                <a:gd name="connsiteX15" fmla="*/ 4243891 w 6891715"/>
                <a:gd name="connsiteY15" fmla="*/ 6173776 h 6367455"/>
                <a:gd name="connsiteX16" fmla="*/ 4241763 w 6891715"/>
                <a:gd name="connsiteY16" fmla="*/ 6166474 h 6367455"/>
                <a:gd name="connsiteX17" fmla="*/ 4245715 w 6891715"/>
                <a:gd name="connsiteY17" fmla="*/ 6156949 h 6367455"/>
                <a:gd name="connsiteX18" fmla="*/ 4249971 w 6891715"/>
                <a:gd name="connsiteY18" fmla="*/ 6160124 h 6367455"/>
                <a:gd name="connsiteX19" fmla="*/ 3939210 w 6891715"/>
                <a:gd name="connsiteY19" fmla="*/ 6130914 h 6367455"/>
                <a:gd name="connsiteX20" fmla="*/ 3946521 w 6891715"/>
                <a:gd name="connsiteY20" fmla="*/ 6130914 h 6367455"/>
                <a:gd name="connsiteX21" fmla="*/ 3948746 w 6891715"/>
                <a:gd name="connsiteY21" fmla="*/ 6144521 h 6367455"/>
                <a:gd name="connsiteX22" fmla="*/ 3956057 w 6891715"/>
                <a:gd name="connsiteY22" fmla="*/ 6150849 h 6367455"/>
                <a:gd name="connsiteX23" fmla="*/ 3965594 w 6891715"/>
                <a:gd name="connsiteY23" fmla="*/ 6141356 h 6367455"/>
                <a:gd name="connsiteX24" fmla="*/ 3975130 w 6891715"/>
                <a:gd name="connsiteY24" fmla="*/ 6138192 h 6367455"/>
                <a:gd name="connsiteX25" fmla="*/ 3984666 w 6891715"/>
                <a:gd name="connsiteY25" fmla="*/ 6141989 h 6367455"/>
                <a:gd name="connsiteX26" fmla="*/ 3987845 w 6891715"/>
                <a:gd name="connsiteY26" fmla="*/ 6149267 h 6367455"/>
                <a:gd name="connsiteX27" fmla="*/ 3978309 w 6891715"/>
                <a:gd name="connsiteY27" fmla="*/ 6154646 h 6367455"/>
                <a:gd name="connsiteX28" fmla="*/ 3978309 w 6891715"/>
                <a:gd name="connsiteY28" fmla="*/ 6160026 h 6367455"/>
                <a:gd name="connsiteX29" fmla="*/ 3992295 w 6891715"/>
                <a:gd name="connsiteY29" fmla="*/ 6161924 h 6367455"/>
                <a:gd name="connsiteX30" fmla="*/ 3996427 w 6891715"/>
                <a:gd name="connsiteY30" fmla="*/ 6160975 h 6367455"/>
                <a:gd name="connsiteX31" fmla="*/ 4004056 w 6891715"/>
                <a:gd name="connsiteY31" fmla="*/ 6173316 h 6367455"/>
                <a:gd name="connsiteX32" fmla="*/ 4011367 w 6891715"/>
                <a:gd name="connsiteY32" fmla="*/ 6170151 h 6367455"/>
                <a:gd name="connsiteX33" fmla="*/ 4028214 w 6891715"/>
                <a:gd name="connsiteY33" fmla="*/ 6170151 h 6367455"/>
                <a:gd name="connsiteX34" fmla="*/ 4038069 w 6891715"/>
                <a:gd name="connsiteY34" fmla="*/ 6164772 h 6367455"/>
                <a:gd name="connsiteX35" fmla="*/ 4054916 w 6891715"/>
                <a:gd name="connsiteY35" fmla="*/ 6162557 h 6367455"/>
                <a:gd name="connsiteX36" fmla="*/ 4060320 w 6891715"/>
                <a:gd name="connsiteY36" fmla="*/ 6158127 h 6367455"/>
                <a:gd name="connsiteX37" fmla="*/ 4068584 w 6891715"/>
                <a:gd name="connsiteY37" fmla="*/ 6161291 h 6367455"/>
                <a:gd name="connsiteX38" fmla="*/ 4073988 w 6891715"/>
                <a:gd name="connsiteY38" fmla="*/ 6169835 h 6367455"/>
                <a:gd name="connsiteX39" fmla="*/ 4082571 w 6891715"/>
                <a:gd name="connsiteY39" fmla="*/ 6170468 h 6367455"/>
                <a:gd name="connsiteX40" fmla="*/ 4100371 w 6891715"/>
                <a:gd name="connsiteY40" fmla="*/ 6165089 h 6367455"/>
                <a:gd name="connsiteX41" fmla="*/ 4109908 w 6891715"/>
                <a:gd name="connsiteY41" fmla="*/ 6170468 h 6367455"/>
                <a:gd name="connsiteX42" fmla="*/ 4119444 w 6891715"/>
                <a:gd name="connsiteY42" fmla="*/ 6170151 h 6367455"/>
                <a:gd name="connsiteX43" fmla="*/ 4128980 w 6891715"/>
                <a:gd name="connsiteY43" fmla="*/ 6163823 h 6367455"/>
                <a:gd name="connsiteX44" fmla="*/ 4137563 w 6891715"/>
                <a:gd name="connsiteY44" fmla="*/ 6166038 h 6367455"/>
                <a:gd name="connsiteX45" fmla="*/ 4135337 w 6891715"/>
                <a:gd name="connsiteY45" fmla="*/ 6172366 h 6367455"/>
                <a:gd name="connsiteX46" fmla="*/ 4137563 w 6891715"/>
                <a:gd name="connsiteY46" fmla="*/ 6180594 h 6367455"/>
                <a:gd name="connsiteX47" fmla="*/ 4142013 w 6891715"/>
                <a:gd name="connsiteY47" fmla="*/ 6188821 h 6367455"/>
                <a:gd name="connsiteX48" fmla="*/ 4149324 w 6891715"/>
                <a:gd name="connsiteY48" fmla="*/ 6191985 h 6367455"/>
                <a:gd name="connsiteX49" fmla="*/ 4156635 w 6891715"/>
                <a:gd name="connsiteY49" fmla="*/ 6184707 h 6367455"/>
                <a:gd name="connsiteX50" fmla="*/ 4163946 w 6891715"/>
                <a:gd name="connsiteY50" fmla="*/ 6181543 h 6367455"/>
                <a:gd name="connsiteX51" fmla="*/ 4175707 w 6891715"/>
                <a:gd name="connsiteY51" fmla="*/ 6184707 h 6367455"/>
                <a:gd name="connsiteX52" fmla="*/ 4179840 w 6891715"/>
                <a:gd name="connsiteY52" fmla="*/ 6177113 h 6367455"/>
                <a:gd name="connsiteX53" fmla="*/ 4181111 w 6891715"/>
                <a:gd name="connsiteY53" fmla="*/ 6169835 h 6367455"/>
                <a:gd name="connsiteX54" fmla="*/ 4185243 w 6891715"/>
                <a:gd name="connsiteY54" fmla="*/ 6167620 h 6367455"/>
                <a:gd name="connsiteX55" fmla="*/ 4184290 w 6891715"/>
                <a:gd name="connsiteY55" fmla="*/ 6176164 h 6367455"/>
                <a:gd name="connsiteX56" fmla="*/ 4189376 w 6891715"/>
                <a:gd name="connsiteY56" fmla="*/ 6184391 h 6367455"/>
                <a:gd name="connsiteX57" fmla="*/ 4188422 w 6891715"/>
                <a:gd name="connsiteY57" fmla="*/ 6188504 h 6367455"/>
                <a:gd name="connsiteX58" fmla="*/ 4186197 w 6891715"/>
                <a:gd name="connsiteY58" fmla="*/ 6195782 h 6367455"/>
                <a:gd name="connsiteX59" fmla="*/ 4179204 w 6891715"/>
                <a:gd name="connsiteY59" fmla="*/ 6206541 h 6367455"/>
                <a:gd name="connsiteX60" fmla="*/ 4170621 w 6891715"/>
                <a:gd name="connsiteY60" fmla="*/ 6210654 h 6367455"/>
                <a:gd name="connsiteX61" fmla="*/ 4164264 w 6891715"/>
                <a:gd name="connsiteY61" fmla="*/ 6205908 h 6367455"/>
                <a:gd name="connsiteX62" fmla="*/ 4152820 w 6891715"/>
                <a:gd name="connsiteY62" fmla="*/ 6212237 h 6367455"/>
                <a:gd name="connsiteX63" fmla="*/ 4144238 w 6891715"/>
                <a:gd name="connsiteY63" fmla="*/ 6213186 h 6367455"/>
                <a:gd name="connsiteX64" fmla="*/ 4128344 w 6891715"/>
                <a:gd name="connsiteY64" fmla="*/ 6207807 h 6367455"/>
                <a:gd name="connsiteX65" fmla="*/ 4114358 w 6891715"/>
                <a:gd name="connsiteY65" fmla="*/ 6212553 h 6367455"/>
                <a:gd name="connsiteX66" fmla="*/ 4103232 w 6891715"/>
                <a:gd name="connsiteY66" fmla="*/ 6208123 h 6367455"/>
                <a:gd name="connsiteX67" fmla="*/ 4085114 w 6891715"/>
                <a:gd name="connsiteY67" fmla="*/ 6208756 h 6367455"/>
                <a:gd name="connsiteX68" fmla="*/ 4074306 w 6891715"/>
                <a:gd name="connsiteY68" fmla="*/ 6218249 h 6367455"/>
                <a:gd name="connsiteX69" fmla="*/ 4066995 w 6891715"/>
                <a:gd name="connsiteY69" fmla="*/ 6221413 h 6367455"/>
                <a:gd name="connsiteX70" fmla="*/ 4051101 w 6891715"/>
                <a:gd name="connsiteY70" fmla="*/ 6221413 h 6367455"/>
                <a:gd name="connsiteX71" fmla="*/ 4045697 w 6891715"/>
                <a:gd name="connsiteY71" fmla="*/ 6224577 h 6367455"/>
                <a:gd name="connsiteX72" fmla="*/ 4041565 w 6891715"/>
                <a:gd name="connsiteY72" fmla="*/ 6222362 h 6367455"/>
                <a:gd name="connsiteX73" fmla="*/ 4045697 w 6891715"/>
                <a:gd name="connsiteY73" fmla="*/ 6211920 h 6367455"/>
                <a:gd name="connsiteX74" fmla="*/ 4037115 w 6891715"/>
                <a:gd name="connsiteY74" fmla="*/ 6202744 h 6367455"/>
                <a:gd name="connsiteX75" fmla="*/ 4024400 w 6891715"/>
                <a:gd name="connsiteY75" fmla="*/ 6194200 h 6367455"/>
                <a:gd name="connsiteX76" fmla="*/ 4014864 w 6891715"/>
                <a:gd name="connsiteY76" fmla="*/ 6197681 h 6367455"/>
                <a:gd name="connsiteX77" fmla="*/ 4003103 w 6891715"/>
                <a:gd name="connsiteY77" fmla="*/ 6194516 h 6367455"/>
                <a:gd name="connsiteX78" fmla="*/ 3992613 w 6891715"/>
                <a:gd name="connsiteY78" fmla="*/ 6191352 h 6367455"/>
                <a:gd name="connsiteX79" fmla="*/ 3979898 w 6891715"/>
                <a:gd name="connsiteY79" fmla="*/ 6192618 h 6367455"/>
                <a:gd name="connsiteX80" fmla="*/ 3970362 w 6891715"/>
                <a:gd name="connsiteY80" fmla="*/ 6184391 h 6367455"/>
                <a:gd name="connsiteX81" fmla="*/ 3954468 w 6891715"/>
                <a:gd name="connsiteY81" fmla="*/ 6179961 h 6367455"/>
                <a:gd name="connsiteX82" fmla="*/ 3944614 w 6891715"/>
                <a:gd name="connsiteY82" fmla="*/ 6184707 h 6367455"/>
                <a:gd name="connsiteX83" fmla="*/ 3933171 w 6891715"/>
                <a:gd name="connsiteY83" fmla="*/ 6188821 h 6367455"/>
                <a:gd name="connsiteX84" fmla="*/ 3925542 w 6891715"/>
                <a:gd name="connsiteY84" fmla="*/ 6178379 h 6367455"/>
                <a:gd name="connsiteX85" fmla="*/ 3923634 w 6891715"/>
                <a:gd name="connsiteY85" fmla="*/ 6167620 h 6367455"/>
                <a:gd name="connsiteX86" fmla="*/ 3924588 w 6891715"/>
                <a:gd name="connsiteY86" fmla="*/ 6157494 h 6367455"/>
                <a:gd name="connsiteX87" fmla="*/ 3919184 w 6891715"/>
                <a:gd name="connsiteY87" fmla="*/ 6148951 h 6367455"/>
                <a:gd name="connsiteX88" fmla="*/ 3919820 w 6891715"/>
                <a:gd name="connsiteY88" fmla="*/ 6142622 h 6367455"/>
                <a:gd name="connsiteX89" fmla="*/ 3917913 w 6891715"/>
                <a:gd name="connsiteY89" fmla="*/ 6136294 h 6367455"/>
                <a:gd name="connsiteX90" fmla="*/ 3925224 w 6891715"/>
                <a:gd name="connsiteY90" fmla="*/ 6139458 h 6367455"/>
                <a:gd name="connsiteX91" fmla="*/ 3932853 w 6891715"/>
                <a:gd name="connsiteY91" fmla="*/ 6150216 h 6367455"/>
                <a:gd name="connsiteX92" fmla="*/ 3938257 w 6891715"/>
                <a:gd name="connsiteY92" fmla="*/ 6154014 h 6367455"/>
                <a:gd name="connsiteX93" fmla="*/ 3943343 w 6891715"/>
                <a:gd name="connsiteY93" fmla="*/ 6148634 h 6367455"/>
                <a:gd name="connsiteX94" fmla="*/ 3934760 w 6891715"/>
                <a:gd name="connsiteY94" fmla="*/ 6140407 h 6367455"/>
                <a:gd name="connsiteX95" fmla="*/ 4979304 w 6891715"/>
                <a:gd name="connsiteY95" fmla="*/ 6116626 h 6367455"/>
                <a:gd name="connsiteX96" fmla="*/ 4987888 w 6891715"/>
                <a:gd name="connsiteY96" fmla="*/ 6116626 h 6367455"/>
                <a:gd name="connsiteX97" fmla="*/ 4983755 w 6891715"/>
                <a:gd name="connsiteY97" fmla="*/ 6126107 h 6367455"/>
                <a:gd name="connsiteX98" fmla="*/ 4969765 w 6891715"/>
                <a:gd name="connsiteY98" fmla="*/ 6130216 h 6367455"/>
                <a:gd name="connsiteX99" fmla="*/ 4970719 w 6891715"/>
                <a:gd name="connsiteY99" fmla="*/ 6138748 h 6367455"/>
                <a:gd name="connsiteX100" fmla="*/ 4955140 w 6891715"/>
                <a:gd name="connsiteY100" fmla="*/ 6149177 h 6367455"/>
                <a:gd name="connsiteX101" fmla="*/ 4944648 w 6891715"/>
                <a:gd name="connsiteY101" fmla="*/ 6155498 h 6367455"/>
                <a:gd name="connsiteX102" fmla="*/ 4934155 w 6891715"/>
                <a:gd name="connsiteY102" fmla="*/ 6168139 h 6367455"/>
                <a:gd name="connsiteX103" fmla="*/ 4919530 w 6891715"/>
                <a:gd name="connsiteY103" fmla="*/ 6180148 h 6367455"/>
                <a:gd name="connsiteX104" fmla="*/ 4919848 w 6891715"/>
                <a:gd name="connsiteY104" fmla="*/ 6181412 h 6367455"/>
                <a:gd name="connsiteX105" fmla="*/ 4922709 w 6891715"/>
                <a:gd name="connsiteY105" fmla="*/ 6190577 h 6367455"/>
                <a:gd name="connsiteX106" fmla="*/ 4925889 w 6891715"/>
                <a:gd name="connsiteY106" fmla="*/ 6194370 h 6367455"/>
                <a:gd name="connsiteX107" fmla="*/ 4932248 w 6891715"/>
                <a:gd name="connsiteY107" fmla="*/ 6201954 h 6367455"/>
                <a:gd name="connsiteX108" fmla="*/ 4934473 w 6891715"/>
                <a:gd name="connsiteY108" fmla="*/ 6211435 h 6367455"/>
                <a:gd name="connsiteX109" fmla="*/ 4927161 w 6891715"/>
                <a:gd name="connsiteY109" fmla="*/ 6212699 h 6367455"/>
                <a:gd name="connsiteX110" fmla="*/ 4924935 w 6891715"/>
                <a:gd name="connsiteY110" fmla="*/ 6206379 h 6367455"/>
                <a:gd name="connsiteX111" fmla="*/ 4916351 w 6891715"/>
                <a:gd name="connsiteY111" fmla="*/ 6206379 h 6367455"/>
                <a:gd name="connsiteX112" fmla="*/ 4909356 w 6891715"/>
                <a:gd name="connsiteY112" fmla="*/ 6208275 h 6367455"/>
                <a:gd name="connsiteX113" fmla="*/ 4902997 w 6891715"/>
                <a:gd name="connsiteY113" fmla="*/ 6214596 h 6367455"/>
                <a:gd name="connsiteX114" fmla="*/ 4892187 w 6891715"/>
                <a:gd name="connsiteY114" fmla="*/ 6226289 h 6367455"/>
                <a:gd name="connsiteX115" fmla="*/ 4871202 w 6891715"/>
                <a:gd name="connsiteY115" fmla="*/ 6238298 h 6367455"/>
                <a:gd name="connsiteX116" fmla="*/ 4851172 w 6891715"/>
                <a:gd name="connsiteY116" fmla="*/ 6240510 h 6367455"/>
                <a:gd name="connsiteX117" fmla="*/ 4835274 w 6891715"/>
                <a:gd name="connsiteY117" fmla="*/ 6238614 h 6367455"/>
                <a:gd name="connsiteX118" fmla="*/ 4826690 w 6891715"/>
                <a:gd name="connsiteY118" fmla="*/ 6246199 h 6367455"/>
                <a:gd name="connsiteX119" fmla="*/ 4828916 w 6891715"/>
                <a:gd name="connsiteY119" fmla="*/ 6253151 h 6367455"/>
                <a:gd name="connsiteX120" fmla="*/ 4821285 w 6891715"/>
                <a:gd name="connsiteY120" fmla="*/ 6251255 h 6367455"/>
                <a:gd name="connsiteX121" fmla="*/ 4806341 w 6891715"/>
                <a:gd name="connsiteY121" fmla="*/ 6248095 h 6367455"/>
                <a:gd name="connsiteX122" fmla="*/ 4781224 w 6891715"/>
                <a:gd name="connsiteY122" fmla="*/ 6246515 h 6367455"/>
                <a:gd name="connsiteX123" fmla="*/ 4776773 w 6891715"/>
                <a:gd name="connsiteY123" fmla="*/ 6237982 h 6367455"/>
                <a:gd name="connsiteX124" fmla="*/ 4773593 w 6891715"/>
                <a:gd name="connsiteY124" fmla="*/ 6228501 h 6367455"/>
                <a:gd name="connsiteX125" fmla="*/ 4764055 w 6891715"/>
                <a:gd name="connsiteY125" fmla="*/ 6220284 h 6367455"/>
                <a:gd name="connsiteX126" fmla="*/ 4762783 w 6891715"/>
                <a:gd name="connsiteY126" fmla="*/ 6209855 h 6367455"/>
                <a:gd name="connsiteX127" fmla="*/ 4760875 w 6891715"/>
                <a:gd name="connsiteY127" fmla="*/ 6201322 h 6367455"/>
                <a:gd name="connsiteX128" fmla="*/ 4772321 w 6891715"/>
                <a:gd name="connsiteY128" fmla="*/ 6203535 h 6367455"/>
                <a:gd name="connsiteX129" fmla="*/ 4778998 w 6891715"/>
                <a:gd name="connsiteY129" fmla="*/ 6206695 h 6367455"/>
                <a:gd name="connsiteX130" fmla="*/ 4789172 w 6891715"/>
                <a:gd name="connsiteY130" fmla="*/ 6189629 h 6367455"/>
                <a:gd name="connsiteX131" fmla="*/ 4796803 w 6891715"/>
                <a:gd name="connsiteY131" fmla="*/ 6186469 h 6367455"/>
                <a:gd name="connsiteX132" fmla="*/ 4806023 w 6891715"/>
                <a:gd name="connsiteY132" fmla="*/ 6182993 h 6367455"/>
                <a:gd name="connsiteX133" fmla="*/ 4826372 w 6891715"/>
                <a:gd name="connsiteY133" fmla="*/ 6185205 h 6367455"/>
                <a:gd name="connsiteX134" fmla="*/ 4827008 w 6891715"/>
                <a:gd name="connsiteY134" fmla="*/ 6177620 h 6367455"/>
                <a:gd name="connsiteX135" fmla="*/ 4827008 w 6891715"/>
                <a:gd name="connsiteY135" fmla="*/ 6175724 h 6367455"/>
                <a:gd name="connsiteX136" fmla="*/ 4826054 w 6891715"/>
                <a:gd name="connsiteY136" fmla="*/ 6164031 h 6367455"/>
                <a:gd name="connsiteX137" fmla="*/ 4837500 w 6891715"/>
                <a:gd name="connsiteY137" fmla="*/ 6164979 h 6367455"/>
                <a:gd name="connsiteX138" fmla="*/ 4845131 w 6891715"/>
                <a:gd name="connsiteY138" fmla="*/ 6171299 h 6367455"/>
                <a:gd name="connsiteX139" fmla="*/ 4864207 w 6891715"/>
                <a:gd name="connsiteY139" fmla="*/ 6173196 h 6367455"/>
                <a:gd name="connsiteX140" fmla="*/ 4882330 w 6891715"/>
                <a:gd name="connsiteY140" fmla="*/ 6165927 h 6367455"/>
                <a:gd name="connsiteX141" fmla="*/ 4914761 w 6891715"/>
                <a:gd name="connsiteY141" fmla="*/ 6154866 h 6367455"/>
                <a:gd name="connsiteX142" fmla="*/ 4939243 w 6891715"/>
                <a:gd name="connsiteY142" fmla="*/ 6145385 h 6367455"/>
                <a:gd name="connsiteX143" fmla="*/ 4957048 w 6891715"/>
                <a:gd name="connsiteY143" fmla="*/ 6130532 h 6367455"/>
                <a:gd name="connsiteX144" fmla="*/ 4970719 w 6891715"/>
                <a:gd name="connsiteY144" fmla="*/ 6126107 h 6367455"/>
                <a:gd name="connsiteX145" fmla="*/ 4269809 w 6891715"/>
                <a:gd name="connsiteY145" fmla="*/ 6099164 h 6367455"/>
                <a:gd name="connsiteX146" fmla="*/ 4278081 w 6891715"/>
                <a:gd name="connsiteY146" fmla="*/ 6107690 h 6367455"/>
                <a:gd name="connsiteX147" fmla="*/ 4273179 w 6891715"/>
                <a:gd name="connsiteY147" fmla="*/ 6110848 h 6367455"/>
                <a:gd name="connsiteX148" fmla="*/ 4273179 w 6891715"/>
                <a:gd name="connsiteY148" fmla="*/ 6119059 h 6367455"/>
                <a:gd name="connsiteX149" fmla="*/ 4271341 w 6891715"/>
                <a:gd name="connsiteY149" fmla="*/ 6131691 h 6367455"/>
                <a:gd name="connsiteX150" fmla="*/ 4281451 w 6891715"/>
                <a:gd name="connsiteY150" fmla="*/ 6138955 h 6367455"/>
                <a:gd name="connsiteX151" fmla="*/ 4275630 w 6891715"/>
                <a:gd name="connsiteY151" fmla="*/ 6154744 h 6367455"/>
                <a:gd name="connsiteX152" fmla="*/ 4266439 w 6891715"/>
                <a:gd name="connsiteY152" fmla="*/ 6157902 h 6367455"/>
                <a:gd name="connsiteX153" fmla="*/ 4265520 w 6891715"/>
                <a:gd name="connsiteY153" fmla="*/ 6154744 h 6367455"/>
                <a:gd name="connsiteX154" fmla="*/ 4271341 w 6891715"/>
                <a:gd name="connsiteY154" fmla="*/ 6143376 h 6367455"/>
                <a:gd name="connsiteX155" fmla="*/ 4263988 w 6891715"/>
                <a:gd name="connsiteY155" fmla="*/ 6135797 h 6367455"/>
                <a:gd name="connsiteX156" fmla="*/ 4265213 w 6891715"/>
                <a:gd name="connsiteY156" fmla="*/ 6129481 h 6367455"/>
                <a:gd name="connsiteX157" fmla="*/ 4267051 w 6891715"/>
                <a:gd name="connsiteY157" fmla="*/ 6122533 h 6367455"/>
                <a:gd name="connsiteX158" fmla="*/ 4267051 w 6891715"/>
                <a:gd name="connsiteY158" fmla="*/ 6114954 h 6367455"/>
                <a:gd name="connsiteX159" fmla="*/ 4271953 w 6891715"/>
                <a:gd name="connsiteY159" fmla="*/ 6107690 h 6367455"/>
                <a:gd name="connsiteX160" fmla="*/ 3049239 w 6891715"/>
                <a:gd name="connsiteY160" fmla="*/ 6092814 h 6367455"/>
                <a:gd name="connsiteX161" fmla="*/ 3061023 w 6891715"/>
                <a:gd name="connsiteY161" fmla="*/ 6092814 h 6367455"/>
                <a:gd name="connsiteX162" fmla="*/ 3070188 w 6891715"/>
                <a:gd name="connsiteY162" fmla="*/ 6099703 h 6367455"/>
                <a:gd name="connsiteX163" fmla="*/ 3064623 w 6891715"/>
                <a:gd name="connsiteY163" fmla="*/ 6107790 h 6367455"/>
                <a:gd name="connsiteX164" fmla="*/ 3052513 w 6891715"/>
                <a:gd name="connsiteY164" fmla="*/ 6108689 h 6367455"/>
                <a:gd name="connsiteX165" fmla="*/ 3048257 w 6891715"/>
                <a:gd name="connsiteY165" fmla="*/ 6107790 h 6367455"/>
                <a:gd name="connsiteX166" fmla="*/ 3038438 w 6891715"/>
                <a:gd name="connsiteY166" fmla="*/ 6097007 h 6367455"/>
                <a:gd name="connsiteX167" fmla="*/ 3038243 w 6891715"/>
                <a:gd name="connsiteY167" fmla="*/ 6081701 h 6367455"/>
                <a:gd name="connsiteX168" fmla="*/ 3041613 w 6891715"/>
                <a:gd name="connsiteY168" fmla="*/ 6088628 h 6367455"/>
                <a:gd name="connsiteX169" fmla="*/ 3032422 w 6891715"/>
                <a:gd name="connsiteY169" fmla="*/ 6094401 h 6367455"/>
                <a:gd name="connsiteX170" fmla="*/ 3024150 w 6891715"/>
                <a:gd name="connsiteY170" fmla="*/ 6082855 h 6367455"/>
                <a:gd name="connsiteX171" fmla="*/ 3863987 w 6891715"/>
                <a:gd name="connsiteY171" fmla="*/ 6053126 h 6367455"/>
                <a:gd name="connsiteX172" fmla="*/ 3875919 w 6891715"/>
                <a:gd name="connsiteY172" fmla="*/ 6056271 h 6367455"/>
                <a:gd name="connsiteX173" fmla="*/ 3881401 w 6891715"/>
                <a:gd name="connsiteY173" fmla="*/ 6066964 h 6367455"/>
                <a:gd name="connsiteX174" fmla="*/ 3875919 w 6891715"/>
                <a:gd name="connsiteY174" fmla="*/ 6067908 h 6367455"/>
                <a:gd name="connsiteX175" fmla="*/ 3880111 w 6891715"/>
                <a:gd name="connsiteY175" fmla="*/ 6079230 h 6367455"/>
                <a:gd name="connsiteX176" fmla="*/ 3876886 w 6891715"/>
                <a:gd name="connsiteY176" fmla="*/ 6086464 h 6367455"/>
                <a:gd name="connsiteX177" fmla="*/ 3865277 w 6891715"/>
                <a:gd name="connsiteY177" fmla="*/ 6084891 h 6367455"/>
                <a:gd name="connsiteX178" fmla="*/ 3860763 w 6891715"/>
                <a:gd name="connsiteY178" fmla="*/ 6066021 h 6367455"/>
                <a:gd name="connsiteX179" fmla="*/ 4100970 w 6891715"/>
                <a:gd name="connsiteY179" fmla="*/ 6043601 h 6367455"/>
                <a:gd name="connsiteX180" fmla="*/ 4111588 w 6891715"/>
                <a:gd name="connsiteY180" fmla="*/ 6057374 h 6367455"/>
                <a:gd name="connsiteX181" fmla="*/ 4101282 w 6891715"/>
                <a:gd name="connsiteY181" fmla="*/ 6065826 h 6367455"/>
                <a:gd name="connsiteX182" fmla="*/ 4103156 w 6891715"/>
                <a:gd name="connsiteY182" fmla="*/ 6054244 h 6367455"/>
                <a:gd name="connsiteX183" fmla="*/ 4098784 w 6891715"/>
                <a:gd name="connsiteY183" fmla="*/ 6049861 h 6367455"/>
                <a:gd name="connsiteX184" fmla="*/ 4092850 w 6891715"/>
                <a:gd name="connsiteY184" fmla="*/ 6051113 h 6367455"/>
                <a:gd name="connsiteX185" fmla="*/ 4092538 w 6891715"/>
                <a:gd name="connsiteY185" fmla="*/ 6046105 h 6367455"/>
                <a:gd name="connsiteX186" fmla="*/ 4379876 w 6891715"/>
                <a:gd name="connsiteY186" fmla="*/ 6040426 h 6367455"/>
                <a:gd name="connsiteX187" fmla="*/ 4379876 w 6891715"/>
                <a:gd name="connsiteY187" fmla="*/ 6051117 h 6367455"/>
                <a:gd name="connsiteX188" fmla="*/ 4366858 w 6891715"/>
                <a:gd name="connsiteY188" fmla="*/ 6060550 h 6367455"/>
                <a:gd name="connsiteX189" fmla="*/ 4364318 w 6891715"/>
                <a:gd name="connsiteY189" fmla="*/ 6075014 h 6367455"/>
                <a:gd name="connsiteX190" fmla="*/ 4352888 w 6891715"/>
                <a:gd name="connsiteY190" fmla="*/ 6098282 h 6367455"/>
                <a:gd name="connsiteX191" fmla="*/ 4333838 w 6891715"/>
                <a:gd name="connsiteY191" fmla="*/ 6105514 h 6367455"/>
                <a:gd name="connsiteX192" fmla="*/ 4335425 w 6891715"/>
                <a:gd name="connsiteY192" fmla="*/ 6088849 h 6367455"/>
                <a:gd name="connsiteX193" fmla="*/ 4324313 w 6891715"/>
                <a:gd name="connsiteY193" fmla="*/ 6089163 h 6367455"/>
                <a:gd name="connsiteX194" fmla="*/ 4328123 w 6891715"/>
                <a:gd name="connsiteY194" fmla="*/ 6083818 h 6367455"/>
                <a:gd name="connsiteX195" fmla="*/ 4333520 w 6891715"/>
                <a:gd name="connsiteY195" fmla="*/ 6070297 h 6367455"/>
                <a:gd name="connsiteX196" fmla="*/ 4345903 w 6891715"/>
                <a:gd name="connsiteY196" fmla="*/ 6053318 h 6367455"/>
                <a:gd name="connsiteX197" fmla="*/ 4360508 w 6891715"/>
                <a:gd name="connsiteY197" fmla="*/ 6048287 h 6367455"/>
                <a:gd name="connsiteX198" fmla="*/ 4333108 w 6891715"/>
                <a:gd name="connsiteY198" fmla="*/ 6021376 h 6367455"/>
                <a:gd name="connsiteX199" fmla="*/ 4337013 w 6891715"/>
                <a:gd name="connsiteY199" fmla="*/ 6023281 h 6367455"/>
                <a:gd name="connsiteX200" fmla="*/ 4334610 w 6891715"/>
                <a:gd name="connsiteY200" fmla="*/ 6030266 h 6367455"/>
                <a:gd name="connsiteX201" fmla="*/ 4325900 w 6891715"/>
                <a:gd name="connsiteY201" fmla="*/ 6030901 h 6367455"/>
                <a:gd name="connsiteX202" fmla="*/ 4191713 w 6891715"/>
                <a:gd name="connsiteY202" fmla="*/ 6019789 h 6367455"/>
                <a:gd name="connsiteX203" fmla="*/ 4195726 w 6891715"/>
                <a:gd name="connsiteY203" fmla="*/ 6021376 h 6367455"/>
                <a:gd name="connsiteX204" fmla="*/ 4187700 w 6891715"/>
                <a:gd name="connsiteY204" fmla="*/ 6034077 h 6367455"/>
                <a:gd name="connsiteX205" fmla="*/ 4184613 w 6891715"/>
                <a:gd name="connsiteY205" fmla="*/ 6029314 h 6367455"/>
                <a:gd name="connsiteX206" fmla="*/ 3752636 w 6891715"/>
                <a:gd name="connsiteY206" fmla="*/ 6002326 h 6367455"/>
                <a:gd name="connsiteX207" fmla="*/ 3754400 w 6891715"/>
                <a:gd name="connsiteY207" fmla="*/ 6015026 h 6367455"/>
                <a:gd name="connsiteX208" fmla="*/ 3748050 w 6891715"/>
                <a:gd name="connsiteY208" fmla="*/ 6006165 h 6367455"/>
                <a:gd name="connsiteX209" fmla="*/ 4012798 w 6891715"/>
                <a:gd name="connsiteY209" fmla="*/ 5995976 h 6367455"/>
                <a:gd name="connsiteX210" fmla="*/ 4024276 w 6891715"/>
                <a:gd name="connsiteY210" fmla="*/ 6005183 h 6367455"/>
                <a:gd name="connsiteX211" fmla="*/ 4014970 w 6891715"/>
                <a:gd name="connsiteY211" fmla="*/ 6022011 h 6367455"/>
                <a:gd name="connsiteX212" fmla="*/ 4008145 w 6891715"/>
                <a:gd name="connsiteY212" fmla="*/ 6026139 h 6367455"/>
                <a:gd name="connsiteX213" fmla="*/ 4001941 w 6891715"/>
                <a:gd name="connsiteY213" fmla="*/ 6024234 h 6367455"/>
                <a:gd name="connsiteX214" fmla="*/ 3997288 w 6891715"/>
                <a:gd name="connsiteY214" fmla="*/ 6018201 h 6367455"/>
                <a:gd name="connsiteX215" fmla="*/ 4005663 w 6891715"/>
                <a:gd name="connsiteY215" fmla="*/ 6015661 h 6367455"/>
                <a:gd name="connsiteX216" fmla="*/ 3998218 w 6891715"/>
                <a:gd name="connsiteY216" fmla="*/ 6010581 h 6367455"/>
                <a:gd name="connsiteX217" fmla="*/ 4001320 w 6891715"/>
                <a:gd name="connsiteY217" fmla="*/ 6007406 h 6367455"/>
                <a:gd name="connsiteX218" fmla="*/ 4011867 w 6891715"/>
                <a:gd name="connsiteY218" fmla="*/ 6008358 h 6367455"/>
                <a:gd name="connsiteX219" fmla="*/ 4015900 w 6891715"/>
                <a:gd name="connsiteY219" fmla="*/ 6008358 h 6367455"/>
                <a:gd name="connsiteX220" fmla="*/ 4011867 w 6891715"/>
                <a:gd name="connsiteY220" fmla="*/ 6001056 h 6367455"/>
                <a:gd name="connsiteX221" fmla="*/ 4097132 w 6891715"/>
                <a:gd name="connsiteY221" fmla="*/ 5994389 h 6367455"/>
                <a:gd name="connsiteX222" fmla="*/ 4100476 w 6891715"/>
                <a:gd name="connsiteY222" fmla="*/ 6005330 h 6367455"/>
                <a:gd name="connsiteX223" fmla="*/ 4097740 w 6891715"/>
                <a:gd name="connsiteY223" fmla="*/ 6018202 h 6367455"/>
                <a:gd name="connsiteX224" fmla="*/ 4086188 w 6891715"/>
                <a:gd name="connsiteY224" fmla="*/ 6005652 h 6367455"/>
                <a:gd name="connsiteX225" fmla="*/ 4086188 w 6891715"/>
                <a:gd name="connsiteY225" fmla="*/ 5997929 h 6367455"/>
                <a:gd name="connsiteX226" fmla="*/ 4278593 w 6891715"/>
                <a:gd name="connsiteY226" fmla="*/ 5988039 h 6367455"/>
                <a:gd name="connsiteX227" fmla="*/ 4284943 w 6891715"/>
                <a:gd name="connsiteY227" fmla="*/ 5988039 h 6367455"/>
                <a:gd name="connsiteX228" fmla="*/ 4292563 w 6891715"/>
                <a:gd name="connsiteY228" fmla="*/ 5991214 h 6367455"/>
                <a:gd name="connsiteX229" fmla="*/ 4286213 w 6891715"/>
                <a:gd name="connsiteY229" fmla="*/ 5994389 h 6367455"/>
                <a:gd name="connsiteX230" fmla="*/ 4282085 w 6891715"/>
                <a:gd name="connsiteY230" fmla="*/ 5999786 h 6367455"/>
                <a:gd name="connsiteX231" fmla="*/ 4270655 w 6891715"/>
                <a:gd name="connsiteY231" fmla="*/ 5997564 h 6367455"/>
                <a:gd name="connsiteX232" fmla="*/ 4256685 w 6891715"/>
                <a:gd name="connsiteY232" fmla="*/ 6003914 h 6367455"/>
                <a:gd name="connsiteX233" fmla="*/ 4258908 w 6891715"/>
                <a:gd name="connsiteY233" fmla="*/ 6019789 h 6367455"/>
                <a:gd name="connsiteX234" fmla="*/ 4251288 w 6891715"/>
                <a:gd name="connsiteY234" fmla="*/ 6013439 h 6367455"/>
                <a:gd name="connsiteX235" fmla="*/ 4253510 w 6891715"/>
                <a:gd name="connsiteY235" fmla="*/ 6000739 h 6367455"/>
                <a:gd name="connsiteX236" fmla="*/ 4262718 w 6891715"/>
                <a:gd name="connsiteY236" fmla="*/ 5989309 h 6367455"/>
                <a:gd name="connsiteX237" fmla="*/ 4044769 w 6891715"/>
                <a:gd name="connsiteY237" fmla="*/ 5988039 h 6367455"/>
                <a:gd name="connsiteX238" fmla="*/ 4050157 w 6891715"/>
                <a:gd name="connsiteY238" fmla="*/ 5994389 h 6367455"/>
                <a:gd name="connsiteX239" fmla="*/ 4052851 w 6891715"/>
                <a:gd name="connsiteY239" fmla="*/ 6001691 h 6367455"/>
                <a:gd name="connsiteX240" fmla="*/ 4042748 w 6891715"/>
                <a:gd name="connsiteY240" fmla="*/ 6007089 h 6367455"/>
                <a:gd name="connsiteX241" fmla="*/ 4041738 w 6891715"/>
                <a:gd name="connsiteY241" fmla="*/ 6002009 h 6367455"/>
                <a:gd name="connsiteX242" fmla="*/ 2784354 w 6891715"/>
                <a:gd name="connsiteY242" fmla="*/ 5988039 h 6367455"/>
                <a:gd name="connsiteX243" fmla="*/ 2798725 w 6891715"/>
                <a:gd name="connsiteY243" fmla="*/ 5999034 h 6367455"/>
                <a:gd name="connsiteX244" fmla="*/ 2788699 w 6891715"/>
                <a:gd name="connsiteY244" fmla="*/ 6005502 h 6367455"/>
                <a:gd name="connsiteX245" fmla="*/ 2779675 w 6891715"/>
                <a:gd name="connsiteY245" fmla="*/ 5992566 h 6367455"/>
                <a:gd name="connsiteX246" fmla="*/ 4162388 w 6891715"/>
                <a:gd name="connsiteY246" fmla="*/ 5973751 h 6367455"/>
                <a:gd name="connsiteX247" fmla="*/ 4157943 w 6891715"/>
                <a:gd name="connsiteY247" fmla="*/ 5978006 h 6367455"/>
                <a:gd name="connsiteX248" fmla="*/ 4156038 w 6891715"/>
                <a:gd name="connsiteY248" fmla="*/ 5991099 h 6367455"/>
                <a:gd name="connsiteX249" fmla="*/ 4147783 w 6891715"/>
                <a:gd name="connsiteY249" fmla="*/ 6000918 h 6367455"/>
                <a:gd name="connsiteX250" fmla="*/ 4133813 w 6891715"/>
                <a:gd name="connsiteY250" fmla="*/ 6005501 h 6367455"/>
                <a:gd name="connsiteX251" fmla="*/ 4136035 w 6891715"/>
                <a:gd name="connsiteY251" fmla="*/ 5994372 h 6367455"/>
                <a:gd name="connsiteX252" fmla="*/ 4150640 w 6891715"/>
                <a:gd name="connsiteY252" fmla="*/ 5986844 h 6367455"/>
                <a:gd name="connsiteX253" fmla="*/ 4151593 w 6891715"/>
                <a:gd name="connsiteY253" fmla="*/ 5974733 h 6367455"/>
                <a:gd name="connsiteX254" fmla="*/ 4248322 w 6891715"/>
                <a:gd name="connsiteY254" fmla="*/ 5964226 h 6367455"/>
                <a:gd name="connsiteX255" fmla="*/ 4257308 w 6891715"/>
                <a:gd name="connsiteY255" fmla="*/ 5967568 h 6367455"/>
                <a:gd name="connsiteX256" fmla="*/ 4262400 w 6891715"/>
                <a:gd name="connsiteY256" fmla="*/ 5977594 h 6367455"/>
                <a:gd name="connsiteX257" fmla="*/ 4250419 w 6891715"/>
                <a:gd name="connsiteY257" fmla="*/ 5983276 h 6367455"/>
                <a:gd name="connsiteX258" fmla="*/ 4248322 w 6891715"/>
                <a:gd name="connsiteY258" fmla="*/ 5979934 h 6367455"/>
                <a:gd name="connsiteX259" fmla="*/ 4252515 w 6891715"/>
                <a:gd name="connsiteY259" fmla="*/ 5971913 h 6367455"/>
                <a:gd name="connsiteX260" fmla="*/ 4246525 w 6891715"/>
                <a:gd name="connsiteY260" fmla="*/ 5970910 h 6367455"/>
                <a:gd name="connsiteX261" fmla="*/ 4031293 w 6891715"/>
                <a:gd name="connsiteY261" fmla="*/ 5961051 h 6367455"/>
                <a:gd name="connsiteX262" fmla="*/ 4036975 w 6891715"/>
                <a:gd name="connsiteY262" fmla="*/ 5972352 h 6367455"/>
                <a:gd name="connsiteX263" fmla="*/ 4031293 w 6891715"/>
                <a:gd name="connsiteY263" fmla="*/ 5980101 h 6367455"/>
                <a:gd name="connsiteX264" fmla="*/ 4020264 w 6891715"/>
                <a:gd name="connsiteY264" fmla="*/ 5978163 h 6367455"/>
                <a:gd name="connsiteX265" fmla="*/ 4017925 w 6891715"/>
                <a:gd name="connsiteY265" fmla="*/ 5969446 h 6367455"/>
                <a:gd name="connsiteX266" fmla="*/ 4020264 w 6891715"/>
                <a:gd name="connsiteY266" fmla="*/ 5964280 h 6367455"/>
                <a:gd name="connsiteX267" fmla="*/ 4088954 w 6891715"/>
                <a:gd name="connsiteY267" fmla="*/ 5956289 h 6367455"/>
                <a:gd name="connsiteX268" fmla="*/ 4090951 w 6891715"/>
                <a:gd name="connsiteY268" fmla="*/ 5968530 h 6367455"/>
                <a:gd name="connsiteX269" fmla="*/ 4086956 w 6891715"/>
                <a:gd name="connsiteY269" fmla="*/ 5976792 h 6367455"/>
                <a:gd name="connsiteX270" fmla="*/ 4079300 w 6891715"/>
                <a:gd name="connsiteY270" fmla="*/ 5981689 h 6367455"/>
                <a:gd name="connsiteX271" fmla="*/ 4070313 w 6891715"/>
                <a:gd name="connsiteY271" fmla="*/ 5972814 h 6367455"/>
                <a:gd name="connsiteX272" fmla="*/ 4074307 w 6891715"/>
                <a:gd name="connsiteY272" fmla="*/ 5961797 h 6367455"/>
                <a:gd name="connsiteX273" fmla="*/ 4116516 w 6891715"/>
                <a:gd name="connsiteY273" fmla="*/ 5949939 h 6367455"/>
                <a:gd name="connsiteX274" fmla="*/ 4121773 w 6891715"/>
                <a:gd name="connsiteY274" fmla="*/ 5953928 h 6367455"/>
                <a:gd name="connsiteX275" fmla="*/ 4122701 w 6891715"/>
                <a:gd name="connsiteY275" fmla="*/ 5968962 h 6367455"/>
                <a:gd name="connsiteX276" fmla="*/ 4112804 w 6891715"/>
                <a:gd name="connsiteY276" fmla="*/ 5983383 h 6367455"/>
                <a:gd name="connsiteX277" fmla="*/ 4107547 w 6891715"/>
                <a:gd name="connsiteY277" fmla="*/ 5986452 h 6367455"/>
                <a:gd name="connsiteX278" fmla="*/ 4098888 w 6891715"/>
                <a:gd name="connsiteY278" fmla="*/ 5969269 h 6367455"/>
                <a:gd name="connsiteX279" fmla="*/ 4104145 w 6891715"/>
                <a:gd name="connsiteY279" fmla="*/ 5953928 h 6367455"/>
                <a:gd name="connsiteX280" fmla="*/ 3879813 w 6891715"/>
                <a:gd name="connsiteY280" fmla="*/ 5943589 h 6367455"/>
                <a:gd name="connsiteX281" fmla="*/ 3887751 w 6891715"/>
                <a:gd name="connsiteY281" fmla="*/ 5947117 h 6367455"/>
                <a:gd name="connsiteX282" fmla="*/ 3881136 w 6891715"/>
                <a:gd name="connsiteY282" fmla="*/ 5953114 h 6367455"/>
                <a:gd name="connsiteX283" fmla="*/ 4230772 w 6891715"/>
                <a:gd name="connsiteY283" fmla="*/ 5937239 h 6367455"/>
                <a:gd name="connsiteX284" fmla="*/ 4237000 w 6891715"/>
                <a:gd name="connsiteY284" fmla="*/ 5943884 h 6367455"/>
                <a:gd name="connsiteX285" fmla="*/ 4235901 w 6891715"/>
                <a:gd name="connsiteY285" fmla="*/ 5950530 h 6367455"/>
                <a:gd name="connsiteX286" fmla="*/ 4228574 w 6891715"/>
                <a:gd name="connsiteY286" fmla="*/ 5951527 h 6367455"/>
                <a:gd name="connsiteX287" fmla="*/ 4227475 w 6891715"/>
                <a:gd name="connsiteY287" fmla="*/ 5946210 h 6367455"/>
                <a:gd name="connsiteX288" fmla="*/ 4015702 w 6891715"/>
                <a:gd name="connsiteY288" fmla="*/ 5929301 h 6367455"/>
                <a:gd name="connsiteX289" fmla="*/ 4021100 w 6891715"/>
                <a:gd name="connsiteY289" fmla="*/ 5932476 h 6367455"/>
                <a:gd name="connsiteX290" fmla="*/ 4020147 w 6891715"/>
                <a:gd name="connsiteY290" fmla="*/ 5942001 h 6367455"/>
                <a:gd name="connsiteX291" fmla="*/ 4015067 w 6891715"/>
                <a:gd name="connsiteY291" fmla="*/ 5948351 h 6367455"/>
                <a:gd name="connsiteX292" fmla="*/ 4011575 w 6891715"/>
                <a:gd name="connsiteY292" fmla="*/ 5945176 h 6367455"/>
                <a:gd name="connsiteX293" fmla="*/ 4011575 w 6891715"/>
                <a:gd name="connsiteY293" fmla="*/ 5932476 h 6367455"/>
                <a:gd name="connsiteX294" fmla="*/ 3920838 w 6891715"/>
                <a:gd name="connsiteY294" fmla="*/ 5926126 h 6367455"/>
                <a:gd name="connsiteX295" fmla="*/ 3922676 w 6891715"/>
                <a:gd name="connsiteY295" fmla="*/ 5931232 h 6367455"/>
                <a:gd name="connsiteX296" fmla="*/ 3912566 w 6891715"/>
                <a:gd name="connsiteY296" fmla="*/ 5937239 h 6367455"/>
                <a:gd name="connsiteX297" fmla="*/ 3905213 w 6891715"/>
                <a:gd name="connsiteY297" fmla="*/ 5935437 h 6367455"/>
                <a:gd name="connsiteX298" fmla="*/ 3909502 w 6891715"/>
                <a:gd name="connsiteY298" fmla="*/ 5932433 h 6367455"/>
                <a:gd name="connsiteX299" fmla="*/ 4101110 w 6891715"/>
                <a:gd name="connsiteY299" fmla="*/ 5921364 h 6367455"/>
                <a:gd name="connsiteX300" fmla="*/ 4111588 w 6891715"/>
                <a:gd name="connsiteY300" fmla="*/ 5922290 h 6367455"/>
                <a:gd name="connsiteX301" fmla="*/ 4111588 w 6891715"/>
                <a:gd name="connsiteY301" fmla="*/ 5927229 h 6367455"/>
                <a:gd name="connsiteX302" fmla="*/ 4102063 w 6891715"/>
                <a:gd name="connsiteY302" fmla="*/ 5932477 h 6367455"/>
                <a:gd name="connsiteX303" fmla="*/ 4092538 w 6891715"/>
                <a:gd name="connsiteY303" fmla="*/ 5930625 h 6367455"/>
                <a:gd name="connsiteX304" fmla="*/ 4052850 w 6891715"/>
                <a:gd name="connsiteY304" fmla="*/ 5919776 h 6367455"/>
                <a:gd name="connsiteX305" fmla="*/ 4063963 w 6891715"/>
                <a:gd name="connsiteY305" fmla="*/ 5927797 h 6367455"/>
                <a:gd name="connsiteX306" fmla="*/ 4054952 w 6891715"/>
                <a:gd name="connsiteY306" fmla="*/ 5938826 h 6367455"/>
                <a:gd name="connsiteX307" fmla="*/ 4052850 w 6891715"/>
                <a:gd name="connsiteY307" fmla="*/ 5932142 h 6367455"/>
                <a:gd name="connsiteX308" fmla="*/ 4071020 w 6891715"/>
                <a:gd name="connsiteY308" fmla="*/ 5907076 h 6367455"/>
                <a:gd name="connsiteX309" fmla="*/ 4081640 w 6891715"/>
                <a:gd name="connsiteY309" fmla="*/ 5907076 h 6367455"/>
                <a:gd name="connsiteX310" fmla="*/ 4089363 w 6891715"/>
                <a:gd name="connsiteY310" fmla="*/ 5911287 h 6367455"/>
                <a:gd name="connsiteX311" fmla="*/ 4088397 w 6891715"/>
                <a:gd name="connsiteY311" fmla="*/ 5919711 h 6367455"/>
                <a:gd name="connsiteX312" fmla="*/ 4079709 w 6891715"/>
                <a:gd name="connsiteY312" fmla="*/ 5922951 h 6367455"/>
                <a:gd name="connsiteX313" fmla="*/ 4065550 w 6891715"/>
                <a:gd name="connsiteY313" fmla="*/ 5910316 h 6367455"/>
                <a:gd name="connsiteX314" fmla="*/ 4007267 w 6891715"/>
                <a:gd name="connsiteY314" fmla="*/ 5895964 h 6367455"/>
                <a:gd name="connsiteX315" fmla="*/ 4014411 w 6891715"/>
                <a:gd name="connsiteY315" fmla="*/ 5903050 h 6367455"/>
                <a:gd name="connsiteX316" fmla="*/ 4014751 w 6891715"/>
                <a:gd name="connsiteY316" fmla="*/ 5910458 h 6367455"/>
                <a:gd name="connsiteX317" fmla="*/ 4005566 w 6891715"/>
                <a:gd name="connsiteY317" fmla="*/ 5918189 h 6367455"/>
                <a:gd name="connsiteX318" fmla="*/ 4005566 w 6891715"/>
                <a:gd name="connsiteY318" fmla="*/ 5907559 h 6367455"/>
                <a:gd name="connsiteX319" fmla="*/ 4000463 w 6891715"/>
                <a:gd name="connsiteY319" fmla="*/ 5900151 h 6367455"/>
                <a:gd name="connsiteX320" fmla="*/ 4201841 w 6891715"/>
                <a:gd name="connsiteY320" fmla="*/ 5892789 h 6367455"/>
                <a:gd name="connsiteX321" fmla="*/ 4210013 w 6891715"/>
                <a:gd name="connsiteY321" fmla="*/ 5899073 h 6367455"/>
                <a:gd name="connsiteX322" fmla="*/ 4198900 w 6891715"/>
                <a:gd name="connsiteY322" fmla="*/ 5900727 h 6367455"/>
                <a:gd name="connsiteX323" fmla="*/ 4190963 w 6891715"/>
                <a:gd name="connsiteY323" fmla="*/ 5889614 h 6367455"/>
                <a:gd name="connsiteX324" fmla="*/ 4183660 w 6891715"/>
                <a:gd name="connsiteY324" fmla="*/ 5905999 h 6367455"/>
                <a:gd name="connsiteX325" fmla="*/ 4173818 w 6891715"/>
                <a:gd name="connsiteY325" fmla="*/ 5905999 h 6367455"/>
                <a:gd name="connsiteX326" fmla="*/ 4159213 w 6891715"/>
                <a:gd name="connsiteY326" fmla="*/ 5916602 h 6367455"/>
                <a:gd name="connsiteX327" fmla="*/ 4163340 w 6891715"/>
                <a:gd name="connsiteY327" fmla="*/ 5901823 h 6367455"/>
                <a:gd name="connsiteX328" fmla="*/ 4173818 w 6891715"/>
                <a:gd name="connsiteY328" fmla="*/ 5899574 h 6367455"/>
                <a:gd name="connsiteX329" fmla="*/ 3983882 w 6891715"/>
                <a:gd name="connsiteY329" fmla="*/ 5889614 h 6367455"/>
                <a:gd name="connsiteX330" fmla="*/ 3990938 w 6891715"/>
                <a:gd name="connsiteY330" fmla="*/ 5892617 h 6367455"/>
                <a:gd name="connsiteX331" fmla="*/ 3980707 w 6891715"/>
                <a:gd name="connsiteY331" fmla="*/ 5900727 h 6367455"/>
                <a:gd name="connsiteX332" fmla="*/ 3978238 w 6891715"/>
                <a:gd name="connsiteY332" fmla="*/ 5897723 h 6367455"/>
                <a:gd name="connsiteX333" fmla="*/ 4234460 w 6891715"/>
                <a:gd name="connsiteY333" fmla="*/ 5870564 h 6367455"/>
                <a:gd name="connsiteX334" fmla="*/ 4239858 w 6891715"/>
                <a:gd name="connsiteY334" fmla="*/ 5870564 h 6367455"/>
                <a:gd name="connsiteX335" fmla="*/ 4244938 w 6891715"/>
                <a:gd name="connsiteY335" fmla="*/ 5873567 h 6367455"/>
                <a:gd name="connsiteX336" fmla="*/ 4253510 w 6891715"/>
                <a:gd name="connsiteY336" fmla="*/ 5873567 h 6367455"/>
                <a:gd name="connsiteX337" fmla="*/ 4254463 w 6891715"/>
                <a:gd name="connsiteY337" fmla="*/ 5881676 h 6367455"/>
                <a:gd name="connsiteX338" fmla="*/ 4238588 w 6891715"/>
                <a:gd name="connsiteY338" fmla="*/ 5880775 h 6367455"/>
                <a:gd name="connsiteX339" fmla="*/ 4239858 w 6891715"/>
                <a:gd name="connsiteY339" fmla="*/ 5888584 h 6367455"/>
                <a:gd name="connsiteX340" fmla="*/ 4232238 w 6891715"/>
                <a:gd name="connsiteY340" fmla="*/ 5892789 h 6367455"/>
                <a:gd name="connsiteX341" fmla="*/ 4225888 w 6891715"/>
                <a:gd name="connsiteY341" fmla="*/ 5886782 h 6367455"/>
                <a:gd name="connsiteX342" fmla="*/ 4213188 w 6891715"/>
                <a:gd name="connsiteY342" fmla="*/ 5887082 h 6367455"/>
                <a:gd name="connsiteX343" fmla="*/ 4218585 w 6891715"/>
                <a:gd name="connsiteY343" fmla="*/ 5875069 h 6367455"/>
                <a:gd name="connsiteX344" fmla="*/ 3641967 w 6891715"/>
                <a:gd name="connsiteY344" fmla="*/ 5862626 h 6367455"/>
                <a:gd name="connsiteX345" fmla="*/ 3650372 w 6891715"/>
                <a:gd name="connsiteY345" fmla="*/ 5864489 h 6367455"/>
                <a:gd name="connsiteX346" fmla="*/ 3649127 w 6891715"/>
                <a:gd name="connsiteY346" fmla="*/ 5869770 h 6367455"/>
                <a:gd name="connsiteX347" fmla="*/ 3663757 w 6891715"/>
                <a:gd name="connsiteY347" fmla="*/ 5872565 h 6367455"/>
                <a:gd name="connsiteX348" fmla="*/ 3671850 w 6891715"/>
                <a:gd name="connsiteY348" fmla="*/ 5887784 h 6367455"/>
                <a:gd name="connsiteX349" fmla="*/ 3659399 w 6891715"/>
                <a:gd name="connsiteY349" fmla="*/ 5883746 h 6367455"/>
                <a:gd name="connsiteX350" fmla="*/ 3656597 w 6891715"/>
                <a:gd name="connsiteY350" fmla="*/ 5891201 h 6367455"/>
                <a:gd name="connsiteX351" fmla="*/ 3647570 w 6891715"/>
                <a:gd name="connsiteY351" fmla="*/ 5884989 h 6367455"/>
                <a:gd name="connsiteX352" fmla="*/ 3640100 w 6891715"/>
                <a:gd name="connsiteY352" fmla="*/ 5873497 h 6367455"/>
                <a:gd name="connsiteX353" fmla="*/ 4038979 w 6891715"/>
                <a:gd name="connsiteY353" fmla="*/ 5856276 h 6367455"/>
                <a:gd name="connsiteX354" fmla="*/ 4043930 w 6891715"/>
                <a:gd name="connsiteY354" fmla="*/ 5866368 h 6367455"/>
                <a:gd name="connsiteX355" fmla="*/ 4048262 w 6891715"/>
                <a:gd name="connsiteY355" fmla="*/ 5865422 h 6367455"/>
                <a:gd name="connsiteX356" fmla="*/ 4057545 w 6891715"/>
                <a:gd name="connsiteY356" fmla="*/ 5871730 h 6367455"/>
                <a:gd name="connsiteX357" fmla="*/ 4057545 w 6891715"/>
                <a:gd name="connsiteY357" fmla="*/ 5878038 h 6367455"/>
                <a:gd name="connsiteX358" fmla="*/ 4063734 w 6891715"/>
                <a:gd name="connsiteY358" fmla="*/ 5884346 h 6367455"/>
                <a:gd name="connsiteX359" fmla="*/ 4064972 w 6891715"/>
                <a:gd name="connsiteY359" fmla="*/ 5897593 h 6367455"/>
                <a:gd name="connsiteX360" fmla="*/ 4067138 w 6891715"/>
                <a:gd name="connsiteY360" fmla="*/ 5902955 h 6367455"/>
                <a:gd name="connsiteX361" fmla="*/ 4060949 w 6891715"/>
                <a:gd name="connsiteY361" fmla="*/ 5903901 h 6367455"/>
                <a:gd name="connsiteX362" fmla="*/ 4049500 w 6891715"/>
                <a:gd name="connsiteY362" fmla="*/ 5894754 h 6367455"/>
                <a:gd name="connsiteX363" fmla="*/ 4049500 w 6891715"/>
                <a:gd name="connsiteY363" fmla="*/ 5884346 h 6367455"/>
                <a:gd name="connsiteX364" fmla="*/ 4038051 w 6891715"/>
                <a:gd name="connsiteY364" fmla="*/ 5879931 h 6367455"/>
                <a:gd name="connsiteX365" fmla="*/ 4030625 w 6891715"/>
                <a:gd name="connsiteY365" fmla="*/ 5872046 h 6367455"/>
                <a:gd name="connsiteX366" fmla="*/ 4033719 w 6891715"/>
                <a:gd name="connsiteY366" fmla="*/ 5860376 h 6367455"/>
                <a:gd name="connsiteX367" fmla="*/ 3149881 w 6891715"/>
                <a:gd name="connsiteY367" fmla="*/ 5826114 h 6367455"/>
                <a:gd name="connsiteX368" fmla="*/ 3157501 w 6891715"/>
                <a:gd name="connsiteY368" fmla="*/ 5826114 h 6367455"/>
                <a:gd name="connsiteX369" fmla="*/ 3153373 w 6891715"/>
                <a:gd name="connsiteY369" fmla="*/ 5832443 h 6367455"/>
                <a:gd name="connsiteX370" fmla="*/ 3156548 w 6891715"/>
                <a:gd name="connsiteY370" fmla="*/ 5844152 h 6367455"/>
                <a:gd name="connsiteX371" fmla="*/ 3139721 w 6891715"/>
                <a:gd name="connsiteY371" fmla="*/ 5873583 h 6367455"/>
                <a:gd name="connsiteX372" fmla="*/ 3130831 w 6891715"/>
                <a:gd name="connsiteY372" fmla="*/ 5891938 h 6367455"/>
                <a:gd name="connsiteX373" fmla="*/ 3124798 w 6891715"/>
                <a:gd name="connsiteY373" fmla="*/ 5905229 h 6367455"/>
                <a:gd name="connsiteX374" fmla="*/ 3122893 w 6891715"/>
                <a:gd name="connsiteY374" fmla="*/ 5909976 h 6367455"/>
                <a:gd name="connsiteX375" fmla="*/ 3121941 w 6891715"/>
                <a:gd name="connsiteY375" fmla="*/ 5912508 h 6367455"/>
                <a:gd name="connsiteX376" fmla="*/ 3123528 w 6891715"/>
                <a:gd name="connsiteY376" fmla="*/ 5936876 h 6367455"/>
                <a:gd name="connsiteX377" fmla="*/ 3137181 w 6891715"/>
                <a:gd name="connsiteY377" fmla="*/ 5954597 h 6367455"/>
                <a:gd name="connsiteX378" fmla="*/ 3133371 w 6891715"/>
                <a:gd name="connsiteY378" fmla="*/ 5977699 h 6367455"/>
                <a:gd name="connsiteX379" fmla="*/ 3117813 w 6891715"/>
                <a:gd name="connsiteY379" fmla="*/ 5997953 h 6367455"/>
                <a:gd name="connsiteX380" fmla="*/ 3124163 w 6891715"/>
                <a:gd name="connsiteY380" fmla="*/ 6015358 h 6367455"/>
                <a:gd name="connsiteX381" fmla="*/ 3115591 w 6891715"/>
                <a:gd name="connsiteY381" fmla="*/ 6019789 h 6367455"/>
                <a:gd name="connsiteX382" fmla="*/ 3102891 w 6891715"/>
                <a:gd name="connsiteY382" fmla="*/ 6012510 h 6367455"/>
                <a:gd name="connsiteX383" fmla="*/ 3079713 w 6891715"/>
                <a:gd name="connsiteY383" fmla="*/ 6004282 h 6367455"/>
                <a:gd name="connsiteX384" fmla="*/ 3056218 w 6891715"/>
                <a:gd name="connsiteY384" fmla="*/ 5995105 h 6367455"/>
                <a:gd name="connsiteX385" fmla="*/ 3026691 w 6891715"/>
                <a:gd name="connsiteY385" fmla="*/ 5965990 h 6367455"/>
                <a:gd name="connsiteX386" fmla="*/ 2989543 w 6891715"/>
                <a:gd name="connsiteY386" fmla="*/ 5965357 h 6367455"/>
                <a:gd name="connsiteX387" fmla="*/ 2947633 w 6891715"/>
                <a:gd name="connsiteY387" fmla="*/ 5933078 h 6367455"/>
                <a:gd name="connsiteX388" fmla="*/ 2912708 w 6891715"/>
                <a:gd name="connsiteY388" fmla="*/ 5916622 h 6367455"/>
                <a:gd name="connsiteX389" fmla="*/ 2905088 w 6891715"/>
                <a:gd name="connsiteY389" fmla="*/ 5909343 h 6367455"/>
                <a:gd name="connsiteX390" fmla="*/ 2869210 w 6891715"/>
                <a:gd name="connsiteY390" fmla="*/ 5903331 h 6367455"/>
                <a:gd name="connsiteX391" fmla="*/ 2860638 w 6891715"/>
                <a:gd name="connsiteY391" fmla="*/ 5874216 h 6367455"/>
                <a:gd name="connsiteX392" fmla="*/ 2873973 w 6891715"/>
                <a:gd name="connsiteY392" fmla="*/ 5853962 h 6367455"/>
                <a:gd name="connsiteX393" fmla="*/ 2885720 w 6891715"/>
                <a:gd name="connsiteY393" fmla="*/ 5848583 h 6367455"/>
                <a:gd name="connsiteX394" fmla="*/ 2885403 w 6891715"/>
                <a:gd name="connsiteY394" fmla="*/ 5838139 h 6367455"/>
                <a:gd name="connsiteX395" fmla="*/ 2894928 w 6891715"/>
                <a:gd name="connsiteY395" fmla="*/ 5839722 h 6367455"/>
                <a:gd name="connsiteX396" fmla="*/ 2898420 w 6891715"/>
                <a:gd name="connsiteY396" fmla="*/ 5846367 h 6367455"/>
                <a:gd name="connsiteX397" fmla="*/ 2907945 w 6891715"/>
                <a:gd name="connsiteY397" fmla="*/ 5857760 h 6367455"/>
                <a:gd name="connsiteX398" fmla="*/ 2917470 w 6891715"/>
                <a:gd name="connsiteY398" fmla="*/ 5854595 h 6367455"/>
                <a:gd name="connsiteX399" fmla="*/ 2933028 w 6891715"/>
                <a:gd name="connsiteY399" fmla="*/ 5839722 h 6367455"/>
                <a:gd name="connsiteX400" fmla="*/ 2946046 w 6891715"/>
                <a:gd name="connsiteY400" fmla="*/ 5847000 h 6367455"/>
                <a:gd name="connsiteX401" fmla="*/ 2958746 w 6891715"/>
                <a:gd name="connsiteY401" fmla="*/ 5847950 h 6367455"/>
                <a:gd name="connsiteX402" fmla="*/ 2968271 w 6891715"/>
                <a:gd name="connsiteY402" fmla="*/ 5862507 h 6367455"/>
                <a:gd name="connsiteX403" fmla="*/ 2990496 w 6891715"/>
                <a:gd name="connsiteY403" fmla="*/ 5860292 h 6367455"/>
                <a:gd name="connsiteX404" fmla="*/ 3014943 w 6891715"/>
                <a:gd name="connsiteY404" fmla="*/ 5851431 h 6367455"/>
                <a:gd name="connsiteX405" fmla="*/ 3037168 w 6891715"/>
                <a:gd name="connsiteY405" fmla="*/ 5857444 h 6367455"/>
                <a:gd name="connsiteX406" fmla="*/ 3064473 w 6891715"/>
                <a:gd name="connsiteY406" fmla="*/ 5851114 h 6367455"/>
                <a:gd name="connsiteX407" fmla="*/ 3086698 w 6891715"/>
                <a:gd name="connsiteY407" fmla="*/ 5839405 h 6367455"/>
                <a:gd name="connsiteX408" fmla="*/ 3113368 w 6891715"/>
                <a:gd name="connsiteY408" fmla="*/ 5842253 h 6367455"/>
                <a:gd name="connsiteX409" fmla="*/ 3123528 w 6891715"/>
                <a:gd name="connsiteY409" fmla="*/ 5834975 h 6367455"/>
                <a:gd name="connsiteX410" fmla="*/ 3141626 w 6891715"/>
                <a:gd name="connsiteY410" fmla="*/ 5833392 h 6367455"/>
                <a:gd name="connsiteX411" fmla="*/ 3635338 w 6891715"/>
                <a:gd name="connsiteY411" fmla="*/ 5800714 h 6367455"/>
                <a:gd name="connsiteX412" fmla="*/ 3644716 w 6891715"/>
                <a:gd name="connsiteY412" fmla="*/ 5802964 h 6367455"/>
                <a:gd name="connsiteX413" fmla="*/ 3643422 w 6891715"/>
                <a:gd name="connsiteY413" fmla="*/ 5813575 h 6367455"/>
                <a:gd name="connsiteX414" fmla="*/ 3652801 w 6891715"/>
                <a:gd name="connsiteY414" fmla="*/ 5819040 h 6367455"/>
                <a:gd name="connsiteX415" fmla="*/ 3652477 w 6891715"/>
                <a:gd name="connsiteY415" fmla="*/ 5826114 h 6367455"/>
                <a:gd name="connsiteX416" fmla="*/ 3643422 w 6891715"/>
                <a:gd name="connsiteY416" fmla="*/ 5820648 h 6367455"/>
                <a:gd name="connsiteX417" fmla="*/ 3636308 w 6891715"/>
                <a:gd name="connsiteY417" fmla="*/ 5816468 h 6367455"/>
                <a:gd name="connsiteX418" fmla="*/ 3635338 w 6891715"/>
                <a:gd name="connsiteY418" fmla="*/ 5800714 h 6367455"/>
                <a:gd name="connsiteX419" fmla="*/ 3630817 w 6891715"/>
                <a:gd name="connsiteY419" fmla="*/ 5799126 h 6367455"/>
                <a:gd name="connsiteX420" fmla="*/ 3632059 w 6891715"/>
                <a:gd name="connsiteY420" fmla="*/ 5810705 h 6367455"/>
                <a:gd name="connsiteX421" fmla="*/ 3632370 w 6891715"/>
                <a:gd name="connsiteY421" fmla="*/ 5819390 h 6367455"/>
                <a:gd name="connsiteX422" fmla="*/ 3635787 w 6891715"/>
                <a:gd name="connsiteY422" fmla="*/ 5830004 h 6367455"/>
                <a:gd name="connsiteX423" fmla="*/ 3639514 w 6891715"/>
                <a:gd name="connsiteY423" fmla="*/ 5825180 h 6367455"/>
                <a:gd name="connsiteX424" fmla="*/ 3655976 w 6891715"/>
                <a:gd name="connsiteY424" fmla="*/ 5833221 h 6367455"/>
                <a:gd name="connsiteX425" fmla="*/ 3655355 w 6891715"/>
                <a:gd name="connsiteY425" fmla="*/ 5847052 h 6367455"/>
                <a:gd name="connsiteX426" fmla="*/ 3644794 w 6891715"/>
                <a:gd name="connsiteY426" fmla="*/ 5844801 h 6367455"/>
                <a:gd name="connsiteX427" fmla="*/ 3642309 w 6891715"/>
                <a:gd name="connsiteY427" fmla="*/ 5848339 h 6367455"/>
                <a:gd name="connsiteX428" fmla="*/ 3630506 w 6891715"/>
                <a:gd name="connsiteY428" fmla="*/ 5843514 h 6367455"/>
                <a:gd name="connsiteX429" fmla="*/ 3629575 w 6891715"/>
                <a:gd name="connsiteY429" fmla="*/ 5835794 h 6367455"/>
                <a:gd name="connsiteX430" fmla="*/ 3624294 w 6891715"/>
                <a:gd name="connsiteY430" fmla="*/ 5825823 h 6367455"/>
                <a:gd name="connsiteX431" fmla="*/ 3622741 w 6891715"/>
                <a:gd name="connsiteY431" fmla="*/ 5836438 h 6367455"/>
                <a:gd name="connsiteX432" fmla="*/ 3613113 w 6891715"/>
                <a:gd name="connsiteY432" fmla="*/ 5827110 h 6367455"/>
                <a:gd name="connsiteX433" fmla="*/ 3616840 w 6891715"/>
                <a:gd name="connsiteY433" fmla="*/ 5811349 h 6367455"/>
                <a:gd name="connsiteX434" fmla="*/ 3624294 w 6891715"/>
                <a:gd name="connsiteY434" fmla="*/ 5817782 h 6367455"/>
                <a:gd name="connsiteX435" fmla="*/ 3095553 w 6891715"/>
                <a:gd name="connsiteY435" fmla="*/ 5791189 h 6367455"/>
                <a:gd name="connsiteX436" fmla="*/ 3106700 w 6891715"/>
                <a:gd name="connsiteY436" fmla="*/ 5794813 h 6367455"/>
                <a:gd name="connsiteX437" fmla="*/ 3099944 w 6891715"/>
                <a:gd name="connsiteY437" fmla="*/ 5808652 h 6367455"/>
                <a:gd name="connsiteX438" fmla="*/ 3090825 w 6891715"/>
                <a:gd name="connsiteY438" fmla="*/ 5795472 h 6367455"/>
                <a:gd name="connsiteX439" fmla="*/ 4154133 w 6891715"/>
                <a:gd name="connsiteY439" fmla="*/ 5781664 h 6367455"/>
                <a:gd name="connsiteX440" fmla="*/ 4166833 w 6891715"/>
                <a:gd name="connsiteY440" fmla="*/ 5782604 h 6367455"/>
                <a:gd name="connsiteX441" fmla="*/ 4171913 w 6891715"/>
                <a:gd name="connsiteY441" fmla="*/ 5800150 h 6367455"/>
                <a:gd name="connsiteX442" fmla="*/ 4173501 w 6891715"/>
                <a:gd name="connsiteY442" fmla="*/ 5810489 h 6367455"/>
                <a:gd name="connsiteX443" fmla="*/ 4166198 w 6891715"/>
                <a:gd name="connsiteY443" fmla="*/ 5815816 h 6367455"/>
                <a:gd name="connsiteX444" fmla="*/ 4161753 w 6891715"/>
                <a:gd name="connsiteY444" fmla="*/ 5829289 h 6367455"/>
                <a:gd name="connsiteX445" fmla="*/ 4149053 w 6891715"/>
                <a:gd name="connsiteY445" fmla="*/ 5818009 h 6367455"/>
                <a:gd name="connsiteX446" fmla="*/ 4157625 w 6891715"/>
                <a:gd name="connsiteY446" fmla="*/ 5803596 h 6367455"/>
                <a:gd name="connsiteX447" fmla="*/ 4143338 w 6891715"/>
                <a:gd name="connsiteY447" fmla="*/ 5794197 h 6367455"/>
                <a:gd name="connsiteX448" fmla="*/ 4144608 w 6891715"/>
                <a:gd name="connsiteY448" fmla="*/ 5783544 h 6367455"/>
                <a:gd name="connsiteX449" fmla="*/ 3652252 w 6891715"/>
                <a:gd name="connsiteY449" fmla="*/ 5780076 h 6367455"/>
                <a:gd name="connsiteX450" fmla="*/ 3658821 w 6891715"/>
                <a:gd name="connsiteY450" fmla="*/ 5780076 h 6367455"/>
                <a:gd name="connsiteX451" fmla="*/ 3654223 w 6891715"/>
                <a:gd name="connsiteY451" fmla="*/ 5787061 h 6367455"/>
                <a:gd name="connsiteX452" fmla="*/ 3659150 w 6891715"/>
                <a:gd name="connsiteY452" fmla="*/ 5794364 h 6367455"/>
                <a:gd name="connsiteX453" fmla="*/ 3649625 w 6891715"/>
                <a:gd name="connsiteY453" fmla="*/ 5789919 h 6367455"/>
                <a:gd name="connsiteX454" fmla="*/ 1810406 w 6891715"/>
                <a:gd name="connsiteY454" fmla="*/ 5757851 h 6367455"/>
                <a:gd name="connsiteX455" fmla="*/ 1816824 w 6891715"/>
                <a:gd name="connsiteY455" fmla="*/ 5766824 h 6367455"/>
                <a:gd name="connsiteX456" fmla="*/ 1832868 w 6891715"/>
                <a:gd name="connsiteY456" fmla="*/ 5767422 h 6367455"/>
                <a:gd name="connsiteX457" fmla="*/ 1835114 w 6891715"/>
                <a:gd name="connsiteY457" fmla="*/ 5778489 h 6367455"/>
                <a:gd name="connsiteX458" fmla="*/ 1829659 w 6891715"/>
                <a:gd name="connsiteY458" fmla="*/ 5772507 h 6367455"/>
                <a:gd name="connsiteX459" fmla="*/ 1816824 w 6891715"/>
                <a:gd name="connsiteY459" fmla="*/ 5771909 h 6367455"/>
                <a:gd name="connsiteX460" fmla="*/ 1809444 w 6891715"/>
                <a:gd name="connsiteY460" fmla="*/ 5775797 h 6367455"/>
                <a:gd name="connsiteX461" fmla="*/ 1804951 w 6891715"/>
                <a:gd name="connsiteY461" fmla="*/ 5768918 h 6367455"/>
                <a:gd name="connsiteX462" fmla="*/ 3645223 w 6891715"/>
                <a:gd name="connsiteY462" fmla="*/ 5754676 h 6367455"/>
                <a:gd name="connsiteX463" fmla="*/ 3645223 w 6891715"/>
                <a:gd name="connsiteY463" fmla="*/ 5762230 h 6367455"/>
                <a:gd name="connsiteX464" fmla="*/ 3648038 w 6891715"/>
                <a:gd name="connsiteY464" fmla="*/ 5769470 h 6367455"/>
                <a:gd name="connsiteX465" fmla="*/ 3646162 w 6891715"/>
                <a:gd name="connsiteY465" fmla="*/ 5785838 h 6367455"/>
                <a:gd name="connsiteX466" fmla="*/ 3640533 w 6891715"/>
                <a:gd name="connsiteY466" fmla="*/ 5785838 h 6367455"/>
                <a:gd name="connsiteX467" fmla="*/ 3639595 w 6891715"/>
                <a:gd name="connsiteY467" fmla="*/ 5781746 h 6367455"/>
                <a:gd name="connsiteX468" fmla="*/ 3630839 w 6891715"/>
                <a:gd name="connsiteY468" fmla="*/ 5791189 h 6367455"/>
                <a:gd name="connsiteX469" fmla="*/ 3627400 w 6891715"/>
                <a:gd name="connsiteY469" fmla="*/ 5788356 h 6367455"/>
                <a:gd name="connsiteX470" fmla="*/ 3628025 w 6891715"/>
                <a:gd name="connsiteY470" fmla="*/ 5779857 h 6367455"/>
                <a:gd name="connsiteX471" fmla="*/ 3632716 w 6891715"/>
                <a:gd name="connsiteY471" fmla="*/ 5772303 h 6367455"/>
                <a:gd name="connsiteX472" fmla="*/ 3633966 w 6891715"/>
                <a:gd name="connsiteY472" fmla="*/ 5761601 h 6367455"/>
                <a:gd name="connsiteX473" fmla="*/ 4003575 w 6891715"/>
                <a:gd name="connsiteY473" fmla="*/ 5735626 h 6367455"/>
                <a:gd name="connsiteX474" fmla="*/ 4014159 w 6891715"/>
                <a:gd name="connsiteY474" fmla="*/ 5735626 h 6367455"/>
                <a:gd name="connsiteX475" fmla="*/ 4019139 w 6891715"/>
                <a:gd name="connsiteY475" fmla="*/ 5746117 h 6367455"/>
                <a:gd name="connsiteX476" fmla="*/ 4029723 w 6891715"/>
                <a:gd name="connsiteY476" fmla="*/ 5752674 h 6367455"/>
                <a:gd name="connsiteX477" fmla="*/ 4032213 w 6891715"/>
                <a:gd name="connsiteY477" fmla="*/ 5759232 h 6367455"/>
                <a:gd name="connsiteX478" fmla="*/ 4021629 w 6891715"/>
                <a:gd name="connsiteY478" fmla="*/ 5765789 h 6367455"/>
                <a:gd name="connsiteX479" fmla="*/ 4014470 w 6891715"/>
                <a:gd name="connsiteY479" fmla="*/ 5761527 h 6367455"/>
                <a:gd name="connsiteX480" fmla="*/ 4017583 w 6891715"/>
                <a:gd name="connsiteY480" fmla="*/ 5753986 h 6367455"/>
                <a:gd name="connsiteX481" fmla="*/ 4002953 w 6891715"/>
                <a:gd name="connsiteY481" fmla="*/ 5749724 h 6367455"/>
                <a:gd name="connsiteX482" fmla="*/ 4000463 w 6891715"/>
                <a:gd name="connsiteY482" fmla="*/ 5742183 h 6367455"/>
                <a:gd name="connsiteX483" fmla="*/ 3888209 w 6891715"/>
                <a:gd name="connsiteY483" fmla="*/ 5732451 h 6367455"/>
                <a:gd name="connsiteX484" fmla="*/ 3904177 w 6891715"/>
                <a:gd name="connsiteY484" fmla="*/ 5735657 h 6367455"/>
                <a:gd name="connsiteX485" fmla="*/ 3915036 w 6891715"/>
                <a:gd name="connsiteY485" fmla="*/ 5750404 h 6367455"/>
                <a:gd name="connsiteX486" fmla="*/ 3923658 w 6891715"/>
                <a:gd name="connsiteY486" fmla="*/ 5764189 h 6367455"/>
                <a:gd name="connsiteX487" fmla="*/ 3940904 w 6891715"/>
                <a:gd name="connsiteY487" fmla="*/ 5769319 h 6367455"/>
                <a:gd name="connsiteX488" fmla="*/ 3947291 w 6891715"/>
                <a:gd name="connsiteY488" fmla="*/ 5776692 h 6367455"/>
                <a:gd name="connsiteX489" fmla="*/ 3975714 w 6891715"/>
                <a:gd name="connsiteY489" fmla="*/ 5776372 h 6367455"/>
                <a:gd name="connsiteX490" fmla="*/ 3978269 w 6891715"/>
                <a:gd name="connsiteY490" fmla="*/ 5781822 h 6367455"/>
                <a:gd name="connsiteX491" fmla="*/ 3978269 w 6891715"/>
                <a:gd name="connsiteY491" fmla="*/ 5793684 h 6367455"/>
                <a:gd name="connsiteX492" fmla="*/ 3983698 w 6891715"/>
                <a:gd name="connsiteY492" fmla="*/ 5799454 h 6367455"/>
                <a:gd name="connsiteX493" fmla="*/ 3981463 w 6891715"/>
                <a:gd name="connsiteY493" fmla="*/ 5809393 h 6367455"/>
                <a:gd name="connsiteX494" fmla="*/ 3986892 w 6891715"/>
                <a:gd name="connsiteY494" fmla="*/ 5816766 h 6367455"/>
                <a:gd name="connsiteX495" fmla="*/ 3999986 w 6891715"/>
                <a:gd name="connsiteY495" fmla="*/ 5826063 h 6367455"/>
                <a:gd name="connsiteX496" fmla="*/ 4010205 w 6891715"/>
                <a:gd name="connsiteY496" fmla="*/ 5829269 h 6367455"/>
                <a:gd name="connsiteX497" fmla="*/ 4027451 w 6891715"/>
                <a:gd name="connsiteY497" fmla="*/ 5832475 h 6367455"/>
                <a:gd name="connsiteX498" fmla="*/ 4026812 w 6891715"/>
                <a:gd name="connsiteY498" fmla="*/ 5854596 h 6367455"/>
                <a:gd name="connsiteX499" fmla="*/ 4015954 w 6891715"/>
                <a:gd name="connsiteY499" fmla="*/ 5864214 h 6367455"/>
                <a:gd name="connsiteX500" fmla="*/ 4000944 w 6891715"/>
                <a:gd name="connsiteY500" fmla="*/ 5860367 h 6367455"/>
                <a:gd name="connsiteX501" fmla="*/ 3993598 w 6891715"/>
                <a:gd name="connsiteY501" fmla="*/ 5852672 h 6367455"/>
                <a:gd name="connsiteX502" fmla="*/ 3991363 w 6891715"/>
                <a:gd name="connsiteY502" fmla="*/ 5839849 h 6367455"/>
                <a:gd name="connsiteX503" fmla="*/ 3975395 w 6891715"/>
                <a:gd name="connsiteY503" fmla="*/ 5831834 h 6367455"/>
                <a:gd name="connsiteX504" fmla="*/ 3976353 w 6891715"/>
                <a:gd name="connsiteY504" fmla="*/ 5820934 h 6367455"/>
                <a:gd name="connsiteX505" fmla="*/ 3963259 w 6891715"/>
                <a:gd name="connsiteY505" fmla="*/ 5812919 h 6367455"/>
                <a:gd name="connsiteX506" fmla="*/ 3959107 w 6891715"/>
                <a:gd name="connsiteY506" fmla="*/ 5804263 h 6367455"/>
                <a:gd name="connsiteX507" fmla="*/ 3927171 w 6891715"/>
                <a:gd name="connsiteY507" fmla="*/ 5801378 h 6367455"/>
                <a:gd name="connsiteX508" fmla="*/ 3922700 w 6891715"/>
                <a:gd name="connsiteY508" fmla="*/ 5794004 h 6367455"/>
                <a:gd name="connsiteX509" fmla="*/ 3923658 w 6891715"/>
                <a:gd name="connsiteY509" fmla="*/ 5782142 h 6367455"/>
                <a:gd name="connsiteX510" fmla="*/ 3914077 w 6891715"/>
                <a:gd name="connsiteY510" fmla="*/ 5772845 h 6367455"/>
                <a:gd name="connsiteX511" fmla="*/ 3881183 w 6891715"/>
                <a:gd name="connsiteY511" fmla="*/ 5751686 h 6367455"/>
                <a:gd name="connsiteX512" fmla="*/ 3881183 w 6891715"/>
                <a:gd name="connsiteY512" fmla="*/ 5747519 h 6367455"/>
                <a:gd name="connsiteX513" fmla="*/ 3876712 w 6891715"/>
                <a:gd name="connsiteY513" fmla="*/ 5749442 h 6367455"/>
                <a:gd name="connsiteX514" fmla="*/ 3863938 w 6891715"/>
                <a:gd name="connsiteY514" fmla="*/ 5752648 h 6367455"/>
                <a:gd name="connsiteX515" fmla="*/ 3873199 w 6891715"/>
                <a:gd name="connsiteY515" fmla="*/ 5742068 h 6367455"/>
                <a:gd name="connsiteX516" fmla="*/ 3880864 w 6891715"/>
                <a:gd name="connsiteY516" fmla="*/ 5741107 h 6367455"/>
                <a:gd name="connsiteX517" fmla="*/ 1831939 w 6891715"/>
                <a:gd name="connsiteY517" fmla="*/ 5713401 h 6367455"/>
                <a:gd name="connsiteX518" fmla="*/ 1830972 w 6891715"/>
                <a:gd name="connsiteY518" fmla="*/ 5721851 h 6367455"/>
                <a:gd name="connsiteX519" fmla="*/ 1812925 w 6891715"/>
                <a:gd name="connsiteY519" fmla="*/ 5752401 h 6367455"/>
                <a:gd name="connsiteX520" fmla="*/ 1808736 w 6891715"/>
                <a:gd name="connsiteY520" fmla="*/ 5754676 h 6367455"/>
                <a:gd name="connsiteX521" fmla="*/ 1805191 w 6891715"/>
                <a:gd name="connsiteY521" fmla="*/ 5748176 h 6367455"/>
                <a:gd name="connsiteX522" fmla="*/ 1794877 w 6891715"/>
                <a:gd name="connsiteY522" fmla="*/ 5751751 h 6367455"/>
                <a:gd name="connsiteX523" fmla="*/ 1789076 w 6891715"/>
                <a:gd name="connsiteY523" fmla="*/ 5743951 h 6367455"/>
                <a:gd name="connsiteX524" fmla="*/ 1796489 w 6891715"/>
                <a:gd name="connsiteY524" fmla="*/ 5727701 h 6367455"/>
                <a:gd name="connsiteX525" fmla="*/ 1813892 w 6891715"/>
                <a:gd name="connsiteY525" fmla="*/ 5714701 h 6367455"/>
                <a:gd name="connsiteX526" fmla="*/ 3909022 w 6891715"/>
                <a:gd name="connsiteY526" fmla="*/ 5707051 h 6367455"/>
                <a:gd name="connsiteX527" fmla="*/ 3919500 w 6891715"/>
                <a:gd name="connsiteY527" fmla="*/ 5708956 h 6367455"/>
                <a:gd name="connsiteX528" fmla="*/ 3906800 w 6891715"/>
                <a:gd name="connsiteY528" fmla="*/ 5716576 h 6367455"/>
                <a:gd name="connsiteX529" fmla="*/ 3933152 w 6891715"/>
                <a:gd name="connsiteY529" fmla="*/ 5702289 h 6367455"/>
                <a:gd name="connsiteX530" fmla="*/ 3938550 w 6891715"/>
                <a:gd name="connsiteY530" fmla="*/ 5710397 h 6367455"/>
                <a:gd name="connsiteX531" fmla="*/ 3943947 w 6891715"/>
                <a:gd name="connsiteY531" fmla="*/ 5710397 h 6367455"/>
                <a:gd name="connsiteX532" fmla="*/ 3944900 w 6891715"/>
                <a:gd name="connsiteY532" fmla="*/ 5717569 h 6367455"/>
                <a:gd name="connsiteX533" fmla="*/ 3936327 w 6891715"/>
                <a:gd name="connsiteY533" fmla="*/ 5719752 h 6367455"/>
                <a:gd name="connsiteX534" fmla="*/ 3929025 w 6891715"/>
                <a:gd name="connsiteY534" fmla="*/ 5713515 h 6367455"/>
                <a:gd name="connsiteX535" fmla="*/ 3925850 w 6891715"/>
                <a:gd name="connsiteY535" fmla="*/ 5706343 h 6367455"/>
                <a:gd name="connsiteX536" fmla="*/ 3950898 w 6891715"/>
                <a:gd name="connsiteY536" fmla="*/ 5691176 h 6367455"/>
                <a:gd name="connsiteX537" fmla="*/ 3954426 w 6891715"/>
                <a:gd name="connsiteY537" fmla="*/ 5700557 h 6367455"/>
                <a:gd name="connsiteX538" fmla="*/ 3948252 w 6891715"/>
                <a:gd name="connsiteY538" fmla="*/ 5711814 h 6367455"/>
                <a:gd name="connsiteX539" fmla="*/ 3946488 w 6891715"/>
                <a:gd name="connsiteY539" fmla="*/ 5707749 h 6367455"/>
                <a:gd name="connsiteX540" fmla="*/ 3949428 w 6891715"/>
                <a:gd name="connsiteY540" fmla="*/ 5700557 h 6367455"/>
                <a:gd name="connsiteX541" fmla="*/ 4188559 w 6891715"/>
                <a:gd name="connsiteY541" fmla="*/ 5689589 h 6367455"/>
                <a:gd name="connsiteX542" fmla="*/ 4200260 w 6891715"/>
                <a:gd name="connsiteY542" fmla="*/ 5693688 h 6367455"/>
                <a:gd name="connsiteX543" fmla="*/ 4201525 w 6891715"/>
                <a:gd name="connsiteY543" fmla="*/ 5703148 h 6367455"/>
                <a:gd name="connsiteX544" fmla="*/ 4222713 w 6891715"/>
                <a:gd name="connsiteY544" fmla="*/ 5713554 h 6367455"/>
                <a:gd name="connsiteX545" fmla="*/ 4207850 w 6891715"/>
                <a:gd name="connsiteY545" fmla="*/ 5720806 h 6367455"/>
                <a:gd name="connsiteX546" fmla="*/ 4198363 w 6891715"/>
                <a:gd name="connsiteY546" fmla="*/ 5712608 h 6367455"/>
                <a:gd name="connsiteX547" fmla="*/ 4203739 w 6891715"/>
                <a:gd name="connsiteY547" fmla="*/ 5728059 h 6367455"/>
                <a:gd name="connsiteX548" fmla="*/ 4197414 w 6891715"/>
                <a:gd name="connsiteY548" fmla="*/ 5735627 h 6367455"/>
                <a:gd name="connsiteX549" fmla="*/ 4179705 w 6891715"/>
                <a:gd name="connsiteY549" fmla="*/ 5734996 h 6367455"/>
                <a:gd name="connsiteX550" fmla="*/ 4168953 w 6891715"/>
                <a:gd name="connsiteY550" fmla="*/ 5725221 h 6367455"/>
                <a:gd name="connsiteX551" fmla="*/ 4186662 w 6891715"/>
                <a:gd name="connsiteY551" fmla="*/ 5713869 h 6367455"/>
                <a:gd name="connsiteX552" fmla="*/ 4173064 w 6891715"/>
                <a:gd name="connsiteY552" fmla="*/ 5710716 h 6367455"/>
                <a:gd name="connsiteX553" fmla="*/ 4164525 w 6891715"/>
                <a:gd name="connsiteY553" fmla="*/ 5723329 h 6367455"/>
                <a:gd name="connsiteX554" fmla="*/ 4144603 w 6891715"/>
                <a:gd name="connsiteY554" fmla="*/ 5715130 h 6367455"/>
                <a:gd name="connsiteX555" fmla="*/ 4143338 w 6891715"/>
                <a:gd name="connsiteY555" fmla="*/ 5702517 h 6367455"/>
                <a:gd name="connsiteX556" fmla="*/ 4165790 w 6891715"/>
                <a:gd name="connsiteY556" fmla="*/ 5703463 h 6367455"/>
                <a:gd name="connsiteX557" fmla="*/ 4167688 w 6891715"/>
                <a:gd name="connsiteY557" fmla="*/ 5696211 h 6367455"/>
                <a:gd name="connsiteX558" fmla="*/ 4181602 w 6891715"/>
                <a:gd name="connsiteY558" fmla="*/ 5695895 h 6367455"/>
                <a:gd name="connsiteX559" fmla="*/ 3560407 w 6891715"/>
                <a:gd name="connsiteY559" fmla="*/ 5638789 h 6367455"/>
                <a:gd name="connsiteX560" fmla="*/ 3566757 w 6891715"/>
                <a:gd name="connsiteY560" fmla="*/ 5641629 h 6367455"/>
                <a:gd name="connsiteX561" fmla="*/ 3572790 w 6891715"/>
                <a:gd name="connsiteY561" fmla="*/ 5648572 h 6367455"/>
                <a:gd name="connsiteX562" fmla="*/ 3560725 w 6891715"/>
                <a:gd name="connsiteY562" fmla="*/ 5652675 h 6367455"/>
                <a:gd name="connsiteX563" fmla="*/ 3562312 w 6891715"/>
                <a:gd name="connsiteY563" fmla="*/ 5664667 h 6367455"/>
                <a:gd name="connsiteX564" fmla="*/ 3572155 w 6891715"/>
                <a:gd name="connsiteY564" fmla="*/ 5670663 h 6367455"/>
                <a:gd name="connsiteX565" fmla="*/ 3571520 w 6891715"/>
                <a:gd name="connsiteY565" fmla="*/ 5679815 h 6367455"/>
                <a:gd name="connsiteX566" fmla="*/ 3582950 w 6891715"/>
                <a:gd name="connsiteY566" fmla="*/ 5680447 h 6367455"/>
                <a:gd name="connsiteX567" fmla="*/ 3581680 w 6891715"/>
                <a:gd name="connsiteY567" fmla="*/ 5691177 h 6367455"/>
                <a:gd name="connsiteX568" fmla="*/ 3563265 w 6891715"/>
                <a:gd name="connsiteY568" fmla="*/ 5680447 h 6367455"/>
                <a:gd name="connsiteX569" fmla="*/ 3561677 w 6891715"/>
                <a:gd name="connsiteY569" fmla="*/ 5668770 h 6367455"/>
                <a:gd name="connsiteX570" fmla="*/ 3541675 w 6891715"/>
                <a:gd name="connsiteY570" fmla="*/ 5647310 h 6367455"/>
                <a:gd name="connsiteX571" fmla="*/ 3543262 w 6891715"/>
                <a:gd name="connsiteY571" fmla="*/ 5640367 h 6367455"/>
                <a:gd name="connsiteX572" fmla="*/ 3558185 w 6891715"/>
                <a:gd name="connsiteY572" fmla="*/ 5642891 h 6367455"/>
                <a:gd name="connsiteX573" fmla="*/ 1988465 w 6891715"/>
                <a:gd name="connsiteY573" fmla="*/ 5605451 h 6367455"/>
                <a:gd name="connsiteX574" fmla="*/ 1990687 w 6891715"/>
                <a:gd name="connsiteY574" fmla="*/ 5609261 h 6367455"/>
                <a:gd name="connsiteX575" fmla="*/ 1976082 w 6891715"/>
                <a:gd name="connsiteY575" fmla="*/ 5621326 h 6367455"/>
                <a:gd name="connsiteX576" fmla="*/ 1975130 w 6891715"/>
                <a:gd name="connsiteY576" fmla="*/ 5626406 h 6367455"/>
                <a:gd name="connsiteX577" fmla="*/ 1985607 w 6891715"/>
                <a:gd name="connsiteY577" fmla="*/ 5621008 h 6367455"/>
                <a:gd name="connsiteX578" fmla="*/ 1979257 w 6891715"/>
                <a:gd name="connsiteY578" fmla="*/ 5631486 h 6367455"/>
                <a:gd name="connsiteX579" fmla="*/ 1981480 w 6891715"/>
                <a:gd name="connsiteY579" fmla="*/ 5638153 h 6367455"/>
                <a:gd name="connsiteX580" fmla="*/ 1998307 w 6891715"/>
                <a:gd name="connsiteY580" fmla="*/ 5636883 h 6367455"/>
                <a:gd name="connsiteX581" fmla="*/ 2005927 w 6891715"/>
                <a:gd name="connsiteY581" fmla="*/ 5638788 h 6367455"/>
                <a:gd name="connsiteX582" fmla="*/ 2008150 w 6891715"/>
                <a:gd name="connsiteY582" fmla="*/ 5651488 h 6367455"/>
                <a:gd name="connsiteX583" fmla="*/ 1999895 w 6891715"/>
                <a:gd name="connsiteY583" fmla="*/ 5666411 h 6367455"/>
                <a:gd name="connsiteX584" fmla="*/ 1993545 w 6891715"/>
                <a:gd name="connsiteY584" fmla="*/ 5677841 h 6367455"/>
                <a:gd name="connsiteX585" fmla="*/ 1987195 w 6891715"/>
                <a:gd name="connsiteY585" fmla="*/ 5690859 h 6367455"/>
                <a:gd name="connsiteX586" fmla="*/ 1965287 w 6891715"/>
                <a:gd name="connsiteY586" fmla="*/ 5699114 h 6367455"/>
                <a:gd name="connsiteX587" fmla="*/ 1965287 w 6891715"/>
                <a:gd name="connsiteY587" fmla="*/ 5694986 h 6367455"/>
                <a:gd name="connsiteX588" fmla="*/ 1954492 w 6891715"/>
                <a:gd name="connsiteY588" fmla="*/ 5688954 h 6367455"/>
                <a:gd name="connsiteX589" fmla="*/ 1937665 w 6891715"/>
                <a:gd name="connsiteY589" fmla="*/ 5683556 h 6367455"/>
                <a:gd name="connsiteX590" fmla="*/ 1938300 w 6891715"/>
                <a:gd name="connsiteY590" fmla="*/ 5667999 h 6367455"/>
                <a:gd name="connsiteX591" fmla="*/ 1928775 w 6891715"/>
                <a:gd name="connsiteY591" fmla="*/ 5660696 h 6367455"/>
                <a:gd name="connsiteX592" fmla="*/ 1912900 w 6891715"/>
                <a:gd name="connsiteY592" fmla="*/ 5662601 h 6367455"/>
                <a:gd name="connsiteX593" fmla="*/ 1912265 w 6891715"/>
                <a:gd name="connsiteY593" fmla="*/ 5676571 h 6367455"/>
                <a:gd name="connsiteX594" fmla="*/ 1902740 w 6891715"/>
                <a:gd name="connsiteY594" fmla="*/ 5674349 h 6367455"/>
                <a:gd name="connsiteX595" fmla="*/ 1900200 w 6891715"/>
                <a:gd name="connsiteY595" fmla="*/ 5650536 h 6367455"/>
                <a:gd name="connsiteX596" fmla="*/ 1917027 w 6891715"/>
                <a:gd name="connsiteY596" fmla="*/ 5641963 h 6367455"/>
                <a:gd name="connsiteX597" fmla="*/ 1937982 w 6891715"/>
                <a:gd name="connsiteY597" fmla="*/ 5626723 h 6367455"/>
                <a:gd name="connsiteX598" fmla="*/ 1952905 w 6891715"/>
                <a:gd name="connsiteY598" fmla="*/ 5619103 h 6367455"/>
                <a:gd name="connsiteX599" fmla="*/ 4089680 w 6891715"/>
                <a:gd name="connsiteY599" fmla="*/ 5599101 h 6367455"/>
                <a:gd name="connsiteX600" fmla="*/ 4100475 w 6891715"/>
                <a:gd name="connsiteY600" fmla="*/ 5606038 h 6367455"/>
                <a:gd name="connsiteX601" fmla="*/ 4089045 w 6891715"/>
                <a:gd name="connsiteY601" fmla="*/ 5624958 h 6367455"/>
                <a:gd name="connsiteX602" fmla="*/ 4092220 w 6891715"/>
                <a:gd name="connsiteY602" fmla="*/ 5642931 h 6367455"/>
                <a:gd name="connsiteX603" fmla="*/ 4079520 w 6891715"/>
                <a:gd name="connsiteY603" fmla="*/ 5637571 h 6367455"/>
                <a:gd name="connsiteX604" fmla="*/ 4081742 w 6891715"/>
                <a:gd name="connsiteY604" fmla="*/ 5630318 h 6367455"/>
                <a:gd name="connsiteX605" fmla="*/ 4076345 w 6891715"/>
                <a:gd name="connsiteY605" fmla="*/ 5630318 h 6367455"/>
                <a:gd name="connsiteX606" fmla="*/ 4069042 w 6891715"/>
                <a:gd name="connsiteY606" fmla="*/ 5645139 h 6367455"/>
                <a:gd name="connsiteX607" fmla="*/ 4060470 w 6891715"/>
                <a:gd name="connsiteY607" fmla="*/ 5631580 h 6367455"/>
                <a:gd name="connsiteX608" fmla="*/ 4056025 w 6891715"/>
                <a:gd name="connsiteY608" fmla="*/ 5615813 h 6367455"/>
                <a:gd name="connsiteX609" fmla="*/ 4073805 w 6891715"/>
                <a:gd name="connsiteY609" fmla="*/ 5615813 h 6367455"/>
                <a:gd name="connsiteX610" fmla="*/ 4084600 w 6891715"/>
                <a:gd name="connsiteY610" fmla="*/ 5619597 h 6367455"/>
                <a:gd name="connsiteX611" fmla="*/ 2070698 w 6891715"/>
                <a:gd name="connsiteY611" fmla="*/ 5599101 h 6367455"/>
                <a:gd name="connsiteX612" fmla="*/ 2091018 w 6891715"/>
                <a:gd name="connsiteY612" fmla="*/ 5613433 h 6367455"/>
                <a:gd name="connsiteX613" fmla="*/ 2092288 w 6891715"/>
                <a:gd name="connsiteY613" fmla="*/ 5624649 h 6367455"/>
                <a:gd name="connsiteX614" fmla="*/ 2079588 w 6891715"/>
                <a:gd name="connsiteY614" fmla="*/ 5632439 h 6367455"/>
                <a:gd name="connsiteX615" fmla="*/ 2067840 w 6891715"/>
                <a:gd name="connsiteY615" fmla="*/ 5622780 h 6367455"/>
                <a:gd name="connsiteX616" fmla="*/ 2041488 w 6891715"/>
                <a:gd name="connsiteY616" fmla="*/ 5624338 h 6367455"/>
                <a:gd name="connsiteX617" fmla="*/ 2040218 w 6891715"/>
                <a:gd name="connsiteY617" fmla="*/ 5614056 h 6367455"/>
                <a:gd name="connsiteX618" fmla="*/ 2033868 w 6891715"/>
                <a:gd name="connsiteY618" fmla="*/ 5614056 h 6367455"/>
                <a:gd name="connsiteX619" fmla="*/ 2031963 w 6891715"/>
                <a:gd name="connsiteY619" fmla="*/ 5604397 h 6367455"/>
                <a:gd name="connsiteX620" fmla="*/ 4138765 w 6891715"/>
                <a:gd name="connsiteY620" fmla="*/ 5576879 h 6367455"/>
                <a:gd name="connsiteX621" fmla="*/ 4144990 w 6891715"/>
                <a:gd name="connsiteY621" fmla="*/ 5580100 h 6367455"/>
                <a:gd name="connsiteX622" fmla="*/ 4148103 w 6891715"/>
                <a:gd name="connsiteY622" fmla="*/ 5590408 h 6367455"/>
                <a:gd name="connsiteX623" fmla="*/ 4140943 w 6891715"/>
                <a:gd name="connsiteY623" fmla="*/ 5599104 h 6367455"/>
                <a:gd name="connsiteX624" fmla="*/ 4116353 w 6891715"/>
                <a:gd name="connsiteY624" fmla="*/ 5598138 h 6367455"/>
                <a:gd name="connsiteX625" fmla="*/ 4121956 w 6891715"/>
                <a:gd name="connsiteY625" fmla="*/ 5588475 h 6367455"/>
                <a:gd name="connsiteX626" fmla="*/ 4302091 w 6891715"/>
                <a:gd name="connsiteY626" fmla="*/ 5553067 h 6367455"/>
                <a:gd name="connsiteX627" fmla="*/ 4302091 w 6891715"/>
                <a:gd name="connsiteY627" fmla="*/ 5561005 h 6367455"/>
                <a:gd name="connsiteX628" fmla="*/ 4297328 w 6891715"/>
                <a:gd name="connsiteY628" fmla="*/ 5558934 h 6367455"/>
                <a:gd name="connsiteX629" fmla="*/ 4108553 w 6891715"/>
                <a:gd name="connsiteY629" fmla="*/ 5551476 h 6367455"/>
                <a:gd name="connsiteX630" fmla="*/ 4122700 w 6891715"/>
                <a:gd name="connsiteY630" fmla="*/ 5555898 h 6367455"/>
                <a:gd name="connsiteX631" fmla="*/ 4121735 w 6891715"/>
                <a:gd name="connsiteY631" fmla="*/ 5565764 h 6367455"/>
                <a:gd name="connsiteX632" fmla="*/ 4108874 w 6891715"/>
                <a:gd name="connsiteY632" fmla="*/ 5563723 h 6367455"/>
                <a:gd name="connsiteX633" fmla="*/ 4097300 w 6891715"/>
                <a:gd name="connsiteY633" fmla="*/ 5562702 h 6367455"/>
                <a:gd name="connsiteX634" fmla="*/ 4099229 w 6891715"/>
                <a:gd name="connsiteY634" fmla="*/ 5556919 h 6367455"/>
                <a:gd name="connsiteX635" fmla="*/ 4289391 w 6891715"/>
                <a:gd name="connsiteY635" fmla="*/ 5540367 h 6367455"/>
                <a:gd name="connsiteX636" fmla="*/ 4308441 w 6891715"/>
                <a:gd name="connsiteY636" fmla="*/ 5541002 h 6367455"/>
                <a:gd name="connsiteX637" fmla="*/ 4301337 w 6891715"/>
                <a:gd name="connsiteY637" fmla="*/ 5548305 h 6367455"/>
                <a:gd name="connsiteX638" fmla="*/ 4292620 w 6891715"/>
                <a:gd name="connsiteY638" fmla="*/ 5551480 h 6367455"/>
                <a:gd name="connsiteX639" fmla="*/ 4289391 w 6891715"/>
                <a:gd name="connsiteY639" fmla="*/ 5548305 h 6367455"/>
                <a:gd name="connsiteX640" fmla="*/ 4022925 w 6891715"/>
                <a:gd name="connsiteY640" fmla="*/ 5514964 h 6367455"/>
                <a:gd name="connsiteX641" fmla="*/ 4031881 w 6891715"/>
                <a:gd name="connsiteY641" fmla="*/ 5519920 h 6367455"/>
                <a:gd name="connsiteX642" fmla="*/ 4032213 w 6891715"/>
                <a:gd name="connsiteY642" fmla="*/ 5533239 h 6367455"/>
                <a:gd name="connsiteX643" fmla="*/ 4022261 w 6891715"/>
                <a:gd name="connsiteY643" fmla="*/ 5540364 h 6367455"/>
                <a:gd name="connsiteX644" fmla="*/ 4009988 w 6891715"/>
                <a:gd name="connsiteY644" fmla="*/ 5532310 h 6367455"/>
                <a:gd name="connsiteX645" fmla="*/ 4011315 w 6891715"/>
                <a:gd name="connsiteY645" fmla="*/ 5525186 h 6367455"/>
                <a:gd name="connsiteX646" fmla="*/ 2542105 w 6891715"/>
                <a:gd name="connsiteY646" fmla="*/ 5470514 h 6367455"/>
                <a:gd name="connsiteX647" fmla="*/ 2547481 w 6891715"/>
                <a:gd name="connsiteY647" fmla="*/ 5470514 h 6367455"/>
                <a:gd name="connsiteX648" fmla="*/ 2566456 w 6891715"/>
                <a:gd name="connsiteY648" fmla="*/ 5478769 h 6367455"/>
                <a:gd name="connsiteX649" fmla="*/ 2578157 w 6891715"/>
                <a:gd name="connsiteY649" fmla="*/ 5478769 h 6367455"/>
                <a:gd name="connsiteX650" fmla="*/ 2586696 w 6891715"/>
                <a:gd name="connsiteY650" fmla="*/ 5503851 h 6367455"/>
                <a:gd name="connsiteX651" fmla="*/ 2585747 w 6891715"/>
                <a:gd name="connsiteY651" fmla="*/ 5520679 h 6367455"/>
                <a:gd name="connsiteX652" fmla="*/ 2601876 w 6891715"/>
                <a:gd name="connsiteY652" fmla="*/ 5547031 h 6367455"/>
                <a:gd name="connsiteX653" fmla="*/ 2600927 w 6891715"/>
                <a:gd name="connsiteY653" fmla="*/ 5575289 h 6367455"/>
                <a:gd name="connsiteX654" fmla="*/ 2590491 w 6891715"/>
                <a:gd name="connsiteY654" fmla="*/ 5584814 h 6367455"/>
                <a:gd name="connsiteX655" fmla="*/ 2586696 w 6891715"/>
                <a:gd name="connsiteY655" fmla="*/ 5599736 h 6367455"/>
                <a:gd name="connsiteX656" fmla="*/ 2600295 w 6891715"/>
                <a:gd name="connsiteY656" fmla="*/ 5611484 h 6367455"/>
                <a:gd name="connsiteX657" fmla="*/ 2592388 w 6891715"/>
                <a:gd name="connsiteY657" fmla="*/ 5641646 h 6367455"/>
                <a:gd name="connsiteX658" fmla="*/ 2584166 w 6891715"/>
                <a:gd name="connsiteY658" fmla="*/ 5676889 h 6367455"/>
                <a:gd name="connsiteX659" fmla="*/ 2584482 w 6891715"/>
                <a:gd name="connsiteY659" fmla="*/ 5711496 h 6367455"/>
                <a:gd name="connsiteX660" fmla="*/ 2570884 w 6891715"/>
                <a:gd name="connsiteY660" fmla="*/ 5732769 h 6367455"/>
                <a:gd name="connsiteX661" fmla="*/ 2561080 w 6891715"/>
                <a:gd name="connsiteY661" fmla="*/ 5721974 h 6367455"/>
                <a:gd name="connsiteX662" fmla="*/ 2550644 w 6891715"/>
                <a:gd name="connsiteY662" fmla="*/ 5711814 h 6367455"/>
                <a:gd name="connsiteX663" fmla="*/ 2532934 w 6891715"/>
                <a:gd name="connsiteY663" fmla="*/ 5723561 h 6367455"/>
                <a:gd name="connsiteX664" fmla="*/ 2531985 w 6891715"/>
                <a:gd name="connsiteY664" fmla="*/ 5743564 h 6367455"/>
                <a:gd name="connsiteX665" fmla="*/ 2523446 w 6891715"/>
                <a:gd name="connsiteY665" fmla="*/ 5752136 h 6367455"/>
                <a:gd name="connsiteX666" fmla="*/ 2510796 w 6891715"/>
                <a:gd name="connsiteY666" fmla="*/ 5753089 h 6367455"/>
                <a:gd name="connsiteX667" fmla="*/ 2496249 w 6891715"/>
                <a:gd name="connsiteY667" fmla="*/ 5756264 h 6367455"/>
                <a:gd name="connsiteX668" fmla="*/ 2484864 w 6891715"/>
                <a:gd name="connsiteY668" fmla="*/ 5748326 h 6367455"/>
                <a:gd name="connsiteX669" fmla="*/ 2476325 w 6891715"/>
                <a:gd name="connsiteY669" fmla="*/ 5751501 h 6367455"/>
                <a:gd name="connsiteX670" fmla="*/ 2472846 w 6891715"/>
                <a:gd name="connsiteY670" fmla="*/ 5740706 h 6367455"/>
                <a:gd name="connsiteX671" fmla="*/ 2481385 w 6891715"/>
                <a:gd name="connsiteY671" fmla="*/ 5740706 h 6367455"/>
                <a:gd name="connsiteX672" fmla="*/ 2474744 w 6891715"/>
                <a:gd name="connsiteY672" fmla="*/ 5735626 h 6367455"/>
                <a:gd name="connsiteX673" fmla="*/ 2473795 w 6891715"/>
                <a:gd name="connsiteY673" fmla="*/ 5710544 h 6367455"/>
                <a:gd name="connsiteX674" fmla="*/ 2460829 w 6891715"/>
                <a:gd name="connsiteY674" fmla="*/ 5693716 h 6367455"/>
                <a:gd name="connsiteX675" fmla="*/ 2477274 w 6891715"/>
                <a:gd name="connsiteY675" fmla="*/ 5644821 h 6367455"/>
                <a:gd name="connsiteX676" fmla="*/ 2481701 w 6891715"/>
                <a:gd name="connsiteY676" fmla="*/ 5631169 h 6367455"/>
                <a:gd name="connsiteX677" fmla="*/ 2467470 w 6891715"/>
                <a:gd name="connsiteY677" fmla="*/ 5619739 h 6367455"/>
                <a:gd name="connsiteX678" fmla="*/ 2476009 w 6891715"/>
                <a:gd name="connsiteY678" fmla="*/ 5598466 h 6367455"/>
                <a:gd name="connsiteX679" fmla="*/ 2469684 w 6891715"/>
                <a:gd name="connsiteY679" fmla="*/ 5588941 h 6367455"/>
                <a:gd name="connsiteX680" fmla="*/ 2475693 w 6891715"/>
                <a:gd name="connsiteY680" fmla="*/ 5575606 h 6367455"/>
                <a:gd name="connsiteX681" fmla="*/ 2466205 w 6891715"/>
                <a:gd name="connsiteY681" fmla="*/ 5557509 h 6367455"/>
                <a:gd name="connsiteX682" fmla="*/ 2450393 w 6891715"/>
                <a:gd name="connsiteY682" fmla="*/ 5547349 h 6367455"/>
                <a:gd name="connsiteX683" fmla="*/ 2445965 w 6891715"/>
                <a:gd name="connsiteY683" fmla="*/ 5556874 h 6367455"/>
                <a:gd name="connsiteX684" fmla="*/ 2441538 w 6891715"/>
                <a:gd name="connsiteY684" fmla="*/ 5535601 h 6367455"/>
                <a:gd name="connsiteX685" fmla="*/ 2447863 w 6891715"/>
                <a:gd name="connsiteY685" fmla="*/ 5521949 h 6367455"/>
                <a:gd name="connsiteX686" fmla="*/ 2442170 w 6891715"/>
                <a:gd name="connsiteY686" fmla="*/ 5497819 h 6367455"/>
                <a:gd name="connsiteX687" fmla="*/ 2450709 w 6891715"/>
                <a:gd name="connsiteY687" fmla="*/ 5492421 h 6367455"/>
                <a:gd name="connsiteX688" fmla="*/ 2454820 w 6891715"/>
                <a:gd name="connsiteY688" fmla="*/ 5477499 h 6367455"/>
                <a:gd name="connsiteX689" fmla="*/ 2461145 w 6891715"/>
                <a:gd name="connsiteY689" fmla="*/ 5482896 h 6367455"/>
                <a:gd name="connsiteX690" fmla="*/ 2451658 w 6891715"/>
                <a:gd name="connsiteY690" fmla="*/ 5497819 h 6367455"/>
                <a:gd name="connsiteX691" fmla="*/ 2459248 w 6891715"/>
                <a:gd name="connsiteY691" fmla="*/ 5509249 h 6367455"/>
                <a:gd name="connsiteX692" fmla="*/ 2476325 w 6891715"/>
                <a:gd name="connsiteY692" fmla="*/ 5517504 h 6367455"/>
                <a:gd name="connsiteX693" fmla="*/ 2496249 w 6891715"/>
                <a:gd name="connsiteY693" fmla="*/ 5519409 h 6367455"/>
                <a:gd name="connsiteX694" fmla="*/ 2503523 w 6891715"/>
                <a:gd name="connsiteY694" fmla="*/ 5503534 h 6367455"/>
                <a:gd name="connsiteX695" fmla="*/ 2524711 w 6891715"/>
                <a:gd name="connsiteY695" fmla="*/ 5490834 h 6367455"/>
                <a:gd name="connsiteX696" fmla="*/ 2537994 w 6891715"/>
                <a:gd name="connsiteY696" fmla="*/ 5481309 h 6367455"/>
                <a:gd name="connsiteX697" fmla="*/ 3282913 w 6891715"/>
                <a:gd name="connsiteY697" fmla="*/ 5260964 h 6367455"/>
                <a:gd name="connsiteX698" fmla="*/ 3294026 w 6891715"/>
                <a:gd name="connsiteY698" fmla="*/ 5262084 h 6367455"/>
                <a:gd name="connsiteX699" fmla="*/ 3287964 w 6891715"/>
                <a:gd name="connsiteY699" fmla="*/ 5265727 h 6367455"/>
                <a:gd name="connsiteX700" fmla="*/ 3328248 w 6891715"/>
                <a:gd name="connsiteY700" fmla="*/ 5257789 h 6367455"/>
                <a:gd name="connsiteX701" fmla="*/ 3340739 w 6891715"/>
                <a:gd name="connsiteY701" fmla="*/ 5264892 h 6367455"/>
                <a:gd name="connsiteX702" fmla="*/ 3362288 w 6891715"/>
                <a:gd name="connsiteY702" fmla="*/ 5271027 h 6367455"/>
                <a:gd name="connsiteX703" fmla="*/ 3361039 w 6891715"/>
                <a:gd name="connsiteY703" fmla="*/ 5276839 h 6367455"/>
                <a:gd name="connsiteX704" fmla="*/ 3336680 w 6891715"/>
                <a:gd name="connsiteY704" fmla="*/ 5270704 h 6367455"/>
                <a:gd name="connsiteX705" fmla="*/ 3324188 w 6891715"/>
                <a:gd name="connsiteY705" fmla="*/ 5259726 h 6367455"/>
                <a:gd name="connsiteX706" fmla="*/ 2671407 w 6891715"/>
                <a:gd name="connsiteY706" fmla="*/ 5257789 h 6367455"/>
                <a:gd name="connsiteX707" fmla="*/ 2674900 w 6891715"/>
                <a:gd name="connsiteY707" fmla="*/ 5266657 h 6367455"/>
                <a:gd name="connsiteX708" fmla="*/ 2673947 w 6891715"/>
                <a:gd name="connsiteY708" fmla="*/ 5273226 h 6367455"/>
                <a:gd name="connsiteX709" fmla="*/ 2667597 w 6891715"/>
                <a:gd name="connsiteY709" fmla="*/ 5275197 h 6367455"/>
                <a:gd name="connsiteX710" fmla="*/ 2671725 w 6891715"/>
                <a:gd name="connsiteY710" fmla="*/ 5284722 h 6367455"/>
                <a:gd name="connsiteX711" fmla="*/ 2664422 w 6891715"/>
                <a:gd name="connsiteY711" fmla="*/ 5286364 h 6367455"/>
                <a:gd name="connsiteX712" fmla="*/ 2659977 w 6891715"/>
                <a:gd name="connsiteY712" fmla="*/ 5276510 h 6367455"/>
                <a:gd name="connsiteX713" fmla="*/ 2643150 w 6891715"/>
                <a:gd name="connsiteY713" fmla="*/ 5278481 h 6367455"/>
                <a:gd name="connsiteX714" fmla="*/ 2636800 w 6891715"/>
                <a:gd name="connsiteY714" fmla="*/ 5268956 h 6367455"/>
                <a:gd name="connsiteX715" fmla="*/ 2659977 w 6891715"/>
                <a:gd name="connsiteY715" fmla="*/ 5266657 h 6367455"/>
                <a:gd name="connsiteX716" fmla="*/ 3264815 w 6891715"/>
                <a:gd name="connsiteY716" fmla="*/ 5237151 h 6367455"/>
                <a:gd name="connsiteX717" fmla="*/ 3282277 w 6891715"/>
                <a:gd name="connsiteY717" fmla="*/ 5247144 h 6367455"/>
                <a:gd name="connsiteX718" fmla="*/ 3295930 w 6891715"/>
                <a:gd name="connsiteY718" fmla="*/ 5244334 h 6367455"/>
                <a:gd name="connsiteX719" fmla="*/ 3316250 w 6891715"/>
                <a:gd name="connsiteY719" fmla="*/ 5251204 h 6367455"/>
                <a:gd name="connsiteX720" fmla="*/ 3295930 w 6891715"/>
                <a:gd name="connsiteY720" fmla="*/ 5249955 h 6367455"/>
                <a:gd name="connsiteX721" fmla="*/ 3283865 w 6891715"/>
                <a:gd name="connsiteY721" fmla="*/ 5256201 h 6367455"/>
                <a:gd name="connsiteX722" fmla="*/ 3252750 w 6891715"/>
                <a:gd name="connsiteY722" fmla="*/ 5239337 h 6367455"/>
                <a:gd name="connsiteX723" fmla="*/ 2572585 w 6891715"/>
                <a:gd name="connsiteY723" fmla="*/ 5232389 h 6367455"/>
                <a:gd name="connsiteX724" fmla="*/ 2574503 w 6891715"/>
                <a:gd name="connsiteY724" fmla="*/ 5273287 h 6367455"/>
                <a:gd name="connsiteX725" fmla="*/ 2571306 w 6891715"/>
                <a:gd name="connsiteY725" fmla="*/ 5288188 h 6367455"/>
                <a:gd name="connsiteX726" fmla="*/ 2584413 w 6891715"/>
                <a:gd name="connsiteY726" fmla="*/ 5315453 h 6367455"/>
                <a:gd name="connsiteX727" fmla="*/ 2581536 w 6891715"/>
                <a:gd name="connsiteY727" fmla="*/ 5359522 h 6367455"/>
                <a:gd name="connsiteX728" fmla="*/ 2570028 w 6891715"/>
                <a:gd name="connsiteY728" fmla="*/ 5388373 h 6367455"/>
                <a:gd name="connsiteX729" fmla="*/ 2566831 w 6891715"/>
                <a:gd name="connsiteY729" fmla="*/ 5402957 h 6367455"/>
                <a:gd name="connsiteX730" fmla="*/ 2557561 w 6891715"/>
                <a:gd name="connsiteY730" fmla="*/ 5426101 h 6367455"/>
                <a:gd name="connsiteX731" fmla="*/ 2549249 w 6891715"/>
                <a:gd name="connsiteY731" fmla="*/ 5445123 h 6367455"/>
                <a:gd name="connsiteX732" fmla="*/ 2547971 w 6891715"/>
                <a:gd name="connsiteY732" fmla="*/ 5451464 h 6367455"/>
                <a:gd name="connsiteX733" fmla="*/ 2539659 w 6891715"/>
                <a:gd name="connsiteY733" fmla="*/ 5446391 h 6367455"/>
                <a:gd name="connsiteX734" fmla="*/ 2531987 w 6891715"/>
                <a:gd name="connsiteY734" fmla="*/ 5444489 h 6367455"/>
                <a:gd name="connsiteX735" fmla="*/ 2531028 w 6891715"/>
                <a:gd name="connsiteY735" fmla="*/ 5439099 h 6367455"/>
                <a:gd name="connsiteX736" fmla="*/ 2521438 w 6891715"/>
                <a:gd name="connsiteY736" fmla="*/ 5434978 h 6367455"/>
                <a:gd name="connsiteX737" fmla="*/ 2510569 w 6891715"/>
                <a:gd name="connsiteY737" fmla="*/ 5426735 h 6367455"/>
                <a:gd name="connsiteX738" fmla="*/ 2518241 w 6891715"/>
                <a:gd name="connsiteY738" fmla="*/ 5408663 h 6367455"/>
                <a:gd name="connsiteX739" fmla="*/ 2511209 w 6891715"/>
                <a:gd name="connsiteY739" fmla="*/ 5405493 h 6367455"/>
                <a:gd name="connsiteX740" fmla="*/ 2499701 w 6891715"/>
                <a:gd name="connsiteY740" fmla="*/ 5400103 h 6367455"/>
                <a:gd name="connsiteX741" fmla="*/ 2503856 w 6891715"/>
                <a:gd name="connsiteY741" fmla="*/ 5393762 h 6367455"/>
                <a:gd name="connsiteX742" fmla="*/ 2504815 w 6891715"/>
                <a:gd name="connsiteY742" fmla="*/ 5384568 h 6367455"/>
                <a:gd name="connsiteX743" fmla="*/ 2501619 w 6891715"/>
                <a:gd name="connsiteY743" fmla="*/ 5381398 h 6367455"/>
                <a:gd name="connsiteX744" fmla="*/ 2501619 w 6891715"/>
                <a:gd name="connsiteY744" fmla="*/ 5366814 h 6367455"/>
                <a:gd name="connsiteX745" fmla="*/ 2497143 w 6891715"/>
                <a:gd name="connsiteY745" fmla="*/ 5356035 h 6367455"/>
                <a:gd name="connsiteX746" fmla="*/ 2490750 w 6891715"/>
                <a:gd name="connsiteY746" fmla="*/ 5342719 h 6367455"/>
                <a:gd name="connsiteX747" fmla="*/ 2491709 w 6891715"/>
                <a:gd name="connsiteY747" fmla="*/ 5330037 h 6367455"/>
                <a:gd name="connsiteX748" fmla="*/ 2501299 w 6891715"/>
                <a:gd name="connsiteY748" fmla="*/ 5327818 h 6367455"/>
                <a:gd name="connsiteX749" fmla="*/ 2500020 w 6891715"/>
                <a:gd name="connsiteY749" fmla="*/ 5305625 h 6367455"/>
                <a:gd name="connsiteX750" fmla="*/ 2520159 w 6891715"/>
                <a:gd name="connsiteY750" fmla="*/ 5294846 h 6367455"/>
                <a:gd name="connsiteX751" fmla="*/ 2524315 w 6891715"/>
                <a:gd name="connsiteY751" fmla="*/ 5283432 h 6367455"/>
                <a:gd name="connsiteX752" fmla="*/ 2538061 w 6891715"/>
                <a:gd name="connsiteY752" fmla="*/ 5272653 h 6367455"/>
                <a:gd name="connsiteX753" fmla="*/ 2550848 w 6891715"/>
                <a:gd name="connsiteY753" fmla="*/ 5278994 h 6367455"/>
                <a:gd name="connsiteX754" fmla="*/ 2558520 w 6891715"/>
                <a:gd name="connsiteY754" fmla="*/ 5271702 h 6367455"/>
                <a:gd name="connsiteX755" fmla="*/ 2554684 w 6891715"/>
                <a:gd name="connsiteY755" fmla="*/ 5255850 h 6367455"/>
                <a:gd name="connsiteX756" fmla="*/ 2562356 w 6891715"/>
                <a:gd name="connsiteY756" fmla="*/ 5235559 h 6367455"/>
                <a:gd name="connsiteX757" fmla="*/ 3216274 w 6891715"/>
                <a:gd name="connsiteY757" fmla="*/ 5219689 h 6367455"/>
                <a:gd name="connsiteX758" fmla="*/ 3221000 w 6891715"/>
                <a:gd name="connsiteY758" fmla="*/ 5221547 h 6367455"/>
                <a:gd name="connsiteX759" fmla="*/ 3210958 w 6891715"/>
                <a:gd name="connsiteY759" fmla="*/ 5232389 h 6367455"/>
                <a:gd name="connsiteX760" fmla="*/ 3210367 w 6891715"/>
                <a:gd name="connsiteY760" fmla="*/ 5228052 h 6367455"/>
                <a:gd name="connsiteX761" fmla="*/ 3208300 w 6891715"/>
                <a:gd name="connsiteY761" fmla="*/ 5222477 h 6367455"/>
                <a:gd name="connsiteX762" fmla="*/ 3236875 w 6891715"/>
                <a:gd name="connsiteY762" fmla="*/ 5199051 h 6367455"/>
                <a:gd name="connsiteX763" fmla="*/ 3266104 w 6891715"/>
                <a:gd name="connsiteY763" fmla="*/ 5206144 h 6367455"/>
                <a:gd name="connsiteX764" fmla="*/ 3297200 w 6891715"/>
                <a:gd name="connsiteY764" fmla="*/ 5210197 h 6367455"/>
                <a:gd name="connsiteX765" fmla="*/ 3297200 w 6891715"/>
                <a:gd name="connsiteY765" fmla="*/ 5214926 h 6367455"/>
                <a:gd name="connsiteX766" fmla="*/ 3266726 w 6891715"/>
                <a:gd name="connsiteY766" fmla="*/ 5213912 h 6367455"/>
                <a:gd name="connsiteX767" fmla="*/ 3239673 w 6891715"/>
                <a:gd name="connsiteY767" fmla="*/ 5206819 h 6367455"/>
                <a:gd name="connsiteX768" fmla="*/ 3261468 w 6891715"/>
                <a:gd name="connsiteY768" fmla="*/ 5180001 h 6367455"/>
                <a:gd name="connsiteX769" fmla="*/ 3278151 w 6891715"/>
                <a:gd name="connsiteY769" fmla="*/ 5188077 h 6367455"/>
                <a:gd name="connsiteX770" fmla="*/ 3274688 w 6891715"/>
                <a:gd name="connsiteY770" fmla="*/ 5194289 h 6367455"/>
                <a:gd name="connsiteX771" fmla="*/ 3257376 w 6891715"/>
                <a:gd name="connsiteY771" fmla="*/ 5193046 h 6367455"/>
                <a:gd name="connsiteX772" fmla="*/ 3245415 w 6891715"/>
                <a:gd name="connsiteY772" fmla="*/ 5189630 h 6367455"/>
                <a:gd name="connsiteX773" fmla="*/ 3241953 w 6891715"/>
                <a:gd name="connsiteY773" fmla="*/ 5184970 h 6367455"/>
                <a:gd name="connsiteX774" fmla="*/ 3241638 w 6891715"/>
                <a:gd name="connsiteY774" fmla="*/ 5180311 h 6367455"/>
                <a:gd name="connsiteX775" fmla="*/ 3220023 w 6891715"/>
                <a:gd name="connsiteY775" fmla="*/ 5175239 h 6367455"/>
                <a:gd name="connsiteX776" fmla="*/ 3235288 w 6891715"/>
                <a:gd name="connsiteY776" fmla="*/ 5184764 h 6367455"/>
                <a:gd name="connsiteX777" fmla="*/ 3225824 w 6891715"/>
                <a:gd name="connsiteY777" fmla="*/ 5183535 h 6367455"/>
                <a:gd name="connsiteX778" fmla="*/ 3211475 w 6891715"/>
                <a:gd name="connsiteY778" fmla="*/ 5175546 h 6367455"/>
                <a:gd name="connsiteX779" fmla="*/ 2421121 w 6891715"/>
                <a:gd name="connsiteY779" fmla="*/ 5104145 h 6367455"/>
                <a:gd name="connsiteX780" fmla="*/ 2412624 w 6891715"/>
                <a:gd name="connsiteY780" fmla="*/ 5112639 h 6367455"/>
                <a:gd name="connsiteX781" fmla="*/ 2412672 w 6891715"/>
                <a:gd name="connsiteY781" fmla="*/ 5112737 h 6367455"/>
                <a:gd name="connsiteX782" fmla="*/ 2421138 w 6891715"/>
                <a:gd name="connsiteY782" fmla="*/ 5104253 h 6367455"/>
                <a:gd name="connsiteX783" fmla="*/ 2421121 w 6891715"/>
                <a:gd name="connsiteY783" fmla="*/ 5104145 h 6367455"/>
                <a:gd name="connsiteX784" fmla="*/ 3071775 w 6891715"/>
                <a:gd name="connsiteY784" fmla="*/ 5056176 h 6367455"/>
                <a:gd name="connsiteX785" fmla="*/ 3095705 w 6891715"/>
                <a:gd name="connsiteY785" fmla="*/ 5079407 h 6367455"/>
                <a:gd name="connsiteX786" fmla="*/ 3109875 w 6891715"/>
                <a:gd name="connsiteY786" fmla="*/ 5094276 h 6367455"/>
                <a:gd name="connsiteX787" fmla="*/ 3092242 w 6891715"/>
                <a:gd name="connsiteY787" fmla="*/ 5084364 h 6367455"/>
                <a:gd name="connsiteX788" fmla="*/ 3080277 w 6891715"/>
                <a:gd name="connsiteY788" fmla="*/ 5069805 h 6367455"/>
                <a:gd name="connsiteX789" fmla="*/ 3087650 w 6891715"/>
                <a:gd name="connsiteY789" fmla="*/ 5051414 h 6367455"/>
                <a:gd name="connsiteX790" fmla="*/ 3115887 w 6891715"/>
                <a:gd name="connsiteY790" fmla="*/ 5070981 h 6367455"/>
                <a:gd name="connsiteX791" fmla="*/ 3117813 w 6891715"/>
                <a:gd name="connsiteY791" fmla="*/ 5079989 h 6367455"/>
                <a:gd name="connsiteX792" fmla="*/ 3100350 w 6891715"/>
                <a:gd name="connsiteY792" fmla="*/ 5049826 h 6367455"/>
                <a:gd name="connsiteX793" fmla="*/ 3114638 w 6891715"/>
                <a:gd name="connsiteY793" fmla="*/ 5056224 h 6367455"/>
                <a:gd name="connsiteX794" fmla="*/ 3110215 w 6891715"/>
                <a:gd name="connsiteY794" fmla="*/ 5060939 h 6367455"/>
                <a:gd name="connsiteX795" fmla="*/ 3085812 w 6891715"/>
                <a:gd name="connsiteY795" fmla="*/ 5013314 h 6367455"/>
                <a:gd name="connsiteX796" fmla="*/ 3107082 w 6891715"/>
                <a:gd name="connsiteY796" fmla="*/ 5026331 h 6367455"/>
                <a:gd name="connsiteX797" fmla="*/ 3109016 w 6891715"/>
                <a:gd name="connsiteY797" fmla="*/ 5031411 h 6367455"/>
                <a:gd name="connsiteX798" fmla="*/ 3102570 w 6891715"/>
                <a:gd name="connsiteY798" fmla="*/ 5029824 h 6367455"/>
                <a:gd name="connsiteX799" fmla="*/ 3115461 w 6891715"/>
                <a:gd name="connsiteY799" fmla="*/ 5041254 h 6367455"/>
                <a:gd name="connsiteX800" fmla="*/ 3124163 w 6891715"/>
                <a:gd name="connsiteY800" fmla="*/ 5047921 h 6367455"/>
                <a:gd name="connsiteX801" fmla="*/ 3122874 w 6891715"/>
                <a:gd name="connsiteY801" fmla="*/ 5051414 h 6367455"/>
                <a:gd name="connsiteX802" fmla="*/ 3104182 w 6891715"/>
                <a:gd name="connsiteY802" fmla="*/ 5037126 h 6367455"/>
                <a:gd name="connsiteX803" fmla="*/ 3105471 w 6891715"/>
                <a:gd name="connsiteY803" fmla="*/ 5045381 h 6367455"/>
                <a:gd name="connsiteX804" fmla="*/ 3093224 w 6891715"/>
                <a:gd name="connsiteY804" fmla="*/ 5033316 h 6367455"/>
                <a:gd name="connsiteX805" fmla="*/ 3084523 w 6891715"/>
                <a:gd name="connsiteY805" fmla="*/ 5021886 h 6367455"/>
                <a:gd name="connsiteX806" fmla="*/ 3081300 w 6891715"/>
                <a:gd name="connsiteY806" fmla="*/ 5013949 h 6367455"/>
                <a:gd name="connsiteX807" fmla="*/ 3043982 w 6891715"/>
                <a:gd name="connsiteY807" fmla="*/ 5011726 h 6367455"/>
                <a:gd name="connsiteX808" fmla="*/ 3058460 w 6891715"/>
                <a:gd name="connsiteY808" fmla="*/ 5028318 h 6367455"/>
                <a:gd name="connsiteX809" fmla="*/ 3059076 w 6891715"/>
                <a:gd name="connsiteY809" fmla="*/ 5039379 h 6367455"/>
                <a:gd name="connsiteX810" fmla="*/ 3055071 w 6891715"/>
                <a:gd name="connsiteY810" fmla="*/ 5040301 h 6367455"/>
                <a:gd name="connsiteX811" fmla="*/ 3052299 w 6891715"/>
                <a:gd name="connsiteY811" fmla="*/ 5032927 h 6367455"/>
                <a:gd name="connsiteX812" fmla="*/ 3046139 w 6891715"/>
                <a:gd name="connsiteY812" fmla="*/ 5030161 h 6367455"/>
                <a:gd name="connsiteX813" fmla="*/ 3039978 w 6891715"/>
                <a:gd name="connsiteY813" fmla="*/ 5022173 h 6367455"/>
                <a:gd name="connsiteX814" fmla="*/ 3038438 w 6891715"/>
                <a:gd name="connsiteY814" fmla="*/ 5013877 h 6367455"/>
                <a:gd name="connsiteX815" fmla="*/ 3081196 w 6891715"/>
                <a:gd name="connsiteY815" fmla="*/ 4995851 h 6367455"/>
                <a:gd name="connsiteX816" fmla="*/ 3089628 w 6891715"/>
                <a:gd name="connsiteY816" fmla="*/ 5007599 h 6367455"/>
                <a:gd name="connsiteX817" fmla="*/ 3094000 w 6891715"/>
                <a:gd name="connsiteY817" fmla="*/ 5013314 h 6367455"/>
                <a:gd name="connsiteX818" fmla="*/ 3077761 w 6891715"/>
                <a:gd name="connsiteY818" fmla="*/ 5004106 h 6367455"/>
                <a:gd name="connsiteX819" fmla="*/ 3074950 w 6891715"/>
                <a:gd name="connsiteY819" fmla="*/ 4998708 h 6367455"/>
                <a:gd name="connsiteX820" fmla="*/ 6495127 w 6891715"/>
                <a:gd name="connsiteY820" fmla="*/ 4986728 h 6367455"/>
                <a:gd name="connsiteX821" fmla="*/ 6506559 w 6891715"/>
                <a:gd name="connsiteY821" fmla="*/ 4995299 h 6367455"/>
                <a:gd name="connsiteX822" fmla="*/ 6517991 w 6891715"/>
                <a:gd name="connsiteY822" fmla="*/ 4992442 h 6367455"/>
                <a:gd name="connsiteX823" fmla="*/ 6525612 w 6891715"/>
                <a:gd name="connsiteY823" fmla="*/ 4997204 h 6367455"/>
                <a:gd name="connsiteX824" fmla="*/ 6540537 w 6891715"/>
                <a:gd name="connsiteY824" fmla="*/ 4999426 h 6367455"/>
                <a:gd name="connsiteX825" fmla="*/ 6557050 w 6891715"/>
                <a:gd name="connsiteY825" fmla="*/ 5002918 h 6367455"/>
                <a:gd name="connsiteX826" fmla="*/ 6561450 w 6891715"/>
                <a:gd name="connsiteY826" fmla="*/ 5001033 h 6367455"/>
                <a:gd name="connsiteX827" fmla="*/ 6527292 w 6891715"/>
                <a:gd name="connsiteY827" fmla="*/ 5071939 h 6367455"/>
                <a:gd name="connsiteX828" fmla="*/ 6524977 w 6891715"/>
                <a:gd name="connsiteY828" fmla="*/ 5069582 h 6367455"/>
                <a:gd name="connsiteX829" fmla="*/ 6514815 w 6891715"/>
                <a:gd name="connsiteY829" fmla="*/ 5041964 h 6367455"/>
                <a:gd name="connsiteX830" fmla="*/ 6504336 w 6891715"/>
                <a:gd name="connsiteY830" fmla="*/ 5039424 h 6367455"/>
                <a:gd name="connsiteX831" fmla="*/ 6495762 w 6891715"/>
                <a:gd name="connsiteY831" fmla="*/ 5044821 h 6367455"/>
                <a:gd name="connsiteX832" fmla="*/ 6487506 w 6891715"/>
                <a:gd name="connsiteY832" fmla="*/ 5041329 h 6367455"/>
                <a:gd name="connsiteX833" fmla="*/ 6486553 w 6891715"/>
                <a:gd name="connsiteY833" fmla="*/ 5030536 h 6367455"/>
                <a:gd name="connsiteX834" fmla="*/ 6470993 w 6891715"/>
                <a:gd name="connsiteY834" fmla="*/ 5017520 h 6367455"/>
                <a:gd name="connsiteX835" fmla="*/ 6473534 w 6891715"/>
                <a:gd name="connsiteY835" fmla="*/ 4998791 h 6367455"/>
                <a:gd name="connsiteX836" fmla="*/ 6484648 w 6891715"/>
                <a:gd name="connsiteY836" fmla="*/ 4994981 h 6367455"/>
                <a:gd name="connsiteX837" fmla="*/ 3034945 w 6891715"/>
                <a:gd name="connsiteY837" fmla="*/ 4948226 h 6367455"/>
                <a:gd name="connsiteX838" fmla="*/ 3042883 w 6891715"/>
                <a:gd name="connsiteY838" fmla="*/ 4949174 h 6367455"/>
                <a:gd name="connsiteX839" fmla="*/ 3044153 w 6891715"/>
                <a:gd name="connsiteY839" fmla="*/ 4962446 h 6367455"/>
                <a:gd name="connsiteX840" fmla="*/ 3048915 w 6891715"/>
                <a:gd name="connsiteY840" fmla="*/ 4968133 h 6367455"/>
                <a:gd name="connsiteX841" fmla="*/ 3055265 w 6891715"/>
                <a:gd name="connsiteY841" fmla="*/ 4979509 h 6367455"/>
                <a:gd name="connsiteX842" fmla="*/ 3060663 w 6891715"/>
                <a:gd name="connsiteY842" fmla="*/ 5014901 h 6367455"/>
                <a:gd name="connsiteX843" fmla="*/ 3054313 w 6891715"/>
                <a:gd name="connsiteY843" fmla="*/ 5014269 h 6367455"/>
                <a:gd name="connsiteX844" fmla="*/ 3049868 w 6891715"/>
                <a:gd name="connsiteY844" fmla="*/ 5008581 h 6367455"/>
                <a:gd name="connsiteX845" fmla="*/ 3040342 w 6891715"/>
                <a:gd name="connsiteY845" fmla="*/ 4999101 h 6367455"/>
                <a:gd name="connsiteX846" fmla="*/ 3036850 w 6891715"/>
                <a:gd name="connsiteY846" fmla="*/ 4987725 h 6367455"/>
                <a:gd name="connsiteX847" fmla="*/ 3039072 w 6891715"/>
                <a:gd name="connsiteY847" fmla="*/ 4981405 h 6367455"/>
                <a:gd name="connsiteX848" fmla="*/ 3044788 w 6891715"/>
                <a:gd name="connsiteY848" fmla="*/ 4985829 h 6367455"/>
                <a:gd name="connsiteX849" fmla="*/ 3046058 w 6891715"/>
                <a:gd name="connsiteY849" fmla="*/ 4981405 h 6367455"/>
                <a:gd name="connsiteX850" fmla="*/ 3046058 w 6891715"/>
                <a:gd name="connsiteY850" fmla="*/ 4972241 h 6367455"/>
                <a:gd name="connsiteX851" fmla="*/ 3033675 w 6891715"/>
                <a:gd name="connsiteY851" fmla="*/ 4958022 h 6367455"/>
                <a:gd name="connsiteX852" fmla="*/ 3060662 w 6891715"/>
                <a:gd name="connsiteY852" fmla="*/ 4941876 h 6367455"/>
                <a:gd name="connsiteX853" fmla="*/ 3066377 w 6891715"/>
                <a:gd name="connsiteY853" fmla="*/ 4941876 h 6367455"/>
                <a:gd name="connsiteX854" fmla="*/ 3081300 w 6891715"/>
                <a:gd name="connsiteY854" fmla="*/ 4964101 h 6367455"/>
                <a:gd name="connsiteX855" fmla="*/ 3086062 w 6891715"/>
                <a:gd name="connsiteY855" fmla="*/ 4968228 h 6367455"/>
                <a:gd name="connsiteX856" fmla="*/ 3081935 w 6891715"/>
                <a:gd name="connsiteY856" fmla="*/ 4974578 h 6367455"/>
                <a:gd name="connsiteX857" fmla="*/ 3089872 w 6891715"/>
                <a:gd name="connsiteY857" fmla="*/ 4983786 h 6367455"/>
                <a:gd name="connsiteX858" fmla="*/ 3097175 w 6891715"/>
                <a:gd name="connsiteY858" fmla="*/ 4999026 h 6367455"/>
                <a:gd name="connsiteX859" fmla="*/ 3094317 w 6891715"/>
                <a:gd name="connsiteY859" fmla="*/ 4994263 h 6367455"/>
                <a:gd name="connsiteX860" fmla="*/ 3087967 w 6891715"/>
                <a:gd name="connsiteY860" fmla="*/ 4991406 h 6367455"/>
                <a:gd name="connsiteX861" fmla="*/ 3075902 w 6891715"/>
                <a:gd name="connsiteY861" fmla="*/ 4984738 h 6367455"/>
                <a:gd name="connsiteX862" fmla="*/ 3072092 w 6891715"/>
                <a:gd name="connsiteY862" fmla="*/ 4972673 h 6367455"/>
                <a:gd name="connsiteX863" fmla="*/ 3068917 w 6891715"/>
                <a:gd name="connsiteY863" fmla="*/ 4972038 h 6367455"/>
                <a:gd name="connsiteX864" fmla="*/ 3054312 w 6891715"/>
                <a:gd name="connsiteY864" fmla="*/ 4962196 h 6367455"/>
                <a:gd name="connsiteX865" fmla="*/ 3052725 w 6891715"/>
                <a:gd name="connsiteY865" fmla="*/ 4951083 h 6367455"/>
                <a:gd name="connsiteX866" fmla="*/ 3060662 w 6891715"/>
                <a:gd name="connsiteY866" fmla="*/ 4950448 h 6367455"/>
                <a:gd name="connsiteX867" fmla="*/ 6600872 w 6891715"/>
                <a:gd name="connsiteY867" fmla="*/ 4906095 h 6367455"/>
                <a:gd name="connsiteX868" fmla="*/ 6598649 w 6891715"/>
                <a:gd name="connsiteY868" fmla="*/ 4911492 h 6367455"/>
                <a:gd name="connsiteX869" fmla="*/ 6602058 w 6891715"/>
                <a:gd name="connsiteY869" fmla="*/ 4916735 h 6367455"/>
                <a:gd name="connsiteX870" fmla="*/ 6570401 w 6891715"/>
                <a:gd name="connsiteY870" fmla="*/ 4982451 h 6367455"/>
                <a:gd name="connsiteX871" fmla="*/ 6569434 w 6891715"/>
                <a:gd name="connsiteY871" fmla="*/ 4982283 h 6367455"/>
                <a:gd name="connsiteX872" fmla="*/ 6564036 w 6891715"/>
                <a:gd name="connsiteY872" fmla="*/ 4977839 h 6367455"/>
                <a:gd name="connsiteX873" fmla="*/ 6564354 w 6891715"/>
                <a:gd name="connsiteY873" fmla="*/ 4967363 h 6367455"/>
                <a:gd name="connsiteX874" fmla="*/ 6569752 w 6891715"/>
                <a:gd name="connsiteY874" fmla="*/ 4961332 h 6367455"/>
                <a:gd name="connsiteX875" fmla="*/ 6573563 w 6891715"/>
                <a:gd name="connsiteY875" fmla="*/ 4943237 h 6367455"/>
                <a:gd name="connsiteX876" fmla="*/ 6567212 w 6891715"/>
                <a:gd name="connsiteY876" fmla="*/ 4935936 h 6367455"/>
                <a:gd name="connsiteX877" fmla="*/ 6568799 w 6891715"/>
                <a:gd name="connsiteY877" fmla="*/ 4924190 h 6367455"/>
                <a:gd name="connsiteX878" fmla="*/ 6582772 w 6891715"/>
                <a:gd name="connsiteY878" fmla="*/ 4909905 h 6367455"/>
                <a:gd name="connsiteX879" fmla="*/ 4951102 w 6891715"/>
                <a:gd name="connsiteY879" fmla="*/ 4806942 h 6367455"/>
                <a:gd name="connsiteX880" fmla="*/ 4954554 w 6891715"/>
                <a:gd name="connsiteY880" fmla="*/ 4813479 h 6367455"/>
                <a:gd name="connsiteX881" fmla="*/ 4953518 w 6891715"/>
                <a:gd name="connsiteY881" fmla="*/ 4818055 h 6367455"/>
                <a:gd name="connsiteX882" fmla="*/ 4946616 w 6891715"/>
                <a:gd name="connsiteY882" fmla="*/ 4810210 h 6367455"/>
                <a:gd name="connsiteX883" fmla="*/ 5054566 w 6891715"/>
                <a:gd name="connsiteY883" fmla="*/ 4779954 h 6367455"/>
                <a:gd name="connsiteX884" fmla="*/ 5046311 w 6891715"/>
                <a:gd name="connsiteY884" fmla="*/ 4792539 h 6367455"/>
                <a:gd name="connsiteX885" fmla="*/ 5039961 w 6891715"/>
                <a:gd name="connsiteY885" fmla="*/ 4814879 h 6367455"/>
                <a:gd name="connsiteX886" fmla="*/ 5029166 w 6891715"/>
                <a:gd name="connsiteY886" fmla="*/ 4805125 h 6367455"/>
                <a:gd name="connsiteX887" fmla="*/ 5032341 w 6891715"/>
                <a:gd name="connsiteY887" fmla="*/ 4797888 h 6367455"/>
                <a:gd name="connsiteX888" fmla="*/ 5048533 w 6891715"/>
                <a:gd name="connsiteY888" fmla="*/ 4785303 h 6367455"/>
                <a:gd name="connsiteX889" fmla="*/ 4546749 w 6891715"/>
                <a:gd name="connsiteY889" fmla="*/ 4760722 h 6367455"/>
                <a:gd name="connsiteX890" fmla="*/ 4546260 w 6891715"/>
                <a:gd name="connsiteY890" fmla="*/ 4761212 h 6367455"/>
                <a:gd name="connsiteX891" fmla="*/ 4546884 w 6891715"/>
                <a:gd name="connsiteY891" fmla="*/ 4760899 h 6367455"/>
                <a:gd name="connsiteX892" fmla="*/ 5140291 w 6891715"/>
                <a:gd name="connsiteY892" fmla="*/ 4749792 h 6367455"/>
                <a:gd name="connsiteX893" fmla="*/ 5127591 w 6891715"/>
                <a:gd name="connsiteY893" fmla="*/ 4759317 h 6367455"/>
                <a:gd name="connsiteX894" fmla="*/ 5130477 w 6891715"/>
                <a:gd name="connsiteY894" fmla="*/ 4751021 h 6367455"/>
                <a:gd name="connsiteX895" fmla="*/ 6342270 w 6891715"/>
                <a:gd name="connsiteY895" fmla="*/ 4710093 h 6367455"/>
                <a:gd name="connsiteX896" fmla="*/ 6339836 w 6891715"/>
                <a:gd name="connsiteY896" fmla="*/ 4714047 h 6367455"/>
                <a:gd name="connsiteX897" fmla="*/ 6301729 w 6891715"/>
                <a:gd name="connsiteY897" fmla="*/ 4718809 h 6367455"/>
                <a:gd name="connsiteX898" fmla="*/ 6300459 w 6891715"/>
                <a:gd name="connsiteY898" fmla="*/ 4737220 h 6367455"/>
                <a:gd name="connsiteX899" fmla="*/ 6300488 w 6891715"/>
                <a:gd name="connsiteY899" fmla="*/ 4737235 h 6367455"/>
                <a:gd name="connsiteX900" fmla="*/ 6301738 w 6891715"/>
                <a:gd name="connsiteY900" fmla="*/ 4719118 h 6367455"/>
                <a:gd name="connsiteX901" fmla="*/ 6339844 w 6891715"/>
                <a:gd name="connsiteY901" fmla="*/ 4714356 h 6367455"/>
                <a:gd name="connsiteX902" fmla="*/ 6342384 w 6891715"/>
                <a:gd name="connsiteY902" fmla="*/ 4710229 h 6367455"/>
                <a:gd name="connsiteX903" fmla="*/ 1472534 w 6891715"/>
                <a:gd name="connsiteY903" fmla="*/ 4375142 h 6367455"/>
                <a:gd name="connsiteX904" fmla="*/ 1482060 w 6891715"/>
                <a:gd name="connsiteY904" fmla="*/ 4376139 h 6367455"/>
                <a:gd name="connsiteX905" fmla="*/ 1487457 w 6891715"/>
                <a:gd name="connsiteY905" fmla="*/ 4385110 h 6367455"/>
                <a:gd name="connsiteX906" fmla="*/ 1484282 w 6891715"/>
                <a:gd name="connsiteY906" fmla="*/ 4388433 h 6367455"/>
                <a:gd name="connsiteX907" fmla="*/ 1476662 w 6891715"/>
                <a:gd name="connsiteY907" fmla="*/ 4385110 h 6367455"/>
                <a:gd name="connsiteX908" fmla="*/ 1467137 w 6891715"/>
                <a:gd name="connsiteY908" fmla="*/ 4389430 h 6367455"/>
                <a:gd name="connsiteX909" fmla="*/ 1465232 w 6891715"/>
                <a:gd name="connsiteY909" fmla="*/ 4381787 h 6367455"/>
                <a:gd name="connsiteX910" fmla="*/ 1435070 w 6891715"/>
                <a:gd name="connsiteY910" fmla="*/ 4357679 h 6367455"/>
                <a:gd name="connsiteX911" fmla="*/ 1446184 w 6891715"/>
                <a:gd name="connsiteY911" fmla="*/ 4359584 h 6367455"/>
                <a:gd name="connsiteX912" fmla="*/ 1443096 w 6891715"/>
                <a:gd name="connsiteY912" fmla="*/ 4363711 h 6367455"/>
                <a:gd name="connsiteX913" fmla="*/ 1435996 w 6891715"/>
                <a:gd name="connsiteY913" fmla="*/ 4364029 h 6367455"/>
                <a:gd name="connsiteX914" fmla="*/ 1538093 w 6891715"/>
                <a:gd name="connsiteY914" fmla="*/ 4154476 h 6367455"/>
                <a:gd name="connsiteX915" fmla="*/ 1543523 w 6891715"/>
                <a:gd name="connsiteY915" fmla="*/ 4158725 h 6367455"/>
                <a:gd name="connsiteX916" fmla="*/ 1561405 w 6891715"/>
                <a:gd name="connsiteY916" fmla="*/ 4162647 h 6367455"/>
                <a:gd name="connsiteX917" fmla="*/ 1566834 w 6891715"/>
                <a:gd name="connsiteY917" fmla="*/ 4170491 h 6367455"/>
                <a:gd name="connsiteX918" fmla="*/ 1564918 w 6891715"/>
                <a:gd name="connsiteY918" fmla="*/ 4178008 h 6367455"/>
                <a:gd name="connsiteX919" fmla="*/ 1557251 w 6891715"/>
                <a:gd name="connsiteY919" fmla="*/ 4185526 h 6367455"/>
                <a:gd name="connsiteX920" fmla="*/ 1549910 w 6891715"/>
                <a:gd name="connsiteY920" fmla="*/ 4187814 h 6367455"/>
                <a:gd name="connsiteX921" fmla="*/ 1525320 w 6891715"/>
                <a:gd name="connsiteY921" fmla="*/ 4175067 h 6367455"/>
                <a:gd name="connsiteX922" fmla="*/ 1511272 w 6891715"/>
                <a:gd name="connsiteY922" fmla="*/ 4175067 h 6367455"/>
                <a:gd name="connsiteX923" fmla="*/ 1515740 w 6891715"/>
                <a:gd name="connsiteY923" fmla="*/ 4171798 h 6367455"/>
                <a:gd name="connsiteX924" fmla="*/ 2133803 w 6891715"/>
                <a:gd name="connsiteY924" fmla="*/ 3771889 h 6367455"/>
                <a:gd name="connsiteX925" fmla="*/ 2135150 w 6891715"/>
                <a:gd name="connsiteY925" fmla="*/ 3783636 h 6367455"/>
                <a:gd name="connsiteX926" fmla="*/ 2131782 w 6891715"/>
                <a:gd name="connsiteY926" fmla="*/ 3794114 h 6367455"/>
                <a:gd name="connsiteX927" fmla="*/ 2129762 w 6891715"/>
                <a:gd name="connsiteY927" fmla="*/ 3813164 h 6367455"/>
                <a:gd name="connsiteX928" fmla="*/ 2112925 w 6891715"/>
                <a:gd name="connsiteY928" fmla="*/ 3813164 h 6367455"/>
                <a:gd name="connsiteX929" fmla="*/ 2114609 w 6891715"/>
                <a:gd name="connsiteY929" fmla="*/ 3788081 h 6367455"/>
                <a:gd name="connsiteX930" fmla="*/ 2124711 w 6891715"/>
                <a:gd name="connsiteY930" fmla="*/ 3775381 h 6367455"/>
                <a:gd name="connsiteX931" fmla="*/ 2166583 w 6891715"/>
                <a:gd name="connsiteY931" fmla="*/ 3746489 h 6367455"/>
                <a:gd name="connsiteX932" fmla="*/ 2171663 w 6891715"/>
                <a:gd name="connsiteY932" fmla="*/ 3748735 h 6367455"/>
                <a:gd name="connsiteX933" fmla="*/ 2153883 w 6891715"/>
                <a:gd name="connsiteY933" fmla="*/ 3759324 h 6367455"/>
                <a:gd name="connsiteX934" fmla="*/ 2146263 w 6891715"/>
                <a:gd name="connsiteY934" fmla="*/ 3767988 h 6367455"/>
                <a:gd name="connsiteX935" fmla="*/ 2140230 w 6891715"/>
                <a:gd name="connsiteY935" fmla="*/ 3776652 h 6367455"/>
                <a:gd name="connsiteX936" fmla="*/ 2136738 w 6891715"/>
                <a:gd name="connsiteY936" fmla="*/ 3766705 h 6367455"/>
                <a:gd name="connsiteX937" fmla="*/ 2146263 w 6891715"/>
                <a:gd name="connsiteY937" fmla="*/ 3757078 h 6367455"/>
                <a:gd name="connsiteX938" fmla="*/ 1246315 w 6891715"/>
                <a:gd name="connsiteY938" fmla="*/ 3744901 h 6367455"/>
                <a:gd name="connsiteX939" fmla="*/ 1253753 w 6891715"/>
                <a:gd name="connsiteY939" fmla="*/ 3753473 h 6367455"/>
                <a:gd name="connsiteX940" fmla="*/ 1263448 w 6891715"/>
                <a:gd name="connsiteY940" fmla="*/ 3760458 h 6367455"/>
                <a:gd name="connsiteX941" fmla="*/ 1273144 w 6891715"/>
                <a:gd name="connsiteY941" fmla="*/ 3759506 h 6367455"/>
                <a:gd name="connsiteX942" fmla="*/ 1263448 w 6891715"/>
                <a:gd name="connsiteY942" fmla="*/ 3772206 h 6367455"/>
                <a:gd name="connsiteX943" fmla="*/ 1258277 w 6891715"/>
                <a:gd name="connsiteY943" fmla="*/ 3783953 h 6367455"/>
                <a:gd name="connsiteX944" fmla="*/ 1250844 w 6891715"/>
                <a:gd name="connsiteY944" fmla="*/ 3789351 h 6367455"/>
                <a:gd name="connsiteX945" fmla="*/ 1222724 w 6891715"/>
                <a:gd name="connsiteY945" fmla="*/ 3780143 h 6367455"/>
                <a:gd name="connsiteX946" fmla="*/ 1219167 w 6891715"/>
                <a:gd name="connsiteY946" fmla="*/ 3767443 h 6367455"/>
                <a:gd name="connsiteX947" fmla="*/ 1225632 w 6891715"/>
                <a:gd name="connsiteY947" fmla="*/ 3765221 h 6367455"/>
                <a:gd name="connsiteX948" fmla="*/ 1222400 w 6891715"/>
                <a:gd name="connsiteY948" fmla="*/ 3762046 h 6367455"/>
                <a:gd name="connsiteX949" fmla="*/ 1220461 w 6891715"/>
                <a:gd name="connsiteY949" fmla="*/ 3748393 h 6367455"/>
                <a:gd name="connsiteX950" fmla="*/ 2215160 w 6891715"/>
                <a:gd name="connsiteY950" fmla="*/ 3730614 h 6367455"/>
                <a:gd name="connsiteX951" fmla="*/ 2216113 w 6891715"/>
                <a:gd name="connsiteY951" fmla="*/ 3734660 h 6367455"/>
                <a:gd name="connsiteX952" fmla="*/ 2207540 w 6891715"/>
                <a:gd name="connsiteY952" fmla="*/ 3735594 h 6367455"/>
                <a:gd name="connsiteX953" fmla="*/ 2194840 w 6891715"/>
                <a:gd name="connsiteY953" fmla="*/ 3739952 h 6367455"/>
                <a:gd name="connsiteX954" fmla="*/ 2188490 w 6891715"/>
                <a:gd name="connsiteY954" fmla="*/ 3744933 h 6367455"/>
                <a:gd name="connsiteX955" fmla="*/ 2178330 w 6891715"/>
                <a:gd name="connsiteY955" fmla="*/ 3746489 h 6367455"/>
                <a:gd name="connsiteX956" fmla="*/ 2171663 w 6891715"/>
                <a:gd name="connsiteY956" fmla="*/ 3739330 h 6367455"/>
                <a:gd name="connsiteX957" fmla="*/ 2200238 w 6891715"/>
                <a:gd name="connsiteY957" fmla="*/ 3732482 h 6367455"/>
                <a:gd name="connsiteX958" fmla="*/ 2265326 w 6891715"/>
                <a:gd name="connsiteY958" fmla="*/ 3727439 h 6367455"/>
                <a:gd name="connsiteX959" fmla="*/ 2248622 w 6891715"/>
                <a:gd name="connsiteY959" fmla="*/ 3736964 h 6367455"/>
                <a:gd name="connsiteX960" fmla="*/ 2235070 w 6891715"/>
                <a:gd name="connsiteY960" fmla="*/ 3735232 h 6367455"/>
                <a:gd name="connsiteX961" fmla="*/ 2222463 w 6891715"/>
                <a:gd name="connsiteY961" fmla="*/ 3736387 h 6367455"/>
                <a:gd name="connsiteX962" fmla="*/ 2227821 w 6891715"/>
                <a:gd name="connsiteY962" fmla="*/ 3730614 h 6367455"/>
                <a:gd name="connsiteX963" fmla="*/ 2243579 w 6891715"/>
                <a:gd name="connsiteY963" fmla="*/ 3730325 h 6367455"/>
                <a:gd name="connsiteX964" fmla="*/ 2256816 w 6891715"/>
                <a:gd name="connsiteY964" fmla="*/ 3729171 h 6367455"/>
                <a:gd name="connsiteX965" fmla="*/ 2293901 w 6891715"/>
                <a:gd name="connsiteY965" fmla="*/ 3721089 h 6367455"/>
                <a:gd name="connsiteX966" fmla="*/ 2284247 w 6891715"/>
                <a:gd name="connsiteY966" fmla="*/ 3726436 h 6367455"/>
                <a:gd name="connsiteX967" fmla="*/ 2270088 w 6891715"/>
                <a:gd name="connsiteY967" fmla="*/ 3733789 h 6367455"/>
                <a:gd name="connsiteX968" fmla="*/ 2275558 w 6891715"/>
                <a:gd name="connsiteY968" fmla="*/ 3723763 h 6367455"/>
                <a:gd name="connsiteX969" fmla="*/ 2314928 w 6891715"/>
                <a:gd name="connsiteY969" fmla="*/ 3706801 h 6367455"/>
                <a:gd name="connsiteX970" fmla="*/ 2327813 w 6891715"/>
                <a:gd name="connsiteY970" fmla="*/ 3706801 h 6367455"/>
                <a:gd name="connsiteX971" fmla="*/ 2332000 w 6891715"/>
                <a:gd name="connsiteY971" fmla="*/ 3711192 h 6367455"/>
                <a:gd name="connsiteX972" fmla="*/ 2322337 w 6891715"/>
                <a:gd name="connsiteY972" fmla="*/ 3713556 h 6367455"/>
                <a:gd name="connsiteX973" fmla="*/ 2315251 w 6891715"/>
                <a:gd name="connsiteY973" fmla="*/ 3722676 h 6367455"/>
                <a:gd name="connsiteX974" fmla="*/ 2309775 w 6891715"/>
                <a:gd name="connsiteY974" fmla="*/ 3715921 h 6367455"/>
                <a:gd name="connsiteX975" fmla="*/ 2362163 w 6891715"/>
                <a:gd name="connsiteY975" fmla="*/ 3689339 h 6367455"/>
                <a:gd name="connsiteX976" fmla="*/ 2358194 w 6891715"/>
                <a:gd name="connsiteY976" fmla="*/ 3694310 h 6367455"/>
                <a:gd name="connsiteX977" fmla="*/ 2338350 w 6891715"/>
                <a:gd name="connsiteY977" fmla="*/ 3700452 h 6367455"/>
                <a:gd name="connsiteX978" fmla="*/ 2351579 w 6891715"/>
                <a:gd name="connsiteY978" fmla="*/ 3693433 h 6367455"/>
                <a:gd name="connsiteX979" fmla="*/ 2392325 w 6891715"/>
                <a:gd name="connsiteY979" fmla="*/ 3682989 h 6367455"/>
                <a:gd name="connsiteX980" fmla="*/ 2388983 w 6891715"/>
                <a:gd name="connsiteY980" fmla="*/ 3687752 h 6367455"/>
                <a:gd name="connsiteX981" fmla="*/ 2373275 w 6891715"/>
                <a:gd name="connsiteY981" fmla="*/ 3685187 h 6367455"/>
                <a:gd name="connsiteX982" fmla="*/ 2415017 w 6891715"/>
                <a:gd name="connsiteY982" fmla="*/ 3681401 h 6367455"/>
                <a:gd name="connsiteX983" fmla="*/ 2422488 w 6891715"/>
                <a:gd name="connsiteY983" fmla="*/ 3682866 h 6367455"/>
                <a:gd name="connsiteX984" fmla="*/ 2406613 w 6891715"/>
                <a:gd name="connsiteY984" fmla="*/ 3684576 h 6367455"/>
                <a:gd name="connsiteX985" fmla="*/ 2985194 w 6891715"/>
                <a:gd name="connsiteY985" fmla="*/ 3619489 h 6367455"/>
                <a:gd name="connsiteX986" fmla="*/ 3001933 w 6891715"/>
                <a:gd name="connsiteY986" fmla="*/ 3643179 h 6367455"/>
                <a:gd name="connsiteX987" fmla="*/ 3012555 w 6891715"/>
                <a:gd name="connsiteY987" fmla="*/ 3653563 h 6367455"/>
                <a:gd name="connsiteX988" fmla="*/ 3031868 w 6891715"/>
                <a:gd name="connsiteY988" fmla="*/ 3655835 h 6367455"/>
                <a:gd name="connsiteX989" fmla="*/ 3043778 w 6891715"/>
                <a:gd name="connsiteY989" fmla="*/ 3654212 h 6367455"/>
                <a:gd name="connsiteX990" fmla="*/ 3041525 w 6891715"/>
                <a:gd name="connsiteY990" fmla="*/ 3658756 h 6367455"/>
                <a:gd name="connsiteX991" fmla="*/ 3047963 w 6891715"/>
                <a:gd name="connsiteY991" fmla="*/ 3678227 h 6367455"/>
                <a:gd name="connsiteX992" fmla="*/ 3036375 w 6891715"/>
                <a:gd name="connsiteY992" fmla="*/ 3670438 h 6367455"/>
                <a:gd name="connsiteX993" fmla="*/ 3022212 w 6891715"/>
                <a:gd name="connsiteY993" fmla="*/ 3667518 h 6367455"/>
                <a:gd name="connsiteX994" fmla="*/ 3011589 w 6891715"/>
                <a:gd name="connsiteY994" fmla="*/ 3675306 h 6367455"/>
                <a:gd name="connsiteX995" fmla="*/ 3000645 w 6891715"/>
                <a:gd name="connsiteY995" fmla="*/ 3667518 h 6367455"/>
                <a:gd name="connsiteX996" fmla="*/ 3000001 w 6891715"/>
                <a:gd name="connsiteY996" fmla="*/ 3667193 h 6367455"/>
                <a:gd name="connsiteX997" fmla="*/ 2997426 w 6891715"/>
                <a:gd name="connsiteY997" fmla="*/ 3665895 h 6367455"/>
                <a:gd name="connsiteX998" fmla="*/ 2995495 w 6891715"/>
                <a:gd name="connsiteY998" fmla="*/ 3663624 h 6367455"/>
                <a:gd name="connsiteX999" fmla="*/ 2994529 w 6891715"/>
                <a:gd name="connsiteY999" fmla="*/ 3662650 h 6367455"/>
                <a:gd name="connsiteX1000" fmla="*/ 2994207 w 6891715"/>
                <a:gd name="connsiteY1000" fmla="*/ 3661027 h 6367455"/>
                <a:gd name="connsiteX1001" fmla="*/ 2995173 w 6891715"/>
                <a:gd name="connsiteY1001" fmla="*/ 3651292 h 6367455"/>
                <a:gd name="connsiteX1002" fmla="*/ 2995495 w 6891715"/>
                <a:gd name="connsiteY1002" fmla="*/ 3644152 h 6367455"/>
                <a:gd name="connsiteX1003" fmla="*/ 2987770 w 6891715"/>
                <a:gd name="connsiteY1003" fmla="*/ 3639934 h 6367455"/>
                <a:gd name="connsiteX1004" fmla="*/ 2978113 w 6891715"/>
                <a:gd name="connsiteY1004" fmla="*/ 3632145 h 6367455"/>
                <a:gd name="connsiteX1005" fmla="*/ 720699 w 6891715"/>
                <a:gd name="connsiteY1005" fmla="*/ 3606789 h 6367455"/>
                <a:gd name="connsiteX1006" fmla="*/ 731812 w 6891715"/>
                <a:gd name="connsiteY1006" fmla="*/ 3609057 h 6367455"/>
                <a:gd name="connsiteX1007" fmla="*/ 730831 w 6891715"/>
                <a:gd name="connsiteY1007" fmla="*/ 3622664 h 6367455"/>
                <a:gd name="connsiteX1008" fmla="*/ 721027 w 6891715"/>
                <a:gd name="connsiteY1008" fmla="*/ 3617480 h 6367455"/>
                <a:gd name="connsiteX1009" fmla="*/ 720699 w 6891715"/>
                <a:gd name="connsiteY1009" fmla="*/ 3606789 h 6367455"/>
                <a:gd name="connsiteX1010" fmla="*/ 1246157 w 6891715"/>
                <a:gd name="connsiteY1010" fmla="*/ 3590917 h 6367455"/>
                <a:gd name="connsiteX1011" fmla="*/ 1252507 w 6891715"/>
                <a:gd name="connsiteY1011" fmla="*/ 3593139 h 6367455"/>
                <a:gd name="connsiteX1012" fmla="*/ 1244887 w 6891715"/>
                <a:gd name="connsiteY1012" fmla="*/ 3604569 h 6367455"/>
                <a:gd name="connsiteX1013" fmla="*/ 1247109 w 6891715"/>
                <a:gd name="connsiteY1013" fmla="*/ 3615999 h 6367455"/>
                <a:gd name="connsiteX1014" fmla="*/ 1242030 w 6891715"/>
                <a:gd name="connsiteY1014" fmla="*/ 3631874 h 6367455"/>
                <a:gd name="connsiteX1015" fmla="*/ 1231552 w 6891715"/>
                <a:gd name="connsiteY1015" fmla="*/ 3641399 h 6367455"/>
                <a:gd name="connsiteX1016" fmla="*/ 1216630 w 6891715"/>
                <a:gd name="connsiteY1016" fmla="*/ 3640764 h 6367455"/>
                <a:gd name="connsiteX1017" fmla="*/ 1208057 w 6891715"/>
                <a:gd name="connsiteY1017" fmla="*/ 3644892 h 6367455"/>
                <a:gd name="connsiteX1018" fmla="*/ 1208057 w 6891715"/>
                <a:gd name="connsiteY1018" fmla="*/ 3636637 h 6367455"/>
                <a:gd name="connsiteX1019" fmla="*/ 1218852 w 6891715"/>
                <a:gd name="connsiteY1019" fmla="*/ 3627112 h 6367455"/>
                <a:gd name="connsiteX1020" fmla="*/ 1229012 w 6891715"/>
                <a:gd name="connsiteY1020" fmla="*/ 3599489 h 6367455"/>
                <a:gd name="connsiteX1021" fmla="*/ 2722963 w 6891715"/>
                <a:gd name="connsiteY1021" fmla="*/ 3559164 h 6367455"/>
                <a:gd name="connsiteX1022" fmla="*/ 2736813 w 6891715"/>
                <a:gd name="connsiteY1022" fmla="*/ 3571070 h 6367455"/>
                <a:gd name="connsiteX1023" fmla="*/ 2734558 w 6891715"/>
                <a:gd name="connsiteY1023" fmla="*/ 3579759 h 6367455"/>
                <a:gd name="connsiteX1024" fmla="*/ 2724251 w 6891715"/>
                <a:gd name="connsiteY1024" fmla="*/ 3582977 h 6367455"/>
                <a:gd name="connsiteX1025" fmla="*/ 2714588 w 6891715"/>
                <a:gd name="connsiteY1025" fmla="*/ 3577506 h 6367455"/>
                <a:gd name="connsiteX1026" fmla="*/ 2715232 w 6891715"/>
                <a:gd name="connsiteY1026" fmla="*/ 3560773 h 6367455"/>
                <a:gd name="connsiteX1027" fmla="*/ 2492338 w 6891715"/>
                <a:gd name="connsiteY1027" fmla="*/ 3549639 h 6367455"/>
                <a:gd name="connsiteX1028" fmla="*/ 2485435 w 6891715"/>
                <a:gd name="connsiteY1028" fmla="*/ 3560752 h 6367455"/>
                <a:gd name="connsiteX1029" fmla="*/ 2484400 w 6891715"/>
                <a:gd name="connsiteY1029" fmla="*/ 3551741 h 6367455"/>
                <a:gd name="connsiteX1030" fmla="*/ 2463763 w 6891715"/>
                <a:gd name="connsiteY1030" fmla="*/ 3543289 h 6367455"/>
                <a:gd name="connsiteX1031" fmla="*/ 2473288 w 6891715"/>
                <a:gd name="connsiteY1031" fmla="*/ 3549484 h 6367455"/>
                <a:gd name="connsiteX1032" fmla="*/ 2469760 w 6891715"/>
                <a:gd name="connsiteY1032" fmla="*/ 3555989 h 6367455"/>
                <a:gd name="connsiteX1033" fmla="*/ 2922455 w 6891715"/>
                <a:gd name="connsiteY1033" fmla="*/ 3533764 h 6367455"/>
                <a:gd name="connsiteX1034" fmla="*/ 2937199 w 6891715"/>
                <a:gd name="connsiteY1034" fmla="*/ 3536647 h 6367455"/>
                <a:gd name="connsiteX1035" fmla="*/ 2937199 w 6891715"/>
                <a:gd name="connsiteY1035" fmla="*/ 3548500 h 6367455"/>
                <a:gd name="connsiteX1036" fmla="*/ 2943473 w 6891715"/>
                <a:gd name="connsiteY1036" fmla="*/ 3553946 h 6367455"/>
                <a:gd name="connsiteX1037" fmla="*/ 2956021 w 6891715"/>
                <a:gd name="connsiteY1037" fmla="*/ 3552665 h 6367455"/>
                <a:gd name="connsiteX1038" fmla="*/ 2961354 w 6891715"/>
                <a:gd name="connsiteY1038" fmla="*/ 3560033 h 6367455"/>
                <a:gd name="connsiteX1039" fmla="*/ 2959158 w 6891715"/>
                <a:gd name="connsiteY1039" fmla="*/ 3566440 h 6367455"/>
                <a:gd name="connsiteX1040" fmla="*/ 2953825 w 6891715"/>
                <a:gd name="connsiteY1040" fmla="*/ 3573808 h 6367455"/>
                <a:gd name="connsiteX1041" fmla="*/ 2960099 w 6891715"/>
                <a:gd name="connsiteY1041" fmla="*/ 3577011 h 6367455"/>
                <a:gd name="connsiteX1042" fmla="*/ 2967001 w 6891715"/>
                <a:gd name="connsiteY1042" fmla="*/ 3589825 h 6367455"/>
                <a:gd name="connsiteX1043" fmla="*/ 2960727 w 6891715"/>
                <a:gd name="connsiteY1043" fmla="*/ 3595271 h 6367455"/>
                <a:gd name="connsiteX1044" fmla="*/ 2952257 w 6891715"/>
                <a:gd name="connsiteY1044" fmla="*/ 3591106 h 6367455"/>
                <a:gd name="connsiteX1045" fmla="*/ 2943787 w 6891715"/>
                <a:gd name="connsiteY1045" fmla="*/ 3589825 h 6367455"/>
                <a:gd name="connsiteX1046" fmla="*/ 2939709 w 6891715"/>
                <a:gd name="connsiteY1046" fmla="*/ 3595591 h 6367455"/>
                <a:gd name="connsiteX1047" fmla="*/ 2936572 w 6891715"/>
                <a:gd name="connsiteY1047" fmla="*/ 3600397 h 6367455"/>
                <a:gd name="connsiteX1048" fmla="*/ 2933435 w 6891715"/>
                <a:gd name="connsiteY1048" fmla="*/ 3603920 h 6367455"/>
                <a:gd name="connsiteX1049" fmla="*/ 2932180 w 6891715"/>
                <a:gd name="connsiteY1049" fmla="*/ 3604882 h 6367455"/>
                <a:gd name="connsiteX1050" fmla="*/ 2931239 w 6891715"/>
                <a:gd name="connsiteY1050" fmla="*/ 3605202 h 6367455"/>
                <a:gd name="connsiteX1051" fmla="*/ 2930612 w 6891715"/>
                <a:gd name="connsiteY1051" fmla="*/ 3605202 h 6367455"/>
                <a:gd name="connsiteX1052" fmla="*/ 2929357 w 6891715"/>
                <a:gd name="connsiteY1052" fmla="*/ 3605202 h 6367455"/>
                <a:gd name="connsiteX1053" fmla="*/ 2928416 w 6891715"/>
                <a:gd name="connsiteY1053" fmla="*/ 3604561 h 6367455"/>
                <a:gd name="connsiteX1054" fmla="*/ 2928102 w 6891715"/>
                <a:gd name="connsiteY1054" fmla="*/ 3603920 h 6367455"/>
                <a:gd name="connsiteX1055" fmla="*/ 2914613 w 6891715"/>
                <a:gd name="connsiteY1055" fmla="*/ 3592388 h 6367455"/>
                <a:gd name="connsiteX1056" fmla="*/ 2918691 w 6891715"/>
                <a:gd name="connsiteY1056" fmla="*/ 3582777 h 6367455"/>
                <a:gd name="connsiteX1057" fmla="*/ 2924024 w 6891715"/>
                <a:gd name="connsiteY1057" fmla="*/ 3576370 h 6367455"/>
                <a:gd name="connsiteX1058" fmla="*/ 2919318 w 6891715"/>
                <a:gd name="connsiteY1058" fmla="*/ 3566760 h 6367455"/>
                <a:gd name="connsiteX1059" fmla="*/ 2925592 w 6891715"/>
                <a:gd name="connsiteY1059" fmla="*/ 3562595 h 6367455"/>
                <a:gd name="connsiteX1060" fmla="*/ 2936258 w 6891715"/>
                <a:gd name="connsiteY1060" fmla="*/ 3572206 h 6367455"/>
                <a:gd name="connsiteX1061" fmla="*/ 2945669 w 6891715"/>
                <a:gd name="connsiteY1061" fmla="*/ 3569002 h 6367455"/>
                <a:gd name="connsiteX1062" fmla="*/ 2946610 w 6891715"/>
                <a:gd name="connsiteY1062" fmla="*/ 3561314 h 6367455"/>
                <a:gd name="connsiteX1063" fmla="*/ 2931866 w 6891715"/>
                <a:gd name="connsiteY1063" fmla="*/ 3551703 h 6367455"/>
                <a:gd name="connsiteX1064" fmla="*/ 2918377 w 6891715"/>
                <a:gd name="connsiteY1064" fmla="*/ 3550102 h 6367455"/>
                <a:gd name="connsiteX1065" fmla="*/ 2917122 w 6891715"/>
                <a:gd name="connsiteY1065" fmla="*/ 3541452 h 6367455"/>
                <a:gd name="connsiteX1066" fmla="*/ 2474421 w 6891715"/>
                <a:gd name="connsiteY1066" fmla="*/ 3527414 h 6367455"/>
                <a:gd name="connsiteX1067" fmla="*/ 2483607 w 6891715"/>
                <a:gd name="connsiteY1067" fmla="*/ 3527414 h 6367455"/>
                <a:gd name="connsiteX1068" fmla="*/ 2485988 w 6891715"/>
                <a:gd name="connsiteY1068" fmla="*/ 3538409 h 6367455"/>
                <a:gd name="connsiteX1069" fmla="*/ 2479524 w 6891715"/>
                <a:gd name="connsiteY1069" fmla="*/ 3544877 h 6367455"/>
                <a:gd name="connsiteX1070" fmla="*/ 2471700 w 6891715"/>
                <a:gd name="connsiteY1070" fmla="*/ 3536145 h 6367455"/>
                <a:gd name="connsiteX1071" fmla="*/ 2643150 w 6891715"/>
                <a:gd name="connsiteY1071" fmla="*/ 3494076 h 6367455"/>
                <a:gd name="connsiteX1072" fmla="*/ 2665375 w 6891715"/>
                <a:gd name="connsiteY1072" fmla="*/ 3502206 h 6367455"/>
                <a:gd name="connsiteX1073" fmla="*/ 2662200 w 6891715"/>
                <a:gd name="connsiteY1073" fmla="*/ 3514714 h 6367455"/>
                <a:gd name="connsiteX1074" fmla="*/ 2649500 w 6891715"/>
                <a:gd name="connsiteY1074" fmla="*/ 3510649 h 6367455"/>
                <a:gd name="connsiteX1075" fmla="*/ 2724430 w 6891715"/>
                <a:gd name="connsiteY1075" fmla="*/ 3492489 h 6367455"/>
                <a:gd name="connsiteX1076" fmla="*/ 2735543 w 6891715"/>
                <a:gd name="connsiteY1076" fmla="*/ 3498204 h 6367455"/>
                <a:gd name="connsiteX1077" fmla="*/ 2744115 w 6891715"/>
                <a:gd name="connsiteY1077" fmla="*/ 3502331 h 6367455"/>
                <a:gd name="connsiteX1078" fmla="*/ 2748878 w 6891715"/>
                <a:gd name="connsiteY1078" fmla="*/ 3504871 h 6367455"/>
                <a:gd name="connsiteX1079" fmla="*/ 2751100 w 6891715"/>
                <a:gd name="connsiteY1079" fmla="*/ 3505189 h 6367455"/>
                <a:gd name="connsiteX1080" fmla="*/ 2753958 w 6891715"/>
                <a:gd name="connsiteY1080" fmla="*/ 3505189 h 6367455"/>
                <a:gd name="connsiteX1081" fmla="*/ 2761260 w 6891715"/>
                <a:gd name="connsiteY1081" fmla="*/ 3505189 h 6367455"/>
                <a:gd name="connsiteX1082" fmla="*/ 2768880 w 6891715"/>
                <a:gd name="connsiteY1082" fmla="*/ 3505506 h 6367455"/>
                <a:gd name="connsiteX1083" fmla="*/ 2771738 w 6891715"/>
                <a:gd name="connsiteY1083" fmla="*/ 3505824 h 6367455"/>
                <a:gd name="connsiteX1084" fmla="*/ 2773325 w 6891715"/>
                <a:gd name="connsiteY1084" fmla="*/ 3506776 h 6367455"/>
                <a:gd name="connsiteX1085" fmla="*/ 2774595 w 6891715"/>
                <a:gd name="connsiteY1085" fmla="*/ 3508046 h 6367455"/>
                <a:gd name="connsiteX1086" fmla="*/ 2775548 w 6891715"/>
                <a:gd name="connsiteY1086" fmla="*/ 3510269 h 6367455"/>
                <a:gd name="connsiteX1087" fmla="*/ 2776183 w 6891715"/>
                <a:gd name="connsiteY1087" fmla="*/ 3512809 h 6367455"/>
                <a:gd name="connsiteX1088" fmla="*/ 2776818 w 6891715"/>
                <a:gd name="connsiteY1088" fmla="*/ 3515349 h 6367455"/>
                <a:gd name="connsiteX1089" fmla="*/ 2777770 w 6891715"/>
                <a:gd name="connsiteY1089" fmla="*/ 3520429 h 6367455"/>
                <a:gd name="connsiteX1090" fmla="*/ 2778088 w 6891715"/>
                <a:gd name="connsiteY1090" fmla="*/ 3522651 h 6367455"/>
                <a:gd name="connsiteX1091" fmla="*/ 2784438 w 6891715"/>
                <a:gd name="connsiteY1091" fmla="*/ 3536939 h 6367455"/>
                <a:gd name="connsiteX1092" fmla="*/ 2762213 w 6891715"/>
                <a:gd name="connsiteY1092" fmla="*/ 3536304 h 6367455"/>
                <a:gd name="connsiteX1093" fmla="*/ 2744115 w 6891715"/>
                <a:gd name="connsiteY1093" fmla="*/ 3536304 h 6367455"/>
                <a:gd name="connsiteX1094" fmla="*/ 2737765 w 6891715"/>
                <a:gd name="connsiteY1094" fmla="*/ 3529319 h 6367455"/>
                <a:gd name="connsiteX1095" fmla="*/ 2713317 w 6891715"/>
                <a:gd name="connsiteY1095" fmla="*/ 3520746 h 6367455"/>
                <a:gd name="connsiteX1096" fmla="*/ 2713317 w 6891715"/>
                <a:gd name="connsiteY1096" fmla="*/ 3513761 h 6367455"/>
                <a:gd name="connsiteX1097" fmla="*/ 2728240 w 6891715"/>
                <a:gd name="connsiteY1097" fmla="*/ 3512174 h 6367455"/>
                <a:gd name="connsiteX1098" fmla="*/ 2713317 w 6891715"/>
                <a:gd name="connsiteY1098" fmla="*/ 3502014 h 6367455"/>
                <a:gd name="connsiteX1099" fmla="*/ 2713000 w 6891715"/>
                <a:gd name="connsiteY1099" fmla="*/ 3495664 h 6367455"/>
                <a:gd name="connsiteX1100" fmla="*/ 2782388 w 6891715"/>
                <a:gd name="connsiteY1100" fmla="*/ 3486139 h 6367455"/>
                <a:gd name="connsiteX1101" fmla="*/ 2791163 w 6891715"/>
                <a:gd name="connsiteY1101" fmla="*/ 3498169 h 6367455"/>
                <a:gd name="connsiteX1102" fmla="*/ 2801888 w 6891715"/>
                <a:gd name="connsiteY1102" fmla="*/ 3491666 h 6367455"/>
                <a:gd name="connsiteX1103" fmla="*/ 2816188 w 6891715"/>
                <a:gd name="connsiteY1103" fmla="*/ 3506623 h 6367455"/>
                <a:gd name="connsiteX1104" fmla="*/ 2806113 w 6891715"/>
                <a:gd name="connsiteY1104" fmla="*/ 3520605 h 6367455"/>
                <a:gd name="connsiteX1105" fmla="*/ 2798963 w 6891715"/>
                <a:gd name="connsiteY1105" fmla="*/ 3530359 h 6367455"/>
                <a:gd name="connsiteX1106" fmla="*/ 2791488 w 6891715"/>
                <a:gd name="connsiteY1106" fmla="*/ 3540114 h 6367455"/>
                <a:gd name="connsiteX1107" fmla="*/ 2784663 w 6891715"/>
                <a:gd name="connsiteY1107" fmla="*/ 3519955 h 6367455"/>
                <a:gd name="connsiteX1108" fmla="*/ 2787913 w 6891715"/>
                <a:gd name="connsiteY1108" fmla="*/ 3512151 h 6367455"/>
                <a:gd name="connsiteX1109" fmla="*/ 2774913 w 6891715"/>
                <a:gd name="connsiteY1109" fmla="*/ 3487765 h 6367455"/>
                <a:gd name="connsiteX1110" fmla="*/ 2829351 w 6891715"/>
                <a:gd name="connsiteY1110" fmla="*/ 3475026 h 6367455"/>
                <a:gd name="connsiteX1111" fmla="*/ 2856571 w 6891715"/>
                <a:gd name="connsiteY1111" fmla="*/ 3483401 h 6367455"/>
                <a:gd name="connsiteX1112" fmla="*/ 2860638 w 6891715"/>
                <a:gd name="connsiteY1112" fmla="*/ 3490226 h 6367455"/>
                <a:gd name="connsiteX1113" fmla="*/ 2848123 w 6891715"/>
                <a:gd name="connsiteY1113" fmla="*/ 3488675 h 6367455"/>
                <a:gd name="connsiteX1114" fmla="*/ 2837798 w 6891715"/>
                <a:gd name="connsiteY1114" fmla="*/ 3492708 h 6367455"/>
                <a:gd name="connsiteX1115" fmla="*/ 2828725 w 6891715"/>
                <a:gd name="connsiteY1115" fmla="*/ 3502014 h 6367455"/>
                <a:gd name="connsiteX1116" fmla="*/ 2817775 w 6891715"/>
                <a:gd name="connsiteY1116" fmla="*/ 3492708 h 6367455"/>
                <a:gd name="connsiteX1117" fmla="*/ 2834670 w 6891715"/>
                <a:gd name="connsiteY1117" fmla="*/ 3485573 h 6367455"/>
                <a:gd name="connsiteX1118" fmla="*/ 2682838 w 6891715"/>
                <a:gd name="connsiteY1118" fmla="*/ 3473439 h 6367455"/>
                <a:gd name="connsiteX1119" fmla="*/ 2673630 w 6891715"/>
                <a:gd name="connsiteY1119" fmla="*/ 3492489 h 6367455"/>
                <a:gd name="connsiteX1120" fmla="*/ 2670138 w 6891715"/>
                <a:gd name="connsiteY1120" fmla="*/ 3482964 h 6367455"/>
                <a:gd name="connsiteX1121" fmla="*/ 2591080 w 6891715"/>
                <a:gd name="connsiteY1121" fmla="*/ 3467089 h 6367455"/>
                <a:gd name="connsiteX1122" fmla="*/ 2613622 w 6891715"/>
                <a:gd name="connsiteY1122" fmla="*/ 3486353 h 6367455"/>
                <a:gd name="connsiteX1123" fmla="*/ 2614575 w 6891715"/>
                <a:gd name="connsiteY1123" fmla="*/ 3495822 h 6367455"/>
                <a:gd name="connsiteX1124" fmla="*/ 2607590 w 6891715"/>
                <a:gd name="connsiteY1124" fmla="*/ 3513127 h 6367455"/>
                <a:gd name="connsiteX1125" fmla="*/ 2592667 w 6891715"/>
                <a:gd name="connsiteY1125" fmla="*/ 3501699 h 6367455"/>
                <a:gd name="connsiteX1126" fmla="*/ 2593302 w 6891715"/>
                <a:gd name="connsiteY1126" fmla="*/ 3495169 h 6367455"/>
                <a:gd name="connsiteX1127" fmla="*/ 2589175 w 6891715"/>
                <a:gd name="connsiteY1127" fmla="*/ 3480802 h 6367455"/>
                <a:gd name="connsiteX1128" fmla="*/ 2594255 w 6891715"/>
                <a:gd name="connsiteY1128" fmla="*/ 3479823 h 6367455"/>
                <a:gd name="connsiteX1129" fmla="*/ 2706015 w 6891715"/>
                <a:gd name="connsiteY1129" fmla="*/ 3457564 h 6367455"/>
                <a:gd name="connsiteX1130" fmla="*/ 2706650 w 6891715"/>
                <a:gd name="connsiteY1130" fmla="*/ 3471153 h 6367455"/>
                <a:gd name="connsiteX1131" fmla="*/ 2699030 w 6891715"/>
                <a:gd name="connsiteY1131" fmla="*/ 3490747 h 6367455"/>
                <a:gd name="connsiteX1132" fmla="*/ 2687917 w 6891715"/>
                <a:gd name="connsiteY1132" fmla="*/ 3516346 h 6367455"/>
                <a:gd name="connsiteX1133" fmla="*/ 2680297 w 6891715"/>
                <a:gd name="connsiteY1133" fmla="*/ 3525827 h 6367455"/>
                <a:gd name="connsiteX1134" fmla="*/ 2678075 w 6891715"/>
                <a:gd name="connsiteY1134" fmla="*/ 3512237 h 6367455"/>
                <a:gd name="connsiteX1135" fmla="*/ 2680297 w 6891715"/>
                <a:gd name="connsiteY1135" fmla="*/ 3496436 h 6367455"/>
                <a:gd name="connsiteX1136" fmla="*/ 2688552 w 6891715"/>
                <a:gd name="connsiteY1136" fmla="*/ 3480634 h 6367455"/>
                <a:gd name="connsiteX1137" fmla="*/ 2475289 w 6891715"/>
                <a:gd name="connsiteY1137" fmla="*/ 3449626 h 6367455"/>
                <a:gd name="connsiteX1138" fmla="*/ 2478050 w 6891715"/>
                <a:gd name="connsiteY1138" fmla="*/ 3458932 h 6367455"/>
                <a:gd name="connsiteX1139" fmla="*/ 2477222 w 6891715"/>
                <a:gd name="connsiteY1139" fmla="*/ 3468238 h 6367455"/>
                <a:gd name="connsiteX1140" fmla="*/ 2471700 w 6891715"/>
                <a:gd name="connsiteY1140" fmla="*/ 3476614 h 6367455"/>
                <a:gd name="connsiteX1141" fmla="*/ 2471700 w 6891715"/>
                <a:gd name="connsiteY1141" fmla="*/ 3466377 h 6367455"/>
                <a:gd name="connsiteX1142" fmla="*/ 967714 w 6891715"/>
                <a:gd name="connsiteY1142" fmla="*/ 3435339 h 6367455"/>
                <a:gd name="connsiteX1143" fmla="*/ 989940 w 6891715"/>
                <a:gd name="connsiteY1143" fmla="*/ 3455054 h 6367455"/>
                <a:gd name="connsiteX1144" fmla="*/ 985812 w 6891715"/>
                <a:gd name="connsiteY1144" fmla="*/ 3462368 h 6367455"/>
                <a:gd name="connsiteX1145" fmla="*/ 968032 w 6891715"/>
                <a:gd name="connsiteY1145" fmla="*/ 3473180 h 6367455"/>
                <a:gd name="connsiteX1146" fmla="*/ 962634 w 6891715"/>
                <a:gd name="connsiteY1146" fmla="*/ 3489079 h 6367455"/>
                <a:gd name="connsiteX1147" fmla="*/ 967080 w 6891715"/>
                <a:gd name="connsiteY1147" fmla="*/ 3491305 h 6367455"/>
                <a:gd name="connsiteX1148" fmla="*/ 958824 w 6891715"/>
                <a:gd name="connsiteY1148" fmla="*/ 3496075 h 6367455"/>
                <a:gd name="connsiteX1149" fmla="*/ 959459 w 6891715"/>
                <a:gd name="connsiteY1149" fmla="*/ 3513883 h 6367455"/>
                <a:gd name="connsiteX1150" fmla="*/ 958921 w 6891715"/>
                <a:gd name="connsiteY1150" fmla="*/ 3514329 h 6367455"/>
                <a:gd name="connsiteX1151" fmla="*/ 960134 w 6891715"/>
                <a:gd name="connsiteY1151" fmla="*/ 3514827 h 6367455"/>
                <a:gd name="connsiteX1152" fmla="*/ 960018 w 6891715"/>
                <a:gd name="connsiteY1152" fmla="*/ 3496616 h 6367455"/>
                <a:gd name="connsiteX1153" fmla="*/ 968262 w 6891715"/>
                <a:gd name="connsiteY1153" fmla="*/ 3491854 h 6367455"/>
                <a:gd name="connsiteX1154" fmla="*/ 983166 w 6891715"/>
                <a:gd name="connsiteY1154" fmla="*/ 3482329 h 6367455"/>
                <a:gd name="connsiteX1155" fmla="*/ 991410 w 6891715"/>
                <a:gd name="connsiteY1155" fmla="*/ 3468359 h 6367455"/>
                <a:gd name="connsiteX1156" fmla="*/ 995838 w 6891715"/>
                <a:gd name="connsiteY1156" fmla="*/ 3472804 h 6367455"/>
                <a:gd name="connsiteX1157" fmla="*/ 1009154 w 6891715"/>
                <a:gd name="connsiteY1157" fmla="*/ 3465819 h 6367455"/>
                <a:gd name="connsiteX1158" fmla="*/ 1019621 w 6891715"/>
                <a:gd name="connsiteY1158" fmla="*/ 3457564 h 6367455"/>
                <a:gd name="connsiteX1159" fmla="*/ 1064328 w 6891715"/>
                <a:gd name="connsiteY1159" fmla="*/ 3458199 h 6367455"/>
                <a:gd name="connsiteX1160" fmla="*/ 1077011 w 6891715"/>
                <a:gd name="connsiteY1160" fmla="*/ 3466771 h 6367455"/>
                <a:gd name="connsiteX1161" fmla="*/ 1089060 w 6891715"/>
                <a:gd name="connsiteY1161" fmla="*/ 3499156 h 6367455"/>
                <a:gd name="connsiteX1162" fmla="*/ 1101744 w 6891715"/>
                <a:gd name="connsiteY1162" fmla="*/ 3523287 h 6367455"/>
                <a:gd name="connsiteX1163" fmla="*/ 1111257 w 6891715"/>
                <a:gd name="connsiteY1163" fmla="*/ 3532494 h 6367455"/>
                <a:gd name="connsiteX1164" fmla="*/ 1110306 w 6891715"/>
                <a:gd name="connsiteY1164" fmla="*/ 3537892 h 6367455"/>
                <a:gd name="connsiteX1165" fmla="*/ 1099842 w 6891715"/>
                <a:gd name="connsiteY1165" fmla="*/ 3546147 h 6367455"/>
                <a:gd name="connsiteX1166" fmla="*/ 1088427 w 6891715"/>
                <a:gd name="connsiteY1166" fmla="*/ 3560434 h 6367455"/>
                <a:gd name="connsiteX1167" fmla="*/ 1092549 w 6891715"/>
                <a:gd name="connsiteY1167" fmla="*/ 3570594 h 6367455"/>
                <a:gd name="connsiteX1168" fmla="*/ 1097939 w 6891715"/>
                <a:gd name="connsiteY1168" fmla="*/ 3561069 h 6367455"/>
                <a:gd name="connsiteX1169" fmla="*/ 1113794 w 6891715"/>
                <a:gd name="connsiteY1169" fmla="*/ 3549322 h 6367455"/>
                <a:gd name="connsiteX1170" fmla="*/ 1125526 w 6891715"/>
                <a:gd name="connsiteY1170" fmla="*/ 3549322 h 6367455"/>
                <a:gd name="connsiteX1171" fmla="*/ 1138210 w 6891715"/>
                <a:gd name="connsiteY1171" fmla="*/ 3559799 h 6367455"/>
                <a:gd name="connsiteX1172" fmla="*/ 1135990 w 6891715"/>
                <a:gd name="connsiteY1172" fmla="*/ 3569324 h 6367455"/>
                <a:gd name="connsiteX1173" fmla="*/ 1141381 w 6891715"/>
                <a:gd name="connsiteY1173" fmla="*/ 3587422 h 6367455"/>
                <a:gd name="connsiteX1174" fmla="*/ 1135356 w 6891715"/>
                <a:gd name="connsiteY1174" fmla="*/ 3594724 h 6367455"/>
                <a:gd name="connsiteX1175" fmla="*/ 1125843 w 6891715"/>
                <a:gd name="connsiteY1175" fmla="*/ 3590597 h 6367455"/>
                <a:gd name="connsiteX1176" fmla="*/ 1123306 w 6891715"/>
                <a:gd name="connsiteY1176" fmla="*/ 3571229 h 6367455"/>
                <a:gd name="connsiteX1177" fmla="*/ 1117916 w 6891715"/>
                <a:gd name="connsiteY1177" fmla="*/ 3574404 h 6367455"/>
                <a:gd name="connsiteX1178" fmla="*/ 1120453 w 6891715"/>
                <a:gd name="connsiteY1178" fmla="*/ 3597899 h 6367455"/>
                <a:gd name="connsiteX1179" fmla="*/ 1129014 w 6891715"/>
                <a:gd name="connsiteY1179" fmla="*/ 3601074 h 6367455"/>
                <a:gd name="connsiteX1180" fmla="*/ 1126794 w 6891715"/>
                <a:gd name="connsiteY1180" fmla="*/ 3611234 h 6367455"/>
                <a:gd name="connsiteX1181" fmla="*/ 1120453 w 6891715"/>
                <a:gd name="connsiteY1181" fmla="*/ 3622029 h 6367455"/>
                <a:gd name="connsiteX1182" fmla="*/ 1102696 w 6891715"/>
                <a:gd name="connsiteY1182" fmla="*/ 3624569 h 6367455"/>
                <a:gd name="connsiteX1183" fmla="*/ 1099525 w 6891715"/>
                <a:gd name="connsiteY1183" fmla="*/ 3629649 h 6367455"/>
                <a:gd name="connsiteX1184" fmla="*/ 1099525 w 6891715"/>
                <a:gd name="connsiteY1184" fmla="*/ 3643619 h 6367455"/>
                <a:gd name="connsiteX1185" fmla="*/ 1098252 w 6891715"/>
                <a:gd name="connsiteY1185" fmla="*/ 3643570 h 6367455"/>
                <a:gd name="connsiteX1186" fmla="*/ 1091214 w 6891715"/>
                <a:gd name="connsiteY1186" fmla="*/ 3650619 h 6367455"/>
                <a:gd name="connsiteX1187" fmla="*/ 1084229 w 6891715"/>
                <a:gd name="connsiteY1187" fmla="*/ 3656978 h 6367455"/>
                <a:gd name="connsiteX1188" fmla="*/ 1075656 w 6891715"/>
                <a:gd name="connsiteY1188" fmla="*/ 3662384 h 6367455"/>
                <a:gd name="connsiteX1189" fmla="*/ 1075339 w 6891715"/>
                <a:gd name="connsiteY1189" fmla="*/ 3663020 h 6367455"/>
                <a:gd name="connsiteX1190" fmla="*/ 1075022 w 6891715"/>
                <a:gd name="connsiteY1190" fmla="*/ 3663338 h 6367455"/>
                <a:gd name="connsiteX1191" fmla="*/ 1074069 w 6891715"/>
                <a:gd name="connsiteY1191" fmla="*/ 3663974 h 6367455"/>
                <a:gd name="connsiteX1192" fmla="*/ 1073116 w 6891715"/>
                <a:gd name="connsiteY1192" fmla="*/ 3664928 h 6367455"/>
                <a:gd name="connsiteX1193" fmla="*/ 1071846 w 6891715"/>
                <a:gd name="connsiteY1193" fmla="*/ 3664928 h 6367455"/>
                <a:gd name="connsiteX1194" fmla="*/ 1069624 w 6891715"/>
                <a:gd name="connsiteY1194" fmla="*/ 3664928 h 6367455"/>
                <a:gd name="connsiteX1195" fmla="*/ 1067084 w 6891715"/>
                <a:gd name="connsiteY1195" fmla="*/ 3664610 h 6367455"/>
                <a:gd name="connsiteX1196" fmla="*/ 1062322 w 6891715"/>
                <a:gd name="connsiteY1196" fmla="*/ 3663020 h 6367455"/>
                <a:gd name="connsiteX1197" fmla="*/ 1058829 w 6891715"/>
                <a:gd name="connsiteY1197" fmla="*/ 3661748 h 6367455"/>
                <a:gd name="connsiteX1198" fmla="*/ 1056608 w 6891715"/>
                <a:gd name="connsiteY1198" fmla="*/ 3660158 h 6367455"/>
                <a:gd name="connsiteX1199" fmla="*/ 1053430 w 6891715"/>
                <a:gd name="connsiteY1199" fmla="*/ 3671924 h 6367455"/>
                <a:gd name="connsiteX1200" fmla="*/ 1058829 w 6891715"/>
                <a:gd name="connsiteY1200" fmla="*/ 3705631 h 6367455"/>
                <a:gd name="connsiteX1201" fmla="*/ 1075339 w 6891715"/>
                <a:gd name="connsiteY1201" fmla="*/ 3726618 h 6367455"/>
                <a:gd name="connsiteX1202" fmla="*/ 1065813 w 6891715"/>
                <a:gd name="connsiteY1202" fmla="*/ 3745698 h 6367455"/>
                <a:gd name="connsiteX1203" fmla="*/ 1071211 w 6891715"/>
                <a:gd name="connsiteY1203" fmla="*/ 3771137 h 6367455"/>
                <a:gd name="connsiteX1204" fmla="*/ 1085499 w 6891715"/>
                <a:gd name="connsiteY1204" fmla="*/ 3832191 h 6367455"/>
                <a:gd name="connsiteX1205" fmla="*/ 1076291 w 6891715"/>
                <a:gd name="connsiteY1205" fmla="*/ 3856359 h 6367455"/>
                <a:gd name="connsiteX1206" fmla="*/ 1058512 w 6891715"/>
                <a:gd name="connsiteY1206" fmla="*/ 3904057 h 6367455"/>
                <a:gd name="connsiteX1207" fmla="*/ 1054703 w 6891715"/>
                <a:gd name="connsiteY1207" fmla="*/ 3919957 h 6367455"/>
                <a:gd name="connsiteX1208" fmla="*/ 1045176 w 6891715"/>
                <a:gd name="connsiteY1208" fmla="*/ 3919957 h 6367455"/>
                <a:gd name="connsiteX1209" fmla="*/ 1047398 w 6891715"/>
                <a:gd name="connsiteY1209" fmla="*/ 3927271 h 6367455"/>
                <a:gd name="connsiteX1210" fmla="*/ 1061051 w 6891715"/>
                <a:gd name="connsiteY1210" fmla="*/ 3946032 h 6367455"/>
                <a:gd name="connsiteX1211" fmla="*/ 1047398 w 6891715"/>
                <a:gd name="connsiteY1211" fmla="*/ 3948576 h 6367455"/>
                <a:gd name="connsiteX1212" fmla="*/ 1026443 w 6891715"/>
                <a:gd name="connsiteY1212" fmla="*/ 3943170 h 6367455"/>
                <a:gd name="connsiteX1213" fmla="*/ 1005171 w 6891715"/>
                <a:gd name="connsiteY1213" fmla="*/ 3951120 h 6367455"/>
                <a:gd name="connsiteX1214" fmla="*/ 1001043 w 6891715"/>
                <a:gd name="connsiteY1214" fmla="*/ 3935220 h 6367455"/>
                <a:gd name="connsiteX1215" fmla="*/ 993433 w 6891715"/>
                <a:gd name="connsiteY1215" fmla="*/ 3940308 h 6367455"/>
                <a:gd name="connsiteX1216" fmla="*/ 987082 w 6891715"/>
                <a:gd name="connsiteY1216" fmla="*/ 3954300 h 6367455"/>
                <a:gd name="connsiteX1217" fmla="*/ 955649 w 6891715"/>
                <a:gd name="connsiteY1217" fmla="*/ 3964157 h 6367455"/>
                <a:gd name="connsiteX1218" fmla="*/ 934376 w 6891715"/>
                <a:gd name="connsiteY1218" fmla="*/ 3975923 h 6367455"/>
                <a:gd name="connsiteX1219" fmla="*/ 925169 w 6891715"/>
                <a:gd name="connsiteY1219" fmla="*/ 3988643 h 6367455"/>
                <a:gd name="connsiteX1220" fmla="*/ 913738 w 6891715"/>
                <a:gd name="connsiteY1220" fmla="*/ 3985463 h 6367455"/>
                <a:gd name="connsiteX1221" fmla="*/ 907071 w 6891715"/>
                <a:gd name="connsiteY1221" fmla="*/ 3998182 h 6367455"/>
                <a:gd name="connsiteX1222" fmla="*/ 893418 w 6891715"/>
                <a:gd name="connsiteY1222" fmla="*/ 4000726 h 6367455"/>
                <a:gd name="connsiteX1223" fmla="*/ 882940 w 6891715"/>
                <a:gd name="connsiteY1223" fmla="*/ 4010266 h 6367455"/>
                <a:gd name="connsiteX1224" fmla="*/ 873098 w 6891715"/>
                <a:gd name="connsiteY1224" fmla="*/ 4001680 h 6367455"/>
                <a:gd name="connsiteX1225" fmla="*/ 877543 w 6891715"/>
                <a:gd name="connsiteY1225" fmla="*/ 3986735 h 6367455"/>
                <a:gd name="connsiteX1226" fmla="*/ 869922 w 6891715"/>
                <a:gd name="connsiteY1226" fmla="*/ 3993095 h 6367455"/>
                <a:gd name="connsiteX1227" fmla="*/ 862620 w 6891715"/>
                <a:gd name="connsiteY1227" fmla="*/ 3992459 h 6367455"/>
                <a:gd name="connsiteX1228" fmla="*/ 859762 w 6891715"/>
                <a:gd name="connsiteY1228" fmla="*/ 4004224 h 6367455"/>
                <a:gd name="connsiteX1229" fmla="*/ 865795 w 6891715"/>
                <a:gd name="connsiteY1229" fmla="*/ 4004860 h 6367455"/>
                <a:gd name="connsiteX1230" fmla="*/ 864208 w 6891715"/>
                <a:gd name="connsiteY1230" fmla="*/ 4013446 h 6367455"/>
                <a:gd name="connsiteX1231" fmla="*/ 867382 w 6891715"/>
                <a:gd name="connsiteY1231" fmla="*/ 4022986 h 6367455"/>
                <a:gd name="connsiteX1232" fmla="*/ 849285 w 6891715"/>
                <a:gd name="connsiteY1232" fmla="*/ 4022032 h 6367455"/>
                <a:gd name="connsiteX1233" fmla="*/ 843888 w 6891715"/>
                <a:gd name="connsiteY1233" fmla="*/ 4031571 h 6367455"/>
                <a:gd name="connsiteX1234" fmla="*/ 832140 w 6891715"/>
                <a:gd name="connsiteY1234" fmla="*/ 4031889 h 6367455"/>
                <a:gd name="connsiteX1235" fmla="*/ 825155 w 6891715"/>
                <a:gd name="connsiteY1235" fmla="*/ 4042383 h 6367455"/>
                <a:gd name="connsiteX1236" fmla="*/ 813407 w 6891715"/>
                <a:gd name="connsiteY1236" fmla="*/ 4045563 h 6367455"/>
                <a:gd name="connsiteX1237" fmla="*/ 799754 w 6891715"/>
                <a:gd name="connsiteY1237" fmla="*/ 4050015 h 6367455"/>
                <a:gd name="connsiteX1238" fmla="*/ 769909 w 6891715"/>
                <a:gd name="connsiteY1238" fmla="*/ 4045881 h 6367455"/>
                <a:gd name="connsiteX1239" fmla="*/ 762607 w 6891715"/>
                <a:gd name="connsiteY1239" fmla="*/ 4042701 h 6367455"/>
                <a:gd name="connsiteX1240" fmla="*/ 756575 w 6891715"/>
                <a:gd name="connsiteY1240" fmla="*/ 4048107 h 6367455"/>
                <a:gd name="connsiteX1241" fmla="*/ 737526 w 6891715"/>
                <a:gd name="connsiteY1241" fmla="*/ 4052877 h 6367455"/>
                <a:gd name="connsiteX1242" fmla="*/ 737526 w 6891715"/>
                <a:gd name="connsiteY1242" fmla="*/ 4045245 h 6367455"/>
                <a:gd name="connsiteX1243" fmla="*/ 725779 w 6891715"/>
                <a:gd name="connsiteY1243" fmla="*/ 4042065 h 6367455"/>
                <a:gd name="connsiteX1244" fmla="*/ 735938 w 6891715"/>
                <a:gd name="connsiteY1244" fmla="*/ 4033479 h 6367455"/>
                <a:gd name="connsiteX1245" fmla="*/ 743558 w 6891715"/>
                <a:gd name="connsiteY1245" fmla="*/ 4033479 h 6367455"/>
                <a:gd name="connsiteX1246" fmla="*/ 764512 w 6891715"/>
                <a:gd name="connsiteY1246" fmla="*/ 4022986 h 6367455"/>
                <a:gd name="connsiteX1247" fmla="*/ 750860 w 6891715"/>
                <a:gd name="connsiteY1247" fmla="*/ 4020760 h 6367455"/>
                <a:gd name="connsiteX1248" fmla="*/ 758162 w 6891715"/>
                <a:gd name="connsiteY1248" fmla="*/ 4013446 h 6367455"/>
                <a:gd name="connsiteX1249" fmla="*/ 735938 w 6891715"/>
                <a:gd name="connsiteY1249" fmla="*/ 4019806 h 6367455"/>
                <a:gd name="connsiteX1250" fmla="*/ 724191 w 6891715"/>
                <a:gd name="connsiteY1250" fmla="*/ 4021396 h 6367455"/>
                <a:gd name="connsiteX1251" fmla="*/ 714667 w 6891715"/>
                <a:gd name="connsiteY1251" fmla="*/ 4031889 h 6367455"/>
                <a:gd name="connsiteX1252" fmla="*/ 704507 w 6891715"/>
                <a:gd name="connsiteY1252" fmla="*/ 4040475 h 6367455"/>
                <a:gd name="connsiteX1253" fmla="*/ 691809 w 6891715"/>
                <a:gd name="connsiteY1253" fmla="*/ 4039203 h 6367455"/>
                <a:gd name="connsiteX1254" fmla="*/ 707683 w 6891715"/>
                <a:gd name="connsiteY1254" fmla="*/ 4032843 h 6367455"/>
                <a:gd name="connsiteX1255" fmla="*/ 716889 w 6891715"/>
                <a:gd name="connsiteY1255" fmla="*/ 4012810 h 6367455"/>
                <a:gd name="connsiteX1256" fmla="*/ 739113 w 6891715"/>
                <a:gd name="connsiteY1256" fmla="*/ 4005178 h 6367455"/>
                <a:gd name="connsiteX1257" fmla="*/ 744193 w 6891715"/>
                <a:gd name="connsiteY1257" fmla="*/ 4001044 h 6367455"/>
                <a:gd name="connsiteX1258" fmla="*/ 733399 w 6891715"/>
                <a:gd name="connsiteY1258" fmla="*/ 3994685 h 6367455"/>
                <a:gd name="connsiteX1259" fmla="*/ 710540 w 6891715"/>
                <a:gd name="connsiteY1259" fmla="*/ 4005178 h 6367455"/>
                <a:gd name="connsiteX1260" fmla="*/ 703238 w 6891715"/>
                <a:gd name="connsiteY1260" fmla="*/ 4010584 h 6367455"/>
                <a:gd name="connsiteX1261" fmla="*/ 693396 w 6891715"/>
                <a:gd name="connsiteY1261" fmla="*/ 3999136 h 6367455"/>
                <a:gd name="connsiteX1262" fmla="*/ 673394 w 6891715"/>
                <a:gd name="connsiteY1262" fmla="*/ 4000408 h 6367455"/>
                <a:gd name="connsiteX1263" fmla="*/ 686093 w 6891715"/>
                <a:gd name="connsiteY1263" fmla="*/ 3986417 h 6367455"/>
                <a:gd name="connsiteX1264" fmla="*/ 703873 w 6891715"/>
                <a:gd name="connsiteY1264" fmla="*/ 3973697 h 6367455"/>
                <a:gd name="connsiteX1265" fmla="*/ 712444 w 6891715"/>
                <a:gd name="connsiteY1265" fmla="*/ 3970517 h 6367455"/>
                <a:gd name="connsiteX1266" fmla="*/ 728319 w 6891715"/>
                <a:gd name="connsiteY1266" fmla="*/ 3965111 h 6367455"/>
                <a:gd name="connsiteX1267" fmla="*/ 726097 w 6891715"/>
                <a:gd name="connsiteY1267" fmla="*/ 3960978 h 6367455"/>
                <a:gd name="connsiteX1268" fmla="*/ 713397 w 6891715"/>
                <a:gd name="connsiteY1268" fmla="*/ 3960978 h 6367455"/>
                <a:gd name="connsiteX1269" fmla="*/ 697523 w 6891715"/>
                <a:gd name="connsiteY1269" fmla="*/ 3959388 h 6367455"/>
                <a:gd name="connsiteX1270" fmla="*/ 671807 w 6891715"/>
                <a:gd name="connsiteY1270" fmla="*/ 3958116 h 6367455"/>
                <a:gd name="connsiteX1271" fmla="*/ 666727 w 6891715"/>
                <a:gd name="connsiteY1271" fmla="*/ 3950166 h 6367455"/>
                <a:gd name="connsiteX1272" fmla="*/ 671489 w 6891715"/>
                <a:gd name="connsiteY1272" fmla="*/ 3936174 h 6367455"/>
                <a:gd name="connsiteX1273" fmla="*/ 679109 w 6891715"/>
                <a:gd name="connsiteY1273" fmla="*/ 3935220 h 6367455"/>
                <a:gd name="connsiteX1274" fmla="*/ 702286 w 6891715"/>
                <a:gd name="connsiteY1274" fmla="*/ 3929496 h 6367455"/>
                <a:gd name="connsiteX1275" fmla="*/ 695936 w 6891715"/>
                <a:gd name="connsiteY1275" fmla="*/ 3944442 h 6367455"/>
                <a:gd name="connsiteX1276" fmla="*/ 708635 w 6891715"/>
                <a:gd name="connsiteY1276" fmla="*/ 3933630 h 6367455"/>
                <a:gd name="connsiteX1277" fmla="*/ 714032 w 6891715"/>
                <a:gd name="connsiteY1277" fmla="*/ 3941898 h 6367455"/>
                <a:gd name="connsiteX1278" fmla="*/ 723556 w 6891715"/>
                <a:gd name="connsiteY1278" fmla="*/ 3945078 h 6367455"/>
                <a:gd name="connsiteX1279" fmla="*/ 744828 w 6891715"/>
                <a:gd name="connsiteY1279" fmla="*/ 3944124 h 6367455"/>
                <a:gd name="connsiteX1280" fmla="*/ 729906 w 6891715"/>
                <a:gd name="connsiteY1280" fmla="*/ 3937764 h 6367455"/>
                <a:gd name="connsiteX1281" fmla="*/ 721335 w 6891715"/>
                <a:gd name="connsiteY1281" fmla="*/ 3924091 h 6367455"/>
                <a:gd name="connsiteX1282" fmla="*/ 735938 w 6891715"/>
                <a:gd name="connsiteY1282" fmla="*/ 3917413 h 6367455"/>
                <a:gd name="connsiteX1283" fmla="*/ 738161 w 6891715"/>
                <a:gd name="connsiteY1283" fmla="*/ 3899605 h 6367455"/>
                <a:gd name="connsiteX1284" fmla="*/ 748638 w 6891715"/>
                <a:gd name="connsiteY1284" fmla="*/ 3896425 h 6367455"/>
                <a:gd name="connsiteX1285" fmla="*/ 772766 w 6891715"/>
                <a:gd name="connsiteY1285" fmla="*/ 3895153 h 6367455"/>
                <a:gd name="connsiteX1286" fmla="*/ 801341 w 6891715"/>
                <a:gd name="connsiteY1286" fmla="*/ 3884024 h 6367455"/>
                <a:gd name="connsiteX1287" fmla="*/ 818487 w 6891715"/>
                <a:gd name="connsiteY1287" fmla="*/ 3880844 h 6367455"/>
                <a:gd name="connsiteX1288" fmla="*/ 842936 w 6891715"/>
                <a:gd name="connsiteY1288" fmla="*/ 3884978 h 6367455"/>
                <a:gd name="connsiteX1289" fmla="*/ 838491 w 6891715"/>
                <a:gd name="connsiteY1289" fmla="*/ 3879890 h 6367455"/>
                <a:gd name="connsiteX1290" fmla="*/ 818487 w 6891715"/>
                <a:gd name="connsiteY1290" fmla="*/ 3875756 h 6367455"/>
                <a:gd name="connsiteX1291" fmla="*/ 806739 w 6891715"/>
                <a:gd name="connsiteY1291" fmla="*/ 3872576 h 6367455"/>
                <a:gd name="connsiteX1292" fmla="*/ 809597 w 6891715"/>
                <a:gd name="connsiteY1292" fmla="*/ 3861128 h 6367455"/>
                <a:gd name="connsiteX1293" fmla="*/ 815947 w 6891715"/>
                <a:gd name="connsiteY1293" fmla="*/ 3846183 h 6367455"/>
                <a:gd name="connsiteX1294" fmla="*/ 805469 w 6891715"/>
                <a:gd name="connsiteY1294" fmla="*/ 3851589 h 6367455"/>
                <a:gd name="connsiteX1295" fmla="*/ 790863 w 6891715"/>
                <a:gd name="connsiteY1295" fmla="*/ 3871622 h 6367455"/>
                <a:gd name="connsiteX1296" fmla="*/ 780068 w 6891715"/>
                <a:gd name="connsiteY1296" fmla="*/ 3876074 h 6367455"/>
                <a:gd name="connsiteX1297" fmla="*/ 761019 w 6891715"/>
                <a:gd name="connsiteY1297" fmla="*/ 3880526 h 6367455"/>
                <a:gd name="connsiteX1298" fmla="*/ 753717 w 6891715"/>
                <a:gd name="connsiteY1298" fmla="*/ 3881798 h 6367455"/>
                <a:gd name="connsiteX1299" fmla="*/ 755940 w 6891715"/>
                <a:gd name="connsiteY1299" fmla="*/ 3886568 h 6367455"/>
                <a:gd name="connsiteX1300" fmla="*/ 738161 w 6891715"/>
                <a:gd name="connsiteY1300" fmla="*/ 3886886 h 6367455"/>
                <a:gd name="connsiteX1301" fmla="*/ 719112 w 6891715"/>
                <a:gd name="connsiteY1301" fmla="*/ 3895471 h 6367455"/>
                <a:gd name="connsiteX1302" fmla="*/ 715937 w 6891715"/>
                <a:gd name="connsiteY1302" fmla="*/ 3888476 h 6367455"/>
                <a:gd name="connsiteX1303" fmla="*/ 752765 w 6891715"/>
                <a:gd name="connsiteY1303" fmla="*/ 3870032 h 6367455"/>
                <a:gd name="connsiteX1304" fmla="*/ 760702 w 6891715"/>
                <a:gd name="connsiteY1304" fmla="*/ 3848727 h 6367455"/>
                <a:gd name="connsiteX1305" fmla="*/ 776576 w 6891715"/>
                <a:gd name="connsiteY1305" fmla="*/ 3837915 h 6367455"/>
                <a:gd name="connsiteX1306" fmla="*/ 774672 w 6891715"/>
                <a:gd name="connsiteY1306" fmla="*/ 3832827 h 6367455"/>
                <a:gd name="connsiteX1307" fmla="*/ 762925 w 6891715"/>
                <a:gd name="connsiteY1307" fmla="*/ 3833781 h 6367455"/>
                <a:gd name="connsiteX1308" fmla="*/ 774037 w 6891715"/>
                <a:gd name="connsiteY1308" fmla="*/ 3807706 h 6367455"/>
                <a:gd name="connsiteX1309" fmla="*/ 792133 w 6891715"/>
                <a:gd name="connsiteY1309" fmla="*/ 3795622 h 6367455"/>
                <a:gd name="connsiteX1310" fmla="*/ 816582 w 6891715"/>
                <a:gd name="connsiteY1310" fmla="*/ 3799756 h 6367455"/>
                <a:gd name="connsiteX1311" fmla="*/ 808962 w 6891715"/>
                <a:gd name="connsiteY1311" fmla="*/ 3783857 h 6367455"/>
                <a:gd name="connsiteX1312" fmla="*/ 810867 w 6891715"/>
                <a:gd name="connsiteY1312" fmla="*/ 3772091 h 6367455"/>
                <a:gd name="connsiteX1313" fmla="*/ 796261 w 6891715"/>
                <a:gd name="connsiteY1313" fmla="*/ 3781949 h 6367455"/>
                <a:gd name="connsiteX1314" fmla="*/ 754035 w 6891715"/>
                <a:gd name="connsiteY1314" fmla="*/ 3782585 h 6367455"/>
                <a:gd name="connsiteX1315" fmla="*/ 746733 w 6891715"/>
                <a:gd name="connsiteY1315" fmla="*/ 3776225 h 6367455"/>
                <a:gd name="connsiteX1316" fmla="*/ 746098 w 6891715"/>
                <a:gd name="connsiteY1316" fmla="*/ 3760007 h 6367455"/>
                <a:gd name="connsiteX1317" fmla="*/ 733716 w 6891715"/>
                <a:gd name="connsiteY1317" fmla="*/ 3772727 h 6367455"/>
                <a:gd name="connsiteX1318" fmla="*/ 725462 w 6891715"/>
                <a:gd name="connsiteY1318" fmla="*/ 3773363 h 6367455"/>
                <a:gd name="connsiteX1319" fmla="*/ 722922 w 6891715"/>
                <a:gd name="connsiteY1319" fmla="*/ 3762551 h 6367455"/>
                <a:gd name="connsiteX1320" fmla="*/ 708317 w 6891715"/>
                <a:gd name="connsiteY1320" fmla="*/ 3761597 h 6367455"/>
                <a:gd name="connsiteX1321" fmla="*/ 703873 w 6891715"/>
                <a:gd name="connsiteY1321" fmla="*/ 3755238 h 6367455"/>
                <a:gd name="connsiteX1322" fmla="*/ 689903 w 6891715"/>
                <a:gd name="connsiteY1322" fmla="*/ 3743790 h 6367455"/>
                <a:gd name="connsiteX1323" fmla="*/ 702603 w 6891715"/>
                <a:gd name="connsiteY1323" fmla="*/ 3727890 h 6367455"/>
                <a:gd name="connsiteX1324" fmla="*/ 717207 w 6891715"/>
                <a:gd name="connsiteY1324" fmla="*/ 3722484 h 6367455"/>
                <a:gd name="connsiteX1325" fmla="*/ 723556 w 6891715"/>
                <a:gd name="connsiteY1325" fmla="*/ 3704359 h 6367455"/>
                <a:gd name="connsiteX1326" fmla="*/ 752130 w 6891715"/>
                <a:gd name="connsiteY1326" fmla="*/ 3696727 h 6367455"/>
                <a:gd name="connsiteX1327" fmla="*/ 745463 w 6891715"/>
                <a:gd name="connsiteY1327" fmla="*/ 3691639 h 6367455"/>
                <a:gd name="connsiteX1328" fmla="*/ 744511 w 6891715"/>
                <a:gd name="connsiteY1328" fmla="*/ 3682100 h 6367455"/>
                <a:gd name="connsiteX1329" fmla="*/ 727366 w 6891715"/>
                <a:gd name="connsiteY1329" fmla="*/ 3684326 h 6367455"/>
                <a:gd name="connsiteX1330" fmla="*/ 719429 w 6891715"/>
                <a:gd name="connsiteY1330" fmla="*/ 3690685 h 6367455"/>
                <a:gd name="connsiteX1331" fmla="*/ 711492 w 6891715"/>
                <a:gd name="connsiteY1331" fmla="*/ 3679238 h 6367455"/>
                <a:gd name="connsiteX1332" fmla="*/ 713137 w 6891715"/>
                <a:gd name="connsiteY1332" fmla="*/ 3667467 h 6367455"/>
                <a:gd name="connsiteX1333" fmla="*/ 709077 w 6891715"/>
                <a:gd name="connsiteY1333" fmla="*/ 3678226 h 6367455"/>
                <a:gd name="connsiteX1334" fmla="*/ 687363 w 6891715"/>
                <a:gd name="connsiteY1334" fmla="*/ 3666796 h 6367455"/>
                <a:gd name="connsiteX1335" fmla="*/ 708146 w 6891715"/>
                <a:gd name="connsiteY1335" fmla="*/ 3662351 h 6367455"/>
                <a:gd name="connsiteX1336" fmla="*/ 713618 w 6891715"/>
                <a:gd name="connsiteY1336" fmla="*/ 3664031 h 6367455"/>
                <a:gd name="connsiteX1337" fmla="*/ 713715 w 6891715"/>
                <a:gd name="connsiteY1337" fmla="*/ 3663338 h 6367455"/>
                <a:gd name="connsiteX1338" fmla="*/ 731811 w 6891715"/>
                <a:gd name="connsiteY1338" fmla="*/ 3667790 h 6367455"/>
                <a:gd name="connsiteX1339" fmla="*/ 728637 w 6891715"/>
                <a:gd name="connsiteY1339" fmla="*/ 3656978 h 6367455"/>
                <a:gd name="connsiteX1340" fmla="*/ 717842 w 6891715"/>
                <a:gd name="connsiteY1340" fmla="*/ 3653798 h 6367455"/>
                <a:gd name="connsiteX1341" fmla="*/ 713397 w 6891715"/>
                <a:gd name="connsiteY1341" fmla="*/ 3637263 h 6367455"/>
                <a:gd name="connsiteX1342" fmla="*/ 731493 w 6891715"/>
                <a:gd name="connsiteY1342" fmla="*/ 3629313 h 6367455"/>
                <a:gd name="connsiteX1343" fmla="*/ 734351 w 6891715"/>
                <a:gd name="connsiteY1343" fmla="*/ 3608644 h 6367455"/>
                <a:gd name="connsiteX1344" fmla="*/ 756575 w 6891715"/>
                <a:gd name="connsiteY1344" fmla="*/ 3612460 h 6367455"/>
                <a:gd name="connsiteX1345" fmla="*/ 769274 w 6891715"/>
                <a:gd name="connsiteY1345" fmla="*/ 3610234 h 6367455"/>
                <a:gd name="connsiteX1346" fmla="*/ 781974 w 6891715"/>
                <a:gd name="connsiteY1346" fmla="*/ 3619456 h 6367455"/>
                <a:gd name="connsiteX1347" fmla="*/ 783244 w 6891715"/>
                <a:gd name="connsiteY1347" fmla="*/ 3628995 h 6367455"/>
                <a:gd name="connsiteX1348" fmla="*/ 797214 w 6891715"/>
                <a:gd name="connsiteY1348" fmla="*/ 3634401 h 6367455"/>
                <a:gd name="connsiteX1349" fmla="*/ 792451 w 6891715"/>
                <a:gd name="connsiteY1349" fmla="*/ 3621681 h 6367455"/>
                <a:gd name="connsiteX1350" fmla="*/ 805469 w 6891715"/>
                <a:gd name="connsiteY1350" fmla="*/ 3610870 h 6367455"/>
                <a:gd name="connsiteX1351" fmla="*/ 823250 w 6891715"/>
                <a:gd name="connsiteY1351" fmla="*/ 3618184 h 6367455"/>
                <a:gd name="connsiteX1352" fmla="*/ 839443 w 6891715"/>
                <a:gd name="connsiteY1352" fmla="*/ 3627723 h 6367455"/>
                <a:gd name="connsiteX1353" fmla="*/ 845792 w 6891715"/>
                <a:gd name="connsiteY1353" fmla="*/ 3628359 h 6367455"/>
                <a:gd name="connsiteX1354" fmla="*/ 846428 w 6891715"/>
                <a:gd name="connsiteY1354" fmla="*/ 3609598 h 6367455"/>
                <a:gd name="connsiteX1355" fmla="*/ 837855 w 6891715"/>
                <a:gd name="connsiteY1355" fmla="*/ 3592426 h 6367455"/>
                <a:gd name="connsiteX1356" fmla="*/ 850555 w 6891715"/>
                <a:gd name="connsiteY1356" fmla="*/ 3578753 h 6367455"/>
                <a:gd name="connsiteX1357" fmla="*/ 867382 w 6891715"/>
                <a:gd name="connsiteY1357" fmla="*/ 3578753 h 6367455"/>
                <a:gd name="connsiteX1358" fmla="*/ 877860 w 6891715"/>
                <a:gd name="connsiteY1358" fmla="*/ 3557447 h 6367455"/>
                <a:gd name="connsiteX1359" fmla="*/ 861985 w 6891715"/>
                <a:gd name="connsiteY1359" fmla="*/ 3554267 h 6367455"/>
                <a:gd name="connsiteX1360" fmla="*/ 841666 w 6891715"/>
                <a:gd name="connsiteY1360" fmla="*/ 3559991 h 6367455"/>
                <a:gd name="connsiteX1361" fmla="*/ 823567 w 6891715"/>
                <a:gd name="connsiteY1361" fmla="*/ 3549180 h 6367455"/>
                <a:gd name="connsiteX1362" fmla="*/ 830235 w 6891715"/>
                <a:gd name="connsiteY1362" fmla="*/ 3539004 h 6367455"/>
                <a:gd name="connsiteX1363" fmla="*/ 840396 w 6891715"/>
                <a:gd name="connsiteY1363" fmla="*/ 3528192 h 6367455"/>
                <a:gd name="connsiteX1364" fmla="*/ 862620 w 6891715"/>
                <a:gd name="connsiteY1364" fmla="*/ 3519606 h 6367455"/>
                <a:gd name="connsiteX1365" fmla="*/ 858492 w 6891715"/>
                <a:gd name="connsiteY1365" fmla="*/ 3510067 h 6367455"/>
                <a:gd name="connsiteX1366" fmla="*/ 855318 w 6891715"/>
                <a:gd name="connsiteY1366" fmla="*/ 3497665 h 6367455"/>
                <a:gd name="connsiteX1367" fmla="*/ 870875 w 6891715"/>
                <a:gd name="connsiteY1367" fmla="*/ 3480494 h 6367455"/>
                <a:gd name="connsiteX1368" fmla="*/ 886750 w 6891715"/>
                <a:gd name="connsiteY1368" fmla="*/ 3474770 h 6367455"/>
                <a:gd name="connsiteX1369" fmla="*/ 892783 w 6891715"/>
                <a:gd name="connsiteY1369" fmla="*/ 3461096 h 6367455"/>
                <a:gd name="connsiteX1370" fmla="*/ 911833 w 6891715"/>
                <a:gd name="connsiteY1370" fmla="*/ 3464276 h 6367455"/>
                <a:gd name="connsiteX1371" fmla="*/ 908658 w 6891715"/>
                <a:gd name="connsiteY1371" fmla="*/ 3456962 h 6367455"/>
                <a:gd name="connsiteX1372" fmla="*/ 924533 w 6891715"/>
                <a:gd name="connsiteY1372" fmla="*/ 3451556 h 6367455"/>
                <a:gd name="connsiteX1373" fmla="*/ 941679 w 6891715"/>
                <a:gd name="connsiteY1373" fmla="*/ 3470318 h 6367455"/>
                <a:gd name="connsiteX1374" fmla="*/ 931201 w 6891715"/>
                <a:gd name="connsiteY1374" fmla="*/ 3495757 h 6367455"/>
                <a:gd name="connsiteX1375" fmla="*/ 943901 w 6891715"/>
                <a:gd name="connsiteY1375" fmla="*/ 3496393 h 6367455"/>
                <a:gd name="connsiteX1376" fmla="*/ 952157 w 6891715"/>
                <a:gd name="connsiteY1376" fmla="*/ 3479858 h 6367455"/>
                <a:gd name="connsiteX1377" fmla="*/ 948029 w 6891715"/>
                <a:gd name="connsiteY1377" fmla="*/ 3453464 h 6367455"/>
                <a:gd name="connsiteX1378" fmla="*/ 961364 w 6891715"/>
                <a:gd name="connsiteY1378" fmla="*/ 3453464 h 6367455"/>
                <a:gd name="connsiteX1379" fmla="*/ 3068524 w 6891715"/>
                <a:gd name="connsiteY1379" fmla="*/ 3432164 h 6367455"/>
                <a:gd name="connsiteX1380" fmla="*/ 3099111 w 6891715"/>
                <a:gd name="connsiteY1380" fmla="*/ 3458846 h 6367455"/>
                <a:gd name="connsiteX1381" fmla="*/ 3103526 w 6891715"/>
                <a:gd name="connsiteY1381" fmla="*/ 3464378 h 6367455"/>
                <a:gd name="connsiteX1382" fmla="*/ 3097535 w 6891715"/>
                <a:gd name="connsiteY1382" fmla="*/ 3484552 h 6367455"/>
                <a:gd name="connsiteX1383" fmla="*/ 3057488 w 6891715"/>
                <a:gd name="connsiteY1383" fmla="*/ 3462425 h 6367455"/>
                <a:gd name="connsiteX1384" fmla="*/ 3059065 w 6891715"/>
                <a:gd name="connsiteY1384" fmla="*/ 3441926 h 6367455"/>
                <a:gd name="connsiteX1385" fmla="*/ 2463763 w 6891715"/>
                <a:gd name="connsiteY1385" fmla="*/ 3408351 h 6367455"/>
                <a:gd name="connsiteX1386" fmla="*/ 2474876 w 6891715"/>
                <a:gd name="connsiteY1386" fmla="*/ 3421051 h 6367455"/>
                <a:gd name="connsiteX1387" fmla="*/ 2466303 w 6891715"/>
                <a:gd name="connsiteY1387" fmla="*/ 3420165 h 6367455"/>
                <a:gd name="connsiteX1388" fmla="*/ 2454238 w 6891715"/>
                <a:gd name="connsiteY1388" fmla="*/ 3410123 h 6367455"/>
                <a:gd name="connsiteX1389" fmla="*/ 2674737 w 6891715"/>
                <a:gd name="connsiteY1389" fmla="*/ 3390889 h 6367455"/>
                <a:gd name="connsiteX1390" fmla="*/ 2681250 w 6891715"/>
                <a:gd name="connsiteY1390" fmla="*/ 3409169 h 6367455"/>
                <a:gd name="connsiteX1391" fmla="*/ 2674086 w 6891715"/>
                <a:gd name="connsiteY1391" fmla="*/ 3422639 h 6367455"/>
                <a:gd name="connsiteX1392" fmla="*/ 2668550 w 6891715"/>
                <a:gd name="connsiteY1392" fmla="*/ 3409169 h 6367455"/>
                <a:gd name="connsiteX1393" fmla="*/ 2669201 w 6891715"/>
                <a:gd name="connsiteY1393" fmla="*/ 3392172 h 6367455"/>
                <a:gd name="connsiteX1394" fmla="*/ 2629274 w 6891715"/>
                <a:gd name="connsiteY1394" fmla="*/ 3381364 h 6367455"/>
                <a:gd name="connsiteX1395" fmla="*/ 2653567 w 6891715"/>
                <a:gd name="connsiteY1395" fmla="*/ 3390766 h 6367455"/>
                <a:gd name="connsiteX1396" fmla="*/ 2656722 w 6891715"/>
                <a:gd name="connsiteY1396" fmla="*/ 3399854 h 6367455"/>
                <a:gd name="connsiteX1397" fmla="*/ 2660193 w 6891715"/>
                <a:gd name="connsiteY1397" fmla="*/ 3406122 h 6367455"/>
                <a:gd name="connsiteX1398" fmla="*/ 2664610 w 6891715"/>
                <a:gd name="connsiteY1398" fmla="*/ 3411449 h 6367455"/>
                <a:gd name="connsiteX1399" fmla="*/ 2668711 w 6891715"/>
                <a:gd name="connsiteY1399" fmla="*/ 3422732 h 6367455"/>
                <a:gd name="connsiteX1400" fmla="*/ 2689849 w 6891715"/>
                <a:gd name="connsiteY1400" fmla="*/ 3430880 h 6367455"/>
                <a:gd name="connsiteX1401" fmla="*/ 2693951 w 6891715"/>
                <a:gd name="connsiteY1401" fmla="*/ 3446236 h 6367455"/>
                <a:gd name="connsiteX1402" fmla="*/ 2687956 w 6891715"/>
                <a:gd name="connsiteY1402" fmla="*/ 3460025 h 6367455"/>
                <a:gd name="connsiteX1403" fmla="*/ 2677545 w 6891715"/>
                <a:gd name="connsiteY1403" fmla="*/ 3468173 h 6367455"/>
                <a:gd name="connsiteX1404" fmla="*/ 2660508 w 6891715"/>
                <a:gd name="connsiteY1404" fmla="*/ 3478202 h 6367455"/>
                <a:gd name="connsiteX1405" fmla="*/ 2640001 w 6891715"/>
                <a:gd name="connsiteY1405" fmla="*/ 3476008 h 6367455"/>
                <a:gd name="connsiteX1406" fmla="*/ 2627065 w 6891715"/>
                <a:gd name="connsiteY1406" fmla="*/ 3461592 h 6367455"/>
                <a:gd name="connsiteX1407" fmla="*/ 2634322 w 6891715"/>
                <a:gd name="connsiteY1407" fmla="*/ 3455324 h 6367455"/>
                <a:gd name="connsiteX1408" fmla="*/ 2622648 w 6891715"/>
                <a:gd name="connsiteY1408" fmla="*/ 3453131 h 6367455"/>
                <a:gd name="connsiteX1409" fmla="*/ 2620440 w 6891715"/>
                <a:gd name="connsiteY1409" fmla="*/ 3436834 h 6367455"/>
                <a:gd name="connsiteX1410" fmla="*/ 2603718 w 6891715"/>
                <a:gd name="connsiteY1410" fmla="*/ 3425239 h 6367455"/>
                <a:gd name="connsiteX1411" fmla="*/ 2593938 w 6891715"/>
                <a:gd name="connsiteY1411" fmla="*/ 3412076 h 6367455"/>
                <a:gd name="connsiteX1412" fmla="*/ 2595831 w 6891715"/>
                <a:gd name="connsiteY1412" fmla="*/ 3394213 h 6367455"/>
                <a:gd name="connsiteX1413" fmla="*/ 2608766 w 6891715"/>
                <a:gd name="connsiteY1413" fmla="*/ 3400481 h 6367455"/>
                <a:gd name="connsiteX1414" fmla="*/ 2620124 w 6891715"/>
                <a:gd name="connsiteY1414" fmla="*/ 3397033 h 6367455"/>
                <a:gd name="connsiteX1415" fmla="*/ 1157482 w 6891715"/>
                <a:gd name="connsiteY1415" fmla="*/ 3378189 h 6367455"/>
                <a:gd name="connsiteX1416" fmla="*/ 1165647 w 6891715"/>
                <a:gd name="connsiteY1416" fmla="*/ 3378189 h 6367455"/>
                <a:gd name="connsiteX1417" fmla="*/ 1168671 w 6891715"/>
                <a:gd name="connsiteY1417" fmla="*/ 3387857 h 6367455"/>
                <a:gd name="connsiteX1418" fmla="*/ 1174719 w 6891715"/>
                <a:gd name="connsiteY1418" fmla="*/ 3404938 h 6367455"/>
                <a:gd name="connsiteX1419" fmla="*/ 1171090 w 6891715"/>
                <a:gd name="connsiteY1419" fmla="*/ 3417829 h 6367455"/>
                <a:gd name="connsiteX1420" fmla="*/ 1165949 w 6891715"/>
                <a:gd name="connsiteY1420" fmla="*/ 3421052 h 6367455"/>
                <a:gd name="connsiteX1421" fmla="*/ 1153854 w 6891715"/>
                <a:gd name="connsiteY1421" fmla="*/ 3413639 h 6367455"/>
                <a:gd name="connsiteX1422" fmla="*/ 1149318 w 6891715"/>
                <a:gd name="connsiteY1422" fmla="*/ 3400748 h 6367455"/>
                <a:gd name="connsiteX1423" fmla="*/ 1151435 w 6891715"/>
                <a:gd name="connsiteY1423" fmla="*/ 3387857 h 6367455"/>
                <a:gd name="connsiteX1424" fmla="*/ 1072072 w 6891715"/>
                <a:gd name="connsiteY1424" fmla="*/ 3340094 h 6367455"/>
                <a:gd name="connsiteX1425" fmla="*/ 1080383 w 6891715"/>
                <a:gd name="connsiteY1425" fmla="*/ 3351711 h 6367455"/>
                <a:gd name="connsiteX1426" fmla="*/ 1080383 w 6891715"/>
                <a:gd name="connsiteY1426" fmla="*/ 3364272 h 6367455"/>
                <a:gd name="connsiteX1427" fmla="*/ 1085817 w 6891715"/>
                <a:gd name="connsiteY1427" fmla="*/ 3378398 h 6367455"/>
                <a:gd name="connsiteX1428" fmla="*/ 1073351 w 6891715"/>
                <a:gd name="connsiteY1428" fmla="*/ 3387819 h 6367455"/>
                <a:gd name="connsiteX1429" fmla="*/ 1067917 w 6891715"/>
                <a:gd name="connsiteY1429" fmla="*/ 3397239 h 6367455"/>
                <a:gd name="connsiteX1430" fmla="*/ 1057373 w 6891715"/>
                <a:gd name="connsiteY1430" fmla="*/ 3394727 h 6367455"/>
                <a:gd name="connsiteX1431" fmla="*/ 1055132 w 6891715"/>
                <a:gd name="connsiteY1431" fmla="*/ 3384992 h 6367455"/>
                <a:gd name="connsiteX1432" fmla="*/ 1061206 w 6891715"/>
                <a:gd name="connsiteY1432" fmla="*/ 3368354 h 6367455"/>
                <a:gd name="connsiteX1433" fmla="*/ 1051616 w 6891715"/>
                <a:gd name="connsiteY1433" fmla="*/ 3368354 h 6367455"/>
                <a:gd name="connsiteX1434" fmla="*/ 1043305 w 6891715"/>
                <a:gd name="connsiteY1434" fmla="*/ 3377770 h 6367455"/>
                <a:gd name="connsiteX1435" fmla="*/ 1039151 w 6891715"/>
                <a:gd name="connsiteY1435" fmla="*/ 3384050 h 6367455"/>
                <a:gd name="connsiteX1436" fmla="*/ 1038191 w 6891715"/>
                <a:gd name="connsiteY1436" fmla="*/ 3371807 h 6367455"/>
                <a:gd name="connsiteX1437" fmla="*/ 1047461 w 6891715"/>
                <a:gd name="connsiteY1437" fmla="*/ 3350769 h 6367455"/>
                <a:gd name="connsiteX1438" fmla="*/ 1055772 w 6891715"/>
                <a:gd name="connsiteY1438" fmla="*/ 3356735 h 6367455"/>
                <a:gd name="connsiteX1439" fmla="*/ 1062484 w 6891715"/>
                <a:gd name="connsiteY1439" fmla="*/ 3348571 h 6367455"/>
                <a:gd name="connsiteX1440" fmla="*/ 2665169 w 6891715"/>
                <a:gd name="connsiteY1440" fmla="*/ 3319452 h 6367455"/>
                <a:gd name="connsiteX1441" fmla="*/ 2676488 w 6891715"/>
                <a:gd name="connsiteY1441" fmla="*/ 3339638 h 6367455"/>
                <a:gd name="connsiteX1442" fmla="*/ 2670990 w 6891715"/>
                <a:gd name="connsiteY1442" fmla="*/ 3354377 h 6367455"/>
                <a:gd name="connsiteX1443" fmla="*/ 2659025 w 6891715"/>
                <a:gd name="connsiteY1443" fmla="*/ 3347008 h 6367455"/>
                <a:gd name="connsiteX1444" fmla="*/ 2670990 w 6891715"/>
                <a:gd name="connsiteY1444" fmla="*/ 3338356 h 6367455"/>
                <a:gd name="connsiteX1445" fmla="*/ 1084228 w 6891715"/>
                <a:gd name="connsiteY1445" fmla="*/ 3309929 h 6367455"/>
                <a:gd name="connsiteX1446" fmla="*/ 1082061 w 6891715"/>
                <a:gd name="connsiteY1446" fmla="*/ 3317834 h 6367455"/>
                <a:gd name="connsiteX1447" fmla="*/ 1071529 w 6891715"/>
                <a:gd name="connsiteY1447" fmla="*/ 3324217 h 6367455"/>
                <a:gd name="connsiteX1448" fmla="*/ 1074936 w 6891715"/>
                <a:gd name="connsiteY1448" fmla="*/ 3316010 h 6367455"/>
                <a:gd name="connsiteX1449" fmla="*/ 1113472 w 6891715"/>
                <a:gd name="connsiteY1449" fmla="*/ 3303579 h 6367455"/>
                <a:gd name="connsiteX1450" fmla="*/ 1114392 w 6891715"/>
                <a:gd name="connsiteY1450" fmla="*/ 3311286 h 6367455"/>
                <a:gd name="connsiteX1451" fmla="*/ 1103653 w 6891715"/>
                <a:gd name="connsiteY1451" fmla="*/ 3330557 h 6367455"/>
                <a:gd name="connsiteX1452" fmla="*/ 1101505 w 6891715"/>
                <a:gd name="connsiteY1452" fmla="*/ 3345010 h 6367455"/>
                <a:gd name="connsiteX1453" fmla="*/ 1089538 w 6891715"/>
                <a:gd name="connsiteY1453" fmla="*/ 3359143 h 6367455"/>
                <a:gd name="connsiteX1454" fmla="*/ 1082481 w 6891715"/>
                <a:gd name="connsiteY1454" fmla="*/ 3355288 h 6367455"/>
                <a:gd name="connsiteX1455" fmla="*/ 1083095 w 6891715"/>
                <a:gd name="connsiteY1455" fmla="*/ 3352398 h 6367455"/>
                <a:gd name="connsiteX1456" fmla="*/ 1077879 w 6891715"/>
                <a:gd name="connsiteY1456" fmla="*/ 3344048 h 6367455"/>
                <a:gd name="connsiteX1457" fmla="*/ 1094448 w 6891715"/>
                <a:gd name="connsiteY1457" fmla="*/ 3331521 h 6367455"/>
                <a:gd name="connsiteX1458" fmla="*/ 1089232 w 6891715"/>
                <a:gd name="connsiteY1458" fmla="*/ 3330557 h 6367455"/>
                <a:gd name="connsiteX1459" fmla="*/ 1102425 w 6891715"/>
                <a:gd name="connsiteY1459" fmla="*/ 3314499 h 6367455"/>
                <a:gd name="connsiteX1460" fmla="*/ 2832915 w 6891715"/>
                <a:gd name="connsiteY1460" fmla="*/ 3290876 h 6367455"/>
                <a:gd name="connsiteX1461" fmla="*/ 2848659 w 6891715"/>
                <a:gd name="connsiteY1461" fmla="*/ 3298814 h 6367455"/>
                <a:gd name="connsiteX1462" fmla="*/ 2852437 w 6891715"/>
                <a:gd name="connsiteY1462" fmla="*/ 3323262 h 6367455"/>
                <a:gd name="connsiteX1463" fmla="*/ 2858735 w 6891715"/>
                <a:gd name="connsiteY1463" fmla="*/ 3340090 h 6367455"/>
                <a:gd name="connsiteX1464" fmla="*/ 2859050 w 6891715"/>
                <a:gd name="connsiteY1464" fmla="*/ 3355965 h 6367455"/>
                <a:gd name="connsiteX1465" fmla="*/ 2825673 w 6891715"/>
                <a:gd name="connsiteY1465" fmla="*/ 3386761 h 6367455"/>
                <a:gd name="connsiteX1466" fmla="*/ 2826618 w 6891715"/>
                <a:gd name="connsiteY1466" fmla="*/ 3404859 h 6367455"/>
                <a:gd name="connsiteX1467" fmla="*/ 2846770 w 6891715"/>
                <a:gd name="connsiteY1467" fmla="*/ 3426766 h 6367455"/>
                <a:gd name="connsiteX1468" fmla="*/ 2831341 w 6891715"/>
                <a:gd name="connsiteY1468" fmla="*/ 3449944 h 6367455"/>
                <a:gd name="connsiteX1469" fmla="*/ 2814337 w 6891715"/>
                <a:gd name="connsiteY1469" fmla="*/ 3447721 h 6367455"/>
                <a:gd name="connsiteX1470" fmla="*/ 2814652 w 6891715"/>
                <a:gd name="connsiteY1470" fmla="*/ 3457564 h 6367455"/>
                <a:gd name="connsiteX1471" fmla="*/ 2807095 w 6891715"/>
                <a:gd name="connsiteY1471" fmla="*/ 3449944 h 6367455"/>
                <a:gd name="connsiteX1472" fmla="*/ 2805206 w 6891715"/>
                <a:gd name="connsiteY1472" fmla="*/ 3460739 h 6367455"/>
                <a:gd name="connsiteX1473" fmla="*/ 2820005 w 6891715"/>
                <a:gd name="connsiteY1473" fmla="*/ 3480741 h 6367455"/>
                <a:gd name="connsiteX1474" fmla="*/ 2804261 w 6891715"/>
                <a:gd name="connsiteY1474" fmla="*/ 3482964 h 6367455"/>
                <a:gd name="connsiteX1475" fmla="*/ 2793871 w 6891715"/>
                <a:gd name="connsiteY1475" fmla="*/ 3473439 h 6367455"/>
                <a:gd name="connsiteX1476" fmla="*/ 2782220 w 6891715"/>
                <a:gd name="connsiteY1476" fmla="*/ 3471534 h 6367455"/>
                <a:gd name="connsiteX1477" fmla="*/ 2775923 w 6891715"/>
                <a:gd name="connsiteY1477" fmla="*/ 3459786 h 6367455"/>
                <a:gd name="connsiteX1478" fmla="*/ 2790722 w 6891715"/>
                <a:gd name="connsiteY1478" fmla="*/ 3456611 h 6367455"/>
                <a:gd name="connsiteX1479" fmla="*/ 2777497 w 6891715"/>
                <a:gd name="connsiteY1479" fmla="*/ 3440736 h 6367455"/>
                <a:gd name="connsiteX1480" fmla="*/ 2776237 w 6891715"/>
                <a:gd name="connsiteY1480" fmla="*/ 3442641 h 6367455"/>
                <a:gd name="connsiteX1481" fmla="*/ 2772774 w 6891715"/>
                <a:gd name="connsiteY1481" fmla="*/ 3445816 h 6367455"/>
                <a:gd name="connsiteX1482" fmla="*/ 2770570 w 6891715"/>
                <a:gd name="connsiteY1482" fmla="*/ 3447086 h 6367455"/>
                <a:gd name="connsiteX1483" fmla="*/ 2768366 w 6891715"/>
                <a:gd name="connsiteY1483" fmla="*/ 3448674 h 6367455"/>
                <a:gd name="connsiteX1484" fmla="*/ 2766791 w 6891715"/>
                <a:gd name="connsiteY1484" fmla="*/ 3449309 h 6367455"/>
                <a:gd name="connsiteX1485" fmla="*/ 2766161 w 6891715"/>
                <a:gd name="connsiteY1485" fmla="*/ 3449626 h 6367455"/>
                <a:gd name="connsiteX1486" fmla="*/ 2765217 w 6891715"/>
                <a:gd name="connsiteY1486" fmla="*/ 3449626 h 6367455"/>
                <a:gd name="connsiteX1487" fmla="*/ 2761438 w 6891715"/>
                <a:gd name="connsiteY1487" fmla="*/ 3447721 h 6367455"/>
                <a:gd name="connsiteX1488" fmla="*/ 2756400 w 6891715"/>
                <a:gd name="connsiteY1488" fmla="*/ 3445499 h 6367455"/>
                <a:gd name="connsiteX1489" fmla="*/ 2750733 w 6891715"/>
                <a:gd name="connsiteY1489" fmla="*/ 3442324 h 6367455"/>
                <a:gd name="connsiteX1490" fmla="*/ 2739082 w 6891715"/>
                <a:gd name="connsiteY1490" fmla="*/ 3445499 h 6367455"/>
                <a:gd name="connsiteX1491" fmla="*/ 2730580 w 6891715"/>
                <a:gd name="connsiteY1491" fmla="*/ 3434069 h 6367455"/>
                <a:gd name="connsiteX1492" fmla="*/ 2726172 w 6891715"/>
                <a:gd name="connsiteY1492" fmla="*/ 3419146 h 6367455"/>
                <a:gd name="connsiteX1493" fmla="*/ 2732470 w 6891715"/>
                <a:gd name="connsiteY1493" fmla="*/ 3410574 h 6367455"/>
                <a:gd name="connsiteX1494" fmla="*/ 2721764 w 6891715"/>
                <a:gd name="connsiteY1494" fmla="*/ 3395016 h 6367455"/>
                <a:gd name="connsiteX1495" fmla="*/ 2728691 w 6891715"/>
                <a:gd name="connsiteY1495" fmla="*/ 3382316 h 6367455"/>
                <a:gd name="connsiteX1496" fmla="*/ 2706650 w 6891715"/>
                <a:gd name="connsiteY1496" fmla="*/ 3359457 h 6367455"/>
                <a:gd name="connsiteX1497" fmla="*/ 2712003 w 6891715"/>
                <a:gd name="connsiteY1497" fmla="*/ 3352155 h 6367455"/>
                <a:gd name="connsiteX1498" fmla="*/ 2742546 w 6891715"/>
                <a:gd name="connsiteY1498" fmla="*/ 3359140 h 6367455"/>
                <a:gd name="connsiteX1499" fmla="*/ 2751677 w 6891715"/>
                <a:gd name="connsiteY1499" fmla="*/ 3348344 h 6367455"/>
                <a:gd name="connsiteX1500" fmla="*/ 2760179 w 6891715"/>
                <a:gd name="connsiteY1500" fmla="*/ 3334692 h 6367455"/>
                <a:gd name="connsiteX1501" fmla="*/ 2739082 w 6891715"/>
                <a:gd name="connsiteY1501" fmla="*/ 3323262 h 6367455"/>
                <a:gd name="connsiteX1502" fmla="*/ 2739082 w 6891715"/>
                <a:gd name="connsiteY1502" fmla="*/ 3315959 h 6367455"/>
                <a:gd name="connsiteX1503" fmla="*/ 2755771 w 6891715"/>
                <a:gd name="connsiteY1503" fmla="*/ 3325166 h 6367455"/>
                <a:gd name="connsiteX1504" fmla="*/ 2785054 w 6891715"/>
                <a:gd name="connsiteY1504" fmla="*/ 3317547 h 6367455"/>
                <a:gd name="connsiteX1505" fmla="*/ 2767421 w 6891715"/>
                <a:gd name="connsiteY1505" fmla="*/ 3335644 h 6367455"/>
                <a:gd name="connsiteX1506" fmla="*/ 2773718 w 6891715"/>
                <a:gd name="connsiteY1506" fmla="*/ 3341677 h 6367455"/>
                <a:gd name="connsiteX1507" fmla="*/ 2771514 w 6891715"/>
                <a:gd name="connsiteY1507" fmla="*/ 3351202 h 6367455"/>
                <a:gd name="connsiteX1508" fmla="*/ 2790722 w 6891715"/>
                <a:gd name="connsiteY1508" fmla="*/ 3363903 h 6367455"/>
                <a:gd name="connsiteX1509" fmla="*/ 2795760 w 6891715"/>
                <a:gd name="connsiteY1509" fmla="*/ 3341677 h 6367455"/>
                <a:gd name="connsiteX1510" fmla="*/ 2802057 w 6891715"/>
                <a:gd name="connsiteY1510" fmla="*/ 3337549 h 6367455"/>
                <a:gd name="connsiteX1511" fmla="*/ 2811504 w 6891715"/>
                <a:gd name="connsiteY1511" fmla="*/ 3346757 h 6367455"/>
                <a:gd name="connsiteX1512" fmla="*/ 2811189 w 6891715"/>
                <a:gd name="connsiteY1512" fmla="*/ 3334374 h 6367455"/>
                <a:gd name="connsiteX1513" fmla="*/ 2803002 w 6891715"/>
                <a:gd name="connsiteY1513" fmla="*/ 3321674 h 6367455"/>
                <a:gd name="connsiteX1514" fmla="*/ 1020731 w 6891715"/>
                <a:gd name="connsiteY1514" fmla="*/ 3233728 h 6367455"/>
                <a:gd name="connsiteX1515" fmla="*/ 1016076 w 6891715"/>
                <a:gd name="connsiteY1515" fmla="*/ 3241030 h 6367455"/>
                <a:gd name="connsiteX1516" fmla="*/ 1012090 w 6891715"/>
                <a:gd name="connsiteY1516" fmla="*/ 3246428 h 6367455"/>
                <a:gd name="connsiteX1517" fmla="*/ 1006440 w 6891715"/>
                <a:gd name="connsiteY1517" fmla="*/ 3243253 h 6367455"/>
                <a:gd name="connsiteX1518" fmla="*/ 1012755 w 6891715"/>
                <a:gd name="connsiteY1518" fmla="*/ 3234680 h 6367455"/>
                <a:gd name="connsiteX1519" fmla="*/ 1074260 w 6891715"/>
                <a:gd name="connsiteY1519" fmla="*/ 3214677 h 6367455"/>
                <a:gd name="connsiteX1520" fmla="*/ 1089658 w 6891715"/>
                <a:gd name="connsiteY1520" fmla="*/ 3239024 h 6367455"/>
                <a:gd name="connsiteX1521" fmla="*/ 1106981 w 6891715"/>
                <a:gd name="connsiteY1521" fmla="*/ 3246073 h 6367455"/>
                <a:gd name="connsiteX1522" fmla="*/ 1103774 w 6891715"/>
                <a:gd name="connsiteY1522" fmla="*/ 3257926 h 6367455"/>
                <a:gd name="connsiteX1523" fmla="*/ 1117568 w 6891715"/>
                <a:gd name="connsiteY1523" fmla="*/ 3267537 h 6367455"/>
                <a:gd name="connsiteX1524" fmla="*/ 1101849 w 6891715"/>
                <a:gd name="connsiteY1524" fmla="*/ 3281632 h 6367455"/>
                <a:gd name="connsiteX1525" fmla="*/ 1099603 w 6891715"/>
                <a:gd name="connsiteY1525" fmla="*/ 3275225 h 6367455"/>
                <a:gd name="connsiteX1526" fmla="*/ 1084526 w 6891715"/>
                <a:gd name="connsiteY1526" fmla="*/ 3280350 h 6367455"/>
                <a:gd name="connsiteX1527" fmla="*/ 1077147 w 6891715"/>
                <a:gd name="connsiteY1527" fmla="*/ 3285797 h 6367455"/>
                <a:gd name="connsiteX1528" fmla="*/ 1063353 w 6891715"/>
                <a:gd name="connsiteY1528" fmla="*/ 3286117 h 6367455"/>
                <a:gd name="connsiteX1529" fmla="*/ 1055655 w 6891715"/>
                <a:gd name="connsiteY1529" fmla="*/ 3277467 h 6367455"/>
                <a:gd name="connsiteX1530" fmla="*/ 1067523 w 6891715"/>
                <a:gd name="connsiteY1530" fmla="*/ 3266897 h 6367455"/>
                <a:gd name="connsiteX1531" fmla="*/ 1082601 w 6891715"/>
                <a:gd name="connsiteY1531" fmla="*/ 3267856 h 6367455"/>
                <a:gd name="connsiteX1532" fmla="*/ 1082280 w 6891715"/>
                <a:gd name="connsiteY1532" fmla="*/ 3262730 h 6367455"/>
                <a:gd name="connsiteX1533" fmla="*/ 1070732 w 6891715"/>
                <a:gd name="connsiteY1533" fmla="*/ 3261449 h 6367455"/>
                <a:gd name="connsiteX1534" fmla="*/ 1073618 w 6891715"/>
                <a:gd name="connsiteY1534" fmla="*/ 3254081 h 6367455"/>
                <a:gd name="connsiteX1535" fmla="*/ 1082280 w 6891715"/>
                <a:gd name="connsiteY1535" fmla="*/ 3253121 h 6367455"/>
                <a:gd name="connsiteX1536" fmla="*/ 1087412 w 6891715"/>
                <a:gd name="connsiteY1536" fmla="*/ 3242227 h 6367455"/>
                <a:gd name="connsiteX1537" fmla="*/ 1073618 w 6891715"/>
                <a:gd name="connsiteY1537" fmla="*/ 3243190 h 6367455"/>
                <a:gd name="connsiteX1538" fmla="*/ 1059505 w 6891715"/>
                <a:gd name="connsiteY1538" fmla="*/ 3236141 h 6367455"/>
                <a:gd name="connsiteX1539" fmla="*/ 1056296 w 6891715"/>
                <a:gd name="connsiteY1539" fmla="*/ 3224288 h 6367455"/>
                <a:gd name="connsiteX1540" fmla="*/ 1068165 w 6891715"/>
                <a:gd name="connsiteY1540" fmla="*/ 3226530 h 6367455"/>
                <a:gd name="connsiteX1541" fmla="*/ 1064636 w 6891715"/>
                <a:gd name="connsiteY1541" fmla="*/ 3217881 h 6367455"/>
                <a:gd name="connsiteX1542" fmla="*/ 1036556 w 6891715"/>
                <a:gd name="connsiteY1542" fmla="*/ 3211501 h 6367455"/>
                <a:gd name="connsiteX1543" fmla="*/ 1042954 w 6891715"/>
                <a:gd name="connsiteY1543" fmla="*/ 3212454 h 6367455"/>
                <a:gd name="connsiteX1544" fmla="*/ 1032178 w 6891715"/>
                <a:gd name="connsiteY1544" fmla="*/ 3225472 h 6367455"/>
                <a:gd name="connsiteX1545" fmla="*/ 1020731 w 6891715"/>
                <a:gd name="connsiteY1545" fmla="*/ 3227377 h 6367455"/>
                <a:gd name="connsiteX1546" fmla="*/ 1025442 w 6891715"/>
                <a:gd name="connsiteY1546" fmla="*/ 3219122 h 6367455"/>
                <a:gd name="connsiteX1547" fmla="*/ 1065497 w 6891715"/>
                <a:gd name="connsiteY1547" fmla="*/ 3170226 h 6367455"/>
                <a:gd name="connsiteX1548" fmla="*/ 1066766 w 6891715"/>
                <a:gd name="connsiteY1548" fmla="*/ 3176576 h 6367455"/>
                <a:gd name="connsiteX1549" fmla="*/ 1060416 w 6891715"/>
                <a:gd name="connsiteY1549" fmla="*/ 3174354 h 6367455"/>
                <a:gd name="connsiteX1550" fmla="*/ 2496621 w 6891715"/>
                <a:gd name="connsiteY1550" fmla="*/ 3159114 h 6367455"/>
                <a:gd name="connsiteX1551" fmla="*/ 2512976 w 6891715"/>
                <a:gd name="connsiteY1551" fmla="*/ 3161291 h 6367455"/>
                <a:gd name="connsiteX1552" fmla="*/ 2507000 w 6891715"/>
                <a:gd name="connsiteY1552" fmla="*/ 3179948 h 6367455"/>
                <a:gd name="connsiteX1553" fmla="*/ 2488130 w 6891715"/>
                <a:gd name="connsiteY1553" fmla="*/ 3189277 h 6367455"/>
                <a:gd name="connsiteX1554" fmla="*/ 2479638 w 6891715"/>
                <a:gd name="connsiteY1554" fmla="*/ 3174662 h 6367455"/>
                <a:gd name="connsiteX1555" fmla="*/ 2481839 w 6891715"/>
                <a:gd name="connsiteY1555" fmla="*/ 3166888 h 6367455"/>
                <a:gd name="connsiteX1556" fmla="*/ 2494420 w 6891715"/>
                <a:gd name="connsiteY1556" fmla="*/ 3169687 h 6367455"/>
                <a:gd name="connsiteX1557" fmla="*/ 949493 w 6891715"/>
                <a:gd name="connsiteY1557" fmla="*/ 3151177 h 6367455"/>
                <a:gd name="connsiteX1558" fmla="*/ 957238 w 6891715"/>
                <a:gd name="connsiteY1558" fmla="*/ 3156257 h 6367455"/>
                <a:gd name="connsiteX1559" fmla="*/ 946125 w 6891715"/>
                <a:gd name="connsiteY1559" fmla="*/ 3170226 h 6367455"/>
                <a:gd name="connsiteX1560" fmla="*/ 1053951 w 6891715"/>
                <a:gd name="connsiteY1560" fmla="*/ 3149590 h 6367455"/>
                <a:gd name="connsiteX1561" fmla="*/ 1060416 w 6891715"/>
                <a:gd name="connsiteY1561" fmla="*/ 3156763 h 6367455"/>
                <a:gd name="connsiteX1562" fmla="*/ 1060416 w 6891715"/>
                <a:gd name="connsiteY1562" fmla="*/ 3162999 h 6367455"/>
                <a:gd name="connsiteX1563" fmla="*/ 1052656 w 6891715"/>
                <a:gd name="connsiteY1563" fmla="*/ 3167053 h 6367455"/>
                <a:gd name="connsiteX1564" fmla="*/ 1043924 w 6891715"/>
                <a:gd name="connsiteY1564" fmla="*/ 3161127 h 6367455"/>
                <a:gd name="connsiteX1565" fmla="*/ 1042953 w 6891715"/>
                <a:gd name="connsiteY1565" fmla="*/ 3151773 h 6367455"/>
                <a:gd name="connsiteX1566" fmla="*/ 957696 w 6891715"/>
                <a:gd name="connsiteY1566" fmla="*/ 3089266 h 6367455"/>
                <a:gd name="connsiteX1567" fmla="*/ 969937 w 6891715"/>
                <a:gd name="connsiteY1567" fmla="*/ 3097932 h 6367455"/>
                <a:gd name="connsiteX1568" fmla="*/ 966877 w 6891715"/>
                <a:gd name="connsiteY1568" fmla="*/ 3107561 h 6367455"/>
                <a:gd name="connsiteX1569" fmla="*/ 958002 w 6891715"/>
                <a:gd name="connsiteY1569" fmla="*/ 3112696 h 6367455"/>
                <a:gd name="connsiteX1570" fmla="*/ 965041 w 6891715"/>
                <a:gd name="connsiteY1570" fmla="*/ 3133881 h 6367455"/>
                <a:gd name="connsiteX1571" fmla="*/ 960144 w 6891715"/>
                <a:gd name="connsiteY1571" fmla="*/ 3148003 h 6367455"/>
                <a:gd name="connsiteX1572" fmla="*/ 950657 w 6891715"/>
                <a:gd name="connsiteY1572" fmla="*/ 3139337 h 6367455"/>
                <a:gd name="connsiteX1573" fmla="*/ 946679 w 6891715"/>
                <a:gd name="connsiteY1573" fmla="*/ 3129066 h 6367455"/>
                <a:gd name="connsiteX1574" fmla="*/ 944536 w 6891715"/>
                <a:gd name="connsiteY1574" fmla="*/ 3110771 h 6367455"/>
                <a:gd name="connsiteX1575" fmla="*/ 945148 w 6891715"/>
                <a:gd name="connsiteY1575" fmla="*/ 3090550 h 6367455"/>
                <a:gd name="connsiteX1576" fmla="*/ 2717252 w 6891715"/>
                <a:gd name="connsiteY1576" fmla="*/ 3084501 h 6367455"/>
                <a:gd name="connsiteX1577" fmla="*/ 2722526 w 6891715"/>
                <a:gd name="connsiteY1577" fmla="*/ 3100947 h 6367455"/>
                <a:gd name="connsiteX1578" fmla="*/ 2711048 w 6891715"/>
                <a:gd name="connsiteY1578" fmla="*/ 3096433 h 6367455"/>
                <a:gd name="connsiteX1579" fmla="*/ 2700501 w 6891715"/>
                <a:gd name="connsiteY1579" fmla="*/ 3105139 h 6367455"/>
                <a:gd name="connsiteX1580" fmla="*/ 2695538 w 6891715"/>
                <a:gd name="connsiteY1580" fmla="*/ 3099658 h 6367455"/>
                <a:gd name="connsiteX1581" fmla="*/ 2702673 w 6891715"/>
                <a:gd name="connsiteY1581" fmla="*/ 3089016 h 6367455"/>
                <a:gd name="connsiteX1582" fmla="*/ 1081056 w 6891715"/>
                <a:gd name="connsiteY1582" fmla="*/ 3082917 h 6367455"/>
                <a:gd name="connsiteX1583" fmla="*/ 1085552 w 6891715"/>
                <a:gd name="connsiteY1583" fmla="*/ 3084822 h 6367455"/>
                <a:gd name="connsiteX1584" fmla="*/ 1087404 w 6891715"/>
                <a:gd name="connsiteY1584" fmla="*/ 3093394 h 6367455"/>
                <a:gd name="connsiteX1585" fmla="*/ 1083700 w 6891715"/>
                <a:gd name="connsiteY1585" fmla="*/ 3105141 h 6367455"/>
                <a:gd name="connsiteX1586" fmla="*/ 1081056 w 6891715"/>
                <a:gd name="connsiteY1586" fmla="*/ 3095617 h 6367455"/>
                <a:gd name="connsiteX1587" fmla="*/ 3278151 w 6891715"/>
                <a:gd name="connsiteY1587" fmla="*/ 3081329 h 6367455"/>
                <a:gd name="connsiteX1588" fmla="*/ 3281326 w 6891715"/>
                <a:gd name="connsiteY1588" fmla="*/ 3085759 h 6367455"/>
                <a:gd name="connsiteX1589" fmla="*/ 3275928 w 6891715"/>
                <a:gd name="connsiteY1589" fmla="*/ 3099048 h 6367455"/>
                <a:gd name="connsiteX1590" fmla="*/ 3272118 w 6891715"/>
                <a:gd name="connsiteY1590" fmla="*/ 3137019 h 6367455"/>
                <a:gd name="connsiteX1591" fmla="*/ 3272436 w 6891715"/>
                <a:gd name="connsiteY1591" fmla="*/ 3161067 h 6367455"/>
                <a:gd name="connsiteX1592" fmla="*/ 3256561 w 6891715"/>
                <a:gd name="connsiteY1592" fmla="*/ 3174673 h 6367455"/>
                <a:gd name="connsiteX1593" fmla="*/ 3251481 w 6891715"/>
                <a:gd name="connsiteY1593" fmla="*/ 3207581 h 6367455"/>
                <a:gd name="connsiteX1594" fmla="*/ 3245448 w 6891715"/>
                <a:gd name="connsiteY1594" fmla="*/ 3235745 h 6367455"/>
                <a:gd name="connsiteX1595" fmla="*/ 3232113 w 6891715"/>
                <a:gd name="connsiteY1595" fmla="*/ 3264226 h 6367455"/>
                <a:gd name="connsiteX1596" fmla="*/ 3220365 w 6891715"/>
                <a:gd name="connsiteY1596" fmla="*/ 3268655 h 6367455"/>
                <a:gd name="connsiteX1597" fmla="*/ 3219413 w 6891715"/>
                <a:gd name="connsiteY1597" fmla="*/ 3255048 h 6367455"/>
                <a:gd name="connsiteX1598" fmla="*/ 3232430 w 6891715"/>
                <a:gd name="connsiteY1598" fmla="*/ 3179419 h 6367455"/>
                <a:gd name="connsiteX1599" fmla="*/ 3249258 w 6891715"/>
                <a:gd name="connsiteY1599" fmla="*/ 3154106 h 6367455"/>
                <a:gd name="connsiteX1600" fmla="*/ 3259418 w 6891715"/>
                <a:gd name="connsiteY1600" fmla="*/ 3133854 h 6367455"/>
                <a:gd name="connsiteX1601" fmla="*/ 3265768 w 6891715"/>
                <a:gd name="connsiteY1601" fmla="*/ 3118034 h 6367455"/>
                <a:gd name="connsiteX1602" fmla="*/ 3264498 w 6891715"/>
                <a:gd name="connsiteY1602" fmla="*/ 3103479 h 6367455"/>
                <a:gd name="connsiteX1603" fmla="*/ 963890 w 6891715"/>
                <a:gd name="connsiteY1603" fmla="*/ 3071804 h 6367455"/>
                <a:gd name="connsiteX1604" fmla="*/ 974701 w 6891715"/>
                <a:gd name="connsiteY1604" fmla="*/ 3076971 h 6367455"/>
                <a:gd name="connsiteX1605" fmla="*/ 969132 w 6891715"/>
                <a:gd name="connsiteY1605" fmla="*/ 3086091 h 6367455"/>
                <a:gd name="connsiteX1606" fmla="*/ 961597 w 6891715"/>
                <a:gd name="connsiteY1606" fmla="*/ 3083963 h 6367455"/>
                <a:gd name="connsiteX1607" fmla="*/ 954063 w 6891715"/>
                <a:gd name="connsiteY1607" fmla="*/ 3080315 h 6367455"/>
                <a:gd name="connsiteX1608" fmla="*/ 955045 w 6891715"/>
                <a:gd name="connsiteY1608" fmla="*/ 3073020 h 6367455"/>
                <a:gd name="connsiteX1609" fmla="*/ 960350 w 6891715"/>
                <a:gd name="connsiteY1609" fmla="*/ 3040054 h 6367455"/>
                <a:gd name="connsiteX1610" fmla="*/ 976288 w 6891715"/>
                <a:gd name="connsiteY1610" fmla="*/ 3041016 h 6367455"/>
                <a:gd name="connsiteX1611" fmla="*/ 974100 w 6891715"/>
                <a:gd name="connsiteY1611" fmla="*/ 3051920 h 6367455"/>
                <a:gd name="connsiteX1612" fmla="*/ 968788 w 6891715"/>
                <a:gd name="connsiteY1612" fmla="*/ 3050637 h 6367455"/>
                <a:gd name="connsiteX1613" fmla="*/ 970975 w 6891715"/>
                <a:gd name="connsiteY1613" fmla="*/ 3059296 h 6367455"/>
                <a:gd name="connsiteX1614" fmla="*/ 974100 w 6891715"/>
                <a:gd name="connsiteY1614" fmla="*/ 3058975 h 6367455"/>
                <a:gd name="connsiteX1615" fmla="*/ 975038 w 6891715"/>
                <a:gd name="connsiteY1615" fmla="*/ 3071804 h 6367455"/>
                <a:gd name="connsiteX1616" fmla="*/ 960350 w 6891715"/>
                <a:gd name="connsiteY1616" fmla="*/ 3064748 h 6367455"/>
                <a:gd name="connsiteX1617" fmla="*/ 959412 w 6891715"/>
                <a:gd name="connsiteY1617" fmla="*/ 3056089 h 6367455"/>
                <a:gd name="connsiteX1618" fmla="*/ 941600 w 6891715"/>
                <a:gd name="connsiteY1618" fmla="*/ 3052882 h 6367455"/>
                <a:gd name="connsiteX1619" fmla="*/ 936599 w 6891715"/>
                <a:gd name="connsiteY1619" fmla="*/ 3043582 h 6367455"/>
                <a:gd name="connsiteX1620" fmla="*/ 1047716 w 6891715"/>
                <a:gd name="connsiteY1620" fmla="*/ 3033705 h 6367455"/>
                <a:gd name="connsiteX1621" fmla="*/ 1067084 w 6891715"/>
                <a:gd name="connsiteY1621" fmla="*/ 3048347 h 6367455"/>
                <a:gd name="connsiteX1622" fmla="*/ 1069307 w 6891715"/>
                <a:gd name="connsiteY1622" fmla="*/ 3077949 h 6367455"/>
                <a:gd name="connsiteX1623" fmla="*/ 1066132 w 6891715"/>
                <a:gd name="connsiteY1623" fmla="*/ 3087498 h 6367455"/>
                <a:gd name="connsiteX1624" fmla="*/ 1076926 w 6891715"/>
                <a:gd name="connsiteY1624" fmla="*/ 3092590 h 6367455"/>
                <a:gd name="connsiteX1625" fmla="*/ 1079466 w 6891715"/>
                <a:gd name="connsiteY1625" fmla="*/ 3109460 h 6367455"/>
                <a:gd name="connsiteX1626" fmla="*/ 1084229 w 6891715"/>
                <a:gd name="connsiteY1626" fmla="*/ 3109460 h 6367455"/>
                <a:gd name="connsiteX1627" fmla="*/ 1082642 w 6891715"/>
                <a:gd name="connsiteY1627" fmla="*/ 3121874 h 6367455"/>
                <a:gd name="connsiteX1628" fmla="*/ 1108678 w 6891715"/>
                <a:gd name="connsiteY1628" fmla="*/ 3115508 h 6367455"/>
                <a:gd name="connsiteX1629" fmla="*/ 1111218 w 6891715"/>
                <a:gd name="connsiteY1629" fmla="*/ 3125057 h 6367455"/>
                <a:gd name="connsiteX1630" fmla="*/ 1097247 w 6891715"/>
                <a:gd name="connsiteY1630" fmla="*/ 3135879 h 6367455"/>
                <a:gd name="connsiteX1631" fmla="*/ 1089310 w 6891715"/>
                <a:gd name="connsiteY1631" fmla="*/ 3154022 h 6367455"/>
                <a:gd name="connsiteX1632" fmla="*/ 1080737 w 6891715"/>
                <a:gd name="connsiteY1632" fmla="*/ 3159115 h 6367455"/>
                <a:gd name="connsiteX1633" fmla="*/ 1079784 w 6891715"/>
                <a:gd name="connsiteY1633" fmla="*/ 3152749 h 6367455"/>
                <a:gd name="connsiteX1634" fmla="*/ 1081372 w 6891715"/>
                <a:gd name="connsiteY1634" fmla="*/ 3135879 h 6367455"/>
                <a:gd name="connsiteX1635" fmla="*/ 1066766 w 6891715"/>
                <a:gd name="connsiteY1635" fmla="*/ 3136198 h 6367455"/>
                <a:gd name="connsiteX1636" fmla="*/ 1059148 w 6891715"/>
                <a:gd name="connsiteY1636" fmla="*/ 3139381 h 6367455"/>
                <a:gd name="connsiteX1637" fmla="*/ 1055971 w 6891715"/>
                <a:gd name="connsiteY1637" fmla="*/ 3132060 h 6367455"/>
                <a:gd name="connsiteX1638" fmla="*/ 1045494 w 6891715"/>
                <a:gd name="connsiteY1638" fmla="*/ 3119009 h 6367455"/>
                <a:gd name="connsiteX1639" fmla="*/ 1046446 w 6891715"/>
                <a:gd name="connsiteY1639" fmla="*/ 3112006 h 6367455"/>
                <a:gd name="connsiteX1640" fmla="*/ 1044224 w 6891715"/>
                <a:gd name="connsiteY1640" fmla="*/ 3098320 h 6367455"/>
                <a:gd name="connsiteX1641" fmla="*/ 1032158 w 6891715"/>
                <a:gd name="connsiteY1641" fmla="*/ 3089726 h 6367455"/>
                <a:gd name="connsiteX1642" fmla="*/ 1032793 w 6891715"/>
                <a:gd name="connsiteY1642" fmla="*/ 3102457 h 6367455"/>
                <a:gd name="connsiteX1643" fmla="*/ 1019777 w 6891715"/>
                <a:gd name="connsiteY1643" fmla="*/ 3099275 h 6367455"/>
                <a:gd name="connsiteX1644" fmla="*/ 1012474 w 6891715"/>
                <a:gd name="connsiteY1644" fmla="*/ 3087816 h 6367455"/>
                <a:gd name="connsiteX1645" fmla="*/ 1008027 w 6891715"/>
                <a:gd name="connsiteY1645" fmla="*/ 3077312 h 6367455"/>
                <a:gd name="connsiteX1646" fmla="*/ 1015331 w 6891715"/>
                <a:gd name="connsiteY1646" fmla="*/ 3068718 h 6367455"/>
                <a:gd name="connsiteX1647" fmla="*/ 1023904 w 6891715"/>
                <a:gd name="connsiteY1647" fmla="*/ 3075084 h 6367455"/>
                <a:gd name="connsiteX1648" fmla="*/ 1028031 w 6891715"/>
                <a:gd name="connsiteY1648" fmla="*/ 3071901 h 6367455"/>
                <a:gd name="connsiteX1649" fmla="*/ 1023904 w 6891715"/>
                <a:gd name="connsiteY1649" fmla="*/ 3055031 h 6367455"/>
                <a:gd name="connsiteX1650" fmla="*/ 1025491 w 6891715"/>
                <a:gd name="connsiteY1650" fmla="*/ 3045482 h 6367455"/>
                <a:gd name="connsiteX1651" fmla="*/ 1032158 w 6891715"/>
                <a:gd name="connsiteY1651" fmla="*/ 3060123 h 6367455"/>
                <a:gd name="connsiteX1652" fmla="*/ 1049304 w 6891715"/>
                <a:gd name="connsiteY1652" fmla="*/ 3065217 h 6367455"/>
                <a:gd name="connsiteX1653" fmla="*/ 1039462 w 6891715"/>
                <a:gd name="connsiteY1653" fmla="*/ 3043254 h 6367455"/>
                <a:gd name="connsiteX1654" fmla="*/ 2663477 w 6891715"/>
                <a:gd name="connsiteY1654" fmla="*/ 3014652 h 6367455"/>
                <a:gd name="connsiteX1655" fmla="*/ 2668550 w 6891715"/>
                <a:gd name="connsiteY1655" fmla="*/ 3015608 h 6367455"/>
                <a:gd name="connsiteX1656" fmla="*/ 2660624 w 6891715"/>
                <a:gd name="connsiteY1656" fmla="*/ 3025162 h 6367455"/>
                <a:gd name="connsiteX1657" fmla="*/ 2651113 w 6891715"/>
                <a:gd name="connsiteY1657" fmla="*/ 3049369 h 6367455"/>
                <a:gd name="connsiteX1658" fmla="*/ 2659673 w 6891715"/>
                <a:gd name="connsiteY1658" fmla="*/ 3062110 h 6367455"/>
                <a:gd name="connsiteX1659" fmla="*/ 2667282 w 6891715"/>
                <a:gd name="connsiteY1659" fmla="*/ 3079946 h 6367455"/>
                <a:gd name="connsiteX1660" fmla="*/ 2665379 w 6891715"/>
                <a:gd name="connsiteY1660" fmla="*/ 3098101 h 6367455"/>
                <a:gd name="connsiteX1661" fmla="*/ 2651747 w 6891715"/>
                <a:gd name="connsiteY1661" fmla="*/ 3118168 h 6367455"/>
                <a:gd name="connsiteX1662" fmla="*/ 2641284 w 6891715"/>
                <a:gd name="connsiteY1662" fmla="*/ 3138552 h 6367455"/>
                <a:gd name="connsiteX1663" fmla="*/ 2639382 w 6891715"/>
                <a:gd name="connsiteY1663" fmla="*/ 3148107 h 6367455"/>
                <a:gd name="connsiteX1664" fmla="*/ 2633992 w 6891715"/>
                <a:gd name="connsiteY1664" fmla="*/ 3144922 h 6367455"/>
                <a:gd name="connsiteX1665" fmla="*/ 2624481 w 6891715"/>
                <a:gd name="connsiteY1665" fmla="*/ 3135367 h 6367455"/>
                <a:gd name="connsiteX1666" fmla="*/ 2607361 w 6891715"/>
                <a:gd name="connsiteY1666" fmla="*/ 3133456 h 6367455"/>
                <a:gd name="connsiteX1667" fmla="*/ 2591509 w 6891715"/>
                <a:gd name="connsiteY1667" fmla="*/ 3129315 h 6367455"/>
                <a:gd name="connsiteX1668" fmla="*/ 2583266 w 6891715"/>
                <a:gd name="connsiteY1668" fmla="*/ 3137596 h 6367455"/>
                <a:gd name="connsiteX1669" fmla="*/ 2569316 w 6891715"/>
                <a:gd name="connsiteY1669" fmla="*/ 3133775 h 6367455"/>
                <a:gd name="connsiteX1670" fmla="*/ 2548392 w 6891715"/>
                <a:gd name="connsiteY1670" fmla="*/ 3148744 h 6367455"/>
                <a:gd name="connsiteX1671" fmla="*/ 2533808 w 6891715"/>
                <a:gd name="connsiteY1671" fmla="*/ 3141738 h 6367455"/>
                <a:gd name="connsiteX1672" fmla="*/ 2530003 w 6891715"/>
                <a:gd name="connsiteY1672" fmla="*/ 3127723 h 6367455"/>
                <a:gd name="connsiteX1673" fmla="*/ 2504006 w 6891715"/>
                <a:gd name="connsiteY1673" fmla="*/ 3142693 h 6367455"/>
                <a:gd name="connsiteX1674" fmla="*/ 2496714 w 6891715"/>
                <a:gd name="connsiteY1674" fmla="*/ 3155433 h 6367455"/>
                <a:gd name="connsiteX1675" fmla="*/ 2471351 w 6891715"/>
                <a:gd name="connsiteY1675" fmla="*/ 3164352 h 6367455"/>
                <a:gd name="connsiteX1676" fmla="*/ 2468180 w 6891715"/>
                <a:gd name="connsiteY1676" fmla="*/ 3181551 h 6367455"/>
                <a:gd name="connsiteX1677" fmla="*/ 2479277 w 6891715"/>
                <a:gd name="connsiteY1677" fmla="*/ 3189514 h 6367455"/>
                <a:gd name="connsiteX1678" fmla="*/ 2479277 w 6891715"/>
                <a:gd name="connsiteY1678" fmla="*/ 3193973 h 6367455"/>
                <a:gd name="connsiteX1679" fmla="*/ 2485617 w 6891715"/>
                <a:gd name="connsiteY1679" fmla="*/ 3200343 h 6367455"/>
                <a:gd name="connsiteX1680" fmla="*/ 2484666 w 6891715"/>
                <a:gd name="connsiteY1680" fmla="*/ 3214677 h 6367455"/>
                <a:gd name="connsiteX1681" fmla="*/ 2473887 w 6891715"/>
                <a:gd name="connsiteY1681" fmla="*/ 3211809 h 6367455"/>
                <a:gd name="connsiteX1682" fmla="*/ 2477057 w 6891715"/>
                <a:gd name="connsiteY1682" fmla="*/ 3200343 h 6367455"/>
                <a:gd name="connsiteX1683" fmla="*/ 2468814 w 6891715"/>
                <a:gd name="connsiteY1683" fmla="*/ 3205439 h 6367455"/>
                <a:gd name="connsiteX1684" fmla="*/ 2458986 w 6891715"/>
                <a:gd name="connsiteY1684" fmla="*/ 3192062 h 6367455"/>
                <a:gd name="connsiteX1685" fmla="*/ 2449475 w 6891715"/>
                <a:gd name="connsiteY1685" fmla="*/ 3187921 h 6367455"/>
                <a:gd name="connsiteX1686" fmla="*/ 2452328 w 6891715"/>
                <a:gd name="connsiteY1686" fmla="*/ 3178047 h 6367455"/>
                <a:gd name="connsiteX1687" fmla="*/ 2456767 w 6891715"/>
                <a:gd name="connsiteY1687" fmla="*/ 3149381 h 6367455"/>
                <a:gd name="connsiteX1688" fmla="*/ 2481813 w 6891715"/>
                <a:gd name="connsiteY1688" fmla="*/ 3128041 h 6367455"/>
                <a:gd name="connsiteX1689" fmla="*/ 2509396 w 6891715"/>
                <a:gd name="connsiteY1689" fmla="*/ 3122945 h 6367455"/>
                <a:gd name="connsiteX1690" fmla="*/ 2521760 w 6891715"/>
                <a:gd name="connsiteY1690" fmla="*/ 3114345 h 6367455"/>
                <a:gd name="connsiteX1691" fmla="*/ 2562024 w 6891715"/>
                <a:gd name="connsiteY1691" fmla="*/ 3109568 h 6367455"/>
                <a:gd name="connsiteX1692" fmla="*/ 2582632 w 6891715"/>
                <a:gd name="connsiteY1692" fmla="*/ 3077717 h 6367455"/>
                <a:gd name="connsiteX1693" fmla="*/ 2602605 w 6891715"/>
                <a:gd name="connsiteY1693" fmla="*/ 3055421 h 6367455"/>
                <a:gd name="connsiteX1694" fmla="*/ 2615287 w 6891715"/>
                <a:gd name="connsiteY1694" fmla="*/ 3047459 h 6367455"/>
                <a:gd name="connsiteX1695" fmla="*/ 2630188 w 6891715"/>
                <a:gd name="connsiteY1695" fmla="*/ 3047459 h 6367455"/>
                <a:gd name="connsiteX1696" fmla="*/ 2642553 w 6891715"/>
                <a:gd name="connsiteY1696" fmla="*/ 3036947 h 6367455"/>
                <a:gd name="connsiteX1697" fmla="*/ 3448413 w 6891715"/>
                <a:gd name="connsiteY1697" fmla="*/ 2979732 h 6367455"/>
                <a:gd name="connsiteX1698" fmla="*/ 3453791 w 6891715"/>
                <a:gd name="connsiteY1698" fmla="*/ 2990488 h 6367455"/>
                <a:gd name="connsiteX1699" fmla="*/ 3465498 w 6891715"/>
                <a:gd name="connsiteY1699" fmla="*/ 2979732 h 6367455"/>
                <a:gd name="connsiteX1700" fmla="*/ 3471826 w 6891715"/>
                <a:gd name="connsiteY1700" fmla="*/ 2991437 h 6367455"/>
                <a:gd name="connsiteX1701" fmla="*/ 3467396 w 6891715"/>
                <a:gd name="connsiteY1701" fmla="*/ 3010102 h 6367455"/>
                <a:gd name="connsiteX1702" fmla="*/ 3453159 w 6891715"/>
                <a:gd name="connsiteY1702" fmla="*/ 3013582 h 6367455"/>
                <a:gd name="connsiteX1703" fmla="*/ 3450311 w 6891715"/>
                <a:gd name="connsiteY1703" fmla="*/ 3061035 h 6367455"/>
                <a:gd name="connsiteX1704" fmla="*/ 3458537 w 6891715"/>
                <a:gd name="connsiteY1704" fmla="*/ 3074321 h 6367455"/>
                <a:gd name="connsiteX1705" fmla="*/ 3441769 w 6891715"/>
                <a:gd name="connsiteY1705" fmla="*/ 3080016 h 6367455"/>
                <a:gd name="connsiteX1706" fmla="*/ 3442085 w 6891715"/>
                <a:gd name="connsiteY1706" fmla="*/ 3097415 h 6367455"/>
                <a:gd name="connsiteX1707" fmla="*/ 3430378 w 6891715"/>
                <a:gd name="connsiteY1707" fmla="*/ 3099630 h 6367455"/>
                <a:gd name="connsiteX1708" fmla="*/ 3407598 w 6891715"/>
                <a:gd name="connsiteY1708" fmla="*/ 3133480 h 6367455"/>
                <a:gd name="connsiteX1709" fmla="*/ 3408547 w 6891715"/>
                <a:gd name="connsiteY1709" fmla="*/ 3149296 h 6367455"/>
                <a:gd name="connsiteX1710" fmla="*/ 3381338 w 6891715"/>
                <a:gd name="connsiteY1710" fmla="*/ 3155940 h 6367455"/>
                <a:gd name="connsiteX1711" fmla="*/ 3399056 w 6891715"/>
                <a:gd name="connsiteY1711" fmla="*/ 3131898 h 6367455"/>
                <a:gd name="connsiteX1712" fmla="*/ 3405384 w 6891715"/>
                <a:gd name="connsiteY1712" fmla="*/ 3121142 h 6367455"/>
                <a:gd name="connsiteX1713" fmla="*/ 3388615 w 6891715"/>
                <a:gd name="connsiteY1713" fmla="*/ 3129683 h 6367455"/>
                <a:gd name="connsiteX1714" fmla="*/ 3390197 w 6891715"/>
                <a:gd name="connsiteY1714" fmla="*/ 3106272 h 6367455"/>
                <a:gd name="connsiteX1715" fmla="*/ 3384818 w 6891715"/>
                <a:gd name="connsiteY1715" fmla="*/ 3092037 h 6367455"/>
                <a:gd name="connsiteX1716" fmla="*/ 3394626 w 6891715"/>
                <a:gd name="connsiteY1716" fmla="*/ 3078118 h 6367455"/>
                <a:gd name="connsiteX1717" fmla="*/ 3384502 w 6891715"/>
                <a:gd name="connsiteY1717" fmla="*/ 3050912 h 6367455"/>
                <a:gd name="connsiteX1718" fmla="*/ 3412977 w 6891715"/>
                <a:gd name="connsiteY1718" fmla="*/ 3012000 h 6367455"/>
                <a:gd name="connsiteX1719" fmla="*/ 3414559 w 6891715"/>
                <a:gd name="connsiteY1719" fmla="*/ 2994917 h 6367455"/>
                <a:gd name="connsiteX1720" fmla="*/ 3442085 w 6891715"/>
                <a:gd name="connsiteY1720" fmla="*/ 2991437 h 6367455"/>
                <a:gd name="connsiteX1721" fmla="*/ 3493415 w 6891715"/>
                <a:gd name="connsiteY1721" fmla="*/ 2962270 h 6367455"/>
                <a:gd name="connsiteX1722" fmla="*/ 3495638 w 6891715"/>
                <a:gd name="connsiteY1722" fmla="*/ 2975755 h 6367455"/>
                <a:gd name="connsiteX1723" fmla="*/ 3483890 w 6891715"/>
                <a:gd name="connsiteY1723" fmla="*/ 2974150 h 6367455"/>
                <a:gd name="connsiteX1724" fmla="*/ 3475318 w 6891715"/>
                <a:gd name="connsiteY1724" fmla="*/ 2990845 h 6367455"/>
                <a:gd name="connsiteX1725" fmla="*/ 3473413 w 6891715"/>
                <a:gd name="connsiteY1725" fmla="*/ 2976076 h 6367455"/>
                <a:gd name="connsiteX1726" fmla="*/ 2769847 w 6891715"/>
                <a:gd name="connsiteY1726" fmla="*/ 2960682 h 6367455"/>
                <a:gd name="connsiteX1727" fmla="*/ 2770150 w 6891715"/>
                <a:gd name="connsiteY1727" fmla="*/ 2978807 h 6367455"/>
                <a:gd name="connsiteX1728" fmla="*/ 2761986 w 6891715"/>
                <a:gd name="connsiteY1728" fmla="*/ 2994019 h 6367455"/>
                <a:gd name="connsiteX1729" fmla="*/ 2751100 w 6891715"/>
                <a:gd name="connsiteY1729" fmla="*/ 2971363 h 6367455"/>
                <a:gd name="connsiteX1730" fmla="*/ 2754728 w 6891715"/>
                <a:gd name="connsiteY1730" fmla="*/ 2961977 h 6367455"/>
                <a:gd name="connsiteX1731" fmla="*/ 1053114 w 6891715"/>
                <a:gd name="connsiteY1731" fmla="*/ 2895591 h 6367455"/>
                <a:gd name="connsiteX1732" fmla="*/ 1060733 w 6891715"/>
                <a:gd name="connsiteY1732" fmla="*/ 2896547 h 6367455"/>
                <a:gd name="connsiteX1733" fmla="*/ 1066448 w 6891715"/>
                <a:gd name="connsiteY1733" fmla="*/ 2921057 h 6367455"/>
                <a:gd name="connsiteX1734" fmla="*/ 1051527 w 6891715"/>
                <a:gd name="connsiteY1734" fmla="*/ 2933787 h 6367455"/>
                <a:gd name="connsiteX1735" fmla="*/ 1053749 w 6891715"/>
                <a:gd name="connsiteY1735" fmla="*/ 2941110 h 6367455"/>
                <a:gd name="connsiteX1736" fmla="*/ 1068353 w 6891715"/>
                <a:gd name="connsiteY1736" fmla="*/ 2926149 h 6367455"/>
                <a:gd name="connsiteX1737" fmla="*/ 1071528 w 6891715"/>
                <a:gd name="connsiteY1737" fmla="*/ 2931239 h 6367455"/>
                <a:gd name="connsiteX1738" fmla="*/ 1063274 w 6891715"/>
                <a:gd name="connsiteY1738" fmla="*/ 2946204 h 6367455"/>
                <a:gd name="connsiteX1739" fmla="*/ 1051844 w 6891715"/>
                <a:gd name="connsiteY1739" fmla="*/ 2947478 h 6367455"/>
                <a:gd name="connsiteX1740" fmla="*/ 1042318 w 6891715"/>
                <a:gd name="connsiteY1740" fmla="*/ 2957981 h 6367455"/>
                <a:gd name="connsiteX1741" fmla="*/ 1030571 w 6891715"/>
                <a:gd name="connsiteY1741" fmla="*/ 2965621 h 6367455"/>
                <a:gd name="connsiteX1742" fmla="*/ 1041365 w 6891715"/>
                <a:gd name="connsiteY1742" fmla="*/ 2967849 h 6367455"/>
                <a:gd name="connsiteX1743" fmla="*/ 1043271 w 6891715"/>
                <a:gd name="connsiteY1743" fmla="*/ 2977080 h 6367455"/>
                <a:gd name="connsiteX1744" fmla="*/ 1040413 w 6891715"/>
                <a:gd name="connsiteY1744" fmla="*/ 2983446 h 6367455"/>
                <a:gd name="connsiteX1745" fmla="*/ 1028983 w 6891715"/>
                <a:gd name="connsiteY1745" fmla="*/ 2991722 h 6367455"/>
                <a:gd name="connsiteX1746" fmla="*/ 1020413 w 6891715"/>
                <a:gd name="connsiteY1746" fmla="*/ 2991085 h 6367455"/>
                <a:gd name="connsiteX1747" fmla="*/ 1010885 w 6891715"/>
                <a:gd name="connsiteY1747" fmla="*/ 2990130 h 6367455"/>
                <a:gd name="connsiteX1748" fmla="*/ 1009614 w 6891715"/>
                <a:gd name="connsiteY1748" fmla="*/ 2997451 h 6367455"/>
                <a:gd name="connsiteX1749" fmla="*/ 1004853 w 6891715"/>
                <a:gd name="connsiteY1749" fmla="*/ 3013366 h 6367455"/>
                <a:gd name="connsiteX1750" fmla="*/ 987717 w 6891715"/>
                <a:gd name="connsiteY1750" fmla="*/ 3021006 h 6367455"/>
                <a:gd name="connsiteX1751" fmla="*/ 976287 w 6891715"/>
                <a:gd name="connsiteY1751" fmla="*/ 3013366 h 6367455"/>
                <a:gd name="connsiteX1752" fmla="*/ 986765 w 6891715"/>
                <a:gd name="connsiteY1752" fmla="*/ 3006045 h 6367455"/>
                <a:gd name="connsiteX1753" fmla="*/ 995010 w 6891715"/>
                <a:gd name="connsiteY1753" fmla="*/ 2991085 h 6367455"/>
                <a:gd name="connsiteX1754" fmla="*/ 986447 w 6891715"/>
                <a:gd name="connsiteY1754" fmla="*/ 2987266 h 6367455"/>
                <a:gd name="connsiteX1755" fmla="*/ 983272 w 6891715"/>
                <a:gd name="connsiteY1755" fmla="*/ 2980900 h 6367455"/>
                <a:gd name="connsiteX1756" fmla="*/ 991845 w 6891715"/>
                <a:gd name="connsiteY1756" fmla="*/ 2974534 h 6367455"/>
                <a:gd name="connsiteX1757" fmla="*/ 980097 w 6891715"/>
                <a:gd name="connsiteY1757" fmla="*/ 2974534 h 6367455"/>
                <a:gd name="connsiteX1758" fmla="*/ 976605 w 6891715"/>
                <a:gd name="connsiteY1758" fmla="*/ 2955434 h 6367455"/>
                <a:gd name="connsiteX1759" fmla="*/ 989305 w 6891715"/>
                <a:gd name="connsiteY1759" fmla="*/ 2938244 h 6367455"/>
                <a:gd name="connsiteX1760" fmla="*/ 995645 w 6891715"/>
                <a:gd name="connsiteY1760" fmla="*/ 2945568 h 6367455"/>
                <a:gd name="connsiteX1761" fmla="*/ 996597 w 6891715"/>
                <a:gd name="connsiteY1761" fmla="*/ 2940473 h 6367455"/>
                <a:gd name="connsiteX1762" fmla="*/ 1009297 w 6891715"/>
                <a:gd name="connsiteY1762" fmla="*/ 2942384 h 6367455"/>
                <a:gd name="connsiteX1763" fmla="*/ 1012473 w 6891715"/>
                <a:gd name="connsiteY1763" fmla="*/ 2950025 h 6367455"/>
                <a:gd name="connsiteX1764" fmla="*/ 1012473 w 6891715"/>
                <a:gd name="connsiteY1764" fmla="*/ 2939200 h 6367455"/>
                <a:gd name="connsiteX1765" fmla="*/ 1014377 w 6891715"/>
                <a:gd name="connsiteY1765" fmla="*/ 2930921 h 6367455"/>
                <a:gd name="connsiteX1766" fmla="*/ 1042000 w 6891715"/>
                <a:gd name="connsiteY1766" fmla="*/ 2909597 h 6367455"/>
                <a:gd name="connsiteX1767" fmla="*/ 1051209 w 6891715"/>
                <a:gd name="connsiteY1767" fmla="*/ 2904186 h 6367455"/>
                <a:gd name="connsiteX1768" fmla="*/ 1350059 w 6891715"/>
                <a:gd name="connsiteY1768" fmla="*/ 2857495 h 6367455"/>
                <a:gd name="connsiteX1769" fmla="*/ 1357674 w 6891715"/>
                <a:gd name="connsiteY1769" fmla="*/ 2864802 h 6367455"/>
                <a:gd name="connsiteX1770" fmla="*/ 1355452 w 6891715"/>
                <a:gd name="connsiteY1770" fmla="*/ 2876239 h 6367455"/>
                <a:gd name="connsiteX1771" fmla="*/ 1359577 w 6891715"/>
                <a:gd name="connsiteY1771" fmla="*/ 2883863 h 6367455"/>
                <a:gd name="connsiteX1772" fmla="*/ 1370365 w 6891715"/>
                <a:gd name="connsiteY1772" fmla="*/ 2885769 h 6367455"/>
                <a:gd name="connsiteX1773" fmla="*/ 1361164 w 6891715"/>
                <a:gd name="connsiteY1773" fmla="*/ 2908962 h 6367455"/>
                <a:gd name="connsiteX1774" fmla="*/ 1339906 w 6891715"/>
                <a:gd name="connsiteY1774" fmla="*/ 2921989 h 6367455"/>
                <a:gd name="connsiteX1775" fmla="*/ 1307551 w 6891715"/>
                <a:gd name="connsiteY1775" fmla="*/ 2950584 h 6367455"/>
                <a:gd name="connsiteX1776" fmla="*/ 1298350 w 6891715"/>
                <a:gd name="connsiteY1776" fmla="*/ 2965517 h 6367455"/>
                <a:gd name="connsiteX1777" fmla="*/ 1284393 w 6891715"/>
                <a:gd name="connsiteY1777" fmla="*/ 2971871 h 6367455"/>
                <a:gd name="connsiteX1778" fmla="*/ 1283441 w 6891715"/>
                <a:gd name="connsiteY1778" fmla="*/ 2979495 h 6367455"/>
                <a:gd name="connsiteX1779" fmla="*/ 1266628 w 6891715"/>
                <a:gd name="connsiteY1779" fmla="*/ 2996334 h 6367455"/>
                <a:gd name="connsiteX1780" fmla="*/ 1259332 w 6891715"/>
                <a:gd name="connsiteY1780" fmla="*/ 2995381 h 6367455"/>
                <a:gd name="connsiteX1781" fmla="*/ 1243469 w 6891715"/>
                <a:gd name="connsiteY1781" fmla="*/ 2999829 h 6367455"/>
                <a:gd name="connsiteX1782" fmla="*/ 1258381 w 6891715"/>
                <a:gd name="connsiteY1782" fmla="*/ 3002688 h 6367455"/>
                <a:gd name="connsiteX1783" fmla="*/ 1261553 w 6891715"/>
                <a:gd name="connsiteY1783" fmla="*/ 3008089 h 6367455"/>
                <a:gd name="connsiteX1784" fmla="*/ 1290103 w 6891715"/>
                <a:gd name="connsiteY1784" fmla="*/ 2999193 h 6367455"/>
                <a:gd name="connsiteX1785" fmla="*/ 1295496 w 6891715"/>
                <a:gd name="connsiteY1785" fmla="*/ 3001417 h 6367455"/>
                <a:gd name="connsiteX1786" fmla="*/ 1278683 w 6891715"/>
                <a:gd name="connsiteY1786" fmla="*/ 3023657 h 6367455"/>
                <a:gd name="connsiteX1787" fmla="*/ 1272973 w 6891715"/>
                <a:gd name="connsiteY1787" fmla="*/ 3016667 h 6367455"/>
                <a:gd name="connsiteX1788" fmla="*/ 1246006 w 6891715"/>
                <a:gd name="connsiteY1788" fmla="*/ 3027152 h 6367455"/>
                <a:gd name="connsiteX1789" fmla="*/ 1232366 w 6891715"/>
                <a:gd name="connsiteY1789" fmla="*/ 3043037 h 6367455"/>
                <a:gd name="connsiteX1790" fmla="*/ 1233635 w 6891715"/>
                <a:gd name="connsiteY1790" fmla="*/ 3047167 h 6367455"/>
                <a:gd name="connsiteX1791" fmla="*/ 1246006 w 6891715"/>
                <a:gd name="connsiteY1791" fmla="*/ 3037636 h 6367455"/>
                <a:gd name="connsiteX1792" fmla="*/ 1261870 w 6891715"/>
                <a:gd name="connsiteY1792" fmla="*/ 3031282 h 6367455"/>
                <a:gd name="connsiteX1793" fmla="*/ 1267262 w 6891715"/>
                <a:gd name="connsiteY1793" fmla="*/ 3030964 h 6367455"/>
                <a:gd name="connsiteX1794" fmla="*/ 1261870 w 6891715"/>
                <a:gd name="connsiteY1794" fmla="*/ 3052251 h 6367455"/>
                <a:gd name="connsiteX1795" fmla="*/ 1251719 w 6891715"/>
                <a:gd name="connsiteY1795" fmla="*/ 3057652 h 6367455"/>
                <a:gd name="connsiteX1796" fmla="*/ 1240931 w 6891715"/>
                <a:gd name="connsiteY1796" fmla="*/ 3060193 h 6367455"/>
                <a:gd name="connsiteX1797" fmla="*/ 1234586 w 6891715"/>
                <a:gd name="connsiteY1797" fmla="*/ 3058923 h 6367455"/>
                <a:gd name="connsiteX1798" fmla="*/ 1231415 w 6891715"/>
                <a:gd name="connsiteY1798" fmla="*/ 3062099 h 6367455"/>
                <a:gd name="connsiteX1799" fmla="*/ 1248227 w 6891715"/>
                <a:gd name="connsiteY1799" fmla="*/ 3072584 h 6367455"/>
                <a:gd name="connsiteX1800" fmla="*/ 1255844 w 6891715"/>
                <a:gd name="connsiteY1800" fmla="*/ 3071313 h 6367455"/>
                <a:gd name="connsiteX1801" fmla="*/ 1272656 w 6891715"/>
                <a:gd name="connsiteY1801" fmla="*/ 3057652 h 6367455"/>
                <a:gd name="connsiteX1802" fmla="*/ 1267262 w 6891715"/>
                <a:gd name="connsiteY1802" fmla="*/ 3051297 h 6367455"/>
                <a:gd name="connsiteX1803" fmla="*/ 1289468 w 6891715"/>
                <a:gd name="connsiteY1803" fmla="*/ 3046849 h 6367455"/>
                <a:gd name="connsiteX1804" fmla="*/ 1293592 w 6891715"/>
                <a:gd name="connsiteY1804" fmla="*/ 3042719 h 6367455"/>
                <a:gd name="connsiteX1805" fmla="*/ 1308502 w 6891715"/>
                <a:gd name="connsiteY1805" fmla="*/ 3041448 h 6367455"/>
                <a:gd name="connsiteX1806" fmla="*/ 1318970 w 6891715"/>
                <a:gd name="connsiteY1806" fmla="*/ 3038271 h 6367455"/>
                <a:gd name="connsiteX1807" fmla="*/ 1327217 w 6891715"/>
                <a:gd name="connsiteY1807" fmla="*/ 3031599 h 6367455"/>
                <a:gd name="connsiteX1808" fmla="*/ 1342126 w 6891715"/>
                <a:gd name="connsiteY1808" fmla="*/ 3025245 h 6367455"/>
                <a:gd name="connsiteX1809" fmla="*/ 1358942 w 6891715"/>
                <a:gd name="connsiteY1809" fmla="*/ 3031282 h 6367455"/>
                <a:gd name="connsiteX1810" fmla="*/ 1371634 w 6891715"/>
                <a:gd name="connsiteY1810" fmla="*/ 3035730 h 6367455"/>
                <a:gd name="connsiteX1811" fmla="*/ 1382421 w 6891715"/>
                <a:gd name="connsiteY1811" fmla="*/ 3030011 h 6367455"/>
                <a:gd name="connsiteX1812" fmla="*/ 1401459 w 6891715"/>
                <a:gd name="connsiteY1812" fmla="*/ 3024610 h 6367455"/>
                <a:gd name="connsiteX1813" fmla="*/ 1414150 w 6891715"/>
                <a:gd name="connsiteY1813" fmla="*/ 3030964 h 6367455"/>
                <a:gd name="connsiteX1814" fmla="*/ 1437305 w 6891715"/>
                <a:gd name="connsiteY1814" fmla="*/ 3028423 h 6367455"/>
                <a:gd name="connsiteX1815" fmla="*/ 1461412 w 6891715"/>
                <a:gd name="connsiteY1815" fmla="*/ 3029375 h 6367455"/>
                <a:gd name="connsiteX1816" fmla="*/ 1474101 w 6891715"/>
                <a:gd name="connsiteY1816" fmla="*/ 3033506 h 6367455"/>
                <a:gd name="connsiteX1817" fmla="*/ 1481080 w 6891715"/>
                <a:gd name="connsiteY1817" fmla="*/ 3052568 h 6367455"/>
                <a:gd name="connsiteX1818" fmla="*/ 1479176 w 6891715"/>
                <a:gd name="connsiteY1818" fmla="*/ 3086245 h 6367455"/>
                <a:gd name="connsiteX1819" fmla="*/ 1459192 w 6891715"/>
                <a:gd name="connsiteY1819" fmla="*/ 3112932 h 6367455"/>
                <a:gd name="connsiteX1820" fmla="*/ 1455069 w 6891715"/>
                <a:gd name="connsiteY1820" fmla="*/ 3142162 h 6367455"/>
                <a:gd name="connsiteX1821" fmla="*/ 1440795 w 6891715"/>
                <a:gd name="connsiteY1821" fmla="*/ 3172026 h 6367455"/>
                <a:gd name="connsiteX1822" fmla="*/ 1437940 w 6891715"/>
                <a:gd name="connsiteY1822" fmla="*/ 3193312 h 6367455"/>
                <a:gd name="connsiteX1823" fmla="*/ 1422080 w 6891715"/>
                <a:gd name="connsiteY1823" fmla="*/ 3203797 h 6367455"/>
                <a:gd name="connsiteX1824" fmla="*/ 1420812 w 6891715"/>
                <a:gd name="connsiteY1824" fmla="*/ 3217460 h 6367455"/>
                <a:gd name="connsiteX1825" fmla="*/ 1406535 w 6891715"/>
                <a:gd name="connsiteY1825" fmla="*/ 3226990 h 6367455"/>
                <a:gd name="connsiteX1826" fmla="*/ 1402092 w 6891715"/>
                <a:gd name="connsiteY1826" fmla="*/ 3238747 h 6367455"/>
                <a:gd name="connsiteX1827" fmla="*/ 1394161 w 6891715"/>
                <a:gd name="connsiteY1827" fmla="*/ 3252727 h 6367455"/>
                <a:gd name="connsiteX1828" fmla="*/ 1371634 w 6891715"/>
                <a:gd name="connsiteY1828" fmla="*/ 3245102 h 6367455"/>
                <a:gd name="connsiteX1829" fmla="*/ 1358942 w 6891715"/>
                <a:gd name="connsiteY1829" fmla="*/ 3257175 h 6367455"/>
                <a:gd name="connsiteX1830" fmla="*/ 1361164 w 6891715"/>
                <a:gd name="connsiteY1830" fmla="*/ 3262260 h 6367455"/>
                <a:gd name="connsiteX1831" fmla="*/ 1370682 w 6891715"/>
                <a:gd name="connsiteY1831" fmla="*/ 3255904 h 6367455"/>
                <a:gd name="connsiteX1832" fmla="*/ 1383373 w 6891715"/>
                <a:gd name="connsiteY1832" fmla="*/ 3254634 h 6367455"/>
                <a:gd name="connsiteX1833" fmla="*/ 1391940 w 6891715"/>
                <a:gd name="connsiteY1833" fmla="*/ 3260035 h 6367455"/>
                <a:gd name="connsiteX1834" fmla="*/ 1389718 w 6891715"/>
                <a:gd name="connsiteY1834" fmla="*/ 3266390 h 6367455"/>
                <a:gd name="connsiteX1835" fmla="*/ 1401459 w 6891715"/>
                <a:gd name="connsiteY1835" fmla="*/ 3270203 h 6367455"/>
                <a:gd name="connsiteX1836" fmla="*/ 1404631 w 6891715"/>
                <a:gd name="connsiteY1836" fmla="*/ 3277827 h 6367455"/>
                <a:gd name="connsiteX1837" fmla="*/ 1403679 w 6891715"/>
                <a:gd name="connsiteY1837" fmla="*/ 3283230 h 6367455"/>
                <a:gd name="connsiteX1838" fmla="*/ 1399237 w 6891715"/>
                <a:gd name="connsiteY1838" fmla="*/ 3289581 h 6367455"/>
                <a:gd name="connsiteX1839" fmla="*/ 1385911 w 6891715"/>
                <a:gd name="connsiteY1839" fmla="*/ 3289581 h 6367455"/>
                <a:gd name="connsiteX1840" fmla="*/ 1374172 w 6891715"/>
                <a:gd name="connsiteY1840" fmla="*/ 3288629 h 6367455"/>
                <a:gd name="connsiteX1841" fmla="*/ 1371000 w 6891715"/>
                <a:gd name="connsiteY1841" fmla="*/ 3297844 h 6367455"/>
                <a:gd name="connsiteX1842" fmla="*/ 1363702 w 6891715"/>
                <a:gd name="connsiteY1842" fmla="*/ 3307374 h 6367455"/>
                <a:gd name="connsiteX1843" fmla="*/ 1348790 w 6891715"/>
                <a:gd name="connsiteY1843" fmla="*/ 3314363 h 6367455"/>
                <a:gd name="connsiteX1844" fmla="*/ 1338636 w 6891715"/>
                <a:gd name="connsiteY1844" fmla="*/ 3312140 h 6367455"/>
                <a:gd name="connsiteX1845" fmla="*/ 1312944 w 6891715"/>
                <a:gd name="connsiteY1845" fmla="*/ 3312457 h 6367455"/>
                <a:gd name="connsiteX1846" fmla="*/ 1288834 w 6891715"/>
                <a:gd name="connsiteY1846" fmla="*/ 3314682 h 6367455"/>
                <a:gd name="connsiteX1847" fmla="*/ 1288834 w 6891715"/>
                <a:gd name="connsiteY1847" fmla="*/ 3319766 h 6367455"/>
                <a:gd name="connsiteX1848" fmla="*/ 1303426 w 6891715"/>
                <a:gd name="connsiteY1848" fmla="*/ 3317859 h 6367455"/>
                <a:gd name="connsiteX1849" fmla="*/ 1319287 w 6891715"/>
                <a:gd name="connsiteY1849" fmla="*/ 3319448 h 6367455"/>
                <a:gd name="connsiteX1850" fmla="*/ 1331022 w 6891715"/>
                <a:gd name="connsiteY1850" fmla="*/ 3323896 h 6367455"/>
                <a:gd name="connsiteX1851" fmla="*/ 1346886 w 6891715"/>
                <a:gd name="connsiteY1851" fmla="*/ 3328663 h 6367455"/>
                <a:gd name="connsiteX1852" fmla="*/ 1369412 w 6891715"/>
                <a:gd name="connsiteY1852" fmla="*/ 3330886 h 6367455"/>
                <a:gd name="connsiteX1853" fmla="*/ 1377662 w 6891715"/>
                <a:gd name="connsiteY1853" fmla="*/ 3328663 h 6367455"/>
                <a:gd name="connsiteX1854" fmla="*/ 1392257 w 6891715"/>
                <a:gd name="connsiteY1854" fmla="*/ 3315000 h 6367455"/>
                <a:gd name="connsiteX1855" fmla="*/ 1403996 w 6891715"/>
                <a:gd name="connsiteY1855" fmla="*/ 3315635 h 6367455"/>
                <a:gd name="connsiteX1856" fmla="*/ 1415736 w 6891715"/>
                <a:gd name="connsiteY1856" fmla="*/ 3321989 h 6367455"/>
                <a:gd name="connsiteX1857" fmla="*/ 1426204 w 6891715"/>
                <a:gd name="connsiteY1857" fmla="*/ 3333427 h 6367455"/>
                <a:gd name="connsiteX1858" fmla="*/ 1441112 w 6891715"/>
                <a:gd name="connsiteY1858" fmla="*/ 3338512 h 6367455"/>
                <a:gd name="connsiteX1859" fmla="*/ 1459192 w 6891715"/>
                <a:gd name="connsiteY1859" fmla="*/ 3345818 h 6367455"/>
                <a:gd name="connsiteX1860" fmla="*/ 1482666 w 6891715"/>
                <a:gd name="connsiteY1860" fmla="*/ 3379492 h 6367455"/>
                <a:gd name="connsiteX1861" fmla="*/ 1484252 w 6891715"/>
                <a:gd name="connsiteY1861" fmla="*/ 3380763 h 6367455"/>
                <a:gd name="connsiteX1862" fmla="*/ 1486474 w 6891715"/>
                <a:gd name="connsiteY1862" fmla="*/ 3382034 h 6367455"/>
                <a:gd name="connsiteX1863" fmla="*/ 1492503 w 6891715"/>
                <a:gd name="connsiteY1863" fmla="*/ 3385847 h 6367455"/>
                <a:gd name="connsiteX1864" fmla="*/ 1500748 w 6891715"/>
                <a:gd name="connsiteY1864" fmla="*/ 3389659 h 6367455"/>
                <a:gd name="connsiteX1865" fmla="*/ 1512809 w 6891715"/>
                <a:gd name="connsiteY1865" fmla="*/ 3414758 h 6367455"/>
                <a:gd name="connsiteX1866" fmla="*/ 1502335 w 6891715"/>
                <a:gd name="connsiteY1866" fmla="*/ 3420477 h 6367455"/>
                <a:gd name="connsiteX1867" fmla="*/ 1497895 w 6891715"/>
                <a:gd name="connsiteY1867" fmla="*/ 3429056 h 6367455"/>
                <a:gd name="connsiteX1868" fmla="*/ 1508679 w 6891715"/>
                <a:gd name="connsiteY1868" fmla="*/ 3433821 h 6367455"/>
                <a:gd name="connsiteX1869" fmla="*/ 1515344 w 6891715"/>
                <a:gd name="connsiteY1869" fmla="*/ 3449707 h 6367455"/>
                <a:gd name="connsiteX1870" fmla="*/ 1519468 w 6891715"/>
                <a:gd name="connsiteY1870" fmla="*/ 3486562 h 6367455"/>
                <a:gd name="connsiteX1871" fmla="*/ 1529300 w 6891715"/>
                <a:gd name="connsiteY1871" fmla="*/ 3508484 h 6367455"/>
                <a:gd name="connsiteX1872" fmla="*/ 1526130 w 6891715"/>
                <a:gd name="connsiteY1872" fmla="*/ 3514838 h 6367455"/>
                <a:gd name="connsiteX1873" fmla="*/ 1538820 w 6891715"/>
                <a:gd name="connsiteY1873" fmla="*/ 3520239 h 6367455"/>
                <a:gd name="connsiteX1874" fmla="*/ 1544213 w 6891715"/>
                <a:gd name="connsiteY1874" fmla="*/ 3527229 h 6367455"/>
                <a:gd name="connsiteX1875" fmla="*/ 1553094 w 6891715"/>
                <a:gd name="connsiteY1875" fmla="*/ 3538031 h 6367455"/>
                <a:gd name="connsiteX1876" fmla="*/ 1546752 w 6891715"/>
                <a:gd name="connsiteY1876" fmla="*/ 3549469 h 6367455"/>
                <a:gd name="connsiteX1877" fmla="*/ 1540406 w 6891715"/>
                <a:gd name="connsiteY1877" fmla="*/ 3565672 h 6367455"/>
                <a:gd name="connsiteX1878" fmla="*/ 1546752 w 6891715"/>
                <a:gd name="connsiteY1878" fmla="*/ 3559318 h 6367455"/>
                <a:gd name="connsiteX1879" fmla="*/ 1557220 w 6891715"/>
                <a:gd name="connsiteY1879" fmla="*/ 3557730 h 6367455"/>
                <a:gd name="connsiteX1880" fmla="*/ 1560393 w 6891715"/>
                <a:gd name="connsiteY1880" fmla="*/ 3552328 h 6367455"/>
                <a:gd name="connsiteX1881" fmla="*/ 1569910 w 6891715"/>
                <a:gd name="connsiteY1881" fmla="*/ 3552328 h 6367455"/>
                <a:gd name="connsiteX1882" fmla="*/ 1578475 w 6891715"/>
                <a:gd name="connsiteY1882" fmla="*/ 3560907 h 6367455"/>
                <a:gd name="connsiteX1883" fmla="*/ 1594337 w 6891715"/>
                <a:gd name="connsiteY1883" fmla="*/ 3572344 h 6367455"/>
                <a:gd name="connsiteX1884" fmla="*/ 1618764 w 6891715"/>
                <a:gd name="connsiteY1884" fmla="*/ 3594267 h 6367455"/>
                <a:gd name="connsiteX1885" fmla="*/ 1629867 w 6891715"/>
                <a:gd name="connsiteY1885" fmla="*/ 3618413 h 6367455"/>
                <a:gd name="connsiteX1886" fmla="*/ 1648901 w 6891715"/>
                <a:gd name="connsiteY1886" fmla="*/ 3631121 h 6367455"/>
                <a:gd name="connsiteX1887" fmla="*/ 1640335 w 6891715"/>
                <a:gd name="connsiteY1887" fmla="*/ 3642559 h 6367455"/>
                <a:gd name="connsiteX1888" fmla="*/ 1655563 w 6891715"/>
                <a:gd name="connsiteY1888" fmla="*/ 3681320 h 6367455"/>
                <a:gd name="connsiteX1889" fmla="*/ 1679355 w 6891715"/>
                <a:gd name="connsiteY1889" fmla="*/ 3704196 h 6367455"/>
                <a:gd name="connsiteX1890" fmla="*/ 1685700 w 6891715"/>
                <a:gd name="connsiteY1890" fmla="*/ 3721352 h 6367455"/>
                <a:gd name="connsiteX1891" fmla="*/ 1674914 w 6891715"/>
                <a:gd name="connsiteY1891" fmla="*/ 3709597 h 6367455"/>
                <a:gd name="connsiteX1892" fmla="*/ 1654928 w 6891715"/>
                <a:gd name="connsiteY1892" fmla="*/ 3713092 h 6367455"/>
                <a:gd name="connsiteX1893" fmla="*/ 1649535 w 6891715"/>
                <a:gd name="connsiteY1893" fmla="*/ 3708961 h 6367455"/>
                <a:gd name="connsiteX1894" fmla="*/ 1635894 w 6891715"/>
                <a:gd name="connsiteY1894" fmla="*/ 3708961 h 6367455"/>
                <a:gd name="connsiteX1895" fmla="*/ 1620032 w 6891715"/>
                <a:gd name="connsiteY1895" fmla="*/ 3699748 h 6367455"/>
                <a:gd name="connsiteX1896" fmla="*/ 1602902 w 6891715"/>
                <a:gd name="connsiteY1896" fmla="*/ 3700701 h 6367455"/>
                <a:gd name="connsiteX1897" fmla="*/ 1589261 w 6891715"/>
                <a:gd name="connsiteY1897" fmla="*/ 3700065 h 6367455"/>
                <a:gd name="connsiteX1898" fmla="*/ 1586406 w 6891715"/>
                <a:gd name="connsiteY1898" fmla="*/ 3706420 h 6367455"/>
                <a:gd name="connsiteX1899" fmla="*/ 1599730 w 6891715"/>
                <a:gd name="connsiteY1899" fmla="*/ 3705149 h 6367455"/>
                <a:gd name="connsiteX1900" fmla="*/ 1612419 w 6891715"/>
                <a:gd name="connsiteY1900" fmla="*/ 3705149 h 6367455"/>
                <a:gd name="connsiteX1901" fmla="*/ 1620984 w 6891715"/>
                <a:gd name="connsiteY1901" fmla="*/ 3712456 h 6367455"/>
                <a:gd name="connsiteX1902" fmla="*/ 1633674 w 6891715"/>
                <a:gd name="connsiteY1902" fmla="*/ 3713092 h 6367455"/>
                <a:gd name="connsiteX1903" fmla="*/ 1646363 w 6891715"/>
                <a:gd name="connsiteY1903" fmla="*/ 3712138 h 6367455"/>
                <a:gd name="connsiteX1904" fmla="*/ 1653976 w 6891715"/>
                <a:gd name="connsiteY1904" fmla="*/ 3722623 h 6367455"/>
                <a:gd name="connsiteX1905" fmla="*/ 1668569 w 6891715"/>
                <a:gd name="connsiteY1905" fmla="*/ 3729930 h 6367455"/>
                <a:gd name="connsiteX1906" fmla="*/ 1683796 w 6891715"/>
                <a:gd name="connsiteY1906" fmla="*/ 3745498 h 6367455"/>
                <a:gd name="connsiteX1907" fmla="*/ 1692361 w 6891715"/>
                <a:gd name="connsiteY1907" fmla="*/ 3760113 h 6367455"/>
                <a:gd name="connsiteX1908" fmla="*/ 1694899 w 6891715"/>
                <a:gd name="connsiteY1908" fmla="*/ 3787436 h 6367455"/>
                <a:gd name="connsiteX1909" fmla="*/ 1687286 w 6891715"/>
                <a:gd name="connsiteY1909" fmla="*/ 3799192 h 6367455"/>
                <a:gd name="connsiteX1910" fmla="*/ 1673962 w 6891715"/>
                <a:gd name="connsiteY1910" fmla="*/ 3811900 h 6367455"/>
                <a:gd name="connsiteX1911" fmla="*/ 1665397 w 6891715"/>
                <a:gd name="connsiteY1911" fmla="*/ 3830963 h 6367455"/>
                <a:gd name="connsiteX1912" fmla="*/ 1673962 w 6891715"/>
                <a:gd name="connsiteY1912" fmla="*/ 3841766 h 6367455"/>
                <a:gd name="connsiteX1913" fmla="*/ 1692044 w 6891715"/>
                <a:gd name="connsiteY1913" fmla="*/ 3848755 h 6367455"/>
                <a:gd name="connsiteX1914" fmla="*/ 1697437 w 6891715"/>
                <a:gd name="connsiteY1914" fmla="*/ 3846531 h 6367455"/>
                <a:gd name="connsiteX1915" fmla="*/ 1701561 w 6891715"/>
                <a:gd name="connsiteY1915" fmla="*/ 3831599 h 6367455"/>
                <a:gd name="connsiteX1916" fmla="*/ 1705368 w 6891715"/>
                <a:gd name="connsiteY1916" fmla="*/ 3820161 h 6367455"/>
                <a:gd name="connsiteX1917" fmla="*/ 1720278 w 6891715"/>
                <a:gd name="connsiteY1917" fmla="*/ 3816984 h 6367455"/>
                <a:gd name="connsiteX1918" fmla="*/ 1733918 w 6891715"/>
                <a:gd name="connsiteY1918" fmla="*/ 3814760 h 6367455"/>
                <a:gd name="connsiteX1919" fmla="*/ 1755173 w 6891715"/>
                <a:gd name="connsiteY1919" fmla="*/ 3818572 h 6367455"/>
                <a:gd name="connsiteX1920" fmla="*/ 1800854 w 6891715"/>
                <a:gd name="connsiteY1920" fmla="*/ 3826833 h 6367455"/>
                <a:gd name="connsiteX1921" fmla="*/ 1812592 w 6891715"/>
                <a:gd name="connsiteY1921" fmla="*/ 3845578 h 6367455"/>
                <a:gd name="connsiteX1922" fmla="*/ 1835115 w 6891715"/>
                <a:gd name="connsiteY1922" fmla="*/ 3887516 h 6367455"/>
                <a:gd name="connsiteX1923" fmla="*/ 1831308 w 6891715"/>
                <a:gd name="connsiteY1923" fmla="*/ 3910709 h 6367455"/>
                <a:gd name="connsiteX1924" fmla="*/ 1824964 w 6891715"/>
                <a:gd name="connsiteY1924" fmla="*/ 3936126 h 6367455"/>
                <a:gd name="connsiteX1925" fmla="*/ 1809419 w 6891715"/>
                <a:gd name="connsiteY1925" fmla="*/ 3962814 h 6367455"/>
                <a:gd name="connsiteX1926" fmla="*/ 1796730 w 6891715"/>
                <a:gd name="connsiteY1926" fmla="*/ 3960590 h 6367455"/>
                <a:gd name="connsiteX1927" fmla="*/ 1785310 w 6891715"/>
                <a:gd name="connsiteY1927" fmla="*/ 3966945 h 6367455"/>
                <a:gd name="connsiteX1928" fmla="*/ 1785310 w 6891715"/>
                <a:gd name="connsiteY1928" fmla="*/ 3980606 h 6367455"/>
                <a:gd name="connsiteX1929" fmla="*/ 1791655 w 6891715"/>
                <a:gd name="connsiteY1929" fmla="*/ 3986007 h 6367455"/>
                <a:gd name="connsiteX1930" fmla="*/ 1788482 w 6891715"/>
                <a:gd name="connsiteY1930" fmla="*/ 3996810 h 6367455"/>
                <a:gd name="connsiteX1931" fmla="*/ 1776745 w 6891715"/>
                <a:gd name="connsiteY1931" fmla="*/ 3999987 h 6367455"/>
                <a:gd name="connsiteX1932" fmla="*/ 1765642 w 6891715"/>
                <a:gd name="connsiteY1932" fmla="*/ 3998716 h 6367455"/>
                <a:gd name="connsiteX1933" fmla="*/ 1759297 w 6891715"/>
                <a:gd name="connsiteY1933" fmla="*/ 3994903 h 6367455"/>
                <a:gd name="connsiteX1934" fmla="*/ 1753904 w 6891715"/>
                <a:gd name="connsiteY1934" fmla="*/ 4003482 h 6367455"/>
                <a:gd name="connsiteX1935" fmla="*/ 1741215 w 6891715"/>
                <a:gd name="connsiteY1935" fmla="*/ 4002211 h 6367455"/>
                <a:gd name="connsiteX1936" fmla="*/ 1734870 w 6891715"/>
                <a:gd name="connsiteY1936" fmla="*/ 4005388 h 6367455"/>
                <a:gd name="connsiteX1937" fmla="*/ 1750732 w 6891715"/>
                <a:gd name="connsiteY1937" fmla="*/ 4014602 h 6367455"/>
                <a:gd name="connsiteX1938" fmla="*/ 1749780 w 6891715"/>
                <a:gd name="connsiteY1938" fmla="*/ 4023180 h 6367455"/>
                <a:gd name="connsiteX1939" fmla="*/ 1741532 w 6891715"/>
                <a:gd name="connsiteY1939" fmla="*/ 4031758 h 6367455"/>
                <a:gd name="connsiteX1940" fmla="*/ 1737408 w 6891715"/>
                <a:gd name="connsiteY1940" fmla="*/ 4046691 h 6367455"/>
                <a:gd name="connsiteX1941" fmla="*/ 1728843 w 6891715"/>
                <a:gd name="connsiteY1941" fmla="*/ 4053998 h 6367455"/>
                <a:gd name="connsiteX1942" fmla="*/ 1712981 w 6891715"/>
                <a:gd name="connsiteY1942" fmla="*/ 4047962 h 6367455"/>
                <a:gd name="connsiteX1943" fmla="*/ 1726622 w 6891715"/>
                <a:gd name="connsiteY1943" fmla="*/ 4058128 h 6367455"/>
                <a:gd name="connsiteX1944" fmla="*/ 1714250 w 6891715"/>
                <a:gd name="connsiteY1944" fmla="*/ 4069884 h 6367455"/>
                <a:gd name="connsiteX1945" fmla="*/ 1719643 w 6891715"/>
                <a:gd name="connsiteY1945" fmla="*/ 4075285 h 6367455"/>
                <a:gd name="connsiteX1946" fmla="*/ 1730112 w 6891715"/>
                <a:gd name="connsiteY1946" fmla="*/ 4063530 h 6367455"/>
                <a:gd name="connsiteX1947" fmla="*/ 1740898 w 6891715"/>
                <a:gd name="connsiteY1947" fmla="*/ 4072743 h 6367455"/>
                <a:gd name="connsiteX1948" fmla="*/ 1762152 w 6891715"/>
                <a:gd name="connsiteY1948" fmla="*/ 4075920 h 6367455"/>
                <a:gd name="connsiteX1949" fmla="*/ 1773255 w 6891715"/>
                <a:gd name="connsiteY1949" fmla="*/ 4070519 h 6367455"/>
                <a:gd name="connsiteX1950" fmla="*/ 1794510 w 6891715"/>
                <a:gd name="connsiteY1950" fmla="*/ 4063847 h 6367455"/>
                <a:gd name="connsiteX1951" fmla="*/ 1804027 w 6891715"/>
                <a:gd name="connsiteY1951" fmla="*/ 4065118 h 6367455"/>
                <a:gd name="connsiteX1952" fmla="*/ 1797682 w 6891715"/>
                <a:gd name="connsiteY1952" fmla="*/ 4074650 h 6367455"/>
                <a:gd name="connsiteX1953" fmla="*/ 1801171 w 6891715"/>
                <a:gd name="connsiteY1953" fmla="*/ 4096572 h 6367455"/>
                <a:gd name="connsiteX1954" fmla="*/ 1793875 w 6891715"/>
                <a:gd name="connsiteY1954" fmla="*/ 4105150 h 6367455"/>
                <a:gd name="connsiteX1955" fmla="*/ 1761200 w 6891715"/>
                <a:gd name="connsiteY1955" fmla="*/ 4113728 h 6367455"/>
                <a:gd name="connsiteX1956" fmla="*/ 1756125 w 6891715"/>
                <a:gd name="connsiteY1956" fmla="*/ 4134062 h 6367455"/>
                <a:gd name="connsiteX1957" fmla="*/ 1726622 w 6891715"/>
                <a:gd name="connsiteY1957" fmla="*/ 4139463 h 6367455"/>
                <a:gd name="connsiteX1958" fmla="*/ 1673010 w 6891715"/>
                <a:gd name="connsiteY1958" fmla="*/ 4158844 h 6367455"/>
                <a:gd name="connsiteX1959" fmla="*/ 1660956 w 6891715"/>
                <a:gd name="connsiteY1959" fmla="*/ 4150583 h 6367455"/>
                <a:gd name="connsiteX1960" fmla="*/ 1611468 w 6891715"/>
                <a:gd name="connsiteY1960" fmla="*/ 4149948 h 6367455"/>
                <a:gd name="connsiteX1961" fmla="*/ 1601950 w 6891715"/>
                <a:gd name="connsiteY1961" fmla="*/ 4165833 h 6367455"/>
                <a:gd name="connsiteX1962" fmla="*/ 1583868 w 6891715"/>
                <a:gd name="connsiteY1962" fmla="*/ 4158844 h 6367455"/>
                <a:gd name="connsiteX1963" fmla="*/ 1579744 w 6891715"/>
                <a:gd name="connsiteY1963" fmla="*/ 4148041 h 6367455"/>
                <a:gd name="connsiteX1964" fmla="*/ 1568958 w 6891715"/>
                <a:gd name="connsiteY1964" fmla="*/ 4147088 h 6367455"/>
                <a:gd name="connsiteX1965" fmla="*/ 1564834 w 6891715"/>
                <a:gd name="connsiteY1965" fmla="*/ 4144229 h 6367455"/>
                <a:gd name="connsiteX1966" fmla="*/ 1557220 w 6891715"/>
                <a:gd name="connsiteY1966" fmla="*/ 4153760 h 6367455"/>
                <a:gd name="connsiteX1967" fmla="*/ 1548972 w 6891715"/>
                <a:gd name="connsiteY1967" fmla="*/ 4149630 h 6367455"/>
                <a:gd name="connsiteX1968" fmla="*/ 1535013 w 6891715"/>
                <a:gd name="connsiteY1968" fmla="*/ 4131838 h 6367455"/>
                <a:gd name="connsiteX1969" fmla="*/ 1520103 w 6891715"/>
                <a:gd name="connsiteY1969" fmla="*/ 4131838 h 6367455"/>
                <a:gd name="connsiteX1970" fmla="*/ 1528668 w 6891715"/>
                <a:gd name="connsiteY1970" fmla="*/ 4139463 h 6367455"/>
                <a:gd name="connsiteX1971" fmla="*/ 1532792 w 6891715"/>
                <a:gd name="connsiteY1971" fmla="*/ 4145500 h 6367455"/>
                <a:gd name="connsiteX1972" fmla="*/ 1530254 w 6891715"/>
                <a:gd name="connsiteY1972" fmla="*/ 4151854 h 6367455"/>
                <a:gd name="connsiteX1973" fmla="*/ 1514075 w 6891715"/>
                <a:gd name="connsiteY1973" fmla="*/ 4162656 h 6367455"/>
                <a:gd name="connsiteX1974" fmla="*/ 1509948 w 6891715"/>
                <a:gd name="connsiteY1974" fmla="*/ 4168057 h 6367455"/>
                <a:gd name="connsiteX1975" fmla="*/ 1494090 w 6891715"/>
                <a:gd name="connsiteY1975" fmla="*/ 4165833 h 6367455"/>
                <a:gd name="connsiteX1976" fmla="*/ 1478224 w 6891715"/>
                <a:gd name="connsiteY1976" fmla="*/ 4159479 h 6367455"/>
                <a:gd name="connsiteX1977" fmla="*/ 1472832 w 6891715"/>
                <a:gd name="connsiteY1977" fmla="*/ 4168057 h 6367455"/>
                <a:gd name="connsiteX1978" fmla="*/ 1485838 w 6891715"/>
                <a:gd name="connsiteY1978" fmla="*/ 4176636 h 6367455"/>
                <a:gd name="connsiteX1979" fmla="*/ 1474101 w 6891715"/>
                <a:gd name="connsiteY1979" fmla="*/ 4191250 h 6367455"/>
                <a:gd name="connsiteX1980" fmla="*/ 1469977 w 6891715"/>
                <a:gd name="connsiteY1980" fmla="*/ 4187120 h 6367455"/>
                <a:gd name="connsiteX1981" fmla="*/ 1450946 w 6891715"/>
                <a:gd name="connsiteY1981" fmla="*/ 4184261 h 6367455"/>
                <a:gd name="connsiteX1982" fmla="*/ 1430645 w 6891715"/>
                <a:gd name="connsiteY1982" fmla="*/ 4191886 h 6367455"/>
                <a:gd name="connsiteX1983" fmla="*/ 1416053 w 6891715"/>
                <a:gd name="connsiteY1983" fmla="*/ 4168693 h 6367455"/>
                <a:gd name="connsiteX1984" fmla="*/ 1375758 w 6891715"/>
                <a:gd name="connsiteY1984" fmla="*/ 4165833 h 6367455"/>
                <a:gd name="connsiteX1985" fmla="*/ 1351645 w 6891715"/>
                <a:gd name="connsiteY1985" fmla="*/ 4183943 h 6367455"/>
                <a:gd name="connsiteX1986" fmla="*/ 1339906 w 6891715"/>
                <a:gd name="connsiteY1986" fmla="*/ 4182037 h 6367455"/>
                <a:gd name="connsiteX1987" fmla="*/ 1335781 w 6891715"/>
                <a:gd name="connsiteY1987" fmla="*/ 4172505 h 6367455"/>
                <a:gd name="connsiteX1988" fmla="*/ 1324997 w 6891715"/>
                <a:gd name="connsiteY1988" fmla="*/ 4196969 h 6367455"/>
                <a:gd name="connsiteX1989" fmla="*/ 1326582 w 6891715"/>
                <a:gd name="connsiteY1989" fmla="*/ 4231600 h 6367455"/>
                <a:gd name="connsiteX1990" fmla="*/ 1311992 w 6891715"/>
                <a:gd name="connsiteY1990" fmla="*/ 4234777 h 6367455"/>
                <a:gd name="connsiteX1991" fmla="*/ 1296130 w 6891715"/>
                <a:gd name="connsiteY1991" fmla="*/ 4227787 h 6367455"/>
                <a:gd name="connsiteX1992" fmla="*/ 1271704 w 6891715"/>
                <a:gd name="connsiteY1992" fmla="*/ 4224928 h 6367455"/>
                <a:gd name="connsiteX1993" fmla="*/ 1243152 w 6891715"/>
                <a:gd name="connsiteY1993" fmla="*/ 4215397 h 6367455"/>
                <a:gd name="connsiteX1994" fmla="*/ 1218725 w 6891715"/>
                <a:gd name="connsiteY1994" fmla="*/ 4217938 h 6367455"/>
                <a:gd name="connsiteX1995" fmla="*/ 1211112 w 6891715"/>
                <a:gd name="connsiteY1995" fmla="*/ 4233824 h 6367455"/>
                <a:gd name="connsiteX1996" fmla="*/ 1181926 w 6891715"/>
                <a:gd name="connsiteY1996" fmla="*/ 4251934 h 6367455"/>
                <a:gd name="connsiteX1997" fmla="*/ 1187319 w 6891715"/>
                <a:gd name="connsiteY1997" fmla="*/ 4266866 h 6367455"/>
                <a:gd name="connsiteX1998" fmla="*/ 1184464 w 6891715"/>
                <a:gd name="connsiteY1998" fmla="*/ 4275127 h 6367455"/>
                <a:gd name="connsiteX1999" fmla="*/ 1171774 w 6891715"/>
                <a:gd name="connsiteY1999" fmla="*/ 4270043 h 6367455"/>
                <a:gd name="connsiteX2000" fmla="*/ 1150519 w 6891715"/>
                <a:gd name="connsiteY2000" fmla="*/ 4257653 h 6367455"/>
                <a:gd name="connsiteX2001" fmla="*/ 1135608 w 6891715"/>
                <a:gd name="connsiteY2001" fmla="*/ 4262736 h 6367455"/>
                <a:gd name="connsiteX2002" fmla="*/ 1134657 w 6891715"/>
                <a:gd name="connsiteY2002" fmla="*/ 4274491 h 6367455"/>
                <a:gd name="connsiteX2003" fmla="*/ 1120698 w 6891715"/>
                <a:gd name="connsiteY2003" fmla="*/ 4263371 h 6367455"/>
                <a:gd name="connsiteX2004" fmla="*/ 1125139 w 6891715"/>
                <a:gd name="connsiteY2004" fmla="*/ 4249392 h 6367455"/>
                <a:gd name="connsiteX2005" fmla="*/ 1137512 w 6891715"/>
                <a:gd name="connsiteY2005" fmla="*/ 4250027 h 6367455"/>
                <a:gd name="connsiteX2006" fmla="*/ 1141636 w 6891715"/>
                <a:gd name="connsiteY2006" fmla="*/ 4243038 h 6367455"/>
                <a:gd name="connsiteX2007" fmla="*/ 1175264 w 6891715"/>
                <a:gd name="connsiteY2007" fmla="*/ 4223657 h 6367455"/>
                <a:gd name="connsiteX2008" fmla="*/ 1200326 w 6891715"/>
                <a:gd name="connsiteY2008" fmla="*/ 4180130 h 6367455"/>
                <a:gd name="connsiteX2009" fmla="*/ 1230146 w 6891715"/>
                <a:gd name="connsiteY2009" fmla="*/ 4169328 h 6367455"/>
                <a:gd name="connsiteX2010" fmla="*/ 1238711 w 6891715"/>
                <a:gd name="connsiteY2010" fmla="*/ 4117541 h 6367455"/>
                <a:gd name="connsiteX2011" fmla="*/ 1249498 w 6891715"/>
                <a:gd name="connsiteY2011" fmla="*/ 4116270 h 6367455"/>
                <a:gd name="connsiteX2012" fmla="*/ 1262187 w 6891715"/>
                <a:gd name="connsiteY2012" fmla="*/ 4123895 h 6367455"/>
                <a:gd name="connsiteX2013" fmla="*/ 1279000 w 6891715"/>
                <a:gd name="connsiteY2013" fmla="*/ 4109916 h 6367455"/>
                <a:gd name="connsiteX2014" fmla="*/ 1263138 w 6891715"/>
                <a:gd name="connsiteY2014" fmla="*/ 4114364 h 6367455"/>
                <a:gd name="connsiteX2015" fmla="*/ 1259967 w 6891715"/>
                <a:gd name="connsiteY2015" fmla="*/ 4107692 h 6367455"/>
                <a:gd name="connsiteX2016" fmla="*/ 1264090 w 6891715"/>
                <a:gd name="connsiteY2016" fmla="*/ 4094030 h 6367455"/>
                <a:gd name="connsiteX2017" fmla="*/ 1306282 w 6891715"/>
                <a:gd name="connsiteY2017" fmla="*/ 4087358 h 6367455"/>
                <a:gd name="connsiteX2018" fmla="*/ 1355135 w 6891715"/>
                <a:gd name="connsiteY2018" fmla="*/ 4095301 h 6367455"/>
                <a:gd name="connsiteX2019" fmla="*/ 1376076 w 6891715"/>
                <a:gd name="connsiteY2019" fmla="*/ 4093077 h 6367455"/>
                <a:gd name="connsiteX2020" fmla="*/ 1382421 w 6891715"/>
                <a:gd name="connsiteY2020" fmla="*/ 4064800 h 6367455"/>
                <a:gd name="connsiteX2021" fmla="*/ 1413832 w 6891715"/>
                <a:gd name="connsiteY2021" fmla="*/ 4045102 h 6367455"/>
                <a:gd name="connsiteX2022" fmla="*/ 1418908 w 6891715"/>
                <a:gd name="connsiteY2022" fmla="*/ 4026357 h 6367455"/>
                <a:gd name="connsiteX2023" fmla="*/ 1444918 w 6891715"/>
                <a:gd name="connsiteY2023" fmla="*/ 4000622 h 6367455"/>
                <a:gd name="connsiteX2024" fmla="*/ 1447139 w 6891715"/>
                <a:gd name="connsiteY2024" fmla="*/ 3991409 h 6367455"/>
                <a:gd name="connsiteX2025" fmla="*/ 1438574 w 6891715"/>
                <a:gd name="connsiteY2025" fmla="*/ 4001893 h 6367455"/>
                <a:gd name="connsiteX2026" fmla="*/ 1418908 w 6891715"/>
                <a:gd name="connsiteY2026" fmla="*/ 4017779 h 6367455"/>
                <a:gd name="connsiteX2027" fmla="*/ 1405900 w 6891715"/>
                <a:gd name="connsiteY2027" fmla="*/ 4024451 h 6367455"/>
                <a:gd name="connsiteX2028" fmla="*/ 1392575 w 6891715"/>
                <a:gd name="connsiteY2028" fmla="*/ 4039066 h 6367455"/>
                <a:gd name="connsiteX2029" fmla="*/ 1376711 w 6891715"/>
                <a:gd name="connsiteY2029" fmla="*/ 4041290 h 6367455"/>
                <a:gd name="connsiteX2030" fmla="*/ 1358942 w 6891715"/>
                <a:gd name="connsiteY2030" fmla="*/ 4059717 h 6367455"/>
                <a:gd name="connsiteX2031" fmla="*/ 1334512 w 6891715"/>
                <a:gd name="connsiteY2031" fmla="*/ 4065118 h 6367455"/>
                <a:gd name="connsiteX2032" fmla="*/ 1314530 w 6891715"/>
                <a:gd name="connsiteY2032" fmla="*/ 4043196 h 6367455"/>
                <a:gd name="connsiteX2033" fmla="*/ 1297082 w 6891715"/>
                <a:gd name="connsiteY2033" fmla="*/ 4025404 h 6367455"/>
                <a:gd name="connsiteX2034" fmla="*/ 1281538 w 6891715"/>
                <a:gd name="connsiteY2034" fmla="*/ 4039066 h 6367455"/>
                <a:gd name="connsiteX2035" fmla="*/ 1257112 w 6891715"/>
                <a:gd name="connsiteY2035" fmla="*/ 4038430 h 6367455"/>
                <a:gd name="connsiteX2036" fmla="*/ 1242517 w 6891715"/>
                <a:gd name="connsiteY2036" fmla="*/ 4032076 h 6367455"/>
                <a:gd name="connsiteX2037" fmla="*/ 1272656 w 6891715"/>
                <a:gd name="connsiteY2037" fmla="*/ 4013966 h 6367455"/>
                <a:gd name="connsiteX2038" fmla="*/ 1243152 w 6891715"/>
                <a:gd name="connsiteY2038" fmla="*/ 4013013 h 6367455"/>
                <a:gd name="connsiteX2039" fmla="*/ 1243152 w 6891715"/>
                <a:gd name="connsiteY2039" fmla="*/ 4002846 h 6367455"/>
                <a:gd name="connsiteX2040" fmla="*/ 1227608 w 6891715"/>
                <a:gd name="connsiteY2040" fmla="*/ 4016508 h 6367455"/>
                <a:gd name="connsiteX2041" fmla="*/ 1206353 w 6891715"/>
                <a:gd name="connsiteY2041" fmla="*/ 4023815 h 6367455"/>
                <a:gd name="connsiteX2042" fmla="*/ 1200008 w 6891715"/>
                <a:gd name="connsiteY2042" fmla="*/ 4034618 h 6367455"/>
                <a:gd name="connsiteX2043" fmla="*/ 1184464 w 6891715"/>
                <a:gd name="connsiteY2043" fmla="*/ 4034935 h 6367455"/>
                <a:gd name="connsiteX2044" fmla="*/ 1178754 w 6891715"/>
                <a:gd name="connsiteY2044" fmla="*/ 4020003 h 6367455"/>
                <a:gd name="connsiteX2045" fmla="*/ 1165112 w 6891715"/>
                <a:gd name="connsiteY2045" fmla="*/ 4013649 h 6367455"/>
                <a:gd name="connsiteX2046" fmla="*/ 1165112 w 6891715"/>
                <a:gd name="connsiteY2046" fmla="*/ 4005388 h 6367455"/>
                <a:gd name="connsiteX2047" fmla="*/ 1175580 w 6891715"/>
                <a:gd name="connsiteY2047" fmla="*/ 3994903 h 6367455"/>
                <a:gd name="connsiteX2048" fmla="*/ 1156546 w 6891715"/>
                <a:gd name="connsiteY2048" fmla="*/ 3991726 h 6367455"/>
                <a:gd name="connsiteX2049" fmla="*/ 1155277 w 6891715"/>
                <a:gd name="connsiteY2049" fmla="*/ 3988549 h 6367455"/>
                <a:gd name="connsiteX2050" fmla="*/ 1166064 w 6891715"/>
                <a:gd name="connsiteY2050" fmla="*/ 3989502 h 6367455"/>
                <a:gd name="connsiteX2051" fmla="*/ 1170823 w 6891715"/>
                <a:gd name="connsiteY2051" fmla="*/ 3982195 h 6367455"/>
                <a:gd name="connsiteX2052" fmla="*/ 1182560 w 6891715"/>
                <a:gd name="connsiteY2052" fmla="*/ 3972663 h 6367455"/>
                <a:gd name="connsiteX2053" fmla="*/ 1204767 w 6891715"/>
                <a:gd name="connsiteY2053" fmla="*/ 3971075 h 6367455"/>
                <a:gd name="connsiteX2054" fmla="*/ 1220312 w 6891715"/>
                <a:gd name="connsiteY2054" fmla="*/ 3958366 h 6367455"/>
                <a:gd name="connsiteX2055" fmla="*/ 1239663 w 6891715"/>
                <a:gd name="connsiteY2055" fmla="*/ 3944705 h 6367455"/>
                <a:gd name="connsiteX2056" fmla="*/ 1261553 w 6891715"/>
                <a:gd name="connsiteY2056" fmla="*/ 3933902 h 6367455"/>
                <a:gd name="connsiteX2057" fmla="*/ 1274242 w 6891715"/>
                <a:gd name="connsiteY2057" fmla="*/ 3911662 h 6367455"/>
                <a:gd name="connsiteX2058" fmla="*/ 1288834 w 6891715"/>
                <a:gd name="connsiteY2058" fmla="*/ 3879891 h 6367455"/>
                <a:gd name="connsiteX2059" fmla="*/ 1275828 w 6891715"/>
                <a:gd name="connsiteY2059" fmla="*/ 3878938 h 6367455"/>
                <a:gd name="connsiteX2060" fmla="*/ 1278683 w 6891715"/>
                <a:gd name="connsiteY2060" fmla="*/ 3858922 h 6367455"/>
                <a:gd name="connsiteX2061" fmla="*/ 1269166 w 6891715"/>
                <a:gd name="connsiteY2061" fmla="*/ 3851615 h 6367455"/>
                <a:gd name="connsiteX2062" fmla="*/ 1267262 w 6891715"/>
                <a:gd name="connsiteY2062" fmla="*/ 3837635 h 6367455"/>
                <a:gd name="connsiteX2063" fmla="*/ 1269801 w 6891715"/>
                <a:gd name="connsiteY2063" fmla="*/ 3828104 h 6367455"/>
                <a:gd name="connsiteX2064" fmla="*/ 1259650 w 6891715"/>
                <a:gd name="connsiteY2064" fmla="*/ 3833823 h 6367455"/>
                <a:gd name="connsiteX2065" fmla="*/ 1237441 w 6891715"/>
                <a:gd name="connsiteY2065" fmla="*/ 3837953 h 6367455"/>
                <a:gd name="connsiteX2066" fmla="*/ 1234269 w 6891715"/>
                <a:gd name="connsiteY2066" fmla="*/ 3848755 h 6367455"/>
                <a:gd name="connsiteX2067" fmla="*/ 1227925 w 6891715"/>
                <a:gd name="connsiteY2067" fmla="*/ 3852885 h 6367455"/>
                <a:gd name="connsiteX2068" fmla="*/ 1213967 w 6891715"/>
                <a:gd name="connsiteY2068" fmla="*/ 3846849 h 6367455"/>
                <a:gd name="connsiteX2069" fmla="*/ 1201594 w 6891715"/>
                <a:gd name="connsiteY2069" fmla="*/ 3857651 h 6367455"/>
                <a:gd name="connsiteX2070" fmla="*/ 1196519 w 6891715"/>
                <a:gd name="connsiteY2070" fmla="*/ 3853203 h 6367455"/>
                <a:gd name="connsiteX2071" fmla="*/ 1221580 w 6891715"/>
                <a:gd name="connsiteY2071" fmla="*/ 3825562 h 6367455"/>
                <a:gd name="connsiteX2072" fmla="*/ 1232049 w 6891715"/>
                <a:gd name="connsiteY2072" fmla="*/ 3823656 h 6367455"/>
                <a:gd name="connsiteX2073" fmla="*/ 1243469 w 6891715"/>
                <a:gd name="connsiteY2073" fmla="*/ 3817937 h 6367455"/>
                <a:gd name="connsiteX2074" fmla="*/ 1256160 w 6891715"/>
                <a:gd name="connsiteY2074" fmla="*/ 3805228 h 6367455"/>
                <a:gd name="connsiteX2075" fmla="*/ 1255210 w 6891715"/>
                <a:gd name="connsiteY2075" fmla="*/ 3788707 h 6367455"/>
                <a:gd name="connsiteX2076" fmla="*/ 1266312 w 6891715"/>
                <a:gd name="connsiteY2076" fmla="*/ 3780129 h 6367455"/>
                <a:gd name="connsiteX2077" fmla="*/ 1297082 w 6891715"/>
                <a:gd name="connsiteY2077" fmla="*/ 3762655 h 6367455"/>
                <a:gd name="connsiteX2078" fmla="*/ 1311992 w 6891715"/>
                <a:gd name="connsiteY2078" fmla="*/ 3769009 h 6367455"/>
                <a:gd name="connsiteX2079" fmla="*/ 1329120 w 6891715"/>
                <a:gd name="connsiteY2079" fmla="*/ 3774093 h 6367455"/>
                <a:gd name="connsiteX2080" fmla="*/ 1342444 w 6891715"/>
                <a:gd name="connsiteY2080" fmla="*/ 3764561 h 6367455"/>
                <a:gd name="connsiteX2081" fmla="*/ 1351962 w 6891715"/>
                <a:gd name="connsiteY2081" fmla="*/ 3769645 h 6367455"/>
                <a:gd name="connsiteX2082" fmla="*/ 1376393 w 6891715"/>
                <a:gd name="connsiteY2082" fmla="*/ 3774728 h 6367455"/>
                <a:gd name="connsiteX2083" fmla="*/ 1355135 w 6891715"/>
                <a:gd name="connsiteY2083" fmla="*/ 3762337 h 6367455"/>
                <a:gd name="connsiteX2084" fmla="*/ 1359260 w 6891715"/>
                <a:gd name="connsiteY2084" fmla="*/ 3755030 h 6367455"/>
                <a:gd name="connsiteX2085" fmla="*/ 1373855 w 6891715"/>
                <a:gd name="connsiteY2085" fmla="*/ 3742957 h 6367455"/>
                <a:gd name="connsiteX2086" fmla="*/ 1377345 w 6891715"/>
                <a:gd name="connsiteY2086" fmla="*/ 3759795 h 6367455"/>
                <a:gd name="connsiteX2087" fmla="*/ 1390036 w 6891715"/>
                <a:gd name="connsiteY2087" fmla="*/ 3766150 h 6367455"/>
                <a:gd name="connsiteX2088" fmla="*/ 1398602 w 6891715"/>
                <a:gd name="connsiteY2088" fmla="*/ 3760431 h 6367455"/>
                <a:gd name="connsiteX2089" fmla="*/ 1383691 w 6891715"/>
                <a:gd name="connsiteY2089" fmla="*/ 3752488 h 6367455"/>
                <a:gd name="connsiteX2090" fmla="*/ 1373855 w 6891715"/>
                <a:gd name="connsiteY2090" fmla="*/ 3737873 h 6367455"/>
                <a:gd name="connsiteX2091" fmla="*/ 1371634 w 6891715"/>
                <a:gd name="connsiteY2091" fmla="*/ 3718810 h 6367455"/>
                <a:gd name="connsiteX2092" fmla="*/ 1379883 w 6891715"/>
                <a:gd name="connsiteY2092" fmla="*/ 3698794 h 6367455"/>
                <a:gd name="connsiteX2093" fmla="*/ 1391622 w 6891715"/>
                <a:gd name="connsiteY2093" fmla="*/ 3694346 h 6367455"/>
                <a:gd name="connsiteX2094" fmla="*/ 1377662 w 6891715"/>
                <a:gd name="connsiteY2094" fmla="*/ 3693393 h 6367455"/>
                <a:gd name="connsiteX2095" fmla="*/ 1375758 w 6891715"/>
                <a:gd name="connsiteY2095" fmla="*/ 3673377 h 6367455"/>
                <a:gd name="connsiteX2096" fmla="*/ 1384960 w 6891715"/>
                <a:gd name="connsiteY2096" fmla="*/ 3665117 h 6367455"/>
                <a:gd name="connsiteX2097" fmla="*/ 1394478 w 6891715"/>
                <a:gd name="connsiteY2097" fmla="*/ 3663846 h 6367455"/>
                <a:gd name="connsiteX2098" fmla="*/ 1396382 w 6891715"/>
                <a:gd name="connsiteY2098" fmla="*/ 3656539 h 6367455"/>
                <a:gd name="connsiteX2099" fmla="*/ 1383691 w 6891715"/>
                <a:gd name="connsiteY2099" fmla="*/ 3640653 h 6367455"/>
                <a:gd name="connsiteX2100" fmla="*/ 1380201 w 6891715"/>
                <a:gd name="connsiteY2100" fmla="*/ 3632392 h 6367455"/>
                <a:gd name="connsiteX2101" fmla="*/ 1392891 w 6891715"/>
                <a:gd name="connsiteY2101" fmla="*/ 3621590 h 6367455"/>
                <a:gd name="connsiteX2102" fmla="*/ 1387815 w 6891715"/>
                <a:gd name="connsiteY2102" fmla="*/ 3614283 h 6367455"/>
                <a:gd name="connsiteX2103" fmla="*/ 1382421 w 6891715"/>
                <a:gd name="connsiteY2103" fmla="*/ 3623814 h 6367455"/>
                <a:gd name="connsiteX2104" fmla="*/ 1372902 w 6891715"/>
                <a:gd name="connsiteY2104" fmla="*/ 3629215 h 6367455"/>
                <a:gd name="connsiteX2105" fmla="*/ 1371634 w 6891715"/>
                <a:gd name="connsiteY2105" fmla="*/ 3623814 h 6367455"/>
                <a:gd name="connsiteX2106" fmla="*/ 1364653 w 6891715"/>
                <a:gd name="connsiteY2106" fmla="*/ 3633663 h 6367455"/>
                <a:gd name="connsiteX2107" fmla="*/ 1360529 w 6891715"/>
                <a:gd name="connsiteY2107" fmla="*/ 3640017 h 6367455"/>
                <a:gd name="connsiteX2108" fmla="*/ 1351645 w 6891715"/>
                <a:gd name="connsiteY2108" fmla="*/ 3622861 h 6367455"/>
                <a:gd name="connsiteX2109" fmla="*/ 1353866 w 6891715"/>
                <a:gd name="connsiteY2109" fmla="*/ 3611423 h 6367455"/>
                <a:gd name="connsiteX2110" fmla="*/ 1343079 w 6891715"/>
                <a:gd name="connsiteY2110" fmla="*/ 3620001 h 6367455"/>
                <a:gd name="connsiteX2111" fmla="*/ 1332609 w 6891715"/>
                <a:gd name="connsiteY2111" fmla="*/ 3615871 h 6367455"/>
                <a:gd name="connsiteX2112" fmla="*/ 1326265 w 6891715"/>
                <a:gd name="connsiteY2112" fmla="*/ 3603480 h 6367455"/>
                <a:gd name="connsiteX2113" fmla="*/ 1317384 w 6891715"/>
                <a:gd name="connsiteY2113" fmla="*/ 3570438 h 6367455"/>
                <a:gd name="connsiteX2114" fmla="*/ 1325948 w 6891715"/>
                <a:gd name="connsiteY2114" fmla="*/ 3541208 h 6367455"/>
                <a:gd name="connsiteX2115" fmla="*/ 1334830 w 6891715"/>
                <a:gd name="connsiteY2115" fmla="*/ 3527229 h 6367455"/>
                <a:gd name="connsiteX2116" fmla="*/ 1341492 w 6891715"/>
                <a:gd name="connsiteY2116" fmla="*/ 3513567 h 6367455"/>
                <a:gd name="connsiteX2117" fmla="*/ 1352597 w 6891715"/>
                <a:gd name="connsiteY2117" fmla="*/ 3504989 h 6367455"/>
                <a:gd name="connsiteX2118" fmla="*/ 1372902 w 6891715"/>
                <a:gd name="connsiteY2118" fmla="*/ 3506895 h 6367455"/>
                <a:gd name="connsiteX2119" fmla="*/ 1381152 w 6891715"/>
                <a:gd name="connsiteY2119" fmla="*/ 3499270 h 6367455"/>
                <a:gd name="connsiteX2120" fmla="*/ 1371634 w 6891715"/>
                <a:gd name="connsiteY2120" fmla="*/ 3502447 h 6367455"/>
                <a:gd name="connsiteX2121" fmla="*/ 1363385 w 6891715"/>
                <a:gd name="connsiteY2121" fmla="*/ 3497682 h 6367455"/>
                <a:gd name="connsiteX2122" fmla="*/ 1351645 w 6891715"/>
                <a:gd name="connsiteY2122" fmla="*/ 3495458 h 6367455"/>
                <a:gd name="connsiteX2123" fmla="*/ 1335781 w 6891715"/>
                <a:gd name="connsiteY2123" fmla="*/ 3492281 h 6367455"/>
                <a:gd name="connsiteX2124" fmla="*/ 1330388 w 6891715"/>
                <a:gd name="connsiteY2124" fmla="*/ 3484020 h 6367455"/>
                <a:gd name="connsiteX2125" fmla="*/ 1324045 w 6891715"/>
                <a:gd name="connsiteY2125" fmla="*/ 3498953 h 6367455"/>
                <a:gd name="connsiteX2126" fmla="*/ 1315799 w 6891715"/>
                <a:gd name="connsiteY2126" fmla="*/ 3512932 h 6367455"/>
                <a:gd name="connsiteX2127" fmla="*/ 1295812 w 6891715"/>
                <a:gd name="connsiteY2127" fmla="*/ 3513885 h 6367455"/>
                <a:gd name="connsiteX2128" fmla="*/ 1292640 w 6891715"/>
                <a:gd name="connsiteY2128" fmla="*/ 3508484 h 6367455"/>
                <a:gd name="connsiteX2129" fmla="*/ 1283124 w 6891715"/>
                <a:gd name="connsiteY2129" fmla="*/ 3520239 h 6367455"/>
                <a:gd name="connsiteX2130" fmla="*/ 1262187 w 6891715"/>
                <a:gd name="connsiteY2130" fmla="*/ 3526911 h 6367455"/>
                <a:gd name="connsiteX2131" fmla="*/ 1251719 w 6891715"/>
                <a:gd name="connsiteY2131" fmla="*/ 3515156 h 6367455"/>
                <a:gd name="connsiteX2132" fmla="*/ 1249180 w 6891715"/>
                <a:gd name="connsiteY2132" fmla="*/ 3506895 h 6367455"/>
                <a:gd name="connsiteX2133" fmla="*/ 1243152 w 6891715"/>
                <a:gd name="connsiteY2133" fmla="*/ 3514203 h 6367455"/>
                <a:gd name="connsiteX2134" fmla="*/ 1253623 w 6891715"/>
                <a:gd name="connsiteY2134" fmla="*/ 3533266 h 6367455"/>
                <a:gd name="connsiteX2135" fmla="*/ 1245054 w 6891715"/>
                <a:gd name="connsiteY2135" fmla="*/ 3545021 h 6367455"/>
                <a:gd name="connsiteX2136" fmla="*/ 1230463 w 6891715"/>
                <a:gd name="connsiteY2136" fmla="*/ 3544068 h 6367455"/>
                <a:gd name="connsiteX2137" fmla="*/ 1221898 w 6891715"/>
                <a:gd name="connsiteY2137" fmla="*/ 3539620 h 6367455"/>
                <a:gd name="connsiteX2138" fmla="*/ 1210160 w 6891715"/>
                <a:gd name="connsiteY2138" fmla="*/ 3515474 h 6367455"/>
                <a:gd name="connsiteX2139" fmla="*/ 1191125 w 6891715"/>
                <a:gd name="connsiteY2139" fmla="*/ 3522463 h 6367455"/>
                <a:gd name="connsiteX2140" fmla="*/ 1193663 w 6891715"/>
                <a:gd name="connsiteY2140" fmla="*/ 3538984 h 6367455"/>
                <a:gd name="connsiteX2141" fmla="*/ 1203181 w 6891715"/>
                <a:gd name="connsiteY2141" fmla="*/ 3547563 h 6367455"/>
                <a:gd name="connsiteX2142" fmla="*/ 1203181 w 6891715"/>
                <a:gd name="connsiteY2142" fmla="*/ 3554870 h 6367455"/>
                <a:gd name="connsiteX2143" fmla="*/ 1189222 w 6891715"/>
                <a:gd name="connsiteY2143" fmla="*/ 3547563 h 6367455"/>
                <a:gd name="connsiteX2144" fmla="*/ 1181609 w 6891715"/>
                <a:gd name="connsiteY2144" fmla="*/ 3526594 h 6367455"/>
                <a:gd name="connsiteX2145" fmla="*/ 1165747 w 6891715"/>
                <a:gd name="connsiteY2145" fmla="*/ 3516109 h 6367455"/>
                <a:gd name="connsiteX2146" fmla="*/ 1162574 w 6891715"/>
                <a:gd name="connsiteY2146" fmla="*/ 3505625 h 6367455"/>
                <a:gd name="connsiteX2147" fmla="*/ 1169871 w 6891715"/>
                <a:gd name="connsiteY2147" fmla="*/ 3495140 h 6367455"/>
                <a:gd name="connsiteX2148" fmla="*/ 1177485 w 6891715"/>
                <a:gd name="connsiteY2148" fmla="*/ 3496729 h 6367455"/>
                <a:gd name="connsiteX2149" fmla="*/ 1183830 w 6891715"/>
                <a:gd name="connsiteY2149" fmla="*/ 3510708 h 6367455"/>
                <a:gd name="connsiteX2150" fmla="*/ 1187002 w 6891715"/>
                <a:gd name="connsiteY2150" fmla="*/ 3507531 h 6367455"/>
                <a:gd name="connsiteX2151" fmla="*/ 1180022 w 6891715"/>
                <a:gd name="connsiteY2151" fmla="*/ 3484338 h 6367455"/>
                <a:gd name="connsiteX2152" fmla="*/ 1186367 w 6891715"/>
                <a:gd name="connsiteY2152" fmla="*/ 3466546 h 6367455"/>
                <a:gd name="connsiteX2153" fmla="*/ 1202229 w 6891715"/>
                <a:gd name="connsiteY2153" fmla="*/ 3426196 h 6367455"/>
                <a:gd name="connsiteX2154" fmla="*/ 1207939 w 6891715"/>
                <a:gd name="connsiteY2154" fmla="*/ 3419842 h 6367455"/>
                <a:gd name="connsiteX2155" fmla="*/ 1212381 w 6891715"/>
                <a:gd name="connsiteY2155" fmla="*/ 3402685 h 6367455"/>
                <a:gd name="connsiteX2156" fmla="*/ 1199691 w 6891715"/>
                <a:gd name="connsiteY2156" fmla="*/ 3396649 h 6367455"/>
                <a:gd name="connsiteX2157" fmla="*/ 1198422 w 6891715"/>
                <a:gd name="connsiteY2157" fmla="*/ 3388071 h 6367455"/>
                <a:gd name="connsiteX2158" fmla="*/ 1190809 w 6891715"/>
                <a:gd name="connsiteY2158" fmla="*/ 3370600 h 6367455"/>
                <a:gd name="connsiteX2159" fmla="*/ 1190809 w 6891715"/>
                <a:gd name="connsiteY2159" fmla="*/ 3354714 h 6367455"/>
                <a:gd name="connsiteX2160" fmla="*/ 1203181 w 6891715"/>
                <a:gd name="connsiteY2160" fmla="*/ 3331203 h 6367455"/>
                <a:gd name="connsiteX2161" fmla="*/ 1212698 w 6891715"/>
                <a:gd name="connsiteY2161" fmla="*/ 3335335 h 6367455"/>
                <a:gd name="connsiteX2162" fmla="*/ 1223166 w 6891715"/>
                <a:gd name="connsiteY2162" fmla="*/ 3330249 h 6367455"/>
                <a:gd name="connsiteX2163" fmla="*/ 1224436 w 6891715"/>
                <a:gd name="connsiteY2163" fmla="*/ 3327073 h 6367455"/>
                <a:gd name="connsiteX2164" fmla="*/ 1198739 w 6891715"/>
                <a:gd name="connsiteY2164" fmla="*/ 3324849 h 6367455"/>
                <a:gd name="connsiteX2165" fmla="*/ 1188905 w 6891715"/>
                <a:gd name="connsiteY2165" fmla="*/ 3297525 h 6367455"/>
                <a:gd name="connsiteX2166" fmla="*/ 1189222 w 6891715"/>
                <a:gd name="connsiteY2166" fmla="*/ 3321037 h 6367455"/>
                <a:gd name="connsiteX2167" fmla="*/ 1187319 w 6891715"/>
                <a:gd name="connsiteY2167" fmla="*/ 3331521 h 6367455"/>
                <a:gd name="connsiteX2168" fmla="*/ 1176850 w 6891715"/>
                <a:gd name="connsiteY2168" fmla="*/ 3334699 h 6367455"/>
                <a:gd name="connsiteX2169" fmla="*/ 1170506 w 6891715"/>
                <a:gd name="connsiteY2169" fmla="*/ 3332474 h 6367455"/>
                <a:gd name="connsiteX2170" fmla="*/ 1166381 w 6891715"/>
                <a:gd name="connsiteY2170" fmla="*/ 3340101 h 6367455"/>
                <a:gd name="connsiteX2171" fmla="*/ 1157816 w 6891715"/>
                <a:gd name="connsiteY2171" fmla="*/ 3331521 h 6367455"/>
                <a:gd name="connsiteX2172" fmla="*/ 1157498 w 6891715"/>
                <a:gd name="connsiteY2172" fmla="*/ 3321037 h 6367455"/>
                <a:gd name="connsiteX2173" fmla="*/ 1173995 w 6891715"/>
                <a:gd name="connsiteY2173" fmla="*/ 3287358 h 6367455"/>
                <a:gd name="connsiteX2174" fmla="*/ 1175264 w 6891715"/>
                <a:gd name="connsiteY2174" fmla="*/ 3277827 h 6367455"/>
                <a:gd name="connsiteX2175" fmla="*/ 1148933 w 6891715"/>
                <a:gd name="connsiteY2175" fmla="*/ 3315000 h 6367455"/>
                <a:gd name="connsiteX2176" fmla="*/ 1144808 w 6891715"/>
                <a:gd name="connsiteY2176" fmla="*/ 3311823 h 6367455"/>
                <a:gd name="connsiteX2177" fmla="*/ 1139733 w 6891715"/>
                <a:gd name="connsiteY2177" fmla="*/ 3326755 h 6367455"/>
                <a:gd name="connsiteX2178" fmla="*/ 1147346 w 6891715"/>
                <a:gd name="connsiteY2178" fmla="*/ 3336923 h 6367455"/>
                <a:gd name="connsiteX2179" fmla="*/ 1154643 w 6891715"/>
                <a:gd name="connsiteY2179" fmla="*/ 3346454 h 6367455"/>
                <a:gd name="connsiteX2180" fmla="*/ 1151471 w 6891715"/>
                <a:gd name="connsiteY2180" fmla="*/ 3362341 h 6367455"/>
                <a:gd name="connsiteX2181" fmla="*/ 1143540 w 6891715"/>
                <a:gd name="connsiteY2181" fmla="*/ 3374096 h 6367455"/>
                <a:gd name="connsiteX2182" fmla="*/ 1137512 w 6891715"/>
                <a:gd name="connsiteY2182" fmla="*/ 3404592 h 6367455"/>
                <a:gd name="connsiteX2183" fmla="*/ 1134340 w 6891715"/>
                <a:gd name="connsiteY2183" fmla="*/ 3421430 h 6367455"/>
                <a:gd name="connsiteX2184" fmla="*/ 1128312 w 6891715"/>
                <a:gd name="connsiteY2184" fmla="*/ 3441764 h 6367455"/>
                <a:gd name="connsiteX2185" fmla="*/ 1117526 w 6891715"/>
                <a:gd name="connsiteY2185" fmla="*/ 3446848 h 6367455"/>
                <a:gd name="connsiteX2186" fmla="*/ 1105787 w 6891715"/>
                <a:gd name="connsiteY2186" fmla="*/ 3446848 h 6367455"/>
                <a:gd name="connsiteX2187" fmla="*/ 1101663 w 6891715"/>
                <a:gd name="connsiteY2187" fmla="*/ 3432550 h 6367455"/>
                <a:gd name="connsiteX2188" fmla="*/ 1107691 w 6891715"/>
                <a:gd name="connsiteY2188" fmla="*/ 3416665 h 6367455"/>
                <a:gd name="connsiteX2189" fmla="*/ 1118160 w 6891715"/>
                <a:gd name="connsiteY2189" fmla="*/ 3395378 h 6367455"/>
                <a:gd name="connsiteX2190" fmla="*/ 1128629 w 6891715"/>
                <a:gd name="connsiteY2190" fmla="*/ 3369647 h 6367455"/>
                <a:gd name="connsiteX2191" fmla="*/ 1128629 w 6891715"/>
                <a:gd name="connsiteY2191" fmla="*/ 3362341 h 6367455"/>
                <a:gd name="connsiteX2192" fmla="*/ 1117842 w 6891715"/>
                <a:gd name="connsiteY2192" fmla="*/ 3365834 h 6367455"/>
                <a:gd name="connsiteX2193" fmla="*/ 1115939 w 6891715"/>
                <a:gd name="connsiteY2193" fmla="*/ 3358527 h 6367455"/>
                <a:gd name="connsiteX2194" fmla="*/ 1122919 w 6891715"/>
                <a:gd name="connsiteY2194" fmla="*/ 3348995 h 6367455"/>
                <a:gd name="connsiteX2195" fmla="*/ 1127043 w 6891715"/>
                <a:gd name="connsiteY2195" fmla="*/ 3328663 h 6367455"/>
                <a:gd name="connsiteX2196" fmla="*/ 1117526 w 6891715"/>
                <a:gd name="connsiteY2196" fmla="*/ 3330886 h 6367455"/>
                <a:gd name="connsiteX2197" fmla="*/ 1124505 w 6891715"/>
                <a:gd name="connsiteY2197" fmla="*/ 3315000 h 6367455"/>
                <a:gd name="connsiteX2198" fmla="*/ 1133070 w 6891715"/>
                <a:gd name="connsiteY2198" fmla="*/ 3302291 h 6367455"/>
                <a:gd name="connsiteX2199" fmla="*/ 1138463 w 6891715"/>
                <a:gd name="connsiteY2199" fmla="*/ 3290852 h 6367455"/>
                <a:gd name="connsiteX2200" fmla="*/ 1126409 w 6891715"/>
                <a:gd name="connsiteY2200" fmla="*/ 3277191 h 6367455"/>
                <a:gd name="connsiteX2201" fmla="*/ 1126409 w 6891715"/>
                <a:gd name="connsiteY2201" fmla="*/ 3265435 h 6367455"/>
                <a:gd name="connsiteX2202" fmla="*/ 1142270 w 6891715"/>
                <a:gd name="connsiteY2202" fmla="*/ 3262260 h 6367455"/>
                <a:gd name="connsiteX2203" fmla="*/ 1141319 w 6891715"/>
                <a:gd name="connsiteY2203" fmla="*/ 3252727 h 6367455"/>
                <a:gd name="connsiteX2204" fmla="*/ 1146712 w 6891715"/>
                <a:gd name="connsiteY2204" fmla="*/ 3254634 h 6367455"/>
                <a:gd name="connsiteX2205" fmla="*/ 1145126 w 6891715"/>
                <a:gd name="connsiteY2205" fmla="*/ 3241924 h 6367455"/>
                <a:gd name="connsiteX2206" fmla="*/ 1162257 w 6891715"/>
                <a:gd name="connsiteY2206" fmla="*/ 3228261 h 6367455"/>
                <a:gd name="connsiteX2207" fmla="*/ 1159085 w 6891715"/>
                <a:gd name="connsiteY2207" fmla="*/ 3221908 h 6367455"/>
                <a:gd name="connsiteX2208" fmla="*/ 1162891 w 6891715"/>
                <a:gd name="connsiteY2208" fmla="*/ 3213329 h 6367455"/>
                <a:gd name="connsiteX2209" fmla="*/ 1158450 w 6891715"/>
                <a:gd name="connsiteY2209" fmla="*/ 3202844 h 6367455"/>
                <a:gd name="connsiteX2210" fmla="*/ 1156546 w 6891715"/>
                <a:gd name="connsiteY2210" fmla="*/ 3201890 h 6367455"/>
                <a:gd name="connsiteX2211" fmla="*/ 1145126 w 6891715"/>
                <a:gd name="connsiteY2211" fmla="*/ 3210469 h 6367455"/>
                <a:gd name="connsiteX2212" fmla="*/ 1145126 w 6891715"/>
                <a:gd name="connsiteY2212" fmla="*/ 3224449 h 6367455"/>
                <a:gd name="connsiteX2213" fmla="*/ 1130215 w 6891715"/>
                <a:gd name="connsiteY2213" fmla="*/ 3234934 h 6367455"/>
                <a:gd name="connsiteX2214" fmla="*/ 1125457 w 6891715"/>
                <a:gd name="connsiteY2214" fmla="*/ 3243513 h 6367455"/>
                <a:gd name="connsiteX2215" fmla="*/ 1113719 w 6891715"/>
                <a:gd name="connsiteY2215" fmla="*/ 3242242 h 6367455"/>
                <a:gd name="connsiteX2216" fmla="*/ 1103884 w 6891715"/>
                <a:gd name="connsiteY2216" fmla="*/ 3231121 h 6367455"/>
                <a:gd name="connsiteX2217" fmla="*/ 1091194 w 6891715"/>
                <a:gd name="connsiteY2217" fmla="*/ 3223496 h 6367455"/>
                <a:gd name="connsiteX2218" fmla="*/ 1092463 w 6891715"/>
                <a:gd name="connsiteY2218" fmla="*/ 3210787 h 6367455"/>
                <a:gd name="connsiteX2219" fmla="*/ 1108008 w 6891715"/>
                <a:gd name="connsiteY2219" fmla="*/ 3205703 h 6367455"/>
                <a:gd name="connsiteX2220" fmla="*/ 1091511 w 6891715"/>
                <a:gd name="connsiteY2220" fmla="*/ 3203480 h 6367455"/>
                <a:gd name="connsiteX2221" fmla="*/ 1090877 w 6891715"/>
                <a:gd name="connsiteY2221" fmla="*/ 3209516 h 6367455"/>
                <a:gd name="connsiteX2222" fmla="*/ 1082628 w 6891715"/>
                <a:gd name="connsiteY2222" fmla="*/ 3212375 h 6367455"/>
                <a:gd name="connsiteX2223" fmla="*/ 1066766 w 6891715"/>
                <a:gd name="connsiteY2223" fmla="*/ 3204750 h 6367455"/>
                <a:gd name="connsiteX2224" fmla="*/ 1067718 w 6891715"/>
                <a:gd name="connsiteY2224" fmla="*/ 3197444 h 6367455"/>
                <a:gd name="connsiteX2225" fmla="*/ 1088022 w 6891715"/>
                <a:gd name="connsiteY2225" fmla="*/ 3193312 h 6367455"/>
                <a:gd name="connsiteX2226" fmla="*/ 1098491 w 6891715"/>
                <a:gd name="connsiteY2226" fmla="*/ 3195854 h 6367455"/>
                <a:gd name="connsiteX2227" fmla="*/ 1107057 w 6891715"/>
                <a:gd name="connsiteY2227" fmla="*/ 3194901 h 6367455"/>
                <a:gd name="connsiteX2228" fmla="*/ 1108643 w 6891715"/>
                <a:gd name="connsiteY2228" fmla="*/ 3183146 h 6367455"/>
                <a:gd name="connsiteX2229" fmla="*/ 1099126 w 6891715"/>
                <a:gd name="connsiteY2229" fmla="*/ 3170755 h 6367455"/>
                <a:gd name="connsiteX2230" fmla="*/ 1103249 w 6891715"/>
                <a:gd name="connsiteY2230" fmla="*/ 3157411 h 6367455"/>
                <a:gd name="connsiteX2231" fmla="*/ 1123236 w 6891715"/>
                <a:gd name="connsiteY2231" fmla="*/ 3154870 h 6367455"/>
                <a:gd name="connsiteX2232" fmla="*/ 1104201 w 6891715"/>
                <a:gd name="connsiteY2232" fmla="*/ 3145338 h 6367455"/>
                <a:gd name="connsiteX2233" fmla="*/ 1119112 w 6891715"/>
                <a:gd name="connsiteY2233" fmla="*/ 3135807 h 6367455"/>
                <a:gd name="connsiteX2234" fmla="*/ 1131802 w 6891715"/>
                <a:gd name="connsiteY2234" fmla="*/ 3142162 h 6367455"/>
                <a:gd name="connsiteX2235" fmla="*/ 1116891 w 6891715"/>
                <a:gd name="connsiteY2235" fmla="*/ 3125323 h 6367455"/>
                <a:gd name="connsiteX2236" fmla="*/ 1122919 w 6891715"/>
                <a:gd name="connsiteY2236" fmla="*/ 3116745 h 6367455"/>
                <a:gd name="connsiteX2237" fmla="*/ 1139733 w 6891715"/>
                <a:gd name="connsiteY2237" fmla="*/ 3113568 h 6367455"/>
                <a:gd name="connsiteX2238" fmla="*/ 1141002 w 6891715"/>
                <a:gd name="connsiteY2238" fmla="*/ 3108167 h 6367455"/>
                <a:gd name="connsiteX2239" fmla="*/ 1123870 w 6891715"/>
                <a:gd name="connsiteY2239" fmla="*/ 3102131 h 6367455"/>
                <a:gd name="connsiteX2240" fmla="*/ 1147981 w 6891715"/>
                <a:gd name="connsiteY2240" fmla="*/ 3086881 h 6367455"/>
                <a:gd name="connsiteX2241" fmla="*/ 1126091 w 6891715"/>
                <a:gd name="connsiteY2241" fmla="*/ 3094823 h 6367455"/>
                <a:gd name="connsiteX2242" fmla="*/ 1126091 w 6891715"/>
                <a:gd name="connsiteY2242" fmla="*/ 3086245 h 6367455"/>
                <a:gd name="connsiteX2243" fmla="*/ 1114353 w 6891715"/>
                <a:gd name="connsiteY2243" fmla="*/ 3102131 h 6367455"/>
                <a:gd name="connsiteX2244" fmla="*/ 1100711 w 6891715"/>
                <a:gd name="connsiteY2244" fmla="*/ 3083385 h 6367455"/>
                <a:gd name="connsiteX2245" fmla="*/ 1095953 w 6891715"/>
                <a:gd name="connsiteY2245" fmla="*/ 3062099 h 6367455"/>
                <a:gd name="connsiteX2246" fmla="*/ 1104518 w 6891715"/>
                <a:gd name="connsiteY2246" fmla="*/ 3057969 h 6367455"/>
                <a:gd name="connsiteX2247" fmla="*/ 1122601 w 6891715"/>
                <a:gd name="connsiteY2247" fmla="*/ 3068136 h 6367455"/>
                <a:gd name="connsiteX2248" fmla="*/ 1134340 w 6891715"/>
                <a:gd name="connsiteY2248" fmla="*/ 3067183 h 6367455"/>
                <a:gd name="connsiteX2249" fmla="*/ 1121332 w 6891715"/>
                <a:gd name="connsiteY2249" fmla="*/ 3062099 h 6367455"/>
                <a:gd name="connsiteX2250" fmla="*/ 1101981 w 6891715"/>
                <a:gd name="connsiteY2250" fmla="*/ 3038271 h 6367455"/>
                <a:gd name="connsiteX2251" fmla="*/ 1106422 w 6891715"/>
                <a:gd name="connsiteY2251" fmla="*/ 3031599 h 6367455"/>
                <a:gd name="connsiteX2252" fmla="*/ 1114670 w 6891715"/>
                <a:gd name="connsiteY2252" fmla="*/ 3030329 h 6367455"/>
                <a:gd name="connsiteX2253" fmla="*/ 1100077 w 6891715"/>
                <a:gd name="connsiteY2253" fmla="*/ 3010631 h 6367455"/>
                <a:gd name="connsiteX2254" fmla="*/ 1108960 w 6891715"/>
                <a:gd name="connsiteY2254" fmla="*/ 3001100 h 6367455"/>
                <a:gd name="connsiteX2255" fmla="*/ 1121967 w 6891715"/>
                <a:gd name="connsiteY2255" fmla="*/ 3001100 h 6367455"/>
                <a:gd name="connsiteX2256" fmla="*/ 1145126 w 6891715"/>
                <a:gd name="connsiteY2256" fmla="*/ 3001735 h 6367455"/>
                <a:gd name="connsiteX2257" fmla="*/ 1141002 w 6891715"/>
                <a:gd name="connsiteY2257" fmla="*/ 2996334 h 6367455"/>
                <a:gd name="connsiteX2258" fmla="*/ 1144174 w 6891715"/>
                <a:gd name="connsiteY2258" fmla="*/ 2992204 h 6367455"/>
                <a:gd name="connsiteX2259" fmla="*/ 1156864 w 6891715"/>
                <a:gd name="connsiteY2259" fmla="*/ 3000464 h 6367455"/>
                <a:gd name="connsiteX2260" fmla="*/ 1160988 w 6891715"/>
                <a:gd name="connsiteY2260" fmla="*/ 2996334 h 6367455"/>
                <a:gd name="connsiteX2261" fmla="*/ 1150519 w 6891715"/>
                <a:gd name="connsiteY2261" fmla="*/ 2978543 h 6367455"/>
                <a:gd name="connsiteX2262" fmla="*/ 1136243 w 6891715"/>
                <a:gd name="connsiteY2262" fmla="*/ 2967105 h 6367455"/>
                <a:gd name="connsiteX2263" fmla="*/ 1136243 w 6891715"/>
                <a:gd name="connsiteY2263" fmla="*/ 2960751 h 6367455"/>
                <a:gd name="connsiteX2264" fmla="*/ 1143857 w 6891715"/>
                <a:gd name="connsiteY2264" fmla="*/ 2958526 h 6367455"/>
                <a:gd name="connsiteX2265" fmla="*/ 1153374 w 6891715"/>
                <a:gd name="connsiteY2265" fmla="*/ 2963928 h 6367455"/>
                <a:gd name="connsiteX2266" fmla="*/ 1155277 w 6891715"/>
                <a:gd name="connsiteY2266" fmla="*/ 2958526 h 6367455"/>
                <a:gd name="connsiteX2267" fmla="*/ 1147029 w 6891715"/>
                <a:gd name="connsiteY2267" fmla="*/ 2943593 h 6367455"/>
                <a:gd name="connsiteX2268" fmla="*/ 1156229 w 6891715"/>
                <a:gd name="connsiteY2268" fmla="*/ 2935012 h 6367455"/>
                <a:gd name="connsiteX2269" fmla="*/ 1166699 w 6891715"/>
                <a:gd name="connsiteY2269" fmla="*/ 2928659 h 6367455"/>
                <a:gd name="connsiteX2270" fmla="*/ 1181609 w 6891715"/>
                <a:gd name="connsiteY2270" fmla="*/ 2937873 h 6367455"/>
                <a:gd name="connsiteX2271" fmla="*/ 1181609 w 6891715"/>
                <a:gd name="connsiteY2271" fmla="*/ 2931834 h 6367455"/>
                <a:gd name="connsiteX2272" fmla="*/ 1163526 w 6891715"/>
                <a:gd name="connsiteY2272" fmla="*/ 2922306 h 6367455"/>
                <a:gd name="connsiteX2273" fmla="*/ 1161305 w 6891715"/>
                <a:gd name="connsiteY2273" fmla="*/ 2911186 h 6367455"/>
                <a:gd name="connsiteX2274" fmla="*/ 1162257 w 6891715"/>
                <a:gd name="connsiteY2274" fmla="*/ 2899430 h 6367455"/>
                <a:gd name="connsiteX2275" fmla="*/ 1174947 w 6891715"/>
                <a:gd name="connsiteY2275" fmla="*/ 2882275 h 6367455"/>
                <a:gd name="connsiteX2276" fmla="*/ 1176850 w 6891715"/>
                <a:gd name="connsiteY2276" fmla="*/ 2869567 h 6367455"/>
                <a:gd name="connsiteX2277" fmla="*/ 1181926 w 6891715"/>
                <a:gd name="connsiteY2277" fmla="*/ 2869567 h 6367455"/>
                <a:gd name="connsiteX2278" fmla="*/ 1192395 w 6891715"/>
                <a:gd name="connsiteY2278" fmla="*/ 2865437 h 6367455"/>
                <a:gd name="connsiteX2279" fmla="*/ 1202229 w 6891715"/>
                <a:gd name="connsiteY2279" fmla="*/ 2871474 h 6367455"/>
                <a:gd name="connsiteX2280" fmla="*/ 1213649 w 6891715"/>
                <a:gd name="connsiteY2280" fmla="*/ 2881003 h 6367455"/>
                <a:gd name="connsiteX2281" fmla="*/ 1216822 w 6891715"/>
                <a:gd name="connsiteY2281" fmla="*/ 2874650 h 6367455"/>
                <a:gd name="connsiteX2282" fmla="*/ 1224436 w 6891715"/>
                <a:gd name="connsiteY2282" fmla="*/ 2874650 h 6367455"/>
                <a:gd name="connsiteX2283" fmla="*/ 1233952 w 6891715"/>
                <a:gd name="connsiteY2283" fmla="*/ 2881639 h 6367455"/>
                <a:gd name="connsiteX2284" fmla="*/ 1241249 w 6891715"/>
                <a:gd name="connsiteY2284" fmla="*/ 2885769 h 6367455"/>
                <a:gd name="connsiteX2285" fmla="*/ 1253941 w 6891715"/>
                <a:gd name="connsiteY2285" fmla="*/ 2879415 h 6367455"/>
                <a:gd name="connsiteX2286" fmla="*/ 1279635 w 6891715"/>
                <a:gd name="connsiteY2286" fmla="*/ 2869567 h 6367455"/>
                <a:gd name="connsiteX2287" fmla="*/ 1295496 w 6891715"/>
                <a:gd name="connsiteY2287" fmla="*/ 2879097 h 6367455"/>
                <a:gd name="connsiteX2288" fmla="*/ 1311040 w 6891715"/>
                <a:gd name="connsiteY2288" fmla="*/ 2868614 h 6367455"/>
                <a:gd name="connsiteX2289" fmla="*/ 3854360 w 6891715"/>
                <a:gd name="connsiteY2289" fmla="*/ 2852734 h 6367455"/>
                <a:gd name="connsiteX2290" fmla="*/ 3865180 w 6891715"/>
                <a:gd name="connsiteY2290" fmla="*/ 2862282 h 6367455"/>
                <a:gd name="connsiteX2291" fmla="*/ 3876638 w 6891715"/>
                <a:gd name="connsiteY2291" fmla="*/ 2875649 h 6367455"/>
                <a:gd name="connsiteX2292" fmla="*/ 3876001 w 6891715"/>
                <a:gd name="connsiteY2292" fmla="*/ 2885198 h 6367455"/>
                <a:gd name="connsiteX2293" fmla="*/ 3865499 w 6891715"/>
                <a:gd name="connsiteY2293" fmla="*/ 2882333 h 6367455"/>
                <a:gd name="connsiteX2294" fmla="*/ 3855951 w 6891715"/>
                <a:gd name="connsiteY2294" fmla="*/ 2890927 h 6367455"/>
                <a:gd name="connsiteX2295" fmla="*/ 3847358 w 6891715"/>
                <a:gd name="connsiteY2295" fmla="*/ 2901431 h 6367455"/>
                <a:gd name="connsiteX2296" fmla="*/ 3832718 w 6891715"/>
                <a:gd name="connsiteY2296" fmla="*/ 2908115 h 6367455"/>
                <a:gd name="connsiteX2297" fmla="*/ 3829536 w 6891715"/>
                <a:gd name="connsiteY2297" fmla="*/ 2924031 h 6367455"/>
                <a:gd name="connsiteX2298" fmla="*/ 3797710 w 6891715"/>
                <a:gd name="connsiteY2298" fmla="*/ 2916709 h 6367455"/>
                <a:gd name="connsiteX2299" fmla="*/ 3790390 w 6891715"/>
                <a:gd name="connsiteY2299" fmla="*/ 2923077 h 6367455"/>
                <a:gd name="connsiteX2300" fmla="*/ 3787526 w 6891715"/>
                <a:gd name="connsiteY2300" fmla="*/ 2947269 h 6367455"/>
                <a:gd name="connsiteX2301" fmla="*/ 3764293 w 6891715"/>
                <a:gd name="connsiteY2301" fmla="*/ 2978145 h 6367455"/>
                <a:gd name="connsiteX2302" fmla="*/ 3751562 w 6891715"/>
                <a:gd name="connsiteY2302" fmla="*/ 2960319 h 6367455"/>
                <a:gd name="connsiteX2303" fmla="*/ 3758564 w 6891715"/>
                <a:gd name="connsiteY2303" fmla="*/ 2947588 h 6367455"/>
                <a:gd name="connsiteX2304" fmla="*/ 3777978 w 6891715"/>
                <a:gd name="connsiteY2304" fmla="*/ 2940264 h 6367455"/>
                <a:gd name="connsiteX2305" fmla="*/ 3778933 w 6891715"/>
                <a:gd name="connsiteY2305" fmla="*/ 2933896 h 6367455"/>
                <a:gd name="connsiteX2306" fmla="*/ 3755063 w 6891715"/>
                <a:gd name="connsiteY2306" fmla="*/ 2912890 h 6367455"/>
                <a:gd name="connsiteX2307" fmla="*/ 3743288 w 6891715"/>
                <a:gd name="connsiteY2307" fmla="*/ 2896019 h 6367455"/>
                <a:gd name="connsiteX2308" fmla="*/ 3761428 w 6891715"/>
                <a:gd name="connsiteY2308" fmla="*/ 2894747 h 6367455"/>
                <a:gd name="connsiteX2309" fmla="*/ 3746152 w 6891715"/>
                <a:gd name="connsiteY2309" fmla="*/ 2870875 h 6367455"/>
                <a:gd name="connsiteX2310" fmla="*/ 3751562 w 6891715"/>
                <a:gd name="connsiteY2310" fmla="*/ 2865465 h 6367455"/>
                <a:gd name="connsiteX2311" fmla="*/ 3772886 w 6891715"/>
                <a:gd name="connsiteY2311" fmla="*/ 2879787 h 6367455"/>
                <a:gd name="connsiteX2312" fmla="*/ 3775114 w 6891715"/>
                <a:gd name="connsiteY2312" fmla="*/ 2869284 h 6367455"/>
                <a:gd name="connsiteX2313" fmla="*/ 3789753 w 6891715"/>
                <a:gd name="connsiteY2313" fmla="*/ 2876604 h 6367455"/>
                <a:gd name="connsiteX2314" fmla="*/ 3779251 w 6891715"/>
                <a:gd name="connsiteY2314" fmla="*/ 2869284 h 6367455"/>
                <a:gd name="connsiteX2315" fmla="*/ 3802165 w 6891715"/>
                <a:gd name="connsiteY2315" fmla="*/ 2853370 h 6367455"/>
                <a:gd name="connsiteX2316" fmla="*/ 3818397 w 6891715"/>
                <a:gd name="connsiteY2316" fmla="*/ 2857190 h 6367455"/>
                <a:gd name="connsiteX2317" fmla="*/ 3881509 w 6891715"/>
                <a:gd name="connsiteY2317" fmla="*/ 2838447 h 6367455"/>
                <a:gd name="connsiteX2318" fmla="*/ 3889338 w 6891715"/>
                <a:gd name="connsiteY2318" fmla="*/ 2856748 h 6367455"/>
                <a:gd name="connsiteX2319" fmla="*/ 3879552 w 6891715"/>
                <a:gd name="connsiteY2319" fmla="*/ 2865433 h 6367455"/>
                <a:gd name="connsiteX2320" fmla="*/ 3866503 w 6891715"/>
                <a:gd name="connsiteY2320" fmla="*/ 2857058 h 6367455"/>
                <a:gd name="connsiteX2321" fmla="*/ 3865525 w 6891715"/>
                <a:gd name="connsiteY2321" fmla="*/ 2845582 h 6367455"/>
                <a:gd name="connsiteX2322" fmla="*/ 1378190 w 6891715"/>
                <a:gd name="connsiteY2322" fmla="*/ 2819397 h 6367455"/>
                <a:gd name="connsiteX2323" fmla="*/ 1384271 w 6891715"/>
                <a:gd name="connsiteY2323" fmla="*/ 2826202 h 6367455"/>
                <a:gd name="connsiteX2324" fmla="*/ 1377514 w 6891715"/>
                <a:gd name="connsiteY2324" fmla="*/ 2838446 h 6367455"/>
                <a:gd name="connsiteX2325" fmla="*/ 1370758 w 6891715"/>
                <a:gd name="connsiteY2325" fmla="*/ 2834024 h 6367455"/>
                <a:gd name="connsiteX2326" fmla="*/ 1368393 w 6891715"/>
                <a:gd name="connsiteY2326" fmla="*/ 2823820 h 6367455"/>
                <a:gd name="connsiteX2327" fmla="*/ 1342224 w 6891715"/>
                <a:gd name="connsiteY2327" fmla="*/ 2803518 h 6367455"/>
                <a:gd name="connsiteX2328" fmla="*/ 1357279 w 6891715"/>
                <a:gd name="connsiteY2328" fmla="*/ 2821795 h 6367455"/>
                <a:gd name="connsiteX2329" fmla="*/ 1344734 w 6891715"/>
                <a:gd name="connsiteY2329" fmla="*/ 2828923 h 6367455"/>
                <a:gd name="connsiteX2330" fmla="*/ 1331875 w 6891715"/>
                <a:gd name="connsiteY2330" fmla="*/ 2819010 h 6367455"/>
                <a:gd name="connsiteX2331" fmla="*/ 1331875 w 6891715"/>
                <a:gd name="connsiteY2331" fmla="*/ 2809712 h 6367455"/>
                <a:gd name="connsiteX2332" fmla="*/ 3807906 w 6891715"/>
                <a:gd name="connsiteY2332" fmla="*/ 2778119 h 6367455"/>
                <a:gd name="connsiteX2333" fmla="*/ 3833399 w 6891715"/>
                <a:gd name="connsiteY2333" fmla="*/ 2780025 h 6367455"/>
                <a:gd name="connsiteX2334" fmla="*/ 3843278 w 6891715"/>
                <a:gd name="connsiteY2334" fmla="*/ 2793676 h 6367455"/>
                <a:gd name="connsiteX2335" fmla="*/ 3849651 w 6891715"/>
                <a:gd name="connsiteY2335" fmla="*/ 2810504 h 6367455"/>
                <a:gd name="connsiteX2336" fmla="*/ 3844552 w 6891715"/>
                <a:gd name="connsiteY2336" fmla="*/ 2813998 h 6367455"/>
                <a:gd name="connsiteX2337" fmla="*/ 3839135 w 6891715"/>
                <a:gd name="connsiteY2337" fmla="*/ 2808599 h 6367455"/>
                <a:gd name="connsiteX2338" fmla="*/ 3830531 w 6891715"/>
                <a:gd name="connsiteY2338" fmla="*/ 2814950 h 6367455"/>
                <a:gd name="connsiteX2339" fmla="*/ 3823521 w 6891715"/>
                <a:gd name="connsiteY2339" fmla="*/ 2827653 h 6367455"/>
                <a:gd name="connsiteX2340" fmla="*/ 3817147 w 6891715"/>
                <a:gd name="connsiteY2340" fmla="*/ 2838447 h 6367455"/>
                <a:gd name="connsiteX2341" fmla="*/ 3804401 w 6891715"/>
                <a:gd name="connsiteY2341" fmla="*/ 2838447 h 6367455"/>
                <a:gd name="connsiteX2342" fmla="*/ 3793566 w 6891715"/>
                <a:gd name="connsiteY2342" fmla="*/ 2829241 h 6367455"/>
                <a:gd name="connsiteX2343" fmla="*/ 3795478 w 6891715"/>
                <a:gd name="connsiteY2343" fmla="*/ 2813362 h 6367455"/>
                <a:gd name="connsiteX2344" fmla="*/ 3778908 w 6891715"/>
                <a:gd name="connsiteY2344" fmla="*/ 2810187 h 6367455"/>
                <a:gd name="connsiteX2345" fmla="*/ 3765843 w 6891715"/>
                <a:gd name="connsiteY2345" fmla="*/ 2808281 h 6367455"/>
                <a:gd name="connsiteX2346" fmla="*/ 3762338 w 6891715"/>
                <a:gd name="connsiteY2346" fmla="*/ 2800976 h 6367455"/>
                <a:gd name="connsiteX2347" fmla="*/ 3780501 w 6891715"/>
                <a:gd name="connsiteY2347" fmla="*/ 2795579 h 6367455"/>
                <a:gd name="connsiteX2348" fmla="*/ 3793248 w 6891715"/>
                <a:gd name="connsiteY2348" fmla="*/ 2795262 h 6367455"/>
                <a:gd name="connsiteX2349" fmla="*/ 3802808 w 6891715"/>
                <a:gd name="connsiteY2349" fmla="*/ 2786692 h 6367455"/>
                <a:gd name="connsiteX2350" fmla="*/ 1396971 w 6891715"/>
                <a:gd name="connsiteY2350" fmla="*/ 2773356 h 6367455"/>
                <a:gd name="connsiteX2351" fmla="*/ 1389329 w 6891715"/>
                <a:gd name="connsiteY2351" fmla="*/ 2781295 h 6367455"/>
                <a:gd name="connsiteX2352" fmla="*/ 1382682 w 6891715"/>
                <a:gd name="connsiteY2352" fmla="*/ 2776589 h 6367455"/>
                <a:gd name="connsiteX2353" fmla="*/ 2732096 w 6891715"/>
                <a:gd name="connsiteY2353" fmla="*/ 2773211 h 6367455"/>
                <a:gd name="connsiteX2354" fmla="*/ 2750156 w 6891715"/>
                <a:gd name="connsiteY2354" fmla="*/ 2804578 h 6367455"/>
                <a:gd name="connsiteX2355" fmla="*/ 2750581 w 6891715"/>
                <a:gd name="connsiteY2355" fmla="*/ 2804292 h 6367455"/>
                <a:gd name="connsiteX2356" fmla="*/ 2732780 w 6891715"/>
                <a:gd name="connsiteY2356" fmla="*/ 2773363 h 6367455"/>
                <a:gd name="connsiteX2357" fmla="*/ 3884258 w 6891715"/>
                <a:gd name="connsiteY2357" fmla="*/ 2770182 h 6367455"/>
                <a:gd name="connsiteX2358" fmla="*/ 3886163 w 6891715"/>
                <a:gd name="connsiteY2358" fmla="*/ 2783610 h 6367455"/>
                <a:gd name="connsiteX2359" fmla="*/ 3875685 w 6891715"/>
                <a:gd name="connsiteY2359" fmla="*/ 2782673 h 6367455"/>
                <a:gd name="connsiteX2360" fmla="*/ 3875368 w 6891715"/>
                <a:gd name="connsiteY2360" fmla="*/ 2783610 h 6367455"/>
                <a:gd name="connsiteX2361" fmla="*/ 3874098 w 6891715"/>
                <a:gd name="connsiteY2361" fmla="*/ 2785484 h 6367455"/>
                <a:gd name="connsiteX2362" fmla="*/ 3872510 w 6891715"/>
                <a:gd name="connsiteY2362" fmla="*/ 2787358 h 6367455"/>
                <a:gd name="connsiteX2363" fmla="*/ 3871240 w 6891715"/>
                <a:gd name="connsiteY2363" fmla="*/ 2788607 h 6367455"/>
                <a:gd name="connsiteX2364" fmla="*/ 3870288 w 6891715"/>
                <a:gd name="connsiteY2364" fmla="*/ 2788920 h 6367455"/>
                <a:gd name="connsiteX2365" fmla="*/ 3869653 w 6891715"/>
                <a:gd name="connsiteY2365" fmla="*/ 2789232 h 6367455"/>
                <a:gd name="connsiteX2366" fmla="*/ 3869335 w 6891715"/>
                <a:gd name="connsiteY2366" fmla="*/ 2788920 h 6367455"/>
                <a:gd name="connsiteX2367" fmla="*/ 3868065 w 6891715"/>
                <a:gd name="connsiteY2367" fmla="*/ 2787983 h 6367455"/>
                <a:gd name="connsiteX2368" fmla="*/ 3866795 w 6891715"/>
                <a:gd name="connsiteY2368" fmla="*/ 2786421 h 6367455"/>
                <a:gd name="connsiteX2369" fmla="*/ 3866160 w 6891715"/>
                <a:gd name="connsiteY2369" fmla="*/ 2784860 h 6367455"/>
                <a:gd name="connsiteX2370" fmla="*/ 3864573 w 6891715"/>
                <a:gd name="connsiteY2370" fmla="*/ 2781112 h 6367455"/>
                <a:gd name="connsiteX2371" fmla="*/ 3863938 w 6891715"/>
                <a:gd name="connsiteY2371" fmla="*/ 2779863 h 6367455"/>
                <a:gd name="connsiteX2372" fmla="*/ 3866160 w 6891715"/>
                <a:gd name="connsiteY2372" fmla="*/ 2771431 h 6367455"/>
                <a:gd name="connsiteX2373" fmla="*/ 1338644 w 6891715"/>
                <a:gd name="connsiteY2373" fmla="*/ 2765421 h 6367455"/>
                <a:gd name="connsiteX2374" fmla="*/ 1354715 w 6891715"/>
                <a:gd name="connsiteY2374" fmla="*/ 2768237 h 6367455"/>
                <a:gd name="connsiteX2375" fmla="*/ 1360499 w 6891715"/>
                <a:gd name="connsiteY2375" fmla="*/ 2776688 h 6367455"/>
                <a:gd name="connsiteX2376" fmla="*/ 1357286 w 6891715"/>
                <a:gd name="connsiteY2376" fmla="*/ 2788270 h 6367455"/>
                <a:gd name="connsiteX2377" fmla="*/ 1363714 w 6891715"/>
                <a:gd name="connsiteY2377" fmla="*/ 2796720 h 6367455"/>
                <a:gd name="connsiteX2378" fmla="*/ 1379783 w 6891715"/>
                <a:gd name="connsiteY2378" fmla="*/ 2783575 h 6367455"/>
                <a:gd name="connsiteX2379" fmla="*/ 1389426 w 6891715"/>
                <a:gd name="connsiteY2379" fmla="*/ 2792027 h 6367455"/>
                <a:gd name="connsiteX2380" fmla="*/ 1395855 w 6891715"/>
                <a:gd name="connsiteY2380" fmla="*/ 2797346 h 6367455"/>
                <a:gd name="connsiteX2381" fmla="*/ 1409674 w 6891715"/>
                <a:gd name="connsiteY2381" fmla="*/ 2792965 h 6367455"/>
                <a:gd name="connsiteX2382" fmla="*/ 1404532 w 6891715"/>
                <a:gd name="connsiteY2382" fmla="*/ 2806422 h 6367455"/>
                <a:gd name="connsiteX2383" fmla="*/ 1389426 w 6891715"/>
                <a:gd name="connsiteY2383" fmla="*/ 2809869 h 6367455"/>
                <a:gd name="connsiteX2384" fmla="*/ 1382998 w 6891715"/>
                <a:gd name="connsiteY2384" fmla="*/ 2792027 h 6367455"/>
                <a:gd name="connsiteX2385" fmla="*/ 1357286 w 6891715"/>
                <a:gd name="connsiteY2385" fmla="*/ 2807990 h 6367455"/>
                <a:gd name="connsiteX2386" fmla="*/ 1349572 w 6891715"/>
                <a:gd name="connsiteY2386" fmla="*/ 2801727 h 6367455"/>
                <a:gd name="connsiteX2387" fmla="*/ 1338965 w 6891715"/>
                <a:gd name="connsiteY2387" fmla="*/ 2800786 h 6367455"/>
                <a:gd name="connsiteX2388" fmla="*/ 1330289 w 6891715"/>
                <a:gd name="connsiteY2388" fmla="*/ 2789522 h 6367455"/>
                <a:gd name="connsiteX2389" fmla="*/ 4266528 w 6891715"/>
                <a:gd name="connsiteY2389" fmla="*/ 2764378 h 6367455"/>
                <a:gd name="connsiteX2390" fmla="*/ 4255416 w 6891715"/>
                <a:gd name="connsiteY2390" fmla="*/ 2776749 h 6367455"/>
                <a:gd name="connsiteX2391" fmla="*/ 4246843 w 6891715"/>
                <a:gd name="connsiteY2391" fmla="*/ 2786583 h 6367455"/>
                <a:gd name="connsiteX2392" fmla="*/ 4240493 w 6891715"/>
                <a:gd name="connsiteY2392" fmla="*/ 2794194 h 6367455"/>
                <a:gd name="connsiteX2393" fmla="*/ 4238588 w 6891715"/>
                <a:gd name="connsiteY2393" fmla="*/ 2797365 h 6367455"/>
                <a:gd name="connsiteX2394" fmla="*/ 4237001 w 6891715"/>
                <a:gd name="connsiteY2394" fmla="*/ 2801168 h 6367455"/>
                <a:gd name="connsiteX2395" fmla="*/ 4236048 w 6891715"/>
                <a:gd name="connsiteY2395" fmla="*/ 2805297 h 6367455"/>
                <a:gd name="connsiteX2396" fmla="*/ 4235413 w 6891715"/>
                <a:gd name="connsiteY2396" fmla="*/ 2809735 h 6367455"/>
                <a:gd name="connsiteX2397" fmla="*/ 4234778 w 6891715"/>
                <a:gd name="connsiteY2397" fmla="*/ 2816400 h 6367455"/>
                <a:gd name="connsiteX2398" fmla="*/ 4234461 w 6891715"/>
                <a:gd name="connsiteY2398" fmla="*/ 2819572 h 6367455"/>
                <a:gd name="connsiteX2399" fmla="*/ 4254146 w 6891715"/>
                <a:gd name="connsiteY2399" fmla="*/ 2828459 h 6367455"/>
                <a:gd name="connsiteX2400" fmla="*/ 4251606 w 6891715"/>
                <a:gd name="connsiteY2400" fmla="*/ 2849076 h 6367455"/>
                <a:gd name="connsiteX2401" fmla="*/ 4262401 w 6891715"/>
                <a:gd name="connsiteY2401" fmla="*/ 2891579 h 6367455"/>
                <a:gd name="connsiteX2402" fmla="*/ 4276371 w 6891715"/>
                <a:gd name="connsiteY2402" fmla="*/ 2915372 h 6367455"/>
                <a:gd name="connsiteX2403" fmla="*/ 4285578 w 6891715"/>
                <a:gd name="connsiteY2403" fmla="*/ 2923936 h 6367455"/>
                <a:gd name="connsiteX2404" fmla="*/ 4290658 w 6891715"/>
                <a:gd name="connsiteY2404" fmla="*/ 2940748 h 6367455"/>
                <a:gd name="connsiteX2405" fmla="*/ 4301453 w 6891715"/>
                <a:gd name="connsiteY2405" fmla="*/ 2941065 h 6367455"/>
                <a:gd name="connsiteX2406" fmla="*/ 4301578 w 6891715"/>
                <a:gd name="connsiteY2406" fmla="*/ 2941217 h 6367455"/>
                <a:gd name="connsiteX2407" fmla="*/ 4306221 w 6891715"/>
                <a:gd name="connsiteY2407" fmla="*/ 2941461 h 6367455"/>
                <a:gd name="connsiteX2408" fmla="*/ 4319241 w 6891715"/>
                <a:gd name="connsiteY2408" fmla="*/ 2956380 h 6367455"/>
                <a:gd name="connsiteX2409" fmla="*/ 4323369 w 6891715"/>
                <a:gd name="connsiteY2409" fmla="*/ 2975426 h 6367455"/>
                <a:gd name="connsiteX2410" fmla="*/ 4340199 w 6891715"/>
                <a:gd name="connsiteY2410" fmla="*/ 2977966 h 6367455"/>
                <a:gd name="connsiteX2411" fmla="*/ 4348773 w 6891715"/>
                <a:gd name="connsiteY2411" fmla="*/ 2967807 h 6367455"/>
                <a:gd name="connsiteX2412" fmla="*/ 4348456 w 6891715"/>
                <a:gd name="connsiteY2412" fmla="*/ 2950666 h 6367455"/>
                <a:gd name="connsiteX2413" fmla="*/ 4341787 w 6891715"/>
                <a:gd name="connsiteY2413" fmla="*/ 2924319 h 6367455"/>
                <a:gd name="connsiteX2414" fmla="*/ 4330990 w 6891715"/>
                <a:gd name="connsiteY2414" fmla="*/ 2916701 h 6367455"/>
                <a:gd name="connsiteX2415" fmla="*/ 4315112 w 6891715"/>
                <a:gd name="connsiteY2415" fmla="*/ 2924002 h 6367455"/>
                <a:gd name="connsiteX2416" fmla="*/ 4298282 w 6891715"/>
                <a:gd name="connsiteY2416" fmla="*/ 2924319 h 6367455"/>
                <a:gd name="connsiteX2417" fmla="*/ 4287803 w 6891715"/>
                <a:gd name="connsiteY2417" fmla="*/ 2904956 h 6367455"/>
                <a:gd name="connsiteX2418" fmla="*/ 4291296 w 6891715"/>
                <a:gd name="connsiteY2418" fmla="*/ 2892258 h 6367455"/>
                <a:gd name="connsiteX2419" fmla="*/ 4296059 w 6891715"/>
                <a:gd name="connsiteY2419" fmla="*/ 2881148 h 6367455"/>
                <a:gd name="connsiteX2420" fmla="*/ 4313525 w 6891715"/>
                <a:gd name="connsiteY2420" fmla="*/ 2869719 h 6367455"/>
                <a:gd name="connsiteX2421" fmla="*/ 4312890 w 6891715"/>
                <a:gd name="connsiteY2421" fmla="*/ 2841468 h 6367455"/>
                <a:gd name="connsiteX2422" fmla="*/ 4309396 w 6891715"/>
                <a:gd name="connsiteY2422" fmla="*/ 2811629 h 6367455"/>
                <a:gd name="connsiteX2423" fmla="*/ 4314477 w 6891715"/>
                <a:gd name="connsiteY2423" fmla="*/ 2787822 h 6367455"/>
                <a:gd name="connsiteX2424" fmla="*/ 4313842 w 6891715"/>
                <a:gd name="connsiteY2424" fmla="*/ 2784012 h 6367455"/>
                <a:gd name="connsiteX2425" fmla="*/ 4314747 w 6891715"/>
                <a:gd name="connsiteY2425" fmla="*/ 2782557 h 6367455"/>
                <a:gd name="connsiteX2426" fmla="*/ 4312883 w 6891715"/>
                <a:gd name="connsiteY2426" fmla="*/ 2774845 h 6367455"/>
                <a:gd name="connsiteX2427" fmla="*/ 4295421 w 6891715"/>
                <a:gd name="connsiteY2427" fmla="*/ 2783093 h 6367455"/>
                <a:gd name="connsiteX2428" fmla="*/ 4293833 w 6891715"/>
                <a:gd name="connsiteY2428" fmla="*/ 2772624 h 6367455"/>
                <a:gd name="connsiteX2429" fmla="*/ 1361090 w 6891715"/>
                <a:gd name="connsiteY2429" fmla="*/ 2755895 h 6367455"/>
                <a:gd name="connsiteX2430" fmla="*/ 1374745 w 6891715"/>
                <a:gd name="connsiteY2430" fmla="*/ 2758673 h 6367455"/>
                <a:gd name="connsiteX2431" fmla="*/ 1365217 w 6891715"/>
                <a:gd name="connsiteY2431" fmla="*/ 2767009 h 6367455"/>
                <a:gd name="connsiteX2432" fmla="*/ 1358867 w 6891715"/>
                <a:gd name="connsiteY2432" fmla="*/ 2760834 h 6367455"/>
                <a:gd name="connsiteX2433" fmla="*/ 1409438 w 6891715"/>
                <a:gd name="connsiteY2433" fmla="*/ 2754306 h 6367455"/>
                <a:gd name="connsiteX2434" fmla="*/ 1411262 w 6891715"/>
                <a:gd name="connsiteY2434" fmla="*/ 2765420 h 6367455"/>
                <a:gd name="connsiteX2435" fmla="*/ 1396971 w 6891715"/>
                <a:gd name="connsiteY2435" fmla="*/ 2761379 h 6367455"/>
                <a:gd name="connsiteX2436" fmla="*/ 1423961 w 6891715"/>
                <a:gd name="connsiteY2436" fmla="*/ 2730494 h 6367455"/>
                <a:gd name="connsiteX2437" fmla="*/ 1419616 w 6891715"/>
                <a:gd name="connsiteY2437" fmla="*/ 2737694 h 6367455"/>
                <a:gd name="connsiteX2438" fmla="*/ 1398559 w 6891715"/>
                <a:gd name="connsiteY2438" fmla="*/ 2752719 h 6367455"/>
                <a:gd name="connsiteX2439" fmla="*/ 1399227 w 6891715"/>
                <a:gd name="connsiteY2439" fmla="*/ 2740198 h 6367455"/>
                <a:gd name="connsiteX2440" fmla="*/ 1410592 w 6891715"/>
                <a:gd name="connsiteY2440" fmla="*/ 2730808 h 6367455"/>
                <a:gd name="connsiteX2441" fmla="*/ 1377050 w 6891715"/>
                <a:gd name="connsiteY2441" fmla="*/ 2728907 h 6367455"/>
                <a:gd name="connsiteX2442" fmla="*/ 1374767 w 6891715"/>
                <a:gd name="connsiteY2442" fmla="*/ 2734996 h 6367455"/>
                <a:gd name="connsiteX2443" fmla="*/ 1385859 w 6891715"/>
                <a:gd name="connsiteY2443" fmla="*/ 2743825 h 6367455"/>
                <a:gd name="connsiteX2444" fmla="*/ 1382923 w 6891715"/>
                <a:gd name="connsiteY2444" fmla="*/ 2751131 h 6367455"/>
                <a:gd name="connsiteX2445" fmla="*/ 1372483 w 6891715"/>
                <a:gd name="connsiteY2445" fmla="*/ 2741391 h 6367455"/>
                <a:gd name="connsiteX2446" fmla="*/ 1362043 w 6891715"/>
                <a:gd name="connsiteY2446" fmla="*/ 2739260 h 6367455"/>
                <a:gd name="connsiteX2447" fmla="*/ 1368241 w 6891715"/>
                <a:gd name="connsiteY2447" fmla="*/ 2731039 h 6367455"/>
                <a:gd name="connsiteX2448" fmla="*/ 2164892 w 6891715"/>
                <a:gd name="connsiteY2448" fmla="*/ 2724151 h 6367455"/>
                <a:gd name="connsiteX2449" fmla="*/ 2168495 w 6891715"/>
                <a:gd name="connsiteY2449" fmla="*/ 2736589 h 6367455"/>
                <a:gd name="connsiteX2450" fmla="*/ 2163389 w 6891715"/>
                <a:gd name="connsiteY2450" fmla="*/ 2754314 h 6367455"/>
                <a:gd name="connsiteX2451" fmla="*/ 2157383 w 6891715"/>
                <a:gd name="connsiteY2451" fmla="*/ 2749028 h 6367455"/>
                <a:gd name="connsiteX2452" fmla="*/ 2160986 w 6891715"/>
                <a:gd name="connsiteY2452" fmla="*/ 2729437 h 6367455"/>
                <a:gd name="connsiteX2453" fmla="*/ 4327488 w 6891715"/>
                <a:gd name="connsiteY2453" fmla="*/ 2719966 h 6367455"/>
                <a:gd name="connsiteX2454" fmla="*/ 4324631 w 6891715"/>
                <a:gd name="connsiteY2454" fmla="*/ 2731387 h 6367455"/>
                <a:gd name="connsiteX2455" fmla="*/ 4318281 w 6891715"/>
                <a:gd name="connsiteY2455" fmla="*/ 2738683 h 6367455"/>
                <a:gd name="connsiteX2456" fmla="*/ 4321773 w 6891715"/>
                <a:gd name="connsiteY2456" fmla="*/ 2741538 h 6367455"/>
                <a:gd name="connsiteX2457" fmla="*/ 4328442 w 6891715"/>
                <a:gd name="connsiteY2457" fmla="*/ 2741272 h 6367455"/>
                <a:gd name="connsiteX2458" fmla="*/ 4328450 w 6891715"/>
                <a:gd name="connsiteY2458" fmla="*/ 2741158 h 6367455"/>
                <a:gd name="connsiteX2459" fmla="*/ 4334483 w 6891715"/>
                <a:gd name="connsiteY2459" fmla="*/ 2740523 h 6367455"/>
                <a:gd name="connsiteX2460" fmla="*/ 4337341 w 6891715"/>
                <a:gd name="connsiteY2460" fmla="*/ 2744333 h 6367455"/>
                <a:gd name="connsiteX2461" fmla="*/ 4332578 w 6891715"/>
                <a:gd name="connsiteY2461" fmla="*/ 2758299 h 6367455"/>
                <a:gd name="connsiteX2462" fmla="*/ 4344962 w 6891715"/>
                <a:gd name="connsiteY2462" fmla="*/ 2741476 h 6367455"/>
                <a:gd name="connsiteX2463" fmla="*/ 4339564 w 6891715"/>
                <a:gd name="connsiteY2463" fmla="*/ 2735126 h 6367455"/>
                <a:gd name="connsiteX2464" fmla="*/ 4346233 w 6891715"/>
                <a:gd name="connsiteY2464" fmla="*/ 2732904 h 6367455"/>
                <a:gd name="connsiteX2465" fmla="*/ 4338929 w 6891715"/>
                <a:gd name="connsiteY2465" fmla="*/ 2726874 h 6367455"/>
                <a:gd name="connsiteX2466" fmla="*/ 4330355 w 6891715"/>
                <a:gd name="connsiteY2466" fmla="*/ 2721794 h 6367455"/>
                <a:gd name="connsiteX2467" fmla="*/ 4330404 w 6891715"/>
                <a:gd name="connsiteY2467" fmla="*/ 2721310 h 6367455"/>
                <a:gd name="connsiteX2468" fmla="*/ 3421026 w 6891715"/>
                <a:gd name="connsiteY2468" fmla="*/ 2717795 h 6367455"/>
                <a:gd name="connsiteX2469" fmla="*/ 3419502 w 6891715"/>
                <a:gd name="connsiteY2469" fmla="*/ 2733233 h 6367455"/>
                <a:gd name="connsiteX2470" fmla="*/ 3412190 w 6891715"/>
                <a:gd name="connsiteY2470" fmla="*/ 2746371 h 6367455"/>
                <a:gd name="connsiteX2471" fmla="*/ 3403050 w 6891715"/>
                <a:gd name="connsiteY2471" fmla="*/ 2734218 h 6367455"/>
                <a:gd name="connsiteX2472" fmla="*/ 3396042 w 6891715"/>
                <a:gd name="connsiteY2472" fmla="*/ 2735861 h 6367455"/>
                <a:gd name="connsiteX2473" fmla="*/ 3390863 w 6891715"/>
                <a:gd name="connsiteY2473" fmla="*/ 2722724 h 6367455"/>
                <a:gd name="connsiteX2474" fmla="*/ 3403050 w 6891715"/>
                <a:gd name="connsiteY2474" fmla="*/ 2724693 h 6367455"/>
                <a:gd name="connsiteX2475" fmla="*/ 3342285 w 6891715"/>
                <a:gd name="connsiteY2475" fmla="*/ 2709858 h 6367455"/>
                <a:gd name="connsiteX2476" fmla="*/ 3349588 w 6891715"/>
                <a:gd name="connsiteY2476" fmla="*/ 2718830 h 6367455"/>
                <a:gd name="connsiteX2477" fmla="*/ 3337840 w 6891715"/>
                <a:gd name="connsiteY2477" fmla="*/ 2725733 h 6367455"/>
                <a:gd name="connsiteX2478" fmla="*/ 3327363 w 6891715"/>
                <a:gd name="connsiteY2478" fmla="*/ 2714687 h 6367455"/>
                <a:gd name="connsiteX2479" fmla="*/ 3433725 w 6891715"/>
                <a:gd name="connsiteY2479" fmla="*/ 2679697 h 6367455"/>
                <a:gd name="connsiteX2480" fmla="*/ 3429527 w 6891715"/>
                <a:gd name="connsiteY2480" fmla="*/ 2689174 h 6367455"/>
                <a:gd name="connsiteX2481" fmla="*/ 3426298 w 6891715"/>
                <a:gd name="connsiteY2481" fmla="*/ 2696367 h 6367455"/>
                <a:gd name="connsiteX2482" fmla="*/ 3424361 w 6891715"/>
                <a:gd name="connsiteY2482" fmla="*/ 2701596 h 6367455"/>
                <a:gd name="connsiteX2483" fmla="*/ 3424038 w 6891715"/>
                <a:gd name="connsiteY2483" fmla="*/ 2701922 h 6367455"/>
                <a:gd name="connsiteX2484" fmla="*/ 3423715 w 6891715"/>
                <a:gd name="connsiteY2484" fmla="*/ 2701922 h 6367455"/>
                <a:gd name="connsiteX2485" fmla="*/ 3422101 w 6891715"/>
                <a:gd name="connsiteY2485" fmla="*/ 2701268 h 6367455"/>
                <a:gd name="connsiteX2486" fmla="*/ 3420809 w 6891715"/>
                <a:gd name="connsiteY2486" fmla="*/ 2699306 h 6367455"/>
                <a:gd name="connsiteX2487" fmla="*/ 3418872 w 6891715"/>
                <a:gd name="connsiteY2487" fmla="*/ 2697020 h 6367455"/>
                <a:gd name="connsiteX2488" fmla="*/ 3415643 w 6891715"/>
                <a:gd name="connsiteY2488" fmla="*/ 2692771 h 6367455"/>
                <a:gd name="connsiteX2489" fmla="*/ 3414675 w 6891715"/>
                <a:gd name="connsiteY2489" fmla="*/ 2690483 h 6367455"/>
                <a:gd name="connsiteX2490" fmla="*/ 2171036 w 6891715"/>
                <a:gd name="connsiteY2490" fmla="*/ 2678115 h 6367455"/>
                <a:gd name="connsiteX2491" fmla="*/ 2181830 w 6891715"/>
                <a:gd name="connsiteY2491" fmla="*/ 2678115 h 6367455"/>
                <a:gd name="connsiteX2492" fmla="*/ 2174210 w 6891715"/>
                <a:gd name="connsiteY2492" fmla="*/ 2694674 h 6367455"/>
                <a:gd name="connsiteX2493" fmla="*/ 2185958 w 6891715"/>
                <a:gd name="connsiteY2493" fmla="*/ 2700844 h 6367455"/>
                <a:gd name="connsiteX2494" fmla="*/ 2190720 w 6891715"/>
                <a:gd name="connsiteY2494" fmla="*/ 2708312 h 6367455"/>
                <a:gd name="connsiteX2495" fmla="*/ 2182149 w 6891715"/>
                <a:gd name="connsiteY2495" fmla="*/ 2715780 h 6367455"/>
                <a:gd name="connsiteX2496" fmla="*/ 2188498 w 6891715"/>
                <a:gd name="connsiteY2496" fmla="*/ 2735262 h 6367455"/>
                <a:gd name="connsiteX2497" fmla="*/ 2181194 w 6891715"/>
                <a:gd name="connsiteY2497" fmla="*/ 2732015 h 6367455"/>
                <a:gd name="connsiteX2498" fmla="*/ 2166272 w 6891715"/>
                <a:gd name="connsiteY2498" fmla="*/ 2715130 h 6367455"/>
                <a:gd name="connsiteX2499" fmla="*/ 2163733 w 6891715"/>
                <a:gd name="connsiteY2499" fmla="*/ 2692401 h 6367455"/>
                <a:gd name="connsiteX2500" fmla="*/ 2164568 w 6891715"/>
                <a:gd name="connsiteY2500" fmla="*/ 2619379 h 6367455"/>
                <a:gd name="connsiteX2501" fmla="*/ 2170249 w 6891715"/>
                <a:gd name="connsiteY2501" fmla="*/ 2620019 h 6367455"/>
                <a:gd name="connsiteX2502" fmla="*/ 2179607 w 6891715"/>
                <a:gd name="connsiteY2502" fmla="*/ 2637322 h 6367455"/>
                <a:gd name="connsiteX2503" fmla="*/ 2175263 w 6891715"/>
                <a:gd name="connsiteY2503" fmla="*/ 2654303 h 6367455"/>
                <a:gd name="connsiteX2504" fmla="*/ 2160558 w 6891715"/>
                <a:gd name="connsiteY2504" fmla="*/ 2630913 h 6367455"/>
                <a:gd name="connsiteX2505" fmla="*/ 2201425 w 6891715"/>
                <a:gd name="connsiteY2505" fmla="*/ 2586041 h 6367455"/>
                <a:gd name="connsiteX2506" fmla="*/ 2209771 w 6891715"/>
                <a:gd name="connsiteY2506" fmla="*/ 2586041 h 6367455"/>
                <a:gd name="connsiteX2507" fmla="*/ 2207915 w 6891715"/>
                <a:gd name="connsiteY2507" fmla="*/ 2605552 h 6367455"/>
                <a:gd name="connsiteX2508" fmla="*/ 2181644 w 6891715"/>
                <a:gd name="connsiteY2508" fmla="*/ 2628902 h 6367455"/>
                <a:gd name="connsiteX2509" fmla="*/ 2174844 w 6891715"/>
                <a:gd name="connsiteY2509" fmla="*/ 2611949 h 6367455"/>
                <a:gd name="connsiteX2510" fmla="*/ 2180100 w 6891715"/>
                <a:gd name="connsiteY2510" fmla="*/ 2596276 h 6367455"/>
                <a:gd name="connsiteX2511" fmla="*/ 2148426 w 6891715"/>
                <a:gd name="connsiteY2511" fmla="*/ 2586041 h 6367455"/>
                <a:gd name="connsiteX2512" fmla="*/ 2154587 w 6891715"/>
                <a:gd name="connsiteY2512" fmla="*/ 2587629 h 6367455"/>
                <a:gd name="connsiteX2513" fmla="*/ 2166908 w 6891715"/>
                <a:gd name="connsiteY2513" fmla="*/ 2597153 h 6367455"/>
                <a:gd name="connsiteX2514" fmla="*/ 2158593 w 6891715"/>
                <a:gd name="connsiteY2514" fmla="*/ 2609854 h 6367455"/>
                <a:gd name="connsiteX2515" fmla="*/ 2152430 w 6891715"/>
                <a:gd name="connsiteY2515" fmla="*/ 2613028 h 6367455"/>
                <a:gd name="connsiteX2516" fmla="*/ 2146270 w 6891715"/>
                <a:gd name="connsiteY2516" fmla="*/ 2598423 h 6367455"/>
                <a:gd name="connsiteX2517" fmla="*/ 3682894 w 6891715"/>
                <a:gd name="connsiteY2517" fmla="*/ 2570157 h 6367455"/>
                <a:gd name="connsiteX2518" fmla="*/ 3694076 w 6891715"/>
                <a:gd name="connsiteY2518" fmla="*/ 2582121 h 6367455"/>
                <a:gd name="connsiteX2519" fmla="*/ 3689417 w 6891715"/>
                <a:gd name="connsiteY2519" fmla="*/ 2587620 h 6367455"/>
                <a:gd name="connsiteX2520" fmla="*/ 3679788 w 6891715"/>
                <a:gd name="connsiteY2520" fmla="*/ 2582121 h 6367455"/>
                <a:gd name="connsiteX2521" fmla="*/ 3730905 w 6891715"/>
                <a:gd name="connsiteY2521" fmla="*/ 2559046 h 6367455"/>
                <a:gd name="connsiteX2522" fmla="*/ 3735350 w 6891715"/>
                <a:gd name="connsiteY2522" fmla="*/ 2566983 h 6367455"/>
                <a:gd name="connsiteX2523" fmla="*/ 3733445 w 6891715"/>
                <a:gd name="connsiteY2523" fmla="*/ 2579682 h 6367455"/>
                <a:gd name="connsiteX2524" fmla="*/ 3722650 w 6891715"/>
                <a:gd name="connsiteY2524" fmla="*/ 2562220 h 6367455"/>
                <a:gd name="connsiteX2525" fmla="*/ 3713237 w 6891715"/>
                <a:gd name="connsiteY2525" fmla="*/ 2559046 h 6367455"/>
                <a:gd name="connsiteX2526" fmla="*/ 3716301 w 6891715"/>
                <a:gd name="connsiteY2526" fmla="*/ 2571115 h 6367455"/>
                <a:gd name="connsiteX2527" fmla="*/ 3704965 w 6891715"/>
                <a:gd name="connsiteY2527" fmla="*/ 2582856 h 6367455"/>
                <a:gd name="connsiteX2528" fmla="*/ 3698838 w 6891715"/>
                <a:gd name="connsiteY2528" fmla="*/ 2569810 h 6367455"/>
                <a:gd name="connsiteX2529" fmla="*/ 3699757 w 6891715"/>
                <a:gd name="connsiteY2529" fmla="*/ 2564591 h 6367455"/>
                <a:gd name="connsiteX2530" fmla="*/ 3751833 w 6891715"/>
                <a:gd name="connsiteY2530" fmla="*/ 2544760 h 6367455"/>
                <a:gd name="connsiteX2531" fmla="*/ 3757575 w 6891715"/>
                <a:gd name="connsiteY2531" fmla="*/ 2551108 h 6367455"/>
                <a:gd name="connsiteX2532" fmla="*/ 3756224 w 6891715"/>
                <a:gd name="connsiteY2532" fmla="*/ 2566981 h 6367455"/>
                <a:gd name="connsiteX2533" fmla="*/ 3748793 w 6891715"/>
                <a:gd name="connsiteY2533" fmla="*/ 2573332 h 6367455"/>
                <a:gd name="connsiteX2534" fmla="*/ 3741700 w 6891715"/>
                <a:gd name="connsiteY2534" fmla="*/ 2562855 h 6367455"/>
                <a:gd name="connsiteX2535" fmla="*/ 3826834 w 6891715"/>
                <a:gd name="connsiteY2535" fmla="*/ 2541584 h 6367455"/>
                <a:gd name="connsiteX2536" fmla="*/ 3829013 w 6891715"/>
                <a:gd name="connsiteY2536" fmla="*/ 2550995 h 6367455"/>
                <a:gd name="connsiteX2537" fmla="*/ 3819052 w 6891715"/>
                <a:gd name="connsiteY2537" fmla="*/ 2563541 h 6367455"/>
                <a:gd name="connsiteX2538" fmla="*/ 3813760 w 6891715"/>
                <a:gd name="connsiteY2538" fmla="*/ 2568873 h 6367455"/>
                <a:gd name="connsiteX2539" fmla="*/ 3810648 w 6891715"/>
                <a:gd name="connsiteY2539" fmla="*/ 2582361 h 6367455"/>
                <a:gd name="connsiteX2540" fmla="*/ 3808780 w 6891715"/>
                <a:gd name="connsiteY2540" fmla="*/ 2593970 h 6367455"/>
                <a:gd name="connsiteX2541" fmla="*/ 3795395 w 6891715"/>
                <a:gd name="connsiteY2541" fmla="*/ 2588949 h 6367455"/>
                <a:gd name="connsiteX2542" fmla="*/ 3790103 w 6891715"/>
                <a:gd name="connsiteY2542" fmla="*/ 2582361 h 6367455"/>
                <a:gd name="connsiteX2543" fmla="*/ 3781388 w 6891715"/>
                <a:gd name="connsiteY2543" fmla="*/ 2570128 h 6367455"/>
                <a:gd name="connsiteX2544" fmla="*/ 3787925 w 6891715"/>
                <a:gd name="connsiteY2544" fmla="*/ 2563854 h 6367455"/>
                <a:gd name="connsiteX2545" fmla="*/ 3815939 w 6891715"/>
                <a:gd name="connsiteY2545" fmla="*/ 2550995 h 6367455"/>
                <a:gd name="connsiteX2546" fmla="*/ 2138139 w 6891715"/>
                <a:gd name="connsiteY2546" fmla="*/ 2532068 h 6367455"/>
                <a:gd name="connsiteX2547" fmla="*/ 2144896 w 6891715"/>
                <a:gd name="connsiteY2547" fmla="*/ 2548103 h 6367455"/>
                <a:gd name="connsiteX2548" fmla="*/ 2152621 w 6891715"/>
                <a:gd name="connsiteY2548" fmla="*/ 2563818 h 6367455"/>
                <a:gd name="connsiteX2549" fmla="*/ 2132025 w 6891715"/>
                <a:gd name="connsiteY2549" fmla="*/ 2553556 h 6367455"/>
                <a:gd name="connsiteX2550" fmla="*/ 2128806 w 6891715"/>
                <a:gd name="connsiteY2550" fmla="*/ 2539442 h 6367455"/>
                <a:gd name="connsiteX2551" fmla="*/ 3770127 w 6891715"/>
                <a:gd name="connsiteY2551" fmla="*/ 2525711 h 6367455"/>
                <a:gd name="connsiteX2552" fmla="*/ 3779801 w 6891715"/>
                <a:gd name="connsiteY2552" fmla="*/ 2530439 h 6367455"/>
                <a:gd name="connsiteX2553" fmla="*/ 3779801 w 6891715"/>
                <a:gd name="connsiteY2553" fmla="*/ 2539220 h 6367455"/>
                <a:gd name="connsiteX2554" fmla="*/ 3769482 w 6891715"/>
                <a:gd name="connsiteY2554" fmla="*/ 2541584 h 6367455"/>
                <a:gd name="connsiteX2555" fmla="*/ 3759163 w 6891715"/>
                <a:gd name="connsiteY2555" fmla="*/ 2530439 h 6367455"/>
                <a:gd name="connsiteX2556" fmla="*/ 1526042 w 6891715"/>
                <a:gd name="connsiteY2556" fmla="*/ 2514597 h 6367455"/>
                <a:gd name="connsiteX2557" fmla="*/ 1532424 w 6891715"/>
                <a:gd name="connsiteY2557" fmla="*/ 2520947 h 6367455"/>
                <a:gd name="connsiteX2558" fmla="*/ 1541994 w 6891715"/>
                <a:gd name="connsiteY2558" fmla="*/ 2516503 h 6367455"/>
                <a:gd name="connsiteX2559" fmla="*/ 1549652 w 6891715"/>
                <a:gd name="connsiteY2559" fmla="*/ 2522534 h 6367455"/>
                <a:gd name="connsiteX2560" fmla="*/ 1540399 w 6891715"/>
                <a:gd name="connsiteY2560" fmla="*/ 2528884 h 6367455"/>
                <a:gd name="connsiteX2561" fmla="*/ 1547738 w 6891715"/>
                <a:gd name="connsiteY2561" fmla="*/ 2543806 h 6367455"/>
                <a:gd name="connsiteX2562" fmla="*/ 1540399 w 6891715"/>
                <a:gd name="connsiteY2562" fmla="*/ 2547933 h 6367455"/>
                <a:gd name="connsiteX2563" fmla="*/ 1539123 w 6891715"/>
                <a:gd name="connsiteY2563" fmla="*/ 2555552 h 6367455"/>
                <a:gd name="connsiteX2564" fmla="*/ 1557308 w 6891715"/>
                <a:gd name="connsiteY2564" fmla="*/ 2564759 h 6367455"/>
                <a:gd name="connsiteX2565" fmla="*/ 1554436 w 6891715"/>
                <a:gd name="connsiteY2565" fmla="*/ 2573331 h 6367455"/>
                <a:gd name="connsiteX2566" fmla="*/ 1550289 w 6891715"/>
                <a:gd name="connsiteY2566" fmla="*/ 2567934 h 6367455"/>
                <a:gd name="connsiteX2567" fmla="*/ 1544866 w 6891715"/>
                <a:gd name="connsiteY2567" fmla="*/ 2576505 h 6367455"/>
                <a:gd name="connsiteX2568" fmla="*/ 1544866 w 6891715"/>
                <a:gd name="connsiteY2568" fmla="*/ 2598732 h 6367455"/>
                <a:gd name="connsiteX2569" fmla="*/ 1535614 w 6891715"/>
                <a:gd name="connsiteY2569" fmla="*/ 2612385 h 6367455"/>
                <a:gd name="connsiteX2570" fmla="*/ 1530190 w 6891715"/>
                <a:gd name="connsiteY2570" fmla="*/ 2627309 h 6367455"/>
                <a:gd name="connsiteX2571" fmla="*/ 1518705 w 6891715"/>
                <a:gd name="connsiteY2571" fmla="*/ 2620005 h 6367455"/>
                <a:gd name="connsiteX2572" fmla="*/ 1529870 w 6891715"/>
                <a:gd name="connsiteY2572" fmla="*/ 2595556 h 6367455"/>
                <a:gd name="connsiteX2573" fmla="*/ 1532104 w 6891715"/>
                <a:gd name="connsiteY2573" fmla="*/ 2571426 h 6367455"/>
                <a:gd name="connsiteX2574" fmla="*/ 1531147 w 6891715"/>
                <a:gd name="connsiteY2574" fmla="*/ 2564124 h 6367455"/>
                <a:gd name="connsiteX2575" fmla="*/ 1522534 w 6891715"/>
                <a:gd name="connsiteY2575" fmla="*/ 2562855 h 6367455"/>
                <a:gd name="connsiteX2576" fmla="*/ 1510728 w 6891715"/>
                <a:gd name="connsiteY2576" fmla="*/ 2578728 h 6367455"/>
                <a:gd name="connsiteX2577" fmla="*/ 1490631 w 6891715"/>
                <a:gd name="connsiteY2577" fmla="*/ 2561267 h 6367455"/>
                <a:gd name="connsiteX2578" fmla="*/ 1491587 w 6891715"/>
                <a:gd name="connsiteY2578" fmla="*/ 2550472 h 6367455"/>
                <a:gd name="connsiteX2579" fmla="*/ 1513604 w 6891715"/>
                <a:gd name="connsiteY2579" fmla="*/ 2544123 h 6367455"/>
                <a:gd name="connsiteX2580" fmla="*/ 1519023 w 6891715"/>
                <a:gd name="connsiteY2580" fmla="*/ 2550472 h 6367455"/>
                <a:gd name="connsiteX2581" fmla="*/ 1520938 w 6891715"/>
                <a:gd name="connsiteY2581" fmla="*/ 2544123 h 6367455"/>
                <a:gd name="connsiteX2582" fmla="*/ 1516791 w 6891715"/>
                <a:gd name="connsiteY2582" fmla="*/ 2536822 h 6367455"/>
                <a:gd name="connsiteX2583" fmla="*/ 1520938 w 6891715"/>
                <a:gd name="connsiteY2583" fmla="*/ 2521900 h 6367455"/>
                <a:gd name="connsiteX2584" fmla="*/ 3554357 w 6891715"/>
                <a:gd name="connsiteY2584" fmla="*/ 2513011 h 6367455"/>
                <a:gd name="connsiteX2585" fmla="*/ 3581363 w 6891715"/>
                <a:gd name="connsiteY2585" fmla="*/ 2544986 h 6367455"/>
                <a:gd name="connsiteX2586" fmla="*/ 3565842 w 6891715"/>
                <a:gd name="connsiteY2586" fmla="*/ 2543105 h 6367455"/>
                <a:gd name="connsiteX2587" fmla="*/ 3567084 w 6891715"/>
                <a:gd name="connsiteY2587" fmla="*/ 2558779 h 6367455"/>
                <a:gd name="connsiteX2588" fmla="*/ 3559013 w 6891715"/>
                <a:gd name="connsiteY2588" fmla="*/ 2560659 h 6367455"/>
                <a:gd name="connsiteX2589" fmla="*/ 3559945 w 6891715"/>
                <a:gd name="connsiteY2589" fmla="*/ 2570064 h 6367455"/>
                <a:gd name="connsiteX2590" fmla="*/ 3575465 w 6891715"/>
                <a:gd name="connsiteY2590" fmla="*/ 2578214 h 6367455"/>
                <a:gd name="connsiteX2591" fmla="*/ 3568636 w 6891715"/>
                <a:gd name="connsiteY2591" fmla="*/ 2587620 h 6367455"/>
                <a:gd name="connsiteX2592" fmla="*/ 3559945 w 6891715"/>
                <a:gd name="connsiteY2592" fmla="*/ 2574453 h 6367455"/>
                <a:gd name="connsiteX2593" fmla="*/ 3542562 w 6891715"/>
                <a:gd name="connsiteY2593" fmla="*/ 2576647 h 6367455"/>
                <a:gd name="connsiteX2594" fmla="*/ 3533870 w 6891715"/>
                <a:gd name="connsiteY2594" fmla="*/ 2561286 h 6367455"/>
                <a:gd name="connsiteX2595" fmla="*/ 3525800 w 6891715"/>
                <a:gd name="connsiteY2595" fmla="*/ 2545299 h 6367455"/>
                <a:gd name="connsiteX2596" fmla="*/ 3525800 w 6891715"/>
                <a:gd name="connsiteY2596" fmla="*/ 2535895 h 6367455"/>
                <a:gd name="connsiteX2597" fmla="*/ 3538216 w 6891715"/>
                <a:gd name="connsiteY2597" fmla="*/ 2547493 h 6367455"/>
                <a:gd name="connsiteX2598" fmla="*/ 3542251 w 6891715"/>
                <a:gd name="connsiteY2598" fmla="*/ 2538089 h 6367455"/>
                <a:gd name="connsiteX2599" fmla="*/ 3544114 w 6891715"/>
                <a:gd name="connsiteY2599" fmla="*/ 2526491 h 6367455"/>
                <a:gd name="connsiteX2600" fmla="*/ 3553426 w 6891715"/>
                <a:gd name="connsiteY2600" fmla="*/ 2531820 h 6367455"/>
                <a:gd name="connsiteX2601" fmla="*/ 3555599 w 6891715"/>
                <a:gd name="connsiteY2601" fmla="*/ 2521476 h 6367455"/>
                <a:gd name="connsiteX2602" fmla="*/ 3550322 w 6891715"/>
                <a:gd name="connsiteY2602" fmla="*/ 2514892 h 6367455"/>
                <a:gd name="connsiteX2603" fmla="*/ 3405150 w 6891715"/>
                <a:gd name="connsiteY2603" fmla="*/ 2508248 h 6367455"/>
                <a:gd name="connsiteX2604" fmla="*/ 3421025 w 6891715"/>
                <a:gd name="connsiteY2604" fmla="*/ 2526734 h 6367455"/>
                <a:gd name="connsiteX2605" fmla="*/ 3417850 w 6891715"/>
                <a:gd name="connsiteY2605" fmla="*/ 2532062 h 6367455"/>
                <a:gd name="connsiteX2606" fmla="*/ 3407372 w 6891715"/>
                <a:gd name="connsiteY2606" fmla="*/ 2523916 h 6367455"/>
                <a:gd name="connsiteX2607" fmla="*/ 3729877 w 6891715"/>
                <a:gd name="connsiteY2607" fmla="*/ 2501897 h 6367455"/>
                <a:gd name="connsiteX2608" fmla="*/ 3742150 w 6891715"/>
                <a:gd name="connsiteY2608" fmla="*/ 2505753 h 6367455"/>
                <a:gd name="connsiteX2609" fmla="*/ 3746463 w 6891715"/>
                <a:gd name="connsiteY2609" fmla="*/ 2525336 h 6367455"/>
                <a:gd name="connsiteX2610" fmla="*/ 3731204 w 6891715"/>
                <a:gd name="connsiteY2610" fmla="*/ 2530473 h 6367455"/>
                <a:gd name="connsiteX2611" fmla="*/ 3724569 w 6891715"/>
                <a:gd name="connsiteY2611" fmla="*/ 2524053 h 6367455"/>
                <a:gd name="connsiteX2612" fmla="*/ 3724238 w 6891715"/>
                <a:gd name="connsiteY2612" fmla="*/ 2506394 h 6367455"/>
                <a:gd name="connsiteX2613" fmla="*/ 1524271 w 6891715"/>
                <a:gd name="connsiteY2613" fmla="*/ 2489194 h 6367455"/>
                <a:gd name="connsiteX2614" fmla="*/ 1525556 w 6891715"/>
                <a:gd name="connsiteY2614" fmla="*/ 2509482 h 6367455"/>
                <a:gd name="connsiteX2615" fmla="*/ 1516234 w 6891715"/>
                <a:gd name="connsiteY2615" fmla="*/ 2518173 h 6367455"/>
                <a:gd name="connsiteX2616" fmla="*/ 1508511 w 6891715"/>
                <a:gd name="connsiteY2616" fmla="*/ 2535234 h 6367455"/>
                <a:gd name="connsiteX2617" fmla="*/ 1500155 w 6891715"/>
                <a:gd name="connsiteY2617" fmla="*/ 2531049 h 6367455"/>
                <a:gd name="connsiteX2618" fmla="*/ 1512699 w 6891715"/>
                <a:gd name="connsiteY2618" fmla="*/ 2514954 h 6367455"/>
                <a:gd name="connsiteX2619" fmla="*/ 1506262 w 6891715"/>
                <a:gd name="connsiteY2619" fmla="*/ 2504322 h 6367455"/>
                <a:gd name="connsiteX2620" fmla="*/ 1510444 w 6891715"/>
                <a:gd name="connsiteY2620" fmla="*/ 2490483 h 6367455"/>
                <a:gd name="connsiteX2621" fmla="*/ 1565246 w 6891715"/>
                <a:gd name="connsiteY2621" fmla="*/ 2471735 h 6367455"/>
                <a:gd name="connsiteX2622" fmla="*/ 1558483 w 6891715"/>
                <a:gd name="connsiteY2622" fmla="*/ 2484432 h 6367455"/>
                <a:gd name="connsiteX2623" fmla="*/ 1557308 w 6891715"/>
                <a:gd name="connsiteY2623" fmla="*/ 2473640 h 6367455"/>
                <a:gd name="connsiteX2624" fmla="*/ 2108170 w 6891715"/>
                <a:gd name="connsiteY2624" fmla="*/ 2470155 h 6367455"/>
                <a:gd name="connsiteX2625" fmla="*/ 2128143 w 6891715"/>
                <a:gd name="connsiteY2625" fmla="*/ 2489058 h 6367455"/>
                <a:gd name="connsiteX2626" fmla="*/ 2128807 w 6891715"/>
                <a:gd name="connsiteY2626" fmla="*/ 2505076 h 6367455"/>
                <a:gd name="connsiteX2627" fmla="*/ 2111832 w 6891715"/>
                <a:gd name="connsiteY2627" fmla="*/ 2493538 h 6367455"/>
                <a:gd name="connsiteX2628" fmla="*/ 1542198 w 6891715"/>
                <a:gd name="connsiteY2628" fmla="*/ 2470150 h 6367455"/>
                <a:gd name="connsiteX2629" fmla="*/ 1550929 w 6891715"/>
                <a:gd name="connsiteY2629" fmla="*/ 2477076 h 6367455"/>
                <a:gd name="connsiteX2630" fmla="*/ 1552544 w 6891715"/>
                <a:gd name="connsiteY2630" fmla="*/ 2495974 h 6367455"/>
                <a:gd name="connsiteX2631" fmla="*/ 1548020 w 6891715"/>
                <a:gd name="connsiteY2631" fmla="*/ 2504475 h 6367455"/>
                <a:gd name="connsiteX2632" fmla="*/ 1537345 w 6891715"/>
                <a:gd name="connsiteY2632" fmla="*/ 2509836 h 6367455"/>
                <a:gd name="connsiteX2633" fmla="*/ 1535082 w 6891715"/>
                <a:gd name="connsiteY2633" fmla="*/ 2498175 h 6367455"/>
                <a:gd name="connsiteX2634" fmla="*/ 1538963 w 6891715"/>
                <a:gd name="connsiteY2634" fmla="*/ 2477393 h 6367455"/>
                <a:gd name="connsiteX2635" fmla="*/ 2122457 w 6891715"/>
                <a:gd name="connsiteY2635" fmla="*/ 2457455 h 6367455"/>
                <a:gd name="connsiteX2636" fmla="*/ 2138153 w 6891715"/>
                <a:gd name="connsiteY2636" fmla="*/ 2465247 h 6367455"/>
                <a:gd name="connsiteX2637" fmla="*/ 2142234 w 6891715"/>
                <a:gd name="connsiteY2637" fmla="*/ 2459012 h 6367455"/>
                <a:gd name="connsiteX2638" fmla="*/ 2154791 w 6891715"/>
                <a:gd name="connsiteY2638" fmla="*/ 2472733 h 6367455"/>
                <a:gd name="connsiteX2639" fmla="*/ 2169545 w 6891715"/>
                <a:gd name="connsiteY2639" fmla="*/ 2474291 h 6367455"/>
                <a:gd name="connsiteX2640" fmla="*/ 2178021 w 6891715"/>
                <a:gd name="connsiteY2640" fmla="*/ 2481772 h 6367455"/>
                <a:gd name="connsiteX2641" fmla="*/ 2148512 w 6891715"/>
                <a:gd name="connsiteY2641" fmla="*/ 2492376 h 6367455"/>
                <a:gd name="connsiteX2642" fmla="*/ 2127481 w 6891715"/>
                <a:gd name="connsiteY2642" fmla="*/ 2475850 h 6367455"/>
                <a:gd name="connsiteX2643" fmla="*/ 1550604 w 6891715"/>
                <a:gd name="connsiteY2643" fmla="*/ 2444749 h 6367455"/>
                <a:gd name="connsiteX2644" fmla="*/ 1557308 w 6891715"/>
                <a:gd name="connsiteY2644" fmla="*/ 2453507 h 6367455"/>
                <a:gd name="connsiteX2645" fmla="*/ 1550019 w 6891715"/>
                <a:gd name="connsiteY2645" fmla="*/ 2466975 h 6367455"/>
                <a:gd name="connsiteX2646" fmla="*/ 1543021 w 6891715"/>
                <a:gd name="connsiteY2646" fmla="*/ 2460578 h 6367455"/>
                <a:gd name="connsiteX2647" fmla="*/ 2109853 w 6891715"/>
                <a:gd name="connsiteY2647" fmla="*/ 2386019 h 6367455"/>
                <a:gd name="connsiteX2648" fmla="*/ 2120870 w 6891715"/>
                <a:gd name="connsiteY2648" fmla="*/ 2400025 h 6367455"/>
                <a:gd name="connsiteX2649" fmla="*/ 2108936 w 6891715"/>
                <a:gd name="connsiteY2649" fmla="*/ 2417767 h 6367455"/>
                <a:gd name="connsiteX2650" fmla="*/ 2097918 w 6891715"/>
                <a:gd name="connsiteY2650" fmla="*/ 2409675 h 6367455"/>
                <a:gd name="connsiteX2651" fmla="*/ 2095470 w 6891715"/>
                <a:gd name="connsiteY2651" fmla="*/ 2397535 h 6367455"/>
                <a:gd name="connsiteX2652" fmla="*/ 2105570 w 6891715"/>
                <a:gd name="connsiteY2652" fmla="*/ 2395357 h 6367455"/>
                <a:gd name="connsiteX2653" fmla="*/ 2152737 w 6891715"/>
                <a:gd name="connsiteY2653" fmla="*/ 2320930 h 6367455"/>
                <a:gd name="connsiteX2654" fmla="*/ 2168495 w 6891715"/>
                <a:gd name="connsiteY2654" fmla="*/ 2326823 h 6367455"/>
                <a:gd name="connsiteX2655" fmla="*/ 2162192 w 6891715"/>
                <a:gd name="connsiteY2655" fmla="*/ 2336131 h 6367455"/>
                <a:gd name="connsiteX2656" fmla="*/ 2146118 w 6891715"/>
                <a:gd name="connsiteY2656" fmla="*/ 2334268 h 6367455"/>
                <a:gd name="connsiteX2657" fmla="*/ 2127524 w 6891715"/>
                <a:gd name="connsiteY2657" fmla="*/ 2347918 h 6367455"/>
                <a:gd name="connsiteX2658" fmla="*/ 2125633 w 6891715"/>
                <a:gd name="connsiteY2658" fmla="*/ 2341713 h 6367455"/>
                <a:gd name="connsiteX2659" fmla="*/ 2132312 w 6891715"/>
                <a:gd name="connsiteY2659" fmla="*/ 2239963 h 6367455"/>
                <a:gd name="connsiteX2660" fmla="*/ 2144684 w 6891715"/>
                <a:gd name="connsiteY2660" fmla="*/ 2252345 h 6367455"/>
                <a:gd name="connsiteX2661" fmla="*/ 2123344 w 6891715"/>
                <a:gd name="connsiteY2661" fmla="*/ 2265364 h 6367455"/>
                <a:gd name="connsiteX2662" fmla="*/ 2120870 w 6891715"/>
                <a:gd name="connsiteY2662" fmla="*/ 2251711 h 6367455"/>
                <a:gd name="connsiteX2663" fmla="*/ 2164060 w 6891715"/>
                <a:gd name="connsiteY2663" fmla="*/ 2190748 h 6367455"/>
                <a:gd name="connsiteX2664" fmla="*/ 2173257 w 6891715"/>
                <a:gd name="connsiteY2664" fmla="*/ 2205972 h 6367455"/>
                <a:gd name="connsiteX2665" fmla="*/ 2159135 w 6891715"/>
                <a:gd name="connsiteY2665" fmla="*/ 2212976 h 6367455"/>
                <a:gd name="connsiteX2666" fmla="*/ 2150266 w 6891715"/>
                <a:gd name="connsiteY2666" fmla="*/ 2203839 h 6367455"/>
                <a:gd name="connsiteX2667" fmla="*/ 2144683 w 6891715"/>
                <a:gd name="connsiteY2667" fmla="*/ 2191052 h 6367455"/>
                <a:gd name="connsiteX2668" fmla="*/ 2180785 w 6891715"/>
                <a:gd name="connsiteY2668" fmla="*/ 2185982 h 6367455"/>
                <a:gd name="connsiteX2669" fmla="*/ 2193581 w 6891715"/>
                <a:gd name="connsiteY2669" fmla="*/ 2195133 h 6367455"/>
                <a:gd name="connsiteX2670" fmla="*/ 2196141 w 6891715"/>
                <a:gd name="connsiteY2670" fmla="*/ 2205858 h 6367455"/>
                <a:gd name="connsiteX2671" fmla="*/ 2215976 w 6891715"/>
                <a:gd name="connsiteY2671" fmla="*/ 2190085 h 6367455"/>
                <a:gd name="connsiteX2672" fmla="*/ 2231972 w 6891715"/>
                <a:gd name="connsiteY2672" fmla="*/ 2195762 h 6367455"/>
                <a:gd name="connsiteX2673" fmla="*/ 2235170 w 6891715"/>
                <a:gd name="connsiteY2673" fmla="*/ 2202388 h 6367455"/>
                <a:gd name="connsiteX2674" fmla="*/ 2219175 w 6891715"/>
                <a:gd name="connsiteY2674" fmla="*/ 2206490 h 6367455"/>
                <a:gd name="connsiteX2675" fmla="*/ 2232931 w 6891715"/>
                <a:gd name="connsiteY2675" fmla="*/ 2212798 h 6367455"/>
                <a:gd name="connsiteX2676" fmla="*/ 2230372 w 6891715"/>
                <a:gd name="connsiteY2676" fmla="*/ 2220054 h 6367455"/>
                <a:gd name="connsiteX2677" fmla="*/ 2182064 w 6891715"/>
                <a:gd name="connsiteY2677" fmla="*/ 2224786 h 6367455"/>
                <a:gd name="connsiteX2678" fmla="*/ 2162230 w 6891715"/>
                <a:gd name="connsiteY2678" fmla="*/ 2235198 h 6367455"/>
                <a:gd name="connsiteX2679" fmla="*/ 2151032 w 6891715"/>
                <a:gd name="connsiteY2679" fmla="*/ 2219738 h 6367455"/>
                <a:gd name="connsiteX2680" fmla="*/ 2166069 w 6891715"/>
                <a:gd name="connsiteY2680" fmla="*/ 2217846 h 6367455"/>
                <a:gd name="connsiteX2681" fmla="*/ 2176626 w 6891715"/>
                <a:gd name="connsiteY2681" fmla="*/ 2207119 h 6367455"/>
                <a:gd name="connsiteX2682" fmla="*/ 2186223 w 6891715"/>
                <a:gd name="connsiteY2682" fmla="*/ 2207750 h 6367455"/>
                <a:gd name="connsiteX2683" fmla="*/ 2198341 w 6891715"/>
                <a:gd name="connsiteY2683" fmla="*/ 2157407 h 6367455"/>
                <a:gd name="connsiteX2684" fmla="*/ 2201832 w 6891715"/>
                <a:gd name="connsiteY2684" fmla="*/ 2171006 h 6367455"/>
                <a:gd name="connsiteX2685" fmla="*/ 2185958 w 6891715"/>
                <a:gd name="connsiteY2685" fmla="*/ 2179632 h 6367455"/>
                <a:gd name="connsiteX2686" fmla="*/ 2188815 w 6891715"/>
                <a:gd name="connsiteY2686" fmla="*/ 2160724 h 6367455"/>
                <a:gd name="connsiteX2687" fmla="*/ 5024403 w 6891715"/>
                <a:gd name="connsiteY2687" fmla="*/ 2154231 h 6367455"/>
                <a:gd name="connsiteX2688" fmla="*/ 5025991 w 6891715"/>
                <a:gd name="connsiteY2688" fmla="*/ 2172774 h 6367455"/>
                <a:gd name="connsiteX2689" fmla="*/ 5021228 w 6891715"/>
                <a:gd name="connsiteY2689" fmla="*/ 2190992 h 6367455"/>
                <a:gd name="connsiteX2690" fmla="*/ 5011703 w 6891715"/>
                <a:gd name="connsiteY2690" fmla="*/ 2193919 h 6367455"/>
                <a:gd name="connsiteX2691" fmla="*/ 5006941 w 6891715"/>
                <a:gd name="connsiteY2691" fmla="*/ 2170172 h 6367455"/>
                <a:gd name="connsiteX2692" fmla="*/ 5013608 w 6891715"/>
                <a:gd name="connsiteY2692" fmla="*/ 2158460 h 6367455"/>
                <a:gd name="connsiteX2693" fmla="*/ 2249459 w 6891715"/>
                <a:gd name="connsiteY2693" fmla="*/ 2125656 h 6367455"/>
                <a:gd name="connsiteX2694" fmla="*/ 2249459 w 6891715"/>
                <a:gd name="connsiteY2694" fmla="*/ 2130622 h 6367455"/>
                <a:gd name="connsiteX2695" fmla="*/ 2228670 w 6891715"/>
                <a:gd name="connsiteY2695" fmla="*/ 2146449 h 6367455"/>
                <a:gd name="connsiteX2696" fmla="*/ 2227725 w 6891715"/>
                <a:gd name="connsiteY2696" fmla="*/ 2156692 h 6367455"/>
                <a:gd name="connsiteX2697" fmla="*/ 2218275 w 6891715"/>
                <a:gd name="connsiteY2697" fmla="*/ 2166932 h 6367455"/>
                <a:gd name="connsiteX2698" fmla="*/ 2210715 w 6891715"/>
                <a:gd name="connsiteY2698" fmla="*/ 2153898 h 6367455"/>
                <a:gd name="connsiteX2699" fmla="*/ 2209771 w 6891715"/>
                <a:gd name="connsiteY2699" fmla="*/ 2135277 h 6367455"/>
                <a:gd name="connsiteX2700" fmla="*/ 2222370 w 6891715"/>
                <a:gd name="connsiteY2700" fmla="*/ 2136209 h 6367455"/>
                <a:gd name="connsiteX2701" fmla="*/ 2273905 w 6891715"/>
                <a:gd name="connsiteY2701" fmla="*/ 2119307 h 6367455"/>
                <a:gd name="connsiteX2702" fmla="*/ 2281208 w 6891715"/>
                <a:gd name="connsiteY2702" fmla="*/ 2129645 h 6367455"/>
                <a:gd name="connsiteX2703" fmla="*/ 2263110 w 6891715"/>
                <a:gd name="connsiteY2703" fmla="*/ 2132006 h 6367455"/>
                <a:gd name="connsiteX2704" fmla="*/ 2258983 w 6891715"/>
                <a:gd name="connsiteY2704" fmla="*/ 2121079 h 6367455"/>
                <a:gd name="connsiteX2705" fmla="*/ 2280256 w 6891715"/>
                <a:gd name="connsiteY2705" fmla="*/ 2095494 h 6367455"/>
                <a:gd name="connsiteX2706" fmla="*/ 2287559 w 6891715"/>
                <a:gd name="connsiteY2706" fmla="*/ 2097758 h 6367455"/>
                <a:gd name="connsiteX2707" fmla="*/ 2274858 w 6891715"/>
                <a:gd name="connsiteY2707" fmla="*/ 2112957 h 6367455"/>
                <a:gd name="connsiteX2708" fmla="*/ 2258983 w 6891715"/>
                <a:gd name="connsiteY2708" fmla="*/ 2108752 h 6367455"/>
                <a:gd name="connsiteX2709" fmla="*/ 2261205 w 6891715"/>
                <a:gd name="connsiteY2709" fmla="*/ 2097110 h 6367455"/>
                <a:gd name="connsiteX2710" fmla="*/ 2292002 w 6891715"/>
                <a:gd name="connsiteY2710" fmla="*/ 2065330 h 6367455"/>
                <a:gd name="connsiteX2711" fmla="*/ 2312959 w 6891715"/>
                <a:gd name="connsiteY2711" fmla="*/ 2076808 h 6367455"/>
                <a:gd name="connsiteX2712" fmla="*/ 2302798 w 6891715"/>
                <a:gd name="connsiteY2712" fmla="*/ 2092318 h 6367455"/>
                <a:gd name="connsiteX2713" fmla="*/ 2285972 w 6891715"/>
                <a:gd name="connsiteY2713" fmla="*/ 2083011 h 6367455"/>
                <a:gd name="connsiteX2714" fmla="*/ 3672802 w 6891715"/>
                <a:gd name="connsiteY2714" fmla="*/ 1939932 h 6367455"/>
                <a:gd name="connsiteX2715" fmla="*/ 3695345 w 6891715"/>
                <a:gd name="connsiteY2715" fmla="*/ 1940896 h 6367455"/>
                <a:gd name="connsiteX2716" fmla="*/ 3700425 w 6891715"/>
                <a:gd name="connsiteY2716" fmla="*/ 1952481 h 6367455"/>
                <a:gd name="connsiteX2717" fmla="*/ 3688995 w 6891715"/>
                <a:gd name="connsiteY2717" fmla="*/ 1950871 h 6367455"/>
                <a:gd name="connsiteX2718" fmla="*/ 3692170 w 6891715"/>
                <a:gd name="connsiteY2718" fmla="*/ 1959881 h 6367455"/>
                <a:gd name="connsiteX2719" fmla="*/ 3677247 w 6891715"/>
                <a:gd name="connsiteY2719" fmla="*/ 1963742 h 6367455"/>
                <a:gd name="connsiteX2720" fmla="*/ 3668675 w 6891715"/>
                <a:gd name="connsiteY2720" fmla="*/ 1946366 h 6367455"/>
                <a:gd name="connsiteX2721" fmla="*/ 2423473 w 6891715"/>
                <a:gd name="connsiteY2721" fmla="*/ 1893885 h 6367455"/>
                <a:gd name="connsiteX2722" fmla="*/ 2443134 w 6891715"/>
                <a:gd name="connsiteY2722" fmla="*/ 1915792 h 6367455"/>
                <a:gd name="connsiteX2723" fmla="*/ 2443134 w 6891715"/>
                <a:gd name="connsiteY2723" fmla="*/ 1924364 h 6367455"/>
                <a:gd name="connsiteX2724" fmla="*/ 2432836 w 6891715"/>
                <a:gd name="connsiteY2724" fmla="*/ 1928810 h 6367455"/>
                <a:gd name="connsiteX2725" fmla="*/ 2423473 w 6891715"/>
                <a:gd name="connsiteY2725" fmla="*/ 1914204 h 6367455"/>
                <a:gd name="connsiteX2726" fmla="*/ 2406622 w 6891715"/>
                <a:gd name="connsiteY2726" fmla="*/ 1904997 h 6367455"/>
                <a:gd name="connsiteX2727" fmla="*/ 2424410 w 6891715"/>
                <a:gd name="connsiteY2727" fmla="*/ 1904679 h 6367455"/>
                <a:gd name="connsiteX2728" fmla="*/ 2423473 w 6891715"/>
                <a:gd name="connsiteY2728" fmla="*/ 1893885 h 6367455"/>
                <a:gd name="connsiteX2729" fmla="*/ 2486201 w 6891715"/>
                <a:gd name="connsiteY2729" fmla="*/ 1830386 h 6367455"/>
                <a:gd name="connsiteX2730" fmla="*/ 2497270 w 6891715"/>
                <a:gd name="connsiteY2730" fmla="*/ 1855692 h 6367455"/>
                <a:gd name="connsiteX2731" fmla="*/ 2519408 w 6891715"/>
                <a:gd name="connsiteY2731" fmla="*/ 1854731 h 6367455"/>
                <a:gd name="connsiteX2732" fmla="*/ 2519408 w 6891715"/>
                <a:gd name="connsiteY2732" fmla="*/ 1862100 h 6367455"/>
                <a:gd name="connsiteX2733" fmla="*/ 2538384 w 6891715"/>
                <a:gd name="connsiteY2733" fmla="*/ 1871390 h 6367455"/>
                <a:gd name="connsiteX2734" fmla="*/ 2526683 w 6891715"/>
                <a:gd name="connsiteY2734" fmla="*/ 1872351 h 6367455"/>
                <a:gd name="connsiteX2735" fmla="*/ 2515613 w 6891715"/>
                <a:gd name="connsiteY2735" fmla="*/ 1886447 h 6367455"/>
                <a:gd name="connsiteX2736" fmla="*/ 2494424 w 6891715"/>
                <a:gd name="connsiteY2736" fmla="*/ 1884524 h 6367455"/>
                <a:gd name="connsiteX2737" fmla="*/ 2481773 w 6891715"/>
                <a:gd name="connsiteY2737" fmla="*/ 1899581 h 6367455"/>
                <a:gd name="connsiteX2738" fmla="*/ 2466909 w 6891715"/>
                <a:gd name="connsiteY2738" fmla="*/ 1901823 h 6367455"/>
                <a:gd name="connsiteX2739" fmla="*/ 2457421 w 6891715"/>
                <a:gd name="connsiteY2739" fmla="*/ 1886126 h 6367455"/>
                <a:gd name="connsiteX2740" fmla="*/ 2465643 w 6891715"/>
                <a:gd name="connsiteY2740" fmla="*/ 1873312 h 6367455"/>
                <a:gd name="connsiteX2741" fmla="*/ 2489996 w 6891715"/>
                <a:gd name="connsiteY2741" fmla="*/ 1878117 h 6367455"/>
                <a:gd name="connsiteX2742" fmla="*/ 2480192 w 6891715"/>
                <a:gd name="connsiteY2742" fmla="*/ 1861459 h 6367455"/>
                <a:gd name="connsiteX2743" fmla="*/ 2492842 w 6891715"/>
                <a:gd name="connsiteY2743" fmla="*/ 1857935 h 6367455"/>
                <a:gd name="connsiteX2744" fmla="*/ 2459002 w 6891715"/>
                <a:gd name="connsiteY2744" fmla="*/ 1847363 h 6367455"/>
                <a:gd name="connsiteX2745" fmla="*/ 2482407 w 6891715"/>
                <a:gd name="connsiteY2745" fmla="*/ 1843199 h 6367455"/>
                <a:gd name="connsiteX2746" fmla="*/ 3837960 w 6891715"/>
                <a:gd name="connsiteY2746" fmla="*/ 1809756 h 6367455"/>
                <a:gd name="connsiteX2747" fmla="*/ 3848063 w 6891715"/>
                <a:gd name="connsiteY2747" fmla="*/ 1824547 h 6367455"/>
                <a:gd name="connsiteX2748" fmla="*/ 3840654 w 6891715"/>
                <a:gd name="connsiteY2748" fmla="*/ 1835157 h 6367455"/>
                <a:gd name="connsiteX2749" fmla="*/ 3825838 w 6891715"/>
                <a:gd name="connsiteY2749" fmla="*/ 1826797 h 6367455"/>
                <a:gd name="connsiteX2750" fmla="*/ 4013480 w 6891715"/>
                <a:gd name="connsiteY2750" fmla="*/ 1541468 h 6367455"/>
                <a:gd name="connsiteX2751" fmla="*/ 4030625 w 6891715"/>
                <a:gd name="connsiteY2751" fmla="*/ 1544222 h 6367455"/>
                <a:gd name="connsiteX2752" fmla="*/ 4046500 w 6891715"/>
                <a:gd name="connsiteY2752" fmla="*/ 1546364 h 6367455"/>
                <a:gd name="connsiteX2753" fmla="*/ 4042372 w 6891715"/>
                <a:gd name="connsiteY2753" fmla="*/ 1550343 h 6367455"/>
                <a:gd name="connsiteX2754" fmla="*/ 4030625 w 6891715"/>
                <a:gd name="connsiteY2754" fmla="*/ 1554627 h 6367455"/>
                <a:gd name="connsiteX2755" fmla="*/ 4032847 w 6891715"/>
                <a:gd name="connsiteY2755" fmla="*/ 1564726 h 6367455"/>
                <a:gd name="connsiteX2756" fmla="*/ 4027450 w 6891715"/>
                <a:gd name="connsiteY2756" fmla="*/ 1566868 h 6367455"/>
                <a:gd name="connsiteX2757" fmla="*/ 4018877 w 6891715"/>
                <a:gd name="connsiteY2757" fmla="*/ 1554627 h 6367455"/>
                <a:gd name="connsiteX2758" fmla="*/ 4016655 w 6891715"/>
                <a:gd name="connsiteY2758" fmla="*/ 1563808 h 6367455"/>
                <a:gd name="connsiteX2759" fmla="*/ 4005225 w 6891715"/>
                <a:gd name="connsiteY2759" fmla="*/ 1557687 h 6367455"/>
                <a:gd name="connsiteX2760" fmla="*/ 4005225 w 6891715"/>
                <a:gd name="connsiteY2760" fmla="*/ 1546670 h 6367455"/>
                <a:gd name="connsiteX2761" fmla="*/ 5063053 w 6891715"/>
                <a:gd name="connsiteY2761" fmla="*/ 1519232 h 6367455"/>
                <a:gd name="connsiteX2762" fmla="*/ 5070842 w 6891715"/>
                <a:gd name="connsiteY2762" fmla="*/ 1527746 h 6367455"/>
                <a:gd name="connsiteX2763" fmla="*/ 5067414 w 6891715"/>
                <a:gd name="connsiteY2763" fmla="*/ 1537522 h 6367455"/>
                <a:gd name="connsiteX2764" fmla="*/ 5075204 w 6891715"/>
                <a:gd name="connsiteY2764" fmla="*/ 1546351 h 6367455"/>
                <a:gd name="connsiteX2765" fmla="*/ 5068349 w 6891715"/>
                <a:gd name="connsiteY2765" fmla="*/ 1565270 h 6367455"/>
                <a:gd name="connsiteX2766" fmla="*/ 5062741 w 6891715"/>
                <a:gd name="connsiteY2766" fmla="*/ 1548243 h 6367455"/>
                <a:gd name="connsiteX2767" fmla="*/ 5041866 w 6891715"/>
                <a:gd name="connsiteY2767" fmla="*/ 1538152 h 6367455"/>
                <a:gd name="connsiteX2768" fmla="*/ 5048720 w 6891715"/>
                <a:gd name="connsiteY2768" fmla="*/ 1523332 h 6367455"/>
                <a:gd name="connsiteX2769" fmla="*/ 5056198 w 6891715"/>
                <a:gd name="connsiteY2769" fmla="*/ 1530584 h 6367455"/>
                <a:gd name="connsiteX2770" fmla="*/ 5070441 w 6891715"/>
                <a:gd name="connsiteY2770" fmla="*/ 1517646 h 6367455"/>
                <a:gd name="connsiteX2771" fmla="*/ 5086316 w 6891715"/>
                <a:gd name="connsiteY2771" fmla="*/ 1521333 h 6367455"/>
                <a:gd name="connsiteX2772" fmla="*/ 5074652 w 6891715"/>
                <a:gd name="connsiteY2772" fmla="*/ 1527171 h 6367455"/>
                <a:gd name="connsiteX2773" fmla="*/ 2793654 w 6891715"/>
                <a:gd name="connsiteY2773" fmla="*/ 1403349 h 6367455"/>
                <a:gd name="connsiteX2774" fmla="*/ 2808259 w 6891715"/>
                <a:gd name="connsiteY2774" fmla="*/ 1420428 h 6367455"/>
                <a:gd name="connsiteX2775" fmla="*/ 2796829 w 6891715"/>
                <a:gd name="connsiteY2775" fmla="*/ 1431595 h 6367455"/>
                <a:gd name="connsiteX2776" fmla="*/ 2778096 w 6891715"/>
                <a:gd name="connsiteY2776" fmla="*/ 1431924 h 6367455"/>
                <a:gd name="connsiteX2777" fmla="*/ 2782859 w 6891715"/>
                <a:gd name="connsiteY2777" fmla="*/ 1409918 h 6367455"/>
                <a:gd name="connsiteX2778" fmla="*/ 303818 w 6891715"/>
                <a:gd name="connsiteY2778" fmla="*/ 1397948 h 6367455"/>
                <a:gd name="connsiteX2779" fmla="*/ 310168 w 6891715"/>
                <a:gd name="connsiteY2779" fmla="*/ 1402076 h 6367455"/>
                <a:gd name="connsiteX2780" fmla="*/ 305088 w 6891715"/>
                <a:gd name="connsiteY2780" fmla="*/ 1417633 h 6367455"/>
                <a:gd name="connsiteX2781" fmla="*/ 309215 w 6891715"/>
                <a:gd name="connsiteY2781" fmla="*/ 1431603 h 6367455"/>
                <a:gd name="connsiteX2782" fmla="*/ 316518 w 6891715"/>
                <a:gd name="connsiteY2782" fmla="*/ 1433826 h 6367455"/>
                <a:gd name="connsiteX2783" fmla="*/ 315882 w 6891715"/>
                <a:gd name="connsiteY2783" fmla="*/ 1449383 h 6367455"/>
                <a:gd name="connsiteX2784" fmla="*/ 327630 w 6891715"/>
                <a:gd name="connsiteY2784" fmla="*/ 1448113 h 6367455"/>
                <a:gd name="connsiteX2785" fmla="*/ 329218 w 6891715"/>
                <a:gd name="connsiteY2785" fmla="*/ 1426206 h 6367455"/>
                <a:gd name="connsiteX2786" fmla="*/ 336838 w 6891715"/>
                <a:gd name="connsiteY2786" fmla="*/ 1413506 h 6367455"/>
                <a:gd name="connsiteX2787" fmla="*/ 350490 w 6891715"/>
                <a:gd name="connsiteY2787" fmla="*/ 1432238 h 6367455"/>
                <a:gd name="connsiteX2788" fmla="*/ 349855 w 6891715"/>
                <a:gd name="connsiteY2788" fmla="*/ 1447161 h 6367455"/>
                <a:gd name="connsiteX2789" fmla="*/ 367635 w 6891715"/>
                <a:gd name="connsiteY2789" fmla="*/ 1441446 h 6367455"/>
                <a:gd name="connsiteX2790" fmla="*/ 357158 w 6891715"/>
                <a:gd name="connsiteY2790" fmla="*/ 1456368 h 6367455"/>
                <a:gd name="connsiteX2791" fmla="*/ 368905 w 6891715"/>
                <a:gd name="connsiteY2791" fmla="*/ 1466845 h 6367455"/>
                <a:gd name="connsiteX2792" fmla="*/ 365095 w 6891715"/>
                <a:gd name="connsiteY2792" fmla="*/ 1497326 h 6367455"/>
                <a:gd name="connsiteX2793" fmla="*/ 350173 w 6891715"/>
                <a:gd name="connsiteY2793" fmla="*/ 1511296 h 6367455"/>
                <a:gd name="connsiteX2794" fmla="*/ 365095 w 6891715"/>
                <a:gd name="connsiteY2794" fmla="*/ 1514471 h 6367455"/>
                <a:gd name="connsiteX2795" fmla="*/ 368587 w 6891715"/>
                <a:gd name="connsiteY2795" fmla="*/ 1537331 h 6367455"/>
                <a:gd name="connsiteX2796" fmla="*/ 372397 w 6891715"/>
                <a:gd name="connsiteY2796" fmla="*/ 1525583 h 6367455"/>
                <a:gd name="connsiteX2797" fmla="*/ 385098 w 6891715"/>
                <a:gd name="connsiteY2797" fmla="*/ 1524630 h 6367455"/>
                <a:gd name="connsiteX2798" fmla="*/ 390495 w 6891715"/>
                <a:gd name="connsiteY2798" fmla="*/ 1536378 h 6367455"/>
                <a:gd name="connsiteX2799" fmla="*/ 372715 w 6891715"/>
                <a:gd name="connsiteY2799" fmla="*/ 1545903 h 6367455"/>
                <a:gd name="connsiteX2800" fmla="*/ 383510 w 6891715"/>
                <a:gd name="connsiteY2800" fmla="*/ 1544633 h 6367455"/>
                <a:gd name="connsiteX2801" fmla="*/ 382558 w 6891715"/>
                <a:gd name="connsiteY2801" fmla="*/ 1564635 h 6367455"/>
                <a:gd name="connsiteX2802" fmla="*/ 365413 w 6891715"/>
                <a:gd name="connsiteY2802" fmla="*/ 1565905 h 6367455"/>
                <a:gd name="connsiteX2803" fmla="*/ 352078 w 6891715"/>
                <a:gd name="connsiteY2803" fmla="*/ 1579875 h 6367455"/>
                <a:gd name="connsiteX2804" fmla="*/ 361603 w 6891715"/>
                <a:gd name="connsiteY2804" fmla="*/ 1593210 h 6367455"/>
                <a:gd name="connsiteX2805" fmla="*/ 349220 w 6891715"/>
                <a:gd name="connsiteY2805" fmla="*/ 1608133 h 6367455"/>
                <a:gd name="connsiteX2806" fmla="*/ 347950 w 6891715"/>
                <a:gd name="connsiteY2806" fmla="*/ 1621785 h 6367455"/>
                <a:gd name="connsiteX2807" fmla="*/ 336520 w 6891715"/>
                <a:gd name="connsiteY2807" fmla="*/ 1623055 h 6367455"/>
                <a:gd name="connsiteX2808" fmla="*/ 327313 w 6891715"/>
                <a:gd name="connsiteY2808" fmla="*/ 1634485 h 6367455"/>
                <a:gd name="connsiteX2809" fmla="*/ 318740 w 6891715"/>
                <a:gd name="connsiteY2809" fmla="*/ 1639248 h 6367455"/>
                <a:gd name="connsiteX2810" fmla="*/ 313025 w 6891715"/>
                <a:gd name="connsiteY2810" fmla="*/ 1622103 h 6367455"/>
                <a:gd name="connsiteX2811" fmla="*/ 298103 w 6891715"/>
                <a:gd name="connsiteY2811" fmla="*/ 1602418 h 6367455"/>
                <a:gd name="connsiteX2812" fmla="*/ 291753 w 6891715"/>
                <a:gd name="connsiteY2812" fmla="*/ 1616388 h 6367455"/>
                <a:gd name="connsiteX2813" fmla="*/ 300643 w 6891715"/>
                <a:gd name="connsiteY2813" fmla="*/ 1628770 h 6367455"/>
                <a:gd name="connsiteX2814" fmla="*/ 301913 w 6891715"/>
                <a:gd name="connsiteY2814" fmla="*/ 1637025 h 6367455"/>
                <a:gd name="connsiteX2815" fmla="*/ 286990 w 6891715"/>
                <a:gd name="connsiteY2815" fmla="*/ 1645598 h 6367455"/>
                <a:gd name="connsiteX2816" fmla="*/ 285085 w 6891715"/>
                <a:gd name="connsiteY2816" fmla="*/ 1666870 h 6367455"/>
                <a:gd name="connsiteX2817" fmla="*/ 313343 w 6891715"/>
                <a:gd name="connsiteY2817" fmla="*/ 1651630 h 6367455"/>
                <a:gd name="connsiteX2818" fmla="*/ 317788 w 6891715"/>
                <a:gd name="connsiteY2818" fmla="*/ 1655758 h 6367455"/>
                <a:gd name="connsiteX2819" fmla="*/ 295880 w 6891715"/>
                <a:gd name="connsiteY2819" fmla="*/ 1676078 h 6367455"/>
                <a:gd name="connsiteX2820" fmla="*/ 279053 w 6891715"/>
                <a:gd name="connsiteY2820" fmla="*/ 1708781 h 6367455"/>
                <a:gd name="connsiteX2821" fmla="*/ 255875 w 6891715"/>
                <a:gd name="connsiteY2821" fmla="*/ 1711320 h 6367455"/>
                <a:gd name="connsiteX2822" fmla="*/ 242223 w 6891715"/>
                <a:gd name="connsiteY2822" fmla="*/ 1742753 h 6367455"/>
                <a:gd name="connsiteX2823" fmla="*/ 220950 w 6891715"/>
                <a:gd name="connsiteY2823" fmla="*/ 1748468 h 6367455"/>
                <a:gd name="connsiteX2824" fmla="*/ 217775 w 6891715"/>
                <a:gd name="connsiteY2824" fmla="*/ 1744340 h 6367455"/>
                <a:gd name="connsiteX2825" fmla="*/ 228570 w 6891715"/>
                <a:gd name="connsiteY2825" fmla="*/ 1739896 h 6367455"/>
                <a:gd name="connsiteX2826" fmla="*/ 231745 w 6891715"/>
                <a:gd name="connsiteY2826" fmla="*/ 1730370 h 6367455"/>
                <a:gd name="connsiteX2827" fmla="*/ 224125 w 6891715"/>
                <a:gd name="connsiteY2827" fmla="*/ 1722115 h 6367455"/>
                <a:gd name="connsiteX2828" fmla="*/ 222855 w 6891715"/>
                <a:gd name="connsiteY2828" fmla="*/ 1703383 h 6367455"/>
                <a:gd name="connsiteX2829" fmla="*/ 207933 w 6891715"/>
                <a:gd name="connsiteY2829" fmla="*/ 1701160 h 6367455"/>
                <a:gd name="connsiteX2830" fmla="*/ 204123 w 6891715"/>
                <a:gd name="connsiteY2830" fmla="*/ 1710685 h 6367455"/>
                <a:gd name="connsiteX2831" fmla="*/ 207298 w 6891715"/>
                <a:gd name="connsiteY2831" fmla="*/ 1720210 h 6367455"/>
                <a:gd name="connsiteX2832" fmla="*/ 199995 w 6891715"/>
                <a:gd name="connsiteY2832" fmla="*/ 1729736 h 6367455"/>
                <a:gd name="connsiteX2833" fmla="*/ 175865 w 6891715"/>
                <a:gd name="connsiteY2833" fmla="*/ 1737355 h 6367455"/>
                <a:gd name="connsiteX2834" fmla="*/ 163165 w 6891715"/>
                <a:gd name="connsiteY2834" fmla="*/ 1761486 h 6367455"/>
                <a:gd name="connsiteX2835" fmla="*/ 110778 w 6891715"/>
                <a:gd name="connsiteY2835" fmla="*/ 1815778 h 6367455"/>
                <a:gd name="connsiteX2836" fmla="*/ 87283 w 6891715"/>
                <a:gd name="connsiteY2836" fmla="*/ 1817048 h 6367455"/>
                <a:gd name="connsiteX2837" fmla="*/ 63470 w 6891715"/>
                <a:gd name="connsiteY2837" fmla="*/ 1831018 h 6367455"/>
                <a:gd name="connsiteX2838" fmla="*/ 35848 w 6891715"/>
                <a:gd name="connsiteY2838" fmla="*/ 1825938 h 6367455"/>
                <a:gd name="connsiteX2839" fmla="*/ 40293 w 6891715"/>
                <a:gd name="connsiteY2839" fmla="*/ 1849433 h 6367455"/>
                <a:gd name="connsiteX2840" fmla="*/ 0 w 6891715"/>
                <a:gd name="connsiteY2840" fmla="*/ 1865398 h 6367455"/>
                <a:gd name="connsiteX2841" fmla="*/ 51895 w 6891715"/>
                <a:gd name="connsiteY2841" fmla="*/ 1757672 h 6367455"/>
                <a:gd name="connsiteX2842" fmla="*/ 234199 w 6891715"/>
                <a:gd name="connsiteY2842" fmla="*/ 1457591 h 6367455"/>
                <a:gd name="connsiteX2843" fmla="*/ 269276 w 6891715"/>
                <a:gd name="connsiteY2843" fmla="*/ 1410682 h 6367455"/>
                <a:gd name="connsiteX2844" fmla="*/ 273020 w 6891715"/>
                <a:gd name="connsiteY2844" fmla="*/ 1407473 h 6367455"/>
                <a:gd name="connsiteX2845" fmla="*/ 3781388 w 6891715"/>
                <a:gd name="connsiteY2845" fmla="*/ 1397007 h 6367455"/>
                <a:gd name="connsiteX2846" fmla="*/ 3780753 w 6891715"/>
                <a:gd name="connsiteY2846" fmla="*/ 1419999 h 6367455"/>
                <a:gd name="connsiteX2847" fmla="*/ 3775672 w 6891715"/>
                <a:gd name="connsiteY2847" fmla="*/ 1425582 h 6367455"/>
                <a:gd name="connsiteX2848" fmla="*/ 3770275 w 6891715"/>
                <a:gd name="connsiteY2848" fmla="*/ 1413431 h 6367455"/>
                <a:gd name="connsiteX2849" fmla="*/ 3776308 w 6891715"/>
                <a:gd name="connsiteY2849" fmla="*/ 1403577 h 6367455"/>
                <a:gd name="connsiteX2850" fmla="*/ 2893984 w 6891715"/>
                <a:gd name="connsiteY2850" fmla="*/ 1212850 h 6367455"/>
                <a:gd name="connsiteX2851" fmla="*/ 2912798 w 6891715"/>
                <a:gd name="connsiteY2851" fmla="*/ 1234757 h 6367455"/>
                <a:gd name="connsiteX2852" fmla="*/ 2919384 w 6891715"/>
                <a:gd name="connsiteY2852" fmla="*/ 1260157 h 6367455"/>
                <a:gd name="connsiteX2853" fmla="*/ 2902763 w 6891715"/>
                <a:gd name="connsiteY2853" fmla="*/ 1260475 h 6367455"/>
                <a:gd name="connsiteX2854" fmla="*/ 2904646 w 6891715"/>
                <a:gd name="connsiteY2854" fmla="*/ 1246504 h 6367455"/>
                <a:gd name="connsiteX2855" fmla="*/ 2894924 w 6891715"/>
                <a:gd name="connsiteY2855" fmla="*/ 1231582 h 6367455"/>
                <a:gd name="connsiteX2856" fmla="*/ 2893984 w 6891715"/>
                <a:gd name="connsiteY2856" fmla="*/ 1212850 h 6367455"/>
                <a:gd name="connsiteX2857" fmla="*/ 5710203 w 6891715"/>
                <a:gd name="connsiteY2857" fmla="*/ 1139822 h 6367455"/>
                <a:gd name="connsiteX2858" fmla="*/ 5727666 w 6891715"/>
                <a:gd name="connsiteY2858" fmla="*/ 1152205 h 6367455"/>
                <a:gd name="connsiteX2859" fmla="*/ 5723382 w 6891715"/>
                <a:gd name="connsiteY2859" fmla="*/ 1173160 h 6367455"/>
                <a:gd name="connsiteX2860" fmla="*/ 5711521 w 6891715"/>
                <a:gd name="connsiteY2860" fmla="*/ 1162048 h 6367455"/>
                <a:gd name="connsiteX2861" fmla="*/ 5710203 w 6891715"/>
                <a:gd name="connsiteY2861" fmla="*/ 1139822 h 6367455"/>
                <a:gd name="connsiteX2862" fmla="*/ 3040668 w 6891715"/>
                <a:gd name="connsiteY2862" fmla="*/ 1009652 h 6367455"/>
                <a:gd name="connsiteX2863" fmla="*/ 3052733 w 6891715"/>
                <a:gd name="connsiteY2863" fmla="*/ 1019177 h 6367455"/>
                <a:gd name="connsiteX2864" fmla="*/ 3020983 w 6891715"/>
                <a:gd name="connsiteY2864" fmla="*/ 1028702 h 6367455"/>
                <a:gd name="connsiteX2865" fmla="*/ 3017808 w 6891715"/>
                <a:gd name="connsiteY2865" fmla="*/ 1020765 h 6367455"/>
                <a:gd name="connsiteX2866" fmla="*/ 3072139 w 6891715"/>
                <a:gd name="connsiteY2866" fmla="*/ 911226 h 6367455"/>
                <a:gd name="connsiteX2867" fmla="*/ 3073371 w 6891715"/>
                <a:gd name="connsiteY2867" fmla="*/ 926933 h 6367455"/>
                <a:gd name="connsiteX2868" fmla="*/ 3052733 w 6891715"/>
                <a:gd name="connsiteY2868" fmla="*/ 930276 h 6367455"/>
                <a:gd name="connsiteX2869" fmla="*/ 3107021 w 6891715"/>
                <a:gd name="connsiteY2869" fmla="*/ 901700 h 6367455"/>
                <a:gd name="connsiteX2870" fmla="*/ 3120991 w 6891715"/>
                <a:gd name="connsiteY2870" fmla="*/ 928449 h 6367455"/>
                <a:gd name="connsiteX2871" fmla="*/ 3105116 w 6891715"/>
                <a:gd name="connsiteY2871" fmla="*/ 944563 h 6367455"/>
                <a:gd name="connsiteX2872" fmla="*/ 3098766 w 6891715"/>
                <a:gd name="connsiteY2872" fmla="*/ 934895 h 6367455"/>
                <a:gd name="connsiteX2873" fmla="*/ 3098766 w 6891715"/>
                <a:gd name="connsiteY2873" fmla="*/ 925226 h 6367455"/>
                <a:gd name="connsiteX2874" fmla="*/ 3105751 w 6891715"/>
                <a:gd name="connsiteY2874" fmla="*/ 916525 h 6367455"/>
                <a:gd name="connsiteX2875" fmla="*/ 3099360 w 6891715"/>
                <a:gd name="connsiteY2875" fmla="*/ 876300 h 6367455"/>
                <a:gd name="connsiteX2876" fmla="*/ 3105116 w 6891715"/>
                <a:gd name="connsiteY2876" fmla="*/ 884929 h 6367455"/>
                <a:gd name="connsiteX2877" fmla="*/ 3093284 w 6891715"/>
                <a:gd name="connsiteY2877" fmla="*/ 896433 h 6367455"/>
                <a:gd name="connsiteX2878" fmla="*/ 3091365 w 6891715"/>
                <a:gd name="connsiteY2878" fmla="*/ 914648 h 6367455"/>
                <a:gd name="connsiteX2879" fmla="*/ 3079858 w 6891715"/>
                <a:gd name="connsiteY2879" fmla="*/ 925513 h 6367455"/>
                <a:gd name="connsiteX2880" fmla="*/ 3079538 w 6891715"/>
                <a:gd name="connsiteY2880" fmla="*/ 905061 h 6367455"/>
                <a:gd name="connsiteX2881" fmla="*/ 3060671 w 6891715"/>
                <a:gd name="connsiteY2881" fmla="*/ 906659 h 6367455"/>
                <a:gd name="connsiteX2882" fmla="*/ 3062270 w 6891715"/>
                <a:gd name="connsiteY2882" fmla="*/ 893877 h 6367455"/>
                <a:gd name="connsiteX2883" fmla="*/ 3082736 w 6891715"/>
                <a:gd name="connsiteY2883" fmla="*/ 885248 h 6367455"/>
                <a:gd name="connsiteX2884" fmla="*/ 2895676 w 6891715"/>
                <a:gd name="connsiteY2884" fmla="*/ 835022 h 6367455"/>
                <a:gd name="connsiteX2885" fmla="*/ 2900080 w 6891715"/>
                <a:gd name="connsiteY2885" fmla="*/ 843367 h 6367455"/>
                <a:gd name="connsiteX2886" fmla="*/ 2899450 w 6891715"/>
                <a:gd name="connsiteY2886" fmla="*/ 855243 h 6367455"/>
                <a:gd name="connsiteX2887" fmla="*/ 2906370 w 6891715"/>
                <a:gd name="connsiteY2887" fmla="*/ 852034 h 6367455"/>
                <a:gd name="connsiteX2888" fmla="*/ 2906684 w 6891715"/>
                <a:gd name="connsiteY2888" fmla="*/ 860700 h 6367455"/>
                <a:gd name="connsiteX2889" fmla="*/ 2893160 w 6891715"/>
                <a:gd name="connsiteY2889" fmla="*/ 863910 h 6367455"/>
                <a:gd name="connsiteX2890" fmla="*/ 2884040 w 6891715"/>
                <a:gd name="connsiteY2890" fmla="*/ 886378 h 6367455"/>
                <a:gd name="connsiteX2891" fmla="*/ 2873346 w 6891715"/>
                <a:gd name="connsiteY2891" fmla="*/ 893760 h 6367455"/>
                <a:gd name="connsiteX2892" fmla="*/ 2879321 w 6891715"/>
                <a:gd name="connsiteY2892" fmla="*/ 876748 h 6367455"/>
                <a:gd name="connsiteX2893" fmla="*/ 2877121 w 6891715"/>
                <a:gd name="connsiteY2893" fmla="*/ 857490 h 6367455"/>
                <a:gd name="connsiteX2894" fmla="*/ 2890959 w 6891715"/>
                <a:gd name="connsiteY2894" fmla="*/ 854280 h 6367455"/>
                <a:gd name="connsiteX2895" fmla="*/ 2912575 w 6891715"/>
                <a:gd name="connsiteY2895" fmla="*/ 822322 h 6367455"/>
                <a:gd name="connsiteX2896" fmla="*/ 2923896 w 6891715"/>
                <a:gd name="connsiteY2896" fmla="*/ 829854 h 6367455"/>
                <a:gd name="connsiteX2897" fmla="*/ 2925733 w 6891715"/>
                <a:gd name="connsiteY2897" fmla="*/ 836130 h 6367455"/>
                <a:gd name="connsiteX2898" fmla="*/ 2922673 w 6891715"/>
                <a:gd name="connsiteY2898" fmla="*/ 849310 h 6367455"/>
                <a:gd name="connsiteX2899" fmla="*/ 2912575 w 6891715"/>
                <a:gd name="connsiteY2899" fmla="*/ 848682 h 6367455"/>
                <a:gd name="connsiteX2900" fmla="*/ 2904312 w 6891715"/>
                <a:gd name="connsiteY2900" fmla="*/ 841465 h 6367455"/>
                <a:gd name="connsiteX2901" fmla="*/ 2900333 w 6891715"/>
                <a:gd name="connsiteY2901" fmla="*/ 830795 h 6367455"/>
                <a:gd name="connsiteX2902" fmla="*/ 2915634 w 6891715"/>
                <a:gd name="connsiteY2902" fmla="*/ 832050 h 6367455"/>
                <a:gd name="connsiteX2903" fmla="*/ 3115497 w 6891715"/>
                <a:gd name="connsiteY2903" fmla="*/ 820737 h 6367455"/>
                <a:gd name="connsiteX2904" fmla="*/ 3128970 w 6891715"/>
                <a:gd name="connsiteY2904" fmla="*/ 829700 h 6367455"/>
                <a:gd name="connsiteX2905" fmla="*/ 3132104 w 6891715"/>
                <a:gd name="connsiteY2905" fmla="*/ 840826 h 6367455"/>
                <a:gd name="connsiteX2906" fmla="*/ 3125211 w 6891715"/>
                <a:gd name="connsiteY2906" fmla="*/ 850098 h 6367455"/>
                <a:gd name="connsiteX2907" fmla="*/ 3108291 w 6891715"/>
                <a:gd name="connsiteY2907" fmla="*/ 855662 h 6367455"/>
                <a:gd name="connsiteX2908" fmla="*/ 3112364 w 6891715"/>
                <a:gd name="connsiteY2908" fmla="*/ 841135 h 6367455"/>
                <a:gd name="connsiteX2909" fmla="*/ 2986079 w 6891715"/>
                <a:gd name="connsiteY2909" fmla="*/ 784222 h 6367455"/>
                <a:gd name="connsiteX2910" fmla="*/ 2989234 w 6891715"/>
                <a:gd name="connsiteY2910" fmla="*/ 792794 h 6367455"/>
                <a:gd name="connsiteX2911" fmla="*/ 2950732 w 6891715"/>
                <a:gd name="connsiteY2911" fmla="*/ 835022 h 6367455"/>
                <a:gd name="connsiteX2912" fmla="*/ 2938108 w 6891715"/>
                <a:gd name="connsiteY2912" fmla="*/ 829942 h 6367455"/>
                <a:gd name="connsiteX2913" fmla="*/ 2936846 w 6891715"/>
                <a:gd name="connsiteY2913" fmla="*/ 815337 h 6367455"/>
                <a:gd name="connsiteX2914" fmla="*/ 2944104 w 6891715"/>
                <a:gd name="connsiteY2914" fmla="*/ 803589 h 6367455"/>
                <a:gd name="connsiteX2915" fmla="*/ 2956728 w 6891715"/>
                <a:gd name="connsiteY2915" fmla="*/ 805494 h 6367455"/>
                <a:gd name="connsiteX2916" fmla="*/ 2963040 w 6891715"/>
                <a:gd name="connsiteY2916" fmla="*/ 796922 h 6367455"/>
                <a:gd name="connsiteX2917" fmla="*/ 2969036 w 6891715"/>
                <a:gd name="connsiteY2917" fmla="*/ 784539 h 6367455"/>
                <a:gd name="connsiteX2918" fmla="*/ 3181826 w 6891715"/>
                <a:gd name="connsiteY2918" fmla="*/ 777876 h 6367455"/>
                <a:gd name="connsiteX2919" fmla="*/ 3189253 w 6891715"/>
                <a:gd name="connsiteY2919" fmla="*/ 786862 h 6367455"/>
                <a:gd name="connsiteX2920" fmla="*/ 3181181 w 6891715"/>
                <a:gd name="connsiteY2920" fmla="*/ 793751 h 6367455"/>
                <a:gd name="connsiteX2921" fmla="*/ 3170203 w 6891715"/>
                <a:gd name="connsiteY2921" fmla="*/ 787760 h 6367455"/>
                <a:gd name="connsiteX2922" fmla="*/ 2989234 w 6891715"/>
                <a:gd name="connsiteY2922" fmla="*/ 760410 h 6367455"/>
                <a:gd name="connsiteX2923" fmla="*/ 3000346 w 6891715"/>
                <a:gd name="connsiteY2923" fmla="*/ 771020 h 6367455"/>
                <a:gd name="connsiteX2924" fmla="*/ 2997078 w 6891715"/>
                <a:gd name="connsiteY2924" fmla="*/ 785810 h 6367455"/>
                <a:gd name="connsiteX2925" fmla="*/ 2989559 w 6891715"/>
                <a:gd name="connsiteY2925" fmla="*/ 779380 h 6367455"/>
                <a:gd name="connsiteX2926" fmla="*/ 2989234 w 6891715"/>
                <a:gd name="connsiteY2926" fmla="*/ 760410 h 6367455"/>
                <a:gd name="connsiteX2927" fmla="*/ 3084673 w 6891715"/>
                <a:gd name="connsiteY2927" fmla="*/ 733425 h 6367455"/>
                <a:gd name="connsiteX2928" fmla="*/ 3095591 w 6891715"/>
                <a:gd name="connsiteY2928" fmla="*/ 744629 h 6367455"/>
                <a:gd name="connsiteX2929" fmla="*/ 3089491 w 6891715"/>
                <a:gd name="connsiteY2929" fmla="*/ 761915 h 6367455"/>
                <a:gd name="connsiteX2930" fmla="*/ 3078568 w 6891715"/>
                <a:gd name="connsiteY2930" fmla="*/ 778881 h 6367455"/>
                <a:gd name="connsiteX2931" fmla="*/ 3073427 w 6891715"/>
                <a:gd name="connsiteY2931" fmla="*/ 784323 h 6367455"/>
                <a:gd name="connsiteX2932" fmla="*/ 3061541 w 6891715"/>
                <a:gd name="connsiteY2932" fmla="*/ 788805 h 6367455"/>
                <a:gd name="connsiteX2933" fmla="*/ 3062825 w 6891715"/>
                <a:gd name="connsiteY2933" fmla="*/ 799369 h 6367455"/>
                <a:gd name="connsiteX2934" fmla="*/ 3065074 w 6891715"/>
                <a:gd name="connsiteY2934" fmla="*/ 811213 h 6367455"/>
                <a:gd name="connsiteX2935" fmla="*/ 3056400 w 6891715"/>
                <a:gd name="connsiteY2935" fmla="*/ 808972 h 6367455"/>
                <a:gd name="connsiteX2936" fmla="*/ 3054472 w 6891715"/>
                <a:gd name="connsiteY2936" fmla="*/ 788805 h 6367455"/>
                <a:gd name="connsiteX2937" fmla="*/ 3063789 w 6891715"/>
                <a:gd name="connsiteY2937" fmla="*/ 766077 h 6367455"/>
                <a:gd name="connsiteX2938" fmla="*/ 3045477 w 6891715"/>
                <a:gd name="connsiteY2938" fmla="*/ 773119 h 6367455"/>
                <a:gd name="connsiteX2939" fmla="*/ 3028448 w 6891715"/>
                <a:gd name="connsiteY2939" fmla="*/ 802890 h 6367455"/>
                <a:gd name="connsiteX2940" fmla="*/ 3016882 w 6891715"/>
                <a:gd name="connsiteY2940" fmla="*/ 795527 h 6367455"/>
                <a:gd name="connsiteX2941" fmla="*/ 3014633 w 6891715"/>
                <a:gd name="connsiteY2941" fmla="*/ 784643 h 6367455"/>
                <a:gd name="connsiteX2942" fmla="*/ 3028127 w 6891715"/>
                <a:gd name="connsiteY2942" fmla="*/ 766397 h 6367455"/>
                <a:gd name="connsiteX2943" fmla="*/ 3045477 w 6891715"/>
                <a:gd name="connsiteY2943" fmla="*/ 749431 h 6367455"/>
                <a:gd name="connsiteX2944" fmla="*/ 3065396 w 6891715"/>
                <a:gd name="connsiteY2944" fmla="*/ 743989 h 6367455"/>
                <a:gd name="connsiteX2945" fmla="*/ 3205129 w 6891715"/>
                <a:gd name="connsiteY2945" fmla="*/ 719138 h 6367455"/>
                <a:gd name="connsiteX2946" fmla="*/ 3203253 w 6891715"/>
                <a:gd name="connsiteY2946" fmla="*/ 736387 h 6367455"/>
                <a:gd name="connsiteX2947" fmla="*/ 3189807 w 6891715"/>
                <a:gd name="connsiteY2947" fmla="*/ 739776 h 6367455"/>
                <a:gd name="connsiteX2948" fmla="*/ 3184491 w 6891715"/>
                <a:gd name="connsiteY2948" fmla="*/ 726222 h 6367455"/>
                <a:gd name="connsiteX2949" fmla="*/ 3048002 w 6891715"/>
                <a:gd name="connsiteY2949" fmla="*/ 700087 h 6367455"/>
                <a:gd name="connsiteX2950" fmla="*/ 3055726 w 6891715"/>
                <a:gd name="connsiteY2950" fmla="*/ 703262 h 6367455"/>
                <a:gd name="connsiteX2951" fmla="*/ 3059084 w 6891715"/>
                <a:gd name="connsiteY2951" fmla="*/ 711517 h 6367455"/>
                <a:gd name="connsiteX2952" fmla="*/ 3057069 w 6891715"/>
                <a:gd name="connsiteY2952" fmla="*/ 725170 h 6367455"/>
                <a:gd name="connsiteX2953" fmla="*/ 3044980 w 6891715"/>
                <a:gd name="connsiteY2953" fmla="*/ 725487 h 6367455"/>
                <a:gd name="connsiteX2954" fmla="*/ 3041621 w 6891715"/>
                <a:gd name="connsiteY2954" fmla="*/ 709612 h 6367455"/>
                <a:gd name="connsiteX2955" fmla="*/ 3147591 w 6891715"/>
                <a:gd name="connsiteY2955" fmla="*/ 608011 h 6367455"/>
                <a:gd name="connsiteX2956" fmla="*/ 3157047 w 6891715"/>
                <a:gd name="connsiteY2956" fmla="*/ 609291 h 6367455"/>
                <a:gd name="connsiteX2957" fmla="*/ 3163667 w 6891715"/>
                <a:gd name="connsiteY2957" fmla="*/ 632651 h 6367455"/>
                <a:gd name="connsiteX2958" fmla="*/ 3154210 w 6891715"/>
                <a:gd name="connsiteY2958" fmla="*/ 648332 h 6367455"/>
                <a:gd name="connsiteX2959" fmla="*/ 3165873 w 6891715"/>
                <a:gd name="connsiteY2959" fmla="*/ 659212 h 6367455"/>
                <a:gd name="connsiteX2960" fmla="*/ 3165873 w 6891715"/>
                <a:gd name="connsiteY2960" fmla="*/ 666572 h 6367455"/>
                <a:gd name="connsiteX2961" fmla="*/ 3150428 w 6891715"/>
                <a:gd name="connsiteY2961" fmla="*/ 687053 h 6367455"/>
                <a:gd name="connsiteX2962" fmla="*/ 3152319 w 6891715"/>
                <a:gd name="connsiteY2962" fmla="*/ 699533 h 6367455"/>
                <a:gd name="connsiteX2963" fmla="*/ 3167134 w 6891715"/>
                <a:gd name="connsiteY2963" fmla="*/ 696333 h 6367455"/>
                <a:gd name="connsiteX2964" fmla="*/ 3173439 w 6891715"/>
                <a:gd name="connsiteY2964" fmla="*/ 675853 h 6367455"/>
                <a:gd name="connsiteX2965" fmla="*/ 3178482 w 6891715"/>
                <a:gd name="connsiteY2965" fmla="*/ 657932 h 6367455"/>
                <a:gd name="connsiteX2966" fmla="*/ 3193298 w 6891715"/>
                <a:gd name="connsiteY2966" fmla="*/ 651212 h 6367455"/>
                <a:gd name="connsiteX2967" fmla="*/ 3183211 w 6891715"/>
                <a:gd name="connsiteY2967" fmla="*/ 634571 h 6367455"/>
                <a:gd name="connsiteX2968" fmla="*/ 3192983 w 6891715"/>
                <a:gd name="connsiteY2968" fmla="*/ 621771 h 6367455"/>
                <a:gd name="connsiteX2969" fmla="*/ 3196765 w 6891715"/>
                <a:gd name="connsiteY2969" fmla="*/ 625611 h 6367455"/>
                <a:gd name="connsiteX2970" fmla="*/ 3199602 w 6891715"/>
                <a:gd name="connsiteY2970" fmla="*/ 629131 h 6367455"/>
                <a:gd name="connsiteX2971" fmla="*/ 3200548 w 6891715"/>
                <a:gd name="connsiteY2971" fmla="*/ 631051 h 6367455"/>
                <a:gd name="connsiteX2972" fmla="*/ 3201178 w 6891715"/>
                <a:gd name="connsiteY2972" fmla="*/ 632331 h 6367455"/>
                <a:gd name="connsiteX2973" fmla="*/ 3202124 w 6891715"/>
                <a:gd name="connsiteY2973" fmla="*/ 632971 h 6367455"/>
                <a:gd name="connsiteX2974" fmla="*/ 3203070 w 6891715"/>
                <a:gd name="connsiteY2974" fmla="*/ 633611 h 6367455"/>
                <a:gd name="connsiteX2975" fmla="*/ 3204015 w 6891715"/>
                <a:gd name="connsiteY2975" fmla="*/ 632971 h 6367455"/>
                <a:gd name="connsiteX2976" fmla="*/ 3205592 w 6891715"/>
                <a:gd name="connsiteY2976" fmla="*/ 632651 h 6367455"/>
                <a:gd name="connsiteX2977" fmla="*/ 3207483 w 6891715"/>
                <a:gd name="connsiteY2977" fmla="*/ 631691 h 6367455"/>
                <a:gd name="connsiteX2978" fmla="*/ 3208744 w 6891715"/>
                <a:gd name="connsiteY2978" fmla="*/ 631051 h 6367455"/>
                <a:gd name="connsiteX2979" fmla="*/ 3220092 w 6891715"/>
                <a:gd name="connsiteY2979" fmla="*/ 642572 h 6367455"/>
                <a:gd name="connsiteX2980" fmla="*/ 3225766 w 6891715"/>
                <a:gd name="connsiteY2980" fmla="*/ 654092 h 6367455"/>
                <a:gd name="connsiteX2981" fmla="*/ 3206852 w 6891715"/>
                <a:gd name="connsiteY2981" fmla="*/ 678093 h 6367455"/>
                <a:gd name="connsiteX2982" fmla="*/ 3205276 w 6891715"/>
                <a:gd name="connsiteY2982" fmla="*/ 700173 h 6367455"/>
                <a:gd name="connsiteX2983" fmla="*/ 3185102 w 6891715"/>
                <a:gd name="connsiteY2983" fmla="*/ 698253 h 6367455"/>
                <a:gd name="connsiteX2984" fmla="*/ 3181319 w 6891715"/>
                <a:gd name="connsiteY2984" fmla="*/ 716174 h 6367455"/>
                <a:gd name="connsiteX2985" fmla="*/ 3173754 w 6891715"/>
                <a:gd name="connsiteY2985" fmla="*/ 726734 h 6367455"/>
                <a:gd name="connsiteX2986" fmla="*/ 3184472 w 6891715"/>
                <a:gd name="connsiteY2986" fmla="*/ 743055 h 6367455"/>
                <a:gd name="connsiteX2987" fmla="*/ 3173754 w 6891715"/>
                <a:gd name="connsiteY2987" fmla="*/ 746255 h 6367455"/>
                <a:gd name="connsiteX2988" fmla="*/ 3160199 w 6891715"/>
                <a:gd name="connsiteY2988" fmla="*/ 738895 h 6367455"/>
                <a:gd name="connsiteX2989" fmla="*/ 3157047 w 6891715"/>
                <a:gd name="connsiteY2989" fmla="*/ 722894 h 6367455"/>
                <a:gd name="connsiteX2990" fmla="*/ 3154525 w 6891715"/>
                <a:gd name="connsiteY2990" fmla="*/ 730894 h 6367455"/>
                <a:gd name="connsiteX2991" fmla="*/ 3152949 w 6891715"/>
                <a:gd name="connsiteY2991" fmla="*/ 736974 h 6367455"/>
                <a:gd name="connsiteX2992" fmla="*/ 3152004 w 6891715"/>
                <a:gd name="connsiteY2992" fmla="*/ 739215 h 6367455"/>
                <a:gd name="connsiteX2993" fmla="*/ 3151688 w 6891715"/>
                <a:gd name="connsiteY2993" fmla="*/ 741135 h 6367455"/>
                <a:gd name="connsiteX2994" fmla="*/ 3151373 w 6891715"/>
                <a:gd name="connsiteY2994" fmla="*/ 743375 h 6367455"/>
                <a:gd name="connsiteX2995" fmla="*/ 3149482 w 6891715"/>
                <a:gd name="connsiteY2995" fmla="*/ 746895 h 6367455"/>
                <a:gd name="connsiteX2996" fmla="*/ 3144123 w 6891715"/>
                <a:gd name="connsiteY2996" fmla="*/ 756495 h 6367455"/>
                <a:gd name="connsiteX2997" fmla="*/ 3136243 w 6891715"/>
                <a:gd name="connsiteY2997" fmla="*/ 769935 h 6367455"/>
                <a:gd name="connsiteX2998" fmla="*/ 3126786 w 6891715"/>
                <a:gd name="connsiteY2998" fmla="*/ 760335 h 6367455"/>
                <a:gd name="connsiteX2999" fmla="*/ 3129623 w 6891715"/>
                <a:gd name="connsiteY2999" fmla="*/ 727694 h 6367455"/>
                <a:gd name="connsiteX3000" fmla="*/ 3116384 w 6891715"/>
                <a:gd name="connsiteY3000" fmla="*/ 740495 h 6367455"/>
                <a:gd name="connsiteX3001" fmla="*/ 3105036 w 6891715"/>
                <a:gd name="connsiteY3001" fmla="*/ 768975 h 6367455"/>
                <a:gd name="connsiteX3002" fmla="*/ 3097785 w 6891715"/>
                <a:gd name="connsiteY3002" fmla="*/ 767055 h 6367455"/>
                <a:gd name="connsiteX3003" fmla="*/ 3107873 w 6891715"/>
                <a:gd name="connsiteY3003" fmla="*/ 742415 h 6367455"/>
                <a:gd name="connsiteX3004" fmla="*/ 3096209 w 6891715"/>
                <a:gd name="connsiteY3004" fmla="*/ 740495 h 6367455"/>
                <a:gd name="connsiteX3005" fmla="*/ 3094003 w 6891715"/>
                <a:gd name="connsiteY3005" fmla="*/ 734094 h 6367455"/>
                <a:gd name="connsiteX3006" fmla="*/ 3107557 w 6891715"/>
                <a:gd name="connsiteY3006" fmla="*/ 727694 h 6367455"/>
                <a:gd name="connsiteX3007" fmla="*/ 3099992 w 6891715"/>
                <a:gd name="connsiteY3007" fmla="*/ 717134 h 6367455"/>
                <a:gd name="connsiteX3008" fmla="*/ 3127101 w 6891715"/>
                <a:gd name="connsiteY3008" fmla="*/ 687053 h 6367455"/>
                <a:gd name="connsiteX3009" fmla="*/ 3127101 w 6891715"/>
                <a:gd name="connsiteY3009" fmla="*/ 668172 h 6367455"/>
                <a:gd name="connsiteX3010" fmla="*/ 3135297 w 6891715"/>
                <a:gd name="connsiteY3010" fmla="*/ 656332 h 6367455"/>
                <a:gd name="connsiteX3011" fmla="*/ 3128992 w 6891715"/>
                <a:gd name="connsiteY3011" fmla="*/ 646732 h 6367455"/>
                <a:gd name="connsiteX3012" fmla="*/ 3086809 w 6891715"/>
                <a:gd name="connsiteY3012" fmla="*/ 601662 h 6367455"/>
                <a:gd name="connsiteX3013" fmla="*/ 3100900 w 6891715"/>
                <a:gd name="connsiteY3013" fmla="*/ 618490 h 6367455"/>
                <a:gd name="connsiteX3014" fmla="*/ 3095575 w 6891715"/>
                <a:gd name="connsiteY3014" fmla="*/ 628967 h 6367455"/>
                <a:gd name="connsiteX3015" fmla="*/ 3100274 w 6891715"/>
                <a:gd name="connsiteY3015" fmla="*/ 649287 h 6367455"/>
                <a:gd name="connsiteX3016" fmla="*/ 3095888 w 6891715"/>
                <a:gd name="connsiteY3016" fmla="*/ 658812 h 6367455"/>
                <a:gd name="connsiteX3017" fmla="*/ 3117816 w 6891715"/>
                <a:gd name="connsiteY3017" fmla="*/ 663575 h 6367455"/>
                <a:gd name="connsiteX3018" fmla="*/ 3107478 w 6891715"/>
                <a:gd name="connsiteY3018" fmla="*/ 680720 h 6367455"/>
                <a:gd name="connsiteX3019" fmla="*/ 3092755 w 6891715"/>
                <a:gd name="connsiteY3019" fmla="*/ 682625 h 6367455"/>
                <a:gd name="connsiteX3020" fmla="*/ 3067073 w 6891715"/>
                <a:gd name="connsiteY3020" fmla="*/ 700087 h 6367455"/>
                <a:gd name="connsiteX3021" fmla="*/ 3054544 w 6891715"/>
                <a:gd name="connsiteY3021" fmla="*/ 696912 h 6367455"/>
                <a:gd name="connsiteX3022" fmla="*/ 3082423 w 6891715"/>
                <a:gd name="connsiteY3022" fmla="*/ 661987 h 6367455"/>
                <a:gd name="connsiteX3023" fmla="*/ 3052351 w 6891715"/>
                <a:gd name="connsiteY3023" fmla="*/ 679767 h 6367455"/>
                <a:gd name="connsiteX3024" fmla="*/ 3042953 w 6891715"/>
                <a:gd name="connsiteY3024" fmla="*/ 679132 h 6367455"/>
                <a:gd name="connsiteX3025" fmla="*/ 3029170 w 6891715"/>
                <a:gd name="connsiteY3025" fmla="*/ 697230 h 6367455"/>
                <a:gd name="connsiteX3026" fmla="*/ 3024158 w 6891715"/>
                <a:gd name="connsiteY3026" fmla="*/ 683577 h 6367455"/>
                <a:gd name="connsiteX3027" fmla="*/ 3034495 w 6891715"/>
                <a:gd name="connsiteY3027" fmla="*/ 675957 h 6367455"/>
                <a:gd name="connsiteX3028" fmla="*/ 3031050 w 6891715"/>
                <a:gd name="connsiteY3028" fmla="*/ 662305 h 6367455"/>
                <a:gd name="connsiteX3029" fmla="*/ 3042640 w 6891715"/>
                <a:gd name="connsiteY3029" fmla="*/ 652780 h 6367455"/>
                <a:gd name="connsiteX3030" fmla="*/ 3057363 w 6891715"/>
                <a:gd name="connsiteY3030" fmla="*/ 649605 h 6367455"/>
                <a:gd name="connsiteX3031" fmla="*/ 3071460 w 6891715"/>
                <a:gd name="connsiteY3031" fmla="*/ 629285 h 6367455"/>
                <a:gd name="connsiteX3032" fmla="*/ 3083990 w 6891715"/>
                <a:gd name="connsiteY3032" fmla="*/ 628332 h 6367455"/>
                <a:gd name="connsiteX3033" fmla="*/ 3079917 w 6891715"/>
                <a:gd name="connsiteY3033" fmla="*/ 611187 h 6367455"/>
                <a:gd name="connsiteX3034" fmla="*/ 3198778 w 6891715"/>
                <a:gd name="connsiteY3034" fmla="*/ 596901 h 6367455"/>
                <a:gd name="connsiteX3035" fmla="*/ 3208960 w 6891715"/>
                <a:gd name="connsiteY3035" fmla="*/ 597864 h 6367455"/>
                <a:gd name="connsiteX3036" fmla="*/ 3214215 w 6891715"/>
                <a:gd name="connsiteY3036" fmla="*/ 603322 h 6367455"/>
                <a:gd name="connsiteX3037" fmla="*/ 3219798 w 6891715"/>
                <a:gd name="connsiteY3037" fmla="*/ 601074 h 6367455"/>
                <a:gd name="connsiteX3038" fmla="*/ 3227353 w 6891715"/>
                <a:gd name="connsiteY3038" fmla="*/ 611349 h 6367455"/>
                <a:gd name="connsiteX3039" fmla="*/ 3217828 w 6891715"/>
                <a:gd name="connsiteY3039" fmla="*/ 625476 h 6367455"/>
                <a:gd name="connsiteX3040" fmla="*/ 3201405 w 6891715"/>
                <a:gd name="connsiteY3040" fmla="*/ 609743 h 6367455"/>
                <a:gd name="connsiteX3041" fmla="*/ 3164907 w 6891715"/>
                <a:gd name="connsiteY3041" fmla="*/ 504825 h 6367455"/>
                <a:gd name="connsiteX3042" fmla="*/ 3188311 w 6891715"/>
                <a:gd name="connsiteY3042" fmla="*/ 509905 h 6367455"/>
                <a:gd name="connsiteX3043" fmla="*/ 3190841 w 6891715"/>
                <a:gd name="connsiteY3043" fmla="*/ 523558 h 6367455"/>
                <a:gd name="connsiteX3044" fmla="*/ 3182302 w 6891715"/>
                <a:gd name="connsiteY3044" fmla="*/ 535305 h 6367455"/>
                <a:gd name="connsiteX3045" fmla="*/ 3184516 w 6891715"/>
                <a:gd name="connsiteY3045" fmla="*/ 554355 h 6367455"/>
                <a:gd name="connsiteX3046" fmla="*/ 3172181 w 6891715"/>
                <a:gd name="connsiteY3046" fmla="*/ 566103 h 6367455"/>
                <a:gd name="connsiteX3047" fmla="*/ 3164591 w 6891715"/>
                <a:gd name="connsiteY3047" fmla="*/ 582930 h 6367455"/>
                <a:gd name="connsiteX3048" fmla="*/ 3136444 w 6891715"/>
                <a:gd name="connsiteY3048" fmla="*/ 592455 h 6367455"/>
                <a:gd name="connsiteX3049" fmla="*/ 3124110 w 6891715"/>
                <a:gd name="connsiteY3049" fmla="*/ 622300 h 6367455"/>
                <a:gd name="connsiteX3050" fmla="*/ 3119998 w 6891715"/>
                <a:gd name="connsiteY3050" fmla="*/ 619125 h 6367455"/>
                <a:gd name="connsiteX3051" fmla="*/ 3120631 w 6891715"/>
                <a:gd name="connsiteY3051" fmla="*/ 611823 h 6367455"/>
                <a:gd name="connsiteX3052" fmla="*/ 3109878 w 6891715"/>
                <a:gd name="connsiteY3052" fmla="*/ 602615 h 6367455"/>
                <a:gd name="connsiteX3053" fmla="*/ 3132965 w 6891715"/>
                <a:gd name="connsiteY3053" fmla="*/ 578803 h 6367455"/>
                <a:gd name="connsiteX3054" fmla="*/ 3136127 w 6891715"/>
                <a:gd name="connsiteY3054" fmla="*/ 555943 h 6367455"/>
                <a:gd name="connsiteX3055" fmla="*/ 3151941 w 6891715"/>
                <a:gd name="connsiteY3055" fmla="*/ 553403 h 6367455"/>
                <a:gd name="connsiteX3056" fmla="*/ 3155736 w 6891715"/>
                <a:gd name="connsiteY3056" fmla="*/ 542925 h 6367455"/>
                <a:gd name="connsiteX3057" fmla="*/ 3151624 w 6891715"/>
                <a:gd name="connsiteY3057" fmla="*/ 531495 h 6367455"/>
                <a:gd name="connsiteX3058" fmla="*/ 3157950 w 6891715"/>
                <a:gd name="connsiteY3058" fmla="*/ 523875 h 6367455"/>
                <a:gd name="connsiteX3059" fmla="*/ 4364771 w 6891715"/>
                <a:gd name="connsiteY3059" fmla="*/ 471424 h 6367455"/>
                <a:gd name="connsiteX3060" fmla="*/ 4352063 w 6891715"/>
                <a:gd name="connsiteY3060" fmla="*/ 473328 h 6367455"/>
                <a:gd name="connsiteX3061" fmla="*/ 4349204 w 6891715"/>
                <a:gd name="connsiteY3061" fmla="*/ 492370 h 6367455"/>
                <a:gd name="connsiteX3062" fmla="*/ 4353334 w 6891715"/>
                <a:gd name="connsiteY3062" fmla="*/ 505065 h 6367455"/>
                <a:gd name="connsiteX3063" fmla="*/ 4345709 w 6891715"/>
                <a:gd name="connsiteY3063" fmla="*/ 514269 h 6367455"/>
                <a:gd name="connsiteX3064" fmla="*/ 4338402 w 6891715"/>
                <a:gd name="connsiteY3064" fmla="*/ 505383 h 6367455"/>
                <a:gd name="connsiteX3065" fmla="*/ 4341579 w 6891715"/>
                <a:gd name="connsiteY3065" fmla="*/ 493005 h 6367455"/>
                <a:gd name="connsiteX3066" fmla="*/ 4337131 w 6891715"/>
                <a:gd name="connsiteY3066" fmla="*/ 479358 h 6367455"/>
                <a:gd name="connsiteX3067" fmla="*/ 4322835 w 6891715"/>
                <a:gd name="connsiteY3067" fmla="*/ 489514 h 6367455"/>
                <a:gd name="connsiteX3068" fmla="*/ 4315210 w 6891715"/>
                <a:gd name="connsiteY3068" fmla="*/ 501892 h 6367455"/>
                <a:gd name="connsiteX3069" fmla="*/ 4319976 w 6891715"/>
                <a:gd name="connsiteY3069" fmla="*/ 515538 h 6367455"/>
                <a:gd name="connsiteX3070" fmla="*/ 4326647 w 6891715"/>
                <a:gd name="connsiteY3070" fmla="*/ 515538 h 6367455"/>
                <a:gd name="connsiteX3071" fmla="*/ 4334590 w 6891715"/>
                <a:gd name="connsiteY3071" fmla="*/ 522203 h 6367455"/>
                <a:gd name="connsiteX3072" fmla="*/ 4333319 w 6891715"/>
                <a:gd name="connsiteY3072" fmla="*/ 536167 h 6367455"/>
                <a:gd name="connsiteX3073" fmla="*/ 4321882 w 6891715"/>
                <a:gd name="connsiteY3073" fmla="*/ 530455 h 6367455"/>
                <a:gd name="connsiteX3074" fmla="*/ 4315210 w 6891715"/>
                <a:gd name="connsiteY3074" fmla="*/ 539658 h 6367455"/>
                <a:gd name="connsiteX3075" fmla="*/ 4297419 w 6891715"/>
                <a:gd name="connsiteY3075" fmla="*/ 537119 h 6367455"/>
                <a:gd name="connsiteX3076" fmla="*/ 4292971 w 6891715"/>
                <a:gd name="connsiteY3076" fmla="*/ 550766 h 6367455"/>
                <a:gd name="connsiteX3077" fmla="*/ 4282805 w 6891715"/>
                <a:gd name="connsiteY3077" fmla="*/ 553940 h 6367455"/>
                <a:gd name="connsiteX3078" fmla="*/ 4274862 w 6891715"/>
                <a:gd name="connsiteY3078" fmla="*/ 552353 h 6367455"/>
                <a:gd name="connsiteX3079" fmla="*/ 4260566 w 6891715"/>
                <a:gd name="connsiteY3079" fmla="*/ 563778 h 6367455"/>
                <a:gd name="connsiteX3080" fmla="*/ 4263425 w 6891715"/>
                <a:gd name="connsiteY3080" fmla="*/ 579647 h 6367455"/>
                <a:gd name="connsiteX3081" fmla="*/ 4256754 w 6891715"/>
                <a:gd name="connsiteY3081" fmla="*/ 585677 h 6367455"/>
                <a:gd name="connsiteX3082" fmla="*/ 4246270 w 6891715"/>
                <a:gd name="connsiteY3082" fmla="*/ 586312 h 6367455"/>
                <a:gd name="connsiteX3083" fmla="*/ 4233244 w 6891715"/>
                <a:gd name="connsiteY3083" fmla="*/ 586946 h 6367455"/>
                <a:gd name="connsiteX3084" fmla="*/ 4227843 w 6891715"/>
                <a:gd name="connsiteY3084" fmla="*/ 601863 h 6367455"/>
                <a:gd name="connsiteX3085" fmla="*/ 4232926 w 6891715"/>
                <a:gd name="connsiteY3085" fmla="*/ 608210 h 6367455"/>
                <a:gd name="connsiteX3086" fmla="*/ 4241504 w 6891715"/>
                <a:gd name="connsiteY3086" fmla="*/ 605036 h 6367455"/>
                <a:gd name="connsiteX3087" fmla="*/ 4247858 w 6891715"/>
                <a:gd name="connsiteY3087" fmla="*/ 609797 h 6367455"/>
                <a:gd name="connsiteX3088" fmla="*/ 4239280 w 6891715"/>
                <a:gd name="connsiteY3088" fmla="*/ 612653 h 6367455"/>
                <a:gd name="connsiteX3089" fmla="*/ 4244363 w 6891715"/>
                <a:gd name="connsiteY3089" fmla="*/ 622174 h 6367455"/>
                <a:gd name="connsiteX3090" fmla="*/ 4254530 w 6891715"/>
                <a:gd name="connsiteY3090" fmla="*/ 624396 h 6367455"/>
                <a:gd name="connsiteX3091" fmla="*/ 4259295 w 6891715"/>
                <a:gd name="connsiteY3091" fmla="*/ 613288 h 6367455"/>
                <a:gd name="connsiteX3092" fmla="*/ 4260248 w 6891715"/>
                <a:gd name="connsiteY3092" fmla="*/ 619635 h 6367455"/>
                <a:gd name="connsiteX3093" fmla="*/ 4269462 w 6891715"/>
                <a:gd name="connsiteY3093" fmla="*/ 628204 h 6367455"/>
                <a:gd name="connsiteX3094" fmla="*/ 4263108 w 6891715"/>
                <a:gd name="connsiteY3094" fmla="*/ 631378 h 6367455"/>
                <a:gd name="connsiteX3095" fmla="*/ 4252624 w 6891715"/>
                <a:gd name="connsiteY3095" fmla="*/ 629791 h 6367455"/>
                <a:gd name="connsiteX3096" fmla="*/ 4260566 w 6891715"/>
                <a:gd name="connsiteY3096" fmla="*/ 643755 h 6367455"/>
                <a:gd name="connsiteX3097" fmla="*/ 4275180 w 6891715"/>
                <a:gd name="connsiteY3097" fmla="*/ 653594 h 6367455"/>
                <a:gd name="connsiteX3098" fmla="*/ 4289477 w 6891715"/>
                <a:gd name="connsiteY3098" fmla="*/ 646612 h 6367455"/>
                <a:gd name="connsiteX3099" fmla="*/ 4287570 w 6891715"/>
                <a:gd name="connsiteY3099" fmla="*/ 633599 h 6367455"/>
                <a:gd name="connsiteX3100" fmla="*/ 4297101 w 6891715"/>
                <a:gd name="connsiteY3100" fmla="*/ 628839 h 6367455"/>
                <a:gd name="connsiteX3101" fmla="*/ 4302185 w 6891715"/>
                <a:gd name="connsiteY3101" fmla="*/ 638360 h 6367455"/>
                <a:gd name="connsiteX3102" fmla="*/ 4312669 w 6891715"/>
                <a:gd name="connsiteY3102" fmla="*/ 637725 h 6367455"/>
                <a:gd name="connsiteX3103" fmla="*/ 4312033 w 6891715"/>
                <a:gd name="connsiteY3103" fmla="*/ 628204 h 6367455"/>
                <a:gd name="connsiteX3104" fmla="*/ 4308221 w 6891715"/>
                <a:gd name="connsiteY3104" fmla="*/ 616462 h 6367455"/>
                <a:gd name="connsiteX3105" fmla="*/ 4317752 w 6891715"/>
                <a:gd name="connsiteY3105" fmla="*/ 615827 h 6367455"/>
                <a:gd name="connsiteX3106" fmla="*/ 4332048 w 6891715"/>
                <a:gd name="connsiteY3106" fmla="*/ 624396 h 6367455"/>
                <a:gd name="connsiteX3107" fmla="*/ 4339673 w 6891715"/>
                <a:gd name="connsiteY3107" fmla="*/ 624396 h 6367455"/>
                <a:gd name="connsiteX3108" fmla="*/ 4339547 w 6891715"/>
                <a:gd name="connsiteY3108" fmla="*/ 624461 h 6367455"/>
                <a:gd name="connsiteX3109" fmla="*/ 4339882 w 6891715"/>
                <a:gd name="connsiteY3109" fmla="*/ 624461 h 6367455"/>
                <a:gd name="connsiteX3110" fmla="*/ 4340199 w 6891715"/>
                <a:gd name="connsiteY3110" fmla="*/ 623826 h 6367455"/>
                <a:gd name="connsiteX3111" fmla="*/ 4341172 w 6891715"/>
                <a:gd name="connsiteY3111" fmla="*/ 623340 h 6367455"/>
                <a:gd name="connsiteX3112" fmla="*/ 4347298 w 6891715"/>
                <a:gd name="connsiteY3112" fmla="*/ 612018 h 6367455"/>
                <a:gd name="connsiteX3113" fmla="*/ 4332366 w 6891715"/>
                <a:gd name="connsiteY3113" fmla="*/ 604402 h 6367455"/>
                <a:gd name="connsiteX3114" fmla="*/ 4328236 w 6891715"/>
                <a:gd name="connsiteY3114" fmla="*/ 605354 h 6367455"/>
                <a:gd name="connsiteX3115" fmla="*/ 4317434 w 6891715"/>
                <a:gd name="connsiteY3115" fmla="*/ 588216 h 6367455"/>
                <a:gd name="connsiteX3116" fmla="*/ 4329189 w 6891715"/>
                <a:gd name="connsiteY3116" fmla="*/ 567587 h 6367455"/>
                <a:gd name="connsiteX3117" fmla="*/ 4344121 w 6891715"/>
                <a:gd name="connsiteY3117" fmla="*/ 564731 h 6367455"/>
                <a:gd name="connsiteX3118" fmla="*/ 4350793 w 6891715"/>
                <a:gd name="connsiteY3118" fmla="*/ 555210 h 6367455"/>
                <a:gd name="connsiteX3119" fmla="*/ 4348886 w 6891715"/>
                <a:gd name="connsiteY3119" fmla="*/ 549814 h 6367455"/>
                <a:gd name="connsiteX3120" fmla="*/ 4361912 w 6891715"/>
                <a:gd name="connsiteY3120" fmla="*/ 539976 h 6367455"/>
                <a:gd name="connsiteX3121" fmla="*/ 4359053 w 6891715"/>
                <a:gd name="connsiteY3121" fmla="*/ 525059 h 6367455"/>
                <a:gd name="connsiteX3122" fmla="*/ 4355876 w 6891715"/>
                <a:gd name="connsiteY3122" fmla="*/ 522838 h 6367455"/>
                <a:gd name="connsiteX3123" fmla="*/ 4355240 w 6891715"/>
                <a:gd name="connsiteY3123" fmla="*/ 513634 h 6367455"/>
                <a:gd name="connsiteX3124" fmla="*/ 4380021 w 6891715"/>
                <a:gd name="connsiteY3124" fmla="*/ 502526 h 6367455"/>
                <a:gd name="connsiteX3125" fmla="*/ 4384151 w 6891715"/>
                <a:gd name="connsiteY3125" fmla="*/ 488879 h 6367455"/>
                <a:gd name="connsiteX3126" fmla="*/ 4380339 w 6891715"/>
                <a:gd name="connsiteY3126" fmla="*/ 476185 h 6367455"/>
                <a:gd name="connsiteX3127" fmla="*/ 4369537 w 6891715"/>
                <a:gd name="connsiteY3127" fmla="*/ 489514 h 6367455"/>
                <a:gd name="connsiteX3128" fmla="*/ 4360959 w 6891715"/>
                <a:gd name="connsiteY3128" fmla="*/ 501892 h 6367455"/>
                <a:gd name="connsiteX3129" fmla="*/ 4359053 w 6891715"/>
                <a:gd name="connsiteY3129" fmla="*/ 486023 h 6367455"/>
                <a:gd name="connsiteX3130" fmla="*/ 4366360 w 6891715"/>
                <a:gd name="connsiteY3130" fmla="*/ 478724 h 6367455"/>
                <a:gd name="connsiteX3131" fmla="*/ 3304349 w 6891715"/>
                <a:gd name="connsiteY3131" fmla="*/ 431801 h 6367455"/>
                <a:gd name="connsiteX3132" fmla="*/ 3318916 w 6891715"/>
                <a:gd name="connsiteY3132" fmla="*/ 437795 h 6367455"/>
                <a:gd name="connsiteX3133" fmla="*/ 3327783 w 6891715"/>
                <a:gd name="connsiteY3133" fmla="*/ 453570 h 6367455"/>
                <a:gd name="connsiteX3134" fmla="*/ 3334751 w 6891715"/>
                <a:gd name="connsiteY3134" fmla="*/ 432432 h 6367455"/>
                <a:gd name="connsiteX3135" fmla="*/ 3344568 w 6891715"/>
                <a:gd name="connsiteY3135" fmla="*/ 440950 h 6367455"/>
                <a:gd name="connsiteX3136" fmla="*/ 3340451 w 6891715"/>
                <a:gd name="connsiteY3136" fmla="*/ 462719 h 6367455"/>
                <a:gd name="connsiteX3137" fmla="*/ 3344885 w 6891715"/>
                <a:gd name="connsiteY3137" fmla="*/ 472183 h 6367455"/>
                <a:gd name="connsiteX3138" fmla="*/ 3354069 w 6891715"/>
                <a:gd name="connsiteY3138" fmla="*/ 456409 h 6367455"/>
                <a:gd name="connsiteX3139" fmla="*/ 3367053 w 6891715"/>
                <a:gd name="connsiteY3139" fmla="*/ 470290 h 6367455"/>
                <a:gd name="connsiteX3140" fmla="*/ 3355335 w 6891715"/>
                <a:gd name="connsiteY3140" fmla="*/ 475338 h 6367455"/>
                <a:gd name="connsiteX3141" fmla="*/ 3360719 w 6891715"/>
                <a:gd name="connsiteY3141" fmla="*/ 488904 h 6367455"/>
                <a:gd name="connsiteX3142" fmla="*/ 3347101 w 6891715"/>
                <a:gd name="connsiteY3142" fmla="*/ 510988 h 6367455"/>
                <a:gd name="connsiteX3143" fmla="*/ 3346151 w 6891715"/>
                <a:gd name="connsiteY3143" fmla="*/ 529917 h 6367455"/>
                <a:gd name="connsiteX3144" fmla="*/ 3358185 w 6891715"/>
                <a:gd name="connsiteY3144" fmla="*/ 549477 h 6367455"/>
                <a:gd name="connsiteX3145" fmla="*/ 3320183 w 6891715"/>
                <a:gd name="connsiteY3145" fmla="*/ 551055 h 6367455"/>
                <a:gd name="connsiteX3146" fmla="*/ 3317016 w 6891715"/>
                <a:gd name="connsiteY3146" fmla="*/ 534649 h 6367455"/>
                <a:gd name="connsiteX3147" fmla="*/ 3296748 w 6891715"/>
                <a:gd name="connsiteY3147" fmla="*/ 556733 h 6367455"/>
                <a:gd name="connsiteX3148" fmla="*/ 3274897 w 6891715"/>
                <a:gd name="connsiteY3148" fmla="*/ 555471 h 6367455"/>
                <a:gd name="connsiteX3149" fmla="*/ 3256845 w 6891715"/>
                <a:gd name="connsiteY3149" fmla="*/ 581026 h 6367455"/>
                <a:gd name="connsiteX3150" fmla="*/ 3243228 w 6891715"/>
                <a:gd name="connsiteY3150" fmla="*/ 566513 h 6367455"/>
                <a:gd name="connsiteX3151" fmla="*/ 3249562 w 6891715"/>
                <a:gd name="connsiteY3151" fmla="*/ 556102 h 6367455"/>
                <a:gd name="connsiteX3152" fmla="*/ 3270780 w 6891715"/>
                <a:gd name="connsiteY3152" fmla="*/ 552317 h 6367455"/>
                <a:gd name="connsiteX3153" fmla="*/ 3271413 w 6891715"/>
                <a:gd name="connsiteY3153" fmla="*/ 539066 h 6367455"/>
                <a:gd name="connsiteX3154" fmla="*/ 3255579 w 6891715"/>
                <a:gd name="connsiteY3154" fmla="*/ 533703 h 6367455"/>
                <a:gd name="connsiteX3155" fmla="*/ 3252412 w 6891715"/>
                <a:gd name="connsiteY3155" fmla="*/ 523292 h 6367455"/>
                <a:gd name="connsiteX3156" fmla="*/ 3267296 w 6891715"/>
                <a:gd name="connsiteY3156" fmla="*/ 516036 h 6367455"/>
                <a:gd name="connsiteX3157" fmla="*/ 3250828 w 6891715"/>
                <a:gd name="connsiteY3157" fmla="*/ 500261 h 6367455"/>
                <a:gd name="connsiteX3158" fmla="*/ 3264763 w 6891715"/>
                <a:gd name="connsiteY3158" fmla="*/ 481332 h 6367455"/>
                <a:gd name="connsiteX3159" fmla="*/ 3300548 w 6891715"/>
                <a:gd name="connsiteY3159" fmla="*/ 488588 h 6367455"/>
                <a:gd name="connsiteX3160" fmla="*/ 3308782 w 6891715"/>
                <a:gd name="connsiteY3160" fmla="*/ 480070 h 6367455"/>
                <a:gd name="connsiteX3161" fmla="*/ 3286614 w 6891715"/>
                <a:gd name="connsiteY3161" fmla="*/ 469975 h 6367455"/>
                <a:gd name="connsiteX3162" fmla="*/ 3288831 w 6891715"/>
                <a:gd name="connsiteY3162" fmla="*/ 456093 h 6367455"/>
                <a:gd name="connsiteX3163" fmla="*/ 3310999 w 6891715"/>
                <a:gd name="connsiteY3163" fmla="*/ 462088 h 6367455"/>
                <a:gd name="connsiteX3164" fmla="*/ 3435951 w 6891715"/>
                <a:gd name="connsiteY3164" fmla="*/ 361951 h 6367455"/>
                <a:gd name="connsiteX3165" fmla="*/ 3459129 w 6891715"/>
                <a:gd name="connsiteY3165" fmla="*/ 379352 h 6367455"/>
                <a:gd name="connsiteX3166" fmla="*/ 3458494 w 6891715"/>
                <a:gd name="connsiteY3166" fmla="*/ 393274 h 6367455"/>
                <a:gd name="connsiteX3167" fmla="*/ 3438491 w 6891715"/>
                <a:gd name="connsiteY3167" fmla="*/ 404980 h 6367455"/>
                <a:gd name="connsiteX3168" fmla="*/ 3440714 w 6891715"/>
                <a:gd name="connsiteY3168" fmla="*/ 424913 h 6367455"/>
                <a:gd name="connsiteX3169" fmla="*/ 3394358 w 6891715"/>
                <a:gd name="connsiteY3169" fmla="*/ 452439 h 6367455"/>
                <a:gd name="connsiteX3170" fmla="*/ 3382928 w 6891715"/>
                <a:gd name="connsiteY3170" fmla="*/ 442314 h 6367455"/>
                <a:gd name="connsiteX3171" fmla="*/ 3371816 w 6891715"/>
                <a:gd name="connsiteY3171" fmla="*/ 427444 h 6367455"/>
                <a:gd name="connsiteX3172" fmla="*/ 3393088 w 6891715"/>
                <a:gd name="connsiteY3172" fmla="*/ 427444 h 6367455"/>
                <a:gd name="connsiteX3173" fmla="*/ 3385468 w 6891715"/>
                <a:gd name="connsiteY3173" fmla="*/ 404031 h 6367455"/>
                <a:gd name="connsiteX3174" fmla="*/ 3411821 w 6891715"/>
                <a:gd name="connsiteY3174" fmla="*/ 400867 h 6367455"/>
                <a:gd name="connsiteX3175" fmla="*/ 3418171 w 6891715"/>
                <a:gd name="connsiteY3175" fmla="*/ 384098 h 6367455"/>
                <a:gd name="connsiteX3176" fmla="*/ 3424521 w 6891715"/>
                <a:gd name="connsiteY3176" fmla="*/ 395805 h 6367455"/>
                <a:gd name="connsiteX3177" fmla="*/ 3429919 w 6891715"/>
                <a:gd name="connsiteY3177" fmla="*/ 395488 h 6367455"/>
                <a:gd name="connsiteX3178" fmla="*/ 3424521 w 6891715"/>
                <a:gd name="connsiteY3178" fmla="*/ 373657 h 6367455"/>
                <a:gd name="connsiteX3179" fmla="*/ 3528661 w 6891715"/>
                <a:gd name="connsiteY3179" fmla="*/ 334961 h 6367455"/>
                <a:gd name="connsiteX3180" fmla="*/ 3536916 w 6891715"/>
                <a:gd name="connsiteY3180" fmla="*/ 337252 h 6367455"/>
                <a:gd name="connsiteX3181" fmla="*/ 3529613 w 6891715"/>
                <a:gd name="connsiteY3181" fmla="*/ 364093 h 6367455"/>
                <a:gd name="connsiteX3182" fmla="*/ 3509928 w 6891715"/>
                <a:gd name="connsiteY3182" fmla="*/ 366711 h 6367455"/>
                <a:gd name="connsiteX3183" fmla="*/ 3505166 w 6891715"/>
                <a:gd name="connsiteY3183" fmla="*/ 354600 h 6367455"/>
                <a:gd name="connsiteX3184" fmla="*/ 3523263 w 6891715"/>
                <a:gd name="connsiteY3184" fmla="*/ 347072 h 6367455"/>
                <a:gd name="connsiteX3185" fmla="*/ 4276189 w 6891715"/>
                <a:gd name="connsiteY3185" fmla="*/ 308170 h 6367455"/>
                <a:gd name="connsiteX3186" fmla="*/ 4271925 w 6891715"/>
                <a:gd name="connsiteY3186" fmla="*/ 310848 h 6367455"/>
                <a:gd name="connsiteX3187" fmla="*/ 4272040 w 6891715"/>
                <a:gd name="connsiteY3187" fmla="*/ 311192 h 6367455"/>
                <a:gd name="connsiteX3188" fmla="*/ 3488655 w 6891715"/>
                <a:gd name="connsiteY3188" fmla="*/ 279400 h 6367455"/>
                <a:gd name="connsiteX3189" fmla="*/ 3501355 w 6891715"/>
                <a:gd name="connsiteY3189" fmla="*/ 287882 h 6367455"/>
                <a:gd name="connsiteX3190" fmla="*/ 3495958 w 6891715"/>
                <a:gd name="connsiteY3190" fmla="*/ 298248 h 6367455"/>
                <a:gd name="connsiteX3191" fmla="*/ 3498180 w 6891715"/>
                <a:gd name="connsiteY3191" fmla="*/ 309557 h 6367455"/>
                <a:gd name="connsiteX3192" fmla="*/ 3516278 w 6891715"/>
                <a:gd name="connsiteY3192" fmla="*/ 322123 h 6367455"/>
                <a:gd name="connsiteX3193" fmla="*/ 3497545 w 6891715"/>
                <a:gd name="connsiteY3193" fmla="*/ 345054 h 6367455"/>
                <a:gd name="connsiteX3194" fmla="*/ 3490560 w 6891715"/>
                <a:gd name="connsiteY3194" fmla="*/ 364845 h 6367455"/>
                <a:gd name="connsiteX3195" fmla="*/ 3473415 w 6891715"/>
                <a:gd name="connsiteY3195" fmla="*/ 368300 h 6367455"/>
                <a:gd name="connsiteX3196" fmla="*/ 3448015 w 6891715"/>
                <a:gd name="connsiteY3196" fmla="*/ 342541 h 6367455"/>
                <a:gd name="connsiteX3197" fmla="*/ 3445475 w 6891715"/>
                <a:gd name="connsiteY3197" fmla="*/ 316468 h 6367455"/>
                <a:gd name="connsiteX3198" fmla="*/ 3433728 w 6891715"/>
                <a:gd name="connsiteY3198" fmla="*/ 314269 h 6367455"/>
                <a:gd name="connsiteX3199" fmla="*/ 3433728 w 6891715"/>
                <a:gd name="connsiteY3199" fmla="*/ 302960 h 6367455"/>
                <a:gd name="connsiteX3200" fmla="*/ 3438808 w 6891715"/>
                <a:gd name="connsiteY3200" fmla="*/ 289138 h 6367455"/>
                <a:gd name="connsiteX3201" fmla="*/ 3454683 w 6891715"/>
                <a:gd name="connsiteY3201" fmla="*/ 296678 h 6367455"/>
                <a:gd name="connsiteX3202" fmla="*/ 3479130 w 6891715"/>
                <a:gd name="connsiteY3202" fmla="*/ 296364 h 6367455"/>
                <a:gd name="connsiteX3203" fmla="*/ 3466748 w 6891715"/>
                <a:gd name="connsiteY3203" fmla="*/ 317096 h 6367455"/>
                <a:gd name="connsiteX3204" fmla="*/ 3478495 w 6891715"/>
                <a:gd name="connsiteY3204" fmla="*/ 340028 h 6367455"/>
                <a:gd name="connsiteX3205" fmla="*/ 3478495 w 6891715"/>
                <a:gd name="connsiteY3205" fmla="*/ 328719 h 6367455"/>
                <a:gd name="connsiteX3206" fmla="*/ 3494053 w 6891715"/>
                <a:gd name="connsiteY3206" fmla="*/ 309557 h 6367455"/>
                <a:gd name="connsiteX3207" fmla="*/ 3621053 w 6891715"/>
                <a:gd name="connsiteY3207" fmla="*/ 250824 h 6367455"/>
                <a:gd name="connsiteX3208" fmla="*/ 3633753 w 6891715"/>
                <a:gd name="connsiteY3208" fmla="*/ 259353 h 6367455"/>
                <a:gd name="connsiteX3209" fmla="*/ 3618195 w 6891715"/>
                <a:gd name="connsiteY3209" fmla="*/ 280201 h 6367455"/>
                <a:gd name="connsiteX3210" fmla="*/ 3627720 w 6891715"/>
                <a:gd name="connsiteY3210" fmla="*/ 304208 h 6367455"/>
                <a:gd name="connsiteX3211" fmla="*/ 3615973 w 6891715"/>
                <a:gd name="connsiteY3211" fmla="*/ 312737 h 6367455"/>
                <a:gd name="connsiteX3212" fmla="*/ 3601050 w 6891715"/>
                <a:gd name="connsiteY3212" fmla="*/ 303577 h 6367455"/>
                <a:gd name="connsiteX3213" fmla="*/ 3603273 w 6891715"/>
                <a:gd name="connsiteY3213" fmla="*/ 292837 h 6367455"/>
                <a:gd name="connsiteX3214" fmla="*/ 3595653 w 6891715"/>
                <a:gd name="connsiteY3214" fmla="*/ 274199 h 6367455"/>
                <a:gd name="connsiteX3215" fmla="*/ 3604860 w 6891715"/>
                <a:gd name="connsiteY3215" fmla="*/ 268830 h 6367455"/>
                <a:gd name="connsiteX3216" fmla="*/ 3610258 w 6891715"/>
                <a:gd name="connsiteY3216" fmla="*/ 258405 h 6367455"/>
                <a:gd name="connsiteX3217" fmla="*/ 3463697 w 6891715"/>
                <a:gd name="connsiteY3217" fmla="*/ 247649 h 6367455"/>
                <a:gd name="connsiteX3218" fmla="*/ 3468654 w 6891715"/>
                <a:gd name="connsiteY3218" fmla="*/ 252812 h 6367455"/>
                <a:gd name="connsiteX3219" fmla="*/ 3466904 w 6891715"/>
                <a:gd name="connsiteY3219" fmla="*/ 273140 h 6367455"/>
                <a:gd name="connsiteX3220" fmla="*/ 3463988 w 6891715"/>
                <a:gd name="connsiteY3220" fmla="*/ 287337 h 6367455"/>
                <a:gd name="connsiteX3221" fmla="*/ 3454366 w 6891715"/>
                <a:gd name="connsiteY3221" fmla="*/ 273140 h 6367455"/>
                <a:gd name="connsiteX3222" fmla="*/ 3514243 w 6891715"/>
                <a:gd name="connsiteY3222" fmla="*/ 244475 h 6367455"/>
                <a:gd name="connsiteX3223" fmla="*/ 3523940 w 6891715"/>
                <a:gd name="connsiteY3223" fmla="*/ 256388 h 6367455"/>
                <a:gd name="connsiteX3224" fmla="*/ 3525232 w 6891715"/>
                <a:gd name="connsiteY3224" fmla="*/ 268946 h 6367455"/>
                <a:gd name="connsiteX3225" fmla="*/ 3543655 w 6891715"/>
                <a:gd name="connsiteY3225" fmla="*/ 271200 h 6367455"/>
                <a:gd name="connsiteX3226" fmla="*/ 3546887 w 6891715"/>
                <a:gd name="connsiteY3226" fmla="*/ 284080 h 6367455"/>
                <a:gd name="connsiteX3227" fmla="*/ 3557553 w 6891715"/>
                <a:gd name="connsiteY3227" fmla="*/ 287944 h 6367455"/>
                <a:gd name="connsiteX3228" fmla="*/ 3554644 w 6891715"/>
                <a:gd name="connsiteY3228" fmla="*/ 304044 h 6367455"/>
                <a:gd name="connsiteX3229" fmla="*/ 3540746 w 6891715"/>
                <a:gd name="connsiteY3229" fmla="*/ 312737 h 6367455"/>
                <a:gd name="connsiteX3230" fmla="*/ 3524586 w 6891715"/>
                <a:gd name="connsiteY3230" fmla="*/ 294706 h 6367455"/>
                <a:gd name="connsiteX3231" fmla="*/ 3514890 w 6891715"/>
                <a:gd name="connsiteY3231" fmla="*/ 285046 h 6367455"/>
                <a:gd name="connsiteX3232" fmla="*/ 3517476 w 6891715"/>
                <a:gd name="connsiteY3232" fmla="*/ 269268 h 6367455"/>
                <a:gd name="connsiteX3233" fmla="*/ 3503578 w 6891715"/>
                <a:gd name="connsiteY3233" fmla="*/ 253168 h 6367455"/>
                <a:gd name="connsiteX3234" fmla="*/ 3570253 w 6891715"/>
                <a:gd name="connsiteY3234" fmla="*/ 234949 h 6367455"/>
                <a:gd name="connsiteX3235" fmla="*/ 3579778 w 6891715"/>
                <a:gd name="connsiteY3235" fmla="*/ 251203 h 6367455"/>
                <a:gd name="connsiteX3236" fmla="*/ 3571205 w 6891715"/>
                <a:gd name="connsiteY3236" fmla="*/ 257174 h 6367455"/>
                <a:gd name="connsiteX3237" fmla="*/ 3563903 w 6891715"/>
                <a:gd name="connsiteY3237" fmla="*/ 249213 h 6367455"/>
                <a:gd name="connsiteX3238" fmla="*/ 3564855 w 6891715"/>
                <a:gd name="connsiteY3238" fmla="*/ 239261 h 6367455"/>
                <a:gd name="connsiteX3239" fmla="*/ 3805219 w 6891715"/>
                <a:gd name="connsiteY3239" fmla="*/ 211137 h 6367455"/>
                <a:gd name="connsiteX3240" fmla="*/ 3835518 w 6891715"/>
                <a:gd name="connsiteY3240" fmla="*/ 224790 h 6367455"/>
                <a:gd name="connsiteX3241" fmla="*/ 3846478 w 6891715"/>
                <a:gd name="connsiteY3241" fmla="*/ 244792 h 6367455"/>
                <a:gd name="connsiteX3242" fmla="*/ 3843254 w 6891715"/>
                <a:gd name="connsiteY3242" fmla="*/ 252412 h 6367455"/>
                <a:gd name="connsiteX3243" fmla="*/ 3818435 w 6891715"/>
                <a:gd name="connsiteY3243" fmla="*/ 250190 h 6367455"/>
                <a:gd name="connsiteX3244" fmla="*/ 3782978 w 6891715"/>
                <a:gd name="connsiteY3244" fmla="*/ 229552 h 6367455"/>
                <a:gd name="connsiteX3245" fmla="*/ 3716499 w 6891715"/>
                <a:gd name="connsiteY3245" fmla="*/ 206375 h 6367455"/>
                <a:gd name="connsiteX3246" fmla="*/ 3732178 w 6891715"/>
                <a:gd name="connsiteY3246" fmla="*/ 217487 h 6367455"/>
                <a:gd name="connsiteX3247" fmla="*/ 3721516 w 6891715"/>
                <a:gd name="connsiteY3247" fmla="*/ 233363 h 6367455"/>
                <a:gd name="connsiteX3248" fmla="*/ 3706778 w 6891715"/>
                <a:gd name="connsiteY3248" fmla="*/ 208280 h 6367455"/>
                <a:gd name="connsiteX3249" fmla="*/ 3892555 w 6891715"/>
                <a:gd name="connsiteY3249" fmla="*/ 152400 h 6367455"/>
                <a:gd name="connsiteX3250" fmla="*/ 3891607 w 6891715"/>
                <a:gd name="connsiteY3250" fmla="*/ 170764 h 6367455"/>
                <a:gd name="connsiteX3251" fmla="*/ 3900454 w 6891715"/>
                <a:gd name="connsiteY3251" fmla="*/ 183652 h 6367455"/>
                <a:gd name="connsiteX3252" fmla="*/ 3893187 w 6891715"/>
                <a:gd name="connsiteY3252" fmla="*/ 195573 h 6367455"/>
                <a:gd name="connsiteX3253" fmla="*/ 3880232 w 6891715"/>
                <a:gd name="connsiteY3253" fmla="*/ 211682 h 6367455"/>
                <a:gd name="connsiteX3254" fmla="*/ 3858431 w 6891715"/>
                <a:gd name="connsiteY3254" fmla="*/ 239713 h 6367455"/>
                <a:gd name="connsiteX3255" fmla="*/ 3847056 w 6891715"/>
                <a:gd name="connsiteY3255" fmla="*/ 236491 h 6367455"/>
                <a:gd name="connsiteX3256" fmla="*/ 3847056 w 6891715"/>
                <a:gd name="connsiteY3256" fmla="*/ 209749 h 6367455"/>
                <a:gd name="connsiteX3257" fmla="*/ 3835366 w 6891715"/>
                <a:gd name="connsiteY3257" fmla="*/ 197184 h 6367455"/>
                <a:gd name="connsiteX3258" fmla="*/ 3845477 w 6891715"/>
                <a:gd name="connsiteY3258" fmla="*/ 175597 h 6367455"/>
                <a:gd name="connsiteX3259" fmla="*/ 3859379 w 6891715"/>
                <a:gd name="connsiteY3259" fmla="*/ 186230 h 6367455"/>
                <a:gd name="connsiteX3260" fmla="*/ 3862538 w 6891715"/>
                <a:gd name="connsiteY3260" fmla="*/ 172376 h 6367455"/>
                <a:gd name="connsiteX3261" fmla="*/ 3883076 w 6891715"/>
                <a:gd name="connsiteY3261" fmla="*/ 158199 h 6367455"/>
                <a:gd name="connsiteX3262" fmla="*/ 3911566 w 6891715"/>
                <a:gd name="connsiteY3262" fmla="*/ 117476 h 6367455"/>
                <a:gd name="connsiteX3263" fmla="*/ 3927580 w 6891715"/>
                <a:gd name="connsiteY3263" fmla="*/ 122238 h 6367455"/>
                <a:gd name="connsiteX3264" fmla="*/ 3940141 w 6891715"/>
                <a:gd name="connsiteY3264" fmla="*/ 148591 h 6367455"/>
                <a:gd name="connsiteX3265" fmla="*/ 3932918 w 6891715"/>
                <a:gd name="connsiteY3265" fmla="*/ 162243 h 6367455"/>
                <a:gd name="connsiteX3266" fmla="*/ 3918474 w 6891715"/>
                <a:gd name="connsiteY3266" fmla="*/ 169864 h 6367455"/>
                <a:gd name="connsiteX3267" fmla="*/ 3912822 w 6891715"/>
                <a:gd name="connsiteY3267" fmla="*/ 142558 h 6367455"/>
                <a:gd name="connsiteX3268" fmla="*/ 3911566 w 6891715"/>
                <a:gd name="connsiteY3268" fmla="*/ 117476 h 6367455"/>
                <a:gd name="connsiteX3269" fmla="*/ 3882623 w 6891715"/>
                <a:gd name="connsiteY3269" fmla="*/ 82550 h 6367455"/>
                <a:gd name="connsiteX3270" fmla="*/ 3889341 w 6891715"/>
                <a:gd name="connsiteY3270" fmla="*/ 101343 h 6367455"/>
                <a:gd name="connsiteX3271" fmla="*/ 3872388 w 6891715"/>
                <a:gd name="connsiteY3271" fmla="*/ 111216 h 6367455"/>
                <a:gd name="connsiteX3272" fmla="*/ 3852236 w 6891715"/>
                <a:gd name="connsiteY3272" fmla="*/ 124912 h 6367455"/>
                <a:gd name="connsiteX3273" fmla="*/ 3842640 w 6891715"/>
                <a:gd name="connsiteY3273" fmla="*/ 147527 h 6367455"/>
                <a:gd name="connsiteX3274" fmla="*/ 3811932 w 6891715"/>
                <a:gd name="connsiteY3274" fmla="*/ 167593 h 6367455"/>
                <a:gd name="connsiteX3275" fmla="*/ 3800417 w 6891715"/>
                <a:gd name="connsiteY3275" fmla="*/ 182563 h 6367455"/>
                <a:gd name="connsiteX3276" fmla="*/ 3792740 w 6891715"/>
                <a:gd name="connsiteY3276" fmla="*/ 163771 h 6367455"/>
                <a:gd name="connsiteX3277" fmla="*/ 3782184 w 6891715"/>
                <a:gd name="connsiteY3277" fmla="*/ 174282 h 6367455"/>
                <a:gd name="connsiteX3278" fmla="*/ 3762352 w 6891715"/>
                <a:gd name="connsiteY3278" fmla="*/ 178741 h 6367455"/>
                <a:gd name="connsiteX3279" fmla="*/ 3763951 w 6891715"/>
                <a:gd name="connsiteY3279" fmla="*/ 163771 h 6367455"/>
                <a:gd name="connsiteX3280" fmla="*/ 3760753 w 6891715"/>
                <a:gd name="connsiteY3280" fmla="*/ 144979 h 6367455"/>
                <a:gd name="connsiteX3281" fmla="*/ 3783783 w 6891715"/>
                <a:gd name="connsiteY3281" fmla="*/ 138290 h 6367455"/>
                <a:gd name="connsiteX3282" fmla="*/ 3794659 w 6891715"/>
                <a:gd name="connsiteY3282" fmla="*/ 121409 h 6367455"/>
                <a:gd name="connsiteX3283" fmla="*/ 3808413 w 6891715"/>
                <a:gd name="connsiteY3283" fmla="*/ 128735 h 6367455"/>
                <a:gd name="connsiteX3284" fmla="*/ 3806494 w 6891715"/>
                <a:gd name="connsiteY3284" fmla="*/ 142431 h 6367455"/>
                <a:gd name="connsiteX3285" fmla="*/ 3826646 w 6891715"/>
                <a:gd name="connsiteY3285" fmla="*/ 134468 h 6367455"/>
                <a:gd name="connsiteX3286" fmla="*/ 3823447 w 6891715"/>
                <a:gd name="connsiteY3286" fmla="*/ 118861 h 6367455"/>
                <a:gd name="connsiteX3287" fmla="*/ 3858313 w 6891715"/>
                <a:gd name="connsiteY3287" fmla="*/ 100706 h 6367455"/>
                <a:gd name="connsiteX3288" fmla="*/ 3867909 w 6891715"/>
                <a:gd name="connsiteY3288" fmla="*/ 104846 h 6367455"/>
                <a:gd name="connsiteX3289" fmla="*/ 3873987 w 6891715"/>
                <a:gd name="connsiteY3289" fmla="*/ 88921 h 6367455"/>
                <a:gd name="connsiteX3290" fmla="*/ 3954178 w 6891715"/>
                <a:gd name="connsiteY3290" fmla="*/ 46037 h 6367455"/>
                <a:gd name="connsiteX3291" fmla="*/ 3965541 w 6891715"/>
                <a:gd name="connsiteY3291" fmla="*/ 53654 h 6367455"/>
                <a:gd name="connsiteX3292" fmla="*/ 3964204 w 6891715"/>
                <a:gd name="connsiteY3292" fmla="*/ 74067 h 6367455"/>
                <a:gd name="connsiteX3293" fmla="*/ 3953175 w 6891715"/>
                <a:gd name="connsiteY3293" fmla="*/ 76200 h 6367455"/>
                <a:gd name="connsiteX3294" fmla="*/ 3955514 w 6891715"/>
                <a:gd name="connsiteY3294" fmla="*/ 67974 h 6367455"/>
                <a:gd name="connsiteX3295" fmla="*/ 3946491 w 6891715"/>
                <a:gd name="connsiteY3295" fmla="*/ 64318 h 6367455"/>
                <a:gd name="connsiteX3296" fmla="*/ 4240178 w 6891715"/>
                <a:gd name="connsiteY3296" fmla="*/ 42862 h 6367455"/>
                <a:gd name="connsiteX3297" fmla="*/ 4253469 w 6891715"/>
                <a:gd name="connsiteY3297" fmla="*/ 43488 h 6367455"/>
                <a:gd name="connsiteX3298" fmla="*/ 4254466 w 6891715"/>
                <a:gd name="connsiteY3298" fmla="*/ 63500 h 6367455"/>
                <a:gd name="connsiteX3299" fmla="*/ 4283567 w 6891715"/>
                <a:gd name="connsiteY3299" fmla="*/ 2124 h 6367455"/>
                <a:gd name="connsiteX3300" fmla="*/ 4289750 w 6891715"/>
                <a:gd name="connsiteY3300" fmla="*/ 3880 h 6367455"/>
                <a:gd name="connsiteX3301" fmla="*/ 4307921 w 6891715"/>
                <a:gd name="connsiteY3301" fmla="*/ 26351 h 6367455"/>
                <a:gd name="connsiteX3302" fmla="*/ 4311095 w 6891715"/>
                <a:gd name="connsiteY3302" fmla="*/ 16826 h 6367455"/>
                <a:gd name="connsiteX3303" fmla="*/ 4314150 w 6891715"/>
                <a:gd name="connsiteY3303" fmla="*/ 10809 h 6367455"/>
                <a:gd name="connsiteX3304" fmla="*/ 4334458 w 6891715"/>
                <a:gd name="connsiteY3304" fmla="*/ 16576 h 6367455"/>
                <a:gd name="connsiteX3305" fmla="*/ 4344797 w 6891715"/>
                <a:gd name="connsiteY3305" fmla="*/ 20074 h 6367455"/>
                <a:gd name="connsiteX3306" fmla="*/ 4331090 w 6891715"/>
                <a:gd name="connsiteY3306" fmla="*/ 40956 h 6367455"/>
                <a:gd name="connsiteX3307" fmla="*/ 4363145 w 6891715"/>
                <a:gd name="connsiteY3307" fmla="*/ 29208 h 6367455"/>
                <a:gd name="connsiteX3308" fmla="*/ 4366319 w 6891715"/>
                <a:gd name="connsiteY3308" fmla="*/ 54291 h 6367455"/>
                <a:gd name="connsiteX3309" fmla="*/ 4331407 w 6891715"/>
                <a:gd name="connsiteY3309" fmla="*/ 89533 h 6367455"/>
                <a:gd name="connsiteX3310" fmla="*/ 4304430 w 6891715"/>
                <a:gd name="connsiteY3310" fmla="*/ 84453 h 6367455"/>
                <a:gd name="connsiteX3311" fmla="*/ 4322203 w 6891715"/>
                <a:gd name="connsiteY3311" fmla="*/ 103186 h 6367455"/>
                <a:gd name="connsiteX3312" fmla="*/ 4318077 w 6891715"/>
                <a:gd name="connsiteY3312" fmla="*/ 112711 h 6367455"/>
                <a:gd name="connsiteX3313" fmla="*/ 4296178 w 6891715"/>
                <a:gd name="connsiteY3313" fmla="*/ 128586 h 6367455"/>
                <a:gd name="connsiteX3314" fmla="*/ 4289830 w 6891715"/>
                <a:gd name="connsiteY3314" fmla="*/ 141603 h 6367455"/>
                <a:gd name="connsiteX3315" fmla="*/ 4330772 w 6891715"/>
                <a:gd name="connsiteY3315" fmla="*/ 120331 h 6367455"/>
                <a:gd name="connsiteX3316" fmla="*/ 4344737 w 6891715"/>
                <a:gd name="connsiteY3316" fmla="*/ 116838 h 6367455"/>
                <a:gd name="connsiteX3317" fmla="*/ 4334263 w 6891715"/>
                <a:gd name="connsiteY3317" fmla="*/ 162241 h 6367455"/>
                <a:gd name="connsiteX3318" fmla="*/ 4311412 w 6891715"/>
                <a:gd name="connsiteY3318" fmla="*/ 184466 h 6367455"/>
                <a:gd name="connsiteX3319" fmla="*/ 4315538 w 6891715"/>
                <a:gd name="connsiteY3319" fmla="*/ 192086 h 6367455"/>
                <a:gd name="connsiteX3320" fmla="*/ 4331407 w 6891715"/>
                <a:gd name="connsiteY3320" fmla="*/ 180338 h 6367455"/>
                <a:gd name="connsiteX3321" fmla="*/ 4337755 w 6891715"/>
                <a:gd name="connsiteY3321" fmla="*/ 183196 h 6367455"/>
                <a:gd name="connsiteX3322" fmla="*/ 4336168 w 6891715"/>
                <a:gd name="connsiteY3322" fmla="*/ 219391 h 6367455"/>
                <a:gd name="connsiteX3323" fmla="*/ 4318712 w 6891715"/>
                <a:gd name="connsiteY3323" fmla="*/ 285748 h 6367455"/>
                <a:gd name="connsiteX3324" fmla="*/ 4278405 w 6891715"/>
                <a:gd name="connsiteY3324" fmla="*/ 298766 h 6367455"/>
                <a:gd name="connsiteX3325" fmla="*/ 4304430 w 6891715"/>
                <a:gd name="connsiteY3325" fmla="*/ 295591 h 6367455"/>
                <a:gd name="connsiteX3326" fmla="*/ 4326329 w 6891715"/>
                <a:gd name="connsiteY3326" fmla="*/ 288606 h 6367455"/>
                <a:gd name="connsiteX3327" fmla="*/ 4333946 w 6891715"/>
                <a:gd name="connsiteY3327" fmla="*/ 251458 h 6367455"/>
                <a:gd name="connsiteX3328" fmla="*/ 4359654 w 6891715"/>
                <a:gd name="connsiteY3328" fmla="*/ 182561 h 6367455"/>
                <a:gd name="connsiteX3329" fmla="*/ 4377109 w 6891715"/>
                <a:gd name="connsiteY3329" fmla="*/ 186053 h 6367455"/>
                <a:gd name="connsiteX3330" fmla="*/ 4357749 w 6891715"/>
                <a:gd name="connsiteY3330" fmla="*/ 157796 h 6367455"/>
                <a:gd name="connsiteX3331" fmla="*/ 4379331 w 6891715"/>
                <a:gd name="connsiteY3331" fmla="*/ 98741 h 6367455"/>
                <a:gd name="connsiteX3332" fmla="*/ 4394248 w 6891715"/>
                <a:gd name="connsiteY3332" fmla="*/ 92391 h 6367455"/>
                <a:gd name="connsiteX3333" fmla="*/ 4394883 w 6891715"/>
                <a:gd name="connsiteY3333" fmla="*/ 62546 h 6367455"/>
                <a:gd name="connsiteX3334" fmla="*/ 4419321 w 6891715"/>
                <a:gd name="connsiteY3334" fmla="*/ 81278 h 6367455"/>
                <a:gd name="connsiteX3335" fmla="*/ 4435189 w 6891715"/>
                <a:gd name="connsiteY3335" fmla="*/ 79056 h 6367455"/>
                <a:gd name="connsiteX3336" fmla="*/ 4449154 w 6891715"/>
                <a:gd name="connsiteY3336" fmla="*/ 100011 h 6367455"/>
                <a:gd name="connsiteX3337" fmla="*/ 4437729 w 6891715"/>
                <a:gd name="connsiteY3337" fmla="*/ 117156 h 6367455"/>
                <a:gd name="connsiteX3338" fmla="*/ 4451376 w 6891715"/>
                <a:gd name="connsiteY3338" fmla="*/ 126681 h 6367455"/>
                <a:gd name="connsiteX3339" fmla="*/ 4458675 w 6891715"/>
                <a:gd name="connsiteY3339" fmla="*/ 120013 h 6367455"/>
                <a:gd name="connsiteX3340" fmla="*/ 4482161 w 6891715"/>
                <a:gd name="connsiteY3340" fmla="*/ 111441 h 6367455"/>
                <a:gd name="connsiteX3341" fmla="*/ 4488509 w 6891715"/>
                <a:gd name="connsiteY3341" fmla="*/ 142873 h 6367455"/>
                <a:gd name="connsiteX3342" fmla="*/ 4505647 w 6891715"/>
                <a:gd name="connsiteY3342" fmla="*/ 127951 h 6367455"/>
                <a:gd name="connsiteX3343" fmla="*/ 4506282 w 6891715"/>
                <a:gd name="connsiteY3343" fmla="*/ 111123 h 6367455"/>
                <a:gd name="connsiteX3344" fmla="*/ 4521516 w 6891715"/>
                <a:gd name="connsiteY3344" fmla="*/ 136523 h 6367455"/>
                <a:gd name="connsiteX3345" fmla="*/ 4540559 w 6891715"/>
                <a:gd name="connsiteY3345" fmla="*/ 139381 h 6367455"/>
                <a:gd name="connsiteX3346" fmla="*/ 4539607 w 6891715"/>
                <a:gd name="connsiteY3346" fmla="*/ 149858 h 6367455"/>
                <a:gd name="connsiteX3347" fmla="*/ 4514217 w 6891715"/>
                <a:gd name="connsiteY3347" fmla="*/ 161606 h 6367455"/>
                <a:gd name="connsiteX3348" fmla="*/ 4529133 w 6891715"/>
                <a:gd name="connsiteY3348" fmla="*/ 173353 h 6367455"/>
                <a:gd name="connsiteX3349" fmla="*/ 4551032 w 6891715"/>
                <a:gd name="connsiteY3349" fmla="*/ 160336 h 6367455"/>
                <a:gd name="connsiteX3350" fmla="*/ 4578644 w 6891715"/>
                <a:gd name="connsiteY3350" fmla="*/ 163511 h 6367455"/>
                <a:gd name="connsiteX3351" fmla="*/ 4584357 w 6891715"/>
                <a:gd name="connsiteY3351" fmla="*/ 186371 h 6367455"/>
                <a:gd name="connsiteX3352" fmla="*/ 4600226 w 6891715"/>
                <a:gd name="connsiteY3352" fmla="*/ 183196 h 6367455"/>
                <a:gd name="connsiteX3353" fmla="*/ 4606891 w 6891715"/>
                <a:gd name="connsiteY3353" fmla="*/ 226376 h 6367455"/>
                <a:gd name="connsiteX3354" fmla="*/ 4574201 w 6891715"/>
                <a:gd name="connsiteY3354" fmla="*/ 233678 h 6367455"/>
                <a:gd name="connsiteX3355" fmla="*/ 4536116 w 6891715"/>
                <a:gd name="connsiteY3355" fmla="*/ 270826 h 6367455"/>
                <a:gd name="connsiteX3356" fmla="*/ 4517390 w 6891715"/>
                <a:gd name="connsiteY3356" fmla="*/ 274318 h 6367455"/>
                <a:gd name="connsiteX3357" fmla="*/ 4494222 w 6891715"/>
                <a:gd name="connsiteY3357" fmla="*/ 287336 h 6367455"/>
                <a:gd name="connsiteX3358" fmla="*/ 4451693 w 6891715"/>
                <a:gd name="connsiteY3358" fmla="*/ 276223 h 6367455"/>
                <a:gd name="connsiteX3359" fmla="*/ 4412656 w 6891715"/>
                <a:gd name="connsiteY3359" fmla="*/ 272413 h 6367455"/>
                <a:gd name="connsiteX3360" fmla="*/ 4376475 w 6891715"/>
                <a:gd name="connsiteY3360" fmla="*/ 260031 h 6367455"/>
                <a:gd name="connsiteX3361" fmla="*/ 4383140 w 6891715"/>
                <a:gd name="connsiteY3361" fmla="*/ 276541 h 6367455"/>
                <a:gd name="connsiteX3362" fmla="*/ 4374570 w 6891715"/>
                <a:gd name="connsiteY3362" fmla="*/ 288288 h 6367455"/>
                <a:gd name="connsiteX3363" fmla="*/ 4402182 w 6891715"/>
                <a:gd name="connsiteY3363" fmla="*/ 287336 h 6367455"/>
                <a:gd name="connsiteX3364" fmla="*/ 4435189 w 6891715"/>
                <a:gd name="connsiteY3364" fmla="*/ 298131 h 6367455"/>
                <a:gd name="connsiteX3365" fmla="*/ 4464706 w 6891715"/>
                <a:gd name="connsiteY3365" fmla="*/ 321308 h 6367455"/>
                <a:gd name="connsiteX3366" fmla="*/ 4459945 w 6891715"/>
                <a:gd name="connsiteY3366" fmla="*/ 338135 h 6367455"/>
                <a:gd name="connsiteX3367" fmla="*/ 4498665 w 6891715"/>
                <a:gd name="connsiteY3367" fmla="*/ 340040 h 6367455"/>
                <a:gd name="connsiteX3368" fmla="*/ 4507552 w 6891715"/>
                <a:gd name="connsiteY3368" fmla="*/ 363853 h 6367455"/>
                <a:gd name="connsiteX3369" fmla="*/ 4491048 w 6891715"/>
                <a:gd name="connsiteY3369" fmla="*/ 379728 h 6367455"/>
                <a:gd name="connsiteX3370" fmla="*/ 4511043 w 6891715"/>
                <a:gd name="connsiteY3370" fmla="*/ 395920 h 6367455"/>
                <a:gd name="connsiteX3371" fmla="*/ 4513582 w 6891715"/>
                <a:gd name="connsiteY3371" fmla="*/ 424178 h 6367455"/>
                <a:gd name="connsiteX3372" fmla="*/ 4502474 w 6891715"/>
                <a:gd name="connsiteY3372" fmla="*/ 461325 h 6367455"/>
                <a:gd name="connsiteX3373" fmla="*/ 4444711 w 6891715"/>
                <a:gd name="connsiteY3373" fmla="*/ 494345 h 6367455"/>
                <a:gd name="connsiteX3374" fmla="*/ 4432650 w 6891715"/>
                <a:gd name="connsiteY3374" fmla="*/ 482915 h 6367455"/>
                <a:gd name="connsiteX3375" fmla="*/ 4441220 w 6891715"/>
                <a:gd name="connsiteY3375" fmla="*/ 501648 h 6367455"/>
                <a:gd name="connsiteX3376" fmla="*/ 4435824 w 6891715"/>
                <a:gd name="connsiteY3376" fmla="*/ 513078 h 6367455"/>
                <a:gd name="connsiteX3377" fmla="*/ 4445346 w 6891715"/>
                <a:gd name="connsiteY3377" fmla="*/ 501330 h 6367455"/>
                <a:gd name="connsiteX3378" fmla="*/ 4506917 w 6891715"/>
                <a:gd name="connsiteY3378" fmla="*/ 470533 h 6367455"/>
                <a:gd name="connsiteX3379" fmla="*/ 4524373 w 6891715"/>
                <a:gd name="connsiteY3379" fmla="*/ 436560 h 6367455"/>
                <a:gd name="connsiteX3380" fmla="*/ 4529133 w 6891715"/>
                <a:gd name="connsiteY3380" fmla="*/ 400683 h 6367455"/>
                <a:gd name="connsiteX3381" fmla="*/ 4549445 w 6891715"/>
                <a:gd name="connsiteY3381" fmla="*/ 412113 h 6367455"/>
                <a:gd name="connsiteX3382" fmla="*/ 4552302 w 6891715"/>
                <a:gd name="connsiteY3382" fmla="*/ 390205 h 6367455"/>
                <a:gd name="connsiteX3383" fmla="*/ 4541511 w 6891715"/>
                <a:gd name="connsiteY3383" fmla="*/ 379410 h 6367455"/>
                <a:gd name="connsiteX3384" fmla="*/ 4532942 w 6891715"/>
                <a:gd name="connsiteY3384" fmla="*/ 380680 h 6367455"/>
                <a:gd name="connsiteX3385" fmla="*/ 4534211 w 6891715"/>
                <a:gd name="connsiteY3385" fmla="*/ 355598 h 6367455"/>
                <a:gd name="connsiteX3386" fmla="*/ 4555476 w 6891715"/>
                <a:gd name="connsiteY3386" fmla="*/ 379410 h 6367455"/>
                <a:gd name="connsiteX3387" fmla="*/ 4577692 w 6891715"/>
                <a:gd name="connsiteY3387" fmla="*/ 375918 h 6367455"/>
                <a:gd name="connsiteX3388" fmla="*/ 4584992 w 6891715"/>
                <a:gd name="connsiteY3388" fmla="*/ 388618 h 6367455"/>
                <a:gd name="connsiteX3389" fmla="*/ 4585033 w 6891715"/>
                <a:gd name="connsiteY3389" fmla="*/ 388603 h 6367455"/>
                <a:gd name="connsiteX3390" fmla="*/ 4609485 w 6891715"/>
                <a:gd name="connsiteY3390" fmla="*/ 386381 h 6367455"/>
                <a:gd name="connsiteX3391" fmla="*/ 4641240 w 6891715"/>
                <a:gd name="connsiteY3391" fmla="*/ 393364 h 6367455"/>
                <a:gd name="connsiteX3392" fmla="*/ 4647591 w 6891715"/>
                <a:gd name="connsiteY3392" fmla="*/ 411458 h 6367455"/>
                <a:gd name="connsiteX3393" fmla="*/ 4631078 w 6891715"/>
                <a:gd name="connsiteY3393" fmla="*/ 429235 h 6367455"/>
                <a:gd name="connsiteX3394" fmla="*/ 4635207 w 6891715"/>
                <a:gd name="connsiteY3394" fmla="*/ 434631 h 6367455"/>
                <a:gd name="connsiteX3395" fmla="*/ 4660611 w 6891715"/>
                <a:gd name="connsiteY3395" fmla="*/ 409871 h 6367455"/>
                <a:gd name="connsiteX3396" fmla="*/ 4681570 w 6891715"/>
                <a:gd name="connsiteY3396" fmla="*/ 407649 h 6367455"/>
                <a:gd name="connsiteX3397" fmla="*/ 4669820 w 6891715"/>
                <a:gd name="connsiteY3397" fmla="*/ 397173 h 6367455"/>
                <a:gd name="connsiteX3398" fmla="*/ 4676171 w 6891715"/>
                <a:gd name="connsiteY3398" fmla="*/ 367969 h 6367455"/>
                <a:gd name="connsiteX3399" fmla="*/ 4692049 w 6891715"/>
                <a:gd name="connsiteY3399" fmla="*/ 374000 h 6367455"/>
                <a:gd name="connsiteX3400" fmla="*/ 4702211 w 6891715"/>
                <a:gd name="connsiteY3400" fmla="*/ 354002 h 6367455"/>
                <a:gd name="connsiteX3401" fmla="*/ 4694907 w 6891715"/>
                <a:gd name="connsiteY3401" fmla="*/ 338130 h 6367455"/>
                <a:gd name="connsiteX3402" fmla="*/ 4696495 w 6891715"/>
                <a:gd name="connsiteY3402" fmla="*/ 325432 h 6367455"/>
                <a:gd name="connsiteX3403" fmla="*/ 4741270 w 6891715"/>
                <a:gd name="connsiteY3403" fmla="*/ 344161 h 6367455"/>
                <a:gd name="connsiteX3404" fmla="*/ 4764769 w 6891715"/>
                <a:gd name="connsiteY3404" fmla="*/ 374318 h 6367455"/>
                <a:gd name="connsiteX3405" fmla="*/ 4780646 w 6891715"/>
                <a:gd name="connsiteY3405" fmla="*/ 374318 h 6367455"/>
                <a:gd name="connsiteX3406" fmla="*/ 4789220 w 6891715"/>
                <a:gd name="connsiteY3406" fmla="*/ 387968 h 6367455"/>
                <a:gd name="connsiteX3407" fmla="*/ 4804145 w 6891715"/>
                <a:gd name="connsiteY3407" fmla="*/ 387650 h 6367455"/>
                <a:gd name="connsiteX3408" fmla="*/ 4778106 w 6891715"/>
                <a:gd name="connsiteY3408" fmla="*/ 430187 h 6367455"/>
                <a:gd name="connsiteX3409" fmla="*/ 4739999 w 6891715"/>
                <a:gd name="connsiteY3409" fmla="*/ 424156 h 6367455"/>
                <a:gd name="connsiteX3410" fmla="*/ 4711102 w 6891715"/>
                <a:gd name="connsiteY3410" fmla="*/ 399078 h 6367455"/>
                <a:gd name="connsiteX3411" fmla="*/ 4693319 w 6891715"/>
                <a:gd name="connsiteY3411" fmla="*/ 422251 h 6367455"/>
                <a:gd name="connsiteX3412" fmla="*/ 4699670 w 6891715"/>
                <a:gd name="connsiteY3412" fmla="*/ 444472 h 6367455"/>
                <a:gd name="connsiteX3413" fmla="*/ 4717771 w 6891715"/>
                <a:gd name="connsiteY3413" fmla="*/ 429870 h 6367455"/>
                <a:gd name="connsiteX3414" fmla="*/ 4725392 w 6891715"/>
                <a:gd name="connsiteY3414" fmla="*/ 440028 h 6367455"/>
                <a:gd name="connsiteX3415" fmla="*/ 4739047 w 6891715"/>
                <a:gd name="connsiteY3415" fmla="*/ 444155 h 6367455"/>
                <a:gd name="connsiteX3416" fmla="*/ 4718088 w 6891715"/>
                <a:gd name="connsiteY3416" fmla="*/ 463201 h 6367455"/>
                <a:gd name="connsiteX3417" fmla="*/ 4727615 w 6891715"/>
                <a:gd name="connsiteY3417" fmla="*/ 474629 h 6367455"/>
                <a:gd name="connsiteX3418" fmla="*/ 4751749 w 6891715"/>
                <a:gd name="connsiteY3418" fmla="*/ 458757 h 6367455"/>
                <a:gd name="connsiteX3419" fmla="*/ 4799700 w 6891715"/>
                <a:gd name="connsiteY3419" fmla="*/ 462566 h 6367455"/>
                <a:gd name="connsiteX3420" fmla="*/ 4782869 w 6891715"/>
                <a:gd name="connsiteY3420" fmla="*/ 493358 h 6367455"/>
                <a:gd name="connsiteX3421" fmla="*/ 4787315 w 6891715"/>
                <a:gd name="connsiteY3421" fmla="*/ 502564 h 6367455"/>
                <a:gd name="connsiteX3422" fmla="*/ 4815577 w 6891715"/>
                <a:gd name="connsiteY3422" fmla="*/ 474946 h 6367455"/>
                <a:gd name="connsiteX3423" fmla="*/ 4817800 w 6891715"/>
                <a:gd name="connsiteY3423" fmla="*/ 502564 h 6367455"/>
                <a:gd name="connsiteX3424" fmla="*/ 4839076 w 6891715"/>
                <a:gd name="connsiteY3424" fmla="*/ 525420 h 6367455"/>
                <a:gd name="connsiteX3425" fmla="*/ 4829867 w 6891715"/>
                <a:gd name="connsiteY3425" fmla="*/ 551767 h 6367455"/>
                <a:gd name="connsiteX3426" fmla="*/ 4808591 w 6891715"/>
                <a:gd name="connsiteY3426" fmla="*/ 559386 h 6367455"/>
                <a:gd name="connsiteX3427" fmla="*/ 4796207 w 6891715"/>
                <a:gd name="connsiteY3427" fmla="*/ 572401 h 6367455"/>
                <a:gd name="connsiteX3428" fmla="*/ 4795571 w 6891715"/>
                <a:gd name="connsiteY3428" fmla="*/ 616525 h 6367455"/>
                <a:gd name="connsiteX3429" fmla="*/ 4770485 w 6891715"/>
                <a:gd name="connsiteY3429" fmla="*/ 639698 h 6367455"/>
                <a:gd name="connsiteX3430" fmla="*/ 4779059 w 6891715"/>
                <a:gd name="connsiteY3430" fmla="*/ 656523 h 6367455"/>
                <a:gd name="connsiteX3431" fmla="*/ 4802240 w 6891715"/>
                <a:gd name="connsiteY3431" fmla="*/ 643825 h 6367455"/>
                <a:gd name="connsiteX3432" fmla="*/ 4812402 w 6891715"/>
                <a:gd name="connsiteY3432" fmla="*/ 577162 h 6367455"/>
                <a:gd name="connsiteX3433" fmla="*/ 4848920 w 6891715"/>
                <a:gd name="connsiteY3433" fmla="*/ 563512 h 6367455"/>
                <a:gd name="connsiteX3434" fmla="*/ 4858130 w 6891715"/>
                <a:gd name="connsiteY3434" fmla="*/ 516849 h 6367455"/>
                <a:gd name="connsiteX3435" fmla="*/ 4876230 w 6891715"/>
                <a:gd name="connsiteY3435" fmla="*/ 514627 h 6367455"/>
                <a:gd name="connsiteX3436" fmla="*/ 4887662 w 6891715"/>
                <a:gd name="connsiteY3436" fmla="*/ 506056 h 6367455"/>
                <a:gd name="connsiteX3437" fmla="*/ 4939741 w 6891715"/>
                <a:gd name="connsiteY3437" fmla="*/ 519071 h 6367455"/>
                <a:gd name="connsiteX3438" fmla="*/ 4983246 w 6891715"/>
                <a:gd name="connsiteY3438" fmla="*/ 527324 h 6367455"/>
                <a:gd name="connsiteX3439" fmla="*/ 4993090 w 6891715"/>
                <a:gd name="connsiteY3439" fmla="*/ 547005 h 6367455"/>
                <a:gd name="connsiteX3440" fmla="*/ 5003252 w 6891715"/>
                <a:gd name="connsiteY3440" fmla="*/ 537482 h 6367455"/>
                <a:gd name="connsiteX3441" fmla="*/ 5007697 w 6891715"/>
                <a:gd name="connsiteY3441" fmla="*/ 519706 h 6367455"/>
                <a:gd name="connsiteX3442" fmla="*/ 5044851 w 6891715"/>
                <a:gd name="connsiteY3442" fmla="*/ 530816 h 6367455"/>
                <a:gd name="connsiteX3443" fmla="*/ 5063904 w 6891715"/>
                <a:gd name="connsiteY3443" fmla="*/ 545418 h 6367455"/>
                <a:gd name="connsiteX3444" fmla="*/ 5070256 w 6891715"/>
                <a:gd name="connsiteY3444" fmla="*/ 536847 h 6367455"/>
                <a:gd name="connsiteX3445" fmla="*/ 5077559 w 6891715"/>
                <a:gd name="connsiteY3445" fmla="*/ 557164 h 6367455"/>
                <a:gd name="connsiteX3446" fmla="*/ 5105186 w 6891715"/>
                <a:gd name="connsiteY3446" fmla="*/ 555576 h 6367455"/>
                <a:gd name="connsiteX3447" fmla="*/ 5125510 w 6891715"/>
                <a:gd name="connsiteY3447" fmla="*/ 567957 h 6367455"/>
                <a:gd name="connsiteX3448" fmla="*/ 5144563 w 6891715"/>
                <a:gd name="connsiteY3448" fmla="*/ 587955 h 6367455"/>
                <a:gd name="connsiteX3449" fmla="*/ 5164569 w 6891715"/>
                <a:gd name="connsiteY3449" fmla="*/ 596209 h 6367455"/>
                <a:gd name="connsiteX3450" fmla="*/ 5181082 w 6891715"/>
                <a:gd name="connsiteY3450" fmla="*/ 617160 h 6367455"/>
                <a:gd name="connsiteX3451" fmla="*/ 5206486 w 6891715"/>
                <a:gd name="connsiteY3451" fmla="*/ 626366 h 6367455"/>
                <a:gd name="connsiteX3452" fmla="*/ 5212837 w 6891715"/>
                <a:gd name="connsiteY3452" fmla="*/ 641285 h 6367455"/>
                <a:gd name="connsiteX3453" fmla="*/ 5241417 w 6891715"/>
                <a:gd name="connsiteY3453" fmla="*/ 661602 h 6367455"/>
                <a:gd name="connsiteX3454" fmla="*/ 5311279 w 6891715"/>
                <a:gd name="connsiteY3454" fmla="*/ 734930 h 6367455"/>
                <a:gd name="connsiteX3455" fmla="*/ 5318583 w 6891715"/>
                <a:gd name="connsiteY3455" fmla="*/ 756199 h 6367455"/>
                <a:gd name="connsiteX3456" fmla="*/ 5332555 w 6891715"/>
                <a:gd name="connsiteY3456" fmla="*/ 761278 h 6367455"/>
                <a:gd name="connsiteX3457" fmla="*/ 5346210 w 6891715"/>
                <a:gd name="connsiteY3457" fmla="*/ 775880 h 6367455"/>
                <a:gd name="connsiteX3458" fmla="*/ 5352561 w 6891715"/>
                <a:gd name="connsiteY3458" fmla="*/ 771436 h 6367455"/>
                <a:gd name="connsiteX3459" fmla="*/ 5337636 w 6891715"/>
                <a:gd name="connsiteY3459" fmla="*/ 755881 h 6367455"/>
                <a:gd name="connsiteX3460" fmla="*/ 5337636 w 6891715"/>
                <a:gd name="connsiteY3460" fmla="*/ 740009 h 6367455"/>
                <a:gd name="connsiteX3461" fmla="*/ 5366533 w 6891715"/>
                <a:gd name="connsiteY3461" fmla="*/ 765087 h 6367455"/>
                <a:gd name="connsiteX3462" fmla="*/ 5366533 w 6891715"/>
                <a:gd name="connsiteY3462" fmla="*/ 776832 h 6367455"/>
                <a:gd name="connsiteX3463" fmla="*/ 5379553 w 6891715"/>
                <a:gd name="connsiteY3463" fmla="*/ 795561 h 6367455"/>
                <a:gd name="connsiteX3464" fmla="*/ 5431632 w 6891715"/>
                <a:gd name="connsiteY3464" fmla="*/ 816195 h 6367455"/>
                <a:gd name="connsiteX3465" fmla="*/ 5448462 w 6891715"/>
                <a:gd name="connsiteY3465" fmla="*/ 830797 h 6367455"/>
                <a:gd name="connsiteX3466" fmla="*/ 5444969 w 6891715"/>
                <a:gd name="connsiteY3466" fmla="*/ 806354 h 6367455"/>
                <a:gd name="connsiteX3467" fmla="*/ 5491014 w 6891715"/>
                <a:gd name="connsiteY3467" fmla="*/ 852383 h 6367455"/>
                <a:gd name="connsiteX3468" fmla="*/ 5494190 w 6891715"/>
                <a:gd name="connsiteY3468" fmla="*/ 864129 h 6367455"/>
                <a:gd name="connsiteX3469" fmla="*/ 5506257 w 6891715"/>
                <a:gd name="connsiteY3469" fmla="*/ 873334 h 6367455"/>
                <a:gd name="connsiteX3470" fmla="*/ 5503081 w 6891715"/>
                <a:gd name="connsiteY3470" fmla="*/ 891429 h 6367455"/>
                <a:gd name="connsiteX3471" fmla="*/ 5514513 w 6891715"/>
                <a:gd name="connsiteY3471" fmla="*/ 906031 h 6367455"/>
                <a:gd name="connsiteX3472" fmla="*/ 5526263 w 6891715"/>
                <a:gd name="connsiteY3472" fmla="*/ 892381 h 6367455"/>
                <a:gd name="connsiteX3473" fmla="*/ 5547539 w 6891715"/>
                <a:gd name="connsiteY3473" fmla="*/ 910158 h 6367455"/>
                <a:gd name="connsiteX3474" fmla="*/ 5572943 w 6891715"/>
                <a:gd name="connsiteY3474" fmla="*/ 919363 h 6367455"/>
                <a:gd name="connsiteX3475" fmla="*/ 5563734 w 6891715"/>
                <a:gd name="connsiteY3475" fmla="*/ 963488 h 6367455"/>
                <a:gd name="connsiteX3476" fmla="*/ 5578977 w 6891715"/>
                <a:gd name="connsiteY3476" fmla="*/ 981264 h 6367455"/>
                <a:gd name="connsiteX3477" fmla="*/ 5575166 w 6891715"/>
                <a:gd name="connsiteY3477" fmla="*/ 1032056 h 6367455"/>
                <a:gd name="connsiteX3478" fmla="*/ 5580565 w 6891715"/>
                <a:gd name="connsiteY3478" fmla="*/ 1047610 h 6367455"/>
                <a:gd name="connsiteX3479" fmla="*/ 5598348 w 6891715"/>
                <a:gd name="connsiteY3479" fmla="*/ 1037135 h 6367455"/>
                <a:gd name="connsiteX3480" fmla="*/ 5602158 w 6891715"/>
                <a:gd name="connsiteY3480" fmla="*/ 1068561 h 6367455"/>
                <a:gd name="connsiteX3481" fmla="*/ 5560241 w 6891715"/>
                <a:gd name="connsiteY3481" fmla="*/ 1152366 h 6367455"/>
                <a:gd name="connsiteX3482" fmla="*/ 5498636 w 6891715"/>
                <a:gd name="connsiteY3482" fmla="*/ 1245376 h 6367455"/>
                <a:gd name="connsiteX3483" fmla="*/ 5427186 w 6891715"/>
                <a:gd name="connsiteY3483" fmla="*/ 1279660 h 6367455"/>
                <a:gd name="connsiteX3484" fmla="*/ 5357642 w 6891715"/>
                <a:gd name="connsiteY3484" fmla="*/ 1305690 h 6367455"/>
                <a:gd name="connsiteX3485" fmla="*/ 5268727 w 6891715"/>
                <a:gd name="connsiteY3485" fmla="*/ 1295849 h 6367455"/>
                <a:gd name="connsiteX3486" fmla="*/ 5197277 w 6891715"/>
                <a:gd name="connsiteY3486" fmla="*/ 1259661 h 6367455"/>
                <a:gd name="connsiteX3487" fmla="*/ 5135037 w 6891715"/>
                <a:gd name="connsiteY3487" fmla="*/ 1254900 h 6367455"/>
                <a:gd name="connsiteX3488" fmla="*/ 5093119 w 6891715"/>
                <a:gd name="connsiteY3488" fmla="*/ 1236488 h 6367455"/>
                <a:gd name="connsiteX3489" fmla="*/ 5080735 w 6891715"/>
                <a:gd name="connsiteY3489" fmla="*/ 1242837 h 6367455"/>
                <a:gd name="connsiteX3490" fmla="*/ 5045804 w 6891715"/>
                <a:gd name="connsiteY3490" fmla="*/ 1221886 h 6367455"/>
                <a:gd name="connsiteX3491" fmla="*/ 5036277 w 6891715"/>
                <a:gd name="connsiteY3491" fmla="*/ 1231409 h 6367455"/>
                <a:gd name="connsiteX3492" fmla="*/ 5026433 w 6891715"/>
                <a:gd name="connsiteY3492" fmla="*/ 1206331 h 6367455"/>
                <a:gd name="connsiteX3493" fmla="*/ 5001346 w 6891715"/>
                <a:gd name="connsiteY3493" fmla="*/ 1207918 h 6367455"/>
                <a:gd name="connsiteX3494" fmla="*/ 4972131 w 6891715"/>
                <a:gd name="connsiteY3494" fmla="*/ 1180618 h 6367455"/>
                <a:gd name="connsiteX3495" fmla="*/ 4954666 w 6891715"/>
                <a:gd name="connsiteY3495" fmla="*/ 1206966 h 6367455"/>
                <a:gd name="connsiteX3496" fmla="*/ 4930214 w 6891715"/>
                <a:gd name="connsiteY3496" fmla="*/ 1185063 h 6367455"/>
                <a:gd name="connsiteX3497" fmla="*/ 4939423 w 6891715"/>
                <a:gd name="connsiteY3497" fmla="*/ 1161889 h 6367455"/>
                <a:gd name="connsiteX3498" fmla="*/ 4920053 w 6891715"/>
                <a:gd name="connsiteY3498" fmla="*/ 1156810 h 6367455"/>
                <a:gd name="connsiteX3499" fmla="*/ 4915924 w 6891715"/>
                <a:gd name="connsiteY3499" fmla="*/ 1144113 h 6367455"/>
                <a:gd name="connsiteX3500" fmla="*/ 4900047 w 6891715"/>
                <a:gd name="connsiteY3500" fmla="*/ 1147604 h 6367455"/>
                <a:gd name="connsiteX3501" fmla="*/ 4886074 w 6891715"/>
                <a:gd name="connsiteY3501" fmla="*/ 1166651 h 6367455"/>
                <a:gd name="connsiteX3502" fmla="*/ 4856542 w 6891715"/>
                <a:gd name="connsiteY3502" fmla="*/ 1143795 h 6367455"/>
                <a:gd name="connsiteX3503" fmla="*/ 4852414 w 6891715"/>
                <a:gd name="connsiteY3503" fmla="*/ 1151096 h 6367455"/>
                <a:gd name="connsiteX3504" fmla="*/ 4820341 w 6891715"/>
                <a:gd name="connsiteY3504" fmla="*/ 1139986 h 6367455"/>
                <a:gd name="connsiteX3505" fmla="*/ 4815260 w 6891715"/>
                <a:gd name="connsiteY3505" fmla="*/ 1127288 h 6367455"/>
                <a:gd name="connsiteX3506" fmla="*/ 4794936 w 6891715"/>
                <a:gd name="connsiteY3506" fmla="*/ 1123161 h 6367455"/>
                <a:gd name="connsiteX3507" fmla="*/ 4782869 w 6891715"/>
                <a:gd name="connsiteY3507" fmla="*/ 1074910 h 6367455"/>
                <a:gd name="connsiteX3508" fmla="*/ 4758418 w 6891715"/>
                <a:gd name="connsiteY3508" fmla="*/ 1057134 h 6367455"/>
                <a:gd name="connsiteX3509" fmla="*/ 4710785 w 6891715"/>
                <a:gd name="connsiteY3509" fmla="*/ 1055229 h 6367455"/>
                <a:gd name="connsiteX3510" fmla="*/ 4706339 w 6891715"/>
                <a:gd name="connsiteY3510" fmla="*/ 1060626 h 6367455"/>
                <a:gd name="connsiteX3511" fmla="*/ 4718088 w 6891715"/>
                <a:gd name="connsiteY3511" fmla="*/ 1066022 h 6367455"/>
                <a:gd name="connsiteX3512" fmla="*/ 4736506 w 6891715"/>
                <a:gd name="connsiteY3512" fmla="*/ 1087926 h 6367455"/>
                <a:gd name="connsiteX3513" fmla="*/ 4752067 w 6891715"/>
                <a:gd name="connsiteY3513" fmla="*/ 1083799 h 6367455"/>
                <a:gd name="connsiteX3514" fmla="*/ 4746033 w 6891715"/>
                <a:gd name="connsiteY3514" fmla="*/ 1108877 h 6367455"/>
                <a:gd name="connsiteX3515" fmla="*/ 4759053 w 6891715"/>
                <a:gd name="connsiteY3515" fmla="*/ 1138081 h 6367455"/>
                <a:gd name="connsiteX3516" fmla="*/ 4770802 w 6891715"/>
                <a:gd name="connsiteY3516" fmla="*/ 1142526 h 6367455"/>
                <a:gd name="connsiteX3517" fmla="*/ 4787950 w 6891715"/>
                <a:gd name="connsiteY3517" fmla="*/ 1166334 h 6367455"/>
                <a:gd name="connsiteX3518" fmla="*/ 4812402 w 6891715"/>
                <a:gd name="connsiteY3518" fmla="*/ 1176809 h 6367455"/>
                <a:gd name="connsiteX3519" fmla="*/ 4798747 w 6891715"/>
                <a:gd name="connsiteY3519" fmla="*/ 1188237 h 6367455"/>
                <a:gd name="connsiteX3520" fmla="*/ 4800017 w 6891715"/>
                <a:gd name="connsiteY3520" fmla="*/ 1204427 h 6367455"/>
                <a:gd name="connsiteX3521" fmla="*/ 4820976 w 6891715"/>
                <a:gd name="connsiteY3521" fmla="*/ 1203157 h 6367455"/>
                <a:gd name="connsiteX3522" fmla="*/ 4861305 w 6891715"/>
                <a:gd name="connsiteY3522" fmla="*/ 1231092 h 6367455"/>
                <a:gd name="connsiteX3523" fmla="*/ 4857494 w 6891715"/>
                <a:gd name="connsiteY3523" fmla="*/ 1245059 h 6367455"/>
                <a:gd name="connsiteX3524" fmla="*/ 4829867 w 6891715"/>
                <a:gd name="connsiteY3524" fmla="*/ 1250138 h 6367455"/>
                <a:gd name="connsiteX3525" fmla="*/ 4842569 w 6891715"/>
                <a:gd name="connsiteY3525" fmla="*/ 1262836 h 6367455"/>
                <a:gd name="connsiteX3526" fmla="*/ 4866068 w 6891715"/>
                <a:gd name="connsiteY3526" fmla="*/ 1259344 h 6367455"/>
                <a:gd name="connsiteX3527" fmla="*/ 4900047 w 6891715"/>
                <a:gd name="connsiteY3527" fmla="*/ 1267597 h 6367455"/>
                <a:gd name="connsiteX3528" fmla="*/ 4911796 w 6891715"/>
                <a:gd name="connsiteY3528" fmla="*/ 1281247 h 6367455"/>
                <a:gd name="connsiteX3529" fmla="*/ 4907668 w 6891715"/>
                <a:gd name="connsiteY3529" fmla="*/ 1299976 h 6367455"/>
                <a:gd name="connsiteX3530" fmla="*/ 4925769 w 6891715"/>
                <a:gd name="connsiteY3530" fmla="*/ 1296802 h 6367455"/>
                <a:gd name="connsiteX3531" fmla="*/ 4955619 w 6891715"/>
                <a:gd name="connsiteY3531" fmla="*/ 1312356 h 6367455"/>
                <a:gd name="connsiteX3532" fmla="*/ 4965145 w 6891715"/>
                <a:gd name="connsiteY3532" fmla="*/ 1341878 h 6367455"/>
                <a:gd name="connsiteX3533" fmla="*/ 4974989 w 6891715"/>
                <a:gd name="connsiteY3533" fmla="*/ 1352354 h 6367455"/>
                <a:gd name="connsiteX3534" fmla="*/ 4953078 w 6891715"/>
                <a:gd name="connsiteY3534" fmla="*/ 1385050 h 6367455"/>
                <a:gd name="connsiteX3535" fmla="*/ 4964828 w 6891715"/>
                <a:gd name="connsiteY3535" fmla="*/ 1413620 h 6367455"/>
                <a:gd name="connsiteX3536" fmla="*/ 4955301 w 6891715"/>
                <a:gd name="connsiteY3536" fmla="*/ 1422191 h 6367455"/>
                <a:gd name="connsiteX3537" fmla="*/ 4953396 w 6891715"/>
                <a:gd name="connsiteY3537" fmla="*/ 1459966 h 6367455"/>
                <a:gd name="connsiteX3538" fmla="*/ 4928309 w 6891715"/>
                <a:gd name="connsiteY3538" fmla="*/ 1458061 h 6367455"/>
                <a:gd name="connsiteX3539" fmla="*/ 4919735 w 6891715"/>
                <a:gd name="connsiteY3539" fmla="*/ 1476155 h 6367455"/>
                <a:gd name="connsiteX3540" fmla="*/ 4937836 w 6891715"/>
                <a:gd name="connsiteY3540" fmla="*/ 1485361 h 6367455"/>
                <a:gd name="connsiteX3541" fmla="*/ 4938153 w 6891715"/>
                <a:gd name="connsiteY3541" fmla="*/ 1501233 h 6367455"/>
                <a:gd name="connsiteX3542" fmla="*/ 4949903 w 6891715"/>
                <a:gd name="connsiteY3542" fmla="*/ 1508534 h 6367455"/>
                <a:gd name="connsiteX3543" fmla="*/ 4966415 w 6891715"/>
                <a:gd name="connsiteY3543" fmla="*/ 1581863 h 6367455"/>
                <a:gd name="connsiteX3544" fmla="*/ 4984198 w 6891715"/>
                <a:gd name="connsiteY3544" fmla="*/ 1575514 h 6367455"/>
                <a:gd name="connsiteX3545" fmla="*/ 4987692 w 6891715"/>
                <a:gd name="connsiteY3545" fmla="*/ 1601862 h 6367455"/>
                <a:gd name="connsiteX3546" fmla="*/ 4976260 w 6891715"/>
                <a:gd name="connsiteY3546" fmla="*/ 1619956 h 6367455"/>
                <a:gd name="connsiteX3547" fmla="*/ 4996583 w 6891715"/>
                <a:gd name="connsiteY3547" fmla="*/ 1643764 h 6367455"/>
                <a:gd name="connsiteX3548" fmla="*/ 4983881 w 6891715"/>
                <a:gd name="connsiteY3548" fmla="*/ 1654557 h 6367455"/>
                <a:gd name="connsiteX3549" fmla="*/ 4949267 w 6891715"/>
                <a:gd name="connsiteY3549" fmla="*/ 1672968 h 6367455"/>
                <a:gd name="connsiteX3550" fmla="*/ 4924498 w 6891715"/>
                <a:gd name="connsiteY3550" fmla="*/ 1736139 h 6367455"/>
                <a:gd name="connsiteX3551" fmla="*/ 4927991 w 6891715"/>
                <a:gd name="connsiteY3551" fmla="*/ 1790104 h 6367455"/>
                <a:gd name="connsiteX3552" fmla="*/ 4928309 w 6891715"/>
                <a:gd name="connsiteY3552" fmla="*/ 1829785 h 6367455"/>
                <a:gd name="connsiteX3553" fmla="*/ 4920053 w 6891715"/>
                <a:gd name="connsiteY3553" fmla="*/ 1845973 h 6367455"/>
                <a:gd name="connsiteX3554" fmla="*/ 4939423 w 6891715"/>
                <a:gd name="connsiteY3554" fmla="*/ 1862481 h 6367455"/>
                <a:gd name="connsiteX3555" fmla="*/ 4939106 w 6891715"/>
                <a:gd name="connsiteY3555" fmla="*/ 1842800 h 6367455"/>
                <a:gd name="connsiteX3556" fmla="*/ 4946410 w 6891715"/>
                <a:gd name="connsiteY3556" fmla="*/ 1838354 h 6367455"/>
                <a:gd name="connsiteX3557" fmla="*/ 4965145 w 6891715"/>
                <a:gd name="connsiteY3557" fmla="*/ 1902478 h 6367455"/>
                <a:gd name="connsiteX3558" fmla="*/ 4980070 w 6891715"/>
                <a:gd name="connsiteY3558" fmla="*/ 1903113 h 6367455"/>
                <a:gd name="connsiteX3559" fmla="*/ 4985786 w 6891715"/>
                <a:gd name="connsiteY3559" fmla="*/ 1955808 h 6367455"/>
                <a:gd name="connsiteX3560" fmla="*/ 4994043 w 6891715"/>
                <a:gd name="connsiteY3560" fmla="*/ 1967553 h 6367455"/>
                <a:gd name="connsiteX3561" fmla="*/ 4985151 w 6891715"/>
                <a:gd name="connsiteY3561" fmla="*/ 1984060 h 6367455"/>
                <a:gd name="connsiteX3562" fmla="*/ 4988009 w 6891715"/>
                <a:gd name="connsiteY3562" fmla="*/ 1998028 h 6367455"/>
                <a:gd name="connsiteX3563" fmla="*/ 4976895 w 6891715"/>
                <a:gd name="connsiteY3563" fmla="*/ 1987870 h 6367455"/>
                <a:gd name="connsiteX3564" fmla="*/ 4965780 w 6891715"/>
                <a:gd name="connsiteY3564" fmla="*/ 1999297 h 6367455"/>
                <a:gd name="connsiteX3565" fmla="*/ 4957206 w 6891715"/>
                <a:gd name="connsiteY3565" fmla="*/ 1998028 h 6367455"/>
                <a:gd name="connsiteX3566" fmla="*/ 4946727 w 6891715"/>
                <a:gd name="connsiteY3566" fmla="*/ 1994853 h 6367455"/>
                <a:gd name="connsiteX3567" fmla="*/ 4939423 w 6891715"/>
                <a:gd name="connsiteY3567" fmla="*/ 2005011 h 6367455"/>
                <a:gd name="connsiteX3568" fmla="*/ 4955936 w 6891715"/>
                <a:gd name="connsiteY3568" fmla="*/ 2009455 h 6367455"/>
                <a:gd name="connsiteX3569" fmla="*/ 4958477 w 6891715"/>
                <a:gd name="connsiteY3569" fmla="*/ 2033898 h 6367455"/>
                <a:gd name="connsiteX3570" fmla="*/ 4972131 w 6891715"/>
                <a:gd name="connsiteY3570" fmla="*/ 2042785 h 6367455"/>
                <a:gd name="connsiteX3571" fmla="*/ 4983881 w 6891715"/>
                <a:gd name="connsiteY3571" fmla="*/ 2034851 h 6367455"/>
                <a:gd name="connsiteX3572" fmla="*/ 4997218 w 6891715"/>
                <a:gd name="connsiteY3572" fmla="*/ 2049452 h 6367455"/>
                <a:gd name="connsiteX3573" fmla="*/ 5015319 w 6891715"/>
                <a:gd name="connsiteY3573" fmla="*/ 2044054 h 6367455"/>
                <a:gd name="connsiteX3574" fmla="*/ 5030244 w 6891715"/>
                <a:gd name="connsiteY3574" fmla="*/ 2048499 h 6367455"/>
                <a:gd name="connsiteX3575" fmla="*/ 5025798 w 6891715"/>
                <a:gd name="connsiteY3575" fmla="*/ 2064052 h 6367455"/>
                <a:gd name="connsiteX3576" fmla="*/ 5043581 w 6891715"/>
                <a:gd name="connsiteY3576" fmla="*/ 2102463 h 6367455"/>
                <a:gd name="connsiteX3577" fmla="*/ 5045169 w 6891715"/>
                <a:gd name="connsiteY3577" fmla="*/ 2118018 h 6367455"/>
                <a:gd name="connsiteX3578" fmla="*/ 5040405 w 6891715"/>
                <a:gd name="connsiteY3578" fmla="*/ 2132937 h 6367455"/>
                <a:gd name="connsiteX3579" fmla="*/ 5028974 w 6891715"/>
                <a:gd name="connsiteY3579" fmla="*/ 2133890 h 6367455"/>
                <a:gd name="connsiteX3580" fmla="*/ 5026751 w 6891715"/>
                <a:gd name="connsiteY3580" fmla="*/ 2141191 h 6367455"/>
                <a:gd name="connsiteX3581" fmla="*/ 5018177 w 6891715"/>
                <a:gd name="connsiteY3581" fmla="*/ 2138652 h 6367455"/>
                <a:gd name="connsiteX3582" fmla="*/ 5012143 w 6891715"/>
                <a:gd name="connsiteY3582" fmla="*/ 2125955 h 6367455"/>
                <a:gd name="connsiteX3583" fmla="*/ 5004204 w 6891715"/>
                <a:gd name="connsiteY3583" fmla="*/ 2117065 h 6367455"/>
                <a:gd name="connsiteX3584" fmla="*/ 4996583 w 6891715"/>
                <a:gd name="connsiteY3584" fmla="*/ 2118018 h 6367455"/>
                <a:gd name="connsiteX3585" fmla="*/ 4998488 w 6891715"/>
                <a:gd name="connsiteY3585" fmla="*/ 2132937 h 6367455"/>
                <a:gd name="connsiteX3586" fmla="*/ 5006427 w 6891715"/>
                <a:gd name="connsiteY3586" fmla="*/ 2136113 h 6367455"/>
                <a:gd name="connsiteX3587" fmla="*/ 5004204 w 6891715"/>
                <a:gd name="connsiteY3587" fmla="*/ 2151032 h 6367455"/>
                <a:gd name="connsiteX3588" fmla="*/ 5001981 w 6891715"/>
                <a:gd name="connsiteY3588" fmla="*/ 2160238 h 6367455"/>
                <a:gd name="connsiteX3589" fmla="*/ 5005792 w 6891715"/>
                <a:gd name="connsiteY3589" fmla="*/ 2170080 h 6367455"/>
                <a:gd name="connsiteX3590" fmla="*/ 4995313 w 6891715"/>
                <a:gd name="connsiteY3590" fmla="*/ 2165635 h 6367455"/>
                <a:gd name="connsiteX3591" fmla="*/ 4988009 w 6891715"/>
                <a:gd name="connsiteY3591" fmla="*/ 2158969 h 6367455"/>
                <a:gd name="connsiteX3592" fmla="*/ 4981976 w 6891715"/>
                <a:gd name="connsiteY3592" fmla="*/ 2138652 h 6367455"/>
                <a:gd name="connsiteX3593" fmla="*/ 4976260 w 6891715"/>
                <a:gd name="connsiteY3593" fmla="*/ 2125002 h 6367455"/>
                <a:gd name="connsiteX3594" fmla="*/ 4967051 w 6891715"/>
                <a:gd name="connsiteY3594" fmla="*/ 2115479 h 6367455"/>
                <a:gd name="connsiteX3595" fmla="*/ 4967686 w 6891715"/>
                <a:gd name="connsiteY3595" fmla="*/ 2094209 h 6367455"/>
                <a:gd name="connsiteX3596" fmla="*/ 4958477 w 6891715"/>
                <a:gd name="connsiteY3596" fmla="*/ 2072941 h 6367455"/>
                <a:gd name="connsiteX3597" fmla="*/ 4947362 w 6891715"/>
                <a:gd name="connsiteY3597" fmla="*/ 2050720 h 6367455"/>
                <a:gd name="connsiteX3598" fmla="*/ 4944822 w 6891715"/>
                <a:gd name="connsiteY3598" fmla="*/ 2070402 h 6367455"/>
                <a:gd name="connsiteX3599" fmla="*/ 4943552 w 6891715"/>
                <a:gd name="connsiteY3599" fmla="*/ 2082147 h 6367455"/>
                <a:gd name="connsiteX3600" fmla="*/ 4965145 w 6891715"/>
                <a:gd name="connsiteY3600" fmla="*/ 2104685 h 6367455"/>
                <a:gd name="connsiteX3601" fmla="*/ 4967051 w 6891715"/>
                <a:gd name="connsiteY3601" fmla="*/ 2115479 h 6367455"/>
                <a:gd name="connsiteX3602" fmla="*/ 4967686 w 6891715"/>
                <a:gd name="connsiteY3602" fmla="*/ 2132303 h 6367455"/>
                <a:gd name="connsiteX3603" fmla="*/ 4957206 w 6891715"/>
                <a:gd name="connsiteY3603" fmla="*/ 2125637 h 6367455"/>
                <a:gd name="connsiteX3604" fmla="*/ 4952443 w 6891715"/>
                <a:gd name="connsiteY3604" fmla="*/ 2108495 h 6367455"/>
                <a:gd name="connsiteX3605" fmla="*/ 4940058 w 6891715"/>
                <a:gd name="connsiteY3605" fmla="*/ 2096748 h 6367455"/>
                <a:gd name="connsiteX3606" fmla="*/ 4937518 w 6891715"/>
                <a:gd name="connsiteY3606" fmla="*/ 2110399 h 6367455"/>
                <a:gd name="connsiteX3607" fmla="*/ 4956889 w 6891715"/>
                <a:gd name="connsiteY3607" fmla="*/ 2131033 h 6367455"/>
                <a:gd name="connsiteX3608" fmla="*/ 4965145 w 6891715"/>
                <a:gd name="connsiteY3608" fmla="*/ 2146905 h 6367455"/>
                <a:gd name="connsiteX3609" fmla="*/ 4949267 w 6891715"/>
                <a:gd name="connsiteY3609" fmla="*/ 2143413 h 6367455"/>
                <a:gd name="connsiteX3610" fmla="*/ 4949903 w 6891715"/>
                <a:gd name="connsiteY3610" fmla="*/ 2154842 h 6367455"/>
                <a:gd name="connsiteX3611" fmla="*/ 4963240 w 6891715"/>
                <a:gd name="connsiteY3611" fmla="*/ 2169127 h 6367455"/>
                <a:gd name="connsiteX3612" fmla="*/ 4973402 w 6891715"/>
                <a:gd name="connsiteY3612" fmla="*/ 2196745 h 6367455"/>
                <a:gd name="connsiteX3613" fmla="*/ 4967051 w 6891715"/>
                <a:gd name="connsiteY3613" fmla="*/ 2196428 h 6367455"/>
                <a:gd name="connsiteX3614" fmla="*/ 4953396 w 6891715"/>
                <a:gd name="connsiteY3614" fmla="*/ 2182460 h 6367455"/>
                <a:gd name="connsiteX3615" fmla="*/ 4945457 w 6891715"/>
                <a:gd name="connsiteY3615" fmla="*/ 2181190 h 6367455"/>
                <a:gd name="connsiteX3616" fmla="*/ 4938153 w 6891715"/>
                <a:gd name="connsiteY3616" fmla="*/ 2167222 h 6367455"/>
                <a:gd name="connsiteX3617" fmla="*/ 4928626 w 6891715"/>
                <a:gd name="connsiteY3617" fmla="*/ 2161826 h 6367455"/>
                <a:gd name="connsiteX3618" fmla="*/ 4927356 w 6891715"/>
                <a:gd name="connsiteY3618" fmla="*/ 2180872 h 6367455"/>
                <a:gd name="connsiteX3619" fmla="*/ 4943869 w 6891715"/>
                <a:gd name="connsiteY3619" fmla="*/ 2184364 h 6367455"/>
                <a:gd name="connsiteX3620" fmla="*/ 4950855 w 6891715"/>
                <a:gd name="connsiteY3620" fmla="*/ 2196110 h 6367455"/>
                <a:gd name="connsiteX3621" fmla="*/ 4953713 w 6891715"/>
                <a:gd name="connsiteY3621" fmla="*/ 2212935 h 6367455"/>
                <a:gd name="connsiteX3622" fmla="*/ 4942599 w 6891715"/>
                <a:gd name="connsiteY3622" fmla="*/ 2203094 h 6367455"/>
                <a:gd name="connsiteX3623" fmla="*/ 4937836 w 6891715"/>
                <a:gd name="connsiteY3623" fmla="*/ 2210394 h 6367455"/>
                <a:gd name="connsiteX3624" fmla="*/ 4943234 w 6891715"/>
                <a:gd name="connsiteY3624" fmla="*/ 2216745 h 6367455"/>
                <a:gd name="connsiteX3625" fmla="*/ 4929262 w 6891715"/>
                <a:gd name="connsiteY3625" fmla="*/ 2217696 h 6367455"/>
                <a:gd name="connsiteX3626" fmla="*/ 4928944 w 6891715"/>
                <a:gd name="connsiteY3626" fmla="*/ 2225950 h 6367455"/>
                <a:gd name="connsiteX3627" fmla="*/ 4964510 w 6891715"/>
                <a:gd name="connsiteY3627" fmla="*/ 2254202 h 6367455"/>
                <a:gd name="connsiteX3628" fmla="*/ 5023893 w 6891715"/>
                <a:gd name="connsiteY3628" fmla="*/ 2285313 h 6367455"/>
                <a:gd name="connsiteX3629" fmla="*/ 5039770 w 6891715"/>
                <a:gd name="connsiteY3629" fmla="*/ 2294200 h 6367455"/>
                <a:gd name="connsiteX3630" fmla="*/ 5049297 w 6891715"/>
                <a:gd name="connsiteY3630" fmla="*/ 2332612 h 6367455"/>
                <a:gd name="connsiteX3631" fmla="*/ 5048979 w 6891715"/>
                <a:gd name="connsiteY3631" fmla="*/ 2345945 h 6367455"/>
                <a:gd name="connsiteX3632" fmla="*/ 5039770 w 6891715"/>
                <a:gd name="connsiteY3632" fmla="*/ 2368801 h 6367455"/>
                <a:gd name="connsiteX3633" fmla="*/ 5044851 w 6891715"/>
                <a:gd name="connsiteY3633" fmla="*/ 2386896 h 6367455"/>
                <a:gd name="connsiteX3634" fmla="*/ 5065492 w 6891715"/>
                <a:gd name="connsiteY3634" fmla="*/ 2398325 h 6367455"/>
                <a:gd name="connsiteX3635" fmla="*/ 5096612 w 6891715"/>
                <a:gd name="connsiteY3635" fmla="*/ 2379912 h 6367455"/>
                <a:gd name="connsiteX3636" fmla="*/ 5105822 w 6891715"/>
                <a:gd name="connsiteY3636" fmla="*/ 2353882 h 6367455"/>
                <a:gd name="connsiteX3637" fmla="*/ 5123922 w 6891715"/>
                <a:gd name="connsiteY3637" fmla="*/ 2344994 h 6367455"/>
                <a:gd name="connsiteX3638" fmla="*/ 5134719 w 6891715"/>
                <a:gd name="connsiteY3638" fmla="*/ 2303725 h 6367455"/>
                <a:gd name="connsiteX3639" fmla="*/ 5125510 w 6891715"/>
                <a:gd name="connsiteY3639" fmla="*/ 2289122 h 6367455"/>
                <a:gd name="connsiteX3640" fmla="*/ 5135037 w 6891715"/>
                <a:gd name="connsiteY3640" fmla="*/ 2287218 h 6367455"/>
                <a:gd name="connsiteX3641" fmla="*/ 5136307 w 6891715"/>
                <a:gd name="connsiteY3641" fmla="*/ 2275472 h 6367455"/>
                <a:gd name="connsiteX3642" fmla="*/ 5108362 w 6891715"/>
                <a:gd name="connsiteY3642" fmla="*/ 2253568 h 6367455"/>
                <a:gd name="connsiteX3643" fmla="*/ 5102011 w 6891715"/>
                <a:gd name="connsiteY3643" fmla="*/ 2215792 h 6367455"/>
                <a:gd name="connsiteX3644" fmla="*/ 5089626 w 6891715"/>
                <a:gd name="connsiteY3644" fmla="*/ 2202777 h 6367455"/>
                <a:gd name="connsiteX3645" fmla="*/ 5053743 w 6891715"/>
                <a:gd name="connsiteY3645" fmla="*/ 2169127 h 6367455"/>
                <a:gd name="connsiteX3646" fmla="*/ 5050885 w 6891715"/>
                <a:gd name="connsiteY3646" fmla="*/ 2151985 h 6367455"/>
                <a:gd name="connsiteX3647" fmla="*/ 5054378 w 6891715"/>
                <a:gd name="connsiteY3647" fmla="*/ 2136430 h 6367455"/>
                <a:gd name="connsiteX3648" fmla="*/ 5063269 w 6891715"/>
                <a:gd name="connsiteY3648" fmla="*/ 2119922 h 6367455"/>
                <a:gd name="connsiteX3649" fmla="*/ 5062317 w 6891715"/>
                <a:gd name="connsiteY3649" fmla="*/ 2108177 h 6367455"/>
                <a:gd name="connsiteX3650" fmla="*/ 5053108 w 6891715"/>
                <a:gd name="connsiteY3650" fmla="*/ 2100558 h 6367455"/>
                <a:gd name="connsiteX3651" fmla="*/ 5054378 w 6891715"/>
                <a:gd name="connsiteY3651" fmla="*/ 2089131 h 6367455"/>
                <a:gd name="connsiteX3652" fmla="*/ 5061046 w 6891715"/>
                <a:gd name="connsiteY3652" fmla="*/ 2078655 h 6367455"/>
                <a:gd name="connsiteX3653" fmla="*/ 5058506 w 6891715"/>
                <a:gd name="connsiteY3653" fmla="*/ 2054530 h 6367455"/>
                <a:gd name="connsiteX3654" fmla="*/ 5041993 w 6891715"/>
                <a:gd name="connsiteY3654" fmla="*/ 2037070 h 6367455"/>
                <a:gd name="connsiteX3655" fmla="*/ 5029291 w 6891715"/>
                <a:gd name="connsiteY3655" fmla="*/ 2038023 h 6367455"/>
                <a:gd name="connsiteX3656" fmla="*/ 5023575 w 6891715"/>
                <a:gd name="connsiteY3656" fmla="*/ 2023105 h 6367455"/>
                <a:gd name="connsiteX3657" fmla="*/ 5007697 w 6891715"/>
                <a:gd name="connsiteY3657" fmla="*/ 2018344 h 6367455"/>
                <a:gd name="connsiteX3658" fmla="*/ 4999123 w 6891715"/>
                <a:gd name="connsiteY3658" fmla="*/ 2020248 h 6367455"/>
                <a:gd name="connsiteX3659" fmla="*/ 4983246 w 6891715"/>
                <a:gd name="connsiteY3659" fmla="*/ 2015487 h 6367455"/>
                <a:gd name="connsiteX3660" fmla="*/ 4982611 w 6891715"/>
                <a:gd name="connsiteY3660" fmla="*/ 2008186 h 6367455"/>
                <a:gd name="connsiteX3661" fmla="*/ 4988009 w 6891715"/>
                <a:gd name="connsiteY3661" fmla="*/ 1998028 h 6367455"/>
                <a:gd name="connsiteX3662" fmla="*/ 5000076 w 6891715"/>
                <a:gd name="connsiteY3662" fmla="*/ 1981203 h 6367455"/>
                <a:gd name="connsiteX3663" fmla="*/ 4994043 w 6891715"/>
                <a:gd name="connsiteY3663" fmla="*/ 1967553 h 6367455"/>
                <a:gd name="connsiteX3664" fmla="*/ 5002617 w 6891715"/>
                <a:gd name="connsiteY3664" fmla="*/ 1951682 h 6367455"/>
                <a:gd name="connsiteX3665" fmla="*/ 4999123 w 6891715"/>
                <a:gd name="connsiteY3665" fmla="*/ 1929461 h 6367455"/>
                <a:gd name="connsiteX3666" fmla="*/ 4995630 w 6891715"/>
                <a:gd name="connsiteY3666" fmla="*/ 1894542 h 6367455"/>
                <a:gd name="connsiteX3667" fmla="*/ 5009285 w 6891715"/>
                <a:gd name="connsiteY3667" fmla="*/ 1902161 h 6367455"/>
                <a:gd name="connsiteX3668" fmla="*/ 5047709 w 6891715"/>
                <a:gd name="connsiteY3668" fmla="*/ 1893273 h 6367455"/>
                <a:gd name="connsiteX3669" fmla="*/ 5039135 w 6891715"/>
                <a:gd name="connsiteY3669" fmla="*/ 1881527 h 6367455"/>
                <a:gd name="connsiteX3670" fmla="*/ 5005157 w 6891715"/>
                <a:gd name="connsiteY3670" fmla="*/ 1876766 h 6367455"/>
                <a:gd name="connsiteX3671" fmla="*/ 5002617 w 6891715"/>
                <a:gd name="connsiteY3671" fmla="*/ 1850418 h 6367455"/>
                <a:gd name="connsiteX3672" fmla="*/ 4992137 w 6891715"/>
                <a:gd name="connsiteY3672" fmla="*/ 1848195 h 6367455"/>
                <a:gd name="connsiteX3673" fmla="*/ 4983563 w 6891715"/>
                <a:gd name="connsiteY3673" fmla="*/ 1833911 h 6367455"/>
                <a:gd name="connsiteX3674" fmla="*/ 4946092 w 6891715"/>
                <a:gd name="connsiteY3674" fmla="*/ 1793913 h 6367455"/>
                <a:gd name="connsiteX3675" fmla="*/ 4935295 w 6891715"/>
                <a:gd name="connsiteY3675" fmla="*/ 1787882 h 6367455"/>
                <a:gd name="connsiteX3676" fmla="*/ 4931167 w 6891715"/>
                <a:gd name="connsiteY3676" fmla="*/ 1776771 h 6367455"/>
                <a:gd name="connsiteX3677" fmla="*/ 4927674 w 6891715"/>
                <a:gd name="connsiteY3677" fmla="*/ 1736774 h 6367455"/>
                <a:gd name="connsiteX3678" fmla="*/ 4952125 w 6891715"/>
                <a:gd name="connsiteY3678" fmla="*/ 1676460 h 6367455"/>
                <a:gd name="connsiteX3679" fmla="*/ 4991820 w 6891715"/>
                <a:gd name="connsiteY3679" fmla="*/ 1677730 h 6367455"/>
                <a:gd name="connsiteX3680" fmla="*/ 4996901 w 6891715"/>
                <a:gd name="connsiteY3680" fmla="*/ 1692332 h 6367455"/>
                <a:gd name="connsiteX3681" fmla="*/ 5009603 w 6891715"/>
                <a:gd name="connsiteY3681" fmla="*/ 1701855 h 6367455"/>
                <a:gd name="connsiteX3682" fmla="*/ 5029926 w 6891715"/>
                <a:gd name="connsiteY3682" fmla="*/ 1718680 h 6367455"/>
                <a:gd name="connsiteX3683" fmla="*/ 5046757 w 6891715"/>
                <a:gd name="connsiteY3683" fmla="*/ 1713283 h 6367455"/>
                <a:gd name="connsiteX3684" fmla="*/ 5056283 w 6891715"/>
                <a:gd name="connsiteY3684" fmla="*/ 1697411 h 6367455"/>
                <a:gd name="connsiteX3685" fmla="*/ 5071208 w 6891715"/>
                <a:gd name="connsiteY3685" fmla="*/ 1709791 h 6367455"/>
                <a:gd name="connsiteX3686" fmla="*/ 5083910 w 6891715"/>
                <a:gd name="connsiteY3686" fmla="*/ 1736774 h 6367455"/>
                <a:gd name="connsiteX3687" fmla="*/ 5105504 w 6891715"/>
                <a:gd name="connsiteY3687" fmla="*/ 1744075 h 6367455"/>
                <a:gd name="connsiteX3688" fmla="*/ 5111855 w 6891715"/>
                <a:gd name="connsiteY3688" fmla="*/ 1778041 h 6367455"/>
                <a:gd name="connsiteX3689" fmla="*/ 5136307 w 6891715"/>
                <a:gd name="connsiteY3689" fmla="*/ 1784072 h 6367455"/>
                <a:gd name="connsiteX3690" fmla="*/ 5148056 w 6891715"/>
                <a:gd name="connsiteY3690" fmla="*/ 1794230 h 6367455"/>
                <a:gd name="connsiteX3691" fmla="*/ 5180129 w 6891715"/>
                <a:gd name="connsiteY3691" fmla="*/ 1806611 h 6367455"/>
                <a:gd name="connsiteX3692" fmla="*/ 5208709 w 6891715"/>
                <a:gd name="connsiteY3692" fmla="*/ 1806293 h 6367455"/>
                <a:gd name="connsiteX3693" fmla="*/ 5222364 w 6891715"/>
                <a:gd name="connsiteY3693" fmla="*/ 1819944 h 6367455"/>
                <a:gd name="connsiteX3694" fmla="*/ 5236019 w 6891715"/>
                <a:gd name="connsiteY3694" fmla="*/ 1815817 h 6367455"/>
                <a:gd name="connsiteX3695" fmla="*/ 5246815 w 6891715"/>
                <a:gd name="connsiteY3695" fmla="*/ 1797723 h 6367455"/>
                <a:gd name="connsiteX3696" fmla="*/ 5282381 w 6891715"/>
                <a:gd name="connsiteY3696" fmla="*/ 1793278 h 6367455"/>
                <a:gd name="connsiteX3697" fmla="*/ 5296671 w 6891715"/>
                <a:gd name="connsiteY3697" fmla="*/ 1809785 h 6367455"/>
                <a:gd name="connsiteX3698" fmla="*/ 5313184 w 6891715"/>
                <a:gd name="connsiteY3698" fmla="*/ 1798040 h 6367455"/>
                <a:gd name="connsiteX3699" fmla="*/ 5292226 w 6891715"/>
                <a:gd name="connsiteY3699" fmla="*/ 1784707 h 6367455"/>
                <a:gd name="connsiteX3700" fmla="*/ 5274760 w 6891715"/>
                <a:gd name="connsiteY3700" fmla="*/ 1738361 h 6367455"/>
                <a:gd name="connsiteX3701" fmla="*/ 5283969 w 6891715"/>
                <a:gd name="connsiteY3701" fmla="*/ 1720267 h 6367455"/>
                <a:gd name="connsiteX3702" fmla="*/ 5266821 w 6891715"/>
                <a:gd name="connsiteY3702" fmla="*/ 1700585 h 6367455"/>
                <a:gd name="connsiteX3703" fmla="*/ 5264598 w 6891715"/>
                <a:gd name="connsiteY3703" fmla="*/ 1678682 h 6367455"/>
                <a:gd name="connsiteX3704" fmla="*/ 5249038 w 6891715"/>
                <a:gd name="connsiteY3704" fmla="*/ 1678682 h 6367455"/>
                <a:gd name="connsiteX3705" fmla="*/ 5216013 w 6891715"/>
                <a:gd name="connsiteY3705" fmla="*/ 1694871 h 6367455"/>
                <a:gd name="connsiteX3706" fmla="*/ 5195689 w 6891715"/>
                <a:gd name="connsiteY3706" fmla="*/ 1687253 h 6367455"/>
                <a:gd name="connsiteX3707" fmla="*/ 5162346 w 6891715"/>
                <a:gd name="connsiteY3707" fmla="*/ 1627892 h 6367455"/>
                <a:gd name="connsiteX3708" fmla="*/ 5139482 w 6891715"/>
                <a:gd name="connsiteY3708" fmla="*/ 1617734 h 6367455"/>
                <a:gd name="connsiteX3709" fmla="*/ 5136307 w 6891715"/>
                <a:gd name="connsiteY3709" fmla="*/ 1584085 h 6367455"/>
                <a:gd name="connsiteX3710" fmla="*/ 5167745 w 6891715"/>
                <a:gd name="connsiteY3710" fmla="*/ 1561229 h 6367455"/>
                <a:gd name="connsiteX3711" fmla="*/ 5170920 w 6891715"/>
                <a:gd name="connsiteY3711" fmla="*/ 1527581 h 6367455"/>
                <a:gd name="connsiteX3712" fmla="*/ 5189021 w 6891715"/>
                <a:gd name="connsiteY3712" fmla="*/ 1518057 h 6367455"/>
                <a:gd name="connsiteX3713" fmla="*/ 5249673 w 6891715"/>
                <a:gd name="connsiteY3713" fmla="*/ 1546944 h 6367455"/>
                <a:gd name="connsiteX3714" fmla="*/ 5252214 w 6891715"/>
                <a:gd name="connsiteY3714" fmla="*/ 1563769 h 6367455"/>
                <a:gd name="connsiteX3715" fmla="*/ 5266821 w 6891715"/>
                <a:gd name="connsiteY3715" fmla="*/ 1584402 h 6367455"/>
                <a:gd name="connsiteX3716" fmla="*/ 5281746 w 6891715"/>
                <a:gd name="connsiteY3716" fmla="*/ 1579323 h 6367455"/>
                <a:gd name="connsiteX3717" fmla="*/ 5310326 w 6891715"/>
                <a:gd name="connsiteY3717" fmla="*/ 1590434 h 6367455"/>
                <a:gd name="connsiteX3718" fmla="*/ 5314772 w 6891715"/>
                <a:gd name="connsiteY3718" fmla="*/ 1601227 h 6367455"/>
                <a:gd name="connsiteX3719" fmla="*/ 5280794 w 6891715"/>
                <a:gd name="connsiteY3719" fmla="*/ 1607893 h 6367455"/>
                <a:gd name="connsiteX3720" fmla="*/ 5286510 w 6891715"/>
                <a:gd name="connsiteY3720" fmla="*/ 1619003 h 6367455"/>
                <a:gd name="connsiteX3721" fmla="*/ 5284287 w 6891715"/>
                <a:gd name="connsiteY3721" fmla="*/ 1632971 h 6367455"/>
                <a:gd name="connsiteX3722" fmla="*/ 5296036 w 6891715"/>
                <a:gd name="connsiteY3722" fmla="*/ 1632971 h 6367455"/>
                <a:gd name="connsiteX3723" fmla="*/ 5308421 w 6891715"/>
                <a:gd name="connsiteY3723" fmla="*/ 1613924 h 6367455"/>
                <a:gd name="connsiteX3724" fmla="*/ 5325251 w 6891715"/>
                <a:gd name="connsiteY3724" fmla="*/ 1609163 h 6367455"/>
                <a:gd name="connsiteX3725" fmla="*/ 5326521 w 6891715"/>
                <a:gd name="connsiteY3725" fmla="*/ 1595830 h 6367455"/>
                <a:gd name="connsiteX3726" fmla="*/ 5336048 w 6891715"/>
                <a:gd name="connsiteY3726" fmla="*/ 1605988 h 6367455"/>
                <a:gd name="connsiteX3727" fmla="*/ 5363675 w 6891715"/>
                <a:gd name="connsiteY3727" fmla="*/ 1608845 h 6367455"/>
                <a:gd name="connsiteX3728" fmla="*/ 5398606 w 6891715"/>
                <a:gd name="connsiteY3728" fmla="*/ 1632971 h 6367455"/>
                <a:gd name="connsiteX3729" fmla="*/ 5415437 w 6891715"/>
                <a:gd name="connsiteY3729" fmla="*/ 1632971 h 6367455"/>
                <a:gd name="connsiteX3730" fmla="*/ 5434807 w 6891715"/>
                <a:gd name="connsiteY3730" fmla="*/ 1646303 h 6367455"/>
                <a:gd name="connsiteX3731" fmla="*/ 5449415 w 6891715"/>
                <a:gd name="connsiteY3731" fmla="*/ 1645351 h 6367455"/>
                <a:gd name="connsiteX3732" fmla="*/ 5457036 w 6891715"/>
                <a:gd name="connsiteY3732" fmla="*/ 1630431 h 6367455"/>
                <a:gd name="connsiteX3733" fmla="*/ 5479265 w 6891715"/>
                <a:gd name="connsiteY3733" fmla="*/ 1650112 h 6367455"/>
                <a:gd name="connsiteX3734" fmla="*/ 5532296 w 6891715"/>
                <a:gd name="connsiteY3734" fmla="*/ 1657096 h 6367455"/>
                <a:gd name="connsiteX3735" fmla="*/ 5561829 w 6891715"/>
                <a:gd name="connsiteY3735" fmla="*/ 1686618 h 6367455"/>
                <a:gd name="connsiteX3736" fmla="*/ 5580247 w 6891715"/>
                <a:gd name="connsiteY3736" fmla="*/ 1706299 h 6367455"/>
                <a:gd name="connsiteX3737" fmla="*/ 5605016 w 6891715"/>
                <a:gd name="connsiteY3737" fmla="*/ 1717410 h 6367455"/>
                <a:gd name="connsiteX3738" fmla="*/ 5625975 w 6891715"/>
                <a:gd name="connsiteY3738" fmla="*/ 1744710 h 6367455"/>
                <a:gd name="connsiteX3739" fmla="*/ 5623117 w 6891715"/>
                <a:gd name="connsiteY3739" fmla="*/ 1777089 h 6367455"/>
                <a:gd name="connsiteX3740" fmla="*/ 5640265 w 6891715"/>
                <a:gd name="connsiteY3740" fmla="*/ 1768836 h 6367455"/>
                <a:gd name="connsiteX3741" fmla="*/ 5644075 w 6891715"/>
                <a:gd name="connsiteY3741" fmla="*/ 1753915 h 6367455"/>
                <a:gd name="connsiteX3742" fmla="*/ 5659000 w 6891715"/>
                <a:gd name="connsiteY3742" fmla="*/ 1752963 h 6367455"/>
                <a:gd name="connsiteX3743" fmla="*/ 5658683 w 6891715"/>
                <a:gd name="connsiteY3743" fmla="*/ 1700268 h 6367455"/>
                <a:gd name="connsiteX3744" fmla="*/ 5642805 w 6891715"/>
                <a:gd name="connsiteY3744" fmla="*/ 1692967 h 6367455"/>
                <a:gd name="connsiteX3745" fmla="*/ 5625657 w 6891715"/>
                <a:gd name="connsiteY3745" fmla="*/ 1702490 h 6367455"/>
                <a:gd name="connsiteX3746" fmla="*/ 5612955 w 6891715"/>
                <a:gd name="connsiteY3746" fmla="*/ 1698364 h 6367455"/>
                <a:gd name="connsiteX3747" fmla="*/ 5586598 w 6891715"/>
                <a:gd name="connsiteY3747" fmla="*/ 1681856 h 6367455"/>
                <a:gd name="connsiteX3748" fmla="*/ 5563099 w 6891715"/>
                <a:gd name="connsiteY3748" fmla="*/ 1673603 h 6367455"/>
                <a:gd name="connsiteX3749" fmla="*/ 5536107 w 6891715"/>
                <a:gd name="connsiteY3749" fmla="*/ 1639954 h 6367455"/>
                <a:gd name="connsiteX3750" fmla="*/ 5533884 w 6891715"/>
                <a:gd name="connsiteY3750" fmla="*/ 1614877 h 6367455"/>
                <a:gd name="connsiteX3751" fmla="*/ 5525310 w 6891715"/>
                <a:gd name="connsiteY3751" fmla="*/ 1606306 h 6367455"/>
                <a:gd name="connsiteX3752" fmla="*/ 5520864 w 6891715"/>
                <a:gd name="connsiteY3752" fmla="*/ 1587577 h 6367455"/>
                <a:gd name="connsiteX3753" fmla="*/ 5506892 w 6891715"/>
                <a:gd name="connsiteY3753" fmla="*/ 1553928 h 6367455"/>
                <a:gd name="connsiteX3754" fmla="*/ 5487839 w 6891715"/>
                <a:gd name="connsiteY3754" fmla="*/ 1548849 h 6367455"/>
                <a:gd name="connsiteX3755" fmla="*/ 5479265 w 6891715"/>
                <a:gd name="connsiteY3755" fmla="*/ 1536469 h 6367455"/>
                <a:gd name="connsiteX3756" fmla="*/ 5447510 w 6891715"/>
                <a:gd name="connsiteY3756" fmla="*/ 1422825 h 6367455"/>
                <a:gd name="connsiteX3757" fmla="*/ 5517689 w 6891715"/>
                <a:gd name="connsiteY3757" fmla="*/ 1368543 h 6367455"/>
                <a:gd name="connsiteX3758" fmla="*/ 5523087 w 6891715"/>
                <a:gd name="connsiteY3758" fmla="*/ 1350766 h 6367455"/>
                <a:gd name="connsiteX3759" fmla="*/ 5550397 w 6891715"/>
                <a:gd name="connsiteY3759" fmla="*/ 1326958 h 6367455"/>
                <a:gd name="connsiteX3760" fmla="*/ 5594537 w 6891715"/>
                <a:gd name="connsiteY3760" fmla="*/ 1318070 h 6367455"/>
                <a:gd name="connsiteX3761" fmla="*/ 5668209 w 6891715"/>
                <a:gd name="connsiteY3761" fmla="*/ 1243789 h 6367455"/>
                <a:gd name="connsiteX3762" fmla="*/ 5664081 w 6891715"/>
                <a:gd name="connsiteY3762" fmla="*/ 1233314 h 6367455"/>
                <a:gd name="connsiteX3763" fmla="*/ 5682817 w 6891715"/>
                <a:gd name="connsiteY3763" fmla="*/ 1223790 h 6367455"/>
                <a:gd name="connsiteX3764" fmla="*/ 5685992 w 6891715"/>
                <a:gd name="connsiteY3764" fmla="*/ 1203474 h 6367455"/>
                <a:gd name="connsiteX3765" fmla="*/ 5706633 w 6891715"/>
                <a:gd name="connsiteY3765" fmla="*/ 1206649 h 6367455"/>
                <a:gd name="connsiteX3766" fmla="*/ 5719971 w 6891715"/>
                <a:gd name="connsiteY3766" fmla="*/ 1231726 h 6367455"/>
                <a:gd name="connsiteX3767" fmla="*/ 5752361 w 6891715"/>
                <a:gd name="connsiteY3767" fmla="*/ 1223156 h 6367455"/>
                <a:gd name="connsiteX3768" fmla="*/ 5769827 w 6891715"/>
                <a:gd name="connsiteY3768" fmla="*/ 1239662 h 6367455"/>
                <a:gd name="connsiteX3769" fmla="*/ 5782211 w 6891715"/>
                <a:gd name="connsiteY3769" fmla="*/ 1231092 h 6367455"/>
                <a:gd name="connsiteX3770" fmla="*/ 5791103 w 6891715"/>
                <a:gd name="connsiteY3770" fmla="*/ 1248233 h 6367455"/>
                <a:gd name="connsiteX3771" fmla="*/ 5821906 w 6891715"/>
                <a:gd name="connsiteY3771" fmla="*/ 1271724 h 6367455"/>
                <a:gd name="connsiteX3772" fmla="*/ 5786975 w 6891715"/>
                <a:gd name="connsiteY3772" fmla="*/ 1286961 h 6367455"/>
                <a:gd name="connsiteX3773" fmla="*/ 5791738 w 6891715"/>
                <a:gd name="connsiteY3773" fmla="*/ 1317435 h 6367455"/>
                <a:gd name="connsiteX3774" fmla="*/ 5799994 w 6891715"/>
                <a:gd name="connsiteY3774" fmla="*/ 1301563 h 6367455"/>
                <a:gd name="connsiteX3775" fmla="*/ 5830162 w 6891715"/>
                <a:gd name="connsiteY3775" fmla="*/ 1286644 h 6367455"/>
                <a:gd name="connsiteX3776" fmla="*/ 5851756 w 6891715"/>
                <a:gd name="connsiteY3776" fmla="*/ 1302198 h 6367455"/>
                <a:gd name="connsiteX3777" fmla="*/ 5844452 w 6891715"/>
                <a:gd name="connsiteY3777" fmla="*/ 1320292 h 6367455"/>
                <a:gd name="connsiteX3778" fmla="*/ 5862870 w 6891715"/>
                <a:gd name="connsiteY3778" fmla="*/ 1361242 h 6367455"/>
                <a:gd name="connsiteX3779" fmla="*/ 5894943 w 6891715"/>
                <a:gd name="connsiteY3779" fmla="*/ 1415842 h 6367455"/>
                <a:gd name="connsiteX3780" fmla="*/ 5903517 w 6891715"/>
                <a:gd name="connsiteY3780" fmla="*/ 1406319 h 6367455"/>
                <a:gd name="connsiteX3781" fmla="*/ 5872397 w 6891715"/>
                <a:gd name="connsiteY3781" fmla="*/ 1365051 h 6367455"/>
                <a:gd name="connsiteX3782" fmla="*/ 5876842 w 6891715"/>
                <a:gd name="connsiteY3782" fmla="*/ 1291723 h 6367455"/>
                <a:gd name="connsiteX3783" fmla="*/ 5860965 w 6891715"/>
                <a:gd name="connsiteY3783" fmla="*/ 1271406 h 6367455"/>
                <a:gd name="connsiteX3784" fmla="*/ 5870174 w 6891715"/>
                <a:gd name="connsiteY3784" fmla="*/ 1250455 h 6367455"/>
                <a:gd name="connsiteX3785" fmla="*/ 5882558 w 6891715"/>
                <a:gd name="connsiteY3785" fmla="*/ 1205061 h 6367455"/>
                <a:gd name="connsiteX3786" fmla="*/ 5897166 w 6891715"/>
                <a:gd name="connsiteY3786" fmla="*/ 1192364 h 6367455"/>
                <a:gd name="connsiteX3787" fmla="*/ 5902882 w 6891715"/>
                <a:gd name="connsiteY3787" fmla="*/ 1094274 h 6367455"/>
                <a:gd name="connsiteX3788" fmla="*/ 5870491 w 6891715"/>
                <a:gd name="connsiteY3788" fmla="*/ 1042849 h 6367455"/>
                <a:gd name="connsiteX3789" fmla="*/ 5859059 w 6891715"/>
                <a:gd name="connsiteY3789" fmla="*/ 1052689 h 6367455"/>
                <a:gd name="connsiteX3790" fmla="*/ 5833337 w 6891715"/>
                <a:gd name="connsiteY3790" fmla="*/ 1047610 h 6367455"/>
                <a:gd name="connsiteX3791" fmla="*/ 5835878 w 6891715"/>
                <a:gd name="connsiteY3791" fmla="*/ 979042 h 6367455"/>
                <a:gd name="connsiteX3792" fmla="*/ 5853067 w 6891715"/>
                <a:gd name="connsiteY3792" fmla="*/ 949041 h 6367455"/>
                <a:gd name="connsiteX3793" fmla="*/ 6060620 w 6891715"/>
                <a:gd name="connsiteY3793" fmla="*/ 1177406 h 6367455"/>
                <a:gd name="connsiteX3794" fmla="*/ 6891715 w 6891715"/>
                <a:gd name="connsiteY3794" fmla="*/ 3492496 h 6367455"/>
                <a:gd name="connsiteX3795" fmla="*/ 6728088 w 6891715"/>
                <a:gd name="connsiteY3795" fmla="*/ 4574786 h 6367455"/>
                <a:gd name="connsiteX3796" fmla="*/ 6699847 w 6891715"/>
                <a:gd name="connsiteY3796" fmla="*/ 4651948 h 6367455"/>
                <a:gd name="connsiteX3797" fmla="*/ 6676768 w 6891715"/>
                <a:gd name="connsiteY3797" fmla="*/ 4648009 h 6367455"/>
                <a:gd name="connsiteX3798" fmla="*/ 6661525 w 6891715"/>
                <a:gd name="connsiteY3798" fmla="*/ 4656897 h 6367455"/>
                <a:gd name="connsiteX3799" fmla="*/ 6642472 w 6891715"/>
                <a:gd name="connsiteY3799" fmla="*/ 4667056 h 6367455"/>
                <a:gd name="connsiteX3800" fmla="*/ 6630405 w 6891715"/>
                <a:gd name="connsiteY3800" fmla="*/ 4672135 h 6367455"/>
                <a:gd name="connsiteX3801" fmla="*/ 6623101 w 6891715"/>
                <a:gd name="connsiteY3801" fmla="*/ 4666421 h 6367455"/>
                <a:gd name="connsiteX3802" fmla="*/ 6612622 w 6891715"/>
                <a:gd name="connsiteY3802" fmla="*/ 4665151 h 6367455"/>
                <a:gd name="connsiteX3803" fmla="*/ 6615162 w 6891715"/>
                <a:gd name="connsiteY3803" fmla="*/ 4650548 h 6367455"/>
                <a:gd name="connsiteX3804" fmla="*/ 6607541 w 6891715"/>
                <a:gd name="connsiteY3804" fmla="*/ 4646104 h 6367455"/>
                <a:gd name="connsiteX3805" fmla="*/ 6593251 w 6891715"/>
                <a:gd name="connsiteY3805" fmla="*/ 4644517 h 6367455"/>
                <a:gd name="connsiteX3806" fmla="*/ 6562448 w 6891715"/>
                <a:gd name="connsiteY3806" fmla="*/ 4645787 h 6367455"/>
                <a:gd name="connsiteX3807" fmla="*/ 6541172 w 6891715"/>
                <a:gd name="connsiteY3807" fmla="*/ 4642295 h 6367455"/>
                <a:gd name="connsiteX3808" fmla="*/ 6527200 w 6891715"/>
                <a:gd name="connsiteY3808" fmla="*/ 4650548 h 6367455"/>
                <a:gd name="connsiteX3809" fmla="*/ 6501161 w 6891715"/>
                <a:gd name="connsiteY3809" fmla="*/ 4671818 h 6367455"/>
                <a:gd name="connsiteX3810" fmla="*/ 6482743 w 6891715"/>
                <a:gd name="connsiteY3810" fmla="*/ 4687373 h 6367455"/>
                <a:gd name="connsiteX3811" fmla="*/ 6482425 w 6891715"/>
                <a:gd name="connsiteY3811" fmla="*/ 4699753 h 6367455"/>
                <a:gd name="connsiteX3812" fmla="*/ 6465277 w 6891715"/>
                <a:gd name="connsiteY3812" fmla="*/ 4709912 h 6367455"/>
                <a:gd name="connsiteX3813" fmla="*/ 6458926 w 6891715"/>
                <a:gd name="connsiteY3813" fmla="*/ 4706737 h 6367455"/>
                <a:gd name="connsiteX3814" fmla="*/ 6448447 w 6891715"/>
                <a:gd name="connsiteY3814" fmla="*/ 4706420 h 6367455"/>
                <a:gd name="connsiteX3815" fmla="*/ 6438920 w 6891715"/>
                <a:gd name="connsiteY3815" fmla="*/ 4710229 h 6367455"/>
                <a:gd name="connsiteX3816" fmla="*/ 6430346 w 6891715"/>
                <a:gd name="connsiteY3816" fmla="*/ 4707689 h 6367455"/>
                <a:gd name="connsiteX3817" fmla="*/ 6405895 w 6891715"/>
                <a:gd name="connsiteY3817" fmla="*/ 4713403 h 6367455"/>
                <a:gd name="connsiteX3818" fmla="*/ 6398591 w 6891715"/>
                <a:gd name="connsiteY3818" fmla="*/ 4710229 h 6367455"/>
                <a:gd name="connsiteX3819" fmla="*/ 6382714 w 6891715"/>
                <a:gd name="connsiteY3819" fmla="*/ 4715308 h 6367455"/>
                <a:gd name="connsiteX3820" fmla="*/ 6364296 w 6891715"/>
                <a:gd name="connsiteY3820" fmla="*/ 4728324 h 6367455"/>
                <a:gd name="connsiteX3821" fmla="*/ 6358897 w 6891715"/>
                <a:gd name="connsiteY3821" fmla="*/ 4725149 h 6367455"/>
                <a:gd name="connsiteX3822" fmla="*/ 6348418 w 6891715"/>
                <a:gd name="connsiteY3822" fmla="*/ 4731181 h 6367455"/>
                <a:gd name="connsiteX3823" fmla="*/ 6361755 w 6891715"/>
                <a:gd name="connsiteY3823" fmla="*/ 4741022 h 6367455"/>
                <a:gd name="connsiteX3824" fmla="*/ 6358580 w 6891715"/>
                <a:gd name="connsiteY3824" fmla="*/ 4749275 h 6367455"/>
                <a:gd name="connsiteX3825" fmla="*/ 6347783 w 6891715"/>
                <a:gd name="connsiteY3825" fmla="*/ 4740704 h 6367455"/>
                <a:gd name="connsiteX3826" fmla="*/ 6342702 w 6891715"/>
                <a:gd name="connsiteY3826" fmla="*/ 4740387 h 6367455"/>
                <a:gd name="connsiteX3827" fmla="*/ 6347783 w 6891715"/>
                <a:gd name="connsiteY3827" fmla="*/ 4750863 h 6367455"/>
                <a:gd name="connsiteX3828" fmla="*/ 6348711 w 6891715"/>
                <a:gd name="connsiteY3828" fmla="*/ 4763242 h 6367455"/>
                <a:gd name="connsiteX3829" fmla="*/ 6348727 w 6891715"/>
                <a:gd name="connsiteY3829" fmla="*/ 4763250 h 6367455"/>
                <a:gd name="connsiteX3830" fmla="*/ 6348713 w 6891715"/>
                <a:gd name="connsiteY3830" fmla="*/ 4763266 h 6367455"/>
                <a:gd name="connsiteX3831" fmla="*/ 6348735 w 6891715"/>
                <a:gd name="connsiteY3831" fmla="*/ 4763561 h 6367455"/>
                <a:gd name="connsiteX3832" fmla="*/ 6348545 w 6891715"/>
                <a:gd name="connsiteY3832" fmla="*/ 4763458 h 6367455"/>
                <a:gd name="connsiteX3833" fmla="*/ 6342059 w 6891715"/>
                <a:gd name="connsiteY3833" fmla="*/ 4770869 h 6367455"/>
                <a:gd name="connsiteX3834" fmla="*/ 6330309 w 6891715"/>
                <a:gd name="connsiteY3834" fmla="*/ 4769282 h 6367455"/>
                <a:gd name="connsiteX3835" fmla="*/ 6323958 w 6891715"/>
                <a:gd name="connsiteY3835" fmla="*/ 4777535 h 6367455"/>
                <a:gd name="connsiteX3836" fmla="*/ 6316337 w 6891715"/>
                <a:gd name="connsiteY3836" fmla="*/ 4778488 h 6367455"/>
                <a:gd name="connsiteX3837" fmla="*/ 6317925 w 6891715"/>
                <a:gd name="connsiteY3837" fmla="*/ 4768964 h 6367455"/>
                <a:gd name="connsiteX3838" fmla="*/ 6305858 w 6891715"/>
                <a:gd name="connsiteY3838" fmla="*/ 4774043 h 6367455"/>
                <a:gd name="connsiteX3839" fmla="*/ 6301094 w 6891715"/>
                <a:gd name="connsiteY3839" fmla="*/ 4786424 h 6367455"/>
                <a:gd name="connsiteX3840" fmla="*/ 6296013 w 6891715"/>
                <a:gd name="connsiteY3840" fmla="*/ 4788328 h 6367455"/>
                <a:gd name="connsiteX3841" fmla="*/ 6299189 w 6891715"/>
                <a:gd name="connsiteY3841" fmla="*/ 4797852 h 6367455"/>
                <a:gd name="connsiteX3842" fmla="*/ 6295696 w 6891715"/>
                <a:gd name="connsiteY3842" fmla="*/ 4809597 h 6367455"/>
                <a:gd name="connsiteX3843" fmla="*/ 6283946 w 6891715"/>
                <a:gd name="connsiteY3843" fmla="*/ 4807057 h 6367455"/>
                <a:gd name="connsiteX3844" fmla="*/ 6280771 w 6891715"/>
                <a:gd name="connsiteY3844" fmla="*/ 4811184 h 6367455"/>
                <a:gd name="connsiteX3845" fmla="*/ 6283629 w 6891715"/>
                <a:gd name="connsiteY3845" fmla="*/ 4820707 h 6367455"/>
                <a:gd name="connsiteX3846" fmla="*/ 6276008 w 6891715"/>
                <a:gd name="connsiteY3846" fmla="*/ 4824834 h 6367455"/>
                <a:gd name="connsiteX3847" fmla="*/ 6262353 w 6891715"/>
                <a:gd name="connsiteY3847" fmla="*/ 4822294 h 6367455"/>
                <a:gd name="connsiteX3848" fmla="*/ 6252826 w 6891715"/>
                <a:gd name="connsiteY3848" fmla="*/ 4817850 h 6367455"/>
                <a:gd name="connsiteX3849" fmla="*/ 6238219 w 6891715"/>
                <a:gd name="connsiteY3849" fmla="*/ 4805788 h 6367455"/>
                <a:gd name="connsiteX3850" fmla="*/ 6229645 w 6891715"/>
                <a:gd name="connsiteY3850" fmla="*/ 4806740 h 6367455"/>
                <a:gd name="connsiteX3851" fmla="*/ 6234090 w 6891715"/>
                <a:gd name="connsiteY3851" fmla="*/ 4816263 h 6367455"/>
                <a:gd name="connsiteX3852" fmla="*/ 6241077 w 6891715"/>
                <a:gd name="connsiteY3852" fmla="*/ 4819437 h 6367455"/>
                <a:gd name="connsiteX3853" fmla="*/ 6235678 w 6891715"/>
                <a:gd name="connsiteY3853" fmla="*/ 4830230 h 6367455"/>
                <a:gd name="connsiteX3854" fmla="*/ 6222023 w 6891715"/>
                <a:gd name="connsiteY3854" fmla="*/ 4829913 h 6367455"/>
                <a:gd name="connsiteX3855" fmla="*/ 6214402 w 6891715"/>
                <a:gd name="connsiteY3855" fmla="*/ 4824199 h 6367455"/>
                <a:gd name="connsiteX3856" fmla="*/ 6210274 w 6891715"/>
                <a:gd name="connsiteY3856" fmla="*/ 4832770 h 6367455"/>
                <a:gd name="connsiteX3857" fmla="*/ 6222659 w 6891715"/>
                <a:gd name="connsiteY3857" fmla="*/ 4840389 h 6367455"/>
                <a:gd name="connsiteX3858" fmla="*/ 6215990 w 6891715"/>
                <a:gd name="connsiteY3858" fmla="*/ 4849594 h 6367455"/>
                <a:gd name="connsiteX3859" fmla="*/ 6210591 w 6891715"/>
                <a:gd name="connsiteY3859" fmla="*/ 4852769 h 6367455"/>
                <a:gd name="connsiteX3860" fmla="*/ 6213767 w 6891715"/>
                <a:gd name="connsiteY3860" fmla="*/ 4861340 h 6367455"/>
                <a:gd name="connsiteX3861" fmla="*/ 6204558 w 6891715"/>
                <a:gd name="connsiteY3861" fmla="*/ 4877847 h 6367455"/>
                <a:gd name="connsiteX3862" fmla="*/ 6200747 w 6891715"/>
                <a:gd name="connsiteY3862" fmla="*/ 4872133 h 6367455"/>
                <a:gd name="connsiteX3863" fmla="*/ 6195666 w 6891715"/>
                <a:gd name="connsiteY3863" fmla="*/ 4852134 h 6367455"/>
                <a:gd name="connsiteX3864" fmla="*/ 6187410 w 6891715"/>
                <a:gd name="connsiteY3864" fmla="*/ 4861657 h 6367455"/>
                <a:gd name="connsiteX3865" fmla="*/ 6179154 w 6891715"/>
                <a:gd name="connsiteY3865" fmla="*/ 4880386 h 6367455"/>
                <a:gd name="connsiteX3866" fmla="*/ 6191538 w 6891715"/>
                <a:gd name="connsiteY3866" fmla="*/ 4903877 h 6367455"/>
                <a:gd name="connsiteX3867" fmla="*/ 6190268 w 6891715"/>
                <a:gd name="connsiteY3867" fmla="*/ 4915305 h 6367455"/>
                <a:gd name="connsiteX3868" fmla="*/ 6178201 w 6891715"/>
                <a:gd name="connsiteY3868" fmla="*/ 4924510 h 6367455"/>
                <a:gd name="connsiteX3869" fmla="*/ 6178519 w 6891715"/>
                <a:gd name="connsiteY3869" fmla="*/ 4914035 h 6367455"/>
                <a:gd name="connsiteX3870" fmla="*/ 6176296 w 6891715"/>
                <a:gd name="connsiteY3870" fmla="*/ 4909591 h 6367455"/>
                <a:gd name="connsiteX3871" fmla="*/ 6160418 w 6891715"/>
                <a:gd name="connsiteY3871" fmla="*/ 4917844 h 6367455"/>
                <a:gd name="connsiteX3872" fmla="*/ 6158830 w 6891715"/>
                <a:gd name="connsiteY3872" fmla="*/ 4927050 h 6367455"/>
                <a:gd name="connsiteX3873" fmla="*/ 6158513 w 6891715"/>
                <a:gd name="connsiteY3873" fmla="*/ 4934034 h 6367455"/>
                <a:gd name="connsiteX3874" fmla="*/ 6158513 w 6891715"/>
                <a:gd name="connsiteY3874" fmla="*/ 4936891 h 6367455"/>
                <a:gd name="connsiteX3875" fmla="*/ 6158513 w 6891715"/>
                <a:gd name="connsiteY3875" fmla="*/ 4938795 h 6367455"/>
                <a:gd name="connsiteX3876" fmla="*/ 6161688 w 6891715"/>
                <a:gd name="connsiteY3876" fmla="*/ 4947366 h 6367455"/>
                <a:gd name="connsiteX3877" fmla="*/ 6154067 w 6891715"/>
                <a:gd name="connsiteY3877" fmla="*/ 4956572 h 6367455"/>
                <a:gd name="connsiteX3878" fmla="*/ 6141365 w 6891715"/>
                <a:gd name="connsiteY3878" fmla="*/ 4963556 h 6367455"/>
                <a:gd name="connsiteX3879" fmla="*/ 6135649 w 6891715"/>
                <a:gd name="connsiteY3879" fmla="*/ 4978475 h 6367455"/>
                <a:gd name="connsiteX3880" fmla="*/ 6122312 w 6891715"/>
                <a:gd name="connsiteY3880" fmla="*/ 4993712 h 6367455"/>
                <a:gd name="connsiteX3881" fmla="*/ 6129933 w 6891715"/>
                <a:gd name="connsiteY3881" fmla="*/ 5024187 h 6367455"/>
                <a:gd name="connsiteX3882" fmla="*/ 6136919 w 6891715"/>
                <a:gd name="connsiteY3882" fmla="*/ 5038472 h 6367455"/>
                <a:gd name="connsiteX3883" fmla="*/ 6148668 w 6891715"/>
                <a:gd name="connsiteY3883" fmla="*/ 5036250 h 6367455"/>
                <a:gd name="connsiteX3884" fmla="*/ 6154384 w 6891715"/>
                <a:gd name="connsiteY3884" fmla="*/ 5027044 h 6367455"/>
                <a:gd name="connsiteX3885" fmla="*/ 6170897 w 6891715"/>
                <a:gd name="connsiteY3885" fmla="*/ 5030853 h 6367455"/>
                <a:gd name="connsiteX3886" fmla="*/ 6175661 w 6891715"/>
                <a:gd name="connsiteY3886" fmla="*/ 5059423 h 6367455"/>
                <a:gd name="connsiteX3887" fmla="*/ 6177248 w 6891715"/>
                <a:gd name="connsiteY3887" fmla="*/ 5069898 h 6367455"/>
                <a:gd name="connsiteX3888" fmla="*/ 6190268 w 6891715"/>
                <a:gd name="connsiteY3888" fmla="*/ 5079739 h 6367455"/>
                <a:gd name="connsiteX3889" fmla="*/ 6194396 w 6891715"/>
                <a:gd name="connsiteY3889" fmla="*/ 5079739 h 6367455"/>
                <a:gd name="connsiteX3890" fmla="*/ 6197254 w 6891715"/>
                <a:gd name="connsiteY3890" fmla="*/ 5089262 h 6367455"/>
                <a:gd name="connsiteX3891" fmla="*/ 6190586 w 6891715"/>
                <a:gd name="connsiteY3891" fmla="*/ 5103864 h 6367455"/>
                <a:gd name="connsiteX3892" fmla="*/ 6188680 w 6891715"/>
                <a:gd name="connsiteY3892" fmla="*/ 5128307 h 6367455"/>
                <a:gd name="connsiteX3893" fmla="*/ 6195031 w 6891715"/>
                <a:gd name="connsiteY3893" fmla="*/ 5132434 h 6367455"/>
                <a:gd name="connsiteX3894" fmla="*/ 6206146 w 6891715"/>
                <a:gd name="connsiteY3894" fmla="*/ 5113705 h 6367455"/>
                <a:gd name="connsiteX3895" fmla="*/ 6212814 w 6891715"/>
                <a:gd name="connsiteY3895" fmla="*/ 5101325 h 6367455"/>
                <a:gd name="connsiteX3896" fmla="*/ 6214085 w 6891715"/>
                <a:gd name="connsiteY3896" fmla="*/ 5089897 h 6367455"/>
                <a:gd name="connsiteX3897" fmla="*/ 6218213 w 6891715"/>
                <a:gd name="connsiteY3897" fmla="*/ 5103547 h 6367455"/>
                <a:gd name="connsiteX3898" fmla="*/ 6212179 w 6891715"/>
                <a:gd name="connsiteY3898" fmla="*/ 5126403 h 6367455"/>
                <a:gd name="connsiteX3899" fmla="*/ 6204240 w 6891715"/>
                <a:gd name="connsiteY3899" fmla="*/ 5141957 h 6367455"/>
                <a:gd name="connsiteX3900" fmla="*/ 6206146 w 6891715"/>
                <a:gd name="connsiteY3900" fmla="*/ 5154972 h 6367455"/>
                <a:gd name="connsiteX3901" fmla="*/ 6212814 w 6891715"/>
                <a:gd name="connsiteY3901" fmla="*/ 5145767 h 6367455"/>
                <a:gd name="connsiteX3902" fmla="*/ 6213449 w 6891715"/>
                <a:gd name="connsiteY3902" fmla="*/ 5158464 h 6367455"/>
                <a:gd name="connsiteX3903" fmla="*/ 6203605 w 6891715"/>
                <a:gd name="connsiteY3903" fmla="*/ 5169575 h 6367455"/>
                <a:gd name="connsiteX3904" fmla="*/ 6197889 w 6891715"/>
                <a:gd name="connsiteY3904" fmla="*/ 5184177 h 6367455"/>
                <a:gd name="connsiteX3905" fmla="*/ 6202970 w 6891715"/>
                <a:gd name="connsiteY3905" fmla="*/ 5201319 h 6367455"/>
                <a:gd name="connsiteX3906" fmla="*/ 6235678 w 6891715"/>
                <a:gd name="connsiteY3906" fmla="*/ 5233698 h 6367455"/>
                <a:gd name="connsiteX3907" fmla="*/ 6249333 w 6891715"/>
                <a:gd name="connsiteY3907" fmla="*/ 5251157 h 6367455"/>
                <a:gd name="connsiteX3908" fmla="*/ 6260130 w 6891715"/>
                <a:gd name="connsiteY3908" fmla="*/ 5274330 h 6367455"/>
                <a:gd name="connsiteX3909" fmla="*/ 6275690 w 6891715"/>
                <a:gd name="connsiteY3909" fmla="*/ 5324168 h 6367455"/>
                <a:gd name="connsiteX3910" fmla="*/ 6291250 w 6891715"/>
                <a:gd name="connsiteY3910" fmla="*/ 5336232 h 6367455"/>
                <a:gd name="connsiteX3911" fmla="*/ 6303952 w 6891715"/>
                <a:gd name="connsiteY3911" fmla="*/ 5347977 h 6367455"/>
                <a:gd name="connsiteX3912" fmla="*/ 6297190 w 6891715"/>
                <a:gd name="connsiteY3912" fmla="*/ 5360853 h 6367455"/>
                <a:gd name="connsiteX3913" fmla="*/ 6297448 w 6891715"/>
                <a:gd name="connsiteY3913" fmla="*/ 5360940 h 6367455"/>
                <a:gd name="connsiteX3914" fmla="*/ 6303928 w 6891715"/>
                <a:gd name="connsiteY3914" fmla="*/ 5348597 h 6367455"/>
                <a:gd name="connsiteX3915" fmla="*/ 6326471 w 6891715"/>
                <a:gd name="connsiteY3915" fmla="*/ 5368282 h 6367455"/>
                <a:gd name="connsiteX3916" fmla="*/ 6343298 w 6891715"/>
                <a:gd name="connsiteY3916" fmla="*/ 5377172 h 6367455"/>
                <a:gd name="connsiteX3917" fmla="*/ 6352738 w 6891715"/>
                <a:gd name="connsiteY3917" fmla="*/ 5391437 h 6367455"/>
                <a:gd name="connsiteX3918" fmla="*/ 6270138 w 6891715"/>
                <a:gd name="connsiteY3918" fmla="*/ 5527402 h 6367455"/>
                <a:gd name="connsiteX3919" fmla="*/ 6157685 w 6891715"/>
                <a:gd name="connsiteY3919" fmla="*/ 5677783 h 6367455"/>
                <a:gd name="connsiteX3920" fmla="*/ 6151028 w 6891715"/>
                <a:gd name="connsiteY3920" fmla="*/ 5680333 h 6367455"/>
                <a:gd name="connsiteX3921" fmla="*/ 6151528 w 6891715"/>
                <a:gd name="connsiteY3921" fmla="*/ 5680898 h 6367455"/>
                <a:gd name="connsiteX3922" fmla="*/ 6124790 w 6891715"/>
                <a:gd name="connsiteY3922" fmla="*/ 5702235 h 6367455"/>
                <a:gd name="connsiteX3923" fmla="*/ 6108874 w 6891715"/>
                <a:gd name="connsiteY3923" fmla="*/ 5721342 h 6367455"/>
                <a:gd name="connsiteX3924" fmla="*/ 6108664 w 6891715"/>
                <a:gd name="connsiteY3924" fmla="*/ 5720387 h 6367455"/>
                <a:gd name="connsiteX3925" fmla="*/ 6071278 w 6891715"/>
                <a:gd name="connsiteY3925" fmla="*/ 5721342 h 6367455"/>
                <a:gd name="connsiteX3926" fmla="*/ 6010443 w 6891715"/>
                <a:gd name="connsiteY3926" fmla="*/ 5705105 h 6367455"/>
                <a:gd name="connsiteX3927" fmla="*/ 5965134 w 6891715"/>
                <a:gd name="connsiteY3927" fmla="*/ 5657668 h 6367455"/>
                <a:gd name="connsiteX3928" fmla="*/ 5954821 w 6891715"/>
                <a:gd name="connsiteY3928" fmla="*/ 5617474 h 6367455"/>
                <a:gd name="connsiteX3929" fmla="*/ 5954631 w 6891715"/>
                <a:gd name="connsiteY3929" fmla="*/ 5617583 h 6367455"/>
                <a:gd name="connsiteX3930" fmla="*/ 5954678 w 6891715"/>
                <a:gd name="connsiteY3930" fmla="*/ 5617604 h 6367455"/>
                <a:gd name="connsiteX3931" fmla="*/ 5954550 w 6891715"/>
                <a:gd name="connsiteY3931" fmla="*/ 5617629 h 6367455"/>
                <a:gd name="connsiteX3932" fmla="*/ 5954176 w 6891715"/>
                <a:gd name="connsiteY3932" fmla="*/ 5617843 h 6367455"/>
                <a:gd name="connsiteX3933" fmla="*/ 5953959 w 6891715"/>
                <a:gd name="connsiteY3933" fmla="*/ 5617746 h 6367455"/>
                <a:gd name="connsiteX3934" fmla="*/ 5903234 w 6891715"/>
                <a:gd name="connsiteY3934" fmla="*/ 5627755 h 6367455"/>
                <a:gd name="connsiteX3935" fmla="*/ 5903869 w 6891715"/>
                <a:gd name="connsiteY3935" fmla="*/ 5633783 h 6367455"/>
                <a:gd name="connsiteX3936" fmla="*/ 5906092 w 6891715"/>
                <a:gd name="connsiteY3936" fmla="*/ 5648375 h 6367455"/>
                <a:gd name="connsiteX3937" fmla="*/ 5907044 w 6891715"/>
                <a:gd name="connsiteY3937" fmla="*/ 5656623 h 6367455"/>
                <a:gd name="connsiteX3938" fmla="*/ 5908632 w 6891715"/>
                <a:gd name="connsiteY3938" fmla="*/ 5664871 h 6367455"/>
                <a:gd name="connsiteX3939" fmla="*/ 5910220 w 6891715"/>
                <a:gd name="connsiteY3939" fmla="*/ 5671850 h 6367455"/>
                <a:gd name="connsiteX3940" fmla="*/ 5911808 w 6891715"/>
                <a:gd name="connsiteY3940" fmla="*/ 5677243 h 6367455"/>
                <a:gd name="connsiteX3941" fmla="*/ 5914031 w 6891715"/>
                <a:gd name="connsiteY3941" fmla="*/ 5683270 h 6367455"/>
                <a:gd name="connsiteX3942" fmla="*/ 5916253 w 6891715"/>
                <a:gd name="connsiteY3942" fmla="*/ 5691835 h 6367455"/>
                <a:gd name="connsiteX3943" fmla="*/ 5919111 w 6891715"/>
                <a:gd name="connsiteY3943" fmla="*/ 5701987 h 6367455"/>
                <a:gd name="connsiteX3944" fmla="*/ 5921017 w 6891715"/>
                <a:gd name="connsiteY3944" fmla="*/ 5712772 h 6367455"/>
                <a:gd name="connsiteX3945" fmla="*/ 5923240 w 6891715"/>
                <a:gd name="connsiteY3945" fmla="*/ 5723558 h 6367455"/>
                <a:gd name="connsiteX3946" fmla="*/ 5925145 w 6891715"/>
                <a:gd name="connsiteY3946" fmla="*/ 5733075 h 6367455"/>
                <a:gd name="connsiteX3947" fmla="*/ 5925780 w 6891715"/>
                <a:gd name="connsiteY3947" fmla="*/ 5740371 h 6367455"/>
                <a:gd name="connsiteX3948" fmla="*/ 5925780 w 6891715"/>
                <a:gd name="connsiteY3948" fmla="*/ 5743226 h 6367455"/>
                <a:gd name="connsiteX3949" fmla="*/ 5925463 w 6891715"/>
                <a:gd name="connsiteY3949" fmla="*/ 5745130 h 6367455"/>
                <a:gd name="connsiteX3950" fmla="*/ 5924828 w 6891715"/>
                <a:gd name="connsiteY3950" fmla="*/ 5749888 h 6367455"/>
                <a:gd name="connsiteX3951" fmla="*/ 5923875 w 6891715"/>
                <a:gd name="connsiteY3951" fmla="*/ 5758453 h 6367455"/>
                <a:gd name="connsiteX3952" fmla="*/ 5923240 w 6891715"/>
                <a:gd name="connsiteY3952" fmla="*/ 5769874 h 6367455"/>
                <a:gd name="connsiteX3953" fmla="*/ 5922605 w 6891715"/>
                <a:gd name="connsiteY3953" fmla="*/ 5782563 h 6367455"/>
                <a:gd name="connsiteX3954" fmla="*/ 5922605 w 6891715"/>
                <a:gd name="connsiteY3954" fmla="*/ 5795252 h 6367455"/>
                <a:gd name="connsiteX3955" fmla="*/ 5922287 w 6891715"/>
                <a:gd name="connsiteY3955" fmla="*/ 5806989 h 6367455"/>
                <a:gd name="connsiteX3956" fmla="*/ 5922605 w 6891715"/>
                <a:gd name="connsiteY3956" fmla="*/ 5816189 h 6367455"/>
                <a:gd name="connsiteX3957" fmla="*/ 5922922 w 6891715"/>
                <a:gd name="connsiteY3957" fmla="*/ 5819361 h 6367455"/>
                <a:gd name="connsiteX3958" fmla="*/ 5923240 w 6891715"/>
                <a:gd name="connsiteY3958" fmla="*/ 5821899 h 6367455"/>
                <a:gd name="connsiteX3959" fmla="*/ 5924192 w 6891715"/>
                <a:gd name="connsiteY3959" fmla="*/ 5826975 h 6367455"/>
                <a:gd name="connsiteX3960" fmla="*/ 5925463 w 6891715"/>
                <a:gd name="connsiteY3960" fmla="*/ 5836175 h 6367455"/>
                <a:gd name="connsiteX3961" fmla="*/ 5928321 w 6891715"/>
                <a:gd name="connsiteY3961" fmla="*/ 5859015 h 6367455"/>
                <a:gd name="connsiteX3962" fmla="*/ 5931496 w 6891715"/>
                <a:gd name="connsiteY3962" fmla="*/ 5889786 h 6367455"/>
                <a:gd name="connsiteX3963" fmla="*/ 5891802 w 6891715"/>
                <a:gd name="connsiteY3963" fmla="*/ 5911675 h 6367455"/>
                <a:gd name="connsiteX3964" fmla="*/ 5867985 w 6891715"/>
                <a:gd name="connsiteY3964" fmla="*/ 5892007 h 6367455"/>
                <a:gd name="connsiteX3965" fmla="*/ 5834006 w 6891715"/>
                <a:gd name="connsiteY3965" fmla="*/ 5896131 h 6367455"/>
                <a:gd name="connsiteX3966" fmla="*/ 5807014 w 6891715"/>
                <a:gd name="connsiteY3966" fmla="*/ 5906282 h 6367455"/>
                <a:gd name="connsiteX3967" fmla="*/ 5779387 w 6891715"/>
                <a:gd name="connsiteY3967" fmla="*/ 5900572 h 6367455"/>
                <a:gd name="connsiteX3968" fmla="*/ 5720956 w 6891715"/>
                <a:gd name="connsiteY3968" fmla="*/ 5935467 h 6367455"/>
                <a:gd name="connsiteX3969" fmla="*/ 5698092 w 6891715"/>
                <a:gd name="connsiteY3969" fmla="*/ 5915164 h 6367455"/>
                <a:gd name="connsiteX3970" fmla="*/ 5652047 w 6891715"/>
                <a:gd name="connsiteY3970" fmla="*/ 5929440 h 6367455"/>
                <a:gd name="connsiteX3971" fmla="*/ 5585360 w 6891715"/>
                <a:gd name="connsiteY3971" fmla="*/ 5938322 h 6367455"/>
                <a:gd name="connsiteX3972" fmla="*/ 5474215 w 6891715"/>
                <a:gd name="connsiteY3972" fmla="*/ 5985272 h 6367455"/>
                <a:gd name="connsiteX3973" fmla="*/ 5431027 w 6891715"/>
                <a:gd name="connsiteY3973" fmla="*/ 5995741 h 6367455"/>
                <a:gd name="connsiteX3974" fmla="*/ 5379583 w 6891715"/>
                <a:gd name="connsiteY3974" fmla="*/ 5956721 h 6367455"/>
                <a:gd name="connsiteX3975" fmla="*/ 5337983 w 6891715"/>
                <a:gd name="connsiteY3975" fmla="*/ 5954818 h 6367455"/>
                <a:gd name="connsiteX3976" fmla="*/ 5261452 w 6891715"/>
                <a:gd name="connsiteY3976" fmla="*/ 5985907 h 6367455"/>
                <a:gd name="connsiteX3977" fmla="*/ 5234142 w 6891715"/>
                <a:gd name="connsiteY3977" fmla="*/ 5983369 h 6367455"/>
                <a:gd name="connsiteX3978" fmla="*/ 5210961 w 6891715"/>
                <a:gd name="connsiteY3978" fmla="*/ 5957356 h 6367455"/>
                <a:gd name="connsiteX3979" fmla="*/ 5197623 w 6891715"/>
                <a:gd name="connsiteY3979" fmla="*/ 5967824 h 6367455"/>
                <a:gd name="connsiteX3980" fmla="*/ 5173489 w 6891715"/>
                <a:gd name="connsiteY3980" fmla="*/ 5994154 h 6367455"/>
                <a:gd name="connsiteX3981" fmla="*/ 5174759 w 6891715"/>
                <a:gd name="connsiteY3981" fmla="*/ 6030953 h 6367455"/>
                <a:gd name="connsiteX3982" fmla="*/ 5150625 w 6891715"/>
                <a:gd name="connsiteY3982" fmla="*/ 6049987 h 6367455"/>
                <a:gd name="connsiteX3983" fmla="*/ 5148720 w 6891715"/>
                <a:gd name="connsiteY3983" fmla="*/ 6075682 h 6367455"/>
                <a:gd name="connsiteX3984" fmla="*/ 5130619 w 6891715"/>
                <a:gd name="connsiteY3984" fmla="*/ 6078855 h 6367455"/>
                <a:gd name="connsiteX3985" fmla="*/ 5123633 w 6891715"/>
                <a:gd name="connsiteY3985" fmla="*/ 6088054 h 6367455"/>
                <a:gd name="connsiteX3986" fmla="*/ 5108708 w 6891715"/>
                <a:gd name="connsiteY3986" fmla="*/ 6085834 h 6367455"/>
                <a:gd name="connsiteX3987" fmla="*/ 5112518 w 6891715"/>
                <a:gd name="connsiteY3987" fmla="*/ 6077903 h 6367455"/>
                <a:gd name="connsiteX3988" fmla="*/ 5105214 w 6891715"/>
                <a:gd name="connsiteY3988" fmla="*/ 6066483 h 6367455"/>
                <a:gd name="connsiteX3989" fmla="*/ 5097911 w 6891715"/>
                <a:gd name="connsiteY3989" fmla="*/ 6052842 h 6367455"/>
                <a:gd name="connsiteX3990" fmla="*/ 5104897 w 6891715"/>
                <a:gd name="connsiteY3990" fmla="*/ 6028415 h 6367455"/>
                <a:gd name="connsiteX3991" fmla="*/ 5133159 w 6891715"/>
                <a:gd name="connsiteY3991" fmla="*/ 6005257 h 6367455"/>
                <a:gd name="connsiteX3992" fmla="*/ 5134112 w 6891715"/>
                <a:gd name="connsiteY3992" fmla="*/ 5986224 h 6367455"/>
                <a:gd name="connsiteX3993" fmla="*/ 5116329 w 6891715"/>
                <a:gd name="connsiteY3993" fmla="*/ 5973852 h 6367455"/>
                <a:gd name="connsiteX3994" fmla="*/ 5093782 w 6891715"/>
                <a:gd name="connsiteY3994" fmla="*/ 5989713 h 6367455"/>
                <a:gd name="connsiteX3995" fmla="*/ 5084573 w 6891715"/>
                <a:gd name="connsiteY3995" fmla="*/ 6005575 h 6367455"/>
                <a:gd name="connsiteX3996" fmla="*/ 5073141 w 6891715"/>
                <a:gd name="connsiteY3996" fmla="*/ 6016043 h 6367455"/>
                <a:gd name="connsiteX3997" fmla="*/ 5035987 w 6891715"/>
                <a:gd name="connsiteY3997" fmla="*/ 6013505 h 6367455"/>
                <a:gd name="connsiteX3998" fmla="*/ 5021062 w 6891715"/>
                <a:gd name="connsiteY3998" fmla="*/ 5997644 h 6367455"/>
                <a:gd name="connsiteX3999" fmla="*/ 4988036 w 6891715"/>
                <a:gd name="connsiteY3999" fmla="*/ 5989713 h 6367455"/>
                <a:gd name="connsiteX4000" fmla="*/ 4966125 w 6891715"/>
                <a:gd name="connsiteY4000" fmla="*/ 6007795 h 6367455"/>
                <a:gd name="connsiteX4001" fmla="*/ 4944848 w 6891715"/>
                <a:gd name="connsiteY4001" fmla="*/ 6018264 h 6367455"/>
                <a:gd name="connsiteX4002" fmla="*/ 4934687 w 6891715"/>
                <a:gd name="connsiteY4002" fmla="*/ 6043642 h 6367455"/>
                <a:gd name="connsiteX4003" fmla="*/ 4913410 w 6891715"/>
                <a:gd name="connsiteY4003" fmla="*/ 6049035 h 6367455"/>
                <a:gd name="connsiteX4004" fmla="*/ 4903249 w 6891715"/>
                <a:gd name="connsiteY4004" fmla="*/ 6067117 h 6367455"/>
                <a:gd name="connsiteX4005" fmla="*/ 4857520 w 6891715"/>
                <a:gd name="connsiteY4005" fmla="*/ 6070607 h 6367455"/>
                <a:gd name="connsiteX4006" fmla="*/ 4836562 w 6891715"/>
                <a:gd name="connsiteY4006" fmla="*/ 6068703 h 6367455"/>
                <a:gd name="connsiteX4007" fmla="*/ 4823859 w 6891715"/>
                <a:gd name="connsiteY4007" fmla="*/ 6077268 h 6367455"/>
                <a:gd name="connsiteX4008" fmla="*/ 4801630 w 6891715"/>
                <a:gd name="connsiteY4008" fmla="*/ 6085199 h 6367455"/>
                <a:gd name="connsiteX4009" fmla="*/ 4774003 w 6891715"/>
                <a:gd name="connsiteY4009" fmla="*/ 6068386 h 6367455"/>
                <a:gd name="connsiteX4010" fmla="*/ 4750821 w 6891715"/>
                <a:gd name="connsiteY4010" fmla="*/ 6037932 h 6367455"/>
                <a:gd name="connsiteX4011" fmla="*/ 4727957 w 6891715"/>
                <a:gd name="connsiteY4011" fmla="*/ 6027781 h 6367455"/>
                <a:gd name="connsiteX4012" fmla="*/ 4707951 w 6891715"/>
                <a:gd name="connsiteY4012" fmla="*/ 6010968 h 6367455"/>
                <a:gd name="connsiteX4013" fmla="*/ 4689851 w 6891715"/>
                <a:gd name="connsiteY4013" fmla="*/ 6006844 h 6367455"/>
                <a:gd name="connsiteX4014" fmla="*/ 4665399 w 6891715"/>
                <a:gd name="connsiteY4014" fmla="*/ 5992568 h 6367455"/>
                <a:gd name="connsiteX4015" fmla="*/ 4627292 w 6891715"/>
                <a:gd name="connsiteY4015" fmla="*/ 5989713 h 6367455"/>
                <a:gd name="connsiteX4016" fmla="*/ 4610462 w 6891715"/>
                <a:gd name="connsiteY4016" fmla="*/ 6002402 h 6367455"/>
                <a:gd name="connsiteX4017" fmla="*/ 4606333 w 6891715"/>
                <a:gd name="connsiteY4017" fmla="*/ 6020484 h 6367455"/>
                <a:gd name="connsiteX4018" fmla="*/ 4605698 w 6891715"/>
                <a:gd name="connsiteY4018" fmla="*/ 6034125 h 6367455"/>
                <a:gd name="connsiteX4019" fmla="*/ 4582517 w 6891715"/>
                <a:gd name="connsiteY4019" fmla="*/ 6058552 h 6367455"/>
                <a:gd name="connsiteX4020" fmla="*/ 4568862 w 6891715"/>
                <a:gd name="connsiteY4020" fmla="*/ 6058552 h 6367455"/>
                <a:gd name="connsiteX4021" fmla="*/ 4569497 w 6891715"/>
                <a:gd name="connsiteY4021" fmla="*/ 6051256 h 6367455"/>
                <a:gd name="connsiteX4022" fmla="*/ 4563463 w 6891715"/>
                <a:gd name="connsiteY4022" fmla="*/ 6051256 h 6367455"/>
                <a:gd name="connsiteX4023" fmla="*/ 4557112 w 6891715"/>
                <a:gd name="connsiteY4023" fmla="*/ 6066165 h 6367455"/>
                <a:gd name="connsiteX4024" fmla="*/ 4544410 w 6891715"/>
                <a:gd name="connsiteY4024" fmla="*/ 6071241 h 6367455"/>
                <a:gd name="connsiteX4025" fmla="*/ 4526309 w 6891715"/>
                <a:gd name="connsiteY4025" fmla="*/ 6076951 h 6367455"/>
                <a:gd name="connsiteX4026" fmla="*/ 4501222 w 6891715"/>
                <a:gd name="connsiteY4026" fmla="*/ 6073144 h 6367455"/>
                <a:gd name="connsiteX4027" fmla="*/ 4480581 w 6891715"/>
                <a:gd name="connsiteY4027" fmla="*/ 6058235 h 6367455"/>
                <a:gd name="connsiteX4028" fmla="*/ 4455176 w 6891715"/>
                <a:gd name="connsiteY4028" fmla="*/ 6030319 h 6367455"/>
                <a:gd name="connsiteX4029" fmla="*/ 4452636 w 6891715"/>
                <a:gd name="connsiteY4029" fmla="*/ 6011285 h 6367455"/>
                <a:gd name="connsiteX4030" fmla="*/ 4435805 w 6891715"/>
                <a:gd name="connsiteY4030" fmla="*/ 6006209 h 6367455"/>
                <a:gd name="connsiteX4031" fmla="*/ 4440251 w 6891715"/>
                <a:gd name="connsiteY4031" fmla="*/ 6023974 h 6367455"/>
                <a:gd name="connsiteX4032" fmla="*/ 4422151 w 6891715"/>
                <a:gd name="connsiteY4032" fmla="*/ 6025243 h 6367455"/>
                <a:gd name="connsiteX4033" fmla="*/ 4409448 w 6891715"/>
                <a:gd name="connsiteY4033" fmla="*/ 6012554 h 6367455"/>
                <a:gd name="connsiteX4034" fmla="*/ 4402144 w 6891715"/>
                <a:gd name="connsiteY4034" fmla="*/ 5999230 h 6367455"/>
                <a:gd name="connsiteX4035" fmla="*/ 4394841 w 6891715"/>
                <a:gd name="connsiteY4035" fmla="*/ 6000182 h 6367455"/>
                <a:gd name="connsiteX4036" fmla="*/ 4383091 w 6891715"/>
                <a:gd name="connsiteY4036" fmla="*/ 5992886 h 6367455"/>
                <a:gd name="connsiteX4037" fmla="*/ 4374517 w 6891715"/>
                <a:gd name="connsiteY4037" fmla="*/ 6004623 h 6367455"/>
                <a:gd name="connsiteX4038" fmla="*/ 4377693 w 6891715"/>
                <a:gd name="connsiteY4038" fmla="*/ 6021436 h 6367455"/>
                <a:gd name="connsiteX4039" fmla="*/ 4365308 w 6891715"/>
                <a:gd name="connsiteY4039" fmla="*/ 6035394 h 6367455"/>
                <a:gd name="connsiteX4040" fmla="*/ 4358957 w 6891715"/>
                <a:gd name="connsiteY4040" fmla="*/ 6041739 h 6367455"/>
                <a:gd name="connsiteX4041" fmla="*/ 4352606 w 6891715"/>
                <a:gd name="connsiteY4041" fmla="*/ 6040470 h 6367455"/>
                <a:gd name="connsiteX4042" fmla="*/ 4361180 w 6891715"/>
                <a:gd name="connsiteY4042" fmla="*/ 6029050 h 6367455"/>
                <a:gd name="connsiteX4043" fmla="*/ 4355781 w 6891715"/>
                <a:gd name="connsiteY4043" fmla="*/ 6026829 h 6367455"/>
                <a:gd name="connsiteX4044" fmla="*/ 4347207 w 6891715"/>
                <a:gd name="connsiteY4044" fmla="*/ 6033174 h 6367455"/>
                <a:gd name="connsiteX4045" fmla="*/ 4347207 w 6891715"/>
                <a:gd name="connsiteY4045" fmla="*/ 6019850 h 6367455"/>
                <a:gd name="connsiteX4046" fmla="*/ 4356416 w 6891715"/>
                <a:gd name="connsiteY4046" fmla="*/ 6010016 h 6367455"/>
                <a:gd name="connsiteX4047" fmla="*/ 4353241 w 6891715"/>
                <a:gd name="connsiteY4047" fmla="*/ 6008113 h 6367455"/>
                <a:gd name="connsiteX4048" fmla="*/ 4334187 w 6891715"/>
                <a:gd name="connsiteY4048" fmla="*/ 6009064 h 6367455"/>
                <a:gd name="connsiteX4049" fmla="*/ 4319580 w 6891715"/>
                <a:gd name="connsiteY4049" fmla="*/ 6020802 h 6367455"/>
                <a:gd name="connsiteX4050" fmla="*/ 4303702 w 6891715"/>
                <a:gd name="connsiteY4050" fmla="*/ 6016995 h 6367455"/>
                <a:gd name="connsiteX4051" fmla="*/ 4298304 w 6891715"/>
                <a:gd name="connsiteY4051" fmla="*/ 6022071 h 6367455"/>
                <a:gd name="connsiteX4052" fmla="*/ 4293223 w 6891715"/>
                <a:gd name="connsiteY4052" fmla="*/ 6018898 h 6367455"/>
                <a:gd name="connsiteX4053" fmla="*/ 4293223 w 6891715"/>
                <a:gd name="connsiteY4053" fmla="*/ 6010650 h 6367455"/>
                <a:gd name="connsiteX4054" fmla="*/ 4303384 w 6891715"/>
                <a:gd name="connsiteY4054" fmla="*/ 6002085 h 6367455"/>
                <a:gd name="connsiteX4055" fmla="*/ 4318310 w 6891715"/>
                <a:gd name="connsiteY4055" fmla="*/ 6001134 h 6367455"/>
                <a:gd name="connsiteX4056" fmla="*/ 4331965 w 6891715"/>
                <a:gd name="connsiteY4056" fmla="*/ 6001768 h 6367455"/>
                <a:gd name="connsiteX4057" fmla="*/ 4349113 w 6891715"/>
                <a:gd name="connsiteY4057" fmla="*/ 6003671 h 6367455"/>
                <a:gd name="connsiteX4058" fmla="*/ 4354511 w 6891715"/>
                <a:gd name="connsiteY4058" fmla="*/ 5993203 h 6367455"/>
                <a:gd name="connsiteX4059" fmla="*/ 4349113 w 6891715"/>
                <a:gd name="connsiteY4059" fmla="*/ 5983686 h 6367455"/>
                <a:gd name="connsiteX4060" fmla="*/ 4356099 w 6891715"/>
                <a:gd name="connsiteY4060" fmla="*/ 5978293 h 6367455"/>
                <a:gd name="connsiteX4061" fmla="*/ 4363720 w 6891715"/>
                <a:gd name="connsiteY4061" fmla="*/ 5982734 h 6367455"/>
                <a:gd name="connsiteX4062" fmla="*/ 4371977 w 6891715"/>
                <a:gd name="connsiteY4062" fmla="*/ 5974169 h 6367455"/>
                <a:gd name="connsiteX4063" fmla="*/ 4387854 w 6891715"/>
                <a:gd name="connsiteY4063" fmla="*/ 5968776 h 6367455"/>
                <a:gd name="connsiteX4064" fmla="*/ 4386902 w 6891715"/>
                <a:gd name="connsiteY4064" fmla="*/ 5965604 h 6367455"/>
                <a:gd name="connsiteX4065" fmla="*/ 4356099 w 6891715"/>
                <a:gd name="connsiteY4065" fmla="*/ 5966556 h 6367455"/>
                <a:gd name="connsiteX4066" fmla="*/ 4343397 w 6891715"/>
                <a:gd name="connsiteY4066" fmla="*/ 5965921 h 6367455"/>
                <a:gd name="connsiteX4067" fmla="*/ 4334823 w 6891715"/>
                <a:gd name="connsiteY4067" fmla="*/ 5975438 h 6367455"/>
                <a:gd name="connsiteX4068" fmla="*/ 4331012 w 6891715"/>
                <a:gd name="connsiteY4068" fmla="*/ 5976707 h 6367455"/>
                <a:gd name="connsiteX4069" fmla="*/ 4322438 w 6891715"/>
                <a:gd name="connsiteY4069" fmla="*/ 5976707 h 6367455"/>
                <a:gd name="connsiteX4070" fmla="*/ 4312911 w 6891715"/>
                <a:gd name="connsiteY4070" fmla="*/ 5972266 h 6367455"/>
                <a:gd name="connsiteX4071" fmla="*/ 4303384 w 6891715"/>
                <a:gd name="connsiteY4071" fmla="*/ 5973852 h 6367455"/>
                <a:gd name="connsiteX4072" fmla="*/ 4292905 w 6891715"/>
                <a:gd name="connsiteY4072" fmla="*/ 5986541 h 6367455"/>
                <a:gd name="connsiteX4073" fmla="*/ 4285284 w 6891715"/>
                <a:gd name="connsiteY4073" fmla="*/ 5983369 h 6367455"/>
                <a:gd name="connsiteX4074" fmla="*/ 4281156 w 6891715"/>
                <a:gd name="connsiteY4074" fmla="*/ 5969411 h 6367455"/>
                <a:gd name="connsiteX4075" fmla="*/ 4285919 w 6891715"/>
                <a:gd name="connsiteY4075" fmla="*/ 5958942 h 6367455"/>
                <a:gd name="connsiteX4076" fmla="*/ 4303067 w 6891715"/>
                <a:gd name="connsiteY4076" fmla="*/ 5956721 h 6367455"/>
                <a:gd name="connsiteX4077" fmla="*/ 4308465 w 6891715"/>
                <a:gd name="connsiteY4077" fmla="*/ 5955770 h 6367455"/>
                <a:gd name="connsiteX4078" fmla="*/ 4308465 w 6891715"/>
                <a:gd name="connsiteY4078" fmla="*/ 5947205 h 6367455"/>
                <a:gd name="connsiteX4079" fmla="*/ 4309418 w 6891715"/>
                <a:gd name="connsiteY4079" fmla="*/ 5937688 h 6367455"/>
                <a:gd name="connsiteX4080" fmla="*/ 4298939 w 6891715"/>
                <a:gd name="connsiteY4080" fmla="*/ 5937688 h 6367455"/>
                <a:gd name="connsiteX4081" fmla="*/ 4293540 w 6891715"/>
                <a:gd name="connsiteY4081" fmla="*/ 5939274 h 6367455"/>
                <a:gd name="connsiteX4082" fmla="*/ 4281791 w 6891715"/>
                <a:gd name="connsiteY4082" fmla="*/ 5928488 h 6367455"/>
                <a:gd name="connsiteX4083" fmla="*/ 4280838 w 6891715"/>
                <a:gd name="connsiteY4083" fmla="*/ 5918971 h 6367455"/>
                <a:gd name="connsiteX4084" fmla="*/ 4277345 w 6891715"/>
                <a:gd name="connsiteY4084" fmla="*/ 5909772 h 6367455"/>
                <a:gd name="connsiteX4085" fmla="*/ 4262420 w 6891715"/>
                <a:gd name="connsiteY4085" fmla="*/ 5897082 h 6367455"/>
                <a:gd name="connsiteX4086" fmla="*/ 4267818 w 6891715"/>
                <a:gd name="connsiteY4086" fmla="*/ 5891690 h 6367455"/>
                <a:gd name="connsiteX4087" fmla="*/ 4276075 w 6891715"/>
                <a:gd name="connsiteY4087" fmla="*/ 5896131 h 6367455"/>
                <a:gd name="connsiteX4088" fmla="*/ 4281473 w 6891715"/>
                <a:gd name="connsiteY4088" fmla="*/ 5884393 h 6367455"/>
                <a:gd name="connsiteX4089" fmla="*/ 4277027 w 6891715"/>
                <a:gd name="connsiteY4089" fmla="*/ 5870435 h 6367455"/>
                <a:gd name="connsiteX4090" fmla="*/ 4270359 w 6891715"/>
                <a:gd name="connsiteY4090" fmla="*/ 5863456 h 6367455"/>
                <a:gd name="connsiteX4091" fmla="*/ 4253528 w 6891715"/>
                <a:gd name="connsiteY4091" fmla="*/ 5853939 h 6367455"/>
                <a:gd name="connsiteX4092" fmla="*/ 4236380 w 6891715"/>
                <a:gd name="connsiteY4092" fmla="*/ 5828878 h 6367455"/>
                <a:gd name="connsiteX4093" fmla="*/ 4223678 w 6891715"/>
                <a:gd name="connsiteY4093" fmla="*/ 5829195 h 6367455"/>
                <a:gd name="connsiteX4094" fmla="*/ 4219550 w 6891715"/>
                <a:gd name="connsiteY4094" fmla="*/ 5843788 h 6367455"/>
                <a:gd name="connsiteX4095" fmla="*/ 4212246 w 6891715"/>
                <a:gd name="connsiteY4095" fmla="*/ 5840933 h 6367455"/>
                <a:gd name="connsiteX4096" fmla="*/ 4197321 w 6891715"/>
                <a:gd name="connsiteY4096" fmla="*/ 5826975 h 6367455"/>
                <a:gd name="connsiteX4097" fmla="*/ 4182395 w 6891715"/>
                <a:gd name="connsiteY4097" fmla="*/ 5823168 h 6367455"/>
                <a:gd name="connsiteX4098" fmla="*/ 4187476 w 6891715"/>
                <a:gd name="connsiteY4098" fmla="*/ 5806355 h 6367455"/>
                <a:gd name="connsiteX4099" fmla="*/ 4195733 w 6891715"/>
                <a:gd name="connsiteY4099" fmla="*/ 5808258 h 6367455"/>
                <a:gd name="connsiteX4100" fmla="*/ 4194145 w 6891715"/>
                <a:gd name="connsiteY4100" fmla="*/ 5814603 h 6367455"/>
                <a:gd name="connsiteX4101" fmla="*/ 4199226 w 6891715"/>
                <a:gd name="connsiteY4101" fmla="*/ 5816506 h 6367455"/>
                <a:gd name="connsiteX4102" fmla="*/ 4208435 w 6891715"/>
                <a:gd name="connsiteY4102" fmla="*/ 5805721 h 6367455"/>
                <a:gd name="connsiteX4103" fmla="*/ 4203354 w 6891715"/>
                <a:gd name="connsiteY4103" fmla="*/ 5798742 h 6367455"/>
                <a:gd name="connsiteX4104" fmla="*/ 4194780 w 6891715"/>
                <a:gd name="connsiteY4104" fmla="*/ 5794618 h 6367455"/>
                <a:gd name="connsiteX4105" fmla="*/ 4190652 w 6891715"/>
                <a:gd name="connsiteY4105" fmla="*/ 5777487 h 6367455"/>
                <a:gd name="connsiteX4106" fmla="*/ 4197956 w 6891715"/>
                <a:gd name="connsiteY4106" fmla="*/ 5775584 h 6367455"/>
                <a:gd name="connsiteX4107" fmla="*/ 4209388 w 6891715"/>
                <a:gd name="connsiteY4107" fmla="*/ 5778756 h 6367455"/>
                <a:gd name="connsiteX4108" fmla="*/ 4212881 w 6891715"/>
                <a:gd name="connsiteY4108" fmla="*/ 5790176 h 6367455"/>
                <a:gd name="connsiteX4109" fmla="*/ 4211611 w 6891715"/>
                <a:gd name="connsiteY4109" fmla="*/ 5800645 h 6367455"/>
                <a:gd name="connsiteX4110" fmla="*/ 4216056 w 6891715"/>
                <a:gd name="connsiteY4110" fmla="*/ 5809210 h 6367455"/>
                <a:gd name="connsiteX4111" fmla="*/ 4226536 w 6891715"/>
                <a:gd name="connsiteY4111" fmla="*/ 5812382 h 6367455"/>
                <a:gd name="connsiteX4112" fmla="*/ 4223360 w 6891715"/>
                <a:gd name="connsiteY4112" fmla="*/ 5800645 h 6367455"/>
                <a:gd name="connsiteX4113" fmla="*/ 4225583 w 6891715"/>
                <a:gd name="connsiteY4113" fmla="*/ 5795252 h 6367455"/>
                <a:gd name="connsiteX4114" fmla="*/ 4229711 w 6891715"/>
                <a:gd name="connsiteY4114" fmla="*/ 5798424 h 6367455"/>
                <a:gd name="connsiteX4115" fmla="*/ 4230982 w 6891715"/>
                <a:gd name="connsiteY4115" fmla="*/ 5812382 h 6367455"/>
                <a:gd name="connsiteX4116" fmla="*/ 4242414 w 6891715"/>
                <a:gd name="connsiteY4116" fmla="*/ 5805403 h 6367455"/>
                <a:gd name="connsiteX4117" fmla="*/ 4256386 w 6891715"/>
                <a:gd name="connsiteY4117" fmla="*/ 5807624 h 6367455"/>
                <a:gd name="connsiteX4118" fmla="*/ 4273217 w 6891715"/>
                <a:gd name="connsiteY4118" fmla="*/ 5807624 h 6367455"/>
                <a:gd name="connsiteX4119" fmla="*/ 4266865 w 6891715"/>
                <a:gd name="connsiteY4119" fmla="*/ 5799059 h 6367455"/>
                <a:gd name="connsiteX4120" fmla="*/ 4252258 w 6891715"/>
                <a:gd name="connsiteY4120" fmla="*/ 5798107 h 6367455"/>
                <a:gd name="connsiteX4121" fmla="*/ 4244637 w 6891715"/>
                <a:gd name="connsiteY4121" fmla="*/ 5797473 h 6367455"/>
                <a:gd name="connsiteX4122" fmla="*/ 4238285 w 6891715"/>
                <a:gd name="connsiteY4122" fmla="*/ 5789859 h 6367455"/>
                <a:gd name="connsiteX4123" fmla="*/ 4227488 w 6891715"/>
                <a:gd name="connsiteY4123" fmla="*/ 5772412 h 6367455"/>
                <a:gd name="connsiteX4124" fmla="*/ 4233840 w 6891715"/>
                <a:gd name="connsiteY4124" fmla="*/ 5763846 h 6367455"/>
                <a:gd name="connsiteX4125" fmla="*/ 4241143 w 6891715"/>
                <a:gd name="connsiteY4125" fmla="*/ 5767653 h 6367455"/>
                <a:gd name="connsiteX4126" fmla="*/ 4251623 w 6891715"/>
                <a:gd name="connsiteY4126" fmla="*/ 5754964 h 6367455"/>
                <a:gd name="connsiteX4127" fmla="*/ 4255751 w 6891715"/>
                <a:gd name="connsiteY4127" fmla="*/ 5744495 h 6367455"/>
                <a:gd name="connsiteX4128" fmla="*/ 4252575 w 6891715"/>
                <a:gd name="connsiteY4128" fmla="*/ 5740371 h 6367455"/>
                <a:gd name="connsiteX4129" fmla="*/ 4238603 w 6891715"/>
                <a:gd name="connsiteY4129" fmla="*/ 5746716 h 6367455"/>
                <a:gd name="connsiteX4130" fmla="*/ 4234475 w 6891715"/>
                <a:gd name="connsiteY4130" fmla="*/ 5742592 h 6367455"/>
                <a:gd name="connsiteX4131" fmla="*/ 4233204 w 6891715"/>
                <a:gd name="connsiteY4131" fmla="*/ 5727682 h 6367455"/>
                <a:gd name="connsiteX4132" fmla="*/ 4239873 w 6891715"/>
                <a:gd name="connsiteY4132" fmla="*/ 5720386 h 6367455"/>
                <a:gd name="connsiteX4133" fmla="*/ 4233204 w 6891715"/>
                <a:gd name="connsiteY4133" fmla="*/ 5713407 h 6367455"/>
                <a:gd name="connsiteX4134" fmla="*/ 4222725 w 6891715"/>
                <a:gd name="connsiteY4134" fmla="*/ 5707062 h 6367455"/>
                <a:gd name="connsiteX4135" fmla="*/ 4219232 w 6891715"/>
                <a:gd name="connsiteY4135" fmla="*/ 5699449 h 6367455"/>
                <a:gd name="connsiteX4136" fmla="*/ 4212881 w 6891715"/>
                <a:gd name="connsiteY4136" fmla="*/ 5699449 h 6367455"/>
                <a:gd name="connsiteX4137" fmla="*/ 4212881 w 6891715"/>
                <a:gd name="connsiteY4137" fmla="*/ 5690249 h 6367455"/>
                <a:gd name="connsiteX4138" fmla="*/ 4220185 w 6891715"/>
                <a:gd name="connsiteY4138" fmla="*/ 5690884 h 6367455"/>
                <a:gd name="connsiteX4139" fmla="*/ 4235110 w 6891715"/>
                <a:gd name="connsiteY4139" fmla="*/ 5686760 h 6367455"/>
                <a:gd name="connsiteX4140" fmla="*/ 4235110 w 6891715"/>
                <a:gd name="connsiteY4140" fmla="*/ 5682636 h 6367455"/>
                <a:gd name="connsiteX4141" fmla="*/ 4246859 w 6891715"/>
                <a:gd name="connsiteY4141" fmla="*/ 5681367 h 6367455"/>
                <a:gd name="connsiteX4142" fmla="*/ 4251623 w 6891715"/>
                <a:gd name="connsiteY4142" fmla="*/ 5673119 h 6367455"/>
                <a:gd name="connsiteX4143" fmla="*/ 4248447 w 6891715"/>
                <a:gd name="connsiteY4143" fmla="*/ 5663285 h 6367455"/>
                <a:gd name="connsiteX4144" fmla="*/ 4221455 w 6891715"/>
                <a:gd name="connsiteY4144" fmla="*/ 5672167 h 6367455"/>
                <a:gd name="connsiteX4145" fmla="*/ 4208435 w 6891715"/>
                <a:gd name="connsiteY4145" fmla="*/ 5672167 h 6367455"/>
                <a:gd name="connsiteX4146" fmla="*/ 4193827 w 6891715"/>
                <a:gd name="connsiteY4146" fmla="*/ 5671216 h 6367455"/>
                <a:gd name="connsiteX4147" fmla="*/ 4182078 w 6891715"/>
                <a:gd name="connsiteY4147" fmla="*/ 5684856 h 6367455"/>
                <a:gd name="connsiteX4148" fmla="*/ 4167153 w 6891715"/>
                <a:gd name="connsiteY4148" fmla="*/ 5685491 h 6367455"/>
                <a:gd name="connsiteX4149" fmla="*/ 4168105 w 6891715"/>
                <a:gd name="connsiteY4149" fmla="*/ 5672484 h 6367455"/>
                <a:gd name="connsiteX4150" fmla="*/ 4172551 w 6891715"/>
                <a:gd name="connsiteY4150" fmla="*/ 5665188 h 6367455"/>
                <a:gd name="connsiteX4151" fmla="*/ 4173504 w 6891715"/>
                <a:gd name="connsiteY4151" fmla="*/ 5651547 h 6367455"/>
                <a:gd name="connsiteX4152" fmla="*/ 4169058 w 6891715"/>
                <a:gd name="connsiteY4152" fmla="*/ 5637906 h 6367455"/>
                <a:gd name="connsiteX4153" fmla="*/ 4176362 w 6891715"/>
                <a:gd name="connsiteY4153" fmla="*/ 5618873 h 6367455"/>
                <a:gd name="connsiteX4154" fmla="*/ 4195098 w 6891715"/>
                <a:gd name="connsiteY4154" fmla="*/ 5603011 h 6367455"/>
                <a:gd name="connsiteX4155" fmla="*/ 4196050 w 6891715"/>
                <a:gd name="connsiteY4155" fmla="*/ 5595715 h 6367455"/>
                <a:gd name="connsiteX4156" fmla="*/ 4205260 w 6891715"/>
                <a:gd name="connsiteY4156" fmla="*/ 5583978 h 6367455"/>
                <a:gd name="connsiteX4157" fmla="*/ 4219232 w 6891715"/>
                <a:gd name="connsiteY4157" fmla="*/ 5580805 h 6367455"/>
                <a:gd name="connsiteX4158" fmla="*/ 4230982 w 6891715"/>
                <a:gd name="connsiteY4158" fmla="*/ 5565896 h 6367455"/>
                <a:gd name="connsiteX4159" fmla="*/ 4244637 w 6891715"/>
                <a:gd name="connsiteY4159" fmla="*/ 5563358 h 6367455"/>
                <a:gd name="connsiteX4160" fmla="*/ 4257021 w 6891715"/>
                <a:gd name="connsiteY4160" fmla="*/ 5561454 h 6367455"/>
                <a:gd name="connsiteX4161" fmla="*/ 4264643 w 6891715"/>
                <a:gd name="connsiteY4161" fmla="*/ 5553841 h 6367455"/>
                <a:gd name="connsiteX4162" fmla="*/ 4280520 w 6891715"/>
                <a:gd name="connsiteY4162" fmla="*/ 5557013 h 6367455"/>
                <a:gd name="connsiteX4163" fmla="*/ 4286872 w 6891715"/>
                <a:gd name="connsiteY4163" fmla="*/ 5570337 h 6367455"/>
                <a:gd name="connsiteX4164" fmla="*/ 4295128 w 6891715"/>
                <a:gd name="connsiteY4164" fmla="*/ 5575730 h 6367455"/>
                <a:gd name="connsiteX4165" fmla="*/ 4318627 w 6891715"/>
                <a:gd name="connsiteY4165" fmla="*/ 5575412 h 6367455"/>
                <a:gd name="connsiteX4166" fmla="*/ 4327201 w 6891715"/>
                <a:gd name="connsiteY4166" fmla="*/ 5566847 h 6367455"/>
                <a:gd name="connsiteX4167" fmla="*/ 4310053 w 6891715"/>
                <a:gd name="connsiteY4167" fmla="*/ 5556696 h 6367455"/>
                <a:gd name="connsiteX4168" fmla="*/ 4311323 w 6891715"/>
                <a:gd name="connsiteY4168" fmla="*/ 5550351 h 6367455"/>
                <a:gd name="connsiteX4169" fmla="*/ 4326884 w 6891715"/>
                <a:gd name="connsiteY4169" fmla="*/ 5547813 h 6367455"/>
                <a:gd name="connsiteX4170" fmla="*/ 4345937 w 6891715"/>
                <a:gd name="connsiteY4170" fmla="*/ 5550034 h 6367455"/>
                <a:gd name="connsiteX4171" fmla="*/ 4345302 w 6891715"/>
                <a:gd name="connsiteY4171" fmla="*/ 5558599 h 6367455"/>
                <a:gd name="connsiteX4172" fmla="*/ 4334505 w 6891715"/>
                <a:gd name="connsiteY4172" fmla="*/ 5560503 h 6367455"/>
                <a:gd name="connsiteX4173" fmla="*/ 4358957 w 6891715"/>
                <a:gd name="connsiteY4173" fmla="*/ 5572875 h 6367455"/>
                <a:gd name="connsiteX4174" fmla="*/ 4384361 w 6891715"/>
                <a:gd name="connsiteY4174" fmla="*/ 5570971 h 6367455"/>
                <a:gd name="connsiteX4175" fmla="*/ 4414847 w 6891715"/>
                <a:gd name="connsiteY4175" fmla="*/ 5562089 h 6367455"/>
                <a:gd name="connsiteX4176" fmla="*/ 4437076 w 6891715"/>
                <a:gd name="connsiteY4176" fmla="*/ 5559551 h 6367455"/>
                <a:gd name="connsiteX4177" fmla="*/ 4446602 w 6891715"/>
                <a:gd name="connsiteY4177" fmla="*/ 5562723 h 6367455"/>
                <a:gd name="connsiteX4178" fmla="*/ 4458352 w 6891715"/>
                <a:gd name="connsiteY4178" fmla="*/ 5562723 h 6367455"/>
                <a:gd name="connsiteX4179" fmla="*/ 4458034 w 6891715"/>
                <a:gd name="connsiteY4179" fmla="*/ 5550034 h 6367455"/>
                <a:gd name="connsiteX4180" fmla="*/ 4452636 w 6891715"/>
                <a:gd name="connsiteY4180" fmla="*/ 5546862 h 6367455"/>
                <a:gd name="connsiteX4181" fmla="*/ 4438346 w 6891715"/>
                <a:gd name="connsiteY4181" fmla="*/ 5551303 h 6367455"/>
                <a:gd name="connsiteX4182" fmla="*/ 4430725 w 6891715"/>
                <a:gd name="connsiteY4182" fmla="*/ 5547179 h 6367455"/>
                <a:gd name="connsiteX4183" fmla="*/ 4421198 w 6891715"/>
                <a:gd name="connsiteY4183" fmla="*/ 5540834 h 6367455"/>
                <a:gd name="connsiteX4184" fmla="*/ 4438981 w 6891715"/>
                <a:gd name="connsiteY4184" fmla="*/ 5533221 h 6367455"/>
                <a:gd name="connsiteX4185" fmla="*/ 4442157 w 6891715"/>
                <a:gd name="connsiteY4185" fmla="*/ 5528145 h 6367455"/>
                <a:gd name="connsiteX4186" fmla="*/ 4469784 w 6891715"/>
                <a:gd name="connsiteY4186" fmla="*/ 5528780 h 6367455"/>
                <a:gd name="connsiteX4187" fmla="*/ 4481534 w 6891715"/>
                <a:gd name="connsiteY4187" fmla="*/ 5527828 h 6367455"/>
                <a:gd name="connsiteX4188" fmla="*/ 4484074 w 6891715"/>
                <a:gd name="connsiteY4188" fmla="*/ 5521483 h 6367455"/>
                <a:gd name="connsiteX4189" fmla="*/ 4503445 w 6891715"/>
                <a:gd name="connsiteY4189" fmla="*/ 5522118 h 6367455"/>
                <a:gd name="connsiteX4190" fmla="*/ 4525674 w 6891715"/>
                <a:gd name="connsiteY4190" fmla="*/ 5523070 h 6367455"/>
                <a:gd name="connsiteX4191" fmla="*/ 4518053 w 6891715"/>
                <a:gd name="connsiteY4191" fmla="*/ 5517677 h 6367455"/>
                <a:gd name="connsiteX4192" fmla="*/ 4503445 w 6891715"/>
                <a:gd name="connsiteY4192" fmla="*/ 5516091 h 6367455"/>
                <a:gd name="connsiteX4193" fmla="*/ 4489473 w 6891715"/>
                <a:gd name="connsiteY4193" fmla="*/ 5516091 h 6367455"/>
                <a:gd name="connsiteX4194" fmla="*/ 4484074 w 6891715"/>
                <a:gd name="connsiteY4194" fmla="*/ 5521483 h 6367455"/>
                <a:gd name="connsiteX4195" fmla="*/ 4471372 w 6891715"/>
                <a:gd name="connsiteY4195" fmla="*/ 5518311 h 6367455"/>
                <a:gd name="connsiteX4196" fmla="*/ 4466291 w 6891715"/>
                <a:gd name="connsiteY4196" fmla="*/ 5513236 h 6367455"/>
                <a:gd name="connsiteX4197" fmla="*/ 4467244 w 6891715"/>
                <a:gd name="connsiteY4197" fmla="*/ 5502767 h 6367455"/>
                <a:gd name="connsiteX4198" fmla="*/ 4457717 w 6891715"/>
                <a:gd name="connsiteY4198" fmla="*/ 5498326 h 6367455"/>
                <a:gd name="connsiteX4199" fmla="*/ 4449143 w 6891715"/>
                <a:gd name="connsiteY4199" fmla="*/ 5491030 h 6367455"/>
                <a:gd name="connsiteX4200" fmla="*/ 4451366 w 6891715"/>
                <a:gd name="connsiteY4200" fmla="*/ 5488174 h 6367455"/>
                <a:gd name="connsiteX4201" fmla="*/ 4445967 w 6891715"/>
                <a:gd name="connsiteY4201" fmla="*/ 5484050 h 6367455"/>
                <a:gd name="connsiteX4202" fmla="*/ 4450413 w 6891715"/>
                <a:gd name="connsiteY4202" fmla="*/ 5474216 h 6367455"/>
                <a:gd name="connsiteX4203" fmla="*/ 4454224 w 6891715"/>
                <a:gd name="connsiteY4203" fmla="*/ 5462796 h 6367455"/>
                <a:gd name="connsiteX4204" fmla="*/ 4471054 w 6891715"/>
                <a:gd name="connsiteY4204" fmla="*/ 5460576 h 6367455"/>
                <a:gd name="connsiteX4205" fmla="*/ 4485979 w 6891715"/>
                <a:gd name="connsiteY4205" fmla="*/ 5470727 h 6367455"/>
                <a:gd name="connsiteX4206" fmla="*/ 4497729 w 6891715"/>
                <a:gd name="connsiteY4206" fmla="*/ 5466603 h 6367455"/>
                <a:gd name="connsiteX4207" fmla="*/ 4519005 w 6891715"/>
                <a:gd name="connsiteY4207" fmla="*/ 5472630 h 6367455"/>
                <a:gd name="connsiteX4208" fmla="*/ 4540282 w 6891715"/>
                <a:gd name="connsiteY4208" fmla="*/ 5474216 h 6367455"/>
                <a:gd name="connsiteX4209" fmla="*/ 4576801 w 6891715"/>
                <a:gd name="connsiteY4209" fmla="*/ 5462796 h 6367455"/>
                <a:gd name="connsiteX4210" fmla="*/ 4615225 w 6891715"/>
                <a:gd name="connsiteY4210" fmla="*/ 5473899 h 6367455"/>
                <a:gd name="connsiteX4211" fmla="*/ 4632055 w 6891715"/>
                <a:gd name="connsiteY4211" fmla="*/ 5472630 h 6367455"/>
                <a:gd name="connsiteX4212" fmla="*/ 4660635 w 6891715"/>
                <a:gd name="connsiteY4212" fmla="*/ 5469141 h 6367455"/>
                <a:gd name="connsiteX4213" fmla="*/ 4667939 w 6891715"/>
                <a:gd name="connsiteY4213" fmla="*/ 5447252 h 6367455"/>
                <a:gd name="connsiteX4214" fmla="*/ 4721606 w 6891715"/>
                <a:gd name="connsiteY4214" fmla="*/ 5417115 h 6367455"/>
                <a:gd name="connsiteX4215" fmla="*/ 4777179 w 6891715"/>
                <a:gd name="connsiteY4215" fmla="*/ 5385075 h 6367455"/>
                <a:gd name="connsiteX4216" fmla="*/ 4808934 w 6891715"/>
                <a:gd name="connsiteY4216" fmla="*/ 5377144 h 6367455"/>
                <a:gd name="connsiteX4217" fmla="*/ 4837197 w 6891715"/>
                <a:gd name="connsiteY4217" fmla="*/ 5363504 h 6367455"/>
                <a:gd name="connsiteX4218" fmla="*/ 4847994 w 6891715"/>
                <a:gd name="connsiteY4218" fmla="*/ 5354938 h 6367455"/>
                <a:gd name="connsiteX4219" fmla="*/ 4929288 w 6891715"/>
                <a:gd name="connsiteY4219" fmla="*/ 5357476 h 6367455"/>
                <a:gd name="connsiteX4220" fmla="*/ 4984543 w 6891715"/>
                <a:gd name="connsiteY4220" fmla="*/ 5364138 h 6367455"/>
                <a:gd name="connsiteX4221" fmla="*/ 5002644 w 6891715"/>
                <a:gd name="connsiteY4221" fmla="*/ 5359697 h 6367455"/>
                <a:gd name="connsiteX4222" fmla="*/ 5014076 w 6891715"/>
                <a:gd name="connsiteY4222" fmla="*/ 5347008 h 6367455"/>
                <a:gd name="connsiteX4223" fmla="*/ 5026778 w 6891715"/>
                <a:gd name="connsiteY4223" fmla="*/ 5345104 h 6367455"/>
                <a:gd name="connsiteX4224" fmla="*/ 5042021 w 6891715"/>
                <a:gd name="connsiteY4224" fmla="*/ 5383489 h 6367455"/>
                <a:gd name="connsiteX4225" fmla="*/ 5058851 w 6891715"/>
                <a:gd name="connsiteY4225" fmla="*/ 5387613 h 6367455"/>
                <a:gd name="connsiteX4226" fmla="*/ 5071553 w 6891715"/>
                <a:gd name="connsiteY4226" fmla="*/ 5399033 h 6367455"/>
                <a:gd name="connsiteX4227" fmla="*/ 5089654 w 6891715"/>
                <a:gd name="connsiteY4227" fmla="*/ 5402205 h 6367455"/>
                <a:gd name="connsiteX4228" fmla="*/ 5111883 w 6891715"/>
                <a:gd name="connsiteY4228" fmla="*/ 5391420 h 6367455"/>
                <a:gd name="connsiteX4229" fmla="*/ 5119504 w 6891715"/>
                <a:gd name="connsiteY4229" fmla="*/ 5394592 h 6367455"/>
                <a:gd name="connsiteX4230" fmla="*/ 5129031 w 6891715"/>
                <a:gd name="connsiteY4230" fmla="*/ 5401888 h 6367455"/>
                <a:gd name="connsiteX4231" fmla="*/ 5145227 w 6891715"/>
                <a:gd name="connsiteY4231" fmla="*/ 5438687 h 6367455"/>
                <a:gd name="connsiteX4232" fmla="*/ 5162057 w 6891715"/>
                <a:gd name="connsiteY4232" fmla="*/ 5443445 h 6367455"/>
                <a:gd name="connsiteX4233" fmla="*/ 5170313 w 6891715"/>
                <a:gd name="connsiteY4233" fmla="*/ 5439321 h 6367455"/>
                <a:gd name="connsiteX4234" fmla="*/ 5178570 w 6891715"/>
                <a:gd name="connsiteY4234" fmla="*/ 5438687 h 6367455"/>
                <a:gd name="connsiteX4235" fmla="*/ 5189049 w 6891715"/>
                <a:gd name="connsiteY4235" fmla="*/ 5448204 h 6367455"/>
                <a:gd name="connsiteX4236" fmla="*/ 5199211 w 6891715"/>
                <a:gd name="connsiteY4236" fmla="*/ 5454548 h 6367455"/>
                <a:gd name="connsiteX4237" fmla="*/ 5223345 w 6891715"/>
                <a:gd name="connsiteY4237" fmla="*/ 5460576 h 6367455"/>
                <a:gd name="connsiteX4238" fmla="*/ 5241129 w 6891715"/>
                <a:gd name="connsiteY4238" fmla="*/ 5475168 h 6367455"/>
                <a:gd name="connsiteX4239" fmla="*/ 5251608 w 6891715"/>
                <a:gd name="connsiteY4239" fmla="*/ 5480561 h 6367455"/>
                <a:gd name="connsiteX4240" fmla="*/ 5253831 w 6891715"/>
                <a:gd name="connsiteY4240" fmla="*/ 5470727 h 6367455"/>
                <a:gd name="connsiteX4241" fmla="*/ 5262087 w 6891715"/>
                <a:gd name="connsiteY4241" fmla="*/ 5470727 h 6367455"/>
                <a:gd name="connsiteX4242" fmla="*/ 5290032 w 6891715"/>
                <a:gd name="connsiteY4242" fmla="*/ 5485954 h 6367455"/>
                <a:gd name="connsiteX4243" fmla="*/ 5318930 w 6891715"/>
                <a:gd name="connsiteY4243" fmla="*/ 5495471 h 6367455"/>
                <a:gd name="connsiteX4244" fmla="*/ 5356084 w 6891715"/>
                <a:gd name="connsiteY4244" fmla="*/ 5482464 h 6367455"/>
                <a:gd name="connsiteX4245" fmla="*/ 5421501 w 6891715"/>
                <a:gd name="connsiteY4245" fmla="*/ 5468824 h 6367455"/>
                <a:gd name="connsiteX4246" fmla="*/ 5495174 w 6891715"/>
                <a:gd name="connsiteY4246" fmla="*/ 5479927 h 6367455"/>
                <a:gd name="connsiteX4247" fmla="*/ 5517720 w 6891715"/>
                <a:gd name="connsiteY4247" fmla="*/ 5481830 h 6367455"/>
                <a:gd name="connsiteX4248" fmla="*/ 5564401 w 6891715"/>
                <a:gd name="connsiteY4248" fmla="*/ 5452645 h 6367455"/>
                <a:gd name="connsiteX4249" fmla="*/ 5579961 w 6891715"/>
                <a:gd name="connsiteY4249" fmla="*/ 5450424 h 6367455"/>
                <a:gd name="connsiteX4250" fmla="*/ 5598062 w 6891715"/>
                <a:gd name="connsiteY4250" fmla="*/ 5437735 h 6367455"/>
                <a:gd name="connsiteX4251" fmla="*/ 5650459 w 6891715"/>
                <a:gd name="connsiteY4251" fmla="*/ 5377144 h 6367455"/>
                <a:gd name="connsiteX4252" fmla="*/ 5660621 w 6891715"/>
                <a:gd name="connsiteY4252" fmla="*/ 5382854 h 6367455"/>
                <a:gd name="connsiteX4253" fmla="*/ 5660866 w 6891715"/>
                <a:gd name="connsiteY4253" fmla="*/ 5382796 h 6367455"/>
                <a:gd name="connsiteX4254" fmla="*/ 5650740 w 6891715"/>
                <a:gd name="connsiteY4254" fmla="*/ 5377092 h 6367455"/>
                <a:gd name="connsiteX4255" fmla="*/ 5651375 w 6891715"/>
                <a:gd name="connsiteY4255" fmla="*/ 5348489 h 6367455"/>
                <a:gd name="connsiteX4256" fmla="*/ 5636460 w 6891715"/>
                <a:gd name="connsiteY4256" fmla="*/ 5328467 h 6367455"/>
                <a:gd name="connsiteX4257" fmla="*/ 5629479 w 6891715"/>
                <a:gd name="connsiteY4257" fmla="*/ 5271897 h 6367455"/>
                <a:gd name="connsiteX4258" fmla="*/ 5604092 w 6891715"/>
                <a:gd name="connsiteY4258" fmla="*/ 5243611 h 6367455"/>
                <a:gd name="connsiteX4259" fmla="*/ 5598380 w 6891715"/>
                <a:gd name="connsiteY4259" fmla="*/ 5224543 h 6367455"/>
                <a:gd name="connsiteX4260" fmla="*/ 5585686 w 6891715"/>
                <a:gd name="connsiteY4260" fmla="*/ 5214373 h 6367455"/>
                <a:gd name="connsiteX4261" fmla="*/ 5545384 w 6891715"/>
                <a:gd name="connsiteY4261" fmla="*/ 5211513 h 6367455"/>
                <a:gd name="connsiteX4262" fmla="*/ 5520949 w 6891715"/>
                <a:gd name="connsiteY4262" fmla="*/ 5202296 h 6367455"/>
                <a:gd name="connsiteX4263" fmla="*/ 5511429 w 6891715"/>
                <a:gd name="connsiteY4263" fmla="*/ 5181956 h 6367455"/>
                <a:gd name="connsiteX4264" fmla="*/ 5512381 w 6891715"/>
                <a:gd name="connsiteY4264" fmla="*/ 5175600 h 6367455"/>
                <a:gd name="connsiteX4265" fmla="*/ 5502861 w 6891715"/>
                <a:gd name="connsiteY4265" fmla="*/ 5178142 h 6367455"/>
                <a:gd name="connsiteX4266" fmla="*/ 5482869 w 6891715"/>
                <a:gd name="connsiteY4266" fmla="*/ 5165430 h 6367455"/>
                <a:gd name="connsiteX4267" fmla="*/ 5475253 w 6891715"/>
                <a:gd name="connsiteY4267" fmla="*/ 5146997 h 6367455"/>
                <a:gd name="connsiteX4268" fmla="*/ 5474184 w 6891715"/>
                <a:gd name="connsiteY4268" fmla="*/ 5146401 h 6367455"/>
                <a:gd name="connsiteX4269" fmla="*/ 5451638 w 6891715"/>
                <a:gd name="connsiteY4269" fmla="*/ 5128307 h 6367455"/>
                <a:gd name="connsiteX4270" fmla="*/ 5417342 w 6891715"/>
                <a:gd name="connsiteY4270" fmla="*/ 5083548 h 6367455"/>
                <a:gd name="connsiteX4271" fmla="*/ 5373837 w 6891715"/>
                <a:gd name="connsiteY4271" fmla="*/ 5054026 h 6367455"/>
                <a:gd name="connsiteX4272" fmla="*/ 5345257 w 6891715"/>
                <a:gd name="connsiteY4272" fmla="*/ 5042598 h 6367455"/>
                <a:gd name="connsiteX4273" fmla="*/ 5320806 w 6891715"/>
                <a:gd name="connsiteY4273" fmla="*/ 5037837 h 6367455"/>
                <a:gd name="connsiteX4274" fmla="*/ 5300482 w 6891715"/>
                <a:gd name="connsiteY4274" fmla="*/ 5026409 h 6367455"/>
                <a:gd name="connsiteX4275" fmla="*/ 5300165 w 6891715"/>
                <a:gd name="connsiteY4275" fmla="*/ 5016886 h 6367455"/>
                <a:gd name="connsiteX4276" fmla="*/ 5286510 w 6891715"/>
                <a:gd name="connsiteY4276" fmla="*/ 5008632 h 6367455"/>
                <a:gd name="connsiteX4277" fmla="*/ 5282381 w 6891715"/>
                <a:gd name="connsiteY4277" fmla="*/ 5016886 h 6367455"/>
                <a:gd name="connsiteX4278" fmla="*/ 5270950 w 6891715"/>
                <a:gd name="connsiteY4278" fmla="*/ 5014029 h 6367455"/>
                <a:gd name="connsiteX4279" fmla="*/ 5255072 w 6891715"/>
                <a:gd name="connsiteY4279" fmla="*/ 5010854 h 6367455"/>
                <a:gd name="connsiteX4280" fmla="*/ 5245228 w 6891715"/>
                <a:gd name="connsiteY4280" fmla="*/ 5009267 h 6367455"/>
                <a:gd name="connsiteX4281" fmla="*/ 5229032 w 6891715"/>
                <a:gd name="connsiteY4281" fmla="*/ 4980697 h 6367455"/>
                <a:gd name="connsiteX4282" fmla="*/ 5211885 w 6891715"/>
                <a:gd name="connsiteY4282" fmla="*/ 4944192 h 6367455"/>
                <a:gd name="connsiteX4283" fmla="*/ 5193784 w 6891715"/>
                <a:gd name="connsiteY4283" fmla="*/ 4938795 h 6367455"/>
                <a:gd name="connsiteX4284" fmla="*/ 5176636 w 6891715"/>
                <a:gd name="connsiteY4284" fmla="*/ 4938160 h 6367455"/>
                <a:gd name="connsiteX4285" fmla="*/ 5171555 w 6891715"/>
                <a:gd name="connsiteY4285" fmla="*/ 4925145 h 6367455"/>
                <a:gd name="connsiteX4286" fmla="*/ 5202358 w 6891715"/>
                <a:gd name="connsiteY4286" fmla="*/ 4917844 h 6367455"/>
                <a:gd name="connsiteX4287" fmla="*/ 5199817 w 6891715"/>
                <a:gd name="connsiteY4287" fmla="*/ 4907369 h 6367455"/>
                <a:gd name="connsiteX4288" fmla="*/ 5190291 w 6891715"/>
                <a:gd name="connsiteY4288" fmla="*/ 4906099 h 6367455"/>
                <a:gd name="connsiteX4289" fmla="*/ 5185210 w 6891715"/>
                <a:gd name="connsiteY4289" fmla="*/ 4911495 h 6367455"/>
                <a:gd name="connsiteX4290" fmla="*/ 5188068 w 6891715"/>
                <a:gd name="connsiteY4290" fmla="*/ 4894671 h 6367455"/>
                <a:gd name="connsiteX4291" fmla="*/ 5207121 w 6891715"/>
                <a:gd name="connsiteY4291" fmla="*/ 4898798 h 6367455"/>
                <a:gd name="connsiteX4292" fmla="*/ 5217918 w 6891715"/>
                <a:gd name="connsiteY4292" fmla="*/ 4907051 h 6367455"/>
                <a:gd name="connsiteX4293" fmla="*/ 5216965 w 6891715"/>
                <a:gd name="connsiteY4293" fmla="*/ 4915305 h 6367455"/>
                <a:gd name="connsiteX4294" fmla="*/ 5234748 w 6891715"/>
                <a:gd name="connsiteY4294" fmla="*/ 4917527 h 6367455"/>
                <a:gd name="connsiteX4295" fmla="*/ 5225222 w 6891715"/>
                <a:gd name="connsiteY4295" fmla="*/ 4907051 h 6367455"/>
                <a:gd name="connsiteX4296" fmla="*/ 5243322 w 6891715"/>
                <a:gd name="connsiteY4296" fmla="*/ 4908956 h 6367455"/>
                <a:gd name="connsiteX4297" fmla="*/ 5249673 w 6891715"/>
                <a:gd name="connsiteY4297" fmla="*/ 4901655 h 6367455"/>
                <a:gd name="connsiteX4298" fmla="*/ 5252531 w 6891715"/>
                <a:gd name="connsiteY4298" fmla="*/ 4881338 h 6367455"/>
                <a:gd name="connsiteX4299" fmla="*/ 5262058 w 6891715"/>
                <a:gd name="connsiteY4299" fmla="*/ 4868641 h 6367455"/>
                <a:gd name="connsiteX4300" fmla="*/ 5276983 w 6891715"/>
                <a:gd name="connsiteY4300" fmla="*/ 4862292 h 6367455"/>
                <a:gd name="connsiteX4301" fmla="*/ 5279841 w 6891715"/>
                <a:gd name="connsiteY4301" fmla="*/ 4842293 h 6367455"/>
                <a:gd name="connsiteX4302" fmla="*/ 5300482 w 6891715"/>
                <a:gd name="connsiteY4302" fmla="*/ 4809279 h 6367455"/>
                <a:gd name="connsiteX4303" fmla="*/ 5309056 w 6891715"/>
                <a:gd name="connsiteY4303" fmla="*/ 4810232 h 6367455"/>
                <a:gd name="connsiteX4304" fmla="*/ 5302705 w 6891715"/>
                <a:gd name="connsiteY4304" fmla="*/ 4819755 h 6367455"/>
                <a:gd name="connsiteX4305" fmla="*/ 5305245 w 6891715"/>
                <a:gd name="connsiteY4305" fmla="*/ 4831500 h 6367455"/>
                <a:gd name="connsiteX4306" fmla="*/ 5318900 w 6891715"/>
                <a:gd name="connsiteY4306" fmla="*/ 4840706 h 6367455"/>
                <a:gd name="connsiteX4307" fmla="*/ 5328109 w 6891715"/>
                <a:gd name="connsiteY4307" fmla="*/ 4832135 h 6367455"/>
                <a:gd name="connsiteX4308" fmla="*/ 5327157 w 6891715"/>
                <a:gd name="connsiteY4308" fmla="*/ 4827056 h 6367455"/>
                <a:gd name="connsiteX4309" fmla="*/ 5322711 w 6891715"/>
                <a:gd name="connsiteY4309" fmla="*/ 4821660 h 6367455"/>
                <a:gd name="connsiteX4310" fmla="*/ 5323981 w 6891715"/>
                <a:gd name="connsiteY4310" fmla="*/ 4831183 h 6367455"/>
                <a:gd name="connsiteX4311" fmla="*/ 5316360 w 6891715"/>
                <a:gd name="connsiteY4311" fmla="*/ 4823882 h 6367455"/>
                <a:gd name="connsiteX4312" fmla="*/ 5314454 w 6891715"/>
                <a:gd name="connsiteY4312" fmla="*/ 4815628 h 6367455"/>
                <a:gd name="connsiteX4313" fmla="*/ 5317630 w 6891715"/>
                <a:gd name="connsiteY4313" fmla="*/ 4811501 h 6367455"/>
                <a:gd name="connsiteX4314" fmla="*/ 5327157 w 6891715"/>
                <a:gd name="connsiteY4314" fmla="*/ 4801978 h 6367455"/>
                <a:gd name="connsiteX4315" fmla="*/ 5333508 w 6891715"/>
                <a:gd name="connsiteY4315" fmla="*/ 4801661 h 6367455"/>
                <a:gd name="connsiteX4316" fmla="*/ 5342082 w 6891715"/>
                <a:gd name="connsiteY4316" fmla="*/ 4813089 h 6367455"/>
                <a:gd name="connsiteX4317" fmla="*/ 5351608 w 6891715"/>
                <a:gd name="connsiteY4317" fmla="*/ 4815311 h 6367455"/>
                <a:gd name="connsiteX4318" fmla="*/ 5359547 w 6891715"/>
                <a:gd name="connsiteY4318" fmla="*/ 4808010 h 6367455"/>
                <a:gd name="connsiteX4319" fmla="*/ 5342717 w 6891715"/>
                <a:gd name="connsiteY4319" fmla="*/ 4796264 h 6367455"/>
                <a:gd name="connsiteX4320" fmla="*/ 5340494 w 6891715"/>
                <a:gd name="connsiteY4320" fmla="*/ 4790868 h 6367455"/>
                <a:gd name="connsiteX4321" fmla="*/ 5309691 w 6891715"/>
                <a:gd name="connsiteY4321" fmla="*/ 4767060 h 6367455"/>
                <a:gd name="connsiteX4322" fmla="*/ 5305563 w 6891715"/>
                <a:gd name="connsiteY4322" fmla="*/ 4772456 h 6367455"/>
                <a:gd name="connsiteX4323" fmla="*/ 5292861 w 6891715"/>
                <a:gd name="connsiteY4323" fmla="*/ 4758806 h 6367455"/>
                <a:gd name="connsiteX4324" fmla="*/ 5283969 w 6891715"/>
                <a:gd name="connsiteY4324" fmla="*/ 4741030 h 6367455"/>
                <a:gd name="connsiteX4325" fmla="*/ 5280794 w 6891715"/>
                <a:gd name="connsiteY4325" fmla="*/ 4721983 h 6367455"/>
                <a:gd name="connsiteX4326" fmla="*/ 5298894 w 6891715"/>
                <a:gd name="connsiteY4326" fmla="*/ 4732459 h 6367455"/>
                <a:gd name="connsiteX4327" fmla="*/ 5315725 w 6891715"/>
                <a:gd name="connsiteY4327" fmla="*/ 4725792 h 6367455"/>
                <a:gd name="connsiteX4328" fmla="*/ 5318900 w 6891715"/>
                <a:gd name="connsiteY4328" fmla="*/ 4719444 h 6367455"/>
                <a:gd name="connsiteX4329" fmla="*/ 5328427 w 6891715"/>
                <a:gd name="connsiteY4329" fmla="*/ 4721666 h 6367455"/>
                <a:gd name="connsiteX4330" fmla="*/ 5336048 w 6891715"/>
                <a:gd name="connsiteY4330" fmla="*/ 4728967 h 6367455"/>
                <a:gd name="connsiteX4331" fmla="*/ 5356689 w 6891715"/>
                <a:gd name="connsiteY4331" fmla="*/ 4728649 h 6367455"/>
                <a:gd name="connsiteX4332" fmla="*/ 5356689 w 6891715"/>
                <a:gd name="connsiteY4332" fmla="*/ 4718491 h 6367455"/>
                <a:gd name="connsiteX4333" fmla="*/ 5343987 w 6891715"/>
                <a:gd name="connsiteY4333" fmla="*/ 4709920 h 6367455"/>
                <a:gd name="connsiteX4334" fmla="*/ 5337636 w 6891715"/>
                <a:gd name="connsiteY4334" fmla="*/ 4718491 h 6367455"/>
                <a:gd name="connsiteX4335" fmla="*/ 5331285 w 6891715"/>
                <a:gd name="connsiteY4335" fmla="*/ 4708968 h 6367455"/>
                <a:gd name="connsiteX4336" fmla="*/ 5334460 w 6891715"/>
                <a:gd name="connsiteY4336" fmla="*/ 4700397 h 6367455"/>
                <a:gd name="connsiteX4337" fmla="*/ 5339859 w 6891715"/>
                <a:gd name="connsiteY4337" fmla="*/ 4696270 h 6367455"/>
                <a:gd name="connsiteX4338" fmla="*/ 5363358 w 6891715"/>
                <a:gd name="connsiteY4338" fmla="*/ 4697223 h 6367455"/>
                <a:gd name="connsiteX4339" fmla="*/ 5375742 w 6891715"/>
                <a:gd name="connsiteY4339" fmla="*/ 4686430 h 6367455"/>
                <a:gd name="connsiteX4340" fmla="*/ 5386222 w 6891715"/>
                <a:gd name="connsiteY4340" fmla="*/ 4681986 h 6367455"/>
                <a:gd name="connsiteX4341" fmla="*/ 5430362 w 6891715"/>
                <a:gd name="connsiteY4341" fmla="*/ 4672462 h 6367455"/>
                <a:gd name="connsiteX4342" fmla="*/ 5430362 w 6891715"/>
                <a:gd name="connsiteY4342" fmla="*/ 4663892 h 6367455"/>
                <a:gd name="connsiteX4343" fmla="*/ 5418612 w 6891715"/>
                <a:gd name="connsiteY4343" fmla="*/ 4657543 h 6367455"/>
                <a:gd name="connsiteX4344" fmla="*/ 5420835 w 6891715"/>
                <a:gd name="connsiteY4344" fmla="*/ 4648019 h 6367455"/>
                <a:gd name="connsiteX4345" fmla="*/ 5416707 w 6891715"/>
                <a:gd name="connsiteY4345" fmla="*/ 4641036 h 6367455"/>
                <a:gd name="connsiteX4346" fmla="*/ 5393208 w 6891715"/>
                <a:gd name="connsiteY4346" fmla="*/ 4645163 h 6367455"/>
                <a:gd name="connsiteX4347" fmla="*/ 5379553 w 6891715"/>
                <a:gd name="connsiteY4347" fmla="*/ 4654686 h 6367455"/>
                <a:gd name="connsiteX4348" fmla="*/ 5352243 w 6891715"/>
                <a:gd name="connsiteY4348" fmla="*/ 4657225 h 6367455"/>
                <a:gd name="connsiteX4349" fmla="*/ 5331230 w 6891715"/>
                <a:gd name="connsiteY4349" fmla="*/ 4660361 h 6367455"/>
                <a:gd name="connsiteX4350" fmla="*/ 5331109 w 6891715"/>
                <a:gd name="connsiteY4350" fmla="*/ 4661094 h 6367455"/>
                <a:gd name="connsiteX4351" fmla="*/ 5315234 w 6891715"/>
                <a:gd name="connsiteY4351" fmla="*/ 4676033 h 6367455"/>
                <a:gd name="connsiteX4352" fmla="*/ 5309836 w 6891715"/>
                <a:gd name="connsiteY4352" fmla="*/ 4676351 h 6367455"/>
                <a:gd name="connsiteX4353" fmla="*/ 5314281 w 6891715"/>
                <a:gd name="connsiteY4353" fmla="*/ 4666816 h 6367455"/>
                <a:gd name="connsiteX4354" fmla="*/ 5285389 w 6891715"/>
                <a:gd name="connsiteY4354" fmla="*/ 4662366 h 6367455"/>
                <a:gd name="connsiteX4355" fmla="*/ 5258401 w 6891715"/>
                <a:gd name="connsiteY4355" fmla="*/ 4676669 h 6367455"/>
                <a:gd name="connsiteX4356" fmla="*/ 5249829 w 6891715"/>
                <a:gd name="connsiteY4356" fmla="*/ 4690337 h 6367455"/>
                <a:gd name="connsiteX4357" fmla="*/ 5242844 w 6891715"/>
                <a:gd name="connsiteY4357" fmla="*/ 4694787 h 6367455"/>
                <a:gd name="connsiteX4358" fmla="*/ 5238399 w 6891715"/>
                <a:gd name="connsiteY4358" fmla="*/ 4692562 h 6367455"/>
                <a:gd name="connsiteX4359" fmla="*/ 5206649 w 6891715"/>
                <a:gd name="connsiteY4359" fmla="*/ 4704640 h 6367455"/>
                <a:gd name="connsiteX4360" fmla="*/ 5195219 w 6891715"/>
                <a:gd name="connsiteY4360" fmla="*/ 4725936 h 6367455"/>
                <a:gd name="connsiteX4361" fmla="*/ 5184741 w 6891715"/>
                <a:gd name="connsiteY4361" fmla="*/ 4732293 h 6367455"/>
                <a:gd name="connsiteX4362" fmla="*/ 5178391 w 6891715"/>
                <a:gd name="connsiteY4362" fmla="*/ 4719579 h 6367455"/>
                <a:gd name="connsiteX4363" fmla="*/ 5164421 w 6891715"/>
                <a:gd name="connsiteY4363" fmla="*/ 4717672 h 6367455"/>
                <a:gd name="connsiteX4364" fmla="*/ 5151721 w 6891715"/>
                <a:gd name="connsiteY4364" fmla="*/ 4719897 h 6367455"/>
                <a:gd name="connsiteX4365" fmla="*/ 5147594 w 6891715"/>
                <a:gd name="connsiteY4365" fmla="*/ 4731657 h 6367455"/>
                <a:gd name="connsiteX4366" fmla="*/ 5144736 w 6891715"/>
                <a:gd name="connsiteY4366" fmla="*/ 4744053 h 6367455"/>
                <a:gd name="connsiteX4367" fmla="*/ 5132036 w 6891715"/>
                <a:gd name="connsiteY4367" fmla="*/ 4746596 h 6367455"/>
                <a:gd name="connsiteX4368" fmla="*/ 5132036 w 6891715"/>
                <a:gd name="connsiteY4368" fmla="*/ 4739921 h 6367455"/>
                <a:gd name="connsiteX4369" fmla="*/ 5116161 w 6891715"/>
                <a:gd name="connsiteY4369" fmla="*/ 4732611 h 6367455"/>
                <a:gd name="connsiteX4370" fmla="*/ 5101239 w 6891715"/>
                <a:gd name="connsiteY4370" fmla="*/ 4750728 h 6367455"/>
                <a:gd name="connsiteX4371" fmla="*/ 5080284 w 6891715"/>
                <a:gd name="connsiteY4371" fmla="*/ 4761535 h 6367455"/>
                <a:gd name="connsiteX4372" fmla="*/ 5055836 w 6891715"/>
                <a:gd name="connsiteY4372" fmla="*/ 4769164 h 6367455"/>
                <a:gd name="connsiteX4373" fmla="*/ 5050756 w 6891715"/>
                <a:gd name="connsiteY4373" fmla="*/ 4763124 h 6367455"/>
                <a:gd name="connsiteX4374" fmla="*/ 5045994 w 6891715"/>
                <a:gd name="connsiteY4374" fmla="*/ 4736425 h 6367455"/>
                <a:gd name="connsiteX4375" fmla="*/ 5040914 w 6891715"/>
                <a:gd name="connsiteY4375" fmla="*/ 4745960 h 6367455"/>
                <a:gd name="connsiteX4376" fmla="*/ 5045359 w 6891715"/>
                <a:gd name="connsiteY4376" fmla="*/ 4773296 h 6367455"/>
                <a:gd name="connsiteX4377" fmla="*/ 5051709 w 6891715"/>
                <a:gd name="connsiteY4377" fmla="*/ 4774567 h 6367455"/>
                <a:gd name="connsiteX4378" fmla="*/ 5042501 w 6891715"/>
                <a:gd name="connsiteY4378" fmla="*/ 4780924 h 6367455"/>
                <a:gd name="connsiteX4379" fmla="*/ 5039961 w 6891715"/>
                <a:gd name="connsiteY4379" fmla="*/ 4775838 h 6367455"/>
                <a:gd name="connsiteX4380" fmla="*/ 5039009 w 6891715"/>
                <a:gd name="connsiteY4380" fmla="*/ 4766303 h 6367455"/>
                <a:gd name="connsiteX4381" fmla="*/ 5033611 w 6891715"/>
                <a:gd name="connsiteY4381" fmla="*/ 4758992 h 6367455"/>
                <a:gd name="connsiteX4382" fmla="*/ 5028531 w 6891715"/>
                <a:gd name="connsiteY4382" fmla="*/ 4776792 h 6367455"/>
                <a:gd name="connsiteX4383" fmla="*/ 5032976 w 6891715"/>
                <a:gd name="connsiteY4383" fmla="*/ 4779017 h 6367455"/>
                <a:gd name="connsiteX4384" fmla="*/ 5019006 w 6891715"/>
                <a:gd name="connsiteY4384" fmla="*/ 4792684 h 6367455"/>
                <a:gd name="connsiteX4385" fmla="*/ 5004401 w 6891715"/>
                <a:gd name="connsiteY4385" fmla="*/ 4799359 h 6367455"/>
                <a:gd name="connsiteX4386" fmla="*/ 4999004 w 6891715"/>
                <a:gd name="connsiteY4386" fmla="*/ 4803491 h 6367455"/>
                <a:gd name="connsiteX4387" fmla="*/ 4987574 w 6891715"/>
                <a:gd name="connsiteY4387" fmla="*/ 4805716 h 6367455"/>
                <a:gd name="connsiteX4388" fmla="*/ 4983446 w 6891715"/>
                <a:gd name="connsiteY4388" fmla="*/ 4824787 h 6367455"/>
                <a:gd name="connsiteX4389" fmla="*/ 4974874 w 6891715"/>
                <a:gd name="connsiteY4389" fmla="*/ 4829873 h 6367455"/>
                <a:gd name="connsiteX4390" fmla="*/ 4968524 w 6891715"/>
                <a:gd name="connsiteY4390" fmla="*/ 4826694 h 6367455"/>
                <a:gd name="connsiteX4391" fmla="*/ 4965349 w 6891715"/>
                <a:gd name="connsiteY4391" fmla="*/ 4818748 h 6367455"/>
                <a:gd name="connsiteX4392" fmla="*/ 4974874 w 6891715"/>
                <a:gd name="connsiteY4392" fmla="*/ 4813980 h 6367455"/>
                <a:gd name="connsiteX4393" fmla="*/ 4974874 w 6891715"/>
                <a:gd name="connsiteY4393" fmla="*/ 4810166 h 6367455"/>
                <a:gd name="connsiteX4394" fmla="*/ 4965349 w 6891715"/>
                <a:gd name="connsiteY4394" fmla="*/ 4815570 h 6367455"/>
                <a:gd name="connsiteX4395" fmla="*/ 4952649 w 6891715"/>
                <a:gd name="connsiteY4395" fmla="*/ 4800631 h 6367455"/>
                <a:gd name="connsiteX4396" fmla="*/ 4941854 w 6891715"/>
                <a:gd name="connsiteY4396" fmla="*/ 4801902 h 6367455"/>
                <a:gd name="connsiteX4397" fmla="*/ 4938679 w 6891715"/>
                <a:gd name="connsiteY4397" fmla="*/ 4810166 h 6367455"/>
                <a:gd name="connsiteX4398" fmla="*/ 4930424 w 6891715"/>
                <a:gd name="connsiteY4398" fmla="*/ 4803173 h 6367455"/>
                <a:gd name="connsiteX4399" fmla="*/ 4922804 w 6891715"/>
                <a:gd name="connsiteY4399" fmla="*/ 4814934 h 6367455"/>
                <a:gd name="connsiteX4400" fmla="*/ 4917724 w 6891715"/>
                <a:gd name="connsiteY4400" fmla="*/ 4801902 h 6367455"/>
                <a:gd name="connsiteX4401" fmla="*/ 4910104 w 6891715"/>
                <a:gd name="connsiteY4401" fmla="*/ 4792684 h 6367455"/>
                <a:gd name="connsiteX4402" fmla="*/ 4896451 w 6891715"/>
                <a:gd name="connsiteY4402" fmla="*/ 4784420 h 6367455"/>
                <a:gd name="connsiteX4403" fmla="*/ 4893276 w 6891715"/>
                <a:gd name="connsiteY4403" fmla="*/ 4803491 h 6367455"/>
                <a:gd name="connsiteX4404" fmla="*/ 4900896 w 6891715"/>
                <a:gd name="connsiteY4404" fmla="*/ 4812709 h 6367455"/>
                <a:gd name="connsiteX4405" fmla="*/ 4907246 w 6891715"/>
                <a:gd name="connsiteY4405" fmla="*/ 4819066 h 6367455"/>
                <a:gd name="connsiteX4406" fmla="*/ 4916771 w 6891715"/>
                <a:gd name="connsiteY4406" fmla="*/ 4820020 h 6367455"/>
                <a:gd name="connsiteX4407" fmla="*/ 4929471 w 6891715"/>
                <a:gd name="connsiteY4407" fmla="*/ 4827330 h 6367455"/>
                <a:gd name="connsiteX4408" fmla="*/ 4932646 w 6891715"/>
                <a:gd name="connsiteY4408" fmla="*/ 4840044 h 6367455"/>
                <a:gd name="connsiteX4409" fmla="*/ 4939314 w 6891715"/>
                <a:gd name="connsiteY4409" fmla="*/ 4841951 h 6367455"/>
                <a:gd name="connsiteX4410" fmla="*/ 4937091 w 6891715"/>
                <a:gd name="connsiteY4410" fmla="*/ 4826059 h 6367455"/>
                <a:gd name="connsiteX4411" fmla="*/ 4938679 w 6891715"/>
                <a:gd name="connsiteY4411" fmla="*/ 4819702 h 6367455"/>
                <a:gd name="connsiteX4412" fmla="*/ 4960269 w 6891715"/>
                <a:gd name="connsiteY4412" fmla="*/ 4833051 h 6367455"/>
                <a:gd name="connsiteX4413" fmla="*/ 4969794 w 6891715"/>
                <a:gd name="connsiteY4413" fmla="*/ 4836548 h 6367455"/>
                <a:gd name="connsiteX4414" fmla="*/ 4977414 w 6891715"/>
                <a:gd name="connsiteY4414" fmla="*/ 4841633 h 6367455"/>
                <a:gd name="connsiteX4415" fmla="*/ 4964714 w 6891715"/>
                <a:gd name="connsiteY4415" fmla="*/ 4854347 h 6367455"/>
                <a:gd name="connsiteX4416" fmla="*/ 4963444 w 6891715"/>
                <a:gd name="connsiteY4416" fmla="*/ 4857526 h 6367455"/>
                <a:gd name="connsiteX4417" fmla="*/ 4982811 w 6891715"/>
                <a:gd name="connsiteY4417" fmla="*/ 4855301 h 6367455"/>
                <a:gd name="connsiteX4418" fmla="*/ 4990114 w 6891715"/>
                <a:gd name="connsiteY4418" fmla="*/ 4859433 h 6367455"/>
                <a:gd name="connsiteX4419" fmla="*/ 4983764 w 6891715"/>
                <a:gd name="connsiteY4419" fmla="*/ 4865790 h 6367455"/>
                <a:gd name="connsiteX4420" fmla="*/ 4999639 w 6891715"/>
                <a:gd name="connsiteY4420" fmla="*/ 4865790 h 6367455"/>
                <a:gd name="connsiteX4421" fmla="*/ 5011386 w 6891715"/>
                <a:gd name="connsiteY4421" fmla="*/ 4870876 h 6367455"/>
                <a:gd name="connsiteX4422" fmla="*/ 5021864 w 6891715"/>
                <a:gd name="connsiteY4422" fmla="*/ 4883590 h 6367455"/>
                <a:gd name="connsiteX4423" fmla="*/ 5015831 w 6891715"/>
                <a:gd name="connsiteY4423" fmla="*/ 4909653 h 6367455"/>
                <a:gd name="connsiteX4424" fmla="*/ 5036151 w 6891715"/>
                <a:gd name="connsiteY4424" fmla="*/ 4910607 h 6367455"/>
                <a:gd name="connsiteX4425" fmla="*/ 5076474 w 6891715"/>
                <a:gd name="connsiteY4425" fmla="*/ 4925228 h 6367455"/>
                <a:gd name="connsiteX4426" fmla="*/ 5079649 w 6891715"/>
                <a:gd name="connsiteY4426" fmla="*/ 4917917 h 6367455"/>
                <a:gd name="connsiteX4427" fmla="*/ 5052979 w 6891715"/>
                <a:gd name="connsiteY4427" fmla="*/ 4901071 h 6367455"/>
                <a:gd name="connsiteX4428" fmla="*/ 5031389 w 6891715"/>
                <a:gd name="connsiteY4428" fmla="*/ 4869604 h 6367455"/>
                <a:gd name="connsiteX4429" fmla="*/ 5012974 w 6891715"/>
                <a:gd name="connsiteY4429" fmla="*/ 4834005 h 6367455"/>
                <a:gd name="connsiteX4430" fmla="*/ 5004719 w 6891715"/>
                <a:gd name="connsiteY4430" fmla="*/ 4842269 h 6367455"/>
                <a:gd name="connsiteX4431" fmla="*/ 4999321 w 6891715"/>
                <a:gd name="connsiteY4431" fmla="*/ 4834005 h 6367455"/>
                <a:gd name="connsiteX4432" fmla="*/ 4995194 w 6891715"/>
                <a:gd name="connsiteY4432" fmla="*/ 4819384 h 6367455"/>
                <a:gd name="connsiteX4433" fmla="*/ 5002496 w 6891715"/>
                <a:gd name="connsiteY4433" fmla="*/ 4816205 h 6367455"/>
                <a:gd name="connsiteX4434" fmla="*/ 5001544 w 6891715"/>
                <a:gd name="connsiteY4434" fmla="*/ 4809848 h 6367455"/>
                <a:gd name="connsiteX4435" fmla="*/ 5004719 w 6891715"/>
                <a:gd name="connsiteY4435" fmla="*/ 4807623 h 6367455"/>
                <a:gd name="connsiteX4436" fmla="*/ 5036786 w 6891715"/>
                <a:gd name="connsiteY4436" fmla="*/ 4869604 h 6367455"/>
                <a:gd name="connsiteX4437" fmla="*/ 5057106 w 6891715"/>
                <a:gd name="connsiteY4437" fmla="*/ 4899164 h 6367455"/>
                <a:gd name="connsiteX4438" fmla="*/ 5078696 w 6891715"/>
                <a:gd name="connsiteY4438" fmla="*/ 4909335 h 6367455"/>
                <a:gd name="connsiteX4439" fmla="*/ 5085999 w 6891715"/>
                <a:gd name="connsiteY4439" fmla="*/ 4911560 h 6367455"/>
                <a:gd name="connsiteX4440" fmla="*/ 5094254 w 6891715"/>
                <a:gd name="connsiteY4440" fmla="*/ 4912196 h 6367455"/>
                <a:gd name="connsiteX4441" fmla="*/ 5098381 w 6891715"/>
                <a:gd name="connsiteY4441" fmla="*/ 4905839 h 6367455"/>
                <a:gd name="connsiteX4442" fmla="*/ 5106954 w 6891715"/>
                <a:gd name="connsiteY4442" fmla="*/ 4896304 h 6367455"/>
                <a:gd name="connsiteX4443" fmla="*/ 5116479 w 6891715"/>
                <a:gd name="connsiteY4443" fmla="*/ 4911243 h 6367455"/>
                <a:gd name="connsiteX4444" fmla="*/ 5126004 w 6891715"/>
                <a:gd name="connsiteY4444" fmla="*/ 4904886 h 6367455"/>
                <a:gd name="connsiteX4445" fmla="*/ 5130131 w 6891715"/>
                <a:gd name="connsiteY4445" fmla="*/ 4898211 h 6367455"/>
                <a:gd name="connsiteX4446" fmla="*/ 5148864 w 6891715"/>
                <a:gd name="connsiteY4446" fmla="*/ 4893761 h 6367455"/>
                <a:gd name="connsiteX4447" fmla="*/ 5162834 w 6891715"/>
                <a:gd name="connsiteY4447" fmla="*/ 4895986 h 6367455"/>
                <a:gd name="connsiteX4448" fmla="*/ 5181249 w 6891715"/>
                <a:gd name="connsiteY4448" fmla="*/ 4909335 h 6367455"/>
                <a:gd name="connsiteX4449" fmla="*/ 5175534 w 6891715"/>
                <a:gd name="connsiteY4449" fmla="*/ 4914739 h 6367455"/>
                <a:gd name="connsiteX4450" fmla="*/ 5160929 w 6891715"/>
                <a:gd name="connsiteY4450" fmla="*/ 4912832 h 6367455"/>
                <a:gd name="connsiteX4451" fmla="*/ 5156801 w 6891715"/>
                <a:gd name="connsiteY4451" fmla="*/ 4915057 h 6367455"/>
                <a:gd name="connsiteX4452" fmla="*/ 5156166 w 6891715"/>
                <a:gd name="connsiteY4452" fmla="*/ 4934763 h 6367455"/>
                <a:gd name="connsiteX4453" fmla="*/ 5151721 w 6891715"/>
                <a:gd name="connsiteY4453" fmla="*/ 4947477 h 6367455"/>
                <a:gd name="connsiteX4454" fmla="*/ 5144419 w 6891715"/>
                <a:gd name="connsiteY4454" fmla="*/ 4948749 h 6367455"/>
                <a:gd name="connsiteX4455" fmla="*/ 5131719 w 6891715"/>
                <a:gd name="connsiteY4455" fmla="*/ 4950974 h 6367455"/>
                <a:gd name="connsiteX4456" fmla="*/ 5117114 w 6891715"/>
                <a:gd name="connsiteY4456" fmla="*/ 4960827 h 6367455"/>
                <a:gd name="connsiteX4457" fmla="*/ 5094571 w 6891715"/>
                <a:gd name="connsiteY4457" fmla="*/ 4943028 h 6367455"/>
                <a:gd name="connsiteX4458" fmla="*/ 5071076 w 6891715"/>
                <a:gd name="connsiteY4458" fmla="*/ 4943981 h 6367455"/>
                <a:gd name="connsiteX4459" fmla="*/ 5061869 w 6891715"/>
                <a:gd name="connsiteY4459" fmla="*/ 4955742 h 6367455"/>
                <a:gd name="connsiteX4460" fmla="*/ 5055519 w 6891715"/>
                <a:gd name="connsiteY4460" fmla="*/ 4969409 h 6367455"/>
                <a:gd name="connsiteX4461" fmla="*/ 5033611 w 6891715"/>
                <a:gd name="connsiteY4461" fmla="*/ 4976402 h 6367455"/>
                <a:gd name="connsiteX4462" fmla="*/ 5025039 w 6891715"/>
                <a:gd name="connsiteY4462" fmla="*/ 4986891 h 6367455"/>
                <a:gd name="connsiteX4463" fmla="*/ 5012339 w 6891715"/>
                <a:gd name="connsiteY4463" fmla="*/ 4987845 h 6367455"/>
                <a:gd name="connsiteX4464" fmla="*/ 5002814 w 6891715"/>
                <a:gd name="connsiteY4464" fmla="*/ 4981488 h 6367455"/>
                <a:gd name="connsiteX4465" fmla="*/ 4994241 w 6891715"/>
                <a:gd name="connsiteY4465" fmla="*/ 4986255 h 6367455"/>
                <a:gd name="connsiteX4466" fmla="*/ 4972334 w 6891715"/>
                <a:gd name="connsiteY4466" fmla="*/ 5008505 h 6367455"/>
                <a:gd name="connsiteX4467" fmla="*/ 4941854 w 6891715"/>
                <a:gd name="connsiteY4467" fmla="*/ 5033933 h 6367455"/>
                <a:gd name="connsiteX4468" fmla="*/ 4914866 w 6891715"/>
                <a:gd name="connsiteY4468" fmla="*/ 5053004 h 6367455"/>
                <a:gd name="connsiteX4469" fmla="*/ 4887879 w 6891715"/>
                <a:gd name="connsiteY4469" fmla="*/ 5037429 h 6367455"/>
                <a:gd name="connsiteX4470" fmla="*/ 4861526 w 6891715"/>
                <a:gd name="connsiteY4470" fmla="*/ 5034568 h 6367455"/>
                <a:gd name="connsiteX4471" fmla="*/ 4859304 w 6891715"/>
                <a:gd name="connsiteY4471" fmla="*/ 5027258 h 6367455"/>
                <a:gd name="connsiteX4472" fmla="*/ 4877401 w 6891715"/>
                <a:gd name="connsiteY4472" fmla="*/ 5013590 h 6367455"/>
                <a:gd name="connsiteX4473" fmla="*/ 4873909 w 6891715"/>
                <a:gd name="connsiteY4473" fmla="*/ 4995473 h 6367455"/>
                <a:gd name="connsiteX4474" fmla="*/ 4881211 w 6891715"/>
                <a:gd name="connsiteY4474" fmla="*/ 4992294 h 6367455"/>
                <a:gd name="connsiteX4475" fmla="*/ 4885339 w 6891715"/>
                <a:gd name="connsiteY4475" fmla="*/ 4962734 h 6367455"/>
                <a:gd name="connsiteX4476" fmla="*/ 4870099 w 6891715"/>
                <a:gd name="connsiteY4476" fmla="*/ 4939849 h 6367455"/>
                <a:gd name="connsiteX4477" fmla="*/ 4854224 w 6891715"/>
                <a:gd name="connsiteY4477" fmla="*/ 4945253 h 6367455"/>
                <a:gd name="connsiteX4478" fmla="*/ 4851049 w 6891715"/>
                <a:gd name="connsiteY4478" fmla="*/ 4936671 h 6367455"/>
                <a:gd name="connsiteX4479" fmla="*/ 4831046 w 6891715"/>
                <a:gd name="connsiteY4479" fmla="*/ 4919825 h 6367455"/>
                <a:gd name="connsiteX4480" fmla="*/ 4818029 w 6891715"/>
                <a:gd name="connsiteY4480" fmla="*/ 4918871 h 6367455"/>
                <a:gd name="connsiteX4481" fmla="*/ 4810726 w 6891715"/>
                <a:gd name="connsiteY4481" fmla="*/ 4929678 h 6367455"/>
                <a:gd name="connsiteX4482" fmla="*/ 4797074 w 6891715"/>
                <a:gd name="connsiteY4482" fmla="*/ 4924592 h 6367455"/>
                <a:gd name="connsiteX4483" fmla="*/ 4784056 w 6891715"/>
                <a:gd name="connsiteY4483" fmla="*/ 4917282 h 6367455"/>
                <a:gd name="connsiteX4484" fmla="*/ 4780881 w 6891715"/>
                <a:gd name="connsiteY4484" fmla="*/ 4909018 h 6367455"/>
                <a:gd name="connsiteX4485" fmla="*/ 4787549 w 6891715"/>
                <a:gd name="connsiteY4485" fmla="*/ 4904250 h 6367455"/>
                <a:gd name="connsiteX4486" fmla="*/ 4808186 w 6891715"/>
                <a:gd name="connsiteY4486" fmla="*/ 4888357 h 6367455"/>
                <a:gd name="connsiteX4487" fmla="*/ 4836444 w 6891715"/>
                <a:gd name="connsiteY4487" fmla="*/ 4865154 h 6367455"/>
                <a:gd name="connsiteX4488" fmla="*/ 4839619 w 6891715"/>
                <a:gd name="connsiteY4488" fmla="*/ 4855619 h 6367455"/>
                <a:gd name="connsiteX4489" fmla="*/ 4844064 w 6891715"/>
                <a:gd name="connsiteY4489" fmla="*/ 4862929 h 6367455"/>
                <a:gd name="connsiteX4490" fmla="*/ 4866289 w 6891715"/>
                <a:gd name="connsiteY4490" fmla="*/ 4854030 h 6367455"/>
                <a:gd name="connsiteX4491" fmla="*/ 4894546 w 6891715"/>
                <a:gd name="connsiteY4491" fmla="*/ 4846719 h 6367455"/>
                <a:gd name="connsiteX4492" fmla="*/ 4905341 w 6891715"/>
                <a:gd name="connsiteY4492" fmla="*/ 4849897 h 6367455"/>
                <a:gd name="connsiteX4493" fmla="*/ 4899944 w 6891715"/>
                <a:gd name="connsiteY4493" fmla="*/ 4839091 h 6367455"/>
                <a:gd name="connsiteX4494" fmla="*/ 4909469 w 6891715"/>
                <a:gd name="connsiteY4494" fmla="*/ 4829555 h 6367455"/>
                <a:gd name="connsiteX4495" fmla="*/ 4891371 w 6891715"/>
                <a:gd name="connsiteY4495" fmla="*/ 4835912 h 6367455"/>
                <a:gd name="connsiteX4496" fmla="*/ 4890419 w 6891715"/>
                <a:gd name="connsiteY4496" fmla="*/ 4824469 h 6367455"/>
                <a:gd name="connsiteX4497" fmla="*/ 4885021 w 6891715"/>
                <a:gd name="connsiteY4497" fmla="*/ 4817159 h 6367455"/>
                <a:gd name="connsiteX4498" fmla="*/ 4882481 w 6891715"/>
                <a:gd name="connsiteY4498" fmla="*/ 4795863 h 6367455"/>
                <a:gd name="connsiteX4499" fmla="*/ 4877719 w 6891715"/>
                <a:gd name="connsiteY4499" fmla="*/ 4809848 h 6367455"/>
                <a:gd name="connsiteX4500" fmla="*/ 4870099 w 6891715"/>
                <a:gd name="connsiteY4500" fmla="*/ 4812073 h 6367455"/>
                <a:gd name="connsiteX4501" fmla="*/ 4875496 w 6891715"/>
                <a:gd name="connsiteY4501" fmla="*/ 4825741 h 6367455"/>
                <a:gd name="connsiteX4502" fmla="*/ 4871369 w 6891715"/>
                <a:gd name="connsiteY4502" fmla="*/ 4824787 h 6367455"/>
                <a:gd name="connsiteX4503" fmla="*/ 4861526 w 6891715"/>
                <a:gd name="connsiteY4503" fmla="*/ 4818430 h 6367455"/>
                <a:gd name="connsiteX4504" fmla="*/ 4855176 w 6891715"/>
                <a:gd name="connsiteY4504" fmla="*/ 4819384 h 6367455"/>
                <a:gd name="connsiteX4505" fmla="*/ 4847874 w 6891715"/>
                <a:gd name="connsiteY4505" fmla="*/ 4815570 h 6367455"/>
                <a:gd name="connsiteX4506" fmla="*/ 4846921 w 6891715"/>
                <a:gd name="connsiteY4506" fmla="*/ 4803809 h 6367455"/>
                <a:gd name="connsiteX4507" fmla="*/ 4839301 w 6891715"/>
                <a:gd name="connsiteY4507" fmla="*/ 4809213 h 6367455"/>
                <a:gd name="connsiteX4508" fmla="*/ 4829776 w 6891715"/>
                <a:gd name="connsiteY4508" fmla="*/ 4801584 h 6367455"/>
                <a:gd name="connsiteX4509" fmla="*/ 4826601 w 6891715"/>
                <a:gd name="connsiteY4509" fmla="*/ 4807941 h 6367455"/>
                <a:gd name="connsiteX4510" fmla="*/ 4821204 w 6891715"/>
                <a:gd name="connsiteY4510" fmla="*/ 4809213 h 6367455"/>
                <a:gd name="connsiteX4511" fmla="*/ 4808504 w 6891715"/>
                <a:gd name="connsiteY4511" fmla="*/ 4811755 h 6367455"/>
                <a:gd name="connsiteX4512" fmla="*/ 4795169 w 6891715"/>
                <a:gd name="connsiteY4512" fmla="*/ 4816841 h 6367455"/>
                <a:gd name="connsiteX4513" fmla="*/ 4794216 w 6891715"/>
                <a:gd name="connsiteY4513" fmla="*/ 4824469 h 6367455"/>
                <a:gd name="connsiteX4514" fmla="*/ 4816441 w 6891715"/>
                <a:gd name="connsiteY4514" fmla="*/ 4828284 h 6367455"/>
                <a:gd name="connsiteX4515" fmla="*/ 4808821 w 6891715"/>
                <a:gd name="connsiteY4515" fmla="*/ 4830509 h 6367455"/>
                <a:gd name="connsiteX4516" fmla="*/ 4785644 w 6891715"/>
                <a:gd name="connsiteY4516" fmla="*/ 4826377 h 6367455"/>
                <a:gd name="connsiteX4517" fmla="*/ 4775166 w 6891715"/>
                <a:gd name="connsiteY4517" fmla="*/ 4828602 h 6367455"/>
                <a:gd name="connsiteX4518" fmla="*/ 4701824 w 6891715"/>
                <a:gd name="connsiteY4518" fmla="*/ 4809530 h 6367455"/>
                <a:gd name="connsiteX4519" fmla="*/ 4699601 w 6891715"/>
                <a:gd name="connsiteY4519" fmla="*/ 4797770 h 6367455"/>
                <a:gd name="connsiteX4520" fmla="*/ 4704999 w 6891715"/>
                <a:gd name="connsiteY4520" fmla="*/ 4808259 h 6367455"/>
                <a:gd name="connsiteX4521" fmla="*/ 4765324 w 6891715"/>
                <a:gd name="connsiteY4521" fmla="*/ 4822562 h 6367455"/>
                <a:gd name="connsiteX4522" fmla="*/ 4776119 w 6891715"/>
                <a:gd name="connsiteY4522" fmla="*/ 4823198 h 6367455"/>
                <a:gd name="connsiteX4523" fmla="*/ 4746274 w 6891715"/>
                <a:gd name="connsiteY4523" fmla="*/ 4799677 h 6367455"/>
                <a:gd name="connsiteX4524" fmla="*/ 4729446 w 6891715"/>
                <a:gd name="connsiteY4524" fmla="*/ 4799677 h 6367455"/>
                <a:gd name="connsiteX4525" fmla="*/ 4726271 w 6891715"/>
                <a:gd name="connsiteY4525" fmla="*/ 4807941 h 6367455"/>
                <a:gd name="connsiteX4526" fmla="*/ 4713571 w 6891715"/>
                <a:gd name="connsiteY4526" fmla="*/ 4802856 h 6367455"/>
                <a:gd name="connsiteX4527" fmla="*/ 4712301 w 6891715"/>
                <a:gd name="connsiteY4527" fmla="*/ 4792367 h 6367455"/>
                <a:gd name="connsiteX4528" fmla="*/ 4740559 w 6891715"/>
                <a:gd name="connsiteY4528" fmla="*/ 4785692 h 6367455"/>
                <a:gd name="connsiteX4529" fmla="*/ 4746909 w 6891715"/>
                <a:gd name="connsiteY4529" fmla="*/ 4784738 h 6367455"/>
                <a:gd name="connsiteX4530" fmla="*/ 4737384 w 6891715"/>
                <a:gd name="connsiteY4530" fmla="*/ 4768846 h 6367455"/>
                <a:gd name="connsiteX4531" fmla="*/ 4717381 w 6891715"/>
                <a:gd name="connsiteY4531" fmla="*/ 4764714 h 6367455"/>
                <a:gd name="connsiteX4532" fmla="*/ 4706586 w 6891715"/>
                <a:gd name="connsiteY4532" fmla="*/ 4770117 h 6367455"/>
                <a:gd name="connsiteX4533" fmla="*/ 4689759 w 6891715"/>
                <a:gd name="connsiteY4533" fmla="*/ 4756767 h 6367455"/>
                <a:gd name="connsiteX4534" fmla="*/ 4687536 w 6891715"/>
                <a:gd name="connsiteY4534" fmla="*/ 4752317 h 6367455"/>
                <a:gd name="connsiteX4535" fmla="*/ 4704681 w 6891715"/>
                <a:gd name="connsiteY4535" fmla="*/ 4757721 h 6367455"/>
                <a:gd name="connsiteX4536" fmla="*/ 4709761 w 6891715"/>
                <a:gd name="connsiteY4536" fmla="*/ 4754225 h 6367455"/>
                <a:gd name="connsiteX4537" fmla="*/ 4729129 w 6891715"/>
                <a:gd name="connsiteY4537" fmla="*/ 4759628 h 6367455"/>
                <a:gd name="connsiteX4538" fmla="*/ 4748179 w 6891715"/>
                <a:gd name="connsiteY4538" fmla="*/ 4763442 h 6367455"/>
                <a:gd name="connsiteX4539" fmla="*/ 4764054 w 6891715"/>
                <a:gd name="connsiteY4539" fmla="*/ 4769799 h 6367455"/>
                <a:gd name="connsiteX4540" fmla="*/ 4808821 w 6891715"/>
                <a:gd name="connsiteY4540" fmla="*/ 4724982 h 6367455"/>
                <a:gd name="connsiteX4541" fmla="*/ 4767864 w 6891715"/>
                <a:gd name="connsiteY4541" fmla="*/ 4752953 h 6367455"/>
                <a:gd name="connsiteX4542" fmla="*/ 4745956 w 6891715"/>
                <a:gd name="connsiteY4542" fmla="*/ 4759310 h 6367455"/>
                <a:gd name="connsiteX4543" fmla="*/ 4735161 w 6891715"/>
                <a:gd name="connsiteY4543" fmla="*/ 4747868 h 6367455"/>
                <a:gd name="connsiteX4544" fmla="*/ 4727541 w 6891715"/>
                <a:gd name="connsiteY4544" fmla="*/ 4738332 h 6367455"/>
                <a:gd name="connsiteX4545" fmla="*/ 4725636 w 6891715"/>
                <a:gd name="connsiteY4545" fmla="*/ 4731339 h 6367455"/>
                <a:gd name="connsiteX4546" fmla="*/ 4723414 w 6891715"/>
                <a:gd name="connsiteY4546" fmla="*/ 4717354 h 6367455"/>
                <a:gd name="connsiteX4547" fmla="*/ 4731351 w 6891715"/>
                <a:gd name="connsiteY4547" fmla="*/ 4710043 h 6367455"/>
                <a:gd name="connsiteX4548" fmla="*/ 4726271 w 6891715"/>
                <a:gd name="connsiteY4548" fmla="*/ 4699236 h 6367455"/>
                <a:gd name="connsiteX4549" fmla="*/ 4725001 w 6891715"/>
                <a:gd name="connsiteY4549" fmla="*/ 4688747 h 6367455"/>
                <a:gd name="connsiteX4550" fmla="*/ 4720874 w 6891715"/>
                <a:gd name="connsiteY4550" fmla="*/ 4703686 h 6367455"/>
                <a:gd name="connsiteX4551" fmla="*/ 4725001 w 6891715"/>
                <a:gd name="connsiteY4551" fmla="*/ 4708772 h 6367455"/>
                <a:gd name="connsiteX4552" fmla="*/ 4714841 w 6891715"/>
                <a:gd name="connsiteY4552" fmla="*/ 4717354 h 6367455"/>
                <a:gd name="connsiteX4553" fmla="*/ 4717064 w 6891715"/>
                <a:gd name="connsiteY4553" fmla="*/ 4729114 h 6367455"/>
                <a:gd name="connsiteX4554" fmla="*/ 4722144 w 6891715"/>
                <a:gd name="connsiteY4554" fmla="*/ 4737378 h 6367455"/>
                <a:gd name="connsiteX4555" fmla="*/ 4720239 w 6891715"/>
                <a:gd name="connsiteY4555" fmla="*/ 4744689 h 6367455"/>
                <a:gd name="connsiteX4556" fmla="*/ 4708809 w 6891715"/>
                <a:gd name="connsiteY4556" fmla="*/ 4749139 h 6367455"/>
                <a:gd name="connsiteX4557" fmla="*/ 4701189 w 6891715"/>
                <a:gd name="connsiteY4557" fmla="*/ 4742782 h 6367455"/>
                <a:gd name="connsiteX4558" fmla="*/ 4696109 w 6891715"/>
                <a:gd name="connsiteY4558" fmla="*/ 4747232 h 6367455"/>
                <a:gd name="connsiteX4559" fmla="*/ 4683409 w 6891715"/>
                <a:gd name="connsiteY4559" fmla="*/ 4747232 h 6367455"/>
                <a:gd name="connsiteX4560" fmla="*/ 4695791 w 6891715"/>
                <a:gd name="connsiteY4560" fmla="*/ 4725936 h 6367455"/>
                <a:gd name="connsiteX4561" fmla="*/ 4684044 w 6891715"/>
                <a:gd name="connsiteY4561" fmla="*/ 4726254 h 6367455"/>
                <a:gd name="connsiteX4562" fmla="*/ 4679916 w 6891715"/>
                <a:gd name="connsiteY4562" fmla="*/ 4718943 h 6367455"/>
                <a:gd name="connsiteX4563" fmla="*/ 4682456 w 6891715"/>
                <a:gd name="connsiteY4563" fmla="*/ 4738650 h 6367455"/>
                <a:gd name="connsiteX4564" fmla="*/ 4676106 w 6891715"/>
                <a:gd name="connsiteY4564" fmla="*/ 4744371 h 6367455"/>
                <a:gd name="connsiteX4565" fmla="*/ 4659914 w 6891715"/>
                <a:gd name="connsiteY4565" fmla="*/ 4746596 h 6367455"/>
                <a:gd name="connsiteX4566" fmla="*/ 4649436 w 6891715"/>
                <a:gd name="connsiteY4566" fmla="*/ 4751682 h 6367455"/>
                <a:gd name="connsiteX4567" fmla="*/ 4619591 w 6891715"/>
                <a:gd name="connsiteY4567" fmla="*/ 4753271 h 6367455"/>
                <a:gd name="connsiteX4568" fmla="*/ 4614829 w 6891715"/>
                <a:gd name="connsiteY4568" fmla="*/ 4759628 h 6367455"/>
                <a:gd name="connsiteX4569" fmla="*/ 4618956 w 6891715"/>
                <a:gd name="connsiteY4569" fmla="*/ 4769799 h 6367455"/>
                <a:gd name="connsiteX4570" fmla="*/ 4611654 w 6891715"/>
                <a:gd name="connsiteY4570" fmla="*/ 4781560 h 6367455"/>
                <a:gd name="connsiteX4571" fmla="*/ 4609749 w 6891715"/>
                <a:gd name="connsiteY4571" fmla="*/ 4797452 h 6367455"/>
                <a:gd name="connsiteX4572" fmla="*/ 4597049 w 6891715"/>
                <a:gd name="connsiteY4572" fmla="*/ 4809213 h 6367455"/>
                <a:gd name="connsiteX4573" fmla="*/ 4587524 w 6891715"/>
                <a:gd name="connsiteY4573" fmla="*/ 4820655 h 6367455"/>
                <a:gd name="connsiteX4574" fmla="*/ 4587524 w 6891715"/>
                <a:gd name="connsiteY4574" fmla="*/ 4816523 h 6367455"/>
                <a:gd name="connsiteX4575" fmla="*/ 4592921 w 6891715"/>
                <a:gd name="connsiteY4575" fmla="*/ 4807941 h 6367455"/>
                <a:gd name="connsiteX4576" fmla="*/ 4583396 w 6891715"/>
                <a:gd name="connsiteY4576" fmla="*/ 4805081 h 6367455"/>
                <a:gd name="connsiteX4577" fmla="*/ 4575776 w 6891715"/>
                <a:gd name="connsiteY4577" fmla="*/ 4799995 h 6367455"/>
                <a:gd name="connsiteX4578" fmla="*/ 4572601 w 6891715"/>
                <a:gd name="connsiteY4578" fmla="*/ 4788235 h 6367455"/>
                <a:gd name="connsiteX4579" fmla="*/ 4568474 w 6891715"/>
                <a:gd name="connsiteY4579" fmla="*/ 4796816 h 6367455"/>
                <a:gd name="connsiteX4580" fmla="*/ 4565299 w 6891715"/>
                <a:gd name="connsiteY4580" fmla="*/ 4787599 h 6367455"/>
                <a:gd name="connsiteX4581" fmla="*/ 4556726 w 6891715"/>
                <a:gd name="connsiteY4581" fmla="*/ 4784420 h 6367455"/>
                <a:gd name="connsiteX4582" fmla="*/ 4553551 w 6891715"/>
                <a:gd name="connsiteY4582" fmla="*/ 4798088 h 6367455"/>
                <a:gd name="connsiteX4583" fmla="*/ 4566251 w 6891715"/>
                <a:gd name="connsiteY4583" fmla="*/ 4811755 h 6367455"/>
                <a:gd name="connsiteX4584" fmla="*/ 4574824 w 6891715"/>
                <a:gd name="connsiteY4584" fmla="*/ 4815887 h 6367455"/>
                <a:gd name="connsiteX4585" fmla="*/ 4580539 w 6891715"/>
                <a:gd name="connsiteY4585" fmla="*/ 4820020 h 6367455"/>
                <a:gd name="connsiteX4586" fmla="*/ 4581491 w 6891715"/>
                <a:gd name="connsiteY4586" fmla="*/ 4832416 h 6367455"/>
                <a:gd name="connsiteX4587" fmla="*/ 4576094 w 6891715"/>
                <a:gd name="connsiteY4587" fmla="*/ 4845130 h 6367455"/>
                <a:gd name="connsiteX4588" fmla="*/ 4564664 w 6891715"/>
                <a:gd name="connsiteY4588" fmla="*/ 4848308 h 6367455"/>
                <a:gd name="connsiteX4589" fmla="*/ 4557361 w 6891715"/>
                <a:gd name="connsiteY4589" fmla="*/ 4856890 h 6367455"/>
                <a:gd name="connsiteX4590" fmla="*/ 4552281 w 6891715"/>
                <a:gd name="connsiteY4590" fmla="*/ 4857844 h 6367455"/>
                <a:gd name="connsiteX4591" fmla="*/ 4539264 w 6891715"/>
                <a:gd name="connsiteY4591" fmla="*/ 4858479 h 6367455"/>
                <a:gd name="connsiteX4592" fmla="*/ 4523388 w 6891715"/>
                <a:gd name="connsiteY4592" fmla="*/ 4862611 h 6367455"/>
                <a:gd name="connsiteX4593" fmla="*/ 4531961 w 6891715"/>
                <a:gd name="connsiteY4593" fmla="*/ 4871193 h 6367455"/>
                <a:gd name="connsiteX4594" fmla="*/ 4513228 w 6891715"/>
                <a:gd name="connsiteY4594" fmla="*/ 4882636 h 6367455"/>
                <a:gd name="connsiteX4595" fmla="*/ 4507831 w 6891715"/>
                <a:gd name="connsiteY4595" fmla="*/ 4875325 h 6367455"/>
                <a:gd name="connsiteX4596" fmla="*/ 4504338 w 6891715"/>
                <a:gd name="connsiteY4596" fmla="*/ 4865154 h 6367455"/>
                <a:gd name="connsiteX4597" fmla="*/ 4508466 w 6891715"/>
                <a:gd name="connsiteY4597" fmla="*/ 4859751 h 6367455"/>
                <a:gd name="connsiteX4598" fmla="*/ 4508466 w 6891715"/>
                <a:gd name="connsiteY4598" fmla="*/ 4849262 h 6367455"/>
                <a:gd name="connsiteX4599" fmla="*/ 4502116 w 6891715"/>
                <a:gd name="connsiteY4599" fmla="*/ 4843858 h 6367455"/>
                <a:gd name="connsiteX4600" fmla="*/ 4493861 w 6891715"/>
                <a:gd name="connsiteY4600" fmla="*/ 4868333 h 6367455"/>
                <a:gd name="connsiteX4601" fmla="*/ 4492908 w 6891715"/>
                <a:gd name="connsiteY4601" fmla="*/ 4884861 h 6367455"/>
                <a:gd name="connsiteX4602" fmla="*/ 4503703 w 6891715"/>
                <a:gd name="connsiteY4602" fmla="*/ 4891218 h 6367455"/>
                <a:gd name="connsiteX4603" fmla="*/ 4505926 w 6891715"/>
                <a:gd name="connsiteY4603" fmla="*/ 4905203 h 6367455"/>
                <a:gd name="connsiteX4604" fmla="*/ 4497671 w 6891715"/>
                <a:gd name="connsiteY4604" fmla="*/ 4910289 h 6367455"/>
                <a:gd name="connsiteX4605" fmla="*/ 4499868 w 6891715"/>
                <a:gd name="connsiteY4605" fmla="*/ 4919360 h 6367455"/>
                <a:gd name="connsiteX4606" fmla="*/ 4500840 w 6891715"/>
                <a:gd name="connsiteY4606" fmla="*/ 4920286 h 6367455"/>
                <a:gd name="connsiteX4607" fmla="*/ 4506875 w 6891715"/>
                <a:gd name="connsiteY4607" fmla="*/ 4943464 h 6367455"/>
                <a:gd name="connsiteX4608" fmla="*/ 4505922 w 6891715"/>
                <a:gd name="connsiteY4608" fmla="*/ 4967594 h 6367455"/>
                <a:gd name="connsiteX4609" fmla="*/ 4499570 w 6891715"/>
                <a:gd name="connsiteY4609" fmla="*/ 4964736 h 6367455"/>
                <a:gd name="connsiteX4610" fmla="*/ 4505922 w 6891715"/>
                <a:gd name="connsiteY4610" fmla="*/ 4976166 h 6367455"/>
                <a:gd name="connsiteX4611" fmla="*/ 4504969 w 6891715"/>
                <a:gd name="connsiteY4611" fmla="*/ 4987596 h 6367455"/>
                <a:gd name="connsiteX4612" fmla="*/ 4487183 w 6891715"/>
                <a:gd name="connsiteY4612" fmla="*/ 4995216 h 6367455"/>
                <a:gd name="connsiteX4613" fmla="*/ 4475749 w 6891715"/>
                <a:gd name="connsiteY4613" fmla="*/ 5001884 h 6367455"/>
                <a:gd name="connsiteX4614" fmla="*/ 4460821 w 6891715"/>
                <a:gd name="connsiteY4614" fmla="*/ 5005059 h 6367455"/>
                <a:gd name="connsiteX4615" fmla="*/ 4447164 w 6891715"/>
                <a:gd name="connsiteY4615" fmla="*/ 5022204 h 6367455"/>
                <a:gd name="connsiteX4616" fmla="*/ 4430330 w 6891715"/>
                <a:gd name="connsiteY4616" fmla="*/ 5038079 h 6367455"/>
                <a:gd name="connsiteX4617" fmla="*/ 4433506 w 6891715"/>
                <a:gd name="connsiteY4617" fmla="*/ 5029506 h 6367455"/>
                <a:gd name="connsiteX4618" fmla="*/ 4443988 w 6891715"/>
                <a:gd name="connsiteY4618" fmla="*/ 5017759 h 6367455"/>
                <a:gd name="connsiteX4619" fmla="*/ 4443988 w 6891715"/>
                <a:gd name="connsiteY4619" fmla="*/ 5008234 h 6367455"/>
                <a:gd name="connsiteX4620" fmla="*/ 4454469 w 6891715"/>
                <a:gd name="connsiteY4620" fmla="*/ 5000931 h 6367455"/>
                <a:gd name="connsiteX4621" fmla="*/ 4464950 w 6891715"/>
                <a:gd name="connsiteY4621" fmla="*/ 4992359 h 6367455"/>
                <a:gd name="connsiteX4622" fmla="*/ 4463997 w 6891715"/>
                <a:gd name="connsiteY4622" fmla="*/ 4986961 h 6367455"/>
                <a:gd name="connsiteX4623" fmla="*/ 4449069 w 6891715"/>
                <a:gd name="connsiteY4623" fmla="*/ 4990136 h 6367455"/>
                <a:gd name="connsiteX4624" fmla="*/ 4452245 w 6891715"/>
                <a:gd name="connsiteY4624" fmla="*/ 4980929 h 6367455"/>
                <a:gd name="connsiteX4625" fmla="*/ 4449069 w 6891715"/>
                <a:gd name="connsiteY4625" fmla="*/ 4971404 h 6367455"/>
                <a:gd name="connsiteX4626" fmla="*/ 4439223 w 6891715"/>
                <a:gd name="connsiteY4626" fmla="*/ 4964101 h 6367455"/>
                <a:gd name="connsiteX4627" fmla="*/ 4429060 w 6891715"/>
                <a:gd name="connsiteY4627" fmla="*/ 4968229 h 6367455"/>
                <a:gd name="connsiteX4628" fmla="*/ 4424613 w 6891715"/>
                <a:gd name="connsiteY4628" fmla="*/ 4976801 h 6367455"/>
                <a:gd name="connsiteX4629" fmla="*/ 4411909 w 6891715"/>
                <a:gd name="connsiteY4629" fmla="*/ 4972991 h 6367455"/>
                <a:gd name="connsiteX4630" fmla="*/ 4410956 w 6891715"/>
                <a:gd name="connsiteY4630" fmla="*/ 4981246 h 6367455"/>
                <a:gd name="connsiteX4631" fmla="*/ 4432236 w 6891715"/>
                <a:gd name="connsiteY4631" fmla="*/ 4983151 h 6367455"/>
                <a:gd name="connsiteX4632" fmla="*/ 4435412 w 6891715"/>
                <a:gd name="connsiteY4632" fmla="*/ 4985374 h 6367455"/>
                <a:gd name="connsiteX4633" fmla="*/ 4438588 w 6891715"/>
                <a:gd name="connsiteY4633" fmla="*/ 4991724 h 6367455"/>
                <a:gd name="connsiteX4634" fmla="*/ 4428107 w 6891715"/>
                <a:gd name="connsiteY4634" fmla="*/ 5004424 h 6367455"/>
                <a:gd name="connsiteX4635" fmla="*/ 4426201 w 6891715"/>
                <a:gd name="connsiteY4635" fmla="*/ 5009821 h 6367455"/>
                <a:gd name="connsiteX4636" fmla="*/ 4420802 w 6891715"/>
                <a:gd name="connsiteY4636" fmla="*/ 5011726 h 6367455"/>
                <a:gd name="connsiteX4637" fmla="*/ 4417626 w 6891715"/>
                <a:gd name="connsiteY4637" fmla="*/ 5007599 h 6367455"/>
                <a:gd name="connsiteX4638" fmla="*/ 4413497 w 6891715"/>
                <a:gd name="connsiteY4638" fmla="*/ 5011726 h 6367455"/>
                <a:gd name="connsiteX4639" fmla="*/ 4420802 w 6891715"/>
                <a:gd name="connsiteY4639" fmla="*/ 5021251 h 6367455"/>
                <a:gd name="connsiteX4640" fmla="*/ 4420802 w 6891715"/>
                <a:gd name="connsiteY4640" fmla="*/ 5028554 h 6367455"/>
                <a:gd name="connsiteX4641" fmla="*/ 4410638 w 6891715"/>
                <a:gd name="connsiteY4641" fmla="*/ 5035221 h 6367455"/>
                <a:gd name="connsiteX4642" fmla="*/ 4411591 w 6891715"/>
                <a:gd name="connsiteY4642" fmla="*/ 5046334 h 6367455"/>
                <a:gd name="connsiteX4643" fmla="*/ 4416673 w 6891715"/>
                <a:gd name="connsiteY4643" fmla="*/ 5034904 h 6367455"/>
                <a:gd name="connsiteX4644" fmla="*/ 4430330 w 6891715"/>
                <a:gd name="connsiteY4644" fmla="*/ 5031729 h 6367455"/>
                <a:gd name="connsiteX4645" fmla="*/ 4430330 w 6891715"/>
                <a:gd name="connsiteY4645" fmla="*/ 5038079 h 6367455"/>
                <a:gd name="connsiteX4646" fmla="*/ 4408415 w 6891715"/>
                <a:gd name="connsiteY4646" fmla="*/ 5059351 h 6367455"/>
                <a:gd name="connsiteX4647" fmla="*/ 4409368 w 6891715"/>
                <a:gd name="connsiteY4647" fmla="*/ 5066654 h 6367455"/>
                <a:gd name="connsiteX4648" fmla="*/ 4410956 w 6891715"/>
                <a:gd name="connsiteY4648" fmla="*/ 5082529 h 6367455"/>
                <a:gd name="connsiteX4649" fmla="*/ 4409050 w 6891715"/>
                <a:gd name="connsiteY4649" fmla="*/ 5116184 h 6367455"/>
                <a:gd name="connsiteX4650" fmla="*/ 4416673 w 6891715"/>
                <a:gd name="connsiteY4650" fmla="*/ 5138091 h 6367455"/>
                <a:gd name="connsiteX4651" fmla="*/ 4416388 w 6891715"/>
                <a:gd name="connsiteY4651" fmla="*/ 5137963 h 6367455"/>
                <a:gd name="connsiteX4652" fmla="*/ 4413532 w 6891715"/>
                <a:gd name="connsiteY4652" fmla="*/ 5157060 h 6367455"/>
                <a:gd name="connsiteX4653" fmla="*/ 4399569 w 6891715"/>
                <a:gd name="connsiteY4653" fmla="*/ 5177430 h 6367455"/>
                <a:gd name="connsiteX4654" fmla="*/ 4398617 w 6891715"/>
                <a:gd name="connsiteY4654" fmla="*/ 5183796 h 6367455"/>
                <a:gd name="connsiteX4655" fmla="*/ 4376721 w 6891715"/>
                <a:gd name="connsiteY4655" fmla="*/ 5181886 h 6367455"/>
                <a:gd name="connsiteX4656" fmla="*/ 4365932 w 6891715"/>
                <a:gd name="connsiteY4656" fmla="*/ 5188252 h 6367455"/>
                <a:gd name="connsiteX4657" fmla="*/ 4345306 w 6891715"/>
                <a:gd name="connsiteY4657" fmla="*/ 5219125 h 6367455"/>
                <a:gd name="connsiteX4658" fmla="*/ 4332930 w 6891715"/>
                <a:gd name="connsiteY4658" fmla="*/ 5259229 h 6367455"/>
                <a:gd name="connsiteX4659" fmla="*/ 4330709 w 6891715"/>
                <a:gd name="connsiteY4659" fmla="*/ 5271960 h 6367455"/>
                <a:gd name="connsiteX4660" fmla="*/ 4323093 w 6891715"/>
                <a:gd name="connsiteY4660" fmla="*/ 5274188 h 6367455"/>
                <a:gd name="connsiteX4661" fmla="*/ 4314207 w 6891715"/>
                <a:gd name="connsiteY4661" fmla="*/ 5282782 h 6367455"/>
                <a:gd name="connsiteX4662" fmla="*/ 4314207 w 6891715"/>
                <a:gd name="connsiteY4662" fmla="*/ 5291057 h 6367455"/>
                <a:gd name="connsiteX4663" fmla="*/ 4306591 w 6891715"/>
                <a:gd name="connsiteY4663" fmla="*/ 5287874 h 6367455"/>
                <a:gd name="connsiteX4664" fmla="*/ 4298024 w 6891715"/>
                <a:gd name="connsiteY4664" fmla="*/ 5290102 h 6367455"/>
                <a:gd name="connsiteX4665" fmla="*/ 4297072 w 6891715"/>
                <a:gd name="connsiteY4665" fmla="*/ 5298696 h 6367455"/>
                <a:gd name="connsiteX4666" fmla="*/ 4290725 w 6891715"/>
                <a:gd name="connsiteY4666" fmla="*/ 5302834 h 6367455"/>
                <a:gd name="connsiteX4667" fmla="*/ 4296437 w 6891715"/>
                <a:gd name="connsiteY4667" fmla="*/ 5306016 h 6367455"/>
                <a:gd name="connsiteX4668" fmla="*/ 4304370 w 6891715"/>
                <a:gd name="connsiteY4668" fmla="*/ 5300606 h 6367455"/>
                <a:gd name="connsiteX4669" fmla="*/ 4317381 w 6891715"/>
                <a:gd name="connsiteY4669" fmla="*/ 5301879 h 6367455"/>
                <a:gd name="connsiteX4670" fmla="*/ 4324679 w 6891715"/>
                <a:gd name="connsiteY4670" fmla="*/ 5304743 h 6367455"/>
                <a:gd name="connsiteX4671" fmla="*/ 4327853 w 6891715"/>
                <a:gd name="connsiteY4671" fmla="*/ 5312064 h 6367455"/>
                <a:gd name="connsiteX4672" fmla="*/ 4329122 w 6891715"/>
                <a:gd name="connsiteY4672" fmla="*/ 5321612 h 6367455"/>
                <a:gd name="connsiteX4673" fmla="*/ 4331343 w 6891715"/>
                <a:gd name="connsiteY4673" fmla="*/ 5327023 h 6367455"/>
                <a:gd name="connsiteX4674" fmla="*/ 4343084 w 6891715"/>
                <a:gd name="connsiteY4674" fmla="*/ 5338163 h 6367455"/>
                <a:gd name="connsiteX4675" fmla="*/ 4348479 w 6891715"/>
                <a:gd name="connsiteY4675" fmla="*/ 5349939 h 6367455"/>
                <a:gd name="connsiteX4676" fmla="*/ 4347949 w 6891715"/>
                <a:gd name="connsiteY4676" fmla="*/ 5350022 h 6367455"/>
                <a:gd name="connsiteX4677" fmla="*/ 4354478 w 6891715"/>
                <a:gd name="connsiteY4677" fmla="*/ 5386173 h 6367455"/>
                <a:gd name="connsiteX4678" fmla="*/ 4367495 w 6891715"/>
                <a:gd name="connsiteY4678" fmla="*/ 5416728 h 6367455"/>
                <a:gd name="connsiteX4679" fmla="*/ 4394165 w 6891715"/>
                <a:gd name="connsiteY4679" fmla="*/ 5435506 h 6367455"/>
                <a:gd name="connsiteX4680" fmla="*/ 4426868 w 6891715"/>
                <a:gd name="connsiteY4680" fmla="*/ 5452056 h 6367455"/>
                <a:gd name="connsiteX4681" fmla="*/ 4440838 w 6891715"/>
                <a:gd name="connsiteY4681" fmla="*/ 5454920 h 6367455"/>
                <a:gd name="connsiteX4682" fmla="*/ 4447188 w 6891715"/>
                <a:gd name="connsiteY4682" fmla="*/ 5451738 h 6367455"/>
                <a:gd name="connsiteX4683" fmla="*/ 4452903 w 6891715"/>
                <a:gd name="connsiteY4683" fmla="*/ 5461604 h 6367455"/>
                <a:gd name="connsiteX4684" fmla="*/ 4450680 w 6891715"/>
                <a:gd name="connsiteY4684" fmla="*/ 5467969 h 6367455"/>
                <a:gd name="connsiteX4685" fmla="*/ 4447505 w 6891715"/>
                <a:gd name="connsiteY4685" fmla="*/ 5471470 h 6367455"/>
                <a:gd name="connsiteX4686" fmla="*/ 4449093 w 6891715"/>
                <a:gd name="connsiteY4686" fmla="*/ 5473380 h 6367455"/>
                <a:gd name="connsiteX4687" fmla="*/ 4444330 w 6891715"/>
                <a:gd name="connsiteY4687" fmla="*/ 5483883 h 6367455"/>
                <a:gd name="connsiteX4688" fmla="*/ 4442108 w 6891715"/>
                <a:gd name="connsiteY4688" fmla="*/ 5490248 h 6367455"/>
                <a:gd name="connsiteX4689" fmla="*/ 4426233 w 6891715"/>
                <a:gd name="connsiteY4689" fmla="*/ 5488021 h 6367455"/>
                <a:gd name="connsiteX4690" fmla="*/ 4416708 w 6891715"/>
                <a:gd name="connsiteY4690" fmla="*/ 5487066 h 6367455"/>
                <a:gd name="connsiteX4691" fmla="*/ 4398610 w 6891715"/>
                <a:gd name="connsiteY4691" fmla="*/ 5486111 h 6367455"/>
                <a:gd name="connsiteX4692" fmla="*/ 4374163 w 6891715"/>
                <a:gd name="connsiteY4692" fmla="*/ 5482292 h 6367455"/>
                <a:gd name="connsiteX4693" fmla="*/ 4361463 w 6891715"/>
                <a:gd name="connsiteY4693" fmla="*/ 5481337 h 6367455"/>
                <a:gd name="connsiteX4694" fmla="*/ 4336380 w 6891715"/>
                <a:gd name="connsiteY4694" fmla="*/ 5489612 h 6367455"/>
                <a:gd name="connsiteX4695" fmla="*/ 4311933 w 6891715"/>
                <a:gd name="connsiteY4695" fmla="*/ 5483883 h 6367455"/>
                <a:gd name="connsiteX4696" fmla="*/ 4298280 w 6891715"/>
                <a:gd name="connsiteY4696" fmla="*/ 5488021 h 6367455"/>
                <a:gd name="connsiteX4697" fmla="*/ 4289073 w 6891715"/>
                <a:gd name="connsiteY4697" fmla="*/ 5510300 h 6367455"/>
                <a:gd name="connsiteX4698" fmla="*/ 4278278 w 6891715"/>
                <a:gd name="connsiteY4698" fmla="*/ 5522076 h 6367455"/>
                <a:gd name="connsiteX4699" fmla="*/ 4253195 w 6891715"/>
                <a:gd name="connsiteY4699" fmla="*/ 5536080 h 6367455"/>
                <a:gd name="connsiteX4700" fmla="*/ 4224620 w 6891715"/>
                <a:gd name="connsiteY4700" fmla="*/ 5550084 h 6367455"/>
                <a:gd name="connsiteX4701" fmla="*/ 4209063 w 6891715"/>
                <a:gd name="connsiteY4701" fmla="*/ 5568225 h 6367455"/>
                <a:gd name="connsiteX4702" fmla="*/ 4191283 w 6891715"/>
                <a:gd name="connsiteY4702" fmla="*/ 5582866 h 6367455"/>
                <a:gd name="connsiteX4703" fmla="*/ 4191283 w 6891715"/>
                <a:gd name="connsiteY4703" fmla="*/ 5592732 h 6367455"/>
                <a:gd name="connsiteX4704" fmla="*/ 4172233 w 6891715"/>
                <a:gd name="connsiteY4704" fmla="*/ 5602280 h 6367455"/>
                <a:gd name="connsiteX4705" fmla="*/ 4169058 w 6891715"/>
                <a:gd name="connsiteY4705" fmla="*/ 5601007 h 6367455"/>
                <a:gd name="connsiteX4706" fmla="*/ 4173185 w 6891715"/>
                <a:gd name="connsiteY4706" fmla="*/ 5594642 h 6367455"/>
                <a:gd name="connsiteX4707" fmla="*/ 4175408 w 6891715"/>
                <a:gd name="connsiteY4707" fmla="*/ 5585412 h 6367455"/>
                <a:gd name="connsiteX4708" fmla="*/ 4168105 w 6891715"/>
                <a:gd name="connsiteY4708" fmla="*/ 5578092 h 6367455"/>
                <a:gd name="connsiteX4709" fmla="*/ 4173820 w 6891715"/>
                <a:gd name="connsiteY4709" fmla="*/ 5569498 h 6367455"/>
                <a:gd name="connsiteX4710" fmla="*/ 4185568 w 6891715"/>
                <a:gd name="connsiteY4710" fmla="*/ 5564088 h 6367455"/>
                <a:gd name="connsiteX4711" fmla="*/ 4204618 w 6891715"/>
                <a:gd name="connsiteY4711" fmla="*/ 5551357 h 6367455"/>
                <a:gd name="connsiteX4712" fmla="*/ 4226843 w 6891715"/>
                <a:gd name="connsiteY4712" fmla="*/ 5537353 h 6367455"/>
                <a:gd name="connsiteX4713" fmla="*/ 4235098 w 6891715"/>
                <a:gd name="connsiteY4713" fmla="*/ 5534170 h 6367455"/>
                <a:gd name="connsiteX4714" fmla="*/ 4235098 w 6891715"/>
                <a:gd name="connsiteY4714" fmla="*/ 5524622 h 6367455"/>
                <a:gd name="connsiteX4715" fmla="*/ 4224620 w 6891715"/>
                <a:gd name="connsiteY4715" fmla="*/ 5528123 h 6367455"/>
                <a:gd name="connsiteX4716" fmla="*/ 4202395 w 6891715"/>
                <a:gd name="connsiteY4716" fmla="*/ 5533215 h 6367455"/>
                <a:gd name="connsiteX4717" fmla="*/ 4184615 w 6891715"/>
                <a:gd name="connsiteY4717" fmla="*/ 5544036 h 6367455"/>
                <a:gd name="connsiteX4718" fmla="*/ 4167470 w 6891715"/>
                <a:gd name="connsiteY4718" fmla="*/ 5537989 h 6367455"/>
                <a:gd name="connsiteX4719" fmla="*/ 4163025 w 6891715"/>
                <a:gd name="connsiteY4719" fmla="*/ 5522076 h 6367455"/>
                <a:gd name="connsiteX4720" fmla="*/ 4160928 w 6891715"/>
                <a:gd name="connsiteY4720" fmla="*/ 5513064 h 6367455"/>
                <a:gd name="connsiteX4721" fmla="*/ 4150640 w 6891715"/>
                <a:gd name="connsiteY4721" fmla="*/ 5513376 h 6367455"/>
                <a:gd name="connsiteX4722" fmla="*/ 4135718 w 6891715"/>
                <a:gd name="connsiteY4722" fmla="*/ 5512423 h 6367455"/>
                <a:gd name="connsiteX4723" fmla="*/ 4123970 w 6891715"/>
                <a:gd name="connsiteY4723" fmla="*/ 5504168 h 6367455"/>
                <a:gd name="connsiteX4724" fmla="*/ 4098570 w 6891715"/>
                <a:gd name="connsiteY4724" fmla="*/ 5493373 h 6367455"/>
                <a:gd name="connsiteX4725" fmla="*/ 4080473 w 6891715"/>
                <a:gd name="connsiteY4725" fmla="*/ 5491786 h 6367455"/>
                <a:gd name="connsiteX4726" fmla="*/ 4071900 w 6891715"/>
                <a:gd name="connsiteY4726" fmla="*/ 5495913 h 6367455"/>
                <a:gd name="connsiteX4727" fmla="*/ 4066820 w 6891715"/>
                <a:gd name="connsiteY4727" fmla="*/ 5485436 h 6367455"/>
                <a:gd name="connsiteX4728" fmla="*/ 4073170 w 6891715"/>
                <a:gd name="connsiteY4728" fmla="*/ 5474641 h 6367455"/>
                <a:gd name="connsiteX4729" fmla="*/ 4059200 w 6891715"/>
                <a:gd name="connsiteY4729" fmla="*/ 5477181 h 6367455"/>
                <a:gd name="connsiteX4730" fmla="*/ 4060470 w 6891715"/>
                <a:gd name="connsiteY4730" fmla="*/ 5486706 h 6367455"/>
                <a:gd name="connsiteX4731" fmla="*/ 4055073 w 6891715"/>
                <a:gd name="connsiteY4731" fmla="*/ 5494326 h 6367455"/>
                <a:gd name="connsiteX4732" fmla="*/ 4044913 w 6891715"/>
                <a:gd name="connsiteY4732" fmla="*/ 5497501 h 6367455"/>
                <a:gd name="connsiteX4733" fmla="*/ 4033165 w 6891715"/>
                <a:gd name="connsiteY4733" fmla="*/ 5498453 h 6367455"/>
                <a:gd name="connsiteX4734" fmla="*/ 4027768 w 6891715"/>
                <a:gd name="connsiteY4734" fmla="*/ 5493056 h 6367455"/>
                <a:gd name="connsiteX4735" fmla="*/ 3999193 w 6891715"/>
                <a:gd name="connsiteY4735" fmla="*/ 5494643 h 6367455"/>
                <a:gd name="connsiteX4736" fmla="*/ 3999193 w 6891715"/>
                <a:gd name="connsiteY4736" fmla="*/ 5501946 h 6367455"/>
                <a:gd name="connsiteX4737" fmla="*/ 3989668 w 6891715"/>
                <a:gd name="connsiteY4737" fmla="*/ 5512741 h 6367455"/>
                <a:gd name="connsiteX4738" fmla="*/ 3974110 w 6891715"/>
                <a:gd name="connsiteY4738" fmla="*/ 5516868 h 6367455"/>
                <a:gd name="connsiteX4739" fmla="*/ 3968713 w 6891715"/>
                <a:gd name="connsiteY4739" fmla="*/ 5516868 h 6367455"/>
                <a:gd name="connsiteX4740" fmla="*/ 3951885 w 6891715"/>
                <a:gd name="connsiteY4740" fmla="*/ 5506708 h 6367455"/>
                <a:gd name="connsiteX4741" fmla="*/ 3940138 w 6891715"/>
                <a:gd name="connsiteY4741" fmla="*/ 5520361 h 6367455"/>
                <a:gd name="connsiteX4742" fmla="*/ 3941090 w 6891715"/>
                <a:gd name="connsiteY4742" fmla="*/ 5532108 h 6367455"/>
                <a:gd name="connsiteX4743" fmla="*/ 3953790 w 6891715"/>
                <a:gd name="connsiteY4743" fmla="*/ 5537188 h 6367455"/>
                <a:gd name="connsiteX4744" fmla="*/ 3946805 w 6891715"/>
                <a:gd name="connsiteY4744" fmla="*/ 5544491 h 6367455"/>
                <a:gd name="connsiteX4745" fmla="*/ 3950933 w 6891715"/>
                <a:gd name="connsiteY4745" fmla="*/ 5551793 h 6367455"/>
                <a:gd name="connsiteX4746" fmla="*/ 3963950 w 6891715"/>
                <a:gd name="connsiteY4746" fmla="*/ 5554016 h 6367455"/>
                <a:gd name="connsiteX4747" fmla="*/ 3964903 w 6891715"/>
                <a:gd name="connsiteY4747" fmla="*/ 5545443 h 6367455"/>
                <a:gd name="connsiteX4748" fmla="*/ 3976650 w 6891715"/>
                <a:gd name="connsiteY4748" fmla="*/ 5562271 h 6367455"/>
                <a:gd name="connsiteX4749" fmla="*/ 3991255 w 6891715"/>
                <a:gd name="connsiteY4749" fmla="*/ 5570526 h 6367455"/>
                <a:gd name="connsiteX4750" fmla="*/ 4001098 w 6891715"/>
                <a:gd name="connsiteY4750" fmla="*/ 5579733 h 6367455"/>
                <a:gd name="connsiteX4751" fmla="*/ 3989350 w 6891715"/>
                <a:gd name="connsiteY4751" fmla="*/ 5589258 h 6367455"/>
                <a:gd name="connsiteX4752" fmla="*/ 3971253 w 6891715"/>
                <a:gd name="connsiteY4752" fmla="*/ 5569573 h 6367455"/>
                <a:gd name="connsiteX4753" fmla="*/ 3963950 w 6891715"/>
                <a:gd name="connsiteY4753" fmla="*/ 5569573 h 6367455"/>
                <a:gd name="connsiteX4754" fmla="*/ 3955378 w 6891715"/>
                <a:gd name="connsiteY4754" fmla="*/ 5561318 h 6367455"/>
                <a:gd name="connsiteX4755" fmla="*/ 3934105 w 6891715"/>
                <a:gd name="connsiteY4755" fmla="*/ 5568938 h 6367455"/>
                <a:gd name="connsiteX4756" fmla="*/ 3935375 w 6891715"/>
                <a:gd name="connsiteY4756" fmla="*/ 5582591 h 6367455"/>
                <a:gd name="connsiteX4757" fmla="*/ 3962045 w 6891715"/>
                <a:gd name="connsiteY4757" fmla="*/ 5598148 h 6367455"/>
                <a:gd name="connsiteX4758" fmla="*/ 3962045 w 6891715"/>
                <a:gd name="connsiteY4758" fmla="*/ 5610848 h 6367455"/>
                <a:gd name="connsiteX4759" fmla="*/ 3947123 w 6891715"/>
                <a:gd name="connsiteY4759" fmla="*/ 5613071 h 6367455"/>
                <a:gd name="connsiteX4760" fmla="*/ 3932200 w 6891715"/>
                <a:gd name="connsiteY4760" fmla="*/ 5599736 h 6367455"/>
                <a:gd name="connsiteX4761" fmla="*/ 3931248 w 6891715"/>
                <a:gd name="connsiteY4761" fmla="*/ 5587036 h 6367455"/>
                <a:gd name="connsiteX4762" fmla="*/ 3920770 w 6891715"/>
                <a:gd name="connsiteY4762" fmla="*/ 5580686 h 6367455"/>
                <a:gd name="connsiteX4763" fmla="*/ 3910928 w 6891715"/>
                <a:gd name="connsiteY4763" fmla="*/ 5584813 h 6367455"/>
                <a:gd name="connsiteX4764" fmla="*/ 3907753 w 6891715"/>
                <a:gd name="connsiteY4764" fmla="*/ 5595291 h 6367455"/>
                <a:gd name="connsiteX4765" fmla="*/ 3939185 w 6891715"/>
                <a:gd name="connsiteY4765" fmla="*/ 5620373 h 6367455"/>
                <a:gd name="connsiteX4766" fmla="*/ 3926168 w 6891715"/>
                <a:gd name="connsiteY4766" fmla="*/ 5627041 h 6367455"/>
                <a:gd name="connsiteX4767" fmla="*/ 3911563 w 6891715"/>
                <a:gd name="connsiteY4767" fmla="*/ 5616563 h 6367455"/>
                <a:gd name="connsiteX4768" fmla="*/ 3908388 w 6891715"/>
                <a:gd name="connsiteY4768" fmla="*/ 5621961 h 6367455"/>
                <a:gd name="connsiteX4769" fmla="*/ 3899815 w 6891715"/>
                <a:gd name="connsiteY4769" fmla="*/ 5614658 h 6367455"/>
                <a:gd name="connsiteX4770" fmla="*/ 3903625 w 6891715"/>
                <a:gd name="connsiteY4770" fmla="*/ 5598466 h 6367455"/>
                <a:gd name="connsiteX4771" fmla="*/ 3899498 w 6891715"/>
                <a:gd name="connsiteY4771" fmla="*/ 5587353 h 6367455"/>
                <a:gd name="connsiteX4772" fmla="*/ 3880448 w 6891715"/>
                <a:gd name="connsiteY4772" fmla="*/ 5582908 h 6367455"/>
                <a:gd name="connsiteX4773" fmla="*/ 3876003 w 6891715"/>
                <a:gd name="connsiteY4773" fmla="*/ 5568621 h 6367455"/>
                <a:gd name="connsiteX4774" fmla="*/ 3863303 w 6891715"/>
                <a:gd name="connsiteY4774" fmla="*/ 5570526 h 6367455"/>
                <a:gd name="connsiteX4775" fmla="*/ 3860128 w 6891715"/>
                <a:gd name="connsiteY4775" fmla="*/ 5562271 h 6367455"/>
                <a:gd name="connsiteX4776" fmla="*/ 3856953 w 6891715"/>
                <a:gd name="connsiteY4776" fmla="*/ 5551793 h 6367455"/>
                <a:gd name="connsiteX4777" fmla="*/ 3862033 w 6891715"/>
                <a:gd name="connsiteY4777" fmla="*/ 5543538 h 6367455"/>
                <a:gd name="connsiteX4778" fmla="*/ 3865208 w 6891715"/>
                <a:gd name="connsiteY4778" fmla="*/ 5531791 h 6367455"/>
                <a:gd name="connsiteX4779" fmla="*/ 3849015 w 6891715"/>
                <a:gd name="connsiteY4779" fmla="*/ 5527346 h 6367455"/>
                <a:gd name="connsiteX4780" fmla="*/ 3847110 w 6891715"/>
                <a:gd name="connsiteY4780" fmla="*/ 5539093 h 6367455"/>
                <a:gd name="connsiteX4781" fmla="*/ 3836633 w 6891715"/>
                <a:gd name="connsiteY4781" fmla="*/ 5545443 h 6367455"/>
                <a:gd name="connsiteX4782" fmla="*/ 3827108 w 6891715"/>
                <a:gd name="connsiteY4782" fmla="*/ 5560366 h 6367455"/>
                <a:gd name="connsiteX4783" fmla="*/ 3832505 w 6891715"/>
                <a:gd name="connsiteY4783" fmla="*/ 5577511 h 6367455"/>
                <a:gd name="connsiteX4784" fmla="*/ 3827743 w 6891715"/>
                <a:gd name="connsiteY4784" fmla="*/ 5593068 h 6367455"/>
                <a:gd name="connsiteX4785" fmla="*/ 3834410 w 6891715"/>
                <a:gd name="connsiteY4785" fmla="*/ 5617198 h 6367455"/>
                <a:gd name="connsiteX4786" fmla="*/ 3857588 w 6891715"/>
                <a:gd name="connsiteY4786" fmla="*/ 5639423 h 6367455"/>
                <a:gd name="connsiteX4787" fmla="*/ 3861080 w 6891715"/>
                <a:gd name="connsiteY4787" fmla="*/ 5666411 h 6367455"/>
                <a:gd name="connsiteX4788" fmla="*/ 3875050 w 6891715"/>
                <a:gd name="connsiteY4788" fmla="*/ 5671808 h 6367455"/>
                <a:gd name="connsiteX4789" fmla="*/ 3903625 w 6891715"/>
                <a:gd name="connsiteY4789" fmla="*/ 5700701 h 6367455"/>
                <a:gd name="connsiteX4790" fmla="*/ 3900768 w 6891715"/>
                <a:gd name="connsiteY4790" fmla="*/ 5730546 h 6367455"/>
                <a:gd name="connsiteX4791" fmla="*/ 3881718 w 6891715"/>
                <a:gd name="connsiteY4791" fmla="*/ 5726418 h 6367455"/>
                <a:gd name="connsiteX4792" fmla="*/ 3881718 w 6891715"/>
                <a:gd name="connsiteY4792" fmla="*/ 5719116 h 6367455"/>
                <a:gd name="connsiteX4793" fmla="*/ 3893465 w 6891715"/>
                <a:gd name="connsiteY4793" fmla="*/ 5716893 h 6367455"/>
                <a:gd name="connsiteX4794" fmla="*/ 3884575 w 6891715"/>
                <a:gd name="connsiteY4794" fmla="*/ 5706416 h 6367455"/>
                <a:gd name="connsiteX4795" fmla="*/ 3868700 w 6891715"/>
                <a:gd name="connsiteY4795" fmla="*/ 5688318 h 6367455"/>
                <a:gd name="connsiteX4796" fmla="*/ 3856953 w 6891715"/>
                <a:gd name="connsiteY4796" fmla="*/ 5700383 h 6367455"/>
                <a:gd name="connsiteX4797" fmla="*/ 3862668 w 6891715"/>
                <a:gd name="connsiteY4797" fmla="*/ 5709591 h 6367455"/>
                <a:gd name="connsiteX4798" fmla="*/ 3858223 w 6891715"/>
                <a:gd name="connsiteY4798" fmla="*/ 5714988 h 6367455"/>
                <a:gd name="connsiteX4799" fmla="*/ 3863620 w 6891715"/>
                <a:gd name="connsiteY4799" fmla="*/ 5721338 h 6367455"/>
                <a:gd name="connsiteX4800" fmla="*/ 3877590 w 6891715"/>
                <a:gd name="connsiteY4800" fmla="*/ 5724513 h 6367455"/>
                <a:gd name="connsiteX4801" fmla="*/ 3866795 w 6891715"/>
                <a:gd name="connsiteY4801" fmla="*/ 5742293 h 6367455"/>
                <a:gd name="connsiteX4802" fmla="*/ 3856635 w 6891715"/>
                <a:gd name="connsiteY4802" fmla="*/ 5748008 h 6367455"/>
                <a:gd name="connsiteX4803" fmla="*/ 3842665 w 6891715"/>
                <a:gd name="connsiteY4803" fmla="*/ 5744833 h 6367455"/>
                <a:gd name="connsiteX4804" fmla="*/ 3826790 w 6891715"/>
                <a:gd name="connsiteY4804" fmla="*/ 5741341 h 6367455"/>
                <a:gd name="connsiteX4805" fmla="*/ 3824885 w 6891715"/>
                <a:gd name="connsiteY4805" fmla="*/ 5753088 h 6367455"/>
                <a:gd name="connsiteX4806" fmla="*/ 3843935 w 6891715"/>
                <a:gd name="connsiteY4806" fmla="*/ 5754358 h 6367455"/>
                <a:gd name="connsiteX4807" fmla="*/ 3859810 w 6891715"/>
                <a:gd name="connsiteY4807" fmla="*/ 5761343 h 6367455"/>
                <a:gd name="connsiteX4808" fmla="*/ 3859810 w 6891715"/>
                <a:gd name="connsiteY4808" fmla="*/ 5770868 h 6367455"/>
                <a:gd name="connsiteX4809" fmla="*/ 3873463 w 6891715"/>
                <a:gd name="connsiteY4809" fmla="*/ 5773091 h 6367455"/>
                <a:gd name="connsiteX4810" fmla="*/ 3873463 w 6891715"/>
                <a:gd name="connsiteY4810" fmla="*/ 5765471 h 6367455"/>
                <a:gd name="connsiteX4811" fmla="*/ 3896958 w 6891715"/>
                <a:gd name="connsiteY4811" fmla="*/ 5779123 h 6367455"/>
                <a:gd name="connsiteX4812" fmla="*/ 3902673 w 6891715"/>
                <a:gd name="connsiteY4812" fmla="*/ 5794681 h 6367455"/>
                <a:gd name="connsiteX4813" fmla="*/ 3910928 w 6891715"/>
                <a:gd name="connsiteY4813" fmla="*/ 5801031 h 6367455"/>
                <a:gd name="connsiteX4814" fmla="*/ 3926803 w 6891715"/>
                <a:gd name="connsiteY4814" fmla="*/ 5801983 h 6367455"/>
                <a:gd name="connsiteX4815" fmla="*/ 3934423 w 6891715"/>
                <a:gd name="connsiteY4815" fmla="*/ 5814366 h 6367455"/>
                <a:gd name="connsiteX4816" fmla="*/ 3958870 w 6891715"/>
                <a:gd name="connsiteY4816" fmla="*/ 5825796 h 6367455"/>
                <a:gd name="connsiteX4817" fmla="*/ 3967443 w 6891715"/>
                <a:gd name="connsiteY4817" fmla="*/ 5835321 h 6367455"/>
                <a:gd name="connsiteX4818" fmla="*/ 3962045 w 6891715"/>
                <a:gd name="connsiteY4818" fmla="*/ 5852148 h 6367455"/>
                <a:gd name="connsiteX4819" fmla="*/ 3965538 w 6891715"/>
                <a:gd name="connsiteY4819" fmla="*/ 5857546 h 6367455"/>
                <a:gd name="connsiteX4820" fmla="*/ 3961410 w 6891715"/>
                <a:gd name="connsiteY4820" fmla="*/ 5863896 h 6367455"/>
                <a:gd name="connsiteX4821" fmla="*/ 3971888 w 6891715"/>
                <a:gd name="connsiteY4821" fmla="*/ 5877231 h 6367455"/>
                <a:gd name="connsiteX4822" fmla="*/ 3979508 w 6891715"/>
                <a:gd name="connsiteY4822" fmla="*/ 5891201 h 6367455"/>
                <a:gd name="connsiteX4823" fmla="*/ 3962680 w 6891715"/>
                <a:gd name="connsiteY4823" fmla="*/ 5894376 h 6367455"/>
                <a:gd name="connsiteX4824" fmla="*/ 3953790 w 6891715"/>
                <a:gd name="connsiteY4824" fmla="*/ 5883581 h 6367455"/>
                <a:gd name="connsiteX4825" fmla="*/ 3943313 w 6891715"/>
                <a:gd name="connsiteY4825" fmla="*/ 5883898 h 6367455"/>
                <a:gd name="connsiteX4826" fmla="*/ 3931565 w 6891715"/>
                <a:gd name="connsiteY4826" fmla="*/ 5869293 h 6367455"/>
                <a:gd name="connsiteX4827" fmla="*/ 3922993 w 6891715"/>
                <a:gd name="connsiteY4827" fmla="*/ 5864213 h 6367455"/>
                <a:gd name="connsiteX4828" fmla="*/ 3926168 w 6891715"/>
                <a:gd name="connsiteY4828" fmla="*/ 5853736 h 6367455"/>
                <a:gd name="connsiteX4829" fmla="*/ 3912515 w 6891715"/>
                <a:gd name="connsiteY4829" fmla="*/ 5851513 h 6367455"/>
                <a:gd name="connsiteX4830" fmla="*/ 3896640 w 6891715"/>
                <a:gd name="connsiteY4830" fmla="*/ 5857863 h 6367455"/>
                <a:gd name="connsiteX4831" fmla="*/ 3902038 w 6891715"/>
                <a:gd name="connsiteY4831" fmla="*/ 5864213 h 6367455"/>
                <a:gd name="connsiteX4832" fmla="*/ 3876638 w 6891715"/>
                <a:gd name="connsiteY4832" fmla="*/ 5865801 h 6367455"/>
                <a:gd name="connsiteX4833" fmla="*/ 3869676 w 6891715"/>
                <a:gd name="connsiteY4833" fmla="*/ 5859999 h 6367455"/>
                <a:gd name="connsiteX4834" fmla="*/ 3872889 w 6891715"/>
                <a:gd name="connsiteY4834" fmla="*/ 5872612 h 6367455"/>
                <a:gd name="connsiteX4835" fmla="*/ 3882402 w 6891715"/>
                <a:gd name="connsiteY4835" fmla="*/ 5876432 h 6367455"/>
                <a:gd name="connsiteX4836" fmla="*/ 3876060 w 6891715"/>
                <a:gd name="connsiteY4836" fmla="*/ 5884073 h 6367455"/>
                <a:gd name="connsiteX4837" fmla="*/ 3885572 w 6891715"/>
                <a:gd name="connsiteY4837" fmla="*/ 5885983 h 6367455"/>
                <a:gd name="connsiteX4838" fmla="*/ 3890012 w 6891715"/>
                <a:gd name="connsiteY4838" fmla="*/ 5900946 h 6367455"/>
                <a:gd name="connsiteX4839" fmla="*/ 3899524 w 6891715"/>
                <a:gd name="connsiteY4839" fmla="*/ 5904766 h 6367455"/>
                <a:gd name="connsiteX4840" fmla="*/ 3904597 w 6891715"/>
                <a:gd name="connsiteY4840" fmla="*/ 5906039 h 6367455"/>
                <a:gd name="connsiteX4841" fmla="*/ 3900475 w 6891715"/>
                <a:gd name="connsiteY4841" fmla="*/ 5893623 h 6367455"/>
                <a:gd name="connsiteX4842" fmla="*/ 3905865 w 6891715"/>
                <a:gd name="connsiteY4842" fmla="*/ 5891076 h 6367455"/>
                <a:gd name="connsiteX4843" fmla="*/ 3914109 w 6891715"/>
                <a:gd name="connsiteY4843" fmla="*/ 5897444 h 6367455"/>
                <a:gd name="connsiteX4844" fmla="*/ 3915378 w 6891715"/>
                <a:gd name="connsiteY4844" fmla="*/ 5910178 h 6367455"/>
                <a:gd name="connsiteX4845" fmla="*/ 3919500 w 6891715"/>
                <a:gd name="connsiteY4845" fmla="*/ 5911133 h 6367455"/>
                <a:gd name="connsiteX4846" fmla="*/ 3917914 w 6891715"/>
                <a:gd name="connsiteY4846" fmla="*/ 5917500 h 6367455"/>
                <a:gd name="connsiteX4847" fmla="*/ 3909353 w 6891715"/>
                <a:gd name="connsiteY4847" fmla="*/ 5928325 h 6367455"/>
                <a:gd name="connsiteX4848" fmla="*/ 3900792 w 6891715"/>
                <a:gd name="connsiteY4848" fmla="*/ 5927370 h 6367455"/>
                <a:gd name="connsiteX4849" fmla="*/ 3896670 w 6891715"/>
                <a:gd name="connsiteY4849" fmla="*/ 5934692 h 6367455"/>
                <a:gd name="connsiteX4850" fmla="*/ 3888109 w 6891715"/>
                <a:gd name="connsiteY4850" fmla="*/ 5943288 h 6367455"/>
                <a:gd name="connsiteX4851" fmla="*/ 3885255 w 6891715"/>
                <a:gd name="connsiteY4851" fmla="*/ 5943288 h 6367455"/>
                <a:gd name="connsiteX4852" fmla="*/ 3877646 w 6891715"/>
                <a:gd name="connsiteY4852" fmla="*/ 5931508 h 6367455"/>
                <a:gd name="connsiteX4853" fmla="*/ 3885890 w 6891715"/>
                <a:gd name="connsiteY4853" fmla="*/ 5928325 h 6367455"/>
                <a:gd name="connsiteX4854" fmla="*/ 3869084 w 6891715"/>
                <a:gd name="connsiteY4854" fmla="*/ 5922276 h 6367455"/>
                <a:gd name="connsiteX4855" fmla="*/ 3867816 w 6891715"/>
                <a:gd name="connsiteY4855" fmla="*/ 5915909 h 6367455"/>
                <a:gd name="connsiteX4856" fmla="*/ 3855133 w 6891715"/>
                <a:gd name="connsiteY4856" fmla="*/ 5918137 h 6367455"/>
                <a:gd name="connsiteX4857" fmla="*/ 3854182 w 6891715"/>
                <a:gd name="connsiteY4857" fmla="*/ 5924504 h 6367455"/>
                <a:gd name="connsiteX4858" fmla="*/ 3863060 w 6891715"/>
                <a:gd name="connsiteY4858" fmla="*/ 5935010 h 6367455"/>
                <a:gd name="connsiteX4859" fmla="*/ 3860840 w 6891715"/>
                <a:gd name="connsiteY4859" fmla="*/ 5953794 h 6367455"/>
                <a:gd name="connsiteX4860" fmla="*/ 3870353 w 6891715"/>
                <a:gd name="connsiteY4860" fmla="*/ 5967801 h 6367455"/>
                <a:gd name="connsiteX4861" fmla="*/ 3875109 w 6891715"/>
                <a:gd name="connsiteY4861" fmla="*/ 5982128 h 6367455"/>
                <a:gd name="connsiteX4862" fmla="*/ 3877011 w 6891715"/>
                <a:gd name="connsiteY4862" fmla="*/ 6000274 h 6367455"/>
                <a:gd name="connsiteX4863" fmla="*/ 3872255 w 6891715"/>
                <a:gd name="connsiteY4863" fmla="*/ 6015237 h 6367455"/>
                <a:gd name="connsiteX4864" fmla="*/ 3882719 w 6891715"/>
                <a:gd name="connsiteY4864" fmla="*/ 6024470 h 6367455"/>
                <a:gd name="connsiteX4865" fmla="*/ 3879548 w 6891715"/>
                <a:gd name="connsiteY4865" fmla="*/ 6031792 h 6367455"/>
                <a:gd name="connsiteX4866" fmla="*/ 3895402 w 6891715"/>
                <a:gd name="connsiteY4866" fmla="*/ 6043571 h 6367455"/>
                <a:gd name="connsiteX4867" fmla="*/ 3883987 w 6891715"/>
                <a:gd name="connsiteY4867" fmla="*/ 6049938 h 6367455"/>
                <a:gd name="connsiteX4868" fmla="*/ 3876377 w 6891715"/>
                <a:gd name="connsiteY4868" fmla="*/ 6034975 h 6367455"/>
                <a:gd name="connsiteX4869" fmla="*/ 3869084 w 6891715"/>
                <a:gd name="connsiteY4869" fmla="*/ 6033384 h 6367455"/>
                <a:gd name="connsiteX4870" fmla="*/ 3870987 w 6891715"/>
                <a:gd name="connsiteY4870" fmla="*/ 6043571 h 6367455"/>
                <a:gd name="connsiteX4871" fmla="*/ 3861475 w 6891715"/>
                <a:gd name="connsiteY4871" fmla="*/ 6043890 h 6367455"/>
                <a:gd name="connsiteX4872" fmla="*/ 3862743 w 6891715"/>
                <a:gd name="connsiteY4872" fmla="*/ 6038477 h 6367455"/>
                <a:gd name="connsiteX4873" fmla="*/ 3855133 w 6891715"/>
                <a:gd name="connsiteY4873" fmla="*/ 6021604 h 6367455"/>
                <a:gd name="connsiteX4874" fmla="*/ 3844352 w 6891715"/>
                <a:gd name="connsiteY4874" fmla="*/ 6001866 h 6367455"/>
                <a:gd name="connsiteX4875" fmla="*/ 3829767 w 6891715"/>
                <a:gd name="connsiteY4875" fmla="*/ 6006960 h 6367455"/>
                <a:gd name="connsiteX4876" fmla="*/ 3819303 w 6891715"/>
                <a:gd name="connsiteY4876" fmla="*/ 6033702 h 6367455"/>
                <a:gd name="connsiteX4877" fmla="*/ 3822791 w 6891715"/>
                <a:gd name="connsiteY4877" fmla="*/ 6054714 h 6367455"/>
                <a:gd name="connsiteX4878" fmla="*/ 3818352 w 6891715"/>
                <a:gd name="connsiteY4878" fmla="*/ 6048665 h 6367455"/>
                <a:gd name="connsiteX4879" fmla="*/ 3813279 w 6891715"/>
                <a:gd name="connsiteY4879" fmla="*/ 6051849 h 6367455"/>
                <a:gd name="connsiteX4880" fmla="*/ 3807889 w 6891715"/>
                <a:gd name="connsiteY4880" fmla="*/ 6038796 h 6367455"/>
                <a:gd name="connsiteX4881" fmla="*/ 3800279 w 6891715"/>
                <a:gd name="connsiteY4881" fmla="*/ 5999956 h 6367455"/>
                <a:gd name="connsiteX4882" fmla="*/ 3792669 w 6891715"/>
                <a:gd name="connsiteY4882" fmla="*/ 5995817 h 6367455"/>
                <a:gd name="connsiteX4883" fmla="*/ 3790132 w 6891715"/>
                <a:gd name="connsiteY4883" fmla="*/ 5987540 h 6367455"/>
                <a:gd name="connsiteX4884" fmla="*/ 3779986 w 6891715"/>
                <a:gd name="connsiteY4884" fmla="*/ 5986585 h 6367455"/>
                <a:gd name="connsiteX4885" fmla="*/ 3777449 w 6891715"/>
                <a:gd name="connsiteY4885" fmla="*/ 5971622 h 6367455"/>
                <a:gd name="connsiteX4886" fmla="*/ 3764132 w 6891715"/>
                <a:gd name="connsiteY4886" fmla="*/ 5978944 h 6367455"/>
                <a:gd name="connsiteX4887" fmla="*/ 3758742 w 6891715"/>
                <a:gd name="connsiteY4887" fmla="*/ 6006641 h 6367455"/>
                <a:gd name="connsiteX4888" fmla="*/ 3753351 w 6891715"/>
                <a:gd name="connsiteY4888" fmla="*/ 5998046 h 6367455"/>
                <a:gd name="connsiteX4889" fmla="*/ 3745107 w 6891715"/>
                <a:gd name="connsiteY4889" fmla="*/ 6002503 h 6367455"/>
                <a:gd name="connsiteX4890" fmla="*/ 3734327 w 6891715"/>
                <a:gd name="connsiteY4890" fmla="*/ 5982446 h 6367455"/>
                <a:gd name="connsiteX4891" fmla="*/ 3733058 w 6891715"/>
                <a:gd name="connsiteY4891" fmla="*/ 5960479 h 6367455"/>
                <a:gd name="connsiteX4892" fmla="*/ 3742571 w 6891715"/>
                <a:gd name="connsiteY4892" fmla="*/ 5949973 h 6367455"/>
                <a:gd name="connsiteX4893" fmla="*/ 3737814 w 6891715"/>
                <a:gd name="connsiteY4893" fmla="*/ 5927688 h 6367455"/>
                <a:gd name="connsiteX4894" fmla="*/ 3721961 w 6891715"/>
                <a:gd name="connsiteY4894" fmla="*/ 5903493 h 6367455"/>
                <a:gd name="connsiteX4895" fmla="*/ 3708326 w 6891715"/>
                <a:gd name="connsiteY4895" fmla="*/ 5898080 h 6367455"/>
                <a:gd name="connsiteX4896" fmla="*/ 3701985 w 6891715"/>
                <a:gd name="connsiteY4896" fmla="*/ 5903493 h 6367455"/>
                <a:gd name="connsiteX4897" fmla="*/ 3694375 w 6891715"/>
                <a:gd name="connsiteY4897" fmla="*/ 5879297 h 6367455"/>
                <a:gd name="connsiteX4898" fmla="*/ 3681692 w 6891715"/>
                <a:gd name="connsiteY4898" fmla="*/ 5876432 h 6367455"/>
                <a:gd name="connsiteX4899" fmla="*/ 3681375 w 6891715"/>
                <a:gd name="connsiteY4899" fmla="*/ 5862742 h 6367455"/>
                <a:gd name="connsiteX4900" fmla="*/ 3690887 w 6891715"/>
                <a:gd name="connsiteY4900" fmla="*/ 5862742 h 6367455"/>
                <a:gd name="connsiteX4901" fmla="*/ 3711814 w 6891715"/>
                <a:gd name="connsiteY4901" fmla="*/ 5839820 h 6367455"/>
                <a:gd name="connsiteX4902" fmla="*/ 3709595 w 6891715"/>
                <a:gd name="connsiteY4902" fmla="*/ 5824221 h 6367455"/>
                <a:gd name="connsiteX4903" fmla="*/ 3710863 w 6891715"/>
                <a:gd name="connsiteY4903" fmla="*/ 5820082 h 6367455"/>
                <a:gd name="connsiteX4904" fmla="*/ 3725448 w 6891715"/>
                <a:gd name="connsiteY4904" fmla="*/ 5835682 h 6367455"/>
                <a:gd name="connsiteX4905" fmla="*/ 3740351 w 6891715"/>
                <a:gd name="connsiteY4905" fmla="*/ 5836637 h 6367455"/>
                <a:gd name="connsiteX4906" fmla="*/ 3746693 w 6891715"/>
                <a:gd name="connsiteY4906" fmla="*/ 5826131 h 6367455"/>
                <a:gd name="connsiteX4907" fmla="*/ 3762547 w 6891715"/>
                <a:gd name="connsiteY4907" fmla="*/ 5819764 h 6367455"/>
                <a:gd name="connsiteX4908" fmla="*/ 3788230 w 6891715"/>
                <a:gd name="connsiteY4908" fmla="*/ 5838547 h 6367455"/>
                <a:gd name="connsiteX4909" fmla="*/ 3812328 w 6891715"/>
                <a:gd name="connsiteY4909" fmla="*/ 5846824 h 6367455"/>
                <a:gd name="connsiteX4910" fmla="*/ 3836426 w 6891715"/>
                <a:gd name="connsiteY4910" fmla="*/ 5846506 h 6367455"/>
                <a:gd name="connsiteX4911" fmla="*/ 3849426 w 6891715"/>
                <a:gd name="connsiteY4911" fmla="*/ 5860196 h 6367455"/>
                <a:gd name="connsiteX4912" fmla="*/ 3857036 w 6891715"/>
                <a:gd name="connsiteY4912" fmla="*/ 5860832 h 6367455"/>
                <a:gd name="connsiteX4913" fmla="*/ 3868367 w 6891715"/>
                <a:gd name="connsiteY4913" fmla="*/ 5859082 h 6367455"/>
                <a:gd name="connsiteX4914" fmla="*/ 3859493 w 6891715"/>
                <a:gd name="connsiteY4914" fmla="*/ 5854053 h 6367455"/>
                <a:gd name="connsiteX4915" fmla="*/ 3872193 w 6891715"/>
                <a:gd name="connsiteY4915" fmla="*/ 5847703 h 6367455"/>
                <a:gd name="connsiteX4916" fmla="*/ 3883940 w 6891715"/>
                <a:gd name="connsiteY4916" fmla="*/ 5850878 h 6367455"/>
                <a:gd name="connsiteX4917" fmla="*/ 3893465 w 6891715"/>
                <a:gd name="connsiteY4917" fmla="*/ 5849608 h 6367455"/>
                <a:gd name="connsiteX4918" fmla="*/ 3889020 w 6891715"/>
                <a:gd name="connsiteY4918" fmla="*/ 5840083 h 6367455"/>
                <a:gd name="connsiteX4919" fmla="*/ 3876320 w 6891715"/>
                <a:gd name="connsiteY4919" fmla="*/ 5835003 h 6367455"/>
                <a:gd name="connsiteX4920" fmla="*/ 3868065 w 6891715"/>
                <a:gd name="connsiteY4920" fmla="*/ 5837226 h 6367455"/>
                <a:gd name="connsiteX4921" fmla="*/ 3859493 w 6891715"/>
                <a:gd name="connsiteY4921" fmla="*/ 5833098 h 6367455"/>
                <a:gd name="connsiteX4922" fmla="*/ 3843618 w 6891715"/>
                <a:gd name="connsiteY4922" fmla="*/ 5815318 h 6367455"/>
                <a:gd name="connsiteX4923" fmla="*/ 3845523 w 6891715"/>
                <a:gd name="connsiteY4923" fmla="*/ 5828971 h 6367455"/>
                <a:gd name="connsiteX4924" fmla="*/ 3830918 w 6891715"/>
                <a:gd name="connsiteY4924" fmla="*/ 5828018 h 6367455"/>
                <a:gd name="connsiteX4925" fmla="*/ 3827743 w 6891715"/>
                <a:gd name="connsiteY4925" fmla="*/ 5814366 h 6367455"/>
                <a:gd name="connsiteX4926" fmla="*/ 3823298 w 6891715"/>
                <a:gd name="connsiteY4926" fmla="*/ 5817541 h 6367455"/>
                <a:gd name="connsiteX4927" fmla="*/ 3811550 w 6891715"/>
                <a:gd name="connsiteY4927" fmla="*/ 5810556 h 6367455"/>
                <a:gd name="connsiteX4928" fmla="*/ 3797898 w 6891715"/>
                <a:gd name="connsiteY4928" fmla="*/ 5817858 h 6367455"/>
                <a:gd name="connsiteX4929" fmla="*/ 3787420 w 6891715"/>
                <a:gd name="connsiteY4929" fmla="*/ 5809286 h 6367455"/>
                <a:gd name="connsiteX4930" fmla="*/ 3761703 w 6891715"/>
                <a:gd name="connsiteY4930" fmla="*/ 5813096 h 6367455"/>
                <a:gd name="connsiteX4931" fmla="*/ 3753765 w 6891715"/>
                <a:gd name="connsiteY4931" fmla="*/ 5811826 h 6367455"/>
                <a:gd name="connsiteX4932" fmla="*/ 3747415 w 6891715"/>
                <a:gd name="connsiteY4932" fmla="*/ 5811191 h 6367455"/>
                <a:gd name="connsiteX4933" fmla="*/ 3742653 w 6891715"/>
                <a:gd name="connsiteY4933" fmla="*/ 5810873 h 6367455"/>
                <a:gd name="connsiteX4934" fmla="*/ 3741383 w 6891715"/>
                <a:gd name="connsiteY4934" fmla="*/ 5811191 h 6367455"/>
                <a:gd name="connsiteX4935" fmla="*/ 3739478 w 6891715"/>
                <a:gd name="connsiteY4935" fmla="*/ 5812461 h 6367455"/>
                <a:gd name="connsiteX4936" fmla="*/ 3735985 w 6891715"/>
                <a:gd name="connsiteY4936" fmla="*/ 5815636 h 6367455"/>
                <a:gd name="connsiteX4937" fmla="*/ 3732810 w 6891715"/>
                <a:gd name="connsiteY4937" fmla="*/ 5818811 h 6367455"/>
                <a:gd name="connsiteX4938" fmla="*/ 3731223 w 6891715"/>
                <a:gd name="connsiteY4938" fmla="*/ 5820398 h 6367455"/>
                <a:gd name="connsiteX4939" fmla="*/ 3715348 w 6891715"/>
                <a:gd name="connsiteY4939" fmla="*/ 5816588 h 6367455"/>
                <a:gd name="connsiteX4940" fmla="*/ 3704553 w 6891715"/>
                <a:gd name="connsiteY4940" fmla="*/ 5800713 h 6367455"/>
                <a:gd name="connsiteX4941" fmla="*/ 3697250 w 6891715"/>
                <a:gd name="connsiteY4941" fmla="*/ 5808968 h 6367455"/>
                <a:gd name="connsiteX4942" fmla="*/ 3695345 w 6891715"/>
                <a:gd name="connsiteY4942" fmla="*/ 5816588 h 6367455"/>
                <a:gd name="connsiteX4943" fmla="*/ 3687725 w 6891715"/>
                <a:gd name="connsiteY4943" fmla="*/ 5812461 h 6367455"/>
                <a:gd name="connsiteX4944" fmla="*/ 3684550 w 6891715"/>
                <a:gd name="connsiteY4944" fmla="*/ 5801031 h 6367455"/>
                <a:gd name="connsiteX4945" fmla="*/ 3675978 w 6891715"/>
                <a:gd name="connsiteY4945" fmla="*/ 5789283 h 6367455"/>
                <a:gd name="connsiteX4946" fmla="*/ 3676930 w 6891715"/>
                <a:gd name="connsiteY4946" fmla="*/ 5779123 h 6367455"/>
                <a:gd name="connsiteX4947" fmla="*/ 3668358 w 6891715"/>
                <a:gd name="connsiteY4947" fmla="*/ 5781028 h 6367455"/>
                <a:gd name="connsiteX4948" fmla="*/ 3665183 w 6891715"/>
                <a:gd name="connsiteY4948" fmla="*/ 5764201 h 6367455"/>
                <a:gd name="connsiteX4949" fmla="*/ 3650260 w 6891715"/>
                <a:gd name="connsiteY4949" fmla="*/ 5761343 h 6367455"/>
                <a:gd name="connsiteX4950" fmla="*/ 3646133 w 6891715"/>
                <a:gd name="connsiteY4950" fmla="*/ 5750548 h 6367455"/>
                <a:gd name="connsiteX4951" fmla="*/ 3652165 w 6891715"/>
                <a:gd name="connsiteY4951" fmla="*/ 5740071 h 6367455"/>
                <a:gd name="connsiteX4952" fmla="*/ 3667088 w 6891715"/>
                <a:gd name="connsiteY4952" fmla="*/ 5735943 h 6367455"/>
                <a:gd name="connsiteX4953" fmla="*/ 3675343 w 6891715"/>
                <a:gd name="connsiteY4953" fmla="*/ 5743881 h 6367455"/>
                <a:gd name="connsiteX4954" fmla="*/ 3683915 w 6891715"/>
                <a:gd name="connsiteY4954" fmla="*/ 5747056 h 6367455"/>
                <a:gd name="connsiteX4955" fmla="*/ 3681693 w 6891715"/>
                <a:gd name="connsiteY4955" fmla="*/ 5733403 h 6367455"/>
                <a:gd name="connsiteX4956" fmla="*/ 3676613 w 6891715"/>
                <a:gd name="connsiteY4956" fmla="*/ 5727371 h 6367455"/>
                <a:gd name="connsiteX4957" fmla="*/ 3660738 w 6891715"/>
                <a:gd name="connsiteY4957" fmla="*/ 5728323 h 6367455"/>
                <a:gd name="connsiteX4958" fmla="*/ 3654388 w 6891715"/>
                <a:gd name="connsiteY4958" fmla="*/ 5720068 h 6367455"/>
                <a:gd name="connsiteX4959" fmla="*/ 3648990 w 6891715"/>
                <a:gd name="connsiteY4959" fmla="*/ 5730546 h 6367455"/>
                <a:gd name="connsiteX4960" fmla="*/ 3645815 w 6891715"/>
                <a:gd name="connsiteY4960" fmla="*/ 5739118 h 6367455"/>
                <a:gd name="connsiteX4961" fmla="*/ 3641370 w 6891715"/>
                <a:gd name="connsiteY4961" fmla="*/ 5733721 h 6367455"/>
                <a:gd name="connsiteX4962" fmla="*/ 3639465 w 6891715"/>
                <a:gd name="connsiteY4962" fmla="*/ 5722291 h 6367455"/>
                <a:gd name="connsiteX4963" fmla="*/ 3631845 w 6891715"/>
                <a:gd name="connsiteY4963" fmla="*/ 5709591 h 6367455"/>
                <a:gd name="connsiteX4964" fmla="*/ 3615018 w 6891715"/>
                <a:gd name="connsiteY4964" fmla="*/ 5708956 h 6367455"/>
                <a:gd name="connsiteX4965" fmla="*/ 3602000 w 6891715"/>
                <a:gd name="connsiteY4965" fmla="*/ 5689906 h 6367455"/>
                <a:gd name="connsiteX4966" fmla="*/ 3606128 w 6891715"/>
                <a:gd name="connsiteY4966" fmla="*/ 5683556 h 6367455"/>
                <a:gd name="connsiteX4967" fmla="*/ 3595968 w 6891715"/>
                <a:gd name="connsiteY4967" fmla="*/ 5682286 h 6367455"/>
                <a:gd name="connsiteX4968" fmla="*/ 3595015 w 6891715"/>
                <a:gd name="connsiteY4968" fmla="*/ 5666093 h 6367455"/>
                <a:gd name="connsiteX4969" fmla="*/ 3588665 w 6891715"/>
                <a:gd name="connsiteY4969" fmla="*/ 5656886 h 6367455"/>
                <a:gd name="connsiteX4970" fmla="*/ 3589618 w 6891715"/>
                <a:gd name="connsiteY4970" fmla="*/ 5650536 h 6367455"/>
                <a:gd name="connsiteX4971" fmla="*/ 3582315 w 6891715"/>
                <a:gd name="connsiteY4971" fmla="*/ 5649583 h 6367455"/>
                <a:gd name="connsiteX4972" fmla="*/ 3578188 w 6891715"/>
                <a:gd name="connsiteY4972" fmla="*/ 5641963 h 6367455"/>
                <a:gd name="connsiteX4973" fmla="*/ 3578378 w 6891715"/>
                <a:gd name="connsiteY4973" fmla="*/ 5641929 h 6367455"/>
                <a:gd name="connsiteX4974" fmla="*/ 3574656 w 6891715"/>
                <a:gd name="connsiteY4974" fmla="*/ 5639745 h 6367455"/>
                <a:gd name="connsiteX4975" fmla="*/ 3577496 w 6891715"/>
                <a:gd name="connsiteY4975" fmla="*/ 5632442 h 6367455"/>
                <a:gd name="connsiteX4976" fmla="*/ 3571816 w 6891715"/>
                <a:gd name="connsiteY4976" fmla="*/ 5618155 h 6367455"/>
                <a:gd name="connsiteX4977" fmla="*/ 3557613 w 6891715"/>
                <a:gd name="connsiteY4977" fmla="*/ 5606090 h 6367455"/>
                <a:gd name="connsiteX4978" fmla="*/ 3537414 w 6891715"/>
                <a:gd name="connsiteY4978" fmla="*/ 5597200 h 6367455"/>
                <a:gd name="connsiteX4979" fmla="*/ 3526999 w 6891715"/>
                <a:gd name="connsiteY4979" fmla="*/ 5579420 h 6367455"/>
                <a:gd name="connsiteX4980" fmla="*/ 3525737 w 6891715"/>
                <a:gd name="connsiteY4980" fmla="*/ 5573387 h 6367455"/>
                <a:gd name="connsiteX4981" fmla="*/ 3515006 w 6891715"/>
                <a:gd name="connsiteY4981" fmla="*/ 5557830 h 6367455"/>
                <a:gd name="connsiteX4982" fmla="*/ 3517847 w 6891715"/>
                <a:gd name="connsiteY4982" fmla="*/ 5553067 h 6367455"/>
                <a:gd name="connsiteX4983" fmla="*/ 3527946 w 6891715"/>
                <a:gd name="connsiteY4983" fmla="*/ 5560052 h 6367455"/>
                <a:gd name="connsiteX4984" fmla="*/ 3526684 w 6891715"/>
                <a:gd name="connsiteY4984" fmla="*/ 5550845 h 6367455"/>
                <a:gd name="connsiteX4985" fmla="*/ 3527315 w 6891715"/>
                <a:gd name="connsiteY4985" fmla="*/ 5546717 h 6367455"/>
                <a:gd name="connsiteX4986" fmla="*/ 3520372 w 6891715"/>
                <a:gd name="connsiteY4986" fmla="*/ 5543860 h 6367455"/>
                <a:gd name="connsiteX4987" fmla="*/ 3514691 w 6891715"/>
                <a:gd name="connsiteY4987" fmla="*/ 5534970 h 6367455"/>
                <a:gd name="connsiteX4988" fmla="*/ 3514691 w 6891715"/>
                <a:gd name="connsiteY4988" fmla="*/ 5523540 h 6367455"/>
                <a:gd name="connsiteX4989" fmla="*/ 3522581 w 6891715"/>
                <a:gd name="connsiteY4989" fmla="*/ 5513062 h 6367455"/>
                <a:gd name="connsiteX4990" fmla="*/ 3527946 w 6891715"/>
                <a:gd name="connsiteY4990" fmla="*/ 5504490 h 6367455"/>
                <a:gd name="connsiteX4991" fmla="*/ 3529840 w 6891715"/>
                <a:gd name="connsiteY4991" fmla="*/ 5490202 h 6367455"/>
                <a:gd name="connsiteX4992" fmla="*/ 3531418 w 6891715"/>
                <a:gd name="connsiteY4992" fmla="*/ 5480995 h 6367455"/>
                <a:gd name="connsiteX4993" fmla="*/ 3523843 w 6891715"/>
                <a:gd name="connsiteY4993" fmla="*/ 5473057 h 6367455"/>
                <a:gd name="connsiteX4994" fmla="*/ 3532365 w 6891715"/>
                <a:gd name="connsiteY4994" fmla="*/ 5464485 h 6367455"/>
                <a:gd name="connsiteX4995" fmla="*/ 3526053 w 6891715"/>
                <a:gd name="connsiteY4995" fmla="*/ 5451784 h 6367455"/>
                <a:gd name="connsiteX4996" fmla="*/ 3523212 w 6891715"/>
                <a:gd name="connsiteY4996" fmla="*/ 5445434 h 6367455"/>
                <a:gd name="connsiteX4997" fmla="*/ 3529524 w 6891715"/>
                <a:gd name="connsiteY4997" fmla="*/ 5441307 h 6367455"/>
                <a:gd name="connsiteX4998" fmla="*/ 3524159 w 6891715"/>
                <a:gd name="connsiteY4998" fmla="*/ 5427337 h 6367455"/>
                <a:gd name="connsiteX4999" fmla="*/ 3527946 w 6891715"/>
                <a:gd name="connsiteY4999" fmla="*/ 5420352 h 6367455"/>
                <a:gd name="connsiteX5000" fmla="*/ 3540570 w 6891715"/>
                <a:gd name="connsiteY5000" fmla="*/ 5404794 h 6367455"/>
                <a:gd name="connsiteX5001" fmla="*/ 3535836 w 6891715"/>
                <a:gd name="connsiteY5001" fmla="*/ 5397809 h 6367455"/>
                <a:gd name="connsiteX5002" fmla="*/ 3526053 w 6891715"/>
                <a:gd name="connsiteY5002" fmla="*/ 5394952 h 6367455"/>
                <a:gd name="connsiteX5003" fmla="*/ 3525643 w 6891715"/>
                <a:gd name="connsiteY5003" fmla="*/ 5394317 h 6367455"/>
                <a:gd name="connsiteX5004" fmla="*/ 3516101 w 6891715"/>
                <a:gd name="connsiteY5004" fmla="*/ 5394317 h 6367455"/>
                <a:gd name="connsiteX5005" fmla="*/ 3512284 w 6891715"/>
                <a:gd name="connsiteY5005" fmla="*/ 5386716 h 6367455"/>
                <a:gd name="connsiteX5006" fmla="*/ 3510694 w 6891715"/>
                <a:gd name="connsiteY5006" fmla="*/ 5374048 h 6367455"/>
                <a:gd name="connsiteX5007" fmla="*/ 3492882 w 6891715"/>
                <a:gd name="connsiteY5007" fmla="*/ 5352511 h 6367455"/>
                <a:gd name="connsiteX5008" fmla="*/ 3469663 w 6891715"/>
                <a:gd name="connsiteY5008" fmla="*/ 5340159 h 6367455"/>
                <a:gd name="connsiteX5009" fmla="*/ 3460121 w 6891715"/>
                <a:gd name="connsiteY5009" fmla="*/ 5329707 h 6367455"/>
                <a:gd name="connsiteX5010" fmla="*/ 3445809 w 6891715"/>
                <a:gd name="connsiteY5010" fmla="*/ 5327807 h 6367455"/>
                <a:gd name="connsiteX5011" fmla="*/ 3441674 w 6891715"/>
                <a:gd name="connsiteY5011" fmla="*/ 5318622 h 6367455"/>
                <a:gd name="connsiteX5012" fmla="*/ 3448671 w 6891715"/>
                <a:gd name="connsiteY5012" fmla="*/ 5320839 h 6367455"/>
                <a:gd name="connsiteX5013" fmla="*/ 3454396 w 6891715"/>
                <a:gd name="connsiteY5013" fmla="*/ 5318939 h 6367455"/>
                <a:gd name="connsiteX5014" fmla="*/ 3455032 w 6891715"/>
                <a:gd name="connsiteY5014" fmla="*/ 5310071 h 6367455"/>
                <a:gd name="connsiteX5015" fmla="*/ 3445596 w 6891715"/>
                <a:gd name="connsiteY5015" fmla="*/ 5305079 h 6367455"/>
                <a:gd name="connsiteX5016" fmla="*/ 3448013 w 6891715"/>
                <a:gd name="connsiteY5016" fmla="*/ 5314939 h 6367455"/>
                <a:gd name="connsiteX5017" fmla="*/ 3441636 w 6891715"/>
                <a:gd name="connsiteY5017" fmla="*/ 5312732 h 6367455"/>
                <a:gd name="connsiteX5018" fmla="*/ 3436217 w 6891715"/>
                <a:gd name="connsiteY5018" fmla="*/ 5308949 h 6367455"/>
                <a:gd name="connsiteX5019" fmla="*/ 3431434 w 6891715"/>
                <a:gd name="connsiteY5019" fmla="*/ 5305166 h 6367455"/>
                <a:gd name="connsiteX5020" fmla="*/ 3427927 w 6891715"/>
                <a:gd name="connsiteY5020" fmla="*/ 5302014 h 6367455"/>
                <a:gd name="connsiteX5021" fmla="*/ 3425696 w 6891715"/>
                <a:gd name="connsiteY5021" fmla="*/ 5298861 h 6367455"/>
                <a:gd name="connsiteX5022" fmla="*/ 3423145 w 6891715"/>
                <a:gd name="connsiteY5022" fmla="*/ 5296654 h 6367455"/>
                <a:gd name="connsiteX5023" fmla="*/ 3420913 w 6891715"/>
                <a:gd name="connsiteY5023" fmla="*/ 5295078 h 6367455"/>
                <a:gd name="connsiteX5024" fmla="*/ 3393814 w 6891715"/>
                <a:gd name="connsiteY5024" fmla="*/ 5279000 h 6367455"/>
                <a:gd name="connsiteX5025" fmla="*/ 3380105 w 6891715"/>
                <a:gd name="connsiteY5025" fmla="*/ 5263238 h 6367455"/>
                <a:gd name="connsiteX5026" fmla="*/ 3365758 w 6891715"/>
                <a:gd name="connsiteY5026" fmla="*/ 5256303 h 6367455"/>
                <a:gd name="connsiteX5027" fmla="*/ 3371178 w 6891715"/>
                <a:gd name="connsiteY5027" fmla="*/ 5268913 h 6367455"/>
                <a:gd name="connsiteX5028" fmla="*/ 3355875 w 6891715"/>
                <a:gd name="connsiteY5028" fmla="*/ 5258509 h 6367455"/>
                <a:gd name="connsiteX5029" fmla="*/ 3332601 w 6891715"/>
                <a:gd name="connsiteY5029" fmla="*/ 5247476 h 6367455"/>
                <a:gd name="connsiteX5030" fmla="*/ 3320486 w 6891715"/>
                <a:gd name="connsiteY5030" fmla="*/ 5245269 h 6367455"/>
                <a:gd name="connsiteX5031" fmla="*/ 3301995 w 6891715"/>
                <a:gd name="connsiteY5031" fmla="*/ 5240855 h 6367455"/>
                <a:gd name="connsiteX5032" fmla="*/ 3294025 w 6891715"/>
                <a:gd name="connsiteY5032" fmla="*/ 5229506 h 6367455"/>
                <a:gd name="connsiteX5033" fmla="*/ 3321124 w 6891715"/>
                <a:gd name="connsiteY5033" fmla="*/ 5232974 h 6367455"/>
                <a:gd name="connsiteX5034" fmla="*/ 3333877 w 6891715"/>
                <a:gd name="connsiteY5034" fmla="*/ 5237072 h 6367455"/>
                <a:gd name="connsiteX5035" fmla="*/ 3352368 w 6891715"/>
                <a:gd name="connsiteY5035" fmla="*/ 5241171 h 6367455"/>
                <a:gd name="connsiteX5036" fmla="*/ 3357469 w 6891715"/>
                <a:gd name="connsiteY5036" fmla="*/ 5244954 h 6367455"/>
                <a:gd name="connsiteX5037" fmla="*/ 3355237 w 6891715"/>
                <a:gd name="connsiteY5037" fmla="*/ 5235496 h 6367455"/>
                <a:gd name="connsiteX5038" fmla="*/ 3357761 w 6891715"/>
                <a:gd name="connsiteY5038" fmla="*/ 5233854 h 6367455"/>
                <a:gd name="connsiteX5039" fmla="*/ 3374251 w 6891715"/>
                <a:gd name="connsiteY5039" fmla="*/ 5226890 h 6367455"/>
                <a:gd name="connsiteX5040" fmla="*/ 3376538 w 6891715"/>
                <a:gd name="connsiteY5040" fmla="*/ 5226649 h 6367455"/>
                <a:gd name="connsiteX5041" fmla="*/ 3376390 w 6891715"/>
                <a:gd name="connsiteY5041" fmla="*/ 5225986 h 6367455"/>
                <a:gd name="connsiteX5042" fmla="*/ 3374251 w 6891715"/>
                <a:gd name="connsiteY5042" fmla="*/ 5226890 h 6367455"/>
                <a:gd name="connsiteX5043" fmla="*/ 3367352 w 6891715"/>
                <a:gd name="connsiteY5043" fmla="*/ 5227615 h 6367455"/>
                <a:gd name="connsiteX5044" fmla="*/ 3357761 w 6891715"/>
                <a:gd name="connsiteY5044" fmla="*/ 5233854 h 6367455"/>
                <a:gd name="connsiteX5045" fmla="*/ 3355306 w 6891715"/>
                <a:gd name="connsiteY5045" fmla="*/ 5234891 h 6367455"/>
                <a:gd name="connsiteX5046" fmla="*/ 3346733 w 6891715"/>
                <a:gd name="connsiteY5046" fmla="*/ 5230124 h 6367455"/>
                <a:gd name="connsiteX5047" fmla="*/ 3354671 w 6891715"/>
                <a:gd name="connsiteY5047" fmla="*/ 5222815 h 6367455"/>
                <a:gd name="connsiteX5048" fmla="*/ 3358798 w 6891715"/>
                <a:gd name="connsiteY5048" fmla="*/ 5218366 h 6367455"/>
                <a:gd name="connsiteX5049" fmla="*/ 3358436 w 6891715"/>
                <a:gd name="connsiteY5049" fmla="*/ 5217784 h 6367455"/>
                <a:gd name="connsiteX5050" fmla="*/ 3354315 w 6891715"/>
                <a:gd name="connsiteY5050" fmla="*/ 5222229 h 6367455"/>
                <a:gd name="connsiteX5051" fmla="*/ 3340052 w 6891715"/>
                <a:gd name="connsiteY5051" fmla="*/ 5224452 h 6367455"/>
                <a:gd name="connsiteX5052" fmla="*/ 3327374 w 6891715"/>
                <a:gd name="connsiteY5052" fmla="*/ 5222547 h 6367455"/>
                <a:gd name="connsiteX5053" fmla="*/ 3291558 w 6891715"/>
                <a:gd name="connsiteY5053" fmla="*/ 5197464 h 6367455"/>
                <a:gd name="connsiteX5054" fmla="*/ 3284585 w 6891715"/>
                <a:gd name="connsiteY5054" fmla="*/ 5183177 h 6367455"/>
                <a:gd name="connsiteX5055" fmla="*/ 3262715 w 6891715"/>
                <a:gd name="connsiteY5055" fmla="*/ 5167619 h 6367455"/>
                <a:gd name="connsiteX5056" fmla="*/ 3236724 w 6891715"/>
                <a:gd name="connsiteY5056" fmla="*/ 5163492 h 6367455"/>
                <a:gd name="connsiteX5057" fmla="*/ 3223095 w 6891715"/>
                <a:gd name="connsiteY5057" fmla="*/ 5169842 h 6367455"/>
                <a:gd name="connsiteX5058" fmla="*/ 3197105 w 6891715"/>
                <a:gd name="connsiteY5058" fmla="*/ 5168889 h 6367455"/>
                <a:gd name="connsiteX5059" fmla="*/ 3185694 w 6891715"/>
                <a:gd name="connsiteY5059" fmla="*/ 5151744 h 6367455"/>
                <a:gd name="connsiteX5060" fmla="*/ 3187913 w 6891715"/>
                <a:gd name="connsiteY5060" fmla="*/ 5144442 h 6367455"/>
                <a:gd name="connsiteX5061" fmla="*/ 3160338 w 6891715"/>
                <a:gd name="connsiteY5061" fmla="*/ 5123804 h 6367455"/>
                <a:gd name="connsiteX5062" fmla="*/ 3116598 w 6891715"/>
                <a:gd name="connsiteY5062" fmla="*/ 5068242 h 6367455"/>
                <a:gd name="connsiteX5063" fmla="*/ 3116281 w 6891715"/>
                <a:gd name="connsiteY5063" fmla="*/ 5063797 h 6367455"/>
                <a:gd name="connsiteX5064" fmla="*/ 3125790 w 6891715"/>
                <a:gd name="connsiteY5064" fmla="*/ 5065067 h 6367455"/>
                <a:gd name="connsiteX5065" fmla="*/ 3132129 w 6891715"/>
                <a:gd name="connsiteY5065" fmla="*/ 5063797 h 6367455"/>
                <a:gd name="connsiteX5066" fmla="*/ 3125790 w 6891715"/>
                <a:gd name="connsiteY5066" fmla="*/ 5056494 h 6367455"/>
                <a:gd name="connsiteX5067" fmla="*/ 3125790 w 6891715"/>
                <a:gd name="connsiteY5067" fmla="*/ 5052049 h 6367455"/>
                <a:gd name="connsiteX5068" fmla="*/ 3141637 w 6891715"/>
                <a:gd name="connsiteY5068" fmla="*/ 5060622 h 6367455"/>
                <a:gd name="connsiteX5069" fmla="*/ 3152097 w 6891715"/>
                <a:gd name="connsiteY5069" fmla="*/ 5071099 h 6367455"/>
                <a:gd name="connsiteX5070" fmla="*/ 3154316 w 6891715"/>
                <a:gd name="connsiteY5070" fmla="*/ 5061257 h 6367455"/>
                <a:gd name="connsiteX5071" fmla="*/ 3144807 w 6891715"/>
                <a:gd name="connsiteY5071" fmla="*/ 5059669 h 6367455"/>
                <a:gd name="connsiteX5072" fmla="*/ 3123571 w 6891715"/>
                <a:gd name="connsiteY5072" fmla="*/ 5040937 h 6367455"/>
                <a:gd name="connsiteX5073" fmla="*/ 3111844 w 6891715"/>
                <a:gd name="connsiteY5073" fmla="*/ 5026014 h 6367455"/>
                <a:gd name="connsiteX5074" fmla="*/ 3105187 w 6891715"/>
                <a:gd name="connsiteY5074" fmla="*/ 5012679 h 6367455"/>
                <a:gd name="connsiteX5075" fmla="*/ 3100750 w 6891715"/>
                <a:gd name="connsiteY5075" fmla="*/ 4980612 h 6367455"/>
                <a:gd name="connsiteX5076" fmla="*/ 3093143 w 6891715"/>
                <a:gd name="connsiteY5076" fmla="*/ 4963149 h 6367455"/>
                <a:gd name="connsiteX5077" fmla="*/ 3070005 w 6891715"/>
                <a:gd name="connsiteY5077" fmla="*/ 4933621 h 6367455"/>
                <a:gd name="connsiteX5078" fmla="*/ 3053524 w 6891715"/>
                <a:gd name="connsiteY5078" fmla="*/ 4927589 h 6367455"/>
                <a:gd name="connsiteX5079" fmla="*/ 3045283 w 6891715"/>
                <a:gd name="connsiteY5079" fmla="*/ 4918064 h 6367455"/>
                <a:gd name="connsiteX5080" fmla="*/ 3030703 w 6891715"/>
                <a:gd name="connsiteY5080" fmla="*/ 4921239 h 6367455"/>
                <a:gd name="connsiteX5081" fmla="*/ 3025314 w 6891715"/>
                <a:gd name="connsiteY5081" fmla="*/ 4945686 h 6367455"/>
                <a:gd name="connsiteX5082" fmla="*/ 3027850 w 6891715"/>
                <a:gd name="connsiteY5082" fmla="*/ 4958386 h 6367455"/>
                <a:gd name="connsiteX5083" fmla="*/ 3018341 w 6891715"/>
                <a:gd name="connsiteY5083" fmla="*/ 4971086 h 6367455"/>
                <a:gd name="connsiteX5084" fmla="*/ 3016123 w 6891715"/>
                <a:gd name="connsiteY5084" fmla="*/ 4966006 h 6367455"/>
                <a:gd name="connsiteX5085" fmla="*/ 3012953 w 6891715"/>
                <a:gd name="connsiteY5085" fmla="*/ 4975531 h 6367455"/>
                <a:gd name="connsiteX5086" fmla="*/ 3006931 w 6891715"/>
                <a:gd name="connsiteY5086" fmla="*/ 4990137 h 6367455"/>
                <a:gd name="connsiteX5087" fmla="*/ 3005980 w 6891715"/>
                <a:gd name="connsiteY5087" fmla="*/ 4995217 h 6367455"/>
                <a:gd name="connsiteX5088" fmla="*/ 2992351 w 6891715"/>
                <a:gd name="connsiteY5088" fmla="*/ 4986962 h 6367455"/>
                <a:gd name="connsiteX5089" fmla="*/ 2988547 w 6891715"/>
                <a:gd name="connsiteY5089" fmla="*/ 4967276 h 6367455"/>
                <a:gd name="connsiteX5090" fmla="*/ 2977137 w 6891715"/>
                <a:gd name="connsiteY5090" fmla="*/ 4958704 h 6367455"/>
                <a:gd name="connsiteX5091" fmla="*/ 2971749 w 6891715"/>
                <a:gd name="connsiteY5091" fmla="*/ 4946004 h 6367455"/>
                <a:gd name="connsiteX5092" fmla="*/ 2974601 w 6891715"/>
                <a:gd name="connsiteY5092" fmla="*/ 4927271 h 6367455"/>
                <a:gd name="connsiteX5093" fmla="*/ 2963825 w 6891715"/>
                <a:gd name="connsiteY5093" fmla="*/ 4910444 h 6367455"/>
                <a:gd name="connsiteX5094" fmla="*/ 2963825 w 6891715"/>
                <a:gd name="connsiteY5094" fmla="*/ 4899649 h 6367455"/>
                <a:gd name="connsiteX5095" fmla="*/ 2976186 w 6891715"/>
                <a:gd name="connsiteY5095" fmla="*/ 4893299 h 6367455"/>
                <a:gd name="connsiteX5096" fmla="*/ 2976672 w 6891715"/>
                <a:gd name="connsiteY5096" fmla="*/ 4893377 h 6367455"/>
                <a:gd name="connsiteX5097" fmla="*/ 2981824 w 6891715"/>
                <a:gd name="connsiteY5097" fmla="*/ 4881196 h 6367455"/>
                <a:gd name="connsiteX5098" fmla="*/ 2977710 w 6891715"/>
                <a:gd name="connsiteY5098" fmla="*/ 4874199 h 6367455"/>
                <a:gd name="connsiteX5099" fmla="*/ 2986888 w 6891715"/>
                <a:gd name="connsiteY5099" fmla="*/ 4875471 h 6367455"/>
                <a:gd name="connsiteX5100" fmla="*/ 2990656 w 6891715"/>
                <a:gd name="connsiteY5100" fmla="*/ 4865568 h 6367455"/>
                <a:gd name="connsiteX5101" fmla="*/ 2977241 w 6891715"/>
                <a:gd name="connsiteY5101" fmla="*/ 4873821 h 6367455"/>
                <a:gd name="connsiteX5102" fmla="*/ 2960110 w 6891715"/>
                <a:gd name="connsiteY5102" fmla="*/ 4867464 h 6367455"/>
                <a:gd name="connsiteX5103" fmla="*/ 2943297 w 6891715"/>
                <a:gd name="connsiteY5103" fmla="*/ 4876364 h 6367455"/>
                <a:gd name="connsiteX5104" fmla="*/ 2927436 w 6891715"/>
                <a:gd name="connsiteY5104" fmla="*/ 4870960 h 6367455"/>
                <a:gd name="connsiteX5105" fmla="*/ 2894761 w 6891715"/>
                <a:gd name="connsiteY5105" fmla="*/ 4889077 h 6367455"/>
                <a:gd name="connsiteX5106" fmla="*/ 2863038 w 6891715"/>
                <a:gd name="connsiteY5106" fmla="*/ 4899884 h 6367455"/>
                <a:gd name="connsiteX5107" fmla="*/ 2852887 w 6891715"/>
                <a:gd name="connsiteY5107" fmla="*/ 4901155 h 6367455"/>
                <a:gd name="connsiteX5108" fmla="*/ 2843053 w 6891715"/>
                <a:gd name="connsiteY5108" fmla="*/ 4922132 h 6367455"/>
                <a:gd name="connsiteX5109" fmla="*/ 2844639 w 6891715"/>
                <a:gd name="connsiteY5109" fmla="*/ 4939296 h 6367455"/>
                <a:gd name="connsiteX5110" fmla="*/ 2862721 w 6891715"/>
                <a:gd name="connsiteY5110" fmla="*/ 4962180 h 6367455"/>
                <a:gd name="connsiteX5111" fmla="*/ 2862721 w 6891715"/>
                <a:gd name="connsiteY5111" fmla="*/ 4977118 h 6367455"/>
                <a:gd name="connsiteX5112" fmla="*/ 2850349 w 6891715"/>
                <a:gd name="connsiteY5112" fmla="*/ 4994282 h 6367455"/>
                <a:gd name="connsiteX5113" fmla="*/ 2849397 w 6891715"/>
                <a:gd name="connsiteY5113" fmla="*/ 5023523 h 6367455"/>
                <a:gd name="connsiteX5114" fmla="*/ 2857011 w 6891715"/>
                <a:gd name="connsiteY5114" fmla="*/ 5056260 h 6367455"/>
                <a:gd name="connsiteX5115" fmla="*/ 2892223 w 6891715"/>
                <a:gd name="connsiteY5115" fmla="*/ 5094718 h 6367455"/>
                <a:gd name="connsiteX5116" fmla="*/ 2944566 w 6891715"/>
                <a:gd name="connsiteY5116" fmla="*/ 5138580 h 6367455"/>
                <a:gd name="connsiteX5117" fmla="*/ 2977558 w 6891715"/>
                <a:gd name="connsiteY5117" fmla="*/ 5157332 h 6367455"/>
                <a:gd name="connsiteX5118" fmla="*/ 3003571 w 6891715"/>
                <a:gd name="connsiteY5118" fmla="*/ 5234249 h 6367455"/>
                <a:gd name="connsiteX5119" fmla="*/ 3036880 w 6891715"/>
                <a:gd name="connsiteY5119" fmla="*/ 5295274 h 6367455"/>
                <a:gd name="connsiteX5120" fmla="*/ 3070189 w 6891715"/>
                <a:gd name="connsiteY5120" fmla="*/ 5330554 h 6367455"/>
                <a:gd name="connsiteX5121" fmla="*/ 3108256 w 6891715"/>
                <a:gd name="connsiteY5121" fmla="*/ 5352485 h 6367455"/>
                <a:gd name="connsiteX5122" fmla="*/ 3135855 w 6891715"/>
                <a:gd name="connsiteY5122" fmla="*/ 5374416 h 6367455"/>
                <a:gd name="connsiteX5123" fmla="*/ 3163454 w 6891715"/>
                <a:gd name="connsiteY5123" fmla="*/ 5357252 h 6367455"/>
                <a:gd name="connsiteX5124" fmla="*/ 3164406 w 6891715"/>
                <a:gd name="connsiteY5124" fmla="*/ 5364563 h 6367455"/>
                <a:gd name="connsiteX5125" fmla="*/ 3172019 w 6891715"/>
                <a:gd name="connsiteY5125" fmla="*/ 5366787 h 6367455"/>
                <a:gd name="connsiteX5126" fmla="*/ 3176778 w 6891715"/>
                <a:gd name="connsiteY5126" fmla="*/ 5355981 h 6367455"/>
                <a:gd name="connsiteX5127" fmla="*/ 3188515 w 6891715"/>
                <a:gd name="connsiteY5127" fmla="*/ 5351849 h 6367455"/>
                <a:gd name="connsiteX5128" fmla="*/ 3200252 w 6891715"/>
                <a:gd name="connsiteY5128" fmla="*/ 5351531 h 6367455"/>
                <a:gd name="connsiteX5129" fmla="*/ 3213259 w 6891715"/>
                <a:gd name="connsiteY5129" fmla="*/ 5373780 h 6367455"/>
                <a:gd name="connsiteX5130" fmla="*/ 3204694 w 6891715"/>
                <a:gd name="connsiteY5130" fmla="*/ 5384269 h 6367455"/>
                <a:gd name="connsiteX5131" fmla="*/ 3194225 w 6891715"/>
                <a:gd name="connsiteY5131" fmla="*/ 5398253 h 6367455"/>
                <a:gd name="connsiteX5132" fmla="*/ 3192322 w 6891715"/>
                <a:gd name="connsiteY5132" fmla="*/ 5409696 h 6367455"/>
                <a:gd name="connsiteX5133" fmla="*/ 3203108 w 6891715"/>
                <a:gd name="connsiteY5133" fmla="*/ 5431944 h 6367455"/>
                <a:gd name="connsiteX5134" fmla="*/ 3222141 w 6891715"/>
                <a:gd name="connsiteY5134" fmla="*/ 5436712 h 6367455"/>
                <a:gd name="connsiteX5135" fmla="*/ 3271946 w 6891715"/>
                <a:gd name="connsiteY5135" fmla="*/ 5456418 h 6367455"/>
                <a:gd name="connsiteX5136" fmla="*/ 3322703 w 6891715"/>
                <a:gd name="connsiteY5136" fmla="*/ 5478349 h 6367455"/>
                <a:gd name="connsiteX5137" fmla="*/ 3357281 w 6891715"/>
                <a:gd name="connsiteY5137" fmla="*/ 5513629 h 6367455"/>
                <a:gd name="connsiteX5138" fmla="*/ 3391224 w 6891715"/>
                <a:gd name="connsiteY5138" fmla="*/ 5526024 h 6367455"/>
                <a:gd name="connsiteX5139" fmla="*/ 3404865 w 6891715"/>
                <a:gd name="connsiteY5139" fmla="*/ 5541598 h 6367455"/>
                <a:gd name="connsiteX5140" fmla="*/ 3429609 w 6891715"/>
                <a:gd name="connsiteY5140" fmla="*/ 5562576 h 6367455"/>
                <a:gd name="connsiteX5141" fmla="*/ 3443250 w 6891715"/>
                <a:gd name="connsiteY5141" fmla="*/ 5581646 h 6367455"/>
                <a:gd name="connsiteX5142" fmla="*/ 3435319 w 6891715"/>
                <a:gd name="connsiteY5142" fmla="*/ 5601352 h 6367455"/>
                <a:gd name="connsiteX5143" fmla="*/ 3429926 w 6891715"/>
                <a:gd name="connsiteY5143" fmla="*/ 5619469 h 6367455"/>
                <a:gd name="connsiteX5144" fmla="*/ 3396934 w 6891715"/>
                <a:gd name="connsiteY5144" fmla="*/ 5603894 h 6367455"/>
                <a:gd name="connsiteX5145" fmla="*/ 3382976 w 6891715"/>
                <a:gd name="connsiteY5145" fmla="*/ 5572429 h 6367455"/>
                <a:gd name="connsiteX5146" fmla="*/ 3329999 w 6891715"/>
                <a:gd name="connsiteY5146" fmla="*/ 5563529 h 6367455"/>
                <a:gd name="connsiteX5147" fmla="*/ 3328730 w 6891715"/>
                <a:gd name="connsiteY5147" fmla="*/ 5550816 h 6367455"/>
                <a:gd name="connsiteX5148" fmla="*/ 3336344 w 6891715"/>
                <a:gd name="connsiteY5148" fmla="*/ 5546684 h 6367455"/>
                <a:gd name="connsiteX5149" fmla="*/ 3325558 w 6891715"/>
                <a:gd name="connsiteY5149" fmla="*/ 5541280 h 6367455"/>
                <a:gd name="connsiteX5150" fmla="*/ 3285270 w 6891715"/>
                <a:gd name="connsiteY5150" fmla="*/ 5547955 h 6367455"/>
                <a:gd name="connsiteX5151" fmla="*/ 3262429 w 6891715"/>
                <a:gd name="connsiteY5151" fmla="*/ 5574653 h 6367455"/>
                <a:gd name="connsiteX5152" fmla="*/ 3270043 w 6891715"/>
                <a:gd name="connsiteY5152" fmla="*/ 5591499 h 6367455"/>
                <a:gd name="connsiteX5153" fmla="*/ 3249423 w 6891715"/>
                <a:gd name="connsiteY5153" fmla="*/ 5626779 h 6367455"/>
                <a:gd name="connsiteX5154" fmla="*/ 3268457 w 6891715"/>
                <a:gd name="connsiteY5154" fmla="*/ 5643306 h 6367455"/>
                <a:gd name="connsiteX5155" fmla="*/ 3299228 w 6891715"/>
                <a:gd name="connsiteY5155" fmla="*/ 5662059 h 6367455"/>
                <a:gd name="connsiteX5156" fmla="*/ 3308110 w 6891715"/>
                <a:gd name="connsiteY5156" fmla="*/ 5681765 h 6367455"/>
                <a:gd name="connsiteX5157" fmla="*/ 3314455 w 6891715"/>
                <a:gd name="connsiteY5157" fmla="*/ 5708145 h 6367455"/>
                <a:gd name="connsiteX5158" fmla="*/ 3313820 w 6891715"/>
                <a:gd name="connsiteY5158" fmla="*/ 5724991 h 6367455"/>
                <a:gd name="connsiteX5159" fmla="*/ 3292566 w 6891715"/>
                <a:gd name="connsiteY5159" fmla="*/ 5728487 h 6367455"/>
                <a:gd name="connsiteX5160" fmla="*/ 3262112 w 6891715"/>
                <a:gd name="connsiteY5160" fmla="*/ 5744697 h 6367455"/>
                <a:gd name="connsiteX5161" fmla="*/ 3263064 w 6891715"/>
                <a:gd name="connsiteY5161" fmla="*/ 5768534 h 6367455"/>
                <a:gd name="connsiteX5162" fmla="*/ 3262429 w 6891715"/>
                <a:gd name="connsiteY5162" fmla="*/ 5799365 h 6367455"/>
                <a:gd name="connsiteX5163" fmla="*/ 3221824 w 6891715"/>
                <a:gd name="connsiteY5163" fmla="*/ 5842909 h 6367455"/>
                <a:gd name="connsiteX5164" fmla="*/ 3205963 w 6891715"/>
                <a:gd name="connsiteY5164" fmla="*/ 5867382 h 6367455"/>
                <a:gd name="connsiteX5165" fmla="*/ 3189149 w 6891715"/>
                <a:gd name="connsiteY5165" fmla="*/ 5873739 h 6367455"/>
                <a:gd name="connsiteX5166" fmla="*/ 3175509 w 6891715"/>
                <a:gd name="connsiteY5166" fmla="*/ 5861343 h 6367455"/>
                <a:gd name="connsiteX5167" fmla="*/ 3164406 w 6891715"/>
                <a:gd name="connsiteY5167" fmla="*/ 5830831 h 6367455"/>
                <a:gd name="connsiteX5168" fmla="*/ 3164406 w 6891715"/>
                <a:gd name="connsiteY5168" fmla="*/ 5821296 h 6367455"/>
                <a:gd name="connsiteX5169" fmla="*/ 3185343 w 6891715"/>
                <a:gd name="connsiteY5169" fmla="*/ 5813985 h 6367455"/>
                <a:gd name="connsiteX5170" fmla="*/ 3192639 w 6891715"/>
                <a:gd name="connsiteY5170" fmla="*/ 5799047 h 6367455"/>
                <a:gd name="connsiteX5171" fmla="*/ 3182805 w 6891715"/>
                <a:gd name="connsiteY5171" fmla="*/ 5784109 h 6367455"/>
                <a:gd name="connsiteX5172" fmla="*/ 3187246 w 6891715"/>
                <a:gd name="connsiteY5172" fmla="*/ 5774573 h 6367455"/>
                <a:gd name="connsiteX5173" fmla="*/ 3204059 w 6891715"/>
                <a:gd name="connsiteY5173" fmla="*/ 5767263 h 6367455"/>
                <a:gd name="connsiteX5174" fmla="*/ 3218017 w 6891715"/>
                <a:gd name="connsiteY5174" fmla="*/ 5761860 h 6367455"/>
                <a:gd name="connsiteX5175" fmla="*/ 3220555 w 6891715"/>
                <a:gd name="connsiteY5175" fmla="*/ 5742790 h 6367455"/>
                <a:gd name="connsiteX5176" fmla="*/ 3219603 w 6891715"/>
                <a:gd name="connsiteY5176" fmla="*/ 5728805 h 6367455"/>
                <a:gd name="connsiteX5177" fmla="*/ 3207549 w 6891715"/>
                <a:gd name="connsiteY5177" fmla="*/ 5710052 h 6367455"/>
                <a:gd name="connsiteX5178" fmla="*/ 3188198 w 6891715"/>
                <a:gd name="connsiteY5178" fmla="*/ 5667144 h 6367455"/>
                <a:gd name="connsiteX5179" fmla="*/ 3177095 w 6891715"/>
                <a:gd name="connsiteY5179" fmla="*/ 5628050 h 6367455"/>
                <a:gd name="connsiteX5180" fmla="*/ 3159330 w 6891715"/>
                <a:gd name="connsiteY5180" fmla="*/ 5606119 h 6367455"/>
                <a:gd name="connsiteX5181" fmla="*/ 3131731 w 6891715"/>
                <a:gd name="connsiteY5181" fmla="*/ 5611840 h 6367455"/>
                <a:gd name="connsiteX5182" fmla="*/ 3108256 w 6891715"/>
                <a:gd name="connsiteY5182" fmla="*/ 5600398 h 6367455"/>
                <a:gd name="connsiteX5183" fmla="*/ 3096519 w 6891715"/>
                <a:gd name="connsiteY5183" fmla="*/ 5576243 h 6367455"/>
                <a:gd name="connsiteX5184" fmla="*/ 3097788 w 6891715"/>
                <a:gd name="connsiteY5184" fmla="*/ 5564800 h 6367455"/>
                <a:gd name="connsiteX5185" fmla="*/ 3079388 w 6891715"/>
                <a:gd name="connsiteY5185" fmla="*/ 5534288 h 6367455"/>
                <a:gd name="connsiteX5186" fmla="*/ 3052741 w 6891715"/>
                <a:gd name="connsiteY5186" fmla="*/ 5543823 h 6367455"/>
                <a:gd name="connsiteX5187" fmla="*/ 3044176 w 6891715"/>
                <a:gd name="connsiteY5187" fmla="*/ 5537784 h 6367455"/>
                <a:gd name="connsiteX5188" fmla="*/ 3052741 w 6891715"/>
                <a:gd name="connsiteY5188" fmla="*/ 5519667 h 6367455"/>
                <a:gd name="connsiteX5189" fmla="*/ 3034659 w 6891715"/>
                <a:gd name="connsiteY5189" fmla="*/ 5516489 h 6367455"/>
                <a:gd name="connsiteX5190" fmla="*/ 3010232 w 6891715"/>
                <a:gd name="connsiteY5190" fmla="*/ 5496783 h 6367455"/>
                <a:gd name="connsiteX5191" fmla="*/ 2983585 w 6891715"/>
                <a:gd name="connsiteY5191" fmla="*/ 5462457 h 6367455"/>
                <a:gd name="connsiteX5192" fmla="*/ 2953766 w 6891715"/>
                <a:gd name="connsiteY5192" fmla="*/ 5469767 h 6367455"/>
                <a:gd name="connsiteX5193" fmla="*/ 2933780 w 6891715"/>
                <a:gd name="connsiteY5193" fmla="*/ 5458325 h 6367455"/>
                <a:gd name="connsiteX5194" fmla="*/ 2913478 w 6891715"/>
                <a:gd name="connsiteY5194" fmla="*/ 5460867 h 6367455"/>
                <a:gd name="connsiteX5195" fmla="*/ 2861452 w 6891715"/>
                <a:gd name="connsiteY5195" fmla="*/ 5422409 h 6367455"/>
                <a:gd name="connsiteX5196" fmla="*/ 2823067 w 6891715"/>
                <a:gd name="connsiteY5196" fmla="*/ 5379501 h 6367455"/>
                <a:gd name="connsiteX5197" fmla="*/ 2802765 w 6891715"/>
                <a:gd name="connsiteY5197" fmla="*/ 5362338 h 6367455"/>
                <a:gd name="connsiteX5198" fmla="*/ 2789758 w 6891715"/>
                <a:gd name="connsiteY5198" fmla="*/ 5336275 h 6367455"/>
                <a:gd name="connsiteX5199" fmla="*/ 2765332 w 6891715"/>
                <a:gd name="connsiteY5199" fmla="*/ 5308941 h 6367455"/>
                <a:gd name="connsiteX5200" fmla="*/ 2739953 w 6891715"/>
                <a:gd name="connsiteY5200" fmla="*/ 5313709 h 6367455"/>
                <a:gd name="connsiteX5201" fmla="*/ 2730437 w 6891715"/>
                <a:gd name="connsiteY5201" fmla="*/ 5321972 h 6367455"/>
                <a:gd name="connsiteX5202" fmla="*/ 2725044 w 6891715"/>
                <a:gd name="connsiteY5202" fmla="*/ 5309259 h 6367455"/>
                <a:gd name="connsiteX5203" fmla="*/ 2736781 w 6891715"/>
                <a:gd name="connsiteY5203" fmla="*/ 5299724 h 6367455"/>
                <a:gd name="connsiteX5204" fmla="*/ 2719968 w 6891715"/>
                <a:gd name="connsiteY5204" fmla="*/ 5285103 h 6367455"/>
                <a:gd name="connsiteX5205" fmla="*/ 2702838 w 6891715"/>
                <a:gd name="connsiteY5205" fmla="*/ 5280336 h 6367455"/>
                <a:gd name="connsiteX5206" fmla="*/ 2707913 w 6891715"/>
                <a:gd name="connsiteY5206" fmla="*/ 5265397 h 6367455"/>
                <a:gd name="connsiteX5207" fmla="*/ 2688880 w 6891715"/>
                <a:gd name="connsiteY5207" fmla="*/ 5254909 h 6367455"/>
                <a:gd name="connsiteX5208" fmla="*/ 2675873 w 6891715"/>
                <a:gd name="connsiteY5208" fmla="*/ 5257133 h 6367455"/>
                <a:gd name="connsiteX5209" fmla="*/ 2673970 w 6891715"/>
                <a:gd name="connsiteY5209" fmla="*/ 5252048 h 6367455"/>
                <a:gd name="connsiteX5210" fmla="*/ 2681266 w 6891715"/>
                <a:gd name="connsiteY5210" fmla="*/ 5238063 h 6367455"/>
                <a:gd name="connsiteX5211" fmla="*/ 2675556 w 6891715"/>
                <a:gd name="connsiteY5211" fmla="*/ 5215179 h 6367455"/>
                <a:gd name="connsiteX5212" fmla="*/ 2658426 w 6891715"/>
                <a:gd name="connsiteY5212" fmla="*/ 5162418 h 6367455"/>
                <a:gd name="connsiteX5213" fmla="*/ 2652716 w 6891715"/>
                <a:gd name="connsiteY5213" fmla="*/ 5132859 h 6367455"/>
                <a:gd name="connsiteX5214" fmla="*/ 2649543 w 6891715"/>
                <a:gd name="connsiteY5214" fmla="*/ 5105207 h 6367455"/>
                <a:gd name="connsiteX5215" fmla="*/ 2626068 w 6891715"/>
                <a:gd name="connsiteY5215" fmla="*/ 5097261 h 6367455"/>
                <a:gd name="connsiteX5216" fmla="*/ 2593394 w 6891715"/>
                <a:gd name="connsiteY5216" fmla="*/ 5088997 h 6367455"/>
                <a:gd name="connsiteX5217" fmla="*/ 2560085 w 6891715"/>
                <a:gd name="connsiteY5217" fmla="*/ 5061027 h 6367455"/>
                <a:gd name="connsiteX5218" fmla="*/ 2538830 w 6891715"/>
                <a:gd name="connsiteY5218" fmla="*/ 5057849 h 6367455"/>
                <a:gd name="connsiteX5219" fmla="*/ 2522017 w 6891715"/>
                <a:gd name="connsiteY5219" fmla="*/ 5051810 h 6367455"/>
                <a:gd name="connsiteX5220" fmla="*/ 2489343 w 6891715"/>
                <a:gd name="connsiteY5220" fmla="*/ 5055306 h 6367455"/>
                <a:gd name="connsiteX5221" fmla="*/ 2475702 w 6891715"/>
                <a:gd name="connsiteY5221" fmla="*/ 5070245 h 6367455"/>
                <a:gd name="connsiteX5222" fmla="*/ 2452544 w 6891715"/>
                <a:gd name="connsiteY5222" fmla="*/ 5107432 h 6367455"/>
                <a:gd name="connsiteX5223" fmla="*/ 2438269 w 6891715"/>
                <a:gd name="connsiteY5223" fmla="*/ 5122370 h 6367455"/>
                <a:gd name="connsiteX5224" fmla="*/ 2419235 w 6891715"/>
                <a:gd name="connsiteY5224" fmla="*/ 5126502 h 6367455"/>
                <a:gd name="connsiteX5225" fmla="*/ 2419155 w 6891715"/>
                <a:gd name="connsiteY5225" fmla="*/ 5126339 h 6367455"/>
                <a:gd name="connsiteX5226" fmla="*/ 2414212 w 6891715"/>
                <a:gd name="connsiteY5226" fmla="*/ 5127883 h 6367455"/>
                <a:gd name="connsiteX5227" fmla="*/ 2409765 w 6891715"/>
                <a:gd name="connsiteY5227" fmla="*/ 5122167 h 6367455"/>
                <a:gd name="connsiteX5228" fmla="*/ 2400235 w 6891715"/>
                <a:gd name="connsiteY5228" fmla="*/ 5125343 h 6367455"/>
                <a:gd name="connsiteX5229" fmla="*/ 2400223 w 6891715"/>
                <a:gd name="connsiteY5229" fmla="*/ 5125369 h 6367455"/>
                <a:gd name="connsiteX5230" fmla="*/ 2408524 w 6891715"/>
                <a:gd name="connsiteY5230" fmla="*/ 5122854 h 6367455"/>
                <a:gd name="connsiteX5231" fmla="*/ 2412969 w 6891715"/>
                <a:gd name="connsiteY5231" fmla="*/ 5128049 h 6367455"/>
                <a:gd name="connsiteX5232" fmla="*/ 2397053 w 6891715"/>
                <a:gd name="connsiteY5232" fmla="*/ 5131996 h 6367455"/>
                <a:gd name="connsiteX5233" fmla="*/ 2396741 w 6891715"/>
                <a:gd name="connsiteY5233" fmla="*/ 5132647 h 6367455"/>
                <a:gd name="connsiteX5234" fmla="*/ 2385305 w 6891715"/>
                <a:gd name="connsiteY5234" fmla="*/ 5136458 h 6367455"/>
                <a:gd name="connsiteX5235" fmla="*/ 2383717 w 6891715"/>
                <a:gd name="connsiteY5235" fmla="*/ 5137411 h 6367455"/>
                <a:gd name="connsiteX5236" fmla="*/ 2384034 w 6891715"/>
                <a:gd name="connsiteY5236" fmla="*/ 5136458 h 6367455"/>
                <a:gd name="connsiteX5237" fmla="*/ 2380858 w 6891715"/>
                <a:gd name="connsiteY5237" fmla="*/ 5135823 h 6367455"/>
                <a:gd name="connsiteX5238" fmla="*/ 2379587 w 6891715"/>
                <a:gd name="connsiteY5238" fmla="*/ 5136458 h 6367455"/>
                <a:gd name="connsiteX5239" fmla="*/ 2377999 w 6891715"/>
                <a:gd name="connsiteY5239" fmla="*/ 5136458 h 6367455"/>
                <a:gd name="connsiteX5240" fmla="*/ 2377046 w 6891715"/>
                <a:gd name="connsiteY5240" fmla="*/ 5136776 h 6367455"/>
                <a:gd name="connsiteX5241" fmla="*/ 2375775 w 6891715"/>
                <a:gd name="connsiteY5241" fmla="*/ 5137411 h 6367455"/>
                <a:gd name="connsiteX5242" fmla="*/ 2375140 w 6891715"/>
                <a:gd name="connsiteY5242" fmla="*/ 5138046 h 6367455"/>
                <a:gd name="connsiteX5243" fmla="*/ 2374822 w 6891715"/>
                <a:gd name="connsiteY5243" fmla="*/ 5138999 h 6367455"/>
                <a:gd name="connsiteX5244" fmla="*/ 2374187 w 6891715"/>
                <a:gd name="connsiteY5244" fmla="*/ 5141857 h 6367455"/>
                <a:gd name="connsiteX5245" fmla="*/ 2374504 w 6891715"/>
                <a:gd name="connsiteY5245" fmla="*/ 5141857 h 6367455"/>
                <a:gd name="connsiteX5246" fmla="*/ 2375140 w 6891715"/>
                <a:gd name="connsiteY5246" fmla="*/ 5142175 h 6367455"/>
                <a:gd name="connsiteX5247" fmla="*/ 2377363 w 6891715"/>
                <a:gd name="connsiteY5247" fmla="*/ 5141540 h 6367455"/>
                <a:gd name="connsiteX5248" fmla="*/ 2351950 w 6891715"/>
                <a:gd name="connsiteY5248" fmla="*/ 5159642 h 6367455"/>
                <a:gd name="connsiteX5249" fmla="*/ 2327490 w 6891715"/>
                <a:gd name="connsiteY5249" fmla="*/ 5172345 h 6367455"/>
                <a:gd name="connsiteX5250" fmla="*/ 2305572 w 6891715"/>
                <a:gd name="connsiteY5250" fmla="*/ 5206327 h 6367455"/>
                <a:gd name="connsiteX5251" fmla="*/ 2275076 w 6891715"/>
                <a:gd name="connsiteY5251" fmla="*/ 5219348 h 6367455"/>
                <a:gd name="connsiteX5252" fmla="*/ 2232509 w 6891715"/>
                <a:gd name="connsiteY5252" fmla="*/ 5220936 h 6367455"/>
                <a:gd name="connsiteX5253" fmla="*/ 2188037 w 6891715"/>
                <a:gd name="connsiteY5253" fmla="*/ 5202198 h 6367455"/>
                <a:gd name="connsiteX5254" fmla="*/ 2180413 w 6891715"/>
                <a:gd name="connsiteY5254" fmla="*/ 5189812 h 6367455"/>
                <a:gd name="connsiteX5255" fmla="*/ 2143246 w 6891715"/>
                <a:gd name="connsiteY5255" fmla="*/ 5174251 h 6367455"/>
                <a:gd name="connsiteX5256" fmla="*/ 2120057 w 6891715"/>
                <a:gd name="connsiteY5256" fmla="*/ 5189177 h 6367455"/>
                <a:gd name="connsiteX5257" fmla="*/ 2104174 w 6891715"/>
                <a:gd name="connsiteY5257" fmla="*/ 5175521 h 6367455"/>
                <a:gd name="connsiteX5258" fmla="*/ 2082891 w 6891715"/>
                <a:gd name="connsiteY5258" fmla="*/ 5171710 h 6367455"/>
                <a:gd name="connsiteX5259" fmla="*/ 2058431 w 6891715"/>
                <a:gd name="connsiteY5259" fmla="*/ 5159324 h 6367455"/>
                <a:gd name="connsiteX5260" fmla="*/ 2040324 w 6891715"/>
                <a:gd name="connsiteY5260" fmla="*/ 5164723 h 6367455"/>
                <a:gd name="connsiteX5261" fmla="*/ 2022535 w 6891715"/>
                <a:gd name="connsiteY5261" fmla="*/ 5181555 h 6367455"/>
                <a:gd name="connsiteX5262" fmla="*/ 2004746 w 6891715"/>
                <a:gd name="connsiteY5262" fmla="*/ 5192353 h 6367455"/>
                <a:gd name="connsiteX5263" fmla="*/ 1967897 w 6891715"/>
                <a:gd name="connsiteY5263" fmla="*/ 5205374 h 6367455"/>
                <a:gd name="connsiteX5264" fmla="*/ 1959638 w 6891715"/>
                <a:gd name="connsiteY5264" fmla="*/ 5239356 h 6367455"/>
                <a:gd name="connsiteX5265" fmla="*/ 1951061 w 6891715"/>
                <a:gd name="connsiteY5265" fmla="*/ 5251106 h 6367455"/>
                <a:gd name="connsiteX5266" fmla="*/ 1959638 w 6891715"/>
                <a:gd name="connsiteY5266" fmla="*/ 5255870 h 6367455"/>
                <a:gd name="connsiteX5267" fmla="*/ 1960591 w 6891715"/>
                <a:gd name="connsiteY5267" fmla="*/ 5245390 h 6367455"/>
                <a:gd name="connsiteX5268" fmla="*/ 1963767 w 6891715"/>
                <a:gd name="connsiteY5268" fmla="*/ 5259046 h 6367455"/>
                <a:gd name="connsiteX5269" fmla="*/ 1959955 w 6891715"/>
                <a:gd name="connsiteY5269" fmla="*/ 5274925 h 6367455"/>
                <a:gd name="connsiteX5270" fmla="*/ 1964720 w 6891715"/>
                <a:gd name="connsiteY5270" fmla="*/ 5288899 h 6367455"/>
                <a:gd name="connsiteX5271" fmla="*/ 1963974 w 6891715"/>
                <a:gd name="connsiteY5271" fmla="*/ 5289811 h 6367455"/>
                <a:gd name="connsiteX5272" fmla="*/ 1973866 w 6891715"/>
                <a:gd name="connsiteY5272" fmla="*/ 5295679 h 6367455"/>
                <a:gd name="connsiteX5273" fmla="*/ 1970058 w 6891715"/>
                <a:gd name="connsiteY5273" fmla="*/ 5311533 h 6367455"/>
                <a:gd name="connsiteX5274" fmla="*/ 1985925 w 6891715"/>
                <a:gd name="connsiteY5274" fmla="*/ 5317557 h 6367455"/>
                <a:gd name="connsiteX5275" fmla="*/ 1980530 w 6891715"/>
                <a:gd name="connsiteY5275" fmla="*/ 5325801 h 6367455"/>
                <a:gd name="connsiteX5276" fmla="*/ 1973232 w 6891715"/>
                <a:gd name="connsiteY5276" fmla="*/ 5324216 h 6367455"/>
                <a:gd name="connsiteX5277" fmla="*/ 1965616 w 6891715"/>
                <a:gd name="connsiteY5277" fmla="*/ 5329606 h 6367455"/>
                <a:gd name="connsiteX5278" fmla="*/ 1962760 w 6891715"/>
                <a:gd name="connsiteY5278" fmla="*/ 5341972 h 6367455"/>
                <a:gd name="connsiteX5279" fmla="*/ 1975770 w 6891715"/>
                <a:gd name="connsiteY5279" fmla="*/ 5354655 h 6367455"/>
                <a:gd name="connsiteX5280" fmla="*/ 1971328 w 6891715"/>
                <a:gd name="connsiteY5280" fmla="*/ 5366070 h 6367455"/>
                <a:gd name="connsiteX5281" fmla="*/ 1965298 w 6891715"/>
                <a:gd name="connsiteY5281" fmla="*/ 5380022 h 6367455"/>
                <a:gd name="connsiteX5282" fmla="*/ 1926267 w 6891715"/>
                <a:gd name="connsiteY5282" fmla="*/ 5399046 h 6367455"/>
                <a:gd name="connsiteX5283" fmla="*/ 1896755 w 6891715"/>
                <a:gd name="connsiteY5283" fmla="*/ 5413315 h 6367455"/>
                <a:gd name="connsiteX5284" fmla="*/ 1868513 w 6891715"/>
                <a:gd name="connsiteY5284" fmla="*/ 5449144 h 6367455"/>
                <a:gd name="connsiteX5285" fmla="*/ 1823135 w 6891715"/>
                <a:gd name="connsiteY5285" fmla="*/ 5464364 h 6367455"/>
                <a:gd name="connsiteX5286" fmla="*/ 1755543 w 6891715"/>
                <a:gd name="connsiteY5286" fmla="*/ 5485925 h 6367455"/>
                <a:gd name="connsiteX5287" fmla="*/ 1738090 w 6891715"/>
                <a:gd name="connsiteY5287" fmla="*/ 5508121 h 6367455"/>
                <a:gd name="connsiteX5288" fmla="*/ 1753957 w 6891715"/>
                <a:gd name="connsiteY5288" fmla="*/ 5520487 h 6367455"/>
                <a:gd name="connsiteX5289" fmla="*/ 1746341 w 6891715"/>
                <a:gd name="connsiteY5289" fmla="*/ 5534438 h 6367455"/>
                <a:gd name="connsiteX5290" fmla="*/ 1742215 w 6891715"/>
                <a:gd name="connsiteY5290" fmla="*/ 5529048 h 6367455"/>
                <a:gd name="connsiteX5291" fmla="*/ 1744437 w 6891715"/>
                <a:gd name="connsiteY5291" fmla="*/ 5522706 h 6367455"/>
                <a:gd name="connsiteX5292" fmla="*/ 1726666 w 6891715"/>
                <a:gd name="connsiteY5292" fmla="*/ 5536975 h 6367455"/>
                <a:gd name="connsiteX5293" fmla="*/ 1643844 w 6891715"/>
                <a:gd name="connsiteY5293" fmla="*/ 5654293 h 6367455"/>
                <a:gd name="connsiteX5294" fmla="*/ 1644161 w 6891715"/>
                <a:gd name="connsiteY5294" fmla="*/ 5684733 h 6367455"/>
                <a:gd name="connsiteX5295" fmla="*/ 1633689 w 6891715"/>
                <a:gd name="connsiteY5295" fmla="*/ 5691391 h 6367455"/>
                <a:gd name="connsiteX5296" fmla="*/ 1645748 w 6891715"/>
                <a:gd name="connsiteY5296" fmla="*/ 5699318 h 6367455"/>
                <a:gd name="connsiteX5297" fmla="*/ 1664787 w 6891715"/>
                <a:gd name="connsiteY5297" fmla="*/ 5741490 h 6367455"/>
                <a:gd name="connsiteX5298" fmla="*/ 1679702 w 6891715"/>
                <a:gd name="connsiteY5298" fmla="*/ 5743392 h 6367455"/>
                <a:gd name="connsiteX5299" fmla="*/ 1685413 w 6891715"/>
                <a:gd name="connsiteY5299" fmla="*/ 5754807 h 6367455"/>
                <a:gd name="connsiteX5300" fmla="*/ 1692712 w 6891715"/>
                <a:gd name="connsiteY5300" fmla="*/ 5763368 h 6367455"/>
                <a:gd name="connsiteX5301" fmla="*/ 1677798 w 6891715"/>
                <a:gd name="connsiteY5301" fmla="*/ 5769709 h 6367455"/>
                <a:gd name="connsiteX5302" fmla="*/ 1658124 w 6891715"/>
                <a:gd name="connsiteY5302" fmla="*/ 5794124 h 6367455"/>
                <a:gd name="connsiteX5303" fmla="*/ 1636862 w 6891715"/>
                <a:gd name="connsiteY5303" fmla="*/ 5800783 h 6367455"/>
                <a:gd name="connsiteX5304" fmla="*/ 1631785 w 6891715"/>
                <a:gd name="connsiteY5304" fmla="*/ 5814100 h 6367455"/>
                <a:gd name="connsiteX5305" fmla="*/ 1617188 w 6891715"/>
                <a:gd name="connsiteY5305" fmla="*/ 5833125 h 6367455"/>
                <a:gd name="connsiteX5306" fmla="*/ 1613063 w 6891715"/>
                <a:gd name="connsiteY5306" fmla="*/ 5852467 h 6367455"/>
                <a:gd name="connsiteX5307" fmla="*/ 1596562 w 6891715"/>
                <a:gd name="connsiteY5307" fmla="*/ 5884174 h 6367455"/>
                <a:gd name="connsiteX5308" fmla="*/ 1605130 w 6891715"/>
                <a:gd name="connsiteY5308" fmla="*/ 5897809 h 6367455"/>
                <a:gd name="connsiteX5309" fmla="*/ 1600687 w 6891715"/>
                <a:gd name="connsiteY5309" fmla="*/ 5905101 h 6367455"/>
                <a:gd name="connsiteX5310" fmla="*/ 1584820 w 6891715"/>
                <a:gd name="connsiteY5310" fmla="*/ 5900979 h 6367455"/>
                <a:gd name="connsiteX5311" fmla="*/ 1557530 w 6891715"/>
                <a:gd name="connsiteY5311" fmla="*/ 5907638 h 6367455"/>
                <a:gd name="connsiteX5312" fmla="*/ 1535317 w 6891715"/>
                <a:gd name="connsiteY5312" fmla="*/ 5905736 h 6367455"/>
                <a:gd name="connsiteX5313" fmla="*/ 1530239 w 6891715"/>
                <a:gd name="connsiteY5313" fmla="*/ 5923809 h 6367455"/>
                <a:gd name="connsiteX5314" fmla="*/ 1507072 w 6891715"/>
                <a:gd name="connsiteY5314" fmla="*/ 5931102 h 6367455"/>
                <a:gd name="connsiteX5315" fmla="*/ 1506120 w 6891715"/>
                <a:gd name="connsiteY5315" fmla="*/ 5957736 h 6367455"/>
                <a:gd name="connsiteX5316" fmla="*/ 1494697 w 6891715"/>
                <a:gd name="connsiteY5316" fmla="*/ 5973590 h 6367455"/>
                <a:gd name="connsiteX5317" fmla="*/ 1485495 w 6891715"/>
                <a:gd name="connsiteY5317" fmla="*/ 5998956 h 6367455"/>
                <a:gd name="connsiteX5318" fmla="*/ 1475974 w 6891715"/>
                <a:gd name="connsiteY5318" fmla="*/ 6005298 h 6367455"/>
                <a:gd name="connsiteX5319" fmla="*/ 1453762 w 6891715"/>
                <a:gd name="connsiteY5319" fmla="*/ 5996737 h 6367455"/>
                <a:gd name="connsiteX5320" fmla="*/ 1414731 w 6891715"/>
                <a:gd name="connsiteY5320" fmla="*/ 6016396 h 6367455"/>
                <a:gd name="connsiteX5321" fmla="*/ 1392517 w 6891715"/>
                <a:gd name="connsiteY5321" fmla="*/ 6005932 h 6367455"/>
                <a:gd name="connsiteX5322" fmla="*/ 1351261 w 6891715"/>
                <a:gd name="connsiteY5322" fmla="*/ 6013859 h 6367455"/>
                <a:gd name="connsiteX5323" fmla="*/ 1318258 w 6891715"/>
                <a:gd name="connsiteY5323" fmla="*/ 6008786 h 6367455"/>
                <a:gd name="connsiteX5324" fmla="*/ 1261457 w 6891715"/>
                <a:gd name="connsiteY5324" fmla="*/ 6005932 h 6367455"/>
                <a:gd name="connsiteX5325" fmla="*/ 1248764 w 6891715"/>
                <a:gd name="connsiteY5325" fmla="*/ 6019883 h 6367455"/>
                <a:gd name="connsiteX5326" fmla="*/ 1228772 w 6891715"/>
                <a:gd name="connsiteY5326" fmla="*/ 6032884 h 6367455"/>
                <a:gd name="connsiteX5327" fmla="*/ 1189741 w 6891715"/>
                <a:gd name="connsiteY5327" fmla="*/ 6033835 h 6367455"/>
                <a:gd name="connsiteX5328" fmla="*/ 1159276 w 6891715"/>
                <a:gd name="connsiteY5328" fmla="*/ 6073152 h 6367455"/>
                <a:gd name="connsiteX5329" fmla="*/ 1151026 w 6891715"/>
                <a:gd name="connsiteY5329" fmla="*/ 6091226 h 6367455"/>
                <a:gd name="connsiteX5330" fmla="*/ 1140553 w 6891715"/>
                <a:gd name="connsiteY5330" fmla="*/ 6083933 h 6367455"/>
                <a:gd name="connsiteX5331" fmla="*/ 1124369 w 6891715"/>
                <a:gd name="connsiteY5331" fmla="*/ 6080762 h 6367455"/>
                <a:gd name="connsiteX5332" fmla="*/ 1118023 w 6891715"/>
                <a:gd name="connsiteY5332" fmla="*/ 6075689 h 6367455"/>
                <a:gd name="connsiteX5333" fmla="*/ 1104377 w 6891715"/>
                <a:gd name="connsiteY5333" fmla="*/ 6071567 h 6367455"/>
                <a:gd name="connsiteX5334" fmla="*/ 1095809 w 6891715"/>
                <a:gd name="connsiteY5334" fmla="*/ 6070616 h 6367455"/>
                <a:gd name="connsiteX5335" fmla="*/ 1074230 w 6891715"/>
                <a:gd name="connsiteY5335" fmla="*/ 6036054 h 6367455"/>
                <a:gd name="connsiteX5336" fmla="*/ 1076453 w 6891715"/>
                <a:gd name="connsiteY5336" fmla="*/ 6024640 h 6367455"/>
                <a:gd name="connsiteX5337" fmla="*/ 1067884 w 6891715"/>
                <a:gd name="connsiteY5337" fmla="*/ 6017347 h 6367455"/>
                <a:gd name="connsiteX5338" fmla="*/ 1072961 w 6891715"/>
                <a:gd name="connsiteY5338" fmla="*/ 5991981 h 6367455"/>
                <a:gd name="connsiteX5339" fmla="*/ 1032343 w 6891715"/>
                <a:gd name="connsiteY5339" fmla="*/ 5954565 h 6367455"/>
                <a:gd name="connsiteX5340" fmla="*/ 1005051 w 6891715"/>
                <a:gd name="connsiteY5340" fmla="*/ 5952663 h 6367455"/>
                <a:gd name="connsiteX5341" fmla="*/ 995213 w 6891715"/>
                <a:gd name="connsiteY5341" fmla="*/ 5944102 h 6367455"/>
                <a:gd name="connsiteX5342" fmla="*/ 987921 w 6891715"/>
                <a:gd name="connsiteY5342" fmla="*/ 5953614 h 6367455"/>
                <a:gd name="connsiteX5343" fmla="*/ 984747 w 6891715"/>
                <a:gd name="connsiteY5343" fmla="*/ 5946639 h 6367455"/>
                <a:gd name="connsiteX5344" fmla="*/ 967371 w 6891715"/>
                <a:gd name="connsiteY5344" fmla="*/ 5951909 h 6367455"/>
                <a:gd name="connsiteX5345" fmla="*/ 967494 w 6891715"/>
                <a:gd name="connsiteY5345" fmla="*/ 5953094 h 6367455"/>
                <a:gd name="connsiteX5346" fmla="*/ 945223 w 6891715"/>
                <a:gd name="connsiteY5346" fmla="*/ 5968032 h 6367455"/>
                <a:gd name="connsiteX5347" fmla="*/ 924225 w 6891715"/>
                <a:gd name="connsiteY5347" fmla="*/ 5969303 h 6367455"/>
                <a:gd name="connsiteX5348" fmla="*/ 909272 w 6891715"/>
                <a:gd name="connsiteY5348" fmla="*/ 5963900 h 6367455"/>
                <a:gd name="connsiteX5349" fmla="*/ 887955 w 6891715"/>
                <a:gd name="connsiteY5349" fmla="*/ 5962311 h 6367455"/>
                <a:gd name="connsiteX5350" fmla="*/ 866639 w 6891715"/>
                <a:gd name="connsiteY5350" fmla="*/ 5955955 h 6367455"/>
                <a:gd name="connsiteX5351" fmla="*/ 841188 w 6891715"/>
                <a:gd name="connsiteY5351" fmla="*/ 5968032 h 6367455"/>
                <a:gd name="connsiteX5352" fmla="*/ 822417 w 6891715"/>
                <a:gd name="connsiteY5352" fmla="*/ 5972164 h 6367455"/>
                <a:gd name="connsiteX5353" fmla="*/ 813826 w 6891715"/>
                <a:gd name="connsiteY5353" fmla="*/ 5968986 h 6367455"/>
                <a:gd name="connsiteX5354" fmla="*/ 822099 w 6891715"/>
                <a:gd name="connsiteY5354" fmla="*/ 5960404 h 6367455"/>
                <a:gd name="connsiteX5355" fmla="*/ 832598 w 6891715"/>
                <a:gd name="connsiteY5355" fmla="*/ 5933071 h 6367455"/>
                <a:gd name="connsiteX5356" fmla="*/ 836416 w 6891715"/>
                <a:gd name="connsiteY5356" fmla="*/ 5909870 h 6367455"/>
                <a:gd name="connsiteX5357" fmla="*/ 829735 w 6891715"/>
                <a:gd name="connsiteY5357" fmla="*/ 5863468 h 6367455"/>
                <a:gd name="connsiteX5358" fmla="*/ 838007 w 6891715"/>
                <a:gd name="connsiteY5358" fmla="*/ 5825647 h 6367455"/>
                <a:gd name="connsiteX5359" fmla="*/ 826871 w 6891715"/>
                <a:gd name="connsiteY5359" fmla="*/ 5806260 h 6367455"/>
                <a:gd name="connsiteX5360" fmla="*/ 839598 w 6891715"/>
                <a:gd name="connsiteY5360" fmla="*/ 5797996 h 6367455"/>
                <a:gd name="connsiteX5361" fmla="*/ 847232 w 6891715"/>
                <a:gd name="connsiteY5361" fmla="*/ 5804353 h 6367455"/>
                <a:gd name="connsiteX5362" fmla="*/ 840870 w 6891715"/>
                <a:gd name="connsiteY5362" fmla="*/ 5790369 h 6367455"/>
                <a:gd name="connsiteX5363" fmla="*/ 822735 w 6891715"/>
                <a:gd name="connsiteY5363" fmla="*/ 5790686 h 6367455"/>
                <a:gd name="connsiteX5364" fmla="*/ 806827 w 6891715"/>
                <a:gd name="connsiteY5364" fmla="*/ 5803717 h 6367455"/>
                <a:gd name="connsiteX5365" fmla="*/ 795372 w 6891715"/>
                <a:gd name="connsiteY5365" fmla="*/ 5810074 h 6367455"/>
                <a:gd name="connsiteX5366" fmla="*/ 797281 w 6891715"/>
                <a:gd name="connsiteY5366" fmla="*/ 5786873 h 6367455"/>
                <a:gd name="connsiteX5367" fmla="*/ 790918 w 6891715"/>
                <a:gd name="connsiteY5367" fmla="*/ 5777338 h 6367455"/>
                <a:gd name="connsiteX5368" fmla="*/ 800463 w 6891715"/>
                <a:gd name="connsiteY5368" fmla="*/ 5776384 h 6367455"/>
                <a:gd name="connsiteX5369" fmla="*/ 817326 w 6891715"/>
                <a:gd name="connsiteY5369" fmla="*/ 5773842 h 6367455"/>
                <a:gd name="connsiteX5370" fmla="*/ 826553 w 6891715"/>
                <a:gd name="connsiteY5370" fmla="*/ 5752548 h 6367455"/>
                <a:gd name="connsiteX5371" fmla="*/ 839280 w 6891715"/>
                <a:gd name="connsiteY5371" fmla="*/ 5740788 h 6367455"/>
                <a:gd name="connsiteX5372" fmla="*/ 840234 w 6891715"/>
                <a:gd name="connsiteY5372" fmla="*/ 5734432 h 6367455"/>
                <a:gd name="connsiteX5373" fmla="*/ 820189 w 6891715"/>
                <a:gd name="connsiteY5373" fmla="*/ 5748734 h 6367455"/>
                <a:gd name="connsiteX5374" fmla="*/ 807462 w 6891715"/>
                <a:gd name="connsiteY5374" fmla="*/ 5754137 h 6367455"/>
                <a:gd name="connsiteX5375" fmla="*/ 799190 w 6891715"/>
                <a:gd name="connsiteY5375" fmla="*/ 5764625 h 6367455"/>
                <a:gd name="connsiteX5376" fmla="*/ 801418 w 6891715"/>
                <a:gd name="connsiteY5376" fmla="*/ 5771935 h 6367455"/>
                <a:gd name="connsiteX5377" fmla="*/ 783283 w 6891715"/>
                <a:gd name="connsiteY5377" fmla="*/ 5770028 h 6367455"/>
                <a:gd name="connsiteX5378" fmla="*/ 776921 w 6891715"/>
                <a:gd name="connsiteY5378" fmla="*/ 5773206 h 6367455"/>
                <a:gd name="connsiteX5379" fmla="*/ 768331 w 6891715"/>
                <a:gd name="connsiteY5379" fmla="*/ 5770346 h 6367455"/>
                <a:gd name="connsiteX5380" fmla="*/ 765150 w 6891715"/>
                <a:gd name="connsiteY5380" fmla="*/ 5765896 h 6367455"/>
                <a:gd name="connsiteX5381" fmla="*/ 782010 w 6891715"/>
                <a:gd name="connsiteY5381" fmla="*/ 5735385 h 6367455"/>
                <a:gd name="connsiteX5382" fmla="*/ 781692 w 6891715"/>
                <a:gd name="connsiteY5382" fmla="*/ 5699471 h 6367455"/>
                <a:gd name="connsiteX5383" fmla="*/ 807781 w 6891715"/>
                <a:gd name="connsiteY5383" fmla="*/ 5671820 h 6367455"/>
                <a:gd name="connsiteX5384" fmla="*/ 810008 w 6891715"/>
                <a:gd name="connsiteY5384" fmla="*/ 5656883 h 6367455"/>
                <a:gd name="connsiteX5385" fmla="*/ 820189 w 6891715"/>
                <a:gd name="connsiteY5385" fmla="*/ 5642263 h 6367455"/>
                <a:gd name="connsiteX5386" fmla="*/ 838643 w 6891715"/>
                <a:gd name="connsiteY5386" fmla="*/ 5544691 h 6367455"/>
                <a:gd name="connsiteX5387" fmla="*/ 846597 w 6891715"/>
                <a:gd name="connsiteY5387" fmla="*/ 5489707 h 6367455"/>
                <a:gd name="connsiteX5388" fmla="*/ 828780 w 6891715"/>
                <a:gd name="connsiteY5388" fmla="*/ 5408662 h 6367455"/>
                <a:gd name="connsiteX5389" fmla="*/ 828147 w 6891715"/>
                <a:gd name="connsiteY5389" fmla="*/ 5385266 h 6367455"/>
                <a:gd name="connsiteX5390" fmla="*/ 827984 w 6891715"/>
                <a:gd name="connsiteY5390" fmla="*/ 5385412 h 6367455"/>
                <a:gd name="connsiteX5391" fmla="*/ 827032 w 6891715"/>
                <a:gd name="connsiteY5391" fmla="*/ 5365753 h 6367455"/>
                <a:gd name="connsiteX5392" fmla="*/ 829888 w 6891715"/>
                <a:gd name="connsiteY5392" fmla="*/ 5330240 h 6367455"/>
                <a:gd name="connsiteX5393" fmla="*/ 841630 w 6891715"/>
                <a:gd name="connsiteY5393" fmla="*/ 5324850 h 6367455"/>
                <a:gd name="connsiteX5394" fmla="*/ 831157 w 6891715"/>
                <a:gd name="connsiteY5394" fmla="*/ 5309947 h 6367455"/>
                <a:gd name="connsiteX5395" fmla="*/ 820051 w 6891715"/>
                <a:gd name="connsiteY5395" fmla="*/ 5303923 h 6367455"/>
                <a:gd name="connsiteX5396" fmla="*/ 826397 w 6891715"/>
                <a:gd name="connsiteY5396" fmla="*/ 5284898 h 6367455"/>
                <a:gd name="connsiteX5397" fmla="*/ 807357 w 6891715"/>
                <a:gd name="connsiteY5397" fmla="*/ 5286167 h 6367455"/>
                <a:gd name="connsiteX5398" fmla="*/ 812434 w 6891715"/>
                <a:gd name="connsiteY5398" fmla="*/ 5264288 h 6367455"/>
                <a:gd name="connsiteX5399" fmla="*/ 795615 w 6891715"/>
                <a:gd name="connsiteY5399" fmla="*/ 5265240 h 6367455"/>
                <a:gd name="connsiteX5400" fmla="*/ 796250 w 6891715"/>
                <a:gd name="connsiteY5400" fmla="*/ 5254459 h 6367455"/>
                <a:gd name="connsiteX5401" fmla="*/ 789903 w 6891715"/>
                <a:gd name="connsiteY5401" fmla="*/ 5247166 h 6367455"/>
                <a:gd name="connsiteX5402" fmla="*/ 782604 w 6891715"/>
                <a:gd name="connsiteY5402" fmla="*/ 5251922 h 6367455"/>
                <a:gd name="connsiteX5403" fmla="*/ 783556 w 6891715"/>
                <a:gd name="connsiteY5403" fmla="*/ 5237971 h 6367455"/>
                <a:gd name="connsiteX5404" fmla="*/ 800375 w 6891715"/>
                <a:gd name="connsiteY5404" fmla="*/ 5212605 h 6367455"/>
                <a:gd name="connsiteX5405" fmla="*/ 813069 w 6891715"/>
                <a:gd name="connsiteY5405" fmla="*/ 5212605 h 6367455"/>
                <a:gd name="connsiteX5406" fmla="*/ 815290 w 6891715"/>
                <a:gd name="connsiteY5406" fmla="*/ 5206263 h 6367455"/>
                <a:gd name="connsiteX5407" fmla="*/ 825763 w 6891715"/>
                <a:gd name="connsiteY5407" fmla="*/ 5193580 h 6367455"/>
                <a:gd name="connsiteX5408" fmla="*/ 843851 w 6891715"/>
                <a:gd name="connsiteY5408" fmla="*/ 5199605 h 6367455"/>
                <a:gd name="connsiteX5409" fmla="*/ 862573 w 6891715"/>
                <a:gd name="connsiteY5409" fmla="*/ 5188824 h 6367455"/>
                <a:gd name="connsiteX5410" fmla="*/ 876218 w 6891715"/>
                <a:gd name="connsiteY5410" fmla="*/ 5185653 h 6367455"/>
                <a:gd name="connsiteX5411" fmla="*/ 877488 w 6891715"/>
                <a:gd name="connsiteY5411" fmla="*/ 5192629 h 6367455"/>
                <a:gd name="connsiteX5412" fmla="*/ 891133 w 6891715"/>
                <a:gd name="connsiteY5412" fmla="*/ 5191678 h 6367455"/>
                <a:gd name="connsiteX5413" fmla="*/ 884786 w 6891715"/>
                <a:gd name="connsiteY5413" fmla="*/ 5183117 h 6367455"/>
                <a:gd name="connsiteX5414" fmla="*/ 891133 w 6891715"/>
                <a:gd name="connsiteY5414" fmla="*/ 5176775 h 6367455"/>
                <a:gd name="connsiteX5415" fmla="*/ 881613 w 6891715"/>
                <a:gd name="connsiteY5415" fmla="*/ 5179946 h 6367455"/>
                <a:gd name="connsiteX5416" fmla="*/ 878122 w 6891715"/>
                <a:gd name="connsiteY5416" fmla="*/ 5168848 h 6367455"/>
                <a:gd name="connsiteX5417" fmla="*/ 890816 w 6891715"/>
                <a:gd name="connsiteY5417" fmla="*/ 5159336 h 6367455"/>
                <a:gd name="connsiteX5418" fmla="*/ 910808 w 6891715"/>
                <a:gd name="connsiteY5418" fmla="*/ 5144116 h 6367455"/>
                <a:gd name="connsiteX5419" fmla="*/ 926675 w 6891715"/>
                <a:gd name="connsiteY5419" fmla="*/ 5140945 h 6367455"/>
                <a:gd name="connsiteX5420" fmla="*/ 933974 w 6891715"/>
                <a:gd name="connsiteY5420" fmla="*/ 5145067 h 6367455"/>
                <a:gd name="connsiteX5421" fmla="*/ 936195 w 6891715"/>
                <a:gd name="connsiteY5421" fmla="*/ 5138726 h 6367455"/>
                <a:gd name="connsiteX5422" fmla="*/ 949841 w 6891715"/>
                <a:gd name="connsiteY5422" fmla="*/ 5139677 h 6367455"/>
                <a:gd name="connsiteX5423" fmla="*/ 959361 w 6891715"/>
                <a:gd name="connsiteY5423" fmla="*/ 5151092 h 6367455"/>
                <a:gd name="connsiteX5424" fmla="*/ 989190 w 6891715"/>
                <a:gd name="connsiteY5424" fmla="*/ 5165677 h 6367455"/>
                <a:gd name="connsiteX5425" fmla="*/ 1095809 w 6891715"/>
                <a:gd name="connsiteY5425" fmla="*/ 5163458 h 6367455"/>
                <a:gd name="connsiteX5426" fmla="*/ 1111676 w 6891715"/>
                <a:gd name="connsiteY5426" fmla="*/ 5152994 h 6367455"/>
                <a:gd name="connsiteX5427" fmla="*/ 1121196 w 6891715"/>
                <a:gd name="connsiteY5427" fmla="*/ 5154897 h 6367455"/>
                <a:gd name="connsiteX5428" fmla="*/ 1124369 w 6891715"/>
                <a:gd name="connsiteY5428" fmla="*/ 5158067 h 6367455"/>
                <a:gd name="connsiteX5429" fmla="*/ 1140553 w 6891715"/>
                <a:gd name="connsiteY5429" fmla="*/ 5165360 h 6367455"/>
                <a:gd name="connsiteX5430" fmla="*/ 1168162 w 6891715"/>
                <a:gd name="connsiteY5430" fmla="*/ 5169165 h 6367455"/>
                <a:gd name="connsiteX5431" fmla="*/ 1217983 w 6891715"/>
                <a:gd name="connsiteY5431" fmla="*/ 5179312 h 6367455"/>
                <a:gd name="connsiteX5432" fmla="*/ 1264313 w 6891715"/>
                <a:gd name="connsiteY5432" fmla="*/ 5181214 h 6367455"/>
                <a:gd name="connsiteX5433" fmla="*/ 1293825 w 6891715"/>
                <a:gd name="connsiteY5433" fmla="*/ 5175507 h 6367455"/>
                <a:gd name="connsiteX5434" fmla="*/ 1307788 w 6891715"/>
                <a:gd name="connsiteY5434" fmla="*/ 5178677 h 6367455"/>
                <a:gd name="connsiteX5435" fmla="*/ 1323653 w 6891715"/>
                <a:gd name="connsiteY5435" fmla="*/ 5168848 h 6367455"/>
                <a:gd name="connsiteX5436" fmla="*/ 1329999 w 6891715"/>
                <a:gd name="connsiteY5436" fmla="*/ 5169799 h 6367455"/>
                <a:gd name="connsiteX5437" fmla="*/ 1339519 w 6891715"/>
                <a:gd name="connsiteY5437" fmla="*/ 5182482 h 6367455"/>
                <a:gd name="connsiteX5438" fmla="*/ 1351261 w 6891715"/>
                <a:gd name="connsiteY5438" fmla="*/ 5183117 h 6367455"/>
                <a:gd name="connsiteX5439" fmla="*/ 1367129 w 6891715"/>
                <a:gd name="connsiteY5439" fmla="*/ 5187556 h 6367455"/>
                <a:gd name="connsiteX5440" fmla="*/ 1385853 w 6891715"/>
                <a:gd name="connsiteY5440" fmla="*/ 5184068 h 6367455"/>
                <a:gd name="connsiteX5441" fmla="*/ 1405846 w 6891715"/>
                <a:gd name="connsiteY5441" fmla="*/ 5182799 h 6367455"/>
                <a:gd name="connsiteX5442" fmla="*/ 1422030 w 6891715"/>
                <a:gd name="connsiteY5442" fmla="*/ 5187873 h 6367455"/>
                <a:gd name="connsiteX5443" fmla="*/ 1439800 w 6891715"/>
                <a:gd name="connsiteY5443" fmla="*/ 5194214 h 6367455"/>
                <a:gd name="connsiteX5444" fmla="*/ 1449320 w 6891715"/>
                <a:gd name="connsiteY5444" fmla="*/ 5199288 h 6367455"/>
                <a:gd name="connsiteX5445" fmla="*/ 1476608 w 6891715"/>
                <a:gd name="connsiteY5445" fmla="*/ 5198336 h 6367455"/>
                <a:gd name="connsiteX5446" fmla="*/ 1488033 w 6891715"/>
                <a:gd name="connsiteY5446" fmla="*/ 5187873 h 6367455"/>
                <a:gd name="connsiteX5447" fmla="*/ 1493746 w 6891715"/>
                <a:gd name="connsiteY5447" fmla="*/ 5184702 h 6367455"/>
                <a:gd name="connsiteX5448" fmla="*/ 1492160 w 6891715"/>
                <a:gd name="connsiteY5448" fmla="*/ 5187556 h 6367455"/>
                <a:gd name="connsiteX5449" fmla="*/ 1498188 w 6891715"/>
                <a:gd name="connsiteY5449" fmla="*/ 5189141 h 6367455"/>
                <a:gd name="connsiteX5450" fmla="*/ 1499774 w 6891715"/>
                <a:gd name="connsiteY5450" fmla="*/ 5188190 h 6367455"/>
                <a:gd name="connsiteX5451" fmla="*/ 1505485 w 6891715"/>
                <a:gd name="connsiteY5451" fmla="*/ 5182165 h 6367455"/>
                <a:gd name="connsiteX5452" fmla="*/ 1506437 w 6891715"/>
                <a:gd name="connsiteY5452" fmla="*/ 5185019 h 6367455"/>
                <a:gd name="connsiteX5453" fmla="*/ 1509292 w 6891715"/>
                <a:gd name="connsiteY5453" fmla="*/ 5185336 h 6367455"/>
                <a:gd name="connsiteX5454" fmla="*/ 1509613 w 6891715"/>
                <a:gd name="connsiteY5454" fmla="*/ 5182165 h 6367455"/>
                <a:gd name="connsiteX5455" fmla="*/ 1513104 w 6891715"/>
                <a:gd name="connsiteY5455" fmla="*/ 5183117 h 6367455"/>
                <a:gd name="connsiteX5456" fmla="*/ 1513644 w 6891715"/>
                <a:gd name="connsiteY5456" fmla="*/ 5182190 h 6367455"/>
                <a:gd name="connsiteX5457" fmla="*/ 1521585 w 6891715"/>
                <a:gd name="connsiteY5457" fmla="*/ 5173933 h 6367455"/>
                <a:gd name="connsiteX5458" fmla="*/ 1536516 w 6891715"/>
                <a:gd name="connsiteY5458" fmla="*/ 5137729 h 6367455"/>
                <a:gd name="connsiteX5459" fmla="*/ 1551446 w 6891715"/>
                <a:gd name="connsiteY5459" fmla="*/ 5066590 h 6367455"/>
                <a:gd name="connsiteX5460" fmla="*/ 1559070 w 6891715"/>
                <a:gd name="connsiteY5460" fmla="*/ 5017364 h 6367455"/>
                <a:gd name="connsiteX5461" fmla="*/ 1564788 w 6891715"/>
                <a:gd name="connsiteY5461" fmla="*/ 5032291 h 6367455"/>
                <a:gd name="connsiteX5462" fmla="*/ 1571141 w 6891715"/>
                <a:gd name="connsiteY5462" fmla="*/ 5024351 h 6367455"/>
                <a:gd name="connsiteX5463" fmla="*/ 1567011 w 6891715"/>
                <a:gd name="connsiteY5463" fmla="*/ 5014506 h 6367455"/>
                <a:gd name="connsiteX5464" fmla="*/ 1560022 w 6891715"/>
                <a:gd name="connsiteY5464" fmla="*/ 5012600 h 6367455"/>
                <a:gd name="connsiteX5465" fmla="*/ 1570506 w 6891715"/>
                <a:gd name="connsiteY5465" fmla="*/ 4932569 h 6367455"/>
                <a:gd name="connsiteX5466" fmla="*/ 1570188 w 6891715"/>
                <a:gd name="connsiteY5466" fmla="*/ 4911609 h 6367455"/>
                <a:gd name="connsiteX5467" fmla="*/ 1572094 w 6891715"/>
                <a:gd name="connsiteY5467" fmla="*/ 4904939 h 6367455"/>
                <a:gd name="connsiteX5468" fmla="*/ 1577177 w 6891715"/>
                <a:gd name="connsiteY5468" fmla="*/ 4904939 h 6367455"/>
                <a:gd name="connsiteX5469" fmla="*/ 1579082 w 6891715"/>
                <a:gd name="connsiteY5469" fmla="*/ 4921136 h 6367455"/>
                <a:gd name="connsiteX5470" fmla="*/ 1600683 w 6891715"/>
                <a:gd name="connsiteY5470" fmla="*/ 4948448 h 6367455"/>
                <a:gd name="connsiteX5471" fmla="*/ 1607672 w 6891715"/>
                <a:gd name="connsiteY5471" fmla="*/ 4967186 h 6367455"/>
                <a:gd name="connsiteX5472" fmla="*/ 1616884 w 6891715"/>
                <a:gd name="connsiteY5472" fmla="*/ 4974173 h 6367455"/>
                <a:gd name="connsiteX5473" fmla="*/ 1609895 w 6891715"/>
                <a:gd name="connsiteY5473" fmla="*/ 4964963 h 6367455"/>
                <a:gd name="connsiteX5474" fmla="*/ 1606719 w 6891715"/>
                <a:gd name="connsiteY5474" fmla="*/ 4945908 h 6367455"/>
                <a:gd name="connsiteX5475" fmla="*/ 1598142 w 6891715"/>
                <a:gd name="connsiteY5475" fmla="*/ 4918595 h 6367455"/>
                <a:gd name="connsiteX5476" fmla="*/ 1586706 w 6891715"/>
                <a:gd name="connsiteY5476" fmla="*/ 4902081 h 6367455"/>
                <a:gd name="connsiteX5477" fmla="*/ 1583847 w 6891715"/>
                <a:gd name="connsiteY5477" fmla="*/ 4888425 h 6367455"/>
                <a:gd name="connsiteX5478" fmla="*/ 1561293 w 6891715"/>
                <a:gd name="connsiteY5478" fmla="*/ 4874769 h 6367455"/>
                <a:gd name="connsiteX5479" fmla="*/ 1560340 w 6891715"/>
                <a:gd name="connsiteY5479" fmla="*/ 4864288 h 6367455"/>
                <a:gd name="connsiteX5480" fmla="*/ 1569552 w 6891715"/>
                <a:gd name="connsiteY5480" fmla="*/ 4855714 h 6367455"/>
                <a:gd name="connsiteX5481" fmla="*/ 1574953 w 6891715"/>
                <a:gd name="connsiteY5481" fmla="*/ 4843963 h 6367455"/>
                <a:gd name="connsiteX5482" fmla="*/ 1584483 w 6891715"/>
                <a:gd name="connsiteY5482" fmla="*/ 4838882 h 6367455"/>
                <a:gd name="connsiteX5483" fmla="*/ 1568282 w 6891715"/>
                <a:gd name="connsiteY5483" fmla="*/ 4816651 h 6367455"/>
                <a:gd name="connsiteX5484" fmla="*/ 1556528 w 6891715"/>
                <a:gd name="connsiteY5484" fmla="*/ 4810299 h 6367455"/>
                <a:gd name="connsiteX5485" fmla="*/ 1561929 w 6891715"/>
                <a:gd name="connsiteY5485" fmla="*/ 4800136 h 6367455"/>
                <a:gd name="connsiteX5486" fmla="*/ 1546999 w 6891715"/>
                <a:gd name="connsiteY5486" fmla="*/ 4799184 h 6367455"/>
                <a:gd name="connsiteX5487" fmla="*/ 1503477 w 6891715"/>
                <a:gd name="connsiteY5487" fmla="*/ 4766790 h 6367455"/>
                <a:gd name="connsiteX5488" fmla="*/ 1501253 w 6891715"/>
                <a:gd name="connsiteY5488" fmla="*/ 4758533 h 6367455"/>
                <a:gd name="connsiteX5489" fmla="*/ 1482828 w 6891715"/>
                <a:gd name="connsiteY5489" fmla="*/ 4728998 h 6367455"/>
                <a:gd name="connsiteX5490" fmla="*/ 1470123 w 6891715"/>
                <a:gd name="connsiteY5490" fmla="*/ 4717565 h 6367455"/>
                <a:gd name="connsiteX5491" fmla="*/ 1482512 w 6891715"/>
                <a:gd name="connsiteY5491" fmla="*/ 4692158 h 6367455"/>
                <a:gd name="connsiteX5492" fmla="*/ 1466629 w 6891715"/>
                <a:gd name="connsiteY5492" fmla="*/ 4685806 h 6367455"/>
                <a:gd name="connsiteX5493" fmla="*/ 1479018 w 6891715"/>
                <a:gd name="connsiteY5493" fmla="*/ 4672150 h 6367455"/>
                <a:gd name="connsiteX5494" fmla="*/ 1491724 w 6891715"/>
                <a:gd name="connsiteY5494" fmla="*/ 4676279 h 6367455"/>
                <a:gd name="connsiteX5495" fmla="*/ 1500301 w 6891715"/>
                <a:gd name="connsiteY5495" fmla="*/ 4678502 h 6367455"/>
                <a:gd name="connsiteX5496" fmla="*/ 1494902 w 6891715"/>
                <a:gd name="connsiteY5496" fmla="*/ 4667704 h 6367455"/>
                <a:gd name="connsiteX5497" fmla="*/ 1478064 w 6891715"/>
                <a:gd name="connsiteY5497" fmla="*/ 4658494 h 6367455"/>
                <a:gd name="connsiteX5498" fmla="*/ 1458688 w 6891715"/>
                <a:gd name="connsiteY5498" fmla="*/ 4663893 h 6367455"/>
                <a:gd name="connsiteX5499" fmla="*/ 1434865 w 6891715"/>
                <a:gd name="connsiteY5499" fmla="*/ 4663258 h 6367455"/>
                <a:gd name="connsiteX5500" fmla="*/ 1431053 w 6891715"/>
                <a:gd name="connsiteY5500" fmla="*/ 4648331 h 6367455"/>
                <a:gd name="connsiteX5501" fmla="*/ 1447253 w 6891715"/>
                <a:gd name="connsiteY5501" fmla="*/ 4637851 h 6367455"/>
                <a:gd name="connsiteX5502" fmla="*/ 1430100 w 6891715"/>
                <a:gd name="connsiteY5502" fmla="*/ 4631499 h 6367455"/>
                <a:gd name="connsiteX5503" fmla="*/ 1413264 w 6891715"/>
                <a:gd name="connsiteY5503" fmla="*/ 4620066 h 6367455"/>
                <a:gd name="connsiteX5504" fmla="*/ 1405640 w 6891715"/>
                <a:gd name="connsiteY5504" fmla="*/ 4628641 h 6367455"/>
                <a:gd name="connsiteX5505" fmla="*/ 1402464 w 6891715"/>
                <a:gd name="connsiteY5505" fmla="*/ 4629594 h 6367455"/>
                <a:gd name="connsiteX5506" fmla="*/ 1396110 w 6891715"/>
                <a:gd name="connsiteY5506" fmla="*/ 4616890 h 6367455"/>
                <a:gd name="connsiteX5507" fmla="*/ 1387533 w 6891715"/>
                <a:gd name="connsiteY5507" fmla="*/ 4626735 h 6367455"/>
                <a:gd name="connsiteX5508" fmla="*/ 1376095 w 6891715"/>
                <a:gd name="connsiteY5508" fmla="*/ 4627688 h 6367455"/>
                <a:gd name="connsiteX5509" fmla="*/ 1354811 w 6891715"/>
                <a:gd name="connsiteY5509" fmla="*/ 4600694 h 6367455"/>
                <a:gd name="connsiteX5510" fmla="*/ 1342103 w 6891715"/>
                <a:gd name="connsiteY5510" fmla="*/ 4601646 h 6367455"/>
                <a:gd name="connsiteX5511" fmla="*/ 1327174 w 6891715"/>
                <a:gd name="connsiteY5511" fmla="*/ 4594659 h 6367455"/>
                <a:gd name="connsiteX5512" fmla="*/ 1309068 w 6891715"/>
                <a:gd name="connsiteY5512" fmla="*/ 4591484 h 6367455"/>
                <a:gd name="connsiteX5513" fmla="*/ 1300491 w 6891715"/>
                <a:gd name="connsiteY5513" fmla="*/ 4580051 h 6367455"/>
                <a:gd name="connsiteX5514" fmla="*/ 1287785 w 6891715"/>
                <a:gd name="connsiteY5514" fmla="*/ 4575922 h 6367455"/>
                <a:gd name="connsiteX5515" fmla="*/ 1268726 w 6891715"/>
                <a:gd name="connsiteY5515" fmla="*/ 4589578 h 6367455"/>
                <a:gd name="connsiteX5516" fmla="*/ 1251889 w 6891715"/>
                <a:gd name="connsiteY5516" fmla="*/ 4592119 h 6367455"/>
                <a:gd name="connsiteX5517" fmla="*/ 1247443 w 6891715"/>
                <a:gd name="connsiteY5517" fmla="*/ 4573064 h 6367455"/>
                <a:gd name="connsiteX5518" fmla="*/ 1240136 w 6891715"/>
                <a:gd name="connsiteY5518" fmla="*/ 4568618 h 6367455"/>
                <a:gd name="connsiteX5519" fmla="*/ 1221077 w 6891715"/>
                <a:gd name="connsiteY5519" fmla="*/ 4564807 h 6367455"/>
                <a:gd name="connsiteX5520" fmla="*/ 1217899 w 6891715"/>
                <a:gd name="connsiteY5520" fmla="*/ 4559408 h 6367455"/>
                <a:gd name="connsiteX5521" fmla="*/ 1233465 w 6891715"/>
                <a:gd name="connsiteY5521" fmla="*/ 4552103 h 6367455"/>
                <a:gd name="connsiteX5522" fmla="*/ 1251254 w 6891715"/>
                <a:gd name="connsiteY5522" fmla="*/ 4552103 h 6367455"/>
                <a:gd name="connsiteX5523" fmla="*/ 1257608 w 6891715"/>
                <a:gd name="connsiteY5523" fmla="*/ 4544481 h 6367455"/>
                <a:gd name="connsiteX5524" fmla="*/ 1242994 w 6891715"/>
                <a:gd name="connsiteY5524" fmla="*/ 4534001 h 6367455"/>
                <a:gd name="connsiteX5525" fmla="*/ 1232194 w 6891715"/>
                <a:gd name="connsiteY5525" fmla="*/ 4537177 h 6367455"/>
                <a:gd name="connsiteX5526" fmla="*/ 1225841 w 6891715"/>
                <a:gd name="connsiteY5526" fmla="*/ 4545751 h 6367455"/>
                <a:gd name="connsiteX5527" fmla="*/ 1223618 w 6891715"/>
                <a:gd name="connsiteY5527" fmla="*/ 4521615 h 6367455"/>
                <a:gd name="connsiteX5528" fmla="*/ 1230288 w 6891715"/>
                <a:gd name="connsiteY5528" fmla="*/ 4516534 h 6367455"/>
                <a:gd name="connsiteX5529" fmla="*/ 1236642 w 6891715"/>
                <a:gd name="connsiteY5529" fmla="*/ 4520345 h 6367455"/>
                <a:gd name="connsiteX5530" fmla="*/ 1251254 w 6891715"/>
                <a:gd name="connsiteY5530" fmla="*/ 4524473 h 6367455"/>
                <a:gd name="connsiteX5531" fmla="*/ 1260784 w 6891715"/>
                <a:gd name="connsiteY5531" fmla="*/ 4524473 h 6367455"/>
                <a:gd name="connsiteX5532" fmla="*/ 1246807 w 6891715"/>
                <a:gd name="connsiteY5532" fmla="*/ 4509547 h 6367455"/>
                <a:gd name="connsiteX5533" fmla="*/ 1235053 w 6891715"/>
                <a:gd name="connsiteY5533" fmla="*/ 4512088 h 6367455"/>
                <a:gd name="connsiteX5534" fmla="*/ 1228700 w 6891715"/>
                <a:gd name="connsiteY5534" fmla="*/ 4506689 h 6367455"/>
                <a:gd name="connsiteX5535" fmla="*/ 1219488 w 6891715"/>
                <a:gd name="connsiteY5535" fmla="*/ 4515263 h 6367455"/>
                <a:gd name="connsiteX5536" fmla="*/ 1210911 w 6891715"/>
                <a:gd name="connsiteY5536" fmla="*/ 4511135 h 6367455"/>
                <a:gd name="connsiteX5537" fmla="*/ 1209640 w 6891715"/>
                <a:gd name="connsiteY5537" fmla="*/ 4500972 h 6367455"/>
                <a:gd name="connsiteX5538" fmla="*/ 1215040 w 6891715"/>
                <a:gd name="connsiteY5538" fmla="*/ 4495573 h 6367455"/>
                <a:gd name="connsiteX5539" fmla="*/ 1224570 w 6891715"/>
                <a:gd name="connsiteY5539" fmla="*/ 4486681 h 6367455"/>
                <a:gd name="connsiteX5540" fmla="*/ 1245219 w 6891715"/>
                <a:gd name="connsiteY5540" fmla="*/ 4468578 h 6367455"/>
                <a:gd name="connsiteX5541" fmla="*/ 1268726 w 6891715"/>
                <a:gd name="connsiteY5541" fmla="*/ 4469531 h 6367455"/>
                <a:gd name="connsiteX5542" fmla="*/ 1283656 w 6891715"/>
                <a:gd name="connsiteY5542" fmla="*/ 4465085 h 6367455"/>
                <a:gd name="connsiteX5543" fmla="*/ 1299538 w 6891715"/>
                <a:gd name="connsiteY5543" fmla="*/ 4471437 h 6367455"/>
                <a:gd name="connsiteX5544" fmla="*/ 1299538 w 6891715"/>
                <a:gd name="connsiteY5544" fmla="*/ 4464132 h 6367455"/>
                <a:gd name="connsiteX5545" fmla="*/ 1310974 w 6891715"/>
                <a:gd name="connsiteY5545" fmla="*/ 4460956 h 6367455"/>
                <a:gd name="connsiteX5546" fmla="*/ 1324633 w 6891715"/>
                <a:gd name="connsiteY5546" fmla="*/ 4463815 h 6367455"/>
                <a:gd name="connsiteX5547" fmla="*/ 1327809 w 6891715"/>
                <a:gd name="connsiteY5547" fmla="*/ 4450159 h 6367455"/>
                <a:gd name="connsiteX5548" fmla="*/ 1331938 w 6891715"/>
                <a:gd name="connsiteY5548" fmla="*/ 4442854 h 6367455"/>
                <a:gd name="connsiteX5549" fmla="*/ 1346869 w 6891715"/>
                <a:gd name="connsiteY5549" fmla="*/ 4448888 h 6367455"/>
                <a:gd name="connsiteX5550" fmla="*/ 1379908 w 6891715"/>
                <a:gd name="connsiteY5550" fmla="*/ 4448571 h 6367455"/>
                <a:gd name="connsiteX5551" fmla="*/ 1388485 w 6891715"/>
                <a:gd name="connsiteY5551" fmla="*/ 4460004 h 6367455"/>
                <a:gd name="connsiteX5552" fmla="*/ 1411675 w 6891715"/>
                <a:gd name="connsiteY5552" fmla="*/ 4485093 h 6367455"/>
                <a:gd name="connsiteX5553" fmla="*/ 1430735 w 6891715"/>
                <a:gd name="connsiteY5553" fmla="*/ 4474295 h 6367455"/>
                <a:gd name="connsiteX5554" fmla="*/ 1447570 w 6891715"/>
                <a:gd name="connsiteY5554" fmla="*/ 4466991 h 6367455"/>
                <a:gd name="connsiteX5555" fmla="*/ 1462817 w 6891715"/>
                <a:gd name="connsiteY5555" fmla="*/ 4477471 h 6367455"/>
                <a:gd name="connsiteX5556" fmla="*/ 1481559 w 6891715"/>
                <a:gd name="connsiteY5556" fmla="*/ 4465403 h 6367455"/>
                <a:gd name="connsiteX5557" fmla="*/ 1497442 w 6891715"/>
                <a:gd name="connsiteY5557" fmla="*/ 4462227 h 6367455"/>
                <a:gd name="connsiteX5558" fmla="*/ 1506018 w 6891715"/>
                <a:gd name="connsiteY5558" fmla="*/ 4476836 h 6367455"/>
                <a:gd name="connsiteX5559" fmla="*/ 1522855 w 6891715"/>
                <a:gd name="connsiteY5559" fmla="*/ 4478741 h 6367455"/>
                <a:gd name="connsiteX5560" fmla="*/ 1532386 w 6891715"/>
                <a:gd name="connsiteY5560" fmla="*/ 4480964 h 6367455"/>
                <a:gd name="connsiteX5561" fmla="*/ 1536516 w 6891715"/>
                <a:gd name="connsiteY5561" fmla="*/ 4472389 h 6367455"/>
                <a:gd name="connsiteX5562" fmla="*/ 1529209 w 6891715"/>
                <a:gd name="connsiteY5562" fmla="*/ 4466038 h 6367455"/>
                <a:gd name="connsiteX5563" fmla="*/ 1519361 w 6891715"/>
                <a:gd name="connsiteY5563" fmla="*/ 4448571 h 6367455"/>
                <a:gd name="connsiteX5564" fmla="*/ 1512690 w 6891715"/>
                <a:gd name="connsiteY5564" fmla="*/ 4384101 h 6367455"/>
                <a:gd name="connsiteX5565" fmla="*/ 1511104 w 6891715"/>
                <a:gd name="connsiteY5565" fmla="*/ 4368222 h 6367455"/>
                <a:gd name="connsiteX5566" fmla="*/ 1498395 w 6891715"/>
                <a:gd name="connsiteY5566" fmla="*/ 4357742 h 6367455"/>
                <a:gd name="connsiteX5567" fmla="*/ 1492996 w 6891715"/>
                <a:gd name="connsiteY5567" fmla="*/ 4334875 h 6367455"/>
                <a:gd name="connsiteX5568" fmla="*/ 1478064 w 6891715"/>
                <a:gd name="connsiteY5568" fmla="*/ 4314550 h 6367455"/>
                <a:gd name="connsiteX5569" fmla="*/ 1478064 w 6891715"/>
                <a:gd name="connsiteY5569" fmla="*/ 4307563 h 6367455"/>
                <a:gd name="connsiteX5570" fmla="*/ 1484418 w 6891715"/>
                <a:gd name="connsiteY5570" fmla="*/ 4310422 h 6367455"/>
                <a:gd name="connsiteX5571" fmla="*/ 1497125 w 6891715"/>
                <a:gd name="connsiteY5571" fmla="*/ 4312645 h 6367455"/>
                <a:gd name="connsiteX5572" fmla="*/ 1513961 w 6891715"/>
                <a:gd name="connsiteY5572" fmla="*/ 4325030 h 6367455"/>
                <a:gd name="connsiteX5573" fmla="*/ 1526668 w 6891715"/>
                <a:gd name="connsiteY5573" fmla="*/ 4319631 h 6367455"/>
                <a:gd name="connsiteX5574" fmla="*/ 1545728 w 6891715"/>
                <a:gd name="connsiteY5574" fmla="*/ 4317408 h 6367455"/>
                <a:gd name="connsiteX5575" fmla="*/ 1550175 w 6891715"/>
                <a:gd name="connsiteY5575" fmla="*/ 4328841 h 6367455"/>
                <a:gd name="connsiteX5576" fmla="*/ 1542551 w 6891715"/>
                <a:gd name="connsiteY5576" fmla="*/ 4339322 h 6367455"/>
                <a:gd name="connsiteX5577" fmla="*/ 1555893 w 6891715"/>
                <a:gd name="connsiteY5577" fmla="*/ 4358694 h 6367455"/>
                <a:gd name="connsiteX5578" fmla="*/ 1569552 w 6891715"/>
                <a:gd name="connsiteY5578" fmla="*/ 4364728 h 6367455"/>
                <a:gd name="connsiteX5579" fmla="*/ 1589565 w 6891715"/>
                <a:gd name="connsiteY5579" fmla="*/ 4358377 h 6367455"/>
                <a:gd name="connsiteX5580" fmla="*/ 1610531 w 6891715"/>
                <a:gd name="connsiteY5580" fmla="*/ 4367269 h 6367455"/>
                <a:gd name="connsiteX5581" fmla="*/ 1625460 w 6891715"/>
                <a:gd name="connsiteY5581" fmla="*/ 4369492 h 6367455"/>
                <a:gd name="connsiteX5582" fmla="*/ 1659450 w 6891715"/>
                <a:gd name="connsiteY5582" fmla="*/ 4368222 h 6367455"/>
                <a:gd name="connsiteX5583" fmla="*/ 1677556 w 6891715"/>
                <a:gd name="connsiteY5583" fmla="*/ 4356154 h 6367455"/>
                <a:gd name="connsiteX5584" fmla="*/ 1690898 w 6891715"/>
                <a:gd name="connsiteY5584" fmla="*/ 4346626 h 6367455"/>
                <a:gd name="connsiteX5585" fmla="*/ 1720758 w 6891715"/>
                <a:gd name="connsiteY5585" fmla="*/ 4349484 h 6367455"/>
                <a:gd name="connsiteX5586" fmla="*/ 1694075 w 6891715"/>
                <a:gd name="connsiteY5586" fmla="*/ 4341227 h 6367455"/>
                <a:gd name="connsiteX5587" fmla="*/ 1679463 w 6891715"/>
                <a:gd name="connsiteY5587" fmla="*/ 4339322 h 6367455"/>
                <a:gd name="connsiteX5588" fmla="*/ 1680416 w 6891715"/>
                <a:gd name="connsiteY5588" fmla="*/ 4328841 h 6367455"/>
                <a:gd name="connsiteX5589" fmla="*/ 1688675 w 6891715"/>
                <a:gd name="connsiteY5589" fmla="*/ 4312009 h 6367455"/>
                <a:gd name="connsiteX5590" fmla="*/ 1722347 w 6891715"/>
                <a:gd name="connsiteY5590" fmla="*/ 4291684 h 6367455"/>
                <a:gd name="connsiteX5591" fmla="*/ 1748712 w 6891715"/>
                <a:gd name="connsiteY5591" fmla="*/ 4285015 h 6367455"/>
                <a:gd name="connsiteX5592" fmla="*/ 1771901 w 6891715"/>
                <a:gd name="connsiteY5592" fmla="*/ 4278663 h 6367455"/>
                <a:gd name="connsiteX5593" fmla="*/ 1801444 w 6891715"/>
                <a:gd name="connsiteY5593" fmla="*/ 4257067 h 6367455"/>
                <a:gd name="connsiteX5594" fmla="*/ 1820186 w 6891715"/>
                <a:gd name="connsiteY5594" fmla="*/ 4234836 h 6367455"/>
                <a:gd name="connsiteX5595" fmla="*/ 1828762 w 6891715"/>
                <a:gd name="connsiteY5595" fmla="*/ 4230390 h 6367455"/>
                <a:gd name="connsiteX5596" fmla="*/ 1817962 w 6891715"/>
                <a:gd name="connsiteY5596" fmla="*/ 4222451 h 6367455"/>
                <a:gd name="connsiteX5597" fmla="*/ 1816056 w 6891715"/>
                <a:gd name="connsiteY5597" fmla="*/ 4208477 h 6367455"/>
                <a:gd name="connsiteX5598" fmla="*/ 1820821 w 6891715"/>
                <a:gd name="connsiteY5598" fmla="*/ 4198949 h 6367455"/>
                <a:gd name="connsiteX5599" fmla="*/ 1818280 w 6891715"/>
                <a:gd name="connsiteY5599" fmla="*/ 4157981 h 6367455"/>
                <a:gd name="connsiteX5600" fmla="*/ 1815103 w 6891715"/>
                <a:gd name="connsiteY5600" fmla="*/ 4152582 h 6367455"/>
                <a:gd name="connsiteX5601" fmla="*/ 1832892 w 6891715"/>
                <a:gd name="connsiteY5601" fmla="*/ 4132574 h 6367455"/>
                <a:gd name="connsiteX5602" fmla="*/ 1847822 w 6891715"/>
                <a:gd name="connsiteY5602" fmla="*/ 4124952 h 6367455"/>
                <a:gd name="connsiteX5603" fmla="*/ 1866881 w 6891715"/>
                <a:gd name="connsiteY5603" fmla="*/ 4121459 h 6367455"/>
                <a:gd name="connsiteX5604" fmla="*/ 1901506 w 6891715"/>
                <a:gd name="connsiteY5604" fmla="*/ 4114790 h 6367455"/>
                <a:gd name="connsiteX5605" fmla="*/ 1920566 w 6891715"/>
                <a:gd name="connsiteY5605" fmla="*/ 4111614 h 6367455"/>
                <a:gd name="connsiteX5606" fmla="*/ 1920836 w 6891715"/>
                <a:gd name="connsiteY5606" fmla="*/ 4111854 h 6367455"/>
                <a:gd name="connsiteX5607" fmla="*/ 1949386 w 6891715"/>
                <a:gd name="connsiteY5607" fmla="*/ 4094630 h 6367455"/>
                <a:gd name="connsiteX5608" fmla="*/ 1978517 w 6891715"/>
                <a:gd name="connsiteY5608" fmla="*/ 4070064 h 6367455"/>
                <a:gd name="connsiteX5609" fmla="*/ 1977988 w 6891715"/>
                <a:gd name="connsiteY5609" fmla="*/ 4069704 h 6367455"/>
                <a:gd name="connsiteX5610" fmla="*/ 1995753 w 6891715"/>
                <a:gd name="connsiteY5610" fmla="*/ 4059226 h 6367455"/>
                <a:gd name="connsiteX5611" fmla="*/ 2007174 w 6891715"/>
                <a:gd name="connsiteY5611" fmla="*/ 4057321 h 6367455"/>
                <a:gd name="connsiteX5612" fmla="*/ 2015422 w 6891715"/>
                <a:gd name="connsiteY5612" fmla="*/ 4063036 h 6367455"/>
                <a:gd name="connsiteX5613" fmla="*/ 2018911 w 6891715"/>
                <a:gd name="connsiteY5613" fmla="*/ 4062084 h 6367455"/>
                <a:gd name="connsiteX5614" fmla="*/ 2024622 w 6891715"/>
                <a:gd name="connsiteY5614" fmla="*/ 4061449 h 6367455"/>
                <a:gd name="connsiteX5615" fmla="*/ 2022084 w 6891715"/>
                <a:gd name="connsiteY5615" fmla="*/ 4070339 h 6367455"/>
                <a:gd name="connsiteX5616" fmla="*/ 2031283 w 6891715"/>
                <a:gd name="connsiteY5616" fmla="*/ 4070339 h 6367455"/>
                <a:gd name="connsiteX5617" fmla="*/ 2036676 w 6891715"/>
                <a:gd name="connsiteY5617" fmla="*/ 4065894 h 6367455"/>
                <a:gd name="connsiteX5618" fmla="*/ 2025890 w 6891715"/>
                <a:gd name="connsiteY5618" fmla="*/ 4052876 h 6367455"/>
                <a:gd name="connsiteX5619" fmla="*/ 2022084 w 6891715"/>
                <a:gd name="connsiteY5619" fmla="*/ 4052876 h 6367455"/>
                <a:gd name="connsiteX5620" fmla="*/ 2012567 w 6891715"/>
                <a:gd name="connsiteY5620" fmla="*/ 4055099 h 6367455"/>
                <a:gd name="connsiteX5621" fmla="*/ 2003049 w 6891715"/>
                <a:gd name="connsiteY5621" fmla="*/ 4043351 h 6367455"/>
                <a:gd name="connsiteX5622" fmla="*/ 2004318 w 6891715"/>
                <a:gd name="connsiteY5622" fmla="*/ 4036049 h 6367455"/>
                <a:gd name="connsiteX5623" fmla="*/ 2013518 w 6891715"/>
                <a:gd name="connsiteY5623" fmla="*/ 4031604 h 6367455"/>
                <a:gd name="connsiteX5624" fmla="*/ 2023035 w 6891715"/>
                <a:gd name="connsiteY5624" fmla="*/ 4026206 h 6367455"/>
                <a:gd name="connsiteX5625" fmla="*/ 2023987 w 6891715"/>
                <a:gd name="connsiteY5625" fmla="*/ 4018904 h 6367455"/>
                <a:gd name="connsiteX5626" fmla="*/ 2023035 w 6891715"/>
                <a:gd name="connsiteY5626" fmla="*/ 4009379 h 6367455"/>
                <a:gd name="connsiteX5627" fmla="*/ 2032235 w 6891715"/>
                <a:gd name="connsiteY5627" fmla="*/ 4000806 h 6367455"/>
                <a:gd name="connsiteX5628" fmla="*/ 2048097 w 6891715"/>
                <a:gd name="connsiteY5628" fmla="*/ 3994456 h 6367455"/>
                <a:gd name="connsiteX5629" fmla="*/ 2058566 w 6891715"/>
                <a:gd name="connsiteY5629" fmla="*/ 4003029 h 6367455"/>
                <a:gd name="connsiteX5630" fmla="*/ 2064910 w 6891715"/>
                <a:gd name="connsiteY5630" fmla="*/ 3996679 h 6367455"/>
                <a:gd name="connsiteX5631" fmla="*/ 2067131 w 6891715"/>
                <a:gd name="connsiteY5631" fmla="*/ 3998266 h 6367455"/>
                <a:gd name="connsiteX5632" fmla="*/ 2061421 w 6891715"/>
                <a:gd name="connsiteY5632" fmla="*/ 4005569 h 6367455"/>
                <a:gd name="connsiteX5633" fmla="*/ 2062690 w 6891715"/>
                <a:gd name="connsiteY5633" fmla="*/ 4012554 h 6367455"/>
                <a:gd name="connsiteX5634" fmla="*/ 2060469 w 6891715"/>
                <a:gd name="connsiteY5634" fmla="*/ 4021761 h 6367455"/>
                <a:gd name="connsiteX5635" fmla="*/ 2056028 w 6891715"/>
                <a:gd name="connsiteY5635" fmla="*/ 4024619 h 6367455"/>
                <a:gd name="connsiteX5636" fmla="*/ 2053807 w 6891715"/>
                <a:gd name="connsiteY5636" fmla="*/ 4024619 h 6367455"/>
                <a:gd name="connsiteX5637" fmla="*/ 2046511 w 6891715"/>
                <a:gd name="connsiteY5637" fmla="*/ 4018269 h 6367455"/>
                <a:gd name="connsiteX5638" fmla="*/ 2041752 w 6891715"/>
                <a:gd name="connsiteY5638" fmla="*/ 4003346 h 6367455"/>
                <a:gd name="connsiteX5639" fmla="*/ 2029697 w 6891715"/>
                <a:gd name="connsiteY5639" fmla="*/ 4007474 h 6367455"/>
                <a:gd name="connsiteX5640" fmla="*/ 2026842 w 6891715"/>
                <a:gd name="connsiteY5640" fmla="*/ 4014776 h 6367455"/>
                <a:gd name="connsiteX5641" fmla="*/ 2040166 w 6891715"/>
                <a:gd name="connsiteY5641" fmla="*/ 4024619 h 6367455"/>
                <a:gd name="connsiteX5642" fmla="*/ 2046511 w 6891715"/>
                <a:gd name="connsiteY5642" fmla="*/ 4020491 h 6367455"/>
                <a:gd name="connsiteX5643" fmla="*/ 2041118 w 6891715"/>
                <a:gd name="connsiteY5643" fmla="*/ 4028111 h 6367455"/>
                <a:gd name="connsiteX5644" fmla="*/ 2040483 w 6891715"/>
                <a:gd name="connsiteY5644" fmla="*/ 4035414 h 6367455"/>
                <a:gd name="connsiteX5645" fmla="*/ 2036042 w 6891715"/>
                <a:gd name="connsiteY5645" fmla="*/ 4039859 h 6367455"/>
                <a:gd name="connsiteX5646" fmla="*/ 2037311 w 6891715"/>
                <a:gd name="connsiteY5646" fmla="*/ 4034144 h 6367455"/>
                <a:gd name="connsiteX5647" fmla="*/ 2024939 w 6891715"/>
                <a:gd name="connsiteY5647" fmla="*/ 4027159 h 6367455"/>
                <a:gd name="connsiteX5648" fmla="*/ 2017325 w 6891715"/>
                <a:gd name="connsiteY5648" fmla="*/ 4035414 h 6367455"/>
                <a:gd name="connsiteX5649" fmla="*/ 2033187 w 6891715"/>
                <a:gd name="connsiteY5649" fmla="*/ 4041764 h 6367455"/>
                <a:gd name="connsiteX5650" fmla="*/ 2034139 w 6891715"/>
                <a:gd name="connsiteY5650" fmla="*/ 4049066 h 6367455"/>
                <a:gd name="connsiteX5651" fmla="*/ 2039214 w 6891715"/>
                <a:gd name="connsiteY5651" fmla="*/ 4062084 h 6367455"/>
                <a:gd name="connsiteX5652" fmla="*/ 2042387 w 6891715"/>
                <a:gd name="connsiteY5652" fmla="*/ 4058909 h 6367455"/>
                <a:gd name="connsiteX5653" fmla="*/ 2047780 w 6891715"/>
                <a:gd name="connsiteY5653" fmla="*/ 4059861 h 6367455"/>
                <a:gd name="connsiteX5654" fmla="*/ 2064593 w 6891715"/>
                <a:gd name="connsiteY5654" fmla="*/ 4064941 h 6367455"/>
                <a:gd name="connsiteX5655" fmla="*/ 2067766 w 6891715"/>
                <a:gd name="connsiteY5655" fmla="*/ 4065894 h 6367455"/>
                <a:gd name="connsiteX5656" fmla="*/ 2066497 w 6891715"/>
                <a:gd name="connsiteY5656" fmla="*/ 4055416 h 6367455"/>
                <a:gd name="connsiteX5657" fmla="*/ 2038263 w 6891715"/>
                <a:gd name="connsiteY5657" fmla="*/ 4049384 h 6367455"/>
                <a:gd name="connsiteX5658" fmla="*/ 2042069 w 6891715"/>
                <a:gd name="connsiteY5658" fmla="*/ 4043034 h 6367455"/>
                <a:gd name="connsiteX5659" fmla="*/ 2052538 w 6891715"/>
                <a:gd name="connsiteY5659" fmla="*/ 4043034 h 6367455"/>
                <a:gd name="connsiteX5660" fmla="*/ 2062055 w 6891715"/>
                <a:gd name="connsiteY5660" fmla="*/ 4044939 h 6367455"/>
                <a:gd name="connsiteX5661" fmla="*/ 2063324 w 6891715"/>
                <a:gd name="connsiteY5661" fmla="*/ 4040811 h 6367455"/>
                <a:gd name="connsiteX5662" fmla="*/ 2047462 w 6891715"/>
                <a:gd name="connsiteY5662" fmla="*/ 4038589 h 6367455"/>
                <a:gd name="connsiteX5663" fmla="*/ 2043021 w 6891715"/>
                <a:gd name="connsiteY5663" fmla="*/ 4032239 h 6367455"/>
                <a:gd name="connsiteX5664" fmla="*/ 2050635 w 6891715"/>
                <a:gd name="connsiteY5664" fmla="*/ 4028111 h 6367455"/>
                <a:gd name="connsiteX5665" fmla="*/ 2062055 w 6891715"/>
                <a:gd name="connsiteY5665" fmla="*/ 4031286 h 6367455"/>
                <a:gd name="connsiteX5666" fmla="*/ 2066497 w 6891715"/>
                <a:gd name="connsiteY5666" fmla="*/ 4023984 h 6367455"/>
                <a:gd name="connsiteX5667" fmla="*/ 2076648 w 6891715"/>
                <a:gd name="connsiteY5667" fmla="*/ 4016364 h 6367455"/>
                <a:gd name="connsiteX5668" fmla="*/ 2083945 w 6891715"/>
                <a:gd name="connsiteY5668" fmla="*/ 4016364 h 6367455"/>
                <a:gd name="connsiteX5669" fmla="*/ 2102027 w 6891715"/>
                <a:gd name="connsiteY5669" fmla="*/ 4010649 h 6367455"/>
                <a:gd name="connsiteX5670" fmla="*/ 2114716 w 6891715"/>
                <a:gd name="connsiteY5670" fmla="*/ 4016999 h 6367455"/>
                <a:gd name="connsiteX5671" fmla="*/ 2129627 w 6891715"/>
                <a:gd name="connsiteY5671" fmla="*/ 4011919 h 6367455"/>
                <a:gd name="connsiteX5672" fmla="*/ 2117889 w 6891715"/>
                <a:gd name="connsiteY5672" fmla="*/ 4011919 h 6367455"/>
                <a:gd name="connsiteX5673" fmla="*/ 2126454 w 6891715"/>
                <a:gd name="connsiteY5673" fmla="*/ 4004299 h 6367455"/>
                <a:gd name="connsiteX5674" fmla="*/ 2108372 w 6891715"/>
                <a:gd name="connsiteY5674" fmla="*/ 4009696 h 6367455"/>
                <a:gd name="connsiteX5675" fmla="*/ 2113765 w 6891715"/>
                <a:gd name="connsiteY5675" fmla="*/ 3997949 h 6367455"/>
                <a:gd name="connsiteX5676" fmla="*/ 2103296 w 6891715"/>
                <a:gd name="connsiteY5676" fmla="*/ 4007474 h 6367455"/>
                <a:gd name="connsiteX5677" fmla="*/ 2096951 w 6891715"/>
                <a:gd name="connsiteY5677" fmla="*/ 4010014 h 6367455"/>
                <a:gd name="connsiteX5678" fmla="*/ 2087434 w 6891715"/>
                <a:gd name="connsiteY5678" fmla="*/ 4010014 h 6367455"/>
                <a:gd name="connsiteX5679" fmla="*/ 2076648 w 6891715"/>
                <a:gd name="connsiteY5679" fmla="*/ 4004616 h 6367455"/>
                <a:gd name="connsiteX5680" fmla="*/ 2064910 w 6891715"/>
                <a:gd name="connsiteY5680" fmla="*/ 3996679 h 6367455"/>
                <a:gd name="connsiteX5681" fmla="*/ 2050318 w 6891715"/>
                <a:gd name="connsiteY5681" fmla="*/ 3984931 h 6367455"/>
                <a:gd name="connsiteX5682" fmla="*/ 2061421 w 6891715"/>
                <a:gd name="connsiteY5682" fmla="*/ 3974454 h 6367455"/>
                <a:gd name="connsiteX5683" fmla="*/ 2077600 w 6891715"/>
                <a:gd name="connsiteY5683" fmla="*/ 3987154 h 6367455"/>
                <a:gd name="connsiteX5684" fmla="*/ 2099806 w 6891715"/>
                <a:gd name="connsiteY5684" fmla="*/ 3980486 h 6367455"/>
                <a:gd name="connsiteX5685" fmla="*/ 2076648 w 6891715"/>
                <a:gd name="connsiteY5685" fmla="*/ 3982709 h 6367455"/>
                <a:gd name="connsiteX5686" fmla="*/ 2062690 w 6891715"/>
                <a:gd name="connsiteY5686" fmla="*/ 3969056 h 6367455"/>
                <a:gd name="connsiteX5687" fmla="*/ 2073159 w 6891715"/>
                <a:gd name="connsiteY5687" fmla="*/ 3946831 h 6367455"/>
                <a:gd name="connsiteX5688" fmla="*/ 2103296 w 6891715"/>
                <a:gd name="connsiteY5688" fmla="*/ 3908414 h 6367455"/>
                <a:gd name="connsiteX5689" fmla="*/ 2110275 w 6891715"/>
                <a:gd name="connsiteY5689" fmla="*/ 3875076 h 6367455"/>
                <a:gd name="connsiteX5690" fmla="*/ 2107103 w 6891715"/>
                <a:gd name="connsiteY5690" fmla="*/ 3848406 h 6367455"/>
                <a:gd name="connsiteX5691" fmla="*/ 2114082 w 6891715"/>
                <a:gd name="connsiteY5691" fmla="*/ 3831896 h 6367455"/>
                <a:gd name="connsiteX5692" fmla="*/ 2119475 w 6891715"/>
                <a:gd name="connsiteY5692" fmla="*/ 3819196 h 6367455"/>
                <a:gd name="connsiteX5693" fmla="*/ 2129944 w 6891715"/>
                <a:gd name="connsiteY5693" fmla="*/ 3819196 h 6367455"/>
                <a:gd name="connsiteX5694" fmla="*/ 2131213 w 6891715"/>
                <a:gd name="connsiteY5694" fmla="*/ 3826181 h 6367455"/>
                <a:gd name="connsiteX5695" fmla="*/ 2138509 w 6891715"/>
                <a:gd name="connsiteY5695" fmla="*/ 3828403 h 6367455"/>
                <a:gd name="connsiteX5696" fmla="*/ 2151199 w 6891715"/>
                <a:gd name="connsiteY5696" fmla="*/ 3823958 h 6367455"/>
                <a:gd name="connsiteX5697" fmla="*/ 2153419 w 6891715"/>
                <a:gd name="connsiteY5697" fmla="*/ 3831578 h 6367455"/>
                <a:gd name="connsiteX5698" fmla="*/ 2155640 w 6891715"/>
                <a:gd name="connsiteY5698" fmla="*/ 3837293 h 6367455"/>
                <a:gd name="connsiteX5699" fmla="*/ 2171502 w 6891715"/>
                <a:gd name="connsiteY5699" fmla="*/ 3844913 h 6367455"/>
                <a:gd name="connsiteX5700" fmla="*/ 2166426 w 6891715"/>
                <a:gd name="connsiteY5700" fmla="*/ 3860789 h 6367455"/>
                <a:gd name="connsiteX5701" fmla="*/ 2156909 w 6891715"/>
                <a:gd name="connsiteY5701" fmla="*/ 3861741 h 6367455"/>
                <a:gd name="connsiteX5702" fmla="*/ 2146440 w 6891715"/>
                <a:gd name="connsiteY5702" fmla="*/ 3874441 h 6367455"/>
                <a:gd name="connsiteX5703" fmla="*/ 2156909 w 6891715"/>
                <a:gd name="connsiteY5703" fmla="*/ 3884284 h 6367455"/>
                <a:gd name="connsiteX5704" fmla="*/ 2154688 w 6891715"/>
                <a:gd name="connsiteY5704" fmla="*/ 3892221 h 6367455"/>
                <a:gd name="connsiteX5705" fmla="*/ 2159447 w 6891715"/>
                <a:gd name="connsiteY5705" fmla="*/ 3901746 h 6367455"/>
                <a:gd name="connsiteX5706" fmla="*/ 2178481 w 6891715"/>
                <a:gd name="connsiteY5706" fmla="*/ 3913176 h 6367455"/>
                <a:gd name="connsiteX5707" fmla="*/ 2196563 w 6891715"/>
                <a:gd name="connsiteY5707" fmla="*/ 3910954 h 6367455"/>
                <a:gd name="connsiteX5708" fmla="*/ 2208935 w 6891715"/>
                <a:gd name="connsiteY5708" fmla="*/ 3887776 h 6367455"/>
                <a:gd name="connsiteX5709" fmla="*/ 2194343 w 6891715"/>
                <a:gd name="connsiteY5709" fmla="*/ 3907779 h 6367455"/>
                <a:gd name="connsiteX5710" fmla="*/ 2185777 w 6891715"/>
                <a:gd name="connsiteY5710" fmla="*/ 3910954 h 6367455"/>
                <a:gd name="connsiteX5711" fmla="*/ 2174357 w 6891715"/>
                <a:gd name="connsiteY5711" fmla="*/ 3909366 h 6367455"/>
                <a:gd name="connsiteX5712" fmla="*/ 2168329 w 6891715"/>
                <a:gd name="connsiteY5712" fmla="*/ 3904921 h 6367455"/>
                <a:gd name="connsiteX5713" fmla="*/ 2162302 w 6891715"/>
                <a:gd name="connsiteY5713" fmla="*/ 3892221 h 6367455"/>
                <a:gd name="connsiteX5714" fmla="*/ 2178164 w 6891715"/>
                <a:gd name="connsiteY5714" fmla="*/ 3889046 h 6367455"/>
                <a:gd name="connsiteX5715" fmla="*/ 2184508 w 6891715"/>
                <a:gd name="connsiteY5715" fmla="*/ 3884919 h 6367455"/>
                <a:gd name="connsiteX5716" fmla="*/ 2193074 w 6891715"/>
                <a:gd name="connsiteY5716" fmla="*/ 3879521 h 6367455"/>
                <a:gd name="connsiteX5717" fmla="*/ 2208935 w 6891715"/>
                <a:gd name="connsiteY5717" fmla="*/ 3885871 h 6367455"/>
                <a:gd name="connsiteX5718" fmla="*/ 2205763 w 6891715"/>
                <a:gd name="connsiteY5718" fmla="*/ 3876981 h 6367455"/>
                <a:gd name="connsiteX5719" fmla="*/ 2213694 w 6891715"/>
                <a:gd name="connsiteY5719" fmla="*/ 3872854 h 6367455"/>
                <a:gd name="connsiteX5720" fmla="*/ 2202591 w 6891715"/>
                <a:gd name="connsiteY5720" fmla="*/ 3875394 h 6367455"/>
                <a:gd name="connsiteX5721" fmla="*/ 2194025 w 6891715"/>
                <a:gd name="connsiteY5721" fmla="*/ 3875394 h 6367455"/>
                <a:gd name="connsiteX5722" fmla="*/ 2187681 w 6891715"/>
                <a:gd name="connsiteY5722" fmla="*/ 3869044 h 6367455"/>
                <a:gd name="connsiteX5723" fmla="*/ 2189584 w 6891715"/>
                <a:gd name="connsiteY5723" fmla="*/ 3859519 h 6367455"/>
                <a:gd name="connsiteX5724" fmla="*/ 2196880 w 6891715"/>
                <a:gd name="connsiteY5724" fmla="*/ 3840151 h 6367455"/>
                <a:gd name="connsiteX5725" fmla="*/ 2209570 w 6891715"/>
                <a:gd name="connsiteY5725" fmla="*/ 3839198 h 6367455"/>
                <a:gd name="connsiteX5726" fmla="*/ 2202273 w 6891715"/>
                <a:gd name="connsiteY5726" fmla="*/ 3836023 h 6367455"/>
                <a:gd name="connsiteX5727" fmla="*/ 2181970 w 6891715"/>
                <a:gd name="connsiteY5727" fmla="*/ 3834118 h 6367455"/>
                <a:gd name="connsiteX5728" fmla="*/ 2175626 w 6891715"/>
                <a:gd name="connsiteY5728" fmla="*/ 3829038 h 6367455"/>
                <a:gd name="connsiteX5729" fmla="*/ 2178798 w 6891715"/>
                <a:gd name="connsiteY5729" fmla="*/ 3825863 h 6367455"/>
                <a:gd name="connsiteX5730" fmla="*/ 2182605 w 6891715"/>
                <a:gd name="connsiteY5730" fmla="*/ 3803638 h 6367455"/>
                <a:gd name="connsiteX5731" fmla="*/ 2194977 w 6891715"/>
                <a:gd name="connsiteY5731" fmla="*/ 3774111 h 6367455"/>
                <a:gd name="connsiteX5732" fmla="*/ 2216866 w 6891715"/>
                <a:gd name="connsiteY5732" fmla="*/ 3757918 h 6367455"/>
                <a:gd name="connsiteX5733" fmla="*/ 2247638 w 6891715"/>
                <a:gd name="connsiteY5733" fmla="*/ 3753473 h 6367455"/>
                <a:gd name="connsiteX5734" fmla="*/ 2265721 w 6891715"/>
                <a:gd name="connsiteY5734" fmla="*/ 3754426 h 6367455"/>
                <a:gd name="connsiteX5735" fmla="*/ 2278410 w 6891715"/>
                <a:gd name="connsiteY5735" fmla="*/ 3745853 h 6367455"/>
                <a:gd name="connsiteX5736" fmla="*/ 2300299 w 6891715"/>
                <a:gd name="connsiteY5736" fmla="*/ 3741726 h 6367455"/>
                <a:gd name="connsiteX5737" fmla="*/ 2314258 w 6891715"/>
                <a:gd name="connsiteY5737" fmla="*/ 3744266 h 6367455"/>
                <a:gd name="connsiteX5738" fmla="*/ 2323775 w 6891715"/>
                <a:gd name="connsiteY5738" fmla="*/ 3755061 h 6367455"/>
                <a:gd name="connsiteX5739" fmla="*/ 2335830 w 6891715"/>
                <a:gd name="connsiteY5739" fmla="*/ 3763316 h 6367455"/>
                <a:gd name="connsiteX5740" fmla="*/ 2350422 w 6891715"/>
                <a:gd name="connsiteY5740" fmla="*/ 3764268 h 6367455"/>
                <a:gd name="connsiteX5741" fmla="*/ 2346298 w 6891715"/>
                <a:gd name="connsiteY5741" fmla="*/ 3768396 h 6367455"/>
                <a:gd name="connsiteX5742" fmla="*/ 2350740 w 6891715"/>
                <a:gd name="connsiteY5742" fmla="*/ 3776016 h 6367455"/>
                <a:gd name="connsiteX5743" fmla="*/ 2358988 w 6891715"/>
                <a:gd name="connsiteY5743" fmla="*/ 3777603 h 6367455"/>
                <a:gd name="connsiteX5744" fmla="*/ 2356026 w 6891715"/>
                <a:gd name="connsiteY5744" fmla="*/ 3787144 h 6367455"/>
                <a:gd name="connsiteX5745" fmla="*/ 2357058 w 6891715"/>
                <a:gd name="connsiteY5745" fmla="*/ 3787213 h 6367455"/>
                <a:gd name="connsiteX5746" fmla="*/ 2359897 w 6891715"/>
                <a:gd name="connsiteY5746" fmla="*/ 3778078 h 6367455"/>
                <a:gd name="connsiteX5747" fmla="*/ 2359579 w 6891715"/>
                <a:gd name="connsiteY5747" fmla="*/ 3767923 h 6367455"/>
                <a:gd name="connsiteX5748" fmla="*/ 2364975 w 6891715"/>
                <a:gd name="connsiteY5748" fmla="*/ 3761577 h 6367455"/>
                <a:gd name="connsiteX5749" fmla="*/ 2373544 w 6891715"/>
                <a:gd name="connsiteY5749" fmla="*/ 3762211 h 6367455"/>
                <a:gd name="connsiteX5750" fmla="*/ 2381796 w 6891715"/>
                <a:gd name="connsiteY5750" fmla="*/ 3769510 h 6367455"/>
                <a:gd name="connsiteX5751" fmla="*/ 2390683 w 6891715"/>
                <a:gd name="connsiteY5751" fmla="*/ 3780299 h 6367455"/>
                <a:gd name="connsiteX5752" fmla="*/ 2383066 w 6891715"/>
                <a:gd name="connsiteY5752" fmla="*/ 3765384 h 6367455"/>
                <a:gd name="connsiteX5753" fmla="*/ 2374496 w 6891715"/>
                <a:gd name="connsiteY5753" fmla="*/ 3750787 h 6367455"/>
                <a:gd name="connsiteX5754" fmla="*/ 2361801 w 6891715"/>
                <a:gd name="connsiteY5754" fmla="*/ 3752057 h 6367455"/>
                <a:gd name="connsiteX5755" fmla="*/ 2347836 w 6891715"/>
                <a:gd name="connsiteY5755" fmla="*/ 3753961 h 6367455"/>
                <a:gd name="connsiteX5756" fmla="*/ 2338315 w 6891715"/>
                <a:gd name="connsiteY5756" fmla="*/ 3752374 h 6367455"/>
                <a:gd name="connsiteX5757" fmla="*/ 2337363 w 6891715"/>
                <a:gd name="connsiteY5757" fmla="*/ 3735239 h 6367455"/>
                <a:gd name="connsiteX5758" fmla="*/ 2344662 w 6891715"/>
                <a:gd name="connsiteY5758" fmla="*/ 3727940 h 6367455"/>
                <a:gd name="connsiteX5759" fmla="*/ 2352279 w 6891715"/>
                <a:gd name="connsiteY5759" fmla="*/ 3730161 h 6367455"/>
                <a:gd name="connsiteX5760" fmla="*/ 2349740 w 6891715"/>
                <a:gd name="connsiteY5760" fmla="*/ 3721593 h 6367455"/>
                <a:gd name="connsiteX5761" fmla="*/ 2365610 w 6891715"/>
                <a:gd name="connsiteY5761" fmla="*/ 3702554 h 6367455"/>
                <a:gd name="connsiteX5762" fmla="*/ 2440512 w 6891715"/>
                <a:gd name="connsiteY5762" fmla="*/ 3699698 h 6367455"/>
                <a:gd name="connsiteX5763" fmla="*/ 2436386 w 6891715"/>
                <a:gd name="connsiteY5763" fmla="*/ 3709218 h 6367455"/>
                <a:gd name="connsiteX5764" fmla="*/ 2444321 w 6891715"/>
                <a:gd name="connsiteY5764" fmla="*/ 3743806 h 6367455"/>
                <a:gd name="connsiteX5765" fmla="*/ 2460190 w 6891715"/>
                <a:gd name="connsiteY5765" fmla="*/ 3745710 h 6367455"/>
                <a:gd name="connsiteX5766" fmla="*/ 2466537 w 6891715"/>
                <a:gd name="connsiteY5766" fmla="*/ 3736508 h 6367455"/>
                <a:gd name="connsiteX5767" fmla="*/ 2452572 w 6891715"/>
                <a:gd name="connsiteY5767" fmla="*/ 3724767 h 6367455"/>
                <a:gd name="connsiteX5768" fmla="*/ 2453525 w 6891715"/>
                <a:gd name="connsiteY5768" fmla="*/ 3717468 h 6367455"/>
                <a:gd name="connsiteX5769" fmla="*/ 2470346 w 6891715"/>
                <a:gd name="connsiteY5769" fmla="*/ 3721593 h 6367455"/>
                <a:gd name="connsiteX5770" fmla="*/ 2480185 w 6891715"/>
                <a:gd name="connsiteY5770" fmla="*/ 3738094 h 6367455"/>
                <a:gd name="connsiteX5771" fmla="*/ 2479233 w 6891715"/>
                <a:gd name="connsiteY5771" fmla="*/ 3745710 h 6367455"/>
                <a:gd name="connsiteX5772" fmla="*/ 2487802 w 6891715"/>
                <a:gd name="connsiteY5772" fmla="*/ 3738094 h 6367455"/>
                <a:gd name="connsiteX5773" fmla="*/ 2478915 w 6891715"/>
                <a:gd name="connsiteY5773" fmla="*/ 3729844 h 6367455"/>
                <a:gd name="connsiteX5774" fmla="*/ 2472568 w 6891715"/>
                <a:gd name="connsiteY5774" fmla="*/ 3708900 h 6367455"/>
                <a:gd name="connsiteX5775" fmla="*/ 2476376 w 6891715"/>
                <a:gd name="connsiteY5775" fmla="*/ 3689861 h 6367455"/>
                <a:gd name="connsiteX5776" fmla="*/ 2492245 w 6891715"/>
                <a:gd name="connsiteY5776" fmla="*/ 3674947 h 6367455"/>
                <a:gd name="connsiteX5777" fmla="*/ 2527157 w 6891715"/>
                <a:gd name="connsiteY5777" fmla="*/ 3678754 h 6367455"/>
                <a:gd name="connsiteX5778" fmla="*/ 2553818 w 6891715"/>
                <a:gd name="connsiteY5778" fmla="*/ 3681610 h 6367455"/>
                <a:gd name="connsiteX5779" fmla="*/ 2572861 w 6891715"/>
                <a:gd name="connsiteY5779" fmla="*/ 3699698 h 6367455"/>
                <a:gd name="connsiteX5780" fmla="*/ 2597299 w 6891715"/>
                <a:gd name="connsiteY5780" fmla="*/ 3730161 h 6367455"/>
                <a:gd name="connsiteX5781" fmla="*/ 2620785 w 6891715"/>
                <a:gd name="connsiteY5781" fmla="*/ 3733017 h 6367455"/>
                <a:gd name="connsiteX5782" fmla="*/ 2598251 w 6891715"/>
                <a:gd name="connsiteY5782" fmla="*/ 3722228 h 6367455"/>
                <a:gd name="connsiteX5783" fmla="*/ 2585873 w 6891715"/>
                <a:gd name="connsiteY5783" fmla="*/ 3712391 h 6367455"/>
                <a:gd name="connsiteX5784" fmla="*/ 2585556 w 6891715"/>
                <a:gd name="connsiteY5784" fmla="*/ 3696207 h 6367455"/>
                <a:gd name="connsiteX5785" fmla="*/ 2573495 w 6891715"/>
                <a:gd name="connsiteY5785" fmla="*/ 3681610 h 6367455"/>
                <a:gd name="connsiteX5786" fmla="*/ 2558896 w 6891715"/>
                <a:gd name="connsiteY5786" fmla="*/ 3676216 h 6367455"/>
                <a:gd name="connsiteX5787" fmla="*/ 2536362 w 6891715"/>
                <a:gd name="connsiteY5787" fmla="*/ 3671456 h 6367455"/>
                <a:gd name="connsiteX5788" fmla="*/ 2510971 w 6891715"/>
                <a:gd name="connsiteY5788" fmla="*/ 3660032 h 6367455"/>
                <a:gd name="connsiteX5789" fmla="*/ 2511923 w 6891715"/>
                <a:gd name="connsiteY5789" fmla="*/ 3646387 h 6367455"/>
                <a:gd name="connsiteX5790" fmla="*/ 2514145 w 6891715"/>
                <a:gd name="connsiteY5790" fmla="*/ 3643214 h 6367455"/>
                <a:gd name="connsiteX5791" fmla="*/ 2525888 w 6891715"/>
                <a:gd name="connsiteY5791" fmla="*/ 3649560 h 6367455"/>
                <a:gd name="connsiteX5792" fmla="*/ 2529062 w 6891715"/>
                <a:gd name="connsiteY5792" fmla="*/ 3643214 h 6367455"/>
                <a:gd name="connsiteX5793" fmla="*/ 2531283 w 6891715"/>
                <a:gd name="connsiteY5793" fmla="*/ 3637819 h 6367455"/>
                <a:gd name="connsiteX5794" fmla="*/ 2508749 w 6891715"/>
                <a:gd name="connsiteY5794" fmla="*/ 3625444 h 6367455"/>
                <a:gd name="connsiteX5795" fmla="*/ 2505258 w 6891715"/>
                <a:gd name="connsiteY5795" fmla="*/ 3612751 h 6367455"/>
                <a:gd name="connsiteX5796" fmla="*/ 2520175 w 6891715"/>
                <a:gd name="connsiteY5796" fmla="*/ 3598788 h 6367455"/>
                <a:gd name="connsiteX5797" fmla="*/ 2511606 w 6891715"/>
                <a:gd name="connsiteY5797" fmla="*/ 3590538 h 6367455"/>
                <a:gd name="connsiteX5798" fmla="*/ 2508432 w 6891715"/>
                <a:gd name="connsiteY5798" fmla="*/ 3597836 h 6367455"/>
                <a:gd name="connsiteX5799" fmla="*/ 2497006 w 6891715"/>
                <a:gd name="connsiteY5799" fmla="*/ 3601010 h 6367455"/>
                <a:gd name="connsiteX5800" fmla="*/ 2493832 w 6891715"/>
                <a:gd name="connsiteY5800" fmla="*/ 3589586 h 6367455"/>
                <a:gd name="connsiteX5801" fmla="*/ 2500815 w 6891715"/>
                <a:gd name="connsiteY5801" fmla="*/ 3580066 h 6367455"/>
                <a:gd name="connsiteX5802" fmla="*/ 2511288 w 6891715"/>
                <a:gd name="connsiteY5802" fmla="*/ 3576893 h 6367455"/>
                <a:gd name="connsiteX5803" fmla="*/ 2523031 w 6891715"/>
                <a:gd name="connsiteY5803" fmla="*/ 3577527 h 6367455"/>
                <a:gd name="connsiteX5804" fmla="*/ 2529379 w 6891715"/>
                <a:gd name="connsiteY5804" fmla="*/ 3564834 h 6367455"/>
                <a:gd name="connsiteX5805" fmla="*/ 2518906 w 6891715"/>
                <a:gd name="connsiteY5805" fmla="*/ 3556901 h 6367455"/>
                <a:gd name="connsiteX5806" fmla="*/ 2506845 w 6891715"/>
                <a:gd name="connsiteY5806" fmla="*/ 3545160 h 6367455"/>
                <a:gd name="connsiteX5807" fmla="*/ 2505575 w 6891715"/>
                <a:gd name="connsiteY5807" fmla="*/ 3535958 h 6367455"/>
                <a:gd name="connsiteX5808" fmla="*/ 2500497 w 6891715"/>
                <a:gd name="connsiteY5808" fmla="*/ 3524217 h 6367455"/>
                <a:gd name="connsiteX5809" fmla="*/ 2492880 w 6891715"/>
                <a:gd name="connsiteY5809" fmla="*/ 3516918 h 6367455"/>
                <a:gd name="connsiteX5810" fmla="*/ 2480185 w 6891715"/>
                <a:gd name="connsiteY5810" fmla="*/ 3519457 h 6367455"/>
                <a:gd name="connsiteX5811" fmla="*/ 2466537 w 6891715"/>
                <a:gd name="connsiteY5811" fmla="*/ 3513110 h 6367455"/>
                <a:gd name="connsiteX5812" fmla="*/ 2464316 w 6891715"/>
                <a:gd name="connsiteY5812" fmla="*/ 3524534 h 6367455"/>
                <a:gd name="connsiteX5813" fmla="*/ 2462094 w 6891715"/>
                <a:gd name="connsiteY5813" fmla="*/ 3527707 h 6367455"/>
                <a:gd name="connsiteX5814" fmla="*/ 2458920 w 6891715"/>
                <a:gd name="connsiteY5814" fmla="*/ 3516283 h 6367455"/>
                <a:gd name="connsiteX5815" fmla="*/ 2458920 w 6891715"/>
                <a:gd name="connsiteY5815" fmla="*/ 3499148 h 6367455"/>
                <a:gd name="connsiteX5816" fmla="*/ 2463046 w 6891715"/>
                <a:gd name="connsiteY5816" fmla="*/ 3484551 h 6367455"/>
                <a:gd name="connsiteX5817" fmla="*/ 2469394 w 6891715"/>
                <a:gd name="connsiteY5817" fmla="*/ 3486455 h 6367455"/>
                <a:gd name="connsiteX5818" fmla="*/ 2469394 w 6891715"/>
                <a:gd name="connsiteY5818" fmla="*/ 3493753 h 6367455"/>
                <a:gd name="connsiteX5819" fmla="*/ 2471615 w 6891715"/>
                <a:gd name="connsiteY5819" fmla="*/ 3505494 h 6367455"/>
                <a:gd name="connsiteX5820" fmla="*/ 2482406 w 6891715"/>
                <a:gd name="connsiteY5820" fmla="*/ 3516283 h 6367455"/>
                <a:gd name="connsiteX5821" fmla="*/ 2489706 w 6891715"/>
                <a:gd name="connsiteY5821" fmla="*/ 3512476 h 6367455"/>
                <a:gd name="connsiteX5822" fmla="*/ 2501882 w 6891715"/>
                <a:gd name="connsiteY5822" fmla="*/ 3508519 h 6367455"/>
                <a:gd name="connsiteX5823" fmla="*/ 2502823 w 6891715"/>
                <a:gd name="connsiteY5823" fmla="*/ 3499157 h 6367455"/>
                <a:gd name="connsiteX5824" fmla="*/ 2495167 w 6891715"/>
                <a:gd name="connsiteY5824" fmla="*/ 3475027 h 6367455"/>
                <a:gd name="connsiteX5825" fmla="*/ 2497081 w 6891715"/>
                <a:gd name="connsiteY5825" fmla="*/ 3463279 h 6367455"/>
                <a:gd name="connsiteX5826" fmla="*/ 2493891 w 6891715"/>
                <a:gd name="connsiteY5826" fmla="*/ 3442642 h 6367455"/>
                <a:gd name="connsiteX5827" fmla="*/ 2491339 w 6891715"/>
                <a:gd name="connsiteY5827" fmla="*/ 3419147 h 6367455"/>
                <a:gd name="connsiteX5828" fmla="*/ 2484002 w 6891715"/>
                <a:gd name="connsiteY5828" fmla="*/ 3408034 h 6367455"/>
                <a:gd name="connsiteX5829" fmla="*/ 2470923 w 6891715"/>
                <a:gd name="connsiteY5829" fmla="*/ 3409939 h 6367455"/>
                <a:gd name="connsiteX5830" fmla="*/ 2464543 w 6891715"/>
                <a:gd name="connsiteY5830" fmla="*/ 3399462 h 6367455"/>
                <a:gd name="connsiteX5831" fmla="*/ 2464543 w 6891715"/>
                <a:gd name="connsiteY5831" fmla="*/ 3381682 h 6367455"/>
                <a:gd name="connsiteX5832" fmla="*/ 2453059 w 6891715"/>
                <a:gd name="connsiteY5832" fmla="*/ 3384857 h 6367455"/>
                <a:gd name="connsiteX5833" fmla="*/ 2457206 w 6891715"/>
                <a:gd name="connsiteY5833" fmla="*/ 3396604 h 6367455"/>
                <a:gd name="connsiteX5834" fmla="*/ 2447636 w 6891715"/>
                <a:gd name="connsiteY5834" fmla="*/ 3398827 h 6367455"/>
                <a:gd name="connsiteX5835" fmla="*/ 2433600 w 6891715"/>
                <a:gd name="connsiteY5835" fmla="*/ 3383904 h 6367455"/>
                <a:gd name="connsiteX5836" fmla="*/ 2437109 w 6891715"/>
                <a:gd name="connsiteY5836" fmla="*/ 3371523 h 6367455"/>
                <a:gd name="connsiteX5837" fmla="*/ 2438385 w 6891715"/>
                <a:gd name="connsiteY5837" fmla="*/ 3324850 h 6367455"/>
                <a:gd name="connsiteX5838" fmla="*/ 2441575 w 6891715"/>
                <a:gd name="connsiteY5838" fmla="*/ 3324850 h 6367455"/>
                <a:gd name="connsiteX5839" fmla="*/ 2439661 w 6891715"/>
                <a:gd name="connsiteY5839" fmla="*/ 3347075 h 6367455"/>
                <a:gd name="connsiteX5840" fmla="*/ 2450507 w 6891715"/>
                <a:gd name="connsiteY5840" fmla="*/ 3352472 h 6367455"/>
                <a:gd name="connsiteX5841" fmla="*/ 2456887 w 6891715"/>
                <a:gd name="connsiteY5841" fmla="*/ 3340725 h 6367455"/>
                <a:gd name="connsiteX5842" fmla="*/ 2455292 w 6891715"/>
                <a:gd name="connsiteY5842" fmla="*/ 3322627 h 6367455"/>
                <a:gd name="connsiteX5843" fmla="*/ 2450188 w 6891715"/>
                <a:gd name="connsiteY5843" fmla="*/ 3306117 h 6367455"/>
                <a:gd name="connsiteX5844" fmla="*/ 2440618 w 6891715"/>
                <a:gd name="connsiteY5844" fmla="*/ 3309292 h 6367455"/>
                <a:gd name="connsiteX5845" fmla="*/ 2439023 w 6891715"/>
                <a:gd name="connsiteY5845" fmla="*/ 3261667 h 6367455"/>
                <a:gd name="connsiteX5846" fmla="*/ 2444446 w 6891715"/>
                <a:gd name="connsiteY5846" fmla="*/ 3273097 h 6367455"/>
                <a:gd name="connsiteX5847" fmla="*/ 2445403 w 6891715"/>
                <a:gd name="connsiteY5847" fmla="*/ 3257540 h 6367455"/>
                <a:gd name="connsiteX5848" fmla="*/ 2440937 w 6891715"/>
                <a:gd name="connsiteY5848" fmla="*/ 3252143 h 6367455"/>
                <a:gd name="connsiteX5849" fmla="*/ 2436471 w 6891715"/>
                <a:gd name="connsiteY5849" fmla="*/ 3223884 h 6367455"/>
                <a:gd name="connsiteX5850" fmla="*/ 2445722 w 6891715"/>
                <a:gd name="connsiteY5850" fmla="*/ 3200706 h 6367455"/>
                <a:gd name="connsiteX5851" fmla="*/ 2451145 w 6891715"/>
                <a:gd name="connsiteY5851" fmla="*/ 3205469 h 6367455"/>
                <a:gd name="connsiteX5852" fmla="*/ 2451145 w 6891715"/>
                <a:gd name="connsiteY5852" fmla="*/ 3214042 h 6367455"/>
                <a:gd name="connsiteX5853" fmla="*/ 2462310 w 6891715"/>
                <a:gd name="connsiteY5853" fmla="*/ 3226742 h 6367455"/>
                <a:gd name="connsiteX5854" fmla="*/ 2471880 w 6891715"/>
                <a:gd name="connsiteY5854" fmla="*/ 3225789 h 6367455"/>
                <a:gd name="connsiteX5855" fmla="*/ 2486235 w 6891715"/>
                <a:gd name="connsiteY5855" fmla="*/ 3229599 h 6367455"/>
                <a:gd name="connsiteX5856" fmla="*/ 2495167 w 6891715"/>
                <a:gd name="connsiteY5856" fmla="*/ 3247697 h 6367455"/>
                <a:gd name="connsiteX5857" fmla="*/ 2495805 w 6891715"/>
                <a:gd name="connsiteY5857" fmla="*/ 3230552 h 6367455"/>
                <a:gd name="connsiteX5858" fmla="*/ 2503461 w 6891715"/>
                <a:gd name="connsiteY5858" fmla="*/ 3227377 h 6367455"/>
                <a:gd name="connsiteX5859" fmla="*/ 2498038 w 6891715"/>
                <a:gd name="connsiteY5859" fmla="*/ 3224202 h 6367455"/>
                <a:gd name="connsiteX5860" fmla="*/ 2497081 w 6891715"/>
                <a:gd name="connsiteY5860" fmla="*/ 3209597 h 6367455"/>
                <a:gd name="connsiteX5861" fmla="*/ 2510479 w 6891715"/>
                <a:gd name="connsiteY5861" fmla="*/ 3195626 h 6367455"/>
                <a:gd name="connsiteX5862" fmla="*/ 2524515 w 6891715"/>
                <a:gd name="connsiteY5862" fmla="*/ 3189277 h 6367455"/>
                <a:gd name="connsiteX5863" fmla="*/ 2530895 w 6891715"/>
                <a:gd name="connsiteY5863" fmla="*/ 3199754 h 6367455"/>
                <a:gd name="connsiteX5864" fmla="*/ 2531214 w 6891715"/>
                <a:gd name="connsiteY5864" fmla="*/ 3216582 h 6367455"/>
                <a:gd name="connsiteX5865" fmla="*/ 2549397 w 6891715"/>
                <a:gd name="connsiteY5865" fmla="*/ 3227059 h 6367455"/>
                <a:gd name="connsiteX5866" fmla="*/ 2554182 w 6891715"/>
                <a:gd name="connsiteY5866" fmla="*/ 3207056 h 6367455"/>
                <a:gd name="connsiteX5867" fmla="*/ 2545569 w 6891715"/>
                <a:gd name="connsiteY5867" fmla="*/ 3199436 h 6367455"/>
                <a:gd name="connsiteX5868" fmla="*/ 2539189 w 6891715"/>
                <a:gd name="connsiteY5868" fmla="*/ 3199436 h 6367455"/>
                <a:gd name="connsiteX5869" fmla="*/ 2544612 w 6891715"/>
                <a:gd name="connsiteY5869" fmla="*/ 3188959 h 6367455"/>
                <a:gd name="connsiteX5870" fmla="*/ 2540465 w 6891715"/>
                <a:gd name="connsiteY5870" fmla="*/ 3176577 h 6367455"/>
                <a:gd name="connsiteX5871" fmla="*/ 2545250 w 6891715"/>
                <a:gd name="connsiteY5871" fmla="*/ 3157527 h 6367455"/>
                <a:gd name="connsiteX5872" fmla="*/ 2561200 w 6891715"/>
                <a:gd name="connsiteY5872" fmla="*/ 3153082 h 6367455"/>
                <a:gd name="connsiteX5873" fmla="*/ 2580659 w 6891715"/>
                <a:gd name="connsiteY5873" fmla="*/ 3158162 h 6367455"/>
                <a:gd name="connsiteX5874" fmla="*/ 2591824 w 6891715"/>
                <a:gd name="connsiteY5874" fmla="*/ 3147684 h 6367455"/>
                <a:gd name="connsiteX5875" fmla="*/ 2614474 w 6891715"/>
                <a:gd name="connsiteY5875" fmla="*/ 3143239 h 6367455"/>
                <a:gd name="connsiteX5876" fmla="*/ 2634571 w 6891715"/>
                <a:gd name="connsiteY5876" fmla="*/ 3153399 h 6367455"/>
                <a:gd name="connsiteX5877" fmla="*/ 2636804 w 6891715"/>
                <a:gd name="connsiteY5877" fmla="*/ 3161972 h 6367455"/>
                <a:gd name="connsiteX5878" fmla="*/ 2637123 w 6891715"/>
                <a:gd name="connsiteY5878" fmla="*/ 3186102 h 6367455"/>
                <a:gd name="connsiteX5879" fmla="*/ 2642546 w 6891715"/>
                <a:gd name="connsiteY5879" fmla="*/ 3190229 h 6367455"/>
                <a:gd name="connsiteX5880" fmla="*/ 2643503 w 6891715"/>
                <a:gd name="connsiteY5880" fmla="*/ 3202929 h 6367455"/>
                <a:gd name="connsiteX5881" fmla="*/ 2633295 w 6891715"/>
                <a:gd name="connsiteY5881" fmla="*/ 3206421 h 6367455"/>
                <a:gd name="connsiteX5882" fmla="*/ 2625639 w 6891715"/>
                <a:gd name="connsiteY5882" fmla="*/ 3209597 h 6367455"/>
                <a:gd name="connsiteX5883" fmla="*/ 2625639 w 6891715"/>
                <a:gd name="connsiteY5883" fmla="*/ 3221027 h 6367455"/>
                <a:gd name="connsiteX5884" fmla="*/ 2643822 w 6891715"/>
                <a:gd name="connsiteY5884" fmla="*/ 3208326 h 6367455"/>
                <a:gd name="connsiteX5885" fmla="*/ 2646055 w 6891715"/>
                <a:gd name="connsiteY5885" fmla="*/ 3214359 h 6367455"/>
                <a:gd name="connsiteX5886" fmla="*/ 2637442 w 6891715"/>
                <a:gd name="connsiteY5886" fmla="*/ 3225154 h 6367455"/>
                <a:gd name="connsiteX5887" fmla="*/ 2633614 w 6891715"/>
                <a:gd name="connsiteY5887" fmla="*/ 3228329 h 6367455"/>
                <a:gd name="connsiteX5888" fmla="*/ 2630424 w 6891715"/>
                <a:gd name="connsiteY5888" fmla="*/ 3230870 h 6367455"/>
                <a:gd name="connsiteX5889" fmla="*/ 2627872 w 6891715"/>
                <a:gd name="connsiteY5889" fmla="*/ 3233410 h 6367455"/>
                <a:gd name="connsiteX5890" fmla="*/ 2626277 w 6891715"/>
                <a:gd name="connsiteY5890" fmla="*/ 3236584 h 6367455"/>
                <a:gd name="connsiteX5891" fmla="*/ 2625001 w 6891715"/>
                <a:gd name="connsiteY5891" fmla="*/ 3240712 h 6367455"/>
                <a:gd name="connsiteX5892" fmla="*/ 2624044 w 6891715"/>
                <a:gd name="connsiteY5892" fmla="*/ 3245157 h 6367455"/>
                <a:gd name="connsiteX5893" fmla="*/ 2634571 w 6891715"/>
                <a:gd name="connsiteY5893" fmla="*/ 3241029 h 6367455"/>
                <a:gd name="connsiteX5894" fmla="*/ 2644779 w 6891715"/>
                <a:gd name="connsiteY5894" fmla="*/ 3229282 h 6367455"/>
                <a:gd name="connsiteX5895" fmla="*/ 2660729 w 6891715"/>
                <a:gd name="connsiteY5895" fmla="*/ 3233410 h 6367455"/>
                <a:gd name="connsiteX5896" fmla="*/ 2673808 w 6891715"/>
                <a:gd name="connsiteY5896" fmla="*/ 3229917 h 6367455"/>
                <a:gd name="connsiteX5897" fmla="*/ 2689758 w 6891715"/>
                <a:gd name="connsiteY5897" fmla="*/ 3226742 h 6367455"/>
                <a:gd name="connsiteX5898" fmla="*/ 2703475 w 6891715"/>
                <a:gd name="connsiteY5898" fmla="*/ 3244522 h 6367455"/>
                <a:gd name="connsiteX5899" fmla="*/ 2699647 w 6891715"/>
                <a:gd name="connsiteY5899" fmla="*/ 3276273 h 6367455"/>
                <a:gd name="connsiteX5900" fmla="*/ 2684654 w 6891715"/>
                <a:gd name="connsiteY5900" fmla="*/ 3287068 h 6367455"/>
                <a:gd name="connsiteX5901" fmla="*/ 2683059 w 6891715"/>
                <a:gd name="connsiteY5901" fmla="*/ 3296592 h 6367455"/>
                <a:gd name="connsiteX5902" fmla="*/ 2678593 w 6891715"/>
                <a:gd name="connsiteY5902" fmla="*/ 3295322 h 6367455"/>
                <a:gd name="connsiteX5903" fmla="*/ 2677317 w 6891715"/>
                <a:gd name="connsiteY5903" fmla="*/ 3280400 h 6367455"/>
                <a:gd name="connsiteX5904" fmla="*/ 2665514 w 6891715"/>
                <a:gd name="connsiteY5904" fmla="*/ 3281669 h 6367455"/>
                <a:gd name="connsiteX5905" fmla="*/ 2650840 w 6891715"/>
                <a:gd name="connsiteY5905" fmla="*/ 3297862 h 6367455"/>
                <a:gd name="connsiteX5906" fmla="*/ 2653711 w 6891715"/>
                <a:gd name="connsiteY5906" fmla="*/ 3273415 h 6367455"/>
                <a:gd name="connsiteX5907" fmla="*/ 2643184 w 6891715"/>
                <a:gd name="connsiteY5907" fmla="*/ 3281035 h 6367455"/>
                <a:gd name="connsiteX5908" fmla="*/ 2637123 w 6891715"/>
                <a:gd name="connsiteY5908" fmla="*/ 3292465 h 6367455"/>
                <a:gd name="connsiteX5909" fmla="*/ 2631700 w 6891715"/>
                <a:gd name="connsiteY5909" fmla="*/ 3308340 h 6367455"/>
                <a:gd name="connsiteX5910" fmla="*/ 2642546 w 6891715"/>
                <a:gd name="connsiteY5910" fmla="*/ 3317547 h 6367455"/>
                <a:gd name="connsiteX5911" fmla="*/ 2641589 w 6891715"/>
                <a:gd name="connsiteY5911" fmla="*/ 3329295 h 6367455"/>
                <a:gd name="connsiteX5912" fmla="*/ 2633295 w 6891715"/>
                <a:gd name="connsiteY5912" fmla="*/ 3341995 h 6367455"/>
                <a:gd name="connsiteX5913" fmla="*/ 2611922 w 6891715"/>
                <a:gd name="connsiteY5913" fmla="*/ 3326437 h 6367455"/>
                <a:gd name="connsiteX5914" fmla="*/ 2610646 w 6891715"/>
                <a:gd name="connsiteY5914" fmla="*/ 3332788 h 6367455"/>
                <a:gd name="connsiteX5915" fmla="*/ 2600118 w 6891715"/>
                <a:gd name="connsiteY5915" fmla="*/ 3338185 h 6367455"/>
                <a:gd name="connsiteX5916" fmla="*/ 2613836 w 6891715"/>
                <a:gd name="connsiteY5916" fmla="*/ 3345487 h 6367455"/>
                <a:gd name="connsiteX5917" fmla="*/ 2623406 w 6891715"/>
                <a:gd name="connsiteY5917" fmla="*/ 3351521 h 6367455"/>
                <a:gd name="connsiteX5918" fmla="*/ 2619578 w 6891715"/>
                <a:gd name="connsiteY5918" fmla="*/ 3361362 h 6367455"/>
                <a:gd name="connsiteX5919" fmla="*/ 2601394 w 6891715"/>
                <a:gd name="connsiteY5919" fmla="*/ 3364538 h 6367455"/>
                <a:gd name="connsiteX5920" fmla="*/ 2589910 w 6891715"/>
                <a:gd name="connsiteY5920" fmla="*/ 3350885 h 6367455"/>
                <a:gd name="connsiteX5921" fmla="*/ 2585444 w 6891715"/>
                <a:gd name="connsiteY5921" fmla="*/ 3365808 h 6367455"/>
                <a:gd name="connsiteX5922" fmla="*/ 2574917 w 6891715"/>
                <a:gd name="connsiteY5922" fmla="*/ 3368983 h 6367455"/>
                <a:gd name="connsiteX5923" fmla="*/ 2595014 w 6891715"/>
                <a:gd name="connsiteY5923" fmla="*/ 3377237 h 6367455"/>
                <a:gd name="connsiteX5924" fmla="*/ 2582573 w 6891715"/>
                <a:gd name="connsiteY5924" fmla="*/ 3389937 h 6367455"/>
                <a:gd name="connsiteX5925" fmla="*/ 2569813 w 6891715"/>
                <a:gd name="connsiteY5925" fmla="*/ 3402954 h 6367455"/>
                <a:gd name="connsiteX5926" fmla="*/ 2585763 w 6891715"/>
                <a:gd name="connsiteY5926" fmla="*/ 3402637 h 6367455"/>
                <a:gd name="connsiteX5927" fmla="*/ 2588953 w 6891715"/>
                <a:gd name="connsiteY5927" fmla="*/ 3413114 h 6367455"/>
                <a:gd name="connsiteX5928" fmla="*/ 2577788 w 6891715"/>
                <a:gd name="connsiteY5928" fmla="*/ 3423909 h 6367455"/>
                <a:gd name="connsiteX5929" fmla="*/ 2575874 w 6891715"/>
                <a:gd name="connsiteY5929" fmla="*/ 3453119 h 6367455"/>
                <a:gd name="connsiteX5930" fmla="*/ 2562157 w 6891715"/>
                <a:gd name="connsiteY5930" fmla="*/ 3465819 h 6367455"/>
                <a:gd name="connsiteX5931" fmla="*/ 2563114 w 6891715"/>
                <a:gd name="connsiteY5931" fmla="*/ 3482964 h 6367455"/>
                <a:gd name="connsiteX5932" fmla="*/ 2585444 w 6891715"/>
                <a:gd name="connsiteY5932" fmla="*/ 3482964 h 6367455"/>
                <a:gd name="connsiteX5933" fmla="*/ 2587996 w 6891715"/>
                <a:gd name="connsiteY5933" fmla="*/ 3499474 h 6367455"/>
                <a:gd name="connsiteX5934" fmla="*/ 2580659 w 6891715"/>
                <a:gd name="connsiteY5934" fmla="*/ 3508999 h 6367455"/>
                <a:gd name="connsiteX5935" fmla="*/ 2566623 w 6891715"/>
                <a:gd name="connsiteY5935" fmla="*/ 3502967 h 6367455"/>
                <a:gd name="connsiteX5936" fmla="*/ 2560243 w 6891715"/>
                <a:gd name="connsiteY5936" fmla="*/ 3513762 h 6367455"/>
                <a:gd name="connsiteX5937" fmla="*/ 2567491 w 6891715"/>
                <a:gd name="connsiteY5937" fmla="*/ 3516467 h 6367455"/>
                <a:gd name="connsiteX5938" fmla="*/ 2568100 w 6891715"/>
                <a:gd name="connsiteY5938" fmla="*/ 3516283 h 6367455"/>
                <a:gd name="connsiteX5939" fmla="*/ 2562070 w 6891715"/>
                <a:gd name="connsiteY5939" fmla="*/ 3526755 h 6367455"/>
                <a:gd name="connsiteX5940" fmla="*/ 2582699 w 6891715"/>
                <a:gd name="connsiteY5940" fmla="*/ 3515014 h 6367455"/>
                <a:gd name="connsiteX5941" fmla="*/ 2599838 w 6891715"/>
                <a:gd name="connsiteY5941" fmla="*/ 3521043 h 6367455"/>
                <a:gd name="connsiteX5942" fmla="*/ 2608407 w 6891715"/>
                <a:gd name="connsiteY5942" fmla="*/ 3520091 h 6367455"/>
                <a:gd name="connsiteX5943" fmla="*/ 2614755 w 6891715"/>
                <a:gd name="connsiteY5943" fmla="*/ 3530563 h 6367455"/>
                <a:gd name="connsiteX5944" fmla="*/ 2615707 w 6891715"/>
                <a:gd name="connsiteY5944" fmla="*/ 3540083 h 6367455"/>
                <a:gd name="connsiteX5945" fmla="*/ 2613803 w 6891715"/>
                <a:gd name="connsiteY5945" fmla="*/ 3551507 h 6367455"/>
                <a:gd name="connsiteX5946" fmla="*/ 2601108 w 6891715"/>
                <a:gd name="connsiteY5946" fmla="*/ 3567373 h 6367455"/>
                <a:gd name="connsiteX5947" fmla="*/ 2625546 w 6891715"/>
                <a:gd name="connsiteY5947" fmla="*/ 3572768 h 6367455"/>
                <a:gd name="connsiteX5948" fmla="*/ 2632211 w 6891715"/>
                <a:gd name="connsiteY5948" fmla="*/ 3589268 h 6367455"/>
                <a:gd name="connsiteX5949" fmla="*/ 2641415 w 6891715"/>
                <a:gd name="connsiteY5949" fmla="*/ 3572450 h 6367455"/>
                <a:gd name="connsiteX5950" fmla="*/ 2656332 w 6891715"/>
                <a:gd name="connsiteY5950" fmla="*/ 3581970 h 6367455"/>
                <a:gd name="connsiteX5951" fmla="*/ 2676645 w 6891715"/>
                <a:gd name="connsiteY5951" fmla="*/ 3598471 h 6367455"/>
                <a:gd name="connsiteX5952" fmla="*/ 2687118 w 6891715"/>
                <a:gd name="connsiteY5952" fmla="*/ 3589903 h 6367455"/>
                <a:gd name="connsiteX5953" fmla="*/ 2716952 w 6891715"/>
                <a:gd name="connsiteY5953" fmla="*/ 3583239 h 6367455"/>
                <a:gd name="connsiteX5954" fmla="*/ 2718857 w 6891715"/>
                <a:gd name="connsiteY5954" fmla="*/ 3591807 h 6367455"/>
                <a:gd name="connsiteX5955" fmla="*/ 2705527 w 6891715"/>
                <a:gd name="connsiteY5955" fmla="*/ 3618462 h 6367455"/>
                <a:gd name="connsiteX5956" fmla="*/ 2698227 w 6891715"/>
                <a:gd name="connsiteY5956" fmla="*/ 3624809 h 6367455"/>
                <a:gd name="connsiteX5957" fmla="*/ 2683310 w 6891715"/>
                <a:gd name="connsiteY5957" fmla="*/ 3633059 h 6367455"/>
                <a:gd name="connsiteX5958" fmla="*/ 2687753 w 6891715"/>
                <a:gd name="connsiteY5958" fmla="*/ 3662571 h 6367455"/>
                <a:gd name="connsiteX5959" fmla="*/ 2695370 w 6891715"/>
                <a:gd name="connsiteY5959" fmla="*/ 3664792 h 6367455"/>
                <a:gd name="connsiteX5960" fmla="*/ 2708066 w 6891715"/>
                <a:gd name="connsiteY5960" fmla="*/ 3651782 h 6367455"/>
                <a:gd name="connsiteX5961" fmla="*/ 2732187 w 6891715"/>
                <a:gd name="connsiteY5961" fmla="*/ 3647339 h 6367455"/>
                <a:gd name="connsiteX5962" fmla="*/ 2758530 w 6891715"/>
                <a:gd name="connsiteY5962" fmla="*/ 3660032 h 6367455"/>
                <a:gd name="connsiteX5963" fmla="*/ 2754404 w 6891715"/>
                <a:gd name="connsiteY5963" fmla="*/ 3641945 h 6367455"/>
                <a:gd name="connsiteX5964" fmla="*/ 2768051 w 6891715"/>
                <a:gd name="connsiteY5964" fmla="*/ 3643214 h 6367455"/>
                <a:gd name="connsiteX5965" fmla="*/ 2768686 w 6891715"/>
                <a:gd name="connsiteY5965" fmla="*/ 3631473 h 6367455"/>
                <a:gd name="connsiteX5966" fmla="*/ 2805820 w 6891715"/>
                <a:gd name="connsiteY5966" fmla="*/ 3609895 h 6367455"/>
                <a:gd name="connsiteX5967" fmla="*/ 2817563 w 6891715"/>
                <a:gd name="connsiteY5967" fmla="*/ 3614020 h 6367455"/>
                <a:gd name="connsiteX5968" fmla="*/ 2814389 w 6891715"/>
                <a:gd name="connsiteY5968" fmla="*/ 3622588 h 6367455"/>
                <a:gd name="connsiteX5969" fmla="*/ 2828989 w 6891715"/>
                <a:gd name="connsiteY5969" fmla="*/ 3614020 h 6367455"/>
                <a:gd name="connsiteX5970" fmla="*/ 2832162 w 6891715"/>
                <a:gd name="connsiteY5970" fmla="*/ 3598154 h 6367455"/>
                <a:gd name="connsiteX5971" fmla="*/ 2850888 w 6891715"/>
                <a:gd name="connsiteY5971" fmla="*/ 3576893 h 6367455"/>
                <a:gd name="connsiteX5972" fmla="*/ 2881674 w 6891715"/>
                <a:gd name="connsiteY5972" fmla="*/ 3576575 h 6367455"/>
                <a:gd name="connsiteX5973" fmla="*/ 2881674 w 6891715"/>
                <a:gd name="connsiteY5973" fmla="*/ 3581970 h 6367455"/>
                <a:gd name="connsiteX5974" fmla="*/ 2859457 w 6891715"/>
                <a:gd name="connsiteY5974" fmla="*/ 3581335 h 6367455"/>
                <a:gd name="connsiteX5975" fmla="*/ 2855331 w 6891715"/>
                <a:gd name="connsiteY5975" fmla="*/ 3595615 h 6367455"/>
                <a:gd name="connsiteX5976" fmla="*/ 2845810 w 6891715"/>
                <a:gd name="connsiteY5976" fmla="*/ 3601010 h 6367455"/>
                <a:gd name="connsiteX5977" fmla="*/ 2847079 w 6891715"/>
                <a:gd name="connsiteY5977" fmla="*/ 3608308 h 6367455"/>
                <a:gd name="connsiteX5978" fmla="*/ 2854379 w 6891715"/>
                <a:gd name="connsiteY5978" fmla="*/ 3613703 h 6367455"/>
                <a:gd name="connsiteX5979" fmla="*/ 2871518 w 6891715"/>
                <a:gd name="connsiteY5979" fmla="*/ 3593711 h 6367455"/>
                <a:gd name="connsiteX5980" fmla="*/ 2890243 w 6891715"/>
                <a:gd name="connsiteY5980" fmla="*/ 3590538 h 6367455"/>
                <a:gd name="connsiteX5981" fmla="*/ 2893417 w 6891715"/>
                <a:gd name="connsiteY5981" fmla="*/ 3582922 h 6367455"/>
                <a:gd name="connsiteX5982" fmla="*/ 2899765 w 6891715"/>
                <a:gd name="connsiteY5982" fmla="*/ 3580383 h 6367455"/>
                <a:gd name="connsiteX5983" fmla="*/ 2913412 w 6891715"/>
                <a:gd name="connsiteY5983" fmla="*/ 3595298 h 6367455"/>
                <a:gd name="connsiteX5984" fmla="*/ 2926425 w 6891715"/>
                <a:gd name="connsiteY5984" fmla="*/ 3613068 h 6367455"/>
                <a:gd name="connsiteX5985" fmla="*/ 2931821 w 6891715"/>
                <a:gd name="connsiteY5985" fmla="*/ 3619414 h 6367455"/>
                <a:gd name="connsiteX5986" fmla="*/ 2941342 w 6891715"/>
                <a:gd name="connsiteY5986" fmla="*/ 3618462 h 6367455"/>
                <a:gd name="connsiteX5987" fmla="*/ 2949911 w 6891715"/>
                <a:gd name="connsiteY5987" fmla="*/ 3630838 h 6367455"/>
                <a:gd name="connsiteX5988" fmla="*/ 2953085 w 6891715"/>
                <a:gd name="connsiteY5988" fmla="*/ 3623222 h 6367455"/>
                <a:gd name="connsiteX5989" fmla="*/ 2964828 w 6891715"/>
                <a:gd name="connsiteY5989" fmla="*/ 3624492 h 6367455"/>
                <a:gd name="connsiteX5990" fmla="*/ 2968954 w 6891715"/>
                <a:gd name="connsiteY5990" fmla="*/ 3637185 h 6367455"/>
                <a:gd name="connsiteX5991" fmla="*/ 2976572 w 6891715"/>
                <a:gd name="connsiteY5991" fmla="*/ 3640041 h 6367455"/>
                <a:gd name="connsiteX5992" fmla="*/ 2969907 w 6891715"/>
                <a:gd name="connsiteY5992" fmla="*/ 3643214 h 6367455"/>
                <a:gd name="connsiteX5993" fmla="*/ 2980698 w 6891715"/>
                <a:gd name="connsiteY5993" fmla="*/ 3654638 h 6367455"/>
                <a:gd name="connsiteX5994" fmla="*/ 2976572 w 6891715"/>
                <a:gd name="connsiteY5994" fmla="*/ 3663205 h 6367455"/>
                <a:gd name="connsiteX5995" fmla="*/ 2967368 w 6891715"/>
                <a:gd name="connsiteY5995" fmla="*/ 3668600 h 6367455"/>
                <a:gd name="connsiteX5996" fmla="*/ 2996884 w 6891715"/>
                <a:gd name="connsiteY5996" fmla="*/ 3682880 h 6367455"/>
                <a:gd name="connsiteX5997" fmla="*/ 3010849 w 6891715"/>
                <a:gd name="connsiteY5997" fmla="*/ 3681928 h 6367455"/>
                <a:gd name="connsiteX5998" fmla="*/ 3020370 w 6891715"/>
                <a:gd name="connsiteY5998" fmla="*/ 3682562 h 6367455"/>
                <a:gd name="connsiteX5999" fmla="*/ 3025449 w 6891715"/>
                <a:gd name="connsiteY5999" fmla="*/ 3695255 h 6367455"/>
                <a:gd name="connsiteX6000" fmla="*/ 3034018 w 6891715"/>
                <a:gd name="connsiteY6000" fmla="*/ 3687957 h 6367455"/>
                <a:gd name="connsiteX6001" fmla="*/ 3042587 w 6891715"/>
                <a:gd name="connsiteY6001" fmla="*/ 3696525 h 6367455"/>
                <a:gd name="connsiteX6002" fmla="*/ 3047983 w 6891715"/>
                <a:gd name="connsiteY6002" fmla="*/ 3697477 h 6367455"/>
                <a:gd name="connsiteX6003" fmla="*/ 3048253 w 6891715"/>
                <a:gd name="connsiteY6003" fmla="*/ 3697418 h 6367455"/>
                <a:gd name="connsiteX6004" fmla="*/ 3053010 w 6891715"/>
                <a:gd name="connsiteY6004" fmla="*/ 3686615 h 6367455"/>
                <a:gd name="connsiteX6005" fmla="*/ 3058403 w 6891715"/>
                <a:gd name="connsiteY6005" fmla="*/ 3678990 h 6367455"/>
                <a:gd name="connsiteX6006" fmla="*/ 3051107 w 6891715"/>
                <a:gd name="connsiteY6006" fmla="*/ 3676130 h 6367455"/>
                <a:gd name="connsiteX6007" fmla="*/ 3044446 w 6891715"/>
                <a:gd name="connsiteY6007" fmla="*/ 3662468 h 6367455"/>
                <a:gd name="connsiteX6008" fmla="*/ 3053010 w 6891715"/>
                <a:gd name="connsiteY6008" fmla="*/ 3651665 h 6367455"/>
                <a:gd name="connsiteX6009" fmla="*/ 3065698 w 6891715"/>
                <a:gd name="connsiteY6009" fmla="*/ 3656113 h 6367455"/>
                <a:gd name="connsiteX6010" fmla="*/ 3076165 w 6891715"/>
                <a:gd name="connsiteY6010" fmla="*/ 3645310 h 6367455"/>
                <a:gd name="connsiteX6011" fmla="*/ 3086632 w 6891715"/>
                <a:gd name="connsiteY6011" fmla="*/ 3630695 h 6367455"/>
                <a:gd name="connsiteX6012" fmla="*/ 3141504 w 6891715"/>
                <a:gd name="connsiteY6012" fmla="*/ 3610996 h 6367455"/>
                <a:gd name="connsiteX6013" fmla="*/ 3188765 w 6891715"/>
                <a:gd name="connsiteY6013" fmla="*/ 3602099 h 6367455"/>
                <a:gd name="connsiteX6014" fmla="*/ 3213822 w 6891715"/>
                <a:gd name="connsiteY6014" fmla="*/ 3577316 h 6367455"/>
                <a:gd name="connsiteX6015" fmla="*/ 3238880 w 6891715"/>
                <a:gd name="connsiteY6015" fmla="*/ 3549991 h 6367455"/>
                <a:gd name="connsiteX6016" fmla="*/ 3272818 w 6891715"/>
                <a:gd name="connsiteY6016" fmla="*/ 3544590 h 6367455"/>
                <a:gd name="connsiteX6017" fmla="*/ 3302317 w 6891715"/>
                <a:gd name="connsiteY6017" fmla="*/ 3522031 h 6367455"/>
                <a:gd name="connsiteX6018" fmla="*/ 3339110 w 6891715"/>
                <a:gd name="connsiteY6018" fmla="*/ 3514088 h 6367455"/>
                <a:gd name="connsiteX6019" fmla="*/ 3386687 w 6891715"/>
                <a:gd name="connsiteY6019" fmla="*/ 3502014 h 6367455"/>
                <a:gd name="connsiteX6020" fmla="*/ 3430776 w 6891715"/>
                <a:gd name="connsiteY6020" fmla="*/ 3504873 h 6367455"/>
                <a:gd name="connsiteX6021" fmla="*/ 3456785 w 6891715"/>
                <a:gd name="connsiteY6021" fmla="*/ 3522666 h 6367455"/>
                <a:gd name="connsiteX6022" fmla="*/ 3463129 w 6891715"/>
                <a:gd name="connsiteY6022" fmla="*/ 3542683 h 6367455"/>
                <a:gd name="connsiteX6023" fmla="*/ 3461860 w 6891715"/>
                <a:gd name="connsiteY6023" fmla="*/ 3548085 h 6367455"/>
                <a:gd name="connsiteX6024" fmla="*/ 3456785 w 6891715"/>
                <a:gd name="connsiteY6024" fmla="*/ 3538553 h 6367455"/>
                <a:gd name="connsiteX6025" fmla="*/ 3446001 w 6891715"/>
                <a:gd name="connsiteY6025" fmla="*/ 3522031 h 6367455"/>
                <a:gd name="connsiteX6026" fmla="*/ 3437754 w 6891715"/>
                <a:gd name="connsiteY6026" fmla="*/ 3516629 h 6367455"/>
                <a:gd name="connsiteX6027" fmla="*/ 3427921 w 6891715"/>
                <a:gd name="connsiteY6027" fmla="*/ 3526161 h 6367455"/>
                <a:gd name="connsiteX6028" fmla="*/ 3431093 w 6891715"/>
                <a:gd name="connsiteY6028" fmla="*/ 3542048 h 6367455"/>
                <a:gd name="connsiteX6029" fmla="*/ 3434899 w 6891715"/>
                <a:gd name="connsiteY6029" fmla="*/ 3563971 h 6367455"/>
                <a:gd name="connsiteX6030" fmla="*/ 3458054 w 6891715"/>
                <a:gd name="connsiteY6030" fmla="*/ 3574139 h 6367455"/>
                <a:gd name="connsiteX6031" fmla="*/ 3465666 w 6891715"/>
                <a:gd name="connsiteY6031" fmla="*/ 3582718 h 6367455"/>
                <a:gd name="connsiteX6032" fmla="*/ 3486600 w 6891715"/>
                <a:gd name="connsiteY6032" fmla="*/ 3581447 h 6367455"/>
                <a:gd name="connsiteX6033" fmla="*/ 3509120 w 6891715"/>
                <a:gd name="connsiteY6033" fmla="*/ 3573821 h 6367455"/>
                <a:gd name="connsiteX6034" fmla="*/ 3545596 w 6891715"/>
                <a:gd name="connsiteY6034" fmla="*/ 3546178 h 6367455"/>
                <a:gd name="connsiteX6035" fmla="*/ 3551623 w 6891715"/>
                <a:gd name="connsiteY6035" fmla="*/ 3527115 h 6367455"/>
                <a:gd name="connsiteX6036" fmla="*/ 3556063 w 6891715"/>
                <a:gd name="connsiteY6036" fmla="*/ 3529339 h 6367455"/>
                <a:gd name="connsiteX6037" fmla="*/ 3553843 w 6891715"/>
                <a:gd name="connsiteY6037" fmla="*/ 3545861 h 6367455"/>
                <a:gd name="connsiteX6038" fmla="*/ 3537350 w 6891715"/>
                <a:gd name="connsiteY6038" fmla="*/ 3563018 h 6367455"/>
                <a:gd name="connsiteX6039" fmla="*/ 3512292 w 6891715"/>
                <a:gd name="connsiteY6039" fmla="*/ 3580176 h 6367455"/>
                <a:gd name="connsiteX6040" fmla="*/ 3500556 w 6891715"/>
                <a:gd name="connsiteY6040" fmla="*/ 3581447 h 6367455"/>
                <a:gd name="connsiteX6041" fmla="*/ 3506900 w 6891715"/>
                <a:gd name="connsiteY6041" fmla="*/ 3602099 h 6367455"/>
                <a:gd name="connsiteX6042" fmla="*/ 3515464 w 6891715"/>
                <a:gd name="connsiteY6042" fmla="*/ 3595744 h 6367455"/>
                <a:gd name="connsiteX6043" fmla="*/ 3533226 w 6891715"/>
                <a:gd name="connsiteY6043" fmla="*/ 3583035 h 6367455"/>
                <a:gd name="connsiteX6044" fmla="*/ 3547817 w 6891715"/>
                <a:gd name="connsiteY6044" fmla="*/ 3570008 h 6367455"/>
                <a:gd name="connsiteX6045" fmla="*/ 3548486 w 6891715"/>
                <a:gd name="connsiteY6045" fmla="*/ 3570035 h 6367455"/>
                <a:gd name="connsiteX6046" fmla="*/ 3560714 w 6891715"/>
                <a:gd name="connsiteY6046" fmla="*/ 3555040 h 6367455"/>
                <a:gd name="connsiteX6047" fmla="*/ 3566741 w 6891715"/>
                <a:gd name="connsiteY6047" fmla="*/ 3539165 h 6367455"/>
                <a:gd name="connsiteX6048" fmla="*/ 3585771 w 6891715"/>
                <a:gd name="connsiteY6048" fmla="*/ 3539165 h 6367455"/>
                <a:gd name="connsiteX6049" fmla="*/ 3609241 w 6891715"/>
                <a:gd name="connsiteY6049" fmla="*/ 3538847 h 6367455"/>
                <a:gd name="connsiteX6050" fmla="*/ 3606704 w 6891715"/>
                <a:gd name="connsiteY6050" fmla="*/ 3518845 h 6367455"/>
                <a:gd name="connsiteX6051" fmla="*/ 3596555 w 6891715"/>
                <a:gd name="connsiteY6051" fmla="*/ 3527417 h 6367455"/>
                <a:gd name="connsiteX6052" fmla="*/ 3585771 w 6891715"/>
                <a:gd name="connsiteY6052" fmla="*/ 3521067 h 6367455"/>
                <a:gd name="connsiteX6053" fmla="*/ 3578159 w 6891715"/>
                <a:gd name="connsiteY6053" fmla="*/ 3514717 h 6367455"/>
                <a:gd name="connsiteX6054" fmla="*/ 3562617 w 6891715"/>
                <a:gd name="connsiteY6054" fmla="*/ 3528370 h 6367455"/>
                <a:gd name="connsiteX6055" fmla="*/ 3556274 w 6891715"/>
                <a:gd name="connsiteY6055" fmla="*/ 3522655 h 6367455"/>
                <a:gd name="connsiteX6056" fmla="*/ 3566424 w 6891715"/>
                <a:gd name="connsiteY6056" fmla="*/ 3510907 h 6367455"/>
                <a:gd name="connsiteX6057" fmla="*/ 3567375 w 6891715"/>
                <a:gd name="connsiteY6057" fmla="*/ 3495032 h 6367455"/>
                <a:gd name="connsiteX6058" fmla="*/ 3567375 w 6891715"/>
                <a:gd name="connsiteY6058" fmla="*/ 3487412 h 6367455"/>
                <a:gd name="connsiteX6059" fmla="*/ 3575939 w 6891715"/>
                <a:gd name="connsiteY6059" fmla="*/ 3481062 h 6367455"/>
                <a:gd name="connsiteX6060" fmla="*/ 3586722 w 6891715"/>
                <a:gd name="connsiteY6060" fmla="*/ 3486460 h 6367455"/>
                <a:gd name="connsiteX6061" fmla="*/ 3611779 w 6891715"/>
                <a:gd name="connsiteY6061" fmla="*/ 3480745 h 6367455"/>
                <a:gd name="connsiteX6062" fmla="*/ 3634932 w 6891715"/>
                <a:gd name="connsiteY6062" fmla="*/ 3463917 h 6367455"/>
                <a:gd name="connsiteX6063" fmla="*/ 3654914 w 6891715"/>
                <a:gd name="connsiteY6063" fmla="*/ 3438200 h 6367455"/>
                <a:gd name="connsiteX6064" fmla="*/ 3667283 w 6891715"/>
                <a:gd name="connsiteY6064" fmla="*/ 3406449 h 6367455"/>
                <a:gd name="connsiteX6065" fmla="*/ 3670138 w 6891715"/>
                <a:gd name="connsiteY6065" fmla="*/ 3375969 h 6367455"/>
                <a:gd name="connsiteX6066" fmla="*/ 3668869 w 6891715"/>
                <a:gd name="connsiteY6066" fmla="*/ 3359142 h 6367455"/>
                <a:gd name="connsiteX6067" fmla="*/ 3678384 w 6891715"/>
                <a:gd name="connsiteY6067" fmla="*/ 3375969 h 6367455"/>
                <a:gd name="connsiteX6068" fmla="*/ 3674578 w 6891715"/>
                <a:gd name="connsiteY6068" fmla="*/ 3399147 h 6367455"/>
                <a:gd name="connsiteX6069" fmla="*/ 3669186 w 6891715"/>
                <a:gd name="connsiteY6069" fmla="*/ 3428675 h 6367455"/>
                <a:gd name="connsiteX6070" fmla="*/ 3653645 w 6891715"/>
                <a:gd name="connsiteY6070" fmla="*/ 3454392 h 6367455"/>
                <a:gd name="connsiteX6071" fmla="*/ 3630809 w 6891715"/>
                <a:gd name="connsiteY6071" fmla="*/ 3477570 h 6367455"/>
                <a:gd name="connsiteX6072" fmla="*/ 3645716 w 6891715"/>
                <a:gd name="connsiteY6072" fmla="*/ 3486777 h 6367455"/>
                <a:gd name="connsiteX6073" fmla="*/ 3655231 w 6891715"/>
                <a:gd name="connsiteY6073" fmla="*/ 3484555 h 6367455"/>
                <a:gd name="connsiteX6074" fmla="*/ 3666966 w 6891715"/>
                <a:gd name="connsiteY6074" fmla="*/ 3492810 h 6367455"/>
                <a:gd name="connsiteX6075" fmla="*/ 3674261 w 6891715"/>
                <a:gd name="connsiteY6075" fmla="*/ 3493762 h 6367455"/>
                <a:gd name="connsiteX6076" fmla="*/ 3685996 w 6891715"/>
                <a:gd name="connsiteY6076" fmla="*/ 3483285 h 6367455"/>
                <a:gd name="connsiteX6077" fmla="*/ 3685679 w 6891715"/>
                <a:gd name="connsiteY6077" fmla="*/ 3440105 h 6367455"/>
                <a:gd name="connsiteX6078" fmla="*/ 3704392 w 6891715"/>
                <a:gd name="connsiteY6078" fmla="*/ 3434707 h 6367455"/>
                <a:gd name="connsiteX6079" fmla="*/ 3704870 w 6891715"/>
                <a:gd name="connsiteY6079" fmla="*/ 3434453 h 6367455"/>
                <a:gd name="connsiteX6080" fmla="*/ 3687725 w 6891715"/>
                <a:gd name="connsiteY6080" fmla="*/ 3417674 h 6367455"/>
                <a:gd name="connsiteX6081" fmla="*/ 3695980 w 6891715"/>
                <a:gd name="connsiteY6081" fmla="*/ 3386333 h 6367455"/>
                <a:gd name="connsiteX6082" fmla="*/ 3693757 w 6891715"/>
                <a:gd name="connsiteY6082" fmla="*/ 3363862 h 6367455"/>
                <a:gd name="connsiteX6083" fmla="*/ 3677565 w 6891715"/>
                <a:gd name="connsiteY6083" fmla="*/ 3340116 h 6367455"/>
                <a:gd name="connsiteX6084" fmla="*/ 3675025 w 6891715"/>
                <a:gd name="connsiteY6084" fmla="*/ 3289461 h 6367455"/>
                <a:gd name="connsiteX6085" fmla="*/ 3674090 w 6891715"/>
                <a:gd name="connsiteY6085" fmla="*/ 3289477 h 6367455"/>
                <a:gd name="connsiteX6086" fmla="*/ 3655659 w 6891715"/>
                <a:gd name="connsiteY6086" fmla="*/ 3250015 h 6367455"/>
                <a:gd name="connsiteX6087" fmla="*/ 3654388 w 6891715"/>
                <a:gd name="connsiteY6087" fmla="*/ 3204505 h 6367455"/>
                <a:gd name="connsiteX6088" fmla="*/ 3668688 w 6891715"/>
                <a:gd name="connsiteY6088" fmla="*/ 3170454 h 6367455"/>
                <a:gd name="connsiteX6089" fmla="*/ 3696652 w 6891715"/>
                <a:gd name="connsiteY6089" fmla="*/ 3126857 h 6367455"/>
                <a:gd name="connsiteX6090" fmla="*/ 3697606 w 6891715"/>
                <a:gd name="connsiteY6090" fmla="*/ 3085805 h 6367455"/>
                <a:gd name="connsiteX6091" fmla="*/ 3709046 w 6891715"/>
                <a:gd name="connsiteY6091" fmla="*/ 3063529 h 6367455"/>
                <a:gd name="connsiteX6092" fmla="*/ 3745590 w 6891715"/>
                <a:gd name="connsiteY6092" fmla="*/ 3029479 h 6367455"/>
                <a:gd name="connsiteX6093" fmla="*/ 3771013 w 6891715"/>
                <a:gd name="connsiteY6093" fmla="*/ 3028842 h 6367455"/>
                <a:gd name="connsiteX6094" fmla="*/ 3796753 w 6891715"/>
                <a:gd name="connsiteY6094" fmla="*/ 3017386 h 6367455"/>
                <a:gd name="connsiteX6095" fmla="*/ 3810100 w 6891715"/>
                <a:gd name="connsiteY6095" fmla="*/ 3007203 h 6367455"/>
                <a:gd name="connsiteX6096" fmla="*/ 3815502 w 6891715"/>
                <a:gd name="connsiteY6096" fmla="*/ 3012612 h 6367455"/>
                <a:gd name="connsiteX6097" fmla="*/ 3816773 w 6891715"/>
                <a:gd name="connsiteY6097" fmla="*/ 3032979 h 6367455"/>
                <a:gd name="connsiteX6098" fmla="*/ 3826307 w 6891715"/>
                <a:gd name="connsiteY6098" fmla="*/ 3045390 h 6367455"/>
                <a:gd name="connsiteX6099" fmla="*/ 3859673 w 6891715"/>
                <a:gd name="connsiteY6099" fmla="*/ 3073712 h 6367455"/>
                <a:gd name="connsiteX6100" fmla="*/ 3854271 w 6891715"/>
                <a:gd name="connsiteY6100" fmla="*/ 3098216 h 6367455"/>
                <a:gd name="connsiteX6101" fmla="*/ 3863805 w 6891715"/>
                <a:gd name="connsiteY6101" fmla="*/ 3104262 h 6367455"/>
                <a:gd name="connsiteX6102" fmla="*/ 3860627 w 6891715"/>
                <a:gd name="connsiteY6102" fmla="*/ 3083260 h 6367455"/>
                <a:gd name="connsiteX6103" fmla="*/ 3862851 w 6891715"/>
                <a:gd name="connsiteY6103" fmla="*/ 3077850 h 6367455"/>
                <a:gd name="connsiteX6104" fmla="*/ 3872385 w 6891715"/>
                <a:gd name="connsiteY6104" fmla="*/ 3090261 h 6367455"/>
                <a:gd name="connsiteX6105" fmla="*/ 3874609 w 6891715"/>
                <a:gd name="connsiteY6105" fmla="*/ 3098853 h 6367455"/>
                <a:gd name="connsiteX6106" fmla="*/ 3877787 w 6891715"/>
                <a:gd name="connsiteY6106" fmla="*/ 3109354 h 6367455"/>
                <a:gd name="connsiteX6107" fmla="*/ 3882236 w 6891715"/>
                <a:gd name="connsiteY6107" fmla="*/ 3117628 h 6367455"/>
                <a:gd name="connsiteX6108" fmla="*/ 3891769 w 6891715"/>
                <a:gd name="connsiteY6108" fmla="*/ 3131312 h 6367455"/>
                <a:gd name="connsiteX6109" fmla="*/ 3922594 w 6891715"/>
                <a:gd name="connsiteY6109" fmla="*/ 3142768 h 6367455"/>
                <a:gd name="connsiteX6110" fmla="*/ 3948969 w 6891715"/>
                <a:gd name="connsiteY6110" fmla="*/ 3135131 h 6367455"/>
                <a:gd name="connsiteX6111" fmla="*/ 3957232 w 6891715"/>
                <a:gd name="connsiteY6111" fmla="*/ 3136085 h 6367455"/>
                <a:gd name="connsiteX6112" fmla="*/ 3960410 w 6891715"/>
                <a:gd name="connsiteY6112" fmla="*/ 3122083 h 6367455"/>
                <a:gd name="connsiteX6113" fmla="*/ 3982654 w 6891715"/>
                <a:gd name="connsiteY6113" fmla="*/ 3104262 h 6367455"/>
                <a:gd name="connsiteX6114" fmla="*/ 3985832 w 6891715"/>
                <a:gd name="connsiteY6114" fmla="*/ 3076895 h 6367455"/>
                <a:gd name="connsiteX6115" fmla="*/ 3981383 w 6891715"/>
                <a:gd name="connsiteY6115" fmla="*/ 2976653 h 6367455"/>
                <a:gd name="connsiteX6116" fmla="*/ 3982501 w 6891715"/>
                <a:gd name="connsiteY6116" fmla="*/ 2975985 h 6367455"/>
                <a:gd name="connsiteX6117" fmla="*/ 3991573 w 6891715"/>
                <a:gd name="connsiteY6117" fmla="*/ 2935037 h 6367455"/>
                <a:gd name="connsiteX6118" fmla="*/ 3999828 w 6891715"/>
                <a:gd name="connsiteY6118" fmla="*/ 2921399 h 6367455"/>
                <a:gd name="connsiteX6119" fmla="*/ 4005225 w 6891715"/>
                <a:gd name="connsiteY6119" fmla="*/ 2901414 h 6367455"/>
                <a:gd name="connsiteX6120" fmla="*/ 3997605 w 6891715"/>
                <a:gd name="connsiteY6120" fmla="*/ 2889994 h 6367455"/>
                <a:gd name="connsiteX6121" fmla="*/ 3978555 w 6891715"/>
                <a:gd name="connsiteY6121" fmla="*/ 2901414 h 6367455"/>
                <a:gd name="connsiteX6122" fmla="*/ 3973475 w 6891715"/>
                <a:gd name="connsiteY6122" fmla="*/ 2914104 h 6367455"/>
                <a:gd name="connsiteX6123" fmla="*/ 3963950 w 6891715"/>
                <a:gd name="connsiteY6123" fmla="*/ 2918545 h 6367455"/>
                <a:gd name="connsiteX6124" fmla="*/ 3940455 w 6891715"/>
                <a:gd name="connsiteY6124" fmla="*/ 2894434 h 6367455"/>
                <a:gd name="connsiteX6125" fmla="*/ 3928073 w 6891715"/>
                <a:gd name="connsiteY6125" fmla="*/ 2902364 h 6367455"/>
                <a:gd name="connsiteX6126" fmla="*/ 3921723 w 6891715"/>
                <a:gd name="connsiteY6126" fmla="*/ 2899193 h 6367455"/>
                <a:gd name="connsiteX6127" fmla="*/ 3919500 w 6891715"/>
                <a:gd name="connsiteY6127" fmla="*/ 2896020 h 6367455"/>
                <a:gd name="connsiteX6128" fmla="*/ 3916960 w 6891715"/>
                <a:gd name="connsiteY6128" fmla="*/ 2868741 h 6367455"/>
                <a:gd name="connsiteX6129" fmla="*/ 3900133 w 6891715"/>
                <a:gd name="connsiteY6129" fmla="*/ 2852882 h 6367455"/>
                <a:gd name="connsiteX6130" fmla="*/ 3898545 w 6891715"/>
                <a:gd name="connsiteY6130" fmla="*/ 2845269 h 6367455"/>
                <a:gd name="connsiteX6131" fmla="*/ 3912515 w 6891715"/>
                <a:gd name="connsiteY6131" fmla="*/ 2834801 h 6367455"/>
                <a:gd name="connsiteX6132" fmla="*/ 3932518 w 6891715"/>
                <a:gd name="connsiteY6132" fmla="*/ 2828459 h 6367455"/>
                <a:gd name="connsiteX6133" fmla="*/ 3930295 w 6891715"/>
                <a:gd name="connsiteY6133" fmla="*/ 2824018 h 6367455"/>
                <a:gd name="connsiteX6134" fmla="*/ 3908070 w 6891715"/>
                <a:gd name="connsiteY6134" fmla="*/ 2817036 h 6367455"/>
                <a:gd name="connsiteX6135" fmla="*/ 3901403 w 6891715"/>
                <a:gd name="connsiteY6135" fmla="*/ 2808469 h 6367455"/>
                <a:gd name="connsiteX6136" fmla="*/ 3902355 w 6891715"/>
                <a:gd name="connsiteY6136" fmla="*/ 2786583 h 6367455"/>
                <a:gd name="connsiteX6137" fmla="*/ 3911880 w 6891715"/>
                <a:gd name="connsiteY6137" fmla="*/ 2779921 h 6367455"/>
                <a:gd name="connsiteX6138" fmla="*/ 3895688 w 6891715"/>
                <a:gd name="connsiteY6138" fmla="*/ 2767550 h 6367455"/>
                <a:gd name="connsiteX6139" fmla="*/ 3898863 w 6891715"/>
                <a:gd name="connsiteY6139" fmla="*/ 2748515 h 6367455"/>
                <a:gd name="connsiteX6140" fmla="*/ 3935693 w 6891715"/>
                <a:gd name="connsiteY6140" fmla="*/ 2730435 h 6367455"/>
                <a:gd name="connsiteX6141" fmla="*/ 3953790 w 6891715"/>
                <a:gd name="connsiteY6141" fmla="*/ 2723772 h 6367455"/>
                <a:gd name="connsiteX6142" fmla="*/ 3954425 w 6891715"/>
                <a:gd name="connsiteY6142" fmla="*/ 2708229 h 6367455"/>
                <a:gd name="connsiteX6143" fmla="*/ 3974745 w 6891715"/>
                <a:gd name="connsiteY6143" fmla="*/ 2704740 h 6367455"/>
                <a:gd name="connsiteX6144" fmla="*/ 3988398 w 6891715"/>
                <a:gd name="connsiteY6144" fmla="*/ 2696176 h 6367455"/>
                <a:gd name="connsiteX6145" fmla="*/ 4018878 w 6891715"/>
                <a:gd name="connsiteY6145" fmla="*/ 2695858 h 6367455"/>
                <a:gd name="connsiteX6146" fmla="*/ 4031578 w 6891715"/>
                <a:gd name="connsiteY6146" fmla="*/ 2681900 h 6367455"/>
                <a:gd name="connsiteX6147" fmla="*/ 4043325 w 6891715"/>
                <a:gd name="connsiteY6147" fmla="*/ 2689514 h 6367455"/>
                <a:gd name="connsiteX6148" fmla="*/ 4051898 w 6891715"/>
                <a:gd name="connsiteY6148" fmla="*/ 2686343 h 6367455"/>
                <a:gd name="connsiteX6149" fmla="*/ 4094125 w 6891715"/>
                <a:gd name="connsiteY6149" fmla="*/ 2683804 h 6367455"/>
                <a:gd name="connsiteX6150" fmla="*/ 4084283 w 6891715"/>
                <a:gd name="connsiteY6150" fmla="*/ 2673338 h 6367455"/>
                <a:gd name="connsiteX6151" fmla="*/ 4090633 w 6891715"/>
                <a:gd name="connsiteY6151" fmla="*/ 2665722 h 6367455"/>
                <a:gd name="connsiteX6152" fmla="*/ 4100158 w 6891715"/>
                <a:gd name="connsiteY6152" fmla="*/ 2670164 h 6367455"/>
                <a:gd name="connsiteX6153" fmla="*/ 4106508 w 6891715"/>
                <a:gd name="connsiteY6153" fmla="*/ 2664770 h 6367455"/>
                <a:gd name="connsiteX6154" fmla="*/ 4121431 w 6891715"/>
                <a:gd name="connsiteY6154" fmla="*/ 2670800 h 6367455"/>
                <a:gd name="connsiteX6155" fmla="*/ 4137306 w 6891715"/>
                <a:gd name="connsiteY6155" fmla="*/ 2662232 h 6367455"/>
                <a:gd name="connsiteX6156" fmla="*/ 4172548 w 6891715"/>
                <a:gd name="connsiteY6156" fmla="*/ 2675557 h 6367455"/>
                <a:gd name="connsiteX6157" fmla="*/ 4198583 w 6891715"/>
                <a:gd name="connsiteY6157" fmla="*/ 2678411 h 6367455"/>
                <a:gd name="connsiteX6158" fmla="*/ 4233826 w 6891715"/>
                <a:gd name="connsiteY6158" fmla="*/ 2701568 h 6367455"/>
                <a:gd name="connsiteX6159" fmla="*/ 4281451 w 6891715"/>
                <a:gd name="connsiteY6159" fmla="*/ 2699030 h 6367455"/>
                <a:gd name="connsiteX6160" fmla="*/ 4298278 w 6891715"/>
                <a:gd name="connsiteY6160" fmla="*/ 2706010 h 6367455"/>
                <a:gd name="connsiteX6161" fmla="*/ 4304311 w 6891715"/>
                <a:gd name="connsiteY6161" fmla="*/ 2704740 h 6367455"/>
                <a:gd name="connsiteX6162" fmla="*/ 4319503 w 6891715"/>
                <a:gd name="connsiteY6162" fmla="*/ 2701170 h 6367455"/>
                <a:gd name="connsiteX6163" fmla="*/ 4319241 w 6891715"/>
                <a:gd name="connsiteY6163" fmla="*/ 2700844 h 6367455"/>
                <a:gd name="connsiteX6164" fmla="*/ 4330673 w 6891715"/>
                <a:gd name="connsiteY6164" fmla="*/ 2684654 h 6367455"/>
                <a:gd name="connsiteX6165" fmla="*/ 4340199 w 6891715"/>
                <a:gd name="connsiteY6165" fmla="*/ 2673226 h 6367455"/>
                <a:gd name="connsiteX6166" fmla="*/ 4327179 w 6891715"/>
                <a:gd name="connsiteY6166" fmla="*/ 2643387 h 6367455"/>
                <a:gd name="connsiteX6167" fmla="*/ 4338929 w 6891715"/>
                <a:gd name="connsiteY6167" fmla="*/ 2636086 h 6367455"/>
                <a:gd name="connsiteX6168" fmla="*/ 4358935 w 6891715"/>
                <a:gd name="connsiteY6168" fmla="*/ 2655767 h 6367455"/>
                <a:gd name="connsiteX6169" fmla="*/ 4370684 w 6891715"/>
                <a:gd name="connsiteY6169" fmla="*/ 2637673 h 6367455"/>
                <a:gd name="connsiteX6170" fmla="*/ 4385609 w 6891715"/>
                <a:gd name="connsiteY6170" fmla="*/ 2629102 h 6367455"/>
                <a:gd name="connsiteX6171" fmla="*/ 4403710 w 6891715"/>
                <a:gd name="connsiteY6171" fmla="*/ 2637673 h 6367455"/>
                <a:gd name="connsiteX6172" fmla="*/ 4434830 w 6891715"/>
                <a:gd name="connsiteY6172" fmla="*/ 2595137 h 6367455"/>
                <a:gd name="connsiteX6173" fmla="*/ 4447532 w 6891715"/>
                <a:gd name="connsiteY6173" fmla="*/ 2602438 h 6367455"/>
                <a:gd name="connsiteX6174" fmla="*/ 4488814 w 6891715"/>
                <a:gd name="connsiteY6174" fmla="*/ 2603073 h 6367455"/>
                <a:gd name="connsiteX6175" fmla="*/ 4533589 w 6891715"/>
                <a:gd name="connsiteY6175" fmla="*/ 2606882 h 6367455"/>
                <a:gd name="connsiteX6176" fmla="*/ 4546292 w 6891715"/>
                <a:gd name="connsiteY6176" fmla="*/ 2604978 h 6367455"/>
                <a:gd name="connsiteX6177" fmla="*/ 4545974 w 6891715"/>
                <a:gd name="connsiteY6177" fmla="*/ 2601803 h 6367455"/>
                <a:gd name="connsiteX6178" fmla="*/ 4542799 w 6891715"/>
                <a:gd name="connsiteY6178" fmla="*/ 2596406 h 6367455"/>
                <a:gd name="connsiteX6179" fmla="*/ 4551055 w 6891715"/>
                <a:gd name="connsiteY6179" fmla="*/ 2591010 h 6367455"/>
                <a:gd name="connsiteX6180" fmla="*/ 4552325 w 6891715"/>
                <a:gd name="connsiteY6180" fmla="*/ 2587835 h 6367455"/>
                <a:gd name="connsiteX6181" fmla="*/ 4513901 w 6891715"/>
                <a:gd name="connsiteY6181" fmla="*/ 2580852 h 6367455"/>
                <a:gd name="connsiteX6182" fmla="*/ 4525651 w 6891715"/>
                <a:gd name="connsiteY6182" fmla="*/ 2574503 h 6367455"/>
                <a:gd name="connsiteX6183" fmla="*/ 4517077 w 6891715"/>
                <a:gd name="connsiteY6183" fmla="*/ 2563711 h 6367455"/>
                <a:gd name="connsiteX6184" fmla="*/ 4471666 w 6891715"/>
                <a:gd name="connsiteY6184" fmla="*/ 2553870 h 6367455"/>
                <a:gd name="connsiteX6185" fmla="*/ 4444992 w 6891715"/>
                <a:gd name="connsiteY6185" fmla="*/ 2563393 h 6367455"/>
                <a:gd name="connsiteX6186" fmla="*/ 4436418 w 6891715"/>
                <a:gd name="connsiteY6186" fmla="*/ 2563393 h 6367455"/>
                <a:gd name="connsiteX6187" fmla="*/ 4401487 w 6891715"/>
                <a:gd name="connsiteY6187" fmla="*/ 2524983 h 6367455"/>
                <a:gd name="connsiteX6188" fmla="*/ 4387832 w 6891715"/>
                <a:gd name="connsiteY6188" fmla="*/ 2528158 h 6367455"/>
                <a:gd name="connsiteX6189" fmla="*/ 4373860 w 6891715"/>
                <a:gd name="connsiteY6189" fmla="*/ 2514506 h 6367455"/>
                <a:gd name="connsiteX6190" fmla="*/ 4379893 w 6891715"/>
                <a:gd name="connsiteY6190" fmla="*/ 2501808 h 6367455"/>
                <a:gd name="connsiteX6191" fmla="*/ 4369414 w 6891715"/>
                <a:gd name="connsiteY6191" fmla="*/ 2499904 h 6367455"/>
                <a:gd name="connsiteX6192" fmla="*/ 4375765 w 6891715"/>
                <a:gd name="connsiteY6192" fmla="*/ 2491335 h 6367455"/>
                <a:gd name="connsiteX6193" fmla="*/ 4396724 w 6891715"/>
                <a:gd name="connsiteY6193" fmla="*/ 2507842 h 6367455"/>
                <a:gd name="connsiteX6194" fmla="*/ 4403392 w 6891715"/>
                <a:gd name="connsiteY6194" fmla="*/ 2503713 h 6367455"/>
                <a:gd name="connsiteX6195" fmla="*/ 4391325 w 6891715"/>
                <a:gd name="connsiteY6195" fmla="*/ 2471016 h 6367455"/>
                <a:gd name="connsiteX6196" fmla="*/ 4401805 w 6891715"/>
                <a:gd name="connsiteY6196" fmla="*/ 2451021 h 6367455"/>
                <a:gd name="connsiteX6197" fmla="*/ 4397676 w 6891715"/>
                <a:gd name="connsiteY6197" fmla="*/ 2448164 h 6367455"/>
                <a:gd name="connsiteX6198" fmla="*/ 4380528 w 6891715"/>
                <a:gd name="connsiteY6198" fmla="*/ 2468480 h 6367455"/>
                <a:gd name="connsiteX6199" fmla="*/ 4359570 w 6891715"/>
                <a:gd name="connsiteY6199" fmla="*/ 2472606 h 6367455"/>
                <a:gd name="connsiteX6200" fmla="*/ 4349091 w 6891715"/>
                <a:gd name="connsiteY6200" fmla="*/ 2486252 h 6367455"/>
                <a:gd name="connsiteX6201" fmla="*/ 4327179 w 6891715"/>
                <a:gd name="connsiteY6201" fmla="*/ 2492603 h 6367455"/>
                <a:gd name="connsiteX6202" fmla="*/ 4309714 w 6891715"/>
                <a:gd name="connsiteY6202" fmla="*/ 2479268 h 6367455"/>
                <a:gd name="connsiteX6203" fmla="*/ 4297606 w 6891715"/>
                <a:gd name="connsiteY6203" fmla="*/ 2480204 h 6367455"/>
                <a:gd name="connsiteX6204" fmla="*/ 4286617 w 6891715"/>
                <a:gd name="connsiteY6204" fmla="*/ 2491790 h 6367455"/>
                <a:gd name="connsiteX6205" fmla="*/ 4260884 w 6891715"/>
                <a:gd name="connsiteY6205" fmla="*/ 2493060 h 6367455"/>
                <a:gd name="connsiteX6206" fmla="*/ 4248176 w 6891715"/>
                <a:gd name="connsiteY6206" fmla="*/ 2488934 h 6367455"/>
                <a:gd name="connsiteX6207" fmla="*/ 4217677 w 6891715"/>
                <a:gd name="connsiteY6207" fmla="*/ 2493380 h 6367455"/>
                <a:gd name="connsiteX6208" fmla="*/ 4197662 w 6891715"/>
                <a:gd name="connsiteY6208" fmla="*/ 2505443 h 6367455"/>
                <a:gd name="connsiteX6209" fmla="*/ 4175423 w 6891715"/>
                <a:gd name="connsiteY6209" fmla="*/ 2500996 h 6367455"/>
                <a:gd name="connsiteX6210" fmla="*/ 4168116 w 6891715"/>
                <a:gd name="connsiteY6210" fmla="*/ 2513693 h 6367455"/>
                <a:gd name="connsiteX6211" fmla="*/ 4140793 w 6891715"/>
                <a:gd name="connsiteY6211" fmla="*/ 2519406 h 6367455"/>
                <a:gd name="connsiteX6212" fmla="*/ 4136028 w 6891715"/>
                <a:gd name="connsiteY6212" fmla="*/ 2493060 h 6367455"/>
                <a:gd name="connsiteX6213" fmla="*/ 4129674 w 6891715"/>
                <a:gd name="connsiteY6213" fmla="*/ 2500363 h 6367455"/>
                <a:gd name="connsiteX6214" fmla="*/ 4135393 w 6891715"/>
                <a:gd name="connsiteY6214" fmla="*/ 2520675 h 6367455"/>
                <a:gd name="connsiteX6215" fmla="*/ 4122685 w 6891715"/>
                <a:gd name="connsiteY6215" fmla="*/ 2517183 h 6367455"/>
                <a:gd name="connsiteX6216" fmla="*/ 4110930 w 6891715"/>
                <a:gd name="connsiteY6216" fmla="*/ 2528926 h 6367455"/>
                <a:gd name="connsiteX6217" fmla="*/ 4100446 w 6891715"/>
                <a:gd name="connsiteY6217" fmla="*/ 2519722 h 6367455"/>
                <a:gd name="connsiteX6218" fmla="*/ 4091232 w 6891715"/>
                <a:gd name="connsiteY6218" fmla="*/ 2531465 h 6367455"/>
                <a:gd name="connsiteX6219" fmla="*/ 4071853 w 6891715"/>
                <a:gd name="connsiteY6219" fmla="*/ 2540033 h 6367455"/>
                <a:gd name="connsiteX6220" fmla="*/ 4057556 w 6891715"/>
                <a:gd name="connsiteY6220" fmla="*/ 2554947 h 6367455"/>
                <a:gd name="connsiteX6221" fmla="*/ 4033093 w 6891715"/>
                <a:gd name="connsiteY6221" fmla="*/ 2553995 h 6367455"/>
                <a:gd name="connsiteX6222" fmla="*/ 4005454 w 6891715"/>
                <a:gd name="connsiteY6222" fmla="*/ 2564786 h 6367455"/>
                <a:gd name="connsiteX6223" fmla="*/ 3997193 w 6891715"/>
                <a:gd name="connsiteY6223" fmla="*/ 2587000 h 6367455"/>
                <a:gd name="connsiteX6224" fmla="*/ 3968601 w 6891715"/>
                <a:gd name="connsiteY6224" fmla="*/ 2580018 h 6367455"/>
                <a:gd name="connsiteX6225" fmla="*/ 3940325 w 6891715"/>
                <a:gd name="connsiteY6225" fmla="*/ 2599060 h 6367455"/>
                <a:gd name="connsiteX6226" fmla="*/ 3921263 w 6891715"/>
                <a:gd name="connsiteY6226" fmla="*/ 2586682 h 6367455"/>
                <a:gd name="connsiteX6227" fmla="*/ 3913639 w 6891715"/>
                <a:gd name="connsiteY6227" fmla="*/ 2593030 h 6367455"/>
                <a:gd name="connsiteX6228" fmla="*/ 3908555 w 6891715"/>
                <a:gd name="connsiteY6228" fmla="*/ 2611121 h 6367455"/>
                <a:gd name="connsiteX6229" fmla="*/ 3893624 w 6891715"/>
                <a:gd name="connsiteY6229" fmla="*/ 2604774 h 6367455"/>
                <a:gd name="connsiteX6230" fmla="*/ 3904108 w 6891715"/>
                <a:gd name="connsiteY6230" fmla="*/ 2599378 h 6367455"/>
                <a:gd name="connsiteX6231" fmla="*/ 3907285 w 6891715"/>
                <a:gd name="connsiteY6231" fmla="*/ 2589856 h 6367455"/>
                <a:gd name="connsiteX6232" fmla="*/ 3896801 w 6891715"/>
                <a:gd name="connsiteY6232" fmla="*/ 2579699 h 6367455"/>
                <a:gd name="connsiteX6233" fmla="*/ 3872655 w 6891715"/>
                <a:gd name="connsiteY6233" fmla="*/ 2612391 h 6367455"/>
                <a:gd name="connsiteX6234" fmla="*/ 3866301 w 6891715"/>
                <a:gd name="connsiteY6234" fmla="*/ 2624133 h 6367455"/>
                <a:gd name="connsiteX6235" fmla="*/ 3845016 w 6891715"/>
                <a:gd name="connsiteY6235" fmla="*/ 2624133 h 6367455"/>
                <a:gd name="connsiteX6236" fmla="*/ 3854547 w 6891715"/>
                <a:gd name="connsiteY6236" fmla="*/ 2611439 h 6367455"/>
                <a:gd name="connsiteX6237" fmla="*/ 3867255 w 6891715"/>
                <a:gd name="connsiteY6237" fmla="*/ 2610486 h 6367455"/>
                <a:gd name="connsiteX6238" fmla="*/ 3865984 w 6891715"/>
                <a:gd name="connsiteY6238" fmla="*/ 2600647 h 6367455"/>
                <a:gd name="connsiteX6239" fmla="*/ 3858359 w 6891715"/>
                <a:gd name="connsiteY6239" fmla="*/ 2592712 h 6367455"/>
                <a:gd name="connsiteX6240" fmla="*/ 3845651 w 6891715"/>
                <a:gd name="connsiteY6240" fmla="*/ 2599060 h 6367455"/>
                <a:gd name="connsiteX6241" fmla="*/ 3830084 w 6891715"/>
                <a:gd name="connsiteY6241" fmla="*/ 2598109 h 6367455"/>
                <a:gd name="connsiteX6242" fmla="*/ 3819600 w 6891715"/>
                <a:gd name="connsiteY6242" fmla="*/ 2590809 h 6367455"/>
                <a:gd name="connsiteX6243" fmla="*/ 3814834 w 6891715"/>
                <a:gd name="connsiteY6243" fmla="*/ 2580335 h 6367455"/>
                <a:gd name="connsiteX6244" fmla="*/ 3824365 w 6891715"/>
                <a:gd name="connsiteY6244" fmla="*/ 2563198 h 6367455"/>
                <a:gd name="connsiteX6245" fmla="*/ 3836120 w 6891715"/>
                <a:gd name="connsiteY6245" fmla="*/ 2558122 h 6367455"/>
                <a:gd name="connsiteX6246" fmla="*/ 3845333 w 6891715"/>
                <a:gd name="connsiteY6246" fmla="*/ 2543206 h 6367455"/>
                <a:gd name="connsiteX6247" fmla="*/ 3856135 w 6891715"/>
                <a:gd name="connsiteY6247" fmla="*/ 2529243 h 6367455"/>
                <a:gd name="connsiteX6248" fmla="*/ 3858994 w 6891715"/>
                <a:gd name="connsiteY6248" fmla="*/ 2516550 h 6367455"/>
                <a:gd name="connsiteX6249" fmla="*/ 3840250 w 6891715"/>
                <a:gd name="connsiteY6249" fmla="*/ 2527339 h 6367455"/>
                <a:gd name="connsiteX6250" fmla="*/ 3817694 w 6891715"/>
                <a:gd name="connsiteY6250" fmla="*/ 2538129 h 6367455"/>
                <a:gd name="connsiteX6251" fmla="*/ 3803079 w 6891715"/>
                <a:gd name="connsiteY6251" fmla="*/ 2531782 h 6367455"/>
                <a:gd name="connsiteX6252" fmla="*/ 3806256 w 6891715"/>
                <a:gd name="connsiteY6252" fmla="*/ 2518136 h 6367455"/>
                <a:gd name="connsiteX6253" fmla="*/ 3760508 w 6891715"/>
                <a:gd name="connsiteY6253" fmla="*/ 2501630 h 6367455"/>
                <a:gd name="connsiteX6254" fmla="*/ 3730326 w 6891715"/>
                <a:gd name="connsiteY6254" fmla="*/ 2472435 h 6367455"/>
                <a:gd name="connsiteX6255" fmla="*/ 3696650 w 6891715"/>
                <a:gd name="connsiteY6255" fmla="*/ 2474972 h 6367455"/>
                <a:gd name="connsiteX6256" fmla="*/ 3686802 w 6891715"/>
                <a:gd name="connsiteY6256" fmla="*/ 2461331 h 6367455"/>
                <a:gd name="connsiteX6257" fmla="*/ 3699509 w 6891715"/>
                <a:gd name="connsiteY6257" fmla="*/ 2449589 h 6367455"/>
                <a:gd name="connsiteX6258" fmla="*/ 3689978 w 6891715"/>
                <a:gd name="connsiteY6258" fmla="*/ 2434032 h 6367455"/>
                <a:gd name="connsiteX6259" fmla="*/ 3693791 w 6891715"/>
                <a:gd name="connsiteY6259" fmla="*/ 2412762 h 6367455"/>
                <a:gd name="connsiteX6260" fmla="*/ 3683942 w 6891715"/>
                <a:gd name="connsiteY6260" fmla="*/ 2389600 h 6367455"/>
                <a:gd name="connsiteX6261" fmla="*/ 3698874 w 6891715"/>
                <a:gd name="connsiteY6261" fmla="*/ 2372780 h 6367455"/>
                <a:gd name="connsiteX6262" fmla="*/ 3700780 w 6891715"/>
                <a:gd name="connsiteY6262" fmla="*/ 2332789 h 6367455"/>
                <a:gd name="connsiteX6263" fmla="*/ 3695062 w 6891715"/>
                <a:gd name="connsiteY6263" fmla="*/ 2303276 h 6367455"/>
                <a:gd name="connsiteX6264" fmla="*/ 3708723 w 6891715"/>
                <a:gd name="connsiteY6264" fmla="*/ 2284230 h 6367455"/>
                <a:gd name="connsiteX6265" fmla="*/ 3720478 w 6891715"/>
                <a:gd name="connsiteY6265" fmla="*/ 2299784 h 6367455"/>
                <a:gd name="connsiteX6266" fmla="*/ 3723655 w 6891715"/>
                <a:gd name="connsiteY6266" fmla="*/ 2295656 h 6367455"/>
                <a:gd name="connsiteX6267" fmla="*/ 3702051 w 6891715"/>
                <a:gd name="connsiteY6267" fmla="*/ 2262014 h 6367455"/>
                <a:gd name="connsiteX6268" fmla="*/ 3703957 w 6891715"/>
                <a:gd name="connsiteY6268" fmla="*/ 2226471 h 6367455"/>
                <a:gd name="connsiteX6269" fmla="*/ 3675047 w 6891715"/>
                <a:gd name="connsiteY6269" fmla="*/ 2201079 h 6367455"/>
                <a:gd name="connsiteX6270" fmla="*/ 3674729 w 6891715"/>
                <a:gd name="connsiteY6270" fmla="*/ 2184258 h 6367455"/>
                <a:gd name="connsiteX6271" fmla="*/ 3688390 w 6891715"/>
                <a:gd name="connsiteY6271" fmla="*/ 2153791 h 6367455"/>
                <a:gd name="connsiteX6272" fmla="*/ 3681718 w 6891715"/>
                <a:gd name="connsiteY6272" fmla="*/ 2126176 h 6367455"/>
                <a:gd name="connsiteX6273" fmla="*/ 3675364 w 6891715"/>
                <a:gd name="connsiteY6273" fmla="*/ 2132525 h 6367455"/>
                <a:gd name="connsiteX6274" fmla="*/ 3665833 w 6891715"/>
                <a:gd name="connsiteY6274" fmla="*/ 2128717 h 6367455"/>
                <a:gd name="connsiteX6275" fmla="*/ 3668693 w 6891715"/>
                <a:gd name="connsiteY6275" fmla="*/ 2095708 h 6367455"/>
                <a:gd name="connsiteX6276" fmla="*/ 3661068 w 6891715"/>
                <a:gd name="connsiteY6276" fmla="*/ 2067465 h 6367455"/>
                <a:gd name="connsiteX6277" fmla="*/ 3670281 w 6891715"/>
                <a:gd name="connsiteY6277" fmla="*/ 2027488 h 6367455"/>
                <a:gd name="connsiteX6278" fmla="*/ 3687119 w 6891715"/>
                <a:gd name="connsiteY6278" fmla="*/ 2023045 h 6367455"/>
                <a:gd name="connsiteX6279" fmla="*/ 3701733 w 6891715"/>
                <a:gd name="connsiteY6279" fmla="*/ 1999556 h 6367455"/>
                <a:gd name="connsiteX6280" fmla="*/ 3716665 w 6891715"/>
                <a:gd name="connsiteY6280" fmla="*/ 1992256 h 6367455"/>
                <a:gd name="connsiteX6281" fmla="*/ 3702686 w 6891715"/>
                <a:gd name="connsiteY6281" fmla="*/ 1976706 h 6367455"/>
                <a:gd name="connsiteX6282" fmla="*/ 3709676 w 6891715"/>
                <a:gd name="connsiteY6282" fmla="*/ 1961792 h 6367455"/>
                <a:gd name="connsiteX6283" fmla="*/ 3723655 w 6891715"/>
                <a:gd name="connsiteY6283" fmla="*/ 1952272 h 6367455"/>
                <a:gd name="connsiteX6284" fmla="*/ 3740493 w 6891715"/>
                <a:gd name="connsiteY6284" fmla="*/ 1964647 h 6367455"/>
                <a:gd name="connsiteX6285" fmla="*/ 3732232 w 6891715"/>
                <a:gd name="connsiteY6285" fmla="*/ 1946877 h 6367455"/>
                <a:gd name="connsiteX6286" fmla="*/ 3752248 w 6891715"/>
                <a:gd name="connsiteY6286" fmla="*/ 1956080 h 6367455"/>
                <a:gd name="connsiteX6287" fmla="*/ 3750341 w 6891715"/>
                <a:gd name="connsiteY6287" fmla="*/ 1966869 h 6367455"/>
                <a:gd name="connsiteX6288" fmla="*/ 3767815 w 6891715"/>
                <a:gd name="connsiteY6288" fmla="*/ 1951955 h 6367455"/>
                <a:gd name="connsiteX6289" fmla="*/ 3779570 w 6891715"/>
                <a:gd name="connsiteY6289" fmla="*/ 1938309 h 6367455"/>
                <a:gd name="connsiteX6290" fmla="*/ 3793231 w 6891715"/>
                <a:gd name="connsiteY6290" fmla="*/ 1933549 h 6367455"/>
                <a:gd name="connsiteX6291" fmla="*/ 3783382 w 6891715"/>
                <a:gd name="connsiteY6291" fmla="*/ 1907526 h 6367455"/>
                <a:gd name="connsiteX6292" fmla="*/ 3783382 w 6891715"/>
                <a:gd name="connsiteY6292" fmla="*/ 1889437 h 6367455"/>
                <a:gd name="connsiteX6293" fmla="*/ 3800538 w 6891715"/>
                <a:gd name="connsiteY6293" fmla="*/ 1903083 h 6367455"/>
                <a:gd name="connsiteX6294" fmla="*/ 3800220 w 6891715"/>
                <a:gd name="connsiteY6294" fmla="*/ 1880866 h 6367455"/>
                <a:gd name="connsiteX6295" fmla="*/ 3824365 w 6891715"/>
                <a:gd name="connsiteY6295" fmla="*/ 1856429 h 6367455"/>
                <a:gd name="connsiteX6296" fmla="*/ 3834849 w 6891715"/>
                <a:gd name="connsiteY6296" fmla="*/ 1857380 h 6367455"/>
                <a:gd name="connsiteX6297" fmla="*/ 3844380 w 6891715"/>
                <a:gd name="connsiteY6297" fmla="*/ 1837386 h 6367455"/>
                <a:gd name="connsiteX6298" fmla="*/ 3852958 w 6891715"/>
                <a:gd name="connsiteY6298" fmla="*/ 1834212 h 6367455"/>
                <a:gd name="connsiteX6299" fmla="*/ 3860901 w 6891715"/>
                <a:gd name="connsiteY6299" fmla="*/ 1820246 h 6367455"/>
                <a:gd name="connsiteX6300" fmla="*/ 3871702 w 6891715"/>
                <a:gd name="connsiteY6300" fmla="*/ 1820246 h 6367455"/>
                <a:gd name="connsiteX6301" fmla="*/ 3885999 w 6891715"/>
                <a:gd name="connsiteY6301" fmla="*/ 1799300 h 6367455"/>
                <a:gd name="connsiteX6302" fmla="*/ 3890447 w 6891715"/>
                <a:gd name="connsiteY6302" fmla="*/ 1772641 h 6367455"/>
                <a:gd name="connsiteX6303" fmla="*/ 3900931 w 6891715"/>
                <a:gd name="connsiteY6303" fmla="*/ 1778037 h 6367455"/>
                <a:gd name="connsiteX6304" fmla="*/ 3911097 w 6891715"/>
                <a:gd name="connsiteY6304" fmla="*/ 1757726 h 6367455"/>
                <a:gd name="connsiteX6305" fmla="*/ 3930477 w 6891715"/>
                <a:gd name="connsiteY6305" fmla="*/ 1745031 h 6367455"/>
                <a:gd name="connsiteX6306" fmla="*/ 3934289 w 6891715"/>
                <a:gd name="connsiteY6306" fmla="*/ 1728211 h 6367455"/>
                <a:gd name="connsiteX6307" fmla="*/ 3947950 w 6891715"/>
                <a:gd name="connsiteY6307" fmla="*/ 1720594 h 6367455"/>
                <a:gd name="connsiteX6308" fmla="*/ 3944773 w 6891715"/>
                <a:gd name="connsiteY6308" fmla="*/ 1706947 h 6367455"/>
                <a:gd name="connsiteX6309" fmla="*/ 3964788 w 6891715"/>
                <a:gd name="connsiteY6309" fmla="*/ 1684730 h 6367455"/>
                <a:gd name="connsiteX6310" fmla="*/ 3993699 w 6891715"/>
                <a:gd name="connsiteY6310" fmla="*/ 1633635 h 6367455"/>
                <a:gd name="connsiteX6311" fmla="*/ 4000688 w 6891715"/>
                <a:gd name="connsiteY6311" fmla="*/ 1602214 h 6367455"/>
                <a:gd name="connsiteX6312" fmla="*/ 4016891 w 6891715"/>
                <a:gd name="connsiteY6312" fmla="*/ 1605070 h 6367455"/>
                <a:gd name="connsiteX6313" fmla="*/ 4030552 w 6891715"/>
                <a:gd name="connsiteY6313" fmla="*/ 1589202 h 6367455"/>
                <a:gd name="connsiteX6314" fmla="*/ 4050885 w 6891715"/>
                <a:gd name="connsiteY6314" fmla="*/ 1586029 h 6367455"/>
                <a:gd name="connsiteX6315" fmla="*/ 4057239 w 6891715"/>
                <a:gd name="connsiteY6315" fmla="*/ 1589837 h 6367455"/>
                <a:gd name="connsiteX6316" fmla="*/ 4067723 w 6891715"/>
                <a:gd name="connsiteY6316" fmla="*/ 1608878 h 6367455"/>
                <a:gd name="connsiteX6317" fmla="*/ 4073124 w 6891715"/>
                <a:gd name="connsiteY6317" fmla="*/ 1610149 h 6367455"/>
                <a:gd name="connsiteX6318" fmla="*/ 4070900 w 6891715"/>
                <a:gd name="connsiteY6318" fmla="*/ 1601579 h 6367455"/>
                <a:gd name="connsiteX6319" fmla="*/ 4071535 w 6891715"/>
                <a:gd name="connsiteY6319" fmla="*/ 1580315 h 6367455"/>
                <a:gd name="connsiteX6320" fmla="*/ 4056603 w 6891715"/>
                <a:gd name="connsiteY6320" fmla="*/ 1562543 h 6367455"/>
                <a:gd name="connsiteX6321" fmla="*/ 4055650 w 6891715"/>
                <a:gd name="connsiteY6321" fmla="*/ 1551117 h 6367455"/>
                <a:gd name="connsiteX6322" fmla="*/ 4061051 w 6891715"/>
                <a:gd name="connsiteY6322" fmla="*/ 1549848 h 6367455"/>
                <a:gd name="connsiteX6323" fmla="*/ 4071535 w 6891715"/>
                <a:gd name="connsiteY6323" fmla="*/ 1563813 h 6367455"/>
                <a:gd name="connsiteX6324" fmla="*/ 4083290 w 6891715"/>
                <a:gd name="connsiteY6324" fmla="*/ 1563495 h 6367455"/>
                <a:gd name="connsiteX6325" fmla="*/ 4086149 w 6891715"/>
                <a:gd name="connsiteY6325" fmla="*/ 1553656 h 6367455"/>
                <a:gd name="connsiteX6326" fmla="*/ 4071217 w 6891715"/>
                <a:gd name="connsiteY6326" fmla="*/ 1530806 h 6367455"/>
                <a:gd name="connsiteX6327" fmla="*/ 4070900 w 6891715"/>
                <a:gd name="connsiteY6327" fmla="*/ 1503512 h 6367455"/>
                <a:gd name="connsiteX6328" fmla="*/ 4082655 w 6891715"/>
                <a:gd name="connsiteY6328" fmla="*/ 1489865 h 6367455"/>
                <a:gd name="connsiteX6329" fmla="*/ 4076936 w 6891715"/>
                <a:gd name="connsiteY6329" fmla="*/ 1468601 h 6367455"/>
                <a:gd name="connsiteX6330" fmla="*/ 4048343 w 6891715"/>
                <a:gd name="connsiteY6330" fmla="*/ 1449877 h 6367455"/>
                <a:gd name="connsiteX6331" fmla="*/ 4045801 w 6891715"/>
                <a:gd name="connsiteY6331" fmla="*/ 1420361 h 6367455"/>
                <a:gd name="connsiteX6332" fmla="*/ 4029916 w 6891715"/>
                <a:gd name="connsiteY6332" fmla="*/ 1417505 h 6367455"/>
                <a:gd name="connsiteX6333" fmla="*/ 4012761 w 6891715"/>
                <a:gd name="connsiteY6333" fmla="*/ 1400684 h 6367455"/>
                <a:gd name="connsiteX6334" fmla="*/ 4003865 w 6891715"/>
                <a:gd name="connsiteY6334" fmla="*/ 1361648 h 6367455"/>
                <a:gd name="connsiteX6335" fmla="*/ 3991157 w 6891715"/>
                <a:gd name="connsiteY6335" fmla="*/ 1369582 h 6367455"/>
                <a:gd name="connsiteX6336" fmla="*/ 3980038 w 6891715"/>
                <a:gd name="connsiteY6336" fmla="*/ 1379104 h 6367455"/>
                <a:gd name="connsiteX6337" fmla="*/ 3962882 w 6891715"/>
                <a:gd name="connsiteY6337" fmla="*/ 1368630 h 6367455"/>
                <a:gd name="connsiteX6338" fmla="*/ 3959387 w 6891715"/>
                <a:gd name="connsiteY6338" fmla="*/ 1359427 h 6367455"/>
                <a:gd name="connsiteX6339" fmla="*/ 3959188 w 6891715"/>
                <a:gd name="connsiteY6339" fmla="*/ 1359168 h 6367455"/>
                <a:gd name="connsiteX6340" fmla="*/ 3952201 w 6891715"/>
                <a:gd name="connsiteY6340" fmla="*/ 1362344 h 6367455"/>
                <a:gd name="connsiteX6341" fmla="*/ 3941403 w 6891715"/>
                <a:gd name="connsiteY6341" fmla="*/ 1376002 h 6367455"/>
                <a:gd name="connsiteX6342" fmla="*/ 3915044 w 6891715"/>
                <a:gd name="connsiteY6342" fmla="*/ 1360439 h 6367455"/>
                <a:gd name="connsiteX6343" fmla="*/ 3881063 w 6891715"/>
                <a:gd name="connsiteY6343" fmla="*/ 1366791 h 6367455"/>
                <a:gd name="connsiteX6344" fmla="*/ 3869312 w 6891715"/>
                <a:gd name="connsiteY6344" fmla="*/ 1362979 h 6367455"/>
                <a:gd name="connsiteX6345" fmla="*/ 3854704 w 6891715"/>
                <a:gd name="connsiteY6345" fmla="*/ 1387435 h 6367455"/>
                <a:gd name="connsiteX6346" fmla="*/ 3828344 w 6891715"/>
                <a:gd name="connsiteY6346" fmla="*/ 1376954 h 6367455"/>
                <a:gd name="connsiteX6347" fmla="*/ 3828344 w 6891715"/>
                <a:gd name="connsiteY6347" fmla="*/ 1360121 h 6367455"/>
                <a:gd name="connsiteX6348" fmla="*/ 3818817 w 6891715"/>
                <a:gd name="connsiteY6348" fmla="*/ 1354721 h 6367455"/>
                <a:gd name="connsiteX6349" fmla="*/ 3804843 w 6891715"/>
                <a:gd name="connsiteY6349" fmla="*/ 1381400 h 6367455"/>
                <a:gd name="connsiteX6350" fmla="*/ 3788964 w 6891715"/>
                <a:gd name="connsiteY6350" fmla="*/ 1355040 h 6367455"/>
                <a:gd name="connsiteX6351" fmla="*/ 3780390 w 6891715"/>
                <a:gd name="connsiteY6351" fmla="*/ 1364568 h 6367455"/>
                <a:gd name="connsiteX6352" fmla="*/ 3782930 w 6891715"/>
                <a:gd name="connsiteY6352" fmla="*/ 1385847 h 6367455"/>
                <a:gd name="connsiteX6353" fmla="*/ 3774356 w 6891715"/>
                <a:gd name="connsiteY6353" fmla="*/ 1395375 h 6367455"/>
                <a:gd name="connsiteX6354" fmla="*/ 3763240 w 6891715"/>
                <a:gd name="connsiteY6354" fmla="*/ 1413479 h 6367455"/>
                <a:gd name="connsiteX6355" fmla="*/ 3727036 w 6891715"/>
                <a:gd name="connsiteY6355" fmla="*/ 1400138 h 6367455"/>
                <a:gd name="connsiteX6356" fmla="*/ 3760064 w 6891715"/>
                <a:gd name="connsiteY6356" fmla="*/ 1424912 h 6367455"/>
                <a:gd name="connsiteX6357" fmla="*/ 3753713 w 6891715"/>
                <a:gd name="connsiteY6357" fmla="*/ 1435393 h 6367455"/>
                <a:gd name="connsiteX6358" fmla="*/ 3735611 w 6891715"/>
                <a:gd name="connsiteY6358" fmla="*/ 1437934 h 6367455"/>
                <a:gd name="connsiteX6359" fmla="*/ 3746408 w 6891715"/>
                <a:gd name="connsiteY6359" fmla="*/ 1462072 h 6367455"/>
                <a:gd name="connsiteX6360" fmla="*/ 3731800 w 6891715"/>
                <a:gd name="connsiteY6360" fmla="*/ 1465249 h 6367455"/>
                <a:gd name="connsiteX6361" fmla="*/ 3714650 w 6891715"/>
                <a:gd name="connsiteY6361" fmla="*/ 1451909 h 6367455"/>
                <a:gd name="connsiteX6362" fmla="*/ 3708616 w 6891715"/>
                <a:gd name="connsiteY6362" fmla="*/ 1472871 h 6367455"/>
                <a:gd name="connsiteX6363" fmla="*/ 3682257 w 6891715"/>
                <a:gd name="connsiteY6363" fmla="*/ 1485893 h 6367455"/>
                <a:gd name="connsiteX6364" fmla="*/ 3708934 w 6891715"/>
                <a:gd name="connsiteY6364" fmla="*/ 1518288 h 6367455"/>
                <a:gd name="connsiteX6365" fmla="*/ 3705123 w 6891715"/>
                <a:gd name="connsiteY6365" fmla="*/ 1556084 h 6367455"/>
                <a:gd name="connsiteX6366" fmla="*/ 3694643 w 6891715"/>
                <a:gd name="connsiteY6366" fmla="*/ 1561483 h 6367455"/>
                <a:gd name="connsiteX6367" fmla="*/ 3684798 w 6891715"/>
                <a:gd name="connsiteY6367" fmla="*/ 1576411 h 6367455"/>
                <a:gd name="connsiteX6368" fmla="*/ 3671459 w 6891715"/>
                <a:gd name="connsiteY6368" fmla="*/ 1575775 h 6367455"/>
                <a:gd name="connsiteX6369" fmla="*/ 3657803 w 6891715"/>
                <a:gd name="connsiteY6369" fmla="*/ 1604995 h 6367455"/>
                <a:gd name="connsiteX6370" fmla="*/ 3676223 w 6891715"/>
                <a:gd name="connsiteY6370" fmla="*/ 1623099 h 6367455"/>
                <a:gd name="connsiteX6371" fmla="*/ 3670824 w 6891715"/>
                <a:gd name="connsiteY6371" fmla="*/ 1633580 h 6367455"/>
                <a:gd name="connsiteX6372" fmla="*/ 3659074 w 6891715"/>
                <a:gd name="connsiteY6372" fmla="*/ 1627227 h 6367455"/>
                <a:gd name="connsiteX6373" fmla="*/ 3678446 w 6891715"/>
                <a:gd name="connsiteY6373" fmla="*/ 1657718 h 6367455"/>
                <a:gd name="connsiteX6374" fmla="*/ 3698771 w 6891715"/>
                <a:gd name="connsiteY6374" fmla="*/ 1661529 h 6367455"/>
                <a:gd name="connsiteX6375" fmla="*/ 3700994 w 6891715"/>
                <a:gd name="connsiteY6375" fmla="*/ 1676457 h 6367455"/>
                <a:gd name="connsiteX6376" fmla="*/ 3693372 w 6891715"/>
                <a:gd name="connsiteY6376" fmla="*/ 1683761 h 6367455"/>
                <a:gd name="connsiteX6377" fmla="*/ 3693372 w 6891715"/>
                <a:gd name="connsiteY6377" fmla="*/ 1695513 h 6367455"/>
                <a:gd name="connsiteX6378" fmla="*/ 3710522 w 6891715"/>
                <a:gd name="connsiteY6378" fmla="*/ 1688843 h 6367455"/>
                <a:gd name="connsiteX6379" fmla="*/ 3714650 w 6891715"/>
                <a:gd name="connsiteY6379" fmla="*/ 1694243 h 6367455"/>
                <a:gd name="connsiteX6380" fmla="*/ 3704488 w 6891715"/>
                <a:gd name="connsiteY6380" fmla="*/ 1702501 h 6367455"/>
                <a:gd name="connsiteX6381" fmla="*/ 3694960 w 6891715"/>
                <a:gd name="connsiteY6381" fmla="*/ 1705995 h 6367455"/>
                <a:gd name="connsiteX6382" fmla="*/ 3682257 w 6891715"/>
                <a:gd name="connsiteY6382" fmla="*/ 1708218 h 6367455"/>
                <a:gd name="connsiteX6383" fmla="*/ 3671777 w 6891715"/>
                <a:gd name="connsiteY6383" fmla="*/ 1729497 h 6367455"/>
                <a:gd name="connsiteX6384" fmla="*/ 3652087 w 6891715"/>
                <a:gd name="connsiteY6384" fmla="*/ 1779996 h 6367455"/>
                <a:gd name="connsiteX6385" fmla="*/ 3576820 w 6891715"/>
                <a:gd name="connsiteY6385" fmla="*/ 1860986 h 6367455"/>
                <a:gd name="connsiteX6386" fmla="*/ 3567928 w 6891715"/>
                <a:gd name="connsiteY6386" fmla="*/ 1845105 h 6367455"/>
                <a:gd name="connsiteX6387" fmla="*/ 3546015 w 6891715"/>
                <a:gd name="connsiteY6387" fmla="*/ 1867657 h 6367455"/>
                <a:gd name="connsiteX6388" fmla="*/ 3545062 w 6891715"/>
                <a:gd name="connsiteY6388" fmla="*/ 1887668 h 6367455"/>
                <a:gd name="connsiteX6389" fmla="*/ 3531406 w 6891715"/>
                <a:gd name="connsiteY6389" fmla="*/ 1901641 h 6367455"/>
                <a:gd name="connsiteX6390" fmla="*/ 3510128 w 6891715"/>
                <a:gd name="connsiteY6390" fmla="*/ 1879726 h 6367455"/>
                <a:gd name="connsiteX6391" fmla="*/ 3503776 w 6891715"/>
                <a:gd name="connsiteY6391" fmla="*/ 1895608 h 6367455"/>
                <a:gd name="connsiteX6392" fmla="*/ 3498377 w 6891715"/>
                <a:gd name="connsiteY6392" fmla="*/ 1891162 h 6367455"/>
                <a:gd name="connsiteX6393" fmla="*/ 3488850 w 6891715"/>
                <a:gd name="connsiteY6393" fmla="*/ 1898783 h 6367455"/>
                <a:gd name="connsiteX6394" fmla="*/ 3484086 w 6891715"/>
                <a:gd name="connsiteY6394" fmla="*/ 1927049 h 6367455"/>
                <a:gd name="connsiteX6395" fmla="*/ 3467254 w 6891715"/>
                <a:gd name="connsiteY6395" fmla="*/ 1937846 h 6367455"/>
                <a:gd name="connsiteX6396" fmla="*/ 3438672 w 6891715"/>
                <a:gd name="connsiteY6396" fmla="*/ 1937846 h 6367455"/>
                <a:gd name="connsiteX6397" fmla="*/ 3429462 w 6891715"/>
                <a:gd name="connsiteY6397" fmla="*/ 1971827 h 6367455"/>
                <a:gd name="connsiteX6398" fmla="*/ 3416759 w 6891715"/>
                <a:gd name="connsiteY6398" fmla="*/ 1980402 h 6367455"/>
                <a:gd name="connsiteX6399" fmla="*/ 3401198 w 6891715"/>
                <a:gd name="connsiteY6399" fmla="*/ 2000727 h 6367455"/>
                <a:gd name="connsiteX6400" fmla="*/ 3407549 w 6891715"/>
                <a:gd name="connsiteY6400" fmla="*/ 2019785 h 6367455"/>
                <a:gd name="connsiteX6401" fmla="*/ 3399292 w 6891715"/>
                <a:gd name="connsiteY6401" fmla="*/ 2032491 h 6367455"/>
                <a:gd name="connsiteX6402" fmla="*/ 3382460 w 6891715"/>
                <a:gd name="connsiteY6402" fmla="*/ 2026138 h 6367455"/>
                <a:gd name="connsiteX6403" fmla="*/ 3379284 w 6891715"/>
                <a:gd name="connsiteY6403" fmla="*/ 2046137 h 6367455"/>
                <a:gd name="connsiteX6404" fmla="*/ 3369757 w 6891715"/>
                <a:gd name="connsiteY6404" fmla="*/ 2047409 h 6367455"/>
                <a:gd name="connsiteX6405" fmla="*/ 3368487 w 6891715"/>
                <a:gd name="connsiteY6405" fmla="*/ 2035657 h 6367455"/>
                <a:gd name="connsiteX6406" fmla="*/ 3358959 w 6891715"/>
                <a:gd name="connsiteY6406" fmla="*/ 2035031 h 6367455"/>
                <a:gd name="connsiteX6407" fmla="*/ 3346256 w 6891715"/>
                <a:gd name="connsiteY6407" fmla="*/ 2020103 h 6367455"/>
                <a:gd name="connsiteX6408" fmla="*/ 3350702 w 6891715"/>
                <a:gd name="connsiteY6408" fmla="*/ 2042326 h 6367455"/>
                <a:gd name="connsiteX6409" fmla="*/ 3359277 w 6891715"/>
                <a:gd name="connsiteY6409" fmla="*/ 2063286 h 6367455"/>
                <a:gd name="connsiteX6410" fmla="*/ 3352290 w 6891715"/>
                <a:gd name="connsiteY6410" fmla="*/ 2095679 h 6367455"/>
                <a:gd name="connsiteX6411" fmla="*/ 3334188 w 6891715"/>
                <a:gd name="connsiteY6411" fmla="*/ 2104571 h 6367455"/>
                <a:gd name="connsiteX6412" fmla="*/ 3326248 w 6891715"/>
                <a:gd name="connsiteY6412" fmla="*/ 2118549 h 6367455"/>
                <a:gd name="connsiteX6413" fmla="*/ 3308781 w 6891715"/>
                <a:gd name="connsiteY6413" fmla="*/ 2102349 h 6367455"/>
                <a:gd name="connsiteX6414" fmla="*/ 3299572 w 6891715"/>
                <a:gd name="connsiteY6414" fmla="*/ 2113148 h 6367455"/>
                <a:gd name="connsiteX6415" fmla="*/ 3301795 w 6891715"/>
                <a:gd name="connsiteY6415" fmla="*/ 2136336 h 6367455"/>
                <a:gd name="connsiteX6416" fmla="*/ 3327201 w 6891715"/>
                <a:gd name="connsiteY6416" fmla="*/ 2150945 h 6367455"/>
                <a:gd name="connsiteX6417" fmla="*/ 3326566 w 6891715"/>
                <a:gd name="connsiteY6417" fmla="*/ 2168096 h 6367455"/>
                <a:gd name="connsiteX6418" fmla="*/ 3313863 w 6891715"/>
                <a:gd name="connsiteY6418" fmla="*/ 2182708 h 6367455"/>
                <a:gd name="connsiteX6419" fmla="*/ 3304653 w 6891715"/>
                <a:gd name="connsiteY6419" fmla="*/ 2213199 h 6367455"/>
                <a:gd name="connsiteX6420" fmla="*/ 3297349 w 6891715"/>
                <a:gd name="connsiteY6420" fmla="*/ 2224950 h 6367455"/>
                <a:gd name="connsiteX6421" fmla="*/ 3303700 w 6891715"/>
                <a:gd name="connsiteY6421" fmla="*/ 2239878 h 6367455"/>
                <a:gd name="connsiteX6422" fmla="*/ 3303700 w 6891715"/>
                <a:gd name="connsiteY6422" fmla="*/ 2260838 h 6367455"/>
                <a:gd name="connsiteX6423" fmla="*/ 3315768 w 6891715"/>
                <a:gd name="connsiteY6423" fmla="*/ 2269099 h 6367455"/>
                <a:gd name="connsiteX6424" fmla="*/ 3311640 w 6891715"/>
                <a:gd name="connsiteY6424" fmla="*/ 2280851 h 6367455"/>
                <a:gd name="connsiteX6425" fmla="*/ 3304335 w 6891715"/>
                <a:gd name="connsiteY6425" fmla="*/ 2265921 h 6367455"/>
                <a:gd name="connsiteX6426" fmla="*/ 3280834 w 6891715"/>
                <a:gd name="connsiteY6426" fmla="*/ 2265288 h 6367455"/>
                <a:gd name="connsiteX6427" fmla="*/ 3282105 w 6891715"/>
                <a:gd name="connsiteY6427" fmla="*/ 2321187 h 6367455"/>
                <a:gd name="connsiteX6428" fmla="*/ 3290044 w 6891715"/>
                <a:gd name="connsiteY6428" fmla="*/ 2339928 h 6367455"/>
                <a:gd name="connsiteX6429" fmla="*/ 3280517 w 6891715"/>
                <a:gd name="connsiteY6429" fmla="*/ 2351672 h 6367455"/>
                <a:gd name="connsiteX6430" fmla="*/ 3293538 w 6891715"/>
                <a:gd name="connsiteY6430" fmla="*/ 2394871 h 6367455"/>
                <a:gd name="connsiteX6431" fmla="*/ 3286233 w 6891715"/>
                <a:gd name="connsiteY6431" fmla="*/ 2412969 h 6367455"/>
                <a:gd name="connsiteX6432" fmla="*/ 3305606 w 6891715"/>
                <a:gd name="connsiteY6432" fmla="*/ 2448552 h 6367455"/>
                <a:gd name="connsiteX6433" fmla="*/ 3306876 w 6891715"/>
                <a:gd name="connsiteY6433" fmla="*/ 2458715 h 6367455"/>
                <a:gd name="connsiteX6434" fmla="*/ 3290044 w 6891715"/>
                <a:gd name="connsiteY6434" fmla="*/ 2459350 h 6367455"/>
                <a:gd name="connsiteX6435" fmla="*/ 3285916 w 6891715"/>
                <a:gd name="connsiteY6435" fmla="*/ 2469829 h 6367455"/>
                <a:gd name="connsiteX6436" fmla="*/ 3305923 w 6891715"/>
                <a:gd name="connsiteY6436" fmla="*/ 2474908 h 6367455"/>
                <a:gd name="connsiteX6437" fmla="*/ 3300524 w 6891715"/>
                <a:gd name="connsiteY6437" fmla="*/ 2492694 h 6367455"/>
                <a:gd name="connsiteX6438" fmla="*/ 3306241 w 6891715"/>
                <a:gd name="connsiteY6438" fmla="*/ 2501270 h 6367455"/>
                <a:gd name="connsiteX6439" fmla="*/ 3317674 w 6891715"/>
                <a:gd name="connsiteY6439" fmla="*/ 2484436 h 6367455"/>
                <a:gd name="connsiteX6440" fmla="*/ 3328154 w 6891715"/>
                <a:gd name="connsiteY6440" fmla="*/ 2477450 h 6367455"/>
                <a:gd name="connsiteX6441" fmla="*/ 3340857 w 6891715"/>
                <a:gd name="connsiteY6441" fmla="*/ 2495552 h 6367455"/>
                <a:gd name="connsiteX6442" fmla="*/ 3355783 w 6891715"/>
                <a:gd name="connsiteY6442" fmla="*/ 2490468 h 6367455"/>
                <a:gd name="connsiteX6443" fmla="*/ 3365311 w 6891715"/>
                <a:gd name="connsiteY6443" fmla="*/ 2502854 h 6367455"/>
                <a:gd name="connsiteX6444" fmla="*/ 3383413 w 6891715"/>
                <a:gd name="connsiteY6444" fmla="*/ 2519375 h 6367455"/>
                <a:gd name="connsiteX6445" fmla="*/ 3390082 w 6891715"/>
                <a:gd name="connsiteY6445" fmla="*/ 2533030 h 6367455"/>
                <a:gd name="connsiteX6446" fmla="*/ 3401833 w 6891715"/>
                <a:gd name="connsiteY6446" fmla="*/ 2529855 h 6367455"/>
                <a:gd name="connsiteX6447" fmla="*/ 3408184 w 6891715"/>
                <a:gd name="connsiteY6447" fmla="*/ 2535889 h 6367455"/>
                <a:gd name="connsiteX6448" fmla="*/ 3414536 w 6891715"/>
                <a:gd name="connsiteY6448" fmla="*/ 2547640 h 6367455"/>
                <a:gd name="connsiteX6449" fmla="*/ 3404056 w 6891715"/>
                <a:gd name="connsiteY6449" fmla="*/ 2554944 h 6367455"/>
                <a:gd name="connsiteX6450" fmla="*/ 3411360 w 6891715"/>
                <a:gd name="connsiteY6450" fmla="*/ 2563519 h 6367455"/>
                <a:gd name="connsiteX6451" fmla="*/ 3432638 w 6891715"/>
                <a:gd name="connsiteY6451" fmla="*/ 2574950 h 6367455"/>
                <a:gd name="connsiteX6452" fmla="*/ 3442483 w 6891715"/>
                <a:gd name="connsiteY6452" fmla="*/ 2593690 h 6367455"/>
                <a:gd name="connsiteX6453" fmla="*/ 3448200 w 6891715"/>
                <a:gd name="connsiteY6453" fmla="*/ 2629264 h 6367455"/>
                <a:gd name="connsiteX6454" fmla="*/ 3440895 w 6891715"/>
                <a:gd name="connsiteY6454" fmla="*/ 2640062 h 6367455"/>
                <a:gd name="connsiteX6455" fmla="*/ 3445024 w 6891715"/>
                <a:gd name="connsiteY6455" fmla="*/ 2649591 h 6367455"/>
                <a:gd name="connsiteX6456" fmla="*/ 3433591 w 6891715"/>
                <a:gd name="connsiteY6456" fmla="*/ 2663247 h 6367455"/>
                <a:gd name="connsiteX6457" fmla="*/ 3429462 w 6891715"/>
                <a:gd name="connsiteY6457" fmla="*/ 2674998 h 6367455"/>
                <a:gd name="connsiteX6458" fmla="*/ 3405326 w 6891715"/>
                <a:gd name="connsiteY6458" fmla="*/ 2690880 h 6367455"/>
                <a:gd name="connsiteX6459" fmla="*/ 3380872 w 6891715"/>
                <a:gd name="connsiteY6459" fmla="*/ 2699772 h 6367455"/>
                <a:gd name="connsiteX6460" fmla="*/ 3372615 w 6891715"/>
                <a:gd name="connsiteY6460" fmla="*/ 2697548 h 6367455"/>
                <a:gd name="connsiteX6461" fmla="*/ 3361182 w 6891715"/>
                <a:gd name="connsiteY6461" fmla="*/ 2712475 h 6367455"/>
                <a:gd name="connsiteX6462" fmla="*/ 3352290 w 6891715"/>
                <a:gd name="connsiteY6462" fmla="*/ 2706124 h 6367455"/>
                <a:gd name="connsiteX6463" fmla="*/ 3351972 w 6891715"/>
                <a:gd name="connsiteY6463" fmla="*/ 2658801 h 6367455"/>
                <a:gd name="connsiteX6464" fmla="*/ 3336093 w 6891715"/>
                <a:gd name="connsiteY6464" fmla="*/ 2656896 h 6367455"/>
                <a:gd name="connsiteX6465" fmla="*/ 3317991 w 6891715"/>
                <a:gd name="connsiteY6465" fmla="*/ 2636251 h 6367455"/>
                <a:gd name="connsiteX6466" fmla="*/ 3311640 w 6891715"/>
                <a:gd name="connsiteY6466" fmla="*/ 2649591 h 6367455"/>
                <a:gd name="connsiteX6467" fmla="*/ 3338634 w 6891715"/>
                <a:gd name="connsiteY6467" fmla="*/ 2676905 h 6367455"/>
                <a:gd name="connsiteX6468" fmla="*/ 3342763 w 6891715"/>
                <a:gd name="connsiteY6468" fmla="*/ 2698183 h 6367455"/>
                <a:gd name="connsiteX6469" fmla="*/ 3334506 w 6891715"/>
                <a:gd name="connsiteY6469" fmla="*/ 2708664 h 6367455"/>
                <a:gd name="connsiteX6470" fmla="*/ 3330377 w 6891715"/>
                <a:gd name="connsiteY6470" fmla="*/ 2702315 h 6367455"/>
                <a:gd name="connsiteX6471" fmla="*/ 3303383 w 6891715"/>
                <a:gd name="connsiteY6471" fmla="*/ 2671824 h 6367455"/>
                <a:gd name="connsiteX6472" fmla="*/ 3311322 w 6891715"/>
                <a:gd name="connsiteY6472" fmla="*/ 2696279 h 6367455"/>
                <a:gd name="connsiteX6473" fmla="*/ 3300524 w 6891715"/>
                <a:gd name="connsiteY6473" fmla="*/ 2698501 h 6367455"/>
                <a:gd name="connsiteX6474" fmla="*/ 3272577 w 6891715"/>
                <a:gd name="connsiteY6474" fmla="*/ 2674366 h 6367455"/>
                <a:gd name="connsiteX6475" fmla="*/ 3251934 w 6891715"/>
                <a:gd name="connsiteY6475" fmla="*/ 2684845 h 6367455"/>
                <a:gd name="connsiteX6476" fmla="*/ 3231609 w 6891715"/>
                <a:gd name="connsiteY6476" fmla="*/ 2677858 h 6367455"/>
                <a:gd name="connsiteX6477" fmla="*/ 3228433 w 6891715"/>
                <a:gd name="connsiteY6477" fmla="*/ 2691833 h 6367455"/>
                <a:gd name="connsiteX6478" fmla="*/ 3195405 w 6891715"/>
                <a:gd name="connsiteY6478" fmla="*/ 2684527 h 6367455"/>
                <a:gd name="connsiteX6479" fmla="*/ 3179843 w 6891715"/>
                <a:gd name="connsiteY6479" fmla="*/ 2692150 h 6367455"/>
                <a:gd name="connsiteX6480" fmla="*/ 3196993 w 6891715"/>
                <a:gd name="connsiteY6480" fmla="*/ 2705488 h 6367455"/>
                <a:gd name="connsiteX6481" fmla="*/ 3237008 w 6891715"/>
                <a:gd name="connsiteY6481" fmla="*/ 2701043 h 6367455"/>
                <a:gd name="connsiteX6482" fmla="*/ 3247488 w 6891715"/>
                <a:gd name="connsiteY6482" fmla="*/ 2695643 h 6367455"/>
                <a:gd name="connsiteX6483" fmla="*/ 3257016 w 6891715"/>
                <a:gd name="connsiteY6483" fmla="*/ 2707394 h 6367455"/>
                <a:gd name="connsiteX6484" fmla="*/ 3280517 w 6891715"/>
                <a:gd name="connsiteY6484" fmla="*/ 2717556 h 6367455"/>
                <a:gd name="connsiteX6485" fmla="*/ 3284645 w 6891715"/>
                <a:gd name="connsiteY6485" fmla="*/ 2705806 h 6367455"/>
                <a:gd name="connsiteX6486" fmla="*/ 3293220 w 6891715"/>
                <a:gd name="connsiteY6486" fmla="*/ 2720734 h 6367455"/>
                <a:gd name="connsiteX6487" fmla="*/ 3289409 w 6891715"/>
                <a:gd name="connsiteY6487" fmla="*/ 2735344 h 6367455"/>
                <a:gd name="connsiteX6488" fmla="*/ 3297666 w 6891715"/>
                <a:gd name="connsiteY6488" fmla="*/ 2743602 h 6367455"/>
                <a:gd name="connsiteX6489" fmla="*/ 3308464 w 6891715"/>
                <a:gd name="connsiteY6489" fmla="*/ 2732167 h 6367455"/>
                <a:gd name="connsiteX6490" fmla="*/ 3338952 w 6891715"/>
                <a:gd name="connsiteY6490" fmla="*/ 2737884 h 6367455"/>
                <a:gd name="connsiteX6491" fmla="*/ 3361182 w 6891715"/>
                <a:gd name="connsiteY6491" fmla="*/ 2733755 h 6367455"/>
                <a:gd name="connsiteX6492" fmla="*/ 3380237 w 6891715"/>
                <a:gd name="connsiteY6492" fmla="*/ 2723910 h 6367455"/>
                <a:gd name="connsiteX6493" fmla="*/ 3392940 w 6891715"/>
                <a:gd name="connsiteY6493" fmla="*/ 2732485 h 6367455"/>
                <a:gd name="connsiteX6494" fmla="*/ 3391035 w 6891715"/>
                <a:gd name="connsiteY6494" fmla="*/ 2745190 h 6367455"/>
                <a:gd name="connsiteX6495" fmla="*/ 3398339 w 6891715"/>
                <a:gd name="connsiteY6495" fmla="*/ 2753129 h 6367455"/>
                <a:gd name="connsiteX6496" fmla="*/ 3411360 w 6891715"/>
                <a:gd name="connsiteY6496" fmla="*/ 2767104 h 6367455"/>
                <a:gd name="connsiteX6497" fmla="*/ 3411360 w 6891715"/>
                <a:gd name="connsiteY6497" fmla="*/ 2775043 h 6367455"/>
                <a:gd name="connsiteX6498" fmla="*/ 3405009 w 6891715"/>
                <a:gd name="connsiteY6498" fmla="*/ 2786794 h 6367455"/>
                <a:gd name="connsiteX6499" fmla="*/ 3396434 w 6891715"/>
                <a:gd name="connsiteY6499" fmla="*/ 2782031 h 6367455"/>
                <a:gd name="connsiteX6500" fmla="*/ 3385954 w 6891715"/>
                <a:gd name="connsiteY6500" fmla="*/ 2773455 h 6367455"/>
                <a:gd name="connsiteX6501" fmla="*/ 3390082 w 6891715"/>
                <a:gd name="connsiteY6501" fmla="*/ 2764880 h 6367455"/>
                <a:gd name="connsiteX6502" fmla="*/ 3384366 w 6891715"/>
                <a:gd name="connsiteY6502" fmla="*/ 2753764 h 6367455"/>
                <a:gd name="connsiteX6503" fmla="*/ 3380555 w 6891715"/>
                <a:gd name="connsiteY6503" fmla="*/ 2772502 h 6367455"/>
                <a:gd name="connsiteX6504" fmla="*/ 3370075 w 6891715"/>
                <a:gd name="connsiteY6504" fmla="*/ 2775678 h 6367455"/>
                <a:gd name="connsiteX6505" fmla="*/ 3363088 w 6891715"/>
                <a:gd name="connsiteY6505" fmla="*/ 2799814 h 6367455"/>
                <a:gd name="connsiteX6506" fmla="*/ 3346891 w 6891715"/>
                <a:gd name="connsiteY6506" fmla="*/ 2801402 h 6367455"/>
                <a:gd name="connsiteX6507" fmla="*/ 3344986 w 6891715"/>
                <a:gd name="connsiteY6507" fmla="*/ 2785525 h 6367455"/>
                <a:gd name="connsiteX6508" fmla="*/ 3337046 w 6891715"/>
                <a:gd name="connsiteY6508" fmla="*/ 2777904 h 6367455"/>
                <a:gd name="connsiteX6509" fmla="*/ 3329107 w 6891715"/>
                <a:gd name="connsiteY6509" fmla="*/ 2802355 h 6367455"/>
                <a:gd name="connsiteX6510" fmla="*/ 3309099 w 6891715"/>
                <a:gd name="connsiteY6510" fmla="*/ 2823640 h 6367455"/>
                <a:gd name="connsiteX6511" fmla="*/ 3280517 w 6891715"/>
                <a:gd name="connsiteY6511" fmla="*/ 2828405 h 6367455"/>
                <a:gd name="connsiteX6512" fmla="*/ 3279882 w 6891715"/>
                <a:gd name="connsiteY6512" fmla="*/ 2844917 h 6367455"/>
                <a:gd name="connsiteX6513" fmla="*/ 3262732 w 6891715"/>
                <a:gd name="connsiteY6513" fmla="*/ 2853812 h 6367455"/>
                <a:gd name="connsiteX6514" fmla="*/ 3207473 w 6891715"/>
                <a:gd name="connsiteY6514" fmla="*/ 2844601 h 6367455"/>
                <a:gd name="connsiteX6515" fmla="*/ 3193182 w 6891715"/>
                <a:gd name="connsiteY6515" fmla="*/ 2851905 h 6367455"/>
                <a:gd name="connsiteX6516" fmla="*/ 3204615 w 6891715"/>
                <a:gd name="connsiteY6516" fmla="*/ 2865880 h 6367455"/>
                <a:gd name="connsiteX6517" fmla="*/ 3250029 w 6891715"/>
                <a:gd name="connsiteY6517" fmla="*/ 2864292 h 6367455"/>
                <a:gd name="connsiteX6518" fmla="*/ 3257968 w 6891715"/>
                <a:gd name="connsiteY6518" fmla="*/ 2884298 h 6367455"/>
                <a:gd name="connsiteX6519" fmla="*/ 3247171 w 6891715"/>
                <a:gd name="connsiteY6519" fmla="*/ 2891602 h 6367455"/>
                <a:gd name="connsiteX6520" fmla="*/ 3222717 w 6891715"/>
                <a:gd name="connsiteY6520" fmla="*/ 2881440 h 6367455"/>
                <a:gd name="connsiteX6521" fmla="*/ 3221764 w 6891715"/>
                <a:gd name="connsiteY6521" fmla="*/ 2888744 h 6367455"/>
                <a:gd name="connsiteX6522" fmla="*/ 3210014 w 6891715"/>
                <a:gd name="connsiteY6522" fmla="*/ 2894461 h 6367455"/>
                <a:gd name="connsiteX6523" fmla="*/ 3195087 w 6891715"/>
                <a:gd name="connsiteY6523" fmla="*/ 2897319 h 6367455"/>
                <a:gd name="connsiteX6524" fmla="*/ 3184607 w 6891715"/>
                <a:gd name="connsiteY6524" fmla="*/ 2891602 h 6367455"/>
                <a:gd name="connsiteX6525" fmla="*/ 3176032 w 6891715"/>
                <a:gd name="connsiteY6525" fmla="*/ 2895731 h 6367455"/>
                <a:gd name="connsiteX6526" fmla="*/ 3178891 w 6891715"/>
                <a:gd name="connsiteY6526" fmla="*/ 2903354 h 6367455"/>
                <a:gd name="connsiteX6527" fmla="*/ 3189053 w 6891715"/>
                <a:gd name="connsiteY6527" fmla="*/ 2912884 h 6367455"/>
                <a:gd name="connsiteX6528" fmla="*/ 3200169 w 6891715"/>
                <a:gd name="connsiteY6528" fmla="*/ 2910024 h 6367455"/>
                <a:gd name="connsiteX6529" fmla="*/ 3207155 w 6891715"/>
                <a:gd name="connsiteY6529" fmla="*/ 2911295 h 6367455"/>
                <a:gd name="connsiteX6530" fmla="*/ 3213507 w 6891715"/>
                <a:gd name="connsiteY6530" fmla="*/ 2921142 h 6367455"/>
                <a:gd name="connsiteX6531" fmla="*/ 3219541 w 6891715"/>
                <a:gd name="connsiteY6531" fmla="*/ 2924316 h 6367455"/>
                <a:gd name="connsiteX6532" fmla="*/ 3223034 w 6891715"/>
                <a:gd name="connsiteY6532" fmla="*/ 2920189 h 6367455"/>
                <a:gd name="connsiteX6533" fmla="*/ 3219859 w 6891715"/>
                <a:gd name="connsiteY6533" fmla="*/ 2909707 h 6367455"/>
                <a:gd name="connsiteX6534" fmla="*/ 3216048 w 6891715"/>
                <a:gd name="connsiteY6534" fmla="*/ 2903038 h 6367455"/>
                <a:gd name="connsiteX6535" fmla="*/ 3221447 w 6891715"/>
                <a:gd name="connsiteY6535" fmla="*/ 2895731 h 6367455"/>
                <a:gd name="connsiteX6536" fmla="*/ 3221764 w 6891715"/>
                <a:gd name="connsiteY6536" fmla="*/ 2888744 h 6367455"/>
                <a:gd name="connsiteX6537" fmla="*/ 3253840 w 6891715"/>
                <a:gd name="connsiteY6537" fmla="*/ 2909707 h 6367455"/>
                <a:gd name="connsiteX6538" fmla="*/ 3257016 w 6891715"/>
                <a:gd name="connsiteY6538" fmla="*/ 2929395 h 6367455"/>
                <a:gd name="connsiteX6539" fmla="*/ 3243360 w 6891715"/>
                <a:gd name="connsiteY6539" fmla="*/ 2931935 h 6367455"/>
                <a:gd name="connsiteX6540" fmla="*/ 3250982 w 6891715"/>
                <a:gd name="connsiteY6540" fmla="*/ 2947504 h 6367455"/>
                <a:gd name="connsiteX6541" fmla="*/ 3239549 w 6891715"/>
                <a:gd name="connsiteY6541" fmla="*/ 2962430 h 6367455"/>
                <a:gd name="connsiteX6542" fmla="*/ 3252252 w 6891715"/>
                <a:gd name="connsiteY6542" fmla="*/ 2975770 h 6367455"/>
                <a:gd name="connsiteX6543" fmla="*/ 3240819 w 6891715"/>
                <a:gd name="connsiteY6543" fmla="*/ 2987839 h 6367455"/>
                <a:gd name="connsiteX6544" fmla="*/ 3227163 w 6891715"/>
                <a:gd name="connsiteY6544" fmla="*/ 2976087 h 6367455"/>
                <a:gd name="connsiteX6545" fmla="*/ 3220811 w 6891715"/>
                <a:gd name="connsiteY6545" fmla="*/ 2995144 h 6367455"/>
                <a:gd name="connsiteX6546" fmla="*/ 3241772 w 6891715"/>
                <a:gd name="connsiteY6546" fmla="*/ 3009753 h 6367455"/>
                <a:gd name="connsiteX6547" fmla="*/ 3246536 w 6891715"/>
                <a:gd name="connsiteY6547" fmla="*/ 3023727 h 6367455"/>
                <a:gd name="connsiteX6548" fmla="*/ 3232562 w 6891715"/>
                <a:gd name="connsiteY6548" fmla="*/ 3038337 h 6367455"/>
                <a:gd name="connsiteX6549" fmla="*/ 3243360 w 6891715"/>
                <a:gd name="connsiteY6549" fmla="*/ 3047547 h 6367455"/>
                <a:gd name="connsiteX6550" fmla="*/ 3242725 w 6891715"/>
                <a:gd name="connsiteY6550" fmla="*/ 3067873 h 6367455"/>
                <a:gd name="connsiteX6551" fmla="*/ 3223352 w 6891715"/>
                <a:gd name="connsiteY6551" fmla="*/ 3086930 h 6367455"/>
                <a:gd name="connsiteX6552" fmla="*/ 3222717 w 6891715"/>
                <a:gd name="connsiteY6552" fmla="*/ 3101857 h 6367455"/>
                <a:gd name="connsiteX6553" fmla="*/ 3229069 w 6891715"/>
                <a:gd name="connsiteY6553" fmla="*/ 3125994 h 6367455"/>
                <a:gd name="connsiteX6554" fmla="*/ 3217953 w 6891715"/>
                <a:gd name="connsiteY6554" fmla="*/ 3149179 h 6367455"/>
                <a:gd name="connsiteX6555" fmla="*/ 3218271 w 6891715"/>
                <a:gd name="connsiteY6555" fmla="*/ 3179668 h 6367455"/>
                <a:gd name="connsiteX6556" fmla="*/ 3203662 w 6891715"/>
                <a:gd name="connsiteY6556" fmla="*/ 3231756 h 6367455"/>
                <a:gd name="connsiteX6557" fmla="*/ 3173492 w 6891715"/>
                <a:gd name="connsiteY6557" fmla="*/ 3297185 h 6367455"/>
                <a:gd name="connsiteX6558" fmla="*/ 3148085 w 6891715"/>
                <a:gd name="connsiteY6558" fmla="*/ 3285752 h 6367455"/>
                <a:gd name="connsiteX6559" fmla="*/ 3114422 w 6891715"/>
                <a:gd name="connsiteY6559" fmla="*/ 3290515 h 6367455"/>
                <a:gd name="connsiteX6560" fmla="*/ 3104577 w 6891715"/>
                <a:gd name="connsiteY6560" fmla="*/ 3278763 h 6367455"/>
                <a:gd name="connsiteX6561" fmla="*/ 3065832 w 6891715"/>
                <a:gd name="connsiteY6561" fmla="*/ 3286386 h 6367455"/>
                <a:gd name="connsiteX6562" fmla="*/ 3055352 w 6891715"/>
                <a:gd name="connsiteY6562" fmla="*/ 3310842 h 6367455"/>
                <a:gd name="connsiteX6563" fmla="*/ 3036297 w 6891715"/>
                <a:gd name="connsiteY6563" fmla="*/ 3305761 h 6367455"/>
                <a:gd name="connsiteX6564" fmla="*/ 3032168 w 6891715"/>
                <a:gd name="connsiteY6564" fmla="*/ 3332122 h 6367455"/>
                <a:gd name="connsiteX6565" fmla="*/ 3008985 w 6891715"/>
                <a:gd name="connsiteY6565" fmla="*/ 3359754 h 6367455"/>
                <a:gd name="connsiteX6566" fmla="*/ 3025499 w 6891715"/>
                <a:gd name="connsiteY6566" fmla="*/ 3391193 h 6367455"/>
                <a:gd name="connsiteX6567" fmla="*/ 3022641 w 6891715"/>
                <a:gd name="connsiteY6567" fmla="*/ 3416601 h 6367455"/>
                <a:gd name="connsiteX6568" fmla="*/ 3009620 w 6891715"/>
                <a:gd name="connsiteY6568" fmla="*/ 3418824 h 6367455"/>
                <a:gd name="connsiteX6569" fmla="*/ 2977862 w 6891715"/>
                <a:gd name="connsiteY6569" fmla="*/ 3411837 h 6367455"/>
                <a:gd name="connsiteX6570" fmla="*/ 2930542 w 6891715"/>
                <a:gd name="connsiteY6570" fmla="*/ 3432164 h 6367455"/>
                <a:gd name="connsiteX6571" fmla="*/ 2918792 w 6891715"/>
                <a:gd name="connsiteY6571" fmla="*/ 3423906 h 6367455"/>
                <a:gd name="connsiteX6572" fmla="*/ 2882588 w 6891715"/>
                <a:gd name="connsiteY6572" fmla="*/ 3426447 h 6367455"/>
                <a:gd name="connsiteX6573" fmla="*/ 2883858 w 6891715"/>
                <a:gd name="connsiteY6573" fmla="*/ 3408344 h 6367455"/>
                <a:gd name="connsiteX6574" fmla="*/ 2899419 w 6891715"/>
                <a:gd name="connsiteY6574" fmla="*/ 3403897 h 6367455"/>
                <a:gd name="connsiteX6575" fmla="*/ 2893068 w 6891715"/>
                <a:gd name="connsiteY6575" fmla="*/ 3392463 h 6367455"/>
                <a:gd name="connsiteX6576" fmla="*/ 2903230 w 6891715"/>
                <a:gd name="connsiteY6576" fmla="*/ 3368330 h 6367455"/>
                <a:gd name="connsiteX6577" fmla="*/ 2852100 w 6891715"/>
                <a:gd name="connsiteY6577" fmla="*/ 3293691 h 6367455"/>
                <a:gd name="connsiteX6578" fmla="*/ 2857181 w 6891715"/>
                <a:gd name="connsiteY6578" fmla="*/ 3281306 h 6367455"/>
                <a:gd name="connsiteX6579" fmla="*/ 2867979 w 6891715"/>
                <a:gd name="connsiteY6579" fmla="*/ 3290515 h 6367455"/>
                <a:gd name="connsiteX6580" fmla="*/ 2875283 w 6891715"/>
                <a:gd name="connsiteY6580" fmla="*/ 3289244 h 6367455"/>
                <a:gd name="connsiteX6581" fmla="*/ 2882270 w 6891715"/>
                <a:gd name="connsiteY6581" fmla="*/ 3276541 h 6367455"/>
                <a:gd name="connsiteX6582" fmla="*/ 2867661 w 6891715"/>
                <a:gd name="connsiteY6582" fmla="*/ 3252402 h 6367455"/>
                <a:gd name="connsiteX6583" fmla="*/ 2867661 w 6891715"/>
                <a:gd name="connsiteY6583" fmla="*/ 3241921 h 6367455"/>
                <a:gd name="connsiteX6584" fmla="*/ 2890527 w 6891715"/>
                <a:gd name="connsiteY6584" fmla="*/ 3243826 h 6367455"/>
                <a:gd name="connsiteX6585" fmla="*/ 2892750 w 6891715"/>
                <a:gd name="connsiteY6585" fmla="*/ 3222863 h 6367455"/>
                <a:gd name="connsiteX6586" fmla="*/ 2821930 w 6891715"/>
                <a:gd name="connsiteY6586" fmla="*/ 3147590 h 6367455"/>
                <a:gd name="connsiteX6587" fmla="*/ 2812084 w 6891715"/>
                <a:gd name="connsiteY6587" fmla="*/ 3089788 h 6367455"/>
                <a:gd name="connsiteX6588" fmla="*/ 2795888 w 6891715"/>
                <a:gd name="connsiteY6588" fmla="*/ 3080260 h 6367455"/>
                <a:gd name="connsiteX6589" fmla="*/ 2787313 w 6891715"/>
                <a:gd name="connsiteY6589" fmla="*/ 3042465 h 6367455"/>
                <a:gd name="connsiteX6590" fmla="*/ 2772387 w 6891715"/>
                <a:gd name="connsiteY6590" fmla="*/ 3022457 h 6367455"/>
                <a:gd name="connsiteX6591" fmla="*/ 2790171 w 6891715"/>
                <a:gd name="connsiteY6591" fmla="*/ 3018328 h 6367455"/>
                <a:gd name="connsiteX6592" fmla="*/ 2793347 w 6891715"/>
                <a:gd name="connsiteY6592" fmla="*/ 3008801 h 6367455"/>
                <a:gd name="connsiteX6593" fmla="*/ 2779374 w 6891715"/>
                <a:gd name="connsiteY6593" fmla="*/ 2996097 h 6367455"/>
                <a:gd name="connsiteX6594" fmla="*/ 2775245 w 6891715"/>
                <a:gd name="connsiteY6594" fmla="*/ 2979263 h 6367455"/>
                <a:gd name="connsiteX6595" fmla="*/ 2779056 w 6891715"/>
                <a:gd name="connsiteY6595" fmla="*/ 2969736 h 6367455"/>
                <a:gd name="connsiteX6596" fmla="*/ 2779056 w 6891715"/>
                <a:gd name="connsiteY6596" fmla="*/ 2956077 h 6367455"/>
                <a:gd name="connsiteX6597" fmla="*/ 2768576 w 6891715"/>
                <a:gd name="connsiteY6597" fmla="*/ 2951632 h 6367455"/>
                <a:gd name="connsiteX6598" fmla="*/ 2756825 w 6891715"/>
                <a:gd name="connsiteY6598" fmla="*/ 2957348 h 6367455"/>
                <a:gd name="connsiteX6599" fmla="*/ 2739676 w 6891715"/>
                <a:gd name="connsiteY6599" fmla="*/ 2952267 h 6367455"/>
                <a:gd name="connsiteX6600" fmla="*/ 2741899 w 6891715"/>
                <a:gd name="connsiteY6600" fmla="*/ 2941467 h 6367455"/>
                <a:gd name="connsiteX6601" fmla="*/ 2779691 w 6891715"/>
                <a:gd name="connsiteY6601" fmla="*/ 2919236 h 6367455"/>
                <a:gd name="connsiteX6602" fmla="*/ 2763812 w 6891715"/>
                <a:gd name="connsiteY6602" fmla="*/ 2902720 h 6367455"/>
                <a:gd name="connsiteX6603" fmla="*/ 2759684 w 6891715"/>
                <a:gd name="connsiteY6603" fmla="*/ 2902720 h 6367455"/>
                <a:gd name="connsiteX6604" fmla="*/ 2756190 w 6891715"/>
                <a:gd name="connsiteY6604" fmla="*/ 2903038 h 6367455"/>
                <a:gd name="connsiteX6605" fmla="*/ 2753332 w 6891715"/>
                <a:gd name="connsiteY6605" fmla="*/ 2903672 h 6367455"/>
                <a:gd name="connsiteX6606" fmla="*/ 2752379 w 6891715"/>
                <a:gd name="connsiteY6606" fmla="*/ 2903989 h 6367455"/>
                <a:gd name="connsiteX6607" fmla="*/ 2752062 w 6891715"/>
                <a:gd name="connsiteY6607" fmla="*/ 2904623 h 6367455"/>
                <a:gd name="connsiteX6608" fmla="*/ 2751426 w 6891715"/>
                <a:gd name="connsiteY6608" fmla="*/ 2906529 h 6367455"/>
                <a:gd name="connsiteX6609" fmla="*/ 2751109 w 6891715"/>
                <a:gd name="connsiteY6609" fmla="*/ 2909072 h 6367455"/>
                <a:gd name="connsiteX6610" fmla="*/ 2751109 w 6891715"/>
                <a:gd name="connsiteY6610" fmla="*/ 2911930 h 6367455"/>
                <a:gd name="connsiteX6611" fmla="*/ 2751109 w 6891715"/>
                <a:gd name="connsiteY6611" fmla="*/ 2917011 h 6367455"/>
                <a:gd name="connsiteX6612" fmla="*/ 2751109 w 6891715"/>
                <a:gd name="connsiteY6612" fmla="*/ 2919236 h 6367455"/>
                <a:gd name="connsiteX6613" fmla="*/ 2745710 w 6891715"/>
                <a:gd name="connsiteY6613" fmla="*/ 2915423 h 6367455"/>
                <a:gd name="connsiteX6614" fmla="*/ 2746980 w 6891715"/>
                <a:gd name="connsiteY6614" fmla="*/ 2898272 h 6367455"/>
                <a:gd name="connsiteX6615" fmla="*/ 2733642 w 6891715"/>
                <a:gd name="connsiteY6615" fmla="*/ 2887156 h 6367455"/>
                <a:gd name="connsiteX6616" fmla="*/ 2729513 w 6891715"/>
                <a:gd name="connsiteY6616" fmla="*/ 2872231 h 6367455"/>
                <a:gd name="connsiteX6617" fmla="*/ 2720621 w 6891715"/>
                <a:gd name="connsiteY6617" fmla="*/ 2826815 h 6367455"/>
                <a:gd name="connsiteX6618" fmla="*/ 2717763 w 6891715"/>
                <a:gd name="connsiteY6618" fmla="*/ 2769962 h 6367455"/>
                <a:gd name="connsiteX6619" fmla="*/ 2718432 w 6891715"/>
                <a:gd name="connsiteY6619" fmla="*/ 2770111 h 6367455"/>
                <a:gd name="connsiteX6620" fmla="*/ 2705803 w 6891715"/>
                <a:gd name="connsiteY6620" fmla="*/ 2755583 h 6367455"/>
                <a:gd name="connsiteX6621" fmla="*/ 2681365 w 6891715"/>
                <a:gd name="connsiteY6621" fmla="*/ 2751773 h 6367455"/>
                <a:gd name="connsiteX6622" fmla="*/ 2680413 w 6891715"/>
                <a:gd name="connsiteY6622" fmla="*/ 2744153 h 6367455"/>
                <a:gd name="connsiteX6623" fmla="*/ 2666449 w 6891715"/>
                <a:gd name="connsiteY6623" fmla="*/ 2735898 h 6367455"/>
                <a:gd name="connsiteX6624" fmla="*/ 2677874 w 6891715"/>
                <a:gd name="connsiteY6624" fmla="*/ 2696847 h 6367455"/>
                <a:gd name="connsiteX6625" fmla="*/ 2668353 w 6891715"/>
                <a:gd name="connsiteY6625" fmla="*/ 2675893 h 6367455"/>
                <a:gd name="connsiteX6626" fmla="*/ 2668988 w 6891715"/>
                <a:gd name="connsiteY6626" fmla="*/ 2646365 h 6367455"/>
                <a:gd name="connsiteX6627" fmla="*/ 2675335 w 6891715"/>
                <a:gd name="connsiteY6627" fmla="*/ 2662240 h 6367455"/>
                <a:gd name="connsiteX6628" fmla="*/ 2678509 w 6891715"/>
                <a:gd name="connsiteY6628" fmla="*/ 2640968 h 6367455"/>
                <a:gd name="connsiteX6629" fmla="*/ 2676288 w 6891715"/>
                <a:gd name="connsiteY6629" fmla="*/ 2617791 h 6367455"/>
                <a:gd name="connsiteX6630" fmla="*/ 2655976 w 6891715"/>
                <a:gd name="connsiteY6630" fmla="*/ 2621282 h 6367455"/>
                <a:gd name="connsiteX6631" fmla="*/ 2646771 w 6891715"/>
                <a:gd name="connsiteY6631" fmla="*/ 2635889 h 6367455"/>
                <a:gd name="connsiteX6632" fmla="*/ 2659784 w 6891715"/>
                <a:gd name="connsiteY6632" fmla="*/ 2674939 h 6367455"/>
                <a:gd name="connsiteX6633" fmla="*/ 2657879 w 6891715"/>
                <a:gd name="connsiteY6633" fmla="*/ 2686687 h 6367455"/>
                <a:gd name="connsiteX6634" fmla="*/ 2649310 w 6891715"/>
                <a:gd name="connsiteY6634" fmla="*/ 2693036 h 6367455"/>
                <a:gd name="connsiteX6635" fmla="*/ 2646136 w 6891715"/>
                <a:gd name="connsiteY6635" fmla="*/ 2672717 h 6367455"/>
                <a:gd name="connsiteX6636" fmla="*/ 2642962 w 6891715"/>
                <a:gd name="connsiteY6636" fmla="*/ 2665414 h 6367455"/>
                <a:gd name="connsiteX6637" fmla="*/ 2643597 w 6891715"/>
                <a:gd name="connsiteY6637" fmla="*/ 2657159 h 6367455"/>
                <a:gd name="connsiteX6638" fmla="*/ 2631854 w 6891715"/>
                <a:gd name="connsiteY6638" fmla="*/ 2658430 h 6367455"/>
                <a:gd name="connsiteX6639" fmla="*/ 2637567 w 6891715"/>
                <a:gd name="connsiteY6639" fmla="*/ 2679067 h 6367455"/>
                <a:gd name="connsiteX6640" fmla="*/ 2632489 w 6891715"/>
                <a:gd name="connsiteY6640" fmla="*/ 2705737 h 6367455"/>
                <a:gd name="connsiteX6641" fmla="*/ 2650579 w 6891715"/>
                <a:gd name="connsiteY6641" fmla="*/ 2720341 h 6367455"/>
                <a:gd name="connsiteX6642" fmla="*/ 2647722 w 6891715"/>
                <a:gd name="connsiteY6642" fmla="*/ 2746693 h 6367455"/>
                <a:gd name="connsiteX6643" fmla="*/ 2636298 w 6891715"/>
                <a:gd name="connsiteY6643" fmla="*/ 2747963 h 6367455"/>
                <a:gd name="connsiteX6644" fmla="*/ 2633124 w 6891715"/>
                <a:gd name="connsiteY6644" fmla="*/ 2773998 h 6367455"/>
                <a:gd name="connsiteX6645" fmla="*/ 2623920 w 6891715"/>
                <a:gd name="connsiteY6645" fmla="*/ 2784475 h 6367455"/>
                <a:gd name="connsiteX6646" fmla="*/ 2600434 w 6891715"/>
                <a:gd name="connsiteY6646" fmla="*/ 2781934 h 6367455"/>
                <a:gd name="connsiteX6647" fmla="*/ 2586787 w 6891715"/>
                <a:gd name="connsiteY6647" fmla="*/ 2789236 h 6367455"/>
                <a:gd name="connsiteX6648" fmla="*/ 2571870 w 6891715"/>
                <a:gd name="connsiteY6648" fmla="*/ 2774633 h 6367455"/>
                <a:gd name="connsiteX6649" fmla="*/ 2577583 w 6891715"/>
                <a:gd name="connsiteY6649" fmla="*/ 2799714 h 6367455"/>
                <a:gd name="connsiteX6650" fmla="*/ 2549970 w 6891715"/>
                <a:gd name="connsiteY6650" fmla="*/ 2818130 h 6367455"/>
                <a:gd name="connsiteX6651" fmla="*/ 2544893 w 6891715"/>
                <a:gd name="connsiteY6651" fmla="*/ 2839084 h 6367455"/>
                <a:gd name="connsiteX6652" fmla="*/ 2529023 w 6891715"/>
                <a:gd name="connsiteY6652" fmla="*/ 2837179 h 6367455"/>
                <a:gd name="connsiteX6653" fmla="*/ 2524898 w 6891715"/>
                <a:gd name="connsiteY6653" fmla="*/ 2843846 h 6367455"/>
                <a:gd name="connsiteX6654" fmla="*/ 2536322 w 6891715"/>
                <a:gd name="connsiteY6654" fmla="*/ 2852736 h 6367455"/>
                <a:gd name="connsiteX6655" fmla="*/ 2528389 w 6891715"/>
                <a:gd name="connsiteY6655" fmla="*/ 2862578 h 6367455"/>
                <a:gd name="connsiteX6656" fmla="*/ 2517598 w 6891715"/>
                <a:gd name="connsiteY6656" fmla="*/ 2864483 h 6367455"/>
                <a:gd name="connsiteX6657" fmla="*/ 2509981 w 6891715"/>
                <a:gd name="connsiteY6657" fmla="*/ 2866389 h 6367455"/>
                <a:gd name="connsiteX6658" fmla="*/ 2506807 w 6891715"/>
                <a:gd name="connsiteY6658" fmla="*/ 2867023 h 6367455"/>
                <a:gd name="connsiteX6659" fmla="*/ 2504903 w 6891715"/>
                <a:gd name="connsiteY6659" fmla="*/ 2867975 h 6367455"/>
                <a:gd name="connsiteX6660" fmla="*/ 2504268 w 6891715"/>
                <a:gd name="connsiteY6660" fmla="*/ 2868928 h 6367455"/>
                <a:gd name="connsiteX6661" fmla="*/ 2503952 w 6891715"/>
                <a:gd name="connsiteY6661" fmla="*/ 2869563 h 6367455"/>
                <a:gd name="connsiteX6662" fmla="*/ 2502999 w 6891715"/>
                <a:gd name="connsiteY6662" fmla="*/ 2872103 h 6367455"/>
                <a:gd name="connsiteX6663" fmla="*/ 2501730 w 6891715"/>
                <a:gd name="connsiteY6663" fmla="*/ 2875277 h 6367455"/>
                <a:gd name="connsiteX6664" fmla="*/ 2500777 w 6891715"/>
                <a:gd name="connsiteY6664" fmla="*/ 2879088 h 6367455"/>
                <a:gd name="connsiteX6665" fmla="*/ 2499190 w 6891715"/>
                <a:gd name="connsiteY6665" fmla="*/ 2885437 h 6367455"/>
                <a:gd name="connsiteX6666" fmla="*/ 2498873 w 6891715"/>
                <a:gd name="connsiteY6666" fmla="*/ 2888295 h 6367455"/>
                <a:gd name="connsiteX6667" fmla="*/ 2479196 w 6891715"/>
                <a:gd name="connsiteY6667" fmla="*/ 2919092 h 6367455"/>
                <a:gd name="connsiteX6668" fmla="*/ 2452536 w 6891715"/>
                <a:gd name="connsiteY6668" fmla="*/ 2925442 h 6367455"/>
                <a:gd name="connsiteX6669" fmla="*/ 2434445 w 6891715"/>
                <a:gd name="connsiteY6669" fmla="*/ 2941316 h 6367455"/>
                <a:gd name="connsiteX6670" fmla="*/ 2412546 w 6891715"/>
                <a:gd name="connsiteY6670" fmla="*/ 2943856 h 6367455"/>
                <a:gd name="connsiteX6671" fmla="*/ 2406199 w 6891715"/>
                <a:gd name="connsiteY6671" fmla="*/ 2961954 h 6367455"/>
                <a:gd name="connsiteX6672" fmla="*/ 2358910 w 6891715"/>
                <a:gd name="connsiteY6672" fmla="*/ 2965446 h 6367455"/>
                <a:gd name="connsiteX6673" fmla="*/ 2325902 w 6891715"/>
                <a:gd name="connsiteY6673" fmla="*/ 2956239 h 6367455"/>
                <a:gd name="connsiteX6674" fmla="*/ 2291942 w 6891715"/>
                <a:gd name="connsiteY6674" fmla="*/ 2950206 h 6367455"/>
                <a:gd name="connsiteX6675" fmla="*/ 2297020 w 6891715"/>
                <a:gd name="connsiteY6675" fmla="*/ 2924807 h 6367455"/>
                <a:gd name="connsiteX6676" fmla="*/ 2267822 w 6891715"/>
                <a:gd name="connsiteY6676" fmla="*/ 2929252 h 6367455"/>
                <a:gd name="connsiteX6677" fmla="*/ 2226879 w 6891715"/>
                <a:gd name="connsiteY6677" fmla="*/ 2886389 h 6367455"/>
                <a:gd name="connsiteX6678" fmla="*/ 2197364 w 6891715"/>
                <a:gd name="connsiteY6678" fmla="*/ 2883216 h 6367455"/>
                <a:gd name="connsiteX6679" fmla="*/ 2191016 w 6891715"/>
                <a:gd name="connsiteY6679" fmla="*/ 2862578 h 6367455"/>
                <a:gd name="connsiteX6680" fmla="*/ 2178955 w 6891715"/>
                <a:gd name="connsiteY6680" fmla="*/ 2853371 h 6367455"/>
                <a:gd name="connsiteX6681" fmla="*/ 2188477 w 6891715"/>
                <a:gd name="connsiteY6681" fmla="*/ 2836226 h 6367455"/>
                <a:gd name="connsiteX6682" fmla="*/ 2197681 w 6891715"/>
                <a:gd name="connsiteY6682" fmla="*/ 2806700 h 6367455"/>
                <a:gd name="connsiteX6683" fmla="*/ 2216723 w 6891715"/>
                <a:gd name="connsiteY6683" fmla="*/ 2820034 h 6367455"/>
                <a:gd name="connsiteX6684" fmla="*/ 2224022 w 6891715"/>
                <a:gd name="connsiteY6684" fmla="*/ 2809240 h 6367455"/>
                <a:gd name="connsiteX6685" fmla="*/ 2253857 w 6891715"/>
                <a:gd name="connsiteY6685" fmla="*/ 2822891 h 6367455"/>
                <a:gd name="connsiteX6686" fmla="*/ 2244334 w 6891715"/>
                <a:gd name="connsiteY6686" fmla="*/ 2811462 h 6367455"/>
                <a:gd name="connsiteX6687" fmla="*/ 2243066 w 6891715"/>
                <a:gd name="connsiteY6687" fmla="*/ 2799714 h 6367455"/>
                <a:gd name="connsiteX6688" fmla="*/ 2283373 w 6891715"/>
                <a:gd name="connsiteY6688" fmla="*/ 2782569 h 6367455"/>
                <a:gd name="connsiteX6689" fmla="*/ 2235450 w 6891715"/>
                <a:gd name="connsiteY6689" fmla="*/ 2793365 h 6367455"/>
                <a:gd name="connsiteX6690" fmla="*/ 2224976 w 6891715"/>
                <a:gd name="connsiteY6690" fmla="*/ 2773679 h 6367455"/>
                <a:gd name="connsiteX6691" fmla="*/ 2235132 w 6891715"/>
                <a:gd name="connsiteY6691" fmla="*/ 2752408 h 6367455"/>
                <a:gd name="connsiteX6692" fmla="*/ 2251001 w 6891715"/>
                <a:gd name="connsiteY6692" fmla="*/ 2748280 h 6367455"/>
                <a:gd name="connsiteX6693" fmla="*/ 2258618 w 6891715"/>
                <a:gd name="connsiteY6693" fmla="*/ 2737486 h 6367455"/>
                <a:gd name="connsiteX6694" fmla="*/ 2242432 w 6891715"/>
                <a:gd name="connsiteY6694" fmla="*/ 2730184 h 6367455"/>
                <a:gd name="connsiteX6695" fmla="*/ 2245287 w 6891715"/>
                <a:gd name="connsiteY6695" fmla="*/ 2720658 h 6367455"/>
                <a:gd name="connsiteX6696" fmla="*/ 2261156 w 6891715"/>
                <a:gd name="connsiteY6696" fmla="*/ 2707958 h 6367455"/>
                <a:gd name="connsiteX6697" fmla="*/ 2261156 w 6891715"/>
                <a:gd name="connsiteY6697" fmla="*/ 2703514 h 6367455"/>
                <a:gd name="connsiteX6698" fmla="*/ 2245287 w 6891715"/>
                <a:gd name="connsiteY6698" fmla="*/ 2694307 h 6367455"/>
                <a:gd name="connsiteX6699" fmla="*/ 2232909 w 6891715"/>
                <a:gd name="connsiteY6699" fmla="*/ 2720024 h 6367455"/>
                <a:gd name="connsiteX6700" fmla="*/ 2214502 w 6891715"/>
                <a:gd name="connsiteY6700" fmla="*/ 2707641 h 6367455"/>
                <a:gd name="connsiteX6701" fmla="*/ 2211646 w 6891715"/>
                <a:gd name="connsiteY6701" fmla="*/ 2733675 h 6367455"/>
                <a:gd name="connsiteX6702" fmla="*/ 2197998 w 6891715"/>
                <a:gd name="connsiteY6702" fmla="*/ 2725421 h 6367455"/>
                <a:gd name="connsiteX6703" fmla="*/ 2197046 w 6891715"/>
                <a:gd name="connsiteY6703" fmla="*/ 2711768 h 6367455"/>
                <a:gd name="connsiteX6704" fmla="*/ 2191333 w 6891715"/>
                <a:gd name="connsiteY6704" fmla="*/ 2703196 h 6367455"/>
                <a:gd name="connsiteX6705" fmla="*/ 2204980 w 6891715"/>
                <a:gd name="connsiteY6705" fmla="*/ 2676845 h 6367455"/>
                <a:gd name="connsiteX6706" fmla="*/ 2223072 w 6891715"/>
                <a:gd name="connsiteY6706" fmla="*/ 2685099 h 6367455"/>
                <a:gd name="connsiteX6707" fmla="*/ 2224976 w 6891715"/>
                <a:gd name="connsiteY6707" fmla="*/ 2659700 h 6367455"/>
                <a:gd name="connsiteX6708" fmla="*/ 2227833 w 6891715"/>
                <a:gd name="connsiteY6708" fmla="*/ 2657478 h 6367455"/>
                <a:gd name="connsiteX6709" fmla="*/ 2233862 w 6891715"/>
                <a:gd name="connsiteY6709" fmla="*/ 2652715 h 6367455"/>
                <a:gd name="connsiteX6710" fmla="*/ 2237035 w 6891715"/>
                <a:gd name="connsiteY6710" fmla="*/ 2649540 h 6367455"/>
                <a:gd name="connsiteX6711" fmla="*/ 2239257 w 6891715"/>
                <a:gd name="connsiteY6711" fmla="*/ 2646683 h 6367455"/>
                <a:gd name="connsiteX6712" fmla="*/ 2241161 w 6891715"/>
                <a:gd name="connsiteY6712" fmla="*/ 2644460 h 6367455"/>
                <a:gd name="connsiteX6713" fmla="*/ 2241479 w 6891715"/>
                <a:gd name="connsiteY6713" fmla="*/ 2643508 h 6367455"/>
                <a:gd name="connsiteX6714" fmla="*/ 2241479 w 6891715"/>
                <a:gd name="connsiteY6714" fmla="*/ 2642873 h 6367455"/>
                <a:gd name="connsiteX6715" fmla="*/ 2241479 w 6891715"/>
                <a:gd name="connsiteY6715" fmla="*/ 2642555 h 6367455"/>
                <a:gd name="connsiteX6716" fmla="*/ 2241798 w 6891715"/>
                <a:gd name="connsiteY6716" fmla="*/ 2642555 h 6367455"/>
                <a:gd name="connsiteX6717" fmla="*/ 2243702 w 6891715"/>
                <a:gd name="connsiteY6717" fmla="*/ 2642873 h 6367455"/>
                <a:gd name="connsiteX6718" fmla="*/ 2248461 w 6891715"/>
                <a:gd name="connsiteY6718" fmla="*/ 2646048 h 6367455"/>
                <a:gd name="connsiteX6719" fmla="*/ 2256713 w 6891715"/>
                <a:gd name="connsiteY6719" fmla="*/ 2651127 h 6367455"/>
                <a:gd name="connsiteX6720" fmla="*/ 2264966 w 6891715"/>
                <a:gd name="connsiteY6720" fmla="*/ 2632078 h 6367455"/>
                <a:gd name="connsiteX6721" fmla="*/ 2259571 w 6891715"/>
                <a:gd name="connsiteY6721" fmla="*/ 2626999 h 6367455"/>
                <a:gd name="connsiteX6722" fmla="*/ 2242432 w 6891715"/>
                <a:gd name="connsiteY6722" fmla="*/ 2639698 h 6367455"/>
                <a:gd name="connsiteX6723" fmla="*/ 2232909 w 6891715"/>
                <a:gd name="connsiteY6723" fmla="*/ 2632395 h 6367455"/>
                <a:gd name="connsiteX6724" fmla="*/ 2216406 w 6891715"/>
                <a:gd name="connsiteY6724" fmla="*/ 2645095 h 6367455"/>
                <a:gd name="connsiteX6725" fmla="*/ 2211646 w 6891715"/>
                <a:gd name="connsiteY6725" fmla="*/ 2633665 h 6367455"/>
                <a:gd name="connsiteX6726" fmla="*/ 2225609 w 6891715"/>
                <a:gd name="connsiteY6726" fmla="*/ 2614615 h 6367455"/>
                <a:gd name="connsiteX6727" fmla="*/ 2237035 w 6891715"/>
                <a:gd name="connsiteY6727" fmla="*/ 2592073 h 6367455"/>
                <a:gd name="connsiteX6728" fmla="*/ 2260205 w 6891715"/>
                <a:gd name="connsiteY6728" fmla="*/ 2583819 h 6367455"/>
                <a:gd name="connsiteX6729" fmla="*/ 2263060 w 6891715"/>
                <a:gd name="connsiteY6729" fmla="*/ 2568896 h 6367455"/>
                <a:gd name="connsiteX6730" fmla="*/ 2245287 w 6891715"/>
                <a:gd name="connsiteY6730" fmla="*/ 2569214 h 6367455"/>
                <a:gd name="connsiteX6731" fmla="*/ 2264013 w 6891715"/>
                <a:gd name="connsiteY6731" fmla="*/ 2548576 h 6367455"/>
                <a:gd name="connsiteX6732" fmla="*/ 2274486 w 6891715"/>
                <a:gd name="connsiteY6732" fmla="*/ 2524764 h 6367455"/>
                <a:gd name="connsiteX6733" fmla="*/ 2276390 w 6891715"/>
                <a:gd name="connsiteY6733" fmla="*/ 2521589 h 6367455"/>
                <a:gd name="connsiteX6734" fmla="*/ 2288133 w 6891715"/>
                <a:gd name="connsiteY6734" fmla="*/ 2517779 h 6367455"/>
                <a:gd name="connsiteX6735" fmla="*/ 2285278 w 6891715"/>
                <a:gd name="connsiteY6735" fmla="*/ 2560324 h 6367455"/>
                <a:gd name="connsiteX6736" fmla="*/ 2292893 w 6891715"/>
                <a:gd name="connsiteY6736" fmla="*/ 2570485 h 6367455"/>
                <a:gd name="connsiteX6737" fmla="*/ 2297656 w 6891715"/>
                <a:gd name="connsiteY6737" fmla="*/ 2512700 h 6367455"/>
                <a:gd name="connsiteX6738" fmla="*/ 2328123 w 6891715"/>
                <a:gd name="connsiteY6738" fmla="*/ 2498726 h 6367455"/>
                <a:gd name="connsiteX6739" fmla="*/ 2315429 w 6891715"/>
                <a:gd name="connsiteY6739" fmla="*/ 2494594 h 6367455"/>
                <a:gd name="connsiteX6740" fmla="*/ 2290038 w 6891715"/>
                <a:gd name="connsiteY6740" fmla="*/ 2503489 h 6367455"/>
                <a:gd name="connsiteX6741" fmla="*/ 2293212 w 6891715"/>
                <a:gd name="connsiteY6741" fmla="*/ 2487610 h 6367455"/>
                <a:gd name="connsiteX6742" fmla="*/ 2278612 w 6891715"/>
                <a:gd name="connsiteY6742" fmla="*/ 2503489 h 6367455"/>
                <a:gd name="connsiteX6743" fmla="*/ 2250048 w 6891715"/>
                <a:gd name="connsiteY6743" fmla="*/ 2517144 h 6367455"/>
                <a:gd name="connsiteX6744" fmla="*/ 2241798 w 6891715"/>
                <a:gd name="connsiteY6744" fmla="*/ 2546990 h 6367455"/>
                <a:gd name="connsiteX6745" fmla="*/ 2213550 w 6891715"/>
                <a:gd name="connsiteY6745" fmla="*/ 2566039 h 6367455"/>
                <a:gd name="connsiteX6746" fmla="*/ 2206249 w 6891715"/>
                <a:gd name="connsiteY6746" fmla="*/ 2575564 h 6367455"/>
                <a:gd name="connsiteX6747" fmla="*/ 2183715 w 6891715"/>
                <a:gd name="connsiteY6747" fmla="*/ 2563182 h 6367455"/>
                <a:gd name="connsiteX6748" fmla="*/ 2169117 w 6891715"/>
                <a:gd name="connsiteY6748" fmla="*/ 2573658 h 6367455"/>
                <a:gd name="connsiteX6749" fmla="*/ 2149756 w 6891715"/>
                <a:gd name="connsiteY6749" fmla="*/ 2544449 h 6367455"/>
                <a:gd name="connsiteX6750" fmla="*/ 2149439 w 6891715"/>
                <a:gd name="connsiteY6750" fmla="*/ 2535242 h 6367455"/>
                <a:gd name="connsiteX6751" fmla="*/ 2166578 w 6891715"/>
                <a:gd name="connsiteY6751" fmla="*/ 2537146 h 6367455"/>
                <a:gd name="connsiteX6752" fmla="*/ 2168800 w 6891715"/>
                <a:gd name="connsiteY6752" fmla="*/ 2516191 h 6367455"/>
                <a:gd name="connsiteX6753" fmla="*/ 2183399 w 6891715"/>
                <a:gd name="connsiteY6753" fmla="*/ 2530480 h 6367455"/>
                <a:gd name="connsiteX6754" fmla="*/ 2216088 w 6891715"/>
                <a:gd name="connsiteY6754" fmla="*/ 2509202 h 6367455"/>
                <a:gd name="connsiteX6755" fmla="*/ 2187842 w 6891715"/>
                <a:gd name="connsiteY6755" fmla="*/ 2511428 h 6367455"/>
                <a:gd name="connsiteX6756" fmla="*/ 2178955 w 6891715"/>
                <a:gd name="connsiteY6756" fmla="*/ 2506347 h 6367455"/>
                <a:gd name="connsiteX6757" fmla="*/ 2176734 w 6891715"/>
                <a:gd name="connsiteY6757" fmla="*/ 2489517 h 6367455"/>
                <a:gd name="connsiteX6758" fmla="*/ 2203076 w 6891715"/>
                <a:gd name="connsiteY6758" fmla="*/ 2475554 h 6367455"/>
                <a:gd name="connsiteX6759" fmla="*/ 2181178 w 6891715"/>
                <a:gd name="connsiteY6759" fmla="*/ 2477773 h 6367455"/>
                <a:gd name="connsiteX6760" fmla="*/ 2181813 w 6891715"/>
                <a:gd name="connsiteY6760" fmla="*/ 2465073 h 6367455"/>
                <a:gd name="connsiteX6761" fmla="*/ 2169117 w 6891715"/>
                <a:gd name="connsiteY6761" fmla="*/ 2453962 h 6367455"/>
                <a:gd name="connsiteX6762" fmla="*/ 2180543 w 6891715"/>
                <a:gd name="connsiteY6762" fmla="*/ 2439040 h 6367455"/>
                <a:gd name="connsiteX6763" fmla="*/ 2172290 w 6891715"/>
                <a:gd name="connsiteY6763" fmla="*/ 2438087 h 6367455"/>
                <a:gd name="connsiteX6764" fmla="*/ 2159594 w 6891715"/>
                <a:gd name="connsiteY6764" fmla="*/ 2444438 h 6367455"/>
                <a:gd name="connsiteX6765" fmla="*/ 2141505 w 6891715"/>
                <a:gd name="connsiteY6765" fmla="*/ 2433007 h 6367455"/>
                <a:gd name="connsiteX6766" fmla="*/ 2149756 w 6891715"/>
                <a:gd name="connsiteY6766" fmla="*/ 2422530 h 6367455"/>
                <a:gd name="connsiteX6767" fmla="*/ 2138331 w 6891715"/>
                <a:gd name="connsiteY6767" fmla="*/ 2421258 h 6367455"/>
                <a:gd name="connsiteX6768" fmla="*/ 2143091 w 6891715"/>
                <a:gd name="connsiteY6768" fmla="*/ 2403163 h 6367455"/>
                <a:gd name="connsiteX6769" fmla="*/ 2158959 w 6891715"/>
                <a:gd name="connsiteY6769" fmla="*/ 2402208 h 6367455"/>
                <a:gd name="connsiteX6770" fmla="*/ 2184669 w 6891715"/>
                <a:gd name="connsiteY6770" fmla="*/ 2408243 h 6367455"/>
                <a:gd name="connsiteX6771" fmla="*/ 2209741 w 6891715"/>
                <a:gd name="connsiteY6771" fmla="*/ 2392366 h 6367455"/>
                <a:gd name="connsiteX6772" fmla="*/ 2253223 w 6891715"/>
                <a:gd name="connsiteY6772" fmla="*/ 2401575 h 6367455"/>
                <a:gd name="connsiteX6773" fmla="*/ 2274486 w 6891715"/>
                <a:gd name="connsiteY6773" fmla="*/ 2389510 h 6367455"/>
                <a:gd name="connsiteX6774" fmla="*/ 2317968 w 6891715"/>
                <a:gd name="connsiteY6774" fmla="*/ 2416815 h 6367455"/>
                <a:gd name="connsiteX6775" fmla="*/ 2312891 w 6891715"/>
                <a:gd name="connsiteY6775" fmla="*/ 2438722 h 6367455"/>
                <a:gd name="connsiteX6776" fmla="*/ 2328441 w 6891715"/>
                <a:gd name="connsiteY6776" fmla="*/ 2426022 h 6367455"/>
                <a:gd name="connsiteX6777" fmla="*/ 2341136 w 6891715"/>
                <a:gd name="connsiteY6777" fmla="*/ 2440627 h 6367455"/>
                <a:gd name="connsiteX6778" fmla="*/ 2347484 w 6891715"/>
                <a:gd name="connsiteY6778" fmla="*/ 2426022 h 6367455"/>
                <a:gd name="connsiteX6779" fmla="*/ 2329710 w 6891715"/>
                <a:gd name="connsiteY6779" fmla="*/ 2412053 h 6367455"/>
                <a:gd name="connsiteX6780" fmla="*/ 2325902 w 6891715"/>
                <a:gd name="connsiteY6780" fmla="*/ 2398716 h 6367455"/>
                <a:gd name="connsiteX6781" fmla="*/ 2386204 w 6891715"/>
                <a:gd name="connsiteY6781" fmla="*/ 2376172 h 6367455"/>
                <a:gd name="connsiteX6782" fmla="*/ 2384935 w 6891715"/>
                <a:gd name="connsiteY6782" fmla="*/ 2359030 h 6367455"/>
                <a:gd name="connsiteX6783" fmla="*/ 2353197 w 6891715"/>
                <a:gd name="connsiteY6783" fmla="*/ 2371094 h 6367455"/>
                <a:gd name="connsiteX6784" fmla="*/ 2361765 w 6891715"/>
                <a:gd name="connsiteY6784" fmla="*/ 2356172 h 6367455"/>
                <a:gd name="connsiteX6785" fmla="*/ 2361448 w 6891715"/>
                <a:gd name="connsiteY6785" fmla="*/ 2331725 h 6367455"/>
                <a:gd name="connsiteX6786" fmla="*/ 2383348 w 6891715"/>
                <a:gd name="connsiteY6786" fmla="*/ 2299021 h 6367455"/>
                <a:gd name="connsiteX6787" fmla="*/ 2345898 w 6891715"/>
                <a:gd name="connsiteY6787" fmla="*/ 2332040 h 6367455"/>
                <a:gd name="connsiteX6788" fmla="*/ 2345898 w 6891715"/>
                <a:gd name="connsiteY6788" fmla="*/ 2368872 h 6367455"/>
                <a:gd name="connsiteX6789" fmla="*/ 2330346 w 6891715"/>
                <a:gd name="connsiteY6789" fmla="*/ 2378397 h 6367455"/>
                <a:gd name="connsiteX6790" fmla="*/ 2320824 w 6891715"/>
                <a:gd name="connsiteY6790" fmla="*/ 2367285 h 6367455"/>
                <a:gd name="connsiteX6791" fmla="*/ 2313208 w 6891715"/>
                <a:gd name="connsiteY6791" fmla="*/ 2374587 h 6367455"/>
                <a:gd name="connsiteX6792" fmla="*/ 2271948 w 6891715"/>
                <a:gd name="connsiteY6792" fmla="*/ 2374904 h 6367455"/>
                <a:gd name="connsiteX6793" fmla="*/ 2271948 w 6891715"/>
                <a:gd name="connsiteY6793" fmla="*/ 2363157 h 6367455"/>
                <a:gd name="connsiteX6794" fmla="*/ 2287500 w 6891715"/>
                <a:gd name="connsiteY6794" fmla="*/ 2339979 h 6367455"/>
                <a:gd name="connsiteX6795" fmla="*/ 2263378 w 6891715"/>
                <a:gd name="connsiteY6795" fmla="*/ 2359030 h 6367455"/>
                <a:gd name="connsiteX6796" fmla="*/ 2263378 w 6891715"/>
                <a:gd name="connsiteY6796" fmla="*/ 2376172 h 6367455"/>
                <a:gd name="connsiteX6797" fmla="*/ 2245605 w 6891715"/>
                <a:gd name="connsiteY6797" fmla="*/ 2379350 h 6367455"/>
                <a:gd name="connsiteX6798" fmla="*/ 2210694 w 6891715"/>
                <a:gd name="connsiteY6798" fmla="*/ 2377443 h 6367455"/>
                <a:gd name="connsiteX6799" fmla="*/ 2176100 w 6891715"/>
                <a:gd name="connsiteY6799" fmla="*/ 2399987 h 6367455"/>
                <a:gd name="connsiteX6800" fmla="*/ 2153882 w 6891715"/>
                <a:gd name="connsiteY6800" fmla="*/ 2391732 h 6367455"/>
                <a:gd name="connsiteX6801" fmla="*/ 2145948 w 6891715"/>
                <a:gd name="connsiteY6801" fmla="*/ 2379350 h 6367455"/>
                <a:gd name="connsiteX6802" fmla="*/ 2160864 w 6891715"/>
                <a:gd name="connsiteY6802" fmla="*/ 2371729 h 6367455"/>
                <a:gd name="connsiteX6803" fmla="*/ 2136427 w 6891715"/>
                <a:gd name="connsiteY6803" fmla="*/ 2362204 h 6367455"/>
                <a:gd name="connsiteX6804" fmla="*/ 2178639 w 6891715"/>
                <a:gd name="connsiteY6804" fmla="*/ 2342201 h 6367455"/>
                <a:gd name="connsiteX6805" fmla="*/ 2167847 w 6891715"/>
                <a:gd name="connsiteY6805" fmla="*/ 2339979 h 6367455"/>
                <a:gd name="connsiteX6806" fmla="*/ 2173243 w 6891715"/>
                <a:gd name="connsiteY6806" fmla="*/ 2326326 h 6367455"/>
                <a:gd name="connsiteX6807" fmla="*/ 2188160 w 6891715"/>
                <a:gd name="connsiteY6807" fmla="*/ 2322834 h 6367455"/>
                <a:gd name="connsiteX6808" fmla="*/ 2158008 w 6891715"/>
                <a:gd name="connsiteY6808" fmla="*/ 2303150 h 6367455"/>
                <a:gd name="connsiteX6809" fmla="*/ 2166578 w 6891715"/>
                <a:gd name="connsiteY6809" fmla="*/ 2294574 h 6367455"/>
                <a:gd name="connsiteX6810" fmla="*/ 2133571 w 6891715"/>
                <a:gd name="connsiteY6810" fmla="*/ 2274889 h 6367455"/>
                <a:gd name="connsiteX6811" fmla="*/ 2157057 w 6891715"/>
                <a:gd name="connsiteY6811" fmla="*/ 2271715 h 6367455"/>
                <a:gd name="connsiteX6812" fmla="*/ 2154518 w 6891715"/>
                <a:gd name="connsiteY6812" fmla="*/ 2256790 h 6367455"/>
                <a:gd name="connsiteX6813" fmla="*/ 2160864 w 6891715"/>
                <a:gd name="connsiteY6813" fmla="*/ 2256790 h 6367455"/>
                <a:gd name="connsiteX6814" fmla="*/ 2173560 w 6891715"/>
                <a:gd name="connsiteY6814" fmla="*/ 2244090 h 6367455"/>
                <a:gd name="connsiteX6815" fmla="*/ 2187525 w 6891715"/>
                <a:gd name="connsiteY6815" fmla="*/ 2258697 h 6367455"/>
                <a:gd name="connsiteX6816" fmla="*/ 2200219 w 6891715"/>
                <a:gd name="connsiteY6816" fmla="*/ 2265998 h 6367455"/>
                <a:gd name="connsiteX6817" fmla="*/ 2203395 w 6891715"/>
                <a:gd name="connsiteY6817" fmla="*/ 2253298 h 6367455"/>
                <a:gd name="connsiteX6818" fmla="*/ 2226246 w 6891715"/>
                <a:gd name="connsiteY6818" fmla="*/ 2245361 h 6367455"/>
                <a:gd name="connsiteX6819" fmla="*/ 2252906 w 6891715"/>
                <a:gd name="connsiteY6819" fmla="*/ 2258377 h 6367455"/>
                <a:gd name="connsiteX6820" fmla="*/ 2266552 w 6891715"/>
                <a:gd name="connsiteY6820" fmla="*/ 2244090 h 6367455"/>
                <a:gd name="connsiteX6821" fmla="*/ 2266552 w 6891715"/>
                <a:gd name="connsiteY6821" fmla="*/ 2235835 h 6367455"/>
                <a:gd name="connsiteX6822" fmla="*/ 2213550 w 6891715"/>
                <a:gd name="connsiteY6822" fmla="*/ 2243773 h 6367455"/>
                <a:gd name="connsiteX6823" fmla="*/ 2197681 w 6891715"/>
                <a:gd name="connsiteY6823" fmla="*/ 2239644 h 6367455"/>
                <a:gd name="connsiteX6824" fmla="*/ 2204029 w 6891715"/>
                <a:gd name="connsiteY6824" fmla="*/ 2231072 h 6367455"/>
                <a:gd name="connsiteX6825" fmla="*/ 2233862 w 6891715"/>
                <a:gd name="connsiteY6825" fmla="*/ 2227898 h 6367455"/>
                <a:gd name="connsiteX6826" fmla="*/ 2254492 w 6891715"/>
                <a:gd name="connsiteY6826" fmla="*/ 2222181 h 6367455"/>
                <a:gd name="connsiteX6827" fmla="*/ 2236401 w 6891715"/>
                <a:gd name="connsiteY6827" fmla="*/ 2212020 h 6367455"/>
                <a:gd name="connsiteX6828" fmla="*/ 2249414 w 6891715"/>
                <a:gd name="connsiteY6828" fmla="*/ 2203448 h 6367455"/>
                <a:gd name="connsiteX6829" fmla="*/ 2244970 w 6891715"/>
                <a:gd name="connsiteY6829" fmla="*/ 2194876 h 6367455"/>
                <a:gd name="connsiteX6830" fmla="*/ 2230053 w 6891715"/>
                <a:gd name="connsiteY6830" fmla="*/ 2187889 h 6367455"/>
                <a:gd name="connsiteX6831" fmla="*/ 2238304 w 6891715"/>
                <a:gd name="connsiteY6831" fmla="*/ 2165664 h 6367455"/>
                <a:gd name="connsiteX6832" fmla="*/ 2261791 w 6891715"/>
                <a:gd name="connsiteY6832" fmla="*/ 2150423 h 6367455"/>
                <a:gd name="connsiteX6833" fmla="*/ 2278612 w 6891715"/>
                <a:gd name="connsiteY6833" fmla="*/ 2184079 h 6367455"/>
                <a:gd name="connsiteX6834" fmla="*/ 2285912 w 6891715"/>
                <a:gd name="connsiteY6834" fmla="*/ 2178682 h 6367455"/>
                <a:gd name="connsiteX6835" fmla="*/ 2279565 w 6891715"/>
                <a:gd name="connsiteY6835" fmla="*/ 2166298 h 6367455"/>
                <a:gd name="connsiteX6836" fmla="*/ 2281469 w 6891715"/>
                <a:gd name="connsiteY6836" fmla="*/ 2138677 h 6367455"/>
                <a:gd name="connsiteX6837" fmla="*/ 2300512 w 6891715"/>
                <a:gd name="connsiteY6837" fmla="*/ 2135500 h 6367455"/>
                <a:gd name="connsiteX6838" fmla="*/ 2314476 w 6891715"/>
                <a:gd name="connsiteY6838" fmla="*/ 2151058 h 6367455"/>
                <a:gd name="connsiteX6839" fmla="*/ 2307177 w 6891715"/>
                <a:gd name="connsiteY6839" fmla="*/ 2195194 h 6367455"/>
                <a:gd name="connsiteX6840" fmla="*/ 2318920 w 6891715"/>
                <a:gd name="connsiteY6840" fmla="*/ 2195194 h 6367455"/>
                <a:gd name="connsiteX6841" fmla="*/ 2329076 w 6891715"/>
                <a:gd name="connsiteY6841" fmla="*/ 2158361 h 6367455"/>
                <a:gd name="connsiteX6842" fmla="*/ 2356688 w 6891715"/>
                <a:gd name="connsiteY6842" fmla="*/ 2158044 h 6367455"/>
                <a:gd name="connsiteX6843" fmla="*/ 2361131 w 6891715"/>
                <a:gd name="connsiteY6843" fmla="*/ 2146612 h 6367455"/>
                <a:gd name="connsiteX6844" fmla="*/ 2321776 w 6891715"/>
                <a:gd name="connsiteY6844" fmla="*/ 2142486 h 6367455"/>
                <a:gd name="connsiteX6845" fmla="*/ 2319237 w 6891715"/>
                <a:gd name="connsiteY6845" fmla="*/ 2125021 h 6367455"/>
                <a:gd name="connsiteX6846" fmla="*/ 2297020 w 6891715"/>
                <a:gd name="connsiteY6846" fmla="*/ 2113274 h 6367455"/>
                <a:gd name="connsiteX6847" fmla="*/ 2285594 w 6891715"/>
                <a:gd name="connsiteY6847" fmla="*/ 2125021 h 6367455"/>
                <a:gd name="connsiteX6848" fmla="*/ 2278294 w 6891715"/>
                <a:gd name="connsiteY6848" fmla="*/ 2118988 h 6367455"/>
                <a:gd name="connsiteX6849" fmla="*/ 2283373 w 6891715"/>
                <a:gd name="connsiteY6849" fmla="*/ 2109465 h 6367455"/>
                <a:gd name="connsiteX6850" fmla="*/ 2297973 w 6891715"/>
                <a:gd name="connsiteY6850" fmla="*/ 2100891 h 6367455"/>
                <a:gd name="connsiteX6851" fmla="*/ 2310667 w 6891715"/>
                <a:gd name="connsiteY6851" fmla="*/ 2099304 h 6367455"/>
                <a:gd name="connsiteX6852" fmla="*/ 2326855 w 6891715"/>
                <a:gd name="connsiteY6852" fmla="*/ 2092953 h 6367455"/>
                <a:gd name="connsiteX6853" fmla="*/ 2344627 w 6891715"/>
                <a:gd name="connsiteY6853" fmla="*/ 2103432 h 6367455"/>
                <a:gd name="connsiteX6854" fmla="*/ 2352880 w 6891715"/>
                <a:gd name="connsiteY6854" fmla="*/ 2098033 h 6367455"/>
                <a:gd name="connsiteX6855" fmla="*/ 2373509 w 6891715"/>
                <a:gd name="connsiteY6855" fmla="*/ 2117719 h 6367455"/>
                <a:gd name="connsiteX6856" fmla="*/ 2388426 w 6891715"/>
                <a:gd name="connsiteY6856" fmla="*/ 2113591 h 6367455"/>
                <a:gd name="connsiteX6857" fmla="*/ 2390965 w 6891715"/>
                <a:gd name="connsiteY6857" fmla="*/ 2100891 h 6367455"/>
                <a:gd name="connsiteX6858" fmla="*/ 2364623 w 6891715"/>
                <a:gd name="connsiteY6858" fmla="*/ 2097082 h 6367455"/>
                <a:gd name="connsiteX6859" fmla="*/ 2364623 w 6891715"/>
                <a:gd name="connsiteY6859" fmla="*/ 2087237 h 6367455"/>
                <a:gd name="connsiteX6860" fmla="*/ 2392868 w 6891715"/>
                <a:gd name="connsiteY6860" fmla="*/ 2073585 h 6367455"/>
                <a:gd name="connsiteX6861" fmla="*/ 2361131 w 6891715"/>
                <a:gd name="connsiteY6861" fmla="*/ 2063426 h 6367455"/>
                <a:gd name="connsiteX6862" fmla="*/ 2344309 w 6891715"/>
                <a:gd name="connsiteY6862" fmla="*/ 2067553 h 6367455"/>
                <a:gd name="connsiteX6863" fmla="*/ 2321141 w 6891715"/>
                <a:gd name="connsiteY6863" fmla="*/ 2069141 h 6367455"/>
                <a:gd name="connsiteX6864" fmla="*/ 2338915 w 6891715"/>
                <a:gd name="connsiteY6864" fmla="*/ 2050726 h 6367455"/>
                <a:gd name="connsiteX6865" fmla="*/ 2320824 w 6891715"/>
                <a:gd name="connsiteY6865" fmla="*/ 2045646 h 6367455"/>
                <a:gd name="connsiteX6866" fmla="*/ 2318602 w 6891715"/>
                <a:gd name="connsiteY6866" fmla="*/ 2029776 h 6367455"/>
                <a:gd name="connsiteX6867" fmla="*/ 2346849 w 6891715"/>
                <a:gd name="connsiteY6867" fmla="*/ 2010726 h 6367455"/>
                <a:gd name="connsiteX6868" fmla="*/ 2363987 w 6891715"/>
                <a:gd name="connsiteY6868" fmla="*/ 2025013 h 6367455"/>
                <a:gd name="connsiteX6869" fmla="*/ 2377953 w 6891715"/>
                <a:gd name="connsiteY6869" fmla="*/ 2033586 h 6367455"/>
                <a:gd name="connsiteX6870" fmla="*/ 2390330 w 6891715"/>
                <a:gd name="connsiteY6870" fmla="*/ 2019933 h 6367455"/>
                <a:gd name="connsiteX6871" fmla="*/ 2395725 w 6891715"/>
                <a:gd name="connsiteY6871" fmla="*/ 2026918 h 6367455"/>
                <a:gd name="connsiteX6872" fmla="*/ 2422068 w 6891715"/>
                <a:gd name="connsiteY6872" fmla="*/ 2016441 h 6367455"/>
                <a:gd name="connsiteX6873" fmla="*/ 2401756 w 6891715"/>
                <a:gd name="connsiteY6873" fmla="*/ 1998661 h 6367455"/>
                <a:gd name="connsiteX6874" fmla="*/ 2384935 w 6891715"/>
                <a:gd name="connsiteY6874" fmla="*/ 2011360 h 6367455"/>
                <a:gd name="connsiteX6875" fmla="*/ 2370336 w 6891715"/>
                <a:gd name="connsiteY6875" fmla="*/ 2004376 h 6367455"/>
                <a:gd name="connsiteX6876" fmla="*/ 2373191 w 6891715"/>
                <a:gd name="connsiteY6876" fmla="*/ 1984056 h 6367455"/>
                <a:gd name="connsiteX6877" fmla="*/ 2394138 w 6891715"/>
                <a:gd name="connsiteY6877" fmla="*/ 1977706 h 6367455"/>
                <a:gd name="connsiteX6878" fmla="*/ 2409055 w 6891715"/>
                <a:gd name="connsiteY6878" fmla="*/ 1966911 h 6367455"/>
                <a:gd name="connsiteX6879" fmla="*/ 2423655 w 6891715"/>
                <a:gd name="connsiteY6879" fmla="*/ 1967864 h 6367455"/>
                <a:gd name="connsiteX6880" fmla="*/ 2424608 w 6891715"/>
                <a:gd name="connsiteY6880" fmla="*/ 1955164 h 6367455"/>
                <a:gd name="connsiteX6881" fmla="*/ 2438570 w 6891715"/>
                <a:gd name="connsiteY6881" fmla="*/ 1958338 h 6367455"/>
                <a:gd name="connsiteX6882" fmla="*/ 2445870 w 6891715"/>
                <a:gd name="connsiteY6882" fmla="*/ 1965324 h 6367455"/>
                <a:gd name="connsiteX6883" fmla="*/ 2460787 w 6891715"/>
                <a:gd name="connsiteY6883" fmla="*/ 1944051 h 6367455"/>
                <a:gd name="connsiteX6884" fmla="*/ 2480465 w 6891715"/>
                <a:gd name="connsiteY6884" fmla="*/ 1914841 h 6367455"/>
                <a:gd name="connsiteX6885" fmla="*/ 2502364 w 6891715"/>
                <a:gd name="connsiteY6885" fmla="*/ 1913254 h 6367455"/>
                <a:gd name="connsiteX6886" fmla="*/ 2520455 w 6891715"/>
                <a:gd name="connsiteY6886" fmla="*/ 1906904 h 6367455"/>
                <a:gd name="connsiteX6887" fmla="*/ 2529341 w 6891715"/>
                <a:gd name="connsiteY6887" fmla="*/ 1928811 h 6367455"/>
                <a:gd name="connsiteX6888" fmla="*/ 2553461 w 6891715"/>
                <a:gd name="connsiteY6888" fmla="*/ 1919286 h 6367455"/>
                <a:gd name="connsiteX6889" fmla="*/ 2543941 w 6891715"/>
                <a:gd name="connsiteY6889" fmla="*/ 1902459 h 6367455"/>
                <a:gd name="connsiteX6890" fmla="*/ 2538228 w 6891715"/>
                <a:gd name="connsiteY6890" fmla="*/ 1886901 h 6367455"/>
                <a:gd name="connsiteX6891" fmla="*/ 2585518 w 6891715"/>
                <a:gd name="connsiteY6891" fmla="*/ 1865312 h 6367455"/>
                <a:gd name="connsiteX6892" fmla="*/ 2609319 w 6891715"/>
                <a:gd name="connsiteY6892" fmla="*/ 1891347 h 6367455"/>
                <a:gd name="connsiteX6893" fmla="*/ 2603925 w 6891715"/>
                <a:gd name="connsiteY6893" fmla="*/ 1913254 h 6367455"/>
                <a:gd name="connsiteX6894" fmla="*/ 2607415 w 6891715"/>
                <a:gd name="connsiteY6894" fmla="*/ 1925954 h 6367455"/>
                <a:gd name="connsiteX6895" fmla="*/ 2630902 w 6891715"/>
                <a:gd name="connsiteY6895" fmla="*/ 1923731 h 6367455"/>
                <a:gd name="connsiteX6896" fmla="*/ 2619793 w 6891715"/>
                <a:gd name="connsiteY6896" fmla="*/ 1910079 h 6367455"/>
                <a:gd name="connsiteX6897" fmla="*/ 2626141 w 6891715"/>
                <a:gd name="connsiteY6897" fmla="*/ 1900554 h 6367455"/>
                <a:gd name="connsiteX6898" fmla="*/ 2665497 w 6891715"/>
                <a:gd name="connsiteY6898" fmla="*/ 1901189 h 6367455"/>
                <a:gd name="connsiteX6899" fmla="*/ 2678826 w 6891715"/>
                <a:gd name="connsiteY6899" fmla="*/ 1889759 h 6367455"/>
                <a:gd name="connsiteX6900" fmla="*/ 2665179 w 6891715"/>
                <a:gd name="connsiteY6900" fmla="*/ 1871979 h 6367455"/>
                <a:gd name="connsiteX6901" fmla="*/ 2684856 w 6891715"/>
                <a:gd name="connsiteY6901" fmla="*/ 1851658 h 6367455"/>
                <a:gd name="connsiteX6902" fmla="*/ 2739762 w 6891715"/>
                <a:gd name="connsiteY6902" fmla="*/ 1824989 h 6367455"/>
                <a:gd name="connsiteX6903" fmla="*/ 2727702 w 6891715"/>
                <a:gd name="connsiteY6903" fmla="*/ 1843086 h 6367455"/>
                <a:gd name="connsiteX6904" fmla="*/ 2755314 w 6891715"/>
                <a:gd name="connsiteY6904" fmla="*/ 1832928 h 6367455"/>
                <a:gd name="connsiteX6905" fmla="*/ 2757853 w 6891715"/>
                <a:gd name="connsiteY6905" fmla="*/ 1817369 h 6367455"/>
                <a:gd name="connsiteX6906" fmla="*/ 2733732 w 6891715"/>
                <a:gd name="connsiteY6906" fmla="*/ 1816734 h 6367455"/>
                <a:gd name="connsiteX6907" fmla="*/ 2743254 w 6891715"/>
                <a:gd name="connsiteY6907" fmla="*/ 1805304 h 6367455"/>
                <a:gd name="connsiteX6908" fmla="*/ 2743571 w 6891715"/>
                <a:gd name="connsiteY6908" fmla="*/ 1795779 h 6367455"/>
                <a:gd name="connsiteX6909" fmla="*/ 2735636 w 6891715"/>
                <a:gd name="connsiteY6909" fmla="*/ 1791334 h 6367455"/>
                <a:gd name="connsiteX6910" fmla="*/ 2750553 w 6891715"/>
                <a:gd name="connsiteY6910" fmla="*/ 1786571 h 6367455"/>
                <a:gd name="connsiteX6911" fmla="*/ 2749283 w 6891715"/>
                <a:gd name="connsiteY6911" fmla="*/ 1782443 h 6367455"/>
                <a:gd name="connsiteX6912" fmla="*/ 2732463 w 6891715"/>
                <a:gd name="connsiteY6912" fmla="*/ 1785936 h 6367455"/>
                <a:gd name="connsiteX6913" fmla="*/ 2723576 w 6891715"/>
                <a:gd name="connsiteY6913" fmla="*/ 1801494 h 6367455"/>
                <a:gd name="connsiteX6914" fmla="*/ 2655341 w 6891715"/>
                <a:gd name="connsiteY6914" fmla="*/ 1817686 h 6367455"/>
                <a:gd name="connsiteX6915" fmla="*/ 2652167 w 6891715"/>
                <a:gd name="connsiteY6915" fmla="*/ 1822131 h 6367455"/>
                <a:gd name="connsiteX6916" fmla="*/ 2724211 w 6891715"/>
                <a:gd name="connsiteY6916" fmla="*/ 1806891 h 6367455"/>
                <a:gd name="connsiteX6917" fmla="*/ 2726114 w 6891715"/>
                <a:gd name="connsiteY6917" fmla="*/ 1817369 h 6367455"/>
                <a:gd name="connsiteX6918" fmla="*/ 2673431 w 6891715"/>
                <a:gd name="connsiteY6918" fmla="*/ 1835784 h 6367455"/>
                <a:gd name="connsiteX6919" fmla="*/ 2648041 w 6891715"/>
                <a:gd name="connsiteY6919" fmla="*/ 1871979 h 6367455"/>
                <a:gd name="connsiteX6920" fmla="*/ 2615668 w 6891715"/>
                <a:gd name="connsiteY6920" fmla="*/ 1886267 h 6367455"/>
                <a:gd name="connsiteX6921" fmla="*/ 2597261 w 6891715"/>
                <a:gd name="connsiteY6921" fmla="*/ 1856739 h 6367455"/>
                <a:gd name="connsiteX6922" fmla="*/ 2607415 w 6891715"/>
                <a:gd name="connsiteY6922" fmla="*/ 1833245 h 6367455"/>
                <a:gd name="connsiteX6923" fmla="*/ 2587739 w 6891715"/>
                <a:gd name="connsiteY6923" fmla="*/ 1846261 h 6367455"/>
                <a:gd name="connsiteX6924" fmla="*/ 2578217 w 6891715"/>
                <a:gd name="connsiteY6924" fmla="*/ 1843086 h 6367455"/>
                <a:gd name="connsiteX6925" fmla="*/ 2577900 w 6891715"/>
                <a:gd name="connsiteY6925" fmla="*/ 1811336 h 6367455"/>
                <a:gd name="connsiteX6926" fmla="*/ 2599165 w 6891715"/>
                <a:gd name="connsiteY6926" fmla="*/ 1807209 h 6367455"/>
                <a:gd name="connsiteX6927" fmla="*/ 2622967 w 6891715"/>
                <a:gd name="connsiteY6927" fmla="*/ 1785619 h 6367455"/>
                <a:gd name="connsiteX6928" fmla="*/ 2598530 w 6891715"/>
                <a:gd name="connsiteY6928" fmla="*/ 1780538 h 6367455"/>
                <a:gd name="connsiteX6929" fmla="*/ 2596625 w 6891715"/>
                <a:gd name="connsiteY6929" fmla="*/ 1767839 h 6367455"/>
                <a:gd name="connsiteX6930" fmla="*/ 2627094 w 6891715"/>
                <a:gd name="connsiteY6930" fmla="*/ 1760536 h 6367455"/>
                <a:gd name="connsiteX6931" fmla="*/ 2619476 w 6891715"/>
                <a:gd name="connsiteY6931" fmla="*/ 1751963 h 6367455"/>
                <a:gd name="connsiteX6932" fmla="*/ 2625823 w 6891715"/>
                <a:gd name="connsiteY6932" fmla="*/ 1733866 h 6367455"/>
                <a:gd name="connsiteX6933" fmla="*/ 2644550 w 6891715"/>
                <a:gd name="connsiteY6933" fmla="*/ 1726564 h 6367455"/>
                <a:gd name="connsiteX6934" fmla="*/ 2656927 w 6891715"/>
                <a:gd name="connsiteY6934" fmla="*/ 1685606 h 6367455"/>
                <a:gd name="connsiteX6935" fmla="*/ 2672796 w 6891715"/>
                <a:gd name="connsiteY6935" fmla="*/ 1686241 h 6367455"/>
                <a:gd name="connsiteX6936" fmla="*/ 2677239 w 6891715"/>
                <a:gd name="connsiteY6936" fmla="*/ 1672588 h 6367455"/>
                <a:gd name="connsiteX6937" fmla="*/ 2695013 w 6891715"/>
                <a:gd name="connsiteY6937" fmla="*/ 1652269 h 6367455"/>
                <a:gd name="connsiteX6938" fmla="*/ 2703264 w 6891715"/>
                <a:gd name="connsiteY6938" fmla="*/ 1658619 h 6367455"/>
                <a:gd name="connsiteX6939" fmla="*/ 2721355 w 6891715"/>
                <a:gd name="connsiteY6939" fmla="*/ 1676398 h 6367455"/>
                <a:gd name="connsiteX6940" fmla="*/ 2735320 w 6891715"/>
                <a:gd name="connsiteY6940" fmla="*/ 1675128 h 6367455"/>
                <a:gd name="connsiteX6941" fmla="*/ 2719133 w 6891715"/>
                <a:gd name="connsiteY6941" fmla="*/ 1659253 h 6367455"/>
                <a:gd name="connsiteX6942" fmla="*/ 2721355 w 6891715"/>
                <a:gd name="connsiteY6942" fmla="*/ 1651316 h 6367455"/>
                <a:gd name="connsiteX6943" fmla="*/ 2745793 w 6891715"/>
                <a:gd name="connsiteY6943" fmla="*/ 1659253 h 6367455"/>
                <a:gd name="connsiteX6944" fmla="*/ 2749918 w 6891715"/>
                <a:gd name="connsiteY6944" fmla="*/ 1656079 h 6367455"/>
                <a:gd name="connsiteX6945" fmla="*/ 2743254 w 6891715"/>
                <a:gd name="connsiteY6945" fmla="*/ 1642426 h 6367455"/>
                <a:gd name="connsiteX6946" fmla="*/ 2741349 w 6891715"/>
                <a:gd name="connsiteY6946" fmla="*/ 1624646 h 6367455"/>
                <a:gd name="connsiteX6947" fmla="*/ 2750870 w 6891715"/>
                <a:gd name="connsiteY6947" fmla="*/ 1620201 h 6367455"/>
                <a:gd name="connsiteX6948" fmla="*/ 2771499 w 6891715"/>
                <a:gd name="connsiteY6948" fmla="*/ 1600833 h 6367455"/>
                <a:gd name="connsiteX6949" fmla="*/ 2763248 w 6891715"/>
                <a:gd name="connsiteY6949" fmla="*/ 1591944 h 6367455"/>
                <a:gd name="connsiteX6950" fmla="*/ 2742936 w 6891715"/>
                <a:gd name="connsiteY6950" fmla="*/ 1608771 h 6367455"/>
                <a:gd name="connsiteX6951" fmla="*/ 2733732 w 6891715"/>
                <a:gd name="connsiteY6951" fmla="*/ 1609723 h 6367455"/>
                <a:gd name="connsiteX6952" fmla="*/ 2730241 w 6891715"/>
                <a:gd name="connsiteY6952" fmla="*/ 1603374 h 6367455"/>
                <a:gd name="connsiteX6953" fmla="*/ 2741983 w 6891715"/>
                <a:gd name="connsiteY6953" fmla="*/ 1579561 h 6367455"/>
                <a:gd name="connsiteX6954" fmla="*/ 2752459 w 6891715"/>
                <a:gd name="connsiteY6954" fmla="*/ 1580196 h 6367455"/>
                <a:gd name="connsiteX6955" fmla="*/ 2769278 w 6891715"/>
                <a:gd name="connsiteY6955" fmla="*/ 1572576 h 6367455"/>
                <a:gd name="connsiteX6956" fmla="*/ 2766105 w 6891715"/>
                <a:gd name="connsiteY6956" fmla="*/ 1549399 h 6367455"/>
                <a:gd name="connsiteX6957" fmla="*/ 2779435 w 6891715"/>
                <a:gd name="connsiteY6957" fmla="*/ 1533524 h 6367455"/>
                <a:gd name="connsiteX6958" fmla="*/ 2799430 w 6891715"/>
                <a:gd name="connsiteY6958" fmla="*/ 1528127 h 6367455"/>
                <a:gd name="connsiteX6959" fmla="*/ 2804825 w 6891715"/>
                <a:gd name="connsiteY6959" fmla="*/ 1517649 h 6367455"/>
                <a:gd name="connsiteX6960" fmla="*/ 2813077 w 6891715"/>
                <a:gd name="connsiteY6960" fmla="*/ 1509077 h 6367455"/>
                <a:gd name="connsiteX6961" fmla="*/ 2818790 w 6891715"/>
                <a:gd name="connsiteY6961" fmla="*/ 1531937 h 6367455"/>
                <a:gd name="connsiteX6962" fmla="*/ 2830215 w 6891715"/>
                <a:gd name="connsiteY6962" fmla="*/ 1541461 h 6367455"/>
                <a:gd name="connsiteX6963" fmla="*/ 2842592 w 6891715"/>
                <a:gd name="connsiteY6963" fmla="*/ 1520189 h 6367455"/>
                <a:gd name="connsiteX6964" fmla="*/ 2837515 w 6891715"/>
                <a:gd name="connsiteY6964" fmla="*/ 1515109 h 6367455"/>
                <a:gd name="connsiteX6965" fmla="*/ 2855288 w 6891715"/>
                <a:gd name="connsiteY6965" fmla="*/ 1505584 h 6367455"/>
                <a:gd name="connsiteX6966" fmla="*/ 2863540 w 6891715"/>
                <a:gd name="connsiteY6966" fmla="*/ 1493836 h 6367455"/>
                <a:gd name="connsiteX6967" fmla="*/ 2859414 w 6891715"/>
                <a:gd name="connsiteY6967" fmla="*/ 1486534 h 6367455"/>
                <a:gd name="connsiteX6968" fmla="*/ 2845767 w 6891715"/>
                <a:gd name="connsiteY6968" fmla="*/ 1504314 h 6367455"/>
                <a:gd name="connsiteX6969" fmla="*/ 2832120 w 6891715"/>
                <a:gd name="connsiteY6969" fmla="*/ 1513204 h 6367455"/>
                <a:gd name="connsiteX6970" fmla="*/ 2828945 w 6891715"/>
                <a:gd name="connsiteY6970" fmla="*/ 1481137 h 6367455"/>
                <a:gd name="connsiteX6971" fmla="*/ 2828628 w 6891715"/>
                <a:gd name="connsiteY6971" fmla="*/ 1479232 h 6367455"/>
                <a:gd name="connsiteX6972" fmla="*/ 2825772 w 6891715"/>
                <a:gd name="connsiteY6972" fmla="*/ 1481137 h 6367455"/>
                <a:gd name="connsiteX6973" fmla="*/ 2819425 w 6891715"/>
                <a:gd name="connsiteY6973" fmla="*/ 1484629 h 6367455"/>
                <a:gd name="connsiteX6974" fmla="*/ 2806729 w 6891715"/>
                <a:gd name="connsiteY6974" fmla="*/ 1509077 h 6367455"/>
                <a:gd name="connsiteX6975" fmla="*/ 2794987 w 6891715"/>
                <a:gd name="connsiteY6975" fmla="*/ 1503996 h 6367455"/>
                <a:gd name="connsiteX6976" fmla="*/ 2801335 w 6891715"/>
                <a:gd name="connsiteY6976" fmla="*/ 1488122 h 6367455"/>
                <a:gd name="connsiteX6977" fmla="*/ 2807047 w 6891715"/>
                <a:gd name="connsiteY6977" fmla="*/ 1481137 h 6367455"/>
                <a:gd name="connsiteX6978" fmla="*/ 2815933 w 6891715"/>
                <a:gd name="connsiteY6978" fmla="*/ 1470024 h 6367455"/>
                <a:gd name="connsiteX6979" fmla="*/ 2827359 w 6891715"/>
                <a:gd name="connsiteY6979" fmla="*/ 1465897 h 6367455"/>
                <a:gd name="connsiteX6980" fmla="*/ 2821012 w 6891715"/>
                <a:gd name="connsiteY6980" fmla="*/ 1454149 h 6367455"/>
                <a:gd name="connsiteX6981" fmla="*/ 2825137 w 6891715"/>
                <a:gd name="connsiteY6981" fmla="*/ 1438274 h 6367455"/>
                <a:gd name="connsiteX6982" fmla="*/ 2832436 w 6891715"/>
                <a:gd name="connsiteY6982" fmla="*/ 1441449 h 6367455"/>
                <a:gd name="connsiteX6983" fmla="*/ 2833706 w 6891715"/>
                <a:gd name="connsiteY6983" fmla="*/ 1461134 h 6367455"/>
                <a:gd name="connsiteX6984" fmla="*/ 2840371 w 6891715"/>
                <a:gd name="connsiteY6984" fmla="*/ 1467484 h 6367455"/>
                <a:gd name="connsiteX6985" fmla="*/ 2859414 w 6891715"/>
                <a:gd name="connsiteY6985" fmla="*/ 1481137 h 6367455"/>
                <a:gd name="connsiteX6986" fmla="*/ 2862588 w 6891715"/>
                <a:gd name="connsiteY6986" fmla="*/ 1483042 h 6367455"/>
                <a:gd name="connsiteX6987" fmla="*/ 2862271 w 6891715"/>
                <a:gd name="connsiteY6987" fmla="*/ 1481137 h 6367455"/>
                <a:gd name="connsiteX6988" fmla="*/ 2860366 w 6891715"/>
                <a:gd name="connsiteY6988" fmla="*/ 1474152 h 6367455"/>
                <a:gd name="connsiteX6989" fmla="*/ 2854653 w 6891715"/>
                <a:gd name="connsiteY6989" fmla="*/ 1441132 h 6367455"/>
                <a:gd name="connsiteX6990" fmla="*/ 2836563 w 6891715"/>
                <a:gd name="connsiteY6990" fmla="*/ 1430972 h 6367455"/>
                <a:gd name="connsiteX6991" fmla="*/ 2833072 w 6891715"/>
                <a:gd name="connsiteY6991" fmla="*/ 1410017 h 6367455"/>
                <a:gd name="connsiteX6992" fmla="*/ 2847036 w 6891715"/>
                <a:gd name="connsiteY6992" fmla="*/ 1405255 h 6367455"/>
                <a:gd name="connsiteX6993" fmla="*/ 2852749 w 6891715"/>
                <a:gd name="connsiteY6993" fmla="*/ 1426527 h 6367455"/>
                <a:gd name="connsiteX6994" fmla="*/ 2864174 w 6891715"/>
                <a:gd name="connsiteY6994" fmla="*/ 1423987 h 6367455"/>
                <a:gd name="connsiteX6995" fmla="*/ 2868300 w 6891715"/>
                <a:gd name="connsiteY6995" fmla="*/ 1403350 h 6367455"/>
                <a:gd name="connsiteX6996" fmla="*/ 2848941 w 6891715"/>
                <a:gd name="connsiteY6996" fmla="*/ 1392554 h 6367455"/>
                <a:gd name="connsiteX6997" fmla="*/ 2854970 w 6891715"/>
                <a:gd name="connsiteY6997" fmla="*/ 1378267 h 6367455"/>
                <a:gd name="connsiteX6998" fmla="*/ 2874013 w 6891715"/>
                <a:gd name="connsiteY6998" fmla="*/ 1375727 h 6367455"/>
                <a:gd name="connsiteX6999" fmla="*/ 2865761 w 6891715"/>
                <a:gd name="connsiteY6999" fmla="*/ 1360170 h 6367455"/>
                <a:gd name="connsiteX7000" fmla="*/ 2872744 w 6891715"/>
                <a:gd name="connsiteY7000" fmla="*/ 1346200 h 6367455"/>
                <a:gd name="connsiteX7001" fmla="*/ 2899721 w 6891715"/>
                <a:gd name="connsiteY7001" fmla="*/ 1361757 h 6367455"/>
                <a:gd name="connsiteX7002" fmla="*/ 2904482 w 6891715"/>
                <a:gd name="connsiteY7002" fmla="*/ 1355407 h 6367455"/>
                <a:gd name="connsiteX7003" fmla="*/ 2886390 w 6891715"/>
                <a:gd name="connsiteY7003" fmla="*/ 1337945 h 6367455"/>
                <a:gd name="connsiteX7004" fmla="*/ 2887660 w 6891715"/>
                <a:gd name="connsiteY7004" fmla="*/ 1321752 h 6367455"/>
                <a:gd name="connsiteX7005" fmla="*/ 2864174 w 6891715"/>
                <a:gd name="connsiteY7005" fmla="*/ 1337945 h 6367455"/>
                <a:gd name="connsiteX7006" fmla="*/ 2844496 w 6891715"/>
                <a:gd name="connsiteY7006" fmla="*/ 1366519 h 6367455"/>
                <a:gd name="connsiteX7007" fmla="*/ 2834976 w 6891715"/>
                <a:gd name="connsiteY7007" fmla="*/ 1356360 h 6367455"/>
                <a:gd name="connsiteX7008" fmla="*/ 2854970 w 6891715"/>
                <a:gd name="connsiteY7008" fmla="*/ 1345247 h 6367455"/>
                <a:gd name="connsiteX7009" fmla="*/ 2850527 w 6891715"/>
                <a:gd name="connsiteY7009" fmla="*/ 1331912 h 6367455"/>
                <a:gd name="connsiteX7010" fmla="*/ 2827041 w 6891715"/>
                <a:gd name="connsiteY7010" fmla="*/ 1327467 h 6367455"/>
                <a:gd name="connsiteX7011" fmla="*/ 2834659 w 6891715"/>
                <a:gd name="connsiteY7011" fmla="*/ 1308735 h 6367455"/>
                <a:gd name="connsiteX7012" fmla="*/ 2850527 w 6891715"/>
                <a:gd name="connsiteY7012" fmla="*/ 1323340 h 6367455"/>
                <a:gd name="connsiteX7013" fmla="*/ 2888296 w 6891715"/>
                <a:gd name="connsiteY7013" fmla="*/ 1308100 h 6367455"/>
                <a:gd name="connsiteX7014" fmla="*/ 2890518 w 6891715"/>
                <a:gd name="connsiteY7014" fmla="*/ 1278890 h 6367455"/>
                <a:gd name="connsiteX7015" fmla="*/ 2898768 w 6891715"/>
                <a:gd name="connsiteY7015" fmla="*/ 1278255 h 6367455"/>
                <a:gd name="connsiteX7016" fmla="*/ 2925112 w 6891715"/>
                <a:gd name="connsiteY7016" fmla="*/ 1271905 h 6367455"/>
                <a:gd name="connsiteX7017" fmla="*/ 2936854 w 6891715"/>
                <a:gd name="connsiteY7017" fmla="*/ 1286510 h 6367455"/>
                <a:gd name="connsiteX7018" fmla="*/ 2945741 w 6891715"/>
                <a:gd name="connsiteY7018" fmla="*/ 1306830 h 6367455"/>
                <a:gd name="connsiteX7019" fmla="*/ 2953675 w 6891715"/>
                <a:gd name="connsiteY7019" fmla="*/ 1290637 h 6367455"/>
                <a:gd name="connsiteX7020" fmla="*/ 2975891 w 6891715"/>
                <a:gd name="connsiteY7020" fmla="*/ 1279843 h 6367455"/>
                <a:gd name="connsiteX7021" fmla="*/ 2984143 w 6891715"/>
                <a:gd name="connsiteY7021" fmla="*/ 1264285 h 6367455"/>
                <a:gd name="connsiteX7022" fmla="*/ 2954945 w 6891715"/>
                <a:gd name="connsiteY7022" fmla="*/ 1267460 h 6367455"/>
                <a:gd name="connsiteX7023" fmla="*/ 2946376 w 6891715"/>
                <a:gd name="connsiteY7023" fmla="*/ 1276033 h 6367455"/>
                <a:gd name="connsiteX7024" fmla="*/ 2925746 w 6891715"/>
                <a:gd name="connsiteY7024" fmla="*/ 1242377 h 6367455"/>
                <a:gd name="connsiteX7025" fmla="*/ 2918447 w 6891715"/>
                <a:gd name="connsiteY7025" fmla="*/ 1238250 h 6367455"/>
                <a:gd name="connsiteX7026" fmla="*/ 2920351 w 6891715"/>
                <a:gd name="connsiteY7026" fmla="*/ 1219200 h 6367455"/>
                <a:gd name="connsiteX7027" fmla="*/ 2935267 w 6891715"/>
                <a:gd name="connsiteY7027" fmla="*/ 1221423 h 6367455"/>
                <a:gd name="connsiteX7028" fmla="*/ 2941297 w 6891715"/>
                <a:gd name="connsiteY7028" fmla="*/ 1202373 h 6367455"/>
                <a:gd name="connsiteX7029" fmla="*/ 2907338 w 6891715"/>
                <a:gd name="connsiteY7029" fmla="*/ 1198563 h 6367455"/>
                <a:gd name="connsiteX7030" fmla="*/ 2908607 w 6891715"/>
                <a:gd name="connsiteY7030" fmla="*/ 1184593 h 6367455"/>
                <a:gd name="connsiteX7031" fmla="*/ 2939394 w 6891715"/>
                <a:gd name="connsiteY7031" fmla="*/ 1183323 h 6367455"/>
                <a:gd name="connsiteX7032" fmla="*/ 2919081 w 6891715"/>
                <a:gd name="connsiteY7032" fmla="*/ 1175068 h 6367455"/>
                <a:gd name="connsiteX7033" fmla="*/ 2926063 w 6891715"/>
                <a:gd name="connsiteY7033" fmla="*/ 1166495 h 6367455"/>
                <a:gd name="connsiteX7034" fmla="*/ 2943202 w 6891715"/>
                <a:gd name="connsiteY7034" fmla="*/ 1173798 h 6367455"/>
                <a:gd name="connsiteX7035" fmla="*/ 2948280 w 6891715"/>
                <a:gd name="connsiteY7035" fmla="*/ 1164273 h 6367455"/>
                <a:gd name="connsiteX7036" fmla="*/ 2940980 w 6891715"/>
                <a:gd name="connsiteY7036" fmla="*/ 1155065 h 6367455"/>
                <a:gd name="connsiteX7037" fmla="*/ 2943202 w 6891715"/>
                <a:gd name="connsiteY7037" fmla="*/ 1143318 h 6367455"/>
                <a:gd name="connsiteX7038" fmla="*/ 2968273 w 6891715"/>
                <a:gd name="connsiteY7038" fmla="*/ 1139825 h 6367455"/>
                <a:gd name="connsiteX7039" fmla="*/ 2953358 w 6891715"/>
                <a:gd name="connsiteY7039" fmla="*/ 1131570 h 6367455"/>
                <a:gd name="connsiteX7040" fmla="*/ 2942884 w 6891715"/>
                <a:gd name="connsiteY7040" fmla="*/ 1119187 h 6367455"/>
                <a:gd name="connsiteX7041" fmla="*/ 2946058 w 6891715"/>
                <a:gd name="connsiteY7041" fmla="*/ 1109662 h 6367455"/>
                <a:gd name="connsiteX7042" fmla="*/ 2965102 w 6891715"/>
                <a:gd name="connsiteY7042" fmla="*/ 1113473 h 6367455"/>
                <a:gd name="connsiteX7043" fmla="*/ 2969862 w 6891715"/>
                <a:gd name="connsiteY7043" fmla="*/ 1100772 h 6367455"/>
                <a:gd name="connsiteX7044" fmla="*/ 2984778 w 6891715"/>
                <a:gd name="connsiteY7044" fmla="*/ 1106170 h 6367455"/>
                <a:gd name="connsiteX7045" fmla="*/ 2996522 w 6891715"/>
                <a:gd name="connsiteY7045" fmla="*/ 1093470 h 6367455"/>
                <a:gd name="connsiteX7046" fmla="*/ 3010169 w 6891715"/>
                <a:gd name="connsiteY7046" fmla="*/ 1094105 h 6367455"/>
                <a:gd name="connsiteX7047" fmla="*/ 3014294 w 6891715"/>
                <a:gd name="connsiteY7047" fmla="*/ 1066800 h 6367455"/>
                <a:gd name="connsiteX7048" fmla="*/ 3027942 w 6891715"/>
                <a:gd name="connsiteY7048" fmla="*/ 1062355 h 6367455"/>
                <a:gd name="connsiteX7049" fmla="*/ 3034289 w 6891715"/>
                <a:gd name="connsiteY7049" fmla="*/ 1054735 h 6367455"/>
                <a:gd name="connsiteX7050" fmla="*/ 3062536 w 6891715"/>
                <a:gd name="connsiteY7050" fmla="*/ 1052830 h 6367455"/>
                <a:gd name="connsiteX7051" fmla="*/ 3082848 w 6891715"/>
                <a:gd name="connsiteY7051" fmla="*/ 1044892 h 6367455"/>
                <a:gd name="connsiteX7052" fmla="*/ 3104107 w 6891715"/>
                <a:gd name="connsiteY7052" fmla="*/ 1064577 h 6367455"/>
                <a:gd name="connsiteX7053" fmla="*/ 3119976 w 6891715"/>
                <a:gd name="connsiteY7053" fmla="*/ 1045527 h 6367455"/>
                <a:gd name="connsiteX7054" fmla="*/ 3102520 w 6891715"/>
                <a:gd name="connsiteY7054" fmla="*/ 1029017 h 6367455"/>
                <a:gd name="connsiteX7055" fmla="*/ 3083799 w 6891715"/>
                <a:gd name="connsiteY7055" fmla="*/ 1030287 h 6367455"/>
                <a:gd name="connsiteX7056" fmla="*/ 3074913 w 6891715"/>
                <a:gd name="connsiteY7056" fmla="*/ 1017587 h 6367455"/>
                <a:gd name="connsiteX7057" fmla="*/ 3058410 w 6891715"/>
                <a:gd name="connsiteY7057" fmla="*/ 1028382 h 6367455"/>
                <a:gd name="connsiteX7058" fmla="*/ 3052697 w 6891715"/>
                <a:gd name="connsiteY7058" fmla="*/ 1010602 h 6367455"/>
                <a:gd name="connsiteX7059" fmla="*/ 3043175 w 6891715"/>
                <a:gd name="connsiteY7059" fmla="*/ 1005204 h 6367455"/>
                <a:gd name="connsiteX7060" fmla="*/ 3049206 w 6891715"/>
                <a:gd name="connsiteY7060" fmla="*/ 973770 h 6367455"/>
                <a:gd name="connsiteX7061" fmla="*/ 3072057 w 6891715"/>
                <a:gd name="connsiteY7061" fmla="*/ 948370 h 6367455"/>
                <a:gd name="connsiteX7062" fmla="*/ 3079991 w 6891715"/>
                <a:gd name="connsiteY7062" fmla="*/ 969325 h 6367455"/>
                <a:gd name="connsiteX7063" fmla="*/ 3093634 w 6891715"/>
                <a:gd name="connsiteY7063" fmla="*/ 972500 h 6367455"/>
                <a:gd name="connsiteX7064" fmla="*/ 3099029 w 6891715"/>
                <a:gd name="connsiteY7064" fmla="*/ 980437 h 6367455"/>
                <a:gd name="connsiteX7065" fmla="*/ 3110772 w 6891715"/>
                <a:gd name="connsiteY7065" fmla="*/ 974087 h 6367455"/>
                <a:gd name="connsiteX7066" fmla="*/ 3125689 w 6891715"/>
                <a:gd name="connsiteY7066" fmla="*/ 985517 h 6367455"/>
                <a:gd name="connsiteX7067" fmla="*/ 3140605 w 6891715"/>
                <a:gd name="connsiteY7067" fmla="*/ 979167 h 6367455"/>
                <a:gd name="connsiteX7068" fmla="*/ 3133623 w 6891715"/>
                <a:gd name="connsiteY7068" fmla="*/ 967737 h 6367455"/>
                <a:gd name="connsiteX7069" fmla="*/ 3150762 w 6891715"/>
                <a:gd name="connsiteY7069" fmla="*/ 948687 h 6367455"/>
                <a:gd name="connsiteX7070" fmla="*/ 3128545 w 6891715"/>
                <a:gd name="connsiteY7070" fmla="*/ 959165 h 6367455"/>
                <a:gd name="connsiteX7071" fmla="*/ 3107598 w 6891715"/>
                <a:gd name="connsiteY7071" fmla="*/ 961387 h 6367455"/>
                <a:gd name="connsiteX7072" fmla="*/ 3100933 w 6891715"/>
                <a:gd name="connsiteY7072" fmla="*/ 952180 h 6367455"/>
                <a:gd name="connsiteX7073" fmla="*/ 3120928 w 6891715"/>
                <a:gd name="connsiteY7073" fmla="*/ 940432 h 6367455"/>
                <a:gd name="connsiteX7074" fmla="*/ 3136480 w 6891715"/>
                <a:gd name="connsiteY7074" fmla="*/ 921065 h 6367455"/>
                <a:gd name="connsiteX7075" fmla="*/ 3125054 w 6891715"/>
                <a:gd name="connsiteY7075" fmla="*/ 914080 h 6367455"/>
                <a:gd name="connsiteX7076" fmla="*/ 3137749 w 6891715"/>
                <a:gd name="connsiteY7076" fmla="*/ 903285 h 6367455"/>
                <a:gd name="connsiteX7077" fmla="*/ 3126006 w 6891715"/>
                <a:gd name="connsiteY7077" fmla="*/ 895982 h 6367455"/>
                <a:gd name="connsiteX7078" fmla="*/ 3117437 w 6891715"/>
                <a:gd name="connsiteY7078" fmla="*/ 886775 h 6367455"/>
                <a:gd name="connsiteX7079" fmla="*/ 3130767 w 6891715"/>
                <a:gd name="connsiteY7079" fmla="*/ 865502 h 6367455"/>
                <a:gd name="connsiteX7080" fmla="*/ 3139971 w 6891715"/>
                <a:gd name="connsiteY7080" fmla="*/ 846453 h 6367455"/>
                <a:gd name="connsiteX7081" fmla="*/ 3158061 w 6891715"/>
                <a:gd name="connsiteY7081" fmla="*/ 839150 h 6367455"/>
                <a:gd name="connsiteX7082" fmla="*/ 3169487 w 6891715"/>
                <a:gd name="connsiteY7082" fmla="*/ 806130 h 6367455"/>
                <a:gd name="connsiteX7083" fmla="*/ 3179008 w 6891715"/>
                <a:gd name="connsiteY7083" fmla="*/ 806130 h 6367455"/>
                <a:gd name="connsiteX7084" fmla="*/ 3174882 w 6891715"/>
                <a:gd name="connsiteY7084" fmla="*/ 816607 h 6367455"/>
                <a:gd name="connsiteX7085" fmla="*/ 3180278 w 6891715"/>
                <a:gd name="connsiteY7085" fmla="*/ 839785 h 6367455"/>
                <a:gd name="connsiteX7086" fmla="*/ 3190116 w 6891715"/>
                <a:gd name="connsiteY7086" fmla="*/ 854390 h 6367455"/>
                <a:gd name="connsiteX7087" fmla="*/ 3192021 w 6891715"/>
                <a:gd name="connsiteY7087" fmla="*/ 868995 h 6367455"/>
                <a:gd name="connsiteX7088" fmla="*/ 3200590 w 6891715"/>
                <a:gd name="connsiteY7088" fmla="*/ 852167 h 6367455"/>
                <a:gd name="connsiteX7089" fmla="*/ 3218680 w 6891715"/>
                <a:gd name="connsiteY7089" fmla="*/ 858518 h 6367455"/>
                <a:gd name="connsiteX7090" fmla="*/ 3225028 w 6891715"/>
                <a:gd name="connsiteY7090" fmla="*/ 849945 h 6367455"/>
                <a:gd name="connsiteX7091" fmla="*/ 3219315 w 6891715"/>
                <a:gd name="connsiteY7091" fmla="*/ 840420 h 6367455"/>
                <a:gd name="connsiteX7092" fmla="*/ 3191069 w 6891715"/>
                <a:gd name="connsiteY7092" fmla="*/ 848357 h 6367455"/>
                <a:gd name="connsiteX7093" fmla="*/ 3195194 w 6891715"/>
                <a:gd name="connsiteY7093" fmla="*/ 835340 h 6367455"/>
                <a:gd name="connsiteX7094" fmla="*/ 3209794 w 6891715"/>
                <a:gd name="connsiteY7094" fmla="*/ 835023 h 6367455"/>
                <a:gd name="connsiteX7095" fmla="*/ 3217094 w 6891715"/>
                <a:gd name="connsiteY7095" fmla="*/ 827720 h 6367455"/>
                <a:gd name="connsiteX7096" fmla="*/ 3204398 w 6891715"/>
                <a:gd name="connsiteY7096" fmla="*/ 809940 h 6367455"/>
                <a:gd name="connsiteX7097" fmla="*/ 3218046 w 6891715"/>
                <a:gd name="connsiteY7097" fmla="*/ 803590 h 6367455"/>
                <a:gd name="connsiteX7098" fmla="*/ 3208207 w 6891715"/>
                <a:gd name="connsiteY7098" fmla="*/ 786762 h 6367455"/>
                <a:gd name="connsiteX7099" fmla="*/ 3190434 w 6891715"/>
                <a:gd name="connsiteY7099" fmla="*/ 777555 h 6367455"/>
                <a:gd name="connsiteX7100" fmla="*/ 3204716 w 6891715"/>
                <a:gd name="connsiteY7100" fmla="*/ 760410 h 6367455"/>
                <a:gd name="connsiteX7101" fmla="*/ 3237723 w 6891715"/>
                <a:gd name="connsiteY7101" fmla="*/ 746440 h 6367455"/>
                <a:gd name="connsiteX7102" fmla="*/ 3256766 w 6891715"/>
                <a:gd name="connsiteY7102" fmla="*/ 757870 h 6367455"/>
                <a:gd name="connsiteX7103" fmla="*/ 3273904 w 6891715"/>
                <a:gd name="connsiteY7103" fmla="*/ 744853 h 6367455"/>
                <a:gd name="connsiteX7104" fmla="*/ 3287551 w 6891715"/>
                <a:gd name="connsiteY7104" fmla="*/ 776285 h 6367455"/>
                <a:gd name="connsiteX7105" fmla="*/ 3305642 w 6891715"/>
                <a:gd name="connsiteY7105" fmla="*/ 776285 h 6367455"/>
                <a:gd name="connsiteX7106" fmla="*/ 3294851 w 6891715"/>
                <a:gd name="connsiteY7106" fmla="*/ 757553 h 6367455"/>
                <a:gd name="connsiteX7107" fmla="*/ 3315798 w 6891715"/>
                <a:gd name="connsiteY7107" fmla="*/ 744535 h 6367455"/>
                <a:gd name="connsiteX7108" fmla="*/ 3326589 w 6891715"/>
                <a:gd name="connsiteY7108" fmla="*/ 729613 h 6367455"/>
                <a:gd name="connsiteX7109" fmla="*/ 3312624 w 6891715"/>
                <a:gd name="connsiteY7109" fmla="*/ 723580 h 6367455"/>
                <a:gd name="connsiteX7110" fmla="*/ 3320876 w 6891715"/>
                <a:gd name="connsiteY7110" fmla="*/ 705800 h 6367455"/>
                <a:gd name="connsiteX7111" fmla="*/ 3310085 w 6891715"/>
                <a:gd name="connsiteY7111" fmla="*/ 703578 h 6367455"/>
                <a:gd name="connsiteX7112" fmla="*/ 3281839 w 6891715"/>
                <a:gd name="connsiteY7112" fmla="*/ 732470 h 6367455"/>
                <a:gd name="connsiteX7113" fmla="*/ 3269143 w 6891715"/>
                <a:gd name="connsiteY7113" fmla="*/ 728343 h 6367455"/>
                <a:gd name="connsiteX7114" fmla="*/ 3263748 w 6891715"/>
                <a:gd name="connsiteY7114" fmla="*/ 710245 h 6367455"/>
                <a:gd name="connsiteX7115" fmla="*/ 3249149 w 6891715"/>
                <a:gd name="connsiteY7115" fmla="*/ 709610 h 6367455"/>
                <a:gd name="connsiteX7116" fmla="*/ 3244705 w 6891715"/>
                <a:gd name="connsiteY7116" fmla="*/ 728660 h 6367455"/>
                <a:gd name="connsiteX7117" fmla="*/ 3220267 w 6891715"/>
                <a:gd name="connsiteY7117" fmla="*/ 720088 h 6367455"/>
                <a:gd name="connsiteX7118" fmla="*/ 3219315 w 6891715"/>
                <a:gd name="connsiteY7118" fmla="*/ 706753 h 6367455"/>
                <a:gd name="connsiteX7119" fmla="*/ 3252005 w 6891715"/>
                <a:gd name="connsiteY7119" fmla="*/ 666430 h 6367455"/>
                <a:gd name="connsiteX7120" fmla="*/ 3262161 w 6891715"/>
                <a:gd name="connsiteY7120" fmla="*/ 634680 h 6367455"/>
                <a:gd name="connsiteX7121" fmla="*/ 3284060 w 6891715"/>
                <a:gd name="connsiteY7121" fmla="*/ 628330 h 6367455"/>
                <a:gd name="connsiteX7122" fmla="*/ 3281839 w 6891715"/>
                <a:gd name="connsiteY7122" fmla="*/ 615313 h 6367455"/>
                <a:gd name="connsiteX7123" fmla="*/ 3314529 w 6891715"/>
                <a:gd name="connsiteY7123" fmla="*/ 598168 h 6367455"/>
                <a:gd name="connsiteX7124" fmla="*/ 3322780 w 6891715"/>
                <a:gd name="connsiteY7124" fmla="*/ 579435 h 6367455"/>
                <a:gd name="connsiteX7125" fmla="*/ 3375782 w 6891715"/>
                <a:gd name="connsiteY7125" fmla="*/ 550225 h 6367455"/>
                <a:gd name="connsiteX7126" fmla="*/ 3368800 w 6891715"/>
                <a:gd name="connsiteY7126" fmla="*/ 538795 h 6367455"/>
                <a:gd name="connsiteX7127" fmla="*/ 3365626 w 6891715"/>
                <a:gd name="connsiteY7127" fmla="*/ 509268 h 6367455"/>
                <a:gd name="connsiteX7128" fmla="*/ 3383082 w 6891715"/>
                <a:gd name="connsiteY7128" fmla="*/ 459420 h 6367455"/>
                <a:gd name="connsiteX7129" fmla="*/ 3397999 w 6891715"/>
                <a:gd name="connsiteY7129" fmla="*/ 475295 h 6367455"/>
                <a:gd name="connsiteX7130" fmla="*/ 3382447 w 6891715"/>
                <a:gd name="connsiteY7130" fmla="*/ 500695 h 6367455"/>
                <a:gd name="connsiteX7131" fmla="*/ 3392921 w 6891715"/>
                <a:gd name="connsiteY7131" fmla="*/ 506728 h 6367455"/>
                <a:gd name="connsiteX7132" fmla="*/ 3396095 w 6891715"/>
                <a:gd name="connsiteY7132" fmla="*/ 496250 h 6367455"/>
                <a:gd name="connsiteX7133" fmla="*/ 3407838 w 6891715"/>
                <a:gd name="connsiteY7133" fmla="*/ 499425 h 6367455"/>
                <a:gd name="connsiteX7134" fmla="*/ 3415137 w 6891715"/>
                <a:gd name="connsiteY7134" fmla="*/ 518158 h 6367455"/>
                <a:gd name="connsiteX7135" fmla="*/ 3420533 w 6891715"/>
                <a:gd name="connsiteY7135" fmla="*/ 500378 h 6367455"/>
                <a:gd name="connsiteX7136" fmla="*/ 3437671 w 6891715"/>
                <a:gd name="connsiteY7136" fmla="*/ 512760 h 6367455"/>
                <a:gd name="connsiteX7137" fmla="*/ 3449097 w 6891715"/>
                <a:gd name="connsiteY7137" fmla="*/ 499108 h 6367455"/>
                <a:gd name="connsiteX7138" fmla="*/ 3423389 w 6891715"/>
                <a:gd name="connsiteY7138" fmla="*/ 483550 h 6367455"/>
                <a:gd name="connsiteX7139" fmla="*/ 3422437 w 6891715"/>
                <a:gd name="connsiteY7139" fmla="*/ 465453 h 6367455"/>
                <a:gd name="connsiteX7140" fmla="*/ 3417042 w 6891715"/>
                <a:gd name="connsiteY7140" fmla="*/ 452118 h 6367455"/>
                <a:gd name="connsiteX7141" fmla="*/ 3442114 w 6891715"/>
                <a:gd name="connsiteY7141" fmla="*/ 451800 h 6367455"/>
                <a:gd name="connsiteX7142" fmla="*/ 3461792 w 6891715"/>
                <a:gd name="connsiteY7142" fmla="*/ 498155 h 6367455"/>
                <a:gd name="connsiteX7143" fmla="*/ 3488452 w 6891715"/>
                <a:gd name="connsiteY7143" fmla="*/ 508315 h 6367455"/>
                <a:gd name="connsiteX7144" fmla="*/ 3491625 w 6891715"/>
                <a:gd name="connsiteY7144" fmla="*/ 528000 h 6367455"/>
                <a:gd name="connsiteX7145" fmla="*/ 3516063 w 6891715"/>
                <a:gd name="connsiteY7145" fmla="*/ 538478 h 6367455"/>
                <a:gd name="connsiteX7146" fmla="*/ 3518285 w 6891715"/>
                <a:gd name="connsiteY7146" fmla="*/ 524825 h 6367455"/>
                <a:gd name="connsiteX7147" fmla="*/ 3488134 w 6891715"/>
                <a:gd name="connsiteY7147" fmla="*/ 483868 h 6367455"/>
                <a:gd name="connsiteX7148" fmla="*/ 3477343 w 6891715"/>
                <a:gd name="connsiteY7148" fmla="*/ 482915 h 6367455"/>
                <a:gd name="connsiteX7149" fmla="*/ 3464648 w 6891715"/>
                <a:gd name="connsiteY7149" fmla="*/ 467358 h 6367455"/>
                <a:gd name="connsiteX7150" fmla="*/ 3469726 w 6891715"/>
                <a:gd name="connsiteY7150" fmla="*/ 443863 h 6367455"/>
                <a:gd name="connsiteX7151" fmla="*/ 3455762 w 6891715"/>
                <a:gd name="connsiteY7151" fmla="*/ 430528 h 6367455"/>
                <a:gd name="connsiteX7152" fmla="*/ 3478930 w 6891715"/>
                <a:gd name="connsiteY7152" fmla="*/ 391158 h 6367455"/>
                <a:gd name="connsiteX7153" fmla="*/ 3499877 w 6891715"/>
                <a:gd name="connsiteY7153" fmla="*/ 392110 h 6367455"/>
                <a:gd name="connsiteX7154" fmla="*/ 3504955 w 6891715"/>
                <a:gd name="connsiteY7154" fmla="*/ 382586 h 6367455"/>
                <a:gd name="connsiteX7155" fmla="*/ 3519872 w 6891715"/>
                <a:gd name="connsiteY7155" fmla="*/ 382268 h 6367455"/>
                <a:gd name="connsiteX7156" fmla="*/ 3513842 w 6891715"/>
                <a:gd name="connsiteY7156" fmla="*/ 401318 h 6367455"/>
                <a:gd name="connsiteX7157" fmla="*/ 3521459 w 6891715"/>
                <a:gd name="connsiteY7157" fmla="*/ 416240 h 6367455"/>
                <a:gd name="connsiteX7158" fmla="*/ 3521776 w 6891715"/>
                <a:gd name="connsiteY7158" fmla="*/ 474978 h 6367455"/>
                <a:gd name="connsiteX7159" fmla="*/ 3539232 w 6891715"/>
                <a:gd name="connsiteY7159" fmla="*/ 441323 h 6367455"/>
                <a:gd name="connsiteX7160" fmla="*/ 3545262 w 6891715"/>
                <a:gd name="connsiteY7160" fmla="*/ 385443 h 6367455"/>
                <a:gd name="connsiteX7161" fmla="*/ 3559862 w 6891715"/>
                <a:gd name="connsiteY7161" fmla="*/ 374013 h 6367455"/>
                <a:gd name="connsiteX7162" fmla="*/ 3560814 w 6891715"/>
                <a:gd name="connsiteY7162" fmla="*/ 355915 h 6367455"/>
                <a:gd name="connsiteX7163" fmla="*/ 3577000 w 6891715"/>
                <a:gd name="connsiteY7163" fmla="*/ 346390 h 6367455"/>
                <a:gd name="connsiteX7164" fmla="*/ 3584934 w 6891715"/>
                <a:gd name="connsiteY7164" fmla="*/ 337818 h 6367455"/>
                <a:gd name="connsiteX7165" fmla="*/ 3583347 w 6891715"/>
                <a:gd name="connsiteY7165" fmla="*/ 378775 h 6367455"/>
                <a:gd name="connsiteX7166" fmla="*/ 3572874 w 6891715"/>
                <a:gd name="connsiteY7166" fmla="*/ 405445 h 6367455"/>
                <a:gd name="connsiteX7167" fmla="*/ 3584934 w 6891715"/>
                <a:gd name="connsiteY7167" fmla="*/ 431480 h 6367455"/>
                <a:gd name="connsiteX7168" fmla="*/ 3584934 w 6891715"/>
                <a:gd name="connsiteY7168" fmla="*/ 456563 h 6367455"/>
                <a:gd name="connsiteX7169" fmla="*/ 3565574 w 6891715"/>
                <a:gd name="connsiteY7169" fmla="*/ 494980 h 6367455"/>
                <a:gd name="connsiteX7170" fmla="*/ 3565574 w 6891715"/>
                <a:gd name="connsiteY7170" fmla="*/ 505458 h 6367455"/>
                <a:gd name="connsiteX7171" fmla="*/ 3590647 w 6891715"/>
                <a:gd name="connsiteY7171" fmla="*/ 478788 h 6367455"/>
                <a:gd name="connsiteX7172" fmla="*/ 3597629 w 6891715"/>
                <a:gd name="connsiteY7172" fmla="*/ 443863 h 6367455"/>
                <a:gd name="connsiteX7173" fmla="*/ 3607151 w 6891715"/>
                <a:gd name="connsiteY7173" fmla="*/ 440688 h 6367455"/>
                <a:gd name="connsiteX7174" fmla="*/ 3619846 w 6891715"/>
                <a:gd name="connsiteY7174" fmla="*/ 457198 h 6367455"/>
                <a:gd name="connsiteX7175" fmla="*/ 3627463 w 6891715"/>
                <a:gd name="connsiteY7175" fmla="*/ 443545 h 6367455"/>
                <a:gd name="connsiteX7176" fmla="*/ 3610007 w 6891715"/>
                <a:gd name="connsiteY7176" fmla="*/ 428940 h 6367455"/>
                <a:gd name="connsiteX7177" fmla="*/ 3605881 w 6891715"/>
                <a:gd name="connsiteY7177" fmla="*/ 393380 h 6367455"/>
                <a:gd name="connsiteX7178" fmla="*/ 3626828 w 6891715"/>
                <a:gd name="connsiteY7178" fmla="*/ 379410 h 6367455"/>
                <a:gd name="connsiteX7179" fmla="*/ 3629685 w 6891715"/>
                <a:gd name="connsiteY7179" fmla="*/ 350835 h 6367455"/>
                <a:gd name="connsiteX7180" fmla="*/ 3642380 w 6891715"/>
                <a:gd name="connsiteY7180" fmla="*/ 337183 h 6367455"/>
                <a:gd name="connsiteX7181" fmla="*/ 3652853 w 6891715"/>
                <a:gd name="connsiteY7181" fmla="*/ 342263 h 6367455"/>
                <a:gd name="connsiteX7182" fmla="*/ 3641428 w 6891715"/>
                <a:gd name="connsiteY7182" fmla="*/ 366710 h 6367455"/>
                <a:gd name="connsiteX7183" fmla="*/ 3662692 w 6891715"/>
                <a:gd name="connsiteY7183" fmla="*/ 378140 h 6367455"/>
                <a:gd name="connsiteX7184" fmla="*/ 3668722 w 6891715"/>
                <a:gd name="connsiteY7184" fmla="*/ 349565 h 6367455"/>
                <a:gd name="connsiteX7185" fmla="*/ 3689986 w 6891715"/>
                <a:gd name="connsiteY7185" fmla="*/ 351471 h 6367455"/>
                <a:gd name="connsiteX7186" fmla="*/ 3669357 w 6891715"/>
                <a:gd name="connsiteY7186" fmla="*/ 331785 h 6367455"/>
                <a:gd name="connsiteX7187" fmla="*/ 3676974 w 6891715"/>
                <a:gd name="connsiteY7187" fmla="*/ 316863 h 6367455"/>
                <a:gd name="connsiteX7188" fmla="*/ 3692843 w 6891715"/>
                <a:gd name="connsiteY7188" fmla="*/ 327023 h 6367455"/>
                <a:gd name="connsiteX7189" fmla="*/ 3703951 w 6891715"/>
                <a:gd name="connsiteY7189" fmla="*/ 353375 h 6367455"/>
                <a:gd name="connsiteX7190" fmla="*/ 3718550 w 6891715"/>
                <a:gd name="connsiteY7190" fmla="*/ 355598 h 6367455"/>
                <a:gd name="connsiteX7191" fmla="*/ 3728072 w 6891715"/>
                <a:gd name="connsiteY7191" fmla="*/ 377505 h 6367455"/>
                <a:gd name="connsiteX7192" fmla="*/ 3747432 w 6891715"/>
                <a:gd name="connsiteY7192" fmla="*/ 396238 h 6367455"/>
                <a:gd name="connsiteX7193" fmla="*/ 3742671 w 6891715"/>
                <a:gd name="connsiteY7193" fmla="*/ 347660 h 6367455"/>
                <a:gd name="connsiteX7194" fmla="*/ 3755366 w 6891715"/>
                <a:gd name="connsiteY7194" fmla="*/ 329563 h 6367455"/>
                <a:gd name="connsiteX7195" fmla="*/ 3741402 w 6891715"/>
                <a:gd name="connsiteY7195" fmla="*/ 310831 h 6367455"/>
                <a:gd name="connsiteX7196" fmla="*/ 3754097 w 6891715"/>
                <a:gd name="connsiteY7196" fmla="*/ 299083 h 6367455"/>
                <a:gd name="connsiteX7197" fmla="*/ 3732832 w 6891715"/>
                <a:gd name="connsiteY7197" fmla="*/ 284796 h 6367455"/>
                <a:gd name="connsiteX7198" fmla="*/ 3722042 w 6891715"/>
                <a:gd name="connsiteY7198" fmla="*/ 307020 h 6367455"/>
                <a:gd name="connsiteX7199" fmla="*/ 3702047 w 6891715"/>
                <a:gd name="connsiteY7199" fmla="*/ 286066 h 6367455"/>
                <a:gd name="connsiteX7200" fmla="*/ 3702682 w 6891715"/>
                <a:gd name="connsiteY7200" fmla="*/ 262888 h 6367455"/>
                <a:gd name="connsiteX7201" fmla="*/ 3679830 w 6891715"/>
                <a:gd name="connsiteY7201" fmla="*/ 270191 h 6367455"/>
                <a:gd name="connsiteX7202" fmla="*/ 3669992 w 6891715"/>
                <a:gd name="connsiteY7202" fmla="*/ 254633 h 6367455"/>
                <a:gd name="connsiteX7203" fmla="*/ 3686813 w 6891715"/>
                <a:gd name="connsiteY7203" fmla="*/ 249236 h 6367455"/>
                <a:gd name="connsiteX7204" fmla="*/ 3699508 w 6891715"/>
                <a:gd name="connsiteY7204" fmla="*/ 257491 h 6367455"/>
                <a:gd name="connsiteX7205" fmla="*/ 3701729 w 6891715"/>
                <a:gd name="connsiteY7205" fmla="*/ 235583 h 6367455"/>
                <a:gd name="connsiteX7206" fmla="*/ 3716646 w 6891715"/>
                <a:gd name="connsiteY7206" fmla="*/ 253363 h 6367455"/>
                <a:gd name="connsiteX7207" fmla="*/ 3718550 w 6891715"/>
                <a:gd name="connsiteY7207" fmla="*/ 269238 h 6367455"/>
                <a:gd name="connsiteX7208" fmla="*/ 3734419 w 6891715"/>
                <a:gd name="connsiteY7208" fmla="*/ 275271 h 6367455"/>
                <a:gd name="connsiteX7209" fmla="*/ 3730293 w 6891715"/>
                <a:gd name="connsiteY7209" fmla="*/ 265746 h 6367455"/>
                <a:gd name="connsiteX7210" fmla="*/ 3744893 w 6891715"/>
                <a:gd name="connsiteY7210" fmla="*/ 235266 h 6367455"/>
                <a:gd name="connsiteX7211" fmla="*/ 3771235 w 6891715"/>
                <a:gd name="connsiteY7211" fmla="*/ 242251 h 6367455"/>
                <a:gd name="connsiteX7212" fmla="*/ 3769648 w 6891715"/>
                <a:gd name="connsiteY7212" fmla="*/ 285431 h 6367455"/>
                <a:gd name="connsiteX7213" fmla="*/ 3794086 w 6891715"/>
                <a:gd name="connsiteY7213" fmla="*/ 289241 h 6367455"/>
                <a:gd name="connsiteX7214" fmla="*/ 3783295 w 6891715"/>
                <a:gd name="connsiteY7214" fmla="*/ 269556 h 6367455"/>
                <a:gd name="connsiteX7215" fmla="*/ 3790913 w 6891715"/>
                <a:gd name="connsiteY7215" fmla="*/ 260031 h 6367455"/>
                <a:gd name="connsiteX7216" fmla="*/ 3798212 w 6891715"/>
                <a:gd name="connsiteY7216" fmla="*/ 266381 h 6367455"/>
                <a:gd name="connsiteX7217" fmla="*/ 3841376 w 6891715"/>
                <a:gd name="connsiteY7217" fmla="*/ 274001 h 6367455"/>
                <a:gd name="connsiteX7218" fmla="*/ 3828998 w 6891715"/>
                <a:gd name="connsiteY7218" fmla="*/ 295273 h 6367455"/>
                <a:gd name="connsiteX7219" fmla="*/ 3855658 w 6891715"/>
                <a:gd name="connsiteY7219" fmla="*/ 294321 h 6367455"/>
                <a:gd name="connsiteX7220" fmla="*/ 3838837 w 6891715"/>
                <a:gd name="connsiteY7220" fmla="*/ 314323 h 6367455"/>
                <a:gd name="connsiteX7221" fmla="*/ 3855975 w 6891715"/>
                <a:gd name="connsiteY7221" fmla="*/ 341628 h 6367455"/>
                <a:gd name="connsiteX7222" fmla="*/ 3871844 w 6891715"/>
                <a:gd name="connsiteY7222" fmla="*/ 335913 h 6367455"/>
                <a:gd name="connsiteX7223" fmla="*/ 3865179 w 6891715"/>
                <a:gd name="connsiteY7223" fmla="*/ 301306 h 6367455"/>
                <a:gd name="connsiteX7224" fmla="*/ 3879461 w 6891715"/>
                <a:gd name="connsiteY7224" fmla="*/ 284478 h 6367455"/>
                <a:gd name="connsiteX7225" fmla="*/ 3862640 w 6891715"/>
                <a:gd name="connsiteY7225" fmla="*/ 279398 h 6367455"/>
                <a:gd name="connsiteX7226" fmla="*/ 3866766 w 6891715"/>
                <a:gd name="connsiteY7226" fmla="*/ 252728 h 6367455"/>
                <a:gd name="connsiteX7227" fmla="*/ 3885809 w 6891715"/>
                <a:gd name="connsiteY7227" fmla="*/ 256856 h 6367455"/>
                <a:gd name="connsiteX7228" fmla="*/ 3891839 w 6891715"/>
                <a:gd name="connsiteY7228" fmla="*/ 239076 h 6367455"/>
                <a:gd name="connsiteX7229" fmla="*/ 3894060 w 6891715"/>
                <a:gd name="connsiteY7229" fmla="*/ 225423 h 6367455"/>
                <a:gd name="connsiteX7230" fmla="*/ 3904534 w 6891715"/>
                <a:gd name="connsiteY7230" fmla="*/ 220978 h 6367455"/>
                <a:gd name="connsiteX7231" fmla="*/ 3929289 w 6891715"/>
                <a:gd name="connsiteY7231" fmla="*/ 187006 h 6367455"/>
                <a:gd name="connsiteX7232" fmla="*/ 3943254 w 6891715"/>
                <a:gd name="connsiteY7232" fmla="*/ 185736 h 6367455"/>
                <a:gd name="connsiteX7233" fmla="*/ 3965470 w 6891715"/>
                <a:gd name="connsiteY7233" fmla="*/ 200658 h 6367455"/>
                <a:gd name="connsiteX7234" fmla="*/ 3976261 w 6891715"/>
                <a:gd name="connsiteY7234" fmla="*/ 187641 h 6367455"/>
                <a:gd name="connsiteX7235" fmla="*/ 3960075 w 6891715"/>
                <a:gd name="connsiteY7235" fmla="*/ 171766 h 6367455"/>
                <a:gd name="connsiteX7236" fmla="*/ 3972453 w 6891715"/>
                <a:gd name="connsiteY7236" fmla="*/ 131761 h 6367455"/>
                <a:gd name="connsiteX7237" fmla="*/ 3994986 w 6891715"/>
                <a:gd name="connsiteY7237" fmla="*/ 144143 h 6367455"/>
                <a:gd name="connsiteX7238" fmla="*/ 3999747 w 6891715"/>
                <a:gd name="connsiteY7238" fmla="*/ 129538 h 6367455"/>
                <a:gd name="connsiteX7239" fmla="*/ 3988004 w 6891715"/>
                <a:gd name="connsiteY7239" fmla="*/ 110806 h 6367455"/>
                <a:gd name="connsiteX7240" fmla="*/ 3959440 w 6891715"/>
                <a:gd name="connsiteY7240" fmla="*/ 105726 h 6367455"/>
                <a:gd name="connsiteX7241" fmla="*/ 3959440 w 6891715"/>
                <a:gd name="connsiteY7241" fmla="*/ 84453 h 6367455"/>
                <a:gd name="connsiteX7242" fmla="*/ 3967692 w 6891715"/>
                <a:gd name="connsiteY7242" fmla="*/ 78103 h 6367455"/>
                <a:gd name="connsiteX7243" fmla="*/ 3995621 w 6891715"/>
                <a:gd name="connsiteY7243" fmla="*/ 102233 h 6367455"/>
                <a:gd name="connsiteX7244" fmla="*/ 4004825 w 6891715"/>
                <a:gd name="connsiteY7244" fmla="*/ 96836 h 6367455"/>
                <a:gd name="connsiteX7245" fmla="*/ 3998478 w 6891715"/>
                <a:gd name="connsiteY7245" fmla="*/ 80008 h 6367455"/>
                <a:gd name="connsiteX7246" fmla="*/ 4002286 w 6891715"/>
                <a:gd name="connsiteY7246" fmla="*/ 45083 h 6367455"/>
                <a:gd name="connsiteX7247" fmla="*/ 4010855 w 6891715"/>
                <a:gd name="connsiteY7247" fmla="*/ 49211 h 6367455"/>
                <a:gd name="connsiteX7248" fmla="*/ 4021646 w 6891715"/>
                <a:gd name="connsiteY7248" fmla="*/ 71436 h 6367455"/>
                <a:gd name="connsiteX7249" fmla="*/ 4027676 w 6891715"/>
                <a:gd name="connsiteY7249" fmla="*/ 42861 h 6367455"/>
                <a:gd name="connsiteX7250" fmla="*/ 4035293 w 6891715"/>
                <a:gd name="connsiteY7250" fmla="*/ 40638 h 6367455"/>
                <a:gd name="connsiteX7251" fmla="*/ 4041641 w 6891715"/>
                <a:gd name="connsiteY7251" fmla="*/ 66673 h 6367455"/>
                <a:gd name="connsiteX7252" fmla="*/ 4054336 w 6891715"/>
                <a:gd name="connsiteY7252" fmla="*/ 69848 h 6367455"/>
                <a:gd name="connsiteX7253" fmla="*/ 4064175 w 6891715"/>
                <a:gd name="connsiteY7253" fmla="*/ 95248 h 6367455"/>
                <a:gd name="connsiteX7254" fmla="*/ 4079726 w 6891715"/>
                <a:gd name="connsiteY7254" fmla="*/ 78103 h 6367455"/>
                <a:gd name="connsiteX7255" fmla="*/ 4104164 w 6891715"/>
                <a:gd name="connsiteY7255" fmla="*/ 67626 h 6367455"/>
                <a:gd name="connsiteX7256" fmla="*/ 4108290 w 6891715"/>
                <a:gd name="connsiteY7256" fmla="*/ 85088 h 6367455"/>
                <a:gd name="connsiteX7257" fmla="*/ 4059097 w 6891715"/>
                <a:gd name="connsiteY7257" fmla="*/ 155256 h 6367455"/>
                <a:gd name="connsiteX7258" fmla="*/ 4042276 w 6891715"/>
                <a:gd name="connsiteY7258" fmla="*/ 238758 h 6367455"/>
                <a:gd name="connsiteX7259" fmla="*/ 4027676 w 6891715"/>
                <a:gd name="connsiteY7259" fmla="*/ 261936 h 6367455"/>
                <a:gd name="connsiteX7260" fmla="*/ 4034024 w 6891715"/>
                <a:gd name="connsiteY7260" fmla="*/ 290510 h 6367455"/>
                <a:gd name="connsiteX7261" fmla="*/ 4046719 w 6891715"/>
                <a:gd name="connsiteY7261" fmla="*/ 293685 h 6367455"/>
                <a:gd name="connsiteX7262" fmla="*/ 4057510 w 6891715"/>
                <a:gd name="connsiteY7262" fmla="*/ 275588 h 6367455"/>
                <a:gd name="connsiteX7263" fmla="*/ 4081631 w 6891715"/>
                <a:gd name="connsiteY7263" fmla="*/ 245743 h 6367455"/>
                <a:gd name="connsiteX7264" fmla="*/ 4063540 w 6891715"/>
                <a:gd name="connsiteY7264" fmla="*/ 247013 h 6367455"/>
                <a:gd name="connsiteX7265" fmla="*/ 4064175 w 6891715"/>
                <a:gd name="connsiteY7265" fmla="*/ 232091 h 6367455"/>
                <a:gd name="connsiteX7266" fmla="*/ 4126063 w 6891715"/>
                <a:gd name="connsiteY7266" fmla="*/ 154621 h 6367455"/>
                <a:gd name="connsiteX7267" fmla="*/ 4140663 w 6891715"/>
                <a:gd name="connsiteY7267" fmla="*/ 113663 h 6367455"/>
                <a:gd name="connsiteX7268" fmla="*/ 4166688 w 6891715"/>
                <a:gd name="connsiteY7268" fmla="*/ 90168 h 6367455"/>
                <a:gd name="connsiteX7269" fmla="*/ 4171766 w 6891715"/>
                <a:gd name="connsiteY7269" fmla="*/ 66673 h 6367455"/>
                <a:gd name="connsiteX7270" fmla="*/ 4189856 w 6891715"/>
                <a:gd name="connsiteY7270" fmla="*/ 50798 h 6367455"/>
                <a:gd name="connsiteX7271" fmla="*/ 4187635 w 6891715"/>
                <a:gd name="connsiteY7271" fmla="*/ 75881 h 6367455"/>
                <a:gd name="connsiteX7272" fmla="*/ 4197473 w 6891715"/>
                <a:gd name="connsiteY7272" fmla="*/ 93026 h 6367455"/>
                <a:gd name="connsiteX7273" fmla="*/ 4195252 w 6891715"/>
                <a:gd name="connsiteY7273" fmla="*/ 106678 h 6367455"/>
                <a:gd name="connsiteX7274" fmla="*/ 4179383 w 6891715"/>
                <a:gd name="connsiteY7274" fmla="*/ 116203 h 6367455"/>
                <a:gd name="connsiteX7275" fmla="*/ 4170179 w 6891715"/>
                <a:gd name="connsiteY7275" fmla="*/ 139381 h 6367455"/>
                <a:gd name="connsiteX7276" fmla="*/ 4197791 w 6891715"/>
                <a:gd name="connsiteY7276" fmla="*/ 131761 h 6367455"/>
                <a:gd name="connsiteX7277" fmla="*/ 4185731 w 6891715"/>
                <a:gd name="connsiteY7277" fmla="*/ 200658 h 6367455"/>
                <a:gd name="connsiteX7278" fmla="*/ 4200330 w 6891715"/>
                <a:gd name="connsiteY7278" fmla="*/ 201293 h 6367455"/>
                <a:gd name="connsiteX7279" fmla="*/ 4222546 w 6891715"/>
                <a:gd name="connsiteY7279" fmla="*/ 187323 h 6367455"/>
                <a:gd name="connsiteX7280" fmla="*/ 4238098 w 6891715"/>
                <a:gd name="connsiteY7280" fmla="*/ 143191 h 6367455"/>
                <a:gd name="connsiteX7281" fmla="*/ 4246667 w 6891715"/>
                <a:gd name="connsiteY7281" fmla="*/ 155573 h 6367455"/>
                <a:gd name="connsiteX7282" fmla="*/ 4250476 w 6891715"/>
                <a:gd name="connsiteY7282" fmla="*/ 141921 h 6367455"/>
                <a:gd name="connsiteX7283" fmla="*/ 4236828 w 6891715"/>
                <a:gd name="connsiteY7283" fmla="*/ 126363 h 6367455"/>
                <a:gd name="connsiteX7284" fmla="*/ 4240954 w 6891715"/>
                <a:gd name="connsiteY7284" fmla="*/ 106043 h 6367455"/>
                <a:gd name="connsiteX7285" fmla="*/ 4258727 w 6891715"/>
                <a:gd name="connsiteY7285" fmla="*/ 101916 h 6367455"/>
                <a:gd name="connsiteX7286" fmla="*/ 4264123 w 6891715"/>
                <a:gd name="connsiteY7286" fmla="*/ 93343 h 6367455"/>
                <a:gd name="connsiteX7287" fmla="*/ 4277770 w 6891715"/>
                <a:gd name="connsiteY7287" fmla="*/ 74293 h 6367455"/>
                <a:gd name="connsiteX7288" fmla="*/ 4268884 w 6891715"/>
                <a:gd name="connsiteY7288" fmla="*/ 63498 h 6367455"/>
                <a:gd name="connsiteX7289" fmla="*/ 4274279 w 6891715"/>
                <a:gd name="connsiteY7289" fmla="*/ 39686 h 6367455"/>
                <a:gd name="connsiteX7290" fmla="*/ 4286657 w 6891715"/>
                <a:gd name="connsiteY7290" fmla="*/ 33336 h 6367455"/>
                <a:gd name="connsiteX7291" fmla="*/ 4277135 w 6891715"/>
                <a:gd name="connsiteY7291" fmla="*/ 19366 h 6367455"/>
                <a:gd name="connsiteX7292" fmla="*/ 4105211 w 6891715"/>
                <a:gd name="connsiteY7292" fmla="*/ 0 h 6367455"/>
                <a:gd name="connsiteX7293" fmla="*/ 4132404 w 6891715"/>
                <a:gd name="connsiteY7293" fmla="*/ 29210 h 6367455"/>
                <a:gd name="connsiteX7294" fmla="*/ 4151279 w 6891715"/>
                <a:gd name="connsiteY7294" fmla="*/ 20320 h 6367455"/>
                <a:gd name="connsiteX7295" fmla="*/ 4142001 w 6891715"/>
                <a:gd name="connsiteY7295" fmla="*/ 37465 h 6367455"/>
                <a:gd name="connsiteX7296" fmla="*/ 4118327 w 6891715"/>
                <a:gd name="connsiteY7296" fmla="*/ 43180 h 6367455"/>
                <a:gd name="connsiteX7297" fmla="*/ 4092734 w 6891715"/>
                <a:gd name="connsiteY7297" fmla="*/ 44133 h 6367455"/>
                <a:gd name="connsiteX7298" fmla="*/ 4070660 w 6891715"/>
                <a:gd name="connsiteY7298" fmla="*/ 57150 h 6367455"/>
                <a:gd name="connsiteX7299" fmla="*/ 4067141 w 6891715"/>
                <a:gd name="connsiteY7299" fmla="*/ 41275 h 6367455"/>
                <a:gd name="connsiteX7300" fmla="*/ 4088575 w 6891715"/>
                <a:gd name="connsiteY7300" fmla="*/ 39370 h 6367455"/>
                <a:gd name="connsiteX7301" fmla="*/ 4087295 w 6891715"/>
                <a:gd name="connsiteY7301" fmla="*/ 29528 h 6367455"/>
                <a:gd name="connsiteX7302" fmla="*/ 4068100 w 6891715"/>
                <a:gd name="connsiteY7302" fmla="*/ 26353 h 6367455"/>
                <a:gd name="connsiteX7303" fmla="*/ 4072259 w 6891715"/>
                <a:gd name="connsiteY7303" fmla="*/ 12065 h 6367455"/>
                <a:gd name="connsiteX7304" fmla="*/ 4098812 w 6891715"/>
                <a:gd name="connsiteY7304" fmla="*/ 10478 h 6367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</a:cxnLst>
              <a:rect l="l" t="t" r="r" b="b"/>
              <a:pathLst>
                <a:path w="6891715" h="6367455">
                  <a:moveTo>
                    <a:pt x="2683163" y="6337292"/>
                  </a:moveTo>
                  <a:lnTo>
                    <a:pt x="2693958" y="6353978"/>
                  </a:lnTo>
                  <a:lnTo>
                    <a:pt x="2680624" y="6366813"/>
                  </a:lnTo>
                  <a:lnTo>
                    <a:pt x="2668876" y="6367455"/>
                  </a:lnTo>
                  <a:lnTo>
                    <a:pt x="2665383" y="6352695"/>
                  </a:lnTo>
                  <a:close/>
                  <a:moveTo>
                    <a:pt x="2700308" y="6256329"/>
                  </a:moveTo>
                  <a:lnTo>
                    <a:pt x="2695228" y="6265854"/>
                  </a:lnTo>
                  <a:lnTo>
                    <a:pt x="2687608" y="6263949"/>
                  </a:lnTo>
                  <a:lnTo>
                    <a:pt x="2690784" y="6256647"/>
                  </a:lnTo>
                  <a:close/>
                  <a:moveTo>
                    <a:pt x="2722533" y="6238867"/>
                  </a:moveTo>
                  <a:lnTo>
                    <a:pt x="2720891" y="6254742"/>
                  </a:lnTo>
                  <a:lnTo>
                    <a:pt x="2713008" y="6251567"/>
                  </a:lnTo>
                  <a:lnTo>
                    <a:pt x="2714322" y="6242360"/>
                  </a:lnTo>
                  <a:close/>
                  <a:moveTo>
                    <a:pt x="4255139" y="6154726"/>
                  </a:moveTo>
                  <a:lnTo>
                    <a:pt x="4256051" y="6161076"/>
                  </a:lnTo>
                  <a:lnTo>
                    <a:pt x="4243891" y="6173776"/>
                  </a:lnTo>
                  <a:lnTo>
                    <a:pt x="4241763" y="6166474"/>
                  </a:lnTo>
                  <a:lnTo>
                    <a:pt x="4245715" y="6156949"/>
                  </a:lnTo>
                  <a:lnTo>
                    <a:pt x="4249971" y="6160124"/>
                  </a:lnTo>
                  <a:close/>
                  <a:moveTo>
                    <a:pt x="3939210" y="6130914"/>
                  </a:moveTo>
                  <a:lnTo>
                    <a:pt x="3946521" y="6130914"/>
                  </a:lnTo>
                  <a:lnTo>
                    <a:pt x="3948746" y="6144521"/>
                  </a:lnTo>
                  <a:lnTo>
                    <a:pt x="3956057" y="6150849"/>
                  </a:lnTo>
                  <a:lnTo>
                    <a:pt x="3965594" y="6141356"/>
                  </a:lnTo>
                  <a:lnTo>
                    <a:pt x="3975130" y="6138192"/>
                  </a:lnTo>
                  <a:lnTo>
                    <a:pt x="3984666" y="6141989"/>
                  </a:lnTo>
                  <a:lnTo>
                    <a:pt x="3987845" y="6149267"/>
                  </a:lnTo>
                  <a:lnTo>
                    <a:pt x="3978309" y="6154646"/>
                  </a:lnTo>
                  <a:lnTo>
                    <a:pt x="3978309" y="6160026"/>
                  </a:lnTo>
                  <a:lnTo>
                    <a:pt x="3992295" y="6161924"/>
                  </a:lnTo>
                  <a:lnTo>
                    <a:pt x="3996427" y="6160975"/>
                  </a:lnTo>
                  <a:lnTo>
                    <a:pt x="4004056" y="6173316"/>
                  </a:lnTo>
                  <a:lnTo>
                    <a:pt x="4011367" y="6170151"/>
                  </a:lnTo>
                  <a:lnTo>
                    <a:pt x="4028214" y="6170151"/>
                  </a:lnTo>
                  <a:lnTo>
                    <a:pt x="4038069" y="6164772"/>
                  </a:lnTo>
                  <a:lnTo>
                    <a:pt x="4054916" y="6162557"/>
                  </a:lnTo>
                  <a:lnTo>
                    <a:pt x="4060320" y="6158127"/>
                  </a:lnTo>
                  <a:lnTo>
                    <a:pt x="4068584" y="6161291"/>
                  </a:lnTo>
                  <a:lnTo>
                    <a:pt x="4073988" y="6169835"/>
                  </a:lnTo>
                  <a:lnTo>
                    <a:pt x="4082571" y="6170468"/>
                  </a:lnTo>
                  <a:lnTo>
                    <a:pt x="4100371" y="6165089"/>
                  </a:lnTo>
                  <a:lnTo>
                    <a:pt x="4109908" y="6170468"/>
                  </a:lnTo>
                  <a:lnTo>
                    <a:pt x="4119444" y="6170151"/>
                  </a:lnTo>
                  <a:lnTo>
                    <a:pt x="4128980" y="6163823"/>
                  </a:lnTo>
                  <a:lnTo>
                    <a:pt x="4137563" y="6166038"/>
                  </a:lnTo>
                  <a:lnTo>
                    <a:pt x="4135337" y="6172366"/>
                  </a:lnTo>
                  <a:lnTo>
                    <a:pt x="4137563" y="6180594"/>
                  </a:lnTo>
                  <a:lnTo>
                    <a:pt x="4142013" y="6188821"/>
                  </a:lnTo>
                  <a:lnTo>
                    <a:pt x="4149324" y="6191985"/>
                  </a:lnTo>
                  <a:lnTo>
                    <a:pt x="4156635" y="6184707"/>
                  </a:lnTo>
                  <a:lnTo>
                    <a:pt x="4163946" y="6181543"/>
                  </a:lnTo>
                  <a:lnTo>
                    <a:pt x="4175707" y="6184707"/>
                  </a:lnTo>
                  <a:lnTo>
                    <a:pt x="4179840" y="6177113"/>
                  </a:lnTo>
                  <a:lnTo>
                    <a:pt x="4181111" y="6169835"/>
                  </a:lnTo>
                  <a:lnTo>
                    <a:pt x="4185243" y="6167620"/>
                  </a:lnTo>
                  <a:lnTo>
                    <a:pt x="4184290" y="6176164"/>
                  </a:lnTo>
                  <a:lnTo>
                    <a:pt x="4189376" y="6184391"/>
                  </a:lnTo>
                  <a:lnTo>
                    <a:pt x="4188422" y="6188504"/>
                  </a:lnTo>
                  <a:lnTo>
                    <a:pt x="4186197" y="6195782"/>
                  </a:lnTo>
                  <a:lnTo>
                    <a:pt x="4179204" y="6206541"/>
                  </a:lnTo>
                  <a:lnTo>
                    <a:pt x="4170621" y="6210654"/>
                  </a:lnTo>
                  <a:lnTo>
                    <a:pt x="4164264" y="6205908"/>
                  </a:lnTo>
                  <a:lnTo>
                    <a:pt x="4152820" y="6212237"/>
                  </a:lnTo>
                  <a:lnTo>
                    <a:pt x="4144238" y="6213186"/>
                  </a:lnTo>
                  <a:lnTo>
                    <a:pt x="4128344" y="6207807"/>
                  </a:lnTo>
                  <a:lnTo>
                    <a:pt x="4114358" y="6212553"/>
                  </a:lnTo>
                  <a:lnTo>
                    <a:pt x="4103232" y="6208123"/>
                  </a:lnTo>
                  <a:lnTo>
                    <a:pt x="4085114" y="6208756"/>
                  </a:lnTo>
                  <a:lnTo>
                    <a:pt x="4074306" y="6218249"/>
                  </a:lnTo>
                  <a:lnTo>
                    <a:pt x="4066995" y="6221413"/>
                  </a:lnTo>
                  <a:lnTo>
                    <a:pt x="4051101" y="6221413"/>
                  </a:lnTo>
                  <a:lnTo>
                    <a:pt x="4045697" y="6224577"/>
                  </a:lnTo>
                  <a:lnTo>
                    <a:pt x="4041565" y="6222362"/>
                  </a:lnTo>
                  <a:lnTo>
                    <a:pt x="4045697" y="6211920"/>
                  </a:lnTo>
                  <a:lnTo>
                    <a:pt x="4037115" y="6202744"/>
                  </a:lnTo>
                  <a:lnTo>
                    <a:pt x="4024400" y="6194200"/>
                  </a:lnTo>
                  <a:lnTo>
                    <a:pt x="4014864" y="6197681"/>
                  </a:lnTo>
                  <a:lnTo>
                    <a:pt x="4003103" y="6194516"/>
                  </a:lnTo>
                  <a:lnTo>
                    <a:pt x="3992613" y="6191352"/>
                  </a:lnTo>
                  <a:lnTo>
                    <a:pt x="3979898" y="6192618"/>
                  </a:lnTo>
                  <a:lnTo>
                    <a:pt x="3970362" y="6184391"/>
                  </a:lnTo>
                  <a:lnTo>
                    <a:pt x="3954468" y="6179961"/>
                  </a:lnTo>
                  <a:lnTo>
                    <a:pt x="3944614" y="6184707"/>
                  </a:lnTo>
                  <a:lnTo>
                    <a:pt x="3933171" y="6188821"/>
                  </a:lnTo>
                  <a:lnTo>
                    <a:pt x="3925542" y="6178379"/>
                  </a:lnTo>
                  <a:lnTo>
                    <a:pt x="3923634" y="6167620"/>
                  </a:lnTo>
                  <a:lnTo>
                    <a:pt x="3924588" y="6157494"/>
                  </a:lnTo>
                  <a:lnTo>
                    <a:pt x="3919184" y="6148951"/>
                  </a:lnTo>
                  <a:lnTo>
                    <a:pt x="3919820" y="6142622"/>
                  </a:lnTo>
                  <a:lnTo>
                    <a:pt x="3917913" y="6136294"/>
                  </a:lnTo>
                  <a:lnTo>
                    <a:pt x="3925224" y="6139458"/>
                  </a:lnTo>
                  <a:lnTo>
                    <a:pt x="3932853" y="6150216"/>
                  </a:lnTo>
                  <a:lnTo>
                    <a:pt x="3938257" y="6154014"/>
                  </a:lnTo>
                  <a:lnTo>
                    <a:pt x="3943343" y="6148634"/>
                  </a:lnTo>
                  <a:lnTo>
                    <a:pt x="3934760" y="6140407"/>
                  </a:lnTo>
                  <a:close/>
                  <a:moveTo>
                    <a:pt x="4979304" y="6116626"/>
                  </a:moveTo>
                  <a:lnTo>
                    <a:pt x="4987888" y="6116626"/>
                  </a:lnTo>
                  <a:lnTo>
                    <a:pt x="4983755" y="6126107"/>
                  </a:lnTo>
                  <a:lnTo>
                    <a:pt x="4969765" y="6130216"/>
                  </a:lnTo>
                  <a:lnTo>
                    <a:pt x="4970719" y="6138748"/>
                  </a:lnTo>
                  <a:lnTo>
                    <a:pt x="4955140" y="6149177"/>
                  </a:lnTo>
                  <a:lnTo>
                    <a:pt x="4944648" y="6155498"/>
                  </a:lnTo>
                  <a:lnTo>
                    <a:pt x="4934155" y="6168139"/>
                  </a:lnTo>
                  <a:lnTo>
                    <a:pt x="4919530" y="6180148"/>
                  </a:lnTo>
                  <a:lnTo>
                    <a:pt x="4919848" y="6181412"/>
                  </a:lnTo>
                  <a:lnTo>
                    <a:pt x="4922709" y="6190577"/>
                  </a:lnTo>
                  <a:lnTo>
                    <a:pt x="4925889" y="6194370"/>
                  </a:lnTo>
                  <a:lnTo>
                    <a:pt x="4932248" y="6201954"/>
                  </a:lnTo>
                  <a:lnTo>
                    <a:pt x="4934473" y="6211435"/>
                  </a:lnTo>
                  <a:lnTo>
                    <a:pt x="4927161" y="6212699"/>
                  </a:lnTo>
                  <a:lnTo>
                    <a:pt x="4924935" y="6206379"/>
                  </a:lnTo>
                  <a:lnTo>
                    <a:pt x="4916351" y="6206379"/>
                  </a:lnTo>
                  <a:lnTo>
                    <a:pt x="4909356" y="6208275"/>
                  </a:lnTo>
                  <a:lnTo>
                    <a:pt x="4902997" y="6214596"/>
                  </a:lnTo>
                  <a:lnTo>
                    <a:pt x="4892187" y="6226289"/>
                  </a:lnTo>
                  <a:lnTo>
                    <a:pt x="4871202" y="6238298"/>
                  </a:lnTo>
                  <a:lnTo>
                    <a:pt x="4851172" y="6240510"/>
                  </a:lnTo>
                  <a:lnTo>
                    <a:pt x="4835274" y="6238614"/>
                  </a:lnTo>
                  <a:lnTo>
                    <a:pt x="4826690" y="6246199"/>
                  </a:lnTo>
                  <a:lnTo>
                    <a:pt x="4828916" y="6253151"/>
                  </a:lnTo>
                  <a:lnTo>
                    <a:pt x="4821285" y="6251255"/>
                  </a:lnTo>
                  <a:lnTo>
                    <a:pt x="4806341" y="6248095"/>
                  </a:lnTo>
                  <a:lnTo>
                    <a:pt x="4781224" y="6246515"/>
                  </a:lnTo>
                  <a:lnTo>
                    <a:pt x="4776773" y="6237982"/>
                  </a:lnTo>
                  <a:lnTo>
                    <a:pt x="4773593" y="6228501"/>
                  </a:lnTo>
                  <a:lnTo>
                    <a:pt x="4764055" y="6220284"/>
                  </a:lnTo>
                  <a:lnTo>
                    <a:pt x="4762783" y="6209855"/>
                  </a:lnTo>
                  <a:lnTo>
                    <a:pt x="4760875" y="6201322"/>
                  </a:lnTo>
                  <a:lnTo>
                    <a:pt x="4772321" y="6203535"/>
                  </a:lnTo>
                  <a:lnTo>
                    <a:pt x="4778998" y="6206695"/>
                  </a:lnTo>
                  <a:lnTo>
                    <a:pt x="4789172" y="6189629"/>
                  </a:lnTo>
                  <a:lnTo>
                    <a:pt x="4796803" y="6186469"/>
                  </a:lnTo>
                  <a:lnTo>
                    <a:pt x="4806023" y="6182993"/>
                  </a:lnTo>
                  <a:lnTo>
                    <a:pt x="4826372" y="6185205"/>
                  </a:lnTo>
                  <a:lnTo>
                    <a:pt x="4827008" y="6177620"/>
                  </a:lnTo>
                  <a:lnTo>
                    <a:pt x="4827008" y="6175724"/>
                  </a:lnTo>
                  <a:lnTo>
                    <a:pt x="4826054" y="6164031"/>
                  </a:lnTo>
                  <a:lnTo>
                    <a:pt x="4837500" y="6164979"/>
                  </a:lnTo>
                  <a:lnTo>
                    <a:pt x="4845131" y="6171299"/>
                  </a:lnTo>
                  <a:lnTo>
                    <a:pt x="4864207" y="6173196"/>
                  </a:lnTo>
                  <a:lnTo>
                    <a:pt x="4882330" y="6165927"/>
                  </a:lnTo>
                  <a:lnTo>
                    <a:pt x="4914761" y="6154866"/>
                  </a:lnTo>
                  <a:lnTo>
                    <a:pt x="4939243" y="6145385"/>
                  </a:lnTo>
                  <a:lnTo>
                    <a:pt x="4957048" y="6130532"/>
                  </a:lnTo>
                  <a:lnTo>
                    <a:pt x="4970719" y="6126107"/>
                  </a:lnTo>
                  <a:close/>
                  <a:moveTo>
                    <a:pt x="4269809" y="6099164"/>
                  </a:moveTo>
                  <a:lnTo>
                    <a:pt x="4278081" y="6107690"/>
                  </a:lnTo>
                  <a:lnTo>
                    <a:pt x="4273179" y="6110848"/>
                  </a:lnTo>
                  <a:lnTo>
                    <a:pt x="4273179" y="6119059"/>
                  </a:lnTo>
                  <a:lnTo>
                    <a:pt x="4271341" y="6131691"/>
                  </a:lnTo>
                  <a:lnTo>
                    <a:pt x="4281451" y="6138955"/>
                  </a:lnTo>
                  <a:lnTo>
                    <a:pt x="4275630" y="6154744"/>
                  </a:lnTo>
                  <a:lnTo>
                    <a:pt x="4266439" y="6157902"/>
                  </a:lnTo>
                  <a:lnTo>
                    <a:pt x="4265520" y="6154744"/>
                  </a:lnTo>
                  <a:lnTo>
                    <a:pt x="4271341" y="6143376"/>
                  </a:lnTo>
                  <a:lnTo>
                    <a:pt x="4263988" y="6135797"/>
                  </a:lnTo>
                  <a:lnTo>
                    <a:pt x="4265213" y="6129481"/>
                  </a:lnTo>
                  <a:lnTo>
                    <a:pt x="4267051" y="6122533"/>
                  </a:lnTo>
                  <a:lnTo>
                    <a:pt x="4267051" y="6114954"/>
                  </a:lnTo>
                  <a:lnTo>
                    <a:pt x="4271953" y="6107690"/>
                  </a:lnTo>
                  <a:close/>
                  <a:moveTo>
                    <a:pt x="3049239" y="6092814"/>
                  </a:moveTo>
                  <a:lnTo>
                    <a:pt x="3061023" y="6092814"/>
                  </a:lnTo>
                  <a:lnTo>
                    <a:pt x="3070188" y="6099703"/>
                  </a:lnTo>
                  <a:lnTo>
                    <a:pt x="3064623" y="6107790"/>
                  </a:lnTo>
                  <a:lnTo>
                    <a:pt x="3052513" y="6108689"/>
                  </a:lnTo>
                  <a:lnTo>
                    <a:pt x="3048257" y="6107790"/>
                  </a:lnTo>
                  <a:lnTo>
                    <a:pt x="3038438" y="6097007"/>
                  </a:lnTo>
                  <a:close/>
                  <a:moveTo>
                    <a:pt x="3038243" y="6081701"/>
                  </a:moveTo>
                  <a:lnTo>
                    <a:pt x="3041613" y="6088628"/>
                  </a:lnTo>
                  <a:lnTo>
                    <a:pt x="3032422" y="6094401"/>
                  </a:lnTo>
                  <a:lnTo>
                    <a:pt x="3024150" y="6082855"/>
                  </a:lnTo>
                  <a:close/>
                  <a:moveTo>
                    <a:pt x="3863987" y="6053126"/>
                  </a:moveTo>
                  <a:lnTo>
                    <a:pt x="3875919" y="6056271"/>
                  </a:lnTo>
                  <a:lnTo>
                    <a:pt x="3881401" y="6066964"/>
                  </a:lnTo>
                  <a:lnTo>
                    <a:pt x="3875919" y="6067908"/>
                  </a:lnTo>
                  <a:lnTo>
                    <a:pt x="3880111" y="6079230"/>
                  </a:lnTo>
                  <a:lnTo>
                    <a:pt x="3876886" y="6086464"/>
                  </a:lnTo>
                  <a:lnTo>
                    <a:pt x="3865277" y="6084891"/>
                  </a:lnTo>
                  <a:lnTo>
                    <a:pt x="3860763" y="6066021"/>
                  </a:lnTo>
                  <a:close/>
                  <a:moveTo>
                    <a:pt x="4100970" y="6043601"/>
                  </a:moveTo>
                  <a:lnTo>
                    <a:pt x="4111588" y="6057374"/>
                  </a:lnTo>
                  <a:lnTo>
                    <a:pt x="4101282" y="6065826"/>
                  </a:lnTo>
                  <a:lnTo>
                    <a:pt x="4103156" y="6054244"/>
                  </a:lnTo>
                  <a:lnTo>
                    <a:pt x="4098784" y="6049861"/>
                  </a:lnTo>
                  <a:lnTo>
                    <a:pt x="4092850" y="6051113"/>
                  </a:lnTo>
                  <a:lnTo>
                    <a:pt x="4092538" y="6046105"/>
                  </a:lnTo>
                  <a:close/>
                  <a:moveTo>
                    <a:pt x="4379876" y="6040426"/>
                  </a:moveTo>
                  <a:lnTo>
                    <a:pt x="4379876" y="6051117"/>
                  </a:lnTo>
                  <a:lnTo>
                    <a:pt x="4366858" y="6060550"/>
                  </a:lnTo>
                  <a:lnTo>
                    <a:pt x="4364318" y="6075014"/>
                  </a:lnTo>
                  <a:lnTo>
                    <a:pt x="4352888" y="6098282"/>
                  </a:lnTo>
                  <a:lnTo>
                    <a:pt x="4333838" y="6105514"/>
                  </a:lnTo>
                  <a:lnTo>
                    <a:pt x="4335425" y="6088849"/>
                  </a:lnTo>
                  <a:lnTo>
                    <a:pt x="4324313" y="6089163"/>
                  </a:lnTo>
                  <a:lnTo>
                    <a:pt x="4328123" y="6083818"/>
                  </a:lnTo>
                  <a:lnTo>
                    <a:pt x="4333520" y="6070297"/>
                  </a:lnTo>
                  <a:lnTo>
                    <a:pt x="4345903" y="6053318"/>
                  </a:lnTo>
                  <a:lnTo>
                    <a:pt x="4360508" y="6048287"/>
                  </a:lnTo>
                  <a:close/>
                  <a:moveTo>
                    <a:pt x="4333108" y="6021376"/>
                  </a:moveTo>
                  <a:lnTo>
                    <a:pt x="4337013" y="6023281"/>
                  </a:lnTo>
                  <a:lnTo>
                    <a:pt x="4334610" y="6030266"/>
                  </a:lnTo>
                  <a:lnTo>
                    <a:pt x="4325900" y="6030901"/>
                  </a:lnTo>
                  <a:close/>
                  <a:moveTo>
                    <a:pt x="4191713" y="6019789"/>
                  </a:moveTo>
                  <a:lnTo>
                    <a:pt x="4195726" y="6021376"/>
                  </a:lnTo>
                  <a:lnTo>
                    <a:pt x="4187700" y="6034077"/>
                  </a:lnTo>
                  <a:lnTo>
                    <a:pt x="4184613" y="6029314"/>
                  </a:lnTo>
                  <a:close/>
                  <a:moveTo>
                    <a:pt x="3752636" y="6002326"/>
                  </a:moveTo>
                  <a:lnTo>
                    <a:pt x="3754400" y="6015026"/>
                  </a:lnTo>
                  <a:lnTo>
                    <a:pt x="3748050" y="6006165"/>
                  </a:lnTo>
                  <a:close/>
                  <a:moveTo>
                    <a:pt x="4012798" y="5995976"/>
                  </a:moveTo>
                  <a:lnTo>
                    <a:pt x="4024276" y="6005183"/>
                  </a:lnTo>
                  <a:lnTo>
                    <a:pt x="4014970" y="6022011"/>
                  </a:lnTo>
                  <a:lnTo>
                    <a:pt x="4008145" y="6026139"/>
                  </a:lnTo>
                  <a:lnTo>
                    <a:pt x="4001941" y="6024234"/>
                  </a:lnTo>
                  <a:lnTo>
                    <a:pt x="3997288" y="6018201"/>
                  </a:lnTo>
                  <a:lnTo>
                    <a:pt x="4005663" y="6015661"/>
                  </a:lnTo>
                  <a:lnTo>
                    <a:pt x="3998218" y="6010581"/>
                  </a:lnTo>
                  <a:lnTo>
                    <a:pt x="4001320" y="6007406"/>
                  </a:lnTo>
                  <a:lnTo>
                    <a:pt x="4011867" y="6008358"/>
                  </a:lnTo>
                  <a:lnTo>
                    <a:pt x="4015900" y="6008358"/>
                  </a:lnTo>
                  <a:lnTo>
                    <a:pt x="4011867" y="6001056"/>
                  </a:lnTo>
                  <a:close/>
                  <a:moveTo>
                    <a:pt x="4097132" y="5994389"/>
                  </a:moveTo>
                  <a:lnTo>
                    <a:pt x="4100476" y="6005330"/>
                  </a:lnTo>
                  <a:lnTo>
                    <a:pt x="4097740" y="6018202"/>
                  </a:lnTo>
                  <a:lnTo>
                    <a:pt x="4086188" y="6005652"/>
                  </a:lnTo>
                  <a:lnTo>
                    <a:pt x="4086188" y="5997929"/>
                  </a:lnTo>
                  <a:close/>
                  <a:moveTo>
                    <a:pt x="4278593" y="5988039"/>
                  </a:moveTo>
                  <a:lnTo>
                    <a:pt x="4284943" y="5988039"/>
                  </a:lnTo>
                  <a:lnTo>
                    <a:pt x="4292563" y="5991214"/>
                  </a:lnTo>
                  <a:lnTo>
                    <a:pt x="4286213" y="5994389"/>
                  </a:lnTo>
                  <a:lnTo>
                    <a:pt x="4282085" y="5999786"/>
                  </a:lnTo>
                  <a:lnTo>
                    <a:pt x="4270655" y="5997564"/>
                  </a:lnTo>
                  <a:lnTo>
                    <a:pt x="4256685" y="6003914"/>
                  </a:lnTo>
                  <a:lnTo>
                    <a:pt x="4258908" y="6019789"/>
                  </a:lnTo>
                  <a:lnTo>
                    <a:pt x="4251288" y="6013439"/>
                  </a:lnTo>
                  <a:lnTo>
                    <a:pt x="4253510" y="6000739"/>
                  </a:lnTo>
                  <a:lnTo>
                    <a:pt x="4262718" y="5989309"/>
                  </a:lnTo>
                  <a:close/>
                  <a:moveTo>
                    <a:pt x="4044769" y="5988039"/>
                  </a:moveTo>
                  <a:lnTo>
                    <a:pt x="4050157" y="5994389"/>
                  </a:lnTo>
                  <a:lnTo>
                    <a:pt x="4052851" y="6001691"/>
                  </a:lnTo>
                  <a:lnTo>
                    <a:pt x="4042748" y="6007089"/>
                  </a:lnTo>
                  <a:lnTo>
                    <a:pt x="4041738" y="6002009"/>
                  </a:lnTo>
                  <a:close/>
                  <a:moveTo>
                    <a:pt x="2784354" y="5988039"/>
                  </a:moveTo>
                  <a:lnTo>
                    <a:pt x="2798725" y="5999034"/>
                  </a:lnTo>
                  <a:lnTo>
                    <a:pt x="2788699" y="6005502"/>
                  </a:lnTo>
                  <a:lnTo>
                    <a:pt x="2779675" y="5992566"/>
                  </a:lnTo>
                  <a:close/>
                  <a:moveTo>
                    <a:pt x="4162388" y="5973751"/>
                  </a:moveTo>
                  <a:lnTo>
                    <a:pt x="4157943" y="5978006"/>
                  </a:lnTo>
                  <a:lnTo>
                    <a:pt x="4156038" y="5991099"/>
                  </a:lnTo>
                  <a:lnTo>
                    <a:pt x="4147783" y="6000918"/>
                  </a:lnTo>
                  <a:lnTo>
                    <a:pt x="4133813" y="6005501"/>
                  </a:lnTo>
                  <a:lnTo>
                    <a:pt x="4136035" y="5994372"/>
                  </a:lnTo>
                  <a:lnTo>
                    <a:pt x="4150640" y="5986844"/>
                  </a:lnTo>
                  <a:cubicBezTo>
                    <a:pt x="4150958" y="5982807"/>
                    <a:pt x="4151275" y="5978770"/>
                    <a:pt x="4151593" y="5974733"/>
                  </a:cubicBezTo>
                  <a:close/>
                  <a:moveTo>
                    <a:pt x="4248322" y="5964226"/>
                  </a:moveTo>
                  <a:lnTo>
                    <a:pt x="4257308" y="5967568"/>
                  </a:lnTo>
                  <a:lnTo>
                    <a:pt x="4262400" y="5977594"/>
                  </a:lnTo>
                  <a:lnTo>
                    <a:pt x="4250419" y="5983276"/>
                  </a:lnTo>
                  <a:lnTo>
                    <a:pt x="4248322" y="5979934"/>
                  </a:lnTo>
                  <a:lnTo>
                    <a:pt x="4252515" y="5971913"/>
                  </a:lnTo>
                  <a:lnTo>
                    <a:pt x="4246525" y="5970910"/>
                  </a:lnTo>
                  <a:close/>
                  <a:moveTo>
                    <a:pt x="4031293" y="5961051"/>
                  </a:moveTo>
                  <a:lnTo>
                    <a:pt x="4036975" y="5972352"/>
                  </a:lnTo>
                  <a:lnTo>
                    <a:pt x="4031293" y="5980101"/>
                  </a:lnTo>
                  <a:lnTo>
                    <a:pt x="4020264" y="5978163"/>
                  </a:lnTo>
                  <a:lnTo>
                    <a:pt x="4017925" y="5969446"/>
                  </a:lnTo>
                  <a:lnTo>
                    <a:pt x="4020264" y="5964280"/>
                  </a:lnTo>
                  <a:close/>
                  <a:moveTo>
                    <a:pt x="4088954" y="5956289"/>
                  </a:moveTo>
                  <a:lnTo>
                    <a:pt x="4090951" y="5968530"/>
                  </a:lnTo>
                  <a:lnTo>
                    <a:pt x="4086956" y="5976792"/>
                  </a:lnTo>
                  <a:lnTo>
                    <a:pt x="4079300" y="5981689"/>
                  </a:lnTo>
                  <a:lnTo>
                    <a:pt x="4070313" y="5972814"/>
                  </a:lnTo>
                  <a:lnTo>
                    <a:pt x="4074307" y="5961797"/>
                  </a:lnTo>
                  <a:close/>
                  <a:moveTo>
                    <a:pt x="4116516" y="5949939"/>
                  </a:moveTo>
                  <a:lnTo>
                    <a:pt x="4121773" y="5953928"/>
                  </a:lnTo>
                  <a:cubicBezTo>
                    <a:pt x="4122082" y="5958939"/>
                    <a:pt x="4122392" y="5963951"/>
                    <a:pt x="4122701" y="5968962"/>
                  </a:cubicBezTo>
                  <a:lnTo>
                    <a:pt x="4112804" y="5983383"/>
                  </a:lnTo>
                  <a:lnTo>
                    <a:pt x="4107547" y="5986452"/>
                  </a:lnTo>
                  <a:lnTo>
                    <a:pt x="4098888" y="5969269"/>
                  </a:lnTo>
                  <a:lnTo>
                    <a:pt x="4104145" y="5953928"/>
                  </a:lnTo>
                  <a:close/>
                  <a:moveTo>
                    <a:pt x="3879813" y="5943589"/>
                  </a:moveTo>
                  <a:lnTo>
                    <a:pt x="3887751" y="5947117"/>
                  </a:lnTo>
                  <a:lnTo>
                    <a:pt x="3881136" y="5953114"/>
                  </a:lnTo>
                  <a:close/>
                  <a:moveTo>
                    <a:pt x="4230772" y="5937239"/>
                  </a:moveTo>
                  <a:lnTo>
                    <a:pt x="4237000" y="5943884"/>
                  </a:lnTo>
                  <a:lnTo>
                    <a:pt x="4235901" y="5950530"/>
                  </a:lnTo>
                  <a:lnTo>
                    <a:pt x="4228574" y="5951527"/>
                  </a:lnTo>
                  <a:lnTo>
                    <a:pt x="4227475" y="5946210"/>
                  </a:lnTo>
                  <a:close/>
                  <a:moveTo>
                    <a:pt x="4015702" y="5929301"/>
                  </a:moveTo>
                  <a:lnTo>
                    <a:pt x="4021100" y="5932476"/>
                  </a:lnTo>
                  <a:cubicBezTo>
                    <a:pt x="4020782" y="5935651"/>
                    <a:pt x="4020465" y="5938826"/>
                    <a:pt x="4020147" y="5942001"/>
                  </a:cubicBezTo>
                  <a:lnTo>
                    <a:pt x="4015067" y="5948351"/>
                  </a:lnTo>
                  <a:lnTo>
                    <a:pt x="4011575" y="5945176"/>
                  </a:lnTo>
                  <a:lnTo>
                    <a:pt x="4011575" y="5932476"/>
                  </a:lnTo>
                  <a:close/>
                  <a:moveTo>
                    <a:pt x="3920838" y="5926126"/>
                  </a:moveTo>
                  <a:lnTo>
                    <a:pt x="3922676" y="5931232"/>
                  </a:lnTo>
                  <a:lnTo>
                    <a:pt x="3912566" y="5937239"/>
                  </a:lnTo>
                  <a:lnTo>
                    <a:pt x="3905213" y="5935437"/>
                  </a:lnTo>
                  <a:lnTo>
                    <a:pt x="3909502" y="5932433"/>
                  </a:lnTo>
                  <a:close/>
                  <a:moveTo>
                    <a:pt x="4101110" y="5921364"/>
                  </a:moveTo>
                  <a:lnTo>
                    <a:pt x="4111588" y="5922290"/>
                  </a:lnTo>
                  <a:lnTo>
                    <a:pt x="4111588" y="5927229"/>
                  </a:lnTo>
                  <a:lnTo>
                    <a:pt x="4102063" y="5932477"/>
                  </a:lnTo>
                  <a:lnTo>
                    <a:pt x="4092538" y="5930625"/>
                  </a:lnTo>
                  <a:close/>
                  <a:moveTo>
                    <a:pt x="4052850" y="5919776"/>
                  </a:moveTo>
                  <a:lnTo>
                    <a:pt x="4063963" y="5927797"/>
                  </a:lnTo>
                  <a:lnTo>
                    <a:pt x="4054952" y="5938826"/>
                  </a:lnTo>
                  <a:lnTo>
                    <a:pt x="4052850" y="5932142"/>
                  </a:lnTo>
                  <a:close/>
                  <a:moveTo>
                    <a:pt x="4071020" y="5907076"/>
                  </a:moveTo>
                  <a:lnTo>
                    <a:pt x="4081640" y="5907076"/>
                  </a:lnTo>
                  <a:lnTo>
                    <a:pt x="4089363" y="5911287"/>
                  </a:lnTo>
                  <a:lnTo>
                    <a:pt x="4088397" y="5919711"/>
                  </a:lnTo>
                  <a:lnTo>
                    <a:pt x="4079709" y="5922951"/>
                  </a:lnTo>
                  <a:lnTo>
                    <a:pt x="4065550" y="5910316"/>
                  </a:lnTo>
                  <a:close/>
                  <a:moveTo>
                    <a:pt x="4007267" y="5895964"/>
                  </a:moveTo>
                  <a:lnTo>
                    <a:pt x="4014411" y="5903050"/>
                  </a:lnTo>
                  <a:cubicBezTo>
                    <a:pt x="4014524" y="5905519"/>
                    <a:pt x="4014638" y="5907989"/>
                    <a:pt x="4014751" y="5910458"/>
                  </a:cubicBezTo>
                  <a:lnTo>
                    <a:pt x="4005566" y="5918189"/>
                  </a:lnTo>
                  <a:lnTo>
                    <a:pt x="4005566" y="5907559"/>
                  </a:lnTo>
                  <a:lnTo>
                    <a:pt x="4000463" y="5900151"/>
                  </a:lnTo>
                  <a:close/>
                  <a:moveTo>
                    <a:pt x="4201841" y="5892789"/>
                  </a:moveTo>
                  <a:lnTo>
                    <a:pt x="4210013" y="5899073"/>
                  </a:lnTo>
                  <a:lnTo>
                    <a:pt x="4198900" y="5900727"/>
                  </a:lnTo>
                  <a:close/>
                  <a:moveTo>
                    <a:pt x="4190963" y="5889614"/>
                  </a:moveTo>
                  <a:lnTo>
                    <a:pt x="4183660" y="5905999"/>
                  </a:lnTo>
                  <a:lnTo>
                    <a:pt x="4173818" y="5905999"/>
                  </a:lnTo>
                  <a:lnTo>
                    <a:pt x="4159213" y="5916602"/>
                  </a:lnTo>
                  <a:lnTo>
                    <a:pt x="4163340" y="5901823"/>
                  </a:lnTo>
                  <a:lnTo>
                    <a:pt x="4173818" y="5899574"/>
                  </a:lnTo>
                  <a:close/>
                  <a:moveTo>
                    <a:pt x="3983882" y="5889614"/>
                  </a:moveTo>
                  <a:lnTo>
                    <a:pt x="3990938" y="5892617"/>
                  </a:lnTo>
                  <a:lnTo>
                    <a:pt x="3980707" y="5900727"/>
                  </a:lnTo>
                  <a:lnTo>
                    <a:pt x="3978238" y="5897723"/>
                  </a:lnTo>
                  <a:close/>
                  <a:moveTo>
                    <a:pt x="4234460" y="5870564"/>
                  </a:moveTo>
                  <a:lnTo>
                    <a:pt x="4239858" y="5870564"/>
                  </a:lnTo>
                  <a:lnTo>
                    <a:pt x="4244938" y="5873567"/>
                  </a:lnTo>
                  <a:lnTo>
                    <a:pt x="4253510" y="5873567"/>
                  </a:lnTo>
                  <a:lnTo>
                    <a:pt x="4254463" y="5881676"/>
                  </a:lnTo>
                  <a:lnTo>
                    <a:pt x="4238588" y="5880775"/>
                  </a:lnTo>
                  <a:lnTo>
                    <a:pt x="4239858" y="5888584"/>
                  </a:lnTo>
                  <a:lnTo>
                    <a:pt x="4232238" y="5892789"/>
                  </a:lnTo>
                  <a:lnTo>
                    <a:pt x="4225888" y="5886782"/>
                  </a:lnTo>
                  <a:lnTo>
                    <a:pt x="4213188" y="5887082"/>
                  </a:lnTo>
                  <a:lnTo>
                    <a:pt x="4218585" y="5875069"/>
                  </a:lnTo>
                  <a:close/>
                  <a:moveTo>
                    <a:pt x="3641967" y="5862626"/>
                  </a:moveTo>
                  <a:lnTo>
                    <a:pt x="3650372" y="5864489"/>
                  </a:lnTo>
                  <a:lnTo>
                    <a:pt x="3649127" y="5869770"/>
                  </a:lnTo>
                  <a:lnTo>
                    <a:pt x="3663757" y="5872565"/>
                  </a:lnTo>
                  <a:lnTo>
                    <a:pt x="3671850" y="5887784"/>
                  </a:lnTo>
                  <a:lnTo>
                    <a:pt x="3659399" y="5883746"/>
                  </a:lnTo>
                  <a:lnTo>
                    <a:pt x="3656597" y="5891201"/>
                  </a:lnTo>
                  <a:lnTo>
                    <a:pt x="3647570" y="5884989"/>
                  </a:lnTo>
                  <a:lnTo>
                    <a:pt x="3640100" y="5873497"/>
                  </a:lnTo>
                  <a:close/>
                  <a:moveTo>
                    <a:pt x="4038979" y="5856276"/>
                  </a:moveTo>
                  <a:lnTo>
                    <a:pt x="4043930" y="5866368"/>
                  </a:lnTo>
                  <a:lnTo>
                    <a:pt x="4048262" y="5865422"/>
                  </a:lnTo>
                  <a:lnTo>
                    <a:pt x="4057545" y="5871730"/>
                  </a:lnTo>
                  <a:lnTo>
                    <a:pt x="4057545" y="5878038"/>
                  </a:lnTo>
                  <a:lnTo>
                    <a:pt x="4063734" y="5884346"/>
                  </a:lnTo>
                  <a:lnTo>
                    <a:pt x="4064972" y="5897593"/>
                  </a:lnTo>
                  <a:lnTo>
                    <a:pt x="4067138" y="5902955"/>
                  </a:lnTo>
                  <a:lnTo>
                    <a:pt x="4060949" y="5903901"/>
                  </a:lnTo>
                  <a:lnTo>
                    <a:pt x="4049500" y="5894754"/>
                  </a:lnTo>
                  <a:lnTo>
                    <a:pt x="4049500" y="5884346"/>
                  </a:lnTo>
                  <a:lnTo>
                    <a:pt x="4038051" y="5879931"/>
                  </a:lnTo>
                  <a:lnTo>
                    <a:pt x="4030625" y="5872046"/>
                  </a:lnTo>
                  <a:lnTo>
                    <a:pt x="4033719" y="5860376"/>
                  </a:lnTo>
                  <a:close/>
                  <a:moveTo>
                    <a:pt x="3149881" y="5826114"/>
                  </a:moveTo>
                  <a:lnTo>
                    <a:pt x="3157501" y="5826114"/>
                  </a:lnTo>
                  <a:lnTo>
                    <a:pt x="3153373" y="5832443"/>
                  </a:lnTo>
                  <a:lnTo>
                    <a:pt x="3156548" y="5844152"/>
                  </a:lnTo>
                  <a:lnTo>
                    <a:pt x="3139721" y="5873583"/>
                  </a:lnTo>
                  <a:lnTo>
                    <a:pt x="3130831" y="5891938"/>
                  </a:lnTo>
                  <a:lnTo>
                    <a:pt x="3124798" y="5905229"/>
                  </a:lnTo>
                  <a:lnTo>
                    <a:pt x="3122893" y="5909976"/>
                  </a:lnTo>
                  <a:lnTo>
                    <a:pt x="3121941" y="5912508"/>
                  </a:lnTo>
                  <a:lnTo>
                    <a:pt x="3123528" y="5936876"/>
                  </a:lnTo>
                  <a:lnTo>
                    <a:pt x="3137181" y="5954597"/>
                  </a:lnTo>
                  <a:lnTo>
                    <a:pt x="3133371" y="5977699"/>
                  </a:lnTo>
                  <a:lnTo>
                    <a:pt x="3117813" y="5997953"/>
                  </a:lnTo>
                  <a:lnTo>
                    <a:pt x="3124163" y="6015358"/>
                  </a:lnTo>
                  <a:lnTo>
                    <a:pt x="3115591" y="6019789"/>
                  </a:lnTo>
                  <a:lnTo>
                    <a:pt x="3102891" y="6012510"/>
                  </a:lnTo>
                  <a:lnTo>
                    <a:pt x="3079713" y="6004282"/>
                  </a:lnTo>
                  <a:lnTo>
                    <a:pt x="3056218" y="5995105"/>
                  </a:lnTo>
                  <a:lnTo>
                    <a:pt x="3026691" y="5965990"/>
                  </a:lnTo>
                  <a:lnTo>
                    <a:pt x="2989543" y="5965357"/>
                  </a:lnTo>
                  <a:lnTo>
                    <a:pt x="2947633" y="5933078"/>
                  </a:lnTo>
                  <a:lnTo>
                    <a:pt x="2912708" y="5916622"/>
                  </a:lnTo>
                  <a:lnTo>
                    <a:pt x="2905088" y="5909343"/>
                  </a:lnTo>
                  <a:lnTo>
                    <a:pt x="2869210" y="5903331"/>
                  </a:lnTo>
                  <a:lnTo>
                    <a:pt x="2860638" y="5874216"/>
                  </a:lnTo>
                  <a:lnTo>
                    <a:pt x="2873973" y="5853962"/>
                  </a:lnTo>
                  <a:lnTo>
                    <a:pt x="2885720" y="5848583"/>
                  </a:lnTo>
                  <a:cubicBezTo>
                    <a:pt x="2885614" y="5845102"/>
                    <a:pt x="2885509" y="5841620"/>
                    <a:pt x="2885403" y="5838139"/>
                  </a:cubicBezTo>
                  <a:lnTo>
                    <a:pt x="2894928" y="5839722"/>
                  </a:lnTo>
                  <a:lnTo>
                    <a:pt x="2898420" y="5846367"/>
                  </a:lnTo>
                  <a:lnTo>
                    <a:pt x="2907945" y="5857760"/>
                  </a:lnTo>
                  <a:lnTo>
                    <a:pt x="2917470" y="5854595"/>
                  </a:lnTo>
                  <a:lnTo>
                    <a:pt x="2933028" y="5839722"/>
                  </a:lnTo>
                  <a:lnTo>
                    <a:pt x="2946046" y="5847000"/>
                  </a:lnTo>
                  <a:lnTo>
                    <a:pt x="2958746" y="5847950"/>
                  </a:lnTo>
                  <a:lnTo>
                    <a:pt x="2968271" y="5862507"/>
                  </a:lnTo>
                  <a:lnTo>
                    <a:pt x="2990496" y="5860292"/>
                  </a:lnTo>
                  <a:lnTo>
                    <a:pt x="3014943" y="5851431"/>
                  </a:lnTo>
                  <a:lnTo>
                    <a:pt x="3037168" y="5857444"/>
                  </a:lnTo>
                  <a:lnTo>
                    <a:pt x="3064473" y="5851114"/>
                  </a:lnTo>
                  <a:lnTo>
                    <a:pt x="3086698" y="5839405"/>
                  </a:lnTo>
                  <a:lnTo>
                    <a:pt x="3113368" y="5842253"/>
                  </a:lnTo>
                  <a:lnTo>
                    <a:pt x="3123528" y="5834975"/>
                  </a:lnTo>
                  <a:lnTo>
                    <a:pt x="3141626" y="5833392"/>
                  </a:lnTo>
                  <a:close/>
                  <a:moveTo>
                    <a:pt x="3635338" y="5800714"/>
                  </a:moveTo>
                  <a:lnTo>
                    <a:pt x="3644716" y="5802964"/>
                  </a:lnTo>
                  <a:lnTo>
                    <a:pt x="3643422" y="5813575"/>
                  </a:lnTo>
                  <a:lnTo>
                    <a:pt x="3652801" y="5819040"/>
                  </a:lnTo>
                  <a:lnTo>
                    <a:pt x="3652477" y="5826114"/>
                  </a:lnTo>
                  <a:lnTo>
                    <a:pt x="3643422" y="5820648"/>
                  </a:lnTo>
                  <a:lnTo>
                    <a:pt x="3636308" y="5816468"/>
                  </a:lnTo>
                  <a:cubicBezTo>
                    <a:pt x="3635985" y="5811217"/>
                    <a:pt x="3635661" y="5805965"/>
                    <a:pt x="3635338" y="5800714"/>
                  </a:cubicBezTo>
                  <a:close/>
                  <a:moveTo>
                    <a:pt x="3630817" y="5799126"/>
                  </a:moveTo>
                  <a:lnTo>
                    <a:pt x="3632059" y="5810705"/>
                  </a:lnTo>
                  <a:cubicBezTo>
                    <a:pt x="3632163" y="5813600"/>
                    <a:pt x="3632266" y="5816495"/>
                    <a:pt x="3632370" y="5819390"/>
                  </a:cubicBezTo>
                  <a:lnTo>
                    <a:pt x="3635787" y="5830004"/>
                  </a:lnTo>
                  <a:lnTo>
                    <a:pt x="3639514" y="5825180"/>
                  </a:lnTo>
                  <a:lnTo>
                    <a:pt x="3655976" y="5833221"/>
                  </a:lnTo>
                  <a:lnTo>
                    <a:pt x="3655355" y="5847052"/>
                  </a:lnTo>
                  <a:lnTo>
                    <a:pt x="3644794" y="5844801"/>
                  </a:lnTo>
                  <a:lnTo>
                    <a:pt x="3642309" y="5848339"/>
                  </a:lnTo>
                  <a:lnTo>
                    <a:pt x="3630506" y="5843514"/>
                  </a:lnTo>
                  <a:lnTo>
                    <a:pt x="3629575" y="5835794"/>
                  </a:lnTo>
                  <a:lnTo>
                    <a:pt x="3624294" y="5825823"/>
                  </a:lnTo>
                  <a:lnTo>
                    <a:pt x="3622741" y="5836438"/>
                  </a:lnTo>
                  <a:lnTo>
                    <a:pt x="3613113" y="5827110"/>
                  </a:lnTo>
                  <a:lnTo>
                    <a:pt x="3616840" y="5811349"/>
                  </a:lnTo>
                  <a:lnTo>
                    <a:pt x="3624294" y="5817782"/>
                  </a:lnTo>
                  <a:close/>
                  <a:moveTo>
                    <a:pt x="3095553" y="5791189"/>
                  </a:moveTo>
                  <a:lnTo>
                    <a:pt x="3106700" y="5794813"/>
                  </a:lnTo>
                  <a:lnTo>
                    <a:pt x="3099944" y="5808652"/>
                  </a:lnTo>
                  <a:lnTo>
                    <a:pt x="3090825" y="5795472"/>
                  </a:lnTo>
                  <a:close/>
                  <a:moveTo>
                    <a:pt x="4154133" y="5781664"/>
                  </a:moveTo>
                  <a:lnTo>
                    <a:pt x="4166833" y="5782604"/>
                  </a:lnTo>
                  <a:lnTo>
                    <a:pt x="4171913" y="5800150"/>
                  </a:lnTo>
                  <a:lnTo>
                    <a:pt x="4173501" y="5810489"/>
                  </a:lnTo>
                  <a:lnTo>
                    <a:pt x="4166198" y="5815816"/>
                  </a:lnTo>
                  <a:lnTo>
                    <a:pt x="4161753" y="5829289"/>
                  </a:lnTo>
                  <a:lnTo>
                    <a:pt x="4149053" y="5818009"/>
                  </a:lnTo>
                  <a:lnTo>
                    <a:pt x="4157625" y="5803596"/>
                  </a:lnTo>
                  <a:lnTo>
                    <a:pt x="4143338" y="5794197"/>
                  </a:lnTo>
                  <a:lnTo>
                    <a:pt x="4144608" y="5783544"/>
                  </a:lnTo>
                  <a:close/>
                  <a:moveTo>
                    <a:pt x="3652252" y="5780076"/>
                  </a:moveTo>
                  <a:lnTo>
                    <a:pt x="3658821" y="5780076"/>
                  </a:lnTo>
                  <a:lnTo>
                    <a:pt x="3654223" y="5787061"/>
                  </a:lnTo>
                  <a:lnTo>
                    <a:pt x="3659150" y="5794364"/>
                  </a:lnTo>
                  <a:lnTo>
                    <a:pt x="3649625" y="5789919"/>
                  </a:lnTo>
                  <a:close/>
                  <a:moveTo>
                    <a:pt x="1810406" y="5757851"/>
                  </a:moveTo>
                  <a:lnTo>
                    <a:pt x="1816824" y="5766824"/>
                  </a:lnTo>
                  <a:lnTo>
                    <a:pt x="1832868" y="5767422"/>
                  </a:lnTo>
                  <a:lnTo>
                    <a:pt x="1835114" y="5778489"/>
                  </a:lnTo>
                  <a:lnTo>
                    <a:pt x="1829659" y="5772507"/>
                  </a:lnTo>
                  <a:lnTo>
                    <a:pt x="1816824" y="5771909"/>
                  </a:lnTo>
                  <a:lnTo>
                    <a:pt x="1809444" y="5775797"/>
                  </a:lnTo>
                  <a:lnTo>
                    <a:pt x="1804951" y="5768918"/>
                  </a:lnTo>
                  <a:close/>
                  <a:moveTo>
                    <a:pt x="3645223" y="5754676"/>
                  </a:moveTo>
                  <a:lnTo>
                    <a:pt x="3645223" y="5762230"/>
                  </a:lnTo>
                  <a:lnTo>
                    <a:pt x="3648038" y="5769470"/>
                  </a:lnTo>
                  <a:lnTo>
                    <a:pt x="3646162" y="5785838"/>
                  </a:lnTo>
                  <a:lnTo>
                    <a:pt x="3640533" y="5785838"/>
                  </a:lnTo>
                  <a:lnTo>
                    <a:pt x="3639595" y="5781746"/>
                  </a:lnTo>
                  <a:lnTo>
                    <a:pt x="3630839" y="5791189"/>
                  </a:lnTo>
                  <a:lnTo>
                    <a:pt x="3627400" y="5788356"/>
                  </a:lnTo>
                  <a:cubicBezTo>
                    <a:pt x="3627608" y="5785523"/>
                    <a:pt x="3627817" y="5782690"/>
                    <a:pt x="3628025" y="5779857"/>
                  </a:cubicBezTo>
                  <a:lnTo>
                    <a:pt x="3632716" y="5772303"/>
                  </a:lnTo>
                  <a:lnTo>
                    <a:pt x="3633966" y="5761601"/>
                  </a:lnTo>
                  <a:close/>
                  <a:moveTo>
                    <a:pt x="4003575" y="5735626"/>
                  </a:moveTo>
                  <a:lnTo>
                    <a:pt x="4014159" y="5735626"/>
                  </a:lnTo>
                  <a:lnTo>
                    <a:pt x="4019139" y="5746117"/>
                  </a:lnTo>
                  <a:lnTo>
                    <a:pt x="4029723" y="5752674"/>
                  </a:lnTo>
                  <a:lnTo>
                    <a:pt x="4032213" y="5759232"/>
                  </a:lnTo>
                  <a:lnTo>
                    <a:pt x="4021629" y="5765789"/>
                  </a:lnTo>
                  <a:lnTo>
                    <a:pt x="4014470" y="5761527"/>
                  </a:lnTo>
                  <a:lnTo>
                    <a:pt x="4017583" y="5753986"/>
                  </a:lnTo>
                  <a:lnTo>
                    <a:pt x="4002953" y="5749724"/>
                  </a:lnTo>
                  <a:lnTo>
                    <a:pt x="4000463" y="5742183"/>
                  </a:lnTo>
                  <a:close/>
                  <a:moveTo>
                    <a:pt x="3888209" y="5732451"/>
                  </a:moveTo>
                  <a:lnTo>
                    <a:pt x="3904177" y="5735657"/>
                  </a:lnTo>
                  <a:lnTo>
                    <a:pt x="3915036" y="5750404"/>
                  </a:lnTo>
                  <a:lnTo>
                    <a:pt x="3923658" y="5764189"/>
                  </a:lnTo>
                  <a:lnTo>
                    <a:pt x="3940904" y="5769319"/>
                  </a:lnTo>
                  <a:lnTo>
                    <a:pt x="3947291" y="5776692"/>
                  </a:lnTo>
                  <a:lnTo>
                    <a:pt x="3975714" y="5776372"/>
                  </a:lnTo>
                  <a:lnTo>
                    <a:pt x="3978269" y="5781822"/>
                  </a:lnTo>
                  <a:lnTo>
                    <a:pt x="3978269" y="5793684"/>
                  </a:lnTo>
                  <a:lnTo>
                    <a:pt x="3983698" y="5799454"/>
                  </a:lnTo>
                  <a:lnTo>
                    <a:pt x="3981463" y="5809393"/>
                  </a:lnTo>
                  <a:lnTo>
                    <a:pt x="3986892" y="5816766"/>
                  </a:lnTo>
                  <a:lnTo>
                    <a:pt x="3999986" y="5826063"/>
                  </a:lnTo>
                  <a:lnTo>
                    <a:pt x="4010205" y="5829269"/>
                  </a:lnTo>
                  <a:lnTo>
                    <a:pt x="4027451" y="5832475"/>
                  </a:lnTo>
                  <a:lnTo>
                    <a:pt x="4026812" y="5854596"/>
                  </a:lnTo>
                  <a:lnTo>
                    <a:pt x="4015954" y="5864214"/>
                  </a:lnTo>
                  <a:lnTo>
                    <a:pt x="4000944" y="5860367"/>
                  </a:lnTo>
                  <a:lnTo>
                    <a:pt x="3993598" y="5852672"/>
                  </a:lnTo>
                  <a:lnTo>
                    <a:pt x="3991363" y="5839849"/>
                  </a:lnTo>
                  <a:lnTo>
                    <a:pt x="3975395" y="5831834"/>
                  </a:lnTo>
                  <a:cubicBezTo>
                    <a:pt x="3975714" y="5828201"/>
                    <a:pt x="3976034" y="5824567"/>
                    <a:pt x="3976353" y="5820934"/>
                  </a:cubicBezTo>
                  <a:lnTo>
                    <a:pt x="3963259" y="5812919"/>
                  </a:lnTo>
                  <a:lnTo>
                    <a:pt x="3959107" y="5804263"/>
                  </a:lnTo>
                  <a:lnTo>
                    <a:pt x="3927171" y="5801378"/>
                  </a:lnTo>
                  <a:lnTo>
                    <a:pt x="3922700" y="5794004"/>
                  </a:lnTo>
                  <a:cubicBezTo>
                    <a:pt x="3923019" y="5790050"/>
                    <a:pt x="3923339" y="5786096"/>
                    <a:pt x="3923658" y="5782142"/>
                  </a:cubicBezTo>
                  <a:lnTo>
                    <a:pt x="3914077" y="5772845"/>
                  </a:lnTo>
                  <a:lnTo>
                    <a:pt x="3881183" y="5751686"/>
                  </a:lnTo>
                  <a:lnTo>
                    <a:pt x="3881183" y="5747519"/>
                  </a:lnTo>
                  <a:lnTo>
                    <a:pt x="3876712" y="5749442"/>
                  </a:lnTo>
                  <a:lnTo>
                    <a:pt x="3863938" y="5752648"/>
                  </a:lnTo>
                  <a:lnTo>
                    <a:pt x="3873199" y="5742068"/>
                  </a:lnTo>
                  <a:lnTo>
                    <a:pt x="3880864" y="5741107"/>
                  </a:lnTo>
                  <a:close/>
                  <a:moveTo>
                    <a:pt x="1831939" y="5713401"/>
                  </a:moveTo>
                  <a:cubicBezTo>
                    <a:pt x="1831617" y="5716218"/>
                    <a:pt x="1831294" y="5719034"/>
                    <a:pt x="1830972" y="5721851"/>
                  </a:cubicBezTo>
                  <a:lnTo>
                    <a:pt x="1812925" y="5752401"/>
                  </a:lnTo>
                  <a:lnTo>
                    <a:pt x="1808736" y="5754676"/>
                  </a:lnTo>
                  <a:lnTo>
                    <a:pt x="1805191" y="5748176"/>
                  </a:lnTo>
                  <a:lnTo>
                    <a:pt x="1794877" y="5751751"/>
                  </a:lnTo>
                  <a:lnTo>
                    <a:pt x="1789076" y="5743951"/>
                  </a:lnTo>
                  <a:lnTo>
                    <a:pt x="1796489" y="5727701"/>
                  </a:lnTo>
                  <a:lnTo>
                    <a:pt x="1813892" y="5714701"/>
                  </a:lnTo>
                  <a:close/>
                  <a:moveTo>
                    <a:pt x="3909022" y="5707051"/>
                  </a:moveTo>
                  <a:lnTo>
                    <a:pt x="3919500" y="5708956"/>
                  </a:lnTo>
                  <a:lnTo>
                    <a:pt x="3906800" y="5716576"/>
                  </a:lnTo>
                  <a:close/>
                  <a:moveTo>
                    <a:pt x="3933152" y="5702289"/>
                  </a:moveTo>
                  <a:lnTo>
                    <a:pt x="3938550" y="5710397"/>
                  </a:lnTo>
                  <a:lnTo>
                    <a:pt x="3943947" y="5710397"/>
                  </a:lnTo>
                  <a:lnTo>
                    <a:pt x="3944900" y="5717569"/>
                  </a:lnTo>
                  <a:lnTo>
                    <a:pt x="3936327" y="5719752"/>
                  </a:lnTo>
                  <a:lnTo>
                    <a:pt x="3929025" y="5713515"/>
                  </a:lnTo>
                  <a:lnTo>
                    <a:pt x="3925850" y="5706343"/>
                  </a:lnTo>
                  <a:close/>
                  <a:moveTo>
                    <a:pt x="3950898" y="5691176"/>
                  </a:moveTo>
                  <a:lnTo>
                    <a:pt x="3954426" y="5700557"/>
                  </a:lnTo>
                  <a:lnTo>
                    <a:pt x="3948252" y="5711814"/>
                  </a:lnTo>
                  <a:lnTo>
                    <a:pt x="3946488" y="5707749"/>
                  </a:lnTo>
                  <a:lnTo>
                    <a:pt x="3949428" y="5700557"/>
                  </a:lnTo>
                  <a:close/>
                  <a:moveTo>
                    <a:pt x="4188559" y="5689589"/>
                  </a:moveTo>
                  <a:lnTo>
                    <a:pt x="4200260" y="5693688"/>
                  </a:lnTo>
                  <a:lnTo>
                    <a:pt x="4201525" y="5703148"/>
                  </a:lnTo>
                  <a:lnTo>
                    <a:pt x="4222713" y="5713554"/>
                  </a:lnTo>
                  <a:lnTo>
                    <a:pt x="4207850" y="5720806"/>
                  </a:lnTo>
                  <a:lnTo>
                    <a:pt x="4198363" y="5712608"/>
                  </a:lnTo>
                  <a:lnTo>
                    <a:pt x="4203739" y="5728059"/>
                  </a:lnTo>
                  <a:lnTo>
                    <a:pt x="4197414" y="5735627"/>
                  </a:lnTo>
                  <a:lnTo>
                    <a:pt x="4179705" y="5734996"/>
                  </a:lnTo>
                  <a:lnTo>
                    <a:pt x="4168953" y="5725221"/>
                  </a:lnTo>
                  <a:lnTo>
                    <a:pt x="4186662" y="5713869"/>
                  </a:lnTo>
                  <a:lnTo>
                    <a:pt x="4173064" y="5710716"/>
                  </a:lnTo>
                  <a:lnTo>
                    <a:pt x="4164525" y="5723329"/>
                  </a:lnTo>
                  <a:lnTo>
                    <a:pt x="4144603" y="5715130"/>
                  </a:lnTo>
                  <a:lnTo>
                    <a:pt x="4143338" y="5702517"/>
                  </a:lnTo>
                  <a:lnTo>
                    <a:pt x="4165790" y="5703463"/>
                  </a:lnTo>
                  <a:lnTo>
                    <a:pt x="4167688" y="5696211"/>
                  </a:lnTo>
                  <a:lnTo>
                    <a:pt x="4181602" y="5695895"/>
                  </a:lnTo>
                  <a:close/>
                  <a:moveTo>
                    <a:pt x="3560407" y="5638789"/>
                  </a:moveTo>
                  <a:lnTo>
                    <a:pt x="3566757" y="5641629"/>
                  </a:lnTo>
                  <a:lnTo>
                    <a:pt x="3572790" y="5648572"/>
                  </a:lnTo>
                  <a:lnTo>
                    <a:pt x="3560725" y="5652675"/>
                  </a:lnTo>
                  <a:lnTo>
                    <a:pt x="3562312" y="5664667"/>
                  </a:lnTo>
                  <a:lnTo>
                    <a:pt x="3572155" y="5670663"/>
                  </a:lnTo>
                  <a:cubicBezTo>
                    <a:pt x="3571943" y="5673714"/>
                    <a:pt x="3571732" y="5676764"/>
                    <a:pt x="3571520" y="5679815"/>
                  </a:cubicBezTo>
                  <a:lnTo>
                    <a:pt x="3582950" y="5680447"/>
                  </a:lnTo>
                  <a:lnTo>
                    <a:pt x="3581680" y="5691177"/>
                  </a:lnTo>
                  <a:lnTo>
                    <a:pt x="3563265" y="5680447"/>
                  </a:lnTo>
                  <a:lnTo>
                    <a:pt x="3561677" y="5668770"/>
                  </a:lnTo>
                  <a:lnTo>
                    <a:pt x="3541675" y="5647310"/>
                  </a:lnTo>
                  <a:lnTo>
                    <a:pt x="3543262" y="5640367"/>
                  </a:lnTo>
                  <a:lnTo>
                    <a:pt x="3558185" y="5642891"/>
                  </a:lnTo>
                  <a:close/>
                  <a:moveTo>
                    <a:pt x="1988465" y="5605451"/>
                  </a:moveTo>
                  <a:lnTo>
                    <a:pt x="1990687" y="5609261"/>
                  </a:lnTo>
                  <a:lnTo>
                    <a:pt x="1976082" y="5621326"/>
                  </a:lnTo>
                  <a:lnTo>
                    <a:pt x="1975130" y="5626406"/>
                  </a:lnTo>
                  <a:lnTo>
                    <a:pt x="1985607" y="5621008"/>
                  </a:lnTo>
                  <a:lnTo>
                    <a:pt x="1979257" y="5631486"/>
                  </a:lnTo>
                  <a:lnTo>
                    <a:pt x="1981480" y="5638153"/>
                  </a:lnTo>
                  <a:lnTo>
                    <a:pt x="1998307" y="5636883"/>
                  </a:lnTo>
                  <a:lnTo>
                    <a:pt x="2005927" y="5638788"/>
                  </a:lnTo>
                  <a:lnTo>
                    <a:pt x="2008150" y="5651488"/>
                  </a:lnTo>
                  <a:lnTo>
                    <a:pt x="1999895" y="5666411"/>
                  </a:lnTo>
                  <a:lnTo>
                    <a:pt x="1993545" y="5677841"/>
                  </a:lnTo>
                  <a:lnTo>
                    <a:pt x="1987195" y="5690859"/>
                  </a:lnTo>
                  <a:lnTo>
                    <a:pt x="1965287" y="5699114"/>
                  </a:lnTo>
                  <a:lnTo>
                    <a:pt x="1965287" y="5694986"/>
                  </a:lnTo>
                  <a:lnTo>
                    <a:pt x="1954492" y="5688954"/>
                  </a:lnTo>
                  <a:lnTo>
                    <a:pt x="1937665" y="5683556"/>
                  </a:lnTo>
                  <a:cubicBezTo>
                    <a:pt x="1937877" y="5678370"/>
                    <a:pt x="1938088" y="5673185"/>
                    <a:pt x="1938300" y="5667999"/>
                  </a:cubicBezTo>
                  <a:lnTo>
                    <a:pt x="1928775" y="5660696"/>
                  </a:lnTo>
                  <a:lnTo>
                    <a:pt x="1912900" y="5662601"/>
                  </a:lnTo>
                  <a:cubicBezTo>
                    <a:pt x="1912688" y="5667258"/>
                    <a:pt x="1912477" y="5671914"/>
                    <a:pt x="1912265" y="5676571"/>
                  </a:cubicBezTo>
                  <a:lnTo>
                    <a:pt x="1902740" y="5674349"/>
                  </a:lnTo>
                  <a:lnTo>
                    <a:pt x="1900200" y="5650536"/>
                  </a:lnTo>
                  <a:lnTo>
                    <a:pt x="1917027" y="5641963"/>
                  </a:lnTo>
                  <a:lnTo>
                    <a:pt x="1937982" y="5626723"/>
                  </a:lnTo>
                  <a:lnTo>
                    <a:pt x="1952905" y="5619103"/>
                  </a:lnTo>
                  <a:close/>
                  <a:moveTo>
                    <a:pt x="4089680" y="5599101"/>
                  </a:moveTo>
                  <a:lnTo>
                    <a:pt x="4100475" y="5606038"/>
                  </a:lnTo>
                  <a:lnTo>
                    <a:pt x="4089045" y="5624958"/>
                  </a:lnTo>
                  <a:lnTo>
                    <a:pt x="4092220" y="5642931"/>
                  </a:lnTo>
                  <a:lnTo>
                    <a:pt x="4079520" y="5637571"/>
                  </a:lnTo>
                  <a:lnTo>
                    <a:pt x="4081742" y="5630318"/>
                  </a:lnTo>
                  <a:lnTo>
                    <a:pt x="4076345" y="5630318"/>
                  </a:lnTo>
                  <a:lnTo>
                    <a:pt x="4069042" y="5645139"/>
                  </a:lnTo>
                  <a:lnTo>
                    <a:pt x="4060470" y="5631580"/>
                  </a:lnTo>
                  <a:lnTo>
                    <a:pt x="4056025" y="5615813"/>
                  </a:lnTo>
                  <a:lnTo>
                    <a:pt x="4073805" y="5615813"/>
                  </a:lnTo>
                  <a:lnTo>
                    <a:pt x="4084600" y="5619597"/>
                  </a:lnTo>
                  <a:close/>
                  <a:moveTo>
                    <a:pt x="2070698" y="5599101"/>
                  </a:moveTo>
                  <a:lnTo>
                    <a:pt x="2091018" y="5613433"/>
                  </a:lnTo>
                  <a:lnTo>
                    <a:pt x="2092288" y="5624649"/>
                  </a:lnTo>
                  <a:lnTo>
                    <a:pt x="2079588" y="5632439"/>
                  </a:lnTo>
                  <a:lnTo>
                    <a:pt x="2067840" y="5622780"/>
                  </a:lnTo>
                  <a:lnTo>
                    <a:pt x="2041488" y="5624338"/>
                  </a:lnTo>
                  <a:lnTo>
                    <a:pt x="2040218" y="5614056"/>
                  </a:lnTo>
                  <a:lnTo>
                    <a:pt x="2033868" y="5614056"/>
                  </a:lnTo>
                  <a:lnTo>
                    <a:pt x="2031963" y="5604397"/>
                  </a:lnTo>
                  <a:close/>
                  <a:moveTo>
                    <a:pt x="4138765" y="5576879"/>
                  </a:moveTo>
                  <a:lnTo>
                    <a:pt x="4144990" y="5580100"/>
                  </a:lnTo>
                  <a:lnTo>
                    <a:pt x="4148103" y="5590408"/>
                  </a:lnTo>
                  <a:lnTo>
                    <a:pt x="4140943" y="5599104"/>
                  </a:lnTo>
                  <a:lnTo>
                    <a:pt x="4116353" y="5598138"/>
                  </a:lnTo>
                  <a:lnTo>
                    <a:pt x="4121956" y="5588475"/>
                  </a:lnTo>
                  <a:close/>
                  <a:moveTo>
                    <a:pt x="4302091" y="5553067"/>
                  </a:moveTo>
                  <a:lnTo>
                    <a:pt x="4302091" y="5561005"/>
                  </a:lnTo>
                  <a:lnTo>
                    <a:pt x="4297328" y="5558934"/>
                  </a:lnTo>
                  <a:close/>
                  <a:moveTo>
                    <a:pt x="4108553" y="5551476"/>
                  </a:moveTo>
                  <a:lnTo>
                    <a:pt x="4122700" y="5555898"/>
                  </a:lnTo>
                  <a:lnTo>
                    <a:pt x="4121735" y="5565764"/>
                  </a:lnTo>
                  <a:lnTo>
                    <a:pt x="4108874" y="5563723"/>
                  </a:lnTo>
                  <a:lnTo>
                    <a:pt x="4097300" y="5562702"/>
                  </a:lnTo>
                  <a:lnTo>
                    <a:pt x="4099229" y="5556919"/>
                  </a:lnTo>
                  <a:close/>
                  <a:moveTo>
                    <a:pt x="4289391" y="5540367"/>
                  </a:moveTo>
                  <a:lnTo>
                    <a:pt x="4308441" y="5541002"/>
                  </a:lnTo>
                  <a:lnTo>
                    <a:pt x="4301337" y="5548305"/>
                  </a:lnTo>
                  <a:lnTo>
                    <a:pt x="4292620" y="5551480"/>
                  </a:lnTo>
                  <a:lnTo>
                    <a:pt x="4289391" y="5548305"/>
                  </a:lnTo>
                  <a:close/>
                  <a:moveTo>
                    <a:pt x="4022925" y="5514964"/>
                  </a:moveTo>
                  <a:lnTo>
                    <a:pt x="4031881" y="5519920"/>
                  </a:lnTo>
                  <a:cubicBezTo>
                    <a:pt x="4031992" y="5524360"/>
                    <a:pt x="4032102" y="5528799"/>
                    <a:pt x="4032213" y="5533239"/>
                  </a:cubicBezTo>
                  <a:lnTo>
                    <a:pt x="4022261" y="5540364"/>
                  </a:lnTo>
                  <a:lnTo>
                    <a:pt x="4009988" y="5532310"/>
                  </a:lnTo>
                  <a:lnTo>
                    <a:pt x="4011315" y="5525186"/>
                  </a:lnTo>
                  <a:close/>
                  <a:moveTo>
                    <a:pt x="2542105" y="5470514"/>
                  </a:moveTo>
                  <a:lnTo>
                    <a:pt x="2547481" y="5470514"/>
                  </a:lnTo>
                  <a:lnTo>
                    <a:pt x="2566456" y="5478769"/>
                  </a:lnTo>
                  <a:lnTo>
                    <a:pt x="2578157" y="5478769"/>
                  </a:lnTo>
                  <a:lnTo>
                    <a:pt x="2586696" y="5503851"/>
                  </a:lnTo>
                  <a:cubicBezTo>
                    <a:pt x="2586380" y="5509460"/>
                    <a:pt x="2586063" y="5515070"/>
                    <a:pt x="2585747" y="5520679"/>
                  </a:cubicBezTo>
                  <a:lnTo>
                    <a:pt x="2601876" y="5547031"/>
                  </a:lnTo>
                  <a:cubicBezTo>
                    <a:pt x="2601560" y="5556450"/>
                    <a:pt x="2601243" y="5565870"/>
                    <a:pt x="2600927" y="5575289"/>
                  </a:cubicBezTo>
                  <a:lnTo>
                    <a:pt x="2590491" y="5584814"/>
                  </a:lnTo>
                  <a:lnTo>
                    <a:pt x="2586696" y="5599736"/>
                  </a:lnTo>
                  <a:lnTo>
                    <a:pt x="2600295" y="5611484"/>
                  </a:lnTo>
                  <a:lnTo>
                    <a:pt x="2592388" y="5641646"/>
                  </a:lnTo>
                  <a:lnTo>
                    <a:pt x="2584166" y="5676889"/>
                  </a:lnTo>
                  <a:cubicBezTo>
                    <a:pt x="2584271" y="5688425"/>
                    <a:pt x="2584377" y="5699960"/>
                    <a:pt x="2584482" y="5711496"/>
                  </a:cubicBezTo>
                  <a:lnTo>
                    <a:pt x="2570884" y="5732769"/>
                  </a:lnTo>
                  <a:lnTo>
                    <a:pt x="2561080" y="5721974"/>
                  </a:lnTo>
                  <a:lnTo>
                    <a:pt x="2550644" y="5711814"/>
                  </a:lnTo>
                  <a:lnTo>
                    <a:pt x="2532934" y="5723561"/>
                  </a:lnTo>
                  <a:cubicBezTo>
                    <a:pt x="2532618" y="5730229"/>
                    <a:pt x="2532301" y="5736896"/>
                    <a:pt x="2531985" y="5743564"/>
                  </a:cubicBezTo>
                  <a:lnTo>
                    <a:pt x="2523446" y="5752136"/>
                  </a:lnTo>
                  <a:lnTo>
                    <a:pt x="2510796" y="5753089"/>
                  </a:lnTo>
                  <a:lnTo>
                    <a:pt x="2496249" y="5756264"/>
                  </a:lnTo>
                  <a:lnTo>
                    <a:pt x="2484864" y="5748326"/>
                  </a:lnTo>
                  <a:lnTo>
                    <a:pt x="2476325" y="5751501"/>
                  </a:lnTo>
                  <a:lnTo>
                    <a:pt x="2472846" y="5740706"/>
                  </a:lnTo>
                  <a:lnTo>
                    <a:pt x="2481385" y="5740706"/>
                  </a:lnTo>
                  <a:lnTo>
                    <a:pt x="2474744" y="5735626"/>
                  </a:lnTo>
                  <a:cubicBezTo>
                    <a:pt x="2474428" y="5727265"/>
                    <a:pt x="2474111" y="5718905"/>
                    <a:pt x="2473795" y="5710544"/>
                  </a:cubicBezTo>
                  <a:lnTo>
                    <a:pt x="2460829" y="5693716"/>
                  </a:lnTo>
                  <a:lnTo>
                    <a:pt x="2477274" y="5644821"/>
                  </a:lnTo>
                  <a:lnTo>
                    <a:pt x="2481701" y="5631169"/>
                  </a:lnTo>
                  <a:lnTo>
                    <a:pt x="2467470" y="5619739"/>
                  </a:lnTo>
                  <a:lnTo>
                    <a:pt x="2476009" y="5598466"/>
                  </a:lnTo>
                  <a:lnTo>
                    <a:pt x="2469684" y="5588941"/>
                  </a:lnTo>
                  <a:lnTo>
                    <a:pt x="2475693" y="5575606"/>
                  </a:lnTo>
                  <a:lnTo>
                    <a:pt x="2466205" y="5557509"/>
                  </a:lnTo>
                  <a:lnTo>
                    <a:pt x="2450393" y="5547349"/>
                  </a:lnTo>
                  <a:lnTo>
                    <a:pt x="2445965" y="5556874"/>
                  </a:lnTo>
                  <a:lnTo>
                    <a:pt x="2441538" y="5535601"/>
                  </a:lnTo>
                  <a:lnTo>
                    <a:pt x="2447863" y="5521949"/>
                  </a:lnTo>
                  <a:lnTo>
                    <a:pt x="2442170" y="5497819"/>
                  </a:lnTo>
                  <a:lnTo>
                    <a:pt x="2450709" y="5492421"/>
                  </a:lnTo>
                  <a:lnTo>
                    <a:pt x="2454820" y="5477499"/>
                  </a:lnTo>
                  <a:lnTo>
                    <a:pt x="2461145" y="5482896"/>
                  </a:lnTo>
                  <a:lnTo>
                    <a:pt x="2451658" y="5497819"/>
                  </a:lnTo>
                  <a:lnTo>
                    <a:pt x="2459248" y="5509249"/>
                  </a:lnTo>
                  <a:lnTo>
                    <a:pt x="2476325" y="5517504"/>
                  </a:lnTo>
                  <a:lnTo>
                    <a:pt x="2496249" y="5519409"/>
                  </a:lnTo>
                  <a:lnTo>
                    <a:pt x="2503523" y="5503534"/>
                  </a:lnTo>
                  <a:lnTo>
                    <a:pt x="2524711" y="5490834"/>
                  </a:lnTo>
                  <a:lnTo>
                    <a:pt x="2537994" y="5481309"/>
                  </a:lnTo>
                  <a:close/>
                  <a:moveTo>
                    <a:pt x="3282913" y="5260964"/>
                  </a:moveTo>
                  <a:lnTo>
                    <a:pt x="3294026" y="5262084"/>
                  </a:lnTo>
                  <a:lnTo>
                    <a:pt x="3287964" y="5265727"/>
                  </a:lnTo>
                  <a:close/>
                  <a:moveTo>
                    <a:pt x="3328248" y="5257789"/>
                  </a:moveTo>
                  <a:lnTo>
                    <a:pt x="3340739" y="5264892"/>
                  </a:lnTo>
                  <a:lnTo>
                    <a:pt x="3362288" y="5271027"/>
                  </a:lnTo>
                  <a:lnTo>
                    <a:pt x="3361039" y="5276839"/>
                  </a:lnTo>
                  <a:lnTo>
                    <a:pt x="3336680" y="5270704"/>
                  </a:lnTo>
                  <a:lnTo>
                    <a:pt x="3324188" y="5259726"/>
                  </a:lnTo>
                  <a:close/>
                  <a:moveTo>
                    <a:pt x="2671407" y="5257789"/>
                  </a:moveTo>
                  <a:lnTo>
                    <a:pt x="2674900" y="5266657"/>
                  </a:lnTo>
                  <a:lnTo>
                    <a:pt x="2673947" y="5273226"/>
                  </a:lnTo>
                  <a:lnTo>
                    <a:pt x="2667597" y="5275197"/>
                  </a:lnTo>
                  <a:lnTo>
                    <a:pt x="2671725" y="5284722"/>
                  </a:lnTo>
                  <a:lnTo>
                    <a:pt x="2664422" y="5286364"/>
                  </a:lnTo>
                  <a:lnTo>
                    <a:pt x="2659977" y="5276510"/>
                  </a:lnTo>
                  <a:lnTo>
                    <a:pt x="2643150" y="5278481"/>
                  </a:lnTo>
                  <a:lnTo>
                    <a:pt x="2636800" y="5268956"/>
                  </a:lnTo>
                  <a:lnTo>
                    <a:pt x="2659977" y="5266657"/>
                  </a:lnTo>
                  <a:close/>
                  <a:moveTo>
                    <a:pt x="3264815" y="5237151"/>
                  </a:moveTo>
                  <a:lnTo>
                    <a:pt x="3282277" y="5247144"/>
                  </a:lnTo>
                  <a:lnTo>
                    <a:pt x="3295930" y="5244334"/>
                  </a:lnTo>
                  <a:lnTo>
                    <a:pt x="3316250" y="5251204"/>
                  </a:lnTo>
                  <a:lnTo>
                    <a:pt x="3295930" y="5249955"/>
                  </a:lnTo>
                  <a:lnTo>
                    <a:pt x="3283865" y="5256201"/>
                  </a:lnTo>
                  <a:lnTo>
                    <a:pt x="3252750" y="5239337"/>
                  </a:lnTo>
                  <a:close/>
                  <a:moveTo>
                    <a:pt x="2572585" y="5232389"/>
                  </a:moveTo>
                  <a:cubicBezTo>
                    <a:pt x="2573224" y="5246022"/>
                    <a:pt x="2573864" y="5259654"/>
                    <a:pt x="2574503" y="5273287"/>
                  </a:cubicBezTo>
                  <a:lnTo>
                    <a:pt x="2571306" y="5288188"/>
                  </a:lnTo>
                  <a:lnTo>
                    <a:pt x="2584413" y="5315453"/>
                  </a:lnTo>
                  <a:lnTo>
                    <a:pt x="2581536" y="5359522"/>
                  </a:lnTo>
                  <a:lnTo>
                    <a:pt x="2570028" y="5388373"/>
                  </a:lnTo>
                  <a:lnTo>
                    <a:pt x="2566831" y="5402957"/>
                  </a:lnTo>
                  <a:lnTo>
                    <a:pt x="2557561" y="5426101"/>
                  </a:lnTo>
                  <a:lnTo>
                    <a:pt x="2549249" y="5445123"/>
                  </a:lnTo>
                  <a:lnTo>
                    <a:pt x="2547971" y="5451464"/>
                  </a:lnTo>
                  <a:lnTo>
                    <a:pt x="2539659" y="5446391"/>
                  </a:lnTo>
                  <a:lnTo>
                    <a:pt x="2531987" y="5444489"/>
                  </a:lnTo>
                  <a:lnTo>
                    <a:pt x="2531028" y="5439099"/>
                  </a:lnTo>
                  <a:lnTo>
                    <a:pt x="2521438" y="5434978"/>
                  </a:lnTo>
                  <a:lnTo>
                    <a:pt x="2510569" y="5426735"/>
                  </a:lnTo>
                  <a:lnTo>
                    <a:pt x="2518241" y="5408663"/>
                  </a:lnTo>
                  <a:lnTo>
                    <a:pt x="2511209" y="5405493"/>
                  </a:lnTo>
                  <a:lnTo>
                    <a:pt x="2499701" y="5400103"/>
                  </a:lnTo>
                  <a:lnTo>
                    <a:pt x="2503856" y="5393762"/>
                  </a:lnTo>
                  <a:lnTo>
                    <a:pt x="2504815" y="5384568"/>
                  </a:lnTo>
                  <a:lnTo>
                    <a:pt x="2501619" y="5381398"/>
                  </a:lnTo>
                  <a:lnTo>
                    <a:pt x="2501619" y="5366814"/>
                  </a:lnTo>
                  <a:lnTo>
                    <a:pt x="2497143" y="5356035"/>
                  </a:lnTo>
                  <a:lnTo>
                    <a:pt x="2490750" y="5342719"/>
                  </a:lnTo>
                  <a:cubicBezTo>
                    <a:pt x="2491070" y="5338492"/>
                    <a:pt x="2491389" y="5334264"/>
                    <a:pt x="2491709" y="5330037"/>
                  </a:cubicBezTo>
                  <a:lnTo>
                    <a:pt x="2501299" y="5327818"/>
                  </a:lnTo>
                  <a:cubicBezTo>
                    <a:pt x="2500873" y="5320420"/>
                    <a:pt x="2500446" y="5313023"/>
                    <a:pt x="2500020" y="5305625"/>
                  </a:cubicBezTo>
                  <a:lnTo>
                    <a:pt x="2520159" y="5294846"/>
                  </a:lnTo>
                  <a:lnTo>
                    <a:pt x="2524315" y="5283432"/>
                  </a:lnTo>
                  <a:lnTo>
                    <a:pt x="2538061" y="5272653"/>
                  </a:lnTo>
                  <a:lnTo>
                    <a:pt x="2550848" y="5278994"/>
                  </a:lnTo>
                  <a:lnTo>
                    <a:pt x="2558520" y="5271702"/>
                  </a:lnTo>
                  <a:lnTo>
                    <a:pt x="2554684" y="5255850"/>
                  </a:lnTo>
                  <a:lnTo>
                    <a:pt x="2562356" y="5235559"/>
                  </a:lnTo>
                  <a:close/>
                  <a:moveTo>
                    <a:pt x="3216274" y="5219689"/>
                  </a:moveTo>
                  <a:lnTo>
                    <a:pt x="3221000" y="5221547"/>
                  </a:lnTo>
                  <a:lnTo>
                    <a:pt x="3210958" y="5232389"/>
                  </a:lnTo>
                  <a:lnTo>
                    <a:pt x="3210367" y="5228052"/>
                  </a:lnTo>
                  <a:lnTo>
                    <a:pt x="3208300" y="5222477"/>
                  </a:lnTo>
                  <a:close/>
                  <a:moveTo>
                    <a:pt x="3236875" y="5199051"/>
                  </a:moveTo>
                  <a:lnTo>
                    <a:pt x="3266104" y="5206144"/>
                  </a:lnTo>
                  <a:lnTo>
                    <a:pt x="3297200" y="5210197"/>
                  </a:lnTo>
                  <a:lnTo>
                    <a:pt x="3297200" y="5214926"/>
                  </a:lnTo>
                  <a:lnTo>
                    <a:pt x="3266726" y="5213912"/>
                  </a:lnTo>
                  <a:lnTo>
                    <a:pt x="3239673" y="5206819"/>
                  </a:lnTo>
                  <a:close/>
                  <a:moveTo>
                    <a:pt x="3261468" y="5180001"/>
                  </a:moveTo>
                  <a:lnTo>
                    <a:pt x="3278151" y="5188077"/>
                  </a:lnTo>
                  <a:lnTo>
                    <a:pt x="3274688" y="5194289"/>
                  </a:lnTo>
                  <a:lnTo>
                    <a:pt x="3257376" y="5193046"/>
                  </a:lnTo>
                  <a:lnTo>
                    <a:pt x="3245415" y="5189630"/>
                  </a:lnTo>
                  <a:lnTo>
                    <a:pt x="3241953" y="5184970"/>
                  </a:lnTo>
                  <a:lnTo>
                    <a:pt x="3241638" y="5180311"/>
                  </a:lnTo>
                  <a:close/>
                  <a:moveTo>
                    <a:pt x="3220023" y="5175239"/>
                  </a:moveTo>
                  <a:lnTo>
                    <a:pt x="3235288" y="5184764"/>
                  </a:lnTo>
                  <a:lnTo>
                    <a:pt x="3225824" y="5183535"/>
                  </a:lnTo>
                  <a:lnTo>
                    <a:pt x="3211475" y="5175546"/>
                  </a:lnTo>
                  <a:close/>
                  <a:moveTo>
                    <a:pt x="2421121" y="5104145"/>
                  </a:moveTo>
                  <a:lnTo>
                    <a:pt x="2412624" y="5112639"/>
                  </a:lnTo>
                  <a:cubicBezTo>
                    <a:pt x="2412640" y="5112672"/>
                    <a:pt x="2412656" y="5112704"/>
                    <a:pt x="2412672" y="5112737"/>
                  </a:cubicBezTo>
                  <a:lnTo>
                    <a:pt x="2421138" y="5104253"/>
                  </a:lnTo>
                  <a:cubicBezTo>
                    <a:pt x="2421132" y="5104217"/>
                    <a:pt x="2421127" y="5104181"/>
                    <a:pt x="2421121" y="5104145"/>
                  </a:cubicBezTo>
                  <a:close/>
                  <a:moveTo>
                    <a:pt x="3071775" y="5056176"/>
                  </a:moveTo>
                  <a:lnTo>
                    <a:pt x="3095705" y="5079407"/>
                  </a:lnTo>
                  <a:lnTo>
                    <a:pt x="3109875" y="5094276"/>
                  </a:lnTo>
                  <a:lnTo>
                    <a:pt x="3092242" y="5084364"/>
                  </a:lnTo>
                  <a:lnTo>
                    <a:pt x="3080277" y="5069805"/>
                  </a:lnTo>
                  <a:close/>
                  <a:moveTo>
                    <a:pt x="3087650" y="5051414"/>
                  </a:moveTo>
                  <a:lnTo>
                    <a:pt x="3115887" y="5070981"/>
                  </a:lnTo>
                  <a:lnTo>
                    <a:pt x="3117813" y="5079989"/>
                  </a:lnTo>
                  <a:close/>
                  <a:moveTo>
                    <a:pt x="3100350" y="5049826"/>
                  </a:moveTo>
                  <a:lnTo>
                    <a:pt x="3114638" y="5056224"/>
                  </a:lnTo>
                  <a:lnTo>
                    <a:pt x="3110215" y="5060939"/>
                  </a:lnTo>
                  <a:close/>
                  <a:moveTo>
                    <a:pt x="3085812" y="5013314"/>
                  </a:moveTo>
                  <a:lnTo>
                    <a:pt x="3107082" y="5026331"/>
                  </a:lnTo>
                  <a:lnTo>
                    <a:pt x="3109016" y="5031411"/>
                  </a:lnTo>
                  <a:lnTo>
                    <a:pt x="3102570" y="5029824"/>
                  </a:lnTo>
                  <a:lnTo>
                    <a:pt x="3115461" y="5041254"/>
                  </a:lnTo>
                  <a:lnTo>
                    <a:pt x="3124163" y="5047921"/>
                  </a:lnTo>
                  <a:lnTo>
                    <a:pt x="3122874" y="5051414"/>
                  </a:lnTo>
                  <a:lnTo>
                    <a:pt x="3104182" y="5037126"/>
                  </a:lnTo>
                  <a:lnTo>
                    <a:pt x="3105471" y="5045381"/>
                  </a:lnTo>
                  <a:lnTo>
                    <a:pt x="3093224" y="5033316"/>
                  </a:lnTo>
                  <a:lnTo>
                    <a:pt x="3084523" y="5021886"/>
                  </a:lnTo>
                  <a:lnTo>
                    <a:pt x="3081300" y="5013949"/>
                  </a:lnTo>
                  <a:close/>
                  <a:moveTo>
                    <a:pt x="3043982" y="5011726"/>
                  </a:moveTo>
                  <a:lnTo>
                    <a:pt x="3058460" y="5028318"/>
                  </a:lnTo>
                  <a:cubicBezTo>
                    <a:pt x="3058665" y="5032005"/>
                    <a:pt x="3058871" y="5035692"/>
                    <a:pt x="3059076" y="5039379"/>
                  </a:cubicBezTo>
                  <a:lnTo>
                    <a:pt x="3055071" y="5040301"/>
                  </a:lnTo>
                  <a:lnTo>
                    <a:pt x="3052299" y="5032927"/>
                  </a:lnTo>
                  <a:lnTo>
                    <a:pt x="3046139" y="5030161"/>
                  </a:lnTo>
                  <a:lnTo>
                    <a:pt x="3039978" y="5022173"/>
                  </a:lnTo>
                  <a:lnTo>
                    <a:pt x="3038438" y="5013877"/>
                  </a:lnTo>
                  <a:close/>
                  <a:moveTo>
                    <a:pt x="3081196" y="4995851"/>
                  </a:moveTo>
                  <a:lnTo>
                    <a:pt x="3089628" y="5007599"/>
                  </a:lnTo>
                  <a:lnTo>
                    <a:pt x="3094000" y="5013314"/>
                  </a:lnTo>
                  <a:lnTo>
                    <a:pt x="3077761" y="5004106"/>
                  </a:lnTo>
                  <a:lnTo>
                    <a:pt x="3074950" y="4998708"/>
                  </a:lnTo>
                  <a:close/>
                  <a:moveTo>
                    <a:pt x="6495127" y="4986728"/>
                  </a:moveTo>
                  <a:lnTo>
                    <a:pt x="6506559" y="4995299"/>
                  </a:lnTo>
                  <a:lnTo>
                    <a:pt x="6517991" y="4992442"/>
                  </a:lnTo>
                  <a:lnTo>
                    <a:pt x="6525612" y="4997204"/>
                  </a:lnTo>
                  <a:lnTo>
                    <a:pt x="6540537" y="4999426"/>
                  </a:lnTo>
                  <a:lnTo>
                    <a:pt x="6557050" y="5002918"/>
                  </a:lnTo>
                  <a:lnTo>
                    <a:pt x="6561450" y="5001033"/>
                  </a:lnTo>
                  <a:lnTo>
                    <a:pt x="6527292" y="5071939"/>
                  </a:lnTo>
                  <a:lnTo>
                    <a:pt x="6524977" y="5069582"/>
                  </a:lnTo>
                  <a:lnTo>
                    <a:pt x="6514815" y="5041964"/>
                  </a:lnTo>
                  <a:lnTo>
                    <a:pt x="6504336" y="5039424"/>
                  </a:lnTo>
                  <a:lnTo>
                    <a:pt x="6495762" y="5044821"/>
                  </a:lnTo>
                  <a:lnTo>
                    <a:pt x="6487506" y="5041329"/>
                  </a:lnTo>
                  <a:cubicBezTo>
                    <a:pt x="6487188" y="5037731"/>
                    <a:pt x="6486871" y="5034134"/>
                    <a:pt x="6486553" y="5030536"/>
                  </a:cubicBezTo>
                  <a:lnTo>
                    <a:pt x="6470993" y="5017520"/>
                  </a:lnTo>
                  <a:lnTo>
                    <a:pt x="6473534" y="4998791"/>
                  </a:lnTo>
                  <a:lnTo>
                    <a:pt x="6484648" y="4994981"/>
                  </a:lnTo>
                  <a:close/>
                  <a:moveTo>
                    <a:pt x="3034945" y="4948226"/>
                  </a:moveTo>
                  <a:lnTo>
                    <a:pt x="3042883" y="4949174"/>
                  </a:lnTo>
                  <a:lnTo>
                    <a:pt x="3044153" y="4962446"/>
                  </a:lnTo>
                  <a:lnTo>
                    <a:pt x="3048915" y="4968133"/>
                  </a:lnTo>
                  <a:lnTo>
                    <a:pt x="3055265" y="4979509"/>
                  </a:lnTo>
                  <a:lnTo>
                    <a:pt x="3060663" y="5014901"/>
                  </a:lnTo>
                  <a:lnTo>
                    <a:pt x="3054313" y="5014269"/>
                  </a:lnTo>
                  <a:lnTo>
                    <a:pt x="3049868" y="5008581"/>
                  </a:lnTo>
                  <a:lnTo>
                    <a:pt x="3040342" y="4999101"/>
                  </a:lnTo>
                  <a:lnTo>
                    <a:pt x="3036850" y="4987725"/>
                  </a:lnTo>
                  <a:lnTo>
                    <a:pt x="3039072" y="4981405"/>
                  </a:lnTo>
                  <a:lnTo>
                    <a:pt x="3044788" y="4985829"/>
                  </a:lnTo>
                  <a:lnTo>
                    <a:pt x="3046058" y="4981405"/>
                  </a:lnTo>
                  <a:lnTo>
                    <a:pt x="3046058" y="4972241"/>
                  </a:lnTo>
                  <a:lnTo>
                    <a:pt x="3033675" y="4958022"/>
                  </a:lnTo>
                  <a:close/>
                  <a:moveTo>
                    <a:pt x="3060662" y="4941876"/>
                  </a:moveTo>
                  <a:lnTo>
                    <a:pt x="3066377" y="4941876"/>
                  </a:lnTo>
                  <a:lnTo>
                    <a:pt x="3081300" y="4964101"/>
                  </a:lnTo>
                  <a:lnTo>
                    <a:pt x="3086062" y="4968228"/>
                  </a:lnTo>
                  <a:lnTo>
                    <a:pt x="3081935" y="4974578"/>
                  </a:lnTo>
                  <a:lnTo>
                    <a:pt x="3089872" y="4983786"/>
                  </a:lnTo>
                  <a:lnTo>
                    <a:pt x="3097175" y="4999026"/>
                  </a:lnTo>
                  <a:lnTo>
                    <a:pt x="3094317" y="4994263"/>
                  </a:lnTo>
                  <a:lnTo>
                    <a:pt x="3087967" y="4991406"/>
                  </a:lnTo>
                  <a:lnTo>
                    <a:pt x="3075902" y="4984738"/>
                  </a:lnTo>
                  <a:lnTo>
                    <a:pt x="3072092" y="4972673"/>
                  </a:lnTo>
                  <a:lnTo>
                    <a:pt x="3068917" y="4972038"/>
                  </a:lnTo>
                  <a:lnTo>
                    <a:pt x="3054312" y="4962196"/>
                  </a:lnTo>
                  <a:lnTo>
                    <a:pt x="3052725" y="4951083"/>
                  </a:lnTo>
                  <a:lnTo>
                    <a:pt x="3060662" y="4950448"/>
                  </a:lnTo>
                  <a:close/>
                  <a:moveTo>
                    <a:pt x="6600872" y="4906095"/>
                  </a:moveTo>
                  <a:lnTo>
                    <a:pt x="6598649" y="4911492"/>
                  </a:lnTo>
                  <a:lnTo>
                    <a:pt x="6602058" y="4916735"/>
                  </a:lnTo>
                  <a:lnTo>
                    <a:pt x="6570401" y="4982451"/>
                  </a:lnTo>
                  <a:lnTo>
                    <a:pt x="6569434" y="4982283"/>
                  </a:lnTo>
                  <a:lnTo>
                    <a:pt x="6564036" y="4977839"/>
                  </a:lnTo>
                  <a:lnTo>
                    <a:pt x="6564354" y="4967363"/>
                  </a:lnTo>
                  <a:lnTo>
                    <a:pt x="6569752" y="4961332"/>
                  </a:lnTo>
                  <a:lnTo>
                    <a:pt x="6573563" y="4943237"/>
                  </a:lnTo>
                  <a:lnTo>
                    <a:pt x="6567212" y="4935936"/>
                  </a:lnTo>
                  <a:lnTo>
                    <a:pt x="6568799" y="4924190"/>
                  </a:lnTo>
                  <a:lnTo>
                    <a:pt x="6582772" y="4909905"/>
                  </a:lnTo>
                  <a:close/>
                  <a:moveTo>
                    <a:pt x="4951102" y="4806942"/>
                  </a:moveTo>
                  <a:lnTo>
                    <a:pt x="4954554" y="4813479"/>
                  </a:lnTo>
                  <a:lnTo>
                    <a:pt x="4953518" y="4818055"/>
                  </a:lnTo>
                  <a:lnTo>
                    <a:pt x="4946616" y="4810210"/>
                  </a:lnTo>
                  <a:close/>
                  <a:moveTo>
                    <a:pt x="5054566" y="4779954"/>
                  </a:moveTo>
                  <a:lnTo>
                    <a:pt x="5046311" y="4792539"/>
                  </a:lnTo>
                  <a:lnTo>
                    <a:pt x="5039961" y="4814879"/>
                  </a:lnTo>
                  <a:lnTo>
                    <a:pt x="5029166" y="4805125"/>
                  </a:lnTo>
                  <a:lnTo>
                    <a:pt x="5032341" y="4797888"/>
                  </a:lnTo>
                  <a:lnTo>
                    <a:pt x="5048533" y="4785303"/>
                  </a:lnTo>
                  <a:close/>
                  <a:moveTo>
                    <a:pt x="4546749" y="4760722"/>
                  </a:moveTo>
                  <a:lnTo>
                    <a:pt x="4546260" y="4761212"/>
                  </a:lnTo>
                  <a:lnTo>
                    <a:pt x="4546884" y="4760899"/>
                  </a:lnTo>
                  <a:close/>
                  <a:moveTo>
                    <a:pt x="5140291" y="4749792"/>
                  </a:moveTo>
                  <a:lnTo>
                    <a:pt x="5127591" y="4759317"/>
                  </a:lnTo>
                  <a:lnTo>
                    <a:pt x="5130477" y="4751021"/>
                  </a:lnTo>
                  <a:close/>
                  <a:moveTo>
                    <a:pt x="6342270" y="4710093"/>
                  </a:moveTo>
                  <a:lnTo>
                    <a:pt x="6339836" y="4714047"/>
                  </a:lnTo>
                  <a:lnTo>
                    <a:pt x="6301729" y="4718809"/>
                  </a:lnTo>
                  <a:cubicBezTo>
                    <a:pt x="6301306" y="4724946"/>
                    <a:pt x="6300882" y="4731083"/>
                    <a:pt x="6300459" y="4737220"/>
                  </a:cubicBezTo>
                  <a:cubicBezTo>
                    <a:pt x="6300469" y="4737225"/>
                    <a:pt x="6300478" y="4737230"/>
                    <a:pt x="6300488" y="4737235"/>
                  </a:cubicBezTo>
                  <a:cubicBezTo>
                    <a:pt x="6300905" y="4731196"/>
                    <a:pt x="6301321" y="4725157"/>
                    <a:pt x="6301738" y="4719118"/>
                  </a:cubicBezTo>
                  <a:lnTo>
                    <a:pt x="6339844" y="4714356"/>
                  </a:lnTo>
                  <a:lnTo>
                    <a:pt x="6342384" y="4710229"/>
                  </a:lnTo>
                  <a:close/>
                  <a:moveTo>
                    <a:pt x="1472534" y="4375142"/>
                  </a:moveTo>
                  <a:lnTo>
                    <a:pt x="1482060" y="4376139"/>
                  </a:lnTo>
                  <a:lnTo>
                    <a:pt x="1487457" y="4385110"/>
                  </a:lnTo>
                  <a:lnTo>
                    <a:pt x="1484282" y="4388433"/>
                  </a:lnTo>
                  <a:lnTo>
                    <a:pt x="1476662" y="4385110"/>
                  </a:lnTo>
                  <a:lnTo>
                    <a:pt x="1467137" y="4389430"/>
                  </a:lnTo>
                  <a:lnTo>
                    <a:pt x="1465232" y="4381787"/>
                  </a:lnTo>
                  <a:close/>
                  <a:moveTo>
                    <a:pt x="1435070" y="4357679"/>
                  </a:moveTo>
                  <a:lnTo>
                    <a:pt x="1446184" y="4359584"/>
                  </a:lnTo>
                  <a:lnTo>
                    <a:pt x="1443096" y="4363711"/>
                  </a:lnTo>
                  <a:lnTo>
                    <a:pt x="1435996" y="4364029"/>
                  </a:lnTo>
                  <a:close/>
                  <a:moveTo>
                    <a:pt x="1538093" y="4154476"/>
                  </a:moveTo>
                  <a:lnTo>
                    <a:pt x="1543523" y="4158725"/>
                  </a:lnTo>
                  <a:lnTo>
                    <a:pt x="1561405" y="4162647"/>
                  </a:lnTo>
                  <a:lnTo>
                    <a:pt x="1566834" y="4170491"/>
                  </a:lnTo>
                  <a:lnTo>
                    <a:pt x="1564918" y="4178008"/>
                  </a:lnTo>
                  <a:lnTo>
                    <a:pt x="1557251" y="4185526"/>
                  </a:lnTo>
                  <a:lnTo>
                    <a:pt x="1549910" y="4187814"/>
                  </a:lnTo>
                  <a:lnTo>
                    <a:pt x="1525320" y="4175067"/>
                  </a:lnTo>
                  <a:lnTo>
                    <a:pt x="1511272" y="4175067"/>
                  </a:lnTo>
                  <a:lnTo>
                    <a:pt x="1515740" y="4171798"/>
                  </a:lnTo>
                  <a:close/>
                  <a:moveTo>
                    <a:pt x="2133803" y="3771889"/>
                  </a:moveTo>
                  <a:lnTo>
                    <a:pt x="2135150" y="3783636"/>
                  </a:lnTo>
                  <a:lnTo>
                    <a:pt x="2131782" y="3794114"/>
                  </a:lnTo>
                  <a:lnTo>
                    <a:pt x="2129762" y="3813164"/>
                  </a:lnTo>
                  <a:lnTo>
                    <a:pt x="2112925" y="3813164"/>
                  </a:lnTo>
                  <a:lnTo>
                    <a:pt x="2114609" y="3788081"/>
                  </a:lnTo>
                  <a:lnTo>
                    <a:pt x="2124711" y="3775381"/>
                  </a:lnTo>
                  <a:close/>
                  <a:moveTo>
                    <a:pt x="2166583" y="3746489"/>
                  </a:moveTo>
                  <a:lnTo>
                    <a:pt x="2171663" y="3748735"/>
                  </a:lnTo>
                  <a:lnTo>
                    <a:pt x="2153883" y="3759324"/>
                  </a:lnTo>
                  <a:lnTo>
                    <a:pt x="2146263" y="3767988"/>
                  </a:lnTo>
                  <a:lnTo>
                    <a:pt x="2140230" y="3776652"/>
                  </a:lnTo>
                  <a:lnTo>
                    <a:pt x="2136738" y="3766705"/>
                  </a:lnTo>
                  <a:lnTo>
                    <a:pt x="2146263" y="3757078"/>
                  </a:lnTo>
                  <a:close/>
                  <a:moveTo>
                    <a:pt x="1246315" y="3744901"/>
                  </a:moveTo>
                  <a:lnTo>
                    <a:pt x="1253753" y="3753473"/>
                  </a:lnTo>
                  <a:lnTo>
                    <a:pt x="1263448" y="3760458"/>
                  </a:lnTo>
                  <a:lnTo>
                    <a:pt x="1273144" y="3759506"/>
                  </a:lnTo>
                  <a:lnTo>
                    <a:pt x="1263448" y="3772206"/>
                  </a:lnTo>
                  <a:lnTo>
                    <a:pt x="1258277" y="3783953"/>
                  </a:lnTo>
                  <a:lnTo>
                    <a:pt x="1250844" y="3789351"/>
                  </a:lnTo>
                  <a:lnTo>
                    <a:pt x="1222724" y="3780143"/>
                  </a:lnTo>
                  <a:lnTo>
                    <a:pt x="1219167" y="3767443"/>
                  </a:lnTo>
                  <a:lnTo>
                    <a:pt x="1225632" y="3765221"/>
                  </a:lnTo>
                  <a:lnTo>
                    <a:pt x="1222400" y="3762046"/>
                  </a:lnTo>
                  <a:lnTo>
                    <a:pt x="1220461" y="3748393"/>
                  </a:lnTo>
                  <a:close/>
                  <a:moveTo>
                    <a:pt x="2215160" y="3730614"/>
                  </a:moveTo>
                  <a:lnTo>
                    <a:pt x="2216113" y="3734660"/>
                  </a:lnTo>
                  <a:lnTo>
                    <a:pt x="2207540" y="3735594"/>
                  </a:lnTo>
                  <a:lnTo>
                    <a:pt x="2194840" y="3739952"/>
                  </a:lnTo>
                  <a:lnTo>
                    <a:pt x="2188490" y="3744933"/>
                  </a:lnTo>
                  <a:lnTo>
                    <a:pt x="2178330" y="3746489"/>
                  </a:lnTo>
                  <a:lnTo>
                    <a:pt x="2171663" y="3739330"/>
                  </a:lnTo>
                  <a:lnTo>
                    <a:pt x="2200238" y="3732482"/>
                  </a:lnTo>
                  <a:close/>
                  <a:moveTo>
                    <a:pt x="2265326" y="3727439"/>
                  </a:moveTo>
                  <a:lnTo>
                    <a:pt x="2248622" y="3736964"/>
                  </a:lnTo>
                  <a:lnTo>
                    <a:pt x="2235070" y="3735232"/>
                  </a:lnTo>
                  <a:lnTo>
                    <a:pt x="2222463" y="3736387"/>
                  </a:lnTo>
                  <a:lnTo>
                    <a:pt x="2227821" y="3730614"/>
                  </a:lnTo>
                  <a:lnTo>
                    <a:pt x="2243579" y="3730325"/>
                  </a:lnTo>
                  <a:lnTo>
                    <a:pt x="2256816" y="3729171"/>
                  </a:lnTo>
                  <a:close/>
                  <a:moveTo>
                    <a:pt x="2293901" y="3721089"/>
                  </a:moveTo>
                  <a:lnTo>
                    <a:pt x="2284247" y="3726436"/>
                  </a:lnTo>
                  <a:lnTo>
                    <a:pt x="2270088" y="3733789"/>
                  </a:lnTo>
                  <a:lnTo>
                    <a:pt x="2275558" y="3723763"/>
                  </a:lnTo>
                  <a:close/>
                  <a:moveTo>
                    <a:pt x="2314928" y="3706801"/>
                  </a:moveTo>
                  <a:lnTo>
                    <a:pt x="2327813" y="3706801"/>
                  </a:lnTo>
                  <a:lnTo>
                    <a:pt x="2332000" y="3711192"/>
                  </a:lnTo>
                  <a:lnTo>
                    <a:pt x="2322337" y="3713556"/>
                  </a:lnTo>
                  <a:lnTo>
                    <a:pt x="2315251" y="3722676"/>
                  </a:lnTo>
                  <a:lnTo>
                    <a:pt x="2309775" y="3715921"/>
                  </a:lnTo>
                  <a:close/>
                  <a:moveTo>
                    <a:pt x="2362163" y="3689339"/>
                  </a:moveTo>
                  <a:lnTo>
                    <a:pt x="2358194" y="3694310"/>
                  </a:lnTo>
                  <a:lnTo>
                    <a:pt x="2338350" y="3700452"/>
                  </a:lnTo>
                  <a:lnTo>
                    <a:pt x="2351579" y="3693433"/>
                  </a:lnTo>
                  <a:close/>
                  <a:moveTo>
                    <a:pt x="2392325" y="3682989"/>
                  </a:moveTo>
                  <a:lnTo>
                    <a:pt x="2388983" y="3687752"/>
                  </a:lnTo>
                  <a:lnTo>
                    <a:pt x="2373275" y="3685187"/>
                  </a:lnTo>
                  <a:close/>
                  <a:moveTo>
                    <a:pt x="2415017" y="3681401"/>
                  </a:moveTo>
                  <a:lnTo>
                    <a:pt x="2422488" y="3682866"/>
                  </a:lnTo>
                  <a:lnTo>
                    <a:pt x="2406613" y="3684576"/>
                  </a:lnTo>
                  <a:close/>
                  <a:moveTo>
                    <a:pt x="2985194" y="3619489"/>
                  </a:moveTo>
                  <a:lnTo>
                    <a:pt x="3001933" y="3643179"/>
                  </a:lnTo>
                  <a:lnTo>
                    <a:pt x="3012555" y="3653563"/>
                  </a:lnTo>
                  <a:lnTo>
                    <a:pt x="3031868" y="3655835"/>
                  </a:lnTo>
                  <a:lnTo>
                    <a:pt x="3043778" y="3654212"/>
                  </a:lnTo>
                  <a:lnTo>
                    <a:pt x="3041525" y="3658756"/>
                  </a:lnTo>
                  <a:lnTo>
                    <a:pt x="3047963" y="3678227"/>
                  </a:lnTo>
                  <a:lnTo>
                    <a:pt x="3036375" y="3670438"/>
                  </a:lnTo>
                  <a:lnTo>
                    <a:pt x="3022212" y="3667518"/>
                  </a:lnTo>
                  <a:lnTo>
                    <a:pt x="3011589" y="3675306"/>
                  </a:lnTo>
                  <a:lnTo>
                    <a:pt x="3000645" y="3667518"/>
                  </a:lnTo>
                  <a:lnTo>
                    <a:pt x="3000001" y="3667193"/>
                  </a:lnTo>
                  <a:lnTo>
                    <a:pt x="2997426" y="3665895"/>
                  </a:lnTo>
                  <a:lnTo>
                    <a:pt x="2995495" y="3663624"/>
                  </a:lnTo>
                  <a:lnTo>
                    <a:pt x="2994529" y="3662650"/>
                  </a:lnTo>
                  <a:cubicBezTo>
                    <a:pt x="2994422" y="3662109"/>
                    <a:pt x="2994314" y="3661568"/>
                    <a:pt x="2994207" y="3661027"/>
                  </a:cubicBezTo>
                  <a:lnTo>
                    <a:pt x="2995173" y="3651292"/>
                  </a:lnTo>
                  <a:cubicBezTo>
                    <a:pt x="2995280" y="3648912"/>
                    <a:pt x="2995388" y="3646532"/>
                    <a:pt x="2995495" y="3644152"/>
                  </a:cubicBezTo>
                  <a:lnTo>
                    <a:pt x="2987770" y="3639934"/>
                  </a:lnTo>
                  <a:lnTo>
                    <a:pt x="2978113" y="3632145"/>
                  </a:lnTo>
                  <a:close/>
                  <a:moveTo>
                    <a:pt x="720699" y="3606789"/>
                  </a:moveTo>
                  <a:lnTo>
                    <a:pt x="731812" y="3609057"/>
                  </a:lnTo>
                  <a:lnTo>
                    <a:pt x="730831" y="3622664"/>
                  </a:lnTo>
                  <a:lnTo>
                    <a:pt x="721027" y="3617480"/>
                  </a:lnTo>
                  <a:cubicBezTo>
                    <a:pt x="720918" y="3613916"/>
                    <a:pt x="720808" y="3610353"/>
                    <a:pt x="720699" y="3606789"/>
                  </a:cubicBezTo>
                  <a:close/>
                  <a:moveTo>
                    <a:pt x="1246157" y="3590917"/>
                  </a:moveTo>
                  <a:lnTo>
                    <a:pt x="1252507" y="3593139"/>
                  </a:lnTo>
                  <a:lnTo>
                    <a:pt x="1244887" y="3604569"/>
                  </a:lnTo>
                  <a:lnTo>
                    <a:pt x="1247109" y="3615999"/>
                  </a:lnTo>
                  <a:lnTo>
                    <a:pt x="1242030" y="3631874"/>
                  </a:lnTo>
                  <a:lnTo>
                    <a:pt x="1231552" y="3641399"/>
                  </a:lnTo>
                  <a:lnTo>
                    <a:pt x="1216630" y="3640764"/>
                  </a:lnTo>
                  <a:lnTo>
                    <a:pt x="1208057" y="3644892"/>
                  </a:lnTo>
                  <a:lnTo>
                    <a:pt x="1208057" y="3636637"/>
                  </a:lnTo>
                  <a:lnTo>
                    <a:pt x="1218852" y="3627112"/>
                  </a:lnTo>
                  <a:lnTo>
                    <a:pt x="1229012" y="3599489"/>
                  </a:lnTo>
                  <a:close/>
                  <a:moveTo>
                    <a:pt x="2722963" y="3559164"/>
                  </a:moveTo>
                  <a:lnTo>
                    <a:pt x="2736813" y="3571070"/>
                  </a:lnTo>
                  <a:lnTo>
                    <a:pt x="2734558" y="3579759"/>
                  </a:lnTo>
                  <a:lnTo>
                    <a:pt x="2724251" y="3582977"/>
                  </a:lnTo>
                  <a:lnTo>
                    <a:pt x="2714588" y="3577506"/>
                  </a:lnTo>
                  <a:cubicBezTo>
                    <a:pt x="2714803" y="3571928"/>
                    <a:pt x="2715017" y="3566351"/>
                    <a:pt x="2715232" y="3560773"/>
                  </a:cubicBezTo>
                  <a:close/>
                  <a:moveTo>
                    <a:pt x="2492338" y="3549639"/>
                  </a:moveTo>
                  <a:lnTo>
                    <a:pt x="2485435" y="3560752"/>
                  </a:lnTo>
                  <a:lnTo>
                    <a:pt x="2484400" y="3551741"/>
                  </a:lnTo>
                  <a:close/>
                  <a:moveTo>
                    <a:pt x="2463763" y="3543289"/>
                  </a:moveTo>
                  <a:lnTo>
                    <a:pt x="2473288" y="3549484"/>
                  </a:lnTo>
                  <a:lnTo>
                    <a:pt x="2469760" y="3555989"/>
                  </a:lnTo>
                  <a:close/>
                  <a:moveTo>
                    <a:pt x="2922455" y="3533764"/>
                  </a:moveTo>
                  <a:lnTo>
                    <a:pt x="2937199" y="3536647"/>
                  </a:lnTo>
                  <a:lnTo>
                    <a:pt x="2937199" y="3548500"/>
                  </a:lnTo>
                  <a:lnTo>
                    <a:pt x="2943473" y="3553946"/>
                  </a:lnTo>
                  <a:lnTo>
                    <a:pt x="2956021" y="3552665"/>
                  </a:lnTo>
                  <a:lnTo>
                    <a:pt x="2961354" y="3560033"/>
                  </a:lnTo>
                  <a:lnTo>
                    <a:pt x="2959158" y="3566440"/>
                  </a:lnTo>
                  <a:lnTo>
                    <a:pt x="2953825" y="3573808"/>
                  </a:lnTo>
                  <a:lnTo>
                    <a:pt x="2960099" y="3577011"/>
                  </a:lnTo>
                  <a:lnTo>
                    <a:pt x="2967001" y="3589825"/>
                  </a:lnTo>
                  <a:lnTo>
                    <a:pt x="2960727" y="3595271"/>
                  </a:lnTo>
                  <a:lnTo>
                    <a:pt x="2952257" y="3591106"/>
                  </a:lnTo>
                  <a:lnTo>
                    <a:pt x="2943787" y="3589825"/>
                  </a:lnTo>
                  <a:lnTo>
                    <a:pt x="2939709" y="3595591"/>
                  </a:lnTo>
                  <a:lnTo>
                    <a:pt x="2936572" y="3600397"/>
                  </a:lnTo>
                  <a:lnTo>
                    <a:pt x="2933435" y="3603920"/>
                  </a:lnTo>
                  <a:lnTo>
                    <a:pt x="2932180" y="3604882"/>
                  </a:lnTo>
                  <a:lnTo>
                    <a:pt x="2931239" y="3605202"/>
                  </a:lnTo>
                  <a:lnTo>
                    <a:pt x="2930612" y="3605202"/>
                  </a:lnTo>
                  <a:lnTo>
                    <a:pt x="2929357" y="3605202"/>
                  </a:lnTo>
                  <a:lnTo>
                    <a:pt x="2928416" y="3604561"/>
                  </a:lnTo>
                  <a:lnTo>
                    <a:pt x="2928102" y="3603920"/>
                  </a:lnTo>
                  <a:lnTo>
                    <a:pt x="2914613" y="3592388"/>
                  </a:lnTo>
                  <a:lnTo>
                    <a:pt x="2918691" y="3582777"/>
                  </a:lnTo>
                  <a:lnTo>
                    <a:pt x="2924024" y="3576370"/>
                  </a:lnTo>
                  <a:lnTo>
                    <a:pt x="2919318" y="3566760"/>
                  </a:lnTo>
                  <a:lnTo>
                    <a:pt x="2925592" y="3562595"/>
                  </a:lnTo>
                  <a:lnTo>
                    <a:pt x="2936258" y="3572206"/>
                  </a:lnTo>
                  <a:lnTo>
                    <a:pt x="2945669" y="3569002"/>
                  </a:lnTo>
                  <a:lnTo>
                    <a:pt x="2946610" y="3561314"/>
                  </a:lnTo>
                  <a:lnTo>
                    <a:pt x="2931866" y="3551703"/>
                  </a:lnTo>
                  <a:lnTo>
                    <a:pt x="2918377" y="3550102"/>
                  </a:lnTo>
                  <a:lnTo>
                    <a:pt x="2917122" y="3541452"/>
                  </a:lnTo>
                  <a:close/>
                  <a:moveTo>
                    <a:pt x="2474421" y="3527414"/>
                  </a:moveTo>
                  <a:lnTo>
                    <a:pt x="2483607" y="3527414"/>
                  </a:lnTo>
                  <a:lnTo>
                    <a:pt x="2485988" y="3538409"/>
                  </a:lnTo>
                  <a:lnTo>
                    <a:pt x="2479524" y="3544877"/>
                  </a:lnTo>
                  <a:lnTo>
                    <a:pt x="2471700" y="3536145"/>
                  </a:lnTo>
                  <a:close/>
                  <a:moveTo>
                    <a:pt x="2643150" y="3494076"/>
                  </a:moveTo>
                  <a:lnTo>
                    <a:pt x="2665375" y="3502206"/>
                  </a:lnTo>
                  <a:lnTo>
                    <a:pt x="2662200" y="3514714"/>
                  </a:lnTo>
                  <a:lnTo>
                    <a:pt x="2649500" y="3510649"/>
                  </a:lnTo>
                  <a:close/>
                  <a:moveTo>
                    <a:pt x="2724430" y="3492489"/>
                  </a:moveTo>
                  <a:lnTo>
                    <a:pt x="2735543" y="3498204"/>
                  </a:lnTo>
                  <a:lnTo>
                    <a:pt x="2744115" y="3502331"/>
                  </a:lnTo>
                  <a:lnTo>
                    <a:pt x="2748878" y="3504871"/>
                  </a:lnTo>
                  <a:lnTo>
                    <a:pt x="2751100" y="3505189"/>
                  </a:lnTo>
                  <a:lnTo>
                    <a:pt x="2753958" y="3505189"/>
                  </a:lnTo>
                  <a:lnTo>
                    <a:pt x="2761260" y="3505189"/>
                  </a:lnTo>
                  <a:lnTo>
                    <a:pt x="2768880" y="3505506"/>
                  </a:lnTo>
                  <a:lnTo>
                    <a:pt x="2771738" y="3505824"/>
                  </a:lnTo>
                  <a:lnTo>
                    <a:pt x="2773325" y="3506776"/>
                  </a:lnTo>
                  <a:lnTo>
                    <a:pt x="2774595" y="3508046"/>
                  </a:lnTo>
                  <a:lnTo>
                    <a:pt x="2775548" y="3510269"/>
                  </a:lnTo>
                  <a:lnTo>
                    <a:pt x="2776183" y="3512809"/>
                  </a:lnTo>
                  <a:lnTo>
                    <a:pt x="2776818" y="3515349"/>
                  </a:lnTo>
                  <a:lnTo>
                    <a:pt x="2777770" y="3520429"/>
                  </a:lnTo>
                  <a:lnTo>
                    <a:pt x="2778088" y="3522651"/>
                  </a:lnTo>
                  <a:lnTo>
                    <a:pt x="2784438" y="3536939"/>
                  </a:lnTo>
                  <a:lnTo>
                    <a:pt x="2762213" y="3536304"/>
                  </a:lnTo>
                  <a:lnTo>
                    <a:pt x="2744115" y="3536304"/>
                  </a:lnTo>
                  <a:lnTo>
                    <a:pt x="2737765" y="3529319"/>
                  </a:lnTo>
                  <a:lnTo>
                    <a:pt x="2713317" y="3520746"/>
                  </a:lnTo>
                  <a:lnTo>
                    <a:pt x="2713317" y="3513761"/>
                  </a:lnTo>
                  <a:lnTo>
                    <a:pt x="2728240" y="3512174"/>
                  </a:lnTo>
                  <a:lnTo>
                    <a:pt x="2713317" y="3502014"/>
                  </a:lnTo>
                  <a:cubicBezTo>
                    <a:pt x="2713211" y="3499897"/>
                    <a:pt x="2713106" y="3497781"/>
                    <a:pt x="2713000" y="3495664"/>
                  </a:cubicBezTo>
                  <a:close/>
                  <a:moveTo>
                    <a:pt x="2782388" y="3486139"/>
                  </a:moveTo>
                  <a:lnTo>
                    <a:pt x="2791163" y="3498169"/>
                  </a:lnTo>
                  <a:lnTo>
                    <a:pt x="2801888" y="3491666"/>
                  </a:lnTo>
                  <a:lnTo>
                    <a:pt x="2816188" y="3506623"/>
                  </a:lnTo>
                  <a:lnTo>
                    <a:pt x="2806113" y="3520605"/>
                  </a:lnTo>
                  <a:lnTo>
                    <a:pt x="2798963" y="3530359"/>
                  </a:lnTo>
                  <a:lnTo>
                    <a:pt x="2791488" y="3540114"/>
                  </a:lnTo>
                  <a:lnTo>
                    <a:pt x="2784663" y="3519955"/>
                  </a:lnTo>
                  <a:lnTo>
                    <a:pt x="2787913" y="3512151"/>
                  </a:lnTo>
                  <a:lnTo>
                    <a:pt x="2774913" y="3487765"/>
                  </a:lnTo>
                  <a:close/>
                  <a:moveTo>
                    <a:pt x="2829351" y="3475026"/>
                  </a:moveTo>
                  <a:lnTo>
                    <a:pt x="2856571" y="3483401"/>
                  </a:lnTo>
                  <a:lnTo>
                    <a:pt x="2860638" y="3490226"/>
                  </a:lnTo>
                  <a:lnTo>
                    <a:pt x="2848123" y="3488675"/>
                  </a:lnTo>
                  <a:lnTo>
                    <a:pt x="2837798" y="3492708"/>
                  </a:lnTo>
                  <a:lnTo>
                    <a:pt x="2828725" y="3502014"/>
                  </a:lnTo>
                  <a:lnTo>
                    <a:pt x="2817775" y="3492708"/>
                  </a:lnTo>
                  <a:lnTo>
                    <a:pt x="2834670" y="3485573"/>
                  </a:lnTo>
                  <a:close/>
                  <a:moveTo>
                    <a:pt x="2682838" y="3473439"/>
                  </a:moveTo>
                  <a:lnTo>
                    <a:pt x="2673630" y="3492489"/>
                  </a:lnTo>
                  <a:lnTo>
                    <a:pt x="2670138" y="3482964"/>
                  </a:lnTo>
                  <a:close/>
                  <a:moveTo>
                    <a:pt x="2591080" y="3467089"/>
                  </a:moveTo>
                  <a:lnTo>
                    <a:pt x="2613622" y="3486353"/>
                  </a:lnTo>
                  <a:cubicBezTo>
                    <a:pt x="2613940" y="3489509"/>
                    <a:pt x="2614257" y="3492666"/>
                    <a:pt x="2614575" y="3495822"/>
                  </a:cubicBezTo>
                  <a:lnTo>
                    <a:pt x="2607590" y="3513127"/>
                  </a:lnTo>
                  <a:lnTo>
                    <a:pt x="2592667" y="3501699"/>
                  </a:lnTo>
                  <a:cubicBezTo>
                    <a:pt x="2592879" y="3499522"/>
                    <a:pt x="2593090" y="3497346"/>
                    <a:pt x="2593302" y="3495169"/>
                  </a:cubicBezTo>
                  <a:lnTo>
                    <a:pt x="2589175" y="3480802"/>
                  </a:lnTo>
                  <a:lnTo>
                    <a:pt x="2594255" y="3479823"/>
                  </a:lnTo>
                  <a:close/>
                  <a:moveTo>
                    <a:pt x="2706015" y="3457564"/>
                  </a:moveTo>
                  <a:cubicBezTo>
                    <a:pt x="2706227" y="3462094"/>
                    <a:pt x="2706438" y="3466623"/>
                    <a:pt x="2706650" y="3471153"/>
                  </a:cubicBezTo>
                  <a:lnTo>
                    <a:pt x="2699030" y="3490747"/>
                  </a:lnTo>
                  <a:lnTo>
                    <a:pt x="2687917" y="3516346"/>
                  </a:lnTo>
                  <a:lnTo>
                    <a:pt x="2680297" y="3525827"/>
                  </a:lnTo>
                  <a:lnTo>
                    <a:pt x="2678075" y="3512237"/>
                  </a:lnTo>
                  <a:lnTo>
                    <a:pt x="2680297" y="3496436"/>
                  </a:lnTo>
                  <a:lnTo>
                    <a:pt x="2688552" y="3480634"/>
                  </a:lnTo>
                  <a:close/>
                  <a:moveTo>
                    <a:pt x="2475289" y="3449626"/>
                  </a:moveTo>
                  <a:lnTo>
                    <a:pt x="2478050" y="3458932"/>
                  </a:lnTo>
                  <a:lnTo>
                    <a:pt x="2477222" y="3468238"/>
                  </a:lnTo>
                  <a:lnTo>
                    <a:pt x="2471700" y="3476614"/>
                  </a:lnTo>
                  <a:lnTo>
                    <a:pt x="2471700" y="3466377"/>
                  </a:lnTo>
                  <a:close/>
                  <a:moveTo>
                    <a:pt x="967714" y="3435339"/>
                  </a:moveTo>
                  <a:lnTo>
                    <a:pt x="989940" y="3455054"/>
                  </a:lnTo>
                  <a:lnTo>
                    <a:pt x="985812" y="3462368"/>
                  </a:lnTo>
                  <a:lnTo>
                    <a:pt x="968032" y="3473180"/>
                  </a:lnTo>
                  <a:lnTo>
                    <a:pt x="962634" y="3489079"/>
                  </a:lnTo>
                  <a:lnTo>
                    <a:pt x="967080" y="3491305"/>
                  </a:lnTo>
                  <a:lnTo>
                    <a:pt x="958824" y="3496075"/>
                  </a:lnTo>
                  <a:cubicBezTo>
                    <a:pt x="959036" y="3502011"/>
                    <a:pt x="959247" y="3507947"/>
                    <a:pt x="959459" y="3513883"/>
                  </a:cubicBezTo>
                  <a:lnTo>
                    <a:pt x="958921" y="3514329"/>
                  </a:lnTo>
                  <a:lnTo>
                    <a:pt x="960134" y="3514827"/>
                  </a:lnTo>
                  <a:cubicBezTo>
                    <a:pt x="960095" y="3508757"/>
                    <a:pt x="960057" y="3502686"/>
                    <a:pt x="960018" y="3496616"/>
                  </a:cubicBezTo>
                  <a:lnTo>
                    <a:pt x="968262" y="3491854"/>
                  </a:lnTo>
                  <a:lnTo>
                    <a:pt x="983166" y="3482329"/>
                  </a:lnTo>
                  <a:lnTo>
                    <a:pt x="991410" y="3468359"/>
                  </a:lnTo>
                  <a:lnTo>
                    <a:pt x="995838" y="3472804"/>
                  </a:lnTo>
                  <a:lnTo>
                    <a:pt x="1009154" y="3465819"/>
                  </a:lnTo>
                  <a:lnTo>
                    <a:pt x="1019621" y="3457564"/>
                  </a:lnTo>
                  <a:lnTo>
                    <a:pt x="1064328" y="3458199"/>
                  </a:lnTo>
                  <a:lnTo>
                    <a:pt x="1077011" y="3466771"/>
                  </a:lnTo>
                  <a:lnTo>
                    <a:pt x="1089060" y="3499156"/>
                  </a:lnTo>
                  <a:lnTo>
                    <a:pt x="1101744" y="3523287"/>
                  </a:lnTo>
                  <a:lnTo>
                    <a:pt x="1111257" y="3532494"/>
                  </a:lnTo>
                  <a:lnTo>
                    <a:pt x="1110306" y="3537892"/>
                  </a:lnTo>
                  <a:lnTo>
                    <a:pt x="1099842" y="3546147"/>
                  </a:lnTo>
                  <a:lnTo>
                    <a:pt x="1088427" y="3560434"/>
                  </a:lnTo>
                  <a:lnTo>
                    <a:pt x="1092549" y="3570594"/>
                  </a:lnTo>
                  <a:lnTo>
                    <a:pt x="1097939" y="3561069"/>
                  </a:lnTo>
                  <a:lnTo>
                    <a:pt x="1113794" y="3549322"/>
                  </a:lnTo>
                  <a:lnTo>
                    <a:pt x="1125526" y="3549322"/>
                  </a:lnTo>
                  <a:lnTo>
                    <a:pt x="1138210" y="3559799"/>
                  </a:lnTo>
                  <a:lnTo>
                    <a:pt x="1135990" y="3569324"/>
                  </a:lnTo>
                  <a:lnTo>
                    <a:pt x="1141381" y="3587422"/>
                  </a:lnTo>
                  <a:lnTo>
                    <a:pt x="1135356" y="3594724"/>
                  </a:lnTo>
                  <a:lnTo>
                    <a:pt x="1125843" y="3590597"/>
                  </a:lnTo>
                  <a:lnTo>
                    <a:pt x="1123306" y="3571229"/>
                  </a:lnTo>
                  <a:lnTo>
                    <a:pt x="1117916" y="3574404"/>
                  </a:lnTo>
                  <a:lnTo>
                    <a:pt x="1120453" y="3597899"/>
                  </a:lnTo>
                  <a:lnTo>
                    <a:pt x="1129014" y="3601074"/>
                  </a:lnTo>
                  <a:lnTo>
                    <a:pt x="1126794" y="3611234"/>
                  </a:lnTo>
                  <a:lnTo>
                    <a:pt x="1120453" y="3622029"/>
                  </a:lnTo>
                  <a:lnTo>
                    <a:pt x="1102696" y="3624569"/>
                  </a:lnTo>
                  <a:lnTo>
                    <a:pt x="1099525" y="3629649"/>
                  </a:lnTo>
                  <a:lnTo>
                    <a:pt x="1099525" y="3643619"/>
                  </a:lnTo>
                  <a:lnTo>
                    <a:pt x="1098252" y="3643570"/>
                  </a:lnTo>
                  <a:lnTo>
                    <a:pt x="1091214" y="3650619"/>
                  </a:lnTo>
                  <a:lnTo>
                    <a:pt x="1084229" y="3656978"/>
                  </a:lnTo>
                  <a:lnTo>
                    <a:pt x="1075656" y="3662384"/>
                  </a:lnTo>
                  <a:lnTo>
                    <a:pt x="1075339" y="3663020"/>
                  </a:lnTo>
                  <a:lnTo>
                    <a:pt x="1075022" y="3663338"/>
                  </a:lnTo>
                  <a:lnTo>
                    <a:pt x="1074069" y="3663974"/>
                  </a:lnTo>
                  <a:lnTo>
                    <a:pt x="1073116" y="3664928"/>
                  </a:lnTo>
                  <a:lnTo>
                    <a:pt x="1071846" y="3664928"/>
                  </a:lnTo>
                  <a:lnTo>
                    <a:pt x="1069624" y="3664928"/>
                  </a:lnTo>
                  <a:lnTo>
                    <a:pt x="1067084" y="3664610"/>
                  </a:lnTo>
                  <a:lnTo>
                    <a:pt x="1062322" y="3663020"/>
                  </a:lnTo>
                  <a:lnTo>
                    <a:pt x="1058829" y="3661748"/>
                  </a:lnTo>
                  <a:lnTo>
                    <a:pt x="1056608" y="3660158"/>
                  </a:lnTo>
                  <a:lnTo>
                    <a:pt x="1053430" y="3671924"/>
                  </a:lnTo>
                  <a:lnTo>
                    <a:pt x="1058829" y="3705631"/>
                  </a:lnTo>
                  <a:lnTo>
                    <a:pt x="1075339" y="3726618"/>
                  </a:lnTo>
                  <a:lnTo>
                    <a:pt x="1065813" y="3745698"/>
                  </a:lnTo>
                  <a:lnTo>
                    <a:pt x="1071211" y="3771137"/>
                  </a:lnTo>
                  <a:lnTo>
                    <a:pt x="1085499" y="3832191"/>
                  </a:lnTo>
                  <a:lnTo>
                    <a:pt x="1076291" y="3856359"/>
                  </a:lnTo>
                  <a:lnTo>
                    <a:pt x="1058512" y="3904057"/>
                  </a:lnTo>
                  <a:lnTo>
                    <a:pt x="1054703" y="3919957"/>
                  </a:lnTo>
                  <a:lnTo>
                    <a:pt x="1045176" y="3919957"/>
                  </a:lnTo>
                  <a:lnTo>
                    <a:pt x="1047398" y="3927271"/>
                  </a:lnTo>
                  <a:lnTo>
                    <a:pt x="1061051" y="3946032"/>
                  </a:lnTo>
                  <a:lnTo>
                    <a:pt x="1047398" y="3948576"/>
                  </a:lnTo>
                  <a:lnTo>
                    <a:pt x="1026443" y="3943170"/>
                  </a:lnTo>
                  <a:lnTo>
                    <a:pt x="1005171" y="3951120"/>
                  </a:lnTo>
                  <a:lnTo>
                    <a:pt x="1001043" y="3935220"/>
                  </a:lnTo>
                  <a:lnTo>
                    <a:pt x="993433" y="3940308"/>
                  </a:lnTo>
                  <a:lnTo>
                    <a:pt x="987082" y="3954300"/>
                  </a:lnTo>
                  <a:lnTo>
                    <a:pt x="955649" y="3964157"/>
                  </a:lnTo>
                  <a:lnTo>
                    <a:pt x="934376" y="3975923"/>
                  </a:lnTo>
                  <a:lnTo>
                    <a:pt x="925169" y="3988643"/>
                  </a:lnTo>
                  <a:lnTo>
                    <a:pt x="913738" y="3985463"/>
                  </a:lnTo>
                  <a:lnTo>
                    <a:pt x="907071" y="3998182"/>
                  </a:lnTo>
                  <a:lnTo>
                    <a:pt x="893418" y="4000726"/>
                  </a:lnTo>
                  <a:lnTo>
                    <a:pt x="882940" y="4010266"/>
                  </a:lnTo>
                  <a:lnTo>
                    <a:pt x="873098" y="4001680"/>
                  </a:lnTo>
                  <a:lnTo>
                    <a:pt x="877543" y="3986735"/>
                  </a:lnTo>
                  <a:lnTo>
                    <a:pt x="869922" y="3993095"/>
                  </a:lnTo>
                  <a:lnTo>
                    <a:pt x="862620" y="3992459"/>
                  </a:lnTo>
                  <a:lnTo>
                    <a:pt x="859762" y="4004224"/>
                  </a:lnTo>
                  <a:lnTo>
                    <a:pt x="865795" y="4004860"/>
                  </a:lnTo>
                  <a:lnTo>
                    <a:pt x="864208" y="4013446"/>
                  </a:lnTo>
                  <a:lnTo>
                    <a:pt x="867382" y="4022986"/>
                  </a:lnTo>
                  <a:lnTo>
                    <a:pt x="849285" y="4022032"/>
                  </a:lnTo>
                  <a:lnTo>
                    <a:pt x="843888" y="4031571"/>
                  </a:lnTo>
                  <a:lnTo>
                    <a:pt x="832140" y="4031889"/>
                  </a:lnTo>
                  <a:lnTo>
                    <a:pt x="825155" y="4042383"/>
                  </a:lnTo>
                  <a:lnTo>
                    <a:pt x="813407" y="4045563"/>
                  </a:lnTo>
                  <a:lnTo>
                    <a:pt x="799754" y="4050015"/>
                  </a:lnTo>
                  <a:lnTo>
                    <a:pt x="769909" y="4045881"/>
                  </a:lnTo>
                  <a:lnTo>
                    <a:pt x="762607" y="4042701"/>
                  </a:lnTo>
                  <a:lnTo>
                    <a:pt x="756575" y="4048107"/>
                  </a:lnTo>
                  <a:lnTo>
                    <a:pt x="737526" y="4052877"/>
                  </a:lnTo>
                  <a:lnTo>
                    <a:pt x="737526" y="4045245"/>
                  </a:lnTo>
                  <a:lnTo>
                    <a:pt x="725779" y="4042065"/>
                  </a:lnTo>
                  <a:lnTo>
                    <a:pt x="735938" y="4033479"/>
                  </a:lnTo>
                  <a:lnTo>
                    <a:pt x="743558" y="4033479"/>
                  </a:lnTo>
                  <a:lnTo>
                    <a:pt x="764512" y="4022986"/>
                  </a:lnTo>
                  <a:lnTo>
                    <a:pt x="750860" y="4020760"/>
                  </a:lnTo>
                  <a:lnTo>
                    <a:pt x="758162" y="4013446"/>
                  </a:lnTo>
                  <a:lnTo>
                    <a:pt x="735938" y="4019806"/>
                  </a:lnTo>
                  <a:lnTo>
                    <a:pt x="724191" y="4021396"/>
                  </a:lnTo>
                  <a:lnTo>
                    <a:pt x="714667" y="4031889"/>
                  </a:lnTo>
                  <a:lnTo>
                    <a:pt x="704507" y="4040475"/>
                  </a:lnTo>
                  <a:lnTo>
                    <a:pt x="691809" y="4039203"/>
                  </a:lnTo>
                  <a:lnTo>
                    <a:pt x="707683" y="4032843"/>
                  </a:lnTo>
                  <a:lnTo>
                    <a:pt x="716889" y="4012810"/>
                  </a:lnTo>
                  <a:lnTo>
                    <a:pt x="739113" y="4005178"/>
                  </a:lnTo>
                  <a:lnTo>
                    <a:pt x="744193" y="4001044"/>
                  </a:lnTo>
                  <a:lnTo>
                    <a:pt x="733399" y="3994685"/>
                  </a:lnTo>
                  <a:lnTo>
                    <a:pt x="710540" y="4005178"/>
                  </a:lnTo>
                  <a:lnTo>
                    <a:pt x="703238" y="4010584"/>
                  </a:lnTo>
                  <a:lnTo>
                    <a:pt x="693396" y="3999136"/>
                  </a:lnTo>
                  <a:lnTo>
                    <a:pt x="673394" y="4000408"/>
                  </a:lnTo>
                  <a:lnTo>
                    <a:pt x="686093" y="3986417"/>
                  </a:lnTo>
                  <a:lnTo>
                    <a:pt x="703873" y="3973697"/>
                  </a:lnTo>
                  <a:lnTo>
                    <a:pt x="712444" y="3970517"/>
                  </a:lnTo>
                  <a:lnTo>
                    <a:pt x="728319" y="3965111"/>
                  </a:lnTo>
                  <a:lnTo>
                    <a:pt x="726097" y="3960978"/>
                  </a:lnTo>
                  <a:lnTo>
                    <a:pt x="713397" y="3960978"/>
                  </a:lnTo>
                  <a:lnTo>
                    <a:pt x="697523" y="3959388"/>
                  </a:lnTo>
                  <a:lnTo>
                    <a:pt x="671807" y="3958116"/>
                  </a:lnTo>
                  <a:lnTo>
                    <a:pt x="666727" y="3950166"/>
                  </a:lnTo>
                  <a:lnTo>
                    <a:pt x="671489" y="3936174"/>
                  </a:lnTo>
                  <a:lnTo>
                    <a:pt x="679109" y="3935220"/>
                  </a:lnTo>
                  <a:lnTo>
                    <a:pt x="702286" y="3929496"/>
                  </a:lnTo>
                  <a:lnTo>
                    <a:pt x="695936" y="3944442"/>
                  </a:lnTo>
                  <a:lnTo>
                    <a:pt x="708635" y="3933630"/>
                  </a:lnTo>
                  <a:lnTo>
                    <a:pt x="714032" y="3941898"/>
                  </a:lnTo>
                  <a:lnTo>
                    <a:pt x="723556" y="3945078"/>
                  </a:lnTo>
                  <a:lnTo>
                    <a:pt x="744828" y="3944124"/>
                  </a:lnTo>
                  <a:lnTo>
                    <a:pt x="729906" y="3937764"/>
                  </a:lnTo>
                  <a:lnTo>
                    <a:pt x="721335" y="3924091"/>
                  </a:lnTo>
                  <a:lnTo>
                    <a:pt x="735938" y="3917413"/>
                  </a:lnTo>
                  <a:lnTo>
                    <a:pt x="738161" y="3899605"/>
                  </a:lnTo>
                  <a:lnTo>
                    <a:pt x="748638" y="3896425"/>
                  </a:lnTo>
                  <a:lnTo>
                    <a:pt x="772766" y="3895153"/>
                  </a:lnTo>
                  <a:lnTo>
                    <a:pt x="801341" y="3884024"/>
                  </a:lnTo>
                  <a:lnTo>
                    <a:pt x="818487" y="3880844"/>
                  </a:lnTo>
                  <a:lnTo>
                    <a:pt x="842936" y="3884978"/>
                  </a:lnTo>
                  <a:lnTo>
                    <a:pt x="838491" y="3879890"/>
                  </a:lnTo>
                  <a:lnTo>
                    <a:pt x="818487" y="3875756"/>
                  </a:lnTo>
                  <a:lnTo>
                    <a:pt x="806739" y="3872576"/>
                  </a:lnTo>
                  <a:lnTo>
                    <a:pt x="809597" y="3861128"/>
                  </a:lnTo>
                  <a:lnTo>
                    <a:pt x="815947" y="3846183"/>
                  </a:lnTo>
                  <a:lnTo>
                    <a:pt x="805469" y="3851589"/>
                  </a:lnTo>
                  <a:lnTo>
                    <a:pt x="790863" y="3871622"/>
                  </a:lnTo>
                  <a:lnTo>
                    <a:pt x="780068" y="3876074"/>
                  </a:lnTo>
                  <a:lnTo>
                    <a:pt x="761019" y="3880526"/>
                  </a:lnTo>
                  <a:lnTo>
                    <a:pt x="753717" y="3881798"/>
                  </a:lnTo>
                  <a:lnTo>
                    <a:pt x="755940" y="3886568"/>
                  </a:lnTo>
                  <a:lnTo>
                    <a:pt x="738161" y="3886886"/>
                  </a:lnTo>
                  <a:lnTo>
                    <a:pt x="719112" y="3895471"/>
                  </a:lnTo>
                  <a:lnTo>
                    <a:pt x="715937" y="3888476"/>
                  </a:lnTo>
                  <a:lnTo>
                    <a:pt x="752765" y="3870032"/>
                  </a:lnTo>
                  <a:lnTo>
                    <a:pt x="760702" y="3848727"/>
                  </a:lnTo>
                  <a:lnTo>
                    <a:pt x="776576" y="3837915"/>
                  </a:lnTo>
                  <a:lnTo>
                    <a:pt x="774672" y="3832827"/>
                  </a:lnTo>
                  <a:lnTo>
                    <a:pt x="762925" y="3833781"/>
                  </a:lnTo>
                  <a:lnTo>
                    <a:pt x="774037" y="3807706"/>
                  </a:lnTo>
                  <a:lnTo>
                    <a:pt x="792133" y="3795622"/>
                  </a:lnTo>
                  <a:lnTo>
                    <a:pt x="816582" y="3799756"/>
                  </a:lnTo>
                  <a:lnTo>
                    <a:pt x="808962" y="3783857"/>
                  </a:lnTo>
                  <a:lnTo>
                    <a:pt x="810867" y="3772091"/>
                  </a:lnTo>
                  <a:lnTo>
                    <a:pt x="796261" y="3781949"/>
                  </a:lnTo>
                  <a:lnTo>
                    <a:pt x="754035" y="3782585"/>
                  </a:lnTo>
                  <a:lnTo>
                    <a:pt x="746733" y="3776225"/>
                  </a:lnTo>
                  <a:cubicBezTo>
                    <a:pt x="746521" y="3770819"/>
                    <a:pt x="746310" y="3765413"/>
                    <a:pt x="746098" y="3760007"/>
                  </a:cubicBezTo>
                  <a:lnTo>
                    <a:pt x="733716" y="3772727"/>
                  </a:lnTo>
                  <a:lnTo>
                    <a:pt x="725462" y="3773363"/>
                  </a:lnTo>
                  <a:lnTo>
                    <a:pt x="722922" y="3762551"/>
                  </a:lnTo>
                  <a:lnTo>
                    <a:pt x="708317" y="3761597"/>
                  </a:lnTo>
                  <a:lnTo>
                    <a:pt x="703873" y="3755238"/>
                  </a:lnTo>
                  <a:lnTo>
                    <a:pt x="689903" y="3743790"/>
                  </a:lnTo>
                  <a:lnTo>
                    <a:pt x="702603" y="3727890"/>
                  </a:lnTo>
                  <a:lnTo>
                    <a:pt x="717207" y="3722484"/>
                  </a:lnTo>
                  <a:lnTo>
                    <a:pt x="723556" y="3704359"/>
                  </a:lnTo>
                  <a:lnTo>
                    <a:pt x="752130" y="3696727"/>
                  </a:lnTo>
                  <a:lnTo>
                    <a:pt x="745463" y="3691639"/>
                  </a:lnTo>
                  <a:cubicBezTo>
                    <a:pt x="745146" y="3688459"/>
                    <a:pt x="744828" y="3685280"/>
                    <a:pt x="744511" y="3682100"/>
                  </a:cubicBezTo>
                  <a:lnTo>
                    <a:pt x="727366" y="3684326"/>
                  </a:lnTo>
                  <a:lnTo>
                    <a:pt x="719429" y="3690685"/>
                  </a:lnTo>
                  <a:lnTo>
                    <a:pt x="711492" y="3679238"/>
                  </a:lnTo>
                  <a:lnTo>
                    <a:pt x="713137" y="3667467"/>
                  </a:lnTo>
                  <a:lnTo>
                    <a:pt x="709077" y="3678226"/>
                  </a:lnTo>
                  <a:lnTo>
                    <a:pt x="687363" y="3666796"/>
                  </a:lnTo>
                  <a:lnTo>
                    <a:pt x="708146" y="3662351"/>
                  </a:lnTo>
                  <a:lnTo>
                    <a:pt x="713618" y="3664031"/>
                  </a:lnTo>
                  <a:cubicBezTo>
                    <a:pt x="713650" y="3663800"/>
                    <a:pt x="713683" y="3663569"/>
                    <a:pt x="713715" y="3663338"/>
                  </a:cubicBezTo>
                  <a:lnTo>
                    <a:pt x="731811" y="3667790"/>
                  </a:lnTo>
                  <a:lnTo>
                    <a:pt x="728637" y="3656978"/>
                  </a:lnTo>
                  <a:lnTo>
                    <a:pt x="717842" y="3653798"/>
                  </a:lnTo>
                  <a:lnTo>
                    <a:pt x="713397" y="3637263"/>
                  </a:lnTo>
                  <a:lnTo>
                    <a:pt x="731493" y="3629313"/>
                  </a:lnTo>
                  <a:lnTo>
                    <a:pt x="734351" y="3608644"/>
                  </a:lnTo>
                  <a:lnTo>
                    <a:pt x="756575" y="3612460"/>
                  </a:lnTo>
                  <a:lnTo>
                    <a:pt x="769274" y="3610234"/>
                  </a:lnTo>
                  <a:lnTo>
                    <a:pt x="781974" y="3619456"/>
                  </a:lnTo>
                  <a:lnTo>
                    <a:pt x="783244" y="3628995"/>
                  </a:lnTo>
                  <a:lnTo>
                    <a:pt x="797214" y="3634401"/>
                  </a:lnTo>
                  <a:lnTo>
                    <a:pt x="792451" y="3621681"/>
                  </a:lnTo>
                  <a:lnTo>
                    <a:pt x="805469" y="3610870"/>
                  </a:lnTo>
                  <a:lnTo>
                    <a:pt x="823250" y="3618184"/>
                  </a:lnTo>
                  <a:lnTo>
                    <a:pt x="839443" y="3627723"/>
                  </a:lnTo>
                  <a:lnTo>
                    <a:pt x="845792" y="3628359"/>
                  </a:lnTo>
                  <a:lnTo>
                    <a:pt x="846428" y="3609598"/>
                  </a:lnTo>
                  <a:lnTo>
                    <a:pt x="837855" y="3592426"/>
                  </a:lnTo>
                  <a:lnTo>
                    <a:pt x="850555" y="3578753"/>
                  </a:lnTo>
                  <a:lnTo>
                    <a:pt x="867382" y="3578753"/>
                  </a:lnTo>
                  <a:lnTo>
                    <a:pt x="877860" y="3557447"/>
                  </a:lnTo>
                  <a:lnTo>
                    <a:pt x="861985" y="3554267"/>
                  </a:lnTo>
                  <a:lnTo>
                    <a:pt x="841666" y="3559991"/>
                  </a:lnTo>
                  <a:lnTo>
                    <a:pt x="823567" y="3549180"/>
                  </a:lnTo>
                  <a:lnTo>
                    <a:pt x="830235" y="3539004"/>
                  </a:lnTo>
                  <a:lnTo>
                    <a:pt x="840396" y="3528192"/>
                  </a:lnTo>
                  <a:lnTo>
                    <a:pt x="862620" y="3519606"/>
                  </a:lnTo>
                  <a:lnTo>
                    <a:pt x="858492" y="3510067"/>
                  </a:lnTo>
                  <a:lnTo>
                    <a:pt x="855318" y="3497665"/>
                  </a:lnTo>
                  <a:lnTo>
                    <a:pt x="870875" y="3480494"/>
                  </a:lnTo>
                  <a:lnTo>
                    <a:pt x="886750" y="3474770"/>
                  </a:lnTo>
                  <a:lnTo>
                    <a:pt x="892783" y="3461096"/>
                  </a:lnTo>
                  <a:lnTo>
                    <a:pt x="911833" y="3464276"/>
                  </a:lnTo>
                  <a:lnTo>
                    <a:pt x="908658" y="3456962"/>
                  </a:lnTo>
                  <a:lnTo>
                    <a:pt x="924533" y="3451556"/>
                  </a:lnTo>
                  <a:lnTo>
                    <a:pt x="941679" y="3470318"/>
                  </a:lnTo>
                  <a:lnTo>
                    <a:pt x="931201" y="3495757"/>
                  </a:lnTo>
                  <a:lnTo>
                    <a:pt x="943901" y="3496393"/>
                  </a:lnTo>
                  <a:lnTo>
                    <a:pt x="952157" y="3479858"/>
                  </a:lnTo>
                  <a:lnTo>
                    <a:pt x="948029" y="3453464"/>
                  </a:lnTo>
                  <a:lnTo>
                    <a:pt x="961364" y="3453464"/>
                  </a:lnTo>
                  <a:close/>
                  <a:moveTo>
                    <a:pt x="3068524" y="3432164"/>
                  </a:moveTo>
                  <a:lnTo>
                    <a:pt x="3099111" y="3458846"/>
                  </a:lnTo>
                  <a:lnTo>
                    <a:pt x="3103526" y="3464378"/>
                  </a:lnTo>
                  <a:lnTo>
                    <a:pt x="3097535" y="3484552"/>
                  </a:lnTo>
                  <a:lnTo>
                    <a:pt x="3057488" y="3462425"/>
                  </a:lnTo>
                  <a:lnTo>
                    <a:pt x="3059065" y="3441926"/>
                  </a:lnTo>
                  <a:close/>
                  <a:moveTo>
                    <a:pt x="2463763" y="3408351"/>
                  </a:moveTo>
                  <a:lnTo>
                    <a:pt x="2474876" y="3421051"/>
                  </a:lnTo>
                  <a:lnTo>
                    <a:pt x="2466303" y="3420165"/>
                  </a:lnTo>
                  <a:lnTo>
                    <a:pt x="2454238" y="3410123"/>
                  </a:lnTo>
                  <a:close/>
                  <a:moveTo>
                    <a:pt x="2674737" y="3390889"/>
                  </a:moveTo>
                  <a:lnTo>
                    <a:pt x="2681250" y="3409169"/>
                  </a:lnTo>
                  <a:lnTo>
                    <a:pt x="2674086" y="3422639"/>
                  </a:lnTo>
                  <a:lnTo>
                    <a:pt x="2668550" y="3409169"/>
                  </a:lnTo>
                  <a:lnTo>
                    <a:pt x="2669201" y="3392172"/>
                  </a:lnTo>
                  <a:close/>
                  <a:moveTo>
                    <a:pt x="2629274" y="3381364"/>
                  </a:moveTo>
                  <a:lnTo>
                    <a:pt x="2653567" y="3390766"/>
                  </a:lnTo>
                  <a:lnTo>
                    <a:pt x="2656722" y="3399854"/>
                  </a:lnTo>
                  <a:lnTo>
                    <a:pt x="2660193" y="3406122"/>
                  </a:lnTo>
                  <a:lnTo>
                    <a:pt x="2664610" y="3411449"/>
                  </a:lnTo>
                  <a:lnTo>
                    <a:pt x="2668711" y="3422732"/>
                  </a:lnTo>
                  <a:lnTo>
                    <a:pt x="2689849" y="3430880"/>
                  </a:lnTo>
                  <a:lnTo>
                    <a:pt x="2693951" y="3446236"/>
                  </a:lnTo>
                  <a:lnTo>
                    <a:pt x="2687956" y="3460025"/>
                  </a:lnTo>
                  <a:lnTo>
                    <a:pt x="2677545" y="3468173"/>
                  </a:lnTo>
                  <a:lnTo>
                    <a:pt x="2660508" y="3478202"/>
                  </a:lnTo>
                  <a:lnTo>
                    <a:pt x="2640001" y="3476008"/>
                  </a:lnTo>
                  <a:lnTo>
                    <a:pt x="2627065" y="3461592"/>
                  </a:lnTo>
                  <a:lnTo>
                    <a:pt x="2634322" y="3455324"/>
                  </a:lnTo>
                  <a:lnTo>
                    <a:pt x="2622648" y="3453131"/>
                  </a:lnTo>
                  <a:lnTo>
                    <a:pt x="2620440" y="3436834"/>
                  </a:lnTo>
                  <a:lnTo>
                    <a:pt x="2603718" y="3425239"/>
                  </a:lnTo>
                  <a:lnTo>
                    <a:pt x="2593938" y="3412076"/>
                  </a:lnTo>
                  <a:lnTo>
                    <a:pt x="2595831" y="3394213"/>
                  </a:lnTo>
                  <a:lnTo>
                    <a:pt x="2608766" y="3400481"/>
                  </a:lnTo>
                  <a:lnTo>
                    <a:pt x="2620124" y="3397033"/>
                  </a:lnTo>
                  <a:close/>
                  <a:moveTo>
                    <a:pt x="1157482" y="3378189"/>
                  </a:moveTo>
                  <a:lnTo>
                    <a:pt x="1165647" y="3378189"/>
                  </a:lnTo>
                  <a:lnTo>
                    <a:pt x="1168671" y="3387857"/>
                  </a:lnTo>
                  <a:lnTo>
                    <a:pt x="1174719" y="3404938"/>
                  </a:lnTo>
                  <a:lnTo>
                    <a:pt x="1171090" y="3417829"/>
                  </a:lnTo>
                  <a:lnTo>
                    <a:pt x="1165949" y="3421052"/>
                  </a:lnTo>
                  <a:lnTo>
                    <a:pt x="1153854" y="3413639"/>
                  </a:lnTo>
                  <a:lnTo>
                    <a:pt x="1149318" y="3400748"/>
                  </a:lnTo>
                  <a:lnTo>
                    <a:pt x="1151435" y="3387857"/>
                  </a:lnTo>
                  <a:close/>
                  <a:moveTo>
                    <a:pt x="1072072" y="3340094"/>
                  </a:moveTo>
                  <a:lnTo>
                    <a:pt x="1080383" y="3351711"/>
                  </a:lnTo>
                  <a:lnTo>
                    <a:pt x="1080383" y="3364272"/>
                  </a:lnTo>
                  <a:lnTo>
                    <a:pt x="1085817" y="3378398"/>
                  </a:lnTo>
                  <a:lnTo>
                    <a:pt x="1073351" y="3387819"/>
                  </a:lnTo>
                  <a:lnTo>
                    <a:pt x="1067917" y="3397239"/>
                  </a:lnTo>
                  <a:lnTo>
                    <a:pt x="1057373" y="3394727"/>
                  </a:lnTo>
                  <a:lnTo>
                    <a:pt x="1055132" y="3384992"/>
                  </a:lnTo>
                  <a:lnTo>
                    <a:pt x="1061206" y="3368354"/>
                  </a:lnTo>
                  <a:lnTo>
                    <a:pt x="1051616" y="3368354"/>
                  </a:lnTo>
                  <a:lnTo>
                    <a:pt x="1043305" y="3377770"/>
                  </a:lnTo>
                  <a:lnTo>
                    <a:pt x="1039151" y="3384050"/>
                  </a:lnTo>
                  <a:lnTo>
                    <a:pt x="1038191" y="3371807"/>
                  </a:lnTo>
                  <a:lnTo>
                    <a:pt x="1047461" y="3350769"/>
                  </a:lnTo>
                  <a:lnTo>
                    <a:pt x="1055772" y="3356735"/>
                  </a:lnTo>
                  <a:lnTo>
                    <a:pt x="1062484" y="3348571"/>
                  </a:lnTo>
                  <a:close/>
                  <a:moveTo>
                    <a:pt x="2665169" y="3319452"/>
                  </a:moveTo>
                  <a:lnTo>
                    <a:pt x="2676488" y="3339638"/>
                  </a:lnTo>
                  <a:lnTo>
                    <a:pt x="2670990" y="3354377"/>
                  </a:lnTo>
                  <a:lnTo>
                    <a:pt x="2659025" y="3347008"/>
                  </a:lnTo>
                  <a:lnTo>
                    <a:pt x="2670990" y="3338356"/>
                  </a:lnTo>
                  <a:close/>
                  <a:moveTo>
                    <a:pt x="1084228" y="3309929"/>
                  </a:moveTo>
                  <a:lnTo>
                    <a:pt x="1082061" y="3317834"/>
                  </a:lnTo>
                  <a:lnTo>
                    <a:pt x="1071529" y="3324217"/>
                  </a:lnTo>
                  <a:lnTo>
                    <a:pt x="1074936" y="3316010"/>
                  </a:lnTo>
                  <a:close/>
                  <a:moveTo>
                    <a:pt x="1113472" y="3303579"/>
                  </a:moveTo>
                  <a:lnTo>
                    <a:pt x="1114392" y="3311286"/>
                  </a:lnTo>
                  <a:lnTo>
                    <a:pt x="1103653" y="3330557"/>
                  </a:lnTo>
                  <a:lnTo>
                    <a:pt x="1101505" y="3345010"/>
                  </a:lnTo>
                  <a:lnTo>
                    <a:pt x="1089538" y="3359143"/>
                  </a:lnTo>
                  <a:lnTo>
                    <a:pt x="1082481" y="3355288"/>
                  </a:lnTo>
                  <a:lnTo>
                    <a:pt x="1083095" y="3352398"/>
                  </a:lnTo>
                  <a:lnTo>
                    <a:pt x="1077879" y="3344048"/>
                  </a:lnTo>
                  <a:lnTo>
                    <a:pt x="1094448" y="3331521"/>
                  </a:lnTo>
                  <a:lnTo>
                    <a:pt x="1089232" y="3330557"/>
                  </a:lnTo>
                  <a:lnTo>
                    <a:pt x="1102425" y="3314499"/>
                  </a:lnTo>
                  <a:close/>
                  <a:moveTo>
                    <a:pt x="2832915" y="3290876"/>
                  </a:moveTo>
                  <a:lnTo>
                    <a:pt x="2848659" y="3298814"/>
                  </a:lnTo>
                  <a:lnTo>
                    <a:pt x="2852437" y="3323262"/>
                  </a:lnTo>
                  <a:lnTo>
                    <a:pt x="2858735" y="3340090"/>
                  </a:lnTo>
                  <a:lnTo>
                    <a:pt x="2859050" y="3355965"/>
                  </a:lnTo>
                  <a:lnTo>
                    <a:pt x="2825673" y="3386761"/>
                  </a:lnTo>
                  <a:lnTo>
                    <a:pt x="2826618" y="3404859"/>
                  </a:lnTo>
                  <a:lnTo>
                    <a:pt x="2846770" y="3426766"/>
                  </a:lnTo>
                  <a:lnTo>
                    <a:pt x="2831341" y="3449944"/>
                  </a:lnTo>
                  <a:lnTo>
                    <a:pt x="2814337" y="3447721"/>
                  </a:lnTo>
                  <a:lnTo>
                    <a:pt x="2814652" y="3457564"/>
                  </a:lnTo>
                  <a:lnTo>
                    <a:pt x="2807095" y="3449944"/>
                  </a:lnTo>
                  <a:lnTo>
                    <a:pt x="2805206" y="3460739"/>
                  </a:lnTo>
                  <a:lnTo>
                    <a:pt x="2820005" y="3480741"/>
                  </a:lnTo>
                  <a:lnTo>
                    <a:pt x="2804261" y="3482964"/>
                  </a:lnTo>
                  <a:lnTo>
                    <a:pt x="2793871" y="3473439"/>
                  </a:lnTo>
                  <a:lnTo>
                    <a:pt x="2782220" y="3471534"/>
                  </a:lnTo>
                  <a:lnTo>
                    <a:pt x="2775923" y="3459786"/>
                  </a:lnTo>
                  <a:lnTo>
                    <a:pt x="2790722" y="3456611"/>
                  </a:lnTo>
                  <a:lnTo>
                    <a:pt x="2777497" y="3440736"/>
                  </a:lnTo>
                  <a:lnTo>
                    <a:pt x="2776237" y="3442641"/>
                  </a:lnTo>
                  <a:lnTo>
                    <a:pt x="2772774" y="3445816"/>
                  </a:lnTo>
                  <a:lnTo>
                    <a:pt x="2770570" y="3447086"/>
                  </a:lnTo>
                  <a:lnTo>
                    <a:pt x="2768366" y="3448674"/>
                  </a:lnTo>
                  <a:lnTo>
                    <a:pt x="2766791" y="3449309"/>
                  </a:lnTo>
                  <a:lnTo>
                    <a:pt x="2766161" y="3449626"/>
                  </a:lnTo>
                  <a:lnTo>
                    <a:pt x="2765217" y="3449626"/>
                  </a:lnTo>
                  <a:lnTo>
                    <a:pt x="2761438" y="3447721"/>
                  </a:lnTo>
                  <a:lnTo>
                    <a:pt x="2756400" y="3445499"/>
                  </a:lnTo>
                  <a:lnTo>
                    <a:pt x="2750733" y="3442324"/>
                  </a:lnTo>
                  <a:lnTo>
                    <a:pt x="2739082" y="3445499"/>
                  </a:lnTo>
                  <a:lnTo>
                    <a:pt x="2730580" y="3434069"/>
                  </a:lnTo>
                  <a:lnTo>
                    <a:pt x="2726172" y="3419146"/>
                  </a:lnTo>
                  <a:lnTo>
                    <a:pt x="2732470" y="3410574"/>
                  </a:lnTo>
                  <a:lnTo>
                    <a:pt x="2721764" y="3395016"/>
                  </a:lnTo>
                  <a:lnTo>
                    <a:pt x="2728691" y="3382316"/>
                  </a:lnTo>
                  <a:lnTo>
                    <a:pt x="2706650" y="3359457"/>
                  </a:lnTo>
                  <a:lnTo>
                    <a:pt x="2712003" y="3352155"/>
                  </a:lnTo>
                  <a:lnTo>
                    <a:pt x="2742546" y="3359140"/>
                  </a:lnTo>
                  <a:lnTo>
                    <a:pt x="2751677" y="3348344"/>
                  </a:lnTo>
                  <a:lnTo>
                    <a:pt x="2760179" y="3334692"/>
                  </a:lnTo>
                  <a:lnTo>
                    <a:pt x="2739082" y="3323262"/>
                  </a:lnTo>
                  <a:lnTo>
                    <a:pt x="2739082" y="3315959"/>
                  </a:lnTo>
                  <a:lnTo>
                    <a:pt x="2755771" y="3325166"/>
                  </a:lnTo>
                  <a:lnTo>
                    <a:pt x="2785054" y="3317547"/>
                  </a:lnTo>
                  <a:lnTo>
                    <a:pt x="2767421" y="3335644"/>
                  </a:lnTo>
                  <a:lnTo>
                    <a:pt x="2773718" y="3341677"/>
                  </a:lnTo>
                  <a:lnTo>
                    <a:pt x="2771514" y="3351202"/>
                  </a:lnTo>
                  <a:lnTo>
                    <a:pt x="2790722" y="3363903"/>
                  </a:lnTo>
                  <a:lnTo>
                    <a:pt x="2795760" y="3341677"/>
                  </a:lnTo>
                  <a:lnTo>
                    <a:pt x="2802057" y="3337549"/>
                  </a:lnTo>
                  <a:lnTo>
                    <a:pt x="2811504" y="3346757"/>
                  </a:lnTo>
                  <a:lnTo>
                    <a:pt x="2811189" y="3334374"/>
                  </a:lnTo>
                  <a:lnTo>
                    <a:pt x="2803002" y="3321674"/>
                  </a:lnTo>
                  <a:close/>
                  <a:moveTo>
                    <a:pt x="1020731" y="3233728"/>
                  </a:moveTo>
                  <a:lnTo>
                    <a:pt x="1016076" y="3241030"/>
                  </a:lnTo>
                  <a:lnTo>
                    <a:pt x="1012090" y="3246428"/>
                  </a:lnTo>
                  <a:lnTo>
                    <a:pt x="1006440" y="3243253"/>
                  </a:lnTo>
                  <a:lnTo>
                    <a:pt x="1012755" y="3234680"/>
                  </a:lnTo>
                  <a:close/>
                  <a:moveTo>
                    <a:pt x="1074260" y="3214677"/>
                  </a:moveTo>
                  <a:lnTo>
                    <a:pt x="1089658" y="3239024"/>
                  </a:lnTo>
                  <a:lnTo>
                    <a:pt x="1106981" y="3246073"/>
                  </a:lnTo>
                  <a:lnTo>
                    <a:pt x="1103774" y="3257926"/>
                  </a:lnTo>
                  <a:lnTo>
                    <a:pt x="1117568" y="3267537"/>
                  </a:lnTo>
                  <a:lnTo>
                    <a:pt x="1101849" y="3281632"/>
                  </a:lnTo>
                  <a:lnTo>
                    <a:pt x="1099603" y="3275225"/>
                  </a:lnTo>
                  <a:lnTo>
                    <a:pt x="1084526" y="3280350"/>
                  </a:lnTo>
                  <a:lnTo>
                    <a:pt x="1077147" y="3285797"/>
                  </a:lnTo>
                  <a:lnTo>
                    <a:pt x="1063353" y="3286117"/>
                  </a:lnTo>
                  <a:lnTo>
                    <a:pt x="1055655" y="3277467"/>
                  </a:lnTo>
                  <a:lnTo>
                    <a:pt x="1067523" y="3266897"/>
                  </a:lnTo>
                  <a:lnTo>
                    <a:pt x="1082601" y="3267856"/>
                  </a:lnTo>
                  <a:lnTo>
                    <a:pt x="1082280" y="3262730"/>
                  </a:lnTo>
                  <a:lnTo>
                    <a:pt x="1070732" y="3261449"/>
                  </a:lnTo>
                  <a:lnTo>
                    <a:pt x="1073618" y="3254081"/>
                  </a:lnTo>
                  <a:lnTo>
                    <a:pt x="1082280" y="3253121"/>
                  </a:lnTo>
                  <a:lnTo>
                    <a:pt x="1087412" y="3242227"/>
                  </a:lnTo>
                  <a:lnTo>
                    <a:pt x="1073618" y="3243190"/>
                  </a:lnTo>
                  <a:lnTo>
                    <a:pt x="1059505" y="3236141"/>
                  </a:lnTo>
                  <a:lnTo>
                    <a:pt x="1056296" y="3224288"/>
                  </a:lnTo>
                  <a:lnTo>
                    <a:pt x="1068165" y="3226530"/>
                  </a:lnTo>
                  <a:lnTo>
                    <a:pt x="1064636" y="3217881"/>
                  </a:lnTo>
                  <a:close/>
                  <a:moveTo>
                    <a:pt x="1036556" y="3211501"/>
                  </a:moveTo>
                  <a:lnTo>
                    <a:pt x="1042954" y="3212454"/>
                  </a:lnTo>
                  <a:lnTo>
                    <a:pt x="1032178" y="3225472"/>
                  </a:lnTo>
                  <a:lnTo>
                    <a:pt x="1020731" y="3227377"/>
                  </a:lnTo>
                  <a:lnTo>
                    <a:pt x="1025442" y="3219122"/>
                  </a:lnTo>
                  <a:close/>
                  <a:moveTo>
                    <a:pt x="1065497" y="3170226"/>
                  </a:moveTo>
                  <a:lnTo>
                    <a:pt x="1066766" y="3176576"/>
                  </a:lnTo>
                  <a:lnTo>
                    <a:pt x="1060416" y="3174354"/>
                  </a:lnTo>
                  <a:close/>
                  <a:moveTo>
                    <a:pt x="2496621" y="3159114"/>
                  </a:moveTo>
                  <a:lnTo>
                    <a:pt x="2512976" y="3161291"/>
                  </a:lnTo>
                  <a:lnTo>
                    <a:pt x="2507000" y="3179948"/>
                  </a:lnTo>
                  <a:lnTo>
                    <a:pt x="2488130" y="3189277"/>
                  </a:lnTo>
                  <a:lnTo>
                    <a:pt x="2479638" y="3174662"/>
                  </a:lnTo>
                  <a:lnTo>
                    <a:pt x="2481839" y="3166888"/>
                  </a:lnTo>
                  <a:lnTo>
                    <a:pt x="2494420" y="3169687"/>
                  </a:lnTo>
                  <a:close/>
                  <a:moveTo>
                    <a:pt x="949493" y="3151177"/>
                  </a:moveTo>
                  <a:lnTo>
                    <a:pt x="957238" y="3156257"/>
                  </a:lnTo>
                  <a:lnTo>
                    <a:pt x="946125" y="3170226"/>
                  </a:lnTo>
                  <a:close/>
                  <a:moveTo>
                    <a:pt x="1053951" y="3149590"/>
                  </a:moveTo>
                  <a:lnTo>
                    <a:pt x="1060416" y="3156763"/>
                  </a:lnTo>
                  <a:lnTo>
                    <a:pt x="1060416" y="3162999"/>
                  </a:lnTo>
                  <a:lnTo>
                    <a:pt x="1052656" y="3167053"/>
                  </a:lnTo>
                  <a:lnTo>
                    <a:pt x="1043924" y="3161127"/>
                  </a:lnTo>
                  <a:lnTo>
                    <a:pt x="1042953" y="3151773"/>
                  </a:lnTo>
                  <a:close/>
                  <a:moveTo>
                    <a:pt x="957696" y="3089266"/>
                  </a:moveTo>
                  <a:lnTo>
                    <a:pt x="969937" y="3097932"/>
                  </a:lnTo>
                  <a:lnTo>
                    <a:pt x="966877" y="3107561"/>
                  </a:lnTo>
                  <a:lnTo>
                    <a:pt x="958002" y="3112696"/>
                  </a:lnTo>
                  <a:lnTo>
                    <a:pt x="965041" y="3133881"/>
                  </a:lnTo>
                  <a:lnTo>
                    <a:pt x="960144" y="3148003"/>
                  </a:lnTo>
                  <a:lnTo>
                    <a:pt x="950657" y="3139337"/>
                  </a:lnTo>
                  <a:lnTo>
                    <a:pt x="946679" y="3129066"/>
                  </a:lnTo>
                  <a:lnTo>
                    <a:pt x="944536" y="3110771"/>
                  </a:lnTo>
                  <a:lnTo>
                    <a:pt x="945148" y="3090550"/>
                  </a:lnTo>
                  <a:close/>
                  <a:moveTo>
                    <a:pt x="2717252" y="3084501"/>
                  </a:moveTo>
                  <a:lnTo>
                    <a:pt x="2722526" y="3100947"/>
                  </a:lnTo>
                  <a:lnTo>
                    <a:pt x="2711048" y="3096433"/>
                  </a:lnTo>
                  <a:lnTo>
                    <a:pt x="2700501" y="3105139"/>
                  </a:lnTo>
                  <a:lnTo>
                    <a:pt x="2695538" y="3099658"/>
                  </a:lnTo>
                  <a:lnTo>
                    <a:pt x="2702673" y="3089016"/>
                  </a:lnTo>
                  <a:close/>
                  <a:moveTo>
                    <a:pt x="1081056" y="3082917"/>
                  </a:moveTo>
                  <a:lnTo>
                    <a:pt x="1085552" y="3084822"/>
                  </a:lnTo>
                  <a:lnTo>
                    <a:pt x="1087404" y="3093394"/>
                  </a:lnTo>
                  <a:lnTo>
                    <a:pt x="1083700" y="3105141"/>
                  </a:lnTo>
                  <a:lnTo>
                    <a:pt x="1081056" y="3095617"/>
                  </a:lnTo>
                  <a:close/>
                  <a:moveTo>
                    <a:pt x="3278151" y="3081329"/>
                  </a:moveTo>
                  <a:lnTo>
                    <a:pt x="3281326" y="3085759"/>
                  </a:lnTo>
                  <a:lnTo>
                    <a:pt x="3275928" y="3099048"/>
                  </a:lnTo>
                  <a:lnTo>
                    <a:pt x="3272118" y="3137019"/>
                  </a:lnTo>
                  <a:lnTo>
                    <a:pt x="3272436" y="3161067"/>
                  </a:lnTo>
                  <a:lnTo>
                    <a:pt x="3256561" y="3174673"/>
                  </a:lnTo>
                  <a:lnTo>
                    <a:pt x="3251481" y="3207581"/>
                  </a:lnTo>
                  <a:lnTo>
                    <a:pt x="3245448" y="3235745"/>
                  </a:lnTo>
                  <a:lnTo>
                    <a:pt x="3232113" y="3264226"/>
                  </a:lnTo>
                  <a:lnTo>
                    <a:pt x="3220365" y="3268655"/>
                  </a:lnTo>
                  <a:cubicBezTo>
                    <a:pt x="3220048" y="3264119"/>
                    <a:pt x="3219730" y="3259584"/>
                    <a:pt x="3219413" y="3255048"/>
                  </a:cubicBezTo>
                  <a:lnTo>
                    <a:pt x="3232430" y="3179419"/>
                  </a:lnTo>
                  <a:lnTo>
                    <a:pt x="3249258" y="3154106"/>
                  </a:lnTo>
                  <a:lnTo>
                    <a:pt x="3259418" y="3133854"/>
                  </a:lnTo>
                  <a:lnTo>
                    <a:pt x="3265768" y="3118034"/>
                  </a:lnTo>
                  <a:lnTo>
                    <a:pt x="3264498" y="3103479"/>
                  </a:lnTo>
                  <a:close/>
                  <a:moveTo>
                    <a:pt x="963890" y="3071804"/>
                  </a:moveTo>
                  <a:lnTo>
                    <a:pt x="974701" y="3076971"/>
                  </a:lnTo>
                  <a:lnTo>
                    <a:pt x="969132" y="3086091"/>
                  </a:lnTo>
                  <a:lnTo>
                    <a:pt x="961597" y="3083963"/>
                  </a:lnTo>
                  <a:lnTo>
                    <a:pt x="954063" y="3080315"/>
                  </a:lnTo>
                  <a:lnTo>
                    <a:pt x="955045" y="3073020"/>
                  </a:lnTo>
                  <a:close/>
                  <a:moveTo>
                    <a:pt x="960350" y="3040054"/>
                  </a:moveTo>
                  <a:lnTo>
                    <a:pt x="976288" y="3041016"/>
                  </a:lnTo>
                  <a:lnTo>
                    <a:pt x="974100" y="3051920"/>
                  </a:lnTo>
                  <a:lnTo>
                    <a:pt x="968788" y="3050637"/>
                  </a:lnTo>
                  <a:lnTo>
                    <a:pt x="970975" y="3059296"/>
                  </a:lnTo>
                  <a:lnTo>
                    <a:pt x="974100" y="3058975"/>
                  </a:lnTo>
                  <a:cubicBezTo>
                    <a:pt x="974413" y="3063251"/>
                    <a:pt x="974725" y="3067528"/>
                    <a:pt x="975038" y="3071804"/>
                  </a:cubicBezTo>
                  <a:lnTo>
                    <a:pt x="960350" y="3064748"/>
                  </a:lnTo>
                  <a:cubicBezTo>
                    <a:pt x="960037" y="3061862"/>
                    <a:pt x="959725" y="3058975"/>
                    <a:pt x="959412" y="3056089"/>
                  </a:cubicBezTo>
                  <a:lnTo>
                    <a:pt x="941600" y="3052882"/>
                  </a:lnTo>
                  <a:lnTo>
                    <a:pt x="936599" y="3043582"/>
                  </a:lnTo>
                  <a:close/>
                  <a:moveTo>
                    <a:pt x="1047716" y="3033705"/>
                  </a:moveTo>
                  <a:lnTo>
                    <a:pt x="1067084" y="3048347"/>
                  </a:lnTo>
                  <a:lnTo>
                    <a:pt x="1069307" y="3077949"/>
                  </a:lnTo>
                  <a:lnTo>
                    <a:pt x="1066132" y="3087498"/>
                  </a:lnTo>
                  <a:lnTo>
                    <a:pt x="1076926" y="3092590"/>
                  </a:lnTo>
                  <a:lnTo>
                    <a:pt x="1079466" y="3109460"/>
                  </a:lnTo>
                  <a:lnTo>
                    <a:pt x="1084229" y="3109460"/>
                  </a:lnTo>
                  <a:lnTo>
                    <a:pt x="1082642" y="3121874"/>
                  </a:lnTo>
                  <a:lnTo>
                    <a:pt x="1108678" y="3115508"/>
                  </a:lnTo>
                  <a:lnTo>
                    <a:pt x="1111218" y="3125057"/>
                  </a:lnTo>
                  <a:lnTo>
                    <a:pt x="1097247" y="3135879"/>
                  </a:lnTo>
                  <a:lnTo>
                    <a:pt x="1089310" y="3154022"/>
                  </a:lnTo>
                  <a:lnTo>
                    <a:pt x="1080737" y="3159115"/>
                  </a:lnTo>
                  <a:lnTo>
                    <a:pt x="1079784" y="3152749"/>
                  </a:lnTo>
                  <a:lnTo>
                    <a:pt x="1081372" y="3135879"/>
                  </a:lnTo>
                  <a:lnTo>
                    <a:pt x="1066766" y="3136198"/>
                  </a:lnTo>
                  <a:lnTo>
                    <a:pt x="1059148" y="3139381"/>
                  </a:lnTo>
                  <a:lnTo>
                    <a:pt x="1055971" y="3132060"/>
                  </a:lnTo>
                  <a:lnTo>
                    <a:pt x="1045494" y="3119009"/>
                  </a:lnTo>
                  <a:lnTo>
                    <a:pt x="1046446" y="3112006"/>
                  </a:lnTo>
                  <a:lnTo>
                    <a:pt x="1044224" y="3098320"/>
                  </a:lnTo>
                  <a:lnTo>
                    <a:pt x="1032158" y="3089726"/>
                  </a:lnTo>
                  <a:cubicBezTo>
                    <a:pt x="1032370" y="3093970"/>
                    <a:pt x="1032581" y="3098213"/>
                    <a:pt x="1032793" y="3102457"/>
                  </a:cubicBezTo>
                  <a:lnTo>
                    <a:pt x="1019777" y="3099275"/>
                  </a:lnTo>
                  <a:lnTo>
                    <a:pt x="1012474" y="3087816"/>
                  </a:lnTo>
                  <a:lnTo>
                    <a:pt x="1008027" y="3077312"/>
                  </a:lnTo>
                  <a:lnTo>
                    <a:pt x="1015331" y="3068718"/>
                  </a:lnTo>
                  <a:lnTo>
                    <a:pt x="1023904" y="3075084"/>
                  </a:lnTo>
                  <a:lnTo>
                    <a:pt x="1028031" y="3071901"/>
                  </a:lnTo>
                  <a:lnTo>
                    <a:pt x="1023904" y="3055031"/>
                  </a:lnTo>
                  <a:lnTo>
                    <a:pt x="1025491" y="3045482"/>
                  </a:lnTo>
                  <a:lnTo>
                    <a:pt x="1032158" y="3060123"/>
                  </a:lnTo>
                  <a:lnTo>
                    <a:pt x="1049304" y="3065217"/>
                  </a:lnTo>
                  <a:lnTo>
                    <a:pt x="1039462" y="3043254"/>
                  </a:lnTo>
                  <a:close/>
                  <a:moveTo>
                    <a:pt x="2663477" y="3014652"/>
                  </a:moveTo>
                  <a:lnTo>
                    <a:pt x="2668550" y="3015608"/>
                  </a:lnTo>
                  <a:lnTo>
                    <a:pt x="2660624" y="3025162"/>
                  </a:lnTo>
                  <a:lnTo>
                    <a:pt x="2651113" y="3049369"/>
                  </a:lnTo>
                  <a:lnTo>
                    <a:pt x="2659673" y="3062110"/>
                  </a:lnTo>
                  <a:lnTo>
                    <a:pt x="2667282" y="3079946"/>
                  </a:lnTo>
                  <a:lnTo>
                    <a:pt x="2665379" y="3098101"/>
                  </a:lnTo>
                  <a:lnTo>
                    <a:pt x="2651747" y="3118168"/>
                  </a:lnTo>
                  <a:lnTo>
                    <a:pt x="2641284" y="3138552"/>
                  </a:lnTo>
                  <a:lnTo>
                    <a:pt x="2639382" y="3148107"/>
                  </a:lnTo>
                  <a:lnTo>
                    <a:pt x="2633992" y="3144922"/>
                  </a:lnTo>
                  <a:lnTo>
                    <a:pt x="2624481" y="3135367"/>
                  </a:lnTo>
                  <a:lnTo>
                    <a:pt x="2607361" y="3133456"/>
                  </a:lnTo>
                  <a:lnTo>
                    <a:pt x="2591509" y="3129315"/>
                  </a:lnTo>
                  <a:lnTo>
                    <a:pt x="2583266" y="3137596"/>
                  </a:lnTo>
                  <a:lnTo>
                    <a:pt x="2569316" y="3133775"/>
                  </a:lnTo>
                  <a:lnTo>
                    <a:pt x="2548392" y="3148744"/>
                  </a:lnTo>
                  <a:lnTo>
                    <a:pt x="2533808" y="3141738"/>
                  </a:lnTo>
                  <a:lnTo>
                    <a:pt x="2530003" y="3127723"/>
                  </a:lnTo>
                  <a:lnTo>
                    <a:pt x="2504006" y="3142693"/>
                  </a:lnTo>
                  <a:lnTo>
                    <a:pt x="2496714" y="3155433"/>
                  </a:lnTo>
                  <a:lnTo>
                    <a:pt x="2471351" y="3164352"/>
                  </a:lnTo>
                  <a:lnTo>
                    <a:pt x="2468180" y="3181551"/>
                  </a:lnTo>
                  <a:lnTo>
                    <a:pt x="2479277" y="3189514"/>
                  </a:lnTo>
                  <a:lnTo>
                    <a:pt x="2479277" y="3193973"/>
                  </a:lnTo>
                  <a:lnTo>
                    <a:pt x="2485617" y="3200343"/>
                  </a:lnTo>
                  <a:lnTo>
                    <a:pt x="2484666" y="3214677"/>
                  </a:lnTo>
                  <a:lnTo>
                    <a:pt x="2473887" y="3211809"/>
                  </a:lnTo>
                  <a:lnTo>
                    <a:pt x="2477057" y="3200343"/>
                  </a:lnTo>
                  <a:lnTo>
                    <a:pt x="2468814" y="3205439"/>
                  </a:lnTo>
                  <a:lnTo>
                    <a:pt x="2458986" y="3192062"/>
                  </a:lnTo>
                  <a:lnTo>
                    <a:pt x="2449475" y="3187921"/>
                  </a:lnTo>
                  <a:lnTo>
                    <a:pt x="2452328" y="3178047"/>
                  </a:lnTo>
                  <a:lnTo>
                    <a:pt x="2456767" y="3149381"/>
                  </a:lnTo>
                  <a:lnTo>
                    <a:pt x="2481813" y="3128041"/>
                  </a:lnTo>
                  <a:lnTo>
                    <a:pt x="2509396" y="3122945"/>
                  </a:lnTo>
                  <a:lnTo>
                    <a:pt x="2521760" y="3114345"/>
                  </a:lnTo>
                  <a:lnTo>
                    <a:pt x="2562024" y="3109568"/>
                  </a:lnTo>
                  <a:lnTo>
                    <a:pt x="2582632" y="3077717"/>
                  </a:lnTo>
                  <a:lnTo>
                    <a:pt x="2602605" y="3055421"/>
                  </a:lnTo>
                  <a:lnTo>
                    <a:pt x="2615287" y="3047459"/>
                  </a:lnTo>
                  <a:lnTo>
                    <a:pt x="2630188" y="3047459"/>
                  </a:lnTo>
                  <a:lnTo>
                    <a:pt x="2642553" y="3036947"/>
                  </a:lnTo>
                  <a:close/>
                  <a:moveTo>
                    <a:pt x="3448413" y="2979732"/>
                  </a:moveTo>
                  <a:lnTo>
                    <a:pt x="3453791" y="2990488"/>
                  </a:lnTo>
                  <a:lnTo>
                    <a:pt x="3465498" y="2979732"/>
                  </a:lnTo>
                  <a:lnTo>
                    <a:pt x="3471826" y="2991437"/>
                  </a:lnTo>
                  <a:lnTo>
                    <a:pt x="3467396" y="3010102"/>
                  </a:lnTo>
                  <a:lnTo>
                    <a:pt x="3453159" y="3013582"/>
                  </a:lnTo>
                  <a:lnTo>
                    <a:pt x="3450311" y="3061035"/>
                  </a:lnTo>
                  <a:lnTo>
                    <a:pt x="3458537" y="3074321"/>
                  </a:lnTo>
                  <a:lnTo>
                    <a:pt x="3441769" y="3080016"/>
                  </a:lnTo>
                  <a:cubicBezTo>
                    <a:pt x="3441874" y="3085816"/>
                    <a:pt x="3441980" y="3091615"/>
                    <a:pt x="3442085" y="3097415"/>
                  </a:cubicBezTo>
                  <a:lnTo>
                    <a:pt x="3430378" y="3099630"/>
                  </a:lnTo>
                  <a:lnTo>
                    <a:pt x="3407598" y="3133480"/>
                  </a:lnTo>
                  <a:cubicBezTo>
                    <a:pt x="3407914" y="3138752"/>
                    <a:pt x="3408231" y="3144024"/>
                    <a:pt x="3408547" y="3149296"/>
                  </a:cubicBezTo>
                  <a:lnTo>
                    <a:pt x="3381338" y="3155940"/>
                  </a:lnTo>
                  <a:lnTo>
                    <a:pt x="3399056" y="3131898"/>
                  </a:lnTo>
                  <a:lnTo>
                    <a:pt x="3405384" y="3121142"/>
                  </a:lnTo>
                  <a:lnTo>
                    <a:pt x="3388615" y="3129683"/>
                  </a:lnTo>
                  <a:lnTo>
                    <a:pt x="3390197" y="3106272"/>
                  </a:lnTo>
                  <a:lnTo>
                    <a:pt x="3384818" y="3092037"/>
                  </a:lnTo>
                  <a:lnTo>
                    <a:pt x="3394626" y="3078118"/>
                  </a:lnTo>
                  <a:lnTo>
                    <a:pt x="3384502" y="3050912"/>
                  </a:lnTo>
                  <a:lnTo>
                    <a:pt x="3412977" y="3012000"/>
                  </a:lnTo>
                  <a:lnTo>
                    <a:pt x="3414559" y="2994917"/>
                  </a:lnTo>
                  <a:lnTo>
                    <a:pt x="3442085" y="2991437"/>
                  </a:lnTo>
                  <a:close/>
                  <a:moveTo>
                    <a:pt x="3493415" y="2962270"/>
                  </a:moveTo>
                  <a:lnTo>
                    <a:pt x="3495638" y="2975755"/>
                  </a:lnTo>
                  <a:lnTo>
                    <a:pt x="3483890" y="2974150"/>
                  </a:lnTo>
                  <a:lnTo>
                    <a:pt x="3475318" y="2990845"/>
                  </a:lnTo>
                  <a:lnTo>
                    <a:pt x="3473413" y="2976076"/>
                  </a:lnTo>
                  <a:close/>
                  <a:moveTo>
                    <a:pt x="2769847" y="2960682"/>
                  </a:moveTo>
                  <a:lnTo>
                    <a:pt x="2770150" y="2978807"/>
                  </a:lnTo>
                  <a:lnTo>
                    <a:pt x="2761986" y="2994019"/>
                  </a:lnTo>
                  <a:lnTo>
                    <a:pt x="2751100" y="2971363"/>
                  </a:lnTo>
                  <a:lnTo>
                    <a:pt x="2754728" y="2961977"/>
                  </a:lnTo>
                  <a:close/>
                  <a:moveTo>
                    <a:pt x="1053114" y="2895591"/>
                  </a:moveTo>
                  <a:lnTo>
                    <a:pt x="1060733" y="2896547"/>
                  </a:lnTo>
                  <a:lnTo>
                    <a:pt x="1066448" y="2921057"/>
                  </a:lnTo>
                  <a:lnTo>
                    <a:pt x="1051527" y="2933787"/>
                  </a:lnTo>
                  <a:lnTo>
                    <a:pt x="1053749" y="2941110"/>
                  </a:lnTo>
                  <a:lnTo>
                    <a:pt x="1068353" y="2926149"/>
                  </a:lnTo>
                  <a:lnTo>
                    <a:pt x="1071528" y="2931239"/>
                  </a:lnTo>
                  <a:lnTo>
                    <a:pt x="1063274" y="2946204"/>
                  </a:lnTo>
                  <a:lnTo>
                    <a:pt x="1051844" y="2947478"/>
                  </a:lnTo>
                  <a:lnTo>
                    <a:pt x="1042318" y="2957981"/>
                  </a:lnTo>
                  <a:lnTo>
                    <a:pt x="1030571" y="2965621"/>
                  </a:lnTo>
                  <a:lnTo>
                    <a:pt x="1041365" y="2967849"/>
                  </a:lnTo>
                  <a:lnTo>
                    <a:pt x="1043271" y="2977080"/>
                  </a:lnTo>
                  <a:lnTo>
                    <a:pt x="1040413" y="2983446"/>
                  </a:lnTo>
                  <a:lnTo>
                    <a:pt x="1028983" y="2991722"/>
                  </a:lnTo>
                  <a:lnTo>
                    <a:pt x="1020413" y="2991085"/>
                  </a:lnTo>
                  <a:lnTo>
                    <a:pt x="1010885" y="2990130"/>
                  </a:lnTo>
                  <a:lnTo>
                    <a:pt x="1009614" y="2997451"/>
                  </a:lnTo>
                  <a:lnTo>
                    <a:pt x="1004853" y="3013366"/>
                  </a:lnTo>
                  <a:lnTo>
                    <a:pt x="987717" y="3021006"/>
                  </a:lnTo>
                  <a:lnTo>
                    <a:pt x="976287" y="3013366"/>
                  </a:lnTo>
                  <a:lnTo>
                    <a:pt x="986765" y="3006045"/>
                  </a:lnTo>
                  <a:lnTo>
                    <a:pt x="995010" y="2991085"/>
                  </a:lnTo>
                  <a:lnTo>
                    <a:pt x="986447" y="2987266"/>
                  </a:lnTo>
                  <a:lnTo>
                    <a:pt x="983272" y="2980900"/>
                  </a:lnTo>
                  <a:lnTo>
                    <a:pt x="991845" y="2974534"/>
                  </a:lnTo>
                  <a:lnTo>
                    <a:pt x="980097" y="2974534"/>
                  </a:lnTo>
                  <a:lnTo>
                    <a:pt x="976605" y="2955434"/>
                  </a:lnTo>
                  <a:lnTo>
                    <a:pt x="989305" y="2938244"/>
                  </a:lnTo>
                  <a:lnTo>
                    <a:pt x="995645" y="2945568"/>
                  </a:lnTo>
                  <a:lnTo>
                    <a:pt x="996597" y="2940473"/>
                  </a:lnTo>
                  <a:lnTo>
                    <a:pt x="1009297" y="2942384"/>
                  </a:lnTo>
                  <a:lnTo>
                    <a:pt x="1012473" y="2950025"/>
                  </a:lnTo>
                  <a:lnTo>
                    <a:pt x="1012473" y="2939200"/>
                  </a:lnTo>
                  <a:lnTo>
                    <a:pt x="1014377" y="2930921"/>
                  </a:lnTo>
                  <a:lnTo>
                    <a:pt x="1042000" y="2909597"/>
                  </a:lnTo>
                  <a:lnTo>
                    <a:pt x="1051209" y="2904186"/>
                  </a:lnTo>
                  <a:close/>
                  <a:moveTo>
                    <a:pt x="1350059" y="2857495"/>
                  </a:moveTo>
                  <a:lnTo>
                    <a:pt x="1357674" y="2864802"/>
                  </a:lnTo>
                  <a:lnTo>
                    <a:pt x="1355452" y="2876239"/>
                  </a:lnTo>
                  <a:lnTo>
                    <a:pt x="1359577" y="2883863"/>
                  </a:lnTo>
                  <a:lnTo>
                    <a:pt x="1370365" y="2885769"/>
                  </a:lnTo>
                  <a:lnTo>
                    <a:pt x="1361164" y="2908962"/>
                  </a:lnTo>
                  <a:lnTo>
                    <a:pt x="1339906" y="2921989"/>
                  </a:lnTo>
                  <a:lnTo>
                    <a:pt x="1307551" y="2950584"/>
                  </a:lnTo>
                  <a:lnTo>
                    <a:pt x="1298350" y="2965517"/>
                  </a:lnTo>
                  <a:lnTo>
                    <a:pt x="1284393" y="2971871"/>
                  </a:lnTo>
                  <a:lnTo>
                    <a:pt x="1283441" y="2979495"/>
                  </a:lnTo>
                  <a:lnTo>
                    <a:pt x="1266628" y="2996334"/>
                  </a:lnTo>
                  <a:lnTo>
                    <a:pt x="1259332" y="2995381"/>
                  </a:lnTo>
                  <a:lnTo>
                    <a:pt x="1243469" y="2999829"/>
                  </a:lnTo>
                  <a:lnTo>
                    <a:pt x="1258381" y="3002688"/>
                  </a:lnTo>
                  <a:lnTo>
                    <a:pt x="1261553" y="3008089"/>
                  </a:lnTo>
                  <a:lnTo>
                    <a:pt x="1290103" y="2999193"/>
                  </a:lnTo>
                  <a:lnTo>
                    <a:pt x="1295496" y="3001417"/>
                  </a:lnTo>
                  <a:lnTo>
                    <a:pt x="1278683" y="3023657"/>
                  </a:lnTo>
                  <a:lnTo>
                    <a:pt x="1272973" y="3016667"/>
                  </a:lnTo>
                  <a:lnTo>
                    <a:pt x="1246006" y="3027152"/>
                  </a:lnTo>
                  <a:lnTo>
                    <a:pt x="1232366" y="3043037"/>
                  </a:lnTo>
                  <a:lnTo>
                    <a:pt x="1233635" y="3047167"/>
                  </a:lnTo>
                  <a:lnTo>
                    <a:pt x="1246006" y="3037636"/>
                  </a:lnTo>
                  <a:lnTo>
                    <a:pt x="1261870" y="3031282"/>
                  </a:lnTo>
                  <a:lnTo>
                    <a:pt x="1267262" y="3030964"/>
                  </a:lnTo>
                  <a:lnTo>
                    <a:pt x="1261870" y="3052251"/>
                  </a:lnTo>
                  <a:lnTo>
                    <a:pt x="1251719" y="3057652"/>
                  </a:lnTo>
                  <a:lnTo>
                    <a:pt x="1240931" y="3060193"/>
                  </a:lnTo>
                  <a:lnTo>
                    <a:pt x="1234586" y="3058923"/>
                  </a:lnTo>
                  <a:lnTo>
                    <a:pt x="1231415" y="3062099"/>
                  </a:lnTo>
                  <a:lnTo>
                    <a:pt x="1248227" y="3072584"/>
                  </a:lnTo>
                  <a:lnTo>
                    <a:pt x="1255844" y="3071313"/>
                  </a:lnTo>
                  <a:lnTo>
                    <a:pt x="1272656" y="3057652"/>
                  </a:lnTo>
                  <a:lnTo>
                    <a:pt x="1267262" y="3051297"/>
                  </a:lnTo>
                  <a:lnTo>
                    <a:pt x="1289468" y="3046849"/>
                  </a:lnTo>
                  <a:lnTo>
                    <a:pt x="1293592" y="3042719"/>
                  </a:lnTo>
                  <a:lnTo>
                    <a:pt x="1308502" y="3041448"/>
                  </a:lnTo>
                  <a:lnTo>
                    <a:pt x="1318970" y="3038271"/>
                  </a:lnTo>
                  <a:lnTo>
                    <a:pt x="1327217" y="3031599"/>
                  </a:lnTo>
                  <a:lnTo>
                    <a:pt x="1342126" y="3025245"/>
                  </a:lnTo>
                  <a:lnTo>
                    <a:pt x="1358942" y="3031282"/>
                  </a:lnTo>
                  <a:lnTo>
                    <a:pt x="1371634" y="3035730"/>
                  </a:lnTo>
                  <a:lnTo>
                    <a:pt x="1382421" y="3030011"/>
                  </a:lnTo>
                  <a:lnTo>
                    <a:pt x="1401459" y="3024610"/>
                  </a:lnTo>
                  <a:lnTo>
                    <a:pt x="1414150" y="3030964"/>
                  </a:lnTo>
                  <a:lnTo>
                    <a:pt x="1437305" y="3028423"/>
                  </a:lnTo>
                  <a:lnTo>
                    <a:pt x="1461412" y="3029375"/>
                  </a:lnTo>
                  <a:lnTo>
                    <a:pt x="1474101" y="3033506"/>
                  </a:lnTo>
                  <a:lnTo>
                    <a:pt x="1481080" y="3052568"/>
                  </a:lnTo>
                  <a:lnTo>
                    <a:pt x="1479176" y="3086245"/>
                  </a:lnTo>
                  <a:lnTo>
                    <a:pt x="1459192" y="3112932"/>
                  </a:lnTo>
                  <a:lnTo>
                    <a:pt x="1455069" y="3142162"/>
                  </a:lnTo>
                  <a:lnTo>
                    <a:pt x="1440795" y="3172026"/>
                  </a:lnTo>
                  <a:lnTo>
                    <a:pt x="1437940" y="3193312"/>
                  </a:lnTo>
                  <a:lnTo>
                    <a:pt x="1422080" y="3203797"/>
                  </a:lnTo>
                  <a:lnTo>
                    <a:pt x="1420812" y="3217460"/>
                  </a:lnTo>
                  <a:lnTo>
                    <a:pt x="1406535" y="3226990"/>
                  </a:lnTo>
                  <a:lnTo>
                    <a:pt x="1402092" y="3238747"/>
                  </a:lnTo>
                  <a:lnTo>
                    <a:pt x="1394161" y="3252727"/>
                  </a:lnTo>
                  <a:lnTo>
                    <a:pt x="1371634" y="3245102"/>
                  </a:lnTo>
                  <a:lnTo>
                    <a:pt x="1358942" y="3257175"/>
                  </a:lnTo>
                  <a:lnTo>
                    <a:pt x="1361164" y="3262260"/>
                  </a:lnTo>
                  <a:lnTo>
                    <a:pt x="1370682" y="3255904"/>
                  </a:lnTo>
                  <a:lnTo>
                    <a:pt x="1383373" y="3254634"/>
                  </a:lnTo>
                  <a:lnTo>
                    <a:pt x="1391940" y="3260035"/>
                  </a:lnTo>
                  <a:lnTo>
                    <a:pt x="1389718" y="3266390"/>
                  </a:lnTo>
                  <a:lnTo>
                    <a:pt x="1401459" y="3270203"/>
                  </a:lnTo>
                  <a:lnTo>
                    <a:pt x="1404631" y="3277827"/>
                  </a:lnTo>
                  <a:lnTo>
                    <a:pt x="1403679" y="3283230"/>
                  </a:lnTo>
                  <a:lnTo>
                    <a:pt x="1399237" y="3289581"/>
                  </a:lnTo>
                  <a:lnTo>
                    <a:pt x="1385911" y="3289581"/>
                  </a:lnTo>
                  <a:lnTo>
                    <a:pt x="1374172" y="3288629"/>
                  </a:lnTo>
                  <a:lnTo>
                    <a:pt x="1371000" y="3297844"/>
                  </a:lnTo>
                  <a:lnTo>
                    <a:pt x="1363702" y="3307374"/>
                  </a:lnTo>
                  <a:lnTo>
                    <a:pt x="1348790" y="3314363"/>
                  </a:lnTo>
                  <a:lnTo>
                    <a:pt x="1338636" y="3312140"/>
                  </a:lnTo>
                  <a:lnTo>
                    <a:pt x="1312944" y="3312457"/>
                  </a:lnTo>
                  <a:lnTo>
                    <a:pt x="1288834" y="3314682"/>
                  </a:lnTo>
                  <a:lnTo>
                    <a:pt x="1288834" y="3319766"/>
                  </a:lnTo>
                  <a:lnTo>
                    <a:pt x="1303426" y="3317859"/>
                  </a:lnTo>
                  <a:lnTo>
                    <a:pt x="1319287" y="3319448"/>
                  </a:lnTo>
                  <a:lnTo>
                    <a:pt x="1331022" y="3323896"/>
                  </a:lnTo>
                  <a:lnTo>
                    <a:pt x="1346886" y="3328663"/>
                  </a:lnTo>
                  <a:lnTo>
                    <a:pt x="1369412" y="3330886"/>
                  </a:lnTo>
                  <a:lnTo>
                    <a:pt x="1377662" y="3328663"/>
                  </a:lnTo>
                  <a:lnTo>
                    <a:pt x="1392257" y="3315000"/>
                  </a:lnTo>
                  <a:lnTo>
                    <a:pt x="1403996" y="3315635"/>
                  </a:lnTo>
                  <a:lnTo>
                    <a:pt x="1415736" y="3321989"/>
                  </a:lnTo>
                  <a:lnTo>
                    <a:pt x="1426204" y="3333427"/>
                  </a:lnTo>
                  <a:lnTo>
                    <a:pt x="1441112" y="3338512"/>
                  </a:lnTo>
                  <a:lnTo>
                    <a:pt x="1459192" y="3345818"/>
                  </a:lnTo>
                  <a:lnTo>
                    <a:pt x="1482666" y="3379492"/>
                  </a:lnTo>
                  <a:lnTo>
                    <a:pt x="1484252" y="3380763"/>
                  </a:lnTo>
                  <a:lnTo>
                    <a:pt x="1486474" y="3382034"/>
                  </a:lnTo>
                  <a:lnTo>
                    <a:pt x="1492503" y="3385847"/>
                  </a:lnTo>
                  <a:lnTo>
                    <a:pt x="1500748" y="3389659"/>
                  </a:lnTo>
                  <a:lnTo>
                    <a:pt x="1512809" y="3414758"/>
                  </a:lnTo>
                  <a:lnTo>
                    <a:pt x="1502335" y="3420477"/>
                  </a:lnTo>
                  <a:lnTo>
                    <a:pt x="1497895" y="3429056"/>
                  </a:lnTo>
                  <a:lnTo>
                    <a:pt x="1508679" y="3433821"/>
                  </a:lnTo>
                  <a:lnTo>
                    <a:pt x="1515344" y="3449707"/>
                  </a:lnTo>
                  <a:lnTo>
                    <a:pt x="1519468" y="3486562"/>
                  </a:lnTo>
                  <a:lnTo>
                    <a:pt x="1529300" y="3508484"/>
                  </a:lnTo>
                  <a:lnTo>
                    <a:pt x="1526130" y="3514838"/>
                  </a:lnTo>
                  <a:lnTo>
                    <a:pt x="1538820" y="3520239"/>
                  </a:lnTo>
                  <a:lnTo>
                    <a:pt x="1544213" y="3527229"/>
                  </a:lnTo>
                  <a:lnTo>
                    <a:pt x="1553094" y="3538031"/>
                  </a:lnTo>
                  <a:lnTo>
                    <a:pt x="1546752" y="3549469"/>
                  </a:lnTo>
                  <a:lnTo>
                    <a:pt x="1540406" y="3565672"/>
                  </a:lnTo>
                  <a:lnTo>
                    <a:pt x="1546752" y="3559318"/>
                  </a:lnTo>
                  <a:lnTo>
                    <a:pt x="1557220" y="3557730"/>
                  </a:lnTo>
                  <a:lnTo>
                    <a:pt x="1560393" y="3552328"/>
                  </a:lnTo>
                  <a:lnTo>
                    <a:pt x="1569910" y="3552328"/>
                  </a:lnTo>
                  <a:lnTo>
                    <a:pt x="1578475" y="3560907"/>
                  </a:lnTo>
                  <a:lnTo>
                    <a:pt x="1594337" y="3572344"/>
                  </a:lnTo>
                  <a:lnTo>
                    <a:pt x="1618764" y="3594267"/>
                  </a:lnTo>
                  <a:lnTo>
                    <a:pt x="1629867" y="3618413"/>
                  </a:lnTo>
                  <a:lnTo>
                    <a:pt x="1648901" y="3631121"/>
                  </a:lnTo>
                  <a:lnTo>
                    <a:pt x="1640335" y="3642559"/>
                  </a:lnTo>
                  <a:lnTo>
                    <a:pt x="1655563" y="3681320"/>
                  </a:lnTo>
                  <a:lnTo>
                    <a:pt x="1679355" y="3704196"/>
                  </a:lnTo>
                  <a:lnTo>
                    <a:pt x="1685700" y="3721352"/>
                  </a:lnTo>
                  <a:lnTo>
                    <a:pt x="1674914" y="3709597"/>
                  </a:lnTo>
                  <a:lnTo>
                    <a:pt x="1654928" y="3713092"/>
                  </a:lnTo>
                  <a:lnTo>
                    <a:pt x="1649535" y="3708961"/>
                  </a:lnTo>
                  <a:lnTo>
                    <a:pt x="1635894" y="3708961"/>
                  </a:lnTo>
                  <a:lnTo>
                    <a:pt x="1620032" y="3699748"/>
                  </a:lnTo>
                  <a:lnTo>
                    <a:pt x="1602902" y="3700701"/>
                  </a:lnTo>
                  <a:lnTo>
                    <a:pt x="1589261" y="3700065"/>
                  </a:lnTo>
                  <a:lnTo>
                    <a:pt x="1586406" y="3706420"/>
                  </a:lnTo>
                  <a:lnTo>
                    <a:pt x="1599730" y="3705149"/>
                  </a:lnTo>
                  <a:lnTo>
                    <a:pt x="1612419" y="3705149"/>
                  </a:lnTo>
                  <a:lnTo>
                    <a:pt x="1620984" y="3712456"/>
                  </a:lnTo>
                  <a:lnTo>
                    <a:pt x="1633674" y="3713092"/>
                  </a:lnTo>
                  <a:lnTo>
                    <a:pt x="1646363" y="3712138"/>
                  </a:lnTo>
                  <a:lnTo>
                    <a:pt x="1653976" y="3722623"/>
                  </a:lnTo>
                  <a:lnTo>
                    <a:pt x="1668569" y="3729930"/>
                  </a:lnTo>
                  <a:lnTo>
                    <a:pt x="1683796" y="3745498"/>
                  </a:lnTo>
                  <a:lnTo>
                    <a:pt x="1692361" y="3760113"/>
                  </a:lnTo>
                  <a:lnTo>
                    <a:pt x="1694899" y="3787436"/>
                  </a:lnTo>
                  <a:lnTo>
                    <a:pt x="1687286" y="3799192"/>
                  </a:lnTo>
                  <a:lnTo>
                    <a:pt x="1673962" y="3811900"/>
                  </a:lnTo>
                  <a:lnTo>
                    <a:pt x="1665397" y="3830963"/>
                  </a:lnTo>
                  <a:lnTo>
                    <a:pt x="1673962" y="3841766"/>
                  </a:lnTo>
                  <a:lnTo>
                    <a:pt x="1692044" y="3848755"/>
                  </a:lnTo>
                  <a:lnTo>
                    <a:pt x="1697437" y="3846531"/>
                  </a:lnTo>
                  <a:lnTo>
                    <a:pt x="1701561" y="3831599"/>
                  </a:lnTo>
                  <a:lnTo>
                    <a:pt x="1705368" y="3820161"/>
                  </a:lnTo>
                  <a:lnTo>
                    <a:pt x="1720278" y="3816984"/>
                  </a:lnTo>
                  <a:lnTo>
                    <a:pt x="1733918" y="3814760"/>
                  </a:lnTo>
                  <a:lnTo>
                    <a:pt x="1755173" y="3818572"/>
                  </a:lnTo>
                  <a:lnTo>
                    <a:pt x="1800854" y="3826833"/>
                  </a:lnTo>
                  <a:lnTo>
                    <a:pt x="1812592" y="3845578"/>
                  </a:lnTo>
                  <a:lnTo>
                    <a:pt x="1835115" y="3887516"/>
                  </a:lnTo>
                  <a:lnTo>
                    <a:pt x="1831308" y="3910709"/>
                  </a:lnTo>
                  <a:lnTo>
                    <a:pt x="1824964" y="3936126"/>
                  </a:lnTo>
                  <a:lnTo>
                    <a:pt x="1809419" y="3962814"/>
                  </a:lnTo>
                  <a:lnTo>
                    <a:pt x="1796730" y="3960590"/>
                  </a:lnTo>
                  <a:lnTo>
                    <a:pt x="1785310" y="3966945"/>
                  </a:lnTo>
                  <a:lnTo>
                    <a:pt x="1785310" y="3980606"/>
                  </a:lnTo>
                  <a:lnTo>
                    <a:pt x="1791655" y="3986007"/>
                  </a:lnTo>
                  <a:lnTo>
                    <a:pt x="1788482" y="3996810"/>
                  </a:lnTo>
                  <a:lnTo>
                    <a:pt x="1776745" y="3999987"/>
                  </a:lnTo>
                  <a:lnTo>
                    <a:pt x="1765642" y="3998716"/>
                  </a:lnTo>
                  <a:lnTo>
                    <a:pt x="1759297" y="3994903"/>
                  </a:lnTo>
                  <a:lnTo>
                    <a:pt x="1753904" y="4003482"/>
                  </a:lnTo>
                  <a:lnTo>
                    <a:pt x="1741215" y="4002211"/>
                  </a:lnTo>
                  <a:lnTo>
                    <a:pt x="1734870" y="4005388"/>
                  </a:lnTo>
                  <a:lnTo>
                    <a:pt x="1750732" y="4014602"/>
                  </a:lnTo>
                  <a:lnTo>
                    <a:pt x="1749780" y="4023180"/>
                  </a:lnTo>
                  <a:lnTo>
                    <a:pt x="1741532" y="4031758"/>
                  </a:lnTo>
                  <a:lnTo>
                    <a:pt x="1737408" y="4046691"/>
                  </a:lnTo>
                  <a:lnTo>
                    <a:pt x="1728843" y="4053998"/>
                  </a:lnTo>
                  <a:lnTo>
                    <a:pt x="1712981" y="4047962"/>
                  </a:lnTo>
                  <a:lnTo>
                    <a:pt x="1726622" y="4058128"/>
                  </a:lnTo>
                  <a:lnTo>
                    <a:pt x="1714250" y="4069884"/>
                  </a:lnTo>
                  <a:lnTo>
                    <a:pt x="1719643" y="4075285"/>
                  </a:lnTo>
                  <a:lnTo>
                    <a:pt x="1730112" y="4063530"/>
                  </a:lnTo>
                  <a:lnTo>
                    <a:pt x="1740898" y="4072743"/>
                  </a:lnTo>
                  <a:lnTo>
                    <a:pt x="1762152" y="4075920"/>
                  </a:lnTo>
                  <a:lnTo>
                    <a:pt x="1773255" y="4070519"/>
                  </a:lnTo>
                  <a:lnTo>
                    <a:pt x="1794510" y="4063847"/>
                  </a:lnTo>
                  <a:lnTo>
                    <a:pt x="1804027" y="4065118"/>
                  </a:lnTo>
                  <a:lnTo>
                    <a:pt x="1797682" y="4074650"/>
                  </a:lnTo>
                  <a:lnTo>
                    <a:pt x="1801171" y="4096572"/>
                  </a:lnTo>
                  <a:lnTo>
                    <a:pt x="1793875" y="4105150"/>
                  </a:lnTo>
                  <a:lnTo>
                    <a:pt x="1761200" y="4113728"/>
                  </a:lnTo>
                  <a:lnTo>
                    <a:pt x="1756125" y="4134062"/>
                  </a:lnTo>
                  <a:lnTo>
                    <a:pt x="1726622" y="4139463"/>
                  </a:lnTo>
                  <a:lnTo>
                    <a:pt x="1673010" y="4158844"/>
                  </a:lnTo>
                  <a:lnTo>
                    <a:pt x="1660956" y="4150583"/>
                  </a:lnTo>
                  <a:lnTo>
                    <a:pt x="1611468" y="4149948"/>
                  </a:lnTo>
                  <a:lnTo>
                    <a:pt x="1601950" y="4165833"/>
                  </a:lnTo>
                  <a:lnTo>
                    <a:pt x="1583868" y="4158844"/>
                  </a:lnTo>
                  <a:lnTo>
                    <a:pt x="1579744" y="4148041"/>
                  </a:lnTo>
                  <a:lnTo>
                    <a:pt x="1568958" y="4147088"/>
                  </a:lnTo>
                  <a:lnTo>
                    <a:pt x="1564834" y="4144229"/>
                  </a:lnTo>
                  <a:lnTo>
                    <a:pt x="1557220" y="4153760"/>
                  </a:lnTo>
                  <a:lnTo>
                    <a:pt x="1548972" y="4149630"/>
                  </a:lnTo>
                  <a:lnTo>
                    <a:pt x="1535013" y="4131838"/>
                  </a:lnTo>
                  <a:lnTo>
                    <a:pt x="1520103" y="4131838"/>
                  </a:lnTo>
                  <a:lnTo>
                    <a:pt x="1528668" y="4139463"/>
                  </a:lnTo>
                  <a:lnTo>
                    <a:pt x="1532792" y="4145500"/>
                  </a:lnTo>
                  <a:lnTo>
                    <a:pt x="1530254" y="4151854"/>
                  </a:lnTo>
                  <a:lnTo>
                    <a:pt x="1514075" y="4162656"/>
                  </a:lnTo>
                  <a:lnTo>
                    <a:pt x="1509948" y="4168057"/>
                  </a:lnTo>
                  <a:lnTo>
                    <a:pt x="1494090" y="4165833"/>
                  </a:lnTo>
                  <a:lnTo>
                    <a:pt x="1478224" y="4159479"/>
                  </a:lnTo>
                  <a:lnTo>
                    <a:pt x="1472832" y="4168057"/>
                  </a:lnTo>
                  <a:lnTo>
                    <a:pt x="1485838" y="4176636"/>
                  </a:lnTo>
                  <a:lnTo>
                    <a:pt x="1474101" y="4191250"/>
                  </a:lnTo>
                  <a:lnTo>
                    <a:pt x="1469977" y="4187120"/>
                  </a:lnTo>
                  <a:lnTo>
                    <a:pt x="1450946" y="4184261"/>
                  </a:lnTo>
                  <a:lnTo>
                    <a:pt x="1430645" y="4191886"/>
                  </a:lnTo>
                  <a:lnTo>
                    <a:pt x="1416053" y="4168693"/>
                  </a:lnTo>
                  <a:lnTo>
                    <a:pt x="1375758" y="4165833"/>
                  </a:lnTo>
                  <a:lnTo>
                    <a:pt x="1351645" y="4183943"/>
                  </a:lnTo>
                  <a:lnTo>
                    <a:pt x="1339906" y="4182037"/>
                  </a:lnTo>
                  <a:lnTo>
                    <a:pt x="1335781" y="4172505"/>
                  </a:lnTo>
                  <a:lnTo>
                    <a:pt x="1324997" y="4196969"/>
                  </a:lnTo>
                  <a:cubicBezTo>
                    <a:pt x="1325525" y="4208513"/>
                    <a:pt x="1326054" y="4220056"/>
                    <a:pt x="1326582" y="4231600"/>
                  </a:cubicBezTo>
                  <a:lnTo>
                    <a:pt x="1311992" y="4234777"/>
                  </a:lnTo>
                  <a:lnTo>
                    <a:pt x="1296130" y="4227787"/>
                  </a:lnTo>
                  <a:lnTo>
                    <a:pt x="1271704" y="4224928"/>
                  </a:lnTo>
                  <a:lnTo>
                    <a:pt x="1243152" y="4215397"/>
                  </a:lnTo>
                  <a:lnTo>
                    <a:pt x="1218725" y="4217938"/>
                  </a:lnTo>
                  <a:lnTo>
                    <a:pt x="1211112" y="4233824"/>
                  </a:lnTo>
                  <a:lnTo>
                    <a:pt x="1181926" y="4251934"/>
                  </a:lnTo>
                  <a:lnTo>
                    <a:pt x="1187319" y="4266866"/>
                  </a:lnTo>
                  <a:lnTo>
                    <a:pt x="1184464" y="4275127"/>
                  </a:lnTo>
                  <a:lnTo>
                    <a:pt x="1171774" y="4270043"/>
                  </a:lnTo>
                  <a:lnTo>
                    <a:pt x="1150519" y="4257653"/>
                  </a:lnTo>
                  <a:lnTo>
                    <a:pt x="1135608" y="4262736"/>
                  </a:lnTo>
                  <a:lnTo>
                    <a:pt x="1134657" y="4274491"/>
                  </a:lnTo>
                  <a:lnTo>
                    <a:pt x="1120698" y="4263371"/>
                  </a:lnTo>
                  <a:lnTo>
                    <a:pt x="1125139" y="4249392"/>
                  </a:lnTo>
                  <a:lnTo>
                    <a:pt x="1137512" y="4250027"/>
                  </a:lnTo>
                  <a:lnTo>
                    <a:pt x="1141636" y="4243038"/>
                  </a:lnTo>
                  <a:lnTo>
                    <a:pt x="1175264" y="4223657"/>
                  </a:lnTo>
                  <a:lnTo>
                    <a:pt x="1200326" y="4180130"/>
                  </a:lnTo>
                  <a:lnTo>
                    <a:pt x="1230146" y="4169328"/>
                  </a:lnTo>
                  <a:lnTo>
                    <a:pt x="1238711" y="4117541"/>
                  </a:lnTo>
                  <a:lnTo>
                    <a:pt x="1249498" y="4116270"/>
                  </a:lnTo>
                  <a:lnTo>
                    <a:pt x="1262187" y="4123895"/>
                  </a:lnTo>
                  <a:lnTo>
                    <a:pt x="1279000" y="4109916"/>
                  </a:lnTo>
                  <a:lnTo>
                    <a:pt x="1263138" y="4114364"/>
                  </a:lnTo>
                  <a:lnTo>
                    <a:pt x="1259967" y="4107692"/>
                  </a:lnTo>
                  <a:lnTo>
                    <a:pt x="1264090" y="4094030"/>
                  </a:lnTo>
                  <a:lnTo>
                    <a:pt x="1306282" y="4087358"/>
                  </a:lnTo>
                  <a:lnTo>
                    <a:pt x="1355135" y="4095301"/>
                  </a:lnTo>
                  <a:lnTo>
                    <a:pt x="1376076" y="4093077"/>
                  </a:lnTo>
                  <a:lnTo>
                    <a:pt x="1382421" y="4064800"/>
                  </a:lnTo>
                  <a:lnTo>
                    <a:pt x="1413832" y="4045102"/>
                  </a:lnTo>
                  <a:lnTo>
                    <a:pt x="1418908" y="4026357"/>
                  </a:lnTo>
                  <a:lnTo>
                    <a:pt x="1444918" y="4000622"/>
                  </a:lnTo>
                  <a:lnTo>
                    <a:pt x="1447139" y="3991409"/>
                  </a:lnTo>
                  <a:lnTo>
                    <a:pt x="1438574" y="4001893"/>
                  </a:lnTo>
                  <a:lnTo>
                    <a:pt x="1418908" y="4017779"/>
                  </a:lnTo>
                  <a:lnTo>
                    <a:pt x="1405900" y="4024451"/>
                  </a:lnTo>
                  <a:lnTo>
                    <a:pt x="1392575" y="4039066"/>
                  </a:lnTo>
                  <a:lnTo>
                    <a:pt x="1376711" y="4041290"/>
                  </a:lnTo>
                  <a:lnTo>
                    <a:pt x="1358942" y="4059717"/>
                  </a:lnTo>
                  <a:lnTo>
                    <a:pt x="1334512" y="4065118"/>
                  </a:lnTo>
                  <a:lnTo>
                    <a:pt x="1314530" y="4043196"/>
                  </a:lnTo>
                  <a:lnTo>
                    <a:pt x="1297082" y="4025404"/>
                  </a:lnTo>
                  <a:lnTo>
                    <a:pt x="1281538" y="4039066"/>
                  </a:lnTo>
                  <a:lnTo>
                    <a:pt x="1257112" y="4038430"/>
                  </a:lnTo>
                  <a:lnTo>
                    <a:pt x="1242517" y="4032076"/>
                  </a:lnTo>
                  <a:lnTo>
                    <a:pt x="1272656" y="4013966"/>
                  </a:lnTo>
                  <a:lnTo>
                    <a:pt x="1243152" y="4013013"/>
                  </a:lnTo>
                  <a:lnTo>
                    <a:pt x="1243152" y="4002846"/>
                  </a:lnTo>
                  <a:lnTo>
                    <a:pt x="1227608" y="4016508"/>
                  </a:lnTo>
                  <a:lnTo>
                    <a:pt x="1206353" y="4023815"/>
                  </a:lnTo>
                  <a:lnTo>
                    <a:pt x="1200008" y="4034618"/>
                  </a:lnTo>
                  <a:lnTo>
                    <a:pt x="1184464" y="4034935"/>
                  </a:lnTo>
                  <a:lnTo>
                    <a:pt x="1178754" y="4020003"/>
                  </a:lnTo>
                  <a:lnTo>
                    <a:pt x="1165112" y="4013649"/>
                  </a:lnTo>
                  <a:lnTo>
                    <a:pt x="1165112" y="4005388"/>
                  </a:lnTo>
                  <a:lnTo>
                    <a:pt x="1175580" y="3994903"/>
                  </a:lnTo>
                  <a:lnTo>
                    <a:pt x="1156546" y="3991726"/>
                  </a:lnTo>
                  <a:lnTo>
                    <a:pt x="1155277" y="3988549"/>
                  </a:lnTo>
                  <a:lnTo>
                    <a:pt x="1166064" y="3989502"/>
                  </a:lnTo>
                  <a:lnTo>
                    <a:pt x="1170823" y="3982195"/>
                  </a:lnTo>
                  <a:lnTo>
                    <a:pt x="1182560" y="3972663"/>
                  </a:lnTo>
                  <a:lnTo>
                    <a:pt x="1204767" y="3971075"/>
                  </a:lnTo>
                  <a:lnTo>
                    <a:pt x="1220312" y="3958366"/>
                  </a:lnTo>
                  <a:lnTo>
                    <a:pt x="1239663" y="3944705"/>
                  </a:lnTo>
                  <a:lnTo>
                    <a:pt x="1261553" y="3933902"/>
                  </a:lnTo>
                  <a:lnTo>
                    <a:pt x="1274242" y="3911662"/>
                  </a:lnTo>
                  <a:lnTo>
                    <a:pt x="1288834" y="3879891"/>
                  </a:lnTo>
                  <a:lnTo>
                    <a:pt x="1275828" y="3878938"/>
                  </a:lnTo>
                  <a:lnTo>
                    <a:pt x="1278683" y="3858922"/>
                  </a:lnTo>
                  <a:lnTo>
                    <a:pt x="1269166" y="3851615"/>
                  </a:lnTo>
                  <a:lnTo>
                    <a:pt x="1267262" y="3837635"/>
                  </a:lnTo>
                  <a:lnTo>
                    <a:pt x="1269801" y="3828104"/>
                  </a:lnTo>
                  <a:lnTo>
                    <a:pt x="1259650" y="3833823"/>
                  </a:lnTo>
                  <a:lnTo>
                    <a:pt x="1237441" y="3837953"/>
                  </a:lnTo>
                  <a:lnTo>
                    <a:pt x="1234269" y="3848755"/>
                  </a:lnTo>
                  <a:lnTo>
                    <a:pt x="1227925" y="3852885"/>
                  </a:lnTo>
                  <a:lnTo>
                    <a:pt x="1213967" y="3846849"/>
                  </a:lnTo>
                  <a:lnTo>
                    <a:pt x="1201594" y="3857651"/>
                  </a:lnTo>
                  <a:lnTo>
                    <a:pt x="1196519" y="3853203"/>
                  </a:lnTo>
                  <a:lnTo>
                    <a:pt x="1221580" y="3825562"/>
                  </a:lnTo>
                  <a:lnTo>
                    <a:pt x="1232049" y="3823656"/>
                  </a:lnTo>
                  <a:lnTo>
                    <a:pt x="1243469" y="3817937"/>
                  </a:lnTo>
                  <a:lnTo>
                    <a:pt x="1256160" y="3805228"/>
                  </a:lnTo>
                  <a:cubicBezTo>
                    <a:pt x="1255843" y="3799721"/>
                    <a:pt x="1255527" y="3794214"/>
                    <a:pt x="1255210" y="3788707"/>
                  </a:cubicBezTo>
                  <a:lnTo>
                    <a:pt x="1266312" y="3780129"/>
                  </a:lnTo>
                  <a:lnTo>
                    <a:pt x="1297082" y="3762655"/>
                  </a:lnTo>
                  <a:lnTo>
                    <a:pt x="1311992" y="3769009"/>
                  </a:lnTo>
                  <a:lnTo>
                    <a:pt x="1329120" y="3774093"/>
                  </a:lnTo>
                  <a:lnTo>
                    <a:pt x="1342444" y="3764561"/>
                  </a:lnTo>
                  <a:lnTo>
                    <a:pt x="1351962" y="3769645"/>
                  </a:lnTo>
                  <a:lnTo>
                    <a:pt x="1376393" y="3774728"/>
                  </a:lnTo>
                  <a:lnTo>
                    <a:pt x="1355135" y="3762337"/>
                  </a:lnTo>
                  <a:lnTo>
                    <a:pt x="1359260" y="3755030"/>
                  </a:lnTo>
                  <a:lnTo>
                    <a:pt x="1373855" y="3742957"/>
                  </a:lnTo>
                  <a:lnTo>
                    <a:pt x="1377345" y="3759795"/>
                  </a:lnTo>
                  <a:lnTo>
                    <a:pt x="1390036" y="3766150"/>
                  </a:lnTo>
                  <a:lnTo>
                    <a:pt x="1398602" y="3760431"/>
                  </a:lnTo>
                  <a:lnTo>
                    <a:pt x="1383691" y="3752488"/>
                  </a:lnTo>
                  <a:lnTo>
                    <a:pt x="1373855" y="3737873"/>
                  </a:lnTo>
                  <a:lnTo>
                    <a:pt x="1371634" y="3718810"/>
                  </a:lnTo>
                  <a:lnTo>
                    <a:pt x="1379883" y="3698794"/>
                  </a:lnTo>
                  <a:lnTo>
                    <a:pt x="1391622" y="3694346"/>
                  </a:lnTo>
                  <a:lnTo>
                    <a:pt x="1377662" y="3693393"/>
                  </a:lnTo>
                  <a:lnTo>
                    <a:pt x="1375758" y="3673377"/>
                  </a:lnTo>
                  <a:lnTo>
                    <a:pt x="1384960" y="3665117"/>
                  </a:lnTo>
                  <a:lnTo>
                    <a:pt x="1394478" y="3663846"/>
                  </a:lnTo>
                  <a:lnTo>
                    <a:pt x="1396382" y="3656539"/>
                  </a:lnTo>
                  <a:lnTo>
                    <a:pt x="1383691" y="3640653"/>
                  </a:lnTo>
                  <a:lnTo>
                    <a:pt x="1380201" y="3632392"/>
                  </a:lnTo>
                  <a:lnTo>
                    <a:pt x="1392891" y="3621590"/>
                  </a:lnTo>
                  <a:lnTo>
                    <a:pt x="1387815" y="3614283"/>
                  </a:lnTo>
                  <a:lnTo>
                    <a:pt x="1382421" y="3623814"/>
                  </a:lnTo>
                  <a:lnTo>
                    <a:pt x="1372902" y="3629215"/>
                  </a:lnTo>
                  <a:lnTo>
                    <a:pt x="1371634" y="3623814"/>
                  </a:lnTo>
                  <a:lnTo>
                    <a:pt x="1364653" y="3633663"/>
                  </a:lnTo>
                  <a:lnTo>
                    <a:pt x="1360529" y="3640017"/>
                  </a:lnTo>
                  <a:lnTo>
                    <a:pt x="1351645" y="3622861"/>
                  </a:lnTo>
                  <a:lnTo>
                    <a:pt x="1353866" y="3611423"/>
                  </a:lnTo>
                  <a:lnTo>
                    <a:pt x="1343079" y="3620001"/>
                  </a:lnTo>
                  <a:lnTo>
                    <a:pt x="1332609" y="3615871"/>
                  </a:lnTo>
                  <a:lnTo>
                    <a:pt x="1326265" y="3603480"/>
                  </a:lnTo>
                  <a:lnTo>
                    <a:pt x="1317384" y="3570438"/>
                  </a:lnTo>
                  <a:lnTo>
                    <a:pt x="1325948" y="3541208"/>
                  </a:lnTo>
                  <a:lnTo>
                    <a:pt x="1334830" y="3527229"/>
                  </a:lnTo>
                  <a:lnTo>
                    <a:pt x="1341492" y="3513567"/>
                  </a:lnTo>
                  <a:lnTo>
                    <a:pt x="1352597" y="3504989"/>
                  </a:lnTo>
                  <a:lnTo>
                    <a:pt x="1372902" y="3506895"/>
                  </a:lnTo>
                  <a:lnTo>
                    <a:pt x="1381152" y="3499270"/>
                  </a:lnTo>
                  <a:lnTo>
                    <a:pt x="1371634" y="3502447"/>
                  </a:lnTo>
                  <a:lnTo>
                    <a:pt x="1363385" y="3497682"/>
                  </a:lnTo>
                  <a:lnTo>
                    <a:pt x="1351645" y="3495458"/>
                  </a:lnTo>
                  <a:lnTo>
                    <a:pt x="1335781" y="3492281"/>
                  </a:lnTo>
                  <a:lnTo>
                    <a:pt x="1330388" y="3484020"/>
                  </a:lnTo>
                  <a:lnTo>
                    <a:pt x="1324045" y="3498953"/>
                  </a:lnTo>
                  <a:lnTo>
                    <a:pt x="1315799" y="3512932"/>
                  </a:lnTo>
                  <a:lnTo>
                    <a:pt x="1295812" y="3513885"/>
                  </a:lnTo>
                  <a:lnTo>
                    <a:pt x="1292640" y="3508484"/>
                  </a:lnTo>
                  <a:lnTo>
                    <a:pt x="1283124" y="3520239"/>
                  </a:lnTo>
                  <a:lnTo>
                    <a:pt x="1262187" y="3526911"/>
                  </a:lnTo>
                  <a:lnTo>
                    <a:pt x="1251719" y="3515156"/>
                  </a:lnTo>
                  <a:lnTo>
                    <a:pt x="1249180" y="3506895"/>
                  </a:lnTo>
                  <a:lnTo>
                    <a:pt x="1243152" y="3514203"/>
                  </a:lnTo>
                  <a:lnTo>
                    <a:pt x="1253623" y="3533266"/>
                  </a:lnTo>
                  <a:lnTo>
                    <a:pt x="1245054" y="3545021"/>
                  </a:lnTo>
                  <a:lnTo>
                    <a:pt x="1230463" y="3544068"/>
                  </a:lnTo>
                  <a:lnTo>
                    <a:pt x="1221898" y="3539620"/>
                  </a:lnTo>
                  <a:lnTo>
                    <a:pt x="1210160" y="3515474"/>
                  </a:lnTo>
                  <a:lnTo>
                    <a:pt x="1191125" y="3522463"/>
                  </a:lnTo>
                  <a:lnTo>
                    <a:pt x="1193663" y="3538984"/>
                  </a:lnTo>
                  <a:lnTo>
                    <a:pt x="1203181" y="3547563"/>
                  </a:lnTo>
                  <a:lnTo>
                    <a:pt x="1203181" y="3554870"/>
                  </a:lnTo>
                  <a:lnTo>
                    <a:pt x="1189222" y="3547563"/>
                  </a:lnTo>
                  <a:lnTo>
                    <a:pt x="1181609" y="3526594"/>
                  </a:lnTo>
                  <a:lnTo>
                    <a:pt x="1165747" y="3516109"/>
                  </a:lnTo>
                  <a:lnTo>
                    <a:pt x="1162574" y="3505625"/>
                  </a:lnTo>
                  <a:lnTo>
                    <a:pt x="1169871" y="3495140"/>
                  </a:lnTo>
                  <a:lnTo>
                    <a:pt x="1177485" y="3496729"/>
                  </a:lnTo>
                  <a:lnTo>
                    <a:pt x="1183830" y="3510708"/>
                  </a:lnTo>
                  <a:lnTo>
                    <a:pt x="1187002" y="3507531"/>
                  </a:lnTo>
                  <a:lnTo>
                    <a:pt x="1180022" y="3484338"/>
                  </a:lnTo>
                  <a:lnTo>
                    <a:pt x="1186367" y="3466546"/>
                  </a:lnTo>
                  <a:lnTo>
                    <a:pt x="1202229" y="3426196"/>
                  </a:lnTo>
                  <a:lnTo>
                    <a:pt x="1207939" y="3419842"/>
                  </a:lnTo>
                  <a:lnTo>
                    <a:pt x="1212381" y="3402685"/>
                  </a:lnTo>
                  <a:lnTo>
                    <a:pt x="1199691" y="3396649"/>
                  </a:lnTo>
                  <a:lnTo>
                    <a:pt x="1198422" y="3388071"/>
                  </a:lnTo>
                  <a:lnTo>
                    <a:pt x="1190809" y="3370600"/>
                  </a:lnTo>
                  <a:lnTo>
                    <a:pt x="1190809" y="3354714"/>
                  </a:lnTo>
                  <a:lnTo>
                    <a:pt x="1203181" y="3331203"/>
                  </a:lnTo>
                  <a:lnTo>
                    <a:pt x="1212698" y="3335335"/>
                  </a:lnTo>
                  <a:lnTo>
                    <a:pt x="1223166" y="3330249"/>
                  </a:lnTo>
                  <a:lnTo>
                    <a:pt x="1224436" y="3327073"/>
                  </a:lnTo>
                  <a:lnTo>
                    <a:pt x="1198739" y="3324849"/>
                  </a:lnTo>
                  <a:lnTo>
                    <a:pt x="1188905" y="3297525"/>
                  </a:lnTo>
                  <a:cubicBezTo>
                    <a:pt x="1189011" y="3305362"/>
                    <a:pt x="1189116" y="3313200"/>
                    <a:pt x="1189222" y="3321037"/>
                  </a:cubicBezTo>
                  <a:lnTo>
                    <a:pt x="1187319" y="3331521"/>
                  </a:lnTo>
                  <a:lnTo>
                    <a:pt x="1176850" y="3334699"/>
                  </a:lnTo>
                  <a:lnTo>
                    <a:pt x="1170506" y="3332474"/>
                  </a:lnTo>
                  <a:lnTo>
                    <a:pt x="1166381" y="3340101"/>
                  </a:lnTo>
                  <a:lnTo>
                    <a:pt x="1157816" y="3331521"/>
                  </a:lnTo>
                  <a:lnTo>
                    <a:pt x="1157498" y="3321037"/>
                  </a:lnTo>
                  <a:lnTo>
                    <a:pt x="1173995" y="3287358"/>
                  </a:lnTo>
                  <a:lnTo>
                    <a:pt x="1175264" y="3277827"/>
                  </a:lnTo>
                  <a:lnTo>
                    <a:pt x="1148933" y="3315000"/>
                  </a:lnTo>
                  <a:lnTo>
                    <a:pt x="1144808" y="3311823"/>
                  </a:lnTo>
                  <a:lnTo>
                    <a:pt x="1139733" y="3326755"/>
                  </a:lnTo>
                  <a:lnTo>
                    <a:pt x="1147346" y="3336923"/>
                  </a:lnTo>
                  <a:lnTo>
                    <a:pt x="1154643" y="3346454"/>
                  </a:lnTo>
                  <a:lnTo>
                    <a:pt x="1151471" y="3362341"/>
                  </a:lnTo>
                  <a:lnTo>
                    <a:pt x="1143540" y="3374096"/>
                  </a:lnTo>
                  <a:lnTo>
                    <a:pt x="1137512" y="3404592"/>
                  </a:lnTo>
                  <a:lnTo>
                    <a:pt x="1134340" y="3421430"/>
                  </a:lnTo>
                  <a:lnTo>
                    <a:pt x="1128312" y="3441764"/>
                  </a:lnTo>
                  <a:lnTo>
                    <a:pt x="1117526" y="3446848"/>
                  </a:lnTo>
                  <a:lnTo>
                    <a:pt x="1105787" y="3446848"/>
                  </a:lnTo>
                  <a:lnTo>
                    <a:pt x="1101663" y="3432550"/>
                  </a:lnTo>
                  <a:lnTo>
                    <a:pt x="1107691" y="3416665"/>
                  </a:lnTo>
                  <a:lnTo>
                    <a:pt x="1118160" y="3395378"/>
                  </a:lnTo>
                  <a:lnTo>
                    <a:pt x="1128629" y="3369647"/>
                  </a:lnTo>
                  <a:lnTo>
                    <a:pt x="1128629" y="3362341"/>
                  </a:lnTo>
                  <a:lnTo>
                    <a:pt x="1117842" y="3365834"/>
                  </a:lnTo>
                  <a:lnTo>
                    <a:pt x="1115939" y="3358527"/>
                  </a:lnTo>
                  <a:lnTo>
                    <a:pt x="1122919" y="3348995"/>
                  </a:lnTo>
                  <a:lnTo>
                    <a:pt x="1127043" y="3328663"/>
                  </a:lnTo>
                  <a:lnTo>
                    <a:pt x="1117526" y="3330886"/>
                  </a:lnTo>
                  <a:lnTo>
                    <a:pt x="1124505" y="3315000"/>
                  </a:lnTo>
                  <a:lnTo>
                    <a:pt x="1133070" y="3302291"/>
                  </a:lnTo>
                  <a:lnTo>
                    <a:pt x="1138463" y="3290852"/>
                  </a:lnTo>
                  <a:lnTo>
                    <a:pt x="1126409" y="3277191"/>
                  </a:lnTo>
                  <a:lnTo>
                    <a:pt x="1126409" y="3265435"/>
                  </a:lnTo>
                  <a:lnTo>
                    <a:pt x="1142270" y="3262260"/>
                  </a:lnTo>
                  <a:lnTo>
                    <a:pt x="1141319" y="3252727"/>
                  </a:lnTo>
                  <a:lnTo>
                    <a:pt x="1146712" y="3254634"/>
                  </a:lnTo>
                  <a:lnTo>
                    <a:pt x="1145126" y="3241924"/>
                  </a:lnTo>
                  <a:lnTo>
                    <a:pt x="1162257" y="3228261"/>
                  </a:lnTo>
                  <a:lnTo>
                    <a:pt x="1159085" y="3221908"/>
                  </a:lnTo>
                  <a:lnTo>
                    <a:pt x="1162891" y="3213329"/>
                  </a:lnTo>
                  <a:lnTo>
                    <a:pt x="1158450" y="3202844"/>
                  </a:lnTo>
                  <a:lnTo>
                    <a:pt x="1156546" y="3201890"/>
                  </a:lnTo>
                  <a:lnTo>
                    <a:pt x="1145126" y="3210469"/>
                  </a:lnTo>
                  <a:lnTo>
                    <a:pt x="1145126" y="3224449"/>
                  </a:lnTo>
                  <a:lnTo>
                    <a:pt x="1130215" y="3234934"/>
                  </a:lnTo>
                  <a:lnTo>
                    <a:pt x="1125457" y="3243513"/>
                  </a:lnTo>
                  <a:lnTo>
                    <a:pt x="1113719" y="3242242"/>
                  </a:lnTo>
                  <a:lnTo>
                    <a:pt x="1103884" y="3231121"/>
                  </a:lnTo>
                  <a:lnTo>
                    <a:pt x="1091194" y="3223496"/>
                  </a:lnTo>
                  <a:lnTo>
                    <a:pt x="1092463" y="3210787"/>
                  </a:lnTo>
                  <a:lnTo>
                    <a:pt x="1108008" y="3205703"/>
                  </a:lnTo>
                  <a:lnTo>
                    <a:pt x="1091511" y="3203480"/>
                  </a:lnTo>
                  <a:cubicBezTo>
                    <a:pt x="1091300" y="3205492"/>
                    <a:pt x="1091088" y="3207504"/>
                    <a:pt x="1090877" y="3209516"/>
                  </a:cubicBezTo>
                  <a:lnTo>
                    <a:pt x="1082628" y="3212375"/>
                  </a:lnTo>
                  <a:lnTo>
                    <a:pt x="1066766" y="3204750"/>
                  </a:lnTo>
                  <a:lnTo>
                    <a:pt x="1067718" y="3197444"/>
                  </a:lnTo>
                  <a:lnTo>
                    <a:pt x="1088022" y="3193312"/>
                  </a:lnTo>
                  <a:lnTo>
                    <a:pt x="1098491" y="3195854"/>
                  </a:lnTo>
                  <a:lnTo>
                    <a:pt x="1107057" y="3194901"/>
                  </a:lnTo>
                  <a:lnTo>
                    <a:pt x="1108643" y="3183146"/>
                  </a:lnTo>
                  <a:lnTo>
                    <a:pt x="1099126" y="3170755"/>
                  </a:lnTo>
                  <a:lnTo>
                    <a:pt x="1103249" y="3157411"/>
                  </a:lnTo>
                  <a:lnTo>
                    <a:pt x="1123236" y="3154870"/>
                  </a:lnTo>
                  <a:lnTo>
                    <a:pt x="1104201" y="3145338"/>
                  </a:lnTo>
                  <a:lnTo>
                    <a:pt x="1119112" y="3135807"/>
                  </a:lnTo>
                  <a:lnTo>
                    <a:pt x="1131802" y="3142162"/>
                  </a:lnTo>
                  <a:lnTo>
                    <a:pt x="1116891" y="3125323"/>
                  </a:lnTo>
                  <a:lnTo>
                    <a:pt x="1122919" y="3116745"/>
                  </a:lnTo>
                  <a:lnTo>
                    <a:pt x="1139733" y="3113568"/>
                  </a:lnTo>
                  <a:lnTo>
                    <a:pt x="1141002" y="3108167"/>
                  </a:lnTo>
                  <a:lnTo>
                    <a:pt x="1123870" y="3102131"/>
                  </a:lnTo>
                  <a:lnTo>
                    <a:pt x="1147981" y="3086881"/>
                  </a:lnTo>
                  <a:lnTo>
                    <a:pt x="1126091" y="3094823"/>
                  </a:lnTo>
                  <a:lnTo>
                    <a:pt x="1126091" y="3086245"/>
                  </a:lnTo>
                  <a:lnTo>
                    <a:pt x="1114353" y="3102131"/>
                  </a:lnTo>
                  <a:lnTo>
                    <a:pt x="1100711" y="3083385"/>
                  </a:lnTo>
                  <a:lnTo>
                    <a:pt x="1095953" y="3062099"/>
                  </a:lnTo>
                  <a:lnTo>
                    <a:pt x="1104518" y="3057969"/>
                  </a:lnTo>
                  <a:lnTo>
                    <a:pt x="1122601" y="3068136"/>
                  </a:lnTo>
                  <a:lnTo>
                    <a:pt x="1134340" y="3067183"/>
                  </a:lnTo>
                  <a:lnTo>
                    <a:pt x="1121332" y="3062099"/>
                  </a:lnTo>
                  <a:lnTo>
                    <a:pt x="1101981" y="3038271"/>
                  </a:lnTo>
                  <a:lnTo>
                    <a:pt x="1106422" y="3031599"/>
                  </a:lnTo>
                  <a:lnTo>
                    <a:pt x="1114670" y="3030329"/>
                  </a:lnTo>
                  <a:lnTo>
                    <a:pt x="1100077" y="3010631"/>
                  </a:lnTo>
                  <a:lnTo>
                    <a:pt x="1108960" y="3001100"/>
                  </a:lnTo>
                  <a:lnTo>
                    <a:pt x="1121967" y="3001100"/>
                  </a:lnTo>
                  <a:lnTo>
                    <a:pt x="1145126" y="3001735"/>
                  </a:lnTo>
                  <a:lnTo>
                    <a:pt x="1141002" y="2996334"/>
                  </a:lnTo>
                  <a:lnTo>
                    <a:pt x="1144174" y="2992204"/>
                  </a:lnTo>
                  <a:lnTo>
                    <a:pt x="1156864" y="3000464"/>
                  </a:lnTo>
                  <a:lnTo>
                    <a:pt x="1160988" y="2996334"/>
                  </a:lnTo>
                  <a:lnTo>
                    <a:pt x="1150519" y="2978543"/>
                  </a:lnTo>
                  <a:lnTo>
                    <a:pt x="1136243" y="2967105"/>
                  </a:lnTo>
                  <a:lnTo>
                    <a:pt x="1136243" y="2960751"/>
                  </a:lnTo>
                  <a:lnTo>
                    <a:pt x="1143857" y="2958526"/>
                  </a:lnTo>
                  <a:lnTo>
                    <a:pt x="1153374" y="2963928"/>
                  </a:lnTo>
                  <a:lnTo>
                    <a:pt x="1155277" y="2958526"/>
                  </a:lnTo>
                  <a:lnTo>
                    <a:pt x="1147029" y="2943593"/>
                  </a:lnTo>
                  <a:lnTo>
                    <a:pt x="1156229" y="2935012"/>
                  </a:lnTo>
                  <a:lnTo>
                    <a:pt x="1166699" y="2928659"/>
                  </a:lnTo>
                  <a:lnTo>
                    <a:pt x="1181609" y="2937873"/>
                  </a:lnTo>
                  <a:lnTo>
                    <a:pt x="1181609" y="2931834"/>
                  </a:lnTo>
                  <a:lnTo>
                    <a:pt x="1163526" y="2922306"/>
                  </a:lnTo>
                  <a:lnTo>
                    <a:pt x="1161305" y="2911186"/>
                  </a:lnTo>
                  <a:cubicBezTo>
                    <a:pt x="1161622" y="2907267"/>
                    <a:pt x="1161940" y="2903349"/>
                    <a:pt x="1162257" y="2899430"/>
                  </a:cubicBezTo>
                  <a:lnTo>
                    <a:pt x="1174947" y="2882275"/>
                  </a:lnTo>
                  <a:lnTo>
                    <a:pt x="1176850" y="2869567"/>
                  </a:lnTo>
                  <a:lnTo>
                    <a:pt x="1181926" y="2869567"/>
                  </a:lnTo>
                  <a:lnTo>
                    <a:pt x="1192395" y="2865437"/>
                  </a:lnTo>
                  <a:lnTo>
                    <a:pt x="1202229" y="2871474"/>
                  </a:lnTo>
                  <a:lnTo>
                    <a:pt x="1213649" y="2881003"/>
                  </a:lnTo>
                  <a:lnTo>
                    <a:pt x="1216822" y="2874650"/>
                  </a:lnTo>
                  <a:lnTo>
                    <a:pt x="1224436" y="2874650"/>
                  </a:lnTo>
                  <a:lnTo>
                    <a:pt x="1233952" y="2881639"/>
                  </a:lnTo>
                  <a:lnTo>
                    <a:pt x="1241249" y="2885769"/>
                  </a:lnTo>
                  <a:lnTo>
                    <a:pt x="1253941" y="2879415"/>
                  </a:lnTo>
                  <a:lnTo>
                    <a:pt x="1279635" y="2869567"/>
                  </a:lnTo>
                  <a:lnTo>
                    <a:pt x="1295496" y="2879097"/>
                  </a:lnTo>
                  <a:lnTo>
                    <a:pt x="1311040" y="2868614"/>
                  </a:lnTo>
                  <a:close/>
                  <a:moveTo>
                    <a:pt x="3854360" y="2852734"/>
                  </a:moveTo>
                  <a:lnTo>
                    <a:pt x="3865180" y="2862282"/>
                  </a:lnTo>
                  <a:lnTo>
                    <a:pt x="3876638" y="2875649"/>
                  </a:lnTo>
                  <a:cubicBezTo>
                    <a:pt x="3876426" y="2878832"/>
                    <a:pt x="3876213" y="2882015"/>
                    <a:pt x="3876001" y="2885198"/>
                  </a:cubicBezTo>
                  <a:lnTo>
                    <a:pt x="3865499" y="2882333"/>
                  </a:lnTo>
                  <a:lnTo>
                    <a:pt x="3855951" y="2890927"/>
                  </a:lnTo>
                  <a:lnTo>
                    <a:pt x="3847358" y="2901431"/>
                  </a:lnTo>
                  <a:lnTo>
                    <a:pt x="3832718" y="2908115"/>
                  </a:lnTo>
                  <a:lnTo>
                    <a:pt x="3829536" y="2924031"/>
                  </a:lnTo>
                  <a:lnTo>
                    <a:pt x="3797710" y="2916709"/>
                  </a:lnTo>
                  <a:lnTo>
                    <a:pt x="3790390" y="2923077"/>
                  </a:lnTo>
                  <a:lnTo>
                    <a:pt x="3787526" y="2947269"/>
                  </a:lnTo>
                  <a:lnTo>
                    <a:pt x="3764293" y="2978145"/>
                  </a:lnTo>
                  <a:lnTo>
                    <a:pt x="3751562" y="2960319"/>
                  </a:lnTo>
                  <a:lnTo>
                    <a:pt x="3758564" y="2947588"/>
                  </a:lnTo>
                  <a:lnTo>
                    <a:pt x="3777978" y="2940264"/>
                  </a:lnTo>
                  <a:lnTo>
                    <a:pt x="3778933" y="2933896"/>
                  </a:lnTo>
                  <a:lnTo>
                    <a:pt x="3755063" y="2912890"/>
                  </a:lnTo>
                  <a:lnTo>
                    <a:pt x="3743288" y="2896019"/>
                  </a:lnTo>
                  <a:lnTo>
                    <a:pt x="3761428" y="2894747"/>
                  </a:lnTo>
                  <a:lnTo>
                    <a:pt x="3746152" y="2870875"/>
                  </a:lnTo>
                  <a:lnTo>
                    <a:pt x="3751562" y="2865465"/>
                  </a:lnTo>
                  <a:lnTo>
                    <a:pt x="3772886" y="2879787"/>
                  </a:lnTo>
                  <a:lnTo>
                    <a:pt x="3775114" y="2869284"/>
                  </a:lnTo>
                  <a:lnTo>
                    <a:pt x="3789753" y="2876604"/>
                  </a:lnTo>
                  <a:lnTo>
                    <a:pt x="3779251" y="2869284"/>
                  </a:lnTo>
                  <a:lnTo>
                    <a:pt x="3802165" y="2853370"/>
                  </a:lnTo>
                  <a:lnTo>
                    <a:pt x="3818397" y="2857190"/>
                  </a:lnTo>
                  <a:close/>
                  <a:moveTo>
                    <a:pt x="3881509" y="2838447"/>
                  </a:moveTo>
                  <a:lnTo>
                    <a:pt x="3889338" y="2856748"/>
                  </a:lnTo>
                  <a:lnTo>
                    <a:pt x="3879552" y="2865433"/>
                  </a:lnTo>
                  <a:lnTo>
                    <a:pt x="3866503" y="2857058"/>
                  </a:lnTo>
                  <a:lnTo>
                    <a:pt x="3865525" y="2845582"/>
                  </a:lnTo>
                  <a:close/>
                  <a:moveTo>
                    <a:pt x="1378190" y="2819397"/>
                  </a:moveTo>
                  <a:lnTo>
                    <a:pt x="1384271" y="2826202"/>
                  </a:lnTo>
                  <a:lnTo>
                    <a:pt x="1377514" y="2838446"/>
                  </a:lnTo>
                  <a:lnTo>
                    <a:pt x="1370758" y="2834024"/>
                  </a:lnTo>
                  <a:lnTo>
                    <a:pt x="1368393" y="2823820"/>
                  </a:lnTo>
                  <a:close/>
                  <a:moveTo>
                    <a:pt x="1342224" y="2803518"/>
                  </a:moveTo>
                  <a:lnTo>
                    <a:pt x="1357279" y="2821795"/>
                  </a:lnTo>
                  <a:lnTo>
                    <a:pt x="1344734" y="2828923"/>
                  </a:lnTo>
                  <a:lnTo>
                    <a:pt x="1331875" y="2819010"/>
                  </a:lnTo>
                  <a:lnTo>
                    <a:pt x="1331875" y="2809712"/>
                  </a:lnTo>
                  <a:close/>
                  <a:moveTo>
                    <a:pt x="3807906" y="2778119"/>
                  </a:moveTo>
                  <a:lnTo>
                    <a:pt x="3833399" y="2780025"/>
                  </a:lnTo>
                  <a:lnTo>
                    <a:pt x="3843278" y="2793676"/>
                  </a:lnTo>
                  <a:lnTo>
                    <a:pt x="3849651" y="2810504"/>
                  </a:lnTo>
                  <a:lnTo>
                    <a:pt x="3844552" y="2813998"/>
                  </a:lnTo>
                  <a:lnTo>
                    <a:pt x="3839135" y="2808599"/>
                  </a:lnTo>
                  <a:lnTo>
                    <a:pt x="3830531" y="2814950"/>
                  </a:lnTo>
                  <a:lnTo>
                    <a:pt x="3823521" y="2827653"/>
                  </a:lnTo>
                  <a:lnTo>
                    <a:pt x="3817147" y="2838447"/>
                  </a:lnTo>
                  <a:lnTo>
                    <a:pt x="3804401" y="2838447"/>
                  </a:lnTo>
                  <a:lnTo>
                    <a:pt x="3793566" y="2829241"/>
                  </a:lnTo>
                  <a:lnTo>
                    <a:pt x="3795478" y="2813362"/>
                  </a:lnTo>
                  <a:lnTo>
                    <a:pt x="3778908" y="2810187"/>
                  </a:lnTo>
                  <a:lnTo>
                    <a:pt x="3765843" y="2808281"/>
                  </a:lnTo>
                  <a:lnTo>
                    <a:pt x="3762338" y="2800976"/>
                  </a:lnTo>
                  <a:lnTo>
                    <a:pt x="3780501" y="2795579"/>
                  </a:lnTo>
                  <a:lnTo>
                    <a:pt x="3793248" y="2795262"/>
                  </a:lnTo>
                  <a:lnTo>
                    <a:pt x="3802808" y="2786692"/>
                  </a:lnTo>
                  <a:close/>
                  <a:moveTo>
                    <a:pt x="1396971" y="2773356"/>
                  </a:moveTo>
                  <a:lnTo>
                    <a:pt x="1389329" y="2781295"/>
                  </a:lnTo>
                  <a:lnTo>
                    <a:pt x="1382682" y="2776589"/>
                  </a:lnTo>
                  <a:close/>
                  <a:moveTo>
                    <a:pt x="2732096" y="2773211"/>
                  </a:moveTo>
                  <a:lnTo>
                    <a:pt x="2750156" y="2804578"/>
                  </a:lnTo>
                  <a:lnTo>
                    <a:pt x="2750581" y="2804292"/>
                  </a:lnTo>
                  <a:lnTo>
                    <a:pt x="2732780" y="2773363"/>
                  </a:lnTo>
                  <a:close/>
                  <a:moveTo>
                    <a:pt x="3884258" y="2770182"/>
                  </a:moveTo>
                  <a:lnTo>
                    <a:pt x="3886163" y="2783610"/>
                  </a:lnTo>
                  <a:lnTo>
                    <a:pt x="3875685" y="2782673"/>
                  </a:lnTo>
                  <a:cubicBezTo>
                    <a:pt x="3875579" y="2782985"/>
                    <a:pt x="3875474" y="2783298"/>
                    <a:pt x="3875368" y="2783610"/>
                  </a:cubicBezTo>
                  <a:lnTo>
                    <a:pt x="3874098" y="2785484"/>
                  </a:lnTo>
                  <a:lnTo>
                    <a:pt x="3872510" y="2787358"/>
                  </a:lnTo>
                  <a:lnTo>
                    <a:pt x="3871240" y="2788607"/>
                  </a:lnTo>
                  <a:lnTo>
                    <a:pt x="3870288" y="2788920"/>
                  </a:lnTo>
                  <a:lnTo>
                    <a:pt x="3869653" y="2789232"/>
                  </a:lnTo>
                  <a:lnTo>
                    <a:pt x="3869335" y="2788920"/>
                  </a:lnTo>
                  <a:lnTo>
                    <a:pt x="3868065" y="2787983"/>
                  </a:lnTo>
                  <a:lnTo>
                    <a:pt x="3866795" y="2786421"/>
                  </a:lnTo>
                  <a:lnTo>
                    <a:pt x="3866160" y="2784860"/>
                  </a:lnTo>
                  <a:lnTo>
                    <a:pt x="3864573" y="2781112"/>
                  </a:lnTo>
                  <a:lnTo>
                    <a:pt x="3863938" y="2779863"/>
                  </a:lnTo>
                  <a:lnTo>
                    <a:pt x="3866160" y="2771431"/>
                  </a:lnTo>
                  <a:close/>
                  <a:moveTo>
                    <a:pt x="1338644" y="2765421"/>
                  </a:moveTo>
                  <a:lnTo>
                    <a:pt x="1354715" y="2768237"/>
                  </a:lnTo>
                  <a:lnTo>
                    <a:pt x="1360499" y="2776688"/>
                  </a:lnTo>
                  <a:lnTo>
                    <a:pt x="1357286" y="2788270"/>
                  </a:lnTo>
                  <a:lnTo>
                    <a:pt x="1363714" y="2796720"/>
                  </a:lnTo>
                  <a:lnTo>
                    <a:pt x="1379783" y="2783575"/>
                  </a:lnTo>
                  <a:lnTo>
                    <a:pt x="1389426" y="2792027"/>
                  </a:lnTo>
                  <a:lnTo>
                    <a:pt x="1395855" y="2797346"/>
                  </a:lnTo>
                  <a:lnTo>
                    <a:pt x="1409674" y="2792965"/>
                  </a:lnTo>
                  <a:lnTo>
                    <a:pt x="1404532" y="2806422"/>
                  </a:lnTo>
                  <a:lnTo>
                    <a:pt x="1389426" y="2809869"/>
                  </a:lnTo>
                  <a:lnTo>
                    <a:pt x="1382998" y="2792027"/>
                  </a:lnTo>
                  <a:lnTo>
                    <a:pt x="1357286" y="2807990"/>
                  </a:lnTo>
                  <a:lnTo>
                    <a:pt x="1349572" y="2801727"/>
                  </a:lnTo>
                  <a:lnTo>
                    <a:pt x="1338965" y="2800786"/>
                  </a:lnTo>
                  <a:lnTo>
                    <a:pt x="1330289" y="2789522"/>
                  </a:lnTo>
                  <a:close/>
                  <a:moveTo>
                    <a:pt x="4266528" y="2764378"/>
                  </a:moveTo>
                  <a:lnTo>
                    <a:pt x="4255416" y="2776749"/>
                  </a:lnTo>
                  <a:lnTo>
                    <a:pt x="4246843" y="2786583"/>
                  </a:lnTo>
                  <a:lnTo>
                    <a:pt x="4240493" y="2794194"/>
                  </a:lnTo>
                  <a:lnTo>
                    <a:pt x="4238588" y="2797365"/>
                  </a:lnTo>
                  <a:lnTo>
                    <a:pt x="4237001" y="2801168"/>
                  </a:lnTo>
                  <a:lnTo>
                    <a:pt x="4236048" y="2805297"/>
                  </a:lnTo>
                  <a:cubicBezTo>
                    <a:pt x="4235836" y="2806776"/>
                    <a:pt x="4235625" y="2808256"/>
                    <a:pt x="4235413" y="2809735"/>
                  </a:cubicBezTo>
                  <a:cubicBezTo>
                    <a:pt x="4235201" y="2811957"/>
                    <a:pt x="4234990" y="2814178"/>
                    <a:pt x="4234778" y="2816400"/>
                  </a:cubicBezTo>
                  <a:cubicBezTo>
                    <a:pt x="4234672" y="2817457"/>
                    <a:pt x="4234567" y="2818515"/>
                    <a:pt x="4234461" y="2819572"/>
                  </a:cubicBezTo>
                  <a:lnTo>
                    <a:pt x="4254146" y="2828459"/>
                  </a:lnTo>
                  <a:lnTo>
                    <a:pt x="4251606" y="2849076"/>
                  </a:lnTo>
                  <a:lnTo>
                    <a:pt x="4262401" y="2891579"/>
                  </a:lnTo>
                  <a:lnTo>
                    <a:pt x="4276371" y="2915372"/>
                  </a:lnTo>
                  <a:lnTo>
                    <a:pt x="4285578" y="2923936"/>
                  </a:lnTo>
                  <a:lnTo>
                    <a:pt x="4290658" y="2940748"/>
                  </a:lnTo>
                  <a:lnTo>
                    <a:pt x="4301453" y="2941065"/>
                  </a:lnTo>
                  <a:lnTo>
                    <a:pt x="4301578" y="2941217"/>
                  </a:lnTo>
                  <a:lnTo>
                    <a:pt x="4306221" y="2941461"/>
                  </a:lnTo>
                  <a:lnTo>
                    <a:pt x="4319241" y="2956380"/>
                  </a:lnTo>
                  <a:lnTo>
                    <a:pt x="4323369" y="2975426"/>
                  </a:lnTo>
                  <a:lnTo>
                    <a:pt x="4340199" y="2977966"/>
                  </a:lnTo>
                  <a:lnTo>
                    <a:pt x="4348773" y="2967807"/>
                  </a:lnTo>
                  <a:cubicBezTo>
                    <a:pt x="4348667" y="2962093"/>
                    <a:pt x="4348562" y="2956380"/>
                    <a:pt x="4348456" y="2950666"/>
                  </a:cubicBezTo>
                  <a:lnTo>
                    <a:pt x="4341787" y="2924319"/>
                  </a:lnTo>
                  <a:lnTo>
                    <a:pt x="4330990" y="2916701"/>
                  </a:lnTo>
                  <a:lnTo>
                    <a:pt x="4315112" y="2924002"/>
                  </a:lnTo>
                  <a:lnTo>
                    <a:pt x="4298282" y="2924319"/>
                  </a:lnTo>
                  <a:lnTo>
                    <a:pt x="4287803" y="2904956"/>
                  </a:lnTo>
                  <a:lnTo>
                    <a:pt x="4291296" y="2892258"/>
                  </a:lnTo>
                  <a:lnTo>
                    <a:pt x="4296059" y="2881148"/>
                  </a:lnTo>
                  <a:lnTo>
                    <a:pt x="4313525" y="2869719"/>
                  </a:lnTo>
                  <a:cubicBezTo>
                    <a:pt x="4313313" y="2860302"/>
                    <a:pt x="4313102" y="2850885"/>
                    <a:pt x="4312890" y="2841468"/>
                  </a:cubicBezTo>
                  <a:lnTo>
                    <a:pt x="4309396" y="2811629"/>
                  </a:lnTo>
                  <a:lnTo>
                    <a:pt x="4314477" y="2787822"/>
                  </a:lnTo>
                  <a:lnTo>
                    <a:pt x="4313842" y="2784012"/>
                  </a:lnTo>
                  <a:lnTo>
                    <a:pt x="4314747" y="2782557"/>
                  </a:lnTo>
                  <a:lnTo>
                    <a:pt x="4312883" y="2774845"/>
                  </a:lnTo>
                  <a:lnTo>
                    <a:pt x="4295421" y="2783093"/>
                  </a:lnTo>
                  <a:lnTo>
                    <a:pt x="4293833" y="2772624"/>
                  </a:lnTo>
                  <a:close/>
                  <a:moveTo>
                    <a:pt x="1361090" y="2755895"/>
                  </a:moveTo>
                  <a:lnTo>
                    <a:pt x="1374745" y="2758673"/>
                  </a:lnTo>
                  <a:lnTo>
                    <a:pt x="1365217" y="2767009"/>
                  </a:lnTo>
                  <a:lnTo>
                    <a:pt x="1358867" y="2760834"/>
                  </a:lnTo>
                  <a:close/>
                  <a:moveTo>
                    <a:pt x="1409438" y="2754306"/>
                  </a:moveTo>
                  <a:lnTo>
                    <a:pt x="1411262" y="2765420"/>
                  </a:lnTo>
                  <a:lnTo>
                    <a:pt x="1396971" y="2761379"/>
                  </a:lnTo>
                  <a:close/>
                  <a:moveTo>
                    <a:pt x="1423961" y="2730494"/>
                  </a:moveTo>
                  <a:lnTo>
                    <a:pt x="1419616" y="2737694"/>
                  </a:lnTo>
                  <a:lnTo>
                    <a:pt x="1398559" y="2752719"/>
                  </a:lnTo>
                  <a:cubicBezTo>
                    <a:pt x="1398782" y="2748545"/>
                    <a:pt x="1399004" y="2744372"/>
                    <a:pt x="1399227" y="2740198"/>
                  </a:cubicBezTo>
                  <a:lnTo>
                    <a:pt x="1410592" y="2730808"/>
                  </a:lnTo>
                  <a:close/>
                  <a:moveTo>
                    <a:pt x="1377050" y="2728907"/>
                  </a:moveTo>
                  <a:lnTo>
                    <a:pt x="1374767" y="2734996"/>
                  </a:lnTo>
                  <a:lnTo>
                    <a:pt x="1385859" y="2743825"/>
                  </a:lnTo>
                  <a:lnTo>
                    <a:pt x="1382923" y="2751131"/>
                  </a:lnTo>
                  <a:lnTo>
                    <a:pt x="1372483" y="2741391"/>
                  </a:lnTo>
                  <a:lnTo>
                    <a:pt x="1362043" y="2739260"/>
                  </a:lnTo>
                  <a:lnTo>
                    <a:pt x="1368241" y="2731039"/>
                  </a:lnTo>
                  <a:close/>
                  <a:moveTo>
                    <a:pt x="2164892" y="2724151"/>
                  </a:moveTo>
                  <a:lnTo>
                    <a:pt x="2168495" y="2736589"/>
                  </a:lnTo>
                  <a:lnTo>
                    <a:pt x="2163389" y="2754314"/>
                  </a:lnTo>
                  <a:lnTo>
                    <a:pt x="2157383" y="2749028"/>
                  </a:lnTo>
                  <a:lnTo>
                    <a:pt x="2160986" y="2729437"/>
                  </a:lnTo>
                  <a:close/>
                  <a:moveTo>
                    <a:pt x="4327488" y="2719966"/>
                  </a:moveTo>
                  <a:lnTo>
                    <a:pt x="4324631" y="2731387"/>
                  </a:lnTo>
                  <a:lnTo>
                    <a:pt x="4318281" y="2738683"/>
                  </a:lnTo>
                  <a:lnTo>
                    <a:pt x="4321773" y="2741538"/>
                  </a:lnTo>
                  <a:lnTo>
                    <a:pt x="4328442" y="2741272"/>
                  </a:lnTo>
                  <a:cubicBezTo>
                    <a:pt x="4328445" y="2741234"/>
                    <a:pt x="4328447" y="2741196"/>
                    <a:pt x="4328450" y="2741158"/>
                  </a:cubicBezTo>
                  <a:lnTo>
                    <a:pt x="4334483" y="2740523"/>
                  </a:lnTo>
                  <a:lnTo>
                    <a:pt x="4337341" y="2744333"/>
                  </a:lnTo>
                  <a:lnTo>
                    <a:pt x="4332578" y="2758299"/>
                  </a:lnTo>
                  <a:lnTo>
                    <a:pt x="4344962" y="2741476"/>
                  </a:lnTo>
                  <a:lnTo>
                    <a:pt x="4339564" y="2735126"/>
                  </a:lnTo>
                  <a:lnTo>
                    <a:pt x="4346233" y="2732904"/>
                  </a:lnTo>
                  <a:lnTo>
                    <a:pt x="4338929" y="2726874"/>
                  </a:lnTo>
                  <a:lnTo>
                    <a:pt x="4330355" y="2721794"/>
                  </a:lnTo>
                  <a:cubicBezTo>
                    <a:pt x="4330371" y="2721633"/>
                    <a:pt x="4330388" y="2721471"/>
                    <a:pt x="4330404" y="2721310"/>
                  </a:cubicBezTo>
                  <a:close/>
                  <a:moveTo>
                    <a:pt x="3421026" y="2717795"/>
                  </a:moveTo>
                  <a:lnTo>
                    <a:pt x="3419502" y="2733233"/>
                  </a:lnTo>
                  <a:lnTo>
                    <a:pt x="3412190" y="2746371"/>
                  </a:lnTo>
                  <a:lnTo>
                    <a:pt x="3403050" y="2734218"/>
                  </a:lnTo>
                  <a:lnTo>
                    <a:pt x="3396042" y="2735861"/>
                  </a:lnTo>
                  <a:lnTo>
                    <a:pt x="3390863" y="2722724"/>
                  </a:lnTo>
                  <a:lnTo>
                    <a:pt x="3403050" y="2724693"/>
                  </a:lnTo>
                  <a:close/>
                  <a:moveTo>
                    <a:pt x="3342285" y="2709858"/>
                  </a:moveTo>
                  <a:lnTo>
                    <a:pt x="3349588" y="2718830"/>
                  </a:lnTo>
                  <a:lnTo>
                    <a:pt x="3337840" y="2725733"/>
                  </a:lnTo>
                  <a:lnTo>
                    <a:pt x="3327363" y="2714687"/>
                  </a:lnTo>
                  <a:close/>
                  <a:moveTo>
                    <a:pt x="3433725" y="2679697"/>
                  </a:moveTo>
                  <a:lnTo>
                    <a:pt x="3429527" y="2689174"/>
                  </a:lnTo>
                  <a:lnTo>
                    <a:pt x="3426298" y="2696367"/>
                  </a:lnTo>
                  <a:lnTo>
                    <a:pt x="3424361" y="2701596"/>
                  </a:lnTo>
                  <a:lnTo>
                    <a:pt x="3424038" y="2701922"/>
                  </a:lnTo>
                  <a:lnTo>
                    <a:pt x="3423715" y="2701922"/>
                  </a:lnTo>
                  <a:lnTo>
                    <a:pt x="3422101" y="2701268"/>
                  </a:lnTo>
                  <a:lnTo>
                    <a:pt x="3420809" y="2699306"/>
                  </a:lnTo>
                  <a:lnTo>
                    <a:pt x="3418872" y="2697020"/>
                  </a:lnTo>
                  <a:lnTo>
                    <a:pt x="3415643" y="2692771"/>
                  </a:lnTo>
                  <a:lnTo>
                    <a:pt x="3414675" y="2690483"/>
                  </a:lnTo>
                  <a:close/>
                  <a:moveTo>
                    <a:pt x="2171036" y="2678115"/>
                  </a:moveTo>
                  <a:lnTo>
                    <a:pt x="2181830" y="2678115"/>
                  </a:lnTo>
                  <a:lnTo>
                    <a:pt x="2174210" y="2694674"/>
                  </a:lnTo>
                  <a:lnTo>
                    <a:pt x="2185958" y="2700844"/>
                  </a:lnTo>
                  <a:lnTo>
                    <a:pt x="2190720" y="2708312"/>
                  </a:lnTo>
                  <a:lnTo>
                    <a:pt x="2182149" y="2715780"/>
                  </a:lnTo>
                  <a:lnTo>
                    <a:pt x="2188498" y="2735262"/>
                  </a:lnTo>
                  <a:lnTo>
                    <a:pt x="2181194" y="2732015"/>
                  </a:lnTo>
                  <a:lnTo>
                    <a:pt x="2166272" y="2715130"/>
                  </a:lnTo>
                  <a:lnTo>
                    <a:pt x="2163733" y="2692401"/>
                  </a:lnTo>
                  <a:close/>
                  <a:moveTo>
                    <a:pt x="2164568" y="2619379"/>
                  </a:moveTo>
                  <a:lnTo>
                    <a:pt x="2170249" y="2620019"/>
                  </a:lnTo>
                  <a:lnTo>
                    <a:pt x="2179607" y="2637322"/>
                  </a:lnTo>
                  <a:lnTo>
                    <a:pt x="2175263" y="2654303"/>
                  </a:lnTo>
                  <a:lnTo>
                    <a:pt x="2160558" y="2630913"/>
                  </a:lnTo>
                  <a:close/>
                  <a:moveTo>
                    <a:pt x="2201425" y="2586041"/>
                  </a:moveTo>
                  <a:lnTo>
                    <a:pt x="2209771" y="2586041"/>
                  </a:lnTo>
                  <a:lnTo>
                    <a:pt x="2207915" y="2605552"/>
                  </a:lnTo>
                  <a:lnTo>
                    <a:pt x="2181644" y="2628902"/>
                  </a:lnTo>
                  <a:lnTo>
                    <a:pt x="2174844" y="2611949"/>
                  </a:lnTo>
                  <a:lnTo>
                    <a:pt x="2180100" y="2596276"/>
                  </a:lnTo>
                  <a:close/>
                  <a:moveTo>
                    <a:pt x="2148426" y="2586041"/>
                  </a:moveTo>
                  <a:lnTo>
                    <a:pt x="2154587" y="2587629"/>
                  </a:lnTo>
                  <a:lnTo>
                    <a:pt x="2166908" y="2597153"/>
                  </a:lnTo>
                  <a:lnTo>
                    <a:pt x="2158593" y="2609854"/>
                  </a:lnTo>
                  <a:lnTo>
                    <a:pt x="2152430" y="2613028"/>
                  </a:lnTo>
                  <a:lnTo>
                    <a:pt x="2146270" y="2598423"/>
                  </a:lnTo>
                  <a:close/>
                  <a:moveTo>
                    <a:pt x="3682894" y="2570157"/>
                  </a:moveTo>
                  <a:lnTo>
                    <a:pt x="3694076" y="2582121"/>
                  </a:lnTo>
                  <a:lnTo>
                    <a:pt x="3689417" y="2587620"/>
                  </a:lnTo>
                  <a:lnTo>
                    <a:pt x="3679788" y="2582121"/>
                  </a:lnTo>
                  <a:close/>
                  <a:moveTo>
                    <a:pt x="3730905" y="2559046"/>
                  </a:moveTo>
                  <a:lnTo>
                    <a:pt x="3735350" y="2566983"/>
                  </a:lnTo>
                  <a:lnTo>
                    <a:pt x="3733445" y="2579682"/>
                  </a:lnTo>
                  <a:lnTo>
                    <a:pt x="3722650" y="2562220"/>
                  </a:lnTo>
                  <a:close/>
                  <a:moveTo>
                    <a:pt x="3713237" y="2559046"/>
                  </a:moveTo>
                  <a:lnTo>
                    <a:pt x="3716301" y="2571115"/>
                  </a:lnTo>
                  <a:lnTo>
                    <a:pt x="3704965" y="2582856"/>
                  </a:lnTo>
                  <a:lnTo>
                    <a:pt x="3698838" y="2569810"/>
                  </a:lnTo>
                  <a:lnTo>
                    <a:pt x="3699757" y="2564591"/>
                  </a:lnTo>
                  <a:close/>
                  <a:moveTo>
                    <a:pt x="3751833" y="2544760"/>
                  </a:moveTo>
                  <a:lnTo>
                    <a:pt x="3757575" y="2551108"/>
                  </a:lnTo>
                  <a:lnTo>
                    <a:pt x="3756224" y="2566981"/>
                  </a:lnTo>
                  <a:lnTo>
                    <a:pt x="3748793" y="2573332"/>
                  </a:lnTo>
                  <a:lnTo>
                    <a:pt x="3741700" y="2562855"/>
                  </a:lnTo>
                  <a:close/>
                  <a:moveTo>
                    <a:pt x="3826834" y="2541584"/>
                  </a:moveTo>
                  <a:lnTo>
                    <a:pt x="3829013" y="2550995"/>
                  </a:lnTo>
                  <a:lnTo>
                    <a:pt x="3819052" y="2563541"/>
                  </a:lnTo>
                  <a:lnTo>
                    <a:pt x="3813760" y="2568873"/>
                  </a:lnTo>
                  <a:lnTo>
                    <a:pt x="3810648" y="2582361"/>
                  </a:lnTo>
                  <a:lnTo>
                    <a:pt x="3808780" y="2593970"/>
                  </a:lnTo>
                  <a:lnTo>
                    <a:pt x="3795395" y="2588949"/>
                  </a:lnTo>
                  <a:lnTo>
                    <a:pt x="3790103" y="2582361"/>
                  </a:lnTo>
                  <a:lnTo>
                    <a:pt x="3781388" y="2570128"/>
                  </a:lnTo>
                  <a:lnTo>
                    <a:pt x="3787925" y="2563854"/>
                  </a:lnTo>
                  <a:lnTo>
                    <a:pt x="3815939" y="2550995"/>
                  </a:lnTo>
                  <a:close/>
                  <a:moveTo>
                    <a:pt x="2138139" y="2532068"/>
                  </a:moveTo>
                  <a:lnTo>
                    <a:pt x="2144896" y="2548103"/>
                  </a:lnTo>
                  <a:lnTo>
                    <a:pt x="2152621" y="2563818"/>
                  </a:lnTo>
                  <a:lnTo>
                    <a:pt x="2132025" y="2553556"/>
                  </a:lnTo>
                  <a:lnTo>
                    <a:pt x="2128806" y="2539442"/>
                  </a:lnTo>
                  <a:close/>
                  <a:moveTo>
                    <a:pt x="3770127" y="2525711"/>
                  </a:moveTo>
                  <a:lnTo>
                    <a:pt x="3779801" y="2530439"/>
                  </a:lnTo>
                  <a:lnTo>
                    <a:pt x="3779801" y="2539220"/>
                  </a:lnTo>
                  <a:lnTo>
                    <a:pt x="3769482" y="2541584"/>
                  </a:lnTo>
                  <a:lnTo>
                    <a:pt x="3759163" y="2530439"/>
                  </a:lnTo>
                  <a:close/>
                  <a:moveTo>
                    <a:pt x="1526042" y="2514597"/>
                  </a:moveTo>
                  <a:lnTo>
                    <a:pt x="1532424" y="2520947"/>
                  </a:lnTo>
                  <a:lnTo>
                    <a:pt x="1541994" y="2516503"/>
                  </a:lnTo>
                  <a:lnTo>
                    <a:pt x="1549652" y="2522534"/>
                  </a:lnTo>
                  <a:lnTo>
                    <a:pt x="1540399" y="2528884"/>
                  </a:lnTo>
                  <a:lnTo>
                    <a:pt x="1547738" y="2543806"/>
                  </a:lnTo>
                  <a:lnTo>
                    <a:pt x="1540399" y="2547933"/>
                  </a:lnTo>
                  <a:lnTo>
                    <a:pt x="1539123" y="2555552"/>
                  </a:lnTo>
                  <a:lnTo>
                    <a:pt x="1557308" y="2564759"/>
                  </a:lnTo>
                  <a:lnTo>
                    <a:pt x="1554436" y="2573331"/>
                  </a:lnTo>
                  <a:lnTo>
                    <a:pt x="1550289" y="2567934"/>
                  </a:lnTo>
                  <a:lnTo>
                    <a:pt x="1544866" y="2576505"/>
                  </a:lnTo>
                  <a:lnTo>
                    <a:pt x="1544866" y="2598732"/>
                  </a:lnTo>
                  <a:lnTo>
                    <a:pt x="1535614" y="2612385"/>
                  </a:lnTo>
                  <a:lnTo>
                    <a:pt x="1530190" y="2627309"/>
                  </a:lnTo>
                  <a:lnTo>
                    <a:pt x="1518705" y="2620005"/>
                  </a:lnTo>
                  <a:lnTo>
                    <a:pt x="1529870" y="2595556"/>
                  </a:lnTo>
                  <a:lnTo>
                    <a:pt x="1532104" y="2571426"/>
                  </a:lnTo>
                  <a:lnTo>
                    <a:pt x="1531147" y="2564124"/>
                  </a:lnTo>
                  <a:lnTo>
                    <a:pt x="1522534" y="2562855"/>
                  </a:lnTo>
                  <a:lnTo>
                    <a:pt x="1510728" y="2578728"/>
                  </a:lnTo>
                  <a:lnTo>
                    <a:pt x="1490631" y="2561267"/>
                  </a:lnTo>
                  <a:cubicBezTo>
                    <a:pt x="1490950" y="2557669"/>
                    <a:pt x="1491268" y="2554070"/>
                    <a:pt x="1491587" y="2550472"/>
                  </a:cubicBezTo>
                  <a:lnTo>
                    <a:pt x="1513604" y="2544123"/>
                  </a:lnTo>
                  <a:lnTo>
                    <a:pt x="1519023" y="2550472"/>
                  </a:lnTo>
                  <a:lnTo>
                    <a:pt x="1520938" y="2544123"/>
                  </a:lnTo>
                  <a:lnTo>
                    <a:pt x="1516791" y="2536822"/>
                  </a:lnTo>
                  <a:lnTo>
                    <a:pt x="1520938" y="2521900"/>
                  </a:lnTo>
                  <a:close/>
                  <a:moveTo>
                    <a:pt x="3554357" y="2513011"/>
                  </a:moveTo>
                  <a:lnTo>
                    <a:pt x="3581363" y="2544986"/>
                  </a:lnTo>
                  <a:lnTo>
                    <a:pt x="3565842" y="2543105"/>
                  </a:lnTo>
                  <a:lnTo>
                    <a:pt x="3567084" y="2558779"/>
                  </a:lnTo>
                  <a:lnTo>
                    <a:pt x="3559013" y="2560659"/>
                  </a:lnTo>
                  <a:cubicBezTo>
                    <a:pt x="3559324" y="2563794"/>
                    <a:pt x="3559634" y="2566929"/>
                    <a:pt x="3559945" y="2570064"/>
                  </a:cubicBezTo>
                  <a:lnTo>
                    <a:pt x="3575465" y="2578214"/>
                  </a:lnTo>
                  <a:lnTo>
                    <a:pt x="3568636" y="2587620"/>
                  </a:lnTo>
                  <a:lnTo>
                    <a:pt x="3559945" y="2574453"/>
                  </a:lnTo>
                  <a:lnTo>
                    <a:pt x="3542562" y="2576647"/>
                  </a:lnTo>
                  <a:lnTo>
                    <a:pt x="3533870" y="2561286"/>
                  </a:lnTo>
                  <a:lnTo>
                    <a:pt x="3525800" y="2545299"/>
                  </a:lnTo>
                  <a:lnTo>
                    <a:pt x="3525800" y="2535895"/>
                  </a:lnTo>
                  <a:lnTo>
                    <a:pt x="3538216" y="2547493"/>
                  </a:lnTo>
                  <a:lnTo>
                    <a:pt x="3542251" y="2538089"/>
                  </a:lnTo>
                  <a:lnTo>
                    <a:pt x="3544114" y="2526491"/>
                  </a:lnTo>
                  <a:lnTo>
                    <a:pt x="3553426" y="2531820"/>
                  </a:lnTo>
                  <a:lnTo>
                    <a:pt x="3555599" y="2521476"/>
                  </a:lnTo>
                  <a:lnTo>
                    <a:pt x="3550322" y="2514892"/>
                  </a:lnTo>
                  <a:close/>
                  <a:moveTo>
                    <a:pt x="3405150" y="2508248"/>
                  </a:moveTo>
                  <a:lnTo>
                    <a:pt x="3421025" y="2526734"/>
                  </a:lnTo>
                  <a:lnTo>
                    <a:pt x="3417850" y="2532062"/>
                  </a:lnTo>
                  <a:lnTo>
                    <a:pt x="3407372" y="2523916"/>
                  </a:lnTo>
                  <a:close/>
                  <a:moveTo>
                    <a:pt x="3729877" y="2501897"/>
                  </a:moveTo>
                  <a:lnTo>
                    <a:pt x="3742150" y="2505753"/>
                  </a:lnTo>
                  <a:lnTo>
                    <a:pt x="3746463" y="2525336"/>
                  </a:lnTo>
                  <a:lnTo>
                    <a:pt x="3731204" y="2530473"/>
                  </a:lnTo>
                  <a:lnTo>
                    <a:pt x="3724569" y="2524053"/>
                  </a:lnTo>
                  <a:cubicBezTo>
                    <a:pt x="3724459" y="2518167"/>
                    <a:pt x="3724348" y="2512280"/>
                    <a:pt x="3724238" y="2506394"/>
                  </a:cubicBezTo>
                  <a:close/>
                  <a:moveTo>
                    <a:pt x="1524271" y="2489194"/>
                  </a:moveTo>
                  <a:cubicBezTo>
                    <a:pt x="1524699" y="2495957"/>
                    <a:pt x="1525128" y="2502719"/>
                    <a:pt x="1525556" y="2509482"/>
                  </a:cubicBezTo>
                  <a:lnTo>
                    <a:pt x="1516234" y="2518173"/>
                  </a:lnTo>
                  <a:lnTo>
                    <a:pt x="1508511" y="2535234"/>
                  </a:lnTo>
                  <a:lnTo>
                    <a:pt x="1500155" y="2531049"/>
                  </a:lnTo>
                  <a:lnTo>
                    <a:pt x="1512699" y="2514954"/>
                  </a:lnTo>
                  <a:lnTo>
                    <a:pt x="1506262" y="2504322"/>
                  </a:lnTo>
                  <a:lnTo>
                    <a:pt x="1510444" y="2490483"/>
                  </a:lnTo>
                  <a:close/>
                  <a:moveTo>
                    <a:pt x="1565246" y="2471735"/>
                  </a:moveTo>
                  <a:lnTo>
                    <a:pt x="1558483" y="2484432"/>
                  </a:lnTo>
                  <a:lnTo>
                    <a:pt x="1557308" y="2473640"/>
                  </a:lnTo>
                  <a:close/>
                  <a:moveTo>
                    <a:pt x="2108170" y="2470155"/>
                  </a:moveTo>
                  <a:lnTo>
                    <a:pt x="2128143" y="2489058"/>
                  </a:lnTo>
                  <a:cubicBezTo>
                    <a:pt x="2128364" y="2494397"/>
                    <a:pt x="2128586" y="2499737"/>
                    <a:pt x="2128807" y="2505076"/>
                  </a:cubicBezTo>
                  <a:lnTo>
                    <a:pt x="2111832" y="2493538"/>
                  </a:lnTo>
                  <a:close/>
                  <a:moveTo>
                    <a:pt x="1542198" y="2470150"/>
                  </a:moveTo>
                  <a:lnTo>
                    <a:pt x="1550929" y="2477076"/>
                  </a:lnTo>
                  <a:lnTo>
                    <a:pt x="1552544" y="2495974"/>
                  </a:lnTo>
                  <a:lnTo>
                    <a:pt x="1548020" y="2504475"/>
                  </a:lnTo>
                  <a:lnTo>
                    <a:pt x="1537345" y="2509836"/>
                  </a:lnTo>
                  <a:lnTo>
                    <a:pt x="1535082" y="2498175"/>
                  </a:lnTo>
                  <a:lnTo>
                    <a:pt x="1538963" y="2477393"/>
                  </a:lnTo>
                  <a:close/>
                  <a:moveTo>
                    <a:pt x="2122457" y="2457455"/>
                  </a:moveTo>
                  <a:lnTo>
                    <a:pt x="2138153" y="2465247"/>
                  </a:lnTo>
                  <a:lnTo>
                    <a:pt x="2142234" y="2459012"/>
                  </a:lnTo>
                  <a:lnTo>
                    <a:pt x="2154791" y="2472733"/>
                  </a:lnTo>
                  <a:lnTo>
                    <a:pt x="2169545" y="2474291"/>
                  </a:lnTo>
                  <a:lnTo>
                    <a:pt x="2178021" y="2481772"/>
                  </a:lnTo>
                  <a:lnTo>
                    <a:pt x="2148512" y="2492376"/>
                  </a:lnTo>
                  <a:lnTo>
                    <a:pt x="2127481" y="2475850"/>
                  </a:lnTo>
                  <a:close/>
                  <a:moveTo>
                    <a:pt x="1550604" y="2444749"/>
                  </a:moveTo>
                  <a:lnTo>
                    <a:pt x="1557308" y="2453507"/>
                  </a:lnTo>
                  <a:lnTo>
                    <a:pt x="1550019" y="2466975"/>
                  </a:lnTo>
                  <a:lnTo>
                    <a:pt x="1543021" y="2460578"/>
                  </a:lnTo>
                  <a:close/>
                  <a:moveTo>
                    <a:pt x="2109853" y="2386019"/>
                  </a:moveTo>
                  <a:lnTo>
                    <a:pt x="2120870" y="2400025"/>
                  </a:lnTo>
                  <a:lnTo>
                    <a:pt x="2108936" y="2417767"/>
                  </a:lnTo>
                  <a:lnTo>
                    <a:pt x="2097918" y="2409675"/>
                  </a:lnTo>
                  <a:lnTo>
                    <a:pt x="2095470" y="2397535"/>
                  </a:lnTo>
                  <a:lnTo>
                    <a:pt x="2105570" y="2395357"/>
                  </a:lnTo>
                  <a:close/>
                  <a:moveTo>
                    <a:pt x="2152737" y="2320930"/>
                  </a:moveTo>
                  <a:lnTo>
                    <a:pt x="2168495" y="2326823"/>
                  </a:lnTo>
                  <a:lnTo>
                    <a:pt x="2162192" y="2336131"/>
                  </a:lnTo>
                  <a:lnTo>
                    <a:pt x="2146118" y="2334268"/>
                  </a:lnTo>
                  <a:lnTo>
                    <a:pt x="2127524" y="2347918"/>
                  </a:lnTo>
                  <a:lnTo>
                    <a:pt x="2125633" y="2341713"/>
                  </a:lnTo>
                  <a:close/>
                  <a:moveTo>
                    <a:pt x="2132312" y="2239963"/>
                  </a:moveTo>
                  <a:lnTo>
                    <a:pt x="2144684" y="2252345"/>
                  </a:lnTo>
                  <a:lnTo>
                    <a:pt x="2123344" y="2265364"/>
                  </a:lnTo>
                  <a:lnTo>
                    <a:pt x="2120870" y="2251711"/>
                  </a:lnTo>
                  <a:close/>
                  <a:moveTo>
                    <a:pt x="2164060" y="2190748"/>
                  </a:moveTo>
                  <a:lnTo>
                    <a:pt x="2173257" y="2205972"/>
                  </a:lnTo>
                  <a:lnTo>
                    <a:pt x="2159135" y="2212976"/>
                  </a:lnTo>
                  <a:lnTo>
                    <a:pt x="2150266" y="2203839"/>
                  </a:lnTo>
                  <a:lnTo>
                    <a:pt x="2144683" y="2191052"/>
                  </a:lnTo>
                  <a:close/>
                  <a:moveTo>
                    <a:pt x="2180785" y="2185982"/>
                  </a:moveTo>
                  <a:lnTo>
                    <a:pt x="2193581" y="2195133"/>
                  </a:lnTo>
                  <a:lnTo>
                    <a:pt x="2196141" y="2205858"/>
                  </a:lnTo>
                  <a:lnTo>
                    <a:pt x="2215976" y="2190085"/>
                  </a:lnTo>
                  <a:lnTo>
                    <a:pt x="2231972" y="2195762"/>
                  </a:lnTo>
                  <a:lnTo>
                    <a:pt x="2235170" y="2202388"/>
                  </a:lnTo>
                  <a:lnTo>
                    <a:pt x="2219175" y="2206490"/>
                  </a:lnTo>
                  <a:lnTo>
                    <a:pt x="2232931" y="2212798"/>
                  </a:lnTo>
                  <a:lnTo>
                    <a:pt x="2230372" y="2220054"/>
                  </a:lnTo>
                  <a:lnTo>
                    <a:pt x="2182064" y="2224786"/>
                  </a:lnTo>
                  <a:lnTo>
                    <a:pt x="2162230" y="2235198"/>
                  </a:lnTo>
                  <a:lnTo>
                    <a:pt x="2151032" y="2219738"/>
                  </a:lnTo>
                  <a:lnTo>
                    <a:pt x="2166069" y="2217846"/>
                  </a:lnTo>
                  <a:lnTo>
                    <a:pt x="2176626" y="2207119"/>
                  </a:lnTo>
                  <a:lnTo>
                    <a:pt x="2186223" y="2207750"/>
                  </a:lnTo>
                  <a:close/>
                  <a:moveTo>
                    <a:pt x="2198341" y="2157407"/>
                  </a:moveTo>
                  <a:lnTo>
                    <a:pt x="2201832" y="2171006"/>
                  </a:lnTo>
                  <a:lnTo>
                    <a:pt x="2185958" y="2179632"/>
                  </a:lnTo>
                  <a:lnTo>
                    <a:pt x="2188815" y="2160724"/>
                  </a:lnTo>
                  <a:close/>
                  <a:moveTo>
                    <a:pt x="5024403" y="2154231"/>
                  </a:moveTo>
                  <a:lnTo>
                    <a:pt x="5025991" y="2172774"/>
                  </a:lnTo>
                  <a:lnTo>
                    <a:pt x="5021228" y="2190992"/>
                  </a:lnTo>
                  <a:lnTo>
                    <a:pt x="5011703" y="2193919"/>
                  </a:lnTo>
                  <a:lnTo>
                    <a:pt x="5006941" y="2170172"/>
                  </a:lnTo>
                  <a:lnTo>
                    <a:pt x="5013608" y="2158460"/>
                  </a:lnTo>
                  <a:close/>
                  <a:moveTo>
                    <a:pt x="2249459" y="2125656"/>
                  </a:moveTo>
                  <a:lnTo>
                    <a:pt x="2249459" y="2130622"/>
                  </a:lnTo>
                  <a:lnTo>
                    <a:pt x="2228670" y="2146449"/>
                  </a:lnTo>
                  <a:lnTo>
                    <a:pt x="2227725" y="2156692"/>
                  </a:lnTo>
                  <a:lnTo>
                    <a:pt x="2218275" y="2166932"/>
                  </a:lnTo>
                  <a:lnTo>
                    <a:pt x="2210715" y="2153898"/>
                  </a:lnTo>
                  <a:cubicBezTo>
                    <a:pt x="2210400" y="2147691"/>
                    <a:pt x="2210086" y="2141484"/>
                    <a:pt x="2209771" y="2135277"/>
                  </a:cubicBezTo>
                  <a:lnTo>
                    <a:pt x="2222370" y="2136209"/>
                  </a:lnTo>
                  <a:close/>
                  <a:moveTo>
                    <a:pt x="2273905" y="2119307"/>
                  </a:moveTo>
                  <a:lnTo>
                    <a:pt x="2281208" y="2129645"/>
                  </a:lnTo>
                  <a:lnTo>
                    <a:pt x="2263110" y="2132006"/>
                  </a:lnTo>
                  <a:lnTo>
                    <a:pt x="2258983" y="2121079"/>
                  </a:lnTo>
                  <a:close/>
                  <a:moveTo>
                    <a:pt x="2280256" y="2095494"/>
                  </a:moveTo>
                  <a:lnTo>
                    <a:pt x="2287559" y="2097758"/>
                  </a:lnTo>
                  <a:lnTo>
                    <a:pt x="2274858" y="2112957"/>
                  </a:lnTo>
                  <a:lnTo>
                    <a:pt x="2258983" y="2108752"/>
                  </a:lnTo>
                  <a:lnTo>
                    <a:pt x="2261205" y="2097110"/>
                  </a:lnTo>
                  <a:close/>
                  <a:moveTo>
                    <a:pt x="2292002" y="2065330"/>
                  </a:moveTo>
                  <a:lnTo>
                    <a:pt x="2312959" y="2076808"/>
                  </a:lnTo>
                  <a:lnTo>
                    <a:pt x="2302798" y="2092318"/>
                  </a:lnTo>
                  <a:lnTo>
                    <a:pt x="2285972" y="2083011"/>
                  </a:lnTo>
                  <a:close/>
                  <a:moveTo>
                    <a:pt x="3672802" y="1939932"/>
                  </a:moveTo>
                  <a:lnTo>
                    <a:pt x="3695345" y="1940896"/>
                  </a:lnTo>
                  <a:lnTo>
                    <a:pt x="3700425" y="1952481"/>
                  </a:lnTo>
                  <a:lnTo>
                    <a:pt x="3688995" y="1950871"/>
                  </a:lnTo>
                  <a:lnTo>
                    <a:pt x="3692170" y="1959881"/>
                  </a:lnTo>
                  <a:lnTo>
                    <a:pt x="3677247" y="1963742"/>
                  </a:lnTo>
                  <a:lnTo>
                    <a:pt x="3668675" y="1946366"/>
                  </a:lnTo>
                  <a:close/>
                  <a:moveTo>
                    <a:pt x="2423473" y="1893885"/>
                  </a:moveTo>
                  <a:lnTo>
                    <a:pt x="2443134" y="1915792"/>
                  </a:lnTo>
                  <a:lnTo>
                    <a:pt x="2443134" y="1924364"/>
                  </a:lnTo>
                  <a:lnTo>
                    <a:pt x="2432836" y="1928810"/>
                  </a:lnTo>
                  <a:lnTo>
                    <a:pt x="2423473" y="1914204"/>
                  </a:lnTo>
                  <a:lnTo>
                    <a:pt x="2406622" y="1904997"/>
                  </a:lnTo>
                  <a:lnTo>
                    <a:pt x="2424410" y="1904679"/>
                  </a:lnTo>
                  <a:cubicBezTo>
                    <a:pt x="2424098" y="1901081"/>
                    <a:pt x="2423785" y="1897483"/>
                    <a:pt x="2423473" y="1893885"/>
                  </a:cubicBezTo>
                  <a:close/>
                  <a:moveTo>
                    <a:pt x="2486201" y="1830386"/>
                  </a:moveTo>
                  <a:lnTo>
                    <a:pt x="2497270" y="1855692"/>
                  </a:lnTo>
                  <a:lnTo>
                    <a:pt x="2519408" y="1854731"/>
                  </a:lnTo>
                  <a:lnTo>
                    <a:pt x="2519408" y="1862100"/>
                  </a:lnTo>
                  <a:lnTo>
                    <a:pt x="2538384" y="1871390"/>
                  </a:lnTo>
                  <a:lnTo>
                    <a:pt x="2526683" y="1872351"/>
                  </a:lnTo>
                  <a:lnTo>
                    <a:pt x="2515613" y="1886447"/>
                  </a:lnTo>
                  <a:lnTo>
                    <a:pt x="2494424" y="1884524"/>
                  </a:lnTo>
                  <a:lnTo>
                    <a:pt x="2481773" y="1899581"/>
                  </a:lnTo>
                  <a:lnTo>
                    <a:pt x="2466909" y="1901823"/>
                  </a:lnTo>
                  <a:lnTo>
                    <a:pt x="2457421" y="1886126"/>
                  </a:lnTo>
                  <a:lnTo>
                    <a:pt x="2465643" y="1873312"/>
                  </a:lnTo>
                  <a:lnTo>
                    <a:pt x="2489996" y="1878117"/>
                  </a:lnTo>
                  <a:lnTo>
                    <a:pt x="2480192" y="1861459"/>
                  </a:lnTo>
                  <a:lnTo>
                    <a:pt x="2492842" y="1857935"/>
                  </a:lnTo>
                  <a:lnTo>
                    <a:pt x="2459002" y="1847363"/>
                  </a:lnTo>
                  <a:lnTo>
                    <a:pt x="2482407" y="1843199"/>
                  </a:lnTo>
                  <a:close/>
                  <a:moveTo>
                    <a:pt x="3837960" y="1809756"/>
                  </a:moveTo>
                  <a:lnTo>
                    <a:pt x="3848063" y="1824547"/>
                  </a:lnTo>
                  <a:lnTo>
                    <a:pt x="3840654" y="1835157"/>
                  </a:lnTo>
                  <a:lnTo>
                    <a:pt x="3825838" y="1826797"/>
                  </a:lnTo>
                  <a:close/>
                  <a:moveTo>
                    <a:pt x="4013480" y="1541468"/>
                  </a:moveTo>
                  <a:lnTo>
                    <a:pt x="4030625" y="1544222"/>
                  </a:lnTo>
                  <a:lnTo>
                    <a:pt x="4046500" y="1546364"/>
                  </a:lnTo>
                  <a:lnTo>
                    <a:pt x="4042372" y="1550343"/>
                  </a:lnTo>
                  <a:lnTo>
                    <a:pt x="4030625" y="1554627"/>
                  </a:lnTo>
                  <a:lnTo>
                    <a:pt x="4032847" y="1564726"/>
                  </a:lnTo>
                  <a:lnTo>
                    <a:pt x="4027450" y="1566868"/>
                  </a:lnTo>
                  <a:lnTo>
                    <a:pt x="4018877" y="1554627"/>
                  </a:lnTo>
                  <a:lnTo>
                    <a:pt x="4016655" y="1563808"/>
                  </a:lnTo>
                  <a:lnTo>
                    <a:pt x="4005225" y="1557687"/>
                  </a:lnTo>
                  <a:lnTo>
                    <a:pt x="4005225" y="1546670"/>
                  </a:lnTo>
                  <a:close/>
                  <a:moveTo>
                    <a:pt x="5063053" y="1519232"/>
                  </a:moveTo>
                  <a:lnTo>
                    <a:pt x="5070842" y="1527746"/>
                  </a:lnTo>
                  <a:lnTo>
                    <a:pt x="5067414" y="1537522"/>
                  </a:lnTo>
                  <a:lnTo>
                    <a:pt x="5075204" y="1546351"/>
                  </a:lnTo>
                  <a:lnTo>
                    <a:pt x="5068349" y="1565270"/>
                  </a:lnTo>
                  <a:lnTo>
                    <a:pt x="5062741" y="1548243"/>
                  </a:lnTo>
                  <a:lnTo>
                    <a:pt x="5041866" y="1538152"/>
                  </a:lnTo>
                  <a:lnTo>
                    <a:pt x="5048720" y="1523332"/>
                  </a:lnTo>
                  <a:lnTo>
                    <a:pt x="5056198" y="1530584"/>
                  </a:lnTo>
                  <a:close/>
                  <a:moveTo>
                    <a:pt x="5070441" y="1517646"/>
                  </a:moveTo>
                  <a:lnTo>
                    <a:pt x="5086316" y="1521333"/>
                  </a:lnTo>
                  <a:lnTo>
                    <a:pt x="5074652" y="1527171"/>
                  </a:lnTo>
                  <a:close/>
                  <a:moveTo>
                    <a:pt x="2793654" y="1403349"/>
                  </a:moveTo>
                  <a:lnTo>
                    <a:pt x="2808259" y="1420428"/>
                  </a:lnTo>
                  <a:lnTo>
                    <a:pt x="2796829" y="1431595"/>
                  </a:lnTo>
                  <a:lnTo>
                    <a:pt x="2778096" y="1431924"/>
                  </a:lnTo>
                  <a:lnTo>
                    <a:pt x="2782859" y="1409918"/>
                  </a:lnTo>
                  <a:close/>
                  <a:moveTo>
                    <a:pt x="303818" y="1397948"/>
                  </a:moveTo>
                  <a:lnTo>
                    <a:pt x="310168" y="1402076"/>
                  </a:lnTo>
                  <a:lnTo>
                    <a:pt x="305088" y="1417633"/>
                  </a:lnTo>
                  <a:lnTo>
                    <a:pt x="309215" y="1431603"/>
                  </a:lnTo>
                  <a:lnTo>
                    <a:pt x="316518" y="1433826"/>
                  </a:lnTo>
                  <a:lnTo>
                    <a:pt x="315882" y="1449383"/>
                  </a:lnTo>
                  <a:lnTo>
                    <a:pt x="327630" y="1448113"/>
                  </a:lnTo>
                  <a:lnTo>
                    <a:pt x="329218" y="1426206"/>
                  </a:lnTo>
                  <a:lnTo>
                    <a:pt x="336838" y="1413506"/>
                  </a:lnTo>
                  <a:lnTo>
                    <a:pt x="350490" y="1432238"/>
                  </a:lnTo>
                  <a:cubicBezTo>
                    <a:pt x="350278" y="1437212"/>
                    <a:pt x="350067" y="1442187"/>
                    <a:pt x="349855" y="1447161"/>
                  </a:cubicBezTo>
                  <a:lnTo>
                    <a:pt x="367635" y="1441446"/>
                  </a:lnTo>
                  <a:lnTo>
                    <a:pt x="357158" y="1456368"/>
                  </a:lnTo>
                  <a:lnTo>
                    <a:pt x="368905" y="1466845"/>
                  </a:lnTo>
                  <a:lnTo>
                    <a:pt x="365095" y="1497326"/>
                  </a:lnTo>
                  <a:lnTo>
                    <a:pt x="350173" y="1511296"/>
                  </a:lnTo>
                  <a:lnTo>
                    <a:pt x="365095" y="1514471"/>
                  </a:lnTo>
                  <a:lnTo>
                    <a:pt x="368587" y="1537331"/>
                  </a:lnTo>
                  <a:lnTo>
                    <a:pt x="372397" y="1525583"/>
                  </a:lnTo>
                  <a:lnTo>
                    <a:pt x="385098" y="1524630"/>
                  </a:lnTo>
                  <a:lnTo>
                    <a:pt x="390495" y="1536378"/>
                  </a:lnTo>
                  <a:lnTo>
                    <a:pt x="372715" y="1545903"/>
                  </a:lnTo>
                  <a:lnTo>
                    <a:pt x="383510" y="1544633"/>
                  </a:lnTo>
                  <a:cubicBezTo>
                    <a:pt x="383193" y="1551300"/>
                    <a:pt x="382875" y="1557968"/>
                    <a:pt x="382558" y="1564635"/>
                  </a:cubicBezTo>
                  <a:lnTo>
                    <a:pt x="365413" y="1565905"/>
                  </a:lnTo>
                  <a:lnTo>
                    <a:pt x="352078" y="1579875"/>
                  </a:lnTo>
                  <a:lnTo>
                    <a:pt x="361603" y="1593210"/>
                  </a:lnTo>
                  <a:lnTo>
                    <a:pt x="349220" y="1608133"/>
                  </a:lnTo>
                  <a:lnTo>
                    <a:pt x="347950" y="1621785"/>
                  </a:lnTo>
                  <a:lnTo>
                    <a:pt x="336520" y="1623055"/>
                  </a:lnTo>
                  <a:lnTo>
                    <a:pt x="327313" y="1634485"/>
                  </a:lnTo>
                  <a:lnTo>
                    <a:pt x="318740" y="1639248"/>
                  </a:lnTo>
                  <a:lnTo>
                    <a:pt x="313025" y="1622103"/>
                  </a:lnTo>
                  <a:lnTo>
                    <a:pt x="298103" y="1602418"/>
                  </a:lnTo>
                  <a:lnTo>
                    <a:pt x="291753" y="1616388"/>
                  </a:lnTo>
                  <a:lnTo>
                    <a:pt x="300643" y="1628770"/>
                  </a:lnTo>
                  <a:lnTo>
                    <a:pt x="301913" y="1637025"/>
                  </a:lnTo>
                  <a:lnTo>
                    <a:pt x="286990" y="1645598"/>
                  </a:lnTo>
                  <a:lnTo>
                    <a:pt x="285085" y="1666870"/>
                  </a:lnTo>
                  <a:lnTo>
                    <a:pt x="313343" y="1651630"/>
                  </a:lnTo>
                  <a:lnTo>
                    <a:pt x="317788" y="1655758"/>
                  </a:lnTo>
                  <a:lnTo>
                    <a:pt x="295880" y="1676078"/>
                  </a:lnTo>
                  <a:lnTo>
                    <a:pt x="279053" y="1708781"/>
                  </a:lnTo>
                  <a:lnTo>
                    <a:pt x="255875" y="1711320"/>
                  </a:lnTo>
                  <a:lnTo>
                    <a:pt x="242223" y="1742753"/>
                  </a:lnTo>
                  <a:lnTo>
                    <a:pt x="220950" y="1748468"/>
                  </a:lnTo>
                  <a:lnTo>
                    <a:pt x="217775" y="1744340"/>
                  </a:lnTo>
                  <a:lnTo>
                    <a:pt x="228570" y="1739896"/>
                  </a:lnTo>
                  <a:lnTo>
                    <a:pt x="231745" y="1730370"/>
                  </a:lnTo>
                  <a:lnTo>
                    <a:pt x="224125" y="1722115"/>
                  </a:lnTo>
                  <a:cubicBezTo>
                    <a:pt x="223702" y="1715871"/>
                    <a:pt x="223278" y="1709627"/>
                    <a:pt x="222855" y="1703383"/>
                  </a:cubicBezTo>
                  <a:lnTo>
                    <a:pt x="207933" y="1701160"/>
                  </a:lnTo>
                  <a:lnTo>
                    <a:pt x="204123" y="1710685"/>
                  </a:lnTo>
                  <a:lnTo>
                    <a:pt x="207298" y="1720210"/>
                  </a:lnTo>
                  <a:lnTo>
                    <a:pt x="199995" y="1729736"/>
                  </a:lnTo>
                  <a:lnTo>
                    <a:pt x="175865" y="1737355"/>
                  </a:lnTo>
                  <a:lnTo>
                    <a:pt x="163165" y="1761486"/>
                  </a:lnTo>
                  <a:lnTo>
                    <a:pt x="110778" y="1815778"/>
                  </a:lnTo>
                  <a:lnTo>
                    <a:pt x="87283" y="1817048"/>
                  </a:lnTo>
                  <a:lnTo>
                    <a:pt x="63470" y="1831018"/>
                  </a:lnTo>
                  <a:lnTo>
                    <a:pt x="35848" y="1825938"/>
                  </a:lnTo>
                  <a:lnTo>
                    <a:pt x="40293" y="1849433"/>
                  </a:lnTo>
                  <a:lnTo>
                    <a:pt x="0" y="1865398"/>
                  </a:lnTo>
                  <a:lnTo>
                    <a:pt x="51895" y="1757672"/>
                  </a:lnTo>
                  <a:cubicBezTo>
                    <a:pt x="107924" y="1654532"/>
                    <a:pt x="168793" y="1554404"/>
                    <a:pt x="234199" y="1457591"/>
                  </a:cubicBezTo>
                  <a:lnTo>
                    <a:pt x="269276" y="1410682"/>
                  </a:lnTo>
                  <a:lnTo>
                    <a:pt x="273020" y="1407473"/>
                  </a:lnTo>
                  <a:close/>
                  <a:moveTo>
                    <a:pt x="3781388" y="1397007"/>
                  </a:moveTo>
                  <a:cubicBezTo>
                    <a:pt x="3781176" y="1404671"/>
                    <a:pt x="3780965" y="1412335"/>
                    <a:pt x="3780753" y="1419999"/>
                  </a:cubicBezTo>
                  <a:lnTo>
                    <a:pt x="3775672" y="1425582"/>
                  </a:lnTo>
                  <a:lnTo>
                    <a:pt x="3770275" y="1413431"/>
                  </a:lnTo>
                  <a:lnTo>
                    <a:pt x="3776308" y="1403577"/>
                  </a:lnTo>
                  <a:close/>
                  <a:moveTo>
                    <a:pt x="2893984" y="1212850"/>
                  </a:moveTo>
                  <a:lnTo>
                    <a:pt x="2912798" y="1234757"/>
                  </a:lnTo>
                  <a:lnTo>
                    <a:pt x="2919384" y="1260157"/>
                  </a:lnTo>
                  <a:lnTo>
                    <a:pt x="2902763" y="1260475"/>
                  </a:lnTo>
                  <a:lnTo>
                    <a:pt x="2904646" y="1246504"/>
                  </a:lnTo>
                  <a:lnTo>
                    <a:pt x="2894924" y="1231582"/>
                  </a:lnTo>
                  <a:cubicBezTo>
                    <a:pt x="2894611" y="1225338"/>
                    <a:pt x="2894297" y="1219094"/>
                    <a:pt x="2893984" y="1212850"/>
                  </a:cubicBezTo>
                  <a:close/>
                  <a:moveTo>
                    <a:pt x="5710203" y="1139822"/>
                  </a:moveTo>
                  <a:lnTo>
                    <a:pt x="5727666" y="1152205"/>
                  </a:lnTo>
                  <a:lnTo>
                    <a:pt x="5723382" y="1173160"/>
                  </a:lnTo>
                  <a:lnTo>
                    <a:pt x="5711521" y="1162048"/>
                  </a:lnTo>
                  <a:cubicBezTo>
                    <a:pt x="5711082" y="1154639"/>
                    <a:pt x="5710642" y="1147231"/>
                    <a:pt x="5710203" y="1139822"/>
                  </a:cubicBezTo>
                  <a:close/>
                  <a:moveTo>
                    <a:pt x="3040668" y="1009652"/>
                  </a:moveTo>
                  <a:lnTo>
                    <a:pt x="3052733" y="1019177"/>
                  </a:lnTo>
                  <a:lnTo>
                    <a:pt x="3020983" y="1028702"/>
                  </a:lnTo>
                  <a:lnTo>
                    <a:pt x="3017808" y="1020765"/>
                  </a:lnTo>
                  <a:close/>
                  <a:moveTo>
                    <a:pt x="3072139" y="911226"/>
                  </a:moveTo>
                  <a:lnTo>
                    <a:pt x="3073371" y="926933"/>
                  </a:lnTo>
                  <a:lnTo>
                    <a:pt x="3052733" y="930276"/>
                  </a:lnTo>
                  <a:close/>
                  <a:moveTo>
                    <a:pt x="3107021" y="901700"/>
                  </a:moveTo>
                  <a:lnTo>
                    <a:pt x="3120991" y="928449"/>
                  </a:lnTo>
                  <a:lnTo>
                    <a:pt x="3105116" y="944563"/>
                  </a:lnTo>
                  <a:lnTo>
                    <a:pt x="3098766" y="934895"/>
                  </a:lnTo>
                  <a:lnTo>
                    <a:pt x="3098766" y="925226"/>
                  </a:lnTo>
                  <a:lnTo>
                    <a:pt x="3105751" y="916525"/>
                  </a:lnTo>
                  <a:close/>
                  <a:moveTo>
                    <a:pt x="3099360" y="876300"/>
                  </a:moveTo>
                  <a:lnTo>
                    <a:pt x="3105116" y="884929"/>
                  </a:lnTo>
                  <a:lnTo>
                    <a:pt x="3093284" y="896433"/>
                  </a:lnTo>
                  <a:lnTo>
                    <a:pt x="3091365" y="914648"/>
                  </a:lnTo>
                  <a:lnTo>
                    <a:pt x="3079858" y="925513"/>
                  </a:lnTo>
                  <a:cubicBezTo>
                    <a:pt x="3079751" y="918696"/>
                    <a:pt x="3079645" y="911878"/>
                    <a:pt x="3079538" y="905061"/>
                  </a:cubicBezTo>
                  <a:lnTo>
                    <a:pt x="3060671" y="906659"/>
                  </a:lnTo>
                  <a:lnTo>
                    <a:pt x="3062270" y="893877"/>
                  </a:lnTo>
                  <a:lnTo>
                    <a:pt x="3082736" y="885248"/>
                  </a:lnTo>
                  <a:close/>
                  <a:moveTo>
                    <a:pt x="2895676" y="835022"/>
                  </a:moveTo>
                  <a:lnTo>
                    <a:pt x="2900080" y="843367"/>
                  </a:lnTo>
                  <a:lnTo>
                    <a:pt x="2899450" y="855243"/>
                  </a:lnTo>
                  <a:lnTo>
                    <a:pt x="2906370" y="852034"/>
                  </a:lnTo>
                  <a:cubicBezTo>
                    <a:pt x="2906475" y="854923"/>
                    <a:pt x="2906579" y="857811"/>
                    <a:pt x="2906684" y="860700"/>
                  </a:cubicBezTo>
                  <a:lnTo>
                    <a:pt x="2893160" y="863910"/>
                  </a:lnTo>
                  <a:lnTo>
                    <a:pt x="2884040" y="886378"/>
                  </a:lnTo>
                  <a:lnTo>
                    <a:pt x="2873346" y="893760"/>
                  </a:lnTo>
                  <a:lnTo>
                    <a:pt x="2879321" y="876748"/>
                  </a:lnTo>
                  <a:lnTo>
                    <a:pt x="2877121" y="857490"/>
                  </a:lnTo>
                  <a:lnTo>
                    <a:pt x="2890959" y="854280"/>
                  </a:lnTo>
                  <a:close/>
                  <a:moveTo>
                    <a:pt x="2912575" y="822322"/>
                  </a:moveTo>
                  <a:lnTo>
                    <a:pt x="2923896" y="829854"/>
                  </a:lnTo>
                  <a:lnTo>
                    <a:pt x="2925733" y="836130"/>
                  </a:lnTo>
                  <a:lnTo>
                    <a:pt x="2922673" y="849310"/>
                  </a:lnTo>
                  <a:lnTo>
                    <a:pt x="2912575" y="848682"/>
                  </a:lnTo>
                  <a:lnTo>
                    <a:pt x="2904312" y="841465"/>
                  </a:lnTo>
                  <a:lnTo>
                    <a:pt x="2900333" y="830795"/>
                  </a:lnTo>
                  <a:lnTo>
                    <a:pt x="2915634" y="832050"/>
                  </a:lnTo>
                  <a:close/>
                  <a:moveTo>
                    <a:pt x="3115497" y="820737"/>
                  </a:moveTo>
                  <a:lnTo>
                    <a:pt x="3128970" y="829700"/>
                  </a:lnTo>
                  <a:lnTo>
                    <a:pt x="3132104" y="840826"/>
                  </a:lnTo>
                  <a:lnTo>
                    <a:pt x="3125211" y="850098"/>
                  </a:lnTo>
                  <a:lnTo>
                    <a:pt x="3108291" y="855662"/>
                  </a:lnTo>
                  <a:lnTo>
                    <a:pt x="3112364" y="841135"/>
                  </a:lnTo>
                  <a:close/>
                  <a:moveTo>
                    <a:pt x="2986079" y="784222"/>
                  </a:moveTo>
                  <a:lnTo>
                    <a:pt x="2989234" y="792794"/>
                  </a:lnTo>
                  <a:lnTo>
                    <a:pt x="2950732" y="835022"/>
                  </a:lnTo>
                  <a:lnTo>
                    <a:pt x="2938108" y="829942"/>
                  </a:lnTo>
                  <a:lnTo>
                    <a:pt x="2936846" y="815337"/>
                  </a:lnTo>
                  <a:lnTo>
                    <a:pt x="2944104" y="803589"/>
                  </a:lnTo>
                  <a:lnTo>
                    <a:pt x="2956728" y="805494"/>
                  </a:lnTo>
                  <a:lnTo>
                    <a:pt x="2963040" y="796922"/>
                  </a:lnTo>
                  <a:lnTo>
                    <a:pt x="2969036" y="784539"/>
                  </a:lnTo>
                  <a:close/>
                  <a:moveTo>
                    <a:pt x="3181826" y="777876"/>
                  </a:moveTo>
                  <a:lnTo>
                    <a:pt x="3189253" y="786862"/>
                  </a:lnTo>
                  <a:lnTo>
                    <a:pt x="3181181" y="793751"/>
                  </a:lnTo>
                  <a:lnTo>
                    <a:pt x="3170203" y="787760"/>
                  </a:lnTo>
                  <a:close/>
                  <a:moveTo>
                    <a:pt x="2989234" y="760410"/>
                  </a:moveTo>
                  <a:lnTo>
                    <a:pt x="3000346" y="771020"/>
                  </a:lnTo>
                  <a:lnTo>
                    <a:pt x="2997078" y="785810"/>
                  </a:lnTo>
                  <a:lnTo>
                    <a:pt x="2989559" y="779380"/>
                  </a:lnTo>
                  <a:cubicBezTo>
                    <a:pt x="2989451" y="773057"/>
                    <a:pt x="2989342" y="766733"/>
                    <a:pt x="2989234" y="760410"/>
                  </a:cubicBezTo>
                  <a:close/>
                  <a:moveTo>
                    <a:pt x="3084673" y="733425"/>
                  </a:moveTo>
                  <a:lnTo>
                    <a:pt x="3095591" y="744629"/>
                  </a:lnTo>
                  <a:lnTo>
                    <a:pt x="3089491" y="761915"/>
                  </a:lnTo>
                  <a:lnTo>
                    <a:pt x="3078568" y="778881"/>
                  </a:lnTo>
                  <a:lnTo>
                    <a:pt x="3073427" y="784323"/>
                  </a:lnTo>
                  <a:lnTo>
                    <a:pt x="3061541" y="788805"/>
                  </a:lnTo>
                  <a:lnTo>
                    <a:pt x="3062825" y="799369"/>
                  </a:lnTo>
                  <a:lnTo>
                    <a:pt x="3065074" y="811213"/>
                  </a:lnTo>
                  <a:lnTo>
                    <a:pt x="3056400" y="808972"/>
                  </a:lnTo>
                  <a:lnTo>
                    <a:pt x="3054472" y="788805"/>
                  </a:lnTo>
                  <a:lnTo>
                    <a:pt x="3063789" y="766077"/>
                  </a:lnTo>
                  <a:lnTo>
                    <a:pt x="3045477" y="773119"/>
                  </a:lnTo>
                  <a:lnTo>
                    <a:pt x="3028448" y="802890"/>
                  </a:lnTo>
                  <a:lnTo>
                    <a:pt x="3016882" y="795527"/>
                  </a:lnTo>
                  <a:lnTo>
                    <a:pt x="3014633" y="784643"/>
                  </a:lnTo>
                  <a:lnTo>
                    <a:pt x="3028127" y="766397"/>
                  </a:lnTo>
                  <a:lnTo>
                    <a:pt x="3045477" y="749431"/>
                  </a:lnTo>
                  <a:lnTo>
                    <a:pt x="3065396" y="743989"/>
                  </a:lnTo>
                  <a:close/>
                  <a:moveTo>
                    <a:pt x="3205129" y="719138"/>
                  </a:moveTo>
                  <a:lnTo>
                    <a:pt x="3203253" y="736387"/>
                  </a:lnTo>
                  <a:lnTo>
                    <a:pt x="3189807" y="739776"/>
                  </a:lnTo>
                  <a:lnTo>
                    <a:pt x="3184491" y="726222"/>
                  </a:lnTo>
                  <a:close/>
                  <a:moveTo>
                    <a:pt x="3048002" y="700087"/>
                  </a:moveTo>
                  <a:lnTo>
                    <a:pt x="3055726" y="703262"/>
                  </a:lnTo>
                  <a:lnTo>
                    <a:pt x="3059084" y="711517"/>
                  </a:lnTo>
                  <a:lnTo>
                    <a:pt x="3057069" y="725170"/>
                  </a:lnTo>
                  <a:lnTo>
                    <a:pt x="3044980" y="725487"/>
                  </a:lnTo>
                  <a:lnTo>
                    <a:pt x="3041621" y="709612"/>
                  </a:lnTo>
                  <a:close/>
                  <a:moveTo>
                    <a:pt x="3147591" y="608011"/>
                  </a:moveTo>
                  <a:lnTo>
                    <a:pt x="3157047" y="609291"/>
                  </a:lnTo>
                  <a:lnTo>
                    <a:pt x="3163667" y="632651"/>
                  </a:lnTo>
                  <a:lnTo>
                    <a:pt x="3154210" y="648332"/>
                  </a:lnTo>
                  <a:lnTo>
                    <a:pt x="3165873" y="659212"/>
                  </a:lnTo>
                  <a:lnTo>
                    <a:pt x="3165873" y="666572"/>
                  </a:lnTo>
                  <a:lnTo>
                    <a:pt x="3150428" y="687053"/>
                  </a:lnTo>
                  <a:lnTo>
                    <a:pt x="3152319" y="699533"/>
                  </a:lnTo>
                  <a:lnTo>
                    <a:pt x="3167134" y="696333"/>
                  </a:lnTo>
                  <a:lnTo>
                    <a:pt x="3173439" y="675853"/>
                  </a:lnTo>
                  <a:lnTo>
                    <a:pt x="3178482" y="657932"/>
                  </a:lnTo>
                  <a:lnTo>
                    <a:pt x="3193298" y="651212"/>
                  </a:lnTo>
                  <a:lnTo>
                    <a:pt x="3183211" y="634571"/>
                  </a:lnTo>
                  <a:lnTo>
                    <a:pt x="3192983" y="621771"/>
                  </a:lnTo>
                  <a:lnTo>
                    <a:pt x="3196765" y="625611"/>
                  </a:lnTo>
                  <a:lnTo>
                    <a:pt x="3199602" y="629131"/>
                  </a:lnTo>
                  <a:lnTo>
                    <a:pt x="3200548" y="631051"/>
                  </a:lnTo>
                  <a:lnTo>
                    <a:pt x="3201178" y="632331"/>
                  </a:lnTo>
                  <a:lnTo>
                    <a:pt x="3202124" y="632971"/>
                  </a:lnTo>
                  <a:lnTo>
                    <a:pt x="3203070" y="633611"/>
                  </a:lnTo>
                  <a:lnTo>
                    <a:pt x="3204015" y="632971"/>
                  </a:lnTo>
                  <a:lnTo>
                    <a:pt x="3205592" y="632651"/>
                  </a:lnTo>
                  <a:lnTo>
                    <a:pt x="3207483" y="631691"/>
                  </a:lnTo>
                  <a:lnTo>
                    <a:pt x="3208744" y="631051"/>
                  </a:lnTo>
                  <a:lnTo>
                    <a:pt x="3220092" y="642572"/>
                  </a:lnTo>
                  <a:lnTo>
                    <a:pt x="3225766" y="654092"/>
                  </a:lnTo>
                  <a:lnTo>
                    <a:pt x="3206852" y="678093"/>
                  </a:lnTo>
                  <a:lnTo>
                    <a:pt x="3205276" y="700173"/>
                  </a:lnTo>
                  <a:lnTo>
                    <a:pt x="3185102" y="698253"/>
                  </a:lnTo>
                  <a:lnTo>
                    <a:pt x="3181319" y="716174"/>
                  </a:lnTo>
                  <a:lnTo>
                    <a:pt x="3173754" y="726734"/>
                  </a:lnTo>
                  <a:lnTo>
                    <a:pt x="3184472" y="743055"/>
                  </a:lnTo>
                  <a:lnTo>
                    <a:pt x="3173754" y="746255"/>
                  </a:lnTo>
                  <a:lnTo>
                    <a:pt x="3160199" y="738895"/>
                  </a:lnTo>
                  <a:lnTo>
                    <a:pt x="3157047" y="722894"/>
                  </a:lnTo>
                  <a:lnTo>
                    <a:pt x="3154525" y="730894"/>
                  </a:lnTo>
                  <a:lnTo>
                    <a:pt x="3152949" y="736974"/>
                  </a:lnTo>
                  <a:lnTo>
                    <a:pt x="3152004" y="739215"/>
                  </a:lnTo>
                  <a:cubicBezTo>
                    <a:pt x="3151899" y="739855"/>
                    <a:pt x="3151793" y="740495"/>
                    <a:pt x="3151688" y="741135"/>
                  </a:cubicBezTo>
                  <a:lnTo>
                    <a:pt x="3151373" y="743375"/>
                  </a:lnTo>
                  <a:lnTo>
                    <a:pt x="3149482" y="746895"/>
                  </a:lnTo>
                  <a:lnTo>
                    <a:pt x="3144123" y="756495"/>
                  </a:lnTo>
                  <a:lnTo>
                    <a:pt x="3136243" y="769935"/>
                  </a:lnTo>
                  <a:lnTo>
                    <a:pt x="3126786" y="760335"/>
                  </a:lnTo>
                  <a:lnTo>
                    <a:pt x="3129623" y="727694"/>
                  </a:lnTo>
                  <a:lnTo>
                    <a:pt x="3116384" y="740495"/>
                  </a:lnTo>
                  <a:lnTo>
                    <a:pt x="3105036" y="768975"/>
                  </a:lnTo>
                  <a:lnTo>
                    <a:pt x="3097785" y="767055"/>
                  </a:lnTo>
                  <a:lnTo>
                    <a:pt x="3107873" y="742415"/>
                  </a:lnTo>
                  <a:lnTo>
                    <a:pt x="3096209" y="740495"/>
                  </a:lnTo>
                  <a:lnTo>
                    <a:pt x="3094003" y="734094"/>
                  </a:lnTo>
                  <a:lnTo>
                    <a:pt x="3107557" y="727694"/>
                  </a:lnTo>
                  <a:lnTo>
                    <a:pt x="3099992" y="717134"/>
                  </a:lnTo>
                  <a:lnTo>
                    <a:pt x="3127101" y="687053"/>
                  </a:lnTo>
                  <a:lnTo>
                    <a:pt x="3127101" y="668172"/>
                  </a:lnTo>
                  <a:lnTo>
                    <a:pt x="3135297" y="656332"/>
                  </a:lnTo>
                  <a:lnTo>
                    <a:pt x="3128992" y="646732"/>
                  </a:lnTo>
                  <a:close/>
                  <a:moveTo>
                    <a:pt x="3086809" y="601662"/>
                  </a:moveTo>
                  <a:lnTo>
                    <a:pt x="3100900" y="618490"/>
                  </a:lnTo>
                  <a:lnTo>
                    <a:pt x="3095575" y="628967"/>
                  </a:lnTo>
                  <a:lnTo>
                    <a:pt x="3100274" y="649287"/>
                  </a:lnTo>
                  <a:lnTo>
                    <a:pt x="3095888" y="658812"/>
                  </a:lnTo>
                  <a:lnTo>
                    <a:pt x="3117816" y="663575"/>
                  </a:lnTo>
                  <a:lnTo>
                    <a:pt x="3107478" y="680720"/>
                  </a:lnTo>
                  <a:lnTo>
                    <a:pt x="3092755" y="682625"/>
                  </a:lnTo>
                  <a:lnTo>
                    <a:pt x="3067073" y="700087"/>
                  </a:lnTo>
                  <a:lnTo>
                    <a:pt x="3054544" y="696912"/>
                  </a:lnTo>
                  <a:lnTo>
                    <a:pt x="3082423" y="661987"/>
                  </a:lnTo>
                  <a:lnTo>
                    <a:pt x="3052351" y="679767"/>
                  </a:lnTo>
                  <a:lnTo>
                    <a:pt x="3042953" y="679132"/>
                  </a:lnTo>
                  <a:lnTo>
                    <a:pt x="3029170" y="697230"/>
                  </a:lnTo>
                  <a:lnTo>
                    <a:pt x="3024158" y="683577"/>
                  </a:lnTo>
                  <a:lnTo>
                    <a:pt x="3034495" y="675957"/>
                  </a:lnTo>
                  <a:lnTo>
                    <a:pt x="3031050" y="662305"/>
                  </a:lnTo>
                  <a:lnTo>
                    <a:pt x="3042640" y="652780"/>
                  </a:lnTo>
                  <a:lnTo>
                    <a:pt x="3057363" y="649605"/>
                  </a:lnTo>
                  <a:lnTo>
                    <a:pt x="3071460" y="629285"/>
                  </a:lnTo>
                  <a:lnTo>
                    <a:pt x="3083990" y="628332"/>
                  </a:lnTo>
                  <a:lnTo>
                    <a:pt x="3079917" y="611187"/>
                  </a:lnTo>
                  <a:close/>
                  <a:moveTo>
                    <a:pt x="3198778" y="596901"/>
                  </a:moveTo>
                  <a:lnTo>
                    <a:pt x="3208960" y="597864"/>
                  </a:lnTo>
                  <a:lnTo>
                    <a:pt x="3214215" y="603322"/>
                  </a:lnTo>
                  <a:lnTo>
                    <a:pt x="3219798" y="601074"/>
                  </a:lnTo>
                  <a:lnTo>
                    <a:pt x="3227353" y="611349"/>
                  </a:lnTo>
                  <a:lnTo>
                    <a:pt x="3217828" y="625476"/>
                  </a:lnTo>
                  <a:lnTo>
                    <a:pt x="3201405" y="609743"/>
                  </a:lnTo>
                  <a:close/>
                  <a:moveTo>
                    <a:pt x="3164907" y="504825"/>
                  </a:moveTo>
                  <a:lnTo>
                    <a:pt x="3188311" y="509905"/>
                  </a:lnTo>
                  <a:lnTo>
                    <a:pt x="3190841" y="523558"/>
                  </a:lnTo>
                  <a:lnTo>
                    <a:pt x="3182302" y="535305"/>
                  </a:lnTo>
                  <a:lnTo>
                    <a:pt x="3184516" y="554355"/>
                  </a:lnTo>
                  <a:lnTo>
                    <a:pt x="3172181" y="566103"/>
                  </a:lnTo>
                  <a:lnTo>
                    <a:pt x="3164591" y="582930"/>
                  </a:lnTo>
                  <a:lnTo>
                    <a:pt x="3136444" y="592455"/>
                  </a:lnTo>
                  <a:lnTo>
                    <a:pt x="3124110" y="622300"/>
                  </a:lnTo>
                  <a:lnTo>
                    <a:pt x="3119998" y="619125"/>
                  </a:lnTo>
                  <a:lnTo>
                    <a:pt x="3120631" y="611823"/>
                  </a:lnTo>
                  <a:lnTo>
                    <a:pt x="3109878" y="602615"/>
                  </a:lnTo>
                  <a:lnTo>
                    <a:pt x="3132965" y="578803"/>
                  </a:lnTo>
                  <a:lnTo>
                    <a:pt x="3136127" y="555943"/>
                  </a:lnTo>
                  <a:lnTo>
                    <a:pt x="3151941" y="553403"/>
                  </a:lnTo>
                  <a:lnTo>
                    <a:pt x="3155736" y="542925"/>
                  </a:lnTo>
                  <a:lnTo>
                    <a:pt x="3151624" y="531495"/>
                  </a:lnTo>
                  <a:lnTo>
                    <a:pt x="3157950" y="523875"/>
                  </a:lnTo>
                  <a:close/>
                  <a:moveTo>
                    <a:pt x="4364771" y="471424"/>
                  </a:moveTo>
                  <a:lnTo>
                    <a:pt x="4352063" y="473328"/>
                  </a:lnTo>
                  <a:lnTo>
                    <a:pt x="4349204" y="492370"/>
                  </a:lnTo>
                  <a:lnTo>
                    <a:pt x="4353334" y="505065"/>
                  </a:lnTo>
                  <a:lnTo>
                    <a:pt x="4345709" y="514269"/>
                  </a:lnTo>
                  <a:lnTo>
                    <a:pt x="4338402" y="505383"/>
                  </a:lnTo>
                  <a:lnTo>
                    <a:pt x="4341579" y="493005"/>
                  </a:lnTo>
                  <a:lnTo>
                    <a:pt x="4337131" y="479358"/>
                  </a:lnTo>
                  <a:lnTo>
                    <a:pt x="4322835" y="489514"/>
                  </a:lnTo>
                  <a:lnTo>
                    <a:pt x="4315210" y="501892"/>
                  </a:lnTo>
                  <a:lnTo>
                    <a:pt x="4319976" y="515538"/>
                  </a:lnTo>
                  <a:lnTo>
                    <a:pt x="4326647" y="515538"/>
                  </a:lnTo>
                  <a:lnTo>
                    <a:pt x="4334590" y="522203"/>
                  </a:lnTo>
                  <a:lnTo>
                    <a:pt x="4333319" y="536167"/>
                  </a:lnTo>
                  <a:lnTo>
                    <a:pt x="4321882" y="530455"/>
                  </a:lnTo>
                  <a:lnTo>
                    <a:pt x="4315210" y="539658"/>
                  </a:lnTo>
                  <a:lnTo>
                    <a:pt x="4297419" y="537119"/>
                  </a:lnTo>
                  <a:lnTo>
                    <a:pt x="4292971" y="550766"/>
                  </a:lnTo>
                  <a:lnTo>
                    <a:pt x="4282805" y="553940"/>
                  </a:lnTo>
                  <a:lnTo>
                    <a:pt x="4274862" y="552353"/>
                  </a:lnTo>
                  <a:lnTo>
                    <a:pt x="4260566" y="563778"/>
                  </a:lnTo>
                  <a:lnTo>
                    <a:pt x="4263425" y="579647"/>
                  </a:lnTo>
                  <a:lnTo>
                    <a:pt x="4256754" y="585677"/>
                  </a:lnTo>
                  <a:lnTo>
                    <a:pt x="4246270" y="586312"/>
                  </a:lnTo>
                  <a:lnTo>
                    <a:pt x="4233244" y="586946"/>
                  </a:lnTo>
                  <a:lnTo>
                    <a:pt x="4227843" y="601863"/>
                  </a:lnTo>
                  <a:lnTo>
                    <a:pt x="4232926" y="608210"/>
                  </a:lnTo>
                  <a:lnTo>
                    <a:pt x="4241504" y="605036"/>
                  </a:lnTo>
                  <a:lnTo>
                    <a:pt x="4247858" y="609797"/>
                  </a:lnTo>
                  <a:lnTo>
                    <a:pt x="4239280" y="612653"/>
                  </a:lnTo>
                  <a:lnTo>
                    <a:pt x="4244363" y="622174"/>
                  </a:lnTo>
                  <a:lnTo>
                    <a:pt x="4254530" y="624396"/>
                  </a:lnTo>
                  <a:lnTo>
                    <a:pt x="4259295" y="613288"/>
                  </a:lnTo>
                  <a:lnTo>
                    <a:pt x="4260248" y="619635"/>
                  </a:lnTo>
                  <a:lnTo>
                    <a:pt x="4269462" y="628204"/>
                  </a:lnTo>
                  <a:lnTo>
                    <a:pt x="4263108" y="631378"/>
                  </a:lnTo>
                  <a:lnTo>
                    <a:pt x="4252624" y="629791"/>
                  </a:lnTo>
                  <a:lnTo>
                    <a:pt x="4260566" y="643755"/>
                  </a:lnTo>
                  <a:lnTo>
                    <a:pt x="4275180" y="653594"/>
                  </a:lnTo>
                  <a:lnTo>
                    <a:pt x="4289477" y="646612"/>
                  </a:lnTo>
                  <a:lnTo>
                    <a:pt x="4287570" y="633599"/>
                  </a:lnTo>
                  <a:lnTo>
                    <a:pt x="4297101" y="628839"/>
                  </a:lnTo>
                  <a:lnTo>
                    <a:pt x="4302185" y="638360"/>
                  </a:lnTo>
                  <a:lnTo>
                    <a:pt x="4312669" y="637725"/>
                  </a:lnTo>
                  <a:lnTo>
                    <a:pt x="4312033" y="628204"/>
                  </a:lnTo>
                  <a:lnTo>
                    <a:pt x="4308221" y="616462"/>
                  </a:lnTo>
                  <a:lnTo>
                    <a:pt x="4317752" y="615827"/>
                  </a:lnTo>
                  <a:lnTo>
                    <a:pt x="4332048" y="624396"/>
                  </a:lnTo>
                  <a:lnTo>
                    <a:pt x="4339673" y="624396"/>
                  </a:lnTo>
                  <a:lnTo>
                    <a:pt x="4339547" y="624461"/>
                  </a:lnTo>
                  <a:lnTo>
                    <a:pt x="4339882" y="624461"/>
                  </a:lnTo>
                  <a:lnTo>
                    <a:pt x="4340199" y="623826"/>
                  </a:lnTo>
                  <a:lnTo>
                    <a:pt x="4341172" y="623340"/>
                  </a:lnTo>
                  <a:lnTo>
                    <a:pt x="4347298" y="612018"/>
                  </a:lnTo>
                  <a:lnTo>
                    <a:pt x="4332366" y="604402"/>
                  </a:lnTo>
                  <a:lnTo>
                    <a:pt x="4328236" y="605354"/>
                  </a:lnTo>
                  <a:lnTo>
                    <a:pt x="4317434" y="588216"/>
                  </a:lnTo>
                  <a:lnTo>
                    <a:pt x="4329189" y="567587"/>
                  </a:lnTo>
                  <a:lnTo>
                    <a:pt x="4344121" y="564731"/>
                  </a:lnTo>
                  <a:lnTo>
                    <a:pt x="4350793" y="555210"/>
                  </a:lnTo>
                  <a:lnTo>
                    <a:pt x="4348886" y="549814"/>
                  </a:lnTo>
                  <a:lnTo>
                    <a:pt x="4361912" y="539976"/>
                  </a:lnTo>
                  <a:lnTo>
                    <a:pt x="4359053" y="525059"/>
                  </a:lnTo>
                  <a:lnTo>
                    <a:pt x="4355876" y="522838"/>
                  </a:lnTo>
                  <a:lnTo>
                    <a:pt x="4355240" y="513634"/>
                  </a:lnTo>
                  <a:lnTo>
                    <a:pt x="4380021" y="502526"/>
                  </a:lnTo>
                  <a:lnTo>
                    <a:pt x="4384151" y="488879"/>
                  </a:lnTo>
                  <a:lnTo>
                    <a:pt x="4380339" y="476185"/>
                  </a:lnTo>
                  <a:lnTo>
                    <a:pt x="4369537" y="489514"/>
                  </a:lnTo>
                  <a:lnTo>
                    <a:pt x="4360959" y="501892"/>
                  </a:lnTo>
                  <a:lnTo>
                    <a:pt x="4359053" y="486023"/>
                  </a:lnTo>
                  <a:lnTo>
                    <a:pt x="4366360" y="478724"/>
                  </a:lnTo>
                  <a:close/>
                  <a:moveTo>
                    <a:pt x="3304349" y="431801"/>
                  </a:moveTo>
                  <a:lnTo>
                    <a:pt x="3318916" y="437795"/>
                  </a:lnTo>
                  <a:lnTo>
                    <a:pt x="3327783" y="453570"/>
                  </a:lnTo>
                  <a:lnTo>
                    <a:pt x="3334751" y="432432"/>
                  </a:lnTo>
                  <a:lnTo>
                    <a:pt x="3344568" y="440950"/>
                  </a:lnTo>
                  <a:lnTo>
                    <a:pt x="3340451" y="462719"/>
                  </a:lnTo>
                  <a:lnTo>
                    <a:pt x="3344885" y="472183"/>
                  </a:lnTo>
                  <a:lnTo>
                    <a:pt x="3354069" y="456409"/>
                  </a:lnTo>
                  <a:lnTo>
                    <a:pt x="3367053" y="470290"/>
                  </a:lnTo>
                  <a:lnTo>
                    <a:pt x="3355335" y="475338"/>
                  </a:lnTo>
                  <a:lnTo>
                    <a:pt x="3360719" y="488904"/>
                  </a:lnTo>
                  <a:lnTo>
                    <a:pt x="3347101" y="510988"/>
                  </a:lnTo>
                  <a:cubicBezTo>
                    <a:pt x="3346784" y="517298"/>
                    <a:pt x="3346468" y="523607"/>
                    <a:pt x="3346151" y="529917"/>
                  </a:cubicBezTo>
                  <a:lnTo>
                    <a:pt x="3358185" y="549477"/>
                  </a:lnTo>
                  <a:lnTo>
                    <a:pt x="3320183" y="551055"/>
                  </a:lnTo>
                  <a:lnTo>
                    <a:pt x="3317016" y="534649"/>
                  </a:lnTo>
                  <a:lnTo>
                    <a:pt x="3296748" y="556733"/>
                  </a:lnTo>
                  <a:lnTo>
                    <a:pt x="3274897" y="555471"/>
                  </a:lnTo>
                  <a:lnTo>
                    <a:pt x="3256845" y="581026"/>
                  </a:lnTo>
                  <a:lnTo>
                    <a:pt x="3243228" y="566513"/>
                  </a:lnTo>
                  <a:lnTo>
                    <a:pt x="3249562" y="556102"/>
                  </a:lnTo>
                  <a:lnTo>
                    <a:pt x="3270780" y="552317"/>
                  </a:lnTo>
                  <a:lnTo>
                    <a:pt x="3271413" y="539066"/>
                  </a:lnTo>
                  <a:lnTo>
                    <a:pt x="3255579" y="533703"/>
                  </a:lnTo>
                  <a:lnTo>
                    <a:pt x="3252412" y="523292"/>
                  </a:lnTo>
                  <a:lnTo>
                    <a:pt x="3267296" y="516036"/>
                  </a:lnTo>
                  <a:lnTo>
                    <a:pt x="3250828" y="500261"/>
                  </a:lnTo>
                  <a:lnTo>
                    <a:pt x="3264763" y="481332"/>
                  </a:lnTo>
                  <a:lnTo>
                    <a:pt x="3300548" y="488588"/>
                  </a:lnTo>
                  <a:lnTo>
                    <a:pt x="3308782" y="480070"/>
                  </a:lnTo>
                  <a:lnTo>
                    <a:pt x="3286614" y="469975"/>
                  </a:lnTo>
                  <a:lnTo>
                    <a:pt x="3288831" y="456093"/>
                  </a:lnTo>
                  <a:lnTo>
                    <a:pt x="3310999" y="462088"/>
                  </a:lnTo>
                  <a:close/>
                  <a:moveTo>
                    <a:pt x="3435951" y="361951"/>
                  </a:moveTo>
                  <a:lnTo>
                    <a:pt x="3459129" y="379352"/>
                  </a:lnTo>
                  <a:cubicBezTo>
                    <a:pt x="3458917" y="383993"/>
                    <a:pt x="3458706" y="388633"/>
                    <a:pt x="3458494" y="393274"/>
                  </a:cubicBezTo>
                  <a:lnTo>
                    <a:pt x="3438491" y="404980"/>
                  </a:lnTo>
                  <a:lnTo>
                    <a:pt x="3440714" y="424913"/>
                  </a:lnTo>
                  <a:lnTo>
                    <a:pt x="3394358" y="452439"/>
                  </a:lnTo>
                  <a:lnTo>
                    <a:pt x="3382928" y="442314"/>
                  </a:lnTo>
                  <a:lnTo>
                    <a:pt x="3371816" y="427444"/>
                  </a:lnTo>
                  <a:lnTo>
                    <a:pt x="3393088" y="427444"/>
                  </a:lnTo>
                  <a:lnTo>
                    <a:pt x="3385468" y="404031"/>
                  </a:lnTo>
                  <a:lnTo>
                    <a:pt x="3411821" y="400867"/>
                  </a:lnTo>
                  <a:lnTo>
                    <a:pt x="3418171" y="384098"/>
                  </a:lnTo>
                  <a:lnTo>
                    <a:pt x="3424521" y="395805"/>
                  </a:lnTo>
                  <a:lnTo>
                    <a:pt x="3429919" y="395488"/>
                  </a:lnTo>
                  <a:lnTo>
                    <a:pt x="3424521" y="373657"/>
                  </a:lnTo>
                  <a:close/>
                  <a:moveTo>
                    <a:pt x="3528661" y="334961"/>
                  </a:moveTo>
                  <a:lnTo>
                    <a:pt x="3536916" y="337252"/>
                  </a:lnTo>
                  <a:lnTo>
                    <a:pt x="3529613" y="364093"/>
                  </a:lnTo>
                  <a:lnTo>
                    <a:pt x="3509928" y="366711"/>
                  </a:lnTo>
                  <a:lnTo>
                    <a:pt x="3505166" y="354600"/>
                  </a:lnTo>
                  <a:lnTo>
                    <a:pt x="3523263" y="347072"/>
                  </a:lnTo>
                  <a:close/>
                  <a:moveTo>
                    <a:pt x="4276189" y="308170"/>
                  </a:moveTo>
                  <a:lnTo>
                    <a:pt x="4271925" y="310848"/>
                  </a:lnTo>
                  <a:cubicBezTo>
                    <a:pt x="4271963" y="310963"/>
                    <a:pt x="4272002" y="311077"/>
                    <a:pt x="4272040" y="311192"/>
                  </a:cubicBezTo>
                  <a:close/>
                  <a:moveTo>
                    <a:pt x="3488655" y="279400"/>
                  </a:moveTo>
                  <a:lnTo>
                    <a:pt x="3501355" y="287882"/>
                  </a:lnTo>
                  <a:lnTo>
                    <a:pt x="3495958" y="298248"/>
                  </a:lnTo>
                  <a:lnTo>
                    <a:pt x="3498180" y="309557"/>
                  </a:lnTo>
                  <a:lnTo>
                    <a:pt x="3516278" y="322123"/>
                  </a:lnTo>
                  <a:lnTo>
                    <a:pt x="3497545" y="345054"/>
                  </a:lnTo>
                  <a:lnTo>
                    <a:pt x="3490560" y="364845"/>
                  </a:lnTo>
                  <a:lnTo>
                    <a:pt x="3473415" y="368300"/>
                  </a:lnTo>
                  <a:lnTo>
                    <a:pt x="3448015" y="342541"/>
                  </a:lnTo>
                  <a:lnTo>
                    <a:pt x="3445475" y="316468"/>
                  </a:lnTo>
                  <a:lnTo>
                    <a:pt x="3433728" y="314269"/>
                  </a:lnTo>
                  <a:lnTo>
                    <a:pt x="3433728" y="302960"/>
                  </a:lnTo>
                  <a:lnTo>
                    <a:pt x="3438808" y="289138"/>
                  </a:lnTo>
                  <a:lnTo>
                    <a:pt x="3454683" y="296678"/>
                  </a:lnTo>
                  <a:lnTo>
                    <a:pt x="3479130" y="296364"/>
                  </a:lnTo>
                  <a:lnTo>
                    <a:pt x="3466748" y="317096"/>
                  </a:lnTo>
                  <a:lnTo>
                    <a:pt x="3478495" y="340028"/>
                  </a:lnTo>
                  <a:lnTo>
                    <a:pt x="3478495" y="328719"/>
                  </a:lnTo>
                  <a:lnTo>
                    <a:pt x="3494053" y="309557"/>
                  </a:lnTo>
                  <a:close/>
                  <a:moveTo>
                    <a:pt x="3621053" y="250824"/>
                  </a:moveTo>
                  <a:lnTo>
                    <a:pt x="3633753" y="259353"/>
                  </a:lnTo>
                  <a:lnTo>
                    <a:pt x="3618195" y="280201"/>
                  </a:lnTo>
                  <a:lnTo>
                    <a:pt x="3627720" y="304208"/>
                  </a:lnTo>
                  <a:lnTo>
                    <a:pt x="3615973" y="312737"/>
                  </a:lnTo>
                  <a:lnTo>
                    <a:pt x="3601050" y="303577"/>
                  </a:lnTo>
                  <a:lnTo>
                    <a:pt x="3603273" y="292837"/>
                  </a:lnTo>
                  <a:lnTo>
                    <a:pt x="3595653" y="274199"/>
                  </a:lnTo>
                  <a:lnTo>
                    <a:pt x="3604860" y="268830"/>
                  </a:lnTo>
                  <a:lnTo>
                    <a:pt x="3610258" y="258405"/>
                  </a:lnTo>
                  <a:close/>
                  <a:moveTo>
                    <a:pt x="3463697" y="247649"/>
                  </a:moveTo>
                  <a:lnTo>
                    <a:pt x="3468654" y="252812"/>
                  </a:lnTo>
                  <a:lnTo>
                    <a:pt x="3466904" y="273140"/>
                  </a:lnTo>
                  <a:lnTo>
                    <a:pt x="3463988" y="287337"/>
                  </a:lnTo>
                  <a:lnTo>
                    <a:pt x="3454366" y="273140"/>
                  </a:lnTo>
                  <a:close/>
                  <a:moveTo>
                    <a:pt x="3514243" y="244475"/>
                  </a:moveTo>
                  <a:lnTo>
                    <a:pt x="3523940" y="256388"/>
                  </a:lnTo>
                  <a:lnTo>
                    <a:pt x="3525232" y="268946"/>
                  </a:lnTo>
                  <a:lnTo>
                    <a:pt x="3543655" y="271200"/>
                  </a:lnTo>
                  <a:lnTo>
                    <a:pt x="3546887" y="284080"/>
                  </a:lnTo>
                  <a:lnTo>
                    <a:pt x="3557553" y="287944"/>
                  </a:lnTo>
                  <a:lnTo>
                    <a:pt x="3554644" y="304044"/>
                  </a:lnTo>
                  <a:lnTo>
                    <a:pt x="3540746" y="312737"/>
                  </a:lnTo>
                  <a:lnTo>
                    <a:pt x="3524586" y="294706"/>
                  </a:lnTo>
                  <a:lnTo>
                    <a:pt x="3514890" y="285046"/>
                  </a:lnTo>
                  <a:lnTo>
                    <a:pt x="3517476" y="269268"/>
                  </a:lnTo>
                  <a:lnTo>
                    <a:pt x="3503578" y="253168"/>
                  </a:lnTo>
                  <a:close/>
                  <a:moveTo>
                    <a:pt x="3570253" y="234949"/>
                  </a:moveTo>
                  <a:lnTo>
                    <a:pt x="3579778" y="251203"/>
                  </a:lnTo>
                  <a:lnTo>
                    <a:pt x="3571205" y="257174"/>
                  </a:lnTo>
                  <a:lnTo>
                    <a:pt x="3563903" y="249213"/>
                  </a:lnTo>
                  <a:lnTo>
                    <a:pt x="3564855" y="239261"/>
                  </a:lnTo>
                  <a:close/>
                  <a:moveTo>
                    <a:pt x="3805219" y="211137"/>
                  </a:moveTo>
                  <a:lnTo>
                    <a:pt x="3835518" y="224790"/>
                  </a:lnTo>
                  <a:lnTo>
                    <a:pt x="3846478" y="244792"/>
                  </a:lnTo>
                  <a:lnTo>
                    <a:pt x="3843254" y="252412"/>
                  </a:lnTo>
                  <a:lnTo>
                    <a:pt x="3818435" y="250190"/>
                  </a:lnTo>
                  <a:lnTo>
                    <a:pt x="3782978" y="229552"/>
                  </a:lnTo>
                  <a:close/>
                  <a:moveTo>
                    <a:pt x="3716499" y="206375"/>
                  </a:moveTo>
                  <a:lnTo>
                    <a:pt x="3732178" y="217487"/>
                  </a:lnTo>
                  <a:lnTo>
                    <a:pt x="3721516" y="233363"/>
                  </a:lnTo>
                  <a:lnTo>
                    <a:pt x="3706778" y="208280"/>
                  </a:lnTo>
                  <a:close/>
                  <a:moveTo>
                    <a:pt x="3892555" y="152400"/>
                  </a:moveTo>
                  <a:lnTo>
                    <a:pt x="3891607" y="170764"/>
                  </a:lnTo>
                  <a:lnTo>
                    <a:pt x="3900454" y="183652"/>
                  </a:lnTo>
                  <a:lnTo>
                    <a:pt x="3893187" y="195573"/>
                  </a:lnTo>
                  <a:lnTo>
                    <a:pt x="3880232" y="211682"/>
                  </a:lnTo>
                  <a:lnTo>
                    <a:pt x="3858431" y="239713"/>
                  </a:lnTo>
                  <a:lnTo>
                    <a:pt x="3847056" y="236491"/>
                  </a:lnTo>
                  <a:lnTo>
                    <a:pt x="3847056" y="209749"/>
                  </a:lnTo>
                  <a:lnTo>
                    <a:pt x="3835366" y="197184"/>
                  </a:lnTo>
                  <a:lnTo>
                    <a:pt x="3845477" y="175597"/>
                  </a:lnTo>
                  <a:lnTo>
                    <a:pt x="3859379" y="186230"/>
                  </a:lnTo>
                  <a:lnTo>
                    <a:pt x="3862538" y="172376"/>
                  </a:lnTo>
                  <a:lnTo>
                    <a:pt x="3883076" y="158199"/>
                  </a:lnTo>
                  <a:close/>
                  <a:moveTo>
                    <a:pt x="3911566" y="117476"/>
                  </a:moveTo>
                  <a:lnTo>
                    <a:pt x="3927580" y="122238"/>
                  </a:lnTo>
                  <a:lnTo>
                    <a:pt x="3940141" y="148591"/>
                  </a:lnTo>
                  <a:lnTo>
                    <a:pt x="3932918" y="162243"/>
                  </a:lnTo>
                  <a:lnTo>
                    <a:pt x="3918474" y="169864"/>
                  </a:lnTo>
                  <a:lnTo>
                    <a:pt x="3912822" y="142558"/>
                  </a:lnTo>
                  <a:cubicBezTo>
                    <a:pt x="3912403" y="134197"/>
                    <a:pt x="3911985" y="125837"/>
                    <a:pt x="3911566" y="117476"/>
                  </a:cubicBezTo>
                  <a:close/>
                  <a:moveTo>
                    <a:pt x="3882623" y="82550"/>
                  </a:moveTo>
                  <a:lnTo>
                    <a:pt x="3889341" y="101343"/>
                  </a:lnTo>
                  <a:lnTo>
                    <a:pt x="3872388" y="111216"/>
                  </a:lnTo>
                  <a:lnTo>
                    <a:pt x="3852236" y="124912"/>
                  </a:lnTo>
                  <a:lnTo>
                    <a:pt x="3842640" y="147527"/>
                  </a:lnTo>
                  <a:lnTo>
                    <a:pt x="3811932" y="167593"/>
                  </a:lnTo>
                  <a:lnTo>
                    <a:pt x="3800417" y="182563"/>
                  </a:lnTo>
                  <a:lnTo>
                    <a:pt x="3792740" y="163771"/>
                  </a:lnTo>
                  <a:lnTo>
                    <a:pt x="3782184" y="174282"/>
                  </a:lnTo>
                  <a:lnTo>
                    <a:pt x="3762352" y="178741"/>
                  </a:lnTo>
                  <a:lnTo>
                    <a:pt x="3763951" y="163771"/>
                  </a:lnTo>
                  <a:lnTo>
                    <a:pt x="3760753" y="144979"/>
                  </a:lnTo>
                  <a:lnTo>
                    <a:pt x="3783783" y="138290"/>
                  </a:lnTo>
                  <a:lnTo>
                    <a:pt x="3794659" y="121409"/>
                  </a:lnTo>
                  <a:lnTo>
                    <a:pt x="3808413" y="128735"/>
                  </a:lnTo>
                  <a:lnTo>
                    <a:pt x="3806494" y="142431"/>
                  </a:lnTo>
                  <a:lnTo>
                    <a:pt x="3826646" y="134468"/>
                  </a:lnTo>
                  <a:lnTo>
                    <a:pt x="3823447" y="118861"/>
                  </a:lnTo>
                  <a:lnTo>
                    <a:pt x="3858313" y="100706"/>
                  </a:lnTo>
                  <a:lnTo>
                    <a:pt x="3867909" y="104846"/>
                  </a:lnTo>
                  <a:lnTo>
                    <a:pt x="3873987" y="88921"/>
                  </a:lnTo>
                  <a:close/>
                  <a:moveTo>
                    <a:pt x="3954178" y="46037"/>
                  </a:moveTo>
                  <a:lnTo>
                    <a:pt x="3965541" y="53654"/>
                  </a:lnTo>
                  <a:cubicBezTo>
                    <a:pt x="3965095" y="60458"/>
                    <a:pt x="3964650" y="67263"/>
                    <a:pt x="3964204" y="74067"/>
                  </a:cubicBezTo>
                  <a:lnTo>
                    <a:pt x="3953175" y="76200"/>
                  </a:lnTo>
                  <a:lnTo>
                    <a:pt x="3955514" y="67974"/>
                  </a:lnTo>
                  <a:lnTo>
                    <a:pt x="3946491" y="64318"/>
                  </a:lnTo>
                  <a:close/>
                  <a:moveTo>
                    <a:pt x="4240178" y="42862"/>
                  </a:moveTo>
                  <a:lnTo>
                    <a:pt x="4253469" y="43488"/>
                  </a:lnTo>
                  <a:cubicBezTo>
                    <a:pt x="4253801" y="50159"/>
                    <a:pt x="4254134" y="56829"/>
                    <a:pt x="4254466" y="63500"/>
                  </a:cubicBezTo>
                  <a:close/>
                  <a:moveTo>
                    <a:pt x="4283567" y="2124"/>
                  </a:moveTo>
                  <a:lnTo>
                    <a:pt x="4289750" y="3880"/>
                  </a:lnTo>
                  <a:lnTo>
                    <a:pt x="4307921" y="26351"/>
                  </a:lnTo>
                  <a:lnTo>
                    <a:pt x="4311095" y="16826"/>
                  </a:lnTo>
                  <a:lnTo>
                    <a:pt x="4314150" y="10809"/>
                  </a:lnTo>
                  <a:lnTo>
                    <a:pt x="4334458" y="16576"/>
                  </a:lnTo>
                  <a:lnTo>
                    <a:pt x="4344797" y="20074"/>
                  </a:lnTo>
                  <a:lnTo>
                    <a:pt x="4331090" y="40956"/>
                  </a:lnTo>
                  <a:lnTo>
                    <a:pt x="4363145" y="29208"/>
                  </a:lnTo>
                  <a:lnTo>
                    <a:pt x="4366319" y="54291"/>
                  </a:lnTo>
                  <a:lnTo>
                    <a:pt x="4331407" y="89533"/>
                  </a:lnTo>
                  <a:lnTo>
                    <a:pt x="4304430" y="84453"/>
                  </a:lnTo>
                  <a:lnTo>
                    <a:pt x="4322203" y="103186"/>
                  </a:lnTo>
                  <a:lnTo>
                    <a:pt x="4318077" y="112711"/>
                  </a:lnTo>
                  <a:lnTo>
                    <a:pt x="4296178" y="128586"/>
                  </a:lnTo>
                  <a:lnTo>
                    <a:pt x="4289830" y="141603"/>
                  </a:lnTo>
                  <a:lnTo>
                    <a:pt x="4330772" y="120331"/>
                  </a:lnTo>
                  <a:lnTo>
                    <a:pt x="4344737" y="116838"/>
                  </a:lnTo>
                  <a:lnTo>
                    <a:pt x="4334263" y="162241"/>
                  </a:lnTo>
                  <a:lnTo>
                    <a:pt x="4311412" y="184466"/>
                  </a:lnTo>
                  <a:lnTo>
                    <a:pt x="4315538" y="192086"/>
                  </a:lnTo>
                  <a:lnTo>
                    <a:pt x="4331407" y="180338"/>
                  </a:lnTo>
                  <a:lnTo>
                    <a:pt x="4337755" y="183196"/>
                  </a:lnTo>
                  <a:lnTo>
                    <a:pt x="4336168" y="219391"/>
                  </a:lnTo>
                  <a:lnTo>
                    <a:pt x="4318712" y="285748"/>
                  </a:lnTo>
                  <a:lnTo>
                    <a:pt x="4278405" y="298766"/>
                  </a:lnTo>
                  <a:lnTo>
                    <a:pt x="4304430" y="295591"/>
                  </a:lnTo>
                  <a:lnTo>
                    <a:pt x="4326329" y="288606"/>
                  </a:lnTo>
                  <a:lnTo>
                    <a:pt x="4333946" y="251458"/>
                  </a:lnTo>
                  <a:lnTo>
                    <a:pt x="4359654" y="182561"/>
                  </a:lnTo>
                  <a:lnTo>
                    <a:pt x="4377109" y="186053"/>
                  </a:lnTo>
                  <a:lnTo>
                    <a:pt x="4357749" y="157796"/>
                  </a:lnTo>
                  <a:lnTo>
                    <a:pt x="4379331" y="98741"/>
                  </a:lnTo>
                  <a:lnTo>
                    <a:pt x="4394248" y="92391"/>
                  </a:lnTo>
                  <a:cubicBezTo>
                    <a:pt x="4394460" y="82443"/>
                    <a:pt x="4394671" y="72494"/>
                    <a:pt x="4394883" y="62546"/>
                  </a:cubicBezTo>
                  <a:lnTo>
                    <a:pt x="4419321" y="81278"/>
                  </a:lnTo>
                  <a:lnTo>
                    <a:pt x="4435189" y="79056"/>
                  </a:lnTo>
                  <a:lnTo>
                    <a:pt x="4449154" y="100011"/>
                  </a:lnTo>
                  <a:lnTo>
                    <a:pt x="4437729" y="117156"/>
                  </a:lnTo>
                  <a:lnTo>
                    <a:pt x="4451376" y="126681"/>
                  </a:lnTo>
                  <a:lnTo>
                    <a:pt x="4458675" y="120013"/>
                  </a:lnTo>
                  <a:lnTo>
                    <a:pt x="4482161" y="111441"/>
                  </a:lnTo>
                  <a:lnTo>
                    <a:pt x="4488509" y="142873"/>
                  </a:lnTo>
                  <a:lnTo>
                    <a:pt x="4505647" y="127951"/>
                  </a:lnTo>
                  <a:cubicBezTo>
                    <a:pt x="4505859" y="122342"/>
                    <a:pt x="4506070" y="116732"/>
                    <a:pt x="4506282" y="111123"/>
                  </a:cubicBezTo>
                  <a:lnTo>
                    <a:pt x="4521516" y="136523"/>
                  </a:lnTo>
                  <a:lnTo>
                    <a:pt x="4540559" y="139381"/>
                  </a:lnTo>
                  <a:cubicBezTo>
                    <a:pt x="4540242" y="142873"/>
                    <a:pt x="4539924" y="146366"/>
                    <a:pt x="4539607" y="149858"/>
                  </a:cubicBezTo>
                  <a:lnTo>
                    <a:pt x="4514217" y="161606"/>
                  </a:lnTo>
                  <a:lnTo>
                    <a:pt x="4529133" y="173353"/>
                  </a:lnTo>
                  <a:lnTo>
                    <a:pt x="4551032" y="160336"/>
                  </a:lnTo>
                  <a:lnTo>
                    <a:pt x="4578644" y="163511"/>
                  </a:lnTo>
                  <a:lnTo>
                    <a:pt x="4584357" y="186371"/>
                  </a:lnTo>
                  <a:lnTo>
                    <a:pt x="4600226" y="183196"/>
                  </a:lnTo>
                  <a:lnTo>
                    <a:pt x="4606891" y="226376"/>
                  </a:lnTo>
                  <a:lnTo>
                    <a:pt x="4574201" y="233678"/>
                  </a:lnTo>
                  <a:lnTo>
                    <a:pt x="4536116" y="270826"/>
                  </a:lnTo>
                  <a:lnTo>
                    <a:pt x="4517390" y="274318"/>
                  </a:lnTo>
                  <a:lnTo>
                    <a:pt x="4494222" y="287336"/>
                  </a:lnTo>
                  <a:lnTo>
                    <a:pt x="4451693" y="276223"/>
                  </a:lnTo>
                  <a:lnTo>
                    <a:pt x="4412656" y="272413"/>
                  </a:lnTo>
                  <a:lnTo>
                    <a:pt x="4376475" y="260031"/>
                  </a:lnTo>
                  <a:lnTo>
                    <a:pt x="4383140" y="276541"/>
                  </a:lnTo>
                  <a:lnTo>
                    <a:pt x="4374570" y="288288"/>
                  </a:lnTo>
                  <a:lnTo>
                    <a:pt x="4402182" y="287336"/>
                  </a:lnTo>
                  <a:lnTo>
                    <a:pt x="4435189" y="298131"/>
                  </a:lnTo>
                  <a:lnTo>
                    <a:pt x="4464706" y="321308"/>
                  </a:lnTo>
                  <a:lnTo>
                    <a:pt x="4459945" y="338135"/>
                  </a:lnTo>
                  <a:lnTo>
                    <a:pt x="4498665" y="340040"/>
                  </a:lnTo>
                  <a:lnTo>
                    <a:pt x="4507552" y="363853"/>
                  </a:lnTo>
                  <a:lnTo>
                    <a:pt x="4491048" y="379728"/>
                  </a:lnTo>
                  <a:lnTo>
                    <a:pt x="4511043" y="395920"/>
                  </a:lnTo>
                  <a:lnTo>
                    <a:pt x="4513582" y="424178"/>
                  </a:lnTo>
                  <a:lnTo>
                    <a:pt x="4502474" y="461325"/>
                  </a:lnTo>
                  <a:lnTo>
                    <a:pt x="4444711" y="494345"/>
                  </a:lnTo>
                  <a:lnTo>
                    <a:pt x="4432650" y="482915"/>
                  </a:lnTo>
                  <a:lnTo>
                    <a:pt x="4441220" y="501648"/>
                  </a:lnTo>
                  <a:lnTo>
                    <a:pt x="4435824" y="513078"/>
                  </a:lnTo>
                  <a:lnTo>
                    <a:pt x="4445346" y="501330"/>
                  </a:lnTo>
                  <a:lnTo>
                    <a:pt x="4506917" y="470533"/>
                  </a:lnTo>
                  <a:lnTo>
                    <a:pt x="4524373" y="436560"/>
                  </a:lnTo>
                  <a:lnTo>
                    <a:pt x="4529133" y="400683"/>
                  </a:lnTo>
                  <a:lnTo>
                    <a:pt x="4549445" y="412113"/>
                  </a:lnTo>
                  <a:lnTo>
                    <a:pt x="4552302" y="390205"/>
                  </a:lnTo>
                  <a:lnTo>
                    <a:pt x="4541511" y="379410"/>
                  </a:lnTo>
                  <a:lnTo>
                    <a:pt x="4532942" y="380680"/>
                  </a:lnTo>
                  <a:lnTo>
                    <a:pt x="4534211" y="355598"/>
                  </a:lnTo>
                  <a:lnTo>
                    <a:pt x="4555476" y="379410"/>
                  </a:lnTo>
                  <a:lnTo>
                    <a:pt x="4577692" y="375918"/>
                  </a:lnTo>
                  <a:lnTo>
                    <a:pt x="4584992" y="388618"/>
                  </a:lnTo>
                  <a:cubicBezTo>
                    <a:pt x="4586215" y="390732"/>
                    <a:pt x="4580951" y="388976"/>
                    <a:pt x="4585033" y="388603"/>
                  </a:cubicBezTo>
                  <a:lnTo>
                    <a:pt x="4609485" y="386381"/>
                  </a:lnTo>
                  <a:lnTo>
                    <a:pt x="4641240" y="393364"/>
                  </a:lnTo>
                  <a:lnTo>
                    <a:pt x="4647591" y="411458"/>
                  </a:lnTo>
                  <a:lnTo>
                    <a:pt x="4631078" y="429235"/>
                  </a:lnTo>
                  <a:lnTo>
                    <a:pt x="4635207" y="434631"/>
                  </a:lnTo>
                  <a:lnTo>
                    <a:pt x="4660611" y="409871"/>
                  </a:lnTo>
                  <a:lnTo>
                    <a:pt x="4681570" y="407649"/>
                  </a:lnTo>
                  <a:lnTo>
                    <a:pt x="4669820" y="397173"/>
                  </a:lnTo>
                  <a:lnTo>
                    <a:pt x="4676171" y="367969"/>
                  </a:lnTo>
                  <a:lnTo>
                    <a:pt x="4692049" y="374000"/>
                  </a:lnTo>
                  <a:lnTo>
                    <a:pt x="4702211" y="354002"/>
                  </a:lnTo>
                  <a:lnTo>
                    <a:pt x="4694907" y="338130"/>
                  </a:lnTo>
                  <a:lnTo>
                    <a:pt x="4696495" y="325432"/>
                  </a:lnTo>
                  <a:lnTo>
                    <a:pt x="4741270" y="344161"/>
                  </a:lnTo>
                  <a:lnTo>
                    <a:pt x="4764769" y="374318"/>
                  </a:lnTo>
                  <a:lnTo>
                    <a:pt x="4780646" y="374318"/>
                  </a:lnTo>
                  <a:lnTo>
                    <a:pt x="4789220" y="387968"/>
                  </a:lnTo>
                  <a:lnTo>
                    <a:pt x="4804145" y="387650"/>
                  </a:lnTo>
                  <a:lnTo>
                    <a:pt x="4778106" y="430187"/>
                  </a:lnTo>
                  <a:lnTo>
                    <a:pt x="4739999" y="424156"/>
                  </a:lnTo>
                  <a:lnTo>
                    <a:pt x="4711102" y="399078"/>
                  </a:lnTo>
                  <a:lnTo>
                    <a:pt x="4693319" y="422251"/>
                  </a:lnTo>
                  <a:lnTo>
                    <a:pt x="4699670" y="444472"/>
                  </a:lnTo>
                  <a:lnTo>
                    <a:pt x="4717771" y="429870"/>
                  </a:lnTo>
                  <a:lnTo>
                    <a:pt x="4725392" y="440028"/>
                  </a:lnTo>
                  <a:lnTo>
                    <a:pt x="4739047" y="444155"/>
                  </a:lnTo>
                  <a:lnTo>
                    <a:pt x="4718088" y="463201"/>
                  </a:lnTo>
                  <a:lnTo>
                    <a:pt x="4727615" y="474629"/>
                  </a:lnTo>
                  <a:lnTo>
                    <a:pt x="4751749" y="458757"/>
                  </a:lnTo>
                  <a:lnTo>
                    <a:pt x="4799700" y="462566"/>
                  </a:lnTo>
                  <a:lnTo>
                    <a:pt x="4782869" y="493358"/>
                  </a:lnTo>
                  <a:lnTo>
                    <a:pt x="4787315" y="502564"/>
                  </a:lnTo>
                  <a:lnTo>
                    <a:pt x="4815577" y="474946"/>
                  </a:lnTo>
                  <a:lnTo>
                    <a:pt x="4817800" y="502564"/>
                  </a:lnTo>
                  <a:lnTo>
                    <a:pt x="4839076" y="525420"/>
                  </a:lnTo>
                  <a:lnTo>
                    <a:pt x="4829867" y="551767"/>
                  </a:lnTo>
                  <a:lnTo>
                    <a:pt x="4808591" y="559386"/>
                  </a:lnTo>
                  <a:lnTo>
                    <a:pt x="4796207" y="572401"/>
                  </a:lnTo>
                  <a:lnTo>
                    <a:pt x="4795571" y="616525"/>
                  </a:lnTo>
                  <a:lnTo>
                    <a:pt x="4770485" y="639698"/>
                  </a:lnTo>
                  <a:lnTo>
                    <a:pt x="4779059" y="656523"/>
                  </a:lnTo>
                  <a:lnTo>
                    <a:pt x="4802240" y="643825"/>
                  </a:lnTo>
                  <a:lnTo>
                    <a:pt x="4812402" y="577162"/>
                  </a:lnTo>
                  <a:lnTo>
                    <a:pt x="4848920" y="563512"/>
                  </a:lnTo>
                  <a:lnTo>
                    <a:pt x="4858130" y="516849"/>
                  </a:lnTo>
                  <a:lnTo>
                    <a:pt x="4876230" y="514627"/>
                  </a:lnTo>
                  <a:lnTo>
                    <a:pt x="4887662" y="506056"/>
                  </a:lnTo>
                  <a:lnTo>
                    <a:pt x="4939741" y="519071"/>
                  </a:lnTo>
                  <a:lnTo>
                    <a:pt x="4983246" y="527324"/>
                  </a:lnTo>
                  <a:lnTo>
                    <a:pt x="4993090" y="547005"/>
                  </a:lnTo>
                  <a:lnTo>
                    <a:pt x="5003252" y="537482"/>
                  </a:lnTo>
                  <a:lnTo>
                    <a:pt x="5007697" y="519706"/>
                  </a:lnTo>
                  <a:lnTo>
                    <a:pt x="5044851" y="530816"/>
                  </a:lnTo>
                  <a:lnTo>
                    <a:pt x="5063904" y="545418"/>
                  </a:lnTo>
                  <a:lnTo>
                    <a:pt x="5070256" y="536847"/>
                  </a:lnTo>
                  <a:lnTo>
                    <a:pt x="5077559" y="557164"/>
                  </a:lnTo>
                  <a:lnTo>
                    <a:pt x="5105186" y="555576"/>
                  </a:lnTo>
                  <a:lnTo>
                    <a:pt x="5125510" y="567957"/>
                  </a:lnTo>
                  <a:lnTo>
                    <a:pt x="5144563" y="587955"/>
                  </a:lnTo>
                  <a:lnTo>
                    <a:pt x="5164569" y="596209"/>
                  </a:lnTo>
                  <a:lnTo>
                    <a:pt x="5181082" y="617160"/>
                  </a:lnTo>
                  <a:lnTo>
                    <a:pt x="5206486" y="626366"/>
                  </a:lnTo>
                  <a:lnTo>
                    <a:pt x="5212837" y="641285"/>
                  </a:lnTo>
                  <a:lnTo>
                    <a:pt x="5241417" y="661602"/>
                  </a:lnTo>
                  <a:lnTo>
                    <a:pt x="5311279" y="734930"/>
                  </a:lnTo>
                  <a:lnTo>
                    <a:pt x="5318583" y="756199"/>
                  </a:lnTo>
                  <a:lnTo>
                    <a:pt x="5332555" y="761278"/>
                  </a:lnTo>
                  <a:lnTo>
                    <a:pt x="5346210" y="775880"/>
                  </a:lnTo>
                  <a:lnTo>
                    <a:pt x="5352561" y="771436"/>
                  </a:lnTo>
                  <a:lnTo>
                    <a:pt x="5337636" y="755881"/>
                  </a:lnTo>
                  <a:lnTo>
                    <a:pt x="5337636" y="740009"/>
                  </a:lnTo>
                  <a:lnTo>
                    <a:pt x="5366533" y="765087"/>
                  </a:lnTo>
                  <a:lnTo>
                    <a:pt x="5366533" y="776832"/>
                  </a:lnTo>
                  <a:lnTo>
                    <a:pt x="5379553" y="795561"/>
                  </a:lnTo>
                  <a:lnTo>
                    <a:pt x="5431632" y="816195"/>
                  </a:lnTo>
                  <a:lnTo>
                    <a:pt x="5448462" y="830797"/>
                  </a:lnTo>
                  <a:lnTo>
                    <a:pt x="5444969" y="806354"/>
                  </a:lnTo>
                  <a:lnTo>
                    <a:pt x="5491014" y="852383"/>
                  </a:lnTo>
                  <a:lnTo>
                    <a:pt x="5494190" y="864129"/>
                  </a:lnTo>
                  <a:lnTo>
                    <a:pt x="5506257" y="873334"/>
                  </a:lnTo>
                  <a:lnTo>
                    <a:pt x="5503081" y="891429"/>
                  </a:lnTo>
                  <a:lnTo>
                    <a:pt x="5514513" y="906031"/>
                  </a:lnTo>
                  <a:lnTo>
                    <a:pt x="5526263" y="892381"/>
                  </a:lnTo>
                  <a:lnTo>
                    <a:pt x="5547539" y="910158"/>
                  </a:lnTo>
                  <a:lnTo>
                    <a:pt x="5572943" y="919363"/>
                  </a:lnTo>
                  <a:lnTo>
                    <a:pt x="5563734" y="963488"/>
                  </a:lnTo>
                  <a:lnTo>
                    <a:pt x="5578977" y="981264"/>
                  </a:lnTo>
                  <a:lnTo>
                    <a:pt x="5575166" y="1032056"/>
                  </a:lnTo>
                  <a:lnTo>
                    <a:pt x="5580565" y="1047610"/>
                  </a:lnTo>
                  <a:lnTo>
                    <a:pt x="5598348" y="1037135"/>
                  </a:lnTo>
                  <a:lnTo>
                    <a:pt x="5602158" y="1068561"/>
                  </a:lnTo>
                  <a:lnTo>
                    <a:pt x="5560241" y="1152366"/>
                  </a:lnTo>
                  <a:lnTo>
                    <a:pt x="5498636" y="1245376"/>
                  </a:lnTo>
                  <a:lnTo>
                    <a:pt x="5427186" y="1279660"/>
                  </a:lnTo>
                  <a:lnTo>
                    <a:pt x="5357642" y="1305690"/>
                  </a:lnTo>
                  <a:lnTo>
                    <a:pt x="5268727" y="1295849"/>
                  </a:lnTo>
                  <a:lnTo>
                    <a:pt x="5197277" y="1259661"/>
                  </a:lnTo>
                  <a:lnTo>
                    <a:pt x="5135037" y="1254900"/>
                  </a:lnTo>
                  <a:lnTo>
                    <a:pt x="5093119" y="1236488"/>
                  </a:lnTo>
                  <a:lnTo>
                    <a:pt x="5080735" y="1242837"/>
                  </a:lnTo>
                  <a:lnTo>
                    <a:pt x="5045804" y="1221886"/>
                  </a:lnTo>
                  <a:lnTo>
                    <a:pt x="5036277" y="1231409"/>
                  </a:lnTo>
                  <a:lnTo>
                    <a:pt x="5026433" y="1206331"/>
                  </a:lnTo>
                  <a:lnTo>
                    <a:pt x="5001346" y="1207918"/>
                  </a:lnTo>
                  <a:lnTo>
                    <a:pt x="4972131" y="1180618"/>
                  </a:lnTo>
                  <a:lnTo>
                    <a:pt x="4954666" y="1206966"/>
                  </a:lnTo>
                  <a:lnTo>
                    <a:pt x="4930214" y="1185063"/>
                  </a:lnTo>
                  <a:lnTo>
                    <a:pt x="4939423" y="1161889"/>
                  </a:lnTo>
                  <a:lnTo>
                    <a:pt x="4920053" y="1156810"/>
                  </a:lnTo>
                  <a:lnTo>
                    <a:pt x="4915924" y="1144113"/>
                  </a:lnTo>
                  <a:lnTo>
                    <a:pt x="4900047" y="1147604"/>
                  </a:lnTo>
                  <a:lnTo>
                    <a:pt x="4886074" y="1166651"/>
                  </a:lnTo>
                  <a:lnTo>
                    <a:pt x="4856542" y="1143795"/>
                  </a:lnTo>
                  <a:lnTo>
                    <a:pt x="4852414" y="1151096"/>
                  </a:lnTo>
                  <a:lnTo>
                    <a:pt x="4820341" y="1139986"/>
                  </a:lnTo>
                  <a:lnTo>
                    <a:pt x="4815260" y="1127288"/>
                  </a:lnTo>
                  <a:lnTo>
                    <a:pt x="4794936" y="1123161"/>
                  </a:lnTo>
                  <a:lnTo>
                    <a:pt x="4782869" y="1074910"/>
                  </a:lnTo>
                  <a:lnTo>
                    <a:pt x="4758418" y="1057134"/>
                  </a:lnTo>
                  <a:lnTo>
                    <a:pt x="4710785" y="1055229"/>
                  </a:lnTo>
                  <a:lnTo>
                    <a:pt x="4706339" y="1060626"/>
                  </a:lnTo>
                  <a:lnTo>
                    <a:pt x="4718088" y="1066022"/>
                  </a:lnTo>
                  <a:lnTo>
                    <a:pt x="4736506" y="1087926"/>
                  </a:lnTo>
                  <a:lnTo>
                    <a:pt x="4752067" y="1083799"/>
                  </a:lnTo>
                  <a:lnTo>
                    <a:pt x="4746033" y="1108877"/>
                  </a:lnTo>
                  <a:lnTo>
                    <a:pt x="4759053" y="1138081"/>
                  </a:lnTo>
                  <a:lnTo>
                    <a:pt x="4770802" y="1142526"/>
                  </a:lnTo>
                  <a:lnTo>
                    <a:pt x="4787950" y="1166334"/>
                  </a:lnTo>
                  <a:lnTo>
                    <a:pt x="4812402" y="1176809"/>
                  </a:lnTo>
                  <a:lnTo>
                    <a:pt x="4798747" y="1188237"/>
                  </a:lnTo>
                  <a:cubicBezTo>
                    <a:pt x="4799170" y="1193634"/>
                    <a:pt x="4799594" y="1199030"/>
                    <a:pt x="4800017" y="1204427"/>
                  </a:cubicBezTo>
                  <a:lnTo>
                    <a:pt x="4820976" y="1203157"/>
                  </a:lnTo>
                  <a:lnTo>
                    <a:pt x="4861305" y="1231092"/>
                  </a:lnTo>
                  <a:lnTo>
                    <a:pt x="4857494" y="1245059"/>
                  </a:lnTo>
                  <a:lnTo>
                    <a:pt x="4829867" y="1250138"/>
                  </a:lnTo>
                  <a:lnTo>
                    <a:pt x="4842569" y="1262836"/>
                  </a:lnTo>
                  <a:lnTo>
                    <a:pt x="4866068" y="1259344"/>
                  </a:lnTo>
                  <a:lnTo>
                    <a:pt x="4900047" y="1267597"/>
                  </a:lnTo>
                  <a:lnTo>
                    <a:pt x="4911796" y="1281247"/>
                  </a:lnTo>
                  <a:lnTo>
                    <a:pt x="4907668" y="1299976"/>
                  </a:lnTo>
                  <a:lnTo>
                    <a:pt x="4925769" y="1296802"/>
                  </a:lnTo>
                  <a:lnTo>
                    <a:pt x="4955619" y="1312356"/>
                  </a:lnTo>
                  <a:lnTo>
                    <a:pt x="4965145" y="1341878"/>
                  </a:lnTo>
                  <a:lnTo>
                    <a:pt x="4974989" y="1352354"/>
                  </a:lnTo>
                  <a:lnTo>
                    <a:pt x="4953078" y="1385050"/>
                  </a:lnTo>
                  <a:lnTo>
                    <a:pt x="4964828" y="1413620"/>
                  </a:lnTo>
                  <a:lnTo>
                    <a:pt x="4955301" y="1422191"/>
                  </a:lnTo>
                  <a:lnTo>
                    <a:pt x="4953396" y="1459966"/>
                  </a:lnTo>
                  <a:lnTo>
                    <a:pt x="4928309" y="1458061"/>
                  </a:lnTo>
                  <a:lnTo>
                    <a:pt x="4919735" y="1476155"/>
                  </a:lnTo>
                  <a:lnTo>
                    <a:pt x="4937836" y="1485361"/>
                  </a:lnTo>
                  <a:cubicBezTo>
                    <a:pt x="4937942" y="1490652"/>
                    <a:pt x="4938047" y="1495942"/>
                    <a:pt x="4938153" y="1501233"/>
                  </a:cubicBezTo>
                  <a:lnTo>
                    <a:pt x="4949903" y="1508534"/>
                  </a:lnTo>
                  <a:lnTo>
                    <a:pt x="4966415" y="1581863"/>
                  </a:lnTo>
                  <a:lnTo>
                    <a:pt x="4984198" y="1575514"/>
                  </a:lnTo>
                  <a:lnTo>
                    <a:pt x="4987692" y="1601862"/>
                  </a:lnTo>
                  <a:lnTo>
                    <a:pt x="4976260" y="1619956"/>
                  </a:lnTo>
                  <a:lnTo>
                    <a:pt x="4996583" y="1643764"/>
                  </a:lnTo>
                  <a:lnTo>
                    <a:pt x="4983881" y="1654557"/>
                  </a:lnTo>
                  <a:lnTo>
                    <a:pt x="4949267" y="1672968"/>
                  </a:lnTo>
                  <a:lnTo>
                    <a:pt x="4924498" y="1736139"/>
                  </a:lnTo>
                  <a:lnTo>
                    <a:pt x="4927991" y="1790104"/>
                  </a:lnTo>
                  <a:lnTo>
                    <a:pt x="4928309" y="1829785"/>
                  </a:lnTo>
                  <a:lnTo>
                    <a:pt x="4920053" y="1845973"/>
                  </a:lnTo>
                  <a:lnTo>
                    <a:pt x="4939423" y="1862481"/>
                  </a:lnTo>
                  <a:cubicBezTo>
                    <a:pt x="4939317" y="1855921"/>
                    <a:pt x="4939212" y="1849360"/>
                    <a:pt x="4939106" y="1842800"/>
                  </a:cubicBezTo>
                  <a:lnTo>
                    <a:pt x="4946410" y="1838354"/>
                  </a:lnTo>
                  <a:lnTo>
                    <a:pt x="4965145" y="1902478"/>
                  </a:lnTo>
                  <a:lnTo>
                    <a:pt x="4980070" y="1903113"/>
                  </a:lnTo>
                  <a:lnTo>
                    <a:pt x="4985786" y="1955808"/>
                  </a:lnTo>
                  <a:lnTo>
                    <a:pt x="4994043" y="1967553"/>
                  </a:lnTo>
                  <a:lnTo>
                    <a:pt x="4985151" y="1984060"/>
                  </a:lnTo>
                  <a:lnTo>
                    <a:pt x="4988009" y="1998028"/>
                  </a:lnTo>
                  <a:lnTo>
                    <a:pt x="4976895" y="1987870"/>
                  </a:lnTo>
                  <a:lnTo>
                    <a:pt x="4965780" y="1999297"/>
                  </a:lnTo>
                  <a:lnTo>
                    <a:pt x="4957206" y="1998028"/>
                  </a:lnTo>
                  <a:lnTo>
                    <a:pt x="4946727" y="1994853"/>
                  </a:lnTo>
                  <a:lnTo>
                    <a:pt x="4939423" y="2005011"/>
                  </a:lnTo>
                  <a:lnTo>
                    <a:pt x="4955936" y="2009455"/>
                  </a:lnTo>
                  <a:lnTo>
                    <a:pt x="4958477" y="2033898"/>
                  </a:lnTo>
                  <a:lnTo>
                    <a:pt x="4972131" y="2042785"/>
                  </a:lnTo>
                  <a:lnTo>
                    <a:pt x="4983881" y="2034851"/>
                  </a:lnTo>
                  <a:lnTo>
                    <a:pt x="4997218" y="2049452"/>
                  </a:lnTo>
                  <a:lnTo>
                    <a:pt x="5015319" y="2044054"/>
                  </a:lnTo>
                  <a:lnTo>
                    <a:pt x="5030244" y="2048499"/>
                  </a:lnTo>
                  <a:lnTo>
                    <a:pt x="5025798" y="2064052"/>
                  </a:lnTo>
                  <a:lnTo>
                    <a:pt x="5043581" y="2102463"/>
                  </a:lnTo>
                  <a:lnTo>
                    <a:pt x="5045169" y="2118018"/>
                  </a:lnTo>
                  <a:lnTo>
                    <a:pt x="5040405" y="2132937"/>
                  </a:lnTo>
                  <a:lnTo>
                    <a:pt x="5028974" y="2133890"/>
                  </a:lnTo>
                  <a:lnTo>
                    <a:pt x="5026751" y="2141191"/>
                  </a:lnTo>
                  <a:lnTo>
                    <a:pt x="5018177" y="2138652"/>
                  </a:lnTo>
                  <a:lnTo>
                    <a:pt x="5012143" y="2125955"/>
                  </a:lnTo>
                  <a:lnTo>
                    <a:pt x="5004204" y="2117065"/>
                  </a:lnTo>
                  <a:lnTo>
                    <a:pt x="4996583" y="2118018"/>
                  </a:lnTo>
                  <a:lnTo>
                    <a:pt x="4998488" y="2132937"/>
                  </a:lnTo>
                  <a:lnTo>
                    <a:pt x="5006427" y="2136113"/>
                  </a:lnTo>
                  <a:lnTo>
                    <a:pt x="5004204" y="2151032"/>
                  </a:lnTo>
                  <a:lnTo>
                    <a:pt x="5001981" y="2160238"/>
                  </a:lnTo>
                  <a:lnTo>
                    <a:pt x="5005792" y="2170080"/>
                  </a:lnTo>
                  <a:lnTo>
                    <a:pt x="4995313" y="2165635"/>
                  </a:lnTo>
                  <a:lnTo>
                    <a:pt x="4988009" y="2158969"/>
                  </a:lnTo>
                  <a:lnTo>
                    <a:pt x="4981976" y="2138652"/>
                  </a:lnTo>
                  <a:lnTo>
                    <a:pt x="4976260" y="2125002"/>
                  </a:lnTo>
                  <a:lnTo>
                    <a:pt x="4967051" y="2115479"/>
                  </a:lnTo>
                  <a:cubicBezTo>
                    <a:pt x="4967263" y="2108389"/>
                    <a:pt x="4967474" y="2101299"/>
                    <a:pt x="4967686" y="2094209"/>
                  </a:cubicBezTo>
                  <a:lnTo>
                    <a:pt x="4958477" y="2072941"/>
                  </a:lnTo>
                  <a:lnTo>
                    <a:pt x="4947362" y="2050720"/>
                  </a:lnTo>
                  <a:lnTo>
                    <a:pt x="4944822" y="2070402"/>
                  </a:lnTo>
                  <a:lnTo>
                    <a:pt x="4943552" y="2082147"/>
                  </a:lnTo>
                  <a:lnTo>
                    <a:pt x="4965145" y="2104685"/>
                  </a:lnTo>
                  <a:lnTo>
                    <a:pt x="4967051" y="2115479"/>
                  </a:lnTo>
                  <a:cubicBezTo>
                    <a:pt x="4967263" y="2121087"/>
                    <a:pt x="4967474" y="2126695"/>
                    <a:pt x="4967686" y="2132303"/>
                  </a:cubicBezTo>
                  <a:lnTo>
                    <a:pt x="4957206" y="2125637"/>
                  </a:lnTo>
                  <a:lnTo>
                    <a:pt x="4952443" y="2108495"/>
                  </a:lnTo>
                  <a:lnTo>
                    <a:pt x="4940058" y="2096748"/>
                  </a:lnTo>
                  <a:lnTo>
                    <a:pt x="4937518" y="2110399"/>
                  </a:lnTo>
                  <a:lnTo>
                    <a:pt x="4956889" y="2131033"/>
                  </a:lnTo>
                  <a:lnTo>
                    <a:pt x="4965145" y="2146905"/>
                  </a:lnTo>
                  <a:lnTo>
                    <a:pt x="4949267" y="2143413"/>
                  </a:lnTo>
                  <a:lnTo>
                    <a:pt x="4949903" y="2154842"/>
                  </a:lnTo>
                  <a:lnTo>
                    <a:pt x="4963240" y="2169127"/>
                  </a:lnTo>
                  <a:lnTo>
                    <a:pt x="4973402" y="2196745"/>
                  </a:lnTo>
                  <a:lnTo>
                    <a:pt x="4967051" y="2196428"/>
                  </a:lnTo>
                  <a:lnTo>
                    <a:pt x="4953396" y="2182460"/>
                  </a:lnTo>
                  <a:lnTo>
                    <a:pt x="4945457" y="2181190"/>
                  </a:lnTo>
                  <a:lnTo>
                    <a:pt x="4938153" y="2167222"/>
                  </a:lnTo>
                  <a:lnTo>
                    <a:pt x="4928626" y="2161826"/>
                  </a:lnTo>
                  <a:cubicBezTo>
                    <a:pt x="4928203" y="2168175"/>
                    <a:pt x="4927779" y="2174523"/>
                    <a:pt x="4927356" y="2180872"/>
                  </a:cubicBezTo>
                  <a:lnTo>
                    <a:pt x="4943869" y="2184364"/>
                  </a:lnTo>
                  <a:lnTo>
                    <a:pt x="4950855" y="2196110"/>
                  </a:lnTo>
                  <a:lnTo>
                    <a:pt x="4953713" y="2212935"/>
                  </a:lnTo>
                  <a:lnTo>
                    <a:pt x="4942599" y="2203094"/>
                  </a:lnTo>
                  <a:lnTo>
                    <a:pt x="4937836" y="2210394"/>
                  </a:lnTo>
                  <a:lnTo>
                    <a:pt x="4943234" y="2216745"/>
                  </a:lnTo>
                  <a:lnTo>
                    <a:pt x="4929262" y="2217696"/>
                  </a:lnTo>
                  <a:lnTo>
                    <a:pt x="4928944" y="2225950"/>
                  </a:lnTo>
                  <a:lnTo>
                    <a:pt x="4964510" y="2254202"/>
                  </a:lnTo>
                  <a:lnTo>
                    <a:pt x="5023893" y="2285313"/>
                  </a:lnTo>
                  <a:lnTo>
                    <a:pt x="5039770" y="2294200"/>
                  </a:lnTo>
                  <a:lnTo>
                    <a:pt x="5049297" y="2332612"/>
                  </a:lnTo>
                  <a:lnTo>
                    <a:pt x="5048979" y="2345945"/>
                  </a:lnTo>
                  <a:lnTo>
                    <a:pt x="5039770" y="2368801"/>
                  </a:lnTo>
                  <a:lnTo>
                    <a:pt x="5044851" y="2386896"/>
                  </a:lnTo>
                  <a:lnTo>
                    <a:pt x="5065492" y="2398325"/>
                  </a:lnTo>
                  <a:lnTo>
                    <a:pt x="5096612" y="2379912"/>
                  </a:lnTo>
                  <a:lnTo>
                    <a:pt x="5105822" y="2353882"/>
                  </a:lnTo>
                  <a:lnTo>
                    <a:pt x="5123922" y="2344994"/>
                  </a:lnTo>
                  <a:lnTo>
                    <a:pt x="5134719" y="2303725"/>
                  </a:lnTo>
                  <a:lnTo>
                    <a:pt x="5125510" y="2289122"/>
                  </a:lnTo>
                  <a:lnTo>
                    <a:pt x="5135037" y="2287218"/>
                  </a:lnTo>
                  <a:lnTo>
                    <a:pt x="5136307" y="2275472"/>
                  </a:lnTo>
                  <a:lnTo>
                    <a:pt x="5108362" y="2253568"/>
                  </a:lnTo>
                  <a:lnTo>
                    <a:pt x="5102011" y="2215792"/>
                  </a:lnTo>
                  <a:lnTo>
                    <a:pt x="5089626" y="2202777"/>
                  </a:lnTo>
                  <a:lnTo>
                    <a:pt x="5053743" y="2169127"/>
                  </a:lnTo>
                  <a:lnTo>
                    <a:pt x="5050885" y="2151985"/>
                  </a:lnTo>
                  <a:lnTo>
                    <a:pt x="5054378" y="2136430"/>
                  </a:lnTo>
                  <a:lnTo>
                    <a:pt x="5063269" y="2119922"/>
                  </a:lnTo>
                  <a:cubicBezTo>
                    <a:pt x="5062952" y="2116007"/>
                    <a:pt x="5062634" y="2112092"/>
                    <a:pt x="5062317" y="2108177"/>
                  </a:cubicBezTo>
                  <a:lnTo>
                    <a:pt x="5053108" y="2100558"/>
                  </a:lnTo>
                  <a:lnTo>
                    <a:pt x="5054378" y="2089131"/>
                  </a:lnTo>
                  <a:lnTo>
                    <a:pt x="5061046" y="2078655"/>
                  </a:lnTo>
                  <a:lnTo>
                    <a:pt x="5058506" y="2054530"/>
                  </a:lnTo>
                  <a:lnTo>
                    <a:pt x="5041993" y="2037070"/>
                  </a:lnTo>
                  <a:lnTo>
                    <a:pt x="5029291" y="2038023"/>
                  </a:lnTo>
                  <a:lnTo>
                    <a:pt x="5023575" y="2023105"/>
                  </a:lnTo>
                  <a:lnTo>
                    <a:pt x="5007697" y="2018344"/>
                  </a:lnTo>
                  <a:lnTo>
                    <a:pt x="4999123" y="2020248"/>
                  </a:lnTo>
                  <a:lnTo>
                    <a:pt x="4983246" y="2015487"/>
                  </a:lnTo>
                  <a:cubicBezTo>
                    <a:pt x="4983034" y="2013053"/>
                    <a:pt x="4982823" y="2010620"/>
                    <a:pt x="4982611" y="2008186"/>
                  </a:cubicBezTo>
                  <a:lnTo>
                    <a:pt x="4988009" y="1998028"/>
                  </a:lnTo>
                  <a:lnTo>
                    <a:pt x="5000076" y="1981203"/>
                  </a:lnTo>
                  <a:lnTo>
                    <a:pt x="4994043" y="1967553"/>
                  </a:lnTo>
                  <a:lnTo>
                    <a:pt x="5002617" y="1951682"/>
                  </a:lnTo>
                  <a:lnTo>
                    <a:pt x="4999123" y="1929461"/>
                  </a:lnTo>
                  <a:lnTo>
                    <a:pt x="4995630" y="1894542"/>
                  </a:lnTo>
                  <a:lnTo>
                    <a:pt x="5009285" y="1902161"/>
                  </a:lnTo>
                  <a:lnTo>
                    <a:pt x="5047709" y="1893273"/>
                  </a:lnTo>
                  <a:lnTo>
                    <a:pt x="5039135" y="1881527"/>
                  </a:lnTo>
                  <a:lnTo>
                    <a:pt x="5005157" y="1876766"/>
                  </a:lnTo>
                  <a:lnTo>
                    <a:pt x="5002617" y="1850418"/>
                  </a:lnTo>
                  <a:lnTo>
                    <a:pt x="4992137" y="1848195"/>
                  </a:lnTo>
                  <a:lnTo>
                    <a:pt x="4983563" y="1833911"/>
                  </a:lnTo>
                  <a:lnTo>
                    <a:pt x="4946092" y="1793913"/>
                  </a:lnTo>
                  <a:lnTo>
                    <a:pt x="4935295" y="1787882"/>
                  </a:lnTo>
                  <a:lnTo>
                    <a:pt x="4931167" y="1776771"/>
                  </a:lnTo>
                  <a:lnTo>
                    <a:pt x="4927674" y="1736774"/>
                  </a:lnTo>
                  <a:lnTo>
                    <a:pt x="4952125" y="1676460"/>
                  </a:lnTo>
                  <a:lnTo>
                    <a:pt x="4991820" y="1677730"/>
                  </a:lnTo>
                  <a:lnTo>
                    <a:pt x="4996901" y="1692332"/>
                  </a:lnTo>
                  <a:lnTo>
                    <a:pt x="5009603" y="1701855"/>
                  </a:lnTo>
                  <a:lnTo>
                    <a:pt x="5029926" y="1718680"/>
                  </a:lnTo>
                  <a:lnTo>
                    <a:pt x="5046757" y="1713283"/>
                  </a:lnTo>
                  <a:lnTo>
                    <a:pt x="5056283" y="1697411"/>
                  </a:lnTo>
                  <a:lnTo>
                    <a:pt x="5071208" y="1709791"/>
                  </a:lnTo>
                  <a:lnTo>
                    <a:pt x="5083910" y="1736774"/>
                  </a:lnTo>
                  <a:lnTo>
                    <a:pt x="5105504" y="1744075"/>
                  </a:lnTo>
                  <a:lnTo>
                    <a:pt x="5111855" y="1778041"/>
                  </a:lnTo>
                  <a:lnTo>
                    <a:pt x="5136307" y="1784072"/>
                  </a:lnTo>
                  <a:lnTo>
                    <a:pt x="5148056" y="1794230"/>
                  </a:lnTo>
                  <a:lnTo>
                    <a:pt x="5180129" y="1806611"/>
                  </a:lnTo>
                  <a:lnTo>
                    <a:pt x="5208709" y="1806293"/>
                  </a:lnTo>
                  <a:lnTo>
                    <a:pt x="5222364" y="1819944"/>
                  </a:lnTo>
                  <a:lnTo>
                    <a:pt x="5236019" y="1815817"/>
                  </a:lnTo>
                  <a:lnTo>
                    <a:pt x="5246815" y="1797723"/>
                  </a:lnTo>
                  <a:lnTo>
                    <a:pt x="5282381" y="1793278"/>
                  </a:lnTo>
                  <a:lnTo>
                    <a:pt x="5296671" y="1809785"/>
                  </a:lnTo>
                  <a:lnTo>
                    <a:pt x="5313184" y="1798040"/>
                  </a:lnTo>
                  <a:lnTo>
                    <a:pt x="5292226" y="1784707"/>
                  </a:lnTo>
                  <a:lnTo>
                    <a:pt x="5274760" y="1738361"/>
                  </a:lnTo>
                  <a:lnTo>
                    <a:pt x="5283969" y="1720267"/>
                  </a:lnTo>
                  <a:lnTo>
                    <a:pt x="5266821" y="1700585"/>
                  </a:lnTo>
                  <a:lnTo>
                    <a:pt x="5264598" y="1678682"/>
                  </a:lnTo>
                  <a:lnTo>
                    <a:pt x="5249038" y="1678682"/>
                  </a:lnTo>
                  <a:lnTo>
                    <a:pt x="5216013" y="1694871"/>
                  </a:lnTo>
                  <a:lnTo>
                    <a:pt x="5195689" y="1687253"/>
                  </a:lnTo>
                  <a:lnTo>
                    <a:pt x="5162346" y="1627892"/>
                  </a:lnTo>
                  <a:lnTo>
                    <a:pt x="5139482" y="1617734"/>
                  </a:lnTo>
                  <a:lnTo>
                    <a:pt x="5136307" y="1584085"/>
                  </a:lnTo>
                  <a:lnTo>
                    <a:pt x="5167745" y="1561229"/>
                  </a:lnTo>
                  <a:lnTo>
                    <a:pt x="5170920" y="1527581"/>
                  </a:lnTo>
                  <a:lnTo>
                    <a:pt x="5189021" y="1518057"/>
                  </a:lnTo>
                  <a:lnTo>
                    <a:pt x="5249673" y="1546944"/>
                  </a:lnTo>
                  <a:lnTo>
                    <a:pt x="5252214" y="1563769"/>
                  </a:lnTo>
                  <a:lnTo>
                    <a:pt x="5266821" y="1584402"/>
                  </a:lnTo>
                  <a:lnTo>
                    <a:pt x="5281746" y="1579323"/>
                  </a:lnTo>
                  <a:lnTo>
                    <a:pt x="5310326" y="1590434"/>
                  </a:lnTo>
                  <a:lnTo>
                    <a:pt x="5314772" y="1601227"/>
                  </a:lnTo>
                  <a:lnTo>
                    <a:pt x="5280794" y="1607893"/>
                  </a:lnTo>
                  <a:lnTo>
                    <a:pt x="5286510" y="1619003"/>
                  </a:lnTo>
                  <a:lnTo>
                    <a:pt x="5284287" y="1632971"/>
                  </a:lnTo>
                  <a:lnTo>
                    <a:pt x="5296036" y="1632971"/>
                  </a:lnTo>
                  <a:lnTo>
                    <a:pt x="5308421" y="1613924"/>
                  </a:lnTo>
                  <a:lnTo>
                    <a:pt x="5325251" y="1609163"/>
                  </a:lnTo>
                  <a:lnTo>
                    <a:pt x="5326521" y="1595830"/>
                  </a:lnTo>
                  <a:lnTo>
                    <a:pt x="5336048" y="1605988"/>
                  </a:lnTo>
                  <a:lnTo>
                    <a:pt x="5363675" y="1608845"/>
                  </a:lnTo>
                  <a:lnTo>
                    <a:pt x="5398606" y="1632971"/>
                  </a:lnTo>
                  <a:lnTo>
                    <a:pt x="5415437" y="1632971"/>
                  </a:lnTo>
                  <a:lnTo>
                    <a:pt x="5434807" y="1646303"/>
                  </a:lnTo>
                  <a:lnTo>
                    <a:pt x="5449415" y="1645351"/>
                  </a:lnTo>
                  <a:lnTo>
                    <a:pt x="5457036" y="1630431"/>
                  </a:lnTo>
                  <a:lnTo>
                    <a:pt x="5479265" y="1650112"/>
                  </a:lnTo>
                  <a:lnTo>
                    <a:pt x="5532296" y="1657096"/>
                  </a:lnTo>
                  <a:lnTo>
                    <a:pt x="5561829" y="1686618"/>
                  </a:lnTo>
                  <a:lnTo>
                    <a:pt x="5580247" y="1706299"/>
                  </a:lnTo>
                  <a:lnTo>
                    <a:pt x="5605016" y="1717410"/>
                  </a:lnTo>
                  <a:lnTo>
                    <a:pt x="5625975" y="1744710"/>
                  </a:lnTo>
                  <a:lnTo>
                    <a:pt x="5623117" y="1777089"/>
                  </a:lnTo>
                  <a:lnTo>
                    <a:pt x="5640265" y="1768836"/>
                  </a:lnTo>
                  <a:lnTo>
                    <a:pt x="5644075" y="1753915"/>
                  </a:lnTo>
                  <a:lnTo>
                    <a:pt x="5659000" y="1752963"/>
                  </a:lnTo>
                  <a:cubicBezTo>
                    <a:pt x="5658894" y="1735398"/>
                    <a:pt x="5658789" y="1717833"/>
                    <a:pt x="5658683" y="1700268"/>
                  </a:cubicBezTo>
                  <a:lnTo>
                    <a:pt x="5642805" y="1692967"/>
                  </a:lnTo>
                  <a:lnTo>
                    <a:pt x="5625657" y="1702490"/>
                  </a:lnTo>
                  <a:lnTo>
                    <a:pt x="5612955" y="1698364"/>
                  </a:lnTo>
                  <a:lnTo>
                    <a:pt x="5586598" y="1681856"/>
                  </a:lnTo>
                  <a:lnTo>
                    <a:pt x="5563099" y="1673603"/>
                  </a:lnTo>
                  <a:lnTo>
                    <a:pt x="5536107" y="1639954"/>
                  </a:lnTo>
                  <a:lnTo>
                    <a:pt x="5533884" y="1614877"/>
                  </a:lnTo>
                  <a:lnTo>
                    <a:pt x="5525310" y="1606306"/>
                  </a:lnTo>
                  <a:lnTo>
                    <a:pt x="5520864" y="1587577"/>
                  </a:lnTo>
                  <a:lnTo>
                    <a:pt x="5506892" y="1553928"/>
                  </a:lnTo>
                  <a:lnTo>
                    <a:pt x="5487839" y="1548849"/>
                  </a:lnTo>
                  <a:lnTo>
                    <a:pt x="5479265" y="1536469"/>
                  </a:lnTo>
                  <a:lnTo>
                    <a:pt x="5447510" y="1422825"/>
                  </a:lnTo>
                  <a:lnTo>
                    <a:pt x="5517689" y="1368543"/>
                  </a:lnTo>
                  <a:lnTo>
                    <a:pt x="5523087" y="1350766"/>
                  </a:lnTo>
                  <a:lnTo>
                    <a:pt x="5550397" y="1326958"/>
                  </a:lnTo>
                  <a:lnTo>
                    <a:pt x="5594537" y="1318070"/>
                  </a:lnTo>
                  <a:lnTo>
                    <a:pt x="5668209" y="1243789"/>
                  </a:lnTo>
                  <a:lnTo>
                    <a:pt x="5664081" y="1233314"/>
                  </a:lnTo>
                  <a:lnTo>
                    <a:pt x="5682817" y="1223790"/>
                  </a:lnTo>
                  <a:lnTo>
                    <a:pt x="5685992" y="1203474"/>
                  </a:lnTo>
                  <a:lnTo>
                    <a:pt x="5706633" y="1206649"/>
                  </a:lnTo>
                  <a:lnTo>
                    <a:pt x="5719971" y="1231726"/>
                  </a:lnTo>
                  <a:lnTo>
                    <a:pt x="5752361" y="1223156"/>
                  </a:lnTo>
                  <a:lnTo>
                    <a:pt x="5769827" y="1239662"/>
                  </a:lnTo>
                  <a:lnTo>
                    <a:pt x="5782211" y="1231092"/>
                  </a:lnTo>
                  <a:lnTo>
                    <a:pt x="5791103" y="1248233"/>
                  </a:lnTo>
                  <a:lnTo>
                    <a:pt x="5821906" y="1271724"/>
                  </a:lnTo>
                  <a:lnTo>
                    <a:pt x="5786975" y="1286961"/>
                  </a:lnTo>
                  <a:lnTo>
                    <a:pt x="5791738" y="1317435"/>
                  </a:lnTo>
                  <a:lnTo>
                    <a:pt x="5799994" y="1301563"/>
                  </a:lnTo>
                  <a:lnTo>
                    <a:pt x="5830162" y="1286644"/>
                  </a:lnTo>
                  <a:lnTo>
                    <a:pt x="5851756" y="1302198"/>
                  </a:lnTo>
                  <a:lnTo>
                    <a:pt x="5844452" y="1320292"/>
                  </a:lnTo>
                  <a:lnTo>
                    <a:pt x="5862870" y="1361242"/>
                  </a:lnTo>
                  <a:lnTo>
                    <a:pt x="5894943" y="1415842"/>
                  </a:lnTo>
                  <a:lnTo>
                    <a:pt x="5903517" y="1406319"/>
                  </a:lnTo>
                  <a:lnTo>
                    <a:pt x="5872397" y="1365051"/>
                  </a:lnTo>
                  <a:lnTo>
                    <a:pt x="5876842" y="1291723"/>
                  </a:lnTo>
                  <a:lnTo>
                    <a:pt x="5860965" y="1271406"/>
                  </a:lnTo>
                  <a:lnTo>
                    <a:pt x="5870174" y="1250455"/>
                  </a:lnTo>
                  <a:lnTo>
                    <a:pt x="5882558" y="1205061"/>
                  </a:lnTo>
                  <a:lnTo>
                    <a:pt x="5897166" y="1192364"/>
                  </a:lnTo>
                  <a:lnTo>
                    <a:pt x="5902882" y="1094274"/>
                  </a:lnTo>
                  <a:lnTo>
                    <a:pt x="5870491" y="1042849"/>
                  </a:lnTo>
                  <a:lnTo>
                    <a:pt x="5859059" y="1052689"/>
                  </a:lnTo>
                  <a:lnTo>
                    <a:pt x="5833337" y="1047610"/>
                  </a:lnTo>
                  <a:lnTo>
                    <a:pt x="5835878" y="979042"/>
                  </a:lnTo>
                  <a:lnTo>
                    <a:pt x="5853067" y="949041"/>
                  </a:lnTo>
                  <a:lnTo>
                    <a:pt x="6060620" y="1177406"/>
                  </a:lnTo>
                  <a:cubicBezTo>
                    <a:pt x="6579822" y="1806535"/>
                    <a:pt x="6891715" y="2613092"/>
                    <a:pt x="6891715" y="3492496"/>
                  </a:cubicBezTo>
                  <a:cubicBezTo>
                    <a:pt x="6891715" y="3869384"/>
                    <a:pt x="6834429" y="4232891"/>
                    <a:pt x="6728088" y="4574786"/>
                  </a:cubicBezTo>
                  <a:lnTo>
                    <a:pt x="6699847" y="4651948"/>
                  </a:lnTo>
                  <a:lnTo>
                    <a:pt x="6676768" y="4648009"/>
                  </a:lnTo>
                  <a:lnTo>
                    <a:pt x="6661525" y="4656897"/>
                  </a:lnTo>
                  <a:lnTo>
                    <a:pt x="6642472" y="4667056"/>
                  </a:lnTo>
                  <a:lnTo>
                    <a:pt x="6630405" y="4672135"/>
                  </a:lnTo>
                  <a:lnTo>
                    <a:pt x="6623101" y="4666421"/>
                  </a:lnTo>
                  <a:lnTo>
                    <a:pt x="6612622" y="4665151"/>
                  </a:lnTo>
                  <a:lnTo>
                    <a:pt x="6615162" y="4650548"/>
                  </a:lnTo>
                  <a:lnTo>
                    <a:pt x="6607541" y="4646104"/>
                  </a:lnTo>
                  <a:lnTo>
                    <a:pt x="6593251" y="4644517"/>
                  </a:lnTo>
                  <a:lnTo>
                    <a:pt x="6562448" y="4645787"/>
                  </a:lnTo>
                  <a:lnTo>
                    <a:pt x="6541172" y="4642295"/>
                  </a:lnTo>
                  <a:lnTo>
                    <a:pt x="6527200" y="4650548"/>
                  </a:lnTo>
                  <a:lnTo>
                    <a:pt x="6501161" y="4671818"/>
                  </a:lnTo>
                  <a:lnTo>
                    <a:pt x="6482743" y="4687373"/>
                  </a:lnTo>
                  <a:lnTo>
                    <a:pt x="6482425" y="4699753"/>
                  </a:lnTo>
                  <a:lnTo>
                    <a:pt x="6465277" y="4709912"/>
                  </a:lnTo>
                  <a:lnTo>
                    <a:pt x="6458926" y="4706737"/>
                  </a:lnTo>
                  <a:lnTo>
                    <a:pt x="6448447" y="4706420"/>
                  </a:lnTo>
                  <a:lnTo>
                    <a:pt x="6438920" y="4710229"/>
                  </a:lnTo>
                  <a:lnTo>
                    <a:pt x="6430346" y="4707689"/>
                  </a:lnTo>
                  <a:lnTo>
                    <a:pt x="6405895" y="4713403"/>
                  </a:lnTo>
                  <a:lnTo>
                    <a:pt x="6398591" y="4710229"/>
                  </a:lnTo>
                  <a:lnTo>
                    <a:pt x="6382714" y="4715308"/>
                  </a:lnTo>
                  <a:lnTo>
                    <a:pt x="6364296" y="4728324"/>
                  </a:lnTo>
                  <a:lnTo>
                    <a:pt x="6358897" y="4725149"/>
                  </a:lnTo>
                  <a:lnTo>
                    <a:pt x="6348418" y="4731181"/>
                  </a:lnTo>
                  <a:lnTo>
                    <a:pt x="6361755" y="4741022"/>
                  </a:lnTo>
                  <a:lnTo>
                    <a:pt x="6358580" y="4749275"/>
                  </a:lnTo>
                  <a:lnTo>
                    <a:pt x="6347783" y="4740704"/>
                  </a:lnTo>
                  <a:lnTo>
                    <a:pt x="6342702" y="4740387"/>
                  </a:lnTo>
                  <a:lnTo>
                    <a:pt x="6347783" y="4750863"/>
                  </a:lnTo>
                  <a:cubicBezTo>
                    <a:pt x="6348092" y="4754989"/>
                    <a:pt x="6348402" y="4759116"/>
                    <a:pt x="6348711" y="4763242"/>
                  </a:cubicBezTo>
                  <a:cubicBezTo>
                    <a:pt x="6348716" y="4763245"/>
                    <a:pt x="6348722" y="4763247"/>
                    <a:pt x="6348727" y="4763250"/>
                  </a:cubicBezTo>
                  <a:cubicBezTo>
                    <a:pt x="6348722" y="4763255"/>
                    <a:pt x="6348718" y="4763261"/>
                    <a:pt x="6348713" y="4763266"/>
                  </a:cubicBezTo>
                  <a:cubicBezTo>
                    <a:pt x="6348720" y="4763364"/>
                    <a:pt x="6348728" y="4763463"/>
                    <a:pt x="6348735" y="4763561"/>
                  </a:cubicBezTo>
                  <a:lnTo>
                    <a:pt x="6348545" y="4763458"/>
                  </a:lnTo>
                  <a:lnTo>
                    <a:pt x="6342059" y="4770869"/>
                  </a:lnTo>
                  <a:lnTo>
                    <a:pt x="6330309" y="4769282"/>
                  </a:lnTo>
                  <a:lnTo>
                    <a:pt x="6323958" y="4777535"/>
                  </a:lnTo>
                  <a:lnTo>
                    <a:pt x="6316337" y="4778488"/>
                  </a:lnTo>
                  <a:lnTo>
                    <a:pt x="6317925" y="4768964"/>
                  </a:lnTo>
                  <a:lnTo>
                    <a:pt x="6305858" y="4774043"/>
                  </a:lnTo>
                  <a:lnTo>
                    <a:pt x="6301094" y="4786424"/>
                  </a:lnTo>
                  <a:lnTo>
                    <a:pt x="6296013" y="4788328"/>
                  </a:lnTo>
                  <a:lnTo>
                    <a:pt x="6299189" y="4797852"/>
                  </a:lnTo>
                  <a:lnTo>
                    <a:pt x="6295696" y="4809597"/>
                  </a:lnTo>
                  <a:lnTo>
                    <a:pt x="6283946" y="4807057"/>
                  </a:lnTo>
                  <a:lnTo>
                    <a:pt x="6280771" y="4811184"/>
                  </a:lnTo>
                  <a:lnTo>
                    <a:pt x="6283629" y="4820707"/>
                  </a:lnTo>
                  <a:lnTo>
                    <a:pt x="6276008" y="4824834"/>
                  </a:lnTo>
                  <a:lnTo>
                    <a:pt x="6262353" y="4822294"/>
                  </a:lnTo>
                  <a:lnTo>
                    <a:pt x="6252826" y="4817850"/>
                  </a:lnTo>
                  <a:lnTo>
                    <a:pt x="6238219" y="4805788"/>
                  </a:lnTo>
                  <a:lnTo>
                    <a:pt x="6229645" y="4806740"/>
                  </a:lnTo>
                  <a:lnTo>
                    <a:pt x="6234090" y="4816263"/>
                  </a:lnTo>
                  <a:lnTo>
                    <a:pt x="6241077" y="4819437"/>
                  </a:lnTo>
                  <a:lnTo>
                    <a:pt x="6235678" y="4830230"/>
                  </a:lnTo>
                  <a:lnTo>
                    <a:pt x="6222023" y="4829913"/>
                  </a:lnTo>
                  <a:lnTo>
                    <a:pt x="6214402" y="4824199"/>
                  </a:lnTo>
                  <a:lnTo>
                    <a:pt x="6210274" y="4832770"/>
                  </a:lnTo>
                  <a:lnTo>
                    <a:pt x="6222659" y="4840389"/>
                  </a:lnTo>
                  <a:lnTo>
                    <a:pt x="6215990" y="4849594"/>
                  </a:lnTo>
                  <a:lnTo>
                    <a:pt x="6210591" y="4852769"/>
                  </a:lnTo>
                  <a:lnTo>
                    <a:pt x="6213767" y="4861340"/>
                  </a:lnTo>
                  <a:lnTo>
                    <a:pt x="6204558" y="4877847"/>
                  </a:lnTo>
                  <a:lnTo>
                    <a:pt x="6200747" y="4872133"/>
                  </a:lnTo>
                  <a:lnTo>
                    <a:pt x="6195666" y="4852134"/>
                  </a:lnTo>
                  <a:lnTo>
                    <a:pt x="6187410" y="4861657"/>
                  </a:lnTo>
                  <a:lnTo>
                    <a:pt x="6179154" y="4880386"/>
                  </a:lnTo>
                  <a:lnTo>
                    <a:pt x="6191538" y="4903877"/>
                  </a:lnTo>
                  <a:lnTo>
                    <a:pt x="6190268" y="4915305"/>
                  </a:lnTo>
                  <a:lnTo>
                    <a:pt x="6178201" y="4924510"/>
                  </a:lnTo>
                  <a:lnTo>
                    <a:pt x="6178519" y="4914035"/>
                  </a:lnTo>
                  <a:lnTo>
                    <a:pt x="6176296" y="4909591"/>
                  </a:lnTo>
                  <a:lnTo>
                    <a:pt x="6160418" y="4917844"/>
                  </a:lnTo>
                  <a:lnTo>
                    <a:pt x="6158830" y="4927050"/>
                  </a:lnTo>
                  <a:cubicBezTo>
                    <a:pt x="6158724" y="4929378"/>
                    <a:pt x="6158619" y="4931706"/>
                    <a:pt x="6158513" y="4934034"/>
                  </a:cubicBezTo>
                  <a:lnTo>
                    <a:pt x="6158513" y="4936891"/>
                  </a:lnTo>
                  <a:lnTo>
                    <a:pt x="6158513" y="4938795"/>
                  </a:lnTo>
                  <a:lnTo>
                    <a:pt x="6161688" y="4947366"/>
                  </a:lnTo>
                  <a:lnTo>
                    <a:pt x="6154067" y="4956572"/>
                  </a:lnTo>
                  <a:lnTo>
                    <a:pt x="6141365" y="4963556"/>
                  </a:lnTo>
                  <a:lnTo>
                    <a:pt x="6135649" y="4978475"/>
                  </a:lnTo>
                  <a:lnTo>
                    <a:pt x="6122312" y="4993712"/>
                  </a:lnTo>
                  <a:lnTo>
                    <a:pt x="6129933" y="5024187"/>
                  </a:lnTo>
                  <a:lnTo>
                    <a:pt x="6136919" y="5038472"/>
                  </a:lnTo>
                  <a:lnTo>
                    <a:pt x="6148668" y="5036250"/>
                  </a:lnTo>
                  <a:lnTo>
                    <a:pt x="6154384" y="5027044"/>
                  </a:lnTo>
                  <a:lnTo>
                    <a:pt x="6170897" y="5030853"/>
                  </a:lnTo>
                  <a:lnTo>
                    <a:pt x="6175661" y="5059423"/>
                  </a:lnTo>
                  <a:lnTo>
                    <a:pt x="6177248" y="5069898"/>
                  </a:lnTo>
                  <a:lnTo>
                    <a:pt x="6190268" y="5079739"/>
                  </a:lnTo>
                  <a:lnTo>
                    <a:pt x="6194396" y="5079739"/>
                  </a:lnTo>
                  <a:lnTo>
                    <a:pt x="6197254" y="5089262"/>
                  </a:lnTo>
                  <a:lnTo>
                    <a:pt x="6190586" y="5103864"/>
                  </a:lnTo>
                  <a:lnTo>
                    <a:pt x="6188680" y="5128307"/>
                  </a:lnTo>
                  <a:lnTo>
                    <a:pt x="6195031" y="5132434"/>
                  </a:lnTo>
                  <a:lnTo>
                    <a:pt x="6206146" y="5113705"/>
                  </a:lnTo>
                  <a:lnTo>
                    <a:pt x="6212814" y="5101325"/>
                  </a:lnTo>
                  <a:lnTo>
                    <a:pt x="6214085" y="5089897"/>
                  </a:lnTo>
                  <a:lnTo>
                    <a:pt x="6218213" y="5103547"/>
                  </a:lnTo>
                  <a:lnTo>
                    <a:pt x="6212179" y="5126403"/>
                  </a:lnTo>
                  <a:lnTo>
                    <a:pt x="6204240" y="5141957"/>
                  </a:lnTo>
                  <a:lnTo>
                    <a:pt x="6206146" y="5154972"/>
                  </a:lnTo>
                  <a:lnTo>
                    <a:pt x="6212814" y="5145767"/>
                  </a:lnTo>
                  <a:cubicBezTo>
                    <a:pt x="6213026" y="5149999"/>
                    <a:pt x="6213237" y="5154232"/>
                    <a:pt x="6213449" y="5158464"/>
                  </a:cubicBezTo>
                  <a:lnTo>
                    <a:pt x="6203605" y="5169575"/>
                  </a:lnTo>
                  <a:lnTo>
                    <a:pt x="6197889" y="5184177"/>
                  </a:lnTo>
                  <a:lnTo>
                    <a:pt x="6202970" y="5201319"/>
                  </a:lnTo>
                  <a:lnTo>
                    <a:pt x="6235678" y="5233698"/>
                  </a:lnTo>
                  <a:lnTo>
                    <a:pt x="6249333" y="5251157"/>
                  </a:lnTo>
                  <a:lnTo>
                    <a:pt x="6260130" y="5274330"/>
                  </a:lnTo>
                  <a:lnTo>
                    <a:pt x="6275690" y="5324168"/>
                  </a:lnTo>
                  <a:lnTo>
                    <a:pt x="6291250" y="5336232"/>
                  </a:lnTo>
                  <a:lnTo>
                    <a:pt x="6303952" y="5347977"/>
                  </a:lnTo>
                  <a:lnTo>
                    <a:pt x="6297190" y="5360853"/>
                  </a:lnTo>
                  <a:lnTo>
                    <a:pt x="6297448" y="5360940"/>
                  </a:lnTo>
                  <a:lnTo>
                    <a:pt x="6303928" y="5348597"/>
                  </a:lnTo>
                  <a:lnTo>
                    <a:pt x="6326471" y="5368282"/>
                  </a:lnTo>
                  <a:lnTo>
                    <a:pt x="6343298" y="5377172"/>
                  </a:lnTo>
                  <a:lnTo>
                    <a:pt x="6352738" y="5391437"/>
                  </a:lnTo>
                  <a:lnTo>
                    <a:pt x="6270138" y="5527402"/>
                  </a:lnTo>
                  <a:lnTo>
                    <a:pt x="6157685" y="5677783"/>
                  </a:lnTo>
                  <a:lnTo>
                    <a:pt x="6151028" y="5680333"/>
                  </a:lnTo>
                  <a:lnTo>
                    <a:pt x="6151528" y="5680898"/>
                  </a:lnTo>
                  <a:lnTo>
                    <a:pt x="6124790" y="5702235"/>
                  </a:lnTo>
                  <a:lnTo>
                    <a:pt x="6108874" y="5721342"/>
                  </a:lnTo>
                  <a:lnTo>
                    <a:pt x="6108664" y="5720387"/>
                  </a:lnTo>
                  <a:lnTo>
                    <a:pt x="6071278" y="5721342"/>
                  </a:lnTo>
                  <a:lnTo>
                    <a:pt x="6010443" y="5705105"/>
                  </a:lnTo>
                  <a:lnTo>
                    <a:pt x="5965134" y="5657668"/>
                  </a:lnTo>
                  <a:lnTo>
                    <a:pt x="5954821" y="5617474"/>
                  </a:lnTo>
                  <a:lnTo>
                    <a:pt x="5954631" y="5617583"/>
                  </a:lnTo>
                  <a:lnTo>
                    <a:pt x="5954678" y="5617604"/>
                  </a:lnTo>
                  <a:lnTo>
                    <a:pt x="5954550" y="5617629"/>
                  </a:lnTo>
                  <a:lnTo>
                    <a:pt x="5954176" y="5617843"/>
                  </a:lnTo>
                  <a:lnTo>
                    <a:pt x="5953959" y="5617746"/>
                  </a:lnTo>
                  <a:lnTo>
                    <a:pt x="5903234" y="5627755"/>
                  </a:lnTo>
                  <a:cubicBezTo>
                    <a:pt x="5903446" y="5629764"/>
                    <a:pt x="5903657" y="5631774"/>
                    <a:pt x="5903869" y="5633783"/>
                  </a:cubicBezTo>
                  <a:lnTo>
                    <a:pt x="5906092" y="5648375"/>
                  </a:lnTo>
                  <a:lnTo>
                    <a:pt x="5907044" y="5656623"/>
                  </a:lnTo>
                  <a:lnTo>
                    <a:pt x="5908632" y="5664871"/>
                  </a:lnTo>
                  <a:lnTo>
                    <a:pt x="5910220" y="5671850"/>
                  </a:lnTo>
                  <a:lnTo>
                    <a:pt x="5911808" y="5677243"/>
                  </a:lnTo>
                  <a:lnTo>
                    <a:pt x="5914031" y="5683270"/>
                  </a:lnTo>
                  <a:lnTo>
                    <a:pt x="5916253" y="5691835"/>
                  </a:lnTo>
                  <a:lnTo>
                    <a:pt x="5919111" y="5701987"/>
                  </a:lnTo>
                  <a:lnTo>
                    <a:pt x="5921017" y="5712772"/>
                  </a:lnTo>
                  <a:lnTo>
                    <a:pt x="5923240" y="5723558"/>
                  </a:lnTo>
                  <a:lnTo>
                    <a:pt x="5925145" y="5733075"/>
                  </a:lnTo>
                  <a:cubicBezTo>
                    <a:pt x="5925357" y="5735507"/>
                    <a:pt x="5925568" y="5737939"/>
                    <a:pt x="5925780" y="5740371"/>
                  </a:cubicBezTo>
                  <a:lnTo>
                    <a:pt x="5925780" y="5743226"/>
                  </a:lnTo>
                  <a:cubicBezTo>
                    <a:pt x="5925674" y="5743861"/>
                    <a:pt x="5925569" y="5744495"/>
                    <a:pt x="5925463" y="5745130"/>
                  </a:cubicBezTo>
                  <a:cubicBezTo>
                    <a:pt x="5925251" y="5746716"/>
                    <a:pt x="5925040" y="5748302"/>
                    <a:pt x="5924828" y="5749888"/>
                  </a:cubicBezTo>
                  <a:lnTo>
                    <a:pt x="5923875" y="5758453"/>
                  </a:lnTo>
                  <a:cubicBezTo>
                    <a:pt x="5923663" y="5762260"/>
                    <a:pt x="5923452" y="5766067"/>
                    <a:pt x="5923240" y="5769874"/>
                  </a:cubicBezTo>
                  <a:cubicBezTo>
                    <a:pt x="5923028" y="5774104"/>
                    <a:pt x="5922817" y="5778333"/>
                    <a:pt x="5922605" y="5782563"/>
                  </a:cubicBezTo>
                  <a:lnTo>
                    <a:pt x="5922605" y="5795252"/>
                  </a:lnTo>
                  <a:lnTo>
                    <a:pt x="5922287" y="5806989"/>
                  </a:lnTo>
                  <a:lnTo>
                    <a:pt x="5922605" y="5816189"/>
                  </a:lnTo>
                  <a:cubicBezTo>
                    <a:pt x="5922711" y="5817246"/>
                    <a:pt x="5922816" y="5818304"/>
                    <a:pt x="5922922" y="5819361"/>
                  </a:cubicBezTo>
                  <a:lnTo>
                    <a:pt x="5923240" y="5821899"/>
                  </a:lnTo>
                  <a:lnTo>
                    <a:pt x="5924192" y="5826975"/>
                  </a:lnTo>
                  <a:lnTo>
                    <a:pt x="5925463" y="5836175"/>
                  </a:lnTo>
                  <a:lnTo>
                    <a:pt x="5928321" y="5859015"/>
                  </a:lnTo>
                  <a:lnTo>
                    <a:pt x="5931496" y="5889786"/>
                  </a:lnTo>
                  <a:lnTo>
                    <a:pt x="5891802" y="5911675"/>
                  </a:lnTo>
                  <a:lnTo>
                    <a:pt x="5867985" y="5892007"/>
                  </a:lnTo>
                  <a:lnTo>
                    <a:pt x="5834006" y="5896131"/>
                  </a:lnTo>
                  <a:lnTo>
                    <a:pt x="5807014" y="5906282"/>
                  </a:lnTo>
                  <a:lnTo>
                    <a:pt x="5779387" y="5900572"/>
                  </a:lnTo>
                  <a:lnTo>
                    <a:pt x="5720956" y="5935467"/>
                  </a:lnTo>
                  <a:lnTo>
                    <a:pt x="5698092" y="5915164"/>
                  </a:lnTo>
                  <a:lnTo>
                    <a:pt x="5652047" y="5929440"/>
                  </a:lnTo>
                  <a:lnTo>
                    <a:pt x="5585360" y="5938322"/>
                  </a:lnTo>
                  <a:lnTo>
                    <a:pt x="5474215" y="5985272"/>
                  </a:lnTo>
                  <a:lnTo>
                    <a:pt x="5431027" y="5995741"/>
                  </a:lnTo>
                  <a:lnTo>
                    <a:pt x="5379583" y="5956721"/>
                  </a:lnTo>
                  <a:lnTo>
                    <a:pt x="5337983" y="5954818"/>
                  </a:lnTo>
                  <a:lnTo>
                    <a:pt x="5261452" y="5985907"/>
                  </a:lnTo>
                  <a:lnTo>
                    <a:pt x="5234142" y="5983369"/>
                  </a:lnTo>
                  <a:lnTo>
                    <a:pt x="5210961" y="5957356"/>
                  </a:lnTo>
                  <a:lnTo>
                    <a:pt x="5197623" y="5967824"/>
                  </a:lnTo>
                  <a:lnTo>
                    <a:pt x="5173489" y="5994154"/>
                  </a:lnTo>
                  <a:cubicBezTo>
                    <a:pt x="5173912" y="6006420"/>
                    <a:pt x="5174336" y="6018687"/>
                    <a:pt x="5174759" y="6030953"/>
                  </a:cubicBezTo>
                  <a:lnTo>
                    <a:pt x="5150625" y="6049987"/>
                  </a:lnTo>
                  <a:lnTo>
                    <a:pt x="5148720" y="6075682"/>
                  </a:lnTo>
                  <a:lnTo>
                    <a:pt x="5130619" y="6078855"/>
                  </a:lnTo>
                  <a:lnTo>
                    <a:pt x="5123633" y="6088054"/>
                  </a:lnTo>
                  <a:lnTo>
                    <a:pt x="5108708" y="6085834"/>
                  </a:lnTo>
                  <a:lnTo>
                    <a:pt x="5112518" y="6077903"/>
                  </a:lnTo>
                  <a:lnTo>
                    <a:pt x="5105214" y="6066483"/>
                  </a:lnTo>
                  <a:lnTo>
                    <a:pt x="5097911" y="6052842"/>
                  </a:lnTo>
                  <a:lnTo>
                    <a:pt x="5104897" y="6028415"/>
                  </a:lnTo>
                  <a:lnTo>
                    <a:pt x="5133159" y="6005257"/>
                  </a:lnTo>
                  <a:cubicBezTo>
                    <a:pt x="5133477" y="5998913"/>
                    <a:pt x="5133794" y="5992568"/>
                    <a:pt x="5134112" y="5986224"/>
                  </a:cubicBezTo>
                  <a:lnTo>
                    <a:pt x="5116329" y="5973852"/>
                  </a:lnTo>
                  <a:lnTo>
                    <a:pt x="5093782" y="5989713"/>
                  </a:lnTo>
                  <a:lnTo>
                    <a:pt x="5084573" y="6005575"/>
                  </a:lnTo>
                  <a:lnTo>
                    <a:pt x="5073141" y="6016043"/>
                  </a:lnTo>
                  <a:lnTo>
                    <a:pt x="5035987" y="6013505"/>
                  </a:lnTo>
                  <a:lnTo>
                    <a:pt x="5021062" y="5997644"/>
                  </a:lnTo>
                  <a:lnTo>
                    <a:pt x="4988036" y="5989713"/>
                  </a:lnTo>
                  <a:lnTo>
                    <a:pt x="4966125" y="6007795"/>
                  </a:lnTo>
                  <a:lnTo>
                    <a:pt x="4944848" y="6018264"/>
                  </a:lnTo>
                  <a:lnTo>
                    <a:pt x="4934687" y="6043642"/>
                  </a:lnTo>
                  <a:lnTo>
                    <a:pt x="4913410" y="6049035"/>
                  </a:lnTo>
                  <a:lnTo>
                    <a:pt x="4903249" y="6067117"/>
                  </a:lnTo>
                  <a:lnTo>
                    <a:pt x="4857520" y="6070607"/>
                  </a:lnTo>
                  <a:lnTo>
                    <a:pt x="4836562" y="6068703"/>
                  </a:lnTo>
                  <a:lnTo>
                    <a:pt x="4823859" y="6077268"/>
                  </a:lnTo>
                  <a:lnTo>
                    <a:pt x="4801630" y="6085199"/>
                  </a:lnTo>
                  <a:lnTo>
                    <a:pt x="4774003" y="6068386"/>
                  </a:lnTo>
                  <a:lnTo>
                    <a:pt x="4750821" y="6037932"/>
                  </a:lnTo>
                  <a:lnTo>
                    <a:pt x="4727957" y="6027781"/>
                  </a:lnTo>
                  <a:lnTo>
                    <a:pt x="4707951" y="6010968"/>
                  </a:lnTo>
                  <a:lnTo>
                    <a:pt x="4689851" y="6006844"/>
                  </a:lnTo>
                  <a:lnTo>
                    <a:pt x="4665399" y="5992568"/>
                  </a:lnTo>
                  <a:lnTo>
                    <a:pt x="4627292" y="5989713"/>
                  </a:lnTo>
                  <a:lnTo>
                    <a:pt x="4610462" y="6002402"/>
                  </a:lnTo>
                  <a:lnTo>
                    <a:pt x="4606333" y="6020484"/>
                  </a:lnTo>
                  <a:cubicBezTo>
                    <a:pt x="4606121" y="6025031"/>
                    <a:pt x="4605910" y="6029578"/>
                    <a:pt x="4605698" y="6034125"/>
                  </a:cubicBezTo>
                  <a:lnTo>
                    <a:pt x="4582517" y="6058552"/>
                  </a:lnTo>
                  <a:lnTo>
                    <a:pt x="4568862" y="6058552"/>
                  </a:lnTo>
                  <a:cubicBezTo>
                    <a:pt x="4569074" y="6056120"/>
                    <a:pt x="4569285" y="6053688"/>
                    <a:pt x="4569497" y="6051256"/>
                  </a:cubicBezTo>
                  <a:lnTo>
                    <a:pt x="4563463" y="6051256"/>
                  </a:lnTo>
                  <a:lnTo>
                    <a:pt x="4557112" y="6066165"/>
                  </a:lnTo>
                  <a:lnTo>
                    <a:pt x="4544410" y="6071241"/>
                  </a:lnTo>
                  <a:lnTo>
                    <a:pt x="4526309" y="6076951"/>
                  </a:lnTo>
                  <a:lnTo>
                    <a:pt x="4501222" y="6073144"/>
                  </a:lnTo>
                  <a:lnTo>
                    <a:pt x="4480581" y="6058235"/>
                  </a:lnTo>
                  <a:lnTo>
                    <a:pt x="4455176" y="6030319"/>
                  </a:lnTo>
                  <a:lnTo>
                    <a:pt x="4452636" y="6011285"/>
                  </a:lnTo>
                  <a:lnTo>
                    <a:pt x="4435805" y="6006209"/>
                  </a:lnTo>
                  <a:lnTo>
                    <a:pt x="4440251" y="6023974"/>
                  </a:lnTo>
                  <a:lnTo>
                    <a:pt x="4422151" y="6025243"/>
                  </a:lnTo>
                  <a:lnTo>
                    <a:pt x="4409448" y="6012554"/>
                  </a:lnTo>
                  <a:lnTo>
                    <a:pt x="4402144" y="5999230"/>
                  </a:lnTo>
                  <a:lnTo>
                    <a:pt x="4394841" y="6000182"/>
                  </a:lnTo>
                  <a:lnTo>
                    <a:pt x="4383091" y="5992886"/>
                  </a:lnTo>
                  <a:lnTo>
                    <a:pt x="4374517" y="6004623"/>
                  </a:lnTo>
                  <a:lnTo>
                    <a:pt x="4377693" y="6021436"/>
                  </a:lnTo>
                  <a:lnTo>
                    <a:pt x="4365308" y="6035394"/>
                  </a:lnTo>
                  <a:lnTo>
                    <a:pt x="4358957" y="6041739"/>
                  </a:lnTo>
                  <a:lnTo>
                    <a:pt x="4352606" y="6040470"/>
                  </a:lnTo>
                  <a:lnTo>
                    <a:pt x="4361180" y="6029050"/>
                  </a:lnTo>
                  <a:lnTo>
                    <a:pt x="4355781" y="6026829"/>
                  </a:lnTo>
                  <a:lnTo>
                    <a:pt x="4347207" y="6033174"/>
                  </a:lnTo>
                  <a:lnTo>
                    <a:pt x="4347207" y="6019850"/>
                  </a:lnTo>
                  <a:lnTo>
                    <a:pt x="4356416" y="6010016"/>
                  </a:lnTo>
                  <a:lnTo>
                    <a:pt x="4353241" y="6008113"/>
                  </a:lnTo>
                  <a:lnTo>
                    <a:pt x="4334187" y="6009064"/>
                  </a:lnTo>
                  <a:lnTo>
                    <a:pt x="4319580" y="6020802"/>
                  </a:lnTo>
                  <a:lnTo>
                    <a:pt x="4303702" y="6016995"/>
                  </a:lnTo>
                  <a:lnTo>
                    <a:pt x="4298304" y="6022071"/>
                  </a:lnTo>
                  <a:lnTo>
                    <a:pt x="4293223" y="6018898"/>
                  </a:lnTo>
                  <a:lnTo>
                    <a:pt x="4293223" y="6010650"/>
                  </a:lnTo>
                  <a:lnTo>
                    <a:pt x="4303384" y="6002085"/>
                  </a:lnTo>
                  <a:lnTo>
                    <a:pt x="4318310" y="6001134"/>
                  </a:lnTo>
                  <a:lnTo>
                    <a:pt x="4331965" y="6001768"/>
                  </a:lnTo>
                  <a:lnTo>
                    <a:pt x="4349113" y="6003671"/>
                  </a:lnTo>
                  <a:lnTo>
                    <a:pt x="4354511" y="5993203"/>
                  </a:lnTo>
                  <a:lnTo>
                    <a:pt x="4349113" y="5983686"/>
                  </a:lnTo>
                  <a:lnTo>
                    <a:pt x="4356099" y="5978293"/>
                  </a:lnTo>
                  <a:lnTo>
                    <a:pt x="4363720" y="5982734"/>
                  </a:lnTo>
                  <a:lnTo>
                    <a:pt x="4371977" y="5974169"/>
                  </a:lnTo>
                  <a:lnTo>
                    <a:pt x="4387854" y="5968776"/>
                  </a:lnTo>
                  <a:lnTo>
                    <a:pt x="4386902" y="5965604"/>
                  </a:lnTo>
                  <a:lnTo>
                    <a:pt x="4356099" y="5966556"/>
                  </a:lnTo>
                  <a:lnTo>
                    <a:pt x="4343397" y="5965921"/>
                  </a:lnTo>
                  <a:lnTo>
                    <a:pt x="4334823" y="5975438"/>
                  </a:lnTo>
                  <a:lnTo>
                    <a:pt x="4331012" y="5976707"/>
                  </a:lnTo>
                  <a:lnTo>
                    <a:pt x="4322438" y="5976707"/>
                  </a:lnTo>
                  <a:lnTo>
                    <a:pt x="4312911" y="5972266"/>
                  </a:lnTo>
                  <a:lnTo>
                    <a:pt x="4303384" y="5973852"/>
                  </a:lnTo>
                  <a:lnTo>
                    <a:pt x="4292905" y="5986541"/>
                  </a:lnTo>
                  <a:lnTo>
                    <a:pt x="4285284" y="5983369"/>
                  </a:lnTo>
                  <a:lnTo>
                    <a:pt x="4281156" y="5969411"/>
                  </a:lnTo>
                  <a:lnTo>
                    <a:pt x="4285919" y="5958942"/>
                  </a:lnTo>
                  <a:lnTo>
                    <a:pt x="4303067" y="5956721"/>
                  </a:lnTo>
                  <a:lnTo>
                    <a:pt x="4308465" y="5955770"/>
                  </a:lnTo>
                  <a:lnTo>
                    <a:pt x="4308465" y="5947205"/>
                  </a:lnTo>
                  <a:cubicBezTo>
                    <a:pt x="4308783" y="5944033"/>
                    <a:pt x="4309100" y="5940860"/>
                    <a:pt x="4309418" y="5937688"/>
                  </a:cubicBezTo>
                  <a:lnTo>
                    <a:pt x="4298939" y="5937688"/>
                  </a:lnTo>
                  <a:lnTo>
                    <a:pt x="4293540" y="5939274"/>
                  </a:lnTo>
                  <a:lnTo>
                    <a:pt x="4281791" y="5928488"/>
                  </a:lnTo>
                  <a:cubicBezTo>
                    <a:pt x="4281473" y="5925316"/>
                    <a:pt x="4281156" y="5922143"/>
                    <a:pt x="4280838" y="5918971"/>
                  </a:cubicBezTo>
                  <a:lnTo>
                    <a:pt x="4277345" y="5909772"/>
                  </a:lnTo>
                  <a:lnTo>
                    <a:pt x="4262420" y="5897082"/>
                  </a:lnTo>
                  <a:lnTo>
                    <a:pt x="4267818" y="5891690"/>
                  </a:lnTo>
                  <a:lnTo>
                    <a:pt x="4276075" y="5896131"/>
                  </a:lnTo>
                  <a:lnTo>
                    <a:pt x="4281473" y="5884393"/>
                  </a:lnTo>
                  <a:lnTo>
                    <a:pt x="4277027" y="5870435"/>
                  </a:lnTo>
                  <a:lnTo>
                    <a:pt x="4270359" y="5863456"/>
                  </a:lnTo>
                  <a:lnTo>
                    <a:pt x="4253528" y="5853939"/>
                  </a:lnTo>
                  <a:lnTo>
                    <a:pt x="4236380" y="5828878"/>
                  </a:lnTo>
                  <a:lnTo>
                    <a:pt x="4223678" y="5829195"/>
                  </a:lnTo>
                  <a:lnTo>
                    <a:pt x="4219550" y="5843788"/>
                  </a:lnTo>
                  <a:lnTo>
                    <a:pt x="4212246" y="5840933"/>
                  </a:lnTo>
                  <a:lnTo>
                    <a:pt x="4197321" y="5826975"/>
                  </a:lnTo>
                  <a:lnTo>
                    <a:pt x="4182395" y="5823168"/>
                  </a:lnTo>
                  <a:lnTo>
                    <a:pt x="4187476" y="5806355"/>
                  </a:lnTo>
                  <a:lnTo>
                    <a:pt x="4195733" y="5808258"/>
                  </a:lnTo>
                  <a:lnTo>
                    <a:pt x="4194145" y="5814603"/>
                  </a:lnTo>
                  <a:lnTo>
                    <a:pt x="4199226" y="5816506"/>
                  </a:lnTo>
                  <a:lnTo>
                    <a:pt x="4208435" y="5805721"/>
                  </a:lnTo>
                  <a:lnTo>
                    <a:pt x="4203354" y="5798742"/>
                  </a:lnTo>
                  <a:lnTo>
                    <a:pt x="4194780" y="5794618"/>
                  </a:lnTo>
                  <a:lnTo>
                    <a:pt x="4190652" y="5777487"/>
                  </a:lnTo>
                  <a:lnTo>
                    <a:pt x="4197956" y="5775584"/>
                  </a:lnTo>
                  <a:lnTo>
                    <a:pt x="4209388" y="5778756"/>
                  </a:lnTo>
                  <a:lnTo>
                    <a:pt x="4212881" y="5790176"/>
                  </a:lnTo>
                  <a:lnTo>
                    <a:pt x="4211611" y="5800645"/>
                  </a:lnTo>
                  <a:lnTo>
                    <a:pt x="4216056" y="5809210"/>
                  </a:lnTo>
                  <a:lnTo>
                    <a:pt x="4226536" y="5812382"/>
                  </a:lnTo>
                  <a:lnTo>
                    <a:pt x="4223360" y="5800645"/>
                  </a:lnTo>
                  <a:lnTo>
                    <a:pt x="4225583" y="5795252"/>
                  </a:lnTo>
                  <a:lnTo>
                    <a:pt x="4229711" y="5798424"/>
                  </a:lnTo>
                  <a:lnTo>
                    <a:pt x="4230982" y="5812382"/>
                  </a:lnTo>
                  <a:lnTo>
                    <a:pt x="4242414" y="5805403"/>
                  </a:lnTo>
                  <a:lnTo>
                    <a:pt x="4256386" y="5807624"/>
                  </a:lnTo>
                  <a:lnTo>
                    <a:pt x="4273217" y="5807624"/>
                  </a:lnTo>
                  <a:lnTo>
                    <a:pt x="4266865" y="5799059"/>
                  </a:lnTo>
                  <a:lnTo>
                    <a:pt x="4252258" y="5798107"/>
                  </a:lnTo>
                  <a:lnTo>
                    <a:pt x="4244637" y="5797473"/>
                  </a:lnTo>
                  <a:lnTo>
                    <a:pt x="4238285" y="5789859"/>
                  </a:lnTo>
                  <a:lnTo>
                    <a:pt x="4227488" y="5772412"/>
                  </a:lnTo>
                  <a:lnTo>
                    <a:pt x="4233840" y="5763846"/>
                  </a:lnTo>
                  <a:lnTo>
                    <a:pt x="4241143" y="5767653"/>
                  </a:lnTo>
                  <a:lnTo>
                    <a:pt x="4251623" y="5754964"/>
                  </a:lnTo>
                  <a:lnTo>
                    <a:pt x="4255751" y="5744495"/>
                  </a:lnTo>
                  <a:lnTo>
                    <a:pt x="4252575" y="5740371"/>
                  </a:lnTo>
                  <a:lnTo>
                    <a:pt x="4238603" y="5746716"/>
                  </a:lnTo>
                  <a:lnTo>
                    <a:pt x="4234475" y="5742592"/>
                  </a:lnTo>
                  <a:lnTo>
                    <a:pt x="4233204" y="5727682"/>
                  </a:lnTo>
                  <a:lnTo>
                    <a:pt x="4239873" y="5720386"/>
                  </a:lnTo>
                  <a:lnTo>
                    <a:pt x="4233204" y="5713407"/>
                  </a:lnTo>
                  <a:lnTo>
                    <a:pt x="4222725" y="5707062"/>
                  </a:lnTo>
                  <a:lnTo>
                    <a:pt x="4219232" y="5699449"/>
                  </a:lnTo>
                  <a:lnTo>
                    <a:pt x="4212881" y="5699449"/>
                  </a:lnTo>
                  <a:lnTo>
                    <a:pt x="4212881" y="5690249"/>
                  </a:lnTo>
                  <a:lnTo>
                    <a:pt x="4220185" y="5690884"/>
                  </a:lnTo>
                  <a:lnTo>
                    <a:pt x="4235110" y="5686760"/>
                  </a:lnTo>
                  <a:lnTo>
                    <a:pt x="4235110" y="5682636"/>
                  </a:lnTo>
                  <a:lnTo>
                    <a:pt x="4246859" y="5681367"/>
                  </a:lnTo>
                  <a:lnTo>
                    <a:pt x="4251623" y="5673119"/>
                  </a:lnTo>
                  <a:lnTo>
                    <a:pt x="4248447" y="5663285"/>
                  </a:lnTo>
                  <a:lnTo>
                    <a:pt x="4221455" y="5672167"/>
                  </a:lnTo>
                  <a:lnTo>
                    <a:pt x="4208435" y="5672167"/>
                  </a:lnTo>
                  <a:lnTo>
                    <a:pt x="4193827" y="5671216"/>
                  </a:lnTo>
                  <a:lnTo>
                    <a:pt x="4182078" y="5684856"/>
                  </a:lnTo>
                  <a:lnTo>
                    <a:pt x="4167153" y="5685491"/>
                  </a:lnTo>
                  <a:cubicBezTo>
                    <a:pt x="4167470" y="5681155"/>
                    <a:pt x="4167788" y="5676820"/>
                    <a:pt x="4168105" y="5672484"/>
                  </a:cubicBezTo>
                  <a:lnTo>
                    <a:pt x="4172551" y="5665188"/>
                  </a:lnTo>
                  <a:cubicBezTo>
                    <a:pt x="4172869" y="5660641"/>
                    <a:pt x="4173186" y="5656094"/>
                    <a:pt x="4173504" y="5651547"/>
                  </a:cubicBezTo>
                  <a:lnTo>
                    <a:pt x="4169058" y="5637906"/>
                  </a:lnTo>
                  <a:lnTo>
                    <a:pt x="4176362" y="5618873"/>
                  </a:lnTo>
                  <a:lnTo>
                    <a:pt x="4195098" y="5603011"/>
                  </a:lnTo>
                  <a:lnTo>
                    <a:pt x="4196050" y="5595715"/>
                  </a:lnTo>
                  <a:lnTo>
                    <a:pt x="4205260" y="5583978"/>
                  </a:lnTo>
                  <a:lnTo>
                    <a:pt x="4219232" y="5580805"/>
                  </a:lnTo>
                  <a:lnTo>
                    <a:pt x="4230982" y="5565896"/>
                  </a:lnTo>
                  <a:lnTo>
                    <a:pt x="4244637" y="5563358"/>
                  </a:lnTo>
                  <a:lnTo>
                    <a:pt x="4257021" y="5561454"/>
                  </a:lnTo>
                  <a:lnTo>
                    <a:pt x="4264643" y="5553841"/>
                  </a:lnTo>
                  <a:lnTo>
                    <a:pt x="4280520" y="5557013"/>
                  </a:lnTo>
                  <a:lnTo>
                    <a:pt x="4286872" y="5570337"/>
                  </a:lnTo>
                  <a:lnTo>
                    <a:pt x="4295128" y="5575730"/>
                  </a:lnTo>
                  <a:lnTo>
                    <a:pt x="4318627" y="5575412"/>
                  </a:lnTo>
                  <a:lnTo>
                    <a:pt x="4327201" y="5566847"/>
                  </a:lnTo>
                  <a:lnTo>
                    <a:pt x="4310053" y="5556696"/>
                  </a:lnTo>
                  <a:lnTo>
                    <a:pt x="4311323" y="5550351"/>
                  </a:lnTo>
                  <a:lnTo>
                    <a:pt x="4326884" y="5547813"/>
                  </a:lnTo>
                  <a:lnTo>
                    <a:pt x="4345937" y="5550034"/>
                  </a:lnTo>
                  <a:cubicBezTo>
                    <a:pt x="4345725" y="5552889"/>
                    <a:pt x="4345514" y="5555744"/>
                    <a:pt x="4345302" y="5558599"/>
                  </a:cubicBezTo>
                  <a:lnTo>
                    <a:pt x="4334505" y="5560503"/>
                  </a:lnTo>
                  <a:lnTo>
                    <a:pt x="4358957" y="5572875"/>
                  </a:lnTo>
                  <a:lnTo>
                    <a:pt x="4384361" y="5570971"/>
                  </a:lnTo>
                  <a:lnTo>
                    <a:pt x="4414847" y="5562089"/>
                  </a:lnTo>
                  <a:lnTo>
                    <a:pt x="4437076" y="5559551"/>
                  </a:lnTo>
                  <a:lnTo>
                    <a:pt x="4446602" y="5562723"/>
                  </a:lnTo>
                  <a:lnTo>
                    <a:pt x="4458352" y="5562723"/>
                  </a:lnTo>
                  <a:lnTo>
                    <a:pt x="4458034" y="5550034"/>
                  </a:lnTo>
                  <a:lnTo>
                    <a:pt x="4452636" y="5546862"/>
                  </a:lnTo>
                  <a:lnTo>
                    <a:pt x="4438346" y="5551303"/>
                  </a:lnTo>
                  <a:lnTo>
                    <a:pt x="4430725" y="5547179"/>
                  </a:lnTo>
                  <a:lnTo>
                    <a:pt x="4421198" y="5540834"/>
                  </a:lnTo>
                  <a:lnTo>
                    <a:pt x="4438981" y="5533221"/>
                  </a:lnTo>
                  <a:lnTo>
                    <a:pt x="4442157" y="5528145"/>
                  </a:lnTo>
                  <a:lnTo>
                    <a:pt x="4469784" y="5528780"/>
                  </a:lnTo>
                  <a:lnTo>
                    <a:pt x="4481534" y="5527828"/>
                  </a:lnTo>
                  <a:lnTo>
                    <a:pt x="4484074" y="5521483"/>
                  </a:lnTo>
                  <a:lnTo>
                    <a:pt x="4503445" y="5522118"/>
                  </a:lnTo>
                  <a:lnTo>
                    <a:pt x="4525674" y="5523070"/>
                  </a:lnTo>
                  <a:lnTo>
                    <a:pt x="4518053" y="5517677"/>
                  </a:lnTo>
                  <a:lnTo>
                    <a:pt x="4503445" y="5516091"/>
                  </a:lnTo>
                  <a:lnTo>
                    <a:pt x="4489473" y="5516091"/>
                  </a:lnTo>
                  <a:lnTo>
                    <a:pt x="4484074" y="5521483"/>
                  </a:lnTo>
                  <a:lnTo>
                    <a:pt x="4471372" y="5518311"/>
                  </a:lnTo>
                  <a:lnTo>
                    <a:pt x="4466291" y="5513236"/>
                  </a:lnTo>
                  <a:cubicBezTo>
                    <a:pt x="4466609" y="5509746"/>
                    <a:pt x="4466926" y="5506257"/>
                    <a:pt x="4467244" y="5502767"/>
                  </a:cubicBezTo>
                  <a:lnTo>
                    <a:pt x="4457717" y="5498326"/>
                  </a:lnTo>
                  <a:lnTo>
                    <a:pt x="4449143" y="5491030"/>
                  </a:lnTo>
                  <a:lnTo>
                    <a:pt x="4451366" y="5488174"/>
                  </a:lnTo>
                  <a:lnTo>
                    <a:pt x="4445967" y="5484050"/>
                  </a:lnTo>
                  <a:lnTo>
                    <a:pt x="4450413" y="5474216"/>
                  </a:lnTo>
                  <a:lnTo>
                    <a:pt x="4454224" y="5462796"/>
                  </a:lnTo>
                  <a:lnTo>
                    <a:pt x="4471054" y="5460576"/>
                  </a:lnTo>
                  <a:lnTo>
                    <a:pt x="4485979" y="5470727"/>
                  </a:lnTo>
                  <a:lnTo>
                    <a:pt x="4497729" y="5466603"/>
                  </a:lnTo>
                  <a:lnTo>
                    <a:pt x="4519005" y="5472630"/>
                  </a:lnTo>
                  <a:lnTo>
                    <a:pt x="4540282" y="5474216"/>
                  </a:lnTo>
                  <a:lnTo>
                    <a:pt x="4576801" y="5462796"/>
                  </a:lnTo>
                  <a:lnTo>
                    <a:pt x="4615225" y="5473899"/>
                  </a:lnTo>
                  <a:lnTo>
                    <a:pt x="4632055" y="5472630"/>
                  </a:lnTo>
                  <a:lnTo>
                    <a:pt x="4660635" y="5469141"/>
                  </a:lnTo>
                  <a:lnTo>
                    <a:pt x="4667939" y="5447252"/>
                  </a:lnTo>
                  <a:lnTo>
                    <a:pt x="4721606" y="5417115"/>
                  </a:lnTo>
                  <a:lnTo>
                    <a:pt x="4777179" y="5385075"/>
                  </a:lnTo>
                  <a:lnTo>
                    <a:pt x="4808934" y="5377144"/>
                  </a:lnTo>
                  <a:lnTo>
                    <a:pt x="4837197" y="5363504"/>
                  </a:lnTo>
                  <a:lnTo>
                    <a:pt x="4847994" y="5354938"/>
                  </a:lnTo>
                  <a:lnTo>
                    <a:pt x="4929288" y="5357476"/>
                  </a:lnTo>
                  <a:lnTo>
                    <a:pt x="4984543" y="5364138"/>
                  </a:lnTo>
                  <a:lnTo>
                    <a:pt x="5002644" y="5359697"/>
                  </a:lnTo>
                  <a:lnTo>
                    <a:pt x="5014076" y="5347008"/>
                  </a:lnTo>
                  <a:lnTo>
                    <a:pt x="5026778" y="5345104"/>
                  </a:lnTo>
                  <a:lnTo>
                    <a:pt x="5042021" y="5383489"/>
                  </a:lnTo>
                  <a:lnTo>
                    <a:pt x="5058851" y="5387613"/>
                  </a:lnTo>
                  <a:lnTo>
                    <a:pt x="5071553" y="5399033"/>
                  </a:lnTo>
                  <a:lnTo>
                    <a:pt x="5089654" y="5402205"/>
                  </a:lnTo>
                  <a:lnTo>
                    <a:pt x="5111883" y="5391420"/>
                  </a:lnTo>
                  <a:lnTo>
                    <a:pt x="5119504" y="5394592"/>
                  </a:lnTo>
                  <a:lnTo>
                    <a:pt x="5129031" y="5401888"/>
                  </a:lnTo>
                  <a:lnTo>
                    <a:pt x="5145227" y="5438687"/>
                  </a:lnTo>
                  <a:lnTo>
                    <a:pt x="5162057" y="5443445"/>
                  </a:lnTo>
                  <a:lnTo>
                    <a:pt x="5170313" y="5439321"/>
                  </a:lnTo>
                  <a:lnTo>
                    <a:pt x="5178570" y="5438687"/>
                  </a:lnTo>
                  <a:lnTo>
                    <a:pt x="5189049" y="5448204"/>
                  </a:lnTo>
                  <a:lnTo>
                    <a:pt x="5199211" y="5454548"/>
                  </a:lnTo>
                  <a:lnTo>
                    <a:pt x="5223345" y="5460576"/>
                  </a:lnTo>
                  <a:lnTo>
                    <a:pt x="5241129" y="5475168"/>
                  </a:lnTo>
                  <a:lnTo>
                    <a:pt x="5251608" y="5480561"/>
                  </a:lnTo>
                  <a:lnTo>
                    <a:pt x="5253831" y="5470727"/>
                  </a:lnTo>
                  <a:lnTo>
                    <a:pt x="5262087" y="5470727"/>
                  </a:lnTo>
                  <a:lnTo>
                    <a:pt x="5290032" y="5485954"/>
                  </a:lnTo>
                  <a:lnTo>
                    <a:pt x="5318930" y="5495471"/>
                  </a:lnTo>
                  <a:lnTo>
                    <a:pt x="5356084" y="5482464"/>
                  </a:lnTo>
                  <a:lnTo>
                    <a:pt x="5421501" y="5468824"/>
                  </a:lnTo>
                  <a:lnTo>
                    <a:pt x="5495174" y="5479927"/>
                  </a:lnTo>
                  <a:lnTo>
                    <a:pt x="5517720" y="5481830"/>
                  </a:lnTo>
                  <a:lnTo>
                    <a:pt x="5564401" y="5452645"/>
                  </a:lnTo>
                  <a:lnTo>
                    <a:pt x="5579961" y="5450424"/>
                  </a:lnTo>
                  <a:lnTo>
                    <a:pt x="5598062" y="5437735"/>
                  </a:lnTo>
                  <a:lnTo>
                    <a:pt x="5650459" y="5377144"/>
                  </a:lnTo>
                  <a:lnTo>
                    <a:pt x="5660621" y="5382854"/>
                  </a:lnTo>
                  <a:lnTo>
                    <a:pt x="5660866" y="5382796"/>
                  </a:lnTo>
                  <a:lnTo>
                    <a:pt x="5650740" y="5377092"/>
                  </a:lnTo>
                  <a:cubicBezTo>
                    <a:pt x="5650952" y="5367558"/>
                    <a:pt x="5651163" y="5358023"/>
                    <a:pt x="5651375" y="5348489"/>
                  </a:cubicBezTo>
                  <a:lnTo>
                    <a:pt x="5636460" y="5328467"/>
                  </a:lnTo>
                  <a:lnTo>
                    <a:pt x="5629479" y="5271897"/>
                  </a:lnTo>
                  <a:lnTo>
                    <a:pt x="5604092" y="5243611"/>
                  </a:lnTo>
                  <a:lnTo>
                    <a:pt x="5598380" y="5224543"/>
                  </a:lnTo>
                  <a:lnTo>
                    <a:pt x="5585686" y="5214373"/>
                  </a:lnTo>
                  <a:lnTo>
                    <a:pt x="5545384" y="5211513"/>
                  </a:lnTo>
                  <a:lnTo>
                    <a:pt x="5520949" y="5202296"/>
                  </a:lnTo>
                  <a:lnTo>
                    <a:pt x="5511429" y="5181956"/>
                  </a:lnTo>
                  <a:lnTo>
                    <a:pt x="5512381" y="5175600"/>
                  </a:lnTo>
                  <a:lnTo>
                    <a:pt x="5502861" y="5178142"/>
                  </a:lnTo>
                  <a:lnTo>
                    <a:pt x="5482869" y="5165430"/>
                  </a:lnTo>
                  <a:lnTo>
                    <a:pt x="5475253" y="5146997"/>
                  </a:lnTo>
                  <a:lnTo>
                    <a:pt x="5474184" y="5146401"/>
                  </a:lnTo>
                  <a:lnTo>
                    <a:pt x="5451638" y="5128307"/>
                  </a:lnTo>
                  <a:lnTo>
                    <a:pt x="5417342" y="5083548"/>
                  </a:lnTo>
                  <a:lnTo>
                    <a:pt x="5373837" y="5054026"/>
                  </a:lnTo>
                  <a:lnTo>
                    <a:pt x="5345257" y="5042598"/>
                  </a:lnTo>
                  <a:lnTo>
                    <a:pt x="5320806" y="5037837"/>
                  </a:lnTo>
                  <a:lnTo>
                    <a:pt x="5300482" y="5026409"/>
                  </a:lnTo>
                  <a:cubicBezTo>
                    <a:pt x="5300376" y="5023235"/>
                    <a:pt x="5300271" y="5020060"/>
                    <a:pt x="5300165" y="5016886"/>
                  </a:cubicBezTo>
                  <a:lnTo>
                    <a:pt x="5286510" y="5008632"/>
                  </a:lnTo>
                  <a:lnTo>
                    <a:pt x="5282381" y="5016886"/>
                  </a:lnTo>
                  <a:lnTo>
                    <a:pt x="5270950" y="5014029"/>
                  </a:lnTo>
                  <a:lnTo>
                    <a:pt x="5255072" y="5010854"/>
                  </a:lnTo>
                  <a:lnTo>
                    <a:pt x="5245228" y="5009267"/>
                  </a:lnTo>
                  <a:lnTo>
                    <a:pt x="5229032" y="4980697"/>
                  </a:lnTo>
                  <a:lnTo>
                    <a:pt x="5211885" y="4944192"/>
                  </a:lnTo>
                  <a:lnTo>
                    <a:pt x="5193784" y="4938795"/>
                  </a:lnTo>
                  <a:lnTo>
                    <a:pt x="5176636" y="4938160"/>
                  </a:lnTo>
                  <a:lnTo>
                    <a:pt x="5171555" y="4925145"/>
                  </a:lnTo>
                  <a:lnTo>
                    <a:pt x="5202358" y="4917844"/>
                  </a:lnTo>
                  <a:lnTo>
                    <a:pt x="5199817" y="4907369"/>
                  </a:lnTo>
                  <a:lnTo>
                    <a:pt x="5190291" y="4906099"/>
                  </a:lnTo>
                  <a:lnTo>
                    <a:pt x="5185210" y="4911495"/>
                  </a:lnTo>
                  <a:lnTo>
                    <a:pt x="5188068" y="4894671"/>
                  </a:lnTo>
                  <a:lnTo>
                    <a:pt x="5207121" y="4898798"/>
                  </a:lnTo>
                  <a:lnTo>
                    <a:pt x="5217918" y="4907051"/>
                  </a:lnTo>
                  <a:cubicBezTo>
                    <a:pt x="5217600" y="4909802"/>
                    <a:pt x="5217283" y="4912554"/>
                    <a:pt x="5216965" y="4915305"/>
                  </a:cubicBezTo>
                  <a:lnTo>
                    <a:pt x="5234748" y="4917527"/>
                  </a:lnTo>
                  <a:lnTo>
                    <a:pt x="5225222" y="4907051"/>
                  </a:lnTo>
                  <a:lnTo>
                    <a:pt x="5243322" y="4908956"/>
                  </a:lnTo>
                  <a:lnTo>
                    <a:pt x="5249673" y="4901655"/>
                  </a:lnTo>
                  <a:lnTo>
                    <a:pt x="5252531" y="4881338"/>
                  </a:lnTo>
                  <a:lnTo>
                    <a:pt x="5262058" y="4868641"/>
                  </a:lnTo>
                  <a:lnTo>
                    <a:pt x="5276983" y="4862292"/>
                  </a:lnTo>
                  <a:lnTo>
                    <a:pt x="5279841" y="4842293"/>
                  </a:lnTo>
                  <a:lnTo>
                    <a:pt x="5300482" y="4809279"/>
                  </a:lnTo>
                  <a:lnTo>
                    <a:pt x="5309056" y="4810232"/>
                  </a:lnTo>
                  <a:lnTo>
                    <a:pt x="5302705" y="4819755"/>
                  </a:lnTo>
                  <a:lnTo>
                    <a:pt x="5305245" y="4831500"/>
                  </a:lnTo>
                  <a:lnTo>
                    <a:pt x="5318900" y="4840706"/>
                  </a:lnTo>
                  <a:lnTo>
                    <a:pt x="5328109" y="4832135"/>
                  </a:lnTo>
                  <a:lnTo>
                    <a:pt x="5327157" y="4827056"/>
                  </a:lnTo>
                  <a:lnTo>
                    <a:pt x="5322711" y="4821660"/>
                  </a:lnTo>
                  <a:lnTo>
                    <a:pt x="5323981" y="4831183"/>
                  </a:lnTo>
                  <a:lnTo>
                    <a:pt x="5316360" y="4823882"/>
                  </a:lnTo>
                  <a:lnTo>
                    <a:pt x="5314454" y="4815628"/>
                  </a:lnTo>
                  <a:lnTo>
                    <a:pt x="5317630" y="4811501"/>
                  </a:lnTo>
                  <a:lnTo>
                    <a:pt x="5327157" y="4801978"/>
                  </a:lnTo>
                  <a:lnTo>
                    <a:pt x="5333508" y="4801661"/>
                  </a:lnTo>
                  <a:lnTo>
                    <a:pt x="5342082" y="4813089"/>
                  </a:lnTo>
                  <a:lnTo>
                    <a:pt x="5351608" y="4815311"/>
                  </a:lnTo>
                  <a:lnTo>
                    <a:pt x="5359547" y="4808010"/>
                  </a:lnTo>
                  <a:lnTo>
                    <a:pt x="5342717" y="4796264"/>
                  </a:lnTo>
                  <a:lnTo>
                    <a:pt x="5340494" y="4790868"/>
                  </a:lnTo>
                  <a:lnTo>
                    <a:pt x="5309691" y="4767060"/>
                  </a:lnTo>
                  <a:lnTo>
                    <a:pt x="5305563" y="4772456"/>
                  </a:lnTo>
                  <a:lnTo>
                    <a:pt x="5292861" y="4758806"/>
                  </a:lnTo>
                  <a:lnTo>
                    <a:pt x="5283969" y="4741030"/>
                  </a:lnTo>
                  <a:lnTo>
                    <a:pt x="5280794" y="4721983"/>
                  </a:lnTo>
                  <a:lnTo>
                    <a:pt x="5298894" y="4732459"/>
                  </a:lnTo>
                  <a:lnTo>
                    <a:pt x="5315725" y="4725792"/>
                  </a:lnTo>
                  <a:lnTo>
                    <a:pt x="5318900" y="4719444"/>
                  </a:lnTo>
                  <a:lnTo>
                    <a:pt x="5328427" y="4721666"/>
                  </a:lnTo>
                  <a:lnTo>
                    <a:pt x="5336048" y="4728967"/>
                  </a:lnTo>
                  <a:lnTo>
                    <a:pt x="5356689" y="4728649"/>
                  </a:lnTo>
                  <a:lnTo>
                    <a:pt x="5356689" y="4718491"/>
                  </a:lnTo>
                  <a:lnTo>
                    <a:pt x="5343987" y="4709920"/>
                  </a:lnTo>
                  <a:lnTo>
                    <a:pt x="5337636" y="4718491"/>
                  </a:lnTo>
                  <a:lnTo>
                    <a:pt x="5331285" y="4708968"/>
                  </a:lnTo>
                  <a:lnTo>
                    <a:pt x="5334460" y="4700397"/>
                  </a:lnTo>
                  <a:lnTo>
                    <a:pt x="5339859" y="4696270"/>
                  </a:lnTo>
                  <a:lnTo>
                    <a:pt x="5363358" y="4697223"/>
                  </a:lnTo>
                  <a:lnTo>
                    <a:pt x="5375742" y="4686430"/>
                  </a:lnTo>
                  <a:lnTo>
                    <a:pt x="5386222" y="4681986"/>
                  </a:lnTo>
                  <a:lnTo>
                    <a:pt x="5430362" y="4672462"/>
                  </a:lnTo>
                  <a:lnTo>
                    <a:pt x="5430362" y="4663892"/>
                  </a:lnTo>
                  <a:lnTo>
                    <a:pt x="5418612" y="4657543"/>
                  </a:lnTo>
                  <a:lnTo>
                    <a:pt x="5420835" y="4648019"/>
                  </a:lnTo>
                  <a:lnTo>
                    <a:pt x="5416707" y="4641036"/>
                  </a:lnTo>
                  <a:lnTo>
                    <a:pt x="5393208" y="4645163"/>
                  </a:lnTo>
                  <a:lnTo>
                    <a:pt x="5379553" y="4654686"/>
                  </a:lnTo>
                  <a:lnTo>
                    <a:pt x="5352243" y="4657225"/>
                  </a:lnTo>
                  <a:lnTo>
                    <a:pt x="5331230" y="4660361"/>
                  </a:lnTo>
                  <a:cubicBezTo>
                    <a:pt x="5331190" y="4660605"/>
                    <a:pt x="5331149" y="4660850"/>
                    <a:pt x="5331109" y="4661094"/>
                  </a:cubicBezTo>
                  <a:lnTo>
                    <a:pt x="5315234" y="4676033"/>
                  </a:lnTo>
                  <a:lnTo>
                    <a:pt x="5309836" y="4676351"/>
                  </a:lnTo>
                  <a:lnTo>
                    <a:pt x="5314281" y="4666816"/>
                  </a:lnTo>
                  <a:lnTo>
                    <a:pt x="5285389" y="4662366"/>
                  </a:lnTo>
                  <a:lnTo>
                    <a:pt x="5258401" y="4676669"/>
                  </a:lnTo>
                  <a:lnTo>
                    <a:pt x="5249829" y="4690337"/>
                  </a:lnTo>
                  <a:lnTo>
                    <a:pt x="5242844" y="4694787"/>
                  </a:lnTo>
                  <a:lnTo>
                    <a:pt x="5238399" y="4692562"/>
                  </a:lnTo>
                  <a:lnTo>
                    <a:pt x="5206649" y="4704640"/>
                  </a:lnTo>
                  <a:lnTo>
                    <a:pt x="5195219" y="4725936"/>
                  </a:lnTo>
                  <a:lnTo>
                    <a:pt x="5184741" y="4732293"/>
                  </a:lnTo>
                  <a:lnTo>
                    <a:pt x="5178391" y="4719579"/>
                  </a:lnTo>
                  <a:lnTo>
                    <a:pt x="5164421" y="4717672"/>
                  </a:lnTo>
                  <a:lnTo>
                    <a:pt x="5151721" y="4719897"/>
                  </a:lnTo>
                  <a:lnTo>
                    <a:pt x="5147594" y="4731657"/>
                  </a:lnTo>
                  <a:lnTo>
                    <a:pt x="5144736" y="4744053"/>
                  </a:lnTo>
                  <a:lnTo>
                    <a:pt x="5132036" y="4746596"/>
                  </a:lnTo>
                  <a:lnTo>
                    <a:pt x="5132036" y="4739921"/>
                  </a:lnTo>
                  <a:lnTo>
                    <a:pt x="5116161" y="4732611"/>
                  </a:lnTo>
                  <a:lnTo>
                    <a:pt x="5101239" y="4750728"/>
                  </a:lnTo>
                  <a:lnTo>
                    <a:pt x="5080284" y="4761535"/>
                  </a:lnTo>
                  <a:lnTo>
                    <a:pt x="5055836" y="4769164"/>
                  </a:lnTo>
                  <a:lnTo>
                    <a:pt x="5050756" y="4763124"/>
                  </a:lnTo>
                  <a:lnTo>
                    <a:pt x="5045994" y="4736425"/>
                  </a:lnTo>
                  <a:lnTo>
                    <a:pt x="5040914" y="4745960"/>
                  </a:lnTo>
                  <a:lnTo>
                    <a:pt x="5045359" y="4773296"/>
                  </a:lnTo>
                  <a:lnTo>
                    <a:pt x="5051709" y="4774567"/>
                  </a:lnTo>
                  <a:lnTo>
                    <a:pt x="5042501" y="4780924"/>
                  </a:lnTo>
                  <a:lnTo>
                    <a:pt x="5039961" y="4775838"/>
                  </a:lnTo>
                  <a:lnTo>
                    <a:pt x="5039009" y="4766303"/>
                  </a:lnTo>
                  <a:lnTo>
                    <a:pt x="5033611" y="4758992"/>
                  </a:lnTo>
                  <a:lnTo>
                    <a:pt x="5028531" y="4776792"/>
                  </a:lnTo>
                  <a:lnTo>
                    <a:pt x="5032976" y="4779017"/>
                  </a:lnTo>
                  <a:lnTo>
                    <a:pt x="5019006" y="4792684"/>
                  </a:lnTo>
                  <a:lnTo>
                    <a:pt x="5004401" y="4799359"/>
                  </a:lnTo>
                  <a:lnTo>
                    <a:pt x="4999004" y="4803491"/>
                  </a:lnTo>
                  <a:lnTo>
                    <a:pt x="4987574" y="4805716"/>
                  </a:lnTo>
                  <a:lnTo>
                    <a:pt x="4983446" y="4824787"/>
                  </a:lnTo>
                  <a:lnTo>
                    <a:pt x="4974874" y="4829873"/>
                  </a:lnTo>
                  <a:lnTo>
                    <a:pt x="4968524" y="4826694"/>
                  </a:lnTo>
                  <a:lnTo>
                    <a:pt x="4965349" y="4818748"/>
                  </a:lnTo>
                  <a:lnTo>
                    <a:pt x="4974874" y="4813980"/>
                  </a:lnTo>
                  <a:lnTo>
                    <a:pt x="4974874" y="4810166"/>
                  </a:lnTo>
                  <a:lnTo>
                    <a:pt x="4965349" y="4815570"/>
                  </a:lnTo>
                  <a:lnTo>
                    <a:pt x="4952649" y="4800631"/>
                  </a:lnTo>
                  <a:lnTo>
                    <a:pt x="4941854" y="4801902"/>
                  </a:lnTo>
                  <a:lnTo>
                    <a:pt x="4938679" y="4810166"/>
                  </a:lnTo>
                  <a:lnTo>
                    <a:pt x="4930424" y="4803173"/>
                  </a:lnTo>
                  <a:lnTo>
                    <a:pt x="4922804" y="4814934"/>
                  </a:lnTo>
                  <a:lnTo>
                    <a:pt x="4917724" y="4801902"/>
                  </a:lnTo>
                  <a:lnTo>
                    <a:pt x="4910104" y="4792684"/>
                  </a:lnTo>
                  <a:lnTo>
                    <a:pt x="4896451" y="4784420"/>
                  </a:lnTo>
                  <a:lnTo>
                    <a:pt x="4893276" y="4803491"/>
                  </a:lnTo>
                  <a:lnTo>
                    <a:pt x="4900896" y="4812709"/>
                  </a:lnTo>
                  <a:lnTo>
                    <a:pt x="4907246" y="4819066"/>
                  </a:lnTo>
                  <a:lnTo>
                    <a:pt x="4916771" y="4820020"/>
                  </a:lnTo>
                  <a:lnTo>
                    <a:pt x="4929471" y="4827330"/>
                  </a:lnTo>
                  <a:lnTo>
                    <a:pt x="4932646" y="4840044"/>
                  </a:lnTo>
                  <a:lnTo>
                    <a:pt x="4939314" y="4841951"/>
                  </a:lnTo>
                  <a:lnTo>
                    <a:pt x="4937091" y="4826059"/>
                  </a:lnTo>
                  <a:lnTo>
                    <a:pt x="4938679" y="4819702"/>
                  </a:lnTo>
                  <a:lnTo>
                    <a:pt x="4960269" y="4833051"/>
                  </a:lnTo>
                  <a:lnTo>
                    <a:pt x="4969794" y="4836548"/>
                  </a:lnTo>
                  <a:lnTo>
                    <a:pt x="4977414" y="4841633"/>
                  </a:lnTo>
                  <a:lnTo>
                    <a:pt x="4964714" y="4854347"/>
                  </a:lnTo>
                  <a:lnTo>
                    <a:pt x="4963444" y="4857526"/>
                  </a:lnTo>
                  <a:lnTo>
                    <a:pt x="4982811" y="4855301"/>
                  </a:lnTo>
                  <a:lnTo>
                    <a:pt x="4990114" y="4859433"/>
                  </a:lnTo>
                  <a:lnTo>
                    <a:pt x="4983764" y="4865790"/>
                  </a:lnTo>
                  <a:lnTo>
                    <a:pt x="4999639" y="4865790"/>
                  </a:lnTo>
                  <a:lnTo>
                    <a:pt x="5011386" y="4870876"/>
                  </a:lnTo>
                  <a:lnTo>
                    <a:pt x="5021864" y="4883590"/>
                  </a:lnTo>
                  <a:lnTo>
                    <a:pt x="5015831" y="4909653"/>
                  </a:lnTo>
                  <a:lnTo>
                    <a:pt x="5036151" y="4910607"/>
                  </a:lnTo>
                  <a:lnTo>
                    <a:pt x="5076474" y="4925228"/>
                  </a:lnTo>
                  <a:lnTo>
                    <a:pt x="5079649" y="4917917"/>
                  </a:lnTo>
                  <a:lnTo>
                    <a:pt x="5052979" y="4901071"/>
                  </a:lnTo>
                  <a:lnTo>
                    <a:pt x="5031389" y="4869604"/>
                  </a:lnTo>
                  <a:lnTo>
                    <a:pt x="5012974" y="4834005"/>
                  </a:lnTo>
                  <a:lnTo>
                    <a:pt x="5004719" y="4842269"/>
                  </a:lnTo>
                  <a:lnTo>
                    <a:pt x="4999321" y="4834005"/>
                  </a:lnTo>
                  <a:lnTo>
                    <a:pt x="4995194" y="4819384"/>
                  </a:lnTo>
                  <a:lnTo>
                    <a:pt x="5002496" y="4816205"/>
                  </a:lnTo>
                  <a:lnTo>
                    <a:pt x="5001544" y="4809848"/>
                  </a:lnTo>
                  <a:lnTo>
                    <a:pt x="5004719" y="4807623"/>
                  </a:lnTo>
                  <a:lnTo>
                    <a:pt x="5036786" y="4869604"/>
                  </a:lnTo>
                  <a:lnTo>
                    <a:pt x="5057106" y="4899164"/>
                  </a:lnTo>
                  <a:lnTo>
                    <a:pt x="5078696" y="4909335"/>
                  </a:lnTo>
                  <a:lnTo>
                    <a:pt x="5085999" y="4911560"/>
                  </a:lnTo>
                  <a:lnTo>
                    <a:pt x="5094254" y="4912196"/>
                  </a:lnTo>
                  <a:lnTo>
                    <a:pt x="5098381" y="4905839"/>
                  </a:lnTo>
                  <a:lnTo>
                    <a:pt x="5106954" y="4896304"/>
                  </a:lnTo>
                  <a:lnTo>
                    <a:pt x="5116479" y="4911243"/>
                  </a:lnTo>
                  <a:lnTo>
                    <a:pt x="5126004" y="4904886"/>
                  </a:lnTo>
                  <a:lnTo>
                    <a:pt x="5130131" y="4898211"/>
                  </a:lnTo>
                  <a:lnTo>
                    <a:pt x="5148864" y="4893761"/>
                  </a:lnTo>
                  <a:lnTo>
                    <a:pt x="5162834" y="4895986"/>
                  </a:lnTo>
                  <a:lnTo>
                    <a:pt x="5181249" y="4909335"/>
                  </a:lnTo>
                  <a:lnTo>
                    <a:pt x="5175534" y="4914739"/>
                  </a:lnTo>
                  <a:lnTo>
                    <a:pt x="5160929" y="4912832"/>
                  </a:lnTo>
                  <a:lnTo>
                    <a:pt x="5156801" y="4915057"/>
                  </a:lnTo>
                  <a:cubicBezTo>
                    <a:pt x="5156589" y="4921626"/>
                    <a:pt x="5156378" y="4928194"/>
                    <a:pt x="5156166" y="4934763"/>
                  </a:cubicBezTo>
                  <a:lnTo>
                    <a:pt x="5151721" y="4947477"/>
                  </a:lnTo>
                  <a:lnTo>
                    <a:pt x="5144419" y="4948749"/>
                  </a:lnTo>
                  <a:lnTo>
                    <a:pt x="5131719" y="4950974"/>
                  </a:lnTo>
                  <a:lnTo>
                    <a:pt x="5117114" y="4960827"/>
                  </a:lnTo>
                  <a:lnTo>
                    <a:pt x="5094571" y="4943028"/>
                  </a:lnTo>
                  <a:lnTo>
                    <a:pt x="5071076" y="4943981"/>
                  </a:lnTo>
                  <a:lnTo>
                    <a:pt x="5061869" y="4955742"/>
                  </a:lnTo>
                  <a:lnTo>
                    <a:pt x="5055519" y="4969409"/>
                  </a:lnTo>
                  <a:lnTo>
                    <a:pt x="5033611" y="4976402"/>
                  </a:lnTo>
                  <a:lnTo>
                    <a:pt x="5025039" y="4986891"/>
                  </a:lnTo>
                  <a:lnTo>
                    <a:pt x="5012339" y="4987845"/>
                  </a:lnTo>
                  <a:lnTo>
                    <a:pt x="5002814" y="4981488"/>
                  </a:lnTo>
                  <a:lnTo>
                    <a:pt x="4994241" y="4986255"/>
                  </a:lnTo>
                  <a:lnTo>
                    <a:pt x="4972334" y="5008505"/>
                  </a:lnTo>
                  <a:lnTo>
                    <a:pt x="4941854" y="5033933"/>
                  </a:lnTo>
                  <a:lnTo>
                    <a:pt x="4914866" y="5053004"/>
                  </a:lnTo>
                  <a:lnTo>
                    <a:pt x="4887879" y="5037429"/>
                  </a:lnTo>
                  <a:lnTo>
                    <a:pt x="4861526" y="5034568"/>
                  </a:lnTo>
                  <a:lnTo>
                    <a:pt x="4859304" y="5027258"/>
                  </a:lnTo>
                  <a:lnTo>
                    <a:pt x="4877401" y="5013590"/>
                  </a:lnTo>
                  <a:lnTo>
                    <a:pt x="4873909" y="4995473"/>
                  </a:lnTo>
                  <a:lnTo>
                    <a:pt x="4881211" y="4992294"/>
                  </a:lnTo>
                  <a:lnTo>
                    <a:pt x="4885339" y="4962734"/>
                  </a:lnTo>
                  <a:lnTo>
                    <a:pt x="4870099" y="4939849"/>
                  </a:lnTo>
                  <a:lnTo>
                    <a:pt x="4854224" y="4945253"/>
                  </a:lnTo>
                  <a:lnTo>
                    <a:pt x="4851049" y="4936671"/>
                  </a:lnTo>
                  <a:lnTo>
                    <a:pt x="4831046" y="4919825"/>
                  </a:lnTo>
                  <a:lnTo>
                    <a:pt x="4818029" y="4918871"/>
                  </a:lnTo>
                  <a:lnTo>
                    <a:pt x="4810726" y="4929678"/>
                  </a:lnTo>
                  <a:lnTo>
                    <a:pt x="4797074" y="4924592"/>
                  </a:lnTo>
                  <a:lnTo>
                    <a:pt x="4784056" y="4917282"/>
                  </a:lnTo>
                  <a:lnTo>
                    <a:pt x="4780881" y="4909018"/>
                  </a:lnTo>
                  <a:lnTo>
                    <a:pt x="4787549" y="4904250"/>
                  </a:lnTo>
                  <a:lnTo>
                    <a:pt x="4808186" y="4888357"/>
                  </a:lnTo>
                  <a:lnTo>
                    <a:pt x="4836444" y="4865154"/>
                  </a:lnTo>
                  <a:lnTo>
                    <a:pt x="4839619" y="4855619"/>
                  </a:lnTo>
                  <a:lnTo>
                    <a:pt x="4844064" y="4862929"/>
                  </a:lnTo>
                  <a:lnTo>
                    <a:pt x="4866289" y="4854030"/>
                  </a:lnTo>
                  <a:lnTo>
                    <a:pt x="4894546" y="4846719"/>
                  </a:lnTo>
                  <a:lnTo>
                    <a:pt x="4905341" y="4849897"/>
                  </a:lnTo>
                  <a:lnTo>
                    <a:pt x="4899944" y="4839091"/>
                  </a:lnTo>
                  <a:lnTo>
                    <a:pt x="4909469" y="4829555"/>
                  </a:lnTo>
                  <a:lnTo>
                    <a:pt x="4891371" y="4835912"/>
                  </a:lnTo>
                  <a:cubicBezTo>
                    <a:pt x="4891054" y="4832098"/>
                    <a:pt x="4890736" y="4828283"/>
                    <a:pt x="4890419" y="4824469"/>
                  </a:cubicBezTo>
                  <a:lnTo>
                    <a:pt x="4885021" y="4817159"/>
                  </a:lnTo>
                  <a:lnTo>
                    <a:pt x="4882481" y="4795863"/>
                  </a:lnTo>
                  <a:lnTo>
                    <a:pt x="4877719" y="4809848"/>
                  </a:lnTo>
                  <a:lnTo>
                    <a:pt x="4870099" y="4812073"/>
                  </a:lnTo>
                  <a:lnTo>
                    <a:pt x="4875496" y="4825741"/>
                  </a:lnTo>
                  <a:lnTo>
                    <a:pt x="4871369" y="4824787"/>
                  </a:lnTo>
                  <a:lnTo>
                    <a:pt x="4861526" y="4818430"/>
                  </a:lnTo>
                  <a:lnTo>
                    <a:pt x="4855176" y="4819384"/>
                  </a:lnTo>
                  <a:lnTo>
                    <a:pt x="4847874" y="4815570"/>
                  </a:lnTo>
                  <a:cubicBezTo>
                    <a:pt x="4847556" y="4811650"/>
                    <a:pt x="4847239" y="4807729"/>
                    <a:pt x="4846921" y="4803809"/>
                  </a:cubicBezTo>
                  <a:lnTo>
                    <a:pt x="4839301" y="4809213"/>
                  </a:lnTo>
                  <a:lnTo>
                    <a:pt x="4829776" y="4801584"/>
                  </a:lnTo>
                  <a:lnTo>
                    <a:pt x="4826601" y="4807941"/>
                  </a:lnTo>
                  <a:lnTo>
                    <a:pt x="4821204" y="4809213"/>
                  </a:lnTo>
                  <a:lnTo>
                    <a:pt x="4808504" y="4811755"/>
                  </a:lnTo>
                  <a:lnTo>
                    <a:pt x="4795169" y="4816841"/>
                  </a:lnTo>
                  <a:lnTo>
                    <a:pt x="4794216" y="4824469"/>
                  </a:lnTo>
                  <a:lnTo>
                    <a:pt x="4816441" y="4828284"/>
                  </a:lnTo>
                  <a:lnTo>
                    <a:pt x="4808821" y="4830509"/>
                  </a:lnTo>
                  <a:lnTo>
                    <a:pt x="4785644" y="4826377"/>
                  </a:lnTo>
                  <a:lnTo>
                    <a:pt x="4775166" y="4828602"/>
                  </a:lnTo>
                  <a:lnTo>
                    <a:pt x="4701824" y="4809530"/>
                  </a:lnTo>
                  <a:lnTo>
                    <a:pt x="4699601" y="4797770"/>
                  </a:lnTo>
                  <a:lnTo>
                    <a:pt x="4704999" y="4808259"/>
                  </a:lnTo>
                  <a:lnTo>
                    <a:pt x="4765324" y="4822562"/>
                  </a:lnTo>
                  <a:lnTo>
                    <a:pt x="4776119" y="4823198"/>
                  </a:lnTo>
                  <a:lnTo>
                    <a:pt x="4746274" y="4799677"/>
                  </a:lnTo>
                  <a:lnTo>
                    <a:pt x="4729446" y="4799677"/>
                  </a:lnTo>
                  <a:lnTo>
                    <a:pt x="4726271" y="4807941"/>
                  </a:lnTo>
                  <a:lnTo>
                    <a:pt x="4713571" y="4802856"/>
                  </a:lnTo>
                  <a:lnTo>
                    <a:pt x="4712301" y="4792367"/>
                  </a:lnTo>
                  <a:lnTo>
                    <a:pt x="4740559" y="4785692"/>
                  </a:lnTo>
                  <a:lnTo>
                    <a:pt x="4746909" y="4784738"/>
                  </a:lnTo>
                  <a:lnTo>
                    <a:pt x="4737384" y="4768846"/>
                  </a:lnTo>
                  <a:lnTo>
                    <a:pt x="4717381" y="4764714"/>
                  </a:lnTo>
                  <a:lnTo>
                    <a:pt x="4706586" y="4770117"/>
                  </a:lnTo>
                  <a:lnTo>
                    <a:pt x="4689759" y="4756767"/>
                  </a:lnTo>
                  <a:lnTo>
                    <a:pt x="4687536" y="4752317"/>
                  </a:lnTo>
                  <a:lnTo>
                    <a:pt x="4704681" y="4757721"/>
                  </a:lnTo>
                  <a:lnTo>
                    <a:pt x="4709761" y="4754225"/>
                  </a:lnTo>
                  <a:lnTo>
                    <a:pt x="4729129" y="4759628"/>
                  </a:lnTo>
                  <a:lnTo>
                    <a:pt x="4748179" y="4763442"/>
                  </a:lnTo>
                  <a:lnTo>
                    <a:pt x="4764054" y="4769799"/>
                  </a:lnTo>
                  <a:lnTo>
                    <a:pt x="4808821" y="4724982"/>
                  </a:lnTo>
                  <a:lnTo>
                    <a:pt x="4767864" y="4752953"/>
                  </a:lnTo>
                  <a:lnTo>
                    <a:pt x="4745956" y="4759310"/>
                  </a:lnTo>
                  <a:lnTo>
                    <a:pt x="4735161" y="4747868"/>
                  </a:lnTo>
                  <a:lnTo>
                    <a:pt x="4727541" y="4738332"/>
                  </a:lnTo>
                  <a:lnTo>
                    <a:pt x="4725636" y="4731339"/>
                  </a:lnTo>
                  <a:lnTo>
                    <a:pt x="4723414" y="4717354"/>
                  </a:lnTo>
                  <a:lnTo>
                    <a:pt x="4731351" y="4710043"/>
                  </a:lnTo>
                  <a:lnTo>
                    <a:pt x="4726271" y="4699236"/>
                  </a:lnTo>
                  <a:lnTo>
                    <a:pt x="4725001" y="4688747"/>
                  </a:lnTo>
                  <a:lnTo>
                    <a:pt x="4720874" y="4703686"/>
                  </a:lnTo>
                  <a:lnTo>
                    <a:pt x="4725001" y="4708772"/>
                  </a:lnTo>
                  <a:lnTo>
                    <a:pt x="4714841" y="4717354"/>
                  </a:lnTo>
                  <a:lnTo>
                    <a:pt x="4717064" y="4729114"/>
                  </a:lnTo>
                  <a:lnTo>
                    <a:pt x="4722144" y="4737378"/>
                  </a:lnTo>
                  <a:lnTo>
                    <a:pt x="4720239" y="4744689"/>
                  </a:lnTo>
                  <a:lnTo>
                    <a:pt x="4708809" y="4749139"/>
                  </a:lnTo>
                  <a:lnTo>
                    <a:pt x="4701189" y="4742782"/>
                  </a:lnTo>
                  <a:lnTo>
                    <a:pt x="4696109" y="4747232"/>
                  </a:lnTo>
                  <a:lnTo>
                    <a:pt x="4683409" y="4747232"/>
                  </a:lnTo>
                  <a:lnTo>
                    <a:pt x="4695791" y="4725936"/>
                  </a:lnTo>
                  <a:lnTo>
                    <a:pt x="4684044" y="4726254"/>
                  </a:lnTo>
                  <a:lnTo>
                    <a:pt x="4679916" y="4718943"/>
                  </a:lnTo>
                  <a:lnTo>
                    <a:pt x="4682456" y="4738650"/>
                  </a:lnTo>
                  <a:lnTo>
                    <a:pt x="4676106" y="4744371"/>
                  </a:lnTo>
                  <a:lnTo>
                    <a:pt x="4659914" y="4746596"/>
                  </a:lnTo>
                  <a:lnTo>
                    <a:pt x="4649436" y="4751682"/>
                  </a:lnTo>
                  <a:lnTo>
                    <a:pt x="4619591" y="4753271"/>
                  </a:lnTo>
                  <a:lnTo>
                    <a:pt x="4614829" y="4759628"/>
                  </a:lnTo>
                  <a:lnTo>
                    <a:pt x="4618956" y="4769799"/>
                  </a:lnTo>
                  <a:lnTo>
                    <a:pt x="4611654" y="4781560"/>
                  </a:lnTo>
                  <a:lnTo>
                    <a:pt x="4609749" y="4797452"/>
                  </a:lnTo>
                  <a:lnTo>
                    <a:pt x="4597049" y="4809213"/>
                  </a:lnTo>
                  <a:lnTo>
                    <a:pt x="4587524" y="4820655"/>
                  </a:lnTo>
                  <a:lnTo>
                    <a:pt x="4587524" y="4816523"/>
                  </a:lnTo>
                  <a:lnTo>
                    <a:pt x="4592921" y="4807941"/>
                  </a:lnTo>
                  <a:lnTo>
                    <a:pt x="4583396" y="4805081"/>
                  </a:lnTo>
                  <a:lnTo>
                    <a:pt x="4575776" y="4799995"/>
                  </a:lnTo>
                  <a:lnTo>
                    <a:pt x="4572601" y="4788235"/>
                  </a:lnTo>
                  <a:lnTo>
                    <a:pt x="4568474" y="4796816"/>
                  </a:lnTo>
                  <a:lnTo>
                    <a:pt x="4565299" y="4787599"/>
                  </a:lnTo>
                  <a:lnTo>
                    <a:pt x="4556726" y="4784420"/>
                  </a:lnTo>
                  <a:lnTo>
                    <a:pt x="4553551" y="4798088"/>
                  </a:lnTo>
                  <a:lnTo>
                    <a:pt x="4566251" y="4811755"/>
                  </a:lnTo>
                  <a:lnTo>
                    <a:pt x="4574824" y="4815887"/>
                  </a:lnTo>
                  <a:lnTo>
                    <a:pt x="4580539" y="4820020"/>
                  </a:lnTo>
                  <a:cubicBezTo>
                    <a:pt x="4580856" y="4824152"/>
                    <a:pt x="4581174" y="4828284"/>
                    <a:pt x="4581491" y="4832416"/>
                  </a:cubicBezTo>
                  <a:lnTo>
                    <a:pt x="4576094" y="4845130"/>
                  </a:lnTo>
                  <a:lnTo>
                    <a:pt x="4564664" y="4848308"/>
                  </a:lnTo>
                  <a:lnTo>
                    <a:pt x="4557361" y="4856890"/>
                  </a:lnTo>
                  <a:lnTo>
                    <a:pt x="4552281" y="4857844"/>
                  </a:lnTo>
                  <a:lnTo>
                    <a:pt x="4539264" y="4858479"/>
                  </a:lnTo>
                  <a:lnTo>
                    <a:pt x="4523388" y="4862611"/>
                  </a:lnTo>
                  <a:lnTo>
                    <a:pt x="4531961" y="4871193"/>
                  </a:lnTo>
                  <a:lnTo>
                    <a:pt x="4513228" y="4882636"/>
                  </a:lnTo>
                  <a:lnTo>
                    <a:pt x="4507831" y="4875325"/>
                  </a:lnTo>
                  <a:lnTo>
                    <a:pt x="4504338" y="4865154"/>
                  </a:lnTo>
                  <a:lnTo>
                    <a:pt x="4508466" y="4859751"/>
                  </a:lnTo>
                  <a:lnTo>
                    <a:pt x="4508466" y="4849262"/>
                  </a:lnTo>
                  <a:lnTo>
                    <a:pt x="4502116" y="4843858"/>
                  </a:lnTo>
                  <a:lnTo>
                    <a:pt x="4493861" y="4868333"/>
                  </a:lnTo>
                  <a:cubicBezTo>
                    <a:pt x="4493543" y="4873842"/>
                    <a:pt x="4493226" y="4879352"/>
                    <a:pt x="4492908" y="4884861"/>
                  </a:cubicBezTo>
                  <a:lnTo>
                    <a:pt x="4503703" y="4891218"/>
                  </a:lnTo>
                  <a:lnTo>
                    <a:pt x="4505926" y="4905203"/>
                  </a:lnTo>
                  <a:lnTo>
                    <a:pt x="4497671" y="4910289"/>
                  </a:lnTo>
                  <a:lnTo>
                    <a:pt x="4499868" y="4919360"/>
                  </a:lnTo>
                  <a:lnTo>
                    <a:pt x="4500840" y="4920286"/>
                  </a:lnTo>
                  <a:lnTo>
                    <a:pt x="4506875" y="4943464"/>
                  </a:lnTo>
                  <a:cubicBezTo>
                    <a:pt x="4506557" y="4951507"/>
                    <a:pt x="4506240" y="4959551"/>
                    <a:pt x="4505922" y="4967594"/>
                  </a:cubicBezTo>
                  <a:lnTo>
                    <a:pt x="4499570" y="4964736"/>
                  </a:lnTo>
                  <a:lnTo>
                    <a:pt x="4505922" y="4976166"/>
                  </a:lnTo>
                  <a:cubicBezTo>
                    <a:pt x="4505604" y="4979976"/>
                    <a:pt x="4505287" y="4983786"/>
                    <a:pt x="4504969" y="4987596"/>
                  </a:cubicBezTo>
                  <a:lnTo>
                    <a:pt x="4487183" y="4995216"/>
                  </a:lnTo>
                  <a:lnTo>
                    <a:pt x="4475749" y="5001884"/>
                  </a:lnTo>
                  <a:lnTo>
                    <a:pt x="4460821" y="5005059"/>
                  </a:lnTo>
                  <a:lnTo>
                    <a:pt x="4447164" y="5022204"/>
                  </a:lnTo>
                  <a:lnTo>
                    <a:pt x="4430330" y="5038079"/>
                  </a:lnTo>
                  <a:lnTo>
                    <a:pt x="4433506" y="5029506"/>
                  </a:lnTo>
                  <a:lnTo>
                    <a:pt x="4443988" y="5017759"/>
                  </a:lnTo>
                  <a:lnTo>
                    <a:pt x="4443988" y="5008234"/>
                  </a:lnTo>
                  <a:lnTo>
                    <a:pt x="4454469" y="5000931"/>
                  </a:lnTo>
                  <a:lnTo>
                    <a:pt x="4464950" y="4992359"/>
                  </a:lnTo>
                  <a:lnTo>
                    <a:pt x="4463997" y="4986961"/>
                  </a:lnTo>
                  <a:lnTo>
                    <a:pt x="4449069" y="4990136"/>
                  </a:lnTo>
                  <a:lnTo>
                    <a:pt x="4452245" y="4980929"/>
                  </a:lnTo>
                  <a:lnTo>
                    <a:pt x="4449069" y="4971404"/>
                  </a:lnTo>
                  <a:lnTo>
                    <a:pt x="4439223" y="4964101"/>
                  </a:lnTo>
                  <a:lnTo>
                    <a:pt x="4429060" y="4968229"/>
                  </a:lnTo>
                  <a:lnTo>
                    <a:pt x="4424613" y="4976801"/>
                  </a:lnTo>
                  <a:lnTo>
                    <a:pt x="4411909" y="4972991"/>
                  </a:lnTo>
                  <a:lnTo>
                    <a:pt x="4410956" y="4981246"/>
                  </a:lnTo>
                  <a:lnTo>
                    <a:pt x="4432236" y="4983151"/>
                  </a:lnTo>
                  <a:lnTo>
                    <a:pt x="4435412" y="4985374"/>
                  </a:lnTo>
                  <a:lnTo>
                    <a:pt x="4438588" y="4991724"/>
                  </a:lnTo>
                  <a:lnTo>
                    <a:pt x="4428107" y="5004424"/>
                  </a:lnTo>
                  <a:lnTo>
                    <a:pt x="4426201" y="5009821"/>
                  </a:lnTo>
                  <a:lnTo>
                    <a:pt x="4420802" y="5011726"/>
                  </a:lnTo>
                  <a:lnTo>
                    <a:pt x="4417626" y="5007599"/>
                  </a:lnTo>
                  <a:lnTo>
                    <a:pt x="4413497" y="5011726"/>
                  </a:lnTo>
                  <a:lnTo>
                    <a:pt x="4420802" y="5021251"/>
                  </a:lnTo>
                  <a:lnTo>
                    <a:pt x="4420802" y="5028554"/>
                  </a:lnTo>
                  <a:lnTo>
                    <a:pt x="4410638" y="5035221"/>
                  </a:lnTo>
                  <a:cubicBezTo>
                    <a:pt x="4410956" y="5038925"/>
                    <a:pt x="4411273" y="5042630"/>
                    <a:pt x="4411591" y="5046334"/>
                  </a:cubicBezTo>
                  <a:lnTo>
                    <a:pt x="4416673" y="5034904"/>
                  </a:lnTo>
                  <a:lnTo>
                    <a:pt x="4430330" y="5031729"/>
                  </a:lnTo>
                  <a:lnTo>
                    <a:pt x="4430330" y="5038079"/>
                  </a:lnTo>
                  <a:lnTo>
                    <a:pt x="4408415" y="5059351"/>
                  </a:lnTo>
                  <a:lnTo>
                    <a:pt x="4409368" y="5066654"/>
                  </a:lnTo>
                  <a:lnTo>
                    <a:pt x="4410956" y="5082529"/>
                  </a:lnTo>
                  <a:lnTo>
                    <a:pt x="4409050" y="5116184"/>
                  </a:lnTo>
                  <a:lnTo>
                    <a:pt x="4416673" y="5138091"/>
                  </a:lnTo>
                  <a:lnTo>
                    <a:pt x="4416388" y="5137963"/>
                  </a:lnTo>
                  <a:lnTo>
                    <a:pt x="4413532" y="5157060"/>
                  </a:lnTo>
                  <a:lnTo>
                    <a:pt x="4399569" y="5177430"/>
                  </a:lnTo>
                  <a:lnTo>
                    <a:pt x="4398617" y="5183796"/>
                  </a:lnTo>
                  <a:lnTo>
                    <a:pt x="4376721" y="5181886"/>
                  </a:lnTo>
                  <a:lnTo>
                    <a:pt x="4365932" y="5188252"/>
                  </a:lnTo>
                  <a:lnTo>
                    <a:pt x="4345306" y="5219125"/>
                  </a:lnTo>
                  <a:lnTo>
                    <a:pt x="4332930" y="5259229"/>
                  </a:lnTo>
                  <a:lnTo>
                    <a:pt x="4330709" y="5271960"/>
                  </a:lnTo>
                  <a:lnTo>
                    <a:pt x="4323093" y="5274188"/>
                  </a:lnTo>
                  <a:lnTo>
                    <a:pt x="4314207" y="5282782"/>
                  </a:lnTo>
                  <a:lnTo>
                    <a:pt x="4314207" y="5291057"/>
                  </a:lnTo>
                  <a:lnTo>
                    <a:pt x="4306591" y="5287874"/>
                  </a:lnTo>
                  <a:lnTo>
                    <a:pt x="4298024" y="5290102"/>
                  </a:lnTo>
                  <a:cubicBezTo>
                    <a:pt x="4297707" y="5292967"/>
                    <a:pt x="4297389" y="5295831"/>
                    <a:pt x="4297072" y="5298696"/>
                  </a:cubicBezTo>
                  <a:lnTo>
                    <a:pt x="4290725" y="5302834"/>
                  </a:lnTo>
                  <a:lnTo>
                    <a:pt x="4296437" y="5306016"/>
                  </a:lnTo>
                  <a:lnTo>
                    <a:pt x="4304370" y="5300606"/>
                  </a:lnTo>
                  <a:lnTo>
                    <a:pt x="4317381" y="5301879"/>
                  </a:lnTo>
                  <a:lnTo>
                    <a:pt x="4324679" y="5304743"/>
                  </a:lnTo>
                  <a:lnTo>
                    <a:pt x="4327853" y="5312064"/>
                  </a:lnTo>
                  <a:lnTo>
                    <a:pt x="4329122" y="5321612"/>
                  </a:lnTo>
                  <a:lnTo>
                    <a:pt x="4331343" y="5327023"/>
                  </a:lnTo>
                  <a:lnTo>
                    <a:pt x="4343084" y="5338163"/>
                  </a:lnTo>
                  <a:lnTo>
                    <a:pt x="4348479" y="5349939"/>
                  </a:lnTo>
                  <a:lnTo>
                    <a:pt x="4347949" y="5350022"/>
                  </a:lnTo>
                  <a:lnTo>
                    <a:pt x="4354478" y="5386173"/>
                  </a:lnTo>
                  <a:lnTo>
                    <a:pt x="4367495" y="5416728"/>
                  </a:lnTo>
                  <a:lnTo>
                    <a:pt x="4394165" y="5435506"/>
                  </a:lnTo>
                  <a:lnTo>
                    <a:pt x="4426868" y="5452056"/>
                  </a:lnTo>
                  <a:lnTo>
                    <a:pt x="4440838" y="5454920"/>
                  </a:lnTo>
                  <a:lnTo>
                    <a:pt x="4447188" y="5451738"/>
                  </a:lnTo>
                  <a:lnTo>
                    <a:pt x="4452903" y="5461604"/>
                  </a:lnTo>
                  <a:lnTo>
                    <a:pt x="4450680" y="5467969"/>
                  </a:lnTo>
                  <a:lnTo>
                    <a:pt x="4447505" y="5471470"/>
                  </a:lnTo>
                  <a:lnTo>
                    <a:pt x="4449093" y="5473380"/>
                  </a:lnTo>
                  <a:lnTo>
                    <a:pt x="4444330" y="5483883"/>
                  </a:lnTo>
                  <a:lnTo>
                    <a:pt x="4442108" y="5490248"/>
                  </a:lnTo>
                  <a:lnTo>
                    <a:pt x="4426233" y="5488021"/>
                  </a:lnTo>
                  <a:lnTo>
                    <a:pt x="4416708" y="5487066"/>
                  </a:lnTo>
                  <a:lnTo>
                    <a:pt x="4398610" y="5486111"/>
                  </a:lnTo>
                  <a:lnTo>
                    <a:pt x="4374163" y="5482292"/>
                  </a:lnTo>
                  <a:lnTo>
                    <a:pt x="4361463" y="5481337"/>
                  </a:lnTo>
                  <a:lnTo>
                    <a:pt x="4336380" y="5489612"/>
                  </a:lnTo>
                  <a:lnTo>
                    <a:pt x="4311933" y="5483883"/>
                  </a:lnTo>
                  <a:lnTo>
                    <a:pt x="4298280" y="5488021"/>
                  </a:lnTo>
                  <a:lnTo>
                    <a:pt x="4289073" y="5510300"/>
                  </a:lnTo>
                  <a:lnTo>
                    <a:pt x="4278278" y="5522076"/>
                  </a:lnTo>
                  <a:lnTo>
                    <a:pt x="4253195" y="5536080"/>
                  </a:lnTo>
                  <a:lnTo>
                    <a:pt x="4224620" y="5550084"/>
                  </a:lnTo>
                  <a:lnTo>
                    <a:pt x="4209063" y="5568225"/>
                  </a:lnTo>
                  <a:lnTo>
                    <a:pt x="4191283" y="5582866"/>
                  </a:lnTo>
                  <a:lnTo>
                    <a:pt x="4191283" y="5592732"/>
                  </a:lnTo>
                  <a:lnTo>
                    <a:pt x="4172233" y="5602280"/>
                  </a:lnTo>
                  <a:lnTo>
                    <a:pt x="4169058" y="5601007"/>
                  </a:lnTo>
                  <a:lnTo>
                    <a:pt x="4173185" y="5594642"/>
                  </a:lnTo>
                  <a:lnTo>
                    <a:pt x="4175408" y="5585412"/>
                  </a:lnTo>
                  <a:lnTo>
                    <a:pt x="4168105" y="5578092"/>
                  </a:lnTo>
                  <a:lnTo>
                    <a:pt x="4173820" y="5569498"/>
                  </a:lnTo>
                  <a:lnTo>
                    <a:pt x="4185568" y="5564088"/>
                  </a:lnTo>
                  <a:lnTo>
                    <a:pt x="4204618" y="5551357"/>
                  </a:lnTo>
                  <a:lnTo>
                    <a:pt x="4226843" y="5537353"/>
                  </a:lnTo>
                  <a:lnTo>
                    <a:pt x="4235098" y="5534170"/>
                  </a:lnTo>
                  <a:lnTo>
                    <a:pt x="4235098" y="5524622"/>
                  </a:lnTo>
                  <a:lnTo>
                    <a:pt x="4224620" y="5528123"/>
                  </a:lnTo>
                  <a:lnTo>
                    <a:pt x="4202395" y="5533215"/>
                  </a:lnTo>
                  <a:lnTo>
                    <a:pt x="4184615" y="5544036"/>
                  </a:lnTo>
                  <a:lnTo>
                    <a:pt x="4167470" y="5537989"/>
                  </a:lnTo>
                  <a:lnTo>
                    <a:pt x="4163025" y="5522076"/>
                  </a:lnTo>
                  <a:lnTo>
                    <a:pt x="4160928" y="5513064"/>
                  </a:lnTo>
                  <a:lnTo>
                    <a:pt x="4150640" y="5513376"/>
                  </a:lnTo>
                  <a:lnTo>
                    <a:pt x="4135718" y="5512423"/>
                  </a:lnTo>
                  <a:lnTo>
                    <a:pt x="4123970" y="5504168"/>
                  </a:lnTo>
                  <a:lnTo>
                    <a:pt x="4098570" y="5493373"/>
                  </a:lnTo>
                  <a:lnTo>
                    <a:pt x="4080473" y="5491786"/>
                  </a:lnTo>
                  <a:lnTo>
                    <a:pt x="4071900" y="5495913"/>
                  </a:lnTo>
                  <a:lnTo>
                    <a:pt x="4066820" y="5485436"/>
                  </a:lnTo>
                  <a:lnTo>
                    <a:pt x="4073170" y="5474641"/>
                  </a:lnTo>
                  <a:lnTo>
                    <a:pt x="4059200" y="5477181"/>
                  </a:lnTo>
                  <a:lnTo>
                    <a:pt x="4060470" y="5486706"/>
                  </a:lnTo>
                  <a:lnTo>
                    <a:pt x="4055073" y="5494326"/>
                  </a:lnTo>
                  <a:lnTo>
                    <a:pt x="4044913" y="5497501"/>
                  </a:lnTo>
                  <a:lnTo>
                    <a:pt x="4033165" y="5498453"/>
                  </a:lnTo>
                  <a:lnTo>
                    <a:pt x="4027768" y="5493056"/>
                  </a:lnTo>
                  <a:lnTo>
                    <a:pt x="3999193" y="5494643"/>
                  </a:lnTo>
                  <a:lnTo>
                    <a:pt x="3999193" y="5501946"/>
                  </a:lnTo>
                  <a:lnTo>
                    <a:pt x="3989668" y="5512741"/>
                  </a:lnTo>
                  <a:lnTo>
                    <a:pt x="3974110" y="5516868"/>
                  </a:lnTo>
                  <a:lnTo>
                    <a:pt x="3968713" y="5516868"/>
                  </a:lnTo>
                  <a:lnTo>
                    <a:pt x="3951885" y="5506708"/>
                  </a:lnTo>
                  <a:lnTo>
                    <a:pt x="3940138" y="5520361"/>
                  </a:lnTo>
                  <a:cubicBezTo>
                    <a:pt x="3940455" y="5524277"/>
                    <a:pt x="3940773" y="5528192"/>
                    <a:pt x="3941090" y="5532108"/>
                  </a:cubicBezTo>
                  <a:lnTo>
                    <a:pt x="3953790" y="5537188"/>
                  </a:lnTo>
                  <a:lnTo>
                    <a:pt x="3946805" y="5544491"/>
                  </a:lnTo>
                  <a:lnTo>
                    <a:pt x="3950933" y="5551793"/>
                  </a:lnTo>
                  <a:lnTo>
                    <a:pt x="3963950" y="5554016"/>
                  </a:lnTo>
                  <a:lnTo>
                    <a:pt x="3964903" y="5545443"/>
                  </a:lnTo>
                  <a:lnTo>
                    <a:pt x="3976650" y="5562271"/>
                  </a:lnTo>
                  <a:lnTo>
                    <a:pt x="3991255" y="5570526"/>
                  </a:lnTo>
                  <a:lnTo>
                    <a:pt x="4001098" y="5579733"/>
                  </a:lnTo>
                  <a:lnTo>
                    <a:pt x="3989350" y="5589258"/>
                  </a:lnTo>
                  <a:lnTo>
                    <a:pt x="3971253" y="5569573"/>
                  </a:lnTo>
                  <a:lnTo>
                    <a:pt x="3963950" y="5569573"/>
                  </a:lnTo>
                  <a:lnTo>
                    <a:pt x="3955378" y="5561318"/>
                  </a:lnTo>
                  <a:lnTo>
                    <a:pt x="3934105" y="5568938"/>
                  </a:lnTo>
                  <a:lnTo>
                    <a:pt x="3935375" y="5582591"/>
                  </a:lnTo>
                  <a:lnTo>
                    <a:pt x="3962045" y="5598148"/>
                  </a:lnTo>
                  <a:lnTo>
                    <a:pt x="3962045" y="5610848"/>
                  </a:lnTo>
                  <a:lnTo>
                    <a:pt x="3947123" y="5613071"/>
                  </a:lnTo>
                  <a:lnTo>
                    <a:pt x="3932200" y="5599736"/>
                  </a:lnTo>
                  <a:cubicBezTo>
                    <a:pt x="3931883" y="5595503"/>
                    <a:pt x="3931565" y="5591269"/>
                    <a:pt x="3931248" y="5587036"/>
                  </a:cubicBezTo>
                  <a:lnTo>
                    <a:pt x="3920770" y="5580686"/>
                  </a:lnTo>
                  <a:lnTo>
                    <a:pt x="3910928" y="5584813"/>
                  </a:lnTo>
                  <a:lnTo>
                    <a:pt x="3907753" y="5595291"/>
                  </a:lnTo>
                  <a:lnTo>
                    <a:pt x="3939185" y="5620373"/>
                  </a:lnTo>
                  <a:lnTo>
                    <a:pt x="3926168" y="5627041"/>
                  </a:lnTo>
                  <a:lnTo>
                    <a:pt x="3911563" y="5616563"/>
                  </a:lnTo>
                  <a:lnTo>
                    <a:pt x="3908388" y="5621961"/>
                  </a:lnTo>
                  <a:lnTo>
                    <a:pt x="3899815" y="5614658"/>
                  </a:lnTo>
                  <a:lnTo>
                    <a:pt x="3903625" y="5598466"/>
                  </a:lnTo>
                  <a:lnTo>
                    <a:pt x="3899498" y="5587353"/>
                  </a:lnTo>
                  <a:lnTo>
                    <a:pt x="3880448" y="5582908"/>
                  </a:lnTo>
                  <a:lnTo>
                    <a:pt x="3876003" y="5568621"/>
                  </a:lnTo>
                  <a:lnTo>
                    <a:pt x="3863303" y="5570526"/>
                  </a:lnTo>
                  <a:lnTo>
                    <a:pt x="3860128" y="5562271"/>
                  </a:lnTo>
                  <a:lnTo>
                    <a:pt x="3856953" y="5551793"/>
                  </a:lnTo>
                  <a:lnTo>
                    <a:pt x="3862033" y="5543538"/>
                  </a:lnTo>
                  <a:lnTo>
                    <a:pt x="3865208" y="5531791"/>
                  </a:lnTo>
                  <a:lnTo>
                    <a:pt x="3849015" y="5527346"/>
                  </a:lnTo>
                  <a:lnTo>
                    <a:pt x="3847110" y="5539093"/>
                  </a:lnTo>
                  <a:lnTo>
                    <a:pt x="3836633" y="5545443"/>
                  </a:lnTo>
                  <a:lnTo>
                    <a:pt x="3827108" y="5560366"/>
                  </a:lnTo>
                  <a:lnTo>
                    <a:pt x="3832505" y="5577511"/>
                  </a:lnTo>
                  <a:lnTo>
                    <a:pt x="3827743" y="5593068"/>
                  </a:lnTo>
                  <a:lnTo>
                    <a:pt x="3834410" y="5617198"/>
                  </a:lnTo>
                  <a:lnTo>
                    <a:pt x="3857588" y="5639423"/>
                  </a:lnTo>
                  <a:lnTo>
                    <a:pt x="3861080" y="5666411"/>
                  </a:lnTo>
                  <a:lnTo>
                    <a:pt x="3875050" y="5671808"/>
                  </a:lnTo>
                  <a:lnTo>
                    <a:pt x="3903625" y="5700701"/>
                  </a:lnTo>
                  <a:lnTo>
                    <a:pt x="3900768" y="5730546"/>
                  </a:lnTo>
                  <a:lnTo>
                    <a:pt x="3881718" y="5726418"/>
                  </a:lnTo>
                  <a:lnTo>
                    <a:pt x="3881718" y="5719116"/>
                  </a:lnTo>
                  <a:lnTo>
                    <a:pt x="3893465" y="5716893"/>
                  </a:lnTo>
                  <a:lnTo>
                    <a:pt x="3884575" y="5706416"/>
                  </a:lnTo>
                  <a:lnTo>
                    <a:pt x="3868700" y="5688318"/>
                  </a:lnTo>
                  <a:lnTo>
                    <a:pt x="3856953" y="5700383"/>
                  </a:lnTo>
                  <a:lnTo>
                    <a:pt x="3862668" y="5709591"/>
                  </a:lnTo>
                  <a:lnTo>
                    <a:pt x="3858223" y="5714988"/>
                  </a:lnTo>
                  <a:lnTo>
                    <a:pt x="3863620" y="5721338"/>
                  </a:lnTo>
                  <a:lnTo>
                    <a:pt x="3877590" y="5724513"/>
                  </a:lnTo>
                  <a:lnTo>
                    <a:pt x="3866795" y="5742293"/>
                  </a:lnTo>
                  <a:lnTo>
                    <a:pt x="3856635" y="5748008"/>
                  </a:lnTo>
                  <a:lnTo>
                    <a:pt x="3842665" y="5744833"/>
                  </a:lnTo>
                  <a:lnTo>
                    <a:pt x="3826790" y="5741341"/>
                  </a:lnTo>
                  <a:lnTo>
                    <a:pt x="3824885" y="5753088"/>
                  </a:lnTo>
                  <a:lnTo>
                    <a:pt x="3843935" y="5754358"/>
                  </a:lnTo>
                  <a:lnTo>
                    <a:pt x="3859810" y="5761343"/>
                  </a:lnTo>
                  <a:lnTo>
                    <a:pt x="3859810" y="5770868"/>
                  </a:lnTo>
                  <a:lnTo>
                    <a:pt x="3873463" y="5773091"/>
                  </a:lnTo>
                  <a:lnTo>
                    <a:pt x="3873463" y="5765471"/>
                  </a:lnTo>
                  <a:lnTo>
                    <a:pt x="3896958" y="5779123"/>
                  </a:lnTo>
                  <a:lnTo>
                    <a:pt x="3902673" y="5794681"/>
                  </a:lnTo>
                  <a:lnTo>
                    <a:pt x="3910928" y="5801031"/>
                  </a:lnTo>
                  <a:lnTo>
                    <a:pt x="3926803" y="5801983"/>
                  </a:lnTo>
                  <a:lnTo>
                    <a:pt x="3934423" y="5814366"/>
                  </a:lnTo>
                  <a:lnTo>
                    <a:pt x="3958870" y="5825796"/>
                  </a:lnTo>
                  <a:lnTo>
                    <a:pt x="3967443" y="5835321"/>
                  </a:lnTo>
                  <a:lnTo>
                    <a:pt x="3962045" y="5852148"/>
                  </a:lnTo>
                  <a:lnTo>
                    <a:pt x="3965538" y="5857546"/>
                  </a:lnTo>
                  <a:lnTo>
                    <a:pt x="3961410" y="5863896"/>
                  </a:lnTo>
                  <a:lnTo>
                    <a:pt x="3971888" y="5877231"/>
                  </a:lnTo>
                  <a:lnTo>
                    <a:pt x="3979508" y="5891201"/>
                  </a:lnTo>
                  <a:lnTo>
                    <a:pt x="3962680" y="5894376"/>
                  </a:lnTo>
                  <a:lnTo>
                    <a:pt x="3953790" y="5883581"/>
                  </a:lnTo>
                  <a:lnTo>
                    <a:pt x="3943313" y="5883898"/>
                  </a:lnTo>
                  <a:lnTo>
                    <a:pt x="3931565" y="5869293"/>
                  </a:lnTo>
                  <a:lnTo>
                    <a:pt x="3922993" y="5864213"/>
                  </a:lnTo>
                  <a:lnTo>
                    <a:pt x="3926168" y="5853736"/>
                  </a:lnTo>
                  <a:lnTo>
                    <a:pt x="3912515" y="5851513"/>
                  </a:lnTo>
                  <a:lnTo>
                    <a:pt x="3896640" y="5857863"/>
                  </a:lnTo>
                  <a:lnTo>
                    <a:pt x="3902038" y="5864213"/>
                  </a:lnTo>
                  <a:lnTo>
                    <a:pt x="3876638" y="5865801"/>
                  </a:lnTo>
                  <a:lnTo>
                    <a:pt x="3869676" y="5859999"/>
                  </a:lnTo>
                  <a:lnTo>
                    <a:pt x="3872889" y="5872612"/>
                  </a:lnTo>
                  <a:lnTo>
                    <a:pt x="3882402" y="5876432"/>
                  </a:lnTo>
                  <a:lnTo>
                    <a:pt x="3876060" y="5884073"/>
                  </a:lnTo>
                  <a:lnTo>
                    <a:pt x="3885572" y="5885983"/>
                  </a:lnTo>
                  <a:lnTo>
                    <a:pt x="3890012" y="5900946"/>
                  </a:lnTo>
                  <a:lnTo>
                    <a:pt x="3899524" y="5904766"/>
                  </a:lnTo>
                  <a:lnTo>
                    <a:pt x="3904597" y="5906039"/>
                  </a:lnTo>
                  <a:lnTo>
                    <a:pt x="3900475" y="5893623"/>
                  </a:lnTo>
                  <a:lnTo>
                    <a:pt x="3905865" y="5891076"/>
                  </a:lnTo>
                  <a:lnTo>
                    <a:pt x="3914109" y="5897444"/>
                  </a:lnTo>
                  <a:lnTo>
                    <a:pt x="3915378" y="5910178"/>
                  </a:lnTo>
                  <a:lnTo>
                    <a:pt x="3919500" y="5911133"/>
                  </a:lnTo>
                  <a:lnTo>
                    <a:pt x="3917914" y="5917500"/>
                  </a:lnTo>
                  <a:lnTo>
                    <a:pt x="3909353" y="5928325"/>
                  </a:lnTo>
                  <a:lnTo>
                    <a:pt x="3900792" y="5927370"/>
                  </a:lnTo>
                  <a:lnTo>
                    <a:pt x="3896670" y="5934692"/>
                  </a:lnTo>
                  <a:lnTo>
                    <a:pt x="3888109" y="5943288"/>
                  </a:lnTo>
                  <a:lnTo>
                    <a:pt x="3885255" y="5943288"/>
                  </a:lnTo>
                  <a:lnTo>
                    <a:pt x="3877646" y="5931508"/>
                  </a:lnTo>
                  <a:lnTo>
                    <a:pt x="3885890" y="5928325"/>
                  </a:lnTo>
                  <a:lnTo>
                    <a:pt x="3869084" y="5922276"/>
                  </a:lnTo>
                  <a:lnTo>
                    <a:pt x="3867816" y="5915909"/>
                  </a:lnTo>
                  <a:lnTo>
                    <a:pt x="3855133" y="5918137"/>
                  </a:lnTo>
                  <a:lnTo>
                    <a:pt x="3854182" y="5924504"/>
                  </a:lnTo>
                  <a:lnTo>
                    <a:pt x="3863060" y="5935010"/>
                  </a:lnTo>
                  <a:lnTo>
                    <a:pt x="3860840" y="5953794"/>
                  </a:lnTo>
                  <a:lnTo>
                    <a:pt x="3870353" y="5967801"/>
                  </a:lnTo>
                  <a:lnTo>
                    <a:pt x="3875109" y="5982128"/>
                  </a:lnTo>
                  <a:lnTo>
                    <a:pt x="3877011" y="6000274"/>
                  </a:lnTo>
                  <a:lnTo>
                    <a:pt x="3872255" y="6015237"/>
                  </a:lnTo>
                  <a:lnTo>
                    <a:pt x="3882719" y="6024470"/>
                  </a:lnTo>
                  <a:lnTo>
                    <a:pt x="3879548" y="6031792"/>
                  </a:lnTo>
                  <a:lnTo>
                    <a:pt x="3895402" y="6043571"/>
                  </a:lnTo>
                  <a:lnTo>
                    <a:pt x="3883987" y="6049938"/>
                  </a:lnTo>
                  <a:lnTo>
                    <a:pt x="3876377" y="6034975"/>
                  </a:lnTo>
                  <a:lnTo>
                    <a:pt x="3869084" y="6033384"/>
                  </a:lnTo>
                  <a:lnTo>
                    <a:pt x="3870987" y="6043571"/>
                  </a:lnTo>
                  <a:lnTo>
                    <a:pt x="3861475" y="6043890"/>
                  </a:lnTo>
                  <a:lnTo>
                    <a:pt x="3862743" y="6038477"/>
                  </a:lnTo>
                  <a:lnTo>
                    <a:pt x="3855133" y="6021604"/>
                  </a:lnTo>
                  <a:lnTo>
                    <a:pt x="3844352" y="6001866"/>
                  </a:lnTo>
                  <a:lnTo>
                    <a:pt x="3829767" y="6006960"/>
                  </a:lnTo>
                  <a:lnTo>
                    <a:pt x="3819303" y="6033702"/>
                  </a:lnTo>
                  <a:lnTo>
                    <a:pt x="3822791" y="6054714"/>
                  </a:lnTo>
                  <a:lnTo>
                    <a:pt x="3818352" y="6048665"/>
                  </a:lnTo>
                  <a:lnTo>
                    <a:pt x="3813279" y="6051849"/>
                  </a:lnTo>
                  <a:lnTo>
                    <a:pt x="3807889" y="6038796"/>
                  </a:lnTo>
                  <a:lnTo>
                    <a:pt x="3800279" y="5999956"/>
                  </a:lnTo>
                  <a:lnTo>
                    <a:pt x="3792669" y="5995817"/>
                  </a:lnTo>
                  <a:lnTo>
                    <a:pt x="3790132" y="5987540"/>
                  </a:lnTo>
                  <a:lnTo>
                    <a:pt x="3779986" y="5986585"/>
                  </a:lnTo>
                  <a:lnTo>
                    <a:pt x="3777449" y="5971622"/>
                  </a:lnTo>
                  <a:lnTo>
                    <a:pt x="3764132" y="5978944"/>
                  </a:lnTo>
                  <a:lnTo>
                    <a:pt x="3758742" y="6006641"/>
                  </a:lnTo>
                  <a:lnTo>
                    <a:pt x="3753351" y="5998046"/>
                  </a:lnTo>
                  <a:lnTo>
                    <a:pt x="3745107" y="6002503"/>
                  </a:lnTo>
                  <a:lnTo>
                    <a:pt x="3734327" y="5982446"/>
                  </a:lnTo>
                  <a:lnTo>
                    <a:pt x="3733058" y="5960479"/>
                  </a:lnTo>
                  <a:lnTo>
                    <a:pt x="3742571" y="5949973"/>
                  </a:lnTo>
                  <a:lnTo>
                    <a:pt x="3737814" y="5927688"/>
                  </a:lnTo>
                  <a:lnTo>
                    <a:pt x="3721961" y="5903493"/>
                  </a:lnTo>
                  <a:lnTo>
                    <a:pt x="3708326" y="5898080"/>
                  </a:lnTo>
                  <a:lnTo>
                    <a:pt x="3701985" y="5903493"/>
                  </a:lnTo>
                  <a:lnTo>
                    <a:pt x="3694375" y="5879297"/>
                  </a:lnTo>
                  <a:lnTo>
                    <a:pt x="3681692" y="5876432"/>
                  </a:lnTo>
                  <a:cubicBezTo>
                    <a:pt x="3681586" y="5871869"/>
                    <a:pt x="3681481" y="5867305"/>
                    <a:pt x="3681375" y="5862742"/>
                  </a:cubicBezTo>
                  <a:lnTo>
                    <a:pt x="3690887" y="5862742"/>
                  </a:lnTo>
                  <a:lnTo>
                    <a:pt x="3711814" y="5839820"/>
                  </a:lnTo>
                  <a:lnTo>
                    <a:pt x="3709595" y="5824221"/>
                  </a:lnTo>
                  <a:lnTo>
                    <a:pt x="3710863" y="5820082"/>
                  </a:lnTo>
                  <a:lnTo>
                    <a:pt x="3725448" y="5835682"/>
                  </a:lnTo>
                  <a:lnTo>
                    <a:pt x="3740351" y="5836637"/>
                  </a:lnTo>
                  <a:lnTo>
                    <a:pt x="3746693" y="5826131"/>
                  </a:lnTo>
                  <a:lnTo>
                    <a:pt x="3762547" y="5819764"/>
                  </a:lnTo>
                  <a:lnTo>
                    <a:pt x="3788230" y="5838547"/>
                  </a:lnTo>
                  <a:lnTo>
                    <a:pt x="3812328" y="5846824"/>
                  </a:lnTo>
                  <a:lnTo>
                    <a:pt x="3836426" y="5846506"/>
                  </a:lnTo>
                  <a:lnTo>
                    <a:pt x="3849426" y="5860196"/>
                  </a:lnTo>
                  <a:lnTo>
                    <a:pt x="3857036" y="5860832"/>
                  </a:lnTo>
                  <a:lnTo>
                    <a:pt x="3868367" y="5859082"/>
                  </a:lnTo>
                  <a:lnTo>
                    <a:pt x="3859493" y="5854053"/>
                  </a:lnTo>
                  <a:lnTo>
                    <a:pt x="3872193" y="5847703"/>
                  </a:lnTo>
                  <a:lnTo>
                    <a:pt x="3883940" y="5850878"/>
                  </a:lnTo>
                  <a:lnTo>
                    <a:pt x="3893465" y="5849608"/>
                  </a:lnTo>
                  <a:lnTo>
                    <a:pt x="3889020" y="5840083"/>
                  </a:lnTo>
                  <a:lnTo>
                    <a:pt x="3876320" y="5835003"/>
                  </a:lnTo>
                  <a:lnTo>
                    <a:pt x="3868065" y="5837226"/>
                  </a:lnTo>
                  <a:lnTo>
                    <a:pt x="3859493" y="5833098"/>
                  </a:lnTo>
                  <a:lnTo>
                    <a:pt x="3843618" y="5815318"/>
                  </a:lnTo>
                  <a:lnTo>
                    <a:pt x="3845523" y="5828971"/>
                  </a:lnTo>
                  <a:lnTo>
                    <a:pt x="3830918" y="5828018"/>
                  </a:lnTo>
                  <a:lnTo>
                    <a:pt x="3827743" y="5814366"/>
                  </a:lnTo>
                  <a:lnTo>
                    <a:pt x="3823298" y="5817541"/>
                  </a:lnTo>
                  <a:lnTo>
                    <a:pt x="3811550" y="5810556"/>
                  </a:lnTo>
                  <a:lnTo>
                    <a:pt x="3797898" y="5817858"/>
                  </a:lnTo>
                  <a:lnTo>
                    <a:pt x="3787420" y="5809286"/>
                  </a:lnTo>
                  <a:lnTo>
                    <a:pt x="3761703" y="5813096"/>
                  </a:lnTo>
                  <a:lnTo>
                    <a:pt x="3753765" y="5811826"/>
                  </a:lnTo>
                  <a:lnTo>
                    <a:pt x="3747415" y="5811191"/>
                  </a:lnTo>
                  <a:lnTo>
                    <a:pt x="3742653" y="5810873"/>
                  </a:lnTo>
                  <a:lnTo>
                    <a:pt x="3741383" y="5811191"/>
                  </a:lnTo>
                  <a:lnTo>
                    <a:pt x="3739478" y="5812461"/>
                  </a:lnTo>
                  <a:lnTo>
                    <a:pt x="3735985" y="5815636"/>
                  </a:lnTo>
                  <a:lnTo>
                    <a:pt x="3732810" y="5818811"/>
                  </a:lnTo>
                  <a:lnTo>
                    <a:pt x="3731223" y="5820398"/>
                  </a:lnTo>
                  <a:lnTo>
                    <a:pt x="3715348" y="5816588"/>
                  </a:lnTo>
                  <a:lnTo>
                    <a:pt x="3704553" y="5800713"/>
                  </a:lnTo>
                  <a:lnTo>
                    <a:pt x="3697250" y="5808968"/>
                  </a:lnTo>
                  <a:lnTo>
                    <a:pt x="3695345" y="5816588"/>
                  </a:lnTo>
                  <a:lnTo>
                    <a:pt x="3687725" y="5812461"/>
                  </a:lnTo>
                  <a:lnTo>
                    <a:pt x="3684550" y="5801031"/>
                  </a:lnTo>
                  <a:lnTo>
                    <a:pt x="3675978" y="5789283"/>
                  </a:lnTo>
                  <a:cubicBezTo>
                    <a:pt x="3676295" y="5785896"/>
                    <a:pt x="3676613" y="5782510"/>
                    <a:pt x="3676930" y="5779123"/>
                  </a:cubicBezTo>
                  <a:lnTo>
                    <a:pt x="3668358" y="5781028"/>
                  </a:lnTo>
                  <a:lnTo>
                    <a:pt x="3665183" y="5764201"/>
                  </a:lnTo>
                  <a:lnTo>
                    <a:pt x="3650260" y="5761343"/>
                  </a:lnTo>
                  <a:lnTo>
                    <a:pt x="3646133" y="5750548"/>
                  </a:lnTo>
                  <a:lnTo>
                    <a:pt x="3652165" y="5740071"/>
                  </a:lnTo>
                  <a:lnTo>
                    <a:pt x="3667088" y="5735943"/>
                  </a:lnTo>
                  <a:lnTo>
                    <a:pt x="3675343" y="5743881"/>
                  </a:lnTo>
                  <a:lnTo>
                    <a:pt x="3683915" y="5747056"/>
                  </a:lnTo>
                  <a:lnTo>
                    <a:pt x="3681693" y="5733403"/>
                  </a:lnTo>
                  <a:lnTo>
                    <a:pt x="3676613" y="5727371"/>
                  </a:lnTo>
                  <a:lnTo>
                    <a:pt x="3660738" y="5728323"/>
                  </a:lnTo>
                  <a:lnTo>
                    <a:pt x="3654388" y="5720068"/>
                  </a:lnTo>
                  <a:lnTo>
                    <a:pt x="3648990" y="5730546"/>
                  </a:lnTo>
                  <a:lnTo>
                    <a:pt x="3645815" y="5739118"/>
                  </a:lnTo>
                  <a:lnTo>
                    <a:pt x="3641370" y="5733721"/>
                  </a:lnTo>
                  <a:lnTo>
                    <a:pt x="3639465" y="5722291"/>
                  </a:lnTo>
                  <a:lnTo>
                    <a:pt x="3631845" y="5709591"/>
                  </a:lnTo>
                  <a:lnTo>
                    <a:pt x="3615018" y="5708956"/>
                  </a:lnTo>
                  <a:lnTo>
                    <a:pt x="3602000" y="5689906"/>
                  </a:lnTo>
                  <a:lnTo>
                    <a:pt x="3606128" y="5683556"/>
                  </a:lnTo>
                  <a:lnTo>
                    <a:pt x="3595968" y="5682286"/>
                  </a:lnTo>
                  <a:cubicBezTo>
                    <a:pt x="3595650" y="5676888"/>
                    <a:pt x="3595333" y="5671491"/>
                    <a:pt x="3595015" y="5666093"/>
                  </a:cubicBezTo>
                  <a:lnTo>
                    <a:pt x="3588665" y="5656886"/>
                  </a:lnTo>
                  <a:lnTo>
                    <a:pt x="3589618" y="5650536"/>
                  </a:lnTo>
                  <a:lnTo>
                    <a:pt x="3582315" y="5649583"/>
                  </a:lnTo>
                  <a:lnTo>
                    <a:pt x="3578188" y="5641963"/>
                  </a:lnTo>
                  <a:lnTo>
                    <a:pt x="3578378" y="5641929"/>
                  </a:lnTo>
                  <a:lnTo>
                    <a:pt x="3574656" y="5639745"/>
                  </a:lnTo>
                  <a:lnTo>
                    <a:pt x="3577496" y="5632442"/>
                  </a:lnTo>
                  <a:lnTo>
                    <a:pt x="3571816" y="5618155"/>
                  </a:lnTo>
                  <a:lnTo>
                    <a:pt x="3557613" y="5606090"/>
                  </a:lnTo>
                  <a:lnTo>
                    <a:pt x="3537414" y="5597200"/>
                  </a:lnTo>
                  <a:lnTo>
                    <a:pt x="3526999" y="5579420"/>
                  </a:lnTo>
                  <a:lnTo>
                    <a:pt x="3525737" y="5573387"/>
                  </a:lnTo>
                  <a:lnTo>
                    <a:pt x="3515006" y="5557830"/>
                  </a:lnTo>
                  <a:lnTo>
                    <a:pt x="3517847" y="5553067"/>
                  </a:lnTo>
                  <a:lnTo>
                    <a:pt x="3527946" y="5560052"/>
                  </a:lnTo>
                  <a:lnTo>
                    <a:pt x="3526684" y="5550845"/>
                  </a:lnTo>
                  <a:cubicBezTo>
                    <a:pt x="3526894" y="5549469"/>
                    <a:pt x="3527105" y="5548093"/>
                    <a:pt x="3527315" y="5546717"/>
                  </a:cubicBezTo>
                  <a:lnTo>
                    <a:pt x="3520372" y="5543860"/>
                  </a:lnTo>
                  <a:lnTo>
                    <a:pt x="3514691" y="5534970"/>
                  </a:lnTo>
                  <a:lnTo>
                    <a:pt x="3514691" y="5523540"/>
                  </a:lnTo>
                  <a:lnTo>
                    <a:pt x="3522581" y="5513062"/>
                  </a:lnTo>
                  <a:lnTo>
                    <a:pt x="3527946" y="5504490"/>
                  </a:lnTo>
                  <a:lnTo>
                    <a:pt x="3529840" y="5490202"/>
                  </a:lnTo>
                  <a:lnTo>
                    <a:pt x="3531418" y="5480995"/>
                  </a:lnTo>
                  <a:lnTo>
                    <a:pt x="3523843" y="5473057"/>
                  </a:lnTo>
                  <a:lnTo>
                    <a:pt x="3532365" y="5464485"/>
                  </a:lnTo>
                  <a:lnTo>
                    <a:pt x="3526053" y="5451784"/>
                  </a:lnTo>
                  <a:lnTo>
                    <a:pt x="3523212" y="5445434"/>
                  </a:lnTo>
                  <a:lnTo>
                    <a:pt x="3529524" y="5441307"/>
                  </a:lnTo>
                  <a:lnTo>
                    <a:pt x="3524159" y="5427337"/>
                  </a:lnTo>
                  <a:lnTo>
                    <a:pt x="3527946" y="5420352"/>
                  </a:lnTo>
                  <a:lnTo>
                    <a:pt x="3540570" y="5404794"/>
                  </a:lnTo>
                  <a:lnTo>
                    <a:pt x="3535836" y="5397809"/>
                  </a:lnTo>
                  <a:lnTo>
                    <a:pt x="3526053" y="5394952"/>
                  </a:lnTo>
                  <a:lnTo>
                    <a:pt x="3525643" y="5394317"/>
                  </a:lnTo>
                  <a:lnTo>
                    <a:pt x="3516101" y="5394317"/>
                  </a:lnTo>
                  <a:lnTo>
                    <a:pt x="3512284" y="5386716"/>
                  </a:lnTo>
                  <a:lnTo>
                    <a:pt x="3510694" y="5374048"/>
                  </a:lnTo>
                  <a:lnTo>
                    <a:pt x="3492882" y="5352511"/>
                  </a:lnTo>
                  <a:lnTo>
                    <a:pt x="3469663" y="5340159"/>
                  </a:lnTo>
                  <a:lnTo>
                    <a:pt x="3460121" y="5329707"/>
                  </a:lnTo>
                  <a:lnTo>
                    <a:pt x="3445809" y="5327807"/>
                  </a:lnTo>
                  <a:lnTo>
                    <a:pt x="3441674" y="5318622"/>
                  </a:lnTo>
                  <a:lnTo>
                    <a:pt x="3448671" y="5320839"/>
                  </a:lnTo>
                  <a:lnTo>
                    <a:pt x="3454396" y="5318939"/>
                  </a:lnTo>
                  <a:lnTo>
                    <a:pt x="3455032" y="5310071"/>
                  </a:lnTo>
                  <a:lnTo>
                    <a:pt x="3445596" y="5305079"/>
                  </a:lnTo>
                  <a:lnTo>
                    <a:pt x="3448013" y="5314939"/>
                  </a:lnTo>
                  <a:lnTo>
                    <a:pt x="3441636" y="5312732"/>
                  </a:lnTo>
                  <a:lnTo>
                    <a:pt x="3436217" y="5308949"/>
                  </a:lnTo>
                  <a:lnTo>
                    <a:pt x="3431434" y="5305166"/>
                  </a:lnTo>
                  <a:lnTo>
                    <a:pt x="3427927" y="5302014"/>
                  </a:lnTo>
                  <a:lnTo>
                    <a:pt x="3425696" y="5298861"/>
                  </a:lnTo>
                  <a:lnTo>
                    <a:pt x="3423145" y="5296654"/>
                  </a:lnTo>
                  <a:lnTo>
                    <a:pt x="3420913" y="5295078"/>
                  </a:lnTo>
                  <a:lnTo>
                    <a:pt x="3393814" y="5279000"/>
                  </a:lnTo>
                  <a:lnTo>
                    <a:pt x="3380105" y="5263238"/>
                  </a:lnTo>
                  <a:lnTo>
                    <a:pt x="3365758" y="5256303"/>
                  </a:lnTo>
                  <a:lnTo>
                    <a:pt x="3371178" y="5268913"/>
                  </a:lnTo>
                  <a:lnTo>
                    <a:pt x="3355875" y="5258509"/>
                  </a:lnTo>
                  <a:lnTo>
                    <a:pt x="3332601" y="5247476"/>
                  </a:lnTo>
                  <a:lnTo>
                    <a:pt x="3320486" y="5245269"/>
                  </a:lnTo>
                  <a:lnTo>
                    <a:pt x="3301995" y="5240855"/>
                  </a:lnTo>
                  <a:lnTo>
                    <a:pt x="3294025" y="5229506"/>
                  </a:lnTo>
                  <a:lnTo>
                    <a:pt x="3321124" y="5232974"/>
                  </a:lnTo>
                  <a:lnTo>
                    <a:pt x="3333877" y="5237072"/>
                  </a:lnTo>
                  <a:lnTo>
                    <a:pt x="3352368" y="5241171"/>
                  </a:lnTo>
                  <a:lnTo>
                    <a:pt x="3357469" y="5244954"/>
                  </a:lnTo>
                  <a:lnTo>
                    <a:pt x="3355237" y="5235496"/>
                  </a:lnTo>
                  <a:lnTo>
                    <a:pt x="3357761" y="5233854"/>
                  </a:lnTo>
                  <a:lnTo>
                    <a:pt x="3374251" y="5226890"/>
                  </a:lnTo>
                  <a:lnTo>
                    <a:pt x="3376538" y="5226649"/>
                  </a:lnTo>
                  <a:cubicBezTo>
                    <a:pt x="3376489" y="5226428"/>
                    <a:pt x="3376439" y="5226207"/>
                    <a:pt x="3376390" y="5225986"/>
                  </a:cubicBezTo>
                  <a:lnTo>
                    <a:pt x="3374251" y="5226890"/>
                  </a:lnTo>
                  <a:lnTo>
                    <a:pt x="3367352" y="5227615"/>
                  </a:lnTo>
                  <a:lnTo>
                    <a:pt x="3357761" y="5233854"/>
                  </a:lnTo>
                  <a:lnTo>
                    <a:pt x="3355306" y="5234891"/>
                  </a:lnTo>
                  <a:lnTo>
                    <a:pt x="3346733" y="5230124"/>
                  </a:lnTo>
                  <a:lnTo>
                    <a:pt x="3354671" y="5222815"/>
                  </a:lnTo>
                  <a:lnTo>
                    <a:pt x="3358798" y="5218366"/>
                  </a:lnTo>
                  <a:cubicBezTo>
                    <a:pt x="3359425" y="5217528"/>
                    <a:pt x="3359183" y="5217140"/>
                    <a:pt x="3358436" y="5217784"/>
                  </a:cubicBezTo>
                  <a:lnTo>
                    <a:pt x="3354315" y="5222229"/>
                  </a:lnTo>
                  <a:lnTo>
                    <a:pt x="3340052" y="5224452"/>
                  </a:lnTo>
                  <a:lnTo>
                    <a:pt x="3327374" y="5222547"/>
                  </a:lnTo>
                  <a:lnTo>
                    <a:pt x="3291558" y="5197464"/>
                  </a:lnTo>
                  <a:lnTo>
                    <a:pt x="3284585" y="5183177"/>
                  </a:lnTo>
                  <a:lnTo>
                    <a:pt x="3262715" y="5167619"/>
                  </a:lnTo>
                  <a:lnTo>
                    <a:pt x="3236724" y="5163492"/>
                  </a:lnTo>
                  <a:lnTo>
                    <a:pt x="3223095" y="5169842"/>
                  </a:lnTo>
                  <a:lnTo>
                    <a:pt x="3197105" y="5168889"/>
                  </a:lnTo>
                  <a:lnTo>
                    <a:pt x="3185694" y="5151744"/>
                  </a:lnTo>
                  <a:lnTo>
                    <a:pt x="3187913" y="5144442"/>
                  </a:lnTo>
                  <a:lnTo>
                    <a:pt x="3160338" y="5123804"/>
                  </a:lnTo>
                  <a:lnTo>
                    <a:pt x="3116598" y="5068242"/>
                  </a:lnTo>
                  <a:cubicBezTo>
                    <a:pt x="3116492" y="5066760"/>
                    <a:pt x="3116387" y="5065279"/>
                    <a:pt x="3116281" y="5063797"/>
                  </a:cubicBezTo>
                  <a:lnTo>
                    <a:pt x="3125790" y="5065067"/>
                  </a:lnTo>
                  <a:lnTo>
                    <a:pt x="3132129" y="5063797"/>
                  </a:lnTo>
                  <a:lnTo>
                    <a:pt x="3125790" y="5056494"/>
                  </a:lnTo>
                  <a:lnTo>
                    <a:pt x="3125790" y="5052049"/>
                  </a:lnTo>
                  <a:lnTo>
                    <a:pt x="3141637" y="5060622"/>
                  </a:lnTo>
                  <a:lnTo>
                    <a:pt x="3152097" y="5071099"/>
                  </a:lnTo>
                  <a:lnTo>
                    <a:pt x="3154316" y="5061257"/>
                  </a:lnTo>
                  <a:lnTo>
                    <a:pt x="3144807" y="5059669"/>
                  </a:lnTo>
                  <a:lnTo>
                    <a:pt x="3123571" y="5040937"/>
                  </a:lnTo>
                  <a:lnTo>
                    <a:pt x="3111844" y="5026014"/>
                  </a:lnTo>
                  <a:lnTo>
                    <a:pt x="3105187" y="5012679"/>
                  </a:lnTo>
                  <a:lnTo>
                    <a:pt x="3100750" y="4980612"/>
                  </a:lnTo>
                  <a:lnTo>
                    <a:pt x="3093143" y="4963149"/>
                  </a:lnTo>
                  <a:lnTo>
                    <a:pt x="3070005" y="4933621"/>
                  </a:lnTo>
                  <a:lnTo>
                    <a:pt x="3053524" y="4927589"/>
                  </a:lnTo>
                  <a:lnTo>
                    <a:pt x="3045283" y="4918064"/>
                  </a:lnTo>
                  <a:lnTo>
                    <a:pt x="3030703" y="4921239"/>
                  </a:lnTo>
                  <a:lnTo>
                    <a:pt x="3025314" y="4945686"/>
                  </a:lnTo>
                  <a:lnTo>
                    <a:pt x="3027850" y="4958386"/>
                  </a:lnTo>
                  <a:lnTo>
                    <a:pt x="3018341" y="4971086"/>
                  </a:lnTo>
                  <a:lnTo>
                    <a:pt x="3016123" y="4966006"/>
                  </a:lnTo>
                  <a:lnTo>
                    <a:pt x="3012953" y="4975531"/>
                  </a:lnTo>
                  <a:lnTo>
                    <a:pt x="3006931" y="4990137"/>
                  </a:lnTo>
                  <a:lnTo>
                    <a:pt x="3005980" y="4995217"/>
                  </a:lnTo>
                  <a:lnTo>
                    <a:pt x="2992351" y="4986962"/>
                  </a:lnTo>
                  <a:lnTo>
                    <a:pt x="2988547" y="4967276"/>
                  </a:lnTo>
                  <a:lnTo>
                    <a:pt x="2977137" y="4958704"/>
                  </a:lnTo>
                  <a:lnTo>
                    <a:pt x="2971749" y="4946004"/>
                  </a:lnTo>
                  <a:lnTo>
                    <a:pt x="2974601" y="4927271"/>
                  </a:lnTo>
                  <a:lnTo>
                    <a:pt x="2963825" y="4910444"/>
                  </a:lnTo>
                  <a:lnTo>
                    <a:pt x="2963825" y="4899649"/>
                  </a:lnTo>
                  <a:lnTo>
                    <a:pt x="2976186" y="4893299"/>
                  </a:lnTo>
                  <a:lnTo>
                    <a:pt x="2976672" y="4893377"/>
                  </a:lnTo>
                  <a:lnTo>
                    <a:pt x="2981824" y="4881196"/>
                  </a:lnTo>
                  <a:lnTo>
                    <a:pt x="2977710" y="4874199"/>
                  </a:lnTo>
                  <a:lnTo>
                    <a:pt x="2986888" y="4875471"/>
                  </a:lnTo>
                  <a:lnTo>
                    <a:pt x="2990656" y="4865568"/>
                  </a:lnTo>
                  <a:lnTo>
                    <a:pt x="2977241" y="4873821"/>
                  </a:lnTo>
                  <a:lnTo>
                    <a:pt x="2960110" y="4867464"/>
                  </a:lnTo>
                  <a:lnTo>
                    <a:pt x="2943297" y="4876364"/>
                  </a:lnTo>
                  <a:lnTo>
                    <a:pt x="2927436" y="4870960"/>
                  </a:lnTo>
                  <a:lnTo>
                    <a:pt x="2894761" y="4889077"/>
                  </a:lnTo>
                  <a:lnTo>
                    <a:pt x="2863038" y="4899884"/>
                  </a:lnTo>
                  <a:lnTo>
                    <a:pt x="2852887" y="4901155"/>
                  </a:lnTo>
                  <a:lnTo>
                    <a:pt x="2843053" y="4922132"/>
                  </a:lnTo>
                  <a:lnTo>
                    <a:pt x="2844639" y="4939296"/>
                  </a:lnTo>
                  <a:lnTo>
                    <a:pt x="2862721" y="4962180"/>
                  </a:lnTo>
                  <a:lnTo>
                    <a:pt x="2862721" y="4977118"/>
                  </a:lnTo>
                  <a:lnTo>
                    <a:pt x="2850349" y="4994282"/>
                  </a:lnTo>
                  <a:cubicBezTo>
                    <a:pt x="2850032" y="5004029"/>
                    <a:pt x="2849714" y="5013776"/>
                    <a:pt x="2849397" y="5023523"/>
                  </a:cubicBezTo>
                  <a:lnTo>
                    <a:pt x="2857011" y="5056260"/>
                  </a:lnTo>
                  <a:lnTo>
                    <a:pt x="2892223" y="5094718"/>
                  </a:lnTo>
                  <a:lnTo>
                    <a:pt x="2944566" y="5138580"/>
                  </a:lnTo>
                  <a:lnTo>
                    <a:pt x="2977558" y="5157332"/>
                  </a:lnTo>
                  <a:lnTo>
                    <a:pt x="3003571" y="5234249"/>
                  </a:lnTo>
                  <a:lnTo>
                    <a:pt x="3036880" y="5295274"/>
                  </a:lnTo>
                  <a:lnTo>
                    <a:pt x="3070189" y="5330554"/>
                  </a:lnTo>
                  <a:lnTo>
                    <a:pt x="3108256" y="5352485"/>
                  </a:lnTo>
                  <a:lnTo>
                    <a:pt x="3135855" y="5374416"/>
                  </a:lnTo>
                  <a:lnTo>
                    <a:pt x="3163454" y="5357252"/>
                  </a:lnTo>
                  <a:lnTo>
                    <a:pt x="3164406" y="5364563"/>
                  </a:lnTo>
                  <a:lnTo>
                    <a:pt x="3172019" y="5366787"/>
                  </a:lnTo>
                  <a:lnTo>
                    <a:pt x="3176778" y="5355981"/>
                  </a:lnTo>
                  <a:lnTo>
                    <a:pt x="3188515" y="5351849"/>
                  </a:lnTo>
                  <a:lnTo>
                    <a:pt x="3200252" y="5351531"/>
                  </a:lnTo>
                  <a:lnTo>
                    <a:pt x="3213259" y="5373780"/>
                  </a:lnTo>
                  <a:lnTo>
                    <a:pt x="3204694" y="5384269"/>
                  </a:lnTo>
                  <a:lnTo>
                    <a:pt x="3194225" y="5398253"/>
                  </a:lnTo>
                  <a:lnTo>
                    <a:pt x="3192322" y="5409696"/>
                  </a:lnTo>
                  <a:lnTo>
                    <a:pt x="3203108" y="5431944"/>
                  </a:lnTo>
                  <a:lnTo>
                    <a:pt x="3222141" y="5436712"/>
                  </a:lnTo>
                  <a:lnTo>
                    <a:pt x="3271946" y="5456418"/>
                  </a:lnTo>
                  <a:lnTo>
                    <a:pt x="3322703" y="5478349"/>
                  </a:lnTo>
                  <a:lnTo>
                    <a:pt x="3357281" y="5513629"/>
                  </a:lnTo>
                  <a:lnTo>
                    <a:pt x="3391224" y="5526024"/>
                  </a:lnTo>
                  <a:lnTo>
                    <a:pt x="3404865" y="5541598"/>
                  </a:lnTo>
                  <a:lnTo>
                    <a:pt x="3429609" y="5562576"/>
                  </a:lnTo>
                  <a:lnTo>
                    <a:pt x="3443250" y="5581646"/>
                  </a:lnTo>
                  <a:lnTo>
                    <a:pt x="3435319" y="5601352"/>
                  </a:lnTo>
                  <a:lnTo>
                    <a:pt x="3429926" y="5619469"/>
                  </a:lnTo>
                  <a:lnTo>
                    <a:pt x="3396934" y="5603894"/>
                  </a:lnTo>
                  <a:lnTo>
                    <a:pt x="3382976" y="5572429"/>
                  </a:lnTo>
                  <a:lnTo>
                    <a:pt x="3329999" y="5563529"/>
                  </a:lnTo>
                  <a:lnTo>
                    <a:pt x="3328730" y="5550816"/>
                  </a:lnTo>
                  <a:lnTo>
                    <a:pt x="3336344" y="5546684"/>
                  </a:lnTo>
                  <a:lnTo>
                    <a:pt x="3325558" y="5541280"/>
                  </a:lnTo>
                  <a:lnTo>
                    <a:pt x="3285270" y="5547955"/>
                  </a:lnTo>
                  <a:lnTo>
                    <a:pt x="3262429" y="5574653"/>
                  </a:lnTo>
                  <a:lnTo>
                    <a:pt x="3270043" y="5591499"/>
                  </a:lnTo>
                  <a:lnTo>
                    <a:pt x="3249423" y="5626779"/>
                  </a:lnTo>
                  <a:lnTo>
                    <a:pt x="3268457" y="5643306"/>
                  </a:lnTo>
                  <a:lnTo>
                    <a:pt x="3299228" y="5662059"/>
                  </a:lnTo>
                  <a:lnTo>
                    <a:pt x="3308110" y="5681765"/>
                  </a:lnTo>
                  <a:lnTo>
                    <a:pt x="3314455" y="5708145"/>
                  </a:lnTo>
                  <a:cubicBezTo>
                    <a:pt x="3314243" y="5713760"/>
                    <a:pt x="3314032" y="5719376"/>
                    <a:pt x="3313820" y="5724991"/>
                  </a:cubicBezTo>
                  <a:lnTo>
                    <a:pt x="3292566" y="5728487"/>
                  </a:lnTo>
                  <a:lnTo>
                    <a:pt x="3262112" y="5744697"/>
                  </a:lnTo>
                  <a:cubicBezTo>
                    <a:pt x="3262429" y="5752643"/>
                    <a:pt x="3262747" y="5760588"/>
                    <a:pt x="3263064" y="5768534"/>
                  </a:cubicBezTo>
                  <a:cubicBezTo>
                    <a:pt x="3262852" y="5778811"/>
                    <a:pt x="3262641" y="5789088"/>
                    <a:pt x="3262429" y="5799365"/>
                  </a:cubicBezTo>
                  <a:lnTo>
                    <a:pt x="3221824" y="5842909"/>
                  </a:lnTo>
                  <a:lnTo>
                    <a:pt x="3205963" y="5867382"/>
                  </a:lnTo>
                  <a:lnTo>
                    <a:pt x="3189149" y="5873739"/>
                  </a:lnTo>
                  <a:lnTo>
                    <a:pt x="3175509" y="5861343"/>
                  </a:lnTo>
                  <a:lnTo>
                    <a:pt x="3164406" y="5830831"/>
                  </a:lnTo>
                  <a:lnTo>
                    <a:pt x="3164406" y="5821296"/>
                  </a:lnTo>
                  <a:lnTo>
                    <a:pt x="3185343" y="5813985"/>
                  </a:lnTo>
                  <a:lnTo>
                    <a:pt x="3192639" y="5799047"/>
                  </a:lnTo>
                  <a:lnTo>
                    <a:pt x="3182805" y="5784109"/>
                  </a:lnTo>
                  <a:lnTo>
                    <a:pt x="3187246" y="5774573"/>
                  </a:lnTo>
                  <a:lnTo>
                    <a:pt x="3204059" y="5767263"/>
                  </a:lnTo>
                  <a:lnTo>
                    <a:pt x="3218017" y="5761860"/>
                  </a:lnTo>
                  <a:lnTo>
                    <a:pt x="3220555" y="5742790"/>
                  </a:lnTo>
                  <a:cubicBezTo>
                    <a:pt x="3220238" y="5738128"/>
                    <a:pt x="3219920" y="5733467"/>
                    <a:pt x="3219603" y="5728805"/>
                  </a:cubicBezTo>
                  <a:lnTo>
                    <a:pt x="3207549" y="5710052"/>
                  </a:lnTo>
                  <a:lnTo>
                    <a:pt x="3188198" y="5667144"/>
                  </a:lnTo>
                  <a:lnTo>
                    <a:pt x="3177095" y="5628050"/>
                  </a:lnTo>
                  <a:lnTo>
                    <a:pt x="3159330" y="5606119"/>
                  </a:lnTo>
                  <a:lnTo>
                    <a:pt x="3131731" y="5611840"/>
                  </a:lnTo>
                  <a:lnTo>
                    <a:pt x="3108256" y="5600398"/>
                  </a:lnTo>
                  <a:lnTo>
                    <a:pt x="3096519" y="5576243"/>
                  </a:lnTo>
                  <a:lnTo>
                    <a:pt x="3097788" y="5564800"/>
                  </a:lnTo>
                  <a:lnTo>
                    <a:pt x="3079388" y="5534288"/>
                  </a:lnTo>
                  <a:lnTo>
                    <a:pt x="3052741" y="5543823"/>
                  </a:lnTo>
                  <a:lnTo>
                    <a:pt x="3044176" y="5537784"/>
                  </a:lnTo>
                  <a:lnTo>
                    <a:pt x="3052741" y="5519667"/>
                  </a:lnTo>
                  <a:lnTo>
                    <a:pt x="3034659" y="5516489"/>
                  </a:lnTo>
                  <a:lnTo>
                    <a:pt x="3010232" y="5496783"/>
                  </a:lnTo>
                  <a:lnTo>
                    <a:pt x="2983585" y="5462457"/>
                  </a:lnTo>
                  <a:lnTo>
                    <a:pt x="2953766" y="5469767"/>
                  </a:lnTo>
                  <a:lnTo>
                    <a:pt x="2933780" y="5458325"/>
                  </a:lnTo>
                  <a:lnTo>
                    <a:pt x="2913478" y="5460867"/>
                  </a:lnTo>
                  <a:lnTo>
                    <a:pt x="2861452" y="5422409"/>
                  </a:lnTo>
                  <a:lnTo>
                    <a:pt x="2823067" y="5379501"/>
                  </a:lnTo>
                  <a:lnTo>
                    <a:pt x="2802765" y="5362338"/>
                  </a:lnTo>
                  <a:lnTo>
                    <a:pt x="2789758" y="5336275"/>
                  </a:lnTo>
                  <a:lnTo>
                    <a:pt x="2765332" y="5308941"/>
                  </a:lnTo>
                  <a:lnTo>
                    <a:pt x="2739953" y="5313709"/>
                  </a:lnTo>
                  <a:lnTo>
                    <a:pt x="2730437" y="5321972"/>
                  </a:lnTo>
                  <a:lnTo>
                    <a:pt x="2725044" y="5309259"/>
                  </a:lnTo>
                  <a:lnTo>
                    <a:pt x="2736781" y="5299724"/>
                  </a:lnTo>
                  <a:lnTo>
                    <a:pt x="2719968" y="5285103"/>
                  </a:lnTo>
                  <a:lnTo>
                    <a:pt x="2702838" y="5280336"/>
                  </a:lnTo>
                  <a:lnTo>
                    <a:pt x="2707913" y="5265397"/>
                  </a:lnTo>
                  <a:lnTo>
                    <a:pt x="2688880" y="5254909"/>
                  </a:lnTo>
                  <a:lnTo>
                    <a:pt x="2675873" y="5257133"/>
                  </a:lnTo>
                  <a:lnTo>
                    <a:pt x="2673970" y="5252048"/>
                  </a:lnTo>
                  <a:lnTo>
                    <a:pt x="2681266" y="5238063"/>
                  </a:lnTo>
                  <a:lnTo>
                    <a:pt x="2675556" y="5215179"/>
                  </a:lnTo>
                  <a:lnTo>
                    <a:pt x="2658426" y="5162418"/>
                  </a:lnTo>
                  <a:lnTo>
                    <a:pt x="2652716" y="5132859"/>
                  </a:lnTo>
                  <a:lnTo>
                    <a:pt x="2649543" y="5105207"/>
                  </a:lnTo>
                  <a:lnTo>
                    <a:pt x="2626068" y="5097261"/>
                  </a:lnTo>
                  <a:lnTo>
                    <a:pt x="2593394" y="5088997"/>
                  </a:lnTo>
                  <a:lnTo>
                    <a:pt x="2560085" y="5061027"/>
                  </a:lnTo>
                  <a:lnTo>
                    <a:pt x="2538830" y="5057849"/>
                  </a:lnTo>
                  <a:lnTo>
                    <a:pt x="2522017" y="5051810"/>
                  </a:lnTo>
                  <a:lnTo>
                    <a:pt x="2489343" y="5055306"/>
                  </a:lnTo>
                  <a:lnTo>
                    <a:pt x="2475702" y="5070245"/>
                  </a:lnTo>
                  <a:lnTo>
                    <a:pt x="2452544" y="5107432"/>
                  </a:lnTo>
                  <a:lnTo>
                    <a:pt x="2438269" y="5122370"/>
                  </a:lnTo>
                  <a:lnTo>
                    <a:pt x="2419235" y="5126502"/>
                  </a:lnTo>
                  <a:cubicBezTo>
                    <a:pt x="2419208" y="5126448"/>
                    <a:pt x="2419182" y="5126393"/>
                    <a:pt x="2419155" y="5126339"/>
                  </a:cubicBezTo>
                  <a:lnTo>
                    <a:pt x="2414212" y="5127883"/>
                  </a:lnTo>
                  <a:lnTo>
                    <a:pt x="2409765" y="5122167"/>
                  </a:lnTo>
                  <a:lnTo>
                    <a:pt x="2400235" y="5125343"/>
                  </a:lnTo>
                  <a:cubicBezTo>
                    <a:pt x="2400231" y="5125352"/>
                    <a:pt x="2400227" y="5125360"/>
                    <a:pt x="2400223" y="5125369"/>
                  </a:cubicBezTo>
                  <a:lnTo>
                    <a:pt x="2408524" y="5122854"/>
                  </a:lnTo>
                  <a:lnTo>
                    <a:pt x="2412969" y="5128049"/>
                  </a:lnTo>
                  <a:lnTo>
                    <a:pt x="2397053" y="5131996"/>
                  </a:lnTo>
                  <a:lnTo>
                    <a:pt x="2396741" y="5132647"/>
                  </a:lnTo>
                  <a:lnTo>
                    <a:pt x="2385305" y="5136458"/>
                  </a:lnTo>
                  <a:lnTo>
                    <a:pt x="2383717" y="5137411"/>
                  </a:lnTo>
                  <a:lnTo>
                    <a:pt x="2384034" y="5136458"/>
                  </a:lnTo>
                  <a:lnTo>
                    <a:pt x="2380858" y="5135823"/>
                  </a:lnTo>
                  <a:lnTo>
                    <a:pt x="2379587" y="5136458"/>
                  </a:lnTo>
                  <a:lnTo>
                    <a:pt x="2377999" y="5136458"/>
                  </a:lnTo>
                  <a:lnTo>
                    <a:pt x="2377046" y="5136776"/>
                  </a:lnTo>
                  <a:lnTo>
                    <a:pt x="2375775" y="5137411"/>
                  </a:lnTo>
                  <a:lnTo>
                    <a:pt x="2375140" y="5138046"/>
                  </a:lnTo>
                  <a:lnTo>
                    <a:pt x="2374822" y="5138999"/>
                  </a:lnTo>
                  <a:lnTo>
                    <a:pt x="2374187" y="5141857"/>
                  </a:lnTo>
                  <a:lnTo>
                    <a:pt x="2374504" y="5141857"/>
                  </a:lnTo>
                  <a:lnTo>
                    <a:pt x="2375140" y="5142175"/>
                  </a:lnTo>
                  <a:lnTo>
                    <a:pt x="2377363" y="5141540"/>
                  </a:lnTo>
                  <a:lnTo>
                    <a:pt x="2351950" y="5159642"/>
                  </a:lnTo>
                  <a:lnTo>
                    <a:pt x="2327490" y="5172345"/>
                  </a:lnTo>
                  <a:lnTo>
                    <a:pt x="2305572" y="5206327"/>
                  </a:lnTo>
                  <a:lnTo>
                    <a:pt x="2275076" y="5219348"/>
                  </a:lnTo>
                  <a:lnTo>
                    <a:pt x="2232509" y="5220936"/>
                  </a:lnTo>
                  <a:lnTo>
                    <a:pt x="2188037" y="5202198"/>
                  </a:lnTo>
                  <a:lnTo>
                    <a:pt x="2180413" y="5189812"/>
                  </a:lnTo>
                  <a:lnTo>
                    <a:pt x="2143246" y="5174251"/>
                  </a:lnTo>
                  <a:lnTo>
                    <a:pt x="2120057" y="5189177"/>
                  </a:lnTo>
                  <a:lnTo>
                    <a:pt x="2104174" y="5175521"/>
                  </a:lnTo>
                  <a:lnTo>
                    <a:pt x="2082891" y="5171710"/>
                  </a:lnTo>
                  <a:lnTo>
                    <a:pt x="2058431" y="5159324"/>
                  </a:lnTo>
                  <a:lnTo>
                    <a:pt x="2040324" y="5164723"/>
                  </a:lnTo>
                  <a:lnTo>
                    <a:pt x="2022535" y="5181555"/>
                  </a:lnTo>
                  <a:lnTo>
                    <a:pt x="2004746" y="5192353"/>
                  </a:lnTo>
                  <a:lnTo>
                    <a:pt x="1967897" y="5205374"/>
                  </a:lnTo>
                  <a:lnTo>
                    <a:pt x="1959638" y="5239356"/>
                  </a:lnTo>
                  <a:lnTo>
                    <a:pt x="1951061" y="5251106"/>
                  </a:lnTo>
                  <a:lnTo>
                    <a:pt x="1959638" y="5255870"/>
                  </a:lnTo>
                  <a:cubicBezTo>
                    <a:pt x="1959956" y="5252377"/>
                    <a:pt x="1960273" y="5248883"/>
                    <a:pt x="1960591" y="5245390"/>
                  </a:cubicBezTo>
                  <a:lnTo>
                    <a:pt x="1963767" y="5259046"/>
                  </a:lnTo>
                  <a:lnTo>
                    <a:pt x="1959955" y="5274925"/>
                  </a:lnTo>
                  <a:lnTo>
                    <a:pt x="1964720" y="5288899"/>
                  </a:lnTo>
                  <a:lnTo>
                    <a:pt x="1963974" y="5289811"/>
                  </a:lnTo>
                  <a:lnTo>
                    <a:pt x="1973866" y="5295679"/>
                  </a:lnTo>
                  <a:lnTo>
                    <a:pt x="1970058" y="5311533"/>
                  </a:lnTo>
                  <a:lnTo>
                    <a:pt x="1985925" y="5317557"/>
                  </a:lnTo>
                  <a:lnTo>
                    <a:pt x="1980530" y="5325801"/>
                  </a:lnTo>
                  <a:lnTo>
                    <a:pt x="1973232" y="5324216"/>
                  </a:lnTo>
                  <a:lnTo>
                    <a:pt x="1965616" y="5329606"/>
                  </a:lnTo>
                  <a:lnTo>
                    <a:pt x="1962760" y="5341972"/>
                  </a:lnTo>
                  <a:lnTo>
                    <a:pt x="1975770" y="5354655"/>
                  </a:lnTo>
                  <a:lnTo>
                    <a:pt x="1971328" y="5366070"/>
                  </a:lnTo>
                  <a:lnTo>
                    <a:pt x="1965298" y="5380022"/>
                  </a:lnTo>
                  <a:lnTo>
                    <a:pt x="1926267" y="5399046"/>
                  </a:lnTo>
                  <a:lnTo>
                    <a:pt x="1896755" y="5413315"/>
                  </a:lnTo>
                  <a:lnTo>
                    <a:pt x="1868513" y="5449144"/>
                  </a:lnTo>
                  <a:lnTo>
                    <a:pt x="1823135" y="5464364"/>
                  </a:lnTo>
                  <a:lnTo>
                    <a:pt x="1755543" y="5485925"/>
                  </a:lnTo>
                  <a:lnTo>
                    <a:pt x="1738090" y="5508121"/>
                  </a:lnTo>
                  <a:lnTo>
                    <a:pt x="1753957" y="5520487"/>
                  </a:lnTo>
                  <a:lnTo>
                    <a:pt x="1746341" y="5534438"/>
                  </a:lnTo>
                  <a:lnTo>
                    <a:pt x="1742215" y="5529048"/>
                  </a:lnTo>
                  <a:lnTo>
                    <a:pt x="1744437" y="5522706"/>
                  </a:lnTo>
                  <a:lnTo>
                    <a:pt x="1726666" y="5536975"/>
                  </a:lnTo>
                  <a:lnTo>
                    <a:pt x="1643844" y="5654293"/>
                  </a:lnTo>
                  <a:cubicBezTo>
                    <a:pt x="1643950" y="5664440"/>
                    <a:pt x="1644055" y="5674586"/>
                    <a:pt x="1644161" y="5684733"/>
                  </a:cubicBezTo>
                  <a:lnTo>
                    <a:pt x="1633689" y="5691391"/>
                  </a:lnTo>
                  <a:lnTo>
                    <a:pt x="1645748" y="5699318"/>
                  </a:lnTo>
                  <a:lnTo>
                    <a:pt x="1664787" y="5741490"/>
                  </a:lnTo>
                  <a:lnTo>
                    <a:pt x="1679702" y="5743392"/>
                  </a:lnTo>
                  <a:lnTo>
                    <a:pt x="1685413" y="5754807"/>
                  </a:lnTo>
                  <a:lnTo>
                    <a:pt x="1692712" y="5763368"/>
                  </a:lnTo>
                  <a:lnTo>
                    <a:pt x="1677798" y="5769709"/>
                  </a:lnTo>
                  <a:lnTo>
                    <a:pt x="1658124" y="5794124"/>
                  </a:lnTo>
                  <a:lnTo>
                    <a:pt x="1636862" y="5800783"/>
                  </a:lnTo>
                  <a:lnTo>
                    <a:pt x="1631785" y="5814100"/>
                  </a:lnTo>
                  <a:lnTo>
                    <a:pt x="1617188" y="5833125"/>
                  </a:lnTo>
                  <a:lnTo>
                    <a:pt x="1613063" y="5852467"/>
                  </a:lnTo>
                  <a:lnTo>
                    <a:pt x="1596562" y="5884174"/>
                  </a:lnTo>
                  <a:lnTo>
                    <a:pt x="1605130" y="5897809"/>
                  </a:lnTo>
                  <a:lnTo>
                    <a:pt x="1600687" y="5905101"/>
                  </a:lnTo>
                  <a:lnTo>
                    <a:pt x="1584820" y="5900979"/>
                  </a:lnTo>
                  <a:lnTo>
                    <a:pt x="1557530" y="5907638"/>
                  </a:lnTo>
                  <a:lnTo>
                    <a:pt x="1535317" y="5905736"/>
                  </a:lnTo>
                  <a:lnTo>
                    <a:pt x="1530239" y="5923809"/>
                  </a:lnTo>
                  <a:lnTo>
                    <a:pt x="1507072" y="5931102"/>
                  </a:lnTo>
                  <a:cubicBezTo>
                    <a:pt x="1506755" y="5939980"/>
                    <a:pt x="1506437" y="5948858"/>
                    <a:pt x="1506120" y="5957736"/>
                  </a:cubicBezTo>
                  <a:lnTo>
                    <a:pt x="1494697" y="5973590"/>
                  </a:lnTo>
                  <a:lnTo>
                    <a:pt x="1485495" y="5998956"/>
                  </a:lnTo>
                  <a:lnTo>
                    <a:pt x="1475974" y="6005298"/>
                  </a:lnTo>
                  <a:lnTo>
                    <a:pt x="1453762" y="5996737"/>
                  </a:lnTo>
                  <a:lnTo>
                    <a:pt x="1414731" y="6016396"/>
                  </a:lnTo>
                  <a:lnTo>
                    <a:pt x="1392517" y="6005932"/>
                  </a:lnTo>
                  <a:lnTo>
                    <a:pt x="1351261" y="6013859"/>
                  </a:lnTo>
                  <a:lnTo>
                    <a:pt x="1318258" y="6008786"/>
                  </a:lnTo>
                  <a:lnTo>
                    <a:pt x="1261457" y="6005932"/>
                  </a:lnTo>
                  <a:lnTo>
                    <a:pt x="1248764" y="6019883"/>
                  </a:lnTo>
                  <a:lnTo>
                    <a:pt x="1228772" y="6032884"/>
                  </a:lnTo>
                  <a:lnTo>
                    <a:pt x="1189741" y="6033835"/>
                  </a:lnTo>
                  <a:lnTo>
                    <a:pt x="1159276" y="6073152"/>
                  </a:lnTo>
                  <a:lnTo>
                    <a:pt x="1151026" y="6091226"/>
                  </a:lnTo>
                  <a:lnTo>
                    <a:pt x="1140553" y="6083933"/>
                  </a:lnTo>
                  <a:lnTo>
                    <a:pt x="1124369" y="6080762"/>
                  </a:lnTo>
                  <a:lnTo>
                    <a:pt x="1118023" y="6075689"/>
                  </a:lnTo>
                  <a:lnTo>
                    <a:pt x="1104377" y="6071567"/>
                  </a:lnTo>
                  <a:lnTo>
                    <a:pt x="1095809" y="6070616"/>
                  </a:lnTo>
                  <a:lnTo>
                    <a:pt x="1074230" y="6036054"/>
                  </a:lnTo>
                  <a:lnTo>
                    <a:pt x="1076453" y="6024640"/>
                  </a:lnTo>
                  <a:lnTo>
                    <a:pt x="1067884" y="6017347"/>
                  </a:lnTo>
                  <a:lnTo>
                    <a:pt x="1072961" y="5991981"/>
                  </a:lnTo>
                  <a:lnTo>
                    <a:pt x="1032343" y="5954565"/>
                  </a:lnTo>
                  <a:lnTo>
                    <a:pt x="1005051" y="5952663"/>
                  </a:lnTo>
                  <a:lnTo>
                    <a:pt x="995213" y="5944102"/>
                  </a:lnTo>
                  <a:lnTo>
                    <a:pt x="987921" y="5953614"/>
                  </a:lnTo>
                  <a:lnTo>
                    <a:pt x="984747" y="5946639"/>
                  </a:lnTo>
                  <a:lnTo>
                    <a:pt x="967371" y="5951909"/>
                  </a:lnTo>
                  <a:lnTo>
                    <a:pt x="967494" y="5953094"/>
                  </a:lnTo>
                  <a:lnTo>
                    <a:pt x="945223" y="5968032"/>
                  </a:lnTo>
                  <a:lnTo>
                    <a:pt x="924225" y="5969303"/>
                  </a:lnTo>
                  <a:lnTo>
                    <a:pt x="909272" y="5963900"/>
                  </a:lnTo>
                  <a:lnTo>
                    <a:pt x="887955" y="5962311"/>
                  </a:lnTo>
                  <a:lnTo>
                    <a:pt x="866639" y="5955955"/>
                  </a:lnTo>
                  <a:lnTo>
                    <a:pt x="841188" y="5968032"/>
                  </a:lnTo>
                  <a:lnTo>
                    <a:pt x="822417" y="5972164"/>
                  </a:lnTo>
                  <a:lnTo>
                    <a:pt x="813826" y="5968986"/>
                  </a:lnTo>
                  <a:lnTo>
                    <a:pt x="822099" y="5960404"/>
                  </a:lnTo>
                  <a:lnTo>
                    <a:pt x="832598" y="5933071"/>
                  </a:lnTo>
                  <a:lnTo>
                    <a:pt x="836416" y="5909870"/>
                  </a:lnTo>
                  <a:lnTo>
                    <a:pt x="829735" y="5863468"/>
                  </a:lnTo>
                  <a:lnTo>
                    <a:pt x="838007" y="5825647"/>
                  </a:lnTo>
                  <a:lnTo>
                    <a:pt x="826871" y="5806260"/>
                  </a:lnTo>
                  <a:lnTo>
                    <a:pt x="839598" y="5797996"/>
                  </a:lnTo>
                  <a:lnTo>
                    <a:pt x="847232" y="5804353"/>
                  </a:lnTo>
                  <a:lnTo>
                    <a:pt x="840870" y="5790369"/>
                  </a:lnTo>
                  <a:lnTo>
                    <a:pt x="822735" y="5790686"/>
                  </a:lnTo>
                  <a:lnTo>
                    <a:pt x="806827" y="5803717"/>
                  </a:lnTo>
                  <a:lnTo>
                    <a:pt x="795372" y="5810074"/>
                  </a:lnTo>
                  <a:lnTo>
                    <a:pt x="797281" y="5786873"/>
                  </a:lnTo>
                  <a:lnTo>
                    <a:pt x="790918" y="5777338"/>
                  </a:lnTo>
                  <a:lnTo>
                    <a:pt x="800463" y="5776384"/>
                  </a:lnTo>
                  <a:lnTo>
                    <a:pt x="817326" y="5773842"/>
                  </a:lnTo>
                  <a:lnTo>
                    <a:pt x="826553" y="5752548"/>
                  </a:lnTo>
                  <a:lnTo>
                    <a:pt x="839280" y="5740788"/>
                  </a:lnTo>
                  <a:lnTo>
                    <a:pt x="840234" y="5734432"/>
                  </a:lnTo>
                  <a:lnTo>
                    <a:pt x="820189" y="5748734"/>
                  </a:lnTo>
                  <a:lnTo>
                    <a:pt x="807462" y="5754137"/>
                  </a:lnTo>
                  <a:lnTo>
                    <a:pt x="799190" y="5764625"/>
                  </a:lnTo>
                  <a:lnTo>
                    <a:pt x="801418" y="5771935"/>
                  </a:lnTo>
                  <a:lnTo>
                    <a:pt x="783283" y="5770028"/>
                  </a:lnTo>
                  <a:lnTo>
                    <a:pt x="776921" y="5773206"/>
                  </a:lnTo>
                  <a:lnTo>
                    <a:pt x="768331" y="5770346"/>
                  </a:lnTo>
                  <a:lnTo>
                    <a:pt x="765150" y="5765896"/>
                  </a:lnTo>
                  <a:lnTo>
                    <a:pt x="782010" y="5735385"/>
                  </a:lnTo>
                  <a:lnTo>
                    <a:pt x="781692" y="5699471"/>
                  </a:lnTo>
                  <a:lnTo>
                    <a:pt x="807781" y="5671820"/>
                  </a:lnTo>
                  <a:lnTo>
                    <a:pt x="810008" y="5656883"/>
                  </a:lnTo>
                  <a:lnTo>
                    <a:pt x="820189" y="5642263"/>
                  </a:lnTo>
                  <a:lnTo>
                    <a:pt x="838643" y="5544691"/>
                  </a:lnTo>
                  <a:lnTo>
                    <a:pt x="846597" y="5489707"/>
                  </a:lnTo>
                  <a:lnTo>
                    <a:pt x="828780" y="5408662"/>
                  </a:lnTo>
                  <a:lnTo>
                    <a:pt x="828147" y="5385266"/>
                  </a:lnTo>
                  <a:cubicBezTo>
                    <a:pt x="828093" y="5385315"/>
                    <a:pt x="828038" y="5385363"/>
                    <a:pt x="827984" y="5385412"/>
                  </a:cubicBezTo>
                  <a:cubicBezTo>
                    <a:pt x="827667" y="5378859"/>
                    <a:pt x="827349" y="5372306"/>
                    <a:pt x="827032" y="5365753"/>
                  </a:cubicBezTo>
                  <a:lnTo>
                    <a:pt x="829888" y="5330240"/>
                  </a:lnTo>
                  <a:lnTo>
                    <a:pt x="841630" y="5324850"/>
                  </a:lnTo>
                  <a:lnTo>
                    <a:pt x="831157" y="5309947"/>
                  </a:lnTo>
                  <a:lnTo>
                    <a:pt x="820051" y="5303923"/>
                  </a:lnTo>
                  <a:lnTo>
                    <a:pt x="826397" y="5284898"/>
                  </a:lnTo>
                  <a:lnTo>
                    <a:pt x="807357" y="5286167"/>
                  </a:lnTo>
                  <a:lnTo>
                    <a:pt x="812434" y="5264288"/>
                  </a:lnTo>
                  <a:lnTo>
                    <a:pt x="795615" y="5265240"/>
                  </a:lnTo>
                  <a:cubicBezTo>
                    <a:pt x="795827" y="5261646"/>
                    <a:pt x="796038" y="5258053"/>
                    <a:pt x="796250" y="5254459"/>
                  </a:cubicBezTo>
                  <a:lnTo>
                    <a:pt x="789903" y="5247166"/>
                  </a:lnTo>
                  <a:lnTo>
                    <a:pt x="782604" y="5251922"/>
                  </a:lnTo>
                  <a:cubicBezTo>
                    <a:pt x="782921" y="5247272"/>
                    <a:pt x="783239" y="5242621"/>
                    <a:pt x="783556" y="5237971"/>
                  </a:cubicBezTo>
                  <a:lnTo>
                    <a:pt x="800375" y="5212605"/>
                  </a:lnTo>
                  <a:lnTo>
                    <a:pt x="813069" y="5212605"/>
                  </a:lnTo>
                  <a:lnTo>
                    <a:pt x="815290" y="5206263"/>
                  </a:lnTo>
                  <a:lnTo>
                    <a:pt x="825763" y="5193580"/>
                  </a:lnTo>
                  <a:lnTo>
                    <a:pt x="843851" y="5199605"/>
                  </a:lnTo>
                  <a:lnTo>
                    <a:pt x="862573" y="5188824"/>
                  </a:lnTo>
                  <a:lnTo>
                    <a:pt x="876218" y="5185653"/>
                  </a:lnTo>
                  <a:lnTo>
                    <a:pt x="877488" y="5192629"/>
                  </a:lnTo>
                  <a:lnTo>
                    <a:pt x="891133" y="5191678"/>
                  </a:lnTo>
                  <a:lnTo>
                    <a:pt x="884786" y="5183117"/>
                  </a:lnTo>
                  <a:lnTo>
                    <a:pt x="891133" y="5176775"/>
                  </a:lnTo>
                  <a:lnTo>
                    <a:pt x="881613" y="5179946"/>
                  </a:lnTo>
                  <a:lnTo>
                    <a:pt x="878122" y="5168848"/>
                  </a:lnTo>
                  <a:lnTo>
                    <a:pt x="890816" y="5159336"/>
                  </a:lnTo>
                  <a:lnTo>
                    <a:pt x="910808" y="5144116"/>
                  </a:lnTo>
                  <a:lnTo>
                    <a:pt x="926675" y="5140945"/>
                  </a:lnTo>
                  <a:lnTo>
                    <a:pt x="933974" y="5145067"/>
                  </a:lnTo>
                  <a:lnTo>
                    <a:pt x="936195" y="5138726"/>
                  </a:lnTo>
                  <a:lnTo>
                    <a:pt x="949841" y="5139677"/>
                  </a:lnTo>
                  <a:lnTo>
                    <a:pt x="959361" y="5151092"/>
                  </a:lnTo>
                  <a:lnTo>
                    <a:pt x="989190" y="5165677"/>
                  </a:lnTo>
                  <a:lnTo>
                    <a:pt x="1095809" y="5163458"/>
                  </a:lnTo>
                  <a:lnTo>
                    <a:pt x="1111676" y="5152994"/>
                  </a:lnTo>
                  <a:lnTo>
                    <a:pt x="1121196" y="5154897"/>
                  </a:lnTo>
                  <a:lnTo>
                    <a:pt x="1124369" y="5158067"/>
                  </a:lnTo>
                  <a:lnTo>
                    <a:pt x="1140553" y="5165360"/>
                  </a:lnTo>
                  <a:lnTo>
                    <a:pt x="1168162" y="5169165"/>
                  </a:lnTo>
                  <a:lnTo>
                    <a:pt x="1217983" y="5179312"/>
                  </a:lnTo>
                  <a:lnTo>
                    <a:pt x="1264313" y="5181214"/>
                  </a:lnTo>
                  <a:lnTo>
                    <a:pt x="1293825" y="5175507"/>
                  </a:lnTo>
                  <a:lnTo>
                    <a:pt x="1307788" y="5178677"/>
                  </a:lnTo>
                  <a:lnTo>
                    <a:pt x="1323653" y="5168848"/>
                  </a:lnTo>
                  <a:lnTo>
                    <a:pt x="1329999" y="5169799"/>
                  </a:lnTo>
                  <a:lnTo>
                    <a:pt x="1339519" y="5182482"/>
                  </a:lnTo>
                  <a:lnTo>
                    <a:pt x="1351261" y="5183117"/>
                  </a:lnTo>
                  <a:lnTo>
                    <a:pt x="1367129" y="5187556"/>
                  </a:lnTo>
                  <a:lnTo>
                    <a:pt x="1385853" y="5184068"/>
                  </a:lnTo>
                  <a:lnTo>
                    <a:pt x="1405846" y="5182799"/>
                  </a:lnTo>
                  <a:lnTo>
                    <a:pt x="1422030" y="5187873"/>
                  </a:lnTo>
                  <a:lnTo>
                    <a:pt x="1439800" y="5194214"/>
                  </a:lnTo>
                  <a:lnTo>
                    <a:pt x="1449320" y="5199288"/>
                  </a:lnTo>
                  <a:lnTo>
                    <a:pt x="1476608" y="5198336"/>
                  </a:lnTo>
                  <a:lnTo>
                    <a:pt x="1488033" y="5187873"/>
                  </a:lnTo>
                  <a:lnTo>
                    <a:pt x="1493746" y="5184702"/>
                  </a:lnTo>
                  <a:lnTo>
                    <a:pt x="1492160" y="5187556"/>
                  </a:lnTo>
                  <a:lnTo>
                    <a:pt x="1498188" y="5189141"/>
                  </a:lnTo>
                  <a:lnTo>
                    <a:pt x="1499774" y="5188190"/>
                  </a:lnTo>
                  <a:lnTo>
                    <a:pt x="1505485" y="5182165"/>
                  </a:lnTo>
                  <a:lnTo>
                    <a:pt x="1506437" y="5185019"/>
                  </a:lnTo>
                  <a:lnTo>
                    <a:pt x="1509292" y="5185336"/>
                  </a:lnTo>
                  <a:lnTo>
                    <a:pt x="1509613" y="5182165"/>
                  </a:lnTo>
                  <a:lnTo>
                    <a:pt x="1513104" y="5183117"/>
                  </a:lnTo>
                  <a:lnTo>
                    <a:pt x="1513644" y="5182190"/>
                  </a:lnTo>
                  <a:lnTo>
                    <a:pt x="1521585" y="5173933"/>
                  </a:lnTo>
                  <a:lnTo>
                    <a:pt x="1536516" y="5137729"/>
                  </a:lnTo>
                  <a:lnTo>
                    <a:pt x="1551446" y="5066590"/>
                  </a:lnTo>
                  <a:lnTo>
                    <a:pt x="1559070" y="5017364"/>
                  </a:lnTo>
                  <a:lnTo>
                    <a:pt x="1564788" y="5032291"/>
                  </a:lnTo>
                  <a:lnTo>
                    <a:pt x="1571141" y="5024351"/>
                  </a:lnTo>
                  <a:lnTo>
                    <a:pt x="1567011" y="5014506"/>
                  </a:lnTo>
                  <a:lnTo>
                    <a:pt x="1560022" y="5012600"/>
                  </a:lnTo>
                  <a:lnTo>
                    <a:pt x="1570506" y="4932569"/>
                  </a:lnTo>
                  <a:lnTo>
                    <a:pt x="1570188" y="4911609"/>
                  </a:lnTo>
                  <a:lnTo>
                    <a:pt x="1572094" y="4904939"/>
                  </a:lnTo>
                  <a:lnTo>
                    <a:pt x="1577177" y="4904939"/>
                  </a:lnTo>
                  <a:lnTo>
                    <a:pt x="1579082" y="4921136"/>
                  </a:lnTo>
                  <a:lnTo>
                    <a:pt x="1600683" y="4948448"/>
                  </a:lnTo>
                  <a:lnTo>
                    <a:pt x="1607672" y="4967186"/>
                  </a:lnTo>
                  <a:lnTo>
                    <a:pt x="1616884" y="4974173"/>
                  </a:lnTo>
                  <a:lnTo>
                    <a:pt x="1609895" y="4964963"/>
                  </a:lnTo>
                  <a:lnTo>
                    <a:pt x="1606719" y="4945908"/>
                  </a:lnTo>
                  <a:lnTo>
                    <a:pt x="1598142" y="4918595"/>
                  </a:lnTo>
                  <a:lnTo>
                    <a:pt x="1586706" y="4902081"/>
                  </a:lnTo>
                  <a:lnTo>
                    <a:pt x="1583847" y="4888425"/>
                  </a:lnTo>
                  <a:lnTo>
                    <a:pt x="1561293" y="4874769"/>
                  </a:lnTo>
                  <a:cubicBezTo>
                    <a:pt x="1560975" y="4871275"/>
                    <a:pt x="1560658" y="4867782"/>
                    <a:pt x="1560340" y="4864288"/>
                  </a:cubicBezTo>
                  <a:lnTo>
                    <a:pt x="1569552" y="4855714"/>
                  </a:lnTo>
                  <a:lnTo>
                    <a:pt x="1574953" y="4843963"/>
                  </a:lnTo>
                  <a:lnTo>
                    <a:pt x="1584483" y="4838882"/>
                  </a:lnTo>
                  <a:lnTo>
                    <a:pt x="1568282" y="4816651"/>
                  </a:lnTo>
                  <a:lnTo>
                    <a:pt x="1556528" y="4810299"/>
                  </a:lnTo>
                  <a:lnTo>
                    <a:pt x="1561929" y="4800136"/>
                  </a:lnTo>
                  <a:lnTo>
                    <a:pt x="1546999" y="4799184"/>
                  </a:lnTo>
                  <a:lnTo>
                    <a:pt x="1503477" y="4766790"/>
                  </a:lnTo>
                  <a:lnTo>
                    <a:pt x="1501253" y="4758533"/>
                  </a:lnTo>
                  <a:lnTo>
                    <a:pt x="1482828" y="4728998"/>
                  </a:lnTo>
                  <a:lnTo>
                    <a:pt x="1470123" y="4717565"/>
                  </a:lnTo>
                  <a:lnTo>
                    <a:pt x="1482512" y="4692158"/>
                  </a:lnTo>
                  <a:lnTo>
                    <a:pt x="1466629" y="4685806"/>
                  </a:lnTo>
                  <a:lnTo>
                    <a:pt x="1479018" y="4672150"/>
                  </a:lnTo>
                  <a:lnTo>
                    <a:pt x="1491724" y="4676279"/>
                  </a:lnTo>
                  <a:lnTo>
                    <a:pt x="1500301" y="4678502"/>
                  </a:lnTo>
                  <a:lnTo>
                    <a:pt x="1494902" y="4667704"/>
                  </a:lnTo>
                  <a:lnTo>
                    <a:pt x="1478064" y="4658494"/>
                  </a:lnTo>
                  <a:lnTo>
                    <a:pt x="1458688" y="4663893"/>
                  </a:lnTo>
                  <a:lnTo>
                    <a:pt x="1434865" y="4663258"/>
                  </a:lnTo>
                  <a:lnTo>
                    <a:pt x="1431053" y="4648331"/>
                  </a:lnTo>
                  <a:lnTo>
                    <a:pt x="1447253" y="4637851"/>
                  </a:lnTo>
                  <a:lnTo>
                    <a:pt x="1430100" y="4631499"/>
                  </a:lnTo>
                  <a:lnTo>
                    <a:pt x="1413264" y="4620066"/>
                  </a:lnTo>
                  <a:lnTo>
                    <a:pt x="1405640" y="4628641"/>
                  </a:lnTo>
                  <a:lnTo>
                    <a:pt x="1402464" y="4629594"/>
                  </a:lnTo>
                  <a:lnTo>
                    <a:pt x="1396110" y="4616890"/>
                  </a:lnTo>
                  <a:lnTo>
                    <a:pt x="1387533" y="4626735"/>
                  </a:lnTo>
                  <a:lnTo>
                    <a:pt x="1376095" y="4627688"/>
                  </a:lnTo>
                  <a:lnTo>
                    <a:pt x="1354811" y="4600694"/>
                  </a:lnTo>
                  <a:lnTo>
                    <a:pt x="1342103" y="4601646"/>
                  </a:lnTo>
                  <a:lnTo>
                    <a:pt x="1327174" y="4594659"/>
                  </a:lnTo>
                  <a:lnTo>
                    <a:pt x="1309068" y="4591484"/>
                  </a:lnTo>
                  <a:lnTo>
                    <a:pt x="1300491" y="4580051"/>
                  </a:lnTo>
                  <a:lnTo>
                    <a:pt x="1287785" y="4575922"/>
                  </a:lnTo>
                  <a:lnTo>
                    <a:pt x="1268726" y="4589578"/>
                  </a:lnTo>
                  <a:lnTo>
                    <a:pt x="1251889" y="4592119"/>
                  </a:lnTo>
                  <a:lnTo>
                    <a:pt x="1247443" y="4573064"/>
                  </a:lnTo>
                  <a:lnTo>
                    <a:pt x="1240136" y="4568618"/>
                  </a:lnTo>
                  <a:lnTo>
                    <a:pt x="1221077" y="4564807"/>
                  </a:lnTo>
                  <a:lnTo>
                    <a:pt x="1217899" y="4559408"/>
                  </a:lnTo>
                  <a:lnTo>
                    <a:pt x="1233465" y="4552103"/>
                  </a:lnTo>
                  <a:lnTo>
                    <a:pt x="1251254" y="4552103"/>
                  </a:lnTo>
                  <a:lnTo>
                    <a:pt x="1257608" y="4544481"/>
                  </a:lnTo>
                  <a:lnTo>
                    <a:pt x="1242994" y="4534001"/>
                  </a:lnTo>
                  <a:lnTo>
                    <a:pt x="1232194" y="4537177"/>
                  </a:lnTo>
                  <a:lnTo>
                    <a:pt x="1225841" y="4545751"/>
                  </a:lnTo>
                  <a:lnTo>
                    <a:pt x="1223618" y="4521615"/>
                  </a:lnTo>
                  <a:lnTo>
                    <a:pt x="1230288" y="4516534"/>
                  </a:lnTo>
                  <a:lnTo>
                    <a:pt x="1236642" y="4520345"/>
                  </a:lnTo>
                  <a:lnTo>
                    <a:pt x="1251254" y="4524473"/>
                  </a:lnTo>
                  <a:lnTo>
                    <a:pt x="1260784" y="4524473"/>
                  </a:lnTo>
                  <a:lnTo>
                    <a:pt x="1246807" y="4509547"/>
                  </a:lnTo>
                  <a:lnTo>
                    <a:pt x="1235053" y="4512088"/>
                  </a:lnTo>
                  <a:lnTo>
                    <a:pt x="1228700" y="4506689"/>
                  </a:lnTo>
                  <a:lnTo>
                    <a:pt x="1219488" y="4515263"/>
                  </a:lnTo>
                  <a:lnTo>
                    <a:pt x="1210911" y="4511135"/>
                  </a:lnTo>
                  <a:lnTo>
                    <a:pt x="1209640" y="4500972"/>
                  </a:lnTo>
                  <a:lnTo>
                    <a:pt x="1215040" y="4495573"/>
                  </a:lnTo>
                  <a:lnTo>
                    <a:pt x="1224570" y="4486681"/>
                  </a:lnTo>
                  <a:lnTo>
                    <a:pt x="1245219" y="4468578"/>
                  </a:lnTo>
                  <a:lnTo>
                    <a:pt x="1268726" y="4469531"/>
                  </a:lnTo>
                  <a:lnTo>
                    <a:pt x="1283656" y="4465085"/>
                  </a:lnTo>
                  <a:lnTo>
                    <a:pt x="1299538" y="4471437"/>
                  </a:lnTo>
                  <a:lnTo>
                    <a:pt x="1299538" y="4464132"/>
                  </a:lnTo>
                  <a:lnTo>
                    <a:pt x="1310974" y="4460956"/>
                  </a:lnTo>
                  <a:lnTo>
                    <a:pt x="1324633" y="4463815"/>
                  </a:lnTo>
                  <a:lnTo>
                    <a:pt x="1327809" y="4450159"/>
                  </a:lnTo>
                  <a:lnTo>
                    <a:pt x="1331938" y="4442854"/>
                  </a:lnTo>
                  <a:lnTo>
                    <a:pt x="1346869" y="4448888"/>
                  </a:lnTo>
                  <a:lnTo>
                    <a:pt x="1379908" y="4448571"/>
                  </a:lnTo>
                  <a:lnTo>
                    <a:pt x="1388485" y="4460004"/>
                  </a:lnTo>
                  <a:lnTo>
                    <a:pt x="1411675" y="4485093"/>
                  </a:lnTo>
                  <a:lnTo>
                    <a:pt x="1430735" y="4474295"/>
                  </a:lnTo>
                  <a:lnTo>
                    <a:pt x="1447570" y="4466991"/>
                  </a:lnTo>
                  <a:lnTo>
                    <a:pt x="1462817" y="4477471"/>
                  </a:lnTo>
                  <a:lnTo>
                    <a:pt x="1481559" y="4465403"/>
                  </a:lnTo>
                  <a:lnTo>
                    <a:pt x="1497442" y="4462227"/>
                  </a:lnTo>
                  <a:lnTo>
                    <a:pt x="1506018" y="4476836"/>
                  </a:lnTo>
                  <a:lnTo>
                    <a:pt x="1522855" y="4478741"/>
                  </a:lnTo>
                  <a:lnTo>
                    <a:pt x="1532386" y="4480964"/>
                  </a:lnTo>
                  <a:lnTo>
                    <a:pt x="1536516" y="4472389"/>
                  </a:lnTo>
                  <a:lnTo>
                    <a:pt x="1529209" y="4466038"/>
                  </a:lnTo>
                  <a:lnTo>
                    <a:pt x="1519361" y="4448571"/>
                  </a:lnTo>
                  <a:lnTo>
                    <a:pt x="1512690" y="4384101"/>
                  </a:lnTo>
                  <a:lnTo>
                    <a:pt x="1511104" y="4368222"/>
                  </a:lnTo>
                  <a:lnTo>
                    <a:pt x="1498395" y="4357742"/>
                  </a:lnTo>
                  <a:lnTo>
                    <a:pt x="1492996" y="4334875"/>
                  </a:lnTo>
                  <a:lnTo>
                    <a:pt x="1478064" y="4314550"/>
                  </a:lnTo>
                  <a:lnTo>
                    <a:pt x="1478064" y="4307563"/>
                  </a:lnTo>
                  <a:lnTo>
                    <a:pt x="1484418" y="4310422"/>
                  </a:lnTo>
                  <a:lnTo>
                    <a:pt x="1497125" y="4312645"/>
                  </a:lnTo>
                  <a:lnTo>
                    <a:pt x="1513961" y="4325030"/>
                  </a:lnTo>
                  <a:lnTo>
                    <a:pt x="1526668" y="4319631"/>
                  </a:lnTo>
                  <a:lnTo>
                    <a:pt x="1545728" y="4317408"/>
                  </a:lnTo>
                  <a:lnTo>
                    <a:pt x="1550175" y="4328841"/>
                  </a:lnTo>
                  <a:lnTo>
                    <a:pt x="1542551" y="4339322"/>
                  </a:lnTo>
                  <a:lnTo>
                    <a:pt x="1555893" y="4358694"/>
                  </a:lnTo>
                  <a:lnTo>
                    <a:pt x="1569552" y="4364728"/>
                  </a:lnTo>
                  <a:lnTo>
                    <a:pt x="1589565" y="4358377"/>
                  </a:lnTo>
                  <a:lnTo>
                    <a:pt x="1610531" y="4367269"/>
                  </a:lnTo>
                  <a:lnTo>
                    <a:pt x="1625460" y="4369492"/>
                  </a:lnTo>
                  <a:lnTo>
                    <a:pt x="1659450" y="4368222"/>
                  </a:lnTo>
                  <a:lnTo>
                    <a:pt x="1677556" y="4356154"/>
                  </a:lnTo>
                  <a:lnTo>
                    <a:pt x="1690898" y="4346626"/>
                  </a:lnTo>
                  <a:lnTo>
                    <a:pt x="1720758" y="4349484"/>
                  </a:lnTo>
                  <a:lnTo>
                    <a:pt x="1694075" y="4341227"/>
                  </a:lnTo>
                  <a:lnTo>
                    <a:pt x="1679463" y="4339322"/>
                  </a:lnTo>
                  <a:cubicBezTo>
                    <a:pt x="1679781" y="4335828"/>
                    <a:pt x="1680098" y="4332335"/>
                    <a:pt x="1680416" y="4328841"/>
                  </a:cubicBezTo>
                  <a:lnTo>
                    <a:pt x="1688675" y="4312009"/>
                  </a:lnTo>
                  <a:lnTo>
                    <a:pt x="1722347" y="4291684"/>
                  </a:lnTo>
                  <a:lnTo>
                    <a:pt x="1748712" y="4285015"/>
                  </a:lnTo>
                  <a:lnTo>
                    <a:pt x="1771901" y="4278663"/>
                  </a:lnTo>
                  <a:lnTo>
                    <a:pt x="1801444" y="4257067"/>
                  </a:lnTo>
                  <a:lnTo>
                    <a:pt x="1820186" y="4234836"/>
                  </a:lnTo>
                  <a:lnTo>
                    <a:pt x="1828762" y="4230390"/>
                  </a:lnTo>
                  <a:lnTo>
                    <a:pt x="1817962" y="4222451"/>
                  </a:lnTo>
                  <a:lnTo>
                    <a:pt x="1816056" y="4208477"/>
                  </a:lnTo>
                  <a:lnTo>
                    <a:pt x="1820821" y="4198949"/>
                  </a:lnTo>
                  <a:lnTo>
                    <a:pt x="1818280" y="4157981"/>
                  </a:lnTo>
                  <a:lnTo>
                    <a:pt x="1815103" y="4152582"/>
                  </a:lnTo>
                  <a:lnTo>
                    <a:pt x="1832892" y="4132574"/>
                  </a:lnTo>
                  <a:lnTo>
                    <a:pt x="1847822" y="4124952"/>
                  </a:lnTo>
                  <a:lnTo>
                    <a:pt x="1866881" y="4121459"/>
                  </a:lnTo>
                  <a:lnTo>
                    <a:pt x="1901506" y="4114790"/>
                  </a:lnTo>
                  <a:lnTo>
                    <a:pt x="1920566" y="4111614"/>
                  </a:lnTo>
                  <a:lnTo>
                    <a:pt x="1920836" y="4111854"/>
                  </a:lnTo>
                  <a:lnTo>
                    <a:pt x="1949386" y="4094630"/>
                  </a:lnTo>
                  <a:lnTo>
                    <a:pt x="1978517" y="4070064"/>
                  </a:lnTo>
                  <a:lnTo>
                    <a:pt x="1977988" y="4069704"/>
                  </a:lnTo>
                  <a:lnTo>
                    <a:pt x="1995753" y="4059226"/>
                  </a:lnTo>
                  <a:lnTo>
                    <a:pt x="2007174" y="4057321"/>
                  </a:lnTo>
                  <a:lnTo>
                    <a:pt x="2015422" y="4063036"/>
                  </a:lnTo>
                  <a:lnTo>
                    <a:pt x="2018911" y="4062084"/>
                  </a:lnTo>
                  <a:lnTo>
                    <a:pt x="2024622" y="4061449"/>
                  </a:lnTo>
                  <a:lnTo>
                    <a:pt x="2022084" y="4070339"/>
                  </a:lnTo>
                  <a:lnTo>
                    <a:pt x="2031283" y="4070339"/>
                  </a:lnTo>
                  <a:lnTo>
                    <a:pt x="2036676" y="4065894"/>
                  </a:lnTo>
                  <a:lnTo>
                    <a:pt x="2025890" y="4052876"/>
                  </a:lnTo>
                  <a:lnTo>
                    <a:pt x="2022084" y="4052876"/>
                  </a:lnTo>
                  <a:lnTo>
                    <a:pt x="2012567" y="4055099"/>
                  </a:lnTo>
                  <a:lnTo>
                    <a:pt x="2003049" y="4043351"/>
                  </a:lnTo>
                  <a:lnTo>
                    <a:pt x="2004318" y="4036049"/>
                  </a:lnTo>
                  <a:lnTo>
                    <a:pt x="2013518" y="4031604"/>
                  </a:lnTo>
                  <a:lnTo>
                    <a:pt x="2023035" y="4026206"/>
                  </a:lnTo>
                  <a:lnTo>
                    <a:pt x="2023987" y="4018904"/>
                  </a:lnTo>
                  <a:cubicBezTo>
                    <a:pt x="2023670" y="4015729"/>
                    <a:pt x="2023352" y="4012554"/>
                    <a:pt x="2023035" y="4009379"/>
                  </a:cubicBezTo>
                  <a:lnTo>
                    <a:pt x="2032235" y="4000806"/>
                  </a:lnTo>
                  <a:lnTo>
                    <a:pt x="2048097" y="3994456"/>
                  </a:lnTo>
                  <a:lnTo>
                    <a:pt x="2058566" y="4003029"/>
                  </a:lnTo>
                  <a:lnTo>
                    <a:pt x="2064910" y="3996679"/>
                  </a:lnTo>
                  <a:lnTo>
                    <a:pt x="2067131" y="3998266"/>
                  </a:lnTo>
                  <a:lnTo>
                    <a:pt x="2061421" y="4005569"/>
                  </a:lnTo>
                  <a:lnTo>
                    <a:pt x="2062690" y="4012554"/>
                  </a:lnTo>
                  <a:lnTo>
                    <a:pt x="2060469" y="4021761"/>
                  </a:lnTo>
                  <a:lnTo>
                    <a:pt x="2056028" y="4024619"/>
                  </a:lnTo>
                  <a:lnTo>
                    <a:pt x="2053807" y="4024619"/>
                  </a:lnTo>
                  <a:lnTo>
                    <a:pt x="2046511" y="4018269"/>
                  </a:lnTo>
                  <a:lnTo>
                    <a:pt x="2041752" y="4003346"/>
                  </a:lnTo>
                  <a:lnTo>
                    <a:pt x="2029697" y="4007474"/>
                  </a:lnTo>
                  <a:lnTo>
                    <a:pt x="2026842" y="4014776"/>
                  </a:lnTo>
                  <a:lnTo>
                    <a:pt x="2040166" y="4024619"/>
                  </a:lnTo>
                  <a:lnTo>
                    <a:pt x="2046511" y="4020491"/>
                  </a:lnTo>
                  <a:lnTo>
                    <a:pt x="2041118" y="4028111"/>
                  </a:lnTo>
                  <a:cubicBezTo>
                    <a:pt x="2040906" y="4030545"/>
                    <a:pt x="2040695" y="4032980"/>
                    <a:pt x="2040483" y="4035414"/>
                  </a:cubicBezTo>
                  <a:lnTo>
                    <a:pt x="2036042" y="4039859"/>
                  </a:lnTo>
                  <a:lnTo>
                    <a:pt x="2037311" y="4034144"/>
                  </a:lnTo>
                  <a:lnTo>
                    <a:pt x="2024939" y="4027159"/>
                  </a:lnTo>
                  <a:lnTo>
                    <a:pt x="2017325" y="4035414"/>
                  </a:lnTo>
                  <a:lnTo>
                    <a:pt x="2033187" y="4041764"/>
                  </a:lnTo>
                  <a:lnTo>
                    <a:pt x="2034139" y="4049066"/>
                  </a:lnTo>
                  <a:lnTo>
                    <a:pt x="2039214" y="4062084"/>
                  </a:lnTo>
                  <a:lnTo>
                    <a:pt x="2042387" y="4058909"/>
                  </a:lnTo>
                  <a:lnTo>
                    <a:pt x="2047780" y="4059861"/>
                  </a:lnTo>
                  <a:lnTo>
                    <a:pt x="2064593" y="4064941"/>
                  </a:lnTo>
                  <a:lnTo>
                    <a:pt x="2067766" y="4065894"/>
                  </a:lnTo>
                  <a:lnTo>
                    <a:pt x="2066497" y="4055416"/>
                  </a:lnTo>
                  <a:lnTo>
                    <a:pt x="2038263" y="4049384"/>
                  </a:lnTo>
                  <a:lnTo>
                    <a:pt x="2042069" y="4043034"/>
                  </a:lnTo>
                  <a:lnTo>
                    <a:pt x="2052538" y="4043034"/>
                  </a:lnTo>
                  <a:lnTo>
                    <a:pt x="2062055" y="4044939"/>
                  </a:lnTo>
                  <a:lnTo>
                    <a:pt x="2063324" y="4040811"/>
                  </a:lnTo>
                  <a:lnTo>
                    <a:pt x="2047462" y="4038589"/>
                  </a:lnTo>
                  <a:lnTo>
                    <a:pt x="2043021" y="4032239"/>
                  </a:lnTo>
                  <a:lnTo>
                    <a:pt x="2050635" y="4028111"/>
                  </a:lnTo>
                  <a:lnTo>
                    <a:pt x="2062055" y="4031286"/>
                  </a:lnTo>
                  <a:lnTo>
                    <a:pt x="2066497" y="4023984"/>
                  </a:lnTo>
                  <a:lnTo>
                    <a:pt x="2076648" y="4016364"/>
                  </a:lnTo>
                  <a:lnTo>
                    <a:pt x="2083945" y="4016364"/>
                  </a:lnTo>
                  <a:lnTo>
                    <a:pt x="2102027" y="4010649"/>
                  </a:lnTo>
                  <a:lnTo>
                    <a:pt x="2114716" y="4016999"/>
                  </a:lnTo>
                  <a:lnTo>
                    <a:pt x="2129627" y="4011919"/>
                  </a:lnTo>
                  <a:lnTo>
                    <a:pt x="2117889" y="4011919"/>
                  </a:lnTo>
                  <a:lnTo>
                    <a:pt x="2126454" y="4004299"/>
                  </a:lnTo>
                  <a:lnTo>
                    <a:pt x="2108372" y="4009696"/>
                  </a:lnTo>
                  <a:lnTo>
                    <a:pt x="2113765" y="3997949"/>
                  </a:lnTo>
                  <a:lnTo>
                    <a:pt x="2103296" y="4007474"/>
                  </a:lnTo>
                  <a:lnTo>
                    <a:pt x="2096951" y="4010014"/>
                  </a:lnTo>
                  <a:lnTo>
                    <a:pt x="2087434" y="4010014"/>
                  </a:lnTo>
                  <a:lnTo>
                    <a:pt x="2076648" y="4004616"/>
                  </a:lnTo>
                  <a:lnTo>
                    <a:pt x="2064910" y="3996679"/>
                  </a:lnTo>
                  <a:lnTo>
                    <a:pt x="2050318" y="3984931"/>
                  </a:lnTo>
                  <a:lnTo>
                    <a:pt x="2061421" y="3974454"/>
                  </a:lnTo>
                  <a:lnTo>
                    <a:pt x="2077600" y="3987154"/>
                  </a:lnTo>
                  <a:lnTo>
                    <a:pt x="2099806" y="3980486"/>
                  </a:lnTo>
                  <a:lnTo>
                    <a:pt x="2076648" y="3982709"/>
                  </a:lnTo>
                  <a:lnTo>
                    <a:pt x="2062690" y="3969056"/>
                  </a:lnTo>
                  <a:lnTo>
                    <a:pt x="2073159" y="3946831"/>
                  </a:lnTo>
                  <a:lnTo>
                    <a:pt x="2103296" y="3908414"/>
                  </a:lnTo>
                  <a:lnTo>
                    <a:pt x="2110275" y="3875076"/>
                  </a:lnTo>
                  <a:lnTo>
                    <a:pt x="2107103" y="3848406"/>
                  </a:lnTo>
                  <a:lnTo>
                    <a:pt x="2114082" y="3831896"/>
                  </a:lnTo>
                  <a:lnTo>
                    <a:pt x="2119475" y="3819196"/>
                  </a:lnTo>
                  <a:lnTo>
                    <a:pt x="2129944" y="3819196"/>
                  </a:lnTo>
                  <a:lnTo>
                    <a:pt x="2131213" y="3826181"/>
                  </a:lnTo>
                  <a:lnTo>
                    <a:pt x="2138509" y="3828403"/>
                  </a:lnTo>
                  <a:lnTo>
                    <a:pt x="2151199" y="3823958"/>
                  </a:lnTo>
                  <a:lnTo>
                    <a:pt x="2153419" y="3831578"/>
                  </a:lnTo>
                  <a:lnTo>
                    <a:pt x="2155640" y="3837293"/>
                  </a:lnTo>
                  <a:lnTo>
                    <a:pt x="2171502" y="3844913"/>
                  </a:lnTo>
                  <a:lnTo>
                    <a:pt x="2166426" y="3860789"/>
                  </a:lnTo>
                  <a:lnTo>
                    <a:pt x="2156909" y="3861741"/>
                  </a:lnTo>
                  <a:lnTo>
                    <a:pt x="2146440" y="3874441"/>
                  </a:lnTo>
                  <a:lnTo>
                    <a:pt x="2156909" y="3884284"/>
                  </a:lnTo>
                  <a:lnTo>
                    <a:pt x="2154688" y="3892221"/>
                  </a:lnTo>
                  <a:lnTo>
                    <a:pt x="2159447" y="3901746"/>
                  </a:lnTo>
                  <a:lnTo>
                    <a:pt x="2178481" y="3913176"/>
                  </a:lnTo>
                  <a:lnTo>
                    <a:pt x="2196563" y="3910954"/>
                  </a:lnTo>
                  <a:lnTo>
                    <a:pt x="2208935" y="3887776"/>
                  </a:lnTo>
                  <a:lnTo>
                    <a:pt x="2194343" y="3907779"/>
                  </a:lnTo>
                  <a:lnTo>
                    <a:pt x="2185777" y="3910954"/>
                  </a:lnTo>
                  <a:lnTo>
                    <a:pt x="2174357" y="3909366"/>
                  </a:lnTo>
                  <a:lnTo>
                    <a:pt x="2168329" y="3904921"/>
                  </a:lnTo>
                  <a:lnTo>
                    <a:pt x="2162302" y="3892221"/>
                  </a:lnTo>
                  <a:lnTo>
                    <a:pt x="2178164" y="3889046"/>
                  </a:lnTo>
                  <a:lnTo>
                    <a:pt x="2184508" y="3884919"/>
                  </a:lnTo>
                  <a:lnTo>
                    <a:pt x="2193074" y="3879521"/>
                  </a:lnTo>
                  <a:lnTo>
                    <a:pt x="2208935" y="3885871"/>
                  </a:lnTo>
                  <a:lnTo>
                    <a:pt x="2205763" y="3876981"/>
                  </a:lnTo>
                  <a:lnTo>
                    <a:pt x="2213694" y="3872854"/>
                  </a:lnTo>
                  <a:lnTo>
                    <a:pt x="2202591" y="3875394"/>
                  </a:lnTo>
                  <a:lnTo>
                    <a:pt x="2194025" y="3875394"/>
                  </a:lnTo>
                  <a:lnTo>
                    <a:pt x="2187681" y="3869044"/>
                  </a:lnTo>
                  <a:lnTo>
                    <a:pt x="2189584" y="3859519"/>
                  </a:lnTo>
                  <a:lnTo>
                    <a:pt x="2196880" y="3840151"/>
                  </a:lnTo>
                  <a:lnTo>
                    <a:pt x="2209570" y="3839198"/>
                  </a:lnTo>
                  <a:lnTo>
                    <a:pt x="2202273" y="3836023"/>
                  </a:lnTo>
                  <a:lnTo>
                    <a:pt x="2181970" y="3834118"/>
                  </a:lnTo>
                  <a:lnTo>
                    <a:pt x="2175626" y="3829038"/>
                  </a:lnTo>
                  <a:lnTo>
                    <a:pt x="2178798" y="3825863"/>
                  </a:lnTo>
                  <a:lnTo>
                    <a:pt x="2182605" y="3803638"/>
                  </a:lnTo>
                  <a:lnTo>
                    <a:pt x="2194977" y="3774111"/>
                  </a:lnTo>
                  <a:lnTo>
                    <a:pt x="2216866" y="3757918"/>
                  </a:lnTo>
                  <a:lnTo>
                    <a:pt x="2247638" y="3753473"/>
                  </a:lnTo>
                  <a:lnTo>
                    <a:pt x="2265721" y="3754426"/>
                  </a:lnTo>
                  <a:lnTo>
                    <a:pt x="2278410" y="3745853"/>
                  </a:lnTo>
                  <a:lnTo>
                    <a:pt x="2300299" y="3741726"/>
                  </a:lnTo>
                  <a:lnTo>
                    <a:pt x="2314258" y="3744266"/>
                  </a:lnTo>
                  <a:lnTo>
                    <a:pt x="2323775" y="3755061"/>
                  </a:lnTo>
                  <a:lnTo>
                    <a:pt x="2335830" y="3763316"/>
                  </a:lnTo>
                  <a:lnTo>
                    <a:pt x="2350422" y="3764268"/>
                  </a:lnTo>
                  <a:lnTo>
                    <a:pt x="2346298" y="3768396"/>
                  </a:lnTo>
                  <a:lnTo>
                    <a:pt x="2350740" y="3776016"/>
                  </a:lnTo>
                  <a:lnTo>
                    <a:pt x="2358988" y="3777603"/>
                  </a:lnTo>
                  <a:lnTo>
                    <a:pt x="2356026" y="3787144"/>
                  </a:lnTo>
                  <a:lnTo>
                    <a:pt x="2357058" y="3787213"/>
                  </a:lnTo>
                  <a:lnTo>
                    <a:pt x="2359897" y="3778078"/>
                  </a:lnTo>
                  <a:lnTo>
                    <a:pt x="2359579" y="3767923"/>
                  </a:lnTo>
                  <a:lnTo>
                    <a:pt x="2364975" y="3761577"/>
                  </a:lnTo>
                  <a:lnTo>
                    <a:pt x="2373544" y="3762211"/>
                  </a:lnTo>
                  <a:lnTo>
                    <a:pt x="2381796" y="3769510"/>
                  </a:lnTo>
                  <a:lnTo>
                    <a:pt x="2390683" y="3780299"/>
                  </a:lnTo>
                  <a:lnTo>
                    <a:pt x="2383066" y="3765384"/>
                  </a:lnTo>
                  <a:lnTo>
                    <a:pt x="2374496" y="3750787"/>
                  </a:lnTo>
                  <a:lnTo>
                    <a:pt x="2361801" y="3752057"/>
                  </a:lnTo>
                  <a:lnTo>
                    <a:pt x="2347836" y="3753961"/>
                  </a:lnTo>
                  <a:lnTo>
                    <a:pt x="2338315" y="3752374"/>
                  </a:lnTo>
                  <a:cubicBezTo>
                    <a:pt x="2337998" y="3746662"/>
                    <a:pt x="2337680" y="3740951"/>
                    <a:pt x="2337363" y="3735239"/>
                  </a:cubicBezTo>
                  <a:lnTo>
                    <a:pt x="2344662" y="3727940"/>
                  </a:lnTo>
                  <a:lnTo>
                    <a:pt x="2352279" y="3730161"/>
                  </a:lnTo>
                  <a:lnTo>
                    <a:pt x="2349740" y="3721593"/>
                  </a:lnTo>
                  <a:lnTo>
                    <a:pt x="2365610" y="3702554"/>
                  </a:lnTo>
                  <a:lnTo>
                    <a:pt x="2440512" y="3699698"/>
                  </a:lnTo>
                  <a:lnTo>
                    <a:pt x="2436386" y="3709218"/>
                  </a:lnTo>
                  <a:lnTo>
                    <a:pt x="2444321" y="3743806"/>
                  </a:lnTo>
                  <a:lnTo>
                    <a:pt x="2460190" y="3745710"/>
                  </a:lnTo>
                  <a:lnTo>
                    <a:pt x="2466537" y="3736508"/>
                  </a:lnTo>
                  <a:lnTo>
                    <a:pt x="2452572" y="3724767"/>
                  </a:lnTo>
                  <a:lnTo>
                    <a:pt x="2453525" y="3717468"/>
                  </a:lnTo>
                  <a:lnTo>
                    <a:pt x="2470346" y="3721593"/>
                  </a:lnTo>
                  <a:lnTo>
                    <a:pt x="2480185" y="3738094"/>
                  </a:lnTo>
                  <a:lnTo>
                    <a:pt x="2479233" y="3745710"/>
                  </a:lnTo>
                  <a:lnTo>
                    <a:pt x="2487802" y="3738094"/>
                  </a:lnTo>
                  <a:lnTo>
                    <a:pt x="2478915" y="3729844"/>
                  </a:lnTo>
                  <a:lnTo>
                    <a:pt x="2472568" y="3708900"/>
                  </a:lnTo>
                  <a:lnTo>
                    <a:pt x="2476376" y="3689861"/>
                  </a:lnTo>
                  <a:lnTo>
                    <a:pt x="2492245" y="3674947"/>
                  </a:lnTo>
                  <a:lnTo>
                    <a:pt x="2527157" y="3678754"/>
                  </a:lnTo>
                  <a:lnTo>
                    <a:pt x="2553818" y="3681610"/>
                  </a:lnTo>
                  <a:lnTo>
                    <a:pt x="2572861" y="3699698"/>
                  </a:lnTo>
                  <a:lnTo>
                    <a:pt x="2597299" y="3730161"/>
                  </a:lnTo>
                  <a:lnTo>
                    <a:pt x="2620785" y="3733017"/>
                  </a:lnTo>
                  <a:lnTo>
                    <a:pt x="2598251" y="3722228"/>
                  </a:lnTo>
                  <a:lnTo>
                    <a:pt x="2585873" y="3712391"/>
                  </a:lnTo>
                  <a:cubicBezTo>
                    <a:pt x="2585767" y="3706996"/>
                    <a:pt x="2585662" y="3701602"/>
                    <a:pt x="2585556" y="3696207"/>
                  </a:cubicBezTo>
                  <a:lnTo>
                    <a:pt x="2573495" y="3681610"/>
                  </a:lnTo>
                  <a:lnTo>
                    <a:pt x="2558896" y="3676216"/>
                  </a:lnTo>
                  <a:lnTo>
                    <a:pt x="2536362" y="3671456"/>
                  </a:lnTo>
                  <a:lnTo>
                    <a:pt x="2510971" y="3660032"/>
                  </a:lnTo>
                  <a:cubicBezTo>
                    <a:pt x="2511288" y="3655484"/>
                    <a:pt x="2511606" y="3650935"/>
                    <a:pt x="2511923" y="3646387"/>
                  </a:cubicBezTo>
                  <a:lnTo>
                    <a:pt x="2514145" y="3643214"/>
                  </a:lnTo>
                  <a:lnTo>
                    <a:pt x="2525888" y="3649560"/>
                  </a:lnTo>
                  <a:lnTo>
                    <a:pt x="2529062" y="3643214"/>
                  </a:lnTo>
                  <a:lnTo>
                    <a:pt x="2531283" y="3637819"/>
                  </a:lnTo>
                  <a:lnTo>
                    <a:pt x="2508749" y="3625444"/>
                  </a:lnTo>
                  <a:lnTo>
                    <a:pt x="2505258" y="3612751"/>
                  </a:lnTo>
                  <a:lnTo>
                    <a:pt x="2520175" y="3598788"/>
                  </a:lnTo>
                  <a:lnTo>
                    <a:pt x="2511606" y="3590538"/>
                  </a:lnTo>
                  <a:lnTo>
                    <a:pt x="2508432" y="3597836"/>
                  </a:lnTo>
                  <a:lnTo>
                    <a:pt x="2497006" y="3601010"/>
                  </a:lnTo>
                  <a:lnTo>
                    <a:pt x="2493832" y="3589586"/>
                  </a:lnTo>
                  <a:lnTo>
                    <a:pt x="2500815" y="3580066"/>
                  </a:lnTo>
                  <a:lnTo>
                    <a:pt x="2511288" y="3576893"/>
                  </a:lnTo>
                  <a:lnTo>
                    <a:pt x="2523031" y="3577527"/>
                  </a:lnTo>
                  <a:lnTo>
                    <a:pt x="2529379" y="3564834"/>
                  </a:lnTo>
                  <a:lnTo>
                    <a:pt x="2518906" y="3556901"/>
                  </a:lnTo>
                  <a:lnTo>
                    <a:pt x="2506845" y="3545160"/>
                  </a:lnTo>
                  <a:lnTo>
                    <a:pt x="2505575" y="3535958"/>
                  </a:lnTo>
                  <a:lnTo>
                    <a:pt x="2500497" y="3524217"/>
                  </a:lnTo>
                  <a:lnTo>
                    <a:pt x="2492880" y="3516918"/>
                  </a:lnTo>
                  <a:lnTo>
                    <a:pt x="2480185" y="3519457"/>
                  </a:lnTo>
                  <a:lnTo>
                    <a:pt x="2466537" y="3513110"/>
                  </a:lnTo>
                  <a:lnTo>
                    <a:pt x="2464316" y="3524534"/>
                  </a:lnTo>
                  <a:lnTo>
                    <a:pt x="2462094" y="3527707"/>
                  </a:lnTo>
                  <a:lnTo>
                    <a:pt x="2458920" y="3516283"/>
                  </a:lnTo>
                  <a:lnTo>
                    <a:pt x="2458920" y="3499148"/>
                  </a:lnTo>
                  <a:lnTo>
                    <a:pt x="2463046" y="3484551"/>
                  </a:lnTo>
                  <a:lnTo>
                    <a:pt x="2469394" y="3486455"/>
                  </a:lnTo>
                  <a:lnTo>
                    <a:pt x="2469394" y="3493753"/>
                  </a:lnTo>
                  <a:lnTo>
                    <a:pt x="2471615" y="3505494"/>
                  </a:lnTo>
                  <a:lnTo>
                    <a:pt x="2482406" y="3516283"/>
                  </a:lnTo>
                  <a:lnTo>
                    <a:pt x="2489706" y="3512476"/>
                  </a:lnTo>
                  <a:lnTo>
                    <a:pt x="2501882" y="3508519"/>
                  </a:lnTo>
                  <a:lnTo>
                    <a:pt x="2502823" y="3499157"/>
                  </a:lnTo>
                  <a:lnTo>
                    <a:pt x="2495167" y="3475027"/>
                  </a:lnTo>
                  <a:lnTo>
                    <a:pt x="2497081" y="3463279"/>
                  </a:lnTo>
                  <a:lnTo>
                    <a:pt x="2493891" y="3442642"/>
                  </a:lnTo>
                  <a:lnTo>
                    <a:pt x="2491339" y="3419147"/>
                  </a:lnTo>
                  <a:lnTo>
                    <a:pt x="2484002" y="3408034"/>
                  </a:lnTo>
                  <a:lnTo>
                    <a:pt x="2470923" y="3409939"/>
                  </a:lnTo>
                  <a:lnTo>
                    <a:pt x="2464543" y="3399462"/>
                  </a:lnTo>
                  <a:lnTo>
                    <a:pt x="2464543" y="3381682"/>
                  </a:lnTo>
                  <a:lnTo>
                    <a:pt x="2453059" y="3384857"/>
                  </a:lnTo>
                  <a:lnTo>
                    <a:pt x="2457206" y="3396604"/>
                  </a:lnTo>
                  <a:lnTo>
                    <a:pt x="2447636" y="3398827"/>
                  </a:lnTo>
                  <a:lnTo>
                    <a:pt x="2433600" y="3383904"/>
                  </a:lnTo>
                  <a:lnTo>
                    <a:pt x="2437109" y="3371523"/>
                  </a:lnTo>
                  <a:cubicBezTo>
                    <a:pt x="2437534" y="3355965"/>
                    <a:pt x="2437960" y="3340408"/>
                    <a:pt x="2438385" y="3324850"/>
                  </a:cubicBezTo>
                  <a:lnTo>
                    <a:pt x="2441575" y="3324850"/>
                  </a:lnTo>
                  <a:lnTo>
                    <a:pt x="2439661" y="3347075"/>
                  </a:lnTo>
                  <a:lnTo>
                    <a:pt x="2450507" y="3352472"/>
                  </a:lnTo>
                  <a:lnTo>
                    <a:pt x="2456887" y="3340725"/>
                  </a:lnTo>
                  <a:lnTo>
                    <a:pt x="2455292" y="3322627"/>
                  </a:lnTo>
                  <a:lnTo>
                    <a:pt x="2450188" y="3306117"/>
                  </a:lnTo>
                  <a:lnTo>
                    <a:pt x="2440618" y="3309292"/>
                  </a:lnTo>
                  <a:cubicBezTo>
                    <a:pt x="2440086" y="3293417"/>
                    <a:pt x="2439555" y="3277542"/>
                    <a:pt x="2439023" y="3261667"/>
                  </a:cubicBezTo>
                  <a:lnTo>
                    <a:pt x="2444446" y="3273097"/>
                  </a:lnTo>
                  <a:lnTo>
                    <a:pt x="2445403" y="3257540"/>
                  </a:lnTo>
                  <a:lnTo>
                    <a:pt x="2440937" y="3252143"/>
                  </a:lnTo>
                  <a:lnTo>
                    <a:pt x="2436471" y="3223884"/>
                  </a:lnTo>
                  <a:lnTo>
                    <a:pt x="2445722" y="3200706"/>
                  </a:lnTo>
                  <a:lnTo>
                    <a:pt x="2451145" y="3205469"/>
                  </a:lnTo>
                  <a:lnTo>
                    <a:pt x="2451145" y="3214042"/>
                  </a:lnTo>
                  <a:lnTo>
                    <a:pt x="2462310" y="3226742"/>
                  </a:lnTo>
                  <a:lnTo>
                    <a:pt x="2471880" y="3225789"/>
                  </a:lnTo>
                  <a:lnTo>
                    <a:pt x="2486235" y="3229599"/>
                  </a:lnTo>
                  <a:lnTo>
                    <a:pt x="2495167" y="3247697"/>
                  </a:lnTo>
                  <a:cubicBezTo>
                    <a:pt x="2495380" y="3241982"/>
                    <a:pt x="2495592" y="3236267"/>
                    <a:pt x="2495805" y="3230552"/>
                  </a:cubicBezTo>
                  <a:lnTo>
                    <a:pt x="2503461" y="3227377"/>
                  </a:lnTo>
                  <a:lnTo>
                    <a:pt x="2498038" y="3224202"/>
                  </a:lnTo>
                  <a:lnTo>
                    <a:pt x="2497081" y="3209597"/>
                  </a:lnTo>
                  <a:lnTo>
                    <a:pt x="2510479" y="3195626"/>
                  </a:lnTo>
                  <a:lnTo>
                    <a:pt x="2524515" y="3189277"/>
                  </a:lnTo>
                  <a:lnTo>
                    <a:pt x="2530895" y="3199754"/>
                  </a:lnTo>
                  <a:cubicBezTo>
                    <a:pt x="2531001" y="3205363"/>
                    <a:pt x="2531108" y="3210973"/>
                    <a:pt x="2531214" y="3216582"/>
                  </a:cubicBezTo>
                  <a:lnTo>
                    <a:pt x="2549397" y="3227059"/>
                  </a:lnTo>
                  <a:lnTo>
                    <a:pt x="2554182" y="3207056"/>
                  </a:lnTo>
                  <a:lnTo>
                    <a:pt x="2545569" y="3199436"/>
                  </a:lnTo>
                  <a:lnTo>
                    <a:pt x="2539189" y="3199436"/>
                  </a:lnTo>
                  <a:lnTo>
                    <a:pt x="2544612" y="3188959"/>
                  </a:lnTo>
                  <a:lnTo>
                    <a:pt x="2540465" y="3176577"/>
                  </a:lnTo>
                  <a:lnTo>
                    <a:pt x="2545250" y="3157527"/>
                  </a:lnTo>
                  <a:lnTo>
                    <a:pt x="2561200" y="3153082"/>
                  </a:lnTo>
                  <a:lnTo>
                    <a:pt x="2580659" y="3158162"/>
                  </a:lnTo>
                  <a:lnTo>
                    <a:pt x="2591824" y="3147684"/>
                  </a:lnTo>
                  <a:lnTo>
                    <a:pt x="2614474" y="3143239"/>
                  </a:lnTo>
                  <a:lnTo>
                    <a:pt x="2634571" y="3153399"/>
                  </a:lnTo>
                  <a:lnTo>
                    <a:pt x="2636804" y="3161972"/>
                  </a:lnTo>
                  <a:cubicBezTo>
                    <a:pt x="2636910" y="3170015"/>
                    <a:pt x="2637017" y="3178059"/>
                    <a:pt x="2637123" y="3186102"/>
                  </a:cubicBezTo>
                  <a:lnTo>
                    <a:pt x="2642546" y="3190229"/>
                  </a:lnTo>
                  <a:lnTo>
                    <a:pt x="2643503" y="3202929"/>
                  </a:lnTo>
                  <a:lnTo>
                    <a:pt x="2633295" y="3206421"/>
                  </a:lnTo>
                  <a:lnTo>
                    <a:pt x="2625639" y="3209597"/>
                  </a:lnTo>
                  <a:lnTo>
                    <a:pt x="2625639" y="3221027"/>
                  </a:lnTo>
                  <a:lnTo>
                    <a:pt x="2643822" y="3208326"/>
                  </a:lnTo>
                  <a:lnTo>
                    <a:pt x="2646055" y="3214359"/>
                  </a:lnTo>
                  <a:lnTo>
                    <a:pt x="2637442" y="3225154"/>
                  </a:lnTo>
                  <a:lnTo>
                    <a:pt x="2633614" y="3228329"/>
                  </a:lnTo>
                  <a:lnTo>
                    <a:pt x="2630424" y="3230870"/>
                  </a:lnTo>
                  <a:lnTo>
                    <a:pt x="2627872" y="3233410"/>
                  </a:lnTo>
                  <a:lnTo>
                    <a:pt x="2626277" y="3236584"/>
                  </a:lnTo>
                  <a:lnTo>
                    <a:pt x="2625001" y="3240712"/>
                  </a:lnTo>
                  <a:lnTo>
                    <a:pt x="2624044" y="3245157"/>
                  </a:lnTo>
                  <a:lnTo>
                    <a:pt x="2634571" y="3241029"/>
                  </a:lnTo>
                  <a:lnTo>
                    <a:pt x="2644779" y="3229282"/>
                  </a:lnTo>
                  <a:lnTo>
                    <a:pt x="2660729" y="3233410"/>
                  </a:lnTo>
                  <a:lnTo>
                    <a:pt x="2673808" y="3229917"/>
                  </a:lnTo>
                  <a:lnTo>
                    <a:pt x="2689758" y="3226742"/>
                  </a:lnTo>
                  <a:lnTo>
                    <a:pt x="2703475" y="3244522"/>
                  </a:lnTo>
                  <a:lnTo>
                    <a:pt x="2699647" y="3276273"/>
                  </a:lnTo>
                  <a:lnTo>
                    <a:pt x="2684654" y="3287068"/>
                  </a:lnTo>
                  <a:lnTo>
                    <a:pt x="2683059" y="3296592"/>
                  </a:lnTo>
                  <a:lnTo>
                    <a:pt x="2678593" y="3295322"/>
                  </a:lnTo>
                  <a:lnTo>
                    <a:pt x="2677317" y="3280400"/>
                  </a:lnTo>
                  <a:lnTo>
                    <a:pt x="2665514" y="3281669"/>
                  </a:lnTo>
                  <a:lnTo>
                    <a:pt x="2650840" y="3297862"/>
                  </a:lnTo>
                  <a:lnTo>
                    <a:pt x="2653711" y="3273415"/>
                  </a:lnTo>
                  <a:lnTo>
                    <a:pt x="2643184" y="3281035"/>
                  </a:lnTo>
                  <a:lnTo>
                    <a:pt x="2637123" y="3292465"/>
                  </a:lnTo>
                  <a:lnTo>
                    <a:pt x="2631700" y="3308340"/>
                  </a:lnTo>
                  <a:lnTo>
                    <a:pt x="2642546" y="3317547"/>
                  </a:lnTo>
                  <a:lnTo>
                    <a:pt x="2641589" y="3329295"/>
                  </a:lnTo>
                  <a:lnTo>
                    <a:pt x="2633295" y="3341995"/>
                  </a:lnTo>
                  <a:lnTo>
                    <a:pt x="2611922" y="3326437"/>
                  </a:lnTo>
                  <a:lnTo>
                    <a:pt x="2610646" y="3332788"/>
                  </a:lnTo>
                  <a:lnTo>
                    <a:pt x="2600118" y="3338185"/>
                  </a:lnTo>
                  <a:lnTo>
                    <a:pt x="2613836" y="3345487"/>
                  </a:lnTo>
                  <a:lnTo>
                    <a:pt x="2623406" y="3351521"/>
                  </a:lnTo>
                  <a:lnTo>
                    <a:pt x="2619578" y="3361362"/>
                  </a:lnTo>
                  <a:lnTo>
                    <a:pt x="2601394" y="3364538"/>
                  </a:lnTo>
                  <a:lnTo>
                    <a:pt x="2589910" y="3350885"/>
                  </a:lnTo>
                  <a:lnTo>
                    <a:pt x="2585444" y="3365808"/>
                  </a:lnTo>
                  <a:lnTo>
                    <a:pt x="2574917" y="3368983"/>
                  </a:lnTo>
                  <a:lnTo>
                    <a:pt x="2595014" y="3377237"/>
                  </a:lnTo>
                  <a:lnTo>
                    <a:pt x="2582573" y="3389937"/>
                  </a:lnTo>
                  <a:lnTo>
                    <a:pt x="2569813" y="3402954"/>
                  </a:lnTo>
                  <a:lnTo>
                    <a:pt x="2585763" y="3402637"/>
                  </a:lnTo>
                  <a:lnTo>
                    <a:pt x="2588953" y="3413114"/>
                  </a:lnTo>
                  <a:lnTo>
                    <a:pt x="2577788" y="3423909"/>
                  </a:lnTo>
                  <a:lnTo>
                    <a:pt x="2575874" y="3453119"/>
                  </a:lnTo>
                  <a:lnTo>
                    <a:pt x="2562157" y="3465819"/>
                  </a:lnTo>
                  <a:lnTo>
                    <a:pt x="2563114" y="3482964"/>
                  </a:lnTo>
                  <a:lnTo>
                    <a:pt x="2585444" y="3482964"/>
                  </a:lnTo>
                  <a:lnTo>
                    <a:pt x="2587996" y="3499474"/>
                  </a:lnTo>
                  <a:lnTo>
                    <a:pt x="2580659" y="3508999"/>
                  </a:lnTo>
                  <a:lnTo>
                    <a:pt x="2566623" y="3502967"/>
                  </a:lnTo>
                  <a:lnTo>
                    <a:pt x="2560243" y="3513762"/>
                  </a:lnTo>
                  <a:lnTo>
                    <a:pt x="2567491" y="3516467"/>
                  </a:lnTo>
                  <a:lnTo>
                    <a:pt x="2568100" y="3516283"/>
                  </a:lnTo>
                  <a:lnTo>
                    <a:pt x="2562070" y="3526755"/>
                  </a:lnTo>
                  <a:lnTo>
                    <a:pt x="2582699" y="3515014"/>
                  </a:lnTo>
                  <a:lnTo>
                    <a:pt x="2599838" y="3521043"/>
                  </a:lnTo>
                  <a:lnTo>
                    <a:pt x="2608407" y="3520091"/>
                  </a:lnTo>
                  <a:lnTo>
                    <a:pt x="2614755" y="3530563"/>
                  </a:lnTo>
                  <a:lnTo>
                    <a:pt x="2615707" y="3540083"/>
                  </a:lnTo>
                  <a:lnTo>
                    <a:pt x="2613803" y="3551507"/>
                  </a:lnTo>
                  <a:lnTo>
                    <a:pt x="2601108" y="3567373"/>
                  </a:lnTo>
                  <a:lnTo>
                    <a:pt x="2625546" y="3572768"/>
                  </a:lnTo>
                  <a:lnTo>
                    <a:pt x="2632211" y="3589268"/>
                  </a:lnTo>
                  <a:lnTo>
                    <a:pt x="2641415" y="3572450"/>
                  </a:lnTo>
                  <a:lnTo>
                    <a:pt x="2656332" y="3581970"/>
                  </a:lnTo>
                  <a:lnTo>
                    <a:pt x="2676645" y="3598471"/>
                  </a:lnTo>
                  <a:lnTo>
                    <a:pt x="2687118" y="3589903"/>
                  </a:lnTo>
                  <a:lnTo>
                    <a:pt x="2716952" y="3583239"/>
                  </a:lnTo>
                  <a:lnTo>
                    <a:pt x="2718857" y="3591807"/>
                  </a:lnTo>
                  <a:lnTo>
                    <a:pt x="2705527" y="3618462"/>
                  </a:lnTo>
                  <a:lnTo>
                    <a:pt x="2698227" y="3624809"/>
                  </a:lnTo>
                  <a:lnTo>
                    <a:pt x="2683310" y="3633059"/>
                  </a:lnTo>
                  <a:lnTo>
                    <a:pt x="2687753" y="3662571"/>
                  </a:lnTo>
                  <a:lnTo>
                    <a:pt x="2695370" y="3664792"/>
                  </a:lnTo>
                  <a:lnTo>
                    <a:pt x="2708066" y="3651782"/>
                  </a:lnTo>
                  <a:lnTo>
                    <a:pt x="2732187" y="3647339"/>
                  </a:lnTo>
                  <a:lnTo>
                    <a:pt x="2758530" y="3660032"/>
                  </a:lnTo>
                  <a:lnTo>
                    <a:pt x="2754404" y="3641945"/>
                  </a:lnTo>
                  <a:lnTo>
                    <a:pt x="2768051" y="3643214"/>
                  </a:lnTo>
                  <a:cubicBezTo>
                    <a:pt x="2768263" y="3639300"/>
                    <a:pt x="2768474" y="3635387"/>
                    <a:pt x="2768686" y="3631473"/>
                  </a:cubicBezTo>
                  <a:lnTo>
                    <a:pt x="2805820" y="3609895"/>
                  </a:lnTo>
                  <a:lnTo>
                    <a:pt x="2817563" y="3614020"/>
                  </a:lnTo>
                  <a:lnTo>
                    <a:pt x="2814389" y="3622588"/>
                  </a:lnTo>
                  <a:lnTo>
                    <a:pt x="2828989" y="3614020"/>
                  </a:lnTo>
                  <a:lnTo>
                    <a:pt x="2832162" y="3598154"/>
                  </a:lnTo>
                  <a:lnTo>
                    <a:pt x="2850888" y="3576893"/>
                  </a:lnTo>
                  <a:lnTo>
                    <a:pt x="2881674" y="3576575"/>
                  </a:lnTo>
                  <a:lnTo>
                    <a:pt x="2881674" y="3581970"/>
                  </a:lnTo>
                  <a:lnTo>
                    <a:pt x="2859457" y="3581335"/>
                  </a:lnTo>
                  <a:lnTo>
                    <a:pt x="2855331" y="3595615"/>
                  </a:lnTo>
                  <a:lnTo>
                    <a:pt x="2845810" y="3601010"/>
                  </a:lnTo>
                  <a:lnTo>
                    <a:pt x="2847079" y="3608308"/>
                  </a:lnTo>
                  <a:lnTo>
                    <a:pt x="2854379" y="3613703"/>
                  </a:lnTo>
                  <a:lnTo>
                    <a:pt x="2871518" y="3593711"/>
                  </a:lnTo>
                  <a:lnTo>
                    <a:pt x="2890243" y="3590538"/>
                  </a:lnTo>
                  <a:lnTo>
                    <a:pt x="2893417" y="3582922"/>
                  </a:lnTo>
                  <a:lnTo>
                    <a:pt x="2899765" y="3580383"/>
                  </a:lnTo>
                  <a:lnTo>
                    <a:pt x="2913412" y="3595298"/>
                  </a:lnTo>
                  <a:lnTo>
                    <a:pt x="2926425" y="3613068"/>
                  </a:lnTo>
                  <a:lnTo>
                    <a:pt x="2931821" y="3619414"/>
                  </a:lnTo>
                  <a:lnTo>
                    <a:pt x="2941342" y="3618462"/>
                  </a:lnTo>
                  <a:lnTo>
                    <a:pt x="2949911" y="3630838"/>
                  </a:lnTo>
                  <a:lnTo>
                    <a:pt x="2953085" y="3623222"/>
                  </a:lnTo>
                  <a:lnTo>
                    <a:pt x="2964828" y="3624492"/>
                  </a:lnTo>
                  <a:lnTo>
                    <a:pt x="2968954" y="3637185"/>
                  </a:lnTo>
                  <a:lnTo>
                    <a:pt x="2976572" y="3640041"/>
                  </a:lnTo>
                  <a:lnTo>
                    <a:pt x="2969907" y="3643214"/>
                  </a:lnTo>
                  <a:lnTo>
                    <a:pt x="2980698" y="3654638"/>
                  </a:lnTo>
                  <a:lnTo>
                    <a:pt x="2976572" y="3663205"/>
                  </a:lnTo>
                  <a:lnTo>
                    <a:pt x="2967368" y="3668600"/>
                  </a:lnTo>
                  <a:lnTo>
                    <a:pt x="2996884" y="3682880"/>
                  </a:lnTo>
                  <a:lnTo>
                    <a:pt x="3010849" y="3681928"/>
                  </a:lnTo>
                  <a:lnTo>
                    <a:pt x="3020370" y="3682562"/>
                  </a:lnTo>
                  <a:lnTo>
                    <a:pt x="3025449" y="3695255"/>
                  </a:lnTo>
                  <a:lnTo>
                    <a:pt x="3034018" y="3687957"/>
                  </a:lnTo>
                  <a:lnTo>
                    <a:pt x="3042587" y="3696525"/>
                  </a:lnTo>
                  <a:lnTo>
                    <a:pt x="3047983" y="3697477"/>
                  </a:lnTo>
                  <a:cubicBezTo>
                    <a:pt x="3048927" y="3697626"/>
                    <a:pt x="3047415" y="3699228"/>
                    <a:pt x="3048253" y="3697418"/>
                  </a:cubicBezTo>
                  <a:lnTo>
                    <a:pt x="3053010" y="3686615"/>
                  </a:lnTo>
                  <a:lnTo>
                    <a:pt x="3058403" y="3678990"/>
                  </a:lnTo>
                  <a:lnTo>
                    <a:pt x="3051107" y="3676130"/>
                  </a:lnTo>
                  <a:lnTo>
                    <a:pt x="3044446" y="3662468"/>
                  </a:lnTo>
                  <a:lnTo>
                    <a:pt x="3053010" y="3651665"/>
                  </a:lnTo>
                  <a:lnTo>
                    <a:pt x="3065698" y="3656113"/>
                  </a:lnTo>
                  <a:lnTo>
                    <a:pt x="3076165" y="3645310"/>
                  </a:lnTo>
                  <a:lnTo>
                    <a:pt x="3086632" y="3630695"/>
                  </a:lnTo>
                  <a:lnTo>
                    <a:pt x="3141504" y="3610996"/>
                  </a:lnTo>
                  <a:lnTo>
                    <a:pt x="3188765" y="3602099"/>
                  </a:lnTo>
                  <a:lnTo>
                    <a:pt x="3213822" y="3577316"/>
                  </a:lnTo>
                  <a:lnTo>
                    <a:pt x="3238880" y="3549991"/>
                  </a:lnTo>
                  <a:lnTo>
                    <a:pt x="3272818" y="3544590"/>
                  </a:lnTo>
                  <a:lnTo>
                    <a:pt x="3302317" y="3522031"/>
                  </a:lnTo>
                  <a:lnTo>
                    <a:pt x="3339110" y="3514088"/>
                  </a:lnTo>
                  <a:lnTo>
                    <a:pt x="3386687" y="3502014"/>
                  </a:lnTo>
                  <a:lnTo>
                    <a:pt x="3430776" y="3504873"/>
                  </a:lnTo>
                  <a:lnTo>
                    <a:pt x="3456785" y="3522666"/>
                  </a:lnTo>
                  <a:lnTo>
                    <a:pt x="3463129" y="3542683"/>
                  </a:lnTo>
                  <a:lnTo>
                    <a:pt x="3461860" y="3548085"/>
                  </a:lnTo>
                  <a:lnTo>
                    <a:pt x="3456785" y="3538553"/>
                  </a:lnTo>
                  <a:lnTo>
                    <a:pt x="3446001" y="3522031"/>
                  </a:lnTo>
                  <a:lnTo>
                    <a:pt x="3437754" y="3516629"/>
                  </a:lnTo>
                  <a:lnTo>
                    <a:pt x="3427921" y="3526161"/>
                  </a:lnTo>
                  <a:lnTo>
                    <a:pt x="3431093" y="3542048"/>
                  </a:lnTo>
                  <a:lnTo>
                    <a:pt x="3434899" y="3563971"/>
                  </a:lnTo>
                  <a:lnTo>
                    <a:pt x="3458054" y="3574139"/>
                  </a:lnTo>
                  <a:lnTo>
                    <a:pt x="3465666" y="3582718"/>
                  </a:lnTo>
                  <a:lnTo>
                    <a:pt x="3486600" y="3581447"/>
                  </a:lnTo>
                  <a:lnTo>
                    <a:pt x="3509120" y="3573821"/>
                  </a:lnTo>
                  <a:lnTo>
                    <a:pt x="3545596" y="3546178"/>
                  </a:lnTo>
                  <a:lnTo>
                    <a:pt x="3551623" y="3527115"/>
                  </a:lnTo>
                  <a:lnTo>
                    <a:pt x="3556063" y="3529339"/>
                  </a:lnTo>
                  <a:lnTo>
                    <a:pt x="3553843" y="3545861"/>
                  </a:lnTo>
                  <a:lnTo>
                    <a:pt x="3537350" y="3563018"/>
                  </a:lnTo>
                  <a:lnTo>
                    <a:pt x="3512292" y="3580176"/>
                  </a:lnTo>
                  <a:lnTo>
                    <a:pt x="3500556" y="3581447"/>
                  </a:lnTo>
                  <a:lnTo>
                    <a:pt x="3506900" y="3602099"/>
                  </a:lnTo>
                  <a:lnTo>
                    <a:pt x="3515464" y="3595744"/>
                  </a:lnTo>
                  <a:lnTo>
                    <a:pt x="3533226" y="3583035"/>
                  </a:lnTo>
                  <a:lnTo>
                    <a:pt x="3547817" y="3570008"/>
                  </a:lnTo>
                  <a:lnTo>
                    <a:pt x="3548486" y="3570035"/>
                  </a:lnTo>
                  <a:lnTo>
                    <a:pt x="3560714" y="3555040"/>
                  </a:lnTo>
                  <a:lnTo>
                    <a:pt x="3566741" y="3539165"/>
                  </a:lnTo>
                  <a:lnTo>
                    <a:pt x="3585771" y="3539165"/>
                  </a:lnTo>
                  <a:lnTo>
                    <a:pt x="3609241" y="3538847"/>
                  </a:lnTo>
                  <a:lnTo>
                    <a:pt x="3606704" y="3518845"/>
                  </a:lnTo>
                  <a:lnTo>
                    <a:pt x="3596555" y="3527417"/>
                  </a:lnTo>
                  <a:lnTo>
                    <a:pt x="3585771" y="3521067"/>
                  </a:lnTo>
                  <a:lnTo>
                    <a:pt x="3578159" y="3514717"/>
                  </a:lnTo>
                  <a:lnTo>
                    <a:pt x="3562617" y="3528370"/>
                  </a:lnTo>
                  <a:lnTo>
                    <a:pt x="3556274" y="3522655"/>
                  </a:lnTo>
                  <a:lnTo>
                    <a:pt x="3566424" y="3510907"/>
                  </a:lnTo>
                  <a:lnTo>
                    <a:pt x="3567375" y="3495032"/>
                  </a:lnTo>
                  <a:lnTo>
                    <a:pt x="3567375" y="3487412"/>
                  </a:lnTo>
                  <a:lnTo>
                    <a:pt x="3575939" y="3481062"/>
                  </a:lnTo>
                  <a:lnTo>
                    <a:pt x="3586722" y="3486460"/>
                  </a:lnTo>
                  <a:lnTo>
                    <a:pt x="3611779" y="3480745"/>
                  </a:lnTo>
                  <a:lnTo>
                    <a:pt x="3634932" y="3463917"/>
                  </a:lnTo>
                  <a:lnTo>
                    <a:pt x="3654914" y="3438200"/>
                  </a:lnTo>
                  <a:lnTo>
                    <a:pt x="3667283" y="3406449"/>
                  </a:lnTo>
                  <a:lnTo>
                    <a:pt x="3670138" y="3375969"/>
                  </a:lnTo>
                  <a:lnTo>
                    <a:pt x="3668869" y="3359142"/>
                  </a:lnTo>
                  <a:lnTo>
                    <a:pt x="3678384" y="3375969"/>
                  </a:lnTo>
                  <a:lnTo>
                    <a:pt x="3674578" y="3399147"/>
                  </a:lnTo>
                  <a:lnTo>
                    <a:pt x="3669186" y="3428675"/>
                  </a:lnTo>
                  <a:lnTo>
                    <a:pt x="3653645" y="3454392"/>
                  </a:lnTo>
                  <a:lnTo>
                    <a:pt x="3630809" y="3477570"/>
                  </a:lnTo>
                  <a:lnTo>
                    <a:pt x="3645716" y="3486777"/>
                  </a:lnTo>
                  <a:lnTo>
                    <a:pt x="3655231" y="3484555"/>
                  </a:lnTo>
                  <a:lnTo>
                    <a:pt x="3666966" y="3492810"/>
                  </a:lnTo>
                  <a:lnTo>
                    <a:pt x="3674261" y="3493762"/>
                  </a:lnTo>
                  <a:lnTo>
                    <a:pt x="3685996" y="3483285"/>
                  </a:lnTo>
                  <a:cubicBezTo>
                    <a:pt x="3685890" y="3468892"/>
                    <a:pt x="3685785" y="3454498"/>
                    <a:pt x="3685679" y="3440105"/>
                  </a:cubicBezTo>
                  <a:lnTo>
                    <a:pt x="3704392" y="3434707"/>
                  </a:lnTo>
                  <a:lnTo>
                    <a:pt x="3704870" y="3434453"/>
                  </a:lnTo>
                  <a:lnTo>
                    <a:pt x="3687725" y="3417674"/>
                  </a:lnTo>
                  <a:lnTo>
                    <a:pt x="3695980" y="3386333"/>
                  </a:lnTo>
                  <a:lnTo>
                    <a:pt x="3693757" y="3363862"/>
                  </a:lnTo>
                  <a:lnTo>
                    <a:pt x="3677565" y="3340116"/>
                  </a:lnTo>
                  <a:lnTo>
                    <a:pt x="3675025" y="3289461"/>
                  </a:lnTo>
                  <a:lnTo>
                    <a:pt x="3674090" y="3289477"/>
                  </a:lnTo>
                  <a:lnTo>
                    <a:pt x="3655659" y="3250015"/>
                  </a:lnTo>
                  <a:cubicBezTo>
                    <a:pt x="3655235" y="3234845"/>
                    <a:pt x="3654812" y="3219675"/>
                    <a:pt x="3654388" y="3204505"/>
                  </a:cubicBezTo>
                  <a:lnTo>
                    <a:pt x="3668688" y="3170454"/>
                  </a:lnTo>
                  <a:lnTo>
                    <a:pt x="3696652" y="3126857"/>
                  </a:lnTo>
                  <a:lnTo>
                    <a:pt x="3697606" y="3085805"/>
                  </a:lnTo>
                  <a:lnTo>
                    <a:pt x="3709046" y="3063529"/>
                  </a:lnTo>
                  <a:lnTo>
                    <a:pt x="3745590" y="3029479"/>
                  </a:lnTo>
                  <a:lnTo>
                    <a:pt x="3771013" y="3028842"/>
                  </a:lnTo>
                  <a:lnTo>
                    <a:pt x="3796753" y="3017386"/>
                  </a:lnTo>
                  <a:lnTo>
                    <a:pt x="3810100" y="3007203"/>
                  </a:lnTo>
                  <a:lnTo>
                    <a:pt x="3815502" y="3012612"/>
                  </a:lnTo>
                  <a:cubicBezTo>
                    <a:pt x="3815926" y="3019401"/>
                    <a:pt x="3816349" y="3026190"/>
                    <a:pt x="3816773" y="3032979"/>
                  </a:cubicBezTo>
                  <a:lnTo>
                    <a:pt x="3826307" y="3045390"/>
                  </a:lnTo>
                  <a:lnTo>
                    <a:pt x="3859673" y="3073712"/>
                  </a:lnTo>
                  <a:lnTo>
                    <a:pt x="3854271" y="3098216"/>
                  </a:lnTo>
                  <a:lnTo>
                    <a:pt x="3863805" y="3104262"/>
                  </a:lnTo>
                  <a:lnTo>
                    <a:pt x="3860627" y="3083260"/>
                  </a:lnTo>
                  <a:lnTo>
                    <a:pt x="3862851" y="3077850"/>
                  </a:lnTo>
                  <a:lnTo>
                    <a:pt x="3872385" y="3090261"/>
                  </a:lnTo>
                  <a:lnTo>
                    <a:pt x="3874609" y="3098853"/>
                  </a:lnTo>
                  <a:lnTo>
                    <a:pt x="3877787" y="3109354"/>
                  </a:lnTo>
                  <a:lnTo>
                    <a:pt x="3882236" y="3117628"/>
                  </a:lnTo>
                  <a:lnTo>
                    <a:pt x="3891769" y="3131312"/>
                  </a:lnTo>
                  <a:lnTo>
                    <a:pt x="3922594" y="3142768"/>
                  </a:lnTo>
                  <a:lnTo>
                    <a:pt x="3948969" y="3135131"/>
                  </a:lnTo>
                  <a:lnTo>
                    <a:pt x="3957232" y="3136085"/>
                  </a:lnTo>
                  <a:lnTo>
                    <a:pt x="3960410" y="3122083"/>
                  </a:lnTo>
                  <a:lnTo>
                    <a:pt x="3982654" y="3104262"/>
                  </a:lnTo>
                  <a:lnTo>
                    <a:pt x="3985832" y="3076895"/>
                  </a:lnTo>
                  <a:lnTo>
                    <a:pt x="3981383" y="2976653"/>
                  </a:lnTo>
                  <a:lnTo>
                    <a:pt x="3982501" y="2975985"/>
                  </a:lnTo>
                  <a:lnTo>
                    <a:pt x="3991573" y="2935037"/>
                  </a:lnTo>
                  <a:lnTo>
                    <a:pt x="3999828" y="2921399"/>
                  </a:lnTo>
                  <a:lnTo>
                    <a:pt x="4005225" y="2901414"/>
                  </a:lnTo>
                  <a:lnTo>
                    <a:pt x="3997605" y="2889994"/>
                  </a:lnTo>
                  <a:lnTo>
                    <a:pt x="3978555" y="2901414"/>
                  </a:lnTo>
                  <a:lnTo>
                    <a:pt x="3973475" y="2914104"/>
                  </a:lnTo>
                  <a:lnTo>
                    <a:pt x="3963950" y="2918545"/>
                  </a:lnTo>
                  <a:lnTo>
                    <a:pt x="3940455" y="2894434"/>
                  </a:lnTo>
                  <a:lnTo>
                    <a:pt x="3928073" y="2902364"/>
                  </a:lnTo>
                  <a:lnTo>
                    <a:pt x="3921723" y="2899193"/>
                  </a:lnTo>
                  <a:lnTo>
                    <a:pt x="3919500" y="2896020"/>
                  </a:lnTo>
                  <a:lnTo>
                    <a:pt x="3916960" y="2868741"/>
                  </a:lnTo>
                  <a:lnTo>
                    <a:pt x="3900133" y="2852882"/>
                  </a:lnTo>
                  <a:lnTo>
                    <a:pt x="3898545" y="2845269"/>
                  </a:lnTo>
                  <a:lnTo>
                    <a:pt x="3912515" y="2834801"/>
                  </a:lnTo>
                  <a:lnTo>
                    <a:pt x="3932518" y="2828459"/>
                  </a:lnTo>
                  <a:lnTo>
                    <a:pt x="3930295" y="2824018"/>
                  </a:lnTo>
                  <a:lnTo>
                    <a:pt x="3908070" y="2817036"/>
                  </a:lnTo>
                  <a:lnTo>
                    <a:pt x="3901403" y="2808469"/>
                  </a:lnTo>
                  <a:cubicBezTo>
                    <a:pt x="3901720" y="2801174"/>
                    <a:pt x="3902038" y="2793878"/>
                    <a:pt x="3902355" y="2786583"/>
                  </a:cubicBezTo>
                  <a:lnTo>
                    <a:pt x="3911880" y="2779921"/>
                  </a:lnTo>
                  <a:lnTo>
                    <a:pt x="3895688" y="2767550"/>
                  </a:lnTo>
                  <a:lnTo>
                    <a:pt x="3898863" y="2748515"/>
                  </a:lnTo>
                  <a:lnTo>
                    <a:pt x="3935693" y="2730435"/>
                  </a:lnTo>
                  <a:lnTo>
                    <a:pt x="3953790" y="2723772"/>
                  </a:lnTo>
                  <a:cubicBezTo>
                    <a:pt x="3954002" y="2718591"/>
                    <a:pt x="3954213" y="2713410"/>
                    <a:pt x="3954425" y="2708229"/>
                  </a:cubicBezTo>
                  <a:lnTo>
                    <a:pt x="3974745" y="2704740"/>
                  </a:lnTo>
                  <a:lnTo>
                    <a:pt x="3988398" y="2696176"/>
                  </a:lnTo>
                  <a:lnTo>
                    <a:pt x="4018878" y="2695858"/>
                  </a:lnTo>
                  <a:lnTo>
                    <a:pt x="4031578" y="2681900"/>
                  </a:lnTo>
                  <a:lnTo>
                    <a:pt x="4043325" y="2689514"/>
                  </a:lnTo>
                  <a:lnTo>
                    <a:pt x="4051898" y="2686343"/>
                  </a:lnTo>
                  <a:lnTo>
                    <a:pt x="4094125" y="2683804"/>
                  </a:lnTo>
                  <a:lnTo>
                    <a:pt x="4084283" y="2673338"/>
                  </a:lnTo>
                  <a:lnTo>
                    <a:pt x="4090633" y="2665722"/>
                  </a:lnTo>
                  <a:lnTo>
                    <a:pt x="4100158" y="2670164"/>
                  </a:lnTo>
                  <a:lnTo>
                    <a:pt x="4106508" y="2664770"/>
                  </a:lnTo>
                  <a:lnTo>
                    <a:pt x="4121431" y="2670800"/>
                  </a:lnTo>
                  <a:lnTo>
                    <a:pt x="4137306" y="2662232"/>
                  </a:lnTo>
                  <a:lnTo>
                    <a:pt x="4172548" y="2675557"/>
                  </a:lnTo>
                  <a:lnTo>
                    <a:pt x="4198583" y="2678411"/>
                  </a:lnTo>
                  <a:lnTo>
                    <a:pt x="4233826" y="2701568"/>
                  </a:lnTo>
                  <a:lnTo>
                    <a:pt x="4281451" y="2699030"/>
                  </a:lnTo>
                  <a:lnTo>
                    <a:pt x="4298278" y="2706010"/>
                  </a:lnTo>
                  <a:lnTo>
                    <a:pt x="4304311" y="2704740"/>
                  </a:lnTo>
                  <a:lnTo>
                    <a:pt x="4319503" y="2701170"/>
                  </a:lnTo>
                  <a:lnTo>
                    <a:pt x="4319241" y="2700844"/>
                  </a:lnTo>
                  <a:lnTo>
                    <a:pt x="4330673" y="2684654"/>
                  </a:lnTo>
                  <a:lnTo>
                    <a:pt x="4340199" y="2673226"/>
                  </a:lnTo>
                  <a:lnTo>
                    <a:pt x="4327179" y="2643387"/>
                  </a:lnTo>
                  <a:lnTo>
                    <a:pt x="4338929" y="2636086"/>
                  </a:lnTo>
                  <a:lnTo>
                    <a:pt x="4358935" y="2655767"/>
                  </a:lnTo>
                  <a:lnTo>
                    <a:pt x="4370684" y="2637673"/>
                  </a:lnTo>
                  <a:lnTo>
                    <a:pt x="4385609" y="2629102"/>
                  </a:lnTo>
                  <a:lnTo>
                    <a:pt x="4403710" y="2637673"/>
                  </a:lnTo>
                  <a:lnTo>
                    <a:pt x="4434830" y="2595137"/>
                  </a:lnTo>
                  <a:lnTo>
                    <a:pt x="4447532" y="2602438"/>
                  </a:lnTo>
                  <a:lnTo>
                    <a:pt x="4488814" y="2603073"/>
                  </a:lnTo>
                  <a:lnTo>
                    <a:pt x="4533589" y="2606882"/>
                  </a:lnTo>
                  <a:lnTo>
                    <a:pt x="4546292" y="2604978"/>
                  </a:lnTo>
                  <a:lnTo>
                    <a:pt x="4545974" y="2601803"/>
                  </a:lnTo>
                  <a:lnTo>
                    <a:pt x="4542799" y="2596406"/>
                  </a:lnTo>
                  <a:lnTo>
                    <a:pt x="4551055" y="2591010"/>
                  </a:lnTo>
                  <a:lnTo>
                    <a:pt x="4552325" y="2587835"/>
                  </a:lnTo>
                  <a:lnTo>
                    <a:pt x="4513901" y="2580852"/>
                  </a:lnTo>
                  <a:lnTo>
                    <a:pt x="4525651" y="2574503"/>
                  </a:lnTo>
                  <a:lnTo>
                    <a:pt x="4517077" y="2563711"/>
                  </a:lnTo>
                  <a:lnTo>
                    <a:pt x="4471666" y="2553870"/>
                  </a:lnTo>
                  <a:lnTo>
                    <a:pt x="4444992" y="2563393"/>
                  </a:lnTo>
                  <a:lnTo>
                    <a:pt x="4436418" y="2563393"/>
                  </a:lnTo>
                  <a:lnTo>
                    <a:pt x="4401487" y="2524983"/>
                  </a:lnTo>
                  <a:lnTo>
                    <a:pt x="4387832" y="2528158"/>
                  </a:lnTo>
                  <a:lnTo>
                    <a:pt x="4373860" y="2514506"/>
                  </a:lnTo>
                  <a:lnTo>
                    <a:pt x="4379893" y="2501808"/>
                  </a:lnTo>
                  <a:lnTo>
                    <a:pt x="4369414" y="2499904"/>
                  </a:lnTo>
                  <a:lnTo>
                    <a:pt x="4375765" y="2491335"/>
                  </a:lnTo>
                  <a:lnTo>
                    <a:pt x="4396724" y="2507842"/>
                  </a:lnTo>
                  <a:lnTo>
                    <a:pt x="4403392" y="2503713"/>
                  </a:lnTo>
                  <a:lnTo>
                    <a:pt x="4391325" y="2471016"/>
                  </a:lnTo>
                  <a:lnTo>
                    <a:pt x="4401805" y="2451021"/>
                  </a:lnTo>
                  <a:lnTo>
                    <a:pt x="4397676" y="2448164"/>
                  </a:lnTo>
                  <a:lnTo>
                    <a:pt x="4380528" y="2468480"/>
                  </a:lnTo>
                  <a:lnTo>
                    <a:pt x="4359570" y="2472606"/>
                  </a:lnTo>
                  <a:lnTo>
                    <a:pt x="4349091" y="2486252"/>
                  </a:lnTo>
                  <a:lnTo>
                    <a:pt x="4327179" y="2492603"/>
                  </a:lnTo>
                  <a:lnTo>
                    <a:pt x="4309714" y="2479268"/>
                  </a:lnTo>
                  <a:lnTo>
                    <a:pt x="4297606" y="2480204"/>
                  </a:lnTo>
                  <a:lnTo>
                    <a:pt x="4286617" y="2491790"/>
                  </a:lnTo>
                  <a:lnTo>
                    <a:pt x="4260884" y="2493060"/>
                  </a:lnTo>
                  <a:lnTo>
                    <a:pt x="4248176" y="2488934"/>
                  </a:lnTo>
                  <a:lnTo>
                    <a:pt x="4217677" y="2493380"/>
                  </a:lnTo>
                  <a:lnTo>
                    <a:pt x="4197662" y="2505443"/>
                  </a:lnTo>
                  <a:lnTo>
                    <a:pt x="4175423" y="2500996"/>
                  </a:lnTo>
                  <a:lnTo>
                    <a:pt x="4168116" y="2513693"/>
                  </a:lnTo>
                  <a:lnTo>
                    <a:pt x="4140793" y="2519406"/>
                  </a:lnTo>
                  <a:lnTo>
                    <a:pt x="4136028" y="2493060"/>
                  </a:lnTo>
                  <a:lnTo>
                    <a:pt x="4129674" y="2500363"/>
                  </a:lnTo>
                  <a:lnTo>
                    <a:pt x="4135393" y="2520675"/>
                  </a:lnTo>
                  <a:lnTo>
                    <a:pt x="4122685" y="2517183"/>
                  </a:lnTo>
                  <a:lnTo>
                    <a:pt x="4110930" y="2528926"/>
                  </a:lnTo>
                  <a:lnTo>
                    <a:pt x="4100446" y="2519722"/>
                  </a:lnTo>
                  <a:lnTo>
                    <a:pt x="4091232" y="2531465"/>
                  </a:lnTo>
                  <a:lnTo>
                    <a:pt x="4071853" y="2540033"/>
                  </a:lnTo>
                  <a:lnTo>
                    <a:pt x="4057556" y="2554947"/>
                  </a:lnTo>
                  <a:lnTo>
                    <a:pt x="4033093" y="2553995"/>
                  </a:lnTo>
                  <a:lnTo>
                    <a:pt x="4005454" y="2564786"/>
                  </a:lnTo>
                  <a:lnTo>
                    <a:pt x="3997193" y="2587000"/>
                  </a:lnTo>
                  <a:lnTo>
                    <a:pt x="3968601" y="2580018"/>
                  </a:lnTo>
                  <a:lnTo>
                    <a:pt x="3940325" y="2599060"/>
                  </a:lnTo>
                  <a:lnTo>
                    <a:pt x="3921263" y="2586682"/>
                  </a:lnTo>
                  <a:lnTo>
                    <a:pt x="3913639" y="2593030"/>
                  </a:lnTo>
                  <a:lnTo>
                    <a:pt x="3908555" y="2611121"/>
                  </a:lnTo>
                  <a:lnTo>
                    <a:pt x="3893624" y="2604774"/>
                  </a:lnTo>
                  <a:lnTo>
                    <a:pt x="3904108" y="2599378"/>
                  </a:lnTo>
                  <a:lnTo>
                    <a:pt x="3907285" y="2589856"/>
                  </a:lnTo>
                  <a:lnTo>
                    <a:pt x="3896801" y="2579699"/>
                  </a:lnTo>
                  <a:lnTo>
                    <a:pt x="3872655" y="2612391"/>
                  </a:lnTo>
                  <a:lnTo>
                    <a:pt x="3866301" y="2624133"/>
                  </a:lnTo>
                  <a:lnTo>
                    <a:pt x="3845016" y="2624133"/>
                  </a:lnTo>
                  <a:lnTo>
                    <a:pt x="3854547" y="2611439"/>
                  </a:lnTo>
                  <a:lnTo>
                    <a:pt x="3867255" y="2610486"/>
                  </a:lnTo>
                  <a:lnTo>
                    <a:pt x="3865984" y="2600647"/>
                  </a:lnTo>
                  <a:lnTo>
                    <a:pt x="3858359" y="2592712"/>
                  </a:lnTo>
                  <a:lnTo>
                    <a:pt x="3845651" y="2599060"/>
                  </a:lnTo>
                  <a:lnTo>
                    <a:pt x="3830084" y="2598109"/>
                  </a:lnTo>
                  <a:lnTo>
                    <a:pt x="3819600" y="2590809"/>
                  </a:lnTo>
                  <a:lnTo>
                    <a:pt x="3814834" y="2580335"/>
                  </a:lnTo>
                  <a:lnTo>
                    <a:pt x="3824365" y="2563198"/>
                  </a:lnTo>
                  <a:lnTo>
                    <a:pt x="3836120" y="2558122"/>
                  </a:lnTo>
                  <a:lnTo>
                    <a:pt x="3845333" y="2543206"/>
                  </a:lnTo>
                  <a:lnTo>
                    <a:pt x="3856135" y="2529243"/>
                  </a:lnTo>
                  <a:lnTo>
                    <a:pt x="3858994" y="2516550"/>
                  </a:lnTo>
                  <a:lnTo>
                    <a:pt x="3840250" y="2527339"/>
                  </a:lnTo>
                  <a:lnTo>
                    <a:pt x="3817694" y="2538129"/>
                  </a:lnTo>
                  <a:lnTo>
                    <a:pt x="3803079" y="2531782"/>
                  </a:lnTo>
                  <a:lnTo>
                    <a:pt x="3806256" y="2518136"/>
                  </a:lnTo>
                  <a:lnTo>
                    <a:pt x="3760508" y="2501630"/>
                  </a:lnTo>
                  <a:lnTo>
                    <a:pt x="3730326" y="2472435"/>
                  </a:lnTo>
                  <a:lnTo>
                    <a:pt x="3696650" y="2474972"/>
                  </a:lnTo>
                  <a:lnTo>
                    <a:pt x="3686802" y="2461331"/>
                  </a:lnTo>
                  <a:lnTo>
                    <a:pt x="3699509" y="2449589"/>
                  </a:lnTo>
                  <a:lnTo>
                    <a:pt x="3689978" y="2434032"/>
                  </a:lnTo>
                  <a:lnTo>
                    <a:pt x="3693791" y="2412762"/>
                  </a:lnTo>
                  <a:lnTo>
                    <a:pt x="3683942" y="2389600"/>
                  </a:lnTo>
                  <a:lnTo>
                    <a:pt x="3698874" y="2372780"/>
                  </a:lnTo>
                  <a:cubicBezTo>
                    <a:pt x="3699509" y="2359450"/>
                    <a:pt x="3700145" y="2346119"/>
                    <a:pt x="3700780" y="2332789"/>
                  </a:cubicBezTo>
                  <a:lnTo>
                    <a:pt x="3695062" y="2303276"/>
                  </a:lnTo>
                  <a:lnTo>
                    <a:pt x="3708723" y="2284230"/>
                  </a:lnTo>
                  <a:lnTo>
                    <a:pt x="3720478" y="2299784"/>
                  </a:lnTo>
                  <a:lnTo>
                    <a:pt x="3723655" y="2295656"/>
                  </a:lnTo>
                  <a:lnTo>
                    <a:pt x="3702051" y="2262014"/>
                  </a:lnTo>
                  <a:cubicBezTo>
                    <a:pt x="3702686" y="2250166"/>
                    <a:pt x="3703322" y="2238319"/>
                    <a:pt x="3703957" y="2226471"/>
                  </a:cubicBezTo>
                  <a:lnTo>
                    <a:pt x="3675047" y="2201079"/>
                  </a:lnTo>
                  <a:lnTo>
                    <a:pt x="3674729" y="2184258"/>
                  </a:lnTo>
                  <a:lnTo>
                    <a:pt x="3688390" y="2153791"/>
                  </a:lnTo>
                  <a:lnTo>
                    <a:pt x="3681718" y="2126176"/>
                  </a:lnTo>
                  <a:lnTo>
                    <a:pt x="3675364" y="2132525"/>
                  </a:lnTo>
                  <a:lnTo>
                    <a:pt x="3665833" y="2128717"/>
                  </a:lnTo>
                  <a:lnTo>
                    <a:pt x="3668693" y="2095708"/>
                  </a:lnTo>
                  <a:lnTo>
                    <a:pt x="3661068" y="2067465"/>
                  </a:lnTo>
                  <a:lnTo>
                    <a:pt x="3670281" y="2027488"/>
                  </a:lnTo>
                  <a:lnTo>
                    <a:pt x="3687119" y="2023045"/>
                  </a:lnTo>
                  <a:lnTo>
                    <a:pt x="3701733" y="1999556"/>
                  </a:lnTo>
                  <a:lnTo>
                    <a:pt x="3716665" y="1992256"/>
                  </a:lnTo>
                  <a:lnTo>
                    <a:pt x="3702686" y="1976706"/>
                  </a:lnTo>
                  <a:lnTo>
                    <a:pt x="3709676" y="1961792"/>
                  </a:lnTo>
                  <a:lnTo>
                    <a:pt x="3723655" y="1952272"/>
                  </a:lnTo>
                  <a:lnTo>
                    <a:pt x="3740493" y="1964647"/>
                  </a:lnTo>
                  <a:lnTo>
                    <a:pt x="3732232" y="1946877"/>
                  </a:lnTo>
                  <a:lnTo>
                    <a:pt x="3752248" y="1956080"/>
                  </a:lnTo>
                  <a:lnTo>
                    <a:pt x="3750341" y="1966869"/>
                  </a:lnTo>
                  <a:lnTo>
                    <a:pt x="3767815" y="1951955"/>
                  </a:lnTo>
                  <a:lnTo>
                    <a:pt x="3779570" y="1938309"/>
                  </a:lnTo>
                  <a:lnTo>
                    <a:pt x="3793231" y="1933549"/>
                  </a:lnTo>
                  <a:lnTo>
                    <a:pt x="3783382" y="1907526"/>
                  </a:lnTo>
                  <a:lnTo>
                    <a:pt x="3783382" y="1889437"/>
                  </a:lnTo>
                  <a:lnTo>
                    <a:pt x="3800538" y="1903083"/>
                  </a:lnTo>
                  <a:lnTo>
                    <a:pt x="3800220" y="1880866"/>
                  </a:lnTo>
                  <a:lnTo>
                    <a:pt x="3824365" y="1856429"/>
                  </a:lnTo>
                  <a:lnTo>
                    <a:pt x="3834849" y="1857380"/>
                  </a:lnTo>
                  <a:lnTo>
                    <a:pt x="3844380" y="1837386"/>
                  </a:lnTo>
                  <a:lnTo>
                    <a:pt x="3852958" y="1834212"/>
                  </a:lnTo>
                  <a:lnTo>
                    <a:pt x="3860901" y="1820246"/>
                  </a:lnTo>
                  <a:lnTo>
                    <a:pt x="3871702" y="1820246"/>
                  </a:lnTo>
                  <a:lnTo>
                    <a:pt x="3885999" y="1799300"/>
                  </a:lnTo>
                  <a:lnTo>
                    <a:pt x="3890447" y="1772641"/>
                  </a:lnTo>
                  <a:lnTo>
                    <a:pt x="3900931" y="1778037"/>
                  </a:lnTo>
                  <a:lnTo>
                    <a:pt x="3911097" y="1757726"/>
                  </a:lnTo>
                  <a:lnTo>
                    <a:pt x="3930477" y="1745031"/>
                  </a:lnTo>
                  <a:lnTo>
                    <a:pt x="3934289" y="1728211"/>
                  </a:lnTo>
                  <a:lnTo>
                    <a:pt x="3947950" y="1720594"/>
                  </a:lnTo>
                  <a:lnTo>
                    <a:pt x="3944773" y="1706947"/>
                  </a:lnTo>
                  <a:lnTo>
                    <a:pt x="3964788" y="1684730"/>
                  </a:lnTo>
                  <a:lnTo>
                    <a:pt x="3993699" y="1633635"/>
                  </a:lnTo>
                  <a:lnTo>
                    <a:pt x="4000688" y="1602214"/>
                  </a:lnTo>
                  <a:lnTo>
                    <a:pt x="4016891" y="1605070"/>
                  </a:lnTo>
                  <a:lnTo>
                    <a:pt x="4030552" y="1589202"/>
                  </a:lnTo>
                  <a:lnTo>
                    <a:pt x="4050885" y="1586029"/>
                  </a:lnTo>
                  <a:lnTo>
                    <a:pt x="4057239" y="1589837"/>
                  </a:lnTo>
                  <a:lnTo>
                    <a:pt x="4067723" y="1608878"/>
                  </a:lnTo>
                  <a:lnTo>
                    <a:pt x="4073124" y="1610149"/>
                  </a:lnTo>
                  <a:lnTo>
                    <a:pt x="4070900" y="1601579"/>
                  </a:lnTo>
                  <a:cubicBezTo>
                    <a:pt x="4071112" y="1594491"/>
                    <a:pt x="4071323" y="1587403"/>
                    <a:pt x="4071535" y="1580315"/>
                  </a:cubicBezTo>
                  <a:lnTo>
                    <a:pt x="4056603" y="1562543"/>
                  </a:lnTo>
                  <a:cubicBezTo>
                    <a:pt x="4056285" y="1558734"/>
                    <a:pt x="4055968" y="1554926"/>
                    <a:pt x="4055650" y="1551117"/>
                  </a:cubicBezTo>
                  <a:lnTo>
                    <a:pt x="4061051" y="1549848"/>
                  </a:lnTo>
                  <a:lnTo>
                    <a:pt x="4071535" y="1563813"/>
                  </a:lnTo>
                  <a:lnTo>
                    <a:pt x="4083290" y="1563495"/>
                  </a:lnTo>
                  <a:lnTo>
                    <a:pt x="4086149" y="1553656"/>
                  </a:lnTo>
                  <a:lnTo>
                    <a:pt x="4071217" y="1530806"/>
                  </a:lnTo>
                  <a:cubicBezTo>
                    <a:pt x="4071111" y="1521708"/>
                    <a:pt x="4071006" y="1512610"/>
                    <a:pt x="4070900" y="1503512"/>
                  </a:cubicBezTo>
                  <a:lnTo>
                    <a:pt x="4082655" y="1489865"/>
                  </a:lnTo>
                  <a:lnTo>
                    <a:pt x="4076936" y="1468601"/>
                  </a:lnTo>
                  <a:lnTo>
                    <a:pt x="4048343" y="1449877"/>
                  </a:lnTo>
                  <a:lnTo>
                    <a:pt x="4045801" y="1420361"/>
                  </a:lnTo>
                  <a:lnTo>
                    <a:pt x="4029916" y="1417505"/>
                  </a:lnTo>
                  <a:lnTo>
                    <a:pt x="4012761" y="1400684"/>
                  </a:lnTo>
                  <a:lnTo>
                    <a:pt x="4003865" y="1361648"/>
                  </a:lnTo>
                  <a:lnTo>
                    <a:pt x="3991157" y="1369582"/>
                  </a:lnTo>
                  <a:lnTo>
                    <a:pt x="3980038" y="1379104"/>
                  </a:lnTo>
                  <a:lnTo>
                    <a:pt x="3962882" y="1368630"/>
                  </a:lnTo>
                  <a:lnTo>
                    <a:pt x="3959387" y="1359427"/>
                  </a:lnTo>
                  <a:lnTo>
                    <a:pt x="3959188" y="1359168"/>
                  </a:lnTo>
                  <a:lnTo>
                    <a:pt x="3952201" y="1362344"/>
                  </a:lnTo>
                  <a:lnTo>
                    <a:pt x="3941403" y="1376002"/>
                  </a:lnTo>
                  <a:lnTo>
                    <a:pt x="3915044" y="1360439"/>
                  </a:lnTo>
                  <a:lnTo>
                    <a:pt x="3881063" y="1366791"/>
                  </a:lnTo>
                  <a:lnTo>
                    <a:pt x="3869312" y="1362979"/>
                  </a:lnTo>
                  <a:lnTo>
                    <a:pt x="3854704" y="1387435"/>
                  </a:lnTo>
                  <a:lnTo>
                    <a:pt x="3828344" y="1376954"/>
                  </a:lnTo>
                  <a:lnTo>
                    <a:pt x="3828344" y="1360121"/>
                  </a:lnTo>
                  <a:lnTo>
                    <a:pt x="3818817" y="1354721"/>
                  </a:lnTo>
                  <a:lnTo>
                    <a:pt x="3804843" y="1381400"/>
                  </a:lnTo>
                  <a:lnTo>
                    <a:pt x="3788964" y="1355040"/>
                  </a:lnTo>
                  <a:lnTo>
                    <a:pt x="3780390" y="1364568"/>
                  </a:lnTo>
                  <a:lnTo>
                    <a:pt x="3782930" y="1385847"/>
                  </a:lnTo>
                  <a:lnTo>
                    <a:pt x="3774356" y="1395375"/>
                  </a:lnTo>
                  <a:lnTo>
                    <a:pt x="3763240" y="1413479"/>
                  </a:lnTo>
                  <a:lnTo>
                    <a:pt x="3727036" y="1400138"/>
                  </a:lnTo>
                  <a:lnTo>
                    <a:pt x="3760064" y="1424912"/>
                  </a:lnTo>
                  <a:lnTo>
                    <a:pt x="3753713" y="1435393"/>
                  </a:lnTo>
                  <a:lnTo>
                    <a:pt x="3735611" y="1437934"/>
                  </a:lnTo>
                  <a:lnTo>
                    <a:pt x="3746408" y="1462072"/>
                  </a:lnTo>
                  <a:lnTo>
                    <a:pt x="3731800" y="1465249"/>
                  </a:lnTo>
                  <a:lnTo>
                    <a:pt x="3714650" y="1451909"/>
                  </a:lnTo>
                  <a:lnTo>
                    <a:pt x="3708616" y="1472871"/>
                  </a:lnTo>
                  <a:lnTo>
                    <a:pt x="3682257" y="1485893"/>
                  </a:lnTo>
                  <a:lnTo>
                    <a:pt x="3708934" y="1518288"/>
                  </a:lnTo>
                  <a:lnTo>
                    <a:pt x="3705123" y="1556084"/>
                  </a:lnTo>
                  <a:lnTo>
                    <a:pt x="3694643" y="1561483"/>
                  </a:lnTo>
                  <a:lnTo>
                    <a:pt x="3684798" y="1576411"/>
                  </a:lnTo>
                  <a:lnTo>
                    <a:pt x="3671459" y="1575775"/>
                  </a:lnTo>
                  <a:lnTo>
                    <a:pt x="3657803" y="1604995"/>
                  </a:lnTo>
                  <a:lnTo>
                    <a:pt x="3676223" y="1623099"/>
                  </a:lnTo>
                  <a:lnTo>
                    <a:pt x="3670824" y="1633580"/>
                  </a:lnTo>
                  <a:lnTo>
                    <a:pt x="3659074" y="1627227"/>
                  </a:lnTo>
                  <a:lnTo>
                    <a:pt x="3678446" y="1657718"/>
                  </a:lnTo>
                  <a:lnTo>
                    <a:pt x="3698771" y="1661529"/>
                  </a:lnTo>
                  <a:lnTo>
                    <a:pt x="3700994" y="1676457"/>
                  </a:lnTo>
                  <a:lnTo>
                    <a:pt x="3693372" y="1683761"/>
                  </a:lnTo>
                  <a:lnTo>
                    <a:pt x="3693372" y="1695513"/>
                  </a:lnTo>
                  <a:lnTo>
                    <a:pt x="3710522" y="1688843"/>
                  </a:lnTo>
                  <a:lnTo>
                    <a:pt x="3714650" y="1694243"/>
                  </a:lnTo>
                  <a:lnTo>
                    <a:pt x="3704488" y="1702501"/>
                  </a:lnTo>
                  <a:lnTo>
                    <a:pt x="3694960" y="1705995"/>
                  </a:lnTo>
                  <a:lnTo>
                    <a:pt x="3682257" y="1708218"/>
                  </a:lnTo>
                  <a:lnTo>
                    <a:pt x="3671777" y="1729497"/>
                  </a:lnTo>
                  <a:lnTo>
                    <a:pt x="3652087" y="1779996"/>
                  </a:lnTo>
                  <a:lnTo>
                    <a:pt x="3576820" y="1860986"/>
                  </a:lnTo>
                  <a:lnTo>
                    <a:pt x="3567928" y="1845105"/>
                  </a:lnTo>
                  <a:lnTo>
                    <a:pt x="3546015" y="1867657"/>
                  </a:lnTo>
                  <a:cubicBezTo>
                    <a:pt x="3545697" y="1874327"/>
                    <a:pt x="3545380" y="1880998"/>
                    <a:pt x="3545062" y="1887668"/>
                  </a:cubicBezTo>
                  <a:lnTo>
                    <a:pt x="3531406" y="1901641"/>
                  </a:lnTo>
                  <a:lnTo>
                    <a:pt x="3510128" y="1879726"/>
                  </a:lnTo>
                  <a:lnTo>
                    <a:pt x="3503776" y="1895608"/>
                  </a:lnTo>
                  <a:lnTo>
                    <a:pt x="3498377" y="1891162"/>
                  </a:lnTo>
                  <a:lnTo>
                    <a:pt x="3488850" y="1898783"/>
                  </a:lnTo>
                  <a:lnTo>
                    <a:pt x="3484086" y="1927049"/>
                  </a:lnTo>
                  <a:lnTo>
                    <a:pt x="3467254" y="1937846"/>
                  </a:lnTo>
                  <a:lnTo>
                    <a:pt x="3438672" y="1937846"/>
                  </a:lnTo>
                  <a:lnTo>
                    <a:pt x="3429462" y="1971827"/>
                  </a:lnTo>
                  <a:lnTo>
                    <a:pt x="3416759" y="1980402"/>
                  </a:lnTo>
                  <a:lnTo>
                    <a:pt x="3401198" y="2000727"/>
                  </a:lnTo>
                  <a:lnTo>
                    <a:pt x="3407549" y="2019785"/>
                  </a:lnTo>
                  <a:lnTo>
                    <a:pt x="3399292" y="2032491"/>
                  </a:lnTo>
                  <a:lnTo>
                    <a:pt x="3382460" y="2026138"/>
                  </a:lnTo>
                  <a:lnTo>
                    <a:pt x="3379284" y="2046137"/>
                  </a:lnTo>
                  <a:lnTo>
                    <a:pt x="3369757" y="2047409"/>
                  </a:lnTo>
                  <a:lnTo>
                    <a:pt x="3368487" y="2035657"/>
                  </a:lnTo>
                  <a:lnTo>
                    <a:pt x="3358959" y="2035031"/>
                  </a:lnTo>
                  <a:lnTo>
                    <a:pt x="3346256" y="2020103"/>
                  </a:lnTo>
                  <a:lnTo>
                    <a:pt x="3350702" y="2042326"/>
                  </a:lnTo>
                  <a:lnTo>
                    <a:pt x="3359277" y="2063286"/>
                  </a:lnTo>
                  <a:lnTo>
                    <a:pt x="3352290" y="2095679"/>
                  </a:lnTo>
                  <a:lnTo>
                    <a:pt x="3334188" y="2104571"/>
                  </a:lnTo>
                  <a:lnTo>
                    <a:pt x="3326248" y="2118549"/>
                  </a:lnTo>
                  <a:lnTo>
                    <a:pt x="3308781" y="2102349"/>
                  </a:lnTo>
                  <a:lnTo>
                    <a:pt x="3299572" y="2113148"/>
                  </a:lnTo>
                  <a:lnTo>
                    <a:pt x="3301795" y="2136336"/>
                  </a:lnTo>
                  <a:lnTo>
                    <a:pt x="3327201" y="2150945"/>
                  </a:lnTo>
                  <a:cubicBezTo>
                    <a:pt x="3326989" y="2156662"/>
                    <a:pt x="3326778" y="2162379"/>
                    <a:pt x="3326566" y="2168096"/>
                  </a:cubicBezTo>
                  <a:lnTo>
                    <a:pt x="3313863" y="2182708"/>
                  </a:lnTo>
                  <a:lnTo>
                    <a:pt x="3304653" y="2213199"/>
                  </a:lnTo>
                  <a:lnTo>
                    <a:pt x="3297349" y="2224950"/>
                  </a:lnTo>
                  <a:lnTo>
                    <a:pt x="3303700" y="2239878"/>
                  </a:lnTo>
                  <a:lnTo>
                    <a:pt x="3303700" y="2260838"/>
                  </a:lnTo>
                  <a:lnTo>
                    <a:pt x="3315768" y="2269099"/>
                  </a:lnTo>
                  <a:lnTo>
                    <a:pt x="3311640" y="2280851"/>
                  </a:lnTo>
                  <a:lnTo>
                    <a:pt x="3304335" y="2265921"/>
                  </a:lnTo>
                  <a:lnTo>
                    <a:pt x="3280834" y="2265288"/>
                  </a:lnTo>
                  <a:cubicBezTo>
                    <a:pt x="3281258" y="2283921"/>
                    <a:pt x="3281681" y="2302554"/>
                    <a:pt x="3282105" y="2321187"/>
                  </a:cubicBezTo>
                  <a:lnTo>
                    <a:pt x="3290044" y="2339928"/>
                  </a:lnTo>
                  <a:lnTo>
                    <a:pt x="3280517" y="2351672"/>
                  </a:lnTo>
                  <a:lnTo>
                    <a:pt x="3293538" y="2394871"/>
                  </a:lnTo>
                  <a:lnTo>
                    <a:pt x="3286233" y="2412969"/>
                  </a:lnTo>
                  <a:lnTo>
                    <a:pt x="3305606" y="2448552"/>
                  </a:lnTo>
                  <a:lnTo>
                    <a:pt x="3306876" y="2458715"/>
                  </a:lnTo>
                  <a:lnTo>
                    <a:pt x="3290044" y="2459350"/>
                  </a:lnTo>
                  <a:lnTo>
                    <a:pt x="3285916" y="2469829"/>
                  </a:lnTo>
                  <a:lnTo>
                    <a:pt x="3305923" y="2474908"/>
                  </a:lnTo>
                  <a:lnTo>
                    <a:pt x="3300524" y="2492694"/>
                  </a:lnTo>
                  <a:lnTo>
                    <a:pt x="3306241" y="2501270"/>
                  </a:lnTo>
                  <a:lnTo>
                    <a:pt x="3317674" y="2484436"/>
                  </a:lnTo>
                  <a:lnTo>
                    <a:pt x="3328154" y="2477450"/>
                  </a:lnTo>
                  <a:lnTo>
                    <a:pt x="3340857" y="2495552"/>
                  </a:lnTo>
                  <a:lnTo>
                    <a:pt x="3355783" y="2490468"/>
                  </a:lnTo>
                  <a:lnTo>
                    <a:pt x="3365311" y="2502854"/>
                  </a:lnTo>
                  <a:lnTo>
                    <a:pt x="3383413" y="2519375"/>
                  </a:lnTo>
                  <a:lnTo>
                    <a:pt x="3390082" y="2533030"/>
                  </a:lnTo>
                  <a:lnTo>
                    <a:pt x="3401833" y="2529855"/>
                  </a:lnTo>
                  <a:lnTo>
                    <a:pt x="3408184" y="2535889"/>
                  </a:lnTo>
                  <a:lnTo>
                    <a:pt x="3414536" y="2547640"/>
                  </a:lnTo>
                  <a:lnTo>
                    <a:pt x="3404056" y="2554944"/>
                  </a:lnTo>
                  <a:lnTo>
                    <a:pt x="3411360" y="2563519"/>
                  </a:lnTo>
                  <a:lnTo>
                    <a:pt x="3432638" y="2574950"/>
                  </a:lnTo>
                  <a:lnTo>
                    <a:pt x="3442483" y="2593690"/>
                  </a:lnTo>
                  <a:lnTo>
                    <a:pt x="3448200" y="2629264"/>
                  </a:lnTo>
                  <a:lnTo>
                    <a:pt x="3440895" y="2640062"/>
                  </a:lnTo>
                  <a:lnTo>
                    <a:pt x="3445024" y="2649591"/>
                  </a:lnTo>
                  <a:lnTo>
                    <a:pt x="3433591" y="2663247"/>
                  </a:lnTo>
                  <a:lnTo>
                    <a:pt x="3429462" y="2674998"/>
                  </a:lnTo>
                  <a:lnTo>
                    <a:pt x="3405326" y="2690880"/>
                  </a:lnTo>
                  <a:lnTo>
                    <a:pt x="3380872" y="2699772"/>
                  </a:lnTo>
                  <a:lnTo>
                    <a:pt x="3372615" y="2697548"/>
                  </a:lnTo>
                  <a:lnTo>
                    <a:pt x="3361182" y="2712475"/>
                  </a:lnTo>
                  <a:lnTo>
                    <a:pt x="3352290" y="2706124"/>
                  </a:lnTo>
                  <a:lnTo>
                    <a:pt x="3351972" y="2658801"/>
                  </a:lnTo>
                  <a:lnTo>
                    <a:pt x="3336093" y="2656896"/>
                  </a:lnTo>
                  <a:lnTo>
                    <a:pt x="3317991" y="2636251"/>
                  </a:lnTo>
                  <a:lnTo>
                    <a:pt x="3311640" y="2649591"/>
                  </a:lnTo>
                  <a:lnTo>
                    <a:pt x="3338634" y="2676905"/>
                  </a:lnTo>
                  <a:lnTo>
                    <a:pt x="3342763" y="2698183"/>
                  </a:lnTo>
                  <a:lnTo>
                    <a:pt x="3334506" y="2708664"/>
                  </a:lnTo>
                  <a:lnTo>
                    <a:pt x="3330377" y="2702315"/>
                  </a:lnTo>
                  <a:lnTo>
                    <a:pt x="3303383" y="2671824"/>
                  </a:lnTo>
                  <a:lnTo>
                    <a:pt x="3311322" y="2696279"/>
                  </a:lnTo>
                  <a:lnTo>
                    <a:pt x="3300524" y="2698501"/>
                  </a:lnTo>
                  <a:lnTo>
                    <a:pt x="3272577" y="2674366"/>
                  </a:lnTo>
                  <a:lnTo>
                    <a:pt x="3251934" y="2684845"/>
                  </a:lnTo>
                  <a:lnTo>
                    <a:pt x="3231609" y="2677858"/>
                  </a:lnTo>
                  <a:lnTo>
                    <a:pt x="3228433" y="2691833"/>
                  </a:lnTo>
                  <a:lnTo>
                    <a:pt x="3195405" y="2684527"/>
                  </a:lnTo>
                  <a:lnTo>
                    <a:pt x="3179843" y="2692150"/>
                  </a:lnTo>
                  <a:lnTo>
                    <a:pt x="3196993" y="2705488"/>
                  </a:lnTo>
                  <a:lnTo>
                    <a:pt x="3237008" y="2701043"/>
                  </a:lnTo>
                  <a:lnTo>
                    <a:pt x="3247488" y="2695643"/>
                  </a:lnTo>
                  <a:lnTo>
                    <a:pt x="3257016" y="2707394"/>
                  </a:lnTo>
                  <a:lnTo>
                    <a:pt x="3280517" y="2717556"/>
                  </a:lnTo>
                  <a:lnTo>
                    <a:pt x="3284645" y="2705806"/>
                  </a:lnTo>
                  <a:lnTo>
                    <a:pt x="3293220" y="2720734"/>
                  </a:lnTo>
                  <a:lnTo>
                    <a:pt x="3289409" y="2735344"/>
                  </a:lnTo>
                  <a:lnTo>
                    <a:pt x="3297666" y="2743602"/>
                  </a:lnTo>
                  <a:lnTo>
                    <a:pt x="3308464" y="2732167"/>
                  </a:lnTo>
                  <a:lnTo>
                    <a:pt x="3338952" y="2737884"/>
                  </a:lnTo>
                  <a:lnTo>
                    <a:pt x="3361182" y="2733755"/>
                  </a:lnTo>
                  <a:lnTo>
                    <a:pt x="3380237" y="2723910"/>
                  </a:lnTo>
                  <a:lnTo>
                    <a:pt x="3392940" y="2732485"/>
                  </a:lnTo>
                  <a:lnTo>
                    <a:pt x="3391035" y="2745190"/>
                  </a:lnTo>
                  <a:lnTo>
                    <a:pt x="3398339" y="2753129"/>
                  </a:lnTo>
                  <a:lnTo>
                    <a:pt x="3411360" y="2767104"/>
                  </a:lnTo>
                  <a:lnTo>
                    <a:pt x="3411360" y="2775043"/>
                  </a:lnTo>
                  <a:lnTo>
                    <a:pt x="3405009" y="2786794"/>
                  </a:lnTo>
                  <a:lnTo>
                    <a:pt x="3396434" y="2782031"/>
                  </a:lnTo>
                  <a:lnTo>
                    <a:pt x="3385954" y="2773455"/>
                  </a:lnTo>
                  <a:lnTo>
                    <a:pt x="3390082" y="2764880"/>
                  </a:lnTo>
                  <a:lnTo>
                    <a:pt x="3384366" y="2753764"/>
                  </a:lnTo>
                  <a:lnTo>
                    <a:pt x="3380555" y="2772502"/>
                  </a:lnTo>
                  <a:lnTo>
                    <a:pt x="3370075" y="2775678"/>
                  </a:lnTo>
                  <a:lnTo>
                    <a:pt x="3363088" y="2799814"/>
                  </a:lnTo>
                  <a:lnTo>
                    <a:pt x="3346891" y="2801402"/>
                  </a:lnTo>
                  <a:lnTo>
                    <a:pt x="3344986" y="2785525"/>
                  </a:lnTo>
                  <a:lnTo>
                    <a:pt x="3337046" y="2777904"/>
                  </a:lnTo>
                  <a:lnTo>
                    <a:pt x="3329107" y="2802355"/>
                  </a:lnTo>
                  <a:lnTo>
                    <a:pt x="3309099" y="2823640"/>
                  </a:lnTo>
                  <a:lnTo>
                    <a:pt x="3280517" y="2828405"/>
                  </a:lnTo>
                  <a:cubicBezTo>
                    <a:pt x="3280305" y="2833909"/>
                    <a:pt x="3280094" y="2839413"/>
                    <a:pt x="3279882" y="2844917"/>
                  </a:cubicBezTo>
                  <a:lnTo>
                    <a:pt x="3262732" y="2853812"/>
                  </a:lnTo>
                  <a:lnTo>
                    <a:pt x="3207473" y="2844601"/>
                  </a:lnTo>
                  <a:lnTo>
                    <a:pt x="3193182" y="2851905"/>
                  </a:lnTo>
                  <a:lnTo>
                    <a:pt x="3204615" y="2865880"/>
                  </a:lnTo>
                  <a:lnTo>
                    <a:pt x="3250029" y="2864292"/>
                  </a:lnTo>
                  <a:lnTo>
                    <a:pt x="3257968" y="2884298"/>
                  </a:lnTo>
                  <a:lnTo>
                    <a:pt x="3247171" y="2891602"/>
                  </a:lnTo>
                  <a:lnTo>
                    <a:pt x="3222717" y="2881440"/>
                  </a:lnTo>
                  <a:lnTo>
                    <a:pt x="3221764" y="2888744"/>
                  </a:lnTo>
                  <a:lnTo>
                    <a:pt x="3210014" y="2894461"/>
                  </a:lnTo>
                  <a:lnTo>
                    <a:pt x="3195087" y="2897319"/>
                  </a:lnTo>
                  <a:lnTo>
                    <a:pt x="3184607" y="2891602"/>
                  </a:lnTo>
                  <a:lnTo>
                    <a:pt x="3176032" y="2895731"/>
                  </a:lnTo>
                  <a:lnTo>
                    <a:pt x="3178891" y="2903354"/>
                  </a:lnTo>
                  <a:lnTo>
                    <a:pt x="3189053" y="2912884"/>
                  </a:lnTo>
                  <a:lnTo>
                    <a:pt x="3200169" y="2910024"/>
                  </a:lnTo>
                  <a:lnTo>
                    <a:pt x="3207155" y="2911295"/>
                  </a:lnTo>
                  <a:lnTo>
                    <a:pt x="3213507" y="2921142"/>
                  </a:lnTo>
                  <a:lnTo>
                    <a:pt x="3219541" y="2924316"/>
                  </a:lnTo>
                  <a:lnTo>
                    <a:pt x="3223034" y="2920189"/>
                  </a:lnTo>
                  <a:lnTo>
                    <a:pt x="3219859" y="2909707"/>
                  </a:lnTo>
                  <a:lnTo>
                    <a:pt x="3216048" y="2903038"/>
                  </a:lnTo>
                  <a:lnTo>
                    <a:pt x="3221447" y="2895731"/>
                  </a:lnTo>
                  <a:cubicBezTo>
                    <a:pt x="3221553" y="2893402"/>
                    <a:pt x="3221658" y="2891073"/>
                    <a:pt x="3221764" y="2888744"/>
                  </a:cubicBezTo>
                  <a:lnTo>
                    <a:pt x="3253840" y="2909707"/>
                  </a:lnTo>
                  <a:lnTo>
                    <a:pt x="3257016" y="2929395"/>
                  </a:lnTo>
                  <a:lnTo>
                    <a:pt x="3243360" y="2931935"/>
                  </a:lnTo>
                  <a:lnTo>
                    <a:pt x="3250982" y="2947504"/>
                  </a:lnTo>
                  <a:lnTo>
                    <a:pt x="3239549" y="2962430"/>
                  </a:lnTo>
                  <a:lnTo>
                    <a:pt x="3252252" y="2975770"/>
                  </a:lnTo>
                  <a:lnTo>
                    <a:pt x="3240819" y="2987839"/>
                  </a:lnTo>
                  <a:lnTo>
                    <a:pt x="3227163" y="2976087"/>
                  </a:lnTo>
                  <a:lnTo>
                    <a:pt x="3220811" y="2995144"/>
                  </a:lnTo>
                  <a:lnTo>
                    <a:pt x="3241772" y="3009753"/>
                  </a:lnTo>
                  <a:lnTo>
                    <a:pt x="3246536" y="3023727"/>
                  </a:lnTo>
                  <a:lnTo>
                    <a:pt x="3232562" y="3038337"/>
                  </a:lnTo>
                  <a:lnTo>
                    <a:pt x="3243360" y="3047547"/>
                  </a:lnTo>
                  <a:cubicBezTo>
                    <a:pt x="3243148" y="3054322"/>
                    <a:pt x="3242937" y="3061098"/>
                    <a:pt x="3242725" y="3067873"/>
                  </a:cubicBezTo>
                  <a:lnTo>
                    <a:pt x="3223352" y="3086930"/>
                  </a:lnTo>
                  <a:cubicBezTo>
                    <a:pt x="3223140" y="3091906"/>
                    <a:pt x="3222929" y="3096881"/>
                    <a:pt x="3222717" y="3101857"/>
                  </a:cubicBezTo>
                  <a:lnTo>
                    <a:pt x="3229069" y="3125994"/>
                  </a:lnTo>
                  <a:lnTo>
                    <a:pt x="3217953" y="3149179"/>
                  </a:lnTo>
                  <a:lnTo>
                    <a:pt x="3218271" y="3179668"/>
                  </a:lnTo>
                  <a:lnTo>
                    <a:pt x="3203662" y="3231756"/>
                  </a:lnTo>
                  <a:lnTo>
                    <a:pt x="3173492" y="3297185"/>
                  </a:lnTo>
                  <a:lnTo>
                    <a:pt x="3148085" y="3285752"/>
                  </a:lnTo>
                  <a:lnTo>
                    <a:pt x="3114422" y="3290515"/>
                  </a:lnTo>
                  <a:lnTo>
                    <a:pt x="3104577" y="3278763"/>
                  </a:lnTo>
                  <a:lnTo>
                    <a:pt x="3065832" y="3286386"/>
                  </a:lnTo>
                  <a:lnTo>
                    <a:pt x="3055352" y="3310842"/>
                  </a:lnTo>
                  <a:lnTo>
                    <a:pt x="3036297" y="3305761"/>
                  </a:lnTo>
                  <a:lnTo>
                    <a:pt x="3032168" y="3332122"/>
                  </a:lnTo>
                  <a:lnTo>
                    <a:pt x="3008985" y="3359754"/>
                  </a:lnTo>
                  <a:lnTo>
                    <a:pt x="3025499" y="3391193"/>
                  </a:lnTo>
                  <a:lnTo>
                    <a:pt x="3022641" y="3416601"/>
                  </a:lnTo>
                  <a:lnTo>
                    <a:pt x="3009620" y="3418824"/>
                  </a:lnTo>
                  <a:lnTo>
                    <a:pt x="2977862" y="3411837"/>
                  </a:lnTo>
                  <a:lnTo>
                    <a:pt x="2930542" y="3432164"/>
                  </a:lnTo>
                  <a:lnTo>
                    <a:pt x="2918792" y="3423906"/>
                  </a:lnTo>
                  <a:lnTo>
                    <a:pt x="2882588" y="3426447"/>
                  </a:lnTo>
                  <a:cubicBezTo>
                    <a:pt x="2883011" y="3420413"/>
                    <a:pt x="2883435" y="3414378"/>
                    <a:pt x="2883858" y="3408344"/>
                  </a:cubicBezTo>
                  <a:lnTo>
                    <a:pt x="2899419" y="3403897"/>
                  </a:lnTo>
                  <a:lnTo>
                    <a:pt x="2893068" y="3392463"/>
                  </a:lnTo>
                  <a:lnTo>
                    <a:pt x="2903230" y="3368330"/>
                  </a:lnTo>
                  <a:lnTo>
                    <a:pt x="2852100" y="3293691"/>
                  </a:lnTo>
                  <a:lnTo>
                    <a:pt x="2857181" y="3281306"/>
                  </a:lnTo>
                  <a:lnTo>
                    <a:pt x="2867979" y="3290515"/>
                  </a:lnTo>
                  <a:lnTo>
                    <a:pt x="2875283" y="3289244"/>
                  </a:lnTo>
                  <a:lnTo>
                    <a:pt x="2882270" y="3276541"/>
                  </a:lnTo>
                  <a:lnTo>
                    <a:pt x="2867661" y="3252402"/>
                  </a:lnTo>
                  <a:lnTo>
                    <a:pt x="2867661" y="3241921"/>
                  </a:lnTo>
                  <a:lnTo>
                    <a:pt x="2890527" y="3243826"/>
                  </a:lnTo>
                  <a:lnTo>
                    <a:pt x="2892750" y="3222863"/>
                  </a:lnTo>
                  <a:lnTo>
                    <a:pt x="2821930" y="3147590"/>
                  </a:lnTo>
                  <a:lnTo>
                    <a:pt x="2812084" y="3089788"/>
                  </a:lnTo>
                  <a:lnTo>
                    <a:pt x="2795888" y="3080260"/>
                  </a:lnTo>
                  <a:lnTo>
                    <a:pt x="2787313" y="3042465"/>
                  </a:lnTo>
                  <a:lnTo>
                    <a:pt x="2772387" y="3022457"/>
                  </a:lnTo>
                  <a:lnTo>
                    <a:pt x="2790171" y="3018328"/>
                  </a:lnTo>
                  <a:lnTo>
                    <a:pt x="2793347" y="3008801"/>
                  </a:lnTo>
                  <a:lnTo>
                    <a:pt x="2779374" y="2996097"/>
                  </a:lnTo>
                  <a:lnTo>
                    <a:pt x="2775245" y="2979263"/>
                  </a:lnTo>
                  <a:lnTo>
                    <a:pt x="2779056" y="2969736"/>
                  </a:lnTo>
                  <a:lnTo>
                    <a:pt x="2779056" y="2956077"/>
                  </a:lnTo>
                  <a:lnTo>
                    <a:pt x="2768576" y="2951632"/>
                  </a:lnTo>
                  <a:lnTo>
                    <a:pt x="2756825" y="2957348"/>
                  </a:lnTo>
                  <a:lnTo>
                    <a:pt x="2739676" y="2952267"/>
                  </a:lnTo>
                  <a:lnTo>
                    <a:pt x="2741899" y="2941467"/>
                  </a:lnTo>
                  <a:lnTo>
                    <a:pt x="2779691" y="2919236"/>
                  </a:lnTo>
                  <a:lnTo>
                    <a:pt x="2763812" y="2902720"/>
                  </a:lnTo>
                  <a:lnTo>
                    <a:pt x="2759684" y="2902720"/>
                  </a:lnTo>
                  <a:lnTo>
                    <a:pt x="2756190" y="2903038"/>
                  </a:lnTo>
                  <a:lnTo>
                    <a:pt x="2753332" y="2903672"/>
                  </a:lnTo>
                  <a:lnTo>
                    <a:pt x="2752379" y="2903989"/>
                  </a:lnTo>
                  <a:lnTo>
                    <a:pt x="2752062" y="2904623"/>
                  </a:lnTo>
                  <a:lnTo>
                    <a:pt x="2751426" y="2906529"/>
                  </a:lnTo>
                  <a:cubicBezTo>
                    <a:pt x="2751320" y="2907377"/>
                    <a:pt x="2751215" y="2908224"/>
                    <a:pt x="2751109" y="2909072"/>
                  </a:cubicBezTo>
                  <a:lnTo>
                    <a:pt x="2751109" y="2911930"/>
                  </a:lnTo>
                  <a:lnTo>
                    <a:pt x="2751109" y="2917011"/>
                  </a:lnTo>
                  <a:lnTo>
                    <a:pt x="2751109" y="2919236"/>
                  </a:lnTo>
                  <a:lnTo>
                    <a:pt x="2745710" y="2915423"/>
                  </a:lnTo>
                  <a:cubicBezTo>
                    <a:pt x="2746133" y="2909706"/>
                    <a:pt x="2746557" y="2903989"/>
                    <a:pt x="2746980" y="2898272"/>
                  </a:cubicBezTo>
                  <a:lnTo>
                    <a:pt x="2733642" y="2887156"/>
                  </a:lnTo>
                  <a:lnTo>
                    <a:pt x="2729513" y="2872231"/>
                  </a:lnTo>
                  <a:lnTo>
                    <a:pt x="2720621" y="2826815"/>
                  </a:lnTo>
                  <a:lnTo>
                    <a:pt x="2717763" y="2769962"/>
                  </a:lnTo>
                  <a:lnTo>
                    <a:pt x="2718432" y="2770111"/>
                  </a:lnTo>
                  <a:lnTo>
                    <a:pt x="2705803" y="2755583"/>
                  </a:lnTo>
                  <a:lnTo>
                    <a:pt x="2681365" y="2751773"/>
                  </a:lnTo>
                  <a:lnTo>
                    <a:pt x="2680413" y="2744153"/>
                  </a:lnTo>
                  <a:lnTo>
                    <a:pt x="2666449" y="2735898"/>
                  </a:lnTo>
                  <a:lnTo>
                    <a:pt x="2677874" y="2696847"/>
                  </a:lnTo>
                  <a:lnTo>
                    <a:pt x="2668353" y="2675893"/>
                  </a:lnTo>
                  <a:cubicBezTo>
                    <a:pt x="2668565" y="2666050"/>
                    <a:pt x="2668776" y="2656208"/>
                    <a:pt x="2668988" y="2646365"/>
                  </a:cubicBezTo>
                  <a:lnTo>
                    <a:pt x="2675335" y="2662240"/>
                  </a:lnTo>
                  <a:lnTo>
                    <a:pt x="2678509" y="2640968"/>
                  </a:lnTo>
                  <a:lnTo>
                    <a:pt x="2676288" y="2617791"/>
                  </a:lnTo>
                  <a:lnTo>
                    <a:pt x="2655976" y="2621282"/>
                  </a:lnTo>
                  <a:lnTo>
                    <a:pt x="2646771" y="2635889"/>
                  </a:lnTo>
                  <a:lnTo>
                    <a:pt x="2659784" y="2674939"/>
                  </a:lnTo>
                  <a:lnTo>
                    <a:pt x="2657879" y="2686687"/>
                  </a:lnTo>
                  <a:lnTo>
                    <a:pt x="2649310" y="2693036"/>
                  </a:lnTo>
                  <a:lnTo>
                    <a:pt x="2646136" y="2672717"/>
                  </a:lnTo>
                  <a:lnTo>
                    <a:pt x="2642962" y="2665414"/>
                  </a:lnTo>
                  <a:cubicBezTo>
                    <a:pt x="2643174" y="2662662"/>
                    <a:pt x="2643385" y="2659911"/>
                    <a:pt x="2643597" y="2657159"/>
                  </a:cubicBezTo>
                  <a:lnTo>
                    <a:pt x="2631854" y="2658430"/>
                  </a:lnTo>
                  <a:lnTo>
                    <a:pt x="2637567" y="2679067"/>
                  </a:lnTo>
                  <a:lnTo>
                    <a:pt x="2632489" y="2705737"/>
                  </a:lnTo>
                  <a:lnTo>
                    <a:pt x="2650579" y="2720341"/>
                  </a:lnTo>
                  <a:lnTo>
                    <a:pt x="2647722" y="2746693"/>
                  </a:lnTo>
                  <a:lnTo>
                    <a:pt x="2636298" y="2747963"/>
                  </a:lnTo>
                  <a:lnTo>
                    <a:pt x="2633124" y="2773998"/>
                  </a:lnTo>
                  <a:lnTo>
                    <a:pt x="2623920" y="2784475"/>
                  </a:lnTo>
                  <a:lnTo>
                    <a:pt x="2600434" y="2781934"/>
                  </a:lnTo>
                  <a:lnTo>
                    <a:pt x="2586787" y="2789236"/>
                  </a:lnTo>
                  <a:lnTo>
                    <a:pt x="2571870" y="2774633"/>
                  </a:lnTo>
                  <a:lnTo>
                    <a:pt x="2577583" y="2799714"/>
                  </a:lnTo>
                  <a:lnTo>
                    <a:pt x="2549970" y="2818130"/>
                  </a:lnTo>
                  <a:lnTo>
                    <a:pt x="2544893" y="2839084"/>
                  </a:lnTo>
                  <a:lnTo>
                    <a:pt x="2529023" y="2837179"/>
                  </a:lnTo>
                  <a:lnTo>
                    <a:pt x="2524898" y="2843846"/>
                  </a:lnTo>
                  <a:lnTo>
                    <a:pt x="2536322" y="2852736"/>
                  </a:lnTo>
                  <a:lnTo>
                    <a:pt x="2528389" y="2862578"/>
                  </a:lnTo>
                  <a:lnTo>
                    <a:pt x="2517598" y="2864483"/>
                  </a:lnTo>
                  <a:lnTo>
                    <a:pt x="2509981" y="2866389"/>
                  </a:lnTo>
                  <a:lnTo>
                    <a:pt x="2506807" y="2867023"/>
                  </a:lnTo>
                  <a:lnTo>
                    <a:pt x="2504903" y="2867975"/>
                  </a:lnTo>
                  <a:lnTo>
                    <a:pt x="2504268" y="2868928"/>
                  </a:lnTo>
                  <a:lnTo>
                    <a:pt x="2503952" y="2869563"/>
                  </a:lnTo>
                  <a:lnTo>
                    <a:pt x="2502999" y="2872103"/>
                  </a:lnTo>
                  <a:lnTo>
                    <a:pt x="2501730" y="2875277"/>
                  </a:lnTo>
                  <a:lnTo>
                    <a:pt x="2500777" y="2879088"/>
                  </a:lnTo>
                  <a:lnTo>
                    <a:pt x="2499190" y="2885437"/>
                  </a:lnTo>
                  <a:cubicBezTo>
                    <a:pt x="2499084" y="2886390"/>
                    <a:pt x="2498979" y="2887342"/>
                    <a:pt x="2498873" y="2888295"/>
                  </a:cubicBezTo>
                  <a:lnTo>
                    <a:pt x="2479196" y="2919092"/>
                  </a:lnTo>
                  <a:lnTo>
                    <a:pt x="2452536" y="2925442"/>
                  </a:lnTo>
                  <a:lnTo>
                    <a:pt x="2434445" y="2941316"/>
                  </a:lnTo>
                  <a:lnTo>
                    <a:pt x="2412546" y="2943856"/>
                  </a:lnTo>
                  <a:lnTo>
                    <a:pt x="2406199" y="2961954"/>
                  </a:lnTo>
                  <a:lnTo>
                    <a:pt x="2358910" y="2965446"/>
                  </a:lnTo>
                  <a:lnTo>
                    <a:pt x="2325902" y="2956239"/>
                  </a:lnTo>
                  <a:lnTo>
                    <a:pt x="2291942" y="2950206"/>
                  </a:lnTo>
                  <a:lnTo>
                    <a:pt x="2297020" y="2924807"/>
                  </a:lnTo>
                  <a:lnTo>
                    <a:pt x="2267822" y="2929252"/>
                  </a:lnTo>
                  <a:lnTo>
                    <a:pt x="2226879" y="2886389"/>
                  </a:lnTo>
                  <a:lnTo>
                    <a:pt x="2197364" y="2883216"/>
                  </a:lnTo>
                  <a:lnTo>
                    <a:pt x="2191016" y="2862578"/>
                  </a:lnTo>
                  <a:lnTo>
                    <a:pt x="2178955" y="2853371"/>
                  </a:lnTo>
                  <a:lnTo>
                    <a:pt x="2188477" y="2836226"/>
                  </a:lnTo>
                  <a:lnTo>
                    <a:pt x="2197681" y="2806700"/>
                  </a:lnTo>
                  <a:lnTo>
                    <a:pt x="2216723" y="2820034"/>
                  </a:lnTo>
                  <a:lnTo>
                    <a:pt x="2224022" y="2809240"/>
                  </a:lnTo>
                  <a:lnTo>
                    <a:pt x="2253857" y="2822891"/>
                  </a:lnTo>
                  <a:lnTo>
                    <a:pt x="2244334" y="2811462"/>
                  </a:lnTo>
                  <a:lnTo>
                    <a:pt x="2243066" y="2799714"/>
                  </a:lnTo>
                  <a:lnTo>
                    <a:pt x="2283373" y="2782569"/>
                  </a:lnTo>
                  <a:lnTo>
                    <a:pt x="2235450" y="2793365"/>
                  </a:lnTo>
                  <a:lnTo>
                    <a:pt x="2224976" y="2773679"/>
                  </a:lnTo>
                  <a:lnTo>
                    <a:pt x="2235132" y="2752408"/>
                  </a:lnTo>
                  <a:lnTo>
                    <a:pt x="2251001" y="2748280"/>
                  </a:lnTo>
                  <a:lnTo>
                    <a:pt x="2258618" y="2737486"/>
                  </a:lnTo>
                  <a:lnTo>
                    <a:pt x="2242432" y="2730184"/>
                  </a:lnTo>
                  <a:lnTo>
                    <a:pt x="2245287" y="2720658"/>
                  </a:lnTo>
                  <a:lnTo>
                    <a:pt x="2261156" y="2707958"/>
                  </a:lnTo>
                  <a:lnTo>
                    <a:pt x="2261156" y="2703514"/>
                  </a:lnTo>
                  <a:lnTo>
                    <a:pt x="2245287" y="2694307"/>
                  </a:lnTo>
                  <a:lnTo>
                    <a:pt x="2232909" y="2720024"/>
                  </a:lnTo>
                  <a:lnTo>
                    <a:pt x="2214502" y="2707641"/>
                  </a:lnTo>
                  <a:lnTo>
                    <a:pt x="2211646" y="2733675"/>
                  </a:lnTo>
                  <a:lnTo>
                    <a:pt x="2197998" y="2725421"/>
                  </a:lnTo>
                  <a:cubicBezTo>
                    <a:pt x="2197681" y="2720870"/>
                    <a:pt x="2197363" y="2716319"/>
                    <a:pt x="2197046" y="2711768"/>
                  </a:cubicBezTo>
                  <a:lnTo>
                    <a:pt x="2191333" y="2703196"/>
                  </a:lnTo>
                  <a:lnTo>
                    <a:pt x="2204980" y="2676845"/>
                  </a:lnTo>
                  <a:lnTo>
                    <a:pt x="2223072" y="2685099"/>
                  </a:lnTo>
                  <a:lnTo>
                    <a:pt x="2224976" y="2659700"/>
                  </a:lnTo>
                  <a:lnTo>
                    <a:pt x="2227833" y="2657478"/>
                  </a:lnTo>
                  <a:lnTo>
                    <a:pt x="2233862" y="2652715"/>
                  </a:lnTo>
                  <a:lnTo>
                    <a:pt x="2237035" y="2649540"/>
                  </a:lnTo>
                  <a:lnTo>
                    <a:pt x="2239257" y="2646683"/>
                  </a:lnTo>
                  <a:lnTo>
                    <a:pt x="2241161" y="2644460"/>
                  </a:lnTo>
                  <a:lnTo>
                    <a:pt x="2241479" y="2643508"/>
                  </a:lnTo>
                  <a:lnTo>
                    <a:pt x="2241479" y="2642873"/>
                  </a:lnTo>
                  <a:lnTo>
                    <a:pt x="2241479" y="2642555"/>
                  </a:lnTo>
                  <a:lnTo>
                    <a:pt x="2241798" y="2642555"/>
                  </a:lnTo>
                  <a:lnTo>
                    <a:pt x="2243702" y="2642873"/>
                  </a:lnTo>
                  <a:lnTo>
                    <a:pt x="2248461" y="2646048"/>
                  </a:lnTo>
                  <a:lnTo>
                    <a:pt x="2256713" y="2651127"/>
                  </a:lnTo>
                  <a:lnTo>
                    <a:pt x="2264966" y="2632078"/>
                  </a:lnTo>
                  <a:lnTo>
                    <a:pt x="2259571" y="2626999"/>
                  </a:lnTo>
                  <a:lnTo>
                    <a:pt x="2242432" y="2639698"/>
                  </a:lnTo>
                  <a:lnTo>
                    <a:pt x="2232909" y="2632395"/>
                  </a:lnTo>
                  <a:lnTo>
                    <a:pt x="2216406" y="2645095"/>
                  </a:lnTo>
                  <a:lnTo>
                    <a:pt x="2211646" y="2633665"/>
                  </a:lnTo>
                  <a:lnTo>
                    <a:pt x="2225609" y="2614615"/>
                  </a:lnTo>
                  <a:lnTo>
                    <a:pt x="2237035" y="2592073"/>
                  </a:lnTo>
                  <a:lnTo>
                    <a:pt x="2260205" y="2583819"/>
                  </a:lnTo>
                  <a:lnTo>
                    <a:pt x="2263060" y="2568896"/>
                  </a:lnTo>
                  <a:lnTo>
                    <a:pt x="2245287" y="2569214"/>
                  </a:lnTo>
                  <a:lnTo>
                    <a:pt x="2264013" y="2548576"/>
                  </a:lnTo>
                  <a:lnTo>
                    <a:pt x="2274486" y="2524764"/>
                  </a:lnTo>
                  <a:lnTo>
                    <a:pt x="2276390" y="2521589"/>
                  </a:lnTo>
                  <a:lnTo>
                    <a:pt x="2288133" y="2517779"/>
                  </a:lnTo>
                  <a:lnTo>
                    <a:pt x="2285278" y="2560324"/>
                  </a:lnTo>
                  <a:lnTo>
                    <a:pt x="2292893" y="2570485"/>
                  </a:lnTo>
                  <a:lnTo>
                    <a:pt x="2297656" y="2512700"/>
                  </a:lnTo>
                  <a:lnTo>
                    <a:pt x="2328123" y="2498726"/>
                  </a:lnTo>
                  <a:lnTo>
                    <a:pt x="2315429" y="2494594"/>
                  </a:lnTo>
                  <a:lnTo>
                    <a:pt x="2290038" y="2503489"/>
                  </a:lnTo>
                  <a:lnTo>
                    <a:pt x="2293212" y="2487610"/>
                  </a:lnTo>
                  <a:lnTo>
                    <a:pt x="2278612" y="2503489"/>
                  </a:lnTo>
                  <a:lnTo>
                    <a:pt x="2250048" y="2517144"/>
                  </a:lnTo>
                  <a:lnTo>
                    <a:pt x="2241798" y="2546990"/>
                  </a:lnTo>
                  <a:lnTo>
                    <a:pt x="2213550" y="2566039"/>
                  </a:lnTo>
                  <a:lnTo>
                    <a:pt x="2206249" y="2575564"/>
                  </a:lnTo>
                  <a:lnTo>
                    <a:pt x="2183715" y="2563182"/>
                  </a:lnTo>
                  <a:lnTo>
                    <a:pt x="2169117" y="2573658"/>
                  </a:lnTo>
                  <a:lnTo>
                    <a:pt x="2149756" y="2544449"/>
                  </a:lnTo>
                  <a:cubicBezTo>
                    <a:pt x="2149650" y="2541380"/>
                    <a:pt x="2149545" y="2538311"/>
                    <a:pt x="2149439" y="2535242"/>
                  </a:cubicBezTo>
                  <a:lnTo>
                    <a:pt x="2166578" y="2537146"/>
                  </a:lnTo>
                  <a:lnTo>
                    <a:pt x="2168800" y="2516191"/>
                  </a:lnTo>
                  <a:lnTo>
                    <a:pt x="2183399" y="2530480"/>
                  </a:lnTo>
                  <a:lnTo>
                    <a:pt x="2216088" y="2509202"/>
                  </a:lnTo>
                  <a:lnTo>
                    <a:pt x="2187842" y="2511428"/>
                  </a:lnTo>
                  <a:lnTo>
                    <a:pt x="2178955" y="2506347"/>
                  </a:lnTo>
                  <a:lnTo>
                    <a:pt x="2176734" y="2489517"/>
                  </a:lnTo>
                  <a:lnTo>
                    <a:pt x="2203076" y="2475554"/>
                  </a:lnTo>
                  <a:lnTo>
                    <a:pt x="2181178" y="2477773"/>
                  </a:lnTo>
                  <a:cubicBezTo>
                    <a:pt x="2181390" y="2473540"/>
                    <a:pt x="2181601" y="2469306"/>
                    <a:pt x="2181813" y="2465073"/>
                  </a:cubicBezTo>
                  <a:lnTo>
                    <a:pt x="2169117" y="2453962"/>
                  </a:lnTo>
                  <a:lnTo>
                    <a:pt x="2180543" y="2439040"/>
                  </a:lnTo>
                  <a:lnTo>
                    <a:pt x="2172290" y="2438087"/>
                  </a:lnTo>
                  <a:lnTo>
                    <a:pt x="2159594" y="2444438"/>
                  </a:lnTo>
                  <a:lnTo>
                    <a:pt x="2141505" y="2433007"/>
                  </a:lnTo>
                  <a:lnTo>
                    <a:pt x="2149756" y="2422530"/>
                  </a:lnTo>
                  <a:lnTo>
                    <a:pt x="2138331" y="2421258"/>
                  </a:lnTo>
                  <a:lnTo>
                    <a:pt x="2143091" y="2403163"/>
                  </a:lnTo>
                  <a:lnTo>
                    <a:pt x="2158959" y="2402208"/>
                  </a:lnTo>
                  <a:lnTo>
                    <a:pt x="2184669" y="2408243"/>
                  </a:lnTo>
                  <a:lnTo>
                    <a:pt x="2209741" y="2392366"/>
                  </a:lnTo>
                  <a:lnTo>
                    <a:pt x="2253223" y="2401575"/>
                  </a:lnTo>
                  <a:lnTo>
                    <a:pt x="2274486" y="2389510"/>
                  </a:lnTo>
                  <a:lnTo>
                    <a:pt x="2317968" y="2416815"/>
                  </a:lnTo>
                  <a:lnTo>
                    <a:pt x="2312891" y="2438722"/>
                  </a:lnTo>
                  <a:lnTo>
                    <a:pt x="2328441" y="2426022"/>
                  </a:lnTo>
                  <a:lnTo>
                    <a:pt x="2341136" y="2440627"/>
                  </a:lnTo>
                  <a:lnTo>
                    <a:pt x="2347484" y="2426022"/>
                  </a:lnTo>
                  <a:lnTo>
                    <a:pt x="2329710" y="2412053"/>
                  </a:lnTo>
                  <a:lnTo>
                    <a:pt x="2325902" y="2398716"/>
                  </a:lnTo>
                  <a:lnTo>
                    <a:pt x="2386204" y="2376172"/>
                  </a:lnTo>
                  <a:lnTo>
                    <a:pt x="2384935" y="2359030"/>
                  </a:lnTo>
                  <a:lnTo>
                    <a:pt x="2353197" y="2371094"/>
                  </a:lnTo>
                  <a:lnTo>
                    <a:pt x="2361765" y="2356172"/>
                  </a:lnTo>
                  <a:cubicBezTo>
                    <a:pt x="2361659" y="2348023"/>
                    <a:pt x="2361554" y="2339874"/>
                    <a:pt x="2361448" y="2331725"/>
                  </a:cubicBezTo>
                  <a:lnTo>
                    <a:pt x="2383348" y="2299021"/>
                  </a:lnTo>
                  <a:lnTo>
                    <a:pt x="2345898" y="2332040"/>
                  </a:lnTo>
                  <a:lnTo>
                    <a:pt x="2345898" y="2368872"/>
                  </a:lnTo>
                  <a:lnTo>
                    <a:pt x="2330346" y="2378397"/>
                  </a:lnTo>
                  <a:lnTo>
                    <a:pt x="2320824" y="2367285"/>
                  </a:lnTo>
                  <a:lnTo>
                    <a:pt x="2313208" y="2374587"/>
                  </a:lnTo>
                  <a:lnTo>
                    <a:pt x="2271948" y="2374904"/>
                  </a:lnTo>
                  <a:lnTo>
                    <a:pt x="2271948" y="2363157"/>
                  </a:lnTo>
                  <a:lnTo>
                    <a:pt x="2287500" y="2339979"/>
                  </a:lnTo>
                  <a:lnTo>
                    <a:pt x="2263378" y="2359030"/>
                  </a:lnTo>
                  <a:lnTo>
                    <a:pt x="2263378" y="2376172"/>
                  </a:lnTo>
                  <a:lnTo>
                    <a:pt x="2245605" y="2379350"/>
                  </a:lnTo>
                  <a:lnTo>
                    <a:pt x="2210694" y="2377443"/>
                  </a:lnTo>
                  <a:lnTo>
                    <a:pt x="2176100" y="2399987"/>
                  </a:lnTo>
                  <a:lnTo>
                    <a:pt x="2153882" y="2391732"/>
                  </a:lnTo>
                  <a:lnTo>
                    <a:pt x="2145948" y="2379350"/>
                  </a:lnTo>
                  <a:lnTo>
                    <a:pt x="2160864" y="2371729"/>
                  </a:lnTo>
                  <a:lnTo>
                    <a:pt x="2136427" y="2362204"/>
                  </a:lnTo>
                  <a:lnTo>
                    <a:pt x="2178639" y="2342201"/>
                  </a:lnTo>
                  <a:lnTo>
                    <a:pt x="2167847" y="2339979"/>
                  </a:lnTo>
                  <a:lnTo>
                    <a:pt x="2173243" y="2326326"/>
                  </a:lnTo>
                  <a:lnTo>
                    <a:pt x="2188160" y="2322834"/>
                  </a:lnTo>
                  <a:lnTo>
                    <a:pt x="2158008" y="2303150"/>
                  </a:lnTo>
                  <a:lnTo>
                    <a:pt x="2166578" y="2294574"/>
                  </a:lnTo>
                  <a:lnTo>
                    <a:pt x="2133571" y="2274889"/>
                  </a:lnTo>
                  <a:lnTo>
                    <a:pt x="2157057" y="2271715"/>
                  </a:lnTo>
                  <a:lnTo>
                    <a:pt x="2154518" y="2256790"/>
                  </a:lnTo>
                  <a:lnTo>
                    <a:pt x="2160864" y="2256790"/>
                  </a:lnTo>
                  <a:lnTo>
                    <a:pt x="2173560" y="2244090"/>
                  </a:lnTo>
                  <a:lnTo>
                    <a:pt x="2187525" y="2258697"/>
                  </a:lnTo>
                  <a:lnTo>
                    <a:pt x="2200219" y="2265998"/>
                  </a:lnTo>
                  <a:lnTo>
                    <a:pt x="2203395" y="2253298"/>
                  </a:lnTo>
                  <a:lnTo>
                    <a:pt x="2226246" y="2245361"/>
                  </a:lnTo>
                  <a:lnTo>
                    <a:pt x="2252906" y="2258377"/>
                  </a:lnTo>
                  <a:lnTo>
                    <a:pt x="2266552" y="2244090"/>
                  </a:lnTo>
                  <a:lnTo>
                    <a:pt x="2266552" y="2235835"/>
                  </a:lnTo>
                  <a:lnTo>
                    <a:pt x="2213550" y="2243773"/>
                  </a:lnTo>
                  <a:lnTo>
                    <a:pt x="2197681" y="2239644"/>
                  </a:lnTo>
                  <a:lnTo>
                    <a:pt x="2204029" y="2231072"/>
                  </a:lnTo>
                  <a:lnTo>
                    <a:pt x="2233862" y="2227898"/>
                  </a:lnTo>
                  <a:lnTo>
                    <a:pt x="2254492" y="2222181"/>
                  </a:lnTo>
                  <a:lnTo>
                    <a:pt x="2236401" y="2212020"/>
                  </a:lnTo>
                  <a:lnTo>
                    <a:pt x="2249414" y="2203448"/>
                  </a:lnTo>
                  <a:lnTo>
                    <a:pt x="2244970" y="2194876"/>
                  </a:lnTo>
                  <a:lnTo>
                    <a:pt x="2230053" y="2187889"/>
                  </a:lnTo>
                  <a:lnTo>
                    <a:pt x="2238304" y="2165664"/>
                  </a:lnTo>
                  <a:lnTo>
                    <a:pt x="2261791" y="2150423"/>
                  </a:lnTo>
                  <a:lnTo>
                    <a:pt x="2278612" y="2184079"/>
                  </a:lnTo>
                  <a:lnTo>
                    <a:pt x="2285912" y="2178682"/>
                  </a:lnTo>
                  <a:lnTo>
                    <a:pt x="2279565" y="2166298"/>
                  </a:lnTo>
                  <a:lnTo>
                    <a:pt x="2281469" y="2138677"/>
                  </a:lnTo>
                  <a:lnTo>
                    <a:pt x="2300512" y="2135500"/>
                  </a:lnTo>
                  <a:lnTo>
                    <a:pt x="2314476" y="2151058"/>
                  </a:lnTo>
                  <a:lnTo>
                    <a:pt x="2307177" y="2195194"/>
                  </a:lnTo>
                  <a:lnTo>
                    <a:pt x="2318920" y="2195194"/>
                  </a:lnTo>
                  <a:lnTo>
                    <a:pt x="2329076" y="2158361"/>
                  </a:lnTo>
                  <a:lnTo>
                    <a:pt x="2356688" y="2158044"/>
                  </a:lnTo>
                  <a:lnTo>
                    <a:pt x="2361131" y="2146612"/>
                  </a:lnTo>
                  <a:lnTo>
                    <a:pt x="2321776" y="2142486"/>
                  </a:lnTo>
                  <a:lnTo>
                    <a:pt x="2319237" y="2125021"/>
                  </a:lnTo>
                  <a:lnTo>
                    <a:pt x="2297020" y="2113274"/>
                  </a:lnTo>
                  <a:lnTo>
                    <a:pt x="2285594" y="2125021"/>
                  </a:lnTo>
                  <a:lnTo>
                    <a:pt x="2278294" y="2118988"/>
                  </a:lnTo>
                  <a:lnTo>
                    <a:pt x="2283373" y="2109465"/>
                  </a:lnTo>
                  <a:lnTo>
                    <a:pt x="2297973" y="2100891"/>
                  </a:lnTo>
                  <a:lnTo>
                    <a:pt x="2310667" y="2099304"/>
                  </a:lnTo>
                  <a:lnTo>
                    <a:pt x="2326855" y="2092953"/>
                  </a:lnTo>
                  <a:lnTo>
                    <a:pt x="2344627" y="2103432"/>
                  </a:lnTo>
                  <a:lnTo>
                    <a:pt x="2352880" y="2098033"/>
                  </a:lnTo>
                  <a:lnTo>
                    <a:pt x="2373509" y="2117719"/>
                  </a:lnTo>
                  <a:lnTo>
                    <a:pt x="2388426" y="2113591"/>
                  </a:lnTo>
                  <a:lnTo>
                    <a:pt x="2390965" y="2100891"/>
                  </a:lnTo>
                  <a:lnTo>
                    <a:pt x="2364623" y="2097082"/>
                  </a:lnTo>
                  <a:lnTo>
                    <a:pt x="2364623" y="2087237"/>
                  </a:lnTo>
                  <a:lnTo>
                    <a:pt x="2392868" y="2073585"/>
                  </a:lnTo>
                  <a:lnTo>
                    <a:pt x="2361131" y="2063426"/>
                  </a:lnTo>
                  <a:lnTo>
                    <a:pt x="2344309" y="2067553"/>
                  </a:lnTo>
                  <a:lnTo>
                    <a:pt x="2321141" y="2069141"/>
                  </a:lnTo>
                  <a:lnTo>
                    <a:pt x="2338915" y="2050726"/>
                  </a:lnTo>
                  <a:lnTo>
                    <a:pt x="2320824" y="2045646"/>
                  </a:lnTo>
                  <a:lnTo>
                    <a:pt x="2318602" y="2029776"/>
                  </a:lnTo>
                  <a:lnTo>
                    <a:pt x="2346849" y="2010726"/>
                  </a:lnTo>
                  <a:lnTo>
                    <a:pt x="2363987" y="2025013"/>
                  </a:lnTo>
                  <a:lnTo>
                    <a:pt x="2377953" y="2033586"/>
                  </a:lnTo>
                  <a:lnTo>
                    <a:pt x="2390330" y="2019933"/>
                  </a:lnTo>
                  <a:lnTo>
                    <a:pt x="2395725" y="2026918"/>
                  </a:lnTo>
                  <a:lnTo>
                    <a:pt x="2422068" y="2016441"/>
                  </a:lnTo>
                  <a:lnTo>
                    <a:pt x="2401756" y="1998661"/>
                  </a:lnTo>
                  <a:lnTo>
                    <a:pt x="2384935" y="2011360"/>
                  </a:lnTo>
                  <a:lnTo>
                    <a:pt x="2370336" y="2004376"/>
                  </a:lnTo>
                  <a:lnTo>
                    <a:pt x="2373191" y="1984056"/>
                  </a:lnTo>
                  <a:lnTo>
                    <a:pt x="2394138" y="1977706"/>
                  </a:lnTo>
                  <a:lnTo>
                    <a:pt x="2409055" y="1966911"/>
                  </a:lnTo>
                  <a:lnTo>
                    <a:pt x="2423655" y="1967864"/>
                  </a:lnTo>
                  <a:cubicBezTo>
                    <a:pt x="2423973" y="1963631"/>
                    <a:pt x="2424290" y="1959397"/>
                    <a:pt x="2424608" y="1955164"/>
                  </a:cubicBezTo>
                  <a:lnTo>
                    <a:pt x="2438570" y="1958338"/>
                  </a:lnTo>
                  <a:lnTo>
                    <a:pt x="2445870" y="1965324"/>
                  </a:lnTo>
                  <a:lnTo>
                    <a:pt x="2460787" y="1944051"/>
                  </a:lnTo>
                  <a:lnTo>
                    <a:pt x="2480465" y="1914841"/>
                  </a:lnTo>
                  <a:lnTo>
                    <a:pt x="2502364" y="1913254"/>
                  </a:lnTo>
                  <a:lnTo>
                    <a:pt x="2520455" y="1906904"/>
                  </a:lnTo>
                  <a:lnTo>
                    <a:pt x="2529341" y="1928811"/>
                  </a:lnTo>
                  <a:lnTo>
                    <a:pt x="2553461" y="1919286"/>
                  </a:lnTo>
                  <a:lnTo>
                    <a:pt x="2543941" y="1902459"/>
                  </a:lnTo>
                  <a:lnTo>
                    <a:pt x="2538228" y="1886901"/>
                  </a:lnTo>
                  <a:lnTo>
                    <a:pt x="2585518" y="1865312"/>
                  </a:lnTo>
                  <a:lnTo>
                    <a:pt x="2609319" y="1891347"/>
                  </a:lnTo>
                  <a:lnTo>
                    <a:pt x="2603925" y="1913254"/>
                  </a:lnTo>
                  <a:lnTo>
                    <a:pt x="2607415" y="1925954"/>
                  </a:lnTo>
                  <a:lnTo>
                    <a:pt x="2630902" y="1923731"/>
                  </a:lnTo>
                  <a:lnTo>
                    <a:pt x="2619793" y="1910079"/>
                  </a:lnTo>
                  <a:lnTo>
                    <a:pt x="2626141" y="1900554"/>
                  </a:lnTo>
                  <a:lnTo>
                    <a:pt x="2665497" y="1901189"/>
                  </a:lnTo>
                  <a:lnTo>
                    <a:pt x="2678826" y="1889759"/>
                  </a:lnTo>
                  <a:lnTo>
                    <a:pt x="2665179" y="1871979"/>
                  </a:lnTo>
                  <a:lnTo>
                    <a:pt x="2684856" y="1851658"/>
                  </a:lnTo>
                  <a:lnTo>
                    <a:pt x="2739762" y="1824989"/>
                  </a:lnTo>
                  <a:lnTo>
                    <a:pt x="2727702" y="1843086"/>
                  </a:lnTo>
                  <a:lnTo>
                    <a:pt x="2755314" y="1832928"/>
                  </a:lnTo>
                  <a:lnTo>
                    <a:pt x="2757853" y="1817369"/>
                  </a:lnTo>
                  <a:lnTo>
                    <a:pt x="2733732" y="1816734"/>
                  </a:lnTo>
                  <a:lnTo>
                    <a:pt x="2743254" y="1805304"/>
                  </a:lnTo>
                  <a:cubicBezTo>
                    <a:pt x="2743360" y="1802129"/>
                    <a:pt x="2743465" y="1798954"/>
                    <a:pt x="2743571" y="1795779"/>
                  </a:cubicBezTo>
                  <a:lnTo>
                    <a:pt x="2735636" y="1791334"/>
                  </a:lnTo>
                  <a:lnTo>
                    <a:pt x="2750553" y="1786571"/>
                  </a:lnTo>
                  <a:lnTo>
                    <a:pt x="2749283" y="1782443"/>
                  </a:lnTo>
                  <a:lnTo>
                    <a:pt x="2732463" y="1785936"/>
                  </a:lnTo>
                  <a:lnTo>
                    <a:pt x="2723576" y="1801494"/>
                  </a:lnTo>
                  <a:lnTo>
                    <a:pt x="2655341" y="1817686"/>
                  </a:lnTo>
                  <a:lnTo>
                    <a:pt x="2652167" y="1822131"/>
                  </a:lnTo>
                  <a:lnTo>
                    <a:pt x="2724211" y="1806891"/>
                  </a:lnTo>
                  <a:lnTo>
                    <a:pt x="2726114" y="1817369"/>
                  </a:lnTo>
                  <a:lnTo>
                    <a:pt x="2673431" y="1835784"/>
                  </a:lnTo>
                  <a:lnTo>
                    <a:pt x="2648041" y="1871979"/>
                  </a:lnTo>
                  <a:lnTo>
                    <a:pt x="2615668" y="1886267"/>
                  </a:lnTo>
                  <a:lnTo>
                    <a:pt x="2597261" y="1856739"/>
                  </a:lnTo>
                  <a:lnTo>
                    <a:pt x="2607415" y="1833245"/>
                  </a:lnTo>
                  <a:lnTo>
                    <a:pt x="2587739" y="1846261"/>
                  </a:lnTo>
                  <a:lnTo>
                    <a:pt x="2578217" y="1843086"/>
                  </a:lnTo>
                  <a:cubicBezTo>
                    <a:pt x="2578111" y="1832503"/>
                    <a:pt x="2578006" y="1821919"/>
                    <a:pt x="2577900" y="1811336"/>
                  </a:cubicBezTo>
                  <a:lnTo>
                    <a:pt x="2599165" y="1807209"/>
                  </a:lnTo>
                  <a:lnTo>
                    <a:pt x="2622967" y="1785619"/>
                  </a:lnTo>
                  <a:lnTo>
                    <a:pt x="2598530" y="1780538"/>
                  </a:lnTo>
                  <a:lnTo>
                    <a:pt x="2596625" y="1767839"/>
                  </a:lnTo>
                  <a:lnTo>
                    <a:pt x="2627094" y="1760536"/>
                  </a:lnTo>
                  <a:lnTo>
                    <a:pt x="2619476" y="1751963"/>
                  </a:lnTo>
                  <a:lnTo>
                    <a:pt x="2625823" y="1733866"/>
                  </a:lnTo>
                  <a:lnTo>
                    <a:pt x="2644550" y="1726564"/>
                  </a:lnTo>
                  <a:lnTo>
                    <a:pt x="2656927" y="1685606"/>
                  </a:lnTo>
                  <a:lnTo>
                    <a:pt x="2672796" y="1686241"/>
                  </a:lnTo>
                  <a:lnTo>
                    <a:pt x="2677239" y="1672588"/>
                  </a:lnTo>
                  <a:lnTo>
                    <a:pt x="2695013" y="1652269"/>
                  </a:lnTo>
                  <a:lnTo>
                    <a:pt x="2703264" y="1658619"/>
                  </a:lnTo>
                  <a:lnTo>
                    <a:pt x="2721355" y="1676398"/>
                  </a:lnTo>
                  <a:lnTo>
                    <a:pt x="2735320" y="1675128"/>
                  </a:lnTo>
                  <a:lnTo>
                    <a:pt x="2719133" y="1659253"/>
                  </a:lnTo>
                  <a:lnTo>
                    <a:pt x="2721355" y="1651316"/>
                  </a:lnTo>
                  <a:lnTo>
                    <a:pt x="2745793" y="1659253"/>
                  </a:lnTo>
                  <a:lnTo>
                    <a:pt x="2749918" y="1656079"/>
                  </a:lnTo>
                  <a:lnTo>
                    <a:pt x="2743254" y="1642426"/>
                  </a:lnTo>
                  <a:lnTo>
                    <a:pt x="2741349" y="1624646"/>
                  </a:lnTo>
                  <a:lnTo>
                    <a:pt x="2750870" y="1620201"/>
                  </a:lnTo>
                  <a:lnTo>
                    <a:pt x="2771499" y="1600833"/>
                  </a:lnTo>
                  <a:lnTo>
                    <a:pt x="2763248" y="1591944"/>
                  </a:lnTo>
                  <a:lnTo>
                    <a:pt x="2742936" y="1608771"/>
                  </a:lnTo>
                  <a:lnTo>
                    <a:pt x="2733732" y="1609723"/>
                  </a:lnTo>
                  <a:lnTo>
                    <a:pt x="2730241" y="1603374"/>
                  </a:lnTo>
                  <a:lnTo>
                    <a:pt x="2741983" y="1579561"/>
                  </a:lnTo>
                  <a:lnTo>
                    <a:pt x="2752459" y="1580196"/>
                  </a:lnTo>
                  <a:lnTo>
                    <a:pt x="2769278" y="1572576"/>
                  </a:lnTo>
                  <a:lnTo>
                    <a:pt x="2766105" y="1549399"/>
                  </a:lnTo>
                  <a:lnTo>
                    <a:pt x="2779435" y="1533524"/>
                  </a:lnTo>
                  <a:lnTo>
                    <a:pt x="2799430" y="1528127"/>
                  </a:lnTo>
                  <a:lnTo>
                    <a:pt x="2804825" y="1517649"/>
                  </a:lnTo>
                  <a:lnTo>
                    <a:pt x="2813077" y="1509077"/>
                  </a:lnTo>
                  <a:lnTo>
                    <a:pt x="2818790" y="1531937"/>
                  </a:lnTo>
                  <a:lnTo>
                    <a:pt x="2830215" y="1541461"/>
                  </a:lnTo>
                  <a:lnTo>
                    <a:pt x="2842592" y="1520189"/>
                  </a:lnTo>
                  <a:lnTo>
                    <a:pt x="2837515" y="1515109"/>
                  </a:lnTo>
                  <a:lnTo>
                    <a:pt x="2855288" y="1505584"/>
                  </a:lnTo>
                  <a:lnTo>
                    <a:pt x="2863540" y="1493836"/>
                  </a:lnTo>
                  <a:lnTo>
                    <a:pt x="2859414" y="1486534"/>
                  </a:lnTo>
                  <a:lnTo>
                    <a:pt x="2845767" y="1504314"/>
                  </a:lnTo>
                  <a:lnTo>
                    <a:pt x="2832120" y="1513204"/>
                  </a:lnTo>
                  <a:lnTo>
                    <a:pt x="2828945" y="1481137"/>
                  </a:lnTo>
                  <a:cubicBezTo>
                    <a:pt x="2828839" y="1480502"/>
                    <a:pt x="2828734" y="1479867"/>
                    <a:pt x="2828628" y="1479232"/>
                  </a:cubicBezTo>
                  <a:lnTo>
                    <a:pt x="2825772" y="1481137"/>
                  </a:lnTo>
                  <a:lnTo>
                    <a:pt x="2819425" y="1484629"/>
                  </a:lnTo>
                  <a:lnTo>
                    <a:pt x="2806729" y="1509077"/>
                  </a:lnTo>
                  <a:lnTo>
                    <a:pt x="2794987" y="1503996"/>
                  </a:lnTo>
                  <a:lnTo>
                    <a:pt x="2801335" y="1488122"/>
                  </a:lnTo>
                  <a:lnTo>
                    <a:pt x="2807047" y="1481137"/>
                  </a:lnTo>
                  <a:lnTo>
                    <a:pt x="2815933" y="1470024"/>
                  </a:lnTo>
                  <a:lnTo>
                    <a:pt x="2827359" y="1465897"/>
                  </a:lnTo>
                  <a:lnTo>
                    <a:pt x="2821012" y="1454149"/>
                  </a:lnTo>
                  <a:lnTo>
                    <a:pt x="2825137" y="1438274"/>
                  </a:lnTo>
                  <a:lnTo>
                    <a:pt x="2832436" y="1441449"/>
                  </a:lnTo>
                  <a:cubicBezTo>
                    <a:pt x="2832859" y="1448011"/>
                    <a:pt x="2833283" y="1454572"/>
                    <a:pt x="2833706" y="1461134"/>
                  </a:cubicBezTo>
                  <a:lnTo>
                    <a:pt x="2840371" y="1467484"/>
                  </a:lnTo>
                  <a:lnTo>
                    <a:pt x="2859414" y="1481137"/>
                  </a:lnTo>
                  <a:lnTo>
                    <a:pt x="2862588" y="1483042"/>
                  </a:lnTo>
                  <a:cubicBezTo>
                    <a:pt x="2862482" y="1482407"/>
                    <a:pt x="2862377" y="1481772"/>
                    <a:pt x="2862271" y="1481137"/>
                  </a:cubicBezTo>
                  <a:lnTo>
                    <a:pt x="2860366" y="1474152"/>
                  </a:lnTo>
                  <a:lnTo>
                    <a:pt x="2854653" y="1441132"/>
                  </a:lnTo>
                  <a:lnTo>
                    <a:pt x="2836563" y="1430972"/>
                  </a:lnTo>
                  <a:lnTo>
                    <a:pt x="2833072" y="1410017"/>
                  </a:lnTo>
                  <a:lnTo>
                    <a:pt x="2847036" y="1405255"/>
                  </a:lnTo>
                  <a:lnTo>
                    <a:pt x="2852749" y="1426527"/>
                  </a:lnTo>
                  <a:lnTo>
                    <a:pt x="2864174" y="1423987"/>
                  </a:lnTo>
                  <a:lnTo>
                    <a:pt x="2868300" y="1403350"/>
                  </a:lnTo>
                  <a:lnTo>
                    <a:pt x="2848941" y="1392554"/>
                  </a:lnTo>
                  <a:lnTo>
                    <a:pt x="2854970" y="1378267"/>
                  </a:lnTo>
                  <a:lnTo>
                    <a:pt x="2874013" y="1375727"/>
                  </a:lnTo>
                  <a:lnTo>
                    <a:pt x="2865761" y="1360170"/>
                  </a:lnTo>
                  <a:lnTo>
                    <a:pt x="2872744" y="1346200"/>
                  </a:lnTo>
                  <a:lnTo>
                    <a:pt x="2899721" y="1361757"/>
                  </a:lnTo>
                  <a:lnTo>
                    <a:pt x="2904482" y="1355407"/>
                  </a:lnTo>
                  <a:lnTo>
                    <a:pt x="2886390" y="1337945"/>
                  </a:lnTo>
                  <a:cubicBezTo>
                    <a:pt x="2886813" y="1332547"/>
                    <a:pt x="2887237" y="1327150"/>
                    <a:pt x="2887660" y="1321752"/>
                  </a:cubicBezTo>
                  <a:lnTo>
                    <a:pt x="2864174" y="1337945"/>
                  </a:lnTo>
                  <a:lnTo>
                    <a:pt x="2844496" y="1366519"/>
                  </a:lnTo>
                  <a:lnTo>
                    <a:pt x="2834976" y="1356360"/>
                  </a:lnTo>
                  <a:lnTo>
                    <a:pt x="2854970" y="1345247"/>
                  </a:lnTo>
                  <a:lnTo>
                    <a:pt x="2850527" y="1331912"/>
                  </a:lnTo>
                  <a:lnTo>
                    <a:pt x="2827041" y="1327467"/>
                  </a:lnTo>
                  <a:lnTo>
                    <a:pt x="2834659" y="1308735"/>
                  </a:lnTo>
                  <a:lnTo>
                    <a:pt x="2850527" y="1323340"/>
                  </a:lnTo>
                  <a:lnTo>
                    <a:pt x="2888296" y="1308100"/>
                  </a:lnTo>
                  <a:lnTo>
                    <a:pt x="2890518" y="1278890"/>
                  </a:lnTo>
                  <a:lnTo>
                    <a:pt x="2898768" y="1278255"/>
                  </a:lnTo>
                  <a:lnTo>
                    <a:pt x="2925112" y="1271905"/>
                  </a:lnTo>
                  <a:lnTo>
                    <a:pt x="2936854" y="1286510"/>
                  </a:lnTo>
                  <a:lnTo>
                    <a:pt x="2945741" y="1306830"/>
                  </a:lnTo>
                  <a:lnTo>
                    <a:pt x="2953675" y="1290637"/>
                  </a:lnTo>
                  <a:lnTo>
                    <a:pt x="2975891" y="1279843"/>
                  </a:lnTo>
                  <a:lnTo>
                    <a:pt x="2984143" y="1264285"/>
                  </a:lnTo>
                  <a:lnTo>
                    <a:pt x="2954945" y="1267460"/>
                  </a:lnTo>
                  <a:lnTo>
                    <a:pt x="2946376" y="1276033"/>
                  </a:lnTo>
                  <a:lnTo>
                    <a:pt x="2925746" y="1242377"/>
                  </a:lnTo>
                  <a:lnTo>
                    <a:pt x="2918447" y="1238250"/>
                  </a:lnTo>
                  <a:lnTo>
                    <a:pt x="2920351" y="1219200"/>
                  </a:lnTo>
                  <a:lnTo>
                    <a:pt x="2935267" y="1221423"/>
                  </a:lnTo>
                  <a:lnTo>
                    <a:pt x="2941297" y="1202373"/>
                  </a:lnTo>
                  <a:lnTo>
                    <a:pt x="2907338" y="1198563"/>
                  </a:lnTo>
                  <a:lnTo>
                    <a:pt x="2908607" y="1184593"/>
                  </a:lnTo>
                  <a:lnTo>
                    <a:pt x="2939394" y="1183323"/>
                  </a:lnTo>
                  <a:lnTo>
                    <a:pt x="2919081" y="1175068"/>
                  </a:lnTo>
                  <a:lnTo>
                    <a:pt x="2926063" y="1166495"/>
                  </a:lnTo>
                  <a:lnTo>
                    <a:pt x="2943202" y="1173798"/>
                  </a:lnTo>
                  <a:lnTo>
                    <a:pt x="2948280" y="1164273"/>
                  </a:lnTo>
                  <a:lnTo>
                    <a:pt x="2940980" y="1155065"/>
                  </a:lnTo>
                  <a:lnTo>
                    <a:pt x="2943202" y="1143318"/>
                  </a:lnTo>
                  <a:lnTo>
                    <a:pt x="2968273" y="1139825"/>
                  </a:lnTo>
                  <a:lnTo>
                    <a:pt x="2953358" y="1131570"/>
                  </a:lnTo>
                  <a:lnTo>
                    <a:pt x="2942884" y="1119187"/>
                  </a:lnTo>
                  <a:lnTo>
                    <a:pt x="2946058" y="1109662"/>
                  </a:lnTo>
                  <a:lnTo>
                    <a:pt x="2965102" y="1113473"/>
                  </a:lnTo>
                  <a:lnTo>
                    <a:pt x="2969862" y="1100772"/>
                  </a:lnTo>
                  <a:lnTo>
                    <a:pt x="2984778" y="1106170"/>
                  </a:lnTo>
                  <a:lnTo>
                    <a:pt x="2996522" y="1093470"/>
                  </a:lnTo>
                  <a:lnTo>
                    <a:pt x="3010169" y="1094105"/>
                  </a:lnTo>
                  <a:lnTo>
                    <a:pt x="3014294" y="1066800"/>
                  </a:lnTo>
                  <a:lnTo>
                    <a:pt x="3027942" y="1062355"/>
                  </a:lnTo>
                  <a:lnTo>
                    <a:pt x="3034289" y="1054735"/>
                  </a:lnTo>
                  <a:lnTo>
                    <a:pt x="3062536" y="1052830"/>
                  </a:lnTo>
                  <a:lnTo>
                    <a:pt x="3082848" y="1044892"/>
                  </a:lnTo>
                  <a:lnTo>
                    <a:pt x="3104107" y="1064577"/>
                  </a:lnTo>
                  <a:lnTo>
                    <a:pt x="3119976" y="1045527"/>
                  </a:lnTo>
                  <a:lnTo>
                    <a:pt x="3102520" y="1029017"/>
                  </a:lnTo>
                  <a:lnTo>
                    <a:pt x="3083799" y="1030287"/>
                  </a:lnTo>
                  <a:lnTo>
                    <a:pt x="3074913" y="1017587"/>
                  </a:lnTo>
                  <a:lnTo>
                    <a:pt x="3058410" y="1028382"/>
                  </a:lnTo>
                  <a:lnTo>
                    <a:pt x="3052697" y="1010602"/>
                  </a:lnTo>
                  <a:lnTo>
                    <a:pt x="3043175" y="1005204"/>
                  </a:lnTo>
                  <a:lnTo>
                    <a:pt x="3049206" y="973770"/>
                  </a:lnTo>
                  <a:lnTo>
                    <a:pt x="3072057" y="948370"/>
                  </a:lnTo>
                  <a:lnTo>
                    <a:pt x="3079991" y="969325"/>
                  </a:lnTo>
                  <a:lnTo>
                    <a:pt x="3093634" y="972500"/>
                  </a:lnTo>
                  <a:lnTo>
                    <a:pt x="3099029" y="980437"/>
                  </a:lnTo>
                  <a:lnTo>
                    <a:pt x="3110772" y="974087"/>
                  </a:lnTo>
                  <a:lnTo>
                    <a:pt x="3125689" y="985517"/>
                  </a:lnTo>
                  <a:lnTo>
                    <a:pt x="3140605" y="979167"/>
                  </a:lnTo>
                  <a:lnTo>
                    <a:pt x="3133623" y="967737"/>
                  </a:lnTo>
                  <a:lnTo>
                    <a:pt x="3150762" y="948687"/>
                  </a:lnTo>
                  <a:lnTo>
                    <a:pt x="3128545" y="959165"/>
                  </a:lnTo>
                  <a:lnTo>
                    <a:pt x="3107598" y="961387"/>
                  </a:lnTo>
                  <a:lnTo>
                    <a:pt x="3100933" y="952180"/>
                  </a:lnTo>
                  <a:lnTo>
                    <a:pt x="3120928" y="940432"/>
                  </a:lnTo>
                  <a:lnTo>
                    <a:pt x="3136480" y="921065"/>
                  </a:lnTo>
                  <a:lnTo>
                    <a:pt x="3125054" y="914080"/>
                  </a:lnTo>
                  <a:lnTo>
                    <a:pt x="3137749" y="903285"/>
                  </a:lnTo>
                  <a:lnTo>
                    <a:pt x="3126006" y="895982"/>
                  </a:lnTo>
                  <a:lnTo>
                    <a:pt x="3117437" y="886775"/>
                  </a:lnTo>
                  <a:lnTo>
                    <a:pt x="3130767" y="865502"/>
                  </a:lnTo>
                  <a:lnTo>
                    <a:pt x="3139971" y="846453"/>
                  </a:lnTo>
                  <a:lnTo>
                    <a:pt x="3158061" y="839150"/>
                  </a:lnTo>
                  <a:lnTo>
                    <a:pt x="3169487" y="806130"/>
                  </a:lnTo>
                  <a:lnTo>
                    <a:pt x="3179008" y="806130"/>
                  </a:lnTo>
                  <a:lnTo>
                    <a:pt x="3174882" y="816607"/>
                  </a:lnTo>
                  <a:lnTo>
                    <a:pt x="3180278" y="839785"/>
                  </a:lnTo>
                  <a:lnTo>
                    <a:pt x="3190116" y="854390"/>
                  </a:lnTo>
                  <a:lnTo>
                    <a:pt x="3192021" y="868995"/>
                  </a:lnTo>
                  <a:lnTo>
                    <a:pt x="3200590" y="852167"/>
                  </a:lnTo>
                  <a:lnTo>
                    <a:pt x="3218680" y="858518"/>
                  </a:lnTo>
                  <a:lnTo>
                    <a:pt x="3225028" y="849945"/>
                  </a:lnTo>
                  <a:lnTo>
                    <a:pt x="3219315" y="840420"/>
                  </a:lnTo>
                  <a:lnTo>
                    <a:pt x="3191069" y="848357"/>
                  </a:lnTo>
                  <a:lnTo>
                    <a:pt x="3195194" y="835340"/>
                  </a:lnTo>
                  <a:lnTo>
                    <a:pt x="3209794" y="835023"/>
                  </a:lnTo>
                  <a:lnTo>
                    <a:pt x="3217094" y="827720"/>
                  </a:lnTo>
                  <a:lnTo>
                    <a:pt x="3204398" y="809940"/>
                  </a:lnTo>
                  <a:lnTo>
                    <a:pt x="3218046" y="803590"/>
                  </a:lnTo>
                  <a:lnTo>
                    <a:pt x="3208207" y="786762"/>
                  </a:lnTo>
                  <a:lnTo>
                    <a:pt x="3190434" y="777555"/>
                  </a:lnTo>
                  <a:lnTo>
                    <a:pt x="3204716" y="760410"/>
                  </a:lnTo>
                  <a:lnTo>
                    <a:pt x="3237723" y="746440"/>
                  </a:lnTo>
                  <a:lnTo>
                    <a:pt x="3256766" y="757870"/>
                  </a:lnTo>
                  <a:lnTo>
                    <a:pt x="3273904" y="744853"/>
                  </a:lnTo>
                  <a:lnTo>
                    <a:pt x="3287551" y="776285"/>
                  </a:lnTo>
                  <a:lnTo>
                    <a:pt x="3305642" y="776285"/>
                  </a:lnTo>
                  <a:lnTo>
                    <a:pt x="3294851" y="757553"/>
                  </a:lnTo>
                  <a:lnTo>
                    <a:pt x="3315798" y="744535"/>
                  </a:lnTo>
                  <a:lnTo>
                    <a:pt x="3326589" y="729613"/>
                  </a:lnTo>
                  <a:lnTo>
                    <a:pt x="3312624" y="723580"/>
                  </a:lnTo>
                  <a:lnTo>
                    <a:pt x="3320876" y="705800"/>
                  </a:lnTo>
                  <a:lnTo>
                    <a:pt x="3310085" y="703578"/>
                  </a:lnTo>
                  <a:lnTo>
                    <a:pt x="3281839" y="732470"/>
                  </a:lnTo>
                  <a:lnTo>
                    <a:pt x="3269143" y="728343"/>
                  </a:lnTo>
                  <a:lnTo>
                    <a:pt x="3263748" y="710245"/>
                  </a:lnTo>
                  <a:lnTo>
                    <a:pt x="3249149" y="709610"/>
                  </a:lnTo>
                  <a:lnTo>
                    <a:pt x="3244705" y="728660"/>
                  </a:lnTo>
                  <a:lnTo>
                    <a:pt x="3220267" y="720088"/>
                  </a:lnTo>
                  <a:cubicBezTo>
                    <a:pt x="3219950" y="715643"/>
                    <a:pt x="3219632" y="711198"/>
                    <a:pt x="3219315" y="706753"/>
                  </a:cubicBezTo>
                  <a:lnTo>
                    <a:pt x="3252005" y="666430"/>
                  </a:lnTo>
                  <a:lnTo>
                    <a:pt x="3262161" y="634680"/>
                  </a:lnTo>
                  <a:lnTo>
                    <a:pt x="3284060" y="628330"/>
                  </a:lnTo>
                  <a:lnTo>
                    <a:pt x="3281839" y="615313"/>
                  </a:lnTo>
                  <a:lnTo>
                    <a:pt x="3314529" y="598168"/>
                  </a:lnTo>
                  <a:lnTo>
                    <a:pt x="3322780" y="579435"/>
                  </a:lnTo>
                  <a:lnTo>
                    <a:pt x="3375782" y="550225"/>
                  </a:lnTo>
                  <a:lnTo>
                    <a:pt x="3368800" y="538795"/>
                  </a:lnTo>
                  <a:lnTo>
                    <a:pt x="3365626" y="509268"/>
                  </a:lnTo>
                  <a:lnTo>
                    <a:pt x="3383082" y="459420"/>
                  </a:lnTo>
                  <a:lnTo>
                    <a:pt x="3397999" y="475295"/>
                  </a:lnTo>
                  <a:lnTo>
                    <a:pt x="3382447" y="500695"/>
                  </a:lnTo>
                  <a:lnTo>
                    <a:pt x="3392921" y="506728"/>
                  </a:lnTo>
                  <a:lnTo>
                    <a:pt x="3396095" y="496250"/>
                  </a:lnTo>
                  <a:lnTo>
                    <a:pt x="3407838" y="499425"/>
                  </a:lnTo>
                  <a:lnTo>
                    <a:pt x="3415137" y="518158"/>
                  </a:lnTo>
                  <a:lnTo>
                    <a:pt x="3420533" y="500378"/>
                  </a:lnTo>
                  <a:lnTo>
                    <a:pt x="3437671" y="512760"/>
                  </a:lnTo>
                  <a:lnTo>
                    <a:pt x="3449097" y="499108"/>
                  </a:lnTo>
                  <a:lnTo>
                    <a:pt x="3423389" y="483550"/>
                  </a:lnTo>
                  <a:cubicBezTo>
                    <a:pt x="3423072" y="477518"/>
                    <a:pt x="3422754" y="471485"/>
                    <a:pt x="3422437" y="465453"/>
                  </a:cubicBezTo>
                  <a:lnTo>
                    <a:pt x="3417042" y="452118"/>
                  </a:lnTo>
                  <a:lnTo>
                    <a:pt x="3442114" y="451800"/>
                  </a:lnTo>
                  <a:lnTo>
                    <a:pt x="3461792" y="498155"/>
                  </a:lnTo>
                  <a:lnTo>
                    <a:pt x="3488452" y="508315"/>
                  </a:lnTo>
                  <a:lnTo>
                    <a:pt x="3491625" y="528000"/>
                  </a:lnTo>
                  <a:lnTo>
                    <a:pt x="3516063" y="538478"/>
                  </a:lnTo>
                  <a:lnTo>
                    <a:pt x="3518285" y="524825"/>
                  </a:lnTo>
                  <a:lnTo>
                    <a:pt x="3488134" y="483868"/>
                  </a:lnTo>
                  <a:lnTo>
                    <a:pt x="3477343" y="482915"/>
                  </a:lnTo>
                  <a:lnTo>
                    <a:pt x="3464648" y="467358"/>
                  </a:lnTo>
                  <a:lnTo>
                    <a:pt x="3469726" y="443863"/>
                  </a:lnTo>
                  <a:lnTo>
                    <a:pt x="3455762" y="430528"/>
                  </a:lnTo>
                  <a:lnTo>
                    <a:pt x="3478930" y="391158"/>
                  </a:lnTo>
                  <a:lnTo>
                    <a:pt x="3499877" y="392110"/>
                  </a:lnTo>
                  <a:lnTo>
                    <a:pt x="3504955" y="382586"/>
                  </a:lnTo>
                  <a:lnTo>
                    <a:pt x="3519872" y="382268"/>
                  </a:lnTo>
                  <a:lnTo>
                    <a:pt x="3513842" y="401318"/>
                  </a:lnTo>
                  <a:lnTo>
                    <a:pt x="3521459" y="416240"/>
                  </a:lnTo>
                  <a:cubicBezTo>
                    <a:pt x="3521565" y="435819"/>
                    <a:pt x="3521670" y="455399"/>
                    <a:pt x="3521776" y="474978"/>
                  </a:cubicBezTo>
                  <a:lnTo>
                    <a:pt x="3539232" y="441323"/>
                  </a:lnTo>
                  <a:lnTo>
                    <a:pt x="3545262" y="385443"/>
                  </a:lnTo>
                  <a:lnTo>
                    <a:pt x="3559862" y="374013"/>
                  </a:lnTo>
                  <a:cubicBezTo>
                    <a:pt x="3560179" y="367980"/>
                    <a:pt x="3560497" y="361948"/>
                    <a:pt x="3560814" y="355915"/>
                  </a:cubicBezTo>
                  <a:lnTo>
                    <a:pt x="3577000" y="346390"/>
                  </a:lnTo>
                  <a:lnTo>
                    <a:pt x="3584934" y="337818"/>
                  </a:lnTo>
                  <a:lnTo>
                    <a:pt x="3583347" y="378775"/>
                  </a:lnTo>
                  <a:lnTo>
                    <a:pt x="3572874" y="405445"/>
                  </a:lnTo>
                  <a:lnTo>
                    <a:pt x="3584934" y="431480"/>
                  </a:lnTo>
                  <a:lnTo>
                    <a:pt x="3584934" y="456563"/>
                  </a:lnTo>
                  <a:lnTo>
                    <a:pt x="3565574" y="494980"/>
                  </a:lnTo>
                  <a:lnTo>
                    <a:pt x="3565574" y="505458"/>
                  </a:lnTo>
                  <a:lnTo>
                    <a:pt x="3590647" y="478788"/>
                  </a:lnTo>
                  <a:lnTo>
                    <a:pt x="3597629" y="443863"/>
                  </a:lnTo>
                  <a:lnTo>
                    <a:pt x="3607151" y="440688"/>
                  </a:lnTo>
                  <a:lnTo>
                    <a:pt x="3619846" y="457198"/>
                  </a:lnTo>
                  <a:lnTo>
                    <a:pt x="3627463" y="443545"/>
                  </a:lnTo>
                  <a:lnTo>
                    <a:pt x="3610007" y="428940"/>
                  </a:lnTo>
                  <a:lnTo>
                    <a:pt x="3605881" y="393380"/>
                  </a:lnTo>
                  <a:lnTo>
                    <a:pt x="3626828" y="379410"/>
                  </a:lnTo>
                  <a:lnTo>
                    <a:pt x="3629685" y="350835"/>
                  </a:lnTo>
                  <a:lnTo>
                    <a:pt x="3642380" y="337183"/>
                  </a:lnTo>
                  <a:lnTo>
                    <a:pt x="3652853" y="342263"/>
                  </a:lnTo>
                  <a:lnTo>
                    <a:pt x="3641428" y="366710"/>
                  </a:lnTo>
                  <a:lnTo>
                    <a:pt x="3662692" y="378140"/>
                  </a:lnTo>
                  <a:lnTo>
                    <a:pt x="3668722" y="349565"/>
                  </a:lnTo>
                  <a:lnTo>
                    <a:pt x="3689986" y="351471"/>
                  </a:lnTo>
                  <a:lnTo>
                    <a:pt x="3669357" y="331785"/>
                  </a:lnTo>
                  <a:lnTo>
                    <a:pt x="3676974" y="316863"/>
                  </a:lnTo>
                  <a:lnTo>
                    <a:pt x="3692843" y="327023"/>
                  </a:lnTo>
                  <a:lnTo>
                    <a:pt x="3703951" y="353375"/>
                  </a:lnTo>
                  <a:lnTo>
                    <a:pt x="3718550" y="355598"/>
                  </a:lnTo>
                  <a:lnTo>
                    <a:pt x="3728072" y="377505"/>
                  </a:lnTo>
                  <a:lnTo>
                    <a:pt x="3747432" y="396238"/>
                  </a:lnTo>
                  <a:lnTo>
                    <a:pt x="3742671" y="347660"/>
                  </a:lnTo>
                  <a:lnTo>
                    <a:pt x="3755366" y="329563"/>
                  </a:lnTo>
                  <a:lnTo>
                    <a:pt x="3741402" y="310831"/>
                  </a:lnTo>
                  <a:lnTo>
                    <a:pt x="3754097" y="299083"/>
                  </a:lnTo>
                  <a:lnTo>
                    <a:pt x="3732832" y="284796"/>
                  </a:lnTo>
                  <a:lnTo>
                    <a:pt x="3722042" y="307020"/>
                  </a:lnTo>
                  <a:lnTo>
                    <a:pt x="3702047" y="286066"/>
                  </a:lnTo>
                  <a:cubicBezTo>
                    <a:pt x="3702259" y="278340"/>
                    <a:pt x="3702470" y="270614"/>
                    <a:pt x="3702682" y="262888"/>
                  </a:cubicBezTo>
                  <a:lnTo>
                    <a:pt x="3679830" y="270191"/>
                  </a:lnTo>
                  <a:lnTo>
                    <a:pt x="3669992" y="254633"/>
                  </a:lnTo>
                  <a:lnTo>
                    <a:pt x="3686813" y="249236"/>
                  </a:lnTo>
                  <a:lnTo>
                    <a:pt x="3699508" y="257491"/>
                  </a:lnTo>
                  <a:lnTo>
                    <a:pt x="3701729" y="235583"/>
                  </a:lnTo>
                  <a:lnTo>
                    <a:pt x="3716646" y="253363"/>
                  </a:lnTo>
                  <a:lnTo>
                    <a:pt x="3718550" y="269238"/>
                  </a:lnTo>
                  <a:lnTo>
                    <a:pt x="3734419" y="275271"/>
                  </a:lnTo>
                  <a:lnTo>
                    <a:pt x="3730293" y="265746"/>
                  </a:lnTo>
                  <a:lnTo>
                    <a:pt x="3744893" y="235266"/>
                  </a:lnTo>
                  <a:lnTo>
                    <a:pt x="3771235" y="242251"/>
                  </a:lnTo>
                  <a:lnTo>
                    <a:pt x="3769648" y="285431"/>
                  </a:lnTo>
                  <a:lnTo>
                    <a:pt x="3794086" y="289241"/>
                  </a:lnTo>
                  <a:lnTo>
                    <a:pt x="3783295" y="269556"/>
                  </a:lnTo>
                  <a:lnTo>
                    <a:pt x="3790913" y="260031"/>
                  </a:lnTo>
                  <a:lnTo>
                    <a:pt x="3798212" y="266381"/>
                  </a:lnTo>
                  <a:lnTo>
                    <a:pt x="3841376" y="274001"/>
                  </a:lnTo>
                  <a:lnTo>
                    <a:pt x="3828998" y="295273"/>
                  </a:lnTo>
                  <a:lnTo>
                    <a:pt x="3855658" y="294321"/>
                  </a:lnTo>
                  <a:lnTo>
                    <a:pt x="3838837" y="314323"/>
                  </a:lnTo>
                  <a:lnTo>
                    <a:pt x="3855975" y="341628"/>
                  </a:lnTo>
                  <a:lnTo>
                    <a:pt x="3871844" y="335913"/>
                  </a:lnTo>
                  <a:lnTo>
                    <a:pt x="3865179" y="301306"/>
                  </a:lnTo>
                  <a:lnTo>
                    <a:pt x="3879461" y="284478"/>
                  </a:lnTo>
                  <a:lnTo>
                    <a:pt x="3862640" y="279398"/>
                  </a:lnTo>
                  <a:lnTo>
                    <a:pt x="3866766" y="252728"/>
                  </a:lnTo>
                  <a:lnTo>
                    <a:pt x="3885809" y="256856"/>
                  </a:lnTo>
                  <a:lnTo>
                    <a:pt x="3891839" y="239076"/>
                  </a:lnTo>
                  <a:lnTo>
                    <a:pt x="3894060" y="225423"/>
                  </a:lnTo>
                  <a:lnTo>
                    <a:pt x="3904534" y="220978"/>
                  </a:lnTo>
                  <a:lnTo>
                    <a:pt x="3929289" y="187006"/>
                  </a:lnTo>
                  <a:lnTo>
                    <a:pt x="3943254" y="185736"/>
                  </a:lnTo>
                  <a:lnTo>
                    <a:pt x="3965470" y="200658"/>
                  </a:lnTo>
                  <a:lnTo>
                    <a:pt x="3976261" y="187641"/>
                  </a:lnTo>
                  <a:lnTo>
                    <a:pt x="3960075" y="171766"/>
                  </a:lnTo>
                  <a:lnTo>
                    <a:pt x="3972453" y="131761"/>
                  </a:lnTo>
                  <a:lnTo>
                    <a:pt x="3994986" y="144143"/>
                  </a:lnTo>
                  <a:lnTo>
                    <a:pt x="3999747" y="129538"/>
                  </a:lnTo>
                  <a:lnTo>
                    <a:pt x="3988004" y="110806"/>
                  </a:lnTo>
                  <a:lnTo>
                    <a:pt x="3959440" y="105726"/>
                  </a:lnTo>
                  <a:lnTo>
                    <a:pt x="3959440" y="84453"/>
                  </a:lnTo>
                  <a:lnTo>
                    <a:pt x="3967692" y="78103"/>
                  </a:lnTo>
                  <a:lnTo>
                    <a:pt x="3995621" y="102233"/>
                  </a:lnTo>
                  <a:lnTo>
                    <a:pt x="4004825" y="96836"/>
                  </a:lnTo>
                  <a:lnTo>
                    <a:pt x="3998478" y="80008"/>
                  </a:lnTo>
                  <a:lnTo>
                    <a:pt x="4002286" y="45083"/>
                  </a:lnTo>
                  <a:lnTo>
                    <a:pt x="4010855" y="49211"/>
                  </a:lnTo>
                  <a:lnTo>
                    <a:pt x="4021646" y="71436"/>
                  </a:lnTo>
                  <a:lnTo>
                    <a:pt x="4027676" y="42861"/>
                  </a:lnTo>
                  <a:lnTo>
                    <a:pt x="4035293" y="40638"/>
                  </a:lnTo>
                  <a:lnTo>
                    <a:pt x="4041641" y="66673"/>
                  </a:lnTo>
                  <a:lnTo>
                    <a:pt x="4054336" y="69848"/>
                  </a:lnTo>
                  <a:lnTo>
                    <a:pt x="4064175" y="95248"/>
                  </a:lnTo>
                  <a:lnTo>
                    <a:pt x="4079726" y="78103"/>
                  </a:lnTo>
                  <a:lnTo>
                    <a:pt x="4104164" y="67626"/>
                  </a:lnTo>
                  <a:lnTo>
                    <a:pt x="4108290" y="85088"/>
                  </a:lnTo>
                  <a:lnTo>
                    <a:pt x="4059097" y="155256"/>
                  </a:lnTo>
                  <a:lnTo>
                    <a:pt x="4042276" y="238758"/>
                  </a:lnTo>
                  <a:lnTo>
                    <a:pt x="4027676" y="261936"/>
                  </a:lnTo>
                  <a:lnTo>
                    <a:pt x="4034024" y="290510"/>
                  </a:lnTo>
                  <a:lnTo>
                    <a:pt x="4046719" y="293685"/>
                  </a:lnTo>
                  <a:lnTo>
                    <a:pt x="4057510" y="275588"/>
                  </a:lnTo>
                  <a:lnTo>
                    <a:pt x="4081631" y="245743"/>
                  </a:lnTo>
                  <a:lnTo>
                    <a:pt x="4063540" y="247013"/>
                  </a:lnTo>
                  <a:cubicBezTo>
                    <a:pt x="4063752" y="242039"/>
                    <a:pt x="4063963" y="237065"/>
                    <a:pt x="4064175" y="232091"/>
                  </a:cubicBezTo>
                  <a:lnTo>
                    <a:pt x="4126063" y="154621"/>
                  </a:lnTo>
                  <a:lnTo>
                    <a:pt x="4140663" y="113663"/>
                  </a:lnTo>
                  <a:lnTo>
                    <a:pt x="4166688" y="90168"/>
                  </a:lnTo>
                  <a:lnTo>
                    <a:pt x="4171766" y="66673"/>
                  </a:lnTo>
                  <a:lnTo>
                    <a:pt x="4189856" y="50798"/>
                  </a:lnTo>
                  <a:lnTo>
                    <a:pt x="4187635" y="75881"/>
                  </a:lnTo>
                  <a:lnTo>
                    <a:pt x="4197473" y="93026"/>
                  </a:lnTo>
                  <a:lnTo>
                    <a:pt x="4195252" y="106678"/>
                  </a:lnTo>
                  <a:lnTo>
                    <a:pt x="4179383" y="116203"/>
                  </a:lnTo>
                  <a:lnTo>
                    <a:pt x="4170179" y="139381"/>
                  </a:lnTo>
                  <a:lnTo>
                    <a:pt x="4197791" y="131761"/>
                  </a:lnTo>
                  <a:lnTo>
                    <a:pt x="4185731" y="200658"/>
                  </a:lnTo>
                  <a:lnTo>
                    <a:pt x="4200330" y="201293"/>
                  </a:lnTo>
                  <a:lnTo>
                    <a:pt x="4222546" y="187323"/>
                  </a:lnTo>
                  <a:lnTo>
                    <a:pt x="4238098" y="143191"/>
                  </a:lnTo>
                  <a:lnTo>
                    <a:pt x="4246667" y="155573"/>
                  </a:lnTo>
                  <a:lnTo>
                    <a:pt x="4250476" y="141921"/>
                  </a:lnTo>
                  <a:lnTo>
                    <a:pt x="4236828" y="126363"/>
                  </a:lnTo>
                  <a:lnTo>
                    <a:pt x="4240954" y="106043"/>
                  </a:lnTo>
                  <a:lnTo>
                    <a:pt x="4258727" y="101916"/>
                  </a:lnTo>
                  <a:lnTo>
                    <a:pt x="4264123" y="93343"/>
                  </a:lnTo>
                  <a:lnTo>
                    <a:pt x="4277770" y="74293"/>
                  </a:lnTo>
                  <a:lnTo>
                    <a:pt x="4268884" y="63498"/>
                  </a:lnTo>
                  <a:lnTo>
                    <a:pt x="4274279" y="39686"/>
                  </a:lnTo>
                  <a:lnTo>
                    <a:pt x="4286657" y="33336"/>
                  </a:lnTo>
                  <a:lnTo>
                    <a:pt x="4277135" y="19366"/>
                  </a:lnTo>
                  <a:close/>
                  <a:moveTo>
                    <a:pt x="4105211" y="0"/>
                  </a:moveTo>
                  <a:lnTo>
                    <a:pt x="4132404" y="29210"/>
                  </a:lnTo>
                  <a:lnTo>
                    <a:pt x="4151279" y="20320"/>
                  </a:lnTo>
                  <a:lnTo>
                    <a:pt x="4142001" y="37465"/>
                  </a:lnTo>
                  <a:lnTo>
                    <a:pt x="4118327" y="43180"/>
                  </a:lnTo>
                  <a:lnTo>
                    <a:pt x="4092734" y="44133"/>
                  </a:lnTo>
                  <a:lnTo>
                    <a:pt x="4070660" y="57150"/>
                  </a:lnTo>
                  <a:lnTo>
                    <a:pt x="4067141" y="41275"/>
                  </a:lnTo>
                  <a:lnTo>
                    <a:pt x="4088575" y="39370"/>
                  </a:lnTo>
                  <a:lnTo>
                    <a:pt x="4087295" y="29528"/>
                  </a:lnTo>
                  <a:lnTo>
                    <a:pt x="4068100" y="26353"/>
                  </a:lnTo>
                  <a:lnTo>
                    <a:pt x="4072259" y="12065"/>
                  </a:lnTo>
                  <a:lnTo>
                    <a:pt x="4098812" y="10478"/>
                  </a:lnTo>
                  <a:close/>
                </a:path>
              </a:pathLst>
            </a:custGeom>
            <a:solidFill>
              <a:srgbClr val="D2D2D4"/>
            </a:solidFill>
            <a:ln w="19050"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18" name="Oval 17"/>
            <p:cNvSpPr/>
            <p:nvPr/>
          </p:nvSpPr>
          <p:spPr>
            <a:xfrm>
              <a:off x="733869" y="-85134"/>
              <a:ext cx="7279094" cy="7279094"/>
            </a:xfrm>
            <a:prstGeom prst="ellipse">
              <a:avLst/>
            </a:prstGeom>
            <a:noFill/>
            <a:ln w="285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" name="Freeform 314"/>
            <p:cNvSpPr>
              <a:spLocks/>
            </p:cNvSpPr>
            <p:nvPr/>
          </p:nvSpPr>
          <p:spPr bwMode="auto">
            <a:xfrm>
              <a:off x="4072382" y="4775200"/>
              <a:ext cx="296863" cy="190500"/>
            </a:xfrm>
            <a:custGeom>
              <a:avLst/>
              <a:gdLst>
                <a:gd name="T0" fmla="*/ 938 w 938"/>
                <a:gd name="T1" fmla="*/ 116 h 599"/>
                <a:gd name="T2" fmla="*/ 874 w 938"/>
                <a:gd name="T3" fmla="*/ 124 h 599"/>
                <a:gd name="T4" fmla="*/ 848 w 938"/>
                <a:gd name="T5" fmla="*/ 194 h 599"/>
                <a:gd name="T6" fmla="*/ 786 w 938"/>
                <a:gd name="T7" fmla="*/ 182 h 599"/>
                <a:gd name="T8" fmla="*/ 760 w 938"/>
                <a:gd name="T9" fmla="*/ 253 h 599"/>
                <a:gd name="T10" fmla="*/ 662 w 938"/>
                <a:gd name="T11" fmla="*/ 271 h 599"/>
                <a:gd name="T12" fmla="*/ 703 w 938"/>
                <a:gd name="T13" fmla="*/ 381 h 599"/>
                <a:gd name="T14" fmla="*/ 651 w 938"/>
                <a:gd name="T15" fmla="*/ 452 h 599"/>
                <a:gd name="T16" fmla="*/ 597 w 938"/>
                <a:gd name="T17" fmla="*/ 471 h 599"/>
                <a:gd name="T18" fmla="*/ 594 w 938"/>
                <a:gd name="T19" fmla="*/ 541 h 599"/>
                <a:gd name="T20" fmla="*/ 612 w 938"/>
                <a:gd name="T21" fmla="*/ 577 h 599"/>
                <a:gd name="T22" fmla="*/ 590 w 938"/>
                <a:gd name="T23" fmla="*/ 599 h 599"/>
                <a:gd name="T24" fmla="*/ 536 w 938"/>
                <a:gd name="T25" fmla="*/ 582 h 599"/>
                <a:gd name="T26" fmla="*/ 438 w 938"/>
                <a:gd name="T27" fmla="*/ 578 h 599"/>
                <a:gd name="T28" fmla="*/ 371 w 938"/>
                <a:gd name="T29" fmla="*/ 530 h 599"/>
                <a:gd name="T30" fmla="*/ 337 w 938"/>
                <a:gd name="T31" fmla="*/ 588 h 599"/>
                <a:gd name="T32" fmla="*/ 185 w 938"/>
                <a:gd name="T33" fmla="*/ 598 h 599"/>
                <a:gd name="T34" fmla="*/ 136 w 938"/>
                <a:gd name="T35" fmla="*/ 577 h 599"/>
                <a:gd name="T36" fmla="*/ 80 w 938"/>
                <a:gd name="T37" fmla="*/ 568 h 599"/>
                <a:gd name="T38" fmla="*/ 97 w 938"/>
                <a:gd name="T39" fmla="*/ 528 h 599"/>
                <a:gd name="T40" fmla="*/ 84 w 938"/>
                <a:gd name="T41" fmla="*/ 506 h 599"/>
                <a:gd name="T42" fmla="*/ 113 w 938"/>
                <a:gd name="T43" fmla="*/ 510 h 599"/>
                <a:gd name="T44" fmla="*/ 126 w 938"/>
                <a:gd name="T45" fmla="*/ 476 h 599"/>
                <a:gd name="T46" fmla="*/ 108 w 938"/>
                <a:gd name="T47" fmla="*/ 440 h 599"/>
                <a:gd name="T48" fmla="*/ 28 w 938"/>
                <a:gd name="T49" fmla="*/ 401 h 599"/>
                <a:gd name="T50" fmla="*/ 64 w 938"/>
                <a:gd name="T51" fmla="*/ 348 h 599"/>
                <a:gd name="T52" fmla="*/ 58 w 938"/>
                <a:gd name="T53" fmla="*/ 316 h 599"/>
                <a:gd name="T54" fmla="*/ 0 w 938"/>
                <a:gd name="T55" fmla="*/ 255 h 599"/>
                <a:gd name="T56" fmla="*/ 66 w 938"/>
                <a:gd name="T57" fmla="*/ 130 h 599"/>
                <a:gd name="T58" fmla="*/ 337 w 938"/>
                <a:gd name="T59" fmla="*/ 182 h 599"/>
                <a:gd name="T60" fmla="*/ 487 w 938"/>
                <a:gd name="T61" fmla="*/ 65 h 599"/>
                <a:gd name="T62" fmla="*/ 590 w 938"/>
                <a:gd name="T63" fmla="*/ 64 h 599"/>
                <a:gd name="T64" fmla="*/ 664 w 938"/>
                <a:gd name="T65" fmla="*/ 37 h 599"/>
                <a:gd name="T66" fmla="*/ 749 w 938"/>
                <a:gd name="T67" fmla="*/ 76 h 599"/>
                <a:gd name="T68" fmla="*/ 789 w 938"/>
                <a:gd name="T69" fmla="*/ 36 h 599"/>
                <a:gd name="T70" fmla="*/ 825 w 938"/>
                <a:gd name="T71" fmla="*/ 0 h 599"/>
                <a:gd name="T72" fmla="*/ 876 w 938"/>
                <a:gd name="T73" fmla="*/ 37 h 599"/>
                <a:gd name="T74" fmla="*/ 938 w 938"/>
                <a:gd name="T75" fmla="*/ 116 h 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38" h="599">
                  <a:moveTo>
                    <a:pt x="938" y="116"/>
                  </a:moveTo>
                  <a:lnTo>
                    <a:pt x="874" y="124"/>
                  </a:lnTo>
                  <a:lnTo>
                    <a:pt x="848" y="194"/>
                  </a:lnTo>
                  <a:lnTo>
                    <a:pt x="786" y="182"/>
                  </a:lnTo>
                  <a:lnTo>
                    <a:pt x="760" y="253"/>
                  </a:lnTo>
                  <a:lnTo>
                    <a:pt x="662" y="271"/>
                  </a:lnTo>
                  <a:lnTo>
                    <a:pt x="703" y="381"/>
                  </a:lnTo>
                  <a:lnTo>
                    <a:pt x="651" y="452"/>
                  </a:lnTo>
                  <a:lnTo>
                    <a:pt x="597" y="471"/>
                  </a:lnTo>
                  <a:lnTo>
                    <a:pt x="594" y="541"/>
                  </a:lnTo>
                  <a:lnTo>
                    <a:pt x="612" y="577"/>
                  </a:lnTo>
                  <a:lnTo>
                    <a:pt x="590" y="599"/>
                  </a:lnTo>
                  <a:lnTo>
                    <a:pt x="536" y="582"/>
                  </a:lnTo>
                  <a:lnTo>
                    <a:pt x="438" y="578"/>
                  </a:lnTo>
                  <a:lnTo>
                    <a:pt x="371" y="530"/>
                  </a:lnTo>
                  <a:lnTo>
                    <a:pt x="337" y="588"/>
                  </a:lnTo>
                  <a:lnTo>
                    <a:pt x="185" y="598"/>
                  </a:lnTo>
                  <a:lnTo>
                    <a:pt x="136" y="577"/>
                  </a:lnTo>
                  <a:lnTo>
                    <a:pt x="80" y="568"/>
                  </a:lnTo>
                  <a:lnTo>
                    <a:pt x="97" y="528"/>
                  </a:lnTo>
                  <a:lnTo>
                    <a:pt x="84" y="506"/>
                  </a:lnTo>
                  <a:lnTo>
                    <a:pt x="113" y="510"/>
                  </a:lnTo>
                  <a:lnTo>
                    <a:pt x="126" y="476"/>
                  </a:lnTo>
                  <a:lnTo>
                    <a:pt x="108" y="440"/>
                  </a:lnTo>
                  <a:lnTo>
                    <a:pt x="28" y="401"/>
                  </a:lnTo>
                  <a:lnTo>
                    <a:pt x="64" y="348"/>
                  </a:lnTo>
                  <a:lnTo>
                    <a:pt x="58" y="316"/>
                  </a:lnTo>
                  <a:lnTo>
                    <a:pt x="0" y="255"/>
                  </a:lnTo>
                  <a:lnTo>
                    <a:pt x="66" y="130"/>
                  </a:lnTo>
                  <a:lnTo>
                    <a:pt x="337" y="182"/>
                  </a:lnTo>
                  <a:lnTo>
                    <a:pt x="487" y="65"/>
                  </a:lnTo>
                  <a:lnTo>
                    <a:pt x="590" y="64"/>
                  </a:lnTo>
                  <a:lnTo>
                    <a:pt x="664" y="37"/>
                  </a:lnTo>
                  <a:lnTo>
                    <a:pt x="749" y="76"/>
                  </a:lnTo>
                  <a:lnTo>
                    <a:pt x="789" y="36"/>
                  </a:lnTo>
                  <a:lnTo>
                    <a:pt x="825" y="0"/>
                  </a:lnTo>
                  <a:lnTo>
                    <a:pt x="876" y="37"/>
                  </a:lnTo>
                  <a:lnTo>
                    <a:pt x="938" y="116"/>
                  </a:lnTo>
                  <a:close/>
                </a:path>
              </a:pathLst>
            </a:custGeom>
            <a:solidFill>
              <a:srgbClr val="9FD55B"/>
            </a:solidFill>
            <a:ln w="3175">
              <a:solidFill>
                <a:srgbClr val="80AB49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1751134" y="5753353"/>
            <a:ext cx="1510026" cy="336307"/>
            <a:chOff x="227134" y="5683432"/>
            <a:chExt cx="1510026" cy="336307"/>
          </a:xfrm>
        </p:grpSpPr>
        <p:sp>
          <p:nvSpPr>
            <p:cNvPr id="21" name="Oval 20"/>
            <p:cNvSpPr/>
            <p:nvPr/>
          </p:nvSpPr>
          <p:spPr>
            <a:xfrm>
              <a:off x="227134" y="5683432"/>
              <a:ext cx="336307" cy="336307"/>
            </a:xfrm>
            <a:prstGeom prst="ellipse">
              <a:avLst/>
            </a:prstGeom>
            <a:blipFill>
              <a:blip r:embed="rId4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Rectangle 21"/>
            <p:cNvSpPr/>
            <p:nvPr/>
          </p:nvSpPr>
          <p:spPr>
            <a:xfrm>
              <a:off x="563441" y="5720779"/>
              <a:ext cx="1173719" cy="261610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lang="en-US" sz="1100" i="1" dirty="0">
                  <a:solidFill>
                    <a:schemeClr val="accent1"/>
                  </a:solidFill>
                </a:rPr>
                <a:t>EU member state</a:t>
              </a:r>
              <a:endParaRPr lang="en-US" sz="1100" i="1" dirty="0">
                <a:solidFill>
                  <a:schemeClr val="accent1"/>
                </a:solidFill>
              </a:endParaRPr>
            </a:p>
          </p:txBody>
        </p:sp>
      </p:grp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90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6247818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 smtClean="0"/>
              <a:t>Spain</a:t>
            </a:r>
            <a:endParaRPr lang="en-US" dirty="0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Editable Pins for Maps</a:t>
            </a:r>
            <a:endParaRPr lang="en-US" dirty="0"/>
          </a:p>
        </p:txBody>
      </p:sp>
      <p:grpSp>
        <p:nvGrpSpPr>
          <p:cNvPr id="35" name="Group 34"/>
          <p:cNvGrpSpPr/>
          <p:nvPr/>
        </p:nvGrpSpPr>
        <p:grpSpPr>
          <a:xfrm>
            <a:off x="2628801" y="1628801"/>
            <a:ext cx="1316895" cy="2235991"/>
            <a:chOff x="4381388" y="1557338"/>
            <a:chExt cx="1676624" cy="2846784"/>
          </a:xfrm>
        </p:grpSpPr>
        <p:sp>
          <p:nvSpPr>
            <p:cNvPr id="56" name="Freeform 5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Oval 5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Oval 5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10000" r="-1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Freeform 5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4033721" y="1628801"/>
            <a:ext cx="1316895" cy="2235991"/>
            <a:chOff x="4381388" y="1557338"/>
            <a:chExt cx="1676624" cy="2846784"/>
          </a:xfrm>
        </p:grpSpPr>
        <p:sp>
          <p:nvSpPr>
            <p:cNvPr id="52" name="Freeform 5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Oval 5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Oval 5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10000" r="-1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Freeform 5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5438641" y="1628801"/>
            <a:ext cx="1316895" cy="2235991"/>
            <a:chOff x="4381388" y="1557338"/>
            <a:chExt cx="1676624" cy="2846784"/>
          </a:xfrm>
        </p:grpSpPr>
        <p:sp>
          <p:nvSpPr>
            <p:cNvPr id="48" name="Freeform 4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Oval 4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Oval 4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10000" r="-1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Freeform 5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6843561" y="1628801"/>
            <a:ext cx="1316895" cy="2235991"/>
            <a:chOff x="4381388" y="1557338"/>
            <a:chExt cx="1676624" cy="2846784"/>
          </a:xfrm>
        </p:grpSpPr>
        <p:sp>
          <p:nvSpPr>
            <p:cNvPr id="44" name="Freeform 4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Oval 4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Oval 4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10000" r="-1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Freeform 4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8248482" y="1628801"/>
            <a:ext cx="1316895" cy="2235991"/>
            <a:chOff x="4381388" y="1557338"/>
            <a:chExt cx="1676624" cy="2846784"/>
          </a:xfrm>
        </p:grpSpPr>
        <p:sp>
          <p:nvSpPr>
            <p:cNvPr id="40" name="Freeform 3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Oval 4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Oval 4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10000" r="-1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Freeform 4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6" name="Group 65"/>
          <p:cNvGrpSpPr/>
          <p:nvPr/>
        </p:nvGrpSpPr>
        <p:grpSpPr>
          <a:xfrm>
            <a:off x="2628800" y="3999733"/>
            <a:ext cx="1987436" cy="2281887"/>
            <a:chOff x="4381388" y="1557338"/>
            <a:chExt cx="2528210" cy="2902781"/>
          </a:xfrm>
        </p:grpSpPr>
        <p:pic>
          <p:nvPicPr>
            <p:cNvPr id="67" name="Picture 66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68" name="Freeform 6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rgbClr val="3F4855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69" name="Oval 6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0" name="Oval 6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10000" r="-1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1" name="Freeform 7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90" name="Group 89"/>
          <p:cNvGrpSpPr/>
          <p:nvPr/>
        </p:nvGrpSpPr>
        <p:grpSpPr>
          <a:xfrm>
            <a:off x="4032209" y="3999733"/>
            <a:ext cx="1987436" cy="2281887"/>
            <a:chOff x="4381388" y="1557338"/>
            <a:chExt cx="2528210" cy="2902781"/>
          </a:xfrm>
        </p:grpSpPr>
        <p:pic>
          <p:nvPicPr>
            <p:cNvPr id="91" name="Picture 90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92" name="Freeform 9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3" name="Oval 9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4" name="Oval 9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10000" r="-1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5" name="Freeform 9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5435618" y="3999733"/>
            <a:ext cx="1987436" cy="2281887"/>
            <a:chOff x="4381388" y="1557338"/>
            <a:chExt cx="2528210" cy="2902781"/>
          </a:xfrm>
        </p:grpSpPr>
        <p:pic>
          <p:nvPicPr>
            <p:cNvPr id="85" name="Picture 84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6" name="Freeform 8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7" name="Oval 8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8" name="Oval 8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10000" r="-1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9" name="Freeform 8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8" name="Group 77"/>
          <p:cNvGrpSpPr/>
          <p:nvPr/>
        </p:nvGrpSpPr>
        <p:grpSpPr>
          <a:xfrm>
            <a:off x="6839027" y="3999733"/>
            <a:ext cx="1987436" cy="2281887"/>
            <a:chOff x="4381388" y="1557338"/>
            <a:chExt cx="2528210" cy="2902781"/>
          </a:xfrm>
        </p:grpSpPr>
        <p:pic>
          <p:nvPicPr>
            <p:cNvPr id="79" name="Picture 78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0" name="Freeform 7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1" name="Oval 8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2" name="Oval 8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10000" r="-1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3" name="Freeform 8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8242434" y="3999733"/>
            <a:ext cx="1987436" cy="2281887"/>
            <a:chOff x="4381388" y="1557338"/>
            <a:chExt cx="2528210" cy="2902781"/>
          </a:xfrm>
        </p:grpSpPr>
        <p:pic>
          <p:nvPicPr>
            <p:cNvPr id="73" name="Picture 72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74" name="Freeform 7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5" name="Oval 7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6" name="Oval 7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10000" r="-1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7" name="Freeform 7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sp>
        <p:nvSpPr>
          <p:cNvPr id="60" name="TextBox 59"/>
          <p:cNvSpPr txBox="1"/>
          <p:nvPr/>
        </p:nvSpPr>
        <p:spPr>
          <a:xfrm>
            <a:off x="1539465" y="3893286"/>
            <a:ext cx="110117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With shadow:</a:t>
            </a:r>
            <a:endParaRPr lang="en-US" dirty="0"/>
          </a:p>
        </p:txBody>
      </p:sp>
      <p:sp>
        <p:nvSpPr>
          <p:cNvPr id="61" name="Oval 60"/>
          <p:cNvSpPr/>
          <p:nvPr/>
        </p:nvSpPr>
        <p:spPr>
          <a:xfrm>
            <a:off x="9072062" y="606866"/>
            <a:ext cx="336307" cy="336307"/>
          </a:xfrm>
          <a:prstGeom prst="ellipse">
            <a:avLst/>
          </a:prstGeom>
          <a:blipFill>
            <a:blip r:embed="rId5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91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0309662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ubtitle 4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Your Subtitle Here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Spain</a:t>
            </a:r>
          </a:p>
        </p:txBody>
      </p:sp>
      <p:sp>
        <p:nvSpPr>
          <p:cNvPr id="716" name="TextBox 715"/>
          <p:cNvSpPr txBox="1"/>
          <p:nvPr/>
        </p:nvSpPr>
        <p:spPr>
          <a:xfrm>
            <a:off x="6657106" y="1436822"/>
            <a:ext cx="368042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fr-FR"/>
            </a:defPPr>
          </a:lstStyle>
          <a:p>
            <a:r>
              <a:rPr lang="en-US" sz="28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Lorem Ipsum</a:t>
            </a:r>
          </a:p>
        </p:txBody>
      </p:sp>
      <p:sp>
        <p:nvSpPr>
          <p:cNvPr id="11" name="Rectangle 10"/>
          <p:cNvSpPr/>
          <p:nvPr/>
        </p:nvSpPr>
        <p:spPr>
          <a:xfrm>
            <a:off x="6657106" y="2060849"/>
            <a:ext cx="3680420" cy="36933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lorem ipsum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fui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tristique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tortor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turpis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dui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nunciti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eros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mauris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donec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odio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itsup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sodales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magna dolor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Id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evedin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venenatis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lacus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magnis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Felis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arcu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in tempus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praesent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est. 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enim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risunit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quisque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vitae, dolor magna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phasellus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Vestibulum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est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vinee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platea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tempor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dis.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Curabitur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interdum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placerat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luctus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ut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a,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orci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nam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mattis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loremi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tincidunt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aptent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malesuada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6722988" y="2102125"/>
            <a:ext cx="833628" cy="833628"/>
            <a:chOff x="5198988" y="2102125"/>
            <a:chExt cx="833628" cy="833628"/>
          </a:xfrm>
        </p:grpSpPr>
        <p:sp>
          <p:nvSpPr>
            <p:cNvPr id="13" name="Oval 12"/>
            <p:cNvSpPr/>
            <p:nvPr/>
          </p:nvSpPr>
          <p:spPr>
            <a:xfrm>
              <a:off x="5198988" y="2102125"/>
              <a:ext cx="833628" cy="833628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10000" r="-1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Freeform 9"/>
            <p:cNvSpPr/>
            <p:nvPr/>
          </p:nvSpPr>
          <p:spPr>
            <a:xfrm>
              <a:off x="5615793" y="2102125"/>
              <a:ext cx="416823" cy="833628"/>
            </a:xfrm>
            <a:custGeom>
              <a:avLst/>
              <a:gdLst>
                <a:gd name="connsiteX0" fmla="*/ 9 w 416823"/>
                <a:gd name="connsiteY0" fmla="*/ 0 h 833628"/>
                <a:gd name="connsiteX1" fmla="*/ 416823 w 416823"/>
                <a:gd name="connsiteY1" fmla="*/ 416814 h 833628"/>
                <a:gd name="connsiteX2" fmla="*/ 9 w 416823"/>
                <a:gd name="connsiteY2" fmla="*/ 833628 h 833628"/>
                <a:gd name="connsiteX3" fmla="*/ 0 w 416823"/>
                <a:gd name="connsiteY3" fmla="*/ 833627 h 833628"/>
                <a:gd name="connsiteX4" fmla="*/ 0 w 416823"/>
                <a:gd name="connsiteY4" fmla="*/ 1 h 833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6823" h="833628">
                  <a:moveTo>
                    <a:pt x="9" y="0"/>
                  </a:moveTo>
                  <a:cubicBezTo>
                    <a:pt x="230209" y="0"/>
                    <a:pt x="416823" y="186614"/>
                    <a:pt x="416823" y="416814"/>
                  </a:cubicBezTo>
                  <a:cubicBezTo>
                    <a:pt x="416823" y="647014"/>
                    <a:pt x="230209" y="833628"/>
                    <a:pt x="9" y="833628"/>
                  </a:cubicBezTo>
                  <a:lnTo>
                    <a:pt x="0" y="83362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tx1">
                <a:alpha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2" name="Freeform 21"/>
          <p:cNvSpPr/>
          <p:nvPr/>
        </p:nvSpPr>
        <p:spPr>
          <a:xfrm>
            <a:off x="1945434" y="1325597"/>
            <a:ext cx="4155540" cy="3839423"/>
          </a:xfrm>
          <a:custGeom>
            <a:avLst/>
            <a:gdLst>
              <a:gd name="connsiteX0" fmla="*/ 2683163 w 6891715"/>
              <a:gd name="connsiteY0" fmla="*/ 6337292 h 6367455"/>
              <a:gd name="connsiteX1" fmla="*/ 2693958 w 6891715"/>
              <a:gd name="connsiteY1" fmla="*/ 6353978 h 6367455"/>
              <a:gd name="connsiteX2" fmla="*/ 2680624 w 6891715"/>
              <a:gd name="connsiteY2" fmla="*/ 6366813 h 6367455"/>
              <a:gd name="connsiteX3" fmla="*/ 2668876 w 6891715"/>
              <a:gd name="connsiteY3" fmla="*/ 6367455 h 6367455"/>
              <a:gd name="connsiteX4" fmla="*/ 2665383 w 6891715"/>
              <a:gd name="connsiteY4" fmla="*/ 6352695 h 6367455"/>
              <a:gd name="connsiteX5" fmla="*/ 2700308 w 6891715"/>
              <a:gd name="connsiteY5" fmla="*/ 6256329 h 6367455"/>
              <a:gd name="connsiteX6" fmla="*/ 2695228 w 6891715"/>
              <a:gd name="connsiteY6" fmla="*/ 6265854 h 6367455"/>
              <a:gd name="connsiteX7" fmla="*/ 2687608 w 6891715"/>
              <a:gd name="connsiteY7" fmla="*/ 6263949 h 6367455"/>
              <a:gd name="connsiteX8" fmla="*/ 2690784 w 6891715"/>
              <a:gd name="connsiteY8" fmla="*/ 6256647 h 6367455"/>
              <a:gd name="connsiteX9" fmla="*/ 2722533 w 6891715"/>
              <a:gd name="connsiteY9" fmla="*/ 6238867 h 6367455"/>
              <a:gd name="connsiteX10" fmla="*/ 2720891 w 6891715"/>
              <a:gd name="connsiteY10" fmla="*/ 6254742 h 6367455"/>
              <a:gd name="connsiteX11" fmla="*/ 2713008 w 6891715"/>
              <a:gd name="connsiteY11" fmla="*/ 6251567 h 6367455"/>
              <a:gd name="connsiteX12" fmla="*/ 2714322 w 6891715"/>
              <a:gd name="connsiteY12" fmla="*/ 6242360 h 6367455"/>
              <a:gd name="connsiteX13" fmla="*/ 4255139 w 6891715"/>
              <a:gd name="connsiteY13" fmla="*/ 6154726 h 6367455"/>
              <a:gd name="connsiteX14" fmla="*/ 4256051 w 6891715"/>
              <a:gd name="connsiteY14" fmla="*/ 6161076 h 6367455"/>
              <a:gd name="connsiteX15" fmla="*/ 4243891 w 6891715"/>
              <a:gd name="connsiteY15" fmla="*/ 6173776 h 6367455"/>
              <a:gd name="connsiteX16" fmla="*/ 4241763 w 6891715"/>
              <a:gd name="connsiteY16" fmla="*/ 6166474 h 6367455"/>
              <a:gd name="connsiteX17" fmla="*/ 4245715 w 6891715"/>
              <a:gd name="connsiteY17" fmla="*/ 6156949 h 6367455"/>
              <a:gd name="connsiteX18" fmla="*/ 4249971 w 6891715"/>
              <a:gd name="connsiteY18" fmla="*/ 6160124 h 6367455"/>
              <a:gd name="connsiteX19" fmla="*/ 3939210 w 6891715"/>
              <a:gd name="connsiteY19" fmla="*/ 6130914 h 6367455"/>
              <a:gd name="connsiteX20" fmla="*/ 3946521 w 6891715"/>
              <a:gd name="connsiteY20" fmla="*/ 6130914 h 6367455"/>
              <a:gd name="connsiteX21" fmla="*/ 3948746 w 6891715"/>
              <a:gd name="connsiteY21" fmla="*/ 6144521 h 6367455"/>
              <a:gd name="connsiteX22" fmla="*/ 3956057 w 6891715"/>
              <a:gd name="connsiteY22" fmla="*/ 6150849 h 6367455"/>
              <a:gd name="connsiteX23" fmla="*/ 3965594 w 6891715"/>
              <a:gd name="connsiteY23" fmla="*/ 6141356 h 6367455"/>
              <a:gd name="connsiteX24" fmla="*/ 3975130 w 6891715"/>
              <a:gd name="connsiteY24" fmla="*/ 6138192 h 6367455"/>
              <a:gd name="connsiteX25" fmla="*/ 3984666 w 6891715"/>
              <a:gd name="connsiteY25" fmla="*/ 6141989 h 6367455"/>
              <a:gd name="connsiteX26" fmla="*/ 3987845 w 6891715"/>
              <a:gd name="connsiteY26" fmla="*/ 6149267 h 6367455"/>
              <a:gd name="connsiteX27" fmla="*/ 3978309 w 6891715"/>
              <a:gd name="connsiteY27" fmla="*/ 6154646 h 6367455"/>
              <a:gd name="connsiteX28" fmla="*/ 3978309 w 6891715"/>
              <a:gd name="connsiteY28" fmla="*/ 6160026 h 6367455"/>
              <a:gd name="connsiteX29" fmla="*/ 3992295 w 6891715"/>
              <a:gd name="connsiteY29" fmla="*/ 6161924 h 6367455"/>
              <a:gd name="connsiteX30" fmla="*/ 3996427 w 6891715"/>
              <a:gd name="connsiteY30" fmla="*/ 6160975 h 6367455"/>
              <a:gd name="connsiteX31" fmla="*/ 4004056 w 6891715"/>
              <a:gd name="connsiteY31" fmla="*/ 6173316 h 6367455"/>
              <a:gd name="connsiteX32" fmla="*/ 4011367 w 6891715"/>
              <a:gd name="connsiteY32" fmla="*/ 6170151 h 6367455"/>
              <a:gd name="connsiteX33" fmla="*/ 4028214 w 6891715"/>
              <a:gd name="connsiteY33" fmla="*/ 6170151 h 6367455"/>
              <a:gd name="connsiteX34" fmla="*/ 4038069 w 6891715"/>
              <a:gd name="connsiteY34" fmla="*/ 6164772 h 6367455"/>
              <a:gd name="connsiteX35" fmla="*/ 4054916 w 6891715"/>
              <a:gd name="connsiteY35" fmla="*/ 6162557 h 6367455"/>
              <a:gd name="connsiteX36" fmla="*/ 4060320 w 6891715"/>
              <a:gd name="connsiteY36" fmla="*/ 6158127 h 6367455"/>
              <a:gd name="connsiteX37" fmla="*/ 4068584 w 6891715"/>
              <a:gd name="connsiteY37" fmla="*/ 6161291 h 6367455"/>
              <a:gd name="connsiteX38" fmla="*/ 4073988 w 6891715"/>
              <a:gd name="connsiteY38" fmla="*/ 6169835 h 6367455"/>
              <a:gd name="connsiteX39" fmla="*/ 4082571 w 6891715"/>
              <a:gd name="connsiteY39" fmla="*/ 6170468 h 6367455"/>
              <a:gd name="connsiteX40" fmla="*/ 4100371 w 6891715"/>
              <a:gd name="connsiteY40" fmla="*/ 6165089 h 6367455"/>
              <a:gd name="connsiteX41" fmla="*/ 4109908 w 6891715"/>
              <a:gd name="connsiteY41" fmla="*/ 6170468 h 6367455"/>
              <a:gd name="connsiteX42" fmla="*/ 4119444 w 6891715"/>
              <a:gd name="connsiteY42" fmla="*/ 6170151 h 6367455"/>
              <a:gd name="connsiteX43" fmla="*/ 4128980 w 6891715"/>
              <a:gd name="connsiteY43" fmla="*/ 6163823 h 6367455"/>
              <a:gd name="connsiteX44" fmla="*/ 4137563 w 6891715"/>
              <a:gd name="connsiteY44" fmla="*/ 6166038 h 6367455"/>
              <a:gd name="connsiteX45" fmla="*/ 4135337 w 6891715"/>
              <a:gd name="connsiteY45" fmla="*/ 6172366 h 6367455"/>
              <a:gd name="connsiteX46" fmla="*/ 4137563 w 6891715"/>
              <a:gd name="connsiteY46" fmla="*/ 6180594 h 6367455"/>
              <a:gd name="connsiteX47" fmla="*/ 4142013 w 6891715"/>
              <a:gd name="connsiteY47" fmla="*/ 6188821 h 6367455"/>
              <a:gd name="connsiteX48" fmla="*/ 4149324 w 6891715"/>
              <a:gd name="connsiteY48" fmla="*/ 6191985 h 6367455"/>
              <a:gd name="connsiteX49" fmla="*/ 4156635 w 6891715"/>
              <a:gd name="connsiteY49" fmla="*/ 6184707 h 6367455"/>
              <a:gd name="connsiteX50" fmla="*/ 4163946 w 6891715"/>
              <a:gd name="connsiteY50" fmla="*/ 6181543 h 6367455"/>
              <a:gd name="connsiteX51" fmla="*/ 4175707 w 6891715"/>
              <a:gd name="connsiteY51" fmla="*/ 6184707 h 6367455"/>
              <a:gd name="connsiteX52" fmla="*/ 4179840 w 6891715"/>
              <a:gd name="connsiteY52" fmla="*/ 6177113 h 6367455"/>
              <a:gd name="connsiteX53" fmla="*/ 4181111 w 6891715"/>
              <a:gd name="connsiteY53" fmla="*/ 6169835 h 6367455"/>
              <a:gd name="connsiteX54" fmla="*/ 4185243 w 6891715"/>
              <a:gd name="connsiteY54" fmla="*/ 6167620 h 6367455"/>
              <a:gd name="connsiteX55" fmla="*/ 4184290 w 6891715"/>
              <a:gd name="connsiteY55" fmla="*/ 6176164 h 6367455"/>
              <a:gd name="connsiteX56" fmla="*/ 4189376 w 6891715"/>
              <a:gd name="connsiteY56" fmla="*/ 6184391 h 6367455"/>
              <a:gd name="connsiteX57" fmla="*/ 4188422 w 6891715"/>
              <a:gd name="connsiteY57" fmla="*/ 6188504 h 6367455"/>
              <a:gd name="connsiteX58" fmla="*/ 4186197 w 6891715"/>
              <a:gd name="connsiteY58" fmla="*/ 6195782 h 6367455"/>
              <a:gd name="connsiteX59" fmla="*/ 4179204 w 6891715"/>
              <a:gd name="connsiteY59" fmla="*/ 6206541 h 6367455"/>
              <a:gd name="connsiteX60" fmla="*/ 4170621 w 6891715"/>
              <a:gd name="connsiteY60" fmla="*/ 6210654 h 6367455"/>
              <a:gd name="connsiteX61" fmla="*/ 4164264 w 6891715"/>
              <a:gd name="connsiteY61" fmla="*/ 6205908 h 6367455"/>
              <a:gd name="connsiteX62" fmla="*/ 4152820 w 6891715"/>
              <a:gd name="connsiteY62" fmla="*/ 6212237 h 6367455"/>
              <a:gd name="connsiteX63" fmla="*/ 4144238 w 6891715"/>
              <a:gd name="connsiteY63" fmla="*/ 6213186 h 6367455"/>
              <a:gd name="connsiteX64" fmla="*/ 4128344 w 6891715"/>
              <a:gd name="connsiteY64" fmla="*/ 6207807 h 6367455"/>
              <a:gd name="connsiteX65" fmla="*/ 4114358 w 6891715"/>
              <a:gd name="connsiteY65" fmla="*/ 6212553 h 6367455"/>
              <a:gd name="connsiteX66" fmla="*/ 4103232 w 6891715"/>
              <a:gd name="connsiteY66" fmla="*/ 6208123 h 6367455"/>
              <a:gd name="connsiteX67" fmla="*/ 4085114 w 6891715"/>
              <a:gd name="connsiteY67" fmla="*/ 6208756 h 6367455"/>
              <a:gd name="connsiteX68" fmla="*/ 4074306 w 6891715"/>
              <a:gd name="connsiteY68" fmla="*/ 6218249 h 6367455"/>
              <a:gd name="connsiteX69" fmla="*/ 4066995 w 6891715"/>
              <a:gd name="connsiteY69" fmla="*/ 6221413 h 6367455"/>
              <a:gd name="connsiteX70" fmla="*/ 4051101 w 6891715"/>
              <a:gd name="connsiteY70" fmla="*/ 6221413 h 6367455"/>
              <a:gd name="connsiteX71" fmla="*/ 4045697 w 6891715"/>
              <a:gd name="connsiteY71" fmla="*/ 6224577 h 6367455"/>
              <a:gd name="connsiteX72" fmla="*/ 4041565 w 6891715"/>
              <a:gd name="connsiteY72" fmla="*/ 6222362 h 6367455"/>
              <a:gd name="connsiteX73" fmla="*/ 4045697 w 6891715"/>
              <a:gd name="connsiteY73" fmla="*/ 6211920 h 6367455"/>
              <a:gd name="connsiteX74" fmla="*/ 4037115 w 6891715"/>
              <a:gd name="connsiteY74" fmla="*/ 6202744 h 6367455"/>
              <a:gd name="connsiteX75" fmla="*/ 4024400 w 6891715"/>
              <a:gd name="connsiteY75" fmla="*/ 6194200 h 6367455"/>
              <a:gd name="connsiteX76" fmla="*/ 4014864 w 6891715"/>
              <a:gd name="connsiteY76" fmla="*/ 6197681 h 6367455"/>
              <a:gd name="connsiteX77" fmla="*/ 4003103 w 6891715"/>
              <a:gd name="connsiteY77" fmla="*/ 6194516 h 6367455"/>
              <a:gd name="connsiteX78" fmla="*/ 3992613 w 6891715"/>
              <a:gd name="connsiteY78" fmla="*/ 6191352 h 6367455"/>
              <a:gd name="connsiteX79" fmla="*/ 3979898 w 6891715"/>
              <a:gd name="connsiteY79" fmla="*/ 6192618 h 6367455"/>
              <a:gd name="connsiteX80" fmla="*/ 3970362 w 6891715"/>
              <a:gd name="connsiteY80" fmla="*/ 6184391 h 6367455"/>
              <a:gd name="connsiteX81" fmla="*/ 3954468 w 6891715"/>
              <a:gd name="connsiteY81" fmla="*/ 6179961 h 6367455"/>
              <a:gd name="connsiteX82" fmla="*/ 3944614 w 6891715"/>
              <a:gd name="connsiteY82" fmla="*/ 6184707 h 6367455"/>
              <a:gd name="connsiteX83" fmla="*/ 3933171 w 6891715"/>
              <a:gd name="connsiteY83" fmla="*/ 6188821 h 6367455"/>
              <a:gd name="connsiteX84" fmla="*/ 3925542 w 6891715"/>
              <a:gd name="connsiteY84" fmla="*/ 6178379 h 6367455"/>
              <a:gd name="connsiteX85" fmla="*/ 3923634 w 6891715"/>
              <a:gd name="connsiteY85" fmla="*/ 6167620 h 6367455"/>
              <a:gd name="connsiteX86" fmla="*/ 3924588 w 6891715"/>
              <a:gd name="connsiteY86" fmla="*/ 6157494 h 6367455"/>
              <a:gd name="connsiteX87" fmla="*/ 3919184 w 6891715"/>
              <a:gd name="connsiteY87" fmla="*/ 6148951 h 6367455"/>
              <a:gd name="connsiteX88" fmla="*/ 3919820 w 6891715"/>
              <a:gd name="connsiteY88" fmla="*/ 6142622 h 6367455"/>
              <a:gd name="connsiteX89" fmla="*/ 3917913 w 6891715"/>
              <a:gd name="connsiteY89" fmla="*/ 6136294 h 6367455"/>
              <a:gd name="connsiteX90" fmla="*/ 3925224 w 6891715"/>
              <a:gd name="connsiteY90" fmla="*/ 6139458 h 6367455"/>
              <a:gd name="connsiteX91" fmla="*/ 3932853 w 6891715"/>
              <a:gd name="connsiteY91" fmla="*/ 6150216 h 6367455"/>
              <a:gd name="connsiteX92" fmla="*/ 3938257 w 6891715"/>
              <a:gd name="connsiteY92" fmla="*/ 6154014 h 6367455"/>
              <a:gd name="connsiteX93" fmla="*/ 3943343 w 6891715"/>
              <a:gd name="connsiteY93" fmla="*/ 6148634 h 6367455"/>
              <a:gd name="connsiteX94" fmla="*/ 3934760 w 6891715"/>
              <a:gd name="connsiteY94" fmla="*/ 6140407 h 6367455"/>
              <a:gd name="connsiteX95" fmla="*/ 4979304 w 6891715"/>
              <a:gd name="connsiteY95" fmla="*/ 6116626 h 6367455"/>
              <a:gd name="connsiteX96" fmla="*/ 4987888 w 6891715"/>
              <a:gd name="connsiteY96" fmla="*/ 6116626 h 6367455"/>
              <a:gd name="connsiteX97" fmla="*/ 4983755 w 6891715"/>
              <a:gd name="connsiteY97" fmla="*/ 6126107 h 6367455"/>
              <a:gd name="connsiteX98" fmla="*/ 4969765 w 6891715"/>
              <a:gd name="connsiteY98" fmla="*/ 6130216 h 6367455"/>
              <a:gd name="connsiteX99" fmla="*/ 4970719 w 6891715"/>
              <a:gd name="connsiteY99" fmla="*/ 6138748 h 6367455"/>
              <a:gd name="connsiteX100" fmla="*/ 4955140 w 6891715"/>
              <a:gd name="connsiteY100" fmla="*/ 6149177 h 6367455"/>
              <a:gd name="connsiteX101" fmla="*/ 4944648 w 6891715"/>
              <a:gd name="connsiteY101" fmla="*/ 6155498 h 6367455"/>
              <a:gd name="connsiteX102" fmla="*/ 4934155 w 6891715"/>
              <a:gd name="connsiteY102" fmla="*/ 6168139 h 6367455"/>
              <a:gd name="connsiteX103" fmla="*/ 4919530 w 6891715"/>
              <a:gd name="connsiteY103" fmla="*/ 6180148 h 6367455"/>
              <a:gd name="connsiteX104" fmla="*/ 4919848 w 6891715"/>
              <a:gd name="connsiteY104" fmla="*/ 6181412 h 6367455"/>
              <a:gd name="connsiteX105" fmla="*/ 4922709 w 6891715"/>
              <a:gd name="connsiteY105" fmla="*/ 6190577 h 6367455"/>
              <a:gd name="connsiteX106" fmla="*/ 4925889 w 6891715"/>
              <a:gd name="connsiteY106" fmla="*/ 6194370 h 6367455"/>
              <a:gd name="connsiteX107" fmla="*/ 4932248 w 6891715"/>
              <a:gd name="connsiteY107" fmla="*/ 6201954 h 6367455"/>
              <a:gd name="connsiteX108" fmla="*/ 4934473 w 6891715"/>
              <a:gd name="connsiteY108" fmla="*/ 6211435 h 6367455"/>
              <a:gd name="connsiteX109" fmla="*/ 4927161 w 6891715"/>
              <a:gd name="connsiteY109" fmla="*/ 6212699 h 6367455"/>
              <a:gd name="connsiteX110" fmla="*/ 4924935 w 6891715"/>
              <a:gd name="connsiteY110" fmla="*/ 6206379 h 6367455"/>
              <a:gd name="connsiteX111" fmla="*/ 4916351 w 6891715"/>
              <a:gd name="connsiteY111" fmla="*/ 6206379 h 6367455"/>
              <a:gd name="connsiteX112" fmla="*/ 4909356 w 6891715"/>
              <a:gd name="connsiteY112" fmla="*/ 6208275 h 6367455"/>
              <a:gd name="connsiteX113" fmla="*/ 4902997 w 6891715"/>
              <a:gd name="connsiteY113" fmla="*/ 6214596 h 6367455"/>
              <a:gd name="connsiteX114" fmla="*/ 4892187 w 6891715"/>
              <a:gd name="connsiteY114" fmla="*/ 6226289 h 6367455"/>
              <a:gd name="connsiteX115" fmla="*/ 4871202 w 6891715"/>
              <a:gd name="connsiteY115" fmla="*/ 6238298 h 6367455"/>
              <a:gd name="connsiteX116" fmla="*/ 4851172 w 6891715"/>
              <a:gd name="connsiteY116" fmla="*/ 6240510 h 6367455"/>
              <a:gd name="connsiteX117" fmla="*/ 4835274 w 6891715"/>
              <a:gd name="connsiteY117" fmla="*/ 6238614 h 6367455"/>
              <a:gd name="connsiteX118" fmla="*/ 4826690 w 6891715"/>
              <a:gd name="connsiteY118" fmla="*/ 6246199 h 6367455"/>
              <a:gd name="connsiteX119" fmla="*/ 4828916 w 6891715"/>
              <a:gd name="connsiteY119" fmla="*/ 6253151 h 6367455"/>
              <a:gd name="connsiteX120" fmla="*/ 4821285 w 6891715"/>
              <a:gd name="connsiteY120" fmla="*/ 6251255 h 6367455"/>
              <a:gd name="connsiteX121" fmla="*/ 4806341 w 6891715"/>
              <a:gd name="connsiteY121" fmla="*/ 6248095 h 6367455"/>
              <a:gd name="connsiteX122" fmla="*/ 4781224 w 6891715"/>
              <a:gd name="connsiteY122" fmla="*/ 6246515 h 6367455"/>
              <a:gd name="connsiteX123" fmla="*/ 4776773 w 6891715"/>
              <a:gd name="connsiteY123" fmla="*/ 6237982 h 6367455"/>
              <a:gd name="connsiteX124" fmla="*/ 4773593 w 6891715"/>
              <a:gd name="connsiteY124" fmla="*/ 6228501 h 6367455"/>
              <a:gd name="connsiteX125" fmla="*/ 4764055 w 6891715"/>
              <a:gd name="connsiteY125" fmla="*/ 6220284 h 6367455"/>
              <a:gd name="connsiteX126" fmla="*/ 4762783 w 6891715"/>
              <a:gd name="connsiteY126" fmla="*/ 6209855 h 6367455"/>
              <a:gd name="connsiteX127" fmla="*/ 4760875 w 6891715"/>
              <a:gd name="connsiteY127" fmla="*/ 6201322 h 6367455"/>
              <a:gd name="connsiteX128" fmla="*/ 4772321 w 6891715"/>
              <a:gd name="connsiteY128" fmla="*/ 6203535 h 6367455"/>
              <a:gd name="connsiteX129" fmla="*/ 4778998 w 6891715"/>
              <a:gd name="connsiteY129" fmla="*/ 6206695 h 6367455"/>
              <a:gd name="connsiteX130" fmla="*/ 4789172 w 6891715"/>
              <a:gd name="connsiteY130" fmla="*/ 6189629 h 6367455"/>
              <a:gd name="connsiteX131" fmla="*/ 4796803 w 6891715"/>
              <a:gd name="connsiteY131" fmla="*/ 6186469 h 6367455"/>
              <a:gd name="connsiteX132" fmla="*/ 4806023 w 6891715"/>
              <a:gd name="connsiteY132" fmla="*/ 6182993 h 6367455"/>
              <a:gd name="connsiteX133" fmla="*/ 4826372 w 6891715"/>
              <a:gd name="connsiteY133" fmla="*/ 6185205 h 6367455"/>
              <a:gd name="connsiteX134" fmla="*/ 4827008 w 6891715"/>
              <a:gd name="connsiteY134" fmla="*/ 6177620 h 6367455"/>
              <a:gd name="connsiteX135" fmla="*/ 4827008 w 6891715"/>
              <a:gd name="connsiteY135" fmla="*/ 6175724 h 6367455"/>
              <a:gd name="connsiteX136" fmla="*/ 4826054 w 6891715"/>
              <a:gd name="connsiteY136" fmla="*/ 6164031 h 6367455"/>
              <a:gd name="connsiteX137" fmla="*/ 4837500 w 6891715"/>
              <a:gd name="connsiteY137" fmla="*/ 6164979 h 6367455"/>
              <a:gd name="connsiteX138" fmla="*/ 4845131 w 6891715"/>
              <a:gd name="connsiteY138" fmla="*/ 6171299 h 6367455"/>
              <a:gd name="connsiteX139" fmla="*/ 4864207 w 6891715"/>
              <a:gd name="connsiteY139" fmla="*/ 6173196 h 6367455"/>
              <a:gd name="connsiteX140" fmla="*/ 4882330 w 6891715"/>
              <a:gd name="connsiteY140" fmla="*/ 6165927 h 6367455"/>
              <a:gd name="connsiteX141" fmla="*/ 4914761 w 6891715"/>
              <a:gd name="connsiteY141" fmla="*/ 6154866 h 6367455"/>
              <a:gd name="connsiteX142" fmla="*/ 4939243 w 6891715"/>
              <a:gd name="connsiteY142" fmla="*/ 6145385 h 6367455"/>
              <a:gd name="connsiteX143" fmla="*/ 4957048 w 6891715"/>
              <a:gd name="connsiteY143" fmla="*/ 6130532 h 6367455"/>
              <a:gd name="connsiteX144" fmla="*/ 4970719 w 6891715"/>
              <a:gd name="connsiteY144" fmla="*/ 6126107 h 6367455"/>
              <a:gd name="connsiteX145" fmla="*/ 4269809 w 6891715"/>
              <a:gd name="connsiteY145" fmla="*/ 6099164 h 6367455"/>
              <a:gd name="connsiteX146" fmla="*/ 4278081 w 6891715"/>
              <a:gd name="connsiteY146" fmla="*/ 6107690 h 6367455"/>
              <a:gd name="connsiteX147" fmla="*/ 4273179 w 6891715"/>
              <a:gd name="connsiteY147" fmla="*/ 6110848 h 6367455"/>
              <a:gd name="connsiteX148" fmla="*/ 4273179 w 6891715"/>
              <a:gd name="connsiteY148" fmla="*/ 6119059 h 6367455"/>
              <a:gd name="connsiteX149" fmla="*/ 4271341 w 6891715"/>
              <a:gd name="connsiteY149" fmla="*/ 6131691 h 6367455"/>
              <a:gd name="connsiteX150" fmla="*/ 4281451 w 6891715"/>
              <a:gd name="connsiteY150" fmla="*/ 6138955 h 6367455"/>
              <a:gd name="connsiteX151" fmla="*/ 4275630 w 6891715"/>
              <a:gd name="connsiteY151" fmla="*/ 6154744 h 6367455"/>
              <a:gd name="connsiteX152" fmla="*/ 4266439 w 6891715"/>
              <a:gd name="connsiteY152" fmla="*/ 6157902 h 6367455"/>
              <a:gd name="connsiteX153" fmla="*/ 4265520 w 6891715"/>
              <a:gd name="connsiteY153" fmla="*/ 6154744 h 6367455"/>
              <a:gd name="connsiteX154" fmla="*/ 4271341 w 6891715"/>
              <a:gd name="connsiteY154" fmla="*/ 6143376 h 6367455"/>
              <a:gd name="connsiteX155" fmla="*/ 4263988 w 6891715"/>
              <a:gd name="connsiteY155" fmla="*/ 6135797 h 6367455"/>
              <a:gd name="connsiteX156" fmla="*/ 4265213 w 6891715"/>
              <a:gd name="connsiteY156" fmla="*/ 6129481 h 6367455"/>
              <a:gd name="connsiteX157" fmla="*/ 4267051 w 6891715"/>
              <a:gd name="connsiteY157" fmla="*/ 6122533 h 6367455"/>
              <a:gd name="connsiteX158" fmla="*/ 4267051 w 6891715"/>
              <a:gd name="connsiteY158" fmla="*/ 6114954 h 6367455"/>
              <a:gd name="connsiteX159" fmla="*/ 4271953 w 6891715"/>
              <a:gd name="connsiteY159" fmla="*/ 6107690 h 6367455"/>
              <a:gd name="connsiteX160" fmla="*/ 3049239 w 6891715"/>
              <a:gd name="connsiteY160" fmla="*/ 6092814 h 6367455"/>
              <a:gd name="connsiteX161" fmla="*/ 3061023 w 6891715"/>
              <a:gd name="connsiteY161" fmla="*/ 6092814 h 6367455"/>
              <a:gd name="connsiteX162" fmla="*/ 3070188 w 6891715"/>
              <a:gd name="connsiteY162" fmla="*/ 6099703 h 6367455"/>
              <a:gd name="connsiteX163" fmla="*/ 3064623 w 6891715"/>
              <a:gd name="connsiteY163" fmla="*/ 6107790 h 6367455"/>
              <a:gd name="connsiteX164" fmla="*/ 3052513 w 6891715"/>
              <a:gd name="connsiteY164" fmla="*/ 6108689 h 6367455"/>
              <a:gd name="connsiteX165" fmla="*/ 3048257 w 6891715"/>
              <a:gd name="connsiteY165" fmla="*/ 6107790 h 6367455"/>
              <a:gd name="connsiteX166" fmla="*/ 3038438 w 6891715"/>
              <a:gd name="connsiteY166" fmla="*/ 6097007 h 6367455"/>
              <a:gd name="connsiteX167" fmla="*/ 3038243 w 6891715"/>
              <a:gd name="connsiteY167" fmla="*/ 6081701 h 6367455"/>
              <a:gd name="connsiteX168" fmla="*/ 3041613 w 6891715"/>
              <a:gd name="connsiteY168" fmla="*/ 6088628 h 6367455"/>
              <a:gd name="connsiteX169" fmla="*/ 3032422 w 6891715"/>
              <a:gd name="connsiteY169" fmla="*/ 6094401 h 6367455"/>
              <a:gd name="connsiteX170" fmla="*/ 3024150 w 6891715"/>
              <a:gd name="connsiteY170" fmla="*/ 6082855 h 6367455"/>
              <a:gd name="connsiteX171" fmla="*/ 3863987 w 6891715"/>
              <a:gd name="connsiteY171" fmla="*/ 6053126 h 6367455"/>
              <a:gd name="connsiteX172" fmla="*/ 3875919 w 6891715"/>
              <a:gd name="connsiteY172" fmla="*/ 6056271 h 6367455"/>
              <a:gd name="connsiteX173" fmla="*/ 3881401 w 6891715"/>
              <a:gd name="connsiteY173" fmla="*/ 6066964 h 6367455"/>
              <a:gd name="connsiteX174" fmla="*/ 3875919 w 6891715"/>
              <a:gd name="connsiteY174" fmla="*/ 6067908 h 6367455"/>
              <a:gd name="connsiteX175" fmla="*/ 3880111 w 6891715"/>
              <a:gd name="connsiteY175" fmla="*/ 6079230 h 6367455"/>
              <a:gd name="connsiteX176" fmla="*/ 3876886 w 6891715"/>
              <a:gd name="connsiteY176" fmla="*/ 6086464 h 6367455"/>
              <a:gd name="connsiteX177" fmla="*/ 3865277 w 6891715"/>
              <a:gd name="connsiteY177" fmla="*/ 6084891 h 6367455"/>
              <a:gd name="connsiteX178" fmla="*/ 3860763 w 6891715"/>
              <a:gd name="connsiteY178" fmla="*/ 6066021 h 6367455"/>
              <a:gd name="connsiteX179" fmla="*/ 4100970 w 6891715"/>
              <a:gd name="connsiteY179" fmla="*/ 6043601 h 6367455"/>
              <a:gd name="connsiteX180" fmla="*/ 4111588 w 6891715"/>
              <a:gd name="connsiteY180" fmla="*/ 6057374 h 6367455"/>
              <a:gd name="connsiteX181" fmla="*/ 4101282 w 6891715"/>
              <a:gd name="connsiteY181" fmla="*/ 6065826 h 6367455"/>
              <a:gd name="connsiteX182" fmla="*/ 4103156 w 6891715"/>
              <a:gd name="connsiteY182" fmla="*/ 6054244 h 6367455"/>
              <a:gd name="connsiteX183" fmla="*/ 4098784 w 6891715"/>
              <a:gd name="connsiteY183" fmla="*/ 6049861 h 6367455"/>
              <a:gd name="connsiteX184" fmla="*/ 4092850 w 6891715"/>
              <a:gd name="connsiteY184" fmla="*/ 6051113 h 6367455"/>
              <a:gd name="connsiteX185" fmla="*/ 4092538 w 6891715"/>
              <a:gd name="connsiteY185" fmla="*/ 6046105 h 6367455"/>
              <a:gd name="connsiteX186" fmla="*/ 4379876 w 6891715"/>
              <a:gd name="connsiteY186" fmla="*/ 6040426 h 6367455"/>
              <a:gd name="connsiteX187" fmla="*/ 4379876 w 6891715"/>
              <a:gd name="connsiteY187" fmla="*/ 6051117 h 6367455"/>
              <a:gd name="connsiteX188" fmla="*/ 4366858 w 6891715"/>
              <a:gd name="connsiteY188" fmla="*/ 6060550 h 6367455"/>
              <a:gd name="connsiteX189" fmla="*/ 4364318 w 6891715"/>
              <a:gd name="connsiteY189" fmla="*/ 6075014 h 6367455"/>
              <a:gd name="connsiteX190" fmla="*/ 4352888 w 6891715"/>
              <a:gd name="connsiteY190" fmla="*/ 6098282 h 6367455"/>
              <a:gd name="connsiteX191" fmla="*/ 4333838 w 6891715"/>
              <a:gd name="connsiteY191" fmla="*/ 6105514 h 6367455"/>
              <a:gd name="connsiteX192" fmla="*/ 4335425 w 6891715"/>
              <a:gd name="connsiteY192" fmla="*/ 6088849 h 6367455"/>
              <a:gd name="connsiteX193" fmla="*/ 4324313 w 6891715"/>
              <a:gd name="connsiteY193" fmla="*/ 6089163 h 6367455"/>
              <a:gd name="connsiteX194" fmla="*/ 4328123 w 6891715"/>
              <a:gd name="connsiteY194" fmla="*/ 6083818 h 6367455"/>
              <a:gd name="connsiteX195" fmla="*/ 4333520 w 6891715"/>
              <a:gd name="connsiteY195" fmla="*/ 6070297 h 6367455"/>
              <a:gd name="connsiteX196" fmla="*/ 4345903 w 6891715"/>
              <a:gd name="connsiteY196" fmla="*/ 6053318 h 6367455"/>
              <a:gd name="connsiteX197" fmla="*/ 4360508 w 6891715"/>
              <a:gd name="connsiteY197" fmla="*/ 6048287 h 6367455"/>
              <a:gd name="connsiteX198" fmla="*/ 4333108 w 6891715"/>
              <a:gd name="connsiteY198" fmla="*/ 6021376 h 6367455"/>
              <a:gd name="connsiteX199" fmla="*/ 4337013 w 6891715"/>
              <a:gd name="connsiteY199" fmla="*/ 6023281 h 6367455"/>
              <a:gd name="connsiteX200" fmla="*/ 4334610 w 6891715"/>
              <a:gd name="connsiteY200" fmla="*/ 6030266 h 6367455"/>
              <a:gd name="connsiteX201" fmla="*/ 4325900 w 6891715"/>
              <a:gd name="connsiteY201" fmla="*/ 6030901 h 6367455"/>
              <a:gd name="connsiteX202" fmla="*/ 4191713 w 6891715"/>
              <a:gd name="connsiteY202" fmla="*/ 6019789 h 6367455"/>
              <a:gd name="connsiteX203" fmla="*/ 4195726 w 6891715"/>
              <a:gd name="connsiteY203" fmla="*/ 6021376 h 6367455"/>
              <a:gd name="connsiteX204" fmla="*/ 4187700 w 6891715"/>
              <a:gd name="connsiteY204" fmla="*/ 6034077 h 6367455"/>
              <a:gd name="connsiteX205" fmla="*/ 4184613 w 6891715"/>
              <a:gd name="connsiteY205" fmla="*/ 6029314 h 6367455"/>
              <a:gd name="connsiteX206" fmla="*/ 3752636 w 6891715"/>
              <a:gd name="connsiteY206" fmla="*/ 6002326 h 6367455"/>
              <a:gd name="connsiteX207" fmla="*/ 3754400 w 6891715"/>
              <a:gd name="connsiteY207" fmla="*/ 6015026 h 6367455"/>
              <a:gd name="connsiteX208" fmla="*/ 3748050 w 6891715"/>
              <a:gd name="connsiteY208" fmla="*/ 6006165 h 6367455"/>
              <a:gd name="connsiteX209" fmla="*/ 4012798 w 6891715"/>
              <a:gd name="connsiteY209" fmla="*/ 5995976 h 6367455"/>
              <a:gd name="connsiteX210" fmla="*/ 4024276 w 6891715"/>
              <a:gd name="connsiteY210" fmla="*/ 6005183 h 6367455"/>
              <a:gd name="connsiteX211" fmla="*/ 4014970 w 6891715"/>
              <a:gd name="connsiteY211" fmla="*/ 6022011 h 6367455"/>
              <a:gd name="connsiteX212" fmla="*/ 4008145 w 6891715"/>
              <a:gd name="connsiteY212" fmla="*/ 6026139 h 6367455"/>
              <a:gd name="connsiteX213" fmla="*/ 4001941 w 6891715"/>
              <a:gd name="connsiteY213" fmla="*/ 6024234 h 6367455"/>
              <a:gd name="connsiteX214" fmla="*/ 3997288 w 6891715"/>
              <a:gd name="connsiteY214" fmla="*/ 6018201 h 6367455"/>
              <a:gd name="connsiteX215" fmla="*/ 4005663 w 6891715"/>
              <a:gd name="connsiteY215" fmla="*/ 6015661 h 6367455"/>
              <a:gd name="connsiteX216" fmla="*/ 3998218 w 6891715"/>
              <a:gd name="connsiteY216" fmla="*/ 6010581 h 6367455"/>
              <a:gd name="connsiteX217" fmla="*/ 4001320 w 6891715"/>
              <a:gd name="connsiteY217" fmla="*/ 6007406 h 6367455"/>
              <a:gd name="connsiteX218" fmla="*/ 4011867 w 6891715"/>
              <a:gd name="connsiteY218" fmla="*/ 6008358 h 6367455"/>
              <a:gd name="connsiteX219" fmla="*/ 4015900 w 6891715"/>
              <a:gd name="connsiteY219" fmla="*/ 6008358 h 6367455"/>
              <a:gd name="connsiteX220" fmla="*/ 4011867 w 6891715"/>
              <a:gd name="connsiteY220" fmla="*/ 6001056 h 6367455"/>
              <a:gd name="connsiteX221" fmla="*/ 4097132 w 6891715"/>
              <a:gd name="connsiteY221" fmla="*/ 5994389 h 6367455"/>
              <a:gd name="connsiteX222" fmla="*/ 4100476 w 6891715"/>
              <a:gd name="connsiteY222" fmla="*/ 6005330 h 6367455"/>
              <a:gd name="connsiteX223" fmla="*/ 4097740 w 6891715"/>
              <a:gd name="connsiteY223" fmla="*/ 6018202 h 6367455"/>
              <a:gd name="connsiteX224" fmla="*/ 4086188 w 6891715"/>
              <a:gd name="connsiteY224" fmla="*/ 6005652 h 6367455"/>
              <a:gd name="connsiteX225" fmla="*/ 4086188 w 6891715"/>
              <a:gd name="connsiteY225" fmla="*/ 5997929 h 6367455"/>
              <a:gd name="connsiteX226" fmla="*/ 4278593 w 6891715"/>
              <a:gd name="connsiteY226" fmla="*/ 5988039 h 6367455"/>
              <a:gd name="connsiteX227" fmla="*/ 4284943 w 6891715"/>
              <a:gd name="connsiteY227" fmla="*/ 5988039 h 6367455"/>
              <a:gd name="connsiteX228" fmla="*/ 4292563 w 6891715"/>
              <a:gd name="connsiteY228" fmla="*/ 5991214 h 6367455"/>
              <a:gd name="connsiteX229" fmla="*/ 4286213 w 6891715"/>
              <a:gd name="connsiteY229" fmla="*/ 5994389 h 6367455"/>
              <a:gd name="connsiteX230" fmla="*/ 4282085 w 6891715"/>
              <a:gd name="connsiteY230" fmla="*/ 5999786 h 6367455"/>
              <a:gd name="connsiteX231" fmla="*/ 4270655 w 6891715"/>
              <a:gd name="connsiteY231" fmla="*/ 5997564 h 6367455"/>
              <a:gd name="connsiteX232" fmla="*/ 4256685 w 6891715"/>
              <a:gd name="connsiteY232" fmla="*/ 6003914 h 6367455"/>
              <a:gd name="connsiteX233" fmla="*/ 4258908 w 6891715"/>
              <a:gd name="connsiteY233" fmla="*/ 6019789 h 6367455"/>
              <a:gd name="connsiteX234" fmla="*/ 4251288 w 6891715"/>
              <a:gd name="connsiteY234" fmla="*/ 6013439 h 6367455"/>
              <a:gd name="connsiteX235" fmla="*/ 4253510 w 6891715"/>
              <a:gd name="connsiteY235" fmla="*/ 6000739 h 6367455"/>
              <a:gd name="connsiteX236" fmla="*/ 4262718 w 6891715"/>
              <a:gd name="connsiteY236" fmla="*/ 5989309 h 6367455"/>
              <a:gd name="connsiteX237" fmla="*/ 4044769 w 6891715"/>
              <a:gd name="connsiteY237" fmla="*/ 5988039 h 6367455"/>
              <a:gd name="connsiteX238" fmla="*/ 4050157 w 6891715"/>
              <a:gd name="connsiteY238" fmla="*/ 5994389 h 6367455"/>
              <a:gd name="connsiteX239" fmla="*/ 4052851 w 6891715"/>
              <a:gd name="connsiteY239" fmla="*/ 6001691 h 6367455"/>
              <a:gd name="connsiteX240" fmla="*/ 4042748 w 6891715"/>
              <a:gd name="connsiteY240" fmla="*/ 6007089 h 6367455"/>
              <a:gd name="connsiteX241" fmla="*/ 4041738 w 6891715"/>
              <a:gd name="connsiteY241" fmla="*/ 6002009 h 6367455"/>
              <a:gd name="connsiteX242" fmla="*/ 2784354 w 6891715"/>
              <a:gd name="connsiteY242" fmla="*/ 5988039 h 6367455"/>
              <a:gd name="connsiteX243" fmla="*/ 2798725 w 6891715"/>
              <a:gd name="connsiteY243" fmla="*/ 5999034 h 6367455"/>
              <a:gd name="connsiteX244" fmla="*/ 2788699 w 6891715"/>
              <a:gd name="connsiteY244" fmla="*/ 6005502 h 6367455"/>
              <a:gd name="connsiteX245" fmla="*/ 2779675 w 6891715"/>
              <a:gd name="connsiteY245" fmla="*/ 5992566 h 6367455"/>
              <a:gd name="connsiteX246" fmla="*/ 4162388 w 6891715"/>
              <a:gd name="connsiteY246" fmla="*/ 5973751 h 6367455"/>
              <a:gd name="connsiteX247" fmla="*/ 4157943 w 6891715"/>
              <a:gd name="connsiteY247" fmla="*/ 5978006 h 6367455"/>
              <a:gd name="connsiteX248" fmla="*/ 4156038 w 6891715"/>
              <a:gd name="connsiteY248" fmla="*/ 5991099 h 6367455"/>
              <a:gd name="connsiteX249" fmla="*/ 4147783 w 6891715"/>
              <a:gd name="connsiteY249" fmla="*/ 6000918 h 6367455"/>
              <a:gd name="connsiteX250" fmla="*/ 4133813 w 6891715"/>
              <a:gd name="connsiteY250" fmla="*/ 6005501 h 6367455"/>
              <a:gd name="connsiteX251" fmla="*/ 4136035 w 6891715"/>
              <a:gd name="connsiteY251" fmla="*/ 5994372 h 6367455"/>
              <a:gd name="connsiteX252" fmla="*/ 4150640 w 6891715"/>
              <a:gd name="connsiteY252" fmla="*/ 5986844 h 6367455"/>
              <a:gd name="connsiteX253" fmla="*/ 4151593 w 6891715"/>
              <a:gd name="connsiteY253" fmla="*/ 5974733 h 6367455"/>
              <a:gd name="connsiteX254" fmla="*/ 4248322 w 6891715"/>
              <a:gd name="connsiteY254" fmla="*/ 5964226 h 6367455"/>
              <a:gd name="connsiteX255" fmla="*/ 4257308 w 6891715"/>
              <a:gd name="connsiteY255" fmla="*/ 5967568 h 6367455"/>
              <a:gd name="connsiteX256" fmla="*/ 4262400 w 6891715"/>
              <a:gd name="connsiteY256" fmla="*/ 5977594 h 6367455"/>
              <a:gd name="connsiteX257" fmla="*/ 4250419 w 6891715"/>
              <a:gd name="connsiteY257" fmla="*/ 5983276 h 6367455"/>
              <a:gd name="connsiteX258" fmla="*/ 4248322 w 6891715"/>
              <a:gd name="connsiteY258" fmla="*/ 5979934 h 6367455"/>
              <a:gd name="connsiteX259" fmla="*/ 4252515 w 6891715"/>
              <a:gd name="connsiteY259" fmla="*/ 5971913 h 6367455"/>
              <a:gd name="connsiteX260" fmla="*/ 4246525 w 6891715"/>
              <a:gd name="connsiteY260" fmla="*/ 5970910 h 6367455"/>
              <a:gd name="connsiteX261" fmla="*/ 4031293 w 6891715"/>
              <a:gd name="connsiteY261" fmla="*/ 5961051 h 6367455"/>
              <a:gd name="connsiteX262" fmla="*/ 4036975 w 6891715"/>
              <a:gd name="connsiteY262" fmla="*/ 5972352 h 6367455"/>
              <a:gd name="connsiteX263" fmla="*/ 4031293 w 6891715"/>
              <a:gd name="connsiteY263" fmla="*/ 5980101 h 6367455"/>
              <a:gd name="connsiteX264" fmla="*/ 4020264 w 6891715"/>
              <a:gd name="connsiteY264" fmla="*/ 5978163 h 6367455"/>
              <a:gd name="connsiteX265" fmla="*/ 4017925 w 6891715"/>
              <a:gd name="connsiteY265" fmla="*/ 5969446 h 6367455"/>
              <a:gd name="connsiteX266" fmla="*/ 4020264 w 6891715"/>
              <a:gd name="connsiteY266" fmla="*/ 5964280 h 6367455"/>
              <a:gd name="connsiteX267" fmla="*/ 4088954 w 6891715"/>
              <a:gd name="connsiteY267" fmla="*/ 5956289 h 6367455"/>
              <a:gd name="connsiteX268" fmla="*/ 4090951 w 6891715"/>
              <a:gd name="connsiteY268" fmla="*/ 5968530 h 6367455"/>
              <a:gd name="connsiteX269" fmla="*/ 4086956 w 6891715"/>
              <a:gd name="connsiteY269" fmla="*/ 5976792 h 6367455"/>
              <a:gd name="connsiteX270" fmla="*/ 4079300 w 6891715"/>
              <a:gd name="connsiteY270" fmla="*/ 5981689 h 6367455"/>
              <a:gd name="connsiteX271" fmla="*/ 4070313 w 6891715"/>
              <a:gd name="connsiteY271" fmla="*/ 5972814 h 6367455"/>
              <a:gd name="connsiteX272" fmla="*/ 4074307 w 6891715"/>
              <a:gd name="connsiteY272" fmla="*/ 5961797 h 6367455"/>
              <a:gd name="connsiteX273" fmla="*/ 4116516 w 6891715"/>
              <a:gd name="connsiteY273" fmla="*/ 5949939 h 6367455"/>
              <a:gd name="connsiteX274" fmla="*/ 4121773 w 6891715"/>
              <a:gd name="connsiteY274" fmla="*/ 5953928 h 6367455"/>
              <a:gd name="connsiteX275" fmla="*/ 4122701 w 6891715"/>
              <a:gd name="connsiteY275" fmla="*/ 5968962 h 6367455"/>
              <a:gd name="connsiteX276" fmla="*/ 4112804 w 6891715"/>
              <a:gd name="connsiteY276" fmla="*/ 5983383 h 6367455"/>
              <a:gd name="connsiteX277" fmla="*/ 4107547 w 6891715"/>
              <a:gd name="connsiteY277" fmla="*/ 5986452 h 6367455"/>
              <a:gd name="connsiteX278" fmla="*/ 4098888 w 6891715"/>
              <a:gd name="connsiteY278" fmla="*/ 5969269 h 6367455"/>
              <a:gd name="connsiteX279" fmla="*/ 4104145 w 6891715"/>
              <a:gd name="connsiteY279" fmla="*/ 5953928 h 6367455"/>
              <a:gd name="connsiteX280" fmla="*/ 3879813 w 6891715"/>
              <a:gd name="connsiteY280" fmla="*/ 5943589 h 6367455"/>
              <a:gd name="connsiteX281" fmla="*/ 3887751 w 6891715"/>
              <a:gd name="connsiteY281" fmla="*/ 5947117 h 6367455"/>
              <a:gd name="connsiteX282" fmla="*/ 3881136 w 6891715"/>
              <a:gd name="connsiteY282" fmla="*/ 5953114 h 6367455"/>
              <a:gd name="connsiteX283" fmla="*/ 4230772 w 6891715"/>
              <a:gd name="connsiteY283" fmla="*/ 5937239 h 6367455"/>
              <a:gd name="connsiteX284" fmla="*/ 4237000 w 6891715"/>
              <a:gd name="connsiteY284" fmla="*/ 5943884 h 6367455"/>
              <a:gd name="connsiteX285" fmla="*/ 4235901 w 6891715"/>
              <a:gd name="connsiteY285" fmla="*/ 5950530 h 6367455"/>
              <a:gd name="connsiteX286" fmla="*/ 4228574 w 6891715"/>
              <a:gd name="connsiteY286" fmla="*/ 5951527 h 6367455"/>
              <a:gd name="connsiteX287" fmla="*/ 4227475 w 6891715"/>
              <a:gd name="connsiteY287" fmla="*/ 5946210 h 6367455"/>
              <a:gd name="connsiteX288" fmla="*/ 4015702 w 6891715"/>
              <a:gd name="connsiteY288" fmla="*/ 5929301 h 6367455"/>
              <a:gd name="connsiteX289" fmla="*/ 4021100 w 6891715"/>
              <a:gd name="connsiteY289" fmla="*/ 5932476 h 6367455"/>
              <a:gd name="connsiteX290" fmla="*/ 4020147 w 6891715"/>
              <a:gd name="connsiteY290" fmla="*/ 5942001 h 6367455"/>
              <a:gd name="connsiteX291" fmla="*/ 4015067 w 6891715"/>
              <a:gd name="connsiteY291" fmla="*/ 5948351 h 6367455"/>
              <a:gd name="connsiteX292" fmla="*/ 4011575 w 6891715"/>
              <a:gd name="connsiteY292" fmla="*/ 5945176 h 6367455"/>
              <a:gd name="connsiteX293" fmla="*/ 4011575 w 6891715"/>
              <a:gd name="connsiteY293" fmla="*/ 5932476 h 6367455"/>
              <a:gd name="connsiteX294" fmla="*/ 3920838 w 6891715"/>
              <a:gd name="connsiteY294" fmla="*/ 5926126 h 6367455"/>
              <a:gd name="connsiteX295" fmla="*/ 3922676 w 6891715"/>
              <a:gd name="connsiteY295" fmla="*/ 5931232 h 6367455"/>
              <a:gd name="connsiteX296" fmla="*/ 3912566 w 6891715"/>
              <a:gd name="connsiteY296" fmla="*/ 5937239 h 6367455"/>
              <a:gd name="connsiteX297" fmla="*/ 3905213 w 6891715"/>
              <a:gd name="connsiteY297" fmla="*/ 5935437 h 6367455"/>
              <a:gd name="connsiteX298" fmla="*/ 3909502 w 6891715"/>
              <a:gd name="connsiteY298" fmla="*/ 5932433 h 6367455"/>
              <a:gd name="connsiteX299" fmla="*/ 4101110 w 6891715"/>
              <a:gd name="connsiteY299" fmla="*/ 5921364 h 6367455"/>
              <a:gd name="connsiteX300" fmla="*/ 4111588 w 6891715"/>
              <a:gd name="connsiteY300" fmla="*/ 5922290 h 6367455"/>
              <a:gd name="connsiteX301" fmla="*/ 4111588 w 6891715"/>
              <a:gd name="connsiteY301" fmla="*/ 5927229 h 6367455"/>
              <a:gd name="connsiteX302" fmla="*/ 4102063 w 6891715"/>
              <a:gd name="connsiteY302" fmla="*/ 5932477 h 6367455"/>
              <a:gd name="connsiteX303" fmla="*/ 4092538 w 6891715"/>
              <a:gd name="connsiteY303" fmla="*/ 5930625 h 6367455"/>
              <a:gd name="connsiteX304" fmla="*/ 4052850 w 6891715"/>
              <a:gd name="connsiteY304" fmla="*/ 5919776 h 6367455"/>
              <a:gd name="connsiteX305" fmla="*/ 4063963 w 6891715"/>
              <a:gd name="connsiteY305" fmla="*/ 5927797 h 6367455"/>
              <a:gd name="connsiteX306" fmla="*/ 4054952 w 6891715"/>
              <a:gd name="connsiteY306" fmla="*/ 5938826 h 6367455"/>
              <a:gd name="connsiteX307" fmla="*/ 4052850 w 6891715"/>
              <a:gd name="connsiteY307" fmla="*/ 5932142 h 6367455"/>
              <a:gd name="connsiteX308" fmla="*/ 4071020 w 6891715"/>
              <a:gd name="connsiteY308" fmla="*/ 5907076 h 6367455"/>
              <a:gd name="connsiteX309" fmla="*/ 4081640 w 6891715"/>
              <a:gd name="connsiteY309" fmla="*/ 5907076 h 6367455"/>
              <a:gd name="connsiteX310" fmla="*/ 4089363 w 6891715"/>
              <a:gd name="connsiteY310" fmla="*/ 5911287 h 6367455"/>
              <a:gd name="connsiteX311" fmla="*/ 4088397 w 6891715"/>
              <a:gd name="connsiteY311" fmla="*/ 5919711 h 6367455"/>
              <a:gd name="connsiteX312" fmla="*/ 4079709 w 6891715"/>
              <a:gd name="connsiteY312" fmla="*/ 5922951 h 6367455"/>
              <a:gd name="connsiteX313" fmla="*/ 4065550 w 6891715"/>
              <a:gd name="connsiteY313" fmla="*/ 5910316 h 6367455"/>
              <a:gd name="connsiteX314" fmla="*/ 4007267 w 6891715"/>
              <a:gd name="connsiteY314" fmla="*/ 5895964 h 6367455"/>
              <a:gd name="connsiteX315" fmla="*/ 4014411 w 6891715"/>
              <a:gd name="connsiteY315" fmla="*/ 5903050 h 6367455"/>
              <a:gd name="connsiteX316" fmla="*/ 4014751 w 6891715"/>
              <a:gd name="connsiteY316" fmla="*/ 5910458 h 6367455"/>
              <a:gd name="connsiteX317" fmla="*/ 4005566 w 6891715"/>
              <a:gd name="connsiteY317" fmla="*/ 5918189 h 6367455"/>
              <a:gd name="connsiteX318" fmla="*/ 4005566 w 6891715"/>
              <a:gd name="connsiteY318" fmla="*/ 5907559 h 6367455"/>
              <a:gd name="connsiteX319" fmla="*/ 4000463 w 6891715"/>
              <a:gd name="connsiteY319" fmla="*/ 5900151 h 6367455"/>
              <a:gd name="connsiteX320" fmla="*/ 4201841 w 6891715"/>
              <a:gd name="connsiteY320" fmla="*/ 5892789 h 6367455"/>
              <a:gd name="connsiteX321" fmla="*/ 4210013 w 6891715"/>
              <a:gd name="connsiteY321" fmla="*/ 5899073 h 6367455"/>
              <a:gd name="connsiteX322" fmla="*/ 4198900 w 6891715"/>
              <a:gd name="connsiteY322" fmla="*/ 5900727 h 6367455"/>
              <a:gd name="connsiteX323" fmla="*/ 4190963 w 6891715"/>
              <a:gd name="connsiteY323" fmla="*/ 5889614 h 6367455"/>
              <a:gd name="connsiteX324" fmla="*/ 4183660 w 6891715"/>
              <a:gd name="connsiteY324" fmla="*/ 5905999 h 6367455"/>
              <a:gd name="connsiteX325" fmla="*/ 4173818 w 6891715"/>
              <a:gd name="connsiteY325" fmla="*/ 5905999 h 6367455"/>
              <a:gd name="connsiteX326" fmla="*/ 4159213 w 6891715"/>
              <a:gd name="connsiteY326" fmla="*/ 5916602 h 6367455"/>
              <a:gd name="connsiteX327" fmla="*/ 4163340 w 6891715"/>
              <a:gd name="connsiteY327" fmla="*/ 5901823 h 6367455"/>
              <a:gd name="connsiteX328" fmla="*/ 4173818 w 6891715"/>
              <a:gd name="connsiteY328" fmla="*/ 5899574 h 6367455"/>
              <a:gd name="connsiteX329" fmla="*/ 3983882 w 6891715"/>
              <a:gd name="connsiteY329" fmla="*/ 5889614 h 6367455"/>
              <a:gd name="connsiteX330" fmla="*/ 3990938 w 6891715"/>
              <a:gd name="connsiteY330" fmla="*/ 5892617 h 6367455"/>
              <a:gd name="connsiteX331" fmla="*/ 3980707 w 6891715"/>
              <a:gd name="connsiteY331" fmla="*/ 5900727 h 6367455"/>
              <a:gd name="connsiteX332" fmla="*/ 3978238 w 6891715"/>
              <a:gd name="connsiteY332" fmla="*/ 5897723 h 6367455"/>
              <a:gd name="connsiteX333" fmla="*/ 4234460 w 6891715"/>
              <a:gd name="connsiteY333" fmla="*/ 5870564 h 6367455"/>
              <a:gd name="connsiteX334" fmla="*/ 4239858 w 6891715"/>
              <a:gd name="connsiteY334" fmla="*/ 5870564 h 6367455"/>
              <a:gd name="connsiteX335" fmla="*/ 4244938 w 6891715"/>
              <a:gd name="connsiteY335" fmla="*/ 5873567 h 6367455"/>
              <a:gd name="connsiteX336" fmla="*/ 4253510 w 6891715"/>
              <a:gd name="connsiteY336" fmla="*/ 5873567 h 6367455"/>
              <a:gd name="connsiteX337" fmla="*/ 4254463 w 6891715"/>
              <a:gd name="connsiteY337" fmla="*/ 5881676 h 6367455"/>
              <a:gd name="connsiteX338" fmla="*/ 4238588 w 6891715"/>
              <a:gd name="connsiteY338" fmla="*/ 5880775 h 6367455"/>
              <a:gd name="connsiteX339" fmla="*/ 4239858 w 6891715"/>
              <a:gd name="connsiteY339" fmla="*/ 5888584 h 6367455"/>
              <a:gd name="connsiteX340" fmla="*/ 4232238 w 6891715"/>
              <a:gd name="connsiteY340" fmla="*/ 5892789 h 6367455"/>
              <a:gd name="connsiteX341" fmla="*/ 4225888 w 6891715"/>
              <a:gd name="connsiteY341" fmla="*/ 5886782 h 6367455"/>
              <a:gd name="connsiteX342" fmla="*/ 4213188 w 6891715"/>
              <a:gd name="connsiteY342" fmla="*/ 5887082 h 6367455"/>
              <a:gd name="connsiteX343" fmla="*/ 4218585 w 6891715"/>
              <a:gd name="connsiteY343" fmla="*/ 5875069 h 6367455"/>
              <a:gd name="connsiteX344" fmla="*/ 3641967 w 6891715"/>
              <a:gd name="connsiteY344" fmla="*/ 5862626 h 6367455"/>
              <a:gd name="connsiteX345" fmla="*/ 3650372 w 6891715"/>
              <a:gd name="connsiteY345" fmla="*/ 5864489 h 6367455"/>
              <a:gd name="connsiteX346" fmla="*/ 3649127 w 6891715"/>
              <a:gd name="connsiteY346" fmla="*/ 5869770 h 6367455"/>
              <a:gd name="connsiteX347" fmla="*/ 3663757 w 6891715"/>
              <a:gd name="connsiteY347" fmla="*/ 5872565 h 6367455"/>
              <a:gd name="connsiteX348" fmla="*/ 3671850 w 6891715"/>
              <a:gd name="connsiteY348" fmla="*/ 5887784 h 6367455"/>
              <a:gd name="connsiteX349" fmla="*/ 3659399 w 6891715"/>
              <a:gd name="connsiteY349" fmla="*/ 5883746 h 6367455"/>
              <a:gd name="connsiteX350" fmla="*/ 3656597 w 6891715"/>
              <a:gd name="connsiteY350" fmla="*/ 5891201 h 6367455"/>
              <a:gd name="connsiteX351" fmla="*/ 3647570 w 6891715"/>
              <a:gd name="connsiteY351" fmla="*/ 5884989 h 6367455"/>
              <a:gd name="connsiteX352" fmla="*/ 3640100 w 6891715"/>
              <a:gd name="connsiteY352" fmla="*/ 5873497 h 6367455"/>
              <a:gd name="connsiteX353" fmla="*/ 4038979 w 6891715"/>
              <a:gd name="connsiteY353" fmla="*/ 5856276 h 6367455"/>
              <a:gd name="connsiteX354" fmla="*/ 4043930 w 6891715"/>
              <a:gd name="connsiteY354" fmla="*/ 5866368 h 6367455"/>
              <a:gd name="connsiteX355" fmla="*/ 4048262 w 6891715"/>
              <a:gd name="connsiteY355" fmla="*/ 5865422 h 6367455"/>
              <a:gd name="connsiteX356" fmla="*/ 4057545 w 6891715"/>
              <a:gd name="connsiteY356" fmla="*/ 5871730 h 6367455"/>
              <a:gd name="connsiteX357" fmla="*/ 4057545 w 6891715"/>
              <a:gd name="connsiteY357" fmla="*/ 5878038 h 6367455"/>
              <a:gd name="connsiteX358" fmla="*/ 4063734 w 6891715"/>
              <a:gd name="connsiteY358" fmla="*/ 5884346 h 6367455"/>
              <a:gd name="connsiteX359" fmla="*/ 4064972 w 6891715"/>
              <a:gd name="connsiteY359" fmla="*/ 5897593 h 6367455"/>
              <a:gd name="connsiteX360" fmla="*/ 4067138 w 6891715"/>
              <a:gd name="connsiteY360" fmla="*/ 5902955 h 6367455"/>
              <a:gd name="connsiteX361" fmla="*/ 4060949 w 6891715"/>
              <a:gd name="connsiteY361" fmla="*/ 5903901 h 6367455"/>
              <a:gd name="connsiteX362" fmla="*/ 4049500 w 6891715"/>
              <a:gd name="connsiteY362" fmla="*/ 5894754 h 6367455"/>
              <a:gd name="connsiteX363" fmla="*/ 4049500 w 6891715"/>
              <a:gd name="connsiteY363" fmla="*/ 5884346 h 6367455"/>
              <a:gd name="connsiteX364" fmla="*/ 4038051 w 6891715"/>
              <a:gd name="connsiteY364" fmla="*/ 5879931 h 6367455"/>
              <a:gd name="connsiteX365" fmla="*/ 4030625 w 6891715"/>
              <a:gd name="connsiteY365" fmla="*/ 5872046 h 6367455"/>
              <a:gd name="connsiteX366" fmla="*/ 4033719 w 6891715"/>
              <a:gd name="connsiteY366" fmla="*/ 5860376 h 6367455"/>
              <a:gd name="connsiteX367" fmla="*/ 3149881 w 6891715"/>
              <a:gd name="connsiteY367" fmla="*/ 5826114 h 6367455"/>
              <a:gd name="connsiteX368" fmla="*/ 3157501 w 6891715"/>
              <a:gd name="connsiteY368" fmla="*/ 5826114 h 6367455"/>
              <a:gd name="connsiteX369" fmla="*/ 3153373 w 6891715"/>
              <a:gd name="connsiteY369" fmla="*/ 5832443 h 6367455"/>
              <a:gd name="connsiteX370" fmla="*/ 3156548 w 6891715"/>
              <a:gd name="connsiteY370" fmla="*/ 5844152 h 6367455"/>
              <a:gd name="connsiteX371" fmla="*/ 3139721 w 6891715"/>
              <a:gd name="connsiteY371" fmla="*/ 5873583 h 6367455"/>
              <a:gd name="connsiteX372" fmla="*/ 3130831 w 6891715"/>
              <a:gd name="connsiteY372" fmla="*/ 5891938 h 6367455"/>
              <a:gd name="connsiteX373" fmla="*/ 3124798 w 6891715"/>
              <a:gd name="connsiteY373" fmla="*/ 5905229 h 6367455"/>
              <a:gd name="connsiteX374" fmla="*/ 3122893 w 6891715"/>
              <a:gd name="connsiteY374" fmla="*/ 5909976 h 6367455"/>
              <a:gd name="connsiteX375" fmla="*/ 3121941 w 6891715"/>
              <a:gd name="connsiteY375" fmla="*/ 5912508 h 6367455"/>
              <a:gd name="connsiteX376" fmla="*/ 3123528 w 6891715"/>
              <a:gd name="connsiteY376" fmla="*/ 5936876 h 6367455"/>
              <a:gd name="connsiteX377" fmla="*/ 3137181 w 6891715"/>
              <a:gd name="connsiteY377" fmla="*/ 5954597 h 6367455"/>
              <a:gd name="connsiteX378" fmla="*/ 3133371 w 6891715"/>
              <a:gd name="connsiteY378" fmla="*/ 5977699 h 6367455"/>
              <a:gd name="connsiteX379" fmla="*/ 3117813 w 6891715"/>
              <a:gd name="connsiteY379" fmla="*/ 5997953 h 6367455"/>
              <a:gd name="connsiteX380" fmla="*/ 3124163 w 6891715"/>
              <a:gd name="connsiteY380" fmla="*/ 6015358 h 6367455"/>
              <a:gd name="connsiteX381" fmla="*/ 3115591 w 6891715"/>
              <a:gd name="connsiteY381" fmla="*/ 6019789 h 6367455"/>
              <a:gd name="connsiteX382" fmla="*/ 3102891 w 6891715"/>
              <a:gd name="connsiteY382" fmla="*/ 6012510 h 6367455"/>
              <a:gd name="connsiteX383" fmla="*/ 3079713 w 6891715"/>
              <a:gd name="connsiteY383" fmla="*/ 6004282 h 6367455"/>
              <a:gd name="connsiteX384" fmla="*/ 3056218 w 6891715"/>
              <a:gd name="connsiteY384" fmla="*/ 5995105 h 6367455"/>
              <a:gd name="connsiteX385" fmla="*/ 3026691 w 6891715"/>
              <a:gd name="connsiteY385" fmla="*/ 5965990 h 6367455"/>
              <a:gd name="connsiteX386" fmla="*/ 2989543 w 6891715"/>
              <a:gd name="connsiteY386" fmla="*/ 5965357 h 6367455"/>
              <a:gd name="connsiteX387" fmla="*/ 2947633 w 6891715"/>
              <a:gd name="connsiteY387" fmla="*/ 5933078 h 6367455"/>
              <a:gd name="connsiteX388" fmla="*/ 2912708 w 6891715"/>
              <a:gd name="connsiteY388" fmla="*/ 5916622 h 6367455"/>
              <a:gd name="connsiteX389" fmla="*/ 2905088 w 6891715"/>
              <a:gd name="connsiteY389" fmla="*/ 5909343 h 6367455"/>
              <a:gd name="connsiteX390" fmla="*/ 2869210 w 6891715"/>
              <a:gd name="connsiteY390" fmla="*/ 5903331 h 6367455"/>
              <a:gd name="connsiteX391" fmla="*/ 2860638 w 6891715"/>
              <a:gd name="connsiteY391" fmla="*/ 5874216 h 6367455"/>
              <a:gd name="connsiteX392" fmla="*/ 2873973 w 6891715"/>
              <a:gd name="connsiteY392" fmla="*/ 5853962 h 6367455"/>
              <a:gd name="connsiteX393" fmla="*/ 2885720 w 6891715"/>
              <a:gd name="connsiteY393" fmla="*/ 5848583 h 6367455"/>
              <a:gd name="connsiteX394" fmla="*/ 2885403 w 6891715"/>
              <a:gd name="connsiteY394" fmla="*/ 5838139 h 6367455"/>
              <a:gd name="connsiteX395" fmla="*/ 2894928 w 6891715"/>
              <a:gd name="connsiteY395" fmla="*/ 5839722 h 6367455"/>
              <a:gd name="connsiteX396" fmla="*/ 2898420 w 6891715"/>
              <a:gd name="connsiteY396" fmla="*/ 5846367 h 6367455"/>
              <a:gd name="connsiteX397" fmla="*/ 2907945 w 6891715"/>
              <a:gd name="connsiteY397" fmla="*/ 5857760 h 6367455"/>
              <a:gd name="connsiteX398" fmla="*/ 2917470 w 6891715"/>
              <a:gd name="connsiteY398" fmla="*/ 5854595 h 6367455"/>
              <a:gd name="connsiteX399" fmla="*/ 2933028 w 6891715"/>
              <a:gd name="connsiteY399" fmla="*/ 5839722 h 6367455"/>
              <a:gd name="connsiteX400" fmla="*/ 2946046 w 6891715"/>
              <a:gd name="connsiteY400" fmla="*/ 5847000 h 6367455"/>
              <a:gd name="connsiteX401" fmla="*/ 2958746 w 6891715"/>
              <a:gd name="connsiteY401" fmla="*/ 5847950 h 6367455"/>
              <a:gd name="connsiteX402" fmla="*/ 2968271 w 6891715"/>
              <a:gd name="connsiteY402" fmla="*/ 5862507 h 6367455"/>
              <a:gd name="connsiteX403" fmla="*/ 2990496 w 6891715"/>
              <a:gd name="connsiteY403" fmla="*/ 5860292 h 6367455"/>
              <a:gd name="connsiteX404" fmla="*/ 3014943 w 6891715"/>
              <a:gd name="connsiteY404" fmla="*/ 5851431 h 6367455"/>
              <a:gd name="connsiteX405" fmla="*/ 3037168 w 6891715"/>
              <a:gd name="connsiteY405" fmla="*/ 5857444 h 6367455"/>
              <a:gd name="connsiteX406" fmla="*/ 3064473 w 6891715"/>
              <a:gd name="connsiteY406" fmla="*/ 5851114 h 6367455"/>
              <a:gd name="connsiteX407" fmla="*/ 3086698 w 6891715"/>
              <a:gd name="connsiteY407" fmla="*/ 5839405 h 6367455"/>
              <a:gd name="connsiteX408" fmla="*/ 3113368 w 6891715"/>
              <a:gd name="connsiteY408" fmla="*/ 5842253 h 6367455"/>
              <a:gd name="connsiteX409" fmla="*/ 3123528 w 6891715"/>
              <a:gd name="connsiteY409" fmla="*/ 5834975 h 6367455"/>
              <a:gd name="connsiteX410" fmla="*/ 3141626 w 6891715"/>
              <a:gd name="connsiteY410" fmla="*/ 5833392 h 6367455"/>
              <a:gd name="connsiteX411" fmla="*/ 3635338 w 6891715"/>
              <a:gd name="connsiteY411" fmla="*/ 5800714 h 6367455"/>
              <a:gd name="connsiteX412" fmla="*/ 3644716 w 6891715"/>
              <a:gd name="connsiteY412" fmla="*/ 5802964 h 6367455"/>
              <a:gd name="connsiteX413" fmla="*/ 3643422 w 6891715"/>
              <a:gd name="connsiteY413" fmla="*/ 5813575 h 6367455"/>
              <a:gd name="connsiteX414" fmla="*/ 3652801 w 6891715"/>
              <a:gd name="connsiteY414" fmla="*/ 5819040 h 6367455"/>
              <a:gd name="connsiteX415" fmla="*/ 3652477 w 6891715"/>
              <a:gd name="connsiteY415" fmla="*/ 5826114 h 6367455"/>
              <a:gd name="connsiteX416" fmla="*/ 3643422 w 6891715"/>
              <a:gd name="connsiteY416" fmla="*/ 5820648 h 6367455"/>
              <a:gd name="connsiteX417" fmla="*/ 3636308 w 6891715"/>
              <a:gd name="connsiteY417" fmla="*/ 5816468 h 6367455"/>
              <a:gd name="connsiteX418" fmla="*/ 3635338 w 6891715"/>
              <a:gd name="connsiteY418" fmla="*/ 5800714 h 6367455"/>
              <a:gd name="connsiteX419" fmla="*/ 3630817 w 6891715"/>
              <a:gd name="connsiteY419" fmla="*/ 5799126 h 6367455"/>
              <a:gd name="connsiteX420" fmla="*/ 3632059 w 6891715"/>
              <a:gd name="connsiteY420" fmla="*/ 5810705 h 6367455"/>
              <a:gd name="connsiteX421" fmla="*/ 3632370 w 6891715"/>
              <a:gd name="connsiteY421" fmla="*/ 5819390 h 6367455"/>
              <a:gd name="connsiteX422" fmla="*/ 3635787 w 6891715"/>
              <a:gd name="connsiteY422" fmla="*/ 5830004 h 6367455"/>
              <a:gd name="connsiteX423" fmla="*/ 3639514 w 6891715"/>
              <a:gd name="connsiteY423" fmla="*/ 5825180 h 6367455"/>
              <a:gd name="connsiteX424" fmla="*/ 3655976 w 6891715"/>
              <a:gd name="connsiteY424" fmla="*/ 5833221 h 6367455"/>
              <a:gd name="connsiteX425" fmla="*/ 3655355 w 6891715"/>
              <a:gd name="connsiteY425" fmla="*/ 5847052 h 6367455"/>
              <a:gd name="connsiteX426" fmla="*/ 3644794 w 6891715"/>
              <a:gd name="connsiteY426" fmla="*/ 5844801 h 6367455"/>
              <a:gd name="connsiteX427" fmla="*/ 3642309 w 6891715"/>
              <a:gd name="connsiteY427" fmla="*/ 5848339 h 6367455"/>
              <a:gd name="connsiteX428" fmla="*/ 3630506 w 6891715"/>
              <a:gd name="connsiteY428" fmla="*/ 5843514 h 6367455"/>
              <a:gd name="connsiteX429" fmla="*/ 3629575 w 6891715"/>
              <a:gd name="connsiteY429" fmla="*/ 5835794 h 6367455"/>
              <a:gd name="connsiteX430" fmla="*/ 3624294 w 6891715"/>
              <a:gd name="connsiteY430" fmla="*/ 5825823 h 6367455"/>
              <a:gd name="connsiteX431" fmla="*/ 3622741 w 6891715"/>
              <a:gd name="connsiteY431" fmla="*/ 5836438 h 6367455"/>
              <a:gd name="connsiteX432" fmla="*/ 3613113 w 6891715"/>
              <a:gd name="connsiteY432" fmla="*/ 5827110 h 6367455"/>
              <a:gd name="connsiteX433" fmla="*/ 3616840 w 6891715"/>
              <a:gd name="connsiteY433" fmla="*/ 5811349 h 6367455"/>
              <a:gd name="connsiteX434" fmla="*/ 3624294 w 6891715"/>
              <a:gd name="connsiteY434" fmla="*/ 5817782 h 6367455"/>
              <a:gd name="connsiteX435" fmla="*/ 3095553 w 6891715"/>
              <a:gd name="connsiteY435" fmla="*/ 5791189 h 6367455"/>
              <a:gd name="connsiteX436" fmla="*/ 3106700 w 6891715"/>
              <a:gd name="connsiteY436" fmla="*/ 5794813 h 6367455"/>
              <a:gd name="connsiteX437" fmla="*/ 3099944 w 6891715"/>
              <a:gd name="connsiteY437" fmla="*/ 5808652 h 6367455"/>
              <a:gd name="connsiteX438" fmla="*/ 3090825 w 6891715"/>
              <a:gd name="connsiteY438" fmla="*/ 5795472 h 6367455"/>
              <a:gd name="connsiteX439" fmla="*/ 4154133 w 6891715"/>
              <a:gd name="connsiteY439" fmla="*/ 5781664 h 6367455"/>
              <a:gd name="connsiteX440" fmla="*/ 4166833 w 6891715"/>
              <a:gd name="connsiteY440" fmla="*/ 5782604 h 6367455"/>
              <a:gd name="connsiteX441" fmla="*/ 4171913 w 6891715"/>
              <a:gd name="connsiteY441" fmla="*/ 5800150 h 6367455"/>
              <a:gd name="connsiteX442" fmla="*/ 4173501 w 6891715"/>
              <a:gd name="connsiteY442" fmla="*/ 5810489 h 6367455"/>
              <a:gd name="connsiteX443" fmla="*/ 4166198 w 6891715"/>
              <a:gd name="connsiteY443" fmla="*/ 5815816 h 6367455"/>
              <a:gd name="connsiteX444" fmla="*/ 4161753 w 6891715"/>
              <a:gd name="connsiteY444" fmla="*/ 5829289 h 6367455"/>
              <a:gd name="connsiteX445" fmla="*/ 4149053 w 6891715"/>
              <a:gd name="connsiteY445" fmla="*/ 5818009 h 6367455"/>
              <a:gd name="connsiteX446" fmla="*/ 4157625 w 6891715"/>
              <a:gd name="connsiteY446" fmla="*/ 5803596 h 6367455"/>
              <a:gd name="connsiteX447" fmla="*/ 4143338 w 6891715"/>
              <a:gd name="connsiteY447" fmla="*/ 5794197 h 6367455"/>
              <a:gd name="connsiteX448" fmla="*/ 4144608 w 6891715"/>
              <a:gd name="connsiteY448" fmla="*/ 5783544 h 6367455"/>
              <a:gd name="connsiteX449" fmla="*/ 3652252 w 6891715"/>
              <a:gd name="connsiteY449" fmla="*/ 5780076 h 6367455"/>
              <a:gd name="connsiteX450" fmla="*/ 3658821 w 6891715"/>
              <a:gd name="connsiteY450" fmla="*/ 5780076 h 6367455"/>
              <a:gd name="connsiteX451" fmla="*/ 3654223 w 6891715"/>
              <a:gd name="connsiteY451" fmla="*/ 5787061 h 6367455"/>
              <a:gd name="connsiteX452" fmla="*/ 3659150 w 6891715"/>
              <a:gd name="connsiteY452" fmla="*/ 5794364 h 6367455"/>
              <a:gd name="connsiteX453" fmla="*/ 3649625 w 6891715"/>
              <a:gd name="connsiteY453" fmla="*/ 5789919 h 6367455"/>
              <a:gd name="connsiteX454" fmla="*/ 1810406 w 6891715"/>
              <a:gd name="connsiteY454" fmla="*/ 5757851 h 6367455"/>
              <a:gd name="connsiteX455" fmla="*/ 1816824 w 6891715"/>
              <a:gd name="connsiteY455" fmla="*/ 5766824 h 6367455"/>
              <a:gd name="connsiteX456" fmla="*/ 1832868 w 6891715"/>
              <a:gd name="connsiteY456" fmla="*/ 5767422 h 6367455"/>
              <a:gd name="connsiteX457" fmla="*/ 1835114 w 6891715"/>
              <a:gd name="connsiteY457" fmla="*/ 5778489 h 6367455"/>
              <a:gd name="connsiteX458" fmla="*/ 1829659 w 6891715"/>
              <a:gd name="connsiteY458" fmla="*/ 5772507 h 6367455"/>
              <a:gd name="connsiteX459" fmla="*/ 1816824 w 6891715"/>
              <a:gd name="connsiteY459" fmla="*/ 5771909 h 6367455"/>
              <a:gd name="connsiteX460" fmla="*/ 1809444 w 6891715"/>
              <a:gd name="connsiteY460" fmla="*/ 5775797 h 6367455"/>
              <a:gd name="connsiteX461" fmla="*/ 1804951 w 6891715"/>
              <a:gd name="connsiteY461" fmla="*/ 5768918 h 6367455"/>
              <a:gd name="connsiteX462" fmla="*/ 3645223 w 6891715"/>
              <a:gd name="connsiteY462" fmla="*/ 5754676 h 6367455"/>
              <a:gd name="connsiteX463" fmla="*/ 3645223 w 6891715"/>
              <a:gd name="connsiteY463" fmla="*/ 5762230 h 6367455"/>
              <a:gd name="connsiteX464" fmla="*/ 3648038 w 6891715"/>
              <a:gd name="connsiteY464" fmla="*/ 5769470 h 6367455"/>
              <a:gd name="connsiteX465" fmla="*/ 3646162 w 6891715"/>
              <a:gd name="connsiteY465" fmla="*/ 5785838 h 6367455"/>
              <a:gd name="connsiteX466" fmla="*/ 3640533 w 6891715"/>
              <a:gd name="connsiteY466" fmla="*/ 5785838 h 6367455"/>
              <a:gd name="connsiteX467" fmla="*/ 3639595 w 6891715"/>
              <a:gd name="connsiteY467" fmla="*/ 5781746 h 6367455"/>
              <a:gd name="connsiteX468" fmla="*/ 3630839 w 6891715"/>
              <a:gd name="connsiteY468" fmla="*/ 5791189 h 6367455"/>
              <a:gd name="connsiteX469" fmla="*/ 3627400 w 6891715"/>
              <a:gd name="connsiteY469" fmla="*/ 5788356 h 6367455"/>
              <a:gd name="connsiteX470" fmla="*/ 3628025 w 6891715"/>
              <a:gd name="connsiteY470" fmla="*/ 5779857 h 6367455"/>
              <a:gd name="connsiteX471" fmla="*/ 3632716 w 6891715"/>
              <a:gd name="connsiteY471" fmla="*/ 5772303 h 6367455"/>
              <a:gd name="connsiteX472" fmla="*/ 3633966 w 6891715"/>
              <a:gd name="connsiteY472" fmla="*/ 5761601 h 6367455"/>
              <a:gd name="connsiteX473" fmla="*/ 4003575 w 6891715"/>
              <a:gd name="connsiteY473" fmla="*/ 5735626 h 6367455"/>
              <a:gd name="connsiteX474" fmla="*/ 4014159 w 6891715"/>
              <a:gd name="connsiteY474" fmla="*/ 5735626 h 6367455"/>
              <a:gd name="connsiteX475" fmla="*/ 4019139 w 6891715"/>
              <a:gd name="connsiteY475" fmla="*/ 5746117 h 6367455"/>
              <a:gd name="connsiteX476" fmla="*/ 4029723 w 6891715"/>
              <a:gd name="connsiteY476" fmla="*/ 5752674 h 6367455"/>
              <a:gd name="connsiteX477" fmla="*/ 4032213 w 6891715"/>
              <a:gd name="connsiteY477" fmla="*/ 5759232 h 6367455"/>
              <a:gd name="connsiteX478" fmla="*/ 4021629 w 6891715"/>
              <a:gd name="connsiteY478" fmla="*/ 5765789 h 6367455"/>
              <a:gd name="connsiteX479" fmla="*/ 4014470 w 6891715"/>
              <a:gd name="connsiteY479" fmla="*/ 5761527 h 6367455"/>
              <a:gd name="connsiteX480" fmla="*/ 4017583 w 6891715"/>
              <a:gd name="connsiteY480" fmla="*/ 5753986 h 6367455"/>
              <a:gd name="connsiteX481" fmla="*/ 4002953 w 6891715"/>
              <a:gd name="connsiteY481" fmla="*/ 5749724 h 6367455"/>
              <a:gd name="connsiteX482" fmla="*/ 4000463 w 6891715"/>
              <a:gd name="connsiteY482" fmla="*/ 5742183 h 6367455"/>
              <a:gd name="connsiteX483" fmla="*/ 3888209 w 6891715"/>
              <a:gd name="connsiteY483" fmla="*/ 5732451 h 6367455"/>
              <a:gd name="connsiteX484" fmla="*/ 3904177 w 6891715"/>
              <a:gd name="connsiteY484" fmla="*/ 5735657 h 6367455"/>
              <a:gd name="connsiteX485" fmla="*/ 3915036 w 6891715"/>
              <a:gd name="connsiteY485" fmla="*/ 5750404 h 6367455"/>
              <a:gd name="connsiteX486" fmla="*/ 3923658 w 6891715"/>
              <a:gd name="connsiteY486" fmla="*/ 5764189 h 6367455"/>
              <a:gd name="connsiteX487" fmla="*/ 3940904 w 6891715"/>
              <a:gd name="connsiteY487" fmla="*/ 5769319 h 6367455"/>
              <a:gd name="connsiteX488" fmla="*/ 3947291 w 6891715"/>
              <a:gd name="connsiteY488" fmla="*/ 5776692 h 6367455"/>
              <a:gd name="connsiteX489" fmla="*/ 3975714 w 6891715"/>
              <a:gd name="connsiteY489" fmla="*/ 5776372 h 6367455"/>
              <a:gd name="connsiteX490" fmla="*/ 3978269 w 6891715"/>
              <a:gd name="connsiteY490" fmla="*/ 5781822 h 6367455"/>
              <a:gd name="connsiteX491" fmla="*/ 3978269 w 6891715"/>
              <a:gd name="connsiteY491" fmla="*/ 5793684 h 6367455"/>
              <a:gd name="connsiteX492" fmla="*/ 3983698 w 6891715"/>
              <a:gd name="connsiteY492" fmla="*/ 5799454 h 6367455"/>
              <a:gd name="connsiteX493" fmla="*/ 3981463 w 6891715"/>
              <a:gd name="connsiteY493" fmla="*/ 5809393 h 6367455"/>
              <a:gd name="connsiteX494" fmla="*/ 3986892 w 6891715"/>
              <a:gd name="connsiteY494" fmla="*/ 5816766 h 6367455"/>
              <a:gd name="connsiteX495" fmla="*/ 3999986 w 6891715"/>
              <a:gd name="connsiteY495" fmla="*/ 5826063 h 6367455"/>
              <a:gd name="connsiteX496" fmla="*/ 4010205 w 6891715"/>
              <a:gd name="connsiteY496" fmla="*/ 5829269 h 6367455"/>
              <a:gd name="connsiteX497" fmla="*/ 4027451 w 6891715"/>
              <a:gd name="connsiteY497" fmla="*/ 5832475 h 6367455"/>
              <a:gd name="connsiteX498" fmla="*/ 4026812 w 6891715"/>
              <a:gd name="connsiteY498" fmla="*/ 5854596 h 6367455"/>
              <a:gd name="connsiteX499" fmla="*/ 4015954 w 6891715"/>
              <a:gd name="connsiteY499" fmla="*/ 5864214 h 6367455"/>
              <a:gd name="connsiteX500" fmla="*/ 4000944 w 6891715"/>
              <a:gd name="connsiteY500" fmla="*/ 5860367 h 6367455"/>
              <a:gd name="connsiteX501" fmla="*/ 3993598 w 6891715"/>
              <a:gd name="connsiteY501" fmla="*/ 5852672 h 6367455"/>
              <a:gd name="connsiteX502" fmla="*/ 3991363 w 6891715"/>
              <a:gd name="connsiteY502" fmla="*/ 5839849 h 6367455"/>
              <a:gd name="connsiteX503" fmla="*/ 3975395 w 6891715"/>
              <a:gd name="connsiteY503" fmla="*/ 5831834 h 6367455"/>
              <a:gd name="connsiteX504" fmla="*/ 3976353 w 6891715"/>
              <a:gd name="connsiteY504" fmla="*/ 5820934 h 6367455"/>
              <a:gd name="connsiteX505" fmla="*/ 3963259 w 6891715"/>
              <a:gd name="connsiteY505" fmla="*/ 5812919 h 6367455"/>
              <a:gd name="connsiteX506" fmla="*/ 3959107 w 6891715"/>
              <a:gd name="connsiteY506" fmla="*/ 5804263 h 6367455"/>
              <a:gd name="connsiteX507" fmla="*/ 3927171 w 6891715"/>
              <a:gd name="connsiteY507" fmla="*/ 5801378 h 6367455"/>
              <a:gd name="connsiteX508" fmla="*/ 3922700 w 6891715"/>
              <a:gd name="connsiteY508" fmla="*/ 5794004 h 6367455"/>
              <a:gd name="connsiteX509" fmla="*/ 3923658 w 6891715"/>
              <a:gd name="connsiteY509" fmla="*/ 5782142 h 6367455"/>
              <a:gd name="connsiteX510" fmla="*/ 3914077 w 6891715"/>
              <a:gd name="connsiteY510" fmla="*/ 5772845 h 6367455"/>
              <a:gd name="connsiteX511" fmla="*/ 3881183 w 6891715"/>
              <a:gd name="connsiteY511" fmla="*/ 5751686 h 6367455"/>
              <a:gd name="connsiteX512" fmla="*/ 3881183 w 6891715"/>
              <a:gd name="connsiteY512" fmla="*/ 5747519 h 6367455"/>
              <a:gd name="connsiteX513" fmla="*/ 3876712 w 6891715"/>
              <a:gd name="connsiteY513" fmla="*/ 5749442 h 6367455"/>
              <a:gd name="connsiteX514" fmla="*/ 3863938 w 6891715"/>
              <a:gd name="connsiteY514" fmla="*/ 5752648 h 6367455"/>
              <a:gd name="connsiteX515" fmla="*/ 3873199 w 6891715"/>
              <a:gd name="connsiteY515" fmla="*/ 5742068 h 6367455"/>
              <a:gd name="connsiteX516" fmla="*/ 3880864 w 6891715"/>
              <a:gd name="connsiteY516" fmla="*/ 5741107 h 6367455"/>
              <a:gd name="connsiteX517" fmla="*/ 1831939 w 6891715"/>
              <a:gd name="connsiteY517" fmla="*/ 5713401 h 6367455"/>
              <a:gd name="connsiteX518" fmla="*/ 1830972 w 6891715"/>
              <a:gd name="connsiteY518" fmla="*/ 5721851 h 6367455"/>
              <a:gd name="connsiteX519" fmla="*/ 1812925 w 6891715"/>
              <a:gd name="connsiteY519" fmla="*/ 5752401 h 6367455"/>
              <a:gd name="connsiteX520" fmla="*/ 1808736 w 6891715"/>
              <a:gd name="connsiteY520" fmla="*/ 5754676 h 6367455"/>
              <a:gd name="connsiteX521" fmla="*/ 1805191 w 6891715"/>
              <a:gd name="connsiteY521" fmla="*/ 5748176 h 6367455"/>
              <a:gd name="connsiteX522" fmla="*/ 1794877 w 6891715"/>
              <a:gd name="connsiteY522" fmla="*/ 5751751 h 6367455"/>
              <a:gd name="connsiteX523" fmla="*/ 1789076 w 6891715"/>
              <a:gd name="connsiteY523" fmla="*/ 5743951 h 6367455"/>
              <a:gd name="connsiteX524" fmla="*/ 1796489 w 6891715"/>
              <a:gd name="connsiteY524" fmla="*/ 5727701 h 6367455"/>
              <a:gd name="connsiteX525" fmla="*/ 1813892 w 6891715"/>
              <a:gd name="connsiteY525" fmla="*/ 5714701 h 6367455"/>
              <a:gd name="connsiteX526" fmla="*/ 3909022 w 6891715"/>
              <a:gd name="connsiteY526" fmla="*/ 5707051 h 6367455"/>
              <a:gd name="connsiteX527" fmla="*/ 3919500 w 6891715"/>
              <a:gd name="connsiteY527" fmla="*/ 5708956 h 6367455"/>
              <a:gd name="connsiteX528" fmla="*/ 3906800 w 6891715"/>
              <a:gd name="connsiteY528" fmla="*/ 5716576 h 6367455"/>
              <a:gd name="connsiteX529" fmla="*/ 3933152 w 6891715"/>
              <a:gd name="connsiteY529" fmla="*/ 5702289 h 6367455"/>
              <a:gd name="connsiteX530" fmla="*/ 3938550 w 6891715"/>
              <a:gd name="connsiteY530" fmla="*/ 5710397 h 6367455"/>
              <a:gd name="connsiteX531" fmla="*/ 3943947 w 6891715"/>
              <a:gd name="connsiteY531" fmla="*/ 5710397 h 6367455"/>
              <a:gd name="connsiteX532" fmla="*/ 3944900 w 6891715"/>
              <a:gd name="connsiteY532" fmla="*/ 5717569 h 6367455"/>
              <a:gd name="connsiteX533" fmla="*/ 3936327 w 6891715"/>
              <a:gd name="connsiteY533" fmla="*/ 5719752 h 6367455"/>
              <a:gd name="connsiteX534" fmla="*/ 3929025 w 6891715"/>
              <a:gd name="connsiteY534" fmla="*/ 5713515 h 6367455"/>
              <a:gd name="connsiteX535" fmla="*/ 3925850 w 6891715"/>
              <a:gd name="connsiteY535" fmla="*/ 5706343 h 6367455"/>
              <a:gd name="connsiteX536" fmla="*/ 3950898 w 6891715"/>
              <a:gd name="connsiteY536" fmla="*/ 5691176 h 6367455"/>
              <a:gd name="connsiteX537" fmla="*/ 3954426 w 6891715"/>
              <a:gd name="connsiteY537" fmla="*/ 5700557 h 6367455"/>
              <a:gd name="connsiteX538" fmla="*/ 3948252 w 6891715"/>
              <a:gd name="connsiteY538" fmla="*/ 5711814 h 6367455"/>
              <a:gd name="connsiteX539" fmla="*/ 3946488 w 6891715"/>
              <a:gd name="connsiteY539" fmla="*/ 5707749 h 6367455"/>
              <a:gd name="connsiteX540" fmla="*/ 3949428 w 6891715"/>
              <a:gd name="connsiteY540" fmla="*/ 5700557 h 6367455"/>
              <a:gd name="connsiteX541" fmla="*/ 4188559 w 6891715"/>
              <a:gd name="connsiteY541" fmla="*/ 5689589 h 6367455"/>
              <a:gd name="connsiteX542" fmla="*/ 4200260 w 6891715"/>
              <a:gd name="connsiteY542" fmla="*/ 5693688 h 6367455"/>
              <a:gd name="connsiteX543" fmla="*/ 4201525 w 6891715"/>
              <a:gd name="connsiteY543" fmla="*/ 5703148 h 6367455"/>
              <a:gd name="connsiteX544" fmla="*/ 4222713 w 6891715"/>
              <a:gd name="connsiteY544" fmla="*/ 5713554 h 6367455"/>
              <a:gd name="connsiteX545" fmla="*/ 4207850 w 6891715"/>
              <a:gd name="connsiteY545" fmla="*/ 5720806 h 6367455"/>
              <a:gd name="connsiteX546" fmla="*/ 4198363 w 6891715"/>
              <a:gd name="connsiteY546" fmla="*/ 5712608 h 6367455"/>
              <a:gd name="connsiteX547" fmla="*/ 4203739 w 6891715"/>
              <a:gd name="connsiteY547" fmla="*/ 5728059 h 6367455"/>
              <a:gd name="connsiteX548" fmla="*/ 4197414 w 6891715"/>
              <a:gd name="connsiteY548" fmla="*/ 5735627 h 6367455"/>
              <a:gd name="connsiteX549" fmla="*/ 4179705 w 6891715"/>
              <a:gd name="connsiteY549" fmla="*/ 5734996 h 6367455"/>
              <a:gd name="connsiteX550" fmla="*/ 4168953 w 6891715"/>
              <a:gd name="connsiteY550" fmla="*/ 5725221 h 6367455"/>
              <a:gd name="connsiteX551" fmla="*/ 4186662 w 6891715"/>
              <a:gd name="connsiteY551" fmla="*/ 5713869 h 6367455"/>
              <a:gd name="connsiteX552" fmla="*/ 4173064 w 6891715"/>
              <a:gd name="connsiteY552" fmla="*/ 5710716 h 6367455"/>
              <a:gd name="connsiteX553" fmla="*/ 4164525 w 6891715"/>
              <a:gd name="connsiteY553" fmla="*/ 5723329 h 6367455"/>
              <a:gd name="connsiteX554" fmla="*/ 4144603 w 6891715"/>
              <a:gd name="connsiteY554" fmla="*/ 5715130 h 6367455"/>
              <a:gd name="connsiteX555" fmla="*/ 4143338 w 6891715"/>
              <a:gd name="connsiteY555" fmla="*/ 5702517 h 6367455"/>
              <a:gd name="connsiteX556" fmla="*/ 4165790 w 6891715"/>
              <a:gd name="connsiteY556" fmla="*/ 5703463 h 6367455"/>
              <a:gd name="connsiteX557" fmla="*/ 4167688 w 6891715"/>
              <a:gd name="connsiteY557" fmla="*/ 5696211 h 6367455"/>
              <a:gd name="connsiteX558" fmla="*/ 4181602 w 6891715"/>
              <a:gd name="connsiteY558" fmla="*/ 5695895 h 6367455"/>
              <a:gd name="connsiteX559" fmla="*/ 3560407 w 6891715"/>
              <a:gd name="connsiteY559" fmla="*/ 5638789 h 6367455"/>
              <a:gd name="connsiteX560" fmla="*/ 3566757 w 6891715"/>
              <a:gd name="connsiteY560" fmla="*/ 5641629 h 6367455"/>
              <a:gd name="connsiteX561" fmla="*/ 3572790 w 6891715"/>
              <a:gd name="connsiteY561" fmla="*/ 5648572 h 6367455"/>
              <a:gd name="connsiteX562" fmla="*/ 3560725 w 6891715"/>
              <a:gd name="connsiteY562" fmla="*/ 5652675 h 6367455"/>
              <a:gd name="connsiteX563" fmla="*/ 3562312 w 6891715"/>
              <a:gd name="connsiteY563" fmla="*/ 5664667 h 6367455"/>
              <a:gd name="connsiteX564" fmla="*/ 3572155 w 6891715"/>
              <a:gd name="connsiteY564" fmla="*/ 5670663 h 6367455"/>
              <a:gd name="connsiteX565" fmla="*/ 3571520 w 6891715"/>
              <a:gd name="connsiteY565" fmla="*/ 5679815 h 6367455"/>
              <a:gd name="connsiteX566" fmla="*/ 3582950 w 6891715"/>
              <a:gd name="connsiteY566" fmla="*/ 5680447 h 6367455"/>
              <a:gd name="connsiteX567" fmla="*/ 3581680 w 6891715"/>
              <a:gd name="connsiteY567" fmla="*/ 5691177 h 6367455"/>
              <a:gd name="connsiteX568" fmla="*/ 3563265 w 6891715"/>
              <a:gd name="connsiteY568" fmla="*/ 5680447 h 6367455"/>
              <a:gd name="connsiteX569" fmla="*/ 3561677 w 6891715"/>
              <a:gd name="connsiteY569" fmla="*/ 5668770 h 6367455"/>
              <a:gd name="connsiteX570" fmla="*/ 3541675 w 6891715"/>
              <a:gd name="connsiteY570" fmla="*/ 5647310 h 6367455"/>
              <a:gd name="connsiteX571" fmla="*/ 3543262 w 6891715"/>
              <a:gd name="connsiteY571" fmla="*/ 5640367 h 6367455"/>
              <a:gd name="connsiteX572" fmla="*/ 3558185 w 6891715"/>
              <a:gd name="connsiteY572" fmla="*/ 5642891 h 6367455"/>
              <a:gd name="connsiteX573" fmla="*/ 1988465 w 6891715"/>
              <a:gd name="connsiteY573" fmla="*/ 5605451 h 6367455"/>
              <a:gd name="connsiteX574" fmla="*/ 1990687 w 6891715"/>
              <a:gd name="connsiteY574" fmla="*/ 5609261 h 6367455"/>
              <a:gd name="connsiteX575" fmla="*/ 1976082 w 6891715"/>
              <a:gd name="connsiteY575" fmla="*/ 5621326 h 6367455"/>
              <a:gd name="connsiteX576" fmla="*/ 1975130 w 6891715"/>
              <a:gd name="connsiteY576" fmla="*/ 5626406 h 6367455"/>
              <a:gd name="connsiteX577" fmla="*/ 1985607 w 6891715"/>
              <a:gd name="connsiteY577" fmla="*/ 5621008 h 6367455"/>
              <a:gd name="connsiteX578" fmla="*/ 1979257 w 6891715"/>
              <a:gd name="connsiteY578" fmla="*/ 5631486 h 6367455"/>
              <a:gd name="connsiteX579" fmla="*/ 1981480 w 6891715"/>
              <a:gd name="connsiteY579" fmla="*/ 5638153 h 6367455"/>
              <a:gd name="connsiteX580" fmla="*/ 1998307 w 6891715"/>
              <a:gd name="connsiteY580" fmla="*/ 5636883 h 6367455"/>
              <a:gd name="connsiteX581" fmla="*/ 2005927 w 6891715"/>
              <a:gd name="connsiteY581" fmla="*/ 5638788 h 6367455"/>
              <a:gd name="connsiteX582" fmla="*/ 2008150 w 6891715"/>
              <a:gd name="connsiteY582" fmla="*/ 5651488 h 6367455"/>
              <a:gd name="connsiteX583" fmla="*/ 1999895 w 6891715"/>
              <a:gd name="connsiteY583" fmla="*/ 5666411 h 6367455"/>
              <a:gd name="connsiteX584" fmla="*/ 1993545 w 6891715"/>
              <a:gd name="connsiteY584" fmla="*/ 5677841 h 6367455"/>
              <a:gd name="connsiteX585" fmla="*/ 1987195 w 6891715"/>
              <a:gd name="connsiteY585" fmla="*/ 5690859 h 6367455"/>
              <a:gd name="connsiteX586" fmla="*/ 1965287 w 6891715"/>
              <a:gd name="connsiteY586" fmla="*/ 5699114 h 6367455"/>
              <a:gd name="connsiteX587" fmla="*/ 1965287 w 6891715"/>
              <a:gd name="connsiteY587" fmla="*/ 5694986 h 6367455"/>
              <a:gd name="connsiteX588" fmla="*/ 1954492 w 6891715"/>
              <a:gd name="connsiteY588" fmla="*/ 5688954 h 6367455"/>
              <a:gd name="connsiteX589" fmla="*/ 1937665 w 6891715"/>
              <a:gd name="connsiteY589" fmla="*/ 5683556 h 6367455"/>
              <a:gd name="connsiteX590" fmla="*/ 1938300 w 6891715"/>
              <a:gd name="connsiteY590" fmla="*/ 5667999 h 6367455"/>
              <a:gd name="connsiteX591" fmla="*/ 1928775 w 6891715"/>
              <a:gd name="connsiteY591" fmla="*/ 5660696 h 6367455"/>
              <a:gd name="connsiteX592" fmla="*/ 1912900 w 6891715"/>
              <a:gd name="connsiteY592" fmla="*/ 5662601 h 6367455"/>
              <a:gd name="connsiteX593" fmla="*/ 1912265 w 6891715"/>
              <a:gd name="connsiteY593" fmla="*/ 5676571 h 6367455"/>
              <a:gd name="connsiteX594" fmla="*/ 1902740 w 6891715"/>
              <a:gd name="connsiteY594" fmla="*/ 5674349 h 6367455"/>
              <a:gd name="connsiteX595" fmla="*/ 1900200 w 6891715"/>
              <a:gd name="connsiteY595" fmla="*/ 5650536 h 6367455"/>
              <a:gd name="connsiteX596" fmla="*/ 1917027 w 6891715"/>
              <a:gd name="connsiteY596" fmla="*/ 5641963 h 6367455"/>
              <a:gd name="connsiteX597" fmla="*/ 1937982 w 6891715"/>
              <a:gd name="connsiteY597" fmla="*/ 5626723 h 6367455"/>
              <a:gd name="connsiteX598" fmla="*/ 1952905 w 6891715"/>
              <a:gd name="connsiteY598" fmla="*/ 5619103 h 6367455"/>
              <a:gd name="connsiteX599" fmla="*/ 4089680 w 6891715"/>
              <a:gd name="connsiteY599" fmla="*/ 5599101 h 6367455"/>
              <a:gd name="connsiteX600" fmla="*/ 4100475 w 6891715"/>
              <a:gd name="connsiteY600" fmla="*/ 5606038 h 6367455"/>
              <a:gd name="connsiteX601" fmla="*/ 4089045 w 6891715"/>
              <a:gd name="connsiteY601" fmla="*/ 5624958 h 6367455"/>
              <a:gd name="connsiteX602" fmla="*/ 4092220 w 6891715"/>
              <a:gd name="connsiteY602" fmla="*/ 5642931 h 6367455"/>
              <a:gd name="connsiteX603" fmla="*/ 4079520 w 6891715"/>
              <a:gd name="connsiteY603" fmla="*/ 5637571 h 6367455"/>
              <a:gd name="connsiteX604" fmla="*/ 4081742 w 6891715"/>
              <a:gd name="connsiteY604" fmla="*/ 5630318 h 6367455"/>
              <a:gd name="connsiteX605" fmla="*/ 4076345 w 6891715"/>
              <a:gd name="connsiteY605" fmla="*/ 5630318 h 6367455"/>
              <a:gd name="connsiteX606" fmla="*/ 4069042 w 6891715"/>
              <a:gd name="connsiteY606" fmla="*/ 5645139 h 6367455"/>
              <a:gd name="connsiteX607" fmla="*/ 4060470 w 6891715"/>
              <a:gd name="connsiteY607" fmla="*/ 5631580 h 6367455"/>
              <a:gd name="connsiteX608" fmla="*/ 4056025 w 6891715"/>
              <a:gd name="connsiteY608" fmla="*/ 5615813 h 6367455"/>
              <a:gd name="connsiteX609" fmla="*/ 4073805 w 6891715"/>
              <a:gd name="connsiteY609" fmla="*/ 5615813 h 6367455"/>
              <a:gd name="connsiteX610" fmla="*/ 4084600 w 6891715"/>
              <a:gd name="connsiteY610" fmla="*/ 5619597 h 6367455"/>
              <a:gd name="connsiteX611" fmla="*/ 2070698 w 6891715"/>
              <a:gd name="connsiteY611" fmla="*/ 5599101 h 6367455"/>
              <a:gd name="connsiteX612" fmla="*/ 2091018 w 6891715"/>
              <a:gd name="connsiteY612" fmla="*/ 5613433 h 6367455"/>
              <a:gd name="connsiteX613" fmla="*/ 2092288 w 6891715"/>
              <a:gd name="connsiteY613" fmla="*/ 5624649 h 6367455"/>
              <a:gd name="connsiteX614" fmla="*/ 2079588 w 6891715"/>
              <a:gd name="connsiteY614" fmla="*/ 5632439 h 6367455"/>
              <a:gd name="connsiteX615" fmla="*/ 2067840 w 6891715"/>
              <a:gd name="connsiteY615" fmla="*/ 5622780 h 6367455"/>
              <a:gd name="connsiteX616" fmla="*/ 2041488 w 6891715"/>
              <a:gd name="connsiteY616" fmla="*/ 5624338 h 6367455"/>
              <a:gd name="connsiteX617" fmla="*/ 2040218 w 6891715"/>
              <a:gd name="connsiteY617" fmla="*/ 5614056 h 6367455"/>
              <a:gd name="connsiteX618" fmla="*/ 2033868 w 6891715"/>
              <a:gd name="connsiteY618" fmla="*/ 5614056 h 6367455"/>
              <a:gd name="connsiteX619" fmla="*/ 2031963 w 6891715"/>
              <a:gd name="connsiteY619" fmla="*/ 5604397 h 6367455"/>
              <a:gd name="connsiteX620" fmla="*/ 4138765 w 6891715"/>
              <a:gd name="connsiteY620" fmla="*/ 5576879 h 6367455"/>
              <a:gd name="connsiteX621" fmla="*/ 4144990 w 6891715"/>
              <a:gd name="connsiteY621" fmla="*/ 5580100 h 6367455"/>
              <a:gd name="connsiteX622" fmla="*/ 4148103 w 6891715"/>
              <a:gd name="connsiteY622" fmla="*/ 5590408 h 6367455"/>
              <a:gd name="connsiteX623" fmla="*/ 4140943 w 6891715"/>
              <a:gd name="connsiteY623" fmla="*/ 5599104 h 6367455"/>
              <a:gd name="connsiteX624" fmla="*/ 4116353 w 6891715"/>
              <a:gd name="connsiteY624" fmla="*/ 5598138 h 6367455"/>
              <a:gd name="connsiteX625" fmla="*/ 4121956 w 6891715"/>
              <a:gd name="connsiteY625" fmla="*/ 5588475 h 6367455"/>
              <a:gd name="connsiteX626" fmla="*/ 4302091 w 6891715"/>
              <a:gd name="connsiteY626" fmla="*/ 5553067 h 6367455"/>
              <a:gd name="connsiteX627" fmla="*/ 4302091 w 6891715"/>
              <a:gd name="connsiteY627" fmla="*/ 5561005 h 6367455"/>
              <a:gd name="connsiteX628" fmla="*/ 4297328 w 6891715"/>
              <a:gd name="connsiteY628" fmla="*/ 5558934 h 6367455"/>
              <a:gd name="connsiteX629" fmla="*/ 4108553 w 6891715"/>
              <a:gd name="connsiteY629" fmla="*/ 5551476 h 6367455"/>
              <a:gd name="connsiteX630" fmla="*/ 4122700 w 6891715"/>
              <a:gd name="connsiteY630" fmla="*/ 5555898 h 6367455"/>
              <a:gd name="connsiteX631" fmla="*/ 4121735 w 6891715"/>
              <a:gd name="connsiteY631" fmla="*/ 5565764 h 6367455"/>
              <a:gd name="connsiteX632" fmla="*/ 4108874 w 6891715"/>
              <a:gd name="connsiteY632" fmla="*/ 5563723 h 6367455"/>
              <a:gd name="connsiteX633" fmla="*/ 4097300 w 6891715"/>
              <a:gd name="connsiteY633" fmla="*/ 5562702 h 6367455"/>
              <a:gd name="connsiteX634" fmla="*/ 4099229 w 6891715"/>
              <a:gd name="connsiteY634" fmla="*/ 5556919 h 6367455"/>
              <a:gd name="connsiteX635" fmla="*/ 4289391 w 6891715"/>
              <a:gd name="connsiteY635" fmla="*/ 5540367 h 6367455"/>
              <a:gd name="connsiteX636" fmla="*/ 4308441 w 6891715"/>
              <a:gd name="connsiteY636" fmla="*/ 5541002 h 6367455"/>
              <a:gd name="connsiteX637" fmla="*/ 4301337 w 6891715"/>
              <a:gd name="connsiteY637" fmla="*/ 5548305 h 6367455"/>
              <a:gd name="connsiteX638" fmla="*/ 4292620 w 6891715"/>
              <a:gd name="connsiteY638" fmla="*/ 5551480 h 6367455"/>
              <a:gd name="connsiteX639" fmla="*/ 4289391 w 6891715"/>
              <a:gd name="connsiteY639" fmla="*/ 5548305 h 6367455"/>
              <a:gd name="connsiteX640" fmla="*/ 4022925 w 6891715"/>
              <a:gd name="connsiteY640" fmla="*/ 5514964 h 6367455"/>
              <a:gd name="connsiteX641" fmla="*/ 4031881 w 6891715"/>
              <a:gd name="connsiteY641" fmla="*/ 5519920 h 6367455"/>
              <a:gd name="connsiteX642" fmla="*/ 4032213 w 6891715"/>
              <a:gd name="connsiteY642" fmla="*/ 5533239 h 6367455"/>
              <a:gd name="connsiteX643" fmla="*/ 4022261 w 6891715"/>
              <a:gd name="connsiteY643" fmla="*/ 5540364 h 6367455"/>
              <a:gd name="connsiteX644" fmla="*/ 4009988 w 6891715"/>
              <a:gd name="connsiteY644" fmla="*/ 5532310 h 6367455"/>
              <a:gd name="connsiteX645" fmla="*/ 4011315 w 6891715"/>
              <a:gd name="connsiteY645" fmla="*/ 5525186 h 6367455"/>
              <a:gd name="connsiteX646" fmla="*/ 2542105 w 6891715"/>
              <a:gd name="connsiteY646" fmla="*/ 5470514 h 6367455"/>
              <a:gd name="connsiteX647" fmla="*/ 2547481 w 6891715"/>
              <a:gd name="connsiteY647" fmla="*/ 5470514 h 6367455"/>
              <a:gd name="connsiteX648" fmla="*/ 2566456 w 6891715"/>
              <a:gd name="connsiteY648" fmla="*/ 5478769 h 6367455"/>
              <a:gd name="connsiteX649" fmla="*/ 2578157 w 6891715"/>
              <a:gd name="connsiteY649" fmla="*/ 5478769 h 6367455"/>
              <a:gd name="connsiteX650" fmla="*/ 2586696 w 6891715"/>
              <a:gd name="connsiteY650" fmla="*/ 5503851 h 6367455"/>
              <a:gd name="connsiteX651" fmla="*/ 2585747 w 6891715"/>
              <a:gd name="connsiteY651" fmla="*/ 5520679 h 6367455"/>
              <a:gd name="connsiteX652" fmla="*/ 2601876 w 6891715"/>
              <a:gd name="connsiteY652" fmla="*/ 5547031 h 6367455"/>
              <a:gd name="connsiteX653" fmla="*/ 2600927 w 6891715"/>
              <a:gd name="connsiteY653" fmla="*/ 5575289 h 6367455"/>
              <a:gd name="connsiteX654" fmla="*/ 2590491 w 6891715"/>
              <a:gd name="connsiteY654" fmla="*/ 5584814 h 6367455"/>
              <a:gd name="connsiteX655" fmla="*/ 2586696 w 6891715"/>
              <a:gd name="connsiteY655" fmla="*/ 5599736 h 6367455"/>
              <a:gd name="connsiteX656" fmla="*/ 2600295 w 6891715"/>
              <a:gd name="connsiteY656" fmla="*/ 5611484 h 6367455"/>
              <a:gd name="connsiteX657" fmla="*/ 2592388 w 6891715"/>
              <a:gd name="connsiteY657" fmla="*/ 5641646 h 6367455"/>
              <a:gd name="connsiteX658" fmla="*/ 2584166 w 6891715"/>
              <a:gd name="connsiteY658" fmla="*/ 5676889 h 6367455"/>
              <a:gd name="connsiteX659" fmla="*/ 2584482 w 6891715"/>
              <a:gd name="connsiteY659" fmla="*/ 5711496 h 6367455"/>
              <a:gd name="connsiteX660" fmla="*/ 2570884 w 6891715"/>
              <a:gd name="connsiteY660" fmla="*/ 5732769 h 6367455"/>
              <a:gd name="connsiteX661" fmla="*/ 2561080 w 6891715"/>
              <a:gd name="connsiteY661" fmla="*/ 5721974 h 6367455"/>
              <a:gd name="connsiteX662" fmla="*/ 2550644 w 6891715"/>
              <a:gd name="connsiteY662" fmla="*/ 5711814 h 6367455"/>
              <a:gd name="connsiteX663" fmla="*/ 2532934 w 6891715"/>
              <a:gd name="connsiteY663" fmla="*/ 5723561 h 6367455"/>
              <a:gd name="connsiteX664" fmla="*/ 2531985 w 6891715"/>
              <a:gd name="connsiteY664" fmla="*/ 5743564 h 6367455"/>
              <a:gd name="connsiteX665" fmla="*/ 2523446 w 6891715"/>
              <a:gd name="connsiteY665" fmla="*/ 5752136 h 6367455"/>
              <a:gd name="connsiteX666" fmla="*/ 2510796 w 6891715"/>
              <a:gd name="connsiteY666" fmla="*/ 5753089 h 6367455"/>
              <a:gd name="connsiteX667" fmla="*/ 2496249 w 6891715"/>
              <a:gd name="connsiteY667" fmla="*/ 5756264 h 6367455"/>
              <a:gd name="connsiteX668" fmla="*/ 2484864 w 6891715"/>
              <a:gd name="connsiteY668" fmla="*/ 5748326 h 6367455"/>
              <a:gd name="connsiteX669" fmla="*/ 2476325 w 6891715"/>
              <a:gd name="connsiteY669" fmla="*/ 5751501 h 6367455"/>
              <a:gd name="connsiteX670" fmla="*/ 2472846 w 6891715"/>
              <a:gd name="connsiteY670" fmla="*/ 5740706 h 6367455"/>
              <a:gd name="connsiteX671" fmla="*/ 2481385 w 6891715"/>
              <a:gd name="connsiteY671" fmla="*/ 5740706 h 6367455"/>
              <a:gd name="connsiteX672" fmla="*/ 2474744 w 6891715"/>
              <a:gd name="connsiteY672" fmla="*/ 5735626 h 6367455"/>
              <a:gd name="connsiteX673" fmla="*/ 2473795 w 6891715"/>
              <a:gd name="connsiteY673" fmla="*/ 5710544 h 6367455"/>
              <a:gd name="connsiteX674" fmla="*/ 2460829 w 6891715"/>
              <a:gd name="connsiteY674" fmla="*/ 5693716 h 6367455"/>
              <a:gd name="connsiteX675" fmla="*/ 2477274 w 6891715"/>
              <a:gd name="connsiteY675" fmla="*/ 5644821 h 6367455"/>
              <a:gd name="connsiteX676" fmla="*/ 2481701 w 6891715"/>
              <a:gd name="connsiteY676" fmla="*/ 5631169 h 6367455"/>
              <a:gd name="connsiteX677" fmla="*/ 2467470 w 6891715"/>
              <a:gd name="connsiteY677" fmla="*/ 5619739 h 6367455"/>
              <a:gd name="connsiteX678" fmla="*/ 2476009 w 6891715"/>
              <a:gd name="connsiteY678" fmla="*/ 5598466 h 6367455"/>
              <a:gd name="connsiteX679" fmla="*/ 2469684 w 6891715"/>
              <a:gd name="connsiteY679" fmla="*/ 5588941 h 6367455"/>
              <a:gd name="connsiteX680" fmla="*/ 2475693 w 6891715"/>
              <a:gd name="connsiteY680" fmla="*/ 5575606 h 6367455"/>
              <a:gd name="connsiteX681" fmla="*/ 2466205 w 6891715"/>
              <a:gd name="connsiteY681" fmla="*/ 5557509 h 6367455"/>
              <a:gd name="connsiteX682" fmla="*/ 2450393 w 6891715"/>
              <a:gd name="connsiteY682" fmla="*/ 5547349 h 6367455"/>
              <a:gd name="connsiteX683" fmla="*/ 2445965 w 6891715"/>
              <a:gd name="connsiteY683" fmla="*/ 5556874 h 6367455"/>
              <a:gd name="connsiteX684" fmla="*/ 2441538 w 6891715"/>
              <a:gd name="connsiteY684" fmla="*/ 5535601 h 6367455"/>
              <a:gd name="connsiteX685" fmla="*/ 2447863 w 6891715"/>
              <a:gd name="connsiteY685" fmla="*/ 5521949 h 6367455"/>
              <a:gd name="connsiteX686" fmla="*/ 2442170 w 6891715"/>
              <a:gd name="connsiteY686" fmla="*/ 5497819 h 6367455"/>
              <a:gd name="connsiteX687" fmla="*/ 2450709 w 6891715"/>
              <a:gd name="connsiteY687" fmla="*/ 5492421 h 6367455"/>
              <a:gd name="connsiteX688" fmla="*/ 2454820 w 6891715"/>
              <a:gd name="connsiteY688" fmla="*/ 5477499 h 6367455"/>
              <a:gd name="connsiteX689" fmla="*/ 2461145 w 6891715"/>
              <a:gd name="connsiteY689" fmla="*/ 5482896 h 6367455"/>
              <a:gd name="connsiteX690" fmla="*/ 2451658 w 6891715"/>
              <a:gd name="connsiteY690" fmla="*/ 5497819 h 6367455"/>
              <a:gd name="connsiteX691" fmla="*/ 2459248 w 6891715"/>
              <a:gd name="connsiteY691" fmla="*/ 5509249 h 6367455"/>
              <a:gd name="connsiteX692" fmla="*/ 2476325 w 6891715"/>
              <a:gd name="connsiteY692" fmla="*/ 5517504 h 6367455"/>
              <a:gd name="connsiteX693" fmla="*/ 2496249 w 6891715"/>
              <a:gd name="connsiteY693" fmla="*/ 5519409 h 6367455"/>
              <a:gd name="connsiteX694" fmla="*/ 2503523 w 6891715"/>
              <a:gd name="connsiteY694" fmla="*/ 5503534 h 6367455"/>
              <a:gd name="connsiteX695" fmla="*/ 2524711 w 6891715"/>
              <a:gd name="connsiteY695" fmla="*/ 5490834 h 6367455"/>
              <a:gd name="connsiteX696" fmla="*/ 2537994 w 6891715"/>
              <a:gd name="connsiteY696" fmla="*/ 5481309 h 6367455"/>
              <a:gd name="connsiteX697" fmla="*/ 3282913 w 6891715"/>
              <a:gd name="connsiteY697" fmla="*/ 5260964 h 6367455"/>
              <a:gd name="connsiteX698" fmla="*/ 3294026 w 6891715"/>
              <a:gd name="connsiteY698" fmla="*/ 5262084 h 6367455"/>
              <a:gd name="connsiteX699" fmla="*/ 3287964 w 6891715"/>
              <a:gd name="connsiteY699" fmla="*/ 5265727 h 6367455"/>
              <a:gd name="connsiteX700" fmla="*/ 3328248 w 6891715"/>
              <a:gd name="connsiteY700" fmla="*/ 5257789 h 6367455"/>
              <a:gd name="connsiteX701" fmla="*/ 3340739 w 6891715"/>
              <a:gd name="connsiteY701" fmla="*/ 5264892 h 6367455"/>
              <a:gd name="connsiteX702" fmla="*/ 3362288 w 6891715"/>
              <a:gd name="connsiteY702" fmla="*/ 5271027 h 6367455"/>
              <a:gd name="connsiteX703" fmla="*/ 3361039 w 6891715"/>
              <a:gd name="connsiteY703" fmla="*/ 5276839 h 6367455"/>
              <a:gd name="connsiteX704" fmla="*/ 3336680 w 6891715"/>
              <a:gd name="connsiteY704" fmla="*/ 5270704 h 6367455"/>
              <a:gd name="connsiteX705" fmla="*/ 3324188 w 6891715"/>
              <a:gd name="connsiteY705" fmla="*/ 5259726 h 6367455"/>
              <a:gd name="connsiteX706" fmla="*/ 2671407 w 6891715"/>
              <a:gd name="connsiteY706" fmla="*/ 5257789 h 6367455"/>
              <a:gd name="connsiteX707" fmla="*/ 2674900 w 6891715"/>
              <a:gd name="connsiteY707" fmla="*/ 5266657 h 6367455"/>
              <a:gd name="connsiteX708" fmla="*/ 2673947 w 6891715"/>
              <a:gd name="connsiteY708" fmla="*/ 5273226 h 6367455"/>
              <a:gd name="connsiteX709" fmla="*/ 2667597 w 6891715"/>
              <a:gd name="connsiteY709" fmla="*/ 5275197 h 6367455"/>
              <a:gd name="connsiteX710" fmla="*/ 2671725 w 6891715"/>
              <a:gd name="connsiteY710" fmla="*/ 5284722 h 6367455"/>
              <a:gd name="connsiteX711" fmla="*/ 2664422 w 6891715"/>
              <a:gd name="connsiteY711" fmla="*/ 5286364 h 6367455"/>
              <a:gd name="connsiteX712" fmla="*/ 2659977 w 6891715"/>
              <a:gd name="connsiteY712" fmla="*/ 5276510 h 6367455"/>
              <a:gd name="connsiteX713" fmla="*/ 2643150 w 6891715"/>
              <a:gd name="connsiteY713" fmla="*/ 5278481 h 6367455"/>
              <a:gd name="connsiteX714" fmla="*/ 2636800 w 6891715"/>
              <a:gd name="connsiteY714" fmla="*/ 5268956 h 6367455"/>
              <a:gd name="connsiteX715" fmla="*/ 2659977 w 6891715"/>
              <a:gd name="connsiteY715" fmla="*/ 5266657 h 6367455"/>
              <a:gd name="connsiteX716" fmla="*/ 3264815 w 6891715"/>
              <a:gd name="connsiteY716" fmla="*/ 5237151 h 6367455"/>
              <a:gd name="connsiteX717" fmla="*/ 3282277 w 6891715"/>
              <a:gd name="connsiteY717" fmla="*/ 5247144 h 6367455"/>
              <a:gd name="connsiteX718" fmla="*/ 3295930 w 6891715"/>
              <a:gd name="connsiteY718" fmla="*/ 5244334 h 6367455"/>
              <a:gd name="connsiteX719" fmla="*/ 3316250 w 6891715"/>
              <a:gd name="connsiteY719" fmla="*/ 5251204 h 6367455"/>
              <a:gd name="connsiteX720" fmla="*/ 3295930 w 6891715"/>
              <a:gd name="connsiteY720" fmla="*/ 5249955 h 6367455"/>
              <a:gd name="connsiteX721" fmla="*/ 3283865 w 6891715"/>
              <a:gd name="connsiteY721" fmla="*/ 5256201 h 6367455"/>
              <a:gd name="connsiteX722" fmla="*/ 3252750 w 6891715"/>
              <a:gd name="connsiteY722" fmla="*/ 5239337 h 6367455"/>
              <a:gd name="connsiteX723" fmla="*/ 2572585 w 6891715"/>
              <a:gd name="connsiteY723" fmla="*/ 5232389 h 6367455"/>
              <a:gd name="connsiteX724" fmla="*/ 2574503 w 6891715"/>
              <a:gd name="connsiteY724" fmla="*/ 5273287 h 6367455"/>
              <a:gd name="connsiteX725" fmla="*/ 2571306 w 6891715"/>
              <a:gd name="connsiteY725" fmla="*/ 5288188 h 6367455"/>
              <a:gd name="connsiteX726" fmla="*/ 2584413 w 6891715"/>
              <a:gd name="connsiteY726" fmla="*/ 5315453 h 6367455"/>
              <a:gd name="connsiteX727" fmla="*/ 2581536 w 6891715"/>
              <a:gd name="connsiteY727" fmla="*/ 5359522 h 6367455"/>
              <a:gd name="connsiteX728" fmla="*/ 2570028 w 6891715"/>
              <a:gd name="connsiteY728" fmla="*/ 5388373 h 6367455"/>
              <a:gd name="connsiteX729" fmla="*/ 2566831 w 6891715"/>
              <a:gd name="connsiteY729" fmla="*/ 5402957 h 6367455"/>
              <a:gd name="connsiteX730" fmla="*/ 2557561 w 6891715"/>
              <a:gd name="connsiteY730" fmla="*/ 5426101 h 6367455"/>
              <a:gd name="connsiteX731" fmla="*/ 2549249 w 6891715"/>
              <a:gd name="connsiteY731" fmla="*/ 5445123 h 6367455"/>
              <a:gd name="connsiteX732" fmla="*/ 2547971 w 6891715"/>
              <a:gd name="connsiteY732" fmla="*/ 5451464 h 6367455"/>
              <a:gd name="connsiteX733" fmla="*/ 2539659 w 6891715"/>
              <a:gd name="connsiteY733" fmla="*/ 5446391 h 6367455"/>
              <a:gd name="connsiteX734" fmla="*/ 2531987 w 6891715"/>
              <a:gd name="connsiteY734" fmla="*/ 5444489 h 6367455"/>
              <a:gd name="connsiteX735" fmla="*/ 2531028 w 6891715"/>
              <a:gd name="connsiteY735" fmla="*/ 5439099 h 6367455"/>
              <a:gd name="connsiteX736" fmla="*/ 2521438 w 6891715"/>
              <a:gd name="connsiteY736" fmla="*/ 5434978 h 6367455"/>
              <a:gd name="connsiteX737" fmla="*/ 2510569 w 6891715"/>
              <a:gd name="connsiteY737" fmla="*/ 5426735 h 6367455"/>
              <a:gd name="connsiteX738" fmla="*/ 2518241 w 6891715"/>
              <a:gd name="connsiteY738" fmla="*/ 5408663 h 6367455"/>
              <a:gd name="connsiteX739" fmla="*/ 2511209 w 6891715"/>
              <a:gd name="connsiteY739" fmla="*/ 5405493 h 6367455"/>
              <a:gd name="connsiteX740" fmla="*/ 2499701 w 6891715"/>
              <a:gd name="connsiteY740" fmla="*/ 5400103 h 6367455"/>
              <a:gd name="connsiteX741" fmla="*/ 2503856 w 6891715"/>
              <a:gd name="connsiteY741" fmla="*/ 5393762 h 6367455"/>
              <a:gd name="connsiteX742" fmla="*/ 2504815 w 6891715"/>
              <a:gd name="connsiteY742" fmla="*/ 5384568 h 6367455"/>
              <a:gd name="connsiteX743" fmla="*/ 2501619 w 6891715"/>
              <a:gd name="connsiteY743" fmla="*/ 5381398 h 6367455"/>
              <a:gd name="connsiteX744" fmla="*/ 2501619 w 6891715"/>
              <a:gd name="connsiteY744" fmla="*/ 5366814 h 6367455"/>
              <a:gd name="connsiteX745" fmla="*/ 2497143 w 6891715"/>
              <a:gd name="connsiteY745" fmla="*/ 5356035 h 6367455"/>
              <a:gd name="connsiteX746" fmla="*/ 2490750 w 6891715"/>
              <a:gd name="connsiteY746" fmla="*/ 5342719 h 6367455"/>
              <a:gd name="connsiteX747" fmla="*/ 2491709 w 6891715"/>
              <a:gd name="connsiteY747" fmla="*/ 5330037 h 6367455"/>
              <a:gd name="connsiteX748" fmla="*/ 2501299 w 6891715"/>
              <a:gd name="connsiteY748" fmla="*/ 5327818 h 6367455"/>
              <a:gd name="connsiteX749" fmla="*/ 2500020 w 6891715"/>
              <a:gd name="connsiteY749" fmla="*/ 5305625 h 6367455"/>
              <a:gd name="connsiteX750" fmla="*/ 2520159 w 6891715"/>
              <a:gd name="connsiteY750" fmla="*/ 5294846 h 6367455"/>
              <a:gd name="connsiteX751" fmla="*/ 2524315 w 6891715"/>
              <a:gd name="connsiteY751" fmla="*/ 5283432 h 6367455"/>
              <a:gd name="connsiteX752" fmla="*/ 2538061 w 6891715"/>
              <a:gd name="connsiteY752" fmla="*/ 5272653 h 6367455"/>
              <a:gd name="connsiteX753" fmla="*/ 2550848 w 6891715"/>
              <a:gd name="connsiteY753" fmla="*/ 5278994 h 6367455"/>
              <a:gd name="connsiteX754" fmla="*/ 2558520 w 6891715"/>
              <a:gd name="connsiteY754" fmla="*/ 5271702 h 6367455"/>
              <a:gd name="connsiteX755" fmla="*/ 2554684 w 6891715"/>
              <a:gd name="connsiteY755" fmla="*/ 5255850 h 6367455"/>
              <a:gd name="connsiteX756" fmla="*/ 2562356 w 6891715"/>
              <a:gd name="connsiteY756" fmla="*/ 5235559 h 6367455"/>
              <a:gd name="connsiteX757" fmla="*/ 3216274 w 6891715"/>
              <a:gd name="connsiteY757" fmla="*/ 5219689 h 6367455"/>
              <a:gd name="connsiteX758" fmla="*/ 3221000 w 6891715"/>
              <a:gd name="connsiteY758" fmla="*/ 5221547 h 6367455"/>
              <a:gd name="connsiteX759" fmla="*/ 3210958 w 6891715"/>
              <a:gd name="connsiteY759" fmla="*/ 5232389 h 6367455"/>
              <a:gd name="connsiteX760" fmla="*/ 3210367 w 6891715"/>
              <a:gd name="connsiteY760" fmla="*/ 5228052 h 6367455"/>
              <a:gd name="connsiteX761" fmla="*/ 3208300 w 6891715"/>
              <a:gd name="connsiteY761" fmla="*/ 5222477 h 6367455"/>
              <a:gd name="connsiteX762" fmla="*/ 3236875 w 6891715"/>
              <a:gd name="connsiteY762" fmla="*/ 5199051 h 6367455"/>
              <a:gd name="connsiteX763" fmla="*/ 3266104 w 6891715"/>
              <a:gd name="connsiteY763" fmla="*/ 5206144 h 6367455"/>
              <a:gd name="connsiteX764" fmla="*/ 3297200 w 6891715"/>
              <a:gd name="connsiteY764" fmla="*/ 5210197 h 6367455"/>
              <a:gd name="connsiteX765" fmla="*/ 3297200 w 6891715"/>
              <a:gd name="connsiteY765" fmla="*/ 5214926 h 6367455"/>
              <a:gd name="connsiteX766" fmla="*/ 3266726 w 6891715"/>
              <a:gd name="connsiteY766" fmla="*/ 5213912 h 6367455"/>
              <a:gd name="connsiteX767" fmla="*/ 3239673 w 6891715"/>
              <a:gd name="connsiteY767" fmla="*/ 5206819 h 6367455"/>
              <a:gd name="connsiteX768" fmla="*/ 3261468 w 6891715"/>
              <a:gd name="connsiteY768" fmla="*/ 5180001 h 6367455"/>
              <a:gd name="connsiteX769" fmla="*/ 3278151 w 6891715"/>
              <a:gd name="connsiteY769" fmla="*/ 5188077 h 6367455"/>
              <a:gd name="connsiteX770" fmla="*/ 3274688 w 6891715"/>
              <a:gd name="connsiteY770" fmla="*/ 5194289 h 6367455"/>
              <a:gd name="connsiteX771" fmla="*/ 3257376 w 6891715"/>
              <a:gd name="connsiteY771" fmla="*/ 5193046 h 6367455"/>
              <a:gd name="connsiteX772" fmla="*/ 3245415 w 6891715"/>
              <a:gd name="connsiteY772" fmla="*/ 5189630 h 6367455"/>
              <a:gd name="connsiteX773" fmla="*/ 3241953 w 6891715"/>
              <a:gd name="connsiteY773" fmla="*/ 5184970 h 6367455"/>
              <a:gd name="connsiteX774" fmla="*/ 3241638 w 6891715"/>
              <a:gd name="connsiteY774" fmla="*/ 5180311 h 6367455"/>
              <a:gd name="connsiteX775" fmla="*/ 3220023 w 6891715"/>
              <a:gd name="connsiteY775" fmla="*/ 5175239 h 6367455"/>
              <a:gd name="connsiteX776" fmla="*/ 3235288 w 6891715"/>
              <a:gd name="connsiteY776" fmla="*/ 5184764 h 6367455"/>
              <a:gd name="connsiteX777" fmla="*/ 3225824 w 6891715"/>
              <a:gd name="connsiteY777" fmla="*/ 5183535 h 6367455"/>
              <a:gd name="connsiteX778" fmla="*/ 3211475 w 6891715"/>
              <a:gd name="connsiteY778" fmla="*/ 5175546 h 6367455"/>
              <a:gd name="connsiteX779" fmla="*/ 2421121 w 6891715"/>
              <a:gd name="connsiteY779" fmla="*/ 5104145 h 6367455"/>
              <a:gd name="connsiteX780" fmla="*/ 2412624 w 6891715"/>
              <a:gd name="connsiteY780" fmla="*/ 5112639 h 6367455"/>
              <a:gd name="connsiteX781" fmla="*/ 2412672 w 6891715"/>
              <a:gd name="connsiteY781" fmla="*/ 5112737 h 6367455"/>
              <a:gd name="connsiteX782" fmla="*/ 2421138 w 6891715"/>
              <a:gd name="connsiteY782" fmla="*/ 5104253 h 6367455"/>
              <a:gd name="connsiteX783" fmla="*/ 2421121 w 6891715"/>
              <a:gd name="connsiteY783" fmla="*/ 5104145 h 6367455"/>
              <a:gd name="connsiteX784" fmla="*/ 3071775 w 6891715"/>
              <a:gd name="connsiteY784" fmla="*/ 5056176 h 6367455"/>
              <a:gd name="connsiteX785" fmla="*/ 3095705 w 6891715"/>
              <a:gd name="connsiteY785" fmla="*/ 5079407 h 6367455"/>
              <a:gd name="connsiteX786" fmla="*/ 3109875 w 6891715"/>
              <a:gd name="connsiteY786" fmla="*/ 5094276 h 6367455"/>
              <a:gd name="connsiteX787" fmla="*/ 3092242 w 6891715"/>
              <a:gd name="connsiteY787" fmla="*/ 5084364 h 6367455"/>
              <a:gd name="connsiteX788" fmla="*/ 3080277 w 6891715"/>
              <a:gd name="connsiteY788" fmla="*/ 5069805 h 6367455"/>
              <a:gd name="connsiteX789" fmla="*/ 3087650 w 6891715"/>
              <a:gd name="connsiteY789" fmla="*/ 5051414 h 6367455"/>
              <a:gd name="connsiteX790" fmla="*/ 3115887 w 6891715"/>
              <a:gd name="connsiteY790" fmla="*/ 5070981 h 6367455"/>
              <a:gd name="connsiteX791" fmla="*/ 3117813 w 6891715"/>
              <a:gd name="connsiteY791" fmla="*/ 5079989 h 6367455"/>
              <a:gd name="connsiteX792" fmla="*/ 3100350 w 6891715"/>
              <a:gd name="connsiteY792" fmla="*/ 5049826 h 6367455"/>
              <a:gd name="connsiteX793" fmla="*/ 3114638 w 6891715"/>
              <a:gd name="connsiteY793" fmla="*/ 5056224 h 6367455"/>
              <a:gd name="connsiteX794" fmla="*/ 3110215 w 6891715"/>
              <a:gd name="connsiteY794" fmla="*/ 5060939 h 6367455"/>
              <a:gd name="connsiteX795" fmla="*/ 3085812 w 6891715"/>
              <a:gd name="connsiteY795" fmla="*/ 5013314 h 6367455"/>
              <a:gd name="connsiteX796" fmla="*/ 3107082 w 6891715"/>
              <a:gd name="connsiteY796" fmla="*/ 5026331 h 6367455"/>
              <a:gd name="connsiteX797" fmla="*/ 3109016 w 6891715"/>
              <a:gd name="connsiteY797" fmla="*/ 5031411 h 6367455"/>
              <a:gd name="connsiteX798" fmla="*/ 3102570 w 6891715"/>
              <a:gd name="connsiteY798" fmla="*/ 5029824 h 6367455"/>
              <a:gd name="connsiteX799" fmla="*/ 3115461 w 6891715"/>
              <a:gd name="connsiteY799" fmla="*/ 5041254 h 6367455"/>
              <a:gd name="connsiteX800" fmla="*/ 3124163 w 6891715"/>
              <a:gd name="connsiteY800" fmla="*/ 5047921 h 6367455"/>
              <a:gd name="connsiteX801" fmla="*/ 3122874 w 6891715"/>
              <a:gd name="connsiteY801" fmla="*/ 5051414 h 6367455"/>
              <a:gd name="connsiteX802" fmla="*/ 3104182 w 6891715"/>
              <a:gd name="connsiteY802" fmla="*/ 5037126 h 6367455"/>
              <a:gd name="connsiteX803" fmla="*/ 3105471 w 6891715"/>
              <a:gd name="connsiteY803" fmla="*/ 5045381 h 6367455"/>
              <a:gd name="connsiteX804" fmla="*/ 3093224 w 6891715"/>
              <a:gd name="connsiteY804" fmla="*/ 5033316 h 6367455"/>
              <a:gd name="connsiteX805" fmla="*/ 3084523 w 6891715"/>
              <a:gd name="connsiteY805" fmla="*/ 5021886 h 6367455"/>
              <a:gd name="connsiteX806" fmla="*/ 3081300 w 6891715"/>
              <a:gd name="connsiteY806" fmla="*/ 5013949 h 6367455"/>
              <a:gd name="connsiteX807" fmla="*/ 3043982 w 6891715"/>
              <a:gd name="connsiteY807" fmla="*/ 5011726 h 6367455"/>
              <a:gd name="connsiteX808" fmla="*/ 3058460 w 6891715"/>
              <a:gd name="connsiteY808" fmla="*/ 5028318 h 6367455"/>
              <a:gd name="connsiteX809" fmla="*/ 3059076 w 6891715"/>
              <a:gd name="connsiteY809" fmla="*/ 5039379 h 6367455"/>
              <a:gd name="connsiteX810" fmla="*/ 3055071 w 6891715"/>
              <a:gd name="connsiteY810" fmla="*/ 5040301 h 6367455"/>
              <a:gd name="connsiteX811" fmla="*/ 3052299 w 6891715"/>
              <a:gd name="connsiteY811" fmla="*/ 5032927 h 6367455"/>
              <a:gd name="connsiteX812" fmla="*/ 3046139 w 6891715"/>
              <a:gd name="connsiteY812" fmla="*/ 5030161 h 6367455"/>
              <a:gd name="connsiteX813" fmla="*/ 3039978 w 6891715"/>
              <a:gd name="connsiteY813" fmla="*/ 5022173 h 6367455"/>
              <a:gd name="connsiteX814" fmla="*/ 3038438 w 6891715"/>
              <a:gd name="connsiteY814" fmla="*/ 5013877 h 6367455"/>
              <a:gd name="connsiteX815" fmla="*/ 3081196 w 6891715"/>
              <a:gd name="connsiteY815" fmla="*/ 4995851 h 6367455"/>
              <a:gd name="connsiteX816" fmla="*/ 3089628 w 6891715"/>
              <a:gd name="connsiteY816" fmla="*/ 5007599 h 6367455"/>
              <a:gd name="connsiteX817" fmla="*/ 3094000 w 6891715"/>
              <a:gd name="connsiteY817" fmla="*/ 5013314 h 6367455"/>
              <a:gd name="connsiteX818" fmla="*/ 3077761 w 6891715"/>
              <a:gd name="connsiteY818" fmla="*/ 5004106 h 6367455"/>
              <a:gd name="connsiteX819" fmla="*/ 3074950 w 6891715"/>
              <a:gd name="connsiteY819" fmla="*/ 4998708 h 6367455"/>
              <a:gd name="connsiteX820" fmla="*/ 6495127 w 6891715"/>
              <a:gd name="connsiteY820" fmla="*/ 4986728 h 6367455"/>
              <a:gd name="connsiteX821" fmla="*/ 6506559 w 6891715"/>
              <a:gd name="connsiteY821" fmla="*/ 4995299 h 6367455"/>
              <a:gd name="connsiteX822" fmla="*/ 6517991 w 6891715"/>
              <a:gd name="connsiteY822" fmla="*/ 4992442 h 6367455"/>
              <a:gd name="connsiteX823" fmla="*/ 6525612 w 6891715"/>
              <a:gd name="connsiteY823" fmla="*/ 4997204 h 6367455"/>
              <a:gd name="connsiteX824" fmla="*/ 6540537 w 6891715"/>
              <a:gd name="connsiteY824" fmla="*/ 4999426 h 6367455"/>
              <a:gd name="connsiteX825" fmla="*/ 6557050 w 6891715"/>
              <a:gd name="connsiteY825" fmla="*/ 5002918 h 6367455"/>
              <a:gd name="connsiteX826" fmla="*/ 6561450 w 6891715"/>
              <a:gd name="connsiteY826" fmla="*/ 5001033 h 6367455"/>
              <a:gd name="connsiteX827" fmla="*/ 6527292 w 6891715"/>
              <a:gd name="connsiteY827" fmla="*/ 5071939 h 6367455"/>
              <a:gd name="connsiteX828" fmla="*/ 6524977 w 6891715"/>
              <a:gd name="connsiteY828" fmla="*/ 5069582 h 6367455"/>
              <a:gd name="connsiteX829" fmla="*/ 6514815 w 6891715"/>
              <a:gd name="connsiteY829" fmla="*/ 5041964 h 6367455"/>
              <a:gd name="connsiteX830" fmla="*/ 6504336 w 6891715"/>
              <a:gd name="connsiteY830" fmla="*/ 5039424 h 6367455"/>
              <a:gd name="connsiteX831" fmla="*/ 6495762 w 6891715"/>
              <a:gd name="connsiteY831" fmla="*/ 5044821 h 6367455"/>
              <a:gd name="connsiteX832" fmla="*/ 6487506 w 6891715"/>
              <a:gd name="connsiteY832" fmla="*/ 5041329 h 6367455"/>
              <a:gd name="connsiteX833" fmla="*/ 6486553 w 6891715"/>
              <a:gd name="connsiteY833" fmla="*/ 5030536 h 6367455"/>
              <a:gd name="connsiteX834" fmla="*/ 6470993 w 6891715"/>
              <a:gd name="connsiteY834" fmla="*/ 5017520 h 6367455"/>
              <a:gd name="connsiteX835" fmla="*/ 6473534 w 6891715"/>
              <a:gd name="connsiteY835" fmla="*/ 4998791 h 6367455"/>
              <a:gd name="connsiteX836" fmla="*/ 6484648 w 6891715"/>
              <a:gd name="connsiteY836" fmla="*/ 4994981 h 6367455"/>
              <a:gd name="connsiteX837" fmla="*/ 3034945 w 6891715"/>
              <a:gd name="connsiteY837" fmla="*/ 4948226 h 6367455"/>
              <a:gd name="connsiteX838" fmla="*/ 3042883 w 6891715"/>
              <a:gd name="connsiteY838" fmla="*/ 4949174 h 6367455"/>
              <a:gd name="connsiteX839" fmla="*/ 3044153 w 6891715"/>
              <a:gd name="connsiteY839" fmla="*/ 4962446 h 6367455"/>
              <a:gd name="connsiteX840" fmla="*/ 3048915 w 6891715"/>
              <a:gd name="connsiteY840" fmla="*/ 4968133 h 6367455"/>
              <a:gd name="connsiteX841" fmla="*/ 3055265 w 6891715"/>
              <a:gd name="connsiteY841" fmla="*/ 4979509 h 6367455"/>
              <a:gd name="connsiteX842" fmla="*/ 3060663 w 6891715"/>
              <a:gd name="connsiteY842" fmla="*/ 5014901 h 6367455"/>
              <a:gd name="connsiteX843" fmla="*/ 3054313 w 6891715"/>
              <a:gd name="connsiteY843" fmla="*/ 5014269 h 6367455"/>
              <a:gd name="connsiteX844" fmla="*/ 3049868 w 6891715"/>
              <a:gd name="connsiteY844" fmla="*/ 5008581 h 6367455"/>
              <a:gd name="connsiteX845" fmla="*/ 3040342 w 6891715"/>
              <a:gd name="connsiteY845" fmla="*/ 4999101 h 6367455"/>
              <a:gd name="connsiteX846" fmla="*/ 3036850 w 6891715"/>
              <a:gd name="connsiteY846" fmla="*/ 4987725 h 6367455"/>
              <a:gd name="connsiteX847" fmla="*/ 3039072 w 6891715"/>
              <a:gd name="connsiteY847" fmla="*/ 4981405 h 6367455"/>
              <a:gd name="connsiteX848" fmla="*/ 3044788 w 6891715"/>
              <a:gd name="connsiteY848" fmla="*/ 4985829 h 6367455"/>
              <a:gd name="connsiteX849" fmla="*/ 3046058 w 6891715"/>
              <a:gd name="connsiteY849" fmla="*/ 4981405 h 6367455"/>
              <a:gd name="connsiteX850" fmla="*/ 3046058 w 6891715"/>
              <a:gd name="connsiteY850" fmla="*/ 4972241 h 6367455"/>
              <a:gd name="connsiteX851" fmla="*/ 3033675 w 6891715"/>
              <a:gd name="connsiteY851" fmla="*/ 4958022 h 6367455"/>
              <a:gd name="connsiteX852" fmla="*/ 3060662 w 6891715"/>
              <a:gd name="connsiteY852" fmla="*/ 4941876 h 6367455"/>
              <a:gd name="connsiteX853" fmla="*/ 3066377 w 6891715"/>
              <a:gd name="connsiteY853" fmla="*/ 4941876 h 6367455"/>
              <a:gd name="connsiteX854" fmla="*/ 3081300 w 6891715"/>
              <a:gd name="connsiteY854" fmla="*/ 4964101 h 6367455"/>
              <a:gd name="connsiteX855" fmla="*/ 3086062 w 6891715"/>
              <a:gd name="connsiteY855" fmla="*/ 4968228 h 6367455"/>
              <a:gd name="connsiteX856" fmla="*/ 3081935 w 6891715"/>
              <a:gd name="connsiteY856" fmla="*/ 4974578 h 6367455"/>
              <a:gd name="connsiteX857" fmla="*/ 3089872 w 6891715"/>
              <a:gd name="connsiteY857" fmla="*/ 4983786 h 6367455"/>
              <a:gd name="connsiteX858" fmla="*/ 3097175 w 6891715"/>
              <a:gd name="connsiteY858" fmla="*/ 4999026 h 6367455"/>
              <a:gd name="connsiteX859" fmla="*/ 3094317 w 6891715"/>
              <a:gd name="connsiteY859" fmla="*/ 4994263 h 6367455"/>
              <a:gd name="connsiteX860" fmla="*/ 3087967 w 6891715"/>
              <a:gd name="connsiteY860" fmla="*/ 4991406 h 6367455"/>
              <a:gd name="connsiteX861" fmla="*/ 3075902 w 6891715"/>
              <a:gd name="connsiteY861" fmla="*/ 4984738 h 6367455"/>
              <a:gd name="connsiteX862" fmla="*/ 3072092 w 6891715"/>
              <a:gd name="connsiteY862" fmla="*/ 4972673 h 6367455"/>
              <a:gd name="connsiteX863" fmla="*/ 3068917 w 6891715"/>
              <a:gd name="connsiteY863" fmla="*/ 4972038 h 6367455"/>
              <a:gd name="connsiteX864" fmla="*/ 3054312 w 6891715"/>
              <a:gd name="connsiteY864" fmla="*/ 4962196 h 6367455"/>
              <a:gd name="connsiteX865" fmla="*/ 3052725 w 6891715"/>
              <a:gd name="connsiteY865" fmla="*/ 4951083 h 6367455"/>
              <a:gd name="connsiteX866" fmla="*/ 3060662 w 6891715"/>
              <a:gd name="connsiteY866" fmla="*/ 4950448 h 6367455"/>
              <a:gd name="connsiteX867" fmla="*/ 6600872 w 6891715"/>
              <a:gd name="connsiteY867" fmla="*/ 4906095 h 6367455"/>
              <a:gd name="connsiteX868" fmla="*/ 6598649 w 6891715"/>
              <a:gd name="connsiteY868" fmla="*/ 4911492 h 6367455"/>
              <a:gd name="connsiteX869" fmla="*/ 6602058 w 6891715"/>
              <a:gd name="connsiteY869" fmla="*/ 4916735 h 6367455"/>
              <a:gd name="connsiteX870" fmla="*/ 6570401 w 6891715"/>
              <a:gd name="connsiteY870" fmla="*/ 4982451 h 6367455"/>
              <a:gd name="connsiteX871" fmla="*/ 6569434 w 6891715"/>
              <a:gd name="connsiteY871" fmla="*/ 4982283 h 6367455"/>
              <a:gd name="connsiteX872" fmla="*/ 6564036 w 6891715"/>
              <a:gd name="connsiteY872" fmla="*/ 4977839 h 6367455"/>
              <a:gd name="connsiteX873" fmla="*/ 6564354 w 6891715"/>
              <a:gd name="connsiteY873" fmla="*/ 4967363 h 6367455"/>
              <a:gd name="connsiteX874" fmla="*/ 6569752 w 6891715"/>
              <a:gd name="connsiteY874" fmla="*/ 4961332 h 6367455"/>
              <a:gd name="connsiteX875" fmla="*/ 6573563 w 6891715"/>
              <a:gd name="connsiteY875" fmla="*/ 4943237 h 6367455"/>
              <a:gd name="connsiteX876" fmla="*/ 6567212 w 6891715"/>
              <a:gd name="connsiteY876" fmla="*/ 4935936 h 6367455"/>
              <a:gd name="connsiteX877" fmla="*/ 6568799 w 6891715"/>
              <a:gd name="connsiteY877" fmla="*/ 4924190 h 6367455"/>
              <a:gd name="connsiteX878" fmla="*/ 6582772 w 6891715"/>
              <a:gd name="connsiteY878" fmla="*/ 4909905 h 6367455"/>
              <a:gd name="connsiteX879" fmla="*/ 4951102 w 6891715"/>
              <a:gd name="connsiteY879" fmla="*/ 4806942 h 6367455"/>
              <a:gd name="connsiteX880" fmla="*/ 4954554 w 6891715"/>
              <a:gd name="connsiteY880" fmla="*/ 4813479 h 6367455"/>
              <a:gd name="connsiteX881" fmla="*/ 4953518 w 6891715"/>
              <a:gd name="connsiteY881" fmla="*/ 4818055 h 6367455"/>
              <a:gd name="connsiteX882" fmla="*/ 4946616 w 6891715"/>
              <a:gd name="connsiteY882" fmla="*/ 4810210 h 6367455"/>
              <a:gd name="connsiteX883" fmla="*/ 5054566 w 6891715"/>
              <a:gd name="connsiteY883" fmla="*/ 4779954 h 6367455"/>
              <a:gd name="connsiteX884" fmla="*/ 5046311 w 6891715"/>
              <a:gd name="connsiteY884" fmla="*/ 4792539 h 6367455"/>
              <a:gd name="connsiteX885" fmla="*/ 5039961 w 6891715"/>
              <a:gd name="connsiteY885" fmla="*/ 4814879 h 6367455"/>
              <a:gd name="connsiteX886" fmla="*/ 5029166 w 6891715"/>
              <a:gd name="connsiteY886" fmla="*/ 4805125 h 6367455"/>
              <a:gd name="connsiteX887" fmla="*/ 5032341 w 6891715"/>
              <a:gd name="connsiteY887" fmla="*/ 4797888 h 6367455"/>
              <a:gd name="connsiteX888" fmla="*/ 5048533 w 6891715"/>
              <a:gd name="connsiteY888" fmla="*/ 4785303 h 6367455"/>
              <a:gd name="connsiteX889" fmla="*/ 4546749 w 6891715"/>
              <a:gd name="connsiteY889" fmla="*/ 4760722 h 6367455"/>
              <a:gd name="connsiteX890" fmla="*/ 4546260 w 6891715"/>
              <a:gd name="connsiteY890" fmla="*/ 4761212 h 6367455"/>
              <a:gd name="connsiteX891" fmla="*/ 4546884 w 6891715"/>
              <a:gd name="connsiteY891" fmla="*/ 4760899 h 6367455"/>
              <a:gd name="connsiteX892" fmla="*/ 5140291 w 6891715"/>
              <a:gd name="connsiteY892" fmla="*/ 4749792 h 6367455"/>
              <a:gd name="connsiteX893" fmla="*/ 5127591 w 6891715"/>
              <a:gd name="connsiteY893" fmla="*/ 4759317 h 6367455"/>
              <a:gd name="connsiteX894" fmla="*/ 5130477 w 6891715"/>
              <a:gd name="connsiteY894" fmla="*/ 4751021 h 6367455"/>
              <a:gd name="connsiteX895" fmla="*/ 6342270 w 6891715"/>
              <a:gd name="connsiteY895" fmla="*/ 4710093 h 6367455"/>
              <a:gd name="connsiteX896" fmla="*/ 6339836 w 6891715"/>
              <a:gd name="connsiteY896" fmla="*/ 4714047 h 6367455"/>
              <a:gd name="connsiteX897" fmla="*/ 6301729 w 6891715"/>
              <a:gd name="connsiteY897" fmla="*/ 4718809 h 6367455"/>
              <a:gd name="connsiteX898" fmla="*/ 6300459 w 6891715"/>
              <a:gd name="connsiteY898" fmla="*/ 4737220 h 6367455"/>
              <a:gd name="connsiteX899" fmla="*/ 6300488 w 6891715"/>
              <a:gd name="connsiteY899" fmla="*/ 4737235 h 6367455"/>
              <a:gd name="connsiteX900" fmla="*/ 6301738 w 6891715"/>
              <a:gd name="connsiteY900" fmla="*/ 4719118 h 6367455"/>
              <a:gd name="connsiteX901" fmla="*/ 6339844 w 6891715"/>
              <a:gd name="connsiteY901" fmla="*/ 4714356 h 6367455"/>
              <a:gd name="connsiteX902" fmla="*/ 6342384 w 6891715"/>
              <a:gd name="connsiteY902" fmla="*/ 4710229 h 6367455"/>
              <a:gd name="connsiteX903" fmla="*/ 1472534 w 6891715"/>
              <a:gd name="connsiteY903" fmla="*/ 4375142 h 6367455"/>
              <a:gd name="connsiteX904" fmla="*/ 1482060 w 6891715"/>
              <a:gd name="connsiteY904" fmla="*/ 4376139 h 6367455"/>
              <a:gd name="connsiteX905" fmla="*/ 1487457 w 6891715"/>
              <a:gd name="connsiteY905" fmla="*/ 4385110 h 6367455"/>
              <a:gd name="connsiteX906" fmla="*/ 1484282 w 6891715"/>
              <a:gd name="connsiteY906" fmla="*/ 4388433 h 6367455"/>
              <a:gd name="connsiteX907" fmla="*/ 1476662 w 6891715"/>
              <a:gd name="connsiteY907" fmla="*/ 4385110 h 6367455"/>
              <a:gd name="connsiteX908" fmla="*/ 1467137 w 6891715"/>
              <a:gd name="connsiteY908" fmla="*/ 4389430 h 6367455"/>
              <a:gd name="connsiteX909" fmla="*/ 1465232 w 6891715"/>
              <a:gd name="connsiteY909" fmla="*/ 4381787 h 6367455"/>
              <a:gd name="connsiteX910" fmla="*/ 1435070 w 6891715"/>
              <a:gd name="connsiteY910" fmla="*/ 4357679 h 6367455"/>
              <a:gd name="connsiteX911" fmla="*/ 1446184 w 6891715"/>
              <a:gd name="connsiteY911" fmla="*/ 4359584 h 6367455"/>
              <a:gd name="connsiteX912" fmla="*/ 1443096 w 6891715"/>
              <a:gd name="connsiteY912" fmla="*/ 4363711 h 6367455"/>
              <a:gd name="connsiteX913" fmla="*/ 1435996 w 6891715"/>
              <a:gd name="connsiteY913" fmla="*/ 4364029 h 6367455"/>
              <a:gd name="connsiteX914" fmla="*/ 1538093 w 6891715"/>
              <a:gd name="connsiteY914" fmla="*/ 4154476 h 6367455"/>
              <a:gd name="connsiteX915" fmla="*/ 1543523 w 6891715"/>
              <a:gd name="connsiteY915" fmla="*/ 4158725 h 6367455"/>
              <a:gd name="connsiteX916" fmla="*/ 1561405 w 6891715"/>
              <a:gd name="connsiteY916" fmla="*/ 4162647 h 6367455"/>
              <a:gd name="connsiteX917" fmla="*/ 1566834 w 6891715"/>
              <a:gd name="connsiteY917" fmla="*/ 4170491 h 6367455"/>
              <a:gd name="connsiteX918" fmla="*/ 1564918 w 6891715"/>
              <a:gd name="connsiteY918" fmla="*/ 4178008 h 6367455"/>
              <a:gd name="connsiteX919" fmla="*/ 1557251 w 6891715"/>
              <a:gd name="connsiteY919" fmla="*/ 4185526 h 6367455"/>
              <a:gd name="connsiteX920" fmla="*/ 1549910 w 6891715"/>
              <a:gd name="connsiteY920" fmla="*/ 4187814 h 6367455"/>
              <a:gd name="connsiteX921" fmla="*/ 1525320 w 6891715"/>
              <a:gd name="connsiteY921" fmla="*/ 4175067 h 6367455"/>
              <a:gd name="connsiteX922" fmla="*/ 1511272 w 6891715"/>
              <a:gd name="connsiteY922" fmla="*/ 4175067 h 6367455"/>
              <a:gd name="connsiteX923" fmla="*/ 1515740 w 6891715"/>
              <a:gd name="connsiteY923" fmla="*/ 4171798 h 6367455"/>
              <a:gd name="connsiteX924" fmla="*/ 2133803 w 6891715"/>
              <a:gd name="connsiteY924" fmla="*/ 3771889 h 6367455"/>
              <a:gd name="connsiteX925" fmla="*/ 2135150 w 6891715"/>
              <a:gd name="connsiteY925" fmla="*/ 3783636 h 6367455"/>
              <a:gd name="connsiteX926" fmla="*/ 2131782 w 6891715"/>
              <a:gd name="connsiteY926" fmla="*/ 3794114 h 6367455"/>
              <a:gd name="connsiteX927" fmla="*/ 2129762 w 6891715"/>
              <a:gd name="connsiteY927" fmla="*/ 3813164 h 6367455"/>
              <a:gd name="connsiteX928" fmla="*/ 2112925 w 6891715"/>
              <a:gd name="connsiteY928" fmla="*/ 3813164 h 6367455"/>
              <a:gd name="connsiteX929" fmla="*/ 2114609 w 6891715"/>
              <a:gd name="connsiteY929" fmla="*/ 3788081 h 6367455"/>
              <a:gd name="connsiteX930" fmla="*/ 2124711 w 6891715"/>
              <a:gd name="connsiteY930" fmla="*/ 3775381 h 6367455"/>
              <a:gd name="connsiteX931" fmla="*/ 2166583 w 6891715"/>
              <a:gd name="connsiteY931" fmla="*/ 3746489 h 6367455"/>
              <a:gd name="connsiteX932" fmla="*/ 2171663 w 6891715"/>
              <a:gd name="connsiteY932" fmla="*/ 3748735 h 6367455"/>
              <a:gd name="connsiteX933" fmla="*/ 2153883 w 6891715"/>
              <a:gd name="connsiteY933" fmla="*/ 3759324 h 6367455"/>
              <a:gd name="connsiteX934" fmla="*/ 2146263 w 6891715"/>
              <a:gd name="connsiteY934" fmla="*/ 3767988 h 6367455"/>
              <a:gd name="connsiteX935" fmla="*/ 2140230 w 6891715"/>
              <a:gd name="connsiteY935" fmla="*/ 3776652 h 6367455"/>
              <a:gd name="connsiteX936" fmla="*/ 2136738 w 6891715"/>
              <a:gd name="connsiteY936" fmla="*/ 3766705 h 6367455"/>
              <a:gd name="connsiteX937" fmla="*/ 2146263 w 6891715"/>
              <a:gd name="connsiteY937" fmla="*/ 3757078 h 6367455"/>
              <a:gd name="connsiteX938" fmla="*/ 1246315 w 6891715"/>
              <a:gd name="connsiteY938" fmla="*/ 3744901 h 6367455"/>
              <a:gd name="connsiteX939" fmla="*/ 1253753 w 6891715"/>
              <a:gd name="connsiteY939" fmla="*/ 3753473 h 6367455"/>
              <a:gd name="connsiteX940" fmla="*/ 1263448 w 6891715"/>
              <a:gd name="connsiteY940" fmla="*/ 3760458 h 6367455"/>
              <a:gd name="connsiteX941" fmla="*/ 1273144 w 6891715"/>
              <a:gd name="connsiteY941" fmla="*/ 3759506 h 6367455"/>
              <a:gd name="connsiteX942" fmla="*/ 1263448 w 6891715"/>
              <a:gd name="connsiteY942" fmla="*/ 3772206 h 6367455"/>
              <a:gd name="connsiteX943" fmla="*/ 1258277 w 6891715"/>
              <a:gd name="connsiteY943" fmla="*/ 3783953 h 6367455"/>
              <a:gd name="connsiteX944" fmla="*/ 1250844 w 6891715"/>
              <a:gd name="connsiteY944" fmla="*/ 3789351 h 6367455"/>
              <a:gd name="connsiteX945" fmla="*/ 1222724 w 6891715"/>
              <a:gd name="connsiteY945" fmla="*/ 3780143 h 6367455"/>
              <a:gd name="connsiteX946" fmla="*/ 1219167 w 6891715"/>
              <a:gd name="connsiteY946" fmla="*/ 3767443 h 6367455"/>
              <a:gd name="connsiteX947" fmla="*/ 1225632 w 6891715"/>
              <a:gd name="connsiteY947" fmla="*/ 3765221 h 6367455"/>
              <a:gd name="connsiteX948" fmla="*/ 1222400 w 6891715"/>
              <a:gd name="connsiteY948" fmla="*/ 3762046 h 6367455"/>
              <a:gd name="connsiteX949" fmla="*/ 1220461 w 6891715"/>
              <a:gd name="connsiteY949" fmla="*/ 3748393 h 6367455"/>
              <a:gd name="connsiteX950" fmla="*/ 2215160 w 6891715"/>
              <a:gd name="connsiteY950" fmla="*/ 3730614 h 6367455"/>
              <a:gd name="connsiteX951" fmla="*/ 2216113 w 6891715"/>
              <a:gd name="connsiteY951" fmla="*/ 3734660 h 6367455"/>
              <a:gd name="connsiteX952" fmla="*/ 2207540 w 6891715"/>
              <a:gd name="connsiteY952" fmla="*/ 3735594 h 6367455"/>
              <a:gd name="connsiteX953" fmla="*/ 2194840 w 6891715"/>
              <a:gd name="connsiteY953" fmla="*/ 3739952 h 6367455"/>
              <a:gd name="connsiteX954" fmla="*/ 2188490 w 6891715"/>
              <a:gd name="connsiteY954" fmla="*/ 3744933 h 6367455"/>
              <a:gd name="connsiteX955" fmla="*/ 2178330 w 6891715"/>
              <a:gd name="connsiteY955" fmla="*/ 3746489 h 6367455"/>
              <a:gd name="connsiteX956" fmla="*/ 2171663 w 6891715"/>
              <a:gd name="connsiteY956" fmla="*/ 3739330 h 6367455"/>
              <a:gd name="connsiteX957" fmla="*/ 2200238 w 6891715"/>
              <a:gd name="connsiteY957" fmla="*/ 3732482 h 6367455"/>
              <a:gd name="connsiteX958" fmla="*/ 2265326 w 6891715"/>
              <a:gd name="connsiteY958" fmla="*/ 3727439 h 6367455"/>
              <a:gd name="connsiteX959" fmla="*/ 2248622 w 6891715"/>
              <a:gd name="connsiteY959" fmla="*/ 3736964 h 6367455"/>
              <a:gd name="connsiteX960" fmla="*/ 2235070 w 6891715"/>
              <a:gd name="connsiteY960" fmla="*/ 3735232 h 6367455"/>
              <a:gd name="connsiteX961" fmla="*/ 2222463 w 6891715"/>
              <a:gd name="connsiteY961" fmla="*/ 3736387 h 6367455"/>
              <a:gd name="connsiteX962" fmla="*/ 2227821 w 6891715"/>
              <a:gd name="connsiteY962" fmla="*/ 3730614 h 6367455"/>
              <a:gd name="connsiteX963" fmla="*/ 2243579 w 6891715"/>
              <a:gd name="connsiteY963" fmla="*/ 3730325 h 6367455"/>
              <a:gd name="connsiteX964" fmla="*/ 2256816 w 6891715"/>
              <a:gd name="connsiteY964" fmla="*/ 3729171 h 6367455"/>
              <a:gd name="connsiteX965" fmla="*/ 2293901 w 6891715"/>
              <a:gd name="connsiteY965" fmla="*/ 3721089 h 6367455"/>
              <a:gd name="connsiteX966" fmla="*/ 2284247 w 6891715"/>
              <a:gd name="connsiteY966" fmla="*/ 3726436 h 6367455"/>
              <a:gd name="connsiteX967" fmla="*/ 2270088 w 6891715"/>
              <a:gd name="connsiteY967" fmla="*/ 3733789 h 6367455"/>
              <a:gd name="connsiteX968" fmla="*/ 2275558 w 6891715"/>
              <a:gd name="connsiteY968" fmla="*/ 3723763 h 6367455"/>
              <a:gd name="connsiteX969" fmla="*/ 2314928 w 6891715"/>
              <a:gd name="connsiteY969" fmla="*/ 3706801 h 6367455"/>
              <a:gd name="connsiteX970" fmla="*/ 2327813 w 6891715"/>
              <a:gd name="connsiteY970" fmla="*/ 3706801 h 6367455"/>
              <a:gd name="connsiteX971" fmla="*/ 2332000 w 6891715"/>
              <a:gd name="connsiteY971" fmla="*/ 3711192 h 6367455"/>
              <a:gd name="connsiteX972" fmla="*/ 2322337 w 6891715"/>
              <a:gd name="connsiteY972" fmla="*/ 3713556 h 6367455"/>
              <a:gd name="connsiteX973" fmla="*/ 2315251 w 6891715"/>
              <a:gd name="connsiteY973" fmla="*/ 3722676 h 6367455"/>
              <a:gd name="connsiteX974" fmla="*/ 2309775 w 6891715"/>
              <a:gd name="connsiteY974" fmla="*/ 3715921 h 6367455"/>
              <a:gd name="connsiteX975" fmla="*/ 2362163 w 6891715"/>
              <a:gd name="connsiteY975" fmla="*/ 3689339 h 6367455"/>
              <a:gd name="connsiteX976" fmla="*/ 2358194 w 6891715"/>
              <a:gd name="connsiteY976" fmla="*/ 3694310 h 6367455"/>
              <a:gd name="connsiteX977" fmla="*/ 2338350 w 6891715"/>
              <a:gd name="connsiteY977" fmla="*/ 3700452 h 6367455"/>
              <a:gd name="connsiteX978" fmla="*/ 2351579 w 6891715"/>
              <a:gd name="connsiteY978" fmla="*/ 3693433 h 6367455"/>
              <a:gd name="connsiteX979" fmla="*/ 2392325 w 6891715"/>
              <a:gd name="connsiteY979" fmla="*/ 3682989 h 6367455"/>
              <a:gd name="connsiteX980" fmla="*/ 2388983 w 6891715"/>
              <a:gd name="connsiteY980" fmla="*/ 3687752 h 6367455"/>
              <a:gd name="connsiteX981" fmla="*/ 2373275 w 6891715"/>
              <a:gd name="connsiteY981" fmla="*/ 3685187 h 6367455"/>
              <a:gd name="connsiteX982" fmla="*/ 2415017 w 6891715"/>
              <a:gd name="connsiteY982" fmla="*/ 3681401 h 6367455"/>
              <a:gd name="connsiteX983" fmla="*/ 2422488 w 6891715"/>
              <a:gd name="connsiteY983" fmla="*/ 3682866 h 6367455"/>
              <a:gd name="connsiteX984" fmla="*/ 2406613 w 6891715"/>
              <a:gd name="connsiteY984" fmla="*/ 3684576 h 6367455"/>
              <a:gd name="connsiteX985" fmla="*/ 2985194 w 6891715"/>
              <a:gd name="connsiteY985" fmla="*/ 3619489 h 6367455"/>
              <a:gd name="connsiteX986" fmla="*/ 3001933 w 6891715"/>
              <a:gd name="connsiteY986" fmla="*/ 3643179 h 6367455"/>
              <a:gd name="connsiteX987" fmla="*/ 3012555 w 6891715"/>
              <a:gd name="connsiteY987" fmla="*/ 3653563 h 6367455"/>
              <a:gd name="connsiteX988" fmla="*/ 3031868 w 6891715"/>
              <a:gd name="connsiteY988" fmla="*/ 3655835 h 6367455"/>
              <a:gd name="connsiteX989" fmla="*/ 3043778 w 6891715"/>
              <a:gd name="connsiteY989" fmla="*/ 3654212 h 6367455"/>
              <a:gd name="connsiteX990" fmla="*/ 3041525 w 6891715"/>
              <a:gd name="connsiteY990" fmla="*/ 3658756 h 6367455"/>
              <a:gd name="connsiteX991" fmla="*/ 3047963 w 6891715"/>
              <a:gd name="connsiteY991" fmla="*/ 3678227 h 6367455"/>
              <a:gd name="connsiteX992" fmla="*/ 3036375 w 6891715"/>
              <a:gd name="connsiteY992" fmla="*/ 3670438 h 6367455"/>
              <a:gd name="connsiteX993" fmla="*/ 3022212 w 6891715"/>
              <a:gd name="connsiteY993" fmla="*/ 3667518 h 6367455"/>
              <a:gd name="connsiteX994" fmla="*/ 3011589 w 6891715"/>
              <a:gd name="connsiteY994" fmla="*/ 3675306 h 6367455"/>
              <a:gd name="connsiteX995" fmla="*/ 3000645 w 6891715"/>
              <a:gd name="connsiteY995" fmla="*/ 3667518 h 6367455"/>
              <a:gd name="connsiteX996" fmla="*/ 3000001 w 6891715"/>
              <a:gd name="connsiteY996" fmla="*/ 3667193 h 6367455"/>
              <a:gd name="connsiteX997" fmla="*/ 2997426 w 6891715"/>
              <a:gd name="connsiteY997" fmla="*/ 3665895 h 6367455"/>
              <a:gd name="connsiteX998" fmla="*/ 2995495 w 6891715"/>
              <a:gd name="connsiteY998" fmla="*/ 3663624 h 6367455"/>
              <a:gd name="connsiteX999" fmla="*/ 2994529 w 6891715"/>
              <a:gd name="connsiteY999" fmla="*/ 3662650 h 6367455"/>
              <a:gd name="connsiteX1000" fmla="*/ 2994207 w 6891715"/>
              <a:gd name="connsiteY1000" fmla="*/ 3661027 h 6367455"/>
              <a:gd name="connsiteX1001" fmla="*/ 2995173 w 6891715"/>
              <a:gd name="connsiteY1001" fmla="*/ 3651292 h 6367455"/>
              <a:gd name="connsiteX1002" fmla="*/ 2995495 w 6891715"/>
              <a:gd name="connsiteY1002" fmla="*/ 3644152 h 6367455"/>
              <a:gd name="connsiteX1003" fmla="*/ 2987770 w 6891715"/>
              <a:gd name="connsiteY1003" fmla="*/ 3639934 h 6367455"/>
              <a:gd name="connsiteX1004" fmla="*/ 2978113 w 6891715"/>
              <a:gd name="connsiteY1004" fmla="*/ 3632145 h 6367455"/>
              <a:gd name="connsiteX1005" fmla="*/ 720699 w 6891715"/>
              <a:gd name="connsiteY1005" fmla="*/ 3606789 h 6367455"/>
              <a:gd name="connsiteX1006" fmla="*/ 731812 w 6891715"/>
              <a:gd name="connsiteY1006" fmla="*/ 3609057 h 6367455"/>
              <a:gd name="connsiteX1007" fmla="*/ 730831 w 6891715"/>
              <a:gd name="connsiteY1007" fmla="*/ 3622664 h 6367455"/>
              <a:gd name="connsiteX1008" fmla="*/ 721027 w 6891715"/>
              <a:gd name="connsiteY1008" fmla="*/ 3617480 h 6367455"/>
              <a:gd name="connsiteX1009" fmla="*/ 720699 w 6891715"/>
              <a:gd name="connsiteY1009" fmla="*/ 3606789 h 6367455"/>
              <a:gd name="connsiteX1010" fmla="*/ 1246157 w 6891715"/>
              <a:gd name="connsiteY1010" fmla="*/ 3590917 h 6367455"/>
              <a:gd name="connsiteX1011" fmla="*/ 1252507 w 6891715"/>
              <a:gd name="connsiteY1011" fmla="*/ 3593139 h 6367455"/>
              <a:gd name="connsiteX1012" fmla="*/ 1244887 w 6891715"/>
              <a:gd name="connsiteY1012" fmla="*/ 3604569 h 6367455"/>
              <a:gd name="connsiteX1013" fmla="*/ 1247109 w 6891715"/>
              <a:gd name="connsiteY1013" fmla="*/ 3615999 h 6367455"/>
              <a:gd name="connsiteX1014" fmla="*/ 1242030 w 6891715"/>
              <a:gd name="connsiteY1014" fmla="*/ 3631874 h 6367455"/>
              <a:gd name="connsiteX1015" fmla="*/ 1231552 w 6891715"/>
              <a:gd name="connsiteY1015" fmla="*/ 3641399 h 6367455"/>
              <a:gd name="connsiteX1016" fmla="*/ 1216630 w 6891715"/>
              <a:gd name="connsiteY1016" fmla="*/ 3640764 h 6367455"/>
              <a:gd name="connsiteX1017" fmla="*/ 1208057 w 6891715"/>
              <a:gd name="connsiteY1017" fmla="*/ 3644892 h 6367455"/>
              <a:gd name="connsiteX1018" fmla="*/ 1208057 w 6891715"/>
              <a:gd name="connsiteY1018" fmla="*/ 3636637 h 6367455"/>
              <a:gd name="connsiteX1019" fmla="*/ 1218852 w 6891715"/>
              <a:gd name="connsiteY1019" fmla="*/ 3627112 h 6367455"/>
              <a:gd name="connsiteX1020" fmla="*/ 1229012 w 6891715"/>
              <a:gd name="connsiteY1020" fmla="*/ 3599489 h 6367455"/>
              <a:gd name="connsiteX1021" fmla="*/ 2722963 w 6891715"/>
              <a:gd name="connsiteY1021" fmla="*/ 3559164 h 6367455"/>
              <a:gd name="connsiteX1022" fmla="*/ 2736813 w 6891715"/>
              <a:gd name="connsiteY1022" fmla="*/ 3571070 h 6367455"/>
              <a:gd name="connsiteX1023" fmla="*/ 2734558 w 6891715"/>
              <a:gd name="connsiteY1023" fmla="*/ 3579759 h 6367455"/>
              <a:gd name="connsiteX1024" fmla="*/ 2724251 w 6891715"/>
              <a:gd name="connsiteY1024" fmla="*/ 3582977 h 6367455"/>
              <a:gd name="connsiteX1025" fmla="*/ 2714588 w 6891715"/>
              <a:gd name="connsiteY1025" fmla="*/ 3577506 h 6367455"/>
              <a:gd name="connsiteX1026" fmla="*/ 2715232 w 6891715"/>
              <a:gd name="connsiteY1026" fmla="*/ 3560773 h 6367455"/>
              <a:gd name="connsiteX1027" fmla="*/ 2492338 w 6891715"/>
              <a:gd name="connsiteY1027" fmla="*/ 3549639 h 6367455"/>
              <a:gd name="connsiteX1028" fmla="*/ 2485435 w 6891715"/>
              <a:gd name="connsiteY1028" fmla="*/ 3560752 h 6367455"/>
              <a:gd name="connsiteX1029" fmla="*/ 2484400 w 6891715"/>
              <a:gd name="connsiteY1029" fmla="*/ 3551741 h 6367455"/>
              <a:gd name="connsiteX1030" fmla="*/ 2463763 w 6891715"/>
              <a:gd name="connsiteY1030" fmla="*/ 3543289 h 6367455"/>
              <a:gd name="connsiteX1031" fmla="*/ 2473288 w 6891715"/>
              <a:gd name="connsiteY1031" fmla="*/ 3549484 h 6367455"/>
              <a:gd name="connsiteX1032" fmla="*/ 2469760 w 6891715"/>
              <a:gd name="connsiteY1032" fmla="*/ 3555989 h 6367455"/>
              <a:gd name="connsiteX1033" fmla="*/ 2922455 w 6891715"/>
              <a:gd name="connsiteY1033" fmla="*/ 3533764 h 6367455"/>
              <a:gd name="connsiteX1034" fmla="*/ 2937199 w 6891715"/>
              <a:gd name="connsiteY1034" fmla="*/ 3536647 h 6367455"/>
              <a:gd name="connsiteX1035" fmla="*/ 2937199 w 6891715"/>
              <a:gd name="connsiteY1035" fmla="*/ 3548500 h 6367455"/>
              <a:gd name="connsiteX1036" fmla="*/ 2943473 w 6891715"/>
              <a:gd name="connsiteY1036" fmla="*/ 3553946 h 6367455"/>
              <a:gd name="connsiteX1037" fmla="*/ 2956021 w 6891715"/>
              <a:gd name="connsiteY1037" fmla="*/ 3552665 h 6367455"/>
              <a:gd name="connsiteX1038" fmla="*/ 2961354 w 6891715"/>
              <a:gd name="connsiteY1038" fmla="*/ 3560033 h 6367455"/>
              <a:gd name="connsiteX1039" fmla="*/ 2959158 w 6891715"/>
              <a:gd name="connsiteY1039" fmla="*/ 3566440 h 6367455"/>
              <a:gd name="connsiteX1040" fmla="*/ 2953825 w 6891715"/>
              <a:gd name="connsiteY1040" fmla="*/ 3573808 h 6367455"/>
              <a:gd name="connsiteX1041" fmla="*/ 2960099 w 6891715"/>
              <a:gd name="connsiteY1041" fmla="*/ 3577011 h 6367455"/>
              <a:gd name="connsiteX1042" fmla="*/ 2967001 w 6891715"/>
              <a:gd name="connsiteY1042" fmla="*/ 3589825 h 6367455"/>
              <a:gd name="connsiteX1043" fmla="*/ 2960727 w 6891715"/>
              <a:gd name="connsiteY1043" fmla="*/ 3595271 h 6367455"/>
              <a:gd name="connsiteX1044" fmla="*/ 2952257 w 6891715"/>
              <a:gd name="connsiteY1044" fmla="*/ 3591106 h 6367455"/>
              <a:gd name="connsiteX1045" fmla="*/ 2943787 w 6891715"/>
              <a:gd name="connsiteY1045" fmla="*/ 3589825 h 6367455"/>
              <a:gd name="connsiteX1046" fmla="*/ 2939709 w 6891715"/>
              <a:gd name="connsiteY1046" fmla="*/ 3595591 h 6367455"/>
              <a:gd name="connsiteX1047" fmla="*/ 2936572 w 6891715"/>
              <a:gd name="connsiteY1047" fmla="*/ 3600397 h 6367455"/>
              <a:gd name="connsiteX1048" fmla="*/ 2933435 w 6891715"/>
              <a:gd name="connsiteY1048" fmla="*/ 3603920 h 6367455"/>
              <a:gd name="connsiteX1049" fmla="*/ 2932180 w 6891715"/>
              <a:gd name="connsiteY1049" fmla="*/ 3604882 h 6367455"/>
              <a:gd name="connsiteX1050" fmla="*/ 2931239 w 6891715"/>
              <a:gd name="connsiteY1050" fmla="*/ 3605202 h 6367455"/>
              <a:gd name="connsiteX1051" fmla="*/ 2930612 w 6891715"/>
              <a:gd name="connsiteY1051" fmla="*/ 3605202 h 6367455"/>
              <a:gd name="connsiteX1052" fmla="*/ 2929357 w 6891715"/>
              <a:gd name="connsiteY1052" fmla="*/ 3605202 h 6367455"/>
              <a:gd name="connsiteX1053" fmla="*/ 2928416 w 6891715"/>
              <a:gd name="connsiteY1053" fmla="*/ 3604561 h 6367455"/>
              <a:gd name="connsiteX1054" fmla="*/ 2928102 w 6891715"/>
              <a:gd name="connsiteY1054" fmla="*/ 3603920 h 6367455"/>
              <a:gd name="connsiteX1055" fmla="*/ 2914613 w 6891715"/>
              <a:gd name="connsiteY1055" fmla="*/ 3592388 h 6367455"/>
              <a:gd name="connsiteX1056" fmla="*/ 2918691 w 6891715"/>
              <a:gd name="connsiteY1056" fmla="*/ 3582777 h 6367455"/>
              <a:gd name="connsiteX1057" fmla="*/ 2924024 w 6891715"/>
              <a:gd name="connsiteY1057" fmla="*/ 3576370 h 6367455"/>
              <a:gd name="connsiteX1058" fmla="*/ 2919318 w 6891715"/>
              <a:gd name="connsiteY1058" fmla="*/ 3566760 h 6367455"/>
              <a:gd name="connsiteX1059" fmla="*/ 2925592 w 6891715"/>
              <a:gd name="connsiteY1059" fmla="*/ 3562595 h 6367455"/>
              <a:gd name="connsiteX1060" fmla="*/ 2936258 w 6891715"/>
              <a:gd name="connsiteY1060" fmla="*/ 3572206 h 6367455"/>
              <a:gd name="connsiteX1061" fmla="*/ 2945669 w 6891715"/>
              <a:gd name="connsiteY1061" fmla="*/ 3569002 h 6367455"/>
              <a:gd name="connsiteX1062" fmla="*/ 2946610 w 6891715"/>
              <a:gd name="connsiteY1062" fmla="*/ 3561314 h 6367455"/>
              <a:gd name="connsiteX1063" fmla="*/ 2931866 w 6891715"/>
              <a:gd name="connsiteY1063" fmla="*/ 3551703 h 6367455"/>
              <a:gd name="connsiteX1064" fmla="*/ 2918377 w 6891715"/>
              <a:gd name="connsiteY1064" fmla="*/ 3550102 h 6367455"/>
              <a:gd name="connsiteX1065" fmla="*/ 2917122 w 6891715"/>
              <a:gd name="connsiteY1065" fmla="*/ 3541452 h 6367455"/>
              <a:gd name="connsiteX1066" fmla="*/ 2474421 w 6891715"/>
              <a:gd name="connsiteY1066" fmla="*/ 3527414 h 6367455"/>
              <a:gd name="connsiteX1067" fmla="*/ 2483607 w 6891715"/>
              <a:gd name="connsiteY1067" fmla="*/ 3527414 h 6367455"/>
              <a:gd name="connsiteX1068" fmla="*/ 2485988 w 6891715"/>
              <a:gd name="connsiteY1068" fmla="*/ 3538409 h 6367455"/>
              <a:gd name="connsiteX1069" fmla="*/ 2479524 w 6891715"/>
              <a:gd name="connsiteY1069" fmla="*/ 3544877 h 6367455"/>
              <a:gd name="connsiteX1070" fmla="*/ 2471700 w 6891715"/>
              <a:gd name="connsiteY1070" fmla="*/ 3536145 h 6367455"/>
              <a:gd name="connsiteX1071" fmla="*/ 2643150 w 6891715"/>
              <a:gd name="connsiteY1071" fmla="*/ 3494076 h 6367455"/>
              <a:gd name="connsiteX1072" fmla="*/ 2665375 w 6891715"/>
              <a:gd name="connsiteY1072" fmla="*/ 3502206 h 6367455"/>
              <a:gd name="connsiteX1073" fmla="*/ 2662200 w 6891715"/>
              <a:gd name="connsiteY1073" fmla="*/ 3514714 h 6367455"/>
              <a:gd name="connsiteX1074" fmla="*/ 2649500 w 6891715"/>
              <a:gd name="connsiteY1074" fmla="*/ 3510649 h 6367455"/>
              <a:gd name="connsiteX1075" fmla="*/ 2724430 w 6891715"/>
              <a:gd name="connsiteY1075" fmla="*/ 3492489 h 6367455"/>
              <a:gd name="connsiteX1076" fmla="*/ 2735543 w 6891715"/>
              <a:gd name="connsiteY1076" fmla="*/ 3498204 h 6367455"/>
              <a:gd name="connsiteX1077" fmla="*/ 2744115 w 6891715"/>
              <a:gd name="connsiteY1077" fmla="*/ 3502331 h 6367455"/>
              <a:gd name="connsiteX1078" fmla="*/ 2748878 w 6891715"/>
              <a:gd name="connsiteY1078" fmla="*/ 3504871 h 6367455"/>
              <a:gd name="connsiteX1079" fmla="*/ 2751100 w 6891715"/>
              <a:gd name="connsiteY1079" fmla="*/ 3505189 h 6367455"/>
              <a:gd name="connsiteX1080" fmla="*/ 2753958 w 6891715"/>
              <a:gd name="connsiteY1080" fmla="*/ 3505189 h 6367455"/>
              <a:gd name="connsiteX1081" fmla="*/ 2761260 w 6891715"/>
              <a:gd name="connsiteY1081" fmla="*/ 3505189 h 6367455"/>
              <a:gd name="connsiteX1082" fmla="*/ 2768880 w 6891715"/>
              <a:gd name="connsiteY1082" fmla="*/ 3505506 h 6367455"/>
              <a:gd name="connsiteX1083" fmla="*/ 2771738 w 6891715"/>
              <a:gd name="connsiteY1083" fmla="*/ 3505824 h 6367455"/>
              <a:gd name="connsiteX1084" fmla="*/ 2773325 w 6891715"/>
              <a:gd name="connsiteY1084" fmla="*/ 3506776 h 6367455"/>
              <a:gd name="connsiteX1085" fmla="*/ 2774595 w 6891715"/>
              <a:gd name="connsiteY1085" fmla="*/ 3508046 h 6367455"/>
              <a:gd name="connsiteX1086" fmla="*/ 2775548 w 6891715"/>
              <a:gd name="connsiteY1086" fmla="*/ 3510269 h 6367455"/>
              <a:gd name="connsiteX1087" fmla="*/ 2776183 w 6891715"/>
              <a:gd name="connsiteY1087" fmla="*/ 3512809 h 6367455"/>
              <a:gd name="connsiteX1088" fmla="*/ 2776818 w 6891715"/>
              <a:gd name="connsiteY1088" fmla="*/ 3515349 h 6367455"/>
              <a:gd name="connsiteX1089" fmla="*/ 2777770 w 6891715"/>
              <a:gd name="connsiteY1089" fmla="*/ 3520429 h 6367455"/>
              <a:gd name="connsiteX1090" fmla="*/ 2778088 w 6891715"/>
              <a:gd name="connsiteY1090" fmla="*/ 3522651 h 6367455"/>
              <a:gd name="connsiteX1091" fmla="*/ 2784438 w 6891715"/>
              <a:gd name="connsiteY1091" fmla="*/ 3536939 h 6367455"/>
              <a:gd name="connsiteX1092" fmla="*/ 2762213 w 6891715"/>
              <a:gd name="connsiteY1092" fmla="*/ 3536304 h 6367455"/>
              <a:gd name="connsiteX1093" fmla="*/ 2744115 w 6891715"/>
              <a:gd name="connsiteY1093" fmla="*/ 3536304 h 6367455"/>
              <a:gd name="connsiteX1094" fmla="*/ 2737765 w 6891715"/>
              <a:gd name="connsiteY1094" fmla="*/ 3529319 h 6367455"/>
              <a:gd name="connsiteX1095" fmla="*/ 2713317 w 6891715"/>
              <a:gd name="connsiteY1095" fmla="*/ 3520746 h 6367455"/>
              <a:gd name="connsiteX1096" fmla="*/ 2713317 w 6891715"/>
              <a:gd name="connsiteY1096" fmla="*/ 3513761 h 6367455"/>
              <a:gd name="connsiteX1097" fmla="*/ 2728240 w 6891715"/>
              <a:gd name="connsiteY1097" fmla="*/ 3512174 h 6367455"/>
              <a:gd name="connsiteX1098" fmla="*/ 2713317 w 6891715"/>
              <a:gd name="connsiteY1098" fmla="*/ 3502014 h 6367455"/>
              <a:gd name="connsiteX1099" fmla="*/ 2713000 w 6891715"/>
              <a:gd name="connsiteY1099" fmla="*/ 3495664 h 6367455"/>
              <a:gd name="connsiteX1100" fmla="*/ 2782388 w 6891715"/>
              <a:gd name="connsiteY1100" fmla="*/ 3486139 h 6367455"/>
              <a:gd name="connsiteX1101" fmla="*/ 2791163 w 6891715"/>
              <a:gd name="connsiteY1101" fmla="*/ 3498169 h 6367455"/>
              <a:gd name="connsiteX1102" fmla="*/ 2801888 w 6891715"/>
              <a:gd name="connsiteY1102" fmla="*/ 3491666 h 6367455"/>
              <a:gd name="connsiteX1103" fmla="*/ 2816188 w 6891715"/>
              <a:gd name="connsiteY1103" fmla="*/ 3506623 h 6367455"/>
              <a:gd name="connsiteX1104" fmla="*/ 2806113 w 6891715"/>
              <a:gd name="connsiteY1104" fmla="*/ 3520605 h 6367455"/>
              <a:gd name="connsiteX1105" fmla="*/ 2798963 w 6891715"/>
              <a:gd name="connsiteY1105" fmla="*/ 3530359 h 6367455"/>
              <a:gd name="connsiteX1106" fmla="*/ 2791488 w 6891715"/>
              <a:gd name="connsiteY1106" fmla="*/ 3540114 h 6367455"/>
              <a:gd name="connsiteX1107" fmla="*/ 2784663 w 6891715"/>
              <a:gd name="connsiteY1107" fmla="*/ 3519955 h 6367455"/>
              <a:gd name="connsiteX1108" fmla="*/ 2787913 w 6891715"/>
              <a:gd name="connsiteY1108" fmla="*/ 3512151 h 6367455"/>
              <a:gd name="connsiteX1109" fmla="*/ 2774913 w 6891715"/>
              <a:gd name="connsiteY1109" fmla="*/ 3487765 h 6367455"/>
              <a:gd name="connsiteX1110" fmla="*/ 2829351 w 6891715"/>
              <a:gd name="connsiteY1110" fmla="*/ 3475026 h 6367455"/>
              <a:gd name="connsiteX1111" fmla="*/ 2856571 w 6891715"/>
              <a:gd name="connsiteY1111" fmla="*/ 3483401 h 6367455"/>
              <a:gd name="connsiteX1112" fmla="*/ 2860638 w 6891715"/>
              <a:gd name="connsiteY1112" fmla="*/ 3490226 h 6367455"/>
              <a:gd name="connsiteX1113" fmla="*/ 2848123 w 6891715"/>
              <a:gd name="connsiteY1113" fmla="*/ 3488675 h 6367455"/>
              <a:gd name="connsiteX1114" fmla="*/ 2837798 w 6891715"/>
              <a:gd name="connsiteY1114" fmla="*/ 3492708 h 6367455"/>
              <a:gd name="connsiteX1115" fmla="*/ 2828725 w 6891715"/>
              <a:gd name="connsiteY1115" fmla="*/ 3502014 h 6367455"/>
              <a:gd name="connsiteX1116" fmla="*/ 2817775 w 6891715"/>
              <a:gd name="connsiteY1116" fmla="*/ 3492708 h 6367455"/>
              <a:gd name="connsiteX1117" fmla="*/ 2834670 w 6891715"/>
              <a:gd name="connsiteY1117" fmla="*/ 3485573 h 6367455"/>
              <a:gd name="connsiteX1118" fmla="*/ 2682838 w 6891715"/>
              <a:gd name="connsiteY1118" fmla="*/ 3473439 h 6367455"/>
              <a:gd name="connsiteX1119" fmla="*/ 2673630 w 6891715"/>
              <a:gd name="connsiteY1119" fmla="*/ 3492489 h 6367455"/>
              <a:gd name="connsiteX1120" fmla="*/ 2670138 w 6891715"/>
              <a:gd name="connsiteY1120" fmla="*/ 3482964 h 6367455"/>
              <a:gd name="connsiteX1121" fmla="*/ 2591080 w 6891715"/>
              <a:gd name="connsiteY1121" fmla="*/ 3467089 h 6367455"/>
              <a:gd name="connsiteX1122" fmla="*/ 2613622 w 6891715"/>
              <a:gd name="connsiteY1122" fmla="*/ 3486353 h 6367455"/>
              <a:gd name="connsiteX1123" fmla="*/ 2614575 w 6891715"/>
              <a:gd name="connsiteY1123" fmla="*/ 3495822 h 6367455"/>
              <a:gd name="connsiteX1124" fmla="*/ 2607590 w 6891715"/>
              <a:gd name="connsiteY1124" fmla="*/ 3513127 h 6367455"/>
              <a:gd name="connsiteX1125" fmla="*/ 2592667 w 6891715"/>
              <a:gd name="connsiteY1125" fmla="*/ 3501699 h 6367455"/>
              <a:gd name="connsiteX1126" fmla="*/ 2593302 w 6891715"/>
              <a:gd name="connsiteY1126" fmla="*/ 3495169 h 6367455"/>
              <a:gd name="connsiteX1127" fmla="*/ 2589175 w 6891715"/>
              <a:gd name="connsiteY1127" fmla="*/ 3480802 h 6367455"/>
              <a:gd name="connsiteX1128" fmla="*/ 2594255 w 6891715"/>
              <a:gd name="connsiteY1128" fmla="*/ 3479823 h 6367455"/>
              <a:gd name="connsiteX1129" fmla="*/ 2706015 w 6891715"/>
              <a:gd name="connsiteY1129" fmla="*/ 3457564 h 6367455"/>
              <a:gd name="connsiteX1130" fmla="*/ 2706650 w 6891715"/>
              <a:gd name="connsiteY1130" fmla="*/ 3471153 h 6367455"/>
              <a:gd name="connsiteX1131" fmla="*/ 2699030 w 6891715"/>
              <a:gd name="connsiteY1131" fmla="*/ 3490747 h 6367455"/>
              <a:gd name="connsiteX1132" fmla="*/ 2687917 w 6891715"/>
              <a:gd name="connsiteY1132" fmla="*/ 3516346 h 6367455"/>
              <a:gd name="connsiteX1133" fmla="*/ 2680297 w 6891715"/>
              <a:gd name="connsiteY1133" fmla="*/ 3525827 h 6367455"/>
              <a:gd name="connsiteX1134" fmla="*/ 2678075 w 6891715"/>
              <a:gd name="connsiteY1134" fmla="*/ 3512237 h 6367455"/>
              <a:gd name="connsiteX1135" fmla="*/ 2680297 w 6891715"/>
              <a:gd name="connsiteY1135" fmla="*/ 3496436 h 6367455"/>
              <a:gd name="connsiteX1136" fmla="*/ 2688552 w 6891715"/>
              <a:gd name="connsiteY1136" fmla="*/ 3480634 h 6367455"/>
              <a:gd name="connsiteX1137" fmla="*/ 2475289 w 6891715"/>
              <a:gd name="connsiteY1137" fmla="*/ 3449626 h 6367455"/>
              <a:gd name="connsiteX1138" fmla="*/ 2478050 w 6891715"/>
              <a:gd name="connsiteY1138" fmla="*/ 3458932 h 6367455"/>
              <a:gd name="connsiteX1139" fmla="*/ 2477222 w 6891715"/>
              <a:gd name="connsiteY1139" fmla="*/ 3468238 h 6367455"/>
              <a:gd name="connsiteX1140" fmla="*/ 2471700 w 6891715"/>
              <a:gd name="connsiteY1140" fmla="*/ 3476614 h 6367455"/>
              <a:gd name="connsiteX1141" fmla="*/ 2471700 w 6891715"/>
              <a:gd name="connsiteY1141" fmla="*/ 3466377 h 6367455"/>
              <a:gd name="connsiteX1142" fmla="*/ 967714 w 6891715"/>
              <a:gd name="connsiteY1142" fmla="*/ 3435339 h 6367455"/>
              <a:gd name="connsiteX1143" fmla="*/ 989940 w 6891715"/>
              <a:gd name="connsiteY1143" fmla="*/ 3455054 h 6367455"/>
              <a:gd name="connsiteX1144" fmla="*/ 985812 w 6891715"/>
              <a:gd name="connsiteY1144" fmla="*/ 3462368 h 6367455"/>
              <a:gd name="connsiteX1145" fmla="*/ 968032 w 6891715"/>
              <a:gd name="connsiteY1145" fmla="*/ 3473180 h 6367455"/>
              <a:gd name="connsiteX1146" fmla="*/ 962634 w 6891715"/>
              <a:gd name="connsiteY1146" fmla="*/ 3489079 h 6367455"/>
              <a:gd name="connsiteX1147" fmla="*/ 967080 w 6891715"/>
              <a:gd name="connsiteY1147" fmla="*/ 3491305 h 6367455"/>
              <a:gd name="connsiteX1148" fmla="*/ 958824 w 6891715"/>
              <a:gd name="connsiteY1148" fmla="*/ 3496075 h 6367455"/>
              <a:gd name="connsiteX1149" fmla="*/ 959459 w 6891715"/>
              <a:gd name="connsiteY1149" fmla="*/ 3513883 h 6367455"/>
              <a:gd name="connsiteX1150" fmla="*/ 958921 w 6891715"/>
              <a:gd name="connsiteY1150" fmla="*/ 3514329 h 6367455"/>
              <a:gd name="connsiteX1151" fmla="*/ 960134 w 6891715"/>
              <a:gd name="connsiteY1151" fmla="*/ 3514827 h 6367455"/>
              <a:gd name="connsiteX1152" fmla="*/ 960018 w 6891715"/>
              <a:gd name="connsiteY1152" fmla="*/ 3496616 h 6367455"/>
              <a:gd name="connsiteX1153" fmla="*/ 968262 w 6891715"/>
              <a:gd name="connsiteY1153" fmla="*/ 3491854 h 6367455"/>
              <a:gd name="connsiteX1154" fmla="*/ 983166 w 6891715"/>
              <a:gd name="connsiteY1154" fmla="*/ 3482329 h 6367455"/>
              <a:gd name="connsiteX1155" fmla="*/ 991410 w 6891715"/>
              <a:gd name="connsiteY1155" fmla="*/ 3468359 h 6367455"/>
              <a:gd name="connsiteX1156" fmla="*/ 995838 w 6891715"/>
              <a:gd name="connsiteY1156" fmla="*/ 3472804 h 6367455"/>
              <a:gd name="connsiteX1157" fmla="*/ 1009154 w 6891715"/>
              <a:gd name="connsiteY1157" fmla="*/ 3465819 h 6367455"/>
              <a:gd name="connsiteX1158" fmla="*/ 1019621 w 6891715"/>
              <a:gd name="connsiteY1158" fmla="*/ 3457564 h 6367455"/>
              <a:gd name="connsiteX1159" fmla="*/ 1064328 w 6891715"/>
              <a:gd name="connsiteY1159" fmla="*/ 3458199 h 6367455"/>
              <a:gd name="connsiteX1160" fmla="*/ 1077011 w 6891715"/>
              <a:gd name="connsiteY1160" fmla="*/ 3466771 h 6367455"/>
              <a:gd name="connsiteX1161" fmla="*/ 1089060 w 6891715"/>
              <a:gd name="connsiteY1161" fmla="*/ 3499156 h 6367455"/>
              <a:gd name="connsiteX1162" fmla="*/ 1101744 w 6891715"/>
              <a:gd name="connsiteY1162" fmla="*/ 3523287 h 6367455"/>
              <a:gd name="connsiteX1163" fmla="*/ 1111257 w 6891715"/>
              <a:gd name="connsiteY1163" fmla="*/ 3532494 h 6367455"/>
              <a:gd name="connsiteX1164" fmla="*/ 1110306 w 6891715"/>
              <a:gd name="connsiteY1164" fmla="*/ 3537892 h 6367455"/>
              <a:gd name="connsiteX1165" fmla="*/ 1099842 w 6891715"/>
              <a:gd name="connsiteY1165" fmla="*/ 3546147 h 6367455"/>
              <a:gd name="connsiteX1166" fmla="*/ 1088427 w 6891715"/>
              <a:gd name="connsiteY1166" fmla="*/ 3560434 h 6367455"/>
              <a:gd name="connsiteX1167" fmla="*/ 1092549 w 6891715"/>
              <a:gd name="connsiteY1167" fmla="*/ 3570594 h 6367455"/>
              <a:gd name="connsiteX1168" fmla="*/ 1097939 w 6891715"/>
              <a:gd name="connsiteY1168" fmla="*/ 3561069 h 6367455"/>
              <a:gd name="connsiteX1169" fmla="*/ 1113794 w 6891715"/>
              <a:gd name="connsiteY1169" fmla="*/ 3549322 h 6367455"/>
              <a:gd name="connsiteX1170" fmla="*/ 1125526 w 6891715"/>
              <a:gd name="connsiteY1170" fmla="*/ 3549322 h 6367455"/>
              <a:gd name="connsiteX1171" fmla="*/ 1138210 w 6891715"/>
              <a:gd name="connsiteY1171" fmla="*/ 3559799 h 6367455"/>
              <a:gd name="connsiteX1172" fmla="*/ 1135990 w 6891715"/>
              <a:gd name="connsiteY1172" fmla="*/ 3569324 h 6367455"/>
              <a:gd name="connsiteX1173" fmla="*/ 1141381 w 6891715"/>
              <a:gd name="connsiteY1173" fmla="*/ 3587422 h 6367455"/>
              <a:gd name="connsiteX1174" fmla="*/ 1135356 w 6891715"/>
              <a:gd name="connsiteY1174" fmla="*/ 3594724 h 6367455"/>
              <a:gd name="connsiteX1175" fmla="*/ 1125843 w 6891715"/>
              <a:gd name="connsiteY1175" fmla="*/ 3590597 h 6367455"/>
              <a:gd name="connsiteX1176" fmla="*/ 1123306 w 6891715"/>
              <a:gd name="connsiteY1176" fmla="*/ 3571229 h 6367455"/>
              <a:gd name="connsiteX1177" fmla="*/ 1117916 w 6891715"/>
              <a:gd name="connsiteY1177" fmla="*/ 3574404 h 6367455"/>
              <a:gd name="connsiteX1178" fmla="*/ 1120453 w 6891715"/>
              <a:gd name="connsiteY1178" fmla="*/ 3597899 h 6367455"/>
              <a:gd name="connsiteX1179" fmla="*/ 1129014 w 6891715"/>
              <a:gd name="connsiteY1179" fmla="*/ 3601074 h 6367455"/>
              <a:gd name="connsiteX1180" fmla="*/ 1126794 w 6891715"/>
              <a:gd name="connsiteY1180" fmla="*/ 3611234 h 6367455"/>
              <a:gd name="connsiteX1181" fmla="*/ 1120453 w 6891715"/>
              <a:gd name="connsiteY1181" fmla="*/ 3622029 h 6367455"/>
              <a:gd name="connsiteX1182" fmla="*/ 1102696 w 6891715"/>
              <a:gd name="connsiteY1182" fmla="*/ 3624569 h 6367455"/>
              <a:gd name="connsiteX1183" fmla="*/ 1099525 w 6891715"/>
              <a:gd name="connsiteY1183" fmla="*/ 3629649 h 6367455"/>
              <a:gd name="connsiteX1184" fmla="*/ 1099525 w 6891715"/>
              <a:gd name="connsiteY1184" fmla="*/ 3643619 h 6367455"/>
              <a:gd name="connsiteX1185" fmla="*/ 1098252 w 6891715"/>
              <a:gd name="connsiteY1185" fmla="*/ 3643570 h 6367455"/>
              <a:gd name="connsiteX1186" fmla="*/ 1091214 w 6891715"/>
              <a:gd name="connsiteY1186" fmla="*/ 3650619 h 6367455"/>
              <a:gd name="connsiteX1187" fmla="*/ 1084229 w 6891715"/>
              <a:gd name="connsiteY1187" fmla="*/ 3656978 h 6367455"/>
              <a:gd name="connsiteX1188" fmla="*/ 1075656 w 6891715"/>
              <a:gd name="connsiteY1188" fmla="*/ 3662384 h 6367455"/>
              <a:gd name="connsiteX1189" fmla="*/ 1075339 w 6891715"/>
              <a:gd name="connsiteY1189" fmla="*/ 3663020 h 6367455"/>
              <a:gd name="connsiteX1190" fmla="*/ 1075022 w 6891715"/>
              <a:gd name="connsiteY1190" fmla="*/ 3663338 h 6367455"/>
              <a:gd name="connsiteX1191" fmla="*/ 1074069 w 6891715"/>
              <a:gd name="connsiteY1191" fmla="*/ 3663974 h 6367455"/>
              <a:gd name="connsiteX1192" fmla="*/ 1073116 w 6891715"/>
              <a:gd name="connsiteY1192" fmla="*/ 3664928 h 6367455"/>
              <a:gd name="connsiteX1193" fmla="*/ 1071846 w 6891715"/>
              <a:gd name="connsiteY1193" fmla="*/ 3664928 h 6367455"/>
              <a:gd name="connsiteX1194" fmla="*/ 1069624 w 6891715"/>
              <a:gd name="connsiteY1194" fmla="*/ 3664928 h 6367455"/>
              <a:gd name="connsiteX1195" fmla="*/ 1067084 w 6891715"/>
              <a:gd name="connsiteY1195" fmla="*/ 3664610 h 6367455"/>
              <a:gd name="connsiteX1196" fmla="*/ 1062322 w 6891715"/>
              <a:gd name="connsiteY1196" fmla="*/ 3663020 h 6367455"/>
              <a:gd name="connsiteX1197" fmla="*/ 1058829 w 6891715"/>
              <a:gd name="connsiteY1197" fmla="*/ 3661748 h 6367455"/>
              <a:gd name="connsiteX1198" fmla="*/ 1056608 w 6891715"/>
              <a:gd name="connsiteY1198" fmla="*/ 3660158 h 6367455"/>
              <a:gd name="connsiteX1199" fmla="*/ 1053430 w 6891715"/>
              <a:gd name="connsiteY1199" fmla="*/ 3671924 h 6367455"/>
              <a:gd name="connsiteX1200" fmla="*/ 1058829 w 6891715"/>
              <a:gd name="connsiteY1200" fmla="*/ 3705631 h 6367455"/>
              <a:gd name="connsiteX1201" fmla="*/ 1075339 w 6891715"/>
              <a:gd name="connsiteY1201" fmla="*/ 3726618 h 6367455"/>
              <a:gd name="connsiteX1202" fmla="*/ 1065813 w 6891715"/>
              <a:gd name="connsiteY1202" fmla="*/ 3745698 h 6367455"/>
              <a:gd name="connsiteX1203" fmla="*/ 1071211 w 6891715"/>
              <a:gd name="connsiteY1203" fmla="*/ 3771137 h 6367455"/>
              <a:gd name="connsiteX1204" fmla="*/ 1085499 w 6891715"/>
              <a:gd name="connsiteY1204" fmla="*/ 3832191 h 6367455"/>
              <a:gd name="connsiteX1205" fmla="*/ 1076291 w 6891715"/>
              <a:gd name="connsiteY1205" fmla="*/ 3856359 h 6367455"/>
              <a:gd name="connsiteX1206" fmla="*/ 1058512 w 6891715"/>
              <a:gd name="connsiteY1206" fmla="*/ 3904057 h 6367455"/>
              <a:gd name="connsiteX1207" fmla="*/ 1054703 w 6891715"/>
              <a:gd name="connsiteY1207" fmla="*/ 3919957 h 6367455"/>
              <a:gd name="connsiteX1208" fmla="*/ 1045176 w 6891715"/>
              <a:gd name="connsiteY1208" fmla="*/ 3919957 h 6367455"/>
              <a:gd name="connsiteX1209" fmla="*/ 1047398 w 6891715"/>
              <a:gd name="connsiteY1209" fmla="*/ 3927271 h 6367455"/>
              <a:gd name="connsiteX1210" fmla="*/ 1061051 w 6891715"/>
              <a:gd name="connsiteY1210" fmla="*/ 3946032 h 6367455"/>
              <a:gd name="connsiteX1211" fmla="*/ 1047398 w 6891715"/>
              <a:gd name="connsiteY1211" fmla="*/ 3948576 h 6367455"/>
              <a:gd name="connsiteX1212" fmla="*/ 1026443 w 6891715"/>
              <a:gd name="connsiteY1212" fmla="*/ 3943170 h 6367455"/>
              <a:gd name="connsiteX1213" fmla="*/ 1005171 w 6891715"/>
              <a:gd name="connsiteY1213" fmla="*/ 3951120 h 6367455"/>
              <a:gd name="connsiteX1214" fmla="*/ 1001043 w 6891715"/>
              <a:gd name="connsiteY1214" fmla="*/ 3935220 h 6367455"/>
              <a:gd name="connsiteX1215" fmla="*/ 993433 w 6891715"/>
              <a:gd name="connsiteY1215" fmla="*/ 3940308 h 6367455"/>
              <a:gd name="connsiteX1216" fmla="*/ 987082 w 6891715"/>
              <a:gd name="connsiteY1216" fmla="*/ 3954300 h 6367455"/>
              <a:gd name="connsiteX1217" fmla="*/ 955649 w 6891715"/>
              <a:gd name="connsiteY1217" fmla="*/ 3964157 h 6367455"/>
              <a:gd name="connsiteX1218" fmla="*/ 934376 w 6891715"/>
              <a:gd name="connsiteY1218" fmla="*/ 3975923 h 6367455"/>
              <a:gd name="connsiteX1219" fmla="*/ 925169 w 6891715"/>
              <a:gd name="connsiteY1219" fmla="*/ 3988643 h 6367455"/>
              <a:gd name="connsiteX1220" fmla="*/ 913738 w 6891715"/>
              <a:gd name="connsiteY1220" fmla="*/ 3985463 h 6367455"/>
              <a:gd name="connsiteX1221" fmla="*/ 907071 w 6891715"/>
              <a:gd name="connsiteY1221" fmla="*/ 3998182 h 6367455"/>
              <a:gd name="connsiteX1222" fmla="*/ 893418 w 6891715"/>
              <a:gd name="connsiteY1222" fmla="*/ 4000726 h 6367455"/>
              <a:gd name="connsiteX1223" fmla="*/ 882940 w 6891715"/>
              <a:gd name="connsiteY1223" fmla="*/ 4010266 h 6367455"/>
              <a:gd name="connsiteX1224" fmla="*/ 873098 w 6891715"/>
              <a:gd name="connsiteY1224" fmla="*/ 4001680 h 6367455"/>
              <a:gd name="connsiteX1225" fmla="*/ 877543 w 6891715"/>
              <a:gd name="connsiteY1225" fmla="*/ 3986735 h 6367455"/>
              <a:gd name="connsiteX1226" fmla="*/ 869922 w 6891715"/>
              <a:gd name="connsiteY1226" fmla="*/ 3993095 h 6367455"/>
              <a:gd name="connsiteX1227" fmla="*/ 862620 w 6891715"/>
              <a:gd name="connsiteY1227" fmla="*/ 3992459 h 6367455"/>
              <a:gd name="connsiteX1228" fmla="*/ 859762 w 6891715"/>
              <a:gd name="connsiteY1228" fmla="*/ 4004224 h 6367455"/>
              <a:gd name="connsiteX1229" fmla="*/ 865795 w 6891715"/>
              <a:gd name="connsiteY1229" fmla="*/ 4004860 h 6367455"/>
              <a:gd name="connsiteX1230" fmla="*/ 864208 w 6891715"/>
              <a:gd name="connsiteY1230" fmla="*/ 4013446 h 6367455"/>
              <a:gd name="connsiteX1231" fmla="*/ 867382 w 6891715"/>
              <a:gd name="connsiteY1231" fmla="*/ 4022986 h 6367455"/>
              <a:gd name="connsiteX1232" fmla="*/ 849285 w 6891715"/>
              <a:gd name="connsiteY1232" fmla="*/ 4022032 h 6367455"/>
              <a:gd name="connsiteX1233" fmla="*/ 843888 w 6891715"/>
              <a:gd name="connsiteY1233" fmla="*/ 4031571 h 6367455"/>
              <a:gd name="connsiteX1234" fmla="*/ 832140 w 6891715"/>
              <a:gd name="connsiteY1234" fmla="*/ 4031889 h 6367455"/>
              <a:gd name="connsiteX1235" fmla="*/ 825155 w 6891715"/>
              <a:gd name="connsiteY1235" fmla="*/ 4042383 h 6367455"/>
              <a:gd name="connsiteX1236" fmla="*/ 813407 w 6891715"/>
              <a:gd name="connsiteY1236" fmla="*/ 4045563 h 6367455"/>
              <a:gd name="connsiteX1237" fmla="*/ 799754 w 6891715"/>
              <a:gd name="connsiteY1237" fmla="*/ 4050015 h 6367455"/>
              <a:gd name="connsiteX1238" fmla="*/ 769909 w 6891715"/>
              <a:gd name="connsiteY1238" fmla="*/ 4045881 h 6367455"/>
              <a:gd name="connsiteX1239" fmla="*/ 762607 w 6891715"/>
              <a:gd name="connsiteY1239" fmla="*/ 4042701 h 6367455"/>
              <a:gd name="connsiteX1240" fmla="*/ 756575 w 6891715"/>
              <a:gd name="connsiteY1240" fmla="*/ 4048107 h 6367455"/>
              <a:gd name="connsiteX1241" fmla="*/ 737526 w 6891715"/>
              <a:gd name="connsiteY1241" fmla="*/ 4052877 h 6367455"/>
              <a:gd name="connsiteX1242" fmla="*/ 737526 w 6891715"/>
              <a:gd name="connsiteY1242" fmla="*/ 4045245 h 6367455"/>
              <a:gd name="connsiteX1243" fmla="*/ 725779 w 6891715"/>
              <a:gd name="connsiteY1243" fmla="*/ 4042065 h 6367455"/>
              <a:gd name="connsiteX1244" fmla="*/ 735938 w 6891715"/>
              <a:gd name="connsiteY1244" fmla="*/ 4033479 h 6367455"/>
              <a:gd name="connsiteX1245" fmla="*/ 743558 w 6891715"/>
              <a:gd name="connsiteY1245" fmla="*/ 4033479 h 6367455"/>
              <a:gd name="connsiteX1246" fmla="*/ 764512 w 6891715"/>
              <a:gd name="connsiteY1246" fmla="*/ 4022986 h 6367455"/>
              <a:gd name="connsiteX1247" fmla="*/ 750860 w 6891715"/>
              <a:gd name="connsiteY1247" fmla="*/ 4020760 h 6367455"/>
              <a:gd name="connsiteX1248" fmla="*/ 758162 w 6891715"/>
              <a:gd name="connsiteY1248" fmla="*/ 4013446 h 6367455"/>
              <a:gd name="connsiteX1249" fmla="*/ 735938 w 6891715"/>
              <a:gd name="connsiteY1249" fmla="*/ 4019806 h 6367455"/>
              <a:gd name="connsiteX1250" fmla="*/ 724191 w 6891715"/>
              <a:gd name="connsiteY1250" fmla="*/ 4021396 h 6367455"/>
              <a:gd name="connsiteX1251" fmla="*/ 714667 w 6891715"/>
              <a:gd name="connsiteY1251" fmla="*/ 4031889 h 6367455"/>
              <a:gd name="connsiteX1252" fmla="*/ 704507 w 6891715"/>
              <a:gd name="connsiteY1252" fmla="*/ 4040475 h 6367455"/>
              <a:gd name="connsiteX1253" fmla="*/ 691809 w 6891715"/>
              <a:gd name="connsiteY1253" fmla="*/ 4039203 h 6367455"/>
              <a:gd name="connsiteX1254" fmla="*/ 707683 w 6891715"/>
              <a:gd name="connsiteY1254" fmla="*/ 4032843 h 6367455"/>
              <a:gd name="connsiteX1255" fmla="*/ 716889 w 6891715"/>
              <a:gd name="connsiteY1255" fmla="*/ 4012810 h 6367455"/>
              <a:gd name="connsiteX1256" fmla="*/ 739113 w 6891715"/>
              <a:gd name="connsiteY1256" fmla="*/ 4005178 h 6367455"/>
              <a:gd name="connsiteX1257" fmla="*/ 744193 w 6891715"/>
              <a:gd name="connsiteY1257" fmla="*/ 4001044 h 6367455"/>
              <a:gd name="connsiteX1258" fmla="*/ 733399 w 6891715"/>
              <a:gd name="connsiteY1258" fmla="*/ 3994685 h 6367455"/>
              <a:gd name="connsiteX1259" fmla="*/ 710540 w 6891715"/>
              <a:gd name="connsiteY1259" fmla="*/ 4005178 h 6367455"/>
              <a:gd name="connsiteX1260" fmla="*/ 703238 w 6891715"/>
              <a:gd name="connsiteY1260" fmla="*/ 4010584 h 6367455"/>
              <a:gd name="connsiteX1261" fmla="*/ 693396 w 6891715"/>
              <a:gd name="connsiteY1261" fmla="*/ 3999136 h 6367455"/>
              <a:gd name="connsiteX1262" fmla="*/ 673394 w 6891715"/>
              <a:gd name="connsiteY1262" fmla="*/ 4000408 h 6367455"/>
              <a:gd name="connsiteX1263" fmla="*/ 686093 w 6891715"/>
              <a:gd name="connsiteY1263" fmla="*/ 3986417 h 6367455"/>
              <a:gd name="connsiteX1264" fmla="*/ 703873 w 6891715"/>
              <a:gd name="connsiteY1264" fmla="*/ 3973697 h 6367455"/>
              <a:gd name="connsiteX1265" fmla="*/ 712444 w 6891715"/>
              <a:gd name="connsiteY1265" fmla="*/ 3970517 h 6367455"/>
              <a:gd name="connsiteX1266" fmla="*/ 728319 w 6891715"/>
              <a:gd name="connsiteY1266" fmla="*/ 3965111 h 6367455"/>
              <a:gd name="connsiteX1267" fmla="*/ 726097 w 6891715"/>
              <a:gd name="connsiteY1267" fmla="*/ 3960978 h 6367455"/>
              <a:gd name="connsiteX1268" fmla="*/ 713397 w 6891715"/>
              <a:gd name="connsiteY1268" fmla="*/ 3960978 h 6367455"/>
              <a:gd name="connsiteX1269" fmla="*/ 697523 w 6891715"/>
              <a:gd name="connsiteY1269" fmla="*/ 3959388 h 6367455"/>
              <a:gd name="connsiteX1270" fmla="*/ 671807 w 6891715"/>
              <a:gd name="connsiteY1270" fmla="*/ 3958116 h 6367455"/>
              <a:gd name="connsiteX1271" fmla="*/ 666727 w 6891715"/>
              <a:gd name="connsiteY1271" fmla="*/ 3950166 h 6367455"/>
              <a:gd name="connsiteX1272" fmla="*/ 671489 w 6891715"/>
              <a:gd name="connsiteY1272" fmla="*/ 3936174 h 6367455"/>
              <a:gd name="connsiteX1273" fmla="*/ 679109 w 6891715"/>
              <a:gd name="connsiteY1273" fmla="*/ 3935220 h 6367455"/>
              <a:gd name="connsiteX1274" fmla="*/ 702286 w 6891715"/>
              <a:gd name="connsiteY1274" fmla="*/ 3929496 h 6367455"/>
              <a:gd name="connsiteX1275" fmla="*/ 695936 w 6891715"/>
              <a:gd name="connsiteY1275" fmla="*/ 3944442 h 6367455"/>
              <a:gd name="connsiteX1276" fmla="*/ 708635 w 6891715"/>
              <a:gd name="connsiteY1276" fmla="*/ 3933630 h 6367455"/>
              <a:gd name="connsiteX1277" fmla="*/ 714032 w 6891715"/>
              <a:gd name="connsiteY1277" fmla="*/ 3941898 h 6367455"/>
              <a:gd name="connsiteX1278" fmla="*/ 723556 w 6891715"/>
              <a:gd name="connsiteY1278" fmla="*/ 3945078 h 6367455"/>
              <a:gd name="connsiteX1279" fmla="*/ 744828 w 6891715"/>
              <a:gd name="connsiteY1279" fmla="*/ 3944124 h 6367455"/>
              <a:gd name="connsiteX1280" fmla="*/ 729906 w 6891715"/>
              <a:gd name="connsiteY1280" fmla="*/ 3937764 h 6367455"/>
              <a:gd name="connsiteX1281" fmla="*/ 721335 w 6891715"/>
              <a:gd name="connsiteY1281" fmla="*/ 3924091 h 6367455"/>
              <a:gd name="connsiteX1282" fmla="*/ 735938 w 6891715"/>
              <a:gd name="connsiteY1282" fmla="*/ 3917413 h 6367455"/>
              <a:gd name="connsiteX1283" fmla="*/ 738161 w 6891715"/>
              <a:gd name="connsiteY1283" fmla="*/ 3899605 h 6367455"/>
              <a:gd name="connsiteX1284" fmla="*/ 748638 w 6891715"/>
              <a:gd name="connsiteY1284" fmla="*/ 3896425 h 6367455"/>
              <a:gd name="connsiteX1285" fmla="*/ 772766 w 6891715"/>
              <a:gd name="connsiteY1285" fmla="*/ 3895153 h 6367455"/>
              <a:gd name="connsiteX1286" fmla="*/ 801341 w 6891715"/>
              <a:gd name="connsiteY1286" fmla="*/ 3884024 h 6367455"/>
              <a:gd name="connsiteX1287" fmla="*/ 818487 w 6891715"/>
              <a:gd name="connsiteY1287" fmla="*/ 3880844 h 6367455"/>
              <a:gd name="connsiteX1288" fmla="*/ 842936 w 6891715"/>
              <a:gd name="connsiteY1288" fmla="*/ 3884978 h 6367455"/>
              <a:gd name="connsiteX1289" fmla="*/ 838491 w 6891715"/>
              <a:gd name="connsiteY1289" fmla="*/ 3879890 h 6367455"/>
              <a:gd name="connsiteX1290" fmla="*/ 818487 w 6891715"/>
              <a:gd name="connsiteY1290" fmla="*/ 3875756 h 6367455"/>
              <a:gd name="connsiteX1291" fmla="*/ 806739 w 6891715"/>
              <a:gd name="connsiteY1291" fmla="*/ 3872576 h 6367455"/>
              <a:gd name="connsiteX1292" fmla="*/ 809597 w 6891715"/>
              <a:gd name="connsiteY1292" fmla="*/ 3861128 h 6367455"/>
              <a:gd name="connsiteX1293" fmla="*/ 815947 w 6891715"/>
              <a:gd name="connsiteY1293" fmla="*/ 3846183 h 6367455"/>
              <a:gd name="connsiteX1294" fmla="*/ 805469 w 6891715"/>
              <a:gd name="connsiteY1294" fmla="*/ 3851589 h 6367455"/>
              <a:gd name="connsiteX1295" fmla="*/ 790863 w 6891715"/>
              <a:gd name="connsiteY1295" fmla="*/ 3871622 h 6367455"/>
              <a:gd name="connsiteX1296" fmla="*/ 780068 w 6891715"/>
              <a:gd name="connsiteY1296" fmla="*/ 3876074 h 6367455"/>
              <a:gd name="connsiteX1297" fmla="*/ 761019 w 6891715"/>
              <a:gd name="connsiteY1297" fmla="*/ 3880526 h 6367455"/>
              <a:gd name="connsiteX1298" fmla="*/ 753717 w 6891715"/>
              <a:gd name="connsiteY1298" fmla="*/ 3881798 h 6367455"/>
              <a:gd name="connsiteX1299" fmla="*/ 755940 w 6891715"/>
              <a:gd name="connsiteY1299" fmla="*/ 3886568 h 6367455"/>
              <a:gd name="connsiteX1300" fmla="*/ 738161 w 6891715"/>
              <a:gd name="connsiteY1300" fmla="*/ 3886886 h 6367455"/>
              <a:gd name="connsiteX1301" fmla="*/ 719112 w 6891715"/>
              <a:gd name="connsiteY1301" fmla="*/ 3895471 h 6367455"/>
              <a:gd name="connsiteX1302" fmla="*/ 715937 w 6891715"/>
              <a:gd name="connsiteY1302" fmla="*/ 3888476 h 6367455"/>
              <a:gd name="connsiteX1303" fmla="*/ 752765 w 6891715"/>
              <a:gd name="connsiteY1303" fmla="*/ 3870032 h 6367455"/>
              <a:gd name="connsiteX1304" fmla="*/ 760702 w 6891715"/>
              <a:gd name="connsiteY1304" fmla="*/ 3848727 h 6367455"/>
              <a:gd name="connsiteX1305" fmla="*/ 776576 w 6891715"/>
              <a:gd name="connsiteY1305" fmla="*/ 3837915 h 6367455"/>
              <a:gd name="connsiteX1306" fmla="*/ 774672 w 6891715"/>
              <a:gd name="connsiteY1306" fmla="*/ 3832827 h 6367455"/>
              <a:gd name="connsiteX1307" fmla="*/ 762925 w 6891715"/>
              <a:gd name="connsiteY1307" fmla="*/ 3833781 h 6367455"/>
              <a:gd name="connsiteX1308" fmla="*/ 774037 w 6891715"/>
              <a:gd name="connsiteY1308" fmla="*/ 3807706 h 6367455"/>
              <a:gd name="connsiteX1309" fmla="*/ 792133 w 6891715"/>
              <a:gd name="connsiteY1309" fmla="*/ 3795622 h 6367455"/>
              <a:gd name="connsiteX1310" fmla="*/ 816582 w 6891715"/>
              <a:gd name="connsiteY1310" fmla="*/ 3799756 h 6367455"/>
              <a:gd name="connsiteX1311" fmla="*/ 808962 w 6891715"/>
              <a:gd name="connsiteY1311" fmla="*/ 3783857 h 6367455"/>
              <a:gd name="connsiteX1312" fmla="*/ 810867 w 6891715"/>
              <a:gd name="connsiteY1312" fmla="*/ 3772091 h 6367455"/>
              <a:gd name="connsiteX1313" fmla="*/ 796261 w 6891715"/>
              <a:gd name="connsiteY1313" fmla="*/ 3781949 h 6367455"/>
              <a:gd name="connsiteX1314" fmla="*/ 754035 w 6891715"/>
              <a:gd name="connsiteY1314" fmla="*/ 3782585 h 6367455"/>
              <a:gd name="connsiteX1315" fmla="*/ 746733 w 6891715"/>
              <a:gd name="connsiteY1315" fmla="*/ 3776225 h 6367455"/>
              <a:gd name="connsiteX1316" fmla="*/ 746098 w 6891715"/>
              <a:gd name="connsiteY1316" fmla="*/ 3760007 h 6367455"/>
              <a:gd name="connsiteX1317" fmla="*/ 733716 w 6891715"/>
              <a:gd name="connsiteY1317" fmla="*/ 3772727 h 6367455"/>
              <a:gd name="connsiteX1318" fmla="*/ 725462 w 6891715"/>
              <a:gd name="connsiteY1318" fmla="*/ 3773363 h 6367455"/>
              <a:gd name="connsiteX1319" fmla="*/ 722922 w 6891715"/>
              <a:gd name="connsiteY1319" fmla="*/ 3762551 h 6367455"/>
              <a:gd name="connsiteX1320" fmla="*/ 708317 w 6891715"/>
              <a:gd name="connsiteY1320" fmla="*/ 3761597 h 6367455"/>
              <a:gd name="connsiteX1321" fmla="*/ 703873 w 6891715"/>
              <a:gd name="connsiteY1321" fmla="*/ 3755238 h 6367455"/>
              <a:gd name="connsiteX1322" fmla="*/ 689903 w 6891715"/>
              <a:gd name="connsiteY1322" fmla="*/ 3743790 h 6367455"/>
              <a:gd name="connsiteX1323" fmla="*/ 702603 w 6891715"/>
              <a:gd name="connsiteY1323" fmla="*/ 3727890 h 6367455"/>
              <a:gd name="connsiteX1324" fmla="*/ 717207 w 6891715"/>
              <a:gd name="connsiteY1324" fmla="*/ 3722484 h 6367455"/>
              <a:gd name="connsiteX1325" fmla="*/ 723556 w 6891715"/>
              <a:gd name="connsiteY1325" fmla="*/ 3704359 h 6367455"/>
              <a:gd name="connsiteX1326" fmla="*/ 752130 w 6891715"/>
              <a:gd name="connsiteY1326" fmla="*/ 3696727 h 6367455"/>
              <a:gd name="connsiteX1327" fmla="*/ 745463 w 6891715"/>
              <a:gd name="connsiteY1327" fmla="*/ 3691639 h 6367455"/>
              <a:gd name="connsiteX1328" fmla="*/ 744511 w 6891715"/>
              <a:gd name="connsiteY1328" fmla="*/ 3682100 h 6367455"/>
              <a:gd name="connsiteX1329" fmla="*/ 727366 w 6891715"/>
              <a:gd name="connsiteY1329" fmla="*/ 3684326 h 6367455"/>
              <a:gd name="connsiteX1330" fmla="*/ 719429 w 6891715"/>
              <a:gd name="connsiteY1330" fmla="*/ 3690685 h 6367455"/>
              <a:gd name="connsiteX1331" fmla="*/ 711492 w 6891715"/>
              <a:gd name="connsiteY1331" fmla="*/ 3679238 h 6367455"/>
              <a:gd name="connsiteX1332" fmla="*/ 713137 w 6891715"/>
              <a:gd name="connsiteY1332" fmla="*/ 3667467 h 6367455"/>
              <a:gd name="connsiteX1333" fmla="*/ 709077 w 6891715"/>
              <a:gd name="connsiteY1333" fmla="*/ 3678226 h 6367455"/>
              <a:gd name="connsiteX1334" fmla="*/ 687363 w 6891715"/>
              <a:gd name="connsiteY1334" fmla="*/ 3666796 h 6367455"/>
              <a:gd name="connsiteX1335" fmla="*/ 708146 w 6891715"/>
              <a:gd name="connsiteY1335" fmla="*/ 3662351 h 6367455"/>
              <a:gd name="connsiteX1336" fmla="*/ 713618 w 6891715"/>
              <a:gd name="connsiteY1336" fmla="*/ 3664031 h 6367455"/>
              <a:gd name="connsiteX1337" fmla="*/ 713715 w 6891715"/>
              <a:gd name="connsiteY1337" fmla="*/ 3663338 h 6367455"/>
              <a:gd name="connsiteX1338" fmla="*/ 731811 w 6891715"/>
              <a:gd name="connsiteY1338" fmla="*/ 3667790 h 6367455"/>
              <a:gd name="connsiteX1339" fmla="*/ 728637 w 6891715"/>
              <a:gd name="connsiteY1339" fmla="*/ 3656978 h 6367455"/>
              <a:gd name="connsiteX1340" fmla="*/ 717842 w 6891715"/>
              <a:gd name="connsiteY1340" fmla="*/ 3653798 h 6367455"/>
              <a:gd name="connsiteX1341" fmla="*/ 713397 w 6891715"/>
              <a:gd name="connsiteY1341" fmla="*/ 3637263 h 6367455"/>
              <a:gd name="connsiteX1342" fmla="*/ 731493 w 6891715"/>
              <a:gd name="connsiteY1342" fmla="*/ 3629313 h 6367455"/>
              <a:gd name="connsiteX1343" fmla="*/ 734351 w 6891715"/>
              <a:gd name="connsiteY1343" fmla="*/ 3608644 h 6367455"/>
              <a:gd name="connsiteX1344" fmla="*/ 756575 w 6891715"/>
              <a:gd name="connsiteY1344" fmla="*/ 3612460 h 6367455"/>
              <a:gd name="connsiteX1345" fmla="*/ 769274 w 6891715"/>
              <a:gd name="connsiteY1345" fmla="*/ 3610234 h 6367455"/>
              <a:gd name="connsiteX1346" fmla="*/ 781974 w 6891715"/>
              <a:gd name="connsiteY1346" fmla="*/ 3619456 h 6367455"/>
              <a:gd name="connsiteX1347" fmla="*/ 783244 w 6891715"/>
              <a:gd name="connsiteY1347" fmla="*/ 3628995 h 6367455"/>
              <a:gd name="connsiteX1348" fmla="*/ 797214 w 6891715"/>
              <a:gd name="connsiteY1348" fmla="*/ 3634401 h 6367455"/>
              <a:gd name="connsiteX1349" fmla="*/ 792451 w 6891715"/>
              <a:gd name="connsiteY1349" fmla="*/ 3621681 h 6367455"/>
              <a:gd name="connsiteX1350" fmla="*/ 805469 w 6891715"/>
              <a:gd name="connsiteY1350" fmla="*/ 3610870 h 6367455"/>
              <a:gd name="connsiteX1351" fmla="*/ 823250 w 6891715"/>
              <a:gd name="connsiteY1351" fmla="*/ 3618184 h 6367455"/>
              <a:gd name="connsiteX1352" fmla="*/ 839443 w 6891715"/>
              <a:gd name="connsiteY1352" fmla="*/ 3627723 h 6367455"/>
              <a:gd name="connsiteX1353" fmla="*/ 845792 w 6891715"/>
              <a:gd name="connsiteY1353" fmla="*/ 3628359 h 6367455"/>
              <a:gd name="connsiteX1354" fmla="*/ 846428 w 6891715"/>
              <a:gd name="connsiteY1354" fmla="*/ 3609598 h 6367455"/>
              <a:gd name="connsiteX1355" fmla="*/ 837855 w 6891715"/>
              <a:gd name="connsiteY1355" fmla="*/ 3592426 h 6367455"/>
              <a:gd name="connsiteX1356" fmla="*/ 850555 w 6891715"/>
              <a:gd name="connsiteY1356" fmla="*/ 3578753 h 6367455"/>
              <a:gd name="connsiteX1357" fmla="*/ 867382 w 6891715"/>
              <a:gd name="connsiteY1357" fmla="*/ 3578753 h 6367455"/>
              <a:gd name="connsiteX1358" fmla="*/ 877860 w 6891715"/>
              <a:gd name="connsiteY1358" fmla="*/ 3557447 h 6367455"/>
              <a:gd name="connsiteX1359" fmla="*/ 861985 w 6891715"/>
              <a:gd name="connsiteY1359" fmla="*/ 3554267 h 6367455"/>
              <a:gd name="connsiteX1360" fmla="*/ 841666 w 6891715"/>
              <a:gd name="connsiteY1360" fmla="*/ 3559991 h 6367455"/>
              <a:gd name="connsiteX1361" fmla="*/ 823567 w 6891715"/>
              <a:gd name="connsiteY1361" fmla="*/ 3549180 h 6367455"/>
              <a:gd name="connsiteX1362" fmla="*/ 830235 w 6891715"/>
              <a:gd name="connsiteY1362" fmla="*/ 3539004 h 6367455"/>
              <a:gd name="connsiteX1363" fmla="*/ 840396 w 6891715"/>
              <a:gd name="connsiteY1363" fmla="*/ 3528192 h 6367455"/>
              <a:gd name="connsiteX1364" fmla="*/ 862620 w 6891715"/>
              <a:gd name="connsiteY1364" fmla="*/ 3519606 h 6367455"/>
              <a:gd name="connsiteX1365" fmla="*/ 858492 w 6891715"/>
              <a:gd name="connsiteY1365" fmla="*/ 3510067 h 6367455"/>
              <a:gd name="connsiteX1366" fmla="*/ 855318 w 6891715"/>
              <a:gd name="connsiteY1366" fmla="*/ 3497665 h 6367455"/>
              <a:gd name="connsiteX1367" fmla="*/ 870875 w 6891715"/>
              <a:gd name="connsiteY1367" fmla="*/ 3480494 h 6367455"/>
              <a:gd name="connsiteX1368" fmla="*/ 886750 w 6891715"/>
              <a:gd name="connsiteY1368" fmla="*/ 3474770 h 6367455"/>
              <a:gd name="connsiteX1369" fmla="*/ 892783 w 6891715"/>
              <a:gd name="connsiteY1369" fmla="*/ 3461096 h 6367455"/>
              <a:gd name="connsiteX1370" fmla="*/ 911833 w 6891715"/>
              <a:gd name="connsiteY1370" fmla="*/ 3464276 h 6367455"/>
              <a:gd name="connsiteX1371" fmla="*/ 908658 w 6891715"/>
              <a:gd name="connsiteY1371" fmla="*/ 3456962 h 6367455"/>
              <a:gd name="connsiteX1372" fmla="*/ 924533 w 6891715"/>
              <a:gd name="connsiteY1372" fmla="*/ 3451556 h 6367455"/>
              <a:gd name="connsiteX1373" fmla="*/ 941679 w 6891715"/>
              <a:gd name="connsiteY1373" fmla="*/ 3470318 h 6367455"/>
              <a:gd name="connsiteX1374" fmla="*/ 931201 w 6891715"/>
              <a:gd name="connsiteY1374" fmla="*/ 3495757 h 6367455"/>
              <a:gd name="connsiteX1375" fmla="*/ 943901 w 6891715"/>
              <a:gd name="connsiteY1375" fmla="*/ 3496393 h 6367455"/>
              <a:gd name="connsiteX1376" fmla="*/ 952157 w 6891715"/>
              <a:gd name="connsiteY1376" fmla="*/ 3479858 h 6367455"/>
              <a:gd name="connsiteX1377" fmla="*/ 948029 w 6891715"/>
              <a:gd name="connsiteY1377" fmla="*/ 3453464 h 6367455"/>
              <a:gd name="connsiteX1378" fmla="*/ 961364 w 6891715"/>
              <a:gd name="connsiteY1378" fmla="*/ 3453464 h 6367455"/>
              <a:gd name="connsiteX1379" fmla="*/ 3068524 w 6891715"/>
              <a:gd name="connsiteY1379" fmla="*/ 3432164 h 6367455"/>
              <a:gd name="connsiteX1380" fmla="*/ 3099111 w 6891715"/>
              <a:gd name="connsiteY1380" fmla="*/ 3458846 h 6367455"/>
              <a:gd name="connsiteX1381" fmla="*/ 3103526 w 6891715"/>
              <a:gd name="connsiteY1381" fmla="*/ 3464378 h 6367455"/>
              <a:gd name="connsiteX1382" fmla="*/ 3097535 w 6891715"/>
              <a:gd name="connsiteY1382" fmla="*/ 3484552 h 6367455"/>
              <a:gd name="connsiteX1383" fmla="*/ 3057488 w 6891715"/>
              <a:gd name="connsiteY1383" fmla="*/ 3462425 h 6367455"/>
              <a:gd name="connsiteX1384" fmla="*/ 3059065 w 6891715"/>
              <a:gd name="connsiteY1384" fmla="*/ 3441926 h 6367455"/>
              <a:gd name="connsiteX1385" fmla="*/ 2463763 w 6891715"/>
              <a:gd name="connsiteY1385" fmla="*/ 3408351 h 6367455"/>
              <a:gd name="connsiteX1386" fmla="*/ 2474876 w 6891715"/>
              <a:gd name="connsiteY1386" fmla="*/ 3421051 h 6367455"/>
              <a:gd name="connsiteX1387" fmla="*/ 2466303 w 6891715"/>
              <a:gd name="connsiteY1387" fmla="*/ 3420165 h 6367455"/>
              <a:gd name="connsiteX1388" fmla="*/ 2454238 w 6891715"/>
              <a:gd name="connsiteY1388" fmla="*/ 3410123 h 6367455"/>
              <a:gd name="connsiteX1389" fmla="*/ 2674737 w 6891715"/>
              <a:gd name="connsiteY1389" fmla="*/ 3390889 h 6367455"/>
              <a:gd name="connsiteX1390" fmla="*/ 2681250 w 6891715"/>
              <a:gd name="connsiteY1390" fmla="*/ 3409169 h 6367455"/>
              <a:gd name="connsiteX1391" fmla="*/ 2674086 w 6891715"/>
              <a:gd name="connsiteY1391" fmla="*/ 3422639 h 6367455"/>
              <a:gd name="connsiteX1392" fmla="*/ 2668550 w 6891715"/>
              <a:gd name="connsiteY1392" fmla="*/ 3409169 h 6367455"/>
              <a:gd name="connsiteX1393" fmla="*/ 2669201 w 6891715"/>
              <a:gd name="connsiteY1393" fmla="*/ 3392172 h 6367455"/>
              <a:gd name="connsiteX1394" fmla="*/ 2629274 w 6891715"/>
              <a:gd name="connsiteY1394" fmla="*/ 3381364 h 6367455"/>
              <a:gd name="connsiteX1395" fmla="*/ 2653567 w 6891715"/>
              <a:gd name="connsiteY1395" fmla="*/ 3390766 h 6367455"/>
              <a:gd name="connsiteX1396" fmla="*/ 2656722 w 6891715"/>
              <a:gd name="connsiteY1396" fmla="*/ 3399854 h 6367455"/>
              <a:gd name="connsiteX1397" fmla="*/ 2660193 w 6891715"/>
              <a:gd name="connsiteY1397" fmla="*/ 3406122 h 6367455"/>
              <a:gd name="connsiteX1398" fmla="*/ 2664610 w 6891715"/>
              <a:gd name="connsiteY1398" fmla="*/ 3411449 h 6367455"/>
              <a:gd name="connsiteX1399" fmla="*/ 2668711 w 6891715"/>
              <a:gd name="connsiteY1399" fmla="*/ 3422732 h 6367455"/>
              <a:gd name="connsiteX1400" fmla="*/ 2689849 w 6891715"/>
              <a:gd name="connsiteY1400" fmla="*/ 3430880 h 6367455"/>
              <a:gd name="connsiteX1401" fmla="*/ 2693951 w 6891715"/>
              <a:gd name="connsiteY1401" fmla="*/ 3446236 h 6367455"/>
              <a:gd name="connsiteX1402" fmla="*/ 2687956 w 6891715"/>
              <a:gd name="connsiteY1402" fmla="*/ 3460025 h 6367455"/>
              <a:gd name="connsiteX1403" fmla="*/ 2677545 w 6891715"/>
              <a:gd name="connsiteY1403" fmla="*/ 3468173 h 6367455"/>
              <a:gd name="connsiteX1404" fmla="*/ 2660508 w 6891715"/>
              <a:gd name="connsiteY1404" fmla="*/ 3478202 h 6367455"/>
              <a:gd name="connsiteX1405" fmla="*/ 2640001 w 6891715"/>
              <a:gd name="connsiteY1405" fmla="*/ 3476008 h 6367455"/>
              <a:gd name="connsiteX1406" fmla="*/ 2627065 w 6891715"/>
              <a:gd name="connsiteY1406" fmla="*/ 3461592 h 6367455"/>
              <a:gd name="connsiteX1407" fmla="*/ 2634322 w 6891715"/>
              <a:gd name="connsiteY1407" fmla="*/ 3455324 h 6367455"/>
              <a:gd name="connsiteX1408" fmla="*/ 2622648 w 6891715"/>
              <a:gd name="connsiteY1408" fmla="*/ 3453131 h 6367455"/>
              <a:gd name="connsiteX1409" fmla="*/ 2620440 w 6891715"/>
              <a:gd name="connsiteY1409" fmla="*/ 3436834 h 6367455"/>
              <a:gd name="connsiteX1410" fmla="*/ 2603718 w 6891715"/>
              <a:gd name="connsiteY1410" fmla="*/ 3425239 h 6367455"/>
              <a:gd name="connsiteX1411" fmla="*/ 2593938 w 6891715"/>
              <a:gd name="connsiteY1411" fmla="*/ 3412076 h 6367455"/>
              <a:gd name="connsiteX1412" fmla="*/ 2595831 w 6891715"/>
              <a:gd name="connsiteY1412" fmla="*/ 3394213 h 6367455"/>
              <a:gd name="connsiteX1413" fmla="*/ 2608766 w 6891715"/>
              <a:gd name="connsiteY1413" fmla="*/ 3400481 h 6367455"/>
              <a:gd name="connsiteX1414" fmla="*/ 2620124 w 6891715"/>
              <a:gd name="connsiteY1414" fmla="*/ 3397033 h 6367455"/>
              <a:gd name="connsiteX1415" fmla="*/ 1157482 w 6891715"/>
              <a:gd name="connsiteY1415" fmla="*/ 3378189 h 6367455"/>
              <a:gd name="connsiteX1416" fmla="*/ 1165647 w 6891715"/>
              <a:gd name="connsiteY1416" fmla="*/ 3378189 h 6367455"/>
              <a:gd name="connsiteX1417" fmla="*/ 1168671 w 6891715"/>
              <a:gd name="connsiteY1417" fmla="*/ 3387857 h 6367455"/>
              <a:gd name="connsiteX1418" fmla="*/ 1174719 w 6891715"/>
              <a:gd name="connsiteY1418" fmla="*/ 3404938 h 6367455"/>
              <a:gd name="connsiteX1419" fmla="*/ 1171090 w 6891715"/>
              <a:gd name="connsiteY1419" fmla="*/ 3417829 h 6367455"/>
              <a:gd name="connsiteX1420" fmla="*/ 1165949 w 6891715"/>
              <a:gd name="connsiteY1420" fmla="*/ 3421052 h 6367455"/>
              <a:gd name="connsiteX1421" fmla="*/ 1153854 w 6891715"/>
              <a:gd name="connsiteY1421" fmla="*/ 3413639 h 6367455"/>
              <a:gd name="connsiteX1422" fmla="*/ 1149318 w 6891715"/>
              <a:gd name="connsiteY1422" fmla="*/ 3400748 h 6367455"/>
              <a:gd name="connsiteX1423" fmla="*/ 1151435 w 6891715"/>
              <a:gd name="connsiteY1423" fmla="*/ 3387857 h 6367455"/>
              <a:gd name="connsiteX1424" fmla="*/ 1072072 w 6891715"/>
              <a:gd name="connsiteY1424" fmla="*/ 3340094 h 6367455"/>
              <a:gd name="connsiteX1425" fmla="*/ 1080383 w 6891715"/>
              <a:gd name="connsiteY1425" fmla="*/ 3351711 h 6367455"/>
              <a:gd name="connsiteX1426" fmla="*/ 1080383 w 6891715"/>
              <a:gd name="connsiteY1426" fmla="*/ 3364272 h 6367455"/>
              <a:gd name="connsiteX1427" fmla="*/ 1085817 w 6891715"/>
              <a:gd name="connsiteY1427" fmla="*/ 3378398 h 6367455"/>
              <a:gd name="connsiteX1428" fmla="*/ 1073351 w 6891715"/>
              <a:gd name="connsiteY1428" fmla="*/ 3387819 h 6367455"/>
              <a:gd name="connsiteX1429" fmla="*/ 1067917 w 6891715"/>
              <a:gd name="connsiteY1429" fmla="*/ 3397239 h 6367455"/>
              <a:gd name="connsiteX1430" fmla="*/ 1057373 w 6891715"/>
              <a:gd name="connsiteY1430" fmla="*/ 3394727 h 6367455"/>
              <a:gd name="connsiteX1431" fmla="*/ 1055132 w 6891715"/>
              <a:gd name="connsiteY1431" fmla="*/ 3384992 h 6367455"/>
              <a:gd name="connsiteX1432" fmla="*/ 1061206 w 6891715"/>
              <a:gd name="connsiteY1432" fmla="*/ 3368354 h 6367455"/>
              <a:gd name="connsiteX1433" fmla="*/ 1051616 w 6891715"/>
              <a:gd name="connsiteY1433" fmla="*/ 3368354 h 6367455"/>
              <a:gd name="connsiteX1434" fmla="*/ 1043305 w 6891715"/>
              <a:gd name="connsiteY1434" fmla="*/ 3377770 h 6367455"/>
              <a:gd name="connsiteX1435" fmla="*/ 1039151 w 6891715"/>
              <a:gd name="connsiteY1435" fmla="*/ 3384050 h 6367455"/>
              <a:gd name="connsiteX1436" fmla="*/ 1038191 w 6891715"/>
              <a:gd name="connsiteY1436" fmla="*/ 3371807 h 6367455"/>
              <a:gd name="connsiteX1437" fmla="*/ 1047461 w 6891715"/>
              <a:gd name="connsiteY1437" fmla="*/ 3350769 h 6367455"/>
              <a:gd name="connsiteX1438" fmla="*/ 1055772 w 6891715"/>
              <a:gd name="connsiteY1438" fmla="*/ 3356735 h 6367455"/>
              <a:gd name="connsiteX1439" fmla="*/ 1062484 w 6891715"/>
              <a:gd name="connsiteY1439" fmla="*/ 3348571 h 6367455"/>
              <a:gd name="connsiteX1440" fmla="*/ 2665169 w 6891715"/>
              <a:gd name="connsiteY1440" fmla="*/ 3319452 h 6367455"/>
              <a:gd name="connsiteX1441" fmla="*/ 2676488 w 6891715"/>
              <a:gd name="connsiteY1441" fmla="*/ 3339638 h 6367455"/>
              <a:gd name="connsiteX1442" fmla="*/ 2670990 w 6891715"/>
              <a:gd name="connsiteY1442" fmla="*/ 3354377 h 6367455"/>
              <a:gd name="connsiteX1443" fmla="*/ 2659025 w 6891715"/>
              <a:gd name="connsiteY1443" fmla="*/ 3347008 h 6367455"/>
              <a:gd name="connsiteX1444" fmla="*/ 2670990 w 6891715"/>
              <a:gd name="connsiteY1444" fmla="*/ 3338356 h 6367455"/>
              <a:gd name="connsiteX1445" fmla="*/ 1084228 w 6891715"/>
              <a:gd name="connsiteY1445" fmla="*/ 3309929 h 6367455"/>
              <a:gd name="connsiteX1446" fmla="*/ 1082061 w 6891715"/>
              <a:gd name="connsiteY1446" fmla="*/ 3317834 h 6367455"/>
              <a:gd name="connsiteX1447" fmla="*/ 1071529 w 6891715"/>
              <a:gd name="connsiteY1447" fmla="*/ 3324217 h 6367455"/>
              <a:gd name="connsiteX1448" fmla="*/ 1074936 w 6891715"/>
              <a:gd name="connsiteY1448" fmla="*/ 3316010 h 6367455"/>
              <a:gd name="connsiteX1449" fmla="*/ 1113472 w 6891715"/>
              <a:gd name="connsiteY1449" fmla="*/ 3303579 h 6367455"/>
              <a:gd name="connsiteX1450" fmla="*/ 1114392 w 6891715"/>
              <a:gd name="connsiteY1450" fmla="*/ 3311286 h 6367455"/>
              <a:gd name="connsiteX1451" fmla="*/ 1103653 w 6891715"/>
              <a:gd name="connsiteY1451" fmla="*/ 3330557 h 6367455"/>
              <a:gd name="connsiteX1452" fmla="*/ 1101505 w 6891715"/>
              <a:gd name="connsiteY1452" fmla="*/ 3345010 h 6367455"/>
              <a:gd name="connsiteX1453" fmla="*/ 1089538 w 6891715"/>
              <a:gd name="connsiteY1453" fmla="*/ 3359143 h 6367455"/>
              <a:gd name="connsiteX1454" fmla="*/ 1082481 w 6891715"/>
              <a:gd name="connsiteY1454" fmla="*/ 3355288 h 6367455"/>
              <a:gd name="connsiteX1455" fmla="*/ 1083095 w 6891715"/>
              <a:gd name="connsiteY1455" fmla="*/ 3352398 h 6367455"/>
              <a:gd name="connsiteX1456" fmla="*/ 1077879 w 6891715"/>
              <a:gd name="connsiteY1456" fmla="*/ 3344048 h 6367455"/>
              <a:gd name="connsiteX1457" fmla="*/ 1094448 w 6891715"/>
              <a:gd name="connsiteY1457" fmla="*/ 3331521 h 6367455"/>
              <a:gd name="connsiteX1458" fmla="*/ 1089232 w 6891715"/>
              <a:gd name="connsiteY1458" fmla="*/ 3330557 h 6367455"/>
              <a:gd name="connsiteX1459" fmla="*/ 1102425 w 6891715"/>
              <a:gd name="connsiteY1459" fmla="*/ 3314499 h 6367455"/>
              <a:gd name="connsiteX1460" fmla="*/ 2832915 w 6891715"/>
              <a:gd name="connsiteY1460" fmla="*/ 3290876 h 6367455"/>
              <a:gd name="connsiteX1461" fmla="*/ 2848659 w 6891715"/>
              <a:gd name="connsiteY1461" fmla="*/ 3298814 h 6367455"/>
              <a:gd name="connsiteX1462" fmla="*/ 2852437 w 6891715"/>
              <a:gd name="connsiteY1462" fmla="*/ 3323262 h 6367455"/>
              <a:gd name="connsiteX1463" fmla="*/ 2858735 w 6891715"/>
              <a:gd name="connsiteY1463" fmla="*/ 3340090 h 6367455"/>
              <a:gd name="connsiteX1464" fmla="*/ 2859050 w 6891715"/>
              <a:gd name="connsiteY1464" fmla="*/ 3355965 h 6367455"/>
              <a:gd name="connsiteX1465" fmla="*/ 2825673 w 6891715"/>
              <a:gd name="connsiteY1465" fmla="*/ 3386761 h 6367455"/>
              <a:gd name="connsiteX1466" fmla="*/ 2826618 w 6891715"/>
              <a:gd name="connsiteY1466" fmla="*/ 3404859 h 6367455"/>
              <a:gd name="connsiteX1467" fmla="*/ 2846770 w 6891715"/>
              <a:gd name="connsiteY1467" fmla="*/ 3426766 h 6367455"/>
              <a:gd name="connsiteX1468" fmla="*/ 2831341 w 6891715"/>
              <a:gd name="connsiteY1468" fmla="*/ 3449944 h 6367455"/>
              <a:gd name="connsiteX1469" fmla="*/ 2814337 w 6891715"/>
              <a:gd name="connsiteY1469" fmla="*/ 3447721 h 6367455"/>
              <a:gd name="connsiteX1470" fmla="*/ 2814652 w 6891715"/>
              <a:gd name="connsiteY1470" fmla="*/ 3457564 h 6367455"/>
              <a:gd name="connsiteX1471" fmla="*/ 2807095 w 6891715"/>
              <a:gd name="connsiteY1471" fmla="*/ 3449944 h 6367455"/>
              <a:gd name="connsiteX1472" fmla="*/ 2805206 w 6891715"/>
              <a:gd name="connsiteY1472" fmla="*/ 3460739 h 6367455"/>
              <a:gd name="connsiteX1473" fmla="*/ 2820005 w 6891715"/>
              <a:gd name="connsiteY1473" fmla="*/ 3480741 h 6367455"/>
              <a:gd name="connsiteX1474" fmla="*/ 2804261 w 6891715"/>
              <a:gd name="connsiteY1474" fmla="*/ 3482964 h 6367455"/>
              <a:gd name="connsiteX1475" fmla="*/ 2793871 w 6891715"/>
              <a:gd name="connsiteY1475" fmla="*/ 3473439 h 6367455"/>
              <a:gd name="connsiteX1476" fmla="*/ 2782220 w 6891715"/>
              <a:gd name="connsiteY1476" fmla="*/ 3471534 h 6367455"/>
              <a:gd name="connsiteX1477" fmla="*/ 2775923 w 6891715"/>
              <a:gd name="connsiteY1477" fmla="*/ 3459786 h 6367455"/>
              <a:gd name="connsiteX1478" fmla="*/ 2790722 w 6891715"/>
              <a:gd name="connsiteY1478" fmla="*/ 3456611 h 6367455"/>
              <a:gd name="connsiteX1479" fmla="*/ 2777497 w 6891715"/>
              <a:gd name="connsiteY1479" fmla="*/ 3440736 h 6367455"/>
              <a:gd name="connsiteX1480" fmla="*/ 2776237 w 6891715"/>
              <a:gd name="connsiteY1480" fmla="*/ 3442641 h 6367455"/>
              <a:gd name="connsiteX1481" fmla="*/ 2772774 w 6891715"/>
              <a:gd name="connsiteY1481" fmla="*/ 3445816 h 6367455"/>
              <a:gd name="connsiteX1482" fmla="*/ 2770570 w 6891715"/>
              <a:gd name="connsiteY1482" fmla="*/ 3447086 h 6367455"/>
              <a:gd name="connsiteX1483" fmla="*/ 2768366 w 6891715"/>
              <a:gd name="connsiteY1483" fmla="*/ 3448674 h 6367455"/>
              <a:gd name="connsiteX1484" fmla="*/ 2766791 w 6891715"/>
              <a:gd name="connsiteY1484" fmla="*/ 3449309 h 6367455"/>
              <a:gd name="connsiteX1485" fmla="*/ 2766161 w 6891715"/>
              <a:gd name="connsiteY1485" fmla="*/ 3449626 h 6367455"/>
              <a:gd name="connsiteX1486" fmla="*/ 2765217 w 6891715"/>
              <a:gd name="connsiteY1486" fmla="*/ 3449626 h 6367455"/>
              <a:gd name="connsiteX1487" fmla="*/ 2761438 w 6891715"/>
              <a:gd name="connsiteY1487" fmla="*/ 3447721 h 6367455"/>
              <a:gd name="connsiteX1488" fmla="*/ 2756400 w 6891715"/>
              <a:gd name="connsiteY1488" fmla="*/ 3445499 h 6367455"/>
              <a:gd name="connsiteX1489" fmla="*/ 2750733 w 6891715"/>
              <a:gd name="connsiteY1489" fmla="*/ 3442324 h 6367455"/>
              <a:gd name="connsiteX1490" fmla="*/ 2739082 w 6891715"/>
              <a:gd name="connsiteY1490" fmla="*/ 3445499 h 6367455"/>
              <a:gd name="connsiteX1491" fmla="*/ 2730580 w 6891715"/>
              <a:gd name="connsiteY1491" fmla="*/ 3434069 h 6367455"/>
              <a:gd name="connsiteX1492" fmla="*/ 2726172 w 6891715"/>
              <a:gd name="connsiteY1492" fmla="*/ 3419146 h 6367455"/>
              <a:gd name="connsiteX1493" fmla="*/ 2732470 w 6891715"/>
              <a:gd name="connsiteY1493" fmla="*/ 3410574 h 6367455"/>
              <a:gd name="connsiteX1494" fmla="*/ 2721764 w 6891715"/>
              <a:gd name="connsiteY1494" fmla="*/ 3395016 h 6367455"/>
              <a:gd name="connsiteX1495" fmla="*/ 2728691 w 6891715"/>
              <a:gd name="connsiteY1495" fmla="*/ 3382316 h 6367455"/>
              <a:gd name="connsiteX1496" fmla="*/ 2706650 w 6891715"/>
              <a:gd name="connsiteY1496" fmla="*/ 3359457 h 6367455"/>
              <a:gd name="connsiteX1497" fmla="*/ 2712003 w 6891715"/>
              <a:gd name="connsiteY1497" fmla="*/ 3352155 h 6367455"/>
              <a:gd name="connsiteX1498" fmla="*/ 2742546 w 6891715"/>
              <a:gd name="connsiteY1498" fmla="*/ 3359140 h 6367455"/>
              <a:gd name="connsiteX1499" fmla="*/ 2751677 w 6891715"/>
              <a:gd name="connsiteY1499" fmla="*/ 3348344 h 6367455"/>
              <a:gd name="connsiteX1500" fmla="*/ 2760179 w 6891715"/>
              <a:gd name="connsiteY1500" fmla="*/ 3334692 h 6367455"/>
              <a:gd name="connsiteX1501" fmla="*/ 2739082 w 6891715"/>
              <a:gd name="connsiteY1501" fmla="*/ 3323262 h 6367455"/>
              <a:gd name="connsiteX1502" fmla="*/ 2739082 w 6891715"/>
              <a:gd name="connsiteY1502" fmla="*/ 3315959 h 6367455"/>
              <a:gd name="connsiteX1503" fmla="*/ 2755771 w 6891715"/>
              <a:gd name="connsiteY1503" fmla="*/ 3325166 h 6367455"/>
              <a:gd name="connsiteX1504" fmla="*/ 2785054 w 6891715"/>
              <a:gd name="connsiteY1504" fmla="*/ 3317547 h 6367455"/>
              <a:gd name="connsiteX1505" fmla="*/ 2767421 w 6891715"/>
              <a:gd name="connsiteY1505" fmla="*/ 3335644 h 6367455"/>
              <a:gd name="connsiteX1506" fmla="*/ 2773718 w 6891715"/>
              <a:gd name="connsiteY1506" fmla="*/ 3341677 h 6367455"/>
              <a:gd name="connsiteX1507" fmla="*/ 2771514 w 6891715"/>
              <a:gd name="connsiteY1507" fmla="*/ 3351202 h 6367455"/>
              <a:gd name="connsiteX1508" fmla="*/ 2790722 w 6891715"/>
              <a:gd name="connsiteY1508" fmla="*/ 3363903 h 6367455"/>
              <a:gd name="connsiteX1509" fmla="*/ 2795760 w 6891715"/>
              <a:gd name="connsiteY1509" fmla="*/ 3341677 h 6367455"/>
              <a:gd name="connsiteX1510" fmla="*/ 2802057 w 6891715"/>
              <a:gd name="connsiteY1510" fmla="*/ 3337549 h 6367455"/>
              <a:gd name="connsiteX1511" fmla="*/ 2811504 w 6891715"/>
              <a:gd name="connsiteY1511" fmla="*/ 3346757 h 6367455"/>
              <a:gd name="connsiteX1512" fmla="*/ 2811189 w 6891715"/>
              <a:gd name="connsiteY1512" fmla="*/ 3334374 h 6367455"/>
              <a:gd name="connsiteX1513" fmla="*/ 2803002 w 6891715"/>
              <a:gd name="connsiteY1513" fmla="*/ 3321674 h 6367455"/>
              <a:gd name="connsiteX1514" fmla="*/ 1020731 w 6891715"/>
              <a:gd name="connsiteY1514" fmla="*/ 3233728 h 6367455"/>
              <a:gd name="connsiteX1515" fmla="*/ 1016076 w 6891715"/>
              <a:gd name="connsiteY1515" fmla="*/ 3241030 h 6367455"/>
              <a:gd name="connsiteX1516" fmla="*/ 1012090 w 6891715"/>
              <a:gd name="connsiteY1516" fmla="*/ 3246428 h 6367455"/>
              <a:gd name="connsiteX1517" fmla="*/ 1006440 w 6891715"/>
              <a:gd name="connsiteY1517" fmla="*/ 3243253 h 6367455"/>
              <a:gd name="connsiteX1518" fmla="*/ 1012755 w 6891715"/>
              <a:gd name="connsiteY1518" fmla="*/ 3234680 h 6367455"/>
              <a:gd name="connsiteX1519" fmla="*/ 1074260 w 6891715"/>
              <a:gd name="connsiteY1519" fmla="*/ 3214677 h 6367455"/>
              <a:gd name="connsiteX1520" fmla="*/ 1089658 w 6891715"/>
              <a:gd name="connsiteY1520" fmla="*/ 3239024 h 6367455"/>
              <a:gd name="connsiteX1521" fmla="*/ 1106981 w 6891715"/>
              <a:gd name="connsiteY1521" fmla="*/ 3246073 h 6367455"/>
              <a:gd name="connsiteX1522" fmla="*/ 1103774 w 6891715"/>
              <a:gd name="connsiteY1522" fmla="*/ 3257926 h 6367455"/>
              <a:gd name="connsiteX1523" fmla="*/ 1117568 w 6891715"/>
              <a:gd name="connsiteY1523" fmla="*/ 3267537 h 6367455"/>
              <a:gd name="connsiteX1524" fmla="*/ 1101849 w 6891715"/>
              <a:gd name="connsiteY1524" fmla="*/ 3281632 h 6367455"/>
              <a:gd name="connsiteX1525" fmla="*/ 1099603 w 6891715"/>
              <a:gd name="connsiteY1525" fmla="*/ 3275225 h 6367455"/>
              <a:gd name="connsiteX1526" fmla="*/ 1084526 w 6891715"/>
              <a:gd name="connsiteY1526" fmla="*/ 3280350 h 6367455"/>
              <a:gd name="connsiteX1527" fmla="*/ 1077147 w 6891715"/>
              <a:gd name="connsiteY1527" fmla="*/ 3285797 h 6367455"/>
              <a:gd name="connsiteX1528" fmla="*/ 1063353 w 6891715"/>
              <a:gd name="connsiteY1528" fmla="*/ 3286117 h 6367455"/>
              <a:gd name="connsiteX1529" fmla="*/ 1055655 w 6891715"/>
              <a:gd name="connsiteY1529" fmla="*/ 3277467 h 6367455"/>
              <a:gd name="connsiteX1530" fmla="*/ 1067523 w 6891715"/>
              <a:gd name="connsiteY1530" fmla="*/ 3266897 h 6367455"/>
              <a:gd name="connsiteX1531" fmla="*/ 1082601 w 6891715"/>
              <a:gd name="connsiteY1531" fmla="*/ 3267856 h 6367455"/>
              <a:gd name="connsiteX1532" fmla="*/ 1082280 w 6891715"/>
              <a:gd name="connsiteY1532" fmla="*/ 3262730 h 6367455"/>
              <a:gd name="connsiteX1533" fmla="*/ 1070732 w 6891715"/>
              <a:gd name="connsiteY1533" fmla="*/ 3261449 h 6367455"/>
              <a:gd name="connsiteX1534" fmla="*/ 1073618 w 6891715"/>
              <a:gd name="connsiteY1534" fmla="*/ 3254081 h 6367455"/>
              <a:gd name="connsiteX1535" fmla="*/ 1082280 w 6891715"/>
              <a:gd name="connsiteY1535" fmla="*/ 3253121 h 6367455"/>
              <a:gd name="connsiteX1536" fmla="*/ 1087412 w 6891715"/>
              <a:gd name="connsiteY1536" fmla="*/ 3242227 h 6367455"/>
              <a:gd name="connsiteX1537" fmla="*/ 1073618 w 6891715"/>
              <a:gd name="connsiteY1537" fmla="*/ 3243190 h 6367455"/>
              <a:gd name="connsiteX1538" fmla="*/ 1059505 w 6891715"/>
              <a:gd name="connsiteY1538" fmla="*/ 3236141 h 6367455"/>
              <a:gd name="connsiteX1539" fmla="*/ 1056296 w 6891715"/>
              <a:gd name="connsiteY1539" fmla="*/ 3224288 h 6367455"/>
              <a:gd name="connsiteX1540" fmla="*/ 1068165 w 6891715"/>
              <a:gd name="connsiteY1540" fmla="*/ 3226530 h 6367455"/>
              <a:gd name="connsiteX1541" fmla="*/ 1064636 w 6891715"/>
              <a:gd name="connsiteY1541" fmla="*/ 3217881 h 6367455"/>
              <a:gd name="connsiteX1542" fmla="*/ 1036556 w 6891715"/>
              <a:gd name="connsiteY1542" fmla="*/ 3211501 h 6367455"/>
              <a:gd name="connsiteX1543" fmla="*/ 1042954 w 6891715"/>
              <a:gd name="connsiteY1543" fmla="*/ 3212454 h 6367455"/>
              <a:gd name="connsiteX1544" fmla="*/ 1032178 w 6891715"/>
              <a:gd name="connsiteY1544" fmla="*/ 3225472 h 6367455"/>
              <a:gd name="connsiteX1545" fmla="*/ 1020731 w 6891715"/>
              <a:gd name="connsiteY1545" fmla="*/ 3227377 h 6367455"/>
              <a:gd name="connsiteX1546" fmla="*/ 1025442 w 6891715"/>
              <a:gd name="connsiteY1546" fmla="*/ 3219122 h 6367455"/>
              <a:gd name="connsiteX1547" fmla="*/ 1065497 w 6891715"/>
              <a:gd name="connsiteY1547" fmla="*/ 3170226 h 6367455"/>
              <a:gd name="connsiteX1548" fmla="*/ 1066766 w 6891715"/>
              <a:gd name="connsiteY1548" fmla="*/ 3176576 h 6367455"/>
              <a:gd name="connsiteX1549" fmla="*/ 1060416 w 6891715"/>
              <a:gd name="connsiteY1549" fmla="*/ 3174354 h 6367455"/>
              <a:gd name="connsiteX1550" fmla="*/ 2496621 w 6891715"/>
              <a:gd name="connsiteY1550" fmla="*/ 3159114 h 6367455"/>
              <a:gd name="connsiteX1551" fmla="*/ 2512976 w 6891715"/>
              <a:gd name="connsiteY1551" fmla="*/ 3161291 h 6367455"/>
              <a:gd name="connsiteX1552" fmla="*/ 2507000 w 6891715"/>
              <a:gd name="connsiteY1552" fmla="*/ 3179948 h 6367455"/>
              <a:gd name="connsiteX1553" fmla="*/ 2488130 w 6891715"/>
              <a:gd name="connsiteY1553" fmla="*/ 3189277 h 6367455"/>
              <a:gd name="connsiteX1554" fmla="*/ 2479638 w 6891715"/>
              <a:gd name="connsiteY1554" fmla="*/ 3174662 h 6367455"/>
              <a:gd name="connsiteX1555" fmla="*/ 2481839 w 6891715"/>
              <a:gd name="connsiteY1555" fmla="*/ 3166888 h 6367455"/>
              <a:gd name="connsiteX1556" fmla="*/ 2494420 w 6891715"/>
              <a:gd name="connsiteY1556" fmla="*/ 3169687 h 6367455"/>
              <a:gd name="connsiteX1557" fmla="*/ 949493 w 6891715"/>
              <a:gd name="connsiteY1557" fmla="*/ 3151177 h 6367455"/>
              <a:gd name="connsiteX1558" fmla="*/ 957238 w 6891715"/>
              <a:gd name="connsiteY1558" fmla="*/ 3156257 h 6367455"/>
              <a:gd name="connsiteX1559" fmla="*/ 946125 w 6891715"/>
              <a:gd name="connsiteY1559" fmla="*/ 3170226 h 6367455"/>
              <a:gd name="connsiteX1560" fmla="*/ 1053951 w 6891715"/>
              <a:gd name="connsiteY1560" fmla="*/ 3149590 h 6367455"/>
              <a:gd name="connsiteX1561" fmla="*/ 1060416 w 6891715"/>
              <a:gd name="connsiteY1561" fmla="*/ 3156763 h 6367455"/>
              <a:gd name="connsiteX1562" fmla="*/ 1060416 w 6891715"/>
              <a:gd name="connsiteY1562" fmla="*/ 3162999 h 6367455"/>
              <a:gd name="connsiteX1563" fmla="*/ 1052656 w 6891715"/>
              <a:gd name="connsiteY1563" fmla="*/ 3167053 h 6367455"/>
              <a:gd name="connsiteX1564" fmla="*/ 1043924 w 6891715"/>
              <a:gd name="connsiteY1564" fmla="*/ 3161127 h 6367455"/>
              <a:gd name="connsiteX1565" fmla="*/ 1042953 w 6891715"/>
              <a:gd name="connsiteY1565" fmla="*/ 3151773 h 6367455"/>
              <a:gd name="connsiteX1566" fmla="*/ 957696 w 6891715"/>
              <a:gd name="connsiteY1566" fmla="*/ 3089266 h 6367455"/>
              <a:gd name="connsiteX1567" fmla="*/ 969937 w 6891715"/>
              <a:gd name="connsiteY1567" fmla="*/ 3097932 h 6367455"/>
              <a:gd name="connsiteX1568" fmla="*/ 966877 w 6891715"/>
              <a:gd name="connsiteY1568" fmla="*/ 3107561 h 6367455"/>
              <a:gd name="connsiteX1569" fmla="*/ 958002 w 6891715"/>
              <a:gd name="connsiteY1569" fmla="*/ 3112696 h 6367455"/>
              <a:gd name="connsiteX1570" fmla="*/ 965041 w 6891715"/>
              <a:gd name="connsiteY1570" fmla="*/ 3133881 h 6367455"/>
              <a:gd name="connsiteX1571" fmla="*/ 960144 w 6891715"/>
              <a:gd name="connsiteY1571" fmla="*/ 3148003 h 6367455"/>
              <a:gd name="connsiteX1572" fmla="*/ 950657 w 6891715"/>
              <a:gd name="connsiteY1572" fmla="*/ 3139337 h 6367455"/>
              <a:gd name="connsiteX1573" fmla="*/ 946679 w 6891715"/>
              <a:gd name="connsiteY1573" fmla="*/ 3129066 h 6367455"/>
              <a:gd name="connsiteX1574" fmla="*/ 944536 w 6891715"/>
              <a:gd name="connsiteY1574" fmla="*/ 3110771 h 6367455"/>
              <a:gd name="connsiteX1575" fmla="*/ 945148 w 6891715"/>
              <a:gd name="connsiteY1575" fmla="*/ 3090550 h 6367455"/>
              <a:gd name="connsiteX1576" fmla="*/ 2717252 w 6891715"/>
              <a:gd name="connsiteY1576" fmla="*/ 3084501 h 6367455"/>
              <a:gd name="connsiteX1577" fmla="*/ 2722526 w 6891715"/>
              <a:gd name="connsiteY1577" fmla="*/ 3100947 h 6367455"/>
              <a:gd name="connsiteX1578" fmla="*/ 2711048 w 6891715"/>
              <a:gd name="connsiteY1578" fmla="*/ 3096433 h 6367455"/>
              <a:gd name="connsiteX1579" fmla="*/ 2700501 w 6891715"/>
              <a:gd name="connsiteY1579" fmla="*/ 3105139 h 6367455"/>
              <a:gd name="connsiteX1580" fmla="*/ 2695538 w 6891715"/>
              <a:gd name="connsiteY1580" fmla="*/ 3099658 h 6367455"/>
              <a:gd name="connsiteX1581" fmla="*/ 2702673 w 6891715"/>
              <a:gd name="connsiteY1581" fmla="*/ 3089016 h 6367455"/>
              <a:gd name="connsiteX1582" fmla="*/ 1081056 w 6891715"/>
              <a:gd name="connsiteY1582" fmla="*/ 3082917 h 6367455"/>
              <a:gd name="connsiteX1583" fmla="*/ 1085552 w 6891715"/>
              <a:gd name="connsiteY1583" fmla="*/ 3084822 h 6367455"/>
              <a:gd name="connsiteX1584" fmla="*/ 1087404 w 6891715"/>
              <a:gd name="connsiteY1584" fmla="*/ 3093394 h 6367455"/>
              <a:gd name="connsiteX1585" fmla="*/ 1083700 w 6891715"/>
              <a:gd name="connsiteY1585" fmla="*/ 3105141 h 6367455"/>
              <a:gd name="connsiteX1586" fmla="*/ 1081056 w 6891715"/>
              <a:gd name="connsiteY1586" fmla="*/ 3095617 h 6367455"/>
              <a:gd name="connsiteX1587" fmla="*/ 3278151 w 6891715"/>
              <a:gd name="connsiteY1587" fmla="*/ 3081329 h 6367455"/>
              <a:gd name="connsiteX1588" fmla="*/ 3281326 w 6891715"/>
              <a:gd name="connsiteY1588" fmla="*/ 3085759 h 6367455"/>
              <a:gd name="connsiteX1589" fmla="*/ 3275928 w 6891715"/>
              <a:gd name="connsiteY1589" fmla="*/ 3099048 h 6367455"/>
              <a:gd name="connsiteX1590" fmla="*/ 3272118 w 6891715"/>
              <a:gd name="connsiteY1590" fmla="*/ 3137019 h 6367455"/>
              <a:gd name="connsiteX1591" fmla="*/ 3272436 w 6891715"/>
              <a:gd name="connsiteY1591" fmla="*/ 3161067 h 6367455"/>
              <a:gd name="connsiteX1592" fmla="*/ 3256561 w 6891715"/>
              <a:gd name="connsiteY1592" fmla="*/ 3174673 h 6367455"/>
              <a:gd name="connsiteX1593" fmla="*/ 3251481 w 6891715"/>
              <a:gd name="connsiteY1593" fmla="*/ 3207581 h 6367455"/>
              <a:gd name="connsiteX1594" fmla="*/ 3245448 w 6891715"/>
              <a:gd name="connsiteY1594" fmla="*/ 3235745 h 6367455"/>
              <a:gd name="connsiteX1595" fmla="*/ 3232113 w 6891715"/>
              <a:gd name="connsiteY1595" fmla="*/ 3264226 h 6367455"/>
              <a:gd name="connsiteX1596" fmla="*/ 3220365 w 6891715"/>
              <a:gd name="connsiteY1596" fmla="*/ 3268655 h 6367455"/>
              <a:gd name="connsiteX1597" fmla="*/ 3219413 w 6891715"/>
              <a:gd name="connsiteY1597" fmla="*/ 3255048 h 6367455"/>
              <a:gd name="connsiteX1598" fmla="*/ 3232430 w 6891715"/>
              <a:gd name="connsiteY1598" fmla="*/ 3179419 h 6367455"/>
              <a:gd name="connsiteX1599" fmla="*/ 3249258 w 6891715"/>
              <a:gd name="connsiteY1599" fmla="*/ 3154106 h 6367455"/>
              <a:gd name="connsiteX1600" fmla="*/ 3259418 w 6891715"/>
              <a:gd name="connsiteY1600" fmla="*/ 3133854 h 6367455"/>
              <a:gd name="connsiteX1601" fmla="*/ 3265768 w 6891715"/>
              <a:gd name="connsiteY1601" fmla="*/ 3118034 h 6367455"/>
              <a:gd name="connsiteX1602" fmla="*/ 3264498 w 6891715"/>
              <a:gd name="connsiteY1602" fmla="*/ 3103479 h 6367455"/>
              <a:gd name="connsiteX1603" fmla="*/ 963890 w 6891715"/>
              <a:gd name="connsiteY1603" fmla="*/ 3071804 h 6367455"/>
              <a:gd name="connsiteX1604" fmla="*/ 974701 w 6891715"/>
              <a:gd name="connsiteY1604" fmla="*/ 3076971 h 6367455"/>
              <a:gd name="connsiteX1605" fmla="*/ 969132 w 6891715"/>
              <a:gd name="connsiteY1605" fmla="*/ 3086091 h 6367455"/>
              <a:gd name="connsiteX1606" fmla="*/ 961597 w 6891715"/>
              <a:gd name="connsiteY1606" fmla="*/ 3083963 h 6367455"/>
              <a:gd name="connsiteX1607" fmla="*/ 954063 w 6891715"/>
              <a:gd name="connsiteY1607" fmla="*/ 3080315 h 6367455"/>
              <a:gd name="connsiteX1608" fmla="*/ 955045 w 6891715"/>
              <a:gd name="connsiteY1608" fmla="*/ 3073020 h 6367455"/>
              <a:gd name="connsiteX1609" fmla="*/ 960350 w 6891715"/>
              <a:gd name="connsiteY1609" fmla="*/ 3040054 h 6367455"/>
              <a:gd name="connsiteX1610" fmla="*/ 976288 w 6891715"/>
              <a:gd name="connsiteY1610" fmla="*/ 3041016 h 6367455"/>
              <a:gd name="connsiteX1611" fmla="*/ 974100 w 6891715"/>
              <a:gd name="connsiteY1611" fmla="*/ 3051920 h 6367455"/>
              <a:gd name="connsiteX1612" fmla="*/ 968788 w 6891715"/>
              <a:gd name="connsiteY1612" fmla="*/ 3050637 h 6367455"/>
              <a:gd name="connsiteX1613" fmla="*/ 970975 w 6891715"/>
              <a:gd name="connsiteY1613" fmla="*/ 3059296 h 6367455"/>
              <a:gd name="connsiteX1614" fmla="*/ 974100 w 6891715"/>
              <a:gd name="connsiteY1614" fmla="*/ 3058975 h 6367455"/>
              <a:gd name="connsiteX1615" fmla="*/ 975038 w 6891715"/>
              <a:gd name="connsiteY1615" fmla="*/ 3071804 h 6367455"/>
              <a:gd name="connsiteX1616" fmla="*/ 960350 w 6891715"/>
              <a:gd name="connsiteY1616" fmla="*/ 3064748 h 6367455"/>
              <a:gd name="connsiteX1617" fmla="*/ 959412 w 6891715"/>
              <a:gd name="connsiteY1617" fmla="*/ 3056089 h 6367455"/>
              <a:gd name="connsiteX1618" fmla="*/ 941600 w 6891715"/>
              <a:gd name="connsiteY1618" fmla="*/ 3052882 h 6367455"/>
              <a:gd name="connsiteX1619" fmla="*/ 936599 w 6891715"/>
              <a:gd name="connsiteY1619" fmla="*/ 3043582 h 6367455"/>
              <a:gd name="connsiteX1620" fmla="*/ 1047716 w 6891715"/>
              <a:gd name="connsiteY1620" fmla="*/ 3033705 h 6367455"/>
              <a:gd name="connsiteX1621" fmla="*/ 1067084 w 6891715"/>
              <a:gd name="connsiteY1621" fmla="*/ 3048347 h 6367455"/>
              <a:gd name="connsiteX1622" fmla="*/ 1069307 w 6891715"/>
              <a:gd name="connsiteY1622" fmla="*/ 3077949 h 6367455"/>
              <a:gd name="connsiteX1623" fmla="*/ 1066132 w 6891715"/>
              <a:gd name="connsiteY1623" fmla="*/ 3087498 h 6367455"/>
              <a:gd name="connsiteX1624" fmla="*/ 1076926 w 6891715"/>
              <a:gd name="connsiteY1624" fmla="*/ 3092590 h 6367455"/>
              <a:gd name="connsiteX1625" fmla="*/ 1079466 w 6891715"/>
              <a:gd name="connsiteY1625" fmla="*/ 3109460 h 6367455"/>
              <a:gd name="connsiteX1626" fmla="*/ 1084229 w 6891715"/>
              <a:gd name="connsiteY1626" fmla="*/ 3109460 h 6367455"/>
              <a:gd name="connsiteX1627" fmla="*/ 1082642 w 6891715"/>
              <a:gd name="connsiteY1627" fmla="*/ 3121874 h 6367455"/>
              <a:gd name="connsiteX1628" fmla="*/ 1108678 w 6891715"/>
              <a:gd name="connsiteY1628" fmla="*/ 3115508 h 6367455"/>
              <a:gd name="connsiteX1629" fmla="*/ 1111218 w 6891715"/>
              <a:gd name="connsiteY1629" fmla="*/ 3125057 h 6367455"/>
              <a:gd name="connsiteX1630" fmla="*/ 1097247 w 6891715"/>
              <a:gd name="connsiteY1630" fmla="*/ 3135879 h 6367455"/>
              <a:gd name="connsiteX1631" fmla="*/ 1089310 w 6891715"/>
              <a:gd name="connsiteY1631" fmla="*/ 3154022 h 6367455"/>
              <a:gd name="connsiteX1632" fmla="*/ 1080737 w 6891715"/>
              <a:gd name="connsiteY1632" fmla="*/ 3159115 h 6367455"/>
              <a:gd name="connsiteX1633" fmla="*/ 1079784 w 6891715"/>
              <a:gd name="connsiteY1633" fmla="*/ 3152749 h 6367455"/>
              <a:gd name="connsiteX1634" fmla="*/ 1081372 w 6891715"/>
              <a:gd name="connsiteY1634" fmla="*/ 3135879 h 6367455"/>
              <a:gd name="connsiteX1635" fmla="*/ 1066766 w 6891715"/>
              <a:gd name="connsiteY1635" fmla="*/ 3136198 h 6367455"/>
              <a:gd name="connsiteX1636" fmla="*/ 1059148 w 6891715"/>
              <a:gd name="connsiteY1636" fmla="*/ 3139381 h 6367455"/>
              <a:gd name="connsiteX1637" fmla="*/ 1055971 w 6891715"/>
              <a:gd name="connsiteY1637" fmla="*/ 3132060 h 6367455"/>
              <a:gd name="connsiteX1638" fmla="*/ 1045494 w 6891715"/>
              <a:gd name="connsiteY1638" fmla="*/ 3119009 h 6367455"/>
              <a:gd name="connsiteX1639" fmla="*/ 1046446 w 6891715"/>
              <a:gd name="connsiteY1639" fmla="*/ 3112006 h 6367455"/>
              <a:gd name="connsiteX1640" fmla="*/ 1044224 w 6891715"/>
              <a:gd name="connsiteY1640" fmla="*/ 3098320 h 6367455"/>
              <a:gd name="connsiteX1641" fmla="*/ 1032158 w 6891715"/>
              <a:gd name="connsiteY1641" fmla="*/ 3089726 h 6367455"/>
              <a:gd name="connsiteX1642" fmla="*/ 1032793 w 6891715"/>
              <a:gd name="connsiteY1642" fmla="*/ 3102457 h 6367455"/>
              <a:gd name="connsiteX1643" fmla="*/ 1019777 w 6891715"/>
              <a:gd name="connsiteY1643" fmla="*/ 3099275 h 6367455"/>
              <a:gd name="connsiteX1644" fmla="*/ 1012474 w 6891715"/>
              <a:gd name="connsiteY1644" fmla="*/ 3087816 h 6367455"/>
              <a:gd name="connsiteX1645" fmla="*/ 1008027 w 6891715"/>
              <a:gd name="connsiteY1645" fmla="*/ 3077312 h 6367455"/>
              <a:gd name="connsiteX1646" fmla="*/ 1015331 w 6891715"/>
              <a:gd name="connsiteY1646" fmla="*/ 3068718 h 6367455"/>
              <a:gd name="connsiteX1647" fmla="*/ 1023904 w 6891715"/>
              <a:gd name="connsiteY1647" fmla="*/ 3075084 h 6367455"/>
              <a:gd name="connsiteX1648" fmla="*/ 1028031 w 6891715"/>
              <a:gd name="connsiteY1648" fmla="*/ 3071901 h 6367455"/>
              <a:gd name="connsiteX1649" fmla="*/ 1023904 w 6891715"/>
              <a:gd name="connsiteY1649" fmla="*/ 3055031 h 6367455"/>
              <a:gd name="connsiteX1650" fmla="*/ 1025491 w 6891715"/>
              <a:gd name="connsiteY1650" fmla="*/ 3045482 h 6367455"/>
              <a:gd name="connsiteX1651" fmla="*/ 1032158 w 6891715"/>
              <a:gd name="connsiteY1651" fmla="*/ 3060123 h 6367455"/>
              <a:gd name="connsiteX1652" fmla="*/ 1049304 w 6891715"/>
              <a:gd name="connsiteY1652" fmla="*/ 3065217 h 6367455"/>
              <a:gd name="connsiteX1653" fmla="*/ 1039462 w 6891715"/>
              <a:gd name="connsiteY1653" fmla="*/ 3043254 h 6367455"/>
              <a:gd name="connsiteX1654" fmla="*/ 2663477 w 6891715"/>
              <a:gd name="connsiteY1654" fmla="*/ 3014652 h 6367455"/>
              <a:gd name="connsiteX1655" fmla="*/ 2668550 w 6891715"/>
              <a:gd name="connsiteY1655" fmla="*/ 3015608 h 6367455"/>
              <a:gd name="connsiteX1656" fmla="*/ 2660624 w 6891715"/>
              <a:gd name="connsiteY1656" fmla="*/ 3025162 h 6367455"/>
              <a:gd name="connsiteX1657" fmla="*/ 2651113 w 6891715"/>
              <a:gd name="connsiteY1657" fmla="*/ 3049369 h 6367455"/>
              <a:gd name="connsiteX1658" fmla="*/ 2659673 w 6891715"/>
              <a:gd name="connsiteY1658" fmla="*/ 3062110 h 6367455"/>
              <a:gd name="connsiteX1659" fmla="*/ 2667282 w 6891715"/>
              <a:gd name="connsiteY1659" fmla="*/ 3079946 h 6367455"/>
              <a:gd name="connsiteX1660" fmla="*/ 2665379 w 6891715"/>
              <a:gd name="connsiteY1660" fmla="*/ 3098101 h 6367455"/>
              <a:gd name="connsiteX1661" fmla="*/ 2651747 w 6891715"/>
              <a:gd name="connsiteY1661" fmla="*/ 3118168 h 6367455"/>
              <a:gd name="connsiteX1662" fmla="*/ 2641284 w 6891715"/>
              <a:gd name="connsiteY1662" fmla="*/ 3138552 h 6367455"/>
              <a:gd name="connsiteX1663" fmla="*/ 2639382 w 6891715"/>
              <a:gd name="connsiteY1663" fmla="*/ 3148107 h 6367455"/>
              <a:gd name="connsiteX1664" fmla="*/ 2633992 w 6891715"/>
              <a:gd name="connsiteY1664" fmla="*/ 3144922 h 6367455"/>
              <a:gd name="connsiteX1665" fmla="*/ 2624481 w 6891715"/>
              <a:gd name="connsiteY1665" fmla="*/ 3135367 h 6367455"/>
              <a:gd name="connsiteX1666" fmla="*/ 2607361 w 6891715"/>
              <a:gd name="connsiteY1666" fmla="*/ 3133456 h 6367455"/>
              <a:gd name="connsiteX1667" fmla="*/ 2591509 w 6891715"/>
              <a:gd name="connsiteY1667" fmla="*/ 3129315 h 6367455"/>
              <a:gd name="connsiteX1668" fmla="*/ 2583266 w 6891715"/>
              <a:gd name="connsiteY1668" fmla="*/ 3137596 h 6367455"/>
              <a:gd name="connsiteX1669" fmla="*/ 2569316 w 6891715"/>
              <a:gd name="connsiteY1669" fmla="*/ 3133775 h 6367455"/>
              <a:gd name="connsiteX1670" fmla="*/ 2548392 w 6891715"/>
              <a:gd name="connsiteY1670" fmla="*/ 3148744 h 6367455"/>
              <a:gd name="connsiteX1671" fmla="*/ 2533808 w 6891715"/>
              <a:gd name="connsiteY1671" fmla="*/ 3141738 h 6367455"/>
              <a:gd name="connsiteX1672" fmla="*/ 2530003 w 6891715"/>
              <a:gd name="connsiteY1672" fmla="*/ 3127723 h 6367455"/>
              <a:gd name="connsiteX1673" fmla="*/ 2504006 w 6891715"/>
              <a:gd name="connsiteY1673" fmla="*/ 3142693 h 6367455"/>
              <a:gd name="connsiteX1674" fmla="*/ 2496714 w 6891715"/>
              <a:gd name="connsiteY1674" fmla="*/ 3155433 h 6367455"/>
              <a:gd name="connsiteX1675" fmla="*/ 2471351 w 6891715"/>
              <a:gd name="connsiteY1675" fmla="*/ 3164352 h 6367455"/>
              <a:gd name="connsiteX1676" fmla="*/ 2468180 w 6891715"/>
              <a:gd name="connsiteY1676" fmla="*/ 3181551 h 6367455"/>
              <a:gd name="connsiteX1677" fmla="*/ 2479277 w 6891715"/>
              <a:gd name="connsiteY1677" fmla="*/ 3189514 h 6367455"/>
              <a:gd name="connsiteX1678" fmla="*/ 2479277 w 6891715"/>
              <a:gd name="connsiteY1678" fmla="*/ 3193973 h 6367455"/>
              <a:gd name="connsiteX1679" fmla="*/ 2485617 w 6891715"/>
              <a:gd name="connsiteY1679" fmla="*/ 3200343 h 6367455"/>
              <a:gd name="connsiteX1680" fmla="*/ 2484666 w 6891715"/>
              <a:gd name="connsiteY1680" fmla="*/ 3214677 h 6367455"/>
              <a:gd name="connsiteX1681" fmla="*/ 2473887 w 6891715"/>
              <a:gd name="connsiteY1681" fmla="*/ 3211809 h 6367455"/>
              <a:gd name="connsiteX1682" fmla="*/ 2477057 w 6891715"/>
              <a:gd name="connsiteY1682" fmla="*/ 3200343 h 6367455"/>
              <a:gd name="connsiteX1683" fmla="*/ 2468814 w 6891715"/>
              <a:gd name="connsiteY1683" fmla="*/ 3205439 h 6367455"/>
              <a:gd name="connsiteX1684" fmla="*/ 2458986 w 6891715"/>
              <a:gd name="connsiteY1684" fmla="*/ 3192062 h 6367455"/>
              <a:gd name="connsiteX1685" fmla="*/ 2449475 w 6891715"/>
              <a:gd name="connsiteY1685" fmla="*/ 3187921 h 6367455"/>
              <a:gd name="connsiteX1686" fmla="*/ 2452328 w 6891715"/>
              <a:gd name="connsiteY1686" fmla="*/ 3178047 h 6367455"/>
              <a:gd name="connsiteX1687" fmla="*/ 2456767 w 6891715"/>
              <a:gd name="connsiteY1687" fmla="*/ 3149381 h 6367455"/>
              <a:gd name="connsiteX1688" fmla="*/ 2481813 w 6891715"/>
              <a:gd name="connsiteY1688" fmla="*/ 3128041 h 6367455"/>
              <a:gd name="connsiteX1689" fmla="*/ 2509396 w 6891715"/>
              <a:gd name="connsiteY1689" fmla="*/ 3122945 h 6367455"/>
              <a:gd name="connsiteX1690" fmla="*/ 2521760 w 6891715"/>
              <a:gd name="connsiteY1690" fmla="*/ 3114345 h 6367455"/>
              <a:gd name="connsiteX1691" fmla="*/ 2562024 w 6891715"/>
              <a:gd name="connsiteY1691" fmla="*/ 3109568 h 6367455"/>
              <a:gd name="connsiteX1692" fmla="*/ 2582632 w 6891715"/>
              <a:gd name="connsiteY1692" fmla="*/ 3077717 h 6367455"/>
              <a:gd name="connsiteX1693" fmla="*/ 2602605 w 6891715"/>
              <a:gd name="connsiteY1693" fmla="*/ 3055421 h 6367455"/>
              <a:gd name="connsiteX1694" fmla="*/ 2615287 w 6891715"/>
              <a:gd name="connsiteY1694" fmla="*/ 3047459 h 6367455"/>
              <a:gd name="connsiteX1695" fmla="*/ 2630188 w 6891715"/>
              <a:gd name="connsiteY1695" fmla="*/ 3047459 h 6367455"/>
              <a:gd name="connsiteX1696" fmla="*/ 2642553 w 6891715"/>
              <a:gd name="connsiteY1696" fmla="*/ 3036947 h 6367455"/>
              <a:gd name="connsiteX1697" fmla="*/ 3448413 w 6891715"/>
              <a:gd name="connsiteY1697" fmla="*/ 2979732 h 6367455"/>
              <a:gd name="connsiteX1698" fmla="*/ 3453791 w 6891715"/>
              <a:gd name="connsiteY1698" fmla="*/ 2990488 h 6367455"/>
              <a:gd name="connsiteX1699" fmla="*/ 3465498 w 6891715"/>
              <a:gd name="connsiteY1699" fmla="*/ 2979732 h 6367455"/>
              <a:gd name="connsiteX1700" fmla="*/ 3471826 w 6891715"/>
              <a:gd name="connsiteY1700" fmla="*/ 2991437 h 6367455"/>
              <a:gd name="connsiteX1701" fmla="*/ 3467396 w 6891715"/>
              <a:gd name="connsiteY1701" fmla="*/ 3010102 h 6367455"/>
              <a:gd name="connsiteX1702" fmla="*/ 3453159 w 6891715"/>
              <a:gd name="connsiteY1702" fmla="*/ 3013582 h 6367455"/>
              <a:gd name="connsiteX1703" fmla="*/ 3450311 w 6891715"/>
              <a:gd name="connsiteY1703" fmla="*/ 3061035 h 6367455"/>
              <a:gd name="connsiteX1704" fmla="*/ 3458537 w 6891715"/>
              <a:gd name="connsiteY1704" fmla="*/ 3074321 h 6367455"/>
              <a:gd name="connsiteX1705" fmla="*/ 3441769 w 6891715"/>
              <a:gd name="connsiteY1705" fmla="*/ 3080016 h 6367455"/>
              <a:gd name="connsiteX1706" fmla="*/ 3442085 w 6891715"/>
              <a:gd name="connsiteY1706" fmla="*/ 3097415 h 6367455"/>
              <a:gd name="connsiteX1707" fmla="*/ 3430378 w 6891715"/>
              <a:gd name="connsiteY1707" fmla="*/ 3099630 h 6367455"/>
              <a:gd name="connsiteX1708" fmla="*/ 3407598 w 6891715"/>
              <a:gd name="connsiteY1708" fmla="*/ 3133480 h 6367455"/>
              <a:gd name="connsiteX1709" fmla="*/ 3408547 w 6891715"/>
              <a:gd name="connsiteY1709" fmla="*/ 3149296 h 6367455"/>
              <a:gd name="connsiteX1710" fmla="*/ 3381338 w 6891715"/>
              <a:gd name="connsiteY1710" fmla="*/ 3155940 h 6367455"/>
              <a:gd name="connsiteX1711" fmla="*/ 3399056 w 6891715"/>
              <a:gd name="connsiteY1711" fmla="*/ 3131898 h 6367455"/>
              <a:gd name="connsiteX1712" fmla="*/ 3405384 w 6891715"/>
              <a:gd name="connsiteY1712" fmla="*/ 3121142 h 6367455"/>
              <a:gd name="connsiteX1713" fmla="*/ 3388615 w 6891715"/>
              <a:gd name="connsiteY1713" fmla="*/ 3129683 h 6367455"/>
              <a:gd name="connsiteX1714" fmla="*/ 3390197 w 6891715"/>
              <a:gd name="connsiteY1714" fmla="*/ 3106272 h 6367455"/>
              <a:gd name="connsiteX1715" fmla="*/ 3384818 w 6891715"/>
              <a:gd name="connsiteY1715" fmla="*/ 3092037 h 6367455"/>
              <a:gd name="connsiteX1716" fmla="*/ 3394626 w 6891715"/>
              <a:gd name="connsiteY1716" fmla="*/ 3078118 h 6367455"/>
              <a:gd name="connsiteX1717" fmla="*/ 3384502 w 6891715"/>
              <a:gd name="connsiteY1717" fmla="*/ 3050912 h 6367455"/>
              <a:gd name="connsiteX1718" fmla="*/ 3412977 w 6891715"/>
              <a:gd name="connsiteY1718" fmla="*/ 3012000 h 6367455"/>
              <a:gd name="connsiteX1719" fmla="*/ 3414559 w 6891715"/>
              <a:gd name="connsiteY1719" fmla="*/ 2994917 h 6367455"/>
              <a:gd name="connsiteX1720" fmla="*/ 3442085 w 6891715"/>
              <a:gd name="connsiteY1720" fmla="*/ 2991437 h 6367455"/>
              <a:gd name="connsiteX1721" fmla="*/ 3493415 w 6891715"/>
              <a:gd name="connsiteY1721" fmla="*/ 2962270 h 6367455"/>
              <a:gd name="connsiteX1722" fmla="*/ 3495638 w 6891715"/>
              <a:gd name="connsiteY1722" fmla="*/ 2975755 h 6367455"/>
              <a:gd name="connsiteX1723" fmla="*/ 3483890 w 6891715"/>
              <a:gd name="connsiteY1723" fmla="*/ 2974150 h 6367455"/>
              <a:gd name="connsiteX1724" fmla="*/ 3475318 w 6891715"/>
              <a:gd name="connsiteY1724" fmla="*/ 2990845 h 6367455"/>
              <a:gd name="connsiteX1725" fmla="*/ 3473413 w 6891715"/>
              <a:gd name="connsiteY1725" fmla="*/ 2976076 h 6367455"/>
              <a:gd name="connsiteX1726" fmla="*/ 2769847 w 6891715"/>
              <a:gd name="connsiteY1726" fmla="*/ 2960682 h 6367455"/>
              <a:gd name="connsiteX1727" fmla="*/ 2770150 w 6891715"/>
              <a:gd name="connsiteY1727" fmla="*/ 2978807 h 6367455"/>
              <a:gd name="connsiteX1728" fmla="*/ 2761986 w 6891715"/>
              <a:gd name="connsiteY1728" fmla="*/ 2994019 h 6367455"/>
              <a:gd name="connsiteX1729" fmla="*/ 2751100 w 6891715"/>
              <a:gd name="connsiteY1729" fmla="*/ 2971363 h 6367455"/>
              <a:gd name="connsiteX1730" fmla="*/ 2754728 w 6891715"/>
              <a:gd name="connsiteY1730" fmla="*/ 2961977 h 6367455"/>
              <a:gd name="connsiteX1731" fmla="*/ 1053114 w 6891715"/>
              <a:gd name="connsiteY1731" fmla="*/ 2895591 h 6367455"/>
              <a:gd name="connsiteX1732" fmla="*/ 1060733 w 6891715"/>
              <a:gd name="connsiteY1732" fmla="*/ 2896547 h 6367455"/>
              <a:gd name="connsiteX1733" fmla="*/ 1066448 w 6891715"/>
              <a:gd name="connsiteY1733" fmla="*/ 2921057 h 6367455"/>
              <a:gd name="connsiteX1734" fmla="*/ 1051527 w 6891715"/>
              <a:gd name="connsiteY1734" fmla="*/ 2933787 h 6367455"/>
              <a:gd name="connsiteX1735" fmla="*/ 1053749 w 6891715"/>
              <a:gd name="connsiteY1735" fmla="*/ 2941110 h 6367455"/>
              <a:gd name="connsiteX1736" fmla="*/ 1068353 w 6891715"/>
              <a:gd name="connsiteY1736" fmla="*/ 2926149 h 6367455"/>
              <a:gd name="connsiteX1737" fmla="*/ 1071528 w 6891715"/>
              <a:gd name="connsiteY1737" fmla="*/ 2931239 h 6367455"/>
              <a:gd name="connsiteX1738" fmla="*/ 1063274 w 6891715"/>
              <a:gd name="connsiteY1738" fmla="*/ 2946204 h 6367455"/>
              <a:gd name="connsiteX1739" fmla="*/ 1051844 w 6891715"/>
              <a:gd name="connsiteY1739" fmla="*/ 2947478 h 6367455"/>
              <a:gd name="connsiteX1740" fmla="*/ 1042318 w 6891715"/>
              <a:gd name="connsiteY1740" fmla="*/ 2957981 h 6367455"/>
              <a:gd name="connsiteX1741" fmla="*/ 1030571 w 6891715"/>
              <a:gd name="connsiteY1741" fmla="*/ 2965621 h 6367455"/>
              <a:gd name="connsiteX1742" fmla="*/ 1041365 w 6891715"/>
              <a:gd name="connsiteY1742" fmla="*/ 2967849 h 6367455"/>
              <a:gd name="connsiteX1743" fmla="*/ 1043271 w 6891715"/>
              <a:gd name="connsiteY1743" fmla="*/ 2977080 h 6367455"/>
              <a:gd name="connsiteX1744" fmla="*/ 1040413 w 6891715"/>
              <a:gd name="connsiteY1744" fmla="*/ 2983446 h 6367455"/>
              <a:gd name="connsiteX1745" fmla="*/ 1028983 w 6891715"/>
              <a:gd name="connsiteY1745" fmla="*/ 2991722 h 6367455"/>
              <a:gd name="connsiteX1746" fmla="*/ 1020413 w 6891715"/>
              <a:gd name="connsiteY1746" fmla="*/ 2991085 h 6367455"/>
              <a:gd name="connsiteX1747" fmla="*/ 1010885 w 6891715"/>
              <a:gd name="connsiteY1747" fmla="*/ 2990130 h 6367455"/>
              <a:gd name="connsiteX1748" fmla="*/ 1009614 w 6891715"/>
              <a:gd name="connsiteY1748" fmla="*/ 2997451 h 6367455"/>
              <a:gd name="connsiteX1749" fmla="*/ 1004853 w 6891715"/>
              <a:gd name="connsiteY1749" fmla="*/ 3013366 h 6367455"/>
              <a:gd name="connsiteX1750" fmla="*/ 987717 w 6891715"/>
              <a:gd name="connsiteY1750" fmla="*/ 3021006 h 6367455"/>
              <a:gd name="connsiteX1751" fmla="*/ 976287 w 6891715"/>
              <a:gd name="connsiteY1751" fmla="*/ 3013366 h 6367455"/>
              <a:gd name="connsiteX1752" fmla="*/ 986765 w 6891715"/>
              <a:gd name="connsiteY1752" fmla="*/ 3006045 h 6367455"/>
              <a:gd name="connsiteX1753" fmla="*/ 995010 w 6891715"/>
              <a:gd name="connsiteY1753" fmla="*/ 2991085 h 6367455"/>
              <a:gd name="connsiteX1754" fmla="*/ 986447 w 6891715"/>
              <a:gd name="connsiteY1754" fmla="*/ 2987266 h 6367455"/>
              <a:gd name="connsiteX1755" fmla="*/ 983272 w 6891715"/>
              <a:gd name="connsiteY1755" fmla="*/ 2980900 h 6367455"/>
              <a:gd name="connsiteX1756" fmla="*/ 991845 w 6891715"/>
              <a:gd name="connsiteY1756" fmla="*/ 2974534 h 6367455"/>
              <a:gd name="connsiteX1757" fmla="*/ 980097 w 6891715"/>
              <a:gd name="connsiteY1757" fmla="*/ 2974534 h 6367455"/>
              <a:gd name="connsiteX1758" fmla="*/ 976605 w 6891715"/>
              <a:gd name="connsiteY1758" fmla="*/ 2955434 h 6367455"/>
              <a:gd name="connsiteX1759" fmla="*/ 989305 w 6891715"/>
              <a:gd name="connsiteY1759" fmla="*/ 2938244 h 6367455"/>
              <a:gd name="connsiteX1760" fmla="*/ 995645 w 6891715"/>
              <a:gd name="connsiteY1760" fmla="*/ 2945568 h 6367455"/>
              <a:gd name="connsiteX1761" fmla="*/ 996597 w 6891715"/>
              <a:gd name="connsiteY1761" fmla="*/ 2940473 h 6367455"/>
              <a:gd name="connsiteX1762" fmla="*/ 1009297 w 6891715"/>
              <a:gd name="connsiteY1762" fmla="*/ 2942384 h 6367455"/>
              <a:gd name="connsiteX1763" fmla="*/ 1012473 w 6891715"/>
              <a:gd name="connsiteY1763" fmla="*/ 2950025 h 6367455"/>
              <a:gd name="connsiteX1764" fmla="*/ 1012473 w 6891715"/>
              <a:gd name="connsiteY1764" fmla="*/ 2939200 h 6367455"/>
              <a:gd name="connsiteX1765" fmla="*/ 1014377 w 6891715"/>
              <a:gd name="connsiteY1765" fmla="*/ 2930921 h 6367455"/>
              <a:gd name="connsiteX1766" fmla="*/ 1042000 w 6891715"/>
              <a:gd name="connsiteY1766" fmla="*/ 2909597 h 6367455"/>
              <a:gd name="connsiteX1767" fmla="*/ 1051209 w 6891715"/>
              <a:gd name="connsiteY1767" fmla="*/ 2904186 h 6367455"/>
              <a:gd name="connsiteX1768" fmla="*/ 1350059 w 6891715"/>
              <a:gd name="connsiteY1768" fmla="*/ 2857495 h 6367455"/>
              <a:gd name="connsiteX1769" fmla="*/ 1357674 w 6891715"/>
              <a:gd name="connsiteY1769" fmla="*/ 2864802 h 6367455"/>
              <a:gd name="connsiteX1770" fmla="*/ 1355452 w 6891715"/>
              <a:gd name="connsiteY1770" fmla="*/ 2876239 h 6367455"/>
              <a:gd name="connsiteX1771" fmla="*/ 1359577 w 6891715"/>
              <a:gd name="connsiteY1771" fmla="*/ 2883863 h 6367455"/>
              <a:gd name="connsiteX1772" fmla="*/ 1370365 w 6891715"/>
              <a:gd name="connsiteY1772" fmla="*/ 2885769 h 6367455"/>
              <a:gd name="connsiteX1773" fmla="*/ 1361164 w 6891715"/>
              <a:gd name="connsiteY1773" fmla="*/ 2908962 h 6367455"/>
              <a:gd name="connsiteX1774" fmla="*/ 1339906 w 6891715"/>
              <a:gd name="connsiteY1774" fmla="*/ 2921989 h 6367455"/>
              <a:gd name="connsiteX1775" fmla="*/ 1307551 w 6891715"/>
              <a:gd name="connsiteY1775" fmla="*/ 2950584 h 6367455"/>
              <a:gd name="connsiteX1776" fmla="*/ 1298350 w 6891715"/>
              <a:gd name="connsiteY1776" fmla="*/ 2965517 h 6367455"/>
              <a:gd name="connsiteX1777" fmla="*/ 1284393 w 6891715"/>
              <a:gd name="connsiteY1777" fmla="*/ 2971871 h 6367455"/>
              <a:gd name="connsiteX1778" fmla="*/ 1283441 w 6891715"/>
              <a:gd name="connsiteY1778" fmla="*/ 2979495 h 6367455"/>
              <a:gd name="connsiteX1779" fmla="*/ 1266628 w 6891715"/>
              <a:gd name="connsiteY1779" fmla="*/ 2996334 h 6367455"/>
              <a:gd name="connsiteX1780" fmla="*/ 1259332 w 6891715"/>
              <a:gd name="connsiteY1780" fmla="*/ 2995381 h 6367455"/>
              <a:gd name="connsiteX1781" fmla="*/ 1243469 w 6891715"/>
              <a:gd name="connsiteY1781" fmla="*/ 2999829 h 6367455"/>
              <a:gd name="connsiteX1782" fmla="*/ 1258381 w 6891715"/>
              <a:gd name="connsiteY1782" fmla="*/ 3002688 h 6367455"/>
              <a:gd name="connsiteX1783" fmla="*/ 1261553 w 6891715"/>
              <a:gd name="connsiteY1783" fmla="*/ 3008089 h 6367455"/>
              <a:gd name="connsiteX1784" fmla="*/ 1290103 w 6891715"/>
              <a:gd name="connsiteY1784" fmla="*/ 2999193 h 6367455"/>
              <a:gd name="connsiteX1785" fmla="*/ 1295496 w 6891715"/>
              <a:gd name="connsiteY1785" fmla="*/ 3001417 h 6367455"/>
              <a:gd name="connsiteX1786" fmla="*/ 1278683 w 6891715"/>
              <a:gd name="connsiteY1786" fmla="*/ 3023657 h 6367455"/>
              <a:gd name="connsiteX1787" fmla="*/ 1272973 w 6891715"/>
              <a:gd name="connsiteY1787" fmla="*/ 3016667 h 6367455"/>
              <a:gd name="connsiteX1788" fmla="*/ 1246006 w 6891715"/>
              <a:gd name="connsiteY1788" fmla="*/ 3027152 h 6367455"/>
              <a:gd name="connsiteX1789" fmla="*/ 1232366 w 6891715"/>
              <a:gd name="connsiteY1789" fmla="*/ 3043037 h 6367455"/>
              <a:gd name="connsiteX1790" fmla="*/ 1233635 w 6891715"/>
              <a:gd name="connsiteY1790" fmla="*/ 3047167 h 6367455"/>
              <a:gd name="connsiteX1791" fmla="*/ 1246006 w 6891715"/>
              <a:gd name="connsiteY1791" fmla="*/ 3037636 h 6367455"/>
              <a:gd name="connsiteX1792" fmla="*/ 1261870 w 6891715"/>
              <a:gd name="connsiteY1792" fmla="*/ 3031282 h 6367455"/>
              <a:gd name="connsiteX1793" fmla="*/ 1267262 w 6891715"/>
              <a:gd name="connsiteY1793" fmla="*/ 3030964 h 6367455"/>
              <a:gd name="connsiteX1794" fmla="*/ 1261870 w 6891715"/>
              <a:gd name="connsiteY1794" fmla="*/ 3052251 h 6367455"/>
              <a:gd name="connsiteX1795" fmla="*/ 1251719 w 6891715"/>
              <a:gd name="connsiteY1795" fmla="*/ 3057652 h 6367455"/>
              <a:gd name="connsiteX1796" fmla="*/ 1240931 w 6891715"/>
              <a:gd name="connsiteY1796" fmla="*/ 3060193 h 6367455"/>
              <a:gd name="connsiteX1797" fmla="*/ 1234586 w 6891715"/>
              <a:gd name="connsiteY1797" fmla="*/ 3058923 h 6367455"/>
              <a:gd name="connsiteX1798" fmla="*/ 1231415 w 6891715"/>
              <a:gd name="connsiteY1798" fmla="*/ 3062099 h 6367455"/>
              <a:gd name="connsiteX1799" fmla="*/ 1248227 w 6891715"/>
              <a:gd name="connsiteY1799" fmla="*/ 3072584 h 6367455"/>
              <a:gd name="connsiteX1800" fmla="*/ 1255844 w 6891715"/>
              <a:gd name="connsiteY1800" fmla="*/ 3071313 h 6367455"/>
              <a:gd name="connsiteX1801" fmla="*/ 1272656 w 6891715"/>
              <a:gd name="connsiteY1801" fmla="*/ 3057652 h 6367455"/>
              <a:gd name="connsiteX1802" fmla="*/ 1267262 w 6891715"/>
              <a:gd name="connsiteY1802" fmla="*/ 3051297 h 6367455"/>
              <a:gd name="connsiteX1803" fmla="*/ 1289468 w 6891715"/>
              <a:gd name="connsiteY1803" fmla="*/ 3046849 h 6367455"/>
              <a:gd name="connsiteX1804" fmla="*/ 1293592 w 6891715"/>
              <a:gd name="connsiteY1804" fmla="*/ 3042719 h 6367455"/>
              <a:gd name="connsiteX1805" fmla="*/ 1308502 w 6891715"/>
              <a:gd name="connsiteY1805" fmla="*/ 3041448 h 6367455"/>
              <a:gd name="connsiteX1806" fmla="*/ 1318970 w 6891715"/>
              <a:gd name="connsiteY1806" fmla="*/ 3038271 h 6367455"/>
              <a:gd name="connsiteX1807" fmla="*/ 1327217 w 6891715"/>
              <a:gd name="connsiteY1807" fmla="*/ 3031599 h 6367455"/>
              <a:gd name="connsiteX1808" fmla="*/ 1342126 w 6891715"/>
              <a:gd name="connsiteY1808" fmla="*/ 3025245 h 6367455"/>
              <a:gd name="connsiteX1809" fmla="*/ 1358942 w 6891715"/>
              <a:gd name="connsiteY1809" fmla="*/ 3031282 h 6367455"/>
              <a:gd name="connsiteX1810" fmla="*/ 1371634 w 6891715"/>
              <a:gd name="connsiteY1810" fmla="*/ 3035730 h 6367455"/>
              <a:gd name="connsiteX1811" fmla="*/ 1382421 w 6891715"/>
              <a:gd name="connsiteY1811" fmla="*/ 3030011 h 6367455"/>
              <a:gd name="connsiteX1812" fmla="*/ 1401459 w 6891715"/>
              <a:gd name="connsiteY1812" fmla="*/ 3024610 h 6367455"/>
              <a:gd name="connsiteX1813" fmla="*/ 1414150 w 6891715"/>
              <a:gd name="connsiteY1813" fmla="*/ 3030964 h 6367455"/>
              <a:gd name="connsiteX1814" fmla="*/ 1437305 w 6891715"/>
              <a:gd name="connsiteY1814" fmla="*/ 3028423 h 6367455"/>
              <a:gd name="connsiteX1815" fmla="*/ 1461412 w 6891715"/>
              <a:gd name="connsiteY1815" fmla="*/ 3029375 h 6367455"/>
              <a:gd name="connsiteX1816" fmla="*/ 1474101 w 6891715"/>
              <a:gd name="connsiteY1816" fmla="*/ 3033506 h 6367455"/>
              <a:gd name="connsiteX1817" fmla="*/ 1481080 w 6891715"/>
              <a:gd name="connsiteY1817" fmla="*/ 3052568 h 6367455"/>
              <a:gd name="connsiteX1818" fmla="*/ 1479176 w 6891715"/>
              <a:gd name="connsiteY1818" fmla="*/ 3086245 h 6367455"/>
              <a:gd name="connsiteX1819" fmla="*/ 1459192 w 6891715"/>
              <a:gd name="connsiteY1819" fmla="*/ 3112932 h 6367455"/>
              <a:gd name="connsiteX1820" fmla="*/ 1455069 w 6891715"/>
              <a:gd name="connsiteY1820" fmla="*/ 3142162 h 6367455"/>
              <a:gd name="connsiteX1821" fmla="*/ 1440795 w 6891715"/>
              <a:gd name="connsiteY1821" fmla="*/ 3172026 h 6367455"/>
              <a:gd name="connsiteX1822" fmla="*/ 1437940 w 6891715"/>
              <a:gd name="connsiteY1822" fmla="*/ 3193312 h 6367455"/>
              <a:gd name="connsiteX1823" fmla="*/ 1422080 w 6891715"/>
              <a:gd name="connsiteY1823" fmla="*/ 3203797 h 6367455"/>
              <a:gd name="connsiteX1824" fmla="*/ 1420812 w 6891715"/>
              <a:gd name="connsiteY1824" fmla="*/ 3217460 h 6367455"/>
              <a:gd name="connsiteX1825" fmla="*/ 1406535 w 6891715"/>
              <a:gd name="connsiteY1825" fmla="*/ 3226990 h 6367455"/>
              <a:gd name="connsiteX1826" fmla="*/ 1402092 w 6891715"/>
              <a:gd name="connsiteY1826" fmla="*/ 3238747 h 6367455"/>
              <a:gd name="connsiteX1827" fmla="*/ 1394161 w 6891715"/>
              <a:gd name="connsiteY1827" fmla="*/ 3252727 h 6367455"/>
              <a:gd name="connsiteX1828" fmla="*/ 1371634 w 6891715"/>
              <a:gd name="connsiteY1828" fmla="*/ 3245102 h 6367455"/>
              <a:gd name="connsiteX1829" fmla="*/ 1358942 w 6891715"/>
              <a:gd name="connsiteY1829" fmla="*/ 3257175 h 6367455"/>
              <a:gd name="connsiteX1830" fmla="*/ 1361164 w 6891715"/>
              <a:gd name="connsiteY1830" fmla="*/ 3262260 h 6367455"/>
              <a:gd name="connsiteX1831" fmla="*/ 1370682 w 6891715"/>
              <a:gd name="connsiteY1831" fmla="*/ 3255904 h 6367455"/>
              <a:gd name="connsiteX1832" fmla="*/ 1383373 w 6891715"/>
              <a:gd name="connsiteY1832" fmla="*/ 3254634 h 6367455"/>
              <a:gd name="connsiteX1833" fmla="*/ 1391940 w 6891715"/>
              <a:gd name="connsiteY1833" fmla="*/ 3260035 h 6367455"/>
              <a:gd name="connsiteX1834" fmla="*/ 1389718 w 6891715"/>
              <a:gd name="connsiteY1834" fmla="*/ 3266390 h 6367455"/>
              <a:gd name="connsiteX1835" fmla="*/ 1401459 w 6891715"/>
              <a:gd name="connsiteY1835" fmla="*/ 3270203 h 6367455"/>
              <a:gd name="connsiteX1836" fmla="*/ 1404631 w 6891715"/>
              <a:gd name="connsiteY1836" fmla="*/ 3277827 h 6367455"/>
              <a:gd name="connsiteX1837" fmla="*/ 1403679 w 6891715"/>
              <a:gd name="connsiteY1837" fmla="*/ 3283230 h 6367455"/>
              <a:gd name="connsiteX1838" fmla="*/ 1399237 w 6891715"/>
              <a:gd name="connsiteY1838" fmla="*/ 3289581 h 6367455"/>
              <a:gd name="connsiteX1839" fmla="*/ 1385911 w 6891715"/>
              <a:gd name="connsiteY1839" fmla="*/ 3289581 h 6367455"/>
              <a:gd name="connsiteX1840" fmla="*/ 1374172 w 6891715"/>
              <a:gd name="connsiteY1840" fmla="*/ 3288629 h 6367455"/>
              <a:gd name="connsiteX1841" fmla="*/ 1371000 w 6891715"/>
              <a:gd name="connsiteY1841" fmla="*/ 3297844 h 6367455"/>
              <a:gd name="connsiteX1842" fmla="*/ 1363702 w 6891715"/>
              <a:gd name="connsiteY1842" fmla="*/ 3307374 h 6367455"/>
              <a:gd name="connsiteX1843" fmla="*/ 1348790 w 6891715"/>
              <a:gd name="connsiteY1843" fmla="*/ 3314363 h 6367455"/>
              <a:gd name="connsiteX1844" fmla="*/ 1338636 w 6891715"/>
              <a:gd name="connsiteY1844" fmla="*/ 3312140 h 6367455"/>
              <a:gd name="connsiteX1845" fmla="*/ 1312944 w 6891715"/>
              <a:gd name="connsiteY1845" fmla="*/ 3312457 h 6367455"/>
              <a:gd name="connsiteX1846" fmla="*/ 1288834 w 6891715"/>
              <a:gd name="connsiteY1846" fmla="*/ 3314682 h 6367455"/>
              <a:gd name="connsiteX1847" fmla="*/ 1288834 w 6891715"/>
              <a:gd name="connsiteY1847" fmla="*/ 3319766 h 6367455"/>
              <a:gd name="connsiteX1848" fmla="*/ 1303426 w 6891715"/>
              <a:gd name="connsiteY1848" fmla="*/ 3317859 h 6367455"/>
              <a:gd name="connsiteX1849" fmla="*/ 1319287 w 6891715"/>
              <a:gd name="connsiteY1849" fmla="*/ 3319448 h 6367455"/>
              <a:gd name="connsiteX1850" fmla="*/ 1331022 w 6891715"/>
              <a:gd name="connsiteY1850" fmla="*/ 3323896 h 6367455"/>
              <a:gd name="connsiteX1851" fmla="*/ 1346886 w 6891715"/>
              <a:gd name="connsiteY1851" fmla="*/ 3328663 h 6367455"/>
              <a:gd name="connsiteX1852" fmla="*/ 1369412 w 6891715"/>
              <a:gd name="connsiteY1852" fmla="*/ 3330886 h 6367455"/>
              <a:gd name="connsiteX1853" fmla="*/ 1377662 w 6891715"/>
              <a:gd name="connsiteY1853" fmla="*/ 3328663 h 6367455"/>
              <a:gd name="connsiteX1854" fmla="*/ 1392257 w 6891715"/>
              <a:gd name="connsiteY1854" fmla="*/ 3315000 h 6367455"/>
              <a:gd name="connsiteX1855" fmla="*/ 1403996 w 6891715"/>
              <a:gd name="connsiteY1855" fmla="*/ 3315635 h 6367455"/>
              <a:gd name="connsiteX1856" fmla="*/ 1415736 w 6891715"/>
              <a:gd name="connsiteY1856" fmla="*/ 3321989 h 6367455"/>
              <a:gd name="connsiteX1857" fmla="*/ 1426204 w 6891715"/>
              <a:gd name="connsiteY1857" fmla="*/ 3333427 h 6367455"/>
              <a:gd name="connsiteX1858" fmla="*/ 1441112 w 6891715"/>
              <a:gd name="connsiteY1858" fmla="*/ 3338512 h 6367455"/>
              <a:gd name="connsiteX1859" fmla="*/ 1459192 w 6891715"/>
              <a:gd name="connsiteY1859" fmla="*/ 3345818 h 6367455"/>
              <a:gd name="connsiteX1860" fmla="*/ 1482666 w 6891715"/>
              <a:gd name="connsiteY1860" fmla="*/ 3379492 h 6367455"/>
              <a:gd name="connsiteX1861" fmla="*/ 1484252 w 6891715"/>
              <a:gd name="connsiteY1861" fmla="*/ 3380763 h 6367455"/>
              <a:gd name="connsiteX1862" fmla="*/ 1486474 w 6891715"/>
              <a:gd name="connsiteY1862" fmla="*/ 3382034 h 6367455"/>
              <a:gd name="connsiteX1863" fmla="*/ 1492503 w 6891715"/>
              <a:gd name="connsiteY1863" fmla="*/ 3385847 h 6367455"/>
              <a:gd name="connsiteX1864" fmla="*/ 1500748 w 6891715"/>
              <a:gd name="connsiteY1864" fmla="*/ 3389659 h 6367455"/>
              <a:gd name="connsiteX1865" fmla="*/ 1512809 w 6891715"/>
              <a:gd name="connsiteY1865" fmla="*/ 3414758 h 6367455"/>
              <a:gd name="connsiteX1866" fmla="*/ 1502335 w 6891715"/>
              <a:gd name="connsiteY1866" fmla="*/ 3420477 h 6367455"/>
              <a:gd name="connsiteX1867" fmla="*/ 1497895 w 6891715"/>
              <a:gd name="connsiteY1867" fmla="*/ 3429056 h 6367455"/>
              <a:gd name="connsiteX1868" fmla="*/ 1508679 w 6891715"/>
              <a:gd name="connsiteY1868" fmla="*/ 3433821 h 6367455"/>
              <a:gd name="connsiteX1869" fmla="*/ 1515344 w 6891715"/>
              <a:gd name="connsiteY1869" fmla="*/ 3449707 h 6367455"/>
              <a:gd name="connsiteX1870" fmla="*/ 1519468 w 6891715"/>
              <a:gd name="connsiteY1870" fmla="*/ 3486562 h 6367455"/>
              <a:gd name="connsiteX1871" fmla="*/ 1529300 w 6891715"/>
              <a:gd name="connsiteY1871" fmla="*/ 3508484 h 6367455"/>
              <a:gd name="connsiteX1872" fmla="*/ 1526130 w 6891715"/>
              <a:gd name="connsiteY1872" fmla="*/ 3514838 h 6367455"/>
              <a:gd name="connsiteX1873" fmla="*/ 1538820 w 6891715"/>
              <a:gd name="connsiteY1873" fmla="*/ 3520239 h 6367455"/>
              <a:gd name="connsiteX1874" fmla="*/ 1544213 w 6891715"/>
              <a:gd name="connsiteY1874" fmla="*/ 3527229 h 6367455"/>
              <a:gd name="connsiteX1875" fmla="*/ 1553094 w 6891715"/>
              <a:gd name="connsiteY1875" fmla="*/ 3538031 h 6367455"/>
              <a:gd name="connsiteX1876" fmla="*/ 1546752 w 6891715"/>
              <a:gd name="connsiteY1876" fmla="*/ 3549469 h 6367455"/>
              <a:gd name="connsiteX1877" fmla="*/ 1540406 w 6891715"/>
              <a:gd name="connsiteY1877" fmla="*/ 3565672 h 6367455"/>
              <a:gd name="connsiteX1878" fmla="*/ 1546752 w 6891715"/>
              <a:gd name="connsiteY1878" fmla="*/ 3559318 h 6367455"/>
              <a:gd name="connsiteX1879" fmla="*/ 1557220 w 6891715"/>
              <a:gd name="connsiteY1879" fmla="*/ 3557730 h 6367455"/>
              <a:gd name="connsiteX1880" fmla="*/ 1560393 w 6891715"/>
              <a:gd name="connsiteY1880" fmla="*/ 3552328 h 6367455"/>
              <a:gd name="connsiteX1881" fmla="*/ 1569910 w 6891715"/>
              <a:gd name="connsiteY1881" fmla="*/ 3552328 h 6367455"/>
              <a:gd name="connsiteX1882" fmla="*/ 1578475 w 6891715"/>
              <a:gd name="connsiteY1882" fmla="*/ 3560907 h 6367455"/>
              <a:gd name="connsiteX1883" fmla="*/ 1594337 w 6891715"/>
              <a:gd name="connsiteY1883" fmla="*/ 3572344 h 6367455"/>
              <a:gd name="connsiteX1884" fmla="*/ 1618764 w 6891715"/>
              <a:gd name="connsiteY1884" fmla="*/ 3594267 h 6367455"/>
              <a:gd name="connsiteX1885" fmla="*/ 1629867 w 6891715"/>
              <a:gd name="connsiteY1885" fmla="*/ 3618413 h 6367455"/>
              <a:gd name="connsiteX1886" fmla="*/ 1648901 w 6891715"/>
              <a:gd name="connsiteY1886" fmla="*/ 3631121 h 6367455"/>
              <a:gd name="connsiteX1887" fmla="*/ 1640335 w 6891715"/>
              <a:gd name="connsiteY1887" fmla="*/ 3642559 h 6367455"/>
              <a:gd name="connsiteX1888" fmla="*/ 1655563 w 6891715"/>
              <a:gd name="connsiteY1888" fmla="*/ 3681320 h 6367455"/>
              <a:gd name="connsiteX1889" fmla="*/ 1679355 w 6891715"/>
              <a:gd name="connsiteY1889" fmla="*/ 3704196 h 6367455"/>
              <a:gd name="connsiteX1890" fmla="*/ 1685700 w 6891715"/>
              <a:gd name="connsiteY1890" fmla="*/ 3721352 h 6367455"/>
              <a:gd name="connsiteX1891" fmla="*/ 1674914 w 6891715"/>
              <a:gd name="connsiteY1891" fmla="*/ 3709597 h 6367455"/>
              <a:gd name="connsiteX1892" fmla="*/ 1654928 w 6891715"/>
              <a:gd name="connsiteY1892" fmla="*/ 3713092 h 6367455"/>
              <a:gd name="connsiteX1893" fmla="*/ 1649535 w 6891715"/>
              <a:gd name="connsiteY1893" fmla="*/ 3708961 h 6367455"/>
              <a:gd name="connsiteX1894" fmla="*/ 1635894 w 6891715"/>
              <a:gd name="connsiteY1894" fmla="*/ 3708961 h 6367455"/>
              <a:gd name="connsiteX1895" fmla="*/ 1620032 w 6891715"/>
              <a:gd name="connsiteY1895" fmla="*/ 3699748 h 6367455"/>
              <a:gd name="connsiteX1896" fmla="*/ 1602902 w 6891715"/>
              <a:gd name="connsiteY1896" fmla="*/ 3700701 h 6367455"/>
              <a:gd name="connsiteX1897" fmla="*/ 1589261 w 6891715"/>
              <a:gd name="connsiteY1897" fmla="*/ 3700065 h 6367455"/>
              <a:gd name="connsiteX1898" fmla="*/ 1586406 w 6891715"/>
              <a:gd name="connsiteY1898" fmla="*/ 3706420 h 6367455"/>
              <a:gd name="connsiteX1899" fmla="*/ 1599730 w 6891715"/>
              <a:gd name="connsiteY1899" fmla="*/ 3705149 h 6367455"/>
              <a:gd name="connsiteX1900" fmla="*/ 1612419 w 6891715"/>
              <a:gd name="connsiteY1900" fmla="*/ 3705149 h 6367455"/>
              <a:gd name="connsiteX1901" fmla="*/ 1620984 w 6891715"/>
              <a:gd name="connsiteY1901" fmla="*/ 3712456 h 6367455"/>
              <a:gd name="connsiteX1902" fmla="*/ 1633674 w 6891715"/>
              <a:gd name="connsiteY1902" fmla="*/ 3713092 h 6367455"/>
              <a:gd name="connsiteX1903" fmla="*/ 1646363 w 6891715"/>
              <a:gd name="connsiteY1903" fmla="*/ 3712138 h 6367455"/>
              <a:gd name="connsiteX1904" fmla="*/ 1653976 w 6891715"/>
              <a:gd name="connsiteY1904" fmla="*/ 3722623 h 6367455"/>
              <a:gd name="connsiteX1905" fmla="*/ 1668569 w 6891715"/>
              <a:gd name="connsiteY1905" fmla="*/ 3729930 h 6367455"/>
              <a:gd name="connsiteX1906" fmla="*/ 1683796 w 6891715"/>
              <a:gd name="connsiteY1906" fmla="*/ 3745498 h 6367455"/>
              <a:gd name="connsiteX1907" fmla="*/ 1692361 w 6891715"/>
              <a:gd name="connsiteY1907" fmla="*/ 3760113 h 6367455"/>
              <a:gd name="connsiteX1908" fmla="*/ 1694899 w 6891715"/>
              <a:gd name="connsiteY1908" fmla="*/ 3787436 h 6367455"/>
              <a:gd name="connsiteX1909" fmla="*/ 1687286 w 6891715"/>
              <a:gd name="connsiteY1909" fmla="*/ 3799192 h 6367455"/>
              <a:gd name="connsiteX1910" fmla="*/ 1673962 w 6891715"/>
              <a:gd name="connsiteY1910" fmla="*/ 3811900 h 6367455"/>
              <a:gd name="connsiteX1911" fmla="*/ 1665397 w 6891715"/>
              <a:gd name="connsiteY1911" fmla="*/ 3830963 h 6367455"/>
              <a:gd name="connsiteX1912" fmla="*/ 1673962 w 6891715"/>
              <a:gd name="connsiteY1912" fmla="*/ 3841766 h 6367455"/>
              <a:gd name="connsiteX1913" fmla="*/ 1692044 w 6891715"/>
              <a:gd name="connsiteY1913" fmla="*/ 3848755 h 6367455"/>
              <a:gd name="connsiteX1914" fmla="*/ 1697437 w 6891715"/>
              <a:gd name="connsiteY1914" fmla="*/ 3846531 h 6367455"/>
              <a:gd name="connsiteX1915" fmla="*/ 1701561 w 6891715"/>
              <a:gd name="connsiteY1915" fmla="*/ 3831599 h 6367455"/>
              <a:gd name="connsiteX1916" fmla="*/ 1705368 w 6891715"/>
              <a:gd name="connsiteY1916" fmla="*/ 3820161 h 6367455"/>
              <a:gd name="connsiteX1917" fmla="*/ 1720278 w 6891715"/>
              <a:gd name="connsiteY1917" fmla="*/ 3816984 h 6367455"/>
              <a:gd name="connsiteX1918" fmla="*/ 1733918 w 6891715"/>
              <a:gd name="connsiteY1918" fmla="*/ 3814760 h 6367455"/>
              <a:gd name="connsiteX1919" fmla="*/ 1755173 w 6891715"/>
              <a:gd name="connsiteY1919" fmla="*/ 3818572 h 6367455"/>
              <a:gd name="connsiteX1920" fmla="*/ 1800854 w 6891715"/>
              <a:gd name="connsiteY1920" fmla="*/ 3826833 h 6367455"/>
              <a:gd name="connsiteX1921" fmla="*/ 1812592 w 6891715"/>
              <a:gd name="connsiteY1921" fmla="*/ 3845578 h 6367455"/>
              <a:gd name="connsiteX1922" fmla="*/ 1835115 w 6891715"/>
              <a:gd name="connsiteY1922" fmla="*/ 3887516 h 6367455"/>
              <a:gd name="connsiteX1923" fmla="*/ 1831308 w 6891715"/>
              <a:gd name="connsiteY1923" fmla="*/ 3910709 h 6367455"/>
              <a:gd name="connsiteX1924" fmla="*/ 1824964 w 6891715"/>
              <a:gd name="connsiteY1924" fmla="*/ 3936126 h 6367455"/>
              <a:gd name="connsiteX1925" fmla="*/ 1809419 w 6891715"/>
              <a:gd name="connsiteY1925" fmla="*/ 3962814 h 6367455"/>
              <a:gd name="connsiteX1926" fmla="*/ 1796730 w 6891715"/>
              <a:gd name="connsiteY1926" fmla="*/ 3960590 h 6367455"/>
              <a:gd name="connsiteX1927" fmla="*/ 1785310 w 6891715"/>
              <a:gd name="connsiteY1927" fmla="*/ 3966945 h 6367455"/>
              <a:gd name="connsiteX1928" fmla="*/ 1785310 w 6891715"/>
              <a:gd name="connsiteY1928" fmla="*/ 3980606 h 6367455"/>
              <a:gd name="connsiteX1929" fmla="*/ 1791655 w 6891715"/>
              <a:gd name="connsiteY1929" fmla="*/ 3986007 h 6367455"/>
              <a:gd name="connsiteX1930" fmla="*/ 1788482 w 6891715"/>
              <a:gd name="connsiteY1930" fmla="*/ 3996810 h 6367455"/>
              <a:gd name="connsiteX1931" fmla="*/ 1776745 w 6891715"/>
              <a:gd name="connsiteY1931" fmla="*/ 3999987 h 6367455"/>
              <a:gd name="connsiteX1932" fmla="*/ 1765642 w 6891715"/>
              <a:gd name="connsiteY1932" fmla="*/ 3998716 h 6367455"/>
              <a:gd name="connsiteX1933" fmla="*/ 1759297 w 6891715"/>
              <a:gd name="connsiteY1933" fmla="*/ 3994903 h 6367455"/>
              <a:gd name="connsiteX1934" fmla="*/ 1753904 w 6891715"/>
              <a:gd name="connsiteY1934" fmla="*/ 4003482 h 6367455"/>
              <a:gd name="connsiteX1935" fmla="*/ 1741215 w 6891715"/>
              <a:gd name="connsiteY1935" fmla="*/ 4002211 h 6367455"/>
              <a:gd name="connsiteX1936" fmla="*/ 1734870 w 6891715"/>
              <a:gd name="connsiteY1936" fmla="*/ 4005388 h 6367455"/>
              <a:gd name="connsiteX1937" fmla="*/ 1750732 w 6891715"/>
              <a:gd name="connsiteY1937" fmla="*/ 4014602 h 6367455"/>
              <a:gd name="connsiteX1938" fmla="*/ 1749780 w 6891715"/>
              <a:gd name="connsiteY1938" fmla="*/ 4023180 h 6367455"/>
              <a:gd name="connsiteX1939" fmla="*/ 1741532 w 6891715"/>
              <a:gd name="connsiteY1939" fmla="*/ 4031758 h 6367455"/>
              <a:gd name="connsiteX1940" fmla="*/ 1737408 w 6891715"/>
              <a:gd name="connsiteY1940" fmla="*/ 4046691 h 6367455"/>
              <a:gd name="connsiteX1941" fmla="*/ 1728843 w 6891715"/>
              <a:gd name="connsiteY1941" fmla="*/ 4053998 h 6367455"/>
              <a:gd name="connsiteX1942" fmla="*/ 1712981 w 6891715"/>
              <a:gd name="connsiteY1942" fmla="*/ 4047962 h 6367455"/>
              <a:gd name="connsiteX1943" fmla="*/ 1726622 w 6891715"/>
              <a:gd name="connsiteY1943" fmla="*/ 4058128 h 6367455"/>
              <a:gd name="connsiteX1944" fmla="*/ 1714250 w 6891715"/>
              <a:gd name="connsiteY1944" fmla="*/ 4069884 h 6367455"/>
              <a:gd name="connsiteX1945" fmla="*/ 1719643 w 6891715"/>
              <a:gd name="connsiteY1945" fmla="*/ 4075285 h 6367455"/>
              <a:gd name="connsiteX1946" fmla="*/ 1730112 w 6891715"/>
              <a:gd name="connsiteY1946" fmla="*/ 4063530 h 6367455"/>
              <a:gd name="connsiteX1947" fmla="*/ 1740898 w 6891715"/>
              <a:gd name="connsiteY1947" fmla="*/ 4072743 h 6367455"/>
              <a:gd name="connsiteX1948" fmla="*/ 1762152 w 6891715"/>
              <a:gd name="connsiteY1948" fmla="*/ 4075920 h 6367455"/>
              <a:gd name="connsiteX1949" fmla="*/ 1773255 w 6891715"/>
              <a:gd name="connsiteY1949" fmla="*/ 4070519 h 6367455"/>
              <a:gd name="connsiteX1950" fmla="*/ 1794510 w 6891715"/>
              <a:gd name="connsiteY1950" fmla="*/ 4063847 h 6367455"/>
              <a:gd name="connsiteX1951" fmla="*/ 1804027 w 6891715"/>
              <a:gd name="connsiteY1951" fmla="*/ 4065118 h 6367455"/>
              <a:gd name="connsiteX1952" fmla="*/ 1797682 w 6891715"/>
              <a:gd name="connsiteY1952" fmla="*/ 4074650 h 6367455"/>
              <a:gd name="connsiteX1953" fmla="*/ 1801171 w 6891715"/>
              <a:gd name="connsiteY1953" fmla="*/ 4096572 h 6367455"/>
              <a:gd name="connsiteX1954" fmla="*/ 1793875 w 6891715"/>
              <a:gd name="connsiteY1954" fmla="*/ 4105150 h 6367455"/>
              <a:gd name="connsiteX1955" fmla="*/ 1761200 w 6891715"/>
              <a:gd name="connsiteY1955" fmla="*/ 4113728 h 6367455"/>
              <a:gd name="connsiteX1956" fmla="*/ 1756125 w 6891715"/>
              <a:gd name="connsiteY1956" fmla="*/ 4134062 h 6367455"/>
              <a:gd name="connsiteX1957" fmla="*/ 1726622 w 6891715"/>
              <a:gd name="connsiteY1957" fmla="*/ 4139463 h 6367455"/>
              <a:gd name="connsiteX1958" fmla="*/ 1673010 w 6891715"/>
              <a:gd name="connsiteY1958" fmla="*/ 4158844 h 6367455"/>
              <a:gd name="connsiteX1959" fmla="*/ 1660956 w 6891715"/>
              <a:gd name="connsiteY1959" fmla="*/ 4150583 h 6367455"/>
              <a:gd name="connsiteX1960" fmla="*/ 1611468 w 6891715"/>
              <a:gd name="connsiteY1960" fmla="*/ 4149948 h 6367455"/>
              <a:gd name="connsiteX1961" fmla="*/ 1601950 w 6891715"/>
              <a:gd name="connsiteY1961" fmla="*/ 4165833 h 6367455"/>
              <a:gd name="connsiteX1962" fmla="*/ 1583868 w 6891715"/>
              <a:gd name="connsiteY1962" fmla="*/ 4158844 h 6367455"/>
              <a:gd name="connsiteX1963" fmla="*/ 1579744 w 6891715"/>
              <a:gd name="connsiteY1963" fmla="*/ 4148041 h 6367455"/>
              <a:gd name="connsiteX1964" fmla="*/ 1568958 w 6891715"/>
              <a:gd name="connsiteY1964" fmla="*/ 4147088 h 6367455"/>
              <a:gd name="connsiteX1965" fmla="*/ 1564834 w 6891715"/>
              <a:gd name="connsiteY1965" fmla="*/ 4144229 h 6367455"/>
              <a:gd name="connsiteX1966" fmla="*/ 1557220 w 6891715"/>
              <a:gd name="connsiteY1966" fmla="*/ 4153760 h 6367455"/>
              <a:gd name="connsiteX1967" fmla="*/ 1548972 w 6891715"/>
              <a:gd name="connsiteY1967" fmla="*/ 4149630 h 6367455"/>
              <a:gd name="connsiteX1968" fmla="*/ 1535013 w 6891715"/>
              <a:gd name="connsiteY1968" fmla="*/ 4131838 h 6367455"/>
              <a:gd name="connsiteX1969" fmla="*/ 1520103 w 6891715"/>
              <a:gd name="connsiteY1969" fmla="*/ 4131838 h 6367455"/>
              <a:gd name="connsiteX1970" fmla="*/ 1528668 w 6891715"/>
              <a:gd name="connsiteY1970" fmla="*/ 4139463 h 6367455"/>
              <a:gd name="connsiteX1971" fmla="*/ 1532792 w 6891715"/>
              <a:gd name="connsiteY1971" fmla="*/ 4145500 h 6367455"/>
              <a:gd name="connsiteX1972" fmla="*/ 1530254 w 6891715"/>
              <a:gd name="connsiteY1972" fmla="*/ 4151854 h 6367455"/>
              <a:gd name="connsiteX1973" fmla="*/ 1514075 w 6891715"/>
              <a:gd name="connsiteY1973" fmla="*/ 4162656 h 6367455"/>
              <a:gd name="connsiteX1974" fmla="*/ 1509948 w 6891715"/>
              <a:gd name="connsiteY1974" fmla="*/ 4168057 h 6367455"/>
              <a:gd name="connsiteX1975" fmla="*/ 1494090 w 6891715"/>
              <a:gd name="connsiteY1975" fmla="*/ 4165833 h 6367455"/>
              <a:gd name="connsiteX1976" fmla="*/ 1478224 w 6891715"/>
              <a:gd name="connsiteY1976" fmla="*/ 4159479 h 6367455"/>
              <a:gd name="connsiteX1977" fmla="*/ 1472832 w 6891715"/>
              <a:gd name="connsiteY1977" fmla="*/ 4168057 h 6367455"/>
              <a:gd name="connsiteX1978" fmla="*/ 1485838 w 6891715"/>
              <a:gd name="connsiteY1978" fmla="*/ 4176636 h 6367455"/>
              <a:gd name="connsiteX1979" fmla="*/ 1474101 w 6891715"/>
              <a:gd name="connsiteY1979" fmla="*/ 4191250 h 6367455"/>
              <a:gd name="connsiteX1980" fmla="*/ 1469977 w 6891715"/>
              <a:gd name="connsiteY1980" fmla="*/ 4187120 h 6367455"/>
              <a:gd name="connsiteX1981" fmla="*/ 1450946 w 6891715"/>
              <a:gd name="connsiteY1981" fmla="*/ 4184261 h 6367455"/>
              <a:gd name="connsiteX1982" fmla="*/ 1430645 w 6891715"/>
              <a:gd name="connsiteY1982" fmla="*/ 4191886 h 6367455"/>
              <a:gd name="connsiteX1983" fmla="*/ 1416053 w 6891715"/>
              <a:gd name="connsiteY1983" fmla="*/ 4168693 h 6367455"/>
              <a:gd name="connsiteX1984" fmla="*/ 1375758 w 6891715"/>
              <a:gd name="connsiteY1984" fmla="*/ 4165833 h 6367455"/>
              <a:gd name="connsiteX1985" fmla="*/ 1351645 w 6891715"/>
              <a:gd name="connsiteY1985" fmla="*/ 4183943 h 6367455"/>
              <a:gd name="connsiteX1986" fmla="*/ 1339906 w 6891715"/>
              <a:gd name="connsiteY1986" fmla="*/ 4182037 h 6367455"/>
              <a:gd name="connsiteX1987" fmla="*/ 1335781 w 6891715"/>
              <a:gd name="connsiteY1987" fmla="*/ 4172505 h 6367455"/>
              <a:gd name="connsiteX1988" fmla="*/ 1324997 w 6891715"/>
              <a:gd name="connsiteY1988" fmla="*/ 4196969 h 6367455"/>
              <a:gd name="connsiteX1989" fmla="*/ 1326582 w 6891715"/>
              <a:gd name="connsiteY1989" fmla="*/ 4231600 h 6367455"/>
              <a:gd name="connsiteX1990" fmla="*/ 1311992 w 6891715"/>
              <a:gd name="connsiteY1990" fmla="*/ 4234777 h 6367455"/>
              <a:gd name="connsiteX1991" fmla="*/ 1296130 w 6891715"/>
              <a:gd name="connsiteY1991" fmla="*/ 4227787 h 6367455"/>
              <a:gd name="connsiteX1992" fmla="*/ 1271704 w 6891715"/>
              <a:gd name="connsiteY1992" fmla="*/ 4224928 h 6367455"/>
              <a:gd name="connsiteX1993" fmla="*/ 1243152 w 6891715"/>
              <a:gd name="connsiteY1993" fmla="*/ 4215397 h 6367455"/>
              <a:gd name="connsiteX1994" fmla="*/ 1218725 w 6891715"/>
              <a:gd name="connsiteY1994" fmla="*/ 4217938 h 6367455"/>
              <a:gd name="connsiteX1995" fmla="*/ 1211112 w 6891715"/>
              <a:gd name="connsiteY1995" fmla="*/ 4233824 h 6367455"/>
              <a:gd name="connsiteX1996" fmla="*/ 1181926 w 6891715"/>
              <a:gd name="connsiteY1996" fmla="*/ 4251934 h 6367455"/>
              <a:gd name="connsiteX1997" fmla="*/ 1187319 w 6891715"/>
              <a:gd name="connsiteY1997" fmla="*/ 4266866 h 6367455"/>
              <a:gd name="connsiteX1998" fmla="*/ 1184464 w 6891715"/>
              <a:gd name="connsiteY1998" fmla="*/ 4275127 h 6367455"/>
              <a:gd name="connsiteX1999" fmla="*/ 1171774 w 6891715"/>
              <a:gd name="connsiteY1999" fmla="*/ 4270043 h 6367455"/>
              <a:gd name="connsiteX2000" fmla="*/ 1150519 w 6891715"/>
              <a:gd name="connsiteY2000" fmla="*/ 4257653 h 6367455"/>
              <a:gd name="connsiteX2001" fmla="*/ 1135608 w 6891715"/>
              <a:gd name="connsiteY2001" fmla="*/ 4262736 h 6367455"/>
              <a:gd name="connsiteX2002" fmla="*/ 1134657 w 6891715"/>
              <a:gd name="connsiteY2002" fmla="*/ 4274491 h 6367455"/>
              <a:gd name="connsiteX2003" fmla="*/ 1120698 w 6891715"/>
              <a:gd name="connsiteY2003" fmla="*/ 4263371 h 6367455"/>
              <a:gd name="connsiteX2004" fmla="*/ 1125139 w 6891715"/>
              <a:gd name="connsiteY2004" fmla="*/ 4249392 h 6367455"/>
              <a:gd name="connsiteX2005" fmla="*/ 1137512 w 6891715"/>
              <a:gd name="connsiteY2005" fmla="*/ 4250027 h 6367455"/>
              <a:gd name="connsiteX2006" fmla="*/ 1141636 w 6891715"/>
              <a:gd name="connsiteY2006" fmla="*/ 4243038 h 6367455"/>
              <a:gd name="connsiteX2007" fmla="*/ 1175264 w 6891715"/>
              <a:gd name="connsiteY2007" fmla="*/ 4223657 h 6367455"/>
              <a:gd name="connsiteX2008" fmla="*/ 1200326 w 6891715"/>
              <a:gd name="connsiteY2008" fmla="*/ 4180130 h 6367455"/>
              <a:gd name="connsiteX2009" fmla="*/ 1230146 w 6891715"/>
              <a:gd name="connsiteY2009" fmla="*/ 4169328 h 6367455"/>
              <a:gd name="connsiteX2010" fmla="*/ 1238711 w 6891715"/>
              <a:gd name="connsiteY2010" fmla="*/ 4117541 h 6367455"/>
              <a:gd name="connsiteX2011" fmla="*/ 1249498 w 6891715"/>
              <a:gd name="connsiteY2011" fmla="*/ 4116270 h 6367455"/>
              <a:gd name="connsiteX2012" fmla="*/ 1262187 w 6891715"/>
              <a:gd name="connsiteY2012" fmla="*/ 4123895 h 6367455"/>
              <a:gd name="connsiteX2013" fmla="*/ 1279000 w 6891715"/>
              <a:gd name="connsiteY2013" fmla="*/ 4109916 h 6367455"/>
              <a:gd name="connsiteX2014" fmla="*/ 1263138 w 6891715"/>
              <a:gd name="connsiteY2014" fmla="*/ 4114364 h 6367455"/>
              <a:gd name="connsiteX2015" fmla="*/ 1259967 w 6891715"/>
              <a:gd name="connsiteY2015" fmla="*/ 4107692 h 6367455"/>
              <a:gd name="connsiteX2016" fmla="*/ 1264090 w 6891715"/>
              <a:gd name="connsiteY2016" fmla="*/ 4094030 h 6367455"/>
              <a:gd name="connsiteX2017" fmla="*/ 1306282 w 6891715"/>
              <a:gd name="connsiteY2017" fmla="*/ 4087358 h 6367455"/>
              <a:gd name="connsiteX2018" fmla="*/ 1355135 w 6891715"/>
              <a:gd name="connsiteY2018" fmla="*/ 4095301 h 6367455"/>
              <a:gd name="connsiteX2019" fmla="*/ 1376076 w 6891715"/>
              <a:gd name="connsiteY2019" fmla="*/ 4093077 h 6367455"/>
              <a:gd name="connsiteX2020" fmla="*/ 1382421 w 6891715"/>
              <a:gd name="connsiteY2020" fmla="*/ 4064800 h 6367455"/>
              <a:gd name="connsiteX2021" fmla="*/ 1413832 w 6891715"/>
              <a:gd name="connsiteY2021" fmla="*/ 4045102 h 6367455"/>
              <a:gd name="connsiteX2022" fmla="*/ 1418908 w 6891715"/>
              <a:gd name="connsiteY2022" fmla="*/ 4026357 h 6367455"/>
              <a:gd name="connsiteX2023" fmla="*/ 1444918 w 6891715"/>
              <a:gd name="connsiteY2023" fmla="*/ 4000622 h 6367455"/>
              <a:gd name="connsiteX2024" fmla="*/ 1447139 w 6891715"/>
              <a:gd name="connsiteY2024" fmla="*/ 3991409 h 6367455"/>
              <a:gd name="connsiteX2025" fmla="*/ 1438574 w 6891715"/>
              <a:gd name="connsiteY2025" fmla="*/ 4001893 h 6367455"/>
              <a:gd name="connsiteX2026" fmla="*/ 1418908 w 6891715"/>
              <a:gd name="connsiteY2026" fmla="*/ 4017779 h 6367455"/>
              <a:gd name="connsiteX2027" fmla="*/ 1405900 w 6891715"/>
              <a:gd name="connsiteY2027" fmla="*/ 4024451 h 6367455"/>
              <a:gd name="connsiteX2028" fmla="*/ 1392575 w 6891715"/>
              <a:gd name="connsiteY2028" fmla="*/ 4039066 h 6367455"/>
              <a:gd name="connsiteX2029" fmla="*/ 1376711 w 6891715"/>
              <a:gd name="connsiteY2029" fmla="*/ 4041290 h 6367455"/>
              <a:gd name="connsiteX2030" fmla="*/ 1358942 w 6891715"/>
              <a:gd name="connsiteY2030" fmla="*/ 4059717 h 6367455"/>
              <a:gd name="connsiteX2031" fmla="*/ 1334512 w 6891715"/>
              <a:gd name="connsiteY2031" fmla="*/ 4065118 h 6367455"/>
              <a:gd name="connsiteX2032" fmla="*/ 1314530 w 6891715"/>
              <a:gd name="connsiteY2032" fmla="*/ 4043196 h 6367455"/>
              <a:gd name="connsiteX2033" fmla="*/ 1297082 w 6891715"/>
              <a:gd name="connsiteY2033" fmla="*/ 4025404 h 6367455"/>
              <a:gd name="connsiteX2034" fmla="*/ 1281538 w 6891715"/>
              <a:gd name="connsiteY2034" fmla="*/ 4039066 h 6367455"/>
              <a:gd name="connsiteX2035" fmla="*/ 1257112 w 6891715"/>
              <a:gd name="connsiteY2035" fmla="*/ 4038430 h 6367455"/>
              <a:gd name="connsiteX2036" fmla="*/ 1242517 w 6891715"/>
              <a:gd name="connsiteY2036" fmla="*/ 4032076 h 6367455"/>
              <a:gd name="connsiteX2037" fmla="*/ 1272656 w 6891715"/>
              <a:gd name="connsiteY2037" fmla="*/ 4013966 h 6367455"/>
              <a:gd name="connsiteX2038" fmla="*/ 1243152 w 6891715"/>
              <a:gd name="connsiteY2038" fmla="*/ 4013013 h 6367455"/>
              <a:gd name="connsiteX2039" fmla="*/ 1243152 w 6891715"/>
              <a:gd name="connsiteY2039" fmla="*/ 4002846 h 6367455"/>
              <a:gd name="connsiteX2040" fmla="*/ 1227608 w 6891715"/>
              <a:gd name="connsiteY2040" fmla="*/ 4016508 h 6367455"/>
              <a:gd name="connsiteX2041" fmla="*/ 1206353 w 6891715"/>
              <a:gd name="connsiteY2041" fmla="*/ 4023815 h 6367455"/>
              <a:gd name="connsiteX2042" fmla="*/ 1200008 w 6891715"/>
              <a:gd name="connsiteY2042" fmla="*/ 4034618 h 6367455"/>
              <a:gd name="connsiteX2043" fmla="*/ 1184464 w 6891715"/>
              <a:gd name="connsiteY2043" fmla="*/ 4034935 h 6367455"/>
              <a:gd name="connsiteX2044" fmla="*/ 1178754 w 6891715"/>
              <a:gd name="connsiteY2044" fmla="*/ 4020003 h 6367455"/>
              <a:gd name="connsiteX2045" fmla="*/ 1165112 w 6891715"/>
              <a:gd name="connsiteY2045" fmla="*/ 4013649 h 6367455"/>
              <a:gd name="connsiteX2046" fmla="*/ 1165112 w 6891715"/>
              <a:gd name="connsiteY2046" fmla="*/ 4005388 h 6367455"/>
              <a:gd name="connsiteX2047" fmla="*/ 1175580 w 6891715"/>
              <a:gd name="connsiteY2047" fmla="*/ 3994903 h 6367455"/>
              <a:gd name="connsiteX2048" fmla="*/ 1156546 w 6891715"/>
              <a:gd name="connsiteY2048" fmla="*/ 3991726 h 6367455"/>
              <a:gd name="connsiteX2049" fmla="*/ 1155277 w 6891715"/>
              <a:gd name="connsiteY2049" fmla="*/ 3988549 h 6367455"/>
              <a:gd name="connsiteX2050" fmla="*/ 1166064 w 6891715"/>
              <a:gd name="connsiteY2050" fmla="*/ 3989502 h 6367455"/>
              <a:gd name="connsiteX2051" fmla="*/ 1170823 w 6891715"/>
              <a:gd name="connsiteY2051" fmla="*/ 3982195 h 6367455"/>
              <a:gd name="connsiteX2052" fmla="*/ 1182560 w 6891715"/>
              <a:gd name="connsiteY2052" fmla="*/ 3972663 h 6367455"/>
              <a:gd name="connsiteX2053" fmla="*/ 1204767 w 6891715"/>
              <a:gd name="connsiteY2053" fmla="*/ 3971075 h 6367455"/>
              <a:gd name="connsiteX2054" fmla="*/ 1220312 w 6891715"/>
              <a:gd name="connsiteY2054" fmla="*/ 3958366 h 6367455"/>
              <a:gd name="connsiteX2055" fmla="*/ 1239663 w 6891715"/>
              <a:gd name="connsiteY2055" fmla="*/ 3944705 h 6367455"/>
              <a:gd name="connsiteX2056" fmla="*/ 1261553 w 6891715"/>
              <a:gd name="connsiteY2056" fmla="*/ 3933902 h 6367455"/>
              <a:gd name="connsiteX2057" fmla="*/ 1274242 w 6891715"/>
              <a:gd name="connsiteY2057" fmla="*/ 3911662 h 6367455"/>
              <a:gd name="connsiteX2058" fmla="*/ 1288834 w 6891715"/>
              <a:gd name="connsiteY2058" fmla="*/ 3879891 h 6367455"/>
              <a:gd name="connsiteX2059" fmla="*/ 1275828 w 6891715"/>
              <a:gd name="connsiteY2059" fmla="*/ 3878938 h 6367455"/>
              <a:gd name="connsiteX2060" fmla="*/ 1278683 w 6891715"/>
              <a:gd name="connsiteY2060" fmla="*/ 3858922 h 6367455"/>
              <a:gd name="connsiteX2061" fmla="*/ 1269166 w 6891715"/>
              <a:gd name="connsiteY2061" fmla="*/ 3851615 h 6367455"/>
              <a:gd name="connsiteX2062" fmla="*/ 1267262 w 6891715"/>
              <a:gd name="connsiteY2062" fmla="*/ 3837635 h 6367455"/>
              <a:gd name="connsiteX2063" fmla="*/ 1269801 w 6891715"/>
              <a:gd name="connsiteY2063" fmla="*/ 3828104 h 6367455"/>
              <a:gd name="connsiteX2064" fmla="*/ 1259650 w 6891715"/>
              <a:gd name="connsiteY2064" fmla="*/ 3833823 h 6367455"/>
              <a:gd name="connsiteX2065" fmla="*/ 1237441 w 6891715"/>
              <a:gd name="connsiteY2065" fmla="*/ 3837953 h 6367455"/>
              <a:gd name="connsiteX2066" fmla="*/ 1234269 w 6891715"/>
              <a:gd name="connsiteY2066" fmla="*/ 3848755 h 6367455"/>
              <a:gd name="connsiteX2067" fmla="*/ 1227925 w 6891715"/>
              <a:gd name="connsiteY2067" fmla="*/ 3852885 h 6367455"/>
              <a:gd name="connsiteX2068" fmla="*/ 1213967 w 6891715"/>
              <a:gd name="connsiteY2068" fmla="*/ 3846849 h 6367455"/>
              <a:gd name="connsiteX2069" fmla="*/ 1201594 w 6891715"/>
              <a:gd name="connsiteY2069" fmla="*/ 3857651 h 6367455"/>
              <a:gd name="connsiteX2070" fmla="*/ 1196519 w 6891715"/>
              <a:gd name="connsiteY2070" fmla="*/ 3853203 h 6367455"/>
              <a:gd name="connsiteX2071" fmla="*/ 1221580 w 6891715"/>
              <a:gd name="connsiteY2071" fmla="*/ 3825562 h 6367455"/>
              <a:gd name="connsiteX2072" fmla="*/ 1232049 w 6891715"/>
              <a:gd name="connsiteY2072" fmla="*/ 3823656 h 6367455"/>
              <a:gd name="connsiteX2073" fmla="*/ 1243469 w 6891715"/>
              <a:gd name="connsiteY2073" fmla="*/ 3817937 h 6367455"/>
              <a:gd name="connsiteX2074" fmla="*/ 1256160 w 6891715"/>
              <a:gd name="connsiteY2074" fmla="*/ 3805228 h 6367455"/>
              <a:gd name="connsiteX2075" fmla="*/ 1255210 w 6891715"/>
              <a:gd name="connsiteY2075" fmla="*/ 3788707 h 6367455"/>
              <a:gd name="connsiteX2076" fmla="*/ 1266312 w 6891715"/>
              <a:gd name="connsiteY2076" fmla="*/ 3780129 h 6367455"/>
              <a:gd name="connsiteX2077" fmla="*/ 1297082 w 6891715"/>
              <a:gd name="connsiteY2077" fmla="*/ 3762655 h 6367455"/>
              <a:gd name="connsiteX2078" fmla="*/ 1311992 w 6891715"/>
              <a:gd name="connsiteY2078" fmla="*/ 3769009 h 6367455"/>
              <a:gd name="connsiteX2079" fmla="*/ 1329120 w 6891715"/>
              <a:gd name="connsiteY2079" fmla="*/ 3774093 h 6367455"/>
              <a:gd name="connsiteX2080" fmla="*/ 1342444 w 6891715"/>
              <a:gd name="connsiteY2080" fmla="*/ 3764561 h 6367455"/>
              <a:gd name="connsiteX2081" fmla="*/ 1351962 w 6891715"/>
              <a:gd name="connsiteY2081" fmla="*/ 3769645 h 6367455"/>
              <a:gd name="connsiteX2082" fmla="*/ 1376393 w 6891715"/>
              <a:gd name="connsiteY2082" fmla="*/ 3774728 h 6367455"/>
              <a:gd name="connsiteX2083" fmla="*/ 1355135 w 6891715"/>
              <a:gd name="connsiteY2083" fmla="*/ 3762337 h 6367455"/>
              <a:gd name="connsiteX2084" fmla="*/ 1359260 w 6891715"/>
              <a:gd name="connsiteY2084" fmla="*/ 3755030 h 6367455"/>
              <a:gd name="connsiteX2085" fmla="*/ 1373855 w 6891715"/>
              <a:gd name="connsiteY2085" fmla="*/ 3742957 h 6367455"/>
              <a:gd name="connsiteX2086" fmla="*/ 1377345 w 6891715"/>
              <a:gd name="connsiteY2086" fmla="*/ 3759795 h 6367455"/>
              <a:gd name="connsiteX2087" fmla="*/ 1390036 w 6891715"/>
              <a:gd name="connsiteY2087" fmla="*/ 3766150 h 6367455"/>
              <a:gd name="connsiteX2088" fmla="*/ 1398602 w 6891715"/>
              <a:gd name="connsiteY2088" fmla="*/ 3760431 h 6367455"/>
              <a:gd name="connsiteX2089" fmla="*/ 1383691 w 6891715"/>
              <a:gd name="connsiteY2089" fmla="*/ 3752488 h 6367455"/>
              <a:gd name="connsiteX2090" fmla="*/ 1373855 w 6891715"/>
              <a:gd name="connsiteY2090" fmla="*/ 3737873 h 6367455"/>
              <a:gd name="connsiteX2091" fmla="*/ 1371634 w 6891715"/>
              <a:gd name="connsiteY2091" fmla="*/ 3718810 h 6367455"/>
              <a:gd name="connsiteX2092" fmla="*/ 1379883 w 6891715"/>
              <a:gd name="connsiteY2092" fmla="*/ 3698794 h 6367455"/>
              <a:gd name="connsiteX2093" fmla="*/ 1391622 w 6891715"/>
              <a:gd name="connsiteY2093" fmla="*/ 3694346 h 6367455"/>
              <a:gd name="connsiteX2094" fmla="*/ 1377662 w 6891715"/>
              <a:gd name="connsiteY2094" fmla="*/ 3693393 h 6367455"/>
              <a:gd name="connsiteX2095" fmla="*/ 1375758 w 6891715"/>
              <a:gd name="connsiteY2095" fmla="*/ 3673377 h 6367455"/>
              <a:gd name="connsiteX2096" fmla="*/ 1384960 w 6891715"/>
              <a:gd name="connsiteY2096" fmla="*/ 3665117 h 6367455"/>
              <a:gd name="connsiteX2097" fmla="*/ 1394478 w 6891715"/>
              <a:gd name="connsiteY2097" fmla="*/ 3663846 h 6367455"/>
              <a:gd name="connsiteX2098" fmla="*/ 1396382 w 6891715"/>
              <a:gd name="connsiteY2098" fmla="*/ 3656539 h 6367455"/>
              <a:gd name="connsiteX2099" fmla="*/ 1383691 w 6891715"/>
              <a:gd name="connsiteY2099" fmla="*/ 3640653 h 6367455"/>
              <a:gd name="connsiteX2100" fmla="*/ 1380201 w 6891715"/>
              <a:gd name="connsiteY2100" fmla="*/ 3632392 h 6367455"/>
              <a:gd name="connsiteX2101" fmla="*/ 1392891 w 6891715"/>
              <a:gd name="connsiteY2101" fmla="*/ 3621590 h 6367455"/>
              <a:gd name="connsiteX2102" fmla="*/ 1387815 w 6891715"/>
              <a:gd name="connsiteY2102" fmla="*/ 3614283 h 6367455"/>
              <a:gd name="connsiteX2103" fmla="*/ 1382421 w 6891715"/>
              <a:gd name="connsiteY2103" fmla="*/ 3623814 h 6367455"/>
              <a:gd name="connsiteX2104" fmla="*/ 1372902 w 6891715"/>
              <a:gd name="connsiteY2104" fmla="*/ 3629215 h 6367455"/>
              <a:gd name="connsiteX2105" fmla="*/ 1371634 w 6891715"/>
              <a:gd name="connsiteY2105" fmla="*/ 3623814 h 6367455"/>
              <a:gd name="connsiteX2106" fmla="*/ 1364653 w 6891715"/>
              <a:gd name="connsiteY2106" fmla="*/ 3633663 h 6367455"/>
              <a:gd name="connsiteX2107" fmla="*/ 1360529 w 6891715"/>
              <a:gd name="connsiteY2107" fmla="*/ 3640017 h 6367455"/>
              <a:gd name="connsiteX2108" fmla="*/ 1351645 w 6891715"/>
              <a:gd name="connsiteY2108" fmla="*/ 3622861 h 6367455"/>
              <a:gd name="connsiteX2109" fmla="*/ 1353866 w 6891715"/>
              <a:gd name="connsiteY2109" fmla="*/ 3611423 h 6367455"/>
              <a:gd name="connsiteX2110" fmla="*/ 1343079 w 6891715"/>
              <a:gd name="connsiteY2110" fmla="*/ 3620001 h 6367455"/>
              <a:gd name="connsiteX2111" fmla="*/ 1332609 w 6891715"/>
              <a:gd name="connsiteY2111" fmla="*/ 3615871 h 6367455"/>
              <a:gd name="connsiteX2112" fmla="*/ 1326265 w 6891715"/>
              <a:gd name="connsiteY2112" fmla="*/ 3603480 h 6367455"/>
              <a:gd name="connsiteX2113" fmla="*/ 1317384 w 6891715"/>
              <a:gd name="connsiteY2113" fmla="*/ 3570438 h 6367455"/>
              <a:gd name="connsiteX2114" fmla="*/ 1325948 w 6891715"/>
              <a:gd name="connsiteY2114" fmla="*/ 3541208 h 6367455"/>
              <a:gd name="connsiteX2115" fmla="*/ 1334830 w 6891715"/>
              <a:gd name="connsiteY2115" fmla="*/ 3527229 h 6367455"/>
              <a:gd name="connsiteX2116" fmla="*/ 1341492 w 6891715"/>
              <a:gd name="connsiteY2116" fmla="*/ 3513567 h 6367455"/>
              <a:gd name="connsiteX2117" fmla="*/ 1352597 w 6891715"/>
              <a:gd name="connsiteY2117" fmla="*/ 3504989 h 6367455"/>
              <a:gd name="connsiteX2118" fmla="*/ 1372902 w 6891715"/>
              <a:gd name="connsiteY2118" fmla="*/ 3506895 h 6367455"/>
              <a:gd name="connsiteX2119" fmla="*/ 1381152 w 6891715"/>
              <a:gd name="connsiteY2119" fmla="*/ 3499270 h 6367455"/>
              <a:gd name="connsiteX2120" fmla="*/ 1371634 w 6891715"/>
              <a:gd name="connsiteY2120" fmla="*/ 3502447 h 6367455"/>
              <a:gd name="connsiteX2121" fmla="*/ 1363385 w 6891715"/>
              <a:gd name="connsiteY2121" fmla="*/ 3497682 h 6367455"/>
              <a:gd name="connsiteX2122" fmla="*/ 1351645 w 6891715"/>
              <a:gd name="connsiteY2122" fmla="*/ 3495458 h 6367455"/>
              <a:gd name="connsiteX2123" fmla="*/ 1335781 w 6891715"/>
              <a:gd name="connsiteY2123" fmla="*/ 3492281 h 6367455"/>
              <a:gd name="connsiteX2124" fmla="*/ 1330388 w 6891715"/>
              <a:gd name="connsiteY2124" fmla="*/ 3484020 h 6367455"/>
              <a:gd name="connsiteX2125" fmla="*/ 1324045 w 6891715"/>
              <a:gd name="connsiteY2125" fmla="*/ 3498953 h 6367455"/>
              <a:gd name="connsiteX2126" fmla="*/ 1315799 w 6891715"/>
              <a:gd name="connsiteY2126" fmla="*/ 3512932 h 6367455"/>
              <a:gd name="connsiteX2127" fmla="*/ 1295812 w 6891715"/>
              <a:gd name="connsiteY2127" fmla="*/ 3513885 h 6367455"/>
              <a:gd name="connsiteX2128" fmla="*/ 1292640 w 6891715"/>
              <a:gd name="connsiteY2128" fmla="*/ 3508484 h 6367455"/>
              <a:gd name="connsiteX2129" fmla="*/ 1283124 w 6891715"/>
              <a:gd name="connsiteY2129" fmla="*/ 3520239 h 6367455"/>
              <a:gd name="connsiteX2130" fmla="*/ 1262187 w 6891715"/>
              <a:gd name="connsiteY2130" fmla="*/ 3526911 h 6367455"/>
              <a:gd name="connsiteX2131" fmla="*/ 1251719 w 6891715"/>
              <a:gd name="connsiteY2131" fmla="*/ 3515156 h 6367455"/>
              <a:gd name="connsiteX2132" fmla="*/ 1249180 w 6891715"/>
              <a:gd name="connsiteY2132" fmla="*/ 3506895 h 6367455"/>
              <a:gd name="connsiteX2133" fmla="*/ 1243152 w 6891715"/>
              <a:gd name="connsiteY2133" fmla="*/ 3514203 h 6367455"/>
              <a:gd name="connsiteX2134" fmla="*/ 1253623 w 6891715"/>
              <a:gd name="connsiteY2134" fmla="*/ 3533266 h 6367455"/>
              <a:gd name="connsiteX2135" fmla="*/ 1245054 w 6891715"/>
              <a:gd name="connsiteY2135" fmla="*/ 3545021 h 6367455"/>
              <a:gd name="connsiteX2136" fmla="*/ 1230463 w 6891715"/>
              <a:gd name="connsiteY2136" fmla="*/ 3544068 h 6367455"/>
              <a:gd name="connsiteX2137" fmla="*/ 1221898 w 6891715"/>
              <a:gd name="connsiteY2137" fmla="*/ 3539620 h 6367455"/>
              <a:gd name="connsiteX2138" fmla="*/ 1210160 w 6891715"/>
              <a:gd name="connsiteY2138" fmla="*/ 3515474 h 6367455"/>
              <a:gd name="connsiteX2139" fmla="*/ 1191125 w 6891715"/>
              <a:gd name="connsiteY2139" fmla="*/ 3522463 h 6367455"/>
              <a:gd name="connsiteX2140" fmla="*/ 1193663 w 6891715"/>
              <a:gd name="connsiteY2140" fmla="*/ 3538984 h 6367455"/>
              <a:gd name="connsiteX2141" fmla="*/ 1203181 w 6891715"/>
              <a:gd name="connsiteY2141" fmla="*/ 3547563 h 6367455"/>
              <a:gd name="connsiteX2142" fmla="*/ 1203181 w 6891715"/>
              <a:gd name="connsiteY2142" fmla="*/ 3554870 h 6367455"/>
              <a:gd name="connsiteX2143" fmla="*/ 1189222 w 6891715"/>
              <a:gd name="connsiteY2143" fmla="*/ 3547563 h 6367455"/>
              <a:gd name="connsiteX2144" fmla="*/ 1181609 w 6891715"/>
              <a:gd name="connsiteY2144" fmla="*/ 3526594 h 6367455"/>
              <a:gd name="connsiteX2145" fmla="*/ 1165747 w 6891715"/>
              <a:gd name="connsiteY2145" fmla="*/ 3516109 h 6367455"/>
              <a:gd name="connsiteX2146" fmla="*/ 1162574 w 6891715"/>
              <a:gd name="connsiteY2146" fmla="*/ 3505625 h 6367455"/>
              <a:gd name="connsiteX2147" fmla="*/ 1169871 w 6891715"/>
              <a:gd name="connsiteY2147" fmla="*/ 3495140 h 6367455"/>
              <a:gd name="connsiteX2148" fmla="*/ 1177485 w 6891715"/>
              <a:gd name="connsiteY2148" fmla="*/ 3496729 h 6367455"/>
              <a:gd name="connsiteX2149" fmla="*/ 1183830 w 6891715"/>
              <a:gd name="connsiteY2149" fmla="*/ 3510708 h 6367455"/>
              <a:gd name="connsiteX2150" fmla="*/ 1187002 w 6891715"/>
              <a:gd name="connsiteY2150" fmla="*/ 3507531 h 6367455"/>
              <a:gd name="connsiteX2151" fmla="*/ 1180022 w 6891715"/>
              <a:gd name="connsiteY2151" fmla="*/ 3484338 h 6367455"/>
              <a:gd name="connsiteX2152" fmla="*/ 1186367 w 6891715"/>
              <a:gd name="connsiteY2152" fmla="*/ 3466546 h 6367455"/>
              <a:gd name="connsiteX2153" fmla="*/ 1202229 w 6891715"/>
              <a:gd name="connsiteY2153" fmla="*/ 3426196 h 6367455"/>
              <a:gd name="connsiteX2154" fmla="*/ 1207939 w 6891715"/>
              <a:gd name="connsiteY2154" fmla="*/ 3419842 h 6367455"/>
              <a:gd name="connsiteX2155" fmla="*/ 1212381 w 6891715"/>
              <a:gd name="connsiteY2155" fmla="*/ 3402685 h 6367455"/>
              <a:gd name="connsiteX2156" fmla="*/ 1199691 w 6891715"/>
              <a:gd name="connsiteY2156" fmla="*/ 3396649 h 6367455"/>
              <a:gd name="connsiteX2157" fmla="*/ 1198422 w 6891715"/>
              <a:gd name="connsiteY2157" fmla="*/ 3388071 h 6367455"/>
              <a:gd name="connsiteX2158" fmla="*/ 1190809 w 6891715"/>
              <a:gd name="connsiteY2158" fmla="*/ 3370600 h 6367455"/>
              <a:gd name="connsiteX2159" fmla="*/ 1190809 w 6891715"/>
              <a:gd name="connsiteY2159" fmla="*/ 3354714 h 6367455"/>
              <a:gd name="connsiteX2160" fmla="*/ 1203181 w 6891715"/>
              <a:gd name="connsiteY2160" fmla="*/ 3331203 h 6367455"/>
              <a:gd name="connsiteX2161" fmla="*/ 1212698 w 6891715"/>
              <a:gd name="connsiteY2161" fmla="*/ 3335335 h 6367455"/>
              <a:gd name="connsiteX2162" fmla="*/ 1223166 w 6891715"/>
              <a:gd name="connsiteY2162" fmla="*/ 3330249 h 6367455"/>
              <a:gd name="connsiteX2163" fmla="*/ 1224436 w 6891715"/>
              <a:gd name="connsiteY2163" fmla="*/ 3327073 h 6367455"/>
              <a:gd name="connsiteX2164" fmla="*/ 1198739 w 6891715"/>
              <a:gd name="connsiteY2164" fmla="*/ 3324849 h 6367455"/>
              <a:gd name="connsiteX2165" fmla="*/ 1188905 w 6891715"/>
              <a:gd name="connsiteY2165" fmla="*/ 3297525 h 6367455"/>
              <a:gd name="connsiteX2166" fmla="*/ 1189222 w 6891715"/>
              <a:gd name="connsiteY2166" fmla="*/ 3321037 h 6367455"/>
              <a:gd name="connsiteX2167" fmla="*/ 1187319 w 6891715"/>
              <a:gd name="connsiteY2167" fmla="*/ 3331521 h 6367455"/>
              <a:gd name="connsiteX2168" fmla="*/ 1176850 w 6891715"/>
              <a:gd name="connsiteY2168" fmla="*/ 3334699 h 6367455"/>
              <a:gd name="connsiteX2169" fmla="*/ 1170506 w 6891715"/>
              <a:gd name="connsiteY2169" fmla="*/ 3332474 h 6367455"/>
              <a:gd name="connsiteX2170" fmla="*/ 1166381 w 6891715"/>
              <a:gd name="connsiteY2170" fmla="*/ 3340101 h 6367455"/>
              <a:gd name="connsiteX2171" fmla="*/ 1157816 w 6891715"/>
              <a:gd name="connsiteY2171" fmla="*/ 3331521 h 6367455"/>
              <a:gd name="connsiteX2172" fmla="*/ 1157498 w 6891715"/>
              <a:gd name="connsiteY2172" fmla="*/ 3321037 h 6367455"/>
              <a:gd name="connsiteX2173" fmla="*/ 1173995 w 6891715"/>
              <a:gd name="connsiteY2173" fmla="*/ 3287358 h 6367455"/>
              <a:gd name="connsiteX2174" fmla="*/ 1175264 w 6891715"/>
              <a:gd name="connsiteY2174" fmla="*/ 3277827 h 6367455"/>
              <a:gd name="connsiteX2175" fmla="*/ 1148933 w 6891715"/>
              <a:gd name="connsiteY2175" fmla="*/ 3315000 h 6367455"/>
              <a:gd name="connsiteX2176" fmla="*/ 1144808 w 6891715"/>
              <a:gd name="connsiteY2176" fmla="*/ 3311823 h 6367455"/>
              <a:gd name="connsiteX2177" fmla="*/ 1139733 w 6891715"/>
              <a:gd name="connsiteY2177" fmla="*/ 3326755 h 6367455"/>
              <a:gd name="connsiteX2178" fmla="*/ 1147346 w 6891715"/>
              <a:gd name="connsiteY2178" fmla="*/ 3336923 h 6367455"/>
              <a:gd name="connsiteX2179" fmla="*/ 1154643 w 6891715"/>
              <a:gd name="connsiteY2179" fmla="*/ 3346454 h 6367455"/>
              <a:gd name="connsiteX2180" fmla="*/ 1151471 w 6891715"/>
              <a:gd name="connsiteY2180" fmla="*/ 3362341 h 6367455"/>
              <a:gd name="connsiteX2181" fmla="*/ 1143540 w 6891715"/>
              <a:gd name="connsiteY2181" fmla="*/ 3374096 h 6367455"/>
              <a:gd name="connsiteX2182" fmla="*/ 1137512 w 6891715"/>
              <a:gd name="connsiteY2182" fmla="*/ 3404592 h 6367455"/>
              <a:gd name="connsiteX2183" fmla="*/ 1134340 w 6891715"/>
              <a:gd name="connsiteY2183" fmla="*/ 3421430 h 6367455"/>
              <a:gd name="connsiteX2184" fmla="*/ 1128312 w 6891715"/>
              <a:gd name="connsiteY2184" fmla="*/ 3441764 h 6367455"/>
              <a:gd name="connsiteX2185" fmla="*/ 1117526 w 6891715"/>
              <a:gd name="connsiteY2185" fmla="*/ 3446848 h 6367455"/>
              <a:gd name="connsiteX2186" fmla="*/ 1105787 w 6891715"/>
              <a:gd name="connsiteY2186" fmla="*/ 3446848 h 6367455"/>
              <a:gd name="connsiteX2187" fmla="*/ 1101663 w 6891715"/>
              <a:gd name="connsiteY2187" fmla="*/ 3432550 h 6367455"/>
              <a:gd name="connsiteX2188" fmla="*/ 1107691 w 6891715"/>
              <a:gd name="connsiteY2188" fmla="*/ 3416665 h 6367455"/>
              <a:gd name="connsiteX2189" fmla="*/ 1118160 w 6891715"/>
              <a:gd name="connsiteY2189" fmla="*/ 3395378 h 6367455"/>
              <a:gd name="connsiteX2190" fmla="*/ 1128629 w 6891715"/>
              <a:gd name="connsiteY2190" fmla="*/ 3369647 h 6367455"/>
              <a:gd name="connsiteX2191" fmla="*/ 1128629 w 6891715"/>
              <a:gd name="connsiteY2191" fmla="*/ 3362341 h 6367455"/>
              <a:gd name="connsiteX2192" fmla="*/ 1117842 w 6891715"/>
              <a:gd name="connsiteY2192" fmla="*/ 3365834 h 6367455"/>
              <a:gd name="connsiteX2193" fmla="*/ 1115939 w 6891715"/>
              <a:gd name="connsiteY2193" fmla="*/ 3358527 h 6367455"/>
              <a:gd name="connsiteX2194" fmla="*/ 1122919 w 6891715"/>
              <a:gd name="connsiteY2194" fmla="*/ 3348995 h 6367455"/>
              <a:gd name="connsiteX2195" fmla="*/ 1127043 w 6891715"/>
              <a:gd name="connsiteY2195" fmla="*/ 3328663 h 6367455"/>
              <a:gd name="connsiteX2196" fmla="*/ 1117526 w 6891715"/>
              <a:gd name="connsiteY2196" fmla="*/ 3330886 h 6367455"/>
              <a:gd name="connsiteX2197" fmla="*/ 1124505 w 6891715"/>
              <a:gd name="connsiteY2197" fmla="*/ 3315000 h 6367455"/>
              <a:gd name="connsiteX2198" fmla="*/ 1133070 w 6891715"/>
              <a:gd name="connsiteY2198" fmla="*/ 3302291 h 6367455"/>
              <a:gd name="connsiteX2199" fmla="*/ 1138463 w 6891715"/>
              <a:gd name="connsiteY2199" fmla="*/ 3290852 h 6367455"/>
              <a:gd name="connsiteX2200" fmla="*/ 1126409 w 6891715"/>
              <a:gd name="connsiteY2200" fmla="*/ 3277191 h 6367455"/>
              <a:gd name="connsiteX2201" fmla="*/ 1126409 w 6891715"/>
              <a:gd name="connsiteY2201" fmla="*/ 3265435 h 6367455"/>
              <a:gd name="connsiteX2202" fmla="*/ 1142270 w 6891715"/>
              <a:gd name="connsiteY2202" fmla="*/ 3262260 h 6367455"/>
              <a:gd name="connsiteX2203" fmla="*/ 1141319 w 6891715"/>
              <a:gd name="connsiteY2203" fmla="*/ 3252727 h 6367455"/>
              <a:gd name="connsiteX2204" fmla="*/ 1146712 w 6891715"/>
              <a:gd name="connsiteY2204" fmla="*/ 3254634 h 6367455"/>
              <a:gd name="connsiteX2205" fmla="*/ 1145126 w 6891715"/>
              <a:gd name="connsiteY2205" fmla="*/ 3241924 h 6367455"/>
              <a:gd name="connsiteX2206" fmla="*/ 1162257 w 6891715"/>
              <a:gd name="connsiteY2206" fmla="*/ 3228261 h 6367455"/>
              <a:gd name="connsiteX2207" fmla="*/ 1159085 w 6891715"/>
              <a:gd name="connsiteY2207" fmla="*/ 3221908 h 6367455"/>
              <a:gd name="connsiteX2208" fmla="*/ 1162891 w 6891715"/>
              <a:gd name="connsiteY2208" fmla="*/ 3213329 h 6367455"/>
              <a:gd name="connsiteX2209" fmla="*/ 1158450 w 6891715"/>
              <a:gd name="connsiteY2209" fmla="*/ 3202844 h 6367455"/>
              <a:gd name="connsiteX2210" fmla="*/ 1156546 w 6891715"/>
              <a:gd name="connsiteY2210" fmla="*/ 3201890 h 6367455"/>
              <a:gd name="connsiteX2211" fmla="*/ 1145126 w 6891715"/>
              <a:gd name="connsiteY2211" fmla="*/ 3210469 h 6367455"/>
              <a:gd name="connsiteX2212" fmla="*/ 1145126 w 6891715"/>
              <a:gd name="connsiteY2212" fmla="*/ 3224449 h 6367455"/>
              <a:gd name="connsiteX2213" fmla="*/ 1130215 w 6891715"/>
              <a:gd name="connsiteY2213" fmla="*/ 3234934 h 6367455"/>
              <a:gd name="connsiteX2214" fmla="*/ 1125457 w 6891715"/>
              <a:gd name="connsiteY2214" fmla="*/ 3243513 h 6367455"/>
              <a:gd name="connsiteX2215" fmla="*/ 1113719 w 6891715"/>
              <a:gd name="connsiteY2215" fmla="*/ 3242242 h 6367455"/>
              <a:gd name="connsiteX2216" fmla="*/ 1103884 w 6891715"/>
              <a:gd name="connsiteY2216" fmla="*/ 3231121 h 6367455"/>
              <a:gd name="connsiteX2217" fmla="*/ 1091194 w 6891715"/>
              <a:gd name="connsiteY2217" fmla="*/ 3223496 h 6367455"/>
              <a:gd name="connsiteX2218" fmla="*/ 1092463 w 6891715"/>
              <a:gd name="connsiteY2218" fmla="*/ 3210787 h 6367455"/>
              <a:gd name="connsiteX2219" fmla="*/ 1108008 w 6891715"/>
              <a:gd name="connsiteY2219" fmla="*/ 3205703 h 6367455"/>
              <a:gd name="connsiteX2220" fmla="*/ 1091511 w 6891715"/>
              <a:gd name="connsiteY2220" fmla="*/ 3203480 h 6367455"/>
              <a:gd name="connsiteX2221" fmla="*/ 1090877 w 6891715"/>
              <a:gd name="connsiteY2221" fmla="*/ 3209516 h 6367455"/>
              <a:gd name="connsiteX2222" fmla="*/ 1082628 w 6891715"/>
              <a:gd name="connsiteY2222" fmla="*/ 3212375 h 6367455"/>
              <a:gd name="connsiteX2223" fmla="*/ 1066766 w 6891715"/>
              <a:gd name="connsiteY2223" fmla="*/ 3204750 h 6367455"/>
              <a:gd name="connsiteX2224" fmla="*/ 1067718 w 6891715"/>
              <a:gd name="connsiteY2224" fmla="*/ 3197444 h 6367455"/>
              <a:gd name="connsiteX2225" fmla="*/ 1088022 w 6891715"/>
              <a:gd name="connsiteY2225" fmla="*/ 3193312 h 6367455"/>
              <a:gd name="connsiteX2226" fmla="*/ 1098491 w 6891715"/>
              <a:gd name="connsiteY2226" fmla="*/ 3195854 h 6367455"/>
              <a:gd name="connsiteX2227" fmla="*/ 1107057 w 6891715"/>
              <a:gd name="connsiteY2227" fmla="*/ 3194901 h 6367455"/>
              <a:gd name="connsiteX2228" fmla="*/ 1108643 w 6891715"/>
              <a:gd name="connsiteY2228" fmla="*/ 3183146 h 6367455"/>
              <a:gd name="connsiteX2229" fmla="*/ 1099126 w 6891715"/>
              <a:gd name="connsiteY2229" fmla="*/ 3170755 h 6367455"/>
              <a:gd name="connsiteX2230" fmla="*/ 1103249 w 6891715"/>
              <a:gd name="connsiteY2230" fmla="*/ 3157411 h 6367455"/>
              <a:gd name="connsiteX2231" fmla="*/ 1123236 w 6891715"/>
              <a:gd name="connsiteY2231" fmla="*/ 3154870 h 6367455"/>
              <a:gd name="connsiteX2232" fmla="*/ 1104201 w 6891715"/>
              <a:gd name="connsiteY2232" fmla="*/ 3145338 h 6367455"/>
              <a:gd name="connsiteX2233" fmla="*/ 1119112 w 6891715"/>
              <a:gd name="connsiteY2233" fmla="*/ 3135807 h 6367455"/>
              <a:gd name="connsiteX2234" fmla="*/ 1131802 w 6891715"/>
              <a:gd name="connsiteY2234" fmla="*/ 3142162 h 6367455"/>
              <a:gd name="connsiteX2235" fmla="*/ 1116891 w 6891715"/>
              <a:gd name="connsiteY2235" fmla="*/ 3125323 h 6367455"/>
              <a:gd name="connsiteX2236" fmla="*/ 1122919 w 6891715"/>
              <a:gd name="connsiteY2236" fmla="*/ 3116745 h 6367455"/>
              <a:gd name="connsiteX2237" fmla="*/ 1139733 w 6891715"/>
              <a:gd name="connsiteY2237" fmla="*/ 3113568 h 6367455"/>
              <a:gd name="connsiteX2238" fmla="*/ 1141002 w 6891715"/>
              <a:gd name="connsiteY2238" fmla="*/ 3108167 h 6367455"/>
              <a:gd name="connsiteX2239" fmla="*/ 1123870 w 6891715"/>
              <a:gd name="connsiteY2239" fmla="*/ 3102131 h 6367455"/>
              <a:gd name="connsiteX2240" fmla="*/ 1147981 w 6891715"/>
              <a:gd name="connsiteY2240" fmla="*/ 3086881 h 6367455"/>
              <a:gd name="connsiteX2241" fmla="*/ 1126091 w 6891715"/>
              <a:gd name="connsiteY2241" fmla="*/ 3094823 h 6367455"/>
              <a:gd name="connsiteX2242" fmla="*/ 1126091 w 6891715"/>
              <a:gd name="connsiteY2242" fmla="*/ 3086245 h 6367455"/>
              <a:gd name="connsiteX2243" fmla="*/ 1114353 w 6891715"/>
              <a:gd name="connsiteY2243" fmla="*/ 3102131 h 6367455"/>
              <a:gd name="connsiteX2244" fmla="*/ 1100711 w 6891715"/>
              <a:gd name="connsiteY2244" fmla="*/ 3083385 h 6367455"/>
              <a:gd name="connsiteX2245" fmla="*/ 1095953 w 6891715"/>
              <a:gd name="connsiteY2245" fmla="*/ 3062099 h 6367455"/>
              <a:gd name="connsiteX2246" fmla="*/ 1104518 w 6891715"/>
              <a:gd name="connsiteY2246" fmla="*/ 3057969 h 6367455"/>
              <a:gd name="connsiteX2247" fmla="*/ 1122601 w 6891715"/>
              <a:gd name="connsiteY2247" fmla="*/ 3068136 h 6367455"/>
              <a:gd name="connsiteX2248" fmla="*/ 1134340 w 6891715"/>
              <a:gd name="connsiteY2248" fmla="*/ 3067183 h 6367455"/>
              <a:gd name="connsiteX2249" fmla="*/ 1121332 w 6891715"/>
              <a:gd name="connsiteY2249" fmla="*/ 3062099 h 6367455"/>
              <a:gd name="connsiteX2250" fmla="*/ 1101981 w 6891715"/>
              <a:gd name="connsiteY2250" fmla="*/ 3038271 h 6367455"/>
              <a:gd name="connsiteX2251" fmla="*/ 1106422 w 6891715"/>
              <a:gd name="connsiteY2251" fmla="*/ 3031599 h 6367455"/>
              <a:gd name="connsiteX2252" fmla="*/ 1114670 w 6891715"/>
              <a:gd name="connsiteY2252" fmla="*/ 3030329 h 6367455"/>
              <a:gd name="connsiteX2253" fmla="*/ 1100077 w 6891715"/>
              <a:gd name="connsiteY2253" fmla="*/ 3010631 h 6367455"/>
              <a:gd name="connsiteX2254" fmla="*/ 1108960 w 6891715"/>
              <a:gd name="connsiteY2254" fmla="*/ 3001100 h 6367455"/>
              <a:gd name="connsiteX2255" fmla="*/ 1121967 w 6891715"/>
              <a:gd name="connsiteY2255" fmla="*/ 3001100 h 6367455"/>
              <a:gd name="connsiteX2256" fmla="*/ 1145126 w 6891715"/>
              <a:gd name="connsiteY2256" fmla="*/ 3001735 h 6367455"/>
              <a:gd name="connsiteX2257" fmla="*/ 1141002 w 6891715"/>
              <a:gd name="connsiteY2257" fmla="*/ 2996334 h 6367455"/>
              <a:gd name="connsiteX2258" fmla="*/ 1144174 w 6891715"/>
              <a:gd name="connsiteY2258" fmla="*/ 2992204 h 6367455"/>
              <a:gd name="connsiteX2259" fmla="*/ 1156864 w 6891715"/>
              <a:gd name="connsiteY2259" fmla="*/ 3000464 h 6367455"/>
              <a:gd name="connsiteX2260" fmla="*/ 1160988 w 6891715"/>
              <a:gd name="connsiteY2260" fmla="*/ 2996334 h 6367455"/>
              <a:gd name="connsiteX2261" fmla="*/ 1150519 w 6891715"/>
              <a:gd name="connsiteY2261" fmla="*/ 2978543 h 6367455"/>
              <a:gd name="connsiteX2262" fmla="*/ 1136243 w 6891715"/>
              <a:gd name="connsiteY2262" fmla="*/ 2967105 h 6367455"/>
              <a:gd name="connsiteX2263" fmla="*/ 1136243 w 6891715"/>
              <a:gd name="connsiteY2263" fmla="*/ 2960751 h 6367455"/>
              <a:gd name="connsiteX2264" fmla="*/ 1143857 w 6891715"/>
              <a:gd name="connsiteY2264" fmla="*/ 2958526 h 6367455"/>
              <a:gd name="connsiteX2265" fmla="*/ 1153374 w 6891715"/>
              <a:gd name="connsiteY2265" fmla="*/ 2963928 h 6367455"/>
              <a:gd name="connsiteX2266" fmla="*/ 1155277 w 6891715"/>
              <a:gd name="connsiteY2266" fmla="*/ 2958526 h 6367455"/>
              <a:gd name="connsiteX2267" fmla="*/ 1147029 w 6891715"/>
              <a:gd name="connsiteY2267" fmla="*/ 2943593 h 6367455"/>
              <a:gd name="connsiteX2268" fmla="*/ 1156229 w 6891715"/>
              <a:gd name="connsiteY2268" fmla="*/ 2935012 h 6367455"/>
              <a:gd name="connsiteX2269" fmla="*/ 1166699 w 6891715"/>
              <a:gd name="connsiteY2269" fmla="*/ 2928659 h 6367455"/>
              <a:gd name="connsiteX2270" fmla="*/ 1181609 w 6891715"/>
              <a:gd name="connsiteY2270" fmla="*/ 2937873 h 6367455"/>
              <a:gd name="connsiteX2271" fmla="*/ 1181609 w 6891715"/>
              <a:gd name="connsiteY2271" fmla="*/ 2931834 h 6367455"/>
              <a:gd name="connsiteX2272" fmla="*/ 1163526 w 6891715"/>
              <a:gd name="connsiteY2272" fmla="*/ 2922306 h 6367455"/>
              <a:gd name="connsiteX2273" fmla="*/ 1161305 w 6891715"/>
              <a:gd name="connsiteY2273" fmla="*/ 2911186 h 6367455"/>
              <a:gd name="connsiteX2274" fmla="*/ 1162257 w 6891715"/>
              <a:gd name="connsiteY2274" fmla="*/ 2899430 h 6367455"/>
              <a:gd name="connsiteX2275" fmla="*/ 1174947 w 6891715"/>
              <a:gd name="connsiteY2275" fmla="*/ 2882275 h 6367455"/>
              <a:gd name="connsiteX2276" fmla="*/ 1176850 w 6891715"/>
              <a:gd name="connsiteY2276" fmla="*/ 2869567 h 6367455"/>
              <a:gd name="connsiteX2277" fmla="*/ 1181926 w 6891715"/>
              <a:gd name="connsiteY2277" fmla="*/ 2869567 h 6367455"/>
              <a:gd name="connsiteX2278" fmla="*/ 1192395 w 6891715"/>
              <a:gd name="connsiteY2278" fmla="*/ 2865437 h 6367455"/>
              <a:gd name="connsiteX2279" fmla="*/ 1202229 w 6891715"/>
              <a:gd name="connsiteY2279" fmla="*/ 2871474 h 6367455"/>
              <a:gd name="connsiteX2280" fmla="*/ 1213649 w 6891715"/>
              <a:gd name="connsiteY2280" fmla="*/ 2881003 h 6367455"/>
              <a:gd name="connsiteX2281" fmla="*/ 1216822 w 6891715"/>
              <a:gd name="connsiteY2281" fmla="*/ 2874650 h 6367455"/>
              <a:gd name="connsiteX2282" fmla="*/ 1224436 w 6891715"/>
              <a:gd name="connsiteY2282" fmla="*/ 2874650 h 6367455"/>
              <a:gd name="connsiteX2283" fmla="*/ 1233952 w 6891715"/>
              <a:gd name="connsiteY2283" fmla="*/ 2881639 h 6367455"/>
              <a:gd name="connsiteX2284" fmla="*/ 1241249 w 6891715"/>
              <a:gd name="connsiteY2284" fmla="*/ 2885769 h 6367455"/>
              <a:gd name="connsiteX2285" fmla="*/ 1253941 w 6891715"/>
              <a:gd name="connsiteY2285" fmla="*/ 2879415 h 6367455"/>
              <a:gd name="connsiteX2286" fmla="*/ 1279635 w 6891715"/>
              <a:gd name="connsiteY2286" fmla="*/ 2869567 h 6367455"/>
              <a:gd name="connsiteX2287" fmla="*/ 1295496 w 6891715"/>
              <a:gd name="connsiteY2287" fmla="*/ 2879097 h 6367455"/>
              <a:gd name="connsiteX2288" fmla="*/ 1311040 w 6891715"/>
              <a:gd name="connsiteY2288" fmla="*/ 2868614 h 6367455"/>
              <a:gd name="connsiteX2289" fmla="*/ 3854360 w 6891715"/>
              <a:gd name="connsiteY2289" fmla="*/ 2852734 h 6367455"/>
              <a:gd name="connsiteX2290" fmla="*/ 3865180 w 6891715"/>
              <a:gd name="connsiteY2290" fmla="*/ 2862282 h 6367455"/>
              <a:gd name="connsiteX2291" fmla="*/ 3876638 w 6891715"/>
              <a:gd name="connsiteY2291" fmla="*/ 2875649 h 6367455"/>
              <a:gd name="connsiteX2292" fmla="*/ 3876001 w 6891715"/>
              <a:gd name="connsiteY2292" fmla="*/ 2885198 h 6367455"/>
              <a:gd name="connsiteX2293" fmla="*/ 3865499 w 6891715"/>
              <a:gd name="connsiteY2293" fmla="*/ 2882333 h 6367455"/>
              <a:gd name="connsiteX2294" fmla="*/ 3855951 w 6891715"/>
              <a:gd name="connsiteY2294" fmla="*/ 2890927 h 6367455"/>
              <a:gd name="connsiteX2295" fmla="*/ 3847358 w 6891715"/>
              <a:gd name="connsiteY2295" fmla="*/ 2901431 h 6367455"/>
              <a:gd name="connsiteX2296" fmla="*/ 3832718 w 6891715"/>
              <a:gd name="connsiteY2296" fmla="*/ 2908115 h 6367455"/>
              <a:gd name="connsiteX2297" fmla="*/ 3829536 w 6891715"/>
              <a:gd name="connsiteY2297" fmla="*/ 2924031 h 6367455"/>
              <a:gd name="connsiteX2298" fmla="*/ 3797710 w 6891715"/>
              <a:gd name="connsiteY2298" fmla="*/ 2916709 h 6367455"/>
              <a:gd name="connsiteX2299" fmla="*/ 3790390 w 6891715"/>
              <a:gd name="connsiteY2299" fmla="*/ 2923077 h 6367455"/>
              <a:gd name="connsiteX2300" fmla="*/ 3787526 w 6891715"/>
              <a:gd name="connsiteY2300" fmla="*/ 2947269 h 6367455"/>
              <a:gd name="connsiteX2301" fmla="*/ 3764293 w 6891715"/>
              <a:gd name="connsiteY2301" fmla="*/ 2978145 h 6367455"/>
              <a:gd name="connsiteX2302" fmla="*/ 3751562 w 6891715"/>
              <a:gd name="connsiteY2302" fmla="*/ 2960319 h 6367455"/>
              <a:gd name="connsiteX2303" fmla="*/ 3758564 w 6891715"/>
              <a:gd name="connsiteY2303" fmla="*/ 2947588 h 6367455"/>
              <a:gd name="connsiteX2304" fmla="*/ 3777978 w 6891715"/>
              <a:gd name="connsiteY2304" fmla="*/ 2940264 h 6367455"/>
              <a:gd name="connsiteX2305" fmla="*/ 3778933 w 6891715"/>
              <a:gd name="connsiteY2305" fmla="*/ 2933896 h 6367455"/>
              <a:gd name="connsiteX2306" fmla="*/ 3755063 w 6891715"/>
              <a:gd name="connsiteY2306" fmla="*/ 2912890 h 6367455"/>
              <a:gd name="connsiteX2307" fmla="*/ 3743288 w 6891715"/>
              <a:gd name="connsiteY2307" fmla="*/ 2896019 h 6367455"/>
              <a:gd name="connsiteX2308" fmla="*/ 3761428 w 6891715"/>
              <a:gd name="connsiteY2308" fmla="*/ 2894747 h 6367455"/>
              <a:gd name="connsiteX2309" fmla="*/ 3746152 w 6891715"/>
              <a:gd name="connsiteY2309" fmla="*/ 2870875 h 6367455"/>
              <a:gd name="connsiteX2310" fmla="*/ 3751562 w 6891715"/>
              <a:gd name="connsiteY2310" fmla="*/ 2865465 h 6367455"/>
              <a:gd name="connsiteX2311" fmla="*/ 3772886 w 6891715"/>
              <a:gd name="connsiteY2311" fmla="*/ 2879787 h 6367455"/>
              <a:gd name="connsiteX2312" fmla="*/ 3775114 w 6891715"/>
              <a:gd name="connsiteY2312" fmla="*/ 2869284 h 6367455"/>
              <a:gd name="connsiteX2313" fmla="*/ 3789753 w 6891715"/>
              <a:gd name="connsiteY2313" fmla="*/ 2876604 h 6367455"/>
              <a:gd name="connsiteX2314" fmla="*/ 3779251 w 6891715"/>
              <a:gd name="connsiteY2314" fmla="*/ 2869284 h 6367455"/>
              <a:gd name="connsiteX2315" fmla="*/ 3802165 w 6891715"/>
              <a:gd name="connsiteY2315" fmla="*/ 2853370 h 6367455"/>
              <a:gd name="connsiteX2316" fmla="*/ 3818397 w 6891715"/>
              <a:gd name="connsiteY2316" fmla="*/ 2857190 h 6367455"/>
              <a:gd name="connsiteX2317" fmla="*/ 3881509 w 6891715"/>
              <a:gd name="connsiteY2317" fmla="*/ 2838447 h 6367455"/>
              <a:gd name="connsiteX2318" fmla="*/ 3889338 w 6891715"/>
              <a:gd name="connsiteY2318" fmla="*/ 2856748 h 6367455"/>
              <a:gd name="connsiteX2319" fmla="*/ 3879552 w 6891715"/>
              <a:gd name="connsiteY2319" fmla="*/ 2865433 h 6367455"/>
              <a:gd name="connsiteX2320" fmla="*/ 3866503 w 6891715"/>
              <a:gd name="connsiteY2320" fmla="*/ 2857058 h 6367455"/>
              <a:gd name="connsiteX2321" fmla="*/ 3865525 w 6891715"/>
              <a:gd name="connsiteY2321" fmla="*/ 2845582 h 6367455"/>
              <a:gd name="connsiteX2322" fmla="*/ 1378190 w 6891715"/>
              <a:gd name="connsiteY2322" fmla="*/ 2819397 h 6367455"/>
              <a:gd name="connsiteX2323" fmla="*/ 1384271 w 6891715"/>
              <a:gd name="connsiteY2323" fmla="*/ 2826202 h 6367455"/>
              <a:gd name="connsiteX2324" fmla="*/ 1377514 w 6891715"/>
              <a:gd name="connsiteY2324" fmla="*/ 2838446 h 6367455"/>
              <a:gd name="connsiteX2325" fmla="*/ 1370758 w 6891715"/>
              <a:gd name="connsiteY2325" fmla="*/ 2834024 h 6367455"/>
              <a:gd name="connsiteX2326" fmla="*/ 1368393 w 6891715"/>
              <a:gd name="connsiteY2326" fmla="*/ 2823820 h 6367455"/>
              <a:gd name="connsiteX2327" fmla="*/ 1342224 w 6891715"/>
              <a:gd name="connsiteY2327" fmla="*/ 2803518 h 6367455"/>
              <a:gd name="connsiteX2328" fmla="*/ 1357279 w 6891715"/>
              <a:gd name="connsiteY2328" fmla="*/ 2821795 h 6367455"/>
              <a:gd name="connsiteX2329" fmla="*/ 1344734 w 6891715"/>
              <a:gd name="connsiteY2329" fmla="*/ 2828923 h 6367455"/>
              <a:gd name="connsiteX2330" fmla="*/ 1331875 w 6891715"/>
              <a:gd name="connsiteY2330" fmla="*/ 2819010 h 6367455"/>
              <a:gd name="connsiteX2331" fmla="*/ 1331875 w 6891715"/>
              <a:gd name="connsiteY2331" fmla="*/ 2809712 h 6367455"/>
              <a:gd name="connsiteX2332" fmla="*/ 3807906 w 6891715"/>
              <a:gd name="connsiteY2332" fmla="*/ 2778119 h 6367455"/>
              <a:gd name="connsiteX2333" fmla="*/ 3833399 w 6891715"/>
              <a:gd name="connsiteY2333" fmla="*/ 2780025 h 6367455"/>
              <a:gd name="connsiteX2334" fmla="*/ 3843278 w 6891715"/>
              <a:gd name="connsiteY2334" fmla="*/ 2793676 h 6367455"/>
              <a:gd name="connsiteX2335" fmla="*/ 3849651 w 6891715"/>
              <a:gd name="connsiteY2335" fmla="*/ 2810504 h 6367455"/>
              <a:gd name="connsiteX2336" fmla="*/ 3844552 w 6891715"/>
              <a:gd name="connsiteY2336" fmla="*/ 2813998 h 6367455"/>
              <a:gd name="connsiteX2337" fmla="*/ 3839135 w 6891715"/>
              <a:gd name="connsiteY2337" fmla="*/ 2808599 h 6367455"/>
              <a:gd name="connsiteX2338" fmla="*/ 3830531 w 6891715"/>
              <a:gd name="connsiteY2338" fmla="*/ 2814950 h 6367455"/>
              <a:gd name="connsiteX2339" fmla="*/ 3823521 w 6891715"/>
              <a:gd name="connsiteY2339" fmla="*/ 2827653 h 6367455"/>
              <a:gd name="connsiteX2340" fmla="*/ 3817147 w 6891715"/>
              <a:gd name="connsiteY2340" fmla="*/ 2838447 h 6367455"/>
              <a:gd name="connsiteX2341" fmla="*/ 3804401 w 6891715"/>
              <a:gd name="connsiteY2341" fmla="*/ 2838447 h 6367455"/>
              <a:gd name="connsiteX2342" fmla="*/ 3793566 w 6891715"/>
              <a:gd name="connsiteY2342" fmla="*/ 2829241 h 6367455"/>
              <a:gd name="connsiteX2343" fmla="*/ 3795478 w 6891715"/>
              <a:gd name="connsiteY2343" fmla="*/ 2813362 h 6367455"/>
              <a:gd name="connsiteX2344" fmla="*/ 3778908 w 6891715"/>
              <a:gd name="connsiteY2344" fmla="*/ 2810187 h 6367455"/>
              <a:gd name="connsiteX2345" fmla="*/ 3765843 w 6891715"/>
              <a:gd name="connsiteY2345" fmla="*/ 2808281 h 6367455"/>
              <a:gd name="connsiteX2346" fmla="*/ 3762338 w 6891715"/>
              <a:gd name="connsiteY2346" fmla="*/ 2800976 h 6367455"/>
              <a:gd name="connsiteX2347" fmla="*/ 3780501 w 6891715"/>
              <a:gd name="connsiteY2347" fmla="*/ 2795579 h 6367455"/>
              <a:gd name="connsiteX2348" fmla="*/ 3793248 w 6891715"/>
              <a:gd name="connsiteY2348" fmla="*/ 2795262 h 6367455"/>
              <a:gd name="connsiteX2349" fmla="*/ 3802808 w 6891715"/>
              <a:gd name="connsiteY2349" fmla="*/ 2786692 h 6367455"/>
              <a:gd name="connsiteX2350" fmla="*/ 1396971 w 6891715"/>
              <a:gd name="connsiteY2350" fmla="*/ 2773356 h 6367455"/>
              <a:gd name="connsiteX2351" fmla="*/ 1389329 w 6891715"/>
              <a:gd name="connsiteY2351" fmla="*/ 2781295 h 6367455"/>
              <a:gd name="connsiteX2352" fmla="*/ 1382682 w 6891715"/>
              <a:gd name="connsiteY2352" fmla="*/ 2776589 h 6367455"/>
              <a:gd name="connsiteX2353" fmla="*/ 2732096 w 6891715"/>
              <a:gd name="connsiteY2353" fmla="*/ 2773211 h 6367455"/>
              <a:gd name="connsiteX2354" fmla="*/ 2750156 w 6891715"/>
              <a:gd name="connsiteY2354" fmla="*/ 2804578 h 6367455"/>
              <a:gd name="connsiteX2355" fmla="*/ 2750581 w 6891715"/>
              <a:gd name="connsiteY2355" fmla="*/ 2804292 h 6367455"/>
              <a:gd name="connsiteX2356" fmla="*/ 2732780 w 6891715"/>
              <a:gd name="connsiteY2356" fmla="*/ 2773363 h 6367455"/>
              <a:gd name="connsiteX2357" fmla="*/ 3884258 w 6891715"/>
              <a:gd name="connsiteY2357" fmla="*/ 2770182 h 6367455"/>
              <a:gd name="connsiteX2358" fmla="*/ 3886163 w 6891715"/>
              <a:gd name="connsiteY2358" fmla="*/ 2783610 h 6367455"/>
              <a:gd name="connsiteX2359" fmla="*/ 3875685 w 6891715"/>
              <a:gd name="connsiteY2359" fmla="*/ 2782673 h 6367455"/>
              <a:gd name="connsiteX2360" fmla="*/ 3875368 w 6891715"/>
              <a:gd name="connsiteY2360" fmla="*/ 2783610 h 6367455"/>
              <a:gd name="connsiteX2361" fmla="*/ 3874098 w 6891715"/>
              <a:gd name="connsiteY2361" fmla="*/ 2785484 h 6367455"/>
              <a:gd name="connsiteX2362" fmla="*/ 3872510 w 6891715"/>
              <a:gd name="connsiteY2362" fmla="*/ 2787358 h 6367455"/>
              <a:gd name="connsiteX2363" fmla="*/ 3871240 w 6891715"/>
              <a:gd name="connsiteY2363" fmla="*/ 2788607 h 6367455"/>
              <a:gd name="connsiteX2364" fmla="*/ 3870288 w 6891715"/>
              <a:gd name="connsiteY2364" fmla="*/ 2788920 h 6367455"/>
              <a:gd name="connsiteX2365" fmla="*/ 3869653 w 6891715"/>
              <a:gd name="connsiteY2365" fmla="*/ 2789232 h 6367455"/>
              <a:gd name="connsiteX2366" fmla="*/ 3869335 w 6891715"/>
              <a:gd name="connsiteY2366" fmla="*/ 2788920 h 6367455"/>
              <a:gd name="connsiteX2367" fmla="*/ 3868065 w 6891715"/>
              <a:gd name="connsiteY2367" fmla="*/ 2787983 h 6367455"/>
              <a:gd name="connsiteX2368" fmla="*/ 3866795 w 6891715"/>
              <a:gd name="connsiteY2368" fmla="*/ 2786421 h 6367455"/>
              <a:gd name="connsiteX2369" fmla="*/ 3866160 w 6891715"/>
              <a:gd name="connsiteY2369" fmla="*/ 2784860 h 6367455"/>
              <a:gd name="connsiteX2370" fmla="*/ 3864573 w 6891715"/>
              <a:gd name="connsiteY2370" fmla="*/ 2781112 h 6367455"/>
              <a:gd name="connsiteX2371" fmla="*/ 3863938 w 6891715"/>
              <a:gd name="connsiteY2371" fmla="*/ 2779863 h 6367455"/>
              <a:gd name="connsiteX2372" fmla="*/ 3866160 w 6891715"/>
              <a:gd name="connsiteY2372" fmla="*/ 2771431 h 6367455"/>
              <a:gd name="connsiteX2373" fmla="*/ 1338644 w 6891715"/>
              <a:gd name="connsiteY2373" fmla="*/ 2765421 h 6367455"/>
              <a:gd name="connsiteX2374" fmla="*/ 1354715 w 6891715"/>
              <a:gd name="connsiteY2374" fmla="*/ 2768237 h 6367455"/>
              <a:gd name="connsiteX2375" fmla="*/ 1360499 w 6891715"/>
              <a:gd name="connsiteY2375" fmla="*/ 2776688 h 6367455"/>
              <a:gd name="connsiteX2376" fmla="*/ 1357286 w 6891715"/>
              <a:gd name="connsiteY2376" fmla="*/ 2788270 h 6367455"/>
              <a:gd name="connsiteX2377" fmla="*/ 1363714 w 6891715"/>
              <a:gd name="connsiteY2377" fmla="*/ 2796720 h 6367455"/>
              <a:gd name="connsiteX2378" fmla="*/ 1379783 w 6891715"/>
              <a:gd name="connsiteY2378" fmla="*/ 2783575 h 6367455"/>
              <a:gd name="connsiteX2379" fmla="*/ 1389426 w 6891715"/>
              <a:gd name="connsiteY2379" fmla="*/ 2792027 h 6367455"/>
              <a:gd name="connsiteX2380" fmla="*/ 1395855 w 6891715"/>
              <a:gd name="connsiteY2380" fmla="*/ 2797346 h 6367455"/>
              <a:gd name="connsiteX2381" fmla="*/ 1409674 w 6891715"/>
              <a:gd name="connsiteY2381" fmla="*/ 2792965 h 6367455"/>
              <a:gd name="connsiteX2382" fmla="*/ 1404532 w 6891715"/>
              <a:gd name="connsiteY2382" fmla="*/ 2806422 h 6367455"/>
              <a:gd name="connsiteX2383" fmla="*/ 1389426 w 6891715"/>
              <a:gd name="connsiteY2383" fmla="*/ 2809869 h 6367455"/>
              <a:gd name="connsiteX2384" fmla="*/ 1382998 w 6891715"/>
              <a:gd name="connsiteY2384" fmla="*/ 2792027 h 6367455"/>
              <a:gd name="connsiteX2385" fmla="*/ 1357286 w 6891715"/>
              <a:gd name="connsiteY2385" fmla="*/ 2807990 h 6367455"/>
              <a:gd name="connsiteX2386" fmla="*/ 1349572 w 6891715"/>
              <a:gd name="connsiteY2386" fmla="*/ 2801727 h 6367455"/>
              <a:gd name="connsiteX2387" fmla="*/ 1338965 w 6891715"/>
              <a:gd name="connsiteY2387" fmla="*/ 2800786 h 6367455"/>
              <a:gd name="connsiteX2388" fmla="*/ 1330289 w 6891715"/>
              <a:gd name="connsiteY2388" fmla="*/ 2789522 h 6367455"/>
              <a:gd name="connsiteX2389" fmla="*/ 4266528 w 6891715"/>
              <a:gd name="connsiteY2389" fmla="*/ 2764378 h 6367455"/>
              <a:gd name="connsiteX2390" fmla="*/ 4255416 w 6891715"/>
              <a:gd name="connsiteY2390" fmla="*/ 2776749 h 6367455"/>
              <a:gd name="connsiteX2391" fmla="*/ 4246843 w 6891715"/>
              <a:gd name="connsiteY2391" fmla="*/ 2786583 h 6367455"/>
              <a:gd name="connsiteX2392" fmla="*/ 4240493 w 6891715"/>
              <a:gd name="connsiteY2392" fmla="*/ 2794194 h 6367455"/>
              <a:gd name="connsiteX2393" fmla="*/ 4238588 w 6891715"/>
              <a:gd name="connsiteY2393" fmla="*/ 2797365 h 6367455"/>
              <a:gd name="connsiteX2394" fmla="*/ 4237001 w 6891715"/>
              <a:gd name="connsiteY2394" fmla="*/ 2801168 h 6367455"/>
              <a:gd name="connsiteX2395" fmla="*/ 4236048 w 6891715"/>
              <a:gd name="connsiteY2395" fmla="*/ 2805297 h 6367455"/>
              <a:gd name="connsiteX2396" fmla="*/ 4235413 w 6891715"/>
              <a:gd name="connsiteY2396" fmla="*/ 2809735 h 6367455"/>
              <a:gd name="connsiteX2397" fmla="*/ 4234778 w 6891715"/>
              <a:gd name="connsiteY2397" fmla="*/ 2816400 h 6367455"/>
              <a:gd name="connsiteX2398" fmla="*/ 4234461 w 6891715"/>
              <a:gd name="connsiteY2398" fmla="*/ 2819572 h 6367455"/>
              <a:gd name="connsiteX2399" fmla="*/ 4254146 w 6891715"/>
              <a:gd name="connsiteY2399" fmla="*/ 2828459 h 6367455"/>
              <a:gd name="connsiteX2400" fmla="*/ 4251606 w 6891715"/>
              <a:gd name="connsiteY2400" fmla="*/ 2849076 h 6367455"/>
              <a:gd name="connsiteX2401" fmla="*/ 4262401 w 6891715"/>
              <a:gd name="connsiteY2401" fmla="*/ 2891579 h 6367455"/>
              <a:gd name="connsiteX2402" fmla="*/ 4276371 w 6891715"/>
              <a:gd name="connsiteY2402" fmla="*/ 2915372 h 6367455"/>
              <a:gd name="connsiteX2403" fmla="*/ 4285578 w 6891715"/>
              <a:gd name="connsiteY2403" fmla="*/ 2923936 h 6367455"/>
              <a:gd name="connsiteX2404" fmla="*/ 4290658 w 6891715"/>
              <a:gd name="connsiteY2404" fmla="*/ 2940748 h 6367455"/>
              <a:gd name="connsiteX2405" fmla="*/ 4301453 w 6891715"/>
              <a:gd name="connsiteY2405" fmla="*/ 2941065 h 6367455"/>
              <a:gd name="connsiteX2406" fmla="*/ 4301578 w 6891715"/>
              <a:gd name="connsiteY2406" fmla="*/ 2941217 h 6367455"/>
              <a:gd name="connsiteX2407" fmla="*/ 4306221 w 6891715"/>
              <a:gd name="connsiteY2407" fmla="*/ 2941461 h 6367455"/>
              <a:gd name="connsiteX2408" fmla="*/ 4319241 w 6891715"/>
              <a:gd name="connsiteY2408" fmla="*/ 2956380 h 6367455"/>
              <a:gd name="connsiteX2409" fmla="*/ 4323369 w 6891715"/>
              <a:gd name="connsiteY2409" fmla="*/ 2975426 h 6367455"/>
              <a:gd name="connsiteX2410" fmla="*/ 4340199 w 6891715"/>
              <a:gd name="connsiteY2410" fmla="*/ 2977966 h 6367455"/>
              <a:gd name="connsiteX2411" fmla="*/ 4348773 w 6891715"/>
              <a:gd name="connsiteY2411" fmla="*/ 2967807 h 6367455"/>
              <a:gd name="connsiteX2412" fmla="*/ 4348456 w 6891715"/>
              <a:gd name="connsiteY2412" fmla="*/ 2950666 h 6367455"/>
              <a:gd name="connsiteX2413" fmla="*/ 4341787 w 6891715"/>
              <a:gd name="connsiteY2413" fmla="*/ 2924319 h 6367455"/>
              <a:gd name="connsiteX2414" fmla="*/ 4330990 w 6891715"/>
              <a:gd name="connsiteY2414" fmla="*/ 2916701 h 6367455"/>
              <a:gd name="connsiteX2415" fmla="*/ 4315112 w 6891715"/>
              <a:gd name="connsiteY2415" fmla="*/ 2924002 h 6367455"/>
              <a:gd name="connsiteX2416" fmla="*/ 4298282 w 6891715"/>
              <a:gd name="connsiteY2416" fmla="*/ 2924319 h 6367455"/>
              <a:gd name="connsiteX2417" fmla="*/ 4287803 w 6891715"/>
              <a:gd name="connsiteY2417" fmla="*/ 2904956 h 6367455"/>
              <a:gd name="connsiteX2418" fmla="*/ 4291296 w 6891715"/>
              <a:gd name="connsiteY2418" fmla="*/ 2892258 h 6367455"/>
              <a:gd name="connsiteX2419" fmla="*/ 4296059 w 6891715"/>
              <a:gd name="connsiteY2419" fmla="*/ 2881148 h 6367455"/>
              <a:gd name="connsiteX2420" fmla="*/ 4313525 w 6891715"/>
              <a:gd name="connsiteY2420" fmla="*/ 2869719 h 6367455"/>
              <a:gd name="connsiteX2421" fmla="*/ 4312890 w 6891715"/>
              <a:gd name="connsiteY2421" fmla="*/ 2841468 h 6367455"/>
              <a:gd name="connsiteX2422" fmla="*/ 4309396 w 6891715"/>
              <a:gd name="connsiteY2422" fmla="*/ 2811629 h 6367455"/>
              <a:gd name="connsiteX2423" fmla="*/ 4314477 w 6891715"/>
              <a:gd name="connsiteY2423" fmla="*/ 2787822 h 6367455"/>
              <a:gd name="connsiteX2424" fmla="*/ 4313842 w 6891715"/>
              <a:gd name="connsiteY2424" fmla="*/ 2784012 h 6367455"/>
              <a:gd name="connsiteX2425" fmla="*/ 4314747 w 6891715"/>
              <a:gd name="connsiteY2425" fmla="*/ 2782557 h 6367455"/>
              <a:gd name="connsiteX2426" fmla="*/ 4312883 w 6891715"/>
              <a:gd name="connsiteY2426" fmla="*/ 2774845 h 6367455"/>
              <a:gd name="connsiteX2427" fmla="*/ 4295421 w 6891715"/>
              <a:gd name="connsiteY2427" fmla="*/ 2783093 h 6367455"/>
              <a:gd name="connsiteX2428" fmla="*/ 4293833 w 6891715"/>
              <a:gd name="connsiteY2428" fmla="*/ 2772624 h 6367455"/>
              <a:gd name="connsiteX2429" fmla="*/ 1361090 w 6891715"/>
              <a:gd name="connsiteY2429" fmla="*/ 2755895 h 6367455"/>
              <a:gd name="connsiteX2430" fmla="*/ 1374745 w 6891715"/>
              <a:gd name="connsiteY2430" fmla="*/ 2758673 h 6367455"/>
              <a:gd name="connsiteX2431" fmla="*/ 1365217 w 6891715"/>
              <a:gd name="connsiteY2431" fmla="*/ 2767009 h 6367455"/>
              <a:gd name="connsiteX2432" fmla="*/ 1358867 w 6891715"/>
              <a:gd name="connsiteY2432" fmla="*/ 2760834 h 6367455"/>
              <a:gd name="connsiteX2433" fmla="*/ 1409438 w 6891715"/>
              <a:gd name="connsiteY2433" fmla="*/ 2754306 h 6367455"/>
              <a:gd name="connsiteX2434" fmla="*/ 1411262 w 6891715"/>
              <a:gd name="connsiteY2434" fmla="*/ 2765420 h 6367455"/>
              <a:gd name="connsiteX2435" fmla="*/ 1396971 w 6891715"/>
              <a:gd name="connsiteY2435" fmla="*/ 2761379 h 6367455"/>
              <a:gd name="connsiteX2436" fmla="*/ 1423961 w 6891715"/>
              <a:gd name="connsiteY2436" fmla="*/ 2730494 h 6367455"/>
              <a:gd name="connsiteX2437" fmla="*/ 1419616 w 6891715"/>
              <a:gd name="connsiteY2437" fmla="*/ 2737694 h 6367455"/>
              <a:gd name="connsiteX2438" fmla="*/ 1398559 w 6891715"/>
              <a:gd name="connsiteY2438" fmla="*/ 2752719 h 6367455"/>
              <a:gd name="connsiteX2439" fmla="*/ 1399227 w 6891715"/>
              <a:gd name="connsiteY2439" fmla="*/ 2740198 h 6367455"/>
              <a:gd name="connsiteX2440" fmla="*/ 1410592 w 6891715"/>
              <a:gd name="connsiteY2440" fmla="*/ 2730808 h 6367455"/>
              <a:gd name="connsiteX2441" fmla="*/ 1377050 w 6891715"/>
              <a:gd name="connsiteY2441" fmla="*/ 2728907 h 6367455"/>
              <a:gd name="connsiteX2442" fmla="*/ 1374767 w 6891715"/>
              <a:gd name="connsiteY2442" fmla="*/ 2734996 h 6367455"/>
              <a:gd name="connsiteX2443" fmla="*/ 1385859 w 6891715"/>
              <a:gd name="connsiteY2443" fmla="*/ 2743825 h 6367455"/>
              <a:gd name="connsiteX2444" fmla="*/ 1382923 w 6891715"/>
              <a:gd name="connsiteY2444" fmla="*/ 2751131 h 6367455"/>
              <a:gd name="connsiteX2445" fmla="*/ 1372483 w 6891715"/>
              <a:gd name="connsiteY2445" fmla="*/ 2741391 h 6367455"/>
              <a:gd name="connsiteX2446" fmla="*/ 1362043 w 6891715"/>
              <a:gd name="connsiteY2446" fmla="*/ 2739260 h 6367455"/>
              <a:gd name="connsiteX2447" fmla="*/ 1368241 w 6891715"/>
              <a:gd name="connsiteY2447" fmla="*/ 2731039 h 6367455"/>
              <a:gd name="connsiteX2448" fmla="*/ 2164892 w 6891715"/>
              <a:gd name="connsiteY2448" fmla="*/ 2724151 h 6367455"/>
              <a:gd name="connsiteX2449" fmla="*/ 2168495 w 6891715"/>
              <a:gd name="connsiteY2449" fmla="*/ 2736589 h 6367455"/>
              <a:gd name="connsiteX2450" fmla="*/ 2163389 w 6891715"/>
              <a:gd name="connsiteY2450" fmla="*/ 2754314 h 6367455"/>
              <a:gd name="connsiteX2451" fmla="*/ 2157383 w 6891715"/>
              <a:gd name="connsiteY2451" fmla="*/ 2749028 h 6367455"/>
              <a:gd name="connsiteX2452" fmla="*/ 2160986 w 6891715"/>
              <a:gd name="connsiteY2452" fmla="*/ 2729437 h 6367455"/>
              <a:gd name="connsiteX2453" fmla="*/ 4327488 w 6891715"/>
              <a:gd name="connsiteY2453" fmla="*/ 2719966 h 6367455"/>
              <a:gd name="connsiteX2454" fmla="*/ 4324631 w 6891715"/>
              <a:gd name="connsiteY2454" fmla="*/ 2731387 h 6367455"/>
              <a:gd name="connsiteX2455" fmla="*/ 4318281 w 6891715"/>
              <a:gd name="connsiteY2455" fmla="*/ 2738683 h 6367455"/>
              <a:gd name="connsiteX2456" fmla="*/ 4321773 w 6891715"/>
              <a:gd name="connsiteY2456" fmla="*/ 2741538 h 6367455"/>
              <a:gd name="connsiteX2457" fmla="*/ 4328442 w 6891715"/>
              <a:gd name="connsiteY2457" fmla="*/ 2741272 h 6367455"/>
              <a:gd name="connsiteX2458" fmla="*/ 4328450 w 6891715"/>
              <a:gd name="connsiteY2458" fmla="*/ 2741158 h 6367455"/>
              <a:gd name="connsiteX2459" fmla="*/ 4334483 w 6891715"/>
              <a:gd name="connsiteY2459" fmla="*/ 2740523 h 6367455"/>
              <a:gd name="connsiteX2460" fmla="*/ 4337341 w 6891715"/>
              <a:gd name="connsiteY2460" fmla="*/ 2744333 h 6367455"/>
              <a:gd name="connsiteX2461" fmla="*/ 4332578 w 6891715"/>
              <a:gd name="connsiteY2461" fmla="*/ 2758299 h 6367455"/>
              <a:gd name="connsiteX2462" fmla="*/ 4344962 w 6891715"/>
              <a:gd name="connsiteY2462" fmla="*/ 2741476 h 6367455"/>
              <a:gd name="connsiteX2463" fmla="*/ 4339564 w 6891715"/>
              <a:gd name="connsiteY2463" fmla="*/ 2735126 h 6367455"/>
              <a:gd name="connsiteX2464" fmla="*/ 4346233 w 6891715"/>
              <a:gd name="connsiteY2464" fmla="*/ 2732904 h 6367455"/>
              <a:gd name="connsiteX2465" fmla="*/ 4338929 w 6891715"/>
              <a:gd name="connsiteY2465" fmla="*/ 2726874 h 6367455"/>
              <a:gd name="connsiteX2466" fmla="*/ 4330355 w 6891715"/>
              <a:gd name="connsiteY2466" fmla="*/ 2721794 h 6367455"/>
              <a:gd name="connsiteX2467" fmla="*/ 4330404 w 6891715"/>
              <a:gd name="connsiteY2467" fmla="*/ 2721310 h 6367455"/>
              <a:gd name="connsiteX2468" fmla="*/ 3421026 w 6891715"/>
              <a:gd name="connsiteY2468" fmla="*/ 2717795 h 6367455"/>
              <a:gd name="connsiteX2469" fmla="*/ 3419502 w 6891715"/>
              <a:gd name="connsiteY2469" fmla="*/ 2733233 h 6367455"/>
              <a:gd name="connsiteX2470" fmla="*/ 3412190 w 6891715"/>
              <a:gd name="connsiteY2470" fmla="*/ 2746371 h 6367455"/>
              <a:gd name="connsiteX2471" fmla="*/ 3403050 w 6891715"/>
              <a:gd name="connsiteY2471" fmla="*/ 2734218 h 6367455"/>
              <a:gd name="connsiteX2472" fmla="*/ 3396042 w 6891715"/>
              <a:gd name="connsiteY2472" fmla="*/ 2735861 h 6367455"/>
              <a:gd name="connsiteX2473" fmla="*/ 3390863 w 6891715"/>
              <a:gd name="connsiteY2473" fmla="*/ 2722724 h 6367455"/>
              <a:gd name="connsiteX2474" fmla="*/ 3403050 w 6891715"/>
              <a:gd name="connsiteY2474" fmla="*/ 2724693 h 6367455"/>
              <a:gd name="connsiteX2475" fmla="*/ 3342285 w 6891715"/>
              <a:gd name="connsiteY2475" fmla="*/ 2709858 h 6367455"/>
              <a:gd name="connsiteX2476" fmla="*/ 3349588 w 6891715"/>
              <a:gd name="connsiteY2476" fmla="*/ 2718830 h 6367455"/>
              <a:gd name="connsiteX2477" fmla="*/ 3337840 w 6891715"/>
              <a:gd name="connsiteY2477" fmla="*/ 2725733 h 6367455"/>
              <a:gd name="connsiteX2478" fmla="*/ 3327363 w 6891715"/>
              <a:gd name="connsiteY2478" fmla="*/ 2714687 h 6367455"/>
              <a:gd name="connsiteX2479" fmla="*/ 3433725 w 6891715"/>
              <a:gd name="connsiteY2479" fmla="*/ 2679697 h 6367455"/>
              <a:gd name="connsiteX2480" fmla="*/ 3429527 w 6891715"/>
              <a:gd name="connsiteY2480" fmla="*/ 2689174 h 6367455"/>
              <a:gd name="connsiteX2481" fmla="*/ 3426298 w 6891715"/>
              <a:gd name="connsiteY2481" fmla="*/ 2696367 h 6367455"/>
              <a:gd name="connsiteX2482" fmla="*/ 3424361 w 6891715"/>
              <a:gd name="connsiteY2482" fmla="*/ 2701596 h 6367455"/>
              <a:gd name="connsiteX2483" fmla="*/ 3424038 w 6891715"/>
              <a:gd name="connsiteY2483" fmla="*/ 2701922 h 6367455"/>
              <a:gd name="connsiteX2484" fmla="*/ 3423715 w 6891715"/>
              <a:gd name="connsiteY2484" fmla="*/ 2701922 h 6367455"/>
              <a:gd name="connsiteX2485" fmla="*/ 3422101 w 6891715"/>
              <a:gd name="connsiteY2485" fmla="*/ 2701268 h 6367455"/>
              <a:gd name="connsiteX2486" fmla="*/ 3420809 w 6891715"/>
              <a:gd name="connsiteY2486" fmla="*/ 2699306 h 6367455"/>
              <a:gd name="connsiteX2487" fmla="*/ 3418872 w 6891715"/>
              <a:gd name="connsiteY2487" fmla="*/ 2697020 h 6367455"/>
              <a:gd name="connsiteX2488" fmla="*/ 3415643 w 6891715"/>
              <a:gd name="connsiteY2488" fmla="*/ 2692771 h 6367455"/>
              <a:gd name="connsiteX2489" fmla="*/ 3414675 w 6891715"/>
              <a:gd name="connsiteY2489" fmla="*/ 2690483 h 6367455"/>
              <a:gd name="connsiteX2490" fmla="*/ 2171036 w 6891715"/>
              <a:gd name="connsiteY2490" fmla="*/ 2678115 h 6367455"/>
              <a:gd name="connsiteX2491" fmla="*/ 2181830 w 6891715"/>
              <a:gd name="connsiteY2491" fmla="*/ 2678115 h 6367455"/>
              <a:gd name="connsiteX2492" fmla="*/ 2174210 w 6891715"/>
              <a:gd name="connsiteY2492" fmla="*/ 2694674 h 6367455"/>
              <a:gd name="connsiteX2493" fmla="*/ 2185958 w 6891715"/>
              <a:gd name="connsiteY2493" fmla="*/ 2700844 h 6367455"/>
              <a:gd name="connsiteX2494" fmla="*/ 2190720 w 6891715"/>
              <a:gd name="connsiteY2494" fmla="*/ 2708312 h 6367455"/>
              <a:gd name="connsiteX2495" fmla="*/ 2182149 w 6891715"/>
              <a:gd name="connsiteY2495" fmla="*/ 2715780 h 6367455"/>
              <a:gd name="connsiteX2496" fmla="*/ 2188498 w 6891715"/>
              <a:gd name="connsiteY2496" fmla="*/ 2735262 h 6367455"/>
              <a:gd name="connsiteX2497" fmla="*/ 2181194 w 6891715"/>
              <a:gd name="connsiteY2497" fmla="*/ 2732015 h 6367455"/>
              <a:gd name="connsiteX2498" fmla="*/ 2166272 w 6891715"/>
              <a:gd name="connsiteY2498" fmla="*/ 2715130 h 6367455"/>
              <a:gd name="connsiteX2499" fmla="*/ 2163733 w 6891715"/>
              <a:gd name="connsiteY2499" fmla="*/ 2692401 h 6367455"/>
              <a:gd name="connsiteX2500" fmla="*/ 2164568 w 6891715"/>
              <a:gd name="connsiteY2500" fmla="*/ 2619379 h 6367455"/>
              <a:gd name="connsiteX2501" fmla="*/ 2170249 w 6891715"/>
              <a:gd name="connsiteY2501" fmla="*/ 2620019 h 6367455"/>
              <a:gd name="connsiteX2502" fmla="*/ 2179607 w 6891715"/>
              <a:gd name="connsiteY2502" fmla="*/ 2637322 h 6367455"/>
              <a:gd name="connsiteX2503" fmla="*/ 2175263 w 6891715"/>
              <a:gd name="connsiteY2503" fmla="*/ 2654303 h 6367455"/>
              <a:gd name="connsiteX2504" fmla="*/ 2160558 w 6891715"/>
              <a:gd name="connsiteY2504" fmla="*/ 2630913 h 6367455"/>
              <a:gd name="connsiteX2505" fmla="*/ 2201425 w 6891715"/>
              <a:gd name="connsiteY2505" fmla="*/ 2586041 h 6367455"/>
              <a:gd name="connsiteX2506" fmla="*/ 2209771 w 6891715"/>
              <a:gd name="connsiteY2506" fmla="*/ 2586041 h 6367455"/>
              <a:gd name="connsiteX2507" fmla="*/ 2207915 w 6891715"/>
              <a:gd name="connsiteY2507" fmla="*/ 2605552 h 6367455"/>
              <a:gd name="connsiteX2508" fmla="*/ 2181644 w 6891715"/>
              <a:gd name="connsiteY2508" fmla="*/ 2628902 h 6367455"/>
              <a:gd name="connsiteX2509" fmla="*/ 2174844 w 6891715"/>
              <a:gd name="connsiteY2509" fmla="*/ 2611949 h 6367455"/>
              <a:gd name="connsiteX2510" fmla="*/ 2180100 w 6891715"/>
              <a:gd name="connsiteY2510" fmla="*/ 2596276 h 6367455"/>
              <a:gd name="connsiteX2511" fmla="*/ 2148426 w 6891715"/>
              <a:gd name="connsiteY2511" fmla="*/ 2586041 h 6367455"/>
              <a:gd name="connsiteX2512" fmla="*/ 2154587 w 6891715"/>
              <a:gd name="connsiteY2512" fmla="*/ 2587629 h 6367455"/>
              <a:gd name="connsiteX2513" fmla="*/ 2166908 w 6891715"/>
              <a:gd name="connsiteY2513" fmla="*/ 2597153 h 6367455"/>
              <a:gd name="connsiteX2514" fmla="*/ 2158593 w 6891715"/>
              <a:gd name="connsiteY2514" fmla="*/ 2609854 h 6367455"/>
              <a:gd name="connsiteX2515" fmla="*/ 2152430 w 6891715"/>
              <a:gd name="connsiteY2515" fmla="*/ 2613028 h 6367455"/>
              <a:gd name="connsiteX2516" fmla="*/ 2146270 w 6891715"/>
              <a:gd name="connsiteY2516" fmla="*/ 2598423 h 6367455"/>
              <a:gd name="connsiteX2517" fmla="*/ 3682894 w 6891715"/>
              <a:gd name="connsiteY2517" fmla="*/ 2570157 h 6367455"/>
              <a:gd name="connsiteX2518" fmla="*/ 3694076 w 6891715"/>
              <a:gd name="connsiteY2518" fmla="*/ 2582121 h 6367455"/>
              <a:gd name="connsiteX2519" fmla="*/ 3689417 w 6891715"/>
              <a:gd name="connsiteY2519" fmla="*/ 2587620 h 6367455"/>
              <a:gd name="connsiteX2520" fmla="*/ 3679788 w 6891715"/>
              <a:gd name="connsiteY2520" fmla="*/ 2582121 h 6367455"/>
              <a:gd name="connsiteX2521" fmla="*/ 3730905 w 6891715"/>
              <a:gd name="connsiteY2521" fmla="*/ 2559046 h 6367455"/>
              <a:gd name="connsiteX2522" fmla="*/ 3735350 w 6891715"/>
              <a:gd name="connsiteY2522" fmla="*/ 2566983 h 6367455"/>
              <a:gd name="connsiteX2523" fmla="*/ 3733445 w 6891715"/>
              <a:gd name="connsiteY2523" fmla="*/ 2579682 h 6367455"/>
              <a:gd name="connsiteX2524" fmla="*/ 3722650 w 6891715"/>
              <a:gd name="connsiteY2524" fmla="*/ 2562220 h 6367455"/>
              <a:gd name="connsiteX2525" fmla="*/ 3713237 w 6891715"/>
              <a:gd name="connsiteY2525" fmla="*/ 2559046 h 6367455"/>
              <a:gd name="connsiteX2526" fmla="*/ 3716301 w 6891715"/>
              <a:gd name="connsiteY2526" fmla="*/ 2571115 h 6367455"/>
              <a:gd name="connsiteX2527" fmla="*/ 3704965 w 6891715"/>
              <a:gd name="connsiteY2527" fmla="*/ 2582856 h 6367455"/>
              <a:gd name="connsiteX2528" fmla="*/ 3698838 w 6891715"/>
              <a:gd name="connsiteY2528" fmla="*/ 2569810 h 6367455"/>
              <a:gd name="connsiteX2529" fmla="*/ 3699757 w 6891715"/>
              <a:gd name="connsiteY2529" fmla="*/ 2564591 h 6367455"/>
              <a:gd name="connsiteX2530" fmla="*/ 3751833 w 6891715"/>
              <a:gd name="connsiteY2530" fmla="*/ 2544760 h 6367455"/>
              <a:gd name="connsiteX2531" fmla="*/ 3757575 w 6891715"/>
              <a:gd name="connsiteY2531" fmla="*/ 2551108 h 6367455"/>
              <a:gd name="connsiteX2532" fmla="*/ 3756224 w 6891715"/>
              <a:gd name="connsiteY2532" fmla="*/ 2566981 h 6367455"/>
              <a:gd name="connsiteX2533" fmla="*/ 3748793 w 6891715"/>
              <a:gd name="connsiteY2533" fmla="*/ 2573332 h 6367455"/>
              <a:gd name="connsiteX2534" fmla="*/ 3741700 w 6891715"/>
              <a:gd name="connsiteY2534" fmla="*/ 2562855 h 6367455"/>
              <a:gd name="connsiteX2535" fmla="*/ 3826834 w 6891715"/>
              <a:gd name="connsiteY2535" fmla="*/ 2541584 h 6367455"/>
              <a:gd name="connsiteX2536" fmla="*/ 3829013 w 6891715"/>
              <a:gd name="connsiteY2536" fmla="*/ 2550995 h 6367455"/>
              <a:gd name="connsiteX2537" fmla="*/ 3819052 w 6891715"/>
              <a:gd name="connsiteY2537" fmla="*/ 2563541 h 6367455"/>
              <a:gd name="connsiteX2538" fmla="*/ 3813760 w 6891715"/>
              <a:gd name="connsiteY2538" fmla="*/ 2568873 h 6367455"/>
              <a:gd name="connsiteX2539" fmla="*/ 3810648 w 6891715"/>
              <a:gd name="connsiteY2539" fmla="*/ 2582361 h 6367455"/>
              <a:gd name="connsiteX2540" fmla="*/ 3808780 w 6891715"/>
              <a:gd name="connsiteY2540" fmla="*/ 2593970 h 6367455"/>
              <a:gd name="connsiteX2541" fmla="*/ 3795395 w 6891715"/>
              <a:gd name="connsiteY2541" fmla="*/ 2588949 h 6367455"/>
              <a:gd name="connsiteX2542" fmla="*/ 3790103 w 6891715"/>
              <a:gd name="connsiteY2542" fmla="*/ 2582361 h 6367455"/>
              <a:gd name="connsiteX2543" fmla="*/ 3781388 w 6891715"/>
              <a:gd name="connsiteY2543" fmla="*/ 2570128 h 6367455"/>
              <a:gd name="connsiteX2544" fmla="*/ 3787925 w 6891715"/>
              <a:gd name="connsiteY2544" fmla="*/ 2563854 h 6367455"/>
              <a:gd name="connsiteX2545" fmla="*/ 3815939 w 6891715"/>
              <a:gd name="connsiteY2545" fmla="*/ 2550995 h 6367455"/>
              <a:gd name="connsiteX2546" fmla="*/ 2138139 w 6891715"/>
              <a:gd name="connsiteY2546" fmla="*/ 2532068 h 6367455"/>
              <a:gd name="connsiteX2547" fmla="*/ 2144896 w 6891715"/>
              <a:gd name="connsiteY2547" fmla="*/ 2548103 h 6367455"/>
              <a:gd name="connsiteX2548" fmla="*/ 2152621 w 6891715"/>
              <a:gd name="connsiteY2548" fmla="*/ 2563818 h 6367455"/>
              <a:gd name="connsiteX2549" fmla="*/ 2132025 w 6891715"/>
              <a:gd name="connsiteY2549" fmla="*/ 2553556 h 6367455"/>
              <a:gd name="connsiteX2550" fmla="*/ 2128806 w 6891715"/>
              <a:gd name="connsiteY2550" fmla="*/ 2539442 h 6367455"/>
              <a:gd name="connsiteX2551" fmla="*/ 3770127 w 6891715"/>
              <a:gd name="connsiteY2551" fmla="*/ 2525711 h 6367455"/>
              <a:gd name="connsiteX2552" fmla="*/ 3779801 w 6891715"/>
              <a:gd name="connsiteY2552" fmla="*/ 2530439 h 6367455"/>
              <a:gd name="connsiteX2553" fmla="*/ 3779801 w 6891715"/>
              <a:gd name="connsiteY2553" fmla="*/ 2539220 h 6367455"/>
              <a:gd name="connsiteX2554" fmla="*/ 3769482 w 6891715"/>
              <a:gd name="connsiteY2554" fmla="*/ 2541584 h 6367455"/>
              <a:gd name="connsiteX2555" fmla="*/ 3759163 w 6891715"/>
              <a:gd name="connsiteY2555" fmla="*/ 2530439 h 6367455"/>
              <a:gd name="connsiteX2556" fmla="*/ 1526042 w 6891715"/>
              <a:gd name="connsiteY2556" fmla="*/ 2514597 h 6367455"/>
              <a:gd name="connsiteX2557" fmla="*/ 1532424 w 6891715"/>
              <a:gd name="connsiteY2557" fmla="*/ 2520947 h 6367455"/>
              <a:gd name="connsiteX2558" fmla="*/ 1541994 w 6891715"/>
              <a:gd name="connsiteY2558" fmla="*/ 2516503 h 6367455"/>
              <a:gd name="connsiteX2559" fmla="*/ 1549652 w 6891715"/>
              <a:gd name="connsiteY2559" fmla="*/ 2522534 h 6367455"/>
              <a:gd name="connsiteX2560" fmla="*/ 1540399 w 6891715"/>
              <a:gd name="connsiteY2560" fmla="*/ 2528884 h 6367455"/>
              <a:gd name="connsiteX2561" fmla="*/ 1547738 w 6891715"/>
              <a:gd name="connsiteY2561" fmla="*/ 2543806 h 6367455"/>
              <a:gd name="connsiteX2562" fmla="*/ 1540399 w 6891715"/>
              <a:gd name="connsiteY2562" fmla="*/ 2547933 h 6367455"/>
              <a:gd name="connsiteX2563" fmla="*/ 1539123 w 6891715"/>
              <a:gd name="connsiteY2563" fmla="*/ 2555552 h 6367455"/>
              <a:gd name="connsiteX2564" fmla="*/ 1557308 w 6891715"/>
              <a:gd name="connsiteY2564" fmla="*/ 2564759 h 6367455"/>
              <a:gd name="connsiteX2565" fmla="*/ 1554436 w 6891715"/>
              <a:gd name="connsiteY2565" fmla="*/ 2573331 h 6367455"/>
              <a:gd name="connsiteX2566" fmla="*/ 1550289 w 6891715"/>
              <a:gd name="connsiteY2566" fmla="*/ 2567934 h 6367455"/>
              <a:gd name="connsiteX2567" fmla="*/ 1544866 w 6891715"/>
              <a:gd name="connsiteY2567" fmla="*/ 2576505 h 6367455"/>
              <a:gd name="connsiteX2568" fmla="*/ 1544866 w 6891715"/>
              <a:gd name="connsiteY2568" fmla="*/ 2598732 h 6367455"/>
              <a:gd name="connsiteX2569" fmla="*/ 1535614 w 6891715"/>
              <a:gd name="connsiteY2569" fmla="*/ 2612385 h 6367455"/>
              <a:gd name="connsiteX2570" fmla="*/ 1530190 w 6891715"/>
              <a:gd name="connsiteY2570" fmla="*/ 2627309 h 6367455"/>
              <a:gd name="connsiteX2571" fmla="*/ 1518705 w 6891715"/>
              <a:gd name="connsiteY2571" fmla="*/ 2620005 h 6367455"/>
              <a:gd name="connsiteX2572" fmla="*/ 1529870 w 6891715"/>
              <a:gd name="connsiteY2572" fmla="*/ 2595556 h 6367455"/>
              <a:gd name="connsiteX2573" fmla="*/ 1532104 w 6891715"/>
              <a:gd name="connsiteY2573" fmla="*/ 2571426 h 6367455"/>
              <a:gd name="connsiteX2574" fmla="*/ 1531147 w 6891715"/>
              <a:gd name="connsiteY2574" fmla="*/ 2564124 h 6367455"/>
              <a:gd name="connsiteX2575" fmla="*/ 1522534 w 6891715"/>
              <a:gd name="connsiteY2575" fmla="*/ 2562855 h 6367455"/>
              <a:gd name="connsiteX2576" fmla="*/ 1510728 w 6891715"/>
              <a:gd name="connsiteY2576" fmla="*/ 2578728 h 6367455"/>
              <a:gd name="connsiteX2577" fmla="*/ 1490631 w 6891715"/>
              <a:gd name="connsiteY2577" fmla="*/ 2561267 h 6367455"/>
              <a:gd name="connsiteX2578" fmla="*/ 1491587 w 6891715"/>
              <a:gd name="connsiteY2578" fmla="*/ 2550472 h 6367455"/>
              <a:gd name="connsiteX2579" fmla="*/ 1513604 w 6891715"/>
              <a:gd name="connsiteY2579" fmla="*/ 2544123 h 6367455"/>
              <a:gd name="connsiteX2580" fmla="*/ 1519023 w 6891715"/>
              <a:gd name="connsiteY2580" fmla="*/ 2550472 h 6367455"/>
              <a:gd name="connsiteX2581" fmla="*/ 1520938 w 6891715"/>
              <a:gd name="connsiteY2581" fmla="*/ 2544123 h 6367455"/>
              <a:gd name="connsiteX2582" fmla="*/ 1516791 w 6891715"/>
              <a:gd name="connsiteY2582" fmla="*/ 2536822 h 6367455"/>
              <a:gd name="connsiteX2583" fmla="*/ 1520938 w 6891715"/>
              <a:gd name="connsiteY2583" fmla="*/ 2521900 h 6367455"/>
              <a:gd name="connsiteX2584" fmla="*/ 3554357 w 6891715"/>
              <a:gd name="connsiteY2584" fmla="*/ 2513011 h 6367455"/>
              <a:gd name="connsiteX2585" fmla="*/ 3581363 w 6891715"/>
              <a:gd name="connsiteY2585" fmla="*/ 2544986 h 6367455"/>
              <a:gd name="connsiteX2586" fmla="*/ 3565842 w 6891715"/>
              <a:gd name="connsiteY2586" fmla="*/ 2543105 h 6367455"/>
              <a:gd name="connsiteX2587" fmla="*/ 3567084 w 6891715"/>
              <a:gd name="connsiteY2587" fmla="*/ 2558779 h 6367455"/>
              <a:gd name="connsiteX2588" fmla="*/ 3559013 w 6891715"/>
              <a:gd name="connsiteY2588" fmla="*/ 2560659 h 6367455"/>
              <a:gd name="connsiteX2589" fmla="*/ 3559945 w 6891715"/>
              <a:gd name="connsiteY2589" fmla="*/ 2570064 h 6367455"/>
              <a:gd name="connsiteX2590" fmla="*/ 3575465 w 6891715"/>
              <a:gd name="connsiteY2590" fmla="*/ 2578214 h 6367455"/>
              <a:gd name="connsiteX2591" fmla="*/ 3568636 w 6891715"/>
              <a:gd name="connsiteY2591" fmla="*/ 2587620 h 6367455"/>
              <a:gd name="connsiteX2592" fmla="*/ 3559945 w 6891715"/>
              <a:gd name="connsiteY2592" fmla="*/ 2574453 h 6367455"/>
              <a:gd name="connsiteX2593" fmla="*/ 3542562 w 6891715"/>
              <a:gd name="connsiteY2593" fmla="*/ 2576647 h 6367455"/>
              <a:gd name="connsiteX2594" fmla="*/ 3533870 w 6891715"/>
              <a:gd name="connsiteY2594" fmla="*/ 2561286 h 6367455"/>
              <a:gd name="connsiteX2595" fmla="*/ 3525800 w 6891715"/>
              <a:gd name="connsiteY2595" fmla="*/ 2545299 h 6367455"/>
              <a:gd name="connsiteX2596" fmla="*/ 3525800 w 6891715"/>
              <a:gd name="connsiteY2596" fmla="*/ 2535895 h 6367455"/>
              <a:gd name="connsiteX2597" fmla="*/ 3538216 w 6891715"/>
              <a:gd name="connsiteY2597" fmla="*/ 2547493 h 6367455"/>
              <a:gd name="connsiteX2598" fmla="*/ 3542251 w 6891715"/>
              <a:gd name="connsiteY2598" fmla="*/ 2538089 h 6367455"/>
              <a:gd name="connsiteX2599" fmla="*/ 3544114 w 6891715"/>
              <a:gd name="connsiteY2599" fmla="*/ 2526491 h 6367455"/>
              <a:gd name="connsiteX2600" fmla="*/ 3553426 w 6891715"/>
              <a:gd name="connsiteY2600" fmla="*/ 2531820 h 6367455"/>
              <a:gd name="connsiteX2601" fmla="*/ 3555599 w 6891715"/>
              <a:gd name="connsiteY2601" fmla="*/ 2521476 h 6367455"/>
              <a:gd name="connsiteX2602" fmla="*/ 3550322 w 6891715"/>
              <a:gd name="connsiteY2602" fmla="*/ 2514892 h 6367455"/>
              <a:gd name="connsiteX2603" fmla="*/ 3405150 w 6891715"/>
              <a:gd name="connsiteY2603" fmla="*/ 2508248 h 6367455"/>
              <a:gd name="connsiteX2604" fmla="*/ 3421025 w 6891715"/>
              <a:gd name="connsiteY2604" fmla="*/ 2526734 h 6367455"/>
              <a:gd name="connsiteX2605" fmla="*/ 3417850 w 6891715"/>
              <a:gd name="connsiteY2605" fmla="*/ 2532062 h 6367455"/>
              <a:gd name="connsiteX2606" fmla="*/ 3407372 w 6891715"/>
              <a:gd name="connsiteY2606" fmla="*/ 2523916 h 6367455"/>
              <a:gd name="connsiteX2607" fmla="*/ 3729877 w 6891715"/>
              <a:gd name="connsiteY2607" fmla="*/ 2501897 h 6367455"/>
              <a:gd name="connsiteX2608" fmla="*/ 3742150 w 6891715"/>
              <a:gd name="connsiteY2608" fmla="*/ 2505753 h 6367455"/>
              <a:gd name="connsiteX2609" fmla="*/ 3746463 w 6891715"/>
              <a:gd name="connsiteY2609" fmla="*/ 2525336 h 6367455"/>
              <a:gd name="connsiteX2610" fmla="*/ 3731204 w 6891715"/>
              <a:gd name="connsiteY2610" fmla="*/ 2530473 h 6367455"/>
              <a:gd name="connsiteX2611" fmla="*/ 3724569 w 6891715"/>
              <a:gd name="connsiteY2611" fmla="*/ 2524053 h 6367455"/>
              <a:gd name="connsiteX2612" fmla="*/ 3724238 w 6891715"/>
              <a:gd name="connsiteY2612" fmla="*/ 2506394 h 6367455"/>
              <a:gd name="connsiteX2613" fmla="*/ 1524271 w 6891715"/>
              <a:gd name="connsiteY2613" fmla="*/ 2489194 h 6367455"/>
              <a:gd name="connsiteX2614" fmla="*/ 1525556 w 6891715"/>
              <a:gd name="connsiteY2614" fmla="*/ 2509482 h 6367455"/>
              <a:gd name="connsiteX2615" fmla="*/ 1516234 w 6891715"/>
              <a:gd name="connsiteY2615" fmla="*/ 2518173 h 6367455"/>
              <a:gd name="connsiteX2616" fmla="*/ 1508511 w 6891715"/>
              <a:gd name="connsiteY2616" fmla="*/ 2535234 h 6367455"/>
              <a:gd name="connsiteX2617" fmla="*/ 1500155 w 6891715"/>
              <a:gd name="connsiteY2617" fmla="*/ 2531049 h 6367455"/>
              <a:gd name="connsiteX2618" fmla="*/ 1512699 w 6891715"/>
              <a:gd name="connsiteY2618" fmla="*/ 2514954 h 6367455"/>
              <a:gd name="connsiteX2619" fmla="*/ 1506262 w 6891715"/>
              <a:gd name="connsiteY2619" fmla="*/ 2504322 h 6367455"/>
              <a:gd name="connsiteX2620" fmla="*/ 1510444 w 6891715"/>
              <a:gd name="connsiteY2620" fmla="*/ 2490483 h 6367455"/>
              <a:gd name="connsiteX2621" fmla="*/ 1565246 w 6891715"/>
              <a:gd name="connsiteY2621" fmla="*/ 2471735 h 6367455"/>
              <a:gd name="connsiteX2622" fmla="*/ 1558483 w 6891715"/>
              <a:gd name="connsiteY2622" fmla="*/ 2484432 h 6367455"/>
              <a:gd name="connsiteX2623" fmla="*/ 1557308 w 6891715"/>
              <a:gd name="connsiteY2623" fmla="*/ 2473640 h 6367455"/>
              <a:gd name="connsiteX2624" fmla="*/ 2108170 w 6891715"/>
              <a:gd name="connsiteY2624" fmla="*/ 2470155 h 6367455"/>
              <a:gd name="connsiteX2625" fmla="*/ 2128143 w 6891715"/>
              <a:gd name="connsiteY2625" fmla="*/ 2489058 h 6367455"/>
              <a:gd name="connsiteX2626" fmla="*/ 2128807 w 6891715"/>
              <a:gd name="connsiteY2626" fmla="*/ 2505076 h 6367455"/>
              <a:gd name="connsiteX2627" fmla="*/ 2111832 w 6891715"/>
              <a:gd name="connsiteY2627" fmla="*/ 2493538 h 6367455"/>
              <a:gd name="connsiteX2628" fmla="*/ 1542198 w 6891715"/>
              <a:gd name="connsiteY2628" fmla="*/ 2470150 h 6367455"/>
              <a:gd name="connsiteX2629" fmla="*/ 1550929 w 6891715"/>
              <a:gd name="connsiteY2629" fmla="*/ 2477076 h 6367455"/>
              <a:gd name="connsiteX2630" fmla="*/ 1552544 w 6891715"/>
              <a:gd name="connsiteY2630" fmla="*/ 2495974 h 6367455"/>
              <a:gd name="connsiteX2631" fmla="*/ 1548020 w 6891715"/>
              <a:gd name="connsiteY2631" fmla="*/ 2504475 h 6367455"/>
              <a:gd name="connsiteX2632" fmla="*/ 1537345 w 6891715"/>
              <a:gd name="connsiteY2632" fmla="*/ 2509836 h 6367455"/>
              <a:gd name="connsiteX2633" fmla="*/ 1535082 w 6891715"/>
              <a:gd name="connsiteY2633" fmla="*/ 2498175 h 6367455"/>
              <a:gd name="connsiteX2634" fmla="*/ 1538963 w 6891715"/>
              <a:gd name="connsiteY2634" fmla="*/ 2477393 h 6367455"/>
              <a:gd name="connsiteX2635" fmla="*/ 2122457 w 6891715"/>
              <a:gd name="connsiteY2635" fmla="*/ 2457455 h 6367455"/>
              <a:gd name="connsiteX2636" fmla="*/ 2138153 w 6891715"/>
              <a:gd name="connsiteY2636" fmla="*/ 2465247 h 6367455"/>
              <a:gd name="connsiteX2637" fmla="*/ 2142234 w 6891715"/>
              <a:gd name="connsiteY2637" fmla="*/ 2459012 h 6367455"/>
              <a:gd name="connsiteX2638" fmla="*/ 2154791 w 6891715"/>
              <a:gd name="connsiteY2638" fmla="*/ 2472733 h 6367455"/>
              <a:gd name="connsiteX2639" fmla="*/ 2169545 w 6891715"/>
              <a:gd name="connsiteY2639" fmla="*/ 2474291 h 6367455"/>
              <a:gd name="connsiteX2640" fmla="*/ 2178021 w 6891715"/>
              <a:gd name="connsiteY2640" fmla="*/ 2481772 h 6367455"/>
              <a:gd name="connsiteX2641" fmla="*/ 2148512 w 6891715"/>
              <a:gd name="connsiteY2641" fmla="*/ 2492376 h 6367455"/>
              <a:gd name="connsiteX2642" fmla="*/ 2127481 w 6891715"/>
              <a:gd name="connsiteY2642" fmla="*/ 2475850 h 6367455"/>
              <a:gd name="connsiteX2643" fmla="*/ 1550604 w 6891715"/>
              <a:gd name="connsiteY2643" fmla="*/ 2444749 h 6367455"/>
              <a:gd name="connsiteX2644" fmla="*/ 1557308 w 6891715"/>
              <a:gd name="connsiteY2644" fmla="*/ 2453507 h 6367455"/>
              <a:gd name="connsiteX2645" fmla="*/ 1550019 w 6891715"/>
              <a:gd name="connsiteY2645" fmla="*/ 2466975 h 6367455"/>
              <a:gd name="connsiteX2646" fmla="*/ 1543021 w 6891715"/>
              <a:gd name="connsiteY2646" fmla="*/ 2460578 h 6367455"/>
              <a:gd name="connsiteX2647" fmla="*/ 2109853 w 6891715"/>
              <a:gd name="connsiteY2647" fmla="*/ 2386019 h 6367455"/>
              <a:gd name="connsiteX2648" fmla="*/ 2120870 w 6891715"/>
              <a:gd name="connsiteY2648" fmla="*/ 2400025 h 6367455"/>
              <a:gd name="connsiteX2649" fmla="*/ 2108936 w 6891715"/>
              <a:gd name="connsiteY2649" fmla="*/ 2417767 h 6367455"/>
              <a:gd name="connsiteX2650" fmla="*/ 2097918 w 6891715"/>
              <a:gd name="connsiteY2650" fmla="*/ 2409675 h 6367455"/>
              <a:gd name="connsiteX2651" fmla="*/ 2095470 w 6891715"/>
              <a:gd name="connsiteY2651" fmla="*/ 2397535 h 6367455"/>
              <a:gd name="connsiteX2652" fmla="*/ 2105570 w 6891715"/>
              <a:gd name="connsiteY2652" fmla="*/ 2395357 h 6367455"/>
              <a:gd name="connsiteX2653" fmla="*/ 2152737 w 6891715"/>
              <a:gd name="connsiteY2653" fmla="*/ 2320930 h 6367455"/>
              <a:gd name="connsiteX2654" fmla="*/ 2168495 w 6891715"/>
              <a:gd name="connsiteY2654" fmla="*/ 2326823 h 6367455"/>
              <a:gd name="connsiteX2655" fmla="*/ 2162192 w 6891715"/>
              <a:gd name="connsiteY2655" fmla="*/ 2336131 h 6367455"/>
              <a:gd name="connsiteX2656" fmla="*/ 2146118 w 6891715"/>
              <a:gd name="connsiteY2656" fmla="*/ 2334268 h 6367455"/>
              <a:gd name="connsiteX2657" fmla="*/ 2127524 w 6891715"/>
              <a:gd name="connsiteY2657" fmla="*/ 2347918 h 6367455"/>
              <a:gd name="connsiteX2658" fmla="*/ 2125633 w 6891715"/>
              <a:gd name="connsiteY2658" fmla="*/ 2341713 h 6367455"/>
              <a:gd name="connsiteX2659" fmla="*/ 2132312 w 6891715"/>
              <a:gd name="connsiteY2659" fmla="*/ 2239963 h 6367455"/>
              <a:gd name="connsiteX2660" fmla="*/ 2144684 w 6891715"/>
              <a:gd name="connsiteY2660" fmla="*/ 2252345 h 6367455"/>
              <a:gd name="connsiteX2661" fmla="*/ 2123344 w 6891715"/>
              <a:gd name="connsiteY2661" fmla="*/ 2265364 h 6367455"/>
              <a:gd name="connsiteX2662" fmla="*/ 2120870 w 6891715"/>
              <a:gd name="connsiteY2662" fmla="*/ 2251711 h 6367455"/>
              <a:gd name="connsiteX2663" fmla="*/ 2164060 w 6891715"/>
              <a:gd name="connsiteY2663" fmla="*/ 2190748 h 6367455"/>
              <a:gd name="connsiteX2664" fmla="*/ 2173257 w 6891715"/>
              <a:gd name="connsiteY2664" fmla="*/ 2205972 h 6367455"/>
              <a:gd name="connsiteX2665" fmla="*/ 2159135 w 6891715"/>
              <a:gd name="connsiteY2665" fmla="*/ 2212976 h 6367455"/>
              <a:gd name="connsiteX2666" fmla="*/ 2150266 w 6891715"/>
              <a:gd name="connsiteY2666" fmla="*/ 2203839 h 6367455"/>
              <a:gd name="connsiteX2667" fmla="*/ 2144683 w 6891715"/>
              <a:gd name="connsiteY2667" fmla="*/ 2191052 h 6367455"/>
              <a:gd name="connsiteX2668" fmla="*/ 2180785 w 6891715"/>
              <a:gd name="connsiteY2668" fmla="*/ 2185982 h 6367455"/>
              <a:gd name="connsiteX2669" fmla="*/ 2193581 w 6891715"/>
              <a:gd name="connsiteY2669" fmla="*/ 2195133 h 6367455"/>
              <a:gd name="connsiteX2670" fmla="*/ 2196141 w 6891715"/>
              <a:gd name="connsiteY2670" fmla="*/ 2205858 h 6367455"/>
              <a:gd name="connsiteX2671" fmla="*/ 2215976 w 6891715"/>
              <a:gd name="connsiteY2671" fmla="*/ 2190085 h 6367455"/>
              <a:gd name="connsiteX2672" fmla="*/ 2231972 w 6891715"/>
              <a:gd name="connsiteY2672" fmla="*/ 2195762 h 6367455"/>
              <a:gd name="connsiteX2673" fmla="*/ 2235170 w 6891715"/>
              <a:gd name="connsiteY2673" fmla="*/ 2202388 h 6367455"/>
              <a:gd name="connsiteX2674" fmla="*/ 2219175 w 6891715"/>
              <a:gd name="connsiteY2674" fmla="*/ 2206490 h 6367455"/>
              <a:gd name="connsiteX2675" fmla="*/ 2232931 w 6891715"/>
              <a:gd name="connsiteY2675" fmla="*/ 2212798 h 6367455"/>
              <a:gd name="connsiteX2676" fmla="*/ 2230372 w 6891715"/>
              <a:gd name="connsiteY2676" fmla="*/ 2220054 h 6367455"/>
              <a:gd name="connsiteX2677" fmla="*/ 2182064 w 6891715"/>
              <a:gd name="connsiteY2677" fmla="*/ 2224786 h 6367455"/>
              <a:gd name="connsiteX2678" fmla="*/ 2162230 w 6891715"/>
              <a:gd name="connsiteY2678" fmla="*/ 2235198 h 6367455"/>
              <a:gd name="connsiteX2679" fmla="*/ 2151032 w 6891715"/>
              <a:gd name="connsiteY2679" fmla="*/ 2219738 h 6367455"/>
              <a:gd name="connsiteX2680" fmla="*/ 2166069 w 6891715"/>
              <a:gd name="connsiteY2680" fmla="*/ 2217846 h 6367455"/>
              <a:gd name="connsiteX2681" fmla="*/ 2176626 w 6891715"/>
              <a:gd name="connsiteY2681" fmla="*/ 2207119 h 6367455"/>
              <a:gd name="connsiteX2682" fmla="*/ 2186223 w 6891715"/>
              <a:gd name="connsiteY2682" fmla="*/ 2207750 h 6367455"/>
              <a:gd name="connsiteX2683" fmla="*/ 2198341 w 6891715"/>
              <a:gd name="connsiteY2683" fmla="*/ 2157407 h 6367455"/>
              <a:gd name="connsiteX2684" fmla="*/ 2201832 w 6891715"/>
              <a:gd name="connsiteY2684" fmla="*/ 2171006 h 6367455"/>
              <a:gd name="connsiteX2685" fmla="*/ 2185958 w 6891715"/>
              <a:gd name="connsiteY2685" fmla="*/ 2179632 h 6367455"/>
              <a:gd name="connsiteX2686" fmla="*/ 2188815 w 6891715"/>
              <a:gd name="connsiteY2686" fmla="*/ 2160724 h 6367455"/>
              <a:gd name="connsiteX2687" fmla="*/ 5024403 w 6891715"/>
              <a:gd name="connsiteY2687" fmla="*/ 2154231 h 6367455"/>
              <a:gd name="connsiteX2688" fmla="*/ 5025991 w 6891715"/>
              <a:gd name="connsiteY2688" fmla="*/ 2172774 h 6367455"/>
              <a:gd name="connsiteX2689" fmla="*/ 5021228 w 6891715"/>
              <a:gd name="connsiteY2689" fmla="*/ 2190992 h 6367455"/>
              <a:gd name="connsiteX2690" fmla="*/ 5011703 w 6891715"/>
              <a:gd name="connsiteY2690" fmla="*/ 2193919 h 6367455"/>
              <a:gd name="connsiteX2691" fmla="*/ 5006941 w 6891715"/>
              <a:gd name="connsiteY2691" fmla="*/ 2170172 h 6367455"/>
              <a:gd name="connsiteX2692" fmla="*/ 5013608 w 6891715"/>
              <a:gd name="connsiteY2692" fmla="*/ 2158460 h 6367455"/>
              <a:gd name="connsiteX2693" fmla="*/ 2249459 w 6891715"/>
              <a:gd name="connsiteY2693" fmla="*/ 2125656 h 6367455"/>
              <a:gd name="connsiteX2694" fmla="*/ 2249459 w 6891715"/>
              <a:gd name="connsiteY2694" fmla="*/ 2130622 h 6367455"/>
              <a:gd name="connsiteX2695" fmla="*/ 2228670 w 6891715"/>
              <a:gd name="connsiteY2695" fmla="*/ 2146449 h 6367455"/>
              <a:gd name="connsiteX2696" fmla="*/ 2227725 w 6891715"/>
              <a:gd name="connsiteY2696" fmla="*/ 2156692 h 6367455"/>
              <a:gd name="connsiteX2697" fmla="*/ 2218275 w 6891715"/>
              <a:gd name="connsiteY2697" fmla="*/ 2166932 h 6367455"/>
              <a:gd name="connsiteX2698" fmla="*/ 2210715 w 6891715"/>
              <a:gd name="connsiteY2698" fmla="*/ 2153898 h 6367455"/>
              <a:gd name="connsiteX2699" fmla="*/ 2209771 w 6891715"/>
              <a:gd name="connsiteY2699" fmla="*/ 2135277 h 6367455"/>
              <a:gd name="connsiteX2700" fmla="*/ 2222370 w 6891715"/>
              <a:gd name="connsiteY2700" fmla="*/ 2136209 h 6367455"/>
              <a:gd name="connsiteX2701" fmla="*/ 2273905 w 6891715"/>
              <a:gd name="connsiteY2701" fmla="*/ 2119307 h 6367455"/>
              <a:gd name="connsiteX2702" fmla="*/ 2281208 w 6891715"/>
              <a:gd name="connsiteY2702" fmla="*/ 2129645 h 6367455"/>
              <a:gd name="connsiteX2703" fmla="*/ 2263110 w 6891715"/>
              <a:gd name="connsiteY2703" fmla="*/ 2132006 h 6367455"/>
              <a:gd name="connsiteX2704" fmla="*/ 2258983 w 6891715"/>
              <a:gd name="connsiteY2704" fmla="*/ 2121079 h 6367455"/>
              <a:gd name="connsiteX2705" fmla="*/ 2280256 w 6891715"/>
              <a:gd name="connsiteY2705" fmla="*/ 2095494 h 6367455"/>
              <a:gd name="connsiteX2706" fmla="*/ 2287559 w 6891715"/>
              <a:gd name="connsiteY2706" fmla="*/ 2097758 h 6367455"/>
              <a:gd name="connsiteX2707" fmla="*/ 2274858 w 6891715"/>
              <a:gd name="connsiteY2707" fmla="*/ 2112957 h 6367455"/>
              <a:gd name="connsiteX2708" fmla="*/ 2258983 w 6891715"/>
              <a:gd name="connsiteY2708" fmla="*/ 2108752 h 6367455"/>
              <a:gd name="connsiteX2709" fmla="*/ 2261205 w 6891715"/>
              <a:gd name="connsiteY2709" fmla="*/ 2097110 h 6367455"/>
              <a:gd name="connsiteX2710" fmla="*/ 2292002 w 6891715"/>
              <a:gd name="connsiteY2710" fmla="*/ 2065330 h 6367455"/>
              <a:gd name="connsiteX2711" fmla="*/ 2312959 w 6891715"/>
              <a:gd name="connsiteY2711" fmla="*/ 2076808 h 6367455"/>
              <a:gd name="connsiteX2712" fmla="*/ 2302798 w 6891715"/>
              <a:gd name="connsiteY2712" fmla="*/ 2092318 h 6367455"/>
              <a:gd name="connsiteX2713" fmla="*/ 2285972 w 6891715"/>
              <a:gd name="connsiteY2713" fmla="*/ 2083011 h 6367455"/>
              <a:gd name="connsiteX2714" fmla="*/ 3672802 w 6891715"/>
              <a:gd name="connsiteY2714" fmla="*/ 1939932 h 6367455"/>
              <a:gd name="connsiteX2715" fmla="*/ 3695345 w 6891715"/>
              <a:gd name="connsiteY2715" fmla="*/ 1940896 h 6367455"/>
              <a:gd name="connsiteX2716" fmla="*/ 3700425 w 6891715"/>
              <a:gd name="connsiteY2716" fmla="*/ 1952481 h 6367455"/>
              <a:gd name="connsiteX2717" fmla="*/ 3688995 w 6891715"/>
              <a:gd name="connsiteY2717" fmla="*/ 1950871 h 6367455"/>
              <a:gd name="connsiteX2718" fmla="*/ 3692170 w 6891715"/>
              <a:gd name="connsiteY2718" fmla="*/ 1959881 h 6367455"/>
              <a:gd name="connsiteX2719" fmla="*/ 3677247 w 6891715"/>
              <a:gd name="connsiteY2719" fmla="*/ 1963742 h 6367455"/>
              <a:gd name="connsiteX2720" fmla="*/ 3668675 w 6891715"/>
              <a:gd name="connsiteY2720" fmla="*/ 1946366 h 6367455"/>
              <a:gd name="connsiteX2721" fmla="*/ 2423473 w 6891715"/>
              <a:gd name="connsiteY2721" fmla="*/ 1893885 h 6367455"/>
              <a:gd name="connsiteX2722" fmla="*/ 2443134 w 6891715"/>
              <a:gd name="connsiteY2722" fmla="*/ 1915792 h 6367455"/>
              <a:gd name="connsiteX2723" fmla="*/ 2443134 w 6891715"/>
              <a:gd name="connsiteY2723" fmla="*/ 1924364 h 6367455"/>
              <a:gd name="connsiteX2724" fmla="*/ 2432836 w 6891715"/>
              <a:gd name="connsiteY2724" fmla="*/ 1928810 h 6367455"/>
              <a:gd name="connsiteX2725" fmla="*/ 2423473 w 6891715"/>
              <a:gd name="connsiteY2725" fmla="*/ 1914204 h 6367455"/>
              <a:gd name="connsiteX2726" fmla="*/ 2406622 w 6891715"/>
              <a:gd name="connsiteY2726" fmla="*/ 1904997 h 6367455"/>
              <a:gd name="connsiteX2727" fmla="*/ 2424410 w 6891715"/>
              <a:gd name="connsiteY2727" fmla="*/ 1904679 h 6367455"/>
              <a:gd name="connsiteX2728" fmla="*/ 2423473 w 6891715"/>
              <a:gd name="connsiteY2728" fmla="*/ 1893885 h 6367455"/>
              <a:gd name="connsiteX2729" fmla="*/ 2486201 w 6891715"/>
              <a:gd name="connsiteY2729" fmla="*/ 1830386 h 6367455"/>
              <a:gd name="connsiteX2730" fmla="*/ 2497270 w 6891715"/>
              <a:gd name="connsiteY2730" fmla="*/ 1855692 h 6367455"/>
              <a:gd name="connsiteX2731" fmla="*/ 2519408 w 6891715"/>
              <a:gd name="connsiteY2731" fmla="*/ 1854731 h 6367455"/>
              <a:gd name="connsiteX2732" fmla="*/ 2519408 w 6891715"/>
              <a:gd name="connsiteY2732" fmla="*/ 1862100 h 6367455"/>
              <a:gd name="connsiteX2733" fmla="*/ 2538384 w 6891715"/>
              <a:gd name="connsiteY2733" fmla="*/ 1871390 h 6367455"/>
              <a:gd name="connsiteX2734" fmla="*/ 2526683 w 6891715"/>
              <a:gd name="connsiteY2734" fmla="*/ 1872351 h 6367455"/>
              <a:gd name="connsiteX2735" fmla="*/ 2515613 w 6891715"/>
              <a:gd name="connsiteY2735" fmla="*/ 1886447 h 6367455"/>
              <a:gd name="connsiteX2736" fmla="*/ 2494424 w 6891715"/>
              <a:gd name="connsiteY2736" fmla="*/ 1884524 h 6367455"/>
              <a:gd name="connsiteX2737" fmla="*/ 2481773 w 6891715"/>
              <a:gd name="connsiteY2737" fmla="*/ 1899581 h 6367455"/>
              <a:gd name="connsiteX2738" fmla="*/ 2466909 w 6891715"/>
              <a:gd name="connsiteY2738" fmla="*/ 1901823 h 6367455"/>
              <a:gd name="connsiteX2739" fmla="*/ 2457421 w 6891715"/>
              <a:gd name="connsiteY2739" fmla="*/ 1886126 h 6367455"/>
              <a:gd name="connsiteX2740" fmla="*/ 2465643 w 6891715"/>
              <a:gd name="connsiteY2740" fmla="*/ 1873312 h 6367455"/>
              <a:gd name="connsiteX2741" fmla="*/ 2489996 w 6891715"/>
              <a:gd name="connsiteY2741" fmla="*/ 1878117 h 6367455"/>
              <a:gd name="connsiteX2742" fmla="*/ 2480192 w 6891715"/>
              <a:gd name="connsiteY2742" fmla="*/ 1861459 h 6367455"/>
              <a:gd name="connsiteX2743" fmla="*/ 2492842 w 6891715"/>
              <a:gd name="connsiteY2743" fmla="*/ 1857935 h 6367455"/>
              <a:gd name="connsiteX2744" fmla="*/ 2459002 w 6891715"/>
              <a:gd name="connsiteY2744" fmla="*/ 1847363 h 6367455"/>
              <a:gd name="connsiteX2745" fmla="*/ 2482407 w 6891715"/>
              <a:gd name="connsiteY2745" fmla="*/ 1843199 h 6367455"/>
              <a:gd name="connsiteX2746" fmla="*/ 3837960 w 6891715"/>
              <a:gd name="connsiteY2746" fmla="*/ 1809756 h 6367455"/>
              <a:gd name="connsiteX2747" fmla="*/ 3848063 w 6891715"/>
              <a:gd name="connsiteY2747" fmla="*/ 1824547 h 6367455"/>
              <a:gd name="connsiteX2748" fmla="*/ 3840654 w 6891715"/>
              <a:gd name="connsiteY2748" fmla="*/ 1835157 h 6367455"/>
              <a:gd name="connsiteX2749" fmla="*/ 3825838 w 6891715"/>
              <a:gd name="connsiteY2749" fmla="*/ 1826797 h 6367455"/>
              <a:gd name="connsiteX2750" fmla="*/ 4013480 w 6891715"/>
              <a:gd name="connsiteY2750" fmla="*/ 1541468 h 6367455"/>
              <a:gd name="connsiteX2751" fmla="*/ 4030625 w 6891715"/>
              <a:gd name="connsiteY2751" fmla="*/ 1544222 h 6367455"/>
              <a:gd name="connsiteX2752" fmla="*/ 4046500 w 6891715"/>
              <a:gd name="connsiteY2752" fmla="*/ 1546364 h 6367455"/>
              <a:gd name="connsiteX2753" fmla="*/ 4042372 w 6891715"/>
              <a:gd name="connsiteY2753" fmla="*/ 1550343 h 6367455"/>
              <a:gd name="connsiteX2754" fmla="*/ 4030625 w 6891715"/>
              <a:gd name="connsiteY2754" fmla="*/ 1554627 h 6367455"/>
              <a:gd name="connsiteX2755" fmla="*/ 4032847 w 6891715"/>
              <a:gd name="connsiteY2755" fmla="*/ 1564726 h 6367455"/>
              <a:gd name="connsiteX2756" fmla="*/ 4027450 w 6891715"/>
              <a:gd name="connsiteY2756" fmla="*/ 1566868 h 6367455"/>
              <a:gd name="connsiteX2757" fmla="*/ 4018877 w 6891715"/>
              <a:gd name="connsiteY2757" fmla="*/ 1554627 h 6367455"/>
              <a:gd name="connsiteX2758" fmla="*/ 4016655 w 6891715"/>
              <a:gd name="connsiteY2758" fmla="*/ 1563808 h 6367455"/>
              <a:gd name="connsiteX2759" fmla="*/ 4005225 w 6891715"/>
              <a:gd name="connsiteY2759" fmla="*/ 1557687 h 6367455"/>
              <a:gd name="connsiteX2760" fmla="*/ 4005225 w 6891715"/>
              <a:gd name="connsiteY2760" fmla="*/ 1546670 h 6367455"/>
              <a:gd name="connsiteX2761" fmla="*/ 5063053 w 6891715"/>
              <a:gd name="connsiteY2761" fmla="*/ 1519232 h 6367455"/>
              <a:gd name="connsiteX2762" fmla="*/ 5070842 w 6891715"/>
              <a:gd name="connsiteY2762" fmla="*/ 1527746 h 6367455"/>
              <a:gd name="connsiteX2763" fmla="*/ 5067414 w 6891715"/>
              <a:gd name="connsiteY2763" fmla="*/ 1537522 h 6367455"/>
              <a:gd name="connsiteX2764" fmla="*/ 5075204 w 6891715"/>
              <a:gd name="connsiteY2764" fmla="*/ 1546351 h 6367455"/>
              <a:gd name="connsiteX2765" fmla="*/ 5068349 w 6891715"/>
              <a:gd name="connsiteY2765" fmla="*/ 1565270 h 6367455"/>
              <a:gd name="connsiteX2766" fmla="*/ 5062741 w 6891715"/>
              <a:gd name="connsiteY2766" fmla="*/ 1548243 h 6367455"/>
              <a:gd name="connsiteX2767" fmla="*/ 5041866 w 6891715"/>
              <a:gd name="connsiteY2767" fmla="*/ 1538152 h 6367455"/>
              <a:gd name="connsiteX2768" fmla="*/ 5048720 w 6891715"/>
              <a:gd name="connsiteY2768" fmla="*/ 1523332 h 6367455"/>
              <a:gd name="connsiteX2769" fmla="*/ 5056198 w 6891715"/>
              <a:gd name="connsiteY2769" fmla="*/ 1530584 h 6367455"/>
              <a:gd name="connsiteX2770" fmla="*/ 5070441 w 6891715"/>
              <a:gd name="connsiteY2770" fmla="*/ 1517646 h 6367455"/>
              <a:gd name="connsiteX2771" fmla="*/ 5086316 w 6891715"/>
              <a:gd name="connsiteY2771" fmla="*/ 1521333 h 6367455"/>
              <a:gd name="connsiteX2772" fmla="*/ 5074652 w 6891715"/>
              <a:gd name="connsiteY2772" fmla="*/ 1527171 h 6367455"/>
              <a:gd name="connsiteX2773" fmla="*/ 2793654 w 6891715"/>
              <a:gd name="connsiteY2773" fmla="*/ 1403349 h 6367455"/>
              <a:gd name="connsiteX2774" fmla="*/ 2808259 w 6891715"/>
              <a:gd name="connsiteY2774" fmla="*/ 1420428 h 6367455"/>
              <a:gd name="connsiteX2775" fmla="*/ 2796829 w 6891715"/>
              <a:gd name="connsiteY2775" fmla="*/ 1431595 h 6367455"/>
              <a:gd name="connsiteX2776" fmla="*/ 2778096 w 6891715"/>
              <a:gd name="connsiteY2776" fmla="*/ 1431924 h 6367455"/>
              <a:gd name="connsiteX2777" fmla="*/ 2782859 w 6891715"/>
              <a:gd name="connsiteY2777" fmla="*/ 1409918 h 6367455"/>
              <a:gd name="connsiteX2778" fmla="*/ 303818 w 6891715"/>
              <a:gd name="connsiteY2778" fmla="*/ 1397948 h 6367455"/>
              <a:gd name="connsiteX2779" fmla="*/ 310168 w 6891715"/>
              <a:gd name="connsiteY2779" fmla="*/ 1402076 h 6367455"/>
              <a:gd name="connsiteX2780" fmla="*/ 305088 w 6891715"/>
              <a:gd name="connsiteY2780" fmla="*/ 1417633 h 6367455"/>
              <a:gd name="connsiteX2781" fmla="*/ 309215 w 6891715"/>
              <a:gd name="connsiteY2781" fmla="*/ 1431603 h 6367455"/>
              <a:gd name="connsiteX2782" fmla="*/ 316518 w 6891715"/>
              <a:gd name="connsiteY2782" fmla="*/ 1433826 h 6367455"/>
              <a:gd name="connsiteX2783" fmla="*/ 315882 w 6891715"/>
              <a:gd name="connsiteY2783" fmla="*/ 1449383 h 6367455"/>
              <a:gd name="connsiteX2784" fmla="*/ 327630 w 6891715"/>
              <a:gd name="connsiteY2784" fmla="*/ 1448113 h 6367455"/>
              <a:gd name="connsiteX2785" fmla="*/ 329218 w 6891715"/>
              <a:gd name="connsiteY2785" fmla="*/ 1426206 h 6367455"/>
              <a:gd name="connsiteX2786" fmla="*/ 336838 w 6891715"/>
              <a:gd name="connsiteY2786" fmla="*/ 1413506 h 6367455"/>
              <a:gd name="connsiteX2787" fmla="*/ 350490 w 6891715"/>
              <a:gd name="connsiteY2787" fmla="*/ 1432238 h 6367455"/>
              <a:gd name="connsiteX2788" fmla="*/ 349855 w 6891715"/>
              <a:gd name="connsiteY2788" fmla="*/ 1447161 h 6367455"/>
              <a:gd name="connsiteX2789" fmla="*/ 367635 w 6891715"/>
              <a:gd name="connsiteY2789" fmla="*/ 1441446 h 6367455"/>
              <a:gd name="connsiteX2790" fmla="*/ 357158 w 6891715"/>
              <a:gd name="connsiteY2790" fmla="*/ 1456368 h 6367455"/>
              <a:gd name="connsiteX2791" fmla="*/ 368905 w 6891715"/>
              <a:gd name="connsiteY2791" fmla="*/ 1466845 h 6367455"/>
              <a:gd name="connsiteX2792" fmla="*/ 365095 w 6891715"/>
              <a:gd name="connsiteY2792" fmla="*/ 1497326 h 6367455"/>
              <a:gd name="connsiteX2793" fmla="*/ 350173 w 6891715"/>
              <a:gd name="connsiteY2793" fmla="*/ 1511296 h 6367455"/>
              <a:gd name="connsiteX2794" fmla="*/ 365095 w 6891715"/>
              <a:gd name="connsiteY2794" fmla="*/ 1514471 h 6367455"/>
              <a:gd name="connsiteX2795" fmla="*/ 368587 w 6891715"/>
              <a:gd name="connsiteY2795" fmla="*/ 1537331 h 6367455"/>
              <a:gd name="connsiteX2796" fmla="*/ 372397 w 6891715"/>
              <a:gd name="connsiteY2796" fmla="*/ 1525583 h 6367455"/>
              <a:gd name="connsiteX2797" fmla="*/ 385098 w 6891715"/>
              <a:gd name="connsiteY2797" fmla="*/ 1524630 h 6367455"/>
              <a:gd name="connsiteX2798" fmla="*/ 390495 w 6891715"/>
              <a:gd name="connsiteY2798" fmla="*/ 1536378 h 6367455"/>
              <a:gd name="connsiteX2799" fmla="*/ 372715 w 6891715"/>
              <a:gd name="connsiteY2799" fmla="*/ 1545903 h 6367455"/>
              <a:gd name="connsiteX2800" fmla="*/ 383510 w 6891715"/>
              <a:gd name="connsiteY2800" fmla="*/ 1544633 h 6367455"/>
              <a:gd name="connsiteX2801" fmla="*/ 382558 w 6891715"/>
              <a:gd name="connsiteY2801" fmla="*/ 1564635 h 6367455"/>
              <a:gd name="connsiteX2802" fmla="*/ 365413 w 6891715"/>
              <a:gd name="connsiteY2802" fmla="*/ 1565905 h 6367455"/>
              <a:gd name="connsiteX2803" fmla="*/ 352078 w 6891715"/>
              <a:gd name="connsiteY2803" fmla="*/ 1579875 h 6367455"/>
              <a:gd name="connsiteX2804" fmla="*/ 361603 w 6891715"/>
              <a:gd name="connsiteY2804" fmla="*/ 1593210 h 6367455"/>
              <a:gd name="connsiteX2805" fmla="*/ 349220 w 6891715"/>
              <a:gd name="connsiteY2805" fmla="*/ 1608133 h 6367455"/>
              <a:gd name="connsiteX2806" fmla="*/ 347950 w 6891715"/>
              <a:gd name="connsiteY2806" fmla="*/ 1621785 h 6367455"/>
              <a:gd name="connsiteX2807" fmla="*/ 336520 w 6891715"/>
              <a:gd name="connsiteY2807" fmla="*/ 1623055 h 6367455"/>
              <a:gd name="connsiteX2808" fmla="*/ 327313 w 6891715"/>
              <a:gd name="connsiteY2808" fmla="*/ 1634485 h 6367455"/>
              <a:gd name="connsiteX2809" fmla="*/ 318740 w 6891715"/>
              <a:gd name="connsiteY2809" fmla="*/ 1639248 h 6367455"/>
              <a:gd name="connsiteX2810" fmla="*/ 313025 w 6891715"/>
              <a:gd name="connsiteY2810" fmla="*/ 1622103 h 6367455"/>
              <a:gd name="connsiteX2811" fmla="*/ 298103 w 6891715"/>
              <a:gd name="connsiteY2811" fmla="*/ 1602418 h 6367455"/>
              <a:gd name="connsiteX2812" fmla="*/ 291753 w 6891715"/>
              <a:gd name="connsiteY2812" fmla="*/ 1616388 h 6367455"/>
              <a:gd name="connsiteX2813" fmla="*/ 300643 w 6891715"/>
              <a:gd name="connsiteY2813" fmla="*/ 1628770 h 6367455"/>
              <a:gd name="connsiteX2814" fmla="*/ 301913 w 6891715"/>
              <a:gd name="connsiteY2814" fmla="*/ 1637025 h 6367455"/>
              <a:gd name="connsiteX2815" fmla="*/ 286990 w 6891715"/>
              <a:gd name="connsiteY2815" fmla="*/ 1645598 h 6367455"/>
              <a:gd name="connsiteX2816" fmla="*/ 285085 w 6891715"/>
              <a:gd name="connsiteY2816" fmla="*/ 1666870 h 6367455"/>
              <a:gd name="connsiteX2817" fmla="*/ 313343 w 6891715"/>
              <a:gd name="connsiteY2817" fmla="*/ 1651630 h 6367455"/>
              <a:gd name="connsiteX2818" fmla="*/ 317788 w 6891715"/>
              <a:gd name="connsiteY2818" fmla="*/ 1655758 h 6367455"/>
              <a:gd name="connsiteX2819" fmla="*/ 295880 w 6891715"/>
              <a:gd name="connsiteY2819" fmla="*/ 1676078 h 6367455"/>
              <a:gd name="connsiteX2820" fmla="*/ 279053 w 6891715"/>
              <a:gd name="connsiteY2820" fmla="*/ 1708781 h 6367455"/>
              <a:gd name="connsiteX2821" fmla="*/ 255875 w 6891715"/>
              <a:gd name="connsiteY2821" fmla="*/ 1711320 h 6367455"/>
              <a:gd name="connsiteX2822" fmla="*/ 242223 w 6891715"/>
              <a:gd name="connsiteY2822" fmla="*/ 1742753 h 6367455"/>
              <a:gd name="connsiteX2823" fmla="*/ 220950 w 6891715"/>
              <a:gd name="connsiteY2823" fmla="*/ 1748468 h 6367455"/>
              <a:gd name="connsiteX2824" fmla="*/ 217775 w 6891715"/>
              <a:gd name="connsiteY2824" fmla="*/ 1744340 h 6367455"/>
              <a:gd name="connsiteX2825" fmla="*/ 228570 w 6891715"/>
              <a:gd name="connsiteY2825" fmla="*/ 1739896 h 6367455"/>
              <a:gd name="connsiteX2826" fmla="*/ 231745 w 6891715"/>
              <a:gd name="connsiteY2826" fmla="*/ 1730370 h 6367455"/>
              <a:gd name="connsiteX2827" fmla="*/ 224125 w 6891715"/>
              <a:gd name="connsiteY2827" fmla="*/ 1722115 h 6367455"/>
              <a:gd name="connsiteX2828" fmla="*/ 222855 w 6891715"/>
              <a:gd name="connsiteY2828" fmla="*/ 1703383 h 6367455"/>
              <a:gd name="connsiteX2829" fmla="*/ 207933 w 6891715"/>
              <a:gd name="connsiteY2829" fmla="*/ 1701160 h 6367455"/>
              <a:gd name="connsiteX2830" fmla="*/ 204123 w 6891715"/>
              <a:gd name="connsiteY2830" fmla="*/ 1710685 h 6367455"/>
              <a:gd name="connsiteX2831" fmla="*/ 207298 w 6891715"/>
              <a:gd name="connsiteY2831" fmla="*/ 1720210 h 6367455"/>
              <a:gd name="connsiteX2832" fmla="*/ 199995 w 6891715"/>
              <a:gd name="connsiteY2832" fmla="*/ 1729736 h 6367455"/>
              <a:gd name="connsiteX2833" fmla="*/ 175865 w 6891715"/>
              <a:gd name="connsiteY2833" fmla="*/ 1737355 h 6367455"/>
              <a:gd name="connsiteX2834" fmla="*/ 163165 w 6891715"/>
              <a:gd name="connsiteY2834" fmla="*/ 1761486 h 6367455"/>
              <a:gd name="connsiteX2835" fmla="*/ 110778 w 6891715"/>
              <a:gd name="connsiteY2835" fmla="*/ 1815778 h 6367455"/>
              <a:gd name="connsiteX2836" fmla="*/ 87283 w 6891715"/>
              <a:gd name="connsiteY2836" fmla="*/ 1817048 h 6367455"/>
              <a:gd name="connsiteX2837" fmla="*/ 63470 w 6891715"/>
              <a:gd name="connsiteY2837" fmla="*/ 1831018 h 6367455"/>
              <a:gd name="connsiteX2838" fmla="*/ 35848 w 6891715"/>
              <a:gd name="connsiteY2838" fmla="*/ 1825938 h 6367455"/>
              <a:gd name="connsiteX2839" fmla="*/ 40293 w 6891715"/>
              <a:gd name="connsiteY2839" fmla="*/ 1849433 h 6367455"/>
              <a:gd name="connsiteX2840" fmla="*/ 0 w 6891715"/>
              <a:gd name="connsiteY2840" fmla="*/ 1865398 h 6367455"/>
              <a:gd name="connsiteX2841" fmla="*/ 51895 w 6891715"/>
              <a:gd name="connsiteY2841" fmla="*/ 1757672 h 6367455"/>
              <a:gd name="connsiteX2842" fmla="*/ 234199 w 6891715"/>
              <a:gd name="connsiteY2842" fmla="*/ 1457591 h 6367455"/>
              <a:gd name="connsiteX2843" fmla="*/ 269276 w 6891715"/>
              <a:gd name="connsiteY2843" fmla="*/ 1410682 h 6367455"/>
              <a:gd name="connsiteX2844" fmla="*/ 273020 w 6891715"/>
              <a:gd name="connsiteY2844" fmla="*/ 1407473 h 6367455"/>
              <a:gd name="connsiteX2845" fmla="*/ 3781388 w 6891715"/>
              <a:gd name="connsiteY2845" fmla="*/ 1397007 h 6367455"/>
              <a:gd name="connsiteX2846" fmla="*/ 3780753 w 6891715"/>
              <a:gd name="connsiteY2846" fmla="*/ 1419999 h 6367455"/>
              <a:gd name="connsiteX2847" fmla="*/ 3775672 w 6891715"/>
              <a:gd name="connsiteY2847" fmla="*/ 1425582 h 6367455"/>
              <a:gd name="connsiteX2848" fmla="*/ 3770275 w 6891715"/>
              <a:gd name="connsiteY2848" fmla="*/ 1413431 h 6367455"/>
              <a:gd name="connsiteX2849" fmla="*/ 3776308 w 6891715"/>
              <a:gd name="connsiteY2849" fmla="*/ 1403577 h 6367455"/>
              <a:gd name="connsiteX2850" fmla="*/ 2893984 w 6891715"/>
              <a:gd name="connsiteY2850" fmla="*/ 1212850 h 6367455"/>
              <a:gd name="connsiteX2851" fmla="*/ 2912798 w 6891715"/>
              <a:gd name="connsiteY2851" fmla="*/ 1234757 h 6367455"/>
              <a:gd name="connsiteX2852" fmla="*/ 2919384 w 6891715"/>
              <a:gd name="connsiteY2852" fmla="*/ 1260157 h 6367455"/>
              <a:gd name="connsiteX2853" fmla="*/ 2902763 w 6891715"/>
              <a:gd name="connsiteY2853" fmla="*/ 1260475 h 6367455"/>
              <a:gd name="connsiteX2854" fmla="*/ 2904646 w 6891715"/>
              <a:gd name="connsiteY2854" fmla="*/ 1246504 h 6367455"/>
              <a:gd name="connsiteX2855" fmla="*/ 2894924 w 6891715"/>
              <a:gd name="connsiteY2855" fmla="*/ 1231582 h 6367455"/>
              <a:gd name="connsiteX2856" fmla="*/ 2893984 w 6891715"/>
              <a:gd name="connsiteY2856" fmla="*/ 1212850 h 6367455"/>
              <a:gd name="connsiteX2857" fmla="*/ 5710203 w 6891715"/>
              <a:gd name="connsiteY2857" fmla="*/ 1139822 h 6367455"/>
              <a:gd name="connsiteX2858" fmla="*/ 5727666 w 6891715"/>
              <a:gd name="connsiteY2858" fmla="*/ 1152205 h 6367455"/>
              <a:gd name="connsiteX2859" fmla="*/ 5723382 w 6891715"/>
              <a:gd name="connsiteY2859" fmla="*/ 1173160 h 6367455"/>
              <a:gd name="connsiteX2860" fmla="*/ 5711521 w 6891715"/>
              <a:gd name="connsiteY2860" fmla="*/ 1162048 h 6367455"/>
              <a:gd name="connsiteX2861" fmla="*/ 5710203 w 6891715"/>
              <a:gd name="connsiteY2861" fmla="*/ 1139822 h 6367455"/>
              <a:gd name="connsiteX2862" fmla="*/ 3040668 w 6891715"/>
              <a:gd name="connsiteY2862" fmla="*/ 1009652 h 6367455"/>
              <a:gd name="connsiteX2863" fmla="*/ 3052733 w 6891715"/>
              <a:gd name="connsiteY2863" fmla="*/ 1019177 h 6367455"/>
              <a:gd name="connsiteX2864" fmla="*/ 3020983 w 6891715"/>
              <a:gd name="connsiteY2864" fmla="*/ 1028702 h 6367455"/>
              <a:gd name="connsiteX2865" fmla="*/ 3017808 w 6891715"/>
              <a:gd name="connsiteY2865" fmla="*/ 1020765 h 6367455"/>
              <a:gd name="connsiteX2866" fmla="*/ 3072139 w 6891715"/>
              <a:gd name="connsiteY2866" fmla="*/ 911226 h 6367455"/>
              <a:gd name="connsiteX2867" fmla="*/ 3073371 w 6891715"/>
              <a:gd name="connsiteY2867" fmla="*/ 926933 h 6367455"/>
              <a:gd name="connsiteX2868" fmla="*/ 3052733 w 6891715"/>
              <a:gd name="connsiteY2868" fmla="*/ 930276 h 6367455"/>
              <a:gd name="connsiteX2869" fmla="*/ 3107021 w 6891715"/>
              <a:gd name="connsiteY2869" fmla="*/ 901700 h 6367455"/>
              <a:gd name="connsiteX2870" fmla="*/ 3120991 w 6891715"/>
              <a:gd name="connsiteY2870" fmla="*/ 928449 h 6367455"/>
              <a:gd name="connsiteX2871" fmla="*/ 3105116 w 6891715"/>
              <a:gd name="connsiteY2871" fmla="*/ 944563 h 6367455"/>
              <a:gd name="connsiteX2872" fmla="*/ 3098766 w 6891715"/>
              <a:gd name="connsiteY2872" fmla="*/ 934895 h 6367455"/>
              <a:gd name="connsiteX2873" fmla="*/ 3098766 w 6891715"/>
              <a:gd name="connsiteY2873" fmla="*/ 925226 h 6367455"/>
              <a:gd name="connsiteX2874" fmla="*/ 3105751 w 6891715"/>
              <a:gd name="connsiteY2874" fmla="*/ 916525 h 6367455"/>
              <a:gd name="connsiteX2875" fmla="*/ 3099360 w 6891715"/>
              <a:gd name="connsiteY2875" fmla="*/ 876300 h 6367455"/>
              <a:gd name="connsiteX2876" fmla="*/ 3105116 w 6891715"/>
              <a:gd name="connsiteY2876" fmla="*/ 884929 h 6367455"/>
              <a:gd name="connsiteX2877" fmla="*/ 3093284 w 6891715"/>
              <a:gd name="connsiteY2877" fmla="*/ 896433 h 6367455"/>
              <a:gd name="connsiteX2878" fmla="*/ 3091365 w 6891715"/>
              <a:gd name="connsiteY2878" fmla="*/ 914648 h 6367455"/>
              <a:gd name="connsiteX2879" fmla="*/ 3079858 w 6891715"/>
              <a:gd name="connsiteY2879" fmla="*/ 925513 h 6367455"/>
              <a:gd name="connsiteX2880" fmla="*/ 3079538 w 6891715"/>
              <a:gd name="connsiteY2880" fmla="*/ 905061 h 6367455"/>
              <a:gd name="connsiteX2881" fmla="*/ 3060671 w 6891715"/>
              <a:gd name="connsiteY2881" fmla="*/ 906659 h 6367455"/>
              <a:gd name="connsiteX2882" fmla="*/ 3062270 w 6891715"/>
              <a:gd name="connsiteY2882" fmla="*/ 893877 h 6367455"/>
              <a:gd name="connsiteX2883" fmla="*/ 3082736 w 6891715"/>
              <a:gd name="connsiteY2883" fmla="*/ 885248 h 6367455"/>
              <a:gd name="connsiteX2884" fmla="*/ 2895676 w 6891715"/>
              <a:gd name="connsiteY2884" fmla="*/ 835022 h 6367455"/>
              <a:gd name="connsiteX2885" fmla="*/ 2900080 w 6891715"/>
              <a:gd name="connsiteY2885" fmla="*/ 843367 h 6367455"/>
              <a:gd name="connsiteX2886" fmla="*/ 2899450 w 6891715"/>
              <a:gd name="connsiteY2886" fmla="*/ 855243 h 6367455"/>
              <a:gd name="connsiteX2887" fmla="*/ 2906370 w 6891715"/>
              <a:gd name="connsiteY2887" fmla="*/ 852034 h 6367455"/>
              <a:gd name="connsiteX2888" fmla="*/ 2906684 w 6891715"/>
              <a:gd name="connsiteY2888" fmla="*/ 860700 h 6367455"/>
              <a:gd name="connsiteX2889" fmla="*/ 2893160 w 6891715"/>
              <a:gd name="connsiteY2889" fmla="*/ 863910 h 6367455"/>
              <a:gd name="connsiteX2890" fmla="*/ 2884040 w 6891715"/>
              <a:gd name="connsiteY2890" fmla="*/ 886378 h 6367455"/>
              <a:gd name="connsiteX2891" fmla="*/ 2873346 w 6891715"/>
              <a:gd name="connsiteY2891" fmla="*/ 893760 h 6367455"/>
              <a:gd name="connsiteX2892" fmla="*/ 2879321 w 6891715"/>
              <a:gd name="connsiteY2892" fmla="*/ 876748 h 6367455"/>
              <a:gd name="connsiteX2893" fmla="*/ 2877121 w 6891715"/>
              <a:gd name="connsiteY2893" fmla="*/ 857490 h 6367455"/>
              <a:gd name="connsiteX2894" fmla="*/ 2890959 w 6891715"/>
              <a:gd name="connsiteY2894" fmla="*/ 854280 h 6367455"/>
              <a:gd name="connsiteX2895" fmla="*/ 2912575 w 6891715"/>
              <a:gd name="connsiteY2895" fmla="*/ 822322 h 6367455"/>
              <a:gd name="connsiteX2896" fmla="*/ 2923896 w 6891715"/>
              <a:gd name="connsiteY2896" fmla="*/ 829854 h 6367455"/>
              <a:gd name="connsiteX2897" fmla="*/ 2925733 w 6891715"/>
              <a:gd name="connsiteY2897" fmla="*/ 836130 h 6367455"/>
              <a:gd name="connsiteX2898" fmla="*/ 2922673 w 6891715"/>
              <a:gd name="connsiteY2898" fmla="*/ 849310 h 6367455"/>
              <a:gd name="connsiteX2899" fmla="*/ 2912575 w 6891715"/>
              <a:gd name="connsiteY2899" fmla="*/ 848682 h 6367455"/>
              <a:gd name="connsiteX2900" fmla="*/ 2904312 w 6891715"/>
              <a:gd name="connsiteY2900" fmla="*/ 841465 h 6367455"/>
              <a:gd name="connsiteX2901" fmla="*/ 2900333 w 6891715"/>
              <a:gd name="connsiteY2901" fmla="*/ 830795 h 6367455"/>
              <a:gd name="connsiteX2902" fmla="*/ 2915634 w 6891715"/>
              <a:gd name="connsiteY2902" fmla="*/ 832050 h 6367455"/>
              <a:gd name="connsiteX2903" fmla="*/ 3115497 w 6891715"/>
              <a:gd name="connsiteY2903" fmla="*/ 820737 h 6367455"/>
              <a:gd name="connsiteX2904" fmla="*/ 3128970 w 6891715"/>
              <a:gd name="connsiteY2904" fmla="*/ 829700 h 6367455"/>
              <a:gd name="connsiteX2905" fmla="*/ 3132104 w 6891715"/>
              <a:gd name="connsiteY2905" fmla="*/ 840826 h 6367455"/>
              <a:gd name="connsiteX2906" fmla="*/ 3125211 w 6891715"/>
              <a:gd name="connsiteY2906" fmla="*/ 850098 h 6367455"/>
              <a:gd name="connsiteX2907" fmla="*/ 3108291 w 6891715"/>
              <a:gd name="connsiteY2907" fmla="*/ 855662 h 6367455"/>
              <a:gd name="connsiteX2908" fmla="*/ 3112364 w 6891715"/>
              <a:gd name="connsiteY2908" fmla="*/ 841135 h 6367455"/>
              <a:gd name="connsiteX2909" fmla="*/ 2986079 w 6891715"/>
              <a:gd name="connsiteY2909" fmla="*/ 784222 h 6367455"/>
              <a:gd name="connsiteX2910" fmla="*/ 2989234 w 6891715"/>
              <a:gd name="connsiteY2910" fmla="*/ 792794 h 6367455"/>
              <a:gd name="connsiteX2911" fmla="*/ 2950732 w 6891715"/>
              <a:gd name="connsiteY2911" fmla="*/ 835022 h 6367455"/>
              <a:gd name="connsiteX2912" fmla="*/ 2938108 w 6891715"/>
              <a:gd name="connsiteY2912" fmla="*/ 829942 h 6367455"/>
              <a:gd name="connsiteX2913" fmla="*/ 2936846 w 6891715"/>
              <a:gd name="connsiteY2913" fmla="*/ 815337 h 6367455"/>
              <a:gd name="connsiteX2914" fmla="*/ 2944104 w 6891715"/>
              <a:gd name="connsiteY2914" fmla="*/ 803589 h 6367455"/>
              <a:gd name="connsiteX2915" fmla="*/ 2956728 w 6891715"/>
              <a:gd name="connsiteY2915" fmla="*/ 805494 h 6367455"/>
              <a:gd name="connsiteX2916" fmla="*/ 2963040 w 6891715"/>
              <a:gd name="connsiteY2916" fmla="*/ 796922 h 6367455"/>
              <a:gd name="connsiteX2917" fmla="*/ 2969036 w 6891715"/>
              <a:gd name="connsiteY2917" fmla="*/ 784539 h 6367455"/>
              <a:gd name="connsiteX2918" fmla="*/ 3181826 w 6891715"/>
              <a:gd name="connsiteY2918" fmla="*/ 777876 h 6367455"/>
              <a:gd name="connsiteX2919" fmla="*/ 3189253 w 6891715"/>
              <a:gd name="connsiteY2919" fmla="*/ 786862 h 6367455"/>
              <a:gd name="connsiteX2920" fmla="*/ 3181181 w 6891715"/>
              <a:gd name="connsiteY2920" fmla="*/ 793751 h 6367455"/>
              <a:gd name="connsiteX2921" fmla="*/ 3170203 w 6891715"/>
              <a:gd name="connsiteY2921" fmla="*/ 787760 h 6367455"/>
              <a:gd name="connsiteX2922" fmla="*/ 2989234 w 6891715"/>
              <a:gd name="connsiteY2922" fmla="*/ 760410 h 6367455"/>
              <a:gd name="connsiteX2923" fmla="*/ 3000346 w 6891715"/>
              <a:gd name="connsiteY2923" fmla="*/ 771020 h 6367455"/>
              <a:gd name="connsiteX2924" fmla="*/ 2997078 w 6891715"/>
              <a:gd name="connsiteY2924" fmla="*/ 785810 h 6367455"/>
              <a:gd name="connsiteX2925" fmla="*/ 2989559 w 6891715"/>
              <a:gd name="connsiteY2925" fmla="*/ 779380 h 6367455"/>
              <a:gd name="connsiteX2926" fmla="*/ 2989234 w 6891715"/>
              <a:gd name="connsiteY2926" fmla="*/ 760410 h 6367455"/>
              <a:gd name="connsiteX2927" fmla="*/ 3084673 w 6891715"/>
              <a:gd name="connsiteY2927" fmla="*/ 733425 h 6367455"/>
              <a:gd name="connsiteX2928" fmla="*/ 3095591 w 6891715"/>
              <a:gd name="connsiteY2928" fmla="*/ 744629 h 6367455"/>
              <a:gd name="connsiteX2929" fmla="*/ 3089491 w 6891715"/>
              <a:gd name="connsiteY2929" fmla="*/ 761915 h 6367455"/>
              <a:gd name="connsiteX2930" fmla="*/ 3078568 w 6891715"/>
              <a:gd name="connsiteY2930" fmla="*/ 778881 h 6367455"/>
              <a:gd name="connsiteX2931" fmla="*/ 3073427 w 6891715"/>
              <a:gd name="connsiteY2931" fmla="*/ 784323 h 6367455"/>
              <a:gd name="connsiteX2932" fmla="*/ 3061541 w 6891715"/>
              <a:gd name="connsiteY2932" fmla="*/ 788805 h 6367455"/>
              <a:gd name="connsiteX2933" fmla="*/ 3062825 w 6891715"/>
              <a:gd name="connsiteY2933" fmla="*/ 799369 h 6367455"/>
              <a:gd name="connsiteX2934" fmla="*/ 3065074 w 6891715"/>
              <a:gd name="connsiteY2934" fmla="*/ 811213 h 6367455"/>
              <a:gd name="connsiteX2935" fmla="*/ 3056400 w 6891715"/>
              <a:gd name="connsiteY2935" fmla="*/ 808972 h 6367455"/>
              <a:gd name="connsiteX2936" fmla="*/ 3054472 w 6891715"/>
              <a:gd name="connsiteY2936" fmla="*/ 788805 h 6367455"/>
              <a:gd name="connsiteX2937" fmla="*/ 3063789 w 6891715"/>
              <a:gd name="connsiteY2937" fmla="*/ 766077 h 6367455"/>
              <a:gd name="connsiteX2938" fmla="*/ 3045477 w 6891715"/>
              <a:gd name="connsiteY2938" fmla="*/ 773119 h 6367455"/>
              <a:gd name="connsiteX2939" fmla="*/ 3028448 w 6891715"/>
              <a:gd name="connsiteY2939" fmla="*/ 802890 h 6367455"/>
              <a:gd name="connsiteX2940" fmla="*/ 3016882 w 6891715"/>
              <a:gd name="connsiteY2940" fmla="*/ 795527 h 6367455"/>
              <a:gd name="connsiteX2941" fmla="*/ 3014633 w 6891715"/>
              <a:gd name="connsiteY2941" fmla="*/ 784643 h 6367455"/>
              <a:gd name="connsiteX2942" fmla="*/ 3028127 w 6891715"/>
              <a:gd name="connsiteY2942" fmla="*/ 766397 h 6367455"/>
              <a:gd name="connsiteX2943" fmla="*/ 3045477 w 6891715"/>
              <a:gd name="connsiteY2943" fmla="*/ 749431 h 6367455"/>
              <a:gd name="connsiteX2944" fmla="*/ 3065396 w 6891715"/>
              <a:gd name="connsiteY2944" fmla="*/ 743989 h 6367455"/>
              <a:gd name="connsiteX2945" fmla="*/ 3205129 w 6891715"/>
              <a:gd name="connsiteY2945" fmla="*/ 719138 h 6367455"/>
              <a:gd name="connsiteX2946" fmla="*/ 3203253 w 6891715"/>
              <a:gd name="connsiteY2946" fmla="*/ 736387 h 6367455"/>
              <a:gd name="connsiteX2947" fmla="*/ 3189807 w 6891715"/>
              <a:gd name="connsiteY2947" fmla="*/ 739776 h 6367455"/>
              <a:gd name="connsiteX2948" fmla="*/ 3184491 w 6891715"/>
              <a:gd name="connsiteY2948" fmla="*/ 726222 h 6367455"/>
              <a:gd name="connsiteX2949" fmla="*/ 3048002 w 6891715"/>
              <a:gd name="connsiteY2949" fmla="*/ 700087 h 6367455"/>
              <a:gd name="connsiteX2950" fmla="*/ 3055726 w 6891715"/>
              <a:gd name="connsiteY2950" fmla="*/ 703262 h 6367455"/>
              <a:gd name="connsiteX2951" fmla="*/ 3059084 w 6891715"/>
              <a:gd name="connsiteY2951" fmla="*/ 711517 h 6367455"/>
              <a:gd name="connsiteX2952" fmla="*/ 3057069 w 6891715"/>
              <a:gd name="connsiteY2952" fmla="*/ 725170 h 6367455"/>
              <a:gd name="connsiteX2953" fmla="*/ 3044980 w 6891715"/>
              <a:gd name="connsiteY2953" fmla="*/ 725487 h 6367455"/>
              <a:gd name="connsiteX2954" fmla="*/ 3041621 w 6891715"/>
              <a:gd name="connsiteY2954" fmla="*/ 709612 h 6367455"/>
              <a:gd name="connsiteX2955" fmla="*/ 3147591 w 6891715"/>
              <a:gd name="connsiteY2955" fmla="*/ 608011 h 6367455"/>
              <a:gd name="connsiteX2956" fmla="*/ 3157047 w 6891715"/>
              <a:gd name="connsiteY2956" fmla="*/ 609291 h 6367455"/>
              <a:gd name="connsiteX2957" fmla="*/ 3163667 w 6891715"/>
              <a:gd name="connsiteY2957" fmla="*/ 632651 h 6367455"/>
              <a:gd name="connsiteX2958" fmla="*/ 3154210 w 6891715"/>
              <a:gd name="connsiteY2958" fmla="*/ 648332 h 6367455"/>
              <a:gd name="connsiteX2959" fmla="*/ 3165873 w 6891715"/>
              <a:gd name="connsiteY2959" fmla="*/ 659212 h 6367455"/>
              <a:gd name="connsiteX2960" fmla="*/ 3165873 w 6891715"/>
              <a:gd name="connsiteY2960" fmla="*/ 666572 h 6367455"/>
              <a:gd name="connsiteX2961" fmla="*/ 3150428 w 6891715"/>
              <a:gd name="connsiteY2961" fmla="*/ 687053 h 6367455"/>
              <a:gd name="connsiteX2962" fmla="*/ 3152319 w 6891715"/>
              <a:gd name="connsiteY2962" fmla="*/ 699533 h 6367455"/>
              <a:gd name="connsiteX2963" fmla="*/ 3167134 w 6891715"/>
              <a:gd name="connsiteY2963" fmla="*/ 696333 h 6367455"/>
              <a:gd name="connsiteX2964" fmla="*/ 3173439 w 6891715"/>
              <a:gd name="connsiteY2964" fmla="*/ 675853 h 6367455"/>
              <a:gd name="connsiteX2965" fmla="*/ 3178482 w 6891715"/>
              <a:gd name="connsiteY2965" fmla="*/ 657932 h 6367455"/>
              <a:gd name="connsiteX2966" fmla="*/ 3193298 w 6891715"/>
              <a:gd name="connsiteY2966" fmla="*/ 651212 h 6367455"/>
              <a:gd name="connsiteX2967" fmla="*/ 3183211 w 6891715"/>
              <a:gd name="connsiteY2967" fmla="*/ 634571 h 6367455"/>
              <a:gd name="connsiteX2968" fmla="*/ 3192983 w 6891715"/>
              <a:gd name="connsiteY2968" fmla="*/ 621771 h 6367455"/>
              <a:gd name="connsiteX2969" fmla="*/ 3196765 w 6891715"/>
              <a:gd name="connsiteY2969" fmla="*/ 625611 h 6367455"/>
              <a:gd name="connsiteX2970" fmla="*/ 3199602 w 6891715"/>
              <a:gd name="connsiteY2970" fmla="*/ 629131 h 6367455"/>
              <a:gd name="connsiteX2971" fmla="*/ 3200548 w 6891715"/>
              <a:gd name="connsiteY2971" fmla="*/ 631051 h 6367455"/>
              <a:gd name="connsiteX2972" fmla="*/ 3201178 w 6891715"/>
              <a:gd name="connsiteY2972" fmla="*/ 632331 h 6367455"/>
              <a:gd name="connsiteX2973" fmla="*/ 3202124 w 6891715"/>
              <a:gd name="connsiteY2973" fmla="*/ 632971 h 6367455"/>
              <a:gd name="connsiteX2974" fmla="*/ 3203070 w 6891715"/>
              <a:gd name="connsiteY2974" fmla="*/ 633611 h 6367455"/>
              <a:gd name="connsiteX2975" fmla="*/ 3204015 w 6891715"/>
              <a:gd name="connsiteY2975" fmla="*/ 632971 h 6367455"/>
              <a:gd name="connsiteX2976" fmla="*/ 3205592 w 6891715"/>
              <a:gd name="connsiteY2976" fmla="*/ 632651 h 6367455"/>
              <a:gd name="connsiteX2977" fmla="*/ 3207483 w 6891715"/>
              <a:gd name="connsiteY2977" fmla="*/ 631691 h 6367455"/>
              <a:gd name="connsiteX2978" fmla="*/ 3208744 w 6891715"/>
              <a:gd name="connsiteY2978" fmla="*/ 631051 h 6367455"/>
              <a:gd name="connsiteX2979" fmla="*/ 3220092 w 6891715"/>
              <a:gd name="connsiteY2979" fmla="*/ 642572 h 6367455"/>
              <a:gd name="connsiteX2980" fmla="*/ 3225766 w 6891715"/>
              <a:gd name="connsiteY2980" fmla="*/ 654092 h 6367455"/>
              <a:gd name="connsiteX2981" fmla="*/ 3206852 w 6891715"/>
              <a:gd name="connsiteY2981" fmla="*/ 678093 h 6367455"/>
              <a:gd name="connsiteX2982" fmla="*/ 3205276 w 6891715"/>
              <a:gd name="connsiteY2982" fmla="*/ 700173 h 6367455"/>
              <a:gd name="connsiteX2983" fmla="*/ 3185102 w 6891715"/>
              <a:gd name="connsiteY2983" fmla="*/ 698253 h 6367455"/>
              <a:gd name="connsiteX2984" fmla="*/ 3181319 w 6891715"/>
              <a:gd name="connsiteY2984" fmla="*/ 716174 h 6367455"/>
              <a:gd name="connsiteX2985" fmla="*/ 3173754 w 6891715"/>
              <a:gd name="connsiteY2985" fmla="*/ 726734 h 6367455"/>
              <a:gd name="connsiteX2986" fmla="*/ 3184472 w 6891715"/>
              <a:gd name="connsiteY2986" fmla="*/ 743055 h 6367455"/>
              <a:gd name="connsiteX2987" fmla="*/ 3173754 w 6891715"/>
              <a:gd name="connsiteY2987" fmla="*/ 746255 h 6367455"/>
              <a:gd name="connsiteX2988" fmla="*/ 3160199 w 6891715"/>
              <a:gd name="connsiteY2988" fmla="*/ 738895 h 6367455"/>
              <a:gd name="connsiteX2989" fmla="*/ 3157047 w 6891715"/>
              <a:gd name="connsiteY2989" fmla="*/ 722894 h 6367455"/>
              <a:gd name="connsiteX2990" fmla="*/ 3154525 w 6891715"/>
              <a:gd name="connsiteY2990" fmla="*/ 730894 h 6367455"/>
              <a:gd name="connsiteX2991" fmla="*/ 3152949 w 6891715"/>
              <a:gd name="connsiteY2991" fmla="*/ 736974 h 6367455"/>
              <a:gd name="connsiteX2992" fmla="*/ 3152004 w 6891715"/>
              <a:gd name="connsiteY2992" fmla="*/ 739215 h 6367455"/>
              <a:gd name="connsiteX2993" fmla="*/ 3151688 w 6891715"/>
              <a:gd name="connsiteY2993" fmla="*/ 741135 h 6367455"/>
              <a:gd name="connsiteX2994" fmla="*/ 3151373 w 6891715"/>
              <a:gd name="connsiteY2994" fmla="*/ 743375 h 6367455"/>
              <a:gd name="connsiteX2995" fmla="*/ 3149482 w 6891715"/>
              <a:gd name="connsiteY2995" fmla="*/ 746895 h 6367455"/>
              <a:gd name="connsiteX2996" fmla="*/ 3144123 w 6891715"/>
              <a:gd name="connsiteY2996" fmla="*/ 756495 h 6367455"/>
              <a:gd name="connsiteX2997" fmla="*/ 3136243 w 6891715"/>
              <a:gd name="connsiteY2997" fmla="*/ 769935 h 6367455"/>
              <a:gd name="connsiteX2998" fmla="*/ 3126786 w 6891715"/>
              <a:gd name="connsiteY2998" fmla="*/ 760335 h 6367455"/>
              <a:gd name="connsiteX2999" fmla="*/ 3129623 w 6891715"/>
              <a:gd name="connsiteY2999" fmla="*/ 727694 h 6367455"/>
              <a:gd name="connsiteX3000" fmla="*/ 3116384 w 6891715"/>
              <a:gd name="connsiteY3000" fmla="*/ 740495 h 6367455"/>
              <a:gd name="connsiteX3001" fmla="*/ 3105036 w 6891715"/>
              <a:gd name="connsiteY3001" fmla="*/ 768975 h 6367455"/>
              <a:gd name="connsiteX3002" fmla="*/ 3097785 w 6891715"/>
              <a:gd name="connsiteY3002" fmla="*/ 767055 h 6367455"/>
              <a:gd name="connsiteX3003" fmla="*/ 3107873 w 6891715"/>
              <a:gd name="connsiteY3003" fmla="*/ 742415 h 6367455"/>
              <a:gd name="connsiteX3004" fmla="*/ 3096209 w 6891715"/>
              <a:gd name="connsiteY3004" fmla="*/ 740495 h 6367455"/>
              <a:gd name="connsiteX3005" fmla="*/ 3094003 w 6891715"/>
              <a:gd name="connsiteY3005" fmla="*/ 734094 h 6367455"/>
              <a:gd name="connsiteX3006" fmla="*/ 3107557 w 6891715"/>
              <a:gd name="connsiteY3006" fmla="*/ 727694 h 6367455"/>
              <a:gd name="connsiteX3007" fmla="*/ 3099992 w 6891715"/>
              <a:gd name="connsiteY3007" fmla="*/ 717134 h 6367455"/>
              <a:gd name="connsiteX3008" fmla="*/ 3127101 w 6891715"/>
              <a:gd name="connsiteY3008" fmla="*/ 687053 h 6367455"/>
              <a:gd name="connsiteX3009" fmla="*/ 3127101 w 6891715"/>
              <a:gd name="connsiteY3009" fmla="*/ 668172 h 6367455"/>
              <a:gd name="connsiteX3010" fmla="*/ 3135297 w 6891715"/>
              <a:gd name="connsiteY3010" fmla="*/ 656332 h 6367455"/>
              <a:gd name="connsiteX3011" fmla="*/ 3128992 w 6891715"/>
              <a:gd name="connsiteY3011" fmla="*/ 646732 h 6367455"/>
              <a:gd name="connsiteX3012" fmla="*/ 3086809 w 6891715"/>
              <a:gd name="connsiteY3012" fmla="*/ 601662 h 6367455"/>
              <a:gd name="connsiteX3013" fmla="*/ 3100900 w 6891715"/>
              <a:gd name="connsiteY3013" fmla="*/ 618490 h 6367455"/>
              <a:gd name="connsiteX3014" fmla="*/ 3095575 w 6891715"/>
              <a:gd name="connsiteY3014" fmla="*/ 628967 h 6367455"/>
              <a:gd name="connsiteX3015" fmla="*/ 3100274 w 6891715"/>
              <a:gd name="connsiteY3015" fmla="*/ 649287 h 6367455"/>
              <a:gd name="connsiteX3016" fmla="*/ 3095888 w 6891715"/>
              <a:gd name="connsiteY3016" fmla="*/ 658812 h 6367455"/>
              <a:gd name="connsiteX3017" fmla="*/ 3117816 w 6891715"/>
              <a:gd name="connsiteY3017" fmla="*/ 663575 h 6367455"/>
              <a:gd name="connsiteX3018" fmla="*/ 3107478 w 6891715"/>
              <a:gd name="connsiteY3018" fmla="*/ 680720 h 6367455"/>
              <a:gd name="connsiteX3019" fmla="*/ 3092755 w 6891715"/>
              <a:gd name="connsiteY3019" fmla="*/ 682625 h 6367455"/>
              <a:gd name="connsiteX3020" fmla="*/ 3067073 w 6891715"/>
              <a:gd name="connsiteY3020" fmla="*/ 700087 h 6367455"/>
              <a:gd name="connsiteX3021" fmla="*/ 3054544 w 6891715"/>
              <a:gd name="connsiteY3021" fmla="*/ 696912 h 6367455"/>
              <a:gd name="connsiteX3022" fmla="*/ 3082423 w 6891715"/>
              <a:gd name="connsiteY3022" fmla="*/ 661987 h 6367455"/>
              <a:gd name="connsiteX3023" fmla="*/ 3052351 w 6891715"/>
              <a:gd name="connsiteY3023" fmla="*/ 679767 h 6367455"/>
              <a:gd name="connsiteX3024" fmla="*/ 3042953 w 6891715"/>
              <a:gd name="connsiteY3024" fmla="*/ 679132 h 6367455"/>
              <a:gd name="connsiteX3025" fmla="*/ 3029170 w 6891715"/>
              <a:gd name="connsiteY3025" fmla="*/ 697230 h 6367455"/>
              <a:gd name="connsiteX3026" fmla="*/ 3024158 w 6891715"/>
              <a:gd name="connsiteY3026" fmla="*/ 683577 h 6367455"/>
              <a:gd name="connsiteX3027" fmla="*/ 3034495 w 6891715"/>
              <a:gd name="connsiteY3027" fmla="*/ 675957 h 6367455"/>
              <a:gd name="connsiteX3028" fmla="*/ 3031050 w 6891715"/>
              <a:gd name="connsiteY3028" fmla="*/ 662305 h 6367455"/>
              <a:gd name="connsiteX3029" fmla="*/ 3042640 w 6891715"/>
              <a:gd name="connsiteY3029" fmla="*/ 652780 h 6367455"/>
              <a:gd name="connsiteX3030" fmla="*/ 3057363 w 6891715"/>
              <a:gd name="connsiteY3030" fmla="*/ 649605 h 6367455"/>
              <a:gd name="connsiteX3031" fmla="*/ 3071460 w 6891715"/>
              <a:gd name="connsiteY3031" fmla="*/ 629285 h 6367455"/>
              <a:gd name="connsiteX3032" fmla="*/ 3083990 w 6891715"/>
              <a:gd name="connsiteY3032" fmla="*/ 628332 h 6367455"/>
              <a:gd name="connsiteX3033" fmla="*/ 3079917 w 6891715"/>
              <a:gd name="connsiteY3033" fmla="*/ 611187 h 6367455"/>
              <a:gd name="connsiteX3034" fmla="*/ 3198778 w 6891715"/>
              <a:gd name="connsiteY3034" fmla="*/ 596901 h 6367455"/>
              <a:gd name="connsiteX3035" fmla="*/ 3208960 w 6891715"/>
              <a:gd name="connsiteY3035" fmla="*/ 597864 h 6367455"/>
              <a:gd name="connsiteX3036" fmla="*/ 3214215 w 6891715"/>
              <a:gd name="connsiteY3036" fmla="*/ 603322 h 6367455"/>
              <a:gd name="connsiteX3037" fmla="*/ 3219798 w 6891715"/>
              <a:gd name="connsiteY3037" fmla="*/ 601074 h 6367455"/>
              <a:gd name="connsiteX3038" fmla="*/ 3227353 w 6891715"/>
              <a:gd name="connsiteY3038" fmla="*/ 611349 h 6367455"/>
              <a:gd name="connsiteX3039" fmla="*/ 3217828 w 6891715"/>
              <a:gd name="connsiteY3039" fmla="*/ 625476 h 6367455"/>
              <a:gd name="connsiteX3040" fmla="*/ 3201405 w 6891715"/>
              <a:gd name="connsiteY3040" fmla="*/ 609743 h 6367455"/>
              <a:gd name="connsiteX3041" fmla="*/ 3164907 w 6891715"/>
              <a:gd name="connsiteY3041" fmla="*/ 504825 h 6367455"/>
              <a:gd name="connsiteX3042" fmla="*/ 3188311 w 6891715"/>
              <a:gd name="connsiteY3042" fmla="*/ 509905 h 6367455"/>
              <a:gd name="connsiteX3043" fmla="*/ 3190841 w 6891715"/>
              <a:gd name="connsiteY3043" fmla="*/ 523558 h 6367455"/>
              <a:gd name="connsiteX3044" fmla="*/ 3182302 w 6891715"/>
              <a:gd name="connsiteY3044" fmla="*/ 535305 h 6367455"/>
              <a:gd name="connsiteX3045" fmla="*/ 3184516 w 6891715"/>
              <a:gd name="connsiteY3045" fmla="*/ 554355 h 6367455"/>
              <a:gd name="connsiteX3046" fmla="*/ 3172181 w 6891715"/>
              <a:gd name="connsiteY3046" fmla="*/ 566103 h 6367455"/>
              <a:gd name="connsiteX3047" fmla="*/ 3164591 w 6891715"/>
              <a:gd name="connsiteY3047" fmla="*/ 582930 h 6367455"/>
              <a:gd name="connsiteX3048" fmla="*/ 3136444 w 6891715"/>
              <a:gd name="connsiteY3048" fmla="*/ 592455 h 6367455"/>
              <a:gd name="connsiteX3049" fmla="*/ 3124110 w 6891715"/>
              <a:gd name="connsiteY3049" fmla="*/ 622300 h 6367455"/>
              <a:gd name="connsiteX3050" fmla="*/ 3119998 w 6891715"/>
              <a:gd name="connsiteY3050" fmla="*/ 619125 h 6367455"/>
              <a:gd name="connsiteX3051" fmla="*/ 3120631 w 6891715"/>
              <a:gd name="connsiteY3051" fmla="*/ 611823 h 6367455"/>
              <a:gd name="connsiteX3052" fmla="*/ 3109878 w 6891715"/>
              <a:gd name="connsiteY3052" fmla="*/ 602615 h 6367455"/>
              <a:gd name="connsiteX3053" fmla="*/ 3132965 w 6891715"/>
              <a:gd name="connsiteY3053" fmla="*/ 578803 h 6367455"/>
              <a:gd name="connsiteX3054" fmla="*/ 3136127 w 6891715"/>
              <a:gd name="connsiteY3054" fmla="*/ 555943 h 6367455"/>
              <a:gd name="connsiteX3055" fmla="*/ 3151941 w 6891715"/>
              <a:gd name="connsiteY3055" fmla="*/ 553403 h 6367455"/>
              <a:gd name="connsiteX3056" fmla="*/ 3155736 w 6891715"/>
              <a:gd name="connsiteY3056" fmla="*/ 542925 h 6367455"/>
              <a:gd name="connsiteX3057" fmla="*/ 3151624 w 6891715"/>
              <a:gd name="connsiteY3057" fmla="*/ 531495 h 6367455"/>
              <a:gd name="connsiteX3058" fmla="*/ 3157950 w 6891715"/>
              <a:gd name="connsiteY3058" fmla="*/ 523875 h 6367455"/>
              <a:gd name="connsiteX3059" fmla="*/ 4364771 w 6891715"/>
              <a:gd name="connsiteY3059" fmla="*/ 471424 h 6367455"/>
              <a:gd name="connsiteX3060" fmla="*/ 4352063 w 6891715"/>
              <a:gd name="connsiteY3060" fmla="*/ 473328 h 6367455"/>
              <a:gd name="connsiteX3061" fmla="*/ 4349204 w 6891715"/>
              <a:gd name="connsiteY3061" fmla="*/ 492370 h 6367455"/>
              <a:gd name="connsiteX3062" fmla="*/ 4353334 w 6891715"/>
              <a:gd name="connsiteY3062" fmla="*/ 505065 h 6367455"/>
              <a:gd name="connsiteX3063" fmla="*/ 4345709 w 6891715"/>
              <a:gd name="connsiteY3063" fmla="*/ 514269 h 6367455"/>
              <a:gd name="connsiteX3064" fmla="*/ 4338402 w 6891715"/>
              <a:gd name="connsiteY3064" fmla="*/ 505383 h 6367455"/>
              <a:gd name="connsiteX3065" fmla="*/ 4341579 w 6891715"/>
              <a:gd name="connsiteY3065" fmla="*/ 493005 h 6367455"/>
              <a:gd name="connsiteX3066" fmla="*/ 4337131 w 6891715"/>
              <a:gd name="connsiteY3066" fmla="*/ 479358 h 6367455"/>
              <a:gd name="connsiteX3067" fmla="*/ 4322835 w 6891715"/>
              <a:gd name="connsiteY3067" fmla="*/ 489514 h 6367455"/>
              <a:gd name="connsiteX3068" fmla="*/ 4315210 w 6891715"/>
              <a:gd name="connsiteY3068" fmla="*/ 501892 h 6367455"/>
              <a:gd name="connsiteX3069" fmla="*/ 4319976 w 6891715"/>
              <a:gd name="connsiteY3069" fmla="*/ 515538 h 6367455"/>
              <a:gd name="connsiteX3070" fmla="*/ 4326647 w 6891715"/>
              <a:gd name="connsiteY3070" fmla="*/ 515538 h 6367455"/>
              <a:gd name="connsiteX3071" fmla="*/ 4334590 w 6891715"/>
              <a:gd name="connsiteY3071" fmla="*/ 522203 h 6367455"/>
              <a:gd name="connsiteX3072" fmla="*/ 4333319 w 6891715"/>
              <a:gd name="connsiteY3072" fmla="*/ 536167 h 6367455"/>
              <a:gd name="connsiteX3073" fmla="*/ 4321882 w 6891715"/>
              <a:gd name="connsiteY3073" fmla="*/ 530455 h 6367455"/>
              <a:gd name="connsiteX3074" fmla="*/ 4315210 w 6891715"/>
              <a:gd name="connsiteY3074" fmla="*/ 539658 h 6367455"/>
              <a:gd name="connsiteX3075" fmla="*/ 4297419 w 6891715"/>
              <a:gd name="connsiteY3075" fmla="*/ 537119 h 6367455"/>
              <a:gd name="connsiteX3076" fmla="*/ 4292971 w 6891715"/>
              <a:gd name="connsiteY3076" fmla="*/ 550766 h 6367455"/>
              <a:gd name="connsiteX3077" fmla="*/ 4282805 w 6891715"/>
              <a:gd name="connsiteY3077" fmla="*/ 553940 h 6367455"/>
              <a:gd name="connsiteX3078" fmla="*/ 4274862 w 6891715"/>
              <a:gd name="connsiteY3078" fmla="*/ 552353 h 6367455"/>
              <a:gd name="connsiteX3079" fmla="*/ 4260566 w 6891715"/>
              <a:gd name="connsiteY3079" fmla="*/ 563778 h 6367455"/>
              <a:gd name="connsiteX3080" fmla="*/ 4263425 w 6891715"/>
              <a:gd name="connsiteY3080" fmla="*/ 579647 h 6367455"/>
              <a:gd name="connsiteX3081" fmla="*/ 4256754 w 6891715"/>
              <a:gd name="connsiteY3081" fmla="*/ 585677 h 6367455"/>
              <a:gd name="connsiteX3082" fmla="*/ 4246270 w 6891715"/>
              <a:gd name="connsiteY3082" fmla="*/ 586312 h 6367455"/>
              <a:gd name="connsiteX3083" fmla="*/ 4233244 w 6891715"/>
              <a:gd name="connsiteY3083" fmla="*/ 586946 h 6367455"/>
              <a:gd name="connsiteX3084" fmla="*/ 4227843 w 6891715"/>
              <a:gd name="connsiteY3084" fmla="*/ 601863 h 6367455"/>
              <a:gd name="connsiteX3085" fmla="*/ 4232926 w 6891715"/>
              <a:gd name="connsiteY3085" fmla="*/ 608210 h 6367455"/>
              <a:gd name="connsiteX3086" fmla="*/ 4241504 w 6891715"/>
              <a:gd name="connsiteY3086" fmla="*/ 605036 h 6367455"/>
              <a:gd name="connsiteX3087" fmla="*/ 4247858 w 6891715"/>
              <a:gd name="connsiteY3087" fmla="*/ 609797 h 6367455"/>
              <a:gd name="connsiteX3088" fmla="*/ 4239280 w 6891715"/>
              <a:gd name="connsiteY3088" fmla="*/ 612653 h 6367455"/>
              <a:gd name="connsiteX3089" fmla="*/ 4244363 w 6891715"/>
              <a:gd name="connsiteY3089" fmla="*/ 622174 h 6367455"/>
              <a:gd name="connsiteX3090" fmla="*/ 4254530 w 6891715"/>
              <a:gd name="connsiteY3090" fmla="*/ 624396 h 6367455"/>
              <a:gd name="connsiteX3091" fmla="*/ 4259295 w 6891715"/>
              <a:gd name="connsiteY3091" fmla="*/ 613288 h 6367455"/>
              <a:gd name="connsiteX3092" fmla="*/ 4260248 w 6891715"/>
              <a:gd name="connsiteY3092" fmla="*/ 619635 h 6367455"/>
              <a:gd name="connsiteX3093" fmla="*/ 4269462 w 6891715"/>
              <a:gd name="connsiteY3093" fmla="*/ 628204 h 6367455"/>
              <a:gd name="connsiteX3094" fmla="*/ 4263108 w 6891715"/>
              <a:gd name="connsiteY3094" fmla="*/ 631378 h 6367455"/>
              <a:gd name="connsiteX3095" fmla="*/ 4252624 w 6891715"/>
              <a:gd name="connsiteY3095" fmla="*/ 629791 h 6367455"/>
              <a:gd name="connsiteX3096" fmla="*/ 4260566 w 6891715"/>
              <a:gd name="connsiteY3096" fmla="*/ 643755 h 6367455"/>
              <a:gd name="connsiteX3097" fmla="*/ 4275180 w 6891715"/>
              <a:gd name="connsiteY3097" fmla="*/ 653594 h 6367455"/>
              <a:gd name="connsiteX3098" fmla="*/ 4289477 w 6891715"/>
              <a:gd name="connsiteY3098" fmla="*/ 646612 h 6367455"/>
              <a:gd name="connsiteX3099" fmla="*/ 4287570 w 6891715"/>
              <a:gd name="connsiteY3099" fmla="*/ 633599 h 6367455"/>
              <a:gd name="connsiteX3100" fmla="*/ 4297101 w 6891715"/>
              <a:gd name="connsiteY3100" fmla="*/ 628839 h 6367455"/>
              <a:gd name="connsiteX3101" fmla="*/ 4302185 w 6891715"/>
              <a:gd name="connsiteY3101" fmla="*/ 638360 h 6367455"/>
              <a:gd name="connsiteX3102" fmla="*/ 4312669 w 6891715"/>
              <a:gd name="connsiteY3102" fmla="*/ 637725 h 6367455"/>
              <a:gd name="connsiteX3103" fmla="*/ 4312033 w 6891715"/>
              <a:gd name="connsiteY3103" fmla="*/ 628204 h 6367455"/>
              <a:gd name="connsiteX3104" fmla="*/ 4308221 w 6891715"/>
              <a:gd name="connsiteY3104" fmla="*/ 616462 h 6367455"/>
              <a:gd name="connsiteX3105" fmla="*/ 4317752 w 6891715"/>
              <a:gd name="connsiteY3105" fmla="*/ 615827 h 6367455"/>
              <a:gd name="connsiteX3106" fmla="*/ 4332048 w 6891715"/>
              <a:gd name="connsiteY3106" fmla="*/ 624396 h 6367455"/>
              <a:gd name="connsiteX3107" fmla="*/ 4339673 w 6891715"/>
              <a:gd name="connsiteY3107" fmla="*/ 624396 h 6367455"/>
              <a:gd name="connsiteX3108" fmla="*/ 4339547 w 6891715"/>
              <a:gd name="connsiteY3108" fmla="*/ 624461 h 6367455"/>
              <a:gd name="connsiteX3109" fmla="*/ 4339882 w 6891715"/>
              <a:gd name="connsiteY3109" fmla="*/ 624461 h 6367455"/>
              <a:gd name="connsiteX3110" fmla="*/ 4340199 w 6891715"/>
              <a:gd name="connsiteY3110" fmla="*/ 623826 h 6367455"/>
              <a:gd name="connsiteX3111" fmla="*/ 4341172 w 6891715"/>
              <a:gd name="connsiteY3111" fmla="*/ 623340 h 6367455"/>
              <a:gd name="connsiteX3112" fmla="*/ 4347298 w 6891715"/>
              <a:gd name="connsiteY3112" fmla="*/ 612018 h 6367455"/>
              <a:gd name="connsiteX3113" fmla="*/ 4332366 w 6891715"/>
              <a:gd name="connsiteY3113" fmla="*/ 604402 h 6367455"/>
              <a:gd name="connsiteX3114" fmla="*/ 4328236 w 6891715"/>
              <a:gd name="connsiteY3114" fmla="*/ 605354 h 6367455"/>
              <a:gd name="connsiteX3115" fmla="*/ 4317434 w 6891715"/>
              <a:gd name="connsiteY3115" fmla="*/ 588216 h 6367455"/>
              <a:gd name="connsiteX3116" fmla="*/ 4329189 w 6891715"/>
              <a:gd name="connsiteY3116" fmla="*/ 567587 h 6367455"/>
              <a:gd name="connsiteX3117" fmla="*/ 4344121 w 6891715"/>
              <a:gd name="connsiteY3117" fmla="*/ 564731 h 6367455"/>
              <a:gd name="connsiteX3118" fmla="*/ 4350793 w 6891715"/>
              <a:gd name="connsiteY3118" fmla="*/ 555210 h 6367455"/>
              <a:gd name="connsiteX3119" fmla="*/ 4348886 w 6891715"/>
              <a:gd name="connsiteY3119" fmla="*/ 549814 h 6367455"/>
              <a:gd name="connsiteX3120" fmla="*/ 4361912 w 6891715"/>
              <a:gd name="connsiteY3120" fmla="*/ 539976 h 6367455"/>
              <a:gd name="connsiteX3121" fmla="*/ 4359053 w 6891715"/>
              <a:gd name="connsiteY3121" fmla="*/ 525059 h 6367455"/>
              <a:gd name="connsiteX3122" fmla="*/ 4355876 w 6891715"/>
              <a:gd name="connsiteY3122" fmla="*/ 522838 h 6367455"/>
              <a:gd name="connsiteX3123" fmla="*/ 4355240 w 6891715"/>
              <a:gd name="connsiteY3123" fmla="*/ 513634 h 6367455"/>
              <a:gd name="connsiteX3124" fmla="*/ 4380021 w 6891715"/>
              <a:gd name="connsiteY3124" fmla="*/ 502526 h 6367455"/>
              <a:gd name="connsiteX3125" fmla="*/ 4384151 w 6891715"/>
              <a:gd name="connsiteY3125" fmla="*/ 488879 h 6367455"/>
              <a:gd name="connsiteX3126" fmla="*/ 4380339 w 6891715"/>
              <a:gd name="connsiteY3126" fmla="*/ 476185 h 6367455"/>
              <a:gd name="connsiteX3127" fmla="*/ 4369537 w 6891715"/>
              <a:gd name="connsiteY3127" fmla="*/ 489514 h 6367455"/>
              <a:gd name="connsiteX3128" fmla="*/ 4360959 w 6891715"/>
              <a:gd name="connsiteY3128" fmla="*/ 501892 h 6367455"/>
              <a:gd name="connsiteX3129" fmla="*/ 4359053 w 6891715"/>
              <a:gd name="connsiteY3129" fmla="*/ 486023 h 6367455"/>
              <a:gd name="connsiteX3130" fmla="*/ 4366360 w 6891715"/>
              <a:gd name="connsiteY3130" fmla="*/ 478724 h 6367455"/>
              <a:gd name="connsiteX3131" fmla="*/ 3304349 w 6891715"/>
              <a:gd name="connsiteY3131" fmla="*/ 431801 h 6367455"/>
              <a:gd name="connsiteX3132" fmla="*/ 3318916 w 6891715"/>
              <a:gd name="connsiteY3132" fmla="*/ 437795 h 6367455"/>
              <a:gd name="connsiteX3133" fmla="*/ 3327783 w 6891715"/>
              <a:gd name="connsiteY3133" fmla="*/ 453570 h 6367455"/>
              <a:gd name="connsiteX3134" fmla="*/ 3334751 w 6891715"/>
              <a:gd name="connsiteY3134" fmla="*/ 432432 h 6367455"/>
              <a:gd name="connsiteX3135" fmla="*/ 3344568 w 6891715"/>
              <a:gd name="connsiteY3135" fmla="*/ 440950 h 6367455"/>
              <a:gd name="connsiteX3136" fmla="*/ 3340451 w 6891715"/>
              <a:gd name="connsiteY3136" fmla="*/ 462719 h 6367455"/>
              <a:gd name="connsiteX3137" fmla="*/ 3344885 w 6891715"/>
              <a:gd name="connsiteY3137" fmla="*/ 472183 h 6367455"/>
              <a:gd name="connsiteX3138" fmla="*/ 3354069 w 6891715"/>
              <a:gd name="connsiteY3138" fmla="*/ 456409 h 6367455"/>
              <a:gd name="connsiteX3139" fmla="*/ 3367053 w 6891715"/>
              <a:gd name="connsiteY3139" fmla="*/ 470290 h 6367455"/>
              <a:gd name="connsiteX3140" fmla="*/ 3355335 w 6891715"/>
              <a:gd name="connsiteY3140" fmla="*/ 475338 h 6367455"/>
              <a:gd name="connsiteX3141" fmla="*/ 3360719 w 6891715"/>
              <a:gd name="connsiteY3141" fmla="*/ 488904 h 6367455"/>
              <a:gd name="connsiteX3142" fmla="*/ 3347101 w 6891715"/>
              <a:gd name="connsiteY3142" fmla="*/ 510988 h 6367455"/>
              <a:gd name="connsiteX3143" fmla="*/ 3346151 w 6891715"/>
              <a:gd name="connsiteY3143" fmla="*/ 529917 h 6367455"/>
              <a:gd name="connsiteX3144" fmla="*/ 3358185 w 6891715"/>
              <a:gd name="connsiteY3144" fmla="*/ 549477 h 6367455"/>
              <a:gd name="connsiteX3145" fmla="*/ 3320183 w 6891715"/>
              <a:gd name="connsiteY3145" fmla="*/ 551055 h 6367455"/>
              <a:gd name="connsiteX3146" fmla="*/ 3317016 w 6891715"/>
              <a:gd name="connsiteY3146" fmla="*/ 534649 h 6367455"/>
              <a:gd name="connsiteX3147" fmla="*/ 3296748 w 6891715"/>
              <a:gd name="connsiteY3147" fmla="*/ 556733 h 6367455"/>
              <a:gd name="connsiteX3148" fmla="*/ 3274897 w 6891715"/>
              <a:gd name="connsiteY3148" fmla="*/ 555471 h 6367455"/>
              <a:gd name="connsiteX3149" fmla="*/ 3256845 w 6891715"/>
              <a:gd name="connsiteY3149" fmla="*/ 581026 h 6367455"/>
              <a:gd name="connsiteX3150" fmla="*/ 3243228 w 6891715"/>
              <a:gd name="connsiteY3150" fmla="*/ 566513 h 6367455"/>
              <a:gd name="connsiteX3151" fmla="*/ 3249562 w 6891715"/>
              <a:gd name="connsiteY3151" fmla="*/ 556102 h 6367455"/>
              <a:gd name="connsiteX3152" fmla="*/ 3270780 w 6891715"/>
              <a:gd name="connsiteY3152" fmla="*/ 552317 h 6367455"/>
              <a:gd name="connsiteX3153" fmla="*/ 3271413 w 6891715"/>
              <a:gd name="connsiteY3153" fmla="*/ 539066 h 6367455"/>
              <a:gd name="connsiteX3154" fmla="*/ 3255579 w 6891715"/>
              <a:gd name="connsiteY3154" fmla="*/ 533703 h 6367455"/>
              <a:gd name="connsiteX3155" fmla="*/ 3252412 w 6891715"/>
              <a:gd name="connsiteY3155" fmla="*/ 523292 h 6367455"/>
              <a:gd name="connsiteX3156" fmla="*/ 3267296 w 6891715"/>
              <a:gd name="connsiteY3156" fmla="*/ 516036 h 6367455"/>
              <a:gd name="connsiteX3157" fmla="*/ 3250828 w 6891715"/>
              <a:gd name="connsiteY3157" fmla="*/ 500261 h 6367455"/>
              <a:gd name="connsiteX3158" fmla="*/ 3264763 w 6891715"/>
              <a:gd name="connsiteY3158" fmla="*/ 481332 h 6367455"/>
              <a:gd name="connsiteX3159" fmla="*/ 3300548 w 6891715"/>
              <a:gd name="connsiteY3159" fmla="*/ 488588 h 6367455"/>
              <a:gd name="connsiteX3160" fmla="*/ 3308782 w 6891715"/>
              <a:gd name="connsiteY3160" fmla="*/ 480070 h 6367455"/>
              <a:gd name="connsiteX3161" fmla="*/ 3286614 w 6891715"/>
              <a:gd name="connsiteY3161" fmla="*/ 469975 h 6367455"/>
              <a:gd name="connsiteX3162" fmla="*/ 3288831 w 6891715"/>
              <a:gd name="connsiteY3162" fmla="*/ 456093 h 6367455"/>
              <a:gd name="connsiteX3163" fmla="*/ 3310999 w 6891715"/>
              <a:gd name="connsiteY3163" fmla="*/ 462088 h 6367455"/>
              <a:gd name="connsiteX3164" fmla="*/ 3435951 w 6891715"/>
              <a:gd name="connsiteY3164" fmla="*/ 361951 h 6367455"/>
              <a:gd name="connsiteX3165" fmla="*/ 3459129 w 6891715"/>
              <a:gd name="connsiteY3165" fmla="*/ 379352 h 6367455"/>
              <a:gd name="connsiteX3166" fmla="*/ 3458494 w 6891715"/>
              <a:gd name="connsiteY3166" fmla="*/ 393274 h 6367455"/>
              <a:gd name="connsiteX3167" fmla="*/ 3438491 w 6891715"/>
              <a:gd name="connsiteY3167" fmla="*/ 404980 h 6367455"/>
              <a:gd name="connsiteX3168" fmla="*/ 3440714 w 6891715"/>
              <a:gd name="connsiteY3168" fmla="*/ 424913 h 6367455"/>
              <a:gd name="connsiteX3169" fmla="*/ 3394358 w 6891715"/>
              <a:gd name="connsiteY3169" fmla="*/ 452439 h 6367455"/>
              <a:gd name="connsiteX3170" fmla="*/ 3382928 w 6891715"/>
              <a:gd name="connsiteY3170" fmla="*/ 442314 h 6367455"/>
              <a:gd name="connsiteX3171" fmla="*/ 3371816 w 6891715"/>
              <a:gd name="connsiteY3171" fmla="*/ 427444 h 6367455"/>
              <a:gd name="connsiteX3172" fmla="*/ 3393088 w 6891715"/>
              <a:gd name="connsiteY3172" fmla="*/ 427444 h 6367455"/>
              <a:gd name="connsiteX3173" fmla="*/ 3385468 w 6891715"/>
              <a:gd name="connsiteY3173" fmla="*/ 404031 h 6367455"/>
              <a:gd name="connsiteX3174" fmla="*/ 3411821 w 6891715"/>
              <a:gd name="connsiteY3174" fmla="*/ 400867 h 6367455"/>
              <a:gd name="connsiteX3175" fmla="*/ 3418171 w 6891715"/>
              <a:gd name="connsiteY3175" fmla="*/ 384098 h 6367455"/>
              <a:gd name="connsiteX3176" fmla="*/ 3424521 w 6891715"/>
              <a:gd name="connsiteY3176" fmla="*/ 395805 h 6367455"/>
              <a:gd name="connsiteX3177" fmla="*/ 3429919 w 6891715"/>
              <a:gd name="connsiteY3177" fmla="*/ 395488 h 6367455"/>
              <a:gd name="connsiteX3178" fmla="*/ 3424521 w 6891715"/>
              <a:gd name="connsiteY3178" fmla="*/ 373657 h 6367455"/>
              <a:gd name="connsiteX3179" fmla="*/ 3528661 w 6891715"/>
              <a:gd name="connsiteY3179" fmla="*/ 334961 h 6367455"/>
              <a:gd name="connsiteX3180" fmla="*/ 3536916 w 6891715"/>
              <a:gd name="connsiteY3180" fmla="*/ 337252 h 6367455"/>
              <a:gd name="connsiteX3181" fmla="*/ 3529613 w 6891715"/>
              <a:gd name="connsiteY3181" fmla="*/ 364093 h 6367455"/>
              <a:gd name="connsiteX3182" fmla="*/ 3509928 w 6891715"/>
              <a:gd name="connsiteY3182" fmla="*/ 366711 h 6367455"/>
              <a:gd name="connsiteX3183" fmla="*/ 3505166 w 6891715"/>
              <a:gd name="connsiteY3183" fmla="*/ 354600 h 6367455"/>
              <a:gd name="connsiteX3184" fmla="*/ 3523263 w 6891715"/>
              <a:gd name="connsiteY3184" fmla="*/ 347072 h 6367455"/>
              <a:gd name="connsiteX3185" fmla="*/ 4276189 w 6891715"/>
              <a:gd name="connsiteY3185" fmla="*/ 308170 h 6367455"/>
              <a:gd name="connsiteX3186" fmla="*/ 4271925 w 6891715"/>
              <a:gd name="connsiteY3186" fmla="*/ 310848 h 6367455"/>
              <a:gd name="connsiteX3187" fmla="*/ 4272040 w 6891715"/>
              <a:gd name="connsiteY3187" fmla="*/ 311192 h 6367455"/>
              <a:gd name="connsiteX3188" fmla="*/ 3488655 w 6891715"/>
              <a:gd name="connsiteY3188" fmla="*/ 279400 h 6367455"/>
              <a:gd name="connsiteX3189" fmla="*/ 3501355 w 6891715"/>
              <a:gd name="connsiteY3189" fmla="*/ 287882 h 6367455"/>
              <a:gd name="connsiteX3190" fmla="*/ 3495958 w 6891715"/>
              <a:gd name="connsiteY3190" fmla="*/ 298248 h 6367455"/>
              <a:gd name="connsiteX3191" fmla="*/ 3498180 w 6891715"/>
              <a:gd name="connsiteY3191" fmla="*/ 309557 h 6367455"/>
              <a:gd name="connsiteX3192" fmla="*/ 3516278 w 6891715"/>
              <a:gd name="connsiteY3192" fmla="*/ 322123 h 6367455"/>
              <a:gd name="connsiteX3193" fmla="*/ 3497545 w 6891715"/>
              <a:gd name="connsiteY3193" fmla="*/ 345054 h 6367455"/>
              <a:gd name="connsiteX3194" fmla="*/ 3490560 w 6891715"/>
              <a:gd name="connsiteY3194" fmla="*/ 364845 h 6367455"/>
              <a:gd name="connsiteX3195" fmla="*/ 3473415 w 6891715"/>
              <a:gd name="connsiteY3195" fmla="*/ 368300 h 6367455"/>
              <a:gd name="connsiteX3196" fmla="*/ 3448015 w 6891715"/>
              <a:gd name="connsiteY3196" fmla="*/ 342541 h 6367455"/>
              <a:gd name="connsiteX3197" fmla="*/ 3445475 w 6891715"/>
              <a:gd name="connsiteY3197" fmla="*/ 316468 h 6367455"/>
              <a:gd name="connsiteX3198" fmla="*/ 3433728 w 6891715"/>
              <a:gd name="connsiteY3198" fmla="*/ 314269 h 6367455"/>
              <a:gd name="connsiteX3199" fmla="*/ 3433728 w 6891715"/>
              <a:gd name="connsiteY3199" fmla="*/ 302960 h 6367455"/>
              <a:gd name="connsiteX3200" fmla="*/ 3438808 w 6891715"/>
              <a:gd name="connsiteY3200" fmla="*/ 289138 h 6367455"/>
              <a:gd name="connsiteX3201" fmla="*/ 3454683 w 6891715"/>
              <a:gd name="connsiteY3201" fmla="*/ 296678 h 6367455"/>
              <a:gd name="connsiteX3202" fmla="*/ 3479130 w 6891715"/>
              <a:gd name="connsiteY3202" fmla="*/ 296364 h 6367455"/>
              <a:gd name="connsiteX3203" fmla="*/ 3466748 w 6891715"/>
              <a:gd name="connsiteY3203" fmla="*/ 317096 h 6367455"/>
              <a:gd name="connsiteX3204" fmla="*/ 3478495 w 6891715"/>
              <a:gd name="connsiteY3204" fmla="*/ 340028 h 6367455"/>
              <a:gd name="connsiteX3205" fmla="*/ 3478495 w 6891715"/>
              <a:gd name="connsiteY3205" fmla="*/ 328719 h 6367455"/>
              <a:gd name="connsiteX3206" fmla="*/ 3494053 w 6891715"/>
              <a:gd name="connsiteY3206" fmla="*/ 309557 h 6367455"/>
              <a:gd name="connsiteX3207" fmla="*/ 3621053 w 6891715"/>
              <a:gd name="connsiteY3207" fmla="*/ 250824 h 6367455"/>
              <a:gd name="connsiteX3208" fmla="*/ 3633753 w 6891715"/>
              <a:gd name="connsiteY3208" fmla="*/ 259353 h 6367455"/>
              <a:gd name="connsiteX3209" fmla="*/ 3618195 w 6891715"/>
              <a:gd name="connsiteY3209" fmla="*/ 280201 h 6367455"/>
              <a:gd name="connsiteX3210" fmla="*/ 3627720 w 6891715"/>
              <a:gd name="connsiteY3210" fmla="*/ 304208 h 6367455"/>
              <a:gd name="connsiteX3211" fmla="*/ 3615973 w 6891715"/>
              <a:gd name="connsiteY3211" fmla="*/ 312737 h 6367455"/>
              <a:gd name="connsiteX3212" fmla="*/ 3601050 w 6891715"/>
              <a:gd name="connsiteY3212" fmla="*/ 303577 h 6367455"/>
              <a:gd name="connsiteX3213" fmla="*/ 3603273 w 6891715"/>
              <a:gd name="connsiteY3213" fmla="*/ 292837 h 6367455"/>
              <a:gd name="connsiteX3214" fmla="*/ 3595653 w 6891715"/>
              <a:gd name="connsiteY3214" fmla="*/ 274199 h 6367455"/>
              <a:gd name="connsiteX3215" fmla="*/ 3604860 w 6891715"/>
              <a:gd name="connsiteY3215" fmla="*/ 268830 h 6367455"/>
              <a:gd name="connsiteX3216" fmla="*/ 3610258 w 6891715"/>
              <a:gd name="connsiteY3216" fmla="*/ 258405 h 6367455"/>
              <a:gd name="connsiteX3217" fmla="*/ 3463697 w 6891715"/>
              <a:gd name="connsiteY3217" fmla="*/ 247649 h 6367455"/>
              <a:gd name="connsiteX3218" fmla="*/ 3468654 w 6891715"/>
              <a:gd name="connsiteY3218" fmla="*/ 252812 h 6367455"/>
              <a:gd name="connsiteX3219" fmla="*/ 3466904 w 6891715"/>
              <a:gd name="connsiteY3219" fmla="*/ 273140 h 6367455"/>
              <a:gd name="connsiteX3220" fmla="*/ 3463988 w 6891715"/>
              <a:gd name="connsiteY3220" fmla="*/ 287337 h 6367455"/>
              <a:gd name="connsiteX3221" fmla="*/ 3454366 w 6891715"/>
              <a:gd name="connsiteY3221" fmla="*/ 273140 h 6367455"/>
              <a:gd name="connsiteX3222" fmla="*/ 3514243 w 6891715"/>
              <a:gd name="connsiteY3222" fmla="*/ 244475 h 6367455"/>
              <a:gd name="connsiteX3223" fmla="*/ 3523940 w 6891715"/>
              <a:gd name="connsiteY3223" fmla="*/ 256388 h 6367455"/>
              <a:gd name="connsiteX3224" fmla="*/ 3525232 w 6891715"/>
              <a:gd name="connsiteY3224" fmla="*/ 268946 h 6367455"/>
              <a:gd name="connsiteX3225" fmla="*/ 3543655 w 6891715"/>
              <a:gd name="connsiteY3225" fmla="*/ 271200 h 6367455"/>
              <a:gd name="connsiteX3226" fmla="*/ 3546887 w 6891715"/>
              <a:gd name="connsiteY3226" fmla="*/ 284080 h 6367455"/>
              <a:gd name="connsiteX3227" fmla="*/ 3557553 w 6891715"/>
              <a:gd name="connsiteY3227" fmla="*/ 287944 h 6367455"/>
              <a:gd name="connsiteX3228" fmla="*/ 3554644 w 6891715"/>
              <a:gd name="connsiteY3228" fmla="*/ 304044 h 6367455"/>
              <a:gd name="connsiteX3229" fmla="*/ 3540746 w 6891715"/>
              <a:gd name="connsiteY3229" fmla="*/ 312737 h 6367455"/>
              <a:gd name="connsiteX3230" fmla="*/ 3524586 w 6891715"/>
              <a:gd name="connsiteY3230" fmla="*/ 294706 h 6367455"/>
              <a:gd name="connsiteX3231" fmla="*/ 3514890 w 6891715"/>
              <a:gd name="connsiteY3231" fmla="*/ 285046 h 6367455"/>
              <a:gd name="connsiteX3232" fmla="*/ 3517476 w 6891715"/>
              <a:gd name="connsiteY3232" fmla="*/ 269268 h 6367455"/>
              <a:gd name="connsiteX3233" fmla="*/ 3503578 w 6891715"/>
              <a:gd name="connsiteY3233" fmla="*/ 253168 h 6367455"/>
              <a:gd name="connsiteX3234" fmla="*/ 3570253 w 6891715"/>
              <a:gd name="connsiteY3234" fmla="*/ 234949 h 6367455"/>
              <a:gd name="connsiteX3235" fmla="*/ 3579778 w 6891715"/>
              <a:gd name="connsiteY3235" fmla="*/ 251203 h 6367455"/>
              <a:gd name="connsiteX3236" fmla="*/ 3571205 w 6891715"/>
              <a:gd name="connsiteY3236" fmla="*/ 257174 h 6367455"/>
              <a:gd name="connsiteX3237" fmla="*/ 3563903 w 6891715"/>
              <a:gd name="connsiteY3237" fmla="*/ 249213 h 6367455"/>
              <a:gd name="connsiteX3238" fmla="*/ 3564855 w 6891715"/>
              <a:gd name="connsiteY3238" fmla="*/ 239261 h 6367455"/>
              <a:gd name="connsiteX3239" fmla="*/ 3805219 w 6891715"/>
              <a:gd name="connsiteY3239" fmla="*/ 211137 h 6367455"/>
              <a:gd name="connsiteX3240" fmla="*/ 3835518 w 6891715"/>
              <a:gd name="connsiteY3240" fmla="*/ 224790 h 6367455"/>
              <a:gd name="connsiteX3241" fmla="*/ 3846478 w 6891715"/>
              <a:gd name="connsiteY3241" fmla="*/ 244792 h 6367455"/>
              <a:gd name="connsiteX3242" fmla="*/ 3843254 w 6891715"/>
              <a:gd name="connsiteY3242" fmla="*/ 252412 h 6367455"/>
              <a:gd name="connsiteX3243" fmla="*/ 3818435 w 6891715"/>
              <a:gd name="connsiteY3243" fmla="*/ 250190 h 6367455"/>
              <a:gd name="connsiteX3244" fmla="*/ 3782978 w 6891715"/>
              <a:gd name="connsiteY3244" fmla="*/ 229552 h 6367455"/>
              <a:gd name="connsiteX3245" fmla="*/ 3716499 w 6891715"/>
              <a:gd name="connsiteY3245" fmla="*/ 206375 h 6367455"/>
              <a:gd name="connsiteX3246" fmla="*/ 3732178 w 6891715"/>
              <a:gd name="connsiteY3246" fmla="*/ 217487 h 6367455"/>
              <a:gd name="connsiteX3247" fmla="*/ 3721516 w 6891715"/>
              <a:gd name="connsiteY3247" fmla="*/ 233363 h 6367455"/>
              <a:gd name="connsiteX3248" fmla="*/ 3706778 w 6891715"/>
              <a:gd name="connsiteY3248" fmla="*/ 208280 h 6367455"/>
              <a:gd name="connsiteX3249" fmla="*/ 3892555 w 6891715"/>
              <a:gd name="connsiteY3249" fmla="*/ 152400 h 6367455"/>
              <a:gd name="connsiteX3250" fmla="*/ 3891607 w 6891715"/>
              <a:gd name="connsiteY3250" fmla="*/ 170764 h 6367455"/>
              <a:gd name="connsiteX3251" fmla="*/ 3900454 w 6891715"/>
              <a:gd name="connsiteY3251" fmla="*/ 183652 h 6367455"/>
              <a:gd name="connsiteX3252" fmla="*/ 3893187 w 6891715"/>
              <a:gd name="connsiteY3252" fmla="*/ 195573 h 6367455"/>
              <a:gd name="connsiteX3253" fmla="*/ 3880232 w 6891715"/>
              <a:gd name="connsiteY3253" fmla="*/ 211682 h 6367455"/>
              <a:gd name="connsiteX3254" fmla="*/ 3858431 w 6891715"/>
              <a:gd name="connsiteY3254" fmla="*/ 239713 h 6367455"/>
              <a:gd name="connsiteX3255" fmla="*/ 3847056 w 6891715"/>
              <a:gd name="connsiteY3255" fmla="*/ 236491 h 6367455"/>
              <a:gd name="connsiteX3256" fmla="*/ 3847056 w 6891715"/>
              <a:gd name="connsiteY3256" fmla="*/ 209749 h 6367455"/>
              <a:gd name="connsiteX3257" fmla="*/ 3835366 w 6891715"/>
              <a:gd name="connsiteY3257" fmla="*/ 197184 h 6367455"/>
              <a:gd name="connsiteX3258" fmla="*/ 3845477 w 6891715"/>
              <a:gd name="connsiteY3258" fmla="*/ 175597 h 6367455"/>
              <a:gd name="connsiteX3259" fmla="*/ 3859379 w 6891715"/>
              <a:gd name="connsiteY3259" fmla="*/ 186230 h 6367455"/>
              <a:gd name="connsiteX3260" fmla="*/ 3862538 w 6891715"/>
              <a:gd name="connsiteY3260" fmla="*/ 172376 h 6367455"/>
              <a:gd name="connsiteX3261" fmla="*/ 3883076 w 6891715"/>
              <a:gd name="connsiteY3261" fmla="*/ 158199 h 6367455"/>
              <a:gd name="connsiteX3262" fmla="*/ 3911566 w 6891715"/>
              <a:gd name="connsiteY3262" fmla="*/ 117476 h 6367455"/>
              <a:gd name="connsiteX3263" fmla="*/ 3927580 w 6891715"/>
              <a:gd name="connsiteY3263" fmla="*/ 122238 h 6367455"/>
              <a:gd name="connsiteX3264" fmla="*/ 3940141 w 6891715"/>
              <a:gd name="connsiteY3264" fmla="*/ 148591 h 6367455"/>
              <a:gd name="connsiteX3265" fmla="*/ 3932918 w 6891715"/>
              <a:gd name="connsiteY3265" fmla="*/ 162243 h 6367455"/>
              <a:gd name="connsiteX3266" fmla="*/ 3918474 w 6891715"/>
              <a:gd name="connsiteY3266" fmla="*/ 169864 h 6367455"/>
              <a:gd name="connsiteX3267" fmla="*/ 3912822 w 6891715"/>
              <a:gd name="connsiteY3267" fmla="*/ 142558 h 6367455"/>
              <a:gd name="connsiteX3268" fmla="*/ 3911566 w 6891715"/>
              <a:gd name="connsiteY3268" fmla="*/ 117476 h 6367455"/>
              <a:gd name="connsiteX3269" fmla="*/ 3882623 w 6891715"/>
              <a:gd name="connsiteY3269" fmla="*/ 82550 h 6367455"/>
              <a:gd name="connsiteX3270" fmla="*/ 3889341 w 6891715"/>
              <a:gd name="connsiteY3270" fmla="*/ 101343 h 6367455"/>
              <a:gd name="connsiteX3271" fmla="*/ 3872388 w 6891715"/>
              <a:gd name="connsiteY3271" fmla="*/ 111216 h 6367455"/>
              <a:gd name="connsiteX3272" fmla="*/ 3852236 w 6891715"/>
              <a:gd name="connsiteY3272" fmla="*/ 124912 h 6367455"/>
              <a:gd name="connsiteX3273" fmla="*/ 3842640 w 6891715"/>
              <a:gd name="connsiteY3273" fmla="*/ 147527 h 6367455"/>
              <a:gd name="connsiteX3274" fmla="*/ 3811932 w 6891715"/>
              <a:gd name="connsiteY3274" fmla="*/ 167593 h 6367455"/>
              <a:gd name="connsiteX3275" fmla="*/ 3800417 w 6891715"/>
              <a:gd name="connsiteY3275" fmla="*/ 182563 h 6367455"/>
              <a:gd name="connsiteX3276" fmla="*/ 3792740 w 6891715"/>
              <a:gd name="connsiteY3276" fmla="*/ 163771 h 6367455"/>
              <a:gd name="connsiteX3277" fmla="*/ 3782184 w 6891715"/>
              <a:gd name="connsiteY3277" fmla="*/ 174282 h 6367455"/>
              <a:gd name="connsiteX3278" fmla="*/ 3762352 w 6891715"/>
              <a:gd name="connsiteY3278" fmla="*/ 178741 h 6367455"/>
              <a:gd name="connsiteX3279" fmla="*/ 3763951 w 6891715"/>
              <a:gd name="connsiteY3279" fmla="*/ 163771 h 6367455"/>
              <a:gd name="connsiteX3280" fmla="*/ 3760753 w 6891715"/>
              <a:gd name="connsiteY3280" fmla="*/ 144979 h 6367455"/>
              <a:gd name="connsiteX3281" fmla="*/ 3783783 w 6891715"/>
              <a:gd name="connsiteY3281" fmla="*/ 138290 h 6367455"/>
              <a:gd name="connsiteX3282" fmla="*/ 3794659 w 6891715"/>
              <a:gd name="connsiteY3282" fmla="*/ 121409 h 6367455"/>
              <a:gd name="connsiteX3283" fmla="*/ 3808413 w 6891715"/>
              <a:gd name="connsiteY3283" fmla="*/ 128735 h 6367455"/>
              <a:gd name="connsiteX3284" fmla="*/ 3806494 w 6891715"/>
              <a:gd name="connsiteY3284" fmla="*/ 142431 h 6367455"/>
              <a:gd name="connsiteX3285" fmla="*/ 3826646 w 6891715"/>
              <a:gd name="connsiteY3285" fmla="*/ 134468 h 6367455"/>
              <a:gd name="connsiteX3286" fmla="*/ 3823447 w 6891715"/>
              <a:gd name="connsiteY3286" fmla="*/ 118861 h 6367455"/>
              <a:gd name="connsiteX3287" fmla="*/ 3858313 w 6891715"/>
              <a:gd name="connsiteY3287" fmla="*/ 100706 h 6367455"/>
              <a:gd name="connsiteX3288" fmla="*/ 3867909 w 6891715"/>
              <a:gd name="connsiteY3288" fmla="*/ 104846 h 6367455"/>
              <a:gd name="connsiteX3289" fmla="*/ 3873987 w 6891715"/>
              <a:gd name="connsiteY3289" fmla="*/ 88921 h 6367455"/>
              <a:gd name="connsiteX3290" fmla="*/ 3954178 w 6891715"/>
              <a:gd name="connsiteY3290" fmla="*/ 46037 h 6367455"/>
              <a:gd name="connsiteX3291" fmla="*/ 3965541 w 6891715"/>
              <a:gd name="connsiteY3291" fmla="*/ 53654 h 6367455"/>
              <a:gd name="connsiteX3292" fmla="*/ 3964204 w 6891715"/>
              <a:gd name="connsiteY3292" fmla="*/ 74067 h 6367455"/>
              <a:gd name="connsiteX3293" fmla="*/ 3953175 w 6891715"/>
              <a:gd name="connsiteY3293" fmla="*/ 76200 h 6367455"/>
              <a:gd name="connsiteX3294" fmla="*/ 3955514 w 6891715"/>
              <a:gd name="connsiteY3294" fmla="*/ 67974 h 6367455"/>
              <a:gd name="connsiteX3295" fmla="*/ 3946491 w 6891715"/>
              <a:gd name="connsiteY3295" fmla="*/ 64318 h 6367455"/>
              <a:gd name="connsiteX3296" fmla="*/ 4240178 w 6891715"/>
              <a:gd name="connsiteY3296" fmla="*/ 42862 h 6367455"/>
              <a:gd name="connsiteX3297" fmla="*/ 4253469 w 6891715"/>
              <a:gd name="connsiteY3297" fmla="*/ 43488 h 6367455"/>
              <a:gd name="connsiteX3298" fmla="*/ 4254466 w 6891715"/>
              <a:gd name="connsiteY3298" fmla="*/ 63500 h 6367455"/>
              <a:gd name="connsiteX3299" fmla="*/ 4283567 w 6891715"/>
              <a:gd name="connsiteY3299" fmla="*/ 2124 h 6367455"/>
              <a:gd name="connsiteX3300" fmla="*/ 4289750 w 6891715"/>
              <a:gd name="connsiteY3300" fmla="*/ 3880 h 6367455"/>
              <a:gd name="connsiteX3301" fmla="*/ 4307921 w 6891715"/>
              <a:gd name="connsiteY3301" fmla="*/ 26351 h 6367455"/>
              <a:gd name="connsiteX3302" fmla="*/ 4311095 w 6891715"/>
              <a:gd name="connsiteY3302" fmla="*/ 16826 h 6367455"/>
              <a:gd name="connsiteX3303" fmla="*/ 4314150 w 6891715"/>
              <a:gd name="connsiteY3303" fmla="*/ 10809 h 6367455"/>
              <a:gd name="connsiteX3304" fmla="*/ 4334458 w 6891715"/>
              <a:gd name="connsiteY3304" fmla="*/ 16576 h 6367455"/>
              <a:gd name="connsiteX3305" fmla="*/ 4344797 w 6891715"/>
              <a:gd name="connsiteY3305" fmla="*/ 20074 h 6367455"/>
              <a:gd name="connsiteX3306" fmla="*/ 4331090 w 6891715"/>
              <a:gd name="connsiteY3306" fmla="*/ 40956 h 6367455"/>
              <a:gd name="connsiteX3307" fmla="*/ 4363145 w 6891715"/>
              <a:gd name="connsiteY3307" fmla="*/ 29208 h 6367455"/>
              <a:gd name="connsiteX3308" fmla="*/ 4366319 w 6891715"/>
              <a:gd name="connsiteY3308" fmla="*/ 54291 h 6367455"/>
              <a:gd name="connsiteX3309" fmla="*/ 4331407 w 6891715"/>
              <a:gd name="connsiteY3309" fmla="*/ 89533 h 6367455"/>
              <a:gd name="connsiteX3310" fmla="*/ 4304430 w 6891715"/>
              <a:gd name="connsiteY3310" fmla="*/ 84453 h 6367455"/>
              <a:gd name="connsiteX3311" fmla="*/ 4322203 w 6891715"/>
              <a:gd name="connsiteY3311" fmla="*/ 103186 h 6367455"/>
              <a:gd name="connsiteX3312" fmla="*/ 4318077 w 6891715"/>
              <a:gd name="connsiteY3312" fmla="*/ 112711 h 6367455"/>
              <a:gd name="connsiteX3313" fmla="*/ 4296178 w 6891715"/>
              <a:gd name="connsiteY3313" fmla="*/ 128586 h 6367455"/>
              <a:gd name="connsiteX3314" fmla="*/ 4289830 w 6891715"/>
              <a:gd name="connsiteY3314" fmla="*/ 141603 h 6367455"/>
              <a:gd name="connsiteX3315" fmla="*/ 4330772 w 6891715"/>
              <a:gd name="connsiteY3315" fmla="*/ 120331 h 6367455"/>
              <a:gd name="connsiteX3316" fmla="*/ 4344737 w 6891715"/>
              <a:gd name="connsiteY3316" fmla="*/ 116838 h 6367455"/>
              <a:gd name="connsiteX3317" fmla="*/ 4334263 w 6891715"/>
              <a:gd name="connsiteY3317" fmla="*/ 162241 h 6367455"/>
              <a:gd name="connsiteX3318" fmla="*/ 4311412 w 6891715"/>
              <a:gd name="connsiteY3318" fmla="*/ 184466 h 6367455"/>
              <a:gd name="connsiteX3319" fmla="*/ 4315538 w 6891715"/>
              <a:gd name="connsiteY3319" fmla="*/ 192086 h 6367455"/>
              <a:gd name="connsiteX3320" fmla="*/ 4331407 w 6891715"/>
              <a:gd name="connsiteY3320" fmla="*/ 180338 h 6367455"/>
              <a:gd name="connsiteX3321" fmla="*/ 4337755 w 6891715"/>
              <a:gd name="connsiteY3321" fmla="*/ 183196 h 6367455"/>
              <a:gd name="connsiteX3322" fmla="*/ 4336168 w 6891715"/>
              <a:gd name="connsiteY3322" fmla="*/ 219391 h 6367455"/>
              <a:gd name="connsiteX3323" fmla="*/ 4318712 w 6891715"/>
              <a:gd name="connsiteY3323" fmla="*/ 285748 h 6367455"/>
              <a:gd name="connsiteX3324" fmla="*/ 4278405 w 6891715"/>
              <a:gd name="connsiteY3324" fmla="*/ 298766 h 6367455"/>
              <a:gd name="connsiteX3325" fmla="*/ 4304430 w 6891715"/>
              <a:gd name="connsiteY3325" fmla="*/ 295591 h 6367455"/>
              <a:gd name="connsiteX3326" fmla="*/ 4326329 w 6891715"/>
              <a:gd name="connsiteY3326" fmla="*/ 288606 h 6367455"/>
              <a:gd name="connsiteX3327" fmla="*/ 4333946 w 6891715"/>
              <a:gd name="connsiteY3327" fmla="*/ 251458 h 6367455"/>
              <a:gd name="connsiteX3328" fmla="*/ 4359654 w 6891715"/>
              <a:gd name="connsiteY3328" fmla="*/ 182561 h 6367455"/>
              <a:gd name="connsiteX3329" fmla="*/ 4377109 w 6891715"/>
              <a:gd name="connsiteY3329" fmla="*/ 186053 h 6367455"/>
              <a:gd name="connsiteX3330" fmla="*/ 4357749 w 6891715"/>
              <a:gd name="connsiteY3330" fmla="*/ 157796 h 6367455"/>
              <a:gd name="connsiteX3331" fmla="*/ 4379331 w 6891715"/>
              <a:gd name="connsiteY3331" fmla="*/ 98741 h 6367455"/>
              <a:gd name="connsiteX3332" fmla="*/ 4394248 w 6891715"/>
              <a:gd name="connsiteY3332" fmla="*/ 92391 h 6367455"/>
              <a:gd name="connsiteX3333" fmla="*/ 4394883 w 6891715"/>
              <a:gd name="connsiteY3333" fmla="*/ 62546 h 6367455"/>
              <a:gd name="connsiteX3334" fmla="*/ 4419321 w 6891715"/>
              <a:gd name="connsiteY3334" fmla="*/ 81278 h 6367455"/>
              <a:gd name="connsiteX3335" fmla="*/ 4435189 w 6891715"/>
              <a:gd name="connsiteY3335" fmla="*/ 79056 h 6367455"/>
              <a:gd name="connsiteX3336" fmla="*/ 4449154 w 6891715"/>
              <a:gd name="connsiteY3336" fmla="*/ 100011 h 6367455"/>
              <a:gd name="connsiteX3337" fmla="*/ 4437729 w 6891715"/>
              <a:gd name="connsiteY3337" fmla="*/ 117156 h 6367455"/>
              <a:gd name="connsiteX3338" fmla="*/ 4451376 w 6891715"/>
              <a:gd name="connsiteY3338" fmla="*/ 126681 h 6367455"/>
              <a:gd name="connsiteX3339" fmla="*/ 4458675 w 6891715"/>
              <a:gd name="connsiteY3339" fmla="*/ 120013 h 6367455"/>
              <a:gd name="connsiteX3340" fmla="*/ 4482161 w 6891715"/>
              <a:gd name="connsiteY3340" fmla="*/ 111441 h 6367455"/>
              <a:gd name="connsiteX3341" fmla="*/ 4488509 w 6891715"/>
              <a:gd name="connsiteY3341" fmla="*/ 142873 h 6367455"/>
              <a:gd name="connsiteX3342" fmla="*/ 4505647 w 6891715"/>
              <a:gd name="connsiteY3342" fmla="*/ 127951 h 6367455"/>
              <a:gd name="connsiteX3343" fmla="*/ 4506282 w 6891715"/>
              <a:gd name="connsiteY3343" fmla="*/ 111123 h 6367455"/>
              <a:gd name="connsiteX3344" fmla="*/ 4521516 w 6891715"/>
              <a:gd name="connsiteY3344" fmla="*/ 136523 h 6367455"/>
              <a:gd name="connsiteX3345" fmla="*/ 4540559 w 6891715"/>
              <a:gd name="connsiteY3345" fmla="*/ 139381 h 6367455"/>
              <a:gd name="connsiteX3346" fmla="*/ 4539607 w 6891715"/>
              <a:gd name="connsiteY3346" fmla="*/ 149858 h 6367455"/>
              <a:gd name="connsiteX3347" fmla="*/ 4514217 w 6891715"/>
              <a:gd name="connsiteY3347" fmla="*/ 161606 h 6367455"/>
              <a:gd name="connsiteX3348" fmla="*/ 4529133 w 6891715"/>
              <a:gd name="connsiteY3348" fmla="*/ 173353 h 6367455"/>
              <a:gd name="connsiteX3349" fmla="*/ 4551032 w 6891715"/>
              <a:gd name="connsiteY3349" fmla="*/ 160336 h 6367455"/>
              <a:gd name="connsiteX3350" fmla="*/ 4578644 w 6891715"/>
              <a:gd name="connsiteY3350" fmla="*/ 163511 h 6367455"/>
              <a:gd name="connsiteX3351" fmla="*/ 4584357 w 6891715"/>
              <a:gd name="connsiteY3351" fmla="*/ 186371 h 6367455"/>
              <a:gd name="connsiteX3352" fmla="*/ 4600226 w 6891715"/>
              <a:gd name="connsiteY3352" fmla="*/ 183196 h 6367455"/>
              <a:gd name="connsiteX3353" fmla="*/ 4606891 w 6891715"/>
              <a:gd name="connsiteY3353" fmla="*/ 226376 h 6367455"/>
              <a:gd name="connsiteX3354" fmla="*/ 4574201 w 6891715"/>
              <a:gd name="connsiteY3354" fmla="*/ 233678 h 6367455"/>
              <a:gd name="connsiteX3355" fmla="*/ 4536116 w 6891715"/>
              <a:gd name="connsiteY3355" fmla="*/ 270826 h 6367455"/>
              <a:gd name="connsiteX3356" fmla="*/ 4517390 w 6891715"/>
              <a:gd name="connsiteY3356" fmla="*/ 274318 h 6367455"/>
              <a:gd name="connsiteX3357" fmla="*/ 4494222 w 6891715"/>
              <a:gd name="connsiteY3357" fmla="*/ 287336 h 6367455"/>
              <a:gd name="connsiteX3358" fmla="*/ 4451693 w 6891715"/>
              <a:gd name="connsiteY3358" fmla="*/ 276223 h 6367455"/>
              <a:gd name="connsiteX3359" fmla="*/ 4412656 w 6891715"/>
              <a:gd name="connsiteY3359" fmla="*/ 272413 h 6367455"/>
              <a:gd name="connsiteX3360" fmla="*/ 4376475 w 6891715"/>
              <a:gd name="connsiteY3360" fmla="*/ 260031 h 6367455"/>
              <a:gd name="connsiteX3361" fmla="*/ 4383140 w 6891715"/>
              <a:gd name="connsiteY3361" fmla="*/ 276541 h 6367455"/>
              <a:gd name="connsiteX3362" fmla="*/ 4374570 w 6891715"/>
              <a:gd name="connsiteY3362" fmla="*/ 288288 h 6367455"/>
              <a:gd name="connsiteX3363" fmla="*/ 4402182 w 6891715"/>
              <a:gd name="connsiteY3363" fmla="*/ 287336 h 6367455"/>
              <a:gd name="connsiteX3364" fmla="*/ 4435189 w 6891715"/>
              <a:gd name="connsiteY3364" fmla="*/ 298131 h 6367455"/>
              <a:gd name="connsiteX3365" fmla="*/ 4464706 w 6891715"/>
              <a:gd name="connsiteY3365" fmla="*/ 321308 h 6367455"/>
              <a:gd name="connsiteX3366" fmla="*/ 4459945 w 6891715"/>
              <a:gd name="connsiteY3366" fmla="*/ 338135 h 6367455"/>
              <a:gd name="connsiteX3367" fmla="*/ 4498665 w 6891715"/>
              <a:gd name="connsiteY3367" fmla="*/ 340040 h 6367455"/>
              <a:gd name="connsiteX3368" fmla="*/ 4507552 w 6891715"/>
              <a:gd name="connsiteY3368" fmla="*/ 363853 h 6367455"/>
              <a:gd name="connsiteX3369" fmla="*/ 4491048 w 6891715"/>
              <a:gd name="connsiteY3369" fmla="*/ 379728 h 6367455"/>
              <a:gd name="connsiteX3370" fmla="*/ 4511043 w 6891715"/>
              <a:gd name="connsiteY3370" fmla="*/ 395920 h 6367455"/>
              <a:gd name="connsiteX3371" fmla="*/ 4513582 w 6891715"/>
              <a:gd name="connsiteY3371" fmla="*/ 424178 h 6367455"/>
              <a:gd name="connsiteX3372" fmla="*/ 4502474 w 6891715"/>
              <a:gd name="connsiteY3372" fmla="*/ 461325 h 6367455"/>
              <a:gd name="connsiteX3373" fmla="*/ 4444711 w 6891715"/>
              <a:gd name="connsiteY3373" fmla="*/ 494345 h 6367455"/>
              <a:gd name="connsiteX3374" fmla="*/ 4432650 w 6891715"/>
              <a:gd name="connsiteY3374" fmla="*/ 482915 h 6367455"/>
              <a:gd name="connsiteX3375" fmla="*/ 4441220 w 6891715"/>
              <a:gd name="connsiteY3375" fmla="*/ 501648 h 6367455"/>
              <a:gd name="connsiteX3376" fmla="*/ 4435824 w 6891715"/>
              <a:gd name="connsiteY3376" fmla="*/ 513078 h 6367455"/>
              <a:gd name="connsiteX3377" fmla="*/ 4445346 w 6891715"/>
              <a:gd name="connsiteY3377" fmla="*/ 501330 h 6367455"/>
              <a:gd name="connsiteX3378" fmla="*/ 4506917 w 6891715"/>
              <a:gd name="connsiteY3378" fmla="*/ 470533 h 6367455"/>
              <a:gd name="connsiteX3379" fmla="*/ 4524373 w 6891715"/>
              <a:gd name="connsiteY3379" fmla="*/ 436560 h 6367455"/>
              <a:gd name="connsiteX3380" fmla="*/ 4529133 w 6891715"/>
              <a:gd name="connsiteY3380" fmla="*/ 400683 h 6367455"/>
              <a:gd name="connsiteX3381" fmla="*/ 4549445 w 6891715"/>
              <a:gd name="connsiteY3381" fmla="*/ 412113 h 6367455"/>
              <a:gd name="connsiteX3382" fmla="*/ 4552302 w 6891715"/>
              <a:gd name="connsiteY3382" fmla="*/ 390205 h 6367455"/>
              <a:gd name="connsiteX3383" fmla="*/ 4541511 w 6891715"/>
              <a:gd name="connsiteY3383" fmla="*/ 379410 h 6367455"/>
              <a:gd name="connsiteX3384" fmla="*/ 4532942 w 6891715"/>
              <a:gd name="connsiteY3384" fmla="*/ 380680 h 6367455"/>
              <a:gd name="connsiteX3385" fmla="*/ 4534211 w 6891715"/>
              <a:gd name="connsiteY3385" fmla="*/ 355598 h 6367455"/>
              <a:gd name="connsiteX3386" fmla="*/ 4555476 w 6891715"/>
              <a:gd name="connsiteY3386" fmla="*/ 379410 h 6367455"/>
              <a:gd name="connsiteX3387" fmla="*/ 4577692 w 6891715"/>
              <a:gd name="connsiteY3387" fmla="*/ 375918 h 6367455"/>
              <a:gd name="connsiteX3388" fmla="*/ 4584992 w 6891715"/>
              <a:gd name="connsiteY3388" fmla="*/ 388618 h 6367455"/>
              <a:gd name="connsiteX3389" fmla="*/ 4585033 w 6891715"/>
              <a:gd name="connsiteY3389" fmla="*/ 388603 h 6367455"/>
              <a:gd name="connsiteX3390" fmla="*/ 4609485 w 6891715"/>
              <a:gd name="connsiteY3390" fmla="*/ 386381 h 6367455"/>
              <a:gd name="connsiteX3391" fmla="*/ 4641240 w 6891715"/>
              <a:gd name="connsiteY3391" fmla="*/ 393364 h 6367455"/>
              <a:gd name="connsiteX3392" fmla="*/ 4647591 w 6891715"/>
              <a:gd name="connsiteY3392" fmla="*/ 411458 h 6367455"/>
              <a:gd name="connsiteX3393" fmla="*/ 4631078 w 6891715"/>
              <a:gd name="connsiteY3393" fmla="*/ 429235 h 6367455"/>
              <a:gd name="connsiteX3394" fmla="*/ 4635207 w 6891715"/>
              <a:gd name="connsiteY3394" fmla="*/ 434631 h 6367455"/>
              <a:gd name="connsiteX3395" fmla="*/ 4660611 w 6891715"/>
              <a:gd name="connsiteY3395" fmla="*/ 409871 h 6367455"/>
              <a:gd name="connsiteX3396" fmla="*/ 4681570 w 6891715"/>
              <a:gd name="connsiteY3396" fmla="*/ 407649 h 6367455"/>
              <a:gd name="connsiteX3397" fmla="*/ 4669820 w 6891715"/>
              <a:gd name="connsiteY3397" fmla="*/ 397173 h 6367455"/>
              <a:gd name="connsiteX3398" fmla="*/ 4676171 w 6891715"/>
              <a:gd name="connsiteY3398" fmla="*/ 367969 h 6367455"/>
              <a:gd name="connsiteX3399" fmla="*/ 4692049 w 6891715"/>
              <a:gd name="connsiteY3399" fmla="*/ 374000 h 6367455"/>
              <a:gd name="connsiteX3400" fmla="*/ 4702211 w 6891715"/>
              <a:gd name="connsiteY3400" fmla="*/ 354002 h 6367455"/>
              <a:gd name="connsiteX3401" fmla="*/ 4694907 w 6891715"/>
              <a:gd name="connsiteY3401" fmla="*/ 338130 h 6367455"/>
              <a:gd name="connsiteX3402" fmla="*/ 4696495 w 6891715"/>
              <a:gd name="connsiteY3402" fmla="*/ 325432 h 6367455"/>
              <a:gd name="connsiteX3403" fmla="*/ 4741270 w 6891715"/>
              <a:gd name="connsiteY3403" fmla="*/ 344161 h 6367455"/>
              <a:gd name="connsiteX3404" fmla="*/ 4764769 w 6891715"/>
              <a:gd name="connsiteY3404" fmla="*/ 374318 h 6367455"/>
              <a:gd name="connsiteX3405" fmla="*/ 4780646 w 6891715"/>
              <a:gd name="connsiteY3405" fmla="*/ 374318 h 6367455"/>
              <a:gd name="connsiteX3406" fmla="*/ 4789220 w 6891715"/>
              <a:gd name="connsiteY3406" fmla="*/ 387968 h 6367455"/>
              <a:gd name="connsiteX3407" fmla="*/ 4804145 w 6891715"/>
              <a:gd name="connsiteY3407" fmla="*/ 387650 h 6367455"/>
              <a:gd name="connsiteX3408" fmla="*/ 4778106 w 6891715"/>
              <a:gd name="connsiteY3408" fmla="*/ 430187 h 6367455"/>
              <a:gd name="connsiteX3409" fmla="*/ 4739999 w 6891715"/>
              <a:gd name="connsiteY3409" fmla="*/ 424156 h 6367455"/>
              <a:gd name="connsiteX3410" fmla="*/ 4711102 w 6891715"/>
              <a:gd name="connsiteY3410" fmla="*/ 399078 h 6367455"/>
              <a:gd name="connsiteX3411" fmla="*/ 4693319 w 6891715"/>
              <a:gd name="connsiteY3411" fmla="*/ 422251 h 6367455"/>
              <a:gd name="connsiteX3412" fmla="*/ 4699670 w 6891715"/>
              <a:gd name="connsiteY3412" fmla="*/ 444472 h 6367455"/>
              <a:gd name="connsiteX3413" fmla="*/ 4717771 w 6891715"/>
              <a:gd name="connsiteY3413" fmla="*/ 429870 h 6367455"/>
              <a:gd name="connsiteX3414" fmla="*/ 4725392 w 6891715"/>
              <a:gd name="connsiteY3414" fmla="*/ 440028 h 6367455"/>
              <a:gd name="connsiteX3415" fmla="*/ 4739047 w 6891715"/>
              <a:gd name="connsiteY3415" fmla="*/ 444155 h 6367455"/>
              <a:gd name="connsiteX3416" fmla="*/ 4718088 w 6891715"/>
              <a:gd name="connsiteY3416" fmla="*/ 463201 h 6367455"/>
              <a:gd name="connsiteX3417" fmla="*/ 4727615 w 6891715"/>
              <a:gd name="connsiteY3417" fmla="*/ 474629 h 6367455"/>
              <a:gd name="connsiteX3418" fmla="*/ 4751749 w 6891715"/>
              <a:gd name="connsiteY3418" fmla="*/ 458757 h 6367455"/>
              <a:gd name="connsiteX3419" fmla="*/ 4799700 w 6891715"/>
              <a:gd name="connsiteY3419" fmla="*/ 462566 h 6367455"/>
              <a:gd name="connsiteX3420" fmla="*/ 4782869 w 6891715"/>
              <a:gd name="connsiteY3420" fmla="*/ 493358 h 6367455"/>
              <a:gd name="connsiteX3421" fmla="*/ 4787315 w 6891715"/>
              <a:gd name="connsiteY3421" fmla="*/ 502564 h 6367455"/>
              <a:gd name="connsiteX3422" fmla="*/ 4815577 w 6891715"/>
              <a:gd name="connsiteY3422" fmla="*/ 474946 h 6367455"/>
              <a:gd name="connsiteX3423" fmla="*/ 4817800 w 6891715"/>
              <a:gd name="connsiteY3423" fmla="*/ 502564 h 6367455"/>
              <a:gd name="connsiteX3424" fmla="*/ 4839076 w 6891715"/>
              <a:gd name="connsiteY3424" fmla="*/ 525420 h 6367455"/>
              <a:gd name="connsiteX3425" fmla="*/ 4829867 w 6891715"/>
              <a:gd name="connsiteY3425" fmla="*/ 551767 h 6367455"/>
              <a:gd name="connsiteX3426" fmla="*/ 4808591 w 6891715"/>
              <a:gd name="connsiteY3426" fmla="*/ 559386 h 6367455"/>
              <a:gd name="connsiteX3427" fmla="*/ 4796207 w 6891715"/>
              <a:gd name="connsiteY3427" fmla="*/ 572401 h 6367455"/>
              <a:gd name="connsiteX3428" fmla="*/ 4795571 w 6891715"/>
              <a:gd name="connsiteY3428" fmla="*/ 616525 h 6367455"/>
              <a:gd name="connsiteX3429" fmla="*/ 4770485 w 6891715"/>
              <a:gd name="connsiteY3429" fmla="*/ 639698 h 6367455"/>
              <a:gd name="connsiteX3430" fmla="*/ 4779059 w 6891715"/>
              <a:gd name="connsiteY3430" fmla="*/ 656523 h 6367455"/>
              <a:gd name="connsiteX3431" fmla="*/ 4802240 w 6891715"/>
              <a:gd name="connsiteY3431" fmla="*/ 643825 h 6367455"/>
              <a:gd name="connsiteX3432" fmla="*/ 4812402 w 6891715"/>
              <a:gd name="connsiteY3432" fmla="*/ 577162 h 6367455"/>
              <a:gd name="connsiteX3433" fmla="*/ 4848920 w 6891715"/>
              <a:gd name="connsiteY3433" fmla="*/ 563512 h 6367455"/>
              <a:gd name="connsiteX3434" fmla="*/ 4858130 w 6891715"/>
              <a:gd name="connsiteY3434" fmla="*/ 516849 h 6367455"/>
              <a:gd name="connsiteX3435" fmla="*/ 4876230 w 6891715"/>
              <a:gd name="connsiteY3435" fmla="*/ 514627 h 6367455"/>
              <a:gd name="connsiteX3436" fmla="*/ 4887662 w 6891715"/>
              <a:gd name="connsiteY3436" fmla="*/ 506056 h 6367455"/>
              <a:gd name="connsiteX3437" fmla="*/ 4939741 w 6891715"/>
              <a:gd name="connsiteY3437" fmla="*/ 519071 h 6367455"/>
              <a:gd name="connsiteX3438" fmla="*/ 4983246 w 6891715"/>
              <a:gd name="connsiteY3438" fmla="*/ 527324 h 6367455"/>
              <a:gd name="connsiteX3439" fmla="*/ 4993090 w 6891715"/>
              <a:gd name="connsiteY3439" fmla="*/ 547005 h 6367455"/>
              <a:gd name="connsiteX3440" fmla="*/ 5003252 w 6891715"/>
              <a:gd name="connsiteY3440" fmla="*/ 537482 h 6367455"/>
              <a:gd name="connsiteX3441" fmla="*/ 5007697 w 6891715"/>
              <a:gd name="connsiteY3441" fmla="*/ 519706 h 6367455"/>
              <a:gd name="connsiteX3442" fmla="*/ 5044851 w 6891715"/>
              <a:gd name="connsiteY3442" fmla="*/ 530816 h 6367455"/>
              <a:gd name="connsiteX3443" fmla="*/ 5063904 w 6891715"/>
              <a:gd name="connsiteY3443" fmla="*/ 545418 h 6367455"/>
              <a:gd name="connsiteX3444" fmla="*/ 5070256 w 6891715"/>
              <a:gd name="connsiteY3444" fmla="*/ 536847 h 6367455"/>
              <a:gd name="connsiteX3445" fmla="*/ 5077559 w 6891715"/>
              <a:gd name="connsiteY3445" fmla="*/ 557164 h 6367455"/>
              <a:gd name="connsiteX3446" fmla="*/ 5105186 w 6891715"/>
              <a:gd name="connsiteY3446" fmla="*/ 555576 h 6367455"/>
              <a:gd name="connsiteX3447" fmla="*/ 5125510 w 6891715"/>
              <a:gd name="connsiteY3447" fmla="*/ 567957 h 6367455"/>
              <a:gd name="connsiteX3448" fmla="*/ 5144563 w 6891715"/>
              <a:gd name="connsiteY3448" fmla="*/ 587955 h 6367455"/>
              <a:gd name="connsiteX3449" fmla="*/ 5164569 w 6891715"/>
              <a:gd name="connsiteY3449" fmla="*/ 596209 h 6367455"/>
              <a:gd name="connsiteX3450" fmla="*/ 5181082 w 6891715"/>
              <a:gd name="connsiteY3450" fmla="*/ 617160 h 6367455"/>
              <a:gd name="connsiteX3451" fmla="*/ 5206486 w 6891715"/>
              <a:gd name="connsiteY3451" fmla="*/ 626366 h 6367455"/>
              <a:gd name="connsiteX3452" fmla="*/ 5212837 w 6891715"/>
              <a:gd name="connsiteY3452" fmla="*/ 641285 h 6367455"/>
              <a:gd name="connsiteX3453" fmla="*/ 5241417 w 6891715"/>
              <a:gd name="connsiteY3453" fmla="*/ 661602 h 6367455"/>
              <a:gd name="connsiteX3454" fmla="*/ 5311279 w 6891715"/>
              <a:gd name="connsiteY3454" fmla="*/ 734930 h 6367455"/>
              <a:gd name="connsiteX3455" fmla="*/ 5318583 w 6891715"/>
              <a:gd name="connsiteY3455" fmla="*/ 756199 h 6367455"/>
              <a:gd name="connsiteX3456" fmla="*/ 5332555 w 6891715"/>
              <a:gd name="connsiteY3456" fmla="*/ 761278 h 6367455"/>
              <a:gd name="connsiteX3457" fmla="*/ 5346210 w 6891715"/>
              <a:gd name="connsiteY3457" fmla="*/ 775880 h 6367455"/>
              <a:gd name="connsiteX3458" fmla="*/ 5352561 w 6891715"/>
              <a:gd name="connsiteY3458" fmla="*/ 771436 h 6367455"/>
              <a:gd name="connsiteX3459" fmla="*/ 5337636 w 6891715"/>
              <a:gd name="connsiteY3459" fmla="*/ 755881 h 6367455"/>
              <a:gd name="connsiteX3460" fmla="*/ 5337636 w 6891715"/>
              <a:gd name="connsiteY3460" fmla="*/ 740009 h 6367455"/>
              <a:gd name="connsiteX3461" fmla="*/ 5366533 w 6891715"/>
              <a:gd name="connsiteY3461" fmla="*/ 765087 h 6367455"/>
              <a:gd name="connsiteX3462" fmla="*/ 5366533 w 6891715"/>
              <a:gd name="connsiteY3462" fmla="*/ 776832 h 6367455"/>
              <a:gd name="connsiteX3463" fmla="*/ 5379553 w 6891715"/>
              <a:gd name="connsiteY3463" fmla="*/ 795561 h 6367455"/>
              <a:gd name="connsiteX3464" fmla="*/ 5431632 w 6891715"/>
              <a:gd name="connsiteY3464" fmla="*/ 816195 h 6367455"/>
              <a:gd name="connsiteX3465" fmla="*/ 5448462 w 6891715"/>
              <a:gd name="connsiteY3465" fmla="*/ 830797 h 6367455"/>
              <a:gd name="connsiteX3466" fmla="*/ 5444969 w 6891715"/>
              <a:gd name="connsiteY3466" fmla="*/ 806354 h 6367455"/>
              <a:gd name="connsiteX3467" fmla="*/ 5491014 w 6891715"/>
              <a:gd name="connsiteY3467" fmla="*/ 852383 h 6367455"/>
              <a:gd name="connsiteX3468" fmla="*/ 5494190 w 6891715"/>
              <a:gd name="connsiteY3468" fmla="*/ 864129 h 6367455"/>
              <a:gd name="connsiteX3469" fmla="*/ 5506257 w 6891715"/>
              <a:gd name="connsiteY3469" fmla="*/ 873334 h 6367455"/>
              <a:gd name="connsiteX3470" fmla="*/ 5503081 w 6891715"/>
              <a:gd name="connsiteY3470" fmla="*/ 891429 h 6367455"/>
              <a:gd name="connsiteX3471" fmla="*/ 5514513 w 6891715"/>
              <a:gd name="connsiteY3471" fmla="*/ 906031 h 6367455"/>
              <a:gd name="connsiteX3472" fmla="*/ 5526263 w 6891715"/>
              <a:gd name="connsiteY3472" fmla="*/ 892381 h 6367455"/>
              <a:gd name="connsiteX3473" fmla="*/ 5547539 w 6891715"/>
              <a:gd name="connsiteY3473" fmla="*/ 910158 h 6367455"/>
              <a:gd name="connsiteX3474" fmla="*/ 5572943 w 6891715"/>
              <a:gd name="connsiteY3474" fmla="*/ 919363 h 6367455"/>
              <a:gd name="connsiteX3475" fmla="*/ 5563734 w 6891715"/>
              <a:gd name="connsiteY3475" fmla="*/ 963488 h 6367455"/>
              <a:gd name="connsiteX3476" fmla="*/ 5578977 w 6891715"/>
              <a:gd name="connsiteY3476" fmla="*/ 981264 h 6367455"/>
              <a:gd name="connsiteX3477" fmla="*/ 5575166 w 6891715"/>
              <a:gd name="connsiteY3477" fmla="*/ 1032056 h 6367455"/>
              <a:gd name="connsiteX3478" fmla="*/ 5580565 w 6891715"/>
              <a:gd name="connsiteY3478" fmla="*/ 1047610 h 6367455"/>
              <a:gd name="connsiteX3479" fmla="*/ 5598348 w 6891715"/>
              <a:gd name="connsiteY3479" fmla="*/ 1037135 h 6367455"/>
              <a:gd name="connsiteX3480" fmla="*/ 5602158 w 6891715"/>
              <a:gd name="connsiteY3480" fmla="*/ 1068561 h 6367455"/>
              <a:gd name="connsiteX3481" fmla="*/ 5560241 w 6891715"/>
              <a:gd name="connsiteY3481" fmla="*/ 1152366 h 6367455"/>
              <a:gd name="connsiteX3482" fmla="*/ 5498636 w 6891715"/>
              <a:gd name="connsiteY3482" fmla="*/ 1245376 h 6367455"/>
              <a:gd name="connsiteX3483" fmla="*/ 5427186 w 6891715"/>
              <a:gd name="connsiteY3483" fmla="*/ 1279660 h 6367455"/>
              <a:gd name="connsiteX3484" fmla="*/ 5357642 w 6891715"/>
              <a:gd name="connsiteY3484" fmla="*/ 1305690 h 6367455"/>
              <a:gd name="connsiteX3485" fmla="*/ 5268727 w 6891715"/>
              <a:gd name="connsiteY3485" fmla="*/ 1295849 h 6367455"/>
              <a:gd name="connsiteX3486" fmla="*/ 5197277 w 6891715"/>
              <a:gd name="connsiteY3486" fmla="*/ 1259661 h 6367455"/>
              <a:gd name="connsiteX3487" fmla="*/ 5135037 w 6891715"/>
              <a:gd name="connsiteY3487" fmla="*/ 1254900 h 6367455"/>
              <a:gd name="connsiteX3488" fmla="*/ 5093119 w 6891715"/>
              <a:gd name="connsiteY3488" fmla="*/ 1236488 h 6367455"/>
              <a:gd name="connsiteX3489" fmla="*/ 5080735 w 6891715"/>
              <a:gd name="connsiteY3489" fmla="*/ 1242837 h 6367455"/>
              <a:gd name="connsiteX3490" fmla="*/ 5045804 w 6891715"/>
              <a:gd name="connsiteY3490" fmla="*/ 1221886 h 6367455"/>
              <a:gd name="connsiteX3491" fmla="*/ 5036277 w 6891715"/>
              <a:gd name="connsiteY3491" fmla="*/ 1231409 h 6367455"/>
              <a:gd name="connsiteX3492" fmla="*/ 5026433 w 6891715"/>
              <a:gd name="connsiteY3492" fmla="*/ 1206331 h 6367455"/>
              <a:gd name="connsiteX3493" fmla="*/ 5001346 w 6891715"/>
              <a:gd name="connsiteY3493" fmla="*/ 1207918 h 6367455"/>
              <a:gd name="connsiteX3494" fmla="*/ 4972131 w 6891715"/>
              <a:gd name="connsiteY3494" fmla="*/ 1180618 h 6367455"/>
              <a:gd name="connsiteX3495" fmla="*/ 4954666 w 6891715"/>
              <a:gd name="connsiteY3495" fmla="*/ 1206966 h 6367455"/>
              <a:gd name="connsiteX3496" fmla="*/ 4930214 w 6891715"/>
              <a:gd name="connsiteY3496" fmla="*/ 1185063 h 6367455"/>
              <a:gd name="connsiteX3497" fmla="*/ 4939423 w 6891715"/>
              <a:gd name="connsiteY3497" fmla="*/ 1161889 h 6367455"/>
              <a:gd name="connsiteX3498" fmla="*/ 4920053 w 6891715"/>
              <a:gd name="connsiteY3498" fmla="*/ 1156810 h 6367455"/>
              <a:gd name="connsiteX3499" fmla="*/ 4915924 w 6891715"/>
              <a:gd name="connsiteY3499" fmla="*/ 1144113 h 6367455"/>
              <a:gd name="connsiteX3500" fmla="*/ 4900047 w 6891715"/>
              <a:gd name="connsiteY3500" fmla="*/ 1147604 h 6367455"/>
              <a:gd name="connsiteX3501" fmla="*/ 4886074 w 6891715"/>
              <a:gd name="connsiteY3501" fmla="*/ 1166651 h 6367455"/>
              <a:gd name="connsiteX3502" fmla="*/ 4856542 w 6891715"/>
              <a:gd name="connsiteY3502" fmla="*/ 1143795 h 6367455"/>
              <a:gd name="connsiteX3503" fmla="*/ 4852414 w 6891715"/>
              <a:gd name="connsiteY3503" fmla="*/ 1151096 h 6367455"/>
              <a:gd name="connsiteX3504" fmla="*/ 4820341 w 6891715"/>
              <a:gd name="connsiteY3504" fmla="*/ 1139986 h 6367455"/>
              <a:gd name="connsiteX3505" fmla="*/ 4815260 w 6891715"/>
              <a:gd name="connsiteY3505" fmla="*/ 1127288 h 6367455"/>
              <a:gd name="connsiteX3506" fmla="*/ 4794936 w 6891715"/>
              <a:gd name="connsiteY3506" fmla="*/ 1123161 h 6367455"/>
              <a:gd name="connsiteX3507" fmla="*/ 4782869 w 6891715"/>
              <a:gd name="connsiteY3507" fmla="*/ 1074910 h 6367455"/>
              <a:gd name="connsiteX3508" fmla="*/ 4758418 w 6891715"/>
              <a:gd name="connsiteY3508" fmla="*/ 1057134 h 6367455"/>
              <a:gd name="connsiteX3509" fmla="*/ 4710785 w 6891715"/>
              <a:gd name="connsiteY3509" fmla="*/ 1055229 h 6367455"/>
              <a:gd name="connsiteX3510" fmla="*/ 4706339 w 6891715"/>
              <a:gd name="connsiteY3510" fmla="*/ 1060626 h 6367455"/>
              <a:gd name="connsiteX3511" fmla="*/ 4718088 w 6891715"/>
              <a:gd name="connsiteY3511" fmla="*/ 1066022 h 6367455"/>
              <a:gd name="connsiteX3512" fmla="*/ 4736506 w 6891715"/>
              <a:gd name="connsiteY3512" fmla="*/ 1087926 h 6367455"/>
              <a:gd name="connsiteX3513" fmla="*/ 4752067 w 6891715"/>
              <a:gd name="connsiteY3513" fmla="*/ 1083799 h 6367455"/>
              <a:gd name="connsiteX3514" fmla="*/ 4746033 w 6891715"/>
              <a:gd name="connsiteY3514" fmla="*/ 1108877 h 6367455"/>
              <a:gd name="connsiteX3515" fmla="*/ 4759053 w 6891715"/>
              <a:gd name="connsiteY3515" fmla="*/ 1138081 h 6367455"/>
              <a:gd name="connsiteX3516" fmla="*/ 4770802 w 6891715"/>
              <a:gd name="connsiteY3516" fmla="*/ 1142526 h 6367455"/>
              <a:gd name="connsiteX3517" fmla="*/ 4787950 w 6891715"/>
              <a:gd name="connsiteY3517" fmla="*/ 1166334 h 6367455"/>
              <a:gd name="connsiteX3518" fmla="*/ 4812402 w 6891715"/>
              <a:gd name="connsiteY3518" fmla="*/ 1176809 h 6367455"/>
              <a:gd name="connsiteX3519" fmla="*/ 4798747 w 6891715"/>
              <a:gd name="connsiteY3519" fmla="*/ 1188237 h 6367455"/>
              <a:gd name="connsiteX3520" fmla="*/ 4800017 w 6891715"/>
              <a:gd name="connsiteY3520" fmla="*/ 1204427 h 6367455"/>
              <a:gd name="connsiteX3521" fmla="*/ 4820976 w 6891715"/>
              <a:gd name="connsiteY3521" fmla="*/ 1203157 h 6367455"/>
              <a:gd name="connsiteX3522" fmla="*/ 4861305 w 6891715"/>
              <a:gd name="connsiteY3522" fmla="*/ 1231092 h 6367455"/>
              <a:gd name="connsiteX3523" fmla="*/ 4857494 w 6891715"/>
              <a:gd name="connsiteY3523" fmla="*/ 1245059 h 6367455"/>
              <a:gd name="connsiteX3524" fmla="*/ 4829867 w 6891715"/>
              <a:gd name="connsiteY3524" fmla="*/ 1250138 h 6367455"/>
              <a:gd name="connsiteX3525" fmla="*/ 4842569 w 6891715"/>
              <a:gd name="connsiteY3525" fmla="*/ 1262836 h 6367455"/>
              <a:gd name="connsiteX3526" fmla="*/ 4866068 w 6891715"/>
              <a:gd name="connsiteY3526" fmla="*/ 1259344 h 6367455"/>
              <a:gd name="connsiteX3527" fmla="*/ 4900047 w 6891715"/>
              <a:gd name="connsiteY3527" fmla="*/ 1267597 h 6367455"/>
              <a:gd name="connsiteX3528" fmla="*/ 4911796 w 6891715"/>
              <a:gd name="connsiteY3528" fmla="*/ 1281247 h 6367455"/>
              <a:gd name="connsiteX3529" fmla="*/ 4907668 w 6891715"/>
              <a:gd name="connsiteY3529" fmla="*/ 1299976 h 6367455"/>
              <a:gd name="connsiteX3530" fmla="*/ 4925769 w 6891715"/>
              <a:gd name="connsiteY3530" fmla="*/ 1296802 h 6367455"/>
              <a:gd name="connsiteX3531" fmla="*/ 4955619 w 6891715"/>
              <a:gd name="connsiteY3531" fmla="*/ 1312356 h 6367455"/>
              <a:gd name="connsiteX3532" fmla="*/ 4965145 w 6891715"/>
              <a:gd name="connsiteY3532" fmla="*/ 1341878 h 6367455"/>
              <a:gd name="connsiteX3533" fmla="*/ 4974989 w 6891715"/>
              <a:gd name="connsiteY3533" fmla="*/ 1352354 h 6367455"/>
              <a:gd name="connsiteX3534" fmla="*/ 4953078 w 6891715"/>
              <a:gd name="connsiteY3534" fmla="*/ 1385050 h 6367455"/>
              <a:gd name="connsiteX3535" fmla="*/ 4964828 w 6891715"/>
              <a:gd name="connsiteY3535" fmla="*/ 1413620 h 6367455"/>
              <a:gd name="connsiteX3536" fmla="*/ 4955301 w 6891715"/>
              <a:gd name="connsiteY3536" fmla="*/ 1422191 h 6367455"/>
              <a:gd name="connsiteX3537" fmla="*/ 4953396 w 6891715"/>
              <a:gd name="connsiteY3537" fmla="*/ 1459966 h 6367455"/>
              <a:gd name="connsiteX3538" fmla="*/ 4928309 w 6891715"/>
              <a:gd name="connsiteY3538" fmla="*/ 1458061 h 6367455"/>
              <a:gd name="connsiteX3539" fmla="*/ 4919735 w 6891715"/>
              <a:gd name="connsiteY3539" fmla="*/ 1476155 h 6367455"/>
              <a:gd name="connsiteX3540" fmla="*/ 4937836 w 6891715"/>
              <a:gd name="connsiteY3540" fmla="*/ 1485361 h 6367455"/>
              <a:gd name="connsiteX3541" fmla="*/ 4938153 w 6891715"/>
              <a:gd name="connsiteY3541" fmla="*/ 1501233 h 6367455"/>
              <a:gd name="connsiteX3542" fmla="*/ 4949903 w 6891715"/>
              <a:gd name="connsiteY3542" fmla="*/ 1508534 h 6367455"/>
              <a:gd name="connsiteX3543" fmla="*/ 4966415 w 6891715"/>
              <a:gd name="connsiteY3543" fmla="*/ 1581863 h 6367455"/>
              <a:gd name="connsiteX3544" fmla="*/ 4984198 w 6891715"/>
              <a:gd name="connsiteY3544" fmla="*/ 1575514 h 6367455"/>
              <a:gd name="connsiteX3545" fmla="*/ 4987692 w 6891715"/>
              <a:gd name="connsiteY3545" fmla="*/ 1601862 h 6367455"/>
              <a:gd name="connsiteX3546" fmla="*/ 4976260 w 6891715"/>
              <a:gd name="connsiteY3546" fmla="*/ 1619956 h 6367455"/>
              <a:gd name="connsiteX3547" fmla="*/ 4996583 w 6891715"/>
              <a:gd name="connsiteY3547" fmla="*/ 1643764 h 6367455"/>
              <a:gd name="connsiteX3548" fmla="*/ 4983881 w 6891715"/>
              <a:gd name="connsiteY3548" fmla="*/ 1654557 h 6367455"/>
              <a:gd name="connsiteX3549" fmla="*/ 4949267 w 6891715"/>
              <a:gd name="connsiteY3549" fmla="*/ 1672968 h 6367455"/>
              <a:gd name="connsiteX3550" fmla="*/ 4924498 w 6891715"/>
              <a:gd name="connsiteY3550" fmla="*/ 1736139 h 6367455"/>
              <a:gd name="connsiteX3551" fmla="*/ 4927991 w 6891715"/>
              <a:gd name="connsiteY3551" fmla="*/ 1790104 h 6367455"/>
              <a:gd name="connsiteX3552" fmla="*/ 4928309 w 6891715"/>
              <a:gd name="connsiteY3552" fmla="*/ 1829785 h 6367455"/>
              <a:gd name="connsiteX3553" fmla="*/ 4920053 w 6891715"/>
              <a:gd name="connsiteY3553" fmla="*/ 1845973 h 6367455"/>
              <a:gd name="connsiteX3554" fmla="*/ 4939423 w 6891715"/>
              <a:gd name="connsiteY3554" fmla="*/ 1862481 h 6367455"/>
              <a:gd name="connsiteX3555" fmla="*/ 4939106 w 6891715"/>
              <a:gd name="connsiteY3555" fmla="*/ 1842800 h 6367455"/>
              <a:gd name="connsiteX3556" fmla="*/ 4946410 w 6891715"/>
              <a:gd name="connsiteY3556" fmla="*/ 1838354 h 6367455"/>
              <a:gd name="connsiteX3557" fmla="*/ 4965145 w 6891715"/>
              <a:gd name="connsiteY3557" fmla="*/ 1902478 h 6367455"/>
              <a:gd name="connsiteX3558" fmla="*/ 4980070 w 6891715"/>
              <a:gd name="connsiteY3558" fmla="*/ 1903113 h 6367455"/>
              <a:gd name="connsiteX3559" fmla="*/ 4985786 w 6891715"/>
              <a:gd name="connsiteY3559" fmla="*/ 1955808 h 6367455"/>
              <a:gd name="connsiteX3560" fmla="*/ 4994043 w 6891715"/>
              <a:gd name="connsiteY3560" fmla="*/ 1967553 h 6367455"/>
              <a:gd name="connsiteX3561" fmla="*/ 4985151 w 6891715"/>
              <a:gd name="connsiteY3561" fmla="*/ 1984060 h 6367455"/>
              <a:gd name="connsiteX3562" fmla="*/ 4988009 w 6891715"/>
              <a:gd name="connsiteY3562" fmla="*/ 1998028 h 6367455"/>
              <a:gd name="connsiteX3563" fmla="*/ 4976895 w 6891715"/>
              <a:gd name="connsiteY3563" fmla="*/ 1987870 h 6367455"/>
              <a:gd name="connsiteX3564" fmla="*/ 4965780 w 6891715"/>
              <a:gd name="connsiteY3564" fmla="*/ 1999297 h 6367455"/>
              <a:gd name="connsiteX3565" fmla="*/ 4957206 w 6891715"/>
              <a:gd name="connsiteY3565" fmla="*/ 1998028 h 6367455"/>
              <a:gd name="connsiteX3566" fmla="*/ 4946727 w 6891715"/>
              <a:gd name="connsiteY3566" fmla="*/ 1994853 h 6367455"/>
              <a:gd name="connsiteX3567" fmla="*/ 4939423 w 6891715"/>
              <a:gd name="connsiteY3567" fmla="*/ 2005011 h 6367455"/>
              <a:gd name="connsiteX3568" fmla="*/ 4955936 w 6891715"/>
              <a:gd name="connsiteY3568" fmla="*/ 2009455 h 6367455"/>
              <a:gd name="connsiteX3569" fmla="*/ 4958477 w 6891715"/>
              <a:gd name="connsiteY3569" fmla="*/ 2033898 h 6367455"/>
              <a:gd name="connsiteX3570" fmla="*/ 4972131 w 6891715"/>
              <a:gd name="connsiteY3570" fmla="*/ 2042785 h 6367455"/>
              <a:gd name="connsiteX3571" fmla="*/ 4983881 w 6891715"/>
              <a:gd name="connsiteY3571" fmla="*/ 2034851 h 6367455"/>
              <a:gd name="connsiteX3572" fmla="*/ 4997218 w 6891715"/>
              <a:gd name="connsiteY3572" fmla="*/ 2049452 h 6367455"/>
              <a:gd name="connsiteX3573" fmla="*/ 5015319 w 6891715"/>
              <a:gd name="connsiteY3573" fmla="*/ 2044054 h 6367455"/>
              <a:gd name="connsiteX3574" fmla="*/ 5030244 w 6891715"/>
              <a:gd name="connsiteY3574" fmla="*/ 2048499 h 6367455"/>
              <a:gd name="connsiteX3575" fmla="*/ 5025798 w 6891715"/>
              <a:gd name="connsiteY3575" fmla="*/ 2064052 h 6367455"/>
              <a:gd name="connsiteX3576" fmla="*/ 5043581 w 6891715"/>
              <a:gd name="connsiteY3576" fmla="*/ 2102463 h 6367455"/>
              <a:gd name="connsiteX3577" fmla="*/ 5045169 w 6891715"/>
              <a:gd name="connsiteY3577" fmla="*/ 2118018 h 6367455"/>
              <a:gd name="connsiteX3578" fmla="*/ 5040405 w 6891715"/>
              <a:gd name="connsiteY3578" fmla="*/ 2132937 h 6367455"/>
              <a:gd name="connsiteX3579" fmla="*/ 5028974 w 6891715"/>
              <a:gd name="connsiteY3579" fmla="*/ 2133890 h 6367455"/>
              <a:gd name="connsiteX3580" fmla="*/ 5026751 w 6891715"/>
              <a:gd name="connsiteY3580" fmla="*/ 2141191 h 6367455"/>
              <a:gd name="connsiteX3581" fmla="*/ 5018177 w 6891715"/>
              <a:gd name="connsiteY3581" fmla="*/ 2138652 h 6367455"/>
              <a:gd name="connsiteX3582" fmla="*/ 5012143 w 6891715"/>
              <a:gd name="connsiteY3582" fmla="*/ 2125955 h 6367455"/>
              <a:gd name="connsiteX3583" fmla="*/ 5004204 w 6891715"/>
              <a:gd name="connsiteY3583" fmla="*/ 2117065 h 6367455"/>
              <a:gd name="connsiteX3584" fmla="*/ 4996583 w 6891715"/>
              <a:gd name="connsiteY3584" fmla="*/ 2118018 h 6367455"/>
              <a:gd name="connsiteX3585" fmla="*/ 4998488 w 6891715"/>
              <a:gd name="connsiteY3585" fmla="*/ 2132937 h 6367455"/>
              <a:gd name="connsiteX3586" fmla="*/ 5006427 w 6891715"/>
              <a:gd name="connsiteY3586" fmla="*/ 2136113 h 6367455"/>
              <a:gd name="connsiteX3587" fmla="*/ 5004204 w 6891715"/>
              <a:gd name="connsiteY3587" fmla="*/ 2151032 h 6367455"/>
              <a:gd name="connsiteX3588" fmla="*/ 5001981 w 6891715"/>
              <a:gd name="connsiteY3588" fmla="*/ 2160238 h 6367455"/>
              <a:gd name="connsiteX3589" fmla="*/ 5005792 w 6891715"/>
              <a:gd name="connsiteY3589" fmla="*/ 2170080 h 6367455"/>
              <a:gd name="connsiteX3590" fmla="*/ 4995313 w 6891715"/>
              <a:gd name="connsiteY3590" fmla="*/ 2165635 h 6367455"/>
              <a:gd name="connsiteX3591" fmla="*/ 4988009 w 6891715"/>
              <a:gd name="connsiteY3591" fmla="*/ 2158969 h 6367455"/>
              <a:gd name="connsiteX3592" fmla="*/ 4981976 w 6891715"/>
              <a:gd name="connsiteY3592" fmla="*/ 2138652 h 6367455"/>
              <a:gd name="connsiteX3593" fmla="*/ 4976260 w 6891715"/>
              <a:gd name="connsiteY3593" fmla="*/ 2125002 h 6367455"/>
              <a:gd name="connsiteX3594" fmla="*/ 4967051 w 6891715"/>
              <a:gd name="connsiteY3594" fmla="*/ 2115479 h 6367455"/>
              <a:gd name="connsiteX3595" fmla="*/ 4967686 w 6891715"/>
              <a:gd name="connsiteY3595" fmla="*/ 2094209 h 6367455"/>
              <a:gd name="connsiteX3596" fmla="*/ 4958477 w 6891715"/>
              <a:gd name="connsiteY3596" fmla="*/ 2072941 h 6367455"/>
              <a:gd name="connsiteX3597" fmla="*/ 4947362 w 6891715"/>
              <a:gd name="connsiteY3597" fmla="*/ 2050720 h 6367455"/>
              <a:gd name="connsiteX3598" fmla="*/ 4944822 w 6891715"/>
              <a:gd name="connsiteY3598" fmla="*/ 2070402 h 6367455"/>
              <a:gd name="connsiteX3599" fmla="*/ 4943552 w 6891715"/>
              <a:gd name="connsiteY3599" fmla="*/ 2082147 h 6367455"/>
              <a:gd name="connsiteX3600" fmla="*/ 4965145 w 6891715"/>
              <a:gd name="connsiteY3600" fmla="*/ 2104685 h 6367455"/>
              <a:gd name="connsiteX3601" fmla="*/ 4967051 w 6891715"/>
              <a:gd name="connsiteY3601" fmla="*/ 2115479 h 6367455"/>
              <a:gd name="connsiteX3602" fmla="*/ 4967686 w 6891715"/>
              <a:gd name="connsiteY3602" fmla="*/ 2132303 h 6367455"/>
              <a:gd name="connsiteX3603" fmla="*/ 4957206 w 6891715"/>
              <a:gd name="connsiteY3603" fmla="*/ 2125637 h 6367455"/>
              <a:gd name="connsiteX3604" fmla="*/ 4952443 w 6891715"/>
              <a:gd name="connsiteY3604" fmla="*/ 2108495 h 6367455"/>
              <a:gd name="connsiteX3605" fmla="*/ 4940058 w 6891715"/>
              <a:gd name="connsiteY3605" fmla="*/ 2096748 h 6367455"/>
              <a:gd name="connsiteX3606" fmla="*/ 4937518 w 6891715"/>
              <a:gd name="connsiteY3606" fmla="*/ 2110399 h 6367455"/>
              <a:gd name="connsiteX3607" fmla="*/ 4956889 w 6891715"/>
              <a:gd name="connsiteY3607" fmla="*/ 2131033 h 6367455"/>
              <a:gd name="connsiteX3608" fmla="*/ 4965145 w 6891715"/>
              <a:gd name="connsiteY3608" fmla="*/ 2146905 h 6367455"/>
              <a:gd name="connsiteX3609" fmla="*/ 4949267 w 6891715"/>
              <a:gd name="connsiteY3609" fmla="*/ 2143413 h 6367455"/>
              <a:gd name="connsiteX3610" fmla="*/ 4949903 w 6891715"/>
              <a:gd name="connsiteY3610" fmla="*/ 2154842 h 6367455"/>
              <a:gd name="connsiteX3611" fmla="*/ 4963240 w 6891715"/>
              <a:gd name="connsiteY3611" fmla="*/ 2169127 h 6367455"/>
              <a:gd name="connsiteX3612" fmla="*/ 4973402 w 6891715"/>
              <a:gd name="connsiteY3612" fmla="*/ 2196745 h 6367455"/>
              <a:gd name="connsiteX3613" fmla="*/ 4967051 w 6891715"/>
              <a:gd name="connsiteY3613" fmla="*/ 2196428 h 6367455"/>
              <a:gd name="connsiteX3614" fmla="*/ 4953396 w 6891715"/>
              <a:gd name="connsiteY3614" fmla="*/ 2182460 h 6367455"/>
              <a:gd name="connsiteX3615" fmla="*/ 4945457 w 6891715"/>
              <a:gd name="connsiteY3615" fmla="*/ 2181190 h 6367455"/>
              <a:gd name="connsiteX3616" fmla="*/ 4938153 w 6891715"/>
              <a:gd name="connsiteY3616" fmla="*/ 2167222 h 6367455"/>
              <a:gd name="connsiteX3617" fmla="*/ 4928626 w 6891715"/>
              <a:gd name="connsiteY3617" fmla="*/ 2161826 h 6367455"/>
              <a:gd name="connsiteX3618" fmla="*/ 4927356 w 6891715"/>
              <a:gd name="connsiteY3618" fmla="*/ 2180872 h 6367455"/>
              <a:gd name="connsiteX3619" fmla="*/ 4943869 w 6891715"/>
              <a:gd name="connsiteY3619" fmla="*/ 2184364 h 6367455"/>
              <a:gd name="connsiteX3620" fmla="*/ 4950855 w 6891715"/>
              <a:gd name="connsiteY3620" fmla="*/ 2196110 h 6367455"/>
              <a:gd name="connsiteX3621" fmla="*/ 4953713 w 6891715"/>
              <a:gd name="connsiteY3621" fmla="*/ 2212935 h 6367455"/>
              <a:gd name="connsiteX3622" fmla="*/ 4942599 w 6891715"/>
              <a:gd name="connsiteY3622" fmla="*/ 2203094 h 6367455"/>
              <a:gd name="connsiteX3623" fmla="*/ 4937836 w 6891715"/>
              <a:gd name="connsiteY3623" fmla="*/ 2210394 h 6367455"/>
              <a:gd name="connsiteX3624" fmla="*/ 4943234 w 6891715"/>
              <a:gd name="connsiteY3624" fmla="*/ 2216745 h 6367455"/>
              <a:gd name="connsiteX3625" fmla="*/ 4929262 w 6891715"/>
              <a:gd name="connsiteY3625" fmla="*/ 2217696 h 6367455"/>
              <a:gd name="connsiteX3626" fmla="*/ 4928944 w 6891715"/>
              <a:gd name="connsiteY3626" fmla="*/ 2225950 h 6367455"/>
              <a:gd name="connsiteX3627" fmla="*/ 4964510 w 6891715"/>
              <a:gd name="connsiteY3627" fmla="*/ 2254202 h 6367455"/>
              <a:gd name="connsiteX3628" fmla="*/ 5023893 w 6891715"/>
              <a:gd name="connsiteY3628" fmla="*/ 2285313 h 6367455"/>
              <a:gd name="connsiteX3629" fmla="*/ 5039770 w 6891715"/>
              <a:gd name="connsiteY3629" fmla="*/ 2294200 h 6367455"/>
              <a:gd name="connsiteX3630" fmla="*/ 5049297 w 6891715"/>
              <a:gd name="connsiteY3630" fmla="*/ 2332612 h 6367455"/>
              <a:gd name="connsiteX3631" fmla="*/ 5048979 w 6891715"/>
              <a:gd name="connsiteY3631" fmla="*/ 2345945 h 6367455"/>
              <a:gd name="connsiteX3632" fmla="*/ 5039770 w 6891715"/>
              <a:gd name="connsiteY3632" fmla="*/ 2368801 h 6367455"/>
              <a:gd name="connsiteX3633" fmla="*/ 5044851 w 6891715"/>
              <a:gd name="connsiteY3633" fmla="*/ 2386896 h 6367455"/>
              <a:gd name="connsiteX3634" fmla="*/ 5065492 w 6891715"/>
              <a:gd name="connsiteY3634" fmla="*/ 2398325 h 6367455"/>
              <a:gd name="connsiteX3635" fmla="*/ 5096612 w 6891715"/>
              <a:gd name="connsiteY3635" fmla="*/ 2379912 h 6367455"/>
              <a:gd name="connsiteX3636" fmla="*/ 5105822 w 6891715"/>
              <a:gd name="connsiteY3636" fmla="*/ 2353882 h 6367455"/>
              <a:gd name="connsiteX3637" fmla="*/ 5123922 w 6891715"/>
              <a:gd name="connsiteY3637" fmla="*/ 2344994 h 6367455"/>
              <a:gd name="connsiteX3638" fmla="*/ 5134719 w 6891715"/>
              <a:gd name="connsiteY3638" fmla="*/ 2303725 h 6367455"/>
              <a:gd name="connsiteX3639" fmla="*/ 5125510 w 6891715"/>
              <a:gd name="connsiteY3639" fmla="*/ 2289122 h 6367455"/>
              <a:gd name="connsiteX3640" fmla="*/ 5135037 w 6891715"/>
              <a:gd name="connsiteY3640" fmla="*/ 2287218 h 6367455"/>
              <a:gd name="connsiteX3641" fmla="*/ 5136307 w 6891715"/>
              <a:gd name="connsiteY3641" fmla="*/ 2275472 h 6367455"/>
              <a:gd name="connsiteX3642" fmla="*/ 5108362 w 6891715"/>
              <a:gd name="connsiteY3642" fmla="*/ 2253568 h 6367455"/>
              <a:gd name="connsiteX3643" fmla="*/ 5102011 w 6891715"/>
              <a:gd name="connsiteY3643" fmla="*/ 2215792 h 6367455"/>
              <a:gd name="connsiteX3644" fmla="*/ 5089626 w 6891715"/>
              <a:gd name="connsiteY3644" fmla="*/ 2202777 h 6367455"/>
              <a:gd name="connsiteX3645" fmla="*/ 5053743 w 6891715"/>
              <a:gd name="connsiteY3645" fmla="*/ 2169127 h 6367455"/>
              <a:gd name="connsiteX3646" fmla="*/ 5050885 w 6891715"/>
              <a:gd name="connsiteY3646" fmla="*/ 2151985 h 6367455"/>
              <a:gd name="connsiteX3647" fmla="*/ 5054378 w 6891715"/>
              <a:gd name="connsiteY3647" fmla="*/ 2136430 h 6367455"/>
              <a:gd name="connsiteX3648" fmla="*/ 5063269 w 6891715"/>
              <a:gd name="connsiteY3648" fmla="*/ 2119922 h 6367455"/>
              <a:gd name="connsiteX3649" fmla="*/ 5062317 w 6891715"/>
              <a:gd name="connsiteY3649" fmla="*/ 2108177 h 6367455"/>
              <a:gd name="connsiteX3650" fmla="*/ 5053108 w 6891715"/>
              <a:gd name="connsiteY3650" fmla="*/ 2100558 h 6367455"/>
              <a:gd name="connsiteX3651" fmla="*/ 5054378 w 6891715"/>
              <a:gd name="connsiteY3651" fmla="*/ 2089131 h 6367455"/>
              <a:gd name="connsiteX3652" fmla="*/ 5061046 w 6891715"/>
              <a:gd name="connsiteY3652" fmla="*/ 2078655 h 6367455"/>
              <a:gd name="connsiteX3653" fmla="*/ 5058506 w 6891715"/>
              <a:gd name="connsiteY3653" fmla="*/ 2054530 h 6367455"/>
              <a:gd name="connsiteX3654" fmla="*/ 5041993 w 6891715"/>
              <a:gd name="connsiteY3654" fmla="*/ 2037070 h 6367455"/>
              <a:gd name="connsiteX3655" fmla="*/ 5029291 w 6891715"/>
              <a:gd name="connsiteY3655" fmla="*/ 2038023 h 6367455"/>
              <a:gd name="connsiteX3656" fmla="*/ 5023575 w 6891715"/>
              <a:gd name="connsiteY3656" fmla="*/ 2023105 h 6367455"/>
              <a:gd name="connsiteX3657" fmla="*/ 5007697 w 6891715"/>
              <a:gd name="connsiteY3657" fmla="*/ 2018344 h 6367455"/>
              <a:gd name="connsiteX3658" fmla="*/ 4999123 w 6891715"/>
              <a:gd name="connsiteY3658" fmla="*/ 2020248 h 6367455"/>
              <a:gd name="connsiteX3659" fmla="*/ 4983246 w 6891715"/>
              <a:gd name="connsiteY3659" fmla="*/ 2015487 h 6367455"/>
              <a:gd name="connsiteX3660" fmla="*/ 4982611 w 6891715"/>
              <a:gd name="connsiteY3660" fmla="*/ 2008186 h 6367455"/>
              <a:gd name="connsiteX3661" fmla="*/ 4988009 w 6891715"/>
              <a:gd name="connsiteY3661" fmla="*/ 1998028 h 6367455"/>
              <a:gd name="connsiteX3662" fmla="*/ 5000076 w 6891715"/>
              <a:gd name="connsiteY3662" fmla="*/ 1981203 h 6367455"/>
              <a:gd name="connsiteX3663" fmla="*/ 4994043 w 6891715"/>
              <a:gd name="connsiteY3663" fmla="*/ 1967553 h 6367455"/>
              <a:gd name="connsiteX3664" fmla="*/ 5002617 w 6891715"/>
              <a:gd name="connsiteY3664" fmla="*/ 1951682 h 6367455"/>
              <a:gd name="connsiteX3665" fmla="*/ 4999123 w 6891715"/>
              <a:gd name="connsiteY3665" fmla="*/ 1929461 h 6367455"/>
              <a:gd name="connsiteX3666" fmla="*/ 4995630 w 6891715"/>
              <a:gd name="connsiteY3666" fmla="*/ 1894542 h 6367455"/>
              <a:gd name="connsiteX3667" fmla="*/ 5009285 w 6891715"/>
              <a:gd name="connsiteY3667" fmla="*/ 1902161 h 6367455"/>
              <a:gd name="connsiteX3668" fmla="*/ 5047709 w 6891715"/>
              <a:gd name="connsiteY3668" fmla="*/ 1893273 h 6367455"/>
              <a:gd name="connsiteX3669" fmla="*/ 5039135 w 6891715"/>
              <a:gd name="connsiteY3669" fmla="*/ 1881527 h 6367455"/>
              <a:gd name="connsiteX3670" fmla="*/ 5005157 w 6891715"/>
              <a:gd name="connsiteY3670" fmla="*/ 1876766 h 6367455"/>
              <a:gd name="connsiteX3671" fmla="*/ 5002617 w 6891715"/>
              <a:gd name="connsiteY3671" fmla="*/ 1850418 h 6367455"/>
              <a:gd name="connsiteX3672" fmla="*/ 4992137 w 6891715"/>
              <a:gd name="connsiteY3672" fmla="*/ 1848195 h 6367455"/>
              <a:gd name="connsiteX3673" fmla="*/ 4983563 w 6891715"/>
              <a:gd name="connsiteY3673" fmla="*/ 1833911 h 6367455"/>
              <a:gd name="connsiteX3674" fmla="*/ 4946092 w 6891715"/>
              <a:gd name="connsiteY3674" fmla="*/ 1793913 h 6367455"/>
              <a:gd name="connsiteX3675" fmla="*/ 4935295 w 6891715"/>
              <a:gd name="connsiteY3675" fmla="*/ 1787882 h 6367455"/>
              <a:gd name="connsiteX3676" fmla="*/ 4931167 w 6891715"/>
              <a:gd name="connsiteY3676" fmla="*/ 1776771 h 6367455"/>
              <a:gd name="connsiteX3677" fmla="*/ 4927674 w 6891715"/>
              <a:gd name="connsiteY3677" fmla="*/ 1736774 h 6367455"/>
              <a:gd name="connsiteX3678" fmla="*/ 4952125 w 6891715"/>
              <a:gd name="connsiteY3678" fmla="*/ 1676460 h 6367455"/>
              <a:gd name="connsiteX3679" fmla="*/ 4991820 w 6891715"/>
              <a:gd name="connsiteY3679" fmla="*/ 1677730 h 6367455"/>
              <a:gd name="connsiteX3680" fmla="*/ 4996901 w 6891715"/>
              <a:gd name="connsiteY3680" fmla="*/ 1692332 h 6367455"/>
              <a:gd name="connsiteX3681" fmla="*/ 5009603 w 6891715"/>
              <a:gd name="connsiteY3681" fmla="*/ 1701855 h 6367455"/>
              <a:gd name="connsiteX3682" fmla="*/ 5029926 w 6891715"/>
              <a:gd name="connsiteY3682" fmla="*/ 1718680 h 6367455"/>
              <a:gd name="connsiteX3683" fmla="*/ 5046757 w 6891715"/>
              <a:gd name="connsiteY3683" fmla="*/ 1713283 h 6367455"/>
              <a:gd name="connsiteX3684" fmla="*/ 5056283 w 6891715"/>
              <a:gd name="connsiteY3684" fmla="*/ 1697411 h 6367455"/>
              <a:gd name="connsiteX3685" fmla="*/ 5071208 w 6891715"/>
              <a:gd name="connsiteY3685" fmla="*/ 1709791 h 6367455"/>
              <a:gd name="connsiteX3686" fmla="*/ 5083910 w 6891715"/>
              <a:gd name="connsiteY3686" fmla="*/ 1736774 h 6367455"/>
              <a:gd name="connsiteX3687" fmla="*/ 5105504 w 6891715"/>
              <a:gd name="connsiteY3687" fmla="*/ 1744075 h 6367455"/>
              <a:gd name="connsiteX3688" fmla="*/ 5111855 w 6891715"/>
              <a:gd name="connsiteY3688" fmla="*/ 1778041 h 6367455"/>
              <a:gd name="connsiteX3689" fmla="*/ 5136307 w 6891715"/>
              <a:gd name="connsiteY3689" fmla="*/ 1784072 h 6367455"/>
              <a:gd name="connsiteX3690" fmla="*/ 5148056 w 6891715"/>
              <a:gd name="connsiteY3690" fmla="*/ 1794230 h 6367455"/>
              <a:gd name="connsiteX3691" fmla="*/ 5180129 w 6891715"/>
              <a:gd name="connsiteY3691" fmla="*/ 1806611 h 6367455"/>
              <a:gd name="connsiteX3692" fmla="*/ 5208709 w 6891715"/>
              <a:gd name="connsiteY3692" fmla="*/ 1806293 h 6367455"/>
              <a:gd name="connsiteX3693" fmla="*/ 5222364 w 6891715"/>
              <a:gd name="connsiteY3693" fmla="*/ 1819944 h 6367455"/>
              <a:gd name="connsiteX3694" fmla="*/ 5236019 w 6891715"/>
              <a:gd name="connsiteY3694" fmla="*/ 1815817 h 6367455"/>
              <a:gd name="connsiteX3695" fmla="*/ 5246815 w 6891715"/>
              <a:gd name="connsiteY3695" fmla="*/ 1797723 h 6367455"/>
              <a:gd name="connsiteX3696" fmla="*/ 5282381 w 6891715"/>
              <a:gd name="connsiteY3696" fmla="*/ 1793278 h 6367455"/>
              <a:gd name="connsiteX3697" fmla="*/ 5296671 w 6891715"/>
              <a:gd name="connsiteY3697" fmla="*/ 1809785 h 6367455"/>
              <a:gd name="connsiteX3698" fmla="*/ 5313184 w 6891715"/>
              <a:gd name="connsiteY3698" fmla="*/ 1798040 h 6367455"/>
              <a:gd name="connsiteX3699" fmla="*/ 5292226 w 6891715"/>
              <a:gd name="connsiteY3699" fmla="*/ 1784707 h 6367455"/>
              <a:gd name="connsiteX3700" fmla="*/ 5274760 w 6891715"/>
              <a:gd name="connsiteY3700" fmla="*/ 1738361 h 6367455"/>
              <a:gd name="connsiteX3701" fmla="*/ 5283969 w 6891715"/>
              <a:gd name="connsiteY3701" fmla="*/ 1720267 h 6367455"/>
              <a:gd name="connsiteX3702" fmla="*/ 5266821 w 6891715"/>
              <a:gd name="connsiteY3702" fmla="*/ 1700585 h 6367455"/>
              <a:gd name="connsiteX3703" fmla="*/ 5264598 w 6891715"/>
              <a:gd name="connsiteY3703" fmla="*/ 1678682 h 6367455"/>
              <a:gd name="connsiteX3704" fmla="*/ 5249038 w 6891715"/>
              <a:gd name="connsiteY3704" fmla="*/ 1678682 h 6367455"/>
              <a:gd name="connsiteX3705" fmla="*/ 5216013 w 6891715"/>
              <a:gd name="connsiteY3705" fmla="*/ 1694871 h 6367455"/>
              <a:gd name="connsiteX3706" fmla="*/ 5195689 w 6891715"/>
              <a:gd name="connsiteY3706" fmla="*/ 1687253 h 6367455"/>
              <a:gd name="connsiteX3707" fmla="*/ 5162346 w 6891715"/>
              <a:gd name="connsiteY3707" fmla="*/ 1627892 h 6367455"/>
              <a:gd name="connsiteX3708" fmla="*/ 5139482 w 6891715"/>
              <a:gd name="connsiteY3708" fmla="*/ 1617734 h 6367455"/>
              <a:gd name="connsiteX3709" fmla="*/ 5136307 w 6891715"/>
              <a:gd name="connsiteY3709" fmla="*/ 1584085 h 6367455"/>
              <a:gd name="connsiteX3710" fmla="*/ 5167745 w 6891715"/>
              <a:gd name="connsiteY3710" fmla="*/ 1561229 h 6367455"/>
              <a:gd name="connsiteX3711" fmla="*/ 5170920 w 6891715"/>
              <a:gd name="connsiteY3711" fmla="*/ 1527581 h 6367455"/>
              <a:gd name="connsiteX3712" fmla="*/ 5189021 w 6891715"/>
              <a:gd name="connsiteY3712" fmla="*/ 1518057 h 6367455"/>
              <a:gd name="connsiteX3713" fmla="*/ 5249673 w 6891715"/>
              <a:gd name="connsiteY3713" fmla="*/ 1546944 h 6367455"/>
              <a:gd name="connsiteX3714" fmla="*/ 5252214 w 6891715"/>
              <a:gd name="connsiteY3714" fmla="*/ 1563769 h 6367455"/>
              <a:gd name="connsiteX3715" fmla="*/ 5266821 w 6891715"/>
              <a:gd name="connsiteY3715" fmla="*/ 1584402 h 6367455"/>
              <a:gd name="connsiteX3716" fmla="*/ 5281746 w 6891715"/>
              <a:gd name="connsiteY3716" fmla="*/ 1579323 h 6367455"/>
              <a:gd name="connsiteX3717" fmla="*/ 5310326 w 6891715"/>
              <a:gd name="connsiteY3717" fmla="*/ 1590434 h 6367455"/>
              <a:gd name="connsiteX3718" fmla="*/ 5314772 w 6891715"/>
              <a:gd name="connsiteY3718" fmla="*/ 1601227 h 6367455"/>
              <a:gd name="connsiteX3719" fmla="*/ 5280794 w 6891715"/>
              <a:gd name="connsiteY3719" fmla="*/ 1607893 h 6367455"/>
              <a:gd name="connsiteX3720" fmla="*/ 5286510 w 6891715"/>
              <a:gd name="connsiteY3720" fmla="*/ 1619003 h 6367455"/>
              <a:gd name="connsiteX3721" fmla="*/ 5284287 w 6891715"/>
              <a:gd name="connsiteY3721" fmla="*/ 1632971 h 6367455"/>
              <a:gd name="connsiteX3722" fmla="*/ 5296036 w 6891715"/>
              <a:gd name="connsiteY3722" fmla="*/ 1632971 h 6367455"/>
              <a:gd name="connsiteX3723" fmla="*/ 5308421 w 6891715"/>
              <a:gd name="connsiteY3723" fmla="*/ 1613924 h 6367455"/>
              <a:gd name="connsiteX3724" fmla="*/ 5325251 w 6891715"/>
              <a:gd name="connsiteY3724" fmla="*/ 1609163 h 6367455"/>
              <a:gd name="connsiteX3725" fmla="*/ 5326521 w 6891715"/>
              <a:gd name="connsiteY3725" fmla="*/ 1595830 h 6367455"/>
              <a:gd name="connsiteX3726" fmla="*/ 5336048 w 6891715"/>
              <a:gd name="connsiteY3726" fmla="*/ 1605988 h 6367455"/>
              <a:gd name="connsiteX3727" fmla="*/ 5363675 w 6891715"/>
              <a:gd name="connsiteY3727" fmla="*/ 1608845 h 6367455"/>
              <a:gd name="connsiteX3728" fmla="*/ 5398606 w 6891715"/>
              <a:gd name="connsiteY3728" fmla="*/ 1632971 h 6367455"/>
              <a:gd name="connsiteX3729" fmla="*/ 5415437 w 6891715"/>
              <a:gd name="connsiteY3729" fmla="*/ 1632971 h 6367455"/>
              <a:gd name="connsiteX3730" fmla="*/ 5434807 w 6891715"/>
              <a:gd name="connsiteY3730" fmla="*/ 1646303 h 6367455"/>
              <a:gd name="connsiteX3731" fmla="*/ 5449415 w 6891715"/>
              <a:gd name="connsiteY3731" fmla="*/ 1645351 h 6367455"/>
              <a:gd name="connsiteX3732" fmla="*/ 5457036 w 6891715"/>
              <a:gd name="connsiteY3732" fmla="*/ 1630431 h 6367455"/>
              <a:gd name="connsiteX3733" fmla="*/ 5479265 w 6891715"/>
              <a:gd name="connsiteY3733" fmla="*/ 1650112 h 6367455"/>
              <a:gd name="connsiteX3734" fmla="*/ 5532296 w 6891715"/>
              <a:gd name="connsiteY3734" fmla="*/ 1657096 h 6367455"/>
              <a:gd name="connsiteX3735" fmla="*/ 5561829 w 6891715"/>
              <a:gd name="connsiteY3735" fmla="*/ 1686618 h 6367455"/>
              <a:gd name="connsiteX3736" fmla="*/ 5580247 w 6891715"/>
              <a:gd name="connsiteY3736" fmla="*/ 1706299 h 6367455"/>
              <a:gd name="connsiteX3737" fmla="*/ 5605016 w 6891715"/>
              <a:gd name="connsiteY3737" fmla="*/ 1717410 h 6367455"/>
              <a:gd name="connsiteX3738" fmla="*/ 5625975 w 6891715"/>
              <a:gd name="connsiteY3738" fmla="*/ 1744710 h 6367455"/>
              <a:gd name="connsiteX3739" fmla="*/ 5623117 w 6891715"/>
              <a:gd name="connsiteY3739" fmla="*/ 1777089 h 6367455"/>
              <a:gd name="connsiteX3740" fmla="*/ 5640265 w 6891715"/>
              <a:gd name="connsiteY3740" fmla="*/ 1768836 h 6367455"/>
              <a:gd name="connsiteX3741" fmla="*/ 5644075 w 6891715"/>
              <a:gd name="connsiteY3741" fmla="*/ 1753915 h 6367455"/>
              <a:gd name="connsiteX3742" fmla="*/ 5659000 w 6891715"/>
              <a:gd name="connsiteY3742" fmla="*/ 1752963 h 6367455"/>
              <a:gd name="connsiteX3743" fmla="*/ 5658683 w 6891715"/>
              <a:gd name="connsiteY3743" fmla="*/ 1700268 h 6367455"/>
              <a:gd name="connsiteX3744" fmla="*/ 5642805 w 6891715"/>
              <a:gd name="connsiteY3744" fmla="*/ 1692967 h 6367455"/>
              <a:gd name="connsiteX3745" fmla="*/ 5625657 w 6891715"/>
              <a:gd name="connsiteY3745" fmla="*/ 1702490 h 6367455"/>
              <a:gd name="connsiteX3746" fmla="*/ 5612955 w 6891715"/>
              <a:gd name="connsiteY3746" fmla="*/ 1698364 h 6367455"/>
              <a:gd name="connsiteX3747" fmla="*/ 5586598 w 6891715"/>
              <a:gd name="connsiteY3747" fmla="*/ 1681856 h 6367455"/>
              <a:gd name="connsiteX3748" fmla="*/ 5563099 w 6891715"/>
              <a:gd name="connsiteY3748" fmla="*/ 1673603 h 6367455"/>
              <a:gd name="connsiteX3749" fmla="*/ 5536107 w 6891715"/>
              <a:gd name="connsiteY3749" fmla="*/ 1639954 h 6367455"/>
              <a:gd name="connsiteX3750" fmla="*/ 5533884 w 6891715"/>
              <a:gd name="connsiteY3750" fmla="*/ 1614877 h 6367455"/>
              <a:gd name="connsiteX3751" fmla="*/ 5525310 w 6891715"/>
              <a:gd name="connsiteY3751" fmla="*/ 1606306 h 6367455"/>
              <a:gd name="connsiteX3752" fmla="*/ 5520864 w 6891715"/>
              <a:gd name="connsiteY3752" fmla="*/ 1587577 h 6367455"/>
              <a:gd name="connsiteX3753" fmla="*/ 5506892 w 6891715"/>
              <a:gd name="connsiteY3753" fmla="*/ 1553928 h 6367455"/>
              <a:gd name="connsiteX3754" fmla="*/ 5487839 w 6891715"/>
              <a:gd name="connsiteY3754" fmla="*/ 1548849 h 6367455"/>
              <a:gd name="connsiteX3755" fmla="*/ 5479265 w 6891715"/>
              <a:gd name="connsiteY3755" fmla="*/ 1536469 h 6367455"/>
              <a:gd name="connsiteX3756" fmla="*/ 5447510 w 6891715"/>
              <a:gd name="connsiteY3756" fmla="*/ 1422825 h 6367455"/>
              <a:gd name="connsiteX3757" fmla="*/ 5517689 w 6891715"/>
              <a:gd name="connsiteY3757" fmla="*/ 1368543 h 6367455"/>
              <a:gd name="connsiteX3758" fmla="*/ 5523087 w 6891715"/>
              <a:gd name="connsiteY3758" fmla="*/ 1350766 h 6367455"/>
              <a:gd name="connsiteX3759" fmla="*/ 5550397 w 6891715"/>
              <a:gd name="connsiteY3759" fmla="*/ 1326958 h 6367455"/>
              <a:gd name="connsiteX3760" fmla="*/ 5594537 w 6891715"/>
              <a:gd name="connsiteY3760" fmla="*/ 1318070 h 6367455"/>
              <a:gd name="connsiteX3761" fmla="*/ 5668209 w 6891715"/>
              <a:gd name="connsiteY3761" fmla="*/ 1243789 h 6367455"/>
              <a:gd name="connsiteX3762" fmla="*/ 5664081 w 6891715"/>
              <a:gd name="connsiteY3762" fmla="*/ 1233314 h 6367455"/>
              <a:gd name="connsiteX3763" fmla="*/ 5682817 w 6891715"/>
              <a:gd name="connsiteY3763" fmla="*/ 1223790 h 6367455"/>
              <a:gd name="connsiteX3764" fmla="*/ 5685992 w 6891715"/>
              <a:gd name="connsiteY3764" fmla="*/ 1203474 h 6367455"/>
              <a:gd name="connsiteX3765" fmla="*/ 5706633 w 6891715"/>
              <a:gd name="connsiteY3765" fmla="*/ 1206649 h 6367455"/>
              <a:gd name="connsiteX3766" fmla="*/ 5719971 w 6891715"/>
              <a:gd name="connsiteY3766" fmla="*/ 1231726 h 6367455"/>
              <a:gd name="connsiteX3767" fmla="*/ 5752361 w 6891715"/>
              <a:gd name="connsiteY3767" fmla="*/ 1223156 h 6367455"/>
              <a:gd name="connsiteX3768" fmla="*/ 5769827 w 6891715"/>
              <a:gd name="connsiteY3768" fmla="*/ 1239662 h 6367455"/>
              <a:gd name="connsiteX3769" fmla="*/ 5782211 w 6891715"/>
              <a:gd name="connsiteY3769" fmla="*/ 1231092 h 6367455"/>
              <a:gd name="connsiteX3770" fmla="*/ 5791103 w 6891715"/>
              <a:gd name="connsiteY3770" fmla="*/ 1248233 h 6367455"/>
              <a:gd name="connsiteX3771" fmla="*/ 5821906 w 6891715"/>
              <a:gd name="connsiteY3771" fmla="*/ 1271724 h 6367455"/>
              <a:gd name="connsiteX3772" fmla="*/ 5786975 w 6891715"/>
              <a:gd name="connsiteY3772" fmla="*/ 1286961 h 6367455"/>
              <a:gd name="connsiteX3773" fmla="*/ 5791738 w 6891715"/>
              <a:gd name="connsiteY3773" fmla="*/ 1317435 h 6367455"/>
              <a:gd name="connsiteX3774" fmla="*/ 5799994 w 6891715"/>
              <a:gd name="connsiteY3774" fmla="*/ 1301563 h 6367455"/>
              <a:gd name="connsiteX3775" fmla="*/ 5830162 w 6891715"/>
              <a:gd name="connsiteY3775" fmla="*/ 1286644 h 6367455"/>
              <a:gd name="connsiteX3776" fmla="*/ 5851756 w 6891715"/>
              <a:gd name="connsiteY3776" fmla="*/ 1302198 h 6367455"/>
              <a:gd name="connsiteX3777" fmla="*/ 5844452 w 6891715"/>
              <a:gd name="connsiteY3777" fmla="*/ 1320292 h 6367455"/>
              <a:gd name="connsiteX3778" fmla="*/ 5862870 w 6891715"/>
              <a:gd name="connsiteY3778" fmla="*/ 1361242 h 6367455"/>
              <a:gd name="connsiteX3779" fmla="*/ 5894943 w 6891715"/>
              <a:gd name="connsiteY3779" fmla="*/ 1415842 h 6367455"/>
              <a:gd name="connsiteX3780" fmla="*/ 5903517 w 6891715"/>
              <a:gd name="connsiteY3780" fmla="*/ 1406319 h 6367455"/>
              <a:gd name="connsiteX3781" fmla="*/ 5872397 w 6891715"/>
              <a:gd name="connsiteY3781" fmla="*/ 1365051 h 6367455"/>
              <a:gd name="connsiteX3782" fmla="*/ 5876842 w 6891715"/>
              <a:gd name="connsiteY3782" fmla="*/ 1291723 h 6367455"/>
              <a:gd name="connsiteX3783" fmla="*/ 5860965 w 6891715"/>
              <a:gd name="connsiteY3783" fmla="*/ 1271406 h 6367455"/>
              <a:gd name="connsiteX3784" fmla="*/ 5870174 w 6891715"/>
              <a:gd name="connsiteY3784" fmla="*/ 1250455 h 6367455"/>
              <a:gd name="connsiteX3785" fmla="*/ 5882558 w 6891715"/>
              <a:gd name="connsiteY3785" fmla="*/ 1205061 h 6367455"/>
              <a:gd name="connsiteX3786" fmla="*/ 5897166 w 6891715"/>
              <a:gd name="connsiteY3786" fmla="*/ 1192364 h 6367455"/>
              <a:gd name="connsiteX3787" fmla="*/ 5902882 w 6891715"/>
              <a:gd name="connsiteY3787" fmla="*/ 1094274 h 6367455"/>
              <a:gd name="connsiteX3788" fmla="*/ 5870491 w 6891715"/>
              <a:gd name="connsiteY3788" fmla="*/ 1042849 h 6367455"/>
              <a:gd name="connsiteX3789" fmla="*/ 5859059 w 6891715"/>
              <a:gd name="connsiteY3789" fmla="*/ 1052689 h 6367455"/>
              <a:gd name="connsiteX3790" fmla="*/ 5833337 w 6891715"/>
              <a:gd name="connsiteY3790" fmla="*/ 1047610 h 6367455"/>
              <a:gd name="connsiteX3791" fmla="*/ 5835878 w 6891715"/>
              <a:gd name="connsiteY3791" fmla="*/ 979042 h 6367455"/>
              <a:gd name="connsiteX3792" fmla="*/ 5853067 w 6891715"/>
              <a:gd name="connsiteY3792" fmla="*/ 949041 h 6367455"/>
              <a:gd name="connsiteX3793" fmla="*/ 6060620 w 6891715"/>
              <a:gd name="connsiteY3793" fmla="*/ 1177406 h 6367455"/>
              <a:gd name="connsiteX3794" fmla="*/ 6891715 w 6891715"/>
              <a:gd name="connsiteY3794" fmla="*/ 3492496 h 6367455"/>
              <a:gd name="connsiteX3795" fmla="*/ 6728088 w 6891715"/>
              <a:gd name="connsiteY3795" fmla="*/ 4574786 h 6367455"/>
              <a:gd name="connsiteX3796" fmla="*/ 6699847 w 6891715"/>
              <a:gd name="connsiteY3796" fmla="*/ 4651948 h 6367455"/>
              <a:gd name="connsiteX3797" fmla="*/ 6676768 w 6891715"/>
              <a:gd name="connsiteY3797" fmla="*/ 4648009 h 6367455"/>
              <a:gd name="connsiteX3798" fmla="*/ 6661525 w 6891715"/>
              <a:gd name="connsiteY3798" fmla="*/ 4656897 h 6367455"/>
              <a:gd name="connsiteX3799" fmla="*/ 6642472 w 6891715"/>
              <a:gd name="connsiteY3799" fmla="*/ 4667056 h 6367455"/>
              <a:gd name="connsiteX3800" fmla="*/ 6630405 w 6891715"/>
              <a:gd name="connsiteY3800" fmla="*/ 4672135 h 6367455"/>
              <a:gd name="connsiteX3801" fmla="*/ 6623101 w 6891715"/>
              <a:gd name="connsiteY3801" fmla="*/ 4666421 h 6367455"/>
              <a:gd name="connsiteX3802" fmla="*/ 6612622 w 6891715"/>
              <a:gd name="connsiteY3802" fmla="*/ 4665151 h 6367455"/>
              <a:gd name="connsiteX3803" fmla="*/ 6615162 w 6891715"/>
              <a:gd name="connsiteY3803" fmla="*/ 4650548 h 6367455"/>
              <a:gd name="connsiteX3804" fmla="*/ 6607541 w 6891715"/>
              <a:gd name="connsiteY3804" fmla="*/ 4646104 h 6367455"/>
              <a:gd name="connsiteX3805" fmla="*/ 6593251 w 6891715"/>
              <a:gd name="connsiteY3805" fmla="*/ 4644517 h 6367455"/>
              <a:gd name="connsiteX3806" fmla="*/ 6562448 w 6891715"/>
              <a:gd name="connsiteY3806" fmla="*/ 4645787 h 6367455"/>
              <a:gd name="connsiteX3807" fmla="*/ 6541172 w 6891715"/>
              <a:gd name="connsiteY3807" fmla="*/ 4642295 h 6367455"/>
              <a:gd name="connsiteX3808" fmla="*/ 6527200 w 6891715"/>
              <a:gd name="connsiteY3808" fmla="*/ 4650548 h 6367455"/>
              <a:gd name="connsiteX3809" fmla="*/ 6501161 w 6891715"/>
              <a:gd name="connsiteY3809" fmla="*/ 4671818 h 6367455"/>
              <a:gd name="connsiteX3810" fmla="*/ 6482743 w 6891715"/>
              <a:gd name="connsiteY3810" fmla="*/ 4687373 h 6367455"/>
              <a:gd name="connsiteX3811" fmla="*/ 6482425 w 6891715"/>
              <a:gd name="connsiteY3811" fmla="*/ 4699753 h 6367455"/>
              <a:gd name="connsiteX3812" fmla="*/ 6465277 w 6891715"/>
              <a:gd name="connsiteY3812" fmla="*/ 4709912 h 6367455"/>
              <a:gd name="connsiteX3813" fmla="*/ 6458926 w 6891715"/>
              <a:gd name="connsiteY3813" fmla="*/ 4706737 h 6367455"/>
              <a:gd name="connsiteX3814" fmla="*/ 6448447 w 6891715"/>
              <a:gd name="connsiteY3814" fmla="*/ 4706420 h 6367455"/>
              <a:gd name="connsiteX3815" fmla="*/ 6438920 w 6891715"/>
              <a:gd name="connsiteY3815" fmla="*/ 4710229 h 6367455"/>
              <a:gd name="connsiteX3816" fmla="*/ 6430346 w 6891715"/>
              <a:gd name="connsiteY3816" fmla="*/ 4707689 h 6367455"/>
              <a:gd name="connsiteX3817" fmla="*/ 6405895 w 6891715"/>
              <a:gd name="connsiteY3817" fmla="*/ 4713403 h 6367455"/>
              <a:gd name="connsiteX3818" fmla="*/ 6398591 w 6891715"/>
              <a:gd name="connsiteY3818" fmla="*/ 4710229 h 6367455"/>
              <a:gd name="connsiteX3819" fmla="*/ 6382714 w 6891715"/>
              <a:gd name="connsiteY3819" fmla="*/ 4715308 h 6367455"/>
              <a:gd name="connsiteX3820" fmla="*/ 6364296 w 6891715"/>
              <a:gd name="connsiteY3820" fmla="*/ 4728324 h 6367455"/>
              <a:gd name="connsiteX3821" fmla="*/ 6358897 w 6891715"/>
              <a:gd name="connsiteY3821" fmla="*/ 4725149 h 6367455"/>
              <a:gd name="connsiteX3822" fmla="*/ 6348418 w 6891715"/>
              <a:gd name="connsiteY3822" fmla="*/ 4731181 h 6367455"/>
              <a:gd name="connsiteX3823" fmla="*/ 6361755 w 6891715"/>
              <a:gd name="connsiteY3823" fmla="*/ 4741022 h 6367455"/>
              <a:gd name="connsiteX3824" fmla="*/ 6358580 w 6891715"/>
              <a:gd name="connsiteY3824" fmla="*/ 4749275 h 6367455"/>
              <a:gd name="connsiteX3825" fmla="*/ 6347783 w 6891715"/>
              <a:gd name="connsiteY3825" fmla="*/ 4740704 h 6367455"/>
              <a:gd name="connsiteX3826" fmla="*/ 6342702 w 6891715"/>
              <a:gd name="connsiteY3826" fmla="*/ 4740387 h 6367455"/>
              <a:gd name="connsiteX3827" fmla="*/ 6347783 w 6891715"/>
              <a:gd name="connsiteY3827" fmla="*/ 4750863 h 6367455"/>
              <a:gd name="connsiteX3828" fmla="*/ 6348711 w 6891715"/>
              <a:gd name="connsiteY3828" fmla="*/ 4763242 h 6367455"/>
              <a:gd name="connsiteX3829" fmla="*/ 6348727 w 6891715"/>
              <a:gd name="connsiteY3829" fmla="*/ 4763250 h 6367455"/>
              <a:gd name="connsiteX3830" fmla="*/ 6348713 w 6891715"/>
              <a:gd name="connsiteY3830" fmla="*/ 4763266 h 6367455"/>
              <a:gd name="connsiteX3831" fmla="*/ 6348735 w 6891715"/>
              <a:gd name="connsiteY3831" fmla="*/ 4763561 h 6367455"/>
              <a:gd name="connsiteX3832" fmla="*/ 6348545 w 6891715"/>
              <a:gd name="connsiteY3832" fmla="*/ 4763458 h 6367455"/>
              <a:gd name="connsiteX3833" fmla="*/ 6342059 w 6891715"/>
              <a:gd name="connsiteY3833" fmla="*/ 4770869 h 6367455"/>
              <a:gd name="connsiteX3834" fmla="*/ 6330309 w 6891715"/>
              <a:gd name="connsiteY3834" fmla="*/ 4769282 h 6367455"/>
              <a:gd name="connsiteX3835" fmla="*/ 6323958 w 6891715"/>
              <a:gd name="connsiteY3835" fmla="*/ 4777535 h 6367455"/>
              <a:gd name="connsiteX3836" fmla="*/ 6316337 w 6891715"/>
              <a:gd name="connsiteY3836" fmla="*/ 4778488 h 6367455"/>
              <a:gd name="connsiteX3837" fmla="*/ 6317925 w 6891715"/>
              <a:gd name="connsiteY3837" fmla="*/ 4768964 h 6367455"/>
              <a:gd name="connsiteX3838" fmla="*/ 6305858 w 6891715"/>
              <a:gd name="connsiteY3838" fmla="*/ 4774043 h 6367455"/>
              <a:gd name="connsiteX3839" fmla="*/ 6301094 w 6891715"/>
              <a:gd name="connsiteY3839" fmla="*/ 4786424 h 6367455"/>
              <a:gd name="connsiteX3840" fmla="*/ 6296013 w 6891715"/>
              <a:gd name="connsiteY3840" fmla="*/ 4788328 h 6367455"/>
              <a:gd name="connsiteX3841" fmla="*/ 6299189 w 6891715"/>
              <a:gd name="connsiteY3841" fmla="*/ 4797852 h 6367455"/>
              <a:gd name="connsiteX3842" fmla="*/ 6295696 w 6891715"/>
              <a:gd name="connsiteY3842" fmla="*/ 4809597 h 6367455"/>
              <a:gd name="connsiteX3843" fmla="*/ 6283946 w 6891715"/>
              <a:gd name="connsiteY3843" fmla="*/ 4807057 h 6367455"/>
              <a:gd name="connsiteX3844" fmla="*/ 6280771 w 6891715"/>
              <a:gd name="connsiteY3844" fmla="*/ 4811184 h 6367455"/>
              <a:gd name="connsiteX3845" fmla="*/ 6283629 w 6891715"/>
              <a:gd name="connsiteY3845" fmla="*/ 4820707 h 6367455"/>
              <a:gd name="connsiteX3846" fmla="*/ 6276008 w 6891715"/>
              <a:gd name="connsiteY3846" fmla="*/ 4824834 h 6367455"/>
              <a:gd name="connsiteX3847" fmla="*/ 6262353 w 6891715"/>
              <a:gd name="connsiteY3847" fmla="*/ 4822294 h 6367455"/>
              <a:gd name="connsiteX3848" fmla="*/ 6252826 w 6891715"/>
              <a:gd name="connsiteY3848" fmla="*/ 4817850 h 6367455"/>
              <a:gd name="connsiteX3849" fmla="*/ 6238219 w 6891715"/>
              <a:gd name="connsiteY3849" fmla="*/ 4805788 h 6367455"/>
              <a:gd name="connsiteX3850" fmla="*/ 6229645 w 6891715"/>
              <a:gd name="connsiteY3850" fmla="*/ 4806740 h 6367455"/>
              <a:gd name="connsiteX3851" fmla="*/ 6234090 w 6891715"/>
              <a:gd name="connsiteY3851" fmla="*/ 4816263 h 6367455"/>
              <a:gd name="connsiteX3852" fmla="*/ 6241077 w 6891715"/>
              <a:gd name="connsiteY3852" fmla="*/ 4819437 h 6367455"/>
              <a:gd name="connsiteX3853" fmla="*/ 6235678 w 6891715"/>
              <a:gd name="connsiteY3853" fmla="*/ 4830230 h 6367455"/>
              <a:gd name="connsiteX3854" fmla="*/ 6222023 w 6891715"/>
              <a:gd name="connsiteY3854" fmla="*/ 4829913 h 6367455"/>
              <a:gd name="connsiteX3855" fmla="*/ 6214402 w 6891715"/>
              <a:gd name="connsiteY3855" fmla="*/ 4824199 h 6367455"/>
              <a:gd name="connsiteX3856" fmla="*/ 6210274 w 6891715"/>
              <a:gd name="connsiteY3856" fmla="*/ 4832770 h 6367455"/>
              <a:gd name="connsiteX3857" fmla="*/ 6222659 w 6891715"/>
              <a:gd name="connsiteY3857" fmla="*/ 4840389 h 6367455"/>
              <a:gd name="connsiteX3858" fmla="*/ 6215990 w 6891715"/>
              <a:gd name="connsiteY3858" fmla="*/ 4849594 h 6367455"/>
              <a:gd name="connsiteX3859" fmla="*/ 6210591 w 6891715"/>
              <a:gd name="connsiteY3859" fmla="*/ 4852769 h 6367455"/>
              <a:gd name="connsiteX3860" fmla="*/ 6213767 w 6891715"/>
              <a:gd name="connsiteY3860" fmla="*/ 4861340 h 6367455"/>
              <a:gd name="connsiteX3861" fmla="*/ 6204558 w 6891715"/>
              <a:gd name="connsiteY3861" fmla="*/ 4877847 h 6367455"/>
              <a:gd name="connsiteX3862" fmla="*/ 6200747 w 6891715"/>
              <a:gd name="connsiteY3862" fmla="*/ 4872133 h 6367455"/>
              <a:gd name="connsiteX3863" fmla="*/ 6195666 w 6891715"/>
              <a:gd name="connsiteY3863" fmla="*/ 4852134 h 6367455"/>
              <a:gd name="connsiteX3864" fmla="*/ 6187410 w 6891715"/>
              <a:gd name="connsiteY3864" fmla="*/ 4861657 h 6367455"/>
              <a:gd name="connsiteX3865" fmla="*/ 6179154 w 6891715"/>
              <a:gd name="connsiteY3865" fmla="*/ 4880386 h 6367455"/>
              <a:gd name="connsiteX3866" fmla="*/ 6191538 w 6891715"/>
              <a:gd name="connsiteY3866" fmla="*/ 4903877 h 6367455"/>
              <a:gd name="connsiteX3867" fmla="*/ 6190268 w 6891715"/>
              <a:gd name="connsiteY3867" fmla="*/ 4915305 h 6367455"/>
              <a:gd name="connsiteX3868" fmla="*/ 6178201 w 6891715"/>
              <a:gd name="connsiteY3868" fmla="*/ 4924510 h 6367455"/>
              <a:gd name="connsiteX3869" fmla="*/ 6178519 w 6891715"/>
              <a:gd name="connsiteY3869" fmla="*/ 4914035 h 6367455"/>
              <a:gd name="connsiteX3870" fmla="*/ 6176296 w 6891715"/>
              <a:gd name="connsiteY3870" fmla="*/ 4909591 h 6367455"/>
              <a:gd name="connsiteX3871" fmla="*/ 6160418 w 6891715"/>
              <a:gd name="connsiteY3871" fmla="*/ 4917844 h 6367455"/>
              <a:gd name="connsiteX3872" fmla="*/ 6158830 w 6891715"/>
              <a:gd name="connsiteY3872" fmla="*/ 4927050 h 6367455"/>
              <a:gd name="connsiteX3873" fmla="*/ 6158513 w 6891715"/>
              <a:gd name="connsiteY3873" fmla="*/ 4934034 h 6367455"/>
              <a:gd name="connsiteX3874" fmla="*/ 6158513 w 6891715"/>
              <a:gd name="connsiteY3874" fmla="*/ 4936891 h 6367455"/>
              <a:gd name="connsiteX3875" fmla="*/ 6158513 w 6891715"/>
              <a:gd name="connsiteY3875" fmla="*/ 4938795 h 6367455"/>
              <a:gd name="connsiteX3876" fmla="*/ 6161688 w 6891715"/>
              <a:gd name="connsiteY3876" fmla="*/ 4947366 h 6367455"/>
              <a:gd name="connsiteX3877" fmla="*/ 6154067 w 6891715"/>
              <a:gd name="connsiteY3877" fmla="*/ 4956572 h 6367455"/>
              <a:gd name="connsiteX3878" fmla="*/ 6141365 w 6891715"/>
              <a:gd name="connsiteY3878" fmla="*/ 4963556 h 6367455"/>
              <a:gd name="connsiteX3879" fmla="*/ 6135649 w 6891715"/>
              <a:gd name="connsiteY3879" fmla="*/ 4978475 h 6367455"/>
              <a:gd name="connsiteX3880" fmla="*/ 6122312 w 6891715"/>
              <a:gd name="connsiteY3880" fmla="*/ 4993712 h 6367455"/>
              <a:gd name="connsiteX3881" fmla="*/ 6129933 w 6891715"/>
              <a:gd name="connsiteY3881" fmla="*/ 5024187 h 6367455"/>
              <a:gd name="connsiteX3882" fmla="*/ 6136919 w 6891715"/>
              <a:gd name="connsiteY3882" fmla="*/ 5038472 h 6367455"/>
              <a:gd name="connsiteX3883" fmla="*/ 6148668 w 6891715"/>
              <a:gd name="connsiteY3883" fmla="*/ 5036250 h 6367455"/>
              <a:gd name="connsiteX3884" fmla="*/ 6154384 w 6891715"/>
              <a:gd name="connsiteY3884" fmla="*/ 5027044 h 6367455"/>
              <a:gd name="connsiteX3885" fmla="*/ 6170897 w 6891715"/>
              <a:gd name="connsiteY3885" fmla="*/ 5030853 h 6367455"/>
              <a:gd name="connsiteX3886" fmla="*/ 6175661 w 6891715"/>
              <a:gd name="connsiteY3886" fmla="*/ 5059423 h 6367455"/>
              <a:gd name="connsiteX3887" fmla="*/ 6177248 w 6891715"/>
              <a:gd name="connsiteY3887" fmla="*/ 5069898 h 6367455"/>
              <a:gd name="connsiteX3888" fmla="*/ 6190268 w 6891715"/>
              <a:gd name="connsiteY3888" fmla="*/ 5079739 h 6367455"/>
              <a:gd name="connsiteX3889" fmla="*/ 6194396 w 6891715"/>
              <a:gd name="connsiteY3889" fmla="*/ 5079739 h 6367455"/>
              <a:gd name="connsiteX3890" fmla="*/ 6197254 w 6891715"/>
              <a:gd name="connsiteY3890" fmla="*/ 5089262 h 6367455"/>
              <a:gd name="connsiteX3891" fmla="*/ 6190586 w 6891715"/>
              <a:gd name="connsiteY3891" fmla="*/ 5103864 h 6367455"/>
              <a:gd name="connsiteX3892" fmla="*/ 6188680 w 6891715"/>
              <a:gd name="connsiteY3892" fmla="*/ 5128307 h 6367455"/>
              <a:gd name="connsiteX3893" fmla="*/ 6195031 w 6891715"/>
              <a:gd name="connsiteY3893" fmla="*/ 5132434 h 6367455"/>
              <a:gd name="connsiteX3894" fmla="*/ 6206146 w 6891715"/>
              <a:gd name="connsiteY3894" fmla="*/ 5113705 h 6367455"/>
              <a:gd name="connsiteX3895" fmla="*/ 6212814 w 6891715"/>
              <a:gd name="connsiteY3895" fmla="*/ 5101325 h 6367455"/>
              <a:gd name="connsiteX3896" fmla="*/ 6214085 w 6891715"/>
              <a:gd name="connsiteY3896" fmla="*/ 5089897 h 6367455"/>
              <a:gd name="connsiteX3897" fmla="*/ 6218213 w 6891715"/>
              <a:gd name="connsiteY3897" fmla="*/ 5103547 h 6367455"/>
              <a:gd name="connsiteX3898" fmla="*/ 6212179 w 6891715"/>
              <a:gd name="connsiteY3898" fmla="*/ 5126403 h 6367455"/>
              <a:gd name="connsiteX3899" fmla="*/ 6204240 w 6891715"/>
              <a:gd name="connsiteY3899" fmla="*/ 5141957 h 6367455"/>
              <a:gd name="connsiteX3900" fmla="*/ 6206146 w 6891715"/>
              <a:gd name="connsiteY3900" fmla="*/ 5154972 h 6367455"/>
              <a:gd name="connsiteX3901" fmla="*/ 6212814 w 6891715"/>
              <a:gd name="connsiteY3901" fmla="*/ 5145767 h 6367455"/>
              <a:gd name="connsiteX3902" fmla="*/ 6213449 w 6891715"/>
              <a:gd name="connsiteY3902" fmla="*/ 5158464 h 6367455"/>
              <a:gd name="connsiteX3903" fmla="*/ 6203605 w 6891715"/>
              <a:gd name="connsiteY3903" fmla="*/ 5169575 h 6367455"/>
              <a:gd name="connsiteX3904" fmla="*/ 6197889 w 6891715"/>
              <a:gd name="connsiteY3904" fmla="*/ 5184177 h 6367455"/>
              <a:gd name="connsiteX3905" fmla="*/ 6202970 w 6891715"/>
              <a:gd name="connsiteY3905" fmla="*/ 5201319 h 6367455"/>
              <a:gd name="connsiteX3906" fmla="*/ 6235678 w 6891715"/>
              <a:gd name="connsiteY3906" fmla="*/ 5233698 h 6367455"/>
              <a:gd name="connsiteX3907" fmla="*/ 6249333 w 6891715"/>
              <a:gd name="connsiteY3907" fmla="*/ 5251157 h 6367455"/>
              <a:gd name="connsiteX3908" fmla="*/ 6260130 w 6891715"/>
              <a:gd name="connsiteY3908" fmla="*/ 5274330 h 6367455"/>
              <a:gd name="connsiteX3909" fmla="*/ 6275690 w 6891715"/>
              <a:gd name="connsiteY3909" fmla="*/ 5324168 h 6367455"/>
              <a:gd name="connsiteX3910" fmla="*/ 6291250 w 6891715"/>
              <a:gd name="connsiteY3910" fmla="*/ 5336232 h 6367455"/>
              <a:gd name="connsiteX3911" fmla="*/ 6303952 w 6891715"/>
              <a:gd name="connsiteY3911" fmla="*/ 5347977 h 6367455"/>
              <a:gd name="connsiteX3912" fmla="*/ 6297190 w 6891715"/>
              <a:gd name="connsiteY3912" fmla="*/ 5360853 h 6367455"/>
              <a:gd name="connsiteX3913" fmla="*/ 6297448 w 6891715"/>
              <a:gd name="connsiteY3913" fmla="*/ 5360940 h 6367455"/>
              <a:gd name="connsiteX3914" fmla="*/ 6303928 w 6891715"/>
              <a:gd name="connsiteY3914" fmla="*/ 5348597 h 6367455"/>
              <a:gd name="connsiteX3915" fmla="*/ 6326471 w 6891715"/>
              <a:gd name="connsiteY3915" fmla="*/ 5368282 h 6367455"/>
              <a:gd name="connsiteX3916" fmla="*/ 6343298 w 6891715"/>
              <a:gd name="connsiteY3916" fmla="*/ 5377172 h 6367455"/>
              <a:gd name="connsiteX3917" fmla="*/ 6352738 w 6891715"/>
              <a:gd name="connsiteY3917" fmla="*/ 5391437 h 6367455"/>
              <a:gd name="connsiteX3918" fmla="*/ 6270138 w 6891715"/>
              <a:gd name="connsiteY3918" fmla="*/ 5527402 h 6367455"/>
              <a:gd name="connsiteX3919" fmla="*/ 6157685 w 6891715"/>
              <a:gd name="connsiteY3919" fmla="*/ 5677783 h 6367455"/>
              <a:gd name="connsiteX3920" fmla="*/ 6151028 w 6891715"/>
              <a:gd name="connsiteY3920" fmla="*/ 5680333 h 6367455"/>
              <a:gd name="connsiteX3921" fmla="*/ 6151528 w 6891715"/>
              <a:gd name="connsiteY3921" fmla="*/ 5680898 h 6367455"/>
              <a:gd name="connsiteX3922" fmla="*/ 6124790 w 6891715"/>
              <a:gd name="connsiteY3922" fmla="*/ 5702235 h 6367455"/>
              <a:gd name="connsiteX3923" fmla="*/ 6108874 w 6891715"/>
              <a:gd name="connsiteY3923" fmla="*/ 5721342 h 6367455"/>
              <a:gd name="connsiteX3924" fmla="*/ 6108664 w 6891715"/>
              <a:gd name="connsiteY3924" fmla="*/ 5720387 h 6367455"/>
              <a:gd name="connsiteX3925" fmla="*/ 6071278 w 6891715"/>
              <a:gd name="connsiteY3925" fmla="*/ 5721342 h 6367455"/>
              <a:gd name="connsiteX3926" fmla="*/ 6010443 w 6891715"/>
              <a:gd name="connsiteY3926" fmla="*/ 5705105 h 6367455"/>
              <a:gd name="connsiteX3927" fmla="*/ 5965134 w 6891715"/>
              <a:gd name="connsiteY3927" fmla="*/ 5657668 h 6367455"/>
              <a:gd name="connsiteX3928" fmla="*/ 5954821 w 6891715"/>
              <a:gd name="connsiteY3928" fmla="*/ 5617474 h 6367455"/>
              <a:gd name="connsiteX3929" fmla="*/ 5954631 w 6891715"/>
              <a:gd name="connsiteY3929" fmla="*/ 5617583 h 6367455"/>
              <a:gd name="connsiteX3930" fmla="*/ 5954678 w 6891715"/>
              <a:gd name="connsiteY3930" fmla="*/ 5617604 h 6367455"/>
              <a:gd name="connsiteX3931" fmla="*/ 5954550 w 6891715"/>
              <a:gd name="connsiteY3931" fmla="*/ 5617629 h 6367455"/>
              <a:gd name="connsiteX3932" fmla="*/ 5954176 w 6891715"/>
              <a:gd name="connsiteY3932" fmla="*/ 5617843 h 6367455"/>
              <a:gd name="connsiteX3933" fmla="*/ 5953959 w 6891715"/>
              <a:gd name="connsiteY3933" fmla="*/ 5617746 h 6367455"/>
              <a:gd name="connsiteX3934" fmla="*/ 5903234 w 6891715"/>
              <a:gd name="connsiteY3934" fmla="*/ 5627755 h 6367455"/>
              <a:gd name="connsiteX3935" fmla="*/ 5903869 w 6891715"/>
              <a:gd name="connsiteY3935" fmla="*/ 5633783 h 6367455"/>
              <a:gd name="connsiteX3936" fmla="*/ 5906092 w 6891715"/>
              <a:gd name="connsiteY3936" fmla="*/ 5648375 h 6367455"/>
              <a:gd name="connsiteX3937" fmla="*/ 5907044 w 6891715"/>
              <a:gd name="connsiteY3937" fmla="*/ 5656623 h 6367455"/>
              <a:gd name="connsiteX3938" fmla="*/ 5908632 w 6891715"/>
              <a:gd name="connsiteY3938" fmla="*/ 5664871 h 6367455"/>
              <a:gd name="connsiteX3939" fmla="*/ 5910220 w 6891715"/>
              <a:gd name="connsiteY3939" fmla="*/ 5671850 h 6367455"/>
              <a:gd name="connsiteX3940" fmla="*/ 5911808 w 6891715"/>
              <a:gd name="connsiteY3940" fmla="*/ 5677243 h 6367455"/>
              <a:gd name="connsiteX3941" fmla="*/ 5914031 w 6891715"/>
              <a:gd name="connsiteY3941" fmla="*/ 5683270 h 6367455"/>
              <a:gd name="connsiteX3942" fmla="*/ 5916253 w 6891715"/>
              <a:gd name="connsiteY3942" fmla="*/ 5691835 h 6367455"/>
              <a:gd name="connsiteX3943" fmla="*/ 5919111 w 6891715"/>
              <a:gd name="connsiteY3943" fmla="*/ 5701987 h 6367455"/>
              <a:gd name="connsiteX3944" fmla="*/ 5921017 w 6891715"/>
              <a:gd name="connsiteY3944" fmla="*/ 5712772 h 6367455"/>
              <a:gd name="connsiteX3945" fmla="*/ 5923240 w 6891715"/>
              <a:gd name="connsiteY3945" fmla="*/ 5723558 h 6367455"/>
              <a:gd name="connsiteX3946" fmla="*/ 5925145 w 6891715"/>
              <a:gd name="connsiteY3946" fmla="*/ 5733075 h 6367455"/>
              <a:gd name="connsiteX3947" fmla="*/ 5925780 w 6891715"/>
              <a:gd name="connsiteY3947" fmla="*/ 5740371 h 6367455"/>
              <a:gd name="connsiteX3948" fmla="*/ 5925780 w 6891715"/>
              <a:gd name="connsiteY3948" fmla="*/ 5743226 h 6367455"/>
              <a:gd name="connsiteX3949" fmla="*/ 5925463 w 6891715"/>
              <a:gd name="connsiteY3949" fmla="*/ 5745130 h 6367455"/>
              <a:gd name="connsiteX3950" fmla="*/ 5924828 w 6891715"/>
              <a:gd name="connsiteY3950" fmla="*/ 5749888 h 6367455"/>
              <a:gd name="connsiteX3951" fmla="*/ 5923875 w 6891715"/>
              <a:gd name="connsiteY3951" fmla="*/ 5758453 h 6367455"/>
              <a:gd name="connsiteX3952" fmla="*/ 5923240 w 6891715"/>
              <a:gd name="connsiteY3952" fmla="*/ 5769874 h 6367455"/>
              <a:gd name="connsiteX3953" fmla="*/ 5922605 w 6891715"/>
              <a:gd name="connsiteY3953" fmla="*/ 5782563 h 6367455"/>
              <a:gd name="connsiteX3954" fmla="*/ 5922605 w 6891715"/>
              <a:gd name="connsiteY3954" fmla="*/ 5795252 h 6367455"/>
              <a:gd name="connsiteX3955" fmla="*/ 5922287 w 6891715"/>
              <a:gd name="connsiteY3955" fmla="*/ 5806989 h 6367455"/>
              <a:gd name="connsiteX3956" fmla="*/ 5922605 w 6891715"/>
              <a:gd name="connsiteY3956" fmla="*/ 5816189 h 6367455"/>
              <a:gd name="connsiteX3957" fmla="*/ 5922922 w 6891715"/>
              <a:gd name="connsiteY3957" fmla="*/ 5819361 h 6367455"/>
              <a:gd name="connsiteX3958" fmla="*/ 5923240 w 6891715"/>
              <a:gd name="connsiteY3958" fmla="*/ 5821899 h 6367455"/>
              <a:gd name="connsiteX3959" fmla="*/ 5924192 w 6891715"/>
              <a:gd name="connsiteY3959" fmla="*/ 5826975 h 6367455"/>
              <a:gd name="connsiteX3960" fmla="*/ 5925463 w 6891715"/>
              <a:gd name="connsiteY3960" fmla="*/ 5836175 h 6367455"/>
              <a:gd name="connsiteX3961" fmla="*/ 5928321 w 6891715"/>
              <a:gd name="connsiteY3961" fmla="*/ 5859015 h 6367455"/>
              <a:gd name="connsiteX3962" fmla="*/ 5931496 w 6891715"/>
              <a:gd name="connsiteY3962" fmla="*/ 5889786 h 6367455"/>
              <a:gd name="connsiteX3963" fmla="*/ 5891802 w 6891715"/>
              <a:gd name="connsiteY3963" fmla="*/ 5911675 h 6367455"/>
              <a:gd name="connsiteX3964" fmla="*/ 5867985 w 6891715"/>
              <a:gd name="connsiteY3964" fmla="*/ 5892007 h 6367455"/>
              <a:gd name="connsiteX3965" fmla="*/ 5834006 w 6891715"/>
              <a:gd name="connsiteY3965" fmla="*/ 5896131 h 6367455"/>
              <a:gd name="connsiteX3966" fmla="*/ 5807014 w 6891715"/>
              <a:gd name="connsiteY3966" fmla="*/ 5906282 h 6367455"/>
              <a:gd name="connsiteX3967" fmla="*/ 5779387 w 6891715"/>
              <a:gd name="connsiteY3967" fmla="*/ 5900572 h 6367455"/>
              <a:gd name="connsiteX3968" fmla="*/ 5720956 w 6891715"/>
              <a:gd name="connsiteY3968" fmla="*/ 5935467 h 6367455"/>
              <a:gd name="connsiteX3969" fmla="*/ 5698092 w 6891715"/>
              <a:gd name="connsiteY3969" fmla="*/ 5915164 h 6367455"/>
              <a:gd name="connsiteX3970" fmla="*/ 5652047 w 6891715"/>
              <a:gd name="connsiteY3970" fmla="*/ 5929440 h 6367455"/>
              <a:gd name="connsiteX3971" fmla="*/ 5585360 w 6891715"/>
              <a:gd name="connsiteY3971" fmla="*/ 5938322 h 6367455"/>
              <a:gd name="connsiteX3972" fmla="*/ 5474215 w 6891715"/>
              <a:gd name="connsiteY3972" fmla="*/ 5985272 h 6367455"/>
              <a:gd name="connsiteX3973" fmla="*/ 5431027 w 6891715"/>
              <a:gd name="connsiteY3973" fmla="*/ 5995741 h 6367455"/>
              <a:gd name="connsiteX3974" fmla="*/ 5379583 w 6891715"/>
              <a:gd name="connsiteY3974" fmla="*/ 5956721 h 6367455"/>
              <a:gd name="connsiteX3975" fmla="*/ 5337983 w 6891715"/>
              <a:gd name="connsiteY3975" fmla="*/ 5954818 h 6367455"/>
              <a:gd name="connsiteX3976" fmla="*/ 5261452 w 6891715"/>
              <a:gd name="connsiteY3976" fmla="*/ 5985907 h 6367455"/>
              <a:gd name="connsiteX3977" fmla="*/ 5234142 w 6891715"/>
              <a:gd name="connsiteY3977" fmla="*/ 5983369 h 6367455"/>
              <a:gd name="connsiteX3978" fmla="*/ 5210961 w 6891715"/>
              <a:gd name="connsiteY3978" fmla="*/ 5957356 h 6367455"/>
              <a:gd name="connsiteX3979" fmla="*/ 5197623 w 6891715"/>
              <a:gd name="connsiteY3979" fmla="*/ 5967824 h 6367455"/>
              <a:gd name="connsiteX3980" fmla="*/ 5173489 w 6891715"/>
              <a:gd name="connsiteY3980" fmla="*/ 5994154 h 6367455"/>
              <a:gd name="connsiteX3981" fmla="*/ 5174759 w 6891715"/>
              <a:gd name="connsiteY3981" fmla="*/ 6030953 h 6367455"/>
              <a:gd name="connsiteX3982" fmla="*/ 5150625 w 6891715"/>
              <a:gd name="connsiteY3982" fmla="*/ 6049987 h 6367455"/>
              <a:gd name="connsiteX3983" fmla="*/ 5148720 w 6891715"/>
              <a:gd name="connsiteY3983" fmla="*/ 6075682 h 6367455"/>
              <a:gd name="connsiteX3984" fmla="*/ 5130619 w 6891715"/>
              <a:gd name="connsiteY3984" fmla="*/ 6078855 h 6367455"/>
              <a:gd name="connsiteX3985" fmla="*/ 5123633 w 6891715"/>
              <a:gd name="connsiteY3985" fmla="*/ 6088054 h 6367455"/>
              <a:gd name="connsiteX3986" fmla="*/ 5108708 w 6891715"/>
              <a:gd name="connsiteY3986" fmla="*/ 6085834 h 6367455"/>
              <a:gd name="connsiteX3987" fmla="*/ 5112518 w 6891715"/>
              <a:gd name="connsiteY3987" fmla="*/ 6077903 h 6367455"/>
              <a:gd name="connsiteX3988" fmla="*/ 5105214 w 6891715"/>
              <a:gd name="connsiteY3988" fmla="*/ 6066483 h 6367455"/>
              <a:gd name="connsiteX3989" fmla="*/ 5097911 w 6891715"/>
              <a:gd name="connsiteY3989" fmla="*/ 6052842 h 6367455"/>
              <a:gd name="connsiteX3990" fmla="*/ 5104897 w 6891715"/>
              <a:gd name="connsiteY3990" fmla="*/ 6028415 h 6367455"/>
              <a:gd name="connsiteX3991" fmla="*/ 5133159 w 6891715"/>
              <a:gd name="connsiteY3991" fmla="*/ 6005257 h 6367455"/>
              <a:gd name="connsiteX3992" fmla="*/ 5134112 w 6891715"/>
              <a:gd name="connsiteY3992" fmla="*/ 5986224 h 6367455"/>
              <a:gd name="connsiteX3993" fmla="*/ 5116329 w 6891715"/>
              <a:gd name="connsiteY3993" fmla="*/ 5973852 h 6367455"/>
              <a:gd name="connsiteX3994" fmla="*/ 5093782 w 6891715"/>
              <a:gd name="connsiteY3994" fmla="*/ 5989713 h 6367455"/>
              <a:gd name="connsiteX3995" fmla="*/ 5084573 w 6891715"/>
              <a:gd name="connsiteY3995" fmla="*/ 6005575 h 6367455"/>
              <a:gd name="connsiteX3996" fmla="*/ 5073141 w 6891715"/>
              <a:gd name="connsiteY3996" fmla="*/ 6016043 h 6367455"/>
              <a:gd name="connsiteX3997" fmla="*/ 5035987 w 6891715"/>
              <a:gd name="connsiteY3997" fmla="*/ 6013505 h 6367455"/>
              <a:gd name="connsiteX3998" fmla="*/ 5021062 w 6891715"/>
              <a:gd name="connsiteY3998" fmla="*/ 5997644 h 6367455"/>
              <a:gd name="connsiteX3999" fmla="*/ 4988036 w 6891715"/>
              <a:gd name="connsiteY3999" fmla="*/ 5989713 h 6367455"/>
              <a:gd name="connsiteX4000" fmla="*/ 4966125 w 6891715"/>
              <a:gd name="connsiteY4000" fmla="*/ 6007795 h 6367455"/>
              <a:gd name="connsiteX4001" fmla="*/ 4944848 w 6891715"/>
              <a:gd name="connsiteY4001" fmla="*/ 6018264 h 6367455"/>
              <a:gd name="connsiteX4002" fmla="*/ 4934687 w 6891715"/>
              <a:gd name="connsiteY4002" fmla="*/ 6043642 h 6367455"/>
              <a:gd name="connsiteX4003" fmla="*/ 4913410 w 6891715"/>
              <a:gd name="connsiteY4003" fmla="*/ 6049035 h 6367455"/>
              <a:gd name="connsiteX4004" fmla="*/ 4903249 w 6891715"/>
              <a:gd name="connsiteY4004" fmla="*/ 6067117 h 6367455"/>
              <a:gd name="connsiteX4005" fmla="*/ 4857520 w 6891715"/>
              <a:gd name="connsiteY4005" fmla="*/ 6070607 h 6367455"/>
              <a:gd name="connsiteX4006" fmla="*/ 4836562 w 6891715"/>
              <a:gd name="connsiteY4006" fmla="*/ 6068703 h 6367455"/>
              <a:gd name="connsiteX4007" fmla="*/ 4823859 w 6891715"/>
              <a:gd name="connsiteY4007" fmla="*/ 6077268 h 6367455"/>
              <a:gd name="connsiteX4008" fmla="*/ 4801630 w 6891715"/>
              <a:gd name="connsiteY4008" fmla="*/ 6085199 h 6367455"/>
              <a:gd name="connsiteX4009" fmla="*/ 4774003 w 6891715"/>
              <a:gd name="connsiteY4009" fmla="*/ 6068386 h 6367455"/>
              <a:gd name="connsiteX4010" fmla="*/ 4750821 w 6891715"/>
              <a:gd name="connsiteY4010" fmla="*/ 6037932 h 6367455"/>
              <a:gd name="connsiteX4011" fmla="*/ 4727957 w 6891715"/>
              <a:gd name="connsiteY4011" fmla="*/ 6027781 h 6367455"/>
              <a:gd name="connsiteX4012" fmla="*/ 4707951 w 6891715"/>
              <a:gd name="connsiteY4012" fmla="*/ 6010968 h 6367455"/>
              <a:gd name="connsiteX4013" fmla="*/ 4689851 w 6891715"/>
              <a:gd name="connsiteY4013" fmla="*/ 6006844 h 6367455"/>
              <a:gd name="connsiteX4014" fmla="*/ 4665399 w 6891715"/>
              <a:gd name="connsiteY4014" fmla="*/ 5992568 h 6367455"/>
              <a:gd name="connsiteX4015" fmla="*/ 4627292 w 6891715"/>
              <a:gd name="connsiteY4015" fmla="*/ 5989713 h 6367455"/>
              <a:gd name="connsiteX4016" fmla="*/ 4610462 w 6891715"/>
              <a:gd name="connsiteY4016" fmla="*/ 6002402 h 6367455"/>
              <a:gd name="connsiteX4017" fmla="*/ 4606333 w 6891715"/>
              <a:gd name="connsiteY4017" fmla="*/ 6020484 h 6367455"/>
              <a:gd name="connsiteX4018" fmla="*/ 4605698 w 6891715"/>
              <a:gd name="connsiteY4018" fmla="*/ 6034125 h 6367455"/>
              <a:gd name="connsiteX4019" fmla="*/ 4582517 w 6891715"/>
              <a:gd name="connsiteY4019" fmla="*/ 6058552 h 6367455"/>
              <a:gd name="connsiteX4020" fmla="*/ 4568862 w 6891715"/>
              <a:gd name="connsiteY4020" fmla="*/ 6058552 h 6367455"/>
              <a:gd name="connsiteX4021" fmla="*/ 4569497 w 6891715"/>
              <a:gd name="connsiteY4021" fmla="*/ 6051256 h 6367455"/>
              <a:gd name="connsiteX4022" fmla="*/ 4563463 w 6891715"/>
              <a:gd name="connsiteY4022" fmla="*/ 6051256 h 6367455"/>
              <a:gd name="connsiteX4023" fmla="*/ 4557112 w 6891715"/>
              <a:gd name="connsiteY4023" fmla="*/ 6066165 h 6367455"/>
              <a:gd name="connsiteX4024" fmla="*/ 4544410 w 6891715"/>
              <a:gd name="connsiteY4024" fmla="*/ 6071241 h 6367455"/>
              <a:gd name="connsiteX4025" fmla="*/ 4526309 w 6891715"/>
              <a:gd name="connsiteY4025" fmla="*/ 6076951 h 6367455"/>
              <a:gd name="connsiteX4026" fmla="*/ 4501222 w 6891715"/>
              <a:gd name="connsiteY4026" fmla="*/ 6073144 h 6367455"/>
              <a:gd name="connsiteX4027" fmla="*/ 4480581 w 6891715"/>
              <a:gd name="connsiteY4027" fmla="*/ 6058235 h 6367455"/>
              <a:gd name="connsiteX4028" fmla="*/ 4455176 w 6891715"/>
              <a:gd name="connsiteY4028" fmla="*/ 6030319 h 6367455"/>
              <a:gd name="connsiteX4029" fmla="*/ 4452636 w 6891715"/>
              <a:gd name="connsiteY4029" fmla="*/ 6011285 h 6367455"/>
              <a:gd name="connsiteX4030" fmla="*/ 4435805 w 6891715"/>
              <a:gd name="connsiteY4030" fmla="*/ 6006209 h 6367455"/>
              <a:gd name="connsiteX4031" fmla="*/ 4440251 w 6891715"/>
              <a:gd name="connsiteY4031" fmla="*/ 6023974 h 6367455"/>
              <a:gd name="connsiteX4032" fmla="*/ 4422151 w 6891715"/>
              <a:gd name="connsiteY4032" fmla="*/ 6025243 h 6367455"/>
              <a:gd name="connsiteX4033" fmla="*/ 4409448 w 6891715"/>
              <a:gd name="connsiteY4033" fmla="*/ 6012554 h 6367455"/>
              <a:gd name="connsiteX4034" fmla="*/ 4402144 w 6891715"/>
              <a:gd name="connsiteY4034" fmla="*/ 5999230 h 6367455"/>
              <a:gd name="connsiteX4035" fmla="*/ 4394841 w 6891715"/>
              <a:gd name="connsiteY4035" fmla="*/ 6000182 h 6367455"/>
              <a:gd name="connsiteX4036" fmla="*/ 4383091 w 6891715"/>
              <a:gd name="connsiteY4036" fmla="*/ 5992886 h 6367455"/>
              <a:gd name="connsiteX4037" fmla="*/ 4374517 w 6891715"/>
              <a:gd name="connsiteY4037" fmla="*/ 6004623 h 6367455"/>
              <a:gd name="connsiteX4038" fmla="*/ 4377693 w 6891715"/>
              <a:gd name="connsiteY4038" fmla="*/ 6021436 h 6367455"/>
              <a:gd name="connsiteX4039" fmla="*/ 4365308 w 6891715"/>
              <a:gd name="connsiteY4039" fmla="*/ 6035394 h 6367455"/>
              <a:gd name="connsiteX4040" fmla="*/ 4358957 w 6891715"/>
              <a:gd name="connsiteY4040" fmla="*/ 6041739 h 6367455"/>
              <a:gd name="connsiteX4041" fmla="*/ 4352606 w 6891715"/>
              <a:gd name="connsiteY4041" fmla="*/ 6040470 h 6367455"/>
              <a:gd name="connsiteX4042" fmla="*/ 4361180 w 6891715"/>
              <a:gd name="connsiteY4042" fmla="*/ 6029050 h 6367455"/>
              <a:gd name="connsiteX4043" fmla="*/ 4355781 w 6891715"/>
              <a:gd name="connsiteY4043" fmla="*/ 6026829 h 6367455"/>
              <a:gd name="connsiteX4044" fmla="*/ 4347207 w 6891715"/>
              <a:gd name="connsiteY4044" fmla="*/ 6033174 h 6367455"/>
              <a:gd name="connsiteX4045" fmla="*/ 4347207 w 6891715"/>
              <a:gd name="connsiteY4045" fmla="*/ 6019850 h 6367455"/>
              <a:gd name="connsiteX4046" fmla="*/ 4356416 w 6891715"/>
              <a:gd name="connsiteY4046" fmla="*/ 6010016 h 6367455"/>
              <a:gd name="connsiteX4047" fmla="*/ 4353241 w 6891715"/>
              <a:gd name="connsiteY4047" fmla="*/ 6008113 h 6367455"/>
              <a:gd name="connsiteX4048" fmla="*/ 4334187 w 6891715"/>
              <a:gd name="connsiteY4048" fmla="*/ 6009064 h 6367455"/>
              <a:gd name="connsiteX4049" fmla="*/ 4319580 w 6891715"/>
              <a:gd name="connsiteY4049" fmla="*/ 6020802 h 6367455"/>
              <a:gd name="connsiteX4050" fmla="*/ 4303702 w 6891715"/>
              <a:gd name="connsiteY4050" fmla="*/ 6016995 h 6367455"/>
              <a:gd name="connsiteX4051" fmla="*/ 4298304 w 6891715"/>
              <a:gd name="connsiteY4051" fmla="*/ 6022071 h 6367455"/>
              <a:gd name="connsiteX4052" fmla="*/ 4293223 w 6891715"/>
              <a:gd name="connsiteY4052" fmla="*/ 6018898 h 6367455"/>
              <a:gd name="connsiteX4053" fmla="*/ 4293223 w 6891715"/>
              <a:gd name="connsiteY4053" fmla="*/ 6010650 h 6367455"/>
              <a:gd name="connsiteX4054" fmla="*/ 4303384 w 6891715"/>
              <a:gd name="connsiteY4054" fmla="*/ 6002085 h 6367455"/>
              <a:gd name="connsiteX4055" fmla="*/ 4318310 w 6891715"/>
              <a:gd name="connsiteY4055" fmla="*/ 6001134 h 6367455"/>
              <a:gd name="connsiteX4056" fmla="*/ 4331965 w 6891715"/>
              <a:gd name="connsiteY4056" fmla="*/ 6001768 h 6367455"/>
              <a:gd name="connsiteX4057" fmla="*/ 4349113 w 6891715"/>
              <a:gd name="connsiteY4057" fmla="*/ 6003671 h 6367455"/>
              <a:gd name="connsiteX4058" fmla="*/ 4354511 w 6891715"/>
              <a:gd name="connsiteY4058" fmla="*/ 5993203 h 6367455"/>
              <a:gd name="connsiteX4059" fmla="*/ 4349113 w 6891715"/>
              <a:gd name="connsiteY4059" fmla="*/ 5983686 h 6367455"/>
              <a:gd name="connsiteX4060" fmla="*/ 4356099 w 6891715"/>
              <a:gd name="connsiteY4060" fmla="*/ 5978293 h 6367455"/>
              <a:gd name="connsiteX4061" fmla="*/ 4363720 w 6891715"/>
              <a:gd name="connsiteY4061" fmla="*/ 5982734 h 6367455"/>
              <a:gd name="connsiteX4062" fmla="*/ 4371977 w 6891715"/>
              <a:gd name="connsiteY4062" fmla="*/ 5974169 h 6367455"/>
              <a:gd name="connsiteX4063" fmla="*/ 4387854 w 6891715"/>
              <a:gd name="connsiteY4063" fmla="*/ 5968776 h 6367455"/>
              <a:gd name="connsiteX4064" fmla="*/ 4386902 w 6891715"/>
              <a:gd name="connsiteY4064" fmla="*/ 5965604 h 6367455"/>
              <a:gd name="connsiteX4065" fmla="*/ 4356099 w 6891715"/>
              <a:gd name="connsiteY4065" fmla="*/ 5966556 h 6367455"/>
              <a:gd name="connsiteX4066" fmla="*/ 4343397 w 6891715"/>
              <a:gd name="connsiteY4066" fmla="*/ 5965921 h 6367455"/>
              <a:gd name="connsiteX4067" fmla="*/ 4334823 w 6891715"/>
              <a:gd name="connsiteY4067" fmla="*/ 5975438 h 6367455"/>
              <a:gd name="connsiteX4068" fmla="*/ 4331012 w 6891715"/>
              <a:gd name="connsiteY4068" fmla="*/ 5976707 h 6367455"/>
              <a:gd name="connsiteX4069" fmla="*/ 4322438 w 6891715"/>
              <a:gd name="connsiteY4069" fmla="*/ 5976707 h 6367455"/>
              <a:gd name="connsiteX4070" fmla="*/ 4312911 w 6891715"/>
              <a:gd name="connsiteY4070" fmla="*/ 5972266 h 6367455"/>
              <a:gd name="connsiteX4071" fmla="*/ 4303384 w 6891715"/>
              <a:gd name="connsiteY4071" fmla="*/ 5973852 h 6367455"/>
              <a:gd name="connsiteX4072" fmla="*/ 4292905 w 6891715"/>
              <a:gd name="connsiteY4072" fmla="*/ 5986541 h 6367455"/>
              <a:gd name="connsiteX4073" fmla="*/ 4285284 w 6891715"/>
              <a:gd name="connsiteY4073" fmla="*/ 5983369 h 6367455"/>
              <a:gd name="connsiteX4074" fmla="*/ 4281156 w 6891715"/>
              <a:gd name="connsiteY4074" fmla="*/ 5969411 h 6367455"/>
              <a:gd name="connsiteX4075" fmla="*/ 4285919 w 6891715"/>
              <a:gd name="connsiteY4075" fmla="*/ 5958942 h 6367455"/>
              <a:gd name="connsiteX4076" fmla="*/ 4303067 w 6891715"/>
              <a:gd name="connsiteY4076" fmla="*/ 5956721 h 6367455"/>
              <a:gd name="connsiteX4077" fmla="*/ 4308465 w 6891715"/>
              <a:gd name="connsiteY4077" fmla="*/ 5955770 h 6367455"/>
              <a:gd name="connsiteX4078" fmla="*/ 4308465 w 6891715"/>
              <a:gd name="connsiteY4078" fmla="*/ 5947205 h 6367455"/>
              <a:gd name="connsiteX4079" fmla="*/ 4309418 w 6891715"/>
              <a:gd name="connsiteY4079" fmla="*/ 5937688 h 6367455"/>
              <a:gd name="connsiteX4080" fmla="*/ 4298939 w 6891715"/>
              <a:gd name="connsiteY4080" fmla="*/ 5937688 h 6367455"/>
              <a:gd name="connsiteX4081" fmla="*/ 4293540 w 6891715"/>
              <a:gd name="connsiteY4081" fmla="*/ 5939274 h 6367455"/>
              <a:gd name="connsiteX4082" fmla="*/ 4281791 w 6891715"/>
              <a:gd name="connsiteY4082" fmla="*/ 5928488 h 6367455"/>
              <a:gd name="connsiteX4083" fmla="*/ 4280838 w 6891715"/>
              <a:gd name="connsiteY4083" fmla="*/ 5918971 h 6367455"/>
              <a:gd name="connsiteX4084" fmla="*/ 4277345 w 6891715"/>
              <a:gd name="connsiteY4084" fmla="*/ 5909772 h 6367455"/>
              <a:gd name="connsiteX4085" fmla="*/ 4262420 w 6891715"/>
              <a:gd name="connsiteY4085" fmla="*/ 5897082 h 6367455"/>
              <a:gd name="connsiteX4086" fmla="*/ 4267818 w 6891715"/>
              <a:gd name="connsiteY4086" fmla="*/ 5891690 h 6367455"/>
              <a:gd name="connsiteX4087" fmla="*/ 4276075 w 6891715"/>
              <a:gd name="connsiteY4087" fmla="*/ 5896131 h 6367455"/>
              <a:gd name="connsiteX4088" fmla="*/ 4281473 w 6891715"/>
              <a:gd name="connsiteY4088" fmla="*/ 5884393 h 6367455"/>
              <a:gd name="connsiteX4089" fmla="*/ 4277027 w 6891715"/>
              <a:gd name="connsiteY4089" fmla="*/ 5870435 h 6367455"/>
              <a:gd name="connsiteX4090" fmla="*/ 4270359 w 6891715"/>
              <a:gd name="connsiteY4090" fmla="*/ 5863456 h 6367455"/>
              <a:gd name="connsiteX4091" fmla="*/ 4253528 w 6891715"/>
              <a:gd name="connsiteY4091" fmla="*/ 5853939 h 6367455"/>
              <a:gd name="connsiteX4092" fmla="*/ 4236380 w 6891715"/>
              <a:gd name="connsiteY4092" fmla="*/ 5828878 h 6367455"/>
              <a:gd name="connsiteX4093" fmla="*/ 4223678 w 6891715"/>
              <a:gd name="connsiteY4093" fmla="*/ 5829195 h 6367455"/>
              <a:gd name="connsiteX4094" fmla="*/ 4219550 w 6891715"/>
              <a:gd name="connsiteY4094" fmla="*/ 5843788 h 6367455"/>
              <a:gd name="connsiteX4095" fmla="*/ 4212246 w 6891715"/>
              <a:gd name="connsiteY4095" fmla="*/ 5840933 h 6367455"/>
              <a:gd name="connsiteX4096" fmla="*/ 4197321 w 6891715"/>
              <a:gd name="connsiteY4096" fmla="*/ 5826975 h 6367455"/>
              <a:gd name="connsiteX4097" fmla="*/ 4182395 w 6891715"/>
              <a:gd name="connsiteY4097" fmla="*/ 5823168 h 6367455"/>
              <a:gd name="connsiteX4098" fmla="*/ 4187476 w 6891715"/>
              <a:gd name="connsiteY4098" fmla="*/ 5806355 h 6367455"/>
              <a:gd name="connsiteX4099" fmla="*/ 4195733 w 6891715"/>
              <a:gd name="connsiteY4099" fmla="*/ 5808258 h 6367455"/>
              <a:gd name="connsiteX4100" fmla="*/ 4194145 w 6891715"/>
              <a:gd name="connsiteY4100" fmla="*/ 5814603 h 6367455"/>
              <a:gd name="connsiteX4101" fmla="*/ 4199226 w 6891715"/>
              <a:gd name="connsiteY4101" fmla="*/ 5816506 h 6367455"/>
              <a:gd name="connsiteX4102" fmla="*/ 4208435 w 6891715"/>
              <a:gd name="connsiteY4102" fmla="*/ 5805721 h 6367455"/>
              <a:gd name="connsiteX4103" fmla="*/ 4203354 w 6891715"/>
              <a:gd name="connsiteY4103" fmla="*/ 5798742 h 6367455"/>
              <a:gd name="connsiteX4104" fmla="*/ 4194780 w 6891715"/>
              <a:gd name="connsiteY4104" fmla="*/ 5794618 h 6367455"/>
              <a:gd name="connsiteX4105" fmla="*/ 4190652 w 6891715"/>
              <a:gd name="connsiteY4105" fmla="*/ 5777487 h 6367455"/>
              <a:gd name="connsiteX4106" fmla="*/ 4197956 w 6891715"/>
              <a:gd name="connsiteY4106" fmla="*/ 5775584 h 6367455"/>
              <a:gd name="connsiteX4107" fmla="*/ 4209388 w 6891715"/>
              <a:gd name="connsiteY4107" fmla="*/ 5778756 h 6367455"/>
              <a:gd name="connsiteX4108" fmla="*/ 4212881 w 6891715"/>
              <a:gd name="connsiteY4108" fmla="*/ 5790176 h 6367455"/>
              <a:gd name="connsiteX4109" fmla="*/ 4211611 w 6891715"/>
              <a:gd name="connsiteY4109" fmla="*/ 5800645 h 6367455"/>
              <a:gd name="connsiteX4110" fmla="*/ 4216056 w 6891715"/>
              <a:gd name="connsiteY4110" fmla="*/ 5809210 h 6367455"/>
              <a:gd name="connsiteX4111" fmla="*/ 4226536 w 6891715"/>
              <a:gd name="connsiteY4111" fmla="*/ 5812382 h 6367455"/>
              <a:gd name="connsiteX4112" fmla="*/ 4223360 w 6891715"/>
              <a:gd name="connsiteY4112" fmla="*/ 5800645 h 6367455"/>
              <a:gd name="connsiteX4113" fmla="*/ 4225583 w 6891715"/>
              <a:gd name="connsiteY4113" fmla="*/ 5795252 h 6367455"/>
              <a:gd name="connsiteX4114" fmla="*/ 4229711 w 6891715"/>
              <a:gd name="connsiteY4114" fmla="*/ 5798424 h 6367455"/>
              <a:gd name="connsiteX4115" fmla="*/ 4230982 w 6891715"/>
              <a:gd name="connsiteY4115" fmla="*/ 5812382 h 6367455"/>
              <a:gd name="connsiteX4116" fmla="*/ 4242414 w 6891715"/>
              <a:gd name="connsiteY4116" fmla="*/ 5805403 h 6367455"/>
              <a:gd name="connsiteX4117" fmla="*/ 4256386 w 6891715"/>
              <a:gd name="connsiteY4117" fmla="*/ 5807624 h 6367455"/>
              <a:gd name="connsiteX4118" fmla="*/ 4273217 w 6891715"/>
              <a:gd name="connsiteY4118" fmla="*/ 5807624 h 6367455"/>
              <a:gd name="connsiteX4119" fmla="*/ 4266865 w 6891715"/>
              <a:gd name="connsiteY4119" fmla="*/ 5799059 h 6367455"/>
              <a:gd name="connsiteX4120" fmla="*/ 4252258 w 6891715"/>
              <a:gd name="connsiteY4120" fmla="*/ 5798107 h 6367455"/>
              <a:gd name="connsiteX4121" fmla="*/ 4244637 w 6891715"/>
              <a:gd name="connsiteY4121" fmla="*/ 5797473 h 6367455"/>
              <a:gd name="connsiteX4122" fmla="*/ 4238285 w 6891715"/>
              <a:gd name="connsiteY4122" fmla="*/ 5789859 h 6367455"/>
              <a:gd name="connsiteX4123" fmla="*/ 4227488 w 6891715"/>
              <a:gd name="connsiteY4123" fmla="*/ 5772412 h 6367455"/>
              <a:gd name="connsiteX4124" fmla="*/ 4233840 w 6891715"/>
              <a:gd name="connsiteY4124" fmla="*/ 5763846 h 6367455"/>
              <a:gd name="connsiteX4125" fmla="*/ 4241143 w 6891715"/>
              <a:gd name="connsiteY4125" fmla="*/ 5767653 h 6367455"/>
              <a:gd name="connsiteX4126" fmla="*/ 4251623 w 6891715"/>
              <a:gd name="connsiteY4126" fmla="*/ 5754964 h 6367455"/>
              <a:gd name="connsiteX4127" fmla="*/ 4255751 w 6891715"/>
              <a:gd name="connsiteY4127" fmla="*/ 5744495 h 6367455"/>
              <a:gd name="connsiteX4128" fmla="*/ 4252575 w 6891715"/>
              <a:gd name="connsiteY4128" fmla="*/ 5740371 h 6367455"/>
              <a:gd name="connsiteX4129" fmla="*/ 4238603 w 6891715"/>
              <a:gd name="connsiteY4129" fmla="*/ 5746716 h 6367455"/>
              <a:gd name="connsiteX4130" fmla="*/ 4234475 w 6891715"/>
              <a:gd name="connsiteY4130" fmla="*/ 5742592 h 6367455"/>
              <a:gd name="connsiteX4131" fmla="*/ 4233204 w 6891715"/>
              <a:gd name="connsiteY4131" fmla="*/ 5727682 h 6367455"/>
              <a:gd name="connsiteX4132" fmla="*/ 4239873 w 6891715"/>
              <a:gd name="connsiteY4132" fmla="*/ 5720386 h 6367455"/>
              <a:gd name="connsiteX4133" fmla="*/ 4233204 w 6891715"/>
              <a:gd name="connsiteY4133" fmla="*/ 5713407 h 6367455"/>
              <a:gd name="connsiteX4134" fmla="*/ 4222725 w 6891715"/>
              <a:gd name="connsiteY4134" fmla="*/ 5707062 h 6367455"/>
              <a:gd name="connsiteX4135" fmla="*/ 4219232 w 6891715"/>
              <a:gd name="connsiteY4135" fmla="*/ 5699449 h 6367455"/>
              <a:gd name="connsiteX4136" fmla="*/ 4212881 w 6891715"/>
              <a:gd name="connsiteY4136" fmla="*/ 5699449 h 6367455"/>
              <a:gd name="connsiteX4137" fmla="*/ 4212881 w 6891715"/>
              <a:gd name="connsiteY4137" fmla="*/ 5690249 h 6367455"/>
              <a:gd name="connsiteX4138" fmla="*/ 4220185 w 6891715"/>
              <a:gd name="connsiteY4138" fmla="*/ 5690884 h 6367455"/>
              <a:gd name="connsiteX4139" fmla="*/ 4235110 w 6891715"/>
              <a:gd name="connsiteY4139" fmla="*/ 5686760 h 6367455"/>
              <a:gd name="connsiteX4140" fmla="*/ 4235110 w 6891715"/>
              <a:gd name="connsiteY4140" fmla="*/ 5682636 h 6367455"/>
              <a:gd name="connsiteX4141" fmla="*/ 4246859 w 6891715"/>
              <a:gd name="connsiteY4141" fmla="*/ 5681367 h 6367455"/>
              <a:gd name="connsiteX4142" fmla="*/ 4251623 w 6891715"/>
              <a:gd name="connsiteY4142" fmla="*/ 5673119 h 6367455"/>
              <a:gd name="connsiteX4143" fmla="*/ 4248447 w 6891715"/>
              <a:gd name="connsiteY4143" fmla="*/ 5663285 h 6367455"/>
              <a:gd name="connsiteX4144" fmla="*/ 4221455 w 6891715"/>
              <a:gd name="connsiteY4144" fmla="*/ 5672167 h 6367455"/>
              <a:gd name="connsiteX4145" fmla="*/ 4208435 w 6891715"/>
              <a:gd name="connsiteY4145" fmla="*/ 5672167 h 6367455"/>
              <a:gd name="connsiteX4146" fmla="*/ 4193827 w 6891715"/>
              <a:gd name="connsiteY4146" fmla="*/ 5671216 h 6367455"/>
              <a:gd name="connsiteX4147" fmla="*/ 4182078 w 6891715"/>
              <a:gd name="connsiteY4147" fmla="*/ 5684856 h 6367455"/>
              <a:gd name="connsiteX4148" fmla="*/ 4167153 w 6891715"/>
              <a:gd name="connsiteY4148" fmla="*/ 5685491 h 6367455"/>
              <a:gd name="connsiteX4149" fmla="*/ 4168105 w 6891715"/>
              <a:gd name="connsiteY4149" fmla="*/ 5672484 h 6367455"/>
              <a:gd name="connsiteX4150" fmla="*/ 4172551 w 6891715"/>
              <a:gd name="connsiteY4150" fmla="*/ 5665188 h 6367455"/>
              <a:gd name="connsiteX4151" fmla="*/ 4173504 w 6891715"/>
              <a:gd name="connsiteY4151" fmla="*/ 5651547 h 6367455"/>
              <a:gd name="connsiteX4152" fmla="*/ 4169058 w 6891715"/>
              <a:gd name="connsiteY4152" fmla="*/ 5637906 h 6367455"/>
              <a:gd name="connsiteX4153" fmla="*/ 4176362 w 6891715"/>
              <a:gd name="connsiteY4153" fmla="*/ 5618873 h 6367455"/>
              <a:gd name="connsiteX4154" fmla="*/ 4195098 w 6891715"/>
              <a:gd name="connsiteY4154" fmla="*/ 5603011 h 6367455"/>
              <a:gd name="connsiteX4155" fmla="*/ 4196050 w 6891715"/>
              <a:gd name="connsiteY4155" fmla="*/ 5595715 h 6367455"/>
              <a:gd name="connsiteX4156" fmla="*/ 4205260 w 6891715"/>
              <a:gd name="connsiteY4156" fmla="*/ 5583978 h 6367455"/>
              <a:gd name="connsiteX4157" fmla="*/ 4219232 w 6891715"/>
              <a:gd name="connsiteY4157" fmla="*/ 5580805 h 6367455"/>
              <a:gd name="connsiteX4158" fmla="*/ 4230982 w 6891715"/>
              <a:gd name="connsiteY4158" fmla="*/ 5565896 h 6367455"/>
              <a:gd name="connsiteX4159" fmla="*/ 4244637 w 6891715"/>
              <a:gd name="connsiteY4159" fmla="*/ 5563358 h 6367455"/>
              <a:gd name="connsiteX4160" fmla="*/ 4257021 w 6891715"/>
              <a:gd name="connsiteY4160" fmla="*/ 5561454 h 6367455"/>
              <a:gd name="connsiteX4161" fmla="*/ 4264643 w 6891715"/>
              <a:gd name="connsiteY4161" fmla="*/ 5553841 h 6367455"/>
              <a:gd name="connsiteX4162" fmla="*/ 4280520 w 6891715"/>
              <a:gd name="connsiteY4162" fmla="*/ 5557013 h 6367455"/>
              <a:gd name="connsiteX4163" fmla="*/ 4286872 w 6891715"/>
              <a:gd name="connsiteY4163" fmla="*/ 5570337 h 6367455"/>
              <a:gd name="connsiteX4164" fmla="*/ 4295128 w 6891715"/>
              <a:gd name="connsiteY4164" fmla="*/ 5575730 h 6367455"/>
              <a:gd name="connsiteX4165" fmla="*/ 4318627 w 6891715"/>
              <a:gd name="connsiteY4165" fmla="*/ 5575412 h 6367455"/>
              <a:gd name="connsiteX4166" fmla="*/ 4327201 w 6891715"/>
              <a:gd name="connsiteY4166" fmla="*/ 5566847 h 6367455"/>
              <a:gd name="connsiteX4167" fmla="*/ 4310053 w 6891715"/>
              <a:gd name="connsiteY4167" fmla="*/ 5556696 h 6367455"/>
              <a:gd name="connsiteX4168" fmla="*/ 4311323 w 6891715"/>
              <a:gd name="connsiteY4168" fmla="*/ 5550351 h 6367455"/>
              <a:gd name="connsiteX4169" fmla="*/ 4326884 w 6891715"/>
              <a:gd name="connsiteY4169" fmla="*/ 5547813 h 6367455"/>
              <a:gd name="connsiteX4170" fmla="*/ 4345937 w 6891715"/>
              <a:gd name="connsiteY4170" fmla="*/ 5550034 h 6367455"/>
              <a:gd name="connsiteX4171" fmla="*/ 4345302 w 6891715"/>
              <a:gd name="connsiteY4171" fmla="*/ 5558599 h 6367455"/>
              <a:gd name="connsiteX4172" fmla="*/ 4334505 w 6891715"/>
              <a:gd name="connsiteY4172" fmla="*/ 5560503 h 6367455"/>
              <a:gd name="connsiteX4173" fmla="*/ 4358957 w 6891715"/>
              <a:gd name="connsiteY4173" fmla="*/ 5572875 h 6367455"/>
              <a:gd name="connsiteX4174" fmla="*/ 4384361 w 6891715"/>
              <a:gd name="connsiteY4174" fmla="*/ 5570971 h 6367455"/>
              <a:gd name="connsiteX4175" fmla="*/ 4414847 w 6891715"/>
              <a:gd name="connsiteY4175" fmla="*/ 5562089 h 6367455"/>
              <a:gd name="connsiteX4176" fmla="*/ 4437076 w 6891715"/>
              <a:gd name="connsiteY4176" fmla="*/ 5559551 h 6367455"/>
              <a:gd name="connsiteX4177" fmla="*/ 4446602 w 6891715"/>
              <a:gd name="connsiteY4177" fmla="*/ 5562723 h 6367455"/>
              <a:gd name="connsiteX4178" fmla="*/ 4458352 w 6891715"/>
              <a:gd name="connsiteY4178" fmla="*/ 5562723 h 6367455"/>
              <a:gd name="connsiteX4179" fmla="*/ 4458034 w 6891715"/>
              <a:gd name="connsiteY4179" fmla="*/ 5550034 h 6367455"/>
              <a:gd name="connsiteX4180" fmla="*/ 4452636 w 6891715"/>
              <a:gd name="connsiteY4180" fmla="*/ 5546862 h 6367455"/>
              <a:gd name="connsiteX4181" fmla="*/ 4438346 w 6891715"/>
              <a:gd name="connsiteY4181" fmla="*/ 5551303 h 6367455"/>
              <a:gd name="connsiteX4182" fmla="*/ 4430725 w 6891715"/>
              <a:gd name="connsiteY4182" fmla="*/ 5547179 h 6367455"/>
              <a:gd name="connsiteX4183" fmla="*/ 4421198 w 6891715"/>
              <a:gd name="connsiteY4183" fmla="*/ 5540834 h 6367455"/>
              <a:gd name="connsiteX4184" fmla="*/ 4438981 w 6891715"/>
              <a:gd name="connsiteY4184" fmla="*/ 5533221 h 6367455"/>
              <a:gd name="connsiteX4185" fmla="*/ 4442157 w 6891715"/>
              <a:gd name="connsiteY4185" fmla="*/ 5528145 h 6367455"/>
              <a:gd name="connsiteX4186" fmla="*/ 4469784 w 6891715"/>
              <a:gd name="connsiteY4186" fmla="*/ 5528780 h 6367455"/>
              <a:gd name="connsiteX4187" fmla="*/ 4481534 w 6891715"/>
              <a:gd name="connsiteY4187" fmla="*/ 5527828 h 6367455"/>
              <a:gd name="connsiteX4188" fmla="*/ 4484074 w 6891715"/>
              <a:gd name="connsiteY4188" fmla="*/ 5521483 h 6367455"/>
              <a:gd name="connsiteX4189" fmla="*/ 4503445 w 6891715"/>
              <a:gd name="connsiteY4189" fmla="*/ 5522118 h 6367455"/>
              <a:gd name="connsiteX4190" fmla="*/ 4525674 w 6891715"/>
              <a:gd name="connsiteY4190" fmla="*/ 5523070 h 6367455"/>
              <a:gd name="connsiteX4191" fmla="*/ 4518053 w 6891715"/>
              <a:gd name="connsiteY4191" fmla="*/ 5517677 h 6367455"/>
              <a:gd name="connsiteX4192" fmla="*/ 4503445 w 6891715"/>
              <a:gd name="connsiteY4192" fmla="*/ 5516091 h 6367455"/>
              <a:gd name="connsiteX4193" fmla="*/ 4489473 w 6891715"/>
              <a:gd name="connsiteY4193" fmla="*/ 5516091 h 6367455"/>
              <a:gd name="connsiteX4194" fmla="*/ 4484074 w 6891715"/>
              <a:gd name="connsiteY4194" fmla="*/ 5521483 h 6367455"/>
              <a:gd name="connsiteX4195" fmla="*/ 4471372 w 6891715"/>
              <a:gd name="connsiteY4195" fmla="*/ 5518311 h 6367455"/>
              <a:gd name="connsiteX4196" fmla="*/ 4466291 w 6891715"/>
              <a:gd name="connsiteY4196" fmla="*/ 5513236 h 6367455"/>
              <a:gd name="connsiteX4197" fmla="*/ 4467244 w 6891715"/>
              <a:gd name="connsiteY4197" fmla="*/ 5502767 h 6367455"/>
              <a:gd name="connsiteX4198" fmla="*/ 4457717 w 6891715"/>
              <a:gd name="connsiteY4198" fmla="*/ 5498326 h 6367455"/>
              <a:gd name="connsiteX4199" fmla="*/ 4449143 w 6891715"/>
              <a:gd name="connsiteY4199" fmla="*/ 5491030 h 6367455"/>
              <a:gd name="connsiteX4200" fmla="*/ 4451366 w 6891715"/>
              <a:gd name="connsiteY4200" fmla="*/ 5488174 h 6367455"/>
              <a:gd name="connsiteX4201" fmla="*/ 4445967 w 6891715"/>
              <a:gd name="connsiteY4201" fmla="*/ 5484050 h 6367455"/>
              <a:gd name="connsiteX4202" fmla="*/ 4450413 w 6891715"/>
              <a:gd name="connsiteY4202" fmla="*/ 5474216 h 6367455"/>
              <a:gd name="connsiteX4203" fmla="*/ 4454224 w 6891715"/>
              <a:gd name="connsiteY4203" fmla="*/ 5462796 h 6367455"/>
              <a:gd name="connsiteX4204" fmla="*/ 4471054 w 6891715"/>
              <a:gd name="connsiteY4204" fmla="*/ 5460576 h 6367455"/>
              <a:gd name="connsiteX4205" fmla="*/ 4485979 w 6891715"/>
              <a:gd name="connsiteY4205" fmla="*/ 5470727 h 6367455"/>
              <a:gd name="connsiteX4206" fmla="*/ 4497729 w 6891715"/>
              <a:gd name="connsiteY4206" fmla="*/ 5466603 h 6367455"/>
              <a:gd name="connsiteX4207" fmla="*/ 4519005 w 6891715"/>
              <a:gd name="connsiteY4207" fmla="*/ 5472630 h 6367455"/>
              <a:gd name="connsiteX4208" fmla="*/ 4540282 w 6891715"/>
              <a:gd name="connsiteY4208" fmla="*/ 5474216 h 6367455"/>
              <a:gd name="connsiteX4209" fmla="*/ 4576801 w 6891715"/>
              <a:gd name="connsiteY4209" fmla="*/ 5462796 h 6367455"/>
              <a:gd name="connsiteX4210" fmla="*/ 4615225 w 6891715"/>
              <a:gd name="connsiteY4210" fmla="*/ 5473899 h 6367455"/>
              <a:gd name="connsiteX4211" fmla="*/ 4632055 w 6891715"/>
              <a:gd name="connsiteY4211" fmla="*/ 5472630 h 6367455"/>
              <a:gd name="connsiteX4212" fmla="*/ 4660635 w 6891715"/>
              <a:gd name="connsiteY4212" fmla="*/ 5469141 h 6367455"/>
              <a:gd name="connsiteX4213" fmla="*/ 4667939 w 6891715"/>
              <a:gd name="connsiteY4213" fmla="*/ 5447252 h 6367455"/>
              <a:gd name="connsiteX4214" fmla="*/ 4721606 w 6891715"/>
              <a:gd name="connsiteY4214" fmla="*/ 5417115 h 6367455"/>
              <a:gd name="connsiteX4215" fmla="*/ 4777179 w 6891715"/>
              <a:gd name="connsiteY4215" fmla="*/ 5385075 h 6367455"/>
              <a:gd name="connsiteX4216" fmla="*/ 4808934 w 6891715"/>
              <a:gd name="connsiteY4216" fmla="*/ 5377144 h 6367455"/>
              <a:gd name="connsiteX4217" fmla="*/ 4837197 w 6891715"/>
              <a:gd name="connsiteY4217" fmla="*/ 5363504 h 6367455"/>
              <a:gd name="connsiteX4218" fmla="*/ 4847994 w 6891715"/>
              <a:gd name="connsiteY4218" fmla="*/ 5354938 h 6367455"/>
              <a:gd name="connsiteX4219" fmla="*/ 4929288 w 6891715"/>
              <a:gd name="connsiteY4219" fmla="*/ 5357476 h 6367455"/>
              <a:gd name="connsiteX4220" fmla="*/ 4984543 w 6891715"/>
              <a:gd name="connsiteY4220" fmla="*/ 5364138 h 6367455"/>
              <a:gd name="connsiteX4221" fmla="*/ 5002644 w 6891715"/>
              <a:gd name="connsiteY4221" fmla="*/ 5359697 h 6367455"/>
              <a:gd name="connsiteX4222" fmla="*/ 5014076 w 6891715"/>
              <a:gd name="connsiteY4222" fmla="*/ 5347008 h 6367455"/>
              <a:gd name="connsiteX4223" fmla="*/ 5026778 w 6891715"/>
              <a:gd name="connsiteY4223" fmla="*/ 5345104 h 6367455"/>
              <a:gd name="connsiteX4224" fmla="*/ 5042021 w 6891715"/>
              <a:gd name="connsiteY4224" fmla="*/ 5383489 h 6367455"/>
              <a:gd name="connsiteX4225" fmla="*/ 5058851 w 6891715"/>
              <a:gd name="connsiteY4225" fmla="*/ 5387613 h 6367455"/>
              <a:gd name="connsiteX4226" fmla="*/ 5071553 w 6891715"/>
              <a:gd name="connsiteY4226" fmla="*/ 5399033 h 6367455"/>
              <a:gd name="connsiteX4227" fmla="*/ 5089654 w 6891715"/>
              <a:gd name="connsiteY4227" fmla="*/ 5402205 h 6367455"/>
              <a:gd name="connsiteX4228" fmla="*/ 5111883 w 6891715"/>
              <a:gd name="connsiteY4228" fmla="*/ 5391420 h 6367455"/>
              <a:gd name="connsiteX4229" fmla="*/ 5119504 w 6891715"/>
              <a:gd name="connsiteY4229" fmla="*/ 5394592 h 6367455"/>
              <a:gd name="connsiteX4230" fmla="*/ 5129031 w 6891715"/>
              <a:gd name="connsiteY4230" fmla="*/ 5401888 h 6367455"/>
              <a:gd name="connsiteX4231" fmla="*/ 5145227 w 6891715"/>
              <a:gd name="connsiteY4231" fmla="*/ 5438687 h 6367455"/>
              <a:gd name="connsiteX4232" fmla="*/ 5162057 w 6891715"/>
              <a:gd name="connsiteY4232" fmla="*/ 5443445 h 6367455"/>
              <a:gd name="connsiteX4233" fmla="*/ 5170313 w 6891715"/>
              <a:gd name="connsiteY4233" fmla="*/ 5439321 h 6367455"/>
              <a:gd name="connsiteX4234" fmla="*/ 5178570 w 6891715"/>
              <a:gd name="connsiteY4234" fmla="*/ 5438687 h 6367455"/>
              <a:gd name="connsiteX4235" fmla="*/ 5189049 w 6891715"/>
              <a:gd name="connsiteY4235" fmla="*/ 5448204 h 6367455"/>
              <a:gd name="connsiteX4236" fmla="*/ 5199211 w 6891715"/>
              <a:gd name="connsiteY4236" fmla="*/ 5454548 h 6367455"/>
              <a:gd name="connsiteX4237" fmla="*/ 5223345 w 6891715"/>
              <a:gd name="connsiteY4237" fmla="*/ 5460576 h 6367455"/>
              <a:gd name="connsiteX4238" fmla="*/ 5241129 w 6891715"/>
              <a:gd name="connsiteY4238" fmla="*/ 5475168 h 6367455"/>
              <a:gd name="connsiteX4239" fmla="*/ 5251608 w 6891715"/>
              <a:gd name="connsiteY4239" fmla="*/ 5480561 h 6367455"/>
              <a:gd name="connsiteX4240" fmla="*/ 5253831 w 6891715"/>
              <a:gd name="connsiteY4240" fmla="*/ 5470727 h 6367455"/>
              <a:gd name="connsiteX4241" fmla="*/ 5262087 w 6891715"/>
              <a:gd name="connsiteY4241" fmla="*/ 5470727 h 6367455"/>
              <a:gd name="connsiteX4242" fmla="*/ 5290032 w 6891715"/>
              <a:gd name="connsiteY4242" fmla="*/ 5485954 h 6367455"/>
              <a:gd name="connsiteX4243" fmla="*/ 5318930 w 6891715"/>
              <a:gd name="connsiteY4243" fmla="*/ 5495471 h 6367455"/>
              <a:gd name="connsiteX4244" fmla="*/ 5356084 w 6891715"/>
              <a:gd name="connsiteY4244" fmla="*/ 5482464 h 6367455"/>
              <a:gd name="connsiteX4245" fmla="*/ 5421501 w 6891715"/>
              <a:gd name="connsiteY4245" fmla="*/ 5468824 h 6367455"/>
              <a:gd name="connsiteX4246" fmla="*/ 5495174 w 6891715"/>
              <a:gd name="connsiteY4246" fmla="*/ 5479927 h 6367455"/>
              <a:gd name="connsiteX4247" fmla="*/ 5517720 w 6891715"/>
              <a:gd name="connsiteY4247" fmla="*/ 5481830 h 6367455"/>
              <a:gd name="connsiteX4248" fmla="*/ 5564401 w 6891715"/>
              <a:gd name="connsiteY4248" fmla="*/ 5452645 h 6367455"/>
              <a:gd name="connsiteX4249" fmla="*/ 5579961 w 6891715"/>
              <a:gd name="connsiteY4249" fmla="*/ 5450424 h 6367455"/>
              <a:gd name="connsiteX4250" fmla="*/ 5598062 w 6891715"/>
              <a:gd name="connsiteY4250" fmla="*/ 5437735 h 6367455"/>
              <a:gd name="connsiteX4251" fmla="*/ 5650459 w 6891715"/>
              <a:gd name="connsiteY4251" fmla="*/ 5377144 h 6367455"/>
              <a:gd name="connsiteX4252" fmla="*/ 5660621 w 6891715"/>
              <a:gd name="connsiteY4252" fmla="*/ 5382854 h 6367455"/>
              <a:gd name="connsiteX4253" fmla="*/ 5660866 w 6891715"/>
              <a:gd name="connsiteY4253" fmla="*/ 5382796 h 6367455"/>
              <a:gd name="connsiteX4254" fmla="*/ 5650740 w 6891715"/>
              <a:gd name="connsiteY4254" fmla="*/ 5377092 h 6367455"/>
              <a:gd name="connsiteX4255" fmla="*/ 5651375 w 6891715"/>
              <a:gd name="connsiteY4255" fmla="*/ 5348489 h 6367455"/>
              <a:gd name="connsiteX4256" fmla="*/ 5636460 w 6891715"/>
              <a:gd name="connsiteY4256" fmla="*/ 5328467 h 6367455"/>
              <a:gd name="connsiteX4257" fmla="*/ 5629479 w 6891715"/>
              <a:gd name="connsiteY4257" fmla="*/ 5271897 h 6367455"/>
              <a:gd name="connsiteX4258" fmla="*/ 5604092 w 6891715"/>
              <a:gd name="connsiteY4258" fmla="*/ 5243611 h 6367455"/>
              <a:gd name="connsiteX4259" fmla="*/ 5598380 w 6891715"/>
              <a:gd name="connsiteY4259" fmla="*/ 5224543 h 6367455"/>
              <a:gd name="connsiteX4260" fmla="*/ 5585686 w 6891715"/>
              <a:gd name="connsiteY4260" fmla="*/ 5214373 h 6367455"/>
              <a:gd name="connsiteX4261" fmla="*/ 5545384 w 6891715"/>
              <a:gd name="connsiteY4261" fmla="*/ 5211513 h 6367455"/>
              <a:gd name="connsiteX4262" fmla="*/ 5520949 w 6891715"/>
              <a:gd name="connsiteY4262" fmla="*/ 5202296 h 6367455"/>
              <a:gd name="connsiteX4263" fmla="*/ 5511429 w 6891715"/>
              <a:gd name="connsiteY4263" fmla="*/ 5181956 h 6367455"/>
              <a:gd name="connsiteX4264" fmla="*/ 5512381 w 6891715"/>
              <a:gd name="connsiteY4264" fmla="*/ 5175600 h 6367455"/>
              <a:gd name="connsiteX4265" fmla="*/ 5502861 w 6891715"/>
              <a:gd name="connsiteY4265" fmla="*/ 5178142 h 6367455"/>
              <a:gd name="connsiteX4266" fmla="*/ 5482869 w 6891715"/>
              <a:gd name="connsiteY4266" fmla="*/ 5165430 h 6367455"/>
              <a:gd name="connsiteX4267" fmla="*/ 5475253 w 6891715"/>
              <a:gd name="connsiteY4267" fmla="*/ 5146997 h 6367455"/>
              <a:gd name="connsiteX4268" fmla="*/ 5474184 w 6891715"/>
              <a:gd name="connsiteY4268" fmla="*/ 5146401 h 6367455"/>
              <a:gd name="connsiteX4269" fmla="*/ 5451638 w 6891715"/>
              <a:gd name="connsiteY4269" fmla="*/ 5128307 h 6367455"/>
              <a:gd name="connsiteX4270" fmla="*/ 5417342 w 6891715"/>
              <a:gd name="connsiteY4270" fmla="*/ 5083548 h 6367455"/>
              <a:gd name="connsiteX4271" fmla="*/ 5373837 w 6891715"/>
              <a:gd name="connsiteY4271" fmla="*/ 5054026 h 6367455"/>
              <a:gd name="connsiteX4272" fmla="*/ 5345257 w 6891715"/>
              <a:gd name="connsiteY4272" fmla="*/ 5042598 h 6367455"/>
              <a:gd name="connsiteX4273" fmla="*/ 5320806 w 6891715"/>
              <a:gd name="connsiteY4273" fmla="*/ 5037837 h 6367455"/>
              <a:gd name="connsiteX4274" fmla="*/ 5300482 w 6891715"/>
              <a:gd name="connsiteY4274" fmla="*/ 5026409 h 6367455"/>
              <a:gd name="connsiteX4275" fmla="*/ 5300165 w 6891715"/>
              <a:gd name="connsiteY4275" fmla="*/ 5016886 h 6367455"/>
              <a:gd name="connsiteX4276" fmla="*/ 5286510 w 6891715"/>
              <a:gd name="connsiteY4276" fmla="*/ 5008632 h 6367455"/>
              <a:gd name="connsiteX4277" fmla="*/ 5282381 w 6891715"/>
              <a:gd name="connsiteY4277" fmla="*/ 5016886 h 6367455"/>
              <a:gd name="connsiteX4278" fmla="*/ 5270950 w 6891715"/>
              <a:gd name="connsiteY4278" fmla="*/ 5014029 h 6367455"/>
              <a:gd name="connsiteX4279" fmla="*/ 5255072 w 6891715"/>
              <a:gd name="connsiteY4279" fmla="*/ 5010854 h 6367455"/>
              <a:gd name="connsiteX4280" fmla="*/ 5245228 w 6891715"/>
              <a:gd name="connsiteY4280" fmla="*/ 5009267 h 6367455"/>
              <a:gd name="connsiteX4281" fmla="*/ 5229032 w 6891715"/>
              <a:gd name="connsiteY4281" fmla="*/ 4980697 h 6367455"/>
              <a:gd name="connsiteX4282" fmla="*/ 5211885 w 6891715"/>
              <a:gd name="connsiteY4282" fmla="*/ 4944192 h 6367455"/>
              <a:gd name="connsiteX4283" fmla="*/ 5193784 w 6891715"/>
              <a:gd name="connsiteY4283" fmla="*/ 4938795 h 6367455"/>
              <a:gd name="connsiteX4284" fmla="*/ 5176636 w 6891715"/>
              <a:gd name="connsiteY4284" fmla="*/ 4938160 h 6367455"/>
              <a:gd name="connsiteX4285" fmla="*/ 5171555 w 6891715"/>
              <a:gd name="connsiteY4285" fmla="*/ 4925145 h 6367455"/>
              <a:gd name="connsiteX4286" fmla="*/ 5202358 w 6891715"/>
              <a:gd name="connsiteY4286" fmla="*/ 4917844 h 6367455"/>
              <a:gd name="connsiteX4287" fmla="*/ 5199817 w 6891715"/>
              <a:gd name="connsiteY4287" fmla="*/ 4907369 h 6367455"/>
              <a:gd name="connsiteX4288" fmla="*/ 5190291 w 6891715"/>
              <a:gd name="connsiteY4288" fmla="*/ 4906099 h 6367455"/>
              <a:gd name="connsiteX4289" fmla="*/ 5185210 w 6891715"/>
              <a:gd name="connsiteY4289" fmla="*/ 4911495 h 6367455"/>
              <a:gd name="connsiteX4290" fmla="*/ 5188068 w 6891715"/>
              <a:gd name="connsiteY4290" fmla="*/ 4894671 h 6367455"/>
              <a:gd name="connsiteX4291" fmla="*/ 5207121 w 6891715"/>
              <a:gd name="connsiteY4291" fmla="*/ 4898798 h 6367455"/>
              <a:gd name="connsiteX4292" fmla="*/ 5217918 w 6891715"/>
              <a:gd name="connsiteY4292" fmla="*/ 4907051 h 6367455"/>
              <a:gd name="connsiteX4293" fmla="*/ 5216965 w 6891715"/>
              <a:gd name="connsiteY4293" fmla="*/ 4915305 h 6367455"/>
              <a:gd name="connsiteX4294" fmla="*/ 5234748 w 6891715"/>
              <a:gd name="connsiteY4294" fmla="*/ 4917527 h 6367455"/>
              <a:gd name="connsiteX4295" fmla="*/ 5225222 w 6891715"/>
              <a:gd name="connsiteY4295" fmla="*/ 4907051 h 6367455"/>
              <a:gd name="connsiteX4296" fmla="*/ 5243322 w 6891715"/>
              <a:gd name="connsiteY4296" fmla="*/ 4908956 h 6367455"/>
              <a:gd name="connsiteX4297" fmla="*/ 5249673 w 6891715"/>
              <a:gd name="connsiteY4297" fmla="*/ 4901655 h 6367455"/>
              <a:gd name="connsiteX4298" fmla="*/ 5252531 w 6891715"/>
              <a:gd name="connsiteY4298" fmla="*/ 4881338 h 6367455"/>
              <a:gd name="connsiteX4299" fmla="*/ 5262058 w 6891715"/>
              <a:gd name="connsiteY4299" fmla="*/ 4868641 h 6367455"/>
              <a:gd name="connsiteX4300" fmla="*/ 5276983 w 6891715"/>
              <a:gd name="connsiteY4300" fmla="*/ 4862292 h 6367455"/>
              <a:gd name="connsiteX4301" fmla="*/ 5279841 w 6891715"/>
              <a:gd name="connsiteY4301" fmla="*/ 4842293 h 6367455"/>
              <a:gd name="connsiteX4302" fmla="*/ 5300482 w 6891715"/>
              <a:gd name="connsiteY4302" fmla="*/ 4809279 h 6367455"/>
              <a:gd name="connsiteX4303" fmla="*/ 5309056 w 6891715"/>
              <a:gd name="connsiteY4303" fmla="*/ 4810232 h 6367455"/>
              <a:gd name="connsiteX4304" fmla="*/ 5302705 w 6891715"/>
              <a:gd name="connsiteY4304" fmla="*/ 4819755 h 6367455"/>
              <a:gd name="connsiteX4305" fmla="*/ 5305245 w 6891715"/>
              <a:gd name="connsiteY4305" fmla="*/ 4831500 h 6367455"/>
              <a:gd name="connsiteX4306" fmla="*/ 5318900 w 6891715"/>
              <a:gd name="connsiteY4306" fmla="*/ 4840706 h 6367455"/>
              <a:gd name="connsiteX4307" fmla="*/ 5328109 w 6891715"/>
              <a:gd name="connsiteY4307" fmla="*/ 4832135 h 6367455"/>
              <a:gd name="connsiteX4308" fmla="*/ 5327157 w 6891715"/>
              <a:gd name="connsiteY4308" fmla="*/ 4827056 h 6367455"/>
              <a:gd name="connsiteX4309" fmla="*/ 5322711 w 6891715"/>
              <a:gd name="connsiteY4309" fmla="*/ 4821660 h 6367455"/>
              <a:gd name="connsiteX4310" fmla="*/ 5323981 w 6891715"/>
              <a:gd name="connsiteY4310" fmla="*/ 4831183 h 6367455"/>
              <a:gd name="connsiteX4311" fmla="*/ 5316360 w 6891715"/>
              <a:gd name="connsiteY4311" fmla="*/ 4823882 h 6367455"/>
              <a:gd name="connsiteX4312" fmla="*/ 5314454 w 6891715"/>
              <a:gd name="connsiteY4312" fmla="*/ 4815628 h 6367455"/>
              <a:gd name="connsiteX4313" fmla="*/ 5317630 w 6891715"/>
              <a:gd name="connsiteY4313" fmla="*/ 4811501 h 6367455"/>
              <a:gd name="connsiteX4314" fmla="*/ 5327157 w 6891715"/>
              <a:gd name="connsiteY4314" fmla="*/ 4801978 h 6367455"/>
              <a:gd name="connsiteX4315" fmla="*/ 5333508 w 6891715"/>
              <a:gd name="connsiteY4315" fmla="*/ 4801661 h 6367455"/>
              <a:gd name="connsiteX4316" fmla="*/ 5342082 w 6891715"/>
              <a:gd name="connsiteY4316" fmla="*/ 4813089 h 6367455"/>
              <a:gd name="connsiteX4317" fmla="*/ 5351608 w 6891715"/>
              <a:gd name="connsiteY4317" fmla="*/ 4815311 h 6367455"/>
              <a:gd name="connsiteX4318" fmla="*/ 5359547 w 6891715"/>
              <a:gd name="connsiteY4318" fmla="*/ 4808010 h 6367455"/>
              <a:gd name="connsiteX4319" fmla="*/ 5342717 w 6891715"/>
              <a:gd name="connsiteY4319" fmla="*/ 4796264 h 6367455"/>
              <a:gd name="connsiteX4320" fmla="*/ 5340494 w 6891715"/>
              <a:gd name="connsiteY4320" fmla="*/ 4790868 h 6367455"/>
              <a:gd name="connsiteX4321" fmla="*/ 5309691 w 6891715"/>
              <a:gd name="connsiteY4321" fmla="*/ 4767060 h 6367455"/>
              <a:gd name="connsiteX4322" fmla="*/ 5305563 w 6891715"/>
              <a:gd name="connsiteY4322" fmla="*/ 4772456 h 6367455"/>
              <a:gd name="connsiteX4323" fmla="*/ 5292861 w 6891715"/>
              <a:gd name="connsiteY4323" fmla="*/ 4758806 h 6367455"/>
              <a:gd name="connsiteX4324" fmla="*/ 5283969 w 6891715"/>
              <a:gd name="connsiteY4324" fmla="*/ 4741030 h 6367455"/>
              <a:gd name="connsiteX4325" fmla="*/ 5280794 w 6891715"/>
              <a:gd name="connsiteY4325" fmla="*/ 4721983 h 6367455"/>
              <a:gd name="connsiteX4326" fmla="*/ 5298894 w 6891715"/>
              <a:gd name="connsiteY4326" fmla="*/ 4732459 h 6367455"/>
              <a:gd name="connsiteX4327" fmla="*/ 5315725 w 6891715"/>
              <a:gd name="connsiteY4327" fmla="*/ 4725792 h 6367455"/>
              <a:gd name="connsiteX4328" fmla="*/ 5318900 w 6891715"/>
              <a:gd name="connsiteY4328" fmla="*/ 4719444 h 6367455"/>
              <a:gd name="connsiteX4329" fmla="*/ 5328427 w 6891715"/>
              <a:gd name="connsiteY4329" fmla="*/ 4721666 h 6367455"/>
              <a:gd name="connsiteX4330" fmla="*/ 5336048 w 6891715"/>
              <a:gd name="connsiteY4330" fmla="*/ 4728967 h 6367455"/>
              <a:gd name="connsiteX4331" fmla="*/ 5356689 w 6891715"/>
              <a:gd name="connsiteY4331" fmla="*/ 4728649 h 6367455"/>
              <a:gd name="connsiteX4332" fmla="*/ 5356689 w 6891715"/>
              <a:gd name="connsiteY4332" fmla="*/ 4718491 h 6367455"/>
              <a:gd name="connsiteX4333" fmla="*/ 5343987 w 6891715"/>
              <a:gd name="connsiteY4333" fmla="*/ 4709920 h 6367455"/>
              <a:gd name="connsiteX4334" fmla="*/ 5337636 w 6891715"/>
              <a:gd name="connsiteY4334" fmla="*/ 4718491 h 6367455"/>
              <a:gd name="connsiteX4335" fmla="*/ 5331285 w 6891715"/>
              <a:gd name="connsiteY4335" fmla="*/ 4708968 h 6367455"/>
              <a:gd name="connsiteX4336" fmla="*/ 5334460 w 6891715"/>
              <a:gd name="connsiteY4336" fmla="*/ 4700397 h 6367455"/>
              <a:gd name="connsiteX4337" fmla="*/ 5339859 w 6891715"/>
              <a:gd name="connsiteY4337" fmla="*/ 4696270 h 6367455"/>
              <a:gd name="connsiteX4338" fmla="*/ 5363358 w 6891715"/>
              <a:gd name="connsiteY4338" fmla="*/ 4697223 h 6367455"/>
              <a:gd name="connsiteX4339" fmla="*/ 5375742 w 6891715"/>
              <a:gd name="connsiteY4339" fmla="*/ 4686430 h 6367455"/>
              <a:gd name="connsiteX4340" fmla="*/ 5386222 w 6891715"/>
              <a:gd name="connsiteY4340" fmla="*/ 4681986 h 6367455"/>
              <a:gd name="connsiteX4341" fmla="*/ 5430362 w 6891715"/>
              <a:gd name="connsiteY4341" fmla="*/ 4672462 h 6367455"/>
              <a:gd name="connsiteX4342" fmla="*/ 5430362 w 6891715"/>
              <a:gd name="connsiteY4342" fmla="*/ 4663892 h 6367455"/>
              <a:gd name="connsiteX4343" fmla="*/ 5418612 w 6891715"/>
              <a:gd name="connsiteY4343" fmla="*/ 4657543 h 6367455"/>
              <a:gd name="connsiteX4344" fmla="*/ 5420835 w 6891715"/>
              <a:gd name="connsiteY4344" fmla="*/ 4648019 h 6367455"/>
              <a:gd name="connsiteX4345" fmla="*/ 5416707 w 6891715"/>
              <a:gd name="connsiteY4345" fmla="*/ 4641036 h 6367455"/>
              <a:gd name="connsiteX4346" fmla="*/ 5393208 w 6891715"/>
              <a:gd name="connsiteY4346" fmla="*/ 4645163 h 6367455"/>
              <a:gd name="connsiteX4347" fmla="*/ 5379553 w 6891715"/>
              <a:gd name="connsiteY4347" fmla="*/ 4654686 h 6367455"/>
              <a:gd name="connsiteX4348" fmla="*/ 5352243 w 6891715"/>
              <a:gd name="connsiteY4348" fmla="*/ 4657225 h 6367455"/>
              <a:gd name="connsiteX4349" fmla="*/ 5331230 w 6891715"/>
              <a:gd name="connsiteY4349" fmla="*/ 4660361 h 6367455"/>
              <a:gd name="connsiteX4350" fmla="*/ 5331109 w 6891715"/>
              <a:gd name="connsiteY4350" fmla="*/ 4661094 h 6367455"/>
              <a:gd name="connsiteX4351" fmla="*/ 5315234 w 6891715"/>
              <a:gd name="connsiteY4351" fmla="*/ 4676033 h 6367455"/>
              <a:gd name="connsiteX4352" fmla="*/ 5309836 w 6891715"/>
              <a:gd name="connsiteY4352" fmla="*/ 4676351 h 6367455"/>
              <a:gd name="connsiteX4353" fmla="*/ 5314281 w 6891715"/>
              <a:gd name="connsiteY4353" fmla="*/ 4666816 h 6367455"/>
              <a:gd name="connsiteX4354" fmla="*/ 5285389 w 6891715"/>
              <a:gd name="connsiteY4354" fmla="*/ 4662366 h 6367455"/>
              <a:gd name="connsiteX4355" fmla="*/ 5258401 w 6891715"/>
              <a:gd name="connsiteY4355" fmla="*/ 4676669 h 6367455"/>
              <a:gd name="connsiteX4356" fmla="*/ 5249829 w 6891715"/>
              <a:gd name="connsiteY4356" fmla="*/ 4690337 h 6367455"/>
              <a:gd name="connsiteX4357" fmla="*/ 5242844 w 6891715"/>
              <a:gd name="connsiteY4357" fmla="*/ 4694787 h 6367455"/>
              <a:gd name="connsiteX4358" fmla="*/ 5238399 w 6891715"/>
              <a:gd name="connsiteY4358" fmla="*/ 4692562 h 6367455"/>
              <a:gd name="connsiteX4359" fmla="*/ 5206649 w 6891715"/>
              <a:gd name="connsiteY4359" fmla="*/ 4704640 h 6367455"/>
              <a:gd name="connsiteX4360" fmla="*/ 5195219 w 6891715"/>
              <a:gd name="connsiteY4360" fmla="*/ 4725936 h 6367455"/>
              <a:gd name="connsiteX4361" fmla="*/ 5184741 w 6891715"/>
              <a:gd name="connsiteY4361" fmla="*/ 4732293 h 6367455"/>
              <a:gd name="connsiteX4362" fmla="*/ 5178391 w 6891715"/>
              <a:gd name="connsiteY4362" fmla="*/ 4719579 h 6367455"/>
              <a:gd name="connsiteX4363" fmla="*/ 5164421 w 6891715"/>
              <a:gd name="connsiteY4363" fmla="*/ 4717672 h 6367455"/>
              <a:gd name="connsiteX4364" fmla="*/ 5151721 w 6891715"/>
              <a:gd name="connsiteY4364" fmla="*/ 4719897 h 6367455"/>
              <a:gd name="connsiteX4365" fmla="*/ 5147594 w 6891715"/>
              <a:gd name="connsiteY4365" fmla="*/ 4731657 h 6367455"/>
              <a:gd name="connsiteX4366" fmla="*/ 5144736 w 6891715"/>
              <a:gd name="connsiteY4366" fmla="*/ 4744053 h 6367455"/>
              <a:gd name="connsiteX4367" fmla="*/ 5132036 w 6891715"/>
              <a:gd name="connsiteY4367" fmla="*/ 4746596 h 6367455"/>
              <a:gd name="connsiteX4368" fmla="*/ 5132036 w 6891715"/>
              <a:gd name="connsiteY4368" fmla="*/ 4739921 h 6367455"/>
              <a:gd name="connsiteX4369" fmla="*/ 5116161 w 6891715"/>
              <a:gd name="connsiteY4369" fmla="*/ 4732611 h 6367455"/>
              <a:gd name="connsiteX4370" fmla="*/ 5101239 w 6891715"/>
              <a:gd name="connsiteY4370" fmla="*/ 4750728 h 6367455"/>
              <a:gd name="connsiteX4371" fmla="*/ 5080284 w 6891715"/>
              <a:gd name="connsiteY4371" fmla="*/ 4761535 h 6367455"/>
              <a:gd name="connsiteX4372" fmla="*/ 5055836 w 6891715"/>
              <a:gd name="connsiteY4372" fmla="*/ 4769164 h 6367455"/>
              <a:gd name="connsiteX4373" fmla="*/ 5050756 w 6891715"/>
              <a:gd name="connsiteY4373" fmla="*/ 4763124 h 6367455"/>
              <a:gd name="connsiteX4374" fmla="*/ 5045994 w 6891715"/>
              <a:gd name="connsiteY4374" fmla="*/ 4736425 h 6367455"/>
              <a:gd name="connsiteX4375" fmla="*/ 5040914 w 6891715"/>
              <a:gd name="connsiteY4375" fmla="*/ 4745960 h 6367455"/>
              <a:gd name="connsiteX4376" fmla="*/ 5045359 w 6891715"/>
              <a:gd name="connsiteY4376" fmla="*/ 4773296 h 6367455"/>
              <a:gd name="connsiteX4377" fmla="*/ 5051709 w 6891715"/>
              <a:gd name="connsiteY4377" fmla="*/ 4774567 h 6367455"/>
              <a:gd name="connsiteX4378" fmla="*/ 5042501 w 6891715"/>
              <a:gd name="connsiteY4378" fmla="*/ 4780924 h 6367455"/>
              <a:gd name="connsiteX4379" fmla="*/ 5039961 w 6891715"/>
              <a:gd name="connsiteY4379" fmla="*/ 4775838 h 6367455"/>
              <a:gd name="connsiteX4380" fmla="*/ 5039009 w 6891715"/>
              <a:gd name="connsiteY4380" fmla="*/ 4766303 h 6367455"/>
              <a:gd name="connsiteX4381" fmla="*/ 5033611 w 6891715"/>
              <a:gd name="connsiteY4381" fmla="*/ 4758992 h 6367455"/>
              <a:gd name="connsiteX4382" fmla="*/ 5028531 w 6891715"/>
              <a:gd name="connsiteY4382" fmla="*/ 4776792 h 6367455"/>
              <a:gd name="connsiteX4383" fmla="*/ 5032976 w 6891715"/>
              <a:gd name="connsiteY4383" fmla="*/ 4779017 h 6367455"/>
              <a:gd name="connsiteX4384" fmla="*/ 5019006 w 6891715"/>
              <a:gd name="connsiteY4384" fmla="*/ 4792684 h 6367455"/>
              <a:gd name="connsiteX4385" fmla="*/ 5004401 w 6891715"/>
              <a:gd name="connsiteY4385" fmla="*/ 4799359 h 6367455"/>
              <a:gd name="connsiteX4386" fmla="*/ 4999004 w 6891715"/>
              <a:gd name="connsiteY4386" fmla="*/ 4803491 h 6367455"/>
              <a:gd name="connsiteX4387" fmla="*/ 4987574 w 6891715"/>
              <a:gd name="connsiteY4387" fmla="*/ 4805716 h 6367455"/>
              <a:gd name="connsiteX4388" fmla="*/ 4983446 w 6891715"/>
              <a:gd name="connsiteY4388" fmla="*/ 4824787 h 6367455"/>
              <a:gd name="connsiteX4389" fmla="*/ 4974874 w 6891715"/>
              <a:gd name="connsiteY4389" fmla="*/ 4829873 h 6367455"/>
              <a:gd name="connsiteX4390" fmla="*/ 4968524 w 6891715"/>
              <a:gd name="connsiteY4390" fmla="*/ 4826694 h 6367455"/>
              <a:gd name="connsiteX4391" fmla="*/ 4965349 w 6891715"/>
              <a:gd name="connsiteY4391" fmla="*/ 4818748 h 6367455"/>
              <a:gd name="connsiteX4392" fmla="*/ 4974874 w 6891715"/>
              <a:gd name="connsiteY4392" fmla="*/ 4813980 h 6367455"/>
              <a:gd name="connsiteX4393" fmla="*/ 4974874 w 6891715"/>
              <a:gd name="connsiteY4393" fmla="*/ 4810166 h 6367455"/>
              <a:gd name="connsiteX4394" fmla="*/ 4965349 w 6891715"/>
              <a:gd name="connsiteY4394" fmla="*/ 4815570 h 6367455"/>
              <a:gd name="connsiteX4395" fmla="*/ 4952649 w 6891715"/>
              <a:gd name="connsiteY4395" fmla="*/ 4800631 h 6367455"/>
              <a:gd name="connsiteX4396" fmla="*/ 4941854 w 6891715"/>
              <a:gd name="connsiteY4396" fmla="*/ 4801902 h 6367455"/>
              <a:gd name="connsiteX4397" fmla="*/ 4938679 w 6891715"/>
              <a:gd name="connsiteY4397" fmla="*/ 4810166 h 6367455"/>
              <a:gd name="connsiteX4398" fmla="*/ 4930424 w 6891715"/>
              <a:gd name="connsiteY4398" fmla="*/ 4803173 h 6367455"/>
              <a:gd name="connsiteX4399" fmla="*/ 4922804 w 6891715"/>
              <a:gd name="connsiteY4399" fmla="*/ 4814934 h 6367455"/>
              <a:gd name="connsiteX4400" fmla="*/ 4917724 w 6891715"/>
              <a:gd name="connsiteY4400" fmla="*/ 4801902 h 6367455"/>
              <a:gd name="connsiteX4401" fmla="*/ 4910104 w 6891715"/>
              <a:gd name="connsiteY4401" fmla="*/ 4792684 h 6367455"/>
              <a:gd name="connsiteX4402" fmla="*/ 4896451 w 6891715"/>
              <a:gd name="connsiteY4402" fmla="*/ 4784420 h 6367455"/>
              <a:gd name="connsiteX4403" fmla="*/ 4893276 w 6891715"/>
              <a:gd name="connsiteY4403" fmla="*/ 4803491 h 6367455"/>
              <a:gd name="connsiteX4404" fmla="*/ 4900896 w 6891715"/>
              <a:gd name="connsiteY4404" fmla="*/ 4812709 h 6367455"/>
              <a:gd name="connsiteX4405" fmla="*/ 4907246 w 6891715"/>
              <a:gd name="connsiteY4405" fmla="*/ 4819066 h 6367455"/>
              <a:gd name="connsiteX4406" fmla="*/ 4916771 w 6891715"/>
              <a:gd name="connsiteY4406" fmla="*/ 4820020 h 6367455"/>
              <a:gd name="connsiteX4407" fmla="*/ 4929471 w 6891715"/>
              <a:gd name="connsiteY4407" fmla="*/ 4827330 h 6367455"/>
              <a:gd name="connsiteX4408" fmla="*/ 4932646 w 6891715"/>
              <a:gd name="connsiteY4408" fmla="*/ 4840044 h 6367455"/>
              <a:gd name="connsiteX4409" fmla="*/ 4939314 w 6891715"/>
              <a:gd name="connsiteY4409" fmla="*/ 4841951 h 6367455"/>
              <a:gd name="connsiteX4410" fmla="*/ 4937091 w 6891715"/>
              <a:gd name="connsiteY4410" fmla="*/ 4826059 h 6367455"/>
              <a:gd name="connsiteX4411" fmla="*/ 4938679 w 6891715"/>
              <a:gd name="connsiteY4411" fmla="*/ 4819702 h 6367455"/>
              <a:gd name="connsiteX4412" fmla="*/ 4960269 w 6891715"/>
              <a:gd name="connsiteY4412" fmla="*/ 4833051 h 6367455"/>
              <a:gd name="connsiteX4413" fmla="*/ 4969794 w 6891715"/>
              <a:gd name="connsiteY4413" fmla="*/ 4836548 h 6367455"/>
              <a:gd name="connsiteX4414" fmla="*/ 4977414 w 6891715"/>
              <a:gd name="connsiteY4414" fmla="*/ 4841633 h 6367455"/>
              <a:gd name="connsiteX4415" fmla="*/ 4964714 w 6891715"/>
              <a:gd name="connsiteY4415" fmla="*/ 4854347 h 6367455"/>
              <a:gd name="connsiteX4416" fmla="*/ 4963444 w 6891715"/>
              <a:gd name="connsiteY4416" fmla="*/ 4857526 h 6367455"/>
              <a:gd name="connsiteX4417" fmla="*/ 4982811 w 6891715"/>
              <a:gd name="connsiteY4417" fmla="*/ 4855301 h 6367455"/>
              <a:gd name="connsiteX4418" fmla="*/ 4990114 w 6891715"/>
              <a:gd name="connsiteY4418" fmla="*/ 4859433 h 6367455"/>
              <a:gd name="connsiteX4419" fmla="*/ 4983764 w 6891715"/>
              <a:gd name="connsiteY4419" fmla="*/ 4865790 h 6367455"/>
              <a:gd name="connsiteX4420" fmla="*/ 4999639 w 6891715"/>
              <a:gd name="connsiteY4420" fmla="*/ 4865790 h 6367455"/>
              <a:gd name="connsiteX4421" fmla="*/ 5011386 w 6891715"/>
              <a:gd name="connsiteY4421" fmla="*/ 4870876 h 6367455"/>
              <a:gd name="connsiteX4422" fmla="*/ 5021864 w 6891715"/>
              <a:gd name="connsiteY4422" fmla="*/ 4883590 h 6367455"/>
              <a:gd name="connsiteX4423" fmla="*/ 5015831 w 6891715"/>
              <a:gd name="connsiteY4423" fmla="*/ 4909653 h 6367455"/>
              <a:gd name="connsiteX4424" fmla="*/ 5036151 w 6891715"/>
              <a:gd name="connsiteY4424" fmla="*/ 4910607 h 6367455"/>
              <a:gd name="connsiteX4425" fmla="*/ 5076474 w 6891715"/>
              <a:gd name="connsiteY4425" fmla="*/ 4925228 h 6367455"/>
              <a:gd name="connsiteX4426" fmla="*/ 5079649 w 6891715"/>
              <a:gd name="connsiteY4426" fmla="*/ 4917917 h 6367455"/>
              <a:gd name="connsiteX4427" fmla="*/ 5052979 w 6891715"/>
              <a:gd name="connsiteY4427" fmla="*/ 4901071 h 6367455"/>
              <a:gd name="connsiteX4428" fmla="*/ 5031389 w 6891715"/>
              <a:gd name="connsiteY4428" fmla="*/ 4869604 h 6367455"/>
              <a:gd name="connsiteX4429" fmla="*/ 5012974 w 6891715"/>
              <a:gd name="connsiteY4429" fmla="*/ 4834005 h 6367455"/>
              <a:gd name="connsiteX4430" fmla="*/ 5004719 w 6891715"/>
              <a:gd name="connsiteY4430" fmla="*/ 4842269 h 6367455"/>
              <a:gd name="connsiteX4431" fmla="*/ 4999321 w 6891715"/>
              <a:gd name="connsiteY4431" fmla="*/ 4834005 h 6367455"/>
              <a:gd name="connsiteX4432" fmla="*/ 4995194 w 6891715"/>
              <a:gd name="connsiteY4432" fmla="*/ 4819384 h 6367455"/>
              <a:gd name="connsiteX4433" fmla="*/ 5002496 w 6891715"/>
              <a:gd name="connsiteY4433" fmla="*/ 4816205 h 6367455"/>
              <a:gd name="connsiteX4434" fmla="*/ 5001544 w 6891715"/>
              <a:gd name="connsiteY4434" fmla="*/ 4809848 h 6367455"/>
              <a:gd name="connsiteX4435" fmla="*/ 5004719 w 6891715"/>
              <a:gd name="connsiteY4435" fmla="*/ 4807623 h 6367455"/>
              <a:gd name="connsiteX4436" fmla="*/ 5036786 w 6891715"/>
              <a:gd name="connsiteY4436" fmla="*/ 4869604 h 6367455"/>
              <a:gd name="connsiteX4437" fmla="*/ 5057106 w 6891715"/>
              <a:gd name="connsiteY4437" fmla="*/ 4899164 h 6367455"/>
              <a:gd name="connsiteX4438" fmla="*/ 5078696 w 6891715"/>
              <a:gd name="connsiteY4438" fmla="*/ 4909335 h 6367455"/>
              <a:gd name="connsiteX4439" fmla="*/ 5085999 w 6891715"/>
              <a:gd name="connsiteY4439" fmla="*/ 4911560 h 6367455"/>
              <a:gd name="connsiteX4440" fmla="*/ 5094254 w 6891715"/>
              <a:gd name="connsiteY4440" fmla="*/ 4912196 h 6367455"/>
              <a:gd name="connsiteX4441" fmla="*/ 5098381 w 6891715"/>
              <a:gd name="connsiteY4441" fmla="*/ 4905839 h 6367455"/>
              <a:gd name="connsiteX4442" fmla="*/ 5106954 w 6891715"/>
              <a:gd name="connsiteY4442" fmla="*/ 4896304 h 6367455"/>
              <a:gd name="connsiteX4443" fmla="*/ 5116479 w 6891715"/>
              <a:gd name="connsiteY4443" fmla="*/ 4911243 h 6367455"/>
              <a:gd name="connsiteX4444" fmla="*/ 5126004 w 6891715"/>
              <a:gd name="connsiteY4444" fmla="*/ 4904886 h 6367455"/>
              <a:gd name="connsiteX4445" fmla="*/ 5130131 w 6891715"/>
              <a:gd name="connsiteY4445" fmla="*/ 4898211 h 6367455"/>
              <a:gd name="connsiteX4446" fmla="*/ 5148864 w 6891715"/>
              <a:gd name="connsiteY4446" fmla="*/ 4893761 h 6367455"/>
              <a:gd name="connsiteX4447" fmla="*/ 5162834 w 6891715"/>
              <a:gd name="connsiteY4447" fmla="*/ 4895986 h 6367455"/>
              <a:gd name="connsiteX4448" fmla="*/ 5181249 w 6891715"/>
              <a:gd name="connsiteY4448" fmla="*/ 4909335 h 6367455"/>
              <a:gd name="connsiteX4449" fmla="*/ 5175534 w 6891715"/>
              <a:gd name="connsiteY4449" fmla="*/ 4914739 h 6367455"/>
              <a:gd name="connsiteX4450" fmla="*/ 5160929 w 6891715"/>
              <a:gd name="connsiteY4450" fmla="*/ 4912832 h 6367455"/>
              <a:gd name="connsiteX4451" fmla="*/ 5156801 w 6891715"/>
              <a:gd name="connsiteY4451" fmla="*/ 4915057 h 6367455"/>
              <a:gd name="connsiteX4452" fmla="*/ 5156166 w 6891715"/>
              <a:gd name="connsiteY4452" fmla="*/ 4934763 h 6367455"/>
              <a:gd name="connsiteX4453" fmla="*/ 5151721 w 6891715"/>
              <a:gd name="connsiteY4453" fmla="*/ 4947477 h 6367455"/>
              <a:gd name="connsiteX4454" fmla="*/ 5144419 w 6891715"/>
              <a:gd name="connsiteY4454" fmla="*/ 4948749 h 6367455"/>
              <a:gd name="connsiteX4455" fmla="*/ 5131719 w 6891715"/>
              <a:gd name="connsiteY4455" fmla="*/ 4950974 h 6367455"/>
              <a:gd name="connsiteX4456" fmla="*/ 5117114 w 6891715"/>
              <a:gd name="connsiteY4456" fmla="*/ 4960827 h 6367455"/>
              <a:gd name="connsiteX4457" fmla="*/ 5094571 w 6891715"/>
              <a:gd name="connsiteY4457" fmla="*/ 4943028 h 6367455"/>
              <a:gd name="connsiteX4458" fmla="*/ 5071076 w 6891715"/>
              <a:gd name="connsiteY4458" fmla="*/ 4943981 h 6367455"/>
              <a:gd name="connsiteX4459" fmla="*/ 5061869 w 6891715"/>
              <a:gd name="connsiteY4459" fmla="*/ 4955742 h 6367455"/>
              <a:gd name="connsiteX4460" fmla="*/ 5055519 w 6891715"/>
              <a:gd name="connsiteY4460" fmla="*/ 4969409 h 6367455"/>
              <a:gd name="connsiteX4461" fmla="*/ 5033611 w 6891715"/>
              <a:gd name="connsiteY4461" fmla="*/ 4976402 h 6367455"/>
              <a:gd name="connsiteX4462" fmla="*/ 5025039 w 6891715"/>
              <a:gd name="connsiteY4462" fmla="*/ 4986891 h 6367455"/>
              <a:gd name="connsiteX4463" fmla="*/ 5012339 w 6891715"/>
              <a:gd name="connsiteY4463" fmla="*/ 4987845 h 6367455"/>
              <a:gd name="connsiteX4464" fmla="*/ 5002814 w 6891715"/>
              <a:gd name="connsiteY4464" fmla="*/ 4981488 h 6367455"/>
              <a:gd name="connsiteX4465" fmla="*/ 4994241 w 6891715"/>
              <a:gd name="connsiteY4465" fmla="*/ 4986255 h 6367455"/>
              <a:gd name="connsiteX4466" fmla="*/ 4972334 w 6891715"/>
              <a:gd name="connsiteY4466" fmla="*/ 5008505 h 6367455"/>
              <a:gd name="connsiteX4467" fmla="*/ 4941854 w 6891715"/>
              <a:gd name="connsiteY4467" fmla="*/ 5033933 h 6367455"/>
              <a:gd name="connsiteX4468" fmla="*/ 4914866 w 6891715"/>
              <a:gd name="connsiteY4468" fmla="*/ 5053004 h 6367455"/>
              <a:gd name="connsiteX4469" fmla="*/ 4887879 w 6891715"/>
              <a:gd name="connsiteY4469" fmla="*/ 5037429 h 6367455"/>
              <a:gd name="connsiteX4470" fmla="*/ 4861526 w 6891715"/>
              <a:gd name="connsiteY4470" fmla="*/ 5034568 h 6367455"/>
              <a:gd name="connsiteX4471" fmla="*/ 4859304 w 6891715"/>
              <a:gd name="connsiteY4471" fmla="*/ 5027258 h 6367455"/>
              <a:gd name="connsiteX4472" fmla="*/ 4877401 w 6891715"/>
              <a:gd name="connsiteY4472" fmla="*/ 5013590 h 6367455"/>
              <a:gd name="connsiteX4473" fmla="*/ 4873909 w 6891715"/>
              <a:gd name="connsiteY4473" fmla="*/ 4995473 h 6367455"/>
              <a:gd name="connsiteX4474" fmla="*/ 4881211 w 6891715"/>
              <a:gd name="connsiteY4474" fmla="*/ 4992294 h 6367455"/>
              <a:gd name="connsiteX4475" fmla="*/ 4885339 w 6891715"/>
              <a:gd name="connsiteY4475" fmla="*/ 4962734 h 6367455"/>
              <a:gd name="connsiteX4476" fmla="*/ 4870099 w 6891715"/>
              <a:gd name="connsiteY4476" fmla="*/ 4939849 h 6367455"/>
              <a:gd name="connsiteX4477" fmla="*/ 4854224 w 6891715"/>
              <a:gd name="connsiteY4477" fmla="*/ 4945253 h 6367455"/>
              <a:gd name="connsiteX4478" fmla="*/ 4851049 w 6891715"/>
              <a:gd name="connsiteY4478" fmla="*/ 4936671 h 6367455"/>
              <a:gd name="connsiteX4479" fmla="*/ 4831046 w 6891715"/>
              <a:gd name="connsiteY4479" fmla="*/ 4919825 h 6367455"/>
              <a:gd name="connsiteX4480" fmla="*/ 4818029 w 6891715"/>
              <a:gd name="connsiteY4480" fmla="*/ 4918871 h 6367455"/>
              <a:gd name="connsiteX4481" fmla="*/ 4810726 w 6891715"/>
              <a:gd name="connsiteY4481" fmla="*/ 4929678 h 6367455"/>
              <a:gd name="connsiteX4482" fmla="*/ 4797074 w 6891715"/>
              <a:gd name="connsiteY4482" fmla="*/ 4924592 h 6367455"/>
              <a:gd name="connsiteX4483" fmla="*/ 4784056 w 6891715"/>
              <a:gd name="connsiteY4483" fmla="*/ 4917282 h 6367455"/>
              <a:gd name="connsiteX4484" fmla="*/ 4780881 w 6891715"/>
              <a:gd name="connsiteY4484" fmla="*/ 4909018 h 6367455"/>
              <a:gd name="connsiteX4485" fmla="*/ 4787549 w 6891715"/>
              <a:gd name="connsiteY4485" fmla="*/ 4904250 h 6367455"/>
              <a:gd name="connsiteX4486" fmla="*/ 4808186 w 6891715"/>
              <a:gd name="connsiteY4486" fmla="*/ 4888357 h 6367455"/>
              <a:gd name="connsiteX4487" fmla="*/ 4836444 w 6891715"/>
              <a:gd name="connsiteY4487" fmla="*/ 4865154 h 6367455"/>
              <a:gd name="connsiteX4488" fmla="*/ 4839619 w 6891715"/>
              <a:gd name="connsiteY4488" fmla="*/ 4855619 h 6367455"/>
              <a:gd name="connsiteX4489" fmla="*/ 4844064 w 6891715"/>
              <a:gd name="connsiteY4489" fmla="*/ 4862929 h 6367455"/>
              <a:gd name="connsiteX4490" fmla="*/ 4866289 w 6891715"/>
              <a:gd name="connsiteY4490" fmla="*/ 4854030 h 6367455"/>
              <a:gd name="connsiteX4491" fmla="*/ 4894546 w 6891715"/>
              <a:gd name="connsiteY4491" fmla="*/ 4846719 h 6367455"/>
              <a:gd name="connsiteX4492" fmla="*/ 4905341 w 6891715"/>
              <a:gd name="connsiteY4492" fmla="*/ 4849897 h 6367455"/>
              <a:gd name="connsiteX4493" fmla="*/ 4899944 w 6891715"/>
              <a:gd name="connsiteY4493" fmla="*/ 4839091 h 6367455"/>
              <a:gd name="connsiteX4494" fmla="*/ 4909469 w 6891715"/>
              <a:gd name="connsiteY4494" fmla="*/ 4829555 h 6367455"/>
              <a:gd name="connsiteX4495" fmla="*/ 4891371 w 6891715"/>
              <a:gd name="connsiteY4495" fmla="*/ 4835912 h 6367455"/>
              <a:gd name="connsiteX4496" fmla="*/ 4890419 w 6891715"/>
              <a:gd name="connsiteY4496" fmla="*/ 4824469 h 6367455"/>
              <a:gd name="connsiteX4497" fmla="*/ 4885021 w 6891715"/>
              <a:gd name="connsiteY4497" fmla="*/ 4817159 h 6367455"/>
              <a:gd name="connsiteX4498" fmla="*/ 4882481 w 6891715"/>
              <a:gd name="connsiteY4498" fmla="*/ 4795863 h 6367455"/>
              <a:gd name="connsiteX4499" fmla="*/ 4877719 w 6891715"/>
              <a:gd name="connsiteY4499" fmla="*/ 4809848 h 6367455"/>
              <a:gd name="connsiteX4500" fmla="*/ 4870099 w 6891715"/>
              <a:gd name="connsiteY4500" fmla="*/ 4812073 h 6367455"/>
              <a:gd name="connsiteX4501" fmla="*/ 4875496 w 6891715"/>
              <a:gd name="connsiteY4501" fmla="*/ 4825741 h 6367455"/>
              <a:gd name="connsiteX4502" fmla="*/ 4871369 w 6891715"/>
              <a:gd name="connsiteY4502" fmla="*/ 4824787 h 6367455"/>
              <a:gd name="connsiteX4503" fmla="*/ 4861526 w 6891715"/>
              <a:gd name="connsiteY4503" fmla="*/ 4818430 h 6367455"/>
              <a:gd name="connsiteX4504" fmla="*/ 4855176 w 6891715"/>
              <a:gd name="connsiteY4504" fmla="*/ 4819384 h 6367455"/>
              <a:gd name="connsiteX4505" fmla="*/ 4847874 w 6891715"/>
              <a:gd name="connsiteY4505" fmla="*/ 4815570 h 6367455"/>
              <a:gd name="connsiteX4506" fmla="*/ 4846921 w 6891715"/>
              <a:gd name="connsiteY4506" fmla="*/ 4803809 h 6367455"/>
              <a:gd name="connsiteX4507" fmla="*/ 4839301 w 6891715"/>
              <a:gd name="connsiteY4507" fmla="*/ 4809213 h 6367455"/>
              <a:gd name="connsiteX4508" fmla="*/ 4829776 w 6891715"/>
              <a:gd name="connsiteY4508" fmla="*/ 4801584 h 6367455"/>
              <a:gd name="connsiteX4509" fmla="*/ 4826601 w 6891715"/>
              <a:gd name="connsiteY4509" fmla="*/ 4807941 h 6367455"/>
              <a:gd name="connsiteX4510" fmla="*/ 4821204 w 6891715"/>
              <a:gd name="connsiteY4510" fmla="*/ 4809213 h 6367455"/>
              <a:gd name="connsiteX4511" fmla="*/ 4808504 w 6891715"/>
              <a:gd name="connsiteY4511" fmla="*/ 4811755 h 6367455"/>
              <a:gd name="connsiteX4512" fmla="*/ 4795169 w 6891715"/>
              <a:gd name="connsiteY4512" fmla="*/ 4816841 h 6367455"/>
              <a:gd name="connsiteX4513" fmla="*/ 4794216 w 6891715"/>
              <a:gd name="connsiteY4513" fmla="*/ 4824469 h 6367455"/>
              <a:gd name="connsiteX4514" fmla="*/ 4816441 w 6891715"/>
              <a:gd name="connsiteY4514" fmla="*/ 4828284 h 6367455"/>
              <a:gd name="connsiteX4515" fmla="*/ 4808821 w 6891715"/>
              <a:gd name="connsiteY4515" fmla="*/ 4830509 h 6367455"/>
              <a:gd name="connsiteX4516" fmla="*/ 4785644 w 6891715"/>
              <a:gd name="connsiteY4516" fmla="*/ 4826377 h 6367455"/>
              <a:gd name="connsiteX4517" fmla="*/ 4775166 w 6891715"/>
              <a:gd name="connsiteY4517" fmla="*/ 4828602 h 6367455"/>
              <a:gd name="connsiteX4518" fmla="*/ 4701824 w 6891715"/>
              <a:gd name="connsiteY4518" fmla="*/ 4809530 h 6367455"/>
              <a:gd name="connsiteX4519" fmla="*/ 4699601 w 6891715"/>
              <a:gd name="connsiteY4519" fmla="*/ 4797770 h 6367455"/>
              <a:gd name="connsiteX4520" fmla="*/ 4704999 w 6891715"/>
              <a:gd name="connsiteY4520" fmla="*/ 4808259 h 6367455"/>
              <a:gd name="connsiteX4521" fmla="*/ 4765324 w 6891715"/>
              <a:gd name="connsiteY4521" fmla="*/ 4822562 h 6367455"/>
              <a:gd name="connsiteX4522" fmla="*/ 4776119 w 6891715"/>
              <a:gd name="connsiteY4522" fmla="*/ 4823198 h 6367455"/>
              <a:gd name="connsiteX4523" fmla="*/ 4746274 w 6891715"/>
              <a:gd name="connsiteY4523" fmla="*/ 4799677 h 6367455"/>
              <a:gd name="connsiteX4524" fmla="*/ 4729446 w 6891715"/>
              <a:gd name="connsiteY4524" fmla="*/ 4799677 h 6367455"/>
              <a:gd name="connsiteX4525" fmla="*/ 4726271 w 6891715"/>
              <a:gd name="connsiteY4525" fmla="*/ 4807941 h 6367455"/>
              <a:gd name="connsiteX4526" fmla="*/ 4713571 w 6891715"/>
              <a:gd name="connsiteY4526" fmla="*/ 4802856 h 6367455"/>
              <a:gd name="connsiteX4527" fmla="*/ 4712301 w 6891715"/>
              <a:gd name="connsiteY4527" fmla="*/ 4792367 h 6367455"/>
              <a:gd name="connsiteX4528" fmla="*/ 4740559 w 6891715"/>
              <a:gd name="connsiteY4528" fmla="*/ 4785692 h 6367455"/>
              <a:gd name="connsiteX4529" fmla="*/ 4746909 w 6891715"/>
              <a:gd name="connsiteY4529" fmla="*/ 4784738 h 6367455"/>
              <a:gd name="connsiteX4530" fmla="*/ 4737384 w 6891715"/>
              <a:gd name="connsiteY4530" fmla="*/ 4768846 h 6367455"/>
              <a:gd name="connsiteX4531" fmla="*/ 4717381 w 6891715"/>
              <a:gd name="connsiteY4531" fmla="*/ 4764714 h 6367455"/>
              <a:gd name="connsiteX4532" fmla="*/ 4706586 w 6891715"/>
              <a:gd name="connsiteY4532" fmla="*/ 4770117 h 6367455"/>
              <a:gd name="connsiteX4533" fmla="*/ 4689759 w 6891715"/>
              <a:gd name="connsiteY4533" fmla="*/ 4756767 h 6367455"/>
              <a:gd name="connsiteX4534" fmla="*/ 4687536 w 6891715"/>
              <a:gd name="connsiteY4534" fmla="*/ 4752317 h 6367455"/>
              <a:gd name="connsiteX4535" fmla="*/ 4704681 w 6891715"/>
              <a:gd name="connsiteY4535" fmla="*/ 4757721 h 6367455"/>
              <a:gd name="connsiteX4536" fmla="*/ 4709761 w 6891715"/>
              <a:gd name="connsiteY4536" fmla="*/ 4754225 h 6367455"/>
              <a:gd name="connsiteX4537" fmla="*/ 4729129 w 6891715"/>
              <a:gd name="connsiteY4537" fmla="*/ 4759628 h 6367455"/>
              <a:gd name="connsiteX4538" fmla="*/ 4748179 w 6891715"/>
              <a:gd name="connsiteY4538" fmla="*/ 4763442 h 6367455"/>
              <a:gd name="connsiteX4539" fmla="*/ 4764054 w 6891715"/>
              <a:gd name="connsiteY4539" fmla="*/ 4769799 h 6367455"/>
              <a:gd name="connsiteX4540" fmla="*/ 4808821 w 6891715"/>
              <a:gd name="connsiteY4540" fmla="*/ 4724982 h 6367455"/>
              <a:gd name="connsiteX4541" fmla="*/ 4767864 w 6891715"/>
              <a:gd name="connsiteY4541" fmla="*/ 4752953 h 6367455"/>
              <a:gd name="connsiteX4542" fmla="*/ 4745956 w 6891715"/>
              <a:gd name="connsiteY4542" fmla="*/ 4759310 h 6367455"/>
              <a:gd name="connsiteX4543" fmla="*/ 4735161 w 6891715"/>
              <a:gd name="connsiteY4543" fmla="*/ 4747868 h 6367455"/>
              <a:gd name="connsiteX4544" fmla="*/ 4727541 w 6891715"/>
              <a:gd name="connsiteY4544" fmla="*/ 4738332 h 6367455"/>
              <a:gd name="connsiteX4545" fmla="*/ 4725636 w 6891715"/>
              <a:gd name="connsiteY4545" fmla="*/ 4731339 h 6367455"/>
              <a:gd name="connsiteX4546" fmla="*/ 4723414 w 6891715"/>
              <a:gd name="connsiteY4546" fmla="*/ 4717354 h 6367455"/>
              <a:gd name="connsiteX4547" fmla="*/ 4731351 w 6891715"/>
              <a:gd name="connsiteY4547" fmla="*/ 4710043 h 6367455"/>
              <a:gd name="connsiteX4548" fmla="*/ 4726271 w 6891715"/>
              <a:gd name="connsiteY4548" fmla="*/ 4699236 h 6367455"/>
              <a:gd name="connsiteX4549" fmla="*/ 4725001 w 6891715"/>
              <a:gd name="connsiteY4549" fmla="*/ 4688747 h 6367455"/>
              <a:gd name="connsiteX4550" fmla="*/ 4720874 w 6891715"/>
              <a:gd name="connsiteY4550" fmla="*/ 4703686 h 6367455"/>
              <a:gd name="connsiteX4551" fmla="*/ 4725001 w 6891715"/>
              <a:gd name="connsiteY4551" fmla="*/ 4708772 h 6367455"/>
              <a:gd name="connsiteX4552" fmla="*/ 4714841 w 6891715"/>
              <a:gd name="connsiteY4552" fmla="*/ 4717354 h 6367455"/>
              <a:gd name="connsiteX4553" fmla="*/ 4717064 w 6891715"/>
              <a:gd name="connsiteY4553" fmla="*/ 4729114 h 6367455"/>
              <a:gd name="connsiteX4554" fmla="*/ 4722144 w 6891715"/>
              <a:gd name="connsiteY4554" fmla="*/ 4737378 h 6367455"/>
              <a:gd name="connsiteX4555" fmla="*/ 4720239 w 6891715"/>
              <a:gd name="connsiteY4555" fmla="*/ 4744689 h 6367455"/>
              <a:gd name="connsiteX4556" fmla="*/ 4708809 w 6891715"/>
              <a:gd name="connsiteY4556" fmla="*/ 4749139 h 6367455"/>
              <a:gd name="connsiteX4557" fmla="*/ 4701189 w 6891715"/>
              <a:gd name="connsiteY4557" fmla="*/ 4742782 h 6367455"/>
              <a:gd name="connsiteX4558" fmla="*/ 4696109 w 6891715"/>
              <a:gd name="connsiteY4558" fmla="*/ 4747232 h 6367455"/>
              <a:gd name="connsiteX4559" fmla="*/ 4683409 w 6891715"/>
              <a:gd name="connsiteY4559" fmla="*/ 4747232 h 6367455"/>
              <a:gd name="connsiteX4560" fmla="*/ 4695791 w 6891715"/>
              <a:gd name="connsiteY4560" fmla="*/ 4725936 h 6367455"/>
              <a:gd name="connsiteX4561" fmla="*/ 4684044 w 6891715"/>
              <a:gd name="connsiteY4561" fmla="*/ 4726254 h 6367455"/>
              <a:gd name="connsiteX4562" fmla="*/ 4679916 w 6891715"/>
              <a:gd name="connsiteY4562" fmla="*/ 4718943 h 6367455"/>
              <a:gd name="connsiteX4563" fmla="*/ 4682456 w 6891715"/>
              <a:gd name="connsiteY4563" fmla="*/ 4738650 h 6367455"/>
              <a:gd name="connsiteX4564" fmla="*/ 4676106 w 6891715"/>
              <a:gd name="connsiteY4564" fmla="*/ 4744371 h 6367455"/>
              <a:gd name="connsiteX4565" fmla="*/ 4659914 w 6891715"/>
              <a:gd name="connsiteY4565" fmla="*/ 4746596 h 6367455"/>
              <a:gd name="connsiteX4566" fmla="*/ 4649436 w 6891715"/>
              <a:gd name="connsiteY4566" fmla="*/ 4751682 h 6367455"/>
              <a:gd name="connsiteX4567" fmla="*/ 4619591 w 6891715"/>
              <a:gd name="connsiteY4567" fmla="*/ 4753271 h 6367455"/>
              <a:gd name="connsiteX4568" fmla="*/ 4614829 w 6891715"/>
              <a:gd name="connsiteY4568" fmla="*/ 4759628 h 6367455"/>
              <a:gd name="connsiteX4569" fmla="*/ 4618956 w 6891715"/>
              <a:gd name="connsiteY4569" fmla="*/ 4769799 h 6367455"/>
              <a:gd name="connsiteX4570" fmla="*/ 4611654 w 6891715"/>
              <a:gd name="connsiteY4570" fmla="*/ 4781560 h 6367455"/>
              <a:gd name="connsiteX4571" fmla="*/ 4609749 w 6891715"/>
              <a:gd name="connsiteY4571" fmla="*/ 4797452 h 6367455"/>
              <a:gd name="connsiteX4572" fmla="*/ 4597049 w 6891715"/>
              <a:gd name="connsiteY4572" fmla="*/ 4809213 h 6367455"/>
              <a:gd name="connsiteX4573" fmla="*/ 4587524 w 6891715"/>
              <a:gd name="connsiteY4573" fmla="*/ 4820655 h 6367455"/>
              <a:gd name="connsiteX4574" fmla="*/ 4587524 w 6891715"/>
              <a:gd name="connsiteY4574" fmla="*/ 4816523 h 6367455"/>
              <a:gd name="connsiteX4575" fmla="*/ 4592921 w 6891715"/>
              <a:gd name="connsiteY4575" fmla="*/ 4807941 h 6367455"/>
              <a:gd name="connsiteX4576" fmla="*/ 4583396 w 6891715"/>
              <a:gd name="connsiteY4576" fmla="*/ 4805081 h 6367455"/>
              <a:gd name="connsiteX4577" fmla="*/ 4575776 w 6891715"/>
              <a:gd name="connsiteY4577" fmla="*/ 4799995 h 6367455"/>
              <a:gd name="connsiteX4578" fmla="*/ 4572601 w 6891715"/>
              <a:gd name="connsiteY4578" fmla="*/ 4788235 h 6367455"/>
              <a:gd name="connsiteX4579" fmla="*/ 4568474 w 6891715"/>
              <a:gd name="connsiteY4579" fmla="*/ 4796816 h 6367455"/>
              <a:gd name="connsiteX4580" fmla="*/ 4565299 w 6891715"/>
              <a:gd name="connsiteY4580" fmla="*/ 4787599 h 6367455"/>
              <a:gd name="connsiteX4581" fmla="*/ 4556726 w 6891715"/>
              <a:gd name="connsiteY4581" fmla="*/ 4784420 h 6367455"/>
              <a:gd name="connsiteX4582" fmla="*/ 4553551 w 6891715"/>
              <a:gd name="connsiteY4582" fmla="*/ 4798088 h 6367455"/>
              <a:gd name="connsiteX4583" fmla="*/ 4566251 w 6891715"/>
              <a:gd name="connsiteY4583" fmla="*/ 4811755 h 6367455"/>
              <a:gd name="connsiteX4584" fmla="*/ 4574824 w 6891715"/>
              <a:gd name="connsiteY4584" fmla="*/ 4815887 h 6367455"/>
              <a:gd name="connsiteX4585" fmla="*/ 4580539 w 6891715"/>
              <a:gd name="connsiteY4585" fmla="*/ 4820020 h 6367455"/>
              <a:gd name="connsiteX4586" fmla="*/ 4581491 w 6891715"/>
              <a:gd name="connsiteY4586" fmla="*/ 4832416 h 6367455"/>
              <a:gd name="connsiteX4587" fmla="*/ 4576094 w 6891715"/>
              <a:gd name="connsiteY4587" fmla="*/ 4845130 h 6367455"/>
              <a:gd name="connsiteX4588" fmla="*/ 4564664 w 6891715"/>
              <a:gd name="connsiteY4588" fmla="*/ 4848308 h 6367455"/>
              <a:gd name="connsiteX4589" fmla="*/ 4557361 w 6891715"/>
              <a:gd name="connsiteY4589" fmla="*/ 4856890 h 6367455"/>
              <a:gd name="connsiteX4590" fmla="*/ 4552281 w 6891715"/>
              <a:gd name="connsiteY4590" fmla="*/ 4857844 h 6367455"/>
              <a:gd name="connsiteX4591" fmla="*/ 4539264 w 6891715"/>
              <a:gd name="connsiteY4591" fmla="*/ 4858479 h 6367455"/>
              <a:gd name="connsiteX4592" fmla="*/ 4523388 w 6891715"/>
              <a:gd name="connsiteY4592" fmla="*/ 4862611 h 6367455"/>
              <a:gd name="connsiteX4593" fmla="*/ 4531961 w 6891715"/>
              <a:gd name="connsiteY4593" fmla="*/ 4871193 h 6367455"/>
              <a:gd name="connsiteX4594" fmla="*/ 4513228 w 6891715"/>
              <a:gd name="connsiteY4594" fmla="*/ 4882636 h 6367455"/>
              <a:gd name="connsiteX4595" fmla="*/ 4507831 w 6891715"/>
              <a:gd name="connsiteY4595" fmla="*/ 4875325 h 6367455"/>
              <a:gd name="connsiteX4596" fmla="*/ 4504338 w 6891715"/>
              <a:gd name="connsiteY4596" fmla="*/ 4865154 h 6367455"/>
              <a:gd name="connsiteX4597" fmla="*/ 4508466 w 6891715"/>
              <a:gd name="connsiteY4597" fmla="*/ 4859751 h 6367455"/>
              <a:gd name="connsiteX4598" fmla="*/ 4508466 w 6891715"/>
              <a:gd name="connsiteY4598" fmla="*/ 4849262 h 6367455"/>
              <a:gd name="connsiteX4599" fmla="*/ 4502116 w 6891715"/>
              <a:gd name="connsiteY4599" fmla="*/ 4843858 h 6367455"/>
              <a:gd name="connsiteX4600" fmla="*/ 4493861 w 6891715"/>
              <a:gd name="connsiteY4600" fmla="*/ 4868333 h 6367455"/>
              <a:gd name="connsiteX4601" fmla="*/ 4492908 w 6891715"/>
              <a:gd name="connsiteY4601" fmla="*/ 4884861 h 6367455"/>
              <a:gd name="connsiteX4602" fmla="*/ 4503703 w 6891715"/>
              <a:gd name="connsiteY4602" fmla="*/ 4891218 h 6367455"/>
              <a:gd name="connsiteX4603" fmla="*/ 4505926 w 6891715"/>
              <a:gd name="connsiteY4603" fmla="*/ 4905203 h 6367455"/>
              <a:gd name="connsiteX4604" fmla="*/ 4497671 w 6891715"/>
              <a:gd name="connsiteY4604" fmla="*/ 4910289 h 6367455"/>
              <a:gd name="connsiteX4605" fmla="*/ 4499868 w 6891715"/>
              <a:gd name="connsiteY4605" fmla="*/ 4919360 h 6367455"/>
              <a:gd name="connsiteX4606" fmla="*/ 4500840 w 6891715"/>
              <a:gd name="connsiteY4606" fmla="*/ 4920286 h 6367455"/>
              <a:gd name="connsiteX4607" fmla="*/ 4506875 w 6891715"/>
              <a:gd name="connsiteY4607" fmla="*/ 4943464 h 6367455"/>
              <a:gd name="connsiteX4608" fmla="*/ 4505922 w 6891715"/>
              <a:gd name="connsiteY4608" fmla="*/ 4967594 h 6367455"/>
              <a:gd name="connsiteX4609" fmla="*/ 4499570 w 6891715"/>
              <a:gd name="connsiteY4609" fmla="*/ 4964736 h 6367455"/>
              <a:gd name="connsiteX4610" fmla="*/ 4505922 w 6891715"/>
              <a:gd name="connsiteY4610" fmla="*/ 4976166 h 6367455"/>
              <a:gd name="connsiteX4611" fmla="*/ 4504969 w 6891715"/>
              <a:gd name="connsiteY4611" fmla="*/ 4987596 h 6367455"/>
              <a:gd name="connsiteX4612" fmla="*/ 4487183 w 6891715"/>
              <a:gd name="connsiteY4612" fmla="*/ 4995216 h 6367455"/>
              <a:gd name="connsiteX4613" fmla="*/ 4475749 w 6891715"/>
              <a:gd name="connsiteY4613" fmla="*/ 5001884 h 6367455"/>
              <a:gd name="connsiteX4614" fmla="*/ 4460821 w 6891715"/>
              <a:gd name="connsiteY4614" fmla="*/ 5005059 h 6367455"/>
              <a:gd name="connsiteX4615" fmla="*/ 4447164 w 6891715"/>
              <a:gd name="connsiteY4615" fmla="*/ 5022204 h 6367455"/>
              <a:gd name="connsiteX4616" fmla="*/ 4430330 w 6891715"/>
              <a:gd name="connsiteY4616" fmla="*/ 5038079 h 6367455"/>
              <a:gd name="connsiteX4617" fmla="*/ 4433506 w 6891715"/>
              <a:gd name="connsiteY4617" fmla="*/ 5029506 h 6367455"/>
              <a:gd name="connsiteX4618" fmla="*/ 4443988 w 6891715"/>
              <a:gd name="connsiteY4618" fmla="*/ 5017759 h 6367455"/>
              <a:gd name="connsiteX4619" fmla="*/ 4443988 w 6891715"/>
              <a:gd name="connsiteY4619" fmla="*/ 5008234 h 6367455"/>
              <a:gd name="connsiteX4620" fmla="*/ 4454469 w 6891715"/>
              <a:gd name="connsiteY4620" fmla="*/ 5000931 h 6367455"/>
              <a:gd name="connsiteX4621" fmla="*/ 4464950 w 6891715"/>
              <a:gd name="connsiteY4621" fmla="*/ 4992359 h 6367455"/>
              <a:gd name="connsiteX4622" fmla="*/ 4463997 w 6891715"/>
              <a:gd name="connsiteY4622" fmla="*/ 4986961 h 6367455"/>
              <a:gd name="connsiteX4623" fmla="*/ 4449069 w 6891715"/>
              <a:gd name="connsiteY4623" fmla="*/ 4990136 h 6367455"/>
              <a:gd name="connsiteX4624" fmla="*/ 4452245 w 6891715"/>
              <a:gd name="connsiteY4624" fmla="*/ 4980929 h 6367455"/>
              <a:gd name="connsiteX4625" fmla="*/ 4449069 w 6891715"/>
              <a:gd name="connsiteY4625" fmla="*/ 4971404 h 6367455"/>
              <a:gd name="connsiteX4626" fmla="*/ 4439223 w 6891715"/>
              <a:gd name="connsiteY4626" fmla="*/ 4964101 h 6367455"/>
              <a:gd name="connsiteX4627" fmla="*/ 4429060 w 6891715"/>
              <a:gd name="connsiteY4627" fmla="*/ 4968229 h 6367455"/>
              <a:gd name="connsiteX4628" fmla="*/ 4424613 w 6891715"/>
              <a:gd name="connsiteY4628" fmla="*/ 4976801 h 6367455"/>
              <a:gd name="connsiteX4629" fmla="*/ 4411909 w 6891715"/>
              <a:gd name="connsiteY4629" fmla="*/ 4972991 h 6367455"/>
              <a:gd name="connsiteX4630" fmla="*/ 4410956 w 6891715"/>
              <a:gd name="connsiteY4630" fmla="*/ 4981246 h 6367455"/>
              <a:gd name="connsiteX4631" fmla="*/ 4432236 w 6891715"/>
              <a:gd name="connsiteY4631" fmla="*/ 4983151 h 6367455"/>
              <a:gd name="connsiteX4632" fmla="*/ 4435412 w 6891715"/>
              <a:gd name="connsiteY4632" fmla="*/ 4985374 h 6367455"/>
              <a:gd name="connsiteX4633" fmla="*/ 4438588 w 6891715"/>
              <a:gd name="connsiteY4633" fmla="*/ 4991724 h 6367455"/>
              <a:gd name="connsiteX4634" fmla="*/ 4428107 w 6891715"/>
              <a:gd name="connsiteY4634" fmla="*/ 5004424 h 6367455"/>
              <a:gd name="connsiteX4635" fmla="*/ 4426201 w 6891715"/>
              <a:gd name="connsiteY4635" fmla="*/ 5009821 h 6367455"/>
              <a:gd name="connsiteX4636" fmla="*/ 4420802 w 6891715"/>
              <a:gd name="connsiteY4636" fmla="*/ 5011726 h 6367455"/>
              <a:gd name="connsiteX4637" fmla="*/ 4417626 w 6891715"/>
              <a:gd name="connsiteY4637" fmla="*/ 5007599 h 6367455"/>
              <a:gd name="connsiteX4638" fmla="*/ 4413497 w 6891715"/>
              <a:gd name="connsiteY4638" fmla="*/ 5011726 h 6367455"/>
              <a:gd name="connsiteX4639" fmla="*/ 4420802 w 6891715"/>
              <a:gd name="connsiteY4639" fmla="*/ 5021251 h 6367455"/>
              <a:gd name="connsiteX4640" fmla="*/ 4420802 w 6891715"/>
              <a:gd name="connsiteY4640" fmla="*/ 5028554 h 6367455"/>
              <a:gd name="connsiteX4641" fmla="*/ 4410638 w 6891715"/>
              <a:gd name="connsiteY4641" fmla="*/ 5035221 h 6367455"/>
              <a:gd name="connsiteX4642" fmla="*/ 4411591 w 6891715"/>
              <a:gd name="connsiteY4642" fmla="*/ 5046334 h 6367455"/>
              <a:gd name="connsiteX4643" fmla="*/ 4416673 w 6891715"/>
              <a:gd name="connsiteY4643" fmla="*/ 5034904 h 6367455"/>
              <a:gd name="connsiteX4644" fmla="*/ 4430330 w 6891715"/>
              <a:gd name="connsiteY4644" fmla="*/ 5031729 h 6367455"/>
              <a:gd name="connsiteX4645" fmla="*/ 4430330 w 6891715"/>
              <a:gd name="connsiteY4645" fmla="*/ 5038079 h 6367455"/>
              <a:gd name="connsiteX4646" fmla="*/ 4408415 w 6891715"/>
              <a:gd name="connsiteY4646" fmla="*/ 5059351 h 6367455"/>
              <a:gd name="connsiteX4647" fmla="*/ 4409368 w 6891715"/>
              <a:gd name="connsiteY4647" fmla="*/ 5066654 h 6367455"/>
              <a:gd name="connsiteX4648" fmla="*/ 4410956 w 6891715"/>
              <a:gd name="connsiteY4648" fmla="*/ 5082529 h 6367455"/>
              <a:gd name="connsiteX4649" fmla="*/ 4409050 w 6891715"/>
              <a:gd name="connsiteY4649" fmla="*/ 5116184 h 6367455"/>
              <a:gd name="connsiteX4650" fmla="*/ 4416673 w 6891715"/>
              <a:gd name="connsiteY4650" fmla="*/ 5138091 h 6367455"/>
              <a:gd name="connsiteX4651" fmla="*/ 4416388 w 6891715"/>
              <a:gd name="connsiteY4651" fmla="*/ 5137963 h 6367455"/>
              <a:gd name="connsiteX4652" fmla="*/ 4413532 w 6891715"/>
              <a:gd name="connsiteY4652" fmla="*/ 5157060 h 6367455"/>
              <a:gd name="connsiteX4653" fmla="*/ 4399569 w 6891715"/>
              <a:gd name="connsiteY4653" fmla="*/ 5177430 h 6367455"/>
              <a:gd name="connsiteX4654" fmla="*/ 4398617 w 6891715"/>
              <a:gd name="connsiteY4654" fmla="*/ 5183796 h 6367455"/>
              <a:gd name="connsiteX4655" fmla="*/ 4376721 w 6891715"/>
              <a:gd name="connsiteY4655" fmla="*/ 5181886 h 6367455"/>
              <a:gd name="connsiteX4656" fmla="*/ 4365932 w 6891715"/>
              <a:gd name="connsiteY4656" fmla="*/ 5188252 h 6367455"/>
              <a:gd name="connsiteX4657" fmla="*/ 4345306 w 6891715"/>
              <a:gd name="connsiteY4657" fmla="*/ 5219125 h 6367455"/>
              <a:gd name="connsiteX4658" fmla="*/ 4332930 w 6891715"/>
              <a:gd name="connsiteY4658" fmla="*/ 5259229 h 6367455"/>
              <a:gd name="connsiteX4659" fmla="*/ 4330709 w 6891715"/>
              <a:gd name="connsiteY4659" fmla="*/ 5271960 h 6367455"/>
              <a:gd name="connsiteX4660" fmla="*/ 4323093 w 6891715"/>
              <a:gd name="connsiteY4660" fmla="*/ 5274188 h 6367455"/>
              <a:gd name="connsiteX4661" fmla="*/ 4314207 w 6891715"/>
              <a:gd name="connsiteY4661" fmla="*/ 5282782 h 6367455"/>
              <a:gd name="connsiteX4662" fmla="*/ 4314207 w 6891715"/>
              <a:gd name="connsiteY4662" fmla="*/ 5291057 h 6367455"/>
              <a:gd name="connsiteX4663" fmla="*/ 4306591 w 6891715"/>
              <a:gd name="connsiteY4663" fmla="*/ 5287874 h 6367455"/>
              <a:gd name="connsiteX4664" fmla="*/ 4298024 w 6891715"/>
              <a:gd name="connsiteY4664" fmla="*/ 5290102 h 6367455"/>
              <a:gd name="connsiteX4665" fmla="*/ 4297072 w 6891715"/>
              <a:gd name="connsiteY4665" fmla="*/ 5298696 h 6367455"/>
              <a:gd name="connsiteX4666" fmla="*/ 4290725 w 6891715"/>
              <a:gd name="connsiteY4666" fmla="*/ 5302834 h 6367455"/>
              <a:gd name="connsiteX4667" fmla="*/ 4296437 w 6891715"/>
              <a:gd name="connsiteY4667" fmla="*/ 5306016 h 6367455"/>
              <a:gd name="connsiteX4668" fmla="*/ 4304370 w 6891715"/>
              <a:gd name="connsiteY4668" fmla="*/ 5300606 h 6367455"/>
              <a:gd name="connsiteX4669" fmla="*/ 4317381 w 6891715"/>
              <a:gd name="connsiteY4669" fmla="*/ 5301879 h 6367455"/>
              <a:gd name="connsiteX4670" fmla="*/ 4324679 w 6891715"/>
              <a:gd name="connsiteY4670" fmla="*/ 5304743 h 6367455"/>
              <a:gd name="connsiteX4671" fmla="*/ 4327853 w 6891715"/>
              <a:gd name="connsiteY4671" fmla="*/ 5312064 h 6367455"/>
              <a:gd name="connsiteX4672" fmla="*/ 4329122 w 6891715"/>
              <a:gd name="connsiteY4672" fmla="*/ 5321612 h 6367455"/>
              <a:gd name="connsiteX4673" fmla="*/ 4331343 w 6891715"/>
              <a:gd name="connsiteY4673" fmla="*/ 5327023 h 6367455"/>
              <a:gd name="connsiteX4674" fmla="*/ 4343084 w 6891715"/>
              <a:gd name="connsiteY4674" fmla="*/ 5338163 h 6367455"/>
              <a:gd name="connsiteX4675" fmla="*/ 4348479 w 6891715"/>
              <a:gd name="connsiteY4675" fmla="*/ 5349939 h 6367455"/>
              <a:gd name="connsiteX4676" fmla="*/ 4347949 w 6891715"/>
              <a:gd name="connsiteY4676" fmla="*/ 5350022 h 6367455"/>
              <a:gd name="connsiteX4677" fmla="*/ 4354478 w 6891715"/>
              <a:gd name="connsiteY4677" fmla="*/ 5386173 h 6367455"/>
              <a:gd name="connsiteX4678" fmla="*/ 4367495 w 6891715"/>
              <a:gd name="connsiteY4678" fmla="*/ 5416728 h 6367455"/>
              <a:gd name="connsiteX4679" fmla="*/ 4394165 w 6891715"/>
              <a:gd name="connsiteY4679" fmla="*/ 5435506 h 6367455"/>
              <a:gd name="connsiteX4680" fmla="*/ 4426868 w 6891715"/>
              <a:gd name="connsiteY4680" fmla="*/ 5452056 h 6367455"/>
              <a:gd name="connsiteX4681" fmla="*/ 4440838 w 6891715"/>
              <a:gd name="connsiteY4681" fmla="*/ 5454920 h 6367455"/>
              <a:gd name="connsiteX4682" fmla="*/ 4447188 w 6891715"/>
              <a:gd name="connsiteY4682" fmla="*/ 5451738 h 6367455"/>
              <a:gd name="connsiteX4683" fmla="*/ 4452903 w 6891715"/>
              <a:gd name="connsiteY4683" fmla="*/ 5461604 h 6367455"/>
              <a:gd name="connsiteX4684" fmla="*/ 4450680 w 6891715"/>
              <a:gd name="connsiteY4684" fmla="*/ 5467969 h 6367455"/>
              <a:gd name="connsiteX4685" fmla="*/ 4447505 w 6891715"/>
              <a:gd name="connsiteY4685" fmla="*/ 5471470 h 6367455"/>
              <a:gd name="connsiteX4686" fmla="*/ 4449093 w 6891715"/>
              <a:gd name="connsiteY4686" fmla="*/ 5473380 h 6367455"/>
              <a:gd name="connsiteX4687" fmla="*/ 4444330 w 6891715"/>
              <a:gd name="connsiteY4687" fmla="*/ 5483883 h 6367455"/>
              <a:gd name="connsiteX4688" fmla="*/ 4442108 w 6891715"/>
              <a:gd name="connsiteY4688" fmla="*/ 5490248 h 6367455"/>
              <a:gd name="connsiteX4689" fmla="*/ 4426233 w 6891715"/>
              <a:gd name="connsiteY4689" fmla="*/ 5488021 h 6367455"/>
              <a:gd name="connsiteX4690" fmla="*/ 4416708 w 6891715"/>
              <a:gd name="connsiteY4690" fmla="*/ 5487066 h 6367455"/>
              <a:gd name="connsiteX4691" fmla="*/ 4398610 w 6891715"/>
              <a:gd name="connsiteY4691" fmla="*/ 5486111 h 6367455"/>
              <a:gd name="connsiteX4692" fmla="*/ 4374163 w 6891715"/>
              <a:gd name="connsiteY4692" fmla="*/ 5482292 h 6367455"/>
              <a:gd name="connsiteX4693" fmla="*/ 4361463 w 6891715"/>
              <a:gd name="connsiteY4693" fmla="*/ 5481337 h 6367455"/>
              <a:gd name="connsiteX4694" fmla="*/ 4336380 w 6891715"/>
              <a:gd name="connsiteY4694" fmla="*/ 5489612 h 6367455"/>
              <a:gd name="connsiteX4695" fmla="*/ 4311933 w 6891715"/>
              <a:gd name="connsiteY4695" fmla="*/ 5483883 h 6367455"/>
              <a:gd name="connsiteX4696" fmla="*/ 4298280 w 6891715"/>
              <a:gd name="connsiteY4696" fmla="*/ 5488021 h 6367455"/>
              <a:gd name="connsiteX4697" fmla="*/ 4289073 w 6891715"/>
              <a:gd name="connsiteY4697" fmla="*/ 5510300 h 6367455"/>
              <a:gd name="connsiteX4698" fmla="*/ 4278278 w 6891715"/>
              <a:gd name="connsiteY4698" fmla="*/ 5522076 h 6367455"/>
              <a:gd name="connsiteX4699" fmla="*/ 4253195 w 6891715"/>
              <a:gd name="connsiteY4699" fmla="*/ 5536080 h 6367455"/>
              <a:gd name="connsiteX4700" fmla="*/ 4224620 w 6891715"/>
              <a:gd name="connsiteY4700" fmla="*/ 5550084 h 6367455"/>
              <a:gd name="connsiteX4701" fmla="*/ 4209063 w 6891715"/>
              <a:gd name="connsiteY4701" fmla="*/ 5568225 h 6367455"/>
              <a:gd name="connsiteX4702" fmla="*/ 4191283 w 6891715"/>
              <a:gd name="connsiteY4702" fmla="*/ 5582866 h 6367455"/>
              <a:gd name="connsiteX4703" fmla="*/ 4191283 w 6891715"/>
              <a:gd name="connsiteY4703" fmla="*/ 5592732 h 6367455"/>
              <a:gd name="connsiteX4704" fmla="*/ 4172233 w 6891715"/>
              <a:gd name="connsiteY4704" fmla="*/ 5602280 h 6367455"/>
              <a:gd name="connsiteX4705" fmla="*/ 4169058 w 6891715"/>
              <a:gd name="connsiteY4705" fmla="*/ 5601007 h 6367455"/>
              <a:gd name="connsiteX4706" fmla="*/ 4173185 w 6891715"/>
              <a:gd name="connsiteY4706" fmla="*/ 5594642 h 6367455"/>
              <a:gd name="connsiteX4707" fmla="*/ 4175408 w 6891715"/>
              <a:gd name="connsiteY4707" fmla="*/ 5585412 h 6367455"/>
              <a:gd name="connsiteX4708" fmla="*/ 4168105 w 6891715"/>
              <a:gd name="connsiteY4708" fmla="*/ 5578092 h 6367455"/>
              <a:gd name="connsiteX4709" fmla="*/ 4173820 w 6891715"/>
              <a:gd name="connsiteY4709" fmla="*/ 5569498 h 6367455"/>
              <a:gd name="connsiteX4710" fmla="*/ 4185568 w 6891715"/>
              <a:gd name="connsiteY4710" fmla="*/ 5564088 h 6367455"/>
              <a:gd name="connsiteX4711" fmla="*/ 4204618 w 6891715"/>
              <a:gd name="connsiteY4711" fmla="*/ 5551357 h 6367455"/>
              <a:gd name="connsiteX4712" fmla="*/ 4226843 w 6891715"/>
              <a:gd name="connsiteY4712" fmla="*/ 5537353 h 6367455"/>
              <a:gd name="connsiteX4713" fmla="*/ 4235098 w 6891715"/>
              <a:gd name="connsiteY4713" fmla="*/ 5534170 h 6367455"/>
              <a:gd name="connsiteX4714" fmla="*/ 4235098 w 6891715"/>
              <a:gd name="connsiteY4714" fmla="*/ 5524622 h 6367455"/>
              <a:gd name="connsiteX4715" fmla="*/ 4224620 w 6891715"/>
              <a:gd name="connsiteY4715" fmla="*/ 5528123 h 6367455"/>
              <a:gd name="connsiteX4716" fmla="*/ 4202395 w 6891715"/>
              <a:gd name="connsiteY4716" fmla="*/ 5533215 h 6367455"/>
              <a:gd name="connsiteX4717" fmla="*/ 4184615 w 6891715"/>
              <a:gd name="connsiteY4717" fmla="*/ 5544036 h 6367455"/>
              <a:gd name="connsiteX4718" fmla="*/ 4167470 w 6891715"/>
              <a:gd name="connsiteY4718" fmla="*/ 5537989 h 6367455"/>
              <a:gd name="connsiteX4719" fmla="*/ 4163025 w 6891715"/>
              <a:gd name="connsiteY4719" fmla="*/ 5522076 h 6367455"/>
              <a:gd name="connsiteX4720" fmla="*/ 4160928 w 6891715"/>
              <a:gd name="connsiteY4720" fmla="*/ 5513064 h 6367455"/>
              <a:gd name="connsiteX4721" fmla="*/ 4150640 w 6891715"/>
              <a:gd name="connsiteY4721" fmla="*/ 5513376 h 6367455"/>
              <a:gd name="connsiteX4722" fmla="*/ 4135718 w 6891715"/>
              <a:gd name="connsiteY4722" fmla="*/ 5512423 h 6367455"/>
              <a:gd name="connsiteX4723" fmla="*/ 4123970 w 6891715"/>
              <a:gd name="connsiteY4723" fmla="*/ 5504168 h 6367455"/>
              <a:gd name="connsiteX4724" fmla="*/ 4098570 w 6891715"/>
              <a:gd name="connsiteY4724" fmla="*/ 5493373 h 6367455"/>
              <a:gd name="connsiteX4725" fmla="*/ 4080473 w 6891715"/>
              <a:gd name="connsiteY4725" fmla="*/ 5491786 h 6367455"/>
              <a:gd name="connsiteX4726" fmla="*/ 4071900 w 6891715"/>
              <a:gd name="connsiteY4726" fmla="*/ 5495913 h 6367455"/>
              <a:gd name="connsiteX4727" fmla="*/ 4066820 w 6891715"/>
              <a:gd name="connsiteY4727" fmla="*/ 5485436 h 6367455"/>
              <a:gd name="connsiteX4728" fmla="*/ 4073170 w 6891715"/>
              <a:gd name="connsiteY4728" fmla="*/ 5474641 h 6367455"/>
              <a:gd name="connsiteX4729" fmla="*/ 4059200 w 6891715"/>
              <a:gd name="connsiteY4729" fmla="*/ 5477181 h 6367455"/>
              <a:gd name="connsiteX4730" fmla="*/ 4060470 w 6891715"/>
              <a:gd name="connsiteY4730" fmla="*/ 5486706 h 6367455"/>
              <a:gd name="connsiteX4731" fmla="*/ 4055073 w 6891715"/>
              <a:gd name="connsiteY4731" fmla="*/ 5494326 h 6367455"/>
              <a:gd name="connsiteX4732" fmla="*/ 4044913 w 6891715"/>
              <a:gd name="connsiteY4732" fmla="*/ 5497501 h 6367455"/>
              <a:gd name="connsiteX4733" fmla="*/ 4033165 w 6891715"/>
              <a:gd name="connsiteY4733" fmla="*/ 5498453 h 6367455"/>
              <a:gd name="connsiteX4734" fmla="*/ 4027768 w 6891715"/>
              <a:gd name="connsiteY4734" fmla="*/ 5493056 h 6367455"/>
              <a:gd name="connsiteX4735" fmla="*/ 3999193 w 6891715"/>
              <a:gd name="connsiteY4735" fmla="*/ 5494643 h 6367455"/>
              <a:gd name="connsiteX4736" fmla="*/ 3999193 w 6891715"/>
              <a:gd name="connsiteY4736" fmla="*/ 5501946 h 6367455"/>
              <a:gd name="connsiteX4737" fmla="*/ 3989668 w 6891715"/>
              <a:gd name="connsiteY4737" fmla="*/ 5512741 h 6367455"/>
              <a:gd name="connsiteX4738" fmla="*/ 3974110 w 6891715"/>
              <a:gd name="connsiteY4738" fmla="*/ 5516868 h 6367455"/>
              <a:gd name="connsiteX4739" fmla="*/ 3968713 w 6891715"/>
              <a:gd name="connsiteY4739" fmla="*/ 5516868 h 6367455"/>
              <a:gd name="connsiteX4740" fmla="*/ 3951885 w 6891715"/>
              <a:gd name="connsiteY4740" fmla="*/ 5506708 h 6367455"/>
              <a:gd name="connsiteX4741" fmla="*/ 3940138 w 6891715"/>
              <a:gd name="connsiteY4741" fmla="*/ 5520361 h 6367455"/>
              <a:gd name="connsiteX4742" fmla="*/ 3941090 w 6891715"/>
              <a:gd name="connsiteY4742" fmla="*/ 5532108 h 6367455"/>
              <a:gd name="connsiteX4743" fmla="*/ 3953790 w 6891715"/>
              <a:gd name="connsiteY4743" fmla="*/ 5537188 h 6367455"/>
              <a:gd name="connsiteX4744" fmla="*/ 3946805 w 6891715"/>
              <a:gd name="connsiteY4744" fmla="*/ 5544491 h 6367455"/>
              <a:gd name="connsiteX4745" fmla="*/ 3950933 w 6891715"/>
              <a:gd name="connsiteY4745" fmla="*/ 5551793 h 6367455"/>
              <a:gd name="connsiteX4746" fmla="*/ 3963950 w 6891715"/>
              <a:gd name="connsiteY4746" fmla="*/ 5554016 h 6367455"/>
              <a:gd name="connsiteX4747" fmla="*/ 3964903 w 6891715"/>
              <a:gd name="connsiteY4747" fmla="*/ 5545443 h 6367455"/>
              <a:gd name="connsiteX4748" fmla="*/ 3976650 w 6891715"/>
              <a:gd name="connsiteY4748" fmla="*/ 5562271 h 6367455"/>
              <a:gd name="connsiteX4749" fmla="*/ 3991255 w 6891715"/>
              <a:gd name="connsiteY4749" fmla="*/ 5570526 h 6367455"/>
              <a:gd name="connsiteX4750" fmla="*/ 4001098 w 6891715"/>
              <a:gd name="connsiteY4750" fmla="*/ 5579733 h 6367455"/>
              <a:gd name="connsiteX4751" fmla="*/ 3989350 w 6891715"/>
              <a:gd name="connsiteY4751" fmla="*/ 5589258 h 6367455"/>
              <a:gd name="connsiteX4752" fmla="*/ 3971253 w 6891715"/>
              <a:gd name="connsiteY4752" fmla="*/ 5569573 h 6367455"/>
              <a:gd name="connsiteX4753" fmla="*/ 3963950 w 6891715"/>
              <a:gd name="connsiteY4753" fmla="*/ 5569573 h 6367455"/>
              <a:gd name="connsiteX4754" fmla="*/ 3955378 w 6891715"/>
              <a:gd name="connsiteY4754" fmla="*/ 5561318 h 6367455"/>
              <a:gd name="connsiteX4755" fmla="*/ 3934105 w 6891715"/>
              <a:gd name="connsiteY4755" fmla="*/ 5568938 h 6367455"/>
              <a:gd name="connsiteX4756" fmla="*/ 3935375 w 6891715"/>
              <a:gd name="connsiteY4756" fmla="*/ 5582591 h 6367455"/>
              <a:gd name="connsiteX4757" fmla="*/ 3962045 w 6891715"/>
              <a:gd name="connsiteY4757" fmla="*/ 5598148 h 6367455"/>
              <a:gd name="connsiteX4758" fmla="*/ 3962045 w 6891715"/>
              <a:gd name="connsiteY4758" fmla="*/ 5610848 h 6367455"/>
              <a:gd name="connsiteX4759" fmla="*/ 3947123 w 6891715"/>
              <a:gd name="connsiteY4759" fmla="*/ 5613071 h 6367455"/>
              <a:gd name="connsiteX4760" fmla="*/ 3932200 w 6891715"/>
              <a:gd name="connsiteY4760" fmla="*/ 5599736 h 6367455"/>
              <a:gd name="connsiteX4761" fmla="*/ 3931248 w 6891715"/>
              <a:gd name="connsiteY4761" fmla="*/ 5587036 h 6367455"/>
              <a:gd name="connsiteX4762" fmla="*/ 3920770 w 6891715"/>
              <a:gd name="connsiteY4762" fmla="*/ 5580686 h 6367455"/>
              <a:gd name="connsiteX4763" fmla="*/ 3910928 w 6891715"/>
              <a:gd name="connsiteY4763" fmla="*/ 5584813 h 6367455"/>
              <a:gd name="connsiteX4764" fmla="*/ 3907753 w 6891715"/>
              <a:gd name="connsiteY4764" fmla="*/ 5595291 h 6367455"/>
              <a:gd name="connsiteX4765" fmla="*/ 3939185 w 6891715"/>
              <a:gd name="connsiteY4765" fmla="*/ 5620373 h 6367455"/>
              <a:gd name="connsiteX4766" fmla="*/ 3926168 w 6891715"/>
              <a:gd name="connsiteY4766" fmla="*/ 5627041 h 6367455"/>
              <a:gd name="connsiteX4767" fmla="*/ 3911563 w 6891715"/>
              <a:gd name="connsiteY4767" fmla="*/ 5616563 h 6367455"/>
              <a:gd name="connsiteX4768" fmla="*/ 3908388 w 6891715"/>
              <a:gd name="connsiteY4768" fmla="*/ 5621961 h 6367455"/>
              <a:gd name="connsiteX4769" fmla="*/ 3899815 w 6891715"/>
              <a:gd name="connsiteY4769" fmla="*/ 5614658 h 6367455"/>
              <a:gd name="connsiteX4770" fmla="*/ 3903625 w 6891715"/>
              <a:gd name="connsiteY4770" fmla="*/ 5598466 h 6367455"/>
              <a:gd name="connsiteX4771" fmla="*/ 3899498 w 6891715"/>
              <a:gd name="connsiteY4771" fmla="*/ 5587353 h 6367455"/>
              <a:gd name="connsiteX4772" fmla="*/ 3880448 w 6891715"/>
              <a:gd name="connsiteY4772" fmla="*/ 5582908 h 6367455"/>
              <a:gd name="connsiteX4773" fmla="*/ 3876003 w 6891715"/>
              <a:gd name="connsiteY4773" fmla="*/ 5568621 h 6367455"/>
              <a:gd name="connsiteX4774" fmla="*/ 3863303 w 6891715"/>
              <a:gd name="connsiteY4774" fmla="*/ 5570526 h 6367455"/>
              <a:gd name="connsiteX4775" fmla="*/ 3860128 w 6891715"/>
              <a:gd name="connsiteY4775" fmla="*/ 5562271 h 6367455"/>
              <a:gd name="connsiteX4776" fmla="*/ 3856953 w 6891715"/>
              <a:gd name="connsiteY4776" fmla="*/ 5551793 h 6367455"/>
              <a:gd name="connsiteX4777" fmla="*/ 3862033 w 6891715"/>
              <a:gd name="connsiteY4777" fmla="*/ 5543538 h 6367455"/>
              <a:gd name="connsiteX4778" fmla="*/ 3865208 w 6891715"/>
              <a:gd name="connsiteY4778" fmla="*/ 5531791 h 6367455"/>
              <a:gd name="connsiteX4779" fmla="*/ 3849015 w 6891715"/>
              <a:gd name="connsiteY4779" fmla="*/ 5527346 h 6367455"/>
              <a:gd name="connsiteX4780" fmla="*/ 3847110 w 6891715"/>
              <a:gd name="connsiteY4780" fmla="*/ 5539093 h 6367455"/>
              <a:gd name="connsiteX4781" fmla="*/ 3836633 w 6891715"/>
              <a:gd name="connsiteY4781" fmla="*/ 5545443 h 6367455"/>
              <a:gd name="connsiteX4782" fmla="*/ 3827108 w 6891715"/>
              <a:gd name="connsiteY4782" fmla="*/ 5560366 h 6367455"/>
              <a:gd name="connsiteX4783" fmla="*/ 3832505 w 6891715"/>
              <a:gd name="connsiteY4783" fmla="*/ 5577511 h 6367455"/>
              <a:gd name="connsiteX4784" fmla="*/ 3827743 w 6891715"/>
              <a:gd name="connsiteY4784" fmla="*/ 5593068 h 6367455"/>
              <a:gd name="connsiteX4785" fmla="*/ 3834410 w 6891715"/>
              <a:gd name="connsiteY4785" fmla="*/ 5617198 h 6367455"/>
              <a:gd name="connsiteX4786" fmla="*/ 3857588 w 6891715"/>
              <a:gd name="connsiteY4786" fmla="*/ 5639423 h 6367455"/>
              <a:gd name="connsiteX4787" fmla="*/ 3861080 w 6891715"/>
              <a:gd name="connsiteY4787" fmla="*/ 5666411 h 6367455"/>
              <a:gd name="connsiteX4788" fmla="*/ 3875050 w 6891715"/>
              <a:gd name="connsiteY4788" fmla="*/ 5671808 h 6367455"/>
              <a:gd name="connsiteX4789" fmla="*/ 3903625 w 6891715"/>
              <a:gd name="connsiteY4789" fmla="*/ 5700701 h 6367455"/>
              <a:gd name="connsiteX4790" fmla="*/ 3900768 w 6891715"/>
              <a:gd name="connsiteY4790" fmla="*/ 5730546 h 6367455"/>
              <a:gd name="connsiteX4791" fmla="*/ 3881718 w 6891715"/>
              <a:gd name="connsiteY4791" fmla="*/ 5726418 h 6367455"/>
              <a:gd name="connsiteX4792" fmla="*/ 3881718 w 6891715"/>
              <a:gd name="connsiteY4792" fmla="*/ 5719116 h 6367455"/>
              <a:gd name="connsiteX4793" fmla="*/ 3893465 w 6891715"/>
              <a:gd name="connsiteY4793" fmla="*/ 5716893 h 6367455"/>
              <a:gd name="connsiteX4794" fmla="*/ 3884575 w 6891715"/>
              <a:gd name="connsiteY4794" fmla="*/ 5706416 h 6367455"/>
              <a:gd name="connsiteX4795" fmla="*/ 3868700 w 6891715"/>
              <a:gd name="connsiteY4795" fmla="*/ 5688318 h 6367455"/>
              <a:gd name="connsiteX4796" fmla="*/ 3856953 w 6891715"/>
              <a:gd name="connsiteY4796" fmla="*/ 5700383 h 6367455"/>
              <a:gd name="connsiteX4797" fmla="*/ 3862668 w 6891715"/>
              <a:gd name="connsiteY4797" fmla="*/ 5709591 h 6367455"/>
              <a:gd name="connsiteX4798" fmla="*/ 3858223 w 6891715"/>
              <a:gd name="connsiteY4798" fmla="*/ 5714988 h 6367455"/>
              <a:gd name="connsiteX4799" fmla="*/ 3863620 w 6891715"/>
              <a:gd name="connsiteY4799" fmla="*/ 5721338 h 6367455"/>
              <a:gd name="connsiteX4800" fmla="*/ 3877590 w 6891715"/>
              <a:gd name="connsiteY4800" fmla="*/ 5724513 h 6367455"/>
              <a:gd name="connsiteX4801" fmla="*/ 3866795 w 6891715"/>
              <a:gd name="connsiteY4801" fmla="*/ 5742293 h 6367455"/>
              <a:gd name="connsiteX4802" fmla="*/ 3856635 w 6891715"/>
              <a:gd name="connsiteY4802" fmla="*/ 5748008 h 6367455"/>
              <a:gd name="connsiteX4803" fmla="*/ 3842665 w 6891715"/>
              <a:gd name="connsiteY4803" fmla="*/ 5744833 h 6367455"/>
              <a:gd name="connsiteX4804" fmla="*/ 3826790 w 6891715"/>
              <a:gd name="connsiteY4804" fmla="*/ 5741341 h 6367455"/>
              <a:gd name="connsiteX4805" fmla="*/ 3824885 w 6891715"/>
              <a:gd name="connsiteY4805" fmla="*/ 5753088 h 6367455"/>
              <a:gd name="connsiteX4806" fmla="*/ 3843935 w 6891715"/>
              <a:gd name="connsiteY4806" fmla="*/ 5754358 h 6367455"/>
              <a:gd name="connsiteX4807" fmla="*/ 3859810 w 6891715"/>
              <a:gd name="connsiteY4807" fmla="*/ 5761343 h 6367455"/>
              <a:gd name="connsiteX4808" fmla="*/ 3859810 w 6891715"/>
              <a:gd name="connsiteY4808" fmla="*/ 5770868 h 6367455"/>
              <a:gd name="connsiteX4809" fmla="*/ 3873463 w 6891715"/>
              <a:gd name="connsiteY4809" fmla="*/ 5773091 h 6367455"/>
              <a:gd name="connsiteX4810" fmla="*/ 3873463 w 6891715"/>
              <a:gd name="connsiteY4810" fmla="*/ 5765471 h 6367455"/>
              <a:gd name="connsiteX4811" fmla="*/ 3896958 w 6891715"/>
              <a:gd name="connsiteY4811" fmla="*/ 5779123 h 6367455"/>
              <a:gd name="connsiteX4812" fmla="*/ 3902673 w 6891715"/>
              <a:gd name="connsiteY4812" fmla="*/ 5794681 h 6367455"/>
              <a:gd name="connsiteX4813" fmla="*/ 3910928 w 6891715"/>
              <a:gd name="connsiteY4813" fmla="*/ 5801031 h 6367455"/>
              <a:gd name="connsiteX4814" fmla="*/ 3926803 w 6891715"/>
              <a:gd name="connsiteY4814" fmla="*/ 5801983 h 6367455"/>
              <a:gd name="connsiteX4815" fmla="*/ 3934423 w 6891715"/>
              <a:gd name="connsiteY4815" fmla="*/ 5814366 h 6367455"/>
              <a:gd name="connsiteX4816" fmla="*/ 3958870 w 6891715"/>
              <a:gd name="connsiteY4816" fmla="*/ 5825796 h 6367455"/>
              <a:gd name="connsiteX4817" fmla="*/ 3967443 w 6891715"/>
              <a:gd name="connsiteY4817" fmla="*/ 5835321 h 6367455"/>
              <a:gd name="connsiteX4818" fmla="*/ 3962045 w 6891715"/>
              <a:gd name="connsiteY4818" fmla="*/ 5852148 h 6367455"/>
              <a:gd name="connsiteX4819" fmla="*/ 3965538 w 6891715"/>
              <a:gd name="connsiteY4819" fmla="*/ 5857546 h 6367455"/>
              <a:gd name="connsiteX4820" fmla="*/ 3961410 w 6891715"/>
              <a:gd name="connsiteY4820" fmla="*/ 5863896 h 6367455"/>
              <a:gd name="connsiteX4821" fmla="*/ 3971888 w 6891715"/>
              <a:gd name="connsiteY4821" fmla="*/ 5877231 h 6367455"/>
              <a:gd name="connsiteX4822" fmla="*/ 3979508 w 6891715"/>
              <a:gd name="connsiteY4822" fmla="*/ 5891201 h 6367455"/>
              <a:gd name="connsiteX4823" fmla="*/ 3962680 w 6891715"/>
              <a:gd name="connsiteY4823" fmla="*/ 5894376 h 6367455"/>
              <a:gd name="connsiteX4824" fmla="*/ 3953790 w 6891715"/>
              <a:gd name="connsiteY4824" fmla="*/ 5883581 h 6367455"/>
              <a:gd name="connsiteX4825" fmla="*/ 3943313 w 6891715"/>
              <a:gd name="connsiteY4825" fmla="*/ 5883898 h 6367455"/>
              <a:gd name="connsiteX4826" fmla="*/ 3931565 w 6891715"/>
              <a:gd name="connsiteY4826" fmla="*/ 5869293 h 6367455"/>
              <a:gd name="connsiteX4827" fmla="*/ 3922993 w 6891715"/>
              <a:gd name="connsiteY4827" fmla="*/ 5864213 h 6367455"/>
              <a:gd name="connsiteX4828" fmla="*/ 3926168 w 6891715"/>
              <a:gd name="connsiteY4828" fmla="*/ 5853736 h 6367455"/>
              <a:gd name="connsiteX4829" fmla="*/ 3912515 w 6891715"/>
              <a:gd name="connsiteY4829" fmla="*/ 5851513 h 6367455"/>
              <a:gd name="connsiteX4830" fmla="*/ 3896640 w 6891715"/>
              <a:gd name="connsiteY4830" fmla="*/ 5857863 h 6367455"/>
              <a:gd name="connsiteX4831" fmla="*/ 3902038 w 6891715"/>
              <a:gd name="connsiteY4831" fmla="*/ 5864213 h 6367455"/>
              <a:gd name="connsiteX4832" fmla="*/ 3876638 w 6891715"/>
              <a:gd name="connsiteY4832" fmla="*/ 5865801 h 6367455"/>
              <a:gd name="connsiteX4833" fmla="*/ 3869676 w 6891715"/>
              <a:gd name="connsiteY4833" fmla="*/ 5859999 h 6367455"/>
              <a:gd name="connsiteX4834" fmla="*/ 3872889 w 6891715"/>
              <a:gd name="connsiteY4834" fmla="*/ 5872612 h 6367455"/>
              <a:gd name="connsiteX4835" fmla="*/ 3882402 w 6891715"/>
              <a:gd name="connsiteY4835" fmla="*/ 5876432 h 6367455"/>
              <a:gd name="connsiteX4836" fmla="*/ 3876060 w 6891715"/>
              <a:gd name="connsiteY4836" fmla="*/ 5884073 h 6367455"/>
              <a:gd name="connsiteX4837" fmla="*/ 3885572 w 6891715"/>
              <a:gd name="connsiteY4837" fmla="*/ 5885983 h 6367455"/>
              <a:gd name="connsiteX4838" fmla="*/ 3890012 w 6891715"/>
              <a:gd name="connsiteY4838" fmla="*/ 5900946 h 6367455"/>
              <a:gd name="connsiteX4839" fmla="*/ 3899524 w 6891715"/>
              <a:gd name="connsiteY4839" fmla="*/ 5904766 h 6367455"/>
              <a:gd name="connsiteX4840" fmla="*/ 3904597 w 6891715"/>
              <a:gd name="connsiteY4840" fmla="*/ 5906039 h 6367455"/>
              <a:gd name="connsiteX4841" fmla="*/ 3900475 w 6891715"/>
              <a:gd name="connsiteY4841" fmla="*/ 5893623 h 6367455"/>
              <a:gd name="connsiteX4842" fmla="*/ 3905865 w 6891715"/>
              <a:gd name="connsiteY4842" fmla="*/ 5891076 h 6367455"/>
              <a:gd name="connsiteX4843" fmla="*/ 3914109 w 6891715"/>
              <a:gd name="connsiteY4843" fmla="*/ 5897444 h 6367455"/>
              <a:gd name="connsiteX4844" fmla="*/ 3915378 w 6891715"/>
              <a:gd name="connsiteY4844" fmla="*/ 5910178 h 6367455"/>
              <a:gd name="connsiteX4845" fmla="*/ 3919500 w 6891715"/>
              <a:gd name="connsiteY4845" fmla="*/ 5911133 h 6367455"/>
              <a:gd name="connsiteX4846" fmla="*/ 3917914 w 6891715"/>
              <a:gd name="connsiteY4846" fmla="*/ 5917500 h 6367455"/>
              <a:gd name="connsiteX4847" fmla="*/ 3909353 w 6891715"/>
              <a:gd name="connsiteY4847" fmla="*/ 5928325 h 6367455"/>
              <a:gd name="connsiteX4848" fmla="*/ 3900792 w 6891715"/>
              <a:gd name="connsiteY4848" fmla="*/ 5927370 h 6367455"/>
              <a:gd name="connsiteX4849" fmla="*/ 3896670 w 6891715"/>
              <a:gd name="connsiteY4849" fmla="*/ 5934692 h 6367455"/>
              <a:gd name="connsiteX4850" fmla="*/ 3888109 w 6891715"/>
              <a:gd name="connsiteY4850" fmla="*/ 5943288 h 6367455"/>
              <a:gd name="connsiteX4851" fmla="*/ 3885255 w 6891715"/>
              <a:gd name="connsiteY4851" fmla="*/ 5943288 h 6367455"/>
              <a:gd name="connsiteX4852" fmla="*/ 3877646 w 6891715"/>
              <a:gd name="connsiteY4852" fmla="*/ 5931508 h 6367455"/>
              <a:gd name="connsiteX4853" fmla="*/ 3885890 w 6891715"/>
              <a:gd name="connsiteY4853" fmla="*/ 5928325 h 6367455"/>
              <a:gd name="connsiteX4854" fmla="*/ 3869084 w 6891715"/>
              <a:gd name="connsiteY4854" fmla="*/ 5922276 h 6367455"/>
              <a:gd name="connsiteX4855" fmla="*/ 3867816 w 6891715"/>
              <a:gd name="connsiteY4855" fmla="*/ 5915909 h 6367455"/>
              <a:gd name="connsiteX4856" fmla="*/ 3855133 w 6891715"/>
              <a:gd name="connsiteY4856" fmla="*/ 5918137 h 6367455"/>
              <a:gd name="connsiteX4857" fmla="*/ 3854182 w 6891715"/>
              <a:gd name="connsiteY4857" fmla="*/ 5924504 h 6367455"/>
              <a:gd name="connsiteX4858" fmla="*/ 3863060 w 6891715"/>
              <a:gd name="connsiteY4858" fmla="*/ 5935010 h 6367455"/>
              <a:gd name="connsiteX4859" fmla="*/ 3860840 w 6891715"/>
              <a:gd name="connsiteY4859" fmla="*/ 5953794 h 6367455"/>
              <a:gd name="connsiteX4860" fmla="*/ 3870353 w 6891715"/>
              <a:gd name="connsiteY4860" fmla="*/ 5967801 h 6367455"/>
              <a:gd name="connsiteX4861" fmla="*/ 3875109 w 6891715"/>
              <a:gd name="connsiteY4861" fmla="*/ 5982128 h 6367455"/>
              <a:gd name="connsiteX4862" fmla="*/ 3877011 w 6891715"/>
              <a:gd name="connsiteY4862" fmla="*/ 6000274 h 6367455"/>
              <a:gd name="connsiteX4863" fmla="*/ 3872255 w 6891715"/>
              <a:gd name="connsiteY4863" fmla="*/ 6015237 h 6367455"/>
              <a:gd name="connsiteX4864" fmla="*/ 3882719 w 6891715"/>
              <a:gd name="connsiteY4864" fmla="*/ 6024470 h 6367455"/>
              <a:gd name="connsiteX4865" fmla="*/ 3879548 w 6891715"/>
              <a:gd name="connsiteY4865" fmla="*/ 6031792 h 6367455"/>
              <a:gd name="connsiteX4866" fmla="*/ 3895402 w 6891715"/>
              <a:gd name="connsiteY4866" fmla="*/ 6043571 h 6367455"/>
              <a:gd name="connsiteX4867" fmla="*/ 3883987 w 6891715"/>
              <a:gd name="connsiteY4867" fmla="*/ 6049938 h 6367455"/>
              <a:gd name="connsiteX4868" fmla="*/ 3876377 w 6891715"/>
              <a:gd name="connsiteY4868" fmla="*/ 6034975 h 6367455"/>
              <a:gd name="connsiteX4869" fmla="*/ 3869084 w 6891715"/>
              <a:gd name="connsiteY4869" fmla="*/ 6033384 h 6367455"/>
              <a:gd name="connsiteX4870" fmla="*/ 3870987 w 6891715"/>
              <a:gd name="connsiteY4870" fmla="*/ 6043571 h 6367455"/>
              <a:gd name="connsiteX4871" fmla="*/ 3861475 w 6891715"/>
              <a:gd name="connsiteY4871" fmla="*/ 6043890 h 6367455"/>
              <a:gd name="connsiteX4872" fmla="*/ 3862743 w 6891715"/>
              <a:gd name="connsiteY4872" fmla="*/ 6038477 h 6367455"/>
              <a:gd name="connsiteX4873" fmla="*/ 3855133 w 6891715"/>
              <a:gd name="connsiteY4873" fmla="*/ 6021604 h 6367455"/>
              <a:gd name="connsiteX4874" fmla="*/ 3844352 w 6891715"/>
              <a:gd name="connsiteY4874" fmla="*/ 6001866 h 6367455"/>
              <a:gd name="connsiteX4875" fmla="*/ 3829767 w 6891715"/>
              <a:gd name="connsiteY4875" fmla="*/ 6006960 h 6367455"/>
              <a:gd name="connsiteX4876" fmla="*/ 3819303 w 6891715"/>
              <a:gd name="connsiteY4876" fmla="*/ 6033702 h 6367455"/>
              <a:gd name="connsiteX4877" fmla="*/ 3822791 w 6891715"/>
              <a:gd name="connsiteY4877" fmla="*/ 6054714 h 6367455"/>
              <a:gd name="connsiteX4878" fmla="*/ 3818352 w 6891715"/>
              <a:gd name="connsiteY4878" fmla="*/ 6048665 h 6367455"/>
              <a:gd name="connsiteX4879" fmla="*/ 3813279 w 6891715"/>
              <a:gd name="connsiteY4879" fmla="*/ 6051849 h 6367455"/>
              <a:gd name="connsiteX4880" fmla="*/ 3807889 w 6891715"/>
              <a:gd name="connsiteY4880" fmla="*/ 6038796 h 6367455"/>
              <a:gd name="connsiteX4881" fmla="*/ 3800279 w 6891715"/>
              <a:gd name="connsiteY4881" fmla="*/ 5999956 h 6367455"/>
              <a:gd name="connsiteX4882" fmla="*/ 3792669 w 6891715"/>
              <a:gd name="connsiteY4882" fmla="*/ 5995817 h 6367455"/>
              <a:gd name="connsiteX4883" fmla="*/ 3790132 w 6891715"/>
              <a:gd name="connsiteY4883" fmla="*/ 5987540 h 6367455"/>
              <a:gd name="connsiteX4884" fmla="*/ 3779986 w 6891715"/>
              <a:gd name="connsiteY4884" fmla="*/ 5986585 h 6367455"/>
              <a:gd name="connsiteX4885" fmla="*/ 3777449 w 6891715"/>
              <a:gd name="connsiteY4885" fmla="*/ 5971622 h 6367455"/>
              <a:gd name="connsiteX4886" fmla="*/ 3764132 w 6891715"/>
              <a:gd name="connsiteY4886" fmla="*/ 5978944 h 6367455"/>
              <a:gd name="connsiteX4887" fmla="*/ 3758742 w 6891715"/>
              <a:gd name="connsiteY4887" fmla="*/ 6006641 h 6367455"/>
              <a:gd name="connsiteX4888" fmla="*/ 3753351 w 6891715"/>
              <a:gd name="connsiteY4888" fmla="*/ 5998046 h 6367455"/>
              <a:gd name="connsiteX4889" fmla="*/ 3745107 w 6891715"/>
              <a:gd name="connsiteY4889" fmla="*/ 6002503 h 6367455"/>
              <a:gd name="connsiteX4890" fmla="*/ 3734327 w 6891715"/>
              <a:gd name="connsiteY4890" fmla="*/ 5982446 h 6367455"/>
              <a:gd name="connsiteX4891" fmla="*/ 3733058 w 6891715"/>
              <a:gd name="connsiteY4891" fmla="*/ 5960479 h 6367455"/>
              <a:gd name="connsiteX4892" fmla="*/ 3742571 w 6891715"/>
              <a:gd name="connsiteY4892" fmla="*/ 5949973 h 6367455"/>
              <a:gd name="connsiteX4893" fmla="*/ 3737814 w 6891715"/>
              <a:gd name="connsiteY4893" fmla="*/ 5927688 h 6367455"/>
              <a:gd name="connsiteX4894" fmla="*/ 3721961 w 6891715"/>
              <a:gd name="connsiteY4894" fmla="*/ 5903493 h 6367455"/>
              <a:gd name="connsiteX4895" fmla="*/ 3708326 w 6891715"/>
              <a:gd name="connsiteY4895" fmla="*/ 5898080 h 6367455"/>
              <a:gd name="connsiteX4896" fmla="*/ 3701985 w 6891715"/>
              <a:gd name="connsiteY4896" fmla="*/ 5903493 h 6367455"/>
              <a:gd name="connsiteX4897" fmla="*/ 3694375 w 6891715"/>
              <a:gd name="connsiteY4897" fmla="*/ 5879297 h 6367455"/>
              <a:gd name="connsiteX4898" fmla="*/ 3681692 w 6891715"/>
              <a:gd name="connsiteY4898" fmla="*/ 5876432 h 6367455"/>
              <a:gd name="connsiteX4899" fmla="*/ 3681375 w 6891715"/>
              <a:gd name="connsiteY4899" fmla="*/ 5862742 h 6367455"/>
              <a:gd name="connsiteX4900" fmla="*/ 3690887 w 6891715"/>
              <a:gd name="connsiteY4900" fmla="*/ 5862742 h 6367455"/>
              <a:gd name="connsiteX4901" fmla="*/ 3711814 w 6891715"/>
              <a:gd name="connsiteY4901" fmla="*/ 5839820 h 6367455"/>
              <a:gd name="connsiteX4902" fmla="*/ 3709595 w 6891715"/>
              <a:gd name="connsiteY4902" fmla="*/ 5824221 h 6367455"/>
              <a:gd name="connsiteX4903" fmla="*/ 3710863 w 6891715"/>
              <a:gd name="connsiteY4903" fmla="*/ 5820082 h 6367455"/>
              <a:gd name="connsiteX4904" fmla="*/ 3725448 w 6891715"/>
              <a:gd name="connsiteY4904" fmla="*/ 5835682 h 6367455"/>
              <a:gd name="connsiteX4905" fmla="*/ 3740351 w 6891715"/>
              <a:gd name="connsiteY4905" fmla="*/ 5836637 h 6367455"/>
              <a:gd name="connsiteX4906" fmla="*/ 3746693 w 6891715"/>
              <a:gd name="connsiteY4906" fmla="*/ 5826131 h 6367455"/>
              <a:gd name="connsiteX4907" fmla="*/ 3762547 w 6891715"/>
              <a:gd name="connsiteY4907" fmla="*/ 5819764 h 6367455"/>
              <a:gd name="connsiteX4908" fmla="*/ 3788230 w 6891715"/>
              <a:gd name="connsiteY4908" fmla="*/ 5838547 h 6367455"/>
              <a:gd name="connsiteX4909" fmla="*/ 3812328 w 6891715"/>
              <a:gd name="connsiteY4909" fmla="*/ 5846824 h 6367455"/>
              <a:gd name="connsiteX4910" fmla="*/ 3836426 w 6891715"/>
              <a:gd name="connsiteY4910" fmla="*/ 5846506 h 6367455"/>
              <a:gd name="connsiteX4911" fmla="*/ 3849426 w 6891715"/>
              <a:gd name="connsiteY4911" fmla="*/ 5860196 h 6367455"/>
              <a:gd name="connsiteX4912" fmla="*/ 3857036 w 6891715"/>
              <a:gd name="connsiteY4912" fmla="*/ 5860832 h 6367455"/>
              <a:gd name="connsiteX4913" fmla="*/ 3868367 w 6891715"/>
              <a:gd name="connsiteY4913" fmla="*/ 5859082 h 6367455"/>
              <a:gd name="connsiteX4914" fmla="*/ 3859493 w 6891715"/>
              <a:gd name="connsiteY4914" fmla="*/ 5854053 h 6367455"/>
              <a:gd name="connsiteX4915" fmla="*/ 3872193 w 6891715"/>
              <a:gd name="connsiteY4915" fmla="*/ 5847703 h 6367455"/>
              <a:gd name="connsiteX4916" fmla="*/ 3883940 w 6891715"/>
              <a:gd name="connsiteY4916" fmla="*/ 5850878 h 6367455"/>
              <a:gd name="connsiteX4917" fmla="*/ 3893465 w 6891715"/>
              <a:gd name="connsiteY4917" fmla="*/ 5849608 h 6367455"/>
              <a:gd name="connsiteX4918" fmla="*/ 3889020 w 6891715"/>
              <a:gd name="connsiteY4918" fmla="*/ 5840083 h 6367455"/>
              <a:gd name="connsiteX4919" fmla="*/ 3876320 w 6891715"/>
              <a:gd name="connsiteY4919" fmla="*/ 5835003 h 6367455"/>
              <a:gd name="connsiteX4920" fmla="*/ 3868065 w 6891715"/>
              <a:gd name="connsiteY4920" fmla="*/ 5837226 h 6367455"/>
              <a:gd name="connsiteX4921" fmla="*/ 3859493 w 6891715"/>
              <a:gd name="connsiteY4921" fmla="*/ 5833098 h 6367455"/>
              <a:gd name="connsiteX4922" fmla="*/ 3843618 w 6891715"/>
              <a:gd name="connsiteY4922" fmla="*/ 5815318 h 6367455"/>
              <a:gd name="connsiteX4923" fmla="*/ 3845523 w 6891715"/>
              <a:gd name="connsiteY4923" fmla="*/ 5828971 h 6367455"/>
              <a:gd name="connsiteX4924" fmla="*/ 3830918 w 6891715"/>
              <a:gd name="connsiteY4924" fmla="*/ 5828018 h 6367455"/>
              <a:gd name="connsiteX4925" fmla="*/ 3827743 w 6891715"/>
              <a:gd name="connsiteY4925" fmla="*/ 5814366 h 6367455"/>
              <a:gd name="connsiteX4926" fmla="*/ 3823298 w 6891715"/>
              <a:gd name="connsiteY4926" fmla="*/ 5817541 h 6367455"/>
              <a:gd name="connsiteX4927" fmla="*/ 3811550 w 6891715"/>
              <a:gd name="connsiteY4927" fmla="*/ 5810556 h 6367455"/>
              <a:gd name="connsiteX4928" fmla="*/ 3797898 w 6891715"/>
              <a:gd name="connsiteY4928" fmla="*/ 5817858 h 6367455"/>
              <a:gd name="connsiteX4929" fmla="*/ 3787420 w 6891715"/>
              <a:gd name="connsiteY4929" fmla="*/ 5809286 h 6367455"/>
              <a:gd name="connsiteX4930" fmla="*/ 3761703 w 6891715"/>
              <a:gd name="connsiteY4930" fmla="*/ 5813096 h 6367455"/>
              <a:gd name="connsiteX4931" fmla="*/ 3753765 w 6891715"/>
              <a:gd name="connsiteY4931" fmla="*/ 5811826 h 6367455"/>
              <a:gd name="connsiteX4932" fmla="*/ 3747415 w 6891715"/>
              <a:gd name="connsiteY4932" fmla="*/ 5811191 h 6367455"/>
              <a:gd name="connsiteX4933" fmla="*/ 3742653 w 6891715"/>
              <a:gd name="connsiteY4933" fmla="*/ 5810873 h 6367455"/>
              <a:gd name="connsiteX4934" fmla="*/ 3741383 w 6891715"/>
              <a:gd name="connsiteY4934" fmla="*/ 5811191 h 6367455"/>
              <a:gd name="connsiteX4935" fmla="*/ 3739478 w 6891715"/>
              <a:gd name="connsiteY4935" fmla="*/ 5812461 h 6367455"/>
              <a:gd name="connsiteX4936" fmla="*/ 3735985 w 6891715"/>
              <a:gd name="connsiteY4936" fmla="*/ 5815636 h 6367455"/>
              <a:gd name="connsiteX4937" fmla="*/ 3732810 w 6891715"/>
              <a:gd name="connsiteY4937" fmla="*/ 5818811 h 6367455"/>
              <a:gd name="connsiteX4938" fmla="*/ 3731223 w 6891715"/>
              <a:gd name="connsiteY4938" fmla="*/ 5820398 h 6367455"/>
              <a:gd name="connsiteX4939" fmla="*/ 3715348 w 6891715"/>
              <a:gd name="connsiteY4939" fmla="*/ 5816588 h 6367455"/>
              <a:gd name="connsiteX4940" fmla="*/ 3704553 w 6891715"/>
              <a:gd name="connsiteY4940" fmla="*/ 5800713 h 6367455"/>
              <a:gd name="connsiteX4941" fmla="*/ 3697250 w 6891715"/>
              <a:gd name="connsiteY4941" fmla="*/ 5808968 h 6367455"/>
              <a:gd name="connsiteX4942" fmla="*/ 3695345 w 6891715"/>
              <a:gd name="connsiteY4942" fmla="*/ 5816588 h 6367455"/>
              <a:gd name="connsiteX4943" fmla="*/ 3687725 w 6891715"/>
              <a:gd name="connsiteY4943" fmla="*/ 5812461 h 6367455"/>
              <a:gd name="connsiteX4944" fmla="*/ 3684550 w 6891715"/>
              <a:gd name="connsiteY4944" fmla="*/ 5801031 h 6367455"/>
              <a:gd name="connsiteX4945" fmla="*/ 3675978 w 6891715"/>
              <a:gd name="connsiteY4945" fmla="*/ 5789283 h 6367455"/>
              <a:gd name="connsiteX4946" fmla="*/ 3676930 w 6891715"/>
              <a:gd name="connsiteY4946" fmla="*/ 5779123 h 6367455"/>
              <a:gd name="connsiteX4947" fmla="*/ 3668358 w 6891715"/>
              <a:gd name="connsiteY4947" fmla="*/ 5781028 h 6367455"/>
              <a:gd name="connsiteX4948" fmla="*/ 3665183 w 6891715"/>
              <a:gd name="connsiteY4948" fmla="*/ 5764201 h 6367455"/>
              <a:gd name="connsiteX4949" fmla="*/ 3650260 w 6891715"/>
              <a:gd name="connsiteY4949" fmla="*/ 5761343 h 6367455"/>
              <a:gd name="connsiteX4950" fmla="*/ 3646133 w 6891715"/>
              <a:gd name="connsiteY4950" fmla="*/ 5750548 h 6367455"/>
              <a:gd name="connsiteX4951" fmla="*/ 3652165 w 6891715"/>
              <a:gd name="connsiteY4951" fmla="*/ 5740071 h 6367455"/>
              <a:gd name="connsiteX4952" fmla="*/ 3667088 w 6891715"/>
              <a:gd name="connsiteY4952" fmla="*/ 5735943 h 6367455"/>
              <a:gd name="connsiteX4953" fmla="*/ 3675343 w 6891715"/>
              <a:gd name="connsiteY4953" fmla="*/ 5743881 h 6367455"/>
              <a:gd name="connsiteX4954" fmla="*/ 3683915 w 6891715"/>
              <a:gd name="connsiteY4954" fmla="*/ 5747056 h 6367455"/>
              <a:gd name="connsiteX4955" fmla="*/ 3681693 w 6891715"/>
              <a:gd name="connsiteY4955" fmla="*/ 5733403 h 6367455"/>
              <a:gd name="connsiteX4956" fmla="*/ 3676613 w 6891715"/>
              <a:gd name="connsiteY4956" fmla="*/ 5727371 h 6367455"/>
              <a:gd name="connsiteX4957" fmla="*/ 3660738 w 6891715"/>
              <a:gd name="connsiteY4957" fmla="*/ 5728323 h 6367455"/>
              <a:gd name="connsiteX4958" fmla="*/ 3654388 w 6891715"/>
              <a:gd name="connsiteY4958" fmla="*/ 5720068 h 6367455"/>
              <a:gd name="connsiteX4959" fmla="*/ 3648990 w 6891715"/>
              <a:gd name="connsiteY4959" fmla="*/ 5730546 h 6367455"/>
              <a:gd name="connsiteX4960" fmla="*/ 3645815 w 6891715"/>
              <a:gd name="connsiteY4960" fmla="*/ 5739118 h 6367455"/>
              <a:gd name="connsiteX4961" fmla="*/ 3641370 w 6891715"/>
              <a:gd name="connsiteY4961" fmla="*/ 5733721 h 6367455"/>
              <a:gd name="connsiteX4962" fmla="*/ 3639465 w 6891715"/>
              <a:gd name="connsiteY4962" fmla="*/ 5722291 h 6367455"/>
              <a:gd name="connsiteX4963" fmla="*/ 3631845 w 6891715"/>
              <a:gd name="connsiteY4963" fmla="*/ 5709591 h 6367455"/>
              <a:gd name="connsiteX4964" fmla="*/ 3615018 w 6891715"/>
              <a:gd name="connsiteY4964" fmla="*/ 5708956 h 6367455"/>
              <a:gd name="connsiteX4965" fmla="*/ 3602000 w 6891715"/>
              <a:gd name="connsiteY4965" fmla="*/ 5689906 h 6367455"/>
              <a:gd name="connsiteX4966" fmla="*/ 3606128 w 6891715"/>
              <a:gd name="connsiteY4966" fmla="*/ 5683556 h 6367455"/>
              <a:gd name="connsiteX4967" fmla="*/ 3595968 w 6891715"/>
              <a:gd name="connsiteY4967" fmla="*/ 5682286 h 6367455"/>
              <a:gd name="connsiteX4968" fmla="*/ 3595015 w 6891715"/>
              <a:gd name="connsiteY4968" fmla="*/ 5666093 h 6367455"/>
              <a:gd name="connsiteX4969" fmla="*/ 3588665 w 6891715"/>
              <a:gd name="connsiteY4969" fmla="*/ 5656886 h 6367455"/>
              <a:gd name="connsiteX4970" fmla="*/ 3589618 w 6891715"/>
              <a:gd name="connsiteY4970" fmla="*/ 5650536 h 6367455"/>
              <a:gd name="connsiteX4971" fmla="*/ 3582315 w 6891715"/>
              <a:gd name="connsiteY4971" fmla="*/ 5649583 h 6367455"/>
              <a:gd name="connsiteX4972" fmla="*/ 3578188 w 6891715"/>
              <a:gd name="connsiteY4972" fmla="*/ 5641963 h 6367455"/>
              <a:gd name="connsiteX4973" fmla="*/ 3578378 w 6891715"/>
              <a:gd name="connsiteY4973" fmla="*/ 5641929 h 6367455"/>
              <a:gd name="connsiteX4974" fmla="*/ 3574656 w 6891715"/>
              <a:gd name="connsiteY4974" fmla="*/ 5639745 h 6367455"/>
              <a:gd name="connsiteX4975" fmla="*/ 3577496 w 6891715"/>
              <a:gd name="connsiteY4975" fmla="*/ 5632442 h 6367455"/>
              <a:gd name="connsiteX4976" fmla="*/ 3571816 w 6891715"/>
              <a:gd name="connsiteY4976" fmla="*/ 5618155 h 6367455"/>
              <a:gd name="connsiteX4977" fmla="*/ 3557613 w 6891715"/>
              <a:gd name="connsiteY4977" fmla="*/ 5606090 h 6367455"/>
              <a:gd name="connsiteX4978" fmla="*/ 3537414 w 6891715"/>
              <a:gd name="connsiteY4978" fmla="*/ 5597200 h 6367455"/>
              <a:gd name="connsiteX4979" fmla="*/ 3526999 w 6891715"/>
              <a:gd name="connsiteY4979" fmla="*/ 5579420 h 6367455"/>
              <a:gd name="connsiteX4980" fmla="*/ 3525737 w 6891715"/>
              <a:gd name="connsiteY4980" fmla="*/ 5573387 h 6367455"/>
              <a:gd name="connsiteX4981" fmla="*/ 3515006 w 6891715"/>
              <a:gd name="connsiteY4981" fmla="*/ 5557830 h 6367455"/>
              <a:gd name="connsiteX4982" fmla="*/ 3517847 w 6891715"/>
              <a:gd name="connsiteY4982" fmla="*/ 5553067 h 6367455"/>
              <a:gd name="connsiteX4983" fmla="*/ 3527946 w 6891715"/>
              <a:gd name="connsiteY4983" fmla="*/ 5560052 h 6367455"/>
              <a:gd name="connsiteX4984" fmla="*/ 3526684 w 6891715"/>
              <a:gd name="connsiteY4984" fmla="*/ 5550845 h 6367455"/>
              <a:gd name="connsiteX4985" fmla="*/ 3527315 w 6891715"/>
              <a:gd name="connsiteY4985" fmla="*/ 5546717 h 6367455"/>
              <a:gd name="connsiteX4986" fmla="*/ 3520372 w 6891715"/>
              <a:gd name="connsiteY4986" fmla="*/ 5543860 h 6367455"/>
              <a:gd name="connsiteX4987" fmla="*/ 3514691 w 6891715"/>
              <a:gd name="connsiteY4987" fmla="*/ 5534970 h 6367455"/>
              <a:gd name="connsiteX4988" fmla="*/ 3514691 w 6891715"/>
              <a:gd name="connsiteY4988" fmla="*/ 5523540 h 6367455"/>
              <a:gd name="connsiteX4989" fmla="*/ 3522581 w 6891715"/>
              <a:gd name="connsiteY4989" fmla="*/ 5513062 h 6367455"/>
              <a:gd name="connsiteX4990" fmla="*/ 3527946 w 6891715"/>
              <a:gd name="connsiteY4990" fmla="*/ 5504490 h 6367455"/>
              <a:gd name="connsiteX4991" fmla="*/ 3529840 w 6891715"/>
              <a:gd name="connsiteY4991" fmla="*/ 5490202 h 6367455"/>
              <a:gd name="connsiteX4992" fmla="*/ 3531418 w 6891715"/>
              <a:gd name="connsiteY4992" fmla="*/ 5480995 h 6367455"/>
              <a:gd name="connsiteX4993" fmla="*/ 3523843 w 6891715"/>
              <a:gd name="connsiteY4993" fmla="*/ 5473057 h 6367455"/>
              <a:gd name="connsiteX4994" fmla="*/ 3532365 w 6891715"/>
              <a:gd name="connsiteY4994" fmla="*/ 5464485 h 6367455"/>
              <a:gd name="connsiteX4995" fmla="*/ 3526053 w 6891715"/>
              <a:gd name="connsiteY4995" fmla="*/ 5451784 h 6367455"/>
              <a:gd name="connsiteX4996" fmla="*/ 3523212 w 6891715"/>
              <a:gd name="connsiteY4996" fmla="*/ 5445434 h 6367455"/>
              <a:gd name="connsiteX4997" fmla="*/ 3529524 w 6891715"/>
              <a:gd name="connsiteY4997" fmla="*/ 5441307 h 6367455"/>
              <a:gd name="connsiteX4998" fmla="*/ 3524159 w 6891715"/>
              <a:gd name="connsiteY4998" fmla="*/ 5427337 h 6367455"/>
              <a:gd name="connsiteX4999" fmla="*/ 3527946 w 6891715"/>
              <a:gd name="connsiteY4999" fmla="*/ 5420352 h 6367455"/>
              <a:gd name="connsiteX5000" fmla="*/ 3540570 w 6891715"/>
              <a:gd name="connsiteY5000" fmla="*/ 5404794 h 6367455"/>
              <a:gd name="connsiteX5001" fmla="*/ 3535836 w 6891715"/>
              <a:gd name="connsiteY5001" fmla="*/ 5397809 h 6367455"/>
              <a:gd name="connsiteX5002" fmla="*/ 3526053 w 6891715"/>
              <a:gd name="connsiteY5002" fmla="*/ 5394952 h 6367455"/>
              <a:gd name="connsiteX5003" fmla="*/ 3525643 w 6891715"/>
              <a:gd name="connsiteY5003" fmla="*/ 5394317 h 6367455"/>
              <a:gd name="connsiteX5004" fmla="*/ 3516101 w 6891715"/>
              <a:gd name="connsiteY5004" fmla="*/ 5394317 h 6367455"/>
              <a:gd name="connsiteX5005" fmla="*/ 3512284 w 6891715"/>
              <a:gd name="connsiteY5005" fmla="*/ 5386716 h 6367455"/>
              <a:gd name="connsiteX5006" fmla="*/ 3510694 w 6891715"/>
              <a:gd name="connsiteY5006" fmla="*/ 5374048 h 6367455"/>
              <a:gd name="connsiteX5007" fmla="*/ 3492882 w 6891715"/>
              <a:gd name="connsiteY5007" fmla="*/ 5352511 h 6367455"/>
              <a:gd name="connsiteX5008" fmla="*/ 3469663 w 6891715"/>
              <a:gd name="connsiteY5008" fmla="*/ 5340159 h 6367455"/>
              <a:gd name="connsiteX5009" fmla="*/ 3460121 w 6891715"/>
              <a:gd name="connsiteY5009" fmla="*/ 5329707 h 6367455"/>
              <a:gd name="connsiteX5010" fmla="*/ 3445809 w 6891715"/>
              <a:gd name="connsiteY5010" fmla="*/ 5327807 h 6367455"/>
              <a:gd name="connsiteX5011" fmla="*/ 3441674 w 6891715"/>
              <a:gd name="connsiteY5011" fmla="*/ 5318622 h 6367455"/>
              <a:gd name="connsiteX5012" fmla="*/ 3448671 w 6891715"/>
              <a:gd name="connsiteY5012" fmla="*/ 5320839 h 6367455"/>
              <a:gd name="connsiteX5013" fmla="*/ 3454396 w 6891715"/>
              <a:gd name="connsiteY5013" fmla="*/ 5318939 h 6367455"/>
              <a:gd name="connsiteX5014" fmla="*/ 3455032 w 6891715"/>
              <a:gd name="connsiteY5014" fmla="*/ 5310071 h 6367455"/>
              <a:gd name="connsiteX5015" fmla="*/ 3445596 w 6891715"/>
              <a:gd name="connsiteY5015" fmla="*/ 5305079 h 6367455"/>
              <a:gd name="connsiteX5016" fmla="*/ 3448013 w 6891715"/>
              <a:gd name="connsiteY5016" fmla="*/ 5314939 h 6367455"/>
              <a:gd name="connsiteX5017" fmla="*/ 3441636 w 6891715"/>
              <a:gd name="connsiteY5017" fmla="*/ 5312732 h 6367455"/>
              <a:gd name="connsiteX5018" fmla="*/ 3436217 w 6891715"/>
              <a:gd name="connsiteY5018" fmla="*/ 5308949 h 6367455"/>
              <a:gd name="connsiteX5019" fmla="*/ 3431434 w 6891715"/>
              <a:gd name="connsiteY5019" fmla="*/ 5305166 h 6367455"/>
              <a:gd name="connsiteX5020" fmla="*/ 3427927 w 6891715"/>
              <a:gd name="connsiteY5020" fmla="*/ 5302014 h 6367455"/>
              <a:gd name="connsiteX5021" fmla="*/ 3425696 w 6891715"/>
              <a:gd name="connsiteY5021" fmla="*/ 5298861 h 6367455"/>
              <a:gd name="connsiteX5022" fmla="*/ 3423145 w 6891715"/>
              <a:gd name="connsiteY5022" fmla="*/ 5296654 h 6367455"/>
              <a:gd name="connsiteX5023" fmla="*/ 3420913 w 6891715"/>
              <a:gd name="connsiteY5023" fmla="*/ 5295078 h 6367455"/>
              <a:gd name="connsiteX5024" fmla="*/ 3393814 w 6891715"/>
              <a:gd name="connsiteY5024" fmla="*/ 5279000 h 6367455"/>
              <a:gd name="connsiteX5025" fmla="*/ 3380105 w 6891715"/>
              <a:gd name="connsiteY5025" fmla="*/ 5263238 h 6367455"/>
              <a:gd name="connsiteX5026" fmla="*/ 3365758 w 6891715"/>
              <a:gd name="connsiteY5026" fmla="*/ 5256303 h 6367455"/>
              <a:gd name="connsiteX5027" fmla="*/ 3371178 w 6891715"/>
              <a:gd name="connsiteY5027" fmla="*/ 5268913 h 6367455"/>
              <a:gd name="connsiteX5028" fmla="*/ 3355875 w 6891715"/>
              <a:gd name="connsiteY5028" fmla="*/ 5258509 h 6367455"/>
              <a:gd name="connsiteX5029" fmla="*/ 3332601 w 6891715"/>
              <a:gd name="connsiteY5029" fmla="*/ 5247476 h 6367455"/>
              <a:gd name="connsiteX5030" fmla="*/ 3320486 w 6891715"/>
              <a:gd name="connsiteY5030" fmla="*/ 5245269 h 6367455"/>
              <a:gd name="connsiteX5031" fmla="*/ 3301995 w 6891715"/>
              <a:gd name="connsiteY5031" fmla="*/ 5240855 h 6367455"/>
              <a:gd name="connsiteX5032" fmla="*/ 3294025 w 6891715"/>
              <a:gd name="connsiteY5032" fmla="*/ 5229506 h 6367455"/>
              <a:gd name="connsiteX5033" fmla="*/ 3321124 w 6891715"/>
              <a:gd name="connsiteY5033" fmla="*/ 5232974 h 6367455"/>
              <a:gd name="connsiteX5034" fmla="*/ 3333877 w 6891715"/>
              <a:gd name="connsiteY5034" fmla="*/ 5237072 h 6367455"/>
              <a:gd name="connsiteX5035" fmla="*/ 3352368 w 6891715"/>
              <a:gd name="connsiteY5035" fmla="*/ 5241171 h 6367455"/>
              <a:gd name="connsiteX5036" fmla="*/ 3357469 w 6891715"/>
              <a:gd name="connsiteY5036" fmla="*/ 5244954 h 6367455"/>
              <a:gd name="connsiteX5037" fmla="*/ 3355237 w 6891715"/>
              <a:gd name="connsiteY5037" fmla="*/ 5235496 h 6367455"/>
              <a:gd name="connsiteX5038" fmla="*/ 3357761 w 6891715"/>
              <a:gd name="connsiteY5038" fmla="*/ 5233854 h 6367455"/>
              <a:gd name="connsiteX5039" fmla="*/ 3374251 w 6891715"/>
              <a:gd name="connsiteY5039" fmla="*/ 5226890 h 6367455"/>
              <a:gd name="connsiteX5040" fmla="*/ 3376538 w 6891715"/>
              <a:gd name="connsiteY5040" fmla="*/ 5226649 h 6367455"/>
              <a:gd name="connsiteX5041" fmla="*/ 3376390 w 6891715"/>
              <a:gd name="connsiteY5041" fmla="*/ 5225986 h 6367455"/>
              <a:gd name="connsiteX5042" fmla="*/ 3374251 w 6891715"/>
              <a:gd name="connsiteY5042" fmla="*/ 5226890 h 6367455"/>
              <a:gd name="connsiteX5043" fmla="*/ 3367352 w 6891715"/>
              <a:gd name="connsiteY5043" fmla="*/ 5227615 h 6367455"/>
              <a:gd name="connsiteX5044" fmla="*/ 3357761 w 6891715"/>
              <a:gd name="connsiteY5044" fmla="*/ 5233854 h 6367455"/>
              <a:gd name="connsiteX5045" fmla="*/ 3355306 w 6891715"/>
              <a:gd name="connsiteY5045" fmla="*/ 5234891 h 6367455"/>
              <a:gd name="connsiteX5046" fmla="*/ 3346733 w 6891715"/>
              <a:gd name="connsiteY5046" fmla="*/ 5230124 h 6367455"/>
              <a:gd name="connsiteX5047" fmla="*/ 3354671 w 6891715"/>
              <a:gd name="connsiteY5047" fmla="*/ 5222815 h 6367455"/>
              <a:gd name="connsiteX5048" fmla="*/ 3358798 w 6891715"/>
              <a:gd name="connsiteY5048" fmla="*/ 5218366 h 6367455"/>
              <a:gd name="connsiteX5049" fmla="*/ 3358436 w 6891715"/>
              <a:gd name="connsiteY5049" fmla="*/ 5217784 h 6367455"/>
              <a:gd name="connsiteX5050" fmla="*/ 3354315 w 6891715"/>
              <a:gd name="connsiteY5050" fmla="*/ 5222229 h 6367455"/>
              <a:gd name="connsiteX5051" fmla="*/ 3340052 w 6891715"/>
              <a:gd name="connsiteY5051" fmla="*/ 5224452 h 6367455"/>
              <a:gd name="connsiteX5052" fmla="*/ 3327374 w 6891715"/>
              <a:gd name="connsiteY5052" fmla="*/ 5222547 h 6367455"/>
              <a:gd name="connsiteX5053" fmla="*/ 3291558 w 6891715"/>
              <a:gd name="connsiteY5053" fmla="*/ 5197464 h 6367455"/>
              <a:gd name="connsiteX5054" fmla="*/ 3284585 w 6891715"/>
              <a:gd name="connsiteY5054" fmla="*/ 5183177 h 6367455"/>
              <a:gd name="connsiteX5055" fmla="*/ 3262715 w 6891715"/>
              <a:gd name="connsiteY5055" fmla="*/ 5167619 h 6367455"/>
              <a:gd name="connsiteX5056" fmla="*/ 3236724 w 6891715"/>
              <a:gd name="connsiteY5056" fmla="*/ 5163492 h 6367455"/>
              <a:gd name="connsiteX5057" fmla="*/ 3223095 w 6891715"/>
              <a:gd name="connsiteY5057" fmla="*/ 5169842 h 6367455"/>
              <a:gd name="connsiteX5058" fmla="*/ 3197105 w 6891715"/>
              <a:gd name="connsiteY5058" fmla="*/ 5168889 h 6367455"/>
              <a:gd name="connsiteX5059" fmla="*/ 3185694 w 6891715"/>
              <a:gd name="connsiteY5059" fmla="*/ 5151744 h 6367455"/>
              <a:gd name="connsiteX5060" fmla="*/ 3187913 w 6891715"/>
              <a:gd name="connsiteY5060" fmla="*/ 5144442 h 6367455"/>
              <a:gd name="connsiteX5061" fmla="*/ 3160338 w 6891715"/>
              <a:gd name="connsiteY5061" fmla="*/ 5123804 h 6367455"/>
              <a:gd name="connsiteX5062" fmla="*/ 3116598 w 6891715"/>
              <a:gd name="connsiteY5062" fmla="*/ 5068242 h 6367455"/>
              <a:gd name="connsiteX5063" fmla="*/ 3116281 w 6891715"/>
              <a:gd name="connsiteY5063" fmla="*/ 5063797 h 6367455"/>
              <a:gd name="connsiteX5064" fmla="*/ 3125790 w 6891715"/>
              <a:gd name="connsiteY5064" fmla="*/ 5065067 h 6367455"/>
              <a:gd name="connsiteX5065" fmla="*/ 3132129 w 6891715"/>
              <a:gd name="connsiteY5065" fmla="*/ 5063797 h 6367455"/>
              <a:gd name="connsiteX5066" fmla="*/ 3125790 w 6891715"/>
              <a:gd name="connsiteY5066" fmla="*/ 5056494 h 6367455"/>
              <a:gd name="connsiteX5067" fmla="*/ 3125790 w 6891715"/>
              <a:gd name="connsiteY5067" fmla="*/ 5052049 h 6367455"/>
              <a:gd name="connsiteX5068" fmla="*/ 3141637 w 6891715"/>
              <a:gd name="connsiteY5068" fmla="*/ 5060622 h 6367455"/>
              <a:gd name="connsiteX5069" fmla="*/ 3152097 w 6891715"/>
              <a:gd name="connsiteY5069" fmla="*/ 5071099 h 6367455"/>
              <a:gd name="connsiteX5070" fmla="*/ 3154316 w 6891715"/>
              <a:gd name="connsiteY5070" fmla="*/ 5061257 h 6367455"/>
              <a:gd name="connsiteX5071" fmla="*/ 3144807 w 6891715"/>
              <a:gd name="connsiteY5071" fmla="*/ 5059669 h 6367455"/>
              <a:gd name="connsiteX5072" fmla="*/ 3123571 w 6891715"/>
              <a:gd name="connsiteY5072" fmla="*/ 5040937 h 6367455"/>
              <a:gd name="connsiteX5073" fmla="*/ 3111844 w 6891715"/>
              <a:gd name="connsiteY5073" fmla="*/ 5026014 h 6367455"/>
              <a:gd name="connsiteX5074" fmla="*/ 3105187 w 6891715"/>
              <a:gd name="connsiteY5074" fmla="*/ 5012679 h 6367455"/>
              <a:gd name="connsiteX5075" fmla="*/ 3100750 w 6891715"/>
              <a:gd name="connsiteY5075" fmla="*/ 4980612 h 6367455"/>
              <a:gd name="connsiteX5076" fmla="*/ 3093143 w 6891715"/>
              <a:gd name="connsiteY5076" fmla="*/ 4963149 h 6367455"/>
              <a:gd name="connsiteX5077" fmla="*/ 3070005 w 6891715"/>
              <a:gd name="connsiteY5077" fmla="*/ 4933621 h 6367455"/>
              <a:gd name="connsiteX5078" fmla="*/ 3053524 w 6891715"/>
              <a:gd name="connsiteY5078" fmla="*/ 4927589 h 6367455"/>
              <a:gd name="connsiteX5079" fmla="*/ 3045283 w 6891715"/>
              <a:gd name="connsiteY5079" fmla="*/ 4918064 h 6367455"/>
              <a:gd name="connsiteX5080" fmla="*/ 3030703 w 6891715"/>
              <a:gd name="connsiteY5080" fmla="*/ 4921239 h 6367455"/>
              <a:gd name="connsiteX5081" fmla="*/ 3025314 w 6891715"/>
              <a:gd name="connsiteY5081" fmla="*/ 4945686 h 6367455"/>
              <a:gd name="connsiteX5082" fmla="*/ 3027850 w 6891715"/>
              <a:gd name="connsiteY5082" fmla="*/ 4958386 h 6367455"/>
              <a:gd name="connsiteX5083" fmla="*/ 3018341 w 6891715"/>
              <a:gd name="connsiteY5083" fmla="*/ 4971086 h 6367455"/>
              <a:gd name="connsiteX5084" fmla="*/ 3016123 w 6891715"/>
              <a:gd name="connsiteY5084" fmla="*/ 4966006 h 6367455"/>
              <a:gd name="connsiteX5085" fmla="*/ 3012953 w 6891715"/>
              <a:gd name="connsiteY5085" fmla="*/ 4975531 h 6367455"/>
              <a:gd name="connsiteX5086" fmla="*/ 3006931 w 6891715"/>
              <a:gd name="connsiteY5086" fmla="*/ 4990137 h 6367455"/>
              <a:gd name="connsiteX5087" fmla="*/ 3005980 w 6891715"/>
              <a:gd name="connsiteY5087" fmla="*/ 4995217 h 6367455"/>
              <a:gd name="connsiteX5088" fmla="*/ 2992351 w 6891715"/>
              <a:gd name="connsiteY5088" fmla="*/ 4986962 h 6367455"/>
              <a:gd name="connsiteX5089" fmla="*/ 2988547 w 6891715"/>
              <a:gd name="connsiteY5089" fmla="*/ 4967276 h 6367455"/>
              <a:gd name="connsiteX5090" fmla="*/ 2977137 w 6891715"/>
              <a:gd name="connsiteY5090" fmla="*/ 4958704 h 6367455"/>
              <a:gd name="connsiteX5091" fmla="*/ 2971749 w 6891715"/>
              <a:gd name="connsiteY5091" fmla="*/ 4946004 h 6367455"/>
              <a:gd name="connsiteX5092" fmla="*/ 2974601 w 6891715"/>
              <a:gd name="connsiteY5092" fmla="*/ 4927271 h 6367455"/>
              <a:gd name="connsiteX5093" fmla="*/ 2963825 w 6891715"/>
              <a:gd name="connsiteY5093" fmla="*/ 4910444 h 6367455"/>
              <a:gd name="connsiteX5094" fmla="*/ 2963825 w 6891715"/>
              <a:gd name="connsiteY5094" fmla="*/ 4899649 h 6367455"/>
              <a:gd name="connsiteX5095" fmla="*/ 2976186 w 6891715"/>
              <a:gd name="connsiteY5095" fmla="*/ 4893299 h 6367455"/>
              <a:gd name="connsiteX5096" fmla="*/ 2976672 w 6891715"/>
              <a:gd name="connsiteY5096" fmla="*/ 4893377 h 6367455"/>
              <a:gd name="connsiteX5097" fmla="*/ 2981824 w 6891715"/>
              <a:gd name="connsiteY5097" fmla="*/ 4881196 h 6367455"/>
              <a:gd name="connsiteX5098" fmla="*/ 2977710 w 6891715"/>
              <a:gd name="connsiteY5098" fmla="*/ 4874199 h 6367455"/>
              <a:gd name="connsiteX5099" fmla="*/ 2986888 w 6891715"/>
              <a:gd name="connsiteY5099" fmla="*/ 4875471 h 6367455"/>
              <a:gd name="connsiteX5100" fmla="*/ 2990656 w 6891715"/>
              <a:gd name="connsiteY5100" fmla="*/ 4865568 h 6367455"/>
              <a:gd name="connsiteX5101" fmla="*/ 2977241 w 6891715"/>
              <a:gd name="connsiteY5101" fmla="*/ 4873821 h 6367455"/>
              <a:gd name="connsiteX5102" fmla="*/ 2960110 w 6891715"/>
              <a:gd name="connsiteY5102" fmla="*/ 4867464 h 6367455"/>
              <a:gd name="connsiteX5103" fmla="*/ 2943297 w 6891715"/>
              <a:gd name="connsiteY5103" fmla="*/ 4876364 h 6367455"/>
              <a:gd name="connsiteX5104" fmla="*/ 2927436 w 6891715"/>
              <a:gd name="connsiteY5104" fmla="*/ 4870960 h 6367455"/>
              <a:gd name="connsiteX5105" fmla="*/ 2894761 w 6891715"/>
              <a:gd name="connsiteY5105" fmla="*/ 4889077 h 6367455"/>
              <a:gd name="connsiteX5106" fmla="*/ 2863038 w 6891715"/>
              <a:gd name="connsiteY5106" fmla="*/ 4899884 h 6367455"/>
              <a:gd name="connsiteX5107" fmla="*/ 2852887 w 6891715"/>
              <a:gd name="connsiteY5107" fmla="*/ 4901155 h 6367455"/>
              <a:gd name="connsiteX5108" fmla="*/ 2843053 w 6891715"/>
              <a:gd name="connsiteY5108" fmla="*/ 4922132 h 6367455"/>
              <a:gd name="connsiteX5109" fmla="*/ 2844639 w 6891715"/>
              <a:gd name="connsiteY5109" fmla="*/ 4939296 h 6367455"/>
              <a:gd name="connsiteX5110" fmla="*/ 2862721 w 6891715"/>
              <a:gd name="connsiteY5110" fmla="*/ 4962180 h 6367455"/>
              <a:gd name="connsiteX5111" fmla="*/ 2862721 w 6891715"/>
              <a:gd name="connsiteY5111" fmla="*/ 4977118 h 6367455"/>
              <a:gd name="connsiteX5112" fmla="*/ 2850349 w 6891715"/>
              <a:gd name="connsiteY5112" fmla="*/ 4994282 h 6367455"/>
              <a:gd name="connsiteX5113" fmla="*/ 2849397 w 6891715"/>
              <a:gd name="connsiteY5113" fmla="*/ 5023523 h 6367455"/>
              <a:gd name="connsiteX5114" fmla="*/ 2857011 w 6891715"/>
              <a:gd name="connsiteY5114" fmla="*/ 5056260 h 6367455"/>
              <a:gd name="connsiteX5115" fmla="*/ 2892223 w 6891715"/>
              <a:gd name="connsiteY5115" fmla="*/ 5094718 h 6367455"/>
              <a:gd name="connsiteX5116" fmla="*/ 2944566 w 6891715"/>
              <a:gd name="connsiteY5116" fmla="*/ 5138580 h 6367455"/>
              <a:gd name="connsiteX5117" fmla="*/ 2977558 w 6891715"/>
              <a:gd name="connsiteY5117" fmla="*/ 5157332 h 6367455"/>
              <a:gd name="connsiteX5118" fmla="*/ 3003571 w 6891715"/>
              <a:gd name="connsiteY5118" fmla="*/ 5234249 h 6367455"/>
              <a:gd name="connsiteX5119" fmla="*/ 3036880 w 6891715"/>
              <a:gd name="connsiteY5119" fmla="*/ 5295274 h 6367455"/>
              <a:gd name="connsiteX5120" fmla="*/ 3070189 w 6891715"/>
              <a:gd name="connsiteY5120" fmla="*/ 5330554 h 6367455"/>
              <a:gd name="connsiteX5121" fmla="*/ 3108256 w 6891715"/>
              <a:gd name="connsiteY5121" fmla="*/ 5352485 h 6367455"/>
              <a:gd name="connsiteX5122" fmla="*/ 3135855 w 6891715"/>
              <a:gd name="connsiteY5122" fmla="*/ 5374416 h 6367455"/>
              <a:gd name="connsiteX5123" fmla="*/ 3163454 w 6891715"/>
              <a:gd name="connsiteY5123" fmla="*/ 5357252 h 6367455"/>
              <a:gd name="connsiteX5124" fmla="*/ 3164406 w 6891715"/>
              <a:gd name="connsiteY5124" fmla="*/ 5364563 h 6367455"/>
              <a:gd name="connsiteX5125" fmla="*/ 3172019 w 6891715"/>
              <a:gd name="connsiteY5125" fmla="*/ 5366787 h 6367455"/>
              <a:gd name="connsiteX5126" fmla="*/ 3176778 w 6891715"/>
              <a:gd name="connsiteY5126" fmla="*/ 5355981 h 6367455"/>
              <a:gd name="connsiteX5127" fmla="*/ 3188515 w 6891715"/>
              <a:gd name="connsiteY5127" fmla="*/ 5351849 h 6367455"/>
              <a:gd name="connsiteX5128" fmla="*/ 3200252 w 6891715"/>
              <a:gd name="connsiteY5128" fmla="*/ 5351531 h 6367455"/>
              <a:gd name="connsiteX5129" fmla="*/ 3213259 w 6891715"/>
              <a:gd name="connsiteY5129" fmla="*/ 5373780 h 6367455"/>
              <a:gd name="connsiteX5130" fmla="*/ 3204694 w 6891715"/>
              <a:gd name="connsiteY5130" fmla="*/ 5384269 h 6367455"/>
              <a:gd name="connsiteX5131" fmla="*/ 3194225 w 6891715"/>
              <a:gd name="connsiteY5131" fmla="*/ 5398253 h 6367455"/>
              <a:gd name="connsiteX5132" fmla="*/ 3192322 w 6891715"/>
              <a:gd name="connsiteY5132" fmla="*/ 5409696 h 6367455"/>
              <a:gd name="connsiteX5133" fmla="*/ 3203108 w 6891715"/>
              <a:gd name="connsiteY5133" fmla="*/ 5431944 h 6367455"/>
              <a:gd name="connsiteX5134" fmla="*/ 3222141 w 6891715"/>
              <a:gd name="connsiteY5134" fmla="*/ 5436712 h 6367455"/>
              <a:gd name="connsiteX5135" fmla="*/ 3271946 w 6891715"/>
              <a:gd name="connsiteY5135" fmla="*/ 5456418 h 6367455"/>
              <a:gd name="connsiteX5136" fmla="*/ 3322703 w 6891715"/>
              <a:gd name="connsiteY5136" fmla="*/ 5478349 h 6367455"/>
              <a:gd name="connsiteX5137" fmla="*/ 3357281 w 6891715"/>
              <a:gd name="connsiteY5137" fmla="*/ 5513629 h 6367455"/>
              <a:gd name="connsiteX5138" fmla="*/ 3391224 w 6891715"/>
              <a:gd name="connsiteY5138" fmla="*/ 5526024 h 6367455"/>
              <a:gd name="connsiteX5139" fmla="*/ 3404865 w 6891715"/>
              <a:gd name="connsiteY5139" fmla="*/ 5541598 h 6367455"/>
              <a:gd name="connsiteX5140" fmla="*/ 3429609 w 6891715"/>
              <a:gd name="connsiteY5140" fmla="*/ 5562576 h 6367455"/>
              <a:gd name="connsiteX5141" fmla="*/ 3443250 w 6891715"/>
              <a:gd name="connsiteY5141" fmla="*/ 5581646 h 6367455"/>
              <a:gd name="connsiteX5142" fmla="*/ 3435319 w 6891715"/>
              <a:gd name="connsiteY5142" fmla="*/ 5601352 h 6367455"/>
              <a:gd name="connsiteX5143" fmla="*/ 3429926 w 6891715"/>
              <a:gd name="connsiteY5143" fmla="*/ 5619469 h 6367455"/>
              <a:gd name="connsiteX5144" fmla="*/ 3396934 w 6891715"/>
              <a:gd name="connsiteY5144" fmla="*/ 5603894 h 6367455"/>
              <a:gd name="connsiteX5145" fmla="*/ 3382976 w 6891715"/>
              <a:gd name="connsiteY5145" fmla="*/ 5572429 h 6367455"/>
              <a:gd name="connsiteX5146" fmla="*/ 3329999 w 6891715"/>
              <a:gd name="connsiteY5146" fmla="*/ 5563529 h 6367455"/>
              <a:gd name="connsiteX5147" fmla="*/ 3328730 w 6891715"/>
              <a:gd name="connsiteY5147" fmla="*/ 5550816 h 6367455"/>
              <a:gd name="connsiteX5148" fmla="*/ 3336344 w 6891715"/>
              <a:gd name="connsiteY5148" fmla="*/ 5546684 h 6367455"/>
              <a:gd name="connsiteX5149" fmla="*/ 3325558 w 6891715"/>
              <a:gd name="connsiteY5149" fmla="*/ 5541280 h 6367455"/>
              <a:gd name="connsiteX5150" fmla="*/ 3285270 w 6891715"/>
              <a:gd name="connsiteY5150" fmla="*/ 5547955 h 6367455"/>
              <a:gd name="connsiteX5151" fmla="*/ 3262429 w 6891715"/>
              <a:gd name="connsiteY5151" fmla="*/ 5574653 h 6367455"/>
              <a:gd name="connsiteX5152" fmla="*/ 3270043 w 6891715"/>
              <a:gd name="connsiteY5152" fmla="*/ 5591499 h 6367455"/>
              <a:gd name="connsiteX5153" fmla="*/ 3249423 w 6891715"/>
              <a:gd name="connsiteY5153" fmla="*/ 5626779 h 6367455"/>
              <a:gd name="connsiteX5154" fmla="*/ 3268457 w 6891715"/>
              <a:gd name="connsiteY5154" fmla="*/ 5643306 h 6367455"/>
              <a:gd name="connsiteX5155" fmla="*/ 3299228 w 6891715"/>
              <a:gd name="connsiteY5155" fmla="*/ 5662059 h 6367455"/>
              <a:gd name="connsiteX5156" fmla="*/ 3308110 w 6891715"/>
              <a:gd name="connsiteY5156" fmla="*/ 5681765 h 6367455"/>
              <a:gd name="connsiteX5157" fmla="*/ 3314455 w 6891715"/>
              <a:gd name="connsiteY5157" fmla="*/ 5708145 h 6367455"/>
              <a:gd name="connsiteX5158" fmla="*/ 3313820 w 6891715"/>
              <a:gd name="connsiteY5158" fmla="*/ 5724991 h 6367455"/>
              <a:gd name="connsiteX5159" fmla="*/ 3292566 w 6891715"/>
              <a:gd name="connsiteY5159" fmla="*/ 5728487 h 6367455"/>
              <a:gd name="connsiteX5160" fmla="*/ 3262112 w 6891715"/>
              <a:gd name="connsiteY5160" fmla="*/ 5744697 h 6367455"/>
              <a:gd name="connsiteX5161" fmla="*/ 3263064 w 6891715"/>
              <a:gd name="connsiteY5161" fmla="*/ 5768534 h 6367455"/>
              <a:gd name="connsiteX5162" fmla="*/ 3262429 w 6891715"/>
              <a:gd name="connsiteY5162" fmla="*/ 5799365 h 6367455"/>
              <a:gd name="connsiteX5163" fmla="*/ 3221824 w 6891715"/>
              <a:gd name="connsiteY5163" fmla="*/ 5842909 h 6367455"/>
              <a:gd name="connsiteX5164" fmla="*/ 3205963 w 6891715"/>
              <a:gd name="connsiteY5164" fmla="*/ 5867382 h 6367455"/>
              <a:gd name="connsiteX5165" fmla="*/ 3189149 w 6891715"/>
              <a:gd name="connsiteY5165" fmla="*/ 5873739 h 6367455"/>
              <a:gd name="connsiteX5166" fmla="*/ 3175509 w 6891715"/>
              <a:gd name="connsiteY5166" fmla="*/ 5861343 h 6367455"/>
              <a:gd name="connsiteX5167" fmla="*/ 3164406 w 6891715"/>
              <a:gd name="connsiteY5167" fmla="*/ 5830831 h 6367455"/>
              <a:gd name="connsiteX5168" fmla="*/ 3164406 w 6891715"/>
              <a:gd name="connsiteY5168" fmla="*/ 5821296 h 6367455"/>
              <a:gd name="connsiteX5169" fmla="*/ 3185343 w 6891715"/>
              <a:gd name="connsiteY5169" fmla="*/ 5813985 h 6367455"/>
              <a:gd name="connsiteX5170" fmla="*/ 3192639 w 6891715"/>
              <a:gd name="connsiteY5170" fmla="*/ 5799047 h 6367455"/>
              <a:gd name="connsiteX5171" fmla="*/ 3182805 w 6891715"/>
              <a:gd name="connsiteY5171" fmla="*/ 5784109 h 6367455"/>
              <a:gd name="connsiteX5172" fmla="*/ 3187246 w 6891715"/>
              <a:gd name="connsiteY5172" fmla="*/ 5774573 h 6367455"/>
              <a:gd name="connsiteX5173" fmla="*/ 3204059 w 6891715"/>
              <a:gd name="connsiteY5173" fmla="*/ 5767263 h 6367455"/>
              <a:gd name="connsiteX5174" fmla="*/ 3218017 w 6891715"/>
              <a:gd name="connsiteY5174" fmla="*/ 5761860 h 6367455"/>
              <a:gd name="connsiteX5175" fmla="*/ 3220555 w 6891715"/>
              <a:gd name="connsiteY5175" fmla="*/ 5742790 h 6367455"/>
              <a:gd name="connsiteX5176" fmla="*/ 3219603 w 6891715"/>
              <a:gd name="connsiteY5176" fmla="*/ 5728805 h 6367455"/>
              <a:gd name="connsiteX5177" fmla="*/ 3207549 w 6891715"/>
              <a:gd name="connsiteY5177" fmla="*/ 5710052 h 6367455"/>
              <a:gd name="connsiteX5178" fmla="*/ 3188198 w 6891715"/>
              <a:gd name="connsiteY5178" fmla="*/ 5667144 h 6367455"/>
              <a:gd name="connsiteX5179" fmla="*/ 3177095 w 6891715"/>
              <a:gd name="connsiteY5179" fmla="*/ 5628050 h 6367455"/>
              <a:gd name="connsiteX5180" fmla="*/ 3159330 w 6891715"/>
              <a:gd name="connsiteY5180" fmla="*/ 5606119 h 6367455"/>
              <a:gd name="connsiteX5181" fmla="*/ 3131731 w 6891715"/>
              <a:gd name="connsiteY5181" fmla="*/ 5611840 h 6367455"/>
              <a:gd name="connsiteX5182" fmla="*/ 3108256 w 6891715"/>
              <a:gd name="connsiteY5182" fmla="*/ 5600398 h 6367455"/>
              <a:gd name="connsiteX5183" fmla="*/ 3096519 w 6891715"/>
              <a:gd name="connsiteY5183" fmla="*/ 5576243 h 6367455"/>
              <a:gd name="connsiteX5184" fmla="*/ 3097788 w 6891715"/>
              <a:gd name="connsiteY5184" fmla="*/ 5564800 h 6367455"/>
              <a:gd name="connsiteX5185" fmla="*/ 3079388 w 6891715"/>
              <a:gd name="connsiteY5185" fmla="*/ 5534288 h 6367455"/>
              <a:gd name="connsiteX5186" fmla="*/ 3052741 w 6891715"/>
              <a:gd name="connsiteY5186" fmla="*/ 5543823 h 6367455"/>
              <a:gd name="connsiteX5187" fmla="*/ 3044176 w 6891715"/>
              <a:gd name="connsiteY5187" fmla="*/ 5537784 h 6367455"/>
              <a:gd name="connsiteX5188" fmla="*/ 3052741 w 6891715"/>
              <a:gd name="connsiteY5188" fmla="*/ 5519667 h 6367455"/>
              <a:gd name="connsiteX5189" fmla="*/ 3034659 w 6891715"/>
              <a:gd name="connsiteY5189" fmla="*/ 5516489 h 6367455"/>
              <a:gd name="connsiteX5190" fmla="*/ 3010232 w 6891715"/>
              <a:gd name="connsiteY5190" fmla="*/ 5496783 h 6367455"/>
              <a:gd name="connsiteX5191" fmla="*/ 2983585 w 6891715"/>
              <a:gd name="connsiteY5191" fmla="*/ 5462457 h 6367455"/>
              <a:gd name="connsiteX5192" fmla="*/ 2953766 w 6891715"/>
              <a:gd name="connsiteY5192" fmla="*/ 5469767 h 6367455"/>
              <a:gd name="connsiteX5193" fmla="*/ 2933780 w 6891715"/>
              <a:gd name="connsiteY5193" fmla="*/ 5458325 h 6367455"/>
              <a:gd name="connsiteX5194" fmla="*/ 2913478 w 6891715"/>
              <a:gd name="connsiteY5194" fmla="*/ 5460867 h 6367455"/>
              <a:gd name="connsiteX5195" fmla="*/ 2861452 w 6891715"/>
              <a:gd name="connsiteY5195" fmla="*/ 5422409 h 6367455"/>
              <a:gd name="connsiteX5196" fmla="*/ 2823067 w 6891715"/>
              <a:gd name="connsiteY5196" fmla="*/ 5379501 h 6367455"/>
              <a:gd name="connsiteX5197" fmla="*/ 2802765 w 6891715"/>
              <a:gd name="connsiteY5197" fmla="*/ 5362338 h 6367455"/>
              <a:gd name="connsiteX5198" fmla="*/ 2789758 w 6891715"/>
              <a:gd name="connsiteY5198" fmla="*/ 5336275 h 6367455"/>
              <a:gd name="connsiteX5199" fmla="*/ 2765332 w 6891715"/>
              <a:gd name="connsiteY5199" fmla="*/ 5308941 h 6367455"/>
              <a:gd name="connsiteX5200" fmla="*/ 2739953 w 6891715"/>
              <a:gd name="connsiteY5200" fmla="*/ 5313709 h 6367455"/>
              <a:gd name="connsiteX5201" fmla="*/ 2730437 w 6891715"/>
              <a:gd name="connsiteY5201" fmla="*/ 5321972 h 6367455"/>
              <a:gd name="connsiteX5202" fmla="*/ 2725044 w 6891715"/>
              <a:gd name="connsiteY5202" fmla="*/ 5309259 h 6367455"/>
              <a:gd name="connsiteX5203" fmla="*/ 2736781 w 6891715"/>
              <a:gd name="connsiteY5203" fmla="*/ 5299724 h 6367455"/>
              <a:gd name="connsiteX5204" fmla="*/ 2719968 w 6891715"/>
              <a:gd name="connsiteY5204" fmla="*/ 5285103 h 6367455"/>
              <a:gd name="connsiteX5205" fmla="*/ 2702838 w 6891715"/>
              <a:gd name="connsiteY5205" fmla="*/ 5280336 h 6367455"/>
              <a:gd name="connsiteX5206" fmla="*/ 2707913 w 6891715"/>
              <a:gd name="connsiteY5206" fmla="*/ 5265397 h 6367455"/>
              <a:gd name="connsiteX5207" fmla="*/ 2688880 w 6891715"/>
              <a:gd name="connsiteY5207" fmla="*/ 5254909 h 6367455"/>
              <a:gd name="connsiteX5208" fmla="*/ 2675873 w 6891715"/>
              <a:gd name="connsiteY5208" fmla="*/ 5257133 h 6367455"/>
              <a:gd name="connsiteX5209" fmla="*/ 2673970 w 6891715"/>
              <a:gd name="connsiteY5209" fmla="*/ 5252048 h 6367455"/>
              <a:gd name="connsiteX5210" fmla="*/ 2681266 w 6891715"/>
              <a:gd name="connsiteY5210" fmla="*/ 5238063 h 6367455"/>
              <a:gd name="connsiteX5211" fmla="*/ 2675556 w 6891715"/>
              <a:gd name="connsiteY5211" fmla="*/ 5215179 h 6367455"/>
              <a:gd name="connsiteX5212" fmla="*/ 2658426 w 6891715"/>
              <a:gd name="connsiteY5212" fmla="*/ 5162418 h 6367455"/>
              <a:gd name="connsiteX5213" fmla="*/ 2652716 w 6891715"/>
              <a:gd name="connsiteY5213" fmla="*/ 5132859 h 6367455"/>
              <a:gd name="connsiteX5214" fmla="*/ 2649543 w 6891715"/>
              <a:gd name="connsiteY5214" fmla="*/ 5105207 h 6367455"/>
              <a:gd name="connsiteX5215" fmla="*/ 2626068 w 6891715"/>
              <a:gd name="connsiteY5215" fmla="*/ 5097261 h 6367455"/>
              <a:gd name="connsiteX5216" fmla="*/ 2593394 w 6891715"/>
              <a:gd name="connsiteY5216" fmla="*/ 5088997 h 6367455"/>
              <a:gd name="connsiteX5217" fmla="*/ 2560085 w 6891715"/>
              <a:gd name="connsiteY5217" fmla="*/ 5061027 h 6367455"/>
              <a:gd name="connsiteX5218" fmla="*/ 2538830 w 6891715"/>
              <a:gd name="connsiteY5218" fmla="*/ 5057849 h 6367455"/>
              <a:gd name="connsiteX5219" fmla="*/ 2522017 w 6891715"/>
              <a:gd name="connsiteY5219" fmla="*/ 5051810 h 6367455"/>
              <a:gd name="connsiteX5220" fmla="*/ 2489343 w 6891715"/>
              <a:gd name="connsiteY5220" fmla="*/ 5055306 h 6367455"/>
              <a:gd name="connsiteX5221" fmla="*/ 2475702 w 6891715"/>
              <a:gd name="connsiteY5221" fmla="*/ 5070245 h 6367455"/>
              <a:gd name="connsiteX5222" fmla="*/ 2452544 w 6891715"/>
              <a:gd name="connsiteY5222" fmla="*/ 5107432 h 6367455"/>
              <a:gd name="connsiteX5223" fmla="*/ 2438269 w 6891715"/>
              <a:gd name="connsiteY5223" fmla="*/ 5122370 h 6367455"/>
              <a:gd name="connsiteX5224" fmla="*/ 2419235 w 6891715"/>
              <a:gd name="connsiteY5224" fmla="*/ 5126502 h 6367455"/>
              <a:gd name="connsiteX5225" fmla="*/ 2419155 w 6891715"/>
              <a:gd name="connsiteY5225" fmla="*/ 5126339 h 6367455"/>
              <a:gd name="connsiteX5226" fmla="*/ 2414212 w 6891715"/>
              <a:gd name="connsiteY5226" fmla="*/ 5127883 h 6367455"/>
              <a:gd name="connsiteX5227" fmla="*/ 2409765 w 6891715"/>
              <a:gd name="connsiteY5227" fmla="*/ 5122167 h 6367455"/>
              <a:gd name="connsiteX5228" fmla="*/ 2400235 w 6891715"/>
              <a:gd name="connsiteY5228" fmla="*/ 5125343 h 6367455"/>
              <a:gd name="connsiteX5229" fmla="*/ 2400223 w 6891715"/>
              <a:gd name="connsiteY5229" fmla="*/ 5125369 h 6367455"/>
              <a:gd name="connsiteX5230" fmla="*/ 2408524 w 6891715"/>
              <a:gd name="connsiteY5230" fmla="*/ 5122854 h 6367455"/>
              <a:gd name="connsiteX5231" fmla="*/ 2412969 w 6891715"/>
              <a:gd name="connsiteY5231" fmla="*/ 5128049 h 6367455"/>
              <a:gd name="connsiteX5232" fmla="*/ 2397053 w 6891715"/>
              <a:gd name="connsiteY5232" fmla="*/ 5131996 h 6367455"/>
              <a:gd name="connsiteX5233" fmla="*/ 2396741 w 6891715"/>
              <a:gd name="connsiteY5233" fmla="*/ 5132647 h 6367455"/>
              <a:gd name="connsiteX5234" fmla="*/ 2385305 w 6891715"/>
              <a:gd name="connsiteY5234" fmla="*/ 5136458 h 6367455"/>
              <a:gd name="connsiteX5235" fmla="*/ 2383717 w 6891715"/>
              <a:gd name="connsiteY5235" fmla="*/ 5137411 h 6367455"/>
              <a:gd name="connsiteX5236" fmla="*/ 2384034 w 6891715"/>
              <a:gd name="connsiteY5236" fmla="*/ 5136458 h 6367455"/>
              <a:gd name="connsiteX5237" fmla="*/ 2380858 w 6891715"/>
              <a:gd name="connsiteY5237" fmla="*/ 5135823 h 6367455"/>
              <a:gd name="connsiteX5238" fmla="*/ 2379587 w 6891715"/>
              <a:gd name="connsiteY5238" fmla="*/ 5136458 h 6367455"/>
              <a:gd name="connsiteX5239" fmla="*/ 2377999 w 6891715"/>
              <a:gd name="connsiteY5239" fmla="*/ 5136458 h 6367455"/>
              <a:gd name="connsiteX5240" fmla="*/ 2377046 w 6891715"/>
              <a:gd name="connsiteY5240" fmla="*/ 5136776 h 6367455"/>
              <a:gd name="connsiteX5241" fmla="*/ 2375775 w 6891715"/>
              <a:gd name="connsiteY5241" fmla="*/ 5137411 h 6367455"/>
              <a:gd name="connsiteX5242" fmla="*/ 2375140 w 6891715"/>
              <a:gd name="connsiteY5242" fmla="*/ 5138046 h 6367455"/>
              <a:gd name="connsiteX5243" fmla="*/ 2374822 w 6891715"/>
              <a:gd name="connsiteY5243" fmla="*/ 5138999 h 6367455"/>
              <a:gd name="connsiteX5244" fmla="*/ 2374187 w 6891715"/>
              <a:gd name="connsiteY5244" fmla="*/ 5141857 h 6367455"/>
              <a:gd name="connsiteX5245" fmla="*/ 2374504 w 6891715"/>
              <a:gd name="connsiteY5245" fmla="*/ 5141857 h 6367455"/>
              <a:gd name="connsiteX5246" fmla="*/ 2375140 w 6891715"/>
              <a:gd name="connsiteY5246" fmla="*/ 5142175 h 6367455"/>
              <a:gd name="connsiteX5247" fmla="*/ 2377363 w 6891715"/>
              <a:gd name="connsiteY5247" fmla="*/ 5141540 h 6367455"/>
              <a:gd name="connsiteX5248" fmla="*/ 2351950 w 6891715"/>
              <a:gd name="connsiteY5248" fmla="*/ 5159642 h 6367455"/>
              <a:gd name="connsiteX5249" fmla="*/ 2327490 w 6891715"/>
              <a:gd name="connsiteY5249" fmla="*/ 5172345 h 6367455"/>
              <a:gd name="connsiteX5250" fmla="*/ 2305572 w 6891715"/>
              <a:gd name="connsiteY5250" fmla="*/ 5206327 h 6367455"/>
              <a:gd name="connsiteX5251" fmla="*/ 2275076 w 6891715"/>
              <a:gd name="connsiteY5251" fmla="*/ 5219348 h 6367455"/>
              <a:gd name="connsiteX5252" fmla="*/ 2232509 w 6891715"/>
              <a:gd name="connsiteY5252" fmla="*/ 5220936 h 6367455"/>
              <a:gd name="connsiteX5253" fmla="*/ 2188037 w 6891715"/>
              <a:gd name="connsiteY5253" fmla="*/ 5202198 h 6367455"/>
              <a:gd name="connsiteX5254" fmla="*/ 2180413 w 6891715"/>
              <a:gd name="connsiteY5254" fmla="*/ 5189812 h 6367455"/>
              <a:gd name="connsiteX5255" fmla="*/ 2143246 w 6891715"/>
              <a:gd name="connsiteY5255" fmla="*/ 5174251 h 6367455"/>
              <a:gd name="connsiteX5256" fmla="*/ 2120057 w 6891715"/>
              <a:gd name="connsiteY5256" fmla="*/ 5189177 h 6367455"/>
              <a:gd name="connsiteX5257" fmla="*/ 2104174 w 6891715"/>
              <a:gd name="connsiteY5257" fmla="*/ 5175521 h 6367455"/>
              <a:gd name="connsiteX5258" fmla="*/ 2082891 w 6891715"/>
              <a:gd name="connsiteY5258" fmla="*/ 5171710 h 6367455"/>
              <a:gd name="connsiteX5259" fmla="*/ 2058431 w 6891715"/>
              <a:gd name="connsiteY5259" fmla="*/ 5159324 h 6367455"/>
              <a:gd name="connsiteX5260" fmla="*/ 2040324 w 6891715"/>
              <a:gd name="connsiteY5260" fmla="*/ 5164723 h 6367455"/>
              <a:gd name="connsiteX5261" fmla="*/ 2022535 w 6891715"/>
              <a:gd name="connsiteY5261" fmla="*/ 5181555 h 6367455"/>
              <a:gd name="connsiteX5262" fmla="*/ 2004746 w 6891715"/>
              <a:gd name="connsiteY5262" fmla="*/ 5192353 h 6367455"/>
              <a:gd name="connsiteX5263" fmla="*/ 1967897 w 6891715"/>
              <a:gd name="connsiteY5263" fmla="*/ 5205374 h 6367455"/>
              <a:gd name="connsiteX5264" fmla="*/ 1959638 w 6891715"/>
              <a:gd name="connsiteY5264" fmla="*/ 5239356 h 6367455"/>
              <a:gd name="connsiteX5265" fmla="*/ 1951061 w 6891715"/>
              <a:gd name="connsiteY5265" fmla="*/ 5251106 h 6367455"/>
              <a:gd name="connsiteX5266" fmla="*/ 1959638 w 6891715"/>
              <a:gd name="connsiteY5266" fmla="*/ 5255870 h 6367455"/>
              <a:gd name="connsiteX5267" fmla="*/ 1960591 w 6891715"/>
              <a:gd name="connsiteY5267" fmla="*/ 5245390 h 6367455"/>
              <a:gd name="connsiteX5268" fmla="*/ 1963767 w 6891715"/>
              <a:gd name="connsiteY5268" fmla="*/ 5259046 h 6367455"/>
              <a:gd name="connsiteX5269" fmla="*/ 1959955 w 6891715"/>
              <a:gd name="connsiteY5269" fmla="*/ 5274925 h 6367455"/>
              <a:gd name="connsiteX5270" fmla="*/ 1964720 w 6891715"/>
              <a:gd name="connsiteY5270" fmla="*/ 5288899 h 6367455"/>
              <a:gd name="connsiteX5271" fmla="*/ 1963974 w 6891715"/>
              <a:gd name="connsiteY5271" fmla="*/ 5289811 h 6367455"/>
              <a:gd name="connsiteX5272" fmla="*/ 1973866 w 6891715"/>
              <a:gd name="connsiteY5272" fmla="*/ 5295679 h 6367455"/>
              <a:gd name="connsiteX5273" fmla="*/ 1970058 w 6891715"/>
              <a:gd name="connsiteY5273" fmla="*/ 5311533 h 6367455"/>
              <a:gd name="connsiteX5274" fmla="*/ 1985925 w 6891715"/>
              <a:gd name="connsiteY5274" fmla="*/ 5317557 h 6367455"/>
              <a:gd name="connsiteX5275" fmla="*/ 1980530 w 6891715"/>
              <a:gd name="connsiteY5275" fmla="*/ 5325801 h 6367455"/>
              <a:gd name="connsiteX5276" fmla="*/ 1973232 w 6891715"/>
              <a:gd name="connsiteY5276" fmla="*/ 5324216 h 6367455"/>
              <a:gd name="connsiteX5277" fmla="*/ 1965616 w 6891715"/>
              <a:gd name="connsiteY5277" fmla="*/ 5329606 h 6367455"/>
              <a:gd name="connsiteX5278" fmla="*/ 1962760 w 6891715"/>
              <a:gd name="connsiteY5278" fmla="*/ 5341972 h 6367455"/>
              <a:gd name="connsiteX5279" fmla="*/ 1975770 w 6891715"/>
              <a:gd name="connsiteY5279" fmla="*/ 5354655 h 6367455"/>
              <a:gd name="connsiteX5280" fmla="*/ 1971328 w 6891715"/>
              <a:gd name="connsiteY5280" fmla="*/ 5366070 h 6367455"/>
              <a:gd name="connsiteX5281" fmla="*/ 1965298 w 6891715"/>
              <a:gd name="connsiteY5281" fmla="*/ 5380022 h 6367455"/>
              <a:gd name="connsiteX5282" fmla="*/ 1926267 w 6891715"/>
              <a:gd name="connsiteY5282" fmla="*/ 5399046 h 6367455"/>
              <a:gd name="connsiteX5283" fmla="*/ 1896755 w 6891715"/>
              <a:gd name="connsiteY5283" fmla="*/ 5413315 h 6367455"/>
              <a:gd name="connsiteX5284" fmla="*/ 1868513 w 6891715"/>
              <a:gd name="connsiteY5284" fmla="*/ 5449144 h 6367455"/>
              <a:gd name="connsiteX5285" fmla="*/ 1823135 w 6891715"/>
              <a:gd name="connsiteY5285" fmla="*/ 5464364 h 6367455"/>
              <a:gd name="connsiteX5286" fmla="*/ 1755543 w 6891715"/>
              <a:gd name="connsiteY5286" fmla="*/ 5485925 h 6367455"/>
              <a:gd name="connsiteX5287" fmla="*/ 1738090 w 6891715"/>
              <a:gd name="connsiteY5287" fmla="*/ 5508121 h 6367455"/>
              <a:gd name="connsiteX5288" fmla="*/ 1753957 w 6891715"/>
              <a:gd name="connsiteY5288" fmla="*/ 5520487 h 6367455"/>
              <a:gd name="connsiteX5289" fmla="*/ 1746341 w 6891715"/>
              <a:gd name="connsiteY5289" fmla="*/ 5534438 h 6367455"/>
              <a:gd name="connsiteX5290" fmla="*/ 1742215 w 6891715"/>
              <a:gd name="connsiteY5290" fmla="*/ 5529048 h 6367455"/>
              <a:gd name="connsiteX5291" fmla="*/ 1744437 w 6891715"/>
              <a:gd name="connsiteY5291" fmla="*/ 5522706 h 6367455"/>
              <a:gd name="connsiteX5292" fmla="*/ 1726666 w 6891715"/>
              <a:gd name="connsiteY5292" fmla="*/ 5536975 h 6367455"/>
              <a:gd name="connsiteX5293" fmla="*/ 1643844 w 6891715"/>
              <a:gd name="connsiteY5293" fmla="*/ 5654293 h 6367455"/>
              <a:gd name="connsiteX5294" fmla="*/ 1644161 w 6891715"/>
              <a:gd name="connsiteY5294" fmla="*/ 5684733 h 6367455"/>
              <a:gd name="connsiteX5295" fmla="*/ 1633689 w 6891715"/>
              <a:gd name="connsiteY5295" fmla="*/ 5691391 h 6367455"/>
              <a:gd name="connsiteX5296" fmla="*/ 1645748 w 6891715"/>
              <a:gd name="connsiteY5296" fmla="*/ 5699318 h 6367455"/>
              <a:gd name="connsiteX5297" fmla="*/ 1664787 w 6891715"/>
              <a:gd name="connsiteY5297" fmla="*/ 5741490 h 6367455"/>
              <a:gd name="connsiteX5298" fmla="*/ 1679702 w 6891715"/>
              <a:gd name="connsiteY5298" fmla="*/ 5743392 h 6367455"/>
              <a:gd name="connsiteX5299" fmla="*/ 1685413 w 6891715"/>
              <a:gd name="connsiteY5299" fmla="*/ 5754807 h 6367455"/>
              <a:gd name="connsiteX5300" fmla="*/ 1692712 w 6891715"/>
              <a:gd name="connsiteY5300" fmla="*/ 5763368 h 6367455"/>
              <a:gd name="connsiteX5301" fmla="*/ 1677798 w 6891715"/>
              <a:gd name="connsiteY5301" fmla="*/ 5769709 h 6367455"/>
              <a:gd name="connsiteX5302" fmla="*/ 1658124 w 6891715"/>
              <a:gd name="connsiteY5302" fmla="*/ 5794124 h 6367455"/>
              <a:gd name="connsiteX5303" fmla="*/ 1636862 w 6891715"/>
              <a:gd name="connsiteY5303" fmla="*/ 5800783 h 6367455"/>
              <a:gd name="connsiteX5304" fmla="*/ 1631785 w 6891715"/>
              <a:gd name="connsiteY5304" fmla="*/ 5814100 h 6367455"/>
              <a:gd name="connsiteX5305" fmla="*/ 1617188 w 6891715"/>
              <a:gd name="connsiteY5305" fmla="*/ 5833125 h 6367455"/>
              <a:gd name="connsiteX5306" fmla="*/ 1613063 w 6891715"/>
              <a:gd name="connsiteY5306" fmla="*/ 5852467 h 6367455"/>
              <a:gd name="connsiteX5307" fmla="*/ 1596562 w 6891715"/>
              <a:gd name="connsiteY5307" fmla="*/ 5884174 h 6367455"/>
              <a:gd name="connsiteX5308" fmla="*/ 1605130 w 6891715"/>
              <a:gd name="connsiteY5308" fmla="*/ 5897809 h 6367455"/>
              <a:gd name="connsiteX5309" fmla="*/ 1600687 w 6891715"/>
              <a:gd name="connsiteY5309" fmla="*/ 5905101 h 6367455"/>
              <a:gd name="connsiteX5310" fmla="*/ 1584820 w 6891715"/>
              <a:gd name="connsiteY5310" fmla="*/ 5900979 h 6367455"/>
              <a:gd name="connsiteX5311" fmla="*/ 1557530 w 6891715"/>
              <a:gd name="connsiteY5311" fmla="*/ 5907638 h 6367455"/>
              <a:gd name="connsiteX5312" fmla="*/ 1535317 w 6891715"/>
              <a:gd name="connsiteY5312" fmla="*/ 5905736 h 6367455"/>
              <a:gd name="connsiteX5313" fmla="*/ 1530239 w 6891715"/>
              <a:gd name="connsiteY5313" fmla="*/ 5923809 h 6367455"/>
              <a:gd name="connsiteX5314" fmla="*/ 1507072 w 6891715"/>
              <a:gd name="connsiteY5314" fmla="*/ 5931102 h 6367455"/>
              <a:gd name="connsiteX5315" fmla="*/ 1506120 w 6891715"/>
              <a:gd name="connsiteY5315" fmla="*/ 5957736 h 6367455"/>
              <a:gd name="connsiteX5316" fmla="*/ 1494697 w 6891715"/>
              <a:gd name="connsiteY5316" fmla="*/ 5973590 h 6367455"/>
              <a:gd name="connsiteX5317" fmla="*/ 1485495 w 6891715"/>
              <a:gd name="connsiteY5317" fmla="*/ 5998956 h 6367455"/>
              <a:gd name="connsiteX5318" fmla="*/ 1475974 w 6891715"/>
              <a:gd name="connsiteY5318" fmla="*/ 6005298 h 6367455"/>
              <a:gd name="connsiteX5319" fmla="*/ 1453762 w 6891715"/>
              <a:gd name="connsiteY5319" fmla="*/ 5996737 h 6367455"/>
              <a:gd name="connsiteX5320" fmla="*/ 1414731 w 6891715"/>
              <a:gd name="connsiteY5320" fmla="*/ 6016396 h 6367455"/>
              <a:gd name="connsiteX5321" fmla="*/ 1392517 w 6891715"/>
              <a:gd name="connsiteY5321" fmla="*/ 6005932 h 6367455"/>
              <a:gd name="connsiteX5322" fmla="*/ 1351261 w 6891715"/>
              <a:gd name="connsiteY5322" fmla="*/ 6013859 h 6367455"/>
              <a:gd name="connsiteX5323" fmla="*/ 1318258 w 6891715"/>
              <a:gd name="connsiteY5323" fmla="*/ 6008786 h 6367455"/>
              <a:gd name="connsiteX5324" fmla="*/ 1261457 w 6891715"/>
              <a:gd name="connsiteY5324" fmla="*/ 6005932 h 6367455"/>
              <a:gd name="connsiteX5325" fmla="*/ 1248764 w 6891715"/>
              <a:gd name="connsiteY5325" fmla="*/ 6019883 h 6367455"/>
              <a:gd name="connsiteX5326" fmla="*/ 1228772 w 6891715"/>
              <a:gd name="connsiteY5326" fmla="*/ 6032884 h 6367455"/>
              <a:gd name="connsiteX5327" fmla="*/ 1189741 w 6891715"/>
              <a:gd name="connsiteY5327" fmla="*/ 6033835 h 6367455"/>
              <a:gd name="connsiteX5328" fmla="*/ 1159276 w 6891715"/>
              <a:gd name="connsiteY5328" fmla="*/ 6073152 h 6367455"/>
              <a:gd name="connsiteX5329" fmla="*/ 1151026 w 6891715"/>
              <a:gd name="connsiteY5329" fmla="*/ 6091226 h 6367455"/>
              <a:gd name="connsiteX5330" fmla="*/ 1140553 w 6891715"/>
              <a:gd name="connsiteY5330" fmla="*/ 6083933 h 6367455"/>
              <a:gd name="connsiteX5331" fmla="*/ 1124369 w 6891715"/>
              <a:gd name="connsiteY5331" fmla="*/ 6080762 h 6367455"/>
              <a:gd name="connsiteX5332" fmla="*/ 1118023 w 6891715"/>
              <a:gd name="connsiteY5332" fmla="*/ 6075689 h 6367455"/>
              <a:gd name="connsiteX5333" fmla="*/ 1104377 w 6891715"/>
              <a:gd name="connsiteY5333" fmla="*/ 6071567 h 6367455"/>
              <a:gd name="connsiteX5334" fmla="*/ 1095809 w 6891715"/>
              <a:gd name="connsiteY5334" fmla="*/ 6070616 h 6367455"/>
              <a:gd name="connsiteX5335" fmla="*/ 1074230 w 6891715"/>
              <a:gd name="connsiteY5335" fmla="*/ 6036054 h 6367455"/>
              <a:gd name="connsiteX5336" fmla="*/ 1076453 w 6891715"/>
              <a:gd name="connsiteY5336" fmla="*/ 6024640 h 6367455"/>
              <a:gd name="connsiteX5337" fmla="*/ 1067884 w 6891715"/>
              <a:gd name="connsiteY5337" fmla="*/ 6017347 h 6367455"/>
              <a:gd name="connsiteX5338" fmla="*/ 1072961 w 6891715"/>
              <a:gd name="connsiteY5338" fmla="*/ 5991981 h 6367455"/>
              <a:gd name="connsiteX5339" fmla="*/ 1032343 w 6891715"/>
              <a:gd name="connsiteY5339" fmla="*/ 5954565 h 6367455"/>
              <a:gd name="connsiteX5340" fmla="*/ 1005051 w 6891715"/>
              <a:gd name="connsiteY5340" fmla="*/ 5952663 h 6367455"/>
              <a:gd name="connsiteX5341" fmla="*/ 995213 w 6891715"/>
              <a:gd name="connsiteY5341" fmla="*/ 5944102 h 6367455"/>
              <a:gd name="connsiteX5342" fmla="*/ 987921 w 6891715"/>
              <a:gd name="connsiteY5342" fmla="*/ 5953614 h 6367455"/>
              <a:gd name="connsiteX5343" fmla="*/ 984747 w 6891715"/>
              <a:gd name="connsiteY5343" fmla="*/ 5946639 h 6367455"/>
              <a:gd name="connsiteX5344" fmla="*/ 967371 w 6891715"/>
              <a:gd name="connsiteY5344" fmla="*/ 5951909 h 6367455"/>
              <a:gd name="connsiteX5345" fmla="*/ 967494 w 6891715"/>
              <a:gd name="connsiteY5345" fmla="*/ 5953094 h 6367455"/>
              <a:gd name="connsiteX5346" fmla="*/ 945223 w 6891715"/>
              <a:gd name="connsiteY5346" fmla="*/ 5968032 h 6367455"/>
              <a:gd name="connsiteX5347" fmla="*/ 924225 w 6891715"/>
              <a:gd name="connsiteY5347" fmla="*/ 5969303 h 6367455"/>
              <a:gd name="connsiteX5348" fmla="*/ 909272 w 6891715"/>
              <a:gd name="connsiteY5348" fmla="*/ 5963900 h 6367455"/>
              <a:gd name="connsiteX5349" fmla="*/ 887955 w 6891715"/>
              <a:gd name="connsiteY5349" fmla="*/ 5962311 h 6367455"/>
              <a:gd name="connsiteX5350" fmla="*/ 866639 w 6891715"/>
              <a:gd name="connsiteY5350" fmla="*/ 5955955 h 6367455"/>
              <a:gd name="connsiteX5351" fmla="*/ 841188 w 6891715"/>
              <a:gd name="connsiteY5351" fmla="*/ 5968032 h 6367455"/>
              <a:gd name="connsiteX5352" fmla="*/ 822417 w 6891715"/>
              <a:gd name="connsiteY5352" fmla="*/ 5972164 h 6367455"/>
              <a:gd name="connsiteX5353" fmla="*/ 813826 w 6891715"/>
              <a:gd name="connsiteY5353" fmla="*/ 5968986 h 6367455"/>
              <a:gd name="connsiteX5354" fmla="*/ 822099 w 6891715"/>
              <a:gd name="connsiteY5354" fmla="*/ 5960404 h 6367455"/>
              <a:gd name="connsiteX5355" fmla="*/ 832598 w 6891715"/>
              <a:gd name="connsiteY5355" fmla="*/ 5933071 h 6367455"/>
              <a:gd name="connsiteX5356" fmla="*/ 836416 w 6891715"/>
              <a:gd name="connsiteY5356" fmla="*/ 5909870 h 6367455"/>
              <a:gd name="connsiteX5357" fmla="*/ 829735 w 6891715"/>
              <a:gd name="connsiteY5357" fmla="*/ 5863468 h 6367455"/>
              <a:gd name="connsiteX5358" fmla="*/ 838007 w 6891715"/>
              <a:gd name="connsiteY5358" fmla="*/ 5825647 h 6367455"/>
              <a:gd name="connsiteX5359" fmla="*/ 826871 w 6891715"/>
              <a:gd name="connsiteY5359" fmla="*/ 5806260 h 6367455"/>
              <a:gd name="connsiteX5360" fmla="*/ 839598 w 6891715"/>
              <a:gd name="connsiteY5360" fmla="*/ 5797996 h 6367455"/>
              <a:gd name="connsiteX5361" fmla="*/ 847232 w 6891715"/>
              <a:gd name="connsiteY5361" fmla="*/ 5804353 h 6367455"/>
              <a:gd name="connsiteX5362" fmla="*/ 840870 w 6891715"/>
              <a:gd name="connsiteY5362" fmla="*/ 5790369 h 6367455"/>
              <a:gd name="connsiteX5363" fmla="*/ 822735 w 6891715"/>
              <a:gd name="connsiteY5363" fmla="*/ 5790686 h 6367455"/>
              <a:gd name="connsiteX5364" fmla="*/ 806827 w 6891715"/>
              <a:gd name="connsiteY5364" fmla="*/ 5803717 h 6367455"/>
              <a:gd name="connsiteX5365" fmla="*/ 795372 w 6891715"/>
              <a:gd name="connsiteY5365" fmla="*/ 5810074 h 6367455"/>
              <a:gd name="connsiteX5366" fmla="*/ 797281 w 6891715"/>
              <a:gd name="connsiteY5366" fmla="*/ 5786873 h 6367455"/>
              <a:gd name="connsiteX5367" fmla="*/ 790918 w 6891715"/>
              <a:gd name="connsiteY5367" fmla="*/ 5777338 h 6367455"/>
              <a:gd name="connsiteX5368" fmla="*/ 800463 w 6891715"/>
              <a:gd name="connsiteY5368" fmla="*/ 5776384 h 6367455"/>
              <a:gd name="connsiteX5369" fmla="*/ 817326 w 6891715"/>
              <a:gd name="connsiteY5369" fmla="*/ 5773842 h 6367455"/>
              <a:gd name="connsiteX5370" fmla="*/ 826553 w 6891715"/>
              <a:gd name="connsiteY5370" fmla="*/ 5752548 h 6367455"/>
              <a:gd name="connsiteX5371" fmla="*/ 839280 w 6891715"/>
              <a:gd name="connsiteY5371" fmla="*/ 5740788 h 6367455"/>
              <a:gd name="connsiteX5372" fmla="*/ 840234 w 6891715"/>
              <a:gd name="connsiteY5372" fmla="*/ 5734432 h 6367455"/>
              <a:gd name="connsiteX5373" fmla="*/ 820189 w 6891715"/>
              <a:gd name="connsiteY5373" fmla="*/ 5748734 h 6367455"/>
              <a:gd name="connsiteX5374" fmla="*/ 807462 w 6891715"/>
              <a:gd name="connsiteY5374" fmla="*/ 5754137 h 6367455"/>
              <a:gd name="connsiteX5375" fmla="*/ 799190 w 6891715"/>
              <a:gd name="connsiteY5375" fmla="*/ 5764625 h 6367455"/>
              <a:gd name="connsiteX5376" fmla="*/ 801418 w 6891715"/>
              <a:gd name="connsiteY5376" fmla="*/ 5771935 h 6367455"/>
              <a:gd name="connsiteX5377" fmla="*/ 783283 w 6891715"/>
              <a:gd name="connsiteY5377" fmla="*/ 5770028 h 6367455"/>
              <a:gd name="connsiteX5378" fmla="*/ 776921 w 6891715"/>
              <a:gd name="connsiteY5378" fmla="*/ 5773206 h 6367455"/>
              <a:gd name="connsiteX5379" fmla="*/ 768331 w 6891715"/>
              <a:gd name="connsiteY5379" fmla="*/ 5770346 h 6367455"/>
              <a:gd name="connsiteX5380" fmla="*/ 765150 w 6891715"/>
              <a:gd name="connsiteY5380" fmla="*/ 5765896 h 6367455"/>
              <a:gd name="connsiteX5381" fmla="*/ 782010 w 6891715"/>
              <a:gd name="connsiteY5381" fmla="*/ 5735385 h 6367455"/>
              <a:gd name="connsiteX5382" fmla="*/ 781692 w 6891715"/>
              <a:gd name="connsiteY5382" fmla="*/ 5699471 h 6367455"/>
              <a:gd name="connsiteX5383" fmla="*/ 807781 w 6891715"/>
              <a:gd name="connsiteY5383" fmla="*/ 5671820 h 6367455"/>
              <a:gd name="connsiteX5384" fmla="*/ 810008 w 6891715"/>
              <a:gd name="connsiteY5384" fmla="*/ 5656883 h 6367455"/>
              <a:gd name="connsiteX5385" fmla="*/ 820189 w 6891715"/>
              <a:gd name="connsiteY5385" fmla="*/ 5642263 h 6367455"/>
              <a:gd name="connsiteX5386" fmla="*/ 838643 w 6891715"/>
              <a:gd name="connsiteY5386" fmla="*/ 5544691 h 6367455"/>
              <a:gd name="connsiteX5387" fmla="*/ 846597 w 6891715"/>
              <a:gd name="connsiteY5387" fmla="*/ 5489707 h 6367455"/>
              <a:gd name="connsiteX5388" fmla="*/ 828780 w 6891715"/>
              <a:gd name="connsiteY5388" fmla="*/ 5408662 h 6367455"/>
              <a:gd name="connsiteX5389" fmla="*/ 828147 w 6891715"/>
              <a:gd name="connsiteY5389" fmla="*/ 5385266 h 6367455"/>
              <a:gd name="connsiteX5390" fmla="*/ 827984 w 6891715"/>
              <a:gd name="connsiteY5390" fmla="*/ 5385412 h 6367455"/>
              <a:gd name="connsiteX5391" fmla="*/ 827032 w 6891715"/>
              <a:gd name="connsiteY5391" fmla="*/ 5365753 h 6367455"/>
              <a:gd name="connsiteX5392" fmla="*/ 829888 w 6891715"/>
              <a:gd name="connsiteY5392" fmla="*/ 5330240 h 6367455"/>
              <a:gd name="connsiteX5393" fmla="*/ 841630 w 6891715"/>
              <a:gd name="connsiteY5393" fmla="*/ 5324850 h 6367455"/>
              <a:gd name="connsiteX5394" fmla="*/ 831157 w 6891715"/>
              <a:gd name="connsiteY5394" fmla="*/ 5309947 h 6367455"/>
              <a:gd name="connsiteX5395" fmla="*/ 820051 w 6891715"/>
              <a:gd name="connsiteY5395" fmla="*/ 5303923 h 6367455"/>
              <a:gd name="connsiteX5396" fmla="*/ 826397 w 6891715"/>
              <a:gd name="connsiteY5396" fmla="*/ 5284898 h 6367455"/>
              <a:gd name="connsiteX5397" fmla="*/ 807357 w 6891715"/>
              <a:gd name="connsiteY5397" fmla="*/ 5286167 h 6367455"/>
              <a:gd name="connsiteX5398" fmla="*/ 812434 w 6891715"/>
              <a:gd name="connsiteY5398" fmla="*/ 5264288 h 6367455"/>
              <a:gd name="connsiteX5399" fmla="*/ 795615 w 6891715"/>
              <a:gd name="connsiteY5399" fmla="*/ 5265240 h 6367455"/>
              <a:gd name="connsiteX5400" fmla="*/ 796250 w 6891715"/>
              <a:gd name="connsiteY5400" fmla="*/ 5254459 h 6367455"/>
              <a:gd name="connsiteX5401" fmla="*/ 789903 w 6891715"/>
              <a:gd name="connsiteY5401" fmla="*/ 5247166 h 6367455"/>
              <a:gd name="connsiteX5402" fmla="*/ 782604 w 6891715"/>
              <a:gd name="connsiteY5402" fmla="*/ 5251922 h 6367455"/>
              <a:gd name="connsiteX5403" fmla="*/ 783556 w 6891715"/>
              <a:gd name="connsiteY5403" fmla="*/ 5237971 h 6367455"/>
              <a:gd name="connsiteX5404" fmla="*/ 800375 w 6891715"/>
              <a:gd name="connsiteY5404" fmla="*/ 5212605 h 6367455"/>
              <a:gd name="connsiteX5405" fmla="*/ 813069 w 6891715"/>
              <a:gd name="connsiteY5405" fmla="*/ 5212605 h 6367455"/>
              <a:gd name="connsiteX5406" fmla="*/ 815290 w 6891715"/>
              <a:gd name="connsiteY5406" fmla="*/ 5206263 h 6367455"/>
              <a:gd name="connsiteX5407" fmla="*/ 825763 w 6891715"/>
              <a:gd name="connsiteY5407" fmla="*/ 5193580 h 6367455"/>
              <a:gd name="connsiteX5408" fmla="*/ 843851 w 6891715"/>
              <a:gd name="connsiteY5408" fmla="*/ 5199605 h 6367455"/>
              <a:gd name="connsiteX5409" fmla="*/ 862573 w 6891715"/>
              <a:gd name="connsiteY5409" fmla="*/ 5188824 h 6367455"/>
              <a:gd name="connsiteX5410" fmla="*/ 876218 w 6891715"/>
              <a:gd name="connsiteY5410" fmla="*/ 5185653 h 6367455"/>
              <a:gd name="connsiteX5411" fmla="*/ 877488 w 6891715"/>
              <a:gd name="connsiteY5411" fmla="*/ 5192629 h 6367455"/>
              <a:gd name="connsiteX5412" fmla="*/ 891133 w 6891715"/>
              <a:gd name="connsiteY5412" fmla="*/ 5191678 h 6367455"/>
              <a:gd name="connsiteX5413" fmla="*/ 884786 w 6891715"/>
              <a:gd name="connsiteY5413" fmla="*/ 5183117 h 6367455"/>
              <a:gd name="connsiteX5414" fmla="*/ 891133 w 6891715"/>
              <a:gd name="connsiteY5414" fmla="*/ 5176775 h 6367455"/>
              <a:gd name="connsiteX5415" fmla="*/ 881613 w 6891715"/>
              <a:gd name="connsiteY5415" fmla="*/ 5179946 h 6367455"/>
              <a:gd name="connsiteX5416" fmla="*/ 878122 w 6891715"/>
              <a:gd name="connsiteY5416" fmla="*/ 5168848 h 6367455"/>
              <a:gd name="connsiteX5417" fmla="*/ 890816 w 6891715"/>
              <a:gd name="connsiteY5417" fmla="*/ 5159336 h 6367455"/>
              <a:gd name="connsiteX5418" fmla="*/ 910808 w 6891715"/>
              <a:gd name="connsiteY5418" fmla="*/ 5144116 h 6367455"/>
              <a:gd name="connsiteX5419" fmla="*/ 926675 w 6891715"/>
              <a:gd name="connsiteY5419" fmla="*/ 5140945 h 6367455"/>
              <a:gd name="connsiteX5420" fmla="*/ 933974 w 6891715"/>
              <a:gd name="connsiteY5420" fmla="*/ 5145067 h 6367455"/>
              <a:gd name="connsiteX5421" fmla="*/ 936195 w 6891715"/>
              <a:gd name="connsiteY5421" fmla="*/ 5138726 h 6367455"/>
              <a:gd name="connsiteX5422" fmla="*/ 949841 w 6891715"/>
              <a:gd name="connsiteY5422" fmla="*/ 5139677 h 6367455"/>
              <a:gd name="connsiteX5423" fmla="*/ 959361 w 6891715"/>
              <a:gd name="connsiteY5423" fmla="*/ 5151092 h 6367455"/>
              <a:gd name="connsiteX5424" fmla="*/ 989190 w 6891715"/>
              <a:gd name="connsiteY5424" fmla="*/ 5165677 h 6367455"/>
              <a:gd name="connsiteX5425" fmla="*/ 1095809 w 6891715"/>
              <a:gd name="connsiteY5425" fmla="*/ 5163458 h 6367455"/>
              <a:gd name="connsiteX5426" fmla="*/ 1111676 w 6891715"/>
              <a:gd name="connsiteY5426" fmla="*/ 5152994 h 6367455"/>
              <a:gd name="connsiteX5427" fmla="*/ 1121196 w 6891715"/>
              <a:gd name="connsiteY5427" fmla="*/ 5154897 h 6367455"/>
              <a:gd name="connsiteX5428" fmla="*/ 1124369 w 6891715"/>
              <a:gd name="connsiteY5428" fmla="*/ 5158067 h 6367455"/>
              <a:gd name="connsiteX5429" fmla="*/ 1140553 w 6891715"/>
              <a:gd name="connsiteY5429" fmla="*/ 5165360 h 6367455"/>
              <a:gd name="connsiteX5430" fmla="*/ 1168162 w 6891715"/>
              <a:gd name="connsiteY5430" fmla="*/ 5169165 h 6367455"/>
              <a:gd name="connsiteX5431" fmla="*/ 1217983 w 6891715"/>
              <a:gd name="connsiteY5431" fmla="*/ 5179312 h 6367455"/>
              <a:gd name="connsiteX5432" fmla="*/ 1264313 w 6891715"/>
              <a:gd name="connsiteY5432" fmla="*/ 5181214 h 6367455"/>
              <a:gd name="connsiteX5433" fmla="*/ 1293825 w 6891715"/>
              <a:gd name="connsiteY5433" fmla="*/ 5175507 h 6367455"/>
              <a:gd name="connsiteX5434" fmla="*/ 1307788 w 6891715"/>
              <a:gd name="connsiteY5434" fmla="*/ 5178677 h 6367455"/>
              <a:gd name="connsiteX5435" fmla="*/ 1323653 w 6891715"/>
              <a:gd name="connsiteY5435" fmla="*/ 5168848 h 6367455"/>
              <a:gd name="connsiteX5436" fmla="*/ 1329999 w 6891715"/>
              <a:gd name="connsiteY5436" fmla="*/ 5169799 h 6367455"/>
              <a:gd name="connsiteX5437" fmla="*/ 1339519 w 6891715"/>
              <a:gd name="connsiteY5437" fmla="*/ 5182482 h 6367455"/>
              <a:gd name="connsiteX5438" fmla="*/ 1351261 w 6891715"/>
              <a:gd name="connsiteY5438" fmla="*/ 5183117 h 6367455"/>
              <a:gd name="connsiteX5439" fmla="*/ 1367129 w 6891715"/>
              <a:gd name="connsiteY5439" fmla="*/ 5187556 h 6367455"/>
              <a:gd name="connsiteX5440" fmla="*/ 1385853 w 6891715"/>
              <a:gd name="connsiteY5440" fmla="*/ 5184068 h 6367455"/>
              <a:gd name="connsiteX5441" fmla="*/ 1405846 w 6891715"/>
              <a:gd name="connsiteY5441" fmla="*/ 5182799 h 6367455"/>
              <a:gd name="connsiteX5442" fmla="*/ 1422030 w 6891715"/>
              <a:gd name="connsiteY5442" fmla="*/ 5187873 h 6367455"/>
              <a:gd name="connsiteX5443" fmla="*/ 1439800 w 6891715"/>
              <a:gd name="connsiteY5443" fmla="*/ 5194214 h 6367455"/>
              <a:gd name="connsiteX5444" fmla="*/ 1449320 w 6891715"/>
              <a:gd name="connsiteY5444" fmla="*/ 5199288 h 6367455"/>
              <a:gd name="connsiteX5445" fmla="*/ 1476608 w 6891715"/>
              <a:gd name="connsiteY5445" fmla="*/ 5198336 h 6367455"/>
              <a:gd name="connsiteX5446" fmla="*/ 1488033 w 6891715"/>
              <a:gd name="connsiteY5446" fmla="*/ 5187873 h 6367455"/>
              <a:gd name="connsiteX5447" fmla="*/ 1493746 w 6891715"/>
              <a:gd name="connsiteY5447" fmla="*/ 5184702 h 6367455"/>
              <a:gd name="connsiteX5448" fmla="*/ 1492160 w 6891715"/>
              <a:gd name="connsiteY5448" fmla="*/ 5187556 h 6367455"/>
              <a:gd name="connsiteX5449" fmla="*/ 1498188 w 6891715"/>
              <a:gd name="connsiteY5449" fmla="*/ 5189141 h 6367455"/>
              <a:gd name="connsiteX5450" fmla="*/ 1499774 w 6891715"/>
              <a:gd name="connsiteY5450" fmla="*/ 5188190 h 6367455"/>
              <a:gd name="connsiteX5451" fmla="*/ 1505485 w 6891715"/>
              <a:gd name="connsiteY5451" fmla="*/ 5182165 h 6367455"/>
              <a:gd name="connsiteX5452" fmla="*/ 1506437 w 6891715"/>
              <a:gd name="connsiteY5452" fmla="*/ 5185019 h 6367455"/>
              <a:gd name="connsiteX5453" fmla="*/ 1509292 w 6891715"/>
              <a:gd name="connsiteY5453" fmla="*/ 5185336 h 6367455"/>
              <a:gd name="connsiteX5454" fmla="*/ 1509613 w 6891715"/>
              <a:gd name="connsiteY5454" fmla="*/ 5182165 h 6367455"/>
              <a:gd name="connsiteX5455" fmla="*/ 1513104 w 6891715"/>
              <a:gd name="connsiteY5455" fmla="*/ 5183117 h 6367455"/>
              <a:gd name="connsiteX5456" fmla="*/ 1513644 w 6891715"/>
              <a:gd name="connsiteY5456" fmla="*/ 5182190 h 6367455"/>
              <a:gd name="connsiteX5457" fmla="*/ 1521585 w 6891715"/>
              <a:gd name="connsiteY5457" fmla="*/ 5173933 h 6367455"/>
              <a:gd name="connsiteX5458" fmla="*/ 1536516 w 6891715"/>
              <a:gd name="connsiteY5458" fmla="*/ 5137729 h 6367455"/>
              <a:gd name="connsiteX5459" fmla="*/ 1551446 w 6891715"/>
              <a:gd name="connsiteY5459" fmla="*/ 5066590 h 6367455"/>
              <a:gd name="connsiteX5460" fmla="*/ 1559070 w 6891715"/>
              <a:gd name="connsiteY5460" fmla="*/ 5017364 h 6367455"/>
              <a:gd name="connsiteX5461" fmla="*/ 1564788 w 6891715"/>
              <a:gd name="connsiteY5461" fmla="*/ 5032291 h 6367455"/>
              <a:gd name="connsiteX5462" fmla="*/ 1571141 w 6891715"/>
              <a:gd name="connsiteY5462" fmla="*/ 5024351 h 6367455"/>
              <a:gd name="connsiteX5463" fmla="*/ 1567011 w 6891715"/>
              <a:gd name="connsiteY5463" fmla="*/ 5014506 h 6367455"/>
              <a:gd name="connsiteX5464" fmla="*/ 1560022 w 6891715"/>
              <a:gd name="connsiteY5464" fmla="*/ 5012600 h 6367455"/>
              <a:gd name="connsiteX5465" fmla="*/ 1570506 w 6891715"/>
              <a:gd name="connsiteY5465" fmla="*/ 4932569 h 6367455"/>
              <a:gd name="connsiteX5466" fmla="*/ 1570188 w 6891715"/>
              <a:gd name="connsiteY5466" fmla="*/ 4911609 h 6367455"/>
              <a:gd name="connsiteX5467" fmla="*/ 1572094 w 6891715"/>
              <a:gd name="connsiteY5467" fmla="*/ 4904939 h 6367455"/>
              <a:gd name="connsiteX5468" fmla="*/ 1577177 w 6891715"/>
              <a:gd name="connsiteY5468" fmla="*/ 4904939 h 6367455"/>
              <a:gd name="connsiteX5469" fmla="*/ 1579082 w 6891715"/>
              <a:gd name="connsiteY5469" fmla="*/ 4921136 h 6367455"/>
              <a:gd name="connsiteX5470" fmla="*/ 1600683 w 6891715"/>
              <a:gd name="connsiteY5470" fmla="*/ 4948448 h 6367455"/>
              <a:gd name="connsiteX5471" fmla="*/ 1607672 w 6891715"/>
              <a:gd name="connsiteY5471" fmla="*/ 4967186 h 6367455"/>
              <a:gd name="connsiteX5472" fmla="*/ 1616884 w 6891715"/>
              <a:gd name="connsiteY5472" fmla="*/ 4974173 h 6367455"/>
              <a:gd name="connsiteX5473" fmla="*/ 1609895 w 6891715"/>
              <a:gd name="connsiteY5473" fmla="*/ 4964963 h 6367455"/>
              <a:gd name="connsiteX5474" fmla="*/ 1606719 w 6891715"/>
              <a:gd name="connsiteY5474" fmla="*/ 4945908 h 6367455"/>
              <a:gd name="connsiteX5475" fmla="*/ 1598142 w 6891715"/>
              <a:gd name="connsiteY5475" fmla="*/ 4918595 h 6367455"/>
              <a:gd name="connsiteX5476" fmla="*/ 1586706 w 6891715"/>
              <a:gd name="connsiteY5476" fmla="*/ 4902081 h 6367455"/>
              <a:gd name="connsiteX5477" fmla="*/ 1583847 w 6891715"/>
              <a:gd name="connsiteY5477" fmla="*/ 4888425 h 6367455"/>
              <a:gd name="connsiteX5478" fmla="*/ 1561293 w 6891715"/>
              <a:gd name="connsiteY5478" fmla="*/ 4874769 h 6367455"/>
              <a:gd name="connsiteX5479" fmla="*/ 1560340 w 6891715"/>
              <a:gd name="connsiteY5479" fmla="*/ 4864288 h 6367455"/>
              <a:gd name="connsiteX5480" fmla="*/ 1569552 w 6891715"/>
              <a:gd name="connsiteY5480" fmla="*/ 4855714 h 6367455"/>
              <a:gd name="connsiteX5481" fmla="*/ 1574953 w 6891715"/>
              <a:gd name="connsiteY5481" fmla="*/ 4843963 h 6367455"/>
              <a:gd name="connsiteX5482" fmla="*/ 1584483 w 6891715"/>
              <a:gd name="connsiteY5482" fmla="*/ 4838882 h 6367455"/>
              <a:gd name="connsiteX5483" fmla="*/ 1568282 w 6891715"/>
              <a:gd name="connsiteY5483" fmla="*/ 4816651 h 6367455"/>
              <a:gd name="connsiteX5484" fmla="*/ 1556528 w 6891715"/>
              <a:gd name="connsiteY5484" fmla="*/ 4810299 h 6367455"/>
              <a:gd name="connsiteX5485" fmla="*/ 1561929 w 6891715"/>
              <a:gd name="connsiteY5485" fmla="*/ 4800136 h 6367455"/>
              <a:gd name="connsiteX5486" fmla="*/ 1546999 w 6891715"/>
              <a:gd name="connsiteY5486" fmla="*/ 4799184 h 6367455"/>
              <a:gd name="connsiteX5487" fmla="*/ 1503477 w 6891715"/>
              <a:gd name="connsiteY5487" fmla="*/ 4766790 h 6367455"/>
              <a:gd name="connsiteX5488" fmla="*/ 1501253 w 6891715"/>
              <a:gd name="connsiteY5488" fmla="*/ 4758533 h 6367455"/>
              <a:gd name="connsiteX5489" fmla="*/ 1482828 w 6891715"/>
              <a:gd name="connsiteY5489" fmla="*/ 4728998 h 6367455"/>
              <a:gd name="connsiteX5490" fmla="*/ 1470123 w 6891715"/>
              <a:gd name="connsiteY5490" fmla="*/ 4717565 h 6367455"/>
              <a:gd name="connsiteX5491" fmla="*/ 1482512 w 6891715"/>
              <a:gd name="connsiteY5491" fmla="*/ 4692158 h 6367455"/>
              <a:gd name="connsiteX5492" fmla="*/ 1466629 w 6891715"/>
              <a:gd name="connsiteY5492" fmla="*/ 4685806 h 6367455"/>
              <a:gd name="connsiteX5493" fmla="*/ 1479018 w 6891715"/>
              <a:gd name="connsiteY5493" fmla="*/ 4672150 h 6367455"/>
              <a:gd name="connsiteX5494" fmla="*/ 1491724 w 6891715"/>
              <a:gd name="connsiteY5494" fmla="*/ 4676279 h 6367455"/>
              <a:gd name="connsiteX5495" fmla="*/ 1500301 w 6891715"/>
              <a:gd name="connsiteY5495" fmla="*/ 4678502 h 6367455"/>
              <a:gd name="connsiteX5496" fmla="*/ 1494902 w 6891715"/>
              <a:gd name="connsiteY5496" fmla="*/ 4667704 h 6367455"/>
              <a:gd name="connsiteX5497" fmla="*/ 1478064 w 6891715"/>
              <a:gd name="connsiteY5497" fmla="*/ 4658494 h 6367455"/>
              <a:gd name="connsiteX5498" fmla="*/ 1458688 w 6891715"/>
              <a:gd name="connsiteY5498" fmla="*/ 4663893 h 6367455"/>
              <a:gd name="connsiteX5499" fmla="*/ 1434865 w 6891715"/>
              <a:gd name="connsiteY5499" fmla="*/ 4663258 h 6367455"/>
              <a:gd name="connsiteX5500" fmla="*/ 1431053 w 6891715"/>
              <a:gd name="connsiteY5500" fmla="*/ 4648331 h 6367455"/>
              <a:gd name="connsiteX5501" fmla="*/ 1447253 w 6891715"/>
              <a:gd name="connsiteY5501" fmla="*/ 4637851 h 6367455"/>
              <a:gd name="connsiteX5502" fmla="*/ 1430100 w 6891715"/>
              <a:gd name="connsiteY5502" fmla="*/ 4631499 h 6367455"/>
              <a:gd name="connsiteX5503" fmla="*/ 1413264 w 6891715"/>
              <a:gd name="connsiteY5503" fmla="*/ 4620066 h 6367455"/>
              <a:gd name="connsiteX5504" fmla="*/ 1405640 w 6891715"/>
              <a:gd name="connsiteY5504" fmla="*/ 4628641 h 6367455"/>
              <a:gd name="connsiteX5505" fmla="*/ 1402464 w 6891715"/>
              <a:gd name="connsiteY5505" fmla="*/ 4629594 h 6367455"/>
              <a:gd name="connsiteX5506" fmla="*/ 1396110 w 6891715"/>
              <a:gd name="connsiteY5506" fmla="*/ 4616890 h 6367455"/>
              <a:gd name="connsiteX5507" fmla="*/ 1387533 w 6891715"/>
              <a:gd name="connsiteY5507" fmla="*/ 4626735 h 6367455"/>
              <a:gd name="connsiteX5508" fmla="*/ 1376095 w 6891715"/>
              <a:gd name="connsiteY5508" fmla="*/ 4627688 h 6367455"/>
              <a:gd name="connsiteX5509" fmla="*/ 1354811 w 6891715"/>
              <a:gd name="connsiteY5509" fmla="*/ 4600694 h 6367455"/>
              <a:gd name="connsiteX5510" fmla="*/ 1342103 w 6891715"/>
              <a:gd name="connsiteY5510" fmla="*/ 4601646 h 6367455"/>
              <a:gd name="connsiteX5511" fmla="*/ 1327174 w 6891715"/>
              <a:gd name="connsiteY5511" fmla="*/ 4594659 h 6367455"/>
              <a:gd name="connsiteX5512" fmla="*/ 1309068 w 6891715"/>
              <a:gd name="connsiteY5512" fmla="*/ 4591484 h 6367455"/>
              <a:gd name="connsiteX5513" fmla="*/ 1300491 w 6891715"/>
              <a:gd name="connsiteY5513" fmla="*/ 4580051 h 6367455"/>
              <a:gd name="connsiteX5514" fmla="*/ 1287785 w 6891715"/>
              <a:gd name="connsiteY5514" fmla="*/ 4575922 h 6367455"/>
              <a:gd name="connsiteX5515" fmla="*/ 1268726 w 6891715"/>
              <a:gd name="connsiteY5515" fmla="*/ 4589578 h 6367455"/>
              <a:gd name="connsiteX5516" fmla="*/ 1251889 w 6891715"/>
              <a:gd name="connsiteY5516" fmla="*/ 4592119 h 6367455"/>
              <a:gd name="connsiteX5517" fmla="*/ 1247443 w 6891715"/>
              <a:gd name="connsiteY5517" fmla="*/ 4573064 h 6367455"/>
              <a:gd name="connsiteX5518" fmla="*/ 1240136 w 6891715"/>
              <a:gd name="connsiteY5518" fmla="*/ 4568618 h 6367455"/>
              <a:gd name="connsiteX5519" fmla="*/ 1221077 w 6891715"/>
              <a:gd name="connsiteY5519" fmla="*/ 4564807 h 6367455"/>
              <a:gd name="connsiteX5520" fmla="*/ 1217899 w 6891715"/>
              <a:gd name="connsiteY5520" fmla="*/ 4559408 h 6367455"/>
              <a:gd name="connsiteX5521" fmla="*/ 1233465 w 6891715"/>
              <a:gd name="connsiteY5521" fmla="*/ 4552103 h 6367455"/>
              <a:gd name="connsiteX5522" fmla="*/ 1251254 w 6891715"/>
              <a:gd name="connsiteY5522" fmla="*/ 4552103 h 6367455"/>
              <a:gd name="connsiteX5523" fmla="*/ 1257608 w 6891715"/>
              <a:gd name="connsiteY5523" fmla="*/ 4544481 h 6367455"/>
              <a:gd name="connsiteX5524" fmla="*/ 1242994 w 6891715"/>
              <a:gd name="connsiteY5524" fmla="*/ 4534001 h 6367455"/>
              <a:gd name="connsiteX5525" fmla="*/ 1232194 w 6891715"/>
              <a:gd name="connsiteY5525" fmla="*/ 4537177 h 6367455"/>
              <a:gd name="connsiteX5526" fmla="*/ 1225841 w 6891715"/>
              <a:gd name="connsiteY5526" fmla="*/ 4545751 h 6367455"/>
              <a:gd name="connsiteX5527" fmla="*/ 1223618 w 6891715"/>
              <a:gd name="connsiteY5527" fmla="*/ 4521615 h 6367455"/>
              <a:gd name="connsiteX5528" fmla="*/ 1230288 w 6891715"/>
              <a:gd name="connsiteY5528" fmla="*/ 4516534 h 6367455"/>
              <a:gd name="connsiteX5529" fmla="*/ 1236642 w 6891715"/>
              <a:gd name="connsiteY5529" fmla="*/ 4520345 h 6367455"/>
              <a:gd name="connsiteX5530" fmla="*/ 1251254 w 6891715"/>
              <a:gd name="connsiteY5530" fmla="*/ 4524473 h 6367455"/>
              <a:gd name="connsiteX5531" fmla="*/ 1260784 w 6891715"/>
              <a:gd name="connsiteY5531" fmla="*/ 4524473 h 6367455"/>
              <a:gd name="connsiteX5532" fmla="*/ 1246807 w 6891715"/>
              <a:gd name="connsiteY5532" fmla="*/ 4509547 h 6367455"/>
              <a:gd name="connsiteX5533" fmla="*/ 1235053 w 6891715"/>
              <a:gd name="connsiteY5533" fmla="*/ 4512088 h 6367455"/>
              <a:gd name="connsiteX5534" fmla="*/ 1228700 w 6891715"/>
              <a:gd name="connsiteY5534" fmla="*/ 4506689 h 6367455"/>
              <a:gd name="connsiteX5535" fmla="*/ 1219488 w 6891715"/>
              <a:gd name="connsiteY5535" fmla="*/ 4515263 h 6367455"/>
              <a:gd name="connsiteX5536" fmla="*/ 1210911 w 6891715"/>
              <a:gd name="connsiteY5536" fmla="*/ 4511135 h 6367455"/>
              <a:gd name="connsiteX5537" fmla="*/ 1209640 w 6891715"/>
              <a:gd name="connsiteY5537" fmla="*/ 4500972 h 6367455"/>
              <a:gd name="connsiteX5538" fmla="*/ 1215040 w 6891715"/>
              <a:gd name="connsiteY5538" fmla="*/ 4495573 h 6367455"/>
              <a:gd name="connsiteX5539" fmla="*/ 1224570 w 6891715"/>
              <a:gd name="connsiteY5539" fmla="*/ 4486681 h 6367455"/>
              <a:gd name="connsiteX5540" fmla="*/ 1245219 w 6891715"/>
              <a:gd name="connsiteY5540" fmla="*/ 4468578 h 6367455"/>
              <a:gd name="connsiteX5541" fmla="*/ 1268726 w 6891715"/>
              <a:gd name="connsiteY5541" fmla="*/ 4469531 h 6367455"/>
              <a:gd name="connsiteX5542" fmla="*/ 1283656 w 6891715"/>
              <a:gd name="connsiteY5542" fmla="*/ 4465085 h 6367455"/>
              <a:gd name="connsiteX5543" fmla="*/ 1299538 w 6891715"/>
              <a:gd name="connsiteY5543" fmla="*/ 4471437 h 6367455"/>
              <a:gd name="connsiteX5544" fmla="*/ 1299538 w 6891715"/>
              <a:gd name="connsiteY5544" fmla="*/ 4464132 h 6367455"/>
              <a:gd name="connsiteX5545" fmla="*/ 1310974 w 6891715"/>
              <a:gd name="connsiteY5545" fmla="*/ 4460956 h 6367455"/>
              <a:gd name="connsiteX5546" fmla="*/ 1324633 w 6891715"/>
              <a:gd name="connsiteY5546" fmla="*/ 4463815 h 6367455"/>
              <a:gd name="connsiteX5547" fmla="*/ 1327809 w 6891715"/>
              <a:gd name="connsiteY5547" fmla="*/ 4450159 h 6367455"/>
              <a:gd name="connsiteX5548" fmla="*/ 1331938 w 6891715"/>
              <a:gd name="connsiteY5548" fmla="*/ 4442854 h 6367455"/>
              <a:gd name="connsiteX5549" fmla="*/ 1346869 w 6891715"/>
              <a:gd name="connsiteY5549" fmla="*/ 4448888 h 6367455"/>
              <a:gd name="connsiteX5550" fmla="*/ 1379908 w 6891715"/>
              <a:gd name="connsiteY5550" fmla="*/ 4448571 h 6367455"/>
              <a:gd name="connsiteX5551" fmla="*/ 1388485 w 6891715"/>
              <a:gd name="connsiteY5551" fmla="*/ 4460004 h 6367455"/>
              <a:gd name="connsiteX5552" fmla="*/ 1411675 w 6891715"/>
              <a:gd name="connsiteY5552" fmla="*/ 4485093 h 6367455"/>
              <a:gd name="connsiteX5553" fmla="*/ 1430735 w 6891715"/>
              <a:gd name="connsiteY5553" fmla="*/ 4474295 h 6367455"/>
              <a:gd name="connsiteX5554" fmla="*/ 1447570 w 6891715"/>
              <a:gd name="connsiteY5554" fmla="*/ 4466991 h 6367455"/>
              <a:gd name="connsiteX5555" fmla="*/ 1462817 w 6891715"/>
              <a:gd name="connsiteY5555" fmla="*/ 4477471 h 6367455"/>
              <a:gd name="connsiteX5556" fmla="*/ 1481559 w 6891715"/>
              <a:gd name="connsiteY5556" fmla="*/ 4465403 h 6367455"/>
              <a:gd name="connsiteX5557" fmla="*/ 1497442 w 6891715"/>
              <a:gd name="connsiteY5557" fmla="*/ 4462227 h 6367455"/>
              <a:gd name="connsiteX5558" fmla="*/ 1506018 w 6891715"/>
              <a:gd name="connsiteY5558" fmla="*/ 4476836 h 6367455"/>
              <a:gd name="connsiteX5559" fmla="*/ 1522855 w 6891715"/>
              <a:gd name="connsiteY5559" fmla="*/ 4478741 h 6367455"/>
              <a:gd name="connsiteX5560" fmla="*/ 1532386 w 6891715"/>
              <a:gd name="connsiteY5560" fmla="*/ 4480964 h 6367455"/>
              <a:gd name="connsiteX5561" fmla="*/ 1536516 w 6891715"/>
              <a:gd name="connsiteY5561" fmla="*/ 4472389 h 6367455"/>
              <a:gd name="connsiteX5562" fmla="*/ 1529209 w 6891715"/>
              <a:gd name="connsiteY5562" fmla="*/ 4466038 h 6367455"/>
              <a:gd name="connsiteX5563" fmla="*/ 1519361 w 6891715"/>
              <a:gd name="connsiteY5563" fmla="*/ 4448571 h 6367455"/>
              <a:gd name="connsiteX5564" fmla="*/ 1512690 w 6891715"/>
              <a:gd name="connsiteY5564" fmla="*/ 4384101 h 6367455"/>
              <a:gd name="connsiteX5565" fmla="*/ 1511104 w 6891715"/>
              <a:gd name="connsiteY5565" fmla="*/ 4368222 h 6367455"/>
              <a:gd name="connsiteX5566" fmla="*/ 1498395 w 6891715"/>
              <a:gd name="connsiteY5566" fmla="*/ 4357742 h 6367455"/>
              <a:gd name="connsiteX5567" fmla="*/ 1492996 w 6891715"/>
              <a:gd name="connsiteY5567" fmla="*/ 4334875 h 6367455"/>
              <a:gd name="connsiteX5568" fmla="*/ 1478064 w 6891715"/>
              <a:gd name="connsiteY5568" fmla="*/ 4314550 h 6367455"/>
              <a:gd name="connsiteX5569" fmla="*/ 1478064 w 6891715"/>
              <a:gd name="connsiteY5569" fmla="*/ 4307563 h 6367455"/>
              <a:gd name="connsiteX5570" fmla="*/ 1484418 w 6891715"/>
              <a:gd name="connsiteY5570" fmla="*/ 4310422 h 6367455"/>
              <a:gd name="connsiteX5571" fmla="*/ 1497125 w 6891715"/>
              <a:gd name="connsiteY5571" fmla="*/ 4312645 h 6367455"/>
              <a:gd name="connsiteX5572" fmla="*/ 1513961 w 6891715"/>
              <a:gd name="connsiteY5572" fmla="*/ 4325030 h 6367455"/>
              <a:gd name="connsiteX5573" fmla="*/ 1526668 w 6891715"/>
              <a:gd name="connsiteY5573" fmla="*/ 4319631 h 6367455"/>
              <a:gd name="connsiteX5574" fmla="*/ 1545728 w 6891715"/>
              <a:gd name="connsiteY5574" fmla="*/ 4317408 h 6367455"/>
              <a:gd name="connsiteX5575" fmla="*/ 1550175 w 6891715"/>
              <a:gd name="connsiteY5575" fmla="*/ 4328841 h 6367455"/>
              <a:gd name="connsiteX5576" fmla="*/ 1542551 w 6891715"/>
              <a:gd name="connsiteY5576" fmla="*/ 4339322 h 6367455"/>
              <a:gd name="connsiteX5577" fmla="*/ 1555893 w 6891715"/>
              <a:gd name="connsiteY5577" fmla="*/ 4358694 h 6367455"/>
              <a:gd name="connsiteX5578" fmla="*/ 1569552 w 6891715"/>
              <a:gd name="connsiteY5578" fmla="*/ 4364728 h 6367455"/>
              <a:gd name="connsiteX5579" fmla="*/ 1589565 w 6891715"/>
              <a:gd name="connsiteY5579" fmla="*/ 4358377 h 6367455"/>
              <a:gd name="connsiteX5580" fmla="*/ 1610531 w 6891715"/>
              <a:gd name="connsiteY5580" fmla="*/ 4367269 h 6367455"/>
              <a:gd name="connsiteX5581" fmla="*/ 1625460 w 6891715"/>
              <a:gd name="connsiteY5581" fmla="*/ 4369492 h 6367455"/>
              <a:gd name="connsiteX5582" fmla="*/ 1659450 w 6891715"/>
              <a:gd name="connsiteY5582" fmla="*/ 4368222 h 6367455"/>
              <a:gd name="connsiteX5583" fmla="*/ 1677556 w 6891715"/>
              <a:gd name="connsiteY5583" fmla="*/ 4356154 h 6367455"/>
              <a:gd name="connsiteX5584" fmla="*/ 1690898 w 6891715"/>
              <a:gd name="connsiteY5584" fmla="*/ 4346626 h 6367455"/>
              <a:gd name="connsiteX5585" fmla="*/ 1720758 w 6891715"/>
              <a:gd name="connsiteY5585" fmla="*/ 4349484 h 6367455"/>
              <a:gd name="connsiteX5586" fmla="*/ 1694075 w 6891715"/>
              <a:gd name="connsiteY5586" fmla="*/ 4341227 h 6367455"/>
              <a:gd name="connsiteX5587" fmla="*/ 1679463 w 6891715"/>
              <a:gd name="connsiteY5587" fmla="*/ 4339322 h 6367455"/>
              <a:gd name="connsiteX5588" fmla="*/ 1680416 w 6891715"/>
              <a:gd name="connsiteY5588" fmla="*/ 4328841 h 6367455"/>
              <a:gd name="connsiteX5589" fmla="*/ 1688675 w 6891715"/>
              <a:gd name="connsiteY5589" fmla="*/ 4312009 h 6367455"/>
              <a:gd name="connsiteX5590" fmla="*/ 1722347 w 6891715"/>
              <a:gd name="connsiteY5590" fmla="*/ 4291684 h 6367455"/>
              <a:gd name="connsiteX5591" fmla="*/ 1748712 w 6891715"/>
              <a:gd name="connsiteY5591" fmla="*/ 4285015 h 6367455"/>
              <a:gd name="connsiteX5592" fmla="*/ 1771901 w 6891715"/>
              <a:gd name="connsiteY5592" fmla="*/ 4278663 h 6367455"/>
              <a:gd name="connsiteX5593" fmla="*/ 1801444 w 6891715"/>
              <a:gd name="connsiteY5593" fmla="*/ 4257067 h 6367455"/>
              <a:gd name="connsiteX5594" fmla="*/ 1820186 w 6891715"/>
              <a:gd name="connsiteY5594" fmla="*/ 4234836 h 6367455"/>
              <a:gd name="connsiteX5595" fmla="*/ 1828762 w 6891715"/>
              <a:gd name="connsiteY5595" fmla="*/ 4230390 h 6367455"/>
              <a:gd name="connsiteX5596" fmla="*/ 1817962 w 6891715"/>
              <a:gd name="connsiteY5596" fmla="*/ 4222451 h 6367455"/>
              <a:gd name="connsiteX5597" fmla="*/ 1816056 w 6891715"/>
              <a:gd name="connsiteY5597" fmla="*/ 4208477 h 6367455"/>
              <a:gd name="connsiteX5598" fmla="*/ 1820821 w 6891715"/>
              <a:gd name="connsiteY5598" fmla="*/ 4198949 h 6367455"/>
              <a:gd name="connsiteX5599" fmla="*/ 1818280 w 6891715"/>
              <a:gd name="connsiteY5599" fmla="*/ 4157981 h 6367455"/>
              <a:gd name="connsiteX5600" fmla="*/ 1815103 w 6891715"/>
              <a:gd name="connsiteY5600" fmla="*/ 4152582 h 6367455"/>
              <a:gd name="connsiteX5601" fmla="*/ 1832892 w 6891715"/>
              <a:gd name="connsiteY5601" fmla="*/ 4132574 h 6367455"/>
              <a:gd name="connsiteX5602" fmla="*/ 1847822 w 6891715"/>
              <a:gd name="connsiteY5602" fmla="*/ 4124952 h 6367455"/>
              <a:gd name="connsiteX5603" fmla="*/ 1866881 w 6891715"/>
              <a:gd name="connsiteY5603" fmla="*/ 4121459 h 6367455"/>
              <a:gd name="connsiteX5604" fmla="*/ 1901506 w 6891715"/>
              <a:gd name="connsiteY5604" fmla="*/ 4114790 h 6367455"/>
              <a:gd name="connsiteX5605" fmla="*/ 1920566 w 6891715"/>
              <a:gd name="connsiteY5605" fmla="*/ 4111614 h 6367455"/>
              <a:gd name="connsiteX5606" fmla="*/ 1920836 w 6891715"/>
              <a:gd name="connsiteY5606" fmla="*/ 4111854 h 6367455"/>
              <a:gd name="connsiteX5607" fmla="*/ 1949386 w 6891715"/>
              <a:gd name="connsiteY5607" fmla="*/ 4094630 h 6367455"/>
              <a:gd name="connsiteX5608" fmla="*/ 1978517 w 6891715"/>
              <a:gd name="connsiteY5608" fmla="*/ 4070064 h 6367455"/>
              <a:gd name="connsiteX5609" fmla="*/ 1977988 w 6891715"/>
              <a:gd name="connsiteY5609" fmla="*/ 4069704 h 6367455"/>
              <a:gd name="connsiteX5610" fmla="*/ 1995753 w 6891715"/>
              <a:gd name="connsiteY5610" fmla="*/ 4059226 h 6367455"/>
              <a:gd name="connsiteX5611" fmla="*/ 2007174 w 6891715"/>
              <a:gd name="connsiteY5611" fmla="*/ 4057321 h 6367455"/>
              <a:gd name="connsiteX5612" fmla="*/ 2015422 w 6891715"/>
              <a:gd name="connsiteY5612" fmla="*/ 4063036 h 6367455"/>
              <a:gd name="connsiteX5613" fmla="*/ 2018911 w 6891715"/>
              <a:gd name="connsiteY5613" fmla="*/ 4062084 h 6367455"/>
              <a:gd name="connsiteX5614" fmla="*/ 2024622 w 6891715"/>
              <a:gd name="connsiteY5614" fmla="*/ 4061449 h 6367455"/>
              <a:gd name="connsiteX5615" fmla="*/ 2022084 w 6891715"/>
              <a:gd name="connsiteY5615" fmla="*/ 4070339 h 6367455"/>
              <a:gd name="connsiteX5616" fmla="*/ 2031283 w 6891715"/>
              <a:gd name="connsiteY5616" fmla="*/ 4070339 h 6367455"/>
              <a:gd name="connsiteX5617" fmla="*/ 2036676 w 6891715"/>
              <a:gd name="connsiteY5617" fmla="*/ 4065894 h 6367455"/>
              <a:gd name="connsiteX5618" fmla="*/ 2025890 w 6891715"/>
              <a:gd name="connsiteY5618" fmla="*/ 4052876 h 6367455"/>
              <a:gd name="connsiteX5619" fmla="*/ 2022084 w 6891715"/>
              <a:gd name="connsiteY5619" fmla="*/ 4052876 h 6367455"/>
              <a:gd name="connsiteX5620" fmla="*/ 2012567 w 6891715"/>
              <a:gd name="connsiteY5620" fmla="*/ 4055099 h 6367455"/>
              <a:gd name="connsiteX5621" fmla="*/ 2003049 w 6891715"/>
              <a:gd name="connsiteY5621" fmla="*/ 4043351 h 6367455"/>
              <a:gd name="connsiteX5622" fmla="*/ 2004318 w 6891715"/>
              <a:gd name="connsiteY5622" fmla="*/ 4036049 h 6367455"/>
              <a:gd name="connsiteX5623" fmla="*/ 2013518 w 6891715"/>
              <a:gd name="connsiteY5623" fmla="*/ 4031604 h 6367455"/>
              <a:gd name="connsiteX5624" fmla="*/ 2023035 w 6891715"/>
              <a:gd name="connsiteY5624" fmla="*/ 4026206 h 6367455"/>
              <a:gd name="connsiteX5625" fmla="*/ 2023987 w 6891715"/>
              <a:gd name="connsiteY5625" fmla="*/ 4018904 h 6367455"/>
              <a:gd name="connsiteX5626" fmla="*/ 2023035 w 6891715"/>
              <a:gd name="connsiteY5626" fmla="*/ 4009379 h 6367455"/>
              <a:gd name="connsiteX5627" fmla="*/ 2032235 w 6891715"/>
              <a:gd name="connsiteY5627" fmla="*/ 4000806 h 6367455"/>
              <a:gd name="connsiteX5628" fmla="*/ 2048097 w 6891715"/>
              <a:gd name="connsiteY5628" fmla="*/ 3994456 h 6367455"/>
              <a:gd name="connsiteX5629" fmla="*/ 2058566 w 6891715"/>
              <a:gd name="connsiteY5629" fmla="*/ 4003029 h 6367455"/>
              <a:gd name="connsiteX5630" fmla="*/ 2064910 w 6891715"/>
              <a:gd name="connsiteY5630" fmla="*/ 3996679 h 6367455"/>
              <a:gd name="connsiteX5631" fmla="*/ 2067131 w 6891715"/>
              <a:gd name="connsiteY5631" fmla="*/ 3998266 h 6367455"/>
              <a:gd name="connsiteX5632" fmla="*/ 2061421 w 6891715"/>
              <a:gd name="connsiteY5632" fmla="*/ 4005569 h 6367455"/>
              <a:gd name="connsiteX5633" fmla="*/ 2062690 w 6891715"/>
              <a:gd name="connsiteY5633" fmla="*/ 4012554 h 6367455"/>
              <a:gd name="connsiteX5634" fmla="*/ 2060469 w 6891715"/>
              <a:gd name="connsiteY5634" fmla="*/ 4021761 h 6367455"/>
              <a:gd name="connsiteX5635" fmla="*/ 2056028 w 6891715"/>
              <a:gd name="connsiteY5635" fmla="*/ 4024619 h 6367455"/>
              <a:gd name="connsiteX5636" fmla="*/ 2053807 w 6891715"/>
              <a:gd name="connsiteY5636" fmla="*/ 4024619 h 6367455"/>
              <a:gd name="connsiteX5637" fmla="*/ 2046511 w 6891715"/>
              <a:gd name="connsiteY5637" fmla="*/ 4018269 h 6367455"/>
              <a:gd name="connsiteX5638" fmla="*/ 2041752 w 6891715"/>
              <a:gd name="connsiteY5638" fmla="*/ 4003346 h 6367455"/>
              <a:gd name="connsiteX5639" fmla="*/ 2029697 w 6891715"/>
              <a:gd name="connsiteY5639" fmla="*/ 4007474 h 6367455"/>
              <a:gd name="connsiteX5640" fmla="*/ 2026842 w 6891715"/>
              <a:gd name="connsiteY5640" fmla="*/ 4014776 h 6367455"/>
              <a:gd name="connsiteX5641" fmla="*/ 2040166 w 6891715"/>
              <a:gd name="connsiteY5641" fmla="*/ 4024619 h 6367455"/>
              <a:gd name="connsiteX5642" fmla="*/ 2046511 w 6891715"/>
              <a:gd name="connsiteY5642" fmla="*/ 4020491 h 6367455"/>
              <a:gd name="connsiteX5643" fmla="*/ 2041118 w 6891715"/>
              <a:gd name="connsiteY5643" fmla="*/ 4028111 h 6367455"/>
              <a:gd name="connsiteX5644" fmla="*/ 2040483 w 6891715"/>
              <a:gd name="connsiteY5644" fmla="*/ 4035414 h 6367455"/>
              <a:gd name="connsiteX5645" fmla="*/ 2036042 w 6891715"/>
              <a:gd name="connsiteY5645" fmla="*/ 4039859 h 6367455"/>
              <a:gd name="connsiteX5646" fmla="*/ 2037311 w 6891715"/>
              <a:gd name="connsiteY5646" fmla="*/ 4034144 h 6367455"/>
              <a:gd name="connsiteX5647" fmla="*/ 2024939 w 6891715"/>
              <a:gd name="connsiteY5647" fmla="*/ 4027159 h 6367455"/>
              <a:gd name="connsiteX5648" fmla="*/ 2017325 w 6891715"/>
              <a:gd name="connsiteY5648" fmla="*/ 4035414 h 6367455"/>
              <a:gd name="connsiteX5649" fmla="*/ 2033187 w 6891715"/>
              <a:gd name="connsiteY5649" fmla="*/ 4041764 h 6367455"/>
              <a:gd name="connsiteX5650" fmla="*/ 2034139 w 6891715"/>
              <a:gd name="connsiteY5650" fmla="*/ 4049066 h 6367455"/>
              <a:gd name="connsiteX5651" fmla="*/ 2039214 w 6891715"/>
              <a:gd name="connsiteY5651" fmla="*/ 4062084 h 6367455"/>
              <a:gd name="connsiteX5652" fmla="*/ 2042387 w 6891715"/>
              <a:gd name="connsiteY5652" fmla="*/ 4058909 h 6367455"/>
              <a:gd name="connsiteX5653" fmla="*/ 2047780 w 6891715"/>
              <a:gd name="connsiteY5653" fmla="*/ 4059861 h 6367455"/>
              <a:gd name="connsiteX5654" fmla="*/ 2064593 w 6891715"/>
              <a:gd name="connsiteY5654" fmla="*/ 4064941 h 6367455"/>
              <a:gd name="connsiteX5655" fmla="*/ 2067766 w 6891715"/>
              <a:gd name="connsiteY5655" fmla="*/ 4065894 h 6367455"/>
              <a:gd name="connsiteX5656" fmla="*/ 2066497 w 6891715"/>
              <a:gd name="connsiteY5656" fmla="*/ 4055416 h 6367455"/>
              <a:gd name="connsiteX5657" fmla="*/ 2038263 w 6891715"/>
              <a:gd name="connsiteY5657" fmla="*/ 4049384 h 6367455"/>
              <a:gd name="connsiteX5658" fmla="*/ 2042069 w 6891715"/>
              <a:gd name="connsiteY5658" fmla="*/ 4043034 h 6367455"/>
              <a:gd name="connsiteX5659" fmla="*/ 2052538 w 6891715"/>
              <a:gd name="connsiteY5659" fmla="*/ 4043034 h 6367455"/>
              <a:gd name="connsiteX5660" fmla="*/ 2062055 w 6891715"/>
              <a:gd name="connsiteY5660" fmla="*/ 4044939 h 6367455"/>
              <a:gd name="connsiteX5661" fmla="*/ 2063324 w 6891715"/>
              <a:gd name="connsiteY5661" fmla="*/ 4040811 h 6367455"/>
              <a:gd name="connsiteX5662" fmla="*/ 2047462 w 6891715"/>
              <a:gd name="connsiteY5662" fmla="*/ 4038589 h 6367455"/>
              <a:gd name="connsiteX5663" fmla="*/ 2043021 w 6891715"/>
              <a:gd name="connsiteY5663" fmla="*/ 4032239 h 6367455"/>
              <a:gd name="connsiteX5664" fmla="*/ 2050635 w 6891715"/>
              <a:gd name="connsiteY5664" fmla="*/ 4028111 h 6367455"/>
              <a:gd name="connsiteX5665" fmla="*/ 2062055 w 6891715"/>
              <a:gd name="connsiteY5665" fmla="*/ 4031286 h 6367455"/>
              <a:gd name="connsiteX5666" fmla="*/ 2066497 w 6891715"/>
              <a:gd name="connsiteY5666" fmla="*/ 4023984 h 6367455"/>
              <a:gd name="connsiteX5667" fmla="*/ 2076648 w 6891715"/>
              <a:gd name="connsiteY5667" fmla="*/ 4016364 h 6367455"/>
              <a:gd name="connsiteX5668" fmla="*/ 2083945 w 6891715"/>
              <a:gd name="connsiteY5668" fmla="*/ 4016364 h 6367455"/>
              <a:gd name="connsiteX5669" fmla="*/ 2102027 w 6891715"/>
              <a:gd name="connsiteY5669" fmla="*/ 4010649 h 6367455"/>
              <a:gd name="connsiteX5670" fmla="*/ 2114716 w 6891715"/>
              <a:gd name="connsiteY5670" fmla="*/ 4016999 h 6367455"/>
              <a:gd name="connsiteX5671" fmla="*/ 2129627 w 6891715"/>
              <a:gd name="connsiteY5671" fmla="*/ 4011919 h 6367455"/>
              <a:gd name="connsiteX5672" fmla="*/ 2117889 w 6891715"/>
              <a:gd name="connsiteY5672" fmla="*/ 4011919 h 6367455"/>
              <a:gd name="connsiteX5673" fmla="*/ 2126454 w 6891715"/>
              <a:gd name="connsiteY5673" fmla="*/ 4004299 h 6367455"/>
              <a:gd name="connsiteX5674" fmla="*/ 2108372 w 6891715"/>
              <a:gd name="connsiteY5674" fmla="*/ 4009696 h 6367455"/>
              <a:gd name="connsiteX5675" fmla="*/ 2113765 w 6891715"/>
              <a:gd name="connsiteY5675" fmla="*/ 3997949 h 6367455"/>
              <a:gd name="connsiteX5676" fmla="*/ 2103296 w 6891715"/>
              <a:gd name="connsiteY5676" fmla="*/ 4007474 h 6367455"/>
              <a:gd name="connsiteX5677" fmla="*/ 2096951 w 6891715"/>
              <a:gd name="connsiteY5677" fmla="*/ 4010014 h 6367455"/>
              <a:gd name="connsiteX5678" fmla="*/ 2087434 w 6891715"/>
              <a:gd name="connsiteY5678" fmla="*/ 4010014 h 6367455"/>
              <a:gd name="connsiteX5679" fmla="*/ 2076648 w 6891715"/>
              <a:gd name="connsiteY5679" fmla="*/ 4004616 h 6367455"/>
              <a:gd name="connsiteX5680" fmla="*/ 2064910 w 6891715"/>
              <a:gd name="connsiteY5680" fmla="*/ 3996679 h 6367455"/>
              <a:gd name="connsiteX5681" fmla="*/ 2050318 w 6891715"/>
              <a:gd name="connsiteY5681" fmla="*/ 3984931 h 6367455"/>
              <a:gd name="connsiteX5682" fmla="*/ 2061421 w 6891715"/>
              <a:gd name="connsiteY5682" fmla="*/ 3974454 h 6367455"/>
              <a:gd name="connsiteX5683" fmla="*/ 2077600 w 6891715"/>
              <a:gd name="connsiteY5683" fmla="*/ 3987154 h 6367455"/>
              <a:gd name="connsiteX5684" fmla="*/ 2099806 w 6891715"/>
              <a:gd name="connsiteY5684" fmla="*/ 3980486 h 6367455"/>
              <a:gd name="connsiteX5685" fmla="*/ 2076648 w 6891715"/>
              <a:gd name="connsiteY5685" fmla="*/ 3982709 h 6367455"/>
              <a:gd name="connsiteX5686" fmla="*/ 2062690 w 6891715"/>
              <a:gd name="connsiteY5686" fmla="*/ 3969056 h 6367455"/>
              <a:gd name="connsiteX5687" fmla="*/ 2073159 w 6891715"/>
              <a:gd name="connsiteY5687" fmla="*/ 3946831 h 6367455"/>
              <a:gd name="connsiteX5688" fmla="*/ 2103296 w 6891715"/>
              <a:gd name="connsiteY5688" fmla="*/ 3908414 h 6367455"/>
              <a:gd name="connsiteX5689" fmla="*/ 2110275 w 6891715"/>
              <a:gd name="connsiteY5689" fmla="*/ 3875076 h 6367455"/>
              <a:gd name="connsiteX5690" fmla="*/ 2107103 w 6891715"/>
              <a:gd name="connsiteY5690" fmla="*/ 3848406 h 6367455"/>
              <a:gd name="connsiteX5691" fmla="*/ 2114082 w 6891715"/>
              <a:gd name="connsiteY5691" fmla="*/ 3831896 h 6367455"/>
              <a:gd name="connsiteX5692" fmla="*/ 2119475 w 6891715"/>
              <a:gd name="connsiteY5692" fmla="*/ 3819196 h 6367455"/>
              <a:gd name="connsiteX5693" fmla="*/ 2129944 w 6891715"/>
              <a:gd name="connsiteY5693" fmla="*/ 3819196 h 6367455"/>
              <a:gd name="connsiteX5694" fmla="*/ 2131213 w 6891715"/>
              <a:gd name="connsiteY5694" fmla="*/ 3826181 h 6367455"/>
              <a:gd name="connsiteX5695" fmla="*/ 2138509 w 6891715"/>
              <a:gd name="connsiteY5695" fmla="*/ 3828403 h 6367455"/>
              <a:gd name="connsiteX5696" fmla="*/ 2151199 w 6891715"/>
              <a:gd name="connsiteY5696" fmla="*/ 3823958 h 6367455"/>
              <a:gd name="connsiteX5697" fmla="*/ 2153419 w 6891715"/>
              <a:gd name="connsiteY5697" fmla="*/ 3831578 h 6367455"/>
              <a:gd name="connsiteX5698" fmla="*/ 2155640 w 6891715"/>
              <a:gd name="connsiteY5698" fmla="*/ 3837293 h 6367455"/>
              <a:gd name="connsiteX5699" fmla="*/ 2171502 w 6891715"/>
              <a:gd name="connsiteY5699" fmla="*/ 3844913 h 6367455"/>
              <a:gd name="connsiteX5700" fmla="*/ 2166426 w 6891715"/>
              <a:gd name="connsiteY5700" fmla="*/ 3860789 h 6367455"/>
              <a:gd name="connsiteX5701" fmla="*/ 2156909 w 6891715"/>
              <a:gd name="connsiteY5701" fmla="*/ 3861741 h 6367455"/>
              <a:gd name="connsiteX5702" fmla="*/ 2146440 w 6891715"/>
              <a:gd name="connsiteY5702" fmla="*/ 3874441 h 6367455"/>
              <a:gd name="connsiteX5703" fmla="*/ 2156909 w 6891715"/>
              <a:gd name="connsiteY5703" fmla="*/ 3884284 h 6367455"/>
              <a:gd name="connsiteX5704" fmla="*/ 2154688 w 6891715"/>
              <a:gd name="connsiteY5704" fmla="*/ 3892221 h 6367455"/>
              <a:gd name="connsiteX5705" fmla="*/ 2159447 w 6891715"/>
              <a:gd name="connsiteY5705" fmla="*/ 3901746 h 6367455"/>
              <a:gd name="connsiteX5706" fmla="*/ 2178481 w 6891715"/>
              <a:gd name="connsiteY5706" fmla="*/ 3913176 h 6367455"/>
              <a:gd name="connsiteX5707" fmla="*/ 2196563 w 6891715"/>
              <a:gd name="connsiteY5707" fmla="*/ 3910954 h 6367455"/>
              <a:gd name="connsiteX5708" fmla="*/ 2208935 w 6891715"/>
              <a:gd name="connsiteY5708" fmla="*/ 3887776 h 6367455"/>
              <a:gd name="connsiteX5709" fmla="*/ 2194343 w 6891715"/>
              <a:gd name="connsiteY5709" fmla="*/ 3907779 h 6367455"/>
              <a:gd name="connsiteX5710" fmla="*/ 2185777 w 6891715"/>
              <a:gd name="connsiteY5710" fmla="*/ 3910954 h 6367455"/>
              <a:gd name="connsiteX5711" fmla="*/ 2174357 w 6891715"/>
              <a:gd name="connsiteY5711" fmla="*/ 3909366 h 6367455"/>
              <a:gd name="connsiteX5712" fmla="*/ 2168329 w 6891715"/>
              <a:gd name="connsiteY5712" fmla="*/ 3904921 h 6367455"/>
              <a:gd name="connsiteX5713" fmla="*/ 2162302 w 6891715"/>
              <a:gd name="connsiteY5713" fmla="*/ 3892221 h 6367455"/>
              <a:gd name="connsiteX5714" fmla="*/ 2178164 w 6891715"/>
              <a:gd name="connsiteY5714" fmla="*/ 3889046 h 6367455"/>
              <a:gd name="connsiteX5715" fmla="*/ 2184508 w 6891715"/>
              <a:gd name="connsiteY5715" fmla="*/ 3884919 h 6367455"/>
              <a:gd name="connsiteX5716" fmla="*/ 2193074 w 6891715"/>
              <a:gd name="connsiteY5716" fmla="*/ 3879521 h 6367455"/>
              <a:gd name="connsiteX5717" fmla="*/ 2208935 w 6891715"/>
              <a:gd name="connsiteY5717" fmla="*/ 3885871 h 6367455"/>
              <a:gd name="connsiteX5718" fmla="*/ 2205763 w 6891715"/>
              <a:gd name="connsiteY5718" fmla="*/ 3876981 h 6367455"/>
              <a:gd name="connsiteX5719" fmla="*/ 2213694 w 6891715"/>
              <a:gd name="connsiteY5719" fmla="*/ 3872854 h 6367455"/>
              <a:gd name="connsiteX5720" fmla="*/ 2202591 w 6891715"/>
              <a:gd name="connsiteY5720" fmla="*/ 3875394 h 6367455"/>
              <a:gd name="connsiteX5721" fmla="*/ 2194025 w 6891715"/>
              <a:gd name="connsiteY5721" fmla="*/ 3875394 h 6367455"/>
              <a:gd name="connsiteX5722" fmla="*/ 2187681 w 6891715"/>
              <a:gd name="connsiteY5722" fmla="*/ 3869044 h 6367455"/>
              <a:gd name="connsiteX5723" fmla="*/ 2189584 w 6891715"/>
              <a:gd name="connsiteY5723" fmla="*/ 3859519 h 6367455"/>
              <a:gd name="connsiteX5724" fmla="*/ 2196880 w 6891715"/>
              <a:gd name="connsiteY5724" fmla="*/ 3840151 h 6367455"/>
              <a:gd name="connsiteX5725" fmla="*/ 2209570 w 6891715"/>
              <a:gd name="connsiteY5725" fmla="*/ 3839198 h 6367455"/>
              <a:gd name="connsiteX5726" fmla="*/ 2202273 w 6891715"/>
              <a:gd name="connsiteY5726" fmla="*/ 3836023 h 6367455"/>
              <a:gd name="connsiteX5727" fmla="*/ 2181970 w 6891715"/>
              <a:gd name="connsiteY5727" fmla="*/ 3834118 h 6367455"/>
              <a:gd name="connsiteX5728" fmla="*/ 2175626 w 6891715"/>
              <a:gd name="connsiteY5728" fmla="*/ 3829038 h 6367455"/>
              <a:gd name="connsiteX5729" fmla="*/ 2178798 w 6891715"/>
              <a:gd name="connsiteY5729" fmla="*/ 3825863 h 6367455"/>
              <a:gd name="connsiteX5730" fmla="*/ 2182605 w 6891715"/>
              <a:gd name="connsiteY5730" fmla="*/ 3803638 h 6367455"/>
              <a:gd name="connsiteX5731" fmla="*/ 2194977 w 6891715"/>
              <a:gd name="connsiteY5731" fmla="*/ 3774111 h 6367455"/>
              <a:gd name="connsiteX5732" fmla="*/ 2216866 w 6891715"/>
              <a:gd name="connsiteY5732" fmla="*/ 3757918 h 6367455"/>
              <a:gd name="connsiteX5733" fmla="*/ 2247638 w 6891715"/>
              <a:gd name="connsiteY5733" fmla="*/ 3753473 h 6367455"/>
              <a:gd name="connsiteX5734" fmla="*/ 2265721 w 6891715"/>
              <a:gd name="connsiteY5734" fmla="*/ 3754426 h 6367455"/>
              <a:gd name="connsiteX5735" fmla="*/ 2278410 w 6891715"/>
              <a:gd name="connsiteY5735" fmla="*/ 3745853 h 6367455"/>
              <a:gd name="connsiteX5736" fmla="*/ 2300299 w 6891715"/>
              <a:gd name="connsiteY5736" fmla="*/ 3741726 h 6367455"/>
              <a:gd name="connsiteX5737" fmla="*/ 2314258 w 6891715"/>
              <a:gd name="connsiteY5737" fmla="*/ 3744266 h 6367455"/>
              <a:gd name="connsiteX5738" fmla="*/ 2323775 w 6891715"/>
              <a:gd name="connsiteY5738" fmla="*/ 3755061 h 6367455"/>
              <a:gd name="connsiteX5739" fmla="*/ 2335830 w 6891715"/>
              <a:gd name="connsiteY5739" fmla="*/ 3763316 h 6367455"/>
              <a:gd name="connsiteX5740" fmla="*/ 2350422 w 6891715"/>
              <a:gd name="connsiteY5740" fmla="*/ 3764268 h 6367455"/>
              <a:gd name="connsiteX5741" fmla="*/ 2346298 w 6891715"/>
              <a:gd name="connsiteY5741" fmla="*/ 3768396 h 6367455"/>
              <a:gd name="connsiteX5742" fmla="*/ 2350740 w 6891715"/>
              <a:gd name="connsiteY5742" fmla="*/ 3776016 h 6367455"/>
              <a:gd name="connsiteX5743" fmla="*/ 2358988 w 6891715"/>
              <a:gd name="connsiteY5743" fmla="*/ 3777603 h 6367455"/>
              <a:gd name="connsiteX5744" fmla="*/ 2356026 w 6891715"/>
              <a:gd name="connsiteY5744" fmla="*/ 3787144 h 6367455"/>
              <a:gd name="connsiteX5745" fmla="*/ 2357058 w 6891715"/>
              <a:gd name="connsiteY5745" fmla="*/ 3787213 h 6367455"/>
              <a:gd name="connsiteX5746" fmla="*/ 2359897 w 6891715"/>
              <a:gd name="connsiteY5746" fmla="*/ 3778078 h 6367455"/>
              <a:gd name="connsiteX5747" fmla="*/ 2359579 w 6891715"/>
              <a:gd name="connsiteY5747" fmla="*/ 3767923 h 6367455"/>
              <a:gd name="connsiteX5748" fmla="*/ 2364975 w 6891715"/>
              <a:gd name="connsiteY5748" fmla="*/ 3761577 h 6367455"/>
              <a:gd name="connsiteX5749" fmla="*/ 2373544 w 6891715"/>
              <a:gd name="connsiteY5749" fmla="*/ 3762211 h 6367455"/>
              <a:gd name="connsiteX5750" fmla="*/ 2381796 w 6891715"/>
              <a:gd name="connsiteY5750" fmla="*/ 3769510 h 6367455"/>
              <a:gd name="connsiteX5751" fmla="*/ 2390683 w 6891715"/>
              <a:gd name="connsiteY5751" fmla="*/ 3780299 h 6367455"/>
              <a:gd name="connsiteX5752" fmla="*/ 2383066 w 6891715"/>
              <a:gd name="connsiteY5752" fmla="*/ 3765384 h 6367455"/>
              <a:gd name="connsiteX5753" fmla="*/ 2374496 w 6891715"/>
              <a:gd name="connsiteY5753" fmla="*/ 3750787 h 6367455"/>
              <a:gd name="connsiteX5754" fmla="*/ 2361801 w 6891715"/>
              <a:gd name="connsiteY5754" fmla="*/ 3752057 h 6367455"/>
              <a:gd name="connsiteX5755" fmla="*/ 2347836 w 6891715"/>
              <a:gd name="connsiteY5755" fmla="*/ 3753961 h 6367455"/>
              <a:gd name="connsiteX5756" fmla="*/ 2338315 w 6891715"/>
              <a:gd name="connsiteY5756" fmla="*/ 3752374 h 6367455"/>
              <a:gd name="connsiteX5757" fmla="*/ 2337363 w 6891715"/>
              <a:gd name="connsiteY5757" fmla="*/ 3735239 h 6367455"/>
              <a:gd name="connsiteX5758" fmla="*/ 2344662 w 6891715"/>
              <a:gd name="connsiteY5758" fmla="*/ 3727940 h 6367455"/>
              <a:gd name="connsiteX5759" fmla="*/ 2352279 w 6891715"/>
              <a:gd name="connsiteY5759" fmla="*/ 3730161 h 6367455"/>
              <a:gd name="connsiteX5760" fmla="*/ 2349740 w 6891715"/>
              <a:gd name="connsiteY5760" fmla="*/ 3721593 h 6367455"/>
              <a:gd name="connsiteX5761" fmla="*/ 2365610 w 6891715"/>
              <a:gd name="connsiteY5761" fmla="*/ 3702554 h 6367455"/>
              <a:gd name="connsiteX5762" fmla="*/ 2440512 w 6891715"/>
              <a:gd name="connsiteY5762" fmla="*/ 3699698 h 6367455"/>
              <a:gd name="connsiteX5763" fmla="*/ 2436386 w 6891715"/>
              <a:gd name="connsiteY5763" fmla="*/ 3709218 h 6367455"/>
              <a:gd name="connsiteX5764" fmla="*/ 2444321 w 6891715"/>
              <a:gd name="connsiteY5764" fmla="*/ 3743806 h 6367455"/>
              <a:gd name="connsiteX5765" fmla="*/ 2460190 w 6891715"/>
              <a:gd name="connsiteY5765" fmla="*/ 3745710 h 6367455"/>
              <a:gd name="connsiteX5766" fmla="*/ 2466537 w 6891715"/>
              <a:gd name="connsiteY5766" fmla="*/ 3736508 h 6367455"/>
              <a:gd name="connsiteX5767" fmla="*/ 2452572 w 6891715"/>
              <a:gd name="connsiteY5767" fmla="*/ 3724767 h 6367455"/>
              <a:gd name="connsiteX5768" fmla="*/ 2453525 w 6891715"/>
              <a:gd name="connsiteY5768" fmla="*/ 3717468 h 6367455"/>
              <a:gd name="connsiteX5769" fmla="*/ 2470346 w 6891715"/>
              <a:gd name="connsiteY5769" fmla="*/ 3721593 h 6367455"/>
              <a:gd name="connsiteX5770" fmla="*/ 2480185 w 6891715"/>
              <a:gd name="connsiteY5770" fmla="*/ 3738094 h 6367455"/>
              <a:gd name="connsiteX5771" fmla="*/ 2479233 w 6891715"/>
              <a:gd name="connsiteY5771" fmla="*/ 3745710 h 6367455"/>
              <a:gd name="connsiteX5772" fmla="*/ 2487802 w 6891715"/>
              <a:gd name="connsiteY5772" fmla="*/ 3738094 h 6367455"/>
              <a:gd name="connsiteX5773" fmla="*/ 2478915 w 6891715"/>
              <a:gd name="connsiteY5773" fmla="*/ 3729844 h 6367455"/>
              <a:gd name="connsiteX5774" fmla="*/ 2472568 w 6891715"/>
              <a:gd name="connsiteY5774" fmla="*/ 3708900 h 6367455"/>
              <a:gd name="connsiteX5775" fmla="*/ 2476376 w 6891715"/>
              <a:gd name="connsiteY5775" fmla="*/ 3689861 h 6367455"/>
              <a:gd name="connsiteX5776" fmla="*/ 2492245 w 6891715"/>
              <a:gd name="connsiteY5776" fmla="*/ 3674947 h 6367455"/>
              <a:gd name="connsiteX5777" fmla="*/ 2527157 w 6891715"/>
              <a:gd name="connsiteY5777" fmla="*/ 3678754 h 6367455"/>
              <a:gd name="connsiteX5778" fmla="*/ 2553818 w 6891715"/>
              <a:gd name="connsiteY5778" fmla="*/ 3681610 h 6367455"/>
              <a:gd name="connsiteX5779" fmla="*/ 2572861 w 6891715"/>
              <a:gd name="connsiteY5779" fmla="*/ 3699698 h 6367455"/>
              <a:gd name="connsiteX5780" fmla="*/ 2597299 w 6891715"/>
              <a:gd name="connsiteY5780" fmla="*/ 3730161 h 6367455"/>
              <a:gd name="connsiteX5781" fmla="*/ 2620785 w 6891715"/>
              <a:gd name="connsiteY5781" fmla="*/ 3733017 h 6367455"/>
              <a:gd name="connsiteX5782" fmla="*/ 2598251 w 6891715"/>
              <a:gd name="connsiteY5782" fmla="*/ 3722228 h 6367455"/>
              <a:gd name="connsiteX5783" fmla="*/ 2585873 w 6891715"/>
              <a:gd name="connsiteY5783" fmla="*/ 3712391 h 6367455"/>
              <a:gd name="connsiteX5784" fmla="*/ 2585556 w 6891715"/>
              <a:gd name="connsiteY5784" fmla="*/ 3696207 h 6367455"/>
              <a:gd name="connsiteX5785" fmla="*/ 2573495 w 6891715"/>
              <a:gd name="connsiteY5785" fmla="*/ 3681610 h 6367455"/>
              <a:gd name="connsiteX5786" fmla="*/ 2558896 w 6891715"/>
              <a:gd name="connsiteY5786" fmla="*/ 3676216 h 6367455"/>
              <a:gd name="connsiteX5787" fmla="*/ 2536362 w 6891715"/>
              <a:gd name="connsiteY5787" fmla="*/ 3671456 h 6367455"/>
              <a:gd name="connsiteX5788" fmla="*/ 2510971 w 6891715"/>
              <a:gd name="connsiteY5788" fmla="*/ 3660032 h 6367455"/>
              <a:gd name="connsiteX5789" fmla="*/ 2511923 w 6891715"/>
              <a:gd name="connsiteY5789" fmla="*/ 3646387 h 6367455"/>
              <a:gd name="connsiteX5790" fmla="*/ 2514145 w 6891715"/>
              <a:gd name="connsiteY5790" fmla="*/ 3643214 h 6367455"/>
              <a:gd name="connsiteX5791" fmla="*/ 2525888 w 6891715"/>
              <a:gd name="connsiteY5791" fmla="*/ 3649560 h 6367455"/>
              <a:gd name="connsiteX5792" fmla="*/ 2529062 w 6891715"/>
              <a:gd name="connsiteY5792" fmla="*/ 3643214 h 6367455"/>
              <a:gd name="connsiteX5793" fmla="*/ 2531283 w 6891715"/>
              <a:gd name="connsiteY5793" fmla="*/ 3637819 h 6367455"/>
              <a:gd name="connsiteX5794" fmla="*/ 2508749 w 6891715"/>
              <a:gd name="connsiteY5794" fmla="*/ 3625444 h 6367455"/>
              <a:gd name="connsiteX5795" fmla="*/ 2505258 w 6891715"/>
              <a:gd name="connsiteY5795" fmla="*/ 3612751 h 6367455"/>
              <a:gd name="connsiteX5796" fmla="*/ 2520175 w 6891715"/>
              <a:gd name="connsiteY5796" fmla="*/ 3598788 h 6367455"/>
              <a:gd name="connsiteX5797" fmla="*/ 2511606 w 6891715"/>
              <a:gd name="connsiteY5797" fmla="*/ 3590538 h 6367455"/>
              <a:gd name="connsiteX5798" fmla="*/ 2508432 w 6891715"/>
              <a:gd name="connsiteY5798" fmla="*/ 3597836 h 6367455"/>
              <a:gd name="connsiteX5799" fmla="*/ 2497006 w 6891715"/>
              <a:gd name="connsiteY5799" fmla="*/ 3601010 h 6367455"/>
              <a:gd name="connsiteX5800" fmla="*/ 2493832 w 6891715"/>
              <a:gd name="connsiteY5800" fmla="*/ 3589586 h 6367455"/>
              <a:gd name="connsiteX5801" fmla="*/ 2500815 w 6891715"/>
              <a:gd name="connsiteY5801" fmla="*/ 3580066 h 6367455"/>
              <a:gd name="connsiteX5802" fmla="*/ 2511288 w 6891715"/>
              <a:gd name="connsiteY5802" fmla="*/ 3576893 h 6367455"/>
              <a:gd name="connsiteX5803" fmla="*/ 2523031 w 6891715"/>
              <a:gd name="connsiteY5803" fmla="*/ 3577527 h 6367455"/>
              <a:gd name="connsiteX5804" fmla="*/ 2529379 w 6891715"/>
              <a:gd name="connsiteY5804" fmla="*/ 3564834 h 6367455"/>
              <a:gd name="connsiteX5805" fmla="*/ 2518906 w 6891715"/>
              <a:gd name="connsiteY5805" fmla="*/ 3556901 h 6367455"/>
              <a:gd name="connsiteX5806" fmla="*/ 2506845 w 6891715"/>
              <a:gd name="connsiteY5806" fmla="*/ 3545160 h 6367455"/>
              <a:gd name="connsiteX5807" fmla="*/ 2505575 w 6891715"/>
              <a:gd name="connsiteY5807" fmla="*/ 3535958 h 6367455"/>
              <a:gd name="connsiteX5808" fmla="*/ 2500497 w 6891715"/>
              <a:gd name="connsiteY5808" fmla="*/ 3524217 h 6367455"/>
              <a:gd name="connsiteX5809" fmla="*/ 2492880 w 6891715"/>
              <a:gd name="connsiteY5809" fmla="*/ 3516918 h 6367455"/>
              <a:gd name="connsiteX5810" fmla="*/ 2480185 w 6891715"/>
              <a:gd name="connsiteY5810" fmla="*/ 3519457 h 6367455"/>
              <a:gd name="connsiteX5811" fmla="*/ 2466537 w 6891715"/>
              <a:gd name="connsiteY5811" fmla="*/ 3513110 h 6367455"/>
              <a:gd name="connsiteX5812" fmla="*/ 2464316 w 6891715"/>
              <a:gd name="connsiteY5812" fmla="*/ 3524534 h 6367455"/>
              <a:gd name="connsiteX5813" fmla="*/ 2462094 w 6891715"/>
              <a:gd name="connsiteY5813" fmla="*/ 3527707 h 6367455"/>
              <a:gd name="connsiteX5814" fmla="*/ 2458920 w 6891715"/>
              <a:gd name="connsiteY5814" fmla="*/ 3516283 h 6367455"/>
              <a:gd name="connsiteX5815" fmla="*/ 2458920 w 6891715"/>
              <a:gd name="connsiteY5815" fmla="*/ 3499148 h 6367455"/>
              <a:gd name="connsiteX5816" fmla="*/ 2463046 w 6891715"/>
              <a:gd name="connsiteY5816" fmla="*/ 3484551 h 6367455"/>
              <a:gd name="connsiteX5817" fmla="*/ 2469394 w 6891715"/>
              <a:gd name="connsiteY5817" fmla="*/ 3486455 h 6367455"/>
              <a:gd name="connsiteX5818" fmla="*/ 2469394 w 6891715"/>
              <a:gd name="connsiteY5818" fmla="*/ 3493753 h 6367455"/>
              <a:gd name="connsiteX5819" fmla="*/ 2471615 w 6891715"/>
              <a:gd name="connsiteY5819" fmla="*/ 3505494 h 6367455"/>
              <a:gd name="connsiteX5820" fmla="*/ 2482406 w 6891715"/>
              <a:gd name="connsiteY5820" fmla="*/ 3516283 h 6367455"/>
              <a:gd name="connsiteX5821" fmla="*/ 2489706 w 6891715"/>
              <a:gd name="connsiteY5821" fmla="*/ 3512476 h 6367455"/>
              <a:gd name="connsiteX5822" fmla="*/ 2501882 w 6891715"/>
              <a:gd name="connsiteY5822" fmla="*/ 3508519 h 6367455"/>
              <a:gd name="connsiteX5823" fmla="*/ 2502823 w 6891715"/>
              <a:gd name="connsiteY5823" fmla="*/ 3499157 h 6367455"/>
              <a:gd name="connsiteX5824" fmla="*/ 2495167 w 6891715"/>
              <a:gd name="connsiteY5824" fmla="*/ 3475027 h 6367455"/>
              <a:gd name="connsiteX5825" fmla="*/ 2497081 w 6891715"/>
              <a:gd name="connsiteY5825" fmla="*/ 3463279 h 6367455"/>
              <a:gd name="connsiteX5826" fmla="*/ 2493891 w 6891715"/>
              <a:gd name="connsiteY5826" fmla="*/ 3442642 h 6367455"/>
              <a:gd name="connsiteX5827" fmla="*/ 2491339 w 6891715"/>
              <a:gd name="connsiteY5827" fmla="*/ 3419147 h 6367455"/>
              <a:gd name="connsiteX5828" fmla="*/ 2484002 w 6891715"/>
              <a:gd name="connsiteY5828" fmla="*/ 3408034 h 6367455"/>
              <a:gd name="connsiteX5829" fmla="*/ 2470923 w 6891715"/>
              <a:gd name="connsiteY5829" fmla="*/ 3409939 h 6367455"/>
              <a:gd name="connsiteX5830" fmla="*/ 2464543 w 6891715"/>
              <a:gd name="connsiteY5830" fmla="*/ 3399462 h 6367455"/>
              <a:gd name="connsiteX5831" fmla="*/ 2464543 w 6891715"/>
              <a:gd name="connsiteY5831" fmla="*/ 3381682 h 6367455"/>
              <a:gd name="connsiteX5832" fmla="*/ 2453059 w 6891715"/>
              <a:gd name="connsiteY5832" fmla="*/ 3384857 h 6367455"/>
              <a:gd name="connsiteX5833" fmla="*/ 2457206 w 6891715"/>
              <a:gd name="connsiteY5833" fmla="*/ 3396604 h 6367455"/>
              <a:gd name="connsiteX5834" fmla="*/ 2447636 w 6891715"/>
              <a:gd name="connsiteY5834" fmla="*/ 3398827 h 6367455"/>
              <a:gd name="connsiteX5835" fmla="*/ 2433600 w 6891715"/>
              <a:gd name="connsiteY5835" fmla="*/ 3383904 h 6367455"/>
              <a:gd name="connsiteX5836" fmla="*/ 2437109 w 6891715"/>
              <a:gd name="connsiteY5836" fmla="*/ 3371523 h 6367455"/>
              <a:gd name="connsiteX5837" fmla="*/ 2438385 w 6891715"/>
              <a:gd name="connsiteY5837" fmla="*/ 3324850 h 6367455"/>
              <a:gd name="connsiteX5838" fmla="*/ 2441575 w 6891715"/>
              <a:gd name="connsiteY5838" fmla="*/ 3324850 h 6367455"/>
              <a:gd name="connsiteX5839" fmla="*/ 2439661 w 6891715"/>
              <a:gd name="connsiteY5839" fmla="*/ 3347075 h 6367455"/>
              <a:gd name="connsiteX5840" fmla="*/ 2450507 w 6891715"/>
              <a:gd name="connsiteY5840" fmla="*/ 3352472 h 6367455"/>
              <a:gd name="connsiteX5841" fmla="*/ 2456887 w 6891715"/>
              <a:gd name="connsiteY5841" fmla="*/ 3340725 h 6367455"/>
              <a:gd name="connsiteX5842" fmla="*/ 2455292 w 6891715"/>
              <a:gd name="connsiteY5842" fmla="*/ 3322627 h 6367455"/>
              <a:gd name="connsiteX5843" fmla="*/ 2450188 w 6891715"/>
              <a:gd name="connsiteY5843" fmla="*/ 3306117 h 6367455"/>
              <a:gd name="connsiteX5844" fmla="*/ 2440618 w 6891715"/>
              <a:gd name="connsiteY5844" fmla="*/ 3309292 h 6367455"/>
              <a:gd name="connsiteX5845" fmla="*/ 2439023 w 6891715"/>
              <a:gd name="connsiteY5845" fmla="*/ 3261667 h 6367455"/>
              <a:gd name="connsiteX5846" fmla="*/ 2444446 w 6891715"/>
              <a:gd name="connsiteY5846" fmla="*/ 3273097 h 6367455"/>
              <a:gd name="connsiteX5847" fmla="*/ 2445403 w 6891715"/>
              <a:gd name="connsiteY5847" fmla="*/ 3257540 h 6367455"/>
              <a:gd name="connsiteX5848" fmla="*/ 2440937 w 6891715"/>
              <a:gd name="connsiteY5848" fmla="*/ 3252143 h 6367455"/>
              <a:gd name="connsiteX5849" fmla="*/ 2436471 w 6891715"/>
              <a:gd name="connsiteY5849" fmla="*/ 3223884 h 6367455"/>
              <a:gd name="connsiteX5850" fmla="*/ 2445722 w 6891715"/>
              <a:gd name="connsiteY5850" fmla="*/ 3200706 h 6367455"/>
              <a:gd name="connsiteX5851" fmla="*/ 2451145 w 6891715"/>
              <a:gd name="connsiteY5851" fmla="*/ 3205469 h 6367455"/>
              <a:gd name="connsiteX5852" fmla="*/ 2451145 w 6891715"/>
              <a:gd name="connsiteY5852" fmla="*/ 3214042 h 6367455"/>
              <a:gd name="connsiteX5853" fmla="*/ 2462310 w 6891715"/>
              <a:gd name="connsiteY5853" fmla="*/ 3226742 h 6367455"/>
              <a:gd name="connsiteX5854" fmla="*/ 2471880 w 6891715"/>
              <a:gd name="connsiteY5854" fmla="*/ 3225789 h 6367455"/>
              <a:gd name="connsiteX5855" fmla="*/ 2486235 w 6891715"/>
              <a:gd name="connsiteY5855" fmla="*/ 3229599 h 6367455"/>
              <a:gd name="connsiteX5856" fmla="*/ 2495167 w 6891715"/>
              <a:gd name="connsiteY5856" fmla="*/ 3247697 h 6367455"/>
              <a:gd name="connsiteX5857" fmla="*/ 2495805 w 6891715"/>
              <a:gd name="connsiteY5857" fmla="*/ 3230552 h 6367455"/>
              <a:gd name="connsiteX5858" fmla="*/ 2503461 w 6891715"/>
              <a:gd name="connsiteY5858" fmla="*/ 3227377 h 6367455"/>
              <a:gd name="connsiteX5859" fmla="*/ 2498038 w 6891715"/>
              <a:gd name="connsiteY5859" fmla="*/ 3224202 h 6367455"/>
              <a:gd name="connsiteX5860" fmla="*/ 2497081 w 6891715"/>
              <a:gd name="connsiteY5860" fmla="*/ 3209597 h 6367455"/>
              <a:gd name="connsiteX5861" fmla="*/ 2510479 w 6891715"/>
              <a:gd name="connsiteY5861" fmla="*/ 3195626 h 6367455"/>
              <a:gd name="connsiteX5862" fmla="*/ 2524515 w 6891715"/>
              <a:gd name="connsiteY5862" fmla="*/ 3189277 h 6367455"/>
              <a:gd name="connsiteX5863" fmla="*/ 2530895 w 6891715"/>
              <a:gd name="connsiteY5863" fmla="*/ 3199754 h 6367455"/>
              <a:gd name="connsiteX5864" fmla="*/ 2531214 w 6891715"/>
              <a:gd name="connsiteY5864" fmla="*/ 3216582 h 6367455"/>
              <a:gd name="connsiteX5865" fmla="*/ 2549397 w 6891715"/>
              <a:gd name="connsiteY5865" fmla="*/ 3227059 h 6367455"/>
              <a:gd name="connsiteX5866" fmla="*/ 2554182 w 6891715"/>
              <a:gd name="connsiteY5866" fmla="*/ 3207056 h 6367455"/>
              <a:gd name="connsiteX5867" fmla="*/ 2545569 w 6891715"/>
              <a:gd name="connsiteY5867" fmla="*/ 3199436 h 6367455"/>
              <a:gd name="connsiteX5868" fmla="*/ 2539189 w 6891715"/>
              <a:gd name="connsiteY5868" fmla="*/ 3199436 h 6367455"/>
              <a:gd name="connsiteX5869" fmla="*/ 2544612 w 6891715"/>
              <a:gd name="connsiteY5869" fmla="*/ 3188959 h 6367455"/>
              <a:gd name="connsiteX5870" fmla="*/ 2540465 w 6891715"/>
              <a:gd name="connsiteY5870" fmla="*/ 3176577 h 6367455"/>
              <a:gd name="connsiteX5871" fmla="*/ 2545250 w 6891715"/>
              <a:gd name="connsiteY5871" fmla="*/ 3157527 h 6367455"/>
              <a:gd name="connsiteX5872" fmla="*/ 2561200 w 6891715"/>
              <a:gd name="connsiteY5872" fmla="*/ 3153082 h 6367455"/>
              <a:gd name="connsiteX5873" fmla="*/ 2580659 w 6891715"/>
              <a:gd name="connsiteY5873" fmla="*/ 3158162 h 6367455"/>
              <a:gd name="connsiteX5874" fmla="*/ 2591824 w 6891715"/>
              <a:gd name="connsiteY5874" fmla="*/ 3147684 h 6367455"/>
              <a:gd name="connsiteX5875" fmla="*/ 2614474 w 6891715"/>
              <a:gd name="connsiteY5875" fmla="*/ 3143239 h 6367455"/>
              <a:gd name="connsiteX5876" fmla="*/ 2634571 w 6891715"/>
              <a:gd name="connsiteY5876" fmla="*/ 3153399 h 6367455"/>
              <a:gd name="connsiteX5877" fmla="*/ 2636804 w 6891715"/>
              <a:gd name="connsiteY5877" fmla="*/ 3161972 h 6367455"/>
              <a:gd name="connsiteX5878" fmla="*/ 2637123 w 6891715"/>
              <a:gd name="connsiteY5878" fmla="*/ 3186102 h 6367455"/>
              <a:gd name="connsiteX5879" fmla="*/ 2642546 w 6891715"/>
              <a:gd name="connsiteY5879" fmla="*/ 3190229 h 6367455"/>
              <a:gd name="connsiteX5880" fmla="*/ 2643503 w 6891715"/>
              <a:gd name="connsiteY5880" fmla="*/ 3202929 h 6367455"/>
              <a:gd name="connsiteX5881" fmla="*/ 2633295 w 6891715"/>
              <a:gd name="connsiteY5881" fmla="*/ 3206421 h 6367455"/>
              <a:gd name="connsiteX5882" fmla="*/ 2625639 w 6891715"/>
              <a:gd name="connsiteY5882" fmla="*/ 3209597 h 6367455"/>
              <a:gd name="connsiteX5883" fmla="*/ 2625639 w 6891715"/>
              <a:gd name="connsiteY5883" fmla="*/ 3221027 h 6367455"/>
              <a:gd name="connsiteX5884" fmla="*/ 2643822 w 6891715"/>
              <a:gd name="connsiteY5884" fmla="*/ 3208326 h 6367455"/>
              <a:gd name="connsiteX5885" fmla="*/ 2646055 w 6891715"/>
              <a:gd name="connsiteY5885" fmla="*/ 3214359 h 6367455"/>
              <a:gd name="connsiteX5886" fmla="*/ 2637442 w 6891715"/>
              <a:gd name="connsiteY5886" fmla="*/ 3225154 h 6367455"/>
              <a:gd name="connsiteX5887" fmla="*/ 2633614 w 6891715"/>
              <a:gd name="connsiteY5887" fmla="*/ 3228329 h 6367455"/>
              <a:gd name="connsiteX5888" fmla="*/ 2630424 w 6891715"/>
              <a:gd name="connsiteY5888" fmla="*/ 3230870 h 6367455"/>
              <a:gd name="connsiteX5889" fmla="*/ 2627872 w 6891715"/>
              <a:gd name="connsiteY5889" fmla="*/ 3233410 h 6367455"/>
              <a:gd name="connsiteX5890" fmla="*/ 2626277 w 6891715"/>
              <a:gd name="connsiteY5890" fmla="*/ 3236584 h 6367455"/>
              <a:gd name="connsiteX5891" fmla="*/ 2625001 w 6891715"/>
              <a:gd name="connsiteY5891" fmla="*/ 3240712 h 6367455"/>
              <a:gd name="connsiteX5892" fmla="*/ 2624044 w 6891715"/>
              <a:gd name="connsiteY5892" fmla="*/ 3245157 h 6367455"/>
              <a:gd name="connsiteX5893" fmla="*/ 2634571 w 6891715"/>
              <a:gd name="connsiteY5893" fmla="*/ 3241029 h 6367455"/>
              <a:gd name="connsiteX5894" fmla="*/ 2644779 w 6891715"/>
              <a:gd name="connsiteY5894" fmla="*/ 3229282 h 6367455"/>
              <a:gd name="connsiteX5895" fmla="*/ 2660729 w 6891715"/>
              <a:gd name="connsiteY5895" fmla="*/ 3233410 h 6367455"/>
              <a:gd name="connsiteX5896" fmla="*/ 2673808 w 6891715"/>
              <a:gd name="connsiteY5896" fmla="*/ 3229917 h 6367455"/>
              <a:gd name="connsiteX5897" fmla="*/ 2689758 w 6891715"/>
              <a:gd name="connsiteY5897" fmla="*/ 3226742 h 6367455"/>
              <a:gd name="connsiteX5898" fmla="*/ 2703475 w 6891715"/>
              <a:gd name="connsiteY5898" fmla="*/ 3244522 h 6367455"/>
              <a:gd name="connsiteX5899" fmla="*/ 2699647 w 6891715"/>
              <a:gd name="connsiteY5899" fmla="*/ 3276273 h 6367455"/>
              <a:gd name="connsiteX5900" fmla="*/ 2684654 w 6891715"/>
              <a:gd name="connsiteY5900" fmla="*/ 3287068 h 6367455"/>
              <a:gd name="connsiteX5901" fmla="*/ 2683059 w 6891715"/>
              <a:gd name="connsiteY5901" fmla="*/ 3296592 h 6367455"/>
              <a:gd name="connsiteX5902" fmla="*/ 2678593 w 6891715"/>
              <a:gd name="connsiteY5902" fmla="*/ 3295322 h 6367455"/>
              <a:gd name="connsiteX5903" fmla="*/ 2677317 w 6891715"/>
              <a:gd name="connsiteY5903" fmla="*/ 3280400 h 6367455"/>
              <a:gd name="connsiteX5904" fmla="*/ 2665514 w 6891715"/>
              <a:gd name="connsiteY5904" fmla="*/ 3281669 h 6367455"/>
              <a:gd name="connsiteX5905" fmla="*/ 2650840 w 6891715"/>
              <a:gd name="connsiteY5905" fmla="*/ 3297862 h 6367455"/>
              <a:gd name="connsiteX5906" fmla="*/ 2653711 w 6891715"/>
              <a:gd name="connsiteY5906" fmla="*/ 3273415 h 6367455"/>
              <a:gd name="connsiteX5907" fmla="*/ 2643184 w 6891715"/>
              <a:gd name="connsiteY5907" fmla="*/ 3281035 h 6367455"/>
              <a:gd name="connsiteX5908" fmla="*/ 2637123 w 6891715"/>
              <a:gd name="connsiteY5908" fmla="*/ 3292465 h 6367455"/>
              <a:gd name="connsiteX5909" fmla="*/ 2631700 w 6891715"/>
              <a:gd name="connsiteY5909" fmla="*/ 3308340 h 6367455"/>
              <a:gd name="connsiteX5910" fmla="*/ 2642546 w 6891715"/>
              <a:gd name="connsiteY5910" fmla="*/ 3317547 h 6367455"/>
              <a:gd name="connsiteX5911" fmla="*/ 2641589 w 6891715"/>
              <a:gd name="connsiteY5911" fmla="*/ 3329295 h 6367455"/>
              <a:gd name="connsiteX5912" fmla="*/ 2633295 w 6891715"/>
              <a:gd name="connsiteY5912" fmla="*/ 3341995 h 6367455"/>
              <a:gd name="connsiteX5913" fmla="*/ 2611922 w 6891715"/>
              <a:gd name="connsiteY5913" fmla="*/ 3326437 h 6367455"/>
              <a:gd name="connsiteX5914" fmla="*/ 2610646 w 6891715"/>
              <a:gd name="connsiteY5914" fmla="*/ 3332788 h 6367455"/>
              <a:gd name="connsiteX5915" fmla="*/ 2600118 w 6891715"/>
              <a:gd name="connsiteY5915" fmla="*/ 3338185 h 6367455"/>
              <a:gd name="connsiteX5916" fmla="*/ 2613836 w 6891715"/>
              <a:gd name="connsiteY5916" fmla="*/ 3345487 h 6367455"/>
              <a:gd name="connsiteX5917" fmla="*/ 2623406 w 6891715"/>
              <a:gd name="connsiteY5917" fmla="*/ 3351521 h 6367455"/>
              <a:gd name="connsiteX5918" fmla="*/ 2619578 w 6891715"/>
              <a:gd name="connsiteY5918" fmla="*/ 3361362 h 6367455"/>
              <a:gd name="connsiteX5919" fmla="*/ 2601394 w 6891715"/>
              <a:gd name="connsiteY5919" fmla="*/ 3364538 h 6367455"/>
              <a:gd name="connsiteX5920" fmla="*/ 2589910 w 6891715"/>
              <a:gd name="connsiteY5920" fmla="*/ 3350885 h 6367455"/>
              <a:gd name="connsiteX5921" fmla="*/ 2585444 w 6891715"/>
              <a:gd name="connsiteY5921" fmla="*/ 3365808 h 6367455"/>
              <a:gd name="connsiteX5922" fmla="*/ 2574917 w 6891715"/>
              <a:gd name="connsiteY5922" fmla="*/ 3368983 h 6367455"/>
              <a:gd name="connsiteX5923" fmla="*/ 2595014 w 6891715"/>
              <a:gd name="connsiteY5923" fmla="*/ 3377237 h 6367455"/>
              <a:gd name="connsiteX5924" fmla="*/ 2582573 w 6891715"/>
              <a:gd name="connsiteY5924" fmla="*/ 3389937 h 6367455"/>
              <a:gd name="connsiteX5925" fmla="*/ 2569813 w 6891715"/>
              <a:gd name="connsiteY5925" fmla="*/ 3402954 h 6367455"/>
              <a:gd name="connsiteX5926" fmla="*/ 2585763 w 6891715"/>
              <a:gd name="connsiteY5926" fmla="*/ 3402637 h 6367455"/>
              <a:gd name="connsiteX5927" fmla="*/ 2588953 w 6891715"/>
              <a:gd name="connsiteY5927" fmla="*/ 3413114 h 6367455"/>
              <a:gd name="connsiteX5928" fmla="*/ 2577788 w 6891715"/>
              <a:gd name="connsiteY5928" fmla="*/ 3423909 h 6367455"/>
              <a:gd name="connsiteX5929" fmla="*/ 2575874 w 6891715"/>
              <a:gd name="connsiteY5929" fmla="*/ 3453119 h 6367455"/>
              <a:gd name="connsiteX5930" fmla="*/ 2562157 w 6891715"/>
              <a:gd name="connsiteY5930" fmla="*/ 3465819 h 6367455"/>
              <a:gd name="connsiteX5931" fmla="*/ 2563114 w 6891715"/>
              <a:gd name="connsiteY5931" fmla="*/ 3482964 h 6367455"/>
              <a:gd name="connsiteX5932" fmla="*/ 2585444 w 6891715"/>
              <a:gd name="connsiteY5932" fmla="*/ 3482964 h 6367455"/>
              <a:gd name="connsiteX5933" fmla="*/ 2587996 w 6891715"/>
              <a:gd name="connsiteY5933" fmla="*/ 3499474 h 6367455"/>
              <a:gd name="connsiteX5934" fmla="*/ 2580659 w 6891715"/>
              <a:gd name="connsiteY5934" fmla="*/ 3508999 h 6367455"/>
              <a:gd name="connsiteX5935" fmla="*/ 2566623 w 6891715"/>
              <a:gd name="connsiteY5935" fmla="*/ 3502967 h 6367455"/>
              <a:gd name="connsiteX5936" fmla="*/ 2560243 w 6891715"/>
              <a:gd name="connsiteY5936" fmla="*/ 3513762 h 6367455"/>
              <a:gd name="connsiteX5937" fmla="*/ 2567491 w 6891715"/>
              <a:gd name="connsiteY5937" fmla="*/ 3516467 h 6367455"/>
              <a:gd name="connsiteX5938" fmla="*/ 2568100 w 6891715"/>
              <a:gd name="connsiteY5938" fmla="*/ 3516283 h 6367455"/>
              <a:gd name="connsiteX5939" fmla="*/ 2562070 w 6891715"/>
              <a:gd name="connsiteY5939" fmla="*/ 3526755 h 6367455"/>
              <a:gd name="connsiteX5940" fmla="*/ 2582699 w 6891715"/>
              <a:gd name="connsiteY5940" fmla="*/ 3515014 h 6367455"/>
              <a:gd name="connsiteX5941" fmla="*/ 2599838 w 6891715"/>
              <a:gd name="connsiteY5941" fmla="*/ 3521043 h 6367455"/>
              <a:gd name="connsiteX5942" fmla="*/ 2608407 w 6891715"/>
              <a:gd name="connsiteY5942" fmla="*/ 3520091 h 6367455"/>
              <a:gd name="connsiteX5943" fmla="*/ 2614755 w 6891715"/>
              <a:gd name="connsiteY5943" fmla="*/ 3530563 h 6367455"/>
              <a:gd name="connsiteX5944" fmla="*/ 2615707 w 6891715"/>
              <a:gd name="connsiteY5944" fmla="*/ 3540083 h 6367455"/>
              <a:gd name="connsiteX5945" fmla="*/ 2613803 w 6891715"/>
              <a:gd name="connsiteY5945" fmla="*/ 3551507 h 6367455"/>
              <a:gd name="connsiteX5946" fmla="*/ 2601108 w 6891715"/>
              <a:gd name="connsiteY5946" fmla="*/ 3567373 h 6367455"/>
              <a:gd name="connsiteX5947" fmla="*/ 2625546 w 6891715"/>
              <a:gd name="connsiteY5947" fmla="*/ 3572768 h 6367455"/>
              <a:gd name="connsiteX5948" fmla="*/ 2632211 w 6891715"/>
              <a:gd name="connsiteY5948" fmla="*/ 3589268 h 6367455"/>
              <a:gd name="connsiteX5949" fmla="*/ 2641415 w 6891715"/>
              <a:gd name="connsiteY5949" fmla="*/ 3572450 h 6367455"/>
              <a:gd name="connsiteX5950" fmla="*/ 2656332 w 6891715"/>
              <a:gd name="connsiteY5950" fmla="*/ 3581970 h 6367455"/>
              <a:gd name="connsiteX5951" fmla="*/ 2676645 w 6891715"/>
              <a:gd name="connsiteY5951" fmla="*/ 3598471 h 6367455"/>
              <a:gd name="connsiteX5952" fmla="*/ 2687118 w 6891715"/>
              <a:gd name="connsiteY5952" fmla="*/ 3589903 h 6367455"/>
              <a:gd name="connsiteX5953" fmla="*/ 2716952 w 6891715"/>
              <a:gd name="connsiteY5953" fmla="*/ 3583239 h 6367455"/>
              <a:gd name="connsiteX5954" fmla="*/ 2718857 w 6891715"/>
              <a:gd name="connsiteY5954" fmla="*/ 3591807 h 6367455"/>
              <a:gd name="connsiteX5955" fmla="*/ 2705527 w 6891715"/>
              <a:gd name="connsiteY5955" fmla="*/ 3618462 h 6367455"/>
              <a:gd name="connsiteX5956" fmla="*/ 2698227 w 6891715"/>
              <a:gd name="connsiteY5956" fmla="*/ 3624809 h 6367455"/>
              <a:gd name="connsiteX5957" fmla="*/ 2683310 w 6891715"/>
              <a:gd name="connsiteY5957" fmla="*/ 3633059 h 6367455"/>
              <a:gd name="connsiteX5958" fmla="*/ 2687753 w 6891715"/>
              <a:gd name="connsiteY5958" fmla="*/ 3662571 h 6367455"/>
              <a:gd name="connsiteX5959" fmla="*/ 2695370 w 6891715"/>
              <a:gd name="connsiteY5959" fmla="*/ 3664792 h 6367455"/>
              <a:gd name="connsiteX5960" fmla="*/ 2708066 w 6891715"/>
              <a:gd name="connsiteY5960" fmla="*/ 3651782 h 6367455"/>
              <a:gd name="connsiteX5961" fmla="*/ 2732187 w 6891715"/>
              <a:gd name="connsiteY5961" fmla="*/ 3647339 h 6367455"/>
              <a:gd name="connsiteX5962" fmla="*/ 2758530 w 6891715"/>
              <a:gd name="connsiteY5962" fmla="*/ 3660032 h 6367455"/>
              <a:gd name="connsiteX5963" fmla="*/ 2754404 w 6891715"/>
              <a:gd name="connsiteY5963" fmla="*/ 3641945 h 6367455"/>
              <a:gd name="connsiteX5964" fmla="*/ 2768051 w 6891715"/>
              <a:gd name="connsiteY5964" fmla="*/ 3643214 h 6367455"/>
              <a:gd name="connsiteX5965" fmla="*/ 2768686 w 6891715"/>
              <a:gd name="connsiteY5965" fmla="*/ 3631473 h 6367455"/>
              <a:gd name="connsiteX5966" fmla="*/ 2805820 w 6891715"/>
              <a:gd name="connsiteY5966" fmla="*/ 3609895 h 6367455"/>
              <a:gd name="connsiteX5967" fmla="*/ 2817563 w 6891715"/>
              <a:gd name="connsiteY5967" fmla="*/ 3614020 h 6367455"/>
              <a:gd name="connsiteX5968" fmla="*/ 2814389 w 6891715"/>
              <a:gd name="connsiteY5968" fmla="*/ 3622588 h 6367455"/>
              <a:gd name="connsiteX5969" fmla="*/ 2828989 w 6891715"/>
              <a:gd name="connsiteY5969" fmla="*/ 3614020 h 6367455"/>
              <a:gd name="connsiteX5970" fmla="*/ 2832162 w 6891715"/>
              <a:gd name="connsiteY5970" fmla="*/ 3598154 h 6367455"/>
              <a:gd name="connsiteX5971" fmla="*/ 2850888 w 6891715"/>
              <a:gd name="connsiteY5971" fmla="*/ 3576893 h 6367455"/>
              <a:gd name="connsiteX5972" fmla="*/ 2881674 w 6891715"/>
              <a:gd name="connsiteY5972" fmla="*/ 3576575 h 6367455"/>
              <a:gd name="connsiteX5973" fmla="*/ 2881674 w 6891715"/>
              <a:gd name="connsiteY5973" fmla="*/ 3581970 h 6367455"/>
              <a:gd name="connsiteX5974" fmla="*/ 2859457 w 6891715"/>
              <a:gd name="connsiteY5974" fmla="*/ 3581335 h 6367455"/>
              <a:gd name="connsiteX5975" fmla="*/ 2855331 w 6891715"/>
              <a:gd name="connsiteY5975" fmla="*/ 3595615 h 6367455"/>
              <a:gd name="connsiteX5976" fmla="*/ 2845810 w 6891715"/>
              <a:gd name="connsiteY5976" fmla="*/ 3601010 h 6367455"/>
              <a:gd name="connsiteX5977" fmla="*/ 2847079 w 6891715"/>
              <a:gd name="connsiteY5977" fmla="*/ 3608308 h 6367455"/>
              <a:gd name="connsiteX5978" fmla="*/ 2854379 w 6891715"/>
              <a:gd name="connsiteY5978" fmla="*/ 3613703 h 6367455"/>
              <a:gd name="connsiteX5979" fmla="*/ 2871518 w 6891715"/>
              <a:gd name="connsiteY5979" fmla="*/ 3593711 h 6367455"/>
              <a:gd name="connsiteX5980" fmla="*/ 2890243 w 6891715"/>
              <a:gd name="connsiteY5980" fmla="*/ 3590538 h 6367455"/>
              <a:gd name="connsiteX5981" fmla="*/ 2893417 w 6891715"/>
              <a:gd name="connsiteY5981" fmla="*/ 3582922 h 6367455"/>
              <a:gd name="connsiteX5982" fmla="*/ 2899765 w 6891715"/>
              <a:gd name="connsiteY5982" fmla="*/ 3580383 h 6367455"/>
              <a:gd name="connsiteX5983" fmla="*/ 2913412 w 6891715"/>
              <a:gd name="connsiteY5983" fmla="*/ 3595298 h 6367455"/>
              <a:gd name="connsiteX5984" fmla="*/ 2926425 w 6891715"/>
              <a:gd name="connsiteY5984" fmla="*/ 3613068 h 6367455"/>
              <a:gd name="connsiteX5985" fmla="*/ 2931821 w 6891715"/>
              <a:gd name="connsiteY5985" fmla="*/ 3619414 h 6367455"/>
              <a:gd name="connsiteX5986" fmla="*/ 2941342 w 6891715"/>
              <a:gd name="connsiteY5986" fmla="*/ 3618462 h 6367455"/>
              <a:gd name="connsiteX5987" fmla="*/ 2949911 w 6891715"/>
              <a:gd name="connsiteY5987" fmla="*/ 3630838 h 6367455"/>
              <a:gd name="connsiteX5988" fmla="*/ 2953085 w 6891715"/>
              <a:gd name="connsiteY5988" fmla="*/ 3623222 h 6367455"/>
              <a:gd name="connsiteX5989" fmla="*/ 2964828 w 6891715"/>
              <a:gd name="connsiteY5989" fmla="*/ 3624492 h 6367455"/>
              <a:gd name="connsiteX5990" fmla="*/ 2968954 w 6891715"/>
              <a:gd name="connsiteY5990" fmla="*/ 3637185 h 6367455"/>
              <a:gd name="connsiteX5991" fmla="*/ 2976572 w 6891715"/>
              <a:gd name="connsiteY5991" fmla="*/ 3640041 h 6367455"/>
              <a:gd name="connsiteX5992" fmla="*/ 2969907 w 6891715"/>
              <a:gd name="connsiteY5992" fmla="*/ 3643214 h 6367455"/>
              <a:gd name="connsiteX5993" fmla="*/ 2980698 w 6891715"/>
              <a:gd name="connsiteY5993" fmla="*/ 3654638 h 6367455"/>
              <a:gd name="connsiteX5994" fmla="*/ 2976572 w 6891715"/>
              <a:gd name="connsiteY5994" fmla="*/ 3663205 h 6367455"/>
              <a:gd name="connsiteX5995" fmla="*/ 2967368 w 6891715"/>
              <a:gd name="connsiteY5995" fmla="*/ 3668600 h 6367455"/>
              <a:gd name="connsiteX5996" fmla="*/ 2996884 w 6891715"/>
              <a:gd name="connsiteY5996" fmla="*/ 3682880 h 6367455"/>
              <a:gd name="connsiteX5997" fmla="*/ 3010849 w 6891715"/>
              <a:gd name="connsiteY5997" fmla="*/ 3681928 h 6367455"/>
              <a:gd name="connsiteX5998" fmla="*/ 3020370 w 6891715"/>
              <a:gd name="connsiteY5998" fmla="*/ 3682562 h 6367455"/>
              <a:gd name="connsiteX5999" fmla="*/ 3025449 w 6891715"/>
              <a:gd name="connsiteY5999" fmla="*/ 3695255 h 6367455"/>
              <a:gd name="connsiteX6000" fmla="*/ 3034018 w 6891715"/>
              <a:gd name="connsiteY6000" fmla="*/ 3687957 h 6367455"/>
              <a:gd name="connsiteX6001" fmla="*/ 3042587 w 6891715"/>
              <a:gd name="connsiteY6001" fmla="*/ 3696525 h 6367455"/>
              <a:gd name="connsiteX6002" fmla="*/ 3047983 w 6891715"/>
              <a:gd name="connsiteY6002" fmla="*/ 3697477 h 6367455"/>
              <a:gd name="connsiteX6003" fmla="*/ 3048253 w 6891715"/>
              <a:gd name="connsiteY6003" fmla="*/ 3697418 h 6367455"/>
              <a:gd name="connsiteX6004" fmla="*/ 3053010 w 6891715"/>
              <a:gd name="connsiteY6004" fmla="*/ 3686615 h 6367455"/>
              <a:gd name="connsiteX6005" fmla="*/ 3058403 w 6891715"/>
              <a:gd name="connsiteY6005" fmla="*/ 3678990 h 6367455"/>
              <a:gd name="connsiteX6006" fmla="*/ 3051107 w 6891715"/>
              <a:gd name="connsiteY6006" fmla="*/ 3676130 h 6367455"/>
              <a:gd name="connsiteX6007" fmla="*/ 3044446 w 6891715"/>
              <a:gd name="connsiteY6007" fmla="*/ 3662468 h 6367455"/>
              <a:gd name="connsiteX6008" fmla="*/ 3053010 w 6891715"/>
              <a:gd name="connsiteY6008" fmla="*/ 3651665 h 6367455"/>
              <a:gd name="connsiteX6009" fmla="*/ 3065698 w 6891715"/>
              <a:gd name="connsiteY6009" fmla="*/ 3656113 h 6367455"/>
              <a:gd name="connsiteX6010" fmla="*/ 3076165 w 6891715"/>
              <a:gd name="connsiteY6010" fmla="*/ 3645310 h 6367455"/>
              <a:gd name="connsiteX6011" fmla="*/ 3086632 w 6891715"/>
              <a:gd name="connsiteY6011" fmla="*/ 3630695 h 6367455"/>
              <a:gd name="connsiteX6012" fmla="*/ 3141504 w 6891715"/>
              <a:gd name="connsiteY6012" fmla="*/ 3610996 h 6367455"/>
              <a:gd name="connsiteX6013" fmla="*/ 3188765 w 6891715"/>
              <a:gd name="connsiteY6013" fmla="*/ 3602099 h 6367455"/>
              <a:gd name="connsiteX6014" fmla="*/ 3213822 w 6891715"/>
              <a:gd name="connsiteY6014" fmla="*/ 3577316 h 6367455"/>
              <a:gd name="connsiteX6015" fmla="*/ 3238880 w 6891715"/>
              <a:gd name="connsiteY6015" fmla="*/ 3549991 h 6367455"/>
              <a:gd name="connsiteX6016" fmla="*/ 3272818 w 6891715"/>
              <a:gd name="connsiteY6016" fmla="*/ 3544590 h 6367455"/>
              <a:gd name="connsiteX6017" fmla="*/ 3302317 w 6891715"/>
              <a:gd name="connsiteY6017" fmla="*/ 3522031 h 6367455"/>
              <a:gd name="connsiteX6018" fmla="*/ 3339110 w 6891715"/>
              <a:gd name="connsiteY6018" fmla="*/ 3514088 h 6367455"/>
              <a:gd name="connsiteX6019" fmla="*/ 3386687 w 6891715"/>
              <a:gd name="connsiteY6019" fmla="*/ 3502014 h 6367455"/>
              <a:gd name="connsiteX6020" fmla="*/ 3430776 w 6891715"/>
              <a:gd name="connsiteY6020" fmla="*/ 3504873 h 6367455"/>
              <a:gd name="connsiteX6021" fmla="*/ 3456785 w 6891715"/>
              <a:gd name="connsiteY6021" fmla="*/ 3522666 h 6367455"/>
              <a:gd name="connsiteX6022" fmla="*/ 3463129 w 6891715"/>
              <a:gd name="connsiteY6022" fmla="*/ 3542683 h 6367455"/>
              <a:gd name="connsiteX6023" fmla="*/ 3461860 w 6891715"/>
              <a:gd name="connsiteY6023" fmla="*/ 3548085 h 6367455"/>
              <a:gd name="connsiteX6024" fmla="*/ 3456785 w 6891715"/>
              <a:gd name="connsiteY6024" fmla="*/ 3538553 h 6367455"/>
              <a:gd name="connsiteX6025" fmla="*/ 3446001 w 6891715"/>
              <a:gd name="connsiteY6025" fmla="*/ 3522031 h 6367455"/>
              <a:gd name="connsiteX6026" fmla="*/ 3437754 w 6891715"/>
              <a:gd name="connsiteY6026" fmla="*/ 3516629 h 6367455"/>
              <a:gd name="connsiteX6027" fmla="*/ 3427921 w 6891715"/>
              <a:gd name="connsiteY6027" fmla="*/ 3526161 h 6367455"/>
              <a:gd name="connsiteX6028" fmla="*/ 3431093 w 6891715"/>
              <a:gd name="connsiteY6028" fmla="*/ 3542048 h 6367455"/>
              <a:gd name="connsiteX6029" fmla="*/ 3434899 w 6891715"/>
              <a:gd name="connsiteY6029" fmla="*/ 3563971 h 6367455"/>
              <a:gd name="connsiteX6030" fmla="*/ 3458054 w 6891715"/>
              <a:gd name="connsiteY6030" fmla="*/ 3574139 h 6367455"/>
              <a:gd name="connsiteX6031" fmla="*/ 3465666 w 6891715"/>
              <a:gd name="connsiteY6031" fmla="*/ 3582718 h 6367455"/>
              <a:gd name="connsiteX6032" fmla="*/ 3486600 w 6891715"/>
              <a:gd name="connsiteY6032" fmla="*/ 3581447 h 6367455"/>
              <a:gd name="connsiteX6033" fmla="*/ 3509120 w 6891715"/>
              <a:gd name="connsiteY6033" fmla="*/ 3573821 h 6367455"/>
              <a:gd name="connsiteX6034" fmla="*/ 3545596 w 6891715"/>
              <a:gd name="connsiteY6034" fmla="*/ 3546178 h 6367455"/>
              <a:gd name="connsiteX6035" fmla="*/ 3551623 w 6891715"/>
              <a:gd name="connsiteY6035" fmla="*/ 3527115 h 6367455"/>
              <a:gd name="connsiteX6036" fmla="*/ 3556063 w 6891715"/>
              <a:gd name="connsiteY6036" fmla="*/ 3529339 h 6367455"/>
              <a:gd name="connsiteX6037" fmla="*/ 3553843 w 6891715"/>
              <a:gd name="connsiteY6037" fmla="*/ 3545861 h 6367455"/>
              <a:gd name="connsiteX6038" fmla="*/ 3537350 w 6891715"/>
              <a:gd name="connsiteY6038" fmla="*/ 3563018 h 6367455"/>
              <a:gd name="connsiteX6039" fmla="*/ 3512292 w 6891715"/>
              <a:gd name="connsiteY6039" fmla="*/ 3580176 h 6367455"/>
              <a:gd name="connsiteX6040" fmla="*/ 3500556 w 6891715"/>
              <a:gd name="connsiteY6040" fmla="*/ 3581447 h 6367455"/>
              <a:gd name="connsiteX6041" fmla="*/ 3506900 w 6891715"/>
              <a:gd name="connsiteY6041" fmla="*/ 3602099 h 6367455"/>
              <a:gd name="connsiteX6042" fmla="*/ 3515464 w 6891715"/>
              <a:gd name="connsiteY6042" fmla="*/ 3595744 h 6367455"/>
              <a:gd name="connsiteX6043" fmla="*/ 3533226 w 6891715"/>
              <a:gd name="connsiteY6043" fmla="*/ 3583035 h 6367455"/>
              <a:gd name="connsiteX6044" fmla="*/ 3547817 w 6891715"/>
              <a:gd name="connsiteY6044" fmla="*/ 3570008 h 6367455"/>
              <a:gd name="connsiteX6045" fmla="*/ 3548486 w 6891715"/>
              <a:gd name="connsiteY6045" fmla="*/ 3570035 h 6367455"/>
              <a:gd name="connsiteX6046" fmla="*/ 3560714 w 6891715"/>
              <a:gd name="connsiteY6046" fmla="*/ 3555040 h 6367455"/>
              <a:gd name="connsiteX6047" fmla="*/ 3566741 w 6891715"/>
              <a:gd name="connsiteY6047" fmla="*/ 3539165 h 6367455"/>
              <a:gd name="connsiteX6048" fmla="*/ 3585771 w 6891715"/>
              <a:gd name="connsiteY6048" fmla="*/ 3539165 h 6367455"/>
              <a:gd name="connsiteX6049" fmla="*/ 3609241 w 6891715"/>
              <a:gd name="connsiteY6049" fmla="*/ 3538847 h 6367455"/>
              <a:gd name="connsiteX6050" fmla="*/ 3606704 w 6891715"/>
              <a:gd name="connsiteY6050" fmla="*/ 3518845 h 6367455"/>
              <a:gd name="connsiteX6051" fmla="*/ 3596555 w 6891715"/>
              <a:gd name="connsiteY6051" fmla="*/ 3527417 h 6367455"/>
              <a:gd name="connsiteX6052" fmla="*/ 3585771 w 6891715"/>
              <a:gd name="connsiteY6052" fmla="*/ 3521067 h 6367455"/>
              <a:gd name="connsiteX6053" fmla="*/ 3578159 w 6891715"/>
              <a:gd name="connsiteY6053" fmla="*/ 3514717 h 6367455"/>
              <a:gd name="connsiteX6054" fmla="*/ 3562617 w 6891715"/>
              <a:gd name="connsiteY6054" fmla="*/ 3528370 h 6367455"/>
              <a:gd name="connsiteX6055" fmla="*/ 3556274 w 6891715"/>
              <a:gd name="connsiteY6055" fmla="*/ 3522655 h 6367455"/>
              <a:gd name="connsiteX6056" fmla="*/ 3566424 w 6891715"/>
              <a:gd name="connsiteY6056" fmla="*/ 3510907 h 6367455"/>
              <a:gd name="connsiteX6057" fmla="*/ 3567375 w 6891715"/>
              <a:gd name="connsiteY6057" fmla="*/ 3495032 h 6367455"/>
              <a:gd name="connsiteX6058" fmla="*/ 3567375 w 6891715"/>
              <a:gd name="connsiteY6058" fmla="*/ 3487412 h 6367455"/>
              <a:gd name="connsiteX6059" fmla="*/ 3575939 w 6891715"/>
              <a:gd name="connsiteY6059" fmla="*/ 3481062 h 6367455"/>
              <a:gd name="connsiteX6060" fmla="*/ 3586722 w 6891715"/>
              <a:gd name="connsiteY6060" fmla="*/ 3486460 h 6367455"/>
              <a:gd name="connsiteX6061" fmla="*/ 3611779 w 6891715"/>
              <a:gd name="connsiteY6061" fmla="*/ 3480745 h 6367455"/>
              <a:gd name="connsiteX6062" fmla="*/ 3634932 w 6891715"/>
              <a:gd name="connsiteY6062" fmla="*/ 3463917 h 6367455"/>
              <a:gd name="connsiteX6063" fmla="*/ 3654914 w 6891715"/>
              <a:gd name="connsiteY6063" fmla="*/ 3438200 h 6367455"/>
              <a:gd name="connsiteX6064" fmla="*/ 3667283 w 6891715"/>
              <a:gd name="connsiteY6064" fmla="*/ 3406449 h 6367455"/>
              <a:gd name="connsiteX6065" fmla="*/ 3670138 w 6891715"/>
              <a:gd name="connsiteY6065" fmla="*/ 3375969 h 6367455"/>
              <a:gd name="connsiteX6066" fmla="*/ 3668869 w 6891715"/>
              <a:gd name="connsiteY6066" fmla="*/ 3359142 h 6367455"/>
              <a:gd name="connsiteX6067" fmla="*/ 3678384 w 6891715"/>
              <a:gd name="connsiteY6067" fmla="*/ 3375969 h 6367455"/>
              <a:gd name="connsiteX6068" fmla="*/ 3674578 w 6891715"/>
              <a:gd name="connsiteY6068" fmla="*/ 3399147 h 6367455"/>
              <a:gd name="connsiteX6069" fmla="*/ 3669186 w 6891715"/>
              <a:gd name="connsiteY6069" fmla="*/ 3428675 h 6367455"/>
              <a:gd name="connsiteX6070" fmla="*/ 3653645 w 6891715"/>
              <a:gd name="connsiteY6070" fmla="*/ 3454392 h 6367455"/>
              <a:gd name="connsiteX6071" fmla="*/ 3630809 w 6891715"/>
              <a:gd name="connsiteY6071" fmla="*/ 3477570 h 6367455"/>
              <a:gd name="connsiteX6072" fmla="*/ 3645716 w 6891715"/>
              <a:gd name="connsiteY6072" fmla="*/ 3486777 h 6367455"/>
              <a:gd name="connsiteX6073" fmla="*/ 3655231 w 6891715"/>
              <a:gd name="connsiteY6073" fmla="*/ 3484555 h 6367455"/>
              <a:gd name="connsiteX6074" fmla="*/ 3666966 w 6891715"/>
              <a:gd name="connsiteY6074" fmla="*/ 3492810 h 6367455"/>
              <a:gd name="connsiteX6075" fmla="*/ 3674261 w 6891715"/>
              <a:gd name="connsiteY6075" fmla="*/ 3493762 h 6367455"/>
              <a:gd name="connsiteX6076" fmla="*/ 3685996 w 6891715"/>
              <a:gd name="connsiteY6076" fmla="*/ 3483285 h 6367455"/>
              <a:gd name="connsiteX6077" fmla="*/ 3685679 w 6891715"/>
              <a:gd name="connsiteY6077" fmla="*/ 3440105 h 6367455"/>
              <a:gd name="connsiteX6078" fmla="*/ 3704392 w 6891715"/>
              <a:gd name="connsiteY6078" fmla="*/ 3434707 h 6367455"/>
              <a:gd name="connsiteX6079" fmla="*/ 3704870 w 6891715"/>
              <a:gd name="connsiteY6079" fmla="*/ 3434453 h 6367455"/>
              <a:gd name="connsiteX6080" fmla="*/ 3687725 w 6891715"/>
              <a:gd name="connsiteY6080" fmla="*/ 3417674 h 6367455"/>
              <a:gd name="connsiteX6081" fmla="*/ 3695980 w 6891715"/>
              <a:gd name="connsiteY6081" fmla="*/ 3386333 h 6367455"/>
              <a:gd name="connsiteX6082" fmla="*/ 3693757 w 6891715"/>
              <a:gd name="connsiteY6082" fmla="*/ 3363862 h 6367455"/>
              <a:gd name="connsiteX6083" fmla="*/ 3677565 w 6891715"/>
              <a:gd name="connsiteY6083" fmla="*/ 3340116 h 6367455"/>
              <a:gd name="connsiteX6084" fmla="*/ 3675025 w 6891715"/>
              <a:gd name="connsiteY6084" fmla="*/ 3289461 h 6367455"/>
              <a:gd name="connsiteX6085" fmla="*/ 3674090 w 6891715"/>
              <a:gd name="connsiteY6085" fmla="*/ 3289477 h 6367455"/>
              <a:gd name="connsiteX6086" fmla="*/ 3655659 w 6891715"/>
              <a:gd name="connsiteY6086" fmla="*/ 3250015 h 6367455"/>
              <a:gd name="connsiteX6087" fmla="*/ 3654388 w 6891715"/>
              <a:gd name="connsiteY6087" fmla="*/ 3204505 h 6367455"/>
              <a:gd name="connsiteX6088" fmla="*/ 3668688 w 6891715"/>
              <a:gd name="connsiteY6088" fmla="*/ 3170454 h 6367455"/>
              <a:gd name="connsiteX6089" fmla="*/ 3696652 w 6891715"/>
              <a:gd name="connsiteY6089" fmla="*/ 3126857 h 6367455"/>
              <a:gd name="connsiteX6090" fmla="*/ 3697606 w 6891715"/>
              <a:gd name="connsiteY6090" fmla="*/ 3085805 h 6367455"/>
              <a:gd name="connsiteX6091" fmla="*/ 3709046 w 6891715"/>
              <a:gd name="connsiteY6091" fmla="*/ 3063529 h 6367455"/>
              <a:gd name="connsiteX6092" fmla="*/ 3745590 w 6891715"/>
              <a:gd name="connsiteY6092" fmla="*/ 3029479 h 6367455"/>
              <a:gd name="connsiteX6093" fmla="*/ 3771013 w 6891715"/>
              <a:gd name="connsiteY6093" fmla="*/ 3028842 h 6367455"/>
              <a:gd name="connsiteX6094" fmla="*/ 3796753 w 6891715"/>
              <a:gd name="connsiteY6094" fmla="*/ 3017386 h 6367455"/>
              <a:gd name="connsiteX6095" fmla="*/ 3810100 w 6891715"/>
              <a:gd name="connsiteY6095" fmla="*/ 3007203 h 6367455"/>
              <a:gd name="connsiteX6096" fmla="*/ 3815502 w 6891715"/>
              <a:gd name="connsiteY6096" fmla="*/ 3012612 h 6367455"/>
              <a:gd name="connsiteX6097" fmla="*/ 3816773 w 6891715"/>
              <a:gd name="connsiteY6097" fmla="*/ 3032979 h 6367455"/>
              <a:gd name="connsiteX6098" fmla="*/ 3826307 w 6891715"/>
              <a:gd name="connsiteY6098" fmla="*/ 3045390 h 6367455"/>
              <a:gd name="connsiteX6099" fmla="*/ 3859673 w 6891715"/>
              <a:gd name="connsiteY6099" fmla="*/ 3073712 h 6367455"/>
              <a:gd name="connsiteX6100" fmla="*/ 3854271 w 6891715"/>
              <a:gd name="connsiteY6100" fmla="*/ 3098216 h 6367455"/>
              <a:gd name="connsiteX6101" fmla="*/ 3863805 w 6891715"/>
              <a:gd name="connsiteY6101" fmla="*/ 3104262 h 6367455"/>
              <a:gd name="connsiteX6102" fmla="*/ 3860627 w 6891715"/>
              <a:gd name="connsiteY6102" fmla="*/ 3083260 h 6367455"/>
              <a:gd name="connsiteX6103" fmla="*/ 3862851 w 6891715"/>
              <a:gd name="connsiteY6103" fmla="*/ 3077850 h 6367455"/>
              <a:gd name="connsiteX6104" fmla="*/ 3872385 w 6891715"/>
              <a:gd name="connsiteY6104" fmla="*/ 3090261 h 6367455"/>
              <a:gd name="connsiteX6105" fmla="*/ 3874609 w 6891715"/>
              <a:gd name="connsiteY6105" fmla="*/ 3098853 h 6367455"/>
              <a:gd name="connsiteX6106" fmla="*/ 3877787 w 6891715"/>
              <a:gd name="connsiteY6106" fmla="*/ 3109354 h 6367455"/>
              <a:gd name="connsiteX6107" fmla="*/ 3882236 w 6891715"/>
              <a:gd name="connsiteY6107" fmla="*/ 3117628 h 6367455"/>
              <a:gd name="connsiteX6108" fmla="*/ 3891769 w 6891715"/>
              <a:gd name="connsiteY6108" fmla="*/ 3131312 h 6367455"/>
              <a:gd name="connsiteX6109" fmla="*/ 3922594 w 6891715"/>
              <a:gd name="connsiteY6109" fmla="*/ 3142768 h 6367455"/>
              <a:gd name="connsiteX6110" fmla="*/ 3948969 w 6891715"/>
              <a:gd name="connsiteY6110" fmla="*/ 3135131 h 6367455"/>
              <a:gd name="connsiteX6111" fmla="*/ 3957232 w 6891715"/>
              <a:gd name="connsiteY6111" fmla="*/ 3136085 h 6367455"/>
              <a:gd name="connsiteX6112" fmla="*/ 3960410 w 6891715"/>
              <a:gd name="connsiteY6112" fmla="*/ 3122083 h 6367455"/>
              <a:gd name="connsiteX6113" fmla="*/ 3982654 w 6891715"/>
              <a:gd name="connsiteY6113" fmla="*/ 3104262 h 6367455"/>
              <a:gd name="connsiteX6114" fmla="*/ 3985832 w 6891715"/>
              <a:gd name="connsiteY6114" fmla="*/ 3076895 h 6367455"/>
              <a:gd name="connsiteX6115" fmla="*/ 3981383 w 6891715"/>
              <a:gd name="connsiteY6115" fmla="*/ 2976653 h 6367455"/>
              <a:gd name="connsiteX6116" fmla="*/ 3982501 w 6891715"/>
              <a:gd name="connsiteY6116" fmla="*/ 2975985 h 6367455"/>
              <a:gd name="connsiteX6117" fmla="*/ 3991573 w 6891715"/>
              <a:gd name="connsiteY6117" fmla="*/ 2935037 h 6367455"/>
              <a:gd name="connsiteX6118" fmla="*/ 3999828 w 6891715"/>
              <a:gd name="connsiteY6118" fmla="*/ 2921399 h 6367455"/>
              <a:gd name="connsiteX6119" fmla="*/ 4005225 w 6891715"/>
              <a:gd name="connsiteY6119" fmla="*/ 2901414 h 6367455"/>
              <a:gd name="connsiteX6120" fmla="*/ 3997605 w 6891715"/>
              <a:gd name="connsiteY6120" fmla="*/ 2889994 h 6367455"/>
              <a:gd name="connsiteX6121" fmla="*/ 3978555 w 6891715"/>
              <a:gd name="connsiteY6121" fmla="*/ 2901414 h 6367455"/>
              <a:gd name="connsiteX6122" fmla="*/ 3973475 w 6891715"/>
              <a:gd name="connsiteY6122" fmla="*/ 2914104 h 6367455"/>
              <a:gd name="connsiteX6123" fmla="*/ 3963950 w 6891715"/>
              <a:gd name="connsiteY6123" fmla="*/ 2918545 h 6367455"/>
              <a:gd name="connsiteX6124" fmla="*/ 3940455 w 6891715"/>
              <a:gd name="connsiteY6124" fmla="*/ 2894434 h 6367455"/>
              <a:gd name="connsiteX6125" fmla="*/ 3928073 w 6891715"/>
              <a:gd name="connsiteY6125" fmla="*/ 2902364 h 6367455"/>
              <a:gd name="connsiteX6126" fmla="*/ 3921723 w 6891715"/>
              <a:gd name="connsiteY6126" fmla="*/ 2899193 h 6367455"/>
              <a:gd name="connsiteX6127" fmla="*/ 3919500 w 6891715"/>
              <a:gd name="connsiteY6127" fmla="*/ 2896020 h 6367455"/>
              <a:gd name="connsiteX6128" fmla="*/ 3916960 w 6891715"/>
              <a:gd name="connsiteY6128" fmla="*/ 2868741 h 6367455"/>
              <a:gd name="connsiteX6129" fmla="*/ 3900133 w 6891715"/>
              <a:gd name="connsiteY6129" fmla="*/ 2852882 h 6367455"/>
              <a:gd name="connsiteX6130" fmla="*/ 3898545 w 6891715"/>
              <a:gd name="connsiteY6130" fmla="*/ 2845269 h 6367455"/>
              <a:gd name="connsiteX6131" fmla="*/ 3912515 w 6891715"/>
              <a:gd name="connsiteY6131" fmla="*/ 2834801 h 6367455"/>
              <a:gd name="connsiteX6132" fmla="*/ 3932518 w 6891715"/>
              <a:gd name="connsiteY6132" fmla="*/ 2828459 h 6367455"/>
              <a:gd name="connsiteX6133" fmla="*/ 3930295 w 6891715"/>
              <a:gd name="connsiteY6133" fmla="*/ 2824018 h 6367455"/>
              <a:gd name="connsiteX6134" fmla="*/ 3908070 w 6891715"/>
              <a:gd name="connsiteY6134" fmla="*/ 2817036 h 6367455"/>
              <a:gd name="connsiteX6135" fmla="*/ 3901403 w 6891715"/>
              <a:gd name="connsiteY6135" fmla="*/ 2808469 h 6367455"/>
              <a:gd name="connsiteX6136" fmla="*/ 3902355 w 6891715"/>
              <a:gd name="connsiteY6136" fmla="*/ 2786583 h 6367455"/>
              <a:gd name="connsiteX6137" fmla="*/ 3911880 w 6891715"/>
              <a:gd name="connsiteY6137" fmla="*/ 2779921 h 6367455"/>
              <a:gd name="connsiteX6138" fmla="*/ 3895688 w 6891715"/>
              <a:gd name="connsiteY6138" fmla="*/ 2767550 h 6367455"/>
              <a:gd name="connsiteX6139" fmla="*/ 3898863 w 6891715"/>
              <a:gd name="connsiteY6139" fmla="*/ 2748515 h 6367455"/>
              <a:gd name="connsiteX6140" fmla="*/ 3935693 w 6891715"/>
              <a:gd name="connsiteY6140" fmla="*/ 2730435 h 6367455"/>
              <a:gd name="connsiteX6141" fmla="*/ 3953790 w 6891715"/>
              <a:gd name="connsiteY6141" fmla="*/ 2723772 h 6367455"/>
              <a:gd name="connsiteX6142" fmla="*/ 3954425 w 6891715"/>
              <a:gd name="connsiteY6142" fmla="*/ 2708229 h 6367455"/>
              <a:gd name="connsiteX6143" fmla="*/ 3974745 w 6891715"/>
              <a:gd name="connsiteY6143" fmla="*/ 2704740 h 6367455"/>
              <a:gd name="connsiteX6144" fmla="*/ 3988398 w 6891715"/>
              <a:gd name="connsiteY6144" fmla="*/ 2696176 h 6367455"/>
              <a:gd name="connsiteX6145" fmla="*/ 4018878 w 6891715"/>
              <a:gd name="connsiteY6145" fmla="*/ 2695858 h 6367455"/>
              <a:gd name="connsiteX6146" fmla="*/ 4031578 w 6891715"/>
              <a:gd name="connsiteY6146" fmla="*/ 2681900 h 6367455"/>
              <a:gd name="connsiteX6147" fmla="*/ 4043325 w 6891715"/>
              <a:gd name="connsiteY6147" fmla="*/ 2689514 h 6367455"/>
              <a:gd name="connsiteX6148" fmla="*/ 4051898 w 6891715"/>
              <a:gd name="connsiteY6148" fmla="*/ 2686343 h 6367455"/>
              <a:gd name="connsiteX6149" fmla="*/ 4094125 w 6891715"/>
              <a:gd name="connsiteY6149" fmla="*/ 2683804 h 6367455"/>
              <a:gd name="connsiteX6150" fmla="*/ 4084283 w 6891715"/>
              <a:gd name="connsiteY6150" fmla="*/ 2673338 h 6367455"/>
              <a:gd name="connsiteX6151" fmla="*/ 4090633 w 6891715"/>
              <a:gd name="connsiteY6151" fmla="*/ 2665722 h 6367455"/>
              <a:gd name="connsiteX6152" fmla="*/ 4100158 w 6891715"/>
              <a:gd name="connsiteY6152" fmla="*/ 2670164 h 6367455"/>
              <a:gd name="connsiteX6153" fmla="*/ 4106508 w 6891715"/>
              <a:gd name="connsiteY6153" fmla="*/ 2664770 h 6367455"/>
              <a:gd name="connsiteX6154" fmla="*/ 4121431 w 6891715"/>
              <a:gd name="connsiteY6154" fmla="*/ 2670800 h 6367455"/>
              <a:gd name="connsiteX6155" fmla="*/ 4137306 w 6891715"/>
              <a:gd name="connsiteY6155" fmla="*/ 2662232 h 6367455"/>
              <a:gd name="connsiteX6156" fmla="*/ 4172548 w 6891715"/>
              <a:gd name="connsiteY6156" fmla="*/ 2675557 h 6367455"/>
              <a:gd name="connsiteX6157" fmla="*/ 4198583 w 6891715"/>
              <a:gd name="connsiteY6157" fmla="*/ 2678411 h 6367455"/>
              <a:gd name="connsiteX6158" fmla="*/ 4233826 w 6891715"/>
              <a:gd name="connsiteY6158" fmla="*/ 2701568 h 6367455"/>
              <a:gd name="connsiteX6159" fmla="*/ 4281451 w 6891715"/>
              <a:gd name="connsiteY6159" fmla="*/ 2699030 h 6367455"/>
              <a:gd name="connsiteX6160" fmla="*/ 4298278 w 6891715"/>
              <a:gd name="connsiteY6160" fmla="*/ 2706010 h 6367455"/>
              <a:gd name="connsiteX6161" fmla="*/ 4304311 w 6891715"/>
              <a:gd name="connsiteY6161" fmla="*/ 2704740 h 6367455"/>
              <a:gd name="connsiteX6162" fmla="*/ 4319503 w 6891715"/>
              <a:gd name="connsiteY6162" fmla="*/ 2701170 h 6367455"/>
              <a:gd name="connsiteX6163" fmla="*/ 4319241 w 6891715"/>
              <a:gd name="connsiteY6163" fmla="*/ 2700844 h 6367455"/>
              <a:gd name="connsiteX6164" fmla="*/ 4330673 w 6891715"/>
              <a:gd name="connsiteY6164" fmla="*/ 2684654 h 6367455"/>
              <a:gd name="connsiteX6165" fmla="*/ 4340199 w 6891715"/>
              <a:gd name="connsiteY6165" fmla="*/ 2673226 h 6367455"/>
              <a:gd name="connsiteX6166" fmla="*/ 4327179 w 6891715"/>
              <a:gd name="connsiteY6166" fmla="*/ 2643387 h 6367455"/>
              <a:gd name="connsiteX6167" fmla="*/ 4338929 w 6891715"/>
              <a:gd name="connsiteY6167" fmla="*/ 2636086 h 6367455"/>
              <a:gd name="connsiteX6168" fmla="*/ 4358935 w 6891715"/>
              <a:gd name="connsiteY6168" fmla="*/ 2655767 h 6367455"/>
              <a:gd name="connsiteX6169" fmla="*/ 4370684 w 6891715"/>
              <a:gd name="connsiteY6169" fmla="*/ 2637673 h 6367455"/>
              <a:gd name="connsiteX6170" fmla="*/ 4385609 w 6891715"/>
              <a:gd name="connsiteY6170" fmla="*/ 2629102 h 6367455"/>
              <a:gd name="connsiteX6171" fmla="*/ 4403710 w 6891715"/>
              <a:gd name="connsiteY6171" fmla="*/ 2637673 h 6367455"/>
              <a:gd name="connsiteX6172" fmla="*/ 4434830 w 6891715"/>
              <a:gd name="connsiteY6172" fmla="*/ 2595137 h 6367455"/>
              <a:gd name="connsiteX6173" fmla="*/ 4447532 w 6891715"/>
              <a:gd name="connsiteY6173" fmla="*/ 2602438 h 6367455"/>
              <a:gd name="connsiteX6174" fmla="*/ 4488814 w 6891715"/>
              <a:gd name="connsiteY6174" fmla="*/ 2603073 h 6367455"/>
              <a:gd name="connsiteX6175" fmla="*/ 4533589 w 6891715"/>
              <a:gd name="connsiteY6175" fmla="*/ 2606882 h 6367455"/>
              <a:gd name="connsiteX6176" fmla="*/ 4546292 w 6891715"/>
              <a:gd name="connsiteY6176" fmla="*/ 2604978 h 6367455"/>
              <a:gd name="connsiteX6177" fmla="*/ 4545974 w 6891715"/>
              <a:gd name="connsiteY6177" fmla="*/ 2601803 h 6367455"/>
              <a:gd name="connsiteX6178" fmla="*/ 4542799 w 6891715"/>
              <a:gd name="connsiteY6178" fmla="*/ 2596406 h 6367455"/>
              <a:gd name="connsiteX6179" fmla="*/ 4551055 w 6891715"/>
              <a:gd name="connsiteY6179" fmla="*/ 2591010 h 6367455"/>
              <a:gd name="connsiteX6180" fmla="*/ 4552325 w 6891715"/>
              <a:gd name="connsiteY6180" fmla="*/ 2587835 h 6367455"/>
              <a:gd name="connsiteX6181" fmla="*/ 4513901 w 6891715"/>
              <a:gd name="connsiteY6181" fmla="*/ 2580852 h 6367455"/>
              <a:gd name="connsiteX6182" fmla="*/ 4525651 w 6891715"/>
              <a:gd name="connsiteY6182" fmla="*/ 2574503 h 6367455"/>
              <a:gd name="connsiteX6183" fmla="*/ 4517077 w 6891715"/>
              <a:gd name="connsiteY6183" fmla="*/ 2563711 h 6367455"/>
              <a:gd name="connsiteX6184" fmla="*/ 4471666 w 6891715"/>
              <a:gd name="connsiteY6184" fmla="*/ 2553870 h 6367455"/>
              <a:gd name="connsiteX6185" fmla="*/ 4444992 w 6891715"/>
              <a:gd name="connsiteY6185" fmla="*/ 2563393 h 6367455"/>
              <a:gd name="connsiteX6186" fmla="*/ 4436418 w 6891715"/>
              <a:gd name="connsiteY6186" fmla="*/ 2563393 h 6367455"/>
              <a:gd name="connsiteX6187" fmla="*/ 4401487 w 6891715"/>
              <a:gd name="connsiteY6187" fmla="*/ 2524983 h 6367455"/>
              <a:gd name="connsiteX6188" fmla="*/ 4387832 w 6891715"/>
              <a:gd name="connsiteY6188" fmla="*/ 2528158 h 6367455"/>
              <a:gd name="connsiteX6189" fmla="*/ 4373860 w 6891715"/>
              <a:gd name="connsiteY6189" fmla="*/ 2514506 h 6367455"/>
              <a:gd name="connsiteX6190" fmla="*/ 4379893 w 6891715"/>
              <a:gd name="connsiteY6190" fmla="*/ 2501808 h 6367455"/>
              <a:gd name="connsiteX6191" fmla="*/ 4369414 w 6891715"/>
              <a:gd name="connsiteY6191" fmla="*/ 2499904 h 6367455"/>
              <a:gd name="connsiteX6192" fmla="*/ 4375765 w 6891715"/>
              <a:gd name="connsiteY6192" fmla="*/ 2491335 h 6367455"/>
              <a:gd name="connsiteX6193" fmla="*/ 4396724 w 6891715"/>
              <a:gd name="connsiteY6193" fmla="*/ 2507842 h 6367455"/>
              <a:gd name="connsiteX6194" fmla="*/ 4403392 w 6891715"/>
              <a:gd name="connsiteY6194" fmla="*/ 2503713 h 6367455"/>
              <a:gd name="connsiteX6195" fmla="*/ 4391325 w 6891715"/>
              <a:gd name="connsiteY6195" fmla="*/ 2471016 h 6367455"/>
              <a:gd name="connsiteX6196" fmla="*/ 4401805 w 6891715"/>
              <a:gd name="connsiteY6196" fmla="*/ 2451021 h 6367455"/>
              <a:gd name="connsiteX6197" fmla="*/ 4397676 w 6891715"/>
              <a:gd name="connsiteY6197" fmla="*/ 2448164 h 6367455"/>
              <a:gd name="connsiteX6198" fmla="*/ 4380528 w 6891715"/>
              <a:gd name="connsiteY6198" fmla="*/ 2468480 h 6367455"/>
              <a:gd name="connsiteX6199" fmla="*/ 4359570 w 6891715"/>
              <a:gd name="connsiteY6199" fmla="*/ 2472606 h 6367455"/>
              <a:gd name="connsiteX6200" fmla="*/ 4349091 w 6891715"/>
              <a:gd name="connsiteY6200" fmla="*/ 2486252 h 6367455"/>
              <a:gd name="connsiteX6201" fmla="*/ 4327179 w 6891715"/>
              <a:gd name="connsiteY6201" fmla="*/ 2492603 h 6367455"/>
              <a:gd name="connsiteX6202" fmla="*/ 4309714 w 6891715"/>
              <a:gd name="connsiteY6202" fmla="*/ 2479268 h 6367455"/>
              <a:gd name="connsiteX6203" fmla="*/ 4297606 w 6891715"/>
              <a:gd name="connsiteY6203" fmla="*/ 2480204 h 6367455"/>
              <a:gd name="connsiteX6204" fmla="*/ 4286617 w 6891715"/>
              <a:gd name="connsiteY6204" fmla="*/ 2491790 h 6367455"/>
              <a:gd name="connsiteX6205" fmla="*/ 4260884 w 6891715"/>
              <a:gd name="connsiteY6205" fmla="*/ 2493060 h 6367455"/>
              <a:gd name="connsiteX6206" fmla="*/ 4248176 w 6891715"/>
              <a:gd name="connsiteY6206" fmla="*/ 2488934 h 6367455"/>
              <a:gd name="connsiteX6207" fmla="*/ 4217677 w 6891715"/>
              <a:gd name="connsiteY6207" fmla="*/ 2493380 h 6367455"/>
              <a:gd name="connsiteX6208" fmla="*/ 4197662 w 6891715"/>
              <a:gd name="connsiteY6208" fmla="*/ 2505443 h 6367455"/>
              <a:gd name="connsiteX6209" fmla="*/ 4175423 w 6891715"/>
              <a:gd name="connsiteY6209" fmla="*/ 2500996 h 6367455"/>
              <a:gd name="connsiteX6210" fmla="*/ 4168116 w 6891715"/>
              <a:gd name="connsiteY6210" fmla="*/ 2513693 h 6367455"/>
              <a:gd name="connsiteX6211" fmla="*/ 4140793 w 6891715"/>
              <a:gd name="connsiteY6211" fmla="*/ 2519406 h 6367455"/>
              <a:gd name="connsiteX6212" fmla="*/ 4136028 w 6891715"/>
              <a:gd name="connsiteY6212" fmla="*/ 2493060 h 6367455"/>
              <a:gd name="connsiteX6213" fmla="*/ 4129674 w 6891715"/>
              <a:gd name="connsiteY6213" fmla="*/ 2500363 h 6367455"/>
              <a:gd name="connsiteX6214" fmla="*/ 4135393 w 6891715"/>
              <a:gd name="connsiteY6214" fmla="*/ 2520675 h 6367455"/>
              <a:gd name="connsiteX6215" fmla="*/ 4122685 w 6891715"/>
              <a:gd name="connsiteY6215" fmla="*/ 2517183 h 6367455"/>
              <a:gd name="connsiteX6216" fmla="*/ 4110930 w 6891715"/>
              <a:gd name="connsiteY6216" fmla="*/ 2528926 h 6367455"/>
              <a:gd name="connsiteX6217" fmla="*/ 4100446 w 6891715"/>
              <a:gd name="connsiteY6217" fmla="*/ 2519722 h 6367455"/>
              <a:gd name="connsiteX6218" fmla="*/ 4091232 w 6891715"/>
              <a:gd name="connsiteY6218" fmla="*/ 2531465 h 6367455"/>
              <a:gd name="connsiteX6219" fmla="*/ 4071853 w 6891715"/>
              <a:gd name="connsiteY6219" fmla="*/ 2540033 h 6367455"/>
              <a:gd name="connsiteX6220" fmla="*/ 4057556 w 6891715"/>
              <a:gd name="connsiteY6220" fmla="*/ 2554947 h 6367455"/>
              <a:gd name="connsiteX6221" fmla="*/ 4033093 w 6891715"/>
              <a:gd name="connsiteY6221" fmla="*/ 2553995 h 6367455"/>
              <a:gd name="connsiteX6222" fmla="*/ 4005454 w 6891715"/>
              <a:gd name="connsiteY6222" fmla="*/ 2564786 h 6367455"/>
              <a:gd name="connsiteX6223" fmla="*/ 3997193 w 6891715"/>
              <a:gd name="connsiteY6223" fmla="*/ 2587000 h 6367455"/>
              <a:gd name="connsiteX6224" fmla="*/ 3968601 w 6891715"/>
              <a:gd name="connsiteY6224" fmla="*/ 2580018 h 6367455"/>
              <a:gd name="connsiteX6225" fmla="*/ 3940325 w 6891715"/>
              <a:gd name="connsiteY6225" fmla="*/ 2599060 h 6367455"/>
              <a:gd name="connsiteX6226" fmla="*/ 3921263 w 6891715"/>
              <a:gd name="connsiteY6226" fmla="*/ 2586682 h 6367455"/>
              <a:gd name="connsiteX6227" fmla="*/ 3913639 w 6891715"/>
              <a:gd name="connsiteY6227" fmla="*/ 2593030 h 6367455"/>
              <a:gd name="connsiteX6228" fmla="*/ 3908555 w 6891715"/>
              <a:gd name="connsiteY6228" fmla="*/ 2611121 h 6367455"/>
              <a:gd name="connsiteX6229" fmla="*/ 3893624 w 6891715"/>
              <a:gd name="connsiteY6229" fmla="*/ 2604774 h 6367455"/>
              <a:gd name="connsiteX6230" fmla="*/ 3904108 w 6891715"/>
              <a:gd name="connsiteY6230" fmla="*/ 2599378 h 6367455"/>
              <a:gd name="connsiteX6231" fmla="*/ 3907285 w 6891715"/>
              <a:gd name="connsiteY6231" fmla="*/ 2589856 h 6367455"/>
              <a:gd name="connsiteX6232" fmla="*/ 3896801 w 6891715"/>
              <a:gd name="connsiteY6232" fmla="*/ 2579699 h 6367455"/>
              <a:gd name="connsiteX6233" fmla="*/ 3872655 w 6891715"/>
              <a:gd name="connsiteY6233" fmla="*/ 2612391 h 6367455"/>
              <a:gd name="connsiteX6234" fmla="*/ 3866301 w 6891715"/>
              <a:gd name="connsiteY6234" fmla="*/ 2624133 h 6367455"/>
              <a:gd name="connsiteX6235" fmla="*/ 3845016 w 6891715"/>
              <a:gd name="connsiteY6235" fmla="*/ 2624133 h 6367455"/>
              <a:gd name="connsiteX6236" fmla="*/ 3854547 w 6891715"/>
              <a:gd name="connsiteY6236" fmla="*/ 2611439 h 6367455"/>
              <a:gd name="connsiteX6237" fmla="*/ 3867255 w 6891715"/>
              <a:gd name="connsiteY6237" fmla="*/ 2610486 h 6367455"/>
              <a:gd name="connsiteX6238" fmla="*/ 3865984 w 6891715"/>
              <a:gd name="connsiteY6238" fmla="*/ 2600647 h 6367455"/>
              <a:gd name="connsiteX6239" fmla="*/ 3858359 w 6891715"/>
              <a:gd name="connsiteY6239" fmla="*/ 2592712 h 6367455"/>
              <a:gd name="connsiteX6240" fmla="*/ 3845651 w 6891715"/>
              <a:gd name="connsiteY6240" fmla="*/ 2599060 h 6367455"/>
              <a:gd name="connsiteX6241" fmla="*/ 3830084 w 6891715"/>
              <a:gd name="connsiteY6241" fmla="*/ 2598109 h 6367455"/>
              <a:gd name="connsiteX6242" fmla="*/ 3819600 w 6891715"/>
              <a:gd name="connsiteY6242" fmla="*/ 2590809 h 6367455"/>
              <a:gd name="connsiteX6243" fmla="*/ 3814834 w 6891715"/>
              <a:gd name="connsiteY6243" fmla="*/ 2580335 h 6367455"/>
              <a:gd name="connsiteX6244" fmla="*/ 3824365 w 6891715"/>
              <a:gd name="connsiteY6244" fmla="*/ 2563198 h 6367455"/>
              <a:gd name="connsiteX6245" fmla="*/ 3836120 w 6891715"/>
              <a:gd name="connsiteY6245" fmla="*/ 2558122 h 6367455"/>
              <a:gd name="connsiteX6246" fmla="*/ 3845333 w 6891715"/>
              <a:gd name="connsiteY6246" fmla="*/ 2543206 h 6367455"/>
              <a:gd name="connsiteX6247" fmla="*/ 3856135 w 6891715"/>
              <a:gd name="connsiteY6247" fmla="*/ 2529243 h 6367455"/>
              <a:gd name="connsiteX6248" fmla="*/ 3858994 w 6891715"/>
              <a:gd name="connsiteY6248" fmla="*/ 2516550 h 6367455"/>
              <a:gd name="connsiteX6249" fmla="*/ 3840250 w 6891715"/>
              <a:gd name="connsiteY6249" fmla="*/ 2527339 h 6367455"/>
              <a:gd name="connsiteX6250" fmla="*/ 3817694 w 6891715"/>
              <a:gd name="connsiteY6250" fmla="*/ 2538129 h 6367455"/>
              <a:gd name="connsiteX6251" fmla="*/ 3803079 w 6891715"/>
              <a:gd name="connsiteY6251" fmla="*/ 2531782 h 6367455"/>
              <a:gd name="connsiteX6252" fmla="*/ 3806256 w 6891715"/>
              <a:gd name="connsiteY6252" fmla="*/ 2518136 h 6367455"/>
              <a:gd name="connsiteX6253" fmla="*/ 3760508 w 6891715"/>
              <a:gd name="connsiteY6253" fmla="*/ 2501630 h 6367455"/>
              <a:gd name="connsiteX6254" fmla="*/ 3730326 w 6891715"/>
              <a:gd name="connsiteY6254" fmla="*/ 2472435 h 6367455"/>
              <a:gd name="connsiteX6255" fmla="*/ 3696650 w 6891715"/>
              <a:gd name="connsiteY6255" fmla="*/ 2474972 h 6367455"/>
              <a:gd name="connsiteX6256" fmla="*/ 3686802 w 6891715"/>
              <a:gd name="connsiteY6256" fmla="*/ 2461331 h 6367455"/>
              <a:gd name="connsiteX6257" fmla="*/ 3699509 w 6891715"/>
              <a:gd name="connsiteY6257" fmla="*/ 2449589 h 6367455"/>
              <a:gd name="connsiteX6258" fmla="*/ 3689978 w 6891715"/>
              <a:gd name="connsiteY6258" fmla="*/ 2434032 h 6367455"/>
              <a:gd name="connsiteX6259" fmla="*/ 3693791 w 6891715"/>
              <a:gd name="connsiteY6259" fmla="*/ 2412762 h 6367455"/>
              <a:gd name="connsiteX6260" fmla="*/ 3683942 w 6891715"/>
              <a:gd name="connsiteY6260" fmla="*/ 2389600 h 6367455"/>
              <a:gd name="connsiteX6261" fmla="*/ 3698874 w 6891715"/>
              <a:gd name="connsiteY6261" fmla="*/ 2372780 h 6367455"/>
              <a:gd name="connsiteX6262" fmla="*/ 3700780 w 6891715"/>
              <a:gd name="connsiteY6262" fmla="*/ 2332789 h 6367455"/>
              <a:gd name="connsiteX6263" fmla="*/ 3695062 w 6891715"/>
              <a:gd name="connsiteY6263" fmla="*/ 2303276 h 6367455"/>
              <a:gd name="connsiteX6264" fmla="*/ 3708723 w 6891715"/>
              <a:gd name="connsiteY6264" fmla="*/ 2284230 h 6367455"/>
              <a:gd name="connsiteX6265" fmla="*/ 3720478 w 6891715"/>
              <a:gd name="connsiteY6265" fmla="*/ 2299784 h 6367455"/>
              <a:gd name="connsiteX6266" fmla="*/ 3723655 w 6891715"/>
              <a:gd name="connsiteY6266" fmla="*/ 2295656 h 6367455"/>
              <a:gd name="connsiteX6267" fmla="*/ 3702051 w 6891715"/>
              <a:gd name="connsiteY6267" fmla="*/ 2262014 h 6367455"/>
              <a:gd name="connsiteX6268" fmla="*/ 3703957 w 6891715"/>
              <a:gd name="connsiteY6268" fmla="*/ 2226471 h 6367455"/>
              <a:gd name="connsiteX6269" fmla="*/ 3675047 w 6891715"/>
              <a:gd name="connsiteY6269" fmla="*/ 2201079 h 6367455"/>
              <a:gd name="connsiteX6270" fmla="*/ 3674729 w 6891715"/>
              <a:gd name="connsiteY6270" fmla="*/ 2184258 h 6367455"/>
              <a:gd name="connsiteX6271" fmla="*/ 3688390 w 6891715"/>
              <a:gd name="connsiteY6271" fmla="*/ 2153791 h 6367455"/>
              <a:gd name="connsiteX6272" fmla="*/ 3681718 w 6891715"/>
              <a:gd name="connsiteY6272" fmla="*/ 2126176 h 6367455"/>
              <a:gd name="connsiteX6273" fmla="*/ 3675364 w 6891715"/>
              <a:gd name="connsiteY6273" fmla="*/ 2132525 h 6367455"/>
              <a:gd name="connsiteX6274" fmla="*/ 3665833 w 6891715"/>
              <a:gd name="connsiteY6274" fmla="*/ 2128717 h 6367455"/>
              <a:gd name="connsiteX6275" fmla="*/ 3668693 w 6891715"/>
              <a:gd name="connsiteY6275" fmla="*/ 2095708 h 6367455"/>
              <a:gd name="connsiteX6276" fmla="*/ 3661068 w 6891715"/>
              <a:gd name="connsiteY6276" fmla="*/ 2067465 h 6367455"/>
              <a:gd name="connsiteX6277" fmla="*/ 3670281 w 6891715"/>
              <a:gd name="connsiteY6277" fmla="*/ 2027488 h 6367455"/>
              <a:gd name="connsiteX6278" fmla="*/ 3687119 w 6891715"/>
              <a:gd name="connsiteY6278" fmla="*/ 2023045 h 6367455"/>
              <a:gd name="connsiteX6279" fmla="*/ 3701733 w 6891715"/>
              <a:gd name="connsiteY6279" fmla="*/ 1999556 h 6367455"/>
              <a:gd name="connsiteX6280" fmla="*/ 3716665 w 6891715"/>
              <a:gd name="connsiteY6280" fmla="*/ 1992256 h 6367455"/>
              <a:gd name="connsiteX6281" fmla="*/ 3702686 w 6891715"/>
              <a:gd name="connsiteY6281" fmla="*/ 1976706 h 6367455"/>
              <a:gd name="connsiteX6282" fmla="*/ 3709676 w 6891715"/>
              <a:gd name="connsiteY6282" fmla="*/ 1961792 h 6367455"/>
              <a:gd name="connsiteX6283" fmla="*/ 3723655 w 6891715"/>
              <a:gd name="connsiteY6283" fmla="*/ 1952272 h 6367455"/>
              <a:gd name="connsiteX6284" fmla="*/ 3740493 w 6891715"/>
              <a:gd name="connsiteY6284" fmla="*/ 1964647 h 6367455"/>
              <a:gd name="connsiteX6285" fmla="*/ 3732232 w 6891715"/>
              <a:gd name="connsiteY6285" fmla="*/ 1946877 h 6367455"/>
              <a:gd name="connsiteX6286" fmla="*/ 3752248 w 6891715"/>
              <a:gd name="connsiteY6286" fmla="*/ 1956080 h 6367455"/>
              <a:gd name="connsiteX6287" fmla="*/ 3750341 w 6891715"/>
              <a:gd name="connsiteY6287" fmla="*/ 1966869 h 6367455"/>
              <a:gd name="connsiteX6288" fmla="*/ 3767815 w 6891715"/>
              <a:gd name="connsiteY6288" fmla="*/ 1951955 h 6367455"/>
              <a:gd name="connsiteX6289" fmla="*/ 3779570 w 6891715"/>
              <a:gd name="connsiteY6289" fmla="*/ 1938309 h 6367455"/>
              <a:gd name="connsiteX6290" fmla="*/ 3793231 w 6891715"/>
              <a:gd name="connsiteY6290" fmla="*/ 1933549 h 6367455"/>
              <a:gd name="connsiteX6291" fmla="*/ 3783382 w 6891715"/>
              <a:gd name="connsiteY6291" fmla="*/ 1907526 h 6367455"/>
              <a:gd name="connsiteX6292" fmla="*/ 3783382 w 6891715"/>
              <a:gd name="connsiteY6292" fmla="*/ 1889437 h 6367455"/>
              <a:gd name="connsiteX6293" fmla="*/ 3800538 w 6891715"/>
              <a:gd name="connsiteY6293" fmla="*/ 1903083 h 6367455"/>
              <a:gd name="connsiteX6294" fmla="*/ 3800220 w 6891715"/>
              <a:gd name="connsiteY6294" fmla="*/ 1880866 h 6367455"/>
              <a:gd name="connsiteX6295" fmla="*/ 3824365 w 6891715"/>
              <a:gd name="connsiteY6295" fmla="*/ 1856429 h 6367455"/>
              <a:gd name="connsiteX6296" fmla="*/ 3834849 w 6891715"/>
              <a:gd name="connsiteY6296" fmla="*/ 1857380 h 6367455"/>
              <a:gd name="connsiteX6297" fmla="*/ 3844380 w 6891715"/>
              <a:gd name="connsiteY6297" fmla="*/ 1837386 h 6367455"/>
              <a:gd name="connsiteX6298" fmla="*/ 3852958 w 6891715"/>
              <a:gd name="connsiteY6298" fmla="*/ 1834212 h 6367455"/>
              <a:gd name="connsiteX6299" fmla="*/ 3860901 w 6891715"/>
              <a:gd name="connsiteY6299" fmla="*/ 1820246 h 6367455"/>
              <a:gd name="connsiteX6300" fmla="*/ 3871702 w 6891715"/>
              <a:gd name="connsiteY6300" fmla="*/ 1820246 h 6367455"/>
              <a:gd name="connsiteX6301" fmla="*/ 3885999 w 6891715"/>
              <a:gd name="connsiteY6301" fmla="*/ 1799300 h 6367455"/>
              <a:gd name="connsiteX6302" fmla="*/ 3890447 w 6891715"/>
              <a:gd name="connsiteY6302" fmla="*/ 1772641 h 6367455"/>
              <a:gd name="connsiteX6303" fmla="*/ 3900931 w 6891715"/>
              <a:gd name="connsiteY6303" fmla="*/ 1778037 h 6367455"/>
              <a:gd name="connsiteX6304" fmla="*/ 3911097 w 6891715"/>
              <a:gd name="connsiteY6304" fmla="*/ 1757726 h 6367455"/>
              <a:gd name="connsiteX6305" fmla="*/ 3930477 w 6891715"/>
              <a:gd name="connsiteY6305" fmla="*/ 1745031 h 6367455"/>
              <a:gd name="connsiteX6306" fmla="*/ 3934289 w 6891715"/>
              <a:gd name="connsiteY6306" fmla="*/ 1728211 h 6367455"/>
              <a:gd name="connsiteX6307" fmla="*/ 3947950 w 6891715"/>
              <a:gd name="connsiteY6307" fmla="*/ 1720594 h 6367455"/>
              <a:gd name="connsiteX6308" fmla="*/ 3944773 w 6891715"/>
              <a:gd name="connsiteY6308" fmla="*/ 1706947 h 6367455"/>
              <a:gd name="connsiteX6309" fmla="*/ 3964788 w 6891715"/>
              <a:gd name="connsiteY6309" fmla="*/ 1684730 h 6367455"/>
              <a:gd name="connsiteX6310" fmla="*/ 3993699 w 6891715"/>
              <a:gd name="connsiteY6310" fmla="*/ 1633635 h 6367455"/>
              <a:gd name="connsiteX6311" fmla="*/ 4000688 w 6891715"/>
              <a:gd name="connsiteY6311" fmla="*/ 1602214 h 6367455"/>
              <a:gd name="connsiteX6312" fmla="*/ 4016891 w 6891715"/>
              <a:gd name="connsiteY6312" fmla="*/ 1605070 h 6367455"/>
              <a:gd name="connsiteX6313" fmla="*/ 4030552 w 6891715"/>
              <a:gd name="connsiteY6313" fmla="*/ 1589202 h 6367455"/>
              <a:gd name="connsiteX6314" fmla="*/ 4050885 w 6891715"/>
              <a:gd name="connsiteY6314" fmla="*/ 1586029 h 6367455"/>
              <a:gd name="connsiteX6315" fmla="*/ 4057239 w 6891715"/>
              <a:gd name="connsiteY6315" fmla="*/ 1589837 h 6367455"/>
              <a:gd name="connsiteX6316" fmla="*/ 4067723 w 6891715"/>
              <a:gd name="connsiteY6316" fmla="*/ 1608878 h 6367455"/>
              <a:gd name="connsiteX6317" fmla="*/ 4073124 w 6891715"/>
              <a:gd name="connsiteY6317" fmla="*/ 1610149 h 6367455"/>
              <a:gd name="connsiteX6318" fmla="*/ 4070900 w 6891715"/>
              <a:gd name="connsiteY6318" fmla="*/ 1601579 h 6367455"/>
              <a:gd name="connsiteX6319" fmla="*/ 4071535 w 6891715"/>
              <a:gd name="connsiteY6319" fmla="*/ 1580315 h 6367455"/>
              <a:gd name="connsiteX6320" fmla="*/ 4056603 w 6891715"/>
              <a:gd name="connsiteY6320" fmla="*/ 1562543 h 6367455"/>
              <a:gd name="connsiteX6321" fmla="*/ 4055650 w 6891715"/>
              <a:gd name="connsiteY6321" fmla="*/ 1551117 h 6367455"/>
              <a:gd name="connsiteX6322" fmla="*/ 4061051 w 6891715"/>
              <a:gd name="connsiteY6322" fmla="*/ 1549848 h 6367455"/>
              <a:gd name="connsiteX6323" fmla="*/ 4071535 w 6891715"/>
              <a:gd name="connsiteY6323" fmla="*/ 1563813 h 6367455"/>
              <a:gd name="connsiteX6324" fmla="*/ 4083290 w 6891715"/>
              <a:gd name="connsiteY6324" fmla="*/ 1563495 h 6367455"/>
              <a:gd name="connsiteX6325" fmla="*/ 4086149 w 6891715"/>
              <a:gd name="connsiteY6325" fmla="*/ 1553656 h 6367455"/>
              <a:gd name="connsiteX6326" fmla="*/ 4071217 w 6891715"/>
              <a:gd name="connsiteY6326" fmla="*/ 1530806 h 6367455"/>
              <a:gd name="connsiteX6327" fmla="*/ 4070900 w 6891715"/>
              <a:gd name="connsiteY6327" fmla="*/ 1503512 h 6367455"/>
              <a:gd name="connsiteX6328" fmla="*/ 4082655 w 6891715"/>
              <a:gd name="connsiteY6328" fmla="*/ 1489865 h 6367455"/>
              <a:gd name="connsiteX6329" fmla="*/ 4076936 w 6891715"/>
              <a:gd name="connsiteY6329" fmla="*/ 1468601 h 6367455"/>
              <a:gd name="connsiteX6330" fmla="*/ 4048343 w 6891715"/>
              <a:gd name="connsiteY6330" fmla="*/ 1449877 h 6367455"/>
              <a:gd name="connsiteX6331" fmla="*/ 4045801 w 6891715"/>
              <a:gd name="connsiteY6331" fmla="*/ 1420361 h 6367455"/>
              <a:gd name="connsiteX6332" fmla="*/ 4029916 w 6891715"/>
              <a:gd name="connsiteY6332" fmla="*/ 1417505 h 6367455"/>
              <a:gd name="connsiteX6333" fmla="*/ 4012761 w 6891715"/>
              <a:gd name="connsiteY6333" fmla="*/ 1400684 h 6367455"/>
              <a:gd name="connsiteX6334" fmla="*/ 4003865 w 6891715"/>
              <a:gd name="connsiteY6334" fmla="*/ 1361648 h 6367455"/>
              <a:gd name="connsiteX6335" fmla="*/ 3991157 w 6891715"/>
              <a:gd name="connsiteY6335" fmla="*/ 1369582 h 6367455"/>
              <a:gd name="connsiteX6336" fmla="*/ 3980038 w 6891715"/>
              <a:gd name="connsiteY6336" fmla="*/ 1379104 h 6367455"/>
              <a:gd name="connsiteX6337" fmla="*/ 3962882 w 6891715"/>
              <a:gd name="connsiteY6337" fmla="*/ 1368630 h 6367455"/>
              <a:gd name="connsiteX6338" fmla="*/ 3959387 w 6891715"/>
              <a:gd name="connsiteY6338" fmla="*/ 1359427 h 6367455"/>
              <a:gd name="connsiteX6339" fmla="*/ 3959188 w 6891715"/>
              <a:gd name="connsiteY6339" fmla="*/ 1359168 h 6367455"/>
              <a:gd name="connsiteX6340" fmla="*/ 3952201 w 6891715"/>
              <a:gd name="connsiteY6340" fmla="*/ 1362344 h 6367455"/>
              <a:gd name="connsiteX6341" fmla="*/ 3941403 w 6891715"/>
              <a:gd name="connsiteY6341" fmla="*/ 1376002 h 6367455"/>
              <a:gd name="connsiteX6342" fmla="*/ 3915044 w 6891715"/>
              <a:gd name="connsiteY6342" fmla="*/ 1360439 h 6367455"/>
              <a:gd name="connsiteX6343" fmla="*/ 3881063 w 6891715"/>
              <a:gd name="connsiteY6343" fmla="*/ 1366791 h 6367455"/>
              <a:gd name="connsiteX6344" fmla="*/ 3869312 w 6891715"/>
              <a:gd name="connsiteY6344" fmla="*/ 1362979 h 6367455"/>
              <a:gd name="connsiteX6345" fmla="*/ 3854704 w 6891715"/>
              <a:gd name="connsiteY6345" fmla="*/ 1387435 h 6367455"/>
              <a:gd name="connsiteX6346" fmla="*/ 3828344 w 6891715"/>
              <a:gd name="connsiteY6346" fmla="*/ 1376954 h 6367455"/>
              <a:gd name="connsiteX6347" fmla="*/ 3828344 w 6891715"/>
              <a:gd name="connsiteY6347" fmla="*/ 1360121 h 6367455"/>
              <a:gd name="connsiteX6348" fmla="*/ 3818817 w 6891715"/>
              <a:gd name="connsiteY6348" fmla="*/ 1354721 h 6367455"/>
              <a:gd name="connsiteX6349" fmla="*/ 3804843 w 6891715"/>
              <a:gd name="connsiteY6349" fmla="*/ 1381400 h 6367455"/>
              <a:gd name="connsiteX6350" fmla="*/ 3788964 w 6891715"/>
              <a:gd name="connsiteY6350" fmla="*/ 1355040 h 6367455"/>
              <a:gd name="connsiteX6351" fmla="*/ 3780390 w 6891715"/>
              <a:gd name="connsiteY6351" fmla="*/ 1364568 h 6367455"/>
              <a:gd name="connsiteX6352" fmla="*/ 3782930 w 6891715"/>
              <a:gd name="connsiteY6352" fmla="*/ 1385847 h 6367455"/>
              <a:gd name="connsiteX6353" fmla="*/ 3774356 w 6891715"/>
              <a:gd name="connsiteY6353" fmla="*/ 1395375 h 6367455"/>
              <a:gd name="connsiteX6354" fmla="*/ 3763240 w 6891715"/>
              <a:gd name="connsiteY6354" fmla="*/ 1413479 h 6367455"/>
              <a:gd name="connsiteX6355" fmla="*/ 3727036 w 6891715"/>
              <a:gd name="connsiteY6355" fmla="*/ 1400138 h 6367455"/>
              <a:gd name="connsiteX6356" fmla="*/ 3760064 w 6891715"/>
              <a:gd name="connsiteY6356" fmla="*/ 1424912 h 6367455"/>
              <a:gd name="connsiteX6357" fmla="*/ 3753713 w 6891715"/>
              <a:gd name="connsiteY6357" fmla="*/ 1435393 h 6367455"/>
              <a:gd name="connsiteX6358" fmla="*/ 3735611 w 6891715"/>
              <a:gd name="connsiteY6358" fmla="*/ 1437934 h 6367455"/>
              <a:gd name="connsiteX6359" fmla="*/ 3746408 w 6891715"/>
              <a:gd name="connsiteY6359" fmla="*/ 1462072 h 6367455"/>
              <a:gd name="connsiteX6360" fmla="*/ 3731800 w 6891715"/>
              <a:gd name="connsiteY6360" fmla="*/ 1465249 h 6367455"/>
              <a:gd name="connsiteX6361" fmla="*/ 3714650 w 6891715"/>
              <a:gd name="connsiteY6361" fmla="*/ 1451909 h 6367455"/>
              <a:gd name="connsiteX6362" fmla="*/ 3708616 w 6891715"/>
              <a:gd name="connsiteY6362" fmla="*/ 1472871 h 6367455"/>
              <a:gd name="connsiteX6363" fmla="*/ 3682257 w 6891715"/>
              <a:gd name="connsiteY6363" fmla="*/ 1485893 h 6367455"/>
              <a:gd name="connsiteX6364" fmla="*/ 3708934 w 6891715"/>
              <a:gd name="connsiteY6364" fmla="*/ 1518288 h 6367455"/>
              <a:gd name="connsiteX6365" fmla="*/ 3705123 w 6891715"/>
              <a:gd name="connsiteY6365" fmla="*/ 1556084 h 6367455"/>
              <a:gd name="connsiteX6366" fmla="*/ 3694643 w 6891715"/>
              <a:gd name="connsiteY6366" fmla="*/ 1561483 h 6367455"/>
              <a:gd name="connsiteX6367" fmla="*/ 3684798 w 6891715"/>
              <a:gd name="connsiteY6367" fmla="*/ 1576411 h 6367455"/>
              <a:gd name="connsiteX6368" fmla="*/ 3671459 w 6891715"/>
              <a:gd name="connsiteY6368" fmla="*/ 1575775 h 6367455"/>
              <a:gd name="connsiteX6369" fmla="*/ 3657803 w 6891715"/>
              <a:gd name="connsiteY6369" fmla="*/ 1604995 h 6367455"/>
              <a:gd name="connsiteX6370" fmla="*/ 3676223 w 6891715"/>
              <a:gd name="connsiteY6370" fmla="*/ 1623099 h 6367455"/>
              <a:gd name="connsiteX6371" fmla="*/ 3670824 w 6891715"/>
              <a:gd name="connsiteY6371" fmla="*/ 1633580 h 6367455"/>
              <a:gd name="connsiteX6372" fmla="*/ 3659074 w 6891715"/>
              <a:gd name="connsiteY6372" fmla="*/ 1627227 h 6367455"/>
              <a:gd name="connsiteX6373" fmla="*/ 3678446 w 6891715"/>
              <a:gd name="connsiteY6373" fmla="*/ 1657718 h 6367455"/>
              <a:gd name="connsiteX6374" fmla="*/ 3698771 w 6891715"/>
              <a:gd name="connsiteY6374" fmla="*/ 1661529 h 6367455"/>
              <a:gd name="connsiteX6375" fmla="*/ 3700994 w 6891715"/>
              <a:gd name="connsiteY6375" fmla="*/ 1676457 h 6367455"/>
              <a:gd name="connsiteX6376" fmla="*/ 3693372 w 6891715"/>
              <a:gd name="connsiteY6376" fmla="*/ 1683761 h 6367455"/>
              <a:gd name="connsiteX6377" fmla="*/ 3693372 w 6891715"/>
              <a:gd name="connsiteY6377" fmla="*/ 1695513 h 6367455"/>
              <a:gd name="connsiteX6378" fmla="*/ 3710522 w 6891715"/>
              <a:gd name="connsiteY6378" fmla="*/ 1688843 h 6367455"/>
              <a:gd name="connsiteX6379" fmla="*/ 3714650 w 6891715"/>
              <a:gd name="connsiteY6379" fmla="*/ 1694243 h 6367455"/>
              <a:gd name="connsiteX6380" fmla="*/ 3704488 w 6891715"/>
              <a:gd name="connsiteY6380" fmla="*/ 1702501 h 6367455"/>
              <a:gd name="connsiteX6381" fmla="*/ 3694960 w 6891715"/>
              <a:gd name="connsiteY6381" fmla="*/ 1705995 h 6367455"/>
              <a:gd name="connsiteX6382" fmla="*/ 3682257 w 6891715"/>
              <a:gd name="connsiteY6382" fmla="*/ 1708218 h 6367455"/>
              <a:gd name="connsiteX6383" fmla="*/ 3671777 w 6891715"/>
              <a:gd name="connsiteY6383" fmla="*/ 1729497 h 6367455"/>
              <a:gd name="connsiteX6384" fmla="*/ 3652087 w 6891715"/>
              <a:gd name="connsiteY6384" fmla="*/ 1779996 h 6367455"/>
              <a:gd name="connsiteX6385" fmla="*/ 3576820 w 6891715"/>
              <a:gd name="connsiteY6385" fmla="*/ 1860986 h 6367455"/>
              <a:gd name="connsiteX6386" fmla="*/ 3567928 w 6891715"/>
              <a:gd name="connsiteY6386" fmla="*/ 1845105 h 6367455"/>
              <a:gd name="connsiteX6387" fmla="*/ 3546015 w 6891715"/>
              <a:gd name="connsiteY6387" fmla="*/ 1867657 h 6367455"/>
              <a:gd name="connsiteX6388" fmla="*/ 3545062 w 6891715"/>
              <a:gd name="connsiteY6388" fmla="*/ 1887668 h 6367455"/>
              <a:gd name="connsiteX6389" fmla="*/ 3531406 w 6891715"/>
              <a:gd name="connsiteY6389" fmla="*/ 1901641 h 6367455"/>
              <a:gd name="connsiteX6390" fmla="*/ 3510128 w 6891715"/>
              <a:gd name="connsiteY6390" fmla="*/ 1879726 h 6367455"/>
              <a:gd name="connsiteX6391" fmla="*/ 3503776 w 6891715"/>
              <a:gd name="connsiteY6391" fmla="*/ 1895608 h 6367455"/>
              <a:gd name="connsiteX6392" fmla="*/ 3498377 w 6891715"/>
              <a:gd name="connsiteY6392" fmla="*/ 1891162 h 6367455"/>
              <a:gd name="connsiteX6393" fmla="*/ 3488850 w 6891715"/>
              <a:gd name="connsiteY6393" fmla="*/ 1898783 h 6367455"/>
              <a:gd name="connsiteX6394" fmla="*/ 3484086 w 6891715"/>
              <a:gd name="connsiteY6394" fmla="*/ 1927049 h 6367455"/>
              <a:gd name="connsiteX6395" fmla="*/ 3467254 w 6891715"/>
              <a:gd name="connsiteY6395" fmla="*/ 1937846 h 6367455"/>
              <a:gd name="connsiteX6396" fmla="*/ 3438672 w 6891715"/>
              <a:gd name="connsiteY6396" fmla="*/ 1937846 h 6367455"/>
              <a:gd name="connsiteX6397" fmla="*/ 3429462 w 6891715"/>
              <a:gd name="connsiteY6397" fmla="*/ 1971827 h 6367455"/>
              <a:gd name="connsiteX6398" fmla="*/ 3416759 w 6891715"/>
              <a:gd name="connsiteY6398" fmla="*/ 1980402 h 6367455"/>
              <a:gd name="connsiteX6399" fmla="*/ 3401198 w 6891715"/>
              <a:gd name="connsiteY6399" fmla="*/ 2000727 h 6367455"/>
              <a:gd name="connsiteX6400" fmla="*/ 3407549 w 6891715"/>
              <a:gd name="connsiteY6400" fmla="*/ 2019785 h 6367455"/>
              <a:gd name="connsiteX6401" fmla="*/ 3399292 w 6891715"/>
              <a:gd name="connsiteY6401" fmla="*/ 2032491 h 6367455"/>
              <a:gd name="connsiteX6402" fmla="*/ 3382460 w 6891715"/>
              <a:gd name="connsiteY6402" fmla="*/ 2026138 h 6367455"/>
              <a:gd name="connsiteX6403" fmla="*/ 3379284 w 6891715"/>
              <a:gd name="connsiteY6403" fmla="*/ 2046137 h 6367455"/>
              <a:gd name="connsiteX6404" fmla="*/ 3369757 w 6891715"/>
              <a:gd name="connsiteY6404" fmla="*/ 2047409 h 6367455"/>
              <a:gd name="connsiteX6405" fmla="*/ 3368487 w 6891715"/>
              <a:gd name="connsiteY6405" fmla="*/ 2035657 h 6367455"/>
              <a:gd name="connsiteX6406" fmla="*/ 3358959 w 6891715"/>
              <a:gd name="connsiteY6406" fmla="*/ 2035031 h 6367455"/>
              <a:gd name="connsiteX6407" fmla="*/ 3346256 w 6891715"/>
              <a:gd name="connsiteY6407" fmla="*/ 2020103 h 6367455"/>
              <a:gd name="connsiteX6408" fmla="*/ 3350702 w 6891715"/>
              <a:gd name="connsiteY6408" fmla="*/ 2042326 h 6367455"/>
              <a:gd name="connsiteX6409" fmla="*/ 3359277 w 6891715"/>
              <a:gd name="connsiteY6409" fmla="*/ 2063286 h 6367455"/>
              <a:gd name="connsiteX6410" fmla="*/ 3352290 w 6891715"/>
              <a:gd name="connsiteY6410" fmla="*/ 2095679 h 6367455"/>
              <a:gd name="connsiteX6411" fmla="*/ 3334188 w 6891715"/>
              <a:gd name="connsiteY6411" fmla="*/ 2104571 h 6367455"/>
              <a:gd name="connsiteX6412" fmla="*/ 3326248 w 6891715"/>
              <a:gd name="connsiteY6412" fmla="*/ 2118549 h 6367455"/>
              <a:gd name="connsiteX6413" fmla="*/ 3308781 w 6891715"/>
              <a:gd name="connsiteY6413" fmla="*/ 2102349 h 6367455"/>
              <a:gd name="connsiteX6414" fmla="*/ 3299572 w 6891715"/>
              <a:gd name="connsiteY6414" fmla="*/ 2113148 h 6367455"/>
              <a:gd name="connsiteX6415" fmla="*/ 3301795 w 6891715"/>
              <a:gd name="connsiteY6415" fmla="*/ 2136336 h 6367455"/>
              <a:gd name="connsiteX6416" fmla="*/ 3327201 w 6891715"/>
              <a:gd name="connsiteY6416" fmla="*/ 2150945 h 6367455"/>
              <a:gd name="connsiteX6417" fmla="*/ 3326566 w 6891715"/>
              <a:gd name="connsiteY6417" fmla="*/ 2168096 h 6367455"/>
              <a:gd name="connsiteX6418" fmla="*/ 3313863 w 6891715"/>
              <a:gd name="connsiteY6418" fmla="*/ 2182708 h 6367455"/>
              <a:gd name="connsiteX6419" fmla="*/ 3304653 w 6891715"/>
              <a:gd name="connsiteY6419" fmla="*/ 2213199 h 6367455"/>
              <a:gd name="connsiteX6420" fmla="*/ 3297349 w 6891715"/>
              <a:gd name="connsiteY6420" fmla="*/ 2224950 h 6367455"/>
              <a:gd name="connsiteX6421" fmla="*/ 3303700 w 6891715"/>
              <a:gd name="connsiteY6421" fmla="*/ 2239878 h 6367455"/>
              <a:gd name="connsiteX6422" fmla="*/ 3303700 w 6891715"/>
              <a:gd name="connsiteY6422" fmla="*/ 2260838 h 6367455"/>
              <a:gd name="connsiteX6423" fmla="*/ 3315768 w 6891715"/>
              <a:gd name="connsiteY6423" fmla="*/ 2269099 h 6367455"/>
              <a:gd name="connsiteX6424" fmla="*/ 3311640 w 6891715"/>
              <a:gd name="connsiteY6424" fmla="*/ 2280851 h 6367455"/>
              <a:gd name="connsiteX6425" fmla="*/ 3304335 w 6891715"/>
              <a:gd name="connsiteY6425" fmla="*/ 2265921 h 6367455"/>
              <a:gd name="connsiteX6426" fmla="*/ 3280834 w 6891715"/>
              <a:gd name="connsiteY6426" fmla="*/ 2265288 h 6367455"/>
              <a:gd name="connsiteX6427" fmla="*/ 3282105 w 6891715"/>
              <a:gd name="connsiteY6427" fmla="*/ 2321187 h 6367455"/>
              <a:gd name="connsiteX6428" fmla="*/ 3290044 w 6891715"/>
              <a:gd name="connsiteY6428" fmla="*/ 2339928 h 6367455"/>
              <a:gd name="connsiteX6429" fmla="*/ 3280517 w 6891715"/>
              <a:gd name="connsiteY6429" fmla="*/ 2351672 h 6367455"/>
              <a:gd name="connsiteX6430" fmla="*/ 3293538 w 6891715"/>
              <a:gd name="connsiteY6430" fmla="*/ 2394871 h 6367455"/>
              <a:gd name="connsiteX6431" fmla="*/ 3286233 w 6891715"/>
              <a:gd name="connsiteY6431" fmla="*/ 2412969 h 6367455"/>
              <a:gd name="connsiteX6432" fmla="*/ 3305606 w 6891715"/>
              <a:gd name="connsiteY6432" fmla="*/ 2448552 h 6367455"/>
              <a:gd name="connsiteX6433" fmla="*/ 3306876 w 6891715"/>
              <a:gd name="connsiteY6433" fmla="*/ 2458715 h 6367455"/>
              <a:gd name="connsiteX6434" fmla="*/ 3290044 w 6891715"/>
              <a:gd name="connsiteY6434" fmla="*/ 2459350 h 6367455"/>
              <a:gd name="connsiteX6435" fmla="*/ 3285916 w 6891715"/>
              <a:gd name="connsiteY6435" fmla="*/ 2469829 h 6367455"/>
              <a:gd name="connsiteX6436" fmla="*/ 3305923 w 6891715"/>
              <a:gd name="connsiteY6436" fmla="*/ 2474908 h 6367455"/>
              <a:gd name="connsiteX6437" fmla="*/ 3300524 w 6891715"/>
              <a:gd name="connsiteY6437" fmla="*/ 2492694 h 6367455"/>
              <a:gd name="connsiteX6438" fmla="*/ 3306241 w 6891715"/>
              <a:gd name="connsiteY6438" fmla="*/ 2501270 h 6367455"/>
              <a:gd name="connsiteX6439" fmla="*/ 3317674 w 6891715"/>
              <a:gd name="connsiteY6439" fmla="*/ 2484436 h 6367455"/>
              <a:gd name="connsiteX6440" fmla="*/ 3328154 w 6891715"/>
              <a:gd name="connsiteY6440" fmla="*/ 2477450 h 6367455"/>
              <a:gd name="connsiteX6441" fmla="*/ 3340857 w 6891715"/>
              <a:gd name="connsiteY6441" fmla="*/ 2495552 h 6367455"/>
              <a:gd name="connsiteX6442" fmla="*/ 3355783 w 6891715"/>
              <a:gd name="connsiteY6442" fmla="*/ 2490468 h 6367455"/>
              <a:gd name="connsiteX6443" fmla="*/ 3365311 w 6891715"/>
              <a:gd name="connsiteY6443" fmla="*/ 2502854 h 6367455"/>
              <a:gd name="connsiteX6444" fmla="*/ 3383413 w 6891715"/>
              <a:gd name="connsiteY6444" fmla="*/ 2519375 h 6367455"/>
              <a:gd name="connsiteX6445" fmla="*/ 3390082 w 6891715"/>
              <a:gd name="connsiteY6445" fmla="*/ 2533030 h 6367455"/>
              <a:gd name="connsiteX6446" fmla="*/ 3401833 w 6891715"/>
              <a:gd name="connsiteY6446" fmla="*/ 2529855 h 6367455"/>
              <a:gd name="connsiteX6447" fmla="*/ 3408184 w 6891715"/>
              <a:gd name="connsiteY6447" fmla="*/ 2535889 h 6367455"/>
              <a:gd name="connsiteX6448" fmla="*/ 3414536 w 6891715"/>
              <a:gd name="connsiteY6448" fmla="*/ 2547640 h 6367455"/>
              <a:gd name="connsiteX6449" fmla="*/ 3404056 w 6891715"/>
              <a:gd name="connsiteY6449" fmla="*/ 2554944 h 6367455"/>
              <a:gd name="connsiteX6450" fmla="*/ 3411360 w 6891715"/>
              <a:gd name="connsiteY6450" fmla="*/ 2563519 h 6367455"/>
              <a:gd name="connsiteX6451" fmla="*/ 3432638 w 6891715"/>
              <a:gd name="connsiteY6451" fmla="*/ 2574950 h 6367455"/>
              <a:gd name="connsiteX6452" fmla="*/ 3442483 w 6891715"/>
              <a:gd name="connsiteY6452" fmla="*/ 2593690 h 6367455"/>
              <a:gd name="connsiteX6453" fmla="*/ 3448200 w 6891715"/>
              <a:gd name="connsiteY6453" fmla="*/ 2629264 h 6367455"/>
              <a:gd name="connsiteX6454" fmla="*/ 3440895 w 6891715"/>
              <a:gd name="connsiteY6454" fmla="*/ 2640062 h 6367455"/>
              <a:gd name="connsiteX6455" fmla="*/ 3445024 w 6891715"/>
              <a:gd name="connsiteY6455" fmla="*/ 2649591 h 6367455"/>
              <a:gd name="connsiteX6456" fmla="*/ 3433591 w 6891715"/>
              <a:gd name="connsiteY6456" fmla="*/ 2663247 h 6367455"/>
              <a:gd name="connsiteX6457" fmla="*/ 3429462 w 6891715"/>
              <a:gd name="connsiteY6457" fmla="*/ 2674998 h 6367455"/>
              <a:gd name="connsiteX6458" fmla="*/ 3405326 w 6891715"/>
              <a:gd name="connsiteY6458" fmla="*/ 2690880 h 6367455"/>
              <a:gd name="connsiteX6459" fmla="*/ 3380872 w 6891715"/>
              <a:gd name="connsiteY6459" fmla="*/ 2699772 h 6367455"/>
              <a:gd name="connsiteX6460" fmla="*/ 3372615 w 6891715"/>
              <a:gd name="connsiteY6460" fmla="*/ 2697548 h 6367455"/>
              <a:gd name="connsiteX6461" fmla="*/ 3361182 w 6891715"/>
              <a:gd name="connsiteY6461" fmla="*/ 2712475 h 6367455"/>
              <a:gd name="connsiteX6462" fmla="*/ 3352290 w 6891715"/>
              <a:gd name="connsiteY6462" fmla="*/ 2706124 h 6367455"/>
              <a:gd name="connsiteX6463" fmla="*/ 3351972 w 6891715"/>
              <a:gd name="connsiteY6463" fmla="*/ 2658801 h 6367455"/>
              <a:gd name="connsiteX6464" fmla="*/ 3336093 w 6891715"/>
              <a:gd name="connsiteY6464" fmla="*/ 2656896 h 6367455"/>
              <a:gd name="connsiteX6465" fmla="*/ 3317991 w 6891715"/>
              <a:gd name="connsiteY6465" fmla="*/ 2636251 h 6367455"/>
              <a:gd name="connsiteX6466" fmla="*/ 3311640 w 6891715"/>
              <a:gd name="connsiteY6466" fmla="*/ 2649591 h 6367455"/>
              <a:gd name="connsiteX6467" fmla="*/ 3338634 w 6891715"/>
              <a:gd name="connsiteY6467" fmla="*/ 2676905 h 6367455"/>
              <a:gd name="connsiteX6468" fmla="*/ 3342763 w 6891715"/>
              <a:gd name="connsiteY6468" fmla="*/ 2698183 h 6367455"/>
              <a:gd name="connsiteX6469" fmla="*/ 3334506 w 6891715"/>
              <a:gd name="connsiteY6469" fmla="*/ 2708664 h 6367455"/>
              <a:gd name="connsiteX6470" fmla="*/ 3330377 w 6891715"/>
              <a:gd name="connsiteY6470" fmla="*/ 2702315 h 6367455"/>
              <a:gd name="connsiteX6471" fmla="*/ 3303383 w 6891715"/>
              <a:gd name="connsiteY6471" fmla="*/ 2671824 h 6367455"/>
              <a:gd name="connsiteX6472" fmla="*/ 3311322 w 6891715"/>
              <a:gd name="connsiteY6472" fmla="*/ 2696279 h 6367455"/>
              <a:gd name="connsiteX6473" fmla="*/ 3300524 w 6891715"/>
              <a:gd name="connsiteY6473" fmla="*/ 2698501 h 6367455"/>
              <a:gd name="connsiteX6474" fmla="*/ 3272577 w 6891715"/>
              <a:gd name="connsiteY6474" fmla="*/ 2674366 h 6367455"/>
              <a:gd name="connsiteX6475" fmla="*/ 3251934 w 6891715"/>
              <a:gd name="connsiteY6475" fmla="*/ 2684845 h 6367455"/>
              <a:gd name="connsiteX6476" fmla="*/ 3231609 w 6891715"/>
              <a:gd name="connsiteY6476" fmla="*/ 2677858 h 6367455"/>
              <a:gd name="connsiteX6477" fmla="*/ 3228433 w 6891715"/>
              <a:gd name="connsiteY6477" fmla="*/ 2691833 h 6367455"/>
              <a:gd name="connsiteX6478" fmla="*/ 3195405 w 6891715"/>
              <a:gd name="connsiteY6478" fmla="*/ 2684527 h 6367455"/>
              <a:gd name="connsiteX6479" fmla="*/ 3179843 w 6891715"/>
              <a:gd name="connsiteY6479" fmla="*/ 2692150 h 6367455"/>
              <a:gd name="connsiteX6480" fmla="*/ 3196993 w 6891715"/>
              <a:gd name="connsiteY6480" fmla="*/ 2705488 h 6367455"/>
              <a:gd name="connsiteX6481" fmla="*/ 3237008 w 6891715"/>
              <a:gd name="connsiteY6481" fmla="*/ 2701043 h 6367455"/>
              <a:gd name="connsiteX6482" fmla="*/ 3247488 w 6891715"/>
              <a:gd name="connsiteY6482" fmla="*/ 2695643 h 6367455"/>
              <a:gd name="connsiteX6483" fmla="*/ 3257016 w 6891715"/>
              <a:gd name="connsiteY6483" fmla="*/ 2707394 h 6367455"/>
              <a:gd name="connsiteX6484" fmla="*/ 3280517 w 6891715"/>
              <a:gd name="connsiteY6484" fmla="*/ 2717556 h 6367455"/>
              <a:gd name="connsiteX6485" fmla="*/ 3284645 w 6891715"/>
              <a:gd name="connsiteY6485" fmla="*/ 2705806 h 6367455"/>
              <a:gd name="connsiteX6486" fmla="*/ 3293220 w 6891715"/>
              <a:gd name="connsiteY6486" fmla="*/ 2720734 h 6367455"/>
              <a:gd name="connsiteX6487" fmla="*/ 3289409 w 6891715"/>
              <a:gd name="connsiteY6487" fmla="*/ 2735344 h 6367455"/>
              <a:gd name="connsiteX6488" fmla="*/ 3297666 w 6891715"/>
              <a:gd name="connsiteY6488" fmla="*/ 2743602 h 6367455"/>
              <a:gd name="connsiteX6489" fmla="*/ 3308464 w 6891715"/>
              <a:gd name="connsiteY6489" fmla="*/ 2732167 h 6367455"/>
              <a:gd name="connsiteX6490" fmla="*/ 3338952 w 6891715"/>
              <a:gd name="connsiteY6490" fmla="*/ 2737884 h 6367455"/>
              <a:gd name="connsiteX6491" fmla="*/ 3361182 w 6891715"/>
              <a:gd name="connsiteY6491" fmla="*/ 2733755 h 6367455"/>
              <a:gd name="connsiteX6492" fmla="*/ 3380237 w 6891715"/>
              <a:gd name="connsiteY6492" fmla="*/ 2723910 h 6367455"/>
              <a:gd name="connsiteX6493" fmla="*/ 3392940 w 6891715"/>
              <a:gd name="connsiteY6493" fmla="*/ 2732485 h 6367455"/>
              <a:gd name="connsiteX6494" fmla="*/ 3391035 w 6891715"/>
              <a:gd name="connsiteY6494" fmla="*/ 2745190 h 6367455"/>
              <a:gd name="connsiteX6495" fmla="*/ 3398339 w 6891715"/>
              <a:gd name="connsiteY6495" fmla="*/ 2753129 h 6367455"/>
              <a:gd name="connsiteX6496" fmla="*/ 3411360 w 6891715"/>
              <a:gd name="connsiteY6496" fmla="*/ 2767104 h 6367455"/>
              <a:gd name="connsiteX6497" fmla="*/ 3411360 w 6891715"/>
              <a:gd name="connsiteY6497" fmla="*/ 2775043 h 6367455"/>
              <a:gd name="connsiteX6498" fmla="*/ 3405009 w 6891715"/>
              <a:gd name="connsiteY6498" fmla="*/ 2786794 h 6367455"/>
              <a:gd name="connsiteX6499" fmla="*/ 3396434 w 6891715"/>
              <a:gd name="connsiteY6499" fmla="*/ 2782031 h 6367455"/>
              <a:gd name="connsiteX6500" fmla="*/ 3385954 w 6891715"/>
              <a:gd name="connsiteY6500" fmla="*/ 2773455 h 6367455"/>
              <a:gd name="connsiteX6501" fmla="*/ 3390082 w 6891715"/>
              <a:gd name="connsiteY6501" fmla="*/ 2764880 h 6367455"/>
              <a:gd name="connsiteX6502" fmla="*/ 3384366 w 6891715"/>
              <a:gd name="connsiteY6502" fmla="*/ 2753764 h 6367455"/>
              <a:gd name="connsiteX6503" fmla="*/ 3380555 w 6891715"/>
              <a:gd name="connsiteY6503" fmla="*/ 2772502 h 6367455"/>
              <a:gd name="connsiteX6504" fmla="*/ 3370075 w 6891715"/>
              <a:gd name="connsiteY6504" fmla="*/ 2775678 h 6367455"/>
              <a:gd name="connsiteX6505" fmla="*/ 3363088 w 6891715"/>
              <a:gd name="connsiteY6505" fmla="*/ 2799814 h 6367455"/>
              <a:gd name="connsiteX6506" fmla="*/ 3346891 w 6891715"/>
              <a:gd name="connsiteY6506" fmla="*/ 2801402 h 6367455"/>
              <a:gd name="connsiteX6507" fmla="*/ 3344986 w 6891715"/>
              <a:gd name="connsiteY6507" fmla="*/ 2785525 h 6367455"/>
              <a:gd name="connsiteX6508" fmla="*/ 3337046 w 6891715"/>
              <a:gd name="connsiteY6508" fmla="*/ 2777904 h 6367455"/>
              <a:gd name="connsiteX6509" fmla="*/ 3329107 w 6891715"/>
              <a:gd name="connsiteY6509" fmla="*/ 2802355 h 6367455"/>
              <a:gd name="connsiteX6510" fmla="*/ 3309099 w 6891715"/>
              <a:gd name="connsiteY6510" fmla="*/ 2823640 h 6367455"/>
              <a:gd name="connsiteX6511" fmla="*/ 3280517 w 6891715"/>
              <a:gd name="connsiteY6511" fmla="*/ 2828405 h 6367455"/>
              <a:gd name="connsiteX6512" fmla="*/ 3279882 w 6891715"/>
              <a:gd name="connsiteY6512" fmla="*/ 2844917 h 6367455"/>
              <a:gd name="connsiteX6513" fmla="*/ 3262732 w 6891715"/>
              <a:gd name="connsiteY6513" fmla="*/ 2853812 h 6367455"/>
              <a:gd name="connsiteX6514" fmla="*/ 3207473 w 6891715"/>
              <a:gd name="connsiteY6514" fmla="*/ 2844601 h 6367455"/>
              <a:gd name="connsiteX6515" fmla="*/ 3193182 w 6891715"/>
              <a:gd name="connsiteY6515" fmla="*/ 2851905 h 6367455"/>
              <a:gd name="connsiteX6516" fmla="*/ 3204615 w 6891715"/>
              <a:gd name="connsiteY6516" fmla="*/ 2865880 h 6367455"/>
              <a:gd name="connsiteX6517" fmla="*/ 3250029 w 6891715"/>
              <a:gd name="connsiteY6517" fmla="*/ 2864292 h 6367455"/>
              <a:gd name="connsiteX6518" fmla="*/ 3257968 w 6891715"/>
              <a:gd name="connsiteY6518" fmla="*/ 2884298 h 6367455"/>
              <a:gd name="connsiteX6519" fmla="*/ 3247171 w 6891715"/>
              <a:gd name="connsiteY6519" fmla="*/ 2891602 h 6367455"/>
              <a:gd name="connsiteX6520" fmla="*/ 3222717 w 6891715"/>
              <a:gd name="connsiteY6520" fmla="*/ 2881440 h 6367455"/>
              <a:gd name="connsiteX6521" fmla="*/ 3221764 w 6891715"/>
              <a:gd name="connsiteY6521" fmla="*/ 2888744 h 6367455"/>
              <a:gd name="connsiteX6522" fmla="*/ 3210014 w 6891715"/>
              <a:gd name="connsiteY6522" fmla="*/ 2894461 h 6367455"/>
              <a:gd name="connsiteX6523" fmla="*/ 3195087 w 6891715"/>
              <a:gd name="connsiteY6523" fmla="*/ 2897319 h 6367455"/>
              <a:gd name="connsiteX6524" fmla="*/ 3184607 w 6891715"/>
              <a:gd name="connsiteY6524" fmla="*/ 2891602 h 6367455"/>
              <a:gd name="connsiteX6525" fmla="*/ 3176032 w 6891715"/>
              <a:gd name="connsiteY6525" fmla="*/ 2895731 h 6367455"/>
              <a:gd name="connsiteX6526" fmla="*/ 3178891 w 6891715"/>
              <a:gd name="connsiteY6526" fmla="*/ 2903354 h 6367455"/>
              <a:gd name="connsiteX6527" fmla="*/ 3189053 w 6891715"/>
              <a:gd name="connsiteY6527" fmla="*/ 2912884 h 6367455"/>
              <a:gd name="connsiteX6528" fmla="*/ 3200169 w 6891715"/>
              <a:gd name="connsiteY6528" fmla="*/ 2910024 h 6367455"/>
              <a:gd name="connsiteX6529" fmla="*/ 3207155 w 6891715"/>
              <a:gd name="connsiteY6529" fmla="*/ 2911295 h 6367455"/>
              <a:gd name="connsiteX6530" fmla="*/ 3213507 w 6891715"/>
              <a:gd name="connsiteY6530" fmla="*/ 2921142 h 6367455"/>
              <a:gd name="connsiteX6531" fmla="*/ 3219541 w 6891715"/>
              <a:gd name="connsiteY6531" fmla="*/ 2924316 h 6367455"/>
              <a:gd name="connsiteX6532" fmla="*/ 3223034 w 6891715"/>
              <a:gd name="connsiteY6532" fmla="*/ 2920189 h 6367455"/>
              <a:gd name="connsiteX6533" fmla="*/ 3219859 w 6891715"/>
              <a:gd name="connsiteY6533" fmla="*/ 2909707 h 6367455"/>
              <a:gd name="connsiteX6534" fmla="*/ 3216048 w 6891715"/>
              <a:gd name="connsiteY6534" fmla="*/ 2903038 h 6367455"/>
              <a:gd name="connsiteX6535" fmla="*/ 3221447 w 6891715"/>
              <a:gd name="connsiteY6535" fmla="*/ 2895731 h 6367455"/>
              <a:gd name="connsiteX6536" fmla="*/ 3221764 w 6891715"/>
              <a:gd name="connsiteY6536" fmla="*/ 2888744 h 6367455"/>
              <a:gd name="connsiteX6537" fmla="*/ 3253840 w 6891715"/>
              <a:gd name="connsiteY6537" fmla="*/ 2909707 h 6367455"/>
              <a:gd name="connsiteX6538" fmla="*/ 3257016 w 6891715"/>
              <a:gd name="connsiteY6538" fmla="*/ 2929395 h 6367455"/>
              <a:gd name="connsiteX6539" fmla="*/ 3243360 w 6891715"/>
              <a:gd name="connsiteY6539" fmla="*/ 2931935 h 6367455"/>
              <a:gd name="connsiteX6540" fmla="*/ 3250982 w 6891715"/>
              <a:gd name="connsiteY6540" fmla="*/ 2947504 h 6367455"/>
              <a:gd name="connsiteX6541" fmla="*/ 3239549 w 6891715"/>
              <a:gd name="connsiteY6541" fmla="*/ 2962430 h 6367455"/>
              <a:gd name="connsiteX6542" fmla="*/ 3252252 w 6891715"/>
              <a:gd name="connsiteY6542" fmla="*/ 2975770 h 6367455"/>
              <a:gd name="connsiteX6543" fmla="*/ 3240819 w 6891715"/>
              <a:gd name="connsiteY6543" fmla="*/ 2987839 h 6367455"/>
              <a:gd name="connsiteX6544" fmla="*/ 3227163 w 6891715"/>
              <a:gd name="connsiteY6544" fmla="*/ 2976087 h 6367455"/>
              <a:gd name="connsiteX6545" fmla="*/ 3220811 w 6891715"/>
              <a:gd name="connsiteY6545" fmla="*/ 2995144 h 6367455"/>
              <a:gd name="connsiteX6546" fmla="*/ 3241772 w 6891715"/>
              <a:gd name="connsiteY6546" fmla="*/ 3009753 h 6367455"/>
              <a:gd name="connsiteX6547" fmla="*/ 3246536 w 6891715"/>
              <a:gd name="connsiteY6547" fmla="*/ 3023727 h 6367455"/>
              <a:gd name="connsiteX6548" fmla="*/ 3232562 w 6891715"/>
              <a:gd name="connsiteY6548" fmla="*/ 3038337 h 6367455"/>
              <a:gd name="connsiteX6549" fmla="*/ 3243360 w 6891715"/>
              <a:gd name="connsiteY6549" fmla="*/ 3047547 h 6367455"/>
              <a:gd name="connsiteX6550" fmla="*/ 3242725 w 6891715"/>
              <a:gd name="connsiteY6550" fmla="*/ 3067873 h 6367455"/>
              <a:gd name="connsiteX6551" fmla="*/ 3223352 w 6891715"/>
              <a:gd name="connsiteY6551" fmla="*/ 3086930 h 6367455"/>
              <a:gd name="connsiteX6552" fmla="*/ 3222717 w 6891715"/>
              <a:gd name="connsiteY6552" fmla="*/ 3101857 h 6367455"/>
              <a:gd name="connsiteX6553" fmla="*/ 3229069 w 6891715"/>
              <a:gd name="connsiteY6553" fmla="*/ 3125994 h 6367455"/>
              <a:gd name="connsiteX6554" fmla="*/ 3217953 w 6891715"/>
              <a:gd name="connsiteY6554" fmla="*/ 3149179 h 6367455"/>
              <a:gd name="connsiteX6555" fmla="*/ 3218271 w 6891715"/>
              <a:gd name="connsiteY6555" fmla="*/ 3179668 h 6367455"/>
              <a:gd name="connsiteX6556" fmla="*/ 3203662 w 6891715"/>
              <a:gd name="connsiteY6556" fmla="*/ 3231756 h 6367455"/>
              <a:gd name="connsiteX6557" fmla="*/ 3173492 w 6891715"/>
              <a:gd name="connsiteY6557" fmla="*/ 3297185 h 6367455"/>
              <a:gd name="connsiteX6558" fmla="*/ 3148085 w 6891715"/>
              <a:gd name="connsiteY6558" fmla="*/ 3285752 h 6367455"/>
              <a:gd name="connsiteX6559" fmla="*/ 3114422 w 6891715"/>
              <a:gd name="connsiteY6559" fmla="*/ 3290515 h 6367455"/>
              <a:gd name="connsiteX6560" fmla="*/ 3104577 w 6891715"/>
              <a:gd name="connsiteY6560" fmla="*/ 3278763 h 6367455"/>
              <a:gd name="connsiteX6561" fmla="*/ 3065832 w 6891715"/>
              <a:gd name="connsiteY6561" fmla="*/ 3286386 h 6367455"/>
              <a:gd name="connsiteX6562" fmla="*/ 3055352 w 6891715"/>
              <a:gd name="connsiteY6562" fmla="*/ 3310842 h 6367455"/>
              <a:gd name="connsiteX6563" fmla="*/ 3036297 w 6891715"/>
              <a:gd name="connsiteY6563" fmla="*/ 3305761 h 6367455"/>
              <a:gd name="connsiteX6564" fmla="*/ 3032168 w 6891715"/>
              <a:gd name="connsiteY6564" fmla="*/ 3332122 h 6367455"/>
              <a:gd name="connsiteX6565" fmla="*/ 3008985 w 6891715"/>
              <a:gd name="connsiteY6565" fmla="*/ 3359754 h 6367455"/>
              <a:gd name="connsiteX6566" fmla="*/ 3025499 w 6891715"/>
              <a:gd name="connsiteY6566" fmla="*/ 3391193 h 6367455"/>
              <a:gd name="connsiteX6567" fmla="*/ 3022641 w 6891715"/>
              <a:gd name="connsiteY6567" fmla="*/ 3416601 h 6367455"/>
              <a:gd name="connsiteX6568" fmla="*/ 3009620 w 6891715"/>
              <a:gd name="connsiteY6568" fmla="*/ 3418824 h 6367455"/>
              <a:gd name="connsiteX6569" fmla="*/ 2977862 w 6891715"/>
              <a:gd name="connsiteY6569" fmla="*/ 3411837 h 6367455"/>
              <a:gd name="connsiteX6570" fmla="*/ 2930542 w 6891715"/>
              <a:gd name="connsiteY6570" fmla="*/ 3432164 h 6367455"/>
              <a:gd name="connsiteX6571" fmla="*/ 2918792 w 6891715"/>
              <a:gd name="connsiteY6571" fmla="*/ 3423906 h 6367455"/>
              <a:gd name="connsiteX6572" fmla="*/ 2882588 w 6891715"/>
              <a:gd name="connsiteY6572" fmla="*/ 3426447 h 6367455"/>
              <a:gd name="connsiteX6573" fmla="*/ 2883858 w 6891715"/>
              <a:gd name="connsiteY6573" fmla="*/ 3408344 h 6367455"/>
              <a:gd name="connsiteX6574" fmla="*/ 2899419 w 6891715"/>
              <a:gd name="connsiteY6574" fmla="*/ 3403897 h 6367455"/>
              <a:gd name="connsiteX6575" fmla="*/ 2893068 w 6891715"/>
              <a:gd name="connsiteY6575" fmla="*/ 3392463 h 6367455"/>
              <a:gd name="connsiteX6576" fmla="*/ 2903230 w 6891715"/>
              <a:gd name="connsiteY6576" fmla="*/ 3368330 h 6367455"/>
              <a:gd name="connsiteX6577" fmla="*/ 2852100 w 6891715"/>
              <a:gd name="connsiteY6577" fmla="*/ 3293691 h 6367455"/>
              <a:gd name="connsiteX6578" fmla="*/ 2857181 w 6891715"/>
              <a:gd name="connsiteY6578" fmla="*/ 3281306 h 6367455"/>
              <a:gd name="connsiteX6579" fmla="*/ 2867979 w 6891715"/>
              <a:gd name="connsiteY6579" fmla="*/ 3290515 h 6367455"/>
              <a:gd name="connsiteX6580" fmla="*/ 2875283 w 6891715"/>
              <a:gd name="connsiteY6580" fmla="*/ 3289244 h 6367455"/>
              <a:gd name="connsiteX6581" fmla="*/ 2882270 w 6891715"/>
              <a:gd name="connsiteY6581" fmla="*/ 3276541 h 6367455"/>
              <a:gd name="connsiteX6582" fmla="*/ 2867661 w 6891715"/>
              <a:gd name="connsiteY6582" fmla="*/ 3252402 h 6367455"/>
              <a:gd name="connsiteX6583" fmla="*/ 2867661 w 6891715"/>
              <a:gd name="connsiteY6583" fmla="*/ 3241921 h 6367455"/>
              <a:gd name="connsiteX6584" fmla="*/ 2890527 w 6891715"/>
              <a:gd name="connsiteY6584" fmla="*/ 3243826 h 6367455"/>
              <a:gd name="connsiteX6585" fmla="*/ 2892750 w 6891715"/>
              <a:gd name="connsiteY6585" fmla="*/ 3222863 h 6367455"/>
              <a:gd name="connsiteX6586" fmla="*/ 2821930 w 6891715"/>
              <a:gd name="connsiteY6586" fmla="*/ 3147590 h 6367455"/>
              <a:gd name="connsiteX6587" fmla="*/ 2812084 w 6891715"/>
              <a:gd name="connsiteY6587" fmla="*/ 3089788 h 6367455"/>
              <a:gd name="connsiteX6588" fmla="*/ 2795888 w 6891715"/>
              <a:gd name="connsiteY6588" fmla="*/ 3080260 h 6367455"/>
              <a:gd name="connsiteX6589" fmla="*/ 2787313 w 6891715"/>
              <a:gd name="connsiteY6589" fmla="*/ 3042465 h 6367455"/>
              <a:gd name="connsiteX6590" fmla="*/ 2772387 w 6891715"/>
              <a:gd name="connsiteY6590" fmla="*/ 3022457 h 6367455"/>
              <a:gd name="connsiteX6591" fmla="*/ 2790171 w 6891715"/>
              <a:gd name="connsiteY6591" fmla="*/ 3018328 h 6367455"/>
              <a:gd name="connsiteX6592" fmla="*/ 2793347 w 6891715"/>
              <a:gd name="connsiteY6592" fmla="*/ 3008801 h 6367455"/>
              <a:gd name="connsiteX6593" fmla="*/ 2779374 w 6891715"/>
              <a:gd name="connsiteY6593" fmla="*/ 2996097 h 6367455"/>
              <a:gd name="connsiteX6594" fmla="*/ 2775245 w 6891715"/>
              <a:gd name="connsiteY6594" fmla="*/ 2979263 h 6367455"/>
              <a:gd name="connsiteX6595" fmla="*/ 2779056 w 6891715"/>
              <a:gd name="connsiteY6595" fmla="*/ 2969736 h 6367455"/>
              <a:gd name="connsiteX6596" fmla="*/ 2779056 w 6891715"/>
              <a:gd name="connsiteY6596" fmla="*/ 2956077 h 6367455"/>
              <a:gd name="connsiteX6597" fmla="*/ 2768576 w 6891715"/>
              <a:gd name="connsiteY6597" fmla="*/ 2951632 h 6367455"/>
              <a:gd name="connsiteX6598" fmla="*/ 2756825 w 6891715"/>
              <a:gd name="connsiteY6598" fmla="*/ 2957348 h 6367455"/>
              <a:gd name="connsiteX6599" fmla="*/ 2739676 w 6891715"/>
              <a:gd name="connsiteY6599" fmla="*/ 2952267 h 6367455"/>
              <a:gd name="connsiteX6600" fmla="*/ 2741899 w 6891715"/>
              <a:gd name="connsiteY6600" fmla="*/ 2941467 h 6367455"/>
              <a:gd name="connsiteX6601" fmla="*/ 2779691 w 6891715"/>
              <a:gd name="connsiteY6601" fmla="*/ 2919236 h 6367455"/>
              <a:gd name="connsiteX6602" fmla="*/ 2763812 w 6891715"/>
              <a:gd name="connsiteY6602" fmla="*/ 2902720 h 6367455"/>
              <a:gd name="connsiteX6603" fmla="*/ 2759684 w 6891715"/>
              <a:gd name="connsiteY6603" fmla="*/ 2902720 h 6367455"/>
              <a:gd name="connsiteX6604" fmla="*/ 2756190 w 6891715"/>
              <a:gd name="connsiteY6604" fmla="*/ 2903038 h 6367455"/>
              <a:gd name="connsiteX6605" fmla="*/ 2753332 w 6891715"/>
              <a:gd name="connsiteY6605" fmla="*/ 2903672 h 6367455"/>
              <a:gd name="connsiteX6606" fmla="*/ 2752379 w 6891715"/>
              <a:gd name="connsiteY6606" fmla="*/ 2903989 h 6367455"/>
              <a:gd name="connsiteX6607" fmla="*/ 2752062 w 6891715"/>
              <a:gd name="connsiteY6607" fmla="*/ 2904623 h 6367455"/>
              <a:gd name="connsiteX6608" fmla="*/ 2751426 w 6891715"/>
              <a:gd name="connsiteY6608" fmla="*/ 2906529 h 6367455"/>
              <a:gd name="connsiteX6609" fmla="*/ 2751109 w 6891715"/>
              <a:gd name="connsiteY6609" fmla="*/ 2909072 h 6367455"/>
              <a:gd name="connsiteX6610" fmla="*/ 2751109 w 6891715"/>
              <a:gd name="connsiteY6610" fmla="*/ 2911930 h 6367455"/>
              <a:gd name="connsiteX6611" fmla="*/ 2751109 w 6891715"/>
              <a:gd name="connsiteY6611" fmla="*/ 2917011 h 6367455"/>
              <a:gd name="connsiteX6612" fmla="*/ 2751109 w 6891715"/>
              <a:gd name="connsiteY6612" fmla="*/ 2919236 h 6367455"/>
              <a:gd name="connsiteX6613" fmla="*/ 2745710 w 6891715"/>
              <a:gd name="connsiteY6613" fmla="*/ 2915423 h 6367455"/>
              <a:gd name="connsiteX6614" fmla="*/ 2746980 w 6891715"/>
              <a:gd name="connsiteY6614" fmla="*/ 2898272 h 6367455"/>
              <a:gd name="connsiteX6615" fmla="*/ 2733642 w 6891715"/>
              <a:gd name="connsiteY6615" fmla="*/ 2887156 h 6367455"/>
              <a:gd name="connsiteX6616" fmla="*/ 2729513 w 6891715"/>
              <a:gd name="connsiteY6616" fmla="*/ 2872231 h 6367455"/>
              <a:gd name="connsiteX6617" fmla="*/ 2720621 w 6891715"/>
              <a:gd name="connsiteY6617" fmla="*/ 2826815 h 6367455"/>
              <a:gd name="connsiteX6618" fmla="*/ 2717763 w 6891715"/>
              <a:gd name="connsiteY6618" fmla="*/ 2769962 h 6367455"/>
              <a:gd name="connsiteX6619" fmla="*/ 2718432 w 6891715"/>
              <a:gd name="connsiteY6619" fmla="*/ 2770111 h 6367455"/>
              <a:gd name="connsiteX6620" fmla="*/ 2705803 w 6891715"/>
              <a:gd name="connsiteY6620" fmla="*/ 2755583 h 6367455"/>
              <a:gd name="connsiteX6621" fmla="*/ 2681365 w 6891715"/>
              <a:gd name="connsiteY6621" fmla="*/ 2751773 h 6367455"/>
              <a:gd name="connsiteX6622" fmla="*/ 2680413 w 6891715"/>
              <a:gd name="connsiteY6622" fmla="*/ 2744153 h 6367455"/>
              <a:gd name="connsiteX6623" fmla="*/ 2666449 w 6891715"/>
              <a:gd name="connsiteY6623" fmla="*/ 2735898 h 6367455"/>
              <a:gd name="connsiteX6624" fmla="*/ 2677874 w 6891715"/>
              <a:gd name="connsiteY6624" fmla="*/ 2696847 h 6367455"/>
              <a:gd name="connsiteX6625" fmla="*/ 2668353 w 6891715"/>
              <a:gd name="connsiteY6625" fmla="*/ 2675893 h 6367455"/>
              <a:gd name="connsiteX6626" fmla="*/ 2668988 w 6891715"/>
              <a:gd name="connsiteY6626" fmla="*/ 2646365 h 6367455"/>
              <a:gd name="connsiteX6627" fmla="*/ 2675335 w 6891715"/>
              <a:gd name="connsiteY6627" fmla="*/ 2662240 h 6367455"/>
              <a:gd name="connsiteX6628" fmla="*/ 2678509 w 6891715"/>
              <a:gd name="connsiteY6628" fmla="*/ 2640968 h 6367455"/>
              <a:gd name="connsiteX6629" fmla="*/ 2676288 w 6891715"/>
              <a:gd name="connsiteY6629" fmla="*/ 2617791 h 6367455"/>
              <a:gd name="connsiteX6630" fmla="*/ 2655976 w 6891715"/>
              <a:gd name="connsiteY6630" fmla="*/ 2621282 h 6367455"/>
              <a:gd name="connsiteX6631" fmla="*/ 2646771 w 6891715"/>
              <a:gd name="connsiteY6631" fmla="*/ 2635889 h 6367455"/>
              <a:gd name="connsiteX6632" fmla="*/ 2659784 w 6891715"/>
              <a:gd name="connsiteY6632" fmla="*/ 2674939 h 6367455"/>
              <a:gd name="connsiteX6633" fmla="*/ 2657879 w 6891715"/>
              <a:gd name="connsiteY6633" fmla="*/ 2686687 h 6367455"/>
              <a:gd name="connsiteX6634" fmla="*/ 2649310 w 6891715"/>
              <a:gd name="connsiteY6634" fmla="*/ 2693036 h 6367455"/>
              <a:gd name="connsiteX6635" fmla="*/ 2646136 w 6891715"/>
              <a:gd name="connsiteY6635" fmla="*/ 2672717 h 6367455"/>
              <a:gd name="connsiteX6636" fmla="*/ 2642962 w 6891715"/>
              <a:gd name="connsiteY6636" fmla="*/ 2665414 h 6367455"/>
              <a:gd name="connsiteX6637" fmla="*/ 2643597 w 6891715"/>
              <a:gd name="connsiteY6637" fmla="*/ 2657159 h 6367455"/>
              <a:gd name="connsiteX6638" fmla="*/ 2631854 w 6891715"/>
              <a:gd name="connsiteY6638" fmla="*/ 2658430 h 6367455"/>
              <a:gd name="connsiteX6639" fmla="*/ 2637567 w 6891715"/>
              <a:gd name="connsiteY6639" fmla="*/ 2679067 h 6367455"/>
              <a:gd name="connsiteX6640" fmla="*/ 2632489 w 6891715"/>
              <a:gd name="connsiteY6640" fmla="*/ 2705737 h 6367455"/>
              <a:gd name="connsiteX6641" fmla="*/ 2650579 w 6891715"/>
              <a:gd name="connsiteY6641" fmla="*/ 2720341 h 6367455"/>
              <a:gd name="connsiteX6642" fmla="*/ 2647722 w 6891715"/>
              <a:gd name="connsiteY6642" fmla="*/ 2746693 h 6367455"/>
              <a:gd name="connsiteX6643" fmla="*/ 2636298 w 6891715"/>
              <a:gd name="connsiteY6643" fmla="*/ 2747963 h 6367455"/>
              <a:gd name="connsiteX6644" fmla="*/ 2633124 w 6891715"/>
              <a:gd name="connsiteY6644" fmla="*/ 2773998 h 6367455"/>
              <a:gd name="connsiteX6645" fmla="*/ 2623920 w 6891715"/>
              <a:gd name="connsiteY6645" fmla="*/ 2784475 h 6367455"/>
              <a:gd name="connsiteX6646" fmla="*/ 2600434 w 6891715"/>
              <a:gd name="connsiteY6646" fmla="*/ 2781934 h 6367455"/>
              <a:gd name="connsiteX6647" fmla="*/ 2586787 w 6891715"/>
              <a:gd name="connsiteY6647" fmla="*/ 2789236 h 6367455"/>
              <a:gd name="connsiteX6648" fmla="*/ 2571870 w 6891715"/>
              <a:gd name="connsiteY6648" fmla="*/ 2774633 h 6367455"/>
              <a:gd name="connsiteX6649" fmla="*/ 2577583 w 6891715"/>
              <a:gd name="connsiteY6649" fmla="*/ 2799714 h 6367455"/>
              <a:gd name="connsiteX6650" fmla="*/ 2549970 w 6891715"/>
              <a:gd name="connsiteY6650" fmla="*/ 2818130 h 6367455"/>
              <a:gd name="connsiteX6651" fmla="*/ 2544893 w 6891715"/>
              <a:gd name="connsiteY6651" fmla="*/ 2839084 h 6367455"/>
              <a:gd name="connsiteX6652" fmla="*/ 2529023 w 6891715"/>
              <a:gd name="connsiteY6652" fmla="*/ 2837179 h 6367455"/>
              <a:gd name="connsiteX6653" fmla="*/ 2524898 w 6891715"/>
              <a:gd name="connsiteY6653" fmla="*/ 2843846 h 6367455"/>
              <a:gd name="connsiteX6654" fmla="*/ 2536322 w 6891715"/>
              <a:gd name="connsiteY6654" fmla="*/ 2852736 h 6367455"/>
              <a:gd name="connsiteX6655" fmla="*/ 2528389 w 6891715"/>
              <a:gd name="connsiteY6655" fmla="*/ 2862578 h 6367455"/>
              <a:gd name="connsiteX6656" fmla="*/ 2517598 w 6891715"/>
              <a:gd name="connsiteY6656" fmla="*/ 2864483 h 6367455"/>
              <a:gd name="connsiteX6657" fmla="*/ 2509981 w 6891715"/>
              <a:gd name="connsiteY6657" fmla="*/ 2866389 h 6367455"/>
              <a:gd name="connsiteX6658" fmla="*/ 2506807 w 6891715"/>
              <a:gd name="connsiteY6658" fmla="*/ 2867023 h 6367455"/>
              <a:gd name="connsiteX6659" fmla="*/ 2504903 w 6891715"/>
              <a:gd name="connsiteY6659" fmla="*/ 2867975 h 6367455"/>
              <a:gd name="connsiteX6660" fmla="*/ 2504268 w 6891715"/>
              <a:gd name="connsiteY6660" fmla="*/ 2868928 h 6367455"/>
              <a:gd name="connsiteX6661" fmla="*/ 2503952 w 6891715"/>
              <a:gd name="connsiteY6661" fmla="*/ 2869563 h 6367455"/>
              <a:gd name="connsiteX6662" fmla="*/ 2502999 w 6891715"/>
              <a:gd name="connsiteY6662" fmla="*/ 2872103 h 6367455"/>
              <a:gd name="connsiteX6663" fmla="*/ 2501730 w 6891715"/>
              <a:gd name="connsiteY6663" fmla="*/ 2875277 h 6367455"/>
              <a:gd name="connsiteX6664" fmla="*/ 2500777 w 6891715"/>
              <a:gd name="connsiteY6664" fmla="*/ 2879088 h 6367455"/>
              <a:gd name="connsiteX6665" fmla="*/ 2499190 w 6891715"/>
              <a:gd name="connsiteY6665" fmla="*/ 2885437 h 6367455"/>
              <a:gd name="connsiteX6666" fmla="*/ 2498873 w 6891715"/>
              <a:gd name="connsiteY6666" fmla="*/ 2888295 h 6367455"/>
              <a:gd name="connsiteX6667" fmla="*/ 2479196 w 6891715"/>
              <a:gd name="connsiteY6667" fmla="*/ 2919092 h 6367455"/>
              <a:gd name="connsiteX6668" fmla="*/ 2452536 w 6891715"/>
              <a:gd name="connsiteY6668" fmla="*/ 2925442 h 6367455"/>
              <a:gd name="connsiteX6669" fmla="*/ 2434445 w 6891715"/>
              <a:gd name="connsiteY6669" fmla="*/ 2941316 h 6367455"/>
              <a:gd name="connsiteX6670" fmla="*/ 2412546 w 6891715"/>
              <a:gd name="connsiteY6670" fmla="*/ 2943856 h 6367455"/>
              <a:gd name="connsiteX6671" fmla="*/ 2406199 w 6891715"/>
              <a:gd name="connsiteY6671" fmla="*/ 2961954 h 6367455"/>
              <a:gd name="connsiteX6672" fmla="*/ 2358910 w 6891715"/>
              <a:gd name="connsiteY6672" fmla="*/ 2965446 h 6367455"/>
              <a:gd name="connsiteX6673" fmla="*/ 2325902 w 6891715"/>
              <a:gd name="connsiteY6673" fmla="*/ 2956239 h 6367455"/>
              <a:gd name="connsiteX6674" fmla="*/ 2291942 w 6891715"/>
              <a:gd name="connsiteY6674" fmla="*/ 2950206 h 6367455"/>
              <a:gd name="connsiteX6675" fmla="*/ 2297020 w 6891715"/>
              <a:gd name="connsiteY6675" fmla="*/ 2924807 h 6367455"/>
              <a:gd name="connsiteX6676" fmla="*/ 2267822 w 6891715"/>
              <a:gd name="connsiteY6676" fmla="*/ 2929252 h 6367455"/>
              <a:gd name="connsiteX6677" fmla="*/ 2226879 w 6891715"/>
              <a:gd name="connsiteY6677" fmla="*/ 2886389 h 6367455"/>
              <a:gd name="connsiteX6678" fmla="*/ 2197364 w 6891715"/>
              <a:gd name="connsiteY6678" fmla="*/ 2883216 h 6367455"/>
              <a:gd name="connsiteX6679" fmla="*/ 2191016 w 6891715"/>
              <a:gd name="connsiteY6679" fmla="*/ 2862578 h 6367455"/>
              <a:gd name="connsiteX6680" fmla="*/ 2178955 w 6891715"/>
              <a:gd name="connsiteY6680" fmla="*/ 2853371 h 6367455"/>
              <a:gd name="connsiteX6681" fmla="*/ 2188477 w 6891715"/>
              <a:gd name="connsiteY6681" fmla="*/ 2836226 h 6367455"/>
              <a:gd name="connsiteX6682" fmla="*/ 2197681 w 6891715"/>
              <a:gd name="connsiteY6682" fmla="*/ 2806700 h 6367455"/>
              <a:gd name="connsiteX6683" fmla="*/ 2216723 w 6891715"/>
              <a:gd name="connsiteY6683" fmla="*/ 2820034 h 6367455"/>
              <a:gd name="connsiteX6684" fmla="*/ 2224022 w 6891715"/>
              <a:gd name="connsiteY6684" fmla="*/ 2809240 h 6367455"/>
              <a:gd name="connsiteX6685" fmla="*/ 2253857 w 6891715"/>
              <a:gd name="connsiteY6685" fmla="*/ 2822891 h 6367455"/>
              <a:gd name="connsiteX6686" fmla="*/ 2244334 w 6891715"/>
              <a:gd name="connsiteY6686" fmla="*/ 2811462 h 6367455"/>
              <a:gd name="connsiteX6687" fmla="*/ 2243066 w 6891715"/>
              <a:gd name="connsiteY6687" fmla="*/ 2799714 h 6367455"/>
              <a:gd name="connsiteX6688" fmla="*/ 2283373 w 6891715"/>
              <a:gd name="connsiteY6688" fmla="*/ 2782569 h 6367455"/>
              <a:gd name="connsiteX6689" fmla="*/ 2235450 w 6891715"/>
              <a:gd name="connsiteY6689" fmla="*/ 2793365 h 6367455"/>
              <a:gd name="connsiteX6690" fmla="*/ 2224976 w 6891715"/>
              <a:gd name="connsiteY6690" fmla="*/ 2773679 h 6367455"/>
              <a:gd name="connsiteX6691" fmla="*/ 2235132 w 6891715"/>
              <a:gd name="connsiteY6691" fmla="*/ 2752408 h 6367455"/>
              <a:gd name="connsiteX6692" fmla="*/ 2251001 w 6891715"/>
              <a:gd name="connsiteY6692" fmla="*/ 2748280 h 6367455"/>
              <a:gd name="connsiteX6693" fmla="*/ 2258618 w 6891715"/>
              <a:gd name="connsiteY6693" fmla="*/ 2737486 h 6367455"/>
              <a:gd name="connsiteX6694" fmla="*/ 2242432 w 6891715"/>
              <a:gd name="connsiteY6694" fmla="*/ 2730184 h 6367455"/>
              <a:gd name="connsiteX6695" fmla="*/ 2245287 w 6891715"/>
              <a:gd name="connsiteY6695" fmla="*/ 2720658 h 6367455"/>
              <a:gd name="connsiteX6696" fmla="*/ 2261156 w 6891715"/>
              <a:gd name="connsiteY6696" fmla="*/ 2707958 h 6367455"/>
              <a:gd name="connsiteX6697" fmla="*/ 2261156 w 6891715"/>
              <a:gd name="connsiteY6697" fmla="*/ 2703514 h 6367455"/>
              <a:gd name="connsiteX6698" fmla="*/ 2245287 w 6891715"/>
              <a:gd name="connsiteY6698" fmla="*/ 2694307 h 6367455"/>
              <a:gd name="connsiteX6699" fmla="*/ 2232909 w 6891715"/>
              <a:gd name="connsiteY6699" fmla="*/ 2720024 h 6367455"/>
              <a:gd name="connsiteX6700" fmla="*/ 2214502 w 6891715"/>
              <a:gd name="connsiteY6700" fmla="*/ 2707641 h 6367455"/>
              <a:gd name="connsiteX6701" fmla="*/ 2211646 w 6891715"/>
              <a:gd name="connsiteY6701" fmla="*/ 2733675 h 6367455"/>
              <a:gd name="connsiteX6702" fmla="*/ 2197998 w 6891715"/>
              <a:gd name="connsiteY6702" fmla="*/ 2725421 h 6367455"/>
              <a:gd name="connsiteX6703" fmla="*/ 2197046 w 6891715"/>
              <a:gd name="connsiteY6703" fmla="*/ 2711768 h 6367455"/>
              <a:gd name="connsiteX6704" fmla="*/ 2191333 w 6891715"/>
              <a:gd name="connsiteY6704" fmla="*/ 2703196 h 6367455"/>
              <a:gd name="connsiteX6705" fmla="*/ 2204980 w 6891715"/>
              <a:gd name="connsiteY6705" fmla="*/ 2676845 h 6367455"/>
              <a:gd name="connsiteX6706" fmla="*/ 2223072 w 6891715"/>
              <a:gd name="connsiteY6706" fmla="*/ 2685099 h 6367455"/>
              <a:gd name="connsiteX6707" fmla="*/ 2224976 w 6891715"/>
              <a:gd name="connsiteY6707" fmla="*/ 2659700 h 6367455"/>
              <a:gd name="connsiteX6708" fmla="*/ 2227833 w 6891715"/>
              <a:gd name="connsiteY6708" fmla="*/ 2657478 h 6367455"/>
              <a:gd name="connsiteX6709" fmla="*/ 2233862 w 6891715"/>
              <a:gd name="connsiteY6709" fmla="*/ 2652715 h 6367455"/>
              <a:gd name="connsiteX6710" fmla="*/ 2237035 w 6891715"/>
              <a:gd name="connsiteY6710" fmla="*/ 2649540 h 6367455"/>
              <a:gd name="connsiteX6711" fmla="*/ 2239257 w 6891715"/>
              <a:gd name="connsiteY6711" fmla="*/ 2646683 h 6367455"/>
              <a:gd name="connsiteX6712" fmla="*/ 2241161 w 6891715"/>
              <a:gd name="connsiteY6712" fmla="*/ 2644460 h 6367455"/>
              <a:gd name="connsiteX6713" fmla="*/ 2241479 w 6891715"/>
              <a:gd name="connsiteY6713" fmla="*/ 2643508 h 6367455"/>
              <a:gd name="connsiteX6714" fmla="*/ 2241479 w 6891715"/>
              <a:gd name="connsiteY6714" fmla="*/ 2642873 h 6367455"/>
              <a:gd name="connsiteX6715" fmla="*/ 2241479 w 6891715"/>
              <a:gd name="connsiteY6715" fmla="*/ 2642555 h 6367455"/>
              <a:gd name="connsiteX6716" fmla="*/ 2241798 w 6891715"/>
              <a:gd name="connsiteY6716" fmla="*/ 2642555 h 6367455"/>
              <a:gd name="connsiteX6717" fmla="*/ 2243702 w 6891715"/>
              <a:gd name="connsiteY6717" fmla="*/ 2642873 h 6367455"/>
              <a:gd name="connsiteX6718" fmla="*/ 2248461 w 6891715"/>
              <a:gd name="connsiteY6718" fmla="*/ 2646048 h 6367455"/>
              <a:gd name="connsiteX6719" fmla="*/ 2256713 w 6891715"/>
              <a:gd name="connsiteY6719" fmla="*/ 2651127 h 6367455"/>
              <a:gd name="connsiteX6720" fmla="*/ 2264966 w 6891715"/>
              <a:gd name="connsiteY6720" fmla="*/ 2632078 h 6367455"/>
              <a:gd name="connsiteX6721" fmla="*/ 2259571 w 6891715"/>
              <a:gd name="connsiteY6721" fmla="*/ 2626999 h 6367455"/>
              <a:gd name="connsiteX6722" fmla="*/ 2242432 w 6891715"/>
              <a:gd name="connsiteY6722" fmla="*/ 2639698 h 6367455"/>
              <a:gd name="connsiteX6723" fmla="*/ 2232909 w 6891715"/>
              <a:gd name="connsiteY6723" fmla="*/ 2632395 h 6367455"/>
              <a:gd name="connsiteX6724" fmla="*/ 2216406 w 6891715"/>
              <a:gd name="connsiteY6724" fmla="*/ 2645095 h 6367455"/>
              <a:gd name="connsiteX6725" fmla="*/ 2211646 w 6891715"/>
              <a:gd name="connsiteY6725" fmla="*/ 2633665 h 6367455"/>
              <a:gd name="connsiteX6726" fmla="*/ 2225609 w 6891715"/>
              <a:gd name="connsiteY6726" fmla="*/ 2614615 h 6367455"/>
              <a:gd name="connsiteX6727" fmla="*/ 2237035 w 6891715"/>
              <a:gd name="connsiteY6727" fmla="*/ 2592073 h 6367455"/>
              <a:gd name="connsiteX6728" fmla="*/ 2260205 w 6891715"/>
              <a:gd name="connsiteY6728" fmla="*/ 2583819 h 6367455"/>
              <a:gd name="connsiteX6729" fmla="*/ 2263060 w 6891715"/>
              <a:gd name="connsiteY6729" fmla="*/ 2568896 h 6367455"/>
              <a:gd name="connsiteX6730" fmla="*/ 2245287 w 6891715"/>
              <a:gd name="connsiteY6730" fmla="*/ 2569214 h 6367455"/>
              <a:gd name="connsiteX6731" fmla="*/ 2264013 w 6891715"/>
              <a:gd name="connsiteY6731" fmla="*/ 2548576 h 6367455"/>
              <a:gd name="connsiteX6732" fmla="*/ 2274486 w 6891715"/>
              <a:gd name="connsiteY6732" fmla="*/ 2524764 h 6367455"/>
              <a:gd name="connsiteX6733" fmla="*/ 2276390 w 6891715"/>
              <a:gd name="connsiteY6733" fmla="*/ 2521589 h 6367455"/>
              <a:gd name="connsiteX6734" fmla="*/ 2288133 w 6891715"/>
              <a:gd name="connsiteY6734" fmla="*/ 2517779 h 6367455"/>
              <a:gd name="connsiteX6735" fmla="*/ 2285278 w 6891715"/>
              <a:gd name="connsiteY6735" fmla="*/ 2560324 h 6367455"/>
              <a:gd name="connsiteX6736" fmla="*/ 2292893 w 6891715"/>
              <a:gd name="connsiteY6736" fmla="*/ 2570485 h 6367455"/>
              <a:gd name="connsiteX6737" fmla="*/ 2297656 w 6891715"/>
              <a:gd name="connsiteY6737" fmla="*/ 2512700 h 6367455"/>
              <a:gd name="connsiteX6738" fmla="*/ 2328123 w 6891715"/>
              <a:gd name="connsiteY6738" fmla="*/ 2498726 h 6367455"/>
              <a:gd name="connsiteX6739" fmla="*/ 2315429 w 6891715"/>
              <a:gd name="connsiteY6739" fmla="*/ 2494594 h 6367455"/>
              <a:gd name="connsiteX6740" fmla="*/ 2290038 w 6891715"/>
              <a:gd name="connsiteY6740" fmla="*/ 2503489 h 6367455"/>
              <a:gd name="connsiteX6741" fmla="*/ 2293212 w 6891715"/>
              <a:gd name="connsiteY6741" fmla="*/ 2487610 h 6367455"/>
              <a:gd name="connsiteX6742" fmla="*/ 2278612 w 6891715"/>
              <a:gd name="connsiteY6742" fmla="*/ 2503489 h 6367455"/>
              <a:gd name="connsiteX6743" fmla="*/ 2250048 w 6891715"/>
              <a:gd name="connsiteY6743" fmla="*/ 2517144 h 6367455"/>
              <a:gd name="connsiteX6744" fmla="*/ 2241798 w 6891715"/>
              <a:gd name="connsiteY6744" fmla="*/ 2546990 h 6367455"/>
              <a:gd name="connsiteX6745" fmla="*/ 2213550 w 6891715"/>
              <a:gd name="connsiteY6745" fmla="*/ 2566039 h 6367455"/>
              <a:gd name="connsiteX6746" fmla="*/ 2206249 w 6891715"/>
              <a:gd name="connsiteY6746" fmla="*/ 2575564 h 6367455"/>
              <a:gd name="connsiteX6747" fmla="*/ 2183715 w 6891715"/>
              <a:gd name="connsiteY6747" fmla="*/ 2563182 h 6367455"/>
              <a:gd name="connsiteX6748" fmla="*/ 2169117 w 6891715"/>
              <a:gd name="connsiteY6748" fmla="*/ 2573658 h 6367455"/>
              <a:gd name="connsiteX6749" fmla="*/ 2149756 w 6891715"/>
              <a:gd name="connsiteY6749" fmla="*/ 2544449 h 6367455"/>
              <a:gd name="connsiteX6750" fmla="*/ 2149439 w 6891715"/>
              <a:gd name="connsiteY6750" fmla="*/ 2535242 h 6367455"/>
              <a:gd name="connsiteX6751" fmla="*/ 2166578 w 6891715"/>
              <a:gd name="connsiteY6751" fmla="*/ 2537146 h 6367455"/>
              <a:gd name="connsiteX6752" fmla="*/ 2168800 w 6891715"/>
              <a:gd name="connsiteY6752" fmla="*/ 2516191 h 6367455"/>
              <a:gd name="connsiteX6753" fmla="*/ 2183399 w 6891715"/>
              <a:gd name="connsiteY6753" fmla="*/ 2530480 h 6367455"/>
              <a:gd name="connsiteX6754" fmla="*/ 2216088 w 6891715"/>
              <a:gd name="connsiteY6754" fmla="*/ 2509202 h 6367455"/>
              <a:gd name="connsiteX6755" fmla="*/ 2187842 w 6891715"/>
              <a:gd name="connsiteY6755" fmla="*/ 2511428 h 6367455"/>
              <a:gd name="connsiteX6756" fmla="*/ 2178955 w 6891715"/>
              <a:gd name="connsiteY6756" fmla="*/ 2506347 h 6367455"/>
              <a:gd name="connsiteX6757" fmla="*/ 2176734 w 6891715"/>
              <a:gd name="connsiteY6757" fmla="*/ 2489517 h 6367455"/>
              <a:gd name="connsiteX6758" fmla="*/ 2203076 w 6891715"/>
              <a:gd name="connsiteY6758" fmla="*/ 2475554 h 6367455"/>
              <a:gd name="connsiteX6759" fmla="*/ 2181178 w 6891715"/>
              <a:gd name="connsiteY6759" fmla="*/ 2477773 h 6367455"/>
              <a:gd name="connsiteX6760" fmla="*/ 2181813 w 6891715"/>
              <a:gd name="connsiteY6760" fmla="*/ 2465073 h 6367455"/>
              <a:gd name="connsiteX6761" fmla="*/ 2169117 w 6891715"/>
              <a:gd name="connsiteY6761" fmla="*/ 2453962 h 6367455"/>
              <a:gd name="connsiteX6762" fmla="*/ 2180543 w 6891715"/>
              <a:gd name="connsiteY6762" fmla="*/ 2439040 h 6367455"/>
              <a:gd name="connsiteX6763" fmla="*/ 2172290 w 6891715"/>
              <a:gd name="connsiteY6763" fmla="*/ 2438087 h 6367455"/>
              <a:gd name="connsiteX6764" fmla="*/ 2159594 w 6891715"/>
              <a:gd name="connsiteY6764" fmla="*/ 2444438 h 6367455"/>
              <a:gd name="connsiteX6765" fmla="*/ 2141505 w 6891715"/>
              <a:gd name="connsiteY6765" fmla="*/ 2433007 h 6367455"/>
              <a:gd name="connsiteX6766" fmla="*/ 2149756 w 6891715"/>
              <a:gd name="connsiteY6766" fmla="*/ 2422530 h 6367455"/>
              <a:gd name="connsiteX6767" fmla="*/ 2138331 w 6891715"/>
              <a:gd name="connsiteY6767" fmla="*/ 2421258 h 6367455"/>
              <a:gd name="connsiteX6768" fmla="*/ 2143091 w 6891715"/>
              <a:gd name="connsiteY6768" fmla="*/ 2403163 h 6367455"/>
              <a:gd name="connsiteX6769" fmla="*/ 2158959 w 6891715"/>
              <a:gd name="connsiteY6769" fmla="*/ 2402208 h 6367455"/>
              <a:gd name="connsiteX6770" fmla="*/ 2184669 w 6891715"/>
              <a:gd name="connsiteY6770" fmla="*/ 2408243 h 6367455"/>
              <a:gd name="connsiteX6771" fmla="*/ 2209741 w 6891715"/>
              <a:gd name="connsiteY6771" fmla="*/ 2392366 h 6367455"/>
              <a:gd name="connsiteX6772" fmla="*/ 2253223 w 6891715"/>
              <a:gd name="connsiteY6772" fmla="*/ 2401575 h 6367455"/>
              <a:gd name="connsiteX6773" fmla="*/ 2274486 w 6891715"/>
              <a:gd name="connsiteY6773" fmla="*/ 2389510 h 6367455"/>
              <a:gd name="connsiteX6774" fmla="*/ 2317968 w 6891715"/>
              <a:gd name="connsiteY6774" fmla="*/ 2416815 h 6367455"/>
              <a:gd name="connsiteX6775" fmla="*/ 2312891 w 6891715"/>
              <a:gd name="connsiteY6775" fmla="*/ 2438722 h 6367455"/>
              <a:gd name="connsiteX6776" fmla="*/ 2328441 w 6891715"/>
              <a:gd name="connsiteY6776" fmla="*/ 2426022 h 6367455"/>
              <a:gd name="connsiteX6777" fmla="*/ 2341136 w 6891715"/>
              <a:gd name="connsiteY6777" fmla="*/ 2440627 h 6367455"/>
              <a:gd name="connsiteX6778" fmla="*/ 2347484 w 6891715"/>
              <a:gd name="connsiteY6778" fmla="*/ 2426022 h 6367455"/>
              <a:gd name="connsiteX6779" fmla="*/ 2329710 w 6891715"/>
              <a:gd name="connsiteY6779" fmla="*/ 2412053 h 6367455"/>
              <a:gd name="connsiteX6780" fmla="*/ 2325902 w 6891715"/>
              <a:gd name="connsiteY6780" fmla="*/ 2398716 h 6367455"/>
              <a:gd name="connsiteX6781" fmla="*/ 2386204 w 6891715"/>
              <a:gd name="connsiteY6781" fmla="*/ 2376172 h 6367455"/>
              <a:gd name="connsiteX6782" fmla="*/ 2384935 w 6891715"/>
              <a:gd name="connsiteY6782" fmla="*/ 2359030 h 6367455"/>
              <a:gd name="connsiteX6783" fmla="*/ 2353197 w 6891715"/>
              <a:gd name="connsiteY6783" fmla="*/ 2371094 h 6367455"/>
              <a:gd name="connsiteX6784" fmla="*/ 2361765 w 6891715"/>
              <a:gd name="connsiteY6784" fmla="*/ 2356172 h 6367455"/>
              <a:gd name="connsiteX6785" fmla="*/ 2361448 w 6891715"/>
              <a:gd name="connsiteY6785" fmla="*/ 2331725 h 6367455"/>
              <a:gd name="connsiteX6786" fmla="*/ 2383348 w 6891715"/>
              <a:gd name="connsiteY6786" fmla="*/ 2299021 h 6367455"/>
              <a:gd name="connsiteX6787" fmla="*/ 2345898 w 6891715"/>
              <a:gd name="connsiteY6787" fmla="*/ 2332040 h 6367455"/>
              <a:gd name="connsiteX6788" fmla="*/ 2345898 w 6891715"/>
              <a:gd name="connsiteY6788" fmla="*/ 2368872 h 6367455"/>
              <a:gd name="connsiteX6789" fmla="*/ 2330346 w 6891715"/>
              <a:gd name="connsiteY6789" fmla="*/ 2378397 h 6367455"/>
              <a:gd name="connsiteX6790" fmla="*/ 2320824 w 6891715"/>
              <a:gd name="connsiteY6790" fmla="*/ 2367285 h 6367455"/>
              <a:gd name="connsiteX6791" fmla="*/ 2313208 w 6891715"/>
              <a:gd name="connsiteY6791" fmla="*/ 2374587 h 6367455"/>
              <a:gd name="connsiteX6792" fmla="*/ 2271948 w 6891715"/>
              <a:gd name="connsiteY6792" fmla="*/ 2374904 h 6367455"/>
              <a:gd name="connsiteX6793" fmla="*/ 2271948 w 6891715"/>
              <a:gd name="connsiteY6793" fmla="*/ 2363157 h 6367455"/>
              <a:gd name="connsiteX6794" fmla="*/ 2287500 w 6891715"/>
              <a:gd name="connsiteY6794" fmla="*/ 2339979 h 6367455"/>
              <a:gd name="connsiteX6795" fmla="*/ 2263378 w 6891715"/>
              <a:gd name="connsiteY6795" fmla="*/ 2359030 h 6367455"/>
              <a:gd name="connsiteX6796" fmla="*/ 2263378 w 6891715"/>
              <a:gd name="connsiteY6796" fmla="*/ 2376172 h 6367455"/>
              <a:gd name="connsiteX6797" fmla="*/ 2245605 w 6891715"/>
              <a:gd name="connsiteY6797" fmla="*/ 2379350 h 6367455"/>
              <a:gd name="connsiteX6798" fmla="*/ 2210694 w 6891715"/>
              <a:gd name="connsiteY6798" fmla="*/ 2377443 h 6367455"/>
              <a:gd name="connsiteX6799" fmla="*/ 2176100 w 6891715"/>
              <a:gd name="connsiteY6799" fmla="*/ 2399987 h 6367455"/>
              <a:gd name="connsiteX6800" fmla="*/ 2153882 w 6891715"/>
              <a:gd name="connsiteY6800" fmla="*/ 2391732 h 6367455"/>
              <a:gd name="connsiteX6801" fmla="*/ 2145948 w 6891715"/>
              <a:gd name="connsiteY6801" fmla="*/ 2379350 h 6367455"/>
              <a:gd name="connsiteX6802" fmla="*/ 2160864 w 6891715"/>
              <a:gd name="connsiteY6802" fmla="*/ 2371729 h 6367455"/>
              <a:gd name="connsiteX6803" fmla="*/ 2136427 w 6891715"/>
              <a:gd name="connsiteY6803" fmla="*/ 2362204 h 6367455"/>
              <a:gd name="connsiteX6804" fmla="*/ 2178639 w 6891715"/>
              <a:gd name="connsiteY6804" fmla="*/ 2342201 h 6367455"/>
              <a:gd name="connsiteX6805" fmla="*/ 2167847 w 6891715"/>
              <a:gd name="connsiteY6805" fmla="*/ 2339979 h 6367455"/>
              <a:gd name="connsiteX6806" fmla="*/ 2173243 w 6891715"/>
              <a:gd name="connsiteY6806" fmla="*/ 2326326 h 6367455"/>
              <a:gd name="connsiteX6807" fmla="*/ 2188160 w 6891715"/>
              <a:gd name="connsiteY6807" fmla="*/ 2322834 h 6367455"/>
              <a:gd name="connsiteX6808" fmla="*/ 2158008 w 6891715"/>
              <a:gd name="connsiteY6808" fmla="*/ 2303150 h 6367455"/>
              <a:gd name="connsiteX6809" fmla="*/ 2166578 w 6891715"/>
              <a:gd name="connsiteY6809" fmla="*/ 2294574 h 6367455"/>
              <a:gd name="connsiteX6810" fmla="*/ 2133571 w 6891715"/>
              <a:gd name="connsiteY6810" fmla="*/ 2274889 h 6367455"/>
              <a:gd name="connsiteX6811" fmla="*/ 2157057 w 6891715"/>
              <a:gd name="connsiteY6811" fmla="*/ 2271715 h 6367455"/>
              <a:gd name="connsiteX6812" fmla="*/ 2154518 w 6891715"/>
              <a:gd name="connsiteY6812" fmla="*/ 2256790 h 6367455"/>
              <a:gd name="connsiteX6813" fmla="*/ 2160864 w 6891715"/>
              <a:gd name="connsiteY6813" fmla="*/ 2256790 h 6367455"/>
              <a:gd name="connsiteX6814" fmla="*/ 2173560 w 6891715"/>
              <a:gd name="connsiteY6814" fmla="*/ 2244090 h 6367455"/>
              <a:gd name="connsiteX6815" fmla="*/ 2187525 w 6891715"/>
              <a:gd name="connsiteY6815" fmla="*/ 2258697 h 6367455"/>
              <a:gd name="connsiteX6816" fmla="*/ 2200219 w 6891715"/>
              <a:gd name="connsiteY6816" fmla="*/ 2265998 h 6367455"/>
              <a:gd name="connsiteX6817" fmla="*/ 2203395 w 6891715"/>
              <a:gd name="connsiteY6817" fmla="*/ 2253298 h 6367455"/>
              <a:gd name="connsiteX6818" fmla="*/ 2226246 w 6891715"/>
              <a:gd name="connsiteY6818" fmla="*/ 2245361 h 6367455"/>
              <a:gd name="connsiteX6819" fmla="*/ 2252906 w 6891715"/>
              <a:gd name="connsiteY6819" fmla="*/ 2258377 h 6367455"/>
              <a:gd name="connsiteX6820" fmla="*/ 2266552 w 6891715"/>
              <a:gd name="connsiteY6820" fmla="*/ 2244090 h 6367455"/>
              <a:gd name="connsiteX6821" fmla="*/ 2266552 w 6891715"/>
              <a:gd name="connsiteY6821" fmla="*/ 2235835 h 6367455"/>
              <a:gd name="connsiteX6822" fmla="*/ 2213550 w 6891715"/>
              <a:gd name="connsiteY6822" fmla="*/ 2243773 h 6367455"/>
              <a:gd name="connsiteX6823" fmla="*/ 2197681 w 6891715"/>
              <a:gd name="connsiteY6823" fmla="*/ 2239644 h 6367455"/>
              <a:gd name="connsiteX6824" fmla="*/ 2204029 w 6891715"/>
              <a:gd name="connsiteY6824" fmla="*/ 2231072 h 6367455"/>
              <a:gd name="connsiteX6825" fmla="*/ 2233862 w 6891715"/>
              <a:gd name="connsiteY6825" fmla="*/ 2227898 h 6367455"/>
              <a:gd name="connsiteX6826" fmla="*/ 2254492 w 6891715"/>
              <a:gd name="connsiteY6826" fmla="*/ 2222181 h 6367455"/>
              <a:gd name="connsiteX6827" fmla="*/ 2236401 w 6891715"/>
              <a:gd name="connsiteY6827" fmla="*/ 2212020 h 6367455"/>
              <a:gd name="connsiteX6828" fmla="*/ 2249414 w 6891715"/>
              <a:gd name="connsiteY6828" fmla="*/ 2203448 h 6367455"/>
              <a:gd name="connsiteX6829" fmla="*/ 2244970 w 6891715"/>
              <a:gd name="connsiteY6829" fmla="*/ 2194876 h 6367455"/>
              <a:gd name="connsiteX6830" fmla="*/ 2230053 w 6891715"/>
              <a:gd name="connsiteY6830" fmla="*/ 2187889 h 6367455"/>
              <a:gd name="connsiteX6831" fmla="*/ 2238304 w 6891715"/>
              <a:gd name="connsiteY6831" fmla="*/ 2165664 h 6367455"/>
              <a:gd name="connsiteX6832" fmla="*/ 2261791 w 6891715"/>
              <a:gd name="connsiteY6832" fmla="*/ 2150423 h 6367455"/>
              <a:gd name="connsiteX6833" fmla="*/ 2278612 w 6891715"/>
              <a:gd name="connsiteY6833" fmla="*/ 2184079 h 6367455"/>
              <a:gd name="connsiteX6834" fmla="*/ 2285912 w 6891715"/>
              <a:gd name="connsiteY6834" fmla="*/ 2178682 h 6367455"/>
              <a:gd name="connsiteX6835" fmla="*/ 2279565 w 6891715"/>
              <a:gd name="connsiteY6835" fmla="*/ 2166298 h 6367455"/>
              <a:gd name="connsiteX6836" fmla="*/ 2281469 w 6891715"/>
              <a:gd name="connsiteY6836" fmla="*/ 2138677 h 6367455"/>
              <a:gd name="connsiteX6837" fmla="*/ 2300512 w 6891715"/>
              <a:gd name="connsiteY6837" fmla="*/ 2135500 h 6367455"/>
              <a:gd name="connsiteX6838" fmla="*/ 2314476 w 6891715"/>
              <a:gd name="connsiteY6838" fmla="*/ 2151058 h 6367455"/>
              <a:gd name="connsiteX6839" fmla="*/ 2307177 w 6891715"/>
              <a:gd name="connsiteY6839" fmla="*/ 2195194 h 6367455"/>
              <a:gd name="connsiteX6840" fmla="*/ 2318920 w 6891715"/>
              <a:gd name="connsiteY6840" fmla="*/ 2195194 h 6367455"/>
              <a:gd name="connsiteX6841" fmla="*/ 2329076 w 6891715"/>
              <a:gd name="connsiteY6841" fmla="*/ 2158361 h 6367455"/>
              <a:gd name="connsiteX6842" fmla="*/ 2356688 w 6891715"/>
              <a:gd name="connsiteY6842" fmla="*/ 2158044 h 6367455"/>
              <a:gd name="connsiteX6843" fmla="*/ 2361131 w 6891715"/>
              <a:gd name="connsiteY6843" fmla="*/ 2146612 h 6367455"/>
              <a:gd name="connsiteX6844" fmla="*/ 2321776 w 6891715"/>
              <a:gd name="connsiteY6844" fmla="*/ 2142486 h 6367455"/>
              <a:gd name="connsiteX6845" fmla="*/ 2319237 w 6891715"/>
              <a:gd name="connsiteY6845" fmla="*/ 2125021 h 6367455"/>
              <a:gd name="connsiteX6846" fmla="*/ 2297020 w 6891715"/>
              <a:gd name="connsiteY6846" fmla="*/ 2113274 h 6367455"/>
              <a:gd name="connsiteX6847" fmla="*/ 2285594 w 6891715"/>
              <a:gd name="connsiteY6847" fmla="*/ 2125021 h 6367455"/>
              <a:gd name="connsiteX6848" fmla="*/ 2278294 w 6891715"/>
              <a:gd name="connsiteY6848" fmla="*/ 2118988 h 6367455"/>
              <a:gd name="connsiteX6849" fmla="*/ 2283373 w 6891715"/>
              <a:gd name="connsiteY6849" fmla="*/ 2109465 h 6367455"/>
              <a:gd name="connsiteX6850" fmla="*/ 2297973 w 6891715"/>
              <a:gd name="connsiteY6850" fmla="*/ 2100891 h 6367455"/>
              <a:gd name="connsiteX6851" fmla="*/ 2310667 w 6891715"/>
              <a:gd name="connsiteY6851" fmla="*/ 2099304 h 6367455"/>
              <a:gd name="connsiteX6852" fmla="*/ 2326855 w 6891715"/>
              <a:gd name="connsiteY6852" fmla="*/ 2092953 h 6367455"/>
              <a:gd name="connsiteX6853" fmla="*/ 2344627 w 6891715"/>
              <a:gd name="connsiteY6853" fmla="*/ 2103432 h 6367455"/>
              <a:gd name="connsiteX6854" fmla="*/ 2352880 w 6891715"/>
              <a:gd name="connsiteY6854" fmla="*/ 2098033 h 6367455"/>
              <a:gd name="connsiteX6855" fmla="*/ 2373509 w 6891715"/>
              <a:gd name="connsiteY6855" fmla="*/ 2117719 h 6367455"/>
              <a:gd name="connsiteX6856" fmla="*/ 2388426 w 6891715"/>
              <a:gd name="connsiteY6856" fmla="*/ 2113591 h 6367455"/>
              <a:gd name="connsiteX6857" fmla="*/ 2390965 w 6891715"/>
              <a:gd name="connsiteY6857" fmla="*/ 2100891 h 6367455"/>
              <a:gd name="connsiteX6858" fmla="*/ 2364623 w 6891715"/>
              <a:gd name="connsiteY6858" fmla="*/ 2097082 h 6367455"/>
              <a:gd name="connsiteX6859" fmla="*/ 2364623 w 6891715"/>
              <a:gd name="connsiteY6859" fmla="*/ 2087237 h 6367455"/>
              <a:gd name="connsiteX6860" fmla="*/ 2392868 w 6891715"/>
              <a:gd name="connsiteY6860" fmla="*/ 2073585 h 6367455"/>
              <a:gd name="connsiteX6861" fmla="*/ 2361131 w 6891715"/>
              <a:gd name="connsiteY6861" fmla="*/ 2063426 h 6367455"/>
              <a:gd name="connsiteX6862" fmla="*/ 2344309 w 6891715"/>
              <a:gd name="connsiteY6862" fmla="*/ 2067553 h 6367455"/>
              <a:gd name="connsiteX6863" fmla="*/ 2321141 w 6891715"/>
              <a:gd name="connsiteY6863" fmla="*/ 2069141 h 6367455"/>
              <a:gd name="connsiteX6864" fmla="*/ 2338915 w 6891715"/>
              <a:gd name="connsiteY6864" fmla="*/ 2050726 h 6367455"/>
              <a:gd name="connsiteX6865" fmla="*/ 2320824 w 6891715"/>
              <a:gd name="connsiteY6865" fmla="*/ 2045646 h 6367455"/>
              <a:gd name="connsiteX6866" fmla="*/ 2318602 w 6891715"/>
              <a:gd name="connsiteY6866" fmla="*/ 2029776 h 6367455"/>
              <a:gd name="connsiteX6867" fmla="*/ 2346849 w 6891715"/>
              <a:gd name="connsiteY6867" fmla="*/ 2010726 h 6367455"/>
              <a:gd name="connsiteX6868" fmla="*/ 2363987 w 6891715"/>
              <a:gd name="connsiteY6868" fmla="*/ 2025013 h 6367455"/>
              <a:gd name="connsiteX6869" fmla="*/ 2377953 w 6891715"/>
              <a:gd name="connsiteY6869" fmla="*/ 2033586 h 6367455"/>
              <a:gd name="connsiteX6870" fmla="*/ 2390330 w 6891715"/>
              <a:gd name="connsiteY6870" fmla="*/ 2019933 h 6367455"/>
              <a:gd name="connsiteX6871" fmla="*/ 2395725 w 6891715"/>
              <a:gd name="connsiteY6871" fmla="*/ 2026918 h 6367455"/>
              <a:gd name="connsiteX6872" fmla="*/ 2422068 w 6891715"/>
              <a:gd name="connsiteY6872" fmla="*/ 2016441 h 6367455"/>
              <a:gd name="connsiteX6873" fmla="*/ 2401756 w 6891715"/>
              <a:gd name="connsiteY6873" fmla="*/ 1998661 h 6367455"/>
              <a:gd name="connsiteX6874" fmla="*/ 2384935 w 6891715"/>
              <a:gd name="connsiteY6874" fmla="*/ 2011360 h 6367455"/>
              <a:gd name="connsiteX6875" fmla="*/ 2370336 w 6891715"/>
              <a:gd name="connsiteY6875" fmla="*/ 2004376 h 6367455"/>
              <a:gd name="connsiteX6876" fmla="*/ 2373191 w 6891715"/>
              <a:gd name="connsiteY6876" fmla="*/ 1984056 h 6367455"/>
              <a:gd name="connsiteX6877" fmla="*/ 2394138 w 6891715"/>
              <a:gd name="connsiteY6877" fmla="*/ 1977706 h 6367455"/>
              <a:gd name="connsiteX6878" fmla="*/ 2409055 w 6891715"/>
              <a:gd name="connsiteY6878" fmla="*/ 1966911 h 6367455"/>
              <a:gd name="connsiteX6879" fmla="*/ 2423655 w 6891715"/>
              <a:gd name="connsiteY6879" fmla="*/ 1967864 h 6367455"/>
              <a:gd name="connsiteX6880" fmla="*/ 2424608 w 6891715"/>
              <a:gd name="connsiteY6880" fmla="*/ 1955164 h 6367455"/>
              <a:gd name="connsiteX6881" fmla="*/ 2438570 w 6891715"/>
              <a:gd name="connsiteY6881" fmla="*/ 1958338 h 6367455"/>
              <a:gd name="connsiteX6882" fmla="*/ 2445870 w 6891715"/>
              <a:gd name="connsiteY6882" fmla="*/ 1965324 h 6367455"/>
              <a:gd name="connsiteX6883" fmla="*/ 2460787 w 6891715"/>
              <a:gd name="connsiteY6883" fmla="*/ 1944051 h 6367455"/>
              <a:gd name="connsiteX6884" fmla="*/ 2480465 w 6891715"/>
              <a:gd name="connsiteY6884" fmla="*/ 1914841 h 6367455"/>
              <a:gd name="connsiteX6885" fmla="*/ 2502364 w 6891715"/>
              <a:gd name="connsiteY6885" fmla="*/ 1913254 h 6367455"/>
              <a:gd name="connsiteX6886" fmla="*/ 2520455 w 6891715"/>
              <a:gd name="connsiteY6886" fmla="*/ 1906904 h 6367455"/>
              <a:gd name="connsiteX6887" fmla="*/ 2529341 w 6891715"/>
              <a:gd name="connsiteY6887" fmla="*/ 1928811 h 6367455"/>
              <a:gd name="connsiteX6888" fmla="*/ 2553461 w 6891715"/>
              <a:gd name="connsiteY6888" fmla="*/ 1919286 h 6367455"/>
              <a:gd name="connsiteX6889" fmla="*/ 2543941 w 6891715"/>
              <a:gd name="connsiteY6889" fmla="*/ 1902459 h 6367455"/>
              <a:gd name="connsiteX6890" fmla="*/ 2538228 w 6891715"/>
              <a:gd name="connsiteY6890" fmla="*/ 1886901 h 6367455"/>
              <a:gd name="connsiteX6891" fmla="*/ 2585518 w 6891715"/>
              <a:gd name="connsiteY6891" fmla="*/ 1865312 h 6367455"/>
              <a:gd name="connsiteX6892" fmla="*/ 2609319 w 6891715"/>
              <a:gd name="connsiteY6892" fmla="*/ 1891347 h 6367455"/>
              <a:gd name="connsiteX6893" fmla="*/ 2603925 w 6891715"/>
              <a:gd name="connsiteY6893" fmla="*/ 1913254 h 6367455"/>
              <a:gd name="connsiteX6894" fmla="*/ 2607415 w 6891715"/>
              <a:gd name="connsiteY6894" fmla="*/ 1925954 h 6367455"/>
              <a:gd name="connsiteX6895" fmla="*/ 2630902 w 6891715"/>
              <a:gd name="connsiteY6895" fmla="*/ 1923731 h 6367455"/>
              <a:gd name="connsiteX6896" fmla="*/ 2619793 w 6891715"/>
              <a:gd name="connsiteY6896" fmla="*/ 1910079 h 6367455"/>
              <a:gd name="connsiteX6897" fmla="*/ 2626141 w 6891715"/>
              <a:gd name="connsiteY6897" fmla="*/ 1900554 h 6367455"/>
              <a:gd name="connsiteX6898" fmla="*/ 2665497 w 6891715"/>
              <a:gd name="connsiteY6898" fmla="*/ 1901189 h 6367455"/>
              <a:gd name="connsiteX6899" fmla="*/ 2678826 w 6891715"/>
              <a:gd name="connsiteY6899" fmla="*/ 1889759 h 6367455"/>
              <a:gd name="connsiteX6900" fmla="*/ 2665179 w 6891715"/>
              <a:gd name="connsiteY6900" fmla="*/ 1871979 h 6367455"/>
              <a:gd name="connsiteX6901" fmla="*/ 2684856 w 6891715"/>
              <a:gd name="connsiteY6901" fmla="*/ 1851658 h 6367455"/>
              <a:gd name="connsiteX6902" fmla="*/ 2739762 w 6891715"/>
              <a:gd name="connsiteY6902" fmla="*/ 1824989 h 6367455"/>
              <a:gd name="connsiteX6903" fmla="*/ 2727702 w 6891715"/>
              <a:gd name="connsiteY6903" fmla="*/ 1843086 h 6367455"/>
              <a:gd name="connsiteX6904" fmla="*/ 2755314 w 6891715"/>
              <a:gd name="connsiteY6904" fmla="*/ 1832928 h 6367455"/>
              <a:gd name="connsiteX6905" fmla="*/ 2757853 w 6891715"/>
              <a:gd name="connsiteY6905" fmla="*/ 1817369 h 6367455"/>
              <a:gd name="connsiteX6906" fmla="*/ 2733732 w 6891715"/>
              <a:gd name="connsiteY6906" fmla="*/ 1816734 h 6367455"/>
              <a:gd name="connsiteX6907" fmla="*/ 2743254 w 6891715"/>
              <a:gd name="connsiteY6907" fmla="*/ 1805304 h 6367455"/>
              <a:gd name="connsiteX6908" fmla="*/ 2743571 w 6891715"/>
              <a:gd name="connsiteY6908" fmla="*/ 1795779 h 6367455"/>
              <a:gd name="connsiteX6909" fmla="*/ 2735636 w 6891715"/>
              <a:gd name="connsiteY6909" fmla="*/ 1791334 h 6367455"/>
              <a:gd name="connsiteX6910" fmla="*/ 2750553 w 6891715"/>
              <a:gd name="connsiteY6910" fmla="*/ 1786571 h 6367455"/>
              <a:gd name="connsiteX6911" fmla="*/ 2749283 w 6891715"/>
              <a:gd name="connsiteY6911" fmla="*/ 1782443 h 6367455"/>
              <a:gd name="connsiteX6912" fmla="*/ 2732463 w 6891715"/>
              <a:gd name="connsiteY6912" fmla="*/ 1785936 h 6367455"/>
              <a:gd name="connsiteX6913" fmla="*/ 2723576 w 6891715"/>
              <a:gd name="connsiteY6913" fmla="*/ 1801494 h 6367455"/>
              <a:gd name="connsiteX6914" fmla="*/ 2655341 w 6891715"/>
              <a:gd name="connsiteY6914" fmla="*/ 1817686 h 6367455"/>
              <a:gd name="connsiteX6915" fmla="*/ 2652167 w 6891715"/>
              <a:gd name="connsiteY6915" fmla="*/ 1822131 h 6367455"/>
              <a:gd name="connsiteX6916" fmla="*/ 2724211 w 6891715"/>
              <a:gd name="connsiteY6916" fmla="*/ 1806891 h 6367455"/>
              <a:gd name="connsiteX6917" fmla="*/ 2726114 w 6891715"/>
              <a:gd name="connsiteY6917" fmla="*/ 1817369 h 6367455"/>
              <a:gd name="connsiteX6918" fmla="*/ 2673431 w 6891715"/>
              <a:gd name="connsiteY6918" fmla="*/ 1835784 h 6367455"/>
              <a:gd name="connsiteX6919" fmla="*/ 2648041 w 6891715"/>
              <a:gd name="connsiteY6919" fmla="*/ 1871979 h 6367455"/>
              <a:gd name="connsiteX6920" fmla="*/ 2615668 w 6891715"/>
              <a:gd name="connsiteY6920" fmla="*/ 1886267 h 6367455"/>
              <a:gd name="connsiteX6921" fmla="*/ 2597261 w 6891715"/>
              <a:gd name="connsiteY6921" fmla="*/ 1856739 h 6367455"/>
              <a:gd name="connsiteX6922" fmla="*/ 2607415 w 6891715"/>
              <a:gd name="connsiteY6922" fmla="*/ 1833245 h 6367455"/>
              <a:gd name="connsiteX6923" fmla="*/ 2587739 w 6891715"/>
              <a:gd name="connsiteY6923" fmla="*/ 1846261 h 6367455"/>
              <a:gd name="connsiteX6924" fmla="*/ 2578217 w 6891715"/>
              <a:gd name="connsiteY6924" fmla="*/ 1843086 h 6367455"/>
              <a:gd name="connsiteX6925" fmla="*/ 2577900 w 6891715"/>
              <a:gd name="connsiteY6925" fmla="*/ 1811336 h 6367455"/>
              <a:gd name="connsiteX6926" fmla="*/ 2599165 w 6891715"/>
              <a:gd name="connsiteY6926" fmla="*/ 1807209 h 6367455"/>
              <a:gd name="connsiteX6927" fmla="*/ 2622967 w 6891715"/>
              <a:gd name="connsiteY6927" fmla="*/ 1785619 h 6367455"/>
              <a:gd name="connsiteX6928" fmla="*/ 2598530 w 6891715"/>
              <a:gd name="connsiteY6928" fmla="*/ 1780538 h 6367455"/>
              <a:gd name="connsiteX6929" fmla="*/ 2596625 w 6891715"/>
              <a:gd name="connsiteY6929" fmla="*/ 1767839 h 6367455"/>
              <a:gd name="connsiteX6930" fmla="*/ 2627094 w 6891715"/>
              <a:gd name="connsiteY6930" fmla="*/ 1760536 h 6367455"/>
              <a:gd name="connsiteX6931" fmla="*/ 2619476 w 6891715"/>
              <a:gd name="connsiteY6931" fmla="*/ 1751963 h 6367455"/>
              <a:gd name="connsiteX6932" fmla="*/ 2625823 w 6891715"/>
              <a:gd name="connsiteY6932" fmla="*/ 1733866 h 6367455"/>
              <a:gd name="connsiteX6933" fmla="*/ 2644550 w 6891715"/>
              <a:gd name="connsiteY6933" fmla="*/ 1726564 h 6367455"/>
              <a:gd name="connsiteX6934" fmla="*/ 2656927 w 6891715"/>
              <a:gd name="connsiteY6934" fmla="*/ 1685606 h 6367455"/>
              <a:gd name="connsiteX6935" fmla="*/ 2672796 w 6891715"/>
              <a:gd name="connsiteY6935" fmla="*/ 1686241 h 6367455"/>
              <a:gd name="connsiteX6936" fmla="*/ 2677239 w 6891715"/>
              <a:gd name="connsiteY6936" fmla="*/ 1672588 h 6367455"/>
              <a:gd name="connsiteX6937" fmla="*/ 2695013 w 6891715"/>
              <a:gd name="connsiteY6937" fmla="*/ 1652269 h 6367455"/>
              <a:gd name="connsiteX6938" fmla="*/ 2703264 w 6891715"/>
              <a:gd name="connsiteY6938" fmla="*/ 1658619 h 6367455"/>
              <a:gd name="connsiteX6939" fmla="*/ 2721355 w 6891715"/>
              <a:gd name="connsiteY6939" fmla="*/ 1676398 h 6367455"/>
              <a:gd name="connsiteX6940" fmla="*/ 2735320 w 6891715"/>
              <a:gd name="connsiteY6940" fmla="*/ 1675128 h 6367455"/>
              <a:gd name="connsiteX6941" fmla="*/ 2719133 w 6891715"/>
              <a:gd name="connsiteY6941" fmla="*/ 1659253 h 6367455"/>
              <a:gd name="connsiteX6942" fmla="*/ 2721355 w 6891715"/>
              <a:gd name="connsiteY6942" fmla="*/ 1651316 h 6367455"/>
              <a:gd name="connsiteX6943" fmla="*/ 2745793 w 6891715"/>
              <a:gd name="connsiteY6943" fmla="*/ 1659253 h 6367455"/>
              <a:gd name="connsiteX6944" fmla="*/ 2749918 w 6891715"/>
              <a:gd name="connsiteY6944" fmla="*/ 1656079 h 6367455"/>
              <a:gd name="connsiteX6945" fmla="*/ 2743254 w 6891715"/>
              <a:gd name="connsiteY6945" fmla="*/ 1642426 h 6367455"/>
              <a:gd name="connsiteX6946" fmla="*/ 2741349 w 6891715"/>
              <a:gd name="connsiteY6946" fmla="*/ 1624646 h 6367455"/>
              <a:gd name="connsiteX6947" fmla="*/ 2750870 w 6891715"/>
              <a:gd name="connsiteY6947" fmla="*/ 1620201 h 6367455"/>
              <a:gd name="connsiteX6948" fmla="*/ 2771499 w 6891715"/>
              <a:gd name="connsiteY6948" fmla="*/ 1600833 h 6367455"/>
              <a:gd name="connsiteX6949" fmla="*/ 2763248 w 6891715"/>
              <a:gd name="connsiteY6949" fmla="*/ 1591944 h 6367455"/>
              <a:gd name="connsiteX6950" fmla="*/ 2742936 w 6891715"/>
              <a:gd name="connsiteY6950" fmla="*/ 1608771 h 6367455"/>
              <a:gd name="connsiteX6951" fmla="*/ 2733732 w 6891715"/>
              <a:gd name="connsiteY6951" fmla="*/ 1609723 h 6367455"/>
              <a:gd name="connsiteX6952" fmla="*/ 2730241 w 6891715"/>
              <a:gd name="connsiteY6952" fmla="*/ 1603374 h 6367455"/>
              <a:gd name="connsiteX6953" fmla="*/ 2741983 w 6891715"/>
              <a:gd name="connsiteY6953" fmla="*/ 1579561 h 6367455"/>
              <a:gd name="connsiteX6954" fmla="*/ 2752459 w 6891715"/>
              <a:gd name="connsiteY6954" fmla="*/ 1580196 h 6367455"/>
              <a:gd name="connsiteX6955" fmla="*/ 2769278 w 6891715"/>
              <a:gd name="connsiteY6955" fmla="*/ 1572576 h 6367455"/>
              <a:gd name="connsiteX6956" fmla="*/ 2766105 w 6891715"/>
              <a:gd name="connsiteY6956" fmla="*/ 1549399 h 6367455"/>
              <a:gd name="connsiteX6957" fmla="*/ 2779435 w 6891715"/>
              <a:gd name="connsiteY6957" fmla="*/ 1533524 h 6367455"/>
              <a:gd name="connsiteX6958" fmla="*/ 2799430 w 6891715"/>
              <a:gd name="connsiteY6958" fmla="*/ 1528127 h 6367455"/>
              <a:gd name="connsiteX6959" fmla="*/ 2804825 w 6891715"/>
              <a:gd name="connsiteY6959" fmla="*/ 1517649 h 6367455"/>
              <a:gd name="connsiteX6960" fmla="*/ 2813077 w 6891715"/>
              <a:gd name="connsiteY6960" fmla="*/ 1509077 h 6367455"/>
              <a:gd name="connsiteX6961" fmla="*/ 2818790 w 6891715"/>
              <a:gd name="connsiteY6961" fmla="*/ 1531937 h 6367455"/>
              <a:gd name="connsiteX6962" fmla="*/ 2830215 w 6891715"/>
              <a:gd name="connsiteY6962" fmla="*/ 1541461 h 6367455"/>
              <a:gd name="connsiteX6963" fmla="*/ 2842592 w 6891715"/>
              <a:gd name="connsiteY6963" fmla="*/ 1520189 h 6367455"/>
              <a:gd name="connsiteX6964" fmla="*/ 2837515 w 6891715"/>
              <a:gd name="connsiteY6964" fmla="*/ 1515109 h 6367455"/>
              <a:gd name="connsiteX6965" fmla="*/ 2855288 w 6891715"/>
              <a:gd name="connsiteY6965" fmla="*/ 1505584 h 6367455"/>
              <a:gd name="connsiteX6966" fmla="*/ 2863540 w 6891715"/>
              <a:gd name="connsiteY6966" fmla="*/ 1493836 h 6367455"/>
              <a:gd name="connsiteX6967" fmla="*/ 2859414 w 6891715"/>
              <a:gd name="connsiteY6967" fmla="*/ 1486534 h 6367455"/>
              <a:gd name="connsiteX6968" fmla="*/ 2845767 w 6891715"/>
              <a:gd name="connsiteY6968" fmla="*/ 1504314 h 6367455"/>
              <a:gd name="connsiteX6969" fmla="*/ 2832120 w 6891715"/>
              <a:gd name="connsiteY6969" fmla="*/ 1513204 h 6367455"/>
              <a:gd name="connsiteX6970" fmla="*/ 2828945 w 6891715"/>
              <a:gd name="connsiteY6970" fmla="*/ 1481137 h 6367455"/>
              <a:gd name="connsiteX6971" fmla="*/ 2828628 w 6891715"/>
              <a:gd name="connsiteY6971" fmla="*/ 1479232 h 6367455"/>
              <a:gd name="connsiteX6972" fmla="*/ 2825772 w 6891715"/>
              <a:gd name="connsiteY6972" fmla="*/ 1481137 h 6367455"/>
              <a:gd name="connsiteX6973" fmla="*/ 2819425 w 6891715"/>
              <a:gd name="connsiteY6973" fmla="*/ 1484629 h 6367455"/>
              <a:gd name="connsiteX6974" fmla="*/ 2806729 w 6891715"/>
              <a:gd name="connsiteY6974" fmla="*/ 1509077 h 6367455"/>
              <a:gd name="connsiteX6975" fmla="*/ 2794987 w 6891715"/>
              <a:gd name="connsiteY6975" fmla="*/ 1503996 h 6367455"/>
              <a:gd name="connsiteX6976" fmla="*/ 2801335 w 6891715"/>
              <a:gd name="connsiteY6976" fmla="*/ 1488122 h 6367455"/>
              <a:gd name="connsiteX6977" fmla="*/ 2807047 w 6891715"/>
              <a:gd name="connsiteY6977" fmla="*/ 1481137 h 6367455"/>
              <a:gd name="connsiteX6978" fmla="*/ 2815933 w 6891715"/>
              <a:gd name="connsiteY6978" fmla="*/ 1470024 h 6367455"/>
              <a:gd name="connsiteX6979" fmla="*/ 2827359 w 6891715"/>
              <a:gd name="connsiteY6979" fmla="*/ 1465897 h 6367455"/>
              <a:gd name="connsiteX6980" fmla="*/ 2821012 w 6891715"/>
              <a:gd name="connsiteY6980" fmla="*/ 1454149 h 6367455"/>
              <a:gd name="connsiteX6981" fmla="*/ 2825137 w 6891715"/>
              <a:gd name="connsiteY6981" fmla="*/ 1438274 h 6367455"/>
              <a:gd name="connsiteX6982" fmla="*/ 2832436 w 6891715"/>
              <a:gd name="connsiteY6982" fmla="*/ 1441449 h 6367455"/>
              <a:gd name="connsiteX6983" fmla="*/ 2833706 w 6891715"/>
              <a:gd name="connsiteY6983" fmla="*/ 1461134 h 6367455"/>
              <a:gd name="connsiteX6984" fmla="*/ 2840371 w 6891715"/>
              <a:gd name="connsiteY6984" fmla="*/ 1467484 h 6367455"/>
              <a:gd name="connsiteX6985" fmla="*/ 2859414 w 6891715"/>
              <a:gd name="connsiteY6985" fmla="*/ 1481137 h 6367455"/>
              <a:gd name="connsiteX6986" fmla="*/ 2862588 w 6891715"/>
              <a:gd name="connsiteY6986" fmla="*/ 1483042 h 6367455"/>
              <a:gd name="connsiteX6987" fmla="*/ 2862271 w 6891715"/>
              <a:gd name="connsiteY6987" fmla="*/ 1481137 h 6367455"/>
              <a:gd name="connsiteX6988" fmla="*/ 2860366 w 6891715"/>
              <a:gd name="connsiteY6988" fmla="*/ 1474152 h 6367455"/>
              <a:gd name="connsiteX6989" fmla="*/ 2854653 w 6891715"/>
              <a:gd name="connsiteY6989" fmla="*/ 1441132 h 6367455"/>
              <a:gd name="connsiteX6990" fmla="*/ 2836563 w 6891715"/>
              <a:gd name="connsiteY6990" fmla="*/ 1430972 h 6367455"/>
              <a:gd name="connsiteX6991" fmla="*/ 2833072 w 6891715"/>
              <a:gd name="connsiteY6991" fmla="*/ 1410017 h 6367455"/>
              <a:gd name="connsiteX6992" fmla="*/ 2847036 w 6891715"/>
              <a:gd name="connsiteY6992" fmla="*/ 1405255 h 6367455"/>
              <a:gd name="connsiteX6993" fmla="*/ 2852749 w 6891715"/>
              <a:gd name="connsiteY6993" fmla="*/ 1426527 h 6367455"/>
              <a:gd name="connsiteX6994" fmla="*/ 2864174 w 6891715"/>
              <a:gd name="connsiteY6994" fmla="*/ 1423987 h 6367455"/>
              <a:gd name="connsiteX6995" fmla="*/ 2868300 w 6891715"/>
              <a:gd name="connsiteY6995" fmla="*/ 1403350 h 6367455"/>
              <a:gd name="connsiteX6996" fmla="*/ 2848941 w 6891715"/>
              <a:gd name="connsiteY6996" fmla="*/ 1392554 h 6367455"/>
              <a:gd name="connsiteX6997" fmla="*/ 2854970 w 6891715"/>
              <a:gd name="connsiteY6997" fmla="*/ 1378267 h 6367455"/>
              <a:gd name="connsiteX6998" fmla="*/ 2874013 w 6891715"/>
              <a:gd name="connsiteY6998" fmla="*/ 1375727 h 6367455"/>
              <a:gd name="connsiteX6999" fmla="*/ 2865761 w 6891715"/>
              <a:gd name="connsiteY6999" fmla="*/ 1360170 h 6367455"/>
              <a:gd name="connsiteX7000" fmla="*/ 2872744 w 6891715"/>
              <a:gd name="connsiteY7000" fmla="*/ 1346200 h 6367455"/>
              <a:gd name="connsiteX7001" fmla="*/ 2899721 w 6891715"/>
              <a:gd name="connsiteY7001" fmla="*/ 1361757 h 6367455"/>
              <a:gd name="connsiteX7002" fmla="*/ 2904482 w 6891715"/>
              <a:gd name="connsiteY7002" fmla="*/ 1355407 h 6367455"/>
              <a:gd name="connsiteX7003" fmla="*/ 2886390 w 6891715"/>
              <a:gd name="connsiteY7003" fmla="*/ 1337945 h 6367455"/>
              <a:gd name="connsiteX7004" fmla="*/ 2887660 w 6891715"/>
              <a:gd name="connsiteY7004" fmla="*/ 1321752 h 6367455"/>
              <a:gd name="connsiteX7005" fmla="*/ 2864174 w 6891715"/>
              <a:gd name="connsiteY7005" fmla="*/ 1337945 h 6367455"/>
              <a:gd name="connsiteX7006" fmla="*/ 2844496 w 6891715"/>
              <a:gd name="connsiteY7006" fmla="*/ 1366519 h 6367455"/>
              <a:gd name="connsiteX7007" fmla="*/ 2834976 w 6891715"/>
              <a:gd name="connsiteY7007" fmla="*/ 1356360 h 6367455"/>
              <a:gd name="connsiteX7008" fmla="*/ 2854970 w 6891715"/>
              <a:gd name="connsiteY7008" fmla="*/ 1345247 h 6367455"/>
              <a:gd name="connsiteX7009" fmla="*/ 2850527 w 6891715"/>
              <a:gd name="connsiteY7009" fmla="*/ 1331912 h 6367455"/>
              <a:gd name="connsiteX7010" fmla="*/ 2827041 w 6891715"/>
              <a:gd name="connsiteY7010" fmla="*/ 1327467 h 6367455"/>
              <a:gd name="connsiteX7011" fmla="*/ 2834659 w 6891715"/>
              <a:gd name="connsiteY7011" fmla="*/ 1308735 h 6367455"/>
              <a:gd name="connsiteX7012" fmla="*/ 2850527 w 6891715"/>
              <a:gd name="connsiteY7012" fmla="*/ 1323340 h 6367455"/>
              <a:gd name="connsiteX7013" fmla="*/ 2888296 w 6891715"/>
              <a:gd name="connsiteY7013" fmla="*/ 1308100 h 6367455"/>
              <a:gd name="connsiteX7014" fmla="*/ 2890518 w 6891715"/>
              <a:gd name="connsiteY7014" fmla="*/ 1278890 h 6367455"/>
              <a:gd name="connsiteX7015" fmla="*/ 2898768 w 6891715"/>
              <a:gd name="connsiteY7015" fmla="*/ 1278255 h 6367455"/>
              <a:gd name="connsiteX7016" fmla="*/ 2925112 w 6891715"/>
              <a:gd name="connsiteY7016" fmla="*/ 1271905 h 6367455"/>
              <a:gd name="connsiteX7017" fmla="*/ 2936854 w 6891715"/>
              <a:gd name="connsiteY7017" fmla="*/ 1286510 h 6367455"/>
              <a:gd name="connsiteX7018" fmla="*/ 2945741 w 6891715"/>
              <a:gd name="connsiteY7018" fmla="*/ 1306830 h 6367455"/>
              <a:gd name="connsiteX7019" fmla="*/ 2953675 w 6891715"/>
              <a:gd name="connsiteY7019" fmla="*/ 1290637 h 6367455"/>
              <a:gd name="connsiteX7020" fmla="*/ 2975891 w 6891715"/>
              <a:gd name="connsiteY7020" fmla="*/ 1279843 h 6367455"/>
              <a:gd name="connsiteX7021" fmla="*/ 2984143 w 6891715"/>
              <a:gd name="connsiteY7021" fmla="*/ 1264285 h 6367455"/>
              <a:gd name="connsiteX7022" fmla="*/ 2954945 w 6891715"/>
              <a:gd name="connsiteY7022" fmla="*/ 1267460 h 6367455"/>
              <a:gd name="connsiteX7023" fmla="*/ 2946376 w 6891715"/>
              <a:gd name="connsiteY7023" fmla="*/ 1276033 h 6367455"/>
              <a:gd name="connsiteX7024" fmla="*/ 2925746 w 6891715"/>
              <a:gd name="connsiteY7024" fmla="*/ 1242377 h 6367455"/>
              <a:gd name="connsiteX7025" fmla="*/ 2918447 w 6891715"/>
              <a:gd name="connsiteY7025" fmla="*/ 1238250 h 6367455"/>
              <a:gd name="connsiteX7026" fmla="*/ 2920351 w 6891715"/>
              <a:gd name="connsiteY7026" fmla="*/ 1219200 h 6367455"/>
              <a:gd name="connsiteX7027" fmla="*/ 2935267 w 6891715"/>
              <a:gd name="connsiteY7027" fmla="*/ 1221423 h 6367455"/>
              <a:gd name="connsiteX7028" fmla="*/ 2941297 w 6891715"/>
              <a:gd name="connsiteY7028" fmla="*/ 1202373 h 6367455"/>
              <a:gd name="connsiteX7029" fmla="*/ 2907338 w 6891715"/>
              <a:gd name="connsiteY7029" fmla="*/ 1198563 h 6367455"/>
              <a:gd name="connsiteX7030" fmla="*/ 2908607 w 6891715"/>
              <a:gd name="connsiteY7030" fmla="*/ 1184593 h 6367455"/>
              <a:gd name="connsiteX7031" fmla="*/ 2939394 w 6891715"/>
              <a:gd name="connsiteY7031" fmla="*/ 1183323 h 6367455"/>
              <a:gd name="connsiteX7032" fmla="*/ 2919081 w 6891715"/>
              <a:gd name="connsiteY7032" fmla="*/ 1175068 h 6367455"/>
              <a:gd name="connsiteX7033" fmla="*/ 2926063 w 6891715"/>
              <a:gd name="connsiteY7033" fmla="*/ 1166495 h 6367455"/>
              <a:gd name="connsiteX7034" fmla="*/ 2943202 w 6891715"/>
              <a:gd name="connsiteY7034" fmla="*/ 1173798 h 6367455"/>
              <a:gd name="connsiteX7035" fmla="*/ 2948280 w 6891715"/>
              <a:gd name="connsiteY7035" fmla="*/ 1164273 h 6367455"/>
              <a:gd name="connsiteX7036" fmla="*/ 2940980 w 6891715"/>
              <a:gd name="connsiteY7036" fmla="*/ 1155065 h 6367455"/>
              <a:gd name="connsiteX7037" fmla="*/ 2943202 w 6891715"/>
              <a:gd name="connsiteY7037" fmla="*/ 1143318 h 6367455"/>
              <a:gd name="connsiteX7038" fmla="*/ 2968273 w 6891715"/>
              <a:gd name="connsiteY7038" fmla="*/ 1139825 h 6367455"/>
              <a:gd name="connsiteX7039" fmla="*/ 2953358 w 6891715"/>
              <a:gd name="connsiteY7039" fmla="*/ 1131570 h 6367455"/>
              <a:gd name="connsiteX7040" fmla="*/ 2942884 w 6891715"/>
              <a:gd name="connsiteY7040" fmla="*/ 1119187 h 6367455"/>
              <a:gd name="connsiteX7041" fmla="*/ 2946058 w 6891715"/>
              <a:gd name="connsiteY7041" fmla="*/ 1109662 h 6367455"/>
              <a:gd name="connsiteX7042" fmla="*/ 2965102 w 6891715"/>
              <a:gd name="connsiteY7042" fmla="*/ 1113473 h 6367455"/>
              <a:gd name="connsiteX7043" fmla="*/ 2969862 w 6891715"/>
              <a:gd name="connsiteY7043" fmla="*/ 1100772 h 6367455"/>
              <a:gd name="connsiteX7044" fmla="*/ 2984778 w 6891715"/>
              <a:gd name="connsiteY7044" fmla="*/ 1106170 h 6367455"/>
              <a:gd name="connsiteX7045" fmla="*/ 2996522 w 6891715"/>
              <a:gd name="connsiteY7045" fmla="*/ 1093470 h 6367455"/>
              <a:gd name="connsiteX7046" fmla="*/ 3010169 w 6891715"/>
              <a:gd name="connsiteY7046" fmla="*/ 1094105 h 6367455"/>
              <a:gd name="connsiteX7047" fmla="*/ 3014294 w 6891715"/>
              <a:gd name="connsiteY7047" fmla="*/ 1066800 h 6367455"/>
              <a:gd name="connsiteX7048" fmla="*/ 3027942 w 6891715"/>
              <a:gd name="connsiteY7048" fmla="*/ 1062355 h 6367455"/>
              <a:gd name="connsiteX7049" fmla="*/ 3034289 w 6891715"/>
              <a:gd name="connsiteY7049" fmla="*/ 1054735 h 6367455"/>
              <a:gd name="connsiteX7050" fmla="*/ 3062536 w 6891715"/>
              <a:gd name="connsiteY7050" fmla="*/ 1052830 h 6367455"/>
              <a:gd name="connsiteX7051" fmla="*/ 3082848 w 6891715"/>
              <a:gd name="connsiteY7051" fmla="*/ 1044892 h 6367455"/>
              <a:gd name="connsiteX7052" fmla="*/ 3104107 w 6891715"/>
              <a:gd name="connsiteY7052" fmla="*/ 1064577 h 6367455"/>
              <a:gd name="connsiteX7053" fmla="*/ 3119976 w 6891715"/>
              <a:gd name="connsiteY7053" fmla="*/ 1045527 h 6367455"/>
              <a:gd name="connsiteX7054" fmla="*/ 3102520 w 6891715"/>
              <a:gd name="connsiteY7054" fmla="*/ 1029017 h 6367455"/>
              <a:gd name="connsiteX7055" fmla="*/ 3083799 w 6891715"/>
              <a:gd name="connsiteY7055" fmla="*/ 1030287 h 6367455"/>
              <a:gd name="connsiteX7056" fmla="*/ 3074913 w 6891715"/>
              <a:gd name="connsiteY7056" fmla="*/ 1017587 h 6367455"/>
              <a:gd name="connsiteX7057" fmla="*/ 3058410 w 6891715"/>
              <a:gd name="connsiteY7057" fmla="*/ 1028382 h 6367455"/>
              <a:gd name="connsiteX7058" fmla="*/ 3052697 w 6891715"/>
              <a:gd name="connsiteY7058" fmla="*/ 1010602 h 6367455"/>
              <a:gd name="connsiteX7059" fmla="*/ 3043175 w 6891715"/>
              <a:gd name="connsiteY7059" fmla="*/ 1005204 h 6367455"/>
              <a:gd name="connsiteX7060" fmla="*/ 3049206 w 6891715"/>
              <a:gd name="connsiteY7060" fmla="*/ 973770 h 6367455"/>
              <a:gd name="connsiteX7061" fmla="*/ 3072057 w 6891715"/>
              <a:gd name="connsiteY7061" fmla="*/ 948370 h 6367455"/>
              <a:gd name="connsiteX7062" fmla="*/ 3079991 w 6891715"/>
              <a:gd name="connsiteY7062" fmla="*/ 969325 h 6367455"/>
              <a:gd name="connsiteX7063" fmla="*/ 3093634 w 6891715"/>
              <a:gd name="connsiteY7063" fmla="*/ 972500 h 6367455"/>
              <a:gd name="connsiteX7064" fmla="*/ 3099029 w 6891715"/>
              <a:gd name="connsiteY7064" fmla="*/ 980437 h 6367455"/>
              <a:gd name="connsiteX7065" fmla="*/ 3110772 w 6891715"/>
              <a:gd name="connsiteY7065" fmla="*/ 974087 h 6367455"/>
              <a:gd name="connsiteX7066" fmla="*/ 3125689 w 6891715"/>
              <a:gd name="connsiteY7066" fmla="*/ 985517 h 6367455"/>
              <a:gd name="connsiteX7067" fmla="*/ 3140605 w 6891715"/>
              <a:gd name="connsiteY7067" fmla="*/ 979167 h 6367455"/>
              <a:gd name="connsiteX7068" fmla="*/ 3133623 w 6891715"/>
              <a:gd name="connsiteY7068" fmla="*/ 967737 h 6367455"/>
              <a:gd name="connsiteX7069" fmla="*/ 3150762 w 6891715"/>
              <a:gd name="connsiteY7069" fmla="*/ 948687 h 6367455"/>
              <a:gd name="connsiteX7070" fmla="*/ 3128545 w 6891715"/>
              <a:gd name="connsiteY7070" fmla="*/ 959165 h 6367455"/>
              <a:gd name="connsiteX7071" fmla="*/ 3107598 w 6891715"/>
              <a:gd name="connsiteY7071" fmla="*/ 961387 h 6367455"/>
              <a:gd name="connsiteX7072" fmla="*/ 3100933 w 6891715"/>
              <a:gd name="connsiteY7072" fmla="*/ 952180 h 6367455"/>
              <a:gd name="connsiteX7073" fmla="*/ 3120928 w 6891715"/>
              <a:gd name="connsiteY7073" fmla="*/ 940432 h 6367455"/>
              <a:gd name="connsiteX7074" fmla="*/ 3136480 w 6891715"/>
              <a:gd name="connsiteY7074" fmla="*/ 921065 h 6367455"/>
              <a:gd name="connsiteX7075" fmla="*/ 3125054 w 6891715"/>
              <a:gd name="connsiteY7075" fmla="*/ 914080 h 6367455"/>
              <a:gd name="connsiteX7076" fmla="*/ 3137749 w 6891715"/>
              <a:gd name="connsiteY7076" fmla="*/ 903285 h 6367455"/>
              <a:gd name="connsiteX7077" fmla="*/ 3126006 w 6891715"/>
              <a:gd name="connsiteY7077" fmla="*/ 895982 h 6367455"/>
              <a:gd name="connsiteX7078" fmla="*/ 3117437 w 6891715"/>
              <a:gd name="connsiteY7078" fmla="*/ 886775 h 6367455"/>
              <a:gd name="connsiteX7079" fmla="*/ 3130767 w 6891715"/>
              <a:gd name="connsiteY7079" fmla="*/ 865502 h 6367455"/>
              <a:gd name="connsiteX7080" fmla="*/ 3139971 w 6891715"/>
              <a:gd name="connsiteY7080" fmla="*/ 846453 h 6367455"/>
              <a:gd name="connsiteX7081" fmla="*/ 3158061 w 6891715"/>
              <a:gd name="connsiteY7081" fmla="*/ 839150 h 6367455"/>
              <a:gd name="connsiteX7082" fmla="*/ 3169487 w 6891715"/>
              <a:gd name="connsiteY7082" fmla="*/ 806130 h 6367455"/>
              <a:gd name="connsiteX7083" fmla="*/ 3179008 w 6891715"/>
              <a:gd name="connsiteY7083" fmla="*/ 806130 h 6367455"/>
              <a:gd name="connsiteX7084" fmla="*/ 3174882 w 6891715"/>
              <a:gd name="connsiteY7084" fmla="*/ 816607 h 6367455"/>
              <a:gd name="connsiteX7085" fmla="*/ 3180278 w 6891715"/>
              <a:gd name="connsiteY7085" fmla="*/ 839785 h 6367455"/>
              <a:gd name="connsiteX7086" fmla="*/ 3190116 w 6891715"/>
              <a:gd name="connsiteY7086" fmla="*/ 854390 h 6367455"/>
              <a:gd name="connsiteX7087" fmla="*/ 3192021 w 6891715"/>
              <a:gd name="connsiteY7087" fmla="*/ 868995 h 6367455"/>
              <a:gd name="connsiteX7088" fmla="*/ 3200590 w 6891715"/>
              <a:gd name="connsiteY7088" fmla="*/ 852167 h 6367455"/>
              <a:gd name="connsiteX7089" fmla="*/ 3218680 w 6891715"/>
              <a:gd name="connsiteY7089" fmla="*/ 858518 h 6367455"/>
              <a:gd name="connsiteX7090" fmla="*/ 3225028 w 6891715"/>
              <a:gd name="connsiteY7090" fmla="*/ 849945 h 6367455"/>
              <a:gd name="connsiteX7091" fmla="*/ 3219315 w 6891715"/>
              <a:gd name="connsiteY7091" fmla="*/ 840420 h 6367455"/>
              <a:gd name="connsiteX7092" fmla="*/ 3191069 w 6891715"/>
              <a:gd name="connsiteY7092" fmla="*/ 848357 h 6367455"/>
              <a:gd name="connsiteX7093" fmla="*/ 3195194 w 6891715"/>
              <a:gd name="connsiteY7093" fmla="*/ 835340 h 6367455"/>
              <a:gd name="connsiteX7094" fmla="*/ 3209794 w 6891715"/>
              <a:gd name="connsiteY7094" fmla="*/ 835023 h 6367455"/>
              <a:gd name="connsiteX7095" fmla="*/ 3217094 w 6891715"/>
              <a:gd name="connsiteY7095" fmla="*/ 827720 h 6367455"/>
              <a:gd name="connsiteX7096" fmla="*/ 3204398 w 6891715"/>
              <a:gd name="connsiteY7096" fmla="*/ 809940 h 6367455"/>
              <a:gd name="connsiteX7097" fmla="*/ 3218046 w 6891715"/>
              <a:gd name="connsiteY7097" fmla="*/ 803590 h 6367455"/>
              <a:gd name="connsiteX7098" fmla="*/ 3208207 w 6891715"/>
              <a:gd name="connsiteY7098" fmla="*/ 786762 h 6367455"/>
              <a:gd name="connsiteX7099" fmla="*/ 3190434 w 6891715"/>
              <a:gd name="connsiteY7099" fmla="*/ 777555 h 6367455"/>
              <a:gd name="connsiteX7100" fmla="*/ 3204716 w 6891715"/>
              <a:gd name="connsiteY7100" fmla="*/ 760410 h 6367455"/>
              <a:gd name="connsiteX7101" fmla="*/ 3237723 w 6891715"/>
              <a:gd name="connsiteY7101" fmla="*/ 746440 h 6367455"/>
              <a:gd name="connsiteX7102" fmla="*/ 3256766 w 6891715"/>
              <a:gd name="connsiteY7102" fmla="*/ 757870 h 6367455"/>
              <a:gd name="connsiteX7103" fmla="*/ 3273904 w 6891715"/>
              <a:gd name="connsiteY7103" fmla="*/ 744853 h 6367455"/>
              <a:gd name="connsiteX7104" fmla="*/ 3287551 w 6891715"/>
              <a:gd name="connsiteY7104" fmla="*/ 776285 h 6367455"/>
              <a:gd name="connsiteX7105" fmla="*/ 3305642 w 6891715"/>
              <a:gd name="connsiteY7105" fmla="*/ 776285 h 6367455"/>
              <a:gd name="connsiteX7106" fmla="*/ 3294851 w 6891715"/>
              <a:gd name="connsiteY7106" fmla="*/ 757553 h 6367455"/>
              <a:gd name="connsiteX7107" fmla="*/ 3315798 w 6891715"/>
              <a:gd name="connsiteY7107" fmla="*/ 744535 h 6367455"/>
              <a:gd name="connsiteX7108" fmla="*/ 3326589 w 6891715"/>
              <a:gd name="connsiteY7108" fmla="*/ 729613 h 6367455"/>
              <a:gd name="connsiteX7109" fmla="*/ 3312624 w 6891715"/>
              <a:gd name="connsiteY7109" fmla="*/ 723580 h 6367455"/>
              <a:gd name="connsiteX7110" fmla="*/ 3320876 w 6891715"/>
              <a:gd name="connsiteY7110" fmla="*/ 705800 h 6367455"/>
              <a:gd name="connsiteX7111" fmla="*/ 3310085 w 6891715"/>
              <a:gd name="connsiteY7111" fmla="*/ 703578 h 6367455"/>
              <a:gd name="connsiteX7112" fmla="*/ 3281839 w 6891715"/>
              <a:gd name="connsiteY7112" fmla="*/ 732470 h 6367455"/>
              <a:gd name="connsiteX7113" fmla="*/ 3269143 w 6891715"/>
              <a:gd name="connsiteY7113" fmla="*/ 728343 h 6367455"/>
              <a:gd name="connsiteX7114" fmla="*/ 3263748 w 6891715"/>
              <a:gd name="connsiteY7114" fmla="*/ 710245 h 6367455"/>
              <a:gd name="connsiteX7115" fmla="*/ 3249149 w 6891715"/>
              <a:gd name="connsiteY7115" fmla="*/ 709610 h 6367455"/>
              <a:gd name="connsiteX7116" fmla="*/ 3244705 w 6891715"/>
              <a:gd name="connsiteY7116" fmla="*/ 728660 h 6367455"/>
              <a:gd name="connsiteX7117" fmla="*/ 3220267 w 6891715"/>
              <a:gd name="connsiteY7117" fmla="*/ 720088 h 6367455"/>
              <a:gd name="connsiteX7118" fmla="*/ 3219315 w 6891715"/>
              <a:gd name="connsiteY7118" fmla="*/ 706753 h 6367455"/>
              <a:gd name="connsiteX7119" fmla="*/ 3252005 w 6891715"/>
              <a:gd name="connsiteY7119" fmla="*/ 666430 h 6367455"/>
              <a:gd name="connsiteX7120" fmla="*/ 3262161 w 6891715"/>
              <a:gd name="connsiteY7120" fmla="*/ 634680 h 6367455"/>
              <a:gd name="connsiteX7121" fmla="*/ 3284060 w 6891715"/>
              <a:gd name="connsiteY7121" fmla="*/ 628330 h 6367455"/>
              <a:gd name="connsiteX7122" fmla="*/ 3281839 w 6891715"/>
              <a:gd name="connsiteY7122" fmla="*/ 615313 h 6367455"/>
              <a:gd name="connsiteX7123" fmla="*/ 3314529 w 6891715"/>
              <a:gd name="connsiteY7123" fmla="*/ 598168 h 6367455"/>
              <a:gd name="connsiteX7124" fmla="*/ 3322780 w 6891715"/>
              <a:gd name="connsiteY7124" fmla="*/ 579435 h 6367455"/>
              <a:gd name="connsiteX7125" fmla="*/ 3375782 w 6891715"/>
              <a:gd name="connsiteY7125" fmla="*/ 550225 h 6367455"/>
              <a:gd name="connsiteX7126" fmla="*/ 3368800 w 6891715"/>
              <a:gd name="connsiteY7126" fmla="*/ 538795 h 6367455"/>
              <a:gd name="connsiteX7127" fmla="*/ 3365626 w 6891715"/>
              <a:gd name="connsiteY7127" fmla="*/ 509268 h 6367455"/>
              <a:gd name="connsiteX7128" fmla="*/ 3383082 w 6891715"/>
              <a:gd name="connsiteY7128" fmla="*/ 459420 h 6367455"/>
              <a:gd name="connsiteX7129" fmla="*/ 3397999 w 6891715"/>
              <a:gd name="connsiteY7129" fmla="*/ 475295 h 6367455"/>
              <a:gd name="connsiteX7130" fmla="*/ 3382447 w 6891715"/>
              <a:gd name="connsiteY7130" fmla="*/ 500695 h 6367455"/>
              <a:gd name="connsiteX7131" fmla="*/ 3392921 w 6891715"/>
              <a:gd name="connsiteY7131" fmla="*/ 506728 h 6367455"/>
              <a:gd name="connsiteX7132" fmla="*/ 3396095 w 6891715"/>
              <a:gd name="connsiteY7132" fmla="*/ 496250 h 6367455"/>
              <a:gd name="connsiteX7133" fmla="*/ 3407838 w 6891715"/>
              <a:gd name="connsiteY7133" fmla="*/ 499425 h 6367455"/>
              <a:gd name="connsiteX7134" fmla="*/ 3415137 w 6891715"/>
              <a:gd name="connsiteY7134" fmla="*/ 518158 h 6367455"/>
              <a:gd name="connsiteX7135" fmla="*/ 3420533 w 6891715"/>
              <a:gd name="connsiteY7135" fmla="*/ 500378 h 6367455"/>
              <a:gd name="connsiteX7136" fmla="*/ 3437671 w 6891715"/>
              <a:gd name="connsiteY7136" fmla="*/ 512760 h 6367455"/>
              <a:gd name="connsiteX7137" fmla="*/ 3449097 w 6891715"/>
              <a:gd name="connsiteY7137" fmla="*/ 499108 h 6367455"/>
              <a:gd name="connsiteX7138" fmla="*/ 3423389 w 6891715"/>
              <a:gd name="connsiteY7138" fmla="*/ 483550 h 6367455"/>
              <a:gd name="connsiteX7139" fmla="*/ 3422437 w 6891715"/>
              <a:gd name="connsiteY7139" fmla="*/ 465453 h 6367455"/>
              <a:gd name="connsiteX7140" fmla="*/ 3417042 w 6891715"/>
              <a:gd name="connsiteY7140" fmla="*/ 452118 h 6367455"/>
              <a:gd name="connsiteX7141" fmla="*/ 3442114 w 6891715"/>
              <a:gd name="connsiteY7141" fmla="*/ 451800 h 6367455"/>
              <a:gd name="connsiteX7142" fmla="*/ 3461792 w 6891715"/>
              <a:gd name="connsiteY7142" fmla="*/ 498155 h 6367455"/>
              <a:gd name="connsiteX7143" fmla="*/ 3488452 w 6891715"/>
              <a:gd name="connsiteY7143" fmla="*/ 508315 h 6367455"/>
              <a:gd name="connsiteX7144" fmla="*/ 3491625 w 6891715"/>
              <a:gd name="connsiteY7144" fmla="*/ 528000 h 6367455"/>
              <a:gd name="connsiteX7145" fmla="*/ 3516063 w 6891715"/>
              <a:gd name="connsiteY7145" fmla="*/ 538478 h 6367455"/>
              <a:gd name="connsiteX7146" fmla="*/ 3518285 w 6891715"/>
              <a:gd name="connsiteY7146" fmla="*/ 524825 h 6367455"/>
              <a:gd name="connsiteX7147" fmla="*/ 3488134 w 6891715"/>
              <a:gd name="connsiteY7147" fmla="*/ 483868 h 6367455"/>
              <a:gd name="connsiteX7148" fmla="*/ 3477343 w 6891715"/>
              <a:gd name="connsiteY7148" fmla="*/ 482915 h 6367455"/>
              <a:gd name="connsiteX7149" fmla="*/ 3464648 w 6891715"/>
              <a:gd name="connsiteY7149" fmla="*/ 467358 h 6367455"/>
              <a:gd name="connsiteX7150" fmla="*/ 3469726 w 6891715"/>
              <a:gd name="connsiteY7150" fmla="*/ 443863 h 6367455"/>
              <a:gd name="connsiteX7151" fmla="*/ 3455762 w 6891715"/>
              <a:gd name="connsiteY7151" fmla="*/ 430528 h 6367455"/>
              <a:gd name="connsiteX7152" fmla="*/ 3478930 w 6891715"/>
              <a:gd name="connsiteY7152" fmla="*/ 391158 h 6367455"/>
              <a:gd name="connsiteX7153" fmla="*/ 3499877 w 6891715"/>
              <a:gd name="connsiteY7153" fmla="*/ 392110 h 6367455"/>
              <a:gd name="connsiteX7154" fmla="*/ 3504955 w 6891715"/>
              <a:gd name="connsiteY7154" fmla="*/ 382586 h 6367455"/>
              <a:gd name="connsiteX7155" fmla="*/ 3519872 w 6891715"/>
              <a:gd name="connsiteY7155" fmla="*/ 382268 h 6367455"/>
              <a:gd name="connsiteX7156" fmla="*/ 3513842 w 6891715"/>
              <a:gd name="connsiteY7156" fmla="*/ 401318 h 6367455"/>
              <a:gd name="connsiteX7157" fmla="*/ 3521459 w 6891715"/>
              <a:gd name="connsiteY7157" fmla="*/ 416240 h 6367455"/>
              <a:gd name="connsiteX7158" fmla="*/ 3521776 w 6891715"/>
              <a:gd name="connsiteY7158" fmla="*/ 474978 h 6367455"/>
              <a:gd name="connsiteX7159" fmla="*/ 3539232 w 6891715"/>
              <a:gd name="connsiteY7159" fmla="*/ 441323 h 6367455"/>
              <a:gd name="connsiteX7160" fmla="*/ 3545262 w 6891715"/>
              <a:gd name="connsiteY7160" fmla="*/ 385443 h 6367455"/>
              <a:gd name="connsiteX7161" fmla="*/ 3559862 w 6891715"/>
              <a:gd name="connsiteY7161" fmla="*/ 374013 h 6367455"/>
              <a:gd name="connsiteX7162" fmla="*/ 3560814 w 6891715"/>
              <a:gd name="connsiteY7162" fmla="*/ 355915 h 6367455"/>
              <a:gd name="connsiteX7163" fmla="*/ 3577000 w 6891715"/>
              <a:gd name="connsiteY7163" fmla="*/ 346390 h 6367455"/>
              <a:gd name="connsiteX7164" fmla="*/ 3584934 w 6891715"/>
              <a:gd name="connsiteY7164" fmla="*/ 337818 h 6367455"/>
              <a:gd name="connsiteX7165" fmla="*/ 3583347 w 6891715"/>
              <a:gd name="connsiteY7165" fmla="*/ 378775 h 6367455"/>
              <a:gd name="connsiteX7166" fmla="*/ 3572874 w 6891715"/>
              <a:gd name="connsiteY7166" fmla="*/ 405445 h 6367455"/>
              <a:gd name="connsiteX7167" fmla="*/ 3584934 w 6891715"/>
              <a:gd name="connsiteY7167" fmla="*/ 431480 h 6367455"/>
              <a:gd name="connsiteX7168" fmla="*/ 3584934 w 6891715"/>
              <a:gd name="connsiteY7168" fmla="*/ 456563 h 6367455"/>
              <a:gd name="connsiteX7169" fmla="*/ 3565574 w 6891715"/>
              <a:gd name="connsiteY7169" fmla="*/ 494980 h 6367455"/>
              <a:gd name="connsiteX7170" fmla="*/ 3565574 w 6891715"/>
              <a:gd name="connsiteY7170" fmla="*/ 505458 h 6367455"/>
              <a:gd name="connsiteX7171" fmla="*/ 3590647 w 6891715"/>
              <a:gd name="connsiteY7171" fmla="*/ 478788 h 6367455"/>
              <a:gd name="connsiteX7172" fmla="*/ 3597629 w 6891715"/>
              <a:gd name="connsiteY7172" fmla="*/ 443863 h 6367455"/>
              <a:gd name="connsiteX7173" fmla="*/ 3607151 w 6891715"/>
              <a:gd name="connsiteY7173" fmla="*/ 440688 h 6367455"/>
              <a:gd name="connsiteX7174" fmla="*/ 3619846 w 6891715"/>
              <a:gd name="connsiteY7174" fmla="*/ 457198 h 6367455"/>
              <a:gd name="connsiteX7175" fmla="*/ 3627463 w 6891715"/>
              <a:gd name="connsiteY7175" fmla="*/ 443545 h 6367455"/>
              <a:gd name="connsiteX7176" fmla="*/ 3610007 w 6891715"/>
              <a:gd name="connsiteY7176" fmla="*/ 428940 h 6367455"/>
              <a:gd name="connsiteX7177" fmla="*/ 3605881 w 6891715"/>
              <a:gd name="connsiteY7177" fmla="*/ 393380 h 6367455"/>
              <a:gd name="connsiteX7178" fmla="*/ 3626828 w 6891715"/>
              <a:gd name="connsiteY7178" fmla="*/ 379410 h 6367455"/>
              <a:gd name="connsiteX7179" fmla="*/ 3629685 w 6891715"/>
              <a:gd name="connsiteY7179" fmla="*/ 350835 h 6367455"/>
              <a:gd name="connsiteX7180" fmla="*/ 3642380 w 6891715"/>
              <a:gd name="connsiteY7180" fmla="*/ 337183 h 6367455"/>
              <a:gd name="connsiteX7181" fmla="*/ 3652853 w 6891715"/>
              <a:gd name="connsiteY7181" fmla="*/ 342263 h 6367455"/>
              <a:gd name="connsiteX7182" fmla="*/ 3641428 w 6891715"/>
              <a:gd name="connsiteY7182" fmla="*/ 366710 h 6367455"/>
              <a:gd name="connsiteX7183" fmla="*/ 3662692 w 6891715"/>
              <a:gd name="connsiteY7183" fmla="*/ 378140 h 6367455"/>
              <a:gd name="connsiteX7184" fmla="*/ 3668722 w 6891715"/>
              <a:gd name="connsiteY7184" fmla="*/ 349565 h 6367455"/>
              <a:gd name="connsiteX7185" fmla="*/ 3689986 w 6891715"/>
              <a:gd name="connsiteY7185" fmla="*/ 351471 h 6367455"/>
              <a:gd name="connsiteX7186" fmla="*/ 3669357 w 6891715"/>
              <a:gd name="connsiteY7186" fmla="*/ 331785 h 6367455"/>
              <a:gd name="connsiteX7187" fmla="*/ 3676974 w 6891715"/>
              <a:gd name="connsiteY7187" fmla="*/ 316863 h 6367455"/>
              <a:gd name="connsiteX7188" fmla="*/ 3692843 w 6891715"/>
              <a:gd name="connsiteY7188" fmla="*/ 327023 h 6367455"/>
              <a:gd name="connsiteX7189" fmla="*/ 3703951 w 6891715"/>
              <a:gd name="connsiteY7189" fmla="*/ 353375 h 6367455"/>
              <a:gd name="connsiteX7190" fmla="*/ 3718550 w 6891715"/>
              <a:gd name="connsiteY7190" fmla="*/ 355598 h 6367455"/>
              <a:gd name="connsiteX7191" fmla="*/ 3728072 w 6891715"/>
              <a:gd name="connsiteY7191" fmla="*/ 377505 h 6367455"/>
              <a:gd name="connsiteX7192" fmla="*/ 3747432 w 6891715"/>
              <a:gd name="connsiteY7192" fmla="*/ 396238 h 6367455"/>
              <a:gd name="connsiteX7193" fmla="*/ 3742671 w 6891715"/>
              <a:gd name="connsiteY7193" fmla="*/ 347660 h 6367455"/>
              <a:gd name="connsiteX7194" fmla="*/ 3755366 w 6891715"/>
              <a:gd name="connsiteY7194" fmla="*/ 329563 h 6367455"/>
              <a:gd name="connsiteX7195" fmla="*/ 3741402 w 6891715"/>
              <a:gd name="connsiteY7195" fmla="*/ 310831 h 6367455"/>
              <a:gd name="connsiteX7196" fmla="*/ 3754097 w 6891715"/>
              <a:gd name="connsiteY7196" fmla="*/ 299083 h 6367455"/>
              <a:gd name="connsiteX7197" fmla="*/ 3732832 w 6891715"/>
              <a:gd name="connsiteY7197" fmla="*/ 284796 h 6367455"/>
              <a:gd name="connsiteX7198" fmla="*/ 3722042 w 6891715"/>
              <a:gd name="connsiteY7198" fmla="*/ 307020 h 6367455"/>
              <a:gd name="connsiteX7199" fmla="*/ 3702047 w 6891715"/>
              <a:gd name="connsiteY7199" fmla="*/ 286066 h 6367455"/>
              <a:gd name="connsiteX7200" fmla="*/ 3702682 w 6891715"/>
              <a:gd name="connsiteY7200" fmla="*/ 262888 h 6367455"/>
              <a:gd name="connsiteX7201" fmla="*/ 3679830 w 6891715"/>
              <a:gd name="connsiteY7201" fmla="*/ 270191 h 6367455"/>
              <a:gd name="connsiteX7202" fmla="*/ 3669992 w 6891715"/>
              <a:gd name="connsiteY7202" fmla="*/ 254633 h 6367455"/>
              <a:gd name="connsiteX7203" fmla="*/ 3686813 w 6891715"/>
              <a:gd name="connsiteY7203" fmla="*/ 249236 h 6367455"/>
              <a:gd name="connsiteX7204" fmla="*/ 3699508 w 6891715"/>
              <a:gd name="connsiteY7204" fmla="*/ 257491 h 6367455"/>
              <a:gd name="connsiteX7205" fmla="*/ 3701729 w 6891715"/>
              <a:gd name="connsiteY7205" fmla="*/ 235583 h 6367455"/>
              <a:gd name="connsiteX7206" fmla="*/ 3716646 w 6891715"/>
              <a:gd name="connsiteY7206" fmla="*/ 253363 h 6367455"/>
              <a:gd name="connsiteX7207" fmla="*/ 3718550 w 6891715"/>
              <a:gd name="connsiteY7207" fmla="*/ 269238 h 6367455"/>
              <a:gd name="connsiteX7208" fmla="*/ 3734419 w 6891715"/>
              <a:gd name="connsiteY7208" fmla="*/ 275271 h 6367455"/>
              <a:gd name="connsiteX7209" fmla="*/ 3730293 w 6891715"/>
              <a:gd name="connsiteY7209" fmla="*/ 265746 h 6367455"/>
              <a:gd name="connsiteX7210" fmla="*/ 3744893 w 6891715"/>
              <a:gd name="connsiteY7210" fmla="*/ 235266 h 6367455"/>
              <a:gd name="connsiteX7211" fmla="*/ 3771235 w 6891715"/>
              <a:gd name="connsiteY7211" fmla="*/ 242251 h 6367455"/>
              <a:gd name="connsiteX7212" fmla="*/ 3769648 w 6891715"/>
              <a:gd name="connsiteY7212" fmla="*/ 285431 h 6367455"/>
              <a:gd name="connsiteX7213" fmla="*/ 3794086 w 6891715"/>
              <a:gd name="connsiteY7213" fmla="*/ 289241 h 6367455"/>
              <a:gd name="connsiteX7214" fmla="*/ 3783295 w 6891715"/>
              <a:gd name="connsiteY7214" fmla="*/ 269556 h 6367455"/>
              <a:gd name="connsiteX7215" fmla="*/ 3790913 w 6891715"/>
              <a:gd name="connsiteY7215" fmla="*/ 260031 h 6367455"/>
              <a:gd name="connsiteX7216" fmla="*/ 3798212 w 6891715"/>
              <a:gd name="connsiteY7216" fmla="*/ 266381 h 6367455"/>
              <a:gd name="connsiteX7217" fmla="*/ 3841376 w 6891715"/>
              <a:gd name="connsiteY7217" fmla="*/ 274001 h 6367455"/>
              <a:gd name="connsiteX7218" fmla="*/ 3828998 w 6891715"/>
              <a:gd name="connsiteY7218" fmla="*/ 295273 h 6367455"/>
              <a:gd name="connsiteX7219" fmla="*/ 3855658 w 6891715"/>
              <a:gd name="connsiteY7219" fmla="*/ 294321 h 6367455"/>
              <a:gd name="connsiteX7220" fmla="*/ 3838837 w 6891715"/>
              <a:gd name="connsiteY7220" fmla="*/ 314323 h 6367455"/>
              <a:gd name="connsiteX7221" fmla="*/ 3855975 w 6891715"/>
              <a:gd name="connsiteY7221" fmla="*/ 341628 h 6367455"/>
              <a:gd name="connsiteX7222" fmla="*/ 3871844 w 6891715"/>
              <a:gd name="connsiteY7222" fmla="*/ 335913 h 6367455"/>
              <a:gd name="connsiteX7223" fmla="*/ 3865179 w 6891715"/>
              <a:gd name="connsiteY7223" fmla="*/ 301306 h 6367455"/>
              <a:gd name="connsiteX7224" fmla="*/ 3879461 w 6891715"/>
              <a:gd name="connsiteY7224" fmla="*/ 284478 h 6367455"/>
              <a:gd name="connsiteX7225" fmla="*/ 3862640 w 6891715"/>
              <a:gd name="connsiteY7225" fmla="*/ 279398 h 6367455"/>
              <a:gd name="connsiteX7226" fmla="*/ 3866766 w 6891715"/>
              <a:gd name="connsiteY7226" fmla="*/ 252728 h 6367455"/>
              <a:gd name="connsiteX7227" fmla="*/ 3885809 w 6891715"/>
              <a:gd name="connsiteY7227" fmla="*/ 256856 h 6367455"/>
              <a:gd name="connsiteX7228" fmla="*/ 3891839 w 6891715"/>
              <a:gd name="connsiteY7228" fmla="*/ 239076 h 6367455"/>
              <a:gd name="connsiteX7229" fmla="*/ 3894060 w 6891715"/>
              <a:gd name="connsiteY7229" fmla="*/ 225423 h 6367455"/>
              <a:gd name="connsiteX7230" fmla="*/ 3904534 w 6891715"/>
              <a:gd name="connsiteY7230" fmla="*/ 220978 h 6367455"/>
              <a:gd name="connsiteX7231" fmla="*/ 3929289 w 6891715"/>
              <a:gd name="connsiteY7231" fmla="*/ 187006 h 6367455"/>
              <a:gd name="connsiteX7232" fmla="*/ 3943254 w 6891715"/>
              <a:gd name="connsiteY7232" fmla="*/ 185736 h 6367455"/>
              <a:gd name="connsiteX7233" fmla="*/ 3965470 w 6891715"/>
              <a:gd name="connsiteY7233" fmla="*/ 200658 h 6367455"/>
              <a:gd name="connsiteX7234" fmla="*/ 3976261 w 6891715"/>
              <a:gd name="connsiteY7234" fmla="*/ 187641 h 6367455"/>
              <a:gd name="connsiteX7235" fmla="*/ 3960075 w 6891715"/>
              <a:gd name="connsiteY7235" fmla="*/ 171766 h 6367455"/>
              <a:gd name="connsiteX7236" fmla="*/ 3972453 w 6891715"/>
              <a:gd name="connsiteY7236" fmla="*/ 131761 h 6367455"/>
              <a:gd name="connsiteX7237" fmla="*/ 3994986 w 6891715"/>
              <a:gd name="connsiteY7237" fmla="*/ 144143 h 6367455"/>
              <a:gd name="connsiteX7238" fmla="*/ 3999747 w 6891715"/>
              <a:gd name="connsiteY7238" fmla="*/ 129538 h 6367455"/>
              <a:gd name="connsiteX7239" fmla="*/ 3988004 w 6891715"/>
              <a:gd name="connsiteY7239" fmla="*/ 110806 h 6367455"/>
              <a:gd name="connsiteX7240" fmla="*/ 3959440 w 6891715"/>
              <a:gd name="connsiteY7240" fmla="*/ 105726 h 6367455"/>
              <a:gd name="connsiteX7241" fmla="*/ 3959440 w 6891715"/>
              <a:gd name="connsiteY7241" fmla="*/ 84453 h 6367455"/>
              <a:gd name="connsiteX7242" fmla="*/ 3967692 w 6891715"/>
              <a:gd name="connsiteY7242" fmla="*/ 78103 h 6367455"/>
              <a:gd name="connsiteX7243" fmla="*/ 3995621 w 6891715"/>
              <a:gd name="connsiteY7243" fmla="*/ 102233 h 6367455"/>
              <a:gd name="connsiteX7244" fmla="*/ 4004825 w 6891715"/>
              <a:gd name="connsiteY7244" fmla="*/ 96836 h 6367455"/>
              <a:gd name="connsiteX7245" fmla="*/ 3998478 w 6891715"/>
              <a:gd name="connsiteY7245" fmla="*/ 80008 h 6367455"/>
              <a:gd name="connsiteX7246" fmla="*/ 4002286 w 6891715"/>
              <a:gd name="connsiteY7246" fmla="*/ 45083 h 6367455"/>
              <a:gd name="connsiteX7247" fmla="*/ 4010855 w 6891715"/>
              <a:gd name="connsiteY7247" fmla="*/ 49211 h 6367455"/>
              <a:gd name="connsiteX7248" fmla="*/ 4021646 w 6891715"/>
              <a:gd name="connsiteY7248" fmla="*/ 71436 h 6367455"/>
              <a:gd name="connsiteX7249" fmla="*/ 4027676 w 6891715"/>
              <a:gd name="connsiteY7249" fmla="*/ 42861 h 6367455"/>
              <a:gd name="connsiteX7250" fmla="*/ 4035293 w 6891715"/>
              <a:gd name="connsiteY7250" fmla="*/ 40638 h 6367455"/>
              <a:gd name="connsiteX7251" fmla="*/ 4041641 w 6891715"/>
              <a:gd name="connsiteY7251" fmla="*/ 66673 h 6367455"/>
              <a:gd name="connsiteX7252" fmla="*/ 4054336 w 6891715"/>
              <a:gd name="connsiteY7252" fmla="*/ 69848 h 6367455"/>
              <a:gd name="connsiteX7253" fmla="*/ 4064175 w 6891715"/>
              <a:gd name="connsiteY7253" fmla="*/ 95248 h 6367455"/>
              <a:gd name="connsiteX7254" fmla="*/ 4079726 w 6891715"/>
              <a:gd name="connsiteY7254" fmla="*/ 78103 h 6367455"/>
              <a:gd name="connsiteX7255" fmla="*/ 4104164 w 6891715"/>
              <a:gd name="connsiteY7255" fmla="*/ 67626 h 6367455"/>
              <a:gd name="connsiteX7256" fmla="*/ 4108290 w 6891715"/>
              <a:gd name="connsiteY7256" fmla="*/ 85088 h 6367455"/>
              <a:gd name="connsiteX7257" fmla="*/ 4059097 w 6891715"/>
              <a:gd name="connsiteY7257" fmla="*/ 155256 h 6367455"/>
              <a:gd name="connsiteX7258" fmla="*/ 4042276 w 6891715"/>
              <a:gd name="connsiteY7258" fmla="*/ 238758 h 6367455"/>
              <a:gd name="connsiteX7259" fmla="*/ 4027676 w 6891715"/>
              <a:gd name="connsiteY7259" fmla="*/ 261936 h 6367455"/>
              <a:gd name="connsiteX7260" fmla="*/ 4034024 w 6891715"/>
              <a:gd name="connsiteY7260" fmla="*/ 290510 h 6367455"/>
              <a:gd name="connsiteX7261" fmla="*/ 4046719 w 6891715"/>
              <a:gd name="connsiteY7261" fmla="*/ 293685 h 6367455"/>
              <a:gd name="connsiteX7262" fmla="*/ 4057510 w 6891715"/>
              <a:gd name="connsiteY7262" fmla="*/ 275588 h 6367455"/>
              <a:gd name="connsiteX7263" fmla="*/ 4081631 w 6891715"/>
              <a:gd name="connsiteY7263" fmla="*/ 245743 h 6367455"/>
              <a:gd name="connsiteX7264" fmla="*/ 4063540 w 6891715"/>
              <a:gd name="connsiteY7264" fmla="*/ 247013 h 6367455"/>
              <a:gd name="connsiteX7265" fmla="*/ 4064175 w 6891715"/>
              <a:gd name="connsiteY7265" fmla="*/ 232091 h 6367455"/>
              <a:gd name="connsiteX7266" fmla="*/ 4126063 w 6891715"/>
              <a:gd name="connsiteY7266" fmla="*/ 154621 h 6367455"/>
              <a:gd name="connsiteX7267" fmla="*/ 4140663 w 6891715"/>
              <a:gd name="connsiteY7267" fmla="*/ 113663 h 6367455"/>
              <a:gd name="connsiteX7268" fmla="*/ 4166688 w 6891715"/>
              <a:gd name="connsiteY7268" fmla="*/ 90168 h 6367455"/>
              <a:gd name="connsiteX7269" fmla="*/ 4171766 w 6891715"/>
              <a:gd name="connsiteY7269" fmla="*/ 66673 h 6367455"/>
              <a:gd name="connsiteX7270" fmla="*/ 4189856 w 6891715"/>
              <a:gd name="connsiteY7270" fmla="*/ 50798 h 6367455"/>
              <a:gd name="connsiteX7271" fmla="*/ 4187635 w 6891715"/>
              <a:gd name="connsiteY7271" fmla="*/ 75881 h 6367455"/>
              <a:gd name="connsiteX7272" fmla="*/ 4197473 w 6891715"/>
              <a:gd name="connsiteY7272" fmla="*/ 93026 h 6367455"/>
              <a:gd name="connsiteX7273" fmla="*/ 4195252 w 6891715"/>
              <a:gd name="connsiteY7273" fmla="*/ 106678 h 6367455"/>
              <a:gd name="connsiteX7274" fmla="*/ 4179383 w 6891715"/>
              <a:gd name="connsiteY7274" fmla="*/ 116203 h 6367455"/>
              <a:gd name="connsiteX7275" fmla="*/ 4170179 w 6891715"/>
              <a:gd name="connsiteY7275" fmla="*/ 139381 h 6367455"/>
              <a:gd name="connsiteX7276" fmla="*/ 4197791 w 6891715"/>
              <a:gd name="connsiteY7276" fmla="*/ 131761 h 6367455"/>
              <a:gd name="connsiteX7277" fmla="*/ 4185731 w 6891715"/>
              <a:gd name="connsiteY7277" fmla="*/ 200658 h 6367455"/>
              <a:gd name="connsiteX7278" fmla="*/ 4200330 w 6891715"/>
              <a:gd name="connsiteY7278" fmla="*/ 201293 h 6367455"/>
              <a:gd name="connsiteX7279" fmla="*/ 4222546 w 6891715"/>
              <a:gd name="connsiteY7279" fmla="*/ 187323 h 6367455"/>
              <a:gd name="connsiteX7280" fmla="*/ 4238098 w 6891715"/>
              <a:gd name="connsiteY7280" fmla="*/ 143191 h 6367455"/>
              <a:gd name="connsiteX7281" fmla="*/ 4246667 w 6891715"/>
              <a:gd name="connsiteY7281" fmla="*/ 155573 h 6367455"/>
              <a:gd name="connsiteX7282" fmla="*/ 4250476 w 6891715"/>
              <a:gd name="connsiteY7282" fmla="*/ 141921 h 6367455"/>
              <a:gd name="connsiteX7283" fmla="*/ 4236828 w 6891715"/>
              <a:gd name="connsiteY7283" fmla="*/ 126363 h 6367455"/>
              <a:gd name="connsiteX7284" fmla="*/ 4240954 w 6891715"/>
              <a:gd name="connsiteY7284" fmla="*/ 106043 h 6367455"/>
              <a:gd name="connsiteX7285" fmla="*/ 4258727 w 6891715"/>
              <a:gd name="connsiteY7285" fmla="*/ 101916 h 6367455"/>
              <a:gd name="connsiteX7286" fmla="*/ 4264123 w 6891715"/>
              <a:gd name="connsiteY7286" fmla="*/ 93343 h 6367455"/>
              <a:gd name="connsiteX7287" fmla="*/ 4277770 w 6891715"/>
              <a:gd name="connsiteY7287" fmla="*/ 74293 h 6367455"/>
              <a:gd name="connsiteX7288" fmla="*/ 4268884 w 6891715"/>
              <a:gd name="connsiteY7288" fmla="*/ 63498 h 6367455"/>
              <a:gd name="connsiteX7289" fmla="*/ 4274279 w 6891715"/>
              <a:gd name="connsiteY7289" fmla="*/ 39686 h 6367455"/>
              <a:gd name="connsiteX7290" fmla="*/ 4286657 w 6891715"/>
              <a:gd name="connsiteY7290" fmla="*/ 33336 h 6367455"/>
              <a:gd name="connsiteX7291" fmla="*/ 4277135 w 6891715"/>
              <a:gd name="connsiteY7291" fmla="*/ 19366 h 6367455"/>
              <a:gd name="connsiteX7292" fmla="*/ 4105211 w 6891715"/>
              <a:gd name="connsiteY7292" fmla="*/ 0 h 6367455"/>
              <a:gd name="connsiteX7293" fmla="*/ 4132404 w 6891715"/>
              <a:gd name="connsiteY7293" fmla="*/ 29210 h 6367455"/>
              <a:gd name="connsiteX7294" fmla="*/ 4151279 w 6891715"/>
              <a:gd name="connsiteY7294" fmla="*/ 20320 h 6367455"/>
              <a:gd name="connsiteX7295" fmla="*/ 4142001 w 6891715"/>
              <a:gd name="connsiteY7295" fmla="*/ 37465 h 6367455"/>
              <a:gd name="connsiteX7296" fmla="*/ 4118327 w 6891715"/>
              <a:gd name="connsiteY7296" fmla="*/ 43180 h 6367455"/>
              <a:gd name="connsiteX7297" fmla="*/ 4092734 w 6891715"/>
              <a:gd name="connsiteY7297" fmla="*/ 44133 h 6367455"/>
              <a:gd name="connsiteX7298" fmla="*/ 4070660 w 6891715"/>
              <a:gd name="connsiteY7298" fmla="*/ 57150 h 6367455"/>
              <a:gd name="connsiteX7299" fmla="*/ 4067141 w 6891715"/>
              <a:gd name="connsiteY7299" fmla="*/ 41275 h 6367455"/>
              <a:gd name="connsiteX7300" fmla="*/ 4088575 w 6891715"/>
              <a:gd name="connsiteY7300" fmla="*/ 39370 h 6367455"/>
              <a:gd name="connsiteX7301" fmla="*/ 4087295 w 6891715"/>
              <a:gd name="connsiteY7301" fmla="*/ 29528 h 6367455"/>
              <a:gd name="connsiteX7302" fmla="*/ 4068100 w 6891715"/>
              <a:gd name="connsiteY7302" fmla="*/ 26353 h 6367455"/>
              <a:gd name="connsiteX7303" fmla="*/ 4072259 w 6891715"/>
              <a:gd name="connsiteY7303" fmla="*/ 12065 h 6367455"/>
              <a:gd name="connsiteX7304" fmla="*/ 4098812 w 6891715"/>
              <a:gd name="connsiteY7304" fmla="*/ 10478 h 6367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</a:cxnLst>
            <a:rect l="l" t="t" r="r" b="b"/>
            <a:pathLst>
              <a:path w="6891715" h="6367455">
                <a:moveTo>
                  <a:pt x="2683163" y="6337292"/>
                </a:moveTo>
                <a:lnTo>
                  <a:pt x="2693958" y="6353978"/>
                </a:lnTo>
                <a:lnTo>
                  <a:pt x="2680624" y="6366813"/>
                </a:lnTo>
                <a:lnTo>
                  <a:pt x="2668876" y="6367455"/>
                </a:lnTo>
                <a:lnTo>
                  <a:pt x="2665383" y="6352695"/>
                </a:lnTo>
                <a:close/>
                <a:moveTo>
                  <a:pt x="2700308" y="6256329"/>
                </a:moveTo>
                <a:lnTo>
                  <a:pt x="2695228" y="6265854"/>
                </a:lnTo>
                <a:lnTo>
                  <a:pt x="2687608" y="6263949"/>
                </a:lnTo>
                <a:lnTo>
                  <a:pt x="2690784" y="6256647"/>
                </a:lnTo>
                <a:close/>
                <a:moveTo>
                  <a:pt x="2722533" y="6238867"/>
                </a:moveTo>
                <a:lnTo>
                  <a:pt x="2720891" y="6254742"/>
                </a:lnTo>
                <a:lnTo>
                  <a:pt x="2713008" y="6251567"/>
                </a:lnTo>
                <a:lnTo>
                  <a:pt x="2714322" y="6242360"/>
                </a:lnTo>
                <a:close/>
                <a:moveTo>
                  <a:pt x="4255139" y="6154726"/>
                </a:moveTo>
                <a:lnTo>
                  <a:pt x="4256051" y="6161076"/>
                </a:lnTo>
                <a:lnTo>
                  <a:pt x="4243891" y="6173776"/>
                </a:lnTo>
                <a:lnTo>
                  <a:pt x="4241763" y="6166474"/>
                </a:lnTo>
                <a:lnTo>
                  <a:pt x="4245715" y="6156949"/>
                </a:lnTo>
                <a:lnTo>
                  <a:pt x="4249971" y="6160124"/>
                </a:lnTo>
                <a:close/>
                <a:moveTo>
                  <a:pt x="3939210" y="6130914"/>
                </a:moveTo>
                <a:lnTo>
                  <a:pt x="3946521" y="6130914"/>
                </a:lnTo>
                <a:lnTo>
                  <a:pt x="3948746" y="6144521"/>
                </a:lnTo>
                <a:lnTo>
                  <a:pt x="3956057" y="6150849"/>
                </a:lnTo>
                <a:lnTo>
                  <a:pt x="3965594" y="6141356"/>
                </a:lnTo>
                <a:lnTo>
                  <a:pt x="3975130" y="6138192"/>
                </a:lnTo>
                <a:lnTo>
                  <a:pt x="3984666" y="6141989"/>
                </a:lnTo>
                <a:lnTo>
                  <a:pt x="3987845" y="6149267"/>
                </a:lnTo>
                <a:lnTo>
                  <a:pt x="3978309" y="6154646"/>
                </a:lnTo>
                <a:lnTo>
                  <a:pt x="3978309" y="6160026"/>
                </a:lnTo>
                <a:lnTo>
                  <a:pt x="3992295" y="6161924"/>
                </a:lnTo>
                <a:lnTo>
                  <a:pt x="3996427" y="6160975"/>
                </a:lnTo>
                <a:lnTo>
                  <a:pt x="4004056" y="6173316"/>
                </a:lnTo>
                <a:lnTo>
                  <a:pt x="4011367" y="6170151"/>
                </a:lnTo>
                <a:lnTo>
                  <a:pt x="4028214" y="6170151"/>
                </a:lnTo>
                <a:lnTo>
                  <a:pt x="4038069" y="6164772"/>
                </a:lnTo>
                <a:lnTo>
                  <a:pt x="4054916" y="6162557"/>
                </a:lnTo>
                <a:lnTo>
                  <a:pt x="4060320" y="6158127"/>
                </a:lnTo>
                <a:lnTo>
                  <a:pt x="4068584" y="6161291"/>
                </a:lnTo>
                <a:lnTo>
                  <a:pt x="4073988" y="6169835"/>
                </a:lnTo>
                <a:lnTo>
                  <a:pt x="4082571" y="6170468"/>
                </a:lnTo>
                <a:lnTo>
                  <a:pt x="4100371" y="6165089"/>
                </a:lnTo>
                <a:lnTo>
                  <a:pt x="4109908" y="6170468"/>
                </a:lnTo>
                <a:lnTo>
                  <a:pt x="4119444" y="6170151"/>
                </a:lnTo>
                <a:lnTo>
                  <a:pt x="4128980" y="6163823"/>
                </a:lnTo>
                <a:lnTo>
                  <a:pt x="4137563" y="6166038"/>
                </a:lnTo>
                <a:lnTo>
                  <a:pt x="4135337" y="6172366"/>
                </a:lnTo>
                <a:lnTo>
                  <a:pt x="4137563" y="6180594"/>
                </a:lnTo>
                <a:lnTo>
                  <a:pt x="4142013" y="6188821"/>
                </a:lnTo>
                <a:lnTo>
                  <a:pt x="4149324" y="6191985"/>
                </a:lnTo>
                <a:lnTo>
                  <a:pt x="4156635" y="6184707"/>
                </a:lnTo>
                <a:lnTo>
                  <a:pt x="4163946" y="6181543"/>
                </a:lnTo>
                <a:lnTo>
                  <a:pt x="4175707" y="6184707"/>
                </a:lnTo>
                <a:lnTo>
                  <a:pt x="4179840" y="6177113"/>
                </a:lnTo>
                <a:lnTo>
                  <a:pt x="4181111" y="6169835"/>
                </a:lnTo>
                <a:lnTo>
                  <a:pt x="4185243" y="6167620"/>
                </a:lnTo>
                <a:lnTo>
                  <a:pt x="4184290" y="6176164"/>
                </a:lnTo>
                <a:lnTo>
                  <a:pt x="4189376" y="6184391"/>
                </a:lnTo>
                <a:lnTo>
                  <a:pt x="4188422" y="6188504"/>
                </a:lnTo>
                <a:lnTo>
                  <a:pt x="4186197" y="6195782"/>
                </a:lnTo>
                <a:lnTo>
                  <a:pt x="4179204" y="6206541"/>
                </a:lnTo>
                <a:lnTo>
                  <a:pt x="4170621" y="6210654"/>
                </a:lnTo>
                <a:lnTo>
                  <a:pt x="4164264" y="6205908"/>
                </a:lnTo>
                <a:lnTo>
                  <a:pt x="4152820" y="6212237"/>
                </a:lnTo>
                <a:lnTo>
                  <a:pt x="4144238" y="6213186"/>
                </a:lnTo>
                <a:lnTo>
                  <a:pt x="4128344" y="6207807"/>
                </a:lnTo>
                <a:lnTo>
                  <a:pt x="4114358" y="6212553"/>
                </a:lnTo>
                <a:lnTo>
                  <a:pt x="4103232" y="6208123"/>
                </a:lnTo>
                <a:lnTo>
                  <a:pt x="4085114" y="6208756"/>
                </a:lnTo>
                <a:lnTo>
                  <a:pt x="4074306" y="6218249"/>
                </a:lnTo>
                <a:lnTo>
                  <a:pt x="4066995" y="6221413"/>
                </a:lnTo>
                <a:lnTo>
                  <a:pt x="4051101" y="6221413"/>
                </a:lnTo>
                <a:lnTo>
                  <a:pt x="4045697" y="6224577"/>
                </a:lnTo>
                <a:lnTo>
                  <a:pt x="4041565" y="6222362"/>
                </a:lnTo>
                <a:lnTo>
                  <a:pt x="4045697" y="6211920"/>
                </a:lnTo>
                <a:lnTo>
                  <a:pt x="4037115" y="6202744"/>
                </a:lnTo>
                <a:lnTo>
                  <a:pt x="4024400" y="6194200"/>
                </a:lnTo>
                <a:lnTo>
                  <a:pt x="4014864" y="6197681"/>
                </a:lnTo>
                <a:lnTo>
                  <a:pt x="4003103" y="6194516"/>
                </a:lnTo>
                <a:lnTo>
                  <a:pt x="3992613" y="6191352"/>
                </a:lnTo>
                <a:lnTo>
                  <a:pt x="3979898" y="6192618"/>
                </a:lnTo>
                <a:lnTo>
                  <a:pt x="3970362" y="6184391"/>
                </a:lnTo>
                <a:lnTo>
                  <a:pt x="3954468" y="6179961"/>
                </a:lnTo>
                <a:lnTo>
                  <a:pt x="3944614" y="6184707"/>
                </a:lnTo>
                <a:lnTo>
                  <a:pt x="3933171" y="6188821"/>
                </a:lnTo>
                <a:lnTo>
                  <a:pt x="3925542" y="6178379"/>
                </a:lnTo>
                <a:lnTo>
                  <a:pt x="3923634" y="6167620"/>
                </a:lnTo>
                <a:lnTo>
                  <a:pt x="3924588" y="6157494"/>
                </a:lnTo>
                <a:lnTo>
                  <a:pt x="3919184" y="6148951"/>
                </a:lnTo>
                <a:lnTo>
                  <a:pt x="3919820" y="6142622"/>
                </a:lnTo>
                <a:lnTo>
                  <a:pt x="3917913" y="6136294"/>
                </a:lnTo>
                <a:lnTo>
                  <a:pt x="3925224" y="6139458"/>
                </a:lnTo>
                <a:lnTo>
                  <a:pt x="3932853" y="6150216"/>
                </a:lnTo>
                <a:lnTo>
                  <a:pt x="3938257" y="6154014"/>
                </a:lnTo>
                <a:lnTo>
                  <a:pt x="3943343" y="6148634"/>
                </a:lnTo>
                <a:lnTo>
                  <a:pt x="3934760" y="6140407"/>
                </a:lnTo>
                <a:close/>
                <a:moveTo>
                  <a:pt x="4979304" y="6116626"/>
                </a:moveTo>
                <a:lnTo>
                  <a:pt x="4987888" y="6116626"/>
                </a:lnTo>
                <a:lnTo>
                  <a:pt x="4983755" y="6126107"/>
                </a:lnTo>
                <a:lnTo>
                  <a:pt x="4969765" y="6130216"/>
                </a:lnTo>
                <a:lnTo>
                  <a:pt x="4970719" y="6138748"/>
                </a:lnTo>
                <a:lnTo>
                  <a:pt x="4955140" y="6149177"/>
                </a:lnTo>
                <a:lnTo>
                  <a:pt x="4944648" y="6155498"/>
                </a:lnTo>
                <a:lnTo>
                  <a:pt x="4934155" y="6168139"/>
                </a:lnTo>
                <a:lnTo>
                  <a:pt x="4919530" y="6180148"/>
                </a:lnTo>
                <a:lnTo>
                  <a:pt x="4919848" y="6181412"/>
                </a:lnTo>
                <a:lnTo>
                  <a:pt x="4922709" y="6190577"/>
                </a:lnTo>
                <a:lnTo>
                  <a:pt x="4925889" y="6194370"/>
                </a:lnTo>
                <a:lnTo>
                  <a:pt x="4932248" y="6201954"/>
                </a:lnTo>
                <a:lnTo>
                  <a:pt x="4934473" y="6211435"/>
                </a:lnTo>
                <a:lnTo>
                  <a:pt x="4927161" y="6212699"/>
                </a:lnTo>
                <a:lnTo>
                  <a:pt x="4924935" y="6206379"/>
                </a:lnTo>
                <a:lnTo>
                  <a:pt x="4916351" y="6206379"/>
                </a:lnTo>
                <a:lnTo>
                  <a:pt x="4909356" y="6208275"/>
                </a:lnTo>
                <a:lnTo>
                  <a:pt x="4902997" y="6214596"/>
                </a:lnTo>
                <a:lnTo>
                  <a:pt x="4892187" y="6226289"/>
                </a:lnTo>
                <a:lnTo>
                  <a:pt x="4871202" y="6238298"/>
                </a:lnTo>
                <a:lnTo>
                  <a:pt x="4851172" y="6240510"/>
                </a:lnTo>
                <a:lnTo>
                  <a:pt x="4835274" y="6238614"/>
                </a:lnTo>
                <a:lnTo>
                  <a:pt x="4826690" y="6246199"/>
                </a:lnTo>
                <a:lnTo>
                  <a:pt x="4828916" y="6253151"/>
                </a:lnTo>
                <a:lnTo>
                  <a:pt x="4821285" y="6251255"/>
                </a:lnTo>
                <a:lnTo>
                  <a:pt x="4806341" y="6248095"/>
                </a:lnTo>
                <a:lnTo>
                  <a:pt x="4781224" y="6246515"/>
                </a:lnTo>
                <a:lnTo>
                  <a:pt x="4776773" y="6237982"/>
                </a:lnTo>
                <a:lnTo>
                  <a:pt x="4773593" y="6228501"/>
                </a:lnTo>
                <a:lnTo>
                  <a:pt x="4764055" y="6220284"/>
                </a:lnTo>
                <a:lnTo>
                  <a:pt x="4762783" y="6209855"/>
                </a:lnTo>
                <a:lnTo>
                  <a:pt x="4760875" y="6201322"/>
                </a:lnTo>
                <a:lnTo>
                  <a:pt x="4772321" y="6203535"/>
                </a:lnTo>
                <a:lnTo>
                  <a:pt x="4778998" y="6206695"/>
                </a:lnTo>
                <a:lnTo>
                  <a:pt x="4789172" y="6189629"/>
                </a:lnTo>
                <a:lnTo>
                  <a:pt x="4796803" y="6186469"/>
                </a:lnTo>
                <a:lnTo>
                  <a:pt x="4806023" y="6182993"/>
                </a:lnTo>
                <a:lnTo>
                  <a:pt x="4826372" y="6185205"/>
                </a:lnTo>
                <a:lnTo>
                  <a:pt x="4827008" y="6177620"/>
                </a:lnTo>
                <a:lnTo>
                  <a:pt x="4827008" y="6175724"/>
                </a:lnTo>
                <a:lnTo>
                  <a:pt x="4826054" y="6164031"/>
                </a:lnTo>
                <a:lnTo>
                  <a:pt x="4837500" y="6164979"/>
                </a:lnTo>
                <a:lnTo>
                  <a:pt x="4845131" y="6171299"/>
                </a:lnTo>
                <a:lnTo>
                  <a:pt x="4864207" y="6173196"/>
                </a:lnTo>
                <a:lnTo>
                  <a:pt x="4882330" y="6165927"/>
                </a:lnTo>
                <a:lnTo>
                  <a:pt x="4914761" y="6154866"/>
                </a:lnTo>
                <a:lnTo>
                  <a:pt x="4939243" y="6145385"/>
                </a:lnTo>
                <a:lnTo>
                  <a:pt x="4957048" y="6130532"/>
                </a:lnTo>
                <a:lnTo>
                  <a:pt x="4970719" y="6126107"/>
                </a:lnTo>
                <a:close/>
                <a:moveTo>
                  <a:pt x="4269809" y="6099164"/>
                </a:moveTo>
                <a:lnTo>
                  <a:pt x="4278081" y="6107690"/>
                </a:lnTo>
                <a:lnTo>
                  <a:pt x="4273179" y="6110848"/>
                </a:lnTo>
                <a:lnTo>
                  <a:pt x="4273179" y="6119059"/>
                </a:lnTo>
                <a:lnTo>
                  <a:pt x="4271341" y="6131691"/>
                </a:lnTo>
                <a:lnTo>
                  <a:pt x="4281451" y="6138955"/>
                </a:lnTo>
                <a:lnTo>
                  <a:pt x="4275630" y="6154744"/>
                </a:lnTo>
                <a:lnTo>
                  <a:pt x="4266439" y="6157902"/>
                </a:lnTo>
                <a:lnTo>
                  <a:pt x="4265520" y="6154744"/>
                </a:lnTo>
                <a:lnTo>
                  <a:pt x="4271341" y="6143376"/>
                </a:lnTo>
                <a:lnTo>
                  <a:pt x="4263988" y="6135797"/>
                </a:lnTo>
                <a:lnTo>
                  <a:pt x="4265213" y="6129481"/>
                </a:lnTo>
                <a:lnTo>
                  <a:pt x="4267051" y="6122533"/>
                </a:lnTo>
                <a:lnTo>
                  <a:pt x="4267051" y="6114954"/>
                </a:lnTo>
                <a:lnTo>
                  <a:pt x="4271953" y="6107690"/>
                </a:lnTo>
                <a:close/>
                <a:moveTo>
                  <a:pt x="3049239" y="6092814"/>
                </a:moveTo>
                <a:lnTo>
                  <a:pt x="3061023" y="6092814"/>
                </a:lnTo>
                <a:lnTo>
                  <a:pt x="3070188" y="6099703"/>
                </a:lnTo>
                <a:lnTo>
                  <a:pt x="3064623" y="6107790"/>
                </a:lnTo>
                <a:lnTo>
                  <a:pt x="3052513" y="6108689"/>
                </a:lnTo>
                <a:lnTo>
                  <a:pt x="3048257" y="6107790"/>
                </a:lnTo>
                <a:lnTo>
                  <a:pt x="3038438" y="6097007"/>
                </a:lnTo>
                <a:close/>
                <a:moveTo>
                  <a:pt x="3038243" y="6081701"/>
                </a:moveTo>
                <a:lnTo>
                  <a:pt x="3041613" y="6088628"/>
                </a:lnTo>
                <a:lnTo>
                  <a:pt x="3032422" y="6094401"/>
                </a:lnTo>
                <a:lnTo>
                  <a:pt x="3024150" y="6082855"/>
                </a:lnTo>
                <a:close/>
                <a:moveTo>
                  <a:pt x="3863987" y="6053126"/>
                </a:moveTo>
                <a:lnTo>
                  <a:pt x="3875919" y="6056271"/>
                </a:lnTo>
                <a:lnTo>
                  <a:pt x="3881401" y="6066964"/>
                </a:lnTo>
                <a:lnTo>
                  <a:pt x="3875919" y="6067908"/>
                </a:lnTo>
                <a:lnTo>
                  <a:pt x="3880111" y="6079230"/>
                </a:lnTo>
                <a:lnTo>
                  <a:pt x="3876886" y="6086464"/>
                </a:lnTo>
                <a:lnTo>
                  <a:pt x="3865277" y="6084891"/>
                </a:lnTo>
                <a:lnTo>
                  <a:pt x="3860763" y="6066021"/>
                </a:lnTo>
                <a:close/>
                <a:moveTo>
                  <a:pt x="4100970" y="6043601"/>
                </a:moveTo>
                <a:lnTo>
                  <a:pt x="4111588" y="6057374"/>
                </a:lnTo>
                <a:lnTo>
                  <a:pt x="4101282" y="6065826"/>
                </a:lnTo>
                <a:lnTo>
                  <a:pt x="4103156" y="6054244"/>
                </a:lnTo>
                <a:lnTo>
                  <a:pt x="4098784" y="6049861"/>
                </a:lnTo>
                <a:lnTo>
                  <a:pt x="4092850" y="6051113"/>
                </a:lnTo>
                <a:lnTo>
                  <a:pt x="4092538" y="6046105"/>
                </a:lnTo>
                <a:close/>
                <a:moveTo>
                  <a:pt x="4379876" y="6040426"/>
                </a:moveTo>
                <a:lnTo>
                  <a:pt x="4379876" y="6051117"/>
                </a:lnTo>
                <a:lnTo>
                  <a:pt x="4366858" y="6060550"/>
                </a:lnTo>
                <a:lnTo>
                  <a:pt x="4364318" y="6075014"/>
                </a:lnTo>
                <a:lnTo>
                  <a:pt x="4352888" y="6098282"/>
                </a:lnTo>
                <a:lnTo>
                  <a:pt x="4333838" y="6105514"/>
                </a:lnTo>
                <a:lnTo>
                  <a:pt x="4335425" y="6088849"/>
                </a:lnTo>
                <a:lnTo>
                  <a:pt x="4324313" y="6089163"/>
                </a:lnTo>
                <a:lnTo>
                  <a:pt x="4328123" y="6083818"/>
                </a:lnTo>
                <a:lnTo>
                  <a:pt x="4333520" y="6070297"/>
                </a:lnTo>
                <a:lnTo>
                  <a:pt x="4345903" y="6053318"/>
                </a:lnTo>
                <a:lnTo>
                  <a:pt x="4360508" y="6048287"/>
                </a:lnTo>
                <a:close/>
                <a:moveTo>
                  <a:pt x="4333108" y="6021376"/>
                </a:moveTo>
                <a:lnTo>
                  <a:pt x="4337013" y="6023281"/>
                </a:lnTo>
                <a:lnTo>
                  <a:pt x="4334610" y="6030266"/>
                </a:lnTo>
                <a:lnTo>
                  <a:pt x="4325900" y="6030901"/>
                </a:lnTo>
                <a:close/>
                <a:moveTo>
                  <a:pt x="4191713" y="6019789"/>
                </a:moveTo>
                <a:lnTo>
                  <a:pt x="4195726" y="6021376"/>
                </a:lnTo>
                <a:lnTo>
                  <a:pt x="4187700" y="6034077"/>
                </a:lnTo>
                <a:lnTo>
                  <a:pt x="4184613" y="6029314"/>
                </a:lnTo>
                <a:close/>
                <a:moveTo>
                  <a:pt x="3752636" y="6002326"/>
                </a:moveTo>
                <a:lnTo>
                  <a:pt x="3754400" y="6015026"/>
                </a:lnTo>
                <a:lnTo>
                  <a:pt x="3748050" y="6006165"/>
                </a:lnTo>
                <a:close/>
                <a:moveTo>
                  <a:pt x="4012798" y="5995976"/>
                </a:moveTo>
                <a:lnTo>
                  <a:pt x="4024276" y="6005183"/>
                </a:lnTo>
                <a:lnTo>
                  <a:pt x="4014970" y="6022011"/>
                </a:lnTo>
                <a:lnTo>
                  <a:pt x="4008145" y="6026139"/>
                </a:lnTo>
                <a:lnTo>
                  <a:pt x="4001941" y="6024234"/>
                </a:lnTo>
                <a:lnTo>
                  <a:pt x="3997288" y="6018201"/>
                </a:lnTo>
                <a:lnTo>
                  <a:pt x="4005663" y="6015661"/>
                </a:lnTo>
                <a:lnTo>
                  <a:pt x="3998218" y="6010581"/>
                </a:lnTo>
                <a:lnTo>
                  <a:pt x="4001320" y="6007406"/>
                </a:lnTo>
                <a:lnTo>
                  <a:pt x="4011867" y="6008358"/>
                </a:lnTo>
                <a:lnTo>
                  <a:pt x="4015900" y="6008358"/>
                </a:lnTo>
                <a:lnTo>
                  <a:pt x="4011867" y="6001056"/>
                </a:lnTo>
                <a:close/>
                <a:moveTo>
                  <a:pt x="4097132" y="5994389"/>
                </a:moveTo>
                <a:lnTo>
                  <a:pt x="4100476" y="6005330"/>
                </a:lnTo>
                <a:lnTo>
                  <a:pt x="4097740" y="6018202"/>
                </a:lnTo>
                <a:lnTo>
                  <a:pt x="4086188" y="6005652"/>
                </a:lnTo>
                <a:lnTo>
                  <a:pt x="4086188" y="5997929"/>
                </a:lnTo>
                <a:close/>
                <a:moveTo>
                  <a:pt x="4278593" y="5988039"/>
                </a:moveTo>
                <a:lnTo>
                  <a:pt x="4284943" y="5988039"/>
                </a:lnTo>
                <a:lnTo>
                  <a:pt x="4292563" y="5991214"/>
                </a:lnTo>
                <a:lnTo>
                  <a:pt x="4286213" y="5994389"/>
                </a:lnTo>
                <a:lnTo>
                  <a:pt x="4282085" y="5999786"/>
                </a:lnTo>
                <a:lnTo>
                  <a:pt x="4270655" y="5997564"/>
                </a:lnTo>
                <a:lnTo>
                  <a:pt x="4256685" y="6003914"/>
                </a:lnTo>
                <a:lnTo>
                  <a:pt x="4258908" y="6019789"/>
                </a:lnTo>
                <a:lnTo>
                  <a:pt x="4251288" y="6013439"/>
                </a:lnTo>
                <a:lnTo>
                  <a:pt x="4253510" y="6000739"/>
                </a:lnTo>
                <a:lnTo>
                  <a:pt x="4262718" y="5989309"/>
                </a:lnTo>
                <a:close/>
                <a:moveTo>
                  <a:pt x="4044769" y="5988039"/>
                </a:moveTo>
                <a:lnTo>
                  <a:pt x="4050157" y="5994389"/>
                </a:lnTo>
                <a:lnTo>
                  <a:pt x="4052851" y="6001691"/>
                </a:lnTo>
                <a:lnTo>
                  <a:pt x="4042748" y="6007089"/>
                </a:lnTo>
                <a:lnTo>
                  <a:pt x="4041738" y="6002009"/>
                </a:lnTo>
                <a:close/>
                <a:moveTo>
                  <a:pt x="2784354" y="5988039"/>
                </a:moveTo>
                <a:lnTo>
                  <a:pt x="2798725" y="5999034"/>
                </a:lnTo>
                <a:lnTo>
                  <a:pt x="2788699" y="6005502"/>
                </a:lnTo>
                <a:lnTo>
                  <a:pt x="2779675" y="5992566"/>
                </a:lnTo>
                <a:close/>
                <a:moveTo>
                  <a:pt x="4162388" y="5973751"/>
                </a:moveTo>
                <a:lnTo>
                  <a:pt x="4157943" y="5978006"/>
                </a:lnTo>
                <a:lnTo>
                  <a:pt x="4156038" y="5991099"/>
                </a:lnTo>
                <a:lnTo>
                  <a:pt x="4147783" y="6000918"/>
                </a:lnTo>
                <a:lnTo>
                  <a:pt x="4133813" y="6005501"/>
                </a:lnTo>
                <a:lnTo>
                  <a:pt x="4136035" y="5994372"/>
                </a:lnTo>
                <a:lnTo>
                  <a:pt x="4150640" y="5986844"/>
                </a:lnTo>
                <a:cubicBezTo>
                  <a:pt x="4150958" y="5982807"/>
                  <a:pt x="4151275" y="5978770"/>
                  <a:pt x="4151593" y="5974733"/>
                </a:cubicBezTo>
                <a:close/>
                <a:moveTo>
                  <a:pt x="4248322" y="5964226"/>
                </a:moveTo>
                <a:lnTo>
                  <a:pt x="4257308" y="5967568"/>
                </a:lnTo>
                <a:lnTo>
                  <a:pt x="4262400" y="5977594"/>
                </a:lnTo>
                <a:lnTo>
                  <a:pt x="4250419" y="5983276"/>
                </a:lnTo>
                <a:lnTo>
                  <a:pt x="4248322" y="5979934"/>
                </a:lnTo>
                <a:lnTo>
                  <a:pt x="4252515" y="5971913"/>
                </a:lnTo>
                <a:lnTo>
                  <a:pt x="4246525" y="5970910"/>
                </a:lnTo>
                <a:close/>
                <a:moveTo>
                  <a:pt x="4031293" y="5961051"/>
                </a:moveTo>
                <a:lnTo>
                  <a:pt x="4036975" y="5972352"/>
                </a:lnTo>
                <a:lnTo>
                  <a:pt x="4031293" y="5980101"/>
                </a:lnTo>
                <a:lnTo>
                  <a:pt x="4020264" y="5978163"/>
                </a:lnTo>
                <a:lnTo>
                  <a:pt x="4017925" y="5969446"/>
                </a:lnTo>
                <a:lnTo>
                  <a:pt x="4020264" y="5964280"/>
                </a:lnTo>
                <a:close/>
                <a:moveTo>
                  <a:pt x="4088954" y="5956289"/>
                </a:moveTo>
                <a:lnTo>
                  <a:pt x="4090951" y="5968530"/>
                </a:lnTo>
                <a:lnTo>
                  <a:pt x="4086956" y="5976792"/>
                </a:lnTo>
                <a:lnTo>
                  <a:pt x="4079300" y="5981689"/>
                </a:lnTo>
                <a:lnTo>
                  <a:pt x="4070313" y="5972814"/>
                </a:lnTo>
                <a:lnTo>
                  <a:pt x="4074307" y="5961797"/>
                </a:lnTo>
                <a:close/>
                <a:moveTo>
                  <a:pt x="4116516" y="5949939"/>
                </a:moveTo>
                <a:lnTo>
                  <a:pt x="4121773" y="5953928"/>
                </a:lnTo>
                <a:cubicBezTo>
                  <a:pt x="4122082" y="5958939"/>
                  <a:pt x="4122392" y="5963951"/>
                  <a:pt x="4122701" y="5968962"/>
                </a:cubicBezTo>
                <a:lnTo>
                  <a:pt x="4112804" y="5983383"/>
                </a:lnTo>
                <a:lnTo>
                  <a:pt x="4107547" y="5986452"/>
                </a:lnTo>
                <a:lnTo>
                  <a:pt x="4098888" y="5969269"/>
                </a:lnTo>
                <a:lnTo>
                  <a:pt x="4104145" y="5953928"/>
                </a:lnTo>
                <a:close/>
                <a:moveTo>
                  <a:pt x="3879813" y="5943589"/>
                </a:moveTo>
                <a:lnTo>
                  <a:pt x="3887751" y="5947117"/>
                </a:lnTo>
                <a:lnTo>
                  <a:pt x="3881136" y="5953114"/>
                </a:lnTo>
                <a:close/>
                <a:moveTo>
                  <a:pt x="4230772" y="5937239"/>
                </a:moveTo>
                <a:lnTo>
                  <a:pt x="4237000" y="5943884"/>
                </a:lnTo>
                <a:lnTo>
                  <a:pt x="4235901" y="5950530"/>
                </a:lnTo>
                <a:lnTo>
                  <a:pt x="4228574" y="5951527"/>
                </a:lnTo>
                <a:lnTo>
                  <a:pt x="4227475" y="5946210"/>
                </a:lnTo>
                <a:close/>
                <a:moveTo>
                  <a:pt x="4015702" y="5929301"/>
                </a:moveTo>
                <a:lnTo>
                  <a:pt x="4021100" y="5932476"/>
                </a:lnTo>
                <a:cubicBezTo>
                  <a:pt x="4020782" y="5935651"/>
                  <a:pt x="4020465" y="5938826"/>
                  <a:pt x="4020147" y="5942001"/>
                </a:cubicBezTo>
                <a:lnTo>
                  <a:pt x="4015067" y="5948351"/>
                </a:lnTo>
                <a:lnTo>
                  <a:pt x="4011575" y="5945176"/>
                </a:lnTo>
                <a:lnTo>
                  <a:pt x="4011575" y="5932476"/>
                </a:lnTo>
                <a:close/>
                <a:moveTo>
                  <a:pt x="3920838" y="5926126"/>
                </a:moveTo>
                <a:lnTo>
                  <a:pt x="3922676" y="5931232"/>
                </a:lnTo>
                <a:lnTo>
                  <a:pt x="3912566" y="5937239"/>
                </a:lnTo>
                <a:lnTo>
                  <a:pt x="3905213" y="5935437"/>
                </a:lnTo>
                <a:lnTo>
                  <a:pt x="3909502" y="5932433"/>
                </a:lnTo>
                <a:close/>
                <a:moveTo>
                  <a:pt x="4101110" y="5921364"/>
                </a:moveTo>
                <a:lnTo>
                  <a:pt x="4111588" y="5922290"/>
                </a:lnTo>
                <a:lnTo>
                  <a:pt x="4111588" y="5927229"/>
                </a:lnTo>
                <a:lnTo>
                  <a:pt x="4102063" y="5932477"/>
                </a:lnTo>
                <a:lnTo>
                  <a:pt x="4092538" y="5930625"/>
                </a:lnTo>
                <a:close/>
                <a:moveTo>
                  <a:pt x="4052850" y="5919776"/>
                </a:moveTo>
                <a:lnTo>
                  <a:pt x="4063963" y="5927797"/>
                </a:lnTo>
                <a:lnTo>
                  <a:pt x="4054952" y="5938826"/>
                </a:lnTo>
                <a:lnTo>
                  <a:pt x="4052850" y="5932142"/>
                </a:lnTo>
                <a:close/>
                <a:moveTo>
                  <a:pt x="4071020" y="5907076"/>
                </a:moveTo>
                <a:lnTo>
                  <a:pt x="4081640" y="5907076"/>
                </a:lnTo>
                <a:lnTo>
                  <a:pt x="4089363" y="5911287"/>
                </a:lnTo>
                <a:lnTo>
                  <a:pt x="4088397" y="5919711"/>
                </a:lnTo>
                <a:lnTo>
                  <a:pt x="4079709" y="5922951"/>
                </a:lnTo>
                <a:lnTo>
                  <a:pt x="4065550" y="5910316"/>
                </a:lnTo>
                <a:close/>
                <a:moveTo>
                  <a:pt x="4007267" y="5895964"/>
                </a:moveTo>
                <a:lnTo>
                  <a:pt x="4014411" y="5903050"/>
                </a:lnTo>
                <a:cubicBezTo>
                  <a:pt x="4014524" y="5905519"/>
                  <a:pt x="4014638" y="5907989"/>
                  <a:pt x="4014751" y="5910458"/>
                </a:cubicBezTo>
                <a:lnTo>
                  <a:pt x="4005566" y="5918189"/>
                </a:lnTo>
                <a:lnTo>
                  <a:pt x="4005566" y="5907559"/>
                </a:lnTo>
                <a:lnTo>
                  <a:pt x="4000463" y="5900151"/>
                </a:lnTo>
                <a:close/>
                <a:moveTo>
                  <a:pt x="4201841" y="5892789"/>
                </a:moveTo>
                <a:lnTo>
                  <a:pt x="4210013" y="5899073"/>
                </a:lnTo>
                <a:lnTo>
                  <a:pt x="4198900" y="5900727"/>
                </a:lnTo>
                <a:close/>
                <a:moveTo>
                  <a:pt x="4190963" y="5889614"/>
                </a:moveTo>
                <a:lnTo>
                  <a:pt x="4183660" y="5905999"/>
                </a:lnTo>
                <a:lnTo>
                  <a:pt x="4173818" y="5905999"/>
                </a:lnTo>
                <a:lnTo>
                  <a:pt x="4159213" y="5916602"/>
                </a:lnTo>
                <a:lnTo>
                  <a:pt x="4163340" y="5901823"/>
                </a:lnTo>
                <a:lnTo>
                  <a:pt x="4173818" y="5899574"/>
                </a:lnTo>
                <a:close/>
                <a:moveTo>
                  <a:pt x="3983882" y="5889614"/>
                </a:moveTo>
                <a:lnTo>
                  <a:pt x="3990938" y="5892617"/>
                </a:lnTo>
                <a:lnTo>
                  <a:pt x="3980707" y="5900727"/>
                </a:lnTo>
                <a:lnTo>
                  <a:pt x="3978238" y="5897723"/>
                </a:lnTo>
                <a:close/>
                <a:moveTo>
                  <a:pt x="4234460" y="5870564"/>
                </a:moveTo>
                <a:lnTo>
                  <a:pt x="4239858" y="5870564"/>
                </a:lnTo>
                <a:lnTo>
                  <a:pt x="4244938" y="5873567"/>
                </a:lnTo>
                <a:lnTo>
                  <a:pt x="4253510" y="5873567"/>
                </a:lnTo>
                <a:lnTo>
                  <a:pt x="4254463" y="5881676"/>
                </a:lnTo>
                <a:lnTo>
                  <a:pt x="4238588" y="5880775"/>
                </a:lnTo>
                <a:lnTo>
                  <a:pt x="4239858" y="5888584"/>
                </a:lnTo>
                <a:lnTo>
                  <a:pt x="4232238" y="5892789"/>
                </a:lnTo>
                <a:lnTo>
                  <a:pt x="4225888" y="5886782"/>
                </a:lnTo>
                <a:lnTo>
                  <a:pt x="4213188" y="5887082"/>
                </a:lnTo>
                <a:lnTo>
                  <a:pt x="4218585" y="5875069"/>
                </a:lnTo>
                <a:close/>
                <a:moveTo>
                  <a:pt x="3641967" y="5862626"/>
                </a:moveTo>
                <a:lnTo>
                  <a:pt x="3650372" y="5864489"/>
                </a:lnTo>
                <a:lnTo>
                  <a:pt x="3649127" y="5869770"/>
                </a:lnTo>
                <a:lnTo>
                  <a:pt x="3663757" y="5872565"/>
                </a:lnTo>
                <a:lnTo>
                  <a:pt x="3671850" y="5887784"/>
                </a:lnTo>
                <a:lnTo>
                  <a:pt x="3659399" y="5883746"/>
                </a:lnTo>
                <a:lnTo>
                  <a:pt x="3656597" y="5891201"/>
                </a:lnTo>
                <a:lnTo>
                  <a:pt x="3647570" y="5884989"/>
                </a:lnTo>
                <a:lnTo>
                  <a:pt x="3640100" y="5873497"/>
                </a:lnTo>
                <a:close/>
                <a:moveTo>
                  <a:pt x="4038979" y="5856276"/>
                </a:moveTo>
                <a:lnTo>
                  <a:pt x="4043930" y="5866368"/>
                </a:lnTo>
                <a:lnTo>
                  <a:pt x="4048262" y="5865422"/>
                </a:lnTo>
                <a:lnTo>
                  <a:pt x="4057545" y="5871730"/>
                </a:lnTo>
                <a:lnTo>
                  <a:pt x="4057545" y="5878038"/>
                </a:lnTo>
                <a:lnTo>
                  <a:pt x="4063734" y="5884346"/>
                </a:lnTo>
                <a:lnTo>
                  <a:pt x="4064972" y="5897593"/>
                </a:lnTo>
                <a:lnTo>
                  <a:pt x="4067138" y="5902955"/>
                </a:lnTo>
                <a:lnTo>
                  <a:pt x="4060949" y="5903901"/>
                </a:lnTo>
                <a:lnTo>
                  <a:pt x="4049500" y="5894754"/>
                </a:lnTo>
                <a:lnTo>
                  <a:pt x="4049500" y="5884346"/>
                </a:lnTo>
                <a:lnTo>
                  <a:pt x="4038051" y="5879931"/>
                </a:lnTo>
                <a:lnTo>
                  <a:pt x="4030625" y="5872046"/>
                </a:lnTo>
                <a:lnTo>
                  <a:pt x="4033719" y="5860376"/>
                </a:lnTo>
                <a:close/>
                <a:moveTo>
                  <a:pt x="3149881" y="5826114"/>
                </a:moveTo>
                <a:lnTo>
                  <a:pt x="3157501" y="5826114"/>
                </a:lnTo>
                <a:lnTo>
                  <a:pt x="3153373" y="5832443"/>
                </a:lnTo>
                <a:lnTo>
                  <a:pt x="3156548" y="5844152"/>
                </a:lnTo>
                <a:lnTo>
                  <a:pt x="3139721" y="5873583"/>
                </a:lnTo>
                <a:lnTo>
                  <a:pt x="3130831" y="5891938"/>
                </a:lnTo>
                <a:lnTo>
                  <a:pt x="3124798" y="5905229"/>
                </a:lnTo>
                <a:lnTo>
                  <a:pt x="3122893" y="5909976"/>
                </a:lnTo>
                <a:lnTo>
                  <a:pt x="3121941" y="5912508"/>
                </a:lnTo>
                <a:lnTo>
                  <a:pt x="3123528" y="5936876"/>
                </a:lnTo>
                <a:lnTo>
                  <a:pt x="3137181" y="5954597"/>
                </a:lnTo>
                <a:lnTo>
                  <a:pt x="3133371" y="5977699"/>
                </a:lnTo>
                <a:lnTo>
                  <a:pt x="3117813" y="5997953"/>
                </a:lnTo>
                <a:lnTo>
                  <a:pt x="3124163" y="6015358"/>
                </a:lnTo>
                <a:lnTo>
                  <a:pt x="3115591" y="6019789"/>
                </a:lnTo>
                <a:lnTo>
                  <a:pt x="3102891" y="6012510"/>
                </a:lnTo>
                <a:lnTo>
                  <a:pt x="3079713" y="6004282"/>
                </a:lnTo>
                <a:lnTo>
                  <a:pt x="3056218" y="5995105"/>
                </a:lnTo>
                <a:lnTo>
                  <a:pt x="3026691" y="5965990"/>
                </a:lnTo>
                <a:lnTo>
                  <a:pt x="2989543" y="5965357"/>
                </a:lnTo>
                <a:lnTo>
                  <a:pt x="2947633" y="5933078"/>
                </a:lnTo>
                <a:lnTo>
                  <a:pt x="2912708" y="5916622"/>
                </a:lnTo>
                <a:lnTo>
                  <a:pt x="2905088" y="5909343"/>
                </a:lnTo>
                <a:lnTo>
                  <a:pt x="2869210" y="5903331"/>
                </a:lnTo>
                <a:lnTo>
                  <a:pt x="2860638" y="5874216"/>
                </a:lnTo>
                <a:lnTo>
                  <a:pt x="2873973" y="5853962"/>
                </a:lnTo>
                <a:lnTo>
                  <a:pt x="2885720" y="5848583"/>
                </a:lnTo>
                <a:cubicBezTo>
                  <a:pt x="2885614" y="5845102"/>
                  <a:pt x="2885509" y="5841620"/>
                  <a:pt x="2885403" y="5838139"/>
                </a:cubicBezTo>
                <a:lnTo>
                  <a:pt x="2894928" y="5839722"/>
                </a:lnTo>
                <a:lnTo>
                  <a:pt x="2898420" y="5846367"/>
                </a:lnTo>
                <a:lnTo>
                  <a:pt x="2907945" y="5857760"/>
                </a:lnTo>
                <a:lnTo>
                  <a:pt x="2917470" y="5854595"/>
                </a:lnTo>
                <a:lnTo>
                  <a:pt x="2933028" y="5839722"/>
                </a:lnTo>
                <a:lnTo>
                  <a:pt x="2946046" y="5847000"/>
                </a:lnTo>
                <a:lnTo>
                  <a:pt x="2958746" y="5847950"/>
                </a:lnTo>
                <a:lnTo>
                  <a:pt x="2968271" y="5862507"/>
                </a:lnTo>
                <a:lnTo>
                  <a:pt x="2990496" y="5860292"/>
                </a:lnTo>
                <a:lnTo>
                  <a:pt x="3014943" y="5851431"/>
                </a:lnTo>
                <a:lnTo>
                  <a:pt x="3037168" y="5857444"/>
                </a:lnTo>
                <a:lnTo>
                  <a:pt x="3064473" y="5851114"/>
                </a:lnTo>
                <a:lnTo>
                  <a:pt x="3086698" y="5839405"/>
                </a:lnTo>
                <a:lnTo>
                  <a:pt x="3113368" y="5842253"/>
                </a:lnTo>
                <a:lnTo>
                  <a:pt x="3123528" y="5834975"/>
                </a:lnTo>
                <a:lnTo>
                  <a:pt x="3141626" y="5833392"/>
                </a:lnTo>
                <a:close/>
                <a:moveTo>
                  <a:pt x="3635338" y="5800714"/>
                </a:moveTo>
                <a:lnTo>
                  <a:pt x="3644716" y="5802964"/>
                </a:lnTo>
                <a:lnTo>
                  <a:pt x="3643422" y="5813575"/>
                </a:lnTo>
                <a:lnTo>
                  <a:pt x="3652801" y="5819040"/>
                </a:lnTo>
                <a:lnTo>
                  <a:pt x="3652477" y="5826114"/>
                </a:lnTo>
                <a:lnTo>
                  <a:pt x="3643422" y="5820648"/>
                </a:lnTo>
                <a:lnTo>
                  <a:pt x="3636308" y="5816468"/>
                </a:lnTo>
                <a:cubicBezTo>
                  <a:pt x="3635985" y="5811217"/>
                  <a:pt x="3635661" y="5805965"/>
                  <a:pt x="3635338" y="5800714"/>
                </a:cubicBezTo>
                <a:close/>
                <a:moveTo>
                  <a:pt x="3630817" y="5799126"/>
                </a:moveTo>
                <a:lnTo>
                  <a:pt x="3632059" y="5810705"/>
                </a:lnTo>
                <a:cubicBezTo>
                  <a:pt x="3632163" y="5813600"/>
                  <a:pt x="3632266" y="5816495"/>
                  <a:pt x="3632370" y="5819390"/>
                </a:cubicBezTo>
                <a:lnTo>
                  <a:pt x="3635787" y="5830004"/>
                </a:lnTo>
                <a:lnTo>
                  <a:pt x="3639514" y="5825180"/>
                </a:lnTo>
                <a:lnTo>
                  <a:pt x="3655976" y="5833221"/>
                </a:lnTo>
                <a:lnTo>
                  <a:pt x="3655355" y="5847052"/>
                </a:lnTo>
                <a:lnTo>
                  <a:pt x="3644794" y="5844801"/>
                </a:lnTo>
                <a:lnTo>
                  <a:pt x="3642309" y="5848339"/>
                </a:lnTo>
                <a:lnTo>
                  <a:pt x="3630506" y="5843514"/>
                </a:lnTo>
                <a:lnTo>
                  <a:pt x="3629575" y="5835794"/>
                </a:lnTo>
                <a:lnTo>
                  <a:pt x="3624294" y="5825823"/>
                </a:lnTo>
                <a:lnTo>
                  <a:pt x="3622741" y="5836438"/>
                </a:lnTo>
                <a:lnTo>
                  <a:pt x="3613113" y="5827110"/>
                </a:lnTo>
                <a:lnTo>
                  <a:pt x="3616840" y="5811349"/>
                </a:lnTo>
                <a:lnTo>
                  <a:pt x="3624294" y="5817782"/>
                </a:lnTo>
                <a:close/>
                <a:moveTo>
                  <a:pt x="3095553" y="5791189"/>
                </a:moveTo>
                <a:lnTo>
                  <a:pt x="3106700" y="5794813"/>
                </a:lnTo>
                <a:lnTo>
                  <a:pt x="3099944" y="5808652"/>
                </a:lnTo>
                <a:lnTo>
                  <a:pt x="3090825" y="5795472"/>
                </a:lnTo>
                <a:close/>
                <a:moveTo>
                  <a:pt x="4154133" y="5781664"/>
                </a:moveTo>
                <a:lnTo>
                  <a:pt x="4166833" y="5782604"/>
                </a:lnTo>
                <a:lnTo>
                  <a:pt x="4171913" y="5800150"/>
                </a:lnTo>
                <a:lnTo>
                  <a:pt x="4173501" y="5810489"/>
                </a:lnTo>
                <a:lnTo>
                  <a:pt x="4166198" y="5815816"/>
                </a:lnTo>
                <a:lnTo>
                  <a:pt x="4161753" y="5829289"/>
                </a:lnTo>
                <a:lnTo>
                  <a:pt x="4149053" y="5818009"/>
                </a:lnTo>
                <a:lnTo>
                  <a:pt x="4157625" y="5803596"/>
                </a:lnTo>
                <a:lnTo>
                  <a:pt x="4143338" y="5794197"/>
                </a:lnTo>
                <a:lnTo>
                  <a:pt x="4144608" y="5783544"/>
                </a:lnTo>
                <a:close/>
                <a:moveTo>
                  <a:pt x="3652252" y="5780076"/>
                </a:moveTo>
                <a:lnTo>
                  <a:pt x="3658821" y="5780076"/>
                </a:lnTo>
                <a:lnTo>
                  <a:pt x="3654223" y="5787061"/>
                </a:lnTo>
                <a:lnTo>
                  <a:pt x="3659150" y="5794364"/>
                </a:lnTo>
                <a:lnTo>
                  <a:pt x="3649625" y="5789919"/>
                </a:lnTo>
                <a:close/>
                <a:moveTo>
                  <a:pt x="1810406" y="5757851"/>
                </a:moveTo>
                <a:lnTo>
                  <a:pt x="1816824" y="5766824"/>
                </a:lnTo>
                <a:lnTo>
                  <a:pt x="1832868" y="5767422"/>
                </a:lnTo>
                <a:lnTo>
                  <a:pt x="1835114" y="5778489"/>
                </a:lnTo>
                <a:lnTo>
                  <a:pt x="1829659" y="5772507"/>
                </a:lnTo>
                <a:lnTo>
                  <a:pt x="1816824" y="5771909"/>
                </a:lnTo>
                <a:lnTo>
                  <a:pt x="1809444" y="5775797"/>
                </a:lnTo>
                <a:lnTo>
                  <a:pt x="1804951" y="5768918"/>
                </a:lnTo>
                <a:close/>
                <a:moveTo>
                  <a:pt x="3645223" y="5754676"/>
                </a:moveTo>
                <a:lnTo>
                  <a:pt x="3645223" y="5762230"/>
                </a:lnTo>
                <a:lnTo>
                  <a:pt x="3648038" y="5769470"/>
                </a:lnTo>
                <a:lnTo>
                  <a:pt x="3646162" y="5785838"/>
                </a:lnTo>
                <a:lnTo>
                  <a:pt x="3640533" y="5785838"/>
                </a:lnTo>
                <a:lnTo>
                  <a:pt x="3639595" y="5781746"/>
                </a:lnTo>
                <a:lnTo>
                  <a:pt x="3630839" y="5791189"/>
                </a:lnTo>
                <a:lnTo>
                  <a:pt x="3627400" y="5788356"/>
                </a:lnTo>
                <a:cubicBezTo>
                  <a:pt x="3627608" y="5785523"/>
                  <a:pt x="3627817" y="5782690"/>
                  <a:pt x="3628025" y="5779857"/>
                </a:cubicBezTo>
                <a:lnTo>
                  <a:pt x="3632716" y="5772303"/>
                </a:lnTo>
                <a:lnTo>
                  <a:pt x="3633966" y="5761601"/>
                </a:lnTo>
                <a:close/>
                <a:moveTo>
                  <a:pt x="4003575" y="5735626"/>
                </a:moveTo>
                <a:lnTo>
                  <a:pt x="4014159" y="5735626"/>
                </a:lnTo>
                <a:lnTo>
                  <a:pt x="4019139" y="5746117"/>
                </a:lnTo>
                <a:lnTo>
                  <a:pt x="4029723" y="5752674"/>
                </a:lnTo>
                <a:lnTo>
                  <a:pt x="4032213" y="5759232"/>
                </a:lnTo>
                <a:lnTo>
                  <a:pt x="4021629" y="5765789"/>
                </a:lnTo>
                <a:lnTo>
                  <a:pt x="4014470" y="5761527"/>
                </a:lnTo>
                <a:lnTo>
                  <a:pt x="4017583" y="5753986"/>
                </a:lnTo>
                <a:lnTo>
                  <a:pt x="4002953" y="5749724"/>
                </a:lnTo>
                <a:lnTo>
                  <a:pt x="4000463" y="5742183"/>
                </a:lnTo>
                <a:close/>
                <a:moveTo>
                  <a:pt x="3888209" y="5732451"/>
                </a:moveTo>
                <a:lnTo>
                  <a:pt x="3904177" y="5735657"/>
                </a:lnTo>
                <a:lnTo>
                  <a:pt x="3915036" y="5750404"/>
                </a:lnTo>
                <a:lnTo>
                  <a:pt x="3923658" y="5764189"/>
                </a:lnTo>
                <a:lnTo>
                  <a:pt x="3940904" y="5769319"/>
                </a:lnTo>
                <a:lnTo>
                  <a:pt x="3947291" y="5776692"/>
                </a:lnTo>
                <a:lnTo>
                  <a:pt x="3975714" y="5776372"/>
                </a:lnTo>
                <a:lnTo>
                  <a:pt x="3978269" y="5781822"/>
                </a:lnTo>
                <a:lnTo>
                  <a:pt x="3978269" y="5793684"/>
                </a:lnTo>
                <a:lnTo>
                  <a:pt x="3983698" y="5799454"/>
                </a:lnTo>
                <a:lnTo>
                  <a:pt x="3981463" y="5809393"/>
                </a:lnTo>
                <a:lnTo>
                  <a:pt x="3986892" y="5816766"/>
                </a:lnTo>
                <a:lnTo>
                  <a:pt x="3999986" y="5826063"/>
                </a:lnTo>
                <a:lnTo>
                  <a:pt x="4010205" y="5829269"/>
                </a:lnTo>
                <a:lnTo>
                  <a:pt x="4027451" y="5832475"/>
                </a:lnTo>
                <a:lnTo>
                  <a:pt x="4026812" y="5854596"/>
                </a:lnTo>
                <a:lnTo>
                  <a:pt x="4015954" y="5864214"/>
                </a:lnTo>
                <a:lnTo>
                  <a:pt x="4000944" y="5860367"/>
                </a:lnTo>
                <a:lnTo>
                  <a:pt x="3993598" y="5852672"/>
                </a:lnTo>
                <a:lnTo>
                  <a:pt x="3991363" y="5839849"/>
                </a:lnTo>
                <a:lnTo>
                  <a:pt x="3975395" y="5831834"/>
                </a:lnTo>
                <a:cubicBezTo>
                  <a:pt x="3975714" y="5828201"/>
                  <a:pt x="3976034" y="5824567"/>
                  <a:pt x="3976353" y="5820934"/>
                </a:cubicBezTo>
                <a:lnTo>
                  <a:pt x="3963259" y="5812919"/>
                </a:lnTo>
                <a:lnTo>
                  <a:pt x="3959107" y="5804263"/>
                </a:lnTo>
                <a:lnTo>
                  <a:pt x="3927171" y="5801378"/>
                </a:lnTo>
                <a:lnTo>
                  <a:pt x="3922700" y="5794004"/>
                </a:lnTo>
                <a:cubicBezTo>
                  <a:pt x="3923019" y="5790050"/>
                  <a:pt x="3923339" y="5786096"/>
                  <a:pt x="3923658" y="5782142"/>
                </a:cubicBezTo>
                <a:lnTo>
                  <a:pt x="3914077" y="5772845"/>
                </a:lnTo>
                <a:lnTo>
                  <a:pt x="3881183" y="5751686"/>
                </a:lnTo>
                <a:lnTo>
                  <a:pt x="3881183" y="5747519"/>
                </a:lnTo>
                <a:lnTo>
                  <a:pt x="3876712" y="5749442"/>
                </a:lnTo>
                <a:lnTo>
                  <a:pt x="3863938" y="5752648"/>
                </a:lnTo>
                <a:lnTo>
                  <a:pt x="3873199" y="5742068"/>
                </a:lnTo>
                <a:lnTo>
                  <a:pt x="3880864" y="5741107"/>
                </a:lnTo>
                <a:close/>
                <a:moveTo>
                  <a:pt x="1831939" y="5713401"/>
                </a:moveTo>
                <a:cubicBezTo>
                  <a:pt x="1831617" y="5716218"/>
                  <a:pt x="1831294" y="5719034"/>
                  <a:pt x="1830972" y="5721851"/>
                </a:cubicBezTo>
                <a:lnTo>
                  <a:pt x="1812925" y="5752401"/>
                </a:lnTo>
                <a:lnTo>
                  <a:pt x="1808736" y="5754676"/>
                </a:lnTo>
                <a:lnTo>
                  <a:pt x="1805191" y="5748176"/>
                </a:lnTo>
                <a:lnTo>
                  <a:pt x="1794877" y="5751751"/>
                </a:lnTo>
                <a:lnTo>
                  <a:pt x="1789076" y="5743951"/>
                </a:lnTo>
                <a:lnTo>
                  <a:pt x="1796489" y="5727701"/>
                </a:lnTo>
                <a:lnTo>
                  <a:pt x="1813892" y="5714701"/>
                </a:lnTo>
                <a:close/>
                <a:moveTo>
                  <a:pt x="3909022" y="5707051"/>
                </a:moveTo>
                <a:lnTo>
                  <a:pt x="3919500" y="5708956"/>
                </a:lnTo>
                <a:lnTo>
                  <a:pt x="3906800" y="5716576"/>
                </a:lnTo>
                <a:close/>
                <a:moveTo>
                  <a:pt x="3933152" y="5702289"/>
                </a:moveTo>
                <a:lnTo>
                  <a:pt x="3938550" y="5710397"/>
                </a:lnTo>
                <a:lnTo>
                  <a:pt x="3943947" y="5710397"/>
                </a:lnTo>
                <a:lnTo>
                  <a:pt x="3944900" y="5717569"/>
                </a:lnTo>
                <a:lnTo>
                  <a:pt x="3936327" y="5719752"/>
                </a:lnTo>
                <a:lnTo>
                  <a:pt x="3929025" y="5713515"/>
                </a:lnTo>
                <a:lnTo>
                  <a:pt x="3925850" y="5706343"/>
                </a:lnTo>
                <a:close/>
                <a:moveTo>
                  <a:pt x="3950898" y="5691176"/>
                </a:moveTo>
                <a:lnTo>
                  <a:pt x="3954426" y="5700557"/>
                </a:lnTo>
                <a:lnTo>
                  <a:pt x="3948252" y="5711814"/>
                </a:lnTo>
                <a:lnTo>
                  <a:pt x="3946488" y="5707749"/>
                </a:lnTo>
                <a:lnTo>
                  <a:pt x="3949428" y="5700557"/>
                </a:lnTo>
                <a:close/>
                <a:moveTo>
                  <a:pt x="4188559" y="5689589"/>
                </a:moveTo>
                <a:lnTo>
                  <a:pt x="4200260" y="5693688"/>
                </a:lnTo>
                <a:lnTo>
                  <a:pt x="4201525" y="5703148"/>
                </a:lnTo>
                <a:lnTo>
                  <a:pt x="4222713" y="5713554"/>
                </a:lnTo>
                <a:lnTo>
                  <a:pt x="4207850" y="5720806"/>
                </a:lnTo>
                <a:lnTo>
                  <a:pt x="4198363" y="5712608"/>
                </a:lnTo>
                <a:lnTo>
                  <a:pt x="4203739" y="5728059"/>
                </a:lnTo>
                <a:lnTo>
                  <a:pt x="4197414" y="5735627"/>
                </a:lnTo>
                <a:lnTo>
                  <a:pt x="4179705" y="5734996"/>
                </a:lnTo>
                <a:lnTo>
                  <a:pt x="4168953" y="5725221"/>
                </a:lnTo>
                <a:lnTo>
                  <a:pt x="4186662" y="5713869"/>
                </a:lnTo>
                <a:lnTo>
                  <a:pt x="4173064" y="5710716"/>
                </a:lnTo>
                <a:lnTo>
                  <a:pt x="4164525" y="5723329"/>
                </a:lnTo>
                <a:lnTo>
                  <a:pt x="4144603" y="5715130"/>
                </a:lnTo>
                <a:lnTo>
                  <a:pt x="4143338" y="5702517"/>
                </a:lnTo>
                <a:lnTo>
                  <a:pt x="4165790" y="5703463"/>
                </a:lnTo>
                <a:lnTo>
                  <a:pt x="4167688" y="5696211"/>
                </a:lnTo>
                <a:lnTo>
                  <a:pt x="4181602" y="5695895"/>
                </a:lnTo>
                <a:close/>
                <a:moveTo>
                  <a:pt x="3560407" y="5638789"/>
                </a:moveTo>
                <a:lnTo>
                  <a:pt x="3566757" y="5641629"/>
                </a:lnTo>
                <a:lnTo>
                  <a:pt x="3572790" y="5648572"/>
                </a:lnTo>
                <a:lnTo>
                  <a:pt x="3560725" y="5652675"/>
                </a:lnTo>
                <a:lnTo>
                  <a:pt x="3562312" y="5664667"/>
                </a:lnTo>
                <a:lnTo>
                  <a:pt x="3572155" y="5670663"/>
                </a:lnTo>
                <a:cubicBezTo>
                  <a:pt x="3571943" y="5673714"/>
                  <a:pt x="3571732" y="5676764"/>
                  <a:pt x="3571520" y="5679815"/>
                </a:cubicBezTo>
                <a:lnTo>
                  <a:pt x="3582950" y="5680447"/>
                </a:lnTo>
                <a:lnTo>
                  <a:pt x="3581680" y="5691177"/>
                </a:lnTo>
                <a:lnTo>
                  <a:pt x="3563265" y="5680447"/>
                </a:lnTo>
                <a:lnTo>
                  <a:pt x="3561677" y="5668770"/>
                </a:lnTo>
                <a:lnTo>
                  <a:pt x="3541675" y="5647310"/>
                </a:lnTo>
                <a:lnTo>
                  <a:pt x="3543262" y="5640367"/>
                </a:lnTo>
                <a:lnTo>
                  <a:pt x="3558185" y="5642891"/>
                </a:lnTo>
                <a:close/>
                <a:moveTo>
                  <a:pt x="1988465" y="5605451"/>
                </a:moveTo>
                <a:lnTo>
                  <a:pt x="1990687" y="5609261"/>
                </a:lnTo>
                <a:lnTo>
                  <a:pt x="1976082" y="5621326"/>
                </a:lnTo>
                <a:lnTo>
                  <a:pt x="1975130" y="5626406"/>
                </a:lnTo>
                <a:lnTo>
                  <a:pt x="1985607" y="5621008"/>
                </a:lnTo>
                <a:lnTo>
                  <a:pt x="1979257" y="5631486"/>
                </a:lnTo>
                <a:lnTo>
                  <a:pt x="1981480" y="5638153"/>
                </a:lnTo>
                <a:lnTo>
                  <a:pt x="1998307" y="5636883"/>
                </a:lnTo>
                <a:lnTo>
                  <a:pt x="2005927" y="5638788"/>
                </a:lnTo>
                <a:lnTo>
                  <a:pt x="2008150" y="5651488"/>
                </a:lnTo>
                <a:lnTo>
                  <a:pt x="1999895" y="5666411"/>
                </a:lnTo>
                <a:lnTo>
                  <a:pt x="1993545" y="5677841"/>
                </a:lnTo>
                <a:lnTo>
                  <a:pt x="1987195" y="5690859"/>
                </a:lnTo>
                <a:lnTo>
                  <a:pt x="1965287" y="5699114"/>
                </a:lnTo>
                <a:lnTo>
                  <a:pt x="1965287" y="5694986"/>
                </a:lnTo>
                <a:lnTo>
                  <a:pt x="1954492" y="5688954"/>
                </a:lnTo>
                <a:lnTo>
                  <a:pt x="1937665" y="5683556"/>
                </a:lnTo>
                <a:cubicBezTo>
                  <a:pt x="1937877" y="5678370"/>
                  <a:pt x="1938088" y="5673185"/>
                  <a:pt x="1938300" y="5667999"/>
                </a:cubicBezTo>
                <a:lnTo>
                  <a:pt x="1928775" y="5660696"/>
                </a:lnTo>
                <a:lnTo>
                  <a:pt x="1912900" y="5662601"/>
                </a:lnTo>
                <a:cubicBezTo>
                  <a:pt x="1912688" y="5667258"/>
                  <a:pt x="1912477" y="5671914"/>
                  <a:pt x="1912265" y="5676571"/>
                </a:cubicBezTo>
                <a:lnTo>
                  <a:pt x="1902740" y="5674349"/>
                </a:lnTo>
                <a:lnTo>
                  <a:pt x="1900200" y="5650536"/>
                </a:lnTo>
                <a:lnTo>
                  <a:pt x="1917027" y="5641963"/>
                </a:lnTo>
                <a:lnTo>
                  <a:pt x="1937982" y="5626723"/>
                </a:lnTo>
                <a:lnTo>
                  <a:pt x="1952905" y="5619103"/>
                </a:lnTo>
                <a:close/>
                <a:moveTo>
                  <a:pt x="4089680" y="5599101"/>
                </a:moveTo>
                <a:lnTo>
                  <a:pt x="4100475" y="5606038"/>
                </a:lnTo>
                <a:lnTo>
                  <a:pt x="4089045" y="5624958"/>
                </a:lnTo>
                <a:lnTo>
                  <a:pt x="4092220" y="5642931"/>
                </a:lnTo>
                <a:lnTo>
                  <a:pt x="4079520" y="5637571"/>
                </a:lnTo>
                <a:lnTo>
                  <a:pt x="4081742" y="5630318"/>
                </a:lnTo>
                <a:lnTo>
                  <a:pt x="4076345" y="5630318"/>
                </a:lnTo>
                <a:lnTo>
                  <a:pt x="4069042" y="5645139"/>
                </a:lnTo>
                <a:lnTo>
                  <a:pt x="4060470" y="5631580"/>
                </a:lnTo>
                <a:lnTo>
                  <a:pt x="4056025" y="5615813"/>
                </a:lnTo>
                <a:lnTo>
                  <a:pt x="4073805" y="5615813"/>
                </a:lnTo>
                <a:lnTo>
                  <a:pt x="4084600" y="5619597"/>
                </a:lnTo>
                <a:close/>
                <a:moveTo>
                  <a:pt x="2070698" y="5599101"/>
                </a:moveTo>
                <a:lnTo>
                  <a:pt x="2091018" y="5613433"/>
                </a:lnTo>
                <a:lnTo>
                  <a:pt x="2092288" y="5624649"/>
                </a:lnTo>
                <a:lnTo>
                  <a:pt x="2079588" y="5632439"/>
                </a:lnTo>
                <a:lnTo>
                  <a:pt x="2067840" y="5622780"/>
                </a:lnTo>
                <a:lnTo>
                  <a:pt x="2041488" y="5624338"/>
                </a:lnTo>
                <a:lnTo>
                  <a:pt x="2040218" y="5614056"/>
                </a:lnTo>
                <a:lnTo>
                  <a:pt x="2033868" y="5614056"/>
                </a:lnTo>
                <a:lnTo>
                  <a:pt x="2031963" y="5604397"/>
                </a:lnTo>
                <a:close/>
                <a:moveTo>
                  <a:pt x="4138765" y="5576879"/>
                </a:moveTo>
                <a:lnTo>
                  <a:pt x="4144990" y="5580100"/>
                </a:lnTo>
                <a:lnTo>
                  <a:pt x="4148103" y="5590408"/>
                </a:lnTo>
                <a:lnTo>
                  <a:pt x="4140943" y="5599104"/>
                </a:lnTo>
                <a:lnTo>
                  <a:pt x="4116353" y="5598138"/>
                </a:lnTo>
                <a:lnTo>
                  <a:pt x="4121956" y="5588475"/>
                </a:lnTo>
                <a:close/>
                <a:moveTo>
                  <a:pt x="4302091" y="5553067"/>
                </a:moveTo>
                <a:lnTo>
                  <a:pt x="4302091" y="5561005"/>
                </a:lnTo>
                <a:lnTo>
                  <a:pt x="4297328" y="5558934"/>
                </a:lnTo>
                <a:close/>
                <a:moveTo>
                  <a:pt x="4108553" y="5551476"/>
                </a:moveTo>
                <a:lnTo>
                  <a:pt x="4122700" y="5555898"/>
                </a:lnTo>
                <a:lnTo>
                  <a:pt x="4121735" y="5565764"/>
                </a:lnTo>
                <a:lnTo>
                  <a:pt x="4108874" y="5563723"/>
                </a:lnTo>
                <a:lnTo>
                  <a:pt x="4097300" y="5562702"/>
                </a:lnTo>
                <a:lnTo>
                  <a:pt x="4099229" y="5556919"/>
                </a:lnTo>
                <a:close/>
                <a:moveTo>
                  <a:pt x="4289391" y="5540367"/>
                </a:moveTo>
                <a:lnTo>
                  <a:pt x="4308441" y="5541002"/>
                </a:lnTo>
                <a:lnTo>
                  <a:pt x="4301337" y="5548305"/>
                </a:lnTo>
                <a:lnTo>
                  <a:pt x="4292620" y="5551480"/>
                </a:lnTo>
                <a:lnTo>
                  <a:pt x="4289391" y="5548305"/>
                </a:lnTo>
                <a:close/>
                <a:moveTo>
                  <a:pt x="4022925" y="5514964"/>
                </a:moveTo>
                <a:lnTo>
                  <a:pt x="4031881" y="5519920"/>
                </a:lnTo>
                <a:cubicBezTo>
                  <a:pt x="4031992" y="5524360"/>
                  <a:pt x="4032102" y="5528799"/>
                  <a:pt x="4032213" y="5533239"/>
                </a:cubicBezTo>
                <a:lnTo>
                  <a:pt x="4022261" y="5540364"/>
                </a:lnTo>
                <a:lnTo>
                  <a:pt x="4009988" y="5532310"/>
                </a:lnTo>
                <a:lnTo>
                  <a:pt x="4011315" y="5525186"/>
                </a:lnTo>
                <a:close/>
                <a:moveTo>
                  <a:pt x="2542105" y="5470514"/>
                </a:moveTo>
                <a:lnTo>
                  <a:pt x="2547481" y="5470514"/>
                </a:lnTo>
                <a:lnTo>
                  <a:pt x="2566456" y="5478769"/>
                </a:lnTo>
                <a:lnTo>
                  <a:pt x="2578157" y="5478769"/>
                </a:lnTo>
                <a:lnTo>
                  <a:pt x="2586696" y="5503851"/>
                </a:lnTo>
                <a:cubicBezTo>
                  <a:pt x="2586380" y="5509460"/>
                  <a:pt x="2586063" y="5515070"/>
                  <a:pt x="2585747" y="5520679"/>
                </a:cubicBezTo>
                <a:lnTo>
                  <a:pt x="2601876" y="5547031"/>
                </a:lnTo>
                <a:cubicBezTo>
                  <a:pt x="2601560" y="5556450"/>
                  <a:pt x="2601243" y="5565870"/>
                  <a:pt x="2600927" y="5575289"/>
                </a:cubicBezTo>
                <a:lnTo>
                  <a:pt x="2590491" y="5584814"/>
                </a:lnTo>
                <a:lnTo>
                  <a:pt x="2586696" y="5599736"/>
                </a:lnTo>
                <a:lnTo>
                  <a:pt x="2600295" y="5611484"/>
                </a:lnTo>
                <a:lnTo>
                  <a:pt x="2592388" y="5641646"/>
                </a:lnTo>
                <a:lnTo>
                  <a:pt x="2584166" y="5676889"/>
                </a:lnTo>
                <a:cubicBezTo>
                  <a:pt x="2584271" y="5688425"/>
                  <a:pt x="2584377" y="5699960"/>
                  <a:pt x="2584482" y="5711496"/>
                </a:cubicBezTo>
                <a:lnTo>
                  <a:pt x="2570884" y="5732769"/>
                </a:lnTo>
                <a:lnTo>
                  <a:pt x="2561080" y="5721974"/>
                </a:lnTo>
                <a:lnTo>
                  <a:pt x="2550644" y="5711814"/>
                </a:lnTo>
                <a:lnTo>
                  <a:pt x="2532934" y="5723561"/>
                </a:lnTo>
                <a:cubicBezTo>
                  <a:pt x="2532618" y="5730229"/>
                  <a:pt x="2532301" y="5736896"/>
                  <a:pt x="2531985" y="5743564"/>
                </a:cubicBezTo>
                <a:lnTo>
                  <a:pt x="2523446" y="5752136"/>
                </a:lnTo>
                <a:lnTo>
                  <a:pt x="2510796" y="5753089"/>
                </a:lnTo>
                <a:lnTo>
                  <a:pt x="2496249" y="5756264"/>
                </a:lnTo>
                <a:lnTo>
                  <a:pt x="2484864" y="5748326"/>
                </a:lnTo>
                <a:lnTo>
                  <a:pt x="2476325" y="5751501"/>
                </a:lnTo>
                <a:lnTo>
                  <a:pt x="2472846" y="5740706"/>
                </a:lnTo>
                <a:lnTo>
                  <a:pt x="2481385" y="5740706"/>
                </a:lnTo>
                <a:lnTo>
                  <a:pt x="2474744" y="5735626"/>
                </a:lnTo>
                <a:cubicBezTo>
                  <a:pt x="2474428" y="5727265"/>
                  <a:pt x="2474111" y="5718905"/>
                  <a:pt x="2473795" y="5710544"/>
                </a:cubicBezTo>
                <a:lnTo>
                  <a:pt x="2460829" y="5693716"/>
                </a:lnTo>
                <a:lnTo>
                  <a:pt x="2477274" y="5644821"/>
                </a:lnTo>
                <a:lnTo>
                  <a:pt x="2481701" y="5631169"/>
                </a:lnTo>
                <a:lnTo>
                  <a:pt x="2467470" y="5619739"/>
                </a:lnTo>
                <a:lnTo>
                  <a:pt x="2476009" y="5598466"/>
                </a:lnTo>
                <a:lnTo>
                  <a:pt x="2469684" y="5588941"/>
                </a:lnTo>
                <a:lnTo>
                  <a:pt x="2475693" y="5575606"/>
                </a:lnTo>
                <a:lnTo>
                  <a:pt x="2466205" y="5557509"/>
                </a:lnTo>
                <a:lnTo>
                  <a:pt x="2450393" y="5547349"/>
                </a:lnTo>
                <a:lnTo>
                  <a:pt x="2445965" y="5556874"/>
                </a:lnTo>
                <a:lnTo>
                  <a:pt x="2441538" y="5535601"/>
                </a:lnTo>
                <a:lnTo>
                  <a:pt x="2447863" y="5521949"/>
                </a:lnTo>
                <a:lnTo>
                  <a:pt x="2442170" y="5497819"/>
                </a:lnTo>
                <a:lnTo>
                  <a:pt x="2450709" y="5492421"/>
                </a:lnTo>
                <a:lnTo>
                  <a:pt x="2454820" y="5477499"/>
                </a:lnTo>
                <a:lnTo>
                  <a:pt x="2461145" y="5482896"/>
                </a:lnTo>
                <a:lnTo>
                  <a:pt x="2451658" y="5497819"/>
                </a:lnTo>
                <a:lnTo>
                  <a:pt x="2459248" y="5509249"/>
                </a:lnTo>
                <a:lnTo>
                  <a:pt x="2476325" y="5517504"/>
                </a:lnTo>
                <a:lnTo>
                  <a:pt x="2496249" y="5519409"/>
                </a:lnTo>
                <a:lnTo>
                  <a:pt x="2503523" y="5503534"/>
                </a:lnTo>
                <a:lnTo>
                  <a:pt x="2524711" y="5490834"/>
                </a:lnTo>
                <a:lnTo>
                  <a:pt x="2537994" y="5481309"/>
                </a:lnTo>
                <a:close/>
                <a:moveTo>
                  <a:pt x="3282913" y="5260964"/>
                </a:moveTo>
                <a:lnTo>
                  <a:pt x="3294026" y="5262084"/>
                </a:lnTo>
                <a:lnTo>
                  <a:pt x="3287964" y="5265727"/>
                </a:lnTo>
                <a:close/>
                <a:moveTo>
                  <a:pt x="3328248" y="5257789"/>
                </a:moveTo>
                <a:lnTo>
                  <a:pt x="3340739" y="5264892"/>
                </a:lnTo>
                <a:lnTo>
                  <a:pt x="3362288" y="5271027"/>
                </a:lnTo>
                <a:lnTo>
                  <a:pt x="3361039" y="5276839"/>
                </a:lnTo>
                <a:lnTo>
                  <a:pt x="3336680" y="5270704"/>
                </a:lnTo>
                <a:lnTo>
                  <a:pt x="3324188" y="5259726"/>
                </a:lnTo>
                <a:close/>
                <a:moveTo>
                  <a:pt x="2671407" y="5257789"/>
                </a:moveTo>
                <a:lnTo>
                  <a:pt x="2674900" y="5266657"/>
                </a:lnTo>
                <a:lnTo>
                  <a:pt x="2673947" y="5273226"/>
                </a:lnTo>
                <a:lnTo>
                  <a:pt x="2667597" y="5275197"/>
                </a:lnTo>
                <a:lnTo>
                  <a:pt x="2671725" y="5284722"/>
                </a:lnTo>
                <a:lnTo>
                  <a:pt x="2664422" y="5286364"/>
                </a:lnTo>
                <a:lnTo>
                  <a:pt x="2659977" y="5276510"/>
                </a:lnTo>
                <a:lnTo>
                  <a:pt x="2643150" y="5278481"/>
                </a:lnTo>
                <a:lnTo>
                  <a:pt x="2636800" y="5268956"/>
                </a:lnTo>
                <a:lnTo>
                  <a:pt x="2659977" y="5266657"/>
                </a:lnTo>
                <a:close/>
                <a:moveTo>
                  <a:pt x="3264815" y="5237151"/>
                </a:moveTo>
                <a:lnTo>
                  <a:pt x="3282277" y="5247144"/>
                </a:lnTo>
                <a:lnTo>
                  <a:pt x="3295930" y="5244334"/>
                </a:lnTo>
                <a:lnTo>
                  <a:pt x="3316250" y="5251204"/>
                </a:lnTo>
                <a:lnTo>
                  <a:pt x="3295930" y="5249955"/>
                </a:lnTo>
                <a:lnTo>
                  <a:pt x="3283865" y="5256201"/>
                </a:lnTo>
                <a:lnTo>
                  <a:pt x="3252750" y="5239337"/>
                </a:lnTo>
                <a:close/>
                <a:moveTo>
                  <a:pt x="2572585" y="5232389"/>
                </a:moveTo>
                <a:cubicBezTo>
                  <a:pt x="2573224" y="5246022"/>
                  <a:pt x="2573864" y="5259654"/>
                  <a:pt x="2574503" y="5273287"/>
                </a:cubicBezTo>
                <a:lnTo>
                  <a:pt x="2571306" y="5288188"/>
                </a:lnTo>
                <a:lnTo>
                  <a:pt x="2584413" y="5315453"/>
                </a:lnTo>
                <a:lnTo>
                  <a:pt x="2581536" y="5359522"/>
                </a:lnTo>
                <a:lnTo>
                  <a:pt x="2570028" y="5388373"/>
                </a:lnTo>
                <a:lnTo>
                  <a:pt x="2566831" y="5402957"/>
                </a:lnTo>
                <a:lnTo>
                  <a:pt x="2557561" y="5426101"/>
                </a:lnTo>
                <a:lnTo>
                  <a:pt x="2549249" y="5445123"/>
                </a:lnTo>
                <a:lnTo>
                  <a:pt x="2547971" y="5451464"/>
                </a:lnTo>
                <a:lnTo>
                  <a:pt x="2539659" y="5446391"/>
                </a:lnTo>
                <a:lnTo>
                  <a:pt x="2531987" y="5444489"/>
                </a:lnTo>
                <a:lnTo>
                  <a:pt x="2531028" y="5439099"/>
                </a:lnTo>
                <a:lnTo>
                  <a:pt x="2521438" y="5434978"/>
                </a:lnTo>
                <a:lnTo>
                  <a:pt x="2510569" y="5426735"/>
                </a:lnTo>
                <a:lnTo>
                  <a:pt x="2518241" y="5408663"/>
                </a:lnTo>
                <a:lnTo>
                  <a:pt x="2511209" y="5405493"/>
                </a:lnTo>
                <a:lnTo>
                  <a:pt x="2499701" y="5400103"/>
                </a:lnTo>
                <a:lnTo>
                  <a:pt x="2503856" y="5393762"/>
                </a:lnTo>
                <a:lnTo>
                  <a:pt x="2504815" y="5384568"/>
                </a:lnTo>
                <a:lnTo>
                  <a:pt x="2501619" y="5381398"/>
                </a:lnTo>
                <a:lnTo>
                  <a:pt x="2501619" y="5366814"/>
                </a:lnTo>
                <a:lnTo>
                  <a:pt x="2497143" y="5356035"/>
                </a:lnTo>
                <a:lnTo>
                  <a:pt x="2490750" y="5342719"/>
                </a:lnTo>
                <a:cubicBezTo>
                  <a:pt x="2491070" y="5338492"/>
                  <a:pt x="2491389" y="5334264"/>
                  <a:pt x="2491709" y="5330037"/>
                </a:cubicBezTo>
                <a:lnTo>
                  <a:pt x="2501299" y="5327818"/>
                </a:lnTo>
                <a:cubicBezTo>
                  <a:pt x="2500873" y="5320420"/>
                  <a:pt x="2500446" y="5313023"/>
                  <a:pt x="2500020" y="5305625"/>
                </a:cubicBezTo>
                <a:lnTo>
                  <a:pt x="2520159" y="5294846"/>
                </a:lnTo>
                <a:lnTo>
                  <a:pt x="2524315" y="5283432"/>
                </a:lnTo>
                <a:lnTo>
                  <a:pt x="2538061" y="5272653"/>
                </a:lnTo>
                <a:lnTo>
                  <a:pt x="2550848" y="5278994"/>
                </a:lnTo>
                <a:lnTo>
                  <a:pt x="2558520" y="5271702"/>
                </a:lnTo>
                <a:lnTo>
                  <a:pt x="2554684" y="5255850"/>
                </a:lnTo>
                <a:lnTo>
                  <a:pt x="2562356" y="5235559"/>
                </a:lnTo>
                <a:close/>
                <a:moveTo>
                  <a:pt x="3216274" y="5219689"/>
                </a:moveTo>
                <a:lnTo>
                  <a:pt x="3221000" y="5221547"/>
                </a:lnTo>
                <a:lnTo>
                  <a:pt x="3210958" y="5232389"/>
                </a:lnTo>
                <a:lnTo>
                  <a:pt x="3210367" y="5228052"/>
                </a:lnTo>
                <a:lnTo>
                  <a:pt x="3208300" y="5222477"/>
                </a:lnTo>
                <a:close/>
                <a:moveTo>
                  <a:pt x="3236875" y="5199051"/>
                </a:moveTo>
                <a:lnTo>
                  <a:pt x="3266104" y="5206144"/>
                </a:lnTo>
                <a:lnTo>
                  <a:pt x="3297200" y="5210197"/>
                </a:lnTo>
                <a:lnTo>
                  <a:pt x="3297200" y="5214926"/>
                </a:lnTo>
                <a:lnTo>
                  <a:pt x="3266726" y="5213912"/>
                </a:lnTo>
                <a:lnTo>
                  <a:pt x="3239673" y="5206819"/>
                </a:lnTo>
                <a:close/>
                <a:moveTo>
                  <a:pt x="3261468" y="5180001"/>
                </a:moveTo>
                <a:lnTo>
                  <a:pt x="3278151" y="5188077"/>
                </a:lnTo>
                <a:lnTo>
                  <a:pt x="3274688" y="5194289"/>
                </a:lnTo>
                <a:lnTo>
                  <a:pt x="3257376" y="5193046"/>
                </a:lnTo>
                <a:lnTo>
                  <a:pt x="3245415" y="5189630"/>
                </a:lnTo>
                <a:lnTo>
                  <a:pt x="3241953" y="5184970"/>
                </a:lnTo>
                <a:lnTo>
                  <a:pt x="3241638" y="5180311"/>
                </a:lnTo>
                <a:close/>
                <a:moveTo>
                  <a:pt x="3220023" y="5175239"/>
                </a:moveTo>
                <a:lnTo>
                  <a:pt x="3235288" y="5184764"/>
                </a:lnTo>
                <a:lnTo>
                  <a:pt x="3225824" y="5183535"/>
                </a:lnTo>
                <a:lnTo>
                  <a:pt x="3211475" y="5175546"/>
                </a:lnTo>
                <a:close/>
                <a:moveTo>
                  <a:pt x="2421121" y="5104145"/>
                </a:moveTo>
                <a:lnTo>
                  <a:pt x="2412624" y="5112639"/>
                </a:lnTo>
                <a:cubicBezTo>
                  <a:pt x="2412640" y="5112672"/>
                  <a:pt x="2412656" y="5112704"/>
                  <a:pt x="2412672" y="5112737"/>
                </a:cubicBezTo>
                <a:lnTo>
                  <a:pt x="2421138" y="5104253"/>
                </a:lnTo>
                <a:cubicBezTo>
                  <a:pt x="2421132" y="5104217"/>
                  <a:pt x="2421127" y="5104181"/>
                  <a:pt x="2421121" y="5104145"/>
                </a:cubicBezTo>
                <a:close/>
                <a:moveTo>
                  <a:pt x="3071775" y="5056176"/>
                </a:moveTo>
                <a:lnTo>
                  <a:pt x="3095705" y="5079407"/>
                </a:lnTo>
                <a:lnTo>
                  <a:pt x="3109875" y="5094276"/>
                </a:lnTo>
                <a:lnTo>
                  <a:pt x="3092242" y="5084364"/>
                </a:lnTo>
                <a:lnTo>
                  <a:pt x="3080277" y="5069805"/>
                </a:lnTo>
                <a:close/>
                <a:moveTo>
                  <a:pt x="3087650" y="5051414"/>
                </a:moveTo>
                <a:lnTo>
                  <a:pt x="3115887" y="5070981"/>
                </a:lnTo>
                <a:lnTo>
                  <a:pt x="3117813" y="5079989"/>
                </a:lnTo>
                <a:close/>
                <a:moveTo>
                  <a:pt x="3100350" y="5049826"/>
                </a:moveTo>
                <a:lnTo>
                  <a:pt x="3114638" y="5056224"/>
                </a:lnTo>
                <a:lnTo>
                  <a:pt x="3110215" y="5060939"/>
                </a:lnTo>
                <a:close/>
                <a:moveTo>
                  <a:pt x="3085812" y="5013314"/>
                </a:moveTo>
                <a:lnTo>
                  <a:pt x="3107082" y="5026331"/>
                </a:lnTo>
                <a:lnTo>
                  <a:pt x="3109016" y="5031411"/>
                </a:lnTo>
                <a:lnTo>
                  <a:pt x="3102570" y="5029824"/>
                </a:lnTo>
                <a:lnTo>
                  <a:pt x="3115461" y="5041254"/>
                </a:lnTo>
                <a:lnTo>
                  <a:pt x="3124163" y="5047921"/>
                </a:lnTo>
                <a:lnTo>
                  <a:pt x="3122874" y="5051414"/>
                </a:lnTo>
                <a:lnTo>
                  <a:pt x="3104182" y="5037126"/>
                </a:lnTo>
                <a:lnTo>
                  <a:pt x="3105471" y="5045381"/>
                </a:lnTo>
                <a:lnTo>
                  <a:pt x="3093224" y="5033316"/>
                </a:lnTo>
                <a:lnTo>
                  <a:pt x="3084523" y="5021886"/>
                </a:lnTo>
                <a:lnTo>
                  <a:pt x="3081300" y="5013949"/>
                </a:lnTo>
                <a:close/>
                <a:moveTo>
                  <a:pt x="3043982" y="5011726"/>
                </a:moveTo>
                <a:lnTo>
                  <a:pt x="3058460" y="5028318"/>
                </a:lnTo>
                <a:cubicBezTo>
                  <a:pt x="3058665" y="5032005"/>
                  <a:pt x="3058871" y="5035692"/>
                  <a:pt x="3059076" y="5039379"/>
                </a:cubicBezTo>
                <a:lnTo>
                  <a:pt x="3055071" y="5040301"/>
                </a:lnTo>
                <a:lnTo>
                  <a:pt x="3052299" y="5032927"/>
                </a:lnTo>
                <a:lnTo>
                  <a:pt x="3046139" y="5030161"/>
                </a:lnTo>
                <a:lnTo>
                  <a:pt x="3039978" y="5022173"/>
                </a:lnTo>
                <a:lnTo>
                  <a:pt x="3038438" y="5013877"/>
                </a:lnTo>
                <a:close/>
                <a:moveTo>
                  <a:pt x="3081196" y="4995851"/>
                </a:moveTo>
                <a:lnTo>
                  <a:pt x="3089628" y="5007599"/>
                </a:lnTo>
                <a:lnTo>
                  <a:pt x="3094000" y="5013314"/>
                </a:lnTo>
                <a:lnTo>
                  <a:pt x="3077761" y="5004106"/>
                </a:lnTo>
                <a:lnTo>
                  <a:pt x="3074950" y="4998708"/>
                </a:lnTo>
                <a:close/>
                <a:moveTo>
                  <a:pt x="6495127" y="4986728"/>
                </a:moveTo>
                <a:lnTo>
                  <a:pt x="6506559" y="4995299"/>
                </a:lnTo>
                <a:lnTo>
                  <a:pt x="6517991" y="4992442"/>
                </a:lnTo>
                <a:lnTo>
                  <a:pt x="6525612" y="4997204"/>
                </a:lnTo>
                <a:lnTo>
                  <a:pt x="6540537" y="4999426"/>
                </a:lnTo>
                <a:lnTo>
                  <a:pt x="6557050" y="5002918"/>
                </a:lnTo>
                <a:lnTo>
                  <a:pt x="6561450" y="5001033"/>
                </a:lnTo>
                <a:lnTo>
                  <a:pt x="6527292" y="5071939"/>
                </a:lnTo>
                <a:lnTo>
                  <a:pt x="6524977" y="5069582"/>
                </a:lnTo>
                <a:lnTo>
                  <a:pt x="6514815" y="5041964"/>
                </a:lnTo>
                <a:lnTo>
                  <a:pt x="6504336" y="5039424"/>
                </a:lnTo>
                <a:lnTo>
                  <a:pt x="6495762" y="5044821"/>
                </a:lnTo>
                <a:lnTo>
                  <a:pt x="6487506" y="5041329"/>
                </a:lnTo>
                <a:cubicBezTo>
                  <a:pt x="6487188" y="5037731"/>
                  <a:pt x="6486871" y="5034134"/>
                  <a:pt x="6486553" y="5030536"/>
                </a:cubicBezTo>
                <a:lnTo>
                  <a:pt x="6470993" y="5017520"/>
                </a:lnTo>
                <a:lnTo>
                  <a:pt x="6473534" y="4998791"/>
                </a:lnTo>
                <a:lnTo>
                  <a:pt x="6484648" y="4994981"/>
                </a:lnTo>
                <a:close/>
                <a:moveTo>
                  <a:pt x="3034945" y="4948226"/>
                </a:moveTo>
                <a:lnTo>
                  <a:pt x="3042883" y="4949174"/>
                </a:lnTo>
                <a:lnTo>
                  <a:pt x="3044153" y="4962446"/>
                </a:lnTo>
                <a:lnTo>
                  <a:pt x="3048915" y="4968133"/>
                </a:lnTo>
                <a:lnTo>
                  <a:pt x="3055265" y="4979509"/>
                </a:lnTo>
                <a:lnTo>
                  <a:pt x="3060663" y="5014901"/>
                </a:lnTo>
                <a:lnTo>
                  <a:pt x="3054313" y="5014269"/>
                </a:lnTo>
                <a:lnTo>
                  <a:pt x="3049868" y="5008581"/>
                </a:lnTo>
                <a:lnTo>
                  <a:pt x="3040342" y="4999101"/>
                </a:lnTo>
                <a:lnTo>
                  <a:pt x="3036850" y="4987725"/>
                </a:lnTo>
                <a:lnTo>
                  <a:pt x="3039072" y="4981405"/>
                </a:lnTo>
                <a:lnTo>
                  <a:pt x="3044788" y="4985829"/>
                </a:lnTo>
                <a:lnTo>
                  <a:pt x="3046058" y="4981405"/>
                </a:lnTo>
                <a:lnTo>
                  <a:pt x="3046058" y="4972241"/>
                </a:lnTo>
                <a:lnTo>
                  <a:pt x="3033675" y="4958022"/>
                </a:lnTo>
                <a:close/>
                <a:moveTo>
                  <a:pt x="3060662" y="4941876"/>
                </a:moveTo>
                <a:lnTo>
                  <a:pt x="3066377" y="4941876"/>
                </a:lnTo>
                <a:lnTo>
                  <a:pt x="3081300" y="4964101"/>
                </a:lnTo>
                <a:lnTo>
                  <a:pt x="3086062" y="4968228"/>
                </a:lnTo>
                <a:lnTo>
                  <a:pt x="3081935" y="4974578"/>
                </a:lnTo>
                <a:lnTo>
                  <a:pt x="3089872" y="4983786"/>
                </a:lnTo>
                <a:lnTo>
                  <a:pt x="3097175" y="4999026"/>
                </a:lnTo>
                <a:lnTo>
                  <a:pt x="3094317" y="4994263"/>
                </a:lnTo>
                <a:lnTo>
                  <a:pt x="3087967" y="4991406"/>
                </a:lnTo>
                <a:lnTo>
                  <a:pt x="3075902" y="4984738"/>
                </a:lnTo>
                <a:lnTo>
                  <a:pt x="3072092" y="4972673"/>
                </a:lnTo>
                <a:lnTo>
                  <a:pt x="3068917" y="4972038"/>
                </a:lnTo>
                <a:lnTo>
                  <a:pt x="3054312" y="4962196"/>
                </a:lnTo>
                <a:lnTo>
                  <a:pt x="3052725" y="4951083"/>
                </a:lnTo>
                <a:lnTo>
                  <a:pt x="3060662" y="4950448"/>
                </a:lnTo>
                <a:close/>
                <a:moveTo>
                  <a:pt x="6600872" y="4906095"/>
                </a:moveTo>
                <a:lnTo>
                  <a:pt x="6598649" y="4911492"/>
                </a:lnTo>
                <a:lnTo>
                  <a:pt x="6602058" y="4916735"/>
                </a:lnTo>
                <a:lnTo>
                  <a:pt x="6570401" y="4982451"/>
                </a:lnTo>
                <a:lnTo>
                  <a:pt x="6569434" y="4982283"/>
                </a:lnTo>
                <a:lnTo>
                  <a:pt x="6564036" y="4977839"/>
                </a:lnTo>
                <a:lnTo>
                  <a:pt x="6564354" y="4967363"/>
                </a:lnTo>
                <a:lnTo>
                  <a:pt x="6569752" y="4961332"/>
                </a:lnTo>
                <a:lnTo>
                  <a:pt x="6573563" y="4943237"/>
                </a:lnTo>
                <a:lnTo>
                  <a:pt x="6567212" y="4935936"/>
                </a:lnTo>
                <a:lnTo>
                  <a:pt x="6568799" y="4924190"/>
                </a:lnTo>
                <a:lnTo>
                  <a:pt x="6582772" y="4909905"/>
                </a:lnTo>
                <a:close/>
                <a:moveTo>
                  <a:pt x="4951102" y="4806942"/>
                </a:moveTo>
                <a:lnTo>
                  <a:pt x="4954554" y="4813479"/>
                </a:lnTo>
                <a:lnTo>
                  <a:pt x="4953518" y="4818055"/>
                </a:lnTo>
                <a:lnTo>
                  <a:pt x="4946616" y="4810210"/>
                </a:lnTo>
                <a:close/>
                <a:moveTo>
                  <a:pt x="5054566" y="4779954"/>
                </a:moveTo>
                <a:lnTo>
                  <a:pt x="5046311" y="4792539"/>
                </a:lnTo>
                <a:lnTo>
                  <a:pt x="5039961" y="4814879"/>
                </a:lnTo>
                <a:lnTo>
                  <a:pt x="5029166" y="4805125"/>
                </a:lnTo>
                <a:lnTo>
                  <a:pt x="5032341" y="4797888"/>
                </a:lnTo>
                <a:lnTo>
                  <a:pt x="5048533" y="4785303"/>
                </a:lnTo>
                <a:close/>
                <a:moveTo>
                  <a:pt x="4546749" y="4760722"/>
                </a:moveTo>
                <a:lnTo>
                  <a:pt x="4546260" y="4761212"/>
                </a:lnTo>
                <a:lnTo>
                  <a:pt x="4546884" y="4760899"/>
                </a:lnTo>
                <a:close/>
                <a:moveTo>
                  <a:pt x="5140291" y="4749792"/>
                </a:moveTo>
                <a:lnTo>
                  <a:pt x="5127591" y="4759317"/>
                </a:lnTo>
                <a:lnTo>
                  <a:pt x="5130477" y="4751021"/>
                </a:lnTo>
                <a:close/>
                <a:moveTo>
                  <a:pt x="6342270" y="4710093"/>
                </a:moveTo>
                <a:lnTo>
                  <a:pt x="6339836" y="4714047"/>
                </a:lnTo>
                <a:lnTo>
                  <a:pt x="6301729" y="4718809"/>
                </a:lnTo>
                <a:cubicBezTo>
                  <a:pt x="6301306" y="4724946"/>
                  <a:pt x="6300882" y="4731083"/>
                  <a:pt x="6300459" y="4737220"/>
                </a:cubicBezTo>
                <a:cubicBezTo>
                  <a:pt x="6300469" y="4737225"/>
                  <a:pt x="6300478" y="4737230"/>
                  <a:pt x="6300488" y="4737235"/>
                </a:cubicBezTo>
                <a:cubicBezTo>
                  <a:pt x="6300905" y="4731196"/>
                  <a:pt x="6301321" y="4725157"/>
                  <a:pt x="6301738" y="4719118"/>
                </a:cubicBezTo>
                <a:lnTo>
                  <a:pt x="6339844" y="4714356"/>
                </a:lnTo>
                <a:lnTo>
                  <a:pt x="6342384" y="4710229"/>
                </a:lnTo>
                <a:close/>
                <a:moveTo>
                  <a:pt x="1472534" y="4375142"/>
                </a:moveTo>
                <a:lnTo>
                  <a:pt x="1482060" y="4376139"/>
                </a:lnTo>
                <a:lnTo>
                  <a:pt x="1487457" y="4385110"/>
                </a:lnTo>
                <a:lnTo>
                  <a:pt x="1484282" y="4388433"/>
                </a:lnTo>
                <a:lnTo>
                  <a:pt x="1476662" y="4385110"/>
                </a:lnTo>
                <a:lnTo>
                  <a:pt x="1467137" y="4389430"/>
                </a:lnTo>
                <a:lnTo>
                  <a:pt x="1465232" y="4381787"/>
                </a:lnTo>
                <a:close/>
                <a:moveTo>
                  <a:pt x="1435070" y="4357679"/>
                </a:moveTo>
                <a:lnTo>
                  <a:pt x="1446184" y="4359584"/>
                </a:lnTo>
                <a:lnTo>
                  <a:pt x="1443096" y="4363711"/>
                </a:lnTo>
                <a:lnTo>
                  <a:pt x="1435996" y="4364029"/>
                </a:lnTo>
                <a:close/>
                <a:moveTo>
                  <a:pt x="1538093" y="4154476"/>
                </a:moveTo>
                <a:lnTo>
                  <a:pt x="1543523" y="4158725"/>
                </a:lnTo>
                <a:lnTo>
                  <a:pt x="1561405" y="4162647"/>
                </a:lnTo>
                <a:lnTo>
                  <a:pt x="1566834" y="4170491"/>
                </a:lnTo>
                <a:lnTo>
                  <a:pt x="1564918" y="4178008"/>
                </a:lnTo>
                <a:lnTo>
                  <a:pt x="1557251" y="4185526"/>
                </a:lnTo>
                <a:lnTo>
                  <a:pt x="1549910" y="4187814"/>
                </a:lnTo>
                <a:lnTo>
                  <a:pt x="1525320" y="4175067"/>
                </a:lnTo>
                <a:lnTo>
                  <a:pt x="1511272" y="4175067"/>
                </a:lnTo>
                <a:lnTo>
                  <a:pt x="1515740" y="4171798"/>
                </a:lnTo>
                <a:close/>
                <a:moveTo>
                  <a:pt x="2133803" y="3771889"/>
                </a:moveTo>
                <a:lnTo>
                  <a:pt x="2135150" y="3783636"/>
                </a:lnTo>
                <a:lnTo>
                  <a:pt x="2131782" y="3794114"/>
                </a:lnTo>
                <a:lnTo>
                  <a:pt x="2129762" y="3813164"/>
                </a:lnTo>
                <a:lnTo>
                  <a:pt x="2112925" y="3813164"/>
                </a:lnTo>
                <a:lnTo>
                  <a:pt x="2114609" y="3788081"/>
                </a:lnTo>
                <a:lnTo>
                  <a:pt x="2124711" y="3775381"/>
                </a:lnTo>
                <a:close/>
                <a:moveTo>
                  <a:pt x="2166583" y="3746489"/>
                </a:moveTo>
                <a:lnTo>
                  <a:pt x="2171663" y="3748735"/>
                </a:lnTo>
                <a:lnTo>
                  <a:pt x="2153883" y="3759324"/>
                </a:lnTo>
                <a:lnTo>
                  <a:pt x="2146263" y="3767988"/>
                </a:lnTo>
                <a:lnTo>
                  <a:pt x="2140230" y="3776652"/>
                </a:lnTo>
                <a:lnTo>
                  <a:pt x="2136738" y="3766705"/>
                </a:lnTo>
                <a:lnTo>
                  <a:pt x="2146263" y="3757078"/>
                </a:lnTo>
                <a:close/>
                <a:moveTo>
                  <a:pt x="1246315" y="3744901"/>
                </a:moveTo>
                <a:lnTo>
                  <a:pt x="1253753" y="3753473"/>
                </a:lnTo>
                <a:lnTo>
                  <a:pt x="1263448" y="3760458"/>
                </a:lnTo>
                <a:lnTo>
                  <a:pt x="1273144" y="3759506"/>
                </a:lnTo>
                <a:lnTo>
                  <a:pt x="1263448" y="3772206"/>
                </a:lnTo>
                <a:lnTo>
                  <a:pt x="1258277" y="3783953"/>
                </a:lnTo>
                <a:lnTo>
                  <a:pt x="1250844" y="3789351"/>
                </a:lnTo>
                <a:lnTo>
                  <a:pt x="1222724" y="3780143"/>
                </a:lnTo>
                <a:lnTo>
                  <a:pt x="1219167" y="3767443"/>
                </a:lnTo>
                <a:lnTo>
                  <a:pt x="1225632" y="3765221"/>
                </a:lnTo>
                <a:lnTo>
                  <a:pt x="1222400" y="3762046"/>
                </a:lnTo>
                <a:lnTo>
                  <a:pt x="1220461" y="3748393"/>
                </a:lnTo>
                <a:close/>
                <a:moveTo>
                  <a:pt x="2215160" y="3730614"/>
                </a:moveTo>
                <a:lnTo>
                  <a:pt x="2216113" y="3734660"/>
                </a:lnTo>
                <a:lnTo>
                  <a:pt x="2207540" y="3735594"/>
                </a:lnTo>
                <a:lnTo>
                  <a:pt x="2194840" y="3739952"/>
                </a:lnTo>
                <a:lnTo>
                  <a:pt x="2188490" y="3744933"/>
                </a:lnTo>
                <a:lnTo>
                  <a:pt x="2178330" y="3746489"/>
                </a:lnTo>
                <a:lnTo>
                  <a:pt x="2171663" y="3739330"/>
                </a:lnTo>
                <a:lnTo>
                  <a:pt x="2200238" y="3732482"/>
                </a:lnTo>
                <a:close/>
                <a:moveTo>
                  <a:pt x="2265326" y="3727439"/>
                </a:moveTo>
                <a:lnTo>
                  <a:pt x="2248622" y="3736964"/>
                </a:lnTo>
                <a:lnTo>
                  <a:pt x="2235070" y="3735232"/>
                </a:lnTo>
                <a:lnTo>
                  <a:pt x="2222463" y="3736387"/>
                </a:lnTo>
                <a:lnTo>
                  <a:pt x="2227821" y="3730614"/>
                </a:lnTo>
                <a:lnTo>
                  <a:pt x="2243579" y="3730325"/>
                </a:lnTo>
                <a:lnTo>
                  <a:pt x="2256816" y="3729171"/>
                </a:lnTo>
                <a:close/>
                <a:moveTo>
                  <a:pt x="2293901" y="3721089"/>
                </a:moveTo>
                <a:lnTo>
                  <a:pt x="2284247" y="3726436"/>
                </a:lnTo>
                <a:lnTo>
                  <a:pt x="2270088" y="3733789"/>
                </a:lnTo>
                <a:lnTo>
                  <a:pt x="2275558" y="3723763"/>
                </a:lnTo>
                <a:close/>
                <a:moveTo>
                  <a:pt x="2314928" y="3706801"/>
                </a:moveTo>
                <a:lnTo>
                  <a:pt x="2327813" y="3706801"/>
                </a:lnTo>
                <a:lnTo>
                  <a:pt x="2332000" y="3711192"/>
                </a:lnTo>
                <a:lnTo>
                  <a:pt x="2322337" y="3713556"/>
                </a:lnTo>
                <a:lnTo>
                  <a:pt x="2315251" y="3722676"/>
                </a:lnTo>
                <a:lnTo>
                  <a:pt x="2309775" y="3715921"/>
                </a:lnTo>
                <a:close/>
                <a:moveTo>
                  <a:pt x="2362163" y="3689339"/>
                </a:moveTo>
                <a:lnTo>
                  <a:pt x="2358194" y="3694310"/>
                </a:lnTo>
                <a:lnTo>
                  <a:pt x="2338350" y="3700452"/>
                </a:lnTo>
                <a:lnTo>
                  <a:pt x="2351579" y="3693433"/>
                </a:lnTo>
                <a:close/>
                <a:moveTo>
                  <a:pt x="2392325" y="3682989"/>
                </a:moveTo>
                <a:lnTo>
                  <a:pt x="2388983" y="3687752"/>
                </a:lnTo>
                <a:lnTo>
                  <a:pt x="2373275" y="3685187"/>
                </a:lnTo>
                <a:close/>
                <a:moveTo>
                  <a:pt x="2415017" y="3681401"/>
                </a:moveTo>
                <a:lnTo>
                  <a:pt x="2422488" y="3682866"/>
                </a:lnTo>
                <a:lnTo>
                  <a:pt x="2406613" y="3684576"/>
                </a:lnTo>
                <a:close/>
                <a:moveTo>
                  <a:pt x="2985194" y="3619489"/>
                </a:moveTo>
                <a:lnTo>
                  <a:pt x="3001933" y="3643179"/>
                </a:lnTo>
                <a:lnTo>
                  <a:pt x="3012555" y="3653563"/>
                </a:lnTo>
                <a:lnTo>
                  <a:pt x="3031868" y="3655835"/>
                </a:lnTo>
                <a:lnTo>
                  <a:pt x="3043778" y="3654212"/>
                </a:lnTo>
                <a:lnTo>
                  <a:pt x="3041525" y="3658756"/>
                </a:lnTo>
                <a:lnTo>
                  <a:pt x="3047963" y="3678227"/>
                </a:lnTo>
                <a:lnTo>
                  <a:pt x="3036375" y="3670438"/>
                </a:lnTo>
                <a:lnTo>
                  <a:pt x="3022212" y="3667518"/>
                </a:lnTo>
                <a:lnTo>
                  <a:pt x="3011589" y="3675306"/>
                </a:lnTo>
                <a:lnTo>
                  <a:pt x="3000645" y="3667518"/>
                </a:lnTo>
                <a:lnTo>
                  <a:pt x="3000001" y="3667193"/>
                </a:lnTo>
                <a:lnTo>
                  <a:pt x="2997426" y="3665895"/>
                </a:lnTo>
                <a:lnTo>
                  <a:pt x="2995495" y="3663624"/>
                </a:lnTo>
                <a:lnTo>
                  <a:pt x="2994529" y="3662650"/>
                </a:lnTo>
                <a:cubicBezTo>
                  <a:pt x="2994422" y="3662109"/>
                  <a:pt x="2994314" y="3661568"/>
                  <a:pt x="2994207" y="3661027"/>
                </a:cubicBezTo>
                <a:lnTo>
                  <a:pt x="2995173" y="3651292"/>
                </a:lnTo>
                <a:cubicBezTo>
                  <a:pt x="2995280" y="3648912"/>
                  <a:pt x="2995388" y="3646532"/>
                  <a:pt x="2995495" y="3644152"/>
                </a:cubicBezTo>
                <a:lnTo>
                  <a:pt x="2987770" y="3639934"/>
                </a:lnTo>
                <a:lnTo>
                  <a:pt x="2978113" y="3632145"/>
                </a:lnTo>
                <a:close/>
                <a:moveTo>
                  <a:pt x="720699" y="3606789"/>
                </a:moveTo>
                <a:lnTo>
                  <a:pt x="731812" y="3609057"/>
                </a:lnTo>
                <a:lnTo>
                  <a:pt x="730831" y="3622664"/>
                </a:lnTo>
                <a:lnTo>
                  <a:pt x="721027" y="3617480"/>
                </a:lnTo>
                <a:cubicBezTo>
                  <a:pt x="720918" y="3613916"/>
                  <a:pt x="720808" y="3610353"/>
                  <a:pt x="720699" y="3606789"/>
                </a:cubicBezTo>
                <a:close/>
                <a:moveTo>
                  <a:pt x="1246157" y="3590917"/>
                </a:moveTo>
                <a:lnTo>
                  <a:pt x="1252507" y="3593139"/>
                </a:lnTo>
                <a:lnTo>
                  <a:pt x="1244887" y="3604569"/>
                </a:lnTo>
                <a:lnTo>
                  <a:pt x="1247109" y="3615999"/>
                </a:lnTo>
                <a:lnTo>
                  <a:pt x="1242030" y="3631874"/>
                </a:lnTo>
                <a:lnTo>
                  <a:pt x="1231552" y="3641399"/>
                </a:lnTo>
                <a:lnTo>
                  <a:pt x="1216630" y="3640764"/>
                </a:lnTo>
                <a:lnTo>
                  <a:pt x="1208057" y="3644892"/>
                </a:lnTo>
                <a:lnTo>
                  <a:pt x="1208057" y="3636637"/>
                </a:lnTo>
                <a:lnTo>
                  <a:pt x="1218852" y="3627112"/>
                </a:lnTo>
                <a:lnTo>
                  <a:pt x="1229012" y="3599489"/>
                </a:lnTo>
                <a:close/>
                <a:moveTo>
                  <a:pt x="2722963" y="3559164"/>
                </a:moveTo>
                <a:lnTo>
                  <a:pt x="2736813" y="3571070"/>
                </a:lnTo>
                <a:lnTo>
                  <a:pt x="2734558" y="3579759"/>
                </a:lnTo>
                <a:lnTo>
                  <a:pt x="2724251" y="3582977"/>
                </a:lnTo>
                <a:lnTo>
                  <a:pt x="2714588" y="3577506"/>
                </a:lnTo>
                <a:cubicBezTo>
                  <a:pt x="2714803" y="3571928"/>
                  <a:pt x="2715017" y="3566351"/>
                  <a:pt x="2715232" y="3560773"/>
                </a:cubicBezTo>
                <a:close/>
                <a:moveTo>
                  <a:pt x="2492338" y="3549639"/>
                </a:moveTo>
                <a:lnTo>
                  <a:pt x="2485435" y="3560752"/>
                </a:lnTo>
                <a:lnTo>
                  <a:pt x="2484400" y="3551741"/>
                </a:lnTo>
                <a:close/>
                <a:moveTo>
                  <a:pt x="2463763" y="3543289"/>
                </a:moveTo>
                <a:lnTo>
                  <a:pt x="2473288" y="3549484"/>
                </a:lnTo>
                <a:lnTo>
                  <a:pt x="2469760" y="3555989"/>
                </a:lnTo>
                <a:close/>
                <a:moveTo>
                  <a:pt x="2922455" y="3533764"/>
                </a:moveTo>
                <a:lnTo>
                  <a:pt x="2937199" y="3536647"/>
                </a:lnTo>
                <a:lnTo>
                  <a:pt x="2937199" y="3548500"/>
                </a:lnTo>
                <a:lnTo>
                  <a:pt x="2943473" y="3553946"/>
                </a:lnTo>
                <a:lnTo>
                  <a:pt x="2956021" y="3552665"/>
                </a:lnTo>
                <a:lnTo>
                  <a:pt x="2961354" y="3560033"/>
                </a:lnTo>
                <a:lnTo>
                  <a:pt x="2959158" y="3566440"/>
                </a:lnTo>
                <a:lnTo>
                  <a:pt x="2953825" y="3573808"/>
                </a:lnTo>
                <a:lnTo>
                  <a:pt x="2960099" y="3577011"/>
                </a:lnTo>
                <a:lnTo>
                  <a:pt x="2967001" y="3589825"/>
                </a:lnTo>
                <a:lnTo>
                  <a:pt x="2960727" y="3595271"/>
                </a:lnTo>
                <a:lnTo>
                  <a:pt x="2952257" y="3591106"/>
                </a:lnTo>
                <a:lnTo>
                  <a:pt x="2943787" y="3589825"/>
                </a:lnTo>
                <a:lnTo>
                  <a:pt x="2939709" y="3595591"/>
                </a:lnTo>
                <a:lnTo>
                  <a:pt x="2936572" y="3600397"/>
                </a:lnTo>
                <a:lnTo>
                  <a:pt x="2933435" y="3603920"/>
                </a:lnTo>
                <a:lnTo>
                  <a:pt x="2932180" y="3604882"/>
                </a:lnTo>
                <a:lnTo>
                  <a:pt x="2931239" y="3605202"/>
                </a:lnTo>
                <a:lnTo>
                  <a:pt x="2930612" y="3605202"/>
                </a:lnTo>
                <a:lnTo>
                  <a:pt x="2929357" y="3605202"/>
                </a:lnTo>
                <a:lnTo>
                  <a:pt x="2928416" y="3604561"/>
                </a:lnTo>
                <a:lnTo>
                  <a:pt x="2928102" y="3603920"/>
                </a:lnTo>
                <a:lnTo>
                  <a:pt x="2914613" y="3592388"/>
                </a:lnTo>
                <a:lnTo>
                  <a:pt x="2918691" y="3582777"/>
                </a:lnTo>
                <a:lnTo>
                  <a:pt x="2924024" y="3576370"/>
                </a:lnTo>
                <a:lnTo>
                  <a:pt x="2919318" y="3566760"/>
                </a:lnTo>
                <a:lnTo>
                  <a:pt x="2925592" y="3562595"/>
                </a:lnTo>
                <a:lnTo>
                  <a:pt x="2936258" y="3572206"/>
                </a:lnTo>
                <a:lnTo>
                  <a:pt x="2945669" y="3569002"/>
                </a:lnTo>
                <a:lnTo>
                  <a:pt x="2946610" y="3561314"/>
                </a:lnTo>
                <a:lnTo>
                  <a:pt x="2931866" y="3551703"/>
                </a:lnTo>
                <a:lnTo>
                  <a:pt x="2918377" y="3550102"/>
                </a:lnTo>
                <a:lnTo>
                  <a:pt x="2917122" y="3541452"/>
                </a:lnTo>
                <a:close/>
                <a:moveTo>
                  <a:pt x="2474421" y="3527414"/>
                </a:moveTo>
                <a:lnTo>
                  <a:pt x="2483607" y="3527414"/>
                </a:lnTo>
                <a:lnTo>
                  <a:pt x="2485988" y="3538409"/>
                </a:lnTo>
                <a:lnTo>
                  <a:pt x="2479524" y="3544877"/>
                </a:lnTo>
                <a:lnTo>
                  <a:pt x="2471700" y="3536145"/>
                </a:lnTo>
                <a:close/>
                <a:moveTo>
                  <a:pt x="2643150" y="3494076"/>
                </a:moveTo>
                <a:lnTo>
                  <a:pt x="2665375" y="3502206"/>
                </a:lnTo>
                <a:lnTo>
                  <a:pt x="2662200" y="3514714"/>
                </a:lnTo>
                <a:lnTo>
                  <a:pt x="2649500" y="3510649"/>
                </a:lnTo>
                <a:close/>
                <a:moveTo>
                  <a:pt x="2724430" y="3492489"/>
                </a:moveTo>
                <a:lnTo>
                  <a:pt x="2735543" y="3498204"/>
                </a:lnTo>
                <a:lnTo>
                  <a:pt x="2744115" y="3502331"/>
                </a:lnTo>
                <a:lnTo>
                  <a:pt x="2748878" y="3504871"/>
                </a:lnTo>
                <a:lnTo>
                  <a:pt x="2751100" y="3505189"/>
                </a:lnTo>
                <a:lnTo>
                  <a:pt x="2753958" y="3505189"/>
                </a:lnTo>
                <a:lnTo>
                  <a:pt x="2761260" y="3505189"/>
                </a:lnTo>
                <a:lnTo>
                  <a:pt x="2768880" y="3505506"/>
                </a:lnTo>
                <a:lnTo>
                  <a:pt x="2771738" y="3505824"/>
                </a:lnTo>
                <a:lnTo>
                  <a:pt x="2773325" y="3506776"/>
                </a:lnTo>
                <a:lnTo>
                  <a:pt x="2774595" y="3508046"/>
                </a:lnTo>
                <a:lnTo>
                  <a:pt x="2775548" y="3510269"/>
                </a:lnTo>
                <a:lnTo>
                  <a:pt x="2776183" y="3512809"/>
                </a:lnTo>
                <a:lnTo>
                  <a:pt x="2776818" y="3515349"/>
                </a:lnTo>
                <a:lnTo>
                  <a:pt x="2777770" y="3520429"/>
                </a:lnTo>
                <a:lnTo>
                  <a:pt x="2778088" y="3522651"/>
                </a:lnTo>
                <a:lnTo>
                  <a:pt x="2784438" y="3536939"/>
                </a:lnTo>
                <a:lnTo>
                  <a:pt x="2762213" y="3536304"/>
                </a:lnTo>
                <a:lnTo>
                  <a:pt x="2744115" y="3536304"/>
                </a:lnTo>
                <a:lnTo>
                  <a:pt x="2737765" y="3529319"/>
                </a:lnTo>
                <a:lnTo>
                  <a:pt x="2713317" y="3520746"/>
                </a:lnTo>
                <a:lnTo>
                  <a:pt x="2713317" y="3513761"/>
                </a:lnTo>
                <a:lnTo>
                  <a:pt x="2728240" y="3512174"/>
                </a:lnTo>
                <a:lnTo>
                  <a:pt x="2713317" y="3502014"/>
                </a:lnTo>
                <a:cubicBezTo>
                  <a:pt x="2713211" y="3499897"/>
                  <a:pt x="2713106" y="3497781"/>
                  <a:pt x="2713000" y="3495664"/>
                </a:cubicBezTo>
                <a:close/>
                <a:moveTo>
                  <a:pt x="2782388" y="3486139"/>
                </a:moveTo>
                <a:lnTo>
                  <a:pt x="2791163" y="3498169"/>
                </a:lnTo>
                <a:lnTo>
                  <a:pt x="2801888" y="3491666"/>
                </a:lnTo>
                <a:lnTo>
                  <a:pt x="2816188" y="3506623"/>
                </a:lnTo>
                <a:lnTo>
                  <a:pt x="2806113" y="3520605"/>
                </a:lnTo>
                <a:lnTo>
                  <a:pt x="2798963" y="3530359"/>
                </a:lnTo>
                <a:lnTo>
                  <a:pt x="2791488" y="3540114"/>
                </a:lnTo>
                <a:lnTo>
                  <a:pt x="2784663" y="3519955"/>
                </a:lnTo>
                <a:lnTo>
                  <a:pt x="2787913" y="3512151"/>
                </a:lnTo>
                <a:lnTo>
                  <a:pt x="2774913" y="3487765"/>
                </a:lnTo>
                <a:close/>
                <a:moveTo>
                  <a:pt x="2829351" y="3475026"/>
                </a:moveTo>
                <a:lnTo>
                  <a:pt x="2856571" y="3483401"/>
                </a:lnTo>
                <a:lnTo>
                  <a:pt x="2860638" y="3490226"/>
                </a:lnTo>
                <a:lnTo>
                  <a:pt x="2848123" y="3488675"/>
                </a:lnTo>
                <a:lnTo>
                  <a:pt x="2837798" y="3492708"/>
                </a:lnTo>
                <a:lnTo>
                  <a:pt x="2828725" y="3502014"/>
                </a:lnTo>
                <a:lnTo>
                  <a:pt x="2817775" y="3492708"/>
                </a:lnTo>
                <a:lnTo>
                  <a:pt x="2834670" y="3485573"/>
                </a:lnTo>
                <a:close/>
                <a:moveTo>
                  <a:pt x="2682838" y="3473439"/>
                </a:moveTo>
                <a:lnTo>
                  <a:pt x="2673630" y="3492489"/>
                </a:lnTo>
                <a:lnTo>
                  <a:pt x="2670138" y="3482964"/>
                </a:lnTo>
                <a:close/>
                <a:moveTo>
                  <a:pt x="2591080" y="3467089"/>
                </a:moveTo>
                <a:lnTo>
                  <a:pt x="2613622" y="3486353"/>
                </a:lnTo>
                <a:cubicBezTo>
                  <a:pt x="2613940" y="3489509"/>
                  <a:pt x="2614257" y="3492666"/>
                  <a:pt x="2614575" y="3495822"/>
                </a:cubicBezTo>
                <a:lnTo>
                  <a:pt x="2607590" y="3513127"/>
                </a:lnTo>
                <a:lnTo>
                  <a:pt x="2592667" y="3501699"/>
                </a:lnTo>
                <a:cubicBezTo>
                  <a:pt x="2592879" y="3499522"/>
                  <a:pt x="2593090" y="3497346"/>
                  <a:pt x="2593302" y="3495169"/>
                </a:cubicBezTo>
                <a:lnTo>
                  <a:pt x="2589175" y="3480802"/>
                </a:lnTo>
                <a:lnTo>
                  <a:pt x="2594255" y="3479823"/>
                </a:lnTo>
                <a:close/>
                <a:moveTo>
                  <a:pt x="2706015" y="3457564"/>
                </a:moveTo>
                <a:cubicBezTo>
                  <a:pt x="2706227" y="3462094"/>
                  <a:pt x="2706438" y="3466623"/>
                  <a:pt x="2706650" y="3471153"/>
                </a:cubicBezTo>
                <a:lnTo>
                  <a:pt x="2699030" y="3490747"/>
                </a:lnTo>
                <a:lnTo>
                  <a:pt x="2687917" y="3516346"/>
                </a:lnTo>
                <a:lnTo>
                  <a:pt x="2680297" y="3525827"/>
                </a:lnTo>
                <a:lnTo>
                  <a:pt x="2678075" y="3512237"/>
                </a:lnTo>
                <a:lnTo>
                  <a:pt x="2680297" y="3496436"/>
                </a:lnTo>
                <a:lnTo>
                  <a:pt x="2688552" y="3480634"/>
                </a:lnTo>
                <a:close/>
                <a:moveTo>
                  <a:pt x="2475289" y="3449626"/>
                </a:moveTo>
                <a:lnTo>
                  <a:pt x="2478050" y="3458932"/>
                </a:lnTo>
                <a:lnTo>
                  <a:pt x="2477222" y="3468238"/>
                </a:lnTo>
                <a:lnTo>
                  <a:pt x="2471700" y="3476614"/>
                </a:lnTo>
                <a:lnTo>
                  <a:pt x="2471700" y="3466377"/>
                </a:lnTo>
                <a:close/>
                <a:moveTo>
                  <a:pt x="967714" y="3435339"/>
                </a:moveTo>
                <a:lnTo>
                  <a:pt x="989940" y="3455054"/>
                </a:lnTo>
                <a:lnTo>
                  <a:pt x="985812" y="3462368"/>
                </a:lnTo>
                <a:lnTo>
                  <a:pt x="968032" y="3473180"/>
                </a:lnTo>
                <a:lnTo>
                  <a:pt x="962634" y="3489079"/>
                </a:lnTo>
                <a:lnTo>
                  <a:pt x="967080" y="3491305"/>
                </a:lnTo>
                <a:lnTo>
                  <a:pt x="958824" y="3496075"/>
                </a:lnTo>
                <a:cubicBezTo>
                  <a:pt x="959036" y="3502011"/>
                  <a:pt x="959247" y="3507947"/>
                  <a:pt x="959459" y="3513883"/>
                </a:cubicBezTo>
                <a:lnTo>
                  <a:pt x="958921" y="3514329"/>
                </a:lnTo>
                <a:lnTo>
                  <a:pt x="960134" y="3514827"/>
                </a:lnTo>
                <a:cubicBezTo>
                  <a:pt x="960095" y="3508757"/>
                  <a:pt x="960057" y="3502686"/>
                  <a:pt x="960018" y="3496616"/>
                </a:cubicBezTo>
                <a:lnTo>
                  <a:pt x="968262" y="3491854"/>
                </a:lnTo>
                <a:lnTo>
                  <a:pt x="983166" y="3482329"/>
                </a:lnTo>
                <a:lnTo>
                  <a:pt x="991410" y="3468359"/>
                </a:lnTo>
                <a:lnTo>
                  <a:pt x="995838" y="3472804"/>
                </a:lnTo>
                <a:lnTo>
                  <a:pt x="1009154" y="3465819"/>
                </a:lnTo>
                <a:lnTo>
                  <a:pt x="1019621" y="3457564"/>
                </a:lnTo>
                <a:lnTo>
                  <a:pt x="1064328" y="3458199"/>
                </a:lnTo>
                <a:lnTo>
                  <a:pt x="1077011" y="3466771"/>
                </a:lnTo>
                <a:lnTo>
                  <a:pt x="1089060" y="3499156"/>
                </a:lnTo>
                <a:lnTo>
                  <a:pt x="1101744" y="3523287"/>
                </a:lnTo>
                <a:lnTo>
                  <a:pt x="1111257" y="3532494"/>
                </a:lnTo>
                <a:lnTo>
                  <a:pt x="1110306" y="3537892"/>
                </a:lnTo>
                <a:lnTo>
                  <a:pt x="1099842" y="3546147"/>
                </a:lnTo>
                <a:lnTo>
                  <a:pt x="1088427" y="3560434"/>
                </a:lnTo>
                <a:lnTo>
                  <a:pt x="1092549" y="3570594"/>
                </a:lnTo>
                <a:lnTo>
                  <a:pt x="1097939" y="3561069"/>
                </a:lnTo>
                <a:lnTo>
                  <a:pt x="1113794" y="3549322"/>
                </a:lnTo>
                <a:lnTo>
                  <a:pt x="1125526" y="3549322"/>
                </a:lnTo>
                <a:lnTo>
                  <a:pt x="1138210" y="3559799"/>
                </a:lnTo>
                <a:lnTo>
                  <a:pt x="1135990" y="3569324"/>
                </a:lnTo>
                <a:lnTo>
                  <a:pt x="1141381" y="3587422"/>
                </a:lnTo>
                <a:lnTo>
                  <a:pt x="1135356" y="3594724"/>
                </a:lnTo>
                <a:lnTo>
                  <a:pt x="1125843" y="3590597"/>
                </a:lnTo>
                <a:lnTo>
                  <a:pt x="1123306" y="3571229"/>
                </a:lnTo>
                <a:lnTo>
                  <a:pt x="1117916" y="3574404"/>
                </a:lnTo>
                <a:lnTo>
                  <a:pt x="1120453" y="3597899"/>
                </a:lnTo>
                <a:lnTo>
                  <a:pt x="1129014" y="3601074"/>
                </a:lnTo>
                <a:lnTo>
                  <a:pt x="1126794" y="3611234"/>
                </a:lnTo>
                <a:lnTo>
                  <a:pt x="1120453" y="3622029"/>
                </a:lnTo>
                <a:lnTo>
                  <a:pt x="1102696" y="3624569"/>
                </a:lnTo>
                <a:lnTo>
                  <a:pt x="1099525" y="3629649"/>
                </a:lnTo>
                <a:lnTo>
                  <a:pt x="1099525" y="3643619"/>
                </a:lnTo>
                <a:lnTo>
                  <a:pt x="1098252" y="3643570"/>
                </a:lnTo>
                <a:lnTo>
                  <a:pt x="1091214" y="3650619"/>
                </a:lnTo>
                <a:lnTo>
                  <a:pt x="1084229" y="3656978"/>
                </a:lnTo>
                <a:lnTo>
                  <a:pt x="1075656" y="3662384"/>
                </a:lnTo>
                <a:lnTo>
                  <a:pt x="1075339" y="3663020"/>
                </a:lnTo>
                <a:lnTo>
                  <a:pt x="1075022" y="3663338"/>
                </a:lnTo>
                <a:lnTo>
                  <a:pt x="1074069" y="3663974"/>
                </a:lnTo>
                <a:lnTo>
                  <a:pt x="1073116" y="3664928"/>
                </a:lnTo>
                <a:lnTo>
                  <a:pt x="1071846" y="3664928"/>
                </a:lnTo>
                <a:lnTo>
                  <a:pt x="1069624" y="3664928"/>
                </a:lnTo>
                <a:lnTo>
                  <a:pt x="1067084" y="3664610"/>
                </a:lnTo>
                <a:lnTo>
                  <a:pt x="1062322" y="3663020"/>
                </a:lnTo>
                <a:lnTo>
                  <a:pt x="1058829" y="3661748"/>
                </a:lnTo>
                <a:lnTo>
                  <a:pt x="1056608" y="3660158"/>
                </a:lnTo>
                <a:lnTo>
                  <a:pt x="1053430" y="3671924"/>
                </a:lnTo>
                <a:lnTo>
                  <a:pt x="1058829" y="3705631"/>
                </a:lnTo>
                <a:lnTo>
                  <a:pt x="1075339" y="3726618"/>
                </a:lnTo>
                <a:lnTo>
                  <a:pt x="1065813" y="3745698"/>
                </a:lnTo>
                <a:lnTo>
                  <a:pt x="1071211" y="3771137"/>
                </a:lnTo>
                <a:lnTo>
                  <a:pt x="1085499" y="3832191"/>
                </a:lnTo>
                <a:lnTo>
                  <a:pt x="1076291" y="3856359"/>
                </a:lnTo>
                <a:lnTo>
                  <a:pt x="1058512" y="3904057"/>
                </a:lnTo>
                <a:lnTo>
                  <a:pt x="1054703" y="3919957"/>
                </a:lnTo>
                <a:lnTo>
                  <a:pt x="1045176" y="3919957"/>
                </a:lnTo>
                <a:lnTo>
                  <a:pt x="1047398" y="3927271"/>
                </a:lnTo>
                <a:lnTo>
                  <a:pt x="1061051" y="3946032"/>
                </a:lnTo>
                <a:lnTo>
                  <a:pt x="1047398" y="3948576"/>
                </a:lnTo>
                <a:lnTo>
                  <a:pt x="1026443" y="3943170"/>
                </a:lnTo>
                <a:lnTo>
                  <a:pt x="1005171" y="3951120"/>
                </a:lnTo>
                <a:lnTo>
                  <a:pt x="1001043" y="3935220"/>
                </a:lnTo>
                <a:lnTo>
                  <a:pt x="993433" y="3940308"/>
                </a:lnTo>
                <a:lnTo>
                  <a:pt x="987082" y="3954300"/>
                </a:lnTo>
                <a:lnTo>
                  <a:pt x="955649" y="3964157"/>
                </a:lnTo>
                <a:lnTo>
                  <a:pt x="934376" y="3975923"/>
                </a:lnTo>
                <a:lnTo>
                  <a:pt x="925169" y="3988643"/>
                </a:lnTo>
                <a:lnTo>
                  <a:pt x="913738" y="3985463"/>
                </a:lnTo>
                <a:lnTo>
                  <a:pt x="907071" y="3998182"/>
                </a:lnTo>
                <a:lnTo>
                  <a:pt x="893418" y="4000726"/>
                </a:lnTo>
                <a:lnTo>
                  <a:pt x="882940" y="4010266"/>
                </a:lnTo>
                <a:lnTo>
                  <a:pt x="873098" y="4001680"/>
                </a:lnTo>
                <a:lnTo>
                  <a:pt x="877543" y="3986735"/>
                </a:lnTo>
                <a:lnTo>
                  <a:pt x="869922" y="3993095"/>
                </a:lnTo>
                <a:lnTo>
                  <a:pt x="862620" y="3992459"/>
                </a:lnTo>
                <a:lnTo>
                  <a:pt x="859762" y="4004224"/>
                </a:lnTo>
                <a:lnTo>
                  <a:pt x="865795" y="4004860"/>
                </a:lnTo>
                <a:lnTo>
                  <a:pt x="864208" y="4013446"/>
                </a:lnTo>
                <a:lnTo>
                  <a:pt x="867382" y="4022986"/>
                </a:lnTo>
                <a:lnTo>
                  <a:pt x="849285" y="4022032"/>
                </a:lnTo>
                <a:lnTo>
                  <a:pt x="843888" y="4031571"/>
                </a:lnTo>
                <a:lnTo>
                  <a:pt x="832140" y="4031889"/>
                </a:lnTo>
                <a:lnTo>
                  <a:pt x="825155" y="4042383"/>
                </a:lnTo>
                <a:lnTo>
                  <a:pt x="813407" y="4045563"/>
                </a:lnTo>
                <a:lnTo>
                  <a:pt x="799754" y="4050015"/>
                </a:lnTo>
                <a:lnTo>
                  <a:pt x="769909" y="4045881"/>
                </a:lnTo>
                <a:lnTo>
                  <a:pt x="762607" y="4042701"/>
                </a:lnTo>
                <a:lnTo>
                  <a:pt x="756575" y="4048107"/>
                </a:lnTo>
                <a:lnTo>
                  <a:pt x="737526" y="4052877"/>
                </a:lnTo>
                <a:lnTo>
                  <a:pt x="737526" y="4045245"/>
                </a:lnTo>
                <a:lnTo>
                  <a:pt x="725779" y="4042065"/>
                </a:lnTo>
                <a:lnTo>
                  <a:pt x="735938" y="4033479"/>
                </a:lnTo>
                <a:lnTo>
                  <a:pt x="743558" y="4033479"/>
                </a:lnTo>
                <a:lnTo>
                  <a:pt x="764512" y="4022986"/>
                </a:lnTo>
                <a:lnTo>
                  <a:pt x="750860" y="4020760"/>
                </a:lnTo>
                <a:lnTo>
                  <a:pt x="758162" y="4013446"/>
                </a:lnTo>
                <a:lnTo>
                  <a:pt x="735938" y="4019806"/>
                </a:lnTo>
                <a:lnTo>
                  <a:pt x="724191" y="4021396"/>
                </a:lnTo>
                <a:lnTo>
                  <a:pt x="714667" y="4031889"/>
                </a:lnTo>
                <a:lnTo>
                  <a:pt x="704507" y="4040475"/>
                </a:lnTo>
                <a:lnTo>
                  <a:pt x="691809" y="4039203"/>
                </a:lnTo>
                <a:lnTo>
                  <a:pt x="707683" y="4032843"/>
                </a:lnTo>
                <a:lnTo>
                  <a:pt x="716889" y="4012810"/>
                </a:lnTo>
                <a:lnTo>
                  <a:pt x="739113" y="4005178"/>
                </a:lnTo>
                <a:lnTo>
                  <a:pt x="744193" y="4001044"/>
                </a:lnTo>
                <a:lnTo>
                  <a:pt x="733399" y="3994685"/>
                </a:lnTo>
                <a:lnTo>
                  <a:pt x="710540" y="4005178"/>
                </a:lnTo>
                <a:lnTo>
                  <a:pt x="703238" y="4010584"/>
                </a:lnTo>
                <a:lnTo>
                  <a:pt x="693396" y="3999136"/>
                </a:lnTo>
                <a:lnTo>
                  <a:pt x="673394" y="4000408"/>
                </a:lnTo>
                <a:lnTo>
                  <a:pt x="686093" y="3986417"/>
                </a:lnTo>
                <a:lnTo>
                  <a:pt x="703873" y="3973697"/>
                </a:lnTo>
                <a:lnTo>
                  <a:pt x="712444" y="3970517"/>
                </a:lnTo>
                <a:lnTo>
                  <a:pt x="728319" y="3965111"/>
                </a:lnTo>
                <a:lnTo>
                  <a:pt x="726097" y="3960978"/>
                </a:lnTo>
                <a:lnTo>
                  <a:pt x="713397" y="3960978"/>
                </a:lnTo>
                <a:lnTo>
                  <a:pt x="697523" y="3959388"/>
                </a:lnTo>
                <a:lnTo>
                  <a:pt x="671807" y="3958116"/>
                </a:lnTo>
                <a:lnTo>
                  <a:pt x="666727" y="3950166"/>
                </a:lnTo>
                <a:lnTo>
                  <a:pt x="671489" y="3936174"/>
                </a:lnTo>
                <a:lnTo>
                  <a:pt x="679109" y="3935220"/>
                </a:lnTo>
                <a:lnTo>
                  <a:pt x="702286" y="3929496"/>
                </a:lnTo>
                <a:lnTo>
                  <a:pt x="695936" y="3944442"/>
                </a:lnTo>
                <a:lnTo>
                  <a:pt x="708635" y="3933630"/>
                </a:lnTo>
                <a:lnTo>
                  <a:pt x="714032" y="3941898"/>
                </a:lnTo>
                <a:lnTo>
                  <a:pt x="723556" y="3945078"/>
                </a:lnTo>
                <a:lnTo>
                  <a:pt x="744828" y="3944124"/>
                </a:lnTo>
                <a:lnTo>
                  <a:pt x="729906" y="3937764"/>
                </a:lnTo>
                <a:lnTo>
                  <a:pt x="721335" y="3924091"/>
                </a:lnTo>
                <a:lnTo>
                  <a:pt x="735938" y="3917413"/>
                </a:lnTo>
                <a:lnTo>
                  <a:pt x="738161" y="3899605"/>
                </a:lnTo>
                <a:lnTo>
                  <a:pt x="748638" y="3896425"/>
                </a:lnTo>
                <a:lnTo>
                  <a:pt x="772766" y="3895153"/>
                </a:lnTo>
                <a:lnTo>
                  <a:pt x="801341" y="3884024"/>
                </a:lnTo>
                <a:lnTo>
                  <a:pt x="818487" y="3880844"/>
                </a:lnTo>
                <a:lnTo>
                  <a:pt x="842936" y="3884978"/>
                </a:lnTo>
                <a:lnTo>
                  <a:pt x="838491" y="3879890"/>
                </a:lnTo>
                <a:lnTo>
                  <a:pt x="818487" y="3875756"/>
                </a:lnTo>
                <a:lnTo>
                  <a:pt x="806739" y="3872576"/>
                </a:lnTo>
                <a:lnTo>
                  <a:pt x="809597" y="3861128"/>
                </a:lnTo>
                <a:lnTo>
                  <a:pt x="815947" y="3846183"/>
                </a:lnTo>
                <a:lnTo>
                  <a:pt x="805469" y="3851589"/>
                </a:lnTo>
                <a:lnTo>
                  <a:pt x="790863" y="3871622"/>
                </a:lnTo>
                <a:lnTo>
                  <a:pt x="780068" y="3876074"/>
                </a:lnTo>
                <a:lnTo>
                  <a:pt x="761019" y="3880526"/>
                </a:lnTo>
                <a:lnTo>
                  <a:pt x="753717" y="3881798"/>
                </a:lnTo>
                <a:lnTo>
                  <a:pt x="755940" y="3886568"/>
                </a:lnTo>
                <a:lnTo>
                  <a:pt x="738161" y="3886886"/>
                </a:lnTo>
                <a:lnTo>
                  <a:pt x="719112" y="3895471"/>
                </a:lnTo>
                <a:lnTo>
                  <a:pt x="715937" y="3888476"/>
                </a:lnTo>
                <a:lnTo>
                  <a:pt x="752765" y="3870032"/>
                </a:lnTo>
                <a:lnTo>
                  <a:pt x="760702" y="3848727"/>
                </a:lnTo>
                <a:lnTo>
                  <a:pt x="776576" y="3837915"/>
                </a:lnTo>
                <a:lnTo>
                  <a:pt x="774672" y="3832827"/>
                </a:lnTo>
                <a:lnTo>
                  <a:pt x="762925" y="3833781"/>
                </a:lnTo>
                <a:lnTo>
                  <a:pt x="774037" y="3807706"/>
                </a:lnTo>
                <a:lnTo>
                  <a:pt x="792133" y="3795622"/>
                </a:lnTo>
                <a:lnTo>
                  <a:pt x="816582" y="3799756"/>
                </a:lnTo>
                <a:lnTo>
                  <a:pt x="808962" y="3783857"/>
                </a:lnTo>
                <a:lnTo>
                  <a:pt x="810867" y="3772091"/>
                </a:lnTo>
                <a:lnTo>
                  <a:pt x="796261" y="3781949"/>
                </a:lnTo>
                <a:lnTo>
                  <a:pt x="754035" y="3782585"/>
                </a:lnTo>
                <a:lnTo>
                  <a:pt x="746733" y="3776225"/>
                </a:lnTo>
                <a:cubicBezTo>
                  <a:pt x="746521" y="3770819"/>
                  <a:pt x="746310" y="3765413"/>
                  <a:pt x="746098" y="3760007"/>
                </a:cubicBezTo>
                <a:lnTo>
                  <a:pt x="733716" y="3772727"/>
                </a:lnTo>
                <a:lnTo>
                  <a:pt x="725462" y="3773363"/>
                </a:lnTo>
                <a:lnTo>
                  <a:pt x="722922" y="3762551"/>
                </a:lnTo>
                <a:lnTo>
                  <a:pt x="708317" y="3761597"/>
                </a:lnTo>
                <a:lnTo>
                  <a:pt x="703873" y="3755238"/>
                </a:lnTo>
                <a:lnTo>
                  <a:pt x="689903" y="3743790"/>
                </a:lnTo>
                <a:lnTo>
                  <a:pt x="702603" y="3727890"/>
                </a:lnTo>
                <a:lnTo>
                  <a:pt x="717207" y="3722484"/>
                </a:lnTo>
                <a:lnTo>
                  <a:pt x="723556" y="3704359"/>
                </a:lnTo>
                <a:lnTo>
                  <a:pt x="752130" y="3696727"/>
                </a:lnTo>
                <a:lnTo>
                  <a:pt x="745463" y="3691639"/>
                </a:lnTo>
                <a:cubicBezTo>
                  <a:pt x="745146" y="3688459"/>
                  <a:pt x="744828" y="3685280"/>
                  <a:pt x="744511" y="3682100"/>
                </a:cubicBezTo>
                <a:lnTo>
                  <a:pt x="727366" y="3684326"/>
                </a:lnTo>
                <a:lnTo>
                  <a:pt x="719429" y="3690685"/>
                </a:lnTo>
                <a:lnTo>
                  <a:pt x="711492" y="3679238"/>
                </a:lnTo>
                <a:lnTo>
                  <a:pt x="713137" y="3667467"/>
                </a:lnTo>
                <a:lnTo>
                  <a:pt x="709077" y="3678226"/>
                </a:lnTo>
                <a:lnTo>
                  <a:pt x="687363" y="3666796"/>
                </a:lnTo>
                <a:lnTo>
                  <a:pt x="708146" y="3662351"/>
                </a:lnTo>
                <a:lnTo>
                  <a:pt x="713618" y="3664031"/>
                </a:lnTo>
                <a:cubicBezTo>
                  <a:pt x="713650" y="3663800"/>
                  <a:pt x="713683" y="3663569"/>
                  <a:pt x="713715" y="3663338"/>
                </a:cubicBezTo>
                <a:lnTo>
                  <a:pt x="731811" y="3667790"/>
                </a:lnTo>
                <a:lnTo>
                  <a:pt x="728637" y="3656978"/>
                </a:lnTo>
                <a:lnTo>
                  <a:pt x="717842" y="3653798"/>
                </a:lnTo>
                <a:lnTo>
                  <a:pt x="713397" y="3637263"/>
                </a:lnTo>
                <a:lnTo>
                  <a:pt x="731493" y="3629313"/>
                </a:lnTo>
                <a:lnTo>
                  <a:pt x="734351" y="3608644"/>
                </a:lnTo>
                <a:lnTo>
                  <a:pt x="756575" y="3612460"/>
                </a:lnTo>
                <a:lnTo>
                  <a:pt x="769274" y="3610234"/>
                </a:lnTo>
                <a:lnTo>
                  <a:pt x="781974" y="3619456"/>
                </a:lnTo>
                <a:lnTo>
                  <a:pt x="783244" y="3628995"/>
                </a:lnTo>
                <a:lnTo>
                  <a:pt x="797214" y="3634401"/>
                </a:lnTo>
                <a:lnTo>
                  <a:pt x="792451" y="3621681"/>
                </a:lnTo>
                <a:lnTo>
                  <a:pt x="805469" y="3610870"/>
                </a:lnTo>
                <a:lnTo>
                  <a:pt x="823250" y="3618184"/>
                </a:lnTo>
                <a:lnTo>
                  <a:pt x="839443" y="3627723"/>
                </a:lnTo>
                <a:lnTo>
                  <a:pt x="845792" y="3628359"/>
                </a:lnTo>
                <a:lnTo>
                  <a:pt x="846428" y="3609598"/>
                </a:lnTo>
                <a:lnTo>
                  <a:pt x="837855" y="3592426"/>
                </a:lnTo>
                <a:lnTo>
                  <a:pt x="850555" y="3578753"/>
                </a:lnTo>
                <a:lnTo>
                  <a:pt x="867382" y="3578753"/>
                </a:lnTo>
                <a:lnTo>
                  <a:pt x="877860" y="3557447"/>
                </a:lnTo>
                <a:lnTo>
                  <a:pt x="861985" y="3554267"/>
                </a:lnTo>
                <a:lnTo>
                  <a:pt x="841666" y="3559991"/>
                </a:lnTo>
                <a:lnTo>
                  <a:pt x="823567" y="3549180"/>
                </a:lnTo>
                <a:lnTo>
                  <a:pt x="830235" y="3539004"/>
                </a:lnTo>
                <a:lnTo>
                  <a:pt x="840396" y="3528192"/>
                </a:lnTo>
                <a:lnTo>
                  <a:pt x="862620" y="3519606"/>
                </a:lnTo>
                <a:lnTo>
                  <a:pt x="858492" y="3510067"/>
                </a:lnTo>
                <a:lnTo>
                  <a:pt x="855318" y="3497665"/>
                </a:lnTo>
                <a:lnTo>
                  <a:pt x="870875" y="3480494"/>
                </a:lnTo>
                <a:lnTo>
                  <a:pt x="886750" y="3474770"/>
                </a:lnTo>
                <a:lnTo>
                  <a:pt x="892783" y="3461096"/>
                </a:lnTo>
                <a:lnTo>
                  <a:pt x="911833" y="3464276"/>
                </a:lnTo>
                <a:lnTo>
                  <a:pt x="908658" y="3456962"/>
                </a:lnTo>
                <a:lnTo>
                  <a:pt x="924533" y="3451556"/>
                </a:lnTo>
                <a:lnTo>
                  <a:pt x="941679" y="3470318"/>
                </a:lnTo>
                <a:lnTo>
                  <a:pt x="931201" y="3495757"/>
                </a:lnTo>
                <a:lnTo>
                  <a:pt x="943901" y="3496393"/>
                </a:lnTo>
                <a:lnTo>
                  <a:pt x="952157" y="3479858"/>
                </a:lnTo>
                <a:lnTo>
                  <a:pt x="948029" y="3453464"/>
                </a:lnTo>
                <a:lnTo>
                  <a:pt x="961364" y="3453464"/>
                </a:lnTo>
                <a:close/>
                <a:moveTo>
                  <a:pt x="3068524" y="3432164"/>
                </a:moveTo>
                <a:lnTo>
                  <a:pt x="3099111" y="3458846"/>
                </a:lnTo>
                <a:lnTo>
                  <a:pt x="3103526" y="3464378"/>
                </a:lnTo>
                <a:lnTo>
                  <a:pt x="3097535" y="3484552"/>
                </a:lnTo>
                <a:lnTo>
                  <a:pt x="3057488" y="3462425"/>
                </a:lnTo>
                <a:lnTo>
                  <a:pt x="3059065" y="3441926"/>
                </a:lnTo>
                <a:close/>
                <a:moveTo>
                  <a:pt x="2463763" y="3408351"/>
                </a:moveTo>
                <a:lnTo>
                  <a:pt x="2474876" y="3421051"/>
                </a:lnTo>
                <a:lnTo>
                  <a:pt x="2466303" y="3420165"/>
                </a:lnTo>
                <a:lnTo>
                  <a:pt x="2454238" y="3410123"/>
                </a:lnTo>
                <a:close/>
                <a:moveTo>
                  <a:pt x="2674737" y="3390889"/>
                </a:moveTo>
                <a:lnTo>
                  <a:pt x="2681250" y="3409169"/>
                </a:lnTo>
                <a:lnTo>
                  <a:pt x="2674086" y="3422639"/>
                </a:lnTo>
                <a:lnTo>
                  <a:pt x="2668550" y="3409169"/>
                </a:lnTo>
                <a:lnTo>
                  <a:pt x="2669201" y="3392172"/>
                </a:lnTo>
                <a:close/>
                <a:moveTo>
                  <a:pt x="2629274" y="3381364"/>
                </a:moveTo>
                <a:lnTo>
                  <a:pt x="2653567" y="3390766"/>
                </a:lnTo>
                <a:lnTo>
                  <a:pt x="2656722" y="3399854"/>
                </a:lnTo>
                <a:lnTo>
                  <a:pt x="2660193" y="3406122"/>
                </a:lnTo>
                <a:lnTo>
                  <a:pt x="2664610" y="3411449"/>
                </a:lnTo>
                <a:lnTo>
                  <a:pt x="2668711" y="3422732"/>
                </a:lnTo>
                <a:lnTo>
                  <a:pt x="2689849" y="3430880"/>
                </a:lnTo>
                <a:lnTo>
                  <a:pt x="2693951" y="3446236"/>
                </a:lnTo>
                <a:lnTo>
                  <a:pt x="2687956" y="3460025"/>
                </a:lnTo>
                <a:lnTo>
                  <a:pt x="2677545" y="3468173"/>
                </a:lnTo>
                <a:lnTo>
                  <a:pt x="2660508" y="3478202"/>
                </a:lnTo>
                <a:lnTo>
                  <a:pt x="2640001" y="3476008"/>
                </a:lnTo>
                <a:lnTo>
                  <a:pt x="2627065" y="3461592"/>
                </a:lnTo>
                <a:lnTo>
                  <a:pt x="2634322" y="3455324"/>
                </a:lnTo>
                <a:lnTo>
                  <a:pt x="2622648" y="3453131"/>
                </a:lnTo>
                <a:lnTo>
                  <a:pt x="2620440" y="3436834"/>
                </a:lnTo>
                <a:lnTo>
                  <a:pt x="2603718" y="3425239"/>
                </a:lnTo>
                <a:lnTo>
                  <a:pt x="2593938" y="3412076"/>
                </a:lnTo>
                <a:lnTo>
                  <a:pt x="2595831" y="3394213"/>
                </a:lnTo>
                <a:lnTo>
                  <a:pt x="2608766" y="3400481"/>
                </a:lnTo>
                <a:lnTo>
                  <a:pt x="2620124" y="3397033"/>
                </a:lnTo>
                <a:close/>
                <a:moveTo>
                  <a:pt x="1157482" y="3378189"/>
                </a:moveTo>
                <a:lnTo>
                  <a:pt x="1165647" y="3378189"/>
                </a:lnTo>
                <a:lnTo>
                  <a:pt x="1168671" y="3387857"/>
                </a:lnTo>
                <a:lnTo>
                  <a:pt x="1174719" y="3404938"/>
                </a:lnTo>
                <a:lnTo>
                  <a:pt x="1171090" y="3417829"/>
                </a:lnTo>
                <a:lnTo>
                  <a:pt x="1165949" y="3421052"/>
                </a:lnTo>
                <a:lnTo>
                  <a:pt x="1153854" y="3413639"/>
                </a:lnTo>
                <a:lnTo>
                  <a:pt x="1149318" y="3400748"/>
                </a:lnTo>
                <a:lnTo>
                  <a:pt x="1151435" y="3387857"/>
                </a:lnTo>
                <a:close/>
                <a:moveTo>
                  <a:pt x="1072072" y="3340094"/>
                </a:moveTo>
                <a:lnTo>
                  <a:pt x="1080383" y="3351711"/>
                </a:lnTo>
                <a:lnTo>
                  <a:pt x="1080383" y="3364272"/>
                </a:lnTo>
                <a:lnTo>
                  <a:pt x="1085817" y="3378398"/>
                </a:lnTo>
                <a:lnTo>
                  <a:pt x="1073351" y="3387819"/>
                </a:lnTo>
                <a:lnTo>
                  <a:pt x="1067917" y="3397239"/>
                </a:lnTo>
                <a:lnTo>
                  <a:pt x="1057373" y="3394727"/>
                </a:lnTo>
                <a:lnTo>
                  <a:pt x="1055132" y="3384992"/>
                </a:lnTo>
                <a:lnTo>
                  <a:pt x="1061206" y="3368354"/>
                </a:lnTo>
                <a:lnTo>
                  <a:pt x="1051616" y="3368354"/>
                </a:lnTo>
                <a:lnTo>
                  <a:pt x="1043305" y="3377770"/>
                </a:lnTo>
                <a:lnTo>
                  <a:pt x="1039151" y="3384050"/>
                </a:lnTo>
                <a:lnTo>
                  <a:pt x="1038191" y="3371807"/>
                </a:lnTo>
                <a:lnTo>
                  <a:pt x="1047461" y="3350769"/>
                </a:lnTo>
                <a:lnTo>
                  <a:pt x="1055772" y="3356735"/>
                </a:lnTo>
                <a:lnTo>
                  <a:pt x="1062484" y="3348571"/>
                </a:lnTo>
                <a:close/>
                <a:moveTo>
                  <a:pt x="2665169" y="3319452"/>
                </a:moveTo>
                <a:lnTo>
                  <a:pt x="2676488" y="3339638"/>
                </a:lnTo>
                <a:lnTo>
                  <a:pt x="2670990" y="3354377"/>
                </a:lnTo>
                <a:lnTo>
                  <a:pt x="2659025" y="3347008"/>
                </a:lnTo>
                <a:lnTo>
                  <a:pt x="2670990" y="3338356"/>
                </a:lnTo>
                <a:close/>
                <a:moveTo>
                  <a:pt x="1084228" y="3309929"/>
                </a:moveTo>
                <a:lnTo>
                  <a:pt x="1082061" y="3317834"/>
                </a:lnTo>
                <a:lnTo>
                  <a:pt x="1071529" y="3324217"/>
                </a:lnTo>
                <a:lnTo>
                  <a:pt x="1074936" y="3316010"/>
                </a:lnTo>
                <a:close/>
                <a:moveTo>
                  <a:pt x="1113472" y="3303579"/>
                </a:moveTo>
                <a:lnTo>
                  <a:pt x="1114392" y="3311286"/>
                </a:lnTo>
                <a:lnTo>
                  <a:pt x="1103653" y="3330557"/>
                </a:lnTo>
                <a:lnTo>
                  <a:pt x="1101505" y="3345010"/>
                </a:lnTo>
                <a:lnTo>
                  <a:pt x="1089538" y="3359143"/>
                </a:lnTo>
                <a:lnTo>
                  <a:pt x="1082481" y="3355288"/>
                </a:lnTo>
                <a:lnTo>
                  <a:pt x="1083095" y="3352398"/>
                </a:lnTo>
                <a:lnTo>
                  <a:pt x="1077879" y="3344048"/>
                </a:lnTo>
                <a:lnTo>
                  <a:pt x="1094448" y="3331521"/>
                </a:lnTo>
                <a:lnTo>
                  <a:pt x="1089232" y="3330557"/>
                </a:lnTo>
                <a:lnTo>
                  <a:pt x="1102425" y="3314499"/>
                </a:lnTo>
                <a:close/>
                <a:moveTo>
                  <a:pt x="2832915" y="3290876"/>
                </a:moveTo>
                <a:lnTo>
                  <a:pt x="2848659" y="3298814"/>
                </a:lnTo>
                <a:lnTo>
                  <a:pt x="2852437" y="3323262"/>
                </a:lnTo>
                <a:lnTo>
                  <a:pt x="2858735" y="3340090"/>
                </a:lnTo>
                <a:lnTo>
                  <a:pt x="2859050" y="3355965"/>
                </a:lnTo>
                <a:lnTo>
                  <a:pt x="2825673" y="3386761"/>
                </a:lnTo>
                <a:lnTo>
                  <a:pt x="2826618" y="3404859"/>
                </a:lnTo>
                <a:lnTo>
                  <a:pt x="2846770" y="3426766"/>
                </a:lnTo>
                <a:lnTo>
                  <a:pt x="2831341" y="3449944"/>
                </a:lnTo>
                <a:lnTo>
                  <a:pt x="2814337" y="3447721"/>
                </a:lnTo>
                <a:lnTo>
                  <a:pt x="2814652" y="3457564"/>
                </a:lnTo>
                <a:lnTo>
                  <a:pt x="2807095" y="3449944"/>
                </a:lnTo>
                <a:lnTo>
                  <a:pt x="2805206" y="3460739"/>
                </a:lnTo>
                <a:lnTo>
                  <a:pt x="2820005" y="3480741"/>
                </a:lnTo>
                <a:lnTo>
                  <a:pt x="2804261" y="3482964"/>
                </a:lnTo>
                <a:lnTo>
                  <a:pt x="2793871" y="3473439"/>
                </a:lnTo>
                <a:lnTo>
                  <a:pt x="2782220" y="3471534"/>
                </a:lnTo>
                <a:lnTo>
                  <a:pt x="2775923" y="3459786"/>
                </a:lnTo>
                <a:lnTo>
                  <a:pt x="2790722" y="3456611"/>
                </a:lnTo>
                <a:lnTo>
                  <a:pt x="2777497" y="3440736"/>
                </a:lnTo>
                <a:lnTo>
                  <a:pt x="2776237" y="3442641"/>
                </a:lnTo>
                <a:lnTo>
                  <a:pt x="2772774" y="3445816"/>
                </a:lnTo>
                <a:lnTo>
                  <a:pt x="2770570" y="3447086"/>
                </a:lnTo>
                <a:lnTo>
                  <a:pt x="2768366" y="3448674"/>
                </a:lnTo>
                <a:lnTo>
                  <a:pt x="2766791" y="3449309"/>
                </a:lnTo>
                <a:lnTo>
                  <a:pt x="2766161" y="3449626"/>
                </a:lnTo>
                <a:lnTo>
                  <a:pt x="2765217" y="3449626"/>
                </a:lnTo>
                <a:lnTo>
                  <a:pt x="2761438" y="3447721"/>
                </a:lnTo>
                <a:lnTo>
                  <a:pt x="2756400" y="3445499"/>
                </a:lnTo>
                <a:lnTo>
                  <a:pt x="2750733" y="3442324"/>
                </a:lnTo>
                <a:lnTo>
                  <a:pt x="2739082" y="3445499"/>
                </a:lnTo>
                <a:lnTo>
                  <a:pt x="2730580" y="3434069"/>
                </a:lnTo>
                <a:lnTo>
                  <a:pt x="2726172" y="3419146"/>
                </a:lnTo>
                <a:lnTo>
                  <a:pt x="2732470" y="3410574"/>
                </a:lnTo>
                <a:lnTo>
                  <a:pt x="2721764" y="3395016"/>
                </a:lnTo>
                <a:lnTo>
                  <a:pt x="2728691" y="3382316"/>
                </a:lnTo>
                <a:lnTo>
                  <a:pt x="2706650" y="3359457"/>
                </a:lnTo>
                <a:lnTo>
                  <a:pt x="2712003" y="3352155"/>
                </a:lnTo>
                <a:lnTo>
                  <a:pt x="2742546" y="3359140"/>
                </a:lnTo>
                <a:lnTo>
                  <a:pt x="2751677" y="3348344"/>
                </a:lnTo>
                <a:lnTo>
                  <a:pt x="2760179" y="3334692"/>
                </a:lnTo>
                <a:lnTo>
                  <a:pt x="2739082" y="3323262"/>
                </a:lnTo>
                <a:lnTo>
                  <a:pt x="2739082" y="3315959"/>
                </a:lnTo>
                <a:lnTo>
                  <a:pt x="2755771" y="3325166"/>
                </a:lnTo>
                <a:lnTo>
                  <a:pt x="2785054" y="3317547"/>
                </a:lnTo>
                <a:lnTo>
                  <a:pt x="2767421" y="3335644"/>
                </a:lnTo>
                <a:lnTo>
                  <a:pt x="2773718" y="3341677"/>
                </a:lnTo>
                <a:lnTo>
                  <a:pt x="2771514" y="3351202"/>
                </a:lnTo>
                <a:lnTo>
                  <a:pt x="2790722" y="3363903"/>
                </a:lnTo>
                <a:lnTo>
                  <a:pt x="2795760" y="3341677"/>
                </a:lnTo>
                <a:lnTo>
                  <a:pt x="2802057" y="3337549"/>
                </a:lnTo>
                <a:lnTo>
                  <a:pt x="2811504" y="3346757"/>
                </a:lnTo>
                <a:lnTo>
                  <a:pt x="2811189" y="3334374"/>
                </a:lnTo>
                <a:lnTo>
                  <a:pt x="2803002" y="3321674"/>
                </a:lnTo>
                <a:close/>
                <a:moveTo>
                  <a:pt x="1020731" y="3233728"/>
                </a:moveTo>
                <a:lnTo>
                  <a:pt x="1016076" y="3241030"/>
                </a:lnTo>
                <a:lnTo>
                  <a:pt x="1012090" y="3246428"/>
                </a:lnTo>
                <a:lnTo>
                  <a:pt x="1006440" y="3243253"/>
                </a:lnTo>
                <a:lnTo>
                  <a:pt x="1012755" y="3234680"/>
                </a:lnTo>
                <a:close/>
                <a:moveTo>
                  <a:pt x="1074260" y="3214677"/>
                </a:moveTo>
                <a:lnTo>
                  <a:pt x="1089658" y="3239024"/>
                </a:lnTo>
                <a:lnTo>
                  <a:pt x="1106981" y="3246073"/>
                </a:lnTo>
                <a:lnTo>
                  <a:pt x="1103774" y="3257926"/>
                </a:lnTo>
                <a:lnTo>
                  <a:pt x="1117568" y="3267537"/>
                </a:lnTo>
                <a:lnTo>
                  <a:pt x="1101849" y="3281632"/>
                </a:lnTo>
                <a:lnTo>
                  <a:pt x="1099603" y="3275225"/>
                </a:lnTo>
                <a:lnTo>
                  <a:pt x="1084526" y="3280350"/>
                </a:lnTo>
                <a:lnTo>
                  <a:pt x="1077147" y="3285797"/>
                </a:lnTo>
                <a:lnTo>
                  <a:pt x="1063353" y="3286117"/>
                </a:lnTo>
                <a:lnTo>
                  <a:pt x="1055655" y="3277467"/>
                </a:lnTo>
                <a:lnTo>
                  <a:pt x="1067523" y="3266897"/>
                </a:lnTo>
                <a:lnTo>
                  <a:pt x="1082601" y="3267856"/>
                </a:lnTo>
                <a:lnTo>
                  <a:pt x="1082280" y="3262730"/>
                </a:lnTo>
                <a:lnTo>
                  <a:pt x="1070732" y="3261449"/>
                </a:lnTo>
                <a:lnTo>
                  <a:pt x="1073618" y="3254081"/>
                </a:lnTo>
                <a:lnTo>
                  <a:pt x="1082280" y="3253121"/>
                </a:lnTo>
                <a:lnTo>
                  <a:pt x="1087412" y="3242227"/>
                </a:lnTo>
                <a:lnTo>
                  <a:pt x="1073618" y="3243190"/>
                </a:lnTo>
                <a:lnTo>
                  <a:pt x="1059505" y="3236141"/>
                </a:lnTo>
                <a:lnTo>
                  <a:pt x="1056296" y="3224288"/>
                </a:lnTo>
                <a:lnTo>
                  <a:pt x="1068165" y="3226530"/>
                </a:lnTo>
                <a:lnTo>
                  <a:pt x="1064636" y="3217881"/>
                </a:lnTo>
                <a:close/>
                <a:moveTo>
                  <a:pt x="1036556" y="3211501"/>
                </a:moveTo>
                <a:lnTo>
                  <a:pt x="1042954" y="3212454"/>
                </a:lnTo>
                <a:lnTo>
                  <a:pt x="1032178" y="3225472"/>
                </a:lnTo>
                <a:lnTo>
                  <a:pt x="1020731" y="3227377"/>
                </a:lnTo>
                <a:lnTo>
                  <a:pt x="1025442" y="3219122"/>
                </a:lnTo>
                <a:close/>
                <a:moveTo>
                  <a:pt x="1065497" y="3170226"/>
                </a:moveTo>
                <a:lnTo>
                  <a:pt x="1066766" y="3176576"/>
                </a:lnTo>
                <a:lnTo>
                  <a:pt x="1060416" y="3174354"/>
                </a:lnTo>
                <a:close/>
                <a:moveTo>
                  <a:pt x="2496621" y="3159114"/>
                </a:moveTo>
                <a:lnTo>
                  <a:pt x="2512976" y="3161291"/>
                </a:lnTo>
                <a:lnTo>
                  <a:pt x="2507000" y="3179948"/>
                </a:lnTo>
                <a:lnTo>
                  <a:pt x="2488130" y="3189277"/>
                </a:lnTo>
                <a:lnTo>
                  <a:pt x="2479638" y="3174662"/>
                </a:lnTo>
                <a:lnTo>
                  <a:pt x="2481839" y="3166888"/>
                </a:lnTo>
                <a:lnTo>
                  <a:pt x="2494420" y="3169687"/>
                </a:lnTo>
                <a:close/>
                <a:moveTo>
                  <a:pt x="949493" y="3151177"/>
                </a:moveTo>
                <a:lnTo>
                  <a:pt x="957238" y="3156257"/>
                </a:lnTo>
                <a:lnTo>
                  <a:pt x="946125" y="3170226"/>
                </a:lnTo>
                <a:close/>
                <a:moveTo>
                  <a:pt x="1053951" y="3149590"/>
                </a:moveTo>
                <a:lnTo>
                  <a:pt x="1060416" y="3156763"/>
                </a:lnTo>
                <a:lnTo>
                  <a:pt x="1060416" y="3162999"/>
                </a:lnTo>
                <a:lnTo>
                  <a:pt x="1052656" y="3167053"/>
                </a:lnTo>
                <a:lnTo>
                  <a:pt x="1043924" y="3161127"/>
                </a:lnTo>
                <a:lnTo>
                  <a:pt x="1042953" y="3151773"/>
                </a:lnTo>
                <a:close/>
                <a:moveTo>
                  <a:pt x="957696" y="3089266"/>
                </a:moveTo>
                <a:lnTo>
                  <a:pt x="969937" y="3097932"/>
                </a:lnTo>
                <a:lnTo>
                  <a:pt x="966877" y="3107561"/>
                </a:lnTo>
                <a:lnTo>
                  <a:pt x="958002" y="3112696"/>
                </a:lnTo>
                <a:lnTo>
                  <a:pt x="965041" y="3133881"/>
                </a:lnTo>
                <a:lnTo>
                  <a:pt x="960144" y="3148003"/>
                </a:lnTo>
                <a:lnTo>
                  <a:pt x="950657" y="3139337"/>
                </a:lnTo>
                <a:lnTo>
                  <a:pt x="946679" y="3129066"/>
                </a:lnTo>
                <a:lnTo>
                  <a:pt x="944536" y="3110771"/>
                </a:lnTo>
                <a:lnTo>
                  <a:pt x="945148" y="3090550"/>
                </a:lnTo>
                <a:close/>
                <a:moveTo>
                  <a:pt x="2717252" y="3084501"/>
                </a:moveTo>
                <a:lnTo>
                  <a:pt x="2722526" y="3100947"/>
                </a:lnTo>
                <a:lnTo>
                  <a:pt x="2711048" y="3096433"/>
                </a:lnTo>
                <a:lnTo>
                  <a:pt x="2700501" y="3105139"/>
                </a:lnTo>
                <a:lnTo>
                  <a:pt x="2695538" y="3099658"/>
                </a:lnTo>
                <a:lnTo>
                  <a:pt x="2702673" y="3089016"/>
                </a:lnTo>
                <a:close/>
                <a:moveTo>
                  <a:pt x="1081056" y="3082917"/>
                </a:moveTo>
                <a:lnTo>
                  <a:pt x="1085552" y="3084822"/>
                </a:lnTo>
                <a:lnTo>
                  <a:pt x="1087404" y="3093394"/>
                </a:lnTo>
                <a:lnTo>
                  <a:pt x="1083700" y="3105141"/>
                </a:lnTo>
                <a:lnTo>
                  <a:pt x="1081056" y="3095617"/>
                </a:lnTo>
                <a:close/>
                <a:moveTo>
                  <a:pt x="3278151" y="3081329"/>
                </a:moveTo>
                <a:lnTo>
                  <a:pt x="3281326" y="3085759"/>
                </a:lnTo>
                <a:lnTo>
                  <a:pt x="3275928" y="3099048"/>
                </a:lnTo>
                <a:lnTo>
                  <a:pt x="3272118" y="3137019"/>
                </a:lnTo>
                <a:lnTo>
                  <a:pt x="3272436" y="3161067"/>
                </a:lnTo>
                <a:lnTo>
                  <a:pt x="3256561" y="3174673"/>
                </a:lnTo>
                <a:lnTo>
                  <a:pt x="3251481" y="3207581"/>
                </a:lnTo>
                <a:lnTo>
                  <a:pt x="3245448" y="3235745"/>
                </a:lnTo>
                <a:lnTo>
                  <a:pt x="3232113" y="3264226"/>
                </a:lnTo>
                <a:lnTo>
                  <a:pt x="3220365" y="3268655"/>
                </a:lnTo>
                <a:cubicBezTo>
                  <a:pt x="3220048" y="3264119"/>
                  <a:pt x="3219730" y="3259584"/>
                  <a:pt x="3219413" y="3255048"/>
                </a:cubicBezTo>
                <a:lnTo>
                  <a:pt x="3232430" y="3179419"/>
                </a:lnTo>
                <a:lnTo>
                  <a:pt x="3249258" y="3154106"/>
                </a:lnTo>
                <a:lnTo>
                  <a:pt x="3259418" y="3133854"/>
                </a:lnTo>
                <a:lnTo>
                  <a:pt x="3265768" y="3118034"/>
                </a:lnTo>
                <a:lnTo>
                  <a:pt x="3264498" y="3103479"/>
                </a:lnTo>
                <a:close/>
                <a:moveTo>
                  <a:pt x="963890" y="3071804"/>
                </a:moveTo>
                <a:lnTo>
                  <a:pt x="974701" y="3076971"/>
                </a:lnTo>
                <a:lnTo>
                  <a:pt x="969132" y="3086091"/>
                </a:lnTo>
                <a:lnTo>
                  <a:pt x="961597" y="3083963"/>
                </a:lnTo>
                <a:lnTo>
                  <a:pt x="954063" y="3080315"/>
                </a:lnTo>
                <a:lnTo>
                  <a:pt x="955045" y="3073020"/>
                </a:lnTo>
                <a:close/>
                <a:moveTo>
                  <a:pt x="960350" y="3040054"/>
                </a:moveTo>
                <a:lnTo>
                  <a:pt x="976288" y="3041016"/>
                </a:lnTo>
                <a:lnTo>
                  <a:pt x="974100" y="3051920"/>
                </a:lnTo>
                <a:lnTo>
                  <a:pt x="968788" y="3050637"/>
                </a:lnTo>
                <a:lnTo>
                  <a:pt x="970975" y="3059296"/>
                </a:lnTo>
                <a:lnTo>
                  <a:pt x="974100" y="3058975"/>
                </a:lnTo>
                <a:cubicBezTo>
                  <a:pt x="974413" y="3063251"/>
                  <a:pt x="974725" y="3067528"/>
                  <a:pt x="975038" y="3071804"/>
                </a:cubicBezTo>
                <a:lnTo>
                  <a:pt x="960350" y="3064748"/>
                </a:lnTo>
                <a:cubicBezTo>
                  <a:pt x="960037" y="3061862"/>
                  <a:pt x="959725" y="3058975"/>
                  <a:pt x="959412" y="3056089"/>
                </a:cubicBezTo>
                <a:lnTo>
                  <a:pt x="941600" y="3052882"/>
                </a:lnTo>
                <a:lnTo>
                  <a:pt x="936599" y="3043582"/>
                </a:lnTo>
                <a:close/>
                <a:moveTo>
                  <a:pt x="1047716" y="3033705"/>
                </a:moveTo>
                <a:lnTo>
                  <a:pt x="1067084" y="3048347"/>
                </a:lnTo>
                <a:lnTo>
                  <a:pt x="1069307" y="3077949"/>
                </a:lnTo>
                <a:lnTo>
                  <a:pt x="1066132" y="3087498"/>
                </a:lnTo>
                <a:lnTo>
                  <a:pt x="1076926" y="3092590"/>
                </a:lnTo>
                <a:lnTo>
                  <a:pt x="1079466" y="3109460"/>
                </a:lnTo>
                <a:lnTo>
                  <a:pt x="1084229" y="3109460"/>
                </a:lnTo>
                <a:lnTo>
                  <a:pt x="1082642" y="3121874"/>
                </a:lnTo>
                <a:lnTo>
                  <a:pt x="1108678" y="3115508"/>
                </a:lnTo>
                <a:lnTo>
                  <a:pt x="1111218" y="3125057"/>
                </a:lnTo>
                <a:lnTo>
                  <a:pt x="1097247" y="3135879"/>
                </a:lnTo>
                <a:lnTo>
                  <a:pt x="1089310" y="3154022"/>
                </a:lnTo>
                <a:lnTo>
                  <a:pt x="1080737" y="3159115"/>
                </a:lnTo>
                <a:lnTo>
                  <a:pt x="1079784" y="3152749"/>
                </a:lnTo>
                <a:lnTo>
                  <a:pt x="1081372" y="3135879"/>
                </a:lnTo>
                <a:lnTo>
                  <a:pt x="1066766" y="3136198"/>
                </a:lnTo>
                <a:lnTo>
                  <a:pt x="1059148" y="3139381"/>
                </a:lnTo>
                <a:lnTo>
                  <a:pt x="1055971" y="3132060"/>
                </a:lnTo>
                <a:lnTo>
                  <a:pt x="1045494" y="3119009"/>
                </a:lnTo>
                <a:lnTo>
                  <a:pt x="1046446" y="3112006"/>
                </a:lnTo>
                <a:lnTo>
                  <a:pt x="1044224" y="3098320"/>
                </a:lnTo>
                <a:lnTo>
                  <a:pt x="1032158" y="3089726"/>
                </a:lnTo>
                <a:cubicBezTo>
                  <a:pt x="1032370" y="3093970"/>
                  <a:pt x="1032581" y="3098213"/>
                  <a:pt x="1032793" y="3102457"/>
                </a:cubicBezTo>
                <a:lnTo>
                  <a:pt x="1019777" y="3099275"/>
                </a:lnTo>
                <a:lnTo>
                  <a:pt x="1012474" y="3087816"/>
                </a:lnTo>
                <a:lnTo>
                  <a:pt x="1008027" y="3077312"/>
                </a:lnTo>
                <a:lnTo>
                  <a:pt x="1015331" y="3068718"/>
                </a:lnTo>
                <a:lnTo>
                  <a:pt x="1023904" y="3075084"/>
                </a:lnTo>
                <a:lnTo>
                  <a:pt x="1028031" y="3071901"/>
                </a:lnTo>
                <a:lnTo>
                  <a:pt x="1023904" y="3055031"/>
                </a:lnTo>
                <a:lnTo>
                  <a:pt x="1025491" y="3045482"/>
                </a:lnTo>
                <a:lnTo>
                  <a:pt x="1032158" y="3060123"/>
                </a:lnTo>
                <a:lnTo>
                  <a:pt x="1049304" y="3065217"/>
                </a:lnTo>
                <a:lnTo>
                  <a:pt x="1039462" y="3043254"/>
                </a:lnTo>
                <a:close/>
                <a:moveTo>
                  <a:pt x="2663477" y="3014652"/>
                </a:moveTo>
                <a:lnTo>
                  <a:pt x="2668550" y="3015608"/>
                </a:lnTo>
                <a:lnTo>
                  <a:pt x="2660624" y="3025162"/>
                </a:lnTo>
                <a:lnTo>
                  <a:pt x="2651113" y="3049369"/>
                </a:lnTo>
                <a:lnTo>
                  <a:pt x="2659673" y="3062110"/>
                </a:lnTo>
                <a:lnTo>
                  <a:pt x="2667282" y="3079946"/>
                </a:lnTo>
                <a:lnTo>
                  <a:pt x="2665379" y="3098101"/>
                </a:lnTo>
                <a:lnTo>
                  <a:pt x="2651747" y="3118168"/>
                </a:lnTo>
                <a:lnTo>
                  <a:pt x="2641284" y="3138552"/>
                </a:lnTo>
                <a:lnTo>
                  <a:pt x="2639382" y="3148107"/>
                </a:lnTo>
                <a:lnTo>
                  <a:pt x="2633992" y="3144922"/>
                </a:lnTo>
                <a:lnTo>
                  <a:pt x="2624481" y="3135367"/>
                </a:lnTo>
                <a:lnTo>
                  <a:pt x="2607361" y="3133456"/>
                </a:lnTo>
                <a:lnTo>
                  <a:pt x="2591509" y="3129315"/>
                </a:lnTo>
                <a:lnTo>
                  <a:pt x="2583266" y="3137596"/>
                </a:lnTo>
                <a:lnTo>
                  <a:pt x="2569316" y="3133775"/>
                </a:lnTo>
                <a:lnTo>
                  <a:pt x="2548392" y="3148744"/>
                </a:lnTo>
                <a:lnTo>
                  <a:pt x="2533808" y="3141738"/>
                </a:lnTo>
                <a:lnTo>
                  <a:pt x="2530003" y="3127723"/>
                </a:lnTo>
                <a:lnTo>
                  <a:pt x="2504006" y="3142693"/>
                </a:lnTo>
                <a:lnTo>
                  <a:pt x="2496714" y="3155433"/>
                </a:lnTo>
                <a:lnTo>
                  <a:pt x="2471351" y="3164352"/>
                </a:lnTo>
                <a:lnTo>
                  <a:pt x="2468180" y="3181551"/>
                </a:lnTo>
                <a:lnTo>
                  <a:pt x="2479277" y="3189514"/>
                </a:lnTo>
                <a:lnTo>
                  <a:pt x="2479277" y="3193973"/>
                </a:lnTo>
                <a:lnTo>
                  <a:pt x="2485617" y="3200343"/>
                </a:lnTo>
                <a:lnTo>
                  <a:pt x="2484666" y="3214677"/>
                </a:lnTo>
                <a:lnTo>
                  <a:pt x="2473887" y="3211809"/>
                </a:lnTo>
                <a:lnTo>
                  <a:pt x="2477057" y="3200343"/>
                </a:lnTo>
                <a:lnTo>
                  <a:pt x="2468814" y="3205439"/>
                </a:lnTo>
                <a:lnTo>
                  <a:pt x="2458986" y="3192062"/>
                </a:lnTo>
                <a:lnTo>
                  <a:pt x="2449475" y="3187921"/>
                </a:lnTo>
                <a:lnTo>
                  <a:pt x="2452328" y="3178047"/>
                </a:lnTo>
                <a:lnTo>
                  <a:pt x="2456767" y="3149381"/>
                </a:lnTo>
                <a:lnTo>
                  <a:pt x="2481813" y="3128041"/>
                </a:lnTo>
                <a:lnTo>
                  <a:pt x="2509396" y="3122945"/>
                </a:lnTo>
                <a:lnTo>
                  <a:pt x="2521760" y="3114345"/>
                </a:lnTo>
                <a:lnTo>
                  <a:pt x="2562024" y="3109568"/>
                </a:lnTo>
                <a:lnTo>
                  <a:pt x="2582632" y="3077717"/>
                </a:lnTo>
                <a:lnTo>
                  <a:pt x="2602605" y="3055421"/>
                </a:lnTo>
                <a:lnTo>
                  <a:pt x="2615287" y="3047459"/>
                </a:lnTo>
                <a:lnTo>
                  <a:pt x="2630188" y="3047459"/>
                </a:lnTo>
                <a:lnTo>
                  <a:pt x="2642553" y="3036947"/>
                </a:lnTo>
                <a:close/>
                <a:moveTo>
                  <a:pt x="3448413" y="2979732"/>
                </a:moveTo>
                <a:lnTo>
                  <a:pt x="3453791" y="2990488"/>
                </a:lnTo>
                <a:lnTo>
                  <a:pt x="3465498" y="2979732"/>
                </a:lnTo>
                <a:lnTo>
                  <a:pt x="3471826" y="2991437"/>
                </a:lnTo>
                <a:lnTo>
                  <a:pt x="3467396" y="3010102"/>
                </a:lnTo>
                <a:lnTo>
                  <a:pt x="3453159" y="3013582"/>
                </a:lnTo>
                <a:lnTo>
                  <a:pt x="3450311" y="3061035"/>
                </a:lnTo>
                <a:lnTo>
                  <a:pt x="3458537" y="3074321"/>
                </a:lnTo>
                <a:lnTo>
                  <a:pt x="3441769" y="3080016"/>
                </a:lnTo>
                <a:cubicBezTo>
                  <a:pt x="3441874" y="3085816"/>
                  <a:pt x="3441980" y="3091615"/>
                  <a:pt x="3442085" y="3097415"/>
                </a:cubicBezTo>
                <a:lnTo>
                  <a:pt x="3430378" y="3099630"/>
                </a:lnTo>
                <a:lnTo>
                  <a:pt x="3407598" y="3133480"/>
                </a:lnTo>
                <a:cubicBezTo>
                  <a:pt x="3407914" y="3138752"/>
                  <a:pt x="3408231" y="3144024"/>
                  <a:pt x="3408547" y="3149296"/>
                </a:cubicBezTo>
                <a:lnTo>
                  <a:pt x="3381338" y="3155940"/>
                </a:lnTo>
                <a:lnTo>
                  <a:pt x="3399056" y="3131898"/>
                </a:lnTo>
                <a:lnTo>
                  <a:pt x="3405384" y="3121142"/>
                </a:lnTo>
                <a:lnTo>
                  <a:pt x="3388615" y="3129683"/>
                </a:lnTo>
                <a:lnTo>
                  <a:pt x="3390197" y="3106272"/>
                </a:lnTo>
                <a:lnTo>
                  <a:pt x="3384818" y="3092037"/>
                </a:lnTo>
                <a:lnTo>
                  <a:pt x="3394626" y="3078118"/>
                </a:lnTo>
                <a:lnTo>
                  <a:pt x="3384502" y="3050912"/>
                </a:lnTo>
                <a:lnTo>
                  <a:pt x="3412977" y="3012000"/>
                </a:lnTo>
                <a:lnTo>
                  <a:pt x="3414559" y="2994917"/>
                </a:lnTo>
                <a:lnTo>
                  <a:pt x="3442085" y="2991437"/>
                </a:lnTo>
                <a:close/>
                <a:moveTo>
                  <a:pt x="3493415" y="2962270"/>
                </a:moveTo>
                <a:lnTo>
                  <a:pt x="3495638" y="2975755"/>
                </a:lnTo>
                <a:lnTo>
                  <a:pt x="3483890" y="2974150"/>
                </a:lnTo>
                <a:lnTo>
                  <a:pt x="3475318" y="2990845"/>
                </a:lnTo>
                <a:lnTo>
                  <a:pt x="3473413" y="2976076"/>
                </a:lnTo>
                <a:close/>
                <a:moveTo>
                  <a:pt x="2769847" y="2960682"/>
                </a:moveTo>
                <a:lnTo>
                  <a:pt x="2770150" y="2978807"/>
                </a:lnTo>
                <a:lnTo>
                  <a:pt x="2761986" y="2994019"/>
                </a:lnTo>
                <a:lnTo>
                  <a:pt x="2751100" y="2971363"/>
                </a:lnTo>
                <a:lnTo>
                  <a:pt x="2754728" y="2961977"/>
                </a:lnTo>
                <a:close/>
                <a:moveTo>
                  <a:pt x="1053114" y="2895591"/>
                </a:moveTo>
                <a:lnTo>
                  <a:pt x="1060733" y="2896547"/>
                </a:lnTo>
                <a:lnTo>
                  <a:pt x="1066448" y="2921057"/>
                </a:lnTo>
                <a:lnTo>
                  <a:pt x="1051527" y="2933787"/>
                </a:lnTo>
                <a:lnTo>
                  <a:pt x="1053749" y="2941110"/>
                </a:lnTo>
                <a:lnTo>
                  <a:pt x="1068353" y="2926149"/>
                </a:lnTo>
                <a:lnTo>
                  <a:pt x="1071528" y="2931239"/>
                </a:lnTo>
                <a:lnTo>
                  <a:pt x="1063274" y="2946204"/>
                </a:lnTo>
                <a:lnTo>
                  <a:pt x="1051844" y="2947478"/>
                </a:lnTo>
                <a:lnTo>
                  <a:pt x="1042318" y="2957981"/>
                </a:lnTo>
                <a:lnTo>
                  <a:pt x="1030571" y="2965621"/>
                </a:lnTo>
                <a:lnTo>
                  <a:pt x="1041365" y="2967849"/>
                </a:lnTo>
                <a:lnTo>
                  <a:pt x="1043271" y="2977080"/>
                </a:lnTo>
                <a:lnTo>
                  <a:pt x="1040413" y="2983446"/>
                </a:lnTo>
                <a:lnTo>
                  <a:pt x="1028983" y="2991722"/>
                </a:lnTo>
                <a:lnTo>
                  <a:pt x="1020413" y="2991085"/>
                </a:lnTo>
                <a:lnTo>
                  <a:pt x="1010885" y="2990130"/>
                </a:lnTo>
                <a:lnTo>
                  <a:pt x="1009614" y="2997451"/>
                </a:lnTo>
                <a:lnTo>
                  <a:pt x="1004853" y="3013366"/>
                </a:lnTo>
                <a:lnTo>
                  <a:pt x="987717" y="3021006"/>
                </a:lnTo>
                <a:lnTo>
                  <a:pt x="976287" y="3013366"/>
                </a:lnTo>
                <a:lnTo>
                  <a:pt x="986765" y="3006045"/>
                </a:lnTo>
                <a:lnTo>
                  <a:pt x="995010" y="2991085"/>
                </a:lnTo>
                <a:lnTo>
                  <a:pt x="986447" y="2987266"/>
                </a:lnTo>
                <a:lnTo>
                  <a:pt x="983272" y="2980900"/>
                </a:lnTo>
                <a:lnTo>
                  <a:pt x="991845" y="2974534"/>
                </a:lnTo>
                <a:lnTo>
                  <a:pt x="980097" y="2974534"/>
                </a:lnTo>
                <a:lnTo>
                  <a:pt x="976605" y="2955434"/>
                </a:lnTo>
                <a:lnTo>
                  <a:pt x="989305" y="2938244"/>
                </a:lnTo>
                <a:lnTo>
                  <a:pt x="995645" y="2945568"/>
                </a:lnTo>
                <a:lnTo>
                  <a:pt x="996597" y="2940473"/>
                </a:lnTo>
                <a:lnTo>
                  <a:pt x="1009297" y="2942384"/>
                </a:lnTo>
                <a:lnTo>
                  <a:pt x="1012473" y="2950025"/>
                </a:lnTo>
                <a:lnTo>
                  <a:pt x="1012473" y="2939200"/>
                </a:lnTo>
                <a:lnTo>
                  <a:pt x="1014377" y="2930921"/>
                </a:lnTo>
                <a:lnTo>
                  <a:pt x="1042000" y="2909597"/>
                </a:lnTo>
                <a:lnTo>
                  <a:pt x="1051209" y="2904186"/>
                </a:lnTo>
                <a:close/>
                <a:moveTo>
                  <a:pt x="1350059" y="2857495"/>
                </a:moveTo>
                <a:lnTo>
                  <a:pt x="1357674" y="2864802"/>
                </a:lnTo>
                <a:lnTo>
                  <a:pt x="1355452" y="2876239"/>
                </a:lnTo>
                <a:lnTo>
                  <a:pt x="1359577" y="2883863"/>
                </a:lnTo>
                <a:lnTo>
                  <a:pt x="1370365" y="2885769"/>
                </a:lnTo>
                <a:lnTo>
                  <a:pt x="1361164" y="2908962"/>
                </a:lnTo>
                <a:lnTo>
                  <a:pt x="1339906" y="2921989"/>
                </a:lnTo>
                <a:lnTo>
                  <a:pt x="1307551" y="2950584"/>
                </a:lnTo>
                <a:lnTo>
                  <a:pt x="1298350" y="2965517"/>
                </a:lnTo>
                <a:lnTo>
                  <a:pt x="1284393" y="2971871"/>
                </a:lnTo>
                <a:lnTo>
                  <a:pt x="1283441" y="2979495"/>
                </a:lnTo>
                <a:lnTo>
                  <a:pt x="1266628" y="2996334"/>
                </a:lnTo>
                <a:lnTo>
                  <a:pt x="1259332" y="2995381"/>
                </a:lnTo>
                <a:lnTo>
                  <a:pt x="1243469" y="2999829"/>
                </a:lnTo>
                <a:lnTo>
                  <a:pt x="1258381" y="3002688"/>
                </a:lnTo>
                <a:lnTo>
                  <a:pt x="1261553" y="3008089"/>
                </a:lnTo>
                <a:lnTo>
                  <a:pt x="1290103" y="2999193"/>
                </a:lnTo>
                <a:lnTo>
                  <a:pt x="1295496" y="3001417"/>
                </a:lnTo>
                <a:lnTo>
                  <a:pt x="1278683" y="3023657"/>
                </a:lnTo>
                <a:lnTo>
                  <a:pt x="1272973" y="3016667"/>
                </a:lnTo>
                <a:lnTo>
                  <a:pt x="1246006" y="3027152"/>
                </a:lnTo>
                <a:lnTo>
                  <a:pt x="1232366" y="3043037"/>
                </a:lnTo>
                <a:lnTo>
                  <a:pt x="1233635" y="3047167"/>
                </a:lnTo>
                <a:lnTo>
                  <a:pt x="1246006" y="3037636"/>
                </a:lnTo>
                <a:lnTo>
                  <a:pt x="1261870" y="3031282"/>
                </a:lnTo>
                <a:lnTo>
                  <a:pt x="1267262" y="3030964"/>
                </a:lnTo>
                <a:lnTo>
                  <a:pt x="1261870" y="3052251"/>
                </a:lnTo>
                <a:lnTo>
                  <a:pt x="1251719" y="3057652"/>
                </a:lnTo>
                <a:lnTo>
                  <a:pt x="1240931" y="3060193"/>
                </a:lnTo>
                <a:lnTo>
                  <a:pt x="1234586" y="3058923"/>
                </a:lnTo>
                <a:lnTo>
                  <a:pt x="1231415" y="3062099"/>
                </a:lnTo>
                <a:lnTo>
                  <a:pt x="1248227" y="3072584"/>
                </a:lnTo>
                <a:lnTo>
                  <a:pt x="1255844" y="3071313"/>
                </a:lnTo>
                <a:lnTo>
                  <a:pt x="1272656" y="3057652"/>
                </a:lnTo>
                <a:lnTo>
                  <a:pt x="1267262" y="3051297"/>
                </a:lnTo>
                <a:lnTo>
                  <a:pt x="1289468" y="3046849"/>
                </a:lnTo>
                <a:lnTo>
                  <a:pt x="1293592" y="3042719"/>
                </a:lnTo>
                <a:lnTo>
                  <a:pt x="1308502" y="3041448"/>
                </a:lnTo>
                <a:lnTo>
                  <a:pt x="1318970" y="3038271"/>
                </a:lnTo>
                <a:lnTo>
                  <a:pt x="1327217" y="3031599"/>
                </a:lnTo>
                <a:lnTo>
                  <a:pt x="1342126" y="3025245"/>
                </a:lnTo>
                <a:lnTo>
                  <a:pt x="1358942" y="3031282"/>
                </a:lnTo>
                <a:lnTo>
                  <a:pt x="1371634" y="3035730"/>
                </a:lnTo>
                <a:lnTo>
                  <a:pt x="1382421" y="3030011"/>
                </a:lnTo>
                <a:lnTo>
                  <a:pt x="1401459" y="3024610"/>
                </a:lnTo>
                <a:lnTo>
                  <a:pt x="1414150" y="3030964"/>
                </a:lnTo>
                <a:lnTo>
                  <a:pt x="1437305" y="3028423"/>
                </a:lnTo>
                <a:lnTo>
                  <a:pt x="1461412" y="3029375"/>
                </a:lnTo>
                <a:lnTo>
                  <a:pt x="1474101" y="3033506"/>
                </a:lnTo>
                <a:lnTo>
                  <a:pt x="1481080" y="3052568"/>
                </a:lnTo>
                <a:lnTo>
                  <a:pt x="1479176" y="3086245"/>
                </a:lnTo>
                <a:lnTo>
                  <a:pt x="1459192" y="3112932"/>
                </a:lnTo>
                <a:lnTo>
                  <a:pt x="1455069" y="3142162"/>
                </a:lnTo>
                <a:lnTo>
                  <a:pt x="1440795" y="3172026"/>
                </a:lnTo>
                <a:lnTo>
                  <a:pt x="1437940" y="3193312"/>
                </a:lnTo>
                <a:lnTo>
                  <a:pt x="1422080" y="3203797"/>
                </a:lnTo>
                <a:lnTo>
                  <a:pt x="1420812" y="3217460"/>
                </a:lnTo>
                <a:lnTo>
                  <a:pt x="1406535" y="3226990"/>
                </a:lnTo>
                <a:lnTo>
                  <a:pt x="1402092" y="3238747"/>
                </a:lnTo>
                <a:lnTo>
                  <a:pt x="1394161" y="3252727"/>
                </a:lnTo>
                <a:lnTo>
                  <a:pt x="1371634" y="3245102"/>
                </a:lnTo>
                <a:lnTo>
                  <a:pt x="1358942" y="3257175"/>
                </a:lnTo>
                <a:lnTo>
                  <a:pt x="1361164" y="3262260"/>
                </a:lnTo>
                <a:lnTo>
                  <a:pt x="1370682" y="3255904"/>
                </a:lnTo>
                <a:lnTo>
                  <a:pt x="1383373" y="3254634"/>
                </a:lnTo>
                <a:lnTo>
                  <a:pt x="1391940" y="3260035"/>
                </a:lnTo>
                <a:lnTo>
                  <a:pt x="1389718" y="3266390"/>
                </a:lnTo>
                <a:lnTo>
                  <a:pt x="1401459" y="3270203"/>
                </a:lnTo>
                <a:lnTo>
                  <a:pt x="1404631" y="3277827"/>
                </a:lnTo>
                <a:lnTo>
                  <a:pt x="1403679" y="3283230"/>
                </a:lnTo>
                <a:lnTo>
                  <a:pt x="1399237" y="3289581"/>
                </a:lnTo>
                <a:lnTo>
                  <a:pt x="1385911" y="3289581"/>
                </a:lnTo>
                <a:lnTo>
                  <a:pt x="1374172" y="3288629"/>
                </a:lnTo>
                <a:lnTo>
                  <a:pt x="1371000" y="3297844"/>
                </a:lnTo>
                <a:lnTo>
                  <a:pt x="1363702" y="3307374"/>
                </a:lnTo>
                <a:lnTo>
                  <a:pt x="1348790" y="3314363"/>
                </a:lnTo>
                <a:lnTo>
                  <a:pt x="1338636" y="3312140"/>
                </a:lnTo>
                <a:lnTo>
                  <a:pt x="1312944" y="3312457"/>
                </a:lnTo>
                <a:lnTo>
                  <a:pt x="1288834" y="3314682"/>
                </a:lnTo>
                <a:lnTo>
                  <a:pt x="1288834" y="3319766"/>
                </a:lnTo>
                <a:lnTo>
                  <a:pt x="1303426" y="3317859"/>
                </a:lnTo>
                <a:lnTo>
                  <a:pt x="1319287" y="3319448"/>
                </a:lnTo>
                <a:lnTo>
                  <a:pt x="1331022" y="3323896"/>
                </a:lnTo>
                <a:lnTo>
                  <a:pt x="1346886" y="3328663"/>
                </a:lnTo>
                <a:lnTo>
                  <a:pt x="1369412" y="3330886"/>
                </a:lnTo>
                <a:lnTo>
                  <a:pt x="1377662" y="3328663"/>
                </a:lnTo>
                <a:lnTo>
                  <a:pt x="1392257" y="3315000"/>
                </a:lnTo>
                <a:lnTo>
                  <a:pt x="1403996" y="3315635"/>
                </a:lnTo>
                <a:lnTo>
                  <a:pt x="1415736" y="3321989"/>
                </a:lnTo>
                <a:lnTo>
                  <a:pt x="1426204" y="3333427"/>
                </a:lnTo>
                <a:lnTo>
                  <a:pt x="1441112" y="3338512"/>
                </a:lnTo>
                <a:lnTo>
                  <a:pt x="1459192" y="3345818"/>
                </a:lnTo>
                <a:lnTo>
                  <a:pt x="1482666" y="3379492"/>
                </a:lnTo>
                <a:lnTo>
                  <a:pt x="1484252" y="3380763"/>
                </a:lnTo>
                <a:lnTo>
                  <a:pt x="1486474" y="3382034"/>
                </a:lnTo>
                <a:lnTo>
                  <a:pt x="1492503" y="3385847"/>
                </a:lnTo>
                <a:lnTo>
                  <a:pt x="1500748" y="3389659"/>
                </a:lnTo>
                <a:lnTo>
                  <a:pt x="1512809" y="3414758"/>
                </a:lnTo>
                <a:lnTo>
                  <a:pt x="1502335" y="3420477"/>
                </a:lnTo>
                <a:lnTo>
                  <a:pt x="1497895" y="3429056"/>
                </a:lnTo>
                <a:lnTo>
                  <a:pt x="1508679" y="3433821"/>
                </a:lnTo>
                <a:lnTo>
                  <a:pt x="1515344" y="3449707"/>
                </a:lnTo>
                <a:lnTo>
                  <a:pt x="1519468" y="3486562"/>
                </a:lnTo>
                <a:lnTo>
                  <a:pt x="1529300" y="3508484"/>
                </a:lnTo>
                <a:lnTo>
                  <a:pt x="1526130" y="3514838"/>
                </a:lnTo>
                <a:lnTo>
                  <a:pt x="1538820" y="3520239"/>
                </a:lnTo>
                <a:lnTo>
                  <a:pt x="1544213" y="3527229"/>
                </a:lnTo>
                <a:lnTo>
                  <a:pt x="1553094" y="3538031"/>
                </a:lnTo>
                <a:lnTo>
                  <a:pt x="1546752" y="3549469"/>
                </a:lnTo>
                <a:lnTo>
                  <a:pt x="1540406" y="3565672"/>
                </a:lnTo>
                <a:lnTo>
                  <a:pt x="1546752" y="3559318"/>
                </a:lnTo>
                <a:lnTo>
                  <a:pt x="1557220" y="3557730"/>
                </a:lnTo>
                <a:lnTo>
                  <a:pt x="1560393" y="3552328"/>
                </a:lnTo>
                <a:lnTo>
                  <a:pt x="1569910" y="3552328"/>
                </a:lnTo>
                <a:lnTo>
                  <a:pt x="1578475" y="3560907"/>
                </a:lnTo>
                <a:lnTo>
                  <a:pt x="1594337" y="3572344"/>
                </a:lnTo>
                <a:lnTo>
                  <a:pt x="1618764" y="3594267"/>
                </a:lnTo>
                <a:lnTo>
                  <a:pt x="1629867" y="3618413"/>
                </a:lnTo>
                <a:lnTo>
                  <a:pt x="1648901" y="3631121"/>
                </a:lnTo>
                <a:lnTo>
                  <a:pt x="1640335" y="3642559"/>
                </a:lnTo>
                <a:lnTo>
                  <a:pt x="1655563" y="3681320"/>
                </a:lnTo>
                <a:lnTo>
                  <a:pt x="1679355" y="3704196"/>
                </a:lnTo>
                <a:lnTo>
                  <a:pt x="1685700" y="3721352"/>
                </a:lnTo>
                <a:lnTo>
                  <a:pt x="1674914" y="3709597"/>
                </a:lnTo>
                <a:lnTo>
                  <a:pt x="1654928" y="3713092"/>
                </a:lnTo>
                <a:lnTo>
                  <a:pt x="1649535" y="3708961"/>
                </a:lnTo>
                <a:lnTo>
                  <a:pt x="1635894" y="3708961"/>
                </a:lnTo>
                <a:lnTo>
                  <a:pt x="1620032" y="3699748"/>
                </a:lnTo>
                <a:lnTo>
                  <a:pt x="1602902" y="3700701"/>
                </a:lnTo>
                <a:lnTo>
                  <a:pt x="1589261" y="3700065"/>
                </a:lnTo>
                <a:lnTo>
                  <a:pt x="1586406" y="3706420"/>
                </a:lnTo>
                <a:lnTo>
                  <a:pt x="1599730" y="3705149"/>
                </a:lnTo>
                <a:lnTo>
                  <a:pt x="1612419" y="3705149"/>
                </a:lnTo>
                <a:lnTo>
                  <a:pt x="1620984" y="3712456"/>
                </a:lnTo>
                <a:lnTo>
                  <a:pt x="1633674" y="3713092"/>
                </a:lnTo>
                <a:lnTo>
                  <a:pt x="1646363" y="3712138"/>
                </a:lnTo>
                <a:lnTo>
                  <a:pt x="1653976" y="3722623"/>
                </a:lnTo>
                <a:lnTo>
                  <a:pt x="1668569" y="3729930"/>
                </a:lnTo>
                <a:lnTo>
                  <a:pt x="1683796" y="3745498"/>
                </a:lnTo>
                <a:lnTo>
                  <a:pt x="1692361" y="3760113"/>
                </a:lnTo>
                <a:lnTo>
                  <a:pt x="1694899" y="3787436"/>
                </a:lnTo>
                <a:lnTo>
                  <a:pt x="1687286" y="3799192"/>
                </a:lnTo>
                <a:lnTo>
                  <a:pt x="1673962" y="3811900"/>
                </a:lnTo>
                <a:lnTo>
                  <a:pt x="1665397" y="3830963"/>
                </a:lnTo>
                <a:lnTo>
                  <a:pt x="1673962" y="3841766"/>
                </a:lnTo>
                <a:lnTo>
                  <a:pt x="1692044" y="3848755"/>
                </a:lnTo>
                <a:lnTo>
                  <a:pt x="1697437" y="3846531"/>
                </a:lnTo>
                <a:lnTo>
                  <a:pt x="1701561" y="3831599"/>
                </a:lnTo>
                <a:lnTo>
                  <a:pt x="1705368" y="3820161"/>
                </a:lnTo>
                <a:lnTo>
                  <a:pt x="1720278" y="3816984"/>
                </a:lnTo>
                <a:lnTo>
                  <a:pt x="1733918" y="3814760"/>
                </a:lnTo>
                <a:lnTo>
                  <a:pt x="1755173" y="3818572"/>
                </a:lnTo>
                <a:lnTo>
                  <a:pt x="1800854" y="3826833"/>
                </a:lnTo>
                <a:lnTo>
                  <a:pt x="1812592" y="3845578"/>
                </a:lnTo>
                <a:lnTo>
                  <a:pt x="1835115" y="3887516"/>
                </a:lnTo>
                <a:lnTo>
                  <a:pt x="1831308" y="3910709"/>
                </a:lnTo>
                <a:lnTo>
                  <a:pt x="1824964" y="3936126"/>
                </a:lnTo>
                <a:lnTo>
                  <a:pt x="1809419" y="3962814"/>
                </a:lnTo>
                <a:lnTo>
                  <a:pt x="1796730" y="3960590"/>
                </a:lnTo>
                <a:lnTo>
                  <a:pt x="1785310" y="3966945"/>
                </a:lnTo>
                <a:lnTo>
                  <a:pt x="1785310" y="3980606"/>
                </a:lnTo>
                <a:lnTo>
                  <a:pt x="1791655" y="3986007"/>
                </a:lnTo>
                <a:lnTo>
                  <a:pt x="1788482" y="3996810"/>
                </a:lnTo>
                <a:lnTo>
                  <a:pt x="1776745" y="3999987"/>
                </a:lnTo>
                <a:lnTo>
                  <a:pt x="1765642" y="3998716"/>
                </a:lnTo>
                <a:lnTo>
                  <a:pt x="1759297" y="3994903"/>
                </a:lnTo>
                <a:lnTo>
                  <a:pt x="1753904" y="4003482"/>
                </a:lnTo>
                <a:lnTo>
                  <a:pt x="1741215" y="4002211"/>
                </a:lnTo>
                <a:lnTo>
                  <a:pt x="1734870" y="4005388"/>
                </a:lnTo>
                <a:lnTo>
                  <a:pt x="1750732" y="4014602"/>
                </a:lnTo>
                <a:lnTo>
                  <a:pt x="1749780" y="4023180"/>
                </a:lnTo>
                <a:lnTo>
                  <a:pt x="1741532" y="4031758"/>
                </a:lnTo>
                <a:lnTo>
                  <a:pt x="1737408" y="4046691"/>
                </a:lnTo>
                <a:lnTo>
                  <a:pt x="1728843" y="4053998"/>
                </a:lnTo>
                <a:lnTo>
                  <a:pt x="1712981" y="4047962"/>
                </a:lnTo>
                <a:lnTo>
                  <a:pt x="1726622" y="4058128"/>
                </a:lnTo>
                <a:lnTo>
                  <a:pt x="1714250" y="4069884"/>
                </a:lnTo>
                <a:lnTo>
                  <a:pt x="1719643" y="4075285"/>
                </a:lnTo>
                <a:lnTo>
                  <a:pt x="1730112" y="4063530"/>
                </a:lnTo>
                <a:lnTo>
                  <a:pt x="1740898" y="4072743"/>
                </a:lnTo>
                <a:lnTo>
                  <a:pt x="1762152" y="4075920"/>
                </a:lnTo>
                <a:lnTo>
                  <a:pt x="1773255" y="4070519"/>
                </a:lnTo>
                <a:lnTo>
                  <a:pt x="1794510" y="4063847"/>
                </a:lnTo>
                <a:lnTo>
                  <a:pt x="1804027" y="4065118"/>
                </a:lnTo>
                <a:lnTo>
                  <a:pt x="1797682" y="4074650"/>
                </a:lnTo>
                <a:lnTo>
                  <a:pt x="1801171" y="4096572"/>
                </a:lnTo>
                <a:lnTo>
                  <a:pt x="1793875" y="4105150"/>
                </a:lnTo>
                <a:lnTo>
                  <a:pt x="1761200" y="4113728"/>
                </a:lnTo>
                <a:lnTo>
                  <a:pt x="1756125" y="4134062"/>
                </a:lnTo>
                <a:lnTo>
                  <a:pt x="1726622" y="4139463"/>
                </a:lnTo>
                <a:lnTo>
                  <a:pt x="1673010" y="4158844"/>
                </a:lnTo>
                <a:lnTo>
                  <a:pt x="1660956" y="4150583"/>
                </a:lnTo>
                <a:lnTo>
                  <a:pt x="1611468" y="4149948"/>
                </a:lnTo>
                <a:lnTo>
                  <a:pt x="1601950" y="4165833"/>
                </a:lnTo>
                <a:lnTo>
                  <a:pt x="1583868" y="4158844"/>
                </a:lnTo>
                <a:lnTo>
                  <a:pt x="1579744" y="4148041"/>
                </a:lnTo>
                <a:lnTo>
                  <a:pt x="1568958" y="4147088"/>
                </a:lnTo>
                <a:lnTo>
                  <a:pt x="1564834" y="4144229"/>
                </a:lnTo>
                <a:lnTo>
                  <a:pt x="1557220" y="4153760"/>
                </a:lnTo>
                <a:lnTo>
                  <a:pt x="1548972" y="4149630"/>
                </a:lnTo>
                <a:lnTo>
                  <a:pt x="1535013" y="4131838"/>
                </a:lnTo>
                <a:lnTo>
                  <a:pt x="1520103" y="4131838"/>
                </a:lnTo>
                <a:lnTo>
                  <a:pt x="1528668" y="4139463"/>
                </a:lnTo>
                <a:lnTo>
                  <a:pt x="1532792" y="4145500"/>
                </a:lnTo>
                <a:lnTo>
                  <a:pt x="1530254" y="4151854"/>
                </a:lnTo>
                <a:lnTo>
                  <a:pt x="1514075" y="4162656"/>
                </a:lnTo>
                <a:lnTo>
                  <a:pt x="1509948" y="4168057"/>
                </a:lnTo>
                <a:lnTo>
                  <a:pt x="1494090" y="4165833"/>
                </a:lnTo>
                <a:lnTo>
                  <a:pt x="1478224" y="4159479"/>
                </a:lnTo>
                <a:lnTo>
                  <a:pt x="1472832" y="4168057"/>
                </a:lnTo>
                <a:lnTo>
                  <a:pt x="1485838" y="4176636"/>
                </a:lnTo>
                <a:lnTo>
                  <a:pt x="1474101" y="4191250"/>
                </a:lnTo>
                <a:lnTo>
                  <a:pt x="1469977" y="4187120"/>
                </a:lnTo>
                <a:lnTo>
                  <a:pt x="1450946" y="4184261"/>
                </a:lnTo>
                <a:lnTo>
                  <a:pt x="1430645" y="4191886"/>
                </a:lnTo>
                <a:lnTo>
                  <a:pt x="1416053" y="4168693"/>
                </a:lnTo>
                <a:lnTo>
                  <a:pt x="1375758" y="4165833"/>
                </a:lnTo>
                <a:lnTo>
                  <a:pt x="1351645" y="4183943"/>
                </a:lnTo>
                <a:lnTo>
                  <a:pt x="1339906" y="4182037"/>
                </a:lnTo>
                <a:lnTo>
                  <a:pt x="1335781" y="4172505"/>
                </a:lnTo>
                <a:lnTo>
                  <a:pt x="1324997" y="4196969"/>
                </a:lnTo>
                <a:cubicBezTo>
                  <a:pt x="1325525" y="4208513"/>
                  <a:pt x="1326054" y="4220056"/>
                  <a:pt x="1326582" y="4231600"/>
                </a:cubicBezTo>
                <a:lnTo>
                  <a:pt x="1311992" y="4234777"/>
                </a:lnTo>
                <a:lnTo>
                  <a:pt x="1296130" y="4227787"/>
                </a:lnTo>
                <a:lnTo>
                  <a:pt x="1271704" y="4224928"/>
                </a:lnTo>
                <a:lnTo>
                  <a:pt x="1243152" y="4215397"/>
                </a:lnTo>
                <a:lnTo>
                  <a:pt x="1218725" y="4217938"/>
                </a:lnTo>
                <a:lnTo>
                  <a:pt x="1211112" y="4233824"/>
                </a:lnTo>
                <a:lnTo>
                  <a:pt x="1181926" y="4251934"/>
                </a:lnTo>
                <a:lnTo>
                  <a:pt x="1187319" y="4266866"/>
                </a:lnTo>
                <a:lnTo>
                  <a:pt x="1184464" y="4275127"/>
                </a:lnTo>
                <a:lnTo>
                  <a:pt x="1171774" y="4270043"/>
                </a:lnTo>
                <a:lnTo>
                  <a:pt x="1150519" y="4257653"/>
                </a:lnTo>
                <a:lnTo>
                  <a:pt x="1135608" y="4262736"/>
                </a:lnTo>
                <a:lnTo>
                  <a:pt x="1134657" y="4274491"/>
                </a:lnTo>
                <a:lnTo>
                  <a:pt x="1120698" y="4263371"/>
                </a:lnTo>
                <a:lnTo>
                  <a:pt x="1125139" y="4249392"/>
                </a:lnTo>
                <a:lnTo>
                  <a:pt x="1137512" y="4250027"/>
                </a:lnTo>
                <a:lnTo>
                  <a:pt x="1141636" y="4243038"/>
                </a:lnTo>
                <a:lnTo>
                  <a:pt x="1175264" y="4223657"/>
                </a:lnTo>
                <a:lnTo>
                  <a:pt x="1200326" y="4180130"/>
                </a:lnTo>
                <a:lnTo>
                  <a:pt x="1230146" y="4169328"/>
                </a:lnTo>
                <a:lnTo>
                  <a:pt x="1238711" y="4117541"/>
                </a:lnTo>
                <a:lnTo>
                  <a:pt x="1249498" y="4116270"/>
                </a:lnTo>
                <a:lnTo>
                  <a:pt x="1262187" y="4123895"/>
                </a:lnTo>
                <a:lnTo>
                  <a:pt x="1279000" y="4109916"/>
                </a:lnTo>
                <a:lnTo>
                  <a:pt x="1263138" y="4114364"/>
                </a:lnTo>
                <a:lnTo>
                  <a:pt x="1259967" y="4107692"/>
                </a:lnTo>
                <a:lnTo>
                  <a:pt x="1264090" y="4094030"/>
                </a:lnTo>
                <a:lnTo>
                  <a:pt x="1306282" y="4087358"/>
                </a:lnTo>
                <a:lnTo>
                  <a:pt x="1355135" y="4095301"/>
                </a:lnTo>
                <a:lnTo>
                  <a:pt x="1376076" y="4093077"/>
                </a:lnTo>
                <a:lnTo>
                  <a:pt x="1382421" y="4064800"/>
                </a:lnTo>
                <a:lnTo>
                  <a:pt x="1413832" y="4045102"/>
                </a:lnTo>
                <a:lnTo>
                  <a:pt x="1418908" y="4026357"/>
                </a:lnTo>
                <a:lnTo>
                  <a:pt x="1444918" y="4000622"/>
                </a:lnTo>
                <a:lnTo>
                  <a:pt x="1447139" y="3991409"/>
                </a:lnTo>
                <a:lnTo>
                  <a:pt x="1438574" y="4001893"/>
                </a:lnTo>
                <a:lnTo>
                  <a:pt x="1418908" y="4017779"/>
                </a:lnTo>
                <a:lnTo>
                  <a:pt x="1405900" y="4024451"/>
                </a:lnTo>
                <a:lnTo>
                  <a:pt x="1392575" y="4039066"/>
                </a:lnTo>
                <a:lnTo>
                  <a:pt x="1376711" y="4041290"/>
                </a:lnTo>
                <a:lnTo>
                  <a:pt x="1358942" y="4059717"/>
                </a:lnTo>
                <a:lnTo>
                  <a:pt x="1334512" y="4065118"/>
                </a:lnTo>
                <a:lnTo>
                  <a:pt x="1314530" y="4043196"/>
                </a:lnTo>
                <a:lnTo>
                  <a:pt x="1297082" y="4025404"/>
                </a:lnTo>
                <a:lnTo>
                  <a:pt x="1281538" y="4039066"/>
                </a:lnTo>
                <a:lnTo>
                  <a:pt x="1257112" y="4038430"/>
                </a:lnTo>
                <a:lnTo>
                  <a:pt x="1242517" y="4032076"/>
                </a:lnTo>
                <a:lnTo>
                  <a:pt x="1272656" y="4013966"/>
                </a:lnTo>
                <a:lnTo>
                  <a:pt x="1243152" y="4013013"/>
                </a:lnTo>
                <a:lnTo>
                  <a:pt x="1243152" y="4002846"/>
                </a:lnTo>
                <a:lnTo>
                  <a:pt x="1227608" y="4016508"/>
                </a:lnTo>
                <a:lnTo>
                  <a:pt x="1206353" y="4023815"/>
                </a:lnTo>
                <a:lnTo>
                  <a:pt x="1200008" y="4034618"/>
                </a:lnTo>
                <a:lnTo>
                  <a:pt x="1184464" y="4034935"/>
                </a:lnTo>
                <a:lnTo>
                  <a:pt x="1178754" y="4020003"/>
                </a:lnTo>
                <a:lnTo>
                  <a:pt x="1165112" y="4013649"/>
                </a:lnTo>
                <a:lnTo>
                  <a:pt x="1165112" y="4005388"/>
                </a:lnTo>
                <a:lnTo>
                  <a:pt x="1175580" y="3994903"/>
                </a:lnTo>
                <a:lnTo>
                  <a:pt x="1156546" y="3991726"/>
                </a:lnTo>
                <a:lnTo>
                  <a:pt x="1155277" y="3988549"/>
                </a:lnTo>
                <a:lnTo>
                  <a:pt x="1166064" y="3989502"/>
                </a:lnTo>
                <a:lnTo>
                  <a:pt x="1170823" y="3982195"/>
                </a:lnTo>
                <a:lnTo>
                  <a:pt x="1182560" y="3972663"/>
                </a:lnTo>
                <a:lnTo>
                  <a:pt x="1204767" y="3971075"/>
                </a:lnTo>
                <a:lnTo>
                  <a:pt x="1220312" y="3958366"/>
                </a:lnTo>
                <a:lnTo>
                  <a:pt x="1239663" y="3944705"/>
                </a:lnTo>
                <a:lnTo>
                  <a:pt x="1261553" y="3933902"/>
                </a:lnTo>
                <a:lnTo>
                  <a:pt x="1274242" y="3911662"/>
                </a:lnTo>
                <a:lnTo>
                  <a:pt x="1288834" y="3879891"/>
                </a:lnTo>
                <a:lnTo>
                  <a:pt x="1275828" y="3878938"/>
                </a:lnTo>
                <a:lnTo>
                  <a:pt x="1278683" y="3858922"/>
                </a:lnTo>
                <a:lnTo>
                  <a:pt x="1269166" y="3851615"/>
                </a:lnTo>
                <a:lnTo>
                  <a:pt x="1267262" y="3837635"/>
                </a:lnTo>
                <a:lnTo>
                  <a:pt x="1269801" y="3828104"/>
                </a:lnTo>
                <a:lnTo>
                  <a:pt x="1259650" y="3833823"/>
                </a:lnTo>
                <a:lnTo>
                  <a:pt x="1237441" y="3837953"/>
                </a:lnTo>
                <a:lnTo>
                  <a:pt x="1234269" y="3848755"/>
                </a:lnTo>
                <a:lnTo>
                  <a:pt x="1227925" y="3852885"/>
                </a:lnTo>
                <a:lnTo>
                  <a:pt x="1213967" y="3846849"/>
                </a:lnTo>
                <a:lnTo>
                  <a:pt x="1201594" y="3857651"/>
                </a:lnTo>
                <a:lnTo>
                  <a:pt x="1196519" y="3853203"/>
                </a:lnTo>
                <a:lnTo>
                  <a:pt x="1221580" y="3825562"/>
                </a:lnTo>
                <a:lnTo>
                  <a:pt x="1232049" y="3823656"/>
                </a:lnTo>
                <a:lnTo>
                  <a:pt x="1243469" y="3817937"/>
                </a:lnTo>
                <a:lnTo>
                  <a:pt x="1256160" y="3805228"/>
                </a:lnTo>
                <a:cubicBezTo>
                  <a:pt x="1255843" y="3799721"/>
                  <a:pt x="1255527" y="3794214"/>
                  <a:pt x="1255210" y="3788707"/>
                </a:cubicBezTo>
                <a:lnTo>
                  <a:pt x="1266312" y="3780129"/>
                </a:lnTo>
                <a:lnTo>
                  <a:pt x="1297082" y="3762655"/>
                </a:lnTo>
                <a:lnTo>
                  <a:pt x="1311992" y="3769009"/>
                </a:lnTo>
                <a:lnTo>
                  <a:pt x="1329120" y="3774093"/>
                </a:lnTo>
                <a:lnTo>
                  <a:pt x="1342444" y="3764561"/>
                </a:lnTo>
                <a:lnTo>
                  <a:pt x="1351962" y="3769645"/>
                </a:lnTo>
                <a:lnTo>
                  <a:pt x="1376393" y="3774728"/>
                </a:lnTo>
                <a:lnTo>
                  <a:pt x="1355135" y="3762337"/>
                </a:lnTo>
                <a:lnTo>
                  <a:pt x="1359260" y="3755030"/>
                </a:lnTo>
                <a:lnTo>
                  <a:pt x="1373855" y="3742957"/>
                </a:lnTo>
                <a:lnTo>
                  <a:pt x="1377345" y="3759795"/>
                </a:lnTo>
                <a:lnTo>
                  <a:pt x="1390036" y="3766150"/>
                </a:lnTo>
                <a:lnTo>
                  <a:pt x="1398602" y="3760431"/>
                </a:lnTo>
                <a:lnTo>
                  <a:pt x="1383691" y="3752488"/>
                </a:lnTo>
                <a:lnTo>
                  <a:pt x="1373855" y="3737873"/>
                </a:lnTo>
                <a:lnTo>
                  <a:pt x="1371634" y="3718810"/>
                </a:lnTo>
                <a:lnTo>
                  <a:pt x="1379883" y="3698794"/>
                </a:lnTo>
                <a:lnTo>
                  <a:pt x="1391622" y="3694346"/>
                </a:lnTo>
                <a:lnTo>
                  <a:pt x="1377662" y="3693393"/>
                </a:lnTo>
                <a:lnTo>
                  <a:pt x="1375758" y="3673377"/>
                </a:lnTo>
                <a:lnTo>
                  <a:pt x="1384960" y="3665117"/>
                </a:lnTo>
                <a:lnTo>
                  <a:pt x="1394478" y="3663846"/>
                </a:lnTo>
                <a:lnTo>
                  <a:pt x="1396382" y="3656539"/>
                </a:lnTo>
                <a:lnTo>
                  <a:pt x="1383691" y="3640653"/>
                </a:lnTo>
                <a:lnTo>
                  <a:pt x="1380201" y="3632392"/>
                </a:lnTo>
                <a:lnTo>
                  <a:pt x="1392891" y="3621590"/>
                </a:lnTo>
                <a:lnTo>
                  <a:pt x="1387815" y="3614283"/>
                </a:lnTo>
                <a:lnTo>
                  <a:pt x="1382421" y="3623814"/>
                </a:lnTo>
                <a:lnTo>
                  <a:pt x="1372902" y="3629215"/>
                </a:lnTo>
                <a:lnTo>
                  <a:pt x="1371634" y="3623814"/>
                </a:lnTo>
                <a:lnTo>
                  <a:pt x="1364653" y="3633663"/>
                </a:lnTo>
                <a:lnTo>
                  <a:pt x="1360529" y="3640017"/>
                </a:lnTo>
                <a:lnTo>
                  <a:pt x="1351645" y="3622861"/>
                </a:lnTo>
                <a:lnTo>
                  <a:pt x="1353866" y="3611423"/>
                </a:lnTo>
                <a:lnTo>
                  <a:pt x="1343079" y="3620001"/>
                </a:lnTo>
                <a:lnTo>
                  <a:pt x="1332609" y="3615871"/>
                </a:lnTo>
                <a:lnTo>
                  <a:pt x="1326265" y="3603480"/>
                </a:lnTo>
                <a:lnTo>
                  <a:pt x="1317384" y="3570438"/>
                </a:lnTo>
                <a:lnTo>
                  <a:pt x="1325948" y="3541208"/>
                </a:lnTo>
                <a:lnTo>
                  <a:pt x="1334830" y="3527229"/>
                </a:lnTo>
                <a:lnTo>
                  <a:pt x="1341492" y="3513567"/>
                </a:lnTo>
                <a:lnTo>
                  <a:pt x="1352597" y="3504989"/>
                </a:lnTo>
                <a:lnTo>
                  <a:pt x="1372902" y="3506895"/>
                </a:lnTo>
                <a:lnTo>
                  <a:pt x="1381152" y="3499270"/>
                </a:lnTo>
                <a:lnTo>
                  <a:pt x="1371634" y="3502447"/>
                </a:lnTo>
                <a:lnTo>
                  <a:pt x="1363385" y="3497682"/>
                </a:lnTo>
                <a:lnTo>
                  <a:pt x="1351645" y="3495458"/>
                </a:lnTo>
                <a:lnTo>
                  <a:pt x="1335781" y="3492281"/>
                </a:lnTo>
                <a:lnTo>
                  <a:pt x="1330388" y="3484020"/>
                </a:lnTo>
                <a:lnTo>
                  <a:pt x="1324045" y="3498953"/>
                </a:lnTo>
                <a:lnTo>
                  <a:pt x="1315799" y="3512932"/>
                </a:lnTo>
                <a:lnTo>
                  <a:pt x="1295812" y="3513885"/>
                </a:lnTo>
                <a:lnTo>
                  <a:pt x="1292640" y="3508484"/>
                </a:lnTo>
                <a:lnTo>
                  <a:pt x="1283124" y="3520239"/>
                </a:lnTo>
                <a:lnTo>
                  <a:pt x="1262187" y="3526911"/>
                </a:lnTo>
                <a:lnTo>
                  <a:pt x="1251719" y="3515156"/>
                </a:lnTo>
                <a:lnTo>
                  <a:pt x="1249180" y="3506895"/>
                </a:lnTo>
                <a:lnTo>
                  <a:pt x="1243152" y="3514203"/>
                </a:lnTo>
                <a:lnTo>
                  <a:pt x="1253623" y="3533266"/>
                </a:lnTo>
                <a:lnTo>
                  <a:pt x="1245054" y="3545021"/>
                </a:lnTo>
                <a:lnTo>
                  <a:pt x="1230463" y="3544068"/>
                </a:lnTo>
                <a:lnTo>
                  <a:pt x="1221898" y="3539620"/>
                </a:lnTo>
                <a:lnTo>
                  <a:pt x="1210160" y="3515474"/>
                </a:lnTo>
                <a:lnTo>
                  <a:pt x="1191125" y="3522463"/>
                </a:lnTo>
                <a:lnTo>
                  <a:pt x="1193663" y="3538984"/>
                </a:lnTo>
                <a:lnTo>
                  <a:pt x="1203181" y="3547563"/>
                </a:lnTo>
                <a:lnTo>
                  <a:pt x="1203181" y="3554870"/>
                </a:lnTo>
                <a:lnTo>
                  <a:pt x="1189222" y="3547563"/>
                </a:lnTo>
                <a:lnTo>
                  <a:pt x="1181609" y="3526594"/>
                </a:lnTo>
                <a:lnTo>
                  <a:pt x="1165747" y="3516109"/>
                </a:lnTo>
                <a:lnTo>
                  <a:pt x="1162574" y="3505625"/>
                </a:lnTo>
                <a:lnTo>
                  <a:pt x="1169871" y="3495140"/>
                </a:lnTo>
                <a:lnTo>
                  <a:pt x="1177485" y="3496729"/>
                </a:lnTo>
                <a:lnTo>
                  <a:pt x="1183830" y="3510708"/>
                </a:lnTo>
                <a:lnTo>
                  <a:pt x="1187002" y="3507531"/>
                </a:lnTo>
                <a:lnTo>
                  <a:pt x="1180022" y="3484338"/>
                </a:lnTo>
                <a:lnTo>
                  <a:pt x="1186367" y="3466546"/>
                </a:lnTo>
                <a:lnTo>
                  <a:pt x="1202229" y="3426196"/>
                </a:lnTo>
                <a:lnTo>
                  <a:pt x="1207939" y="3419842"/>
                </a:lnTo>
                <a:lnTo>
                  <a:pt x="1212381" y="3402685"/>
                </a:lnTo>
                <a:lnTo>
                  <a:pt x="1199691" y="3396649"/>
                </a:lnTo>
                <a:lnTo>
                  <a:pt x="1198422" y="3388071"/>
                </a:lnTo>
                <a:lnTo>
                  <a:pt x="1190809" y="3370600"/>
                </a:lnTo>
                <a:lnTo>
                  <a:pt x="1190809" y="3354714"/>
                </a:lnTo>
                <a:lnTo>
                  <a:pt x="1203181" y="3331203"/>
                </a:lnTo>
                <a:lnTo>
                  <a:pt x="1212698" y="3335335"/>
                </a:lnTo>
                <a:lnTo>
                  <a:pt x="1223166" y="3330249"/>
                </a:lnTo>
                <a:lnTo>
                  <a:pt x="1224436" y="3327073"/>
                </a:lnTo>
                <a:lnTo>
                  <a:pt x="1198739" y="3324849"/>
                </a:lnTo>
                <a:lnTo>
                  <a:pt x="1188905" y="3297525"/>
                </a:lnTo>
                <a:cubicBezTo>
                  <a:pt x="1189011" y="3305362"/>
                  <a:pt x="1189116" y="3313200"/>
                  <a:pt x="1189222" y="3321037"/>
                </a:cubicBezTo>
                <a:lnTo>
                  <a:pt x="1187319" y="3331521"/>
                </a:lnTo>
                <a:lnTo>
                  <a:pt x="1176850" y="3334699"/>
                </a:lnTo>
                <a:lnTo>
                  <a:pt x="1170506" y="3332474"/>
                </a:lnTo>
                <a:lnTo>
                  <a:pt x="1166381" y="3340101"/>
                </a:lnTo>
                <a:lnTo>
                  <a:pt x="1157816" y="3331521"/>
                </a:lnTo>
                <a:lnTo>
                  <a:pt x="1157498" y="3321037"/>
                </a:lnTo>
                <a:lnTo>
                  <a:pt x="1173995" y="3287358"/>
                </a:lnTo>
                <a:lnTo>
                  <a:pt x="1175264" y="3277827"/>
                </a:lnTo>
                <a:lnTo>
                  <a:pt x="1148933" y="3315000"/>
                </a:lnTo>
                <a:lnTo>
                  <a:pt x="1144808" y="3311823"/>
                </a:lnTo>
                <a:lnTo>
                  <a:pt x="1139733" y="3326755"/>
                </a:lnTo>
                <a:lnTo>
                  <a:pt x="1147346" y="3336923"/>
                </a:lnTo>
                <a:lnTo>
                  <a:pt x="1154643" y="3346454"/>
                </a:lnTo>
                <a:lnTo>
                  <a:pt x="1151471" y="3362341"/>
                </a:lnTo>
                <a:lnTo>
                  <a:pt x="1143540" y="3374096"/>
                </a:lnTo>
                <a:lnTo>
                  <a:pt x="1137512" y="3404592"/>
                </a:lnTo>
                <a:lnTo>
                  <a:pt x="1134340" y="3421430"/>
                </a:lnTo>
                <a:lnTo>
                  <a:pt x="1128312" y="3441764"/>
                </a:lnTo>
                <a:lnTo>
                  <a:pt x="1117526" y="3446848"/>
                </a:lnTo>
                <a:lnTo>
                  <a:pt x="1105787" y="3446848"/>
                </a:lnTo>
                <a:lnTo>
                  <a:pt x="1101663" y="3432550"/>
                </a:lnTo>
                <a:lnTo>
                  <a:pt x="1107691" y="3416665"/>
                </a:lnTo>
                <a:lnTo>
                  <a:pt x="1118160" y="3395378"/>
                </a:lnTo>
                <a:lnTo>
                  <a:pt x="1128629" y="3369647"/>
                </a:lnTo>
                <a:lnTo>
                  <a:pt x="1128629" y="3362341"/>
                </a:lnTo>
                <a:lnTo>
                  <a:pt x="1117842" y="3365834"/>
                </a:lnTo>
                <a:lnTo>
                  <a:pt x="1115939" y="3358527"/>
                </a:lnTo>
                <a:lnTo>
                  <a:pt x="1122919" y="3348995"/>
                </a:lnTo>
                <a:lnTo>
                  <a:pt x="1127043" y="3328663"/>
                </a:lnTo>
                <a:lnTo>
                  <a:pt x="1117526" y="3330886"/>
                </a:lnTo>
                <a:lnTo>
                  <a:pt x="1124505" y="3315000"/>
                </a:lnTo>
                <a:lnTo>
                  <a:pt x="1133070" y="3302291"/>
                </a:lnTo>
                <a:lnTo>
                  <a:pt x="1138463" y="3290852"/>
                </a:lnTo>
                <a:lnTo>
                  <a:pt x="1126409" y="3277191"/>
                </a:lnTo>
                <a:lnTo>
                  <a:pt x="1126409" y="3265435"/>
                </a:lnTo>
                <a:lnTo>
                  <a:pt x="1142270" y="3262260"/>
                </a:lnTo>
                <a:lnTo>
                  <a:pt x="1141319" y="3252727"/>
                </a:lnTo>
                <a:lnTo>
                  <a:pt x="1146712" y="3254634"/>
                </a:lnTo>
                <a:lnTo>
                  <a:pt x="1145126" y="3241924"/>
                </a:lnTo>
                <a:lnTo>
                  <a:pt x="1162257" y="3228261"/>
                </a:lnTo>
                <a:lnTo>
                  <a:pt x="1159085" y="3221908"/>
                </a:lnTo>
                <a:lnTo>
                  <a:pt x="1162891" y="3213329"/>
                </a:lnTo>
                <a:lnTo>
                  <a:pt x="1158450" y="3202844"/>
                </a:lnTo>
                <a:lnTo>
                  <a:pt x="1156546" y="3201890"/>
                </a:lnTo>
                <a:lnTo>
                  <a:pt x="1145126" y="3210469"/>
                </a:lnTo>
                <a:lnTo>
                  <a:pt x="1145126" y="3224449"/>
                </a:lnTo>
                <a:lnTo>
                  <a:pt x="1130215" y="3234934"/>
                </a:lnTo>
                <a:lnTo>
                  <a:pt x="1125457" y="3243513"/>
                </a:lnTo>
                <a:lnTo>
                  <a:pt x="1113719" y="3242242"/>
                </a:lnTo>
                <a:lnTo>
                  <a:pt x="1103884" y="3231121"/>
                </a:lnTo>
                <a:lnTo>
                  <a:pt x="1091194" y="3223496"/>
                </a:lnTo>
                <a:lnTo>
                  <a:pt x="1092463" y="3210787"/>
                </a:lnTo>
                <a:lnTo>
                  <a:pt x="1108008" y="3205703"/>
                </a:lnTo>
                <a:lnTo>
                  <a:pt x="1091511" y="3203480"/>
                </a:lnTo>
                <a:cubicBezTo>
                  <a:pt x="1091300" y="3205492"/>
                  <a:pt x="1091088" y="3207504"/>
                  <a:pt x="1090877" y="3209516"/>
                </a:cubicBezTo>
                <a:lnTo>
                  <a:pt x="1082628" y="3212375"/>
                </a:lnTo>
                <a:lnTo>
                  <a:pt x="1066766" y="3204750"/>
                </a:lnTo>
                <a:lnTo>
                  <a:pt x="1067718" y="3197444"/>
                </a:lnTo>
                <a:lnTo>
                  <a:pt x="1088022" y="3193312"/>
                </a:lnTo>
                <a:lnTo>
                  <a:pt x="1098491" y="3195854"/>
                </a:lnTo>
                <a:lnTo>
                  <a:pt x="1107057" y="3194901"/>
                </a:lnTo>
                <a:lnTo>
                  <a:pt x="1108643" y="3183146"/>
                </a:lnTo>
                <a:lnTo>
                  <a:pt x="1099126" y="3170755"/>
                </a:lnTo>
                <a:lnTo>
                  <a:pt x="1103249" y="3157411"/>
                </a:lnTo>
                <a:lnTo>
                  <a:pt x="1123236" y="3154870"/>
                </a:lnTo>
                <a:lnTo>
                  <a:pt x="1104201" y="3145338"/>
                </a:lnTo>
                <a:lnTo>
                  <a:pt x="1119112" y="3135807"/>
                </a:lnTo>
                <a:lnTo>
                  <a:pt x="1131802" y="3142162"/>
                </a:lnTo>
                <a:lnTo>
                  <a:pt x="1116891" y="3125323"/>
                </a:lnTo>
                <a:lnTo>
                  <a:pt x="1122919" y="3116745"/>
                </a:lnTo>
                <a:lnTo>
                  <a:pt x="1139733" y="3113568"/>
                </a:lnTo>
                <a:lnTo>
                  <a:pt x="1141002" y="3108167"/>
                </a:lnTo>
                <a:lnTo>
                  <a:pt x="1123870" y="3102131"/>
                </a:lnTo>
                <a:lnTo>
                  <a:pt x="1147981" y="3086881"/>
                </a:lnTo>
                <a:lnTo>
                  <a:pt x="1126091" y="3094823"/>
                </a:lnTo>
                <a:lnTo>
                  <a:pt x="1126091" y="3086245"/>
                </a:lnTo>
                <a:lnTo>
                  <a:pt x="1114353" y="3102131"/>
                </a:lnTo>
                <a:lnTo>
                  <a:pt x="1100711" y="3083385"/>
                </a:lnTo>
                <a:lnTo>
                  <a:pt x="1095953" y="3062099"/>
                </a:lnTo>
                <a:lnTo>
                  <a:pt x="1104518" y="3057969"/>
                </a:lnTo>
                <a:lnTo>
                  <a:pt x="1122601" y="3068136"/>
                </a:lnTo>
                <a:lnTo>
                  <a:pt x="1134340" y="3067183"/>
                </a:lnTo>
                <a:lnTo>
                  <a:pt x="1121332" y="3062099"/>
                </a:lnTo>
                <a:lnTo>
                  <a:pt x="1101981" y="3038271"/>
                </a:lnTo>
                <a:lnTo>
                  <a:pt x="1106422" y="3031599"/>
                </a:lnTo>
                <a:lnTo>
                  <a:pt x="1114670" y="3030329"/>
                </a:lnTo>
                <a:lnTo>
                  <a:pt x="1100077" y="3010631"/>
                </a:lnTo>
                <a:lnTo>
                  <a:pt x="1108960" y="3001100"/>
                </a:lnTo>
                <a:lnTo>
                  <a:pt x="1121967" y="3001100"/>
                </a:lnTo>
                <a:lnTo>
                  <a:pt x="1145126" y="3001735"/>
                </a:lnTo>
                <a:lnTo>
                  <a:pt x="1141002" y="2996334"/>
                </a:lnTo>
                <a:lnTo>
                  <a:pt x="1144174" y="2992204"/>
                </a:lnTo>
                <a:lnTo>
                  <a:pt x="1156864" y="3000464"/>
                </a:lnTo>
                <a:lnTo>
                  <a:pt x="1160988" y="2996334"/>
                </a:lnTo>
                <a:lnTo>
                  <a:pt x="1150519" y="2978543"/>
                </a:lnTo>
                <a:lnTo>
                  <a:pt x="1136243" y="2967105"/>
                </a:lnTo>
                <a:lnTo>
                  <a:pt x="1136243" y="2960751"/>
                </a:lnTo>
                <a:lnTo>
                  <a:pt x="1143857" y="2958526"/>
                </a:lnTo>
                <a:lnTo>
                  <a:pt x="1153374" y="2963928"/>
                </a:lnTo>
                <a:lnTo>
                  <a:pt x="1155277" y="2958526"/>
                </a:lnTo>
                <a:lnTo>
                  <a:pt x="1147029" y="2943593"/>
                </a:lnTo>
                <a:lnTo>
                  <a:pt x="1156229" y="2935012"/>
                </a:lnTo>
                <a:lnTo>
                  <a:pt x="1166699" y="2928659"/>
                </a:lnTo>
                <a:lnTo>
                  <a:pt x="1181609" y="2937873"/>
                </a:lnTo>
                <a:lnTo>
                  <a:pt x="1181609" y="2931834"/>
                </a:lnTo>
                <a:lnTo>
                  <a:pt x="1163526" y="2922306"/>
                </a:lnTo>
                <a:lnTo>
                  <a:pt x="1161305" y="2911186"/>
                </a:lnTo>
                <a:cubicBezTo>
                  <a:pt x="1161622" y="2907267"/>
                  <a:pt x="1161940" y="2903349"/>
                  <a:pt x="1162257" y="2899430"/>
                </a:cubicBezTo>
                <a:lnTo>
                  <a:pt x="1174947" y="2882275"/>
                </a:lnTo>
                <a:lnTo>
                  <a:pt x="1176850" y="2869567"/>
                </a:lnTo>
                <a:lnTo>
                  <a:pt x="1181926" y="2869567"/>
                </a:lnTo>
                <a:lnTo>
                  <a:pt x="1192395" y="2865437"/>
                </a:lnTo>
                <a:lnTo>
                  <a:pt x="1202229" y="2871474"/>
                </a:lnTo>
                <a:lnTo>
                  <a:pt x="1213649" y="2881003"/>
                </a:lnTo>
                <a:lnTo>
                  <a:pt x="1216822" y="2874650"/>
                </a:lnTo>
                <a:lnTo>
                  <a:pt x="1224436" y="2874650"/>
                </a:lnTo>
                <a:lnTo>
                  <a:pt x="1233952" y="2881639"/>
                </a:lnTo>
                <a:lnTo>
                  <a:pt x="1241249" y="2885769"/>
                </a:lnTo>
                <a:lnTo>
                  <a:pt x="1253941" y="2879415"/>
                </a:lnTo>
                <a:lnTo>
                  <a:pt x="1279635" y="2869567"/>
                </a:lnTo>
                <a:lnTo>
                  <a:pt x="1295496" y="2879097"/>
                </a:lnTo>
                <a:lnTo>
                  <a:pt x="1311040" y="2868614"/>
                </a:lnTo>
                <a:close/>
                <a:moveTo>
                  <a:pt x="3854360" y="2852734"/>
                </a:moveTo>
                <a:lnTo>
                  <a:pt x="3865180" y="2862282"/>
                </a:lnTo>
                <a:lnTo>
                  <a:pt x="3876638" y="2875649"/>
                </a:lnTo>
                <a:cubicBezTo>
                  <a:pt x="3876426" y="2878832"/>
                  <a:pt x="3876213" y="2882015"/>
                  <a:pt x="3876001" y="2885198"/>
                </a:cubicBezTo>
                <a:lnTo>
                  <a:pt x="3865499" y="2882333"/>
                </a:lnTo>
                <a:lnTo>
                  <a:pt x="3855951" y="2890927"/>
                </a:lnTo>
                <a:lnTo>
                  <a:pt x="3847358" y="2901431"/>
                </a:lnTo>
                <a:lnTo>
                  <a:pt x="3832718" y="2908115"/>
                </a:lnTo>
                <a:lnTo>
                  <a:pt x="3829536" y="2924031"/>
                </a:lnTo>
                <a:lnTo>
                  <a:pt x="3797710" y="2916709"/>
                </a:lnTo>
                <a:lnTo>
                  <a:pt x="3790390" y="2923077"/>
                </a:lnTo>
                <a:lnTo>
                  <a:pt x="3787526" y="2947269"/>
                </a:lnTo>
                <a:lnTo>
                  <a:pt x="3764293" y="2978145"/>
                </a:lnTo>
                <a:lnTo>
                  <a:pt x="3751562" y="2960319"/>
                </a:lnTo>
                <a:lnTo>
                  <a:pt x="3758564" y="2947588"/>
                </a:lnTo>
                <a:lnTo>
                  <a:pt x="3777978" y="2940264"/>
                </a:lnTo>
                <a:lnTo>
                  <a:pt x="3778933" y="2933896"/>
                </a:lnTo>
                <a:lnTo>
                  <a:pt x="3755063" y="2912890"/>
                </a:lnTo>
                <a:lnTo>
                  <a:pt x="3743288" y="2896019"/>
                </a:lnTo>
                <a:lnTo>
                  <a:pt x="3761428" y="2894747"/>
                </a:lnTo>
                <a:lnTo>
                  <a:pt x="3746152" y="2870875"/>
                </a:lnTo>
                <a:lnTo>
                  <a:pt x="3751562" y="2865465"/>
                </a:lnTo>
                <a:lnTo>
                  <a:pt x="3772886" y="2879787"/>
                </a:lnTo>
                <a:lnTo>
                  <a:pt x="3775114" y="2869284"/>
                </a:lnTo>
                <a:lnTo>
                  <a:pt x="3789753" y="2876604"/>
                </a:lnTo>
                <a:lnTo>
                  <a:pt x="3779251" y="2869284"/>
                </a:lnTo>
                <a:lnTo>
                  <a:pt x="3802165" y="2853370"/>
                </a:lnTo>
                <a:lnTo>
                  <a:pt x="3818397" y="2857190"/>
                </a:lnTo>
                <a:close/>
                <a:moveTo>
                  <a:pt x="3881509" y="2838447"/>
                </a:moveTo>
                <a:lnTo>
                  <a:pt x="3889338" y="2856748"/>
                </a:lnTo>
                <a:lnTo>
                  <a:pt x="3879552" y="2865433"/>
                </a:lnTo>
                <a:lnTo>
                  <a:pt x="3866503" y="2857058"/>
                </a:lnTo>
                <a:lnTo>
                  <a:pt x="3865525" y="2845582"/>
                </a:lnTo>
                <a:close/>
                <a:moveTo>
                  <a:pt x="1378190" y="2819397"/>
                </a:moveTo>
                <a:lnTo>
                  <a:pt x="1384271" y="2826202"/>
                </a:lnTo>
                <a:lnTo>
                  <a:pt x="1377514" y="2838446"/>
                </a:lnTo>
                <a:lnTo>
                  <a:pt x="1370758" y="2834024"/>
                </a:lnTo>
                <a:lnTo>
                  <a:pt x="1368393" y="2823820"/>
                </a:lnTo>
                <a:close/>
                <a:moveTo>
                  <a:pt x="1342224" y="2803518"/>
                </a:moveTo>
                <a:lnTo>
                  <a:pt x="1357279" y="2821795"/>
                </a:lnTo>
                <a:lnTo>
                  <a:pt x="1344734" y="2828923"/>
                </a:lnTo>
                <a:lnTo>
                  <a:pt x="1331875" y="2819010"/>
                </a:lnTo>
                <a:lnTo>
                  <a:pt x="1331875" y="2809712"/>
                </a:lnTo>
                <a:close/>
                <a:moveTo>
                  <a:pt x="3807906" y="2778119"/>
                </a:moveTo>
                <a:lnTo>
                  <a:pt x="3833399" y="2780025"/>
                </a:lnTo>
                <a:lnTo>
                  <a:pt x="3843278" y="2793676"/>
                </a:lnTo>
                <a:lnTo>
                  <a:pt x="3849651" y="2810504"/>
                </a:lnTo>
                <a:lnTo>
                  <a:pt x="3844552" y="2813998"/>
                </a:lnTo>
                <a:lnTo>
                  <a:pt x="3839135" y="2808599"/>
                </a:lnTo>
                <a:lnTo>
                  <a:pt x="3830531" y="2814950"/>
                </a:lnTo>
                <a:lnTo>
                  <a:pt x="3823521" y="2827653"/>
                </a:lnTo>
                <a:lnTo>
                  <a:pt x="3817147" y="2838447"/>
                </a:lnTo>
                <a:lnTo>
                  <a:pt x="3804401" y="2838447"/>
                </a:lnTo>
                <a:lnTo>
                  <a:pt x="3793566" y="2829241"/>
                </a:lnTo>
                <a:lnTo>
                  <a:pt x="3795478" y="2813362"/>
                </a:lnTo>
                <a:lnTo>
                  <a:pt x="3778908" y="2810187"/>
                </a:lnTo>
                <a:lnTo>
                  <a:pt x="3765843" y="2808281"/>
                </a:lnTo>
                <a:lnTo>
                  <a:pt x="3762338" y="2800976"/>
                </a:lnTo>
                <a:lnTo>
                  <a:pt x="3780501" y="2795579"/>
                </a:lnTo>
                <a:lnTo>
                  <a:pt x="3793248" y="2795262"/>
                </a:lnTo>
                <a:lnTo>
                  <a:pt x="3802808" y="2786692"/>
                </a:lnTo>
                <a:close/>
                <a:moveTo>
                  <a:pt x="1396971" y="2773356"/>
                </a:moveTo>
                <a:lnTo>
                  <a:pt x="1389329" y="2781295"/>
                </a:lnTo>
                <a:lnTo>
                  <a:pt x="1382682" y="2776589"/>
                </a:lnTo>
                <a:close/>
                <a:moveTo>
                  <a:pt x="2732096" y="2773211"/>
                </a:moveTo>
                <a:lnTo>
                  <a:pt x="2750156" y="2804578"/>
                </a:lnTo>
                <a:lnTo>
                  <a:pt x="2750581" y="2804292"/>
                </a:lnTo>
                <a:lnTo>
                  <a:pt x="2732780" y="2773363"/>
                </a:lnTo>
                <a:close/>
                <a:moveTo>
                  <a:pt x="3884258" y="2770182"/>
                </a:moveTo>
                <a:lnTo>
                  <a:pt x="3886163" y="2783610"/>
                </a:lnTo>
                <a:lnTo>
                  <a:pt x="3875685" y="2782673"/>
                </a:lnTo>
                <a:cubicBezTo>
                  <a:pt x="3875579" y="2782985"/>
                  <a:pt x="3875474" y="2783298"/>
                  <a:pt x="3875368" y="2783610"/>
                </a:cubicBezTo>
                <a:lnTo>
                  <a:pt x="3874098" y="2785484"/>
                </a:lnTo>
                <a:lnTo>
                  <a:pt x="3872510" y="2787358"/>
                </a:lnTo>
                <a:lnTo>
                  <a:pt x="3871240" y="2788607"/>
                </a:lnTo>
                <a:lnTo>
                  <a:pt x="3870288" y="2788920"/>
                </a:lnTo>
                <a:lnTo>
                  <a:pt x="3869653" y="2789232"/>
                </a:lnTo>
                <a:lnTo>
                  <a:pt x="3869335" y="2788920"/>
                </a:lnTo>
                <a:lnTo>
                  <a:pt x="3868065" y="2787983"/>
                </a:lnTo>
                <a:lnTo>
                  <a:pt x="3866795" y="2786421"/>
                </a:lnTo>
                <a:lnTo>
                  <a:pt x="3866160" y="2784860"/>
                </a:lnTo>
                <a:lnTo>
                  <a:pt x="3864573" y="2781112"/>
                </a:lnTo>
                <a:lnTo>
                  <a:pt x="3863938" y="2779863"/>
                </a:lnTo>
                <a:lnTo>
                  <a:pt x="3866160" y="2771431"/>
                </a:lnTo>
                <a:close/>
                <a:moveTo>
                  <a:pt x="1338644" y="2765421"/>
                </a:moveTo>
                <a:lnTo>
                  <a:pt x="1354715" y="2768237"/>
                </a:lnTo>
                <a:lnTo>
                  <a:pt x="1360499" y="2776688"/>
                </a:lnTo>
                <a:lnTo>
                  <a:pt x="1357286" y="2788270"/>
                </a:lnTo>
                <a:lnTo>
                  <a:pt x="1363714" y="2796720"/>
                </a:lnTo>
                <a:lnTo>
                  <a:pt x="1379783" y="2783575"/>
                </a:lnTo>
                <a:lnTo>
                  <a:pt x="1389426" y="2792027"/>
                </a:lnTo>
                <a:lnTo>
                  <a:pt x="1395855" y="2797346"/>
                </a:lnTo>
                <a:lnTo>
                  <a:pt x="1409674" y="2792965"/>
                </a:lnTo>
                <a:lnTo>
                  <a:pt x="1404532" y="2806422"/>
                </a:lnTo>
                <a:lnTo>
                  <a:pt x="1389426" y="2809869"/>
                </a:lnTo>
                <a:lnTo>
                  <a:pt x="1382998" y="2792027"/>
                </a:lnTo>
                <a:lnTo>
                  <a:pt x="1357286" y="2807990"/>
                </a:lnTo>
                <a:lnTo>
                  <a:pt x="1349572" y="2801727"/>
                </a:lnTo>
                <a:lnTo>
                  <a:pt x="1338965" y="2800786"/>
                </a:lnTo>
                <a:lnTo>
                  <a:pt x="1330289" y="2789522"/>
                </a:lnTo>
                <a:close/>
                <a:moveTo>
                  <a:pt x="4266528" y="2764378"/>
                </a:moveTo>
                <a:lnTo>
                  <a:pt x="4255416" y="2776749"/>
                </a:lnTo>
                <a:lnTo>
                  <a:pt x="4246843" y="2786583"/>
                </a:lnTo>
                <a:lnTo>
                  <a:pt x="4240493" y="2794194"/>
                </a:lnTo>
                <a:lnTo>
                  <a:pt x="4238588" y="2797365"/>
                </a:lnTo>
                <a:lnTo>
                  <a:pt x="4237001" y="2801168"/>
                </a:lnTo>
                <a:lnTo>
                  <a:pt x="4236048" y="2805297"/>
                </a:lnTo>
                <a:cubicBezTo>
                  <a:pt x="4235836" y="2806776"/>
                  <a:pt x="4235625" y="2808256"/>
                  <a:pt x="4235413" y="2809735"/>
                </a:cubicBezTo>
                <a:cubicBezTo>
                  <a:pt x="4235201" y="2811957"/>
                  <a:pt x="4234990" y="2814178"/>
                  <a:pt x="4234778" y="2816400"/>
                </a:cubicBezTo>
                <a:cubicBezTo>
                  <a:pt x="4234672" y="2817457"/>
                  <a:pt x="4234567" y="2818515"/>
                  <a:pt x="4234461" y="2819572"/>
                </a:cubicBezTo>
                <a:lnTo>
                  <a:pt x="4254146" y="2828459"/>
                </a:lnTo>
                <a:lnTo>
                  <a:pt x="4251606" y="2849076"/>
                </a:lnTo>
                <a:lnTo>
                  <a:pt x="4262401" y="2891579"/>
                </a:lnTo>
                <a:lnTo>
                  <a:pt x="4276371" y="2915372"/>
                </a:lnTo>
                <a:lnTo>
                  <a:pt x="4285578" y="2923936"/>
                </a:lnTo>
                <a:lnTo>
                  <a:pt x="4290658" y="2940748"/>
                </a:lnTo>
                <a:lnTo>
                  <a:pt x="4301453" y="2941065"/>
                </a:lnTo>
                <a:lnTo>
                  <a:pt x="4301578" y="2941217"/>
                </a:lnTo>
                <a:lnTo>
                  <a:pt x="4306221" y="2941461"/>
                </a:lnTo>
                <a:lnTo>
                  <a:pt x="4319241" y="2956380"/>
                </a:lnTo>
                <a:lnTo>
                  <a:pt x="4323369" y="2975426"/>
                </a:lnTo>
                <a:lnTo>
                  <a:pt x="4340199" y="2977966"/>
                </a:lnTo>
                <a:lnTo>
                  <a:pt x="4348773" y="2967807"/>
                </a:lnTo>
                <a:cubicBezTo>
                  <a:pt x="4348667" y="2962093"/>
                  <a:pt x="4348562" y="2956380"/>
                  <a:pt x="4348456" y="2950666"/>
                </a:cubicBezTo>
                <a:lnTo>
                  <a:pt x="4341787" y="2924319"/>
                </a:lnTo>
                <a:lnTo>
                  <a:pt x="4330990" y="2916701"/>
                </a:lnTo>
                <a:lnTo>
                  <a:pt x="4315112" y="2924002"/>
                </a:lnTo>
                <a:lnTo>
                  <a:pt x="4298282" y="2924319"/>
                </a:lnTo>
                <a:lnTo>
                  <a:pt x="4287803" y="2904956"/>
                </a:lnTo>
                <a:lnTo>
                  <a:pt x="4291296" y="2892258"/>
                </a:lnTo>
                <a:lnTo>
                  <a:pt x="4296059" y="2881148"/>
                </a:lnTo>
                <a:lnTo>
                  <a:pt x="4313525" y="2869719"/>
                </a:lnTo>
                <a:cubicBezTo>
                  <a:pt x="4313313" y="2860302"/>
                  <a:pt x="4313102" y="2850885"/>
                  <a:pt x="4312890" y="2841468"/>
                </a:cubicBezTo>
                <a:lnTo>
                  <a:pt x="4309396" y="2811629"/>
                </a:lnTo>
                <a:lnTo>
                  <a:pt x="4314477" y="2787822"/>
                </a:lnTo>
                <a:lnTo>
                  <a:pt x="4313842" y="2784012"/>
                </a:lnTo>
                <a:lnTo>
                  <a:pt x="4314747" y="2782557"/>
                </a:lnTo>
                <a:lnTo>
                  <a:pt x="4312883" y="2774845"/>
                </a:lnTo>
                <a:lnTo>
                  <a:pt x="4295421" y="2783093"/>
                </a:lnTo>
                <a:lnTo>
                  <a:pt x="4293833" y="2772624"/>
                </a:lnTo>
                <a:close/>
                <a:moveTo>
                  <a:pt x="1361090" y="2755895"/>
                </a:moveTo>
                <a:lnTo>
                  <a:pt x="1374745" y="2758673"/>
                </a:lnTo>
                <a:lnTo>
                  <a:pt x="1365217" y="2767009"/>
                </a:lnTo>
                <a:lnTo>
                  <a:pt x="1358867" y="2760834"/>
                </a:lnTo>
                <a:close/>
                <a:moveTo>
                  <a:pt x="1409438" y="2754306"/>
                </a:moveTo>
                <a:lnTo>
                  <a:pt x="1411262" y="2765420"/>
                </a:lnTo>
                <a:lnTo>
                  <a:pt x="1396971" y="2761379"/>
                </a:lnTo>
                <a:close/>
                <a:moveTo>
                  <a:pt x="1423961" y="2730494"/>
                </a:moveTo>
                <a:lnTo>
                  <a:pt x="1419616" y="2737694"/>
                </a:lnTo>
                <a:lnTo>
                  <a:pt x="1398559" y="2752719"/>
                </a:lnTo>
                <a:cubicBezTo>
                  <a:pt x="1398782" y="2748545"/>
                  <a:pt x="1399004" y="2744372"/>
                  <a:pt x="1399227" y="2740198"/>
                </a:cubicBezTo>
                <a:lnTo>
                  <a:pt x="1410592" y="2730808"/>
                </a:lnTo>
                <a:close/>
                <a:moveTo>
                  <a:pt x="1377050" y="2728907"/>
                </a:moveTo>
                <a:lnTo>
                  <a:pt x="1374767" y="2734996"/>
                </a:lnTo>
                <a:lnTo>
                  <a:pt x="1385859" y="2743825"/>
                </a:lnTo>
                <a:lnTo>
                  <a:pt x="1382923" y="2751131"/>
                </a:lnTo>
                <a:lnTo>
                  <a:pt x="1372483" y="2741391"/>
                </a:lnTo>
                <a:lnTo>
                  <a:pt x="1362043" y="2739260"/>
                </a:lnTo>
                <a:lnTo>
                  <a:pt x="1368241" y="2731039"/>
                </a:lnTo>
                <a:close/>
                <a:moveTo>
                  <a:pt x="2164892" y="2724151"/>
                </a:moveTo>
                <a:lnTo>
                  <a:pt x="2168495" y="2736589"/>
                </a:lnTo>
                <a:lnTo>
                  <a:pt x="2163389" y="2754314"/>
                </a:lnTo>
                <a:lnTo>
                  <a:pt x="2157383" y="2749028"/>
                </a:lnTo>
                <a:lnTo>
                  <a:pt x="2160986" y="2729437"/>
                </a:lnTo>
                <a:close/>
                <a:moveTo>
                  <a:pt x="4327488" y="2719966"/>
                </a:moveTo>
                <a:lnTo>
                  <a:pt x="4324631" y="2731387"/>
                </a:lnTo>
                <a:lnTo>
                  <a:pt x="4318281" y="2738683"/>
                </a:lnTo>
                <a:lnTo>
                  <a:pt x="4321773" y="2741538"/>
                </a:lnTo>
                <a:lnTo>
                  <a:pt x="4328442" y="2741272"/>
                </a:lnTo>
                <a:cubicBezTo>
                  <a:pt x="4328445" y="2741234"/>
                  <a:pt x="4328447" y="2741196"/>
                  <a:pt x="4328450" y="2741158"/>
                </a:cubicBezTo>
                <a:lnTo>
                  <a:pt x="4334483" y="2740523"/>
                </a:lnTo>
                <a:lnTo>
                  <a:pt x="4337341" y="2744333"/>
                </a:lnTo>
                <a:lnTo>
                  <a:pt x="4332578" y="2758299"/>
                </a:lnTo>
                <a:lnTo>
                  <a:pt x="4344962" y="2741476"/>
                </a:lnTo>
                <a:lnTo>
                  <a:pt x="4339564" y="2735126"/>
                </a:lnTo>
                <a:lnTo>
                  <a:pt x="4346233" y="2732904"/>
                </a:lnTo>
                <a:lnTo>
                  <a:pt x="4338929" y="2726874"/>
                </a:lnTo>
                <a:lnTo>
                  <a:pt x="4330355" y="2721794"/>
                </a:lnTo>
                <a:cubicBezTo>
                  <a:pt x="4330371" y="2721633"/>
                  <a:pt x="4330388" y="2721471"/>
                  <a:pt x="4330404" y="2721310"/>
                </a:cubicBezTo>
                <a:close/>
                <a:moveTo>
                  <a:pt x="3421026" y="2717795"/>
                </a:moveTo>
                <a:lnTo>
                  <a:pt x="3419502" y="2733233"/>
                </a:lnTo>
                <a:lnTo>
                  <a:pt x="3412190" y="2746371"/>
                </a:lnTo>
                <a:lnTo>
                  <a:pt x="3403050" y="2734218"/>
                </a:lnTo>
                <a:lnTo>
                  <a:pt x="3396042" y="2735861"/>
                </a:lnTo>
                <a:lnTo>
                  <a:pt x="3390863" y="2722724"/>
                </a:lnTo>
                <a:lnTo>
                  <a:pt x="3403050" y="2724693"/>
                </a:lnTo>
                <a:close/>
                <a:moveTo>
                  <a:pt x="3342285" y="2709858"/>
                </a:moveTo>
                <a:lnTo>
                  <a:pt x="3349588" y="2718830"/>
                </a:lnTo>
                <a:lnTo>
                  <a:pt x="3337840" y="2725733"/>
                </a:lnTo>
                <a:lnTo>
                  <a:pt x="3327363" y="2714687"/>
                </a:lnTo>
                <a:close/>
                <a:moveTo>
                  <a:pt x="3433725" y="2679697"/>
                </a:moveTo>
                <a:lnTo>
                  <a:pt x="3429527" y="2689174"/>
                </a:lnTo>
                <a:lnTo>
                  <a:pt x="3426298" y="2696367"/>
                </a:lnTo>
                <a:lnTo>
                  <a:pt x="3424361" y="2701596"/>
                </a:lnTo>
                <a:lnTo>
                  <a:pt x="3424038" y="2701922"/>
                </a:lnTo>
                <a:lnTo>
                  <a:pt x="3423715" y="2701922"/>
                </a:lnTo>
                <a:lnTo>
                  <a:pt x="3422101" y="2701268"/>
                </a:lnTo>
                <a:lnTo>
                  <a:pt x="3420809" y="2699306"/>
                </a:lnTo>
                <a:lnTo>
                  <a:pt x="3418872" y="2697020"/>
                </a:lnTo>
                <a:lnTo>
                  <a:pt x="3415643" y="2692771"/>
                </a:lnTo>
                <a:lnTo>
                  <a:pt x="3414675" y="2690483"/>
                </a:lnTo>
                <a:close/>
                <a:moveTo>
                  <a:pt x="2171036" y="2678115"/>
                </a:moveTo>
                <a:lnTo>
                  <a:pt x="2181830" y="2678115"/>
                </a:lnTo>
                <a:lnTo>
                  <a:pt x="2174210" y="2694674"/>
                </a:lnTo>
                <a:lnTo>
                  <a:pt x="2185958" y="2700844"/>
                </a:lnTo>
                <a:lnTo>
                  <a:pt x="2190720" y="2708312"/>
                </a:lnTo>
                <a:lnTo>
                  <a:pt x="2182149" y="2715780"/>
                </a:lnTo>
                <a:lnTo>
                  <a:pt x="2188498" y="2735262"/>
                </a:lnTo>
                <a:lnTo>
                  <a:pt x="2181194" y="2732015"/>
                </a:lnTo>
                <a:lnTo>
                  <a:pt x="2166272" y="2715130"/>
                </a:lnTo>
                <a:lnTo>
                  <a:pt x="2163733" y="2692401"/>
                </a:lnTo>
                <a:close/>
                <a:moveTo>
                  <a:pt x="2164568" y="2619379"/>
                </a:moveTo>
                <a:lnTo>
                  <a:pt x="2170249" y="2620019"/>
                </a:lnTo>
                <a:lnTo>
                  <a:pt x="2179607" y="2637322"/>
                </a:lnTo>
                <a:lnTo>
                  <a:pt x="2175263" y="2654303"/>
                </a:lnTo>
                <a:lnTo>
                  <a:pt x="2160558" y="2630913"/>
                </a:lnTo>
                <a:close/>
                <a:moveTo>
                  <a:pt x="2201425" y="2586041"/>
                </a:moveTo>
                <a:lnTo>
                  <a:pt x="2209771" y="2586041"/>
                </a:lnTo>
                <a:lnTo>
                  <a:pt x="2207915" y="2605552"/>
                </a:lnTo>
                <a:lnTo>
                  <a:pt x="2181644" y="2628902"/>
                </a:lnTo>
                <a:lnTo>
                  <a:pt x="2174844" y="2611949"/>
                </a:lnTo>
                <a:lnTo>
                  <a:pt x="2180100" y="2596276"/>
                </a:lnTo>
                <a:close/>
                <a:moveTo>
                  <a:pt x="2148426" y="2586041"/>
                </a:moveTo>
                <a:lnTo>
                  <a:pt x="2154587" y="2587629"/>
                </a:lnTo>
                <a:lnTo>
                  <a:pt x="2166908" y="2597153"/>
                </a:lnTo>
                <a:lnTo>
                  <a:pt x="2158593" y="2609854"/>
                </a:lnTo>
                <a:lnTo>
                  <a:pt x="2152430" y="2613028"/>
                </a:lnTo>
                <a:lnTo>
                  <a:pt x="2146270" y="2598423"/>
                </a:lnTo>
                <a:close/>
                <a:moveTo>
                  <a:pt x="3682894" y="2570157"/>
                </a:moveTo>
                <a:lnTo>
                  <a:pt x="3694076" y="2582121"/>
                </a:lnTo>
                <a:lnTo>
                  <a:pt x="3689417" y="2587620"/>
                </a:lnTo>
                <a:lnTo>
                  <a:pt x="3679788" y="2582121"/>
                </a:lnTo>
                <a:close/>
                <a:moveTo>
                  <a:pt x="3730905" y="2559046"/>
                </a:moveTo>
                <a:lnTo>
                  <a:pt x="3735350" y="2566983"/>
                </a:lnTo>
                <a:lnTo>
                  <a:pt x="3733445" y="2579682"/>
                </a:lnTo>
                <a:lnTo>
                  <a:pt x="3722650" y="2562220"/>
                </a:lnTo>
                <a:close/>
                <a:moveTo>
                  <a:pt x="3713237" y="2559046"/>
                </a:moveTo>
                <a:lnTo>
                  <a:pt x="3716301" y="2571115"/>
                </a:lnTo>
                <a:lnTo>
                  <a:pt x="3704965" y="2582856"/>
                </a:lnTo>
                <a:lnTo>
                  <a:pt x="3698838" y="2569810"/>
                </a:lnTo>
                <a:lnTo>
                  <a:pt x="3699757" y="2564591"/>
                </a:lnTo>
                <a:close/>
                <a:moveTo>
                  <a:pt x="3751833" y="2544760"/>
                </a:moveTo>
                <a:lnTo>
                  <a:pt x="3757575" y="2551108"/>
                </a:lnTo>
                <a:lnTo>
                  <a:pt x="3756224" y="2566981"/>
                </a:lnTo>
                <a:lnTo>
                  <a:pt x="3748793" y="2573332"/>
                </a:lnTo>
                <a:lnTo>
                  <a:pt x="3741700" y="2562855"/>
                </a:lnTo>
                <a:close/>
                <a:moveTo>
                  <a:pt x="3826834" y="2541584"/>
                </a:moveTo>
                <a:lnTo>
                  <a:pt x="3829013" y="2550995"/>
                </a:lnTo>
                <a:lnTo>
                  <a:pt x="3819052" y="2563541"/>
                </a:lnTo>
                <a:lnTo>
                  <a:pt x="3813760" y="2568873"/>
                </a:lnTo>
                <a:lnTo>
                  <a:pt x="3810648" y="2582361"/>
                </a:lnTo>
                <a:lnTo>
                  <a:pt x="3808780" y="2593970"/>
                </a:lnTo>
                <a:lnTo>
                  <a:pt x="3795395" y="2588949"/>
                </a:lnTo>
                <a:lnTo>
                  <a:pt x="3790103" y="2582361"/>
                </a:lnTo>
                <a:lnTo>
                  <a:pt x="3781388" y="2570128"/>
                </a:lnTo>
                <a:lnTo>
                  <a:pt x="3787925" y="2563854"/>
                </a:lnTo>
                <a:lnTo>
                  <a:pt x="3815939" y="2550995"/>
                </a:lnTo>
                <a:close/>
                <a:moveTo>
                  <a:pt x="2138139" y="2532068"/>
                </a:moveTo>
                <a:lnTo>
                  <a:pt x="2144896" y="2548103"/>
                </a:lnTo>
                <a:lnTo>
                  <a:pt x="2152621" y="2563818"/>
                </a:lnTo>
                <a:lnTo>
                  <a:pt x="2132025" y="2553556"/>
                </a:lnTo>
                <a:lnTo>
                  <a:pt x="2128806" y="2539442"/>
                </a:lnTo>
                <a:close/>
                <a:moveTo>
                  <a:pt x="3770127" y="2525711"/>
                </a:moveTo>
                <a:lnTo>
                  <a:pt x="3779801" y="2530439"/>
                </a:lnTo>
                <a:lnTo>
                  <a:pt x="3779801" y="2539220"/>
                </a:lnTo>
                <a:lnTo>
                  <a:pt x="3769482" y="2541584"/>
                </a:lnTo>
                <a:lnTo>
                  <a:pt x="3759163" y="2530439"/>
                </a:lnTo>
                <a:close/>
                <a:moveTo>
                  <a:pt x="1526042" y="2514597"/>
                </a:moveTo>
                <a:lnTo>
                  <a:pt x="1532424" y="2520947"/>
                </a:lnTo>
                <a:lnTo>
                  <a:pt x="1541994" y="2516503"/>
                </a:lnTo>
                <a:lnTo>
                  <a:pt x="1549652" y="2522534"/>
                </a:lnTo>
                <a:lnTo>
                  <a:pt x="1540399" y="2528884"/>
                </a:lnTo>
                <a:lnTo>
                  <a:pt x="1547738" y="2543806"/>
                </a:lnTo>
                <a:lnTo>
                  <a:pt x="1540399" y="2547933"/>
                </a:lnTo>
                <a:lnTo>
                  <a:pt x="1539123" y="2555552"/>
                </a:lnTo>
                <a:lnTo>
                  <a:pt x="1557308" y="2564759"/>
                </a:lnTo>
                <a:lnTo>
                  <a:pt x="1554436" y="2573331"/>
                </a:lnTo>
                <a:lnTo>
                  <a:pt x="1550289" y="2567934"/>
                </a:lnTo>
                <a:lnTo>
                  <a:pt x="1544866" y="2576505"/>
                </a:lnTo>
                <a:lnTo>
                  <a:pt x="1544866" y="2598732"/>
                </a:lnTo>
                <a:lnTo>
                  <a:pt x="1535614" y="2612385"/>
                </a:lnTo>
                <a:lnTo>
                  <a:pt x="1530190" y="2627309"/>
                </a:lnTo>
                <a:lnTo>
                  <a:pt x="1518705" y="2620005"/>
                </a:lnTo>
                <a:lnTo>
                  <a:pt x="1529870" y="2595556"/>
                </a:lnTo>
                <a:lnTo>
                  <a:pt x="1532104" y="2571426"/>
                </a:lnTo>
                <a:lnTo>
                  <a:pt x="1531147" y="2564124"/>
                </a:lnTo>
                <a:lnTo>
                  <a:pt x="1522534" y="2562855"/>
                </a:lnTo>
                <a:lnTo>
                  <a:pt x="1510728" y="2578728"/>
                </a:lnTo>
                <a:lnTo>
                  <a:pt x="1490631" y="2561267"/>
                </a:lnTo>
                <a:cubicBezTo>
                  <a:pt x="1490950" y="2557669"/>
                  <a:pt x="1491268" y="2554070"/>
                  <a:pt x="1491587" y="2550472"/>
                </a:cubicBezTo>
                <a:lnTo>
                  <a:pt x="1513604" y="2544123"/>
                </a:lnTo>
                <a:lnTo>
                  <a:pt x="1519023" y="2550472"/>
                </a:lnTo>
                <a:lnTo>
                  <a:pt x="1520938" y="2544123"/>
                </a:lnTo>
                <a:lnTo>
                  <a:pt x="1516791" y="2536822"/>
                </a:lnTo>
                <a:lnTo>
                  <a:pt x="1520938" y="2521900"/>
                </a:lnTo>
                <a:close/>
                <a:moveTo>
                  <a:pt x="3554357" y="2513011"/>
                </a:moveTo>
                <a:lnTo>
                  <a:pt x="3581363" y="2544986"/>
                </a:lnTo>
                <a:lnTo>
                  <a:pt x="3565842" y="2543105"/>
                </a:lnTo>
                <a:lnTo>
                  <a:pt x="3567084" y="2558779"/>
                </a:lnTo>
                <a:lnTo>
                  <a:pt x="3559013" y="2560659"/>
                </a:lnTo>
                <a:cubicBezTo>
                  <a:pt x="3559324" y="2563794"/>
                  <a:pt x="3559634" y="2566929"/>
                  <a:pt x="3559945" y="2570064"/>
                </a:cubicBezTo>
                <a:lnTo>
                  <a:pt x="3575465" y="2578214"/>
                </a:lnTo>
                <a:lnTo>
                  <a:pt x="3568636" y="2587620"/>
                </a:lnTo>
                <a:lnTo>
                  <a:pt x="3559945" y="2574453"/>
                </a:lnTo>
                <a:lnTo>
                  <a:pt x="3542562" y="2576647"/>
                </a:lnTo>
                <a:lnTo>
                  <a:pt x="3533870" y="2561286"/>
                </a:lnTo>
                <a:lnTo>
                  <a:pt x="3525800" y="2545299"/>
                </a:lnTo>
                <a:lnTo>
                  <a:pt x="3525800" y="2535895"/>
                </a:lnTo>
                <a:lnTo>
                  <a:pt x="3538216" y="2547493"/>
                </a:lnTo>
                <a:lnTo>
                  <a:pt x="3542251" y="2538089"/>
                </a:lnTo>
                <a:lnTo>
                  <a:pt x="3544114" y="2526491"/>
                </a:lnTo>
                <a:lnTo>
                  <a:pt x="3553426" y="2531820"/>
                </a:lnTo>
                <a:lnTo>
                  <a:pt x="3555599" y="2521476"/>
                </a:lnTo>
                <a:lnTo>
                  <a:pt x="3550322" y="2514892"/>
                </a:lnTo>
                <a:close/>
                <a:moveTo>
                  <a:pt x="3405150" y="2508248"/>
                </a:moveTo>
                <a:lnTo>
                  <a:pt x="3421025" y="2526734"/>
                </a:lnTo>
                <a:lnTo>
                  <a:pt x="3417850" y="2532062"/>
                </a:lnTo>
                <a:lnTo>
                  <a:pt x="3407372" y="2523916"/>
                </a:lnTo>
                <a:close/>
                <a:moveTo>
                  <a:pt x="3729877" y="2501897"/>
                </a:moveTo>
                <a:lnTo>
                  <a:pt x="3742150" y="2505753"/>
                </a:lnTo>
                <a:lnTo>
                  <a:pt x="3746463" y="2525336"/>
                </a:lnTo>
                <a:lnTo>
                  <a:pt x="3731204" y="2530473"/>
                </a:lnTo>
                <a:lnTo>
                  <a:pt x="3724569" y="2524053"/>
                </a:lnTo>
                <a:cubicBezTo>
                  <a:pt x="3724459" y="2518167"/>
                  <a:pt x="3724348" y="2512280"/>
                  <a:pt x="3724238" y="2506394"/>
                </a:cubicBezTo>
                <a:close/>
                <a:moveTo>
                  <a:pt x="1524271" y="2489194"/>
                </a:moveTo>
                <a:cubicBezTo>
                  <a:pt x="1524699" y="2495957"/>
                  <a:pt x="1525128" y="2502719"/>
                  <a:pt x="1525556" y="2509482"/>
                </a:cubicBezTo>
                <a:lnTo>
                  <a:pt x="1516234" y="2518173"/>
                </a:lnTo>
                <a:lnTo>
                  <a:pt x="1508511" y="2535234"/>
                </a:lnTo>
                <a:lnTo>
                  <a:pt x="1500155" y="2531049"/>
                </a:lnTo>
                <a:lnTo>
                  <a:pt x="1512699" y="2514954"/>
                </a:lnTo>
                <a:lnTo>
                  <a:pt x="1506262" y="2504322"/>
                </a:lnTo>
                <a:lnTo>
                  <a:pt x="1510444" y="2490483"/>
                </a:lnTo>
                <a:close/>
                <a:moveTo>
                  <a:pt x="1565246" y="2471735"/>
                </a:moveTo>
                <a:lnTo>
                  <a:pt x="1558483" y="2484432"/>
                </a:lnTo>
                <a:lnTo>
                  <a:pt x="1557308" y="2473640"/>
                </a:lnTo>
                <a:close/>
                <a:moveTo>
                  <a:pt x="2108170" y="2470155"/>
                </a:moveTo>
                <a:lnTo>
                  <a:pt x="2128143" y="2489058"/>
                </a:lnTo>
                <a:cubicBezTo>
                  <a:pt x="2128364" y="2494397"/>
                  <a:pt x="2128586" y="2499737"/>
                  <a:pt x="2128807" y="2505076"/>
                </a:cubicBezTo>
                <a:lnTo>
                  <a:pt x="2111832" y="2493538"/>
                </a:lnTo>
                <a:close/>
                <a:moveTo>
                  <a:pt x="1542198" y="2470150"/>
                </a:moveTo>
                <a:lnTo>
                  <a:pt x="1550929" y="2477076"/>
                </a:lnTo>
                <a:lnTo>
                  <a:pt x="1552544" y="2495974"/>
                </a:lnTo>
                <a:lnTo>
                  <a:pt x="1548020" y="2504475"/>
                </a:lnTo>
                <a:lnTo>
                  <a:pt x="1537345" y="2509836"/>
                </a:lnTo>
                <a:lnTo>
                  <a:pt x="1535082" y="2498175"/>
                </a:lnTo>
                <a:lnTo>
                  <a:pt x="1538963" y="2477393"/>
                </a:lnTo>
                <a:close/>
                <a:moveTo>
                  <a:pt x="2122457" y="2457455"/>
                </a:moveTo>
                <a:lnTo>
                  <a:pt x="2138153" y="2465247"/>
                </a:lnTo>
                <a:lnTo>
                  <a:pt x="2142234" y="2459012"/>
                </a:lnTo>
                <a:lnTo>
                  <a:pt x="2154791" y="2472733"/>
                </a:lnTo>
                <a:lnTo>
                  <a:pt x="2169545" y="2474291"/>
                </a:lnTo>
                <a:lnTo>
                  <a:pt x="2178021" y="2481772"/>
                </a:lnTo>
                <a:lnTo>
                  <a:pt x="2148512" y="2492376"/>
                </a:lnTo>
                <a:lnTo>
                  <a:pt x="2127481" y="2475850"/>
                </a:lnTo>
                <a:close/>
                <a:moveTo>
                  <a:pt x="1550604" y="2444749"/>
                </a:moveTo>
                <a:lnTo>
                  <a:pt x="1557308" y="2453507"/>
                </a:lnTo>
                <a:lnTo>
                  <a:pt x="1550019" y="2466975"/>
                </a:lnTo>
                <a:lnTo>
                  <a:pt x="1543021" y="2460578"/>
                </a:lnTo>
                <a:close/>
                <a:moveTo>
                  <a:pt x="2109853" y="2386019"/>
                </a:moveTo>
                <a:lnTo>
                  <a:pt x="2120870" y="2400025"/>
                </a:lnTo>
                <a:lnTo>
                  <a:pt x="2108936" y="2417767"/>
                </a:lnTo>
                <a:lnTo>
                  <a:pt x="2097918" y="2409675"/>
                </a:lnTo>
                <a:lnTo>
                  <a:pt x="2095470" y="2397535"/>
                </a:lnTo>
                <a:lnTo>
                  <a:pt x="2105570" y="2395357"/>
                </a:lnTo>
                <a:close/>
                <a:moveTo>
                  <a:pt x="2152737" y="2320930"/>
                </a:moveTo>
                <a:lnTo>
                  <a:pt x="2168495" y="2326823"/>
                </a:lnTo>
                <a:lnTo>
                  <a:pt x="2162192" y="2336131"/>
                </a:lnTo>
                <a:lnTo>
                  <a:pt x="2146118" y="2334268"/>
                </a:lnTo>
                <a:lnTo>
                  <a:pt x="2127524" y="2347918"/>
                </a:lnTo>
                <a:lnTo>
                  <a:pt x="2125633" y="2341713"/>
                </a:lnTo>
                <a:close/>
                <a:moveTo>
                  <a:pt x="2132312" y="2239963"/>
                </a:moveTo>
                <a:lnTo>
                  <a:pt x="2144684" y="2252345"/>
                </a:lnTo>
                <a:lnTo>
                  <a:pt x="2123344" y="2265364"/>
                </a:lnTo>
                <a:lnTo>
                  <a:pt x="2120870" y="2251711"/>
                </a:lnTo>
                <a:close/>
                <a:moveTo>
                  <a:pt x="2164060" y="2190748"/>
                </a:moveTo>
                <a:lnTo>
                  <a:pt x="2173257" y="2205972"/>
                </a:lnTo>
                <a:lnTo>
                  <a:pt x="2159135" y="2212976"/>
                </a:lnTo>
                <a:lnTo>
                  <a:pt x="2150266" y="2203839"/>
                </a:lnTo>
                <a:lnTo>
                  <a:pt x="2144683" y="2191052"/>
                </a:lnTo>
                <a:close/>
                <a:moveTo>
                  <a:pt x="2180785" y="2185982"/>
                </a:moveTo>
                <a:lnTo>
                  <a:pt x="2193581" y="2195133"/>
                </a:lnTo>
                <a:lnTo>
                  <a:pt x="2196141" y="2205858"/>
                </a:lnTo>
                <a:lnTo>
                  <a:pt x="2215976" y="2190085"/>
                </a:lnTo>
                <a:lnTo>
                  <a:pt x="2231972" y="2195762"/>
                </a:lnTo>
                <a:lnTo>
                  <a:pt x="2235170" y="2202388"/>
                </a:lnTo>
                <a:lnTo>
                  <a:pt x="2219175" y="2206490"/>
                </a:lnTo>
                <a:lnTo>
                  <a:pt x="2232931" y="2212798"/>
                </a:lnTo>
                <a:lnTo>
                  <a:pt x="2230372" y="2220054"/>
                </a:lnTo>
                <a:lnTo>
                  <a:pt x="2182064" y="2224786"/>
                </a:lnTo>
                <a:lnTo>
                  <a:pt x="2162230" y="2235198"/>
                </a:lnTo>
                <a:lnTo>
                  <a:pt x="2151032" y="2219738"/>
                </a:lnTo>
                <a:lnTo>
                  <a:pt x="2166069" y="2217846"/>
                </a:lnTo>
                <a:lnTo>
                  <a:pt x="2176626" y="2207119"/>
                </a:lnTo>
                <a:lnTo>
                  <a:pt x="2186223" y="2207750"/>
                </a:lnTo>
                <a:close/>
                <a:moveTo>
                  <a:pt x="2198341" y="2157407"/>
                </a:moveTo>
                <a:lnTo>
                  <a:pt x="2201832" y="2171006"/>
                </a:lnTo>
                <a:lnTo>
                  <a:pt x="2185958" y="2179632"/>
                </a:lnTo>
                <a:lnTo>
                  <a:pt x="2188815" y="2160724"/>
                </a:lnTo>
                <a:close/>
                <a:moveTo>
                  <a:pt x="5024403" y="2154231"/>
                </a:moveTo>
                <a:lnTo>
                  <a:pt x="5025991" y="2172774"/>
                </a:lnTo>
                <a:lnTo>
                  <a:pt x="5021228" y="2190992"/>
                </a:lnTo>
                <a:lnTo>
                  <a:pt x="5011703" y="2193919"/>
                </a:lnTo>
                <a:lnTo>
                  <a:pt x="5006941" y="2170172"/>
                </a:lnTo>
                <a:lnTo>
                  <a:pt x="5013608" y="2158460"/>
                </a:lnTo>
                <a:close/>
                <a:moveTo>
                  <a:pt x="2249459" y="2125656"/>
                </a:moveTo>
                <a:lnTo>
                  <a:pt x="2249459" y="2130622"/>
                </a:lnTo>
                <a:lnTo>
                  <a:pt x="2228670" y="2146449"/>
                </a:lnTo>
                <a:lnTo>
                  <a:pt x="2227725" y="2156692"/>
                </a:lnTo>
                <a:lnTo>
                  <a:pt x="2218275" y="2166932"/>
                </a:lnTo>
                <a:lnTo>
                  <a:pt x="2210715" y="2153898"/>
                </a:lnTo>
                <a:cubicBezTo>
                  <a:pt x="2210400" y="2147691"/>
                  <a:pt x="2210086" y="2141484"/>
                  <a:pt x="2209771" y="2135277"/>
                </a:cubicBezTo>
                <a:lnTo>
                  <a:pt x="2222370" y="2136209"/>
                </a:lnTo>
                <a:close/>
                <a:moveTo>
                  <a:pt x="2273905" y="2119307"/>
                </a:moveTo>
                <a:lnTo>
                  <a:pt x="2281208" y="2129645"/>
                </a:lnTo>
                <a:lnTo>
                  <a:pt x="2263110" y="2132006"/>
                </a:lnTo>
                <a:lnTo>
                  <a:pt x="2258983" y="2121079"/>
                </a:lnTo>
                <a:close/>
                <a:moveTo>
                  <a:pt x="2280256" y="2095494"/>
                </a:moveTo>
                <a:lnTo>
                  <a:pt x="2287559" y="2097758"/>
                </a:lnTo>
                <a:lnTo>
                  <a:pt x="2274858" y="2112957"/>
                </a:lnTo>
                <a:lnTo>
                  <a:pt x="2258983" y="2108752"/>
                </a:lnTo>
                <a:lnTo>
                  <a:pt x="2261205" y="2097110"/>
                </a:lnTo>
                <a:close/>
                <a:moveTo>
                  <a:pt x="2292002" y="2065330"/>
                </a:moveTo>
                <a:lnTo>
                  <a:pt x="2312959" y="2076808"/>
                </a:lnTo>
                <a:lnTo>
                  <a:pt x="2302798" y="2092318"/>
                </a:lnTo>
                <a:lnTo>
                  <a:pt x="2285972" y="2083011"/>
                </a:lnTo>
                <a:close/>
                <a:moveTo>
                  <a:pt x="3672802" y="1939932"/>
                </a:moveTo>
                <a:lnTo>
                  <a:pt x="3695345" y="1940896"/>
                </a:lnTo>
                <a:lnTo>
                  <a:pt x="3700425" y="1952481"/>
                </a:lnTo>
                <a:lnTo>
                  <a:pt x="3688995" y="1950871"/>
                </a:lnTo>
                <a:lnTo>
                  <a:pt x="3692170" y="1959881"/>
                </a:lnTo>
                <a:lnTo>
                  <a:pt x="3677247" y="1963742"/>
                </a:lnTo>
                <a:lnTo>
                  <a:pt x="3668675" y="1946366"/>
                </a:lnTo>
                <a:close/>
                <a:moveTo>
                  <a:pt x="2423473" y="1893885"/>
                </a:moveTo>
                <a:lnTo>
                  <a:pt x="2443134" y="1915792"/>
                </a:lnTo>
                <a:lnTo>
                  <a:pt x="2443134" y="1924364"/>
                </a:lnTo>
                <a:lnTo>
                  <a:pt x="2432836" y="1928810"/>
                </a:lnTo>
                <a:lnTo>
                  <a:pt x="2423473" y="1914204"/>
                </a:lnTo>
                <a:lnTo>
                  <a:pt x="2406622" y="1904997"/>
                </a:lnTo>
                <a:lnTo>
                  <a:pt x="2424410" y="1904679"/>
                </a:lnTo>
                <a:cubicBezTo>
                  <a:pt x="2424098" y="1901081"/>
                  <a:pt x="2423785" y="1897483"/>
                  <a:pt x="2423473" y="1893885"/>
                </a:cubicBezTo>
                <a:close/>
                <a:moveTo>
                  <a:pt x="2486201" y="1830386"/>
                </a:moveTo>
                <a:lnTo>
                  <a:pt x="2497270" y="1855692"/>
                </a:lnTo>
                <a:lnTo>
                  <a:pt x="2519408" y="1854731"/>
                </a:lnTo>
                <a:lnTo>
                  <a:pt x="2519408" y="1862100"/>
                </a:lnTo>
                <a:lnTo>
                  <a:pt x="2538384" y="1871390"/>
                </a:lnTo>
                <a:lnTo>
                  <a:pt x="2526683" y="1872351"/>
                </a:lnTo>
                <a:lnTo>
                  <a:pt x="2515613" y="1886447"/>
                </a:lnTo>
                <a:lnTo>
                  <a:pt x="2494424" y="1884524"/>
                </a:lnTo>
                <a:lnTo>
                  <a:pt x="2481773" y="1899581"/>
                </a:lnTo>
                <a:lnTo>
                  <a:pt x="2466909" y="1901823"/>
                </a:lnTo>
                <a:lnTo>
                  <a:pt x="2457421" y="1886126"/>
                </a:lnTo>
                <a:lnTo>
                  <a:pt x="2465643" y="1873312"/>
                </a:lnTo>
                <a:lnTo>
                  <a:pt x="2489996" y="1878117"/>
                </a:lnTo>
                <a:lnTo>
                  <a:pt x="2480192" y="1861459"/>
                </a:lnTo>
                <a:lnTo>
                  <a:pt x="2492842" y="1857935"/>
                </a:lnTo>
                <a:lnTo>
                  <a:pt x="2459002" y="1847363"/>
                </a:lnTo>
                <a:lnTo>
                  <a:pt x="2482407" y="1843199"/>
                </a:lnTo>
                <a:close/>
                <a:moveTo>
                  <a:pt x="3837960" y="1809756"/>
                </a:moveTo>
                <a:lnTo>
                  <a:pt x="3848063" y="1824547"/>
                </a:lnTo>
                <a:lnTo>
                  <a:pt x="3840654" y="1835157"/>
                </a:lnTo>
                <a:lnTo>
                  <a:pt x="3825838" y="1826797"/>
                </a:lnTo>
                <a:close/>
                <a:moveTo>
                  <a:pt x="4013480" y="1541468"/>
                </a:moveTo>
                <a:lnTo>
                  <a:pt x="4030625" y="1544222"/>
                </a:lnTo>
                <a:lnTo>
                  <a:pt x="4046500" y="1546364"/>
                </a:lnTo>
                <a:lnTo>
                  <a:pt x="4042372" y="1550343"/>
                </a:lnTo>
                <a:lnTo>
                  <a:pt x="4030625" y="1554627"/>
                </a:lnTo>
                <a:lnTo>
                  <a:pt x="4032847" y="1564726"/>
                </a:lnTo>
                <a:lnTo>
                  <a:pt x="4027450" y="1566868"/>
                </a:lnTo>
                <a:lnTo>
                  <a:pt x="4018877" y="1554627"/>
                </a:lnTo>
                <a:lnTo>
                  <a:pt x="4016655" y="1563808"/>
                </a:lnTo>
                <a:lnTo>
                  <a:pt x="4005225" y="1557687"/>
                </a:lnTo>
                <a:lnTo>
                  <a:pt x="4005225" y="1546670"/>
                </a:lnTo>
                <a:close/>
                <a:moveTo>
                  <a:pt x="5063053" y="1519232"/>
                </a:moveTo>
                <a:lnTo>
                  <a:pt x="5070842" y="1527746"/>
                </a:lnTo>
                <a:lnTo>
                  <a:pt x="5067414" y="1537522"/>
                </a:lnTo>
                <a:lnTo>
                  <a:pt x="5075204" y="1546351"/>
                </a:lnTo>
                <a:lnTo>
                  <a:pt x="5068349" y="1565270"/>
                </a:lnTo>
                <a:lnTo>
                  <a:pt x="5062741" y="1548243"/>
                </a:lnTo>
                <a:lnTo>
                  <a:pt x="5041866" y="1538152"/>
                </a:lnTo>
                <a:lnTo>
                  <a:pt x="5048720" y="1523332"/>
                </a:lnTo>
                <a:lnTo>
                  <a:pt x="5056198" y="1530584"/>
                </a:lnTo>
                <a:close/>
                <a:moveTo>
                  <a:pt x="5070441" y="1517646"/>
                </a:moveTo>
                <a:lnTo>
                  <a:pt x="5086316" y="1521333"/>
                </a:lnTo>
                <a:lnTo>
                  <a:pt x="5074652" y="1527171"/>
                </a:lnTo>
                <a:close/>
                <a:moveTo>
                  <a:pt x="2793654" y="1403349"/>
                </a:moveTo>
                <a:lnTo>
                  <a:pt x="2808259" y="1420428"/>
                </a:lnTo>
                <a:lnTo>
                  <a:pt x="2796829" y="1431595"/>
                </a:lnTo>
                <a:lnTo>
                  <a:pt x="2778096" y="1431924"/>
                </a:lnTo>
                <a:lnTo>
                  <a:pt x="2782859" y="1409918"/>
                </a:lnTo>
                <a:close/>
                <a:moveTo>
                  <a:pt x="303818" y="1397948"/>
                </a:moveTo>
                <a:lnTo>
                  <a:pt x="310168" y="1402076"/>
                </a:lnTo>
                <a:lnTo>
                  <a:pt x="305088" y="1417633"/>
                </a:lnTo>
                <a:lnTo>
                  <a:pt x="309215" y="1431603"/>
                </a:lnTo>
                <a:lnTo>
                  <a:pt x="316518" y="1433826"/>
                </a:lnTo>
                <a:lnTo>
                  <a:pt x="315882" y="1449383"/>
                </a:lnTo>
                <a:lnTo>
                  <a:pt x="327630" y="1448113"/>
                </a:lnTo>
                <a:lnTo>
                  <a:pt x="329218" y="1426206"/>
                </a:lnTo>
                <a:lnTo>
                  <a:pt x="336838" y="1413506"/>
                </a:lnTo>
                <a:lnTo>
                  <a:pt x="350490" y="1432238"/>
                </a:lnTo>
                <a:cubicBezTo>
                  <a:pt x="350278" y="1437212"/>
                  <a:pt x="350067" y="1442187"/>
                  <a:pt x="349855" y="1447161"/>
                </a:cubicBezTo>
                <a:lnTo>
                  <a:pt x="367635" y="1441446"/>
                </a:lnTo>
                <a:lnTo>
                  <a:pt x="357158" y="1456368"/>
                </a:lnTo>
                <a:lnTo>
                  <a:pt x="368905" y="1466845"/>
                </a:lnTo>
                <a:lnTo>
                  <a:pt x="365095" y="1497326"/>
                </a:lnTo>
                <a:lnTo>
                  <a:pt x="350173" y="1511296"/>
                </a:lnTo>
                <a:lnTo>
                  <a:pt x="365095" y="1514471"/>
                </a:lnTo>
                <a:lnTo>
                  <a:pt x="368587" y="1537331"/>
                </a:lnTo>
                <a:lnTo>
                  <a:pt x="372397" y="1525583"/>
                </a:lnTo>
                <a:lnTo>
                  <a:pt x="385098" y="1524630"/>
                </a:lnTo>
                <a:lnTo>
                  <a:pt x="390495" y="1536378"/>
                </a:lnTo>
                <a:lnTo>
                  <a:pt x="372715" y="1545903"/>
                </a:lnTo>
                <a:lnTo>
                  <a:pt x="383510" y="1544633"/>
                </a:lnTo>
                <a:cubicBezTo>
                  <a:pt x="383193" y="1551300"/>
                  <a:pt x="382875" y="1557968"/>
                  <a:pt x="382558" y="1564635"/>
                </a:cubicBezTo>
                <a:lnTo>
                  <a:pt x="365413" y="1565905"/>
                </a:lnTo>
                <a:lnTo>
                  <a:pt x="352078" y="1579875"/>
                </a:lnTo>
                <a:lnTo>
                  <a:pt x="361603" y="1593210"/>
                </a:lnTo>
                <a:lnTo>
                  <a:pt x="349220" y="1608133"/>
                </a:lnTo>
                <a:lnTo>
                  <a:pt x="347950" y="1621785"/>
                </a:lnTo>
                <a:lnTo>
                  <a:pt x="336520" y="1623055"/>
                </a:lnTo>
                <a:lnTo>
                  <a:pt x="327313" y="1634485"/>
                </a:lnTo>
                <a:lnTo>
                  <a:pt x="318740" y="1639248"/>
                </a:lnTo>
                <a:lnTo>
                  <a:pt x="313025" y="1622103"/>
                </a:lnTo>
                <a:lnTo>
                  <a:pt x="298103" y="1602418"/>
                </a:lnTo>
                <a:lnTo>
                  <a:pt x="291753" y="1616388"/>
                </a:lnTo>
                <a:lnTo>
                  <a:pt x="300643" y="1628770"/>
                </a:lnTo>
                <a:lnTo>
                  <a:pt x="301913" y="1637025"/>
                </a:lnTo>
                <a:lnTo>
                  <a:pt x="286990" y="1645598"/>
                </a:lnTo>
                <a:lnTo>
                  <a:pt x="285085" y="1666870"/>
                </a:lnTo>
                <a:lnTo>
                  <a:pt x="313343" y="1651630"/>
                </a:lnTo>
                <a:lnTo>
                  <a:pt x="317788" y="1655758"/>
                </a:lnTo>
                <a:lnTo>
                  <a:pt x="295880" y="1676078"/>
                </a:lnTo>
                <a:lnTo>
                  <a:pt x="279053" y="1708781"/>
                </a:lnTo>
                <a:lnTo>
                  <a:pt x="255875" y="1711320"/>
                </a:lnTo>
                <a:lnTo>
                  <a:pt x="242223" y="1742753"/>
                </a:lnTo>
                <a:lnTo>
                  <a:pt x="220950" y="1748468"/>
                </a:lnTo>
                <a:lnTo>
                  <a:pt x="217775" y="1744340"/>
                </a:lnTo>
                <a:lnTo>
                  <a:pt x="228570" y="1739896"/>
                </a:lnTo>
                <a:lnTo>
                  <a:pt x="231745" y="1730370"/>
                </a:lnTo>
                <a:lnTo>
                  <a:pt x="224125" y="1722115"/>
                </a:lnTo>
                <a:cubicBezTo>
                  <a:pt x="223702" y="1715871"/>
                  <a:pt x="223278" y="1709627"/>
                  <a:pt x="222855" y="1703383"/>
                </a:cubicBezTo>
                <a:lnTo>
                  <a:pt x="207933" y="1701160"/>
                </a:lnTo>
                <a:lnTo>
                  <a:pt x="204123" y="1710685"/>
                </a:lnTo>
                <a:lnTo>
                  <a:pt x="207298" y="1720210"/>
                </a:lnTo>
                <a:lnTo>
                  <a:pt x="199995" y="1729736"/>
                </a:lnTo>
                <a:lnTo>
                  <a:pt x="175865" y="1737355"/>
                </a:lnTo>
                <a:lnTo>
                  <a:pt x="163165" y="1761486"/>
                </a:lnTo>
                <a:lnTo>
                  <a:pt x="110778" y="1815778"/>
                </a:lnTo>
                <a:lnTo>
                  <a:pt x="87283" y="1817048"/>
                </a:lnTo>
                <a:lnTo>
                  <a:pt x="63470" y="1831018"/>
                </a:lnTo>
                <a:lnTo>
                  <a:pt x="35848" y="1825938"/>
                </a:lnTo>
                <a:lnTo>
                  <a:pt x="40293" y="1849433"/>
                </a:lnTo>
                <a:lnTo>
                  <a:pt x="0" y="1865398"/>
                </a:lnTo>
                <a:lnTo>
                  <a:pt x="51895" y="1757672"/>
                </a:lnTo>
                <a:cubicBezTo>
                  <a:pt x="107924" y="1654532"/>
                  <a:pt x="168793" y="1554404"/>
                  <a:pt x="234199" y="1457591"/>
                </a:cubicBezTo>
                <a:lnTo>
                  <a:pt x="269276" y="1410682"/>
                </a:lnTo>
                <a:lnTo>
                  <a:pt x="273020" y="1407473"/>
                </a:lnTo>
                <a:close/>
                <a:moveTo>
                  <a:pt x="3781388" y="1397007"/>
                </a:moveTo>
                <a:cubicBezTo>
                  <a:pt x="3781176" y="1404671"/>
                  <a:pt x="3780965" y="1412335"/>
                  <a:pt x="3780753" y="1419999"/>
                </a:cubicBezTo>
                <a:lnTo>
                  <a:pt x="3775672" y="1425582"/>
                </a:lnTo>
                <a:lnTo>
                  <a:pt x="3770275" y="1413431"/>
                </a:lnTo>
                <a:lnTo>
                  <a:pt x="3776308" y="1403577"/>
                </a:lnTo>
                <a:close/>
                <a:moveTo>
                  <a:pt x="2893984" y="1212850"/>
                </a:moveTo>
                <a:lnTo>
                  <a:pt x="2912798" y="1234757"/>
                </a:lnTo>
                <a:lnTo>
                  <a:pt x="2919384" y="1260157"/>
                </a:lnTo>
                <a:lnTo>
                  <a:pt x="2902763" y="1260475"/>
                </a:lnTo>
                <a:lnTo>
                  <a:pt x="2904646" y="1246504"/>
                </a:lnTo>
                <a:lnTo>
                  <a:pt x="2894924" y="1231582"/>
                </a:lnTo>
                <a:cubicBezTo>
                  <a:pt x="2894611" y="1225338"/>
                  <a:pt x="2894297" y="1219094"/>
                  <a:pt x="2893984" y="1212850"/>
                </a:cubicBezTo>
                <a:close/>
                <a:moveTo>
                  <a:pt x="5710203" y="1139822"/>
                </a:moveTo>
                <a:lnTo>
                  <a:pt x="5727666" y="1152205"/>
                </a:lnTo>
                <a:lnTo>
                  <a:pt x="5723382" y="1173160"/>
                </a:lnTo>
                <a:lnTo>
                  <a:pt x="5711521" y="1162048"/>
                </a:lnTo>
                <a:cubicBezTo>
                  <a:pt x="5711082" y="1154639"/>
                  <a:pt x="5710642" y="1147231"/>
                  <a:pt x="5710203" y="1139822"/>
                </a:cubicBezTo>
                <a:close/>
                <a:moveTo>
                  <a:pt x="3040668" y="1009652"/>
                </a:moveTo>
                <a:lnTo>
                  <a:pt x="3052733" y="1019177"/>
                </a:lnTo>
                <a:lnTo>
                  <a:pt x="3020983" y="1028702"/>
                </a:lnTo>
                <a:lnTo>
                  <a:pt x="3017808" y="1020765"/>
                </a:lnTo>
                <a:close/>
                <a:moveTo>
                  <a:pt x="3072139" y="911226"/>
                </a:moveTo>
                <a:lnTo>
                  <a:pt x="3073371" y="926933"/>
                </a:lnTo>
                <a:lnTo>
                  <a:pt x="3052733" y="930276"/>
                </a:lnTo>
                <a:close/>
                <a:moveTo>
                  <a:pt x="3107021" y="901700"/>
                </a:moveTo>
                <a:lnTo>
                  <a:pt x="3120991" y="928449"/>
                </a:lnTo>
                <a:lnTo>
                  <a:pt x="3105116" y="944563"/>
                </a:lnTo>
                <a:lnTo>
                  <a:pt x="3098766" y="934895"/>
                </a:lnTo>
                <a:lnTo>
                  <a:pt x="3098766" y="925226"/>
                </a:lnTo>
                <a:lnTo>
                  <a:pt x="3105751" y="916525"/>
                </a:lnTo>
                <a:close/>
                <a:moveTo>
                  <a:pt x="3099360" y="876300"/>
                </a:moveTo>
                <a:lnTo>
                  <a:pt x="3105116" y="884929"/>
                </a:lnTo>
                <a:lnTo>
                  <a:pt x="3093284" y="896433"/>
                </a:lnTo>
                <a:lnTo>
                  <a:pt x="3091365" y="914648"/>
                </a:lnTo>
                <a:lnTo>
                  <a:pt x="3079858" y="925513"/>
                </a:lnTo>
                <a:cubicBezTo>
                  <a:pt x="3079751" y="918696"/>
                  <a:pt x="3079645" y="911878"/>
                  <a:pt x="3079538" y="905061"/>
                </a:cubicBezTo>
                <a:lnTo>
                  <a:pt x="3060671" y="906659"/>
                </a:lnTo>
                <a:lnTo>
                  <a:pt x="3062270" y="893877"/>
                </a:lnTo>
                <a:lnTo>
                  <a:pt x="3082736" y="885248"/>
                </a:lnTo>
                <a:close/>
                <a:moveTo>
                  <a:pt x="2895676" y="835022"/>
                </a:moveTo>
                <a:lnTo>
                  <a:pt x="2900080" y="843367"/>
                </a:lnTo>
                <a:lnTo>
                  <a:pt x="2899450" y="855243"/>
                </a:lnTo>
                <a:lnTo>
                  <a:pt x="2906370" y="852034"/>
                </a:lnTo>
                <a:cubicBezTo>
                  <a:pt x="2906475" y="854923"/>
                  <a:pt x="2906579" y="857811"/>
                  <a:pt x="2906684" y="860700"/>
                </a:cubicBezTo>
                <a:lnTo>
                  <a:pt x="2893160" y="863910"/>
                </a:lnTo>
                <a:lnTo>
                  <a:pt x="2884040" y="886378"/>
                </a:lnTo>
                <a:lnTo>
                  <a:pt x="2873346" y="893760"/>
                </a:lnTo>
                <a:lnTo>
                  <a:pt x="2879321" y="876748"/>
                </a:lnTo>
                <a:lnTo>
                  <a:pt x="2877121" y="857490"/>
                </a:lnTo>
                <a:lnTo>
                  <a:pt x="2890959" y="854280"/>
                </a:lnTo>
                <a:close/>
                <a:moveTo>
                  <a:pt x="2912575" y="822322"/>
                </a:moveTo>
                <a:lnTo>
                  <a:pt x="2923896" y="829854"/>
                </a:lnTo>
                <a:lnTo>
                  <a:pt x="2925733" y="836130"/>
                </a:lnTo>
                <a:lnTo>
                  <a:pt x="2922673" y="849310"/>
                </a:lnTo>
                <a:lnTo>
                  <a:pt x="2912575" y="848682"/>
                </a:lnTo>
                <a:lnTo>
                  <a:pt x="2904312" y="841465"/>
                </a:lnTo>
                <a:lnTo>
                  <a:pt x="2900333" y="830795"/>
                </a:lnTo>
                <a:lnTo>
                  <a:pt x="2915634" y="832050"/>
                </a:lnTo>
                <a:close/>
                <a:moveTo>
                  <a:pt x="3115497" y="820737"/>
                </a:moveTo>
                <a:lnTo>
                  <a:pt x="3128970" y="829700"/>
                </a:lnTo>
                <a:lnTo>
                  <a:pt x="3132104" y="840826"/>
                </a:lnTo>
                <a:lnTo>
                  <a:pt x="3125211" y="850098"/>
                </a:lnTo>
                <a:lnTo>
                  <a:pt x="3108291" y="855662"/>
                </a:lnTo>
                <a:lnTo>
                  <a:pt x="3112364" y="841135"/>
                </a:lnTo>
                <a:close/>
                <a:moveTo>
                  <a:pt x="2986079" y="784222"/>
                </a:moveTo>
                <a:lnTo>
                  <a:pt x="2989234" y="792794"/>
                </a:lnTo>
                <a:lnTo>
                  <a:pt x="2950732" y="835022"/>
                </a:lnTo>
                <a:lnTo>
                  <a:pt x="2938108" y="829942"/>
                </a:lnTo>
                <a:lnTo>
                  <a:pt x="2936846" y="815337"/>
                </a:lnTo>
                <a:lnTo>
                  <a:pt x="2944104" y="803589"/>
                </a:lnTo>
                <a:lnTo>
                  <a:pt x="2956728" y="805494"/>
                </a:lnTo>
                <a:lnTo>
                  <a:pt x="2963040" y="796922"/>
                </a:lnTo>
                <a:lnTo>
                  <a:pt x="2969036" y="784539"/>
                </a:lnTo>
                <a:close/>
                <a:moveTo>
                  <a:pt x="3181826" y="777876"/>
                </a:moveTo>
                <a:lnTo>
                  <a:pt x="3189253" y="786862"/>
                </a:lnTo>
                <a:lnTo>
                  <a:pt x="3181181" y="793751"/>
                </a:lnTo>
                <a:lnTo>
                  <a:pt x="3170203" y="787760"/>
                </a:lnTo>
                <a:close/>
                <a:moveTo>
                  <a:pt x="2989234" y="760410"/>
                </a:moveTo>
                <a:lnTo>
                  <a:pt x="3000346" y="771020"/>
                </a:lnTo>
                <a:lnTo>
                  <a:pt x="2997078" y="785810"/>
                </a:lnTo>
                <a:lnTo>
                  <a:pt x="2989559" y="779380"/>
                </a:lnTo>
                <a:cubicBezTo>
                  <a:pt x="2989451" y="773057"/>
                  <a:pt x="2989342" y="766733"/>
                  <a:pt x="2989234" y="760410"/>
                </a:cubicBezTo>
                <a:close/>
                <a:moveTo>
                  <a:pt x="3084673" y="733425"/>
                </a:moveTo>
                <a:lnTo>
                  <a:pt x="3095591" y="744629"/>
                </a:lnTo>
                <a:lnTo>
                  <a:pt x="3089491" y="761915"/>
                </a:lnTo>
                <a:lnTo>
                  <a:pt x="3078568" y="778881"/>
                </a:lnTo>
                <a:lnTo>
                  <a:pt x="3073427" y="784323"/>
                </a:lnTo>
                <a:lnTo>
                  <a:pt x="3061541" y="788805"/>
                </a:lnTo>
                <a:lnTo>
                  <a:pt x="3062825" y="799369"/>
                </a:lnTo>
                <a:lnTo>
                  <a:pt x="3065074" y="811213"/>
                </a:lnTo>
                <a:lnTo>
                  <a:pt x="3056400" y="808972"/>
                </a:lnTo>
                <a:lnTo>
                  <a:pt x="3054472" y="788805"/>
                </a:lnTo>
                <a:lnTo>
                  <a:pt x="3063789" y="766077"/>
                </a:lnTo>
                <a:lnTo>
                  <a:pt x="3045477" y="773119"/>
                </a:lnTo>
                <a:lnTo>
                  <a:pt x="3028448" y="802890"/>
                </a:lnTo>
                <a:lnTo>
                  <a:pt x="3016882" y="795527"/>
                </a:lnTo>
                <a:lnTo>
                  <a:pt x="3014633" y="784643"/>
                </a:lnTo>
                <a:lnTo>
                  <a:pt x="3028127" y="766397"/>
                </a:lnTo>
                <a:lnTo>
                  <a:pt x="3045477" y="749431"/>
                </a:lnTo>
                <a:lnTo>
                  <a:pt x="3065396" y="743989"/>
                </a:lnTo>
                <a:close/>
                <a:moveTo>
                  <a:pt x="3205129" y="719138"/>
                </a:moveTo>
                <a:lnTo>
                  <a:pt x="3203253" y="736387"/>
                </a:lnTo>
                <a:lnTo>
                  <a:pt x="3189807" y="739776"/>
                </a:lnTo>
                <a:lnTo>
                  <a:pt x="3184491" y="726222"/>
                </a:lnTo>
                <a:close/>
                <a:moveTo>
                  <a:pt x="3048002" y="700087"/>
                </a:moveTo>
                <a:lnTo>
                  <a:pt x="3055726" y="703262"/>
                </a:lnTo>
                <a:lnTo>
                  <a:pt x="3059084" y="711517"/>
                </a:lnTo>
                <a:lnTo>
                  <a:pt x="3057069" y="725170"/>
                </a:lnTo>
                <a:lnTo>
                  <a:pt x="3044980" y="725487"/>
                </a:lnTo>
                <a:lnTo>
                  <a:pt x="3041621" y="709612"/>
                </a:lnTo>
                <a:close/>
                <a:moveTo>
                  <a:pt x="3147591" y="608011"/>
                </a:moveTo>
                <a:lnTo>
                  <a:pt x="3157047" y="609291"/>
                </a:lnTo>
                <a:lnTo>
                  <a:pt x="3163667" y="632651"/>
                </a:lnTo>
                <a:lnTo>
                  <a:pt x="3154210" y="648332"/>
                </a:lnTo>
                <a:lnTo>
                  <a:pt x="3165873" y="659212"/>
                </a:lnTo>
                <a:lnTo>
                  <a:pt x="3165873" y="666572"/>
                </a:lnTo>
                <a:lnTo>
                  <a:pt x="3150428" y="687053"/>
                </a:lnTo>
                <a:lnTo>
                  <a:pt x="3152319" y="699533"/>
                </a:lnTo>
                <a:lnTo>
                  <a:pt x="3167134" y="696333"/>
                </a:lnTo>
                <a:lnTo>
                  <a:pt x="3173439" y="675853"/>
                </a:lnTo>
                <a:lnTo>
                  <a:pt x="3178482" y="657932"/>
                </a:lnTo>
                <a:lnTo>
                  <a:pt x="3193298" y="651212"/>
                </a:lnTo>
                <a:lnTo>
                  <a:pt x="3183211" y="634571"/>
                </a:lnTo>
                <a:lnTo>
                  <a:pt x="3192983" y="621771"/>
                </a:lnTo>
                <a:lnTo>
                  <a:pt x="3196765" y="625611"/>
                </a:lnTo>
                <a:lnTo>
                  <a:pt x="3199602" y="629131"/>
                </a:lnTo>
                <a:lnTo>
                  <a:pt x="3200548" y="631051"/>
                </a:lnTo>
                <a:lnTo>
                  <a:pt x="3201178" y="632331"/>
                </a:lnTo>
                <a:lnTo>
                  <a:pt x="3202124" y="632971"/>
                </a:lnTo>
                <a:lnTo>
                  <a:pt x="3203070" y="633611"/>
                </a:lnTo>
                <a:lnTo>
                  <a:pt x="3204015" y="632971"/>
                </a:lnTo>
                <a:lnTo>
                  <a:pt x="3205592" y="632651"/>
                </a:lnTo>
                <a:lnTo>
                  <a:pt x="3207483" y="631691"/>
                </a:lnTo>
                <a:lnTo>
                  <a:pt x="3208744" y="631051"/>
                </a:lnTo>
                <a:lnTo>
                  <a:pt x="3220092" y="642572"/>
                </a:lnTo>
                <a:lnTo>
                  <a:pt x="3225766" y="654092"/>
                </a:lnTo>
                <a:lnTo>
                  <a:pt x="3206852" y="678093"/>
                </a:lnTo>
                <a:lnTo>
                  <a:pt x="3205276" y="700173"/>
                </a:lnTo>
                <a:lnTo>
                  <a:pt x="3185102" y="698253"/>
                </a:lnTo>
                <a:lnTo>
                  <a:pt x="3181319" y="716174"/>
                </a:lnTo>
                <a:lnTo>
                  <a:pt x="3173754" y="726734"/>
                </a:lnTo>
                <a:lnTo>
                  <a:pt x="3184472" y="743055"/>
                </a:lnTo>
                <a:lnTo>
                  <a:pt x="3173754" y="746255"/>
                </a:lnTo>
                <a:lnTo>
                  <a:pt x="3160199" y="738895"/>
                </a:lnTo>
                <a:lnTo>
                  <a:pt x="3157047" y="722894"/>
                </a:lnTo>
                <a:lnTo>
                  <a:pt x="3154525" y="730894"/>
                </a:lnTo>
                <a:lnTo>
                  <a:pt x="3152949" y="736974"/>
                </a:lnTo>
                <a:lnTo>
                  <a:pt x="3152004" y="739215"/>
                </a:lnTo>
                <a:cubicBezTo>
                  <a:pt x="3151899" y="739855"/>
                  <a:pt x="3151793" y="740495"/>
                  <a:pt x="3151688" y="741135"/>
                </a:cubicBezTo>
                <a:lnTo>
                  <a:pt x="3151373" y="743375"/>
                </a:lnTo>
                <a:lnTo>
                  <a:pt x="3149482" y="746895"/>
                </a:lnTo>
                <a:lnTo>
                  <a:pt x="3144123" y="756495"/>
                </a:lnTo>
                <a:lnTo>
                  <a:pt x="3136243" y="769935"/>
                </a:lnTo>
                <a:lnTo>
                  <a:pt x="3126786" y="760335"/>
                </a:lnTo>
                <a:lnTo>
                  <a:pt x="3129623" y="727694"/>
                </a:lnTo>
                <a:lnTo>
                  <a:pt x="3116384" y="740495"/>
                </a:lnTo>
                <a:lnTo>
                  <a:pt x="3105036" y="768975"/>
                </a:lnTo>
                <a:lnTo>
                  <a:pt x="3097785" y="767055"/>
                </a:lnTo>
                <a:lnTo>
                  <a:pt x="3107873" y="742415"/>
                </a:lnTo>
                <a:lnTo>
                  <a:pt x="3096209" y="740495"/>
                </a:lnTo>
                <a:lnTo>
                  <a:pt x="3094003" y="734094"/>
                </a:lnTo>
                <a:lnTo>
                  <a:pt x="3107557" y="727694"/>
                </a:lnTo>
                <a:lnTo>
                  <a:pt x="3099992" y="717134"/>
                </a:lnTo>
                <a:lnTo>
                  <a:pt x="3127101" y="687053"/>
                </a:lnTo>
                <a:lnTo>
                  <a:pt x="3127101" y="668172"/>
                </a:lnTo>
                <a:lnTo>
                  <a:pt x="3135297" y="656332"/>
                </a:lnTo>
                <a:lnTo>
                  <a:pt x="3128992" y="646732"/>
                </a:lnTo>
                <a:close/>
                <a:moveTo>
                  <a:pt x="3086809" y="601662"/>
                </a:moveTo>
                <a:lnTo>
                  <a:pt x="3100900" y="618490"/>
                </a:lnTo>
                <a:lnTo>
                  <a:pt x="3095575" y="628967"/>
                </a:lnTo>
                <a:lnTo>
                  <a:pt x="3100274" y="649287"/>
                </a:lnTo>
                <a:lnTo>
                  <a:pt x="3095888" y="658812"/>
                </a:lnTo>
                <a:lnTo>
                  <a:pt x="3117816" y="663575"/>
                </a:lnTo>
                <a:lnTo>
                  <a:pt x="3107478" y="680720"/>
                </a:lnTo>
                <a:lnTo>
                  <a:pt x="3092755" y="682625"/>
                </a:lnTo>
                <a:lnTo>
                  <a:pt x="3067073" y="700087"/>
                </a:lnTo>
                <a:lnTo>
                  <a:pt x="3054544" y="696912"/>
                </a:lnTo>
                <a:lnTo>
                  <a:pt x="3082423" y="661987"/>
                </a:lnTo>
                <a:lnTo>
                  <a:pt x="3052351" y="679767"/>
                </a:lnTo>
                <a:lnTo>
                  <a:pt x="3042953" y="679132"/>
                </a:lnTo>
                <a:lnTo>
                  <a:pt x="3029170" y="697230"/>
                </a:lnTo>
                <a:lnTo>
                  <a:pt x="3024158" y="683577"/>
                </a:lnTo>
                <a:lnTo>
                  <a:pt x="3034495" y="675957"/>
                </a:lnTo>
                <a:lnTo>
                  <a:pt x="3031050" y="662305"/>
                </a:lnTo>
                <a:lnTo>
                  <a:pt x="3042640" y="652780"/>
                </a:lnTo>
                <a:lnTo>
                  <a:pt x="3057363" y="649605"/>
                </a:lnTo>
                <a:lnTo>
                  <a:pt x="3071460" y="629285"/>
                </a:lnTo>
                <a:lnTo>
                  <a:pt x="3083990" y="628332"/>
                </a:lnTo>
                <a:lnTo>
                  <a:pt x="3079917" y="611187"/>
                </a:lnTo>
                <a:close/>
                <a:moveTo>
                  <a:pt x="3198778" y="596901"/>
                </a:moveTo>
                <a:lnTo>
                  <a:pt x="3208960" y="597864"/>
                </a:lnTo>
                <a:lnTo>
                  <a:pt x="3214215" y="603322"/>
                </a:lnTo>
                <a:lnTo>
                  <a:pt x="3219798" y="601074"/>
                </a:lnTo>
                <a:lnTo>
                  <a:pt x="3227353" y="611349"/>
                </a:lnTo>
                <a:lnTo>
                  <a:pt x="3217828" y="625476"/>
                </a:lnTo>
                <a:lnTo>
                  <a:pt x="3201405" y="609743"/>
                </a:lnTo>
                <a:close/>
                <a:moveTo>
                  <a:pt x="3164907" y="504825"/>
                </a:moveTo>
                <a:lnTo>
                  <a:pt x="3188311" y="509905"/>
                </a:lnTo>
                <a:lnTo>
                  <a:pt x="3190841" y="523558"/>
                </a:lnTo>
                <a:lnTo>
                  <a:pt x="3182302" y="535305"/>
                </a:lnTo>
                <a:lnTo>
                  <a:pt x="3184516" y="554355"/>
                </a:lnTo>
                <a:lnTo>
                  <a:pt x="3172181" y="566103"/>
                </a:lnTo>
                <a:lnTo>
                  <a:pt x="3164591" y="582930"/>
                </a:lnTo>
                <a:lnTo>
                  <a:pt x="3136444" y="592455"/>
                </a:lnTo>
                <a:lnTo>
                  <a:pt x="3124110" y="622300"/>
                </a:lnTo>
                <a:lnTo>
                  <a:pt x="3119998" y="619125"/>
                </a:lnTo>
                <a:lnTo>
                  <a:pt x="3120631" y="611823"/>
                </a:lnTo>
                <a:lnTo>
                  <a:pt x="3109878" y="602615"/>
                </a:lnTo>
                <a:lnTo>
                  <a:pt x="3132965" y="578803"/>
                </a:lnTo>
                <a:lnTo>
                  <a:pt x="3136127" y="555943"/>
                </a:lnTo>
                <a:lnTo>
                  <a:pt x="3151941" y="553403"/>
                </a:lnTo>
                <a:lnTo>
                  <a:pt x="3155736" y="542925"/>
                </a:lnTo>
                <a:lnTo>
                  <a:pt x="3151624" y="531495"/>
                </a:lnTo>
                <a:lnTo>
                  <a:pt x="3157950" y="523875"/>
                </a:lnTo>
                <a:close/>
                <a:moveTo>
                  <a:pt x="4364771" y="471424"/>
                </a:moveTo>
                <a:lnTo>
                  <a:pt x="4352063" y="473328"/>
                </a:lnTo>
                <a:lnTo>
                  <a:pt x="4349204" y="492370"/>
                </a:lnTo>
                <a:lnTo>
                  <a:pt x="4353334" y="505065"/>
                </a:lnTo>
                <a:lnTo>
                  <a:pt x="4345709" y="514269"/>
                </a:lnTo>
                <a:lnTo>
                  <a:pt x="4338402" y="505383"/>
                </a:lnTo>
                <a:lnTo>
                  <a:pt x="4341579" y="493005"/>
                </a:lnTo>
                <a:lnTo>
                  <a:pt x="4337131" y="479358"/>
                </a:lnTo>
                <a:lnTo>
                  <a:pt x="4322835" y="489514"/>
                </a:lnTo>
                <a:lnTo>
                  <a:pt x="4315210" y="501892"/>
                </a:lnTo>
                <a:lnTo>
                  <a:pt x="4319976" y="515538"/>
                </a:lnTo>
                <a:lnTo>
                  <a:pt x="4326647" y="515538"/>
                </a:lnTo>
                <a:lnTo>
                  <a:pt x="4334590" y="522203"/>
                </a:lnTo>
                <a:lnTo>
                  <a:pt x="4333319" y="536167"/>
                </a:lnTo>
                <a:lnTo>
                  <a:pt x="4321882" y="530455"/>
                </a:lnTo>
                <a:lnTo>
                  <a:pt x="4315210" y="539658"/>
                </a:lnTo>
                <a:lnTo>
                  <a:pt x="4297419" y="537119"/>
                </a:lnTo>
                <a:lnTo>
                  <a:pt x="4292971" y="550766"/>
                </a:lnTo>
                <a:lnTo>
                  <a:pt x="4282805" y="553940"/>
                </a:lnTo>
                <a:lnTo>
                  <a:pt x="4274862" y="552353"/>
                </a:lnTo>
                <a:lnTo>
                  <a:pt x="4260566" y="563778"/>
                </a:lnTo>
                <a:lnTo>
                  <a:pt x="4263425" y="579647"/>
                </a:lnTo>
                <a:lnTo>
                  <a:pt x="4256754" y="585677"/>
                </a:lnTo>
                <a:lnTo>
                  <a:pt x="4246270" y="586312"/>
                </a:lnTo>
                <a:lnTo>
                  <a:pt x="4233244" y="586946"/>
                </a:lnTo>
                <a:lnTo>
                  <a:pt x="4227843" y="601863"/>
                </a:lnTo>
                <a:lnTo>
                  <a:pt x="4232926" y="608210"/>
                </a:lnTo>
                <a:lnTo>
                  <a:pt x="4241504" y="605036"/>
                </a:lnTo>
                <a:lnTo>
                  <a:pt x="4247858" y="609797"/>
                </a:lnTo>
                <a:lnTo>
                  <a:pt x="4239280" y="612653"/>
                </a:lnTo>
                <a:lnTo>
                  <a:pt x="4244363" y="622174"/>
                </a:lnTo>
                <a:lnTo>
                  <a:pt x="4254530" y="624396"/>
                </a:lnTo>
                <a:lnTo>
                  <a:pt x="4259295" y="613288"/>
                </a:lnTo>
                <a:lnTo>
                  <a:pt x="4260248" y="619635"/>
                </a:lnTo>
                <a:lnTo>
                  <a:pt x="4269462" y="628204"/>
                </a:lnTo>
                <a:lnTo>
                  <a:pt x="4263108" y="631378"/>
                </a:lnTo>
                <a:lnTo>
                  <a:pt x="4252624" y="629791"/>
                </a:lnTo>
                <a:lnTo>
                  <a:pt x="4260566" y="643755"/>
                </a:lnTo>
                <a:lnTo>
                  <a:pt x="4275180" y="653594"/>
                </a:lnTo>
                <a:lnTo>
                  <a:pt x="4289477" y="646612"/>
                </a:lnTo>
                <a:lnTo>
                  <a:pt x="4287570" y="633599"/>
                </a:lnTo>
                <a:lnTo>
                  <a:pt x="4297101" y="628839"/>
                </a:lnTo>
                <a:lnTo>
                  <a:pt x="4302185" y="638360"/>
                </a:lnTo>
                <a:lnTo>
                  <a:pt x="4312669" y="637725"/>
                </a:lnTo>
                <a:lnTo>
                  <a:pt x="4312033" y="628204"/>
                </a:lnTo>
                <a:lnTo>
                  <a:pt x="4308221" y="616462"/>
                </a:lnTo>
                <a:lnTo>
                  <a:pt x="4317752" y="615827"/>
                </a:lnTo>
                <a:lnTo>
                  <a:pt x="4332048" y="624396"/>
                </a:lnTo>
                <a:lnTo>
                  <a:pt x="4339673" y="624396"/>
                </a:lnTo>
                <a:lnTo>
                  <a:pt x="4339547" y="624461"/>
                </a:lnTo>
                <a:lnTo>
                  <a:pt x="4339882" y="624461"/>
                </a:lnTo>
                <a:lnTo>
                  <a:pt x="4340199" y="623826"/>
                </a:lnTo>
                <a:lnTo>
                  <a:pt x="4341172" y="623340"/>
                </a:lnTo>
                <a:lnTo>
                  <a:pt x="4347298" y="612018"/>
                </a:lnTo>
                <a:lnTo>
                  <a:pt x="4332366" y="604402"/>
                </a:lnTo>
                <a:lnTo>
                  <a:pt x="4328236" y="605354"/>
                </a:lnTo>
                <a:lnTo>
                  <a:pt x="4317434" y="588216"/>
                </a:lnTo>
                <a:lnTo>
                  <a:pt x="4329189" y="567587"/>
                </a:lnTo>
                <a:lnTo>
                  <a:pt x="4344121" y="564731"/>
                </a:lnTo>
                <a:lnTo>
                  <a:pt x="4350793" y="555210"/>
                </a:lnTo>
                <a:lnTo>
                  <a:pt x="4348886" y="549814"/>
                </a:lnTo>
                <a:lnTo>
                  <a:pt x="4361912" y="539976"/>
                </a:lnTo>
                <a:lnTo>
                  <a:pt x="4359053" y="525059"/>
                </a:lnTo>
                <a:lnTo>
                  <a:pt x="4355876" y="522838"/>
                </a:lnTo>
                <a:lnTo>
                  <a:pt x="4355240" y="513634"/>
                </a:lnTo>
                <a:lnTo>
                  <a:pt x="4380021" y="502526"/>
                </a:lnTo>
                <a:lnTo>
                  <a:pt x="4384151" y="488879"/>
                </a:lnTo>
                <a:lnTo>
                  <a:pt x="4380339" y="476185"/>
                </a:lnTo>
                <a:lnTo>
                  <a:pt x="4369537" y="489514"/>
                </a:lnTo>
                <a:lnTo>
                  <a:pt x="4360959" y="501892"/>
                </a:lnTo>
                <a:lnTo>
                  <a:pt x="4359053" y="486023"/>
                </a:lnTo>
                <a:lnTo>
                  <a:pt x="4366360" y="478724"/>
                </a:lnTo>
                <a:close/>
                <a:moveTo>
                  <a:pt x="3304349" y="431801"/>
                </a:moveTo>
                <a:lnTo>
                  <a:pt x="3318916" y="437795"/>
                </a:lnTo>
                <a:lnTo>
                  <a:pt x="3327783" y="453570"/>
                </a:lnTo>
                <a:lnTo>
                  <a:pt x="3334751" y="432432"/>
                </a:lnTo>
                <a:lnTo>
                  <a:pt x="3344568" y="440950"/>
                </a:lnTo>
                <a:lnTo>
                  <a:pt x="3340451" y="462719"/>
                </a:lnTo>
                <a:lnTo>
                  <a:pt x="3344885" y="472183"/>
                </a:lnTo>
                <a:lnTo>
                  <a:pt x="3354069" y="456409"/>
                </a:lnTo>
                <a:lnTo>
                  <a:pt x="3367053" y="470290"/>
                </a:lnTo>
                <a:lnTo>
                  <a:pt x="3355335" y="475338"/>
                </a:lnTo>
                <a:lnTo>
                  <a:pt x="3360719" y="488904"/>
                </a:lnTo>
                <a:lnTo>
                  <a:pt x="3347101" y="510988"/>
                </a:lnTo>
                <a:cubicBezTo>
                  <a:pt x="3346784" y="517298"/>
                  <a:pt x="3346468" y="523607"/>
                  <a:pt x="3346151" y="529917"/>
                </a:cubicBezTo>
                <a:lnTo>
                  <a:pt x="3358185" y="549477"/>
                </a:lnTo>
                <a:lnTo>
                  <a:pt x="3320183" y="551055"/>
                </a:lnTo>
                <a:lnTo>
                  <a:pt x="3317016" y="534649"/>
                </a:lnTo>
                <a:lnTo>
                  <a:pt x="3296748" y="556733"/>
                </a:lnTo>
                <a:lnTo>
                  <a:pt x="3274897" y="555471"/>
                </a:lnTo>
                <a:lnTo>
                  <a:pt x="3256845" y="581026"/>
                </a:lnTo>
                <a:lnTo>
                  <a:pt x="3243228" y="566513"/>
                </a:lnTo>
                <a:lnTo>
                  <a:pt x="3249562" y="556102"/>
                </a:lnTo>
                <a:lnTo>
                  <a:pt x="3270780" y="552317"/>
                </a:lnTo>
                <a:lnTo>
                  <a:pt x="3271413" y="539066"/>
                </a:lnTo>
                <a:lnTo>
                  <a:pt x="3255579" y="533703"/>
                </a:lnTo>
                <a:lnTo>
                  <a:pt x="3252412" y="523292"/>
                </a:lnTo>
                <a:lnTo>
                  <a:pt x="3267296" y="516036"/>
                </a:lnTo>
                <a:lnTo>
                  <a:pt x="3250828" y="500261"/>
                </a:lnTo>
                <a:lnTo>
                  <a:pt x="3264763" y="481332"/>
                </a:lnTo>
                <a:lnTo>
                  <a:pt x="3300548" y="488588"/>
                </a:lnTo>
                <a:lnTo>
                  <a:pt x="3308782" y="480070"/>
                </a:lnTo>
                <a:lnTo>
                  <a:pt x="3286614" y="469975"/>
                </a:lnTo>
                <a:lnTo>
                  <a:pt x="3288831" y="456093"/>
                </a:lnTo>
                <a:lnTo>
                  <a:pt x="3310999" y="462088"/>
                </a:lnTo>
                <a:close/>
                <a:moveTo>
                  <a:pt x="3435951" y="361951"/>
                </a:moveTo>
                <a:lnTo>
                  <a:pt x="3459129" y="379352"/>
                </a:lnTo>
                <a:cubicBezTo>
                  <a:pt x="3458917" y="383993"/>
                  <a:pt x="3458706" y="388633"/>
                  <a:pt x="3458494" y="393274"/>
                </a:cubicBezTo>
                <a:lnTo>
                  <a:pt x="3438491" y="404980"/>
                </a:lnTo>
                <a:lnTo>
                  <a:pt x="3440714" y="424913"/>
                </a:lnTo>
                <a:lnTo>
                  <a:pt x="3394358" y="452439"/>
                </a:lnTo>
                <a:lnTo>
                  <a:pt x="3382928" y="442314"/>
                </a:lnTo>
                <a:lnTo>
                  <a:pt x="3371816" y="427444"/>
                </a:lnTo>
                <a:lnTo>
                  <a:pt x="3393088" y="427444"/>
                </a:lnTo>
                <a:lnTo>
                  <a:pt x="3385468" y="404031"/>
                </a:lnTo>
                <a:lnTo>
                  <a:pt x="3411821" y="400867"/>
                </a:lnTo>
                <a:lnTo>
                  <a:pt x="3418171" y="384098"/>
                </a:lnTo>
                <a:lnTo>
                  <a:pt x="3424521" y="395805"/>
                </a:lnTo>
                <a:lnTo>
                  <a:pt x="3429919" y="395488"/>
                </a:lnTo>
                <a:lnTo>
                  <a:pt x="3424521" y="373657"/>
                </a:lnTo>
                <a:close/>
                <a:moveTo>
                  <a:pt x="3528661" y="334961"/>
                </a:moveTo>
                <a:lnTo>
                  <a:pt x="3536916" y="337252"/>
                </a:lnTo>
                <a:lnTo>
                  <a:pt x="3529613" y="364093"/>
                </a:lnTo>
                <a:lnTo>
                  <a:pt x="3509928" y="366711"/>
                </a:lnTo>
                <a:lnTo>
                  <a:pt x="3505166" y="354600"/>
                </a:lnTo>
                <a:lnTo>
                  <a:pt x="3523263" y="347072"/>
                </a:lnTo>
                <a:close/>
                <a:moveTo>
                  <a:pt x="4276189" y="308170"/>
                </a:moveTo>
                <a:lnTo>
                  <a:pt x="4271925" y="310848"/>
                </a:lnTo>
                <a:cubicBezTo>
                  <a:pt x="4271963" y="310963"/>
                  <a:pt x="4272002" y="311077"/>
                  <a:pt x="4272040" y="311192"/>
                </a:cubicBezTo>
                <a:close/>
                <a:moveTo>
                  <a:pt x="3488655" y="279400"/>
                </a:moveTo>
                <a:lnTo>
                  <a:pt x="3501355" y="287882"/>
                </a:lnTo>
                <a:lnTo>
                  <a:pt x="3495958" y="298248"/>
                </a:lnTo>
                <a:lnTo>
                  <a:pt x="3498180" y="309557"/>
                </a:lnTo>
                <a:lnTo>
                  <a:pt x="3516278" y="322123"/>
                </a:lnTo>
                <a:lnTo>
                  <a:pt x="3497545" y="345054"/>
                </a:lnTo>
                <a:lnTo>
                  <a:pt x="3490560" y="364845"/>
                </a:lnTo>
                <a:lnTo>
                  <a:pt x="3473415" y="368300"/>
                </a:lnTo>
                <a:lnTo>
                  <a:pt x="3448015" y="342541"/>
                </a:lnTo>
                <a:lnTo>
                  <a:pt x="3445475" y="316468"/>
                </a:lnTo>
                <a:lnTo>
                  <a:pt x="3433728" y="314269"/>
                </a:lnTo>
                <a:lnTo>
                  <a:pt x="3433728" y="302960"/>
                </a:lnTo>
                <a:lnTo>
                  <a:pt x="3438808" y="289138"/>
                </a:lnTo>
                <a:lnTo>
                  <a:pt x="3454683" y="296678"/>
                </a:lnTo>
                <a:lnTo>
                  <a:pt x="3479130" y="296364"/>
                </a:lnTo>
                <a:lnTo>
                  <a:pt x="3466748" y="317096"/>
                </a:lnTo>
                <a:lnTo>
                  <a:pt x="3478495" y="340028"/>
                </a:lnTo>
                <a:lnTo>
                  <a:pt x="3478495" y="328719"/>
                </a:lnTo>
                <a:lnTo>
                  <a:pt x="3494053" y="309557"/>
                </a:lnTo>
                <a:close/>
                <a:moveTo>
                  <a:pt x="3621053" y="250824"/>
                </a:moveTo>
                <a:lnTo>
                  <a:pt x="3633753" y="259353"/>
                </a:lnTo>
                <a:lnTo>
                  <a:pt x="3618195" y="280201"/>
                </a:lnTo>
                <a:lnTo>
                  <a:pt x="3627720" y="304208"/>
                </a:lnTo>
                <a:lnTo>
                  <a:pt x="3615973" y="312737"/>
                </a:lnTo>
                <a:lnTo>
                  <a:pt x="3601050" y="303577"/>
                </a:lnTo>
                <a:lnTo>
                  <a:pt x="3603273" y="292837"/>
                </a:lnTo>
                <a:lnTo>
                  <a:pt x="3595653" y="274199"/>
                </a:lnTo>
                <a:lnTo>
                  <a:pt x="3604860" y="268830"/>
                </a:lnTo>
                <a:lnTo>
                  <a:pt x="3610258" y="258405"/>
                </a:lnTo>
                <a:close/>
                <a:moveTo>
                  <a:pt x="3463697" y="247649"/>
                </a:moveTo>
                <a:lnTo>
                  <a:pt x="3468654" y="252812"/>
                </a:lnTo>
                <a:lnTo>
                  <a:pt x="3466904" y="273140"/>
                </a:lnTo>
                <a:lnTo>
                  <a:pt x="3463988" y="287337"/>
                </a:lnTo>
                <a:lnTo>
                  <a:pt x="3454366" y="273140"/>
                </a:lnTo>
                <a:close/>
                <a:moveTo>
                  <a:pt x="3514243" y="244475"/>
                </a:moveTo>
                <a:lnTo>
                  <a:pt x="3523940" y="256388"/>
                </a:lnTo>
                <a:lnTo>
                  <a:pt x="3525232" y="268946"/>
                </a:lnTo>
                <a:lnTo>
                  <a:pt x="3543655" y="271200"/>
                </a:lnTo>
                <a:lnTo>
                  <a:pt x="3546887" y="284080"/>
                </a:lnTo>
                <a:lnTo>
                  <a:pt x="3557553" y="287944"/>
                </a:lnTo>
                <a:lnTo>
                  <a:pt x="3554644" y="304044"/>
                </a:lnTo>
                <a:lnTo>
                  <a:pt x="3540746" y="312737"/>
                </a:lnTo>
                <a:lnTo>
                  <a:pt x="3524586" y="294706"/>
                </a:lnTo>
                <a:lnTo>
                  <a:pt x="3514890" y="285046"/>
                </a:lnTo>
                <a:lnTo>
                  <a:pt x="3517476" y="269268"/>
                </a:lnTo>
                <a:lnTo>
                  <a:pt x="3503578" y="253168"/>
                </a:lnTo>
                <a:close/>
                <a:moveTo>
                  <a:pt x="3570253" y="234949"/>
                </a:moveTo>
                <a:lnTo>
                  <a:pt x="3579778" y="251203"/>
                </a:lnTo>
                <a:lnTo>
                  <a:pt x="3571205" y="257174"/>
                </a:lnTo>
                <a:lnTo>
                  <a:pt x="3563903" y="249213"/>
                </a:lnTo>
                <a:lnTo>
                  <a:pt x="3564855" y="239261"/>
                </a:lnTo>
                <a:close/>
                <a:moveTo>
                  <a:pt x="3805219" y="211137"/>
                </a:moveTo>
                <a:lnTo>
                  <a:pt x="3835518" y="224790"/>
                </a:lnTo>
                <a:lnTo>
                  <a:pt x="3846478" y="244792"/>
                </a:lnTo>
                <a:lnTo>
                  <a:pt x="3843254" y="252412"/>
                </a:lnTo>
                <a:lnTo>
                  <a:pt x="3818435" y="250190"/>
                </a:lnTo>
                <a:lnTo>
                  <a:pt x="3782978" y="229552"/>
                </a:lnTo>
                <a:close/>
                <a:moveTo>
                  <a:pt x="3716499" y="206375"/>
                </a:moveTo>
                <a:lnTo>
                  <a:pt x="3732178" y="217487"/>
                </a:lnTo>
                <a:lnTo>
                  <a:pt x="3721516" y="233363"/>
                </a:lnTo>
                <a:lnTo>
                  <a:pt x="3706778" y="208280"/>
                </a:lnTo>
                <a:close/>
                <a:moveTo>
                  <a:pt x="3892555" y="152400"/>
                </a:moveTo>
                <a:lnTo>
                  <a:pt x="3891607" y="170764"/>
                </a:lnTo>
                <a:lnTo>
                  <a:pt x="3900454" y="183652"/>
                </a:lnTo>
                <a:lnTo>
                  <a:pt x="3893187" y="195573"/>
                </a:lnTo>
                <a:lnTo>
                  <a:pt x="3880232" y="211682"/>
                </a:lnTo>
                <a:lnTo>
                  <a:pt x="3858431" y="239713"/>
                </a:lnTo>
                <a:lnTo>
                  <a:pt x="3847056" y="236491"/>
                </a:lnTo>
                <a:lnTo>
                  <a:pt x="3847056" y="209749"/>
                </a:lnTo>
                <a:lnTo>
                  <a:pt x="3835366" y="197184"/>
                </a:lnTo>
                <a:lnTo>
                  <a:pt x="3845477" y="175597"/>
                </a:lnTo>
                <a:lnTo>
                  <a:pt x="3859379" y="186230"/>
                </a:lnTo>
                <a:lnTo>
                  <a:pt x="3862538" y="172376"/>
                </a:lnTo>
                <a:lnTo>
                  <a:pt x="3883076" y="158199"/>
                </a:lnTo>
                <a:close/>
                <a:moveTo>
                  <a:pt x="3911566" y="117476"/>
                </a:moveTo>
                <a:lnTo>
                  <a:pt x="3927580" y="122238"/>
                </a:lnTo>
                <a:lnTo>
                  <a:pt x="3940141" y="148591"/>
                </a:lnTo>
                <a:lnTo>
                  <a:pt x="3932918" y="162243"/>
                </a:lnTo>
                <a:lnTo>
                  <a:pt x="3918474" y="169864"/>
                </a:lnTo>
                <a:lnTo>
                  <a:pt x="3912822" y="142558"/>
                </a:lnTo>
                <a:cubicBezTo>
                  <a:pt x="3912403" y="134197"/>
                  <a:pt x="3911985" y="125837"/>
                  <a:pt x="3911566" y="117476"/>
                </a:cubicBezTo>
                <a:close/>
                <a:moveTo>
                  <a:pt x="3882623" y="82550"/>
                </a:moveTo>
                <a:lnTo>
                  <a:pt x="3889341" y="101343"/>
                </a:lnTo>
                <a:lnTo>
                  <a:pt x="3872388" y="111216"/>
                </a:lnTo>
                <a:lnTo>
                  <a:pt x="3852236" y="124912"/>
                </a:lnTo>
                <a:lnTo>
                  <a:pt x="3842640" y="147527"/>
                </a:lnTo>
                <a:lnTo>
                  <a:pt x="3811932" y="167593"/>
                </a:lnTo>
                <a:lnTo>
                  <a:pt x="3800417" y="182563"/>
                </a:lnTo>
                <a:lnTo>
                  <a:pt x="3792740" y="163771"/>
                </a:lnTo>
                <a:lnTo>
                  <a:pt x="3782184" y="174282"/>
                </a:lnTo>
                <a:lnTo>
                  <a:pt x="3762352" y="178741"/>
                </a:lnTo>
                <a:lnTo>
                  <a:pt x="3763951" y="163771"/>
                </a:lnTo>
                <a:lnTo>
                  <a:pt x="3760753" y="144979"/>
                </a:lnTo>
                <a:lnTo>
                  <a:pt x="3783783" y="138290"/>
                </a:lnTo>
                <a:lnTo>
                  <a:pt x="3794659" y="121409"/>
                </a:lnTo>
                <a:lnTo>
                  <a:pt x="3808413" y="128735"/>
                </a:lnTo>
                <a:lnTo>
                  <a:pt x="3806494" y="142431"/>
                </a:lnTo>
                <a:lnTo>
                  <a:pt x="3826646" y="134468"/>
                </a:lnTo>
                <a:lnTo>
                  <a:pt x="3823447" y="118861"/>
                </a:lnTo>
                <a:lnTo>
                  <a:pt x="3858313" y="100706"/>
                </a:lnTo>
                <a:lnTo>
                  <a:pt x="3867909" y="104846"/>
                </a:lnTo>
                <a:lnTo>
                  <a:pt x="3873987" y="88921"/>
                </a:lnTo>
                <a:close/>
                <a:moveTo>
                  <a:pt x="3954178" y="46037"/>
                </a:moveTo>
                <a:lnTo>
                  <a:pt x="3965541" y="53654"/>
                </a:lnTo>
                <a:cubicBezTo>
                  <a:pt x="3965095" y="60458"/>
                  <a:pt x="3964650" y="67263"/>
                  <a:pt x="3964204" y="74067"/>
                </a:cubicBezTo>
                <a:lnTo>
                  <a:pt x="3953175" y="76200"/>
                </a:lnTo>
                <a:lnTo>
                  <a:pt x="3955514" y="67974"/>
                </a:lnTo>
                <a:lnTo>
                  <a:pt x="3946491" y="64318"/>
                </a:lnTo>
                <a:close/>
                <a:moveTo>
                  <a:pt x="4240178" y="42862"/>
                </a:moveTo>
                <a:lnTo>
                  <a:pt x="4253469" y="43488"/>
                </a:lnTo>
                <a:cubicBezTo>
                  <a:pt x="4253801" y="50159"/>
                  <a:pt x="4254134" y="56829"/>
                  <a:pt x="4254466" y="63500"/>
                </a:cubicBezTo>
                <a:close/>
                <a:moveTo>
                  <a:pt x="4283567" y="2124"/>
                </a:moveTo>
                <a:lnTo>
                  <a:pt x="4289750" y="3880"/>
                </a:lnTo>
                <a:lnTo>
                  <a:pt x="4307921" y="26351"/>
                </a:lnTo>
                <a:lnTo>
                  <a:pt x="4311095" y="16826"/>
                </a:lnTo>
                <a:lnTo>
                  <a:pt x="4314150" y="10809"/>
                </a:lnTo>
                <a:lnTo>
                  <a:pt x="4334458" y="16576"/>
                </a:lnTo>
                <a:lnTo>
                  <a:pt x="4344797" y="20074"/>
                </a:lnTo>
                <a:lnTo>
                  <a:pt x="4331090" y="40956"/>
                </a:lnTo>
                <a:lnTo>
                  <a:pt x="4363145" y="29208"/>
                </a:lnTo>
                <a:lnTo>
                  <a:pt x="4366319" y="54291"/>
                </a:lnTo>
                <a:lnTo>
                  <a:pt x="4331407" y="89533"/>
                </a:lnTo>
                <a:lnTo>
                  <a:pt x="4304430" y="84453"/>
                </a:lnTo>
                <a:lnTo>
                  <a:pt x="4322203" y="103186"/>
                </a:lnTo>
                <a:lnTo>
                  <a:pt x="4318077" y="112711"/>
                </a:lnTo>
                <a:lnTo>
                  <a:pt x="4296178" y="128586"/>
                </a:lnTo>
                <a:lnTo>
                  <a:pt x="4289830" y="141603"/>
                </a:lnTo>
                <a:lnTo>
                  <a:pt x="4330772" y="120331"/>
                </a:lnTo>
                <a:lnTo>
                  <a:pt x="4344737" y="116838"/>
                </a:lnTo>
                <a:lnTo>
                  <a:pt x="4334263" y="162241"/>
                </a:lnTo>
                <a:lnTo>
                  <a:pt x="4311412" y="184466"/>
                </a:lnTo>
                <a:lnTo>
                  <a:pt x="4315538" y="192086"/>
                </a:lnTo>
                <a:lnTo>
                  <a:pt x="4331407" y="180338"/>
                </a:lnTo>
                <a:lnTo>
                  <a:pt x="4337755" y="183196"/>
                </a:lnTo>
                <a:lnTo>
                  <a:pt x="4336168" y="219391"/>
                </a:lnTo>
                <a:lnTo>
                  <a:pt x="4318712" y="285748"/>
                </a:lnTo>
                <a:lnTo>
                  <a:pt x="4278405" y="298766"/>
                </a:lnTo>
                <a:lnTo>
                  <a:pt x="4304430" y="295591"/>
                </a:lnTo>
                <a:lnTo>
                  <a:pt x="4326329" y="288606"/>
                </a:lnTo>
                <a:lnTo>
                  <a:pt x="4333946" y="251458"/>
                </a:lnTo>
                <a:lnTo>
                  <a:pt x="4359654" y="182561"/>
                </a:lnTo>
                <a:lnTo>
                  <a:pt x="4377109" y="186053"/>
                </a:lnTo>
                <a:lnTo>
                  <a:pt x="4357749" y="157796"/>
                </a:lnTo>
                <a:lnTo>
                  <a:pt x="4379331" y="98741"/>
                </a:lnTo>
                <a:lnTo>
                  <a:pt x="4394248" y="92391"/>
                </a:lnTo>
                <a:cubicBezTo>
                  <a:pt x="4394460" y="82443"/>
                  <a:pt x="4394671" y="72494"/>
                  <a:pt x="4394883" y="62546"/>
                </a:cubicBezTo>
                <a:lnTo>
                  <a:pt x="4419321" y="81278"/>
                </a:lnTo>
                <a:lnTo>
                  <a:pt x="4435189" y="79056"/>
                </a:lnTo>
                <a:lnTo>
                  <a:pt x="4449154" y="100011"/>
                </a:lnTo>
                <a:lnTo>
                  <a:pt x="4437729" y="117156"/>
                </a:lnTo>
                <a:lnTo>
                  <a:pt x="4451376" y="126681"/>
                </a:lnTo>
                <a:lnTo>
                  <a:pt x="4458675" y="120013"/>
                </a:lnTo>
                <a:lnTo>
                  <a:pt x="4482161" y="111441"/>
                </a:lnTo>
                <a:lnTo>
                  <a:pt x="4488509" y="142873"/>
                </a:lnTo>
                <a:lnTo>
                  <a:pt x="4505647" y="127951"/>
                </a:lnTo>
                <a:cubicBezTo>
                  <a:pt x="4505859" y="122342"/>
                  <a:pt x="4506070" y="116732"/>
                  <a:pt x="4506282" y="111123"/>
                </a:cubicBezTo>
                <a:lnTo>
                  <a:pt x="4521516" y="136523"/>
                </a:lnTo>
                <a:lnTo>
                  <a:pt x="4540559" y="139381"/>
                </a:lnTo>
                <a:cubicBezTo>
                  <a:pt x="4540242" y="142873"/>
                  <a:pt x="4539924" y="146366"/>
                  <a:pt x="4539607" y="149858"/>
                </a:cubicBezTo>
                <a:lnTo>
                  <a:pt x="4514217" y="161606"/>
                </a:lnTo>
                <a:lnTo>
                  <a:pt x="4529133" y="173353"/>
                </a:lnTo>
                <a:lnTo>
                  <a:pt x="4551032" y="160336"/>
                </a:lnTo>
                <a:lnTo>
                  <a:pt x="4578644" y="163511"/>
                </a:lnTo>
                <a:lnTo>
                  <a:pt x="4584357" y="186371"/>
                </a:lnTo>
                <a:lnTo>
                  <a:pt x="4600226" y="183196"/>
                </a:lnTo>
                <a:lnTo>
                  <a:pt x="4606891" y="226376"/>
                </a:lnTo>
                <a:lnTo>
                  <a:pt x="4574201" y="233678"/>
                </a:lnTo>
                <a:lnTo>
                  <a:pt x="4536116" y="270826"/>
                </a:lnTo>
                <a:lnTo>
                  <a:pt x="4517390" y="274318"/>
                </a:lnTo>
                <a:lnTo>
                  <a:pt x="4494222" y="287336"/>
                </a:lnTo>
                <a:lnTo>
                  <a:pt x="4451693" y="276223"/>
                </a:lnTo>
                <a:lnTo>
                  <a:pt x="4412656" y="272413"/>
                </a:lnTo>
                <a:lnTo>
                  <a:pt x="4376475" y="260031"/>
                </a:lnTo>
                <a:lnTo>
                  <a:pt x="4383140" y="276541"/>
                </a:lnTo>
                <a:lnTo>
                  <a:pt x="4374570" y="288288"/>
                </a:lnTo>
                <a:lnTo>
                  <a:pt x="4402182" y="287336"/>
                </a:lnTo>
                <a:lnTo>
                  <a:pt x="4435189" y="298131"/>
                </a:lnTo>
                <a:lnTo>
                  <a:pt x="4464706" y="321308"/>
                </a:lnTo>
                <a:lnTo>
                  <a:pt x="4459945" y="338135"/>
                </a:lnTo>
                <a:lnTo>
                  <a:pt x="4498665" y="340040"/>
                </a:lnTo>
                <a:lnTo>
                  <a:pt x="4507552" y="363853"/>
                </a:lnTo>
                <a:lnTo>
                  <a:pt x="4491048" y="379728"/>
                </a:lnTo>
                <a:lnTo>
                  <a:pt x="4511043" y="395920"/>
                </a:lnTo>
                <a:lnTo>
                  <a:pt x="4513582" y="424178"/>
                </a:lnTo>
                <a:lnTo>
                  <a:pt x="4502474" y="461325"/>
                </a:lnTo>
                <a:lnTo>
                  <a:pt x="4444711" y="494345"/>
                </a:lnTo>
                <a:lnTo>
                  <a:pt x="4432650" y="482915"/>
                </a:lnTo>
                <a:lnTo>
                  <a:pt x="4441220" y="501648"/>
                </a:lnTo>
                <a:lnTo>
                  <a:pt x="4435824" y="513078"/>
                </a:lnTo>
                <a:lnTo>
                  <a:pt x="4445346" y="501330"/>
                </a:lnTo>
                <a:lnTo>
                  <a:pt x="4506917" y="470533"/>
                </a:lnTo>
                <a:lnTo>
                  <a:pt x="4524373" y="436560"/>
                </a:lnTo>
                <a:lnTo>
                  <a:pt x="4529133" y="400683"/>
                </a:lnTo>
                <a:lnTo>
                  <a:pt x="4549445" y="412113"/>
                </a:lnTo>
                <a:lnTo>
                  <a:pt x="4552302" y="390205"/>
                </a:lnTo>
                <a:lnTo>
                  <a:pt x="4541511" y="379410"/>
                </a:lnTo>
                <a:lnTo>
                  <a:pt x="4532942" y="380680"/>
                </a:lnTo>
                <a:lnTo>
                  <a:pt x="4534211" y="355598"/>
                </a:lnTo>
                <a:lnTo>
                  <a:pt x="4555476" y="379410"/>
                </a:lnTo>
                <a:lnTo>
                  <a:pt x="4577692" y="375918"/>
                </a:lnTo>
                <a:lnTo>
                  <a:pt x="4584992" y="388618"/>
                </a:lnTo>
                <a:cubicBezTo>
                  <a:pt x="4586215" y="390732"/>
                  <a:pt x="4580951" y="388976"/>
                  <a:pt x="4585033" y="388603"/>
                </a:cubicBezTo>
                <a:lnTo>
                  <a:pt x="4609485" y="386381"/>
                </a:lnTo>
                <a:lnTo>
                  <a:pt x="4641240" y="393364"/>
                </a:lnTo>
                <a:lnTo>
                  <a:pt x="4647591" y="411458"/>
                </a:lnTo>
                <a:lnTo>
                  <a:pt x="4631078" y="429235"/>
                </a:lnTo>
                <a:lnTo>
                  <a:pt x="4635207" y="434631"/>
                </a:lnTo>
                <a:lnTo>
                  <a:pt x="4660611" y="409871"/>
                </a:lnTo>
                <a:lnTo>
                  <a:pt x="4681570" y="407649"/>
                </a:lnTo>
                <a:lnTo>
                  <a:pt x="4669820" y="397173"/>
                </a:lnTo>
                <a:lnTo>
                  <a:pt x="4676171" y="367969"/>
                </a:lnTo>
                <a:lnTo>
                  <a:pt x="4692049" y="374000"/>
                </a:lnTo>
                <a:lnTo>
                  <a:pt x="4702211" y="354002"/>
                </a:lnTo>
                <a:lnTo>
                  <a:pt x="4694907" y="338130"/>
                </a:lnTo>
                <a:lnTo>
                  <a:pt x="4696495" y="325432"/>
                </a:lnTo>
                <a:lnTo>
                  <a:pt x="4741270" y="344161"/>
                </a:lnTo>
                <a:lnTo>
                  <a:pt x="4764769" y="374318"/>
                </a:lnTo>
                <a:lnTo>
                  <a:pt x="4780646" y="374318"/>
                </a:lnTo>
                <a:lnTo>
                  <a:pt x="4789220" y="387968"/>
                </a:lnTo>
                <a:lnTo>
                  <a:pt x="4804145" y="387650"/>
                </a:lnTo>
                <a:lnTo>
                  <a:pt x="4778106" y="430187"/>
                </a:lnTo>
                <a:lnTo>
                  <a:pt x="4739999" y="424156"/>
                </a:lnTo>
                <a:lnTo>
                  <a:pt x="4711102" y="399078"/>
                </a:lnTo>
                <a:lnTo>
                  <a:pt x="4693319" y="422251"/>
                </a:lnTo>
                <a:lnTo>
                  <a:pt x="4699670" y="444472"/>
                </a:lnTo>
                <a:lnTo>
                  <a:pt x="4717771" y="429870"/>
                </a:lnTo>
                <a:lnTo>
                  <a:pt x="4725392" y="440028"/>
                </a:lnTo>
                <a:lnTo>
                  <a:pt x="4739047" y="444155"/>
                </a:lnTo>
                <a:lnTo>
                  <a:pt x="4718088" y="463201"/>
                </a:lnTo>
                <a:lnTo>
                  <a:pt x="4727615" y="474629"/>
                </a:lnTo>
                <a:lnTo>
                  <a:pt x="4751749" y="458757"/>
                </a:lnTo>
                <a:lnTo>
                  <a:pt x="4799700" y="462566"/>
                </a:lnTo>
                <a:lnTo>
                  <a:pt x="4782869" y="493358"/>
                </a:lnTo>
                <a:lnTo>
                  <a:pt x="4787315" y="502564"/>
                </a:lnTo>
                <a:lnTo>
                  <a:pt x="4815577" y="474946"/>
                </a:lnTo>
                <a:lnTo>
                  <a:pt x="4817800" y="502564"/>
                </a:lnTo>
                <a:lnTo>
                  <a:pt x="4839076" y="525420"/>
                </a:lnTo>
                <a:lnTo>
                  <a:pt x="4829867" y="551767"/>
                </a:lnTo>
                <a:lnTo>
                  <a:pt x="4808591" y="559386"/>
                </a:lnTo>
                <a:lnTo>
                  <a:pt x="4796207" y="572401"/>
                </a:lnTo>
                <a:lnTo>
                  <a:pt x="4795571" y="616525"/>
                </a:lnTo>
                <a:lnTo>
                  <a:pt x="4770485" y="639698"/>
                </a:lnTo>
                <a:lnTo>
                  <a:pt x="4779059" y="656523"/>
                </a:lnTo>
                <a:lnTo>
                  <a:pt x="4802240" y="643825"/>
                </a:lnTo>
                <a:lnTo>
                  <a:pt x="4812402" y="577162"/>
                </a:lnTo>
                <a:lnTo>
                  <a:pt x="4848920" y="563512"/>
                </a:lnTo>
                <a:lnTo>
                  <a:pt x="4858130" y="516849"/>
                </a:lnTo>
                <a:lnTo>
                  <a:pt x="4876230" y="514627"/>
                </a:lnTo>
                <a:lnTo>
                  <a:pt x="4887662" y="506056"/>
                </a:lnTo>
                <a:lnTo>
                  <a:pt x="4939741" y="519071"/>
                </a:lnTo>
                <a:lnTo>
                  <a:pt x="4983246" y="527324"/>
                </a:lnTo>
                <a:lnTo>
                  <a:pt x="4993090" y="547005"/>
                </a:lnTo>
                <a:lnTo>
                  <a:pt x="5003252" y="537482"/>
                </a:lnTo>
                <a:lnTo>
                  <a:pt x="5007697" y="519706"/>
                </a:lnTo>
                <a:lnTo>
                  <a:pt x="5044851" y="530816"/>
                </a:lnTo>
                <a:lnTo>
                  <a:pt x="5063904" y="545418"/>
                </a:lnTo>
                <a:lnTo>
                  <a:pt x="5070256" y="536847"/>
                </a:lnTo>
                <a:lnTo>
                  <a:pt x="5077559" y="557164"/>
                </a:lnTo>
                <a:lnTo>
                  <a:pt x="5105186" y="555576"/>
                </a:lnTo>
                <a:lnTo>
                  <a:pt x="5125510" y="567957"/>
                </a:lnTo>
                <a:lnTo>
                  <a:pt x="5144563" y="587955"/>
                </a:lnTo>
                <a:lnTo>
                  <a:pt x="5164569" y="596209"/>
                </a:lnTo>
                <a:lnTo>
                  <a:pt x="5181082" y="617160"/>
                </a:lnTo>
                <a:lnTo>
                  <a:pt x="5206486" y="626366"/>
                </a:lnTo>
                <a:lnTo>
                  <a:pt x="5212837" y="641285"/>
                </a:lnTo>
                <a:lnTo>
                  <a:pt x="5241417" y="661602"/>
                </a:lnTo>
                <a:lnTo>
                  <a:pt x="5311279" y="734930"/>
                </a:lnTo>
                <a:lnTo>
                  <a:pt x="5318583" y="756199"/>
                </a:lnTo>
                <a:lnTo>
                  <a:pt x="5332555" y="761278"/>
                </a:lnTo>
                <a:lnTo>
                  <a:pt x="5346210" y="775880"/>
                </a:lnTo>
                <a:lnTo>
                  <a:pt x="5352561" y="771436"/>
                </a:lnTo>
                <a:lnTo>
                  <a:pt x="5337636" y="755881"/>
                </a:lnTo>
                <a:lnTo>
                  <a:pt x="5337636" y="740009"/>
                </a:lnTo>
                <a:lnTo>
                  <a:pt x="5366533" y="765087"/>
                </a:lnTo>
                <a:lnTo>
                  <a:pt x="5366533" y="776832"/>
                </a:lnTo>
                <a:lnTo>
                  <a:pt x="5379553" y="795561"/>
                </a:lnTo>
                <a:lnTo>
                  <a:pt x="5431632" y="816195"/>
                </a:lnTo>
                <a:lnTo>
                  <a:pt x="5448462" y="830797"/>
                </a:lnTo>
                <a:lnTo>
                  <a:pt x="5444969" y="806354"/>
                </a:lnTo>
                <a:lnTo>
                  <a:pt x="5491014" y="852383"/>
                </a:lnTo>
                <a:lnTo>
                  <a:pt x="5494190" y="864129"/>
                </a:lnTo>
                <a:lnTo>
                  <a:pt x="5506257" y="873334"/>
                </a:lnTo>
                <a:lnTo>
                  <a:pt x="5503081" y="891429"/>
                </a:lnTo>
                <a:lnTo>
                  <a:pt x="5514513" y="906031"/>
                </a:lnTo>
                <a:lnTo>
                  <a:pt x="5526263" y="892381"/>
                </a:lnTo>
                <a:lnTo>
                  <a:pt x="5547539" y="910158"/>
                </a:lnTo>
                <a:lnTo>
                  <a:pt x="5572943" y="919363"/>
                </a:lnTo>
                <a:lnTo>
                  <a:pt x="5563734" y="963488"/>
                </a:lnTo>
                <a:lnTo>
                  <a:pt x="5578977" y="981264"/>
                </a:lnTo>
                <a:lnTo>
                  <a:pt x="5575166" y="1032056"/>
                </a:lnTo>
                <a:lnTo>
                  <a:pt x="5580565" y="1047610"/>
                </a:lnTo>
                <a:lnTo>
                  <a:pt x="5598348" y="1037135"/>
                </a:lnTo>
                <a:lnTo>
                  <a:pt x="5602158" y="1068561"/>
                </a:lnTo>
                <a:lnTo>
                  <a:pt x="5560241" y="1152366"/>
                </a:lnTo>
                <a:lnTo>
                  <a:pt x="5498636" y="1245376"/>
                </a:lnTo>
                <a:lnTo>
                  <a:pt x="5427186" y="1279660"/>
                </a:lnTo>
                <a:lnTo>
                  <a:pt x="5357642" y="1305690"/>
                </a:lnTo>
                <a:lnTo>
                  <a:pt x="5268727" y="1295849"/>
                </a:lnTo>
                <a:lnTo>
                  <a:pt x="5197277" y="1259661"/>
                </a:lnTo>
                <a:lnTo>
                  <a:pt x="5135037" y="1254900"/>
                </a:lnTo>
                <a:lnTo>
                  <a:pt x="5093119" y="1236488"/>
                </a:lnTo>
                <a:lnTo>
                  <a:pt x="5080735" y="1242837"/>
                </a:lnTo>
                <a:lnTo>
                  <a:pt x="5045804" y="1221886"/>
                </a:lnTo>
                <a:lnTo>
                  <a:pt x="5036277" y="1231409"/>
                </a:lnTo>
                <a:lnTo>
                  <a:pt x="5026433" y="1206331"/>
                </a:lnTo>
                <a:lnTo>
                  <a:pt x="5001346" y="1207918"/>
                </a:lnTo>
                <a:lnTo>
                  <a:pt x="4972131" y="1180618"/>
                </a:lnTo>
                <a:lnTo>
                  <a:pt x="4954666" y="1206966"/>
                </a:lnTo>
                <a:lnTo>
                  <a:pt x="4930214" y="1185063"/>
                </a:lnTo>
                <a:lnTo>
                  <a:pt x="4939423" y="1161889"/>
                </a:lnTo>
                <a:lnTo>
                  <a:pt x="4920053" y="1156810"/>
                </a:lnTo>
                <a:lnTo>
                  <a:pt x="4915924" y="1144113"/>
                </a:lnTo>
                <a:lnTo>
                  <a:pt x="4900047" y="1147604"/>
                </a:lnTo>
                <a:lnTo>
                  <a:pt x="4886074" y="1166651"/>
                </a:lnTo>
                <a:lnTo>
                  <a:pt x="4856542" y="1143795"/>
                </a:lnTo>
                <a:lnTo>
                  <a:pt x="4852414" y="1151096"/>
                </a:lnTo>
                <a:lnTo>
                  <a:pt x="4820341" y="1139986"/>
                </a:lnTo>
                <a:lnTo>
                  <a:pt x="4815260" y="1127288"/>
                </a:lnTo>
                <a:lnTo>
                  <a:pt x="4794936" y="1123161"/>
                </a:lnTo>
                <a:lnTo>
                  <a:pt x="4782869" y="1074910"/>
                </a:lnTo>
                <a:lnTo>
                  <a:pt x="4758418" y="1057134"/>
                </a:lnTo>
                <a:lnTo>
                  <a:pt x="4710785" y="1055229"/>
                </a:lnTo>
                <a:lnTo>
                  <a:pt x="4706339" y="1060626"/>
                </a:lnTo>
                <a:lnTo>
                  <a:pt x="4718088" y="1066022"/>
                </a:lnTo>
                <a:lnTo>
                  <a:pt x="4736506" y="1087926"/>
                </a:lnTo>
                <a:lnTo>
                  <a:pt x="4752067" y="1083799"/>
                </a:lnTo>
                <a:lnTo>
                  <a:pt x="4746033" y="1108877"/>
                </a:lnTo>
                <a:lnTo>
                  <a:pt x="4759053" y="1138081"/>
                </a:lnTo>
                <a:lnTo>
                  <a:pt x="4770802" y="1142526"/>
                </a:lnTo>
                <a:lnTo>
                  <a:pt x="4787950" y="1166334"/>
                </a:lnTo>
                <a:lnTo>
                  <a:pt x="4812402" y="1176809"/>
                </a:lnTo>
                <a:lnTo>
                  <a:pt x="4798747" y="1188237"/>
                </a:lnTo>
                <a:cubicBezTo>
                  <a:pt x="4799170" y="1193634"/>
                  <a:pt x="4799594" y="1199030"/>
                  <a:pt x="4800017" y="1204427"/>
                </a:cubicBezTo>
                <a:lnTo>
                  <a:pt x="4820976" y="1203157"/>
                </a:lnTo>
                <a:lnTo>
                  <a:pt x="4861305" y="1231092"/>
                </a:lnTo>
                <a:lnTo>
                  <a:pt x="4857494" y="1245059"/>
                </a:lnTo>
                <a:lnTo>
                  <a:pt x="4829867" y="1250138"/>
                </a:lnTo>
                <a:lnTo>
                  <a:pt x="4842569" y="1262836"/>
                </a:lnTo>
                <a:lnTo>
                  <a:pt x="4866068" y="1259344"/>
                </a:lnTo>
                <a:lnTo>
                  <a:pt x="4900047" y="1267597"/>
                </a:lnTo>
                <a:lnTo>
                  <a:pt x="4911796" y="1281247"/>
                </a:lnTo>
                <a:lnTo>
                  <a:pt x="4907668" y="1299976"/>
                </a:lnTo>
                <a:lnTo>
                  <a:pt x="4925769" y="1296802"/>
                </a:lnTo>
                <a:lnTo>
                  <a:pt x="4955619" y="1312356"/>
                </a:lnTo>
                <a:lnTo>
                  <a:pt x="4965145" y="1341878"/>
                </a:lnTo>
                <a:lnTo>
                  <a:pt x="4974989" y="1352354"/>
                </a:lnTo>
                <a:lnTo>
                  <a:pt x="4953078" y="1385050"/>
                </a:lnTo>
                <a:lnTo>
                  <a:pt x="4964828" y="1413620"/>
                </a:lnTo>
                <a:lnTo>
                  <a:pt x="4955301" y="1422191"/>
                </a:lnTo>
                <a:lnTo>
                  <a:pt x="4953396" y="1459966"/>
                </a:lnTo>
                <a:lnTo>
                  <a:pt x="4928309" y="1458061"/>
                </a:lnTo>
                <a:lnTo>
                  <a:pt x="4919735" y="1476155"/>
                </a:lnTo>
                <a:lnTo>
                  <a:pt x="4937836" y="1485361"/>
                </a:lnTo>
                <a:cubicBezTo>
                  <a:pt x="4937942" y="1490652"/>
                  <a:pt x="4938047" y="1495942"/>
                  <a:pt x="4938153" y="1501233"/>
                </a:cubicBezTo>
                <a:lnTo>
                  <a:pt x="4949903" y="1508534"/>
                </a:lnTo>
                <a:lnTo>
                  <a:pt x="4966415" y="1581863"/>
                </a:lnTo>
                <a:lnTo>
                  <a:pt x="4984198" y="1575514"/>
                </a:lnTo>
                <a:lnTo>
                  <a:pt x="4987692" y="1601862"/>
                </a:lnTo>
                <a:lnTo>
                  <a:pt x="4976260" y="1619956"/>
                </a:lnTo>
                <a:lnTo>
                  <a:pt x="4996583" y="1643764"/>
                </a:lnTo>
                <a:lnTo>
                  <a:pt x="4983881" y="1654557"/>
                </a:lnTo>
                <a:lnTo>
                  <a:pt x="4949267" y="1672968"/>
                </a:lnTo>
                <a:lnTo>
                  <a:pt x="4924498" y="1736139"/>
                </a:lnTo>
                <a:lnTo>
                  <a:pt x="4927991" y="1790104"/>
                </a:lnTo>
                <a:lnTo>
                  <a:pt x="4928309" y="1829785"/>
                </a:lnTo>
                <a:lnTo>
                  <a:pt x="4920053" y="1845973"/>
                </a:lnTo>
                <a:lnTo>
                  <a:pt x="4939423" y="1862481"/>
                </a:lnTo>
                <a:cubicBezTo>
                  <a:pt x="4939317" y="1855921"/>
                  <a:pt x="4939212" y="1849360"/>
                  <a:pt x="4939106" y="1842800"/>
                </a:cubicBezTo>
                <a:lnTo>
                  <a:pt x="4946410" y="1838354"/>
                </a:lnTo>
                <a:lnTo>
                  <a:pt x="4965145" y="1902478"/>
                </a:lnTo>
                <a:lnTo>
                  <a:pt x="4980070" y="1903113"/>
                </a:lnTo>
                <a:lnTo>
                  <a:pt x="4985786" y="1955808"/>
                </a:lnTo>
                <a:lnTo>
                  <a:pt x="4994043" y="1967553"/>
                </a:lnTo>
                <a:lnTo>
                  <a:pt x="4985151" y="1984060"/>
                </a:lnTo>
                <a:lnTo>
                  <a:pt x="4988009" y="1998028"/>
                </a:lnTo>
                <a:lnTo>
                  <a:pt x="4976895" y="1987870"/>
                </a:lnTo>
                <a:lnTo>
                  <a:pt x="4965780" y="1999297"/>
                </a:lnTo>
                <a:lnTo>
                  <a:pt x="4957206" y="1998028"/>
                </a:lnTo>
                <a:lnTo>
                  <a:pt x="4946727" y="1994853"/>
                </a:lnTo>
                <a:lnTo>
                  <a:pt x="4939423" y="2005011"/>
                </a:lnTo>
                <a:lnTo>
                  <a:pt x="4955936" y="2009455"/>
                </a:lnTo>
                <a:lnTo>
                  <a:pt x="4958477" y="2033898"/>
                </a:lnTo>
                <a:lnTo>
                  <a:pt x="4972131" y="2042785"/>
                </a:lnTo>
                <a:lnTo>
                  <a:pt x="4983881" y="2034851"/>
                </a:lnTo>
                <a:lnTo>
                  <a:pt x="4997218" y="2049452"/>
                </a:lnTo>
                <a:lnTo>
                  <a:pt x="5015319" y="2044054"/>
                </a:lnTo>
                <a:lnTo>
                  <a:pt x="5030244" y="2048499"/>
                </a:lnTo>
                <a:lnTo>
                  <a:pt x="5025798" y="2064052"/>
                </a:lnTo>
                <a:lnTo>
                  <a:pt x="5043581" y="2102463"/>
                </a:lnTo>
                <a:lnTo>
                  <a:pt x="5045169" y="2118018"/>
                </a:lnTo>
                <a:lnTo>
                  <a:pt x="5040405" y="2132937"/>
                </a:lnTo>
                <a:lnTo>
                  <a:pt x="5028974" y="2133890"/>
                </a:lnTo>
                <a:lnTo>
                  <a:pt x="5026751" y="2141191"/>
                </a:lnTo>
                <a:lnTo>
                  <a:pt x="5018177" y="2138652"/>
                </a:lnTo>
                <a:lnTo>
                  <a:pt x="5012143" y="2125955"/>
                </a:lnTo>
                <a:lnTo>
                  <a:pt x="5004204" y="2117065"/>
                </a:lnTo>
                <a:lnTo>
                  <a:pt x="4996583" y="2118018"/>
                </a:lnTo>
                <a:lnTo>
                  <a:pt x="4998488" y="2132937"/>
                </a:lnTo>
                <a:lnTo>
                  <a:pt x="5006427" y="2136113"/>
                </a:lnTo>
                <a:lnTo>
                  <a:pt x="5004204" y="2151032"/>
                </a:lnTo>
                <a:lnTo>
                  <a:pt x="5001981" y="2160238"/>
                </a:lnTo>
                <a:lnTo>
                  <a:pt x="5005792" y="2170080"/>
                </a:lnTo>
                <a:lnTo>
                  <a:pt x="4995313" y="2165635"/>
                </a:lnTo>
                <a:lnTo>
                  <a:pt x="4988009" y="2158969"/>
                </a:lnTo>
                <a:lnTo>
                  <a:pt x="4981976" y="2138652"/>
                </a:lnTo>
                <a:lnTo>
                  <a:pt x="4976260" y="2125002"/>
                </a:lnTo>
                <a:lnTo>
                  <a:pt x="4967051" y="2115479"/>
                </a:lnTo>
                <a:cubicBezTo>
                  <a:pt x="4967263" y="2108389"/>
                  <a:pt x="4967474" y="2101299"/>
                  <a:pt x="4967686" y="2094209"/>
                </a:cubicBezTo>
                <a:lnTo>
                  <a:pt x="4958477" y="2072941"/>
                </a:lnTo>
                <a:lnTo>
                  <a:pt x="4947362" y="2050720"/>
                </a:lnTo>
                <a:lnTo>
                  <a:pt x="4944822" y="2070402"/>
                </a:lnTo>
                <a:lnTo>
                  <a:pt x="4943552" y="2082147"/>
                </a:lnTo>
                <a:lnTo>
                  <a:pt x="4965145" y="2104685"/>
                </a:lnTo>
                <a:lnTo>
                  <a:pt x="4967051" y="2115479"/>
                </a:lnTo>
                <a:cubicBezTo>
                  <a:pt x="4967263" y="2121087"/>
                  <a:pt x="4967474" y="2126695"/>
                  <a:pt x="4967686" y="2132303"/>
                </a:cubicBezTo>
                <a:lnTo>
                  <a:pt x="4957206" y="2125637"/>
                </a:lnTo>
                <a:lnTo>
                  <a:pt x="4952443" y="2108495"/>
                </a:lnTo>
                <a:lnTo>
                  <a:pt x="4940058" y="2096748"/>
                </a:lnTo>
                <a:lnTo>
                  <a:pt x="4937518" y="2110399"/>
                </a:lnTo>
                <a:lnTo>
                  <a:pt x="4956889" y="2131033"/>
                </a:lnTo>
                <a:lnTo>
                  <a:pt x="4965145" y="2146905"/>
                </a:lnTo>
                <a:lnTo>
                  <a:pt x="4949267" y="2143413"/>
                </a:lnTo>
                <a:lnTo>
                  <a:pt x="4949903" y="2154842"/>
                </a:lnTo>
                <a:lnTo>
                  <a:pt x="4963240" y="2169127"/>
                </a:lnTo>
                <a:lnTo>
                  <a:pt x="4973402" y="2196745"/>
                </a:lnTo>
                <a:lnTo>
                  <a:pt x="4967051" y="2196428"/>
                </a:lnTo>
                <a:lnTo>
                  <a:pt x="4953396" y="2182460"/>
                </a:lnTo>
                <a:lnTo>
                  <a:pt x="4945457" y="2181190"/>
                </a:lnTo>
                <a:lnTo>
                  <a:pt x="4938153" y="2167222"/>
                </a:lnTo>
                <a:lnTo>
                  <a:pt x="4928626" y="2161826"/>
                </a:lnTo>
                <a:cubicBezTo>
                  <a:pt x="4928203" y="2168175"/>
                  <a:pt x="4927779" y="2174523"/>
                  <a:pt x="4927356" y="2180872"/>
                </a:cubicBezTo>
                <a:lnTo>
                  <a:pt x="4943869" y="2184364"/>
                </a:lnTo>
                <a:lnTo>
                  <a:pt x="4950855" y="2196110"/>
                </a:lnTo>
                <a:lnTo>
                  <a:pt x="4953713" y="2212935"/>
                </a:lnTo>
                <a:lnTo>
                  <a:pt x="4942599" y="2203094"/>
                </a:lnTo>
                <a:lnTo>
                  <a:pt x="4937836" y="2210394"/>
                </a:lnTo>
                <a:lnTo>
                  <a:pt x="4943234" y="2216745"/>
                </a:lnTo>
                <a:lnTo>
                  <a:pt x="4929262" y="2217696"/>
                </a:lnTo>
                <a:lnTo>
                  <a:pt x="4928944" y="2225950"/>
                </a:lnTo>
                <a:lnTo>
                  <a:pt x="4964510" y="2254202"/>
                </a:lnTo>
                <a:lnTo>
                  <a:pt x="5023893" y="2285313"/>
                </a:lnTo>
                <a:lnTo>
                  <a:pt x="5039770" y="2294200"/>
                </a:lnTo>
                <a:lnTo>
                  <a:pt x="5049297" y="2332612"/>
                </a:lnTo>
                <a:lnTo>
                  <a:pt x="5048979" y="2345945"/>
                </a:lnTo>
                <a:lnTo>
                  <a:pt x="5039770" y="2368801"/>
                </a:lnTo>
                <a:lnTo>
                  <a:pt x="5044851" y="2386896"/>
                </a:lnTo>
                <a:lnTo>
                  <a:pt x="5065492" y="2398325"/>
                </a:lnTo>
                <a:lnTo>
                  <a:pt x="5096612" y="2379912"/>
                </a:lnTo>
                <a:lnTo>
                  <a:pt x="5105822" y="2353882"/>
                </a:lnTo>
                <a:lnTo>
                  <a:pt x="5123922" y="2344994"/>
                </a:lnTo>
                <a:lnTo>
                  <a:pt x="5134719" y="2303725"/>
                </a:lnTo>
                <a:lnTo>
                  <a:pt x="5125510" y="2289122"/>
                </a:lnTo>
                <a:lnTo>
                  <a:pt x="5135037" y="2287218"/>
                </a:lnTo>
                <a:lnTo>
                  <a:pt x="5136307" y="2275472"/>
                </a:lnTo>
                <a:lnTo>
                  <a:pt x="5108362" y="2253568"/>
                </a:lnTo>
                <a:lnTo>
                  <a:pt x="5102011" y="2215792"/>
                </a:lnTo>
                <a:lnTo>
                  <a:pt x="5089626" y="2202777"/>
                </a:lnTo>
                <a:lnTo>
                  <a:pt x="5053743" y="2169127"/>
                </a:lnTo>
                <a:lnTo>
                  <a:pt x="5050885" y="2151985"/>
                </a:lnTo>
                <a:lnTo>
                  <a:pt x="5054378" y="2136430"/>
                </a:lnTo>
                <a:lnTo>
                  <a:pt x="5063269" y="2119922"/>
                </a:lnTo>
                <a:cubicBezTo>
                  <a:pt x="5062952" y="2116007"/>
                  <a:pt x="5062634" y="2112092"/>
                  <a:pt x="5062317" y="2108177"/>
                </a:cubicBezTo>
                <a:lnTo>
                  <a:pt x="5053108" y="2100558"/>
                </a:lnTo>
                <a:lnTo>
                  <a:pt x="5054378" y="2089131"/>
                </a:lnTo>
                <a:lnTo>
                  <a:pt x="5061046" y="2078655"/>
                </a:lnTo>
                <a:lnTo>
                  <a:pt x="5058506" y="2054530"/>
                </a:lnTo>
                <a:lnTo>
                  <a:pt x="5041993" y="2037070"/>
                </a:lnTo>
                <a:lnTo>
                  <a:pt x="5029291" y="2038023"/>
                </a:lnTo>
                <a:lnTo>
                  <a:pt x="5023575" y="2023105"/>
                </a:lnTo>
                <a:lnTo>
                  <a:pt x="5007697" y="2018344"/>
                </a:lnTo>
                <a:lnTo>
                  <a:pt x="4999123" y="2020248"/>
                </a:lnTo>
                <a:lnTo>
                  <a:pt x="4983246" y="2015487"/>
                </a:lnTo>
                <a:cubicBezTo>
                  <a:pt x="4983034" y="2013053"/>
                  <a:pt x="4982823" y="2010620"/>
                  <a:pt x="4982611" y="2008186"/>
                </a:cubicBezTo>
                <a:lnTo>
                  <a:pt x="4988009" y="1998028"/>
                </a:lnTo>
                <a:lnTo>
                  <a:pt x="5000076" y="1981203"/>
                </a:lnTo>
                <a:lnTo>
                  <a:pt x="4994043" y="1967553"/>
                </a:lnTo>
                <a:lnTo>
                  <a:pt x="5002617" y="1951682"/>
                </a:lnTo>
                <a:lnTo>
                  <a:pt x="4999123" y="1929461"/>
                </a:lnTo>
                <a:lnTo>
                  <a:pt x="4995630" y="1894542"/>
                </a:lnTo>
                <a:lnTo>
                  <a:pt x="5009285" y="1902161"/>
                </a:lnTo>
                <a:lnTo>
                  <a:pt x="5047709" y="1893273"/>
                </a:lnTo>
                <a:lnTo>
                  <a:pt x="5039135" y="1881527"/>
                </a:lnTo>
                <a:lnTo>
                  <a:pt x="5005157" y="1876766"/>
                </a:lnTo>
                <a:lnTo>
                  <a:pt x="5002617" y="1850418"/>
                </a:lnTo>
                <a:lnTo>
                  <a:pt x="4992137" y="1848195"/>
                </a:lnTo>
                <a:lnTo>
                  <a:pt x="4983563" y="1833911"/>
                </a:lnTo>
                <a:lnTo>
                  <a:pt x="4946092" y="1793913"/>
                </a:lnTo>
                <a:lnTo>
                  <a:pt x="4935295" y="1787882"/>
                </a:lnTo>
                <a:lnTo>
                  <a:pt x="4931167" y="1776771"/>
                </a:lnTo>
                <a:lnTo>
                  <a:pt x="4927674" y="1736774"/>
                </a:lnTo>
                <a:lnTo>
                  <a:pt x="4952125" y="1676460"/>
                </a:lnTo>
                <a:lnTo>
                  <a:pt x="4991820" y="1677730"/>
                </a:lnTo>
                <a:lnTo>
                  <a:pt x="4996901" y="1692332"/>
                </a:lnTo>
                <a:lnTo>
                  <a:pt x="5009603" y="1701855"/>
                </a:lnTo>
                <a:lnTo>
                  <a:pt x="5029926" y="1718680"/>
                </a:lnTo>
                <a:lnTo>
                  <a:pt x="5046757" y="1713283"/>
                </a:lnTo>
                <a:lnTo>
                  <a:pt x="5056283" y="1697411"/>
                </a:lnTo>
                <a:lnTo>
                  <a:pt x="5071208" y="1709791"/>
                </a:lnTo>
                <a:lnTo>
                  <a:pt x="5083910" y="1736774"/>
                </a:lnTo>
                <a:lnTo>
                  <a:pt x="5105504" y="1744075"/>
                </a:lnTo>
                <a:lnTo>
                  <a:pt x="5111855" y="1778041"/>
                </a:lnTo>
                <a:lnTo>
                  <a:pt x="5136307" y="1784072"/>
                </a:lnTo>
                <a:lnTo>
                  <a:pt x="5148056" y="1794230"/>
                </a:lnTo>
                <a:lnTo>
                  <a:pt x="5180129" y="1806611"/>
                </a:lnTo>
                <a:lnTo>
                  <a:pt x="5208709" y="1806293"/>
                </a:lnTo>
                <a:lnTo>
                  <a:pt x="5222364" y="1819944"/>
                </a:lnTo>
                <a:lnTo>
                  <a:pt x="5236019" y="1815817"/>
                </a:lnTo>
                <a:lnTo>
                  <a:pt x="5246815" y="1797723"/>
                </a:lnTo>
                <a:lnTo>
                  <a:pt x="5282381" y="1793278"/>
                </a:lnTo>
                <a:lnTo>
                  <a:pt x="5296671" y="1809785"/>
                </a:lnTo>
                <a:lnTo>
                  <a:pt x="5313184" y="1798040"/>
                </a:lnTo>
                <a:lnTo>
                  <a:pt x="5292226" y="1784707"/>
                </a:lnTo>
                <a:lnTo>
                  <a:pt x="5274760" y="1738361"/>
                </a:lnTo>
                <a:lnTo>
                  <a:pt x="5283969" y="1720267"/>
                </a:lnTo>
                <a:lnTo>
                  <a:pt x="5266821" y="1700585"/>
                </a:lnTo>
                <a:lnTo>
                  <a:pt x="5264598" y="1678682"/>
                </a:lnTo>
                <a:lnTo>
                  <a:pt x="5249038" y="1678682"/>
                </a:lnTo>
                <a:lnTo>
                  <a:pt x="5216013" y="1694871"/>
                </a:lnTo>
                <a:lnTo>
                  <a:pt x="5195689" y="1687253"/>
                </a:lnTo>
                <a:lnTo>
                  <a:pt x="5162346" y="1627892"/>
                </a:lnTo>
                <a:lnTo>
                  <a:pt x="5139482" y="1617734"/>
                </a:lnTo>
                <a:lnTo>
                  <a:pt x="5136307" y="1584085"/>
                </a:lnTo>
                <a:lnTo>
                  <a:pt x="5167745" y="1561229"/>
                </a:lnTo>
                <a:lnTo>
                  <a:pt x="5170920" y="1527581"/>
                </a:lnTo>
                <a:lnTo>
                  <a:pt x="5189021" y="1518057"/>
                </a:lnTo>
                <a:lnTo>
                  <a:pt x="5249673" y="1546944"/>
                </a:lnTo>
                <a:lnTo>
                  <a:pt x="5252214" y="1563769"/>
                </a:lnTo>
                <a:lnTo>
                  <a:pt x="5266821" y="1584402"/>
                </a:lnTo>
                <a:lnTo>
                  <a:pt x="5281746" y="1579323"/>
                </a:lnTo>
                <a:lnTo>
                  <a:pt x="5310326" y="1590434"/>
                </a:lnTo>
                <a:lnTo>
                  <a:pt x="5314772" y="1601227"/>
                </a:lnTo>
                <a:lnTo>
                  <a:pt x="5280794" y="1607893"/>
                </a:lnTo>
                <a:lnTo>
                  <a:pt x="5286510" y="1619003"/>
                </a:lnTo>
                <a:lnTo>
                  <a:pt x="5284287" y="1632971"/>
                </a:lnTo>
                <a:lnTo>
                  <a:pt x="5296036" y="1632971"/>
                </a:lnTo>
                <a:lnTo>
                  <a:pt x="5308421" y="1613924"/>
                </a:lnTo>
                <a:lnTo>
                  <a:pt x="5325251" y="1609163"/>
                </a:lnTo>
                <a:lnTo>
                  <a:pt x="5326521" y="1595830"/>
                </a:lnTo>
                <a:lnTo>
                  <a:pt x="5336048" y="1605988"/>
                </a:lnTo>
                <a:lnTo>
                  <a:pt x="5363675" y="1608845"/>
                </a:lnTo>
                <a:lnTo>
                  <a:pt x="5398606" y="1632971"/>
                </a:lnTo>
                <a:lnTo>
                  <a:pt x="5415437" y="1632971"/>
                </a:lnTo>
                <a:lnTo>
                  <a:pt x="5434807" y="1646303"/>
                </a:lnTo>
                <a:lnTo>
                  <a:pt x="5449415" y="1645351"/>
                </a:lnTo>
                <a:lnTo>
                  <a:pt x="5457036" y="1630431"/>
                </a:lnTo>
                <a:lnTo>
                  <a:pt x="5479265" y="1650112"/>
                </a:lnTo>
                <a:lnTo>
                  <a:pt x="5532296" y="1657096"/>
                </a:lnTo>
                <a:lnTo>
                  <a:pt x="5561829" y="1686618"/>
                </a:lnTo>
                <a:lnTo>
                  <a:pt x="5580247" y="1706299"/>
                </a:lnTo>
                <a:lnTo>
                  <a:pt x="5605016" y="1717410"/>
                </a:lnTo>
                <a:lnTo>
                  <a:pt x="5625975" y="1744710"/>
                </a:lnTo>
                <a:lnTo>
                  <a:pt x="5623117" y="1777089"/>
                </a:lnTo>
                <a:lnTo>
                  <a:pt x="5640265" y="1768836"/>
                </a:lnTo>
                <a:lnTo>
                  <a:pt x="5644075" y="1753915"/>
                </a:lnTo>
                <a:lnTo>
                  <a:pt x="5659000" y="1752963"/>
                </a:lnTo>
                <a:cubicBezTo>
                  <a:pt x="5658894" y="1735398"/>
                  <a:pt x="5658789" y="1717833"/>
                  <a:pt x="5658683" y="1700268"/>
                </a:cubicBezTo>
                <a:lnTo>
                  <a:pt x="5642805" y="1692967"/>
                </a:lnTo>
                <a:lnTo>
                  <a:pt x="5625657" y="1702490"/>
                </a:lnTo>
                <a:lnTo>
                  <a:pt x="5612955" y="1698364"/>
                </a:lnTo>
                <a:lnTo>
                  <a:pt x="5586598" y="1681856"/>
                </a:lnTo>
                <a:lnTo>
                  <a:pt x="5563099" y="1673603"/>
                </a:lnTo>
                <a:lnTo>
                  <a:pt x="5536107" y="1639954"/>
                </a:lnTo>
                <a:lnTo>
                  <a:pt x="5533884" y="1614877"/>
                </a:lnTo>
                <a:lnTo>
                  <a:pt x="5525310" y="1606306"/>
                </a:lnTo>
                <a:lnTo>
                  <a:pt x="5520864" y="1587577"/>
                </a:lnTo>
                <a:lnTo>
                  <a:pt x="5506892" y="1553928"/>
                </a:lnTo>
                <a:lnTo>
                  <a:pt x="5487839" y="1548849"/>
                </a:lnTo>
                <a:lnTo>
                  <a:pt x="5479265" y="1536469"/>
                </a:lnTo>
                <a:lnTo>
                  <a:pt x="5447510" y="1422825"/>
                </a:lnTo>
                <a:lnTo>
                  <a:pt x="5517689" y="1368543"/>
                </a:lnTo>
                <a:lnTo>
                  <a:pt x="5523087" y="1350766"/>
                </a:lnTo>
                <a:lnTo>
                  <a:pt x="5550397" y="1326958"/>
                </a:lnTo>
                <a:lnTo>
                  <a:pt x="5594537" y="1318070"/>
                </a:lnTo>
                <a:lnTo>
                  <a:pt x="5668209" y="1243789"/>
                </a:lnTo>
                <a:lnTo>
                  <a:pt x="5664081" y="1233314"/>
                </a:lnTo>
                <a:lnTo>
                  <a:pt x="5682817" y="1223790"/>
                </a:lnTo>
                <a:lnTo>
                  <a:pt x="5685992" y="1203474"/>
                </a:lnTo>
                <a:lnTo>
                  <a:pt x="5706633" y="1206649"/>
                </a:lnTo>
                <a:lnTo>
                  <a:pt x="5719971" y="1231726"/>
                </a:lnTo>
                <a:lnTo>
                  <a:pt x="5752361" y="1223156"/>
                </a:lnTo>
                <a:lnTo>
                  <a:pt x="5769827" y="1239662"/>
                </a:lnTo>
                <a:lnTo>
                  <a:pt x="5782211" y="1231092"/>
                </a:lnTo>
                <a:lnTo>
                  <a:pt x="5791103" y="1248233"/>
                </a:lnTo>
                <a:lnTo>
                  <a:pt x="5821906" y="1271724"/>
                </a:lnTo>
                <a:lnTo>
                  <a:pt x="5786975" y="1286961"/>
                </a:lnTo>
                <a:lnTo>
                  <a:pt x="5791738" y="1317435"/>
                </a:lnTo>
                <a:lnTo>
                  <a:pt x="5799994" y="1301563"/>
                </a:lnTo>
                <a:lnTo>
                  <a:pt x="5830162" y="1286644"/>
                </a:lnTo>
                <a:lnTo>
                  <a:pt x="5851756" y="1302198"/>
                </a:lnTo>
                <a:lnTo>
                  <a:pt x="5844452" y="1320292"/>
                </a:lnTo>
                <a:lnTo>
                  <a:pt x="5862870" y="1361242"/>
                </a:lnTo>
                <a:lnTo>
                  <a:pt x="5894943" y="1415842"/>
                </a:lnTo>
                <a:lnTo>
                  <a:pt x="5903517" y="1406319"/>
                </a:lnTo>
                <a:lnTo>
                  <a:pt x="5872397" y="1365051"/>
                </a:lnTo>
                <a:lnTo>
                  <a:pt x="5876842" y="1291723"/>
                </a:lnTo>
                <a:lnTo>
                  <a:pt x="5860965" y="1271406"/>
                </a:lnTo>
                <a:lnTo>
                  <a:pt x="5870174" y="1250455"/>
                </a:lnTo>
                <a:lnTo>
                  <a:pt x="5882558" y="1205061"/>
                </a:lnTo>
                <a:lnTo>
                  <a:pt x="5897166" y="1192364"/>
                </a:lnTo>
                <a:lnTo>
                  <a:pt x="5902882" y="1094274"/>
                </a:lnTo>
                <a:lnTo>
                  <a:pt x="5870491" y="1042849"/>
                </a:lnTo>
                <a:lnTo>
                  <a:pt x="5859059" y="1052689"/>
                </a:lnTo>
                <a:lnTo>
                  <a:pt x="5833337" y="1047610"/>
                </a:lnTo>
                <a:lnTo>
                  <a:pt x="5835878" y="979042"/>
                </a:lnTo>
                <a:lnTo>
                  <a:pt x="5853067" y="949041"/>
                </a:lnTo>
                <a:lnTo>
                  <a:pt x="6060620" y="1177406"/>
                </a:lnTo>
                <a:cubicBezTo>
                  <a:pt x="6579822" y="1806535"/>
                  <a:pt x="6891715" y="2613092"/>
                  <a:pt x="6891715" y="3492496"/>
                </a:cubicBezTo>
                <a:cubicBezTo>
                  <a:pt x="6891715" y="3869384"/>
                  <a:pt x="6834429" y="4232891"/>
                  <a:pt x="6728088" y="4574786"/>
                </a:cubicBezTo>
                <a:lnTo>
                  <a:pt x="6699847" y="4651948"/>
                </a:lnTo>
                <a:lnTo>
                  <a:pt x="6676768" y="4648009"/>
                </a:lnTo>
                <a:lnTo>
                  <a:pt x="6661525" y="4656897"/>
                </a:lnTo>
                <a:lnTo>
                  <a:pt x="6642472" y="4667056"/>
                </a:lnTo>
                <a:lnTo>
                  <a:pt x="6630405" y="4672135"/>
                </a:lnTo>
                <a:lnTo>
                  <a:pt x="6623101" y="4666421"/>
                </a:lnTo>
                <a:lnTo>
                  <a:pt x="6612622" y="4665151"/>
                </a:lnTo>
                <a:lnTo>
                  <a:pt x="6615162" y="4650548"/>
                </a:lnTo>
                <a:lnTo>
                  <a:pt x="6607541" y="4646104"/>
                </a:lnTo>
                <a:lnTo>
                  <a:pt x="6593251" y="4644517"/>
                </a:lnTo>
                <a:lnTo>
                  <a:pt x="6562448" y="4645787"/>
                </a:lnTo>
                <a:lnTo>
                  <a:pt x="6541172" y="4642295"/>
                </a:lnTo>
                <a:lnTo>
                  <a:pt x="6527200" y="4650548"/>
                </a:lnTo>
                <a:lnTo>
                  <a:pt x="6501161" y="4671818"/>
                </a:lnTo>
                <a:lnTo>
                  <a:pt x="6482743" y="4687373"/>
                </a:lnTo>
                <a:lnTo>
                  <a:pt x="6482425" y="4699753"/>
                </a:lnTo>
                <a:lnTo>
                  <a:pt x="6465277" y="4709912"/>
                </a:lnTo>
                <a:lnTo>
                  <a:pt x="6458926" y="4706737"/>
                </a:lnTo>
                <a:lnTo>
                  <a:pt x="6448447" y="4706420"/>
                </a:lnTo>
                <a:lnTo>
                  <a:pt x="6438920" y="4710229"/>
                </a:lnTo>
                <a:lnTo>
                  <a:pt x="6430346" y="4707689"/>
                </a:lnTo>
                <a:lnTo>
                  <a:pt x="6405895" y="4713403"/>
                </a:lnTo>
                <a:lnTo>
                  <a:pt x="6398591" y="4710229"/>
                </a:lnTo>
                <a:lnTo>
                  <a:pt x="6382714" y="4715308"/>
                </a:lnTo>
                <a:lnTo>
                  <a:pt x="6364296" y="4728324"/>
                </a:lnTo>
                <a:lnTo>
                  <a:pt x="6358897" y="4725149"/>
                </a:lnTo>
                <a:lnTo>
                  <a:pt x="6348418" y="4731181"/>
                </a:lnTo>
                <a:lnTo>
                  <a:pt x="6361755" y="4741022"/>
                </a:lnTo>
                <a:lnTo>
                  <a:pt x="6358580" y="4749275"/>
                </a:lnTo>
                <a:lnTo>
                  <a:pt x="6347783" y="4740704"/>
                </a:lnTo>
                <a:lnTo>
                  <a:pt x="6342702" y="4740387"/>
                </a:lnTo>
                <a:lnTo>
                  <a:pt x="6347783" y="4750863"/>
                </a:lnTo>
                <a:cubicBezTo>
                  <a:pt x="6348092" y="4754989"/>
                  <a:pt x="6348402" y="4759116"/>
                  <a:pt x="6348711" y="4763242"/>
                </a:cubicBezTo>
                <a:cubicBezTo>
                  <a:pt x="6348716" y="4763245"/>
                  <a:pt x="6348722" y="4763247"/>
                  <a:pt x="6348727" y="4763250"/>
                </a:cubicBezTo>
                <a:cubicBezTo>
                  <a:pt x="6348722" y="4763255"/>
                  <a:pt x="6348718" y="4763261"/>
                  <a:pt x="6348713" y="4763266"/>
                </a:cubicBezTo>
                <a:cubicBezTo>
                  <a:pt x="6348720" y="4763364"/>
                  <a:pt x="6348728" y="4763463"/>
                  <a:pt x="6348735" y="4763561"/>
                </a:cubicBezTo>
                <a:lnTo>
                  <a:pt x="6348545" y="4763458"/>
                </a:lnTo>
                <a:lnTo>
                  <a:pt x="6342059" y="4770869"/>
                </a:lnTo>
                <a:lnTo>
                  <a:pt x="6330309" y="4769282"/>
                </a:lnTo>
                <a:lnTo>
                  <a:pt x="6323958" y="4777535"/>
                </a:lnTo>
                <a:lnTo>
                  <a:pt x="6316337" y="4778488"/>
                </a:lnTo>
                <a:lnTo>
                  <a:pt x="6317925" y="4768964"/>
                </a:lnTo>
                <a:lnTo>
                  <a:pt x="6305858" y="4774043"/>
                </a:lnTo>
                <a:lnTo>
                  <a:pt x="6301094" y="4786424"/>
                </a:lnTo>
                <a:lnTo>
                  <a:pt x="6296013" y="4788328"/>
                </a:lnTo>
                <a:lnTo>
                  <a:pt x="6299189" y="4797852"/>
                </a:lnTo>
                <a:lnTo>
                  <a:pt x="6295696" y="4809597"/>
                </a:lnTo>
                <a:lnTo>
                  <a:pt x="6283946" y="4807057"/>
                </a:lnTo>
                <a:lnTo>
                  <a:pt x="6280771" y="4811184"/>
                </a:lnTo>
                <a:lnTo>
                  <a:pt x="6283629" y="4820707"/>
                </a:lnTo>
                <a:lnTo>
                  <a:pt x="6276008" y="4824834"/>
                </a:lnTo>
                <a:lnTo>
                  <a:pt x="6262353" y="4822294"/>
                </a:lnTo>
                <a:lnTo>
                  <a:pt x="6252826" y="4817850"/>
                </a:lnTo>
                <a:lnTo>
                  <a:pt x="6238219" y="4805788"/>
                </a:lnTo>
                <a:lnTo>
                  <a:pt x="6229645" y="4806740"/>
                </a:lnTo>
                <a:lnTo>
                  <a:pt x="6234090" y="4816263"/>
                </a:lnTo>
                <a:lnTo>
                  <a:pt x="6241077" y="4819437"/>
                </a:lnTo>
                <a:lnTo>
                  <a:pt x="6235678" y="4830230"/>
                </a:lnTo>
                <a:lnTo>
                  <a:pt x="6222023" y="4829913"/>
                </a:lnTo>
                <a:lnTo>
                  <a:pt x="6214402" y="4824199"/>
                </a:lnTo>
                <a:lnTo>
                  <a:pt x="6210274" y="4832770"/>
                </a:lnTo>
                <a:lnTo>
                  <a:pt x="6222659" y="4840389"/>
                </a:lnTo>
                <a:lnTo>
                  <a:pt x="6215990" y="4849594"/>
                </a:lnTo>
                <a:lnTo>
                  <a:pt x="6210591" y="4852769"/>
                </a:lnTo>
                <a:lnTo>
                  <a:pt x="6213767" y="4861340"/>
                </a:lnTo>
                <a:lnTo>
                  <a:pt x="6204558" y="4877847"/>
                </a:lnTo>
                <a:lnTo>
                  <a:pt x="6200747" y="4872133"/>
                </a:lnTo>
                <a:lnTo>
                  <a:pt x="6195666" y="4852134"/>
                </a:lnTo>
                <a:lnTo>
                  <a:pt x="6187410" y="4861657"/>
                </a:lnTo>
                <a:lnTo>
                  <a:pt x="6179154" y="4880386"/>
                </a:lnTo>
                <a:lnTo>
                  <a:pt x="6191538" y="4903877"/>
                </a:lnTo>
                <a:lnTo>
                  <a:pt x="6190268" y="4915305"/>
                </a:lnTo>
                <a:lnTo>
                  <a:pt x="6178201" y="4924510"/>
                </a:lnTo>
                <a:lnTo>
                  <a:pt x="6178519" y="4914035"/>
                </a:lnTo>
                <a:lnTo>
                  <a:pt x="6176296" y="4909591"/>
                </a:lnTo>
                <a:lnTo>
                  <a:pt x="6160418" y="4917844"/>
                </a:lnTo>
                <a:lnTo>
                  <a:pt x="6158830" y="4927050"/>
                </a:lnTo>
                <a:cubicBezTo>
                  <a:pt x="6158724" y="4929378"/>
                  <a:pt x="6158619" y="4931706"/>
                  <a:pt x="6158513" y="4934034"/>
                </a:cubicBezTo>
                <a:lnTo>
                  <a:pt x="6158513" y="4936891"/>
                </a:lnTo>
                <a:lnTo>
                  <a:pt x="6158513" y="4938795"/>
                </a:lnTo>
                <a:lnTo>
                  <a:pt x="6161688" y="4947366"/>
                </a:lnTo>
                <a:lnTo>
                  <a:pt x="6154067" y="4956572"/>
                </a:lnTo>
                <a:lnTo>
                  <a:pt x="6141365" y="4963556"/>
                </a:lnTo>
                <a:lnTo>
                  <a:pt x="6135649" y="4978475"/>
                </a:lnTo>
                <a:lnTo>
                  <a:pt x="6122312" y="4993712"/>
                </a:lnTo>
                <a:lnTo>
                  <a:pt x="6129933" y="5024187"/>
                </a:lnTo>
                <a:lnTo>
                  <a:pt x="6136919" y="5038472"/>
                </a:lnTo>
                <a:lnTo>
                  <a:pt x="6148668" y="5036250"/>
                </a:lnTo>
                <a:lnTo>
                  <a:pt x="6154384" y="5027044"/>
                </a:lnTo>
                <a:lnTo>
                  <a:pt x="6170897" y="5030853"/>
                </a:lnTo>
                <a:lnTo>
                  <a:pt x="6175661" y="5059423"/>
                </a:lnTo>
                <a:lnTo>
                  <a:pt x="6177248" y="5069898"/>
                </a:lnTo>
                <a:lnTo>
                  <a:pt x="6190268" y="5079739"/>
                </a:lnTo>
                <a:lnTo>
                  <a:pt x="6194396" y="5079739"/>
                </a:lnTo>
                <a:lnTo>
                  <a:pt x="6197254" y="5089262"/>
                </a:lnTo>
                <a:lnTo>
                  <a:pt x="6190586" y="5103864"/>
                </a:lnTo>
                <a:lnTo>
                  <a:pt x="6188680" y="5128307"/>
                </a:lnTo>
                <a:lnTo>
                  <a:pt x="6195031" y="5132434"/>
                </a:lnTo>
                <a:lnTo>
                  <a:pt x="6206146" y="5113705"/>
                </a:lnTo>
                <a:lnTo>
                  <a:pt x="6212814" y="5101325"/>
                </a:lnTo>
                <a:lnTo>
                  <a:pt x="6214085" y="5089897"/>
                </a:lnTo>
                <a:lnTo>
                  <a:pt x="6218213" y="5103547"/>
                </a:lnTo>
                <a:lnTo>
                  <a:pt x="6212179" y="5126403"/>
                </a:lnTo>
                <a:lnTo>
                  <a:pt x="6204240" y="5141957"/>
                </a:lnTo>
                <a:lnTo>
                  <a:pt x="6206146" y="5154972"/>
                </a:lnTo>
                <a:lnTo>
                  <a:pt x="6212814" y="5145767"/>
                </a:lnTo>
                <a:cubicBezTo>
                  <a:pt x="6213026" y="5149999"/>
                  <a:pt x="6213237" y="5154232"/>
                  <a:pt x="6213449" y="5158464"/>
                </a:cubicBezTo>
                <a:lnTo>
                  <a:pt x="6203605" y="5169575"/>
                </a:lnTo>
                <a:lnTo>
                  <a:pt x="6197889" y="5184177"/>
                </a:lnTo>
                <a:lnTo>
                  <a:pt x="6202970" y="5201319"/>
                </a:lnTo>
                <a:lnTo>
                  <a:pt x="6235678" y="5233698"/>
                </a:lnTo>
                <a:lnTo>
                  <a:pt x="6249333" y="5251157"/>
                </a:lnTo>
                <a:lnTo>
                  <a:pt x="6260130" y="5274330"/>
                </a:lnTo>
                <a:lnTo>
                  <a:pt x="6275690" y="5324168"/>
                </a:lnTo>
                <a:lnTo>
                  <a:pt x="6291250" y="5336232"/>
                </a:lnTo>
                <a:lnTo>
                  <a:pt x="6303952" y="5347977"/>
                </a:lnTo>
                <a:lnTo>
                  <a:pt x="6297190" y="5360853"/>
                </a:lnTo>
                <a:lnTo>
                  <a:pt x="6297448" y="5360940"/>
                </a:lnTo>
                <a:lnTo>
                  <a:pt x="6303928" y="5348597"/>
                </a:lnTo>
                <a:lnTo>
                  <a:pt x="6326471" y="5368282"/>
                </a:lnTo>
                <a:lnTo>
                  <a:pt x="6343298" y="5377172"/>
                </a:lnTo>
                <a:lnTo>
                  <a:pt x="6352738" y="5391437"/>
                </a:lnTo>
                <a:lnTo>
                  <a:pt x="6270138" y="5527402"/>
                </a:lnTo>
                <a:lnTo>
                  <a:pt x="6157685" y="5677783"/>
                </a:lnTo>
                <a:lnTo>
                  <a:pt x="6151028" y="5680333"/>
                </a:lnTo>
                <a:lnTo>
                  <a:pt x="6151528" y="5680898"/>
                </a:lnTo>
                <a:lnTo>
                  <a:pt x="6124790" y="5702235"/>
                </a:lnTo>
                <a:lnTo>
                  <a:pt x="6108874" y="5721342"/>
                </a:lnTo>
                <a:lnTo>
                  <a:pt x="6108664" y="5720387"/>
                </a:lnTo>
                <a:lnTo>
                  <a:pt x="6071278" y="5721342"/>
                </a:lnTo>
                <a:lnTo>
                  <a:pt x="6010443" y="5705105"/>
                </a:lnTo>
                <a:lnTo>
                  <a:pt x="5965134" y="5657668"/>
                </a:lnTo>
                <a:lnTo>
                  <a:pt x="5954821" y="5617474"/>
                </a:lnTo>
                <a:lnTo>
                  <a:pt x="5954631" y="5617583"/>
                </a:lnTo>
                <a:lnTo>
                  <a:pt x="5954678" y="5617604"/>
                </a:lnTo>
                <a:lnTo>
                  <a:pt x="5954550" y="5617629"/>
                </a:lnTo>
                <a:lnTo>
                  <a:pt x="5954176" y="5617843"/>
                </a:lnTo>
                <a:lnTo>
                  <a:pt x="5953959" y="5617746"/>
                </a:lnTo>
                <a:lnTo>
                  <a:pt x="5903234" y="5627755"/>
                </a:lnTo>
                <a:cubicBezTo>
                  <a:pt x="5903446" y="5629764"/>
                  <a:pt x="5903657" y="5631774"/>
                  <a:pt x="5903869" y="5633783"/>
                </a:cubicBezTo>
                <a:lnTo>
                  <a:pt x="5906092" y="5648375"/>
                </a:lnTo>
                <a:lnTo>
                  <a:pt x="5907044" y="5656623"/>
                </a:lnTo>
                <a:lnTo>
                  <a:pt x="5908632" y="5664871"/>
                </a:lnTo>
                <a:lnTo>
                  <a:pt x="5910220" y="5671850"/>
                </a:lnTo>
                <a:lnTo>
                  <a:pt x="5911808" y="5677243"/>
                </a:lnTo>
                <a:lnTo>
                  <a:pt x="5914031" y="5683270"/>
                </a:lnTo>
                <a:lnTo>
                  <a:pt x="5916253" y="5691835"/>
                </a:lnTo>
                <a:lnTo>
                  <a:pt x="5919111" y="5701987"/>
                </a:lnTo>
                <a:lnTo>
                  <a:pt x="5921017" y="5712772"/>
                </a:lnTo>
                <a:lnTo>
                  <a:pt x="5923240" y="5723558"/>
                </a:lnTo>
                <a:lnTo>
                  <a:pt x="5925145" y="5733075"/>
                </a:lnTo>
                <a:cubicBezTo>
                  <a:pt x="5925357" y="5735507"/>
                  <a:pt x="5925568" y="5737939"/>
                  <a:pt x="5925780" y="5740371"/>
                </a:cubicBezTo>
                <a:lnTo>
                  <a:pt x="5925780" y="5743226"/>
                </a:lnTo>
                <a:cubicBezTo>
                  <a:pt x="5925674" y="5743861"/>
                  <a:pt x="5925569" y="5744495"/>
                  <a:pt x="5925463" y="5745130"/>
                </a:cubicBezTo>
                <a:cubicBezTo>
                  <a:pt x="5925251" y="5746716"/>
                  <a:pt x="5925040" y="5748302"/>
                  <a:pt x="5924828" y="5749888"/>
                </a:cubicBezTo>
                <a:lnTo>
                  <a:pt x="5923875" y="5758453"/>
                </a:lnTo>
                <a:cubicBezTo>
                  <a:pt x="5923663" y="5762260"/>
                  <a:pt x="5923452" y="5766067"/>
                  <a:pt x="5923240" y="5769874"/>
                </a:cubicBezTo>
                <a:cubicBezTo>
                  <a:pt x="5923028" y="5774104"/>
                  <a:pt x="5922817" y="5778333"/>
                  <a:pt x="5922605" y="5782563"/>
                </a:cubicBezTo>
                <a:lnTo>
                  <a:pt x="5922605" y="5795252"/>
                </a:lnTo>
                <a:lnTo>
                  <a:pt x="5922287" y="5806989"/>
                </a:lnTo>
                <a:lnTo>
                  <a:pt x="5922605" y="5816189"/>
                </a:lnTo>
                <a:cubicBezTo>
                  <a:pt x="5922711" y="5817246"/>
                  <a:pt x="5922816" y="5818304"/>
                  <a:pt x="5922922" y="5819361"/>
                </a:cubicBezTo>
                <a:lnTo>
                  <a:pt x="5923240" y="5821899"/>
                </a:lnTo>
                <a:lnTo>
                  <a:pt x="5924192" y="5826975"/>
                </a:lnTo>
                <a:lnTo>
                  <a:pt x="5925463" y="5836175"/>
                </a:lnTo>
                <a:lnTo>
                  <a:pt x="5928321" y="5859015"/>
                </a:lnTo>
                <a:lnTo>
                  <a:pt x="5931496" y="5889786"/>
                </a:lnTo>
                <a:lnTo>
                  <a:pt x="5891802" y="5911675"/>
                </a:lnTo>
                <a:lnTo>
                  <a:pt x="5867985" y="5892007"/>
                </a:lnTo>
                <a:lnTo>
                  <a:pt x="5834006" y="5896131"/>
                </a:lnTo>
                <a:lnTo>
                  <a:pt x="5807014" y="5906282"/>
                </a:lnTo>
                <a:lnTo>
                  <a:pt x="5779387" y="5900572"/>
                </a:lnTo>
                <a:lnTo>
                  <a:pt x="5720956" y="5935467"/>
                </a:lnTo>
                <a:lnTo>
                  <a:pt x="5698092" y="5915164"/>
                </a:lnTo>
                <a:lnTo>
                  <a:pt x="5652047" y="5929440"/>
                </a:lnTo>
                <a:lnTo>
                  <a:pt x="5585360" y="5938322"/>
                </a:lnTo>
                <a:lnTo>
                  <a:pt x="5474215" y="5985272"/>
                </a:lnTo>
                <a:lnTo>
                  <a:pt x="5431027" y="5995741"/>
                </a:lnTo>
                <a:lnTo>
                  <a:pt x="5379583" y="5956721"/>
                </a:lnTo>
                <a:lnTo>
                  <a:pt x="5337983" y="5954818"/>
                </a:lnTo>
                <a:lnTo>
                  <a:pt x="5261452" y="5985907"/>
                </a:lnTo>
                <a:lnTo>
                  <a:pt x="5234142" y="5983369"/>
                </a:lnTo>
                <a:lnTo>
                  <a:pt x="5210961" y="5957356"/>
                </a:lnTo>
                <a:lnTo>
                  <a:pt x="5197623" y="5967824"/>
                </a:lnTo>
                <a:lnTo>
                  <a:pt x="5173489" y="5994154"/>
                </a:lnTo>
                <a:cubicBezTo>
                  <a:pt x="5173912" y="6006420"/>
                  <a:pt x="5174336" y="6018687"/>
                  <a:pt x="5174759" y="6030953"/>
                </a:cubicBezTo>
                <a:lnTo>
                  <a:pt x="5150625" y="6049987"/>
                </a:lnTo>
                <a:lnTo>
                  <a:pt x="5148720" y="6075682"/>
                </a:lnTo>
                <a:lnTo>
                  <a:pt x="5130619" y="6078855"/>
                </a:lnTo>
                <a:lnTo>
                  <a:pt x="5123633" y="6088054"/>
                </a:lnTo>
                <a:lnTo>
                  <a:pt x="5108708" y="6085834"/>
                </a:lnTo>
                <a:lnTo>
                  <a:pt x="5112518" y="6077903"/>
                </a:lnTo>
                <a:lnTo>
                  <a:pt x="5105214" y="6066483"/>
                </a:lnTo>
                <a:lnTo>
                  <a:pt x="5097911" y="6052842"/>
                </a:lnTo>
                <a:lnTo>
                  <a:pt x="5104897" y="6028415"/>
                </a:lnTo>
                <a:lnTo>
                  <a:pt x="5133159" y="6005257"/>
                </a:lnTo>
                <a:cubicBezTo>
                  <a:pt x="5133477" y="5998913"/>
                  <a:pt x="5133794" y="5992568"/>
                  <a:pt x="5134112" y="5986224"/>
                </a:cubicBezTo>
                <a:lnTo>
                  <a:pt x="5116329" y="5973852"/>
                </a:lnTo>
                <a:lnTo>
                  <a:pt x="5093782" y="5989713"/>
                </a:lnTo>
                <a:lnTo>
                  <a:pt x="5084573" y="6005575"/>
                </a:lnTo>
                <a:lnTo>
                  <a:pt x="5073141" y="6016043"/>
                </a:lnTo>
                <a:lnTo>
                  <a:pt x="5035987" y="6013505"/>
                </a:lnTo>
                <a:lnTo>
                  <a:pt x="5021062" y="5997644"/>
                </a:lnTo>
                <a:lnTo>
                  <a:pt x="4988036" y="5989713"/>
                </a:lnTo>
                <a:lnTo>
                  <a:pt x="4966125" y="6007795"/>
                </a:lnTo>
                <a:lnTo>
                  <a:pt x="4944848" y="6018264"/>
                </a:lnTo>
                <a:lnTo>
                  <a:pt x="4934687" y="6043642"/>
                </a:lnTo>
                <a:lnTo>
                  <a:pt x="4913410" y="6049035"/>
                </a:lnTo>
                <a:lnTo>
                  <a:pt x="4903249" y="6067117"/>
                </a:lnTo>
                <a:lnTo>
                  <a:pt x="4857520" y="6070607"/>
                </a:lnTo>
                <a:lnTo>
                  <a:pt x="4836562" y="6068703"/>
                </a:lnTo>
                <a:lnTo>
                  <a:pt x="4823859" y="6077268"/>
                </a:lnTo>
                <a:lnTo>
                  <a:pt x="4801630" y="6085199"/>
                </a:lnTo>
                <a:lnTo>
                  <a:pt x="4774003" y="6068386"/>
                </a:lnTo>
                <a:lnTo>
                  <a:pt x="4750821" y="6037932"/>
                </a:lnTo>
                <a:lnTo>
                  <a:pt x="4727957" y="6027781"/>
                </a:lnTo>
                <a:lnTo>
                  <a:pt x="4707951" y="6010968"/>
                </a:lnTo>
                <a:lnTo>
                  <a:pt x="4689851" y="6006844"/>
                </a:lnTo>
                <a:lnTo>
                  <a:pt x="4665399" y="5992568"/>
                </a:lnTo>
                <a:lnTo>
                  <a:pt x="4627292" y="5989713"/>
                </a:lnTo>
                <a:lnTo>
                  <a:pt x="4610462" y="6002402"/>
                </a:lnTo>
                <a:lnTo>
                  <a:pt x="4606333" y="6020484"/>
                </a:lnTo>
                <a:cubicBezTo>
                  <a:pt x="4606121" y="6025031"/>
                  <a:pt x="4605910" y="6029578"/>
                  <a:pt x="4605698" y="6034125"/>
                </a:cubicBezTo>
                <a:lnTo>
                  <a:pt x="4582517" y="6058552"/>
                </a:lnTo>
                <a:lnTo>
                  <a:pt x="4568862" y="6058552"/>
                </a:lnTo>
                <a:cubicBezTo>
                  <a:pt x="4569074" y="6056120"/>
                  <a:pt x="4569285" y="6053688"/>
                  <a:pt x="4569497" y="6051256"/>
                </a:cubicBezTo>
                <a:lnTo>
                  <a:pt x="4563463" y="6051256"/>
                </a:lnTo>
                <a:lnTo>
                  <a:pt x="4557112" y="6066165"/>
                </a:lnTo>
                <a:lnTo>
                  <a:pt x="4544410" y="6071241"/>
                </a:lnTo>
                <a:lnTo>
                  <a:pt x="4526309" y="6076951"/>
                </a:lnTo>
                <a:lnTo>
                  <a:pt x="4501222" y="6073144"/>
                </a:lnTo>
                <a:lnTo>
                  <a:pt x="4480581" y="6058235"/>
                </a:lnTo>
                <a:lnTo>
                  <a:pt x="4455176" y="6030319"/>
                </a:lnTo>
                <a:lnTo>
                  <a:pt x="4452636" y="6011285"/>
                </a:lnTo>
                <a:lnTo>
                  <a:pt x="4435805" y="6006209"/>
                </a:lnTo>
                <a:lnTo>
                  <a:pt x="4440251" y="6023974"/>
                </a:lnTo>
                <a:lnTo>
                  <a:pt x="4422151" y="6025243"/>
                </a:lnTo>
                <a:lnTo>
                  <a:pt x="4409448" y="6012554"/>
                </a:lnTo>
                <a:lnTo>
                  <a:pt x="4402144" y="5999230"/>
                </a:lnTo>
                <a:lnTo>
                  <a:pt x="4394841" y="6000182"/>
                </a:lnTo>
                <a:lnTo>
                  <a:pt x="4383091" y="5992886"/>
                </a:lnTo>
                <a:lnTo>
                  <a:pt x="4374517" y="6004623"/>
                </a:lnTo>
                <a:lnTo>
                  <a:pt x="4377693" y="6021436"/>
                </a:lnTo>
                <a:lnTo>
                  <a:pt x="4365308" y="6035394"/>
                </a:lnTo>
                <a:lnTo>
                  <a:pt x="4358957" y="6041739"/>
                </a:lnTo>
                <a:lnTo>
                  <a:pt x="4352606" y="6040470"/>
                </a:lnTo>
                <a:lnTo>
                  <a:pt x="4361180" y="6029050"/>
                </a:lnTo>
                <a:lnTo>
                  <a:pt x="4355781" y="6026829"/>
                </a:lnTo>
                <a:lnTo>
                  <a:pt x="4347207" y="6033174"/>
                </a:lnTo>
                <a:lnTo>
                  <a:pt x="4347207" y="6019850"/>
                </a:lnTo>
                <a:lnTo>
                  <a:pt x="4356416" y="6010016"/>
                </a:lnTo>
                <a:lnTo>
                  <a:pt x="4353241" y="6008113"/>
                </a:lnTo>
                <a:lnTo>
                  <a:pt x="4334187" y="6009064"/>
                </a:lnTo>
                <a:lnTo>
                  <a:pt x="4319580" y="6020802"/>
                </a:lnTo>
                <a:lnTo>
                  <a:pt x="4303702" y="6016995"/>
                </a:lnTo>
                <a:lnTo>
                  <a:pt x="4298304" y="6022071"/>
                </a:lnTo>
                <a:lnTo>
                  <a:pt x="4293223" y="6018898"/>
                </a:lnTo>
                <a:lnTo>
                  <a:pt x="4293223" y="6010650"/>
                </a:lnTo>
                <a:lnTo>
                  <a:pt x="4303384" y="6002085"/>
                </a:lnTo>
                <a:lnTo>
                  <a:pt x="4318310" y="6001134"/>
                </a:lnTo>
                <a:lnTo>
                  <a:pt x="4331965" y="6001768"/>
                </a:lnTo>
                <a:lnTo>
                  <a:pt x="4349113" y="6003671"/>
                </a:lnTo>
                <a:lnTo>
                  <a:pt x="4354511" y="5993203"/>
                </a:lnTo>
                <a:lnTo>
                  <a:pt x="4349113" y="5983686"/>
                </a:lnTo>
                <a:lnTo>
                  <a:pt x="4356099" y="5978293"/>
                </a:lnTo>
                <a:lnTo>
                  <a:pt x="4363720" y="5982734"/>
                </a:lnTo>
                <a:lnTo>
                  <a:pt x="4371977" y="5974169"/>
                </a:lnTo>
                <a:lnTo>
                  <a:pt x="4387854" y="5968776"/>
                </a:lnTo>
                <a:lnTo>
                  <a:pt x="4386902" y="5965604"/>
                </a:lnTo>
                <a:lnTo>
                  <a:pt x="4356099" y="5966556"/>
                </a:lnTo>
                <a:lnTo>
                  <a:pt x="4343397" y="5965921"/>
                </a:lnTo>
                <a:lnTo>
                  <a:pt x="4334823" y="5975438"/>
                </a:lnTo>
                <a:lnTo>
                  <a:pt x="4331012" y="5976707"/>
                </a:lnTo>
                <a:lnTo>
                  <a:pt x="4322438" y="5976707"/>
                </a:lnTo>
                <a:lnTo>
                  <a:pt x="4312911" y="5972266"/>
                </a:lnTo>
                <a:lnTo>
                  <a:pt x="4303384" y="5973852"/>
                </a:lnTo>
                <a:lnTo>
                  <a:pt x="4292905" y="5986541"/>
                </a:lnTo>
                <a:lnTo>
                  <a:pt x="4285284" y="5983369"/>
                </a:lnTo>
                <a:lnTo>
                  <a:pt x="4281156" y="5969411"/>
                </a:lnTo>
                <a:lnTo>
                  <a:pt x="4285919" y="5958942"/>
                </a:lnTo>
                <a:lnTo>
                  <a:pt x="4303067" y="5956721"/>
                </a:lnTo>
                <a:lnTo>
                  <a:pt x="4308465" y="5955770"/>
                </a:lnTo>
                <a:lnTo>
                  <a:pt x="4308465" y="5947205"/>
                </a:lnTo>
                <a:cubicBezTo>
                  <a:pt x="4308783" y="5944033"/>
                  <a:pt x="4309100" y="5940860"/>
                  <a:pt x="4309418" y="5937688"/>
                </a:cubicBezTo>
                <a:lnTo>
                  <a:pt x="4298939" y="5937688"/>
                </a:lnTo>
                <a:lnTo>
                  <a:pt x="4293540" y="5939274"/>
                </a:lnTo>
                <a:lnTo>
                  <a:pt x="4281791" y="5928488"/>
                </a:lnTo>
                <a:cubicBezTo>
                  <a:pt x="4281473" y="5925316"/>
                  <a:pt x="4281156" y="5922143"/>
                  <a:pt x="4280838" y="5918971"/>
                </a:cubicBezTo>
                <a:lnTo>
                  <a:pt x="4277345" y="5909772"/>
                </a:lnTo>
                <a:lnTo>
                  <a:pt x="4262420" y="5897082"/>
                </a:lnTo>
                <a:lnTo>
                  <a:pt x="4267818" y="5891690"/>
                </a:lnTo>
                <a:lnTo>
                  <a:pt x="4276075" y="5896131"/>
                </a:lnTo>
                <a:lnTo>
                  <a:pt x="4281473" y="5884393"/>
                </a:lnTo>
                <a:lnTo>
                  <a:pt x="4277027" y="5870435"/>
                </a:lnTo>
                <a:lnTo>
                  <a:pt x="4270359" y="5863456"/>
                </a:lnTo>
                <a:lnTo>
                  <a:pt x="4253528" y="5853939"/>
                </a:lnTo>
                <a:lnTo>
                  <a:pt x="4236380" y="5828878"/>
                </a:lnTo>
                <a:lnTo>
                  <a:pt x="4223678" y="5829195"/>
                </a:lnTo>
                <a:lnTo>
                  <a:pt x="4219550" y="5843788"/>
                </a:lnTo>
                <a:lnTo>
                  <a:pt x="4212246" y="5840933"/>
                </a:lnTo>
                <a:lnTo>
                  <a:pt x="4197321" y="5826975"/>
                </a:lnTo>
                <a:lnTo>
                  <a:pt x="4182395" y="5823168"/>
                </a:lnTo>
                <a:lnTo>
                  <a:pt x="4187476" y="5806355"/>
                </a:lnTo>
                <a:lnTo>
                  <a:pt x="4195733" y="5808258"/>
                </a:lnTo>
                <a:lnTo>
                  <a:pt x="4194145" y="5814603"/>
                </a:lnTo>
                <a:lnTo>
                  <a:pt x="4199226" y="5816506"/>
                </a:lnTo>
                <a:lnTo>
                  <a:pt x="4208435" y="5805721"/>
                </a:lnTo>
                <a:lnTo>
                  <a:pt x="4203354" y="5798742"/>
                </a:lnTo>
                <a:lnTo>
                  <a:pt x="4194780" y="5794618"/>
                </a:lnTo>
                <a:lnTo>
                  <a:pt x="4190652" y="5777487"/>
                </a:lnTo>
                <a:lnTo>
                  <a:pt x="4197956" y="5775584"/>
                </a:lnTo>
                <a:lnTo>
                  <a:pt x="4209388" y="5778756"/>
                </a:lnTo>
                <a:lnTo>
                  <a:pt x="4212881" y="5790176"/>
                </a:lnTo>
                <a:lnTo>
                  <a:pt x="4211611" y="5800645"/>
                </a:lnTo>
                <a:lnTo>
                  <a:pt x="4216056" y="5809210"/>
                </a:lnTo>
                <a:lnTo>
                  <a:pt x="4226536" y="5812382"/>
                </a:lnTo>
                <a:lnTo>
                  <a:pt x="4223360" y="5800645"/>
                </a:lnTo>
                <a:lnTo>
                  <a:pt x="4225583" y="5795252"/>
                </a:lnTo>
                <a:lnTo>
                  <a:pt x="4229711" y="5798424"/>
                </a:lnTo>
                <a:lnTo>
                  <a:pt x="4230982" y="5812382"/>
                </a:lnTo>
                <a:lnTo>
                  <a:pt x="4242414" y="5805403"/>
                </a:lnTo>
                <a:lnTo>
                  <a:pt x="4256386" y="5807624"/>
                </a:lnTo>
                <a:lnTo>
                  <a:pt x="4273217" y="5807624"/>
                </a:lnTo>
                <a:lnTo>
                  <a:pt x="4266865" y="5799059"/>
                </a:lnTo>
                <a:lnTo>
                  <a:pt x="4252258" y="5798107"/>
                </a:lnTo>
                <a:lnTo>
                  <a:pt x="4244637" y="5797473"/>
                </a:lnTo>
                <a:lnTo>
                  <a:pt x="4238285" y="5789859"/>
                </a:lnTo>
                <a:lnTo>
                  <a:pt x="4227488" y="5772412"/>
                </a:lnTo>
                <a:lnTo>
                  <a:pt x="4233840" y="5763846"/>
                </a:lnTo>
                <a:lnTo>
                  <a:pt x="4241143" y="5767653"/>
                </a:lnTo>
                <a:lnTo>
                  <a:pt x="4251623" y="5754964"/>
                </a:lnTo>
                <a:lnTo>
                  <a:pt x="4255751" y="5744495"/>
                </a:lnTo>
                <a:lnTo>
                  <a:pt x="4252575" y="5740371"/>
                </a:lnTo>
                <a:lnTo>
                  <a:pt x="4238603" y="5746716"/>
                </a:lnTo>
                <a:lnTo>
                  <a:pt x="4234475" y="5742592"/>
                </a:lnTo>
                <a:lnTo>
                  <a:pt x="4233204" y="5727682"/>
                </a:lnTo>
                <a:lnTo>
                  <a:pt x="4239873" y="5720386"/>
                </a:lnTo>
                <a:lnTo>
                  <a:pt x="4233204" y="5713407"/>
                </a:lnTo>
                <a:lnTo>
                  <a:pt x="4222725" y="5707062"/>
                </a:lnTo>
                <a:lnTo>
                  <a:pt x="4219232" y="5699449"/>
                </a:lnTo>
                <a:lnTo>
                  <a:pt x="4212881" y="5699449"/>
                </a:lnTo>
                <a:lnTo>
                  <a:pt x="4212881" y="5690249"/>
                </a:lnTo>
                <a:lnTo>
                  <a:pt x="4220185" y="5690884"/>
                </a:lnTo>
                <a:lnTo>
                  <a:pt x="4235110" y="5686760"/>
                </a:lnTo>
                <a:lnTo>
                  <a:pt x="4235110" y="5682636"/>
                </a:lnTo>
                <a:lnTo>
                  <a:pt x="4246859" y="5681367"/>
                </a:lnTo>
                <a:lnTo>
                  <a:pt x="4251623" y="5673119"/>
                </a:lnTo>
                <a:lnTo>
                  <a:pt x="4248447" y="5663285"/>
                </a:lnTo>
                <a:lnTo>
                  <a:pt x="4221455" y="5672167"/>
                </a:lnTo>
                <a:lnTo>
                  <a:pt x="4208435" y="5672167"/>
                </a:lnTo>
                <a:lnTo>
                  <a:pt x="4193827" y="5671216"/>
                </a:lnTo>
                <a:lnTo>
                  <a:pt x="4182078" y="5684856"/>
                </a:lnTo>
                <a:lnTo>
                  <a:pt x="4167153" y="5685491"/>
                </a:lnTo>
                <a:cubicBezTo>
                  <a:pt x="4167470" y="5681155"/>
                  <a:pt x="4167788" y="5676820"/>
                  <a:pt x="4168105" y="5672484"/>
                </a:cubicBezTo>
                <a:lnTo>
                  <a:pt x="4172551" y="5665188"/>
                </a:lnTo>
                <a:cubicBezTo>
                  <a:pt x="4172869" y="5660641"/>
                  <a:pt x="4173186" y="5656094"/>
                  <a:pt x="4173504" y="5651547"/>
                </a:cubicBezTo>
                <a:lnTo>
                  <a:pt x="4169058" y="5637906"/>
                </a:lnTo>
                <a:lnTo>
                  <a:pt x="4176362" y="5618873"/>
                </a:lnTo>
                <a:lnTo>
                  <a:pt x="4195098" y="5603011"/>
                </a:lnTo>
                <a:lnTo>
                  <a:pt x="4196050" y="5595715"/>
                </a:lnTo>
                <a:lnTo>
                  <a:pt x="4205260" y="5583978"/>
                </a:lnTo>
                <a:lnTo>
                  <a:pt x="4219232" y="5580805"/>
                </a:lnTo>
                <a:lnTo>
                  <a:pt x="4230982" y="5565896"/>
                </a:lnTo>
                <a:lnTo>
                  <a:pt x="4244637" y="5563358"/>
                </a:lnTo>
                <a:lnTo>
                  <a:pt x="4257021" y="5561454"/>
                </a:lnTo>
                <a:lnTo>
                  <a:pt x="4264643" y="5553841"/>
                </a:lnTo>
                <a:lnTo>
                  <a:pt x="4280520" y="5557013"/>
                </a:lnTo>
                <a:lnTo>
                  <a:pt x="4286872" y="5570337"/>
                </a:lnTo>
                <a:lnTo>
                  <a:pt x="4295128" y="5575730"/>
                </a:lnTo>
                <a:lnTo>
                  <a:pt x="4318627" y="5575412"/>
                </a:lnTo>
                <a:lnTo>
                  <a:pt x="4327201" y="5566847"/>
                </a:lnTo>
                <a:lnTo>
                  <a:pt x="4310053" y="5556696"/>
                </a:lnTo>
                <a:lnTo>
                  <a:pt x="4311323" y="5550351"/>
                </a:lnTo>
                <a:lnTo>
                  <a:pt x="4326884" y="5547813"/>
                </a:lnTo>
                <a:lnTo>
                  <a:pt x="4345937" y="5550034"/>
                </a:lnTo>
                <a:cubicBezTo>
                  <a:pt x="4345725" y="5552889"/>
                  <a:pt x="4345514" y="5555744"/>
                  <a:pt x="4345302" y="5558599"/>
                </a:cubicBezTo>
                <a:lnTo>
                  <a:pt x="4334505" y="5560503"/>
                </a:lnTo>
                <a:lnTo>
                  <a:pt x="4358957" y="5572875"/>
                </a:lnTo>
                <a:lnTo>
                  <a:pt x="4384361" y="5570971"/>
                </a:lnTo>
                <a:lnTo>
                  <a:pt x="4414847" y="5562089"/>
                </a:lnTo>
                <a:lnTo>
                  <a:pt x="4437076" y="5559551"/>
                </a:lnTo>
                <a:lnTo>
                  <a:pt x="4446602" y="5562723"/>
                </a:lnTo>
                <a:lnTo>
                  <a:pt x="4458352" y="5562723"/>
                </a:lnTo>
                <a:lnTo>
                  <a:pt x="4458034" y="5550034"/>
                </a:lnTo>
                <a:lnTo>
                  <a:pt x="4452636" y="5546862"/>
                </a:lnTo>
                <a:lnTo>
                  <a:pt x="4438346" y="5551303"/>
                </a:lnTo>
                <a:lnTo>
                  <a:pt x="4430725" y="5547179"/>
                </a:lnTo>
                <a:lnTo>
                  <a:pt x="4421198" y="5540834"/>
                </a:lnTo>
                <a:lnTo>
                  <a:pt x="4438981" y="5533221"/>
                </a:lnTo>
                <a:lnTo>
                  <a:pt x="4442157" y="5528145"/>
                </a:lnTo>
                <a:lnTo>
                  <a:pt x="4469784" y="5528780"/>
                </a:lnTo>
                <a:lnTo>
                  <a:pt x="4481534" y="5527828"/>
                </a:lnTo>
                <a:lnTo>
                  <a:pt x="4484074" y="5521483"/>
                </a:lnTo>
                <a:lnTo>
                  <a:pt x="4503445" y="5522118"/>
                </a:lnTo>
                <a:lnTo>
                  <a:pt x="4525674" y="5523070"/>
                </a:lnTo>
                <a:lnTo>
                  <a:pt x="4518053" y="5517677"/>
                </a:lnTo>
                <a:lnTo>
                  <a:pt x="4503445" y="5516091"/>
                </a:lnTo>
                <a:lnTo>
                  <a:pt x="4489473" y="5516091"/>
                </a:lnTo>
                <a:lnTo>
                  <a:pt x="4484074" y="5521483"/>
                </a:lnTo>
                <a:lnTo>
                  <a:pt x="4471372" y="5518311"/>
                </a:lnTo>
                <a:lnTo>
                  <a:pt x="4466291" y="5513236"/>
                </a:lnTo>
                <a:cubicBezTo>
                  <a:pt x="4466609" y="5509746"/>
                  <a:pt x="4466926" y="5506257"/>
                  <a:pt x="4467244" y="5502767"/>
                </a:cubicBezTo>
                <a:lnTo>
                  <a:pt x="4457717" y="5498326"/>
                </a:lnTo>
                <a:lnTo>
                  <a:pt x="4449143" y="5491030"/>
                </a:lnTo>
                <a:lnTo>
                  <a:pt x="4451366" y="5488174"/>
                </a:lnTo>
                <a:lnTo>
                  <a:pt x="4445967" y="5484050"/>
                </a:lnTo>
                <a:lnTo>
                  <a:pt x="4450413" y="5474216"/>
                </a:lnTo>
                <a:lnTo>
                  <a:pt x="4454224" y="5462796"/>
                </a:lnTo>
                <a:lnTo>
                  <a:pt x="4471054" y="5460576"/>
                </a:lnTo>
                <a:lnTo>
                  <a:pt x="4485979" y="5470727"/>
                </a:lnTo>
                <a:lnTo>
                  <a:pt x="4497729" y="5466603"/>
                </a:lnTo>
                <a:lnTo>
                  <a:pt x="4519005" y="5472630"/>
                </a:lnTo>
                <a:lnTo>
                  <a:pt x="4540282" y="5474216"/>
                </a:lnTo>
                <a:lnTo>
                  <a:pt x="4576801" y="5462796"/>
                </a:lnTo>
                <a:lnTo>
                  <a:pt x="4615225" y="5473899"/>
                </a:lnTo>
                <a:lnTo>
                  <a:pt x="4632055" y="5472630"/>
                </a:lnTo>
                <a:lnTo>
                  <a:pt x="4660635" y="5469141"/>
                </a:lnTo>
                <a:lnTo>
                  <a:pt x="4667939" y="5447252"/>
                </a:lnTo>
                <a:lnTo>
                  <a:pt x="4721606" y="5417115"/>
                </a:lnTo>
                <a:lnTo>
                  <a:pt x="4777179" y="5385075"/>
                </a:lnTo>
                <a:lnTo>
                  <a:pt x="4808934" y="5377144"/>
                </a:lnTo>
                <a:lnTo>
                  <a:pt x="4837197" y="5363504"/>
                </a:lnTo>
                <a:lnTo>
                  <a:pt x="4847994" y="5354938"/>
                </a:lnTo>
                <a:lnTo>
                  <a:pt x="4929288" y="5357476"/>
                </a:lnTo>
                <a:lnTo>
                  <a:pt x="4984543" y="5364138"/>
                </a:lnTo>
                <a:lnTo>
                  <a:pt x="5002644" y="5359697"/>
                </a:lnTo>
                <a:lnTo>
                  <a:pt x="5014076" y="5347008"/>
                </a:lnTo>
                <a:lnTo>
                  <a:pt x="5026778" y="5345104"/>
                </a:lnTo>
                <a:lnTo>
                  <a:pt x="5042021" y="5383489"/>
                </a:lnTo>
                <a:lnTo>
                  <a:pt x="5058851" y="5387613"/>
                </a:lnTo>
                <a:lnTo>
                  <a:pt x="5071553" y="5399033"/>
                </a:lnTo>
                <a:lnTo>
                  <a:pt x="5089654" y="5402205"/>
                </a:lnTo>
                <a:lnTo>
                  <a:pt x="5111883" y="5391420"/>
                </a:lnTo>
                <a:lnTo>
                  <a:pt x="5119504" y="5394592"/>
                </a:lnTo>
                <a:lnTo>
                  <a:pt x="5129031" y="5401888"/>
                </a:lnTo>
                <a:lnTo>
                  <a:pt x="5145227" y="5438687"/>
                </a:lnTo>
                <a:lnTo>
                  <a:pt x="5162057" y="5443445"/>
                </a:lnTo>
                <a:lnTo>
                  <a:pt x="5170313" y="5439321"/>
                </a:lnTo>
                <a:lnTo>
                  <a:pt x="5178570" y="5438687"/>
                </a:lnTo>
                <a:lnTo>
                  <a:pt x="5189049" y="5448204"/>
                </a:lnTo>
                <a:lnTo>
                  <a:pt x="5199211" y="5454548"/>
                </a:lnTo>
                <a:lnTo>
                  <a:pt x="5223345" y="5460576"/>
                </a:lnTo>
                <a:lnTo>
                  <a:pt x="5241129" y="5475168"/>
                </a:lnTo>
                <a:lnTo>
                  <a:pt x="5251608" y="5480561"/>
                </a:lnTo>
                <a:lnTo>
                  <a:pt x="5253831" y="5470727"/>
                </a:lnTo>
                <a:lnTo>
                  <a:pt x="5262087" y="5470727"/>
                </a:lnTo>
                <a:lnTo>
                  <a:pt x="5290032" y="5485954"/>
                </a:lnTo>
                <a:lnTo>
                  <a:pt x="5318930" y="5495471"/>
                </a:lnTo>
                <a:lnTo>
                  <a:pt x="5356084" y="5482464"/>
                </a:lnTo>
                <a:lnTo>
                  <a:pt x="5421501" y="5468824"/>
                </a:lnTo>
                <a:lnTo>
                  <a:pt x="5495174" y="5479927"/>
                </a:lnTo>
                <a:lnTo>
                  <a:pt x="5517720" y="5481830"/>
                </a:lnTo>
                <a:lnTo>
                  <a:pt x="5564401" y="5452645"/>
                </a:lnTo>
                <a:lnTo>
                  <a:pt x="5579961" y="5450424"/>
                </a:lnTo>
                <a:lnTo>
                  <a:pt x="5598062" y="5437735"/>
                </a:lnTo>
                <a:lnTo>
                  <a:pt x="5650459" y="5377144"/>
                </a:lnTo>
                <a:lnTo>
                  <a:pt x="5660621" y="5382854"/>
                </a:lnTo>
                <a:lnTo>
                  <a:pt x="5660866" y="5382796"/>
                </a:lnTo>
                <a:lnTo>
                  <a:pt x="5650740" y="5377092"/>
                </a:lnTo>
                <a:cubicBezTo>
                  <a:pt x="5650952" y="5367558"/>
                  <a:pt x="5651163" y="5358023"/>
                  <a:pt x="5651375" y="5348489"/>
                </a:cubicBezTo>
                <a:lnTo>
                  <a:pt x="5636460" y="5328467"/>
                </a:lnTo>
                <a:lnTo>
                  <a:pt x="5629479" y="5271897"/>
                </a:lnTo>
                <a:lnTo>
                  <a:pt x="5604092" y="5243611"/>
                </a:lnTo>
                <a:lnTo>
                  <a:pt x="5598380" y="5224543"/>
                </a:lnTo>
                <a:lnTo>
                  <a:pt x="5585686" y="5214373"/>
                </a:lnTo>
                <a:lnTo>
                  <a:pt x="5545384" y="5211513"/>
                </a:lnTo>
                <a:lnTo>
                  <a:pt x="5520949" y="5202296"/>
                </a:lnTo>
                <a:lnTo>
                  <a:pt x="5511429" y="5181956"/>
                </a:lnTo>
                <a:lnTo>
                  <a:pt x="5512381" y="5175600"/>
                </a:lnTo>
                <a:lnTo>
                  <a:pt x="5502861" y="5178142"/>
                </a:lnTo>
                <a:lnTo>
                  <a:pt x="5482869" y="5165430"/>
                </a:lnTo>
                <a:lnTo>
                  <a:pt x="5475253" y="5146997"/>
                </a:lnTo>
                <a:lnTo>
                  <a:pt x="5474184" y="5146401"/>
                </a:lnTo>
                <a:lnTo>
                  <a:pt x="5451638" y="5128307"/>
                </a:lnTo>
                <a:lnTo>
                  <a:pt x="5417342" y="5083548"/>
                </a:lnTo>
                <a:lnTo>
                  <a:pt x="5373837" y="5054026"/>
                </a:lnTo>
                <a:lnTo>
                  <a:pt x="5345257" y="5042598"/>
                </a:lnTo>
                <a:lnTo>
                  <a:pt x="5320806" y="5037837"/>
                </a:lnTo>
                <a:lnTo>
                  <a:pt x="5300482" y="5026409"/>
                </a:lnTo>
                <a:cubicBezTo>
                  <a:pt x="5300376" y="5023235"/>
                  <a:pt x="5300271" y="5020060"/>
                  <a:pt x="5300165" y="5016886"/>
                </a:cubicBezTo>
                <a:lnTo>
                  <a:pt x="5286510" y="5008632"/>
                </a:lnTo>
                <a:lnTo>
                  <a:pt x="5282381" y="5016886"/>
                </a:lnTo>
                <a:lnTo>
                  <a:pt x="5270950" y="5014029"/>
                </a:lnTo>
                <a:lnTo>
                  <a:pt x="5255072" y="5010854"/>
                </a:lnTo>
                <a:lnTo>
                  <a:pt x="5245228" y="5009267"/>
                </a:lnTo>
                <a:lnTo>
                  <a:pt x="5229032" y="4980697"/>
                </a:lnTo>
                <a:lnTo>
                  <a:pt x="5211885" y="4944192"/>
                </a:lnTo>
                <a:lnTo>
                  <a:pt x="5193784" y="4938795"/>
                </a:lnTo>
                <a:lnTo>
                  <a:pt x="5176636" y="4938160"/>
                </a:lnTo>
                <a:lnTo>
                  <a:pt x="5171555" y="4925145"/>
                </a:lnTo>
                <a:lnTo>
                  <a:pt x="5202358" y="4917844"/>
                </a:lnTo>
                <a:lnTo>
                  <a:pt x="5199817" y="4907369"/>
                </a:lnTo>
                <a:lnTo>
                  <a:pt x="5190291" y="4906099"/>
                </a:lnTo>
                <a:lnTo>
                  <a:pt x="5185210" y="4911495"/>
                </a:lnTo>
                <a:lnTo>
                  <a:pt x="5188068" y="4894671"/>
                </a:lnTo>
                <a:lnTo>
                  <a:pt x="5207121" y="4898798"/>
                </a:lnTo>
                <a:lnTo>
                  <a:pt x="5217918" y="4907051"/>
                </a:lnTo>
                <a:cubicBezTo>
                  <a:pt x="5217600" y="4909802"/>
                  <a:pt x="5217283" y="4912554"/>
                  <a:pt x="5216965" y="4915305"/>
                </a:cubicBezTo>
                <a:lnTo>
                  <a:pt x="5234748" y="4917527"/>
                </a:lnTo>
                <a:lnTo>
                  <a:pt x="5225222" y="4907051"/>
                </a:lnTo>
                <a:lnTo>
                  <a:pt x="5243322" y="4908956"/>
                </a:lnTo>
                <a:lnTo>
                  <a:pt x="5249673" y="4901655"/>
                </a:lnTo>
                <a:lnTo>
                  <a:pt x="5252531" y="4881338"/>
                </a:lnTo>
                <a:lnTo>
                  <a:pt x="5262058" y="4868641"/>
                </a:lnTo>
                <a:lnTo>
                  <a:pt x="5276983" y="4862292"/>
                </a:lnTo>
                <a:lnTo>
                  <a:pt x="5279841" y="4842293"/>
                </a:lnTo>
                <a:lnTo>
                  <a:pt x="5300482" y="4809279"/>
                </a:lnTo>
                <a:lnTo>
                  <a:pt x="5309056" y="4810232"/>
                </a:lnTo>
                <a:lnTo>
                  <a:pt x="5302705" y="4819755"/>
                </a:lnTo>
                <a:lnTo>
                  <a:pt x="5305245" y="4831500"/>
                </a:lnTo>
                <a:lnTo>
                  <a:pt x="5318900" y="4840706"/>
                </a:lnTo>
                <a:lnTo>
                  <a:pt x="5328109" y="4832135"/>
                </a:lnTo>
                <a:lnTo>
                  <a:pt x="5327157" y="4827056"/>
                </a:lnTo>
                <a:lnTo>
                  <a:pt x="5322711" y="4821660"/>
                </a:lnTo>
                <a:lnTo>
                  <a:pt x="5323981" y="4831183"/>
                </a:lnTo>
                <a:lnTo>
                  <a:pt x="5316360" y="4823882"/>
                </a:lnTo>
                <a:lnTo>
                  <a:pt x="5314454" y="4815628"/>
                </a:lnTo>
                <a:lnTo>
                  <a:pt x="5317630" y="4811501"/>
                </a:lnTo>
                <a:lnTo>
                  <a:pt x="5327157" y="4801978"/>
                </a:lnTo>
                <a:lnTo>
                  <a:pt x="5333508" y="4801661"/>
                </a:lnTo>
                <a:lnTo>
                  <a:pt x="5342082" y="4813089"/>
                </a:lnTo>
                <a:lnTo>
                  <a:pt x="5351608" y="4815311"/>
                </a:lnTo>
                <a:lnTo>
                  <a:pt x="5359547" y="4808010"/>
                </a:lnTo>
                <a:lnTo>
                  <a:pt x="5342717" y="4796264"/>
                </a:lnTo>
                <a:lnTo>
                  <a:pt x="5340494" y="4790868"/>
                </a:lnTo>
                <a:lnTo>
                  <a:pt x="5309691" y="4767060"/>
                </a:lnTo>
                <a:lnTo>
                  <a:pt x="5305563" y="4772456"/>
                </a:lnTo>
                <a:lnTo>
                  <a:pt x="5292861" y="4758806"/>
                </a:lnTo>
                <a:lnTo>
                  <a:pt x="5283969" y="4741030"/>
                </a:lnTo>
                <a:lnTo>
                  <a:pt x="5280794" y="4721983"/>
                </a:lnTo>
                <a:lnTo>
                  <a:pt x="5298894" y="4732459"/>
                </a:lnTo>
                <a:lnTo>
                  <a:pt x="5315725" y="4725792"/>
                </a:lnTo>
                <a:lnTo>
                  <a:pt x="5318900" y="4719444"/>
                </a:lnTo>
                <a:lnTo>
                  <a:pt x="5328427" y="4721666"/>
                </a:lnTo>
                <a:lnTo>
                  <a:pt x="5336048" y="4728967"/>
                </a:lnTo>
                <a:lnTo>
                  <a:pt x="5356689" y="4728649"/>
                </a:lnTo>
                <a:lnTo>
                  <a:pt x="5356689" y="4718491"/>
                </a:lnTo>
                <a:lnTo>
                  <a:pt x="5343987" y="4709920"/>
                </a:lnTo>
                <a:lnTo>
                  <a:pt x="5337636" y="4718491"/>
                </a:lnTo>
                <a:lnTo>
                  <a:pt x="5331285" y="4708968"/>
                </a:lnTo>
                <a:lnTo>
                  <a:pt x="5334460" y="4700397"/>
                </a:lnTo>
                <a:lnTo>
                  <a:pt x="5339859" y="4696270"/>
                </a:lnTo>
                <a:lnTo>
                  <a:pt x="5363358" y="4697223"/>
                </a:lnTo>
                <a:lnTo>
                  <a:pt x="5375742" y="4686430"/>
                </a:lnTo>
                <a:lnTo>
                  <a:pt x="5386222" y="4681986"/>
                </a:lnTo>
                <a:lnTo>
                  <a:pt x="5430362" y="4672462"/>
                </a:lnTo>
                <a:lnTo>
                  <a:pt x="5430362" y="4663892"/>
                </a:lnTo>
                <a:lnTo>
                  <a:pt x="5418612" y="4657543"/>
                </a:lnTo>
                <a:lnTo>
                  <a:pt x="5420835" y="4648019"/>
                </a:lnTo>
                <a:lnTo>
                  <a:pt x="5416707" y="4641036"/>
                </a:lnTo>
                <a:lnTo>
                  <a:pt x="5393208" y="4645163"/>
                </a:lnTo>
                <a:lnTo>
                  <a:pt x="5379553" y="4654686"/>
                </a:lnTo>
                <a:lnTo>
                  <a:pt x="5352243" y="4657225"/>
                </a:lnTo>
                <a:lnTo>
                  <a:pt x="5331230" y="4660361"/>
                </a:lnTo>
                <a:cubicBezTo>
                  <a:pt x="5331190" y="4660605"/>
                  <a:pt x="5331149" y="4660850"/>
                  <a:pt x="5331109" y="4661094"/>
                </a:cubicBezTo>
                <a:lnTo>
                  <a:pt x="5315234" y="4676033"/>
                </a:lnTo>
                <a:lnTo>
                  <a:pt x="5309836" y="4676351"/>
                </a:lnTo>
                <a:lnTo>
                  <a:pt x="5314281" y="4666816"/>
                </a:lnTo>
                <a:lnTo>
                  <a:pt x="5285389" y="4662366"/>
                </a:lnTo>
                <a:lnTo>
                  <a:pt x="5258401" y="4676669"/>
                </a:lnTo>
                <a:lnTo>
                  <a:pt x="5249829" y="4690337"/>
                </a:lnTo>
                <a:lnTo>
                  <a:pt x="5242844" y="4694787"/>
                </a:lnTo>
                <a:lnTo>
                  <a:pt x="5238399" y="4692562"/>
                </a:lnTo>
                <a:lnTo>
                  <a:pt x="5206649" y="4704640"/>
                </a:lnTo>
                <a:lnTo>
                  <a:pt x="5195219" y="4725936"/>
                </a:lnTo>
                <a:lnTo>
                  <a:pt x="5184741" y="4732293"/>
                </a:lnTo>
                <a:lnTo>
                  <a:pt x="5178391" y="4719579"/>
                </a:lnTo>
                <a:lnTo>
                  <a:pt x="5164421" y="4717672"/>
                </a:lnTo>
                <a:lnTo>
                  <a:pt x="5151721" y="4719897"/>
                </a:lnTo>
                <a:lnTo>
                  <a:pt x="5147594" y="4731657"/>
                </a:lnTo>
                <a:lnTo>
                  <a:pt x="5144736" y="4744053"/>
                </a:lnTo>
                <a:lnTo>
                  <a:pt x="5132036" y="4746596"/>
                </a:lnTo>
                <a:lnTo>
                  <a:pt x="5132036" y="4739921"/>
                </a:lnTo>
                <a:lnTo>
                  <a:pt x="5116161" y="4732611"/>
                </a:lnTo>
                <a:lnTo>
                  <a:pt x="5101239" y="4750728"/>
                </a:lnTo>
                <a:lnTo>
                  <a:pt x="5080284" y="4761535"/>
                </a:lnTo>
                <a:lnTo>
                  <a:pt x="5055836" y="4769164"/>
                </a:lnTo>
                <a:lnTo>
                  <a:pt x="5050756" y="4763124"/>
                </a:lnTo>
                <a:lnTo>
                  <a:pt x="5045994" y="4736425"/>
                </a:lnTo>
                <a:lnTo>
                  <a:pt x="5040914" y="4745960"/>
                </a:lnTo>
                <a:lnTo>
                  <a:pt x="5045359" y="4773296"/>
                </a:lnTo>
                <a:lnTo>
                  <a:pt x="5051709" y="4774567"/>
                </a:lnTo>
                <a:lnTo>
                  <a:pt x="5042501" y="4780924"/>
                </a:lnTo>
                <a:lnTo>
                  <a:pt x="5039961" y="4775838"/>
                </a:lnTo>
                <a:lnTo>
                  <a:pt x="5039009" y="4766303"/>
                </a:lnTo>
                <a:lnTo>
                  <a:pt x="5033611" y="4758992"/>
                </a:lnTo>
                <a:lnTo>
                  <a:pt x="5028531" y="4776792"/>
                </a:lnTo>
                <a:lnTo>
                  <a:pt x="5032976" y="4779017"/>
                </a:lnTo>
                <a:lnTo>
                  <a:pt x="5019006" y="4792684"/>
                </a:lnTo>
                <a:lnTo>
                  <a:pt x="5004401" y="4799359"/>
                </a:lnTo>
                <a:lnTo>
                  <a:pt x="4999004" y="4803491"/>
                </a:lnTo>
                <a:lnTo>
                  <a:pt x="4987574" y="4805716"/>
                </a:lnTo>
                <a:lnTo>
                  <a:pt x="4983446" y="4824787"/>
                </a:lnTo>
                <a:lnTo>
                  <a:pt x="4974874" y="4829873"/>
                </a:lnTo>
                <a:lnTo>
                  <a:pt x="4968524" y="4826694"/>
                </a:lnTo>
                <a:lnTo>
                  <a:pt x="4965349" y="4818748"/>
                </a:lnTo>
                <a:lnTo>
                  <a:pt x="4974874" y="4813980"/>
                </a:lnTo>
                <a:lnTo>
                  <a:pt x="4974874" y="4810166"/>
                </a:lnTo>
                <a:lnTo>
                  <a:pt x="4965349" y="4815570"/>
                </a:lnTo>
                <a:lnTo>
                  <a:pt x="4952649" y="4800631"/>
                </a:lnTo>
                <a:lnTo>
                  <a:pt x="4941854" y="4801902"/>
                </a:lnTo>
                <a:lnTo>
                  <a:pt x="4938679" y="4810166"/>
                </a:lnTo>
                <a:lnTo>
                  <a:pt x="4930424" y="4803173"/>
                </a:lnTo>
                <a:lnTo>
                  <a:pt x="4922804" y="4814934"/>
                </a:lnTo>
                <a:lnTo>
                  <a:pt x="4917724" y="4801902"/>
                </a:lnTo>
                <a:lnTo>
                  <a:pt x="4910104" y="4792684"/>
                </a:lnTo>
                <a:lnTo>
                  <a:pt x="4896451" y="4784420"/>
                </a:lnTo>
                <a:lnTo>
                  <a:pt x="4893276" y="4803491"/>
                </a:lnTo>
                <a:lnTo>
                  <a:pt x="4900896" y="4812709"/>
                </a:lnTo>
                <a:lnTo>
                  <a:pt x="4907246" y="4819066"/>
                </a:lnTo>
                <a:lnTo>
                  <a:pt x="4916771" y="4820020"/>
                </a:lnTo>
                <a:lnTo>
                  <a:pt x="4929471" y="4827330"/>
                </a:lnTo>
                <a:lnTo>
                  <a:pt x="4932646" y="4840044"/>
                </a:lnTo>
                <a:lnTo>
                  <a:pt x="4939314" y="4841951"/>
                </a:lnTo>
                <a:lnTo>
                  <a:pt x="4937091" y="4826059"/>
                </a:lnTo>
                <a:lnTo>
                  <a:pt x="4938679" y="4819702"/>
                </a:lnTo>
                <a:lnTo>
                  <a:pt x="4960269" y="4833051"/>
                </a:lnTo>
                <a:lnTo>
                  <a:pt x="4969794" y="4836548"/>
                </a:lnTo>
                <a:lnTo>
                  <a:pt x="4977414" y="4841633"/>
                </a:lnTo>
                <a:lnTo>
                  <a:pt x="4964714" y="4854347"/>
                </a:lnTo>
                <a:lnTo>
                  <a:pt x="4963444" y="4857526"/>
                </a:lnTo>
                <a:lnTo>
                  <a:pt x="4982811" y="4855301"/>
                </a:lnTo>
                <a:lnTo>
                  <a:pt x="4990114" y="4859433"/>
                </a:lnTo>
                <a:lnTo>
                  <a:pt x="4983764" y="4865790"/>
                </a:lnTo>
                <a:lnTo>
                  <a:pt x="4999639" y="4865790"/>
                </a:lnTo>
                <a:lnTo>
                  <a:pt x="5011386" y="4870876"/>
                </a:lnTo>
                <a:lnTo>
                  <a:pt x="5021864" y="4883590"/>
                </a:lnTo>
                <a:lnTo>
                  <a:pt x="5015831" y="4909653"/>
                </a:lnTo>
                <a:lnTo>
                  <a:pt x="5036151" y="4910607"/>
                </a:lnTo>
                <a:lnTo>
                  <a:pt x="5076474" y="4925228"/>
                </a:lnTo>
                <a:lnTo>
                  <a:pt x="5079649" y="4917917"/>
                </a:lnTo>
                <a:lnTo>
                  <a:pt x="5052979" y="4901071"/>
                </a:lnTo>
                <a:lnTo>
                  <a:pt x="5031389" y="4869604"/>
                </a:lnTo>
                <a:lnTo>
                  <a:pt x="5012974" y="4834005"/>
                </a:lnTo>
                <a:lnTo>
                  <a:pt x="5004719" y="4842269"/>
                </a:lnTo>
                <a:lnTo>
                  <a:pt x="4999321" y="4834005"/>
                </a:lnTo>
                <a:lnTo>
                  <a:pt x="4995194" y="4819384"/>
                </a:lnTo>
                <a:lnTo>
                  <a:pt x="5002496" y="4816205"/>
                </a:lnTo>
                <a:lnTo>
                  <a:pt x="5001544" y="4809848"/>
                </a:lnTo>
                <a:lnTo>
                  <a:pt x="5004719" y="4807623"/>
                </a:lnTo>
                <a:lnTo>
                  <a:pt x="5036786" y="4869604"/>
                </a:lnTo>
                <a:lnTo>
                  <a:pt x="5057106" y="4899164"/>
                </a:lnTo>
                <a:lnTo>
                  <a:pt x="5078696" y="4909335"/>
                </a:lnTo>
                <a:lnTo>
                  <a:pt x="5085999" y="4911560"/>
                </a:lnTo>
                <a:lnTo>
                  <a:pt x="5094254" y="4912196"/>
                </a:lnTo>
                <a:lnTo>
                  <a:pt x="5098381" y="4905839"/>
                </a:lnTo>
                <a:lnTo>
                  <a:pt x="5106954" y="4896304"/>
                </a:lnTo>
                <a:lnTo>
                  <a:pt x="5116479" y="4911243"/>
                </a:lnTo>
                <a:lnTo>
                  <a:pt x="5126004" y="4904886"/>
                </a:lnTo>
                <a:lnTo>
                  <a:pt x="5130131" y="4898211"/>
                </a:lnTo>
                <a:lnTo>
                  <a:pt x="5148864" y="4893761"/>
                </a:lnTo>
                <a:lnTo>
                  <a:pt x="5162834" y="4895986"/>
                </a:lnTo>
                <a:lnTo>
                  <a:pt x="5181249" y="4909335"/>
                </a:lnTo>
                <a:lnTo>
                  <a:pt x="5175534" y="4914739"/>
                </a:lnTo>
                <a:lnTo>
                  <a:pt x="5160929" y="4912832"/>
                </a:lnTo>
                <a:lnTo>
                  <a:pt x="5156801" y="4915057"/>
                </a:lnTo>
                <a:cubicBezTo>
                  <a:pt x="5156589" y="4921626"/>
                  <a:pt x="5156378" y="4928194"/>
                  <a:pt x="5156166" y="4934763"/>
                </a:cubicBezTo>
                <a:lnTo>
                  <a:pt x="5151721" y="4947477"/>
                </a:lnTo>
                <a:lnTo>
                  <a:pt x="5144419" y="4948749"/>
                </a:lnTo>
                <a:lnTo>
                  <a:pt x="5131719" y="4950974"/>
                </a:lnTo>
                <a:lnTo>
                  <a:pt x="5117114" y="4960827"/>
                </a:lnTo>
                <a:lnTo>
                  <a:pt x="5094571" y="4943028"/>
                </a:lnTo>
                <a:lnTo>
                  <a:pt x="5071076" y="4943981"/>
                </a:lnTo>
                <a:lnTo>
                  <a:pt x="5061869" y="4955742"/>
                </a:lnTo>
                <a:lnTo>
                  <a:pt x="5055519" y="4969409"/>
                </a:lnTo>
                <a:lnTo>
                  <a:pt x="5033611" y="4976402"/>
                </a:lnTo>
                <a:lnTo>
                  <a:pt x="5025039" y="4986891"/>
                </a:lnTo>
                <a:lnTo>
                  <a:pt x="5012339" y="4987845"/>
                </a:lnTo>
                <a:lnTo>
                  <a:pt x="5002814" y="4981488"/>
                </a:lnTo>
                <a:lnTo>
                  <a:pt x="4994241" y="4986255"/>
                </a:lnTo>
                <a:lnTo>
                  <a:pt x="4972334" y="5008505"/>
                </a:lnTo>
                <a:lnTo>
                  <a:pt x="4941854" y="5033933"/>
                </a:lnTo>
                <a:lnTo>
                  <a:pt x="4914866" y="5053004"/>
                </a:lnTo>
                <a:lnTo>
                  <a:pt x="4887879" y="5037429"/>
                </a:lnTo>
                <a:lnTo>
                  <a:pt x="4861526" y="5034568"/>
                </a:lnTo>
                <a:lnTo>
                  <a:pt x="4859304" y="5027258"/>
                </a:lnTo>
                <a:lnTo>
                  <a:pt x="4877401" y="5013590"/>
                </a:lnTo>
                <a:lnTo>
                  <a:pt x="4873909" y="4995473"/>
                </a:lnTo>
                <a:lnTo>
                  <a:pt x="4881211" y="4992294"/>
                </a:lnTo>
                <a:lnTo>
                  <a:pt x="4885339" y="4962734"/>
                </a:lnTo>
                <a:lnTo>
                  <a:pt x="4870099" y="4939849"/>
                </a:lnTo>
                <a:lnTo>
                  <a:pt x="4854224" y="4945253"/>
                </a:lnTo>
                <a:lnTo>
                  <a:pt x="4851049" y="4936671"/>
                </a:lnTo>
                <a:lnTo>
                  <a:pt x="4831046" y="4919825"/>
                </a:lnTo>
                <a:lnTo>
                  <a:pt x="4818029" y="4918871"/>
                </a:lnTo>
                <a:lnTo>
                  <a:pt x="4810726" y="4929678"/>
                </a:lnTo>
                <a:lnTo>
                  <a:pt x="4797074" y="4924592"/>
                </a:lnTo>
                <a:lnTo>
                  <a:pt x="4784056" y="4917282"/>
                </a:lnTo>
                <a:lnTo>
                  <a:pt x="4780881" y="4909018"/>
                </a:lnTo>
                <a:lnTo>
                  <a:pt x="4787549" y="4904250"/>
                </a:lnTo>
                <a:lnTo>
                  <a:pt x="4808186" y="4888357"/>
                </a:lnTo>
                <a:lnTo>
                  <a:pt x="4836444" y="4865154"/>
                </a:lnTo>
                <a:lnTo>
                  <a:pt x="4839619" y="4855619"/>
                </a:lnTo>
                <a:lnTo>
                  <a:pt x="4844064" y="4862929"/>
                </a:lnTo>
                <a:lnTo>
                  <a:pt x="4866289" y="4854030"/>
                </a:lnTo>
                <a:lnTo>
                  <a:pt x="4894546" y="4846719"/>
                </a:lnTo>
                <a:lnTo>
                  <a:pt x="4905341" y="4849897"/>
                </a:lnTo>
                <a:lnTo>
                  <a:pt x="4899944" y="4839091"/>
                </a:lnTo>
                <a:lnTo>
                  <a:pt x="4909469" y="4829555"/>
                </a:lnTo>
                <a:lnTo>
                  <a:pt x="4891371" y="4835912"/>
                </a:lnTo>
                <a:cubicBezTo>
                  <a:pt x="4891054" y="4832098"/>
                  <a:pt x="4890736" y="4828283"/>
                  <a:pt x="4890419" y="4824469"/>
                </a:cubicBezTo>
                <a:lnTo>
                  <a:pt x="4885021" y="4817159"/>
                </a:lnTo>
                <a:lnTo>
                  <a:pt x="4882481" y="4795863"/>
                </a:lnTo>
                <a:lnTo>
                  <a:pt x="4877719" y="4809848"/>
                </a:lnTo>
                <a:lnTo>
                  <a:pt x="4870099" y="4812073"/>
                </a:lnTo>
                <a:lnTo>
                  <a:pt x="4875496" y="4825741"/>
                </a:lnTo>
                <a:lnTo>
                  <a:pt x="4871369" y="4824787"/>
                </a:lnTo>
                <a:lnTo>
                  <a:pt x="4861526" y="4818430"/>
                </a:lnTo>
                <a:lnTo>
                  <a:pt x="4855176" y="4819384"/>
                </a:lnTo>
                <a:lnTo>
                  <a:pt x="4847874" y="4815570"/>
                </a:lnTo>
                <a:cubicBezTo>
                  <a:pt x="4847556" y="4811650"/>
                  <a:pt x="4847239" y="4807729"/>
                  <a:pt x="4846921" y="4803809"/>
                </a:cubicBezTo>
                <a:lnTo>
                  <a:pt x="4839301" y="4809213"/>
                </a:lnTo>
                <a:lnTo>
                  <a:pt x="4829776" y="4801584"/>
                </a:lnTo>
                <a:lnTo>
                  <a:pt x="4826601" y="4807941"/>
                </a:lnTo>
                <a:lnTo>
                  <a:pt x="4821204" y="4809213"/>
                </a:lnTo>
                <a:lnTo>
                  <a:pt x="4808504" y="4811755"/>
                </a:lnTo>
                <a:lnTo>
                  <a:pt x="4795169" y="4816841"/>
                </a:lnTo>
                <a:lnTo>
                  <a:pt x="4794216" y="4824469"/>
                </a:lnTo>
                <a:lnTo>
                  <a:pt x="4816441" y="4828284"/>
                </a:lnTo>
                <a:lnTo>
                  <a:pt x="4808821" y="4830509"/>
                </a:lnTo>
                <a:lnTo>
                  <a:pt x="4785644" y="4826377"/>
                </a:lnTo>
                <a:lnTo>
                  <a:pt x="4775166" y="4828602"/>
                </a:lnTo>
                <a:lnTo>
                  <a:pt x="4701824" y="4809530"/>
                </a:lnTo>
                <a:lnTo>
                  <a:pt x="4699601" y="4797770"/>
                </a:lnTo>
                <a:lnTo>
                  <a:pt x="4704999" y="4808259"/>
                </a:lnTo>
                <a:lnTo>
                  <a:pt x="4765324" y="4822562"/>
                </a:lnTo>
                <a:lnTo>
                  <a:pt x="4776119" y="4823198"/>
                </a:lnTo>
                <a:lnTo>
                  <a:pt x="4746274" y="4799677"/>
                </a:lnTo>
                <a:lnTo>
                  <a:pt x="4729446" y="4799677"/>
                </a:lnTo>
                <a:lnTo>
                  <a:pt x="4726271" y="4807941"/>
                </a:lnTo>
                <a:lnTo>
                  <a:pt x="4713571" y="4802856"/>
                </a:lnTo>
                <a:lnTo>
                  <a:pt x="4712301" y="4792367"/>
                </a:lnTo>
                <a:lnTo>
                  <a:pt x="4740559" y="4785692"/>
                </a:lnTo>
                <a:lnTo>
                  <a:pt x="4746909" y="4784738"/>
                </a:lnTo>
                <a:lnTo>
                  <a:pt x="4737384" y="4768846"/>
                </a:lnTo>
                <a:lnTo>
                  <a:pt x="4717381" y="4764714"/>
                </a:lnTo>
                <a:lnTo>
                  <a:pt x="4706586" y="4770117"/>
                </a:lnTo>
                <a:lnTo>
                  <a:pt x="4689759" y="4756767"/>
                </a:lnTo>
                <a:lnTo>
                  <a:pt x="4687536" y="4752317"/>
                </a:lnTo>
                <a:lnTo>
                  <a:pt x="4704681" y="4757721"/>
                </a:lnTo>
                <a:lnTo>
                  <a:pt x="4709761" y="4754225"/>
                </a:lnTo>
                <a:lnTo>
                  <a:pt x="4729129" y="4759628"/>
                </a:lnTo>
                <a:lnTo>
                  <a:pt x="4748179" y="4763442"/>
                </a:lnTo>
                <a:lnTo>
                  <a:pt x="4764054" y="4769799"/>
                </a:lnTo>
                <a:lnTo>
                  <a:pt x="4808821" y="4724982"/>
                </a:lnTo>
                <a:lnTo>
                  <a:pt x="4767864" y="4752953"/>
                </a:lnTo>
                <a:lnTo>
                  <a:pt x="4745956" y="4759310"/>
                </a:lnTo>
                <a:lnTo>
                  <a:pt x="4735161" y="4747868"/>
                </a:lnTo>
                <a:lnTo>
                  <a:pt x="4727541" y="4738332"/>
                </a:lnTo>
                <a:lnTo>
                  <a:pt x="4725636" y="4731339"/>
                </a:lnTo>
                <a:lnTo>
                  <a:pt x="4723414" y="4717354"/>
                </a:lnTo>
                <a:lnTo>
                  <a:pt x="4731351" y="4710043"/>
                </a:lnTo>
                <a:lnTo>
                  <a:pt x="4726271" y="4699236"/>
                </a:lnTo>
                <a:lnTo>
                  <a:pt x="4725001" y="4688747"/>
                </a:lnTo>
                <a:lnTo>
                  <a:pt x="4720874" y="4703686"/>
                </a:lnTo>
                <a:lnTo>
                  <a:pt x="4725001" y="4708772"/>
                </a:lnTo>
                <a:lnTo>
                  <a:pt x="4714841" y="4717354"/>
                </a:lnTo>
                <a:lnTo>
                  <a:pt x="4717064" y="4729114"/>
                </a:lnTo>
                <a:lnTo>
                  <a:pt x="4722144" y="4737378"/>
                </a:lnTo>
                <a:lnTo>
                  <a:pt x="4720239" y="4744689"/>
                </a:lnTo>
                <a:lnTo>
                  <a:pt x="4708809" y="4749139"/>
                </a:lnTo>
                <a:lnTo>
                  <a:pt x="4701189" y="4742782"/>
                </a:lnTo>
                <a:lnTo>
                  <a:pt x="4696109" y="4747232"/>
                </a:lnTo>
                <a:lnTo>
                  <a:pt x="4683409" y="4747232"/>
                </a:lnTo>
                <a:lnTo>
                  <a:pt x="4695791" y="4725936"/>
                </a:lnTo>
                <a:lnTo>
                  <a:pt x="4684044" y="4726254"/>
                </a:lnTo>
                <a:lnTo>
                  <a:pt x="4679916" y="4718943"/>
                </a:lnTo>
                <a:lnTo>
                  <a:pt x="4682456" y="4738650"/>
                </a:lnTo>
                <a:lnTo>
                  <a:pt x="4676106" y="4744371"/>
                </a:lnTo>
                <a:lnTo>
                  <a:pt x="4659914" y="4746596"/>
                </a:lnTo>
                <a:lnTo>
                  <a:pt x="4649436" y="4751682"/>
                </a:lnTo>
                <a:lnTo>
                  <a:pt x="4619591" y="4753271"/>
                </a:lnTo>
                <a:lnTo>
                  <a:pt x="4614829" y="4759628"/>
                </a:lnTo>
                <a:lnTo>
                  <a:pt x="4618956" y="4769799"/>
                </a:lnTo>
                <a:lnTo>
                  <a:pt x="4611654" y="4781560"/>
                </a:lnTo>
                <a:lnTo>
                  <a:pt x="4609749" y="4797452"/>
                </a:lnTo>
                <a:lnTo>
                  <a:pt x="4597049" y="4809213"/>
                </a:lnTo>
                <a:lnTo>
                  <a:pt x="4587524" y="4820655"/>
                </a:lnTo>
                <a:lnTo>
                  <a:pt x="4587524" y="4816523"/>
                </a:lnTo>
                <a:lnTo>
                  <a:pt x="4592921" y="4807941"/>
                </a:lnTo>
                <a:lnTo>
                  <a:pt x="4583396" y="4805081"/>
                </a:lnTo>
                <a:lnTo>
                  <a:pt x="4575776" y="4799995"/>
                </a:lnTo>
                <a:lnTo>
                  <a:pt x="4572601" y="4788235"/>
                </a:lnTo>
                <a:lnTo>
                  <a:pt x="4568474" y="4796816"/>
                </a:lnTo>
                <a:lnTo>
                  <a:pt x="4565299" y="4787599"/>
                </a:lnTo>
                <a:lnTo>
                  <a:pt x="4556726" y="4784420"/>
                </a:lnTo>
                <a:lnTo>
                  <a:pt x="4553551" y="4798088"/>
                </a:lnTo>
                <a:lnTo>
                  <a:pt x="4566251" y="4811755"/>
                </a:lnTo>
                <a:lnTo>
                  <a:pt x="4574824" y="4815887"/>
                </a:lnTo>
                <a:lnTo>
                  <a:pt x="4580539" y="4820020"/>
                </a:lnTo>
                <a:cubicBezTo>
                  <a:pt x="4580856" y="4824152"/>
                  <a:pt x="4581174" y="4828284"/>
                  <a:pt x="4581491" y="4832416"/>
                </a:cubicBezTo>
                <a:lnTo>
                  <a:pt x="4576094" y="4845130"/>
                </a:lnTo>
                <a:lnTo>
                  <a:pt x="4564664" y="4848308"/>
                </a:lnTo>
                <a:lnTo>
                  <a:pt x="4557361" y="4856890"/>
                </a:lnTo>
                <a:lnTo>
                  <a:pt x="4552281" y="4857844"/>
                </a:lnTo>
                <a:lnTo>
                  <a:pt x="4539264" y="4858479"/>
                </a:lnTo>
                <a:lnTo>
                  <a:pt x="4523388" y="4862611"/>
                </a:lnTo>
                <a:lnTo>
                  <a:pt x="4531961" y="4871193"/>
                </a:lnTo>
                <a:lnTo>
                  <a:pt x="4513228" y="4882636"/>
                </a:lnTo>
                <a:lnTo>
                  <a:pt x="4507831" y="4875325"/>
                </a:lnTo>
                <a:lnTo>
                  <a:pt x="4504338" y="4865154"/>
                </a:lnTo>
                <a:lnTo>
                  <a:pt x="4508466" y="4859751"/>
                </a:lnTo>
                <a:lnTo>
                  <a:pt x="4508466" y="4849262"/>
                </a:lnTo>
                <a:lnTo>
                  <a:pt x="4502116" y="4843858"/>
                </a:lnTo>
                <a:lnTo>
                  <a:pt x="4493861" y="4868333"/>
                </a:lnTo>
                <a:cubicBezTo>
                  <a:pt x="4493543" y="4873842"/>
                  <a:pt x="4493226" y="4879352"/>
                  <a:pt x="4492908" y="4884861"/>
                </a:cubicBezTo>
                <a:lnTo>
                  <a:pt x="4503703" y="4891218"/>
                </a:lnTo>
                <a:lnTo>
                  <a:pt x="4505926" y="4905203"/>
                </a:lnTo>
                <a:lnTo>
                  <a:pt x="4497671" y="4910289"/>
                </a:lnTo>
                <a:lnTo>
                  <a:pt x="4499868" y="4919360"/>
                </a:lnTo>
                <a:lnTo>
                  <a:pt x="4500840" y="4920286"/>
                </a:lnTo>
                <a:lnTo>
                  <a:pt x="4506875" y="4943464"/>
                </a:lnTo>
                <a:cubicBezTo>
                  <a:pt x="4506557" y="4951507"/>
                  <a:pt x="4506240" y="4959551"/>
                  <a:pt x="4505922" y="4967594"/>
                </a:cubicBezTo>
                <a:lnTo>
                  <a:pt x="4499570" y="4964736"/>
                </a:lnTo>
                <a:lnTo>
                  <a:pt x="4505922" y="4976166"/>
                </a:lnTo>
                <a:cubicBezTo>
                  <a:pt x="4505604" y="4979976"/>
                  <a:pt x="4505287" y="4983786"/>
                  <a:pt x="4504969" y="4987596"/>
                </a:cubicBezTo>
                <a:lnTo>
                  <a:pt x="4487183" y="4995216"/>
                </a:lnTo>
                <a:lnTo>
                  <a:pt x="4475749" y="5001884"/>
                </a:lnTo>
                <a:lnTo>
                  <a:pt x="4460821" y="5005059"/>
                </a:lnTo>
                <a:lnTo>
                  <a:pt x="4447164" y="5022204"/>
                </a:lnTo>
                <a:lnTo>
                  <a:pt x="4430330" y="5038079"/>
                </a:lnTo>
                <a:lnTo>
                  <a:pt x="4433506" y="5029506"/>
                </a:lnTo>
                <a:lnTo>
                  <a:pt x="4443988" y="5017759"/>
                </a:lnTo>
                <a:lnTo>
                  <a:pt x="4443988" y="5008234"/>
                </a:lnTo>
                <a:lnTo>
                  <a:pt x="4454469" y="5000931"/>
                </a:lnTo>
                <a:lnTo>
                  <a:pt x="4464950" y="4992359"/>
                </a:lnTo>
                <a:lnTo>
                  <a:pt x="4463997" y="4986961"/>
                </a:lnTo>
                <a:lnTo>
                  <a:pt x="4449069" y="4990136"/>
                </a:lnTo>
                <a:lnTo>
                  <a:pt x="4452245" y="4980929"/>
                </a:lnTo>
                <a:lnTo>
                  <a:pt x="4449069" y="4971404"/>
                </a:lnTo>
                <a:lnTo>
                  <a:pt x="4439223" y="4964101"/>
                </a:lnTo>
                <a:lnTo>
                  <a:pt x="4429060" y="4968229"/>
                </a:lnTo>
                <a:lnTo>
                  <a:pt x="4424613" y="4976801"/>
                </a:lnTo>
                <a:lnTo>
                  <a:pt x="4411909" y="4972991"/>
                </a:lnTo>
                <a:lnTo>
                  <a:pt x="4410956" y="4981246"/>
                </a:lnTo>
                <a:lnTo>
                  <a:pt x="4432236" y="4983151"/>
                </a:lnTo>
                <a:lnTo>
                  <a:pt x="4435412" y="4985374"/>
                </a:lnTo>
                <a:lnTo>
                  <a:pt x="4438588" y="4991724"/>
                </a:lnTo>
                <a:lnTo>
                  <a:pt x="4428107" y="5004424"/>
                </a:lnTo>
                <a:lnTo>
                  <a:pt x="4426201" y="5009821"/>
                </a:lnTo>
                <a:lnTo>
                  <a:pt x="4420802" y="5011726"/>
                </a:lnTo>
                <a:lnTo>
                  <a:pt x="4417626" y="5007599"/>
                </a:lnTo>
                <a:lnTo>
                  <a:pt x="4413497" y="5011726"/>
                </a:lnTo>
                <a:lnTo>
                  <a:pt x="4420802" y="5021251"/>
                </a:lnTo>
                <a:lnTo>
                  <a:pt x="4420802" y="5028554"/>
                </a:lnTo>
                <a:lnTo>
                  <a:pt x="4410638" y="5035221"/>
                </a:lnTo>
                <a:cubicBezTo>
                  <a:pt x="4410956" y="5038925"/>
                  <a:pt x="4411273" y="5042630"/>
                  <a:pt x="4411591" y="5046334"/>
                </a:cubicBezTo>
                <a:lnTo>
                  <a:pt x="4416673" y="5034904"/>
                </a:lnTo>
                <a:lnTo>
                  <a:pt x="4430330" y="5031729"/>
                </a:lnTo>
                <a:lnTo>
                  <a:pt x="4430330" y="5038079"/>
                </a:lnTo>
                <a:lnTo>
                  <a:pt x="4408415" y="5059351"/>
                </a:lnTo>
                <a:lnTo>
                  <a:pt x="4409368" y="5066654"/>
                </a:lnTo>
                <a:lnTo>
                  <a:pt x="4410956" y="5082529"/>
                </a:lnTo>
                <a:lnTo>
                  <a:pt x="4409050" y="5116184"/>
                </a:lnTo>
                <a:lnTo>
                  <a:pt x="4416673" y="5138091"/>
                </a:lnTo>
                <a:lnTo>
                  <a:pt x="4416388" y="5137963"/>
                </a:lnTo>
                <a:lnTo>
                  <a:pt x="4413532" y="5157060"/>
                </a:lnTo>
                <a:lnTo>
                  <a:pt x="4399569" y="5177430"/>
                </a:lnTo>
                <a:lnTo>
                  <a:pt x="4398617" y="5183796"/>
                </a:lnTo>
                <a:lnTo>
                  <a:pt x="4376721" y="5181886"/>
                </a:lnTo>
                <a:lnTo>
                  <a:pt x="4365932" y="5188252"/>
                </a:lnTo>
                <a:lnTo>
                  <a:pt x="4345306" y="5219125"/>
                </a:lnTo>
                <a:lnTo>
                  <a:pt x="4332930" y="5259229"/>
                </a:lnTo>
                <a:lnTo>
                  <a:pt x="4330709" y="5271960"/>
                </a:lnTo>
                <a:lnTo>
                  <a:pt x="4323093" y="5274188"/>
                </a:lnTo>
                <a:lnTo>
                  <a:pt x="4314207" y="5282782"/>
                </a:lnTo>
                <a:lnTo>
                  <a:pt x="4314207" y="5291057"/>
                </a:lnTo>
                <a:lnTo>
                  <a:pt x="4306591" y="5287874"/>
                </a:lnTo>
                <a:lnTo>
                  <a:pt x="4298024" y="5290102"/>
                </a:lnTo>
                <a:cubicBezTo>
                  <a:pt x="4297707" y="5292967"/>
                  <a:pt x="4297389" y="5295831"/>
                  <a:pt x="4297072" y="5298696"/>
                </a:cubicBezTo>
                <a:lnTo>
                  <a:pt x="4290725" y="5302834"/>
                </a:lnTo>
                <a:lnTo>
                  <a:pt x="4296437" y="5306016"/>
                </a:lnTo>
                <a:lnTo>
                  <a:pt x="4304370" y="5300606"/>
                </a:lnTo>
                <a:lnTo>
                  <a:pt x="4317381" y="5301879"/>
                </a:lnTo>
                <a:lnTo>
                  <a:pt x="4324679" y="5304743"/>
                </a:lnTo>
                <a:lnTo>
                  <a:pt x="4327853" y="5312064"/>
                </a:lnTo>
                <a:lnTo>
                  <a:pt x="4329122" y="5321612"/>
                </a:lnTo>
                <a:lnTo>
                  <a:pt x="4331343" y="5327023"/>
                </a:lnTo>
                <a:lnTo>
                  <a:pt x="4343084" y="5338163"/>
                </a:lnTo>
                <a:lnTo>
                  <a:pt x="4348479" y="5349939"/>
                </a:lnTo>
                <a:lnTo>
                  <a:pt x="4347949" y="5350022"/>
                </a:lnTo>
                <a:lnTo>
                  <a:pt x="4354478" y="5386173"/>
                </a:lnTo>
                <a:lnTo>
                  <a:pt x="4367495" y="5416728"/>
                </a:lnTo>
                <a:lnTo>
                  <a:pt x="4394165" y="5435506"/>
                </a:lnTo>
                <a:lnTo>
                  <a:pt x="4426868" y="5452056"/>
                </a:lnTo>
                <a:lnTo>
                  <a:pt x="4440838" y="5454920"/>
                </a:lnTo>
                <a:lnTo>
                  <a:pt x="4447188" y="5451738"/>
                </a:lnTo>
                <a:lnTo>
                  <a:pt x="4452903" y="5461604"/>
                </a:lnTo>
                <a:lnTo>
                  <a:pt x="4450680" y="5467969"/>
                </a:lnTo>
                <a:lnTo>
                  <a:pt x="4447505" y="5471470"/>
                </a:lnTo>
                <a:lnTo>
                  <a:pt x="4449093" y="5473380"/>
                </a:lnTo>
                <a:lnTo>
                  <a:pt x="4444330" y="5483883"/>
                </a:lnTo>
                <a:lnTo>
                  <a:pt x="4442108" y="5490248"/>
                </a:lnTo>
                <a:lnTo>
                  <a:pt x="4426233" y="5488021"/>
                </a:lnTo>
                <a:lnTo>
                  <a:pt x="4416708" y="5487066"/>
                </a:lnTo>
                <a:lnTo>
                  <a:pt x="4398610" y="5486111"/>
                </a:lnTo>
                <a:lnTo>
                  <a:pt x="4374163" y="5482292"/>
                </a:lnTo>
                <a:lnTo>
                  <a:pt x="4361463" y="5481337"/>
                </a:lnTo>
                <a:lnTo>
                  <a:pt x="4336380" y="5489612"/>
                </a:lnTo>
                <a:lnTo>
                  <a:pt x="4311933" y="5483883"/>
                </a:lnTo>
                <a:lnTo>
                  <a:pt x="4298280" y="5488021"/>
                </a:lnTo>
                <a:lnTo>
                  <a:pt x="4289073" y="5510300"/>
                </a:lnTo>
                <a:lnTo>
                  <a:pt x="4278278" y="5522076"/>
                </a:lnTo>
                <a:lnTo>
                  <a:pt x="4253195" y="5536080"/>
                </a:lnTo>
                <a:lnTo>
                  <a:pt x="4224620" y="5550084"/>
                </a:lnTo>
                <a:lnTo>
                  <a:pt x="4209063" y="5568225"/>
                </a:lnTo>
                <a:lnTo>
                  <a:pt x="4191283" y="5582866"/>
                </a:lnTo>
                <a:lnTo>
                  <a:pt x="4191283" y="5592732"/>
                </a:lnTo>
                <a:lnTo>
                  <a:pt x="4172233" y="5602280"/>
                </a:lnTo>
                <a:lnTo>
                  <a:pt x="4169058" y="5601007"/>
                </a:lnTo>
                <a:lnTo>
                  <a:pt x="4173185" y="5594642"/>
                </a:lnTo>
                <a:lnTo>
                  <a:pt x="4175408" y="5585412"/>
                </a:lnTo>
                <a:lnTo>
                  <a:pt x="4168105" y="5578092"/>
                </a:lnTo>
                <a:lnTo>
                  <a:pt x="4173820" y="5569498"/>
                </a:lnTo>
                <a:lnTo>
                  <a:pt x="4185568" y="5564088"/>
                </a:lnTo>
                <a:lnTo>
                  <a:pt x="4204618" y="5551357"/>
                </a:lnTo>
                <a:lnTo>
                  <a:pt x="4226843" y="5537353"/>
                </a:lnTo>
                <a:lnTo>
                  <a:pt x="4235098" y="5534170"/>
                </a:lnTo>
                <a:lnTo>
                  <a:pt x="4235098" y="5524622"/>
                </a:lnTo>
                <a:lnTo>
                  <a:pt x="4224620" y="5528123"/>
                </a:lnTo>
                <a:lnTo>
                  <a:pt x="4202395" y="5533215"/>
                </a:lnTo>
                <a:lnTo>
                  <a:pt x="4184615" y="5544036"/>
                </a:lnTo>
                <a:lnTo>
                  <a:pt x="4167470" y="5537989"/>
                </a:lnTo>
                <a:lnTo>
                  <a:pt x="4163025" y="5522076"/>
                </a:lnTo>
                <a:lnTo>
                  <a:pt x="4160928" y="5513064"/>
                </a:lnTo>
                <a:lnTo>
                  <a:pt x="4150640" y="5513376"/>
                </a:lnTo>
                <a:lnTo>
                  <a:pt x="4135718" y="5512423"/>
                </a:lnTo>
                <a:lnTo>
                  <a:pt x="4123970" y="5504168"/>
                </a:lnTo>
                <a:lnTo>
                  <a:pt x="4098570" y="5493373"/>
                </a:lnTo>
                <a:lnTo>
                  <a:pt x="4080473" y="5491786"/>
                </a:lnTo>
                <a:lnTo>
                  <a:pt x="4071900" y="5495913"/>
                </a:lnTo>
                <a:lnTo>
                  <a:pt x="4066820" y="5485436"/>
                </a:lnTo>
                <a:lnTo>
                  <a:pt x="4073170" y="5474641"/>
                </a:lnTo>
                <a:lnTo>
                  <a:pt x="4059200" y="5477181"/>
                </a:lnTo>
                <a:lnTo>
                  <a:pt x="4060470" y="5486706"/>
                </a:lnTo>
                <a:lnTo>
                  <a:pt x="4055073" y="5494326"/>
                </a:lnTo>
                <a:lnTo>
                  <a:pt x="4044913" y="5497501"/>
                </a:lnTo>
                <a:lnTo>
                  <a:pt x="4033165" y="5498453"/>
                </a:lnTo>
                <a:lnTo>
                  <a:pt x="4027768" y="5493056"/>
                </a:lnTo>
                <a:lnTo>
                  <a:pt x="3999193" y="5494643"/>
                </a:lnTo>
                <a:lnTo>
                  <a:pt x="3999193" y="5501946"/>
                </a:lnTo>
                <a:lnTo>
                  <a:pt x="3989668" y="5512741"/>
                </a:lnTo>
                <a:lnTo>
                  <a:pt x="3974110" y="5516868"/>
                </a:lnTo>
                <a:lnTo>
                  <a:pt x="3968713" y="5516868"/>
                </a:lnTo>
                <a:lnTo>
                  <a:pt x="3951885" y="5506708"/>
                </a:lnTo>
                <a:lnTo>
                  <a:pt x="3940138" y="5520361"/>
                </a:lnTo>
                <a:cubicBezTo>
                  <a:pt x="3940455" y="5524277"/>
                  <a:pt x="3940773" y="5528192"/>
                  <a:pt x="3941090" y="5532108"/>
                </a:cubicBezTo>
                <a:lnTo>
                  <a:pt x="3953790" y="5537188"/>
                </a:lnTo>
                <a:lnTo>
                  <a:pt x="3946805" y="5544491"/>
                </a:lnTo>
                <a:lnTo>
                  <a:pt x="3950933" y="5551793"/>
                </a:lnTo>
                <a:lnTo>
                  <a:pt x="3963950" y="5554016"/>
                </a:lnTo>
                <a:lnTo>
                  <a:pt x="3964903" y="5545443"/>
                </a:lnTo>
                <a:lnTo>
                  <a:pt x="3976650" y="5562271"/>
                </a:lnTo>
                <a:lnTo>
                  <a:pt x="3991255" y="5570526"/>
                </a:lnTo>
                <a:lnTo>
                  <a:pt x="4001098" y="5579733"/>
                </a:lnTo>
                <a:lnTo>
                  <a:pt x="3989350" y="5589258"/>
                </a:lnTo>
                <a:lnTo>
                  <a:pt x="3971253" y="5569573"/>
                </a:lnTo>
                <a:lnTo>
                  <a:pt x="3963950" y="5569573"/>
                </a:lnTo>
                <a:lnTo>
                  <a:pt x="3955378" y="5561318"/>
                </a:lnTo>
                <a:lnTo>
                  <a:pt x="3934105" y="5568938"/>
                </a:lnTo>
                <a:lnTo>
                  <a:pt x="3935375" y="5582591"/>
                </a:lnTo>
                <a:lnTo>
                  <a:pt x="3962045" y="5598148"/>
                </a:lnTo>
                <a:lnTo>
                  <a:pt x="3962045" y="5610848"/>
                </a:lnTo>
                <a:lnTo>
                  <a:pt x="3947123" y="5613071"/>
                </a:lnTo>
                <a:lnTo>
                  <a:pt x="3932200" y="5599736"/>
                </a:lnTo>
                <a:cubicBezTo>
                  <a:pt x="3931883" y="5595503"/>
                  <a:pt x="3931565" y="5591269"/>
                  <a:pt x="3931248" y="5587036"/>
                </a:cubicBezTo>
                <a:lnTo>
                  <a:pt x="3920770" y="5580686"/>
                </a:lnTo>
                <a:lnTo>
                  <a:pt x="3910928" y="5584813"/>
                </a:lnTo>
                <a:lnTo>
                  <a:pt x="3907753" y="5595291"/>
                </a:lnTo>
                <a:lnTo>
                  <a:pt x="3939185" y="5620373"/>
                </a:lnTo>
                <a:lnTo>
                  <a:pt x="3926168" y="5627041"/>
                </a:lnTo>
                <a:lnTo>
                  <a:pt x="3911563" y="5616563"/>
                </a:lnTo>
                <a:lnTo>
                  <a:pt x="3908388" y="5621961"/>
                </a:lnTo>
                <a:lnTo>
                  <a:pt x="3899815" y="5614658"/>
                </a:lnTo>
                <a:lnTo>
                  <a:pt x="3903625" y="5598466"/>
                </a:lnTo>
                <a:lnTo>
                  <a:pt x="3899498" y="5587353"/>
                </a:lnTo>
                <a:lnTo>
                  <a:pt x="3880448" y="5582908"/>
                </a:lnTo>
                <a:lnTo>
                  <a:pt x="3876003" y="5568621"/>
                </a:lnTo>
                <a:lnTo>
                  <a:pt x="3863303" y="5570526"/>
                </a:lnTo>
                <a:lnTo>
                  <a:pt x="3860128" y="5562271"/>
                </a:lnTo>
                <a:lnTo>
                  <a:pt x="3856953" y="5551793"/>
                </a:lnTo>
                <a:lnTo>
                  <a:pt x="3862033" y="5543538"/>
                </a:lnTo>
                <a:lnTo>
                  <a:pt x="3865208" y="5531791"/>
                </a:lnTo>
                <a:lnTo>
                  <a:pt x="3849015" y="5527346"/>
                </a:lnTo>
                <a:lnTo>
                  <a:pt x="3847110" y="5539093"/>
                </a:lnTo>
                <a:lnTo>
                  <a:pt x="3836633" y="5545443"/>
                </a:lnTo>
                <a:lnTo>
                  <a:pt x="3827108" y="5560366"/>
                </a:lnTo>
                <a:lnTo>
                  <a:pt x="3832505" y="5577511"/>
                </a:lnTo>
                <a:lnTo>
                  <a:pt x="3827743" y="5593068"/>
                </a:lnTo>
                <a:lnTo>
                  <a:pt x="3834410" y="5617198"/>
                </a:lnTo>
                <a:lnTo>
                  <a:pt x="3857588" y="5639423"/>
                </a:lnTo>
                <a:lnTo>
                  <a:pt x="3861080" y="5666411"/>
                </a:lnTo>
                <a:lnTo>
                  <a:pt x="3875050" y="5671808"/>
                </a:lnTo>
                <a:lnTo>
                  <a:pt x="3903625" y="5700701"/>
                </a:lnTo>
                <a:lnTo>
                  <a:pt x="3900768" y="5730546"/>
                </a:lnTo>
                <a:lnTo>
                  <a:pt x="3881718" y="5726418"/>
                </a:lnTo>
                <a:lnTo>
                  <a:pt x="3881718" y="5719116"/>
                </a:lnTo>
                <a:lnTo>
                  <a:pt x="3893465" y="5716893"/>
                </a:lnTo>
                <a:lnTo>
                  <a:pt x="3884575" y="5706416"/>
                </a:lnTo>
                <a:lnTo>
                  <a:pt x="3868700" y="5688318"/>
                </a:lnTo>
                <a:lnTo>
                  <a:pt x="3856953" y="5700383"/>
                </a:lnTo>
                <a:lnTo>
                  <a:pt x="3862668" y="5709591"/>
                </a:lnTo>
                <a:lnTo>
                  <a:pt x="3858223" y="5714988"/>
                </a:lnTo>
                <a:lnTo>
                  <a:pt x="3863620" y="5721338"/>
                </a:lnTo>
                <a:lnTo>
                  <a:pt x="3877590" y="5724513"/>
                </a:lnTo>
                <a:lnTo>
                  <a:pt x="3866795" y="5742293"/>
                </a:lnTo>
                <a:lnTo>
                  <a:pt x="3856635" y="5748008"/>
                </a:lnTo>
                <a:lnTo>
                  <a:pt x="3842665" y="5744833"/>
                </a:lnTo>
                <a:lnTo>
                  <a:pt x="3826790" y="5741341"/>
                </a:lnTo>
                <a:lnTo>
                  <a:pt x="3824885" y="5753088"/>
                </a:lnTo>
                <a:lnTo>
                  <a:pt x="3843935" y="5754358"/>
                </a:lnTo>
                <a:lnTo>
                  <a:pt x="3859810" y="5761343"/>
                </a:lnTo>
                <a:lnTo>
                  <a:pt x="3859810" y="5770868"/>
                </a:lnTo>
                <a:lnTo>
                  <a:pt x="3873463" y="5773091"/>
                </a:lnTo>
                <a:lnTo>
                  <a:pt x="3873463" y="5765471"/>
                </a:lnTo>
                <a:lnTo>
                  <a:pt x="3896958" y="5779123"/>
                </a:lnTo>
                <a:lnTo>
                  <a:pt x="3902673" y="5794681"/>
                </a:lnTo>
                <a:lnTo>
                  <a:pt x="3910928" y="5801031"/>
                </a:lnTo>
                <a:lnTo>
                  <a:pt x="3926803" y="5801983"/>
                </a:lnTo>
                <a:lnTo>
                  <a:pt x="3934423" y="5814366"/>
                </a:lnTo>
                <a:lnTo>
                  <a:pt x="3958870" y="5825796"/>
                </a:lnTo>
                <a:lnTo>
                  <a:pt x="3967443" y="5835321"/>
                </a:lnTo>
                <a:lnTo>
                  <a:pt x="3962045" y="5852148"/>
                </a:lnTo>
                <a:lnTo>
                  <a:pt x="3965538" y="5857546"/>
                </a:lnTo>
                <a:lnTo>
                  <a:pt x="3961410" y="5863896"/>
                </a:lnTo>
                <a:lnTo>
                  <a:pt x="3971888" y="5877231"/>
                </a:lnTo>
                <a:lnTo>
                  <a:pt x="3979508" y="5891201"/>
                </a:lnTo>
                <a:lnTo>
                  <a:pt x="3962680" y="5894376"/>
                </a:lnTo>
                <a:lnTo>
                  <a:pt x="3953790" y="5883581"/>
                </a:lnTo>
                <a:lnTo>
                  <a:pt x="3943313" y="5883898"/>
                </a:lnTo>
                <a:lnTo>
                  <a:pt x="3931565" y="5869293"/>
                </a:lnTo>
                <a:lnTo>
                  <a:pt x="3922993" y="5864213"/>
                </a:lnTo>
                <a:lnTo>
                  <a:pt x="3926168" y="5853736"/>
                </a:lnTo>
                <a:lnTo>
                  <a:pt x="3912515" y="5851513"/>
                </a:lnTo>
                <a:lnTo>
                  <a:pt x="3896640" y="5857863"/>
                </a:lnTo>
                <a:lnTo>
                  <a:pt x="3902038" y="5864213"/>
                </a:lnTo>
                <a:lnTo>
                  <a:pt x="3876638" y="5865801"/>
                </a:lnTo>
                <a:lnTo>
                  <a:pt x="3869676" y="5859999"/>
                </a:lnTo>
                <a:lnTo>
                  <a:pt x="3872889" y="5872612"/>
                </a:lnTo>
                <a:lnTo>
                  <a:pt x="3882402" y="5876432"/>
                </a:lnTo>
                <a:lnTo>
                  <a:pt x="3876060" y="5884073"/>
                </a:lnTo>
                <a:lnTo>
                  <a:pt x="3885572" y="5885983"/>
                </a:lnTo>
                <a:lnTo>
                  <a:pt x="3890012" y="5900946"/>
                </a:lnTo>
                <a:lnTo>
                  <a:pt x="3899524" y="5904766"/>
                </a:lnTo>
                <a:lnTo>
                  <a:pt x="3904597" y="5906039"/>
                </a:lnTo>
                <a:lnTo>
                  <a:pt x="3900475" y="5893623"/>
                </a:lnTo>
                <a:lnTo>
                  <a:pt x="3905865" y="5891076"/>
                </a:lnTo>
                <a:lnTo>
                  <a:pt x="3914109" y="5897444"/>
                </a:lnTo>
                <a:lnTo>
                  <a:pt x="3915378" y="5910178"/>
                </a:lnTo>
                <a:lnTo>
                  <a:pt x="3919500" y="5911133"/>
                </a:lnTo>
                <a:lnTo>
                  <a:pt x="3917914" y="5917500"/>
                </a:lnTo>
                <a:lnTo>
                  <a:pt x="3909353" y="5928325"/>
                </a:lnTo>
                <a:lnTo>
                  <a:pt x="3900792" y="5927370"/>
                </a:lnTo>
                <a:lnTo>
                  <a:pt x="3896670" y="5934692"/>
                </a:lnTo>
                <a:lnTo>
                  <a:pt x="3888109" y="5943288"/>
                </a:lnTo>
                <a:lnTo>
                  <a:pt x="3885255" y="5943288"/>
                </a:lnTo>
                <a:lnTo>
                  <a:pt x="3877646" y="5931508"/>
                </a:lnTo>
                <a:lnTo>
                  <a:pt x="3885890" y="5928325"/>
                </a:lnTo>
                <a:lnTo>
                  <a:pt x="3869084" y="5922276"/>
                </a:lnTo>
                <a:lnTo>
                  <a:pt x="3867816" y="5915909"/>
                </a:lnTo>
                <a:lnTo>
                  <a:pt x="3855133" y="5918137"/>
                </a:lnTo>
                <a:lnTo>
                  <a:pt x="3854182" y="5924504"/>
                </a:lnTo>
                <a:lnTo>
                  <a:pt x="3863060" y="5935010"/>
                </a:lnTo>
                <a:lnTo>
                  <a:pt x="3860840" y="5953794"/>
                </a:lnTo>
                <a:lnTo>
                  <a:pt x="3870353" y="5967801"/>
                </a:lnTo>
                <a:lnTo>
                  <a:pt x="3875109" y="5982128"/>
                </a:lnTo>
                <a:lnTo>
                  <a:pt x="3877011" y="6000274"/>
                </a:lnTo>
                <a:lnTo>
                  <a:pt x="3872255" y="6015237"/>
                </a:lnTo>
                <a:lnTo>
                  <a:pt x="3882719" y="6024470"/>
                </a:lnTo>
                <a:lnTo>
                  <a:pt x="3879548" y="6031792"/>
                </a:lnTo>
                <a:lnTo>
                  <a:pt x="3895402" y="6043571"/>
                </a:lnTo>
                <a:lnTo>
                  <a:pt x="3883987" y="6049938"/>
                </a:lnTo>
                <a:lnTo>
                  <a:pt x="3876377" y="6034975"/>
                </a:lnTo>
                <a:lnTo>
                  <a:pt x="3869084" y="6033384"/>
                </a:lnTo>
                <a:lnTo>
                  <a:pt x="3870987" y="6043571"/>
                </a:lnTo>
                <a:lnTo>
                  <a:pt x="3861475" y="6043890"/>
                </a:lnTo>
                <a:lnTo>
                  <a:pt x="3862743" y="6038477"/>
                </a:lnTo>
                <a:lnTo>
                  <a:pt x="3855133" y="6021604"/>
                </a:lnTo>
                <a:lnTo>
                  <a:pt x="3844352" y="6001866"/>
                </a:lnTo>
                <a:lnTo>
                  <a:pt x="3829767" y="6006960"/>
                </a:lnTo>
                <a:lnTo>
                  <a:pt x="3819303" y="6033702"/>
                </a:lnTo>
                <a:lnTo>
                  <a:pt x="3822791" y="6054714"/>
                </a:lnTo>
                <a:lnTo>
                  <a:pt x="3818352" y="6048665"/>
                </a:lnTo>
                <a:lnTo>
                  <a:pt x="3813279" y="6051849"/>
                </a:lnTo>
                <a:lnTo>
                  <a:pt x="3807889" y="6038796"/>
                </a:lnTo>
                <a:lnTo>
                  <a:pt x="3800279" y="5999956"/>
                </a:lnTo>
                <a:lnTo>
                  <a:pt x="3792669" y="5995817"/>
                </a:lnTo>
                <a:lnTo>
                  <a:pt x="3790132" y="5987540"/>
                </a:lnTo>
                <a:lnTo>
                  <a:pt x="3779986" y="5986585"/>
                </a:lnTo>
                <a:lnTo>
                  <a:pt x="3777449" y="5971622"/>
                </a:lnTo>
                <a:lnTo>
                  <a:pt x="3764132" y="5978944"/>
                </a:lnTo>
                <a:lnTo>
                  <a:pt x="3758742" y="6006641"/>
                </a:lnTo>
                <a:lnTo>
                  <a:pt x="3753351" y="5998046"/>
                </a:lnTo>
                <a:lnTo>
                  <a:pt x="3745107" y="6002503"/>
                </a:lnTo>
                <a:lnTo>
                  <a:pt x="3734327" y="5982446"/>
                </a:lnTo>
                <a:lnTo>
                  <a:pt x="3733058" y="5960479"/>
                </a:lnTo>
                <a:lnTo>
                  <a:pt x="3742571" y="5949973"/>
                </a:lnTo>
                <a:lnTo>
                  <a:pt x="3737814" y="5927688"/>
                </a:lnTo>
                <a:lnTo>
                  <a:pt x="3721961" y="5903493"/>
                </a:lnTo>
                <a:lnTo>
                  <a:pt x="3708326" y="5898080"/>
                </a:lnTo>
                <a:lnTo>
                  <a:pt x="3701985" y="5903493"/>
                </a:lnTo>
                <a:lnTo>
                  <a:pt x="3694375" y="5879297"/>
                </a:lnTo>
                <a:lnTo>
                  <a:pt x="3681692" y="5876432"/>
                </a:lnTo>
                <a:cubicBezTo>
                  <a:pt x="3681586" y="5871869"/>
                  <a:pt x="3681481" y="5867305"/>
                  <a:pt x="3681375" y="5862742"/>
                </a:cubicBezTo>
                <a:lnTo>
                  <a:pt x="3690887" y="5862742"/>
                </a:lnTo>
                <a:lnTo>
                  <a:pt x="3711814" y="5839820"/>
                </a:lnTo>
                <a:lnTo>
                  <a:pt x="3709595" y="5824221"/>
                </a:lnTo>
                <a:lnTo>
                  <a:pt x="3710863" y="5820082"/>
                </a:lnTo>
                <a:lnTo>
                  <a:pt x="3725448" y="5835682"/>
                </a:lnTo>
                <a:lnTo>
                  <a:pt x="3740351" y="5836637"/>
                </a:lnTo>
                <a:lnTo>
                  <a:pt x="3746693" y="5826131"/>
                </a:lnTo>
                <a:lnTo>
                  <a:pt x="3762547" y="5819764"/>
                </a:lnTo>
                <a:lnTo>
                  <a:pt x="3788230" y="5838547"/>
                </a:lnTo>
                <a:lnTo>
                  <a:pt x="3812328" y="5846824"/>
                </a:lnTo>
                <a:lnTo>
                  <a:pt x="3836426" y="5846506"/>
                </a:lnTo>
                <a:lnTo>
                  <a:pt x="3849426" y="5860196"/>
                </a:lnTo>
                <a:lnTo>
                  <a:pt x="3857036" y="5860832"/>
                </a:lnTo>
                <a:lnTo>
                  <a:pt x="3868367" y="5859082"/>
                </a:lnTo>
                <a:lnTo>
                  <a:pt x="3859493" y="5854053"/>
                </a:lnTo>
                <a:lnTo>
                  <a:pt x="3872193" y="5847703"/>
                </a:lnTo>
                <a:lnTo>
                  <a:pt x="3883940" y="5850878"/>
                </a:lnTo>
                <a:lnTo>
                  <a:pt x="3893465" y="5849608"/>
                </a:lnTo>
                <a:lnTo>
                  <a:pt x="3889020" y="5840083"/>
                </a:lnTo>
                <a:lnTo>
                  <a:pt x="3876320" y="5835003"/>
                </a:lnTo>
                <a:lnTo>
                  <a:pt x="3868065" y="5837226"/>
                </a:lnTo>
                <a:lnTo>
                  <a:pt x="3859493" y="5833098"/>
                </a:lnTo>
                <a:lnTo>
                  <a:pt x="3843618" y="5815318"/>
                </a:lnTo>
                <a:lnTo>
                  <a:pt x="3845523" y="5828971"/>
                </a:lnTo>
                <a:lnTo>
                  <a:pt x="3830918" y="5828018"/>
                </a:lnTo>
                <a:lnTo>
                  <a:pt x="3827743" y="5814366"/>
                </a:lnTo>
                <a:lnTo>
                  <a:pt x="3823298" y="5817541"/>
                </a:lnTo>
                <a:lnTo>
                  <a:pt x="3811550" y="5810556"/>
                </a:lnTo>
                <a:lnTo>
                  <a:pt x="3797898" y="5817858"/>
                </a:lnTo>
                <a:lnTo>
                  <a:pt x="3787420" y="5809286"/>
                </a:lnTo>
                <a:lnTo>
                  <a:pt x="3761703" y="5813096"/>
                </a:lnTo>
                <a:lnTo>
                  <a:pt x="3753765" y="5811826"/>
                </a:lnTo>
                <a:lnTo>
                  <a:pt x="3747415" y="5811191"/>
                </a:lnTo>
                <a:lnTo>
                  <a:pt x="3742653" y="5810873"/>
                </a:lnTo>
                <a:lnTo>
                  <a:pt x="3741383" y="5811191"/>
                </a:lnTo>
                <a:lnTo>
                  <a:pt x="3739478" y="5812461"/>
                </a:lnTo>
                <a:lnTo>
                  <a:pt x="3735985" y="5815636"/>
                </a:lnTo>
                <a:lnTo>
                  <a:pt x="3732810" y="5818811"/>
                </a:lnTo>
                <a:lnTo>
                  <a:pt x="3731223" y="5820398"/>
                </a:lnTo>
                <a:lnTo>
                  <a:pt x="3715348" y="5816588"/>
                </a:lnTo>
                <a:lnTo>
                  <a:pt x="3704553" y="5800713"/>
                </a:lnTo>
                <a:lnTo>
                  <a:pt x="3697250" y="5808968"/>
                </a:lnTo>
                <a:lnTo>
                  <a:pt x="3695345" y="5816588"/>
                </a:lnTo>
                <a:lnTo>
                  <a:pt x="3687725" y="5812461"/>
                </a:lnTo>
                <a:lnTo>
                  <a:pt x="3684550" y="5801031"/>
                </a:lnTo>
                <a:lnTo>
                  <a:pt x="3675978" y="5789283"/>
                </a:lnTo>
                <a:cubicBezTo>
                  <a:pt x="3676295" y="5785896"/>
                  <a:pt x="3676613" y="5782510"/>
                  <a:pt x="3676930" y="5779123"/>
                </a:cubicBezTo>
                <a:lnTo>
                  <a:pt x="3668358" y="5781028"/>
                </a:lnTo>
                <a:lnTo>
                  <a:pt x="3665183" y="5764201"/>
                </a:lnTo>
                <a:lnTo>
                  <a:pt x="3650260" y="5761343"/>
                </a:lnTo>
                <a:lnTo>
                  <a:pt x="3646133" y="5750548"/>
                </a:lnTo>
                <a:lnTo>
                  <a:pt x="3652165" y="5740071"/>
                </a:lnTo>
                <a:lnTo>
                  <a:pt x="3667088" y="5735943"/>
                </a:lnTo>
                <a:lnTo>
                  <a:pt x="3675343" y="5743881"/>
                </a:lnTo>
                <a:lnTo>
                  <a:pt x="3683915" y="5747056"/>
                </a:lnTo>
                <a:lnTo>
                  <a:pt x="3681693" y="5733403"/>
                </a:lnTo>
                <a:lnTo>
                  <a:pt x="3676613" y="5727371"/>
                </a:lnTo>
                <a:lnTo>
                  <a:pt x="3660738" y="5728323"/>
                </a:lnTo>
                <a:lnTo>
                  <a:pt x="3654388" y="5720068"/>
                </a:lnTo>
                <a:lnTo>
                  <a:pt x="3648990" y="5730546"/>
                </a:lnTo>
                <a:lnTo>
                  <a:pt x="3645815" y="5739118"/>
                </a:lnTo>
                <a:lnTo>
                  <a:pt x="3641370" y="5733721"/>
                </a:lnTo>
                <a:lnTo>
                  <a:pt x="3639465" y="5722291"/>
                </a:lnTo>
                <a:lnTo>
                  <a:pt x="3631845" y="5709591"/>
                </a:lnTo>
                <a:lnTo>
                  <a:pt x="3615018" y="5708956"/>
                </a:lnTo>
                <a:lnTo>
                  <a:pt x="3602000" y="5689906"/>
                </a:lnTo>
                <a:lnTo>
                  <a:pt x="3606128" y="5683556"/>
                </a:lnTo>
                <a:lnTo>
                  <a:pt x="3595968" y="5682286"/>
                </a:lnTo>
                <a:cubicBezTo>
                  <a:pt x="3595650" y="5676888"/>
                  <a:pt x="3595333" y="5671491"/>
                  <a:pt x="3595015" y="5666093"/>
                </a:cubicBezTo>
                <a:lnTo>
                  <a:pt x="3588665" y="5656886"/>
                </a:lnTo>
                <a:lnTo>
                  <a:pt x="3589618" y="5650536"/>
                </a:lnTo>
                <a:lnTo>
                  <a:pt x="3582315" y="5649583"/>
                </a:lnTo>
                <a:lnTo>
                  <a:pt x="3578188" y="5641963"/>
                </a:lnTo>
                <a:lnTo>
                  <a:pt x="3578378" y="5641929"/>
                </a:lnTo>
                <a:lnTo>
                  <a:pt x="3574656" y="5639745"/>
                </a:lnTo>
                <a:lnTo>
                  <a:pt x="3577496" y="5632442"/>
                </a:lnTo>
                <a:lnTo>
                  <a:pt x="3571816" y="5618155"/>
                </a:lnTo>
                <a:lnTo>
                  <a:pt x="3557613" y="5606090"/>
                </a:lnTo>
                <a:lnTo>
                  <a:pt x="3537414" y="5597200"/>
                </a:lnTo>
                <a:lnTo>
                  <a:pt x="3526999" y="5579420"/>
                </a:lnTo>
                <a:lnTo>
                  <a:pt x="3525737" y="5573387"/>
                </a:lnTo>
                <a:lnTo>
                  <a:pt x="3515006" y="5557830"/>
                </a:lnTo>
                <a:lnTo>
                  <a:pt x="3517847" y="5553067"/>
                </a:lnTo>
                <a:lnTo>
                  <a:pt x="3527946" y="5560052"/>
                </a:lnTo>
                <a:lnTo>
                  <a:pt x="3526684" y="5550845"/>
                </a:lnTo>
                <a:cubicBezTo>
                  <a:pt x="3526894" y="5549469"/>
                  <a:pt x="3527105" y="5548093"/>
                  <a:pt x="3527315" y="5546717"/>
                </a:cubicBezTo>
                <a:lnTo>
                  <a:pt x="3520372" y="5543860"/>
                </a:lnTo>
                <a:lnTo>
                  <a:pt x="3514691" y="5534970"/>
                </a:lnTo>
                <a:lnTo>
                  <a:pt x="3514691" y="5523540"/>
                </a:lnTo>
                <a:lnTo>
                  <a:pt x="3522581" y="5513062"/>
                </a:lnTo>
                <a:lnTo>
                  <a:pt x="3527946" y="5504490"/>
                </a:lnTo>
                <a:lnTo>
                  <a:pt x="3529840" y="5490202"/>
                </a:lnTo>
                <a:lnTo>
                  <a:pt x="3531418" y="5480995"/>
                </a:lnTo>
                <a:lnTo>
                  <a:pt x="3523843" y="5473057"/>
                </a:lnTo>
                <a:lnTo>
                  <a:pt x="3532365" y="5464485"/>
                </a:lnTo>
                <a:lnTo>
                  <a:pt x="3526053" y="5451784"/>
                </a:lnTo>
                <a:lnTo>
                  <a:pt x="3523212" y="5445434"/>
                </a:lnTo>
                <a:lnTo>
                  <a:pt x="3529524" y="5441307"/>
                </a:lnTo>
                <a:lnTo>
                  <a:pt x="3524159" y="5427337"/>
                </a:lnTo>
                <a:lnTo>
                  <a:pt x="3527946" y="5420352"/>
                </a:lnTo>
                <a:lnTo>
                  <a:pt x="3540570" y="5404794"/>
                </a:lnTo>
                <a:lnTo>
                  <a:pt x="3535836" y="5397809"/>
                </a:lnTo>
                <a:lnTo>
                  <a:pt x="3526053" y="5394952"/>
                </a:lnTo>
                <a:lnTo>
                  <a:pt x="3525643" y="5394317"/>
                </a:lnTo>
                <a:lnTo>
                  <a:pt x="3516101" y="5394317"/>
                </a:lnTo>
                <a:lnTo>
                  <a:pt x="3512284" y="5386716"/>
                </a:lnTo>
                <a:lnTo>
                  <a:pt x="3510694" y="5374048"/>
                </a:lnTo>
                <a:lnTo>
                  <a:pt x="3492882" y="5352511"/>
                </a:lnTo>
                <a:lnTo>
                  <a:pt x="3469663" y="5340159"/>
                </a:lnTo>
                <a:lnTo>
                  <a:pt x="3460121" y="5329707"/>
                </a:lnTo>
                <a:lnTo>
                  <a:pt x="3445809" y="5327807"/>
                </a:lnTo>
                <a:lnTo>
                  <a:pt x="3441674" y="5318622"/>
                </a:lnTo>
                <a:lnTo>
                  <a:pt x="3448671" y="5320839"/>
                </a:lnTo>
                <a:lnTo>
                  <a:pt x="3454396" y="5318939"/>
                </a:lnTo>
                <a:lnTo>
                  <a:pt x="3455032" y="5310071"/>
                </a:lnTo>
                <a:lnTo>
                  <a:pt x="3445596" y="5305079"/>
                </a:lnTo>
                <a:lnTo>
                  <a:pt x="3448013" y="5314939"/>
                </a:lnTo>
                <a:lnTo>
                  <a:pt x="3441636" y="5312732"/>
                </a:lnTo>
                <a:lnTo>
                  <a:pt x="3436217" y="5308949"/>
                </a:lnTo>
                <a:lnTo>
                  <a:pt x="3431434" y="5305166"/>
                </a:lnTo>
                <a:lnTo>
                  <a:pt x="3427927" y="5302014"/>
                </a:lnTo>
                <a:lnTo>
                  <a:pt x="3425696" y="5298861"/>
                </a:lnTo>
                <a:lnTo>
                  <a:pt x="3423145" y="5296654"/>
                </a:lnTo>
                <a:lnTo>
                  <a:pt x="3420913" y="5295078"/>
                </a:lnTo>
                <a:lnTo>
                  <a:pt x="3393814" y="5279000"/>
                </a:lnTo>
                <a:lnTo>
                  <a:pt x="3380105" y="5263238"/>
                </a:lnTo>
                <a:lnTo>
                  <a:pt x="3365758" y="5256303"/>
                </a:lnTo>
                <a:lnTo>
                  <a:pt x="3371178" y="5268913"/>
                </a:lnTo>
                <a:lnTo>
                  <a:pt x="3355875" y="5258509"/>
                </a:lnTo>
                <a:lnTo>
                  <a:pt x="3332601" y="5247476"/>
                </a:lnTo>
                <a:lnTo>
                  <a:pt x="3320486" y="5245269"/>
                </a:lnTo>
                <a:lnTo>
                  <a:pt x="3301995" y="5240855"/>
                </a:lnTo>
                <a:lnTo>
                  <a:pt x="3294025" y="5229506"/>
                </a:lnTo>
                <a:lnTo>
                  <a:pt x="3321124" y="5232974"/>
                </a:lnTo>
                <a:lnTo>
                  <a:pt x="3333877" y="5237072"/>
                </a:lnTo>
                <a:lnTo>
                  <a:pt x="3352368" y="5241171"/>
                </a:lnTo>
                <a:lnTo>
                  <a:pt x="3357469" y="5244954"/>
                </a:lnTo>
                <a:lnTo>
                  <a:pt x="3355237" y="5235496"/>
                </a:lnTo>
                <a:lnTo>
                  <a:pt x="3357761" y="5233854"/>
                </a:lnTo>
                <a:lnTo>
                  <a:pt x="3374251" y="5226890"/>
                </a:lnTo>
                <a:lnTo>
                  <a:pt x="3376538" y="5226649"/>
                </a:lnTo>
                <a:cubicBezTo>
                  <a:pt x="3376489" y="5226428"/>
                  <a:pt x="3376439" y="5226207"/>
                  <a:pt x="3376390" y="5225986"/>
                </a:cubicBezTo>
                <a:lnTo>
                  <a:pt x="3374251" y="5226890"/>
                </a:lnTo>
                <a:lnTo>
                  <a:pt x="3367352" y="5227615"/>
                </a:lnTo>
                <a:lnTo>
                  <a:pt x="3357761" y="5233854"/>
                </a:lnTo>
                <a:lnTo>
                  <a:pt x="3355306" y="5234891"/>
                </a:lnTo>
                <a:lnTo>
                  <a:pt x="3346733" y="5230124"/>
                </a:lnTo>
                <a:lnTo>
                  <a:pt x="3354671" y="5222815"/>
                </a:lnTo>
                <a:lnTo>
                  <a:pt x="3358798" y="5218366"/>
                </a:lnTo>
                <a:cubicBezTo>
                  <a:pt x="3359425" y="5217528"/>
                  <a:pt x="3359183" y="5217140"/>
                  <a:pt x="3358436" y="5217784"/>
                </a:cubicBezTo>
                <a:lnTo>
                  <a:pt x="3354315" y="5222229"/>
                </a:lnTo>
                <a:lnTo>
                  <a:pt x="3340052" y="5224452"/>
                </a:lnTo>
                <a:lnTo>
                  <a:pt x="3327374" y="5222547"/>
                </a:lnTo>
                <a:lnTo>
                  <a:pt x="3291558" y="5197464"/>
                </a:lnTo>
                <a:lnTo>
                  <a:pt x="3284585" y="5183177"/>
                </a:lnTo>
                <a:lnTo>
                  <a:pt x="3262715" y="5167619"/>
                </a:lnTo>
                <a:lnTo>
                  <a:pt x="3236724" y="5163492"/>
                </a:lnTo>
                <a:lnTo>
                  <a:pt x="3223095" y="5169842"/>
                </a:lnTo>
                <a:lnTo>
                  <a:pt x="3197105" y="5168889"/>
                </a:lnTo>
                <a:lnTo>
                  <a:pt x="3185694" y="5151744"/>
                </a:lnTo>
                <a:lnTo>
                  <a:pt x="3187913" y="5144442"/>
                </a:lnTo>
                <a:lnTo>
                  <a:pt x="3160338" y="5123804"/>
                </a:lnTo>
                <a:lnTo>
                  <a:pt x="3116598" y="5068242"/>
                </a:lnTo>
                <a:cubicBezTo>
                  <a:pt x="3116492" y="5066760"/>
                  <a:pt x="3116387" y="5065279"/>
                  <a:pt x="3116281" y="5063797"/>
                </a:cubicBezTo>
                <a:lnTo>
                  <a:pt x="3125790" y="5065067"/>
                </a:lnTo>
                <a:lnTo>
                  <a:pt x="3132129" y="5063797"/>
                </a:lnTo>
                <a:lnTo>
                  <a:pt x="3125790" y="5056494"/>
                </a:lnTo>
                <a:lnTo>
                  <a:pt x="3125790" y="5052049"/>
                </a:lnTo>
                <a:lnTo>
                  <a:pt x="3141637" y="5060622"/>
                </a:lnTo>
                <a:lnTo>
                  <a:pt x="3152097" y="5071099"/>
                </a:lnTo>
                <a:lnTo>
                  <a:pt x="3154316" y="5061257"/>
                </a:lnTo>
                <a:lnTo>
                  <a:pt x="3144807" y="5059669"/>
                </a:lnTo>
                <a:lnTo>
                  <a:pt x="3123571" y="5040937"/>
                </a:lnTo>
                <a:lnTo>
                  <a:pt x="3111844" y="5026014"/>
                </a:lnTo>
                <a:lnTo>
                  <a:pt x="3105187" y="5012679"/>
                </a:lnTo>
                <a:lnTo>
                  <a:pt x="3100750" y="4980612"/>
                </a:lnTo>
                <a:lnTo>
                  <a:pt x="3093143" y="4963149"/>
                </a:lnTo>
                <a:lnTo>
                  <a:pt x="3070005" y="4933621"/>
                </a:lnTo>
                <a:lnTo>
                  <a:pt x="3053524" y="4927589"/>
                </a:lnTo>
                <a:lnTo>
                  <a:pt x="3045283" y="4918064"/>
                </a:lnTo>
                <a:lnTo>
                  <a:pt x="3030703" y="4921239"/>
                </a:lnTo>
                <a:lnTo>
                  <a:pt x="3025314" y="4945686"/>
                </a:lnTo>
                <a:lnTo>
                  <a:pt x="3027850" y="4958386"/>
                </a:lnTo>
                <a:lnTo>
                  <a:pt x="3018341" y="4971086"/>
                </a:lnTo>
                <a:lnTo>
                  <a:pt x="3016123" y="4966006"/>
                </a:lnTo>
                <a:lnTo>
                  <a:pt x="3012953" y="4975531"/>
                </a:lnTo>
                <a:lnTo>
                  <a:pt x="3006931" y="4990137"/>
                </a:lnTo>
                <a:lnTo>
                  <a:pt x="3005980" y="4995217"/>
                </a:lnTo>
                <a:lnTo>
                  <a:pt x="2992351" y="4986962"/>
                </a:lnTo>
                <a:lnTo>
                  <a:pt x="2988547" y="4967276"/>
                </a:lnTo>
                <a:lnTo>
                  <a:pt x="2977137" y="4958704"/>
                </a:lnTo>
                <a:lnTo>
                  <a:pt x="2971749" y="4946004"/>
                </a:lnTo>
                <a:lnTo>
                  <a:pt x="2974601" y="4927271"/>
                </a:lnTo>
                <a:lnTo>
                  <a:pt x="2963825" y="4910444"/>
                </a:lnTo>
                <a:lnTo>
                  <a:pt x="2963825" y="4899649"/>
                </a:lnTo>
                <a:lnTo>
                  <a:pt x="2976186" y="4893299"/>
                </a:lnTo>
                <a:lnTo>
                  <a:pt x="2976672" y="4893377"/>
                </a:lnTo>
                <a:lnTo>
                  <a:pt x="2981824" y="4881196"/>
                </a:lnTo>
                <a:lnTo>
                  <a:pt x="2977710" y="4874199"/>
                </a:lnTo>
                <a:lnTo>
                  <a:pt x="2986888" y="4875471"/>
                </a:lnTo>
                <a:lnTo>
                  <a:pt x="2990656" y="4865568"/>
                </a:lnTo>
                <a:lnTo>
                  <a:pt x="2977241" y="4873821"/>
                </a:lnTo>
                <a:lnTo>
                  <a:pt x="2960110" y="4867464"/>
                </a:lnTo>
                <a:lnTo>
                  <a:pt x="2943297" y="4876364"/>
                </a:lnTo>
                <a:lnTo>
                  <a:pt x="2927436" y="4870960"/>
                </a:lnTo>
                <a:lnTo>
                  <a:pt x="2894761" y="4889077"/>
                </a:lnTo>
                <a:lnTo>
                  <a:pt x="2863038" y="4899884"/>
                </a:lnTo>
                <a:lnTo>
                  <a:pt x="2852887" y="4901155"/>
                </a:lnTo>
                <a:lnTo>
                  <a:pt x="2843053" y="4922132"/>
                </a:lnTo>
                <a:lnTo>
                  <a:pt x="2844639" y="4939296"/>
                </a:lnTo>
                <a:lnTo>
                  <a:pt x="2862721" y="4962180"/>
                </a:lnTo>
                <a:lnTo>
                  <a:pt x="2862721" y="4977118"/>
                </a:lnTo>
                <a:lnTo>
                  <a:pt x="2850349" y="4994282"/>
                </a:lnTo>
                <a:cubicBezTo>
                  <a:pt x="2850032" y="5004029"/>
                  <a:pt x="2849714" y="5013776"/>
                  <a:pt x="2849397" y="5023523"/>
                </a:cubicBezTo>
                <a:lnTo>
                  <a:pt x="2857011" y="5056260"/>
                </a:lnTo>
                <a:lnTo>
                  <a:pt x="2892223" y="5094718"/>
                </a:lnTo>
                <a:lnTo>
                  <a:pt x="2944566" y="5138580"/>
                </a:lnTo>
                <a:lnTo>
                  <a:pt x="2977558" y="5157332"/>
                </a:lnTo>
                <a:lnTo>
                  <a:pt x="3003571" y="5234249"/>
                </a:lnTo>
                <a:lnTo>
                  <a:pt x="3036880" y="5295274"/>
                </a:lnTo>
                <a:lnTo>
                  <a:pt x="3070189" y="5330554"/>
                </a:lnTo>
                <a:lnTo>
                  <a:pt x="3108256" y="5352485"/>
                </a:lnTo>
                <a:lnTo>
                  <a:pt x="3135855" y="5374416"/>
                </a:lnTo>
                <a:lnTo>
                  <a:pt x="3163454" y="5357252"/>
                </a:lnTo>
                <a:lnTo>
                  <a:pt x="3164406" y="5364563"/>
                </a:lnTo>
                <a:lnTo>
                  <a:pt x="3172019" y="5366787"/>
                </a:lnTo>
                <a:lnTo>
                  <a:pt x="3176778" y="5355981"/>
                </a:lnTo>
                <a:lnTo>
                  <a:pt x="3188515" y="5351849"/>
                </a:lnTo>
                <a:lnTo>
                  <a:pt x="3200252" y="5351531"/>
                </a:lnTo>
                <a:lnTo>
                  <a:pt x="3213259" y="5373780"/>
                </a:lnTo>
                <a:lnTo>
                  <a:pt x="3204694" y="5384269"/>
                </a:lnTo>
                <a:lnTo>
                  <a:pt x="3194225" y="5398253"/>
                </a:lnTo>
                <a:lnTo>
                  <a:pt x="3192322" y="5409696"/>
                </a:lnTo>
                <a:lnTo>
                  <a:pt x="3203108" y="5431944"/>
                </a:lnTo>
                <a:lnTo>
                  <a:pt x="3222141" y="5436712"/>
                </a:lnTo>
                <a:lnTo>
                  <a:pt x="3271946" y="5456418"/>
                </a:lnTo>
                <a:lnTo>
                  <a:pt x="3322703" y="5478349"/>
                </a:lnTo>
                <a:lnTo>
                  <a:pt x="3357281" y="5513629"/>
                </a:lnTo>
                <a:lnTo>
                  <a:pt x="3391224" y="5526024"/>
                </a:lnTo>
                <a:lnTo>
                  <a:pt x="3404865" y="5541598"/>
                </a:lnTo>
                <a:lnTo>
                  <a:pt x="3429609" y="5562576"/>
                </a:lnTo>
                <a:lnTo>
                  <a:pt x="3443250" y="5581646"/>
                </a:lnTo>
                <a:lnTo>
                  <a:pt x="3435319" y="5601352"/>
                </a:lnTo>
                <a:lnTo>
                  <a:pt x="3429926" y="5619469"/>
                </a:lnTo>
                <a:lnTo>
                  <a:pt x="3396934" y="5603894"/>
                </a:lnTo>
                <a:lnTo>
                  <a:pt x="3382976" y="5572429"/>
                </a:lnTo>
                <a:lnTo>
                  <a:pt x="3329999" y="5563529"/>
                </a:lnTo>
                <a:lnTo>
                  <a:pt x="3328730" y="5550816"/>
                </a:lnTo>
                <a:lnTo>
                  <a:pt x="3336344" y="5546684"/>
                </a:lnTo>
                <a:lnTo>
                  <a:pt x="3325558" y="5541280"/>
                </a:lnTo>
                <a:lnTo>
                  <a:pt x="3285270" y="5547955"/>
                </a:lnTo>
                <a:lnTo>
                  <a:pt x="3262429" y="5574653"/>
                </a:lnTo>
                <a:lnTo>
                  <a:pt x="3270043" y="5591499"/>
                </a:lnTo>
                <a:lnTo>
                  <a:pt x="3249423" y="5626779"/>
                </a:lnTo>
                <a:lnTo>
                  <a:pt x="3268457" y="5643306"/>
                </a:lnTo>
                <a:lnTo>
                  <a:pt x="3299228" y="5662059"/>
                </a:lnTo>
                <a:lnTo>
                  <a:pt x="3308110" y="5681765"/>
                </a:lnTo>
                <a:lnTo>
                  <a:pt x="3314455" y="5708145"/>
                </a:lnTo>
                <a:cubicBezTo>
                  <a:pt x="3314243" y="5713760"/>
                  <a:pt x="3314032" y="5719376"/>
                  <a:pt x="3313820" y="5724991"/>
                </a:cubicBezTo>
                <a:lnTo>
                  <a:pt x="3292566" y="5728487"/>
                </a:lnTo>
                <a:lnTo>
                  <a:pt x="3262112" y="5744697"/>
                </a:lnTo>
                <a:cubicBezTo>
                  <a:pt x="3262429" y="5752643"/>
                  <a:pt x="3262747" y="5760588"/>
                  <a:pt x="3263064" y="5768534"/>
                </a:cubicBezTo>
                <a:cubicBezTo>
                  <a:pt x="3262852" y="5778811"/>
                  <a:pt x="3262641" y="5789088"/>
                  <a:pt x="3262429" y="5799365"/>
                </a:cubicBezTo>
                <a:lnTo>
                  <a:pt x="3221824" y="5842909"/>
                </a:lnTo>
                <a:lnTo>
                  <a:pt x="3205963" y="5867382"/>
                </a:lnTo>
                <a:lnTo>
                  <a:pt x="3189149" y="5873739"/>
                </a:lnTo>
                <a:lnTo>
                  <a:pt x="3175509" y="5861343"/>
                </a:lnTo>
                <a:lnTo>
                  <a:pt x="3164406" y="5830831"/>
                </a:lnTo>
                <a:lnTo>
                  <a:pt x="3164406" y="5821296"/>
                </a:lnTo>
                <a:lnTo>
                  <a:pt x="3185343" y="5813985"/>
                </a:lnTo>
                <a:lnTo>
                  <a:pt x="3192639" y="5799047"/>
                </a:lnTo>
                <a:lnTo>
                  <a:pt x="3182805" y="5784109"/>
                </a:lnTo>
                <a:lnTo>
                  <a:pt x="3187246" y="5774573"/>
                </a:lnTo>
                <a:lnTo>
                  <a:pt x="3204059" y="5767263"/>
                </a:lnTo>
                <a:lnTo>
                  <a:pt x="3218017" y="5761860"/>
                </a:lnTo>
                <a:lnTo>
                  <a:pt x="3220555" y="5742790"/>
                </a:lnTo>
                <a:cubicBezTo>
                  <a:pt x="3220238" y="5738128"/>
                  <a:pt x="3219920" y="5733467"/>
                  <a:pt x="3219603" y="5728805"/>
                </a:cubicBezTo>
                <a:lnTo>
                  <a:pt x="3207549" y="5710052"/>
                </a:lnTo>
                <a:lnTo>
                  <a:pt x="3188198" y="5667144"/>
                </a:lnTo>
                <a:lnTo>
                  <a:pt x="3177095" y="5628050"/>
                </a:lnTo>
                <a:lnTo>
                  <a:pt x="3159330" y="5606119"/>
                </a:lnTo>
                <a:lnTo>
                  <a:pt x="3131731" y="5611840"/>
                </a:lnTo>
                <a:lnTo>
                  <a:pt x="3108256" y="5600398"/>
                </a:lnTo>
                <a:lnTo>
                  <a:pt x="3096519" y="5576243"/>
                </a:lnTo>
                <a:lnTo>
                  <a:pt x="3097788" y="5564800"/>
                </a:lnTo>
                <a:lnTo>
                  <a:pt x="3079388" y="5534288"/>
                </a:lnTo>
                <a:lnTo>
                  <a:pt x="3052741" y="5543823"/>
                </a:lnTo>
                <a:lnTo>
                  <a:pt x="3044176" y="5537784"/>
                </a:lnTo>
                <a:lnTo>
                  <a:pt x="3052741" y="5519667"/>
                </a:lnTo>
                <a:lnTo>
                  <a:pt x="3034659" y="5516489"/>
                </a:lnTo>
                <a:lnTo>
                  <a:pt x="3010232" y="5496783"/>
                </a:lnTo>
                <a:lnTo>
                  <a:pt x="2983585" y="5462457"/>
                </a:lnTo>
                <a:lnTo>
                  <a:pt x="2953766" y="5469767"/>
                </a:lnTo>
                <a:lnTo>
                  <a:pt x="2933780" y="5458325"/>
                </a:lnTo>
                <a:lnTo>
                  <a:pt x="2913478" y="5460867"/>
                </a:lnTo>
                <a:lnTo>
                  <a:pt x="2861452" y="5422409"/>
                </a:lnTo>
                <a:lnTo>
                  <a:pt x="2823067" y="5379501"/>
                </a:lnTo>
                <a:lnTo>
                  <a:pt x="2802765" y="5362338"/>
                </a:lnTo>
                <a:lnTo>
                  <a:pt x="2789758" y="5336275"/>
                </a:lnTo>
                <a:lnTo>
                  <a:pt x="2765332" y="5308941"/>
                </a:lnTo>
                <a:lnTo>
                  <a:pt x="2739953" y="5313709"/>
                </a:lnTo>
                <a:lnTo>
                  <a:pt x="2730437" y="5321972"/>
                </a:lnTo>
                <a:lnTo>
                  <a:pt x="2725044" y="5309259"/>
                </a:lnTo>
                <a:lnTo>
                  <a:pt x="2736781" y="5299724"/>
                </a:lnTo>
                <a:lnTo>
                  <a:pt x="2719968" y="5285103"/>
                </a:lnTo>
                <a:lnTo>
                  <a:pt x="2702838" y="5280336"/>
                </a:lnTo>
                <a:lnTo>
                  <a:pt x="2707913" y="5265397"/>
                </a:lnTo>
                <a:lnTo>
                  <a:pt x="2688880" y="5254909"/>
                </a:lnTo>
                <a:lnTo>
                  <a:pt x="2675873" y="5257133"/>
                </a:lnTo>
                <a:lnTo>
                  <a:pt x="2673970" y="5252048"/>
                </a:lnTo>
                <a:lnTo>
                  <a:pt x="2681266" y="5238063"/>
                </a:lnTo>
                <a:lnTo>
                  <a:pt x="2675556" y="5215179"/>
                </a:lnTo>
                <a:lnTo>
                  <a:pt x="2658426" y="5162418"/>
                </a:lnTo>
                <a:lnTo>
                  <a:pt x="2652716" y="5132859"/>
                </a:lnTo>
                <a:lnTo>
                  <a:pt x="2649543" y="5105207"/>
                </a:lnTo>
                <a:lnTo>
                  <a:pt x="2626068" y="5097261"/>
                </a:lnTo>
                <a:lnTo>
                  <a:pt x="2593394" y="5088997"/>
                </a:lnTo>
                <a:lnTo>
                  <a:pt x="2560085" y="5061027"/>
                </a:lnTo>
                <a:lnTo>
                  <a:pt x="2538830" y="5057849"/>
                </a:lnTo>
                <a:lnTo>
                  <a:pt x="2522017" y="5051810"/>
                </a:lnTo>
                <a:lnTo>
                  <a:pt x="2489343" y="5055306"/>
                </a:lnTo>
                <a:lnTo>
                  <a:pt x="2475702" y="5070245"/>
                </a:lnTo>
                <a:lnTo>
                  <a:pt x="2452544" y="5107432"/>
                </a:lnTo>
                <a:lnTo>
                  <a:pt x="2438269" y="5122370"/>
                </a:lnTo>
                <a:lnTo>
                  <a:pt x="2419235" y="5126502"/>
                </a:lnTo>
                <a:cubicBezTo>
                  <a:pt x="2419208" y="5126448"/>
                  <a:pt x="2419182" y="5126393"/>
                  <a:pt x="2419155" y="5126339"/>
                </a:cubicBezTo>
                <a:lnTo>
                  <a:pt x="2414212" y="5127883"/>
                </a:lnTo>
                <a:lnTo>
                  <a:pt x="2409765" y="5122167"/>
                </a:lnTo>
                <a:lnTo>
                  <a:pt x="2400235" y="5125343"/>
                </a:lnTo>
                <a:cubicBezTo>
                  <a:pt x="2400231" y="5125352"/>
                  <a:pt x="2400227" y="5125360"/>
                  <a:pt x="2400223" y="5125369"/>
                </a:cubicBezTo>
                <a:lnTo>
                  <a:pt x="2408524" y="5122854"/>
                </a:lnTo>
                <a:lnTo>
                  <a:pt x="2412969" y="5128049"/>
                </a:lnTo>
                <a:lnTo>
                  <a:pt x="2397053" y="5131996"/>
                </a:lnTo>
                <a:lnTo>
                  <a:pt x="2396741" y="5132647"/>
                </a:lnTo>
                <a:lnTo>
                  <a:pt x="2385305" y="5136458"/>
                </a:lnTo>
                <a:lnTo>
                  <a:pt x="2383717" y="5137411"/>
                </a:lnTo>
                <a:lnTo>
                  <a:pt x="2384034" y="5136458"/>
                </a:lnTo>
                <a:lnTo>
                  <a:pt x="2380858" y="5135823"/>
                </a:lnTo>
                <a:lnTo>
                  <a:pt x="2379587" y="5136458"/>
                </a:lnTo>
                <a:lnTo>
                  <a:pt x="2377999" y="5136458"/>
                </a:lnTo>
                <a:lnTo>
                  <a:pt x="2377046" y="5136776"/>
                </a:lnTo>
                <a:lnTo>
                  <a:pt x="2375775" y="5137411"/>
                </a:lnTo>
                <a:lnTo>
                  <a:pt x="2375140" y="5138046"/>
                </a:lnTo>
                <a:lnTo>
                  <a:pt x="2374822" y="5138999"/>
                </a:lnTo>
                <a:lnTo>
                  <a:pt x="2374187" y="5141857"/>
                </a:lnTo>
                <a:lnTo>
                  <a:pt x="2374504" y="5141857"/>
                </a:lnTo>
                <a:lnTo>
                  <a:pt x="2375140" y="5142175"/>
                </a:lnTo>
                <a:lnTo>
                  <a:pt x="2377363" y="5141540"/>
                </a:lnTo>
                <a:lnTo>
                  <a:pt x="2351950" y="5159642"/>
                </a:lnTo>
                <a:lnTo>
                  <a:pt x="2327490" y="5172345"/>
                </a:lnTo>
                <a:lnTo>
                  <a:pt x="2305572" y="5206327"/>
                </a:lnTo>
                <a:lnTo>
                  <a:pt x="2275076" y="5219348"/>
                </a:lnTo>
                <a:lnTo>
                  <a:pt x="2232509" y="5220936"/>
                </a:lnTo>
                <a:lnTo>
                  <a:pt x="2188037" y="5202198"/>
                </a:lnTo>
                <a:lnTo>
                  <a:pt x="2180413" y="5189812"/>
                </a:lnTo>
                <a:lnTo>
                  <a:pt x="2143246" y="5174251"/>
                </a:lnTo>
                <a:lnTo>
                  <a:pt x="2120057" y="5189177"/>
                </a:lnTo>
                <a:lnTo>
                  <a:pt x="2104174" y="5175521"/>
                </a:lnTo>
                <a:lnTo>
                  <a:pt x="2082891" y="5171710"/>
                </a:lnTo>
                <a:lnTo>
                  <a:pt x="2058431" y="5159324"/>
                </a:lnTo>
                <a:lnTo>
                  <a:pt x="2040324" y="5164723"/>
                </a:lnTo>
                <a:lnTo>
                  <a:pt x="2022535" y="5181555"/>
                </a:lnTo>
                <a:lnTo>
                  <a:pt x="2004746" y="5192353"/>
                </a:lnTo>
                <a:lnTo>
                  <a:pt x="1967897" y="5205374"/>
                </a:lnTo>
                <a:lnTo>
                  <a:pt x="1959638" y="5239356"/>
                </a:lnTo>
                <a:lnTo>
                  <a:pt x="1951061" y="5251106"/>
                </a:lnTo>
                <a:lnTo>
                  <a:pt x="1959638" y="5255870"/>
                </a:lnTo>
                <a:cubicBezTo>
                  <a:pt x="1959956" y="5252377"/>
                  <a:pt x="1960273" y="5248883"/>
                  <a:pt x="1960591" y="5245390"/>
                </a:cubicBezTo>
                <a:lnTo>
                  <a:pt x="1963767" y="5259046"/>
                </a:lnTo>
                <a:lnTo>
                  <a:pt x="1959955" y="5274925"/>
                </a:lnTo>
                <a:lnTo>
                  <a:pt x="1964720" y="5288899"/>
                </a:lnTo>
                <a:lnTo>
                  <a:pt x="1963974" y="5289811"/>
                </a:lnTo>
                <a:lnTo>
                  <a:pt x="1973866" y="5295679"/>
                </a:lnTo>
                <a:lnTo>
                  <a:pt x="1970058" y="5311533"/>
                </a:lnTo>
                <a:lnTo>
                  <a:pt x="1985925" y="5317557"/>
                </a:lnTo>
                <a:lnTo>
                  <a:pt x="1980530" y="5325801"/>
                </a:lnTo>
                <a:lnTo>
                  <a:pt x="1973232" y="5324216"/>
                </a:lnTo>
                <a:lnTo>
                  <a:pt x="1965616" y="5329606"/>
                </a:lnTo>
                <a:lnTo>
                  <a:pt x="1962760" y="5341972"/>
                </a:lnTo>
                <a:lnTo>
                  <a:pt x="1975770" y="5354655"/>
                </a:lnTo>
                <a:lnTo>
                  <a:pt x="1971328" y="5366070"/>
                </a:lnTo>
                <a:lnTo>
                  <a:pt x="1965298" y="5380022"/>
                </a:lnTo>
                <a:lnTo>
                  <a:pt x="1926267" y="5399046"/>
                </a:lnTo>
                <a:lnTo>
                  <a:pt x="1896755" y="5413315"/>
                </a:lnTo>
                <a:lnTo>
                  <a:pt x="1868513" y="5449144"/>
                </a:lnTo>
                <a:lnTo>
                  <a:pt x="1823135" y="5464364"/>
                </a:lnTo>
                <a:lnTo>
                  <a:pt x="1755543" y="5485925"/>
                </a:lnTo>
                <a:lnTo>
                  <a:pt x="1738090" y="5508121"/>
                </a:lnTo>
                <a:lnTo>
                  <a:pt x="1753957" y="5520487"/>
                </a:lnTo>
                <a:lnTo>
                  <a:pt x="1746341" y="5534438"/>
                </a:lnTo>
                <a:lnTo>
                  <a:pt x="1742215" y="5529048"/>
                </a:lnTo>
                <a:lnTo>
                  <a:pt x="1744437" y="5522706"/>
                </a:lnTo>
                <a:lnTo>
                  <a:pt x="1726666" y="5536975"/>
                </a:lnTo>
                <a:lnTo>
                  <a:pt x="1643844" y="5654293"/>
                </a:lnTo>
                <a:cubicBezTo>
                  <a:pt x="1643950" y="5664440"/>
                  <a:pt x="1644055" y="5674586"/>
                  <a:pt x="1644161" y="5684733"/>
                </a:cubicBezTo>
                <a:lnTo>
                  <a:pt x="1633689" y="5691391"/>
                </a:lnTo>
                <a:lnTo>
                  <a:pt x="1645748" y="5699318"/>
                </a:lnTo>
                <a:lnTo>
                  <a:pt x="1664787" y="5741490"/>
                </a:lnTo>
                <a:lnTo>
                  <a:pt x="1679702" y="5743392"/>
                </a:lnTo>
                <a:lnTo>
                  <a:pt x="1685413" y="5754807"/>
                </a:lnTo>
                <a:lnTo>
                  <a:pt x="1692712" y="5763368"/>
                </a:lnTo>
                <a:lnTo>
                  <a:pt x="1677798" y="5769709"/>
                </a:lnTo>
                <a:lnTo>
                  <a:pt x="1658124" y="5794124"/>
                </a:lnTo>
                <a:lnTo>
                  <a:pt x="1636862" y="5800783"/>
                </a:lnTo>
                <a:lnTo>
                  <a:pt x="1631785" y="5814100"/>
                </a:lnTo>
                <a:lnTo>
                  <a:pt x="1617188" y="5833125"/>
                </a:lnTo>
                <a:lnTo>
                  <a:pt x="1613063" y="5852467"/>
                </a:lnTo>
                <a:lnTo>
                  <a:pt x="1596562" y="5884174"/>
                </a:lnTo>
                <a:lnTo>
                  <a:pt x="1605130" y="5897809"/>
                </a:lnTo>
                <a:lnTo>
                  <a:pt x="1600687" y="5905101"/>
                </a:lnTo>
                <a:lnTo>
                  <a:pt x="1584820" y="5900979"/>
                </a:lnTo>
                <a:lnTo>
                  <a:pt x="1557530" y="5907638"/>
                </a:lnTo>
                <a:lnTo>
                  <a:pt x="1535317" y="5905736"/>
                </a:lnTo>
                <a:lnTo>
                  <a:pt x="1530239" y="5923809"/>
                </a:lnTo>
                <a:lnTo>
                  <a:pt x="1507072" y="5931102"/>
                </a:lnTo>
                <a:cubicBezTo>
                  <a:pt x="1506755" y="5939980"/>
                  <a:pt x="1506437" y="5948858"/>
                  <a:pt x="1506120" y="5957736"/>
                </a:cubicBezTo>
                <a:lnTo>
                  <a:pt x="1494697" y="5973590"/>
                </a:lnTo>
                <a:lnTo>
                  <a:pt x="1485495" y="5998956"/>
                </a:lnTo>
                <a:lnTo>
                  <a:pt x="1475974" y="6005298"/>
                </a:lnTo>
                <a:lnTo>
                  <a:pt x="1453762" y="5996737"/>
                </a:lnTo>
                <a:lnTo>
                  <a:pt x="1414731" y="6016396"/>
                </a:lnTo>
                <a:lnTo>
                  <a:pt x="1392517" y="6005932"/>
                </a:lnTo>
                <a:lnTo>
                  <a:pt x="1351261" y="6013859"/>
                </a:lnTo>
                <a:lnTo>
                  <a:pt x="1318258" y="6008786"/>
                </a:lnTo>
                <a:lnTo>
                  <a:pt x="1261457" y="6005932"/>
                </a:lnTo>
                <a:lnTo>
                  <a:pt x="1248764" y="6019883"/>
                </a:lnTo>
                <a:lnTo>
                  <a:pt x="1228772" y="6032884"/>
                </a:lnTo>
                <a:lnTo>
                  <a:pt x="1189741" y="6033835"/>
                </a:lnTo>
                <a:lnTo>
                  <a:pt x="1159276" y="6073152"/>
                </a:lnTo>
                <a:lnTo>
                  <a:pt x="1151026" y="6091226"/>
                </a:lnTo>
                <a:lnTo>
                  <a:pt x="1140553" y="6083933"/>
                </a:lnTo>
                <a:lnTo>
                  <a:pt x="1124369" y="6080762"/>
                </a:lnTo>
                <a:lnTo>
                  <a:pt x="1118023" y="6075689"/>
                </a:lnTo>
                <a:lnTo>
                  <a:pt x="1104377" y="6071567"/>
                </a:lnTo>
                <a:lnTo>
                  <a:pt x="1095809" y="6070616"/>
                </a:lnTo>
                <a:lnTo>
                  <a:pt x="1074230" y="6036054"/>
                </a:lnTo>
                <a:lnTo>
                  <a:pt x="1076453" y="6024640"/>
                </a:lnTo>
                <a:lnTo>
                  <a:pt x="1067884" y="6017347"/>
                </a:lnTo>
                <a:lnTo>
                  <a:pt x="1072961" y="5991981"/>
                </a:lnTo>
                <a:lnTo>
                  <a:pt x="1032343" y="5954565"/>
                </a:lnTo>
                <a:lnTo>
                  <a:pt x="1005051" y="5952663"/>
                </a:lnTo>
                <a:lnTo>
                  <a:pt x="995213" y="5944102"/>
                </a:lnTo>
                <a:lnTo>
                  <a:pt x="987921" y="5953614"/>
                </a:lnTo>
                <a:lnTo>
                  <a:pt x="984747" y="5946639"/>
                </a:lnTo>
                <a:lnTo>
                  <a:pt x="967371" y="5951909"/>
                </a:lnTo>
                <a:lnTo>
                  <a:pt x="967494" y="5953094"/>
                </a:lnTo>
                <a:lnTo>
                  <a:pt x="945223" y="5968032"/>
                </a:lnTo>
                <a:lnTo>
                  <a:pt x="924225" y="5969303"/>
                </a:lnTo>
                <a:lnTo>
                  <a:pt x="909272" y="5963900"/>
                </a:lnTo>
                <a:lnTo>
                  <a:pt x="887955" y="5962311"/>
                </a:lnTo>
                <a:lnTo>
                  <a:pt x="866639" y="5955955"/>
                </a:lnTo>
                <a:lnTo>
                  <a:pt x="841188" y="5968032"/>
                </a:lnTo>
                <a:lnTo>
                  <a:pt x="822417" y="5972164"/>
                </a:lnTo>
                <a:lnTo>
                  <a:pt x="813826" y="5968986"/>
                </a:lnTo>
                <a:lnTo>
                  <a:pt x="822099" y="5960404"/>
                </a:lnTo>
                <a:lnTo>
                  <a:pt x="832598" y="5933071"/>
                </a:lnTo>
                <a:lnTo>
                  <a:pt x="836416" y="5909870"/>
                </a:lnTo>
                <a:lnTo>
                  <a:pt x="829735" y="5863468"/>
                </a:lnTo>
                <a:lnTo>
                  <a:pt x="838007" y="5825647"/>
                </a:lnTo>
                <a:lnTo>
                  <a:pt x="826871" y="5806260"/>
                </a:lnTo>
                <a:lnTo>
                  <a:pt x="839598" y="5797996"/>
                </a:lnTo>
                <a:lnTo>
                  <a:pt x="847232" y="5804353"/>
                </a:lnTo>
                <a:lnTo>
                  <a:pt x="840870" y="5790369"/>
                </a:lnTo>
                <a:lnTo>
                  <a:pt x="822735" y="5790686"/>
                </a:lnTo>
                <a:lnTo>
                  <a:pt x="806827" y="5803717"/>
                </a:lnTo>
                <a:lnTo>
                  <a:pt x="795372" y="5810074"/>
                </a:lnTo>
                <a:lnTo>
                  <a:pt x="797281" y="5786873"/>
                </a:lnTo>
                <a:lnTo>
                  <a:pt x="790918" y="5777338"/>
                </a:lnTo>
                <a:lnTo>
                  <a:pt x="800463" y="5776384"/>
                </a:lnTo>
                <a:lnTo>
                  <a:pt x="817326" y="5773842"/>
                </a:lnTo>
                <a:lnTo>
                  <a:pt x="826553" y="5752548"/>
                </a:lnTo>
                <a:lnTo>
                  <a:pt x="839280" y="5740788"/>
                </a:lnTo>
                <a:lnTo>
                  <a:pt x="840234" y="5734432"/>
                </a:lnTo>
                <a:lnTo>
                  <a:pt x="820189" y="5748734"/>
                </a:lnTo>
                <a:lnTo>
                  <a:pt x="807462" y="5754137"/>
                </a:lnTo>
                <a:lnTo>
                  <a:pt x="799190" y="5764625"/>
                </a:lnTo>
                <a:lnTo>
                  <a:pt x="801418" y="5771935"/>
                </a:lnTo>
                <a:lnTo>
                  <a:pt x="783283" y="5770028"/>
                </a:lnTo>
                <a:lnTo>
                  <a:pt x="776921" y="5773206"/>
                </a:lnTo>
                <a:lnTo>
                  <a:pt x="768331" y="5770346"/>
                </a:lnTo>
                <a:lnTo>
                  <a:pt x="765150" y="5765896"/>
                </a:lnTo>
                <a:lnTo>
                  <a:pt x="782010" y="5735385"/>
                </a:lnTo>
                <a:lnTo>
                  <a:pt x="781692" y="5699471"/>
                </a:lnTo>
                <a:lnTo>
                  <a:pt x="807781" y="5671820"/>
                </a:lnTo>
                <a:lnTo>
                  <a:pt x="810008" y="5656883"/>
                </a:lnTo>
                <a:lnTo>
                  <a:pt x="820189" y="5642263"/>
                </a:lnTo>
                <a:lnTo>
                  <a:pt x="838643" y="5544691"/>
                </a:lnTo>
                <a:lnTo>
                  <a:pt x="846597" y="5489707"/>
                </a:lnTo>
                <a:lnTo>
                  <a:pt x="828780" y="5408662"/>
                </a:lnTo>
                <a:lnTo>
                  <a:pt x="828147" y="5385266"/>
                </a:lnTo>
                <a:cubicBezTo>
                  <a:pt x="828093" y="5385315"/>
                  <a:pt x="828038" y="5385363"/>
                  <a:pt x="827984" y="5385412"/>
                </a:cubicBezTo>
                <a:cubicBezTo>
                  <a:pt x="827667" y="5378859"/>
                  <a:pt x="827349" y="5372306"/>
                  <a:pt x="827032" y="5365753"/>
                </a:cubicBezTo>
                <a:lnTo>
                  <a:pt x="829888" y="5330240"/>
                </a:lnTo>
                <a:lnTo>
                  <a:pt x="841630" y="5324850"/>
                </a:lnTo>
                <a:lnTo>
                  <a:pt x="831157" y="5309947"/>
                </a:lnTo>
                <a:lnTo>
                  <a:pt x="820051" y="5303923"/>
                </a:lnTo>
                <a:lnTo>
                  <a:pt x="826397" y="5284898"/>
                </a:lnTo>
                <a:lnTo>
                  <a:pt x="807357" y="5286167"/>
                </a:lnTo>
                <a:lnTo>
                  <a:pt x="812434" y="5264288"/>
                </a:lnTo>
                <a:lnTo>
                  <a:pt x="795615" y="5265240"/>
                </a:lnTo>
                <a:cubicBezTo>
                  <a:pt x="795827" y="5261646"/>
                  <a:pt x="796038" y="5258053"/>
                  <a:pt x="796250" y="5254459"/>
                </a:cubicBezTo>
                <a:lnTo>
                  <a:pt x="789903" y="5247166"/>
                </a:lnTo>
                <a:lnTo>
                  <a:pt x="782604" y="5251922"/>
                </a:lnTo>
                <a:cubicBezTo>
                  <a:pt x="782921" y="5247272"/>
                  <a:pt x="783239" y="5242621"/>
                  <a:pt x="783556" y="5237971"/>
                </a:cubicBezTo>
                <a:lnTo>
                  <a:pt x="800375" y="5212605"/>
                </a:lnTo>
                <a:lnTo>
                  <a:pt x="813069" y="5212605"/>
                </a:lnTo>
                <a:lnTo>
                  <a:pt x="815290" y="5206263"/>
                </a:lnTo>
                <a:lnTo>
                  <a:pt x="825763" y="5193580"/>
                </a:lnTo>
                <a:lnTo>
                  <a:pt x="843851" y="5199605"/>
                </a:lnTo>
                <a:lnTo>
                  <a:pt x="862573" y="5188824"/>
                </a:lnTo>
                <a:lnTo>
                  <a:pt x="876218" y="5185653"/>
                </a:lnTo>
                <a:lnTo>
                  <a:pt x="877488" y="5192629"/>
                </a:lnTo>
                <a:lnTo>
                  <a:pt x="891133" y="5191678"/>
                </a:lnTo>
                <a:lnTo>
                  <a:pt x="884786" y="5183117"/>
                </a:lnTo>
                <a:lnTo>
                  <a:pt x="891133" y="5176775"/>
                </a:lnTo>
                <a:lnTo>
                  <a:pt x="881613" y="5179946"/>
                </a:lnTo>
                <a:lnTo>
                  <a:pt x="878122" y="5168848"/>
                </a:lnTo>
                <a:lnTo>
                  <a:pt x="890816" y="5159336"/>
                </a:lnTo>
                <a:lnTo>
                  <a:pt x="910808" y="5144116"/>
                </a:lnTo>
                <a:lnTo>
                  <a:pt x="926675" y="5140945"/>
                </a:lnTo>
                <a:lnTo>
                  <a:pt x="933974" y="5145067"/>
                </a:lnTo>
                <a:lnTo>
                  <a:pt x="936195" y="5138726"/>
                </a:lnTo>
                <a:lnTo>
                  <a:pt x="949841" y="5139677"/>
                </a:lnTo>
                <a:lnTo>
                  <a:pt x="959361" y="5151092"/>
                </a:lnTo>
                <a:lnTo>
                  <a:pt x="989190" y="5165677"/>
                </a:lnTo>
                <a:lnTo>
                  <a:pt x="1095809" y="5163458"/>
                </a:lnTo>
                <a:lnTo>
                  <a:pt x="1111676" y="5152994"/>
                </a:lnTo>
                <a:lnTo>
                  <a:pt x="1121196" y="5154897"/>
                </a:lnTo>
                <a:lnTo>
                  <a:pt x="1124369" y="5158067"/>
                </a:lnTo>
                <a:lnTo>
                  <a:pt x="1140553" y="5165360"/>
                </a:lnTo>
                <a:lnTo>
                  <a:pt x="1168162" y="5169165"/>
                </a:lnTo>
                <a:lnTo>
                  <a:pt x="1217983" y="5179312"/>
                </a:lnTo>
                <a:lnTo>
                  <a:pt x="1264313" y="5181214"/>
                </a:lnTo>
                <a:lnTo>
                  <a:pt x="1293825" y="5175507"/>
                </a:lnTo>
                <a:lnTo>
                  <a:pt x="1307788" y="5178677"/>
                </a:lnTo>
                <a:lnTo>
                  <a:pt x="1323653" y="5168848"/>
                </a:lnTo>
                <a:lnTo>
                  <a:pt x="1329999" y="5169799"/>
                </a:lnTo>
                <a:lnTo>
                  <a:pt x="1339519" y="5182482"/>
                </a:lnTo>
                <a:lnTo>
                  <a:pt x="1351261" y="5183117"/>
                </a:lnTo>
                <a:lnTo>
                  <a:pt x="1367129" y="5187556"/>
                </a:lnTo>
                <a:lnTo>
                  <a:pt x="1385853" y="5184068"/>
                </a:lnTo>
                <a:lnTo>
                  <a:pt x="1405846" y="5182799"/>
                </a:lnTo>
                <a:lnTo>
                  <a:pt x="1422030" y="5187873"/>
                </a:lnTo>
                <a:lnTo>
                  <a:pt x="1439800" y="5194214"/>
                </a:lnTo>
                <a:lnTo>
                  <a:pt x="1449320" y="5199288"/>
                </a:lnTo>
                <a:lnTo>
                  <a:pt x="1476608" y="5198336"/>
                </a:lnTo>
                <a:lnTo>
                  <a:pt x="1488033" y="5187873"/>
                </a:lnTo>
                <a:lnTo>
                  <a:pt x="1493746" y="5184702"/>
                </a:lnTo>
                <a:lnTo>
                  <a:pt x="1492160" y="5187556"/>
                </a:lnTo>
                <a:lnTo>
                  <a:pt x="1498188" y="5189141"/>
                </a:lnTo>
                <a:lnTo>
                  <a:pt x="1499774" y="5188190"/>
                </a:lnTo>
                <a:lnTo>
                  <a:pt x="1505485" y="5182165"/>
                </a:lnTo>
                <a:lnTo>
                  <a:pt x="1506437" y="5185019"/>
                </a:lnTo>
                <a:lnTo>
                  <a:pt x="1509292" y="5185336"/>
                </a:lnTo>
                <a:lnTo>
                  <a:pt x="1509613" y="5182165"/>
                </a:lnTo>
                <a:lnTo>
                  <a:pt x="1513104" y="5183117"/>
                </a:lnTo>
                <a:lnTo>
                  <a:pt x="1513644" y="5182190"/>
                </a:lnTo>
                <a:lnTo>
                  <a:pt x="1521585" y="5173933"/>
                </a:lnTo>
                <a:lnTo>
                  <a:pt x="1536516" y="5137729"/>
                </a:lnTo>
                <a:lnTo>
                  <a:pt x="1551446" y="5066590"/>
                </a:lnTo>
                <a:lnTo>
                  <a:pt x="1559070" y="5017364"/>
                </a:lnTo>
                <a:lnTo>
                  <a:pt x="1564788" y="5032291"/>
                </a:lnTo>
                <a:lnTo>
                  <a:pt x="1571141" y="5024351"/>
                </a:lnTo>
                <a:lnTo>
                  <a:pt x="1567011" y="5014506"/>
                </a:lnTo>
                <a:lnTo>
                  <a:pt x="1560022" y="5012600"/>
                </a:lnTo>
                <a:lnTo>
                  <a:pt x="1570506" y="4932569"/>
                </a:lnTo>
                <a:lnTo>
                  <a:pt x="1570188" y="4911609"/>
                </a:lnTo>
                <a:lnTo>
                  <a:pt x="1572094" y="4904939"/>
                </a:lnTo>
                <a:lnTo>
                  <a:pt x="1577177" y="4904939"/>
                </a:lnTo>
                <a:lnTo>
                  <a:pt x="1579082" y="4921136"/>
                </a:lnTo>
                <a:lnTo>
                  <a:pt x="1600683" y="4948448"/>
                </a:lnTo>
                <a:lnTo>
                  <a:pt x="1607672" y="4967186"/>
                </a:lnTo>
                <a:lnTo>
                  <a:pt x="1616884" y="4974173"/>
                </a:lnTo>
                <a:lnTo>
                  <a:pt x="1609895" y="4964963"/>
                </a:lnTo>
                <a:lnTo>
                  <a:pt x="1606719" y="4945908"/>
                </a:lnTo>
                <a:lnTo>
                  <a:pt x="1598142" y="4918595"/>
                </a:lnTo>
                <a:lnTo>
                  <a:pt x="1586706" y="4902081"/>
                </a:lnTo>
                <a:lnTo>
                  <a:pt x="1583847" y="4888425"/>
                </a:lnTo>
                <a:lnTo>
                  <a:pt x="1561293" y="4874769"/>
                </a:lnTo>
                <a:cubicBezTo>
                  <a:pt x="1560975" y="4871275"/>
                  <a:pt x="1560658" y="4867782"/>
                  <a:pt x="1560340" y="4864288"/>
                </a:cubicBezTo>
                <a:lnTo>
                  <a:pt x="1569552" y="4855714"/>
                </a:lnTo>
                <a:lnTo>
                  <a:pt x="1574953" y="4843963"/>
                </a:lnTo>
                <a:lnTo>
                  <a:pt x="1584483" y="4838882"/>
                </a:lnTo>
                <a:lnTo>
                  <a:pt x="1568282" y="4816651"/>
                </a:lnTo>
                <a:lnTo>
                  <a:pt x="1556528" y="4810299"/>
                </a:lnTo>
                <a:lnTo>
                  <a:pt x="1561929" y="4800136"/>
                </a:lnTo>
                <a:lnTo>
                  <a:pt x="1546999" y="4799184"/>
                </a:lnTo>
                <a:lnTo>
                  <a:pt x="1503477" y="4766790"/>
                </a:lnTo>
                <a:lnTo>
                  <a:pt x="1501253" y="4758533"/>
                </a:lnTo>
                <a:lnTo>
                  <a:pt x="1482828" y="4728998"/>
                </a:lnTo>
                <a:lnTo>
                  <a:pt x="1470123" y="4717565"/>
                </a:lnTo>
                <a:lnTo>
                  <a:pt x="1482512" y="4692158"/>
                </a:lnTo>
                <a:lnTo>
                  <a:pt x="1466629" y="4685806"/>
                </a:lnTo>
                <a:lnTo>
                  <a:pt x="1479018" y="4672150"/>
                </a:lnTo>
                <a:lnTo>
                  <a:pt x="1491724" y="4676279"/>
                </a:lnTo>
                <a:lnTo>
                  <a:pt x="1500301" y="4678502"/>
                </a:lnTo>
                <a:lnTo>
                  <a:pt x="1494902" y="4667704"/>
                </a:lnTo>
                <a:lnTo>
                  <a:pt x="1478064" y="4658494"/>
                </a:lnTo>
                <a:lnTo>
                  <a:pt x="1458688" y="4663893"/>
                </a:lnTo>
                <a:lnTo>
                  <a:pt x="1434865" y="4663258"/>
                </a:lnTo>
                <a:lnTo>
                  <a:pt x="1431053" y="4648331"/>
                </a:lnTo>
                <a:lnTo>
                  <a:pt x="1447253" y="4637851"/>
                </a:lnTo>
                <a:lnTo>
                  <a:pt x="1430100" y="4631499"/>
                </a:lnTo>
                <a:lnTo>
                  <a:pt x="1413264" y="4620066"/>
                </a:lnTo>
                <a:lnTo>
                  <a:pt x="1405640" y="4628641"/>
                </a:lnTo>
                <a:lnTo>
                  <a:pt x="1402464" y="4629594"/>
                </a:lnTo>
                <a:lnTo>
                  <a:pt x="1396110" y="4616890"/>
                </a:lnTo>
                <a:lnTo>
                  <a:pt x="1387533" y="4626735"/>
                </a:lnTo>
                <a:lnTo>
                  <a:pt x="1376095" y="4627688"/>
                </a:lnTo>
                <a:lnTo>
                  <a:pt x="1354811" y="4600694"/>
                </a:lnTo>
                <a:lnTo>
                  <a:pt x="1342103" y="4601646"/>
                </a:lnTo>
                <a:lnTo>
                  <a:pt x="1327174" y="4594659"/>
                </a:lnTo>
                <a:lnTo>
                  <a:pt x="1309068" y="4591484"/>
                </a:lnTo>
                <a:lnTo>
                  <a:pt x="1300491" y="4580051"/>
                </a:lnTo>
                <a:lnTo>
                  <a:pt x="1287785" y="4575922"/>
                </a:lnTo>
                <a:lnTo>
                  <a:pt x="1268726" y="4589578"/>
                </a:lnTo>
                <a:lnTo>
                  <a:pt x="1251889" y="4592119"/>
                </a:lnTo>
                <a:lnTo>
                  <a:pt x="1247443" y="4573064"/>
                </a:lnTo>
                <a:lnTo>
                  <a:pt x="1240136" y="4568618"/>
                </a:lnTo>
                <a:lnTo>
                  <a:pt x="1221077" y="4564807"/>
                </a:lnTo>
                <a:lnTo>
                  <a:pt x="1217899" y="4559408"/>
                </a:lnTo>
                <a:lnTo>
                  <a:pt x="1233465" y="4552103"/>
                </a:lnTo>
                <a:lnTo>
                  <a:pt x="1251254" y="4552103"/>
                </a:lnTo>
                <a:lnTo>
                  <a:pt x="1257608" y="4544481"/>
                </a:lnTo>
                <a:lnTo>
                  <a:pt x="1242994" y="4534001"/>
                </a:lnTo>
                <a:lnTo>
                  <a:pt x="1232194" y="4537177"/>
                </a:lnTo>
                <a:lnTo>
                  <a:pt x="1225841" y="4545751"/>
                </a:lnTo>
                <a:lnTo>
                  <a:pt x="1223618" y="4521615"/>
                </a:lnTo>
                <a:lnTo>
                  <a:pt x="1230288" y="4516534"/>
                </a:lnTo>
                <a:lnTo>
                  <a:pt x="1236642" y="4520345"/>
                </a:lnTo>
                <a:lnTo>
                  <a:pt x="1251254" y="4524473"/>
                </a:lnTo>
                <a:lnTo>
                  <a:pt x="1260784" y="4524473"/>
                </a:lnTo>
                <a:lnTo>
                  <a:pt x="1246807" y="4509547"/>
                </a:lnTo>
                <a:lnTo>
                  <a:pt x="1235053" y="4512088"/>
                </a:lnTo>
                <a:lnTo>
                  <a:pt x="1228700" y="4506689"/>
                </a:lnTo>
                <a:lnTo>
                  <a:pt x="1219488" y="4515263"/>
                </a:lnTo>
                <a:lnTo>
                  <a:pt x="1210911" y="4511135"/>
                </a:lnTo>
                <a:lnTo>
                  <a:pt x="1209640" y="4500972"/>
                </a:lnTo>
                <a:lnTo>
                  <a:pt x="1215040" y="4495573"/>
                </a:lnTo>
                <a:lnTo>
                  <a:pt x="1224570" y="4486681"/>
                </a:lnTo>
                <a:lnTo>
                  <a:pt x="1245219" y="4468578"/>
                </a:lnTo>
                <a:lnTo>
                  <a:pt x="1268726" y="4469531"/>
                </a:lnTo>
                <a:lnTo>
                  <a:pt x="1283656" y="4465085"/>
                </a:lnTo>
                <a:lnTo>
                  <a:pt x="1299538" y="4471437"/>
                </a:lnTo>
                <a:lnTo>
                  <a:pt x="1299538" y="4464132"/>
                </a:lnTo>
                <a:lnTo>
                  <a:pt x="1310974" y="4460956"/>
                </a:lnTo>
                <a:lnTo>
                  <a:pt x="1324633" y="4463815"/>
                </a:lnTo>
                <a:lnTo>
                  <a:pt x="1327809" y="4450159"/>
                </a:lnTo>
                <a:lnTo>
                  <a:pt x="1331938" y="4442854"/>
                </a:lnTo>
                <a:lnTo>
                  <a:pt x="1346869" y="4448888"/>
                </a:lnTo>
                <a:lnTo>
                  <a:pt x="1379908" y="4448571"/>
                </a:lnTo>
                <a:lnTo>
                  <a:pt x="1388485" y="4460004"/>
                </a:lnTo>
                <a:lnTo>
                  <a:pt x="1411675" y="4485093"/>
                </a:lnTo>
                <a:lnTo>
                  <a:pt x="1430735" y="4474295"/>
                </a:lnTo>
                <a:lnTo>
                  <a:pt x="1447570" y="4466991"/>
                </a:lnTo>
                <a:lnTo>
                  <a:pt x="1462817" y="4477471"/>
                </a:lnTo>
                <a:lnTo>
                  <a:pt x="1481559" y="4465403"/>
                </a:lnTo>
                <a:lnTo>
                  <a:pt x="1497442" y="4462227"/>
                </a:lnTo>
                <a:lnTo>
                  <a:pt x="1506018" y="4476836"/>
                </a:lnTo>
                <a:lnTo>
                  <a:pt x="1522855" y="4478741"/>
                </a:lnTo>
                <a:lnTo>
                  <a:pt x="1532386" y="4480964"/>
                </a:lnTo>
                <a:lnTo>
                  <a:pt x="1536516" y="4472389"/>
                </a:lnTo>
                <a:lnTo>
                  <a:pt x="1529209" y="4466038"/>
                </a:lnTo>
                <a:lnTo>
                  <a:pt x="1519361" y="4448571"/>
                </a:lnTo>
                <a:lnTo>
                  <a:pt x="1512690" y="4384101"/>
                </a:lnTo>
                <a:lnTo>
                  <a:pt x="1511104" y="4368222"/>
                </a:lnTo>
                <a:lnTo>
                  <a:pt x="1498395" y="4357742"/>
                </a:lnTo>
                <a:lnTo>
                  <a:pt x="1492996" y="4334875"/>
                </a:lnTo>
                <a:lnTo>
                  <a:pt x="1478064" y="4314550"/>
                </a:lnTo>
                <a:lnTo>
                  <a:pt x="1478064" y="4307563"/>
                </a:lnTo>
                <a:lnTo>
                  <a:pt x="1484418" y="4310422"/>
                </a:lnTo>
                <a:lnTo>
                  <a:pt x="1497125" y="4312645"/>
                </a:lnTo>
                <a:lnTo>
                  <a:pt x="1513961" y="4325030"/>
                </a:lnTo>
                <a:lnTo>
                  <a:pt x="1526668" y="4319631"/>
                </a:lnTo>
                <a:lnTo>
                  <a:pt x="1545728" y="4317408"/>
                </a:lnTo>
                <a:lnTo>
                  <a:pt x="1550175" y="4328841"/>
                </a:lnTo>
                <a:lnTo>
                  <a:pt x="1542551" y="4339322"/>
                </a:lnTo>
                <a:lnTo>
                  <a:pt x="1555893" y="4358694"/>
                </a:lnTo>
                <a:lnTo>
                  <a:pt x="1569552" y="4364728"/>
                </a:lnTo>
                <a:lnTo>
                  <a:pt x="1589565" y="4358377"/>
                </a:lnTo>
                <a:lnTo>
                  <a:pt x="1610531" y="4367269"/>
                </a:lnTo>
                <a:lnTo>
                  <a:pt x="1625460" y="4369492"/>
                </a:lnTo>
                <a:lnTo>
                  <a:pt x="1659450" y="4368222"/>
                </a:lnTo>
                <a:lnTo>
                  <a:pt x="1677556" y="4356154"/>
                </a:lnTo>
                <a:lnTo>
                  <a:pt x="1690898" y="4346626"/>
                </a:lnTo>
                <a:lnTo>
                  <a:pt x="1720758" y="4349484"/>
                </a:lnTo>
                <a:lnTo>
                  <a:pt x="1694075" y="4341227"/>
                </a:lnTo>
                <a:lnTo>
                  <a:pt x="1679463" y="4339322"/>
                </a:lnTo>
                <a:cubicBezTo>
                  <a:pt x="1679781" y="4335828"/>
                  <a:pt x="1680098" y="4332335"/>
                  <a:pt x="1680416" y="4328841"/>
                </a:cubicBezTo>
                <a:lnTo>
                  <a:pt x="1688675" y="4312009"/>
                </a:lnTo>
                <a:lnTo>
                  <a:pt x="1722347" y="4291684"/>
                </a:lnTo>
                <a:lnTo>
                  <a:pt x="1748712" y="4285015"/>
                </a:lnTo>
                <a:lnTo>
                  <a:pt x="1771901" y="4278663"/>
                </a:lnTo>
                <a:lnTo>
                  <a:pt x="1801444" y="4257067"/>
                </a:lnTo>
                <a:lnTo>
                  <a:pt x="1820186" y="4234836"/>
                </a:lnTo>
                <a:lnTo>
                  <a:pt x="1828762" y="4230390"/>
                </a:lnTo>
                <a:lnTo>
                  <a:pt x="1817962" y="4222451"/>
                </a:lnTo>
                <a:lnTo>
                  <a:pt x="1816056" y="4208477"/>
                </a:lnTo>
                <a:lnTo>
                  <a:pt x="1820821" y="4198949"/>
                </a:lnTo>
                <a:lnTo>
                  <a:pt x="1818280" y="4157981"/>
                </a:lnTo>
                <a:lnTo>
                  <a:pt x="1815103" y="4152582"/>
                </a:lnTo>
                <a:lnTo>
                  <a:pt x="1832892" y="4132574"/>
                </a:lnTo>
                <a:lnTo>
                  <a:pt x="1847822" y="4124952"/>
                </a:lnTo>
                <a:lnTo>
                  <a:pt x="1866881" y="4121459"/>
                </a:lnTo>
                <a:lnTo>
                  <a:pt x="1901506" y="4114790"/>
                </a:lnTo>
                <a:lnTo>
                  <a:pt x="1920566" y="4111614"/>
                </a:lnTo>
                <a:lnTo>
                  <a:pt x="1920836" y="4111854"/>
                </a:lnTo>
                <a:lnTo>
                  <a:pt x="1949386" y="4094630"/>
                </a:lnTo>
                <a:lnTo>
                  <a:pt x="1978517" y="4070064"/>
                </a:lnTo>
                <a:lnTo>
                  <a:pt x="1977988" y="4069704"/>
                </a:lnTo>
                <a:lnTo>
                  <a:pt x="1995753" y="4059226"/>
                </a:lnTo>
                <a:lnTo>
                  <a:pt x="2007174" y="4057321"/>
                </a:lnTo>
                <a:lnTo>
                  <a:pt x="2015422" y="4063036"/>
                </a:lnTo>
                <a:lnTo>
                  <a:pt x="2018911" y="4062084"/>
                </a:lnTo>
                <a:lnTo>
                  <a:pt x="2024622" y="4061449"/>
                </a:lnTo>
                <a:lnTo>
                  <a:pt x="2022084" y="4070339"/>
                </a:lnTo>
                <a:lnTo>
                  <a:pt x="2031283" y="4070339"/>
                </a:lnTo>
                <a:lnTo>
                  <a:pt x="2036676" y="4065894"/>
                </a:lnTo>
                <a:lnTo>
                  <a:pt x="2025890" y="4052876"/>
                </a:lnTo>
                <a:lnTo>
                  <a:pt x="2022084" y="4052876"/>
                </a:lnTo>
                <a:lnTo>
                  <a:pt x="2012567" y="4055099"/>
                </a:lnTo>
                <a:lnTo>
                  <a:pt x="2003049" y="4043351"/>
                </a:lnTo>
                <a:lnTo>
                  <a:pt x="2004318" y="4036049"/>
                </a:lnTo>
                <a:lnTo>
                  <a:pt x="2013518" y="4031604"/>
                </a:lnTo>
                <a:lnTo>
                  <a:pt x="2023035" y="4026206"/>
                </a:lnTo>
                <a:lnTo>
                  <a:pt x="2023987" y="4018904"/>
                </a:lnTo>
                <a:cubicBezTo>
                  <a:pt x="2023670" y="4015729"/>
                  <a:pt x="2023352" y="4012554"/>
                  <a:pt x="2023035" y="4009379"/>
                </a:cubicBezTo>
                <a:lnTo>
                  <a:pt x="2032235" y="4000806"/>
                </a:lnTo>
                <a:lnTo>
                  <a:pt x="2048097" y="3994456"/>
                </a:lnTo>
                <a:lnTo>
                  <a:pt x="2058566" y="4003029"/>
                </a:lnTo>
                <a:lnTo>
                  <a:pt x="2064910" y="3996679"/>
                </a:lnTo>
                <a:lnTo>
                  <a:pt x="2067131" y="3998266"/>
                </a:lnTo>
                <a:lnTo>
                  <a:pt x="2061421" y="4005569"/>
                </a:lnTo>
                <a:lnTo>
                  <a:pt x="2062690" y="4012554"/>
                </a:lnTo>
                <a:lnTo>
                  <a:pt x="2060469" y="4021761"/>
                </a:lnTo>
                <a:lnTo>
                  <a:pt x="2056028" y="4024619"/>
                </a:lnTo>
                <a:lnTo>
                  <a:pt x="2053807" y="4024619"/>
                </a:lnTo>
                <a:lnTo>
                  <a:pt x="2046511" y="4018269"/>
                </a:lnTo>
                <a:lnTo>
                  <a:pt x="2041752" y="4003346"/>
                </a:lnTo>
                <a:lnTo>
                  <a:pt x="2029697" y="4007474"/>
                </a:lnTo>
                <a:lnTo>
                  <a:pt x="2026842" y="4014776"/>
                </a:lnTo>
                <a:lnTo>
                  <a:pt x="2040166" y="4024619"/>
                </a:lnTo>
                <a:lnTo>
                  <a:pt x="2046511" y="4020491"/>
                </a:lnTo>
                <a:lnTo>
                  <a:pt x="2041118" y="4028111"/>
                </a:lnTo>
                <a:cubicBezTo>
                  <a:pt x="2040906" y="4030545"/>
                  <a:pt x="2040695" y="4032980"/>
                  <a:pt x="2040483" y="4035414"/>
                </a:cubicBezTo>
                <a:lnTo>
                  <a:pt x="2036042" y="4039859"/>
                </a:lnTo>
                <a:lnTo>
                  <a:pt x="2037311" y="4034144"/>
                </a:lnTo>
                <a:lnTo>
                  <a:pt x="2024939" y="4027159"/>
                </a:lnTo>
                <a:lnTo>
                  <a:pt x="2017325" y="4035414"/>
                </a:lnTo>
                <a:lnTo>
                  <a:pt x="2033187" y="4041764"/>
                </a:lnTo>
                <a:lnTo>
                  <a:pt x="2034139" y="4049066"/>
                </a:lnTo>
                <a:lnTo>
                  <a:pt x="2039214" y="4062084"/>
                </a:lnTo>
                <a:lnTo>
                  <a:pt x="2042387" y="4058909"/>
                </a:lnTo>
                <a:lnTo>
                  <a:pt x="2047780" y="4059861"/>
                </a:lnTo>
                <a:lnTo>
                  <a:pt x="2064593" y="4064941"/>
                </a:lnTo>
                <a:lnTo>
                  <a:pt x="2067766" y="4065894"/>
                </a:lnTo>
                <a:lnTo>
                  <a:pt x="2066497" y="4055416"/>
                </a:lnTo>
                <a:lnTo>
                  <a:pt x="2038263" y="4049384"/>
                </a:lnTo>
                <a:lnTo>
                  <a:pt x="2042069" y="4043034"/>
                </a:lnTo>
                <a:lnTo>
                  <a:pt x="2052538" y="4043034"/>
                </a:lnTo>
                <a:lnTo>
                  <a:pt x="2062055" y="4044939"/>
                </a:lnTo>
                <a:lnTo>
                  <a:pt x="2063324" y="4040811"/>
                </a:lnTo>
                <a:lnTo>
                  <a:pt x="2047462" y="4038589"/>
                </a:lnTo>
                <a:lnTo>
                  <a:pt x="2043021" y="4032239"/>
                </a:lnTo>
                <a:lnTo>
                  <a:pt x="2050635" y="4028111"/>
                </a:lnTo>
                <a:lnTo>
                  <a:pt x="2062055" y="4031286"/>
                </a:lnTo>
                <a:lnTo>
                  <a:pt x="2066497" y="4023984"/>
                </a:lnTo>
                <a:lnTo>
                  <a:pt x="2076648" y="4016364"/>
                </a:lnTo>
                <a:lnTo>
                  <a:pt x="2083945" y="4016364"/>
                </a:lnTo>
                <a:lnTo>
                  <a:pt x="2102027" y="4010649"/>
                </a:lnTo>
                <a:lnTo>
                  <a:pt x="2114716" y="4016999"/>
                </a:lnTo>
                <a:lnTo>
                  <a:pt x="2129627" y="4011919"/>
                </a:lnTo>
                <a:lnTo>
                  <a:pt x="2117889" y="4011919"/>
                </a:lnTo>
                <a:lnTo>
                  <a:pt x="2126454" y="4004299"/>
                </a:lnTo>
                <a:lnTo>
                  <a:pt x="2108372" y="4009696"/>
                </a:lnTo>
                <a:lnTo>
                  <a:pt x="2113765" y="3997949"/>
                </a:lnTo>
                <a:lnTo>
                  <a:pt x="2103296" y="4007474"/>
                </a:lnTo>
                <a:lnTo>
                  <a:pt x="2096951" y="4010014"/>
                </a:lnTo>
                <a:lnTo>
                  <a:pt x="2087434" y="4010014"/>
                </a:lnTo>
                <a:lnTo>
                  <a:pt x="2076648" y="4004616"/>
                </a:lnTo>
                <a:lnTo>
                  <a:pt x="2064910" y="3996679"/>
                </a:lnTo>
                <a:lnTo>
                  <a:pt x="2050318" y="3984931"/>
                </a:lnTo>
                <a:lnTo>
                  <a:pt x="2061421" y="3974454"/>
                </a:lnTo>
                <a:lnTo>
                  <a:pt x="2077600" y="3987154"/>
                </a:lnTo>
                <a:lnTo>
                  <a:pt x="2099806" y="3980486"/>
                </a:lnTo>
                <a:lnTo>
                  <a:pt x="2076648" y="3982709"/>
                </a:lnTo>
                <a:lnTo>
                  <a:pt x="2062690" y="3969056"/>
                </a:lnTo>
                <a:lnTo>
                  <a:pt x="2073159" y="3946831"/>
                </a:lnTo>
                <a:lnTo>
                  <a:pt x="2103296" y="3908414"/>
                </a:lnTo>
                <a:lnTo>
                  <a:pt x="2110275" y="3875076"/>
                </a:lnTo>
                <a:lnTo>
                  <a:pt x="2107103" y="3848406"/>
                </a:lnTo>
                <a:lnTo>
                  <a:pt x="2114082" y="3831896"/>
                </a:lnTo>
                <a:lnTo>
                  <a:pt x="2119475" y="3819196"/>
                </a:lnTo>
                <a:lnTo>
                  <a:pt x="2129944" y="3819196"/>
                </a:lnTo>
                <a:lnTo>
                  <a:pt x="2131213" y="3826181"/>
                </a:lnTo>
                <a:lnTo>
                  <a:pt x="2138509" y="3828403"/>
                </a:lnTo>
                <a:lnTo>
                  <a:pt x="2151199" y="3823958"/>
                </a:lnTo>
                <a:lnTo>
                  <a:pt x="2153419" y="3831578"/>
                </a:lnTo>
                <a:lnTo>
                  <a:pt x="2155640" y="3837293"/>
                </a:lnTo>
                <a:lnTo>
                  <a:pt x="2171502" y="3844913"/>
                </a:lnTo>
                <a:lnTo>
                  <a:pt x="2166426" y="3860789"/>
                </a:lnTo>
                <a:lnTo>
                  <a:pt x="2156909" y="3861741"/>
                </a:lnTo>
                <a:lnTo>
                  <a:pt x="2146440" y="3874441"/>
                </a:lnTo>
                <a:lnTo>
                  <a:pt x="2156909" y="3884284"/>
                </a:lnTo>
                <a:lnTo>
                  <a:pt x="2154688" y="3892221"/>
                </a:lnTo>
                <a:lnTo>
                  <a:pt x="2159447" y="3901746"/>
                </a:lnTo>
                <a:lnTo>
                  <a:pt x="2178481" y="3913176"/>
                </a:lnTo>
                <a:lnTo>
                  <a:pt x="2196563" y="3910954"/>
                </a:lnTo>
                <a:lnTo>
                  <a:pt x="2208935" y="3887776"/>
                </a:lnTo>
                <a:lnTo>
                  <a:pt x="2194343" y="3907779"/>
                </a:lnTo>
                <a:lnTo>
                  <a:pt x="2185777" y="3910954"/>
                </a:lnTo>
                <a:lnTo>
                  <a:pt x="2174357" y="3909366"/>
                </a:lnTo>
                <a:lnTo>
                  <a:pt x="2168329" y="3904921"/>
                </a:lnTo>
                <a:lnTo>
                  <a:pt x="2162302" y="3892221"/>
                </a:lnTo>
                <a:lnTo>
                  <a:pt x="2178164" y="3889046"/>
                </a:lnTo>
                <a:lnTo>
                  <a:pt x="2184508" y="3884919"/>
                </a:lnTo>
                <a:lnTo>
                  <a:pt x="2193074" y="3879521"/>
                </a:lnTo>
                <a:lnTo>
                  <a:pt x="2208935" y="3885871"/>
                </a:lnTo>
                <a:lnTo>
                  <a:pt x="2205763" y="3876981"/>
                </a:lnTo>
                <a:lnTo>
                  <a:pt x="2213694" y="3872854"/>
                </a:lnTo>
                <a:lnTo>
                  <a:pt x="2202591" y="3875394"/>
                </a:lnTo>
                <a:lnTo>
                  <a:pt x="2194025" y="3875394"/>
                </a:lnTo>
                <a:lnTo>
                  <a:pt x="2187681" y="3869044"/>
                </a:lnTo>
                <a:lnTo>
                  <a:pt x="2189584" y="3859519"/>
                </a:lnTo>
                <a:lnTo>
                  <a:pt x="2196880" y="3840151"/>
                </a:lnTo>
                <a:lnTo>
                  <a:pt x="2209570" y="3839198"/>
                </a:lnTo>
                <a:lnTo>
                  <a:pt x="2202273" y="3836023"/>
                </a:lnTo>
                <a:lnTo>
                  <a:pt x="2181970" y="3834118"/>
                </a:lnTo>
                <a:lnTo>
                  <a:pt x="2175626" y="3829038"/>
                </a:lnTo>
                <a:lnTo>
                  <a:pt x="2178798" y="3825863"/>
                </a:lnTo>
                <a:lnTo>
                  <a:pt x="2182605" y="3803638"/>
                </a:lnTo>
                <a:lnTo>
                  <a:pt x="2194977" y="3774111"/>
                </a:lnTo>
                <a:lnTo>
                  <a:pt x="2216866" y="3757918"/>
                </a:lnTo>
                <a:lnTo>
                  <a:pt x="2247638" y="3753473"/>
                </a:lnTo>
                <a:lnTo>
                  <a:pt x="2265721" y="3754426"/>
                </a:lnTo>
                <a:lnTo>
                  <a:pt x="2278410" y="3745853"/>
                </a:lnTo>
                <a:lnTo>
                  <a:pt x="2300299" y="3741726"/>
                </a:lnTo>
                <a:lnTo>
                  <a:pt x="2314258" y="3744266"/>
                </a:lnTo>
                <a:lnTo>
                  <a:pt x="2323775" y="3755061"/>
                </a:lnTo>
                <a:lnTo>
                  <a:pt x="2335830" y="3763316"/>
                </a:lnTo>
                <a:lnTo>
                  <a:pt x="2350422" y="3764268"/>
                </a:lnTo>
                <a:lnTo>
                  <a:pt x="2346298" y="3768396"/>
                </a:lnTo>
                <a:lnTo>
                  <a:pt x="2350740" y="3776016"/>
                </a:lnTo>
                <a:lnTo>
                  <a:pt x="2358988" y="3777603"/>
                </a:lnTo>
                <a:lnTo>
                  <a:pt x="2356026" y="3787144"/>
                </a:lnTo>
                <a:lnTo>
                  <a:pt x="2357058" y="3787213"/>
                </a:lnTo>
                <a:lnTo>
                  <a:pt x="2359897" y="3778078"/>
                </a:lnTo>
                <a:lnTo>
                  <a:pt x="2359579" y="3767923"/>
                </a:lnTo>
                <a:lnTo>
                  <a:pt x="2364975" y="3761577"/>
                </a:lnTo>
                <a:lnTo>
                  <a:pt x="2373544" y="3762211"/>
                </a:lnTo>
                <a:lnTo>
                  <a:pt x="2381796" y="3769510"/>
                </a:lnTo>
                <a:lnTo>
                  <a:pt x="2390683" y="3780299"/>
                </a:lnTo>
                <a:lnTo>
                  <a:pt x="2383066" y="3765384"/>
                </a:lnTo>
                <a:lnTo>
                  <a:pt x="2374496" y="3750787"/>
                </a:lnTo>
                <a:lnTo>
                  <a:pt x="2361801" y="3752057"/>
                </a:lnTo>
                <a:lnTo>
                  <a:pt x="2347836" y="3753961"/>
                </a:lnTo>
                <a:lnTo>
                  <a:pt x="2338315" y="3752374"/>
                </a:lnTo>
                <a:cubicBezTo>
                  <a:pt x="2337998" y="3746662"/>
                  <a:pt x="2337680" y="3740951"/>
                  <a:pt x="2337363" y="3735239"/>
                </a:cubicBezTo>
                <a:lnTo>
                  <a:pt x="2344662" y="3727940"/>
                </a:lnTo>
                <a:lnTo>
                  <a:pt x="2352279" y="3730161"/>
                </a:lnTo>
                <a:lnTo>
                  <a:pt x="2349740" y="3721593"/>
                </a:lnTo>
                <a:lnTo>
                  <a:pt x="2365610" y="3702554"/>
                </a:lnTo>
                <a:lnTo>
                  <a:pt x="2440512" y="3699698"/>
                </a:lnTo>
                <a:lnTo>
                  <a:pt x="2436386" y="3709218"/>
                </a:lnTo>
                <a:lnTo>
                  <a:pt x="2444321" y="3743806"/>
                </a:lnTo>
                <a:lnTo>
                  <a:pt x="2460190" y="3745710"/>
                </a:lnTo>
                <a:lnTo>
                  <a:pt x="2466537" y="3736508"/>
                </a:lnTo>
                <a:lnTo>
                  <a:pt x="2452572" y="3724767"/>
                </a:lnTo>
                <a:lnTo>
                  <a:pt x="2453525" y="3717468"/>
                </a:lnTo>
                <a:lnTo>
                  <a:pt x="2470346" y="3721593"/>
                </a:lnTo>
                <a:lnTo>
                  <a:pt x="2480185" y="3738094"/>
                </a:lnTo>
                <a:lnTo>
                  <a:pt x="2479233" y="3745710"/>
                </a:lnTo>
                <a:lnTo>
                  <a:pt x="2487802" y="3738094"/>
                </a:lnTo>
                <a:lnTo>
                  <a:pt x="2478915" y="3729844"/>
                </a:lnTo>
                <a:lnTo>
                  <a:pt x="2472568" y="3708900"/>
                </a:lnTo>
                <a:lnTo>
                  <a:pt x="2476376" y="3689861"/>
                </a:lnTo>
                <a:lnTo>
                  <a:pt x="2492245" y="3674947"/>
                </a:lnTo>
                <a:lnTo>
                  <a:pt x="2527157" y="3678754"/>
                </a:lnTo>
                <a:lnTo>
                  <a:pt x="2553818" y="3681610"/>
                </a:lnTo>
                <a:lnTo>
                  <a:pt x="2572861" y="3699698"/>
                </a:lnTo>
                <a:lnTo>
                  <a:pt x="2597299" y="3730161"/>
                </a:lnTo>
                <a:lnTo>
                  <a:pt x="2620785" y="3733017"/>
                </a:lnTo>
                <a:lnTo>
                  <a:pt x="2598251" y="3722228"/>
                </a:lnTo>
                <a:lnTo>
                  <a:pt x="2585873" y="3712391"/>
                </a:lnTo>
                <a:cubicBezTo>
                  <a:pt x="2585767" y="3706996"/>
                  <a:pt x="2585662" y="3701602"/>
                  <a:pt x="2585556" y="3696207"/>
                </a:cubicBezTo>
                <a:lnTo>
                  <a:pt x="2573495" y="3681610"/>
                </a:lnTo>
                <a:lnTo>
                  <a:pt x="2558896" y="3676216"/>
                </a:lnTo>
                <a:lnTo>
                  <a:pt x="2536362" y="3671456"/>
                </a:lnTo>
                <a:lnTo>
                  <a:pt x="2510971" y="3660032"/>
                </a:lnTo>
                <a:cubicBezTo>
                  <a:pt x="2511288" y="3655484"/>
                  <a:pt x="2511606" y="3650935"/>
                  <a:pt x="2511923" y="3646387"/>
                </a:cubicBezTo>
                <a:lnTo>
                  <a:pt x="2514145" y="3643214"/>
                </a:lnTo>
                <a:lnTo>
                  <a:pt x="2525888" y="3649560"/>
                </a:lnTo>
                <a:lnTo>
                  <a:pt x="2529062" y="3643214"/>
                </a:lnTo>
                <a:lnTo>
                  <a:pt x="2531283" y="3637819"/>
                </a:lnTo>
                <a:lnTo>
                  <a:pt x="2508749" y="3625444"/>
                </a:lnTo>
                <a:lnTo>
                  <a:pt x="2505258" y="3612751"/>
                </a:lnTo>
                <a:lnTo>
                  <a:pt x="2520175" y="3598788"/>
                </a:lnTo>
                <a:lnTo>
                  <a:pt x="2511606" y="3590538"/>
                </a:lnTo>
                <a:lnTo>
                  <a:pt x="2508432" y="3597836"/>
                </a:lnTo>
                <a:lnTo>
                  <a:pt x="2497006" y="3601010"/>
                </a:lnTo>
                <a:lnTo>
                  <a:pt x="2493832" y="3589586"/>
                </a:lnTo>
                <a:lnTo>
                  <a:pt x="2500815" y="3580066"/>
                </a:lnTo>
                <a:lnTo>
                  <a:pt x="2511288" y="3576893"/>
                </a:lnTo>
                <a:lnTo>
                  <a:pt x="2523031" y="3577527"/>
                </a:lnTo>
                <a:lnTo>
                  <a:pt x="2529379" y="3564834"/>
                </a:lnTo>
                <a:lnTo>
                  <a:pt x="2518906" y="3556901"/>
                </a:lnTo>
                <a:lnTo>
                  <a:pt x="2506845" y="3545160"/>
                </a:lnTo>
                <a:lnTo>
                  <a:pt x="2505575" y="3535958"/>
                </a:lnTo>
                <a:lnTo>
                  <a:pt x="2500497" y="3524217"/>
                </a:lnTo>
                <a:lnTo>
                  <a:pt x="2492880" y="3516918"/>
                </a:lnTo>
                <a:lnTo>
                  <a:pt x="2480185" y="3519457"/>
                </a:lnTo>
                <a:lnTo>
                  <a:pt x="2466537" y="3513110"/>
                </a:lnTo>
                <a:lnTo>
                  <a:pt x="2464316" y="3524534"/>
                </a:lnTo>
                <a:lnTo>
                  <a:pt x="2462094" y="3527707"/>
                </a:lnTo>
                <a:lnTo>
                  <a:pt x="2458920" y="3516283"/>
                </a:lnTo>
                <a:lnTo>
                  <a:pt x="2458920" y="3499148"/>
                </a:lnTo>
                <a:lnTo>
                  <a:pt x="2463046" y="3484551"/>
                </a:lnTo>
                <a:lnTo>
                  <a:pt x="2469394" y="3486455"/>
                </a:lnTo>
                <a:lnTo>
                  <a:pt x="2469394" y="3493753"/>
                </a:lnTo>
                <a:lnTo>
                  <a:pt x="2471615" y="3505494"/>
                </a:lnTo>
                <a:lnTo>
                  <a:pt x="2482406" y="3516283"/>
                </a:lnTo>
                <a:lnTo>
                  <a:pt x="2489706" y="3512476"/>
                </a:lnTo>
                <a:lnTo>
                  <a:pt x="2501882" y="3508519"/>
                </a:lnTo>
                <a:lnTo>
                  <a:pt x="2502823" y="3499157"/>
                </a:lnTo>
                <a:lnTo>
                  <a:pt x="2495167" y="3475027"/>
                </a:lnTo>
                <a:lnTo>
                  <a:pt x="2497081" y="3463279"/>
                </a:lnTo>
                <a:lnTo>
                  <a:pt x="2493891" y="3442642"/>
                </a:lnTo>
                <a:lnTo>
                  <a:pt x="2491339" y="3419147"/>
                </a:lnTo>
                <a:lnTo>
                  <a:pt x="2484002" y="3408034"/>
                </a:lnTo>
                <a:lnTo>
                  <a:pt x="2470923" y="3409939"/>
                </a:lnTo>
                <a:lnTo>
                  <a:pt x="2464543" y="3399462"/>
                </a:lnTo>
                <a:lnTo>
                  <a:pt x="2464543" y="3381682"/>
                </a:lnTo>
                <a:lnTo>
                  <a:pt x="2453059" y="3384857"/>
                </a:lnTo>
                <a:lnTo>
                  <a:pt x="2457206" y="3396604"/>
                </a:lnTo>
                <a:lnTo>
                  <a:pt x="2447636" y="3398827"/>
                </a:lnTo>
                <a:lnTo>
                  <a:pt x="2433600" y="3383904"/>
                </a:lnTo>
                <a:lnTo>
                  <a:pt x="2437109" y="3371523"/>
                </a:lnTo>
                <a:cubicBezTo>
                  <a:pt x="2437534" y="3355965"/>
                  <a:pt x="2437960" y="3340408"/>
                  <a:pt x="2438385" y="3324850"/>
                </a:cubicBezTo>
                <a:lnTo>
                  <a:pt x="2441575" y="3324850"/>
                </a:lnTo>
                <a:lnTo>
                  <a:pt x="2439661" y="3347075"/>
                </a:lnTo>
                <a:lnTo>
                  <a:pt x="2450507" y="3352472"/>
                </a:lnTo>
                <a:lnTo>
                  <a:pt x="2456887" y="3340725"/>
                </a:lnTo>
                <a:lnTo>
                  <a:pt x="2455292" y="3322627"/>
                </a:lnTo>
                <a:lnTo>
                  <a:pt x="2450188" y="3306117"/>
                </a:lnTo>
                <a:lnTo>
                  <a:pt x="2440618" y="3309292"/>
                </a:lnTo>
                <a:cubicBezTo>
                  <a:pt x="2440086" y="3293417"/>
                  <a:pt x="2439555" y="3277542"/>
                  <a:pt x="2439023" y="3261667"/>
                </a:cubicBezTo>
                <a:lnTo>
                  <a:pt x="2444446" y="3273097"/>
                </a:lnTo>
                <a:lnTo>
                  <a:pt x="2445403" y="3257540"/>
                </a:lnTo>
                <a:lnTo>
                  <a:pt x="2440937" y="3252143"/>
                </a:lnTo>
                <a:lnTo>
                  <a:pt x="2436471" y="3223884"/>
                </a:lnTo>
                <a:lnTo>
                  <a:pt x="2445722" y="3200706"/>
                </a:lnTo>
                <a:lnTo>
                  <a:pt x="2451145" y="3205469"/>
                </a:lnTo>
                <a:lnTo>
                  <a:pt x="2451145" y="3214042"/>
                </a:lnTo>
                <a:lnTo>
                  <a:pt x="2462310" y="3226742"/>
                </a:lnTo>
                <a:lnTo>
                  <a:pt x="2471880" y="3225789"/>
                </a:lnTo>
                <a:lnTo>
                  <a:pt x="2486235" y="3229599"/>
                </a:lnTo>
                <a:lnTo>
                  <a:pt x="2495167" y="3247697"/>
                </a:lnTo>
                <a:cubicBezTo>
                  <a:pt x="2495380" y="3241982"/>
                  <a:pt x="2495592" y="3236267"/>
                  <a:pt x="2495805" y="3230552"/>
                </a:cubicBezTo>
                <a:lnTo>
                  <a:pt x="2503461" y="3227377"/>
                </a:lnTo>
                <a:lnTo>
                  <a:pt x="2498038" y="3224202"/>
                </a:lnTo>
                <a:lnTo>
                  <a:pt x="2497081" y="3209597"/>
                </a:lnTo>
                <a:lnTo>
                  <a:pt x="2510479" y="3195626"/>
                </a:lnTo>
                <a:lnTo>
                  <a:pt x="2524515" y="3189277"/>
                </a:lnTo>
                <a:lnTo>
                  <a:pt x="2530895" y="3199754"/>
                </a:lnTo>
                <a:cubicBezTo>
                  <a:pt x="2531001" y="3205363"/>
                  <a:pt x="2531108" y="3210973"/>
                  <a:pt x="2531214" y="3216582"/>
                </a:cubicBezTo>
                <a:lnTo>
                  <a:pt x="2549397" y="3227059"/>
                </a:lnTo>
                <a:lnTo>
                  <a:pt x="2554182" y="3207056"/>
                </a:lnTo>
                <a:lnTo>
                  <a:pt x="2545569" y="3199436"/>
                </a:lnTo>
                <a:lnTo>
                  <a:pt x="2539189" y="3199436"/>
                </a:lnTo>
                <a:lnTo>
                  <a:pt x="2544612" y="3188959"/>
                </a:lnTo>
                <a:lnTo>
                  <a:pt x="2540465" y="3176577"/>
                </a:lnTo>
                <a:lnTo>
                  <a:pt x="2545250" y="3157527"/>
                </a:lnTo>
                <a:lnTo>
                  <a:pt x="2561200" y="3153082"/>
                </a:lnTo>
                <a:lnTo>
                  <a:pt x="2580659" y="3158162"/>
                </a:lnTo>
                <a:lnTo>
                  <a:pt x="2591824" y="3147684"/>
                </a:lnTo>
                <a:lnTo>
                  <a:pt x="2614474" y="3143239"/>
                </a:lnTo>
                <a:lnTo>
                  <a:pt x="2634571" y="3153399"/>
                </a:lnTo>
                <a:lnTo>
                  <a:pt x="2636804" y="3161972"/>
                </a:lnTo>
                <a:cubicBezTo>
                  <a:pt x="2636910" y="3170015"/>
                  <a:pt x="2637017" y="3178059"/>
                  <a:pt x="2637123" y="3186102"/>
                </a:cubicBezTo>
                <a:lnTo>
                  <a:pt x="2642546" y="3190229"/>
                </a:lnTo>
                <a:lnTo>
                  <a:pt x="2643503" y="3202929"/>
                </a:lnTo>
                <a:lnTo>
                  <a:pt x="2633295" y="3206421"/>
                </a:lnTo>
                <a:lnTo>
                  <a:pt x="2625639" y="3209597"/>
                </a:lnTo>
                <a:lnTo>
                  <a:pt x="2625639" y="3221027"/>
                </a:lnTo>
                <a:lnTo>
                  <a:pt x="2643822" y="3208326"/>
                </a:lnTo>
                <a:lnTo>
                  <a:pt x="2646055" y="3214359"/>
                </a:lnTo>
                <a:lnTo>
                  <a:pt x="2637442" y="3225154"/>
                </a:lnTo>
                <a:lnTo>
                  <a:pt x="2633614" y="3228329"/>
                </a:lnTo>
                <a:lnTo>
                  <a:pt x="2630424" y="3230870"/>
                </a:lnTo>
                <a:lnTo>
                  <a:pt x="2627872" y="3233410"/>
                </a:lnTo>
                <a:lnTo>
                  <a:pt x="2626277" y="3236584"/>
                </a:lnTo>
                <a:lnTo>
                  <a:pt x="2625001" y="3240712"/>
                </a:lnTo>
                <a:lnTo>
                  <a:pt x="2624044" y="3245157"/>
                </a:lnTo>
                <a:lnTo>
                  <a:pt x="2634571" y="3241029"/>
                </a:lnTo>
                <a:lnTo>
                  <a:pt x="2644779" y="3229282"/>
                </a:lnTo>
                <a:lnTo>
                  <a:pt x="2660729" y="3233410"/>
                </a:lnTo>
                <a:lnTo>
                  <a:pt x="2673808" y="3229917"/>
                </a:lnTo>
                <a:lnTo>
                  <a:pt x="2689758" y="3226742"/>
                </a:lnTo>
                <a:lnTo>
                  <a:pt x="2703475" y="3244522"/>
                </a:lnTo>
                <a:lnTo>
                  <a:pt x="2699647" y="3276273"/>
                </a:lnTo>
                <a:lnTo>
                  <a:pt x="2684654" y="3287068"/>
                </a:lnTo>
                <a:lnTo>
                  <a:pt x="2683059" y="3296592"/>
                </a:lnTo>
                <a:lnTo>
                  <a:pt x="2678593" y="3295322"/>
                </a:lnTo>
                <a:lnTo>
                  <a:pt x="2677317" y="3280400"/>
                </a:lnTo>
                <a:lnTo>
                  <a:pt x="2665514" y="3281669"/>
                </a:lnTo>
                <a:lnTo>
                  <a:pt x="2650840" y="3297862"/>
                </a:lnTo>
                <a:lnTo>
                  <a:pt x="2653711" y="3273415"/>
                </a:lnTo>
                <a:lnTo>
                  <a:pt x="2643184" y="3281035"/>
                </a:lnTo>
                <a:lnTo>
                  <a:pt x="2637123" y="3292465"/>
                </a:lnTo>
                <a:lnTo>
                  <a:pt x="2631700" y="3308340"/>
                </a:lnTo>
                <a:lnTo>
                  <a:pt x="2642546" y="3317547"/>
                </a:lnTo>
                <a:lnTo>
                  <a:pt x="2641589" y="3329295"/>
                </a:lnTo>
                <a:lnTo>
                  <a:pt x="2633295" y="3341995"/>
                </a:lnTo>
                <a:lnTo>
                  <a:pt x="2611922" y="3326437"/>
                </a:lnTo>
                <a:lnTo>
                  <a:pt x="2610646" y="3332788"/>
                </a:lnTo>
                <a:lnTo>
                  <a:pt x="2600118" y="3338185"/>
                </a:lnTo>
                <a:lnTo>
                  <a:pt x="2613836" y="3345487"/>
                </a:lnTo>
                <a:lnTo>
                  <a:pt x="2623406" y="3351521"/>
                </a:lnTo>
                <a:lnTo>
                  <a:pt x="2619578" y="3361362"/>
                </a:lnTo>
                <a:lnTo>
                  <a:pt x="2601394" y="3364538"/>
                </a:lnTo>
                <a:lnTo>
                  <a:pt x="2589910" y="3350885"/>
                </a:lnTo>
                <a:lnTo>
                  <a:pt x="2585444" y="3365808"/>
                </a:lnTo>
                <a:lnTo>
                  <a:pt x="2574917" y="3368983"/>
                </a:lnTo>
                <a:lnTo>
                  <a:pt x="2595014" y="3377237"/>
                </a:lnTo>
                <a:lnTo>
                  <a:pt x="2582573" y="3389937"/>
                </a:lnTo>
                <a:lnTo>
                  <a:pt x="2569813" y="3402954"/>
                </a:lnTo>
                <a:lnTo>
                  <a:pt x="2585763" y="3402637"/>
                </a:lnTo>
                <a:lnTo>
                  <a:pt x="2588953" y="3413114"/>
                </a:lnTo>
                <a:lnTo>
                  <a:pt x="2577788" y="3423909"/>
                </a:lnTo>
                <a:lnTo>
                  <a:pt x="2575874" y="3453119"/>
                </a:lnTo>
                <a:lnTo>
                  <a:pt x="2562157" y="3465819"/>
                </a:lnTo>
                <a:lnTo>
                  <a:pt x="2563114" y="3482964"/>
                </a:lnTo>
                <a:lnTo>
                  <a:pt x="2585444" y="3482964"/>
                </a:lnTo>
                <a:lnTo>
                  <a:pt x="2587996" y="3499474"/>
                </a:lnTo>
                <a:lnTo>
                  <a:pt x="2580659" y="3508999"/>
                </a:lnTo>
                <a:lnTo>
                  <a:pt x="2566623" y="3502967"/>
                </a:lnTo>
                <a:lnTo>
                  <a:pt x="2560243" y="3513762"/>
                </a:lnTo>
                <a:lnTo>
                  <a:pt x="2567491" y="3516467"/>
                </a:lnTo>
                <a:lnTo>
                  <a:pt x="2568100" y="3516283"/>
                </a:lnTo>
                <a:lnTo>
                  <a:pt x="2562070" y="3526755"/>
                </a:lnTo>
                <a:lnTo>
                  <a:pt x="2582699" y="3515014"/>
                </a:lnTo>
                <a:lnTo>
                  <a:pt x="2599838" y="3521043"/>
                </a:lnTo>
                <a:lnTo>
                  <a:pt x="2608407" y="3520091"/>
                </a:lnTo>
                <a:lnTo>
                  <a:pt x="2614755" y="3530563"/>
                </a:lnTo>
                <a:lnTo>
                  <a:pt x="2615707" y="3540083"/>
                </a:lnTo>
                <a:lnTo>
                  <a:pt x="2613803" y="3551507"/>
                </a:lnTo>
                <a:lnTo>
                  <a:pt x="2601108" y="3567373"/>
                </a:lnTo>
                <a:lnTo>
                  <a:pt x="2625546" y="3572768"/>
                </a:lnTo>
                <a:lnTo>
                  <a:pt x="2632211" y="3589268"/>
                </a:lnTo>
                <a:lnTo>
                  <a:pt x="2641415" y="3572450"/>
                </a:lnTo>
                <a:lnTo>
                  <a:pt x="2656332" y="3581970"/>
                </a:lnTo>
                <a:lnTo>
                  <a:pt x="2676645" y="3598471"/>
                </a:lnTo>
                <a:lnTo>
                  <a:pt x="2687118" y="3589903"/>
                </a:lnTo>
                <a:lnTo>
                  <a:pt x="2716952" y="3583239"/>
                </a:lnTo>
                <a:lnTo>
                  <a:pt x="2718857" y="3591807"/>
                </a:lnTo>
                <a:lnTo>
                  <a:pt x="2705527" y="3618462"/>
                </a:lnTo>
                <a:lnTo>
                  <a:pt x="2698227" y="3624809"/>
                </a:lnTo>
                <a:lnTo>
                  <a:pt x="2683310" y="3633059"/>
                </a:lnTo>
                <a:lnTo>
                  <a:pt x="2687753" y="3662571"/>
                </a:lnTo>
                <a:lnTo>
                  <a:pt x="2695370" y="3664792"/>
                </a:lnTo>
                <a:lnTo>
                  <a:pt x="2708066" y="3651782"/>
                </a:lnTo>
                <a:lnTo>
                  <a:pt x="2732187" y="3647339"/>
                </a:lnTo>
                <a:lnTo>
                  <a:pt x="2758530" y="3660032"/>
                </a:lnTo>
                <a:lnTo>
                  <a:pt x="2754404" y="3641945"/>
                </a:lnTo>
                <a:lnTo>
                  <a:pt x="2768051" y="3643214"/>
                </a:lnTo>
                <a:cubicBezTo>
                  <a:pt x="2768263" y="3639300"/>
                  <a:pt x="2768474" y="3635387"/>
                  <a:pt x="2768686" y="3631473"/>
                </a:cubicBezTo>
                <a:lnTo>
                  <a:pt x="2805820" y="3609895"/>
                </a:lnTo>
                <a:lnTo>
                  <a:pt x="2817563" y="3614020"/>
                </a:lnTo>
                <a:lnTo>
                  <a:pt x="2814389" y="3622588"/>
                </a:lnTo>
                <a:lnTo>
                  <a:pt x="2828989" y="3614020"/>
                </a:lnTo>
                <a:lnTo>
                  <a:pt x="2832162" y="3598154"/>
                </a:lnTo>
                <a:lnTo>
                  <a:pt x="2850888" y="3576893"/>
                </a:lnTo>
                <a:lnTo>
                  <a:pt x="2881674" y="3576575"/>
                </a:lnTo>
                <a:lnTo>
                  <a:pt x="2881674" y="3581970"/>
                </a:lnTo>
                <a:lnTo>
                  <a:pt x="2859457" y="3581335"/>
                </a:lnTo>
                <a:lnTo>
                  <a:pt x="2855331" y="3595615"/>
                </a:lnTo>
                <a:lnTo>
                  <a:pt x="2845810" y="3601010"/>
                </a:lnTo>
                <a:lnTo>
                  <a:pt x="2847079" y="3608308"/>
                </a:lnTo>
                <a:lnTo>
                  <a:pt x="2854379" y="3613703"/>
                </a:lnTo>
                <a:lnTo>
                  <a:pt x="2871518" y="3593711"/>
                </a:lnTo>
                <a:lnTo>
                  <a:pt x="2890243" y="3590538"/>
                </a:lnTo>
                <a:lnTo>
                  <a:pt x="2893417" y="3582922"/>
                </a:lnTo>
                <a:lnTo>
                  <a:pt x="2899765" y="3580383"/>
                </a:lnTo>
                <a:lnTo>
                  <a:pt x="2913412" y="3595298"/>
                </a:lnTo>
                <a:lnTo>
                  <a:pt x="2926425" y="3613068"/>
                </a:lnTo>
                <a:lnTo>
                  <a:pt x="2931821" y="3619414"/>
                </a:lnTo>
                <a:lnTo>
                  <a:pt x="2941342" y="3618462"/>
                </a:lnTo>
                <a:lnTo>
                  <a:pt x="2949911" y="3630838"/>
                </a:lnTo>
                <a:lnTo>
                  <a:pt x="2953085" y="3623222"/>
                </a:lnTo>
                <a:lnTo>
                  <a:pt x="2964828" y="3624492"/>
                </a:lnTo>
                <a:lnTo>
                  <a:pt x="2968954" y="3637185"/>
                </a:lnTo>
                <a:lnTo>
                  <a:pt x="2976572" y="3640041"/>
                </a:lnTo>
                <a:lnTo>
                  <a:pt x="2969907" y="3643214"/>
                </a:lnTo>
                <a:lnTo>
                  <a:pt x="2980698" y="3654638"/>
                </a:lnTo>
                <a:lnTo>
                  <a:pt x="2976572" y="3663205"/>
                </a:lnTo>
                <a:lnTo>
                  <a:pt x="2967368" y="3668600"/>
                </a:lnTo>
                <a:lnTo>
                  <a:pt x="2996884" y="3682880"/>
                </a:lnTo>
                <a:lnTo>
                  <a:pt x="3010849" y="3681928"/>
                </a:lnTo>
                <a:lnTo>
                  <a:pt x="3020370" y="3682562"/>
                </a:lnTo>
                <a:lnTo>
                  <a:pt x="3025449" y="3695255"/>
                </a:lnTo>
                <a:lnTo>
                  <a:pt x="3034018" y="3687957"/>
                </a:lnTo>
                <a:lnTo>
                  <a:pt x="3042587" y="3696525"/>
                </a:lnTo>
                <a:lnTo>
                  <a:pt x="3047983" y="3697477"/>
                </a:lnTo>
                <a:cubicBezTo>
                  <a:pt x="3048927" y="3697626"/>
                  <a:pt x="3047415" y="3699228"/>
                  <a:pt x="3048253" y="3697418"/>
                </a:cubicBezTo>
                <a:lnTo>
                  <a:pt x="3053010" y="3686615"/>
                </a:lnTo>
                <a:lnTo>
                  <a:pt x="3058403" y="3678990"/>
                </a:lnTo>
                <a:lnTo>
                  <a:pt x="3051107" y="3676130"/>
                </a:lnTo>
                <a:lnTo>
                  <a:pt x="3044446" y="3662468"/>
                </a:lnTo>
                <a:lnTo>
                  <a:pt x="3053010" y="3651665"/>
                </a:lnTo>
                <a:lnTo>
                  <a:pt x="3065698" y="3656113"/>
                </a:lnTo>
                <a:lnTo>
                  <a:pt x="3076165" y="3645310"/>
                </a:lnTo>
                <a:lnTo>
                  <a:pt x="3086632" y="3630695"/>
                </a:lnTo>
                <a:lnTo>
                  <a:pt x="3141504" y="3610996"/>
                </a:lnTo>
                <a:lnTo>
                  <a:pt x="3188765" y="3602099"/>
                </a:lnTo>
                <a:lnTo>
                  <a:pt x="3213822" y="3577316"/>
                </a:lnTo>
                <a:lnTo>
                  <a:pt x="3238880" y="3549991"/>
                </a:lnTo>
                <a:lnTo>
                  <a:pt x="3272818" y="3544590"/>
                </a:lnTo>
                <a:lnTo>
                  <a:pt x="3302317" y="3522031"/>
                </a:lnTo>
                <a:lnTo>
                  <a:pt x="3339110" y="3514088"/>
                </a:lnTo>
                <a:lnTo>
                  <a:pt x="3386687" y="3502014"/>
                </a:lnTo>
                <a:lnTo>
                  <a:pt x="3430776" y="3504873"/>
                </a:lnTo>
                <a:lnTo>
                  <a:pt x="3456785" y="3522666"/>
                </a:lnTo>
                <a:lnTo>
                  <a:pt x="3463129" y="3542683"/>
                </a:lnTo>
                <a:lnTo>
                  <a:pt x="3461860" y="3548085"/>
                </a:lnTo>
                <a:lnTo>
                  <a:pt x="3456785" y="3538553"/>
                </a:lnTo>
                <a:lnTo>
                  <a:pt x="3446001" y="3522031"/>
                </a:lnTo>
                <a:lnTo>
                  <a:pt x="3437754" y="3516629"/>
                </a:lnTo>
                <a:lnTo>
                  <a:pt x="3427921" y="3526161"/>
                </a:lnTo>
                <a:lnTo>
                  <a:pt x="3431093" y="3542048"/>
                </a:lnTo>
                <a:lnTo>
                  <a:pt x="3434899" y="3563971"/>
                </a:lnTo>
                <a:lnTo>
                  <a:pt x="3458054" y="3574139"/>
                </a:lnTo>
                <a:lnTo>
                  <a:pt x="3465666" y="3582718"/>
                </a:lnTo>
                <a:lnTo>
                  <a:pt x="3486600" y="3581447"/>
                </a:lnTo>
                <a:lnTo>
                  <a:pt x="3509120" y="3573821"/>
                </a:lnTo>
                <a:lnTo>
                  <a:pt x="3545596" y="3546178"/>
                </a:lnTo>
                <a:lnTo>
                  <a:pt x="3551623" y="3527115"/>
                </a:lnTo>
                <a:lnTo>
                  <a:pt x="3556063" y="3529339"/>
                </a:lnTo>
                <a:lnTo>
                  <a:pt x="3553843" y="3545861"/>
                </a:lnTo>
                <a:lnTo>
                  <a:pt x="3537350" y="3563018"/>
                </a:lnTo>
                <a:lnTo>
                  <a:pt x="3512292" y="3580176"/>
                </a:lnTo>
                <a:lnTo>
                  <a:pt x="3500556" y="3581447"/>
                </a:lnTo>
                <a:lnTo>
                  <a:pt x="3506900" y="3602099"/>
                </a:lnTo>
                <a:lnTo>
                  <a:pt x="3515464" y="3595744"/>
                </a:lnTo>
                <a:lnTo>
                  <a:pt x="3533226" y="3583035"/>
                </a:lnTo>
                <a:lnTo>
                  <a:pt x="3547817" y="3570008"/>
                </a:lnTo>
                <a:lnTo>
                  <a:pt x="3548486" y="3570035"/>
                </a:lnTo>
                <a:lnTo>
                  <a:pt x="3560714" y="3555040"/>
                </a:lnTo>
                <a:lnTo>
                  <a:pt x="3566741" y="3539165"/>
                </a:lnTo>
                <a:lnTo>
                  <a:pt x="3585771" y="3539165"/>
                </a:lnTo>
                <a:lnTo>
                  <a:pt x="3609241" y="3538847"/>
                </a:lnTo>
                <a:lnTo>
                  <a:pt x="3606704" y="3518845"/>
                </a:lnTo>
                <a:lnTo>
                  <a:pt x="3596555" y="3527417"/>
                </a:lnTo>
                <a:lnTo>
                  <a:pt x="3585771" y="3521067"/>
                </a:lnTo>
                <a:lnTo>
                  <a:pt x="3578159" y="3514717"/>
                </a:lnTo>
                <a:lnTo>
                  <a:pt x="3562617" y="3528370"/>
                </a:lnTo>
                <a:lnTo>
                  <a:pt x="3556274" y="3522655"/>
                </a:lnTo>
                <a:lnTo>
                  <a:pt x="3566424" y="3510907"/>
                </a:lnTo>
                <a:lnTo>
                  <a:pt x="3567375" y="3495032"/>
                </a:lnTo>
                <a:lnTo>
                  <a:pt x="3567375" y="3487412"/>
                </a:lnTo>
                <a:lnTo>
                  <a:pt x="3575939" y="3481062"/>
                </a:lnTo>
                <a:lnTo>
                  <a:pt x="3586722" y="3486460"/>
                </a:lnTo>
                <a:lnTo>
                  <a:pt x="3611779" y="3480745"/>
                </a:lnTo>
                <a:lnTo>
                  <a:pt x="3634932" y="3463917"/>
                </a:lnTo>
                <a:lnTo>
                  <a:pt x="3654914" y="3438200"/>
                </a:lnTo>
                <a:lnTo>
                  <a:pt x="3667283" y="3406449"/>
                </a:lnTo>
                <a:lnTo>
                  <a:pt x="3670138" y="3375969"/>
                </a:lnTo>
                <a:lnTo>
                  <a:pt x="3668869" y="3359142"/>
                </a:lnTo>
                <a:lnTo>
                  <a:pt x="3678384" y="3375969"/>
                </a:lnTo>
                <a:lnTo>
                  <a:pt x="3674578" y="3399147"/>
                </a:lnTo>
                <a:lnTo>
                  <a:pt x="3669186" y="3428675"/>
                </a:lnTo>
                <a:lnTo>
                  <a:pt x="3653645" y="3454392"/>
                </a:lnTo>
                <a:lnTo>
                  <a:pt x="3630809" y="3477570"/>
                </a:lnTo>
                <a:lnTo>
                  <a:pt x="3645716" y="3486777"/>
                </a:lnTo>
                <a:lnTo>
                  <a:pt x="3655231" y="3484555"/>
                </a:lnTo>
                <a:lnTo>
                  <a:pt x="3666966" y="3492810"/>
                </a:lnTo>
                <a:lnTo>
                  <a:pt x="3674261" y="3493762"/>
                </a:lnTo>
                <a:lnTo>
                  <a:pt x="3685996" y="3483285"/>
                </a:lnTo>
                <a:cubicBezTo>
                  <a:pt x="3685890" y="3468892"/>
                  <a:pt x="3685785" y="3454498"/>
                  <a:pt x="3685679" y="3440105"/>
                </a:cubicBezTo>
                <a:lnTo>
                  <a:pt x="3704392" y="3434707"/>
                </a:lnTo>
                <a:lnTo>
                  <a:pt x="3704870" y="3434453"/>
                </a:lnTo>
                <a:lnTo>
                  <a:pt x="3687725" y="3417674"/>
                </a:lnTo>
                <a:lnTo>
                  <a:pt x="3695980" y="3386333"/>
                </a:lnTo>
                <a:lnTo>
                  <a:pt x="3693757" y="3363862"/>
                </a:lnTo>
                <a:lnTo>
                  <a:pt x="3677565" y="3340116"/>
                </a:lnTo>
                <a:lnTo>
                  <a:pt x="3675025" y="3289461"/>
                </a:lnTo>
                <a:lnTo>
                  <a:pt x="3674090" y="3289477"/>
                </a:lnTo>
                <a:lnTo>
                  <a:pt x="3655659" y="3250015"/>
                </a:lnTo>
                <a:cubicBezTo>
                  <a:pt x="3655235" y="3234845"/>
                  <a:pt x="3654812" y="3219675"/>
                  <a:pt x="3654388" y="3204505"/>
                </a:cubicBezTo>
                <a:lnTo>
                  <a:pt x="3668688" y="3170454"/>
                </a:lnTo>
                <a:lnTo>
                  <a:pt x="3696652" y="3126857"/>
                </a:lnTo>
                <a:lnTo>
                  <a:pt x="3697606" y="3085805"/>
                </a:lnTo>
                <a:lnTo>
                  <a:pt x="3709046" y="3063529"/>
                </a:lnTo>
                <a:lnTo>
                  <a:pt x="3745590" y="3029479"/>
                </a:lnTo>
                <a:lnTo>
                  <a:pt x="3771013" y="3028842"/>
                </a:lnTo>
                <a:lnTo>
                  <a:pt x="3796753" y="3017386"/>
                </a:lnTo>
                <a:lnTo>
                  <a:pt x="3810100" y="3007203"/>
                </a:lnTo>
                <a:lnTo>
                  <a:pt x="3815502" y="3012612"/>
                </a:lnTo>
                <a:cubicBezTo>
                  <a:pt x="3815926" y="3019401"/>
                  <a:pt x="3816349" y="3026190"/>
                  <a:pt x="3816773" y="3032979"/>
                </a:cubicBezTo>
                <a:lnTo>
                  <a:pt x="3826307" y="3045390"/>
                </a:lnTo>
                <a:lnTo>
                  <a:pt x="3859673" y="3073712"/>
                </a:lnTo>
                <a:lnTo>
                  <a:pt x="3854271" y="3098216"/>
                </a:lnTo>
                <a:lnTo>
                  <a:pt x="3863805" y="3104262"/>
                </a:lnTo>
                <a:lnTo>
                  <a:pt x="3860627" y="3083260"/>
                </a:lnTo>
                <a:lnTo>
                  <a:pt x="3862851" y="3077850"/>
                </a:lnTo>
                <a:lnTo>
                  <a:pt x="3872385" y="3090261"/>
                </a:lnTo>
                <a:lnTo>
                  <a:pt x="3874609" y="3098853"/>
                </a:lnTo>
                <a:lnTo>
                  <a:pt x="3877787" y="3109354"/>
                </a:lnTo>
                <a:lnTo>
                  <a:pt x="3882236" y="3117628"/>
                </a:lnTo>
                <a:lnTo>
                  <a:pt x="3891769" y="3131312"/>
                </a:lnTo>
                <a:lnTo>
                  <a:pt x="3922594" y="3142768"/>
                </a:lnTo>
                <a:lnTo>
                  <a:pt x="3948969" y="3135131"/>
                </a:lnTo>
                <a:lnTo>
                  <a:pt x="3957232" y="3136085"/>
                </a:lnTo>
                <a:lnTo>
                  <a:pt x="3960410" y="3122083"/>
                </a:lnTo>
                <a:lnTo>
                  <a:pt x="3982654" y="3104262"/>
                </a:lnTo>
                <a:lnTo>
                  <a:pt x="3985832" y="3076895"/>
                </a:lnTo>
                <a:lnTo>
                  <a:pt x="3981383" y="2976653"/>
                </a:lnTo>
                <a:lnTo>
                  <a:pt x="3982501" y="2975985"/>
                </a:lnTo>
                <a:lnTo>
                  <a:pt x="3991573" y="2935037"/>
                </a:lnTo>
                <a:lnTo>
                  <a:pt x="3999828" y="2921399"/>
                </a:lnTo>
                <a:lnTo>
                  <a:pt x="4005225" y="2901414"/>
                </a:lnTo>
                <a:lnTo>
                  <a:pt x="3997605" y="2889994"/>
                </a:lnTo>
                <a:lnTo>
                  <a:pt x="3978555" y="2901414"/>
                </a:lnTo>
                <a:lnTo>
                  <a:pt x="3973475" y="2914104"/>
                </a:lnTo>
                <a:lnTo>
                  <a:pt x="3963950" y="2918545"/>
                </a:lnTo>
                <a:lnTo>
                  <a:pt x="3940455" y="2894434"/>
                </a:lnTo>
                <a:lnTo>
                  <a:pt x="3928073" y="2902364"/>
                </a:lnTo>
                <a:lnTo>
                  <a:pt x="3921723" y="2899193"/>
                </a:lnTo>
                <a:lnTo>
                  <a:pt x="3919500" y="2896020"/>
                </a:lnTo>
                <a:lnTo>
                  <a:pt x="3916960" y="2868741"/>
                </a:lnTo>
                <a:lnTo>
                  <a:pt x="3900133" y="2852882"/>
                </a:lnTo>
                <a:lnTo>
                  <a:pt x="3898545" y="2845269"/>
                </a:lnTo>
                <a:lnTo>
                  <a:pt x="3912515" y="2834801"/>
                </a:lnTo>
                <a:lnTo>
                  <a:pt x="3932518" y="2828459"/>
                </a:lnTo>
                <a:lnTo>
                  <a:pt x="3930295" y="2824018"/>
                </a:lnTo>
                <a:lnTo>
                  <a:pt x="3908070" y="2817036"/>
                </a:lnTo>
                <a:lnTo>
                  <a:pt x="3901403" y="2808469"/>
                </a:lnTo>
                <a:cubicBezTo>
                  <a:pt x="3901720" y="2801174"/>
                  <a:pt x="3902038" y="2793878"/>
                  <a:pt x="3902355" y="2786583"/>
                </a:cubicBezTo>
                <a:lnTo>
                  <a:pt x="3911880" y="2779921"/>
                </a:lnTo>
                <a:lnTo>
                  <a:pt x="3895688" y="2767550"/>
                </a:lnTo>
                <a:lnTo>
                  <a:pt x="3898863" y="2748515"/>
                </a:lnTo>
                <a:lnTo>
                  <a:pt x="3935693" y="2730435"/>
                </a:lnTo>
                <a:lnTo>
                  <a:pt x="3953790" y="2723772"/>
                </a:lnTo>
                <a:cubicBezTo>
                  <a:pt x="3954002" y="2718591"/>
                  <a:pt x="3954213" y="2713410"/>
                  <a:pt x="3954425" y="2708229"/>
                </a:cubicBezTo>
                <a:lnTo>
                  <a:pt x="3974745" y="2704740"/>
                </a:lnTo>
                <a:lnTo>
                  <a:pt x="3988398" y="2696176"/>
                </a:lnTo>
                <a:lnTo>
                  <a:pt x="4018878" y="2695858"/>
                </a:lnTo>
                <a:lnTo>
                  <a:pt x="4031578" y="2681900"/>
                </a:lnTo>
                <a:lnTo>
                  <a:pt x="4043325" y="2689514"/>
                </a:lnTo>
                <a:lnTo>
                  <a:pt x="4051898" y="2686343"/>
                </a:lnTo>
                <a:lnTo>
                  <a:pt x="4094125" y="2683804"/>
                </a:lnTo>
                <a:lnTo>
                  <a:pt x="4084283" y="2673338"/>
                </a:lnTo>
                <a:lnTo>
                  <a:pt x="4090633" y="2665722"/>
                </a:lnTo>
                <a:lnTo>
                  <a:pt x="4100158" y="2670164"/>
                </a:lnTo>
                <a:lnTo>
                  <a:pt x="4106508" y="2664770"/>
                </a:lnTo>
                <a:lnTo>
                  <a:pt x="4121431" y="2670800"/>
                </a:lnTo>
                <a:lnTo>
                  <a:pt x="4137306" y="2662232"/>
                </a:lnTo>
                <a:lnTo>
                  <a:pt x="4172548" y="2675557"/>
                </a:lnTo>
                <a:lnTo>
                  <a:pt x="4198583" y="2678411"/>
                </a:lnTo>
                <a:lnTo>
                  <a:pt x="4233826" y="2701568"/>
                </a:lnTo>
                <a:lnTo>
                  <a:pt x="4281451" y="2699030"/>
                </a:lnTo>
                <a:lnTo>
                  <a:pt x="4298278" y="2706010"/>
                </a:lnTo>
                <a:lnTo>
                  <a:pt x="4304311" y="2704740"/>
                </a:lnTo>
                <a:lnTo>
                  <a:pt x="4319503" y="2701170"/>
                </a:lnTo>
                <a:lnTo>
                  <a:pt x="4319241" y="2700844"/>
                </a:lnTo>
                <a:lnTo>
                  <a:pt x="4330673" y="2684654"/>
                </a:lnTo>
                <a:lnTo>
                  <a:pt x="4340199" y="2673226"/>
                </a:lnTo>
                <a:lnTo>
                  <a:pt x="4327179" y="2643387"/>
                </a:lnTo>
                <a:lnTo>
                  <a:pt x="4338929" y="2636086"/>
                </a:lnTo>
                <a:lnTo>
                  <a:pt x="4358935" y="2655767"/>
                </a:lnTo>
                <a:lnTo>
                  <a:pt x="4370684" y="2637673"/>
                </a:lnTo>
                <a:lnTo>
                  <a:pt x="4385609" y="2629102"/>
                </a:lnTo>
                <a:lnTo>
                  <a:pt x="4403710" y="2637673"/>
                </a:lnTo>
                <a:lnTo>
                  <a:pt x="4434830" y="2595137"/>
                </a:lnTo>
                <a:lnTo>
                  <a:pt x="4447532" y="2602438"/>
                </a:lnTo>
                <a:lnTo>
                  <a:pt x="4488814" y="2603073"/>
                </a:lnTo>
                <a:lnTo>
                  <a:pt x="4533589" y="2606882"/>
                </a:lnTo>
                <a:lnTo>
                  <a:pt x="4546292" y="2604978"/>
                </a:lnTo>
                <a:lnTo>
                  <a:pt x="4545974" y="2601803"/>
                </a:lnTo>
                <a:lnTo>
                  <a:pt x="4542799" y="2596406"/>
                </a:lnTo>
                <a:lnTo>
                  <a:pt x="4551055" y="2591010"/>
                </a:lnTo>
                <a:lnTo>
                  <a:pt x="4552325" y="2587835"/>
                </a:lnTo>
                <a:lnTo>
                  <a:pt x="4513901" y="2580852"/>
                </a:lnTo>
                <a:lnTo>
                  <a:pt x="4525651" y="2574503"/>
                </a:lnTo>
                <a:lnTo>
                  <a:pt x="4517077" y="2563711"/>
                </a:lnTo>
                <a:lnTo>
                  <a:pt x="4471666" y="2553870"/>
                </a:lnTo>
                <a:lnTo>
                  <a:pt x="4444992" y="2563393"/>
                </a:lnTo>
                <a:lnTo>
                  <a:pt x="4436418" y="2563393"/>
                </a:lnTo>
                <a:lnTo>
                  <a:pt x="4401487" y="2524983"/>
                </a:lnTo>
                <a:lnTo>
                  <a:pt x="4387832" y="2528158"/>
                </a:lnTo>
                <a:lnTo>
                  <a:pt x="4373860" y="2514506"/>
                </a:lnTo>
                <a:lnTo>
                  <a:pt x="4379893" y="2501808"/>
                </a:lnTo>
                <a:lnTo>
                  <a:pt x="4369414" y="2499904"/>
                </a:lnTo>
                <a:lnTo>
                  <a:pt x="4375765" y="2491335"/>
                </a:lnTo>
                <a:lnTo>
                  <a:pt x="4396724" y="2507842"/>
                </a:lnTo>
                <a:lnTo>
                  <a:pt x="4403392" y="2503713"/>
                </a:lnTo>
                <a:lnTo>
                  <a:pt x="4391325" y="2471016"/>
                </a:lnTo>
                <a:lnTo>
                  <a:pt x="4401805" y="2451021"/>
                </a:lnTo>
                <a:lnTo>
                  <a:pt x="4397676" y="2448164"/>
                </a:lnTo>
                <a:lnTo>
                  <a:pt x="4380528" y="2468480"/>
                </a:lnTo>
                <a:lnTo>
                  <a:pt x="4359570" y="2472606"/>
                </a:lnTo>
                <a:lnTo>
                  <a:pt x="4349091" y="2486252"/>
                </a:lnTo>
                <a:lnTo>
                  <a:pt x="4327179" y="2492603"/>
                </a:lnTo>
                <a:lnTo>
                  <a:pt x="4309714" y="2479268"/>
                </a:lnTo>
                <a:lnTo>
                  <a:pt x="4297606" y="2480204"/>
                </a:lnTo>
                <a:lnTo>
                  <a:pt x="4286617" y="2491790"/>
                </a:lnTo>
                <a:lnTo>
                  <a:pt x="4260884" y="2493060"/>
                </a:lnTo>
                <a:lnTo>
                  <a:pt x="4248176" y="2488934"/>
                </a:lnTo>
                <a:lnTo>
                  <a:pt x="4217677" y="2493380"/>
                </a:lnTo>
                <a:lnTo>
                  <a:pt x="4197662" y="2505443"/>
                </a:lnTo>
                <a:lnTo>
                  <a:pt x="4175423" y="2500996"/>
                </a:lnTo>
                <a:lnTo>
                  <a:pt x="4168116" y="2513693"/>
                </a:lnTo>
                <a:lnTo>
                  <a:pt x="4140793" y="2519406"/>
                </a:lnTo>
                <a:lnTo>
                  <a:pt x="4136028" y="2493060"/>
                </a:lnTo>
                <a:lnTo>
                  <a:pt x="4129674" y="2500363"/>
                </a:lnTo>
                <a:lnTo>
                  <a:pt x="4135393" y="2520675"/>
                </a:lnTo>
                <a:lnTo>
                  <a:pt x="4122685" y="2517183"/>
                </a:lnTo>
                <a:lnTo>
                  <a:pt x="4110930" y="2528926"/>
                </a:lnTo>
                <a:lnTo>
                  <a:pt x="4100446" y="2519722"/>
                </a:lnTo>
                <a:lnTo>
                  <a:pt x="4091232" y="2531465"/>
                </a:lnTo>
                <a:lnTo>
                  <a:pt x="4071853" y="2540033"/>
                </a:lnTo>
                <a:lnTo>
                  <a:pt x="4057556" y="2554947"/>
                </a:lnTo>
                <a:lnTo>
                  <a:pt x="4033093" y="2553995"/>
                </a:lnTo>
                <a:lnTo>
                  <a:pt x="4005454" y="2564786"/>
                </a:lnTo>
                <a:lnTo>
                  <a:pt x="3997193" y="2587000"/>
                </a:lnTo>
                <a:lnTo>
                  <a:pt x="3968601" y="2580018"/>
                </a:lnTo>
                <a:lnTo>
                  <a:pt x="3940325" y="2599060"/>
                </a:lnTo>
                <a:lnTo>
                  <a:pt x="3921263" y="2586682"/>
                </a:lnTo>
                <a:lnTo>
                  <a:pt x="3913639" y="2593030"/>
                </a:lnTo>
                <a:lnTo>
                  <a:pt x="3908555" y="2611121"/>
                </a:lnTo>
                <a:lnTo>
                  <a:pt x="3893624" y="2604774"/>
                </a:lnTo>
                <a:lnTo>
                  <a:pt x="3904108" y="2599378"/>
                </a:lnTo>
                <a:lnTo>
                  <a:pt x="3907285" y="2589856"/>
                </a:lnTo>
                <a:lnTo>
                  <a:pt x="3896801" y="2579699"/>
                </a:lnTo>
                <a:lnTo>
                  <a:pt x="3872655" y="2612391"/>
                </a:lnTo>
                <a:lnTo>
                  <a:pt x="3866301" y="2624133"/>
                </a:lnTo>
                <a:lnTo>
                  <a:pt x="3845016" y="2624133"/>
                </a:lnTo>
                <a:lnTo>
                  <a:pt x="3854547" y="2611439"/>
                </a:lnTo>
                <a:lnTo>
                  <a:pt x="3867255" y="2610486"/>
                </a:lnTo>
                <a:lnTo>
                  <a:pt x="3865984" y="2600647"/>
                </a:lnTo>
                <a:lnTo>
                  <a:pt x="3858359" y="2592712"/>
                </a:lnTo>
                <a:lnTo>
                  <a:pt x="3845651" y="2599060"/>
                </a:lnTo>
                <a:lnTo>
                  <a:pt x="3830084" y="2598109"/>
                </a:lnTo>
                <a:lnTo>
                  <a:pt x="3819600" y="2590809"/>
                </a:lnTo>
                <a:lnTo>
                  <a:pt x="3814834" y="2580335"/>
                </a:lnTo>
                <a:lnTo>
                  <a:pt x="3824365" y="2563198"/>
                </a:lnTo>
                <a:lnTo>
                  <a:pt x="3836120" y="2558122"/>
                </a:lnTo>
                <a:lnTo>
                  <a:pt x="3845333" y="2543206"/>
                </a:lnTo>
                <a:lnTo>
                  <a:pt x="3856135" y="2529243"/>
                </a:lnTo>
                <a:lnTo>
                  <a:pt x="3858994" y="2516550"/>
                </a:lnTo>
                <a:lnTo>
                  <a:pt x="3840250" y="2527339"/>
                </a:lnTo>
                <a:lnTo>
                  <a:pt x="3817694" y="2538129"/>
                </a:lnTo>
                <a:lnTo>
                  <a:pt x="3803079" y="2531782"/>
                </a:lnTo>
                <a:lnTo>
                  <a:pt x="3806256" y="2518136"/>
                </a:lnTo>
                <a:lnTo>
                  <a:pt x="3760508" y="2501630"/>
                </a:lnTo>
                <a:lnTo>
                  <a:pt x="3730326" y="2472435"/>
                </a:lnTo>
                <a:lnTo>
                  <a:pt x="3696650" y="2474972"/>
                </a:lnTo>
                <a:lnTo>
                  <a:pt x="3686802" y="2461331"/>
                </a:lnTo>
                <a:lnTo>
                  <a:pt x="3699509" y="2449589"/>
                </a:lnTo>
                <a:lnTo>
                  <a:pt x="3689978" y="2434032"/>
                </a:lnTo>
                <a:lnTo>
                  <a:pt x="3693791" y="2412762"/>
                </a:lnTo>
                <a:lnTo>
                  <a:pt x="3683942" y="2389600"/>
                </a:lnTo>
                <a:lnTo>
                  <a:pt x="3698874" y="2372780"/>
                </a:lnTo>
                <a:cubicBezTo>
                  <a:pt x="3699509" y="2359450"/>
                  <a:pt x="3700145" y="2346119"/>
                  <a:pt x="3700780" y="2332789"/>
                </a:cubicBezTo>
                <a:lnTo>
                  <a:pt x="3695062" y="2303276"/>
                </a:lnTo>
                <a:lnTo>
                  <a:pt x="3708723" y="2284230"/>
                </a:lnTo>
                <a:lnTo>
                  <a:pt x="3720478" y="2299784"/>
                </a:lnTo>
                <a:lnTo>
                  <a:pt x="3723655" y="2295656"/>
                </a:lnTo>
                <a:lnTo>
                  <a:pt x="3702051" y="2262014"/>
                </a:lnTo>
                <a:cubicBezTo>
                  <a:pt x="3702686" y="2250166"/>
                  <a:pt x="3703322" y="2238319"/>
                  <a:pt x="3703957" y="2226471"/>
                </a:cubicBezTo>
                <a:lnTo>
                  <a:pt x="3675047" y="2201079"/>
                </a:lnTo>
                <a:lnTo>
                  <a:pt x="3674729" y="2184258"/>
                </a:lnTo>
                <a:lnTo>
                  <a:pt x="3688390" y="2153791"/>
                </a:lnTo>
                <a:lnTo>
                  <a:pt x="3681718" y="2126176"/>
                </a:lnTo>
                <a:lnTo>
                  <a:pt x="3675364" y="2132525"/>
                </a:lnTo>
                <a:lnTo>
                  <a:pt x="3665833" y="2128717"/>
                </a:lnTo>
                <a:lnTo>
                  <a:pt x="3668693" y="2095708"/>
                </a:lnTo>
                <a:lnTo>
                  <a:pt x="3661068" y="2067465"/>
                </a:lnTo>
                <a:lnTo>
                  <a:pt x="3670281" y="2027488"/>
                </a:lnTo>
                <a:lnTo>
                  <a:pt x="3687119" y="2023045"/>
                </a:lnTo>
                <a:lnTo>
                  <a:pt x="3701733" y="1999556"/>
                </a:lnTo>
                <a:lnTo>
                  <a:pt x="3716665" y="1992256"/>
                </a:lnTo>
                <a:lnTo>
                  <a:pt x="3702686" y="1976706"/>
                </a:lnTo>
                <a:lnTo>
                  <a:pt x="3709676" y="1961792"/>
                </a:lnTo>
                <a:lnTo>
                  <a:pt x="3723655" y="1952272"/>
                </a:lnTo>
                <a:lnTo>
                  <a:pt x="3740493" y="1964647"/>
                </a:lnTo>
                <a:lnTo>
                  <a:pt x="3732232" y="1946877"/>
                </a:lnTo>
                <a:lnTo>
                  <a:pt x="3752248" y="1956080"/>
                </a:lnTo>
                <a:lnTo>
                  <a:pt x="3750341" y="1966869"/>
                </a:lnTo>
                <a:lnTo>
                  <a:pt x="3767815" y="1951955"/>
                </a:lnTo>
                <a:lnTo>
                  <a:pt x="3779570" y="1938309"/>
                </a:lnTo>
                <a:lnTo>
                  <a:pt x="3793231" y="1933549"/>
                </a:lnTo>
                <a:lnTo>
                  <a:pt x="3783382" y="1907526"/>
                </a:lnTo>
                <a:lnTo>
                  <a:pt x="3783382" y="1889437"/>
                </a:lnTo>
                <a:lnTo>
                  <a:pt x="3800538" y="1903083"/>
                </a:lnTo>
                <a:lnTo>
                  <a:pt x="3800220" y="1880866"/>
                </a:lnTo>
                <a:lnTo>
                  <a:pt x="3824365" y="1856429"/>
                </a:lnTo>
                <a:lnTo>
                  <a:pt x="3834849" y="1857380"/>
                </a:lnTo>
                <a:lnTo>
                  <a:pt x="3844380" y="1837386"/>
                </a:lnTo>
                <a:lnTo>
                  <a:pt x="3852958" y="1834212"/>
                </a:lnTo>
                <a:lnTo>
                  <a:pt x="3860901" y="1820246"/>
                </a:lnTo>
                <a:lnTo>
                  <a:pt x="3871702" y="1820246"/>
                </a:lnTo>
                <a:lnTo>
                  <a:pt x="3885999" y="1799300"/>
                </a:lnTo>
                <a:lnTo>
                  <a:pt x="3890447" y="1772641"/>
                </a:lnTo>
                <a:lnTo>
                  <a:pt x="3900931" y="1778037"/>
                </a:lnTo>
                <a:lnTo>
                  <a:pt x="3911097" y="1757726"/>
                </a:lnTo>
                <a:lnTo>
                  <a:pt x="3930477" y="1745031"/>
                </a:lnTo>
                <a:lnTo>
                  <a:pt x="3934289" y="1728211"/>
                </a:lnTo>
                <a:lnTo>
                  <a:pt x="3947950" y="1720594"/>
                </a:lnTo>
                <a:lnTo>
                  <a:pt x="3944773" y="1706947"/>
                </a:lnTo>
                <a:lnTo>
                  <a:pt x="3964788" y="1684730"/>
                </a:lnTo>
                <a:lnTo>
                  <a:pt x="3993699" y="1633635"/>
                </a:lnTo>
                <a:lnTo>
                  <a:pt x="4000688" y="1602214"/>
                </a:lnTo>
                <a:lnTo>
                  <a:pt x="4016891" y="1605070"/>
                </a:lnTo>
                <a:lnTo>
                  <a:pt x="4030552" y="1589202"/>
                </a:lnTo>
                <a:lnTo>
                  <a:pt x="4050885" y="1586029"/>
                </a:lnTo>
                <a:lnTo>
                  <a:pt x="4057239" y="1589837"/>
                </a:lnTo>
                <a:lnTo>
                  <a:pt x="4067723" y="1608878"/>
                </a:lnTo>
                <a:lnTo>
                  <a:pt x="4073124" y="1610149"/>
                </a:lnTo>
                <a:lnTo>
                  <a:pt x="4070900" y="1601579"/>
                </a:lnTo>
                <a:cubicBezTo>
                  <a:pt x="4071112" y="1594491"/>
                  <a:pt x="4071323" y="1587403"/>
                  <a:pt x="4071535" y="1580315"/>
                </a:cubicBezTo>
                <a:lnTo>
                  <a:pt x="4056603" y="1562543"/>
                </a:lnTo>
                <a:cubicBezTo>
                  <a:pt x="4056285" y="1558734"/>
                  <a:pt x="4055968" y="1554926"/>
                  <a:pt x="4055650" y="1551117"/>
                </a:cubicBezTo>
                <a:lnTo>
                  <a:pt x="4061051" y="1549848"/>
                </a:lnTo>
                <a:lnTo>
                  <a:pt x="4071535" y="1563813"/>
                </a:lnTo>
                <a:lnTo>
                  <a:pt x="4083290" y="1563495"/>
                </a:lnTo>
                <a:lnTo>
                  <a:pt x="4086149" y="1553656"/>
                </a:lnTo>
                <a:lnTo>
                  <a:pt x="4071217" y="1530806"/>
                </a:lnTo>
                <a:cubicBezTo>
                  <a:pt x="4071111" y="1521708"/>
                  <a:pt x="4071006" y="1512610"/>
                  <a:pt x="4070900" y="1503512"/>
                </a:cubicBezTo>
                <a:lnTo>
                  <a:pt x="4082655" y="1489865"/>
                </a:lnTo>
                <a:lnTo>
                  <a:pt x="4076936" y="1468601"/>
                </a:lnTo>
                <a:lnTo>
                  <a:pt x="4048343" y="1449877"/>
                </a:lnTo>
                <a:lnTo>
                  <a:pt x="4045801" y="1420361"/>
                </a:lnTo>
                <a:lnTo>
                  <a:pt x="4029916" y="1417505"/>
                </a:lnTo>
                <a:lnTo>
                  <a:pt x="4012761" y="1400684"/>
                </a:lnTo>
                <a:lnTo>
                  <a:pt x="4003865" y="1361648"/>
                </a:lnTo>
                <a:lnTo>
                  <a:pt x="3991157" y="1369582"/>
                </a:lnTo>
                <a:lnTo>
                  <a:pt x="3980038" y="1379104"/>
                </a:lnTo>
                <a:lnTo>
                  <a:pt x="3962882" y="1368630"/>
                </a:lnTo>
                <a:lnTo>
                  <a:pt x="3959387" y="1359427"/>
                </a:lnTo>
                <a:lnTo>
                  <a:pt x="3959188" y="1359168"/>
                </a:lnTo>
                <a:lnTo>
                  <a:pt x="3952201" y="1362344"/>
                </a:lnTo>
                <a:lnTo>
                  <a:pt x="3941403" y="1376002"/>
                </a:lnTo>
                <a:lnTo>
                  <a:pt x="3915044" y="1360439"/>
                </a:lnTo>
                <a:lnTo>
                  <a:pt x="3881063" y="1366791"/>
                </a:lnTo>
                <a:lnTo>
                  <a:pt x="3869312" y="1362979"/>
                </a:lnTo>
                <a:lnTo>
                  <a:pt x="3854704" y="1387435"/>
                </a:lnTo>
                <a:lnTo>
                  <a:pt x="3828344" y="1376954"/>
                </a:lnTo>
                <a:lnTo>
                  <a:pt x="3828344" y="1360121"/>
                </a:lnTo>
                <a:lnTo>
                  <a:pt x="3818817" y="1354721"/>
                </a:lnTo>
                <a:lnTo>
                  <a:pt x="3804843" y="1381400"/>
                </a:lnTo>
                <a:lnTo>
                  <a:pt x="3788964" y="1355040"/>
                </a:lnTo>
                <a:lnTo>
                  <a:pt x="3780390" y="1364568"/>
                </a:lnTo>
                <a:lnTo>
                  <a:pt x="3782930" y="1385847"/>
                </a:lnTo>
                <a:lnTo>
                  <a:pt x="3774356" y="1395375"/>
                </a:lnTo>
                <a:lnTo>
                  <a:pt x="3763240" y="1413479"/>
                </a:lnTo>
                <a:lnTo>
                  <a:pt x="3727036" y="1400138"/>
                </a:lnTo>
                <a:lnTo>
                  <a:pt x="3760064" y="1424912"/>
                </a:lnTo>
                <a:lnTo>
                  <a:pt x="3753713" y="1435393"/>
                </a:lnTo>
                <a:lnTo>
                  <a:pt x="3735611" y="1437934"/>
                </a:lnTo>
                <a:lnTo>
                  <a:pt x="3746408" y="1462072"/>
                </a:lnTo>
                <a:lnTo>
                  <a:pt x="3731800" y="1465249"/>
                </a:lnTo>
                <a:lnTo>
                  <a:pt x="3714650" y="1451909"/>
                </a:lnTo>
                <a:lnTo>
                  <a:pt x="3708616" y="1472871"/>
                </a:lnTo>
                <a:lnTo>
                  <a:pt x="3682257" y="1485893"/>
                </a:lnTo>
                <a:lnTo>
                  <a:pt x="3708934" y="1518288"/>
                </a:lnTo>
                <a:lnTo>
                  <a:pt x="3705123" y="1556084"/>
                </a:lnTo>
                <a:lnTo>
                  <a:pt x="3694643" y="1561483"/>
                </a:lnTo>
                <a:lnTo>
                  <a:pt x="3684798" y="1576411"/>
                </a:lnTo>
                <a:lnTo>
                  <a:pt x="3671459" y="1575775"/>
                </a:lnTo>
                <a:lnTo>
                  <a:pt x="3657803" y="1604995"/>
                </a:lnTo>
                <a:lnTo>
                  <a:pt x="3676223" y="1623099"/>
                </a:lnTo>
                <a:lnTo>
                  <a:pt x="3670824" y="1633580"/>
                </a:lnTo>
                <a:lnTo>
                  <a:pt x="3659074" y="1627227"/>
                </a:lnTo>
                <a:lnTo>
                  <a:pt x="3678446" y="1657718"/>
                </a:lnTo>
                <a:lnTo>
                  <a:pt x="3698771" y="1661529"/>
                </a:lnTo>
                <a:lnTo>
                  <a:pt x="3700994" y="1676457"/>
                </a:lnTo>
                <a:lnTo>
                  <a:pt x="3693372" y="1683761"/>
                </a:lnTo>
                <a:lnTo>
                  <a:pt x="3693372" y="1695513"/>
                </a:lnTo>
                <a:lnTo>
                  <a:pt x="3710522" y="1688843"/>
                </a:lnTo>
                <a:lnTo>
                  <a:pt x="3714650" y="1694243"/>
                </a:lnTo>
                <a:lnTo>
                  <a:pt x="3704488" y="1702501"/>
                </a:lnTo>
                <a:lnTo>
                  <a:pt x="3694960" y="1705995"/>
                </a:lnTo>
                <a:lnTo>
                  <a:pt x="3682257" y="1708218"/>
                </a:lnTo>
                <a:lnTo>
                  <a:pt x="3671777" y="1729497"/>
                </a:lnTo>
                <a:lnTo>
                  <a:pt x="3652087" y="1779996"/>
                </a:lnTo>
                <a:lnTo>
                  <a:pt x="3576820" y="1860986"/>
                </a:lnTo>
                <a:lnTo>
                  <a:pt x="3567928" y="1845105"/>
                </a:lnTo>
                <a:lnTo>
                  <a:pt x="3546015" y="1867657"/>
                </a:lnTo>
                <a:cubicBezTo>
                  <a:pt x="3545697" y="1874327"/>
                  <a:pt x="3545380" y="1880998"/>
                  <a:pt x="3545062" y="1887668"/>
                </a:cubicBezTo>
                <a:lnTo>
                  <a:pt x="3531406" y="1901641"/>
                </a:lnTo>
                <a:lnTo>
                  <a:pt x="3510128" y="1879726"/>
                </a:lnTo>
                <a:lnTo>
                  <a:pt x="3503776" y="1895608"/>
                </a:lnTo>
                <a:lnTo>
                  <a:pt x="3498377" y="1891162"/>
                </a:lnTo>
                <a:lnTo>
                  <a:pt x="3488850" y="1898783"/>
                </a:lnTo>
                <a:lnTo>
                  <a:pt x="3484086" y="1927049"/>
                </a:lnTo>
                <a:lnTo>
                  <a:pt x="3467254" y="1937846"/>
                </a:lnTo>
                <a:lnTo>
                  <a:pt x="3438672" y="1937846"/>
                </a:lnTo>
                <a:lnTo>
                  <a:pt x="3429462" y="1971827"/>
                </a:lnTo>
                <a:lnTo>
                  <a:pt x="3416759" y="1980402"/>
                </a:lnTo>
                <a:lnTo>
                  <a:pt x="3401198" y="2000727"/>
                </a:lnTo>
                <a:lnTo>
                  <a:pt x="3407549" y="2019785"/>
                </a:lnTo>
                <a:lnTo>
                  <a:pt x="3399292" y="2032491"/>
                </a:lnTo>
                <a:lnTo>
                  <a:pt x="3382460" y="2026138"/>
                </a:lnTo>
                <a:lnTo>
                  <a:pt x="3379284" y="2046137"/>
                </a:lnTo>
                <a:lnTo>
                  <a:pt x="3369757" y="2047409"/>
                </a:lnTo>
                <a:lnTo>
                  <a:pt x="3368487" y="2035657"/>
                </a:lnTo>
                <a:lnTo>
                  <a:pt x="3358959" y="2035031"/>
                </a:lnTo>
                <a:lnTo>
                  <a:pt x="3346256" y="2020103"/>
                </a:lnTo>
                <a:lnTo>
                  <a:pt x="3350702" y="2042326"/>
                </a:lnTo>
                <a:lnTo>
                  <a:pt x="3359277" y="2063286"/>
                </a:lnTo>
                <a:lnTo>
                  <a:pt x="3352290" y="2095679"/>
                </a:lnTo>
                <a:lnTo>
                  <a:pt x="3334188" y="2104571"/>
                </a:lnTo>
                <a:lnTo>
                  <a:pt x="3326248" y="2118549"/>
                </a:lnTo>
                <a:lnTo>
                  <a:pt x="3308781" y="2102349"/>
                </a:lnTo>
                <a:lnTo>
                  <a:pt x="3299572" y="2113148"/>
                </a:lnTo>
                <a:lnTo>
                  <a:pt x="3301795" y="2136336"/>
                </a:lnTo>
                <a:lnTo>
                  <a:pt x="3327201" y="2150945"/>
                </a:lnTo>
                <a:cubicBezTo>
                  <a:pt x="3326989" y="2156662"/>
                  <a:pt x="3326778" y="2162379"/>
                  <a:pt x="3326566" y="2168096"/>
                </a:cubicBezTo>
                <a:lnTo>
                  <a:pt x="3313863" y="2182708"/>
                </a:lnTo>
                <a:lnTo>
                  <a:pt x="3304653" y="2213199"/>
                </a:lnTo>
                <a:lnTo>
                  <a:pt x="3297349" y="2224950"/>
                </a:lnTo>
                <a:lnTo>
                  <a:pt x="3303700" y="2239878"/>
                </a:lnTo>
                <a:lnTo>
                  <a:pt x="3303700" y="2260838"/>
                </a:lnTo>
                <a:lnTo>
                  <a:pt x="3315768" y="2269099"/>
                </a:lnTo>
                <a:lnTo>
                  <a:pt x="3311640" y="2280851"/>
                </a:lnTo>
                <a:lnTo>
                  <a:pt x="3304335" y="2265921"/>
                </a:lnTo>
                <a:lnTo>
                  <a:pt x="3280834" y="2265288"/>
                </a:lnTo>
                <a:cubicBezTo>
                  <a:pt x="3281258" y="2283921"/>
                  <a:pt x="3281681" y="2302554"/>
                  <a:pt x="3282105" y="2321187"/>
                </a:cubicBezTo>
                <a:lnTo>
                  <a:pt x="3290044" y="2339928"/>
                </a:lnTo>
                <a:lnTo>
                  <a:pt x="3280517" y="2351672"/>
                </a:lnTo>
                <a:lnTo>
                  <a:pt x="3293538" y="2394871"/>
                </a:lnTo>
                <a:lnTo>
                  <a:pt x="3286233" y="2412969"/>
                </a:lnTo>
                <a:lnTo>
                  <a:pt x="3305606" y="2448552"/>
                </a:lnTo>
                <a:lnTo>
                  <a:pt x="3306876" y="2458715"/>
                </a:lnTo>
                <a:lnTo>
                  <a:pt x="3290044" y="2459350"/>
                </a:lnTo>
                <a:lnTo>
                  <a:pt x="3285916" y="2469829"/>
                </a:lnTo>
                <a:lnTo>
                  <a:pt x="3305923" y="2474908"/>
                </a:lnTo>
                <a:lnTo>
                  <a:pt x="3300524" y="2492694"/>
                </a:lnTo>
                <a:lnTo>
                  <a:pt x="3306241" y="2501270"/>
                </a:lnTo>
                <a:lnTo>
                  <a:pt x="3317674" y="2484436"/>
                </a:lnTo>
                <a:lnTo>
                  <a:pt x="3328154" y="2477450"/>
                </a:lnTo>
                <a:lnTo>
                  <a:pt x="3340857" y="2495552"/>
                </a:lnTo>
                <a:lnTo>
                  <a:pt x="3355783" y="2490468"/>
                </a:lnTo>
                <a:lnTo>
                  <a:pt x="3365311" y="2502854"/>
                </a:lnTo>
                <a:lnTo>
                  <a:pt x="3383413" y="2519375"/>
                </a:lnTo>
                <a:lnTo>
                  <a:pt x="3390082" y="2533030"/>
                </a:lnTo>
                <a:lnTo>
                  <a:pt x="3401833" y="2529855"/>
                </a:lnTo>
                <a:lnTo>
                  <a:pt x="3408184" y="2535889"/>
                </a:lnTo>
                <a:lnTo>
                  <a:pt x="3414536" y="2547640"/>
                </a:lnTo>
                <a:lnTo>
                  <a:pt x="3404056" y="2554944"/>
                </a:lnTo>
                <a:lnTo>
                  <a:pt x="3411360" y="2563519"/>
                </a:lnTo>
                <a:lnTo>
                  <a:pt x="3432638" y="2574950"/>
                </a:lnTo>
                <a:lnTo>
                  <a:pt x="3442483" y="2593690"/>
                </a:lnTo>
                <a:lnTo>
                  <a:pt x="3448200" y="2629264"/>
                </a:lnTo>
                <a:lnTo>
                  <a:pt x="3440895" y="2640062"/>
                </a:lnTo>
                <a:lnTo>
                  <a:pt x="3445024" y="2649591"/>
                </a:lnTo>
                <a:lnTo>
                  <a:pt x="3433591" y="2663247"/>
                </a:lnTo>
                <a:lnTo>
                  <a:pt x="3429462" y="2674998"/>
                </a:lnTo>
                <a:lnTo>
                  <a:pt x="3405326" y="2690880"/>
                </a:lnTo>
                <a:lnTo>
                  <a:pt x="3380872" y="2699772"/>
                </a:lnTo>
                <a:lnTo>
                  <a:pt x="3372615" y="2697548"/>
                </a:lnTo>
                <a:lnTo>
                  <a:pt x="3361182" y="2712475"/>
                </a:lnTo>
                <a:lnTo>
                  <a:pt x="3352290" y="2706124"/>
                </a:lnTo>
                <a:lnTo>
                  <a:pt x="3351972" y="2658801"/>
                </a:lnTo>
                <a:lnTo>
                  <a:pt x="3336093" y="2656896"/>
                </a:lnTo>
                <a:lnTo>
                  <a:pt x="3317991" y="2636251"/>
                </a:lnTo>
                <a:lnTo>
                  <a:pt x="3311640" y="2649591"/>
                </a:lnTo>
                <a:lnTo>
                  <a:pt x="3338634" y="2676905"/>
                </a:lnTo>
                <a:lnTo>
                  <a:pt x="3342763" y="2698183"/>
                </a:lnTo>
                <a:lnTo>
                  <a:pt x="3334506" y="2708664"/>
                </a:lnTo>
                <a:lnTo>
                  <a:pt x="3330377" y="2702315"/>
                </a:lnTo>
                <a:lnTo>
                  <a:pt x="3303383" y="2671824"/>
                </a:lnTo>
                <a:lnTo>
                  <a:pt x="3311322" y="2696279"/>
                </a:lnTo>
                <a:lnTo>
                  <a:pt x="3300524" y="2698501"/>
                </a:lnTo>
                <a:lnTo>
                  <a:pt x="3272577" y="2674366"/>
                </a:lnTo>
                <a:lnTo>
                  <a:pt x="3251934" y="2684845"/>
                </a:lnTo>
                <a:lnTo>
                  <a:pt x="3231609" y="2677858"/>
                </a:lnTo>
                <a:lnTo>
                  <a:pt x="3228433" y="2691833"/>
                </a:lnTo>
                <a:lnTo>
                  <a:pt x="3195405" y="2684527"/>
                </a:lnTo>
                <a:lnTo>
                  <a:pt x="3179843" y="2692150"/>
                </a:lnTo>
                <a:lnTo>
                  <a:pt x="3196993" y="2705488"/>
                </a:lnTo>
                <a:lnTo>
                  <a:pt x="3237008" y="2701043"/>
                </a:lnTo>
                <a:lnTo>
                  <a:pt x="3247488" y="2695643"/>
                </a:lnTo>
                <a:lnTo>
                  <a:pt x="3257016" y="2707394"/>
                </a:lnTo>
                <a:lnTo>
                  <a:pt x="3280517" y="2717556"/>
                </a:lnTo>
                <a:lnTo>
                  <a:pt x="3284645" y="2705806"/>
                </a:lnTo>
                <a:lnTo>
                  <a:pt x="3293220" y="2720734"/>
                </a:lnTo>
                <a:lnTo>
                  <a:pt x="3289409" y="2735344"/>
                </a:lnTo>
                <a:lnTo>
                  <a:pt x="3297666" y="2743602"/>
                </a:lnTo>
                <a:lnTo>
                  <a:pt x="3308464" y="2732167"/>
                </a:lnTo>
                <a:lnTo>
                  <a:pt x="3338952" y="2737884"/>
                </a:lnTo>
                <a:lnTo>
                  <a:pt x="3361182" y="2733755"/>
                </a:lnTo>
                <a:lnTo>
                  <a:pt x="3380237" y="2723910"/>
                </a:lnTo>
                <a:lnTo>
                  <a:pt x="3392940" y="2732485"/>
                </a:lnTo>
                <a:lnTo>
                  <a:pt x="3391035" y="2745190"/>
                </a:lnTo>
                <a:lnTo>
                  <a:pt x="3398339" y="2753129"/>
                </a:lnTo>
                <a:lnTo>
                  <a:pt x="3411360" y="2767104"/>
                </a:lnTo>
                <a:lnTo>
                  <a:pt x="3411360" y="2775043"/>
                </a:lnTo>
                <a:lnTo>
                  <a:pt x="3405009" y="2786794"/>
                </a:lnTo>
                <a:lnTo>
                  <a:pt x="3396434" y="2782031"/>
                </a:lnTo>
                <a:lnTo>
                  <a:pt x="3385954" y="2773455"/>
                </a:lnTo>
                <a:lnTo>
                  <a:pt x="3390082" y="2764880"/>
                </a:lnTo>
                <a:lnTo>
                  <a:pt x="3384366" y="2753764"/>
                </a:lnTo>
                <a:lnTo>
                  <a:pt x="3380555" y="2772502"/>
                </a:lnTo>
                <a:lnTo>
                  <a:pt x="3370075" y="2775678"/>
                </a:lnTo>
                <a:lnTo>
                  <a:pt x="3363088" y="2799814"/>
                </a:lnTo>
                <a:lnTo>
                  <a:pt x="3346891" y="2801402"/>
                </a:lnTo>
                <a:lnTo>
                  <a:pt x="3344986" y="2785525"/>
                </a:lnTo>
                <a:lnTo>
                  <a:pt x="3337046" y="2777904"/>
                </a:lnTo>
                <a:lnTo>
                  <a:pt x="3329107" y="2802355"/>
                </a:lnTo>
                <a:lnTo>
                  <a:pt x="3309099" y="2823640"/>
                </a:lnTo>
                <a:lnTo>
                  <a:pt x="3280517" y="2828405"/>
                </a:lnTo>
                <a:cubicBezTo>
                  <a:pt x="3280305" y="2833909"/>
                  <a:pt x="3280094" y="2839413"/>
                  <a:pt x="3279882" y="2844917"/>
                </a:cubicBezTo>
                <a:lnTo>
                  <a:pt x="3262732" y="2853812"/>
                </a:lnTo>
                <a:lnTo>
                  <a:pt x="3207473" y="2844601"/>
                </a:lnTo>
                <a:lnTo>
                  <a:pt x="3193182" y="2851905"/>
                </a:lnTo>
                <a:lnTo>
                  <a:pt x="3204615" y="2865880"/>
                </a:lnTo>
                <a:lnTo>
                  <a:pt x="3250029" y="2864292"/>
                </a:lnTo>
                <a:lnTo>
                  <a:pt x="3257968" y="2884298"/>
                </a:lnTo>
                <a:lnTo>
                  <a:pt x="3247171" y="2891602"/>
                </a:lnTo>
                <a:lnTo>
                  <a:pt x="3222717" y="2881440"/>
                </a:lnTo>
                <a:lnTo>
                  <a:pt x="3221764" y="2888744"/>
                </a:lnTo>
                <a:lnTo>
                  <a:pt x="3210014" y="2894461"/>
                </a:lnTo>
                <a:lnTo>
                  <a:pt x="3195087" y="2897319"/>
                </a:lnTo>
                <a:lnTo>
                  <a:pt x="3184607" y="2891602"/>
                </a:lnTo>
                <a:lnTo>
                  <a:pt x="3176032" y="2895731"/>
                </a:lnTo>
                <a:lnTo>
                  <a:pt x="3178891" y="2903354"/>
                </a:lnTo>
                <a:lnTo>
                  <a:pt x="3189053" y="2912884"/>
                </a:lnTo>
                <a:lnTo>
                  <a:pt x="3200169" y="2910024"/>
                </a:lnTo>
                <a:lnTo>
                  <a:pt x="3207155" y="2911295"/>
                </a:lnTo>
                <a:lnTo>
                  <a:pt x="3213507" y="2921142"/>
                </a:lnTo>
                <a:lnTo>
                  <a:pt x="3219541" y="2924316"/>
                </a:lnTo>
                <a:lnTo>
                  <a:pt x="3223034" y="2920189"/>
                </a:lnTo>
                <a:lnTo>
                  <a:pt x="3219859" y="2909707"/>
                </a:lnTo>
                <a:lnTo>
                  <a:pt x="3216048" y="2903038"/>
                </a:lnTo>
                <a:lnTo>
                  <a:pt x="3221447" y="2895731"/>
                </a:lnTo>
                <a:cubicBezTo>
                  <a:pt x="3221553" y="2893402"/>
                  <a:pt x="3221658" y="2891073"/>
                  <a:pt x="3221764" y="2888744"/>
                </a:cubicBezTo>
                <a:lnTo>
                  <a:pt x="3253840" y="2909707"/>
                </a:lnTo>
                <a:lnTo>
                  <a:pt x="3257016" y="2929395"/>
                </a:lnTo>
                <a:lnTo>
                  <a:pt x="3243360" y="2931935"/>
                </a:lnTo>
                <a:lnTo>
                  <a:pt x="3250982" y="2947504"/>
                </a:lnTo>
                <a:lnTo>
                  <a:pt x="3239549" y="2962430"/>
                </a:lnTo>
                <a:lnTo>
                  <a:pt x="3252252" y="2975770"/>
                </a:lnTo>
                <a:lnTo>
                  <a:pt x="3240819" y="2987839"/>
                </a:lnTo>
                <a:lnTo>
                  <a:pt x="3227163" y="2976087"/>
                </a:lnTo>
                <a:lnTo>
                  <a:pt x="3220811" y="2995144"/>
                </a:lnTo>
                <a:lnTo>
                  <a:pt x="3241772" y="3009753"/>
                </a:lnTo>
                <a:lnTo>
                  <a:pt x="3246536" y="3023727"/>
                </a:lnTo>
                <a:lnTo>
                  <a:pt x="3232562" y="3038337"/>
                </a:lnTo>
                <a:lnTo>
                  <a:pt x="3243360" y="3047547"/>
                </a:lnTo>
                <a:cubicBezTo>
                  <a:pt x="3243148" y="3054322"/>
                  <a:pt x="3242937" y="3061098"/>
                  <a:pt x="3242725" y="3067873"/>
                </a:cubicBezTo>
                <a:lnTo>
                  <a:pt x="3223352" y="3086930"/>
                </a:lnTo>
                <a:cubicBezTo>
                  <a:pt x="3223140" y="3091906"/>
                  <a:pt x="3222929" y="3096881"/>
                  <a:pt x="3222717" y="3101857"/>
                </a:cubicBezTo>
                <a:lnTo>
                  <a:pt x="3229069" y="3125994"/>
                </a:lnTo>
                <a:lnTo>
                  <a:pt x="3217953" y="3149179"/>
                </a:lnTo>
                <a:lnTo>
                  <a:pt x="3218271" y="3179668"/>
                </a:lnTo>
                <a:lnTo>
                  <a:pt x="3203662" y="3231756"/>
                </a:lnTo>
                <a:lnTo>
                  <a:pt x="3173492" y="3297185"/>
                </a:lnTo>
                <a:lnTo>
                  <a:pt x="3148085" y="3285752"/>
                </a:lnTo>
                <a:lnTo>
                  <a:pt x="3114422" y="3290515"/>
                </a:lnTo>
                <a:lnTo>
                  <a:pt x="3104577" y="3278763"/>
                </a:lnTo>
                <a:lnTo>
                  <a:pt x="3065832" y="3286386"/>
                </a:lnTo>
                <a:lnTo>
                  <a:pt x="3055352" y="3310842"/>
                </a:lnTo>
                <a:lnTo>
                  <a:pt x="3036297" y="3305761"/>
                </a:lnTo>
                <a:lnTo>
                  <a:pt x="3032168" y="3332122"/>
                </a:lnTo>
                <a:lnTo>
                  <a:pt x="3008985" y="3359754"/>
                </a:lnTo>
                <a:lnTo>
                  <a:pt x="3025499" y="3391193"/>
                </a:lnTo>
                <a:lnTo>
                  <a:pt x="3022641" y="3416601"/>
                </a:lnTo>
                <a:lnTo>
                  <a:pt x="3009620" y="3418824"/>
                </a:lnTo>
                <a:lnTo>
                  <a:pt x="2977862" y="3411837"/>
                </a:lnTo>
                <a:lnTo>
                  <a:pt x="2930542" y="3432164"/>
                </a:lnTo>
                <a:lnTo>
                  <a:pt x="2918792" y="3423906"/>
                </a:lnTo>
                <a:lnTo>
                  <a:pt x="2882588" y="3426447"/>
                </a:lnTo>
                <a:cubicBezTo>
                  <a:pt x="2883011" y="3420413"/>
                  <a:pt x="2883435" y="3414378"/>
                  <a:pt x="2883858" y="3408344"/>
                </a:cubicBezTo>
                <a:lnTo>
                  <a:pt x="2899419" y="3403897"/>
                </a:lnTo>
                <a:lnTo>
                  <a:pt x="2893068" y="3392463"/>
                </a:lnTo>
                <a:lnTo>
                  <a:pt x="2903230" y="3368330"/>
                </a:lnTo>
                <a:lnTo>
                  <a:pt x="2852100" y="3293691"/>
                </a:lnTo>
                <a:lnTo>
                  <a:pt x="2857181" y="3281306"/>
                </a:lnTo>
                <a:lnTo>
                  <a:pt x="2867979" y="3290515"/>
                </a:lnTo>
                <a:lnTo>
                  <a:pt x="2875283" y="3289244"/>
                </a:lnTo>
                <a:lnTo>
                  <a:pt x="2882270" y="3276541"/>
                </a:lnTo>
                <a:lnTo>
                  <a:pt x="2867661" y="3252402"/>
                </a:lnTo>
                <a:lnTo>
                  <a:pt x="2867661" y="3241921"/>
                </a:lnTo>
                <a:lnTo>
                  <a:pt x="2890527" y="3243826"/>
                </a:lnTo>
                <a:lnTo>
                  <a:pt x="2892750" y="3222863"/>
                </a:lnTo>
                <a:lnTo>
                  <a:pt x="2821930" y="3147590"/>
                </a:lnTo>
                <a:lnTo>
                  <a:pt x="2812084" y="3089788"/>
                </a:lnTo>
                <a:lnTo>
                  <a:pt x="2795888" y="3080260"/>
                </a:lnTo>
                <a:lnTo>
                  <a:pt x="2787313" y="3042465"/>
                </a:lnTo>
                <a:lnTo>
                  <a:pt x="2772387" y="3022457"/>
                </a:lnTo>
                <a:lnTo>
                  <a:pt x="2790171" y="3018328"/>
                </a:lnTo>
                <a:lnTo>
                  <a:pt x="2793347" y="3008801"/>
                </a:lnTo>
                <a:lnTo>
                  <a:pt x="2779374" y="2996097"/>
                </a:lnTo>
                <a:lnTo>
                  <a:pt x="2775245" y="2979263"/>
                </a:lnTo>
                <a:lnTo>
                  <a:pt x="2779056" y="2969736"/>
                </a:lnTo>
                <a:lnTo>
                  <a:pt x="2779056" y="2956077"/>
                </a:lnTo>
                <a:lnTo>
                  <a:pt x="2768576" y="2951632"/>
                </a:lnTo>
                <a:lnTo>
                  <a:pt x="2756825" y="2957348"/>
                </a:lnTo>
                <a:lnTo>
                  <a:pt x="2739676" y="2952267"/>
                </a:lnTo>
                <a:lnTo>
                  <a:pt x="2741899" y="2941467"/>
                </a:lnTo>
                <a:lnTo>
                  <a:pt x="2779691" y="2919236"/>
                </a:lnTo>
                <a:lnTo>
                  <a:pt x="2763812" y="2902720"/>
                </a:lnTo>
                <a:lnTo>
                  <a:pt x="2759684" y="2902720"/>
                </a:lnTo>
                <a:lnTo>
                  <a:pt x="2756190" y="2903038"/>
                </a:lnTo>
                <a:lnTo>
                  <a:pt x="2753332" y="2903672"/>
                </a:lnTo>
                <a:lnTo>
                  <a:pt x="2752379" y="2903989"/>
                </a:lnTo>
                <a:lnTo>
                  <a:pt x="2752062" y="2904623"/>
                </a:lnTo>
                <a:lnTo>
                  <a:pt x="2751426" y="2906529"/>
                </a:lnTo>
                <a:cubicBezTo>
                  <a:pt x="2751320" y="2907377"/>
                  <a:pt x="2751215" y="2908224"/>
                  <a:pt x="2751109" y="2909072"/>
                </a:cubicBezTo>
                <a:lnTo>
                  <a:pt x="2751109" y="2911930"/>
                </a:lnTo>
                <a:lnTo>
                  <a:pt x="2751109" y="2917011"/>
                </a:lnTo>
                <a:lnTo>
                  <a:pt x="2751109" y="2919236"/>
                </a:lnTo>
                <a:lnTo>
                  <a:pt x="2745710" y="2915423"/>
                </a:lnTo>
                <a:cubicBezTo>
                  <a:pt x="2746133" y="2909706"/>
                  <a:pt x="2746557" y="2903989"/>
                  <a:pt x="2746980" y="2898272"/>
                </a:cubicBezTo>
                <a:lnTo>
                  <a:pt x="2733642" y="2887156"/>
                </a:lnTo>
                <a:lnTo>
                  <a:pt x="2729513" y="2872231"/>
                </a:lnTo>
                <a:lnTo>
                  <a:pt x="2720621" y="2826815"/>
                </a:lnTo>
                <a:lnTo>
                  <a:pt x="2717763" y="2769962"/>
                </a:lnTo>
                <a:lnTo>
                  <a:pt x="2718432" y="2770111"/>
                </a:lnTo>
                <a:lnTo>
                  <a:pt x="2705803" y="2755583"/>
                </a:lnTo>
                <a:lnTo>
                  <a:pt x="2681365" y="2751773"/>
                </a:lnTo>
                <a:lnTo>
                  <a:pt x="2680413" y="2744153"/>
                </a:lnTo>
                <a:lnTo>
                  <a:pt x="2666449" y="2735898"/>
                </a:lnTo>
                <a:lnTo>
                  <a:pt x="2677874" y="2696847"/>
                </a:lnTo>
                <a:lnTo>
                  <a:pt x="2668353" y="2675893"/>
                </a:lnTo>
                <a:cubicBezTo>
                  <a:pt x="2668565" y="2666050"/>
                  <a:pt x="2668776" y="2656208"/>
                  <a:pt x="2668988" y="2646365"/>
                </a:cubicBezTo>
                <a:lnTo>
                  <a:pt x="2675335" y="2662240"/>
                </a:lnTo>
                <a:lnTo>
                  <a:pt x="2678509" y="2640968"/>
                </a:lnTo>
                <a:lnTo>
                  <a:pt x="2676288" y="2617791"/>
                </a:lnTo>
                <a:lnTo>
                  <a:pt x="2655976" y="2621282"/>
                </a:lnTo>
                <a:lnTo>
                  <a:pt x="2646771" y="2635889"/>
                </a:lnTo>
                <a:lnTo>
                  <a:pt x="2659784" y="2674939"/>
                </a:lnTo>
                <a:lnTo>
                  <a:pt x="2657879" y="2686687"/>
                </a:lnTo>
                <a:lnTo>
                  <a:pt x="2649310" y="2693036"/>
                </a:lnTo>
                <a:lnTo>
                  <a:pt x="2646136" y="2672717"/>
                </a:lnTo>
                <a:lnTo>
                  <a:pt x="2642962" y="2665414"/>
                </a:lnTo>
                <a:cubicBezTo>
                  <a:pt x="2643174" y="2662662"/>
                  <a:pt x="2643385" y="2659911"/>
                  <a:pt x="2643597" y="2657159"/>
                </a:cubicBezTo>
                <a:lnTo>
                  <a:pt x="2631854" y="2658430"/>
                </a:lnTo>
                <a:lnTo>
                  <a:pt x="2637567" y="2679067"/>
                </a:lnTo>
                <a:lnTo>
                  <a:pt x="2632489" y="2705737"/>
                </a:lnTo>
                <a:lnTo>
                  <a:pt x="2650579" y="2720341"/>
                </a:lnTo>
                <a:lnTo>
                  <a:pt x="2647722" y="2746693"/>
                </a:lnTo>
                <a:lnTo>
                  <a:pt x="2636298" y="2747963"/>
                </a:lnTo>
                <a:lnTo>
                  <a:pt x="2633124" y="2773998"/>
                </a:lnTo>
                <a:lnTo>
                  <a:pt x="2623920" y="2784475"/>
                </a:lnTo>
                <a:lnTo>
                  <a:pt x="2600434" y="2781934"/>
                </a:lnTo>
                <a:lnTo>
                  <a:pt x="2586787" y="2789236"/>
                </a:lnTo>
                <a:lnTo>
                  <a:pt x="2571870" y="2774633"/>
                </a:lnTo>
                <a:lnTo>
                  <a:pt x="2577583" y="2799714"/>
                </a:lnTo>
                <a:lnTo>
                  <a:pt x="2549970" y="2818130"/>
                </a:lnTo>
                <a:lnTo>
                  <a:pt x="2544893" y="2839084"/>
                </a:lnTo>
                <a:lnTo>
                  <a:pt x="2529023" y="2837179"/>
                </a:lnTo>
                <a:lnTo>
                  <a:pt x="2524898" y="2843846"/>
                </a:lnTo>
                <a:lnTo>
                  <a:pt x="2536322" y="2852736"/>
                </a:lnTo>
                <a:lnTo>
                  <a:pt x="2528389" y="2862578"/>
                </a:lnTo>
                <a:lnTo>
                  <a:pt x="2517598" y="2864483"/>
                </a:lnTo>
                <a:lnTo>
                  <a:pt x="2509981" y="2866389"/>
                </a:lnTo>
                <a:lnTo>
                  <a:pt x="2506807" y="2867023"/>
                </a:lnTo>
                <a:lnTo>
                  <a:pt x="2504903" y="2867975"/>
                </a:lnTo>
                <a:lnTo>
                  <a:pt x="2504268" y="2868928"/>
                </a:lnTo>
                <a:lnTo>
                  <a:pt x="2503952" y="2869563"/>
                </a:lnTo>
                <a:lnTo>
                  <a:pt x="2502999" y="2872103"/>
                </a:lnTo>
                <a:lnTo>
                  <a:pt x="2501730" y="2875277"/>
                </a:lnTo>
                <a:lnTo>
                  <a:pt x="2500777" y="2879088"/>
                </a:lnTo>
                <a:lnTo>
                  <a:pt x="2499190" y="2885437"/>
                </a:lnTo>
                <a:cubicBezTo>
                  <a:pt x="2499084" y="2886390"/>
                  <a:pt x="2498979" y="2887342"/>
                  <a:pt x="2498873" y="2888295"/>
                </a:cubicBezTo>
                <a:lnTo>
                  <a:pt x="2479196" y="2919092"/>
                </a:lnTo>
                <a:lnTo>
                  <a:pt x="2452536" y="2925442"/>
                </a:lnTo>
                <a:lnTo>
                  <a:pt x="2434445" y="2941316"/>
                </a:lnTo>
                <a:lnTo>
                  <a:pt x="2412546" y="2943856"/>
                </a:lnTo>
                <a:lnTo>
                  <a:pt x="2406199" y="2961954"/>
                </a:lnTo>
                <a:lnTo>
                  <a:pt x="2358910" y="2965446"/>
                </a:lnTo>
                <a:lnTo>
                  <a:pt x="2325902" y="2956239"/>
                </a:lnTo>
                <a:lnTo>
                  <a:pt x="2291942" y="2950206"/>
                </a:lnTo>
                <a:lnTo>
                  <a:pt x="2297020" y="2924807"/>
                </a:lnTo>
                <a:lnTo>
                  <a:pt x="2267822" y="2929252"/>
                </a:lnTo>
                <a:lnTo>
                  <a:pt x="2226879" y="2886389"/>
                </a:lnTo>
                <a:lnTo>
                  <a:pt x="2197364" y="2883216"/>
                </a:lnTo>
                <a:lnTo>
                  <a:pt x="2191016" y="2862578"/>
                </a:lnTo>
                <a:lnTo>
                  <a:pt x="2178955" y="2853371"/>
                </a:lnTo>
                <a:lnTo>
                  <a:pt x="2188477" y="2836226"/>
                </a:lnTo>
                <a:lnTo>
                  <a:pt x="2197681" y="2806700"/>
                </a:lnTo>
                <a:lnTo>
                  <a:pt x="2216723" y="2820034"/>
                </a:lnTo>
                <a:lnTo>
                  <a:pt x="2224022" y="2809240"/>
                </a:lnTo>
                <a:lnTo>
                  <a:pt x="2253857" y="2822891"/>
                </a:lnTo>
                <a:lnTo>
                  <a:pt x="2244334" y="2811462"/>
                </a:lnTo>
                <a:lnTo>
                  <a:pt x="2243066" y="2799714"/>
                </a:lnTo>
                <a:lnTo>
                  <a:pt x="2283373" y="2782569"/>
                </a:lnTo>
                <a:lnTo>
                  <a:pt x="2235450" y="2793365"/>
                </a:lnTo>
                <a:lnTo>
                  <a:pt x="2224976" y="2773679"/>
                </a:lnTo>
                <a:lnTo>
                  <a:pt x="2235132" y="2752408"/>
                </a:lnTo>
                <a:lnTo>
                  <a:pt x="2251001" y="2748280"/>
                </a:lnTo>
                <a:lnTo>
                  <a:pt x="2258618" y="2737486"/>
                </a:lnTo>
                <a:lnTo>
                  <a:pt x="2242432" y="2730184"/>
                </a:lnTo>
                <a:lnTo>
                  <a:pt x="2245287" y="2720658"/>
                </a:lnTo>
                <a:lnTo>
                  <a:pt x="2261156" y="2707958"/>
                </a:lnTo>
                <a:lnTo>
                  <a:pt x="2261156" y="2703514"/>
                </a:lnTo>
                <a:lnTo>
                  <a:pt x="2245287" y="2694307"/>
                </a:lnTo>
                <a:lnTo>
                  <a:pt x="2232909" y="2720024"/>
                </a:lnTo>
                <a:lnTo>
                  <a:pt x="2214502" y="2707641"/>
                </a:lnTo>
                <a:lnTo>
                  <a:pt x="2211646" y="2733675"/>
                </a:lnTo>
                <a:lnTo>
                  <a:pt x="2197998" y="2725421"/>
                </a:lnTo>
                <a:cubicBezTo>
                  <a:pt x="2197681" y="2720870"/>
                  <a:pt x="2197363" y="2716319"/>
                  <a:pt x="2197046" y="2711768"/>
                </a:cubicBezTo>
                <a:lnTo>
                  <a:pt x="2191333" y="2703196"/>
                </a:lnTo>
                <a:lnTo>
                  <a:pt x="2204980" y="2676845"/>
                </a:lnTo>
                <a:lnTo>
                  <a:pt x="2223072" y="2685099"/>
                </a:lnTo>
                <a:lnTo>
                  <a:pt x="2224976" y="2659700"/>
                </a:lnTo>
                <a:lnTo>
                  <a:pt x="2227833" y="2657478"/>
                </a:lnTo>
                <a:lnTo>
                  <a:pt x="2233862" y="2652715"/>
                </a:lnTo>
                <a:lnTo>
                  <a:pt x="2237035" y="2649540"/>
                </a:lnTo>
                <a:lnTo>
                  <a:pt x="2239257" y="2646683"/>
                </a:lnTo>
                <a:lnTo>
                  <a:pt x="2241161" y="2644460"/>
                </a:lnTo>
                <a:lnTo>
                  <a:pt x="2241479" y="2643508"/>
                </a:lnTo>
                <a:lnTo>
                  <a:pt x="2241479" y="2642873"/>
                </a:lnTo>
                <a:lnTo>
                  <a:pt x="2241479" y="2642555"/>
                </a:lnTo>
                <a:lnTo>
                  <a:pt x="2241798" y="2642555"/>
                </a:lnTo>
                <a:lnTo>
                  <a:pt x="2243702" y="2642873"/>
                </a:lnTo>
                <a:lnTo>
                  <a:pt x="2248461" y="2646048"/>
                </a:lnTo>
                <a:lnTo>
                  <a:pt x="2256713" y="2651127"/>
                </a:lnTo>
                <a:lnTo>
                  <a:pt x="2264966" y="2632078"/>
                </a:lnTo>
                <a:lnTo>
                  <a:pt x="2259571" y="2626999"/>
                </a:lnTo>
                <a:lnTo>
                  <a:pt x="2242432" y="2639698"/>
                </a:lnTo>
                <a:lnTo>
                  <a:pt x="2232909" y="2632395"/>
                </a:lnTo>
                <a:lnTo>
                  <a:pt x="2216406" y="2645095"/>
                </a:lnTo>
                <a:lnTo>
                  <a:pt x="2211646" y="2633665"/>
                </a:lnTo>
                <a:lnTo>
                  <a:pt x="2225609" y="2614615"/>
                </a:lnTo>
                <a:lnTo>
                  <a:pt x="2237035" y="2592073"/>
                </a:lnTo>
                <a:lnTo>
                  <a:pt x="2260205" y="2583819"/>
                </a:lnTo>
                <a:lnTo>
                  <a:pt x="2263060" y="2568896"/>
                </a:lnTo>
                <a:lnTo>
                  <a:pt x="2245287" y="2569214"/>
                </a:lnTo>
                <a:lnTo>
                  <a:pt x="2264013" y="2548576"/>
                </a:lnTo>
                <a:lnTo>
                  <a:pt x="2274486" y="2524764"/>
                </a:lnTo>
                <a:lnTo>
                  <a:pt x="2276390" y="2521589"/>
                </a:lnTo>
                <a:lnTo>
                  <a:pt x="2288133" y="2517779"/>
                </a:lnTo>
                <a:lnTo>
                  <a:pt x="2285278" y="2560324"/>
                </a:lnTo>
                <a:lnTo>
                  <a:pt x="2292893" y="2570485"/>
                </a:lnTo>
                <a:lnTo>
                  <a:pt x="2297656" y="2512700"/>
                </a:lnTo>
                <a:lnTo>
                  <a:pt x="2328123" y="2498726"/>
                </a:lnTo>
                <a:lnTo>
                  <a:pt x="2315429" y="2494594"/>
                </a:lnTo>
                <a:lnTo>
                  <a:pt x="2290038" y="2503489"/>
                </a:lnTo>
                <a:lnTo>
                  <a:pt x="2293212" y="2487610"/>
                </a:lnTo>
                <a:lnTo>
                  <a:pt x="2278612" y="2503489"/>
                </a:lnTo>
                <a:lnTo>
                  <a:pt x="2250048" y="2517144"/>
                </a:lnTo>
                <a:lnTo>
                  <a:pt x="2241798" y="2546990"/>
                </a:lnTo>
                <a:lnTo>
                  <a:pt x="2213550" y="2566039"/>
                </a:lnTo>
                <a:lnTo>
                  <a:pt x="2206249" y="2575564"/>
                </a:lnTo>
                <a:lnTo>
                  <a:pt x="2183715" y="2563182"/>
                </a:lnTo>
                <a:lnTo>
                  <a:pt x="2169117" y="2573658"/>
                </a:lnTo>
                <a:lnTo>
                  <a:pt x="2149756" y="2544449"/>
                </a:lnTo>
                <a:cubicBezTo>
                  <a:pt x="2149650" y="2541380"/>
                  <a:pt x="2149545" y="2538311"/>
                  <a:pt x="2149439" y="2535242"/>
                </a:cubicBezTo>
                <a:lnTo>
                  <a:pt x="2166578" y="2537146"/>
                </a:lnTo>
                <a:lnTo>
                  <a:pt x="2168800" y="2516191"/>
                </a:lnTo>
                <a:lnTo>
                  <a:pt x="2183399" y="2530480"/>
                </a:lnTo>
                <a:lnTo>
                  <a:pt x="2216088" y="2509202"/>
                </a:lnTo>
                <a:lnTo>
                  <a:pt x="2187842" y="2511428"/>
                </a:lnTo>
                <a:lnTo>
                  <a:pt x="2178955" y="2506347"/>
                </a:lnTo>
                <a:lnTo>
                  <a:pt x="2176734" y="2489517"/>
                </a:lnTo>
                <a:lnTo>
                  <a:pt x="2203076" y="2475554"/>
                </a:lnTo>
                <a:lnTo>
                  <a:pt x="2181178" y="2477773"/>
                </a:lnTo>
                <a:cubicBezTo>
                  <a:pt x="2181390" y="2473540"/>
                  <a:pt x="2181601" y="2469306"/>
                  <a:pt x="2181813" y="2465073"/>
                </a:cubicBezTo>
                <a:lnTo>
                  <a:pt x="2169117" y="2453962"/>
                </a:lnTo>
                <a:lnTo>
                  <a:pt x="2180543" y="2439040"/>
                </a:lnTo>
                <a:lnTo>
                  <a:pt x="2172290" y="2438087"/>
                </a:lnTo>
                <a:lnTo>
                  <a:pt x="2159594" y="2444438"/>
                </a:lnTo>
                <a:lnTo>
                  <a:pt x="2141505" y="2433007"/>
                </a:lnTo>
                <a:lnTo>
                  <a:pt x="2149756" y="2422530"/>
                </a:lnTo>
                <a:lnTo>
                  <a:pt x="2138331" y="2421258"/>
                </a:lnTo>
                <a:lnTo>
                  <a:pt x="2143091" y="2403163"/>
                </a:lnTo>
                <a:lnTo>
                  <a:pt x="2158959" y="2402208"/>
                </a:lnTo>
                <a:lnTo>
                  <a:pt x="2184669" y="2408243"/>
                </a:lnTo>
                <a:lnTo>
                  <a:pt x="2209741" y="2392366"/>
                </a:lnTo>
                <a:lnTo>
                  <a:pt x="2253223" y="2401575"/>
                </a:lnTo>
                <a:lnTo>
                  <a:pt x="2274486" y="2389510"/>
                </a:lnTo>
                <a:lnTo>
                  <a:pt x="2317968" y="2416815"/>
                </a:lnTo>
                <a:lnTo>
                  <a:pt x="2312891" y="2438722"/>
                </a:lnTo>
                <a:lnTo>
                  <a:pt x="2328441" y="2426022"/>
                </a:lnTo>
                <a:lnTo>
                  <a:pt x="2341136" y="2440627"/>
                </a:lnTo>
                <a:lnTo>
                  <a:pt x="2347484" y="2426022"/>
                </a:lnTo>
                <a:lnTo>
                  <a:pt x="2329710" y="2412053"/>
                </a:lnTo>
                <a:lnTo>
                  <a:pt x="2325902" y="2398716"/>
                </a:lnTo>
                <a:lnTo>
                  <a:pt x="2386204" y="2376172"/>
                </a:lnTo>
                <a:lnTo>
                  <a:pt x="2384935" y="2359030"/>
                </a:lnTo>
                <a:lnTo>
                  <a:pt x="2353197" y="2371094"/>
                </a:lnTo>
                <a:lnTo>
                  <a:pt x="2361765" y="2356172"/>
                </a:lnTo>
                <a:cubicBezTo>
                  <a:pt x="2361659" y="2348023"/>
                  <a:pt x="2361554" y="2339874"/>
                  <a:pt x="2361448" y="2331725"/>
                </a:cubicBezTo>
                <a:lnTo>
                  <a:pt x="2383348" y="2299021"/>
                </a:lnTo>
                <a:lnTo>
                  <a:pt x="2345898" y="2332040"/>
                </a:lnTo>
                <a:lnTo>
                  <a:pt x="2345898" y="2368872"/>
                </a:lnTo>
                <a:lnTo>
                  <a:pt x="2330346" y="2378397"/>
                </a:lnTo>
                <a:lnTo>
                  <a:pt x="2320824" y="2367285"/>
                </a:lnTo>
                <a:lnTo>
                  <a:pt x="2313208" y="2374587"/>
                </a:lnTo>
                <a:lnTo>
                  <a:pt x="2271948" y="2374904"/>
                </a:lnTo>
                <a:lnTo>
                  <a:pt x="2271948" y="2363157"/>
                </a:lnTo>
                <a:lnTo>
                  <a:pt x="2287500" y="2339979"/>
                </a:lnTo>
                <a:lnTo>
                  <a:pt x="2263378" y="2359030"/>
                </a:lnTo>
                <a:lnTo>
                  <a:pt x="2263378" y="2376172"/>
                </a:lnTo>
                <a:lnTo>
                  <a:pt x="2245605" y="2379350"/>
                </a:lnTo>
                <a:lnTo>
                  <a:pt x="2210694" y="2377443"/>
                </a:lnTo>
                <a:lnTo>
                  <a:pt x="2176100" y="2399987"/>
                </a:lnTo>
                <a:lnTo>
                  <a:pt x="2153882" y="2391732"/>
                </a:lnTo>
                <a:lnTo>
                  <a:pt x="2145948" y="2379350"/>
                </a:lnTo>
                <a:lnTo>
                  <a:pt x="2160864" y="2371729"/>
                </a:lnTo>
                <a:lnTo>
                  <a:pt x="2136427" y="2362204"/>
                </a:lnTo>
                <a:lnTo>
                  <a:pt x="2178639" y="2342201"/>
                </a:lnTo>
                <a:lnTo>
                  <a:pt x="2167847" y="2339979"/>
                </a:lnTo>
                <a:lnTo>
                  <a:pt x="2173243" y="2326326"/>
                </a:lnTo>
                <a:lnTo>
                  <a:pt x="2188160" y="2322834"/>
                </a:lnTo>
                <a:lnTo>
                  <a:pt x="2158008" y="2303150"/>
                </a:lnTo>
                <a:lnTo>
                  <a:pt x="2166578" y="2294574"/>
                </a:lnTo>
                <a:lnTo>
                  <a:pt x="2133571" y="2274889"/>
                </a:lnTo>
                <a:lnTo>
                  <a:pt x="2157057" y="2271715"/>
                </a:lnTo>
                <a:lnTo>
                  <a:pt x="2154518" y="2256790"/>
                </a:lnTo>
                <a:lnTo>
                  <a:pt x="2160864" y="2256790"/>
                </a:lnTo>
                <a:lnTo>
                  <a:pt x="2173560" y="2244090"/>
                </a:lnTo>
                <a:lnTo>
                  <a:pt x="2187525" y="2258697"/>
                </a:lnTo>
                <a:lnTo>
                  <a:pt x="2200219" y="2265998"/>
                </a:lnTo>
                <a:lnTo>
                  <a:pt x="2203395" y="2253298"/>
                </a:lnTo>
                <a:lnTo>
                  <a:pt x="2226246" y="2245361"/>
                </a:lnTo>
                <a:lnTo>
                  <a:pt x="2252906" y="2258377"/>
                </a:lnTo>
                <a:lnTo>
                  <a:pt x="2266552" y="2244090"/>
                </a:lnTo>
                <a:lnTo>
                  <a:pt x="2266552" y="2235835"/>
                </a:lnTo>
                <a:lnTo>
                  <a:pt x="2213550" y="2243773"/>
                </a:lnTo>
                <a:lnTo>
                  <a:pt x="2197681" y="2239644"/>
                </a:lnTo>
                <a:lnTo>
                  <a:pt x="2204029" y="2231072"/>
                </a:lnTo>
                <a:lnTo>
                  <a:pt x="2233862" y="2227898"/>
                </a:lnTo>
                <a:lnTo>
                  <a:pt x="2254492" y="2222181"/>
                </a:lnTo>
                <a:lnTo>
                  <a:pt x="2236401" y="2212020"/>
                </a:lnTo>
                <a:lnTo>
                  <a:pt x="2249414" y="2203448"/>
                </a:lnTo>
                <a:lnTo>
                  <a:pt x="2244970" y="2194876"/>
                </a:lnTo>
                <a:lnTo>
                  <a:pt x="2230053" y="2187889"/>
                </a:lnTo>
                <a:lnTo>
                  <a:pt x="2238304" y="2165664"/>
                </a:lnTo>
                <a:lnTo>
                  <a:pt x="2261791" y="2150423"/>
                </a:lnTo>
                <a:lnTo>
                  <a:pt x="2278612" y="2184079"/>
                </a:lnTo>
                <a:lnTo>
                  <a:pt x="2285912" y="2178682"/>
                </a:lnTo>
                <a:lnTo>
                  <a:pt x="2279565" y="2166298"/>
                </a:lnTo>
                <a:lnTo>
                  <a:pt x="2281469" y="2138677"/>
                </a:lnTo>
                <a:lnTo>
                  <a:pt x="2300512" y="2135500"/>
                </a:lnTo>
                <a:lnTo>
                  <a:pt x="2314476" y="2151058"/>
                </a:lnTo>
                <a:lnTo>
                  <a:pt x="2307177" y="2195194"/>
                </a:lnTo>
                <a:lnTo>
                  <a:pt x="2318920" y="2195194"/>
                </a:lnTo>
                <a:lnTo>
                  <a:pt x="2329076" y="2158361"/>
                </a:lnTo>
                <a:lnTo>
                  <a:pt x="2356688" y="2158044"/>
                </a:lnTo>
                <a:lnTo>
                  <a:pt x="2361131" y="2146612"/>
                </a:lnTo>
                <a:lnTo>
                  <a:pt x="2321776" y="2142486"/>
                </a:lnTo>
                <a:lnTo>
                  <a:pt x="2319237" y="2125021"/>
                </a:lnTo>
                <a:lnTo>
                  <a:pt x="2297020" y="2113274"/>
                </a:lnTo>
                <a:lnTo>
                  <a:pt x="2285594" y="2125021"/>
                </a:lnTo>
                <a:lnTo>
                  <a:pt x="2278294" y="2118988"/>
                </a:lnTo>
                <a:lnTo>
                  <a:pt x="2283373" y="2109465"/>
                </a:lnTo>
                <a:lnTo>
                  <a:pt x="2297973" y="2100891"/>
                </a:lnTo>
                <a:lnTo>
                  <a:pt x="2310667" y="2099304"/>
                </a:lnTo>
                <a:lnTo>
                  <a:pt x="2326855" y="2092953"/>
                </a:lnTo>
                <a:lnTo>
                  <a:pt x="2344627" y="2103432"/>
                </a:lnTo>
                <a:lnTo>
                  <a:pt x="2352880" y="2098033"/>
                </a:lnTo>
                <a:lnTo>
                  <a:pt x="2373509" y="2117719"/>
                </a:lnTo>
                <a:lnTo>
                  <a:pt x="2388426" y="2113591"/>
                </a:lnTo>
                <a:lnTo>
                  <a:pt x="2390965" y="2100891"/>
                </a:lnTo>
                <a:lnTo>
                  <a:pt x="2364623" y="2097082"/>
                </a:lnTo>
                <a:lnTo>
                  <a:pt x="2364623" y="2087237"/>
                </a:lnTo>
                <a:lnTo>
                  <a:pt x="2392868" y="2073585"/>
                </a:lnTo>
                <a:lnTo>
                  <a:pt x="2361131" y="2063426"/>
                </a:lnTo>
                <a:lnTo>
                  <a:pt x="2344309" y="2067553"/>
                </a:lnTo>
                <a:lnTo>
                  <a:pt x="2321141" y="2069141"/>
                </a:lnTo>
                <a:lnTo>
                  <a:pt x="2338915" y="2050726"/>
                </a:lnTo>
                <a:lnTo>
                  <a:pt x="2320824" y="2045646"/>
                </a:lnTo>
                <a:lnTo>
                  <a:pt x="2318602" y="2029776"/>
                </a:lnTo>
                <a:lnTo>
                  <a:pt x="2346849" y="2010726"/>
                </a:lnTo>
                <a:lnTo>
                  <a:pt x="2363987" y="2025013"/>
                </a:lnTo>
                <a:lnTo>
                  <a:pt x="2377953" y="2033586"/>
                </a:lnTo>
                <a:lnTo>
                  <a:pt x="2390330" y="2019933"/>
                </a:lnTo>
                <a:lnTo>
                  <a:pt x="2395725" y="2026918"/>
                </a:lnTo>
                <a:lnTo>
                  <a:pt x="2422068" y="2016441"/>
                </a:lnTo>
                <a:lnTo>
                  <a:pt x="2401756" y="1998661"/>
                </a:lnTo>
                <a:lnTo>
                  <a:pt x="2384935" y="2011360"/>
                </a:lnTo>
                <a:lnTo>
                  <a:pt x="2370336" y="2004376"/>
                </a:lnTo>
                <a:lnTo>
                  <a:pt x="2373191" y="1984056"/>
                </a:lnTo>
                <a:lnTo>
                  <a:pt x="2394138" y="1977706"/>
                </a:lnTo>
                <a:lnTo>
                  <a:pt x="2409055" y="1966911"/>
                </a:lnTo>
                <a:lnTo>
                  <a:pt x="2423655" y="1967864"/>
                </a:lnTo>
                <a:cubicBezTo>
                  <a:pt x="2423973" y="1963631"/>
                  <a:pt x="2424290" y="1959397"/>
                  <a:pt x="2424608" y="1955164"/>
                </a:cubicBezTo>
                <a:lnTo>
                  <a:pt x="2438570" y="1958338"/>
                </a:lnTo>
                <a:lnTo>
                  <a:pt x="2445870" y="1965324"/>
                </a:lnTo>
                <a:lnTo>
                  <a:pt x="2460787" y="1944051"/>
                </a:lnTo>
                <a:lnTo>
                  <a:pt x="2480465" y="1914841"/>
                </a:lnTo>
                <a:lnTo>
                  <a:pt x="2502364" y="1913254"/>
                </a:lnTo>
                <a:lnTo>
                  <a:pt x="2520455" y="1906904"/>
                </a:lnTo>
                <a:lnTo>
                  <a:pt x="2529341" y="1928811"/>
                </a:lnTo>
                <a:lnTo>
                  <a:pt x="2553461" y="1919286"/>
                </a:lnTo>
                <a:lnTo>
                  <a:pt x="2543941" y="1902459"/>
                </a:lnTo>
                <a:lnTo>
                  <a:pt x="2538228" y="1886901"/>
                </a:lnTo>
                <a:lnTo>
                  <a:pt x="2585518" y="1865312"/>
                </a:lnTo>
                <a:lnTo>
                  <a:pt x="2609319" y="1891347"/>
                </a:lnTo>
                <a:lnTo>
                  <a:pt x="2603925" y="1913254"/>
                </a:lnTo>
                <a:lnTo>
                  <a:pt x="2607415" y="1925954"/>
                </a:lnTo>
                <a:lnTo>
                  <a:pt x="2630902" y="1923731"/>
                </a:lnTo>
                <a:lnTo>
                  <a:pt x="2619793" y="1910079"/>
                </a:lnTo>
                <a:lnTo>
                  <a:pt x="2626141" y="1900554"/>
                </a:lnTo>
                <a:lnTo>
                  <a:pt x="2665497" y="1901189"/>
                </a:lnTo>
                <a:lnTo>
                  <a:pt x="2678826" y="1889759"/>
                </a:lnTo>
                <a:lnTo>
                  <a:pt x="2665179" y="1871979"/>
                </a:lnTo>
                <a:lnTo>
                  <a:pt x="2684856" y="1851658"/>
                </a:lnTo>
                <a:lnTo>
                  <a:pt x="2739762" y="1824989"/>
                </a:lnTo>
                <a:lnTo>
                  <a:pt x="2727702" y="1843086"/>
                </a:lnTo>
                <a:lnTo>
                  <a:pt x="2755314" y="1832928"/>
                </a:lnTo>
                <a:lnTo>
                  <a:pt x="2757853" y="1817369"/>
                </a:lnTo>
                <a:lnTo>
                  <a:pt x="2733732" y="1816734"/>
                </a:lnTo>
                <a:lnTo>
                  <a:pt x="2743254" y="1805304"/>
                </a:lnTo>
                <a:cubicBezTo>
                  <a:pt x="2743360" y="1802129"/>
                  <a:pt x="2743465" y="1798954"/>
                  <a:pt x="2743571" y="1795779"/>
                </a:cubicBezTo>
                <a:lnTo>
                  <a:pt x="2735636" y="1791334"/>
                </a:lnTo>
                <a:lnTo>
                  <a:pt x="2750553" y="1786571"/>
                </a:lnTo>
                <a:lnTo>
                  <a:pt x="2749283" y="1782443"/>
                </a:lnTo>
                <a:lnTo>
                  <a:pt x="2732463" y="1785936"/>
                </a:lnTo>
                <a:lnTo>
                  <a:pt x="2723576" y="1801494"/>
                </a:lnTo>
                <a:lnTo>
                  <a:pt x="2655341" y="1817686"/>
                </a:lnTo>
                <a:lnTo>
                  <a:pt x="2652167" y="1822131"/>
                </a:lnTo>
                <a:lnTo>
                  <a:pt x="2724211" y="1806891"/>
                </a:lnTo>
                <a:lnTo>
                  <a:pt x="2726114" y="1817369"/>
                </a:lnTo>
                <a:lnTo>
                  <a:pt x="2673431" y="1835784"/>
                </a:lnTo>
                <a:lnTo>
                  <a:pt x="2648041" y="1871979"/>
                </a:lnTo>
                <a:lnTo>
                  <a:pt x="2615668" y="1886267"/>
                </a:lnTo>
                <a:lnTo>
                  <a:pt x="2597261" y="1856739"/>
                </a:lnTo>
                <a:lnTo>
                  <a:pt x="2607415" y="1833245"/>
                </a:lnTo>
                <a:lnTo>
                  <a:pt x="2587739" y="1846261"/>
                </a:lnTo>
                <a:lnTo>
                  <a:pt x="2578217" y="1843086"/>
                </a:lnTo>
                <a:cubicBezTo>
                  <a:pt x="2578111" y="1832503"/>
                  <a:pt x="2578006" y="1821919"/>
                  <a:pt x="2577900" y="1811336"/>
                </a:cubicBezTo>
                <a:lnTo>
                  <a:pt x="2599165" y="1807209"/>
                </a:lnTo>
                <a:lnTo>
                  <a:pt x="2622967" y="1785619"/>
                </a:lnTo>
                <a:lnTo>
                  <a:pt x="2598530" y="1780538"/>
                </a:lnTo>
                <a:lnTo>
                  <a:pt x="2596625" y="1767839"/>
                </a:lnTo>
                <a:lnTo>
                  <a:pt x="2627094" y="1760536"/>
                </a:lnTo>
                <a:lnTo>
                  <a:pt x="2619476" y="1751963"/>
                </a:lnTo>
                <a:lnTo>
                  <a:pt x="2625823" y="1733866"/>
                </a:lnTo>
                <a:lnTo>
                  <a:pt x="2644550" y="1726564"/>
                </a:lnTo>
                <a:lnTo>
                  <a:pt x="2656927" y="1685606"/>
                </a:lnTo>
                <a:lnTo>
                  <a:pt x="2672796" y="1686241"/>
                </a:lnTo>
                <a:lnTo>
                  <a:pt x="2677239" y="1672588"/>
                </a:lnTo>
                <a:lnTo>
                  <a:pt x="2695013" y="1652269"/>
                </a:lnTo>
                <a:lnTo>
                  <a:pt x="2703264" y="1658619"/>
                </a:lnTo>
                <a:lnTo>
                  <a:pt x="2721355" y="1676398"/>
                </a:lnTo>
                <a:lnTo>
                  <a:pt x="2735320" y="1675128"/>
                </a:lnTo>
                <a:lnTo>
                  <a:pt x="2719133" y="1659253"/>
                </a:lnTo>
                <a:lnTo>
                  <a:pt x="2721355" y="1651316"/>
                </a:lnTo>
                <a:lnTo>
                  <a:pt x="2745793" y="1659253"/>
                </a:lnTo>
                <a:lnTo>
                  <a:pt x="2749918" y="1656079"/>
                </a:lnTo>
                <a:lnTo>
                  <a:pt x="2743254" y="1642426"/>
                </a:lnTo>
                <a:lnTo>
                  <a:pt x="2741349" y="1624646"/>
                </a:lnTo>
                <a:lnTo>
                  <a:pt x="2750870" y="1620201"/>
                </a:lnTo>
                <a:lnTo>
                  <a:pt x="2771499" y="1600833"/>
                </a:lnTo>
                <a:lnTo>
                  <a:pt x="2763248" y="1591944"/>
                </a:lnTo>
                <a:lnTo>
                  <a:pt x="2742936" y="1608771"/>
                </a:lnTo>
                <a:lnTo>
                  <a:pt x="2733732" y="1609723"/>
                </a:lnTo>
                <a:lnTo>
                  <a:pt x="2730241" y="1603374"/>
                </a:lnTo>
                <a:lnTo>
                  <a:pt x="2741983" y="1579561"/>
                </a:lnTo>
                <a:lnTo>
                  <a:pt x="2752459" y="1580196"/>
                </a:lnTo>
                <a:lnTo>
                  <a:pt x="2769278" y="1572576"/>
                </a:lnTo>
                <a:lnTo>
                  <a:pt x="2766105" y="1549399"/>
                </a:lnTo>
                <a:lnTo>
                  <a:pt x="2779435" y="1533524"/>
                </a:lnTo>
                <a:lnTo>
                  <a:pt x="2799430" y="1528127"/>
                </a:lnTo>
                <a:lnTo>
                  <a:pt x="2804825" y="1517649"/>
                </a:lnTo>
                <a:lnTo>
                  <a:pt x="2813077" y="1509077"/>
                </a:lnTo>
                <a:lnTo>
                  <a:pt x="2818790" y="1531937"/>
                </a:lnTo>
                <a:lnTo>
                  <a:pt x="2830215" y="1541461"/>
                </a:lnTo>
                <a:lnTo>
                  <a:pt x="2842592" y="1520189"/>
                </a:lnTo>
                <a:lnTo>
                  <a:pt x="2837515" y="1515109"/>
                </a:lnTo>
                <a:lnTo>
                  <a:pt x="2855288" y="1505584"/>
                </a:lnTo>
                <a:lnTo>
                  <a:pt x="2863540" y="1493836"/>
                </a:lnTo>
                <a:lnTo>
                  <a:pt x="2859414" y="1486534"/>
                </a:lnTo>
                <a:lnTo>
                  <a:pt x="2845767" y="1504314"/>
                </a:lnTo>
                <a:lnTo>
                  <a:pt x="2832120" y="1513204"/>
                </a:lnTo>
                <a:lnTo>
                  <a:pt x="2828945" y="1481137"/>
                </a:lnTo>
                <a:cubicBezTo>
                  <a:pt x="2828839" y="1480502"/>
                  <a:pt x="2828734" y="1479867"/>
                  <a:pt x="2828628" y="1479232"/>
                </a:cubicBezTo>
                <a:lnTo>
                  <a:pt x="2825772" y="1481137"/>
                </a:lnTo>
                <a:lnTo>
                  <a:pt x="2819425" y="1484629"/>
                </a:lnTo>
                <a:lnTo>
                  <a:pt x="2806729" y="1509077"/>
                </a:lnTo>
                <a:lnTo>
                  <a:pt x="2794987" y="1503996"/>
                </a:lnTo>
                <a:lnTo>
                  <a:pt x="2801335" y="1488122"/>
                </a:lnTo>
                <a:lnTo>
                  <a:pt x="2807047" y="1481137"/>
                </a:lnTo>
                <a:lnTo>
                  <a:pt x="2815933" y="1470024"/>
                </a:lnTo>
                <a:lnTo>
                  <a:pt x="2827359" y="1465897"/>
                </a:lnTo>
                <a:lnTo>
                  <a:pt x="2821012" y="1454149"/>
                </a:lnTo>
                <a:lnTo>
                  <a:pt x="2825137" y="1438274"/>
                </a:lnTo>
                <a:lnTo>
                  <a:pt x="2832436" y="1441449"/>
                </a:lnTo>
                <a:cubicBezTo>
                  <a:pt x="2832859" y="1448011"/>
                  <a:pt x="2833283" y="1454572"/>
                  <a:pt x="2833706" y="1461134"/>
                </a:cubicBezTo>
                <a:lnTo>
                  <a:pt x="2840371" y="1467484"/>
                </a:lnTo>
                <a:lnTo>
                  <a:pt x="2859414" y="1481137"/>
                </a:lnTo>
                <a:lnTo>
                  <a:pt x="2862588" y="1483042"/>
                </a:lnTo>
                <a:cubicBezTo>
                  <a:pt x="2862482" y="1482407"/>
                  <a:pt x="2862377" y="1481772"/>
                  <a:pt x="2862271" y="1481137"/>
                </a:cubicBezTo>
                <a:lnTo>
                  <a:pt x="2860366" y="1474152"/>
                </a:lnTo>
                <a:lnTo>
                  <a:pt x="2854653" y="1441132"/>
                </a:lnTo>
                <a:lnTo>
                  <a:pt x="2836563" y="1430972"/>
                </a:lnTo>
                <a:lnTo>
                  <a:pt x="2833072" y="1410017"/>
                </a:lnTo>
                <a:lnTo>
                  <a:pt x="2847036" y="1405255"/>
                </a:lnTo>
                <a:lnTo>
                  <a:pt x="2852749" y="1426527"/>
                </a:lnTo>
                <a:lnTo>
                  <a:pt x="2864174" y="1423987"/>
                </a:lnTo>
                <a:lnTo>
                  <a:pt x="2868300" y="1403350"/>
                </a:lnTo>
                <a:lnTo>
                  <a:pt x="2848941" y="1392554"/>
                </a:lnTo>
                <a:lnTo>
                  <a:pt x="2854970" y="1378267"/>
                </a:lnTo>
                <a:lnTo>
                  <a:pt x="2874013" y="1375727"/>
                </a:lnTo>
                <a:lnTo>
                  <a:pt x="2865761" y="1360170"/>
                </a:lnTo>
                <a:lnTo>
                  <a:pt x="2872744" y="1346200"/>
                </a:lnTo>
                <a:lnTo>
                  <a:pt x="2899721" y="1361757"/>
                </a:lnTo>
                <a:lnTo>
                  <a:pt x="2904482" y="1355407"/>
                </a:lnTo>
                <a:lnTo>
                  <a:pt x="2886390" y="1337945"/>
                </a:lnTo>
                <a:cubicBezTo>
                  <a:pt x="2886813" y="1332547"/>
                  <a:pt x="2887237" y="1327150"/>
                  <a:pt x="2887660" y="1321752"/>
                </a:cubicBezTo>
                <a:lnTo>
                  <a:pt x="2864174" y="1337945"/>
                </a:lnTo>
                <a:lnTo>
                  <a:pt x="2844496" y="1366519"/>
                </a:lnTo>
                <a:lnTo>
                  <a:pt x="2834976" y="1356360"/>
                </a:lnTo>
                <a:lnTo>
                  <a:pt x="2854970" y="1345247"/>
                </a:lnTo>
                <a:lnTo>
                  <a:pt x="2850527" y="1331912"/>
                </a:lnTo>
                <a:lnTo>
                  <a:pt x="2827041" y="1327467"/>
                </a:lnTo>
                <a:lnTo>
                  <a:pt x="2834659" y="1308735"/>
                </a:lnTo>
                <a:lnTo>
                  <a:pt x="2850527" y="1323340"/>
                </a:lnTo>
                <a:lnTo>
                  <a:pt x="2888296" y="1308100"/>
                </a:lnTo>
                <a:lnTo>
                  <a:pt x="2890518" y="1278890"/>
                </a:lnTo>
                <a:lnTo>
                  <a:pt x="2898768" y="1278255"/>
                </a:lnTo>
                <a:lnTo>
                  <a:pt x="2925112" y="1271905"/>
                </a:lnTo>
                <a:lnTo>
                  <a:pt x="2936854" y="1286510"/>
                </a:lnTo>
                <a:lnTo>
                  <a:pt x="2945741" y="1306830"/>
                </a:lnTo>
                <a:lnTo>
                  <a:pt x="2953675" y="1290637"/>
                </a:lnTo>
                <a:lnTo>
                  <a:pt x="2975891" y="1279843"/>
                </a:lnTo>
                <a:lnTo>
                  <a:pt x="2984143" y="1264285"/>
                </a:lnTo>
                <a:lnTo>
                  <a:pt x="2954945" y="1267460"/>
                </a:lnTo>
                <a:lnTo>
                  <a:pt x="2946376" y="1276033"/>
                </a:lnTo>
                <a:lnTo>
                  <a:pt x="2925746" y="1242377"/>
                </a:lnTo>
                <a:lnTo>
                  <a:pt x="2918447" y="1238250"/>
                </a:lnTo>
                <a:lnTo>
                  <a:pt x="2920351" y="1219200"/>
                </a:lnTo>
                <a:lnTo>
                  <a:pt x="2935267" y="1221423"/>
                </a:lnTo>
                <a:lnTo>
                  <a:pt x="2941297" y="1202373"/>
                </a:lnTo>
                <a:lnTo>
                  <a:pt x="2907338" y="1198563"/>
                </a:lnTo>
                <a:lnTo>
                  <a:pt x="2908607" y="1184593"/>
                </a:lnTo>
                <a:lnTo>
                  <a:pt x="2939394" y="1183323"/>
                </a:lnTo>
                <a:lnTo>
                  <a:pt x="2919081" y="1175068"/>
                </a:lnTo>
                <a:lnTo>
                  <a:pt x="2926063" y="1166495"/>
                </a:lnTo>
                <a:lnTo>
                  <a:pt x="2943202" y="1173798"/>
                </a:lnTo>
                <a:lnTo>
                  <a:pt x="2948280" y="1164273"/>
                </a:lnTo>
                <a:lnTo>
                  <a:pt x="2940980" y="1155065"/>
                </a:lnTo>
                <a:lnTo>
                  <a:pt x="2943202" y="1143318"/>
                </a:lnTo>
                <a:lnTo>
                  <a:pt x="2968273" y="1139825"/>
                </a:lnTo>
                <a:lnTo>
                  <a:pt x="2953358" y="1131570"/>
                </a:lnTo>
                <a:lnTo>
                  <a:pt x="2942884" y="1119187"/>
                </a:lnTo>
                <a:lnTo>
                  <a:pt x="2946058" y="1109662"/>
                </a:lnTo>
                <a:lnTo>
                  <a:pt x="2965102" y="1113473"/>
                </a:lnTo>
                <a:lnTo>
                  <a:pt x="2969862" y="1100772"/>
                </a:lnTo>
                <a:lnTo>
                  <a:pt x="2984778" y="1106170"/>
                </a:lnTo>
                <a:lnTo>
                  <a:pt x="2996522" y="1093470"/>
                </a:lnTo>
                <a:lnTo>
                  <a:pt x="3010169" y="1094105"/>
                </a:lnTo>
                <a:lnTo>
                  <a:pt x="3014294" y="1066800"/>
                </a:lnTo>
                <a:lnTo>
                  <a:pt x="3027942" y="1062355"/>
                </a:lnTo>
                <a:lnTo>
                  <a:pt x="3034289" y="1054735"/>
                </a:lnTo>
                <a:lnTo>
                  <a:pt x="3062536" y="1052830"/>
                </a:lnTo>
                <a:lnTo>
                  <a:pt x="3082848" y="1044892"/>
                </a:lnTo>
                <a:lnTo>
                  <a:pt x="3104107" y="1064577"/>
                </a:lnTo>
                <a:lnTo>
                  <a:pt x="3119976" y="1045527"/>
                </a:lnTo>
                <a:lnTo>
                  <a:pt x="3102520" y="1029017"/>
                </a:lnTo>
                <a:lnTo>
                  <a:pt x="3083799" y="1030287"/>
                </a:lnTo>
                <a:lnTo>
                  <a:pt x="3074913" y="1017587"/>
                </a:lnTo>
                <a:lnTo>
                  <a:pt x="3058410" y="1028382"/>
                </a:lnTo>
                <a:lnTo>
                  <a:pt x="3052697" y="1010602"/>
                </a:lnTo>
                <a:lnTo>
                  <a:pt x="3043175" y="1005204"/>
                </a:lnTo>
                <a:lnTo>
                  <a:pt x="3049206" y="973770"/>
                </a:lnTo>
                <a:lnTo>
                  <a:pt x="3072057" y="948370"/>
                </a:lnTo>
                <a:lnTo>
                  <a:pt x="3079991" y="969325"/>
                </a:lnTo>
                <a:lnTo>
                  <a:pt x="3093634" y="972500"/>
                </a:lnTo>
                <a:lnTo>
                  <a:pt x="3099029" y="980437"/>
                </a:lnTo>
                <a:lnTo>
                  <a:pt x="3110772" y="974087"/>
                </a:lnTo>
                <a:lnTo>
                  <a:pt x="3125689" y="985517"/>
                </a:lnTo>
                <a:lnTo>
                  <a:pt x="3140605" y="979167"/>
                </a:lnTo>
                <a:lnTo>
                  <a:pt x="3133623" y="967737"/>
                </a:lnTo>
                <a:lnTo>
                  <a:pt x="3150762" y="948687"/>
                </a:lnTo>
                <a:lnTo>
                  <a:pt x="3128545" y="959165"/>
                </a:lnTo>
                <a:lnTo>
                  <a:pt x="3107598" y="961387"/>
                </a:lnTo>
                <a:lnTo>
                  <a:pt x="3100933" y="952180"/>
                </a:lnTo>
                <a:lnTo>
                  <a:pt x="3120928" y="940432"/>
                </a:lnTo>
                <a:lnTo>
                  <a:pt x="3136480" y="921065"/>
                </a:lnTo>
                <a:lnTo>
                  <a:pt x="3125054" y="914080"/>
                </a:lnTo>
                <a:lnTo>
                  <a:pt x="3137749" y="903285"/>
                </a:lnTo>
                <a:lnTo>
                  <a:pt x="3126006" y="895982"/>
                </a:lnTo>
                <a:lnTo>
                  <a:pt x="3117437" y="886775"/>
                </a:lnTo>
                <a:lnTo>
                  <a:pt x="3130767" y="865502"/>
                </a:lnTo>
                <a:lnTo>
                  <a:pt x="3139971" y="846453"/>
                </a:lnTo>
                <a:lnTo>
                  <a:pt x="3158061" y="839150"/>
                </a:lnTo>
                <a:lnTo>
                  <a:pt x="3169487" y="806130"/>
                </a:lnTo>
                <a:lnTo>
                  <a:pt x="3179008" y="806130"/>
                </a:lnTo>
                <a:lnTo>
                  <a:pt x="3174882" y="816607"/>
                </a:lnTo>
                <a:lnTo>
                  <a:pt x="3180278" y="839785"/>
                </a:lnTo>
                <a:lnTo>
                  <a:pt x="3190116" y="854390"/>
                </a:lnTo>
                <a:lnTo>
                  <a:pt x="3192021" y="868995"/>
                </a:lnTo>
                <a:lnTo>
                  <a:pt x="3200590" y="852167"/>
                </a:lnTo>
                <a:lnTo>
                  <a:pt x="3218680" y="858518"/>
                </a:lnTo>
                <a:lnTo>
                  <a:pt x="3225028" y="849945"/>
                </a:lnTo>
                <a:lnTo>
                  <a:pt x="3219315" y="840420"/>
                </a:lnTo>
                <a:lnTo>
                  <a:pt x="3191069" y="848357"/>
                </a:lnTo>
                <a:lnTo>
                  <a:pt x="3195194" y="835340"/>
                </a:lnTo>
                <a:lnTo>
                  <a:pt x="3209794" y="835023"/>
                </a:lnTo>
                <a:lnTo>
                  <a:pt x="3217094" y="827720"/>
                </a:lnTo>
                <a:lnTo>
                  <a:pt x="3204398" y="809940"/>
                </a:lnTo>
                <a:lnTo>
                  <a:pt x="3218046" y="803590"/>
                </a:lnTo>
                <a:lnTo>
                  <a:pt x="3208207" y="786762"/>
                </a:lnTo>
                <a:lnTo>
                  <a:pt x="3190434" y="777555"/>
                </a:lnTo>
                <a:lnTo>
                  <a:pt x="3204716" y="760410"/>
                </a:lnTo>
                <a:lnTo>
                  <a:pt x="3237723" y="746440"/>
                </a:lnTo>
                <a:lnTo>
                  <a:pt x="3256766" y="757870"/>
                </a:lnTo>
                <a:lnTo>
                  <a:pt x="3273904" y="744853"/>
                </a:lnTo>
                <a:lnTo>
                  <a:pt x="3287551" y="776285"/>
                </a:lnTo>
                <a:lnTo>
                  <a:pt x="3305642" y="776285"/>
                </a:lnTo>
                <a:lnTo>
                  <a:pt x="3294851" y="757553"/>
                </a:lnTo>
                <a:lnTo>
                  <a:pt x="3315798" y="744535"/>
                </a:lnTo>
                <a:lnTo>
                  <a:pt x="3326589" y="729613"/>
                </a:lnTo>
                <a:lnTo>
                  <a:pt x="3312624" y="723580"/>
                </a:lnTo>
                <a:lnTo>
                  <a:pt x="3320876" y="705800"/>
                </a:lnTo>
                <a:lnTo>
                  <a:pt x="3310085" y="703578"/>
                </a:lnTo>
                <a:lnTo>
                  <a:pt x="3281839" y="732470"/>
                </a:lnTo>
                <a:lnTo>
                  <a:pt x="3269143" y="728343"/>
                </a:lnTo>
                <a:lnTo>
                  <a:pt x="3263748" y="710245"/>
                </a:lnTo>
                <a:lnTo>
                  <a:pt x="3249149" y="709610"/>
                </a:lnTo>
                <a:lnTo>
                  <a:pt x="3244705" y="728660"/>
                </a:lnTo>
                <a:lnTo>
                  <a:pt x="3220267" y="720088"/>
                </a:lnTo>
                <a:cubicBezTo>
                  <a:pt x="3219950" y="715643"/>
                  <a:pt x="3219632" y="711198"/>
                  <a:pt x="3219315" y="706753"/>
                </a:cubicBezTo>
                <a:lnTo>
                  <a:pt x="3252005" y="666430"/>
                </a:lnTo>
                <a:lnTo>
                  <a:pt x="3262161" y="634680"/>
                </a:lnTo>
                <a:lnTo>
                  <a:pt x="3284060" y="628330"/>
                </a:lnTo>
                <a:lnTo>
                  <a:pt x="3281839" y="615313"/>
                </a:lnTo>
                <a:lnTo>
                  <a:pt x="3314529" y="598168"/>
                </a:lnTo>
                <a:lnTo>
                  <a:pt x="3322780" y="579435"/>
                </a:lnTo>
                <a:lnTo>
                  <a:pt x="3375782" y="550225"/>
                </a:lnTo>
                <a:lnTo>
                  <a:pt x="3368800" y="538795"/>
                </a:lnTo>
                <a:lnTo>
                  <a:pt x="3365626" y="509268"/>
                </a:lnTo>
                <a:lnTo>
                  <a:pt x="3383082" y="459420"/>
                </a:lnTo>
                <a:lnTo>
                  <a:pt x="3397999" y="475295"/>
                </a:lnTo>
                <a:lnTo>
                  <a:pt x="3382447" y="500695"/>
                </a:lnTo>
                <a:lnTo>
                  <a:pt x="3392921" y="506728"/>
                </a:lnTo>
                <a:lnTo>
                  <a:pt x="3396095" y="496250"/>
                </a:lnTo>
                <a:lnTo>
                  <a:pt x="3407838" y="499425"/>
                </a:lnTo>
                <a:lnTo>
                  <a:pt x="3415137" y="518158"/>
                </a:lnTo>
                <a:lnTo>
                  <a:pt x="3420533" y="500378"/>
                </a:lnTo>
                <a:lnTo>
                  <a:pt x="3437671" y="512760"/>
                </a:lnTo>
                <a:lnTo>
                  <a:pt x="3449097" y="499108"/>
                </a:lnTo>
                <a:lnTo>
                  <a:pt x="3423389" y="483550"/>
                </a:lnTo>
                <a:cubicBezTo>
                  <a:pt x="3423072" y="477518"/>
                  <a:pt x="3422754" y="471485"/>
                  <a:pt x="3422437" y="465453"/>
                </a:cubicBezTo>
                <a:lnTo>
                  <a:pt x="3417042" y="452118"/>
                </a:lnTo>
                <a:lnTo>
                  <a:pt x="3442114" y="451800"/>
                </a:lnTo>
                <a:lnTo>
                  <a:pt x="3461792" y="498155"/>
                </a:lnTo>
                <a:lnTo>
                  <a:pt x="3488452" y="508315"/>
                </a:lnTo>
                <a:lnTo>
                  <a:pt x="3491625" y="528000"/>
                </a:lnTo>
                <a:lnTo>
                  <a:pt x="3516063" y="538478"/>
                </a:lnTo>
                <a:lnTo>
                  <a:pt x="3518285" y="524825"/>
                </a:lnTo>
                <a:lnTo>
                  <a:pt x="3488134" y="483868"/>
                </a:lnTo>
                <a:lnTo>
                  <a:pt x="3477343" y="482915"/>
                </a:lnTo>
                <a:lnTo>
                  <a:pt x="3464648" y="467358"/>
                </a:lnTo>
                <a:lnTo>
                  <a:pt x="3469726" y="443863"/>
                </a:lnTo>
                <a:lnTo>
                  <a:pt x="3455762" y="430528"/>
                </a:lnTo>
                <a:lnTo>
                  <a:pt x="3478930" y="391158"/>
                </a:lnTo>
                <a:lnTo>
                  <a:pt x="3499877" y="392110"/>
                </a:lnTo>
                <a:lnTo>
                  <a:pt x="3504955" y="382586"/>
                </a:lnTo>
                <a:lnTo>
                  <a:pt x="3519872" y="382268"/>
                </a:lnTo>
                <a:lnTo>
                  <a:pt x="3513842" y="401318"/>
                </a:lnTo>
                <a:lnTo>
                  <a:pt x="3521459" y="416240"/>
                </a:lnTo>
                <a:cubicBezTo>
                  <a:pt x="3521565" y="435819"/>
                  <a:pt x="3521670" y="455399"/>
                  <a:pt x="3521776" y="474978"/>
                </a:cubicBezTo>
                <a:lnTo>
                  <a:pt x="3539232" y="441323"/>
                </a:lnTo>
                <a:lnTo>
                  <a:pt x="3545262" y="385443"/>
                </a:lnTo>
                <a:lnTo>
                  <a:pt x="3559862" y="374013"/>
                </a:lnTo>
                <a:cubicBezTo>
                  <a:pt x="3560179" y="367980"/>
                  <a:pt x="3560497" y="361948"/>
                  <a:pt x="3560814" y="355915"/>
                </a:cubicBezTo>
                <a:lnTo>
                  <a:pt x="3577000" y="346390"/>
                </a:lnTo>
                <a:lnTo>
                  <a:pt x="3584934" y="337818"/>
                </a:lnTo>
                <a:lnTo>
                  <a:pt x="3583347" y="378775"/>
                </a:lnTo>
                <a:lnTo>
                  <a:pt x="3572874" y="405445"/>
                </a:lnTo>
                <a:lnTo>
                  <a:pt x="3584934" y="431480"/>
                </a:lnTo>
                <a:lnTo>
                  <a:pt x="3584934" y="456563"/>
                </a:lnTo>
                <a:lnTo>
                  <a:pt x="3565574" y="494980"/>
                </a:lnTo>
                <a:lnTo>
                  <a:pt x="3565574" y="505458"/>
                </a:lnTo>
                <a:lnTo>
                  <a:pt x="3590647" y="478788"/>
                </a:lnTo>
                <a:lnTo>
                  <a:pt x="3597629" y="443863"/>
                </a:lnTo>
                <a:lnTo>
                  <a:pt x="3607151" y="440688"/>
                </a:lnTo>
                <a:lnTo>
                  <a:pt x="3619846" y="457198"/>
                </a:lnTo>
                <a:lnTo>
                  <a:pt x="3627463" y="443545"/>
                </a:lnTo>
                <a:lnTo>
                  <a:pt x="3610007" y="428940"/>
                </a:lnTo>
                <a:lnTo>
                  <a:pt x="3605881" y="393380"/>
                </a:lnTo>
                <a:lnTo>
                  <a:pt x="3626828" y="379410"/>
                </a:lnTo>
                <a:lnTo>
                  <a:pt x="3629685" y="350835"/>
                </a:lnTo>
                <a:lnTo>
                  <a:pt x="3642380" y="337183"/>
                </a:lnTo>
                <a:lnTo>
                  <a:pt x="3652853" y="342263"/>
                </a:lnTo>
                <a:lnTo>
                  <a:pt x="3641428" y="366710"/>
                </a:lnTo>
                <a:lnTo>
                  <a:pt x="3662692" y="378140"/>
                </a:lnTo>
                <a:lnTo>
                  <a:pt x="3668722" y="349565"/>
                </a:lnTo>
                <a:lnTo>
                  <a:pt x="3689986" y="351471"/>
                </a:lnTo>
                <a:lnTo>
                  <a:pt x="3669357" y="331785"/>
                </a:lnTo>
                <a:lnTo>
                  <a:pt x="3676974" y="316863"/>
                </a:lnTo>
                <a:lnTo>
                  <a:pt x="3692843" y="327023"/>
                </a:lnTo>
                <a:lnTo>
                  <a:pt x="3703951" y="353375"/>
                </a:lnTo>
                <a:lnTo>
                  <a:pt x="3718550" y="355598"/>
                </a:lnTo>
                <a:lnTo>
                  <a:pt x="3728072" y="377505"/>
                </a:lnTo>
                <a:lnTo>
                  <a:pt x="3747432" y="396238"/>
                </a:lnTo>
                <a:lnTo>
                  <a:pt x="3742671" y="347660"/>
                </a:lnTo>
                <a:lnTo>
                  <a:pt x="3755366" y="329563"/>
                </a:lnTo>
                <a:lnTo>
                  <a:pt x="3741402" y="310831"/>
                </a:lnTo>
                <a:lnTo>
                  <a:pt x="3754097" y="299083"/>
                </a:lnTo>
                <a:lnTo>
                  <a:pt x="3732832" y="284796"/>
                </a:lnTo>
                <a:lnTo>
                  <a:pt x="3722042" y="307020"/>
                </a:lnTo>
                <a:lnTo>
                  <a:pt x="3702047" y="286066"/>
                </a:lnTo>
                <a:cubicBezTo>
                  <a:pt x="3702259" y="278340"/>
                  <a:pt x="3702470" y="270614"/>
                  <a:pt x="3702682" y="262888"/>
                </a:cubicBezTo>
                <a:lnTo>
                  <a:pt x="3679830" y="270191"/>
                </a:lnTo>
                <a:lnTo>
                  <a:pt x="3669992" y="254633"/>
                </a:lnTo>
                <a:lnTo>
                  <a:pt x="3686813" y="249236"/>
                </a:lnTo>
                <a:lnTo>
                  <a:pt x="3699508" y="257491"/>
                </a:lnTo>
                <a:lnTo>
                  <a:pt x="3701729" y="235583"/>
                </a:lnTo>
                <a:lnTo>
                  <a:pt x="3716646" y="253363"/>
                </a:lnTo>
                <a:lnTo>
                  <a:pt x="3718550" y="269238"/>
                </a:lnTo>
                <a:lnTo>
                  <a:pt x="3734419" y="275271"/>
                </a:lnTo>
                <a:lnTo>
                  <a:pt x="3730293" y="265746"/>
                </a:lnTo>
                <a:lnTo>
                  <a:pt x="3744893" y="235266"/>
                </a:lnTo>
                <a:lnTo>
                  <a:pt x="3771235" y="242251"/>
                </a:lnTo>
                <a:lnTo>
                  <a:pt x="3769648" y="285431"/>
                </a:lnTo>
                <a:lnTo>
                  <a:pt x="3794086" y="289241"/>
                </a:lnTo>
                <a:lnTo>
                  <a:pt x="3783295" y="269556"/>
                </a:lnTo>
                <a:lnTo>
                  <a:pt x="3790913" y="260031"/>
                </a:lnTo>
                <a:lnTo>
                  <a:pt x="3798212" y="266381"/>
                </a:lnTo>
                <a:lnTo>
                  <a:pt x="3841376" y="274001"/>
                </a:lnTo>
                <a:lnTo>
                  <a:pt x="3828998" y="295273"/>
                </a:lnTo>
                <a:lnTo>
                  <a:pt x="3855658" y="294321"/>
                </a:lnTo>
                <a:lnTo>
                  <a:pt x="3838837" y="314323"/>
                </a:lnTo>
                <a:lnTo>
                  <a:pt x="3855975" y="341628"/>
                </a:lnTo>
                <a:lnTo>
                  <a:pt x="3871844" y="335913"/>
                </a:lnTo>
                <a:lnTo>
                  <a:pt x="3865179" y="301306"/>
                </a:lnTo>
                <a:lnTo>
                  <a:pt x="3879461" y="284478"/>
                </a:lnTo>
                <a:lnTo>
                  <a:pt x="3862640" y="279398"/>
                </a:lnTo>
                <a:lnTo>
                  <a:pt x="3866766" y="252728"/>
                </a:lnTo>
                <a:lnTo>
                  <a:pt x="3885809" y="256856"/>
                </a:lnTo>
                <a:lnTo>
                  <a:pt x="3891839" y="239076"/>
                </a:lnTo>
                <a:lnTo>
                  <a:pt x="3894060" y="225423"/>
                </a:lnTo>
                <a:lnTo>
                  <a:pt x="3904534" y="220978"/>
                </a:lnTo>
                <a:lnTo>
                  <a:pt x="3929289" y="187006"/>
                </a:lnTo>
                <a:lnTo>
                  <a:pt x="3943254" y="185736"/>
                </a:lnTo>
                <a:lnTo>
                  <a:pt x="3965470" y="200658"/>
                </a:lnTo>
                <a:lnTo>
                  <a:pt x="3976261" y="187641"/>
                </a:lnTo>
                <a:lnTo>
                  <a:pt x="3960075" y="171766"/>
                </a:lnTo>
                <a:lnTo>
                  <a:pt x="3972453" y="131761"/>
                </a:lnTo>
                <a:lnTo>
                  <a:pt x="3994986" y="144143"/>
                </a:lnTo>
                <a:lnTo>
                  <a:pt x="3999747" y="129538"/>
                </a:lnTo>
                <a:lnTo>
                  <a:pt x="3988004" y="110806"/>
                </a:lnTo>
                <a:lnTo>
                  <a:pt x="3959440" y="105726"/>
                </a:lnTo>
                <a:lnTo>
                  <a:pt x="3959440" y="84453"/>
                </a:lnTo>
                <a:lnTo>
                  <a:pt x="3967692" y="78103"/>
                </a:lnTo>
                <a:lnTo>
                  <a:pt x="3995621" y="102233"/>
                </a:lnTo>
                <a:lnTo>
                  <a:pt x="4004825" y="96836"/>
                </a:lnTo>
                <a:lnTo>
                  <a:pt x="3998478" y="80008"/>
                </a:lnTo>
                <a:lnTo>
                  <a:pt x="4002286" y="45083"/>
                </a:lnTo>
                <a:lnTo>
                  <a:pt x="4010855" y="49211"/>
                </a:lnTo>
                <a:lnTo>
                  <a:pt x="4021646" y="71436"/>
                </a:lnTo>
                <a:lnTo>
                  <a:pt x="4027676" y="42861"/>
                </a:lnTo>
                <a:lnTo>
                  <a:pt x="4035293" y="40638"/>
                </a:lnTo>
                <a:lnTo>
                  <a:pt x="4041641" y="66673"/>
                </a:lnTo>
                <a:lnTo>
                  <a:pt x="4054336" y="69848"/>
                </a:lnTo>
                <a:lnTo>
                  <a:pt x="4064175" y="95248"/>
                </a:lnTo>
                <a:lnTo>
                  <a:pt x="4079726" y="78103"/>
                </a:lnTo>
                <a:lnTo>
                  <a:pt x="4104164" y="67626"/>
                </a:lnTo>
                <a:lnTo>
                  <a:pt x="4108290" y="85088"/>
                </a:lnTo>
                <a:lnTo>
                  <a:pt x="4059097" y="155256"/>
                </a:lnTo>
                <a:lnTo>
                  <a:pt x="4042276" y="238758"/>
                </a:lnTo>
                <a:lnTo>
                  <a:pt x="4027676" y="261936"/>
                </a:lnTo>
                <a:lnTo>
                  <a:pt x="4034024" y="290510"/>
                </a:lnTo>
                <a:lnTo>
                  <a:pt x="4046719" y="293685"/>
                </a:lnTo>
                <a:lnTo>
                  <a:pt x="4057510" y="275588"/>
                </a:lnTo>
                <a:lnTo>
                  <a:pt x="4081631" y="245743"/>
                </a:lnTo>
                <a:lnTo>
                  <a:pt x="4063540" y="247013"/>
                </a:lnTo>
                <a:cubicBezTo>
                  <a:pt x="4063752" y="242039"/>
                  <a:pt x="4063963" y="237065"/>
                  <a:pt x="4064175" y="232091"/>
                </a:cubicBezTo>
                <a:lnTo>
                  <a:pt x="4126063" y="154621"/>
                </a:lnTo>
                <a:lnTo>
                  <a:pt x="4140663" y="113663"/>
                </a:lnTo>
                <a:lnTo>
                  <a:pt x="4166688" y="90168"/>
                </a:lnTo>
                <a:lnTo>
                  <a:pt x="4171766" y="66673"/>
                </a:lnTo>
                <a:lnTo>
                  <a:pt x="4189856" y="50798"/>
                </a:lnTo>
                <a:lnTo>
                  <a:pt x="4187635" y="75881"/>
                </a:lnTo>
                <a:lnTo>
                  <a:pt x="4197473" y="93026"/>
                </a:lnTo>
                <a:lnTo>
                  <a:pt x="4195252" y="106678"/>
                </a:lnTo>
                <a:lnTo>
                  <a:pt x="4179383" y="116203"/>
                </a:lnTo>
                <a:lnTo>
                  <a:pt x="4170179" y="139381"/>
                </a:lnTo>
                <a:lnTo>
                  <a:pt x="4197791" y="131761"/>
                </a:lnTo>
                <a:lnTo>
                  <a:pt x="4185731" y="200658"/>
                </a:lnTo>
                <a:lnTo>
                  <a:pt x="4200330" y="201293"/>
                </a:lnTo>
                <a:lnTo>
                  <a:pt x="4222546" y="187323"/>
                </a:lnTo>
                <a:lnTo>
                  <a:pt x="4238098" y="143191"/>
                </a:lnTo>
                <a:lnTo>
                  <a:pt x="4246667" y="155573"/>
                </a:lnTo>
                <a:lnTo>
                  <a:pt x="4250476" y="141921"/>
                </a:lnTo>
                <a:lnTo>
                  <a:pt x="4236828" y="126363"/>
                </a:lnTo>
                <a:lnTo>
                  <a:pt x="4240954" y="106043"/>
                </a:lnTo>
                <a:lnTo>
                  <a:pt x="4258727" y="101916"/>
                </a:lnTo>
                <a:lnTo>
                  <a:pt x="4264123" y="93343"/>
                </a:lnTo>
                <a:lnTo>
                  <a:pt x="4277770" y="74293"/>
                </a:lnTo>
                <a:lnTo>
                  <a:pt x="4268884" y="63498"/>
                </a:lnTo>
                <a:lnTo>
                  <a:pt x="4274279" y="39686"/>
                </a:lnTo>
                <a:lnTo>
                  <a:pt x="4286657" y="33336"/>
                </a:lnTo>
                <a:lnTo>
                  <a:pt x="4277135" y="19366"/>
                </a:lnTo>
                <a:close/>
                <a:moveTo>
                  <a:pt x="4105211" y="0"/>
                </a:moveTo>
                <a:lnTo>
                  <a:pt x="4132404" y="29210"/>
                </a:lnTo>
                <a:lnTo>
                  <a:pt x="4151279" y="20320"/>
                </a:lnTo>
                <a:lnTo>
                  <a:pt x="4142001" y="37465"/>
                </a:lnTo>
                <a:lnTo>
                  <a:pt x="4118327" y="43180"/>
                </a:lnTo>
                <a:lnTo>
                  <a:pt x="4092734" y="44133"/>
                </a:lnTo>
                <a:lnTo>
                  <a:pt x="4070660" y="57150"/>
                </a:lnTo>
                <a:lnTo>
                  <a:pt x="4067141" y="41275"/>
                </a:lnTo>
                <a:lnTo>
                  <a:pt x="4088575" y="39370"/>
                </a:lnTo>
                <a:lnTo>
                  <a:pt x="4087295" y="29528"/>
                </a:lnTo>
                <a:lnTo>
                  <a:pt x="4068100" y="26353"/>
                </a:lnTo>
                <a:lnTo>
                  <a:pt x="4072259" y="12065"/>
                </a:lnTo>
                <a:lnTo>
                  <a:pt x="4098812" y="10478"/>
                </a:lnTo>
                <a:close/>
              </a:path>
            </a:pathLst>
          </a:custGeom>
          <a:solidFill>
            <a:srgbClr val="D2D2D4"/>
          </a:solidFill>
          <a:ln w="19050"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23" name="Oval 22"/>
          <p:cNvSpPr/>
          <p:nvPr/>
        </p:nvSpPr>
        <p:spPr>
          <a:xfrm>
            <a:off x="1711854" y="1236927"/>
            <a:ext cx="4389120" cy="4389120"/>
          </a:xfrm>
          <a:prstGeom prst="ellipse">
            <a:avLst/>
          </a:prstGeom>
          <a:noFill/>
          <a:ln w="285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4" name="Group 23"/>
          <p:cNvGrpSpPr/>
          <p:nvPr/>
        </p:nvGrpSpPr>
        <p:grpSpPr>
          <a:xfrm>
            <a:off x="2417330" y="4424130"/>
            <a:ext cx="789711" cy="574335"/>
            <a:chOff x="1885950" y="5200650"/>
            <a:chExt cx="1309688" cy="952500"/>
          </a:xfrm>
          <a:solidFill>
            <a:srgbClr val="9FD55B"/>
          </a:solidFill>
        </p:grpSpPr>
        <p:sp>
          <p:nvSpPr>
            <p:cNvPr id="25" name="Freeform 241"/>
            <p:cNvSpPr>
              <a:spLocks/>
            </p:cNvSpPr>
            <p:nvPr/>
          </p:nvSpPr>
          <p:spPr bwMode="auto">
            <a:xfrm>
              <a:off x="2908300" y="5819775"/>
              <a:ext cx="30163" cy="20638"/>
            </a:xfrm>
            <a:custGeom>
              <a:avLst/>
              <a:gdLst>
                <a:gd name="T0" fmla="*/ 37 w 94"/>
                <a:gd name="T1" fmla="*/ 30 h 69"/>
                <a:gd name="T2" fmla="*/ 17 w 94"/>
                <a:gd name="T3" fmla="*/ 0 h 69"/>
                <a:gd name="T4" fmla="*/ 0 w 94"/>
                <a:gd name="T5" fmla="*/ 37 h 69"/>
                <a:gd name="T6" fmla="*/ 14 w 94"/>
                <a:gd name="T7" fmla="*/ 60 h 69"/>
                <a:gd name="T8" fmla="*/ 37 w 94"/>
                <a:gd name="T9" fmla="*/ 47 h 69"/>
                <a:gd name="T10" fmla="*/ 77 w 94"/>
                <a:gd name="T11" fmla="*/ 49 h 69"/>
                <a:gd name="T12" fmla="*/ 94 w 94"/>
                <a:gd name="T13" fmla="*/ 69 h 69"/>
                <a:gd name="T14" fmla="*/ 87 w 94"/>
                <a:gd name="T15" fmla="*/ 32 h 69"/>
                <a:gd name="T16" fmla="*/ 37 w 94"/>
                <a:gd name="T17" fmla="*/ 3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4" h="69">
                  <a:moveTo>
                    <a:pt x="37" y="30"/>
                  </a:moveTo>
                  <a:lnTo>
                    <a:pt x="17" y="0"/>
                  </a:lnTo>
                  <a:lnTo>
                    <a:pt x="0" y="37"/>
                  </a:lnTo>
                  <a:lnTo>
                    <a:pt x="14" y="60"/>
                  </a:lnTo>
                  <a:lnTo>
                    <a:pt x="37" y="47"/>
                  </a:lnTo>
                  <a:lnTo>
                    <a:pt x="77" y="49"/>
                  </a:lnTo>
                  <a:lnTo>
                    <a:pt x="94" y="69"/>
                  </a:lnTo>
                  <a:lnTo>
                    <a:pt x="87" y="32"/>
                  </a:lnTo>
                  <a:lnTo>
                    <a:pt x="37" y="30"/>
                  </a:lnTo>
                  <a:close/>
                </a:path>
              </a:pathLst>
            </a:custGeom>
            <a:grpFill/>
            <a:ln w="3175">
              <a:solidFill>
                <a:srgbClr val="80AB49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Freeform 242"/>
            <p:cNvSpPr>
              <a:spLocks/>
            </p:cNvSpPr>
            <p:nvPr/>
          </p:nvSpPr>
          <p:spPr bwMode="auto">
            <a:xfrm>
              <a:off x="2892425" y="5775325"/>
              <a:ext cx="42863" cy="41275"/>
            </a:xfrm>
            <a:custGeom>
              <a:avLst/>
              <a:gdLst>
                <a:gd name="T0" fmla="*/ 74 w 133"/>
                <a:gd name="T1" fmla="*/ 120 h 127"/>
                <a:gd name="T2" fmla="*/ 130 w 133"/>
                <a:gd name="T3" fmla="*/ 26 h 127"/>
                <a:gd name="T4" fmla="*/ 133 w 133"/>
                <a:gd name="T5" fmla="*/ 0 h 127"/>
                <a:gd name="T6" fmla="*/ 77 w 133"/>
                <a:gd name="T7" fmla="*/ 4 h 127"/>
                <a:gd name="T8" fmla="*/ 23 w 133"/>
                <a:gd name="T9" fmla="*/ 44 h 127"/>
                <a:gd name="T10" fmla="*/ 0 w 133"/>
                <a:gd name="T11" fmla="*/ 94 h 127"/>
                <a:gd name="T12" fmla="*/ 18 w 133"/>
                <a:gd name="T13" fmla="*/ 118 h 127"/>
                <a:gd name="T14" fmla="*/ 50 w 133"/>
                <a:gd name="T15" fmla="*/ 107 h 127"/>
                <a:gd name="T16" fmla="*/ 61 w 133"/>
                <a:gd name="T17" fmla="*/ 127 h 127"/>
                <a:gd name="T18" fmla="*/ 74 w 133"/>
                <a:gd name="T19" fmla="*/ 12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3" h="127">
                  <a:moveTo>
                    <a:pt x="74" y="120"/>
                  </a:moveTo>
                  <a:lnTo>
                    <a:pt x="130" y="26"/>
                  </a:lnTo>
                  <a:lnTo>
                    <a:pt x="133" y="0"/>
                  </a:lnTo>
                  <a:lnTo>
                    <a:pt x="77" y="4"/>
                  </a:lnTo>
                  <a:lnTo>
                    <a:pt x="23" y="44"/>
                  </a:lnTo>
                  <a:lnTo>
                    <a:pt x="0" y="94"/>
                  </a:lnTo>
                  <a:lnTo>
                    <a:pt x="18" y="118"/>
                  </a:lnTo>
                  <a:lnTo>
                    <a:pt x="50" y="107"/>
                  </a:lnTo>
                  <a:lnTo>
                    <a:pt x="61" y="127"/>
                  </a:lnTo>
                  <a:lnTo>
                    <a:pt x="74" y="120"/>
                  </a:lnTo>
                  <a:close/>
                </a:path>
              </a:pathLst>
            </a:custGeom>
            <a:grpFill/>
            <a:ln w="3175">
              <a:solidFill>
                <a:srgbClr val="80AB49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Freeform 243"/>
            <p:cNvSpPr>
              <a:spLocks/>
            </p:cNvSpPr>
            <p:nvPr/>
          </p:nvSpPr>
          <p:spPr bwMode="auto">
            <a:xfrm>
              <a:off x="3003550" y="5667375"/>
              <a:ext cx="107950" cy="93663"/>
            </a:xfrm>
            <a:custGeom>
              <a:avLst/>
              <a:gdLst>
                <a:gd name="T0" fmla="*/ 309 w 340"/>
                <a:gd name="T1" fmla="*/ 99 h 295"/>
                <a:gd name="T2" fmla="*/ 256 w 340"/>
                <a:gd name="T3" fmla="*/ 103 h 295"/>
                <a:gd name="T4" fmla="*/ 249 w 340"/>
                <a:gd name="T5" fmla="*/ 82 h 295"/>
                <a:gd name="T6" fmla="*/ 269 w 340"/>
                <a:gd name="T7" fmla="*/ 49 h 295"/>
                <a:gd name="T8" fmla="*/ 236 w 340"/>
                <a:gd name="T9" fmla="*/ 66 h 295"/>
                <a:gd name="T10" fmla="*/ 239 w 340"/>
                <a:gd name="T11" fmla="*/ 50 h 295"/>
                <a:gd name="T12" fmla="*/ 285 w 340"/>
                <a:gd name="T13" fmla="*/ 12 h 295"/>
                <a:gd name="T14" fmla="*/ 278 w 340"/>
                <a:gd name="T15" fmla="*/ 0 h 295"/>
                <a:gd name="T16" fmla="*/ 166 w 340"/>
                <a:gd name="T17" fmla="*/ 43 h 295"/>
                <a:gd name="T18" fmla="*/ 119 w 340"/>
                <a:gd name="T19" fmla="*/ 67 h 295"/>
                <a:gd name="T20" fmla="*/ 53 w 340"/>
                <a:gd name="T21" fmla="*/ 115 h 295"/>
                <a:gd name="T22" fmla="*/ 0 w 340"/>
                <a:gd name="T23" fmla="*/ 142 h 295"/>
                <a:gd name="T24" fmla="*/ 8 w 340"/>
                <a:gd name="T25" fmla="*/ 217 h 295"/>
                <a:gd name="T26" fmla="*/ 38 w 340"/>
                <a:gd name="T27" fmla="*/ 224 h 295"/>
                <a:gd name="T28" fmla="*/ 40 w 340"/>
                <a:gd name="T29" fmla="*/ 180 h 295"/>
                <a:gd name="T30" fmla="*/ 90 w 340"/>
                <a:gd name="T31" fmla="*/ 174 h 295"/>
                <a:gd name="T32" fmla="*/ 120 w 340"/>
                <a:gd name="T33" fmla="*/ 197 h 295"/>
                <a:gd name="T34" fmla="*/ 118 w 340"/>
                <a:gd name="T35" fmla="*/ 246 h 295"/>
                <a:gd name="T36" fmla="*/ 171 w 340"/>
                <a:gd name="T37" fmla="*/ 263 h 295"/>
                <a:gd name="T38" fmla="*/ 205 w 340"/>
                <a:gd name="T39" fmla="*/ 282 h 295"/>
                <a:gd name="T40" fmla="*/ 205 w 340"/>
                <a:gd name="T41" fmla="*/ 295 h 295"/>
                <a:gd name="T42" fmla="*/ 274 w 340"/>
                <a:gd name="T43" fmla="*/ 269 h 295"/>
                <a:gd name="T44" fmla="*/ 294 w 340"/>
                <a:gd name="T45" fmla="*/ 228 h 295"/>
                <a:gd name="T46" fmla="*/ 314 w 340"/>
                <a:gd name="T47" fmla="*/ 192 h 295"/>
                <a:gd name="T48" fmla="*/ 340 w 340"/>
                <a:gd name="T49" fmla="*/ 145 h 295"/>
                <a:gd name="T50" fmla="*/ 333 w 340"/>
                <a:gd name="T51" fmla="*/ 105 h 295"/>
                <a:gd name="T52" fmla="*/ 309 w 340"/>
                <a:gd name="T53" fmla="*/ 99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40" h="295">
                  <a:moveTo>
                    <a:pt x="309" y="99"/>
                  </a:moveTo>
                  <a:lnTo>
                    <a:pt x="256" y="103"/>
                  </a:lnTo>
                  <a:lnTo>
                    <a:pt x="249" y="82"/>
                  </a:lnTo>
                  <a:lnTo>
                    <a:pt x="269" y="49"/>
                  </a:lnTo>
                  <a:lnTo>
                    <a:pt x="236" y="66"/>
                  </a:lnTo>
                  <a:lnTo>
                    <a:pt x="239" y="50"/>
                  </a:lnTo>
                  <a:lnTo>
                    <a:pt x="285" y="12"/>
                  </a:lnTo>
                  <a:lnTo>
                    <a:pt x="278" y="0"/>
                  </a:lnTo>
                  <a:lnTo>
                    <a:pt x="166" y="43"/>
                  </a:lnTo>
                  <a:lnTo>
                    <a:pt x="119" y="67"/>
                  </a:lnTo>
                  <a:lnTo>
                    <a:pt x="53" y="115"/>
                  </a:lnTo>
                  <a:lnTo>
                    <a:pt x="0" y="142"/>
                  </a:lnTo>
                  <a:lnTo>
                    <a:pt x="8" y="217"/>
                  </a:lnTo>
                  <a:lnTo>
                    <a:pt x="38" y="224"/>
                  </a:lnTo>
                  <a:lnTo>
                    <a:pt x="40" y="180"/>
                  </a:lnTo>
                  <a:lnTo>
                    <a:pt x="90" y="174"/>
                  </a:lnTo>
                  <a:lnTo>
                    <a:pt x="120" y="197"/>
                  </a:lnTo>
                  <a:lnTo>
                    <a:pt x="118" y="246"/>
                  </a:lnTo>
                  <a:lnTo>
                    <a:pt x="171" y="263"/>
                  </a:lnTo>
                  <a:lnTo>
                    <a:pt x="205" y="282"/>
                  </a:lnTo>
                  <a:lnTo>
                    <a:pt x="205" y="295"/>
                  </a:lnTo>
                  <a:lnTo>
                    <a:pt x="274" y="269"/>
                  </a:lnTo>
                  <a:lnTo>
                    <a:pt x="294" y="228"/>
                  </a:lnTo>
                  <a:lnTo>
                    <a:pt x="314" y="192"/>
                  </a:lnTo>
                  <a:lnTo>
                    <a:pt x="340" y="145"/>
                  </a:lnTo>
                  <a:lnTo>
                    <a:pt x="333" y="105"/>
                  </a:lnTo>
                  <a:lnTo>
                    <a:pt x="309" y="99"/>
                  </a:lnTo>
                  <a:close/>
                </a:path>
              </a:pathLst>
            </a:custGeom>
            <a:grpFill/>
            <a:ln w="3175">
              <a:solidFill>
                <a:srgbClr val="80AB49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Freeform 244"/>
            <p:cNvSpPr>
              <a:spLocks/>
            </p:cNvSpPr>
            <p:nvPr/>
          </p:nvSpPr>
          <p:spPr bwMode="auto">
            <a:xfrm>
              <a:off x="3135313" y="5661025"/>
              <a:ext cx="60325" cy="33338"/>
            </a:xfrm>
            <a:custGeom>
              <a:avLst/>
              <a:gdLst>
                <a:gd name="T0" fmla="*/ 186 w 190"/>
                <a:gd name="T1" fmla="*/ 46 h 107"/>
                <a:gd name="T2" fmla="*/ 122 w 190"/>
                <a:gd name="T3" fmla="*/ 0 h 107"/>
                <a:gd name="T4" fmla="*/ 0 w 190"/>
                <a:gd name="T5" fmla="*/ 17 h 107"/>
                <a:gd name="T6" fmla="*/ 6 w 190"/>
                <a:gd name="T7" fmla="*/ 48 h 107"/>
                <a:gd name="T8" fmla="*/ 26 w 190"/>
                <a:gd name="T9" fmla="*/ 48 h 107"/>
                <a:gd name="T10" fmla="*/ 30 w 190"/>
                <a:gd name="T11" fmla="*/ 81 h 107"/>
                <a:gd name="T12" fmla="*/ 113 w 190"/>
                <a:gd name="T13" fmla="*/ 76 h 107"/>
                <a:gd name="T14" fmla="*/ 150 w 190"/>
                <a:gd name="T15" fmla="*/ 107 h 107"/>
                <a:gd name="T16" fmla="*/ 190 w 190"/>
                <a:gd name="T17" fmla="*/ 82 h 107"/>
                <a:gd name="T18" fmla="*/ 186 w 190"/>
                <a:gd name="T19" fmla="*/ 46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0" h="107">
                  <a:moveTo>
                    <a:pt x="186" y="46"/>
                  </a:moveTo>
                  <a:lnTo>
                    <a:pt x="122" y="0"/>
                  </a:lnTo>
                  <a:lnTo>
                    <a:pt x="0" y="17"/>
                  </a:lnTo>
                  <a:lnTo>
                    <a:pt x="6" y="48"/>
                  </a:lnTo>
                  <a:lnTo>
                    <a:pt x="26" y="48"/>
                  </a:lnTo>
                  <a:lnTo>
                    <a:pt x="30" y="81"/>
                  </a:lnTo>
                  <a:lnTo>
                    <a:pt x="113" y="76"/>
                  </a:lnTo>
                  <a:lnTo>
                    <a:pt x="150" y="107"/>
                  </a:lnTo>
                  <a:lnTo>
                    <a:pt x="190" y="82"/>
                  </a:lnTo>
                  <a:lnTo>
                    <a:pt x="186" y="46"/>
                  </a:lnTo>
                  <a:close/>
                </a:path>
              </a:pathLst>
            </a:custGeom>
            <a:grpFill/>
            <a:ln w="3175">
              <a:solidFill>
                <a:srgbClr val="80AB49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Freeform 245"/>
            <p:cNvSpPr>
              <a:spLocks/>
            </p:cNvSpPr>
            <p:nvPr/>
          </p:nvSpPr>
          <p:spPr bwMode="auto">
            <a:xfrm>
              <a:off x="1885950" y="5200650"/>
              <a:ext cx="1203325" cy="952500"/>
            </a:xfrm>
            <a:custGeom>
              <a:avLst/>
              <a:gdLst>
                <a:gd name="T0" fmla="*/ 3760 w 3792"/>
                <a:gd name="T1" fmla="*/ 681 h 3004"/>
                <a:gd name="T2" fmla="*/ 3752 w 3792"/>
                <a:gd name="T3" fmla="*/ 585 h 3004"/>
                <a:gd name="T4" fmla="*/ 3742 w 3792"/>
                <a:gd name="T5" fmla="*/ 545 h 3004"/>
                <a:gd name="T6" fmla="*/ 3704 w 3792"/>
                <a:gd name="T7" fmla="*/ 498 h 3004"/>
                <a:gd name="T8" fmla="*/ 3481 w 3792"/>
                <a:gd name="T9" fmla="*/ 537 h 3004"/>
                <a:gd name="T10" fmla="*/ 3318 w 3792"/>
                <a:gd name="T11" fmla="*/ 512 h 3004"/>
                <a:gd name="T12" fmla="*/ 3137 w 3792"/>
                <a:gd name="T13" fmla="*/ 368 h 3004"/>
                <a:gd name="T14" fmla="*/ 2941 w 3792"/>
                <a:gd name="T15" fmla="*/ 409 h 3004"/>
                <a:gd name="T16" fmla="*/ 2553 w 3792"/>
                <a:gd name="T17" fmla="*/ 320 h 3004"/>
                <a:gd name="T18" fmla="*/ 2369 w 3792"/>
                <a:gd name="T19" fmla="*/ 205 h 3004"/>
                <a:gd name="T20" fmla="*/ 2302 w 3792"/>
                <a:gd name="T21" fmla="*/ 140 h 3004"/>
                <a:gd name="T22" fmla="*/ 2281 w 3792"/>
                <a:gd name="T23" fmla="*/ 146 h 3004"/>
                <a:gd name="T24" fmla="*/ 2255 w 3792"/>
                <a:gd name="T25" fmla="*/ 159 h 3004"/>
                <a:gd name="T26" fmla="*/ 2223 w 3792"/>
                <a:gd name="T27" fmla="*/ 155 h 3004"/>
                <a:gd name="T28" fmla="*/ 2071 w 3792"/>
                <a:gd name="T29" fmla="*/ 175 h 3004"/>
                <a:gd name="T30" fmla="*/ 1901 w 3792"/>
                <a:gd name="T31" fmla="*/ 143 h 3004"/>
                <a:gd name="T32" fmla="*/ 1755 w 3792"/>
                <a:gd name="T33" fmla="*/ 138 h 3004"/>
                <a:gd name="T34" fmla="*/ 1655 w 3792"/>
                <a:gd name="T35" fmla="*/ 126 h 3004"/>
                <a:gd name="T36" fmla="*/ 1372 w 3792"/>
                <a:gd name="T37" fmla="*/ 128 h 3004"/>
                <a:gd name="T38" fmla="*/ 1077 w 3792"/>
                <a:gd name="T39" fmla="*/ 61 h 3004"/>
                <a:gd name="T40" fmla="*/ 987 w 3792"/>
                <a:gd name="T41" fmla="*/ 78 h 3004"/>
                <a:gd name="T42" fmla="*/ 527 w 3792"/>
                <a:gd name="T43" fmla="*/ 3 h 3004"/>
                <a:gd name="T44" fmla="*/ 454 w 3792"/>
                <a:gd name="T45" fmla="*/ 7 h 3004"/>
                <a:gd name="T46" fmla="*/ 301 w 3792"/>
                <a:gd name="T47" fmla="*/ 95 h 3004"/>
                <a:gd name="T48" fmla="*/ 322 w 3792"/>
                <a:gd name="T49" fmla="*/ 140 h 3004"/>
                <a:gd name="T50" fmla="*/ 295 w 3792"/>
                <a:gd name="T51" fmla="*/ 148 h 3004"/>
                <a:gd name="T52" fmla="*/ 136 w 3792"/>
                <a:gd name="T53" fmla="*/ 173 h 3004"/>
                <a:gd name="T54" fmla="*/ 56 w 3792"/>
                <a:gd name="T55" fmla="*/ 233 h 3004"/>
                <a:gd name="T56" fmla="*/ 23 w 3792"/>
                <a:gd name="T57" fmla="*/ 342 h 3004"/>
                <a:gd name="T58" fmla="*/ 94 w 3792"/>
                <a:gd name="T59" fmla="*/ 396 h 3004"/>
                <a:gd name="T60" fmla="*/ 118 w 3792"/>
                <a:gd name="T61" fmla="*/ 521 h 3004"/>
                <a:gd name="T62" fmla="*/ 149 w 3792"/>
                <a:gd name="T63" fmla="*/ 604 h 3004"/>
                <a:gd name="T64" fmla="*/ 227 w 3792"/>
                <a:gd name="T65" fmla="*/ 703 h 3004"/>
                <a:gd name="T66" fmla="*/ 370 w 3792"/>
                <a:gd name="T67" fmla="*/ 711 h 3004"/>
                <a:gd name="T68" fmla="*/ 467 w 3792"/>
                <a:gd name="T69" fmla="*/ 746 h 3004"/>
                <a:gd name="T70" fmla="*/ 677 w 3792"/>
                <a:gd name="T71" fmla="*/ 729 h 3004"/>
                <a:gd name="T72" fmla="*/ 928 w 3792"/>
                <a:gd name="T73" fmla="*/ 856 h 3004"/>
                <a:gd name="T74" fmla="*/ 740 w 3792"/>
                <a:gd name="T75" fmla="*/ 1100 h 3004"/>
                <a:gd name="T76" fmla="*/ 730 w 3792"/>
                <a:gd name="T77" fmla="*/ 1412 h 3004"/>
                <a:gd name="T78" fmla="*/ 627 w 3792"/>
                <a:gd name="T79" fmla="*/ 1797 h 3004"/>
                <a:gd name="T80" fmla="*/ 711 w 3792"/>
                <a:gd name="T81" fmla="*/ 2195 h 3004"/>
                <a:gd name="T82" fmla="*/ 569 w 3792"/>
                <a:gd name="T83" fmla="*/ 2449 h 3004"/>
                <a:gd name="T84" fmla="*/ 647 w 3792"/>
                <a:gd name="T85" fmla="*/ 2570 h 3004"/>
                <a:gd name="T86" fmla="*/ 787 w 3792"/>
                <a:gd name="T87" fmla="*/ 2573 h 3004"/>
                <a:gd name="T88" fmla="*/ 926 w 3792"/>
                <a:gd name="T89" fmla="*/ 2794 h 3004"/>
                <a:gd name="T90" fmla="*/ 1014 w 3792"/>
                <a:gd name="T91" fmla="*/ 2942 h 3004"/>
                <a:gd name="T92" fmla="*/ 1128 w 3792"/>
                <a:gd name="T93" fmla="*/ 2981 h 3004"/>
                <a:gd name="T94" fmla="*/ 1283 w 3792"/>
                <a:gd name="T95" fmla="*/ 2823 h 3004"/>
                <a:gd name="T96" fmla="*/ 1509 w 3792"/>
                <a:gd name="T97" fmla="*/ 2735 h 3004"/>
                <a:gd name="T98" fmla="*/ 1922 w 3792"/>
                <a:gd name="T99" fmla="*/ 2735 h 3004"/>
                <a:gd name="T100" fmla="*/ 2185 w 3792"/>
                <a:gd name="T101" fmla="*/ 2733 h 3004"/>
                <a:gd name="T102" fmla="*/ 2280 w 3792"/>
                <a:gd name="T103" fmla="*/ 2583 h 3004"/>
                <a:gd name="T104" fmla="*/ 2372 w 3792"/>
                <a:gd name="T105" fmla="*/ 2419 h 3004"/>
                <a:gd name="T106" fmla="*/ 2578 w 3792"/>
                <a:gd name="T107" fmla="*/ 2417 h 3004"/>
                <a:gd name="T108" fmla="*/ 2617 w 3792"/>
                <a:gd name="T109" fmla="*/ 2251 h 3004"/>
                <a:gd name="T110" fmla="*/ 2692 w 3792"/>
                <a:gd name="T111" fmla="*/ 2088 h 3004"/>
                <a:gd name="T112" fmla="*/ 2868 w 3792"/>
                <a:gd name="T113" fmla="*/ 1970 h 3004"/>
                <a:gd name="T114" fmla="*/ 2780 w 3792"/>
                <a:gd name="T115" fmla="*/ 1901 h 3004"/>
                <a:gd name="T116" fmla="*/ 2715 w 3792"/>
                <a:gd name="T117" fmla="*/ 1722 h 3004"/>
                <a:gd name="T118" fmla="*/ 3031 w 3792"/>
                <a:gd name="T119" fmla="*/ 1211 h 3004"/>
                <a:gd name="T120" fmla="*/ 3061 w 3792"/>
                <a:gd name="T121" fmla="*/ 1204 h 3004"/>
                <a:gd name="T122" fmla="*/ 3279 w 3792"/>
                <a:gd name="T123" fmla="*/ 1027 h 3004"/>
                <a:gd name="T124" fmla="*/ 3604 w 3792"/>
                <a:gd name="T125" fmla="*/ 821 h 30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792" h="3004">
                  <a:moveTo>
                    <a:pt x="3727" y="761"/>
                  </a:moveTo>
                  <a:lnTo>
                    <a:pt x="3746" y="717"/>
                  </a:lnTo>
                  <a:lnTo>
                    <a:pt x="3760" y="681"/>
                  </a:lnTo>
                  <a:lnTo>
                    <a:pt x="3719" y="641"/>
                  </a:lnTo>
                  <a:lnTo>
                    <a:pt x="3728" y="602"/>
                  </a:lnTo>
                  <a:lnTo>
                    <a:pt x="3752" y="585"/>
                  </a:lnTo>
                  <a:lnTo>
                    <a:pt x="3775" y="590"/>
                  </a:lnTo>
                  <a:lnTo>
                    <a:pt x="3792" y="564"/>
                  </a:lnTo>
                  <a:lnTo>
                    <a:pt x="3742" y="545"/>
                  </a:lnTo>
                  <a:lnTo>
                    <a:pt x="3754" y="495"/>
                  </a:lnTo>
                  <a:lnTo>
                    <a:pt x="3722" y="476"/>
                  </a:lnTo>
                  <a:lnTo>
                    <a:pt x="3704" y="498"/>
                  </a:lnTo>
                  <a:lnTo>
                    <a:pt x="3621" y="502"/>
                  </a:lnTo>
                  <a:lnTo>
                    <a:pt x="3544" y="543"/>
                  </a:lnTo>
                  <a:lnTo>
                    <a:pt x="3481" y="537"/>
                  </a:lnTo>
                  <a:lnTo>
                    <a:pt x="3414" y="508"/>
                  </a:lnTo>
                  <a:lnTo>
                    <a:pt x="3344" y="501"/>
                  </a:lnTo>
                  <a:lnTo>
                    <a:pt x="3318" y="512"/>
                  </a:lnTo>
                  <a:lnTo>
                    <a:pt x="3258" y="499"/>
                  </a:lnTo>
                  <a:lnTo>
                    <a:pt x="3234" y="437"/>
                  </a:lnTo>
                  <a:lnTo>
                    <a:pt x="3137" y="368"/>
                  </a:lnTo>
                  <a:lnTo>
                    <a:pt x="3040" y="362"/>
                  </a:lnTo>
                  <a:lnTo>
                    <a:pt x="2997" y="412"/>
                  </a:lnTo>
                  <a:lnTo>
                    <a:pt x="2941" y="409"/>
                  </a:lnTo>
                  <a:lnTo>
                    <a:pt x="2824" y="403"/>
                  </a:lnTo>
                  <a:lnTo>
                    <a:pt x="2700" y="342"/>
                  </a:lnTo>
                  <a:lnTo>
                    <a:pt x="2553" y="320"/>
                  </a:lnTo>
                  <a:lnTo>
                    <a:pt x="2493" y="267"/>
                  </a:lnTo>
                  <a:lnTo>
                    <a:pt x="2369" y="242"/>
                  </a:lnTo>
                  <a:lnTo>
                    <a:pt x="2369" y="205"/>
                  </a:lnTo>
                  <a:lnTo>
                    <a:pt x="2334" y="163"/>
                  </a:lnTo>
                  <a:lnTo>
                    <a:pt x="2302" y="163"/>
                  </a:lnTo>
                  <a:lnTo>
                    <a:pt x="2302" y="140"/>
                  </a:lnTo>
                  <a:lnTo>
                    <a:pt x="2291" y="137"/>
                  </a:lnTo>
                  <a:lnTo>
                    <a:pt x="2290" y="147"/>
                  </a:lnTo>
                  <a:lnTo>
                    <a:pt x="2281" y="146"/>
                  </a:lnTo>
                  <a:lnTo>
                    <a:pt x="2278" y="137"/>
                  </a:lnTo>
                  <a:lnTo>
                    <a:pt x="2260" y="156"/>
                  </a:lnTo>
                  <a:lnTo>
                    <a:pt x="2255" y="159"/>
                  </a:lnTo>
                  <a:lnTo>
                    <a:pt x="2236" y="154"/>
                  </a:lnTo>
                  <a:lnTo>
                    <a:pt x="2241" y="145"/>
                  </a:lnTo>
                  <a:lnTo>
                    <a:pt x="2223" y="155"/>
                  </a:lnTo>
                  <a:lnTo>
                    <a:pt x="2187" y="188"/>
                  </a:lnTo>
                  <a:lnTo>
                    <a:pt x="2101" y="191"/>
                  </a:lnTo>
                  <a:lnTo>
                    <a:pt x="2071" y="175"/>
                  </a:lnTo>
                  <a:lnTo>
                    <a:pt x="2015" y="155"/>
                  </a:lnTo>
                  <a:lnTo>
                    <a:pt x="1964" y="139"/>
                  </a:lnTo>
                  <a:lnTo>
                    <a:pt x="1901" y="143"/>
                  </a:lnTo>
                  <a:lnTo>
                    <a:pt x="1842" y="154"/>
                  </a:lnTo>
                  <a:lnTo>
                    <a:pt x="1792" y="140"/>
                  </a:lnTo>
                  <a:lnTo>
                    <a:pt x="1755" y="138"/>
                  </a:lnTo>
                  <a:lnTo>
                    <a:pt x="1725" y="98"/>
                  </a:lnTo>
                  <a:lnTo>
                    <a:pt x="1705" y="95"/>
                  </a:lnTo>
                  <a:lnTo>
                    <a:pt x="1655" y="126"/>
                  </a:lnTo>
                  <a:lnTo>
                    <a:pt x="1611" y="116"/>
                  </a:lnTo>
                  <a:lnTo>
                    <a:pt x="1518" y="134"/>
                  </a:lnTo>
                  <a:lnTo>
                    <a:pt x="1372" y="128"/>
                  </a:lnTo>
                  <a:lnTo>
                    <a:pt x="1215" y="96"/>
                  </a:lnTo>
                  <a:lnTo>
                    <a:pt x="1128" y="84"/>
                  </a:lnTo>
                  <a:lnTo>
                    <a:pt x="1077" y="61"/>
                  </a:lnTo>
                  <a:lnTo>
                    <a:pt x="1067" y="51"/>
                  </a:lnTo>
                  <a:lnTo>
                    <a:pt x="1037" y="45"/>
                  </a:lnTo>
                  <a:lnTo>
                    <a:pt x="987" y="78"/>
                  </a:lnTo>
                  <a:lnTo>
                    <a:pt x="651" y="85"/>
                  </a:lnTo>
                  <a:lnTo>
                    <a:pt x="557" y="39"/>
                  </a:lnTo>
                  <a:lnTo>
                    <a:pt x="527" y="3"/>
                  </a:lnTo>
                  <a:lnTo>
                    <a:pt x="484" y="0"/>
                  </a:lnTo>
                  <a:lnTo>
                    <a:pt x="477" y="20"/>
                  </a:lnTo>
                  <a:lnTo>
                    <a:pt x="454" y="7"/>
                  </a:lnTo>
                  <a:lnTo>
                    <a:pt x="404" y="17"/>
                  </a:lnTo>
                  <a:lnTo>
                    <a:pt x="341" y="65"/>
                  </a:lnTo>
                  <a:lnTo>
                    <a:pt x="301" y="95"/>
                  </a:lnTo>
                  <a:lnTo>
                    <a:pt x="312" y="130"/>
                  </a:lnTo>
                  <a:lnTo>
                    <a:pt x="342" y="120"/>
                  </a:lnTo>
                  <a:lnTo>
                    <a:pt x="322" y="140"/>
                  </a:lnTo>
                  <a:lnTo>
                    <a:pt x="342" y="167"/>
                  </a:lnTo>
                  <a:lnTo>
                    <a:pt x="299" y="170"/>
                  </a:lnTo>
                  <a:lnTo>
                    <a:pt x="295" y="148"/>
                  </a:lnTo>
                  <a:lnTo>
                    <a:pt x="252" y="158"/>
                  </a:lnTo>
                  <a:lnTo>
                    <a:pt x="193" y="192"/>
                  </a:lnTo>
                  <a:lnTo>
                    <a:pt x="136" y="173"/>
                  </a:lnTo>
                  <a:lnTo>
                    <a:pt x="103" y="213"/>
                  </a:lnTo>
                  <a:lnTo>
                    <a:pt x="96" y="233"/>
                  </a:lnTo>
                  <a:lnTo>
                    <a:pt x="56" y="233"/>
                  </a:lnTo>
                  <a:lnTo>
                    <a:pt x="3" y="313"/>
                  </a:lnTo>
                  <a:lnTo>
                    <a:pt x="0" y="357"/>
                  </a:lnTo>
                  <a:lnTo>
                    <a:pt x="23" y="342"/>
                  </a:lnTo>
                  <a:lnTo>
                    <a:pt x="43" y="365"/>
                  </a:lnTo>
                  <a:lnTo>
                    <a:pt x="41" y="399"/>
                  </a:lnTo>
                  <a:lnTo>
                    <a:pt x="94" y="396"/>
                  </a:lnTo>
                  <a:lnTo>
                    <a:pt x="78" y="465"/>
                  </a:lnTo>
                  <a:lnTo>
                    <a:pt x="138" y="461"/>
                  </a:lnTo>
                  <a:lnTo>
                    <a:pt x="118" y="521"/>
                  </a:lnTo>
                  <a:lnTo>
                    <a:pt x="153" y="540"/>
                  </a:lnTo>
                  <a:lnTo>
                    <a:pt x="186" y="587"/>
                  </a:lnTo>
                  <a:lnTo>
                    <a:pt x="149" y="604"/>
                  </a:lnTo>
                  <a:lnTo>
                    <a:pt x="140" y="716"/>
                  </a:lnTo>
                  <a:lnTo>
                    <a:pt x="143" y="778"/>
                  </a:lnTo>
                  <a:lnTo>
                    <a:pt x="227" y="703"/>
                  </a:lnTo>
                  <a:lnTo>
                    <a:pt x="290" y="662"/>
                  </a:lnTo>
                  <a:lnTo>
                    <a:pt x="340" y="662"/>
                  </a:lnTo>
                  <a:lnTo>
                    <a:pt x="370" y="711"/>
                  </a:lnTo>
                  <a:lnTo>
                    <a:pt x="364" y="758"/>
                  </a:lnTo>
                  <a:lnTo>
                    <a:pt x="398" y="778"/>
                  </a:lnTo>
                  <a:lnTo>
                    <a:pt x="467" y="746"/>
                  </a:lnTo>
                  <a:lnTo>
                    <a:pt x="574" y="749"/>
                  </a:lnTo>
                  <a:lnTo>
                    <a:pt x="604" y="785"/>
                  </a:lnTo>
                  <a:lnTo>
                    <a:pt x="677" y="729"/>
                  </a:lnTo>
                  <a:lnTo>
                    <a:pt x="840" y="750"/>
                  </a:lnTo>
                  <a:lnTo>
                    <a:pt x="855" y="813"/>
                  </a:lnTo>
                  <a:lnTo>
                    <a:pt x="928" y="856"/>
                  </a:lnTo>
                  <a:lnTo>
                    <a:pt x="883" y="939"/>
                  </a:lnTo>
                  <a:lnTo>
                    <a:pt x="800" y="1009"/>
                  </a:lnTo>
                  <a:lnTo>
                    <a:pt x="740" y="1100"/>
                  </a:lnTo>
                  <a:lnTo>
                    <a:pt x="731" y="1179"/>
                  </a:lnTo>
                  <a:lnTo>
                    <a:pt x="766" y="1281"/>
                  </a:lnTo>
                  <a:lnTo>
                    <a:pt x="730" y="1412"/>
                  </a:lnTo>
                  <a:lnTo>
                    <a:pt x="748" y="1538"/>
                  </a:lnTo>
                  <a:lnTo>
                    <a:pt x="596" y="1681"/>
                  </a:lnTo>
                  <a:lnTo>
                    <a:pt x="627" y="1797"/>
                  </a:lnTo>
                  <a:lnTo>
                    <a:pt x="694" y="1900"/>
                  </a:lnTo>
                  <a:lnTo>
                    <a:pt x="646" y="2112"/>
                  </a:lnTo>
                  <a:lnTo>
                    <a:pt x="711" y="2195"/>
                  </a:lnTo>
                  <a:lnTo>
                    <a:pt x="704" y="2222"/>
                  </a:lnTo>
                  <a:lnTo>
                    <a:pt x="615" y="2325"/>
                  </a:lnTo>
                  <a:lnTo>
                    <a:pt x="569" y="2449"/>
                  </a:lnTo>
                  <a:lnTo>
                    <a:pt x="581" y="2565"/>
                  </a:lnTo>
                  <a:lnTo>
                    <a:pt x="637" y="2548"/>
                  </a:lnTo>
                  <a:lnTo>
                    <a:pt x="647" y="2570"/>
                  </a:lnTo>
                  <a:lnTo>
                    <a:pt x="670" y="2540"/>
                  </a:lnTo>
                  <a:lnTo>
                    <a:pt x="701" y="2567"/>
                  </a:lnTo>
                  <a:lnTo>
                    <a:pt x="787" y="2573"/>
                  </a:lnTo>
                  <a:lnTo>
                    <a:pt x="915" y="2691"/>
                  </a:lnTo>
                  <a:lnTo>
                    <a:pt x="899" y="2771"/>
                  </a:lnTo>
                  <a:lnTo>
                    <a:pt x="926" y="2794"/>
                  </a:lnTo>
                  <a:lnTo>
                    <a:pt x="919" y="2830"/>
                  </a:lnTo>
                  <a:lnTo>
                    <a:pt x="987" y="2939"/>
                  </a:lnTo>
                  <a:lnTo>
                    <a:pt x="1014" y="2942"/>
                  </a:lnTo>
                  <a:lnTo>
                    <a:pt x="1057" y="2955"/>
                  </a:lnTo>
                  <a:lnTo>
                    <a:pt x="1077" y="2971"/>
                  </a:lnTo>
                  <a:lnTo>
                    <a:pt x="1128" y="2981"/>
                  </a:lnTo>
                  <a:lnTo>
                    <a:pt x="1161" y="3004"/>
                  </a:lnTo>
                  <a:lnTo>
                    <a:pt x="1187" y="2947"/>
                  </a:lnTo>
                  <a:lnTo>
                    <a:pt x="1283" y="2823"/>
                  </a:lnTo>
                  <a:lnTo>
                    <a:pt x="1406" y="2820"/>
                  </a:lnTo>
                  <a:lnTo>
                    <a:pt x="1469" y="2779"/>
                  </a:lnTo>
                  <a:lnTo>
                    <a:pt x="1509" y="2735"/>
                  </a:lnTo>
                  <a:lnTo>
                    <a:pt x="1688" y="2744"/>
                  </a:lnTo>
                  <a:lnTo>
                    <a:pt x="1792" y="2760"/>
                  </a:lnTo>
                  <a:lnTo>
                    <a:pt x="1922" y="2735"/>
                  </a:lnTo>
                  <a:lnTo>
                    <a:pt x="1992" y="2768"/>
                  </a:lnTo>
                  <a:lnTo>
                    <a:pt x="2115" y="2706"/>
                  </a:lnTo>
                  <a:lnTo>
                    <a:pt x="2185" y="2733"/>
                  </a:lnTo>
                  <a:lnTo>
                    <a:pt x="2215" y="2713"/>
                  </a:lnTo>
                  <a:lnTo>
                    <a:pt x="2244" y="2633"/>
                  </a:lnTo>
                  <a:lnTo>
                    <a:pt x="2280" y="2583"/>
                  </a:lnTo>
                  <a:lnTo>
                    <a:pt x="2283" y="2499"/>
                  </a:lnTo>
                  <a:lnTo>
                    <a:pt x="2356" y="2476"/>
                  </a:lnTo>
                  <a:lnTo>
                    <a:pt x="2372" y="2419"/>
                  </a:lnTo>
                  <a:lnTo>
                    <a:pt x="2442" y="2425"/>
                  </a:lnTo>
                  <a:lnTo>
                    <a:pt x="2528" y="2404"/>
                  </a:lnTo>
                  <a:lnTo>
                    <a:pt x="2578" y="2417"/>
                  </a:lnTo>
                  <a:lnTo>
                    <a:pt x="2592" y="2394"/>
                  </a:lnTo>
                  <a:lnTo>
                    <a:pt x="2565" y="2351"/>
                  </a:lnTo>
                  <a:lnTo>
                    <a:pt x="2617" y="2251"/>
                  </a:lnTo>
                  <a:lnTo>
                    <a:pt x="2630" y="2190"/>
                  </a:lnTo>
                  <a:lnTo>
                    <a:pt x="2676" y="2130"/>
                  </a:lnTo>
                  <a:lnTo>
                    <a:pt x="2692" y="2088"/>
                  </a:lnTo>
                  <a:lnTo>
                    <a:pt x="2759" y="2067"/>
                  </a:lnTo>
                  <a:lnTo>
                    <a:pt x="2821" y="1990"/>
                  </a:lnTo>
                  <a:lnTo>
                    <a:pt x="2868" y="1970"/>
                  </a:lnTo>
                  <a:lnTo>
                    <a:pt x="2845" y="1943"/>
                  </a:lnTo>
                  <a:lnTo>
                    <a:pt x="2827" y="1907"/>
                  </a:lnTo>
                  <a:lnTo>
                    <a:pt x="2780" y="1901"/>
                  </a:lnTo>
                  <a:lnTo>
                    <a:pt x="2720" y="1768"/>
                  </a:lnTo>
                  <a:lnTo>
                    <a:pt x="2682" y="1743"/>
                  </a:lnTo>
                  <a:lnTo>
                    <a:pt x="2715" y="1722"/>
                  </a:lnTo>
                  <a:lnTo>
                    <a:pt x="2714" y="1626"/>
                  </a:lnTo>
                  <a:lnTo>
                    <a:pt x="2975" y="1256"/>
                  </a:lnTo>
                  <a:lnTo>
                    <a:pt x="3031" y="1211"/>
                  </a:lnTo>
                  <a:lnTo>
                    <a:pt x="3024" y="1231"/>
                  </a:lnTo>
                  <a:lnTo>
                    <a:pt x="3037" y="1248"/>
                  </a:lnTo>
                  <a:lnTo>
                    <a:pt x="3061" y="1204"/>
                  </a:lnTo>
                  <a:lnTo>
                    <a:pt x="3011" y="1165"/>
                  </a:lnTo>
                  <a:lnTo>
                    <a:pt x="3066" y="1095"/>
                  </a:lnTo>
                  <a:lnTo>
                    <a:pt x="3279" y="1027"/>
                  </a:lnTo>
                  <a:lnTo>
                    <a:pt x="3422" y="979"/>
                  </a:lnTo>
                  <a:lnTo>
                    <a:pt x="3511" y="866"/>
                  </a:lnTo>
                  <a:lnTo>
                    <a:pt x="3604" y="821"/>
                  </a:lnTo>
                  <a:lnTo>
                    <a:pt x="3727" y="761"/>
                  </a:lnTo>
                  <a:close/>
                </a:path>
              </a:pathLst>
            </a:custGeom>
            <a:grpFill/>
            <a:ln w="3175">
              <a:solidFill>
                <a:srgbClr val="80AB49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0" name="Group 29"/>
          <p:cNvGrpSpPr/>
          <p:nvPr/>
        </p:nvGrpSpPr>
        <p:grpSpPr>
          <a:xfrm>
            <a:off x="1751134" y="5753353"/>
            <a:ext cx="1510026" cy="336307"/>
            <a:chOff x="227134" y="5683432"/>
            <a:chExt cx="1510026" cy="336307"/>
          </a:xfrm>
        </p:grpSpPr>
        <p:sp>
          <p:nvSpPr>
            <p:cNvPr id="31" name="Oval 30"/>
            <p:cNvSpPr/>
            <p:nvPr/>
          </p:nvSpPr>
          <p:spPr>
            <a:xfrm>
              <a:off x="227134" y="5683432"/>
              <a:ext cx="336307" cy="336307"/>
            </a:xfrm>
            <a:prstGeom prst="ellipse">
              <a:avLst/>
            </a:prstGeom>
            <a:blipFill>
              <a:blip r:embed="rId4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" name="Rectangle 31"/>
            <p:cNvSpPr/>
            <p:nvPr/>
          </p:nvSpPr>
          <p:spPr>
            <a:xfrm>
              <a:off x="563441" y="5720779"/>
              <a:ext cx="1173719" cy="261610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lang="en-US" sz="1100" i="1" dirty="0">
                  <a:solidFill>
                    <a:schemeClr val="accent1"/>
                  </a:solidFill>
                </a:rPr>
                <a:t>EU member state</a:t>
              </a:r>
              <a:endParaRPr lang="en-US" sz="1100" i="1" dirty="0">
                <a:solidFill>
                  <a:schemeClr val="accent1"/>
                </a:solidFill>
              </a:endParaRPr>
            </a:p>
          </p:txBody>
        </p:sp>
      </p:grp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92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5330731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 smtClean="0"/>
              <a:t>Sweden</a:t>
            </a:r>
            <a:endParaRPr lang="en-US" dirty="0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Editable Pins for Maps</a:t>
            </a:r>
            <a:endParaRPr lang="en-US" dirty="0"/>
          </a:p>
        </p:txBody>
      </p:sp>
      <p:grpSp>
        <p:nvGrpSpPr>
          <p:cNvPr id="35" name="Group 34"/>
          <p:cNvGrpSpPr/>
          <p:nvPr/>
        </p:nvGrpSpPr>
        <p:grpSpPr>
          <a:xfrm>
            <a:off x="2628801" y="1628801"/>
            <a:ext cx="1316895" cy="2235991"/>
            <a:chOff x="4381388" y="1557338"/>
            <a:chExt cx="1676624" cy="2846784"/>
          </a:xfrm>
        </p:grpSpPr>
        <p:sp>
          <p:nvSpPr>
            <p:cNvPr id="56" name="Freeform 5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Oval 5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Oval 5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20000" r="-1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Freeform 5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4033721" y="1628801"/>
            <a:ext cx="1316895" cy="2235991"/>
            <a:chOff x="4381388" y="1557338"/>
            <a:chExt cx="1676624" cy="2846784"/>
          </a:xfrm>
        </p:grpSpPr>
        <p:sp>
          <p:nvSpPr>
            <p:cNvPr id="52" name="Freeform 5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Oval 5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Oval 5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10000" r="-1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Freeform 5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5438641" y="1628801"/>
            <a:ext cx="1316895" cy="2235991"/>
            <a:chOff x="4381388" y="1557338"/>
            <a:chExt cx="1676624" cy="2846784"/>
          </a:xfrm>
        </p:grpSpPr>
        <p:sp>
          <p:nvSpPr>
            <p:cNvPr id="48" name="Freeform 4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Oval 4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Oval 4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10000" r="-1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Freeform 5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6843561" y="1628801"/>
            <a:ext cx="1316895" cy="2235991"/>
            <a:chOff x="4381388" y="1557338"/>
            <a:chExt cx="1676624" cy="2846784"/>
          </a:xfrm>
        </p:grpSpPr>
        <p:sp>
          <p:nvSpPr>
            <p:cNvPr id="44" name="Freeform 4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Oval 4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Oval 4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10000" r="-1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Freeform 4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8248482" y="1628801"/>
            <a:ext cx="1316895" cy="2235991"/>
            <a:chOff x="4381388" y="1557338"/>
            <a:chExt cx="1676624" cy="2846784"/>
          </a:xfrm>
        </p:grpSpPr>
        <p:sp>
          <p:nvSpPr>
            <p:cNvPr id="40" name="Freeform 3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Oval 4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Oval 4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10000" r="-1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Freeform 4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6" name="Group 65"/>
          <p:cNvGrpSpPr/>
          <p:nvPr/>
        </p:nvGrpSpPr>
        <p:grpSpPr>
          <a:xfrm>
            <a:off x="2628800" y="3999733"/>
            <a:ext cx="1987436" cy="2281887"/>
            <a:chOff x="4381388" y="1557338"/>
            <a:chExt cx="2528210" cy="2902781"/>
          </a:xfrm>
        </p:grpSpPr>
        <p:pic>
          <p:nvPicPr>
            <p:cNvPr id="67" name="Picture 66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68" name="Freeform 6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rgbClr val="3F4855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69" name="Oval 6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0" name="Oval 6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10000" r="-1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1" name="Freeform 7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90" name="Group 89"/>
          <p:cNvGrpSpPr/>
          <p:nvPr/>
        </p:nvGrpSpPr>
        <p:grpSpPr>
          <a:xfrm>
            <a:off x="4032209" y="3999733"/>
            <a:ext cx="1987436" cy="2281887"/>
            <a:chOff x="4381388" y="1557338"/>
            <a:chExt cx="2528210" cy="2902781"/>
          </a:xfrm>
        </p:grpSpPr>
        <p:pic>
          <p:nvPicPr>
            <p:cNvPr id="91" name="Picture 90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92" name="Freeform 9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3" name="Oval 9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4" name="Oval 9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10000" r="-1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5" name="Freeform 9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5435618" y="3999733"/>
            <a:ext cx="1987436" cy="2281887"/>
            <a:chOff x="4381388" y="1557338"/>
            <a:chExt cx="2528210" cy="2902781"/>
          </a:xfrm>
        </p:grpSpPr>
        <p:pic>
          <p:nvPicPr>
            <p:cNvPr id="85" name="Picture 84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6" name="Freeform 8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7" name="Oval 8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8" name="Oval 8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10000" r="-1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9" name="Freeform 8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8" name="Group 77"/>
          <p:cNvGrpSpPr/>
          <p:nvPr/>
        </p:nvGrpSpPr>
        <p:grpSpPr>
          <a:xfrm>
            <a:off x="6839027" y="3999733"/>
            <a:ext cx="1987436" cy="2281887"/>
            <a:chOff x="4381388" y="1557338"/>
            <a:chExt cx="2528210" cy="2902781"/>
          </a:xfrm>
        </p:grpSpPr>
        <p:pic>
          <p:nvPicPr>
            <p:cNvPr id="79" name="Picture 78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0" name="Freeform 7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1" name="Oval 8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2" name="Oval 8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10000" r="-1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3" name="Freeform 8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8242434" y="3999733"/>
            <a:ext cx="1987436" cy="2281887"/>
            <a:chOff x="4381388" y="1557338"/>
            <a:chExt cx="2528210" cy="2902781"/>
          </a:xfrm>
        </p:grpSpPr>
        <p:pic>
          <p:nvPicPr>
            <p:cNvPr id="73" name="Picture 72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74" name="Freeform 7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5" name="Oval 7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6" name="Oval 7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10000" r="-1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7" name="Freeform 7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sp>
        <p:nvSpPr>
          <p:cNvPr id="60" name="TextBox 59"/>
          <p:cNvSpPr txBox="1"/>
          <p:nvPr/>
        </p:nvSpPr>
        <p:spPr>
          <a:xfrm>
            <a:off x="1539465" y="3893286"/>
            <a:ext cx="110117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With shadow:</a:t>
            </a:r>
            <a:endParaRPr lang="en-US" dirty="0"/>
          </a:p>
        </p:txBody>
      </p:sp>
      <p:sp>
        <p:nvSpPr>
          <p:cNvPr id="61" name="Oval 60"/>
          <p:cNvSpPr/>
          <p:nvPr/>
        </p:nvSpPr>
        <p:spPr>
          <a:xfrm>
            <a:off x="8856038" y="606866"/>
            <a:ext cx="336307" cy="336307"/>
          </a:xfrm>
          <a:prstGeom prst="ellipse">
            <a:avLst/>
          </a:prstGeom>
          <a:blipFill>
            <a:blip r:embed="rId5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93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6148610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ubtitle 4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Your Subtitle Here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Sweden</a:t>
            </a:r>
          </a:p>
        </p:txBody>
      </p:sp>
      <p:sp>
        <p:nvSpPr>
          <p:cNvPr id="716" name="TextBox 715"/>
          <p:cNvSpPr txBox="1"/>
          <p:nvPr/>
        </p:nvSpPr>
        <p:spPr>
          <a:xfrm>
            <a:off x="6657106" y="1436822"/>
            <a:ext cx="368042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fr-FR"/>
            </a:defPPr>
          </a:lstStyle>
          <a:p>
            <a:r>
              <a:rPr lang="en-US" sz="28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Lorem Ipsum</a:t>
            </a:r>
          </a:p>
        </p:txBody>
      </p:sp>
      <p:sp>
        <p:nvSpPr>
          <p:cNvPr id="11" name="Rectangle 10"/>
          <p:cNvSpPr/>
          <p:nvPr/>
        </p:nvSpPr>
        <p:spPr>
          <a:xfrm>
            <a:off x="6657106" y="2060849"/>
            <a:ext cx="3680420" cy="36933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lorem ipsum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fui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tristique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tortor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turpis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dui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nunciti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eros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mauris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donec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odio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itsup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sodales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magna dolor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Id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evedin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venenatis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lacus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magnis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Felis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arcu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in tempus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praesent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est. 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enim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risunit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quisque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vitae, dolor magna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phasellus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Vestibulum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est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vinee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platea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tempor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dis.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Curabitur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interdum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placerat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luctus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ut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a,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orci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nam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mattis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loremi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tincidunt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aptent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malesuada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6722988" y="2102125"/>
            <a:ext cx="833628" cy="833628"/>
            <a:chOff x="5198988" y="2102125"/>
            <a:chExt cx="833628" cy="833628"/>
          </a:xfrm>
        </p:grpSpPr>
        <p:sp>
          <p:nvSpPr>
            <p:cNvPr id="13" name="Oval 12"/>
            <p:cNvSpPr/>
            <p:nvPr/>
          </p:nvSpPr>
          <p:spPr>
            <a:xfrm>
              <a:off x="5198988" y="2102125"/>
              <a:ext cx="833628" cy="833628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20000" r="-1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Freeform 9"/>
            <p:cNvSpPr/>
            <p:nvPr/>
          </p:nvSpPr>
          <p:spPr>
            <a:xfrm>
              <a:off x="5615793" y="2102125"/>
              <a:ext cx="416823" cy="833628"/>
            </a:xfrm>
            <a:custGeom>
              <a:avLst/>
              <a:gdLst>
                <a:gd name="connsiteX0" fmla="*/ 9 w 416823"/>
                <a:gd name="connsiteY0" fmla="*/ 0 h 833628"/>
                <a:gd name="connsiteX1" fmla="*/ 416823 w 416823"/>
                <a:gd name="connsiteY1" fmla="*/ 416814 h 833628"/>
                <a:gd name="connsiteX2" fmla="*/ 9 w 416823"/>
                <a:gd name="connsiteY2" fmla="*/ 833628 h 833628"/>
                <a:gd name="connsiteX3" fmla="*/ 0 w 416823"/>
                <a:gd name="connsiteY3" fmla="*/ 833627 h 833628"/>
                <a:gd name="connsiteX4" fmla="*/ 0 w 416823"/>
                <a:gd name="connsiteY4" fmla="*/ 1 h 833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6823" h="833628">
                  <a:moveTo>
                    <a:pt x="9" y="0"/>
                  </a:moveTo>
                  <a:cubicBezTo>
                    <a:pt x="230209" y="0"/>
                    <a:pt x="416823" y="186614"/>
                    <a:pt x="416823" y="416814"/>
                  </a:cubicBezTo>
                  <a:cubicBezTo>
                    <a:pt x="416823" y="647014"/>
                    <a:pt x="230209" y="833628"/>
                    <a:pt x="9" y="833628"/>
                  </a:cubicBezTo>
                  <a:lnTo>
                    <a:pt x="0" y="83362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tx1">
                <a:alpha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1711854" y="1231952"/>
            <a:ext cx="4389120" cy="4389120"/>
            <a:chOff x="187854" y="1231952"/>
            <a:chExt cx="4389120" cy="4389120"/>
          </a:xfrm>
        </p:grpSpPr>
        <p:sp>
          <p:nvSpPr>
            <p:cNvPr id="27" name="Freeform 26"/>
            <p:cNvSpPr/>
            <p:nvPr/>
          </p:nvSpPr>
          <p:spPr>
            <a:xfrm>
              <a:off x="421434" y="1320621"/>
              <a:ext cx="4155540" cy="3839423"/>
            </a:xfrm>
            <a:custGeom>
              <a:avLst/>
              <a:gdLst>
                <a:gd name="connsiteX0" fmla="*/ 2683163 w 6891715"/>
                <a:gd name="connsiteY0" fmla="*/ 6337292 h 6367455"/>
                <a:gd name="connsiteX1" fmla="*/ 2693958 w 6891715"/>
                <a:gd name="connsiteY1" fmla="*/ 6353978 h 6367455"/>
                <a:gd name="connsiteX2" fmla="*/ 2680624 w 6891715"/>
                <a:gd name="connsiteY2" fmla="*/ 6366813 h 6367455"/>
                <a:gd name="connsiteX3" fmla="*/ 2668876 w 6891715"/>
                <a:gd name="connsiteY3" fmla="*/ 6367455 h 6367455"/>
                <a:gd name="connsiteX4" fmla="*/ 2665383 w 6891715"/>
                <a:gd name="connsiteY4" fmla="*/ 6352695 h 6367455"/>
                <a:gd name="connsiteX5" fmla="*/ 2700308 w 6891715"/>
                <a:gd name="connsiteY5" fmla="*/ 6256329 h 6367455"/>
                <a:gd name="connsiteX6" fmla="*/ 2695228 w 6891715"/>
                <a:gd name="connsiteY6" fmla="*/ 6265854 h 6367455"/>
                <a:gd name="connsiteX7" fmla="*/ 2687608 w 6891715"/>
                <a:gd name="connsiteY7" fmla="*/ 6263949 h 6367455"/>
                <a:gd name="connsiteX8" fmla="*/ 2690784 w 6891715"/>
                <a:gd name="connsiteY8" fmla="*/ 6256647 h 6367455"/>
                <a:gd name="connsiteX9" fmla="*/ 2722533 w 6891715"/>
                <a:gd name="connsiteY9" fmla="*/ 6238867 h 6367455"/>
                <a:gd name="connsiteX10" fmla="*/ 2720891 w 6891715"/>
                <a:gd name="connsiteY10" fmla="*/ 6254742 h 6367455"/>
                <a:gd name="connsiteX11" fmla="*/ 2713008 w 6891715"/>
                <a:gd name="connsiteY11" fmla="*/ 6251567 h 6367455"/>
                <a:gd name="connsiteX12" fmla="*/ 2714322 w 6891715"/>
                <a:gd name="connsiteY12" fmla="*/ 6242360 h 6367455"/>
                <a:gd name="connsiteX13" fmla="*/ 4255139 w 6891715"/>
                <a:gd name="connsiteY13" fmla="*/ 6154726 h 6367455"/>
                <a:gd name="connsiteX14" fmla="*/ 4256051 w 6891715"/>
                <a:gd name="connsiteY14" fmla="*/ 6161076 h 6367455"/>
                <a:gd name="connsiteX15" fmla="*/ 4243891 w 6891715"/>
                <a:gd name="connsiteY15" fmla="*/ 6173776 h 6367455"/>
                <a:gd name="connsiteX16" fmla="*/ 4241763 w 6891715"/>
                <a:gd name="connsiteY16" fmla="*/ 6166474 h 6367455"/>
                <a:gd name="connsiteX17" fmla="*/ 4245715 w 6891715"/>
                <a:gd name="connsiteY17" fmla="*/ 6156949 h 6367455"/>
                <a:gd name="connsiteX18" fmla="*/ 4249971 w 6891715"/>
                <a:gd name="connsiteY18" fmla="*/ 6160124 h 6367455"/>
                <a:gd name="connsiteX19" fmla="*/ 3939210 w 6891715"/>
                <a:gd name="connsiteY19" fmla="*/ 6130914 h 6367455"/>
                <a:gd name="connsiteX20" fmla="*/ 3946521 w 6891715"/>
                <a:gd name="connsiteY20" fmla="*/ 6130914 h 6367455"/>
                <a:gd name="connsiteX21" fmla="*/ 3948746 w 6891715"/>
                <a:gd name="connsiteY21" fmla="*/ 6144521 h 6367455"/>
                <a:gd name="connsiteX22" fmla="*/ 3956057 w 6891715"/>
                <a:gd name="connsiteY22" fmla="*/ 6150849 h 6367455"/>
                <a:gd name="connsiteX23" fmla="*/ 3965594 w 6891715"/>
                <a:gd name="connsiteY23" fmla="*/ 6141356 h 6367455"/>
                <a:gd name="connsiteX24" fmla="*/ 3975130 w 6891715"/>
                <a:gd name="connsiteY24" fmla="*/ 6138192 h 6367455"/>
                <a:gd name="connsiteX25" fmla="*/ 3984666 w 6891715"/>
                <a:gd name="connsiteY25" fmla="*/ 6141989 h 6367455"/>
                <a:gd name="connsiteX26" fmla="*/ 3987845 w 6891715"/>
                <a:gd name="connsiteY26" fmla="*/ 6149267 h 6367455"/>
                <a:gd name="connsiteX27" fmla="*/ 3978309 w 6891715"/>
                <a:gd name="connsiteY27" fmla="*/ 6154646 h 6367455"/>
                <a:gd name="connsiteX28" fmla="*/ 3978309 w 6891715"/>
                <a:gd name="connsiteY28" fmla="*/ 6160026 h 6367455"/>
                <a:gd name="connsiteX29" fmla="*/ 3992295 w 6891715"/>
                <a:gd name="connsiteY29" fmla="*/ 6161924 h 6367455"/>
                <a:gd name="connsiteX30" fmla="*/ 3996427 w 6891715"/>
                <a:gd name="connsiteY30" fmla="*/ 6160975 h 6367455"/>
                <a:gd name="connsiteX31" fmla="*/ 4004056 w 6891715"/>
                <a:gd name="connsiteY31" fmla="*/ 6173316 h 6367455"/>
                <a:gd name="connsiteX32" fmla="*/ 4011367 w 6891715"/>
                <a:gd name="connsiteY32" fmla="*/ 6170151 h 6367455"/>
                <a:gd name="connsiteX33" fmla="*/ 4028214 w 6891715"/>
                <a:gd name="connsiteY33" fmla="*/ 6170151 h 6367455"/>
                <a:gd name="connsiteX34" fmla="*/ 4038069 w 6891715"/>
                <a:gd name="connsiteY34" fmla="*/ 6164772 h 6367455"/>
                <a:gd name="connsiteX35" fmla="*/ 4054916 w 6891715"/>
                <a:gd name="connsiteY35" fmla="*/ 6162557 h 6367455"/>
                <a:gd name="connsiteX36" fmla="*/ 4060320 w 6891715"/>
                <a:gd name="connsiteY36" fmla="*/ 6158127 h 6367455"/>
                <a:gd name="connsiteX37" fmla="*/ 4068584 w 6891715"/>
                <a:gd name="connsiteY37" fmla="*/ 6161291 h 6367455"/>
                <a:gd name="connsiteX38" fmla="*/ 4073988 w 6891715"/>
                <a:gd name="connsiteY38" fmla="*/ 6169835 h 6367455"/>
                <a:gd name="connsiteX39" fmla="*/ 4082571 w 6891715"/>
                <a:gd name="connsiteY39" fmla="*/ 6170468 h 6367455"/>
                <a:gd name="connsiteX40" fmla="*/ 4100371 w 6891715"/>
                <a:gd name="connsiteY40" fmla="*/ 6165089 h 6367455"/>
                <a:gd name="connsiteX41" fmla="*/ 4109908 w 6891715"/>
                <a:gd name="connsiteY41" fmla="*/ 6170468 h 6367455"/>
                <a:gd name="connsiteX42" fmla="*/ 4119444 w 6891715"/>
                <a:gd name="connsiteY42" fmla="*/ 6170151 h 6367455"/>
                <a:gd name="connsiteX43" fmla="*/ 4128980 w 6891715"/>
                <a:gd name="connsiteY43" fmla="*/ 6163823 h 6367455"/>
                <a:gd name="connsiteX44" fmla="*/ 4137563 w 6891715"/>
                <a:gd name="connsiteY44" fmla="*/ 6166038 h 6367455"/>
                <a:gd name="connsiteX45" fmla="*/ 4135337 w 6891715"/>
                <a:gd name="connsiteY45" fmla="*/ 6172366 h 6367455"/>
                <a:gd name="connsiteX46" fmla="*/ 4137563 w 6891715"/>
                <a:gd name="connsiteY46" fmla="*/ 6180594 h 6367455"/>
                <a:gd name="connsiteX47" fmla="*/ 4142013 w 6891715"/>
                <a:gd name="connsiteY47" fmla="*/ 6188821 h 6367455"/>
                <a:gd name="connsiteX48" fmla="*/ 4149324 w 6891715"/>
                <a:gd name="connsiteY48" fmla="*/ 6191985 h 6367455"/>
                <a:gd name="connsiteX49" fmla="*/ 4156635 w 6891715"/>
                <a:gd name="connsiteY49" fmla="*/ 6184707 h 6367455"/>
                <a:gd name="connsiteX50" fmla="*/ 4163946 w 6891715"/>
                <a:gd name="connsiteY50" fmla="*/ 6181543 h 6367455"/>
                <a:gd name="connsiteX51" fmla="*/ 4175707 w 6891715"/>
                <a:gd name="connsiteY51" fmla="*/ 6184707 h 6367455"/>
                <a:gd name="connsiteX52" fmla="*/ 4179840 w 6891715"/>
                <a:gd name="connsiteY52" fmla="*/ 6177113 h 6367455"/>
                <a:gd name="connsiteX53" fmla="*/ 4181111 w 6891715"/>
                <a:gd name="connsiteY53" fmla="*/ 6169835 h 6367455"/>
                <a:gd name="connsiteX54" fmla="*/ 4185243 w 6891715"/>
                <a:gd name="connsiteY54" fmla="*/ 6167620 h 6367455"/>
                <a:gd name="connsiteX55" fmla="*/ 4184290 w 6891715"/>
                <a:gd name="connsiteY55" fmla="*/ 6176164 h 6367455"/>
                <a:gd name="connsiteX56" fmla="*/ 4189376 w 6891715"/>
                <a:gd name="connsiteY56" fmla="*/ 6184391 h 6367455"/>
                <a:gd name="connsiteX57" fmla="*/ 4188422 w 6891715"/>
                <a:gd name="connsiteY57" fmla="*/ 6188504 h 6367455"/>
                <a:gd name="connsiteX58" fmla="*/ 4186197 w 6891715"/>
                <a:gd name="connsiteY58" fmla="*/ 6195782 h 6367455"/>
                <a:gd name="connsiteX59" fmla="*/ 4179204 w 6891715"/>
                <a:gd name="connsiteY59" fmla="*/ 6206541 h 6367455"/>
                <a:gd name="connsiteX60" fmla="*/ 4170621 w 6891715"/>
                <a:gd name="connsiteY60" fmla="*/ 6210654 h 6367455"/>
                <a:gd name="connsiteX61" fmla="*/ 4164264 w 6891715"/>
                <a:gd name="connsiteY61" fmla="*/ 6205908 h 6367455"/>
                <a:gd name="connsiteX62" fmla="*/ 4152820 w 6891715"/>
                <a:gd name="connsiteY62" fmla="*/ 6212237 h 6367455"/>
                <a:gd name="connsiteX63" fmla="*/ 4144238 w 6891715"/>
                <a:gd name="connsiteY63" fmla="*/ 6213186 h 6367455"/>
                <a:gd name="connsiteX64" fmla="*/ 4128344 w 6891715"/>
                <a:gd name="connsiteY64" fmla="*/ 6207807 h 6367455"/>
                <a:gd name="connsiteX65" fmla="*/ 4114358 w 6891715"/>
                <a:gd name="connsiteY65" fmla="*/ 6212553 h 6367455"/>
                <a:gd name="connsiteX66" fmla="*/ 4103232 w 6891715"/>
                <a:gd name="connsiteY66" fmla="*/ 6208123 h 6367455"/>
                <a:gd name="connsiteX67" fmla="*/ 4085114 w 6891715"/>
                <a:gd name="connsiteY67" fmla="*/ 6208756 h 6367455"/>
                <a:gd name="connsiteX68" fmla="*/ 4074306 w 6891715"/>
                <a:gd name="connsiteY68" fmla="*/ 6218249 h 6367455"/>
                <a:gd name="connsiteX69" fmla="*/ 4066995 w 6891715"/>
                <a:gd name="connsiteY69" fmla="*/ 6221413 h 6367455"/>
                <a:gd name="connsiteX70" fmla="*/ 4051101 w 6891715"/>
                <a:gd name="connsiteY70" fmla="*/ 6221413 h 6367455"/>
                <a:gd name="connsiteX71" fmla="*/ 4045697 w 6891715"/>
                <a:gd name="connsiteY71" fmla="*/ 6224577 h 6367455"/>
                <a:gd name="connsiteX72" fmla="*/ 4041565 w 6891715"/>
                <a:gd name="connsiteY72" fmla="*/ 6222362 h 6367455"/>
                <a:gd name="connsiteX73" fmla="*/ 4045697 w 6891715"/>
                <a:gd name="connsiteY73" fmla="*/ 6211920 h 6367455"/>
                <a:gd name="connsiteX74" fmla="*/ 4037115 w 6891715"/>
                <a:gd name="connsiteY74" fmla="*/ 6202744 h 6367455"/>
                <a:gd name="connsiteX75" fmla="*/ 4024400 w 6891715"/>
                <a:gd name="connsiteY75" fmla="*/ 6194200 h 6367455"/>
                <a:gd name="connsiteX76" fmla="*/ 4014864 w 6891715"/>
                <a:gd name="connsiteY76" fmla="*/ 6197681 h 6367455"/>
                <a:gd name="connsiteX77" fmla="*/ 4003103 w 6891715"/>
                <a:gd name="connsiteY77" fmla="*/ 6194516 h 6367455"/>
                <a:gd name="connsiteX78" fmla="*/ 3992613 w 6891715"/>
                <a:gd name="connsiteY78" fmla="*/ 6191352 h 6367455"/>
                <a:gd name="connsiteX79" fmla="*/ 3979898 w 6891715"/>
                <a:gd name="connsiteY79" fmla="*/ 6192618 h 6367455"/>
                <a:gd name="connsiteX80" fmla="*/ 3970362 w 6891715"/>
                <a:gd name="connsiteY80" fmla="*/ 6184391 h 6367455"/>
                <a:gd name="connsiteX81" fmla="*/ 3954468 w 6891715"/>
                <a:gd name="connsiteY81" fmla="*/ 6179961 h 6367455"/>
                <a:gd name="connsiteX82" fmla="*/ 3944614 w 6891715"/>
                <a:gd name="connsiteY82" fmla="*/ 6184707 h 6367455"/>
                <a:gd name="connsiteX83" fmla="*/ 3933171 w 6891715"/>
                <a:gd name="connsiteY83" fmla="*/ 6188821 h 6367455"/>
                <a:gd name="connsiteX84" fmla="*/ 3925542 w 6891715"/>
                <a:gd name="connsiteY84" fmla="*/ 6178379 h 6367455"/>
                <a:gd name="connsiteX85" fmla="*/ 3923634 w 6891715"/>
                <a:gd name="connsiteY85" fmla="*/ 6167620 h 6367455"/>
                <a:gd name="connsiteX86" fmla="*/ 3924588 w 6891715"/>
                <a:gd name="connsiteY86" fmla="*/ 6157494 h 6367455"/>
                <a:gd name="connsiteX87" fmla="*/ 3919184 w 6891715"/>
                <a:gd name="connsiteY87" fmla="*/ 6148951 h 6367455"/>
                <a:gd name="connsiteX88" fmla="*/ 3919820 w 6891715"/>
                <a:gd name="connsiteY88" fmla="*/ 6142622 h 6367455"/>
                <a:gd name="connsiteX89" fmla="*/ 3917913 w 6891715"/>
                <a:gd name="connsiteY89" fmla="*/ 6136294 h 6367455"/>
                <a:gd name="connsiteX90" fmla="*/ 3925224 w 6891715"/>
                <a:gd name="connsiteY90" fmla="*/ 6139458 h 6367455"/>
                <a:gd name="connsiteX91" fmla="*/ 3932853 w 6891715"/>
                <a:gd name="connsiteY91" fmla="*/ 6150216 h 6367455"/>
                <a:gd name="connsiteX92" fmla="*/ 3938257 w 6891715"/>
                <a:gd name="connsiteY92" fmla="*/ 6154014 h 6367455"/>
                <a:gd name="connsiteX93" fmla="*/ 3943343 w 6891715"/>
                <a:gd name="connsiteY93" fmla="*/ 6148634 h 6367455"/>
                <a:gd name="connsiteX94" fmla="*/ 3934760 w 6891715"/>
                <a:gd name="connsiteY94" fmla="*/ 6140407 h 6367455"/>
                <a:gd name="connsiteX95" fmla="*/ 4979304 w 6891715"/>
                <a:gd name="connsiteY95" fmla="*/ 6116626 h 6367455"/>
                <a:gd name="connsiteX96" fmla="*/ 4987888 w 6891715"/>
                <a:gd name="connsiteY96" fmla="*/ 6116626 h 6367455"/>
                <a:gd name="connsiteX97" fmla="*/ 4983755 w 6891715"/>
                <a:gd name="connsiteY97" fmla="*/ 6126107 h 6367455"/>
                <a:gd name="connsiteX98" fmla="*/ 4969765 w 6891715"/>
                <a:gd name="connsiteY98" fmla="*/ 6130216 h 6367455"/>
                <a:gd name="connsiteX99" fmla="*/ 4970719 w 6891715"/>
                <a:gd name="connsiteY99" fmla="*/ 6138748 h 6367455"/>
                <a:gd name="connsiteX100" fmla="*/ 4955140 w 6891715"/>
                <a:gd name="connsiteY100" fmla="*/ 6149177 h 6367455"/>
                <a:gd name="connsiteX101" fmla="*/ 4944648 w 6891715"/>
                <a:gd name="connsiteY101" fmla="*/ 6155498 h 6367455"/>
                <a:gd name="connsiteX102" fmla="*/ 4934155 w 6891715"/>
                <a:gd name="connsiteY102" fmla="*/ 6168139 h 6367455"/>
                <a:gd name="connsiteX103" fmla="*/ 4919530 w 6891715"/>
                <a:gd name="connsiteY103" fmla="*/ 6180148 h 6367455"/>
                <a:gd name="connsiteX104" fmla="*/ 4919848 w 6891715"/>
                <a:gd name="connsiteY104" fmla="*/ 6181412 h 6367455"/>
                <a:gd name="connsiteX105" fmla="*/ 4922709 w 6891715"/>
                <a:gd name="connsiteY105" fmla="*/ 6190577 h 6367455"/>
                <a:gd name="connsiteX106" fmla="*/ 4925889 w 6891715"/>
                <a:gd name="connsiteY106" fmla="*/ 6194370 h 6367455"/>
                <a:gd name="connsiteX107" fmla="*/ 4932248 w 6891715"/>
                <a:gd name="connsiteY107" fmla="*/ 6201954 h 6367455"/>
                <a:gd name="connsiteX108" fmla="*/ 4934473 w 6891715"/>
                <a:gd name="connsiteY108" fmla="*/ 6211435 h 6367455"/>
                <a:gd name="connsiteX109" fmla="*/ 4927161 w 6891715"/>
                <a:gd name="connsiteY109" fmla="*/ 6212699 h 6367455"/>
                <a:gd name="connsiteX110" fmla="*/ 4924935 w 6891715"/>
                <a:gd name="connsiteY110" fmla="*/ 6206379 h 6367455"/>
                <a:gd name="connsiteX111" fmla="*/ 4916351 w 6891715"/>
                <a:gd name="connsiteY111" fmla="*/ 6206379 h 6367455"/>
                <a:gd name="connsiteX112" fmla="*/ 4909356 w 6891715"/>
                <a:gd name="connsiteY112" fmla="*/ 6208275 h 6367455"/>
                <a:gd name="connsiteX113" fmla="*/ 4902997 w 6891715"/>
                <a:gd name="connsiteY113" fmla="*/ 6214596 h 6367455"/>
                <a:gd name="connsiteX114" fmla="*/ 4892187 w 6891715"/>
                <a:gd name="connsiteY114" fmla="*/ 6226289 h 6367455"/>
                <a:gd name="connsiteX115" fmla="*/ 4871202 w 6891715"/>
                <a:gd name="connsiteY115" fmla="*/ 6238298 h 6367455"/>
                <a:gd name="connsiteX116" fmla="*/ 4851172 w 6891715"/>
                <a:gd name="connsiteY116" fmla="*/ 6240510 h 6367455"/>
                <a:gd name="connsiteX117" fmla="*/ 4835274 w 6891715"/>
                <a:gd name="connsiteY117" fmla="*/ 6238614 h 6367455"/>
                <a:gd name="connsiteX118" fmla="*/ 4826690 w 6891715"/>
                <a:gd name="connsiteY118" fmla="*/ 6246199 h 6367455"/>
                <a:gd name="connsiteX119" fmla="*/ 4828916 w 6891715"/>
                <a:gd name="connsiteY119" fmla="*/ 6253151 h 6367455"/>
                <a:gd name="connsiteX120" fmla="*/ 4821285 w 6891715"/>
                <a:gd name="connsiteY120" fmla="*/ 6251255 h 6367455"/>
                <a:gd name="connsiteX121" fmla="*/ 4806341 w 6891715"/>
                <a:gd name="connsiteY121" fmla="*/ 6248095 h 6367455"/>
                <a:gd name="connsiteX122" fmla="*/ 4781224 w 6891715"/>
                <a:gd name="connsiteY122" fmla="*/ 6246515 h 6367455"/>
                <a:gd name="connsiteX123" fmla="*/ 4776773 w 6891715"/>
                <a:gd name="connsiteY123" fmla="*/ 6237982 h 6367455"/>
                <a:gd name="connsiteX124" fmla="*/ 4773593 w 6891715"/>
                <a:gd name="connsiteY124" fmla="*/ 6228501 h 6367455"/>
                <a:gd name="connsiteX125" fmla="*/ 4764055 w 6891715"/>
                <a:gd name="connsiteY125" fmla="*/ 6220284 h 6367455"/>
                <a:gd name="connsiteX126" fmla="*/ 4762783 w 6891715"/>
                <a:gd name="connsiteY126" fmla="*/ 6209855 h 6367455"/>
                <a:gd name="connsiteX127" fmla="*/ 4760875 w 6891715"/>
                <a:gd name="connsiteY127" fmla="*/ 6201322 h 6367455"/>
                <a:gd name="connsiteX128" fmla="*/ 4772321 w 6891715"/>
                <a:gd name="connsiteY128" fmla="*/ 6203535 h 6367455"/>
                <a:gd name="connsiteX129" fmla="*/ 4778998 w 6891715"/>
                <a:gd name="connsiteY129" fmla="*/ 6206695 h 6367455"/>
                <a:gd name="connsiteX130" fmla="*/ 4789172 w 6891715"/>
                <a:gd name="connsiteY130" fmla="*/ 6189629 h 6367455"/>
                <a:gd name="connsiteX131" fmla="*/ 4796803 w 6891715"/>
                <a:gd name="connsiteY131" fmla="*/ 6186469 h 6367455"/>
                <a:gd name="connsiteX132" fmla="*/ 4806023 w 6891715"/>
                <a:gd name="connsiteY132" fmla="*/ 6182993 h 6367455"/>
                <a:gd name="connsiteX133" fmla="*/ 4826372 w 6891715"/>
                <a:gd name="connsiteY133" fmla="*/ 6185205 h 6367455"/>
                <a:gd name="connsiteX134" fmla="*/ 4827008 w 6891715"/>
                <a:gd name="connsiteY134" fmla="*/ 6177620 h 6367455"/>
                <a:gd name="connsiteX135" fmla="*/ 4827008 w 6891715"/>
                <a:gd name="connsiteY135" fmla="*/ 6175724 h 6367455"/>
                <a:gd name="connsiteX136" fmla="*/ 4826054 w 6891715"/>
                <a:gd name="connsiteY136" fmla="*/ 6164031 h 6367455"/>
                <a:gd name="connsiteX137" fmla="*/ 4837500 w 6891715"/>
                <a:gd name="connsiteY137" fmla="*/ 6164979 h 6367455"/>
                <a:gd name="connsiteX138" fmla="*/ 4845131 w 6891715"/>
                <a:gd name="connsiteY138" fmla="*/ 6171299 h 6367455"/>
                <a:gd name="connsiteX139" fmla="*/ 4864207 w 6891715"/>
                <a:gd name="connsiteY139" fmla="*/ 6173196 h 6367455"/>
                <a:gd name="connsiteX140" fmla="*/ 4882330 w 6891715"/>
                <a:gd name="connsiteY140" fmla="*/ 6165927 h 6367455"/>
                <a:gd name="connsiteX141" fmla="*/ 4914761 w 6891715"/>
                <a:gd name="connsiteY141" fmla="*/ 6154866 h 6367455"/>
                <a:gd name="connsiteX142" fmla="*/ 4939243 w 6891715"/>
                <a:gd name="connsiteY142" fmla="*/ 6145385 h 6367455"/>
                <a:gd name="connsiteX143" fmla="*/ 4957048 w 6891715"/>
                <a:gd name="connsiteY143" fmla="*/ 6130532 h 6367455"/>
                <a:gd name="connsiteX144" fmla="*/ 4970719 w 6891715"/>
                <a:gd name="connsiteY144" fmla="*/ 6126107 h 6367455"/>
                <a:gd name="connsiteX145" fmla="*/ 4269809 w 6891715"/>
                <a:gd name="connsiteY145" fmla="*/ 6099164 h 6367455"/>
                <a:gd name="connsiteX146" fmla="*/ 4278081 w 6891715"/>
                <a:gd name="connsiteY146" fmla="*/ 6107690 h 6367455"/>
                <a:gd name="connsiteX147" fmla="*/ 4273179 w 6891715"/>
                <a:gd name="connsiteY147" fmla="*/ 6110848 h 6367455"/>
                <a:gd name="connsiteX148" fmla="*/ 4273179 w 6891715"/>
                <a:gd name="connsiteY148" fmla="*/ 6119059 h 6367455"/>
                <a:gd name="connsiteX149" fmla="*/ 4271341 w 6891715"/>
                <a:gd name="connsiteY149" fmla="*/ 6131691 h 6367455"/>
                <a:gd name="connsiteX150" fmla="*/ 4281451 w 6891715"/>
                <a:gd name="connsiteY150" fmla="*/ 6138955 h 6367455"/>
                <a:gd name="connsiteX151" fmla="*/ 4275630 w 6891715"/>
                <a:gd name="connsiteY151" fmla="*/ 6154744 h 6367455"/>
                <a:gd name="connsiteX152" fmla="*/ 4266439 w 6891715"/>
                <a:gd name="connsiteY152" fmla="*/ 6157902 h 6367455"/>
                <a:gd name="connsiteX153" fmla="*/ 4265520 w 6891715"/>
                <a:gd name="connsiteY153" fmla="*/ 6154744 h 6367455"/>
                <a:gd name="connsiteX154" fmla="*/ 4271341 w 6891715"/>
                <a:gd name="connsiteY154" fmla="*/ 6143376 h 6367455"/>
                <a:gd name="connsiteX155" fmla="*/ 4263988 w 6891715"/>
                <a:gd name="connsiteY155" fmla="*/ 6135797 h 6367455"/>
                <a:gd name="connsiteX156" fmla="*/ 4265213 w 6891715"/>
                <a:gd name="connsiteY156" fmla="*/ 6129481 h 6367455"/>
                <a:gd name="connsiteX157" fmla="*/ 4267051 w 6891715"/>
                <a:gd name="connsiteY157" fmla="*/ 6122533 h 6367455"/>
                <a:gd name="connsiteX158" fmla="*/ 4267051 w 6891715"/>
                <a:gd name="connsiteY158" fmla="*/ 6114954 h 6367455"/>
                <a:gd name="connsiteX159" fmla="*/ 4271953 w 6891715"/>
                <a:gd name="connsiteY159" fmla="*/ 6107690 h 6367455"/>
                <a:gd name="connsiteX160" fmla="*/ 3049239 w 6891715"/>
                <a:gd name="connsiteY160" fmla="*/ 6092814 h 6367455"/>
                <a:gd name="connsiteX161" fmla="*/ 3061023 w 6891715"/>
                <a:gd name="connsiteY161" fmla="*/ 6092814 h 6367455"/>
                <a:gd name="connsiteX162" fmla="*/ 3070188 w 6891715"/>
                <a:gd name="connsiteY162" fmla="*/ 6099703 h 6367455"/>
                <a:gd name="connsiteX163" fmla="*/ 3064623 w 6891715"/>
                <a:gd name="connsiteY163" fmla="*/ 6107790 h 6367455"/>
                <a:gd name="connsiteX164" fmla="*/ 3052513 w 6891715"/>
                <a:gd name="connsiteY164" fmla="*/ 6108689 h 6367455"/>
                <a:gd name="connsiteX165" fmla="*/ 3048257 w 6891715"/>
                <a:gd name="connsiteY165" fmla="*/ 6107790 h 6367455"/>
                <a:gd name="connsiteX166" fmla="*/ 3038438 w 6891715"/>
                <a:gd name="connsiteY166" fmla="*/ 6097007 h 6367455"/>
                <a:gd name="connsiteX167" fmla="*/ 3038243 w 6891715"/>
                <a:gd name="connsiteY167" fmla="*/ 6081701 h 6367455"/>
                <a:gd name="connsiteX168" fmla="*/ 3041613 w 6891715"/>
                <a:gd name="connsiteY168" fmla="*/ 6088628 h 6367455"/>
                <a:gd name="connsiteX169" fmla="*/ 3032422 w 6891715"/>
                <a:gd name="connsiteY169" fmla="*/ 6094401 h 6367455"/>
                <a:gd name="connsiteX170" fmla="*/ 3024150 w 6891715"/>
                <a:gd name="connsiteY170" fmla="*/ 6082855 h 6367455"/>
                <a:gd name="connsiteX171" fmla="*/ 3863987 w 6891715"/>
                <a:gd name="connsiteY171" fmla="*/ 6053126 h 6367455"/>
                <a:gd name="connsiteX172" fmla="*/ 3875919 w 6891715"/>
                <a:gd name="connsiteY172" fmla="*/ 6056271 h 6367455"/>
                <a:gd name="connsiteX173" fmla="*/ 3881401 w 6891715"/>
                <a:gd name="connsiteY173" fmla="*/ 6066964 h 6367455"/>
                <a:gd name="connsiteX174" fmla="*/ 3875919 w 6891715"/>
                <a:gd name="connsiteY174" fmla="*/ 6067908 h 6367455"/>
                <a:gd name="connsiteX175" fmla="*/ 3880111 w 6891715"/>
                <a:gd name="connsiteY175" fmla="*/ 6079230 h 6367455"/>
                <a:gd name="connsiteX176" fmla="*/ 3876886 w 6891715"/>
                <a:gd name="connsiteY176" fmla="*/ 6086464 h 6367455"/>
                <a:gd name="connsiteX177" fmla="*/ 3865277 w 6891715"/>
                <a:gd name="connsiteY177" fmla="*/ 6084891 h 6367455"/>
                <a:gd name="connsiteX178" fmla="*/ 3860763 w 6891715"/>
                <a:gd name="connsiteY178" fmla="*/ 6066021 h 6367455"/>
                <a:gd name="connsiteX179" fmla="*/ 4100970 w 6891715"/>
                <a:gd name="connsiteY179" fmla="*/ 6043601 h 6367455"/>
                <a:gd name="connsiteX180" fmla="*/ 4111588 w 6891715"/>
                <a:gd name="connsiteY180" fmla="*/ 6057374 h 6367455"/>
                <a:gd name="connsiteX181" fmla="*/ 4101282 w 6891715"/>
                <a:gd name="connsiteY181" fmla="*/ 6065826 h 6367455"/>
                <a:gd name="connsiteX182" fmla="*/ 4103156 w 6891715"/>
                <a:gd name="connsiteY182" fmla="*/ 6054244 h 6367455"/>
                <a:gd name="connsiteX183" fmla="*/ 4098784 w 6891715"/>
                <a:gd name="connsiteY183" fmla="*/ 6049861 h 6367455"/>
                <a:gd name="connsiteX184" fmla="*/ 4092850 w 6891715"/>
                <a:gd name="connsiteY184" fmla="*/ 6051113 h 6367455"/>
                <a:gd name="connsiteX185" fmla="*/ 4092538 w 6891715"/>
                <a:gd name="connsiteY185" fmla="*/ 6046105 h 6367455"/>
                <a:gd name="connsiteX186" fmla="*/ 4379876 w 6891715"/>
                <a:gd name="connsiteY186" fmla="*/ 6040426 h 6367455"/>
                <a:gd name="connsiteX187" fmla="*/ 4379876 w 6891715"/>
                <a:gd name="connsiteY187" fmla="*/ 6051117 h 6367455"/>
                <a:gd name="connsiteX188" fmla="*/ 4366858 w 6891715"/>
                <a:gd name="connsiteY188" fmla="*/ 6060550 h 6367455"/>
                <a:gd name="connsiteX189" fmla="*/ 4364318 w 6891715"/>
                <a:gd name="connsiteY189" fmla="*/ 6075014 h 6367455"/>
                <a:gd name="connsiteX190" fmla="*/ 4352888 w 6891715"/>
                <a:gd name="connsiteY190" fmla="*/ 6098282 h 6367455"/>
                <a:gd name="connsiteX191" fmla="*/ 4333838 w 6891715"/>
                <a:gd name="connsiteY191" fmla="*/ 6105514 h 6367455"/>
                <a:gd name="connsiteX192" fmla="*/ 4335425 w 6891715"/>
                <a:gd name="connsiteY192" fmla="*/ 6088849 h 6367455"/>
                <a:gd name="connsiteX193" fmla="*/ 4324313 w 6891715"/>
                <a:gd name="connsiteY193" fmla="*/ 6089163 h 6367455"/>
                <a:gd name="connsiteX194" fmla="*/ 4328123 w 6891715"/>
                <a:gd name="connsiteY194" fmla="*/ 6083818 h 6367455"/>
                <a:gd name="connsiteX195" fmla="*/ 4333520 w 6891715"/>
                <a:gd name="connsiteY195" fmla="*/ 6070297 h 6367455"/>
                <a:gd name="connsiteX196" fmla="*/ 4345903 w 6891715"/>
                <a:gd name="connsiteY196" fmla="*/ 6053318 h 6367455"/>
                <a:gd name="connsiteX197" fmla="*/ 4360508 w 6891715"/>
                <a:gd name="connsiteY197" fmla="*/ 6048287 h 6367455"/>
                <a:gd name="connsiteX198" fmla="*/ 4333108 w 6891715"/>
                <a:gd name="connsiteY198" fmla="*/ 6021376 h 6367455"/>
                <a:gd name="connsiteX199" fmla="*/ 4337013 w 6891715"/>
                <a:gd name="connsiteY199" fmla="*/ 6023281 h 6367455"/>
                <a:gd name="connsiteX200" fmla="*/ 4334610 w 6891715"/>
                <a:gd name="connsiteY200" fmla="*/ 6030266 h 6367455"/>
                <a:gd name="connsiteX201" fmla="*/ 4325900 w 6891715"/>
                <a:gd name="connsiteY201" fmla="*/ 6030901 h 6367455"/>
                <a:gd name="connsiteX202" fmla="*/ 4191713 w 6891715"/>
                <a:gd name="connsiteY202" fmla="*/ 6019789 h 6367455"/>
                <a:gd name="connsiteX203" fmla="*/ 4195726 w 6891715"/>
                <a:gd name="connsiteY203" fmla="*/ 6021376 h 6367455"/>
                <a:gd name="connsiteX204" fmla="*/ 4187700 w 6891715"/>
                <a:gd name="connsiteY204" fmla="*/ 6034077 h 6367455"/>
                <a:gd name="connsiteX205" fmla="*/ 4184613 w 6891715"/>
                <a:gd name="connsiteY205" fmla="*/ 6029314 h 6367455"/>
                <a:gd name="connsiteX206" fmla="*/ 3752636 w 6891715"/>
                <a:gd name="connsiteY206" fmla="*/ 6002326 h 6367455"/>
                <a:gd name="connsiteX207" fmla="*/ 3754400 w 6891715"/>
                <a:gd name="connsiteY207" fmla="*/ 6015026 h 6367455"/>
                <a:gd name="connsiteX208" fmla="*/ 3748050 w 6891715"/>
                <a:gd name="connsiteY208" fmla="*/ 6006165 h 6367455"/>
                <a:gd name="connsiteX209" fmla="*/ 4012798 w 6891715"/>
                <a:gd name="connsiteY209" fmla="*/ 5995976 h 6367455"/>
                <a:gd name="connsiteX210" fmla="*/ 4024276 w 6891715"/>
                <a:gd name="connsiteY210" fmla="*/ 6005183 h 6367455"/>
                <a:gd name="connsiteX211" fmla="*/ 4014970 w 6891715"/>
                <a:gd name="connsiteY211" fmla="*/ 6022011 h 6367455"/>
                <a:gd name="connsiteX212" fmla="*/ 4008145 w 6891715"/>
                <a:gd name="connsiteY212" fmla="*/ 6026139 h 6367455"/>
                <a:gd name="connsiteX213" fmla="*/ 4001941 w 6891715"/>
                <a:gd name="connsiteY213" fmla="*/ 6024234 h 6367455"/>
                <a:gd name="connsiteX214" fmla="*/ 3997288 w 6891715"/>
                <a:gd name="connsiteY214" fmla="*/ 6018201 h 6367455"/>
                <a:gd name="connsiteX215" fmla="*/ 4005663 w 6891715"/>
                <a:gd name="connsiteY215" fmla="*/ 6015661 h 6367455"/>
                <a:gd name="connsiteX216" fmla="*/ 3998218 w 6891715"/>
                <a:gd name="connsiteY216" fmla="*/ 6010581 h 6367455"/>
                <a:gd name="connsiteX217" fmla="*/ 4001320 w 6891715"/>
                <a:gd name="connsiteY217" fmla="*/ 6007406 h 6367455"/>
                <a:gd name="connsiteX218" fmla="*/ 4011867 w 6891715"/>
                <a:gd name="connsiteY218" fmla="*/ 6008358 h 6367455"/>
                <a:gd name="connsiteX219" fmla="*/ 4015900 w 6891715"/>
                <a:gd name="connsiteY219" fmla="*/ 6008358 h 6367455"/>
                <a:gd name="connsiteX220" fmla="*/ 4011867 w 6891715"/>
                <a:gd name="connsiteY220" fmla="*/ 6001056 h 6367455"/>
                <a:gd name="connsiteX221" fmla="*/ 4097132 w 6891715"/>
                <a:gd name="connsiteY221" fmla="*/ 5994389 h 6367455"/>
                <a:gd name="connsiteX222" fmla="*/ 4100476 w 6891715"/>
                <a:gd name="connsiteY222" fmla="*/ 6005330 h 6367455"/>
                <a:gd name="connsiteX223" fmla="*/ 4097740 w 6891715"/>
                <a:gd name="connsiteY223" fmla="*/ 6018202 h 6367455"/>
                <a:gd name="connsiteX224" fmla="*/ 4086188 w 6891715"/>
                <a:gd name="connsiteY224" fmla="*/ 6005652 h 6367455"/>
                <a:gd name="connsiteX225" fmla="*/ 4086188 w 6891715"/>
                <a:gd name="connsiteY225" fmla="*/ 5997929 h 6367455"/>
                <a:gd name="connsiteX226" fmla="*/ 4278593 w 6891715"/>
                <a:gd name="connsiteY226" fmla="*/ 5988039 h 6367455"/>
                <a:gd name="connsiteX227" fmla="*/ 4284943 w 6891715"/>
                <a:gd name="connsiteY227" fmla="*/ 5988039 h 6367455"/>
                <a:gd name="connsiteX228" fmla="*/ 4292563 w 6891715"/>
                <a:gd name="connsiteY228" fmla="*/ 5991214 h 6367455"/>
                <a:gd name="connsiteX229" fmla="*/ 4286213 w 6891715"/>
                <a:gd name="connsiteY229" fmla="*/ 5994389 h 6367455"/>
                <a:gd name="connsiteX230" fmla="*/ 4282085 w 6891715"/>
                <a:gd name="connsiteY230" fmla="*/ 5999786 h 6367455"/>
                <a:gd name="connsiteX231" fmla="*/ 4270655 w 6891715"/>
                <a:gd name="connsiteY231" fmla="*/ 5997564 h 6367455"/>
                <a:gd name="connsiteX232" fmla="*/ 4256685 w 6891715"/>
                <a:gd name="connsiteY232" fmla="*/ 6003914 h 6367455"/>
                <a:gd name="connsiteX233" fmla="*/ 4258908 w 6891715"/>
                <a:gd name="connsiteY233" fmla="*/ 6019789 h 6367455"/>
                <a:gd name="connsiteX234" fmla="*/ 4251288 w 6891715"/>
                <a:gd name="connsiteY234" fmla="*/ 6013439 h 6367455"/>
                <a:gd name="connsiteX235" fmla="*/ 4253510 w 6891715"/>
                <a:gd name="connsiteY235" fmla="*/ 6000739 h 6367455"/>
                <a:gd name="connsiteX236" fmla="*/ 4262718 w 6891715"/>
                <a:gd name="connsiteY236" fmla="*/ 5989309 h 6367455"/>
                <a:gd name="connsiteX237" fmla="*/ 4044769 w 6891715"/>
                <a:gd name="connsiteY237" fmla="*/ 5988039 h 6367455"/>
                <a:gd name="connsiteX238" fmla="*/ 4050157 w 6891715"/>
                <a:gd name="connsiteY238" fmla="*/ 5994389 h 6367455"/>
                <a:gd name="connsiteX239" fmla="*/ 4052851 w 6891715"/>
                <a:gd name="connsiteY239" fmla="*/ 6001691 h 6367455"/>
                <a:gd name="connsiteX240" fmla="*/ 4042748 w 6891715"/>
                <a:gd name="connsiteY240" fmla="*/ 6007089 h 6367455"/>
                <a:gd name="connsiteX241" fmla="*/ 4041738 w 6891715"/>
                <a:gd name="connsiteY241" fmla="*/ 6002009 h 6367455"/>
                <a:gd name="connsiteX242" fmla="*/ 2784354 w 6891715"/>
                <a:gd name="connsiteY242" fmla="*/ 5988039 h 6367455"/>
                <a:gd name="connsiteX243" fmla="*/ 2798725 w 6891715"/>
                <a:gd name="connsiteY243" fmla="*/ 5999034 h 6367455"/>
                <a:gd name="connsiteX244" fmla="*/ 2788699 w 6891715"/>
                <a:gd name="connsiteY244" fmla="*/ 6005502 h 6367455"/>
                <a:gd name="connsiteX245" fmla="*/ 2779675 w 6891715"/>
                <a:gd name="connsiteY245" fmla="*/ 5992566 h 6367455"/>
                <a:gd name="connsiteX246" fmla="*/ 4162388 w 6891715"/>
                <a:gd name="connsiteY246" fmla="*/ 5973751 h 6367455"/>
                <a:gd name="connsiteX247" fmla="*/ 4157943 w 6891715"/>
                <a:gd name="connsiteY247" fmla="*/ 5978006 h 6367455"/>
                <a:gd name="connsiteX248" fmla="*/ 4156038 w 6891715"/>
                <a:gd name="connsiteY248" fmla="*/ 5991099 h 6367455"/>
                <a:gd name="connsiteX249" fmla="*/ 4147783 w 6891715"/>
                <a:gd name="connsiteY249" fmla="*/ 6000918 h 6367455"/>
                <a:gd name="connsiteX250" fmla="*/ 4133813 w 6891715"/>
                <a:gd name="connsiteY250" fmla="*/ 6005501 h 6367455"/>
                <a:gd name="connsiteX251" fmla="*/ 4136035 w 6891715"/>
                <a:gd name="connsiteY251" fmla="*/ 5994372 h 6367455"/>
                <a:gd name="connsiteX252" fmla="*/ 4150640 w 6891715"/>
                <a:gd name="connsiteY252" fmla="*/ 5986844 h 6367455"/>
                <a:gd name="connsiteX253" fmla="*/ 4151593 w 6891715"/>
                <a:gd name="connsiteY253" fmla="*/ 5974733 h 6367455"/>
                <a:gd name="connsiteX254" fmla="*/ 4248322 w 6891715"/>
                <a:gd name="connsiteY254" fmla="*/ 5964226 h 6367455"/>
                <a:gd name="connsiteX255" fmla="*/ 4257308 w 6891715"/>
                <a:gd name="connsiteY255" fmla="*/ 5967568 h 6367455"/>
                <a:gd name="connsiteX256" fmla="*/ 4262400 w 6891715"/>
                <a:gd name="connsiteY256" fmla="*/ 5977594 h 6367455"/>
                <a:gd name="connsiteX257" fmla="*/ 4250419 w 6891715"/>
                <a:gd name="connsiteY257" fmla="*/ 5983276 h 6367455"/>
                <a:gd name="connsiteX258" fmla="*/ 4248322 w 6891715"/>
                <a:gd name="connsiteY258" fmla="*/ 5979934 h 6367455"/>
                <a:gd name="connsiteX259" fmla="*/ 4252515 w 6891715"/>
                <a:gd name="connsiteY259" fmla="*/ 5971913 h 6367455"/>
                <a:gd name="connsiteX260" fmla="*/ 4246525 w 6891715"/>
                <a:gd name="connsiteY260" fmla="*/ 5970910 h 6367455"/>
                <a:gd name="connsiteX261" fmla="*/ 4031293 w 6891715"/>
                <a:gd name="connsiteY261" fmla="*/ 5961051 h 6367455"/>
                <a:gd name="connsiteX262" fmla="*/ 4036975 w 6891715"/>
                <a:gd name="connsiteY262" fmla="*/ 5972352 h 6367455"/>
                <a:gd name="connsiteX263" fmla="*/ 4031293 w 6891715"/>
                <a:gd name="connsiteY263" fmla="*/ 5980101 h 6367455"/>
                <a:gd name="connsiteX264" fmla="*/ 4020264 w 6891715"/>
                <a:gd name="connsiteY264" fmla="*/ 5978163 h 6367455"/>
                <a:gd name="connsiteX265" fmla="*/ 4017925 w 6891715"/>
                <a:gd name="connsiteY265" fmla="*/ 5969446 h 6367455"/>
                <a:gd name="connsiteX266" fmla="*/ 4020264 w 6891715"/>
                <a:gd name="connsiteY266" fmla="*/ 5964280 h 6367455"/>
                <a:gd name="connsiteX267" fmla="*/ 4088954 w 6891715"/>
                <a:gd name="connsiteY267" fmla="*/ 5956289 h 6367455"/>
                <a:gd name="connsiteX268" fmla="*/ 4090951 w 6891715"/>
                <a:gd name="connsiteY268" fmla="*/ 5968530 h 6367455"/>
                <a:gd name="connsiteX269" fmla="*/ 4086956 w 6891715"/>
                <a:gd name="connsiteY269" fmla="*/ 5976792 h 6367455"/>
                <a:gd name="connsiteX270" fmla="*/ 4079300 w 6891715"/>
                <a:gd name="connsiteY270" fmla="*/ 5981689 h 6367455"/>
                <a:gd name="connsiteX271" fmla="*/ 4070313 w 6891715"/>
                <a:gd name="connsiteY271" fmla="*/ 5972814 h 6367455"/>
                <a:gd name="connsiteX272" fmla="*/ 4074307 w 6891715"/>
                <a:gd name="connsiteY272" fmla="*/ 5961797 h 6367455"/>
                <a:gd name="connsiteX273" fmla="*/ 4116516 w 6891715"/>
                <a:gd name="connsiteY273" fmla="*/ 5949939 h 6367455"/>
                <a:gd name="connsiteX274" fmla="*/ 4121773 w 6891715"/>
                <a:gd name="connsiteY274" fmla="*/ 5953928 h 6367455"/>
                <a:gd name="connsiteX275" fmla="*/ 4122701 w 6891715"/>
                <a:gd name="connsiteY275" fmla="*/ 5968962 h 6367455"/>
                <a:gd name="connsiteX276" fmla="*/ 4112804 w 6891715"/>
                <a:gd name="connsiteY276" fmla="*/ 5983383 h 6367455"/>
                <a:gd name="connsiteX277" fmla="*/ 4107547 w 6891715"/>
                <a:gd name="connsiteY277" fmla="*/ 5986452 h 6367455"/>
                <a:gd name="connsiteX278" fmla="*/ 4098888 w 6891715"/>
                <a:gd name="connsiteY278" fmla="*/ 5969269 h 6367455"/>
                <a:gd name="connsiteX279" fmla="*/ 4104145 w 6891715"/>
                <a:gd name="connsiteY279" fmla="*/ 5953928 h 6367455"/>
                <a:gd name="connsiteX280" fmla="*/ 3879813 w 6891715"/>
                <a:gd name="connsiteY280" fmla="*/ 5943589 h 6367455"/>
                <a:gd name="connsiteX281" fmla="*/ 3887751 w 6891715"/>
                <a:gd name="connsiteY281" fmla="*/ 5947117 h 6367455"/>
                <a:gd name="connsiteX282" fmla="*/ 3881136 w 6891715"/>
                <a:gd name="connsiteY282" fmla="*/ 5953114 h 6367455"/>
                <a:gd name="connsiteX283" fmla="*/ 4230772 w 6891715"/>
                <a:gd name="connsiteY283" fmla="*/ 5937239 h 6367455"/>
                <a:gd name="connsiteX284" fmla="*/ 4237000 w 6891715"/>
                <a:gd name="connsiteY284" fmla="*/ 5943884 h 6367455"/>
                <a:gd name="connsiteX285" fmla="*/ 4235901 w 6891715"/>
                <a:gd name="connsiteY285" fmla="*/ 5950530 h 6367455"/>
                <a:gd name="connsiteX286" fmla="*/ 4228574 w 6891715"/>
                <a:gd name="connsiteY286" fmla="*/ 5951527 h 6367455"/>
                <a:gd name="connsiteX287" fmla="*/ 4227475 w 6891715"/>
                <a:gd name="connsiteY287" fmla="*/ 5946210 h 6367455"/>
                <a:gd name="connsiteX288" fmla="*/ 4015702 w 6891715"/>
                <a:gd name="connsiteY288" fmla="*/ 5929301 h 6367455"/>
                <a:gd name="connsiteX289" fmla="*/ 4021100 w 6891715"/>
                <a:gd name="connsiteY289" fmla="*/ 5932476 h 6367455"/>
                <a:gd name="connsiteX290" fmla="*/ 4020147 w 6891715"/>
                <a:gd name="connsiteY290" fmla="*/ 5942001 h 6367455"/>
                <a:gd name="connsiteX291" fmla="*/ 4015067 w 6891715"/>
                <a:gd name="connsiteY291" fmla="*/ 5948351 h 6367455"/>
                <a:gd name="connsiteX292" fmla="*/ 4011575 w 6891715"/>
                <a:gd name="connsiteY292" fmla="*/ 5945176 h 6367455"/>
                <a:gd name="connsiteX293" fmla="*/ 4011575 w 6891715"/>
                <a:gd name="connsiteY293" fmla="*/ 5932476 h 6367455"/>
                <a:gd name="connsiteX294" fmla="*/ 3920838 w 6891715"/>
                <a:gd name="connsiteY294" fmla="*/ 5926126 h 6367455"/>
                <a:gd name="connsiteX295" fmla="*/ 3922676 w 6891715"/>
                <a:gd name="connsiteY295" fmla="*/ 5931232 h 6367455"/>
                <a:gd name="connsiteX296" fmla="*/ 3912566 w 6891715"/>
                <a:gd name="connsiteY296" fmla="*/ 5937239 h 6367455"/>
                <a:gd name="connsiteX297" fmla="*/ 3905213 w 6891715"/>
                <a:gd name="connsiteY297" fmla="*/ 5935437 h 6367455"/>
                <a:gd name="connsiteX298" fmla="*/ 3909502 w 6891715"/>
                <a:gd name="connsiteY298" fmla="*/ 5932433 h 6367455"/>
                <a:gd name="connsiteX299" fmla="*/ 4101110 w 6891715"/>
                <a:gd name="connsiteY299" fmla="*/ 5921364 h 6367455"/>
                <a:gd name="connsiteX300" fmla="*/ 4111588 w 6891715"/>
                <a:gd name="connsiteY300" fmla="*/ 5922290 h 6367455"/>
                <a:gd name="connsiteX301" fmla="*/ 4111588 w 6891715"/>
                <a:gd name="connsiteY301" fmla="*/ 5927229 h 6367455"/>
                <a:gd name="connsiteX302" fmla="*/ 4102063 w 6891715"/>
                <a:gd name="connsiteY302" fmla="*/ 5932477 h 6367455"/>
                <a:gd name="connsiteX303" fmla="*/ 4092538 w 6891715"/>
                <a:gd name="connsiteY303" fmla="*/ 5930625 h 6367455"/>
                <a:gd name="connsiteX304" fmla="*/ 4052850 w 6891715"/>
                <a:gd name="connsiteY304" fmla="*/ 5919776 h 6367455"/>
                <a:gd name="connsiteX305" fmla="*/ 4063963 w 6891715"/>
                <a:gd name="connsiteY305" fmla="*/ 5927797 h 6367455"/>
                <a:gd name="connsiteX306" fmla="*/ 4054952 w 6891715"/>
                <a:gd name="connsiteY306" fmla="*/ 5938826 h 6367455"/>
                <a:gd name="connsiteX307" fmla="*/ 4052850 w 6891715"/>
                <a:gd name="connsiteY307" fmla="*/ 5932142 h 6367455"/>
                <a:gd name="connsiteX308" fmla="*/ 4071020 w 6891715"/>
                <a:gd name="connsiteY308" fmla="*/ 5907076 h 6367455"/>
                <a:gd name="connsiteX309" fmla="*/ 4081640 w 6891715"/>
                <a:gd name="connsiteY309" fmla="*/ 5907076 h 6367455"/>
                <a:gd name="connsiteX310" fmla="*/ 4089363 w 6891715"/>
                <a:gd name="connsiteY310" fmla="*/ 5911287 h 6367455"/>
                <a:gd name="connsiteX311" fmla="*/ 4088397 w 6891715"/>
                <a:gd name="connsiteY311" fmla="*/ 5919711 h 6367455"/>
                <a:gd name="connsiteX312" fmla="*/ 4079709 w 6891715"/>
                <a:gd name="connsiteY312" fmla="*/ 5922951 h 6367455"/>
                <a:gd name="connsiteX313" fmla="*/ 4065550 w 6891715"/>
                <a:gd name="connsiteY313" fmla="*/ 5910316 h 6367455"/>
                <a:gd name="connsiteX314" fmla="*/ 4007267 w 6891715"/>
                <a:gd name="connsiteY314" fmla="*/ 5895964 h 6367455"/>
                <a:gd name="connsiteX315" fmla="*/ 4014411 w 6891715"/>
                <a:gd name="connsiteY315" fmla="*/ 5903050 h 6367455"/>
                <a:gd name="connsiteX316" fmla="*/ 4014751 w 6891715"/>
                <a:gd name="connsiteY316" fmla="*/ 5910458 h 6367455"/>
                <a:gd name="connsiteX317" fmla="*/ 4005566 w 6891715"/>
                <a:gd name="connsiteY317" fmla="*/ 5918189 h 6367455"/>
                <a:gd name="connsiteX318" fmla="*/ 4005566 w 6891715"/>
                <a:gd name="connsiteY318" fmla="*/ 5907559 h 6367455"/>
                <a:gd name="connsiteX319" fmla="*/ 4000463 w 6891715"/>
                <a:gd name="connsiteY319" fmla="*/ 5900151 h 6367455"/>
                <a:gd name="connsiteX320" fmla="*/ 4201841 w 6891715"/>
                <a:gd name="connsiteY320" fmla="*/ 5892789 h 6367455"/>
                <a:gd name="connsiteX321" fmla="*/ 4210013 w 6891715"/>
                <a:gd name="connsiteY321" fmla="*/ 5899073 h 6367455"/>
                <a:gd name="connsiteX322" fmla="*/ 4198900 w 6891715"/>
                <a:gd name="connsiteY322" fmla="*/ 5900727 h 6367455"/>
                <a:gd name="connsiteX323" fmla="*/ 4190963 w 6891715"/>
                <a:gd name="connsiteY323" fmla="*/ 5889614 h 6367455"/>
                <a:gd name="connsiteX324" fmla="*/ 4183660 w 6891715"/>
                <a:gd name="connsiteY324" fmla="*/ 5905999 h 6367455"/>
                <a:gd name="connsiteX325" fmla="*/ 4173818 w 6891715"/>
                <a:gd name="connsiteY325" fmla="*/ 5905999 h 6367455"/>
                <a:gd name="connsiteX326" fmla="*/ 4159213 w 6891715"/>
                <a:gd name="connsiteY326" fmla="*/ 5916602 h 6367455"/>
                <a:gd name="connsiteX327" fmla="*/ 4163340 w 6891715"/>
                <a:gd name="connsiteY327" fmla="*/ 5901823 h 6367455"/>
                <a:gd name="connsiteX328" fmla="*/ 4173818 w 6891715"/>
                <a:gd name="connsiteY328" fmla="*/ 5899574 h 6367455"/>
                <a:gd name="connsiteX329" fmla="*/ 3983882 w 6891715"/>
                <a:gd name="connsiteY329" fmla="*/ 5889614 h 6367455"/>
                <a:gd name="connsiteX330" fmla="*/ 3990938 w 6891715"/>
                <a:gd name="connsiteY330" fmla="*/ 5892617 h 6367455"/>
                <a:gd name="connsiteX331" fmla="*/ 3980707 w 6891715"/>
                <a:gd name="connsiteY331" fmla="*/ 5900727 h 6367455"/>
                <a:gd name="connsiteX332" fmla="*/ 3978238 w 6891715"/>
                <a:gd name="connsiteY332" fmla="*/ 5897723 h 6367455"/>
                <a:gd name="connsiteX333" fmla="*/ 4234460 w 6891715"/>
                <a:gd name="connsiteY333" fmla="*/ 5870564 h 6367455"/>
                <a:gd name="connsiteX334" fmla="*/ 4239858 w 6891715"/>
                <a:gd name="connsiteY334" fmla="*/ 5870564 h 6367455"/>
                <a:gd name="connsiteX335" fmla="*/ 4244938 w 6891715"/>
                <a:gd name="connsiteY335" fmla="*/ 5873567 h 6367455"/>
                <a:gd name="connsiteX336" fmla="*/ 4253510 w 6891715"/>
                <a:gd name="connsiteY336" fmla="*/ 5873567 h 6367455"/>
                <a:gd name="connsiteX337" fmla="*/ 4254463 w 6891715"/>
                <a:gd name="connsiteY337" fmla="*/ 5881676 h 6367455"/>
                <a:gd name="connsiteX338" fmla="*/ 4238588 w 6891715"/>
                <a:gd name="connsiteY338" fmla="*/ 5880775 h 6367455"/>
                <a:gd name="connsiteX339" fmla="*/ 4239858 w 6891715"/>
                <a:gd name="connsiteY339" fmla="*/ 5888584 h 6367455"/>
                <a:gd name="connsiteX340" fmla="*/ 4232238 w 6891715"/>
                <a:gd name="connsiteY340" fmla="*/ 5892789 h 6367455"/>
                <a:gd name="connsiteX341" fmla="*/ 4225888 w 6891715"/>
                <a:gd name="connsiteY341" fmla="*/ 5886782 h 6367455"/>
                <a:gd name="connsiteX342" fmla="*/ 4213188 w 6891715"/>
                <a:gd name="connsiteY342" fmla="*/ 5887082 h 6367455"/>
                <a:gd name="connsiteX343" fmla="*/ 4218585 w 6891715"/>
                <a:gd name="connsiteY343" fmla="*/ 5875069 h 6367455"/>
                <a:gd name="connsiteX344" fmla="*/ 3641967 w 6891715"/>
                <a:gd name="connsiteY344" fmla="*/ 5862626 h 6367455"/>
                <a:gd name="connsiteX345" fmla="*/ 3650372 w 6891715"/>
                <a:gd name="connsiteY345" fmla="*/ 5864489 h 6367455"/>
                <a:gd name="connsiteX346" fmla="*/ 3649127 w 6891715"/>
                <a:gd name="connsiteY346" fmla="*/ 5869770 h 6367455"/>
                <a:gd name="connsiteX347" fmla="*/ 3663757 w 6891715"/>
                <a:gd name="connsiteY347" fmla="*/ 5872565 h 6367455"/>
                <a:gd name="connsiteX348" fmla="*/ 3671850 w 6891715"/>
                <a:gd name="connsiteY348" fmla="*/ 5887784 h 6367455"/>
                <a:gd name="connsiteX349" fmla="*/ 3659399 w 6891715"/>
                <a:gd name="connsiteY349" fmla="*/ 5883746 h 6367455"/>
                <a:gd name="connsiteX350" fmla="*/ 3656597 w 6891715"/>
                <a:gd name="connsiteY350" fmla="*/ 5891201 h 6367455"/>
                <a:gd name="connsiteX351" fmla="*/ 3647570 w 6891715"/>
                <a:gd name="connsiteY351" fmla="*/ 5884989 h 6367455"/>
                <a:gd name="connsiteX352" fmla="*/ 3640100 w 6891715"/>
                <a:gd name="connsiteY352" fmla="*/ 5873497 h 6367455"/>
                <a:gd name="connsiteX353" fmla="*/ 4038979 w 6891715"/>
                <a:gd name="connsiteY353" fmla="*/ 5856276 h 6367455"/>
                <a:gd name="connsiteX354" fmla="*/ 4043930 w 6891715"/>
                <a:gd name="connsiteY354" fmla="*/ 5866368 h 6367455"/>
                <a:gd name="connsiteX355" fmla="*/ 4048262 w 6891715"/>
                <a:gd name="connsiteY355" fmla="*/ 5865422 h 6367455"/>
                <a:gd name="connsiteX356" fmla="*/ 4057545 w 6891715"/>
                <a:gd name="connsiteY356" fmla="*/ 5871730 h 6367455"/>
                <a:gd name="connsiteX357" fmla="*/ 4057545 w 6891715"/>
                <a:gd name="connsiteY357" fmla="*/ 5878038 h 6367455"/>
                <a:gd name="connsiteX358" fmla="*/ 4063734 w 6891715"/>
                <a:gd name="connsiteY358" fmla="*/ 5884346 h 6367455"/>
                <a:gd name="connsiteX359" fmla="*/ 4064972 w 6891715"/>
                <a:gd name="connsiteY359" fmla="*/ 5897593 h 6367455"/>
                <a:gd name="connsiteX360" fmla="*/ 4067138 w 6891715"/>
                <a:gd name="connsiteY360" fmla="*/ 5902955 h 6367455"/>
                <a:gd name="connsiteX361" fmla="*/ 4060949 w 6891715"/>
                <a:gd name="connsiteY361" fmla="*/ 5903901 h 6367455"/>
                <a:gd name="connsiteX362" fmla="*/ 4049500 w 6891715"/>
                <a:gd name="connsiteY362" fmla="*/ 5894754 h 6367455"/>
                <a:gd name="connsiteX363" fmla="*/ 4049500 w 6891715"/>
                <a:gd name="connsiteY363" fmla="*/ 5884346 h 6367455"/>
                <a:gd name="connsiteX364" fmla="*/ 4038051 w 6891715"/>
                <a:gd name="connsiteY364" fmla="*/ 5879931 h 6367455"/>
                <a:gd name="connsiteX365" fmla="*/ 4030625 w 6891715"/>
                <a:gd name="connsiteY365" fmla="*/ 5872046 h 6367455"/>
                <a:gd name="connsiteX366" fmla="*/ 4033719 w 6891715"/>
                <a:gd name="connsiteY366" fmla="*/ 5860376 h 6367455"/>
                <a:gd name="connsiteX367" fmla="*/ 3149881 w 6891715"/>
                <a:gd name="connsiteY367" fmla="*/ 5826114 h 6367455"/>
                <a:gd name="connsiteX368" fmla="*/ 3157501 w 6891715"/>
                <a:gd name="connsiteY368" fmla="*/ 5826114 h 6367455"/>
                <a:gd name="connsiteX369" fmla="*/ 3153373 w 6891715"/>
                <a:gd name="connsiteY369" fmla="*/ 5832443 h 6367455"/>
                <a:gd name="connsiteX370" fmla="*/ 3156548 w 6891715"/>
                <a:gd name="connsiteY370" fmla="*/ 5844152 h 6367455"/>
                <a:gd name="connsiteX371" fmla="*/ 3139721 w 6891715"/>
                <a:gd name="connsiteY371" fmla="*/ 5873583 h 6367455"/>
                <a:gd name="connsiteX372" fmla="*/ 3130831 w 6891715"/>
                <a:gd name="connsiteY372" fmla="*/ 5891938 h 6367455"/>
                <a:gd name="connsiteX373" fmla="*/ 3124798 w 6891715"/>
                <a:gd name="connsiteY373" fmla="*/ 5905229 h 6367455"/>
                <a:gd name="connsiteX374" fmla="*/ 3122893 w 6891715"/>
                <a:gd name="connsiteY374" fmla="*/ 5909976 h 6367455"/>
                <a:gd name="connsiteX375" fmla="*/ 3121941 w 6891715"/>
                <a:gd name="connsiteY375" fmla="*/ 5912508 h 6367455"/>
                <a:gd name="connsiteX376" fmla="*/ 3123528 w 6891715"/>
                <a:gd name="connsiteY376" fmla="*/ 5936876 h 6367455"/>
                <a:gd name="connsiteX377" fmla="*/ 3137181 w 6891715"/>
                <a:gd name="connsiteY377" fmla="*/ 5954597 h 6367455"/>
                <a:gd name="connsiteX378" fmla="*/ 3133371 w 6891715"/>
                <a:gd name="connsiteY378" fmla="*/ 5977699 h 6367455"/>
                <a:gd name="connsiteX379" fmla="*/ 3117813 w 6891715"/>
                <a:gd name="connsiteY379" fmla="*/ 5997953 h 6367455"/>
                <a:gd name="connsiteX380" fmla="*/ 3124163 w 6891715"/>
                <a:gd name="connsiteY380" fmla="*/ 6015358 h 6367455"/>
                <a:gd name="connsiteX381" fmla="*/ 3115591 w 6891715"/>
                <a:gd name="connsiteY381" fmla="*/ 6019789 h 6367455"/>
                <a:gd name="connsiteX382" fmla="*/ 3102891 w 6891715"/>
                <a:gd name="connsiteY382" fmla="*/ 6012510 h 6367455"/>
                <a:gd name="connsiteX383" fmla="*/ 3079713 w 6891715"/>
                <a:gd name="connsiteY383" fmla="*/ 6004282 h 6367455"/>
                <a:gd name="connsiteX384" fmla="*/ 3056218 w 6891715"/>
                <a:gd name="connsiteY384" fmla="*/ 5995105 h 6367455"/>
                <a:gd name="connsiteX385" fmla="*/ 3026691 w 6891715"/>
                <a:gd name="connsiteY385" fmla="*/ 5965990 h 6367455"/>
                <a:gd name="connsiteX386" fmla="*/ 2989543 w 6891715"/>
                <a:gd name="connsiteY386" fmla="*/ 5965357 h 6367455"/>
                <a:gd name="connsiteX387" fmla="*/ 2947633 w 6891715"/>
                <a:gd name="connsiteY387" fmla="*/ 5933078 h 6367455"/>
                <a:gd name="connsiteX388" fmla="*/ 2912708 w 6891715"/>
                <a:gd name="connsiteY388" fmla="*/ 5916622 h 6367455"/>
                <a:gd name="connsiteX389" fmla="*/ 2905088 w 6891715"/>
                <a:gd name="connsiteY389" fmla="*/ 5909343 h 6367455"/>
                <a:gd name="connsiteX390" fmla="*/ 2869210 w 6891715"/>
                <a:gd name="connsiteY390" fmla="*/ 5903331 h 6367455"/>
                <a:gd name="connsiteX391" fmla="*/ 2860638 w 6891715"/>
                <a:gd name="connsiteY391" fmla="*/ 5874216 h 6367455"/>
                <a:gd name="connsiteX392" fmla="*/ 2873973 w 6891715"/>
                <a:gd name="connsiteY392" fmla="*/ 5853962 h 6367455"/>
                <a:gd name="connsiteX393" fmla="*/ 2885720 w 6891715"/>
                <a:gd name="connsiteY393" fmla="*/ 5848583 h 6367455"/>
                <a:gd name="connsiteX394" fmla="*/ 2885403 w 6891715"/>
                <a:gd name="connsiteY394" fmla="*/ 5838139 h 6367455"/>
                <a:gd name="connsiteX395" fmla="*/ 2894928 w 6891715"/>
                <a:gd name="connsiteY395" fmla="*/ 5839722 h 6367455"/>
                <a:gd name="connsiteX396" fmla="*/ 2898420 w 6891715"/>
                <a:gd name="connsiteY396" fmla="*/ 5846367 h 6367455"/>
                <a:gd name="connsiteX397" fmla="*/ 2907945 w 6891715"/>
                <a:gd name="connsiteY397" fmla="*/ 5857760 h 6367455"/>
                <a:gd name="connsiteX398" fmla="*/ 2917470 w 6891715"/>
                <a:gd name="connsiteY398" fmla="*/ 5854595 h 6367455"/>
                <a:gd name="connsiteX399" fmla="*/ 2933028 w 6891715"/>
                <a:gd name="connsiteY399" fmla="*/ 5839722 h 6367455"/>
                <a:gd name="connsiteX400" fmla="*/ 2946046 w 6891715"/>
                <a:gd name="connsiteY400" fmla="*/ 5847000 h 6367455"/>
                <a:gd name="connsiteX401" fmla="*/ 2958746 w 6891715"/>
                <a:gd name="connsiteY401" fmla="*/ 5847950 h 6367455"/>
                <a:gd name="connsiteX402" fmla="*/ 2968271 w 6891715"/>
                <a:gd name="connsiteY402" fmla="*/ 5862507 h 6367455"/>
                <a:gd name="connsiteX403" fmla="*/ 2990496 w 6891715"/>
                <a:gd name="connsiteY403" fmla="*/ 5860292 h 6367455"/>
                <a:gd name="connsiteX404" fmla="*/ 3014943 w 6891715"/>
                <a:gd name="connsiteY404" fmla="*/ 5851431 h 6367455"/>
                <a:gd name="connsiteX405" fmla="*/ 3037168 w 6891715"/>
                <a:gd name="connsiteY405" fmla="*/ 5857444 h 6367455"/>
                <a:gd name="connsiteX406" fmla="*/ 3064473 w 6891715"/>
                <a:gd name="connsiteY406" fmla="*/ 5851114 h 6367455"/>
                <a:gd name="connsiteX407" fmla="*/ 3086698 w 6891715"/>
                <a:gd name="connsiteY407" fmla="*/ 5839405 h 6367455"/>
                <a:gd name="connsiteX408" fmla="*/ 3113368 w 6891715"/>
                <a:gd name="connsiteY408" fmla="*/ 5842253 h 6367455"/>
                <a:gd name="connsiteX409" fmla="*/ 3123528 w 6891715"/>
                <a:gd name="connsiteY409" fmla="*/ 5834975 h 6367455"/>
                <a:gd name="connsiteX410" fmla="*/ 3141626 w 6891715"/>
                <a:gd name="connsiteY410" fmla="*/ 5833392 h 6367455"/>
                <a:gd name="connsiteX411" fmla="*/ 3635338 w 6891715"/>
                <a:gd name="connsiteY411" fmla="*/ 5800714 h 6367455"/>
                <a:gd name="connsiteX412" fmla="*/ 3644716 w 6891715"/>
                <a:gd name="connsiteY412" fmla="*/ 5802964 h 6367455"/>
                <a:gd name="connsiteX413" fmla="*/ 3643422 w 6891715"/>
                <a:gd name="connsiteY413" fmla="*/ 5813575 h 6367455"/>
                <a:gd name="connsiteX414" fmla="*/ 3652801 w 6891715"/>
                <a:gd name="connsiteY414" fmla="*/ 5819040 h 6367455"/>
                <a:gd name="connsiteX415" fmla="*/ 3652477 w 6891715"/>
                <a:gd name="connsiteY415" fmla="*/ 5826114 h 6367455"/>
                <a:gd name="connsiteX416" fmla="*/ 3643422 w 6891715"/>
                <a:gd name="connsiteY416" fmla="*/ 5820648 h 6367455"/>
                <a:gd name="connsiteX417" fmla="*/ 3636308 w 6891715"/>
                <a:gd name="connsiteY417" fmla="*/ 5816468 h 6367455"/>
                <a:gd name="connsiteX418" fmla="*/ 3635338 w 6891715"/>
                <a:gd name="connsiteY418" fmla="*/ 5800714 h 6367455"/>
                <a:gd name="connsiteX419" fmla="*/ 3630817 w 6891715"/>
                <a:gd name="connsiteY419" fmla="*/ 5799126 h 6367455"/>
                <a:gd name="connsiteX420" fmla="*/ 3632059 w 6891715"/>
                <a:gd name="connsiteY420" fmla="*/ 5810705 h 6367455"/>
                <a:gd name="connsiteX421" fmla="*/ 3632370 w 6891715"/>
                <a:gd name="connsiteY421" fmla="*/ 5819390 h 6367455"/>
                <a:gd name="connsiteX422" fmla="*/ 3635787 w 6891715"/>
                <a:gd name="connsiteY422" fmla="*/ 5830004 h 6367455"/>
                <a:gd name="connsiteX423" fmla="*/ 3639514 w 6891715"/>
                <a:gd name="connsiteY423" fmla="*/ 5825180 h 6367455"/>
                <a:gd name="connsiteX424" fmla="*/ 3655976 w 6891715"/>
                <a:gd name="connsiteY424" fmla="*/ 5833221 h 6367455"/>
                <a:gd name="connsiteX425" fmla="*/ 3655355 w 6891715"/>
                <a:gd name="connsiteY425" fmla="*/ 5847052 h 6367455"/>
                <a:gd name="connsiteX426" fmla="*/ 3644794 w 6891715"/>
                <a:gd name="connsiteY426" fmla="*/ 5844801 h 6367455"/>
                <a:gd name="connsiteX427" fmla="*/ 3642309 w 6891715"/>
                <a:gd name="connsiteY427" fmla="*/ 5848339 h 6367455"/>
                <a:gd name="connsiteX428" fmla="*/ 3630506 w 6891715"/>
                <a:gd name="connsiteY428" fmla="*/ 5843514 h 6367455"/>
                <a:gd name="connsiteX429" fmla="*/ 3629575 w 6891715"/>
                <a:gd name="connsiteY429" fmla="*/ 5835794 h 6367455"/>
                <a:gd name="connsiteX430" fmla="*/ 3624294 w 6891715"/>
                <a:gd name="connsiteY430" fmla="*/ 5825823 h 6367455"/>
                <a:gd name="connsiteX431" fmla="*/ 3622741 w 6891715"/>
                <a:gd name="connsiteY431" fmla="*/ 5836438 h 6367455"/>
                <a:gd name="connsiteX432" fmla="*/ 3613113 w 6891715"/>
                <a:gd name="connsiteY432" fmla="*/ 5827110 h 6367455"/>
                <a:gd name="connsiteX433" fmla="*/ 3616840 w 6891715"/>
                <a:gd name="connsiteY433" fmla="*/ 5811349 h 6367455"/>
                <a:gd name="connsiteX434" fmla="*/ 3624294 w 6891715"/>
                <a:gd name="connsiteY434" fmla="*/ 5817782 h 6367455"/>
                <a:gd name="connsiteX435" fmla="*/ 3095553 w 6891715"/>
                <a:gd name="connsiteY435" fmla="*/ 5791189 h 6367455"/>
                <a:gd name="connsiteX436" fmla="*/ 3106700 w 6891715"/>
                <a:gd name="connsiteY436" fmla="*/ 5794813 h 6367455"/>
                <a:gd name="connsiteX437" fmla="*/ 3099944 w 6891715"/>
                <a:gd name="connsiteY437" fmla="*/ 5808652 h 6367455"/>
                <a:gd name="connsiteX438" fmla="*/ 3090825 w 6891715"/>
                <a:gd name="connsiteY438" fmla="*/ 5795472 h 6367455"/>
                <a:gd name="connsiteX439" fmla="*/ 4154133 w 6891715"/>
                <a:gd name="connsiteY439" fmla="*/ 5781664 h 6367455"/>
                <a:gd name="connsiteX440" fmla="*/ 4166833 w 6891715"/>
                <a:gd name="connsiteY440" fmla="*/ 5782604 h 6367455"/>
                <a:gd name="connsiteX441" fmla="*/ 4171913 w 6891715"/>
                <a:gd name="connsiteY441" fmla="*/ 5800150 h 6367455"/>
                <a:gd name="connsiteX442" fmla="*/ 4173501 w 6891715"/>
                <a:gd name="connsiteY442" fmla="*/ 5810489 h 6367455"/>
                <a:gd name="connsiteX443" fmla="*/ 4166198 w 6891715"/>
                <a:gd name="connsiteY443" fmla="*/ 5815816 h 6367455"/>
                <a:gd name="connsiteX444" fmla="*/ 4161753 w 6891715"/>
                <a:gd name="connsiteY444" fmla="*/ 5829289 h 6367455"/>
                <a:gd name="connsiteX445" fmla="*/ 4149053 w 6891715"/>
                <a:gd name="connsiteY445" fmla="*/ 5818009 h 6367455"/>
                <a:gd name="connsiteX446" fmla="*/ 4157625 w 6891715"/>
                <a:gd name="connsiteY446" fmla="*/ 5803596 h 6367455"/>
                <a:gd name="connsiteX447" fmla="*/ 4143338 w 6891715"/>
                <a:gd name="connsiteY447" fmla="*/ 5794197 h 6367455"/>
                <a:gd name="connsiteX448" fmla="*/ 4144608 w 6891715"/>
                <a:gd name="connsiteY448" fmla="*/ 5783544 h 6367455"/>
                <a:gd name="connsiteX449" fmla="*/ 3652252 w 6891715"/>
                <a:gd name="connsiteY449" fmla="*/ 5780076 h 6367455"/>
                <a:gd name="connsiteX450" fmla="*/ 3658821 w 6891715"/>
                <a:gd name="connsiteY450" fmla="*/ 5780076 h 6367455"/>
                <a:gd name="connsiteX451" fmla="*/ 3654223 w 6891715"/>
                <a:gd name="connsiteY451" fmla="*/ 5787061 h 6367455"/>
                <a:gd name="connsiteX452" fmla="*/ 3659150 w 6891715"/>
                <a:gd name="connsiteY452" fmla="*/ 5794364 h 6367455"/>
                <a:gd name="connsiteX453" fmla="*/ 3649625 w 6891715"/>
                <a:gd name="connsiteY453" fmla="*/ 5789919 h 6367455"/>
                <a:gd name="connsiteX454" fmla="*/ 1810406 w 6891715"/>
                <a:gd name="connsiteY454" fmla="*/ 5757851 h 6367455"/>
                <a:gd name="connsiteX455" fmla="*/ 1816824 w 6891715"/>
                <a:gd name="connsiteY455" fmla="*/ 5766824 h 6367455"/>
                <a:gd name="connsiteX456" fmla="*/ 1832868 w 6891715"/>
                <a:gd name="connsiteY456" fmla="*/ 5767422 h 6367455"/>
                <a:gd name="connsiteX457" fmla="*/ 1835114 w 6891715"/>
                <a:gd name="connsiteY457" fmla="*/ 5778489 h 6367455"/>
                <a:gd name="connsiteX458" fmla="*/ 1829659 w 6891715"/>
                <a:gd name="connsiteY458" fmla="*/ 5772507 h 6367455"/>
                <a:gd name="connsiteX459" fmla="*/ 1816824 w 6891715"/>
                <a:gd name="connsiteY459" fmla="*/ 5771909 h 6367455"/>
                <a:gd name="connsiteX460" fmla="*/ 1809444 w 6891715"/>
                <a:gd name="connsiteY460" fmla="*/ 5775797 h 6367455"/>
                <a:gd name="connsiteX461" fmla="*/ 1804951 w 6891715"/>
                <a:gd name="connsiteY461" fmla="*/ 5768918 h 6367455"/>
                <a:gd name="connsiteX462" fmla="*/ 3645223 w 6891715"/>
                <a:gd name="connsiteY462" fmla="*/ 5754676 h 6367455"/>
                <a:gd name="connsiteX463" fmla="*/ 3645223 w 6891715"/>
                <a:gd name="connsiteY463" fmla="*/ 5762230 h 6367455"/>
                <a:gd name="connsiteX464" fmla="*/ 3648038 w 6891715"/>
                <a:gd name="connsiteY464" fmla="*/ 5769470 h 6367455"/>
                <a:gd name="connsiteX465" fmla="*/ 3646162 w 6891715"/>
                <a:gd name="connsiteY465" fmla="*/ 5785838 h 6367455"/>
                <a:gd name="connsiteX466" fmla="*/ 3640533 w 6891715"/>
                <a:gd name="connsiteY466" fmla="*/ 5785838 h 6367455"/>
                <a:gd name="connsiteX467" fmla="*/ 3639595 w 6891715"/>
                <a:gd name="connsiteY467" fmla="*/ 5781746 h 6367455"/>
                <a:gd name="connsiteX468" fmla="*/ 3630839 w 6891715"/>
                <a:gd name="connsiteY468" fmla="*/ 5791189 h 6367455"/>
                <a:gd name="connsiteX469" fmla="*/ 3627400 w 6891715"/>
                <a:gd name="connsiteY469" fmla="*/ 5788356 h 6367455"/>
                <a:gd name="connsiteX470" fmla="*/ 3628025 w 6891715"/>
                <a:gd name="connsiteY470" fmla="*/ 5779857 h 6367455"/>
                <a:gd name="connsiteX471" fmla="*/ 3632716 w 6891715"/>
                <a:gd name="connsiteY471" fmla="*/ 5772303 h 6367455"/>
                <a:gd name="connsiteX472" fmla="*/ 3633966 w 6891715"/>
                <a:gd name="connsiteY472" fmla="*/ 5761601 h 6367455"/>
                <a:gd name="connsiteX473" fmla="*/ 4003575 w 6891715"/>
                <a:gd name="connsiteY473" fmla="*/ 5735626 h 6367455"/>
                <a:gd name="connsiteX474" fmla="*/ 4014159 w 6891715"/>
                <a:gd name="connsiteY474" fmla="*/ 5735626 h 6367455"/>
                <a:gd name="connsiteX475" fmla="*/ 4019139 w 6891715"/>
                <a:gd name="connsiteY475" fmla="*/ 5746117 h 6367455"/>
                <a:gd name="connsiteX476" fmla="*/ 4029723 w 6891715"/>
                <a:gd name="connsiteY476" fmla="*/ 5752674 h 6367455"/>
                <a:gd name="connsiteX477" fmla="*/ 4032213 w 6891715"/>
                <a:gd name="connsiteY477" fmla="*/ 5759232 h 6367455"/>
                <a:gd name="connsiteX478" fmla="*/ 4021629 w 6891715"/>
                <a:gd name="connsiteY478" fmla="*/ 5765789 h 6367455"/>
                <a:gd name="connsiteX479" fmla="*/ 4014470 w 6891715"/>
                <a:gd name="connsiteY479" fmla="*/ 5761527 h 6367455"/>
                <a:gd name="connsiteX480" fmla="*/ 4017583 w 6891715"/>
                <a:gd name="connsiteY480" fmla="*/ 5753986 h 6367455"/>
                <a:gd name="connsiteX481" fmla="*/ 4002953 w 6891715"/>
                <a:gd name="connsiteY481" fmla="*/ 5749724 h 6367455"/>
                <a:gd name="connsiteX482" fmla="*/ 4000463 w 6891715"/>
                <a:gd name="connsiteY482" fmla="*/ 5742183 h 6367455"/>
                <a:gd name="connsiteX483" fmla="*/ 3888209 w 6891715"/>
                <a:gd name="connsiteY483" fmla="*/ 5732451 h 6367455"/>
                <a:gd name="connsiteX484" fmla="*/ 3904177 w 6891715"/>
                <a:gd name="connsiteY484" fmla="*/ 5735657 h 6367455"/>
                <a:gd name="connsiteX485" fmla="*/ 3915036 w 6891715"/>
                <a:gd name="connsiteY485" fmla="*/ 5750404 h 6367455"/>
                <a:gd name="connsiteX486" fmla="*/ 3923658 w 6891715"/>
                <a:gd name="connsiteY486" fmla="*/ 5764189 h 6367455"/>
                <a:gd name="connsiteX487" fmla="*/ 3940904 w 6891715"/>
                <a:gd name="connsiteY487" fmla="*/ 5769319 h 6367455"/>
                <a:gd name="connsiteX488" fmla="*/ 3947291 w 6891715"/>
                <a:gd name="connsiteY488" fmla="*/ 5776692 h 6367455"/>
                <a:gd name="connsiteX489" fmla="*/ 3975714 w 6891715"/>
                <a:gd name="connsiteY489" fmla="*/ 5776372 h 6367455"/>
                <a:gd name="connsiteX490" fmla="*/ 3978269 w 6891715"/>
                <a:gd name="connsiteY490" fmla="*/ 5781822 h 6367455"/>
                <a:gd name="connsiteX491" fmla="*/ 3978269 w 6891715"/>
                <a:gd name="connsiteY491" fmla="*/ 5793684 h 6367455"/>
                <a:gd name="connsiteX492" fmla="*/ 3983698 w 6891715"/>
                <a:gd name="connsiteY492" fmla="*/ 5799454 h 6367455"/>
                <a:gd name="connsiteX493" fmla="*/ 3981463 w 6891715"/>
                <a:gd name="connsiteY493" fmla="*/ 5809393 h 6367455"/>
                <a:gd name="connsiteX494" fmla="*/ 3986892 w 6891715"/>
                <a:gd name="connsiteY494" fmla="*/ 5816766 h 6367455"/>
                <a:gd name="connsiteX495" fmla="*/ 3999986 w 6891715"/>
                <a:gd name="connsiteY495" fmla="*/ 5826063 h 6367455"/>
                <a:gd name="connsiteX496" fmla="*/ 4010205 w 6891715"/>
                <a:gd name="connsiteY496" fmla="*/ 5829269 h 6367455"/>
                <a:gd name="connsiteX497" fmla="*/ 4027451 w 6891715"/>
                <a:gd name="connsiteY497" fmla="*/ 5832475 h 6367455"/>
                <a:gd name="connsiteX498" fmla="*/ 4026812 w 6891715"/>
                <a:gd name="connsiteY498" fmla="*/ 5854596 h 6367455"/>
                <a:gd name="connsiteX499" fmla="*/ 4015954 w 6891715"/>
                <a:gd name="connsiteY499" fmla="*/ 5864214 h 6367455"/>
                <a:gd name="connsiteX500" fmla="*/ 4000944 w 6891715"/>
                <a:gd name="connsiteY500" fmla="*/ 5860367 h 6367455"/>
                <a:gd name="connsiteX501" fmla="*/ 3993598 w 6891715"/>
                <a:gd name="connsiteY501" fmla="*/ 5852672 h 6367455"/>
                <a:gd name="connsiteX502" fmla="*/ 3991363 w 6891715"/>
                <a:gd name="connsiteY502" fmla="*/ 5839849 h 6367455"/>
                <a:gd name="connsiteX503" fmla="*/ 3975395 w 6891715"/>
                <a:gd name="connsiteY503" fmla="*/ 5831834 h 6367455"/>
                <a:gd name="connsiteX504" fmla="*/ 3976353 w 6891715"/>
                <a:gd name="connsiteY504" fmla="*/ 5820934 h 6367455"/>
                <a:gd name="connsiteX505" fmla="*/ 3963259 w 6891715"/>
                <a:gd name="connsiteY505" fmla="*/ 5812919 h 6367455"/>
                <a:gd name="connsiteX506" fmla="*/ 3959107 w 6891715"/>
                <a:gd name="connsiteY506" fmla="*/ 5804263 h 6367455"/>
                <a:gd name="connsiteX507" fmla="*/ 3927171 w 6891715"/>
                <a:gd name="connsiteY507" fmla="*/ 5801378 h 6367455"/>
                <a:gd name="connsiteX508" fmla="*/ 3922700 w 6891715"/>
                <a:gd name="connsiteY508" fmla="*/ 5794004 h 6367455"/>
                <a:gd name="connsiteX509" fmla="*/ 3923658 w 6891715"/>
                <a:gd name="connsiteY509" fmla="*/ 5782142 h 6367455"/>
                <a:gd name="connsiteX510" fmla="*/ 3914077 w 6891715"/>
                <a:gd name="connsiteY510" fmla="*/ 5772845 h 6367455"/>
                <a:gd name="connsiteX511" fmla="*/ 3881183 w 6891715"/>
                <a:gd name="connsiteY511" fmla="*/ 5751686 h 6367455"/>
                <a:gd name="connsiteX512" fmla="*/ 3881183 w 6891715"/>
                <a:gd name="connsiteY512" fmla="*/ 5747519 h 6367455"/>
                <a:gd name="connsiteX513" fmla="*/ 3876712 w 6891715"/>
                <a:gd name="connsiteY513" fmla="*/ 5749442 h 6367455"/>
                <a:gd name="connsiteX514" fmla="*/ 3863938 w 6891715"/>
                <a:gd name="connsiteY514" fmla="*/ 5752648 h 6367455"/>
                <a:gd name="connsiteX515" fmla="*/ 3873199 w 6891715"/>
                <a:gd name="connsiteY515" fmla="*/ 5742068 h 6367455"/>
                <a:gd name="connsiteX516" fmla="*/ 3880864 w 6891715"/>
                <a:gd name="connsiteY516" fmla="*/ 5741107 h 6367455"/>
                <a:gd name="connsiteX517" fmla="*/ 1831939 w 6891715"/>
                <a:gd name="connsiteY517" fmla="*/ 5713401 h 6367455"/>
                <a:gd name="connsiteX518" fmla="*/ 1830972 w 6891715"/>
                <a:gd name="connsiteY518" fmla="*/ 5721851 h 6367455"/>
                <a:gd name="connsiteX519" fmla="*/ 1812925 w 6891715"/>
                <a:gd name="connsiteY519" fmla="*/ 5752401 h 6367455"/>
                <a:gd name="connsiteX520" fmla="*/ 1808736 w 6891715"/>
                <a:gd name="connsiteY520" fmla="*/ 5754676 h 6367455"/>
                <a:gd name="connsiteX521" fmla="*/ 1805191 w 6891715"/>
                <a:gd name="connsiteY521" fmla="*/ 5748176 h 6367455"/>
                <a:gd name="connsiteX522" fmla="*/ 1794877 w 6891715"/>
                <a:gd name="connsiteY522" fmla="*/ 5751751 h 6367455"/>
                <a:gd name="connsiteX523" fmla="*/ 1789076 w 6891715"/>
                <a:gd name="connsiteY523" fmla="*/ 5743951 h 6367455"/>
                <a:gd name="connsiteX524" fmla="*/ 1796489 w 6891715"/>
                <a:gd name="connsiteY524" fmla="*/ 5727701 h 6367455"/>
                <a:gd name="connsiteX525" fmla="*/ 1813892 w 6891715"/>
                <a:gd name="connsiteY525" fmla="*/ 5714701 h 6367455"/>
                <a:gd name="connsiteX526" fmla="*/ 3909022 w 6891715"/>
                <a:gd name="connsiteY526" fmla="*/ 5707051 h 6367455"/>
                <a:gd name="connsiteX527" fmla="*/ 3919500 w 6891715"/>
                <a:gd name="connsiteY527" fmla="*/ 5708956 h 6367455"/>
                <a:gd name="connsiteX528" fmla="*/ 3906800 w 6891715"/>
                <a:gd name="connsiteY528" fmla="*/ 5716576 h 6367455"/>
                <a:gd name="connsiteX529" fmla="*/ 3933152 w 6891715"/>
                <a:gd name="connsiteY529" fmla="*/ 5702289 h 6367455"/>
                <a:gd name="connsiteX530" fmla="*/ 3938550 w 6891715"/>
                <a:gd name="connsiteY530" fmla="*/ 5710397 h 6367455"/>
                <a:gd name="connsiteX531" fmla="*/ 3943947 w 6891715"/>
                <a:gd name="connsiteY531" fmla="*/ 5710397 h 6367455"/>
                <a:gd name="connsiteX532" fmla="*/ 3944900 w 6891715"/>
                <a:gd name="connsiteY532" fmla="*/ 5717569 h 6367455"/>
                <a:gd name="connsiteX533" fmla="*/ 3936327 w 6891715"/>
                <a:gd name="connsiteY533" fmla="*/ 5719752 h 6367455"/>
                <a:gd name="connsiteX534" fmla="*/ 3929025 w 6891715"/>
                <a:gd name="connsiteY534" fmla="*/ 5713515 h 6367455"/>
                <a:gd name="connsiteX535" fmla="*/ 3925850 w 6891715"/>
                <a:gd name="connsiteY535" fmla="*/ 5706343 h 6367455"/>
                <a:gd name="connsiteX536" fmla="*/ 3950898 w 6891715"/>
                <a:gd name="connsiteY536" fmla="*/ 5691176 h 6367455"/>
                <a:gd name="connsiteX537" fmla="*/ 3954426 w 6891715"/>
                <a:gd name="connsiteY537" fmla="*/ 5700557 h 6367455"/>
                <a:gd name="connsiteX538" fmla="*/ 3948252 w 6891715"/>
                <a:gd name="connsiteY538" fmla="*/ 5711814 h 6367455"/>
                <a:gd name="connsiteX539" fmla="*/ 3946488 w 6891715"/>
                <a:gd name="connsiteY539" fmla="*/ 5707749 h 6367455"/>
                <a:gd name="connsiteX540" fmla="*/ 3949428 w 6891715"/>
                <a:gd name="connsiteY540" fmla="*/ 5700557 h 6367455"/>
                <a:gd name="connsiteX541" fmla="*/ 4188559 w 6891715"/>
                <a:gd name="connsiteY541" fmla="*/ 5689589 h 6367455"/>
                <a:gd name="connsiteX542" fmla="*/ 4200260 w 6891715"/>
                <a:gd name="connsiteY542" fmla="*/ 5693688 h 6367455"/>
                <a:gd name="connsiteX543" fmla="*/ 4201525 w 6891715"/>
                <a:gd name="connsiteY543" fmla="*/ 5703148 h 6367455"/>
                <a:gd name="connsiteX544" fmla="*/ 4222713 w 6891715"/>
                <a:gd name="connsiteY544" fmla="*/ 5713554 h 6367455"/>
                <a:gd name="connsiteX545" fmla="*/ 4207850 w 6891715"/>
                <a:gd name="connsiteY545" fmla="*/ 5720806 h 6367455"/>
                <a:gd name="connsiteX546" fmla="*/ 4198363 w 6891715"/>
                <a:gd name="connsiteY546" fmla="*/ 5712608 h 6367455"/>
                <a:gd name="connsiteX547" fmla="*/ 4203739 w 6891715"/>
                <a:gd name="connsiteY547" fmla="*/ 5728059 h 6367455"/>
                <a:gd name="connsiteX548" fmla="*/ 4197414 w 6891715"/>
                <a:gd name="connsiteY548" fmla="*/ 5735627 h 6367455"/>
                <a:gd name="connsiteX549" fmla="*/ 4179705 w 6891715"/>
                <a:gd name="connsiteY549" fmla="*/ 5734996 h 6367455"/>
                <a:gd name="connsiteX550" fmla="*/ 4168953 w 6891715"/>
                <a:gd name="connsiteY550" fmla="*/ 5725221 h 6367455"/>
                <a:gd name="connsiteX551" fmla="*/ 4186662 w 6891715"/>
                <a:gd name="connsiteY551" fmla="*/ 5713869 h 6367455"/>
                <a:gd name="connsiteX552" fmla="*/ 4173064 w 6891715"/>
                <a:gd name="connsiteY552" fmla="*/ 5710716 h 6367455"/>
                <a:gd name="connsiteX553" fmla="*/ 4164525 w 6891715"/>
                <a:gd name="connsiteY553" fmla="*/ 5723329 h 6367455"/>
                <a:gd name="connsiteX554" fmla="*/ 4144603 w 6891715"/>
                <a:gd name="connsiteY554" fmla="*/ 5715130 h 6367455"/>
                <a:gd name="connsiteX555" fmla="*/ 4143338 w 6891715"/>
                <a:gd name="connsiteY555" fmla="*/ 5702517 h 6367455"/>
                <a:gd name="connsiteX556" fmla="*/ 4165790 w 6891715"/>
                <a:gd name="connsiteY556" fmla="*/ 5703463 h 6367455"/>
                <a:gd name="connsiteX557" fmla="*/ 4167688 w 6891715"/>
                <a:gd name="connsiteY557" fmla="*/ 5696211 h 6367455"/>
                <a:gd name="connsiteX558" fmla="*/ 4181602 w 6891715"/>
                <a:gd name="connsiteY558" fmla="*/ 5695895 h 6367455"/>
                <a:gd name="connsiteX559" fmla="*/ 3560407 w 6891715"/>
                <a:gd name="connsiteY559" fmla="*/ 5638789 h 6367455"/>
                <a:gd name="connsiteX560" fmla="*/ 3566757 w 6891715"/>
                <a:gd name="connsiteY560" fmla="*/ 5641629 h 6367455"/>
                <a:gd name="connsiteX561" fmla="*/ 3572790 w 6891715"/>
                <a:gd name="connsiteY561" fmla="*/ 5648572 h 6367455"/>
                <a:gd name="connsiteX562" fmla="*/ 3560725 w 6891715"/>
                <a:gd name="connsiteY562" fmla="*/ 5652675 h 6367455"/>
                <a:gd name="connsiteX563" fmla="*/ 3562312 w 6891715"/>
                <a:gd name="connsiteY563" fmla="*/ 5664667 h 6367455"/>
                <a:gd name="connsiteX564" fmla="*/ 3572155 w 6891715"/>
                <a:gd name="connsiteY564" fmla="*/ 5670663 h 6367455"/>
                <a:gd name="connsiteX565" fmla="*/ 3571520 w 6891715"/>
                <a:gd name="connsiteY565" fmla="*/ 5679815 h 6367455"/>
                <a:gd name="connsiteX566" fmla="*/ 3582950 w 6891715"/>
                <a:gd name="connsiteY566" fmla="*/ 5680447 h 6367455"/>
                <a:gd name="connsiteX567" fmla="*/ 3581680 w 6891715"/>
                <a:gd name="connsiteY567" fmla="*/ 5691177 h 6367455"/>
                <a:gd name="connsiteX568" fmla="*/ 3563265 w 6891715"/>
                <a:gd name="connsiteY568" fmla="*/ 5680447 h 6367455"/>
                <a:gd name="connsiteX569" fmla="*/ 3561677 w 6891715"/>
                <a:gd name="connsiteY569" fmla="*/ 5668770 h 6367455"/>
                <a:gd name="connsiteX570" fmla="*/ 3541675 w 6891715"/>
                <a:gd name="connsiteY570" fmla="*/ 5647310 h 6367455"/>
                <a:gd name="connsiteX571" fmla="*/ 3543262 w 6891715"/>
                <a:gd name="connsiteY571" fmla="*/ 5640367 h 6367455"/>
                <a:gd name="connsiteX572" fmla="*/ 3558185 w 6891715"/>
                <a:gd name="connsiteY572" fmla="*/ 5642891 h 6367455"/>
                <a:gd name="connsiteX573" fmla="*/ 1988465 w 6891715"/>
                <a:gd name="connsiteY573" fmla="*/ 5605451 h 6367455"/>
                <a:gd name="connsiteX574" fmla="*/ 1990687 w 6891715"/>
                <a:gd name="connsiteY574" fmla="*/ 5609261 h 6367455"/>
                <a:gd name="connsiteX575" fmla="*/ 1976082 w 6891715"/>
                <a:gd name="connsiteY575" fmla="*/ 5621326 h 6367455"/>
                <a:gd name="connsiteX576" fmla="*/ 1975130 w 6891715"/>
                <a:gd name="connsiteY576" fmla="*/ 5626406 h 6367455"/>
                <a:gd name="connsiteX577" fmla="*/ 1985607 w 6891715"/>
                <a:gd name="connsiteY577" fmla="*/ 5621008 h 6367455"/>
                <a:gd name="connsiteX578" fmla="*/ 1979257 w 6891715"/>
                <a:gd name="connsiteY578" fmla="*/ 5631486 h 6367455"/>
                <a:gd name="connsiteX579" fmla="*/ 1981480 w 6891715"/>
                <a:gd name="connsiteY579" fmla="*/ 5638153 h 6367455"/>
                <a:gd name="connsiteX580" fmla="*/ 1998307 w 6891715"/>
                <a:gd name="connsiteY580" fmla="*/ 5636883 h 6367455"/>
                <a:gd name="connsiteX581" fmla="*/ 2005927 w 6891715"/>
                <a:gd name="connsiteY581" fmla="*/ 5638788 h 6367455"/>
                <a:gd name="connsiteX582" fmla="*/ 2008150 w 6891715"/>
                <a:gd name="connsiteY582" fmla="*/ 5651488 h 6367455"/>
                <a:gd name="connsiteX583" fmla="*/ 1999895 w 6891715"/>
                <a:gd name="connsiteY583" fmla="*/ 5666411 h 6367455"/>
                <a:gd name="connsiteX584" fmla="*/ 1993545 w 6891715"/>
                <a:gd name="connsiteY584" fmla="*/ 5677841 h 6367455"/>
                <a:gd name="connsiteX585" fmla="*/ 1987195 w 6891715"/>
                <a:gd name="connsiteY585" fmla="*/ 5690859 h 6367455"/>
                <a:gd name="connsiteX586" fmla="*/ 1965287 w 6891715"/>
                <a:gd name="connsiteY586" fmla="*/ 5699114 h 6367455"/>
                <a:gd name="connsiteX587" fmla="*/ 1965287 w 6891715"/>
                <a:gd name="connsiteY587" fmla="*/ 5694986 h 6367455"/>
                <a:gd name="connsiteX588" fmla="*/ 1954492 w 6891715"/>
                <a:gd name="connsiteY588" fmla="*/ 5688954 h 6367455"/>
                <a:gd name="connsiteX589" fmla="*/ 1937665 w 6891715"/>
                <a:gd name="connsiteY589" fmla="*/ 5683556 h 6367455"/>
                <a:gd name="connsiteX590" fmla="*/ 1938300 w 6891715"/>
                <a:gd name="connsiteY590" fmla="*/ 5667999 h 6367455"/>
                <a:gd name="connsiteX591" fmla="*/ 1928775 w 6891715"/>
                <a:gd name="connsiteY591" fmla="*/ 5660696 h 6367455"/>
                <a:gd name="connsiteX592" fmla="*/ 1912900 w 6891715"/>
                <a:gd name="connsiteY592" fmla="*/ 5662601 h 6367455"/>
                <a:gd name="connsiteX593" fmla="*/ 1912265 w 6891715"/>
                <a:gd name="connsiteY593" fmla="*/ 5676571 h 6367455"/>
                <a:gd name="connsiteX594" fmla="*/ 1902740 w 6891715"/>
                <a:gd name="connsiteY594" fmla="*/ 5674349 h 6367455"/>
                <a:gd name="connsiteX595" fmla="*/ 1900200 w 6891715"/>
                <a:gd name="connsiteY595" fmla="*/ 5650536 h 6367455"/>
                <a:gd name="connsiteX596" fmla="*/ 1917027 w 6891715"/>
                <a:gd name="connsiteY596" fmla="*/ 5641963 h 6367455"/>
                <a:gd name="connsiteX597" fmla="*/ 1937982 w 6891715"/>
                <a:gd name="connsiteY597" fmla="*/ 5626723 h 6367455"/>
                <a:gd name="connsiteX598" fmla="*/ 1952905 w 6891715"/>
                <a:gd name="connsiteY598" fmla="*/ 5619103 h 6367455"/>
                <a:gd name="connsiteX599" fmla="*/ 4089680 w 6891715"/>
                <a:gd name="connsiteY599" fmla="*/ 5599101 h 6367455"/>
                <a:gd name="connsiteX600" fmla="*/ 4100475 w 6891715"/>
                <a:gd name="connsiteY600" fmla="*/ 5606038 h 6367455"/>
                <a:gd name="connsiteX601" fmla="*/ 4089045 w 6891715"/>
                <a:gd name="connsiteY601" fmla="*/ 5624958 h 6367455"/>
                <a:gd name="connsiteX602" fmla="*/ 4092220 w 6891715"/>
                <a:gd name="connsiteY602" fmla="*/ 5642931 h 6367455"/>
                <a:gd name="connsiteX603" fmla="*/ 4079520 w 6891715"/>
                <a:gd name="connsiteY603" fmla="*/ 5637571 h 6367455"/>
                <a:gd name="connsiteX604" fmla="*/ 4081742 w 6891715"/>
                <a:gd name="connsiteY604" fmla="*/ 5630318 h 6367455"/>
                <a:gd name="connsiteX605" fmla="*/ 4076345 w 6891715"/>
                <a:gd name="connsiteY605" fmla="*/ 5630318 h 6367455"/>
                <a:gd name="connsiteX606" fmla="*/ 4069042 w 6891715"/>
                <a:gd name="connsiteY606" fmla="*/ 5645139 h 6367455"/>
                <a:gd name="connsiteX607" fmla="*/ 4060470 w 6891715"/>
                <a:gd name="connsiteY607" fmla="*/ 5631580 h 6367455"/>
                <a:gd name="connsiteX608" fmla="*/ 4056025 w 6891715"/>
                <a:gd name="connsiteY608" fmla="*/ 5615813 h 6367455"/>
                <a:gd name="connsiteX609" fmla="*/ 4073805 w 6891715"/>
                <a:gd name="connsiteY609" fmla="*/ 5615813 h 6367455"/>
                <a:gd name="connsiteX610" fmla="*/ 4084600 w 6891715"/>
                <a:gd name="connsiteY610" fmla="*/ 5619597 h 6367455"/>
                <a:gd name="connsiteX611" fmla="*/ 2070698 w 6891715"/>
                <a:gd name="connsiteY611" fmla="*/ 5599101 h 6367455"/>
                <a:gd name="connsiteX612" fmla="*/ 2091018 w 6891715"/>
                <a:gd name="connsiteY612" fmla="*/ 5613433 h 6367455"/>
                <a:gd name="connsiteX613" fmla="*/ 2092288 w 6891715"/>
                <a:gd name="connsiteY613" fmla="*/ 5624649 h 6367455"/>
                <a:gd name="connsiteX614" fmla="*/ 2079588 w 6891715"/>
                <a:gd name="connsiteY614" fmla="*/ 5632439 h 6367455"/>
                <a:gd name="connsiteX615" fmla="*/ 2067840 w 6891715"/>
                <a:gd name="connsiteY615" fmla="*/ 5622780 h 6367455"/>
                <a:gd name="connsiteX616" fmla="*/ 2041488 w 6891715"/>
                <a:gd name="connsiteY616" fmla="*/ 5624338 h 6367455"/>
                <a:gd name="connsiteX617" fmla="*/ 2040218 w 6891715"/>
                <a:gd name="connsiteY617" fmla="*/ 5614056 h 6367455"/>
                <a:gd name="connsiteX618" fmla="*/ 2033868 w 6891715"/>
                <a:gd name="connsiteY618" fmla="*/ 5614056 h 6367455"/>
                <a:gd name="connsiteX619" fmla="*/ 2031963 w 6891715"/>
                <a:gd name="connsiteY619" fmla="*/ 5604397 h 6367455"/>
                <a:gd name="connsiteX620" fmla="*/ 4138765 w 6891715"/>
                <a:gd name="connsiteY620" fmla="*/ 5576879 h 6367455"/>
                <a:gd name="connsiteX621" fmla="*/ 4144990 w 6891715"/>
                <a:gd name="connsiteY621" fmla="*/ 5580100 h 6367455"/>
                <a:gd name="connsiteX622" fmla="*/ 4148103 w 6891715"/>
                <a:gd name="connsiteY622" fmla="*/ 5590408 h 6367455"/>
                <a:gd name="connsiteX623" fmla="*/ 4140943 w 6891715"/>
                <a:gd name="connsiteY623" fmla="*/ 5599104 h 6367455"/>
                <a:gd name="connsiteX624" fmla="*/ 4116353 w 6891715"/>
                <a:gd name="connsiteY624" fmla="*/ 5598138 h 6367455"/>
                <a:gd name="connsiteX625" fmla="*/ 4121956 w 6891715"/>
                <a:gd name="connsiteY625" fmla="*/ 5588475 h 6367455"/>
                <a:gd name="connsiteX626" fmla="*/ 4302091 w 6891715"/>
                <a:gd name="connsiteY626" fmla="*/ 5553067 h 6367455"/>
                <a:gd name="connsiteX627" fmla="*/ 4302091 w 6891715"/>
                <a:gd name="connsiteY627" fmla="*/ 5561005 h 6367455"/>
                <a:gd name="connsiteX628" fmla="*/ 4297328 w 6891715"/>
                <a:gd name="connsiteY628" fmla="*/ 5558934 h 6367455"/>
                <a:gd name="connsiteX629" fmla="*/ 4108553 w 6891715"/>
                <a:gd name="connsiteY629" fmla="*/ 5551476 h 6367455"/>
                <a:gd name="connsiteX630" fmla="*/ 4122700 w 6891715"/>
                <a:gd name="connsiteY630" fmla="*/ 5555898 h 6367455"/>
                <a:gd name="connsiteX631" fmla="*/ 4121735 w 6891715"/>
                <a:gd name="connsiteY631" fmla="*/ 5565764 h 6367455"/>
                <a:gd name="connsiteX632" fmla="*/ 4108874 w 6891715"/>
                <a:gd name="connsiteY632" fmla="*/ 5563723 h 6367455"/>
                <a:gd name="connsiteX633" fmla="*/ 4097300 w 6891715"/>
                <a:gd name="connsiteY633" fmla="*/ 5562702 h 6367455"/>
                <a:gd name="connsiteX634" fmla="*/ 4099229 w 6891715"/>
                <a:gd name="connsiteY634" fmla="*/ 5556919 h 6367455"/>
                <a:gd name="connsiteX635" fmla="*/ 4289391 w 6891715"/>
                <a:gd name="connsiteY635" fmla="*/ 5540367 h 6367455"/>
                <a:gd name="connsiteX636" fmla="*/ 4308441 w 6891715"/>
                <a:gd name="connsiteY636" fmla="*/ 5541002 h 6367455"/>
                <a:gd name="connsiteX637" fmla="*/ 4301337 w 6891715"/>
                <a:gd name="connsiteY637" fmla="*/ 5548305 h 6367455"/>
                <a:gd name="connsiteX638" fmla="*/ 4292620 w 6891715"/>
                <a:gd name="connsiteY638" fmla="*/ 5551480 h 6367455"/>
                <a:gd name="connsiteX639" fmla="*/ 4289391 w 6891715"/>
                <a:gd name="connsiteY639" fmla="*/ 5548305 h 6367455"/>
                <a:gd name="connsiteX640" fmla="*/ 4022925 w 6891715"/>
                <a:gd name="connsiteY640" fmla="*/ 5514964 h 6367455"/>
                <a:gd name="connsiteX641" fmla="*/ 4031881 w 6891715"/>
                <a:gd name="connsiteY641" fmla="*/ 5519920 h 6367455"/>
                <a:gd name="connsiteX642" fmla="*/ 4032213 w 6891715"/>
                <a:gd name="connsiteY642" fmla="*/ 5533239 h 6367455"/>
                <a:gd name="connsiteX643" fmla="*/ 4022261 w 6891715"/>
                <a:gd name="connsiteY643" fmla="*/ 5540364 h 6367455"/>
                <a:gd name="connsiteX644" fmla="*/ 4009988 w 6891715"/>
                <a:gd name="connsiteY644" fmla="*/ 5532310 h 6367455"/>
                <a:gd name="connsiteX645" fmla="*/ 4011315 w 6891715"/>
                <a:gd name="connsiteY645" fmla="*/ 5525186 h 6367455"/>
                <a:gd name="connsiteX646" fmla="*/ 2542105 w 6891715"/>
                <a:gd name="connsiteY646" fmla="*/ 5470514 h 6367455"/>
                <a:gd name="connsiteX647" fmla="*/ 2547481 w 6891715"/>
                <a:gd name="connsiteY647" fmla="*/ 5470514 h 6367455"/>
                <a:gd name="connsiteX648" fmla="*/ 2566456 w 6891715"/>
                <a:gd name="connsiteY648" fmla="*/ 5478769 h 6367455"/>
                <a:gd name="connsiteX649" fmla="*/ 2578157 w 6891715"/>
                <a:gd name="connsiteY649" fmla="*/ 5478769 h 6367455"/>
                <a:gd name="connsiteX650" fmla="*/ 2586696 w 6891715"/>
                <a:gd name="connsiteY650" fmla="*/ 5503851 h 6367455"/>
                <a:gd name="connsiteX651" fmla="*/ 2585747 w 6891715"/>
                <a:gd name="connsiteY651" fmla="*/ 5520679 h 6367455"/>
                <a:gd name="connsiteX652" fmla="*/ 2601876 w 6891715"/>
                <a:gd name="connsiteY652" fmla="*/ 5547031 h 6367455"/>
                <a:gd name="connsiteX653" fmla="*/ 2600927 w 6891715"/>
                <a:gd name="connsiteY653" fmla="*/ 5575289 h 6367455"/>
                <a:gd name="connsiteX654" fmla="*/ 2590491 w 6891715"/>
                <a:gd name="connsiteY654" fmla="*/ 5584814 h 6367455"/>
                <a:gd name="connsiteX655" fmla="*/ 2586696 w 6891715"/>
                <a:gd name="connsiteY655" fmla="*/ 5599736 h 6367455"/>
                <a:gd name="connsiteX656" fmla="*/ 2600295 w 6891715"/>
                <a:gd name="connsiteY656" fmla="*/ 5611484 h 6367455"/>
                <a:gd name="connsiteX657" fmla="*/ 2592388 w 6891715"/>
                <a:gd name="connsiteY657" fmla="*/ 5641646 h 6367455"/>
                <a:gd name="connsiteX658" fmla="*/ 2584166 w 6891715"/>
                <a:gd name="connsiteY658" fmla="*/ 5676889 h 6367455"/>
                <a:gd name="connsiteX659" fmla="*/ 2584482 w 6891715"/>
                <a:gd name="connsiteY659" fmla="*/ 5711496 h 6367455"/>
                <a:gd name="connsiteX660" fmla="*/ 2570884 w 6891715"/>
                <a:gd name="connsiteY660" fmla="*/ 5732769 h 6367455"/>
                <a:gd name="connsiteX661" fmla="*/ 2561080 w 6891715"/>
                <a:gd name="connsiteY661" fmla="*/ 5721974 h 6367455"/>
                <a:gd name="connsiteX662" fmla="*/ 2550644 w 6891715"/>
                <a:gd name="connsiteY662" fmla="*/ 5711814 h 6367455"/>
                <a:gd name="connsiteX663" fmla="*/ 2532934 w 6891715"/>
                <a:gd name="connsiteY663" fmla="*/ 5723561 h 6367455"/>
                <a:gd name="connsiteX664" fmla="*/ 2531985 w 6891715"/>
                <a:gd name="connsiteY664" fmla="*/ 5743564 h 6367455"/>
                <a:gd name="connsiteX665" fmla="*/ 2523446 w 6891715"/>
                <a:gd name="connsiteY665" fmla="*/ 5752136 h 6367455"/>
                <a:gd name="connsiteX666" fmla="*/ 2510796 w 6891715"/>
                <a:gd name="connsiteY666" fmla="*/ 5753089 h 6367455"/>
                <a:gd name="connsiteX667" fmla="*/ 2496249 w 6891715"/>
                <a:gd name="connsiteY667" fmla="*/ 5756264 h 6367455"/>
                <a:gd name="connsiteX668" fmla="*/ 2484864 w 6891715"/>
                <a:gd name="connsiteY668" fmla="*/ 5748326 h 6367455"/>
                <a:gd name="connsiteX669" fmla="*/ 2476325 w 6891715"/>
                <a:gd name="connsiteY669" fmla="*/ 5751501 h 6367455"/>
                <a:gd name="connsiteX670" fmla="*/ 2472846 w 6891715"/>
                <a:gd name="connsiteY670" fmla="*/ 5740706 h 6367455"/>
                <a:gd name="connsiteX671" fmla="*/ 2481385 w 6891715"/>
                <a:gd name="connsiteY671" fmla="*/ 5740706 h 6367455"/>
                <a:gd name="connsiteX672" fmla="*/ 2474744 w 6891715"/>
                <a:gd name="connsiteY672" fmla="*/ 5735626 h 6367455"/>
                <a:gd name="connsiteX673" fmla="*/ 2473795 w 6891715"/>
                <a:gd name="connsiteY673" fmla="*/ 5710544 h 6367455"/>
                <a:gd name="connsiteX674" fmla="*/ 2460829 w 6891715"/>
                <a:gd name="connsiteY674" fmla="*/ 5693716 h 6367455"/>
                <a:gd name="connsiteX675" fmla="*/ 2477274 w 6891715"/>
                <a:gd name="connsiteY675" fmla="*/ 5644821 h 6367455"/>
                <a:gd name="connsiteX676" fmla="*/ 2481701 w 6891715"/>
                <a:gd name="connsiteY676" fmla="*/ 5631169 h 6367455"/>
                <a:gd name="connsiteX677" fmla="*/ 2467470 w 6891715"/>
                <a:gd name="connsiteY677" fmla="*/ 5619739 h 6367455"/>
                <a:gd name="connsiteX678" fmla="*/ 2476009 w 6891715"/>
                <a:gd name="connsiteY678" fmla="*/ 5598466 h 6367455"/>
                <a:gd name="connsiteX679" fmla="*/ 2469684 w 6891715"/>
                <a:gd name="connsiteY679" fmla="*/ 5588941 h 6367455"/>
                <a:gd name="connsiteX680" fmla="*/ 2475693 w 6891715"/>
                <a:gd name="connsiteY680" fmla="*/ 5575606 h 6367455"/>
                <a:gd name="connsiteX681" fmla="*/ 2466205 w 6891715"/>
                <a:gd name="connsiteY681" fmla="*/ 5557509 h 6367455"/>
                <a:gd name="connsiteX682" fmla="*/ 2450393 w 6891715"/>
                <a:gd name="connsiteY682" fmla="*/ 5547349 h 6367455"/>
                <a:gd name="connsiteX683" fmla="*/ 2445965 w 6891715"/>
                <a:gd name="connsiteY683" fmla="*/ 5556874 h 6367455"/>
                <a:gd name="connsiteX684" fmla="*/ 2441538 w 6891715"/>
                <a:gd name="connsiteY684" fmla="*/ 5535601 h 6367455"/>
                <a:gd name="connsiteX685" fmla="*/ 2447863 w 6891715"/>
                <a:gd name="connsiteY685" fmla="*/ 5521949 h 6367455"/>
                <a:gd name="connsiteX686" fmla="*/ 2442170 w 6891715"/>
                <a:gd name="connsiteY686" fmla="*/ 5497819 h 6367455"/>
                <a:gd name="connsiteX687" fmla="*/ 2450709 w 6891715"/>
                <a:gd name="connsiteY687" fmla="*/ 5492421 h 6367455"/>
                <a:gd name="connsiteX688" fmla="*/ 2454820 w 6891715"/>
                <a:gd name="connsiteY688" fmla="*/ 5477499 h 6367455"/>
                <a:gd name="connsiteX689" fmla="*/ 2461145 w 6891715"/>
                <a:gd name="connsiteY689" fmla="*/ 5482896 h 6367455"/>
                <a:gd name="connsiteX690" fmla="*/ 2451658 w 6891715"/>
                <a:gd name="connsiteY690" fmla="*/ 5497819 h 6367455"/>
                <a:gd name="connsiteX691" fmla="*/ 2459248 w 6891715"/>
                <a:gd name="connsiteY691" fmla="*/ 5509249 h 6367455"/>
                <a:gd name="connsiteX692" fmla="*/ 2476325 w 6891715"/>
                <a:gd name="connsiteY692" fmla="*/ 5517504 h 6367455"/>
                <a:gd name="connsiteX693" fmla="*/ 2496249 w 6891715"/>
                <a:gd name="connsiteY693" fmla="*/ 5519409 h 6367455"/>
                <a:gd name="connsiteX694" fmla="*/ 2503523 w 6891715"/>
                <a:gd name="connsiteY694" fmla="*/ 5503534 h 6367455"/>
                <a:gd name="connsiteX695" fmla="*/ 2524711 w 6891715"/>
                <a:gd name="connsiteY695" fmla="*/ 5490834 h 6367455"/>
                <a:gd name="connsiteX696" fmla="*/ 2537994 w 6891715"/>
                <a:gd name="connsiteY696" fmla="*/ 5481309 h 6367455"/>
                <a:gd name="connsiteX697" fmla="*/ 3282913 w 6891715"/>
                <a:gd name="connsiteY697" fmla="*/ 5260964 h 6367455"/>
                <a:gd name="connsiteX698" fmla="*/ 3294026 w 6891715"/>
                <a:gd name="connsiteY698" fmla="*/ 5262084 h 6367455"/>
                <a:gd name="connsiteX699" fmla="*/ 3287964 w 6891715"/>
                <a:gd name="connsiteY699" fmla="*/ 5265727 h 6367455"/>
                <a:gd name="connsiteX700" fmla="*/ 3328248 w 6891715"/>
                <a:gd name="connsiteY700" fmla="*/ 5257789 h 6367455"/>
                <a:gd name="connsiteX701" fmla="*/ 3340739 w 6891715"/>
                <a:gd name="connsiteY701" fmla="*/ 5264892 h 6367455"/>
                <a:gd name="connsiteX702" fmla="*/ 3362288 w 6891715"/>
                <a:gd name="connsiteY702" fmla="*/ 5271027 h 6367455"/>
                <a:gd name="connsiteX703" fmla="*/ 3361039 w 6891715"/>
                <a:gd name="connsiteY703" fmla="*/ 5276839 h 6367455"/>
                <a:gd name="connsiteX704" fmla="*/ 3336680 w 6891715"/>
                <a:gd name="connsiteY704" fmla="*/ 5270704 h 6367455"/>
                <a:gd name="connsiteX705" fmla="*/ 3324188 w 6891715"/>
                <a:gd name="connsiteY705" fmla="*/ 5259726 h 6367455"/>
                <a:gd name="connsiteX706" fmla="*/ 2671407 w 6891715"/>
                <a:gd name="connsiteY706" fmla="*/ 5257789 h 6367455"/>
                <a:gd name="connsiteX707" fmla="*/ 2674900 w 6891715"/>
                <a:gd name="connsiteY707" fmla="*/ 5266657 h 6367455"/>
                <a:gd name="connsiteX708" fmla="*/ 2673947 w 6891715"/>
                <a:gd name="connsiteY708" fmla="*/ 5273226 h 6367455"/>
                <a:gd name="connsiteX709" fmla="*/ 2667597 w 6891715"/>
                <a:gd name="connsiteY709" fmla="*/ 5275197 h 6367455"/>
                <a:gd name="connsiteX710" fmla="*/ 2671725 w 6891715"/>
                <a:gd name="connsiteY710" fmla="*/ 5284722 h 6367455"/>
                <a:gd name="connsiteX711" fmla="*/ 2664422 w 6891715"/>
                <a:gd name="connsiteY711" fmla="*/ 5286364 h 6367455"/>
                <a:gd name="connsiteX712" fmla="*/ 2659977 w 6891715"/>
                <a:gd name="connsiteY712" fmla="*/ 5276510 h 6367455"/>
                <a:gd name="connsiteX713" fmla="*/ 2643150 w 6891715"/>
                <a:gd name="connsiteY713" fmla="*/ 5278481 h 6367455"/>
                <a:gd name="connsiteX714" fmla="*/ 2636800 w 6891715"/>
                <a:gd name="connsiteY714" fmla="*/ 5268956 h 6367455"/>
                <a:gd name="connsiteX715" fmla="*/ 2659977 w 6891715"/>
                <a:gd name="connsiteY715" fmla="*/ 5266657 h 6367455"/>
                <a:gd name="connsiteX716" fmla="*/ 3264815 w 6891715"/>
                <a:gd name="connsiteY716" fmla="*/ 5237151 h 6367455"/>
                <a:gd name="connsiteX717" fmla="*/ 3282277 w 6891715"/>
                <a:gd name="connsiteY717" fmla="*/ 5247144 h 6367455"/>
                <a:gd name="connsiteX718" fmla="*/ 3295930 w 6891715"/>
                <a:gd name="connsiteY718" fmla="*/ 5244334 h 6367455"/>
                <a:gd name="connsiteX719" fmla="*/ 3316250 w 6891715"/>
                <a:gd name="connsiteY719" fmla="*/ 5251204 h 6367455"/>
                <a:gd name="connsiteX720" fmla="*/ 3295930 w 6891715"/>
                <a:gd name="connsiteY720" fmla="*/ 5249955 h 6367455"/>
                <a:gd name="connsiteX721" fmla="*/ 3283865 w 6891715"/>
                <a:gd name="connsiteY721" fmla="*/ 5256201 h 6367455"/>
                <a:gd name="connsiteX722" fmla="*/ 3252750 w 6891715"/>
                <a:gd name="connsiteY722" fmla="*/ 5239337 h 6367455"/>
                <a:gd name="connsiteX723" fmla="*/ 2572585 w 6891715"/>
                <a:gd name="connsiteY723" fmla="*/ 5232389 h 6367455"/>
                <a:gd name="connsiteX724" fmla="*/ 2574503 w 6891715"/>
                <a:gd name="connsiteY724" fmla="*/ 5273287 h 6367455"/>
                <a:gd name="connsiteX725" fmla="*/ 2571306 w 6891715"/>
                <a:gd name="connsiteY725" fmla="*/ 5288188 h 6367455"/>
                <a:gd name="connsiteX726" fmla="*/ 2584413 w 6891715"/>
                <a:gd name="connsiteY726" fmla="*/ 5315453 h 6367455"/>
                <a:gd name="connsiteX727" fmla="*/ 2581536 w 6891715"/>
                <a:gd name="connsiteY727" fmla="*/ 5359522 h 6367455"/>
                <a:gd name="connsiteX728" fmla="*/ 2570028 w 6891715"/>
                <a:gd name="connsiteY728" fmla="*/ 5388373 h 6367455"/>
                <a:gd name="connsiteX729" fmla="*/ 2566831 w 6891715"/>
                <a:gd name="connsiteY729" fmla="*/ 5402957 h 6367455"/>
                <a:gd name="connsiteX730" fmla="*/ 2557561 w 6891715"/>
                <a:gd name="connsiteY730" fmla="*/ 5426101 h 6367455"/>
                <a:gd name="connsiteX731" fmla="*/ 2549249 w 6891715"/>
                <a:gd name="connsiteY731" fmla="*/ 5445123 h 6367455"/>
                <a:gd name="connsiteX732" fmla="*/ 2547971 w 6891715"/>
                <a:gd name="connsiteY732" fmla="*/ 5451464 h 6367455"/>
                <a:gd name="connsiteX733" fmla="*/ 2539659 w 6891715"/>
                <a:gd name="connsiteY733" fmla="*/ 5446391 h 6367455"/>
                <a:gd name="connsiteX734" fmla="*/ 2531987 w 6891715"/>
                <a:gd name="connsiteY734" fmla="*/ 5444489 h 6367455"/>
                <a:gd name="connsiteX735" fmla="*/ 2531028 w 6891715"/>
                <a:gd name="connsiteY735" fmla="*/ 5439099 h 6367455"/>
                <a:gd name="connsiteX736" fmla="*/ 2521438 w 6891715"/>
                <a:gd name="connsiteY736" fmla="*/ 5434978 h 6367455"/>
                <a:gd name="connsiteX737" fmla="*/ 2510569 w 6891715"/>
                <a:gd name="connsiteY737" fmla="*/ 5426735 h 6367455"/>
                <a:gd name="connsiteX738" fmla="*/ 2518241 w 6891715"/>
                <a:gd name="connsiteY738" fmla="*/ 5408663 h 6367455"/>
                <a:gd name="connsiteX739" fmla="*/ 2511209 w 6891715"/>
                <a:gd name="connsiteY739" fmla="*/ 5405493 h 6367455"/>
                <a:gd name="connsiteX740" fmla="*/ 2499701 w 6891715"/>
                <a:gd name="connsiteY740" fmla="*/ 5400103 h 6367455"/>
                <a:gd name="connsiteX741" fmla="*/ 2503856 w 6891715"/>
                <a:gd name="connsiteY741" fmla="*/ 5393762 h 6367455"/>
                <a:gd name="connsiteX742" fmla="*/ 2504815 w 6891715"/>
                <a:gd name="connsiteY742" fmla="*/ 5384568 h 6367455"/>
                <a:gd name="connsiteX743" fmla="*/ 2501619 w 6891715"/>
                <a:gd name="connsiteY743" fmla="*/ 5381398 h 6367455"/>
                <a:gd name="connsiteX744" fmla="*/ 2501619 w 6891715"/>
                <a:gd name="connsiteY744" fmla="*/ 5366814 h 6367455"/>
                <a:gd name="connsiteX745" fmla="*/ 2497143 w 6891715"/>
                <a:gd name="connsiteY745" fmla="*/ 5356035 h 6367455"/>
                <a:gd name="connsiteX746" fmla="*/ 2490750 w 6891715"/>
                <a:gd name="connsiteY746" fmla="*/ 5342719 h 6367455"/>
                <a:gd name="connsiteX747" fmla="*/ 2491709 w 6891715"/>
                <a:gd name="connsiteY747" fmla="*/ 5330037 h 6367455"/>
                <a:gd name="connsiteX748" fmla="*/ 2501299 w 6891715"/>
                <a:gd name="connsiteY748" fmla="*/ 5327818 h 6367455"/>
                <a:gd name="connsiteX749" fmla="*/ 2500020 w 6891715"/>
                <a:gd name="connsiteY749" fmla="*/ 5305625 h 6367455"/>
                <a:gd name="connsiteX750" fmla="*/ 2520159 w 6891715"/>
                <a:gd name="connsiteY750" fmla="*/ 5294846 h 6367455"/>
                <a:gd name="connsiteX751" fmla="*/ 2524315 w 6891715"/>
                <a:gd name="connsiteY751" fmla="*/ 5283432 h 6367455"/>
                <a:gd name="connsiteX752" fmla="*/ 2538061 w 6891715"/>
                <a:gd name="connsiteY752" fmla="*/ 5272653 h 6367455"/>
                <a:gd name="connsiteX753" fmla="*/ 2550848 w 6891715"/>
                <a:gd name="connsiteY753" fmla="*/ 5278994 h 6367455"/>
                <a:gd name="connsiteX754" fmla="*/ 2558520 w 6891715"/>
                <a:gd name="connsiteY754" fmla="*/ 5271702 h 6367455"/>
                <a:gd name="connsiteX755" fmla="*/ 2554684 w 6891715"/>
                <a:gd name="connsiteY755" fmla="*/ 5255850 h 6367455"/>
                <a:gd name="connsiteX756" fmla="*/ 2562356 w 6891715"/>
                <a:gd name="connsiteY756" fmla="*/ 5235559 h 6367455"/>
                <a:gd name="connsiteX757" fmla="*/ 3216274 w 6891715"/>
                <a:gd name="connsiteY757" fmla="*/ 5219689 h 6367455"/>
                <a:gd name="connsiteX758" fmla="*/ 3221000 w 6891715"/>
                <a:gd name="connsiteY758" fmla="*/ 5221547 h 6367455"/>
                <a:gd name="connsiteX759" fmla="*/ 3210958 w 6891715"/>
                <a:gd name="connsiteY759" fmla="*/ 5232389 h 6367455"/>
                <a:gd name="connsiteX760" fmla="*/ 3210367 w 6891715"/>
                <a:gd name="connsiteY760" fmla="*/ 5228052 h 6367455"/>
                <a:gd name="connsiteX761" fmla="*/ 3208300 w 6891715"/>
                <a:gd name="connsiteY761" fmla="*/ 5222477 h 6367455"/>
                <a:gd name="connsiteX762" fmla="*/ 3236875 w 6891715"/>
                <a:gd name="connsiteY762" fmla="*/ 5199051 h 6367455"/>
                <a:gd name="connsiteX763" fmla="*/ 3266104 w 6891715"/>
                <a:gd name="connsiteY763" fmla="*/ 5206144 h 6367455"/>
                <a:gd name="connsiteX764" fmla="*/ 3297200 w 6891715"/>
                <a:gd name="connsiteY764" fmla="*/ 5210197 h 6367455"/>
                <a:gd name="connsiteX765" fmla="*/ 3297200 w 6891715"/>
                <a:gd name="connsiteY765" fmla="*/ 5214926 h 6367455"/>
                <a:gd name="connsiteX766" fmla="*/ 3266726 w 6891715"/>
                <a:gd name="connsiteY766" fmla="*/ 5213912 h 6367455"/>
                <a:gd name="connsiteX767" fmla="*/ 3239673 w 6891715"/>
                <a:gd name="connsiteY767" fmla="*/ 5206819 h 6367455"/>
                <a:gd name="connsiteX768" fmla="*/ 3261468 w 6891715"/>
                <a:gd name="connsiteY768" fmla="*/ 5180001 h 6367455"/>
                <a:gd name="connsiteX769" fmla="*/ 3278151 w 6891715"/>
                <a:gd name="connsiteY769" fmla="*/ 5188077 h 6367455"/>
                <a:gd name="connsiteX770" fmla="*/ 3274688 w 6891715"/>
                <a:gd name="connsiteY770" fmla="*/ 5194289 h 6367455"/>
                <a:gd name="connsiteX771" fmla="*/ 3257376 w 6891715"/>
                <a:gd name="connsiteY771" fmla="*/ 5193046 h 6367455"/>
                <a:gd name="connsiteX772" fmla="*/ 3245415 w 6891715"/>
                <a:gd name="connsiteY772" fmla="*/ 5189630 h 6367455"/>
                <a:gd name="connsiteX773" fmla="*/ 3241953 w 6891715"/>
                <a:gd name="connsiteY773" fmla="*/ 5184970 h 6367455"/>
                <a:gd name="connsiteX774" fmla="*/ 3241638 w 6891715"/>
                <a:gd name="connsiteY774" fmla="*/ 5180311 h 6367455"/>
                <a:gd name="connsiteX775" fmla="*/ 3220023 w 6891715"/>
                <a:gd name="connsiteY775" fmla="*/ 5175239 h 6367455"/>
                <a:gd name="connsiteX776" fmla="*/ 3235288 w 6891715"/>
                <a:gd name="connsiteY776" fmla="*/ 5184764 h 6367455"/>
                <a:gd name="connsiteX777" fmla="*/ 3225824 w 6891715"/>
                <a:gd name="connsiteY777" fmla="*/ 5183535 h 6367455"/>
                <a:gd name="connsiteX778" fmla="*/ 3211475 w 6891715"/>
                <a:gd name="connsiteY778" fmla="*/ 5175546 h 6367455"/>
                <a:gd name="connsiteX779" fmla="*/ 2421121 w 6891715"/>
                <a:gd name="connsiteY779" fmla="*/ 5104145 h 6367455"/>
                <a:gd name="connsiteX780" fmla="*/ 2412624 w 6891715"/>
                <a:gd name="connsiteY780" fmla="*/ 5112639 h 6367455"/>
                <a:gd name="connsiteX781" fmla="*/ 2412672 w 6891715"/>
                <a:gd name="connsiteY781" fmla="*/ 5112737 h 6367455"/>
                <a:gd name="connsiteX782" fmla="*/ 2421138 w 6891715"/>
                <a:gd name="connsiteY782" fmla="*/ 5104253 h 6367455"/>
                <a:gd name="connsiteX783" fmla="*/ 2421121 w 6891715"/>
                <a:gd name="connsiteY783" fmla="*/ 5104145 h 6367455"/>
                <a:gd name="connsiteX784" fmla="*/ 3071775 w 6891715"/>
                <a:gd name="connsiteY784" fmla="*/ 5056176 h 6367455"/>
                <a:gd name="connsiteX785" fmla="*/ 3095705 w 6891715"/>
                <a:gd name="connsiteY785" fmla="*/ 5079407 h 6367455"/>
                <a:gd name="connsiteX786" fmla="*/ 3109875 w 6891715"/>
                <a:gd name="connsiteY786" fmla="*/ 5094276 h 6367455"/>
                <a:gd name="connsiteX787" fmla="*/ 3092242 w 6891715"/>
                <a:gd name="connsiteY787" fmla="*/ 5084364 h 6367455"/>
                <a:gd name="connsiteX788" fmla="*/ 3080277 w 6891715"/>
                <a:gd name="connsiteY788" fmla="*/ 5069805 h 6367455"/>
                <a:gd name="connsiteX789" fmla="*/ 3087650 w 6891715"/>
                <a:gd name="connsiteY789" fmla="*/ 5051414 h 6367455"/>
                <a:gd name="connsiteX790" fmla="*/ 3115887 w 6891715"/>
                <a:gd name="connsiteY790" fmla="*/ 5070981 h 6367455"/>
                <a:gd name="connsiteX791" fmla="*/ 3117813 w 6891715"/>
                <a:gd name="connsiteY791" fmla="*/ 5079989 h 6367455"/>
                <a:gd name="connsiteX792" fmla="*/ 3100350 w 6891715"/>
                <a:gd name="connsiteY792" fmla="*/ 5049826 h 6367455"/>
                <a:gd name="connsiteX793" fmla="*/ 3114638 w 6891715"/>
                <a:gd name="connsiteY793" fmla="*/ 5056224 h 6367455"/>
                <a:gd name="connsiteX794" fmla="*/ 3110215 w 6891715"/>
                <a:gd name="connsiteY794" fmla="*/ 5060939 h 6367455"/>
                <a:gd name="connsiteX795" fmla="*/ 3085812 w 6891715"/>
                <a:gd name="connsiteY795" fmla="*/ 5013314 h 6367455"/>
                <a:gd name="connsiteX796" fmla="*/ 3107082 w 6891715"/>
                <a:gd name="connsiteY796" fmla="*/ 5026331 h 6367455"/>
                <a:gd name="connsiteX797" fmla="*/ 3109016 w 6891715"/>
                <a:gd name="connsiteY797" fmla="*/ 5031411 h 6367455"/>
                <a:gd name="connsiteX798" fmla="*/ 3102570 w 6891715"/>
                <a:gd name="connsiteY798" fmla="*/ 5029824 h 6367455"/>
                <a:gd name="connsiteX799" fmla="*/ 3115461 w 6891715"/>
                <a:gd name="connsiteY799" fmla="*/ 5041254 h 6367455"/>
                <a:gd name="connsiteX800" fmla="*/ 3124163 w 6891715"/>
                <a:gd name="connsiteY800" fmla="*/ 5047921 h 6367455"/>
                <a:gd name="connsiteX801" fmla="*/ 3122874 w 6891715"/>
                <a:gd name="connsiteY801" fmla="*/ 5051414 h 6367455"/>
                <a:gd name="connsiteX802" fmla="*/ 3104182 w 6891715"/>
                <a:gd name="connsiteY802" fmla="*/ 5037126 h 6367455"/>
                <a:gd name="connsiteX803" fmla="*/ 3105471 w 6891715"/>
                <a:gd name="connsiteY803" fmla="*/ 5045381 h 6367455"/>
                <a:gd name="connsiteX804" fmla="*/ 3093224 w 6891715"/>
                <a:gd name="connsiteY804" fmla="*/ 5033316 h 6367455"/>
                <a:gd name="connsiteX805" fmla="*/ 3084523 w 6891715"/>
                <a:gd name="connsiteY805" fmla="*/ 5021886 h 6367455"/>
                <a:gd name="connsiteX806" fmla="*/ 3081300 w 6891715"/>
                <a:gd name="connsiteY806" fmla="*/ 5013949 h 6367455"/>
                <a:gd name="connsiteX807" fmla="*/ 3043982 w 6891715"/>
                <a:gd name="connsiteY807" fmla="*/ 5011726 h 6367455"/>
                <a:gd name="connsiteX808" fmla="*/ 3058460 w 6891715"/>
                <a:gd name="connsiteY808" fmla="*/ 5028318 h 6367455"/>
                <a:gd name="connsiteX809" fmla="*/ 3059076 w 6891715"/>
                <a:gd name="connsiteY809" fmla="*/ 5039379 h 6367455"/>
                <a:gd name="connsiteX810" fmla="*/ 3055071 w 6891715"/>
                <a:gd name="connsiteY810" fmla="*/ 5040301 h 6367455"/>
                <a:gd name="connsiteX811" fmla="*/ 3052299 w 6891715"/>
                <a:gd name="connsiteY811" fmla="*/ 5032927 h 6367455"/>
                <a:gd name="connsiteX812" fmla="*/ 3046139 w 6891715"/>
                <a:gd name="connsiteY812" fmla="*/ 5030161 h 6367455"/>
                <a:gd name="connsiteX813" fmla="*/ 3039978 w 6891715"/>
                <a:gd name="connsiteY813" fmla="*/ 5022173 h 6367455"/>
                <a:gd name="connsiteX814" fmla="*/ 3038438 w 6891715"/>
                <a:gd name="connsiteY814" fmla="*/ 5013877 h 6367455"/>
                <a:gd name="connsiteX815" fmla="*/ 3081196 w 6891715"/>
                <a:gd name="connsiteY815" fmla="*/ 4995851 h 6367455"/>
                <a:gd name="connsiteX816" fmla="*/ 3089628 w 6891715"/>
                <a:gd name="connsiteY816" fmla="*/ 5007599 h 6367455"/>
                <a:gd name="connsiteX817" fmla="*/ 3094000 w 6891715"/>
                <a:gd name="connsiteY817" fmla="*/ 5013314 h 6367455"/>
                <a:gd name="connsiteX818" fmla="*/ 3077761 w 6891715"/>
                <a:gd name="connsiteY818" fmla="*/ 5004106 h 6367455"/>
                <a:gd name="connsiteX819" fmla="*/ 3074950 w 6891715"/>
                <a:gd name="connsiteY819" fmla="*/ 4998708 h 6367455"/>
                <a:gd name="connsiteX820" fmla="*/ 6495127 w 6891715"/>
                <a:gd name="connsiteY820" fmla="*/ 4986728 h 6367455"/>
                <a:gd name="connsiteX821" fmla="*/ 6506559 w 6891715"/>
                <a:gd name="connsiteY821" fmla="*/ 4995299 h 6367455"/>
                <a:gd name="connsiteX822" fmla="*/ 6517991 w 6891715"/>
                <a:gd name="connsiteY822" fmla="*/ 4992442 h 6367455"/>
                <a:gd name="connsiteX823" fmla="*/ 6525612 w 6891715"/>
                <a:gd name="connsiteY823" fmla="*/ 4997204 h 6367455"/>
                <a:gd name="connsiteX824" fmla="*/ 6540537 w 6891715"/>
                <a:gd name="connsiteY824" fmla="*/ 4999426 h 6367455"/>
                <a:gd name="connsiteX825" fmla="*/ 6557050 w 6891715"/>
                <a:gd name="connsiteY825" fmla="*/ 5002918 h 6367455"/>
                <a:gd name="connsiteX826" fmla="*/ 6561450 w 6891715"/>
                <a:gd name="connsiteY826" fmla="*/ 5001033 h 6367455"/>
                <a:gd name="connsiteX827" fmla="*/ 6527292 w 6891715"/>
                <a:gd name="connsiteY827" fmla="*/ 5071939 h 6367455"/>
                <a:gd name="connsiteX828" fmla="*/ 6524977 w 6891715"/>
                <a:gd name="connsiteY828" fmla="*/ 5069582 h 6367455"/>
                <a:gd name="connsiteX829" fmla="*/ 6514815 w 6891715"/>
                <a:gd name="connsiteY829" fmla="*/ 5041964 h 6367455"/>
                <a:gd name="connsiteX830" fmla="*/ 6504336 w 6891715"/>
                <a:gd name="connsiteY830" fmla="*/ 5039424 h 6367455"/>
                <a:gd name="connsiteX831" fmla="*/ 6495762 w 6891715"/>
                <a:gd name="connsiteY831" fmla="*/ 5044821 h 6367455"/>
                <a:gd name="connsiteX832" fmla="*/ 6487506 w 6891715"/>
                <a:gd name="connsiteY832" fmla="*/ 5041329 h 6367455"/>
                <a:gd name="connsiteX833" fmla="*/ 6486553 w 6891715"/>
                <a:gd name="connsiteY833" fmla="*/ 5030536 h 6367455"/>
                <a:gd name="connsiteX834" fmla="*/ 6470993 w 6891715"/>
                <a:gd name="connsiteY834" fmla="*/ 5017520 h 6367455"/>
                <a:gd name="connsiteX835" fmla="*/ 6473534 w 6891715"/>
                <a:gd name="connsiteY835" fmla="*/ 4998791 h 6367455"/>
                <a:gd name="connsiteX836" fmla="*/ 6484648 w 6891715"/>
                <a:gd name="connsiteY836" fmla="*/ 4994981 h 6367455"/>
                <a:gd name="connsiteX837" fmla="*/ 3034945 w 6891715"/>
                <a:gd name="connsiteY837" fmla="*/ 4948226 h 6367455"/>
                <a:gd name="connsiteX838" fmla="*/ 3042883 w 6891715"/>
                <a:gd name="connsiteY838" fmla="*/ 4949174 h 6367455"/>
                <a:gd name="connsiteX839" fmla="*/ 3044153 w 6891715"/>
                <a:gd name="connsiteY839" fmla="*/ 4962446 h 6367455"/>
                <a:gd name="connsiteX840" fmla="*/ 3048915 w 6891715"/>
                <a:gd name="connsiteY840" fmla="*/ 4968133 h 6367455"/>
                <a:gd name="connsiteX841" fmla="*/ 3055265 w 6891715"/>
                <a:gd name="connsiteY841" fmla="*/ 4979509 h 6367455"/>
                <a:gd name="connsiteX842" fmla="*/ 3060663 w 6891715"/>
                <a:gd name="connsiteY842" fmla="*/ 5014901 h 6367455"/>
                <a:gd name="connsiteX843" fmla="*/ 3054313 w 6891715"/>
                <a:gd name="connsiteY843" fmla="*/ 5014269 h 6367455"/>
                <a:gd name="connsiteX844" fmla="*/ 3049868 w 6891715"/>
                <a:gd name="connsiteY844" fmla="*/ 5008581 h 6367455"/>
                <a:gd name="connsiteX845" fmla="*/ 3040342 w 6891715"/>
                <a:gd name="connsiteY845" fmla="*/ 4999101 h 6367455"/>
                <a:gd name="connsiteX846" fmla="*/ 3036850 w 6891715"/>
                <a:gd name="connsiteY846" fmla="*/ 4987725 h 6367455"/>
                <a:gd name="connsiteX847" fmla="*/ 3039072 w 6891715"/>
                <a:gd name="connsiteY847" fmla="*/ 4981405 h 6367455"/>
                <a:gd name="connsiteX848" fmla="*/ 3044788 w 6891715"/>
                <a:gd name="connsiteY848" fmla="*/ 4985829 h 6367455"/>
                <a:gd name="connsiteX849" fmla="*/ 3046058 w 6891715"/>
                <a:gd name="connsiteY849" fmla="*/ 4981405 h 6367455"/>
                <a:gd name="connsiteX850" fmla="*/ 3046058 w 6891715"/>
                <a:gd name="connsiteY850" fmla="*/ 4972241 h 6367455"/>
                <a:gd name="connsiteX851" fmla="*/ 3033675 w 6891715"/>
                <a:gd name="connsiteY851" fmla="*/ 4958022 h 6367455"/>
                <a:gd name="connsiteX852" fmla="*/ 3060662 w 6891715"/>
                <a:gd name="connsiteY852" fmla="*/ 4941876 h 6367455"/>
                <a:gd name="connsiteX853" fmla="*/ 3066377 w 6891715"/>
                <a:gd name="connsiteY853" fmla="*/ 4941876 h 6367455"/>
                <a:gd name="connsiteX854" fmla="*/ 3081300 w 6891715"/>
                <a:gd name="connsiteY854" fmla="*/ 4964101 h 6367455"/>
                <a:gd name="connsiteX855" fmla="*/ 3086062 w 6891715"/>
                <a:gd name="connsiteY855" fmla="*/ 4968228 h 6367455"/>
                <a:gd name="connsiteX856" fmla="*/ 3081935 w 6891715"/>
                <a:gd name="connsiteY856" fmla="*/ 4974578 h 6367455"/>
                <a:gd name="connsiteX857" fmla="*/ 3089872 w 6891715"/>
                <a:gd name="connsiteY857" fmla="*/ 4983786 h 6367455"/>
                <a:gd name="connsiteX858" fmla="*/ 3097175 w 6891715"/>
                <a:gd name="connsiteY858" fmla="*/ 4999026 h 6367455"/>
                <a:gd name="connsiteX859" fmla="*/ 3094317 w 6891715"/>
                <a:gd name="connsiteY859" fmla="*/ 4994263 h 6367455"/>
                <a:gd name="connsiteX860" fmla="*/ 3087967 w 6891715"/>
                <a:gd name="connsiteY860" fmla="*/ 4991406 h 6367455"/>
                <a:gd name="connsiteX861" fmla="*/ 3075902 w 6891715"/>
                <a:gd name="connsiteY861" fmla="*/ 4984738 h 6367455"/>
                <a:gd name="connsiteX862" fmla="*/ 3072092 w 6891715"/>
                <a:gd name="connsiteY862" fmla="*/ 4972673 h 6367455"/>
                <a:gd name="connsiteX863" fmla="*/ 3068917 w 6891715"/>
                <a:gd name="connsiteY863" fmla="*/ 4972038 h 6367455"/>
                <a:gd name="connsiteX864" fmla="*/ 3054312 w 6891715"/>
                <a:gd name="connsiteY864" fmla="*/ 4962196 h 6367455"/>
                <a:gd name="connsiteX865" fmla="*/ 3052725 w 6891715"/>
                <a:gd name="connsiteY865" fmla="*/ 4951083 h 6367455"/>
                <a:gd name="connsiteX866" fmla="*/ 3060662 w 6891715"/>
                <a:gd name="connsiteY866" fmla="*/ 4950448 h 6367455"/>
                <a:gd name="connsiteX867" fmla="*/ 6600872 w 6891715"/>
                <a:gd name="connsiteY867" fmla="*/ 4906095 h 6367455"/>
                <a:gd name="connsiteX868" fmla="*/ 6598649 w 6891715"/>
                <a:gd name="connsiteY868" fmla="*/ 4911492 h 6367455"/>
                <a:gd name="connsiteX869" fmla="*/ 6602058 w 6891715"/>
                <a:gd name="connsiteY869" fmla="*/ 4916735 h 6367455"/>
                <a:gd name="connsiteX870" fmla="*/ 6570401 w 6891715"/>
                <a:gd name="connsiteY870" fmla="*/ 4982451 h 6367455"/>
                <a:gd name="connsiteX871" fmla="*/ 6569434 w 6891715"/>
                <a:gd name="connsiteY871" fmla="*/ 4982283 h 6367455"/>
                <a:gd name="connsiteX872" fmla="*/ 6564036 w 6891715"/>
                <a:gd name="connsiteY872" fmla="*/ 4977839 h 6367455"/>
                <a:gd name="connsiteX873" fmla="*/ 6564354 w 6891715"/>
                <a:gd name="connsiteY873" fmla="*/ 4967363 h 6367455"/>
                <a:gd name="connsiteX874" fmla="*/ 6569752 w 6891715"/>
                <a:gd name="connsiteY874" fmla="*/ 4961332 h 6367455"/>
                <a:gd name="connsiteX875" fmla="*/ 6573563 w 6891715"/>
                <a:gd name="connsiteY875" fmla="*/ 4943237 h 6367455"/>
                <a:gd name="connsiteX876" fmla="*/ 6567212 w 6891715"/>
                <a:gd name="connsiteY876" fmla="*/ 4935936 h 6367455"/>
                <a:gd name="connsiteX877" fmla="*/ 6568799 w 6891715"/>
                <a:gd name="connsiteY877" fmla="*/ 4924190 h 6367455"/>
                <a:gd name="connsiteX878" fmla="*/ 6582772 w 6891715"/>
                <a:gd name="connsiteY878" fmla="*/ 4909905 h 6367455"/>
                <a:gd name="connsiteX879" fmla="*/ 4951102 w 6891715"/>
                <a:gd name="connsiteY879" fmla="*/ 4806942 h 6367455"/>
                <a:gd name="connsiteX880" fmla="*/ 4954554 w 6891715"/>
                <a:gd name="connsiteY880" fmla="*/ 4813479 h 6367455"/>
                <a:gd name="connsiteX881" fmla="*/ 4953518 w 6891715"/>
                <a:gd name="connsiteY881" fmla="*/ 4818055 h 6367455"/>
                <a:gd name="connsiteX882" fmla="*/ 4946616 w 6891715"/>
                <a:gd name="connsiteY882" fmla="*/ 4810210 h 6367455"/>
                <a:gd name="connsiteX883" fmla="*/ 5054566 w 6891715"/>
                <a:gd name="connsiteY883" fmla="*/ 4779954 h 6367455"/>
                <a:gd name="connsiteX884" fmla="*/ 5046311 w 6891715"/>
                <a:gd name="connsiteY884" fmla="*/ 4792539 h 6367455"/>
                <a:gd name="connsiteX885" fmla="*/ 5039961 w 6891715"/>
                <a:gd name="connsiteY885" fmla="*/ 4814879 h 6367455"/>
                <a:gd name="connsiteX886" fmla="*/ 5029166 w 6891715"/>
                <a:gd name="connsiteY886" fmla="*/ 4805125 h 6367455"/>
                <a:gd name="connsiteX887" fmla="*/ 5032341 w 6891715"/>
                <a:gd name="connsiteY887" fmla="*/ 4797888 h 6367455"/>
                <a:gd name="connsiteX888" fmla="*/ 5048533 w 6891715"/>
                <a:gd name="connsiteY888" fmla="*/ 4785303 h 6367455"/>
                <a:gd name="connsiteX889" fmla="*/ 4546749 w 6891715"/>
                <a:gd name="connsiteY889" fmla="*/ 4760722 h 6367455"/>
                <a:gd name="connsiteX890" fmla="*/ 4546260 w 6891715"/>
                <a:gd name="connsiteY890" fmla="*/ 4761212 h 6367455"/>
                <a:gd name="connsiteX891" fmla="*/ 4546884 w 6891715"/>
                <a:gd name="connsiteY891" fmla="*/ 4760899 h 6367455"/>
                <a:gd name="connsiteX892" fmla="*/ 5140291 w 6891715"/>
                <a:gd name="connsiteY892" fmla="*/ 4749792 h 6367455"/>
                <a:gd name="connsiteX893" fmla="*/ 5127591 w 6891715"/>
                <a:gd name="connsiteY893" fmla="*/ 4759317 h 6367455"/>
                <a:gd name="connsiteX894" fmla="*/ 5130477 w 6891715"/>
                <a:gd name="connsiteY894" fmla="*/ 4751021 h 6367455"/>
                <a:gd name="connsiteX895" fmla="*/ 6342270 w 6891715"/>
                <a:gd name="connsiteY895" fmla="*/ 4710093 h 6367455"/>
                <a:gd name="connsiteX896" fmla="*/ 6339836 w 6891715"/>
                <a:gd name="connsiteY896" fmla="*/ 4714047 h 6367455"/>
                <a:gd name="connsiteX897" fmla="*/ 6301729 w 6891715"/>
                <a:gd name="connsiteY897" fmla="*/ 4718809 h 6367455"/>
                <a:gd name="connsiteX898" fmla="*/ 6300459 w 6891715"/>
                <a:gd name="connsiteY898" fmla="*/ 4737220 h 6367455"/>
                <a:gd name="connsiteX899" fmla="*/ 6300488 w 6891715"/>
                <a:gd name="connsiteY899" fmla="*/ 4737235 h 6367455"/>
                <a:gd name="connsiteX900" fmla="*/ 6301738 w 6891715"/>
                <a:gd name="connsiteY900" fmla="*/ 4719118 h 6367455"/>
                <a:gd name="connsiteX901" fmla="*/ 6339844 w 6891715"/>
                <a:gd name="connsiteY901" fmla="*/ 4714356 h 6367455"/>
                <a:gd name="connsiteX902" fmla="*/ 6342384 w 6891715"/>
                <a:gd name="connsiteY902" fmla="*/ 4710229 h 6367455"/>
                <a:gd name="connsiteX903" fmla="*/ 1472534 w 6891715"/>
                <a:gd name="connsiteY903" fmla="*/ 4375142 h 6367455"/>
                <a:gd name="connsiteX904" fmla="*/ 1482060 w 6891715"/>
                <a:gd name="connsiteY904" fmla="*/ 4376139 h 6367455"/>
                <a:gd name="connsiteX905" fmla="*/ 1487457 w 6891715"/>
                <a:gd name="connsiteY905" fmla="*/ 4385110 h 6367455"/>
                <a:gd name="connsiteX906" fmla="*/ 1484282 w 6891715"/>
                <a:gd name="connsiteY906" fmla="*/ 4388433 h 6367455"/>
                <a:gd name="connsiteX907" fmla="*/ 1476662 w 6891715"/>
                <a:gd name="connsiteY907" fmla="*/ 4385110 h 6367455"/>
                <a:gd name="connsiteX908" fmla="*/ 1467137 w 6891715"/>
                <a:gd name="connsiteY908" fmla="*/ 4389430 h 6367455"/>
                <a:gd name="connsiteX909" fmla="*/ 1465232 w 6891715"/>
                <a:gd name="connsiteY909" fmla="*/ 4381787 h 6367455"/>
                <a:gd name="connsiteX910" fmla="*/ 1435070 w 6891715"/>
                <a:gd name="connsiteY910" fmla="*/ 4357679 h 6367455"/>
                <a:gd name="connsiteX911" fmla="*/ 1446184 w 6891715"/>
                <a:gd name="connsiteY911" fmla="*/ 4359584 h 6367455"/>
                <a:gd name="connsiteX912" fmla="*/ 1443096 w 6891715"/>
                <a:gd name="connsiteY912" fmla="*/ 4363711 h 6367455"/>
                <a:gd name="connsiteX913" fmla="*/ 1435996 w 6891715"/>
                <a:gd name="connsiteY913" fmla="*/ 4364029 h 6367455"/>
                <a:gd name="connsiteX914" fmla="*/ 1538093 w 6891715"/>
                <a:gd name="connsiteY914" fmla="*/ 4154476 h 6367455"/>
                <a:gd name="connsiteX915" fmla="*/ 1543523 w 6891715"/>
                <a:gd name="connsiteY915" fmla="*/ 4158725 h 6367455"/>
                <a:gd name="connsiteX916" fmla="*/ 1561405 w 6891715"/>
                <a:gd name="connsiteY916" fmla="*/ 4162647 h 6367455"/>
                <a:gd name="connsiteX917" fmla="*/ 1566834 w 6891715"/>
                <a:gd name="connsiteY917" fmla="*/ 4170491 h 6367455"/>
                <a:gd name="connsiteX918" fmla="*/ 1564918 w 6891715"/>
                <a:gd name="connsiteY918" fmla="*/ 4178008 h 6367455"/>
                <a:gd name="connsiteX919" fmla="*/ 1557251 w 6891715"/>
                <a:gd name="connsiteY919" fmla="*/ 4185526 h 6367455"/>
                <a:gd name="connsiteX920" fmla="*/ 1549910 w 6891715"/>
                <a:gd name="connsiteY920" fmla="*/ 4187814 h 6367455"/>
                <a:gd name="connsiteX921" fmla="*/ 1525320 w 6891715"/>
                <a:gd name="connsiteY921" fmla="*/ 4175067 h 6367455"/>
                <a:gd name="connsiteX922" fmla="*/ 1511272 w 6891715"/>
                <a:gd name="connsiteY922" fmla="*/ 4175067 h 6367455"/>
                <a:gd name="connsiteX923" fmla="*/ 1515740 w 6891715"/>
                <a:gd name="connsiteY923" fmla="*/ 4171798 h 6367455"/>
                <a:gd name="connsiteX924" fmla="*/ 2133803 w 6891715"/>
                <a:gd name="connsiteY924" fmla="*/ 3771889 h 6367455"/>
                <a:gd name="connsiteX925" fmla="*/ 2135150 w 6891715"/>
                <a:gd name="connsiteY925" fmla="*/ 3783636 h 6367455"/>
                <a:gd name="connsiteX926" fmla="*/ 2131782 w 6891715"/>
                <a:gd name="connsiteY926" fmla="*/ 3794114 h 6367455"/>
                <a:gd name="connsiteX927" fmla="*/ 2129762 w 6891715"/>
                <a:gd name="connsiteY927" fmla="*/ 3813164 h 6367455"/>
                <a:gd name="connsiteX928" fmla="*/ 2112925 w 6891715"/>
                <a:gd name="connsiteY928" fmla="*/ 3813164 h 6367455"/>
                <a:gd name="connsiteX929" fmla="*/ 2114609 w 6891715"/>
                <a:gd name="connsiteY929" fmla="*/ 3788081 h 6367455"/>
                <a:gd name="connsiteX930" fmla="*/ 2124711 w 6891715"/>
                <a:gd name="connsiteY930" fmla="*/ 3775381 h 6367455"/>
                <a:gd name="connsiteX931" fmla="*/ 2166583 w 6891715"/>
                <a:gd name="connsiteY931" fmla="*/ 3746489 h 6367455"/>
                <a:gd name="connsiteX932" fmla="*/ 2171663 w 6891715"/>
                <a:gd name="connsiteY932" fmla="*/ 3748735 h 6367455"/>
                <a:gd name="connsiteX933" fmla="*/ 2153883 w 6891715"/>
                <a:gd name="connsiteY933" fmla="*/ 3759324 h 6367455"/>
                <a:gd name="connsiteX934" fmla="*/ 2146263 w 6891715"/>
                <a:gd name="connsiteY934" fmla="*/ 3767988 h 6367455"/>
                <a:gd name="connsiteX935" fmla="*/ 2140230 w 6891715"/>
                <a:gd name="connsiteY935" fmla="*/ 3776652 h 6367455"/>
                <a:gd name="connsiteX936" fmla="*/ 2136738 w 6891715"/>
                <a:gd name="connsiteY936" fmla="*/ 3766705 h 6367455"/>
                <a:gd name="connsiteX937" fmla="*/ 2146263 w 6891715"/>
                <a:gd name="connsiteY937" fmla="*/ 3757078 h 6367455"/>
                <a:gd name="connsiteX938" fmla="*/ 1246315 w 6891715"/>
                <a:gd name="connsiteY938" fmla="*/ 3744901 h 6367455"/>
                <a:gd name="connsiteX939" fmla="*/ 1253753 w 6891715"/>
                <a:gd name="connsiteY939" fmla="*/ 3753473 h 6367455"/>
                <a:gd name="connsiteX940" fmla="*/ 1263448 w 6891715"/>
                <a:gd name="connsiteY940" fmla="*/ 3760458 h 6367455"/>
                <a:gd name="connsiteX941" fmla="*/ 1273144 w 6891715"/>
                <a:gd name="connsiteY941" fmla="*/ 3759506 h 6367455"/>
                <a:gd name="connsiteX942" fmla="*/ 1263448 w 6891715"/>
                <a:gd name="connsiteY942" fmla="*/ 3772206 h 6367455"/>
                <a:gd name="connsiteX943" fmla="*/ 1258277 w 6891715"/>
                <a:gd name="connsiteY943" fmla="*/ 3783953 h 6367455"/>
                <a:gd name="connsiteX944" fmla="*/ 1250844 w 6891715"/>
                <a:gd name="connsiteY944" fmla="*/ 3789351 h 6367455"/>
                <a:gd name="connsiteX945" fmla="*/ 1222724 w 6891715"/>
                <a:gd name="connsiteY945" fmla="*/ 3780143 h 6367455"/>
                <a:gd name="connsiteX946" fmla="*/ 1219167 w 6891715"/>
                <a:gd name="connsiteY946" fmla="*/ 3767443 h 6367455"/>
                <a:gd name="connsiteX947" fmla="*/ 1225632 w 6891715"/>
                <a:gd name="connsiteY947" fmla="*/ 3765221 h 6367455"/>
                <a:gd name="connsiteX948" fmla="*/ 1222400 w 6891715"/>
                <a:gd name="connsiteY948" fmla="*/ 3762046 h 6367455"/>
                <a:gd name="connsiteX949" fmla="*/ 1220461 w 6891715"/>
                <a:gd name="connsiteY949" fmla="*/ 3748393 h 6367455"/>
                <a:gd name="connsiteX950" fmla="*/ 2215160 w 6891715"/>
                <a:gd name="connsiteY950" fmla="*/ 3730614 h 6367455"/>
                <a:gd name="connsiteX951" fmla="*/ 2216113 w 6891715"/>
                <a:gd name="connsiteY951" fmla="*/ 3734660 h 6367455"/>
                <a:gd name="connsiteX952" fmla="*/ 2207540 w 6891715"/>
                <a:gd name="connsiteY952" fmla="*/ 3735594 h 6367455"/>
                <a:gd name="connsiteX953" fmla="*/ 2194840 w 6891715"/>
                <a:gd name="connsiteY953" fmla="*/ 3739952 h 6367455"/>
                <a:gd name="connsiteX954" fmla="*/ 2188490 w 6891715"/>
                <a:gd name="connsiteY954" fmla="*/ 3744933 h 6367455"/>
                <a:gd name="connsiteX955" fmla="*/ 2178330 w 6891715"/>
                <a:gd name="connsiteY955" fmla="*/ 3746489 h 6367455"/>
                <a:gd name="connsiteX956" fmla="*/ 2171663 w 6891715"/>
                <a:gd name="connsiteY956" fmla="*/ 3739330 h 6367455"/>
                <a:gd name="connsiteX957" fmla="*/ 2200238 w 6891715"/>
                <a:gd name="connsiteY957" fmla="*/ 3732482 h 6367455"/>
                <a:gd name="connsiteX958" fmla="*/ 2265326 w 6891715"/>
                <a:gd name="connsiteY958" fmla="*/ 3727439 h 6367455"/>
                <a:gd name="connsiteX959" fmla="*/ 2248622 w 6891715"/>
                <a:gd name="connsiteY959" fmla="*/ 3736964 h 6367455"/>
                <a:gd name="connsiteX960" fmla="*/ 2235070 w 6891715"/>
                <a:gd name="connsiteY960" fmla="*/ 3735232 h 6367455"/>
                <a:gd name="connsiteX961" fmla="*/ 2222463 w 6891715"/>
                <a:gd name="connsiteY961" fmla="*/ 3736387 h 6367455"/>
                <a:gd name="connsiteX962" fmla="*/ 2227821 w 6891715"/>
                <a:gd name="connsiteY962" fmla="*/ 3730614 h 6367455"/>
                <a:gd name="connsiteX963" fmla="*/ 2243579 w 6891715"/>
                <a:gd name="connsiteY963" fmla="*/ 3730325 h 6367455"/>
                <a:gd name="connsiteX964" fmla="*/ 2256816 w 6891715"/>
                <a:gd name="connsiteY964" fmla="*/ 3729171 h 6367455"/>
                <a:gd name="connsiteX965" fmla="*/ 2293901 w 6891715"/>
                <a:gd name="connsiteY965" fmla="*/ 3721089 h 6367455"/>
                <a:gd name="connsiteX966" fmla="*/ 2284247 w 6891715"/>
                <a:gd name="connsiteY966" fmla="*/ 3726436 h 6367455"/>
                <a:gd name="connsiteX967" fmla="*/ 2270088 w 6891715"/>
                <a:gd name="connsiteY967" fmla="*/ 3733789 h 6367455"/>
                <a:gd name="connsiteX968" fmla="*/ 2275558 w 6891715"/>
                <a:gd name="connsiteY968" fmla="*/ 3723763 h 6367455"/>
                <a:gd name="connsiteX969" fmla="*/ 2314928 w 6891715"/>
                <a:gd name="connsiteY969" fmla="*/ 3706801 h 6367455"/>
                <a:gd name="connsiteX970" fmla="*/ 2327813 w 6891715"/>
                <a:gd name="connsiteY970" fmla="*/ 3706801 h 6367455"/>
                <a:gd name="connsiteX971" fmla="*/ 2332000 w 6891715"/>
                <a:gd name="connsiteY971" fmla="*/ 3711192 h 6367455"/>
                <a:gd name="connsiteX972" fmla="*/ 2322337 w 6891715"/>
                <a:gd name="connsiteY972" fmla="*/ 3713556 h 6367455"/>
                <a:gd name="connsiteX973" fmla="*/ 2315251 w 6891715"/>
                <a:gd name="connsiteY973" fmla="*/ 3722676 h 6367455"/>
                <a:gd name="connsiteX974" fmla="*/ 2309775 w 6891715"/>
                <a:gd name="connsiteY974" fmla="*/ 3715921 h 6367455"/>
                <a:gd name="connsiteX975" fmla="*/ 2362163 w 6891715"/>
                <a:gd name="connsiteY975" fmla="*/ 3689339 h 6367455"/>
                <a:gd name="connsiteX976" fmla="*/ 2358194 w 6891715"/>
                <a:gd name="connsiteY976" fmla="*/ 3694310 h 6367455"/>
                <a:gd name="connsiteX977" fmla="*/ 2338350 w 6891715"/>
                <a:gd name="connsiteY977" fmla="*/ 3700452 h 6367455"/>
                <a:gd name="connsiteX978" fmla="*/ 2351579 w 6891715"/>
                <a:gd name="connsiteY978" fmla="*/ 3693433 h 6367455"/>
                <a:gd name="connsiteX979" fmla="*/ 2392325 w 6891715"/>
                <a:gd name="connsiteY979" fmla="*/ 3682989 h 6367455"/>
                <a:gd name="connsiteX980" fmla="*/ 2388983 w 6891715"/>
                <a:gd name="connsiteY980" fmla="*/ 3687752 h 6367455"/>
                <a:gd name="connsiteX981" fmla="*/ 2373275 w 6891715"/>
                <a:gd name="connsiteY981" fmla="*/ 3685187 h 6367455"/>
                <a:gd name="connsiteX982" fmla="*/ 2415017 w 6891715"/>
                <a:gd name="connsiteY982" fmla="*/ 3681401 h 6367455"/>
                <a:gd name="connsiteX983" fmla="*/ 2422488 w 6891715"/>
                <a:gd name="connsiteY983" fmla="*/ 3682866 h 6367455"/>
                <a:gd name="connsiteX984" fmla="*/ 2406613 w 6891715"/>
                <a:gd name="connsiteY984" fmla="*/ 3684576 h 6367455"/>
                <a:gd name="connsiteX985" fmla="*/ 2985194 w 6891715"/>
                <a:gd name="connsiteY985" fmla="*/ 3619489 h 6367455"/>
                <a:gd name="connsiteX986" fmla="*/ 3001933 w 6891715"/>
                <a:gd name="connsiteY986" fmla="*/ 3643179 h 6367455"/>
                <a:gd name="connsiteX987" fmla="*/ 3012555 w 6891715"/>
                <a:gd name="connsiteY987" fmla="*/ 3653563 h 6367455"/>
                <a:gd name="connsiteX988" fmla="*/ 3031868 w 6891715"/>
                <a:gd name="connsiteY988" fmla="*/ 3655835 h 6367455"/>
                <a:gd name="connsiteX989" fmla="*/ 3043778 w 6891715"/>
                <a:gd name="connsiteY989" fmla="*/ 3654212 h 6367455"/>
                <a:gd name="connsiteX990" fmla="*/ 3041525 w 6891715"/>
                <a:gd name="connsiteY990" fmla="*/ 3658756 h 6367455"/>
                <a:gd name="connsiteX991" fmla="*/ 3047963 w 6891715"/>
                <a:gd name="connsiteY991" fmla="*/ 3678227 h 6367455"/>
                <a:gd name="connsiteX992" fmla="*/ 3036375 w 6891715"/>
                <a:gd name="connsiteY992" fmla="*/ 3670438 h 6367455"/>
                <a:gd name="connsiteX993" fmla="*/ 3022212 w 6891715"/>
                <a:gd name="connsiteY993" fmla="*/ 3667518 h 6367455"/>
                <a:gd name="connsiteX994" fmla="*/ 3011589 w 6891715"/>
                <a:gd name="connsiteY994" fmla="*/ 3675306 h 6367455"/>
                <a:gd name="connsiteX995" fmla="*/ 3000645 w 6891715"/>
                <a:gd name="connsiteY995" fmla="*/ 3667518 h 6367455"/>
                <a:gd name="connsiteX996" fmla="*/ 3000001 w 6891715"/>
                <a:gd name="connsiteY996" fmla="*/ 3667193 h 6367455"/>
                <a:gd name="connsiteX997" fmla="*/ 2997426 w 6891715"/>
                <a:gd name="connsiteY997" fmla="*/ 3665895 h 6367455"/>
                <a:gd name="connsiteX998" fmla="*/ 2995495 w 6891715"/>
                <a:gd name="connsiteY998" fmla="*/ 3663624 h 6367455"/>
                <a:gd name="connsiteX999" fmla="*/ 2994529 w 6891715"/>
                <a:gd name="connsiteY999" fmla="*/ 3662650 h 6367455"/>
                <a:gd name="connsiteX1000" fmla="*/ 2994207 w 6891715"/>
                <a:gd name="connsiteY1000" fmla="*/ 3661027 h 6367455"/>
                <a:gd name="connsiteX1001" fmla="*/ 2995173 w 6891715"/>
                <a:gd name="connsiteY1001" fmla="*/ 3651292 h 6367455"/>
                <a:gd name="connsiteX1002" fmla="*/ 2995495 w 6891715"/>
                <a:gd name="connsiteY1002" fmla="*/ 3644152 h 6367455"/>
                <a:gd name="connsiteX1003" fmla="*/ 2987770 w 6891715"/>
                <a:gd name="connsiteY1003" fmla="*/ 3639934 h 6367455"/>
                <a:gd name="connsiteX1004" fmla="*/ 2978113 w 6891715"/>
                <a:gd name="connsiteY1004" fmla="*/ 3632145 h 6367455"/>
                <a:gd name="connsiteX1005" fmla="*/ 720699 w 6891715"/>
                <a:gd name="connsiteY1005" fmla="*/ 3606789 h 6367455"/>
                <a:gd name="connsiteX1006" fmla="*/ 731812 w 6891715"/>
                <a:gd name="connsiteY1006" fmla="*/ 3609057 h 6367455"/>
                <a:gd name="connsiteX1007" fmla="*/ 730831 w 6891715"/>
                <a:gd name="connsiteY1007" fmla="*/ 3622664 h 6367455"/>
                <a:gd name="connsiteX1008" fmla="*/ 721027 w 6891715"/>
                <a:gd name="connsiteY1008" fmla="*/ 3617480 h 6367455"/>
                <a:gd name="connsiteX1009" fmla="*/ 720699 w 6891715"/>
                <a:gd name="connsiteY1009" fmla="*/ 3606789 h 6367455"/>
                <a:gd name="connsiteX1010" fmla="*/ 1246157 w 6891715"/>
                <a:gd name="connsiteY1010" fmla="*/ 3590917 h 6367455"/>
                <a:gd name="connsiteX1011" fmla="*/ 1252507 w 6891715"/>
                <a:gd name="connsiteY1011" fmla="*/ 3593139 h 6367455"/>
                <a:gd name="connsiteX1012" fmla="*/ 1244887 w 6891715"/>
                <a:gd name="connsiteY1012" fmla="*/ 3604569 h 6367455"/>
                <a:gd name="connsiteX1013" fmla="*/ 1247109 w 6891715"/>
                <a:gd name="connsiteY1013" fmla="*/ 3615999 h 6367455"/>
                <a:gd name="connsiteX1014" fmla="*/ 1242030 w 6891715"/>
                <a:gd name="connsiteY1014" fmla="*/ 3631874 h 6367455"/>
                <a:gd name="connsiteX1015" fmla="*/ 1231552 w 6891715"/>
                <a:gd name="connsiteY1015" fmla="*/ 3641399 h 6367455"/>
                <a:gd name="connsiteX1016" fmla="*/ 1216630 w 6891715"/>
                <a:gd name="connsiteY1016" fmla="*/ 3640764 h 6367455"/>
                <a:gd name="connsiteX1017" fmla="*/ 1208057 w 6891715"/>
                <a:gd name="connsiteY1017" fmla="*/ 3644892 h 6367455"/>
                <a:gd name="connsiteX1018" fmla="*/ 1208057 w 6891715"/>
                <a:gd name="connsiteY1018" fmla="*/ 3636637 h 6367455"/>
                <a:gd name="connsiteX1019" fmla="*/ 1218852 w 6891715"/>
                <a:gd name="connsiteY1019" fmla="*/ 3627112 h 6367455"/>
                <a:gd name="connsiteX1020" fmla="*/ 1229012 w 6891715"/>
                <a:gd name="connsiteY1020" fmla="*/ 3599489 h 6367455"/>
                <a:gd name="connsiteX1021" fmla="*/ 2722963 w 6891715"/>
                <a:gd name="connsiteY1021" fmla="*/ 3559164 h 6367455"/>
                <a:gd name="connsiteX1022" fmla="*/ 2736813 w 6891715"/>
                <a:gd name="connsiteY1022" fmla="*/ 3571070 h 6367455"/>
                <a:gd name="connsiteX1023" fmla="*/ 2734558 w 6891715"/>
                <a:gd name="connsiteY1023" fmla="*/ 3579759 h 6367455"/>
                <a:gd name="connsiteX1024" fmla="*/ 2724251 w 6891715"/>
                <a:gd name="connsiteY1024" fmla="*/ 3582977 h 6367455"/>
                <a:gd name="connsiteX1025" fmla="*/ 2714588 w 6891715"/>
                <a:gd name="connsiteY1025" fmla="*/ 3577506 h 6367455"/>
                <a:gd name="connsiteX1026" fmla="*/ 2715232 w 6891715"/>
                <a:gd name="connsiteY1026" fmla="*/ 3560773 h 6367455"/>
                <a:gd name="connsiteX1027" fmla="*/ 2492338 w 6891715"/>
                <a:gd name="connsiteY1027" fmla="*/ 3549639 h 6367455"/>
                <a:gd name="connsiteX1028" fmla="*/ 2485435 w 6891715"/>
                <a:gd name="connsiteY1028" fmla="*/ 3560752 h 6367455"/>
                <a:gd name="connsiteX1029" fmla="*/ 2484400 w 6891715"/>
                <a:gd name="connsiteY1029" fmla="*/ 3551741 h 6367455"/>
                <a:gd name="connsiteX1030" fmla="*/ 2463763 w 6891715"/>
                <a:gd name="connsiteY1030" fmla="*/ 3543289 h 6367455"/>
                <a:gd name="connsiteX1031" fmla="*/ 2473288 w 6891715"/>
                <a:gd name="connsiteY1031" fmla="*/ 3549484 h 6367455"/>
                <a:gd name="connsiteX1032" fmla="*/ 2469760 w 6891715"/>
                <a:gd name="connsiteY1032" fmla="*/ 3555989 h 6367455"/>
                <a:gd name="connsiteX1033" fmla="*/ 2922455 w 6891715"/>
                <a:gd name="connsiteY1033" fmla="*/ 3533764 h 6367455"/>
                <a:gd name="connsiteX1034" fmla="*/ 2937199 w 6891715"/>
                <a:gd name="connsiteY1034" fmla="*/ 3536647 h 6367455"/>
                <a:gd name="connsiteX1035" fmla="*/ 2937199 w 6891715"/>
                <a:gd name="connsiteY1035" fmla="*/ 3548500 h 6367455"/>
                <a:gd name="connsiteX1036" fmla="*/ 2943473 w 6891715"/>
                <a:gd name="connsiteY1036" fmla="*/ 3553946 h 6367455"/>
                <a:gd name="connsiteX1037" fmla="*/ 2956021 w 6891715"/>
                <a:gd name="connsiteY1037" fmla="*/ 3552665 h 6367455"/>
                <a:gd name="connsiteX1038" fmla="*/ 2961354 w 6891715"/>
                <a:gd name="connsiteY1038" fmla="*/ 3560033 h 6367455"/>
                <a:gd name="connsiteX1039" fmla="*/ 2959158 w 6891715"/>
                <a:gd name="connsiteY1039" fmla="*/ 3566440 h 6367455"/>
                <a:gd name="connsiteX1040" fmla="*/ 2953825 w 6891715"/>
                <a:gd name="connsiteY1040" fmla="*/ 3573808 h 6367455"/>
                <a:gd name="connsiteX1041" fmla="*/ 2960099 w 6891715"/>
                <a:gd name="connsiteY1041" fmla="*/ 3577011 h 6367455"/>
                <a:gd name="connsiteX1042" fmla="*/ 2967001 w 6891715"/>
                <a:gd name="connsiteY1042" fmla="*/ 3589825 h 6367455"/>
                <a:gd name="connsiteX1043" fmla="*/ 2960727 w 6891715"/>
                <a:gd name="connsiteY1043" fmla="*/ 3595271 h 6367455"/>
                <a:gd name="connsiteX1044" fmla="*/ 2952257 w 6891715"/>
                <a:gd name="connsiteY1044" fmla="*/ 3591106 h 6367455"/>
                <a:gd name="connsiteX1045" fmla="*/ 2943787 w 6891715"/>
                <a:gd name="connsiteY1045" fmla="*/ 3589825 h 6367455"/>
                <a:gd name="connsiteX1046" fmla="*/ 2939709 w 6891715"/>
                <a:gd name="connsiteY1046" fmla="*/ 3595591 h 6367455"/>
                <a:gd name="connsiteX1047" fmla="*/ 2936572 w 6891715"/>
                <a:gd name="connsiteY1047" fmla="*/ 3600397 h 6367455"/>
                <a:gd name="connsiteX1048" fmla="*/ 2933435 w 6891715"/>
                <a:gd name="connsiteY1048" fmla="*/ 3603920 h 6367455"/>
                <a:gd name="connsiteX1049" fmla="*/ 2932180 w 6891715"/>
                <a:gd name="connsiteY1049" fmla="*/ 3604882 h 6367455"/>
                <a:gd name="connsiteX1050" fmla="*/ 2931239 w 6891715"/>
                <a:gd name="connsiteY1050" fmla="*/ 3605202 h 6367455"/>
                <a:gd name="connsiteX1051" fmla="*/ 2930612 w 6891715"/>
                <a:gd name="connsiteY1051" fmla="*/ 3605202 h 6367455"/>
                <a:gd name="connsiteX1052" fmla="*/ 2929357 w 6891715"/>
                <a:gd name="connsiteY1052" fmla="*/ 3605202 h 6367455"/>
                <a:gd name="connsiteX1053" fmla="*/ 2928416 w 6891715"/>
                <a:gd name="connsiteY1053" fmla="*/ 3604561 h 6367455"/>
                <a:gd name="connsiteX1054" fmla="*/ 2928102 w 6891715"/>
                <a:gd name="connsiteY1054" fmla="*/ 3603920 h 6367455"/>
                <a:gd name="connsiteX1055" fmla="*/ 2914613 w 6891715"/>
                <a:gd name="connsiteY1055" fmla="*/ 3592388 h 6367455"/>
                <a:gd name="connsiteX1056" fmla="*/ 2918691 w 6891715"/>
                <a:gd name="connsiteY1056" fmla="*/ 3582777 h 6367455"/>
                <a:gd name="connsiteX1057" fmla="*/ 2924024 w 6891715"/>
                <a:gd name="connsiteY1057" fmla="*/ 3576370 h 6367455"/>
                <a:gd name="connsiteX1058" fmla="*/ 2919318 w 6891715"/>
                <a:gd name="connsiteY1058" fmla="*/ 3566760 h 6367455"/>
                <a:gd name="connsiteX1059" fmla="*/ 2925592 w 6891715"/>
                <a:gd name="connsiteY1059" fmla="*/ 3562595 h 6367455"/>
                <a:gd name="connsiteX1060" fmla="*/ 2936258 w 6891715"/>
                <a:gd name="connsiteY1060" fmla="*/ 3572206 h 6367455"/>
                <a:gd name="connsiteX1061" fmla="*/ 2945669 w 6891715"/>
                <a:gd name="connsiteY1061" fmla="*/ 3569002 h 6367455"/>
                <a:gd name="connsiteX1062" fmla="*/ 2946610 w 6891715"/>
                <a:gd name="connsiteY1062" fmla="*/ 3561314 h 6367455"/>
                <a:gd name="connsiteX1063" fmla="*/ 2931866 w 6891715"/>
                <a:gd name="connsiteY1063" fmla="*/ 3551703 h 6367455"/>
                <a:gd name="connsiteX1064" fmla="*/ 2918377 w 6891715"/>
                <a:gd name="connsiteY1064" fmla="*/ 3550102 h 6367455"/>
                <a:gd name="connsiteX1065" fmla="*/ 2917122 w 6891715"/>
                <a:gd name="connsiteY1065" fmla="*/ 3541452 h 6367455"/>
                <a:gd name="connsiteX1066" fmla="*/ 2474421 w 6891715"/>
                <a:gd name="connsiteY1066" fmla="*/ 3527414 h 6367455"/>
                <a:gd name="connsiteX1067" fmla="*/ 2483607 w 6891715"/>
                <a:gd name="connsiteY1067" fmla="*/ 3527414 h 6367455"/>
                <a:gd name="connsiteX1068" fmla="*/ 2485988 w 6891715"/>
                <a:gd name="connsiteY1068" fmla="*/ 3538409 h 6367455"/>
                <a:gd name="connsiteX1069" fmla="*/ 2479524 w 6891715"/>
                <a:gd name="connsiteY1069" fmla="*/ 3544877 h 6367455"/>
                <a:gd name="connsiteX1070" fmla="*/ 2471700 w 6891715"/>
                <a:gd name="connsiteY1070" fmla="*/ 3536145 h 6367455"/>
                <a:gd name="connsiteX1071" fmla="*/ 2643150 w 6891715"/>
                <a:gd name="connsiteY1071" fmla="*/ 3494076 h 6367455"/>
                <a:gd name="connsiteX1072" fmla="*/ 2665375 w 6891715"/>
                <a:gd name="connsiteY1072" fmla="*/ 3502206 h 6367455"/>
                <a:gd name="connsiteX1073" fmla="*/ 2662200 w 6891715"/>
                <a:gd name="connsiteY1073" fmla="*/ 3514714 h 6367455"/>
                <a:gd name="connsiteX1074" fmla="*/ 2649500 w 6891715"/>
                <a:gd name="connsiteY1074" fmla="*/ 3510649 h 6367455"/>
                <a:gd name="connsiteX1075" fmla="*/ 2724430 w 6891715"/>
                <a:gd name="connsiteY1075" fmla="*/ 3492489 h 6367455"/>
                <a:gd name="connsiteX1076" fmla="*/ 2735543 w 6891715"/>
                <a:gd name="connsiteY1076" fmla="*/ 3498204 h 6367455"/>
                <a:gd name="connsiteX1077" fmla="*/ 2744115 w 6891715"/>
                <a:gd name="connsiteY1077" fmla="*/ 3502331 h 6367455"/>
                <a:gd name="connsiteX1078" fmla="*/ 2748878 w 6891715"/>
                <a:gd name="connsiteY1078" fmla="*/ 3504871 h 6367455"/>
                <a:gd name="connsiteX1079" fmla="*/ 2751100 w 6891715"/>
                <a:gd name="connsiteY1079" fmla="*/ 3505189 h 6367455"/>
                <a:gd name="connsiteX1080" fmla="*/ 2753958 w 6891715"/>
                <a:gd name="connsiteY1080" fmla="*/ 3505189 h 6367455"/>
                <a:gd name="connsiteX1081" fmla="*/ 2761260 w 6891715"/>
                <a:gd name="connsiteY1081" fmla="*/ 3505189 h 6367455"/>
                <a:gd name="connsiteX1082" fmla="*/ 2768880 w 6891715"/>
                <a:gd name="connsiteY1082" fmla="*/ 3505506 h 6367455"/>
                <a:gd name="connsiteX1083" fmla="*/ 2771738 w 6891715"/>
                <a:gd name="connsiteY1083" fmla="*/ 3505824 h 6367455"/>
                <a:gd name="connsiteX1084" fmla="*/ 2773325 w 6891715"/>
                <a:gd name="connsiteY1084" fmla="*/ 3506776 h 6367455"/>
                <a:gd name="connsiteX1085" fmla="*/ 2774595 w 6891715"/>
                <a:gd name="connsiteY1085" fmla="*/ 3508046 h 6367455"/>
                <a:gd name="connsiteX1086" fmla="*/ 2775548 w 6891715"/>
                <a:gd name="connsiteY1086" fmla="*/ 3510269 h 6367455"/>
                <a:gd name="connsiteX1087" fmla="*/ 2776183 w 6891715"/>
                <a:gd name="connsiteY1087" fmla="*/ 3512809 h 6367455"/>
                <a:gd name="connsiteX1088" fmla="*/ 2776818 w 6891715"/>
                <a:gd name="connsiteY1088" fmla="*/ 3515349 h 6367455"/>
                <a:gd name="connsiteX1089" fmla="*/ 2777770 w 6891715"/>
                <a:gd name="connsiteY1089" fmla="*/ 3520429 h 6367455"/>
                <a:gd name="connsiteX1090" fmla="*/ 2778088 w 6891715"/>
                <a:gd name="connsiteY1090" fmla="*/ 3522651 h 6367455"/>
                <a:gd name="connsiteX1091" fmla="*/ 2784438 w 6891715"/>
                <a:gd name="connsiteY1091" fmla="*/ 3536939 h 6367455"/>
                <a:gd name="connsiteX1092" fmla="*/ 2762213 w 6891715"/>
                <a:gd name="connsiteY1092" fmla="*/ 3536304 h 6367455"/>
                <a:gd name="connsiteX1093" fmla="*/ 2744115 w 6891715"/>
                <a:gd name="connsiteY1093" fmla="*/ 3536304 h 6367455"/>
                <a:gd name="connsiteX1094" fmla="*/ 2737765 w 6891715"/>
                <a:gd name="connsiteY1094" fmla="*/ 3529319 h 6367455"/>
                <a:gd name="connsiteX1095" fmla="*/ 2713317 w 6891715"/>
                <a:gd name="connsiteY1095" fmla="*/ 3520746 h 6367455"/>
                <a:gd name="connsiteX1096" fmla="*/ 2713317 w 6891715"/>
                <a:gd name="connsiteY1096" fmla="*/ 3513761 h 6367455"/>
                <a:gd name="connsiteX1097" fmla="*/ 2728240 w 6891715"/>
                <a:gd name="connsiteY1097" fmla="*/ 3512174 h 6367455"/>
                <a:gd name="connsiteX1098" fmla="*/ 2713317 w 6891715"/>
                <a:gd name="connsiteY1098" fmla="*/ 3502014 h 6367455"/>
                <a:gd name="connsiteX1099" fmla="*/ 2713000 w 6891715"/>
                <a:gd name="connsiteY1099" fmla="*/ 3495664 h 6367455"/>
                <a:gd name="connsiteX1100" fmla="*/ 2782388 w 6891715"/>
                <a:gd name="connsiteY1100" fmla="*/ 3486139 h 6367455"/>
                <a:gd name="connsiteX1101" fmla="*/ 2791163 w 6891715"/>
                <a:gd name="connsiteY1101" fmla="*/ 3498169 h 6367455"/>
                <a:gd name="connsiteX1102" fmla="*/ 2801888 w 6891715"/>
                <a:gd name="connsiteY1102" fmla="*/ 3491666 h 6367455"/>
                <a:gd name="connsiteX1103" fmla="*/ 2816188 w 6891715"/>
                <a:gd name="connsiteY1103" fmla="*/ 3506623 h 6367455"/>
                <a:gd name="connsiteX1104" fmla="*/ 2806113 w 6891715"/>
                <a:gd name="connsiteY1104" fmla="*/ 3520605 h 6367455"/>
                <a:gd name="connsiteX1105" fmla="*/ 2798963 w 6891715"/>
                <a:gd name="connsiteY1105" fmla="*/ 3530359 h 6367455"/>
                <a:gd name="connsiteX1106" fmla="*/ 2791488 w 6891715"/>
                <a:gd name="connsiteY1106" fmla="*/ 3540114 h 6367455"/>
                <a:gd name="connsiteX1107" fmla="*/ 2784663 w 6891715"/>
                <a:gd name="connsiteY1107" fmla="*/ 3519955 h 6367455"/>
                <a:gd name="connsiteX1108" fmla="*/ 2787913 w 6891715"/>
                <a:gd name="connsiteY1108" fmla="*/ 3512151 h 6367455"/>
                <a:gd name="connsiteX1109" fmla="*/ 2774913 w 6891715"/>
                <a:gd name="connsiteY1109" fmla="*/ 3487765 h 6367455"/>
                <a:gd name="connsiteX1110" fmla="*/ 2829351 w 6891715"/>
                <a:gd name="connsiteY1110" fmla="*/ 3475026 h 6367455"/>
                <a:gd name="connsiteX1111" fmla="*/ 2856571 w 6891715"/>
                <a:gd name="connsiteY1111" fmla="*/ 3483401 h 6367455"/>
                <a:gd name="connsiteX1112" fmla="*/ 2860638 w 6891715"/>
                <a:gd name="connsiteY1112" fmla="*/ 3490226 h 6367455"/>
                <a:gd name="connsiteX1113" fmla="*/ 2848123 w 6891715"/>
                <a:gd name="connsiteY1113" fmla="*/ 3488675 h 6367455"/>
                <a:gd name="connsiteX1114" fmla="*/ 2837798 w 6891715"/>
                <a:gd name="connsiteY1114" fmla="*/ 3492708 h 6367455"/>
                <a:gd name="connsiteX1115" fmla="*/ 2828725 w 6891715"/>
                <a:gd name="connsiteY1115" fmla="*/ 3502014 h 6367455"/>
                <a:gd name="connsiteX1116" fmla="*/ 2817775 w 6891715"/>
                <a:gd name="connsiteY1116" fmla="*/ 3492708 h 6367455"/>
                <a:gd name="connsiteX1117" fmla="*/ 2834670 w 6891715"/>
                <a:gd name="connsiteY1117" fmla="*/ 3485573 h 6367455"/>
                <a:gd name="connsiteX1118" fmla="*/ 2682838 w 6891715"/>
                <a:gd name="connsiteY1118" fmla="*/ 3473439 h 6367455"/>
                <a:gd name="connsiteX1119" fmla="*/ 2673630 w 6891715"/>
                <a:gd name="connsiteY1119" fmla="*/ 3492489 h 6367455"/>
                <a:gd name="connsiteX1120" fmla="*/ 2670138 w 6891715"/>
                <a:gd name="connsiteY1120" fmla="*/ 3482964 h 6367455"/>
                <a:gd name="connsiteX1121" fmla="*/ 2591080 w 6891715"/>
                <a:gd name="connsiteY1121" fmla="*/ 3467089 h 6367455"/>
                <a:gd name="connsiteX1122" fmla="*/ 2613622 w 6891715"/>
                <a:gd name="connsiteY1122" fmla="*/ 3486353 h 6367455"/>
                <a:gd name="connsiteX1123" fmla="*/ 2614575 w 6891715"/>
                <a:gd name="connsiteY1123" fmla="*/ 3495822 h 6367455"/>
                <a:gd name="connsiteX1124" fmla="*/ 2607590 w 6891715"/>
                <a:gd name="connsiteY1124" fmla="*/ 3513127 h 6367455"/>
                <a:gd name="connsiteX1125" fmla="*/ 2592667 w 6891715"/>
                <a:gd name="connsiteY1125" fmla="*/ 3501699 h 6367455"/>
                <a:gd name="connsiteX1126" fmla="*/ 2593302 w 6891715"/>
                <a:gd name="connsiteY1126" fmla="*/ 3495169 h 6367455"/>
                <a:gd name="connsiteX1127" fmla="*/ 2589175 w 6891715"/>
                <a:gd name="connsiteY1127" fmla="*/ 3480802 h 6367455"/>
                <a:gd name="connsiteX1128" fmla="*/ 2594255 w 6891715"/>
                <a:gd name="connsiteY1128" fmla="*/ 3479823 h 6367455"/>
                <a:gd name="connsiteX1129" fmla="*/ 2706015 w 6891715"/>
                <a:gd name="connsiteY1129" fmla="*/ 3457564 h 6367455"/>
                <a:gd name="connsiteX1130" fmla="*/ 2706650 w 6891715"/>
                <a:gd name="connsiteY1130" fmla="*/ 3471153 h 6367455"/>
                <a:gd name="connsiteX1131" fmla="*/ 2699030 w 6891715"/>
                <a:gd name="connsiteY1131" fmla="*/ 3490747 h 6367455"/>
                <a:gd name="connsiteX1132" fmla="*/ 2687917 w 6891715"/>
                <a:gd name="connsiteY1132" fmla="*/ 3516346 h 6367455"/>
                <a:gd name="connsiteX1133" fmla="*/ 2680297 w 6891715"/>
                <a:gd name="connsiteY1133" fmla="*/ 3525827 h 6367455"/>
                <a:gd name="connsiteX1134" fmla="*/ 2678075 w 6891715"/>
                <a:gd name="connsiteY1134" fmla="*/ 3512237 h 6367455"/>
                <a:gd name="connsiteX1135" fmla="*/ 2680297 w 6891715"/>
                <a:gd name="connsiteY1135" fmla="*/ 3496436 h 6367455"/>
                <a:gd name="connsiteX1136" fmla="*/ 2688552 w 6891715"/>
                <a:gd name="connsiteY1136" fmla="*/ 3480634 h 6367455"/>
                <a:gd name="connsiteX1137" fmla="*/ 2475289 w 6891715"/>
                <a:gd name="connsiteY1137" fmla="*/ 3449626 h 6367455"/>
                <a:gd name="connsiteX1138" fmla="*/ 2478050 w 6891715"/>
                <a:gd name="connsiteY1138" fmla="*/ 3458932 h 6367455"/>
                <a:gd name="connsiteX1139" fmla="*/ 2477222 w 6891715"/>
                <a:gd name="connsiteY1139" fmla="*/ 3468238 h 6367455"/>
                <a:gd name="connsiteX1140" fmla="*/ 2471700 w 6891715"/>
                <a:gd name="connsiteY1140" fmla="*/ 3476614 h 6367455"/>
                <a:gd name="connsiteX1141" fmla="*/ 2471700 w 6891715"/>
                <a:gd name="connsiteY1141" fmla="*/ 3466377 h 6367455"/>
                <a:gd name="connsiteX1142" fmla="*/ 967714 w 6891715"/>
                <a:gd name="connsiteY1142" fmla="*/ 3435339 h 6367455"/>
                <a:gd name="connsiteX1143" fmla="*/ 989940 w 6891715"/>
                <a:gd name="connsiteY1143" fmla="*/ 3455054 h 6367455"/>
                <a:gd name="connsiteX1144" fmla="*/ 985812 w 6891715"/>
                <a:gd name="connsiteY1144" fmla="*/ 3462368 h 6367455"/>
                <a:gd name="connsiteX1145" fmla="*/ 968032 w 6891715"/>
                <a:gd name="connsiteY1145" fmla="*/ 3473180 h 6367455"/>
                <a:gd name="connsiteX1146" fmla="*/ 962634 w 6891715"/>
                <a:gd name="connsiteY1146" fmla="*/ 3489079 h 6367455"/>
                <a:gd name="connsiteX1147" fmla="*/ 967080 w 6891715"/>
                <a:gd name="connsiteY1147" fmla="*/ 3491305 h 6367455"/>
                <a:gd name="connsiteX1148" fmla="*/ 958824 w 6891715"/>
                <a:gd name="connsiteY1148" fmla="*/ 3496075 h 6367455"/>
                <a:gd name="connsiteX1149" fmla="*/ 959459 w 6891715"/>
                <a:gd name="connsiteY1149" fmla="*/ 3513883 h 6367455"/>
                <a:gd name="connsiteX1150" fmla="*/ 958921 w 6891715"/>
                <a:gd name="connsiteY1150" fmla="*/ 3514329 h 6367455"/>
                <a:gd name="connsiteX1151" fmla="*/ 960134 w 6891715"/>
                <a:gd name="connsiteY1151" fmla="*/ 3514827 h 6367455"/>
                <a:gd name="connsiteX1152" fmla="*/ 960018 w 6891715"/>
                <a:gd name="connsiteY1152" fmla="*/ 3496616 h 6367455"/>
                <a:gd name="connsiteX1153" fmla="*/ 968262 w 6891715"/>
                <a:gd name="connsiteY1153" fmla="*/ 3491854 h 6367455"/>
                <a:gd name="connsiteX1154" fmla="*/ 983166 w 6891715"/>
                <a:gd name="connsiteY1154" fmla="*/ 3482329 h 6367455"/>
                <a:gd name="connsiteX1155" fmla="*/ 991410 w 6891715"/>
                <a:gd name="connsiteY1155" fmla="*/ 3468359 h 6367455"/>
                <a:gd name="connsiteX1156" fmla="*/ 995838 w 6891715"/>
                <a:gd name="connsiteY1156" fmla="*/ 3472804 h 6367455"/>
                <a:gd name="connsiteX1157" fmla="*/ 1009154 w 6891715"/>
                <a:gd name="connsiteY1157" fmla="*/ 3465819 h 6367455"/>
                <a:gd name="connsiteX1158" fmla="*/ 1019621 w 6891715"/>
                <a:gd name="connsiteY1158" fmla="*/ 3457564 h 6367455"/>
                <a:gd name="connsiteX1159" fmla="*/ 1064328 w 6891715"/>
                <a:gd name="connsiteY1159" fmla="*/ 3458199 h 6367455"/>
                <a:gd name="connsiteX1160" fmla="*/ 1077011 w 6891715"/>
                <a:gd name="connsiteY1160" fmla="*/ 3466771 h 6367455"/>
                <a:gd name="connsiteX1161" fmla="*/ 1089060 w 6891715"/>
                <a:gd name="connsiteY1161" fmla="*/ 3499156 h 6367455"/>
                <a:gd name="connsiteX1162" fmla="*/ 1101744 w 6891715"/>
                <a:gd name="connsiteY1162" fmla="*/ 3523287 h 6367455"/>
                <a:gd name="connsiteX1163" fmla="*/ 1111257 w 6891715"/>
                <a:gd name="connsiteY1163" fmla="*/ 3532494 h 6367455"/>
                <a:gd name="connsiteX1164" fmla="*/ 1110306 w 6891715"/>
                <a:gd name="connsiteY1164" fmla="*/ 3537892 h 6367455"/>
                <a:gd name="connsiteX1165" fmla="*/ 1099842 w 6891715"/>
                <a:gd name="connsiteY1165" fmla="*/ 3546147 h 6367455"/>
                <a:gd name="connsiteX1166" fmla="*/ 1088427 w 6891715"/>
                <a:gd name="connsiteY1166" fmla="*/ 3560434 h 6367455"/>
                <a:gd name="connsiteX1167" fmla="*/ 1092549 w 6891715"/>
                <a:gd name="connsiteY1167" fmla="*/ 3570594 h 6367455"/>
                <a:gd name="connsiteX1168" fmla="*/ 1097939 w 6891715"/>
                <a:gd name="connsiteY1168" fmla="*/ 3561069 h 6367455"/>
                <a:gd name="connsiteX1169" fmla="*/ 1113794 w 6891715"/>
                <a:gd name="connsiteY1169" fmla="*/ 3549322 h 6367455"/>
                <a:gd name="connsiteX1170" fmla="*/ 1125526 w 6891715"/>
                <a:gd name="connsiteY1170" fmla="*/ 3549322 h 6367455"/>
                <a:gd name="connsiteX1171" fmla="*/ 1138210 w 6891715"/>
                <a:gd name="connsiteY1171" fmla="*/ 3559799 h 6367455"/>
                <a:gd name="connsiteX1172" fmla="*/ 1135990 w 6891715"/>
                <a:gd name="connsiteY1172" fmla="*/ 3569324 h 6367455"/>
                <a:gd name="connsiteX1173" fmla="*/ 1141381 w 6891715"/>
                <a:gd name="connsiteY1173" fmla="*/ 3587422 h 6367455"/>
                <a:gd name="connsiteX1174" fmla="*/ 1135356 w 6891715"/>
                <a:gd name="connsiteY1174" fmla="*/ 3594724 h 6367455"/>
                <a:gd name="connsiteX1175" fmla="*/ 1125843 w 6891715"/>
                <a:gd name="connsiteY1175" fmla="*/ 3590597 h 6367455"/>
                <a:gd name="connsiteX1176" fmla="*/ 1123306 w 6891715"/>
                <a:gd name="connsiteY1176" fmla="*/ 3571229 h 6367455"/>
                <a:gd name="connsiteX1177" fmla="*/ 1117916 w 6891715"/>
                <a:gd name="connsiteY1177" fmla="*/ 3574404 h 6367455"/>
                <a:gd name="connsiteX1178" fmla="*/ 1120453 w 6891715"/>
                <a:gd name="connsiteY1178" fmla="*/ 3597899 h 6367455"/>
                <a:gd name="connsiteX1179" fmla="*/ 1129014 w 6891715"/>
                <a:gd name="connsiteY1179" fmla="*/ 3601074 h 6367455"/>
                <a:gd name="connsiteX1180" fmla="*/ 1126794 w 6891715"/>
                <a:gd name="connsiteY1180" fmla="*/ 3611234 h 6367455"/>
                <a:gd name="connsiteX1181" fmla="*/ 1120453 w 6891715"/>
                <a:gd name="connsiteY1181" fmla="*/ 3622029 h 6367455"/>
                <a:gd name="connsiteX1182" fmla="*/ 1102696 w 6891715"/>
                <a:gd name="connsiteY1182" fmla="*/ 3624569 h 6367455"/>
                <a:gd name="connsiteX1183" fmla="*/ 1099525 w 6891715"/>
                <a:gd name="connsiteY1183" fmla="*/ 3629649 h 6367455"/>
                <a:gd name="connsiteX1184" fmla="*/ 1099525 w 6891715"/>
                <a:gd name="connsiteY1184" fmla="*/ 3643619 h 6367455"/>
                <a:gd name="connsiteX1185" fmla="*/ 1098252 w 6891715"/>
                <a:gd name="connsiteY1185" fmla="*/ 3643570 h 6367455"/>
                <a:gd name="connsiteX1186" fmla="*/ 1091214 w 6891715"/>
                <a:gd name="connsiteY1186" fmla="*/ 3650619 h 6367455"/>
                <a:gd name="connsiteX1187" fmla="*/ 1084229 w 6891715"/>
                <a:gd name="connsiteY1187" fmla="*/ 3656978 h 6367455"/>
                <a:gd name="connsiteX1188" fmla="*/ 1075656 w 6891715"/>
                <a:gd name="connsiteY1188" fmla="*/ 3662384 h 6367455"/>
                <a:gd name="connsiteX1189" fmla="*/ 1075339 w 6891715"/>
                <a:gd name="connsiteY1189" fmla="*/ 3663020 h 6367455"/>
                <a:gd name="connsiteX1190" fmla="*/ 1075022 w 6891715"/>
                <a:gd name="connsiteY1190" fmla="*/ 3663338 h 6367455"/>
                <a:gd name="connsiteX1191" fmla="*/ 1074069 w 6891715"/>
                <a:gd name="connsiteY1191" fmla="*/ 3663974 h 6367455"/>
                <a:gd name="connsiteX1192" fmla="*/ 1073116 w 6891715"/>
                <a:gd name="connsiteY1192" fmla="*/ 3664928 h 6367455"/>
                <a:gd name="connsiteX1193" fmla="*/ 1071846 w 6891715"/>
                <a:gd name="connsiteY1193" fmla="*/ 3664928 h 6367455"/>
                <a:gd name="connsiteX1194" fmla="*/ 1069624 w 6891715"/>
                <a:gd name="connsiteY1194" fmla="*/ 3664928 h 6367455"/>
                <a:gd name="connsiteX1195" fmla="*/ 1067084 w 6891715"/>
                <a:gd name="connsiteY1195" fmla="*/ 3664610 h 6367455"/>
                <a:gd name="connsiteX1196" fmla="*/ 1062322 w 6891715"/>
                <a:gd name="connsiteY1196" fmla="*/ 3663020 h 6367455"/>
                <a:gd name="connsiteX1197" fmla="*/ 1058829 w 6891715"/>
                <a:gd name="connsiteY1197" fmla="*/ 3661748 h 6367455"/>
                <a:gd name="connsiteX1198" fmla="*/ 1056608 w 6891715"/>
                <a:gd name="connsiteY1198" fmla="*/ 3660158 h 6367455"/>
                <a:gd name="connsiteX1199" fmla="*/ 1053430 w 6891715"/>
                <a:gd name="connsiteY1199" fmla="*/ 3671924 h 6367455"/>
                <a:gd name="connsiteX1200" fmla="*/ 1058829 w 6891715"/>
                <a:gd name="connsiteY1200" fmla="*/ 3705631 h 6367455"/>
                <a:gd name="connsiteX1201" fmla="*/ 1075339 w 6891715"/>
                <a:gd name="connsiteY1201" fmla="*/ 3726618 h 6367455"/>
                <a:gd name="connsiteX1202" fmla="*/ 1065813 w 6891715"/>
                <a:gd name="connsiteY1202" fmla="*/ 3745698 h 6367455"/>
                <a:gd name="connsiteX1203" fmla="*/ 1071211 w 6891715"/>
                <a:gd name="connsiteY1203" fmla="*/ 3771137 h 6367455"/>
                <a:gd name="connsiteX1204" fmla="*/ 1085499 w 6891715"/>
                <a:gd name="connsiteY1204" fmla="*/ 3832191 h 6367455"/>
                <a:gd name="connsiteX1205" fmla="*/ 1076291 w 6891715"/>
                <a:gd name="connsiteY1205" fmla="*/ 3856359 h 6367455"/>
                <a:gd name="connsiteX1206" fmla="*/ 1058512 w 6891715"/>
                <a:gd name="connsiteY1206" fmla="*/ 3904057 h 6367455"/>
                <a:gd name="connsiteX1207" fmla="*/ 1054703 w 6891715"/>
                <a:gd name="connsiteY1207" fmla="*/ 3919957 h 6367455"/>
                <a:gd name="connsiteX1208" fmla="*/ 1045176 w 6891715"/>
                <a:gd name="connsiteY1208" fmla="*/ 3919957 h 6367455"/>
                <a:gd name="connsiteX1209" fmla="*/ 1047398 w 6891715"/>
                <a:gd name="connsiteY1209" fmla="*/ 3927271 h 6367455"/>
                <a:gd name="connsiteX1210" fmla="*/ 1061051 w 6891715"/>
                <a:gd name="connsiteY1210" fmla="*/ 3946032 h 6367455"/>
                <a:gd name="connsiteX1211" fmla="*/ 1047398 w 6891715"/>
                <a:gd name="connsiteY1211" fmla="*/ 3948576 h 6367455"/>
                <a:gd name="connsiteX1212" fmla="*/ 1026443 w 6891715"/>
                <a:gd name="connsiteY1212" fmla="*/ 3943170 h 6367455"/>
                <a:gd name="connsiteX1213" fmla="*/ 1005171 w 6891715"/>
                <a:gd name="connsiteY1213" fmla="*/ 3951120 h 6367455"/>
                <a:gd name="connsiteX1214" fmla="*/ 1001043 w 6891715"/>
                <a:gd name="connsiteY1214" fmla="*/ 3935220 h 6367455"/>
                <a:gd name="connsiteX1215" fmla="*/ 993433 w 6891715"/>
                <a:gd name="connsiteY1215" fmla="*/ 3940308 h 6367455"/>
                <a:gd name="connsiteX1216" fmla="*/ 987082 w 6891715"/>
                <a:gd name="connsiteY1216" fmla="*/ 3954300 h 6367455"/>
                <a:gd name="connsiteX1217" fmla="*/ 955649 w 6891715"/>
                <a:gd name="connsiteY1217" fmla="*/ 3964157 h 6367455"/>
                <a:gd name="connsiteX1218" fmla="*/ 934376 w 6891715"/>
                <a:gd name="connsiteY1218" fmla="*/ 3975923 h 6367455"/>
                <a:gd name="connsiteX1219" fmla="*/ 925169 w 6891715"/>
                <a:gd name="connsiteY1219" fmla="*/ 3988643 h 6367455"/>
                <a:gd name="connsiteX1220" fmla="*/ 913738 w 6891715"/>
                <a:gd name="connsiteY1220" fmla="*/ 3985463 h 6367455"/>
                <a:gd name="connsiteX1221" fmla="*/ 907071 w 6891715"/>
                <a:gd name="connsiteY1221" fmla="*/ 3998182 h 6367455"/>
                <a:gd name="connsiteX1222" fmla="*/ 893418 w 6891715"/>
                <a:gd name="connsiteY1222" fmla="*/ 4000726 h 6367455"/>
                <a:gd name="connsiteX1223" fmla="*/ 882940 w 6891715"/>
                <a:gd name="connsiteY1223" fmla="*/ 4010266 h 6367455"/>
                <a:gd name="connsiteX1224" fmla="*/ 873098 w 6891715"/>
                <a:gd name="connsiteY1224" fmla="*/ 4001680 h 6367455"/>
                <a:gd name="connsiteX1225" fmla="*/ 877543 w 6891715"/>
                <a:gd name="connsiteY1225" fmla="*/ 3986735 h 6367455"/>
                <a:gd name="connsiteX1226" fmla="*/ 869922 w 6891715"/>
                <a:gd name="connsiteY1226" fmla="*/ 3993095 h 6367455"/>
                <a:gd name="connsiteX1227" fmla="*/ 862620 w 6891715"/>
                <a:gd name="connsiteY1227" fmla="*/ 3992459 h 6367455"/>
                <a:gd name="connsiteX1228" fmla="*/ 859762 w 6891715"/>
                <a:gd name="connsiteY1228" fmla="*/ 4004224 h 6367455"/>
                <a:gd name="connsiteX1229" fmla="*/ 865795 w 6891715"/>
                <a:gd name="connsiteY1229" fmla="*/ 4004860 h 6367455"/>
                <a:gd name="connsiteX1230" fmla="*/ 864208 w 6891715"/>
                <a:gd name="connsiteY1230" fmla="*/ 4013446 h 6367455"/>
                <a:gd name="connsiteX1231" fmla="*/ 867382 w 6891715"/>
                <a:gd name="connsiteY1231" fmla="*/ 4022986 h 6367455"/>
                <a:gd name="connsiteX1232" fmla="*/ 849285 w 6891715"/>
                <a:gd name="connsiteY1232" fmla="*/ 4022032 h 6367455"/>
                <a:gd name="connsiteX1233" fmla="*/ 843888 w 6891715"/>
                <a:gd name="connsiteY1233" fmla="*/ 4031571 h 6367455"/>
                <a:gd name="connsiteX1234" fmla="*/ 832140 w 6891715"/>
                <a:gd name="connsiteY1234" fmla="*/ 4031889 h 6367455"/>
                <a:gd name="connsiteX1235" fmla="*/ 825155 w 6891715"/>
                <a:gd name="connsiteY1235" fmla="*/ 4042383 h 6367455"/>
                <a:gd name="connsiteX1236" fmla="*/ 813407 w 6891715"/>
                <a:gd name="connsiteY1236" fmla="*/ 4045563 h 6367455"/>
                <a:gd name="connsiteX1237" fmla="*/ 799754 w 6891715"/>
                <a:gd name="connsiteY1237" fmla="*/ 4050015 h 6367455"/>
                <a:gd name="connsiteX1238" fmla="*/ 769909 w 6891715"/>
                <a:gd name="connsiteY1238" fmla="*/ 4045881 h 6367455"/>
                <a:gd name="connsiteX1239" fmla="*/ 762607 w 6891715"/>
                <a:gd name="connsiteY1239" fmla="*/ 4042701 h 6367455"/>
                <a:gd name="connsiteX1240" fmla="*/ 756575 w 6891715"/>
                <a:gd name="connsiteY1240" fmla="*/ 4048107 h 6367455"/>
                <a:gd name="connsiteX1241" fmla="*/ 737526 w 6891715"/>
                <a:gd name="connsiteY1241" fmla="*/ 4052877 h 6367455"/>
                <a:gd name="connsiteX1242" fmla="*/ 737526 w 6891715"/>
                <a:gd name="connsiteY1242" fmla="*/ 4045245 h 6367455"/>
                <a:gd name="connsiteX1243" fmla="*/ 725779 w 6891715"/>
                <a:gd name="connsiteY1243" fmla="*/ 4042065 h 6367455"/>
                <a:gd name="connsiteX1244" fmla="*/ 735938 w 6891715"/>
                <a:gd name="connsiteY1244" fmla="*/ 4033479 h 6367455"/>
                <a:gd name="connsiteX1245" fmla="*/ 743558 w 6891715"/>
                <a:gd name="connsiteY1245" fmla="*/ 4033479 h 6367455"/>
                <a:gd name="connsiteX1246" fmla="*/ 764512 w 6891715"/>
                <a:gd name="connsiteY1246" fmla="*/ 4022986 h 6367455"/>
                <a:gd name="connsiteX1247" fmla="*/ 750860 w 6891715"/>
                <a:gd name="connsiteY1247" fmla="*/ 4020760 h 6367455"/>
                <a:gd name="connsiteX1248" fmla="*/ 758162 w 6891715"/>
                <a:gd name="connsiteY1248" fmla="*/ 4013446 h 6367455"/>
                <a:gd name="connsiteX1249" fmla="*/ 735938 w 6891715"/>
                <a:gd name="connsiteY1249" fmla="*/ 4019806 h 6367455"/>
                <a:gd name="connsiteX1250" fmla="*/ 724191 w 6891715"/>
                <a:gd name="connsiteY1250" fmla="*/ 4021396 h 6367455"/>
                <a:gd name="connsiteX1251" fmla="*/ 714667 w 6891715"/>
                <a:gd name="connsiteY1251" fmla="*/ 4031889 h 6367455"/>
                <a:gd name="connsiteX1252" fmla="*/ 704507 w 6891715"/>
                <a:gd name="connsiteY1252" fmla="*/ 4040475 h 6367455"/>
                <a:gd name="connsiteX1253" fmla="*/ 691809 w 6891715"/>
                <a:gd name="connsiteY1253" fmla="*/ 4039203 h 6367455"/>
                <a:gd name="connsiteX1254" fmla="*/ 707683 w 6891715"/>
                <a:gd name="connsiteY1254" fmla="*/ 4032843 h 6367455"/>
                <a:gd name="connsiteX1255" fmla="*/ 716889 w 6891715"/>
                <a:gd name="connsiteY1255" fmla="*/ 4012810 h 6367455"/>
                <a:gd name="connsiteX1256" fmla="*/ 739113 w 6891715"/>
                <a:gd name="connsiteY1256" fmla="*/ 4005178 h 6367455"/>
                <a:gd name="connsiteX1257" fmla="*/ 744193 w 6891715"/>
                <a:gd name="connsiteY1257" fmla="*/ 4001044 h 6367455"/>
                <a:gd name="connsiteX1258" fmla="*/ 733399 w 6891715"/>
                <a:gd name="connsiteY1258" fmla="*/ 3994685 h 6367455"/>
                <a:gd name="connsiteX1259" fmla="*/ 710540 w 6891715"/>
                <a:gd name="connsiteY1259" fmla="*/ 4005178 h 6367455"/>
                <a:gd name="connsiteX1260" fmla="*/ 703238 w 6891715"/>
                <a:gd name="connsiteY1260" fmla="*/ 4010584 h 6367455"/>
                <a:gd name="connsiteX1261" fmla="*/ 693396 w 6891715"/>
                <a:gd name="connsiteY1261" fmla="*/ 3999136 h 6367455"/>
                <a:gd name="connsiteX1262" fmla="*/ 673394 w 6891715"/>
                <a:gd name="connsiteY1262" fmla="*/ 4000408 h 6367455"/>
                <a:gd name="connsiteX1263" fmla="*/ 686093 w 6891715"/>
                <a:gd name="connsiteY1263" fmla="*/ 3986417 h 6367455"/>
                <a:gd name="connsiteX1264" fmla="*/ 703873 w 6891715"/>
                <a:gd name="connsiteY1264" fmla="*/ 3973697 h 6367455"/>
                <a:gd name="connsiteX1265" fmla="*/ 712444 w 6891715"/>
                <a:gd name="connsiteY1265" fmla="*/ 3970517 h 6367455"/>
                <a:gd name="connsiteX1266" fmla="*/ 728319 w 6891715"/>
                <a:gd name="connsiteY1266" fmla="*/ 3965111 h 6367455"/>
                <a:gd name="connsiteX1267" fmla="*/ 726097 w 6891715"/>
                <a:gd name="connsiteY1267" fmla="*/ 3960978 h 6367455"/>
                <a:gd name="connsiteX1268" fmla="*/ 713397 w 6891715"/>
                <a:gd name="connsiteY1268" fmla="*/ 3960978 h 6367455"/>
                <a:gd name="connsiteX1269" fmla="*/ 697523 w 6891715"/>
                <a:gd name="connsiteY1269" fmla="*/ 3959388 h 6367455"/>
                <a:gd name="connsiteX1270" fmla="*/ 671807 w 6891715"/>
                <a:gd name="connsiteY1270" fmla="*/ 3958116 h 6367455"/>
                <a:gd name="connsiteX1271" fmla="*/ 666727 w 6891715"/>
                <a:gd name="connsiteY1271" fmla="*/ 3950166 h 6367455"/>
                <a:gd name="connsiteX1272" fmla="*/ 671489 w 6891715"/>
                <a:gd name="connsiteY1272" fmla="*/ 3936174 h 6367455"/>
                <a:gd name="connsiteX1273" fmla="*/ 679109 w 6891715"/>
                <a:gd name="connsiteY1273" fmla="*/ 3935220 h 6367455"/>
                <a:gd name="connsiteX1274" fmla="*/ 702286 w 6891715"/>
                <a:gd name="connsiteY1274" fmla="*/ 3929496 h 6367455"/>
                <a:gd name="connsiteX1275" fmla="*/ 695936 w 6891715"/>
                <a:gd name="connsiteY1275" fmla="*/ 3944442 h 6367455"/>
                <a:gd name="connsiteX1276" fmla="*/ 708635 w 6891715"/>
                <a:gd name="connsiteY1276" fmla="*/ 3933630 h 6367455"/>
                <a:gd name="connsiteX1277" fmla="*/ 714032 w 6891715"/>
                <a:gd name="connsiteY1277" fmla="*/ 3941898 h 6367455"/>
                <a:gd name="connsiteX1278" fmla="*/ 723556 w 6891715"/>
                <a:gd name="connsiteY1278" fmla="*/ 3945078 h 6367455"/>
                <a:gd name="connsiteX1279" fmla="*/ 744828 w 6891715"/>
                <a:gd name="connsiteY1279" fmla="*/ 3944124 h 6367455"/>
                <a:gd name="connsiteX1280" fmla="*/ 729906 w 6891715"/>
                <a:gd name="connsiteY1280" fmla="*/ 3937764 h 6367455"/>
                <a:gd name="connsiteX1281" fmla="*/ 721335 w 6891715"/>
                <a:gd name="connsiteY1281" fmla="*/ 3924091 h 6367455"/>
                <a:gd name="connsiteX1282" fmla="*/ 735938 w 6891715"/>
                <a:gd name="connsiteY1282" fmla="*/ 3917413 h 6367455"/>
                <a:gd name="connsiteX1283" fmla="*/ 738161 w 6891715"/>
                <a:gd name="connsiteY1283" fmla="*/ 3899605 h 6367455"/>
                <a:gd name="connsiteX1284" fmla="*/ 748638 w 6891715"/>
                <a:gd name="connsiteY1284" fmla="*/ 3896425 h 6367455"/>
                <a:gd name="connsiteX1285" fmla="*/ 772766 w 6891715"/>
                <a:gd name="connsiteY1285" fmla="*/ 3895153 h 6367455"/>
                <a:gd name="connsiteX1286" fmla="*/ 801341 w 6891715"/>
                <a:gd name="connsiteY1286" fmla="*/ 3884024 h 6367455"/>
                <a:gd name="connsiteX1287" fmla="*/ 818487 w 6891715"/>
                <a:gd name="connsiteY1287" fmla="*/ 3880844 h 6367455"/>
                <a:gd name="connsiteX1288" fmla="*/ 842936 w 6891715"/>
                <a:gd name="connsiteY1288" fmla="*/ 3884978 h 6367455"/>
                <a:gd name="connsiteX1289" fmla="*/ 838491 w 6891715"/>
                <a:gd name="connsiteY1289" fmla="*/ 3879890 h 6367455"/>
                <a:gd name="connsiteX1290" fmla="*/ 818487 w 6891715"/>
                <a:gd name="connsiteY1290" fmla="*/ 3875756 h 6367455"/>
                <a:gd name="connsiteX1291" fmla="*/ 806739 w 6891715"/>
                <a:gd name="connsiteY1291" fmla="*/ 3872576 h 6367455"/>
                <a:gd name="connsiteX1292" fmla="*/ 809597 w 6891715"/>
                <a:gd name="connsiteY1292" fmla="*/ 3861128 h 6367455"/>
                <a:gd name="connsiteX1293" fmla="*/ 815947 w 6891715"/>
                <a:gd name="connsiteY1293" fmla="*/ 3846183 h 6367455"/>
                <a:gd name="connsiteX1294" fmla="*/ 805469 w 6891715"/>
                <a:gd name="connsiteY1294" fmla="*/ 3851589 h 6367455"/>
                <a:gd name="connsiteX1295" fmla="*/ 790863 w 6891715"/>
                <a:gd name="connsiteY1295" fmla="*/ 3871622 h 6367455"/>
                <a:gd name="connsiteX1296" fmla="*/ 780068 w 6891715"/>
                <a:gd name="connsiteY1296" fmla="*/ 3876074 h 6367455"/>
                <a:gd name="connsiteX1297" fmla="*/ 761019 w 6891715"/>
                <a:gd name="connsiteY1297" fmla="*/ 3880526 h 6367455"/>
                <a:gd name="connsiteX1298" fmla="*/ 753717 w 6891715"/>
                <a:gd name="connsiteY1298" fmla="*/ 3881798 h 6367455"/>
                <a:gd name="connsiteX1299" fmla="*/ 755940 w 6891715"/>
                <a:gd name="connsiteY1299" fmla="*/ 3886568 h 6367455"/>
                <a:gd name="connsiteX1300" fmla="*/ 738161 w 6891715"/>
                <a:gd name="connsiteY1300" fmla="*/ 3886886 h 6367455"/>
                <a:gd name="connsiteX1301" fmla="*/ 719112 w 6891715"/>
                <a:gd name="connsiteY1301" fmla="*/ 3895471 h 6367455"/>
                <a:gd name="connsiteX1302" fmla="*/ 715937 w 6891715"/>
                <a:gd name="connsiteY1302" fmla="*/ 3888476 h 6367455"/>
                <a:gd name="connsiteX1303" fmla="*/ 752765 w 6891715"/>
                <a:gd name="connsiteY1303" fmla="*/ 3870032 h 6367455"/>
                <a:gd name="connsiteX1304" fmla="*/ 760702 w 6891715"/>
                <a:gd name="connsiteY1304" fmla="*/ 3848727 h 6367455"/>
                <a:gd name="connsiteX1305" fmla="*/ 776576 w 6891715"/>
                <a:gd name="connsiteY1305" fmla="*/ 3837915 h 6367455"/>
                <a:gd name="connsiteX1306" fmla="*/ 774672 w 6891715"/>
                <a:gd name="connsiteY1306" fmla="*/ 3832827 h 6367455"/>
                <a:gd name="connsiteX1307" fmla="*/ 762925 w 6891715"/>
                <a:gd name="connsiteY1307" fmla="*/ 3833781 h 6367455"/>
                <a:gd name="connsiteX1308" fmla="*/ 774037 w 6891715"/>
                <a:gd name="connsiteY1308" fmla="*/ 3807706 h 6367455"/>
                <a:gd name="connsiteX1309" fmla="*/ 792133 w 6891715"/>
                <a:gd name="connsiteY1309" fmla="*/ 3795622 h 6367455"/>
                <a:gd name="connsiteX1310" fmla="*/ 816582 w 6891715"/>
                <a:gd name="connsiteY1310" fmla="*/ 3799756 h 6367455"/>
                <a:gd name="connsiteX1311" fmla="*/ 808962 w 6891715"/>
                <a:gd name="connsiteY1311" fmla="*/ 3783857 h 6367455"/>
                <a:gd name="connsiteX1312" fmla="*/ 810867 w 6891715"/>
                <a:gd name="connsiteY1312" fmla="*/ 3772091 h 6367455"/>
                <a:gd name="connsiteX1313" fmla="*/ 796261 w 6891715"/>
                <a:gd name="connsiteY1313" fmla="*/ 3781949 h 6367455"/>
                <a:gd name="connsiteX1314" fmla="*/ 754035 w 6891715"/>
                <a:gd name="connsiteY1314" fmla="*/ 3782585 h 6367455"/>
                <a:gd name="connsiteX1315" fmla="*/ 746733 w 6891715"/>
                <a:gd name="connsiteY1315" fmla="*/ 3776225 h 6367455"/>
                <a:gd name="connsiteX1316" fmla="*/ 746098 w 6891715"/>
                <a:gd name="connsiteY1316" fmla="*/ 3760007 h 6367455"/>
                <a:gd name="connsiteX1317" fmla="*/ 733716 w 6891715"/>
                <a:gd name="connsiteY1317" fmla="*/ 3772727 h 6367455"/>
                <a:gd name="connsiteX1318" fmla="*/ 725462 w 6891715"/>
                <a:gd name="connsiteY1318" fmla="*/ 3773363 h 6367455"/>
                <a:gd name="connsiteX1319" fmla="*/ 722922 w 6891715"/>
                <a:gd name="connsiteY1319" fmla="*/ 3762551 h 6367455"/>
                <a:gd name="connsiteX1320" fmla="*/ 708317 w 6891715"/>
                <a:gd name="connsiteY1320" fmla="*/ 3761597 h 6367455"/>
                <a:gd name="connsiteX1321" fmla="*/ 703873 w 6891715"/>
                <a:gd name="connsiteY1321" fmla="*/ 3755238 h 6367455"/>
                <a:gd name="connsiteX1322" fmla="*/ 689903 w 6891715"/>
                <a:gd name="connsiteY1322" fmla="*/ 3743790 h 6367455"/>
                <a:gd name="connsiteX1323" fmla="*/ 702603 w 6891715"/>
                <a:gd name="connsiteY1323" fmla="*/ 3727890 h 6367455"/>
                <a:gd name="connsiteX1324" fmla="*/ 717207 w 6891715"/>
                <a:gd name="connsiteY1324" fmla="*/ 3722484 h 6367455"/>
                <a:gd name="connsiteX1325" fmla="*/ 723556 w 6891715"/>
                <a:gd name="connsiteY1325" fmla="*/ 3704359 h 6367455"/>
                <a:gd name="connsiteX1326" fmla="*/ 752130 w 6891715"/>
                <a:gd name="connsiteY1326" fmla="*/ 3696727 h 6367455"/>
                <a:gd name="connsiteX1327" fmla="*/ 745463 w 6891715"/>
                <a:gd name="connsiteY1327" fmla="*/ 3691639 h 6367455"/>
                <a:gd name="connsiteX1328" fmla="*/ 744511 w 6891715"/>
                <a:gd name="connsiteY1328" fmla="*/ 3682100 h 6367455"/>
                <a:gd name="connsiteX1329" fmla="*/ 727366 w 6891715"/>
                <a:gd name="connsiteY1329" fmla="*/ 3684326 h 6367455"/>
                <a:gd name="connsiteX1330" fmla="*/ 719429 w 6891715"/>
                <a:gd name="connsiteY1330" fmla="*/ 3690685 h 6367455"/>
                <a:gd name="connsiteX1331" fmla="*/ 711492 w 6891715"/>
                <a:gd name="connsiteY1331" fmla="*/ 3679238 h 6367455"/>
                <a:gd name="connsiteX1332" fmla="*/ 713137 w 6891715"/>
                <a:gd name="connsiteY1332" fmla="*/ 3667467 h 6367455"/>
                <a:gd name="connsiteX1333" fmla="*/ 709077 w 6891715"/>
                <a:gd name="connsiteY1333" fmla="*/ 3678226 h 6367455"/>
                <a:gd name="connsiteX1334" fmla="*/ 687363 w 6891715"/>
                <a:gd name="connsiteY1334" fmla="*/ 3666796 h 6367455"/>
                <a:gd name="connsiteX1335" fmla="*/ 708146 w 6891715"/>
                <a:gd name="connsiteY1335" fmla="*/ 3662351 h 6367455"/>
                <a:gd name="connsiteX1336" fmla="*/ 713618 w 6891715"/>
                <a:gd name="connsiteY1336" fmla="*/ 3664031 h 6367455"/>
                <a:gd name="connsiteX1337" fmla="*/ 713715 w 6891715"/>
                <a:gd name="connsiteY1337" fmla="*/ 3663338 h 6367455"/>
                <a:gd name="connsiteX1338" fmla="*/ 731811 w 6891715"/>
                <a:gd name="connsiteY1338" fmla="*/ 3667790 h 6367455"/>
                <a:gd name="connsiteX1339" fmla="*/ 728637 w 6891715"/>
                <a:gd name="connsiteY1339" fmla="*/ 3656978 h 6367455"/>
                <a:gd name="connsiteX1340" fmla="*/ 717842 w 6891715"/>
                <a:gd name="connsiteY1340" fmla="*/ 3653798 h 6367455"/>
                <a:gd name="connsiteX1341" fmla="*/ 713397 w 6891715"/>
                <a:gd name="connsiteY1341" fmla="*/ 3637263 h 6367455"/>
                <a:gd name="connsiteX1342" fmla="*/ 731493 w 6891715"/>
                <a:gd name="connsiteY1342" fmla="*/ 3629313 h 6367455"/>
                <a:gd name="connsiteX1343" fmla="*/ 734351 w 6891715"/>
                <a:gd name="connsiteY1343" fmla="*/ 3608644 h 6367455"/>
                <a:gd name="connsiteX1344" fmla="*/ 756575 w 6891715"/>
                <a:gd name="connsiteY1344" fmla="*/ 3612460 h 6367455"/>
                <a:gd name="connsiteX1345" fmla="*/ 769274 w 6891715"/>
                <a:gd name="connsiteY1345" fmla="*/ 3610234 h 6367455"/>
                <a:gd name="connsiteX1346" fmla="*/ 781974 w 6891715"/>
                <a:gd name="connsiteY1346" fmla="*/ 3619456 h 6367455"/>
                <a:gd name="connsiteX1347" fmla="*/ 783244 w 6891715"/>
                <a:gd name="connsiteY1347" fmla="*/ 3628995 h 6367455"/>
                <a:gd name="connsiteX1348" fmla="*/ 797214 w 6891715"/>
                <a:gd name="connsiteY1348" fmla="*/ 3634401 h 6367455"/>
                <a:gd name="connsiteX1349" fmla="*/ 792451 w 6891715"/>
                <a:gd name="connsiteY1349" fmla="*/ 3621681 h 6367455"/>
                <a:gd name="connsiteX1350" fmla="*/ 805469 w 6891715"/>
                <a:gd name="connsiteY1350" fmla="*/ 3610870 h 6367455"/>
                <a:gd name="connsiteX1351" fmla="*/ 823250 w 6891715"/>
                <a:gd name="connsiteY1351" fmla="*/ 3618184 h 6367455"/>
                <a:gd name="connsiteX1352" fmla="*/ 839443 w 6891715"/>
                <a:gd name="connsiteY1352" fmla="*/ 3627723 h 6367455"/>
                <a:gd name="connsiteX1353" fmla="*/ 845792 w 6891715"/>
                <a:gd name="connsiteY1353" fmla="*/ 3628359 h 6367455"/>
                <a:gd name="connsiteX1354" fmla="*/ 846428 w 6891715"/>
                <a:gd name="connsiteY1354" fmla="*/ 3609598 h 6367455"/>
                <a:gd name="connsiteX1355" fmla="*/ 837855 w 6891715"/>
                <a:gd name="connsiteY1355" fmla="*/ 3592426 h 6367455"/>
                <a:gd name="connsiteX1356" fmla="*/ 850555 w 6891715"/>
                <a:gd name="connsiteY1356" fmla="*/ 3578753 h 6367455"/>
                <a:gd name="connsiteX1357" fmla="*/ 867382 w 6891715"/>
                <a:gd name="connsiteY1357" fmla="*/ 3578753 h 6367455"/>
                <a:gd name="connsiteX1358" fmla="*/ 877860 w 6891715"/>
                <a:gd name="connsiteY1358" fmla="*/ 3557447 h 6367455"/>
                <a:gd name="connsiteX1359" fmla="*/ 861985 w 6891715"/>
                <a:gd name="connsiteY1359" fmla="*/ 3554267 h 6367455"/>
                <a:gd name="connsiteX1360" fmla="*/ 841666 w 6891715"/>
                <a:gd name="connsiteY1360" fmla="*/ 3559991 h 6367455"/>
                <a:gd name="connsiteX1361" fmla="*/ 823567 w 6891715"/>
                <a:gd name="connsiteY1361" fmla="*/ 3549180 h 6367455"/>
                <a:gd name="connsiteX1362" fmla="*/ 830235 w 6891715"/>
                <a:gd name="connsiteY1362" fmla="*/ 3539004 h 6367455"/>
                <a:gd name="connsiteX1363" fmla="*/ 840396 w 6891715"/>
                <a:gd name="connsiteY1363" fmla="*/ 3528192 h 6367455"/>
                <a:gd name="connsiteX1364" fmla="*/ 862620 w 6891715"/>
                <a:gd name="connsiteY1364" fmla="*/ 3519606 h 6367455"/>
                <a:gd name="connsiteX1365" fmla="*/ 858492 w 6891715"/>
                <a:gd name="connsiteY1365" fmla="*/ 3510067 h 6367455"/>
                <a:gd name="connsiteX1366" fmla="*/ 855318 w 6891715"/>
                <a:gd name="connsiteY1366" fmla="*/ 3497665 h 6367455"/>
                <a:gd name="connsiteX1367" fmla="*/ 870875 w 6891715"/>
                <a:gd name="connsiteY1367" fmla="*/ 3480494 h 6367455"/>
                <a:gd name="connsiteX1368" fmla="*/ 886750 w 6891715"/>
                <a:gd name="connsiteY1368" fmla="*/ 3474770 h 6367455"/>
                <a:gd name="connsiteX1369" fmla="*/ 892783 w 6891715"/>
                <a:gd name="connsiteY1369" fmla="*/ 3461096 h 6367455"/>
                <a:gd name="connsiteX1370" fmla="*/ 911833 w 6891715"/>
                <a:gd name="connsiteY1370" fmla="*/ 3464276 h 6367455"/>
                <a:gd name="connsiteX1371" fmla="*/ 908658 w 6891715"/>
                <a:gd name="connsiteY1371" fmla="*/ 3456962 h 6367455"/>
                <a:gd name="connsiteX1372" fmla="*/ 924533 w 6891715"/>
                <a:gd name="connsiteY1372" fmla="*/ 3451556 h 6367455"/>
                <a:gd name="connsiteX1373" fmla="*/ 941679 w 6891715"/>
                <a:gd name="connsiteY1373" fmla="*/ 3470318 h 6367455"/>
                <a:gd name="connsiteX1374" fmla="*/ 931201 w 6891715"/>
                <a:gd name="connsiteY1374" fmla="*/ 3495757 h 6367455"/>
                <a:gd name="connsiteX1375" fmla="*/ 943901 w 6891715"/>
                <a:gd name="connsiteY1375" fmla="*/ 3496393 h 6367455"/>
                <a:gd name="connsiteX1376" fmla="*/ 952157 w 6891715"/>
                <a:gd name="connsiteY1376" fmla="*/ 3479858 h 6367455"/>
                <a:gd name="connsiteX1377" fmla="*/ 948029 w 6891715"/>
                <a:gd name="connsiteY1377" fmla="*/ 3453464 h 6367455"/>
                <a:gd name="connsiteX1378" fmla="*/ 961364 w 6891715"/>
                <a:gd name="connsiteY1378" fmla="*/ 3453464 h 6367455"/>
                <a:gd name="connsiteX1379" fmla="*/ 3068524 w 6891715"/>
                <a:gd name="connsiteY1379" fmla="*/ 3432164 h 6367455"/>
                <a:gd name="connsiteX1380" fmla="*/ 3099111 w 6891715"/>
                <a:gd name="connsiteY1380" fmla="*/ 3458846 h 6367455"/>
                <a:gd name="connsiteX1381" fmla="*/ 3103526 w 6891715"/>
                <a:gd name="connsiteY1381" fmla="*/ 3464378 h 6367455"/>
                <a:gd name="connsiteX1382" fmla="*/ 3097535 w 6891715"/>
                <a:gd name="connsiteY1382" fmla="*/ 3484552 h 6367455"/>
                <a:gd name="connsiteX1383" fmla="*/ 3057488 w 6891715"/>
                <a:gd name="connsiteY1383" fmla="*/ 3462425 h 6367455"/>
                <a:gd name="connsiteX1384" fmla="*/ 3059065 w 6891715"/>
                <a:gd name="connsiteY1384" fmla="*/ 3441926 h 6367455"/>
                <a:gd name="connsiteX1385" fmla="*/ 2463763 w 6891715"/>
                <a:gd name="connsiteY1385" fmla="*/ 3408351 h 6367455"/>
                <a:gd name="connsiteX1386" fmla="*/ 2474876 w 6891715"/>
                <a:gd name="connsiteY1386" fmla="*/ 3421051 h 6367455"/>
                <a:gd name="connsiteX1387" fmla="*/ 2466303 w 6891715"/>
                <a:gd name="connsiteY1387" fmla="*/ 3420165 h 6367455"/>
                <a:gd name="connsiteX1388" fmla="*/ 2454238 w 6891715"/>
                <a:gd name="connsiteY1388" fmla="*/ 3410123 h 6367455"/>
                <a:gd name="connsiteX1389" fmla="*/ 2674737 w 6891715"/>
                <a:gd name="connsiteY1389" fmla="*/ 3390889 h 6367455"/>
                <a:gd name="connsiteX1390" fmla="*/ 2681250 w 6891715"/>
                <a:gd name="connsiteY1390" fmla="*/ 3409169 h 6367455"/>
                <a:gd name="connsiteX1391" fmla="*/ 2674086 w 6891715"/>
                <a:gd name="connsiteY1391" fmla="*/ 3422639 h 6367455"/>
                <a:gd name="connsiteX1392" fmla="*/ 2668550 w 6891715"/>
                <a:gd name="connsiteY1392" fmla="*/ 3409169 h 6367455"/>
                <a:gd name="connsiteX1393" fmla="*/ 2669201 w 6891715"/>
                <a:gd name="connsiteY1393" fmla="*/ 3392172 h 6367455"/>
                <a:gd name="connsiteX1394" fmla="*/ 2629274 w 6891715"/>
                <a:gd name="connsiteY1394" fmla="*/ 3381364 h 6367455"/>
                <a:gd name="connsiteX1395" fmla="*/ 2653567 w 6891715"/>
                <a:gd name="connsiteY1395" fmla="*/ 3390766 h 6367455"/>
                <a:gd name="connsiteX1396" fmla="*/ 2656722 w 6891715"/>
                <a:gd name="connsiteY1396" fmla="*/ 3399854 h 6367455"/>
                <a:gd name="connsiteX1397" fmla="*/ 2660193 w 6891715"/>
                <a:gd name="connsiteY1397" fmla="*/ 3406122 h 6367455"/>
                <a:gd name="connsiteX1398" fmla="*/ 2664610 w 6891715"/>
                <a:gd name="connsiteY1398" fmla="*/ 3411449 h 6367455"/>
                <a:gd name="connsiteX1399" fmla="*/ 2668711 w 6891715"/>
                <a:gd name="connsiteY1399" fmla="*/ 3422732 h 6367455"/>
                <a:gd name="connsiteX1400" fmla="*/ 2689849 w 6891715"/>
                <a:gd name="connsiteY1400" fmla="*/ 3430880 h 6367455"/>
                <a:gd name="connsiteX1401" fmla="*/ 2693951 w 6891715"/>
                <a:gd name="connsiteY1401" fmla="*/ 3446236 h 6367455"/>
                <a:gd name="connsiteX1402" fmla="*/ 2687956 w 6891715"/>
                <a:gd name="connsiteY1402" fmla="*/ 3460025 h 6367455"/>
                <a:gd name="connsiteX1403" fmla="*/ 2677545 w 6891715"/>
                <a:gd name="connsiteY1403" fmla="*/ 3468173 h 6367455"/>
                <a:gd name="connsiteX1404" fmla="*/ 2660508 w 6891715"/>
                <a:gd name="connsiteY1404" fmla="*/ 3478202 h 6367455"/>
                <a:gd name="connsiteX1405" fmla="*/ 2640001 w 6891715"/>
                <a:gd name="connsiteY1405" fmla="*/ 3476008 h 6367455"/>
                <a:gd name="connsiteX1406" fmla="*/ 2627065 w 6891715"/>
                <a:gd name="connsiteY1406" fmla="*/ 3461592 h 6367455"/>
                <a:gd name="connsiteX1407" fmla="*/ 2634322 w 6891715"/>
                <a:gd name="connsiteY1407" fmla="*/ 3455324 h 6367455"/>
                <a:gd name="connsiteX1408" fmla="*/ 2622648 w 6891715"/>
                <a:gd name="connsiteY1408" fmla="*/ 3453131 h 6367455"/>
                <a:gd name="connsiteX1409" fmla="*/ 2620440 w 6891715"/>
                <a:gd name="connsiteY1409" fmla="*/ 3436834 h 6367455"/>
                <a:gd name="connsiteX1410" fmla="*/ 2603718 w 6891715"/>
                <a:gd name="connsiteY1410" fmla="*/ 3425239 h 6367455"/>
                <a:gd name="connsiteX1411" fmla="*/ 2593938 w 6891715"/>
                <a:gd name="connsiteY1411" fmla="*/ 3412076 h 6367455"/>
                <a:gd name="connsiteX1412" fmla="*/ 2595831 w 6891715"/>
                <a:gd name="connsiteY1412" fmla="*/ 3394213 h 6367455"/>
                <a:gd name="connsiteX1413" fmla="*/ 2608766 w 6891715"/>
                <a:gd name="connsiteY1413" fmla="*/ 3400481 h 6367455"/>
                <a:gd name="connsiteX1414" fmla="*/ 2620124 w 6891715"/>
                <a:gd name="connsiteY1414" fmla="*/ 3397033 h 6367455"/>
                <a:gd name="connsiteX1415" fmla="*/ 1157482 w 6891715"/>
                <a:gd name="connsiteY1415" fmla="*/ 3378189 h 6367455"/>
                <a:gd name="connsiteX1416" fmla="*/ 1165647 w 6891715"/>
                <a:gd name="connsiteY1416" fmla="*/ 3378189 h 6367455"/>
                <a:gd name="connsiteX1417" fmla="*/ 1168671 w 6891715"/>
                <a:gd name="connsiteY1417" fmla="*/ 3387857 h 6367455"/>
                <a:gd name="connsiteX1418" fmla="*/ 1174719 w 6891715"/>
                <a:gd name="connsiteY1418" fmla="*/ 3404938 h 6367455"/>
                <a:gd name="connsiteX1419" fmla="*/ 1171090 w 6891715"/>
                <a:gd name="connsiteY1419" fmla="*/ 3417829 h 6367455"/>
                <a:gd name="connsiteX1420" fmla="*/ 1165949 w 6891715"/>
                <a:gd name="connsiteY1420" fmla="*/ 3421052 h 6367455"/>
                <a:gd name="connsiteX1421" fmla="*/ 1153854 w 6891715"/>
                <a:gd name="connsiteY1421" fmla="*/ 3413639 h 6367455"/>
                <a:gd name="connsiteX1422" fmla="*/ 1149318 w 6891715"/>
                <a:gd name="connsiteY1422" fmla="*/ 3400748 h 6367455"/>
                <a:gd name="connsiteX1423" fmla="*/ 1151435 w 6891715"/>
                <a:gd name="connsiteY1423" fmla="*/ 3387857 h 6367455"/>
                <a:gd name="connsiteX1424" fmla="*/ 1072072 w 6891715"/>
                <a:gd name="connsiteY1424" fmla="*/ 3340094 h 6367455"/>
                <a:gd name="connsiteX1425" fmla="*/ 1080383 w 6891715"/>
                <a:gd name="connsiteY1425" fmla="*/ 3351711 h 6367455"/>
                <a:gd name="connsiteX1426" fmla="*/ 1080383 w 6891715"/>
                <a:gd name="connsiteY1426" fmla="*/ 3364272 h 6367455"/>
                <a:gd name="connsiteX1427" fmla="*/ 1085817 w 6891715"/>
                <a:gd name="connsiteY1427" fmla="*/ 3378398 h 6367455"/>
                <a:gd name="connsiteX1428" fmla="*/ 1073351 w 6891715"/>
                <a:gd name="connsiteY1428" fmla="*/ 3387819 h 6367455"/>
                <a:gd name="connsiteX1429" fmla="*/ 1067917 w 6891715"/>
                <a:gd name="connsiteY1429" fmla="*/ 3397239 h 6367455"/>
                <a:gd name="connsiteX1430" fmla="*/ 1057373 w 6891715"/>
                <a:gd name="connsiteY1430" fmla="*/ 3394727 h 6367455"/>
                <a:gd name="connsiteX1431" fmla="*/ 1055132 w 6891715"/>
                <a:gd name="connsiteY1431" fmla="*/ 3384992 h 6367455"/>
                <a:gd name="connsiteX1432" fmla="*/ 1061206 w 6891715"/>
                <a:gd name="connsiteY1432" fmla="*/ 3368354 h 6367455"/>
                <a:gd name="connsiteX1433" fmla="*/ 1051616 w 6891715"/>
                <a:gd name="connsiteY1433" fmla="*/ 3368354 h 6367455"/>
                <a:gd name="connsiteX1434" fmla="*/ 1043305 w 6891715"/>
                <a:gd name="connsiteY1434" fmla="*/ 3377770 h 6367455"/>
                <a:gd name="connsiteX1435" fmla="*/ 1039151 w 6891715"/>
                <a:gd name="connsiteY1435" fmla="*/ 3384050 h 6367455"/>
                <a:gd name="connsiteX1436" fmla="*/ 1038191 w 6891715"/>
                <a:gd name="connsiteY1436" fmla="*/ 3371807 h 6367455"/>
                <a:gd name="connsiteX1437" fmla="*/ 1047461 w 6891715"/>
                <a:gd name="connsiteY1437" fmla="*/ 3350769 h 6367455"/>
                <a:gd name="connsiteX1438" fmla="*/ 1055772 w 6891715"/>
                <a:gd name="connsiteY1438" fmla="*/ 3356735 h 6367455"/>
                <a:gd name="connsiteX1439" fmla="*/ 1062484 w 6891715"/>
                <a:gd name="connsiteY1439" fmla="*/ 3348571 h 6367455"/>
                <a:gd name="connsiteX1440" fmla="*/ 2665169 w 6891715"/>
                <a:gd name="connsiteY1440" fmla="*/ 3319452 h 6367455"/>
                <a:gd name="connsiteX1441" fmla="*/ 2676488 w 6891715"/>
                <a:gd name="connsiteY1441" fmla="*/ 3339638 h 6367455"/>
                <a:gd name="connsiteX1442" fmla="*/ 2670990 w 6891715"/>
                <a:gd name="connsiteY1442" fmla="*/ 3354377 h 6367455"/>
                <a:gd name="connsiteX1443" fmla="*/ 2659025 w 6891715"/>
                <a:gd name="connsiteY1443" fmla="*/ 3347008 h 6367455"/>
                <a:gd name="connsiteX1444" fmla="*/ 2670990 w 6891715"/>
                <a:gd name="connsiteY1444" fmla="*/ 3338356 h 6367455"/>
                <a:gd name="connsiteX1445" fmla="*/ 1084228 w 6891715"/>
                <a:gd name="connsiteY1445" fmla="*/ 3309929 h 6367455"/>
                <a:gd name="connsiteX1446" fmla="*/ 1082061 w 6891715"/>
                <a:gd name="connsiteY1446" fmla="*/ 3317834 h 6367455"/>
                <a:gd name="connsiteX1447" fmla="*/ 1071529 w 6891715"/>
                <a:gd name="connsiteY1447" fmla="*/ 3324217 h 6367455"/>
                <a:gd name="connsiteX1448" fmla="*/ 1074936 w 6891715"/>
                <a:gd name="connsiteY1448" fmla="*/ 3316010 h 6367455"/>
                <a:gd name="connsiteX1449" fmla="*/ 1113472 w 6891715"/>
                <a:gd name="connsiteY1449" fmla="*/ 3303579 h 6367455"/>
                <a:gd name="connsiteX1450" fmla="*/ 1114392 w 6891715"/>
                <a:gd name="connsiteY1450" fmla="*/ 3311286 h 6367455"/>
                <a:gd name="connsiteX1451" fmla="*/ 1103653 w 6891715"/>
                <a:gd name="connsiteY1451" fmla="*/ 3330557 h 6367455"/>
                <a:gd name="connsiteX1452" fmla="*/ 1101505 w 6891715"/>
                <a:gd name="connsiteY1452" fmla="*/ 3345010 h 6367455"/>
                <a:gd name="connsiteX1453" fmla="*/ 1089538 w 6891715"/>
                <a:gd name="connsiteY1453" fmla="*/ 3359143 h 6367455"/>
                <a:gd name="connsiteX1454" fmla="*/ 1082481 w 6891715"/>
                <a:gd name="connsiteY1454" fmla="*/ 3355288 h 6367455"/>
                <a:gd name="connsiteX1455" fmla="*/ 1083095 w 6891715"/>
                <a:gd name="connsiteY1455" fmla="*/ 3352398 h 6367455"/>
                <a:gd name="connsiteX1456" fmla="*/ 1077879 w 6891715"/>
                <a:gd name="connsiteY1456" fmla="*/ 3344048 h 6367455"/>
                <a:gd name="connsiteX1457" fmla="*/ 1094448 w 6891715"/>
                <a:gd name="connsiteY1457" fmla="*/ 3331521 h 6367455"/>
                <a:gd name="connsiteX1458" fmla="*/ 1089232 w 6891715"/>
                <a:gd name="connsiteY1458" fmla="*/ 3330557 h 6367455"/>
                <a:gd name="connsiteX1459" fmla="*/ 1102425 w 6891715"/>
                <a:gd name="connsiteY1459" fmla="*/ 3314499 h 6367455"/>
                <a:gd name="connsiteX1460" fmla="*/ 2832915 w 6891715"/>
                <a:gd name="connsiteY1460" fmla="*/ 3290876 h 6367455"/>
                <a:gd name="connsiteX1461" fmla="*/ 2848659 w 6891715"/>
                <a:gd name="connsiteY1461" fmla="*/ 3298814 h 6367455"/>
                <a:gd name="connsiteX1462" fmla="*/ 2852437 w 6891715"/>
                <a:gd name="connsiteY1462" fmla="*/ 3323262 h 6367455"/>
                <a:gd name="connsiteX1463" fmla="*/ 2858735 w 6891715"/>
                <a:gd name="connsiteY1463" fmla="*/ 3340090 h 6367455"/>
                <a:gd name="connsiteX1464" fmla="*/ 2859050 w 6891715"/>
                <a:gd name="connsiteY1464" fmla="*/ 3355965 h 6367455"/>
                <a:gd name="connsiteX1465" fmla="*/ 2825673 w 6891715"/>
                <a:gd name="connsiteY1465" fmla="*/ 3386761 h 6367455"/>
                <a:gd name="connsiteX1466" fmla="*/ 2826618 w 6891715"/>
                <a:gd name="connsiteY1466" fmla="*/ 3404859 h 6367455"/>
                <a:gd name="connsiteX1467" fmla="*/ 2846770 w 6891715"/>
                <a:gd name="connsiteY1467" fmla="*/ 3426766 h 6367455"/>
                <a:gd name="connsiteX1468" fmla="*/ 2831341 w 6891715"/>
                <a:gd name="connsiteY1468" fmla="*/ 3449944 h 6367455"/>
                <a:gd name="connsiteX1469" fmla="*/ 2814337 w 6891715"/>
                <a:gd name="connsiteY1469" fmla="*/ 3447721 h 6367455"/>
                <a:gd name="connsiteX1470" fmla="*/ 2814652 w 6891715"/>
                <a:gd name="connsiteY1470" fmla="*/ 3457564 h 6367455"/>
                <a:gd name="connsiteX1471" fmla="*/ 2807095 w 6891715"/>
                <a:gd name="connsiteY1471" fmla="*/ 3449944 h 6367455"/>
                <a:gd name="connsiteX1472" fmla="*/ 2805206 w 6891715"/>
                <a:gd name="connsiteY1472" fmla="*/ 3460739 h 6367455"/>
                <a:gd name="connsiteX1473" fmla="*/ 2820005 w 6891715"/>
                <a:gd name="connsiteY1473" fmla="*/ 3480741 h 6367455"/>
                <a:gd name="connsiteX1474" fmla="*/ 2804261 w 6891715"/>
                <a:gd name="connsiteY1474" fmla="*/ 3482964 h 6367455"/>
                <a:gd name="connsiteX1475" fmla="*/ 2793871 w 6891715"/>
                <a:gd name="connsiteY1475" fmla="*/ 3473439 h 6367455"/>
                <a:gd name="connsiteX1476" fmla="*/ 2782220 w 6891715"/>
                <a:gd name="connsiteY1476" fmla="*/ 3471534 h 6367455"/>
                <a:gd name="connsiteX1477" fmla="*/ 2775923 w 6891715"/>
                <a:gd name="connsiteY1477" fmla="*/ 3459786 h 6367455"/>
                <a:gd name="connsiteX1478" fmla="*/ 2790722 w 6891715"/>
                <a:gd name="connsiteY1478" fmla="*/ 3456611 h 6367455"/>
                <a:gd name="connsiteX1479" fmla="*/ 2777497 w 6891715"/>
                <a:gd name="connsiteY1479" fmla="*/ 3440736 h 6367455"/>
                <a:gd name="connsiteX1480" fmla="*/ 2776237 w 6891715"/>
                <a:gd name="connsiteY1480" fmla="*/ 3442641 h 6367455"/>
                <a:gd name="connsiteX1481" fmla="*/ 2772774 w 6891715"/>
                <a:gd name="connsiteY1481" fmla="*/ 3445816 h 6367455"/>
                <a:gd name="connsiteX1482" fmla="*/ 2770570 w 6891715"/>
                <a:gd name="connsiteY1482" fmla="*/ 3447086 h 6367455"/>
                <a:gd name="connsiteX1483" fmla="*/ 2768366 w 6891715"/>
                <a:gd name="connsiteY1483" fmla="*/ 3448674 h 6367455"/>
                <a:gd name="connsiteX1484" fmla="*/ 2766791 w 6891715"/>
                <a:gd name="connsiteY1484" fmla="*/ 3449309 h 6367455"/>
                <a:gd name="connsiteX1485" fmla="*/ 2766161 w 6891715"/>
                <a:gd name="connsiteY1485" fmla="*/ 3449626 h 6367455"/>
                <a:gd name="connsiteX1486" fmla="*/ 2765217 w 6891715"/>
                <a:gd name="connsiteY1486" fmla="*/ 3449626 h 6367455"/>
                <a:gd name="connsiteX1487" fmla="*/ 2761438 w 6891715"/>
                <a:gd name="connsiteY1487" fmla="*/ 3447721 h 6367455"/>
                <a:gd name="connsiteX1488" fmla="*/ 2756400 w 6891715"/>
                <a:gd name="connsiteY1488" fmla="*/ 3445499 h 6367455"/>
                <a:gd name="connsiteX1489" fmla="*/ 2750733 w 6891715"/>
                <a:gd name="connsiteY1489" fmla="*/ 3442324 h 6367455"/>
                <a:gd name="connsiteX1490" fmla="*/ 2739082 w 6891715"/>
                <a:gd name="connsiteY1490" fmla="*/ 3445499 h 6367455"/>
                <a:gd name="connsiteX1491" fmla="*/ 2730580 w 6891715"/>
                <a:gd name="connsiteY1491" fmla="*/ 3434069 h 6367455"/>
                <a:gd name="connsiteX1492" fmla="*/ 2726172 w 6891715"/>
                <a:gd name="connsiteY1492" fmla="*/ 3419146 h 6367455"/>
                <a:gd name="connsiteX1493" fmla="*/ 2732470 w 6891715"/>
                <a:gd name="connsiteY1493" fmla="*/ 3410574 h 6367455"/>
                <a:gd name="connsiteX1494" fmla="*/ 2721764 w 6891715"/>
                <a:gd name="connsiteY1494" fmla="*/ 3395016 h 6367455"/>
                <a:gd name="connsiteX1495" fmla="*/ 2728691 w 6891715"/>
                <a:gd name="connsiteY1495" fmla="*/ 3382316 h 6367455"/>
                <a:gd name="connsiteX1496" fmla="*/ 2706650 w 6891715"/>
                <a:gd name="connsiteY1496" fmla="*/ 3359457 h 6367455"/>
                <a:gd name="connsiteX1497" fmla="*/ 2712003 w 6891715"/>
                <a:gd name="connsiteY1497" fmla="*/ 3352155 h 6367455"/>
                <a:gd name="connsiteX1498" fmla="*/ 2742546 w 6891715"/>
                <a:gd name="connsiteY1498" fmla="*/ 3359140 h 6367455"/>
                <a:gd name="connsiteX1499" fmla="*/ 2751677 w 6891715"/>
                <a:gd name="connsiteY1499" fmla="*/ 3348344 h 6367455"/>
                <a:gd name="connsiteX1500" fmla="*/ 2760179 w 6891715"/>
                <a:gd name="connsiteY1500" fmla="*/ 3334692 h 6367455"/>
                <a:gd name="connsiteX1501" fmla="*/ 2739082 w 6891715"/>
                <a:gd name="connsiteY1501" fmla="*/ 3323262 h 6367455"/>
                <a:gd name="connsiteX1502" fmla="*/ 2739082 w 6891715"/>
                <a:gd name="connsiteY1502" fmla="*/ 3315959 h 6367455"/>
                <a:gd name="connsiteX1503" fmla="*/ 2755771 w 6891715"/>
                <a:gd name="connsiteY1503" fmla="*/ 3325166 h 6367455"/>
                <a:gd name="connsiteX1504" fmla="*/ 2785054 w 6891715"/>
                <a:gd name="connsiteY1504" fmla="*/ 3317547 h 6367455"/>
                <a:gd name="connsiteX1505" fmla="*/ 2767421 w 6891715"/>
                <a:gd name="connsiteY1505" fmla="*/ 3335644 h 6367455"/>
                <a:gd name="connsiteX1506" fmla="*/ 2773718 w 6891715"/>
                <a:gd name="connsiteY1506" fmla="*/ 3341677 h 6367455"/>
                <a:gd name="connsiteX1507" fmla="*/ 2771514 w 6891715"/>
                <a:gd name="connsiteY1507" fmla="*/ 3351202 h 6367455"/>
                <a:gd name="connsiteX1508" fmla="*/ 2790722 w 6891715"/>
                <a:gd name="connsiteY1508" fmla="*/ 3363903 h 6367455"/>
                <a:gd name="connsiteX1509" fmla="*/ 2795760 w 6891715"/>
                <a:gd name="connsiteY1509" fmla="*/ 3341677 h 6367455"/>
                <a:gd name="connsiteX1510" fmla="*/ 2802057 w 6891715"/>
                <a:gd name="connsiteY1510" fmla="*/ 3337549 h 6367455"/>
                <a:gd name="connsiteX1511" fmla="*/ 2811504 w 6891715"/>
                <a:gd name="connsiteY1511" fmla="*/ 3346757 h 6367455"/>
                <a:gd name="connsiteX1512" fmla="*/ 2811189 w 6891715"/>
                <a:gd name="connsiteY1512" fmla="*/ 3334374 h 6367455"/>
                <a:gd name="connsiteX1513" fmla="*/ 2803002 w 6891715"/>
                <a:gd name="connsiteY1513" fmla="*/ 3321674 h 6367455"/>
                <a:gd name="connsiteX1514" fmla="*/ 1020731 w 6891715"/>
                <a:gd name="connsiteY1514" fmla="*/ 3233728 h 6367455"/>
                <a:gd name="connsiteX1515" fmla="*/ 1016076 w 6891715"/>
                <a:gd name="connsiteY1515" fmla="*/ 3241030 h 6367455"/>
                <a:gd name="connsiteX1516" fmla="*/ 1012090 w 6891715"/>
                <a:gd name="connsiteY1516" fmla="*/ 3246428 h 6367455"/>
                <a:gd name="connsiteX1517" fmla="*/ 1006440 w 6891715"/>
                <a:gd name="connsiteY1517" fmla="*/ 3243253 h 6367455"/>
                <a:gd name="connsiteX1518" fmla="*/ 1012755 w 6891715"/>
                <a:gd name="connsiteY1518" fmla="*/ 3234680 h 6367455"/>
                <a:gd name="connsiteX1519" fmla="*/ 1074260 w 6891715"/>
                <a:gd name="connsiteY1519" fmla="*/ 3214677 h 6367455"/>
                <a:gd name="connsiteX1520" fmla="*/ 1089658 w 6891715"/>
                <a:gd name="connsiteY1520" fmla="*/ 3239024 h 6367455"/>
                <a:gd name="connsiteX1521" fmla="*/ 1106981 w 6891715"/>
                <a:gd name="connsiteY1521" fmla="*/ 3246073 h 6367455"/>
                <a:gd name="connsiteX1522" fmla="*/ 1103774 w 6891715"/>
                <a:gd name="connsiteY1522" fmla="*/ 3257926 h 6367455"/>
                <a:gd name="connsiteX1523" fmla="*/ 1117568 w 6891715"/>
                <a:gd name="connsiteY1523" fmla="*/ 3267537 h 6367455"/>
                <a:gd name="connsiteX1524" fmla="*/ 1101849 w 6891715"/>
                <a:gd name="connsiteY1524" fmla="*/ 3281632 h 6367455"/>
                <a:gd name="connsiteX1525" fmla="*/ 1099603 w 6891715"/>
                <a:gd name="connsiteY1525" fmla="*/ 3275225 h 6367455"/>
                <a:gd name="connsiteX1526" fmla="*/ 1084526 w 6891715"/>
                <a:gd name="connsiteY1526" fmla="*/ 3280350 h 6367455"/>
                <a:gd name="connsiteX1527" fmla="*/ 1077147 w 6891715"/>
                <a:gd name="connsiteY1527" fmla="*/ 3285797 h 6367455"/>
                <a:gd name="connsiteX1528" fmla="*/ 1063353 w 6891715"/>
                <a:gd name="connsiteY1528" fmla="*/ 3286117 h 6367455"/>
                <a:gd name="connsiteX1529" fmla="*/ 1055655 w 6891715"/>
                <a:gd name="connsiteY1529" fmla="*/ 3277467 h 6367455"/>
                <a:gd name="connsiteX1530" fmla="*/ 1067523 w 6891715"/>
                <a:gd name="connsiteY1530" fmla="*/ 3266897 h 6367455"/>
                <a:gd name="connsiteX1531" fmla="*/ 1082601 w 6891715"/>
                <a:gd name="connsiteY1531" fmla="*/ 3267856 h 6367455"/>
                <a:gd name="connsiteX1532" fmla="*/ 1082280 w 6891715"/>
                <a:gd name="connsiteY1532" fmla="*/ 3262730 h 6367455"/>
                <a:gd name="connsiteX1533" fmla="*/ 1070732 w 6891715"/>
                <a:gd name="connsiteY1533" fmla="*/ 3261449 h 6367455"/>
                <a:gd name="connsiteX1534" fmla="*/ 1073618 w 6891715"/>
                <a:gd name="connsiteY1534" fmla="*/ 3254081 h 6367455"/>
                <a:gd name="connsiteX1535" fmla="*/ 1082280 w 6891715"/>
                <a:gd name="connsiteY1535" fmla="*/ 3253121 h 6367455"/>
                <a:gd name="connsiteX1536" fmla="*/ 1087412 w 6891715"/>
                <a:gd name="connsiteY1536" fmla="*/ 3242227 h 6367455"/>
                <a:gd name="connsiteX1537" fmla="*/ 1073618 w 6891715"/>
                <a:gd name="connsiteY1537" fmla="*/ 3243190 h 6367455"/>
                <a:gd name="connsiteX1538" fmla="*/ 1059505 w 6891715"/>
                <a:gd name="connsiteY1538" fmla="*/ 3236141 h 6367455"/>
                <a:gd name="connsiteX1539" fmla="*/ 1056296 w 6891715"/>
                <a:gd name="connsiteY1539" fmla="*/ 3224288 h 6367455"/>
                <a:gd name="connsiteX1540" fmla="*/ 1068165 w 6891715"/>
                <a:gd name="connsiteY1540" fmla="*/ 3226530 h 6367455"/>
                <a:gd name="connsiteX1541" fmla="*/ 1064636 w 6891715"/>
                <a:gd name="connsiteY1541" fmla="*/ 3217881 h 6367455"/>
                <a:gd name="connsiteX1542" fmla="*/ 1036556 w 6891715"/>
                <a:gd name="connsiteY1542" fmla="*/ 3211501 h 6367455"/>
                <a:gd name="connsiteX1543" fmla="*/ 1042954 w 6891715"/>
                <a:gd name="connsiteY1543" fmla="*/ 3212454 h 6367455"/>
                <a:gd name="connsiteX1544" fmla="*/ 1032178 w 6891715"/>
                <a:gd name="connsiteY1544" fmla="*/ 3225472 h 6367455"/>
                <a:gd name="connsiteX1545" fmla="*/ 1020731 w 6891715"/>
                <a:gd name="connsiteY1545" fmla="*/ 3227377 h 6367455"/>
                <a:gd name="connsiteX1546" fmla="*/ 1025442 w 6891715"/>
                <a:gd name="connsiteY1546" fmla="*/ 3219122 h 6367455"/>
                <a:gd name="connsiteX1547" fmla="*/ 1065497 w 6891715"/>
                <a:gd name="connsiteY1547" fmla="*/ 3170226 h 6367455"/>
                <a:gd name="connsiteX1548" fmla="*/ 1066766 w 6891715"/>
                <a:gd name="connsiteY1548" fmla="*/ 3176576 h 6367455"/>
                <a:gd name="connsiteX1549" fmla="*/ 1060416 w 6891715"/>
                <a:gd name="connsiteY1549" fmla="*/ 3174354 h 6367455"/>
                <a:gd name="connsiteX1550" fmla="*/ 2496621 w 6891715"/>
                <a:gd name="connsiteY1550" fmla="*/ 3159114 h 6367455"/>
                <a:gd name="connsiteX1551" fmla="*/ 2512976 w 6891715"/>
                <a:gd name="connsiteY1551" fmla="*/ 3161291 h 6367455"/>
                <a:gd name="connsiteX1552" fmla="*/ 2507000 w 6891715"/>
                <a:gd name="connsiteY1552" fmla="*/ 3179948 h 6367455"/>
                <a:gd name="connsiteX1553" fmla="*/ 2488130 w 6891715"/>
                <a:gd name="connsiteY1553" fmla="*/ 3189277 h 6367455"/>
                <a:gd name="connsiteX1554" fmla="*/ 2479638 w 6891715"/>
                <a:gd name="connsiteY1554" fmla="*/ 3174662 h 6367455"/>
                <a:gd name="connsiteX1555" fmla="*/ 2481839 w 6891715"/>
                <a:gd name="connsiteY1555" fmla="*/ 3166888 h 6367455"/>
                <a:gd name="connsiteX1556" fmla="*/ 2494420 w 6891715"/>
                <a:gd name="connsiteY1556" fmla="*/ 3169687 h 6367455"/>
                <a:gd name="connsiteX1557" fmla="*/ 949493 w 6891715"/>
                <a:gd name="connsiteY1557" fmla="*/ 3151177 h 6367455"/>
                <a:gd name="connsiteX1558" fmla="*/ 957238 w 6891715"/>
                <a:gd name="connsiteY1558" fmla="*/ 3156257 h 6367455"/>
                <a:gd name="connsiteX1559" fmla="*/ 946125 w 6891715"/>
                <a:gd name="connsiteY1559" fmla="*/ 3170226 h 6367455"/>
                <a:gd name="connsiteX1560" fmla="*/ 1053951 w 6891715"/>
                <a:gd name="connsiteY1560" fmla="*/ 3149590 h 6367455"/>
                <a:gd name="connsiteX1561" fmla="*/ 1060416 w 6891715"/>
                <a:gd name="connsiteY1561" fmla="*/ 3156763 h 6367455"/>
                <a:gd name="connsiteX1562" fmla="*/ 1060416 w 6891715"/>
                <a:gd name="connsiteY1562" fmla="*/ 3162999 h 6367455"/>
                <a:gd name="connsiteX1563" fmla="*/ 1052656 w 6891715"/>
                <a:gd name="connsiteY1563" fmla="*/ 3167053 h 6367455"/>
                <a:gd name="connsiteX1564" fmla="*/ 1043924 w 6891715"/>
                <a:gd name="connsiteY1564" fmla="*/ 3161127 h 6367455"/>
                <a:gd name="connsiteX1565" fmla="*/ 1042953 w 6891715"/>
                <a:gd name="connsiteY1565" fmla="*/ 3151773 h 6367455"/>
                <a:gd name="connsiteX1566" fmla="*/ 957696 w 6891715"/>
                <a:gd name="connsiteY1566" fmla="*/ 3089266 h 6367455"/>
                <a:gd name="connsiteX1567" fmla="*/ 969937 w 6891715"/>
                <a:gd name="connsiteY1567" fmla="*/ 3097932 h 6367455"/>
                <a:gd name="connsiteX1568" fmla="*/ 966877 w 6891715"/>
                <a:gd name="connsiteY1568" fmla="*/ 3107561 h 6367455"/>
                <a:gd name="connsiteX1569" fmla="*/ 958002 w 6891715"/>
                <a:gd name="connsiteY1569" fmla="*/ 3112696 h 6367455"/>
                <a:gd name="connsiteX1570" fmla="*/ 965041 w 6891715"/>
                <a:gd name="connsiteY1570" fmla="*/ 3133881 h 6367455"/>
                <a:gd name="connsiteX1571" fmla="*/ 960144 w 6891715"/>
                <a:gd name="connsiteY1571" fmla="*/ 3148003 h 6367455"/>
                <a:gd name="connsiteX1572" fmla="*/ 950657 w 6891715"/>
                <a:gd name="connsiteY1572" fmla="*/ 3139337 h 6367455"/>
                <a:gd name="connsiteX1573" fmla="*/ 946679 w 6891715"/>
                <a:gd name="connsiteY1573" fmla="*/ 3129066 h 6367455"/>
                <a:gd name="connsiteX1574" fmla="*/ 944536 w 6891715"/>
                <a:gd name="connsiteY1574" fmla="*/ 3110771 h 6367455"/>
                <a:gd name="connsiteX1575" fmla="*/ 945148 w 6891715"/>
                <a:gd name="connsiteY1575" fmla="*/ 3090550 h 6367455"/>
                <a:gd name="connsiteX1576" fmla="*/ 2717252 w 6891715"/>
                <a:gd name="connsiteY1576" fmla="*/ 3084501 h 6367455"/>
                <a:gd name="connsiteX1577" fmla="*/ 2722526 w 6891715"/>
                <a:gd name="connsiteY1577" fmla="*/ 3100947 h 6367455"/>
                <a:gd name="connsiteX1578" fmla="*/ 2711048 w 6891715"/>
                <a:gd name="connsiteY1578" fmla="*/ 3096433 h 6367455"/>
                <a:gd name="connsiteX1579" fmla="*/ 2700501 w 6891715"/>
                <a:gd name="connsiteY1579" fmla="*/ 3105139 h 6367455"/>
                <a:gd name="connsiteX1580" fmla="*/ 2695538 w 6891715"/>
                <a:gd name="connsiteY1580" fmla="*/ 3099658 h 6367455"/>
                <a:gd name="connsiteX1581" fmla="*/ 2702673 w 6891715"/>
                <a:gd name="connsiteY1581" fmla="*/ 3089016 h 6367455"/>
                <a:gd name="connsiteX1582" fmla="*/ 1081056 w 6891715"/>
                <a:gd name="connsiteY1582" fmla="*/ 3082917 h 6367455"/>
                <a:gd name="connsiteX1583" fmla="*/ 1085552 w 6891715"/>
                <a:gd name="connsiteY1583" fmla="*/ 3084822 h 6367455"/>
                <a:gd name="connsiteX1584" fmla="*/ 1087404 w 6891715"/>
                <a:gd name="connsiteY1584" fmla="*/ 3093394 h 6367455"/>
                <a:gd name="connsiteX1585" fmla="*/ 1083700 w 6891715"/>
                <a:gd name="connsiteY1585" fmla="*/ 3105141 h 6367455"/>
                <a:gd name="connsiteX1586" fmla="*/ 1081056 w 6891715"/>
                <a:gd name="connsiteY1586" fmla="*/ 3095617 h 6367455"/>
                <a:gd name="connsiteX1587" fmla="*/ 3278151 w 6891715"/>
                <a:gd name="connsiteY1587" fmla="*/ 3081329 h 6367455"/>
                <a:gd name="connsiteX1588" fmla="*/ 3281326 w 6891715"/>
                <a:gd name="connsiteY1588" fmla="*/ 3085759 h 6367455"/>
                <a:gd name="connsiteX1589" fmla="*/ 3275928 w 6891715"/>
                <a:gd name="connsiteY1589" fmla="*/ 3099048 h 6367455"/>
                <a:gd name="connsiteX1590" fmla="*/ 3272118 w 6891715"/>
                <a:gd name="connsiteY1590" fmla="*/ 3137019 h 6367455"/>
                <a:gd name="connsiteX1591" fmla="*/ 3272436 w 6891715"/>
                <a:gd name="connsiteY1591" fmla="*/ 3161067 h 6367455"/>
                <a:gd name="connsiteX1592" fmla="*/ 3256561 w 6891715"/>
                <a:gd name="connsiteY1592" fmla="*/ 3174673 h 6367455"/>
                <a:gd name="connsiteX1593" fmla="*/ 3251481 w 6891715"/>
                <a:gd name="connsiteY1593" fmla="*/ 3207581 h 6367455"/>
                <a:gd name="connsiteX1594" fmla="*/ 3245448 w 6891715"/>
                <a:gd name="connsiteY1594" fmla="*/ 3235745 h 6367455"/>
                <a:gd name="connsiteX1595" fmla="*/ 3232113 w 6891715"/>
                <a:gd name="connsiteY1595" fmla="*/ 3264226 h 6367455"/>
                <a:gd name="connsiteX1596" fmla="*/ 3220365 w 6891715"/>
                <a:gd name="connsiteY1596" fmla="*/ 3268655 h 6367455"/>
                <a:gd name="connsiteX1597" fmla="*/ 3219413 w 6891715"/>
                <a:gd name="connsiteY1597" fmla="*/ 3255048 h 6367455"/>
                <a:gd name="connsiteX1598" fmla="*/ 3232430 w 6891715"/>
                <a:gd name="connsiteY1598" fmla="*/ 3179419 h 6367455"/>
                <a:gd name="connsiteX1599" fmla="*/ 3249258 w 6891715"/>
                <a:gd name="connsiteY1599" fmla="*/ 3154106 h 6367455"/>
                <a:gd name="connsiteX1600" fmla="*/ 3259418 w 6891715"/>
                <a:gd name="connsiteY1600" fmla="*/ 3133854 h 6367455"/>
                <a:gd name="connsiteX1601" fmla="*/ 3265768 w 6891715"/>
                <a:gd name="connsiteY1601" fmla="*/ 3118034 h 6367455"/>
                <a:gd name="connsiteX1602" fmla="*/ 3264498 w 6891715"/>
                <a:gd name="connsiteY1602" fmla="*/ 3103479 h 6367455"/>
                <a:gd name="connsiteX1603" fmla="*/ 963890 w 6891715"/>
                <a:gd name="connsiteY1603" fmla="*/ 3071804 h 6367455"/>
                <a:gd name="connsiteX1604" fmla="*/ 974701 w 6891715"/>
                <a:gd name="connsiteY1604" fmla="*/ 3076971 h 6367455"/>
                <a:gd name="connsiteX1605" fmla="*/ 969132 w 6891715"/>
                <a:gd name="connsiteY1605" fmla="*/ 3086091 h 6367455"/>
                <a:gd name="connsiteX1606" fmla="*/ 961597 w 6891715"/>
                <a:gd name="connsiteY1606" fmla="*/ 3083963 h 6367455"/>
                <a:gd name="connsiteX1607" fmla="*/ 954063 w 6891715"/>
                <a:gd name="connsiteY1607" fmla="*/ 3080315 h 6367455"/>
                <a:gd name="connsiteX1608" fmla="*/ 955045 w 6891715"/>
                <a:gd name="connsiteY1608" fmla="*/ 3073020 h 6367455"/>
                <a:gd name="connsiteX1609" fmla="*/ 960350 w 6891715"/>
                <a:gd name="connsiteY1609" fmla="*/ 3040054 h 6367455"/>
                <a:gd name="connsiteX1610" fmla="*/ 976288 w 6891715"/>
                <a:gd name="connsiteY1610" fmla="*/ 3041016 h 6367455"/>
                <a:gd name="connsiteX1611" fmla="*/ 974100 w 6891715"/>
                <a:gd name="connsiteY1611" fmla="*/ 3051920 h 6367455"/>
                <a:gd name="connsiteX1612" fmla="*/ 968788 w 6891715"/>
                <a:gd name="connsiteY1612" fmla="*/ 3050637 h 6367455"/>
                <a:gd name="connsiteX1613" fmla="*/ 970975 w 6891715"/>
                <a:gd name="connsiteY1613" fmla="*/ 3059296 h 6367455"/>
                <a:gd name="connsiteX1614" fmla="*/ 974100 w 6891715"/>
                <a:gd name="connsiteY1614" fmla="*/ 3058975 h 6367455"/>
                <a:gd name="connsiteX1615" fmla="*/ 975038 w 6891715"/>
                <a:gd name="connsiteY1615" fmla="*/ 3071804 h 6367455"/>
                <a:gd name="connsiteX1616" fmla="*/ 960350 w 6891715"/>
                <a:gd name="connsiteY1616" fmla="*/ 3064748 h 6367455"/>
                <a:gd name="connsiteX1617" fmla="*/ 959412 w 6891715"/>
                <a:gd name="connsiteY1617" fmla="*/ 3056089 h 6367455"/>
                <a:gd name="connsiteX1618" fmla="*/ 941600 w 6891715"/>
                <a:gd name="connsiteY1618" fmla="*/ 3052882 h 6367455"/>
                <a:gd name="connsiteX1619" fmla="*/ 936599 w 6891715"/>
                <a:gd name="connsiteY1619" fmla="*/ 3043582 h 6367455"/>
                <a:gd name="connsiteX1620" fmla="*/ 1047716 w 6891715"/>
                <a:gd name="connsiteY1620" fmla="*/ 3033705 h 6367455"/>
                <a:gd name="connsiteX1621" fmla="*/ 1067084 w 6891715"/>
                <a:gd name="connsiteY1621" fmla="*/ 3048347 h 6367455"/>
                <a:gd name="connsiteX1622" fmla="*/ 1069307 w 6891715"/>
                <a:gd name="connsiteY1622" fmla="*/ 3077949 h 6367455"/>
                <a:gd name="connsiteX1623" fmla="*/ 1066132 w 6891715"/>
                <a:gd name="connsiteY1623" fmla="*/ 3087498 h 6367455"/>
                <a:gd name="connsiteX1624" fmla="*/ 1076926 w 6891715"/>
                <a:gd name="connsiteY1624" fmla="*/ 3092590 h 6367455"/>
                <a:gd name="connsiteX1625" fmla="*/ 1079466 w 6891715"/>
                <a:gd name="connsiteY1625" fmla="*/ 3109460 h 6367455"/>
                <a:gd name="connsiteX1626" fmla="*/ 1084229 w 6891715"/>
                <a:gd name="connsiteY1626" fmla="*/ 3109460 h 6367455"/>
                <a:gd name="connsiteX1627" fmla="*/ 1082642 w 6891715"/>
                <a:gd name="connsiteY1627" fmla="*/ 3121874 h 6367455"/>
                <a:gd name="connsiteX1628" fmla="*/ 1108678 w 6891715"/>
                <a:gd name="connsiteY1628" fmla="*/ 3115508 h 6367455"/>
                <a:gd name="connsiteX1629" fmla="*/ 1111218 w 6891715"/>
                <a:gd name="connsiteY1629" fmla="*/ 3125057 h 6367455"/>
                <a:gd name="connsiteX1630" fmla="*/ 1097247 w 6891715"/>
                <a:gd name="connsiteY1630" fmla="*/ 3135879 h 6367455"/>
                <a:gd name="connsiteX1631" fmla="*/ 1089310 w 6891715"/>
                <a:gd name="connsiteY1631" fmla="*/ 3154022 h 6367455"/>
                <a:gd name="connsiteX1632" fmla="*/ 1080737 w 6891715"/>
                <a:gd name="connsiteY1632" fmla="*/ 3159115 h 6367455"/>
                <a:gd name="connsiteX1633" fmla="*/ 1079784 w 6891715"/>
                <a:gd name="connsiteY1633" fmla="*/ 3152749 h 6367455"/>
                <a:gd name="connsiteX1634" fmla="*/ 1081372 w 6891715"/>
                <a:gd name="connsiteY1634" fmla="*/ 3135879 h 6367455"/>
                <a:gd name="connsiteX1635" fmla="*/ 1066766 w 6891715"/>
                <a:gd name="connsiteY1635" fmla="*/ 3136198 h 6367455"/>
                <a:gd name="connsiteX1636" fmla="*/ 1059148 w 6891715"/>
                <a:gd name="connsiteY1636" fmla="*/ 3139381 h 6367455"/>
                <a:gd name="connsiteX1637" fmla="*/ 1055971 w 6891715"/>
                <a:gd name="connsiteY1637" fmla="*/ 3132060 h 6367455"/>
                <a:gd name="connsiteX1638" fmla="*/ 1045494 w 6891715"/>
                <a:gd name="connsiteY1638" fmla="*/ 3119009 h 6367455"/>
                <a:gd name="connsiteX1639" fmla="*/ 1046446 w 6891715"/>
                <a:gd name="connsiteY1639" fmla="*/ 3112006 h 6367455"/>
                <a:gd name="connsiteX1640" fmla="*/ 1044224 w 6891715"/>
                <a:gd name="connsiteY1640" fmla="*/ 3098320 h 6367455"/>
                <a:gd name="connsiteX1641" fmla="*/ 1032158 w 6891715"/>
                <a:gd name="connsiteY1641" fmla="*/ 3089726 h 6367455"/>
                <a:gd name="connsiteX1642" fmla="*/ 1032793 w 6891715"/>
                <a:gd name="connsiteY1642" fmla="*/ 3102457 h 6367455"/>
                <a:gd name="connsiteX1643" fmla="*/ 1019777 w 6891715"/>
                <a:gd name="connsiteY1643" fmla="*/ 3099275 h 6367455"/>
                <a:gd name="connsiteX1644" fmla="*/ 1012474 w 6891715"/>
                <a:gd name="connsiteY1644" fmla="*/ 3087816 h 6367455"/>
                <a:gd name="connsiteX1645" fmla="*/ 1008027 w 6891715"/>
                <a:gd name="connsiteY1645" fmla="*/ 3077312 h 6367455"/>
                <a:gd name="connsiteX1646" fmla="*/ 1015331 w 6891715"/>
                <a:gd name="connsiteY1646" fmla="*/ 3068718 h 6367455"/>
                <a:gd name="connsiteX1647" fmla="*/ 1023904 w 6891715"/>
                <a:gd name="connsiteY1647" fmla="*/ 3075084 h 6367455"/>
                <a:gd name="connsiteX1648" fmla="*/ 1028031 w 6891715"/>
                <a:gd name="connsiteY1648" fmla="*/ 3071901 h 6367455"/>
                <a:gd name="connsiteX1649" fmla="*/ 1023904 w 6891715"/>
                <a:gd name="connsiteY1649" fmla="*/ 3055031 h 6367455"/>
                <a:gd name="connsiteX1650" fmla="*/ 1025491 w 6891715"/>
                <a:gd name="connsiteY1650" fmla="*/ 3045482 h 6367455"/>
                <a:gd name="connsiteX1651" fmla="*/ 1032158 w 6891715"/>
                <a:gd name="connsiteY1651" fmla="*/ 3060123 h 6367455"/>
                <a:gd name="connsiteX1652" fmla="*/ 1049304 w 6891715"/>
                <a:gd name="connsiteY1652" fmla="*/ 3065217 h 6367455"/>
                <a:gd name="connsiteX1653" fmla="*/ 1039462 w 6891715"/>
                <a:gd name="connsiteY1653" fmla="*/ 3043254 h 6367455"/>
                <a:gd name="connsiteX1654" fmla="*/ 2663477 w 6891715"/>
                <a:gd name="connsiteY1654" fmla="*/ 3014652 h 6367455"/>
                <a:gd name="connsiteX1655" fmla="*/ 2668550 w 6891715"/>
                <a:gd name="connsiteY1655" fmla="*/ 3015608 h 6367455"/>
                <a:gd name="connsiteX1656" fmla="*/ 2660624 w 6891715"/>
                <a:gd name="connsiteY1656" fmla="*/ 3025162 h 6367455"/>
                <a:gd name="connsiteX1657" fmla="*/ 2651113 w 6891715"/>
                <a:gd name="connsiteY1657" fmla="*/ 3049369 h 6367455"/>
                <a:gd name="connsiteX1658" fmla="*/ 2659673 w 6891715"/>
                <a:gd name="connsiteY1658" fmla="*/ 3062110 h 6367455"/>
                <a:gd name="connsiteX1659" fmla="*/ 2667282 w 6891715"/>
                <a:gd name="connsiteY1659" fmla="*/ 3079946 h 6367455"/>
                <a:gd name="connsiteX1660" fmla="*/ 2665379 w 6891715"/>
                <a:gd name="connsiteY1660" fmla="*/ 3098101 h 6367455"/>
                <a:gd name="connsiteX1661" fmla="*/ 2651747 w 6891715"/>
                <a:gd name="connsiteY1661" fmla="*/ 3118168 h 6367455"/>
                <a:gd name="connsiteX1662" fmla="*/ 2641284 w 6891715"/>
                <a:gd name="connsiteY1662" fmla="*/ 3138552 h 6367455"/>
                <a:gd name="connsiteX1663" fmla="*/ 2639382 w 6891715"/>
                <a:gd name="connsiteY1663" fmla="*/ 3148107 h 6367455"/>
                <a:gd name="connsiteX1664" fmla="*/ 2633992 w 6891715"/>
                <a:gd name="connsiteY1664" fmla="*/ 3144922 h 6367455"/>
                <a:gd name="connsiteX1665" fmla="*/ 2624481 w 6891715"/>
                <a:gd name="connsiteY1665" fmla="*/ 3135367 h 6367455"/>
                <a:gd name="connsiteX1666" fmla="*/ 2607361 w 6891715"/>
                <a:gd name="connsiteY1666" fmla="*/ 3133456 h 6367455"/>
                <a:gd name="connsiteX1667" fmla="*/ 2591509 w 6891715"/>
                <a:gd name="connsiteY1667" fmla="*/ 3129315 h 6367455"/>
                <a:gd name="connsiteX1668" fmla="*/ 2583266 w 6891715"/>
                <a:gd name="connsiteY1668" fmla="*/ 3137596 h 6367455"/>
                <a:gd name="connsiteX1669" fmla="*/ 2569316 w 6891715"/>
                <a:gd name="connsiteY1669" fmla="*/ 3133775 h 6367455"/>
                <a:gd name="connsiteX1670" fmla="*/ 2548392 w 6891715"/>
                <a:gd name="connsiteY1670" fmla="*/ 3148744 h 6367455"/>
                <a:gd name="connsiteX1671" fmla="*/ 2533808 w 6891715"/>
                <a:gd name="connsiteY1671" fmla="*/ 3141738 h 6367455"/>
                <a:gd name="connsiteX1672" fmla="*/ 2530003 w 6891715"/>
                <a:gd name="connsiteY1672" fmla="*/ 3127723 h 6367455"/>
                <a:gd name="connsiteX1673" fmla="*/ 2504006 w 6891715"/>
                <a:gd name="connsiteY1673" fmla="*/ 3142693 h 6367455"/>
                <a:gd name="connsiteX1674" fmla="*/ 2496714 w 6891715"/>
                <a:gd name="connsiteY1674" fmla="*/ 3155433 h 6367455"/>
                <a:gd name="connsiteX1675" fmla="*/ 2471351 w 6891715"/>
                <a:gd name="connsiteY1675" fmla="*/ 3164352 h 6367455"/>
                <a:gd name="connsiteX1676" fmla="*/ 2468180 w 6891715"/>
                <a:gd name="connsiteY1676" fmla="*/ 3181551 h 6367455"/>
                <a:gd name="connsiteX1677" fmla="*/ 2479277 w 6891715"/>
                <a:gd name="connsiteY1677" fmla="*/ 3189514 h 6367455"/>
                <a:gd name="connsiteX1678" fmla="*/ 2479277 w 6891715"/>
                <a:gd name="connsiteY1678" fmla="*/ 3193973 h 6367455"/>
                <a:gd name="connsiteX1679" fmla="*/ 2485617 w 6891715"/>
                <a:gd name="connsiteY1679" fmla="*/ 3200343 h 6367455"/>
                <a:gd name="connsiteX1680" fmla="*/ 2484666 w 6891715"/>
                <a:gd name="connsiteY1680" fmla="*/ 3214677 h 6367455"/>
                <a:gd name="connsiteX1681" fmla="*/ 2473887 w 6891715"/>
                <a:gd name="connsiteY1681" fmla="*/ 3211809 h 6367455"/>
                <a:gd name="connsiteX1682" fmla="*/ 2477057 w 6891715"/>
                <a:gd name="connsiteY1682" fmla="*/ 3200343 h 6367455"/>
                <a:gd name="connsiteX1683" fmla="*/ 2468814 w 6891715"/>
                <a:gd name="connsiteY1683" fmla="*/ 3205439 h 6367455"/>
                <a:gd name="connsiteX1684" fmla="*/ 2458986 w 6891715"/>
                <a:gd name="connsiteY1684" fmla="*/ 3192062 h 6367455"/>
                <a:gd name="connsiteX1685" fmla="*/ 2449475 w 6891715"/>
                <a:gd name="connsiteY1685" fmla="*/ 3187921 h 6367455"/>
                <a:gd name="connsiteX1686" fmla="*/ 2452328 w 6891715"/>
                <a:gd name="connsiteY1686" fmla="*/ 3178047 h 6367455"/>
                <a:gd name="connsiteX1687" fmla="*/ 2456767 w 6891715"/>
                <a:gd name="connsiteY1687" fmla="*/ 3149381 h 6367455"/>
                <a:gd name="connsiteX1688" fmla="*/ 2481813 w 6891715"/>
                <a:gd name="connsiteY1688" fmla="*/ 3128041 h 6367455"/>
                <a:gd name="connsiteX1689" fmla="*/ 2509396 w 6891715"/>
                <a:gd name="connsiteY1689" fmla="*/ 3122945 h 6367455"/>
                <a:gd name="connsiteX1690" fmla="*/ 2521760 w 6891715"/>
                <a:gd name="connsiteY1690" fmla="*/ 3114345 h 6367455"/>
                <a:gd name="connsiteX1691" fmla="*/ 2562024 w 6891715"/>
                <a:gd name="connsiteY1691" fmla="*/ 3109568 h 6367455"/>
                <a:gd name="connsiteX1692" fmla="*/ 2582632 w 6891715"/>
                <a:gd name="connsiteY1692" fmla="*/ 3077717 h 6367455"/>
                <a:gd name="connsiteX1693" fmla="*/ 2602605 w 6891715"/>
                <a:gd name="connsiteY1693" fmla="*/ 3055421 h 6367455"/>
                <a:gd name="connsiteX1694" fmla="*/ 2615287 w 6891715"/>
                <a:gd name="connsiteY1694" fmla="*/ 3047459 h 6367455"/>
                <a:gd name="connsiteX1695" fmla="*/ 2630188 w 6891715"/>
                <a:gd name="connsiteY1695" fmla="*/ 3047459 h 6367455"/>
                <a:gd name="connsiteX1696" fmla="*/ 2642553 w 6891715"/>
                <a:gd name="connsiteY1696" fmla="*/ 3036947 h 6367455"/>
                <a:gd name="connsiteX1697" fmla="*/ 3448413 w 6891715"/>
                <a:gd name="connsiteY1697" fmla="*/ 2979732 h 6367455"/>
                <a:gd name="connsiteX1698" fmla="*/ 3453791 w 6891715"/>
                <a:gd name="connsiteY1698" fmla="*/ 2990488 h 6367455"/>
                <a:gd name="connsiteX1699" fmla="*/ 3465498 w 6891715"/>
                <a:gd name="connsiteY1699" fmla="*/ 2979732 h 6367455"/>
                <a:gd name="connsiteX1700" fmla="*/ 3471826 w 6891715"/>
                <a:gd name="connsiteY1700" fmla="*/ 2991437 h 6367455"/>
                <a:gd name="connsiteX1701" fmla="*/ 3467396 w 6891715"/>
                <a:gd name="connsiteY1701" fmla="*/ 3010102 h 6367455"/>
                <a:gd name="connsiteX1702" fmla="*/ 3453159 w 6891715"/>
                <a:gd name="connsiteY1702" fmla="*/ 3013582 h 6367455"/>
                <a:gd name="connsiteX1703" fmla="*/ 3450311 w 6891715"/>
                <a:gd name="connsiteY1703" fmla="*/ 3061035 h 6367455"/>
                <a:gd name="connsiteX1704" fmla="*/ 3458537 w 6891715"/>
                <a:gd name="connsiteY1704" fmla="*/ 3074321 h 6367455"/>
                <a:gd name="connsiteX1705" fmla="*/ 3441769 w 6891715"/>
                <a:gd name="connsiteY1705" fmla="*/ 3080016 h 6367455"/>
                <a:gd name="connsiteX1706" fmla="*/ 3442085 w 6891715"/>
                <a:gd name="connsiteY1706" fmla="*/ 3097415 h 6367455"/>
                <a:gd name="connsiteX1707" fmla="*/ 3430378 w 6891715"/>
                <a:gd name="connsiteY1707" fmla="*/ 3099630 h 6367455"/>
                <a:gd name="connsiteX1708" fmla="*/ 3407598 w 6891715"/>
                <a:gd name="connsiteY1708" fmla="*/ 3133480 h 6367455"/>
                <a:gd name="connsiteX1709" fmla="*/ 3408547 w 6891715"/>
                <a:gd name="connsiteY1709" fmla="*/ 3149296 h 6367455"/>
                <a:gd name="connsiteX1710" fmla="*/ 3381338 w 6891715"/>
                <a:gd name="connsiteY1710" fmla="*/ 3155940 h 6367455"/>
                <a:gd name="connsiteX1711" fmla="*/ 3399056 w 6891715"/>
                <a:gd name="connsiteY1711" fmla="*/ 3131898 h 6367455"/>
                <a:gd name="connsiteX1712" fmla="*/ 3405384 w 6891715"/>
                <a:gd name="connsiteY1712" fmla="*/ 3121142 h 6367455"/>
                <a:gd name="connsiteX1713" fmla="*/ 3388615 w 6891715"/>
                <a:gd name="connsiteY1713" fmla="*/ 3129683 h 6367455"/>
                <a:gd name="connsiteX1714" fmla="*/ 3390197 w 6891715"/>
                <a:gd name="connsiteY1714" fmla="*/ 3106272 h 6367455"/>
                <a:gd name="connsiteX1715" fmla="*/ 3384818 w 6891715"/>
                <a:gd name="connsiteY1715" fmla="*/ 3092037 h 6367455"/>
                <a:gd name="connsiteX1716" fmla="*/ 3394626 w 6891715"/>
                <a:gd name="connsiteY1716" fmla="*/ 3078118 h 6367455"/>
                <a:gd name="connsiteX1717" fmla="*/ 3384502 w 6891715"/>
                <a:gd name="connsiteY1717" fmla="*/ 3050912 h 6367455"/>
                <a:gd name="connsiteX1718" fmla="*/ 3412977 w 6891715"/>
                <a:gd name="connsiteY1718" fmla="*/ 3012000 h 6367455"/>
                <a:gd name="connsiteX1719" fmla="*/ 3414559 w 6891715"/>
                <a:gd name="connsiteY1719" fmla="*/ 2994917 h 6367455"/>
                <a:gd name="connsiteX1720" fmla="*/ 3442085 w 6891715"/>
                <a:gd name="connsiteY1720" fmla="*/ 2991437 h 6367455"/>
                <a:gd name="connsiteX1721" fmla="*/ 3493415 w 6891715"/>
                <a:gd name="connsiteY1721" fmla="*/ 2962270 h 6367455"/>
                <a:gd name="connsiteX1722" fmla="*/ 3495638 w 6891715"/>
                <a:gd name="connsiteY1722" fmla="*/ 2975755 h 6367455"/>
                <a:gd name="connsiteX1723" fmla="*/ 3483890 w 6891715"/>
                <a:gd name="connsiteY1723" fmla="*/ 2974150 h 6367455"/>
                <a:gd name="connsiteX1724" fmla="*/ 3475318 w 6891715"/>
                <a:gd name="connsiteY1724" fmla="*/ 2990845 h 6367455"/>
                <a:gd name="connsiteX1725" fmla="*/ 3473413 w 6891715"/>
                <a:gd name="connsiteY1725" fmla="*/ 2976076 h 6367455"/>
                <a:gd name="connsiteX1726" fmla="*/ 2769847 w 6891715"/>
                <a:gd name="connsiteY1726" fmla="*/ 2960682 h 6367455"/>
                <a:gd name="connsiteX1727" fmla="*/ 2770150 w 6891715"/>
                <a:gd name="connsiteY1727" fmla="*/ 2978807 h 6367455"/>
                <a:gd name="connsiteX1728" fmla="*/ 2761986 w 6891715"/>
                <a:gd name="connsiteY1728" fmla="*/ 2994019 h 6367455"/>
                <a:gd name="connsiteX1729" fmla="*/ 2751100 w 6891715"/>
                <a:gd name="connsiteY1729" fmla="*/ 2971363 h 6367455"/>
                <a:gd name="connsiteX1730" fmla="*/ 2754728 w 6891715"/>
                <a:gd name="connsiteY1730" fmla="*/ 2961977 h 6367455"/>
                <a:gd name="connsiteX1731" fmla="*/ 1053114 w 6891715"/>
                <a:gd name="connsiteY1731" fmla="*/ 2895591 h 6367455"/>
                <a:gd name="connsiteX1732" fmla="*/ 1060733 w 6891715"/>
                <a:gd name="connsiteY1732" fmla="*/ 2896547 h 6367455"/>
                <a:gd name="connsiteX1733" fmla="*/ 1066448 w 6891715"/>
                <a:gd name="connsiteY1733" fmla="*/ 2921057 h 6367455"/>
                <a:gd name="connsiteX1734" fmla="*/ 1051527 w 6891715"/>
                <a:gd name="connsiteY1734" fmla="*/ 2933787 h 6367455"/>
                <a:gd name="connsiteX1735" fmla="*/ 1053749 w 6891715"/>
                <a:gd name="connsiteY1735" fmla="*/ 2941110 h 6367455"/>
                <a:gd name="connsiteX1736" fmla="*/ 1068353 w 6891715"/>
                <a:gd name="connsiteY1736" fmla="*/ 2926149 h 6367455"/>
                <a:gd name="connsiteX1737" fmla="*/ 1071528 w 6891715"/>
                <a:gd name="connsiteY1737" fmla="*/ 2931239 h 6367455"/>
                <a:gd name="connsiteX1738" fmla="*/ 1063274 w 6891715"/>
                <a:gd name="connsiteY1738" fmla="*/ 2946204 h 6367455"/>
                <a:gd name="connsiteX1739" fmla="*/ 1051844 w 6891715"/>
                <a:gd name="connsiteY1739" fmla="*/ 2947478 h 6367455"/>
                <a:gd name="connsiteX1740" fmla="*/ 1042318 w 6891715"/>
                <a:gd name="connsiteY1740" fmla="*/ 2957981 h 6367455"/>
                <a:gd name="connsiteX1741" fmla="*/ 1030571 w 6891715"/>
                <a:gd name="connsiteY1741" fmla="*/ 2965621 h 6367455"/>
                <a:gd name="connsiteX1742" fmla="*/ 1041365 w 6891715"/>
                <a:gd name="connsiteY1742" fmla="*/ 2967849 h 6367455"/>
                <a:gd name="connsiteX1743" fmla="*/ 1043271 w 6891715"/>
                <a:gd name="connsiteY1743" fmla="*/ 2977080 h 6367455"/>
                <a:gd name="connsiteX1744" fmla="*/ 1040413 w 6891715"/>
                <a:gd name="connsiteY1744" fmla="*/ 2983446 h 6367455"/>
                <a:gd name="connsiteX1745" fmla="*/ 1028983 w 6891715"/>
                <a:gd name="connsiteY1745" fmla="*/ 2991722 h 6367455"/>
                <a:gd name="connsiteX1746" fmla="*/ 1020413 w 6891715"/>
                <a:gd name="connsiteY1746" fmla="*/ 2991085 h 6367455"/>
                <a:gd name="connsiteX1747" fmla="*/ 1010885 w 6891715"/>
                <a:gd name="connsiteY1747" fmla="*/ 2990130 h 6367455"/>
                <a:gd name="connsiteX1748" fmla="*/ 1009614 w 6891715"/>
                <a:gd name="connsiteY1748" fmla="*/ 2997451 h 6367455"/>
                <a:gd name="connsiteX1749" fmla="*/ 1004853 w 6891715"/>
                <a:gd name="connsiteY1749" fmla="*/ 3013366 h 6367455"/>
                <a:gd name="connsiteX1750" fmla="*/ 987717 w 6891715"/>
                <a:gd name="connsiteY1750" fmla="*/ 3021006 h 6367455"/>
                <a:gd name="connsiteX1751" fmla="*/ 976287 w 6891715"/>
                <a:gd name="connsiteY1751" fmla="*/ 3013366 h 6367455"/>
                <a:gd name="connsiteX1752" fmla="*/ 986765 w 6891715"/>
                <a:gd name="connsiteY1752" fmla="*/ 3006045 h 6367455"/>
                <a:gd name="connsiteX1753" fmla="*/ 995010 w 6891715"/>
                <a:gd name="connsiteY1753" fmla="*/ 2991085 h 6367455"/>
                <a:gd name="connsiteX1754" fmla="*/ 986447 w 6891715"/>
                <a:gd name="connsiteY1754" fmla="*/ 2987266 h 6367455"/>
                <a:gd name="connsiteX1755" fmla="*/ 983272 w 6891715"/>
                <a:gd name="connsiteY1755" fmla="*/ 2980900 h 6367455"/>
                <a:gd name="connsiteX1756" fmla="*/ 991845 w 6891715"/>
                <a:gd name="connsiteY1756" fmla="*/ 2974534 h 6367455"/>
                <a:gd name="connsiteX1757" fmla="*/ 980097 w 6891715"/>
                <a:gd name="connsiteY1757" fmla="*/ 2974534 h 6367455"/>
                <a:gd name="connsiteX1758" fmla="*/ 976605 w 6891715"/>
                <a:gd name="connsiteY1758" fmla="*/ 2955434 h 6367455"/>
                <a:gd name="connsiteX1759" fmla="*/ 989305 w 6891715"/>
                <a:gd name="connsiteY1759" fmla="*/ 2938244 h 6367455"/>
                <a:gd name="connsiteX1760" fmla="*/ 995645 w 6891715"/>
                <a:gd name="connsiteY1760" fmla="*/ 2945568 h 6367455"/>
                <a:gd name="connsiteX1761" fmla="*/ 996597 w 6891715"/>
                <a:gd name="connsiteY1761" fmla="*/ 2940473 h 6367455"/>
                <a:gd name="connsiteX1762" fmla="*/ 1009297 w 6891715"/>
                <a:gd name="connsiteY1762" fmla="*/ 2942384 h 6367455"/>
                <a:gd name="connsiteX1763" fmla="*/ 1012473 w 6891715"/>
                <a:gd name="connsiteY1763" fmla="*/ 2950025 h 6367455"/>
                <a:gd name="connsiteX1764" fmla="*/ 1012473 w 6891715"/>
                <a:gd name="connsiteY1764" fmla="*/ 2939200 h 6367455"/>
                <a:gd name="connsiteX1765" fmla="*/ 1014377 w 6891715"/>
                <a:gd name="connsiteY1765" fmla="*/ 2930921 h 6367455"/>
                <a:gd name="connsiteX1766" fmla="*/ 1042000 w 6891715"/>
                <a:gd name="connsiteY1766" fmla="*/ 2909597 h 6367455"/>
                <a:gd name="connsiteX1767" fmla="*/ 1051209 w 6891715"/>
                <a:gd name="connsiteY1767" fmla="*/ 2904186 h 6367455"/>
                <a:gd name="connsiteX1768" fmla="*/ 1350059 w 6891715"/>
                <a:gd name="connsiteY1768" fmla="*/ 2857495 h 6367455"/>
                <a:gd name="connsiteX1769" fmla="*/ 1357674 w 6891715"/>
                <a:gd name="connsiteY1769" fmla="*/ 2864802 h 6367455"/>
                <a:gd name="connsiteX1770" fmla="*/ 1355452 w 6891715"/>
                <a:gd name="connsiteY1770" fmla="*/ 2876239 h 6367455"/>
                <a:gd name="connsiteX1771" fmla="*/ 1359577 w 6891715"/>
                <a:gd name="connsiteY1771" fmla="*/ 2883863 h 6367455"/>
                <a:gd name="connsiteX1772" fmla="*/ 1370365 w 6891715"/>
                <a:gd name="connsiteY1772" fmla="*/ 2885769 h 6367455"/>
                <a:gd name="connsiteX1773" fmla="*/ 1361164 w 6891715"/>
                <a:gd name="connsiteY1773" fmla="*/ 2908962 h 6367455"/>
                <a:gd name="connsiteX1774" fmla="*/ 1339906 w 6891715"/>
                <a:gd name="connsiteY1774" fmla="*/ 2921989 h 6367455"/>
                <a:gd name="connsiteX1775" fmla="*/ 1307551 w 6891715"/>
                <a:gd name="connsiteY1775" fmla="*/ 2950584 h 6367455"/>
                <a:gd name="connsiteX1776" fmla="*/ 1298350 w 6891715"/>
                <a:gd name="connsiteY1776" fmla="*/ 2965517 h 6367455"/>
                <a:gd name="connsiteX1777" fmla="*/ 1284393 w 6891715"/>
                <a:gd name="connsiteY1777" fmla="*/ 2971871 h 6367455"/>
                <a:gd name="connsiteX1778" fmla="*/ 1283441 w 6891715"/>
                <a:gd name="connsiteY1778" fmla="*/ 2979495 h 6367455"/>
                <a:gd name="connsiteX1779" fmla="*/ 1266628 w 6891715"/>
                <a:gd name="connsiteY1779" fmla="*/ 2996334 h 6367455"/>
                <a:gd name="connsiteX1780" fmla="*/ 1259332 w 6891715"/>
                <a:gd name="connsiteY1780" fmla="*/ 2995381 h 6367455"/>
                <a:gd name="connsiteX1781" fmla="*/ 1243469 w 6891715"/>
                <a:gd name="connsiteY1781" fmla="*/ 2999829 h 6367455"/>
                <a:gd name="connsiteX1782" fmla="*/ 1258381 w 6891715"/>
                <a:gd name="connsiteY1782" fmla="*/ 3002688 h 6367455"/>
                <a:gd name="connsiteX1783" fmla="*/ 1261553 w 6891715"/>
                <a:gd name="connsiteY1783" fmla="*/ 3008089 h 6367455"/>
                <a:gd name="connsiteX1784" fmla="*/ 1290103 w 6891715"/>
                <a:gd name="connsiteY1784" fmla="*/ 2999193 h 6367455"/>
                <a:gd name="connsiteX1785" fmla="*/ 1295496 w 6891715"/>
                <a:gd name="connsiteY1785" fmla="*/ 3001417 h 6367455"/>
                <a:gd name="connsiteX1786" fmla="*/ 1278683 w 6891715"/>
                <a:gd name="connsiteY1786" fmla="*/ 3023657 h 6367455"/>
                <a:gd name="connsiteX1787" fmla="*/ 1272973 w 6891715"/>
                <a:gd name="connsiteY1787" fmla="*/ 3016667 h 6367455"/>
                <a:gd name="connsiteX1788" fmla="*/ 1246006 w 6891715"/>
                <a:gd name="connsiteY1788" fmla="*/ 3027152 h 6367455"/>
                <a:gd name="connsiteX1789" fmla="*/ 1232366 w 6891715"/>
                <a:gd name="connsiteY1789" fmla="*/ 3043037 h 6367455"/>
                <a:gd name="connsiteX1790" fmla="*/ 1233635 w 6891715"/>
                <a:gd name="connsiteY1790" fmla="*/ 3047167 h 6367455"/>
                <a:gd name="connsiteX1791" fmla="*/ 1246006 w 6891715"/>
                <a:gd name="connsiteY1791" fmla="*/ 3037636 h 6367455"/>
                <a:gd name="connsiteX1792" fmla="*/ 1261870 w 6891715"/>
                <a:gd name="connsiteY1792" fmla="*/ 3031282 h 6367455"/>
                <a:gd name="connsiteX1793" fmla="*/ 1267262 w 6891715"/>
                <a:gd name="connsiteY1793" fmla="*/ 3030964 h 6367455"/>
                <a:gd name="connsiteX1794" fmla="*/ 1261870 w 6891715"/>
                <a:gd name="connsiteY1794" fmla="*/ 3052251 h 6367455"/>
                <a:gd name="connsiteX1795" fmla="*/ 1251719 w 6891715"/>
                <a:gd name="connsiteY1795" fmla="*/ 3057652 h 6367455"/>
                <a:gd name="connsiteX1796" fmla="*/ 1240931 w 6891715"/>
                <a:gd name="connsiteY1796" fmla="*/ 3060193 h 6367455"/>
                <a:gd name="connsiteX1797" fmla="*/ 1234586 w 6891715"/>
                <a:gd name="connsiteY1797" fmla="*/ 3058923 h 6367455"/>
                <a:gd name="connsiteX1798" fmla="*/ 1231415 w 6891715"/>
                <a:gd name="connsiteY1798" fmla="*/ 3062099 h 6367455"/>
                <a:gd name="connsiteX1799" fmla="*/ 1248227 w 6891715"/>
                <a:gd name="connsiteY1799" fmla="*/ 3072584 h 6367455"/>
                <a:gd name="connsiteX1800" fmla="*/ 1255844 w 6891715"/>
                <a:gd name="connsiteY1800" fmla="*/ 3071313 h 6367455"/>
                <a:gd name="connsiteX1801" fmla="*/ 1272656 w 6891715"/>
                <a:gd name="connsiteY1801" fmla="*/ 3057652 h 6367455"/>
                <a:gd name="connsiteX1802" fmla="*/ 1267262 w 6891715"/>
                <a:gd name="connsiteY1802" fmla="*/ 3051297 h 6367455"/>
                <a:gd name="connsiteX1803" fmla="*/ 1289468 w 6891715"/>
                <a:gd name="connsiteY1803" fmla="*/ 3046849 h 6367455"/>
                <a:gd name="connsiteX1804" fmla="*/ 1293592 w 6891715"/>
                <a:gd name="connsiteY1804" fmla="*/ 3042719 h 6367455"/>
                <a:gd name="connsiteX1805" fmla="*/ 1308502 w 6891715"/>
                <a:gd name="connsiteY1805" fmla="*/ 3041448 h 6367455"/>
                <a:gd name="connsiteX1806" fmla="*/ 1318970 w 6891715"/>
                <a:gd name="connsiteY1806" fmla="*/ 3038271 h 6367455"/>
                <a:gd name="connsiteX1807" fmla="*/ 1327217 w 6891715"/>
                <a:gd name="connsiteY1807" fmla="*/ 3031599 h 6367455"/>
                <a:gd name="connsiteX1808" fmla="*/ 1342126 w 6891715"/>
                <a:gd name="connsiteY1808" fmla="*/ 3025245 h 6367455"/>
                <a:gd name="connsiteX1809" fmla="*/ 1358942 w 6891715"/>
                <a:gd name="connsiteY1809" fmla="*/ 3031282 h 6367455"/>
                <a:gd name="connsiteX1810" fmla="*/ 1371634 w 6891715"/>
                <a:gd name="connsiteY1810" fmla="*/ 3035730 h 6367455"/>
                <a:gd name="connsiteX1811" fmla="*/ 1382421 w 6891715"/>
                <a:gd name="connsiteY1811" fmla="*/ 3030011 h 6367455"/>
                <a:gd name="connsiteX1812" fmla="*/ 1401459 w 6891715"/>
                <a:gd name="connsiteY1812" fmla="*/ 3024610 h 6367455"/>
                <a:gd name="connsiteX1813" fmla="*/ 1414150 w 6891715"/>
                <a:gd name="connsiteY1813" fmla="*/ 3030964 h 6367455"/>
                <a:gd name="connsiteX1814" fmla="*/ 1437305 w 6891715"/>
                <a:gd name="connsiteY1814" fmla="*/ 3028423 h 6367455"/>
                <a:gd name="connsiteX1815" fmla="*/ 1461412 w 6891715"/>
                <a:gd name="connsiteY1815" fmla="*/ 3029375 h 6367455"/>
                <a:gd name="connsiteX1816" fmla="*/ 1474101 w 6891715"/>
                <a:gd name="connsiteY1816" fmla="*/ 3033506 h 6367455"/>
                <a:gd name="connsiteX1817" fmla="*/ 1481080 w 6891715"/>
                <a:gd name="connsiteY1817" fmla="*/ 3052568 h 6367455"/>
                <a:gd name="connsiteX1818" fmla="*/ 1479176 w 6891715"/>
                <a:gd name="connsiteY1818" fmla="*/ 3086245 h 6367455"/>
                <a:gd name="connsiteX1819" fmla="*/ 1459192 w 6891715"/>
                <a:gd name="connsiteY1819" fmla="*/ 3112932 h 6367455"/>
                <a:gd name="connsiteX1820" fmla="*/ 1455069 w 6891715"/>
                <a:gd name="connsiteY1820" fmla="*/ 3142162 h 6367455"/>
                <a:gd name="connsiteX1821" fmla="*/ 1440795 w 6891715"/>
                <a:gd name="connsiteY1821" fmla="*/ 3172026 h 6367455"/>
                <a:gd name="connsiteX1822" fmla="*/ 1437940 w 6891715"/>
                <a:gd name="connsiteY1822" fmla="*/ 3193312 h 6367455"/>
                <a:gd name="connsiteX1823" fmla="*/ 1422080 w 6891715"/>
                <a:gd name="connsiteY1823" fmla="*/ 3203797 h 6367455"/>
                <a:gd name="connsiteX1824" fmla="*/ 1420812 w 6891715"/>
                <a:gd name="connsiteY1824" fmla="*/ 3217460 h 6367455"/>
                <a:gd name="connsiteX1825" fmla="*/ 1406535 w 6891715"/>
                <a:gd name="connsiteY1825" fmla="*/ 3226990 h 6367455"/>
                <a:gd name="connsiteX1826" fmla="*/ 1402092 w 6891715"/>
                <a:gd name="connsiteY1826" fmla="*/ 3238747 h 6367455"/>
                <a:gd name="connsiteX1827" fmla="*/ 1394161 w 6891715"/>
                <a:gd name="connsiteY1827" fmla="*/ 3252727 h 6367455"/>
                <a:gd name="connsiteX1828" fmla="*/ 1371634 w 6891715"/>
                <a:gd name="connsiteY1828" fmla="*/ 3245102 h 6367455"/>
                <a:gd name="connsiteX1829" fmla="*/ 1358942 w 6891715"/>
                <a:gd name="connsiteY1829" fmla="*/ 3257175 h 6367455"/>
                <a:gd name="connsiteX1830" fmla="*/ 1361164 w 6891715"/>
                <a:gd name="connsiteY1830" fmla="*/ 3262260 h 6367455"/>
                <a:gd name="connsiteX1831" fmla="*/ 1370682 w 6891715"/>
                <a:gd name="connsiteY1831" fmla="*/ 3255904 h 6367455"/>
                <a:gd name="connsiteX1832" fmla="*/ 1383373 w 6891715"/>
                <a:gd name="connsiteY1832" fmla="*/ 3254634 h 6367455"/>
                <a:gd name="connsiteX1833" fmla="*/ 1391940 w 6891715"/>
                <a:gd name="connsiteY1833" fmla="*/ 3260035 h 6367455"/>
                <a:gd name="connsiteX1834" fmla="*/ 1389718 w 6891715"/>
                <a:gd name="connsiteY1834" fmla="*/ 3266390 h 6367455"/>
                <a:gd name="connsiteX1835" fmla="*/ 1401459 w 6891715"/>
                <a:gd name="connsiteY1835" fmla="*/ 3270203 h 6367455"/>
                <a:gd name="connsiteX1836" fmla="*/ 1404631 w 6891715"/>
                <a:gd name="connsiteY1836" fmla="*/ 3277827 h 6367455"/>
                <a:gd name="connsiteX1837" fmla="*/ 1403679 w 6891715"/>
                <a:gd name="connsiteY1837" fmla="*/ 3283230 h 6367455"/>
                <a:gd name="connsiteX1838" fmla="*/ 1399237 w 6891715"/>
                <a:gd name="connsiteY1838" fmla="*/ 3289581 h 6367455"/>
                <a:gd name="connsiteX1839" fmla="*/ 1385911 w 6891715"/>
                <a:gd name="connsiteY1839" fmla="*/ 3289581 h 6367455"/>
                <a:gd name="connsiteX1840" fmla="*/ 1374172 w 6891715"/>
                <a:gd name="connsiteY1840" fmla="*/ 3288629 h 6367455"/>
                <a:gd name="connsiteX1841" fmla="*/ 1371000 w 6891715"/>
                <a:gd name="connsiteY1841" fmla="*/ 3297844 h 6367455"/>
                <a:gd name="connsiteX1842" fmla="*/ 1363702 w 6891715"/>
                <a:gd name="connsiteY1842" fmla="*/ 3307374 h 6367455"/>
                <a:gd name="connsiteX1843" fmla="*/ 1348790 w 6891715"/>
                <a:gd name="connsiteY1843" fmla="*/ 3314363 h 6367455"/>
                <a:gd name="connsiteX1844" fmla="*/ 1338636 w 6891715"/>
                <a:gd name="connsiteY1844" fmla="*/ 3312140 h 6367455"/>
                <a:gd name="connsiteX1845" fmla="*/ 1312944 w 6891715"/>
                <a:gd name="connsiteY1845" fmla="*/ 3312457 h 6367455"/>
                <a:gd name="connsiteX1846" fmla="*/ 1288834 w 6891715"/>
                <a:gd name="connsiteY1846" fmla="*/ 3314682 h 6367455"/>
                <a:gd name="connsiteX1847" fmla="*/ 1288834 w 6891715"/>
                <a:gd name="connsiteY1847" fmla="*/ 3319766 h 6367455"/>
                <a:gd name="connsiteX1848" fmla="*/ 1303426 w 6891715"/>
                <a:gd name="connsiteY1848" fmla="*/ 3317859 h 6367455"/>
                <a:gd name="connsiteX1849" fmla="*/ 1319287 w 6891715"/>
                <a:gd name="connsiteY1849" fmla="*/ 3319448 h 6367455"/>
                <a:gd name="connsiteX1850" fmla="*/ 1331022 w 6891715"/>
                <a:gd name="connsiteY1850" fmla="*/ 3323896 h 6367455"/>
                <a:gd name="connsiteX1851" fmla="*/ 1346886 w 6891715"/>
                <a:gd name="connsiteY1851" fmla="*/ 3328663 h 6367455"/>
                <a:gd name="connsiteX1852" fmla="*/ 1369412 w 6891715"/>
                <a:gd name="connsiteY1852" fmla="*/ 3330886 h 6367455"/>
                <a:gd name="connsiteX1853" fmla="*/ 1377662 w 6891715"/>
                <a:gd name="connsiteY1853" fmla="*/ 3328663 h 6367455"/>
                <a:gd name="connsiteX1854" fmla="*/ 1392257 w 6891715"/>
                <a:gd name="connsiteY1854" fmla="*/ 3315000 h 6367455"/>
                <a:gd name="connsiteX1855" fmla="*/ 1403996 w 6891715"/>
                <a:gd name="connsiteY1855" fmla="*/ 3315635 h 6367455"/>
                <a:gd name="connsiteX1856" fmla="*/ 1415736 w 6891715"/>
                <a:gd name="connsiteY1856" fmla="*/ 3321989 h 6367455"/>
                <a:gd name="connsiteX1857" fmla="*/ 1426204 w 6891715"/>
                <a:gd name="connsiteY1857" fmla="*/ 3333427 h 6367455"/>
                <a:gd name="connsiteX1858" fmla="*/ 1441112 w 6891715"/>
                <a:gd name="connsiteY1858" fmla="*/ 3338512 h 6367455"/>
                <a:gd name="connsiteX1859" fmla="*/ 1459192 w 6891715"/>
                <a:gd name="connsiteY1859" fmla="*/ 3345818 h 6367455"/>
                <a:gd name="connsiteX1860" fmla="*/ 1482666 w 6891715"/>
                <a:gd name="connsiteY1860" fmla="*/ 3379492 h 6367455"/>
                <a:gd name="connsiteX1861" fmla="*/ 1484252 w 6891715"/>
                <a:gd name="connsiteY1861" fmla="*/ 3380763 h 6367455"/>
                <a:gd name="connsiteX1862" fmla="*/ 1486474 w 6891715"/>
                <a:gd name="connsiteY1862" fmla="*/ 3382034 h 6367455"/>
                <a:gd name="connsiteX1863" fmla="*/ 1492503 w 6891715"/>
                <a:gd name="connsiteY1863" fmla="*/ 3385847 h 6367455"/>
                <a:gd name="connsiteX1864" fmla="*/ 1500748 w 6891715"/>
                <a:gd name="connsiteY1864" fmla="*/ 3389659 h 6367455"/>
                <a:gd name="connsiteX1865" fmla="*/ 1512809 w 6891715"/>
                <a:gd name="connsiteY1865" fmla="*/ 3414758 h 6367455"/>
                <a:gd name="connsiteX1866" fmla="*/ 1502335 w 6891715"/>
                <a:gd name="connsiteY1866" fmla="*/ 3420477 h 6367455"/>
                <a:gd name="connsiteX1867" fmla="*/ 1497895 w 6891715"/>
                <a:gd name="connsiteY1867" fmla="*/ 3429056 h 6367455"/>
                <a:gd name="connsiteX1868" fmla="*/ 1508679 w 6891715"/>
                <a:gd name="connsiteY1868" fmla="*/ 3433821 h 6367455"/>
                <a:gd name="connsiteX1869" fmla="*/ 1515344 w 6891715"/>
                <a:gd name="connsiteY1869" fmla="*/ 3449707 h 6367455"/>
                <a:gd name="connsiteX1870" fmla="*/ 1519468 w 6891715"/>
                <a:gd name="connsiteY1870" fmla="*/ 3486562 h 6367455"/>
                <a:gd name="connsiteX1871" fmla="*/ 1529300 w 6891715"/>
                <a:gd name="connsiteY1871" fmla="*/ 3508484 h 6367455"/>
                <a:gd name="connsiteX1872" fmla="*/ 1526130 w 6891715"/>
                <a:gd name="connsiteY1872" fmla="*/ 3514838 h 6367455"/>
                <a:gd name="connsiteX1873" fmla="*/ 1538820 w 6891715"/>
                <a:gd name="connsiteY1873" fmla="*/ 3520239 h 6367455"/>
                <a:gd name="connsiteX1874" fmla="*/ 1544213 w 6891715"/>
                <a:gd name="connsiteY1874" fmla="*/ 3527229 h 6367455"/>
                <a:gd name="connsiteX1875" fmla="*/ 1553094 w 6891715"/>
                <a:gd name="connsiteY1875" fmla="*/ 3538031 h 6367455"/>
                <a:gd name="connsiteX1876" fmla="*/ 1546752 w 6891715"/>
                <a:gd name="connsiteY1876" fmla="*/ 3549469 h 6367455"/>
                <a:gd name="connsiteX1877" fmla="*/ 1540406 w 6891715"/>
                <a:gd name="connsiteY1877" fmla="*/ 3565672 h 6367455"/>
                <a:gd name="connsiteX1878" fmla="*/ 1546752 w 6891715"/>
                <a:gd name="connsiteY1878" fmla="*/ 3559318 h 6367455"/>
                <a:gd name="connsiteX1879" fmla="*/ 1557220 w 6891715"/>
                <a:gd name="connsiteY1879" fmla="*/ 3557730 h 6367455"/>
                <a:gd name="connsiteX1880" fmla="*/ 1560393 w 6891715"/>
                <a:gd name="connsiteY1880" fmla="*/ 3552328 h 6367455"/>
                <a:gd name="connsiteX1881" fmla="*/ 1569910 w 6891715"/>
                <a:gd name="connsiteY1881" fmla="*/ 3552328 h 6367455"/>
                <a:gd name="connsiteX1882" fmla="*/ 1578475 w 6891715"/>
                <a:gd name="connsiteY1882" fmla="*/ 3560907 h 6367455"/>
                <a:gd name="connsiteX1883" fmla="*/ 1594337 w 6891715"/>
                <a:gd name="connsiteY1883" fmla="*/ 3572344 h 6367455"/>
                <a:gd name="connsiteX1884" fmla="*/ 1618764 w 6891715"/>
                <a:gd name="connsiteY1884" fmla="*/ 3594267 h 6367455"/>
                <a:gd name="connsiteX1885" fmla="*/ 1629867 w 6891715"/>
                <a:gd name="connsiteY1885" fmla="*/ 3618413 h 6367455"/>
                <a:gd name="connsiteX1886" fmla="*/ 1648901 w 6891715"/>
                <a:gd name="connsiteY1886" fmla="*/ 3631121 h 6367455"/>
                <a:gd name="connsiteX1887" fmla="*/ 1640335 w 6891715"/>
                <a:gd name="connsiteY1887" fmla="*/ 3642559 h 6367455"/>
                <a:gd name="connsiteX1888" fmla="*/ 1655563 w 6891715"/>
                <a:gd name="connsiteY1888" fmla="*/ 3681320 h 6367455"/>
                <a:gd name="connsiteX1889" fmla="*/ 1679355 w 6891715"/>
                <a:gd name="connsiteY1889" fmla="*/ 3704196 h 6367455"/>
                <a:gd name="connsiteX1890" fmla="*/ 1685700 w 6891715"/>
                <a:gd name="connsiteY1890" fmla="*/ 3721352 h 6367455"/>
                <a:gd name="connsiteX1891" fmla="*/ 1674914 w 6891715"/>
                <a:gd name="connsiteY1891" fmla="*/ 3709597 h 6367455"/>
                <a:gd name="connsiteX1892" fmla="*/ 1654928 w 6891715"/>
                <a:gd name="connsiteY1892" fmla="*/ 3713092 h 6367455"/>
                <a:gd name="connsiteX1893" fmla="*/ 1649535 w 6891715"/>
                <a:gd name="connsiteY1893" fmla="*/ 3708961 h 6367455"/>
                <a:gd name="connsiteX1894" fmla="*/ 1635894 w 6891715"/>
                <a:gd name="connsiteY1894" fmla="*/ 3708961 h 6367455"/>
                <a:gd name="connsiteX1895" fmla="*/ 1620032 w 6891715"/>
                <a:gd name="connsiteY1895" fmla="*/ 3699748 h 6367455"/>
                <a:gd name="connsiteX1896" fmla="*/ 1602902 w 6891715"/>
                <a:gd name="connsiteY1896" fmla="*/ 3700701 h 6367455"/>
                <a:gd name="connsiteX1897" fmla="*/ 1589261 w 6891715"/>
                <a:gd name="connsiteY1897" fmla="*/ 3700065 h 6367455"/>
                <a:gd name="connsiteX1898" fmla="*/ 1586406 w 6891715"/>
                <a:gd name="connsiteY1898" fmla="*/ 3706420 h 6367455"/>
                <a:gd name="connsiteX1899" fmla="*/ 1599730 w 6891715"/>
                <a:gd name="connsiteY1899" fmla="*/ 3705149 h 6367455"/>
                <a:gd name="connsiteX1900" fmla="*/ 1612419 w 6891715"/>
                <a:gd name="connsiteY1900" fmla="*/ 3705149 h 6367455"/>
                <a:gd name="connsiteX1901" fmla="*/ 1620984 w 6891715"/>
                <a:gd name="connsiteY1901" fmla="*/ 3712456 h 6367455"/>
                <a:gd name="connsiteX1902" fmla="*/ 1633674 w 6891715"/>
                <a:gd name="connsiteY1902" fmla="*/ 3713092 h 6367455"/>
                <a:gd name="connsiteX1903" fmla="*/ 1646363 w 6891715"/>
                <a:gd name="connsiteY1903" fmla="*/ 3712138 h 6367455"/>
                <a:gd name="connsiteX1904" fmla="*/ 1653976 w 6891715"/>
                <a:gd name="connsiteY1904" fmla="*/ 3722623 h 6367455"/>
                <a:gd name="connsiteX1905" fmla="*/ 1668569 w 6891715"/>
                <a:gd name="connsiteY1905" fmla="*/ 3729930 h 6367455"/>
                <a:gd name="connsiteX1906" fmla="*/ 1683796 w 6891715"/>
                <a:gd name="connsiteY1906" fmla="*/ 3745498 h 6367455"/>
                <a:gd name="connsiteX1907" fmla="*/ 1692361 w 6891715"/>
                <a:gd name="connsiteY1907" fmla="*/ 3760113 h 6367455"/>
                <a:gd name="connsiteX1908" fmla="*/ 1694899 w 6891715"/>
                <a:gd name="connsiteY1908" fmla="*/ 3787436 h 6367455"/>
                <a:gd name="connsiteX1909" fmla="*/ 1687286 w 6891715"/>
                <a:gd name="connsiteY1909" fmla="*/ 3799192 h 6367455"/>
                <a:gd name="connsiteX1910" fmla="*/ 1673962 w 6891715"/>
                <a:gd name="connsiteY1910" fmla="*/ 3811900 h 6367455"/>
                <a:gd name="connsiteX1911" fmla="*/ 1665397 w 6891715"/>
                <a:gd name="connsiteY1911" fmla="*/ 3830963 h 6367455"/>
                <a:gd name="connsiteX1912" fmla="*/ 1673962 w 6891715"/>
                <a:gd name="connsiteY1912" fmla="*/ 3841766 h 6367455"/>
                <a:gd name="connsiteX1913" fmla="*/ 1692044 w 6891715"/>
                <a:gd name="connsiteY1913" fmla="*/ 3848755 h 6367455"/>
                <a:gd name="connsiteX1914" fmla="*/ 1697437 w 6891715"/>
                <a:gd name="connsiteY1914" fmla="*/ 3846531 h 6367455"/>
                <a:gd name="connsiteX1915" fmla="*/ 1701561 w 6891715"/>
                <a:gd name="connsiteY1915" fmla="*/ 3831599 h 6367455"/>
                <a:gd name="connsiteX1916" fmla="*/ 1705368 w 6891715"/>
                <a:gd name="connsiteY1916" fmla="*/ 3820161 h 6367455"/>
                <a:gd name="connsiteX1917" fmla="*/ 1720278 w 6891715"/>
                <a:gd name="connsiteY1917" fmla="*/ 3816984 h 6367455"/>
                <a:gd name="connsiteX1918" fmla="*/ 1733918 w 6891715"/>
                <a:gd name="connsiteY1918" fmla="*/ 3814760 h 6367455"/>
                <a:gd name="connsiteX1919" fmla="*/ 1755173 w 6891715"/>
                <a:gd name="connsiteY1919" fmla="*/ 3818572 h 6367455"/>
                <a:gd name="connsiteX1920" fmla="*/ 1800854 w 6891715"/>
                <a:gd name="connsiteY1920" fmla="*/ 3826833 h 6367455"/>
                <a:gd name="connsiteX1921" fmla="*/ 1812592 w 6891715"/>
                <a:gd name="connsiteY1921" fmla="*/ 3845578 h 6367455"/>
                <a:gd name="connsiteX1922" fmla="*/ 1835115 w 6891715"/>
                <a:gd name="connsiteY1922" fmla="*/ 3887516 h 6367455"/>
                <a:gd name="connsiteX1923" fmla="*/ 1831308 w 6891715"/>
                <a:gd name="connsiteY1923" fmla="*/ 3910709 h 6367455"/>
                <a:gd name="connsiteX1924" fmla="*/ 1824964 w 6891715"/>
                <a:gd name="connsiteY1924" fmla="*/ 3936126 h 6367455"/>
                <a:gd name="connsiteX1925" fmla="*/ 1809419 w 6891715"/>
                <a:gd name="connsiteY1925" fmla="*/ 3962814 h 6367455"/>
                <a:gd name="connsiteX1926" fmla="*/ 1796730 w 6891715"/>
                <a:gd name="connsiteY1926" fmla="*/ 3960590 h 6367455"/>
                <a:gd name="connsiteX1927" fmla="*/ 1785310 w 6891715"/>
                <a:gd name="connsiteY1927" fmla="*/ 3966945 h 6367455"/>
                <a:gd name="connsiteX1928" fmla="*/ 1785310 w 6891715"/>
                <a:gd name="connsiteY1928" fmla="*/ 3980606 h 6367455"/>
                <a:gd name="connsiteX1929" fmla="*/ 1791655 w 6891715"/>
                <a:gd name="connsiteY1929" fmla="*/ 3986007 h 6367455"/>
                <a:gd name="connsiteX1930" fmla="*/ 1788482 w 6891715"/>
                <a:gd name="connsiteY1930" fmla="*/ 3996810 h 6367455"/>
                <a:gd name="connsiteX1931" fmla="*/ 1776745 w 6891715"/>
                <a:gd name="connsiteY1931" fmla="*/ 3999987 h 6367455"/>
                <a:gd name="connsiteX1932" fmla="*/ 1765642 w 6891715"/>
                <a:gd name="connsiteY1932" fmla="*/ 3998716 h 6367455"/>
                <a:gd name="connsiteX1933" fmla="*/ 1759297 w 6891715"/>
                <a:gd name="connsiteY1933" fmla="*/ 3994903 h 6367455"/>
                <a:gd name="connsiteX1934" fmla="*/ 1753904 w 6891715"/>
                <a:gd name="connsiteY1934" fmla="*/ 4003482 h 6367455"/>
                <a:gd name="connsiteX1935" fmla="*/ 1741215 w 6891715"/>
                <a:gd name="connsiteY1935" fmla="*/ 4002211 h 6367455"/>
                <a:gd name="connsiteX1936" fmla="*/ 1734870 w 6891715"/>
                <a:gd name="connsiteY1936" fmla="*/ 4005388 h 6367455"/>
                <a:gd name="connsiteX1937" fmla="*/ 1750732 w 6891715"/>
                <a:gd name="connsiteY1937" fmla="*/ 4014602 h 6367455"/>
                <a:gd name="connsiteX1938" fmla="*/ 1749780 w 6891715"/>
                <a:gd name="connsiteY1938" fmla="*/ 4023180 h 6367455"/>
                <a:gd name="connsiteX1939" fmla="*/ 1741532 w 6891715"/>
                <a:gd name="connsiteY1939" fmla="*/ 4031758 h 6367455"/>
                <a:gd name="connsiteX1940" fmla="*/ 1737408 w 6891715"/>
                <a:gd name="connsiteY1940" fmla="*/ 4046691 h 6367455"/>
                <a:gd name="connsiteX1941" fmla="*/ 1728843 w 6891715"/>
                <a:gd name="connsiteY1941" fmla="*/ 4053998 h 6367455"/>
                <a:gd name="connsiteX1942" fmla="*/ 1712981 w 6891715"/>
                <a:gd name="connsiteY1942" fmla="*/ 4047962 h 6367455"/>
                <a:gd name="connsiteX1943" fmla="*/ 1726622 w 6891715"/>
                <a:gd name="connsiteY1943" fmla="*/ 4058128 h 6367455"/>
                <a:gd name="connsiteX1944" fmla="*/ 1714250 w 6891715"/>
                <a:gd name="connsiteY1944" fmla="*/ 4069884 h 6367455"/>
                <a:gd name="connsiteX1945" fmla="*/ 1719643 w 6891715"/>
                <a:gd name="connsiteY1945" fmla="*/ 4075285 h 6367455"/>
                <a:gd name="connsiteX1946" fmla="*/ 1730112 w 6891715"/>
                <a:gd name="connsiteY1946" fmla="*/ 4063530 h 6367455"/>
                <a:gd name="connsiteX1947" fmla="*/ 1740898 w 6891715"/>
                <a:gd name="connsiteY1947" fmla="*/ 4072743 h 6367455"/>
                <a:gd name="connsiteX1948" fmla="*/ 1762152 w 6891715"/>
                <a:gd name="connsiteY1948" fmla="*/ 4075920 h 6367455"/>
                <a:gd name="connsiteX1949" fmla="*/ 1773255 w 6891715"/>
                <a:gd name="connsiteY1949" fmla="*/ 4070519 h 6367455"/>
                <a:gd name="connsiteX1950" fmla="*/ 1794510 w 6891715"/>
                <a:gd name="connsiteY1950" fmla="*/ 4063847 h 6367455"/>
                <a:gd name="connsiteX1951" fmla="*/ 1804027 w 6891715"/>
                <a:gd name="connsiteY1951" fmla="*/ 4065118 h 6367455"/>
                <a:gd name="connsiteX1952" fmla="*/ 1797682 w 6891715"/>
                <a:gd name="connsiteY1952" fmla="*/ 4074650 h 6367455"/>
                <a:gd name="connsiteX1953" fmla="*/ 1801171 w 6891715"/>
                <a:gd name="connsiteY1953" fmla="*/ 4096572 h 6367455"/>
                <a:gd name="connsiteX1954" fmla="*/ 1793875 w 6891715"/>
                <a:gd name="connsiteY1954" fmla="*/ 4105150 h 6367455"/>
                <a:gd name="connsiteX1955" fmla="*/ 1761200 w 6891715"/>
                <a:gd name="connsiteY1955" fmla="*/ 4113728 h 6367455"/>
                <a:gd name="connsiteX1956" fmla="*/ 1756125 w 6891715"/>
                <a:gd name="connsiteY1956" fmla="*/ 4134062 h 6367455"/>
                <a:gd name="connsiteX1957" fmla="*/ 1726622 w 6891715"/>
                <a:gd name="connsiteY1957" fmla="*/ 4139463 h 6367455"/>
                <a:gd name="connsiteX1958" fmla="*/ 1673010 w 6891715"/>
                <a:gd name="connsiteY1958" fmla="*/ 4158844 h 6367455"/>
                <a:gd name="connsiteX1959" fmla="*/ 1660956 w 6891715"/>
                <a:gd name="connsiteY1959" fmla="*/ 4150583 h 6367455"/>
                <a:gd name="connsiteX1960" fmla="*/ 1611468 w 6891715"/>
                <a:gd name="connsiteY1960" fmla="*/ 4149948 h 6367455"/>
                <a:gd name="connsiteX1961" fmla="*/ 1601950 w 6891715"/>
                <a:gd name="connsiteY1961" fmla="*/ 4165833 h 6367455"/>
                <a:gd name="connsiteX1962" fmla="*/ 1583868 w 6891715"/>
                <a:gd name="connsiteY1962" fmla="*/ 4158844 h 6367455"/>
                <a:gd name="connsiteX1963" fmla="*/ 1579744 w 6891715"/>
                <a:gd name="connsiteY1963" fmla="*/ 4148041 h 6367455"/>
                <a:gd name="connsiteX1964" fmla="*/ 1568958 w 6891715"/>
                <a:gd name="connsiteY1964" fmla="*/ 4147088 h 6367455"/>
                <a:gd name="connsiteX1965" fmla="*/ 1564834 w 6891715"/>
                <a:gd name="connsiteY1965" fmla="*/ 4144229 h 6367455"/>
                <a:gd name="connsiteX1966" fmla="*/ 1557220 w 6891715"/>
                <a:gd name="connsiteY1966" fmla="*/ 4153760 h 6367455"/>
                <a:gd name="connsiteX1967" fmla="*/ 1548972 w 6891715"/>
                <a:gd name="connsiteY1967" fmla="*/ 4149630 h 6367455"/>
                <a:gd name="connsiteX1968" fmla="*/ 1535013 w 6891715"/>
                <a:gd name="connsiteY1968" fmla="*/ 4131838 h 6367455"/>
                <a:gd name="connsiteX1969" fmla="*/ 1520103 w 6891715"/>
                <a:gd name="connsiteY1969" fmla="*/ 4131838 h 6367455"/>
                <a:gd name="connsiteX1970" fmla="*/ 1528668 w 6891715"/>
                <a:gd name="connsiteY1970" fmla="*/ 4139463 h 6367455"/>
                <a:gd name="connsiteX1971" fmla="*/ 1532792 w 6891715"/>
                <a:gd name="connsiteY1971" fmla="*/ 4145500 h 6367455"/>
                <a:gd name="connsiteX1972" fmla="*/ 1530254 w 6891715"/>
                <a:gd name="connsiteY1972" fmla="*/ 4151854 h 6367455"/>
                <a:gd name="connsiteX1973" fmla="*/ 1514075 w 6891715"/>
                <a:gd name="connsiteY1973" fmla="*/ 4162656 h 6367455"/>
                <a:gd name="connsiteX1974" fmla="*/ 1509948 w 6891715"/>
                <a:gd name="connsiteY1974" fmla="*/ 4168057 h 6367455"/>
                <a:gd name="connsiteX1975" fmla="*/ 1494090 w 6891715"/>
                <a:gd name="connsiteY1975" fmla="*/ 4165833 h 6367455"/>
                <a:gd name="connsiteX1976" fmla="*/ 1478224 w 6891715"/>
                <a:gd name="connsiteY1976" fmla="*/ 4159479 h 6367455"/>
                <a:gd name="connsiteX1977" fmla="*/ 1472832 w 6891715"/>
                <a:gd name="connsiteY1977" fmla="*/ 4168057 h 6367455"/>
                <a:gd name="connsiteX1978" fmla="*/ 1485838 w 6891715"/>
                <a:gd name="connsiteY1978" fmla="*/ 4176636 h 6367455"/>
                <a:gd name="connsiteX1979" fmla="*/ 1474101 w 6891715"/>
                <a:gd name="connsiteY1979" fmla="*/ 4191250 h 6367455"/>
                <a:gd name="connsiteX1980" fmla="*/ 1469977 w 6891715"/>
                <a:gd name="connsiteY1980" fmla="*/ 4187120 h 6367455"/>
                <a:gd name="connsiteX1981" fmla="*/ 1450946 w 6891715"/>
                <a:gd name="connsiteY1981" fmla="*/ 4184261 h 6367455"/>
                <a:gd name="connsiteX1982" fmla="*/ 1430645 w 6891715"/>
                <a:gd name="connsiteY1982" fmla="*/ 4191886 h 6367455"/>
                <a:gd name="connsiteX1983" fmla="*/ 1416053 w 6891715"/>
                <a:gd name="connsiteY1983" fmla="*/ 4168693 h 6367455"/>
                <a:gd name="connsiteX1984" fmla="*/ 1375758 w 6891715"/>
                <a:gd name="connsiteY1984" fmla="*/ 4165833 h 6367455"/>
                <a:gd name="connsiteX1985" fmla="*/ 1351645 w 6891715"/>
                <a:gd name="connsiteY1985" fmla="*/ 4183943 h 6367455"/>
                <a:gd name="connsiteX1986" fmla="*/ 1339906 w 6891715"/>
                <a:gd name="connsiteY1986" fmla="*/ 4182037 h 6367455"/>
                <a:gd name="connsiteX1987" fmla="*/ 1335781 w 6891715"/>
                <a:gd name="connsiteY1987" fmla="*/ 4172505 h 6367455"/>
                <a:gd name="connsiteX1988" fmla="*/ 1324997 w 6891715"/>
                <a:gd name="connsiteY1988" fmla="*/ 4196969 h 6367455"/>
                <a:gd name="connsiteX1989" fmla="*/ 1326582 w 6891715"/>
                <a:gd name="connsiteY1989" fmla="*/ 4231600 h 6367455"/>
                <a:gd name="connsiteX1990" fmla="*/ 1311992 w 6891715"/>
                <a:gd name="connsiteY1990" fmla="*/ 4234777 h 6367455"/>
                <a:gd name="connsiteX1991" fmla="*/ 1296130 w 6891715"/>
                <a:gd name="connsiteY1991" fmla="*/ 4227787 h 6367455"/>
                <a:gd name="connsiteX1992" fmla="*/ 1271704 w 6891715"/>
                <a:gd name="connsiteY1992" fmla="*/ 4224928 h 6367455"/>
                <a:gd name="connsiteX1993" fmla="*/ 1243152 w 6891715"/>
                <a:gd name="connsiteY1993" fmla="*/ 4215397 h 6367455"/>
                <a:gd name="connsiteX1994" fmla="*/ 1218725 w 6891715"/>
                <a:gd name="connsiteY1994" fmla="*/ 4217938 h 6367455"/>
                <a:gd name="connsiteX1995" fmla="*/ 1211112 w 6891715"/>
                <a:gd name="connsiteY1995" fmla="*/ 4233824 h 6367455"/>
                <a:gd name="connsiteX1996" fmla="*/ 1181926 w 6891715"/>
                <a:gd name="connsiteY1996" fmla="*/ 4251934 h 6367455"/>
                <a:gd name="connsiteX1997" fmla="*/ 1187319 w 6891715"/>
                <a:gd name="connsiteY1997" fmla="*/ 4266866 h 6367455"/>
                <a:gd name="connsiteX1998" fmla="*/ 1184464 w 6891715"/>
                <a:gd name="connsiteY1998" fmla="*/ 4275127 h 6367455"/>
                <a:gd name="connsiteX1999" fmla="*/ 1171774 w 6891715"/>
                <a:gd name="connsiteY1999" fmla="*/ 4270043 h 6367455"/>
                <a:gd name="connsiteX2000" fmla="*/ 1150519 w 6891715"/>
                <a:gd name="connsiteY2000" fmla="*/ 4257653 h 6367455"/>
                <a:gd name="connsiteX2001" fmla="*/ 1135608 w 6891715"/>
                <a:gd name="connsiteY2001" fmla="*/ 4262736 h 6367455"/>
                <a:gd name="connsiteX2002" fmla="*/ 1134657 w 6891715"/>
                <a:gd name="connsiteY2002" fmla="*/ 4274491 h 6367455"/>
                <a:gd name="connsiteX2003" fmla="*/ 1120698 w 6891715"/>
                <a:gd name="connsiteY2003" fmla="*/ 4263371 h 6367455"/>
                <a:gd name="connsiteX2004" fmla="*/ 1125139 w 6891715"/>
                <a:gd name="connsiteY2004" fmla="*/ 4249392 h 6367455"/>
                <a:gd name="connsiteX2005" fmla="*/ 1137512 w 6891715"/>
                <a:gd name="connsiteY2005" fmla="*/ 4250027 h 6367455"/>
                <a:gd name="connsiteX2006" fmla="*/ 1141636 w 6891715"/>
                <a:gd name="connsiteY2006" fmla="*/ 4243038 h 6367455"/>
                <a:gd name="connsiteX2007" fmla="*/ 1175264 w 6891715"/>
                <a:gd name="connsiteY2007" fmla="*/ 4223657 h 6367455"/>
                <a:gd name="connsiteX2008" fmla="*/ 1200326 w 6891715"/>
                <a:gd name="connsiteY2008" fmla="*/ 4180130 h 6367455"/>
                <a:gd name="connsiteX2009" fmla="*/ 1230146 w 6891715"/>
                <a:gd name="connsiteY2009" fmla="*/ 4169328 h 6367455"/>
                <a:gd name="connsiteX2010" fmla="*/ 1238711 w 6891715"/>
                <a:gd name="connsiteY2010" fmla="*/ 4117541 h 6367455"/>
                <a:gd name="connsiteX2011" fmla="*/ 1249498 w 6891715"/>
                <a:gd name="connsiteY2011" fmla="*/ 4116270 h 6367455"/>
                <a:gd name="connsiteX2012" fmla="*/ 1262187 w 6891715"/>
                <a:gd name="connsiteY2012" fmla="*/ 4123895 h 6367455"/>
                <a:gd name="connsiteX2013" fmla="*/ 1279000 w 6891715"/>
                <a:gd name="connsiteY2013" fmla="*/ 4109916 h 6367455"/>
                <a:gd name="connsiteX2014" fmla="*/ 1263138 w 6891715"/>
                <a:gd name="connsiteY2014" fmla="*/ 4114364 h 6367455"/>
                <a:gd name="connsiteX2015" fmla="*/ 1259967 w 6891715"/>
                <a:gd name="connsiteY2015" fmla="*/ 4107692 h 6367455"/>
                <a:gd name="connsiteX2016" fmla="*/ 1264090 w 6891715"/>
                <a:gd name="connsiteY2016" fmla="*/ 4094030 h 6367455"/>
                <a:gd name="connsiteX2017" fmla="*/ 1306282 w 6891715"/>
                <a:gd name="connsiteY2017" fmla="*/ 4087358 h 6367455"/>
                <a:gd name="connsiteX2018" fmla="*/ 1355135 w 6891715"/>
                <a:gd name="connsiteY2018" fmla="*/ 4095301 h 6367455"/>
                <a:gd name="connsiteX2019" fmla="*/ 1376076 w 6891715"/>
                <a:gd name="connsiteY2019" fmla="*/ 4093077 h 6367455"/>
                <a:gd name="connsiteX2020" fmla="*/ 1382421 w 6891715"/>
                <a:gd name="connsiteY2020" fmla="*/ 4064800 h 6367455"/>
                <a:gd name="connsiteX2021" fmla="*/ 1413832 w 6891715"/>
                <a:gd name="connsiteY2021" fmla="*/ 4045102 h 6367455"/>
                <a:gd name="connsiteX2022" fmla="*/ 1418908 w 6891715"/>
                <a:gd name="connsiteY2022" fmla="*/ 4026357 h 6367455"/>
                <a:gd name="connsiteX2023" fmla="*/ 1444918 w 6891715"/>
                <a:gd name="connsiteY2023" fmla="*/ 4000622 h 6367455"/>
                <a:gd name="connsiteX2024" fmla="*/ 1447139 w 6891715"/>
                <a:gd name="connsiteY2024" fmla="*/ 3991409 h 6367455"/>
                <a:gd name="connsiteX2025" fmla="*/ 1438574 w 6891715"/>
                <a:gd name="connsiteY2025" fmla="*/ 4001893 h 6367455"/>
                <a:gd name="connsiteX2026" fmla="*/ 1418908 w 6891715"/>
                <a:gd name="connsiteY2026" fmla="*/ 4017779 h 6367455"/>
                <a:gd name="connsiteX2027" fmla="*/ 1405900 w 6891715"/>
                <a:gd name="connsiteY2027" fmla="*/ 4024451 h 6367455"/>
                <a:gd name="connsiteX2028" fmla="*/ 1392575 w 6891715"/>
                <a:gd name="connsiteY2028" fmla="*/ 4039066 h 6367455"/>
                <a:gd name="connsiteX2029" fmla="*/ 1376711 w 6891715"/>
                <a:gd name="connsiteY2029" fmla="*/ 4041290 h 6367455"/>
                <a:gd name="connsiteX2030" fmla="*/ 1358942 w 6891715"/>
                <a:gd name="connsiteY2030" fmla="*/ 4059717 h 6367455"/>
                <a:gd name="connsiteX2031" fmla="*/ 1334512 w 6891715"/>
                <a:gd name="connsiteY2031" fmla="*/ 4065118 h 6367455"/>
                <a:gd name="connsiteX2032" fmla="*/ 1314530 w 6891715"/>
                <a:gd name="connsiteY2032" fmla="*/ 4043196 h 6367455"/>
                <a:gd name="connsiteX2033" fmla="*/ 1297082 w 6891715"/>
                <a:gd name="connsiteY2033" fmla="*/ 4025404 h 6367455"/>
                <a:gd name="connsiteX2034" fmla="*/ 1281538 w 6891715"/>
                <a:gd name="connsiteY2034" fmla="*/ 4039066 h 6367455"/>
                <a:gd name="connsiteX2035" fmla="*/ 1257112 w 6891715"/>
                <a:gd name="connsiteY2035" fmla="*/ 4038430 h 6367455"/>
                <a:gd name="connsiteX2036" fmla="*/ 1242517 w 6891715"/>
                <a:gd name="connsiteY2036" fmla="*/ 4032076 h 6367455"/>
                <a:gd name="connsiteX2037" fmla="*/ 1272656 w 6891715"/>
                <a:gd name="connsiteY2037" fmla="*/ 4013966 h 6367455"/>
                <a:gd name="connsiteX2038" fmla="*/ 1243152 w 6891715"/>
                <a:gd name="connsiteY2038" fmla="*/ 4013013 h 6367455"/>
                <a:gd name="connsiteX2039" fmla="*/ 1243152 w 6891715"/>
                <a:gd name="connsiteY2039" fmla="*/ 4002846 h 6367455"/>
                <a:gd name="connsiteX2040" fmla="*/ 1227608 w 6891715"/>
                <a:gd name="connsiteY2040" fmla="*/ 4016508 h 6367455"/>
                <a:gd name="connsiteX2041" fmla="*/ 1206353 w 6891715"/>
                <a:gd name="connsiteY2041" fmla="*/ 4023815 h 6367455"/>
                <a:gd name="connsiteX2042" fmla="*/ 1200008 w 6891715"/>
                <a:gd name="connsiteY2042" fmla="*/ 4034618 h 6367455"/>
                <a:gd name="connsiteX2043" fmla="*/ 1184464 w 6891715"/>
                <a:gd name="connsiteY2043" fmla="*/ 4034935 h 6367455"/>
                <a:gd name="connsiteX2044" fmla="*/ 1178754 w 6891715"/>
                <a:gd name="connsiteY2044" fmla="*/ 4020003 h 6367455"/>
                <a:gd name="connsiteX2045" fmla="*/ 1165112 w 6891715"/>
                <a:gd name="connsiteY2045" fmla="*/ 4013649 h 6367455"/>
                <a:gd name="connsiteX2046" fmla="*/ 1165112 w 6891715"/>
                <a:gd name="connsiteY2046" fmla="*/ 4005388 h 6367455"/>
                <a:gd name="connsiteX2047" fmla="*/ 1175580 w 6891715"/>
                <a:gd name="connsiteY2047" fmla="*/ 3994903 h 6367455"/>
                <a:gd name="connsiteX2048" fmla="*/ 1156546 w 6891715"/>
                <a:gd name="connsiteY2048" fmla="*/ 3991726 h 6367455"/>
                <a:gd name="connsiteX2049" fmla="*/ 1155277 w 6891715"/>
                <a:gd name="connsiteY2049" fmla="*/ 3988549 h 6367455"/>
                <a:gd name="connsiteX2050" fmla="*/ 1166064 w 6891715"/>
                <a:gd name="connsiteY2050" fmla="*/ 3989502 h 6367455"/>
                <a:gd name="connsiteX2051" fmla="*/ 1170823 w 6891715"/>
                <a:gd name="connsiteY2051" fmla="*/ 3982195 h 6367455"/>
                <a:gd name="connsiteX2052" fmla="*/ 1182560 w 6891715"/>
                <a:gd name="connsiteY2052" fmla="*/ 3972663 h 6367455"/>
                <a:gd name="connsiteX2053" fmla="*/ 1204767 w 6891715"/>
                <a:gd name="connsiteY2053" fmla="*/ 3971075 h 6367455"/>
                <a:gd name="connsiteX2054" fmla="*/ 1220312 w 6891715"/>
                <a:gd name="connsiteY2054" fmla="*/ 3958366 h 6367455"/>
                <a:gd name="connsiteX2055" fmla="*/ 1239663 w 6891715"/>
                <a:gd name="connsiteY2055" fmla="*/ 3944705 h 6367455"/>
                <a:gd name="connsiteX2056" fmla="*/ 1261553 w 6891715"/>
                <a:gd name="connsiteY2056" fmla="*/ 3933902 h 6367455"/>
                <a:gd name="connsiteX2057" fmla="*/ 1274242 w 6891715"/>
                <a:gd name="connsiteY2057" fmla="*/ 3911662 h 6367455"/>
                <a:gd name="connsiteX2058" fmla="*/ 1288834 w 6891715"/>
                <a:gd name="connsiteY2058" fmla="*/ 3879891 h 6367455"/>
                <a:gd name="connsiteX2059" fmla="*/ 1275828 w 6891715"/>
                <a:gd name="connsiteY2059" fmla="*/ 3878938 h 6367455"/>
                <a:gd name="connsiteX2060" fmla="*/ 1278683 w 6891715"/>
                <a:gd name="connsiteY2060" fmla="*/ 3858922 h 6367455"/>
                <a:gd name="connsiteX2061" fmla="*/ 1269166 w 6891715"/>
                <a:gd name="connsiteY2061" fmla="*/ 3851615 h 6367455"/>
                <a:gd name="connsiteX2062" fmla="*/ 1267262 w 6891715"/>
                <a:gd name="connsiteY2062" fmla="*/ 3837635 h 6367455"/>
                <a:gd name="connsiteX2063" fmla="*/ 1269801 w 6891715"/>
                <a:gd name="connsiteY2063" fmla="*/ 3828104 h 6367455"/>
                <a:gd name="connsiteX2064" fmla="*/ 1259650 w 6891715"/>
                <a:gd name="connsiteY2064" fmla="*/ 3833823 h 6367455"/>
                <a:gd name="connsiteX2065" fmla="*/ 1237441 w 6891715"/>
                <a:gd name="connsiteY2065" fmla="*/ 3837953 h 6367455"/>
                <a:gd name="connsiteX2066" fmla="*/ 1234269 w 6891715"/>
                <a:gd name="connsiteY2066" fmla="*/ 3848755 h 6367455"/>
                <a:gd name="connsiteX2067" fmla="*/ 1227925 w 6891715"/>
                <a:gd name="connsiteY2067" fmla="*/ 3852885 h 6367455"/>
                <a:gd name="connsiteX2068" fmla="*/ 1213967 w 6891715"/>
                <a:gd name="connsiteY2068" fmla="*/ 3846849 h 6367455"/>
                <a:gd name="connsiteX2069" fmla="*/ 1201594 w 6891715"/>
                <a:gd name="connsiteY2069" fmla="*/ 3857651 h 6367455"/>
                <a:gd name="connsiteX2070" fmla="*/ 1196519 w 6891715"/>
                <a:gd name="connsiteY2070" fmla="*/ 3853203 h 6367455"/>
                <a:gd name="connsiteX2071" fmla="*/ 1221580 w 6891715"/>
                <a:gd name="connsiteY2071" fmla="*/ 3825562 h 6367455"/>
                <a:gd name="connsiteX2072" fmla="*/ 1232049 w 6891715"/>
                <a:gd name="connsiteY2072" fmla="*/ 3823656 h 6367455"/>
                <a:gd name="connsiteX2073" fmla="*/ 1243469 w 6891715"/>
                <a:gd name="connsiteY2073" fmla="*/ 3817937 h 6367455"/>
                <a:gd name="connsiteX2074" fmla="*/ 1256160 w 6891715"/>
                <a:gd name="connsiteY2074" fmla="*/ 3805228 h 6367455"/>
                <a:gd name="connsiteX2075" fmla="*/ 1255210 w 6891715"/>
                <a:gd name="connsiteY2075" fmla="*/ 3788707 h 6367455"/>
                <a:gd name="connsiteX2076" fmla="*/ 1266312 w 6891715"/>
                <a:gd name="connsiteY2076" fmla="*/ 3780129 h 6367455"/>
                <a:gd name="connsiteX2077" fmla="*/ 1297082 w 6891715"/>
                <a:gd name="connsiteY2077" fmla="*/ 3762655 h 6367455"/>
                <a:gd name="connsiteX2078" fmla="*/ 1311992 w 6891715"/>
                <a:gd name="connsiteY2078" fmla="*/ 3769009 h 6367455"/>
                <a:gd name="connsiteX2079" fmla="*/ 1329120 w 6891715"/>
                <a:gd name="connsiteY2079" fmla="*/ 3774093 h 6367455"/>
                <a:gd name="connsiteX2080" fmla="*/ 1342444 w 6891715"/>
                <a:gd name="connsiteY2080" fmla="*/ 3764561 h 6367455"/>
                <a:gd name="connsiteX2081" fmla="*/ 1351962 w 6891715"/>
                <a:gd name="connsiteY2081" fmla="*/ 3769645 h 6367455"/>
                <a:gd name="connsiteX2082" fmla="*/ 1376393 w 6891715"/>
                <a:gd name="connsiteY2082" fmla="*/ 3774728 h 6367455"/>
                <a:gd name="connsiteX2083" fmla="*/ 1355135 w 6891715"/>
                <a:gd name="connsiteY2083" fmla="*/ 3762337 h 6367455"/>
                <a:gd name="connsiteX2084" fmla="*/ 1359260 w 6891715"/>
                <a:gd name="connsiteY2084" fmla="*/ 3755030 h 6367455"/>
                <a:gd name="connsiteX2085" fmla="*/ 1373855 w 6891715"/>
                <a:gd name="connsiteY2085" fmla="*/ 3742957 h 6367455"/>
                <a:gd name="connsiteX2086" fmla="*/ 1377345 w 6891715"/>
                <a:gd name="connsiteY2086" fmla="*/ 3759795 h 6367455"/>
                <a:gd name="connsiteX2087" fmla="*/ 1390036 w 6891715"/>
                <a:gd name="connsiteY2087" fmla="*/ 3766150 h 6367455"/>
                <a:gd name="connsiteX2088" fmla="*/ 1398602 w 6891715"/>
                <a:gd name="connsiteY2088" fmla="*/ 3760431 h 6367455"/>
                <a:gd name="connsiteX2089" fmla="*/ 1383691 w 6891715"/>
                <a:gd name="connsiteY2089" fmla="*/ 3752488 h 6367455"/>
                <a:gd name="connsiteX2090" fmla="*/ 1373855 w 6891715"/>
                <a:gd name="connsiteY2090" fmla="*/ 3737873 h 6367455"/>
                <a:gd name="connsiteX2091" fmla="*/ 1371634 w 6891715"/>
                <a:gd name="connsiteY2091" fmla="*/ 3718810 h 6367455"/>
                <a:gd name="connsiteX2092" fmla="*/ 1379883 w 6891715"/>
                <a:gd name="connsiteY2092" fmla="*/ 3698794 h 6367455"/>
                <a:gd name="connsiteX2093" fmla="*/ 1391622 w 6891715"/>
                <a:gd name="connsiteY2093" fmla="*/ 3694346 h 6367455"/>
                <a:gd name="connsiteX2094" fmla="*/ 1377662 w 6891715"/>
                <a:gd name="connsiteY2094" fmla="*/ 3693393 h 6367455"/>
                <a:gd name="connsiteX2095" fmla="*/ 1375758 w 6891715"/>
                <a:gd name="connsiteY2095" fmla="*/ 3673377 h 6367455"/>
                <a:gd name="connsiteX2096" fmla="*/ 1384960 w 6891715"/>
                <a:gd name="connsiteY2096" fmla="*/ 3665117 h 6367455"/>
                <a:gd name="connsiteX2097" fmla="*/ 1394478 w 6891715"/>
                <a:gd name="connsiteY2097" fmla="*/ 3663846 h 6367455"/>
                <a:gd name="connsiteX2098" fmla="*/ 1396382 w 6891715"/>
                <a:gd name="connsiteY2098" fmla="*/ 3656539 h 6367455"/>
                <a:gd name="connsiteX2099" fmla="*/ 1383691 w 6891715"/>
                <a:gd name="connsiteY2099" fmla="*/ 3640653 h 6367455"/>
                <a:gd name="connsiteX2100" fmla="*/ 1380201 w 6891715"/>
                <a:gd name="connsiteY2100" fmla="*/ 3632392 h 6367455"/>
                <a:gd name="connsiteX2101" fmla="*/ 1392891 w 6891715"/>
                <a:gd name="connsiteY2101" fmla="*/ 3621590 h 6367455"/>
                <a:gd name="connsiteX2102" fmla="*/ 1387815 w 6891715"/>
                <a:gd name="connsiteY2102" fmla="*/ 3614283 h 6367455"/>
                <a:gd name="connsiteX2103" fmla="*/ 1382421 w 6891715"/>
                <a:gd name="connsiteY2103" fmla="*/ 3623814 h 6367455"/>
                <a:gd name="connsiteX2104" fmla="*/ 1372902 w 6891715"/>
                <a:gd name="connsiteY2104" fmla="*/ 3629215 h 6367455"/>
                <a:gd name="connsiteX2105" fmla="*/ 1371634 w 6891715"/>
                <a:gd name="connsiteY2105" fmla="*/ 3623814 h 6367455"/>
                <a:gd name="connsiteX2106" fmla="*/ 1364653 w 6891715"/>
                <a:gd name="connsiteY2106" fmla="*/ 3633663 h 6367455"/>
                <a:gd name="connsiteX2107" fmla="*/ 1360529 w 6891715"/>
                <a:gd name="connsiteY2107" fmla="*/ 3640017 h 6367455"/>
                <a:gd name="connsiteX2108" fmla="*/ 1351645 w 6891715"/>
                <a:gd name="connsiteY2108" fmla="*/ 3622861 h 6367455"/>
                <a:gd name="connsiteX2109" fmla="*/ 1353866 w 6891715"/>
                <a:gd name="connsiteY2109" fmla="*/ 3611423 h 6367455"/>
                <a:gd name="connsiteX2110" fmla="*/ 1343079 w 6891715"/>
                <a:gd name="connsiteY2110" fmla="*/ 3620001 h 6367455"/>
                <a:gd name="connsiteX2111" fmla="*/ 1332609 w 6891715"/>
                <a:gd name="connsiteY2111" fmla="*/ 3615871 h 6367455"/>
                <a:gd name="connsiteX2112" fmla="*/ 1326265 w 6891715"/>
                <a:gd name="connsiteY2112" fmla="*/ 3603480 h 6367455"/>
                <a:gd name="connsiteX2113" fmla="*/ 1317384 w 6891715"/>
                <a:gd name="connsiteY2113" fmla="*/ 3570438 h 6367455"/>
                <a:gd name="connsiteX2114" fmla="*/ 1325948 w 6891715"/>
                <a:gd name="connsiteY2114" fmla="*/ 3541208 h 6367455"/>
                <a:gd name="connsiteX2115" fmla="*/ 1334830 w 6891715"/>
                <a:gd name="connsiteY2115" fmla="*/ 3527229 h 6367455"/>
                <a:gd name="connsiteX2116" fmla="*/ 1341492 w 6891715"/>
                <a:gd name="connsiteY2116" fmla="*/ 3513567 h 6367455"/>
                <a:gd name="connsiteX2117" fmla="*/ 1352597 w 6891715"/>
                <a:gd name="connsiteY2117" fmla="*/ 3504989 h 6367455"/>
                <a:gd name="connsiteX2118" fmla="*/ 1372902 w 6891715"/>
                <a:gd name="connsiteY2118" fmla="*/ 3506895 h 6367455"/>
                <a:gd name="connsiteX2119" fmla="*/ 1381152 w 6891715"/>
                <a:gd name="connsiteY2119" fmla="*/ 3499270 h 6367455"/>
                <a:gd name="connsiteX2120" fmla="*/ 1371634 w 6891715"/>
                <a:gd name="connsiteY2120" fmla="*/ 3502447 h 6367455"/>
                <a:gd name="connsiteX2121" fmla="*/ 1363385 w 6891715"/>
                <a:gd name="connsiteY2121" fmla="*/ 3497682 h 6367455"/>
                <a:gd name="connsiteX2122" fmla="*/ 1351645 w 6891715"/>
                <a:gd name="connsiteY2122" fmla="*/ 3495458 h 6367455"/>
                <a:gd name="connsiteX2123" fmla="*/ 1335781 w 6891715"/>
                <a:gd name="connsiteY2123" fmla="*/ 3492281 h 6367455"/>
                <a:gd name="connsiteX2124" fmla="*/ 1330388 w 6891715"/>
                <a:gd name="connsiteY2124" fmla="*/ 3484020 h 6367455"/>
                <a:gd name="connsiteX2125" fmla="*/ 1324045 w 6891715"/>
                <a:gd name="connsiteY2125" fmla="*/ 3498953 h 6367455"/>
                <a:gd name="connsiteX2126" fmla="*/ 1315799 w 6891715"/>
                <a:gd name="connsiteY2126" fmla="*/ 3512932 h 6367455"/>
                <a:gd name="connsiteX2127" fmla="*/ 1295812 w 6891715"/>
                <a:gd name="connsiteY2127" fmla="*/ 3513885 h 6367455"/>
                <a:gd name="connsiteX2128" fmla="*/ 1292640 w 6891715"/>
                <a:gd name="connsiteY2128" fmla="*/ 3508484 h 6367455"/>
                <a:gd name="connsiteX2129" fmla="*/ 1283124 w 6891715"/>
                <a:gd name="connsiteY2129" fmla="*/ 3520239 h 6367455"/>
                <a:gd name="connsiteX2130" fmla="*/ 1262187 w 6891715"/>
                <a:gd name="connsiteY2130" fmla="*/ 3526911 h 6367455"/>
                <a:gd name="connsiteX2131" fmla="*/ 1251719 w 6891715"/>
                <a:gd name="connsiteY2131" fmla="*/ 3515156 h 6367455"/>
                <a:gd name="connsiteX2132" fmla="*/ 1249180 w 6891715"/>
                <a:gd name="connsiteY2132" fmla="*/ 3506895 h 6367455"/>
                <a:gd name="connsiteX2133" fmla="*/ 1243152 w 6891715"/>
                <a:gd name="connsiteY2133" fmla="*/ 3514203 h 6367455"/>
                <a:gd name="connsiteX2134" fmla="*/ 1253623 w 6891715"/>
                <a:gd name="connsiteY2134" fmla="*/ 3533266 h 6367455"/>
                <a:gd name="connsiteX2135" fmla="*/ 1245054 w 6891715"/>
                <a:gd name="connsiteY2135" fmla="*/ 3545021 h 6367455"/>
                <a:gd name="connsiteX2136" fmla="*/ 1230463 w 6891715"/>
                <a:gd name="connsiteY2136" fmla="*/ 3544068 h 6367455"/>
                <a:gd name="connsiteX2137" fmla="*/ 1221898 w 6891715"/>
                <a:gd name="connsiteY2137" fmla="*/ 3539620 h 6367455"/>
                <a:gd name="connsiteX2138" fmla="*/ 1210160 w 6891715"/>
                <a:gd name="connsiteY2138" fmla="*/ 3515474 h 6367455"/>
                <a:gd name="connsiteX2139" fmla="*/ 1191125 w 6891715"/>
                <a:gd name="connsiteY2139" fmla="*/ 3522463 h 6367455"/>
                <a:gd name="connsiteX2140" fmla="*/ 1193663 w 6891715"/>
                <a:gd name="connsiteY2140" fmla="*/ 3538984 h 6367455"/>
                <a:gd name="connsiteX2141" fmla="*/ 1203181 w 6891715"/>
                <a:gd name="connsiteY2141" fmla="*/ 3547563 h 6367455"/>
                <a:gd name="connsiteX2142" fmla="*/ 1203181 w 6891715"/>
                <a:gd name="connsiteY2142" fmla="*/ 3554870 h 6367455"/>
                <a:gd name="connsiteX2143" fmla="*/ 1189222 w 6891715"/>
                <a:gd name="connsiteY2143" fmla="*/ 3547563 h 6367455"/>
                <a:gd name="connsiteX2144" fmla="*/ 1181609 w 6891715"/>
                <a:gd name="connsiteY2144" fmla="*/ 3526594 h 6367455"/>
                <a:gd name="connsiteX2145" fmla="*/ 1165747 w 6891715"/>
                <a:gd name="connsiteY2145" fmla="*/ 3516109 h 6367455"/>
                <a:gd name="connsiteX2146" fmla="*/ 1162574 w 6891715"/>
                <a:gd name="connsiteY2146" fmla="*/ 3505625 h 6367455"/>
                <a:gd name="connsiteX2147" fmla="*/ 1169871 w 6891715"/>
                <a:gd name="connsiteY2147" fmla="*/ 3495140 h 6367455"/>
                <a:gd name="connsiteX2148" fmla="*/ 1177485 w 6891715"/>
                <a:gd name="connsiteY2148" fmla="*/ 3496729 h 6367455"/>
                <a:gd name="connsiteX2149" fmla="*/ 1183830 w 6891715"/>
                <a:gd name="connsiteY2149" fmla="*/ 3510708 h 6367455"/>
                <a:gd name="connsiteX2150" fmla="*/ 1187002 w 6891715"/>
                <a:gd name="connsiteY2150" fmla="*/ 3507531 h 6367455"/>
                <a:gd name="connsiteX2151" fmla="*/ 1180022 w 6891715"/>
                <a:gd name="connsiteY2151" fmla="*/ 3484338 h 6367455"/>
                <a:gd name="connsiteX2152" fmla="*/ 1186367 w 6891715"/>
                <a:gd name="connsiteY2152" fmla="*/ 3466546 h 6367455"/>
                <a:gd name="connsiteX2153" fmla="*/ 1202229 w 6891715"/>
                <a:gd name="connsiteY2153" fmla="*/ 3426196 h 6367455"/>
                <a:gd name="connsiteX2154" fmla="*/ 1207939 w 6891715"/>
                <a:gd name="connsiteY2154" fmla="*/ 3419842 h 6367455"/>
                <a:gd name="connsiteX2155" fmla="*/ 1212381 w 6891715"/>
                <a:gd name="connsiteY2155" fmla="*/ 3402685 h 6367455"/>
                <a:gd name="connsiteX2156" fmla="*/ 1199691 w 6891715"/>
                <a:gd name="connsiteY2156" fmla="*/ 3396649 h 6367455"/>
                <a:gd name="connsiteX2157" fmla="*/ 1198422 w 6891715"/>
                <a:gd name="connsiteY2157" fmla="*/ 3388071 h 6367455"/>
                <a:gd name="connsiteX2158" fmla="*/ 1190809 w 6891715"/>
                <a:gd name="connsiteY2158" fmla="*/ 3370600 h 6367455"/>
                <a:gd name="connsiteX2159" fmla="*/ 1190809 w 6891715"/>
                <a:gd name="connsiteY2159" fmla="*/ 3354714 h 6367455"/>
                <a:gd name="connsiteX2160" fmla="*/ 1203181 w 6891715"/>
                <a:gd name="connsiteY2160" fmla="*/ 3331203 h 6367455"/>
                <a:gd name="connsiteX2161" fmla="*/ 1212698 w 6891715"/>
                <a:gd name="connsiteY2161" fmla="*/ 3335335 h 6367455"/>
                <a:gd name="connsiteX2162" fmla="*/ 1223166 w 6891715"/>
                <a:gd name="connsiteY2162" fmla="*/ 3330249 h 6367455"/>
                <a:gd name="connsiteX2163" fmla="*/ 1224436 w 6891715"/>
                <a:gd name="connsiteY2163" fmla="*/ 3327073 h 6367455"/>
                <a:gd name="connsiteX2164" fmla="*/ 1198739 w 6891715"/>
                <a:gd name="connsiteY2164" fmla="*/ 3324849 h 6367455"/>
                <a:gd name="connsiteX2165" fmla="*/ 1188905 w 6891715"/>
                <a:gd name="connsiteY2165" fmla="*/ 3297525 h 6367455"/>
                <a:gd name="connsiteX2166" fmla="*/ 1189222 w 6891715"/>
                <a:gd name="connsiteY2166" fmla="*/ 3321037 h 6367455"/>
                <a:gd name="connsiteX2167" fmla="*/ 1187319 w 6891715"/>
                <a:gd name="connsiteY2167" fmla="*/ 3331521 h 6367455"/>
                <a:gd name="connsiteX2168" fmla="*/ 1176850 w 6891715"/>
                <a:gd name="connsiteY2168" fmla="*/ 3334699 h 6367455"/>
                <a:gd name="connsiteX2169" fmla="*/ 1170506 w 6891715"/>
                <a:gd name="connsiteY2169" fmla="*/ 3332474 h 6367455"/>
                <a:gd name="connsiteX2170" fmla="*/ 1166381 w 6891715"/>
                <a:gd name="connsiteY2170" fmla="*/ 3340101 h 6367455"/>
                <a:gd name="connsiteX2171" fmla="*/ 1157816 w 6891715"/>
                <a:gd name="connsiteY2171" fmla="*/ 3331521 h 6367455"/>
                <a:gd name="connsiteX2172" fmla="*/ 1157498 w 6891715"/>
                <a:gd name="connsiteY2172" fmla="*/ 3321037 h 6367455"/>
                <a:gd name="connsiteX2173" fmla="*/ 1173995 w 6891715"/>
                <a:gd name="connsiteY2173" fmla="*/ 3287358 h 6367455"/>
                <a:gd name="connsiteX2174" fmla="*/ 1175264 w 6891715"/>
                <a:gd name="connsiteY2174" fmla="*/ 3277827 h 6367455"/>
                <a:gd name="connsiteX2175" fmla="*/ 1148933 w 6891715"/>
                <a:gd name="connsiteY2175" fmla="*/ 3315000 h 6367455"/>
                <a:gd name="connsiteX2176" fmla="*/ 1144808 w 6891715"/>
                <a:gd name="connsiteY2176" fmla="*/ 3311823 h 6367455"/>
                <a:gd name="connsiteX2177" fmla="*/ 1139733 w 6891715"/>
                <a:gd name="connsiteY2177" fmla="*/ 3326755 h 6367455"/>
                <a:gd name="connsiteX2178" fmla="*/ 1147346 w 6891715"/>
                <a:gd name="connsiteY2178" fmla="*/ 3336923 h 6367455"/>
                <a:gd name="connsiteX2179" fmla="*/ 1154643 w 6891715"/>
                <a:gd name="connsiteY2179" fmla="*/ 3346454 h 6367455"/>
                <a:gd name="connsiteX2180" fmla="*/ 1151471 w 6891715"/>
                <a:gd name="connsiteY2180" fmla="*/ 3362341 h 6367455"/>
                <a:gd name="connsiteX2181" fmla="*/ 1143540 w 6891715"/>
                <a:gd name="connsiteY2181" fmla="*/ 3374096 h 6367455"/>
                <a:gd name="connsiteX2182" fmla="*/ 1137512 w 6891715"/>
                <a:gd name="connsiteY2182" fmla="*/ 3404592 h 6367455"/>
                <a:gd name="connsiteX2183" fmla="*/ 1134340 w 6891715"/>
                <a:gd name="connsiteY2183" fmla="*/ 3421430 h 6367455"/>
                <a:gd name="connsiteX2184" fmla="*/ 1128312 w 6891715"/>
                <a:gd name="connsiteY2184" fmla="*/ 3441764 h 6367455"/>
                <a:gd name="connsiteX2185" fmla="*/ 1117526 w 6891715"/>
                <a:gd name="connsiteY2185" fmla="*/ 3446848 h 6367455"/>
                <a:gd name="connsiteX2186" fmla="*/ 1105787 w 6891715"/>
                <a:gd name="connsiteY2186" fmla="*/ 3446848 h 6367455"/>
                <a:gd name="connsiteX2187" fmla="*/ 1101663 w 6891715"/>
                <a:gd name="connsiteY2187" fmla="*/ 3432550 h 6367455"/>
                <a:gd name="connsiteX2188" fmla="*/ 1107691 w 6891715"/>
                <a:gd name="connsiteY2188" fmla="*/ 3416665 h 6367455"/>
                <a:gd name="connsiteX2189" fmla="*/ 1118160 w 6891715"/>
                <a:gd name="connsiteY2189" fmla="*/ 3395378 h 6367455"/>
                <a:gd name="connsiteX2190" fmla="*/ 1128629 w 6891715"/>
                <a:gd name="connsiteY2190" fmla="*/ 3369647 h 6367455"/>
                <a:gd name="connsiteX2191" fmla="*/ 1128629 w 6891715"/>
                <a:gd name="connsiteY2191" fmla="*/ 3362341 h 6367455"/>
                <a:gd name="connsiteX2192" fmla="*/ 1117842 w 6891715"/>
                <a:gd name="connsiteY2192" fmla="*/ 3365834 h 6367455"/>
                <a:gd name="connsiteX2193" fmla="*/ 1115939 w 6891715"/>
                <a:gd name="connsiteY2193" fmla="*/ 3358527 h 6367455"/>
                <a:gd name="connsiteX2194" fmla="*/ 1122919 w 6891715"/>
                <a:gd name="connsiteY2194" fmla="*/ 3348995 h 6367455"/>
                <a:gd name="connsiteX2195" fmla="*/ 1127043 w 6891715"/>
                <a:gd name="connsiteY2195" fmla="*/ 3328663 h 6367455"/>
                <a:gd name="connsiteX2196" fmla="*/ 1117526 w 6891715"/>
                <a:gd name="connsiteY2196" fmla="*/ 3330886 h 6367455"/>
                <a:gd name="connsiteX2197" fmla="*/ 1124505 w 6891715"/>
                <a:gd name="connsiteY2197" fmla="*/ 3315000 h 6367455"/>
                <a:gd name="connsiteX2198" fmla="*/ 1133070 w 6891715"/>
                <a:gd name="connsiteY2198" fmla="*/ 3302291 h 6367455"/>
                <a:gd name="connsiteX2199" fmla="*/ 1138463 w 6891715"/>
                <a:gd name="connsiteY2199" fmla="*/ 3290852 h 6367455"/>
                <a:gd name="connsiteX2200" fmla="*/ 1126409 w 6891715"/>
                <a:gd name="connsiteY2200" fmla="*/ 3277191 h 6367455"/>
                <a:gd name="connsiteX2201" fmla="*/ 1126409 w 6891715"/>
                <a:gd name="connsiteY2201" fmla="*/ 3265435 h 6367455"/>
                <a:gd name="connsiteX2202" fmla="*/ 1142270 w 6891715"/>
                <a:gd name="connsiteY2202" fmla="*/ 3262260 h 6367455"/>
                <a:gd name="connsiteX2203" fmla="*/ 1141319 w 6891715"/>
                <a:gd name="connsiteY2203" fmla="*/ 3252727 h 6367455"/>
                <a:gd name="connsiteX2204" fmla="*/ 1146712 w 6891715"/>
                <a:gd name="connsiteY2204" fmla="*/ 3254634 h 6367455"/>
                <a:gd name="connsiteX2205" fmla="*/ 1145126 w 6891715"/>
                <a:gd name="connsiteY2205" fmla="*/ 3241924 h 6367455"/>
                <a:gd name="connsiteX2206" fmla="*/ 1162257 w 6891715"/>
                <a:gd name="connsiteY2206" fmla="*/ 3228261 h 6367455"/>
                <a:gd name="connsiteX2207" fmla="*/ 1159085 w 6891715"/>
                <a:gd name="connsiteY2207" fmla="*/ 3221908 h 6367455"/>
                <a:gd name="connsiteX2208" fmla="*/ 1162891 w 6891715"/>
                <a:gd name="connsiteY2208" fmla="*/ 3213329 h 6367455"/>
                <a:gd name="connsiteX2209" fmla="*/ 1158450 w 6891715"/>
                <a:gd name="connsiteY2209" fmla="*/ 3202844 h 6367455"/>
                <a:gd name="connsiteX2210" fmla="*/ 1156546 w 6891715"/>
                <a:gd name="connsiteY2210" fmla="*/ 3201890 h 6367455"/>
                <a:gd name="connsiteX2211" fmla="*/ 1145126 w 6891715"/>
                <a:gd name="connsiteY2211" fmla="*/ 3210469 h 6367455"/>
                <a:gd name="connsiteX2212" fmla="*/ 1145126 w 6891715"/>
                <a:gd name="connsiteY2212" fmla="*/ 3224449 h 6367455"/>
                <a:gd name="connsiteX2213" fmla="*/ 1130215 w 6891715"/>
                <a:gd name="connsiteY2213" fmla="*/ 3234934 h 6367455"/>
                <a:gd name="connsiteX2214" fmla="*/ 1125457 w 6891715"/>
                <a:gd name="connsiteY2214" fmla="*/ 3243513 h 6367455"/>
                <a:gd name="connsiteX2215" fmla="*/ 1113719 w 6891715"/>
                <a:gd name="connsiteY2215" fmla="*/ 3242242 h 6367455"/>
                <a:gd name="connsiteX2216" fmla="*/ 1103884 w 6891715"/>
                <a:gd name="connsiteY2216" fmla="*/ 3231121 h 6367455"/>
                <a:gd name="connsiteX2217" fmla="*/ 1091194 w 6891715"/>
                <a:gd name="connsiteY2217" fmla="*/ 3223496 h 6367455"/>
                <a:gd name="connsiteX2218" fmla="*/ 1092463 w 6891715"/>
                <a:gd name="connsiteY2218" fmla="*/ 3210787 h 6367455"/>
                <a:gd name="connsiteX2219" fmla="*/ 1108008 w 6891715"/>
                <a:gd name="connsiteY2219" fmla="*/ 3205703 h 6367455"/>
                <a:gd name="connsiteX2220" fmla="*/ 1091511 w 6891715"/>
                <a:gd name="connsiteY2220" fmla="*/ 3203480 h 6367455"/>
                <a:gd name="connsiteX2221" fmla="*/ 1090877 w 6891715"/>
                <a:gd name="connsiteY2221" fmla="*/ 3209516 h 6367455"/>
                <a:gd name="connsiteX2222" fmla="*/ 1082628 w 6891715"/>
                <a:gd name="connsiteY2222" fmla="*/ 3212375 h 6367455"/>
                <a:gd name="connsiteX2223" fmla="*/ 1066766 w 6891715"/>
                <a:gd name="connsiteY2223" fmla="*/ 3204750 h 6367455"/>
                <a:gd name="connsiteX2224" fmla="*/ 1067718 w 6891715"/>
                <a:gd name="connsiteY2224" fmla="*/ 3197444 h 6367455"/>
                <a:gd name="connsiteX2225" fmla="*/ 1088022 w 6891715"/>
                <a:gd name="connsiteY2225" fmla="*/ 3193312 h 6367455"/>
                <a:gd name="connsiteX2226" fmla="*/ 1098491 w 6891715"/>
                <a:gd name="connsiteY2226" fmla="*/ 3195854 h 6367455"/>
                <a:gd name="connsiteX2227" fmla="*/ 1107057 w 6891715"/>
                <a:gd name="connsiteY2227" fmla="*/ 3194901 h 6367455"/>
                <a:gd name="connsiteX2228" fmla="*/ 1108643 w 6891715"/>
                <a:gd name="connsiteY2228" fmla="*/ 3183146 h 6367455"/>
                <a:gd name="connsiteX2229" fmla="*/ 1099126 w 6891715"/>
                <a:gd name="connsiteY2229" fmla="*/ 3170755 h 6367455"/>
                <a:gd name="connsiteX2230" fmla="*/ 1103249 w 6891715"/>
                <a:gd name="connsiteY2230" fmla="*/ 3157411 h 6367455"/>
                <a:gd name="connsiteX2231" fmla="*/ 1123236 w 6891715"/>
                <a:gd name="connsiteY2231" fmla="*/ 3154870 h 6367455"/>
                <a:gd name="connsiteX2232" fmla="*/ 1104201 w 6891715"/>
                <a:gd name="connsiteY2232" fmla="*/ 3145338 h 6367455"/>
                <a:gd name="connsiteX2233" fmla="*/ 1119112 w 6891715"/>
                <a:gd name="connsiteY2233" fmla="*/ 3135807 h 6367455"/>
                <a:gd name="connsiteX2234" fmla="*/ 1131802 w 6891715"/>
                <a:gd name="connsiteY2234" fmla="*/ 3142162 h 6367455"/>
                <a:gd name="connsiteX2235" fmla="*/ 1116891 w 6891715"/>
                <a:gd name="connsiteY2235" fmla="*/ 3125323 h 6367455"/>
                <a:gd name="connsiteX2236" fmla="*/ 1122919 w 6891715"/>
                <a:gd name="connsiteY2236" fmla="*/ 3116745 h 6367455"/>
                <a:gd name="connsiteX2237" fmla="*/ 1139733 w 6891715"/>
                <a:gd name="connsiteY2237" fmla="*/ 3113568 h 6367455"/>
                <a:gd name="connsiteX2238" fmla="*/ 1141002 w 6891715"/>
                <a:gd name="connsiteY2238" fmla="*/ 3108167 h 6367455"/>
                <a:gd name="connsiteX2239" fmla="*/ 1123870 w 6891715"/>
                <a:gd name="connsiteY2239" fmla="*/ 3102131 h 6367455"/>
                <a:gd name="connsiteX2240" fmla="*/ 1147981 w 6891715"/>
                <a:gd name="connsiteY2240" fmla="*/ 3086881 h 6367455"/>
                <a:gd name="connsiteX2241" fmla="*/ 1126091 w 6891715"/>
                <a:gd name="connsiteY2241" fmla="*/ 3094823 h 6367455"/>
                <a:gd name="connsiteX2242" fmla="*/ 1126091 w 6891715"/>
                <a:gd name="connsiteY2242" fmla="*/ 3086245 h 6367455"/>
                <a:gd name="connsiteX2243" fmla="*/ 1114353 w 6891715"/>
                <a:gd name="connsiteY2243" fmla="*/ 3102131 h 6367455"/>
                <a:gd name="connsiteX2244" fmla="*/ 1100711 w 6891715"/>
                <a:gd name="connsiteY2244" fmla="*/ 3083385 h 6367455"/>
                <a:gd name="connsiteX2245" fmla="*/ 1095953 w 6891715"/>
                <a:gd name="connsiteY2245" fmla="*/ 3062099 h 6367455"/>
                <a:gd name="connsiteX2246" fmla="*/ 1104518 w 6891715"/>
                <a:gd name="connsiteY2246" fmla="*/ 3057969 h 6367455"/>
                <a:gd name="connsiteX2247" fmla="*/ 1122601 w 6891715"/>
                <a:gd name="connsiteY2247" fmla="*/ 3068136 h 6367455"/>
                <a:gd name="connsiteX2248" fmla="*/ 1134340 w 6891715"/>
                <a:gd name="connsiteY2248" fmla="*/ 3067183 h 6367455"/>
                <a:gd name="connsiteX2249" fmla="*/ 1121332 w 6891715"/>
                <a:gd name="connsiteY2249" fmla="*/ 3062099 h 6367455"/>
                <a:gd name="connsiteX2250" fmla="*/ 1101981 w 6891715"/>
                <a:gd name="connsiteY2250" fmla="*/ 3038271 h 6367455"/>
                <a:gd name="connsiteX2251" fmla="*/ 1106422 w 6891715"/>
                <a:gd name="connsiteY2251" fmla="*/ 3031599 h 6367455"/>
                <a:gd name="connsiteX2252" fmla="*/ 1114670 w 6891715"/>
                <a:gd name="connsiteY2252" fmla="*/ 3030329 h 6367455"/>
                <a:gd name="connsiteX2253" fmla="*/ 1100077 w 6891715"/>
                <a:gd name="connsiteY2253" fmla="*/ 3010631 h 6367455"/>
                <a:gd name="connsiteX2254" fmla="*/ 1108960 w 6891715"/>
                <a:gd name="connsiteY2254" fmla="*/ 3001100 h 6367455"/>
                <a:gd name="connsiteX2255" fmla="*/ 1121967 w 6891715"/>
                <a:gd name="connsiteY2255" fmla="*/ 3001100 h 6367455"/>
                <a:gd name="connsiteX2256" fmla="*/ 1145126 w 6891715"/>
                <a:gd name="connsiteY2256" fmla="*/ 3001735 h 6367455"/>
                <a:gd name="connsiteX2257" fmla="*/ 1141002 w 6891715"/>
                <a:gd name="connsiteY2257" fmla="*/ 2996334 h 6367455"/>
                <a:gd name="connsiteX2258" fmla="*/ 1144174 w 6891715"/>
                <a:gd name="connsiteY2258" fmla="*/ 2992204 h 6367455"/>
                <a:gd name="connsiteX2259" fmla="*/ 1156864 w 6891715"/>
                <a:gd name="connsiteY2259" fmla="*/ 3000464 h 6367455"/>
                <a:gd name="connsiteX2260" fmla="*/ 1160988 w 6891715"/>
                <a:gd name="connsiteY2260" fmla="*/ 2996334 h 6367455"/>
                <a:gd name="connsiteX2261" fmla="*/ 1150519 w 6891715"/>
                <a:gd name="connsiteY2261" fmla="*/ 2978543 h 6367455"/>
                <a:gd name="connsiteX2262" fmla="*/ 1136243 w 6891715"/>
                <a:gd name="connsiteY2262" fmla="*/ 2967105 h 6367455"/>
                <a:gd name="connsiteX2263" fmla="*/ 1136243 w 6891715"/>
                <a:gd name="connsiteY2263" fmla="*/ 2960751 h 6367455"/>
                <a:gd name="connsiteX2264" fmla="*/ 1143857 w 6891715"/>
                <a:gd name="connsiteY2264" fmla="*/ 2958526 h 6367455"/>
                <a:gd name="connsiteX2265" fmla="*/ 1153374 w 6891715"/>
                <a:gd name="connsiteY2265" fmla="*/ 2963928 h 6367455"/>
                <a:gd name="connsiteX2266" fmla="*/ 1155277 w 6891715"/>
                <a:gd name="connsiteY2266" fmla="*/ 2958526 h 6367455"/>
                <a:gd name="connsiteX2267" fmla="*/ 1147029 w 6891715"/>
                <a:gd name="connsiteY2267" fmla="*/ 2943593 h 6367455"/>
                <a:gd name="connsiteX2268" fmla="*/ 1156229 w 6891715"/>
                <a:gd name="connsiteY2268" fmla="*/ 2935012 h 6367455"/>
                <a:gd name="connsiteX2269" fmla="*/ 1166699 w 6891715"/>
                <a:gd name="connsiteY2269" fmla="*/ 2928659 h 6367455"/>
                <a:gd name="connsiteX2270" fmla="*/ 1181609 w 6891715"/>
                <a:gd name="connsiteY2270" fmla="*/ 2937873 h 6367455"/>
                <a:gd name="connsiteX2271" fmla="*/ 1181609 w 6891715"/>
                <a:gd name="connsiteY2271" fmla="*/ 2931834 h 6367455"/>
                <a:gd name="connsiteX2272" fmla="*/ 1163526 w 6891715"/>
                <a:gd name="connsiteY2272" fmla="*/ 2922306 h 6367455"/>
                <a:gd name="connsiteX2273" fmla="*/ 1161305 w 6891715"/>
                <a:gd name="connsiteY2273" fmla="*/ 2911186 h 6367455"/>
                <a:gd name="connsiteX2274" fmla="*/ 1162257 w 6891715"/>
                <a:gd name="connsiteY2274" fmla="*/ 2899430 h 6367455"/>
                <a:gd name="connsiteX2275" fmla="*/ 1174947 w 6891715"/>
                <a:gd name="connsiteY2275" fmla="*/ 2882275 h 6367455"/>
                <a:gd name="connsiteX2276" fmla="*/ 1176850 w 6891715"/>
                <a:gd name="connsiteY2276" fmla="*/ 2869567 h 6367455"/>
                <a:gd name="connsiteX2277" fmla="*/ 1181926 w 6891715"/>
                <a:gd name="connsiteY2277" fmla="*/ 2869567 h 6367455"/>
                <a:gd name="connsiteX2278" fmla="*/ 1192395 w 6891715"/>
                <a:gd name="connsiteY2278" fmla="*/ 2865437 h 6367455"/>
                <a:gd name="connsiteX2279" fmla="*/ 1202229 w 6891715"/>
                <a:gd name="connsiteY2279" fmla="*/ 2871474 h 6367455"/>
                <a:gd name="connsiteX2280" fmla="*/ 1213649 w 6891715"/>
                <a:gd name="connsiteY2280" fmla="*/ 2881003 h 6367455"/>
                <a:gd name="connsiteX2281" fmla="*/ 1216822 w 6891715"/>
                <a:gd name="connsiteY2281" fmla="*/ 2874650 h 6367455"/>
                <a:gd name="connsiteX2282" fmla="*/ 1224436 w 6891715"/>
                <a:gd name="connsiteY2282" fmla="*/ 2874650 h 6367455"/>
                <a:gd name="connsiteX2283" fmla="*/ 1233952 w 6891715"/>
                <a:gd name="connsiteY2283" fmla="*/ 2881639 h 6367455"/>
                <a:gd name="connsiteX2284" fmla="*/ 1241249 w 6891715"/>
                <a:gd name="connsiteY2284" fmla="*/ 2885769 h 6367455"/>
                <a:gd name="connsiteX2285" fmla="*/ 1253941 w 6891715"/>
                <a:gd name="connsiteY2285" fmla="*/ 2879415 h 6367455"/>
                <a:gd name="connsiteX2286" fmla="*/ 1279635 w 6891715"/>
                <a:gd name="connsiteY2286" fmla="*/ 2869567 h 6367455"/>
                <a:gd name="connsiteX2287" fmla="*/ 1295496 w 6891715"/>
                <a:gd name="connsiteY2287" fmla="*/ 2879097 h 6367455"/>
                <a:gd name="connsiteX2288" fmla="*/ 1311040 w 6891715"/>
                <a:gd name="connsiteY2288" fmla="*/ 2868614 h 6367455"/>
                <a:gd name="connsiteX2289" fmla="*/ 3854360 w 6891715"/>
                <a:gd name="connsiteY2289" fmla="*/ 2852734 h 6367455"/>
                <a:gd name="connsiteX2290" fmla="*/ 3865180 w 6891715"/>
                <a:gd name="connsiteY2290" fmla="*/ 2862282 h 6367455"/>
                <a:gd name="connsiteX2291" fmla="*/ 3876638 w 6891715"/>
                <a:gd name="connsiteY2291" fmla="*/ 2875649 h 6367455"/>
                <a:gd name="connsiteX2292" fmla="*/ 3876001 w 6891715"/>
                <a:gd name="connsiteY2292" fmla="*/ 2885198 h 6367455"/>
                <a:gd name="connsiteX2293" fmla="*/ 3865499 w 6891715"/>
                <a:gd name="connsiteY2293" fmla="*/ 2882333 h 6367455"/>
                <a:gd name="connsiteX2294" fmla="*/ 3855951 w 6891715"/>
                <a:gd name="connsiteY2294" fmla="*/ 2890927 h 6367455"/>
                <a:gd name="connsiteX2295" fmla="*/ 3847358 w 6891715"/>
                <a:gd name="connsiteY2295" fmla="*/ 2901431 h 6367455"/>
                <a:gd name="connsiteX2296" fmla="*/ 3832718 w 6891715"/>
                <a:gd name="connsiteY2296" fmla="*/ 2908115 h 6367455"/>
                <a:gd name="connsiteX2297" fmla="*/ 3829536 w 6891715"/>
                <a:gd name="connsiteY2297" fmla="*/ 2924031 h 6367455"/>
                <a:gd name="connsiteX2298" fmla="*/ 3797710 w 6891715"/>
                <a:gd name="connsiteY2298" fmla="*/ 2916709 h 6367455"/>
                <a:gd name="connsiteX2299" fmla="*/ 3790390 w 6891715"/>
                <a:gd name="connsiteY2299" fmla="*/ 2923077 h 6367455"/>
                <a:gd name="connsiteX2300" fmla="*/ 3787526 w 6891715"/>
                <a:gd name="connsiteY2300" fmla="*/ 2947269 h 6367455"/>
                <a:gd name="connsiteX2301" fmla="*/ 3764293 w 6891715"/>
                <a:gd name="connsiteY2301" fmla="*/ 2978145 h 6367455"/>
                <a:gd name="connsiteX2302" fmla="*/ 3751562 w 6891715"/>
                <a:gd name="connsiteY2302" fmla="*/ 2960319 h 6367455"/>
                <a:gd name="connsiteX2303" fmla="*/ 3758564 w 6891715"/>
                <a:gd name="connsiteY2303" fmla="*/ 2947588 h 6367455"/>
                <a:gd name="connsiteX2304" fmla="*/ 3777978 w 6891715"/>
                <a:gd name="connsiteY2304" fmla="*/ 2940264 h 6367455"/>
                <a:gd name="connsiteX2305" fmla="*/ 3778933 w 6891715"/>
                <a:gd name="connsiteY2305" fmla="*/ 2933896 h 6367455"/>
                <a:gd name="connsiteX2306" fmla="*/ 3755063 w 6891715"/>
                <a:gd name="connsiteY2306" fmla="*/ 2912890 h 6367455"/>
                <a:gd name="connsiteX2307" fmla="*/ 3743288 w 6891715"/>
                <a:gd name="connsiteY2307" fmla="*/ 2896019 h 6367455"/>
                <a:gd name="connsiteX2308" fmla="*/ 3761428 w 6891715"/>
                <a:gd name="connsiteY2308" fmla="*/ 2894747 h 6367455"/>
                <a:gd name="connsiteX2309" fmla="*/ 3746152 w 6891715"/>
                <a:gd name="connsiteY2309" fmla="*/ 2870875 h 6367455"/>
                <a:gd name="connsiteX2310" fmla="*/ 3751562 w 6891715"/>
                <a:gd name="connsiteY2310" fmla="*/ 2865465 h 6367455"/>
                <a:gd name="connsiteX2311" fmla="*/ 3772886 w 6891715"/>
                <a:gd name="connsiteY2311" fmla="*/ 2879787 h 6367455"/>
                <a:gd name="connsiteX2312" fmla="*/ 3775114 w 6891715"/>
                <a:gd name="connsiteY2312" fmla="*/ 2869284 h 6367455"/>
                <a:gd name="connsiteX2313" fmla="*/ 3789753 w 6891715"/>
                <a:gd name="connsiteY2313" fmla="*/ 2876604 h 6367455"/>
                <a:gd name="connsiteX2314" fmla="*/ 3779251 w 6891715"/>
                <a:gd name="connsiteY2314" fmla="*/ 2869284 h 6367455"/>
                <a:gd name="connsiteX2315" fmla="*/ 3802165 w 6891715"/>
                <a:gd name="connsiteY2315" fmla="*/ 2853370 h 6367455"/>
                <a:gd name="connsiteX2316" fmla="*/ 3818397 w 6891715"/>
                <a:gd name="connsiteY2316" fmla="*/ 2857190 h 6367455"/>
                <a:gd name="connsiteX2317" fmla="*/ 3881509 w 6891715"/>
                <a:gd name="connsiteY2317" fmla="*/ 2838447 h 6367455"/>
                <a:gd name="connsiteX2318" fmla="*/ 3889338 w 6891715"/>
                <a:gd name="connsiteY2318" fmla="*/ 2856748 h 6367455"/>
                <a:gd name="connsiteX2319" fmla="*/ 3879552 w 6891715"/>
                <a:gd name="connsiteY2319" fmla="*/ 2865433 h 6367455"/>
                <a:gd name="connsiteX2320" fmla="*/ 3866503 w 6891715"/>
                <a:gd name="connsiteY2320" fmla="*/ 2857058 h 6367455"/>
                <a:gd name="connsiteX2321" fmla="*/ 3865525 w 6891715"/>
                <a:gd name="connsiteY2321" fmla="*/ 2845582 h 6367455"/>
                <a:gd name="connsiteX2322" fmla="*/ 1378190 w 6891715"/>
                <a:gd name="connsiteY2322" fmla="*/ 2819397 h 6367455"/>
                <a:gd name="connsiteX2323" fmla="*/ 1384271 w 6891715"/>
                <a:gd name="connsiteY2323" fmla="*/ 2826202 h 6367455"/>
                <a:gd name="connsiteX2324" fmla="*/ 1377514 w 6891715"/>
                <a:gd name="connsiteY2324" fmla="*/ 2838446 h 6367455"/>
                <a:gd name="connsiteX2325" fmla="*/ 1370758 w 6891715"/>
                <a:gd name="connsiteY2325" fmla="*/ 2834024 h 6367455"/>
                <a:gd name="connsiteX2326" fmla="*/ 1368393 w 6891715"/>
                <a:gd name="connsiteY2326" fmla="*/ 2823820 h 6367455"/>
                <a:gd name="connsiteX2327" fmla="*/ 1342224 w 6891715"/>
                <a:gd name="connsiteY2327" fmla="*/ 2803518 h 6367455"/>
                <a:gd name="connsiteX2328" fmla="*/ 1357279 w 6891715"/>
                <a:gd name="connsiteY2328" fmla="*/ 2821795 h 6367455"/>
                <a:gd name="connsiteX2329" fmla="*/ 1344734 w 6891715"/>
                <a:gd name="connsiteY2329" fmla="*/ 2828923 h 6367455"/>
                <a:gd name="connsiteX2330" fmla="*/ 1331875 w 6891715"/>
                <a:gd name="connsiteY2330" fmla="*/ 2819010 h 6367455"/>
                <a:gd name="connsiteX2331" fmla="*/ 1331875 w 6891715"/>
                <a:gd name="connsiteY2331" fmla="*/ 2809712 h 6367455"/>
                <a:gd name="connsiteX2332" fmla="*/ 3807906 w 6891715"/>
                <a:gd name="connsiteY2332" fmla="*/ 2778119 h 6367455"/>
                <a:gd name="connsiteX2333" fmla="*/ 3833399 w 6891715"/>
                <a:gd name="connsiteY2333" fmla="*/ 2780025 h 6367455"/>
                <a:gd name="connsiteX2334" fmla="*/ 3843278 w 6891715"/>
                <a:gd name="connsiteY2334" fmla="*/ 2793676 h 6367455"/>
                <a:gd name="connsiteX2335" fmla="*/ 3849651 w 6891715"/>
                <a:gd name="connsiteY2335" fmla="*/ 2810504 h 6367455"/>
                <a:gd name="connsiteX2336" fmla="*/ 3844552 w 6891715"/>
                <a:gd name="connsiteY2336" fmla="*/ 2813998 h 6367455"/>
                <a:gd name="connsiteX2337" fmla="*/ 3839135 w 6891715"/>
                <a:gd name="connsiteY2337" fmla="*/ 2808599 h 6367455"/>
                <a:gd name="connsiteX2338" fmla="*/ 3830531 w 6891715"/>
                <a:gd name="connsiteY2338" fmla="*/ 2814950 h 6367455"/>
                <a:gd name="connsiteX2339" fmla="*/ 3823521 w 6891715"/>
                <a:gd name="connsiteY2339" fmla="*/ 2827653 h 6367455"/>
                <a:gd name="connsiteX2340" fmla="*/ 3817147 w 6891715"/>
                <a:gd name="connsiteY2340" fmla="*/ 2838447 h 6367455"/>
                <a:gd name="connsiteX2341" fmla="*/ 3804401 w 6891715"/>
                <a:gd name="connsiteY2341" fmla="*/ 2838447 h 6367455"/>
                <a:gd name="connsiteX2342" fmla="*/ 3793566 w 6891715"/>
                <a:gd name="connsiteY2342" fmla="*/ 2829241 h 6367455"/>
                <a:gd name="connsiteX2343" fmla="*/ 3795478 w 6891715"/>
                <a:gd name="connsiteY2343" fmla="*/ 2813362 h 6367455"/>
                <a:gd name="connsiteX2344" fmla="*/ 3778908 w 6891715"/>
                <a:gd name="connsiteY2344" fmla="*/ 2810187 h 6367455"/>
                <a:gd name="connsiteX2345" fmla="*/ 3765843 w 6891715"/>
                <a:gd name="connsiteY2345" fmla="*/ 2808281 h 6367455"/>
                <a:gd name="connsiteX2346" fmla="*/ 3762338 w 6891715"/>
                <a:gd name="connsiteY2346" fmla="*/ 2800976 h 6367455"/>
                <a:gd name="connsiteX2347" fmla="*/ 3780501 w 6891715"/>
                <a:gd name="connsiteY2347" fmla="*/ 2795579 h 6367455"/>
                <a:gd name="connsiteX2348" fmla="*/ 3793248 w 6891715"/>
                <a:gd name="connsiteY2348" fmla="*/ 2795262 h 6367455"/>
                <a:gd name="connsiteX2349" fmla="*/ 3802808 w 6891715"/>
                <a:gd name="connsiteY2349" fmla="*/ 2786692 h 6367455"/>
                <a:gd name="connsiteX2350" fmla="*/ 1396971 w 6891715"/>
                <a:gd name="connsiteY2350" fmla="*/ 2773356 h 6367455"/>
                <a:gd name="connsiteX2351" fmla="*/ 1389329 w 6891715"/>
                <a:gd name="connsiteY2351" fmla="*/ 2781295 h 6367455"/>
                <a:gd name="connsiteX2352" fmla="*/ 1382682 w 6891715"/>
                <a:gd name="connsiteY2352" fmla="*/ 2776589 h 6367455"/>
                <a:gd name="connsiteX2353" fmla="*/ 2732096 w 6891715"/>
                <a:gd name="connsiteY2353" fmla="*/ 2773211 h 6367455"/>
                <a:gd name="connsiteX2354" fmla="*/ 2750156 w 6891715"/>
                <a:gd name="connsiteY2354" fmla="*/ 2804578 h 6367455"/>
                <a:gd name="connsiteX2355" fmla="*/ 2750581 w 6891715"/>
                <a:gd name="connsiteY2355" fmla="*/ 2804292 h 6367455"/>
                <a:gd name="connsiteX2356" fmla="*/ 2732780 w 6891715"/>
                <a:gd name="connsiteY2356" fmla="*/ 2773363 h 6367455"/>
                <a:gd name="connsiteX2357" fmla="*/ 3884258 w 6891715"/>
                <a:gd name="connsiteY2357" fmla="*/ 2770182 h 6367455"/>
                <a:gd name="connsiteX2358" fmla="*/ 3886163 w 6891715"/>
                <a:gd name="connsiteY2358" fmla="*/ 2783610 h 6367455"/>
                <a:gd name="connsiteX2359" fmla="*/ 3875685 w 6891715"/>
                <a:gd name="connsiteY2359" fmla="*/ 2782673 h 6367455"/>
                <a:gd name="connsiteX2360" fmla="*/ 3875368 w 6891715"/>
                <a:gd name="connsiteY2360" fmla="*/ 2783610 h 6367455"/>
                <a:gd name="connsiteX2361" fmla="*/ 3874098 w 6891715"/>
                <a:gd name="connsiteY2361" fmla="*/ 2785484 h 6367455"/>
                <a:gd name="connsiteX2362" fmla="*/ 3872510 w 6891715"/>
                <a:gd name="connsiteY2362" fmla="*/ 2787358 h 6367455"/>
                <a:gd name="connsiteX2363" fmla="*/ 3871240 w 6891715"/>
                <a:gd name="connsiteY2363" fmla="*/ 2788607 h 6367455"/>
                <a:gd name="connsiteX2364" fmla="*/ 3870288 w 6891715"/>
                <a:gd name="connsiteY2364" fmla="*/ 2788920 h 6367455"/>
                <a:gd name="connsiteX2365" fmla="*/ 3869653 w 6891715"/>
                <a:gd name="connsiteY2365" fmla="*/ 2789232 h 6367455"/>
                <a:gd name="connsiteX2366" fmla="*/ 3869335 w 6891715"/>
                <a:gd name="connsiteY2366" fmla="*/ 2788920 h 6367455"/>
                <a:gd name="connsiteX2367" fmla="*/ 3868065 w 6891715"/>
                <a:gd name="connsiteY2367" fmla="*/ 2787983 h 6367455"/>
                <a:gd name="connsiteX2368" fmla="*/ 3866795 w 6891715"/>
                <a:gd name="connsiteY2368" fmla="*/ 2786421 h 6367455"/>
                <a:gd name="connsiteX2369" fmla="*/ 3866160 w 6891715"/>
                <a:gd name="connsiteY2369" fmla="*/ 2784860 h 6367455"/>
                <a:gd name="connsiteX2370" fmla="*/ 3864573 w 6891715"/>
                <a:gd name="connsiteY2370" fmla="*/ 2781112 h 6367455"/>
                <a:gd name="connsiteX2371" fmla="*/ 3863938 w 6891715"/>
                <a:gd name="connsiteY2371" fmla="*/ 2779863 h 6367455"/>
                <a:gd name="connsiteX2372" fmla="*/ 3866160 w 6891715"/>
                <a:gd name="connsiteY2372" fmla="*/ 2771431 h 6367455"/>
                <a:gd name="connsiteX2373" fmla="*/ 1338644 w 6891715"/>
                <a:gd name="connsiteY2373" fmla="*/ 2765421 h 6367455"/>
                <a:gd name="connsiteX2374" fmla="*/ 1354715 w 6891715"/>
                <a:gd name="connsiteY2374" fmla="*/ 2768237 h 6367455"/>
                <a:gd name="connsiteX2375" fmla="*/ 1360499 w 6891715"/>
                <a:gd name="connsiteY2375" fmla="*/ 2776688 h 6367455"/>
                <a:gd name="connsiteX2376" fmla="*/ 1357286 w 6891715"/>
                <a:gd name="connsiteY2376" fmla="*/ 2788270 h 6367455"/>
                <a:gd name="connsiteX2377" fmla="*/ 1363714 w 6891715"/>
                <a:gd name="connsiteY2377" fmla="*/ 2796720 h 6367455"/>
                <a:gd name="connsiteX2378" fmla="*/ 1379783 w 6891715"/>
                <a:gd name="connsiteY2378" fmla="*/ 2783575 h 6367455"/>
                <a:gd name="connsiteX2379" fmla="*/ 1389426 w 6891715"/>
                <a:gd name="connsiteY2379" fmla="*/ 2792027 h 6367455"/>
                <a:gd name="connsiteX2380" fmla="*/ 1395855 w 6891715"/>
                <a:gd name="connsiteY2380" fmla="*/ 2797346 h 6367455"/>
                <a:gd name="connsiteX2381" fmla="*/ 1409674 w 6891715"/>
                <a:gd name="connsiteY2381" fmla="*/ 2792965 h 6367455"/>
                <a:gd name="connsiteX2382" fmla="*/ 1404532 w 6891715"/>
                <a:gd name="connsiteY2382" fmla="*/ 2806422 h 6367455"/>
                <a:gd name="connsiteX2383" fmla="*/ 1389426 w 6891715"/>
                <a:gd name="connsiteY2383" fmla="*/ 2809869 h 6367455"/>
                <a:gd name="connsiteX2384" fmla="*/ 1382998 w 6891715"/>
                <a:gd name="connsiteY2384" fmla="*/ 2792027 h 6367455"/>
                <a:gd name="connsiteX2385" fmla="*/ 1357286 w 6891715"/>
                <a:gd name="connsiteY2385" fmla="*/ 2807990 h 6367455"/>
                <a:gd name="connsiteX2386" fmla="*/ 1349572 w 6891715"/>
                <a:gd name="connsiteY2386" fmla="*/ 2801727 h 6367455"/>
                <a:gd name="connsiteX2387" fmla="*/ 1338965 w 6891715"/>
                <a:gd name="connsiteY2387" fmla="*/ 2800786 h 6367455"/>
                <a:gd name="connsiteX2388" fmla="*/ 1330289 w 6891715"/>
                <a:gd name="connsiteY2388" fmla="*/ 2789522 h 6367455"/>
                <a:gd name="connsiteX2389" fmla="*/ 4266528 w 6891715"/>
                <a:gd name="connsiteY2389" fmla="*/ 2764378 h 6367455"/>
                <a:gd name="connsiteX2390" fmla="*/ 4255416 w 6891715"/>
                <a:gd name="connsiteY2390" fmla="*/ 2776749 h 6367455"/>
                <a:gd name="connsiteX2391" fmla="*/ 4246843 w 6891715"/>
                <a:gd name="connsiteY2391" fmla="*/ 2786583 h 6367455"/>
                <a:gd name="connsiteX2392" fmla="*/ 4240493 w 6891715"/>
                <a:gd name="connsiteY2392" fmla="*/ 2794194 h 6367455"/>
                <a:gd name="connsiteX2393" fmla="*/ 4238588 w 6891715"/>
                <a:gd name="connsiteY2393" fmla="*/ 2797365 h 6367455"/>
                <a:gd name="connsiteX2394" fmla="*/ 4237001 w 6891715"/>
                <a:gd name="connsiteY2394" fmla="*/ 2801168 h 6367455"/>
                <a:gd name="connsiteX2395" fmla="*/ 4236048 w 6891715"/>
                <a:gd name="connsiteY2395" fmla="*/ 2805297 h 6367455"/>
                <a:gd name="connsiteX2396" fmla="*/ 4235413 w 6891715"/>
                <a:gd name="connsiteY2396" fmla="*/ 2809735 h 6367455"/>
                <a:gd name="connsiteX2397" fmla="*/ 4234778 w 6891715"/>
                <a:gd name="connsiteY2397" fmla="*/ 2816400 h 6367455"/>
                <a:gd name="connsiteX2398" fmla="*/ 4234461 w 6891715"/>
                <a:gd name="connsiteY2398" fmla="*/ 2819572 h 6367455"/>
                <a:gd name="connsiteX2399" fmla="*/ 4254146 w 6891715"/>
                <a:gd name="connsiteY2399" fmla="*/ 2828459 h 6367455"/>
                <a:gd name="connsiteX2400" fmla="*/ 4251606 w 6891715"/>
                <a:gd name="connsiteY2400" fmla="*/ 2849076 h 6367455"/>
                <a:gd name="connsiteX2401" fmla="*/ 4262401 w 6891715"/>
                <a:gd name="connsiteY2401" fmla="*/ 2891579 h 6367455"/>
                <a:gd name="connsiteX2402" fmla="*/ 4276371 w 6891715"/>
                <a:gd name="connsiteY2402" fmla="*/ 2915372 h 6367455"/>
                <a:gd name="connsiteX2403" fmla="*/ 4285578 w 6891715"/>
                <a:gd name="connsiteY2403" fmla="*/ 2923936 h 6367455"/>
                <a:gd name="connsiteX2404" fmla="*/ 4290658 w 6891715"/>
                <a:gd name="connsiteY2404" fmla="*/ 2940748 h 6367455"/>
                <a:gd name="connsiteX2405" fmla="*/ 4301453 w 6891715"/>
                <a:gd name="connsiteY2405" fmla="*/ 2941065 h 6367455"/>
                <a:gd name="connsiteX2406" fmla="*/ 4301578 w 6891715"/>
                <a:gd name="connsiteY2406" fmla="*/ 2941217 h 6367455"/>
                <a:gd name="connsiteX2407" fmla="*/ 4306221 w 6891715"/>
                <a:gd name="connsiteY2407" fmla="*/ 2941461 h 6367455"/>
                <a:gd name="connsiteX2408" fmla="*/ 4319241 w 6891715"/>
                <a:gd name="connsiteY2408" fmla="*/ 2956380 h 6367455"/>
                <a:gd name="connsiteX2409" fmla="*/ 4323369 w 6891715"/>
                <a:gd name="connsiteY2409" fmla="*/ 2975426 h 6367455"/>
                <a:gd name="connsiteX2410" fmla="*/ 4340199 w 6891715"/>
                <a:gd name="connsiteY2410" fmla="*/ 2977966 h 6367455"/>
                <a:gd name="connsiteX2411" fmla="*/ 4348773 w 6891715"/>
                <a:gd name="connsiteY2411" fmla="*/ 2967807 h 6367455"/>
                <a:gd name="connsiteX2412" fmla="*/ 4348456 w 6891715"/>
                <a:gd name="connsiteY2412" fmla="*/ 2950666 h 6367455"/>
                <a:gd name="connsiteX2413" fmla="*/ 4341787 w 6891715"/>
                <a:gd name="connsiteY2413" fmla="*/ 2924319 h 6367455"/>
                <a:gd name="connsiteX2414" fmla="*/ 4330990 w 6891715"/>
                <a:gd name="connsiteY2414" fmla="*/ 2916701 h 6367455"/>
                <a:gd name="connsiteX2415" fmla="*/ 4315112 w 6891715"/>
                <a:gd name="connsiteY2415" fmla="*/ 2924002 h 6367455"/>
                <a:gd name="connsiteX2416" fmla="*/ 4298282 w 6891715"/>
                <a:gd name="connsiteY2416" fmla="*/ 2924319 h 6367455"/>
                <a:gd name="connsiteX2417" fmla="*/ 4287803 w 6891715"/>
                <a:gd name="connsiteY2417" fmla="*/ 2904956 h 6367455"/>
                <a:gd name="connsiteX2418" fmla="*/ 4291296 w 6891715"/>
                <a:gd name="connsiteY2418" fmla="*/ 2892258 h 6367455"/>
                <a:gd name="connsiteX2419" fmla="*/ 4296059 w 6891715"/>
                <a:gd name="connsiteY2419" fmla="*/ 2881148 h 6367455"/>
                <a:gd name="connsiteX2420" fmla="*/ 4313525 w 6891715"/>
                <a:gd name="connsiteY2420" fmla="*/ 2869719 h 6367455"/>
                <a:gd name="connsiteX2421" fmla="*/ 4312890 w 6891715"/>
                <a:gd name="connsiteY2421" fmla="*/ 2841468 h 6367455"/>
                <a:gd name="connsiteX2422" fmla="*/ 4309396 w 6891715"/>
                <a:gd name="connsiteY2422" fmla="*/ 2811629 h 6367455"/>
                <a:gd name="connsiteX2423" fmla="*/ 4314477 w 6891715"/>
                <a:gd name="connsiteY2423" fmla="*/ 2787822 h 6367455"/>
                <a:gd name="connsiteX2424" fmla="*/ 4313842 w 6891715"/>
                <a:gd name="connsiteY2424" fmla="*/ 2784012 h 6367455"/>
                <a:gd name="connsiteX2425" fmla="*/ 4314747 w 6891715"/>
                <a:gd name="connsiteY2425" fmla="*/ 2782557 h 6367455"/>
                <a:gd name="connsiteX2426" fmla="*/ 4312883 w 6891715"/>
                <a:gd name="connsiteY2426" fmla="*/ 2774845 h 6367455"/>
                <a:gd name="connsiteX2427" fmla="*/ 4295421 w 6891715"/>
                <a:gd name="connsiteY2427" fmla="*/ 2783093 h 6367455"/>
                <a:gd name="connsiteX2428" fmla="*/ 4293833 w 6891715"/>
                <a:gd name="connsiteY2428" fmla="*/ 2772624 h 6367455"/>
                <a:gd name="connsiteX2429" fmla="*/ 1361090 w 6891715"/>
                <a:gd name="connsiteY2429" fmla="*/ 2755895 h 6367455"/>
                <a:gd name="connsiteX2430" fmla="*/ 1374745 w 6891715"/>
                <a:gd name="connsiteY2430" fmla="*/ 2758673 h 6367455"/>
                <a:gd name="connsiteX2431" fmla="*/ 1365217 w 6891715"/>
                <a:gd name="connsiteY2431" fmla="*/ 2767009 h 6367455"/>
                <a:gd name="connsiteX2432" fmla="*/ 1358867 w 6891715"/>
                <a:gd name="connsiteY2432" fmla="*/ 2760834 h 6367455"/>
                <a:gd name="connsiteX2433" fmla="*/ 1409438 w 6891715"/>
                <a:gd name="connsiteY2433" fmla="*/ 2754306 h 6367455"/>
                <a:gd name="connsiteX2434" fmla="*/ 1411262 w 6891715"/>
                <a:gd name="connsiteY2434" fmla="*/ 2765420 h 6367455"/>
                <a:gd name="connsiteX2435" fmla="*/ 1396971 w 6891715"/>
                <a:gd name="connsiteY2435" fmla="*/ 2761379 h 6367455"/>
                <a:gd name="connsiteX2436" fmla="*/ 1423961 w 6891715"/>
                <a:gd name="connsiteY2436" fmla="*/ 2730494 h 6367455"/>
                <a:gd name="connsiteX2437" fmla="*/ 1419616 w 6891715"/>
                <a:gd name="connsiteY2437" fmla="*/ 2737694 h 6367455"/>
                <a:gd name="connsiteX2438" fmla="*/ 1398559 w 6891715"/>
                <a:gd name="connsiteY2438" fmla="*/ 2752719 h 6367455"/>
                <a:gd name="connsiteX2439" fmla="*/ 1399227 w 6891715"/>
                <a:gd name="connsiteY2439" fmla="*/ 2740198 h 6367455"/>
                <a:gd name="connsiteX2440" fmla="*/ 1410592 w 6891715"/>
                <a:gd name="connsiteY2440" fmla="*/ 2730808 h 6367455"/>
                <a:gd name="connsiteX2441" fmla="*/ 1377050 w 6891715"/>
                <a:gd name="connsiteY2441" fmla="*/ 2728907 h 6367455"/>
                <a:gd name="connsiteX2442" fmla="*/ 1374767 w 6891715"/>
                <a:gd name="connsiteY2442" fmla="*/ 2734996 h 6367455"/>
                <a:gd name="connsiteX2443" fmla="*/ 1385859 w 6891715"/>
                <a:gd name="connsiteY2443" fmla="*/ 2743825 h 6367455"/>
                <a:gd name="connsiteX2444" fmla="*/ 1382923 w 6891715"/>
                <a:gd name="connsiteY2444" fmla="*/ 2751131 h 6367455"/>
                <a:gd name="connsiteX2445" fmla="*/ 1372483 w 6891715"/>
                <a:gd name="connsiteY2445" fmla="*/ 2741391 h 6367455"/>
                <a:gd name="connsiteX2446" fmla="*/ 1362043 w 6891715"/>
                <a:gd name="connsiteY2446" fmla="*/ 2739260 h 6367455"/>
                <a:gd name="connsiteX2447" fmla="*/ 1368241 w 6891715"/>
                <a:gd name="connsiteY2447" fmla="*/ 2731039 h 6367455"/>
                <a:gd name="connsiteX2448" fmla="*/ 2164892 w 6891715"/>
                <a:gd name="connsiteY2448" fmla="*/ 2724151 h 6367455"/>
                <a:gd name="connsiteX2449" fmla="*/ 2168495 w 6891715"/>
                <a:gd name="connsiteY2449" fmla="*/ 2736589 h 6367455"/>
                <a:gd name="connsiteX2450" fmla="*/ 2163389 w 6891715"/>
                <a:gd name="connsiteY2450" fmla="*/ 2754314 h 6367455"/>
                <a:gd name="connsiteX2451" fmla="*/ 2157383 w 6891715"/>
                <a:gd name="connsiteY2451" fmla="*/ 2749028 h 6367455"/>
                <a:gd name="connsiteX2452" fmla="*/ 2160986 w 6891715"/>
                <a:gd name="connsiteY2452" fmla="*/ 2729437 h 6367455"/>
                <a:gd name="connsiteX2453" fmla="*/ 4327488 w 6891715"/>
                <a:gd name="connsiteY2453" fmla="*/ 2719966 h 6367455"/>
                <a:gd name="connsiteX2454" fmla="*/ 4324631 w 6891715"/>
                <a:gd name="connsiteY2454" fmla="*/ 2731387 h 6367455"/>
                <a:gd name="connsiteX2455" fmla="*/ 4318281 w 6891715"/>
                <a:gd name="connsiteY2455" fmla="*/ 2738683 h 6367455"/>
                <a:gd name="connsiteX2456" fmla="*/ 4321773 w 6891715"/>
                <a:gd name="connsiteY2456" fmla="*/ 2741538 h 6367455"/>
                <a:gd name="connsiteX2457" fmla="*/ 4328442 w 6891715"/>
                <a:gd name="connsiteY2457" fmla="*/ 2741272 h 6367455"/>
                <a:gd name="connsiteX2458" fmla="*/ 4328450 w 6891715"/>
                <a:gd name="connsiteY2458" fmla="*/ 2741158 h 6367455"/>
                <a:gd name="connsiteX2459" fmla="*/ 4334483 w 6891715"/>
                <a:gd name="connsiteY2459" fmla="*/ 2740523 h 6367455"/>
                <a:gd name="connsiteX2460" fmla="*/ 4337341 w 6891715"/>
                <a:gd name="connsiteY2460" fmla="*/ 2744333 h 6367455"/>
                <a:gd name="connsiteX2461" fmla="*/ 4332578 w 6891715"/>
                <a:gd name="connsiteY2461" fmla="*/ 2758299 h 6367455"/>
                <a:gd name="connsiteX2462" fmla="*/ 4344962 w 6891715"/>
                <a:gd name="connsiteY2462" fmla="*/ 2741476 h 6367455"/>
                <a:gd name="connsiteX2463" fmla="*/ 4339564 w 6891715"/>
                <a:gd name="connsiteY2463" fmla="*/ 2735126 h 6367455"/>
                <a:gd name="connsiteX2464" fmla="*/ 4346233 w 6891715"/>
                <a:gd name="connsiteY2464" fmla="*/ 2732904 h 6367455"/>
                <a:gd name="connsiteX2465" fmla="*/ 4338929 w 6891715"/>
                <a:gd name="connsiteY2465" fmla="*/ 2726874 h 6367455"/>
                <a:gd name="connsiteX2466" fmla="*/ 4330355 w 6891715"/>
                <a:gd name="connsiteY2466" fmla="*/ 2721794 h 6367455"/>
                <a:gd name="connsiteX2467" fmla="*/ 4330404 w 6891715"/>
                <a:gd name="connsiteY2467" fmla="*/ 2721310 h 6367455"/>
                <a:gd name="connsiteX2468" fmla="*/ 3421026 w 6891715"/>
                <a:gd name="connsiteY2468" fmla="*/ 2717795 h 6367455"/>
                <a:gd name="connsiteX2469" fmla="*/ 3419502 w 6891715"/>
                <a:gd name="connsiteY2469" fmla="*/ 2733233 h 6367455"/>
                <a:gd name="connsiteX2470" fmla="*/ 3412190 w 6891715"/>
                <a:gd name="connsiteY2470" fmla="*/ 2746371 h 6367455"/>
                <a:gd name="connsiteX2471" fmla="*/ 3403050 w 6891715"/>
                <a:gd name="connsiteY2471" fmla="*/ 2734218 h 6367455"/>
                <a:gd name="connsiteX2472" fmla="*/ 3396042 w 6891715"/>
                <a:gd name="connsiteY2472" fmla="*/ 2735861 h 6367455"/>
                <a:gd name="connsiteX2473" fmla="*/ 3390863 w 6891715"/>
                <a:gd name="connsiteY2473" fmla="*/ 2722724 h 6367455"/>
                <a:gd name="connsiteX2474" fmla="*/ 3403050 w 6891715"/>
                <a:gd name="connsiteY2474" fmla="*/ 2724693 h 6367455"/>
                <a:gd name="connsiteX2475" fmla="*/ 3342285 w 6891715"/>
                <a:gd name="connsiteY2475" fmla="*/ 2709858 h 6367455"/>
                <a:gd name="connsiteX2476" fmla="*/ 3349588 w 6891715"/>
                <a:gd name="connsiteY2476" fmla="*/ 2718830 h 6367455"/>
                <a:gd name="connsiteX2477" fmla="*/ 3337840 w 6891715"/>
                <a:gd name="connsiteY2477" fmla="*/ 2725733 h 6367455"/>
                <a:gd name="connsiteX2478" fmla="*/ 3327363 w 6891715"/>
                <a:gd name="connsiteY2478" fmla="*/ 2714687 h 6367455"/>
                <a:gd name="connsiteX2479" fmla="*/ 3433725 w 6891715"/>
                <a:gd name="connsiteY2479" fmla="*/ 2679697 h 6367455"/>
                <a:gd name="connsiteX2480" fmla="*/ 3429527 w 6891715"/>
                <a:gd name="connsiteY2480" fmla="*/ 2689174 h 6367455"/>
                <a:gd name="connsiteX2481" fmla="*/ 3426298 w 6891715"/>
                <a:gd name="connsiteY2481" fmla="*/ 2696367 h 6367455"/>
                <a:gd name="connsiteX2482" fmla="*/ 3424361 w 6891715"/>
                <a:gd name="connsiteY2482" fmla="*/ 2701596 h 6367455"/>
                <a:gd name="connsiteX2483" fmla="*/ 3424038 w 6891715"/>
                <a:gd name="connsiteY2483" fmla="*/ 2701922 h 6367455"/>
                <a:gd name="connsiteX2484" fmla="*/ 3423715 w 6891715"/>
                <a:gd name="connsiteY2484" fmla="*/ 2701922 h 6367455"/>
                <a:gd name="connsiteX2485" fmla="*/ 3422101 w 6891715"/>
                <a:gd name="connsiteY2485" fmla="*/ 2701268 h 6367455"/>
                <a:gd name="connsiteX2486" fmla="*/ 3420809 w 6891715"/>
                <a:gd name="connsiteY2486" fmla="*/ 2699306 h 6367455"/>
                <a:gd name="connsiteX2487" fmla="*/ 3418872 w 6891715"/>
                <a:gd name="connsiteY2487" fmla="*/ 2697020 h 6367455"/>
                <a:gd name="connsiteX2488" fmla="*/ 3415643 w 6891715"/>
                <a:gd name="connsiteY2488" fmla="*/ 2692771 h 6367455"/>
                <a:gd name="connsiteX2489" fmla="*/ 3414675 w 6891715"/>
                <a:gd name="connsiteY2489" fmla="*/ 2690483 h 6367455"/>
                <a:gd name="connsiteX2490" fmla="*/ 2171036 w 6891715"/>
                <a:gd name="connsiteY2490" fmla="*/ 2678115 h 6367455"/>
                <a:gd name="connsiteX2491" fmla="*/ 2181830 w 6891715"/>
                <a:gd name="connsiteY2491" fmla="*/ 2678115 h 6367455"/>
                <a:gd name="connsiteX2492" fmla="*/ 2174210 w 6891715"/>
                <a:gd name="connsiteY2492" fmla="*/ 2694674 h 6367455"/>
                <a:gd name="connsiteX2493" fmla="*/ 2185958 w 6891715"/>
                <a:gd name="connsiteY2493" fmla="*/ 2700844 h 6367455"/>
                <a:gd name="connsiteX2494" fmla="*/ 2190720 w 6891715"/>
                <a:gd name="connsiteY2494" fmla="*/ 2708312 h 6367455"/>
                <a:gd name="connsiteX2495" fmla="*/ 2182149 w 6891715"/>
                <a:gd name="connsiteY2495" fmla="*/ 2715780 h 6367455"/>
                <a:gd name="connsiteX2496" fmla="*/ 2188498 w 6891715"/>
                <a:gd name="connsiteY2496" fmla="*/ 2735262 h 6367455"/>
                <a:gd name="connsiteX2497" fmla="*/ 2181194 w 6891715"/>
                <a:gd name="connsiteY2497" fmla="*/ 2732015 h 6367455"/>
                <a:gd name="connsiteX2498" fmla="*/ 2166272 w 6891715"/>
                <a:gd name="connsiteY2498" fmla="*/ 2715130 h 6367455"/>
                <a:gd name="connsiteX2499" fmla="*/ 2163733 w 6891715"/>
                <a:gd name="connsiteY2499" fmla="*/ 2692401 h 6367455"/>
                <a:gd name="connsiteX2500" fmla="*/ 2164568 w 6891715"/>
                <a:gd name="connsiteY2500" fmla="*/ 2619379 h 6367455"/>
                <a:gd name="connsiteX2501" fmla="*/ 2170249 w 6891715"/>
                <a:gd name="connsiteY2501" fmla="*/ 2620019 h 6367455"/>
                <a:gd name="connsiteX2502" fmla="*/ 2179607 w 6891715"/>
                <a:gd name="connsiteY2502" fmla="*/ 2637322 h 6367455"/>
                <a:gd name="connsiteX2503" fmla="*/ 2175263 w 6891715"/>
                <a:gd name="connsiteY2503" fmla="*/ 2654303 h 6367455"/>
                <a:gd name="connsiteX2504" fmla="*/ 2160558 w 6891715"/>
                <a:gd name="connsiteY2504" fmla="*/ 2630913 h 6367455"/>
                <a:gd name="connsiteX2505" fmla="*/ 2201425 w 6891715"/>
                <a:gd name="connsiteY2505" fmla="*/ 2586041 h 6367455"/>
                <a:gd name="connsiteX2506" fmla="*/ 2209771 w 6891715"/>
                <a:gd name="connsiteY2506" fmla="*/ 2586041 h 6367455"/>
                <a:gd name="connsiteX2507" fmla="*/ 2207915 w 6891715"/>
                <a:gd name="connsiteY2507" fmla="*/ 2605552 h 6367455"/>
                <a:gd name="connsiteX2508" fmla="*/ 2181644 w 6891715"/>
                <a:gd name="connsiteY2508" fmla="*/ 2628902 h 6367455"/>
                <a:gd name="connsiteX2509" fmla="*/ 2174844 w 6891715"/>
                <a:gd name="connsiteY2509" fmla="*/ 2611949 h 6367455"/>
                <a:gd name="connsiteX2510" fmla="*/ 2180100 w 6891715"/>
                <a:gd name="connsiteY2510" fmla="*/ 2596276 h 6367455"/>
                <a:gd name="connsiteX2511" fmla="*/ 2148426 w 6891715"/>
                <a:gd name="connsiteY2511" fmla="*/ 2586041 h 6367455"/>
                <a:gd name="connsiteX2512" fmla="*/ 2154587 w 6891715"/>
                <a:gd name="connsiteY2512" fmla="*/ 2587629 h 6367455"/>
                <a:gd name="connsiteX2513" fmla="*/ 2166908 w 6891715"/>
                <a:gd name="connsiteY2513" fmla="*/ 2597153 h 6367455"/>
                <a:gd name="connsiteX2514" fmla="*/ 2158593 w 6891715"/>
                <a:gd name="connsiteY2514" fmla="*/ 2609854 h 6367455"/>
                <a:gd name="connsiteX2515" fmla="*/ 2152430 w 6891715"/>
                <a:gd name="connsiteY2515" fmla="*/ 2613028 h 6367455"/>
                <a:gd name="connsiteX2516" fmla="*/ 2146270 w 6891715"/>
                <a:gd name="connsiteY2516" fmla="*/ 2598423 h 6367455"/>
                <a:gd name="connsiteX2517" fmla="*/ 3682894 w 6891715"/>
                <a:gd name="connsiteY2517" fmla="*/ 2570157 h 6367455"/>
                <a:gd name="connsiteX2518" fmla="*/ 3694076 w 6891715"/>
                <a:gd name="connsiteY2518" fmla="*/ 2582121 h 6367455"/>
                <a:gd name="connsiteX2519" fmla="*/ 3689417 w 6891715"/>
                <a:gd name="connsiteY2519" fmla="*/ 2587620 h 6367455"/>
                <a:gd name="connsiteX2520" fmla="*/ 3679788 w 6891715"/>
                <a:gd name="connsiteY2520" fmla="*/ 2582121 h 6367455"/>
                <a:gd name="connsiteX2521" fmla="*/ 3730905 w 6891715"/>
                <a:gd name="connsiteY2521" fmla="*/ 2559046 h 6367455"/>
                <a:gd name="connsiteX2522" fmla="*/ 3735350 w 6891715"/>
                <a:gd name="connsiteY2522" fmla="*/ 2566983 h 6367455"/>
                <a:gd name="connsiteX2523" fmla="*/ 3733445 w 6891715"/>
                <a:gd name="connsiteY2523" fmla="*/ 2579682 h 6367455"/>
                <a:gd name="connsiteX2524" fmla="*/ 3722650 w 6891715"/>
                <a:gd name="connsiteY2524" fmla="*/ 2562220 h 6367455"/>
                <a:gd name="connsiteX2525" fmla="*/ 3713237 w 6891715"/>
                <a:gd name="connsiteY2525" fmla="*/ 2559046 h 6367455"/>
                <a:gd name="connsiteX2526" fmla="*/ 3716301 w 6891715"/>
                <a:gd name="connsiteY2526" fmla="*/ 2571115 h 6367455"/>
                <a:gd name="connsiteX2527" fmla="*/ 3704965 w 6891715"/>
                <a:gd name="connsiteY2527" fmla="*/ 2582856 h 6367455"/>
                <a:gd name="connsiteX2528" fmla="*/ 3698838 w 6891715"/>
                <a:gd name="connsiteY2528" fmla="*/ 2569810 h 6367455"/>
                <a:gd name="connsiteX2529" fmla="*/ 3699757 w 6891715"/>
                <a:gd name="connsiteY2529" fmla="*/ 2564591 h 6367455"/>
                <a:gd name="connsiteX2530" fmla="*/ 3751833 w 6891715"/>
                <a:gd name="connsiteY2530" fmla="*/ 2544760 h 6367455"/>
                <a:gd name="connsiteX2531" fmla="*/ 3757575 w 6891715"/>
                <a:gd name="connsiteY2531" fmla="*/ 2551108 h 6367455"/>
                <a:gd name="connsiteX2532" fmla="*/ 3756224 w 6891715"/>
                <a:gd name="connsiteY2532" fmla="*/ 2566981 h 6367455"/>
                <a:gd name="connsiteX2533" fmla="*/ 3748793 w 6891715"/>
                <a:gd name="connsiteY2533" fmla="*/ 2573332 h 6367455"/>
                <a:gd name="connsiteX2534" fmla="*/ 3741700 w 6891715"/>
                <a:gd name="connsiteY2534" fmla="*/ 2562855 h 6367455"/>
                <a:gd name="connsiteX2535" fmla="*/ 3826834 w 6891715"/>
                <a:gd name="connsiteY2535" fmla="*/ 2541584 h 6367455"/>
                <a:gd name="connsiteX2536" fmla="*/ 3829013 w 6891715"/>
                <a:gd name="connsiteY2536" fmla="*/ 2550995 h 6367455"/>
                <a:gd name="connsiteX2537" fmla="*/ 3819052 w 6891715"/>
                <a:gd name="connsiteY2537" fmla="*/ 2563541 h 6367455"/>
                <a:gd name="connsiteX2538" fmla="*/ 3813760 w 6891715"/>
                <a:gd name="connsiteY2538" fmla="*/ 2568873 h 6367455"/>
                <a:gd name="connsiteX2539" fmla="*/ 3810648 w 6891715"/>
                <a:gd name="connsiteY2539" fmla="*/ 2582361 h 6367455"/>
                <a:gd name="connsiteX2540" fmla="*/ 3808780 w 6891715"/>
                <a:gd name="connsiteY2540" fmla="*/ 2593970 h 6367455"/>
                <a:gd name="connsiteX2541" fmla="*/ 3795395 w 6891715"/>
                <a:gd name="connsiteY2541" fmla="*/ 2588949 h 6367455"/>
                <a:gd name="connsiteX2542" fmla="*/ 3790103 w 6891715"/>
                <a:gd name="connsiteY2542" fmla="*/ 2582361 h 6367455"/>
                <a:gd name="connsiteX2543" fmla="*/ 3781388 w 6891715"/>
                <a:gd name="connsiteY2543" fmla="*/ 2570128 h 6367455"/>
                <a:gd name="connsiteX2544" fmla="*/ 3787925 w 6891715"/>
                <a:gd name="connsiteY2544" fmla="*/ 2563854 h 6367455"/>
                <a:gd name="connsiteX2545" fmla="*/ 3815939 w 6891715"/>
                <a:gd name="connsiteY2545" fmla="*/ 2550995 h 6367455"/>
                <a:gd name="connsiteX2546" fmla="*/ 2138139 w 6891715"/>
                <a:gd name="connsiteY2546" fmla="*/ 2532068 h 6367455"/>
                <a:gd name="connsiteX2547" fmla="*/ 2144896 w 6891715"/>
                <a:gd name="connsiteY2547" fmla="*/ 2548103 h 6367455"/>
                <a:gd name="connsiteX2548" fmla="*/ 2152621 w 6891715"/>
                <a:gd name="connsiteY2548" fmla="*/ 2563818 h 6367455"/>
                <a:gd name="connsiteX2549" fmla="*/ 2132025 w 6891715"/>
                <a:gd name="connsiteY2549" fmla="*/ 2553556 h 6367455"/>
                <a:gd name="connsiteX2550" fmla="*/ 2128806 w 6891715"/>
                <a:gd name="connsiteY2550" fmla="*/ 2539442 h 6367455"/>
                <a:gd name="connsiteX2551" fmla="*/ 3770127 w 6891715"/>
                <a:gd name="connsiteY2551" fmla="*/ 2525711 h 6367455"/>
                <a:gd name="connsiteX2552" fmla="*/ 3779801 w 6891715"/>
                <a:gd name="connsiteY2552" fmla="*/ 2530439 h 6367455"/>
                <a:gd name="connsiteX2553" fmla="*/ 3779801 w 6891715"/>
                <a:gd name="connsiteY2553" fmla="*/ 2539220 h 6367455"/>
                <a:gd name="connsiteX2554" fmla="*/ 3769482 w 6891715"/>
                <a:gd name="connsiteY2554" fmla="*/ 2541584 h 6367455"/>
                <a:gd name="connsiteX2555" fmla="*/ 3759163 w 6891715"/>
                <a:gd name="connsiteY2555" fmla="*/ 2530439 h 6367455"/>
                <a:gd name="connsiteX2556" fmla="*/ 1526042 w 6891715"/>
                <a:gd name="connsiteY2556" fmla="*/ 2514597 h 6367455"/>
                <a:gd name="connsiteX2557" fmla="*/ 1532424 w 6891715"/>
                <a:gd name="connsiteY2557" fmla="*/ 2520947 h 6367455"/>
                <a:gd name="connsiteX2558" fmla="*/ 1541994 w 6891715"/>
                <a:gd name="connsiteY2558" fmla="*/ 2516503 h 6367455"/>
                <a:gd name="connsiteX2559" fmla="*/ 1549652 w 6891715"/>
                <a:gd name="connsiteY2559" fmla="*/ 2522534 h 6367455"/>
                <a:gd name="connsiteX2560" fmla="*/ 1540399 w 6891715"/>
                <a:gd name="connsiteY2560" fmla="*/ 2528884 h 6367455"/>
                <a:gd name="connsiteX2561" fmla="*/ 1547738 w 6891715"/>
                <a:gd name="connsiteY2561" fmla="*/ 2543806 h 6367455"/>
                <a:gd name="connsiteX2562" fmla="*/ 1540399 w 6891715"/>
                <a:gd name="connsiteY2562" fmla="*/ 2547933 h 6367455"/>
                <a:gd name="connsiteX2563" fmla="*/ 1539123 w 6891715"/>
                <a:gd name="connsiteY2563" fmla="*/ 2555552 h 6367455"/>
                <a:gd name="connsiteX2564" fmla="*/ 1557308 w 6891715"/>
                <a:gd name="connsiteY2564" fmla="*/ 2564759 h 6367455"/>
                <a:gd name="connsiteX2565" fmla="*/ 1554436 w 6891715"/>
                <a:gd name="connsiteY2565" fmla="*/ 2573331 h 6367455"/>
                <a:gd name="connsiteX2566" fmla="*/ 1550289 w 6891715"/>
                <a:gd name="connsiteY2566" fmla="*/ 2567934 h 6367455"/>
                <a:gd name="connsiteX2567" fmla="*/ 1544866 w 6891715"/>
                <a:gd name="connsiteY2567" fmla="*/ 2576505 h 6367455"/>
                <a:gd name="connsiteX2568" fmla="*/ 1544866 w 6891715"/>
                <a:gd name="connsiteY2568" fmla="*/ 2598732 h 6367455"/>
                <a:gd name="connsiteX2569" fmla="*/ 1535614 w 6891715"/>
                <a:gd name="connsiteY2569" fmla="*/ 2612385 h 6367455"/>
                <a:gd name="connsiteX2570" fmla="*/ 1530190 w 6891715"/>
                <a:gd name="connsiteY2570" fmla="*/ 2627309 h 6367455"/>
                <a:gd name="connsiteX2571" fmla="*/ 1518705 w 6891715"/>
                <a:gd name="connsiteY2571" fmla="*/ 2620005 h 6367455"/>
                <a:gd name="connsiteX2572" fmla="*/ 1529870 w 6891715"/>
                <a:gd name="connsiteY2572" fmla="*/ 2595556 h 6367455"/>
                <a:gd name="connsiteX2573" fmla="*/ 1532104 w 6891715"/>
                <a:gd name="connsiteY2573" fmla="*/ 2571426 h 6367455"/>
                <a:gd name="connsiteX2574" fmla="*/ 1531147 w 6891715"/>
                <a:gd name="connsiteY2574" fmla="*/ 2564124 h 6367455"/>
                <a:gd name="connsiteX2575" fmla="*/ 1522534 w 6891715"/>
                <a:gd name="connsiteY2575" fmla="*/ 2562855 h 6367455"/>
                <a:gd name="connsiteX2576" fmla="*/ 1510728 w 6891715"/>
                <a:gd name="connsiteY2576" fmla="*/ 2578728 h 6367455"/>
                <a:gd name="connsiteX2577" fmla="*/ 1490631 w 6891715"/>
                <a:gd name="connsiteY2577" fmla="*/ 2561267 h 6367455"/>
                <a:gd name="connsiteX2578" fmla="*/ 1491587 w 6891715"/>
                <a:gd name="connsiteY2578" fmla="*/ 2550472 h 6367455"/>
                <a:gd name="connsiteX2579" fmla="*/ 1513604 w 6891715"/>
                <a:gd name="connsiteY2579" fmla="*/ 2544123 h 6367455"/>
                <a:gd name="connsiteX2580" fmla="*/ 1519023 w 6891715"/>
                <a:gd name="connsiteY2580" fmla="*/ 2550472 h 6367455"/>
                <a:gd name="connsiteX2581" fmla="*/ 1520938 w 6891715"/>
                <a:gd name="connsiteY2581" fmla="*/ 2544123 h 6367455"/>
                <a:gd name="connsiteX2582" fmla="*/ 1516791 w 6891715"/>
                <a:gd name="connsiteY2582" fmla="*/ 2536822 h 6367455"/>
                <a:gd name="connsiteX2583" fmla="*/ 1520938 w 6891715"/>
                <a:gd name="connsiteY2583" fmla="*/ 2521900 h 6367455"/>
                <a:gd name="connsiteX2584" fmla="*/ 3554357 w 6891715"/>
                <a:gd name="connsiteY2584" fmla="*/ 2513011 h 6367455"/>
                <a:gd name="connsiteX2585" fmla="*/ 3581363 w 6891715"/>
                <a:gd name="connsiteY2585" fmla="*/ 2544986 h 6367455"/>
                <a:gd name="connsiteX2586" fmla="*/ 3565842 w 6891715"/>
                <a:gd name="connsiteY2586" fmla="*/ 2543105 h 6367455"/>
                <a:gd name="connsiteX2587" fmla="*/ 3567084 w 6891715"/>
                <a:gd name="connsiteY2587" fmla="*/ 2558779 h 6367455"/>
                <a:gd name="connsiteX2588" fmla="*/ 3559013 w 6891715"/>
                <a:gd name="connsiteY2588" fmla="*/ 2560659 h 6367455"/>
                <a:gd name="connsiteX2589" fmla="*/ 3559945 w 6891715"/>
                <a:gd name="connsiteY2589" fmla="*/ 2570064 h 6367455"/>
                <a:gd name="connsiteX2590" fmla="*/ 3575465 w 6891715"/>
                <a:gd name="connsiteY2590" fmla="*/ 2578214 h 6367455"/>
                <a:gd name="connsiteX2591" fmla="*/ 3568636 w 6891715"/>
                <a:gd name="connsiteY2591" fmla="*/ 2587620 h 6367455"/>
                <a:gd name="connsiteX2592" fmla="*/ 3559945 w 6891715"/>
                <a:gd name="connsiteY2592" fmla="*/ 2574453 h 6367455"/>
                <a:gd name="connsiteX2593" fmla="*/ 3542562 w 6891715"/>
                <a:gd name="connsiteY2593" fmla="*/ 2576647 h 6367455"/>
                <a:gd name="connsiteX2594" fmla="*/ 3533870 w 6891715"/>
                <a:gd name="connsiteY2594" fmla="*/ 2561286 h 6367455"/>
                <a:gd name="connsiteX2595" fmla="*/ 3525800 w 6891715"/>
                <a:gd name="connsiteY2595" fmla="*/ 2545299 h 6367455"/>
                <a:gd name="connsiteX2596" fmla="*/ 3525800 w 6891715"/>
                <a:gd name="connsiteY2596" fmla="*/ 2535895 h 6367455"/>
                <a:gd name="connsiteX2597" fmla="*/ 3538216 w 6891715"/>
                <a:gd name="connsiteY2597" fmla="*/ 2547493 h 6367455"/>
                <a:gd name="connsiteX2598" fmla="*/ 3542251 w 6891715"/>
                <a:gd name="connsiteY2598" fmla="*/ 2538089 h 6367455"/>
                <a:gd name="connsiteX2599" fmla="*/ 3544114 w 6891715"/>
                <a:gd name="connsiteY2599" fmla="*/ 2526491 h 6367455"/>
                <a:gd name="connsiteX2600" fmla="*/ 3553426 w 6891715"/>
                <a:gd name="connsiteY2600" fmla="*/ 2531820 h 6367455"/>
                <a:gd name="connsiteX2601" fmla="*/ 3555599 w 6891715"/>
                <a:gd name="connsiteY2601" fmla="*/ 2521476 h 6367455"/>
                <a:gd name="connsiteX2602" fmla="*/ 3550322 w 6891715"/>
                <a:gd name="connsiteY2602" fmla="*/ 2514892 h 6367455"/>
                <a:gd name="connsiteX2603" fmla="*/ 3405150 w 6891715"/>
                <a:gd name="connsiteY2603" fmla="*/ 2508248 h 6367455"/>
                <a:gd name="connsiteX2604" fmla="*/ 3421025 w 6891715"/>
                <a:gd name="connsiteY2604" fmla="*/ 2526734 h 6367455"/>
                <a:gd name="connsiteX2605" fmla="*/ 3417850 w 6891715"/>
                <a:gd name="connsiteY2605" fmla="*/ 2532062 h 6367455"/>
                <a:gd name="connsiteX2606" fmla="*/ 3407372 w 6891715"/>
                <a:gd name="connsiteY2606" fmla="*/ 2523916 h 6367455"/>
                <a:gd name="connsiteX2607" fmla="*/ 3729877 w 6891715"/>
                <a:gd name="connsiteY2607" fmla="*/ 2501897 h 6367455"/>
                <a:gd name="connsiteX2608" fmla="*/ 3742150 w 6891715"/>
                <a:gd name="connsiteY2608" fmla="*/ 2505753 h 6367455"/>
                <a:gd name="connsiteX2609" fmla="*/ 3746463 w 6891715"/>
                <a:gd name="connsiteY2609" fmla="*/ 2525336 h 6367455"/>
                <a:gd name="connsiteX2610" fmla="*/ 3731204 w 6891715"/>
                <a:gd name="connsiteY2610" fmla="*/ 2530473 h 6367455"/>
                <a:gd name="connsiteX2611" fmla="*/ 3724569 w 6891715"/>
                <a:gd name="connsiteY2611" fmla="*/ 2524053 h 6367455"/>
                <a:gd name="connsiteX2612" fmla="*/ 3724238 w 6891715"/>
                <a:gd name="connsiteY2612" fmla="*/ 2506394 h 6367455"/>
                <a:gd name="connsiteX2613" fmla="*/ 1524271 w 6891715"/>
                <a:gd name="connsiteY2613" fmla="*/ 2489194 h 6367455"/>
                <a:gd name="connsiteX2614" fmla="*/ 1525556 w 6891715"/>
                <a:gd name="connsiteY2614" fmla="*/ 2509482 h 6367455"/>
                <a:gd name="connsiteX2615" fmla="*/ 1516234 w 6891715"/>
                <a:gd name="connsiteY2615" fmla="*/ 2518173 h 6367455"/>
                <a:gd name="connsiteX2616" fmla="*/ 1508511 w 6891715"/>
                <a:gd name="connsiteY2616" fmla="*/ 2535234 h 6367455"/>
                <a:gd name="connsiteX2617" fmla="*/ 1500155 w 6891715"/>
                <a:gd name="connsiteY2617" fmla="*/ 2531049 h 6367455"/>
                <a:gd name="connsiteX2618" fmla="*/ 1512699 w 6891715"/>
                <a:gd name="connsiteY2618" fmla="*/ 2514954 h 6367455"/>
                <a:gd name="connsiteX2619" fmla="*/ 1506262 w 6891715"/>
                <a:gd name="connsiteY2619" fmla="*/ 2504322 h 6367455"/>
                <a:gd name="connsiteX2620" fmla="*/ 1510444 w 6891715"/>
                <a:gd name="connsiteY2620" fmla="*/ 2490483 h 6367455"/>
                <a:gd name="connsiteX2621" fmla="*/ 1565246 w 6891715"/>
                <a:gd name="connsiteY2621" fmla="*/ 2471735 h 6367455"/>
                <a:gd name="connsiteX2622" fmla="*/ 1558483 w 6891715"/>
                <a:gd name="connsiteY2622" fmla="*/ 2484432 h 6367455"/>
                <a:gd name="connsiteX2623" fmla="*/ 1557308 w 6891715"/>
                <a:gd name="connsiteY2623" fmla="*/ 2473640 h 6367455"/>
                <a:gd name="connsiteX2624" fmla="*/ 2108170 w 6891715"/>
                <a:gd name="connsiteY2624" fmla="*/ 2470155 h 6367455"/>
                <a:gd name="connsiteX2625" fmla="*/ 2128143 w 6891715"/>
                <a:gd name="connsiteY2625" fmla="*/ 2489058 h 6367455"/>
                <a:gd name="connsiteX2626" fmla="*/ 2128807 w 6891715"/>
                <a:gd name="connsiteY2626" fmla="*/ 2505076 h 6367455"/>
                <a:gd name="connsiteX2627" fmla="*/ 2111832 w 6891715"/>
                <a:gd name="connsiteY2627" fmla="*/ 2493538 h 6367455"/>
                <a:gd name="connsiteX2628" fmla="*/ 1542198 w 6891715"/>
                <a:gd name="connsiteY2628" fmla="*/ 2470150 h 6367455"/>
                <a:gd name="connsiteX2629" fmla="*/ 1550929 w 6891715"/>
                <a:gd name="connsiteY2629" fmla="*/ 2477076 h 6367455"/>
                <a:gd name="connsiteX2630" fmla="*/ 1552544 w 6891715"/>
                <a:gd name="connsiteY2630" fmla="*/ 2495974 h 6367455"/>
                <a:gd name="connsiteX2631" fmla="*/ 1548020 w 6891715"/>
                <a:gd name="connsiteY2631" fmla="*/ 2504475 h 6367455"/>
                <a:gd name="connsiteX2632" fmla="*/ 1537345 w 6891715"/>
                <a:gd name="connsiteY2632" fmla="*/ 2509836 h 6367455"/>
                <a:gd name="connsiteX2633" fmla="*/ 1535082 w 6891715"/>
                <a:gd name="connsiteY2633" fmla="*/ 2498175 h 6367455"/>
                <a:gd name="connsiteX2634" fmla="*/ 1538963 w 6891715"/>
                <a:gd name="connsiteY2634" fmla="*/ 2477393 h 6367455"/>
                <a:gd name="connsiteX2635" fmla="*/ 2122457 w 6891715"/>
                <a:gd name="connsiteY2635" fmla="*/ 2457455 h 6367455"/>
                <a:gd name="connsiteX2636" fmla="*/ 2138153 w 6891715"/>
                <a:gd name="connsiteY2636" fmla="*/ 2465247 h 6367455"/>
                <a:gd name="connsiteX2637" fmla="*/ 2142234 w 6891715"/>
                <a:gd name="connsiteY2637" fmla="*/ 2459012 h 6367455"/>
                <a:gd name="connsiteX2638" fmla="*/ 2154791 w 6891715"/>
                <a:gd name="connsiteY2638" fmla="*/ 2472733 h 6367455"/>
                <a:gd name="connsiteX2639" fmla="*/ 2169545 w 6891715"/>
                <a:gd name="connsiteY2639" fmla="*/ 2474291 h 6367455"/>
                <a:gd name="connsiteX2640" fmla="*/ 2178021 w 6891715"/>
                <a:gd name="connsiteY2640" fmla="*/ 2481772 h 6367455"/>
                <a:gd name="connsiteX2641" fmla="*/ 2148512 w 6891715"/>
                <a:gd name="connsiteY2641" fmla="*/ 2492376 h 6367455"/>
                <a:gd name="connsiteX2642" fmla="*/ 2127481 w 6891715"/>
                <a:gd name="connsiteY2642" fmla="*/ 2475850 h 6367455"/>
                <a:gd name="connsiteX2643" fmla="*/ 1550604 w 6891715"/>
                <a:gd name="connsiteY2643" fmla="*/ 2444749 h 6367455"/>
                <a:gd name="connsiteX2644" fmla="*/ 1557308 w 6891715"/>
                <a:gd name="connsiteY2644" fmla="*/ 2453507 h 6367455"/>
                <a:gd name="connsiteX2645" fmla="*/ 1550019 w 6891715"/>
                <a:gd name="connsiteY2645" fmla="*/ 2466975 h 6367455"/>
                <a:gd name="connsiteX2646" fmla="*/ 1543021 w 6891715"/>
                <a:gd name="connsiteY2646" fmla="*/ 2460578 h 6367455"/>
                <a:gd name="connsiteX2647" fmla="*/ 2109853 w 6891715"/>
                <a:gd name="connsiteY2647" fmla="*/ 2386019 h 6367455"/>
                <a:gd name="connsiteX2648" fmla="*/ 2120870 w 6891715"/>
                <a:gd name="connsiteY2648" fmla="*/ 2400025 h 6367455"/>
                <a:gd name="connsiteX2649" fmla="*/ 2108936 w 6891715"/>
                <a:gd name="connsiteY2649" fmla="*/ 2417767 h 6367455"/>
                <a:gd name="connsiteX2650" fmla="*/ 2097918 w 6891715"/>
                <a:gd name="connsiteY2650" fmla="*/ 2409675 h 6367455"/>
                <a:gd name="connsiteX2651" fmla="*/ 2095470 w 6891715"/>
                <a:gd name="connsiteY2651" fmla="*/ 2397535 h 6367455"/>
                <a:gd name="connsiteX2652" fmla="*/ 2105570 w 6891715"/>
                <a:gd name="connsiteY2652" fmla="*/ 2395357 h 6367455"/>
                <a:gd name="connsiteX2653" fmla="*/ 2152737 w 6891715"/>
                <a:gd name="connsiteY2653" fmla="*/ 2320930 h 6367455"/>
                <a:gd name="connsiteX2654" fmla="*/ 2168495 w 6891715"/>
                <a:gd name="connsiteY2654" fmla="*/ 2326823 h 6367455"/>
                <a:gd name="connsiteX2655" fmla="*/ 2162192 w 6891715"/>
                <a:gd name="connsiteY2655" fmla="*/ 2336131 h 6367455"/>
                <a:gd name="connsiteX2656" fmla="*/ 2146118 w 6891715"/>
                <a:gd name="connsiteY2656" fmla="*/ 2334268 h 6367455"/>
                <a:gd name="connsiteX2657" fmla="*/ 2127524 w 6891715"/>
                <a:gd name="connsiteY2657" fmla="*/ 2347918 h 6367455"/>
                <a:gd name="connsiteX2658" fmla="*/ 2125633 w 6891715"/>
                <a:gd name="connsiteY2658" fmla="*/ 2341713 h 6367455"/>
                <a:gd name="connsiteX2659" fmla="*/ 2132312 w 6891715"/>
                <a:gd name="connsiteY2659" fmla="*/ 2239963 h 6367455"/>
                <a:gd name="connsiteX2660" fmla="*/ 2144684 w 6891715"/>
                <a:gd name="connsiteY2660" fmla="*/ 2252345 h 6367455"/>
                <a:gd name="connsiteX2661" fmla="*/ 2123344 w 6891715"/>
                <a:gd name="connsiteY2661" fmla="*/ 2265364 h 6367455"/>
                <a:gd name="connsiteX2662" fmla="*/ 2120870 w 6891715"/>
                <a:gd name="connsiteY2662" fmla="*/ 2251711 h 6367455"/>
                <a:gd name="connsiteX2663" fmla="*/ 2164060 w 6891715"/>
                <a:gd name="connsiteY2663" fmla="*/ 2190748 h 6367455"/>
                <a:gd name="connsiteX2664" fmla="*/ 2173257 w 6891715"/>
                <a:gd name="connsiteY2664" fmla="*/ 2205972 h 6367455"/>
                <a:gd name="connsiteX2665" fmla="*/ 2159135 w 6891715"/>
                <a:gd name="connsiteY2665" fmla="*/ 2212976 h 6367455"/>
                <a:gd name="connsiteX2666" fmla="*/ 2150266 w 6891715"/>
                <a:gd name="connsiteY2666" fmla="*/ 2203839 h 6367455"/>
                <a:gd name="connsiteX2667" fmla="*/ 2144683 w 6891715"/>
                <a:gd name="connsiteY2667" fmla="*/ 2191052 h 6367455"/>
                <a:gd name="connsiteX2668" fmla="*/ 2180785 w 6891715"/>
                <a:gd name="connsiteY2668" fmla="*/ 2185982 h 6367455"/>
                <a:gd name="connsiteX2669" fmla="*/ 2193581 w 6891715"/>
                <a:gd name="connsiteY2669" fmla="*/ 2195133 h 6367455"/>
                <a:gd name="connsiteX2670" fmla="*/ 2196141 w 6891715"/>
                <a:gd name="connsiteY2670" fmla="*/ 2205858 h 6367455"/>
                <a:gd name="connsiteX2671" fmla="*/ 2215976 w 6891715"/>
                <a:gd name="connsiteY2671" fmla="*/ 2190085 h 6367455"/>
                <a:gd name="connsiteX2672" fmla="*/ 2231972 w 6891715"/>
                <a:gd name="connsiteY2672" fmla="*/ 2195762 h 6367455"/>
                <a:gd name="connsiteX2673" fmla="*/ 2235170 w 6891715"/>
                <a:gd name="connsiteY2673" fmla="*/ 2202388 h 6367455"/>
                <a:gd name="connsiteX2674" fmla="*/ 2219175 w 6891715"/>
                <a:gd name="connsiteY2674" fmla="*/ 2206490 h 6367455"/>
                <a:gd name="connsiteX2675" fmla="*/ 2232931 w 6891715"/>
                <a:gd name="connsiteY2675" fmla="*/ 2212798 h 6367455"/>
                <a:gd name="connsiteX2676" fmla="*/ 2230372 w 6891715"/>
                <a:gd name="connsiteY2676" fmla="*/ 2220054 h 6367455"/>
                <a:gd name="connsiteX2677" fmla="*/ 2182064 w 6891715"/>
                <a:gd name="connsiteY2677" fmla="*/ 2224786 h 6367455"/>
                <a:gd name="connsiteX2678" fmla="*/ 2162230 w 6891715"/>
                <a:gd name="connsiteY2678" fmla="*/ 2235198 h 6367455"/>
                <a:gd name="connsiteX2679" fmla="*/ 2151032 w 6891715"/>
                <a:gd name="connsiteY2679" fmla="*/ 2219738 h 6367455"/>
                <a:gd name="connsiteX2680" fmla="*/ 2166069 w 6891715"/>
                <a:gd name="connsiteY2680" fmla="*/ 2217846 h 6367455"/>
                <a:gd name="connsiteX2681" fmla="*/ 2176626 w 6891715"/>
                <a:gd name="connsiteY2681" fmla="*/ 2207119 h 6367455"/>
                <a:gd name="connsiteX2682" fmla="*/ 2186223 w 6891715"/>
                <a:gd name="connsiteY2682" fmla="*/ 2207750 h 6367455"/>
                <a:gd name="connsiteX2683" fmla="*/ 2198341 w 6891715"/>
                <a:gd name="connsiteY2683" fmla="*/ 2157407 h 6367455"/>
                <a:gd name="connsiteX2684" fmla="*/ 2201832 w 6891715"/>
                <a:gd name="connsiteY2684" fmla="*/ 2171006 h 6367455"/>
                <a:gd name="connsiteX2685" fmla="*/ 2185958 w 6891715"/>
                <a:gd name="connsiteY2685" fmla="*/ 2179632 h 6367455"/>
                <a:gd name="connsiteX2686" fmla="*/ 2188815 w 6891715"/>
                <a:gd name="connsiteY2686" fmla="*/ 2160724 h 6367455"/>
                <a:gd name="connsiteX2687" fmla="*/ 5024403 w 6891715"/>
                <a:gd name="connsiteY2687" fmla="*/ 2154231 h 6367455"/>
                <a:gd name="connsiteX2688" fmla="*/ 5025991 w 6891715"/>
                <a:gd name="connsiteY2688" fmla="*/ 2172774 h 6367455"/>
                <a:gd name="connsiteX2689" fmla="*/ 5021228 w 6891715"/>
                <a:gd name="connsiteY2689" fmla="*/ 2190992 h 6367455"/>
                <a:gd name="connsiteX2690" fmla="*/ 5011703 w 6891715"/>
                <a:gd name="connsiteY2690" fmla="*/ 2193919 h 6367455"/>
                <a:gd name="connsiteX2691" fmla="*/ 5006941 w 6891715"/>
                <a:gd name="connsiteY2691" fmla="*/ 2170172 h 6367455"/>
                <a:gd name="connsiteX2692" fmla="*/ 5013608 w 6891715"/>
                <a:gd name="connsiteY2692" fmla="*/ 2158460 h 6367455"/>
                <a:gd name="connsiteX2693" fmla="*/ 2249459 w 6891715"/>
                <a:gd name="connsiteY2693" fmla="*/ 2125656 h 6367455"/>
                <a:gd name="connsiteX2694" fmla="*/ 2249459 w 6891715"/>
                <a:gd name="connsiteY2694" fmla="*/ 2130622 h 6367455"/>
                <a:gd name="connsiteX2695" fmla="*/ 2228670 w 6891715"/>
                <a:gd name="connsiteY2695" fmla="*/ 2146449 h 6367455"/>
                <a:gd name="connsiteX2696" fmla="*/ 2227725 w 6891715"/>
                <a:gd name="connsiteY2696" fmla="*/ 2156692 h 6367455"/>
                <a:gd name="connsiteX2697" fmla="*/ 2218275 w 6891715"/>
                <a:gd name="connsiteY2697" fmla="*/ 2166932 h 6367455"/>
                <a:gd name="connsiteX2698" fmla="*/ 2210715 w 6891715"/>
                <a:gd name="connsiteY2698" fmla="*/ 2153898 h 6367455"/>
                <a:gd name="connsiteX2699" fmla="*/ 2209771 w 6891715"/>
                <a:gd name="connsiteY2699" fmla="*/ 2135277 h 6367455"/>
                <a:gd name="connsiteX2700" fmla="*/ 2222370 w 6891715"/>
                <a:gd name="connsiteY2700" fmla="*/ 2136209 h 6367455"/>
                <a:gd name="connsiteX2701" fmla="*/ 2273905 w 6891715"/>
                <a:gd name="connsiteY2701" fmla="*/ 2119307 h 6367455"/>
                <a:gd name="connsiteX2702" fmla="*/ 2281208 w 6891715"/>
                <a:gd name="connsiteY2702" fmla="*/ 2129645 h 6367455"/>
                <a:gd name="connsiteX2703" fmla="*/ 2263110 w 6891715"/>
                <a:gd name="connsiteY2703" fmla="*/ 2132006 h 6367455"/>
                <a:gd name="connsiteX2704" fmla="*/ 2258983 w 6891715"/>
                <a:gd name="connsiteY2704" fmla="*/ 2121079 h 6367455"/>
                <a:gd name="connsiteX2705" fmla="*/ 2280256 w 6891715"/>
                <a:gd name="connsiteY2705" fmla="*/ 2095494 h 6367455"/>
                <a:gd name="connsiteX2706" fmla="*/ 2287559 w 6891715"/>
                <a:gd name="connsiteY2706" fmla="*/ 2097758 h 6367455"/>
                <a:gd name="connsiteX2707" fmla="*/ 2274858 w 6891715"/>
                <a:gd name="connsiteY2707" fmla="*/ 2112957 h 6367455"/>
                <a:gd name="connsiteX2708" fmla="*/ 2258983 w 6891715"/>
                <a:gd name="connsiteY2708" fmla="*/ 2108752 h 6367455"/>
                <a:gd name="connsiteX2709" fmla="*/ 2261205 w 6891715"/>
                <a:gd name="connsiteY2709" fmla="*/ 2097110 h 6367455"/>
                <a:gd name="connsiteX2710" fmla="*/ 2292002 w 6891715"/>
                <a:gd name="connsiteY2710" fmla="*/ 2065330 h 6367455"/>
                <a:gd name="connsiteX2711" fmla="*/ 2312959 w 6891715"/>
                <a:gd name="connsiteY2711" fmla="*/ 2076808 h 6367455"/>
                <a:gd name="connsiteX2712" fmla="*/ 2302798 w 6891715"/>
                <a:gd name="connsiteY2712" fmla="*/ 2092318 h 6367455"/>
                <a:gd name="connsiteX2713" fmla="*/ 2285972 w 6891715"/>
                <a:gd name="connsiteY2713" fmla="*/ 2083011 h 6367455"/>
                <a:gd name="connsiteX2714" fmla="*/ 3672802 w 6891715"/>
                <a:gd name="connsiteY2714" fmla="*/ 1939932 h 6367455"/>
                <a:gd name="connsiteX2715" fmla="*/ 3695345 w 6891715"/>
                <a:gd name="connsiteY2715" fmla="*/ 1940896 h 6367455"/>
                <a:gd name="connsiteX2716" fmla="*/ 3700425 w 6891715"/>
                <a:gd name="connsiteY2716" fmla="*/ 1952481 h 6367455"/>
                <a:gd name="connsiteX2717" fmla="*/ 3688995 w 6891715"/>
                <a:gd name="connsiteY2717" fmla="*/ 1950871 h 6367455"/>
                <a:gd name="connsiteX2718" fmla="*/ 3692170 w 6891715"/>
                <a:gd name="connsiteY2718" fmla="*/ 1959881 h 6367455"/>
                <a:gd name="connsiteX2719" fmla="*/ 3677247 w 6891715"/>
                <a:gd name="connsiteY2719" fmla="*/ 1963742 h 6367455"/>
                <a:gd name="connsiteX2720" fmla="*/ 3668675 w 6891715"/>
                <a:gd name="connsiteY2720" fmla="*/ 1946366 h 6367455"/>
                <a:gd name="connsiteX2721" fmla="*/ 2423473 w 6891715"/>
                <a:gd name="connsiteY2721" fmla="*/ 1893885 h 6367455"/>
                <a:gd name="connsiteX2722" fmla="*/ 2443134 w 6891715"/>
                <a:gd name="connsiteY2722" fmla="*/ 1915792 h 6367455"/>
                <a:gd name="connsiteX2723" fmla="*/ 2443134 w 6891715"/>
                <a:gd name="connsiteY2723" fmla="*/ 1924364 h 6367455"/>
                <a:gd name="connsiteX2724" fmla="*/ 2432836 w 6891715"/>
                <a:gd name="connsiteY2724" fmla="*/ 1928810 h 6367455"/>
                <a:gd name="connsiteX2725" fmla="*/ 2423473 w 6891715"/>
                <a:gd name="connsiteY2725" fmla="*/ 1914204 h 6367455"/>
                <a:gd name="connsiteX2726" fmla="*/ 2406622 w 6891715"/>
                <a:gd name="connsiteY2726" fmla="*/ 1904997 h 6367455"/>
                <a:gd name="connsiteX2727" fmla="*/ 2424410 w 6891715"/>
                <a:gd name="connsiteY2727" fmla="*/ 1904679 h 6367455"/>
                <a:gd name="connsiteX2728" fmla="*/ 2423473 w 6891715"/>
                <a:gd name="connsiteY2728" fmla="*/ 1893885 h 6367455"/>
                <a:gd name="connsiteX2729" fmla="*/ 2486201 w 6891715"/>
                <a:gd name="connsiteY2729" fmla="*/ 1830386 h 6367455"/>
                <a:gd name="connsiteX2730" fmla="*/ 2497270 w 6891715"/>
                <a:gd name="connsiteY2730" fmla="*/ 1855692 h 6367455"/>
                <a:gd name="connsiteX2731" fmla="*/ 2519408 w 6891715"/>
                <a:gd name="connsiteY2731" fmla="*/ 1854731 h 6367455"/>
                <a:gd name="connsiteX2732" fmla="*/ 2519408 w 6891715"/>
                <a:gd name="connsiteY2732" fmla="*/ 1862100 h 6367455"/>
                <a:gd name="connsiteX2733" fmla="*/ 2538384 w 6891715"/>
                <a:gd name="connsiteY2733" fmla="*/ 1871390 h 6367455"/>
                <a:gd name="connsiteX2734" fmla="*/ 2526683 w 6891715"/>
                <a:gd name="connsiteY2734" fmla="*/ 1872351 h 6367455"/>
                <a:gd name="connsiteX2735" fmla="*/ 2515613 w 6891715"/>
                <a:gd name="connsiteY2735" fmla="*/ 1886447 h 6367455"/>
                <a:gd name="connsiteX2736" fmla="*/ 2494424 w 6891715"/>
                <a:gd name="connsiteY2736" fmla="*/ 1884524 h 6367455"/>
                <a:gd name="connsiteX2737" fmla="*/ 2481773 w 6891715"/>
                <a:gd name="connsiteY2737" fmla="*/ 1899581 h 6367455"/>
                <a:gd name="connsiteX2738" fmla="*/ 2466909 w 6891715"/>
                <a:gd name="connsiteY2738" fmla="*/ 1901823 h 6367455"/>
                <a:gd name="connsiteX2739" fmla="*/ 2457421 w 6891715"/>
                <a:gd name="connsiteY2739" fmla="*/ 1886126 h 6367455"/>
                <a:gd name="connsiteX2740" fmla="*/ 2465643 w 6891715"/>
                <a:gd name="connsiteY2740" fmla="*/ 1873312 h 6367455"/>
                <a:gd name="connsiteX2741" fmla="*/ 2489996 w 6891715"/>
                <a:gd name="connsiteY2741" fmla="*/ 1878117 h 6367455"/>
                <a:gd name="connsiteX2742" fmla="*/ 2480192 w 6891715"/>
                <a:gd name="connsiteY2742" fmla="*/ 1861459 h 6367455"/>
                <a:gd name="connsiteX2743" fmla="*/ 2492842 w 6891715"/>
                <a:gd name="connsiteY2743" fmla="*/ 1857935 h 6367455"/>
                <a:gd name="connsiteX2744" fmla="*/ 2459002 w 6891715"/>
                <a:gd name="connsiteY2744" fmla="*/ 1847363 h 6367455"/>
                <a:gd name="connsiteX2745" fmla="*/ 2482407 w 6891715"/>
                <a:gd name="connsiteY2745" fmla="*/ 1843199 h 6367455"/>
                <a:gd name="connsiteX2746" fmla="*/ 3837960 w 6891715"/>
                <a:gd name="connsiteY2746" fmla="*/ 1809756 h 6367455"/>
                <a:gd name="connsiteX2747" fmla="*/ 3848063 w 6891715"/>
                <a:gd name="connsiteY2747" fmla="*/ 1824547 h 6367455"/>
                <a:gd name="connsiteX2748" fmla="*/ 3840654 w 6891715"/>
                <a:gd name="connsiteY2748" fmla="*/ 1835157 h 6367455"/>
                <a:gd name="connsiteX2749" fmla="*/ 3825838 w 6891715"/>
                <a:gd name="connsiteY2749" fmla="*/ 1826797 h 6367455"/>
                <a:gd name="connsiteX2750" fmla="*/ 4013480 w 6891715"/>
                <a:gd name="connsiteY2750" fmla="*/ 1541468 h 6367455"/>
                <a:gd name="connsiteX2751" fmla="*/ 4030625 w 6891715"/>
                <a:gd name="connsiteY2751" fmla="*/ 1544222 h 6367455"/>
                <a:gd name="connsiteX2752" fmla="*/ 4046500 w 6891715"/>
                <a:gd name="connsiteY2752" fmla="*/ 1546364 h 6367455"/>
                <a:gd name="connsiteX2753" fmla="*/ 4042372 w 6891715"/>
                <a:gd name="connsiteY2753" fmla="*/ 1550343 h 6367455"/>
                <a:gd name="connsiteX2754" fmla="*/ 4030625 w 6891715"/>
                <a:gd name="connsiteY2754" fmla="*/ 1554627 h 6367455"/>
                <a:gd name="connsiteX2755" fmla="*/ 4032847 w 6891715"/>
                <a:gd name="connsiteY2755" fmla="*/ 1564726 h 6367455"/>
                <a:gd name="connsiteX2756" fmla="*/ 4027450 w 6891715"/>
                <a:gd name="connsiteY2756" fmla="*/ 1566868 h 6367455"/>
                <a:gd name="connsiteX2757" fmla="*/ 4018877 w 6891715"/>
                <a:gd name="connsiteY2757" fmla="*/ 1554627 h 6367455"/>
                <a:gd name="connsiteX2758" fmla="*/ 4016655 w 6891715"/>
                <a:gd name="connsiteY2758" fmla="*/ 1563808 h 6367455"/>
                <a:gd name="connsiteX2759" fmla="*/ 4005225 w 6891715"/>
                <a:gd name="connsiteY2759" fmla="*/ 1557687 h 6367455"/>
                <a:gd name="connsiteX2760" fmla="*/ 4005225 w 6891715"/>
                <a:gd name="connsiteY2760" fmla="*/ 1546670 h 6367455"/>
                <a:gd name="connsiteX2761" fmla="*/ 5063053 w 6891715"/>
                <a:gd name="connsiteY2761" fmla="*/ 1519232 h 6367455"/>
                <a:gd name="connsiteX2762" fmla="*/ 5070842 w 6891715"/>
                <a:gd name="connsiteY2762" fmla="*/ 1527746 h 6367455"/>
                <a:gd name="connsiteX2763" fmla="*/ 5067414 w 6891715"/>
                <a:gd name="connsiteY2763" fmla="*/ 1537522 h 6367455"/>
                <a:gd name="connsiteX2764" fmla="*/ 5075204 w 6891715"/>
                <a:gd name="connsiteY2764" fmla="*/ 1546351 h 6367455"/>
                <a:gd name="connsiteX2765" fmla="*/ 5068349 w 6891715"/>
                <a:gd name="connsiteY2765" fmla="*/ 1565270 h 6367455"/>
                <a:gd name="connsiteX2766" fmla="*/ 5062741 w 6891715"/>
                <a:gd name="connsiteY2766" fmla="*/ 1548243 h 6367455"/>
                <a:gd name="connsiteX2767" fmla="*/ 5041866 w 6891715"/>
                <a:gd name="connsiteY2767" fmla="*/ 1538152 h 6367455"/>
                <a:gd name="connsiteX2768" fmla="*/ 5048720 w 6891715"/>
                <a:gd name="connsiteY2768" fmla="*/ 1523332 h 6367455"/>
                <a:gd name="connsiteX2769" fmla="*/ 5056198 w 6891715"/>
                <a:gd name="connsiteY2769" fmla="*/ 1530584 h 6367455"/>
                <a:gd name="connsiteX2770" fmla="*/ 5070441 w 6891715"/>
                <a:gd name="connsiteY2770" fmla="*/ 1517646 h 6367455"/>
                <a:gd name="connsiteX2771" fmla="*/ 5086316 w 6891715"/>
                <a:gd name="connsiteY2771" fmla="*/ 1521333 h 6367455"/>
                <a:gd name="connsiteX2772" fmla="*/ 5074652 w 6891715"/>
                <a:gd name="connsiteY2772" fmla="*/ 1527171 h 6367455"/>
                <a:gd name="connsiteX2773" fmla="*/ 2793654 w 6891715"/>
                <a:gd name="connsiteY2773" fmla="*/ 1403349 h 6367455"/>
                <a:gd name="connsiteX2774" fmla="*/ 2808259 w 6891715"/>
                <a:gd name="connsiteY2774" fmla="*/ 1420428 h 6367455"/>
                <a:gd name="connsiteX2775" fmla="*/ 2796829 w 6891715"/>
                <a:gd name="connsiteY2775" fmla="*/ 1431595 h 6367455"/>
                <a:gd name="connsiteX2776" fmla="*/ 2778096 w 6891715"/>
                <a:gd name="connsiteY2776" fmla="*/ 1431924 h 6367455"/>
                <a:gd name="connsiteX2777" fmla="*/ 2782859 w 6891715"/>
                <a:gd name="connsiteY2777" fmla="*/ 1409918 h 6367455"/>
                <a:gd name="connsiteX2778" fmla="*/ 303818 w 6891715"/>
                <a:gd name="connsiteY2778" fmla="*/ 1397948 h 6367455"/>
                <a:gd name="connsiteX2779" fmla="*/ 310168 w 6891715"/>
                <a:gd name="connsiteY2779" fmla="*/ 1402076 h 6367455"/>
                <a:gd name="connsiteX2780" fmla="*/ 305088 w 6891715"/>
                <a:gd name="connsiteY2780" fmla="*/ 1417633 h 6367455"/>
                <a:gd name="connsiteX2781" fmla="*/ 309215 w 6891715"/>
                <a:gd name="connsiteY2781" fmla="*/ 1431603 h 6367455"/>
                <a:gd name="connsiteX2782" fmla="*/ 316518 w 6891715"/>
                <a:gd name="connsiteY2782" fmla="*/ 1433826 h 6367455"/>
                <a:gd name="connsiteX2783" fmla="*/ 315882 w 6891715"/>
                <a:gd name="connsiteY2783" fmla="*/ 1449383 h 6367455"/>
                <a:gd name="connsiteX2784" fmla="*/ 327630 w 6891715"/>
                <a:gd name="connsiteY2784" fmla="*/ 1448113 h 6367455"/>
                <a:gd name="connsiteX2785" fmla="*/ 329218 w 6891715"/>
                <a:gd name="connsiteY2785" fmla="*/ 1426206 h 6367455"/>
                <a:gd name="connsiteX2786" fmla="*/ 336838 w 6891715"/>
                <a:gd name="connsiteY2786" fmla="*/ 1413506 h 6367455"/>
                <a:gd name="connsiteX2787" fmla="*/ 350490 w 6891715"/>
                <a:gd name="connsiteY2787" fmla="*/ 1432238 h 6367455"/>
                <a:gd name="connsiteX2788" fmla="*/ 349855 w 6891715"/>
                <a:gd name="connsiteY2788" fmla="*/ 1447161 h 6367455"/>
                <a:gd name="connsiteX2789" fmla="*/ 367635 w 6891715"/>
                <a:gd name="connsiteY2789" fmla="*/ 1441446 h 6367455"/>
                <a:gd name="connsiteX2790" fmla="*/ 357158 w 6891715"/>
                <a:gd name="connsiteY2790" fmla="*/ 1456368 h 6367455"/>
                <a:gd name="connsiteX2791" fmla="*/ 368905 w 6891715"/>
                <a:gd name="connsiteY2791" fmla="*/ 1466845 h 6367455"/>
                <a:gd name="connsiteX2792" fmla="*/ 365095 w 6891715"/>
                <a:gd name="connsiteY2792" fmla="*/ 1497326 h 6367455"/>
                <a:gd name="connsiteX2793" fmla="*/ 350173 w 6891715"/>
                <a:gd name="connsiteY2793" fmla="*/ 1511296 h 6367455"/>
                <a:gd name="connsiteX2794" fmla="*/ 365095 w 6891715"/>
                <a:gd name="connsiteY2794" fmla="*/ 1514471 h 6367455"/>
                <a:gd name="connsiteX2795" fmla="*/ 368587 w 6891715"/>
                <a:gd name="connsiteY2795" fmla="*/ 1537331 h 6367455"/>
                <a:gd name="connsiteX2796" fmla="*/ 372397 w 6891715"/>
                <a:gd name="connsiteY2796" fmla="*/ 1525583 h 6367455"/>
                <a:gd name="connsiteX2797" fmla="*/ 385098 w 6891715"/>
                <a:gd name="connsiteY2797" fmla="*/ 1524630 h 6367455"/>
                <a:gd name="connsiteX2798" fmla="*/ 390495 w 6891715"/>
                <a:gd name="connsiteY2798" fmla="*/ 1536378 h 6367455"/>
                <a:gd name="connsiteX2799" fmla="*/ 372715 w 6891715"/>
                <a:gd name="connsiteY2799" fmla="*/ 1545903 h 6367455"/>
                <a:gd name="connsiteX2800" fmla="*/ 383510 w 6891715"/>
                <a:gd name="connsiteY2800" fmla="*/ 1544633 h 6367455"/>
                <a:gd name="connsiteX2801" fmla="*/ 382558 w 6891715"/>
                <a:gd name="connsiteY2801" fmla="*/ 1564635 h 6367455"/>
                <a:gd name="connsiteX2802" fmla="*/ 365413 w 6891715"/>
                <a:gd name="connsiteY2802" fmla="*/ 1565905 h 6367455"/>
                <a:gd name="connsiteX2803" fmla="*/ 352078 w 6891715"/>
                <a:gd name="connsiteY2803" fmla="*/ 1579875 h 6367455"/>
                <a:gd name="connsiteX2804" fmla="*/ 361603 w 6891715"/>
                <a:gd name="connsiteY2804" fmla="*/ 1593210 h 6367455"/>
                <a:gd name="connsiteX2805" fmla="*/ 349220 w 6891715"/>
                <a:gd name="connsiteY2805" fmla="*/ 1608133 h 6367455"/>
                <a:gd name="connsiteX2806" fmla="*/ 347950 w 6891715"/>
                <a:gd name="connsiteY2806" fmla="*/ 1621785 h 6367455"/>
                <a:gd name="connsiteX2807" fmla="*/ 336520 w 6891715"/>
                <a:gd name="connsiteY2807" fmla="*/ 1623055 h 6367455"/>
                <a:gd name="connsiteX2808" fmla="*/ 327313 w 6891715"/>
                <a:gd name="connsiteY2808" fmla="*/ 1634485 h 6367455"/>
                <a:gd name="connsiteX2809" fmla="*/ 318740 w 6891715"/>
                <a:gd name="connsiteY2809" fmla="*/ 1639248 h 6367455"/>
                <a:gd name="connsiteX2810" fmla="*/ 313025 w 6891715"/>
                <a:gd name="connsiteY2810" fmla="*/ 1622103 h 6367455"/>
                <a:gd name="connsiteX2811" fmla="*/ 298103 w 6891715"/>
                <a:gd name="connsiteY2811" fmla="*/ 1602418 h 6367455"/>
                <a:gd name="connsiteX2812" fmla="*/ 291753 w 6891715"/>
                <a:gd name="connsiteY2812" fmla="*/ 1616388 h 6367455"/>
                <a:gd name="connsiteX2813" fmla="*/ 300643 w 6891715"/>
                <a:gd name="connsiteY2813" fmla="*/ 1628770 h 6367455"/>
                <a:gd name="connsiteX2814" fmla="*/ 301913 w 6891715"/>
                <a:gd name="connsiteY2814" fmla="*/ 1637025 h 6367455"/>
                <a:gd name="connsiteX2815" fmla="*/ 286990 w 6891715"/>
                <a:gd name="connsiteY2815" fmla="*/ 1645598 h 6367455"/>
                <a:gd name="connsiteX2816" fmla="*/ 285085 w 6891715"/>
                <a:gd name="connsiteY2816" fmla="*/ 1666870 h 6367455"/>
                <a:gd name="connsiteX2817" fmla="*/ 313343 w 6891715"/>
                <a:gd name="connsiteY2817" fmla="*/ 1651630 h 6367455"/>
                <a:gd name="connsiteX2818" fmla="*/ 317788 w 6891715"/>
                <a:gd name="connsiteY2818" fmla="*/ 1655758 h 6367455"/>
                <a:gd name="connsiteX2819" fmla="*/ 295880 w 6891715"/>
                <a:gd name="connsiteY2819" fmla="*/ 1676078 h 6367455"/>
                <a:gd name="connsiteX2820" fmla="*/ 279053 w 6891715"/>
                <a:gd name="connsiteY2820" fmla="*/ 1708781 h 6367455"/>
                <a:gd name="connsiteX2821" fmla="*/ 255875 w 6891715"/>
                <a:gd name="connsiteY2821" fmla="*/ 1711320 h 6367455"/>
                <a:gd name="connsiteX2822" fmla="*/ 242223 w 6891715"/>
                <a:gd name="connsiteY2822" fmla="*/ 1742753 h 6367455"/>
                <a:gd name="connsiteX2823" fmla="*/ 220950 w 6891715"/>
                <a:gd name="connsiteY2823" fmla="*/ 1748468 h 6367455"/>
                <a:gd name="connsiteX2824" fmla="*/ 217775 w 6891715"/>
                <a:gd name="connsiteY2824" fmla="*/ 1744340 h 6367455"/>
                <a:gd name="connsiteX2825" fmla="*/ 228570 w 6891715"/>
                <a:gd name="connsiteY2825" fmla="*/ 1739896 h 6367455"/>
                <a:gd name="connsiteX2826" fmla="*/ 231745 w 6891715"/>
                <a:gd name="connsiteY2826" fmla="*/ 1730370 h 6367455"/>
                <a:gd name="connsiteX2827" fmla="*/ 224125 w 6891715"/>
                <a:gd name="connsiteY2827" fmla="*/ 1722115 h 6367455"/>
                <a:gd name="connsiteX2828" fmla="*/ 222855 w 6891715"/>
                <a:gd name="connsiteY2828" fmla="*/ 1703383 h 6367455"/>
                <a:gd name="connsiteX2829" fmla="*/ 207933 w 6891715"/>
                <a:gd name="connsiteY2829" fmla="*/ 1701160 h 6367455"/>
                <a:gd name="connsiteX2830" fmla="*/ 204123 w 6891715"/>
                <a:gd name="connsiteY2830" fmla="*/ 1710685 h 6367455"/>
                <a:gd name="connsiteX2831" fmla="*/ 207298 w 6891715"/>
                <a:gd name="connsiteY2831" fmla="*/ 1720210 h 6367455"/>
                <a:gd name="connsiteX2832" fmla="*/ 199995 w 6891715"/>
                <a:gd name="connsiteY2832" fmla="*/ 1729736 h 6367455"/>
                <a:gd name="connsiteX2833" fmla="*/ 175865 w 6891715"/>
                <a:gd name="connsiteY2833" fmla="*/ 1737355 h 6367455"/>
                <a:gd name="connsiteX2834" fmla="*/ 163165 w 6891715"/>
                <a:gd name="connsiteY2834" fmla="*/ 1761486 h 6367455"/>
                <a:gd name="connsiteX2835" fmla="*/ 110778 w 6891715"/>
                <a:gd name="connsiteY2835" fmla="*/ 1815778 h 6367455"/>
                <a:gd name="connsiteX2836" fmla="*/ 87283 w 6891715"/>
                <a:gd name="connsiteY2836" fmla="*/ 1817048 h 6367455"/>
                <a:gd name="connsiteX2837" fmla="*/ 63470 w 6891715"/>
                <a:gd name="connsiteY2837" fmla="*/ 1831018 h 6367455"/>
                <a:gd name="connsiteX2838" fmla="*/ 35848 w 6891715"/>
                <a:gd name="connsiteY2838" fmla="*/ 1825938 h 6367455"/>
                <a:gd name="connsiteX2839" fmla="*/ 40293 w 6891715"/>
                <a:gd name="connsiteY2839" fmla="*/ 1849433 h 6367455"/>
                <a:gd name="connsiteX2840" fmla="*/ 0 w 6891715"/>
                <a:gd name="connsiteY2840" fmla="*/ 1865398 h 6367455"/>
                <a:gd name="connsiteX2841" fmla="*/ 51895 w 6891715"/>
                <a:gd name="connsiteY2841" fmla="*/ 1757672 h 6367455"/>
                <a:gd name="connsiteX2842" fmla="*/ 234199 w 6891715"/>
                <a:gd name="connsiteY2842" fmla="*/ 1457591 h 6367455"/>
                <a:gd name="connsiteX2843" fmla="*/ 269276 w 6891715"/>
                <a:gd name="connsiteY2843" fmla="*/ 1410682 h 6367455"/>
                <a:gd name="connsiteX2844" fmla="*/ 273020 w 6891715"/>
                <a:gd name="connsiteY2844" fmla="*/ 1407473 h 6367455"/>
                <a:gd name="connsiteX2845" fmla="*/ 3781388 w 6891715"/>
                <a:gd name="connsiteY2845" fmla="*/ 1397007 h 6367455"/>
                <a:gd name="connsiteX2846" fmla="*/ 3780753 w 6891715"/>
                <a:gd name="connsiteY2846" fmla="*/ 1419999 h 6367455"/>
                <a:gd name="connsiteX2847" fmla="*/ 3775672 w 6891715"/>
                <a:gd name="connsiteY2847" fmla="*/ 1425582 h 6367455"/>
                <a:gd name="connsiteX2848" fmla="*/ 3770275 w 6891715"/>
                <a:gd name="connsiteY2848" fmla="*/ 1413431 h 6367455"/>
                <a:gd name="connsiteX2849" fmla="*/ 3776308 w 6891715"/>
                <a:gd name="connsiteY2849" fmla="*/ 1403577 h 6367455"/>
                <a:gd name="connsiteX2850" fmla="*/ 2893984 w 6891715"/>
                <a:gd name="connsiteY2850" fmla="*/ 1212850 h 6367455"/>
                <a:gd name="connsiteX2851" fmla="*/ 2912798 w 6891715"/>
                <a:gd name="connsiteY2851" fmla="*/ 1234757 h 6367455"/>
                <a:gd name="connsiteX2852" fmla="*/ 2919384 w 6891715"/>
                <a:gd name="connsiteY2852" fmla="*/ 1260157 h 6367455"/>
                <a:gd name="connsiteX2853" fmla="*/ 2902763 w 6891715"/>
                <a:gd name="connsiteY2853" fmla="*/ 1260475 h 6367455"/>
                <a:gd name="connsiteX2854" fmla="*/ 2904646 w 6891715"/>
                <a:gd name="connsiteY2854" fmla="*/ 1246504 h 6367455"/>
                <a:gd name="connsiteX2855" fmla="*/ 2894924 w 6891715"/>
                <a:gd name="connsiteY2855" fmla="*/ 1231582 h 6367455"/>
                <a:gd name="connsiteX2856" fmla="*/ 2893984 w 6891715"/>
                <a:gd name="connsiteY2856" fmla="*/ 1212850 h 6367455"/>
                <a:gd name="connsiteX2857" fmla="*/ 5710203 w 6891715"/>
                <a:gd name="connsiteY2857" fmla="*/ 1139822 h 6367455"/>
                <a:gd name="connsiteX2858" fmla="*/ 5727666 w 6891715"/>
                <a:gd name="connsiteY2858" fmla="*/ 1152205 h 6367455"/>
                <a:gd name="connsiteX2859" fmla="*/ 5723382 w 6891715"/>
                <a:gd name="connsiteY2859" fmla="*/ 1173160 h 6367455"/>
                <a:gd name="connsiteX2860" fmla="*/ 5711521 w 6891715"/>
                <a:gd name="connsiteY2860" fmla="*/ 1162048 h 6367455"/>
                <a:gd name="connsiteX2861" fmla="*/ 5710203 w 6891715"/>
                <a:gd name="connsiteY2861" fmla="*/ 1139822 h 6367455"/>
                <a:gd name="connsiteX2862" fmla="*/ 3040668 w 6891715"/>
                <a:gd name="connsiteY2862" fmla="*/ 1009652 h 6367455"/>
                <a:gd name="connsiteX2863" fmla="*/ 3052733 w 6891715"/>
                <a:gd name="connsiteY2863" fmla="*/ 1019177 h 6367455"/>
                <a:gd name="connsiteX2864" fmla="*/ 3020983 w 6891715"/>
                <a:gd name="connsiteY2864" fmla="*/ 1028702 h 6367455"/>
                <a:gd name="connsiteX2865" fmla="*/ 3017808 w 6891715"/>
                <a:gd name="connsiteY2865" fmla="*/ 1020765 h 6367455"/>
                <a:gd name="connsiteX2866" fmla="*/ 3072139 w 6891715"/>
                <a:gd name="connsiteY2866" fmla="*/ 911226 h 6367455"/>
                <a:gd name="connsiteX2867" fmla="*/ 3073371 w 6891715"/>
                <a:gd name="connsiteY2867" fmla="*/ 926933 h 6367455"/>
                <a:gd name="connsiteX2868" fmla="*/ 3052733 w 6891715"/>
                <a:gd name="connsiteY2868" fmla="*/ 930276 h 6367455"/>
                <a:gd name="connsiteX2869" fmla="*/ 3107021 w 6891715"/>
                <a:gd name="connsiteY2869" fmla="*/ 901700 h 6367455"/>
                <a:gd name="connsiteX2870" fmla="*/ 3120991 w 6891715"/>
                <a:gd name="connsiteY2870" fmla="*/ 928449 h 6367455"/>
                <a:gd name="connsiteX2871" fmla="*/ 3105116 w 6891715"/>
                <a:gd name="connsiteY2871" fmla="*/ 944563 h 6367455"/>
                <a:gd name="connsiteX2872" fmla="*/ 3098766 w 6891715"/>
                <a:gd name="connsiteY2872" fmla="*/ 934895 h 6367455"/>
                <a:gd name="connsiteX2873" fmla="*/ 3098766 w 6891715"/>
                <a:gd name="connsiteY2873" fmla="*/ 925226 h 6367455"/>
                <a:gd name="connsiteX2874" fmla="*/ 3105751 w 6891715"/>
                <a:gd name="connsiteY2874" fmla="*/ 916525 h 6367455"/>
                <a:gd name="connsiteX2875" fmla="*/ 3099360 w 6891715"/>
                <a:gd name="connsiteY2875" fmla="*/ 876300 h 6367455"/>
                <a:gd name="connsiteX2876" fmla="*/ 3105116 w 6891715"/>
                <a:gd name="connsiteY2876" fmla="*/ 884929 h 6367455"/>
                <a:gd name="connsiteX2877" fmla="*/ 3093284 w 6891715"/>
                <a:gd name="connsiteY2877" fmla="*/ 896433 h 6367455"/>
                <a:gd name="connsiteX2878" fmla="*/ 3091365 w 6891715"/>
                <a:gd name="connsiteY2878" fmla="*/ 914648 h 6367455"/>
                <a:gd name="connsiteX2879" fmla="*/ 3079858 w 6891715"/>
                <a:gd name="connsiteY2879" fmla="*/ 925513 h 6367455"/>
                <a:gd name="connsiteX2880" fmla="*/ 3079538 w 6891715"/>
                <a:gd name="connsiteY2880" fmla="*/ 905061 h 6367455"/>
                <a:gd name="connsiteX2881" fmla="*/ 3060671 w 6891715"/>
                <a:gd name="connsiteY2881" fmla="*/ 906659 h 6367455"/>
                <a:gd name="connsiteX2882" fmla="*/ 3062270 w 6891715"/>
                <a:gd name="connsiteY2882" fmla="*/ 893877 h 6367455"/>
                <a:gd name="connsiteX2883" fmla="*/ 3082736 w 6891715"/>
                <a:gd name="connsiteY2883" fmla="*/ 885248 h 6367455"/>
                <a:gd name="connsiteX2884" fmla="*/ 2895676 w 6891715"/>
                <a:gd name="connsiteY2884" fmla="*/ 835022 h 6367455"/>
                <a:gd name="connsiteX2885" fmla="*/ 2900080 w 6891715"/>
                <a:gd name="connsiteY2885" fmla="*/ 843367 h 6367455"/>
                <a:gd name="connsiteX2886" fmla="*/ 2899450 w 6891715"/>
                <a:gd name="connsiteY2886" fmla="*/ 855243 h 6367455"/>
                <a:gd name="connsiteX2887" fmla="*/ 2906370 w 6891715"/>
                <a:gd name="connsiteY2887" fmla="*/ 852034 h 6367455"/>
                <a:gd name="connsiteX2888" fmla="*/ 2906684 w 6891715"/>
                <a:gd name="connsiteY2888" fmla="*/ 860700 h 6367455"/>
                <a:gd name="connsiteX2889" fmla="*/ 2893160 w 6891715"/>
                <a:gd name="connsiteY2889" fmla="*/ 863910 h 6367455"/>
                <a:gd name="connsiteX2890" fmla="*/ 2884040 w 6891715"/>
                <a:gd name="connsiteY2890" fmla="*/ 886378 h 6367455"/>
                <a:gd name="connsiteX2891" fmla="*/ 2873346 w 6891715"/>
                <a:gd name="connsiteY2891" fmla="*/ 893760 h 6367455"/>
                <a:gd name="connsiteX2892" fmla="*/ 2879321 w 6891715"/>
                <a:gd name="connsiteY2892" fmla="*/ 876748 h 6367455"/>
                <a:gd name="connsiteX2893" fmla="*/ 2877121 w 6891715"/>
                <a:gd name="connsiteY2893" fmla="*/ 857490 h 6367455"/>
                <a:gd name="connsiteX2894" fmla="*/ 2890959 w 6891715"/>
                <a:gd name="connsiteY2894" fmla="*/ 854280 h 6367455"/>
                <a:gd name="connsiteX2895" fmla="*/ 2912575 w 6891715"/>
                <a:gd name="connsiteY2895" fmla="*/ 822322 h 6367455"/>
                <a:gd name="connsiteX2896" fmla="*/ 2923896 w 6891715"/>
                <a:gd name="connsiteY2896" fmla="*/ 829854 h 6367455"/>
                <a:gd name="connsiteX2897" fmla="*/ 2925733 w 6891715"/>
                <a:gd name="connsiteY2897" fmla="*/ 836130 h 6367455"/>
                <a:gd name="connsiteX2898" fmla="*/ 2922673 w 6891715"/>
                <a:gd name="connsiteY2898" fmla="*/ 849310 h 6367455"/>
                <a:gd name="connsiteX2899" fmla="*/ 2912575 w 6891715"/>
                <a:gd name="connsiteY2899" fmla="*/ 848682 h 6367455"/>
                <a:gd name="connsiteX2900" fmla="*/ 2904312 w 6891715"/>
                <a:gd name="connsiteY2900" fmla="*/ 841465 h 6367455"/>
                <a:gd name="connsiteX2901" fmla="*/ 2900333 w 6891715"/>
                <a:gd name="connsiteY2901" fmla="*/ 830795 h 6367455"/>
                <a:gd name="connsiteX2902" fmla="*/ 2915634 w 6891715"/>
                <a:gd name="connsiteY2902" fmla="*/ 832050 h 6367455"/>
                <a:gd name="connsiteX2903" fmla="*/ 3115497 w 6891715"/>
                <a:gd name="connsiteY2903" fmla="*/ 820737 h 6367455"/>
                <a:gd name="connsiteX2904" fmla="*/ 3128970 w 6891715"/>
                <a:gd name="connsiteY2904" fmla="*/ 829700 h 6367455"/>
                <a:gd name="connsiteX2905" fmla="*/ 3132104 w 6891715"/>
                <a:gd name="connsiteY2905" fmla="*/ 840826 h 6367455"/>
                <a:gd name="connsiteX2906" fmla="*/ 3125211 w 6891715"/>
                <a:gd name="connsiteY2906" fmla="*/ 850098 h 6367455"/>
                <a:gd name="connsiteX2907" fmla="*/ 3108291 w 6891715"/>
                <a:gd name="connsiteY2907" fmla="*/ 855662 h 6367455"/>
                <a:gd name="connsiteX2908" fmla="*/ 3112364 w 6891715"/>
                <a:gd name="connsiteY2908" fmla="*/ 841135 h 6367455"/>
                <a:gd name="connsiteX2909" fmla="*/ 2986079 w 6891715"/>
                <a:gd name="connsiteY2909" fmla="*/ 784222 h 6367455"/>
                <a:gd name="connsiteX2910" fmla="*/ 2989234 w 6891715"/>
                <a:gd name="connsiteY2910" fmla="*/ 792794 h 6367455"/>
                <a:gd name="connsiteX2911" fmla="*/ 2950732 w 6891715"/>
                <a:gd name="connsiteY2911" fmla="*/ 835022 h 6367455"/>
                <a:gd name="connsiteX2912" fmla="*/ 2938108 w 6891715"/>
                <a:gd name="connsiteY2912" fmla="*/ 829942 h 6367455"/>
                <a:gd name="connsiteX2913" fmla="*/ 2936846 w 6891715"/>
                <a:gd name="connsiteY2913" fmla="*/ 815337 h 6367455"/>
                <a:gd name="connsiteX2914" fmla="*/ 2944104 w 6891715"/>
                <a:gd name="connsiteY2914" fmla="*/ 803589 h 6367455"/>
                <a:gd name="connsiteX2915" fmla="*/ 2956728 w 6891715"/>
                <a:gd name="connsiteY2915" fmla="*/ 805494 h 6367455"/>
                <a:gd name="connsiteX2916" fmla="*/ 2963040 w 6891715"/>
                <a:gd name="connsiteY2916" fmla="*/ 796922 h 6367455"/>
                <a:gd name="connsiteX2917" fmla="*/ 2969036 w 6891715"/>
                <a:gd name="connsiteY2917" fmla="*/ 784539 h 6367455"/>
                <a:gd name="connsiteX2918" fmla="*/ 3181826 w 6891715"/>
                <a:gd name="connsiteY2918" fmla="*/ 777876 h 6367455"/>
                <a:gd name="connsiteX2919" fmla="*/ 3189253 w 6891715"/>
                <a:gd name="connsiteY2919" fmla="*/ 786862 h 6367455"/>
                <a:gd name="connsiteX2920" fmla="*/ 3181181 w 6891715"/>
                <a:gd name="connsiteY2920" fmla="*/ 793751 h 6367455"/>
                <a:gd name="connsiteX2921" fmla="*/ 3170203 w 6891715"/>
                <a:gd name="connsiteY2921" fmla="*/ 787760 h 6367455"/>
                <a:gd name="connsiteX2922" fmla="*/ 2989234 w 6891715"/>
                <a:gd name="connsiteY2922" fmla="*/ 760410 h 6367455"/>
                <a:gd name="connsiteX2923" fmla="*/ 3000346 w 6891715"/>
                <a:gd name="connsiteY2923" fmla="*/ 771020 h 6367455"/>
                <a:gd name="connsiteX2924" fmla="*/ 2997078 w 6891715"/>
                <a:gd name="connsiteY2924" fmla="*/ 785810 h 6367455"/>
                <a:gd name="connsiteX2925" fmla="*/ 2989559 w 6891715"/>
                <a:gd name="connsiteY2925" fmla="*/ 779380 h 6367455"/>
                <a:gd name="connsiteX2926" fmla="*/ 2989234 w 6891715"/>
                <a:gd name="connsiteY2926" fmla="*/ 760410 h 6367455"/>
                <a:gd name="connsiteX2927" fmla="*/ 3084673 w 6891715"/>
                <a:gd name="connsiteY2927" fmla="*/ 733425 h 6367455"/>
                <a:gd name="connsiteX2928" fmla="*/ 3095591 w 6891715"/>
                <a:gd name="connsiteY2928" fmla="*/ 744629 h 6367455"/>
                <a:gd name="connsiteX2929" fmla="*/ 3089491 w 6891715"/>
                <a:gd name="connsiteY2929" fmla="*/ 761915 h 6367455"/>
                <a:gd name="connsiteX2930" fmla="*/ 3078568 w 6891715"/>
                <a:gd name="connsiteY2930" fmla="*/ 778881 h 6367455"/>
                <a:gd name="connsiteX2931" fmla="*/ 3073427 w 6891715"/>
                <a:gd name="connsiteY2931" fmla="*/ 784323 h 6367455"/>
                <a:gd name="connsiteX2932" fmla="*/ 3061541 w 6891715"/>
                <a:gd name="connsiteY2932" fmla="*/ 788805 h 6367455"/>
                <a:gd name="connsiteX2933" fmla="*/ 3062825 w 6891715"/>
                <a:gd name="connsiteY2933" fmla="*/ 799369 h 6367455"/>
                <a:gd name="connsiteX2934" fmla="*/ 3065074 w 6891715"/>
                <a:gd name="connsiteY2934" fmla="*/ 811213 h 6367455"/>
                <a:gd name="connsiteX2935" fmla="*/ 3056400 w 6891715"/>
                <a:gd name="connsiteY2935" fmla="*/ 808972 h 6367455"/>
                <a:gd name="connsiteX2936" fmla="*/ 3054472 w 6891715"/>
                <a:gd name="connsiteY2936" fmla="*/ 788805 h 6367455"/>
                <a:gd name="connsiteX2937" fmla="*/ 3063789 w 6891715"/>
                <a:gd name="connsiteY2937" fmla="*/ 766077 h 6367455"/>
                <a:gd name="connsiteX2938" fmla="*/ 3045477 w 6891715"/>
                <a:gd name="connsiteY2938" fmla="*/ 773119 h 6367455"/>
                <a:gd name="connsiteX2939" fmla="*/ 3028448 w 6891715"/>
                <a:gd name="connsiteY2939" fmla="*/ 802890 h 6367455"/>
                <a:gd name="connsiteX2940" fmla="*/ 3016882 w 6891715"/>
                <a:gd name="connsiteY2940" fmla="*/ 795527 h 6367455"/>
                <a:gd name="connsiteX2941" fmla="*/ 3014633 w 6891715"/>
                <a:gd name="connsiteY2941" fmla="*/ 784643 h 6367455"/>
                <a:gd name="connsiteX2942" fmla="*/ 3028127 w 6891715"/>
                <a:gd name="connsiteY2942" fmla="*/ 766397 h 6367455"/>
                <a:gd name="connsiteX2943" fmla="*/ 3045477 w 6891715"/>
                <a:gd name="connsiteY2943" fmla="*/ 749431 h 6367455"/>
                <a:gd name="connsiteX2944" fmla="*/ 3065396 w 6891715"/>
                <a:gd name="connsiteY2944" fmla="*/ 743989 h 6367455"/>
                <a:gd name="connsiteX2945" fmla="*/ 3205129 w 6891715"/>
                <a:gd name="connsiteY2945" fmla="*/ 719138 h 6367455"/>
                <a:gd name="connsiteX2946" fmla="*/ 3203253 w 6891715"/>
                <a:gd name="connsiteY2946" fmla="*/ 736387 h 6367455"/>
                <a:gd name="connsiteX2947" fmla="*/ 3189807 w 6891715"/>
                <a:gd name="connsiteY2947" fmla="*/ 739776 h 6367455"/>
                <a:gd name="connsiteX2948" fmla="*/ 3184491 w 6891715"/>
                <a:gd name="connsiteY2948" fmla="*/ 726222 h 6367455"/>
                <a:gd name="connsiteX2949" fmla="*/ 3048002 w 6891715"/>
                <a:gd name="connsiteY2949" fmla="*/ 700087 h 6367455"/>
                <a:gd name="connsiteX2950" fmla="*/ 3055726 w 6891715"/>
                <a:gd name="connsiteY2950" fmla="*/ 703262 h 6367455"/>
                <a:gd name="connsiteX2951" fmla="*/ 3059084 w 6891715"/>
                <a:gd name="connsiteY2951" fmla="*/ 711517 h 6367455"/>
                <a:gd name="connsiteX2952" fmla="*/ 3057069 w 6891715"/>
                <a:gd name="connsiteY2952" fmla="*/ 725170 h 6367455"/>
                <a:gd name="connsiteX2953" fmla="*/ 3044980 w 6891715"/>
                <a:gd name="connsiteY2953" fmla="*/ 725487 h 6367455"/>
                <a:gd name="connsiteX2954" fmla="*/ 3041621 w 6891715"/>
                <a:gd name="connsiteY2954" fmla="*/ 709612 h 6367455"/>
                <a:gd name="connsiteX2955" fmla="*/ 3147591 w 6891715"/>
                <a:gd name="connsiteY2955" fmla="*/ 608011 h 6367455"/>
                <a:gd name="connsiteX2956" fmla="*/ 3157047 w 6891715"/>
                <a:gd name="connsiteY2956" fmla="*/ 609291 h 6367455"/>
                <a:gd name="connsiteX2957" fmla="*/ 3163667 w 6891715"/>
                <a:gd name="connsiteY2957" fmla="*/ 632651 h 6367455"/>
                <a:gd name="connsiteX2958" fmla="*/ 3154210 w 6891715"/>
                <a:gd name="connsiteY2958" fmla="*/ 648332 h 6367455"/>
                <a:gd name="connsiteX2959" fmla="*/ 3165873 w 6891715"/>
                <a:gd name="connsiteY2959" fmla="*/ 659212 h 6367455"/>
                <a:gd name="connsiteX2960" fmla="*/ 3165873 w 6891715"/>
                <a:gd name="connsiteY2960" fmla="*/ 666572 h 6367455"/>
                <a:gd name="connsiteX2961" fmla="*/ 3150428 w 6891715"/>
                <a:gd name="connsiteY2961" fmla="*/ 687053 h 6367455"/>
                <a:gd name="connsiteX2962" fmla="*/ 3152319 w 6891715"/>
                <a:gd name="connsiteY2962" fmla="*/ 699533 h 6367455"/>
                <a:gd name="connsiteX2963" fmla="*/ 3167134 w 6891715"/>
                <a:gd name="connsiteY2963" fmla="*/ 696333 h 6367455"/>
                <a:gd name="connsiteX2964" fmla="*/ 3173439 w 6891715"/>
                <a:gd name="connsiteY2964" fmla="*/ 675853 h 6367455"/>
                <a:gd name="connsiteX2965" fmla="*/ 3178482 w 6891715"/>
                <a:gd name="connsiteY2965" fmla="*/ 657932 h 6367455"/>
                <a:gd name="connsiteX2966" fmla="*/ 3193298 w 6891715"/>
                <a:gd name="connsiteY2966" fmla="*/ 651212 h 6367455"/>
                <a:gd name="connsiteX2967" fmla="*/ 3183211 w 6891715"/>
                <a:gd name="connsiteY2967" fmla="*/ 634571 h 6367455"/>
                <a:gd name="connsiteX2968" fmla="*/ 3192983 w 6891715"/>
                <a:gd name="connsiteY2968" fmla="*/ 621771 h 6367455"/>
                <a:gd name="connsiteX2969" fmla="*/ 3196765 w 6891715"/>
                <a:gd name="connsiteY2969" fmla="*/ 625611 h 6367455"/>
                <a:gd name="connsiteX2970" fmla="*/ 3199602 w 6891715"/>
                <a:gd name="connsiteY2970" fmla="*/ 629131 h 6367455"/>
                <a:gd name="connsiteX2971" fmla="*/ 3200548 w 6891715"/>
                <a:gd name="connsiteY2971" fmla="*/ 631051 h 6367455"/>
                <a:gd name="connsiteX2972" fmla="*/ 3201178 w 6891715"/>
                <a:gd name="connsiteY2972" fmla="*/ 632331 h 6367455"/>
                <a:gd name="connsiteX2973" fmla="*/ 3202124 w 6891715"/>
                <a:gd name="connsiteY2973" fmla="*/ 632971 h 6367455"/>
                <a:gd name="connsiteX2974" fmla="*/ 3203070 w 6891715"/>
                <a:gd name="connsiteY2974" fmla="*/ 633611 h 6367455"/>
                <a:gd name="connsiteX2975" fmla="*/ 3204015 w 6891715"/>
                <a:gd name="connsiteY2975" fmla="*/ 632971 h 6367455"/>
                <a:gd name="connsiteX2976" fmla="*/ 3205592 w 6891715"/>
                <a:gd name="connsiteY2976" fmla="*/ 632651 h 6367455"/>
                <a:gd name="connsiteX2977" fmla="*/ 3207483 w 6891715"/>
                <a:gd name="connsiteY2977" fmla="*/ 631691 h 6367455"/>
                <a:gd name="connsiteX2978" fmla="*/ 3208744 w 6891715"/>
                <a:gd name="connsiteY2978" fmla="*/ 631051 h 6367455"/>
                <a:gd name="connsiteX2979" fmla="*/ 3220092 w 6891715"/>
                <a:gd name="connsiteY2979" fmla="*/ 642572 h 6367455"/>
                <a:gd name="connsiteX2980" fmla="*/ 3225766 w 6891715"/>
                <a:gd name="connsiteY2980" fmla="*/ 654092 h 6367455"/>
                <a:gd name="connsiteX2981" fmla="*/ 3206852 w 6891715"/>
                <a:gd name="connsiteY2981" fmla="*/ 678093 h 6367455"/>
                <a:gd name="connsiteX2982" fmla="*/ 3205276 w 6891715"/>
                <a:gd name="connsiteY2982" fmla="*/ 700173 h 6367455"/>
                <a:gd name="connsiteX2983" fmla="*/ 3185102 w 6891715"/>
                <a:gd name="connsiteY2983" fmla="*/ 698253 h 6367455"/>
                <a:gd name="connsiteX2984" fmla="*/ 3181319 w 6891715"/>
                <a:gd name="connsiteY2984" fmla="*/ 716174 h 6367455"/>
                <a:gd name="connsiteX2985" fmla="*/ 3173754 w 6891715"/>
                <a:gd name="connsiteY2985" fmla="*/ 726734 h 6367455"/>
                <a:gd name="connsiteX2986" fmla="*/ 3184472 w 6891715"/>
                <a:gd name="connsiteY2986" fmla="*/ 743055 h 6367455"/>
                <a:gd name="connsiteX2987" fmla="*/ 3173754 w 6891715"/>
                <a:gd name="connsiteY2987" fmla="*/ 746255 h 6367455"/>
                <a:gd name="connsiteX2988" fmla="*/ 3160199 w 6891715"/>
                <a:gd name="connsiteY2988" fmla="*/ 738895 h 6367455"/>
                <a:gd name="connsiteX2989" fmla="*/ 3157047 w 6891715"/>
                <a:gd name="connsiteY2989" fmla="*/ 722894 h 6367455"/>
                <a:gd name="connsiteX2990" fmla="*/ 3154525 w 6891715"/>
                <a:gd name="connsiteY2990" fmla="*/ 730894 h 6367455"/>
                <a:gd name="connsiteX2991" fmla="*/ 3152949 w 6891715"/>
                <a:gd name="connsiteY2991" fmla="*/ 736974 h 6367455"/>
                <a:gd name="connsiteX2992" fmla="*/ 3152004 w 6891715"/>
                <a:gd name="connsiteY2992" fmla="*/ 739215 h 6367455"/>
                <a:gd name="connsiteX2993" fmla="*/ 3151688 w 6891715"/>
                <a:gd name="connsiteY2993" fmla="*/ 741135 h 6367455"/>
                <a:gd name="connsiteX2994" fmla="*/ 3151373 w 6891715"/>
                <a:gd name="connsiteY2994" fmla="*/ 743375 h 6367455"/>
                <a:gd name="connsiteX2995" fmla="*/ 3149482 w 6891715"/>
                <a:gd name="connsiteY2995" fmla="*/ 746895 h 6367455"/>
                <a:gd name="connsiteX2996" fmla="*/ 3144123 w 6891715"/>
                <a:gd name="connsiteY2996" fmla="*/ 756495 h 6367455"/>
                <a:gd name="connsiteX2997" fmla="*/ 3136243 w 6891715"/>
                <a:gd name="connsiteY2997" fmla="*/ 769935 h 6367455"/>
                <a:gd name="connsiteX2998" fmla="*/ 3126786 w 6891715"/>
                <a:gd name="connsiteY2998" fmla="*/ 760335 h 6367455"/>
                <a:gd name="connsiteX2999" fmla="*/ 3129623 w 6891715"/>
                <a:gd name="connsiteY2999" fmla="*/ 727694 h 6367455"/>
                <a:gd name="connsiteX3000" fmla="*/ 3116384 w 6891715"/>
                <a:gd name="connsiteY3000" fmla="*/ 740495 h 6367455"/>
                <a:gd name="connsiteX3001" fmla="*/ 3105036 w 6891715"/>
                <a:gd name="connsiteY3001" fmla="*/ 768975 h 6367455"/>
                <a:gd name="connsiteX3002" fmla="*/ 3097785 w 6891715"/>
                <a:gd name="connsiteY3002" fmla="*/ 767055 h 6367455"/>
                <a:gd name="connsiteX3003" fmla="*/ 3107873 w 6891715"/>
                <a:gd name="connsiteY3003" fmla="*/ 742415 h 6367455"/>
                <a:gd name="connsiteX3004" fmla="*/ 3096209 w 6891715"/>
                <a:gd name="connsiteY3004" fmla="*/ 740495 h 6367455"/>
                <a:gd name="connsiteX3005" fmla="*/ 3094003 w 6891715"/>
                <a:gd name="connsiteY3005" fmla="*/ 734094 h 6367455"/>
                <a:gd name="connsiteX3006" fmla="*/ 3107557 w 6891715"/>
                <a:gd name="connsiteY3006" fmla="*/ 727694 h 6367455"/>
                <a:gd name="connsiteX3007" fmla="*/ 3099992 w 6891715"/>
                <a:gd name="connsiteY3007" fmla="*/ 717134 h 6367455"/>
                <a:gd name="connsiteX3008" fmla="*/ 3127101 w 6891715"/>
                <a:gd name="connsiteY3008" fmla="*/ 687053 h 6367455"/>
                <a:gd name="connsiteX3009" fmla="*/ 3127101 w 6891715"/>
                <a:gd name="connsiteY3009" fmla="*/ 668172 h 6367455"/>
                <a:gd name="connsiteX3010" fmla="*/ 3135297 w 6891715"/>
                <a:gd name="connsiteY3010" fmla="*/ 656332 h 6367455"/>
                <a:gd name="connsiteX3011" fmla="*/ 3128992 w 6891715"/>
                <a:gd name="connsiteY3011" fmla="*/ 646732 h 6367455"/>
                <a:gd name="connsiteX3012" fmla="*/ 3086809 w 6891715"/>
                <a:gd name="connsiteY3012" fmla="*/ 601662 h 6367455"/>
                <a:gd name="connsiteX3013" fmla="*/ 3100900 w 6891715"/>
                <a:gd name="connsiteY3013" fmla="*/ 618490 h 6367455"/>
                <a:gd name="connsiteX3014" fmla="*/ 3095575 w 6891715"/>
                <a:gd name="connsiteY3014" fmla="*/ 628967 h 6367455"/>
                <a:gd name="connsiteX3015" fmla="*/ 3100274 w 6891715"/>
                <a:gd name="connsiteY3015" fmla="*/ 649287 h 6367455"/>
                <a:gd name="connsiteX3016" fmla="*/ 3095888 w 6891715"/>
                <a:gd name="connsiteY3016" fmla="*/ 658812 h 6367455"/>
                <a:gd name="connsiteX3017" fmla="*/ 3117816 w 6891715"/>
                <a:gd name="connsiteY3017" fmla="*/ 663575 h 6367455"/>
                <a:gd name="connsiteX3018" fmla="*/ 3107478 w 6891715"/>
                <a:gd name="connsiteY3018" fmla="*/ 680720 h 6367455"/>
                <a:gd name="connsiteX3019" fmla="*/ 3092755 w 6891715"/>
                <a:gd name="connsiteY3019" fmla="*/ 682625 h 6367455"/>
                <a:gd name="connsiteX3020" fmla="*/ 3067073 w 6891715"/>
                <a:gd name="connsiteY3020" fmla="*/ 700087 h 6367455"/>
                <a:gd name="connsiteX3021" fmla="*/ 3054544 w 6891715"/>
                <a:gd name="connsiteY3021" fmla="*/ 696912 h 6367455"/>
                <a:gd name="connsiteX3022" fmla="*/ 3082423 w 6891715"/>
                <a:gd name="connsiteY3022" fmla="*/ 661987 h 6367455"/>
                <a:gd name="connsiteX3023" fmla="*/ 3052351 w 6891715"/>
                <a:gd name="connsiteY3023" fmla="*/ 679767 h 6367455"/>
                <a:gd name="connsiteX3024" fmla="*/ 3042953 w 6891715"/>
                <a:gd name="connsiteY3024" fmla="*/ 679132 h 6367455"/>
                <a:gd name="connsiteX3025" fmla="*/ 3029170 w 6891715"/>
                <a:gd name="connsiteY3025" fmla="*/ 697230 h 6367455"/>
                <a:gd name="connsiteX3026" fmla="*/ 3024158 w 6891715"/>
                <a:gd name="connsiteY3026" fmla="*/ 683577 h 6367455"/>
                <a:gd name="connsiteX3027" fmla="*/ 3034495 w 6891715"/>
                <a:gd name="connsiteY3027" fmla="*/ 675957 h 6367455"/>
                <a:gd name="connsiteX3028" fmla="*/ 3031050 w 6891715"/>
                <a:gd name="connsiteY3028" fmla="*/ 662305 h 6367455"/>
                <a:gd name="connsiteX3029" fmla="*/ 3042640 w 6891715"/>
                <a:gd name="connsiteY3029" fmla="*/ 652780 h 6367455"/>
                <a:gd name="connsiteX3030" fmla="*/ 3057363 w 6891715"/>
                <a:gd name="connsiteY3030" fmla="*/ 649605 h 6367455"/>
                <a:gd name="connsiteX3031" fmla="*/ 3071460 w 6891715"/>
                <a:gd name="connsiteY3031" fmla="*/ 629285 h 6367455"/>
                <a:gd name="connsiteX3032" fmla="*/ 3083990 w 6891715"/>
                <a:gd name="connsiteY3032" fmla="*/ 628332 h 6367455"/>
                <a:gd name="connsiteX3033" fmla="*/ 3079917 w 6891715"/>
                <a:gd name="connsiteY3033" fmla="*/ 611187 h 6367455"/>
                <a:gd name="connsiteX3034" fmla="*/ 3198778 w 6891715"/>
                <a:gd name="connsiteY3034" fmla="*/ 596901 h 6367455"/>
                <a:gd name="connsiteX3035" fmla="*/ 3208960 w 6891715"/>
                <a:gd name="connsiteY3035" fmla="*/ 597864 h 6367455"/>
                <a:gd name="connsiteX3036" fmla="*/ 3214215 w 6891715"/>
                <a:gd name="connsiteY3036" fmla="*/ 603322 h 6367455"/>
                <a:gd name="connsiteX3037" fmla="*/ 3219798 w 6891715"/>
                <a:gd name="connsiteY3037" fmla="*/ 601074 h 6367455"/>
                <a:gd name="connsiteX3038" fmla="*/ 3227353 w 6891715"/>
                <a:gd name="connsiteY3038" fmla="*/ 611349 h 6367455"/>
                <a:gd name="connsiteX3039" fmla="*/ 3217828 w 6891715"/>
                <a:gd name="connsiteY3039" fmla="*/ 625476 h 6367455"/>
                <a:gd name="connsiteX3040" fmla="*/ 3201405 w 6891715"/>
                <a:gd name="connsiteY3040" fmla="*/ 609743 h 6367455"/>
                <a:gd name="connsiteX3041" fmla="*/ 3164907 w 6891715"/>
                <a:gd name="connsiteY3041" fmla="*/ 504825 h 6367455"/>
                <a:gd name="connsiteX3042" fmla="*/ 3188311 w 6891715"/>
                <a:gd name="connsiteY3042" fmla="*/ 509905 h 6367455"/>
                <a:gd name="connsiteX3043" fmla="*/ 3190841 w 6891715"/>
                <a:gd name="connsiteY3043" fmla="*/ 523558 h 6367455"/>
                <a:gd name="connsiteX3044" fmla="*/ 3182302 w 6891715"/>
                <a:gd name="connsiteY3044" fmla="*/ 535305 h 6367455"/>
                <a:gd name="connsiteX3045" fmla="*/ 3184516 w 6891715"/>
                <a:gd name="connsiteY3045" fmla="*/ 554355 h 6367455"/>
                <a:gd name="connsiteX3046" fmla="*/ 3172181 w 6891715"/>
                <a:gd name="connsiteY3046" fmla="*/ 566103 h 6367455"/>
                <a:gd name="connsiteX3047" fmla="*/ 3164591 w 6891715"/>
                <a:gd name="connsiteY3047" fmla="*/ 582930 h 6367455"/>
                <a:gd name="connsiteX3048" fmla="*/ 3136444 w 6891715"/>
                <a:gd name="connsiteY3048" fmla="*/ 592455 h 6367455"/>
                <a:gd name="connsiteX3049" fmla="*/ 3124110 w 6891715"/>
                <a:gd name="connsiteY3049" fmla="*/ 622300 h 6367455"/>
                <a:gd name="connsiteX3050" fmla="*/ 3119998 w 6891715"/>
                <a:gd name="connsiteY3050" fmla="*/ 619125 h 6367455"/>
                <a:gd name="connsiteX3051" fmla="*/ 3120631 w 6891715"/>
                <a:gd name="connsiteY3051" fmla="*/ 611823 h 6367455"/>
                <a:gd name="connsiteX3052" fmla="*/ 3109878 w 6891715"/>
                <a:gd name="connsiteY3052" fmla="*/ 602615 h 6367455"/>
                <a:gd name="connsiteX3053" fmla="*/ 3132965 w 6891715"/>
                <a:gd name="connsiteY3053" fmla="*/ 578803 h 6367455"/>
                <a:gd name="connsiteX3054" fmla="*/ 3136127 w 6891715"/>
                <a:gd name="connsiteY3054" fmla="*/ 555943 h 6367455"/>
                <a:gd name="connsiteX3055" fmla="*/ 3151941 w 6891715"/>
                <a:gd name="connsiteY3055" fmla="*/ 553403 h 6367455"/>
                <a:gd name="connsiteX3056" fmla="*/ 3155736 w 6891715"/>
                <a:gd name="connsiteY3056" fmla="*/ 542925 h 6367455"/>
                <a:gd name="connsiteX3057" fmla="*/ 3151624 w 6891715"/>
                <a:gd name="connsiteY3057" fmla="*/ 531495 h 6367455"/>
                <a:gd name="connsiteX3058" fmla="*/ 3157950 w 6891715"/>
                <a:gd name="connsiteY3058" fmla="*/ 523875 h 6367455"/>
                <a:gd name="connsiteX3059" fmla="*/ 4364771 w 6891715"/>
                <a:gd name="connsiteY3059" fmla="*/ 471424 h 6367455"/>
                <a:gd name="connsiteX3060" fmla="*/ 4352063 w 6891715"/>
                <a:gd name="connsiteY3060" fmla="*/ 473328 h 6367455"/>
                <a:gd name="connsiteX3061" fmla="*/ 4349204 w 6891715"/>
                <a:gd name="connsiteY3061" fmla="*/ 492370 h 6367455"/>
                <a:gd name="connsiteX3062" fmla="*/ 4353334 w 6891715"/>
                <a:gd name="connsiteY3062" fmla="*/ 505065 h 6367455"/>
                <a:gd name="connsiteX3063" fmla="*/ 4345709 w 6891715"/>
                <a:gd name="connsiteY3063" fmla="*/ 514269 h 6367455"/>
                <a:gd name="connsiteX3064" fmla="*/ 4338402 w 6891715"/>
                <a:gd name="connsiteY3064" fmla="*/ 505383 h 6367455"/>
                <a:gd name="connsiteX3065" fmla="*/ 4341579 w 6891715"/>
                <a:gd name="connsiteY3065" fmla="*/ 493005 h 6367455"/>
                <a:gd name="connsiteX3066" fmla="*/ 4337131 w 6891715"/>
                <a:gd name="connsiteY3066" fmla="*/ 479358 h 6367455"/>
                <a:gd name="connsiteX3067" fmla="*/ 4322835 w 6891715"/>
                <a:gd name="connsiteY3067" fmla="*/ 489514 h 6367455"/>
                <a:gd name="connsiteX3068" fmla="*/ 4315210 w 6891715"/>
                <a:gd name="connsiteY3068" fmla="*/ 501892 h 6367455"/>
                <a:gd name="connsiteX3069" fmla="*/ 4319976 w 6891715"/>
                <a:gd name="connsiteY3069" fmla="*/ 515538 h 6367455"/>
                <a:gd name="connsiteX3070" fmla="*/ 4326647 w 6891715"/>
                <a:gd name="connsiteY3070" fmla="*/ 515538 h 6367455"/>
                <a:gd name="connsiteX3071" fmla="*/ 4334590 w 6891715"/>
                <a:gd name="connsiteY3071" fmla="*/ 522203 h 6367455"/>
                <a:gd name="connsiteX3072" fmla="*/ 4333319 w 6891715"/>
                <a:gd name="connsiteY3072" fmla="*/ 536167 h 6367455"/>
                <a:gd name="connsiteX3073" fmla="*/ 4321882 w 6891715"/>
                <a:gd name="connsiteY3073" fmla="*/ 530455 h 6367455"/>
                <a:gd name="connsiteX3074" fmla="*/ 4315210 w 6891715"/>
                <a:gd name="connsiteY3074" fmla="*/ 539658 h 6367455"/>
                <a:gd name="connsiteX3075" fmla="*/ 4297419 w 6891715"/>
                <a:gd name="connsiteY3075" fmla="*/ 537119 h 6367455"/>
                <a:gd name="connsiteX3076" fmla="*/ 4292971 w 6891715"/>
                <a:gd name="connsiteY3076" fmla="*/ 550766 h 6367455"/>
                <a:gd name="connsiteX3077" fmla="*/ 4282805 w 6891715"/>
                <a:gd name="connsiteY3077" fmla="*/ 553940 h 6367455"/>
                <a:gd name="connsiteX3078" fmla="*/ 4274862 w 6891715"/>
                <a:gd name="connsiteY3078" fmla="*/ 552353 h 6367455"/>
                <a:gd name="connsiteX3079" fmla="*/ 4260566 w 6891715"/>
                <a:gd name="connsiteY3079" fmla="*/ 563778 h 6367455"/>
                <a:gd name="connsiteX3080" fmla="*/ 4263425 w 6891715"/>
                <a:gd name="connsiteY3080" fmla="*/ 579647 h 6367455"/>
                <a:gd name="connsiteX3081" fmla="*/ 4256754 w 6891715"/>
                <a:gd name="connsiteY3081" fmla="*/ 585677 h 6367455"/>
                <a:gd name="connsiteX3082" fmla="*/ 4246270 w 6891715"/>
                <a:gd name="connsiteY3082" fmla="*/ 586312 h 6367455"/>
                <a:gd name="connsiteX3083" fmla="*/ 4233244 w 6891715"/>
                <a:gd name="connsiteY3083" fmla="*/ 586946 h 6367455"/>
                <a:gd name="connsiteX3084" fmla="*/ 4227843 w 6891715"/>
                <a:gd name="connsiteY3084" fmla="*/ 601863 h 6367455"/>
                <a:gd name="connsiteX3085" fmla="*/ 4232926 w 6891715"/>
                <a:gd name="connsiteY3085" fmla="*/ 608210 h 6367455"/>
                <a:gd name="connsiteX3086" fmla="*/ 4241504 w 6891715"/>
                <a:gd name="connsiteY3086" fmla="*/ 605036 h 6367455"/>
                <a:gd name="connsiteX3087" fmla="*/ 4247858 w 6891715"/>
                <a:gd name="connsiteY3087" fmla="*/ 609797 h 6367455"/>
                <a:gd name="connsiteX3088" fmla="*/ 4239280 w 6891715"/>
                <a:gd name="connsiteY3088" fmla="*/ 612653 h 6367455"/>
                <a:gd name="connsiteX3089" fmla="*/ 4244363 w 6891715"/>
                <a:gd name="connsiteY3089" fmla="*/ 622174 h 6367455"/>
                <a:gd name="connsiteX3090" fmla="*/ 4254530 w 6891715"/>
                <a:gd name="connsiteY3090" fmla="*/ 624396 h 6367455"/>
                <a:gd name="connsiteX3091" fmla="*/ 4259295 w 6891715"/>
                <a:gd name="connsiteY3091" fmla="*/ 613288 h 6367455"/>
                <a:gd name="connsiteX3092" fmla="*/ 4260248 w 6891715"/>
                <a:gd name="connsiteY3092" fmla="*/ 619635 h 6367455"/>
                <a:gd name="connsiteX3093" fmla="*/ 4269462 w 6891715"/>
                <a:gd name="connsiteY3093" fmla="*/ 628204 h 6367455"/>
                <a:gd name="connsiteX3094" fmla="*/ 4263108 w 6891715"/>
                <a:gd name="connsiteY3094" fmla="*/ 631378 h 6367455"/>
                <a:gd name="connsiteX3095" fmla="*/ 4252624 w 6891715"/>
                <a:gd name="connsiteY3095" fmla="*/ 629791 h 6367455"/>
                <a:gd name="connsiteX3096" fmla="*/ 4260566 w 6891715"/>
                <a:gd name="connsiteY3096" fmla="*/ 643755 h 6367455"/>
                <a:gd name="connsiteX3097" fmla="*/ 4275180 w 6891715"/>
                <a:gd name="connsiteY3097" fmla="*/ 653594 h 6367455"/>
                <a:gd name="connsiteX3098" fmla="*/ 4289477 w 6891715"/>
                <a:gd name="connsiteY3098" fmla="*/ 646612 h 6367455"/>
                <a:gd name="connsiteX3099" fmla="*/ 4287570 w 6891715"/>
                <a:gd name="connsiteY3099" fmla="*/ 633599 h 6367455"/>
                <a:gd name="connsiteX3100" fmla="*/ 4297101 w 6891715"/>
                <a:gd name="connsiteY3100" fmla="*/ 628839 h 6367455"/>
                <a:gd name="connsiteX3101" fmla="*/ 4302185 w 6891715"/>
                <a:gd name="connsiteY3101" fmla="*/ 638360 h 6367455"/>
                <a:gd name="connsiteX3102" fmla="*/ 4312669 w 6891715"/>
                <a:gd name="connsiteY3102" fmla="*/ 637725 h 6367455"/>
                <a:gd name="connsiteX3103" fmla="*/ 4312033 w 6891715"/>
                <a:gd name="connsiteY3103" fmla="*/ 628204 h 6367455"/>
                <a:gd name="connsiteX3104" fmla="*/ 4308221 w 6891715"/>
                <a:gd name="connsiteY3104" fmla="*/ 616462 h 6367455"/>
                <a:gd name="connsiteX3105" fmla="*/ 4317752 w 6891715"/>
                <a:gd name="connsiteY3105" fmla="*/ 615827 h 6367455"/>
                <a:gd name="connsiteX3106" fmla="*/ 4332048 w 6891715"/>
                <a:gd name="connsiteY3106" fmla="*/ 624396 h 6367455"/>
                <a:gd name="connsiteX3107" fmla="*/ 4339673 w 6891715"/>
                <a:gd name="connsiteY3107" fmla="*/ 624396 h 6367455"/>
                <a:gd name="connsiteX3108" fmla="*/ 4339547 w 6891715"/>
                <a:gd name="connsiteY3108" fmla="*/ 624461 h 6367455"/>
                <a:gd name="connsiteX3109" fmla="*/ 4339882 w 6891715"/>
                <a:gd name="connsiteY3109" fmla="*/ 624461 h 6367455"/>
                <a:gd name="connsiteX3110" fmla="*/ 4340199 w 6891715"/>
                <a:gd name="connsiteY3110" fmla="*/ 623826 h 6367455"/>
                <a:gd name="connsiteX3111" fmla="*/ 4341172 w 6891715"/>
                <a:gd name="connsiteY3111" fmla="*/ 623340 h 6367455"/>
                <a:gd name="connsiteX3112" fmla="*/ 4347298 w 6891715"/>
                <a:gd name="connsiteY3112" fmla="*/ 612018 h 6367455"/>
                <a:gd name="connsiteX3113" fmla="*/ 4332366 w 6891715"/>
                <a:gd name="connsiteY3113" fmla="*/ 604402 h 6367455"/>
                <a:gd name="connsiteX3114" fmla="*/ 4328236 w 6891715"/>
                <a:gd name="connsiteY3114" fmla="*/ 605354 h 6367455"/>
                <a:gd name="connsiteX3115" fmla="*/ 4317434 w 6891715"/>
                <a:gd name="connsiteY3115" fmla="*/ 588216 h 6367455"/>
                <a:gd name="connsiteX3116" fmla="*/ 4329189 w 6891715"/>
                <a:gd name="connsiteY3116" fmla="*/ 567587 h 6367455"/>
                <a:gd name="connsiteX3117" fmla="*/ 4344121 w 6891715"/>
                <a:gd name="connsiteY3117" fmla="*/ 564731 h 6367455"/>
                <a:gd name="connsiteX3118" fmla="*/ 4350793 w 6891715"/>
                <a:gd name="connsiteY3118" fmla="*/ 555210 h 6367455"/>
                <a:gd name="connsiteX3119" fmla="*/ 4348886 w 6891715"/>
                <a:gd name="connsiteY3119" fmla="*/ 549814 h 6367455"/>
                <a:gd name="connsiteX3120" fmla="*/ 4361912 w 6891715"/>
                <a:gd name="connsiteY3120" fmla="*/ 539976 h 6367455"/>
                <a:gd name="connsiteX3121" fmla="*/ 4359053 w 6891715"/>
                <a:gd name="connsiteY3121" fmla="*/ 525059 h 6367455"/>
                <a:gd name="connsiteX3122" fmla="*/ 4355876 w 6891715"/>
                <a:gd name="connsiteY3122" fmla="*/ 522838 h 6367455"/>
                <a:gd name="connsiteX3123" fmla="*/ 4355240 w 6891715"/>
                <a:gd name="connsiteY3123" fmla="*/ 513634 h 6367455"/>
                <a:gd name="connsiteX3124" fmla="*/ 4380021 w 6891715"/>
                <a:gd name="connsiteY3124" fmla="*/ 502526 h 6367455"/>
                <a:gd name="connsiteX3125" fmla="*/ 4384151 w 6891715"/>
                <a:gd name="connsiteY3125" fmla="*/ 488879 h 6367455"/>
                <a:gd name="connsiteX3126" fmla="*/ 4380339 w 6891715"/>
                <a:gd name="connsiteY3126" fmla="*/ 476185 h 6367455"/>
                <a:gd name="connsiteX3127" fmla="*/ 4369537 w 6891715"/>
                <a:gd name="connsiteY3127" fmla="*/ 489514 h 6367455"/>
                <a:gd name="connsiteX3128" fmla="*/ 4360959 w 6891715"/>
                <a:gd name="connsiteY3128" fmla="*/ 501892 h 6367455"/>
                <a:gd name="connsiteX3129" fmla="*/ 4359053 w 6891715"/>
                <a:gd name="connsiteY3129" fmla="*/ 486023 h 6367455"/>
                <a:gd name="connsiteX3130" fmla="*/ 4366360 w 6891715"/>
                <a:gd name="connsiteY3130" fmla="*/ 478724 h 6367455"/>
                <a:gd name="connsiteX3131" fmla="*/ 3304349 w 6891715"/>
                <a:gd name="connsiteY3131" fmla="*/ 431801 h 6367455"/>
                <a:gd name="connsiteX3132" fmla="*/ 3318916 w 6891715"/>
                <a:gd name="connsiteY3132" fmla="*/ 437795 h 6367455"/>
                <a:gd name="connsiteX3133" fmla="*/ 3327783 w 6891715"/>
                <a:gd name="connsiteY3133" fmla="*/ 453570 h 6367455"/>
                <a:gd name="connsiteX3134" fmla="*/ 3334751 w 6891715"/>
                <a:gd name="connsiteY3134" fmla="*/ 432432 h 6367455"/>
                <a:gd name="connsiteX3135" fmla="*/ 3344568 w 6891715"/>
                <a:gd name="connsiteY3135" fmla="*/ 440950 h 6367455"/>
                <a:gd name="connsiteX3136" fmla="*/ 3340451 w 6891715"/>
                <a:gd name="connsiteY3136" fmla="*/ 462719 h 6367455"/>
                <a:gd name="connsiteX3137" fmla="*/ 3344885 w 6891715"/>
                <a:gd name="connsiteY3137" fmla="*/ 472183 h 6367455"/>
                <a:gd name="connsiteX3138" fmla="*/ 3354069 w 6891715"/>
                <a:gd name="connsiteY3138" fmla="*/ 456409 h 6367455"/>
                <a:gd name="connsiteX3139" fmla="*/ 3367053 w 6891715"/>
                <a:gd name="connsiteY3139" fmla="*/ 470290 h 6367455"/>
                <a:gd name="connsiteX3140" fmla="*/ 3355335 w 6891715"/>
                <a:gd name="connsiteY3140" fmla="*/ 475338 h 6367455"/>
                <a:gd name="connsiteX3141" fmla="*/ 3360719 w 6891715"/>
                <a:gd name="connsiteY3141" fmla="*/ 488904 h 6367455"/>
                <a:gd name="connsiteX3142" fmla="*/ 3347101 w 6891715"/>
                <a:gd name="connsiteY3142" fmla="*/ 510988 h 6367455"/>
                <a:gd name="connsiteX3143" fmla="*/ 3346151 w 6891715"/>
                <a:gd name="connsiteY3143" fmla="*/ 529917 h 6367455"/>
                <a:gd name="connsiteX3144" fmla="*/ 3358185 w 6891715"/>
                <a:gd name="connsiteY3144" fmla="*/ 549477 h 6367455"/>
                <a:gd name="connsiteX3145" fmla="*/ 3320183 w 6891715"/>
                <a:gd name="connsiteY3145" fmla="*/ 551055 h 6367455"/>
                <a:gd name="connsiteX3146" fmla="*/ 3317016 w 6891715"/>
                <a:gd name="connsiteY3146" fmla="*/ 534649 h 6367455"/>
                <a:gd name="connsiteX3147" fmla="*/ 3296748 w 6891715"/>
                <a:gd name="connsiteY3147" fmla="*/ 556733 h 6367455"/>
                <a:gd name="connsiteX3148" fmla="*/ 3274897 w 6891715"/>
                <a:gd name="connsiteY3148" fmla="*/ 555471 h 6367455"/>
                <a:gd name="connsiteX3149" fmla="*/ 3256845 w 6891715"/>
                <a:gd name="connsiteY3149" fmla="*/ 581026 h 6367455"/>
                <a:gd name="connsiteX3150" fmla="*/ 3243228 w 6891715"/>
                <a:gd name="connsiteY3150" fmla="*/ 566513 h 6367455"/>
                <a:gd name="connsiteX3151" fmla="*/ 3249562 w 6891715"/>
                <a:gd name="connsiteY3151" fmla="*/ 556102 h 6367455"/>
                <a:gd name="connsiteX3152" fmla="*/ 3270780 w 6891715"/>
                <a:gd name="connsiteY3152" fmla="*/ 552317 h 6367455"/>
                <a:gd name="connsiteX3153" fmla="*/ 3271413 w 6891715"/>
                <a:gd name="connsiteY3153" fmla="*/ 539066 h 6367455"/>
                <a:gd name="connsiteX3154" fmla="*/ 3255579 w 6891715"/>
                <a:gd name="connsiteY3154" fmla="*/ 533703 h 6367455"/>
                <a:gd name="connsiteX3155" fmla="*/ 3252412 w 6891715"/>
                <a:gd name="connsiteY3155" fmla="*/ 523292 h 6367455"/>
                <a:gd name="connsiteX3156" fmla="*/ 3267296 w 6891715"/>
                <a:gd name="connsiteY3156" fmla="*/ 516036 h 6367455"/>
                <a:gd name="connsiteX3157" fmla="*/ 3250828 w 6891715"/>
                <a:gd name="connsiteY3157" fmla="*/ 500261 h 6367455"/>
                <a:gd name="connsiteX3158" fmla="*/ 3264763 w 6891715"/>
                <a:gd name="connsiteY3158" fmla="*/ 481332 h 6367455"/>
                <a:gd name="connsiteX3159" fmla="*/ 3300548 w 6891715"/>
                <a:gd name="connsiteY3159" fmla="*/ 488588 h 6367455"/>
                <a:gd name="connsiteX3160" fmla="*/ 3308782 w 6891715"/>
                <a:gd name="connsiteY3160" fmla="*/ 480070 h 6367455"/>
                <a:gd name="connsiteX3161" fmla="*/ 3286614 w 6891715"/>
                <a:gd name="connsiteY3161" fmla="*/ 469975 h 6367455"/>
                <a:gd name="connsiteX3162" fmla="*/ 3288831 w 6891715"/>
                <a:gd name="connsiteY3162" fmla="*/ 456093 h 6367455"/>
                <a:gd name="connsiteX3163" fmla="*/ 3310999 w 6891715"/>
                <a:gd name="connsiteY3163" fmla="*/ 462088 h 6367455"/>
                <a:gd name="connsiteX3164" fmla="*/ 3435951 w 6891715"/>
                <a:gd name="connsiteY3164" fmla="*/ 361951 h 6367455"/>
                <a:gd name="connsiteX3165" fmla="*/ 3459129 w 6891715"/>
                <a:gd name="connsiteY3165" fmla="*/ 379352 h 6367455"/>
                <a:gd name="connsiteX3166" fmla="*/ 3458494 w 6891715"/>
                <a:gd name="connsiteY3166" fmla="*/ 393274 h 6367455"/>
                <a:gd name="connsiteX3167" fmla="*/ 3438491 w 6891715"/>
                <a:gd name="connsiteY3167" fmla="*/ 404980 h 6367455"/>
                <a:gd name="connsiteX3168" fmla="*/ 3440714 w 6891715"/>
                <a:gd name="connsiteY3168" fmla="*/ 424913 h 6367455"/>
                <a:gd name="connsiteX3169" fmla="*/ 3394358 w 6891715"/>
                <a:gd name="connsiteY3169" fmla="*/ 452439 h 6367455"/>
                <a:gd name="connsiteX3170" fmla="*/ 3382928 w 6891715"/>
                <a:gd name="connsiteY3170" fmla="*/ 442314 h 6367455"/>
                <a:gd name="connsiteX3171" fmla="*/ 3371816 w 6891715"/>
                <a:gd name="connsiteY3171" fmla="*/ 427444 h 6367455"/>
                <a:gd name="connsiteX3172" fmla="*/ 3393088 w 6891715"/>
                <a:gd name="connsiteY3172" fmla="*/ 427444 h 6367455"/>
                <a:gd name="connsiteX3173" fmla="*/ 3385468 w 6891715"/>
                <a:gd name="connsiteY3173" fmla="*/ 404031 h 6367455"/>
                <a:gd name="connsiteX3174" fmla="*/ 3411821 w 6891715"/>
                <a:gd name="connsiteY3174" fmla="*/ 400867 h 6367455"/>
                <a:gd name="connsiteX3175" fmla="*/ 3418171 w 6891715"/>
                <a:gd name="connsiteY3175" fmla="*/ 384098 h 6367455"/>
                <a:gd name="connsiteX3176" fmla="*/ 3424521 w 6891715"/>
                <a:gd name="connsiteY3176" fmla="*/ 395805 h 6367455"/>
                <a:gd name="connsiteX3177" fmla="*/ 3429919 w 6891715"/>
                <a:gd name="connsiteY3177" fmla="*/ 395488 h 6367455"/>
                <a:gd name="connsiteX3178" fmla="*/ 3424521 w 6891715"/>
                <a:gd name="connsiteY3178" fmla="*/ 373657 h 6367455"/>
                <a:gd name="connsiteX3179" fmla="*/ 3528661 w 6891715"/>
                <a:gd name="connsiteY3179" fmla="*/ 334961 h 6367455"/>
                <a:gd name="connsiteX3180" fmla="*/ 3536916 w 6891715"/>
                <a:gd name="connsiteY3180" fmla="*/ 337252 h 6367455"/>
                <a:gd name="connsiteX3181" fmla="*/ 3529613 w 6891715"/>
                <a:gd name="connsiteY3181" fmla="*/ 364093 h 6367455"/>
                <a:gd name="connsiteX3182" fmla="*/ 3509928 w 6891715"/>
                <a:gd name="connsiteY3182" fmla="*/ 366711 h 6367455"/>
                <a:gd name="connsiteX3183" fmla="*/ 3505166 w 6891715"/>
                <a:gd name="connsiteY3183" fmla="*/ 354600 h 6367455"/>
                <a:gd name="connsiteX3184" fmla="*/ 3523263 w 6891715"/>
                <a:gd name="connsiteY3184" fmla="*/ 347072 h 6367455"/>
                <a:gd name="connsiteX3185" fmla="*/ 4276189 w 6891715"/>
                <a:gd name="connsiteY3185" fmla="*/ 308170 h 6367455"/>
                <a:gd name="connsiteX3186" fmla="*/ 4271925 w 6891715"/>
                <a:gd name="connsiteY3186" fmla="*/ 310848 h 6367455"/>
                <a:gd name="connsiteX3187" fmla="*/ 4272040 w 6891715"/>
                <a:gd name="connsiteY3187" fmla="*/ 311192 h 6367455"/>
                <a:gd name="connsiteX3188" fmla="*/ 3488655 w 6891715"/>
                <a:gd name="connsiteY3188" fmla="*/ 279400 h 6367455"/>
                <a:gd name="connsiteX3189" fmla="*/ 3501355 w 6891715"/>
                <a:gd name="connsiteY3189" fmla="*/ 287882 h 6367455"/>
                <a:gd name="connsiteX3190" fmla="*/ 3495958 w 6891715"/>
                <a:gd name="connsiteY3190" fmla="*/ 298248 h 6367455"/>
                <a:gd name="connsiteX3191" fmla="*/ 3498180 w 6891715"/>
                <a:gd name="connsiteY3191" fmla="*/ 309557 h 6367455"/>
                <a:gd name="connsiteX3192" fmla="*/ 3516278 w 6891715"/>
                <a:gd name="connsiteY3192" fmla="*/ 322123 h 6367455"/>
                <a:gd name="connsiteX3193" fmla="*/ 3497545 w 6891715"/>
                <a:gd name="connsiteY3193" fmla="*/ 345054 h 6367455"/>
                <a:gd name="connsiteX3194" fmla="*/ 3490560 w 6891715"/>
                <a:gd name="connsiteY3194" fmla="*/ 364845 h 6367455"/>
                <a:gd name="connsiteX3195" fmla="*/ 3473415 w 6891715"/>
                <a:gd name="connsiteY3195" fmla="*/ 368300 h 6367455"/>
                <a:gd name="connsiteX3196" fmla="*/ 3448015 w 6891715"/>
                <a:gd name="connsiteY3196" fmla="*/ 342541 h 6367455"/>
                <a:gd name="connsiteX3197" fmla="*/ 3445475 w 6891715"/>
                <a:gd name="connsiteY3197" fmla="*/ 316468 h 6367455"/>
                <a:gd name="connsiteX3198" fmla="*/ 3433728 w 6891715"/>
                <a:gd name="connsiteY3198" fmla="*/ 314269 h 6367455"/>
                <a:gd name="connsiteX3199" fmla="*/ 3433728 w 6891715"/>
                <a:gd name="connsiteY3199" fmla="*/ 302960 h 6367455"/>
                <a:gd name="connsiteX3200" fmla="*/ 3438808 w 6891715"/>
                <a:gd name="connsiteY3200" fmla="*/ 289138 h 6367455"/>
                <a:gd name="connsiteX3201" fmla="*/ 3454683 w 6891715"/>
                <a:gd name="connsiteY3201" fmla="*/ 296678 h 6367455"/>
                <a:gd name="connsiteX3202" fmla="*/ 3479130 w 6891715"/>
                <a:gd name="connsiteY3202" fmla="*/ 296364 h 6367455"/>
                <a:gd name="connsiteX3203" fmla="*/ 3466748 w 6891715"/>
                <a:gd name="connsiteY3203" fmla="*/ 317096 h 6367455"/>
                <a:gd name="connsiteX3204" fmla="*/ 3478495 w 6891715"/>
                <a:gd name="connsiteY3204" fmla="*/ 340028 h 6367455"/>
                <a:gd name="connsiteX3205" fmla="*/ 3478495 w 6891715"/>
                <a:gd name="connsiteY3205" fmla="*/ 328719 h 6367455"/>
                <a:gd name="connsiteX3206" fmla="*/ 3494053 w 6891715"/>
                <a:gd name="connsiteY3206" fmla="*/ 309557 h 6367455"/>
                <a:gd name="connsiteX3207" fmla="*/ 3621053 w 6891715"/>
                <a:gd name="connsiteY3207" fmla="*/ 250824 h 6367455"/>
                <a:gd name="connsiteX3208" fmla="*/ 3633753 w 6891715"/>
                <a:gd name="connsiteY3208" fmla="*/ 259353 h 6367455"/>
                <a:gd name="connsiteX3209" fmla="*/ 3618195 w 6891715"/>
                <a:gd name="connsiteY3209" fmla="*/ 280201 h 6367455"/>
                <a:gd name="connsiteX3210" fmla="*/ 3627720 w 6891715"/>
                <a:gd name="connsiteY3210" fmla="*/ 304208 h 6367455"/>
                <a:gd name="connsiteX3211" fmla="*/ 3615973 w 6891715"/>
                <a:gd name="connsiteY3211" fmla="*/ 312737 h 6367455"/>
                <a:gd name="connsiteX3212" fmla="*/ 3601050 w 6891715"/>
                <a:gd name="connsiteY3212" fmla="*/ 303577 h 6367455"/>
                <a:gd name="connsiteX3213" fmla="*/ 3603273 w 6891715"/>
                <a:gd name="connsiteY3213" fmla="*/ 292837 h 6367455"/>
                <a:gd name="connsiteX3214" fmla="*/ 3595653 w 6891715"/>
                <a:gd name="connsiteY3214" fmla="*/ 274199 h 6367455"/>
                <a:gd name="connsiteX3215" fmla="*/ 3604860 w 6891715"/>
                <a:gd name="connsiteY3215" fmla="*/ 268830 h 6367455"/>
                <a:gd name="connsiteX3216" fmla="*/ 3610258 w 6891715"/>
                <a:gd name="connsiteY3216" fmla="*/ 258405 h 6367455"/>
                <a:gd name="connsiteX3217" fmla="*/ 3463697 w 6891715"/>
                <a:gd name="connsiteY3217" fmla="*/ 247649 h 6367455"/>
                <a:gd name="connsiteX3218" fmla="*/ 3468654 w 6891715"/>
                <a:gd name="connsiteY3218" fmla="*/ 252812 h 6367455"/>
                <a:gd name="connsiteX3219" fmla="*/ 3466904 w 6891715"/>
                <a:gd name="connsiteY3219" fmla="*/ 273140 h 6367455"/>
                <a:gd name="connsiteX3220" fmla="*/ 3463988 w 6891715"/>
                <a:gd name="connsiteY3220" fmla="*/ 287337 h 6367455"/>
                <a:gd name="connsiteX3221" fmla="*/ 3454366 w 6891715"/>
                <a:gd name="connsiteY3221" fmla="*/ 273140 h 6367455"/>
                <a:gd name="connsiteX3222" fmla="*/ 3514243 w 6891715"/>
                <a:gd name="connsiteY3222" fmla="*/ 244475 h 6367455"/>
                <a:gd name="connsiteX3223" fmla="*/ 3523940 w 6891715"/>
                <a:gd name="connsiteY3223" fmla="*/ 256388 h 6367455"/>
                <a:gd name="connsiteX3224" fmla="*/ 3525232 w 6891715"/>
                <a:gd name="connsiteY3224" fmla="*/ 268946 h 6367455"/>
                <a:gd name="connsiteX3225" fmla="*/ 3543655 w 6891715"/>
                <a:gd name="connsiteY3225" fmla="*/ 271200 h 6367455"/>
                <a:gd name="connsiteX3226" fmla="*/ 3546887 w 6891715"/>
                <a:gd name="connsiteY3226" fmla="*/ 284080 h 6367455"/>
                <a:gd name="connsiteX3227" fmla="*/ 3557553 w 6891715"/>
                <a:gd name="connsiteY3227" fmla="*/ 287944 h 6367455"/>
                <a:gd name="connsiteX3228" fmla="*/ 3554644 w 6891715"/>
                <a:gd name="connsiteY3228" fmla="*/ 304044 h 6367455"/>
                <a:gd name="connsiteX3229" fmla="*/ 3540746 w 6891715"/>
                <a:gd name="connsiteY3229" fmla="*/ 312737 h 6367455"/>
                <a:gd name="connsiteX3230" fmla="*/ 3524586 w 6891715"/>
                <a:gd name="connsiteY3230" fmla="*/ 294706 h 6367455"/>
                <a:gd name="connsiteX3231" fmla="*/ 3514890 w 6891715"/>
                <a:gd name="connsiteY3231" fmla="*/ 285046 h 6367455"/>
                <a:gd name="connsiteX3232" fmla="*/ 3517476 w 6891715"/>
                <a:gd name="connsiteY3232" fmla="*/ 269268 h 6367455"/>
                <a:gd name="connsiteX3233" fmla="*/ 3503578 w 6891715"/>
                <a:gd name="connsiteY3233" fmla="*/ 253168 h 6367455"/>
                <a:gd name="connsiteX3234" fmla="*/ 3570253 w 6891715"/>
                <a:gd name="connsiteY3234" fmla="*/ 234949 h 6367455"/>
                <a:gd name="connsiteX3235" fmla="*/ 3579778 w 6891715"/>
                <a:gd name="connsiteY3235" fmla="*/ 251203 h 6367455"/>
                <a:gd name="connsiteX3236" fmla="*/ 3571205 w 6891715"/>
                <a:gd name="connsiteY3236" fmla="*/ 257174 h 6367455"/>
                <a:gd name="connsiteX3237" fmla="*/ 3563903 w 6891715"/>
                <a:gd name="connsiteY3237" fmla="*/ 249213 h 6367455"/>
                <a:gd name="connsiteX3238" fmla="*/ 3564855 w 6891715"/>
                <a:gd name="connsiteY3238" fmla="*/ 239261 h 6367455"/>
                <a:gd name="connsiteX3239" fmla="*/ 3805219 w 6891715"/>
                <a:gd name="connsiteY3239" fmla="*/ 211137 h 6367455"/>
                <a:gd name="connsiteX3240" fmla="*/ 3835518 w 6891715"/>
                <a:gd name="connsiteY3240" fmla="*/ 224790 h 6367455"/>
                <a:gd name="connsiteX3241" fmla="*/ 3846478 w 6891715"/>
                <a:gd name="connsiteY3241" fmla="*/ 244792 h 6367455"/>
                <a:gd name="connsiteX3242" fmla="*/ 3843254 w 6891715"/>
                <a:gd name="connsiteY3242" fmla="*/ 252412 h 6367455"/>
                <a:gd name="connsiteX3243" fmla="*/ 3818435 w 6891715"/>
                <a:gd name="connsiteY3243" fmla="*/ 250190 h 6367455"/>
                <a:gd name="connsiteX3244" fmla="*/ 3782978 w 6891715"/>
                <a:gd name="connsiteY3244" fmla="*/ 229552 h 6367455"/>
                <a:gd name="connsiteX3245" fmla="*/ 3716499 w 6891715"/>
                <a:gd name="connsiteY3245" fmla="*/ 206375 h 6367455"/>
                <a:gd name="connsiteX3246" fmla="*/ 3732178 w 6891715"/>
                <a:gd name="connsiteY3246" fmla="*/ 217487 h 6367455"/>
                <a:gd name="connsiteX3247" fmla="*/ 3721516 w 6891715"/>
                <a:gd name="connsiteY3247" fmla="*/ 233363 h 6367455"/>
                <a:gd name="connsiteX3248" fmla="*/ 3706778 w 6891715"/>
                <a:gd name="connsiteY3248" fmla="*/ 208280 h 6367455"/>
                <a:gd name="connsiteX3249" fmla="*/ 3892555 w 6891715"/>
                <a:gd name="connsiteY3249" fmla="*/ 152400 h 6367455"/>
                <a:gd name="connsiteX3250" fmla="*/ 3891607 w 6891715"/>
                <a:gd name="connsiteY3250" fmla="*/ 170764 h 6367455"/>
                <a:gd name="connsiteX3251" fmla="*/ 3900454 w 6891715"/>
                <a:gd name="connsiteY3251" fmla="*/ 183652 h 6367455"/>
                <a:gd name="connsiteX3252" fmla="*/ 3893187 w 6891715"/>
                <a:gd name="connsiteY3252" fmla="*/ 195573 h 6367455"/>
                <a:gd name="connsiteX3253" fmla="*/ 3880232 w 6891715"/>
                <a:gd name="connsiteY3253" fmla="*/ 211682 h 6367455"/>
                <a:gd name="connsiteX3254" fmla="*/ 3858431 w 6891715"/>
                <a:gd name="connsiteY3254" fmla="*/ 239713 h 6367455"/>
                <a:gd name="connsiteX3255" fmla="*/ 3847056 w 6891715"/>
                <a:gd name="connsiteY3255" fmla="*/ 236491 h 6367455"/>
                <a:gd name="connsiteX3256" fmla="*/ 3847056 w 6891715"/>
                <a:gd name="connsiteY3256" fmla="*/ 209749 h 6367455"/>
                <a:gd name="connsiteX3257" fmla="*/ 3835366 w 6891715"/>
                <a:gd name="connsiteY3257" fmla="*/ 197184 h 6367455"/>
                <a:gd name="connsiteX3258" fmla="*/ 3845477 w 6891715"/>
                <a:gd name="connsiteY3258" fmla="*/ 175597 h 6367455"/>
                <a:gd name="connsiteX3259" fmla="*/ 3859379 w 6891715"/>
                <a:gd name="connsiteY3259" fmla="*/ 186230 h 6367455"/>
                <a:gd name="connsiteX3260" fmla="*/ 3862538 w 6891715"/>
                <a:gd name="connsiteY3260" fmla="*/ 172376 h 6367455"/>
                <a:gd name="connsiteX3261" fmla="*/ 3883076 w 6891715"/>
                <a:gd name="connsiteY3261" fmla="*/ 158199 h 6367455"/>
                <a:gd name="connsiteX3262" fmla="*/ 3911566 w 6891715"/>
                <a:gd name="connsiteY3262" fmla="*/ 117476 h 6367455"/>
                <a:gd name="connsiteX3263" fmla="*/ 3927580 w 6891715"/>
                <a:gd name="connsiteY3263" fmla="*/ 122238 h 6367455"/>
                <a:gd name="connsiteX3264" fmla="*/ 3940141 w 6891715"/>
                <a:gd name="connsiteY3264" fmla="*/ 148591 h 6367455"/>
                <a:gd name="connsiteX3265" fmla="*/ 3932918 w 6891715"/>
                <a:gd name="connsiteY3265" fmla="*/ 162243 h 6367455"/>
                <a:gd name="connsiteX3266" fmla="*/ 3918474 w 6891715"/>
                <a:gd name="connsiteY3266" fmla="*/ 169864 h 6367455"/>
                <a:gd name="connsiteX3267" fmla="*/ 3912822 w 6891715"/>
                <a:gd name="connsiteY3267" fmla="*/ 142558 h 6367455"/>
                <a:gd name="connsiteX3268" fmla="*/ 3911566 w 6891715"/>
                <a:gd name="connsiteY3268" fmla="*/ 117476 h 6367455"/>
                <a:gd name="connsiteX3269" fmla="*/ 3882623 w 6891715"/>
                <a:gd name="connsiteY3269" fmla="*/ 82550 h 6367455"/>
                <a:gd name="connsiteX3270" fmla="*/ 3889341 w 6891715"/>
                <a:gd name="connsiteY3270" fmla="*/ 101343 h 6367455"/>
                <a:gd name="connsiteX3271" fmla="*/ 3872388 w 6891715"/>
                <a:gd name="connsiteY3271" fmla="*/ 111216 h 6367455"/>
                <a:gd name="connsiteX3272" fmla="*/ 3852236 w 6891715"/>
                <a:gd name="connsiteY3272" fmla="*/ 124912 h 6367455"/>
                <a:gd name="connsiteX3273" fmla="*/ 3842640 w 6891715"/>
                <a:gd name="connsiteY3273" fmla="*/ 147527 h 6367455"/>
                <a:gd name="connsiteX3274" fmla="*/ 3811932 w 6891715"/>
                <a:gd name="connsiteY3274" fmla="*/ 167593 h 6367455"/>
                <a:gd name="connsiteX3275" fmla="*/ 3800417 w 6891715"/>
                <a:gd name="connsiteY3275" fmla="*/ 182563 h 6367455"/>
                <a:gd name="connsiteX3276" fmla="*/ 3792740 w 6891715"/>
                <a:gd name="connsiteY3276" fmla="*/ 163771 h 6367455"/>
                <a:gd name="connsiteX3277" fmla="*/ 3782184 w 6891715"/>
                <a:gd name="connsiteY3277" fmla="*/ 174282 h 6367455"/>
                <a:gd name="connsiteX3278" fmla="*/ 3762352 w 6891715"/>
                <a:gd name="connsiteY3278" fmla="*/ 178741 h 6367455"/>
                <a:gd name="connsiteX3279" fmla="*/ 3763951 w 6891715"/>
                <a:gd name="connsiteY3279" fmla="*/ 163771 h 6367455"/>
                <a:gd name="connsiteX3280" fmla="*/ 3760753 w 6891715"/>
                <a:gd name="connsiteY3280" fmla="*/ 144979 h 6367455"/>
                <a:gd name="connsiteX3281" fmla="*/ 3783783 w 6891715"/>
                <a:gd name="connsiteY3281" fmla="*/ 138290 h 6367455"/>
                <a:gd name="connsiteX3282" fmla="*/ 3794659 w 6891715"/>
                <a:gd name="connsiteY3282" fmla="*/ 121409 h 6367455"/>
                <a:gd name="connsiteX3283" fmla="*/ 3808413 w 6891715"/>
                <a:gd name="connsiteY3283" fmla="*/ 128735 h 6367455"/>
                <a:gd name="connsiteX3284" fmla="*/ 3806494 w 6891715"/>
                <a:gd name="connsiteY3284" fmla="*/ 142431 h 6367455"/>
                <a:gd name="connsiteX3285" fmla="*/ 3826646 w 6891715"/>
                <a:gd name="connsiteY3285" fmla="*/ 134468 h 6367455"/>
                <a:gd name="connsiteX3286" fmla="*/ 3823447 w 6891715"/>
                <a:gd name="connsiteY3286" fmla="*/ 118861 h 6367455"/>
                <a:gd name="connsiteX3287" fmla="*/ 3858313 w 6891715"/>
                <a:gd name="connsiteY3287" fmla="*/ 100706 h 6367455"/>
                <a:gd name="connsiteX3288" fmla="*/ 3867909 w 6891715"/>
                <a:gd name="connsiteY3288" fmla="*/ 104846 h 6367455"/>
                <a:gd name="connsiteX3289" fmla="*/ 3873987 w 6891715"/>
                <a:gd name="connsiteY3289" fmla="*/ 88921 h 6367455"/>
                <a:gd name="connsiteX3290" fmla="*/ 3954178 w 6891715"/>
                <a:gd name="connsiteY3290" fmla="*/ 46037 h 6367455"/>
                <a:gd name="connsiteX3291" fmla="*/ 3965541 w 6891715"/>
                <a:gd name="connsiteY3291" fmla="*/ 53654 h 6367455"/>
                <a:gd name="connsiteX3292" fmla="*/ 3964204 w 6891715"/>
                <a:gd name="connsiteY3292" fmla="*/ 74067 h 6367455"/>
                <a:gd name="connsiteX3293" fmla="*/ 3953175 w 6891715"/>
                <a:gd name="connsiteY3293" fmla="*/ 76200 h 6367455"/>
                <a:gd name="connsiteX3294" fmla="*/ 3955514 w 6891715"/>
                <a:gd name="connsiteY3294" fmla="*/ 67974 h 6367455"/>
                <a:gd name="connsiteX3295" fmla="*/ 3946491 w 6891715"/>
                <a:gd name="connsiteY3295" fmla="*/ 64318 h 6367455"/>
                <a:gd name="connsiteX3296" fmla="*/ 4240178 w 6891715"/>
                <a:gd name="connsiteY3296" fmla="*/ 42862 h 6367455"/>
                <a:gd name="connsiteX3297" fmla="*/ 4253469 w 6891715"/>
                <a:gd name="connsiteY3297" fmla="*/ 43488 h 6367455"/>
                <a:gd name="connsiteX3298" fmla="*/ 4254466 w 6891715"/>
                <a:gd name="connsiteY3298" fmla="*/ 63500 h 6367455"/>
                <a:gd name="connsiteX3299" fmla="*/ 4283567 w 6891715"/>
                <a:gd name="connsiteY3299" fmla="*/ 2124 h 6367455"/>
                <a:gd name="connsiteX3300" fmla="*/ 4289750 w 6891715"/>
                <a:gd name="connsiteY3300" fmla="*/ 3880 h 6367455"/>
                <a:gd name="connsiteX3301" fmla="*/ 4307921 w 6891715"/>
                <a:gd name="connsiteY3301" fmla="*/ 26351 h 6367455"/>
                <a:gd name="connsiteX3302" fmla="*/ 4311095 w 6891715"/>
                <a:gd name="connsiteY3302" fmla="*/ 16826 h 6367455"/>
                <a:gd name="connsiteX3303" fmla="*/ 4314150 w 6891715"/>
                <a:gd name="connsiteY3303" fmla="*/ 10809 h 6367455"/>
                <a:gd name="connsiteX3304" fmla="*/ 4334458 w 6891715"/>
                <a:gd name="connsiteY3304" fmla="*/ 16576 h 6367455"/>
                <a:gd name="connsiteX3305" fmla="*/ 4344797 w 6891715"/>
                <a:gd name="connsiteY3305" fmla="*/ 20074 h 6367455"/>
                <a:gd name="connsiteX3306" fmla="*/ 4331090 w 6891715"/>
                <a:gd name="connsiteY3306" fmla="*/ 40956 h 6367455"/>
                <a:gd name="connsiteX3307" fmla="*/ 4363145 w 6891715"/>
                <a:gd name="connsiteY3307" fmla="*/ 29208 h 6367455"/>
                <a:gd name="connsiteX3308" fmla="*/ 4366319 w 6891715"/>
                <a:gd name="connsiteY3308" fmla="*/ 54291 h 6367455"/>
                <a:gd name="connsiteX3309" fmla="*/ 4331407 w 6891715"/>
                <a:gd name="connsiteY3309" fmla="*/ 89533 h 6367455"/>
                <a:gd name="connsiteX3310" fmla="*/ 4304430 w 6891715"/>
                <a:gd name="connsiteY3310" fmla="*/ 84453 h 6367455"/>
                <a:gd name="connsiteX3311" fmla="*/ 4322203 w 6891715"/>
                <a:gd name="connsiteY3311" fmla="*/ 103186 h 6367455"/>
                <a:gd name="connsiteX3312" fmla="*/ 4318077 w 6891715"/>
                <a:gd name="connsiteY3312" fmla="*/ 112711 h 6367455"/>
                <a:gd name="connsiteX3313" fmla="*/ 4296178 w 6891715"/>
                <a:gd name="connsiteY3313" fmla="*/ 128586 h 6367455"/>
                <a:gd name="connsiteX3314" fmla="*/ 4289830 w 6891715"/>
                <a:gd name="connsiteY3314" fmla="*/ 141603 h 6367455"/>
                <a:gd name="connsiteX3315" fmla="*/ 4330772 w 6891715"/>
                <a:gd name="connsiteY3315" fmla="*/ 120331 h 6367455"/>
                <a:gd name="connsiteX3316" fmla="*/ 4344737 w 6891715"/>
                <a:gd name="connsiteY3316" fmla="*/ 116838 h 6367455"/>
                <a:gd name="connsiteX3317" fmla="*/ 4334263 w 6891715"/>
                <a:gd name="connsiteY3317" fmla="*/ 162241 h 6367455"/>
                <a:gd name="connsiteX3318" fmla="*/ 4311412 w 6891715"/>
                <a:gd name="connsiteY3318" fmla="*/ 184466 h 6367455"/>
                <a:gd name="connsiteX3319" fmla="*/ 4315538 w 6891715"/>
                <a:gd name="connsiteY3319" fmla="*/ 192086 h 6367455"/>
                <a:gd name="connsiteX3320" fmla="*/ 4331407 w 6891715"/>
                <a:gd name="connsiteY3320" fmla="*/ 180338 h 6367455"/>
                <a:gd name="connsiteX3321" fmla="*/ 4337755 w 6891715"/>
                <a:gd name="connsiteY3321" fmla="*/ 183196 h 6367455"/>
                <a:gd name="connsiteX3322" fmla="*/ 4336168 w 6891715"/>
                <a:gd name="connsiteY3322" fmla="*/ 219391 h 6367455"/>
                <a:gd name="connsiteX3323" fmla="*/ 4318712 w 6891715"/>
                <a:gd name="connsiteY3323" fmla="*/ 285748 h 6367455"/>
                <a:gd name="connsiteX3324" fmla="*/ 4278405 w 6891715"/>
                <a:gd name="connsiteY3324" fmla="*/ 298766 h 6367455"/>
                <a:gd name="connsiteX3325" fmla="*/ 4304430 w 6891715"/>
                <a:gd name="connsiteY3325" fmla="*/ 295591 h 6367455"/>
                <a:gd name="connsiteX3326" fmla="*/ 4326329 w 6891715"/>
                <a:gd name="connsiteY3326" fmla="*/ 288606 h 6367455"/>
                <a:gd name="connsiteX3327" fmla="*/ 4333946 w 6891715"/>
                <a:gd name="connsiteY3327" fmla="*/ 251458 h 6367455"/>
                <a:gd name="connsiteX3328" fmla="*/ 4359654 w 6891715"/>
                <a:gd name="connsiteY3328" fmla="*/ 182561 h 6367455"/>
                <a:gd name="connsiteX3329" fmla="*/ 4377109 w 6891715"/>
                <a:gd name="connsiteY3329" fmla="*/ 186053 h 6367455"/>
                <a:gd name="connsiteX3330" fmla="*/ 4357749 w 6891715"/>
                <a:gd name="connsiteY3330" fmla="*/ 157796 h 6367455"/>
                <a:gd name="connsiteX3331" fmla="*/ 4379331 w 6891715"/>
                <a:gd name="connsiteY3331" fmla="*/ 98741 h 6367455"/>
                <a:gd name="connsiteX3332" fmla="*/ 4394248 w 6891715"/>
                <a:gd name="connsiteY3332" fmla="*/ 92391 h 6367455"/>
                <a:gd name="connsiteX3333" fmla="*/ 4394883 w 6891715"/>
                <a:gd name="connsiteY3333" fmla="*/ 62546 h 6367455"/>
                <a:gd name="connsiteX3334" fmla="*/ 4419321 w 6891715"/>
                <a:gd name="connsiteY3334" fmla="*/ 81278 h 6367455"/>
                <a:gd name="connsiteX3335" fmla="*/ 4435189 w 6891715"/>
                <a:gd name="connsiteY3335" fmla="*/ 79056 h 6367455"/>
                <a:gd name="connsiteX3336" fmla="*/ 4449154 w 6891715"/>
                <a:gd name="connsiteY3336" fmla="*/ 100011 h 6367455"/>
                <a:gd name="connsiteX3337" fmla="*/ 4437729 w 6891715"/>
                <a:gd name="connsiteY3337" fmla="*/ 117156 h 6367455"/>
                <a:gd name="connsiteX3338" fmla="*/ 4451376 w 6891715"/>
                <a:gd name="connsiteY3338" fmla="*/ 126681 h 6367455"/>
                <a:gd name="connsiteX3339" fmla="*/ 4458675 w 6891715"/>
                <a:gd name="connsiteY3339" fmla="*/ 120013 h 6367455"/>
                <a:gd name="connsiteX3340" fmla="*/ 4482161 w 6891715"/>
                <a:gd name="connsiteY3340" fmla="*/ 111441 h 6367455"/>
                <a:gd name="connsiteX3341" fmla="*/ 4488509 w 6891715"/>
                <a:gd name="connsiteY3341" fmla="*/ 142873 h 6367455"/>
                <a:gd name="connsiteX3342" fmla="*/ 4505647 w 6891715"/>
                <a:gd name="connsiteY3342" fmla="*/ 127951 h 6367455"/>
                <a:gd name="connsiteX3343" fmla="*/ 4506282 w 6891715"/>
                <a:gd name="connsiteY3343" fmla="*/ 111123 h 6367455"/>
                <a:gd name="connsiteX3344" fmla="*/ 4521516 w 6891715"/>
                <a:gd name="connsiteY3344" fmla="*/ 136523 h 6367455"/>
                <a:gd name="connsiteX3345" fmla="*/ 4540559 w 6891715"/>
                <a:gd name="connsiteY3345" fmla="*/ 139381 h 6367455"/>
                <a:gd name="connsiteX3346" fmla="*/ 4539607 w 6891715"/>
                <a:gd name="connsiteY3346" fmla="*/ 149858 h 6367455"/>
                <a:gd name="connsiteX3347" fmla="*/ 4514217 w 6891715"/>
                <a:gd name="connsiteY3347" fmla="*/ 161606 h 6367455"/>
                <a:gd name="connsiteX3348" fmla="*/ 4529133 w 6891715"/>
                <a:gd name="connsiteY3348" fmla="*/ 173353 h 6367455"/>
                <a:gd name="connsiteX3349" fmla="*/ 4551032 w 6891715"/>
                <a:gd name="connsiteY3349" fmla="*/ 160336 h 6367455"/>
                <a:gd name="connsiteX3350" fmla="*/ 4578644 w 6891715"/>
                <a:gd name="connsiteY3350" fmla="*/ 163511 h 6367455"/>
                <a:gd name="connsiteX3351" fmla="*/ 4584357 w 6891715"/>
                <a:gd name="connsiteY3351" fmla="*/ 186371 h 6367455"/>
                <a:gd name="connsiteX3352" fmla="*/ 4600226 w 6891715"/>
                <a:gd name="connsiteY3352" fmla="*/ 183196 h 6367455"/>
                <a:gd name="connsiteX3353" fmla="*/ 4606891 w 6891715"/>
                <a:gd name="connsiteY3353" fmla="*/ 226376 h 6367455"/>
                <a:gd name="connsiteX3354" fmla="*/ 4574201 w 6891715"/>
                <a:gd name="connsiteY3354" fmla="*/ 233678 h 6367455"/>
                <a:gd name="connsiteX3355" fmla="*/ 4536116 w 6891715"/>
                <a:gd name="connsiteY3355" fmla="*/ 270826 h 6367455"/>
                <a:gd name="connsiteX3356" fmla="*/ 4517390 w 6891715"/>
                <a:gd name="connsiteY3356" fmla="*/ 274318 h 6367455"/>
                <a:gd name="connsiteX3357" fmla="*/ 4494222 w 6891715"/>
                <a:gd name="connsiteY3357" fmla="*/ 287336 h 6367455"/>
                <a:gd name="connsiteX3358" fmla="*/ 4451693 w 6891715"/>
                <a:gd name="connsiteY3358" fmla="*/ 276223 h 6367455"/>
                <a:gd name="connsiteX3359" fmla="*/ 4412656 w 6891715"/>
                <a:gd name="connsiteY3359" fmla="*/ 272413 h 6367455"/>
                <a:gd name="connsiteX3360" fmla="*/ 4376475 w 6891715"/>
                <a:gd name="connsiteY3360" fmla="*/ 260031 h 6367455"/>
                <a:gd name="connsiteX3361" fmla="*/ 4383140 w 6891715"/>
                <a:gd name="connsiteY3361" fmla="*/ 276541 h 6367455"/>
                <a:gd name="connsiteX3362" fmla="*/ 4374570 w 6891715"/>
                <a:gd name="connsiteY3362" fmla="*/ 288288 h 6367455"/>
                <a:gd name="connsiteX3363" fmla="*/ 4402182 w 6891715"/>
                <a:gd name="connsiteY3363" fmla="*/ 287336 h 6367455"/>
                <a:gd name="connsiteX3364" fmla="*/ 4435189 w 6891715"/>
                <a:gd name="connsiteY3364" fmla="*/ 298131 h 6367455"/>
                <a:gd name="connsiteX3365" fmla="*/ 4464706 w 6891715"/>
                <a:gd name="connsiteY3365" fmla="*/ 321308 h 6367455"/>
                <a:gd name="connsiteX3366" fmla="*/ 4459945 w 6891715"/>
                <a:gd name="connsiteY3366" fmla="*/ 338135 h 6367455"/>
                <a:gd name="connsiteX3367" fmla="*/ 4498665 w 6891715"/>
                <a:gd name="connsiteY3367" fmla="*/ 340040 h 6367455"/>
                <a:gd name="connsiteX3368" fmla="*/ 4507552 w 6891715"/>
                <a:gd name="connsiteY3368" fmla="*/ 363853 h 6367455"/>
                <a:gd name="connsiteX3369" fmla="*/ 4491048 w 6891715"/>
                <a:gd name="connsiteY3369" fmla="*/ 379728 h 6367455"/>
                <a:gd name="connsiteX3370" fmla="*/ 4511043 w 6891715"/>
                <a:gd name="connsiteY3370" fmla="*/ 395920 h 6367455"/>
                <a:gd name="connsiteX3371" fmla="*/ 4513582 w 6891715"/>
                <a:gd name="connsiteY3371" fmla="*/ 424178 h 6367455"/>
                <a:gd name="connsiteX3372" fmla="*/ 4502474 w 6891715"/>
                <a:gd name="connsiteY3372" fmla="*/ 461325 h 6367455"/>
                <a:gd name="connsiteX3373" fmla="*/ 4444711 w 6891715"/>
                <a:gd name="connsiteY3373" fmla="*/ 494345 h 6367455"/>
                <a:gd name="connsiteX3374" fmla="*/ 4432650 w 6891715"/>
                <a:gd name="connsiteY3374" fmla="*/ 482915 h 6367455"/>
                <a:gd name="connsiteX3375" fmla="*/ 4441220 w 6891715"/>
                <a:gd name="connsiteY3375" fmla="*/ 501648 h 6367455"/>
                <a:gd name="connsiteX3376" fmla="*/ 4435824 w 6891715"/>
                <a:gd name="connsiteY3376" fmla="*/ 513078 h 6367455"/>
                <a:gd name="connsiteX3377" fmla="*/ 4445346 w 6891715"/>
                <a:gd name="connsiteY3377" fmla="*/ 501330 h 6367455"/>
                <a:gd name="connsiteX3378" fmla="*/ 4506917 w 6891715"/>
                <a:gd name="connsiteY3378" fmla="*/ 470533 h 6367455"/>
                <a:gd name="connsiteX3379" fmla="*/ 4524373 w 6891715"/>
                <a:gd name="connsiteY3379" fmla="*/ 436560 h 6367455"/>
                <a:gd name="connsiteX3380" fmla="*/ 4529133 w 6891715"/>
                <a:gd name="connsiteY3380" fmla="*/ 400683 h 6367455"/>
                <a:gd name="connsiteX3381" fmla="*/ 4549445 w 6891715"/>
                <a:gd name="connsiteY3381" fmla="*/ 412113 h 6367455"/>
                <a:gd name="connsiteX3382" fmla="*/ 4552302 w 6891715"/>
                <a:gd name="connsiteY3382" fmla="*/ 390205 h 6367455"/>
                <a:gd name="connsiteX3383" fmla="*/ 4541511 w 6891715"/>
                <a:gd name="connsiteY3383" fmla="*/ 379410 h 6367455"/>
                <a:gd name="connsiteX3384" fmla="*/ 4532942 w 6891715"/>
                <a:gd name="connsiteY3384" fmla="*/ 380680 h 6367455"/>
                <a:gd name="connsiteX3385" fmla="*/ 4534211 w 6891715"/>
                <a:gd name="connsiteY3385" fmla="*/ 355598 h 6367455"/>
                <a:gd name="connsiteX3386" fmla="*/ 4555476 w 6891715"/>
                <a:gd name="connsiteY3386" fmla="*/ 379410 h 6367455"/>
                <a:gd name="connsiteX3387" fmla="*/ 4577692 w 6891715"/>
                <a:gd name="connsiteY3387" fmla="*/ 375918 h 6367455"/>
                <a:gd name="connsiteX3388" fmla="*/ 4584992 w 6891715"/>
                <a:gd name="connsiteY3388" fmla="*/ 388618 h 6367455"/>
                <a:gd name="connsiteX3389" fmla="*/ 4585033 w 6891715"/>
                <a:gd name="connsiteY3389" fmla="*/ 388603 h 6367455"/>
                <a:gd name="connsiteX3390" fmla="*/ 4609485 w 6891715"/>
                <a:gd name="connsiteY3390" fmla="*/ 386381 h 6367455"/>
                <a:gd name="connsiteX3391" fmla="*/ 4641240 w 6891715"/>
                <a:gd name="connsiteY3391" fmla="*/ 393364 h 6367455"/>
                <a:gd name="connsiteX3392" fmla="*/ 4647591 w 6891715"/>
                <a:gd name="connsiteY3392" fmla="*/ 411458 h 6367455"/>
                <a:gd name="connsiteX3393" fmla="*/ 4631078 w 6891715"/>
                <a:gd name="connsiteY3393" fmla="*/ 429235 h 6367455"/>
                <a:gd name="connsiteX3394" fmla="*/ 4635207 w 6891715"/>
                <a:gd name="connsiteY3394" fmla="*/ 434631 h 6367455"/>
                <a:gd name="connsiteX3395" fmla="*/ 4660611 w 6891715"/>
                <a:gd name="connsiteY3395" fmla="*/ 409871 h 6367455"/>
                <a:gd name="connsiteX3396" fmla="*/ 4681570 w 6891715"/>
                <a:gd name="connsiteY3396" fmla="*/ 407649 h 6367455"/>
                <a:gd name="connsiteX3397" fmla="*/ 4669820 w 6891715"/>
                <a:gd name="connsiteY3397" fmla="*/ 397173 h 6367455"/>
                <a:gd name="connsiteX3398" fmla="*/ 4676171 w 6891715"/>
                <a:gd name="connsiteY3398" fmla="*/ 367969 h 6367455"/>
                <a:gd name="connsiteX3399" fmla="*/ 4692049 w 6891715"/>
                <a:gd name="connsiteY3399" fmla="*/ 374000 h 6367455"/>
                <a:gd name="connsiteX3400" fmla="*/ 4702211 w 6891715"/>
                <a:gd name="connsiteY3400" fmla="*/ 354002 h 6367455"/>
                <a:gd name="connsiteX3401" fmla="*/ 4694907 w 6891715"/>
                <a:gd name="connsiteY3401" fmla="*/ 338130 h 6367455"/>
                <a:gd name="connsiteX3402" fmla="*/ 4696495 w 6891715"/>
                <a:gd name="connsiteY3402" fmla="*/ 325432 h 6367455"/>
                <a:gd name="connsiteX3403" fmla="*/ 4741270 w 6891715"/>
                <a:gd name="connsiteY3403" fmla="*/ 344161 h 6367455"/>
                <a:gd name="connsiteX3404" fmla="*/ 4764769 w 6891715"/>
                <a:gd name="connsiteY3404" fmla="*/ 374318 h 6367455"/>
                <a:gd name="connsiteX3405" fmla="*/ 4780646 w 6891715"/>
                <a:gd name="connsiteY3405" fmla="*/ 374318 h 6367455"/>
                <a:gd name="connsiteX3406" fmla="*/ 4789220 w 6891715"/>
                <a:gd name="connsiteY3406" fmla="*/ 387968 h 6367455"/>
                <a:gd name="connsiteX3407" fmla="*/ 4804145 w 6891715"/>
                <a:gd name="connsiteY3407" fmla="*/ 387650 h 6367455"/>
                <a:gd name="connsiteX3408" fmla="*/ 4778106 w 6891715"/>
                <a:gd name="connsiteY3408" fmla="*/ 430187 h 6367455"/>
                <a:gd name="connsiteX3409" fmla="*/ 4739999 w 6891715"/>
                <a:gd name="connsiteY3409" fmla="*/ 424156 h 6367455"/>
                <a:gd name="connsiteX3410" fmla="*/ 4711102 w 6891715"/>
                <a:gd name="connsiteY3410" fmla="*/ 399078 h 6367455"/>
                <a:gd name="connsiteX3411" fmla="*/ 4693319 w 6891715"/>
                <a:gd name="connsiteY3411" fmla="*/ 422251 h 6367455"/>
                <a:gd name="connsiteX3412" fmla="*/ 4699670 w 6891715"/>
                <a:gd name="connsiteY3412" fmla="*/ 444472 h 6367455"/>
                <a:gd name="connsiteX3413" fmla="*/ 4717771 w 6891715"/>
                <a:gd name="connsiteY3413" fmla="*/ 429870 h 6367455"/>
                <a:gd name="connsiteX3414" fmla="*/ 4725392 w 6891715"/>
                <a:gd name="connsiteY3414" fmla="*/ 440028 h 6367455"/>
                <a:gd name="connsiteX3415" fmla="*/ 4739047 w 6891715"/>
                <a:gd name="connsiteY3415" fmla="*/ 444155 h 6367455"/>
                <a:gd name="connsiteX3416" fmla="*/ 4718088 w 6891715"/>
                <a:gd name="connsiteY3416" fmla="*/ 463201 h 6367455"/>
                <a:gd name="connsiteX3417" fmla="*/ 4727615 w 6891715"/>
                <a:gd name="connsiteY3417" fmla="*/ 474629 h 6367455"/>
                <a:gd name="connsiteX3418" fmla="*/ 4751749 w 6891715"/>
                <a:gd name="connsiteY3418" fmla="*/ 458757 h 6367455"/>
                <a:gd name="connsiteX3419" fmla="*/ 4799700 w 6891715"/>
                <a:gd name="connsiteY3419" fmla="*/ 462566 h 6367455"/>
                <a:gd name="connsiteX3420" fmla="*/ 4782869 w 6891715"/>
                <a:gd name="connsiteY3420" fmla="*/ 493358 h 6367455"/>
                <a:gd name="connsiteX3421" fmla="*/ 4787315 w 6891715"/>
                <a:gd name="connsiteY3421" fmla="*/ 502564 h 6367455"/>
                <a:gd name="connsiteX3422" fmla="*/ 4815577 w 6891715"/>
                <a:gd name="connsiteY3422" fmla="*/ 474946 h 6367455"/>
                <a:gd name="connsiteX3423" fmla="*/ 4817800 w 6891715"/>
                <a:gd name="connsiteY3423" fmla="*/ 502564 h 6367455"/>
                <a:gd name="connsiteX3424" fmla="*/ 4839076 w 6891715"/>
                <a:gd name="connsiteY3424" fmla="*/ 525420 h 6367455"/>
                <a:gd name="connsiteX3425" fmla="*/ 4829867 w 6891715"/>
                <a:gd name="connsiteY3425" fmla="*/ 551767 h 6367455"/>
                <a:gd name="connsiteX3426" fmla="*/ 4808591 w 6891715"/>
                <a:gd name="connsiteY3426" fmla="*/ 559386 h 6367455"/>
                <a:gd name="connsiteX3427" fmla="*/ 4796207 w 6891715"/>
                <a:gd name="connsiteY3427" fmla="*/ 572401 h 6367455"/>
                <a:gd name="connsiteX3428" fmla="*/ 4795571 w 6891715"/>
                <a:gd name="connsiteY3428" fmla="*/ 616525 h 6367455"/>
                <a:gd name="connsiteX3429" fmla="*/ 4770485 w 6891715"/>
                <a:gd name="connsiteY3429" fmla="*/ 639698 h 6367455"/>
                <a:gd name="connsiteX3430" fmla="*/ 4779059 w 6891715"/>
                <a:gd name="connsiteY3430" fmla="*/ 656523 h 6367455"/>
                <a:gd name="connsiteX3431" fmla="*/ 4802240 w 6891715"/>
                <a:gd name="connsiteY3431" fmla="*/ 643825 h 6367455"/>
                <a:gd name="connsiteX3432" fmla="*/ 4812402 w 6891715"/>
                <a:gd name="connsiteY3432" fmla="*/ 577162 h 6367455"/>
                <a:gd name="connsiteX3433" fmla="*/ 4848920 w 6891715"/>
                <a:gd name="connsiteY3433" fmla="*/ 563512 h 6367455"/>
                <a:gd name="connsiteX3434" fmla="*/ 4858130 w 6891715"/>
                <a:gd name="connsiteY3434" fmla="*/ 516849 h 6367455"/>
                <a:gd name="connsiteX3435" fmla="*/ 4876230 w 6891715"/>
                <a:gd name="connsiteY3435" fmla="*/ 514627 h 6367455"/>
                <a:gd name="connsiteX3436" fmla="*/ 4887662 w 6891715"/>
                <a:gd name="connsiteY3436" fmla="*/ 506056 h 6367455"/>
                <a:gd name="connsiteX3437" fmla="*/ 4939741 w 6891715"/>
                <a:gd name="connsiteY3437" fmla="*/ 519071 h 6367455"/>
                <a:gd name="connsiteX3438" fmla="*/ 4983246 w 6891715"/>
                <a:gd name="connsiteY3438" fmla="*/ 527324 h 6367455"/>
                <a:gd name="connsiteX3439" fmla="*/ 4993090 w 6891715"/>
                <a:gd name="connsiteY3439" fmla="*/ 547005 h 6367455"/>
                <a:gd name="connsiteX3440" fmla="*/ 5003252 w 6891715"/>
                <a:gd name="connsiteY3440" fmla="*/ 537482 h 6367455"/>
                <a:gd name="connsiteX3441" fmla="*/ 5007697 w 6891715"/>
                <a:gd name="connsiteY3441" fmla="*/ 519706 h 6367455"/>
                <a:gd name="connsiteX3442" fmla="*/ 5044851 w 6891715"/>
                <a:gd name="connsiteY3442" fmla="*/ 530816 h 6367455"/>
                <a:gd name="connsiteX3443" fmla="*/ 5063904 w 6891715"/>
                <a:gd name="connsiteY3443" fmla="*/ 545418 h 6367455"/>
                <a:gd name="connsiteX3444" fmla="*/ 5070256 w 6891715"/>
                <a:gd name="connsiteY3444" fmla="*/ 536847 h 6367455"/>
                <a:gd name="connsiteX3445" fmla="*/ 5077559 w 6891715"/>
                <a:gd name="connsiteY3445" fmla="*/ 557164 h 6367455"/>
                <a:gd name="connsiteX3446" fmla="*/ 5105186 w 6891715"/>
                <a:gd name="connsiteY3446" fmla="*/ 555576 h 6367455"/>
                <a:gd name="connsiteX3447" fmla="*/ 5125510 w 6891715"/>
                <a:gd name="connsiteY3447" fmla="*/ 567957 h 6367455"/>
                <a:gd name="connsiteX3448" fmla="*/ 5144563 w 6891715"/>
                <a:gd name="connsiteY3448" fmla="*/ 587955 h 6367455"/>
                <a:gd name="connsiteX3449" fmla="*/ 5164569 w 6891715"/>
                <a:gd name="connsiteY3449" fmla="*/ 596209 h 6367455"/>
                <a:gd name="connsiteX3450" fmla="*/ 5181082 w 6891715"/>
                <a:gd name="connsiteY3450" fmla="*/ 617160 h 6367455"/>
                <a:gd name="connsiteX3451" fmla="*/ 5206486 w 6891715"/>
                <a:gd name="connsiteY3451" fmla="*/ 626366 h 6367455"/>
                <a:gd name="connsiteX3452" fmla="*/ 5212837 w 6891715"/>
                <a:gd name="connsiteY3452" fmla="*/ 641285 h 6367455"/>
                <a:gd name="connsiteX3453" fmla="*/ 5241417 w 6891715"/>
                <a:gd name="connsiteY3453" fmla="*/ 661602 h 6367455"/>
                <a:gd name="connsiteX3454" fmla="*/ 5311279 w 6891715"/>
                <a:gd name="connsiteY3454" fmla="*/ 734930 h 6367455"/>
                <a:gd name="connsiteX3455" fmla="*/ 5318583 w 6891715"/>
                <a:gd name="connsiteY3455" fmla="*/ 756199 h 6367455"/>
                <a:gd name="connsiteX3456" fmla="*/ 5332555 w 6891715"/>
                <a:gd name="connsiteY3456" fmla="*/ 761278 h 6367455"/>
                <a:gd name="connsiteX3457" fmla="*/ 5346210 w 6891715"/>
                <a:gd name="connsiteY3457" fmla="*/ 775880 h 6367455"/>
                <a:gd name="connsiteX3458" fmla="*/ 5352561 w 6891715"/>
                <a:gd name="connsiteY3458" fmla="*/ 771436 h 6367455"/>
                <a:gd name="connsiteX3459" fmla="*/ 5337636 w 6891715"/>
                <a:gd name="connsiteY3459" fmla="*/ 755881 h 6367455"/>
                <a:gd name="connsiteX3460" fmla="*/ 5337636 w 6891715"/>
                <a:gd name="connsiteY3460" fmla="*/ 740009 h 6367455"/>
                <a:gd name="connsiteX3461" fmla="*/ 5366533 w 6891715"/>
                <a:gd name="connsiteY3461" fmla="*/ 765087 h 6367455"/>
                <a:gd name="connsiteX3462" fmla="*/ 5366533 w 6891715"/>
                <a:gd name="connsiteY3462" fmla="*/ 776832 h 6367455"/>
                <a:gd name="connsiteX3463" fmla="*/ 5379553 w 6891715"/>
                <a:gd name="connsiteY3463" fmla="*/ 795561 h 6367455"/>
                <a:gd name="connsiteX3464" fmla="*/ 5431632 w 6891715"/>
                <a:gd name="connsiteY3464" fmla="*/ 816195 h 6367455"/>
                <a:gd name="connsiteX3465" fmla="*/ 5448462 w 6891715"/>
                <a:gd name="connsiteY3465" fmla="*/ 830797 h 6367455"/>
                <a:gd name="connsiteX3466" fmla="*/ 5444969 w 6891715"/>
                <a:gd name="connsiteY3466" fmla="*/ 806354 h 6367455"/>
                <a:gd name="connsiteX3467" fmla="*/ 5491014 w 6891715"/>
                <a:gd name="connsiteY3467" fmla="*/ 852383 h 6367455"/>
                <a:gd name="connsiteX3468" fmla="*/ 5494190 w 6891715"/>
                <a:gd name="connsiteY3468" fmla="*/ 864129 h 6367455"/>
                <a:gd name="connsiteX3469" fmla="*/ 5506257 w 6891715"/>
                <a:gd name="connsiteY3469" fmla="*/ 873334 h 6367455"/>
                <a:gd name="connsiteX3470" fmla="*/ 5503081 w 6891715"/>
                <a:gd name="connsiteY3470" fmla="*/ 891429 h 6367455"/>
                <a:gd name="connsiteX3471" fmla="*/ 5514513 w 6891715"/>
                <a:gd name="connsiteY3471" fmla="*/ 906031 h 6367455"/>
                <a:gd name="connsiteX3472" fmla="*/ 5526263 w 6891715"/>
                <a:gd name="connsiteY3472" fmla="*/ 892381 h 6367455"/>
                <a:gd name="connsiteX3473" fmla="*/ 5547539 w 6891715"/>
                <a:gd name="connsiteY3473" fmla="*/ 910158 h 6367455"/>
                <a:gd name="connsiteX3474" fmla="*/ 5572943 w 6891715"/>
                <a:gd name="connsiteY3474" fmla="*/ 919363 h 6367455"/>
                <a:gd name="connsiteX3475" fmla="*/ 5563734 w 6891715"/>
                <a:gd name="connsiteY3475" fmla="*/ 963488 h 6367455"/>
                <a:gd name="connsiteX3476" fmla="*/ 5578977 w 6891715"/>
                <a:gd name="connsiteY3476" fmla="*/ 981264 h 6367455"/>
                <a:gd name="connsiteX3477" fmla="*/ 5575166 w 6891715"/>
                <a:gd name="connsiteY3477" fmla="*/ 1032056 h 6367455"/>
                <a:gd name="connsiteX3478" fmla="*/ 5580565 w 6891715"/>
                <a:gd name="connsiteY3478" fmla="*/ 1047610 h 6367455"/>
                <a:gd name="connsiteX3479" fmla="*/ 5598348 w 6891715"/>
                <a:gd name="connsiteY3479" fmla="*/ 1037135 h 6367455"/>
                <a:gd name="connsiteX3480" fmla="*/ 5602158 w 6891715"/>
                <a:gd name="connsiteY3480" fmla="*/ 1068561 h 6367455"/>
                <a:gd name="connsiteX3481" fmla="*/ 5560241 w 6891715"/>
                <a:gd name="connsiteY3481" fmla="*/ 1152366 h 6367455"/>
                <a:gd name="connsiteX3482" fmla="*/ 5498636 w 6891715"/>
                <a:gd name="connsiteY3482" fmla="*/ 1245376 h 6367455"/>
                <a:gd name="connsiteX3483" fmla="*/ 5427186 w 6891715"/>
                <a:gd name="connsiteY3483" fmla="*/ 1279660 h 6367455"/>
                <a:gd name="connsiteX3484" fmla="*/ 5357642 w 6891715"/>
                <a:gd name="connsiteY3484" fmla="*/ 1305690 h 6367455"/>
                <a:gd name="connsiteX3485" fmla="*/ 5268727 w 6891715"/>
                <a:gd name="connsiteY3485" fmla="*/ 1295849 h 6367455"/>
                <a:gd name="connsiteX3486" fmla="*/ 5197277 w 6891715"/>
                <a:gd name="connsiteY3486" fmla="*/ 1259661 h 6367455"/>
                <a:gd name="connsiteX3487" fmla="*/ 5135037 w 6891715"/>
                <a:gd name="connsiteY3487" fmla="*/ 1254900 h 6367455"/>
                <a:gd name="connsiteX3488" fmla="*/ 5093119 w 6891715"/>
                <a:gd name="connsiteY3488" fmla="*/ 1236488 h 6367455"/>
                <a:gd name="connsiteX3489" fmla="*/ 5080735 w 6891715"/>
                <a:gd name="connsiteY3489" fmla="*/ 1242837 h 6367455"/>
                <a:gd name="connsiteX3490" fmla="*/ 5045804 w 6891715"/>
                <a:gd name="connsiteY3490" fmla="*/ 1221886 h 6367455"/>
                <a:gd name="connsiteX3491" fmla="*/ 5036277 w 6891715"/>
                <a:gd name="connsiteY3491" fmla="*/ 1231409 h 6367455"/>
                <a:gd name="connsiteX3492" fmla="*/ 5026433 w 6891715"/>
                <a:gd name="connsiteY3492" fmla="*/ 1206331 h 6367455"/>
                <a:gd name="connsiteX3493" fmla="*/ 5001346 w 6891715"/>
                <a:gd name="connsiteY3493" fmla="*/ 1207918 h 6367455"/>
                <a:gd name="connsiteX3494" fmla="*/ 4972131 w 6891715"/>
                <a:gd name="connsiteY3494" fmla="*/ 1180618 h 6367455"/>
                <a:gd name="connsiteX3495" fmla="*/ 4954666 w 6891715"/>
                <a:gd name="connsiteY3495" fmla="*/ 1206966 h 6367455"/>
                <a:gd name="connsiteX3496" fmla="*/ 4930214 w 6891715"/>
                <a:gd name="connsiteY3496" fmla="*/ 1185063 h 6367455"/>
                <a:gd name="connsiteX3497" fmla="*/ 4939423 w 6891715"/>
                <a:gd name="connsiteY3497" fmla="*/ 1161889 h 6367455"/>
                <a:gd name="connsiteX3498" fmla="*/ 4920053 w 6891715"/>
                <a:gd name="connsiteY3498" fmla="*/ 1156810 h 6367455"/>
                <a:gd name="connsiteX3499" fmla="*/ 4915924 w 6891715"/>
                <a:gd name="connsiteY3499" fmla="*/ 1144113 h 6367455"/>
                <a:gd name="connsiteX3500" fmla="*/ 4900047 w 6891715"/>
                <a:gd name="connsiteY3500" fmla="*/ 1147604 h 6367455"/>
                <a:gd name="connsiteX3501" fmla="*/ 4886074 w 6891715"/>
                <a:gd name="connsiteY3501" fmla="*/ 1166651 h 6367455"/>
                <a:gd name="connsiteX3502" fmla="*/ 4856542 w 6891715"/>
                <a:gd name="connsiteY3502" fmla="*/ 1143795 h 6367455"/>
                <a:gd name="connsiteX3503" fmla="*/ 4852414 w 6891715"/>
                <a:gd name="connsiteY3503" fmla="*/ 1151096 h 6367455"/>
                <a:gd name="connsiteX3504" fmla="*/ 4820341 w 6891715"/>
                <a:gd name="connsiteY3504" fmla="*/ 1139986 h 6367455"/>
                <a:gd name="connsiteX3505" fmla="*/ 4815260 w 6891715"/>
                <a:gd name="connsiteY3505" fmla="*/ 1127288 h 6367455"/>
                <a:gd name="connsiteX3506" fmla="*/ 4794936 w 6891715"/>
                <a:gd name="connsiteY3506" fmla="*/ 1123161 h 6367455"/>
                <a:gd name="connsiteX3507" fmla="*/ 4782869 w 6891715"/>
                <a:gd name="connsiteY3507" fmla="*/ 1074910 h 6367455"/>
                <a:gd name="connsiteX3508" fmla="*/ 4758418 w 6891715"/>
                <a:gd name="connsiteY3508" fmla="*/ 1057134 h 6367455"/>
                <a:gd name="connsiteX3509" fmla="*/ 4710785 w 6891715"/>
                <a:gd name="connsiteY3509" fmla="*/ 1055229 h 6367455"/>
                <a:gd name="connsiteX3510" fmla="*/ 4706339 w 6891715"/>
                <a:gd name="connsiteY3510" fmla="*/ 1060626 h 6367455"/>
                <a:gd name="connsiteX3511" fmla="*/ 4718088 w 6891715"/>
                <a:gd name="connsiteY3511" fmla="*/ 1066022 h 6367455"/>
                <a:gd name="connsiteX3512" fmla="*/ 4736506 w 6891715"/>
                <a:gd name="connsiteY3512" fmla="*/ 1087926 h 6367455"/>
                <a:gd name="connsiteX3513" fmla="*/ 4752067 w 6891715"/>
                <a:gd name="connsiteY3513" fmla="*/ 1083799 h 6367455"/>
                <a:gd name="connsiteX3514" fmla="*/ 4746033 w 6891715"/>
                <a:gd name="connsiteY3514" fmla="*/ 1108877 h 6367455"/>
                <a:gd name="connsiteX3515" fmla="*/ 4759053 w 6891715"/>
                <a:gd name="connsiteY3515" fmla="*/ 1138081 h 6367455"/>
                <a:gd name="connsiteX3516" fmla="*/ 4770802 w 6891715"/>
                <a:gd name="connsiteY3516" fmla="*/ 1142526 h 6367455"/>
                <a:gd name="connsiteX3517" fmla="*/ 4787950 w 6891715"/>
                <a:gd name="connsiteY3517" fmla="*/ 1166334 h 6367455"/>
                <a:gd name="connsiteX3518" fmla="*/ 4812402 w 6891715"/>
                <a:gd name="connsiteY3518" fmla="*/ 1176809 h 6367455"/>
                <a:gd name="connsiteX3519" fmla="*/ 4798747 w 6891715"/>
                <a:gd name="connsiteY3519" fmla="*/ 1188237 h 6367455"/>
                <a:gd name="connsiteX3520" fmla="*/ 4800017 w 6891715"/>
                <a:gd name="connsiteY3520" fmla="*/ 1204427 h 6367455"/>
                <a:gd name="connsiteX3521" fmla="*/ 4820976 w 6891715"/>
                <a:gd name="connsiteY3521" fmla="*/ 1203157 h 6367455"/>
                <a:gd name="connsiteX3522" fmla="*/ 4861305 w 6891715"/>
                <a:gd name="connsiteY3522" fmla="*/ 1231092 h 6367455"/>
                <a:gd name="connsiteX3523" fmla="*/ 4857494 w 6891715"/>
                <a:gd name="connsiteY3523" fmla="*/ 1245059 h 6367455"/>
                <a:gd name="connsiteX3524" fmla="*/ 4829867 w 6891715"/>
                <a:gd name="connsiteY3524" fmla="*/ 1250138 h 6367455"/>
                <a:gd name="connsiteX3525" fmla="*/ 4842569 w 6891715"/>
                <a:gd name="connsiteY3525" fmla="*/ 1262836 h 6367455"/>
                <a:gd name="connsiteX3526" fmla="*/ 4866068 w 6891715"/>
                <a:gd name="connsiteY3526" fmla="*/ 1259344 h 6367455"/>
                <a:gd name="connsiteX3527" fmla="*/ 4900047 w 6891715"/>
                <a:gd name="connsiteY3527" fmla="*/ 1267597 h 6367455"/>
                <a:gd name="connsiteX3528" fmla="*/ 4911796 w 6891715"/>
                <a:gd name="connsiteY3528" fmla="*/ 1281247 h 6367455"/>
                <a:gd name="connsiteX3529" fmla="*/ 4907668 w 6891715"/>
                <a:gd name="connsiteY3529" fmla="*/ 1299976 h 6367455"/>
                <a:gd name="connsiteX3530" fmla="*/ 4925769 w 6891715"/>
                <a:gd name="connsiteY3530" fmla="*/ 1296802 h 6367455"/>
                <a:gd name="connsiteX3531" fmla="*/ 4955619 w 6891715"/>
                <a:gd name="connsiteY3531" fmla="*/ 1312356 h 6367455"/>
                <a:gd name="connsiteX3532" fmla="*/ 4965145 w 6891715"/>
                <a:gd name="connsiteY3532" fmla="*/ 1341878 h 6367455"/>
                <a:gd name="connsiteX3533" fmla="*/ 4974989 w 6891715"/>
                <a:gd name="connsiteY3533" fmla="*/ 1352354 h 6367455"/>
                <a:gd name="connsiteX3534" fmla="*/ 4953078 w 6891715"/>
                <a:gd name="connsiteY3534" fmla="*/ 1385050 h 6367455"/>
                <a:gd name="connsiteX3535" fmla="*/ 4964828 w 6891715"/>
                <a:gd name="connsiteY3535" fmla="*/ 1413620 h 6367455"/>
                <a:gd name="connsiteX3536" fmla="*/ 4955301 w 6891715"/>
                <a:gd name="connsiteY3536" fmla="*/ 1422191 h 6367455"/>
                <a:gd name="connsiteX3537" fmla="*/ 4953396 w 6891715"/>
                <a:gd name="connsiteY3537" fmla="*/ 1459966 h 6367455"/>
                <a:gd name="connsiteX3538" fmla="*/ 4928309 w 6891715"/>
                <a:gd name="connsiteY3538" fmla="*/ 1458061 h 6367455"/>
                <a:gd name="connsiteX3539" fmla="*/ 4919735 w 6891715"/>
                <a:gd name="connsiteY3539" fmla="*/ 1476155 h 6367455"/>
                <a:gd name="connsiteX3540" fmla="*/ 4937836 w 6891715"/>
                <a:gd name="connsiteY3540" fmla="*/ 1485361 h 6367455"/>
                <a:gd name="connsiteX3541" fmla="*/ 4938153 w 6891715"/>
                <a:gd name="connsiteY3541" fmla="*/ 1501233 h 6367455"/>
                <a:gd name="connsiteX3542" fmla="*/ 4949903 w 6891715"/>
                <a:gd name="connsiteY3542" fmla="*/ 1508534 h 6367455"/>
                <a:gd name="connsiteX3543" fmla="*/ 4966415 w 6891715"/>
                <a:gd name="connsiteY3543" fmla="*/ 1581863 h 6367455"/>
                <a:gd name="connsiteX3544" fmla="*/ 4984198 w 6891715"/>
                <a:gd name="connsiteY3544" fmla="*/ 1575514 h 6367455"/>
                <a:gd name="connsiteX3545" fmla="*/ 4987692 w 6891715"/>
                <a:gd name="connsiteY3545" fmla="*/ 1601862 h 6367455"/>
                <a:gd name="connsiteX3546" fmla="*/ 4976260 w 6891715"/>
                <a:gd name="connsiteY3546" fmla="*/ 1619956 h 6367455"/>
                <a:gd name="connsiteX3547" fmla="*/ 4996583 w 6891715"/>
                <a:gd name="connsiteY3547" fmla="*/ 1643764 h 6367455"/>
                <a:gd name="connsiteX3548" fmla="*/ 4983881 w 6891715"/>
                <a:gd name="connsiteY3548" fmla="*/ 1654557 h 6367455"/>
                <a:gd name="connsiteX3549" fmla="*/ 4949267 w 6891715"/>
                <a:gd name="connsiteY3549" fmla="*/ 1672968 h 6367455"/>
                <a:gd name="connsiteX3550" fmla="*/ 4924498 w 6891715"/>
                <a:gd name="connsiteY3550" fmla="*/ 1736139 h 6367455"/>
                <a:gd name="connsiteX3551" fmla="*/ 4927991 w 6891715"/>
                <a:gd name="connsiteY3551" fmla="*/ 1790104 h 6367455"/>
                <a:gd name="connsiteX3552" fmla="*/ 4928309 w 6891715"/>
                <a:gd name="connsiteY3552" fmla="*/ 1829785 h 6367455"/>
                <a:gd name="connsiteX3553" fmla="*/ 4920053 w 6891715"/>
                <a:gd name="connsiteY3553" fmla="*/ 1845973 h 6367455"/>
                <a:gd name="connsiteX3554" fmla="*/ 4939423 w 6891715"/>
                <a:gd name="connsiteY3554" fmla="*/ 1862481 h 6367455"/>
                <a:gd name="connsiteX3555" fmla="*/ 4939106 w 6891715"/>
                <a:gd name="connsiteY3555" fmla="*/ 1842800 h 6367455"/>
                <a:gd name="connsiteX3556" fmla="*/ 4946410 w 6891715"/>
                <a:gd name="connsiteY3556" fmla="*/ 1838354 h 6367455"/>
                <a:gd name="connsiteX3557" fmla="*/ 4965145 w 6891715"/>
                <a:gd name="connsiteY3557" fmla="*/ 1902478 h 6367455"/>
                <a:gd name="connsiteX3558" fmla="*/ 4980070 w 6891715"/>
                <a:gd name="connsiteY3558" fmla="*/ 1903113 h 6367455"/>
                <a:gd name="connsiteX3559" fmla="*/ 4985786 w 6891715"/>
                <a:gd name="connsiteY3559" fmla="*/ 1955808 h 6367455"/>
                <a:gd name="connsiteX3560" fmla="*/ 4994043 w 6891715"/>
                <a:gd name="connsiteY3560" fmla="*/ 1967553 h 6367455"/>
                <a:gd name="connsiteX3561" fmla="*/ 4985151 w 6891715"/>
                <a:gd name="connsiteY3561" fmla="*/ 1984060 h 6367455"/>
                <a:gd name="connsiteX3562" fmla="*/ 4988009 w 6891715"/>
                <a:gd name="connsiteY3562" fmla="*/ 1998028 h 6367455"/>
                <a:gd name="connsiteX3563" fmla="*/ 4976895 w 6891715"/>
                <a:gd name="connsiteY3563" fmla="*/ 1987870 h 6367455"/>
                <a:gd name="connsiteX3564" fmla="*/ 4965780 w 6891715"/>
                <a:gd name="connsiteY3564" fmla="*/ 1999297 h 6367455"/>
                <a:gd name="connsiteX3565" fmla="*/ 4957206 w 6891715"/>
                <a:gd name="connsiteY3565" fmla="*/ 1998028 h 6367455"/>
                <a:gd name="connsiteX3566" fmla="*/ 4946727 w 6891715"/>
                <a:gd name="connsiteY3566" fmla="*/ 1994853 h 6367455"/>
                <a:gd name="connsiteX3567" fmla="*/ 4939423 w 6891715"/>
                <a:gd name="connsiteY3567" fmla="*/ 2005011 h 6367455"/>
                <a:gd name="connsiteX3568" fmla="*/ 4955936 w 6891715"/>
                <a:gd name="connsiteY3568" fmla="*/ 2009455 h 6367455"/>
                <a:gd name="connsiteX3569" fmla="*/ 4958477 w 6891715"/>
                <a:gd name="connsiteY3569" fmla="*/ 2033898 h 6367455"/>
                <a:gd name="connsiteX3570" fmla="*/ 4972131 w 6891715"/>
                <a:gd name="connsiteY3570" fmla="*/ 2042785 h 6367455"/>
                <a:gd name="connsiteX3571" fmla="*/ 4983881 w 6891715"/>
                <a:gd name="connsiteY3571" fmla="*/ 2034851 h 6367455"/>
                <a:gd name="connsiteX3572" fmla="*/ 4997218 w 6891715"/>
                <a:gd name="connsiteY3572" fmla="*/ 2049452 h 6367455"/>
                <a:gd name="connsiteX3573" fmla="*/ 5015319 w 6891715"/>
                <a:gd name="connsiteY3573" fmla="*/ 2044054 h 6367455"/>
                <a:gd name="connsiteX3574" fmla="*/ 5030244 w 6891715"/>
                <a:gd name="connsiteY3574" fmla="*/ 2048499 h 6367455"/>
                <a:gd name="connsiteX3575" fmla="*/ 5025798 w 6891715"/>
                <a:gd name="connsiteY3575" fmla="*/ 2064052 h 6367455"/>
                <a:gd name="connsiteX3576" fmla="*/ 5043581 w 6891715"/>
                <a:gd name="connsiteY3576" fmla="*/ 2102463 h 6367455"/>
                <a:gd name="connsiteX3577" fmla="*/ 5045169 w 6891715"/>
                <a:gd name="connsiteY3577" fmla="*/ 2118018 h 6367455"/>
                <a:gd name="connsiteX3578" fmla="*/ 5040405 w 6891715"/>
                <a:gd name="connsiteY3578" fmla="*/ 2132937 h 6367455"/>
                <a:gd name="connsiteX3579" fmla="*/ 5028974 w 6891715"/>
                <a:gd name="connsiteY3579" fmla="*/ 2133890 h 6367455"/>
                <a:gd name="connsiteX3580" fmla="*/ 5026751 w 6891715"/>
                <a:gd name="connsiteY3580" fmla="*/ 2141191 h 6367455"/>
                <a:gd name="connsiteX3581" fmla="*/ 5018177 w 6891715"/>
                <a:gd name="connsiteY3581" fmla="*/ 2138652 h 6367455"/>
                <a:gd name="connsiteX3582" fmla="*/ 5012143 w 6891715"/>
                <a:gd name="connsiteY3582" fmla="*/ 2125955 h 6367455"/>
                <a:gd name="connsiteX3583" fmla="*/ 5004204 w 6891715"/>
                <a:gd name="connsiteY3583" fmla="*/ 2117065 h 6367455"/>
                <a:gd name="connsiteX3584" fmla="*/ 4996583 w 6891715"/>
                <a:gd name="connsiteY3584" fmla="*/ 2118018 h 6367455"/>
                <a:gd name="connsiteX3585" fmla="*/ 4998488 w 6891715"/>
                <a:gd name="connsiteY3585" fmla="*/ 2132937 h 6367455"/>
                <a:gd name="connsiteX3586" fmla="*/ 5006427 w 6891715"/>
                <a:gd name="connsiteY3586" fmla="*/ 2136113 h 6367455"/>
                <a:gd name="connsiteX3587" fmla="*/ 5004204 w 6891715"/>
                <a:gd name="connsiteY3587" fmla="*/ 2151032 h 6367455"/>
                <a:gd name="connsiteX3588" fmla="*/ 5001981 w 6891715"/>
                <a:gd name="connsiteY3588" fmla="*/ 2160238 h 6367455"/>
                <a:gd name="connsiteX3589" fmla="*/ 5005792 w 6891715"/>
                <a:gd name="connsiteY3589" fmla="*/ 2170080 h 6367455"/>
                <a:gd name="connsiteX3590" fmla="*/ 4995313 w 6891715"/>
                <a:gd name="connsiteY3590" fmla="*/ 2165635 h 6367455"/>
                <a:gd name="connsiteX3591" fmla="*/ 4988009 w 6891715"/>
                <a:gd name="connsiteY3591" fmla="*/ 2158969 h 6367455"/>
                <a:gd name="connsiteX3592" fmla="*/ 4981976 w 6891715"/>
                <a:gd name="connsiteY3592" fmla="*/ 2138652 h 6367455"/>
                <a:gd name="connsiteX3593" fmla="*/ 4976260 w 6891715"/>
                <a:gd name="connsiteY3593" fmla="*/ 2125002 h 6367455"/>
                <a:gd name="connsiteX3594" fmla="*/ 4967051 w 6891715"/>
                <a:gd name="connsiteY3594" fmla="*/ 2115479 h 6367455"/>
                <a:gd name="connsiteX3595" fmla="*/ 4967686 w 6891715"/>
                <a:gd name="connsiteY3595" fmla="*/ 2094209 h 6367455"/>
                <a:gd name="connsiteX3596" fmla="*/ 4958477 w 6891715"/>
                <a:gd name="connsiteY3596" fmla="*/ 2072941 h 6367455"/>
                <a:gd name="connsiteX3597" fmla="*/ 4947362 w 6891715"/>
                <a:gd name="connsiteY3597" fmla="*/ 2050720 h 6367455"/>
                <a:gd name="connsiteX3598" fmla="*/ 4944822 w 6891715"/>
                <a:gd name="connsiteY3598" fmla="*/ 2070402 h 6367455"/>
                <a:gd name="connsiteX3599" fmla="*/ 4943552 w 6891715"/>
                <a:gd name="connsiteY3599" fmla="*/ 2082147 h 6367455"/>
                <a:gd name="connsiteX3600" fmla="*/ 4965145 w 6891715"/>
                <a:gd name="connsiteY3600" fmla="*/ 2104685 h 6367455"/>
                <a:gd name="connsiteX3601" fmla="*/ 4967051 w 6891715"/>
                <a:gd name="connsiteY3601" fmla="*/ 2115479 h 6367455"/>
                <a:gd name="connsiteX3602" fmla="*/ 4967686 w 6891715"/>
                <a:gd name="connsiteY3602" fmla="*/ 2132303 h 6367455"/>
                <a:gd name="connsiteX3603" fmla="*/ 4957206 w 6891715"/>
                <a:gd name="connsiteY3603" fmla="*/ 2125637 h 6367455"/>
                <a:gd name="connsiteX3604" fmla="*/ 4952443 w 6891715"/>
                <a:gd name="connsiteY3604" fmla="*/ 2108495 h 6367455"/>
                <a:gd name="connsiteX3605" fmla="*/ 4940058 w 6891715"/>
                <a:gd name="connsiteY3605" fmla="*/ 2096748 h 6367455"/>
                <a:gd name="connsiteX3606" fmla="*/ 4937518 w 6891715"/>
                <a:gd name="connsiteY3606" fmla="*/ 2110399 h 6367455"/>
                <a:gd name="connsiteX3607" fmla="*/ 4956889 w 6891715"/>
                <a:gd name="connsiteY3607" fmla="*/ 2131033 h 6367455"/>
                <a:gd name="connsiteX3608" fmla="*/ 4965145 w 6891715"/>
                <a:gd name="connsiteY3608" fmla="*/ 2146905 h 6367455"/>
                <a:gd name="connsiteX3609" fmla="*/ 4949267 w 6891715"/>
                <a:gd name="connsiteY3609" fmla="*/ 2143413 h 6367455"/>
                <a:gd name="connsiteX3610" fmla="*/ 4949903 w 6891715"/>
                <a:gd name="connsiteY3610" fmla="*/ 2154842 h 6367455"/>
                <a:gd name="connsiteX3611" fmla="*/ 4963240 w 6891715"/>
                <a:gd name="connsiteY3611" fmla="*/ 2169127 h 6367455"/>
                <a:gd name="connsiteX3612" fmla="*/ 4973402 w 6891715"/>
                <a:gd name="connsiteY3612" fmla="*/ 2196745 h 6367455"/>
                <a:gd name="connsiteX3613" fmla="*/ 4967051 w 6891715"/>
                <a:gd name="connsiteY3613" fmla="*/ 2196428 h 6367455"/>
                <a:gd name="connsiteX3614" fmla="*/ 4953396 w 6891715"/>
                <a:gd name="connsiteY3614" fmla="*/ 2182460 h 6367455"/>
                <a:gd name="connsiteX3615" fmla="*/ 4945457 w 6891715"/>
                <a:gd name="connsiteY3615" fmla="*/ 2181190 h 6367455"/>
                <a:gd name="connsiteX3616" fmla="*/ 4938153 w 6891715"/>
                <a:gd name="connsiteY3616" fmla="*/ 2167222 h 6367455"/>
                <a:gd name="connsiteX3617" fmla="*/ 4928626 w 6891715"/>
                <a:gd name="connsiteY3617" fmla="*/ 2161826 h 6367455"/>
                <a:gd name="connsiteX3618" fmla="*/ 4927356 w 6891715"/>
                <a:gd name="connsiteY3618" fmla="*/ 2180872 h 6367455"/>
                <a:gd name="connsiteX3619" fmla="*/ 4943869 w 6891715"/>
                <a:gd name="connsiteY3619" fmla="*/ 2184364 h 6367455"/>
                <a:gd name="connsiteX3620" fmla="*/ 4950855 w 6891715"/>
                <a:gd name="connsiteY3620" fmla="*/ 2196110 h 6367455"/>
                <a:gd name="connsiteX3621" fmla="*/ 4953713 w 6891715"/>
                <a:gd name="connsiteY3621" fmla="*/ 2212935 h 6367455"/>
                <a:gd name="connsiteX3622" fmla="*/ 4942599 w 6891715"/>
                <a:gd name="connsiteY3622" fmla="*/ 2203094 h 6367455"/>
                <a:gd name="connsiteX3623" fmla="*/ 4937836 w 6891715"/>
                <a:gd name="connsiteY3623" fmla="*/ 2210394 h 6367455"/>
                <a:gd name="connsiteX3624" fmla="*/ 4943234 w 6891715"/>
                <a:gd name="connsiteY3624" fmla="*/ 2216745 h 6367455"/>
                <a:gd name="connsiteX3625" fmla="*/ 4929262 w 6891715"/>
                <a:gd name="connsiteY3625" fmla="*/ 2217696 h 6367455"/>
                <a:gd name="connsiteX3626" fmla="*/ 4928944 w 6891715"/>
                <a:gd name="connsiteY3626" fmla="*/ 2225950 h 6367455"/>
                <a:gd name="connsiteX3627" fmla="*/ 4964510 w 6891715"/>
                <a:gd name="connsiteY3627" fmla="*/ 2254202 h 6367455"/>
                <a:gd name="connsiteX3628" fmla="*/ 5023893 w 6891715"/>
                <a:gd name="connsiteY3628" fmla="*/ 2285313 h 6367455"/>
                <a:gd name="connsiteX3629" fmla="*/ 5039770 w 6891715"/>
                <a:gd name="connsiteY3629" fmla="*/ 2294200 h 6367455"/>
                <a:gd name="connsiteX3630" fmla="*/ 5049297 w 6891715"/>
                <a:gd name="connsiteY3630" fmla="*/ 2332612 h 6367455"/>
                <a:gd name="connsiteX3631" fmla="*/ 5048979 w 6891715"/>
                <a:gd name="connsiteY3631" fmla="*/ 2345945 h 6367455"/>
                <a:gd name="connsiteX3632" fmla="*/ 5039770 w 6891715"/>
                <a:gd name="connsiteY3632" fmla="*/ 2368801 h 6367455"/>
                <a:gd name="connsiteX3633" fmla="*/ 5044851 w 6891715"/>
                <a:gd name="connsiteY3633" fmla="*/ 2386896 h 6367455"/>
                <a:gd name="connsiteX3634" fmla="*/ 5065492 w 6891715"/>
                <a:gd name="connsiteY3634" fmla="*/ 2398325 h 6367455"/>
                <a:gd name="connsiteX3635" fmla="*/ 5096612 w 6891715"/>
                <a:gd name="connsiteY3635" fmla="*/ 2379912 h 6367455"/>
                <a:gd name="connsiteX3636" fmla="*/ 5105822 w 6891715"/>
                <a:gd name="connsiteY3636" fmla="*/ 2353882 h 6367455"/>
                <a:gd name="connsiteX3637" fmla="*/ 5123922 w 6891715"/>
                <a:gd name="connsiteY3637" fmla="*/ 2344994 h 6367455"/>
                <a:gd name="connsiteX3638" fmla="*/ 5134719 w 6891715"/>
                <a:gd name="connsiteY3638" fmla="*/ 2303725 h 6367455"/>
                <a:gd name="connsiteX3639" fmla="*/ 5125510 w 6891715"/>
                <a:gd name="connsiteY3639" fmla="*/ 2289122 h 6367455"/>
                <a:gd name="connsiteX3640" fmla="*/ 5135037 w 6891715"/>
                <a:gd name="connsiteY3640" fmla="*/ 2287218 h 6367455"/>
                <a:gd name="connsiteX3641" fmla="*/ 5136307 w 6891715"/>
                <a:gd name="connsiteY3641" fmla="*/ 2275472 h 6367455"/>
                <a:gd name="connsiteX3642" fmla="*/ 5108362 w 6891715"/>
                <a:gd name="connsiteY3642" fmla="*/ 2253568 h 6367455"/>
                <a:gd name="connsiteX3643" fmla="*/ 5102011 w 6891715"/>
                <a:gd name="connsiteY3643" fmla="*/ 2215792 h 6367455"/>
                <a:gd name="connsiteX3644" fmla="*/ 5089626 w 6891715"/>
                <a:gd name="connsiteY3644" fmla="*/ 2202777 h 6367455"/>
                <a:gd name="connsiteX3645" fmla="*/ 5053743 w 6891715"/>
                <a:gd name="connsiteY3645" fmla="*/ 2169127 h 6367455"/>
                <a:gd name="connsiteX3646" fmla="*/ 5050885 w 6891715"/>
                <a:gd name="connsiteY3646" fmla="*/ 2151985 h 6367455"/>
                <a:gd name="connsiteX3647" fmla="*/ 5054378 w 6891715"/>
                <a:gd name="connsiteY3647" fmla="*/ 2136430 h 6367455"/>
                <a:gd name="connsiteX3648" fmla="*/ 5063269 w 6891715"/>
                <a:gd name="connsiteY3648" fmla="*/ 2119922 h 6367455"/>
                <a:gd name="connsiteX3649" fmla="*/ 5062317 w 6891715"/>
                <a:gd name="connsiteY3649" fmla="*/ 2108177 h 6367455"/>
                <a:gd name="connsiteX3650" fmla="*/ 5053108 w 6891715"/>
                <a:gd name="connsiteY3650" fmla="*/ 2100558 h 6367455"/>
                <a:gd name="connsiteX3651" fmla="*/ 5054378 w 6891715"/>
                <a:gd name="connsiteY3651" fmla="*/ 2089131 h 6367455"/>
                <a:gd name="connsiteX3652" fmla="*/ 5061046 w 6891715"/>
                <a:gd name="connsiteY3652" fmla="*/ 2078655 h 6367455"/>
                <a:gd name="connsiteX3653" fmla="*/ 5058506 w 6891715"/>
                <a:gd name="connsiteY3653" fmla="*/ 2054530 h 6367455"/>
                <a:gd name="connsiteX3654" fmla="*/ 5041993 w 6891715"/>
                <a:gd name="connsiteY3654" fmla="*/ 2037070 h 6367455"/>
                <a:gd name="connsiteX3655" fmla="*/ 5029291 w 6891715"/>
                <a:gd name="connsiteY3655" fmla="*/ 2038023 h 6367455"/>
                <a:gd name="connsiteX3656" fmla="*/ 5023575 w 6891715"/>
                <a:gd name="connsiteY3656" fmla="*/ 2023105 h 6367455"/>
                <a:gd name="connsiteX3657" fmla="*/ 5007697 w 6891715"/>
                <a:gd name="connsiteY3657" fmla="*/ 2018344 h 6367455"/>
                <a:gd name="connsiteX3658" fmla="*/ 4999123 w 6891715"/>
                <a:gd name="connsiteY3658" fmla="*/ 2020248 h 6367455"/>
                <a:gd name="connsiteX3659" fmla="*/ 4983246 w 6891715"/>
                <a:gd name="connsiteY3659" fmla="*/ 2015487 h 6367455"/>
                <a:gd name="connsiteX3660" fmla="*/ 4982611 w 6891715"/>
                <a:gd name="connsiteY3660" fmla="*/ 2008186 h 6367455"/>
                <a:gd name="connsiteX3661" fmla="*/ 4988009 w 6891715"/>
                <a:gd name="connsiteY3661" fmla="*/ 1998028 h 6367455"/>
                <a:gd name="connsiteX3662" fmla="*/ 5000076 w 6891715"/>
                <a:gd name="connsiteY3662" fmla="*/ 1981203 h 6367455"/>
                <a:gd name="connsiteX3663" fmla="*/ 4994043 w 6891715"/>
                <a:gd name="connsiteY3663" fmla="*/ 1967553 h 6367455"/>
                <a:gd name="connsiteX3664" fmla="*/ 5002617 w 6891715"/>
                <a:gd name="connsiteY3664" fmla="*/ 1951682 h 6367455"/>
                <a:gd name="connsiteX3665" fmla="*/ 4999123 w 6891715"/>
                <a:gd name="connsiteY3665" fmla="*/ 1929461 h 6367455"/>
                <a:gd name="connsiteX3666" fmla="*/ 4995630 w 6891715"/>
                <a:gd name="connsiteY3666" fmla="*/ 1894542 h 6367455"/>
                <a:gd name="connsiteX3667" fmla="*/ 5009285 w 6891715"/>
                <a:gd name="connsiteY3667" fmla="*/ 1902161 h 6367455"/>
                <a:gd name="connsiteX3668" fmla="*/ 5047709 w 6891715"/>
                <a:gd name="connsiteY3668" fmla="*/ 1893273 h 6367455"/>
                <a:gd name="connsiteX3669" fmla="*/ 5039135 w 6891715"/>
                <a:gd name="connsiteY3669" fmla="*/ 1881527 h 6367455"/>
                <a:gd name="connsiteX3670" fmla="*/ 5005157 w 6891715"/>
                <a:gd name="connsiteY3670" fmla="*/ 1876766 h 6367455"/>
                <a:gd name="connsiteX3671" fmla="*/ 5002617 w 6891715"/>
                <a:gd name="connsiteY3671" fmla="*/ 1850418 h 6367455"/>
                <a:gd name="connsiteX3672" fmla="*/ 4992137 w 6891715"/>
                <a:gd name="connsiteY3672" fmla="*/ 1848195 h 6367455"/>
                <a:gd name="connsiteX3673" fmla="*/ 4983563 w 6891715"/>
                <a:gd name="connsiteY3673" fmla="*/ 1833911 h 6367455"/>
                <a:gd name="connsiteX3674" fmla="*/ 4946092 w 6891715"/>
                <a:gd name="connsiteY3674" fmla="*/ 1793913 h 6367455"/>
                <a:gd name="connsiteX3675" fmla="*/ 4935295 w 6891715"/>
                <a:gd name="connsiteY3675" fmla="*/ 1787882 h 6367455"/>
                <a:gd name="connsiteX3676" fmla="*/ 4931167 w 6891715"/>
                <a:gd name="connsiteY3676" fmla="*/ 1776771 h 6367455"/>
                <a:gd name="connsiteX3677" fmla="*/ 4927674 w 6891715"/>
                <a:gd name="connsiteY3677" fmla="*/ 1736774 h 6367455"/>
                <a:gd name="connsiteX3678" fmla="*/ 4952125 w 6891715"/>
                <a:gd name="connsiteY3678" fmla="*/ 1676460 h 6367455"/>
                <a:gd name="connsiteX3679" fmla="*/ 4991820 w 6891715"/>
                <a:gd name="connsiteY3679" fmla="*/ 1677730 h 6367455"/>
                <a:gd name="connsiteX3680" fmla="*/ 4996901 w 6891715"/>
                <a:gd name="connsiteY3680" fmla="*/ 1692332 h 6367455"/>
                <a:gd name="connsiteX3681" fmla="*/ 5009603 w 6891715"/>
                <a:gd name="connsiteY3681" fmla="*/ 1701855 h 6367455"/>
                <a:gd name="connsiteX3682" fmla="*/ 5029926 w 6891715"/>
                <a:gd name="connsiteY3682" fmla="*/ 1718680 h 6367455"/>
                <a:gd name="connsiteX3683" fmla="*/ 5046757 w 6891715"/>
                <a:gd name="connsiteY3683" fmla="*/ 1713283 h 6367455"/>
                <a:gd name="connsiteX3684" fmla="*/ 5056283 w 6891715"/>
                <a:gd name="connsiteY3684" fmla="*/ 1697411 h 6367455"/>
                <a:gd name="connsiteX3685" fmla="*/ 5071208 w 6891715"/>
                <a:gd name="connsiteY3685" fmla="*/ 1709791 h 6367455"/>
                <a:gd name="connsiteX3686" fmla="*/ 5083910 w 6891715"/>
                <a:gd name="connsiteY3686" fmla="*/ 1736774 h 6367455"/>
                <a:gd name="connsiteX3687" fmla="*/ 5105504 w 6891715"/>
                <a:gd name="connsiteY3687" fmla="*/ 1744075 h 6367455"/>
                <a:gd name="connsiteX3688" fmla="*/ 5111855 w 6891715"/>
                <a:gd name="connsiteY3688" fmla="*/ 1778041 h 6367455"/>
                <a:gd name="connsiteX3689" fmla="*/ 5136307 w 6891715"/>
                <a:gd name="connsiteY3689" fmla="*/ 1784072 h 6367455"/>
                <a:gd name="connsiteX3690" fmla="*/ 5148056 w 6891715"/>
                <a:gd name="connsiteY3690" fmla="*/ 1794230 h 6367455"/>
                <a:gd name="connsiteX3691" fmla="*/ 5180129 w 6891715"/>
                <a:gd name="connsiteY3691" fmla="*/ 1806611 h 6367455"/>
                <a:gd name="connsiteX3692" fmla="*/ 5208709 w 6891715"/>
                <a:gd name="connsiteY3692" fmla="*/ 1806293 h 6367455"/>
                <a:gd name="connsiteX3693" fmla="*/ 5222364 w 6891715"/>
                <a:gd name="connsiteY3693" fmla="*/ 1819944 h 6367455"/>
                <a:gd name="connsiteX3694" fmla="*/ 5236019 w 6891715"/>
                <a:gd name="connsiteY3694" fmla="*/ 1815817 h 6367455"/>
                <a:gd name="connsiteX3695" fmla="*/ 5246815 w 6891715"/>
                <a:gd name="connsiteY3695" fmla="*/ 1797723 h 6367455"/>
                <a:gd name="connsiteX3696" fmla="*/ 5282381 w 6891715"/>
                <a:gd name="connsiteY3696" fmla="*/ 1793278 h 6367455"/>
                <a:gd name="connsiteX3697" fmla="*/ 5296671 w 6891715"/>
                <a:gd name="connsiteY3697" fmla="*/ 1809785 h 6367455"/>
                <a:gd name="connsiteX3698" fmla="*/ 5313184 w 6891715"/>
                <a:gd name="connsiteY3698" fmla="*/ 1798040 h 6367455"/>
                <a:gd name="connsiteX3699" fmla="*/ 5292226 w 6891715"/>
                <a:gd name="connsiteY3699" fmla="*/ 1784707 h 6367455"/>
                <a:gd name="connsiteX3700" fmla="*/ 5274760 w 6891715"/>
                <a:gd name="connsiteY3700" fmla="*/ 1738361 h 6367455"/>
                <a:gd name="connsiteX3701" fmla="*/ 5283969 w 6891715"/>
                <a:gd name="connsiteY3701" fmla="*/ 1720267 h 6367455"/>
                <a:gd name="connsiteX3702" fmla="*/ 5266821 w 6891715"/>
                <a:gd name="connsiteY3702" fmla="*/ 1700585 h 6367455"/>
                <a:gd name="connsiteX3703" fmla="*/ 5264598 w 6891715"/>
                <a:gd name="connsiteY3703" fmla="*/ 1678682 h 6367455"/>
                <a:gd name="connsiteX3704" fmla="*/ 5249038 w 6891715"/>
                <a:gd name="connsiteY3704" fmla="*/ 1678682 h 6367455"/>
                <a:gd name="connsiteX3705" fmla="*/ 5216013 w 6891715"/>
                <a:gd name="connsiteY3705" fmla="*/ 1694871 h 6367455"/>
                <a:gd name="connsiteX3706" fmla="*/ 5195689 w 6891715"/>
                <a:gd name="connsiteY3706" fmla="*/ 1687253 h 6367455"/>
                <a:gd name="connsiteX3707" fmla="*/ 5162346 w 6891715"/>
                <a:gd name="connsiteY3707" fmla="*/ 1627892 h 6367455"/>
                <a:gd name="connsiteX3708" fmla="*/ 5139482 w 6891715"/>
                <a:gd name="connsiteY3708" fmla="*/ 1617734 h 6367455"/>
                <a:gd name="connsiteX3709" fmla="*/ 5136307 w 6891715"/>
                <a:gd name="connsiteY3709" fmla="*/ 1584085 h 6367455"/>
                <a:gd name="connsiteX3710" fmla="*/ 5167745 w 6891715"/>
                <a:gd name="connsiteY3710" fmla="*/ 1561229 h 6367455"/>
                <a:gd name="connsiteX3711" fmla="*/ 5170920 w 6891715"/>
                <a:gd name="connsiteY3711" fmla="*/ 1527581 h 6367455"/>
                <a:gd name="connsiteX3712" fmla="*/ 5189021 w 6891715"/>
                <a:gd name="connsiteY3712" fmla="*/ 1518057 h 6367455"/>
                <a:gd name="connsiteX3713" fmla="*/ 5249673 w 6891715"/>
                <a:gd name="connsiteY3713" fmla="*/ 1546944 h 6367455"/>
                <a:gd name="connsiteX3714" fmla="*/ 5252214 w 6891715"/>
                <a:gd name="connsiteY3714" fmla="*/ 1563769 h 6367455"/>
                <a:gd name="connsiteX3715" fmla="*/ 5266821 w 6891715"/>
                <a:gd name="connsiteY3715" fmla="*/ 1584402 h 6367455"/>
                <a:gd name="connsiteX3716" fmla="*/ 5281746 w 6891715"/>
                <a:gd name="connsiteY3716" fmla="*/ 1579323 h 6367455"/>
                <a:gd name="connsiteX3717" fmla="*/ 5310326 w 6891715"/>
                <a:gd name="connsiteY3717" fmla="*/ 1590434 h 6367455"/>
                <a:gd name="connsiteX3718" fmla="*/ 5314772 w 6891715"/>
                <a:gd name="connsiteY3718" fmla="*/ 1601227 h 6367455"/>
                <a:gd name="connsiteX3719" fmla="*/ 5280794 w 6891715"/>
                <a:gd name="connsiteY3719" fmla="*/ 1607893 h 6367455"/>
                <a:gd name="connsiteX3720" fmla="*/ 5286510 w 6891715"/>
                <a:gd name="connsiteY3720" fmla="*/ 1619003 h 6367455"/>
                <a:gd name="connsiteX3721" fmla="*/ 5284287 w 6891715"/>
                <a:gd name="connsiteY3721" fmla="*/ 1632971 h 6367455"/>
                <a:gd name="connsiteX3722" fmla="*/ 5296036 w 6891715"/>
                <a:gd name="connsiteY3722" fmla="*/ 1632971 h 6367455"/>
                <a:gd name="connsiteX3723" fmla="*/ 5308421 w 6891715"/>
                <a:gd name="connsiteY3723" fmla="*/ 1613924 h 6367455"/>
                <a:gd name="connsiteX3724" fmla="*/ 5325251 w 6891715"/>
                <a:gd name="connsiteY3724" fmla="*/ 1609163 h 6367455"/>
                <a:gd name="connsiteX3725" fmla="*/ 5326521 w 6891715"/>
                <a:gd name="connsiteY3725" fmla="*/ 1595830 h 6367455"/>
                <a:gd name="connsiteX3726" fmla="*/ 5336048 w 6891715"/>
                <a:gd name="connsiteY3726" fmla="*/ 1605988 h 6367455"/>
                <a:gd name="connsiteX3727" fmla="*/ 5363675 w 6891715"/>
                <a:gd name="connsiteY3727" fmla="*/ 1608845 h 6367455"/>
                <a:gd name="connsiteX3728" fmla="*/ 5398606 w 6891715"/>
                <a:gd name="connsiteY3728" fmla="*/ 1632971 h 6367455"/>
                <a:gd name="connsiteX3729" fmla="*/ 5415437 w 6891715"/>
                <a:gd name="connsiteY3729" fmla="*/ 1632971 h 6367455"/>
                <a:gd name="connsiteX3730" fmla="*/ 5434807 w 6891715"/>
                <a:gd name="connsiteY3730" fmla="*/ 1646303 h 6367455"/>
                <a:gd name="connsiteX3731" fmla="*/ 5449415 w 6891715"/>
                <a:gd name="connsiteY3731" fmla="*/ 1645351 h 6367455"/>
                <a:gd name="connsiteX3732" fmla="*/ 5457036 w 6891715"/>
                <a:gd name="connsiteY3732" fmla="*/ 1630431 h 6367455"/>
                <a:gd name="connsiteX3733" fmla="*/ 5479265 w 6891715"/>
                <a:gd name="connsiteY3733" fmla="*/ 1650112 h 6367455"/>
                <a:gd name="connsiteX3734" fmla="*/ 5532296 w 6891715"/>
                <a:gd name="connsiteY3734" fmla="*/ 1657096 h 6367455"/>
                <a:gd name="connsiteX3735" fmla="*/ 5561829 w 6891715"/>
                <a:gd name="connsiteY3735" fmla="*/ 1686618 h 6367455"/>
                <a:gd name="connsiteX3736" fmla="*/ 5580247 w 6891715"/>
                <a:gd name="connsiteY3736" fmla="*/ 1706299 h 6367455"/>
                <a:gd name="connsiteX3737" fmla="*/ 5605016 w 6891715"/>
                <a:gd name="connsiteY3737" fmla="*/ 1717410 h 6367455"/>
                <a:gd name="connsiteX3738" fmla="*/ 5625975 w 6891715"/>
                <a:gd name="connsiteY3738" fmla="*/ 1744710 h 6367455"/>
                <a:gd name="connsiteX3739" fmla="*/ 5623117 w 6891715"/>
                <a:gd name="connsiteY3739" fmla="*/ 1777089 h 6367455"/>
                <a:gd name="connsiteX3740" fmla="*/ 5640265 w 6891715"/>
                <a:gd name="connsiteY3740" fmla="*/ 1768836 h 6367455"/>
                <a:gd name="connsiteX3741" fmla="*/ 5644075 w 6891715"/>
                <a:gd name="connsiteY3741" fmla="*/ 1753915 h 6367455"/>
                <a:gd name="connsiteX3742" fmla="*/ 5659000 w 6891715"/>
                <a:gd name="connsiteY3742" fmla="*/ 1752963 h 6367455"/>
                <a:gd name="connsiteX3743" fmla="*/ 5658683 w 6891715"/>
                <a:gd name="connsiteY3743" fmla="*/ 1700268 h 6367455"/>
                <a:gd name="connsiteX3744" fmla="*/ 5642805 w 6891715"/>
                <a:gd name="connsiteY3744" fmla="*/ 1692967 h 6367455"/>
                <a:gd name="connsiteX3745" fmla="*/ 5625657 w 6891715"/>
                <a:gd name="connsiteY3745" fmla="*/ 1702490 h 6367455"/>
                <a:gd name="connsiteX3746" fmla="*/ 5612955 w 6891715"/>
                <a:gd name="connsiteY3746" fmla="*/ 1698364 h 6367455"/>
                <a:gd name="connsiteX3747" fmla="*/ 5586598 w 6891715"/>
                <a:gd name="connsiteY3747" fmla="*/ 1681856 h 6367455"/>
                <a:gd name="connsiteX3748" fmla="*/ 5563099 w 6891715"/>
                <a:gd name="connsiteY3748" fmla="*/ 1673603 h 6367455"/>
                <a:gd name="connsiteX3749" fmla="*/ 5536107 w 6891715"/>
                <a:gd name="connsiteY3749" fmla="*/ 1639954 h 6367455"/>
                <a:gd name="connsiteX3750" fmla="*/ 5533884 w 6891715"/>
                <a:gd name="connsiteY3750" fmla="*/ 1614877 h 6367455"/>
                <a:gd name="connsiteX3751" fmla="*/ 5525310 w 6891715"/>
                <a:gd name="connsiteY3751" fmla="*/ 1606306 h 6367455"/>
                <a:gd name="connsiteX3752" fmla="*/ 5520864 w 6891715"/>
                <a:gd name="connsiteY3752" fmla="*/ 1587577 h 6367455"/>
                <a:gd name="connsiteX3753" fmla="*/ 5506892 w 6891715"/>
                <a:gd name="connsiteY3753" fmla="*/ 1553928 h 6367455"/>
                <a:gd name="connsiteX3754" fmla="*/ 5487839 w 6891715"/>
                <a:gd name="connsiteY3754" fmla="*/ 1548849 h 6367455"/>
                <a:gd name="connsiteX3755" fmla="*/ 5479265 w 6891715"/>
                <a:gd name="connsiteY3755" fmla="*/ 1536469 h 6367455"/>
                <a:gd name="connsiteX3756" fmla="*/ 5447510 w 6891715"/>
                <a:gd name="connsiteY3756" fmla="*/ 1422825 h 6367455"/>
                <a:gd name="connsiteX3757" fmla="*/ 5517689 w 6891715"/>
                <a:gd name="connsiteY3757" fmla="*/ 1368543 h 6367455"/>
                <a:gd name="connsiteX3758" fmla="*/ 5523087 w 6891715"/>
                <a:gd name="connsiteY3758" fmla="*/ 1350766 h 6367455"/>
                <a:gd name="connsiteX3759" fmla="*/ 5550397 w 6891715"/>
                <a:gd name="connsiteY3759" fmla="*/ 1326958 h 6367455"/>
                <a:gd name="connsiteX3760" fmla="*/ 5594537 w 6891715"/>
                <a:gd name="connsiteY3760" fmla="*/ 1318070 h 6367455"/>
                <a:gd name="connsiteX3761" fmla="*/ 5668209 w 6891715"/>
                <a:gd name="connsiteY3761" fmla="*/ 1243789 h 6367455"/>
                <a:gd name="connsiteX3762" fmla="*/ 5664081 w 6891715"/>
                <a:gd name="connsiteY3762" fmla="*/ 1233314 h 6367455"/>
                <a:gd name="connsiteX3763" fmla="*/ 5682817 w 6891715"/>
                <a:gd name="connsiteY3763" fmla="*/ 1223790 h 6367455"/>
                <a:gd name="connsiteX3764" fmla="*/ 5685992 w 6891715"/>
                <a:gd name="connsiteY3764" fmla="*/ 1203474 h 6367455"/>
                <a:gd name="connsiteX3765" fmla="*/ 5706633 w 6891715"/>
                <a:gd name="connsiteY3765" fmla="*/ 1206649 h 6367455"/>
                <a:gd name="connsiteX3766" fmla="*/ 5719971 w 6891715"/>
                <a:gd name="connsiteY3766" fmla="*/ 1231726 h 6367455"/>
                <a:gd name="connsiteX3767" fmla="*/ 5752361 w 6891715"/>
                <a:gd name="connsiteY3767" fmla="*/ 1223156 h 6367455"/>
                <a:gd name="connsiteX3768" fmla="*/ 5769827 w 6891715"/>
                <a:gd name="connsiteY3768" fmla="*/ 1239662 h 6367455"/>
                <a:gd name="connsiteX3769" fmla="*/ 5782211 w 6891715"/>
                <a:gd name="connsiteY3769" fmla="*/ 1231092 h 6367455"/>
                <a:gd name="connsiteX3770" fmla="*/ 5791103 w 6891715"/>
                <a:gd name="connsiteY3770" fmla="*/ 1248233 h 6367455"/>
                <a:gd name="connsiteX3771" fmla="*/ 5821906 w 6891715"/>
                <a:gd name="connsiteY3771" fmla="*/ 1271724 h 6367455"/>
                <a:gd name="connsiteX3772" fmla="*/ 5786975 w 6891715"/>
                <a:gd name="connsiteY3772" fmla="*/ 1286961 h 6367455"/>
                <a:gd name="connsiteX3773" fmla="*/ 5791738 w 6891715"/>
                <a:gd name="connsiteY3773" fmla="*/ 1317435 h 6367455"/>
                <a:gd name="connsiteX3774" fmla="*/ 5799994 w 6891715"/>
                <a:gd name="connsiteY3774" fmla="*/ 1301563 h 6367455"/>
                <a:gd name="connsiteX3775" fmla="*/ 5830162 w 6891715"/>
                <a:gd name="connsiteY3775" fmla="*/ 1286644 h 6367455"/>
                <a:gd name="connsiteX3776" fmla="*/ 5851756 w 6891715"/>
                <a:gd name="connsiteY3776" fmla="*/ 1302198 h 6367455"/>
                <a:gd name="connsiteX3777" fmla="*/ 5844452 w 6891715"/>
                <a:gd name="connsiteY3777" fmla="*/ 1320292 h 6367455"/>
                <a:gd name="connsiteX3778" fmla="*/ 5862870 w 6891715"/>
                <a:gd name="connsiteY3778" fmla="*/ 1361242 h 6367455"/>
                <a:gd name="connsiteX3779" fmla="*/ 5894943 w 6891715"/>
                <a:gd name="connsiteY3779" fmla="*/ 1415842 h 6367455"/>
                <a:gd name="connsiteX3780" fmla="*/ 5903517 w 6891715"/>
                <a:gd name="connsiteY3780" fmla="*/ 1406319 h 6367455"/>
                <a:gd name="connsiteX3781" fmla="*/ 5872397 w 6891715"/>
                <a:gd name="connsiteY3781" fmla="*/ 1365051 h 6367455"/>
                <a:gd name="connsiteX3782" fmla="*/ 5876842 w 6891715"/>
                <a:gd name="connsiteY3782" fmla="*/ 1291723 h 6367455"/>
                <a:gd name="connsiteX3783" fmla="*/ 5860965 w 6891715"/>
                <a:gd name="connsiteY3783" fmla="*/ 1271406 h 6367455"/>
                <a:gd name="connsiteX3784" fmla="*/ 5870174 w 6891715"/>
                <a:gd name="connsiteY3784" fmla="*/ 1250455 h 6367455"/>
                <a:gd name="connsiteX3785" fmla="*/ 5882558 w 6891715"/>
                <a:gd name="connsiteY3785" fmla="*/ 1205061 h 6367455"/>
                <a:gd name="connsiteX3786" fmla="*/ 5897166 w 6891715"/>
                <a:gd name="connsiteY3786" fmla="*/ 1192364 h 6367455"/>
                <a:gd name="connsiteX3787" fmla="*/ 5902882 w 6891715"/>
                <a:gd name="connsiteY3787" fmla="*/ 1094274 h 6367455"/>
                <a:gd name="connsiteX3788" fmla="*/ 5870491 w 6891715"/>
                <a:gd name="connsiteY3788" fmla="*/ 1042849 h 6367455"/>
                <a:gd name="connsiteX3789" fmla="*/ 5859059 w 6891715"/>
                <a:gd name="connsiteY3789" fmla="*/ 1052689 h 6367455"/>
                <a:gd name="connsiteX3790" fmla="*/ 5833337 w 6891715"/>
                <a:gd name="connsiteY3790" fmla="*/ 1047610 h 6367455"/>
                <a:gd name="connsiteX3791" fmla="*/ 5835878 w 6891715"/>
                <a:gd name="connsiteY3791" fmla="*/ 979042 h 6367455"/>
                <a:gd name="connsiteX3792" fmla="*/ 5853067 w 6891715"/>
                <a:gd name="connsiteY3792" fmla="*/ 949041 h 6367455"/>
                <a:gd name="connsiteX3793" fmla="*/ 6060620 w 6891715"/>
                <a:gd name="connsiteY3793" fmla="*/ 1177406 h 6367455"/>
                <a:gd name="connsiteX3794" fmla="*/ 6891715 w 6891715"/>
                <a:gd name="connsiteY3794" fmla="*/ 3492496 h 6367455"/>
                <a:gd name="connsiteX3795" fmla="*/ 6728088 w 6891715"/>
                <a:gd name="connsiteY3795" fmla="*/ 4574786 h 6367455"/>
                <a:gd name="connsiteX3796" fmla="*/ 6699847 w 6891715"/>
                <a:gd name="connsiteY3796" fmla="*/ 4651948 h 6367455"/>
                <a:gd name="connsiteX3797" fmla="*/ 6676768 w 6891715"/>
                <a:gd name="connsiteY3797" fmla="*/ 4648009 h 6367455"/>
                <a:gd name="connsiteX3798" fmla="*/ 6661525 w 6891715"/>
                <a:gd name="connsiteY3798" fmla="*/ 4656897 h 6367455"/>
                <a:gd name="connsiteX3799" fmla="*/ 6642472 w 6891715"/>
                <a:gd name="connsiteY3799" fmla="*/ 4667056 h 6367455"/>
                <a:gd name="connsiteX3800" fmla="*/ 6630405 w 6891715"/>
                <a:gd name="connsiteY3800" fmla="*/ 4672135 h 6367455"/>
                <a:gd name="connsiteX3801" fmla="*/ 6623101 w 6891715"/>
                <a:gd name="connsiteY3801" fmla="*/ 4666421 h 6367455"/>
                <a:gd name="connsiteX3802" fmla="*/ 6612622 w 6891715"/>
                <a:gd name="connsiteY3802" fmla="*/ 4665151 h 6367455"/>
                <a:gd name="connsiteX3803" fmla="*/ 6615162 w 6891715"/>
                <a:gd name="connsiteY3803" fmla="*/ 4650548 h 6367455"/>
                <a:gd name="connsiteX3804" fmla="*/ 6607541 w 6891715"/>
                <a:gd name="connsiteY3804" fmla="*/ 4646104 h 6367455"/>
                <a:gd name="connsiteX3805" fmla="*/ 6593251 w 6891715"/>
                <a:gd name="connsiteY3805" fmla="*/ 4644517 h 6367455"/>
                <a:gd name="connsiteX3806" fmla="*/ 6562448 w 6891715"/>
                <a:gd name="connsiteY3806" fmla="*/ 4645787 h 6367455"/>
                <a:gd name="connsiteX3807" fmla="*/ 6541172 w 6891715"/>
                <a:gd name="connsiteY3807" fmla="*/ 4642295 h 6367455"/>
                <a:gd name="connsiteX3808" fmla="*/ 6527200 w 6891715"/>
                <a:gd name="connsiteY3808" fmla="*/ 4650548 h 6367455"/>
                <a:gd name="connsiteX3809" fmla="*/ 6501161 w 6891715"/>
                <a:gd name="connsiteY3809" fmla="*/ 4671818 h 6367455"/>
                <a:gd name="connsiteX3810" fmla="*/ 6482743 w 6891715"/>
                <a:gd name="connsiteY3810" fmla="*/ 4687373 h 6367455"/>
                <a:gd name="connsiteX3811" fmla="*/ 6482425 w 6891715"/>
                <a:gd name="connsiteY3811" fmla="*/ 4699753 h 6367455"/>
                <a:gd name="connsiteX3812" fmla="*/ 6465277 w 6891715"/>
                <a:gd name="connsiteY3812" fmla="*/ 4709912 h 6367455"/>
                <a:gd name="connsiteX3813" fmla="*/ 6458926 w 6891715"/>
                <a:gd name="connsiteY3813" fmla="*/ 4706737 h 6367455"/>
                <a:gd name="connsiteX3814" fmla="*/ 6448447 w 6891715"/>
                <a:gd name="connsiteY3814" fmla="*/ 4706420 h 6367455"/>
                <a:gd name="connsiteX3815" fmla="*/ 6438920 w 6891715"/>
                <a:gd name="connsiteY3815" fmla="*/ 4710229 h 6367455"/>
                <a:gd name="connsiteX3816" fmla="*/ 6430346 w 6891715"/>
                <a:gd name="connsiteY3816" fmla="*/ 4707689 h 6367455"/>
                <a:gd name="connsiteX3817" fmla="*/ 6405895 w 6891715"/>
                <a:gd name="connsiteY3817" fmla="*/ 4713403 h 6367455"/>
                <a:gd name="connsiteX3818" fmla="*/ 6398591 w 6891715"/>
                <a:gd name="connsiteY3818" fmla="*/ 4710229 h 6367455"/>
                <a:gd name="connsiteX3819" fmla="*/ 6382714 w 6891715"/>
                <a:gd name="connsiteY3819" fmla="*/ 4715308 h 6367455"/>
                <a:gd name="connsiteX3820" fmla="*/ 6364296 w 6891715"/>
                <a:gd name="connsiteY3820" fmla="*/ 4728324 h 6367455"/>
                <a:gd name="connsiteX3821" fmla="*/ 6358897 w 6891715"/>
                <a:gd name="connsiteY3821" fmla="*/ 4725149 h 6367455"/>
                <a:gd name="connsiteX3822" fmla="*/ 6348418 w 6891715"/>
                <a:gd name="connsiteY3822" fmla="*/ 4731181 h 6367455"/>
                <a:gd name="connsiteX3823" fmla="*/ 6361755 w 6891715"/>
                <a:gd name="connsiteY3823" fmla="*/ 4741022 h 6367455"/>
                <a:gd name="connsiteX3824" fmla="*/ 6358580 w 6891715"/>
                <a:gd name="connsiteY3824" fmla="*/ 4749275 h 6367455"/>
                <a:gd name="connsiteX3825" fmla="*/ 6347783 w 6891715"/>
                <a:gd name="connsiteY3825" fmla="*/ 4740704 h 6367455"/>
                <a:gd name="connsiteX3826" fmla="*/ 6342702 w 6891715"/>
                <a:gd name="connsiteY3826" fmla="*/ 4740387 h 6367455"/>
                <a:gd name="connsiteX3827" fmla="*/ 6347783 w 6891715"/>
                <a:gd name="connsiteY3827" fmla="*/ 4750863 h 6367455"/>
                <a:gd name="connsiteX3828" fmla="*/ 6348711 w 6891715"/>
                <a:gd name="connsiteY3828" fmla="*/ 4763242 h 6367455"/>
                <a:gd name="connsiteX3829" fmla="*/ 6348727 w 6891715"/>
                <a:gd name="connsiteY3829" fmla="*/ 4763250 h 6367455"/>
                <a:gd name="connsiteX3830" fmla="*/ 6348713 w 6891715"/>
                <a:gd name="connsiteY3830" fmla="*/ 4763266 h 6367455"/>
                <a:gd name="connsiteX3831" fmla="*/ 6348735 w 6891715"/>
                <a:gd name="connsiteY3831" fmla="*/ 4763561 h 6367455"/>
                <a:gd name="connsiteX3832" fmla="*/ 6348545 w 6891715"/>
                <a:gd name="connsiteY3832" fmla="*/ 4763458 h 6367455"/>
                <a:gd name="connsiteX3833" fmla="*/ 6342059 w 6891715"/>
                <a:gd name="connsiteY3833" fmla="*/ 4770869 h 6367455"/>
                <a:gd name="connsiteX3834" fmla="*/ 6330309 w 6891715"/>
                <a:gd name="connsiteY3834" fmla="*/ 4769282 h 6367455"/>
                <a:gd name="connsiteX3835" fmla="*/ 6323958 w 6891715"/>
                <a:gd name="connsiteY3835" fmla="*/ 4777535 h 6367455"/>
                <a:gd name="connsiteX3836" fmla="*/ 6316337 w 6891715"/>
                <a:gd name="connsiteY3836" fmla="*/ 4778488 h 6367455"/>
                <a:gd name="connsiteX3837" fmla="*/ 6317925 w 6891715"/>
                <a:gd name="connsiteY3837" fmla="*/ 4768964 h 6367455"/>
                <a:gd name="connsiteX3838" fmla="*/ 6305858 w 6891715"/>
                <a:gd name="connsiteY3838" fmla="*/ 4774043 h 6367455"/>
                <a:gd name="connsiteX3839" fmla="*/ 6301094 w 6891715"/>
                <a:gd name="connsiteY3839" fmla="*/ 4786424 h 6367455"/>
                <a:gd name="connsiteX3840" fmla="*/ 6296013 w 6891715"/>
                <a:gd name="connsiteY3840" fmla="*/ 4788328 h 6367455"/>
                <a:gd name="connsiteX3841" fmla="*/ 6299189 w 6891715"/>
                <a:gd name="connsiteY3841" fmla="*/ 4797852 h 6367455"/>
                <a:gd name="connsiteX3842" fmla="*/ 6295696 w 6891715"/>
                <a:gd name="connsiteY3842" fmla="*/ 4809597 h 6367455"/>
                <a:gd name="connsiteX3843" fmla="*/ 6283946 w 6891715"/>
                <a:gd name="connsiteY3843" fmla="*/ 4807057 h 6367455"/>
                <a:gd name="connsiteX3844" fmla="*/ 6280771 w 6891715"/>
                <a:gd name="connsiteY3844" fmla="*/ 4811184 h 6367455"/>
                <a:gd name="connsiteX3845" fmla="*/ 6283629 w 6891715"/>
                <a:gd name="connsiteY3845" fmla="*/ 4820707 h 6367455"/>
                <a:gd name="connsiteX3846" fmla="*/ 6276008 w 6891715"/>
                <a:gd name="connsiteY3846" fmla="*/ 4824834 h 6367455"/>
                <a:gd name="connsiteX3847" fmla="*/ 6262353 w 6891715"/>
                <a:gd name="connsiteY3847" fmla="*/ 4822294 h 6367455"/>
                <a:gd name="connsiteX3848" fmla="*/ 6252826 w 6891715"/>
                <a:gd name="connsiteY3848" fmla="*/ 4817850 h 6367455"/>
                <a:gd name="connsiteX3849" fmla="*/ 6238219 w 6891715"/>
                <a:gd name="connsiteY3849" fmla="*/ 4805788 h 6367455"/>
                <a:gd name="connsiteX3850" fmla="*/ 6229645 w 6891715"/>
                <a:gd name="connsiteY3850" fmla="*/ 4806740 h 6367455"/>
                <a:gd name="connsiteX3851" fmla="*/ 6234090 w 6891715"/>
                <a:gd name="connsiteY3851" fmla="*/ 4816263 h 6367455"/>
                <a:gd name="connsiteX3852" fmla="*/ 6241077 w 6891715"/>
                <a:gd name="connsiteY3852" fmla="*/ 4819437 h 6367455"/>
                <a:gd name="connsiteX3853" fmla="*/ 6235678 w 6891715"/>
                <a:gd name="connsiteY3853" fmla="*/ 4830230 h 6367455"/>
                <a:gd name="connsiteX3854" fmla="*/ 6222023 w 6891715"/>
                <a:gd name="connsiteY3854" fmla="*/ 4829913 h 6367455"/>
                <a:gd name="connsiteX3855" fmla="*/ 6214402 w 6891715"/>
                <a:gd name="connsiteY3855" fmla="*/ 4824199 h 6367455"/>
                <a:gd name="connsiteX3856" fmla="*/ 6210274 w 6891715"/>
                <a:gd name="connsiteY3856" fmla="*/ 4832770 h 6367455"/>
                <a:gd name="connsiteX3857" fmla="*/ 6222659 w 6891715"/>
                <a:gd name="connsiteY3857" fmla="*/ 4840389 h 6367455"/>
                <a:gd name="connsiteX3858" fmla="*/ 6215990 w 6891715"/>
                <a:gd name="connsiteY3858" fmla="*/ 4849594 h 6367455"/>
                <a:gd name="connsiteX3859" fmla="*/ 6210591 w 6891715"/>
                <a:gd name="connsiteY3859" fmla="*/ 4852769 h 6367455"/>
                <a:gd name="connsiteX3860" fmla="*/ 6213767 w 6891715"/>
                <a:gd name="connsiteY3860" fmla="*/ 4861340 h 6367455"/>
                <a:gd name="connsiteX3861" fmla="*/ 6204558 w 6891715"/>
                <a:gd name="connsiteY3861" fmla="*/ 4877847 h 6367455"/>
                <a:gd name="connsiteX3862" fmla="*/ 6200747 w 6891715"/>
                <a:gd name="connsiteY3862" fmla="*/ 4872133 h 6367455"/>
                <a:gd name="connsiteX3863" fmla="*/ 6195666 w 6891715"/>
                <a:gd name="connsiteY3863" fmla="*/ 4852134 h 6367455"/>
                <a:gd name="connsiteX3864" fmla="*/ 6187410 w 6891715"/>
                <a:gd name="connsiteY3864" fmla="*/ 4861657 h 6367455"/>
                <a:gd name="connsiteX3865" fmla="*/ 6179154 w 6891715"/>
                <a:gd name="connsiteY3865" fmla="*/ 4880386 h 6367455"/>
                <a:gd name="connsiteX3866" fmla="*/ 6191538 w 6891715"/>
                <a:gd name="connsiteY3866" fmla="*/ 4903877 h 6367455"/>
                <a:gd name="connsiteX3867" fmla="*/ 6190268 w 6891715"/>
                <a:gd name="connsiteY3867" fmla="*/ 4915305 h 6367455"/>
                <a:gd name="connsiteX3868" fmla="*/ 6178201 w 6891715"/>
                <a:gd name="connsiteY3868" fmla="*/ 4924510 h 6367455"/>
                <a:gd name="connsiteX3869" fmla="*/ 6178519 w 6891715"/>
                <a:gd name="connsiteY3869" fmla="*/ 4914035 h 6367455"/>
                <a:gd name="connsiteX3870" fmla="*/ 6176296 w 6891715"/>
                <a:gd name="connsiteY3870" fmla="*/ 4909591 h 6367455"/>
                <a:gd name="connsiteX3871" fmla="*/ 6160418 w 6891715"/>
                <a:gd name="connsiteY3871" fmla="*/ 4917844 h 6367455"/>
                <a:gd name="connsiteX3872" fmla="*/ 6158830 w 6891715"/>
                <a:gd name="connsiteY3872" fmla="*/ 4927050 h 6367455"/>
                <a:gd name="connsiteX3873" fmla="*/ 6158513 w 6891715"/>
                <a:gd name="connsiteY3873" fmla="*/ 4934034 h 6367455"/>
                <a:gd name="connsiteX3874" fmla="*/ 6158513 w 6891715"/>
                <a:gd name="connsiteY3874" fmla="*/ 4936891 h 6367455"/>
                <a:gd name="connsiteX3875" fmla="*/ 6158513 w 6891715"/>
                <a:gd name="connsiteY3875" fmla="*/ 4938795 h 6367455"/>
                <a:gd name="connsiteX3876" fmla="*/ 6161688 w 6891715"/>
                <a:gd name="connsiteY3876" fmla="*/ 4947366 h 6367455"/>
                <a:gd name="connsiteX3877" fmla="*/ 6154067 w 6891715"/>
                <a:gd name="connsiteY3877" fmla="*/ 4956572 h 6367455"/>
                <a:gd name="connsiteX3878" fmla="*/ 6141365 w 6891715"/>
                <a:gd name="connsiteY3878" fmla="*/ 4963556 h 6367455"/>
                <a:gd name="connsiteX3879" fmla="*/ 6135649 w 6891715"/>
                <a:gd name="connsiteY3879" fmla="*/ 4978475 h 6367455"/>
                <a:gd name="connsiteX3880" fmla="*/ 6122312 w 6891715"/>
                <a:gd name="connsiteY3880" fmla="*/ 4993712 h 6367455"/>
                <a:gd name="connsiteX3881" fmla="*/ 6129933 w 6891715"/>
                <a:gd name="connsiteY3881" fmla="*/ 5024187 h 6367455"/>
                <a:gd name="connsiteX3882" fmla="*/ 6136919 w 6891715"/>
                <a:gd name="connsiteY3882" fmla="*/ 5038472 h 6367455"/>
                <a:gd name="connsiteX3883" fmla="*/ 6148668 w 6891715"/>
                <a:gd name="connsiteY3883" fmla="*/ 5036250 h 6367455"/>
                <a:gd name="connsiteX3884" fmla="*/ 6154384 w 6891715"/>
                <a:gd name="connsiteY3884" fmla="*/ 5027044 h 6367455"/>
                <a:gd name="connsiteX3885" fmla="*/ 6170897 w 6891715"/>
                <a:gd name="connsiteY3885" fmla="*/ 5030853 h 6367455"/>
                <a:gd name="connsiteX3886" fmla="*/ 6175661 w 6891715"/>
                <a:gd name="connsiteY3886" fmla="*/ 5059423 h 6367455"/>
                <a:gd name="connsiteX3887" fmla="*/ 6177248 w 6891715"/>
                <a:gd name="connsiteY3887" fmla="*/ 5069898 h 6367455"/>
                <a:gd name="connsiteX3888" fmla="*/ 6190268 w 6891715"/>
                <a:gd name="connsiteY3888" fmla="*/ 5079739 h 6367455"/>
                <a:gd name="connsiteX3889" fmla="*/ 6194396 w 6891715"/>
                <a:gd name="connsiteY3889" fmla="*/ 5079739 h 6367455"/>
                <a:gd name="connsiteX3890" fmla="*/ 6197254 w 6891715"/>
                <a:gd name="connsiteY3890" fmla="*/ 5089262 h 6367455"/>
                <a:gd name="connsiteX3891" fmla="*/ 6190586 w 6891715"/>
                <a:gd name="connsiteY3891" fmla="*/ 5103864 h 6367455"/>
                <a:gd name="connsiteX3892" fmla="*/ 6188680 w 6891715"/>
                <a:gd name="connsiteY3892" fmla="*/ 5128307 h 6367455"/>
                <a:gd name="connsiteX3893" fmla="*/ 6195031 w 6891715"/>
                <a:gd name="connsiteY3893" fmla="*/ 5132434 h 6367455"/>
                <a:gd name="connsiteX3894" fmla="*/ 6206146 w 6891715"/>
                <a:gd name="connsiteY3894" fmla="*/ 5113705 h 6367455"/>
                <a:gd name="connsiteX3895" fmla="*/ 6212814 w 6891715"/>
                <a:gd name="connsiteY3895" fmla="*/ 5101325 h 6367455"/>
                <a:gd name="connsiteX3896" fmla="*/ 6214085 w 6891715"/>
                <a:gd name="connsiteY3896" fmla="*/ 5089897 h 6367455"/>
                <a:gd name="connsiteX3897" fmla="*/ 6218213 w 6891715"/>
                <a:gd name="connsiteY3897" fmla="*/ 5103547 h 6367455"/>
                <a:gd name="connsiteX3898" fmla="*/ 6212179 w 6891715"/>
                <a:gd name="connsiteY3898" fmla="*/ 5126403 h 6367455"/>
                <a:gd name="connsiteX3899" fmla="*/ 6204240 w 6891715"/>
                <a:gd name="connsiteY3899" fmla="*/ 5141957 h 6367455"/>
                <a:gd name="connsiteX3900" fmla="*/ 6206146 w 6891715"/>
                <a:gd name="connsiteY3900" fmla="*/ 5154972 h 6367455"/>
                <a:gd name="connsiteX3901" fmla="*/ 6212814 w 6891715"/>
                <a:gd name="connsiteY3901" fmla="*/ 5145767 h 6367455"/>
                <a:gd name="connsiteX3902" fmla="*/ 6213449 w 6891715"/>
                <a:gd name="connsiteY3902" fmla="*/ 5158464 h 6367455"/>
                <a:gd name="connsiteX3903" fmla="*/ 6203605 w 6891715"/>
                <a:gd name="connsiteY3903" fmla="*/ 5169575 h 6367455"/>
                <a:gd name="connsiteX3904" fmla="*/ 6197889 w 6891715"/>
                <a:gd name="connsiteY3904" fmla="*/ 5184177 h 6367455"/>
                <a:gd name="connsiteX3905" fmla="*/ 6202970 w 6891715"/>
                <a:gd name="connsiteY3905" fmla="*/ 5201319 h 6367455"/>
                <a:gd name="connsiteX3906" fmla="*/ 6235678 w 6891715"/>
                <a:gd name="connsiteY3906" fmla="*/ 5233698 h 6367455"/>
                <a:gd name="connsiteX3907" fmla="*/ 6249333 w 6891715"/>
                <a:gd name="connsiteY3907" fmla="*/ 5251157 h 6367455"/>
                <a:gd name="connsiteX3908" fmla="*/ 6260130 w 6891715"/>
                <a:gd name="connsiteY3908" fmla="*/ 5274330 h 6367455"/>
                <a:gd name="connsiteX3909" fmla="*/ 6275690 w 6891715"/>
                <a:gd name="connsiteY3909" fmla="*/ 5324168 h 6367455"/>
                <a:gd name="connsiteX3910" fmla="*/ 6291250 w 6891715"/>
                <a:gd name="connsiteY3910" fmla="*/ 5336232 h 6367455"/>
                <a:gd name="connsiteX3911" fmla="*/ 6303952 w 6891715"/>
                <a:gd name="connsiteY3911" fmla="*/ 5347977 h 6367455"/>
                <a:gd name="connsiteX3912" fmla="*/ 6297190 w 6891715"/>
                <a:gd name="connsiteY3912" fmla="*/ 5360853 h 6367455"/>
                <a:gd name="connsiteX3913" fmla="*/ 6297448 w 6891715"/>
                <a:gd name="connsiteY3913" fmla="*/ 5360940 h 6367455"/>
                <a:gd name="connsiteX3914" fmla="*/ 6303928 w 6891715"/>
                <a:gd name="connsiteY3914" fmla="*/ 5348597 h 6367455"/>
                <a:gd name="connsiteX3915" fmla="*/ 6326471 w 6891715"/>
                <a:gd name="connsiteY3915" fmla="*/ 5368282 h 6367455"/>
                <a:gd name="connsiteX3916" fmla="*/ 6343298 w 6891715"/>
                <a:gd name="connsiteY3916" fmla="*/ 5377172 h 6367455"/>
                <a:gd name="connsiteX3917" fmla="*/ 6352738 w 6891715"/>
                <a:gd name="connsiteY3917" fmla="*/ 5391437 h 6367455"/>
                <a:gd name="connsiteX3918" fmla="*/ 6270138 w 6891715"/>
                <a:gd name="connsiteY3918" fmla="*/ 5527402 h 6367455"/>
                <a:gd name="connsiteX3919" fmla="*/ 6157685 w 6891715"/>
                <a:gd name="connsiteY3919" fmla="*/ 5677783 h 6367455"/>
                <a:gd name="connsiteX3920" fmla="*/ 6151028 w 6891715"/>
                <a:gd name="connsiteY3920" fmla="*/ 5680333 h 6367455"/>
                <a:gd name="connsiteX3921" fmla="*/ 6151528 w 6891715"/>
                <a:gd name="connsiteY3921" fmla="*/ 5680898 h 6367455"/>
                <a:gd name="connsiteX3922" fmla="*/ 6124790 w 6891715"/>
                <a:gd name="connsiteY3922" fmla="*/ 5702235 h 6367455"/>
                <a:gd name="connsiteX3923" fmla="*/ 6108874 w 6891715"/>
                <a:gd name="connsiteY3923" fmla="*/ 5721342 h 6367455"/>
                <a:gd name="connsiteX3924" fmla="*/ 6108664 w 6891715"/>
                <a:gd name="connsiteY3924" fmla="*/ 5720387 h 6367455"/>
                <a:gd name="connsiteX3925" fmla="*/ 6071278 w 6891715"/>
                <a:gd name="connsiteY3925" fmla="*/ 5721342 h 6367455"/>
                <a:gd name="connsiteX3926" fmla="*/ 6010443 w 6891715"/>
                <a:gd name="connsiteY3926" fmla="*/ 5705105 h 6367455"/>
                <a:gd name="connsiteX3927" fmla="*/ 5965134 w 6891715"/>
                <a:gd name="connsiteY3927" fmla="*/ 5657668 h 6367455"/>
                <a:gd name="connsiteX3928" fmla="*/ 5954821 w 6891715"/>
                <a:gd name="connsiteY3928" fmla="*/ 5617474 h 6367455"/>
                <a:gd name="connsiteX3929" fmla="*/ 5954631 w 6891715"/>
                <a:gd name="connsiteY3929" fmla="*/ 5617583 h 6367455"/>
                <a:gd name="connsiteX3930" fmla="*/ 5954678 w 6891715"/>
                <a:gd name="connsiteY3930" fmla="*/ 5617604 h 6367455"/>
                <a:gd name="connsiteX3931" fmla="*/ 5954550 w 6891715"/>
                <a:gd name="connsiteY3931" fmla="*/ 5617629 h 6367455"/>
                <a:gd name="connsiteX3932" fmla="*/ 5954176 w 6891715"/>
                <a:gd name="connsiteY3932" fmla="*/ 5617843 h 6367455"/>
                <a:gd name="connsiteX3933" fmla="*/ 5953959 w 6891715"/>
                <a:gd name="connsiteY3933" fmla="*/ 5617746 h 6367455"/>
                <a:gd name="connsiteX3934" fmla="*/ 5903234 w 6891715"/>
                <a:gd name="connsiteY3934" fmla="*/ 5627755 h 6367455"/>
                <a:gd name="connsiteX3935" fmla="*/ 5903869 w 6891715"/>
                <a:gd name="connsiteY3935" fmla="*/ 5633783 h 6367455"/>
                <a:gd name="connsiteX3936" fmla="*/ 5906092 w 6891715"/>
                <a:gd name="connsiteY3936" fmla="*/ 5648375 h 6367455"/>
                <a:gd name="connsiteX3937" fmla="*/ 5907044 w 6891715"/>
                <a:gd name="connsiteY3937" fmla="*/ 5656623 h 6367455"/>
                <a:gd name="connsiteX3938" fmla="*/ 5908632 w 6891715"/>
                <a:gd name="connsiteY3938" fmla="*/ 5664871 h 6367455"/>
                <a:gd name="connsiteX3939" fmla="*/ 5910220 w 6891715"/>
                <a:gd name="connsiteY3939" fmla="*/ 5671850 h 6367455"/>
                <a:gd name="connsiteX3940" fmla="*/ 5911808 w 6891715"/>
                <a:gd name="connsiteY3940" fmla="*/ 5677243 h 6367455"/>
                <a:gd name="connsiteX3941" fmla="*/ 5914031 w 6891715"/>
                <a:gd name="connsiteY3941" fmla="*/ 5683270 h 6367455"/>
                <a:gd name="connsiteX3942" fmla="*/ 5916253 w 6891715"/>
                <a:gd name="connsiteY3942" fmla="*/ 5691835 h 6367455"/>
                <a:gd name="connsiteX3943" fmla="*/ 5919111 w 6891715"/>
                <a:gd name="connsiteY3943" fmla="*/ 5701987 h 6367455"/>
                <a:gd name="connsiteX3944" fmla="*/ 5921017 w 6891715"/>
                <a:gd name="connsiteY3944" fmla="*/ 5712772 h 6367455"/>
                <a:gd name="connsiteX3945" fmla="*/ 5923240 w 6891715"/>
                <a:gd name="connsiteY3945" fmla="*/ 5723558 h 6367455"/>
                <a:gd name="connsiteX3946" fmla="*/ 5925145 w 6891715"/>
                <a:gd name="connsiteY3946" fmla="*/ 5733075 h 6367455"/>
                <a:gd name="connsiteX3947" fmla="*/ 5925780 w 6891715"/>
                <a:gd name="connsiteY3947" fmla="*/ 5740371 h 6367455"/>
                <a:gd name="connsiteX3948" fmla="*/ 5925780 w 6891715"/>
                <a:gd name="connsiteY3948" fmla="*/ 5743226 h 6367455"/>
                <a:gd name="connsiteX3949" fmla="*/ 5925463 w 6891715"/>
                <a:gd name="connsiteY3949" fmla="*/ 5745130 h 6367455"/>
                <a:gd name="connsiteX3950" fmla="*/ 5924828 w 6891715"/>
                <a:gd name="connsiteY3950" fmla="*/ 5749888 h 6367455"/>
                <a:gd name="connsiteX3951" fmla="*/ 5923875 w 6891715"/>
                <a:gd name="connsiteY3951" fmla="*/ 5758453 h 6367455"/>
                <a:gd name="connsiteX3952" fmla="*/ 5923240 w 6891715"/>
                <a:gd name="connsiteY3952" fmla="*/ 5769874 h 6367455"/>
                <a:gd name="connsiteX3953" fmla="*/ 5922605 w 6891715"/>
                <a:gd name="connsiteY3953" fmla="*/ 5782563 h 6367455"/>
                <a:gd name="connsiteX3954" fmla="*/ 5922605 w 6891715"/>
                <a:gd name="connsiteY3954" fmla="*/ 5795252 h 6367455"/>
                <a:gd name="connsiteX3955" fmla="*/ 5922287 w 6891715"/>
                <a:gd name="connsiteY3955" fmla="*/ 5806989 h 6367455"/>
                <a:gd name="connsiteX3956" fmla="*/ 5922605 w 6891715"/>
                <a:gd name="connsiteY3956" fmla="*/ 5816189 h 6367455"/>
                <a:gd name="connsiteX3957" fmla="*/ 5922922 w 6891715"/>
                <a:gd name="connsiteY3957" fmla="*/ 5819361 h 6367455"/>
                <a:gd name="connsiteX3958" fmla="*/ 5923240 w 6891715"/>
                <a:gd name="connsiteY3958" fmla="*/ 5821899 h 6367455"/>
                <a:gd name="connsiteX3959" fmla="*/ 5924192 w 6891715"/>
                <a:gd name="connsiteY3959" fmla="*/ 5826975 h 6367455"/>
                <a:gd name="connsiteX3960" fmla="*/ 5925463 w 6891715"/>
                <a:gd name="connsiteY3960" fmla="*/ 5836175 h 6367455"/>
                <a:gd name="connsiteX3961" fmla="*/ 5928321 w 6891715"/>
                <a:gd name="connsiteY3961" fmla="*/ 5859015 h 6367455"/>
                <a:gd name="connsiteX3962" fmla="*/ 5931496 w 6891715"/>
                <a:gd name="connsiteY3962" fmla="*/ 5889786 h 6367455"/>
                <a:gd name="connsiteX3963" fmla="*/ 5891802 w 6891715"/>
                <a:gd name="connsiteY3963" fmla="*/ 5911675 h 6367455"/>
                <a:gd name="connsiteX3964" fmla="*/ 5867985 w 6891715"/>
                <a:gd name="connsiteY3964" fmla="*/ 5892007 h 6367455"/>
                <a:gd name="connsiteX3965" fmla="*/ 5834006 w 6891715"/>
                <a:gd name="connsiteY3965" fmla="*/ 5896131 h 6367455"/>
                <a:gd name="connsiteX3966" fmla="*/ 5807014 w 6891715"/>
                <a:gd name="connsiteY3966" fmla="*/ 5906282 h 6367455"/>
                <a:gd name="connsiteX3967" fmla="*/ 5779387 w 6891715"/>
                <a:gd name="connsiteY3967" fmla="*/ 5900572 h 6367455"/>
                <a:gd name="connsiteX3968" fmla="*/ 5720956 w 6891715"/>
                <a:gd name="connsiteY3968" fmla="*/ 5935467 h 6367455"/>
                <a:gd name="connsiteX3969" fmla="*/ 5698092 w 6891715"/>
                <a:gd name="connsiteY3969" fmla="*/ 5915164 h 6367455"/>
                <a:gd name="connsiteX3970" fmla="*/ 5652047 w 6891715"/>
                <a:gd name="connsiteY3970" fmla="*/ 5929440 h 6367455"/>
                <a:gd name="connsiteX3971" fmla="*/ 5585360 w 6891715"/>
                <a:gd name="connsiteY3971" fmla="*/ 5938322 h 6367455"/>
                <a:gd name="connsiteX3972" fmla="*/ 5474215 w 6891715"/>
                <a:gd name="connsiteY3972" fmla="*/ 5985272 h 6367455"/>
                <a:gd name="connsiteX3973" fmla="*/ 5431027 w 6891715"/>
                <a:gd name="connsiteY3973" fmla="*/ 5995741 h 6367455"/>
                <a:gd name="connsiteX3974" fmla="*/ 5379583 w 6891715"/>
                <a:gd name="connsiteY3974" fmla="*/ 5956721 h 6367455"/>
                <a:gd name="connsiteX3975" fmla="*/ 5337983 w 6891715"/>
                <a:gd name="connsiteY3975" fmla="*/ 5954818 h 6367455"/>
                <a:gd name="connsiteX3976" fmla="*/ 5261452 w 6891715"/>
                <a:gd name="connsiteY3976" fmla="*/ 5985907 h 6367455"/>
                <a:gd name="connsiteX3977" fmla="*/ 5234142 w 6891715"/>
                <a:gd name="connsiteY3977" fmla="*/ 5983369 h 6367455"/>
                <a:gd name="connsiteX3978" fmla="*/ 5210961 w 6891715"/>
                <a:gd name="connsiteY3978" fmla="*/ 5957356 h 6367455"/>
                <a:gd name="connsiteX3979" fmla="*/ 5197623 w 6891715"/>
                <a:gd name="connsiteY3979" fmla="*/ 5967824 h 6367455"/>
                <a:gd name="connsiteX3980" fmla="*/ 5173489 w 6891715"/>
                <a:gd name="connsiteY3980" fmla="*/ 5994154 h 6367455"/>
                <a:gd name="connsiteX3981" fmla="*/ 5174759 w 6891715"/>
                <a:gd name="connsiteY3981" fmla="*/ 6030953 h 6367455"/>
                <a:gd name="connsiteX3982" fmla="*/ 5150625 w 6891715"/>
                <a:gd name="connsiteY3982" fmla="*/ 6049987 h 6367455"/>
                <a:gd name="connsiteX3983" fmla="*/ 5148720 w 6891715"/>
                <a:gd name="connsiteY3983" fmla="*/ 6075682 h 6367455"/>
                <a:gd name="connsiteX3984" fmla="*/ 5130619 w 6891715"/>
                <a:gd name="connsiteY3984" fmla="*/ 6078855 h 6367455"/>
                <a:gd name="connsiteX3985" fmla="*/ 5123633 w 6891715"/>
                <a:gd name="connsiteY3985" fmla="*/ 6088054 h 6367455"/>
                <a:gd name="connsiteX3986" fmla="*/ 5108708 w 6891715"/>
                <a:gd name="connsiteY3986" fmla="*/ 6085834 h 6367455"/>
                <a:gd name="connsiteX3987" fmla="*/ 5112518 w 6891715"/>
                <a:gd name="connsiteY3987" fmla="*/ 6077903 h 6367455"/>
                <a:gd name="connsiteX3988" fmla="*/ 5105214 w 6891715"/>
                <a:gd name="connsiteY3988" fmla="*/ 6066483 h 6367455"/>
                <a:gd name="connsiteX3989" fmla="*/ 5097911 w 6891715"/>
                <a:gd name="connsiteY3989" fmla="*/ 6052842 h 6367455"/>
                <a:gd name="connsiteX3990" fmla="*/ 5104897 w 6891715"/>
                <a:gd name="connsiteY3990" fmla="*/ 6028415 h 6367455"/>
                <a:gd name="connsiteX3991" fmla="*/ 5133159 w 6891715"/>
                <a:gd name="connsiteY3991" fmla="*/ 6005257 h 6367455"/>
                <a:gd name="connsiteX3992" fmla="*/ 5134112 w 6891715"/>
                <a:gd name="connsiteY3992" fmla="*/ 5986224 h 6367455"/>
                <a:gd name="connsiteX3993" fmla="*/ 5116329 w 6891715"/>
                <a:gd name="connsiteY3993" fmla="*/ 5973852 h 6367455"/>
                <a:gd name="connsiteX3994" fmla="*/ 5093782 w 6891715"/>
                <a:gd name="connsiteY3994" fmla="*/ 5989713 h 6367455"/>
                <a:gd name="connsiteX3995" fmla="*/ 5084573 w 6891715"/>
                <a:gd name="connsiteY3995" fmla="*/ 6005575 h 6367455"/>
                <a:gd name="connsiteX3996" fmla="*/ 5073141 w 6891715"/>
                <a:gd name="connsiteY3996" fmla="*/ 6016043 h 6367455"/>
                <a:gd name="connsiteX3997" fmla="*/ 5035987 w 6891715"/>
                <a:gd name="connsiteY3997" fmla="*/ 6013505 h 6367455"/>
                <a:gd name="connsiteX3998" fmla="*/ 5021062 w 6891715"/>
                <a:gd name="connsiteY3998" fmla="*/ 5997644 h 6367455"/>
                <a:gd name="connsiteX3999" fmla="*/ 4988036 w 6891715"/>
                <a:gd name="connsiteY3999" fmla="*/ 5989713 h 6367455"/>
                <a:gd name="connsiteX4000" fmla="*/ 4966125 w 6891715"/>
                <a:gd name="connsiteY4000" fmla="*/ 6007795 h 6367455"/>
                <a:gd name="connsiteX4001" fmla="*/ 4944848 w 6891715"/>
                <a:gd name="connsiteY4001" fmla="*/ 6018264 h 6367455"/>
                <a:gd name="connsiteX4002" fmla="*/ 4934687 w 6891715"/>
                <a:gd name="connsiteY4002" fmla="*/ 6043642 h 6367455"/>
                <a:gd name="connsiteX4003" fmla="*/ 4913410 w 6891715"/>
                <a:gd name="connsiteY4003" fmla="*/ 6049035 h 6367455"/>
                <a:gd name="connsiteX4004" fmla="*/ 4903249 w 6891715"/>
                <a:gd name="connsiteY4004" fmla="*/ 6067117 h 6367455"/>
                <a:gd name="connsiteX4005" fmla="*/ 4857520 w 6891715"/>
                <a:gd name="connsiteY4005" fmla="*/ 6070607 h 6367455"/>
                <a:gd name="connsiteX4006" fmla="*/ 4836562 w 6891715"/>
                <a:gd name="connsiteY4006" fmla="*/ 6068703 h 6367455"/>
                <a:gd name="connsiteX4007" fmla="*/ 4823859 w 6891715"/>
                <a:gd name="connsiteY4007" fmla="*/ 6077268 h 6367455"/>
                <a:gd name="connsiteX4008" fmla="*/ 4801630 w 6891715"/>
                <a:gd name="connsiteY4008" fmla="*/ 6085199 h 6367455"/>
                <a:gd name="connsiteX4009" fmla="*/ 4774003 w 6891715"/>
                <a:gd name="connsiteY4009" fmla="*/ 6068386 h 6367455"/>
                <a:gd name="connsiteX4010" fmla="*/ 4750821 w 6891715"/>
                <a:gd name="connsiteY4010" fmla="*/ 6037932 h 6367455"/>
                <a:gd name="connsiteX4011" fmla="*/ 4727957 w 6891715"/>
                <a:gd name="connsiteY4011" fmla="*/ 6027781 h 6367455"/>
                <a:gd name="connsiteX4012" fmla="*/ 4707951 w 6891715"/>
                <a:gd name="connsiteY4012" fmla="*/ 6010968 h 6367455"/>
                <a:gd name="connsiteX4013" fmla="*/ 4689851 w 6891715"/>
                <a:gd name="connsiteY4013" fmla="*/ 6006844 h 6367455"/>
                <a:gd name="connsiteX4014" fmla="*/ 4665399 w 6891715"/>
                <a:gd name="connsiteY4014" fmla="*/ 5992568 h 6367455"/>
                <a:gd name="connsiteX4015" fmla="*/ 4627292 w 6891715"/>
                <a:gd name="connsiteY4015" fmla="*/ 5989713 h 6367455"/>
                <a:gd name="connsiteX4016" fmla="*/ 4610462 w 6891715"/>
                <a:gd name="connsiteY4016" fmla="*/ 6002402 h 6367455"/>
                <a:gd name="connsiteX4017" fmla="*/ 4606333 w 6891715"/>
                <a:gd name="connsiteY4017" fmla="*/ 6020484 h 6367455"/>
                <a:gd name="connsiteX4018" fmla="*/ 4605698 w 6891715"/>
                <a:gd name="connsiteY4018" fmla="*/ 6034125 h 6367455"/>
                <a:gd name="connsiteX4019" fmla="*/ 4582517 w 6891715"/>
                <a:gd name="connsiteY4019" fmla="*/ 6058552 h 6367455"/>
                <a:gd name="connsiteX4020" fmla="*/ 4568862 w 6891715"/>
                <a:gd name="connsiteY4020" fmla="*/ 6058552 h 6367455"/>
                <a:gd name="connsiteX4021" fmla="*/ 4569497 w 6891715"/>
                <a:gd name="connsiteY4021" fmla="*/ 6051256 h 6367455"/>
                <a:gd name="connsiteX4022" fmla="*/ 4563463 w 6891715"/>
                <a:gd name="connsiteY4022" fmla="*/ 6051256 h 6367455"/>
                <a:gd name="connsiteX4023" fmla="*/ 4557112 w 6891715"/>
                <a:gd name="connsiteY4023" fmla="*/ 6066165 h 6367455"/>
                <a:gd name="connsiteX4024" fmla="*/ 4544410 w 6891715"/>
                <a:gd name="connsiteY4024" fmla="*/ 6071241 h 6367455"/>
                <a:gd name="connsiteX4025" fmla="*/ 4526309 w 6891715"/>
                <a:gd name="connsiteY4025" fmla="*/ 6076951 h 6367455"/>
                <a:gd name="connsiteX4026" fmla="*/ 4501222 w 6891715"/>
                <a:gd name="connsiteY4026" fmla="*/ 6073144 h 6367455"/>
                <a:gd name="connsiteX4027" fmla="*/ 4480581 w 6891715"/>
                <a:gd name="connsiteY4027" fmla="*/ 6058235 h 6367455"/>
                <a:gd name="connsiteX4028" fmla="*/ 4455176 w 6891715"/>
                <a:gd name="connsiteY4028" fmla="*/ 6030319 h 6367455"/>
                <a:gd name="connsiteX4029" fmla="*/ 4452636 w 6891715"/>
                <a:gd name="connsiteY4029" fmla="*/ 6011285 h 6367455"/>
                <a:gd name="connsiteX4030" fmla="*/ 4435805 w 6891715"/>
                <a:gd name="connsiteY4030" fmla="*/ 6006209 h 6367455"/>
                <a:gd name="connsiteX4031" fmla="*/ 4440251 w 6891715"/>
                <a:gd name="connsiteY4031" fmla="*/ 6023974 h 6367455"/>
                <a:gd name="connsiteX4032" fmla="*/ 4422151 w 6891715"/>
                <a:gd name="connsiteY4032" fmla="*/ 6025243 h 6367455"/>
                <a:gd name="connsiteX4033" fmla="*/ 4409448 w 6891715"/>
                <a:gd name="connsiteY4033" fmla="*/ 6012554 h 6367455"/>
                <a:gd name="connsiteX4034" fmla="*/ 4402144 w 6891715"/>
                <a:gd name="connsiteY4034" fmla="*/ 5999230 h 6367455"/>
                <a:gd name="connsiteX4035" fmla="*/ 4394841 w 6891715"/>
                <a:gd name="connsiteY4035" fmla="*/ 6000182 h 6367455"/>
                <a:gd name="connsiteX4036" fmla="*/ 4383091 w 6891715"/>
                <a:gd name="connsiteY4036" fmla="*/ 5992886 h 6367455"/>
                <a:gd name="connsiteX4037" fmla="*/ 4374517 w 6891715"/>
                <a:gd name="connsiteY4037" fmla="*/ 6004623 h 6367455"/>
                <a:gd name="connsiteX4038" fmla="*/ 4377693 w 6891715"/>
                <a:gd name="connsiteY4038" fmla="*/ 6021436 h 6367455"/>
                <a:gd name="connsiteX4039" fmla="*/ 4365308 w 6891715"/>
                <a:gd name="connsiteY4039" fmla="*/ 6035394 h 6367455"/>
                <a:gd name="connsiteX4040" fmla="*/ 4358957 w 6891715"/>
                <a:gd name="connsiteY4040" fmla="*/ 6041739 h 6367455"/>
                <a:gd name="connsiteX4041" fmla="*/ 4352606 w 6891715"/>
                <a:gd name="connsiteY4041" fmla="*/ 6040470 h 6367455"/>
                <a:gd name="connsiteX4042" fmla="*/ 4361180 w 6891715"/>
                <a:gd name="connsiteY4042" fmla="*/ 6029050 h 6367455"/>
                <a:gd name="connsiteX4043" fmla="*/ 4355781 w 6891715"/>
                <a:gd name="connsiteY4043" fmla="*/ 6026829 h 6367455"/>
                <a:gd name="connsiteX4044" fmla="*/ 4347207 w 6891715"/>
                <a:gd name="connsiteY4044" fmla="*/ 6033174 h 6367455"/>
                <a:gd name="connsiteX4045" fmla="*/ 4347207 w 6891715"/>
                <a:gd name="connsiteY4045" fmla="*/ 6019850 h 6367455"/>
                <a:gd name="connsiteX4046" fmla="*/ 4356416 w 6891715"/>
                <a:gd name="connsiteY4046" fmla="*/ 6010016 h 6367455"/>
                <a:gd name="connsiteX4047" fmla="*/ 4353241 w 6891715"/>
                <a:gd name="connsiteY4047" fmla="*/ 6008113 h 6367455"/>
                <a:gd name="connsiteX4048" fmla="*/ 4334187 w 6891715"/>
                <a:gd name="connsiteY4048" fmla="*/ 6009064 h 6367455"/>
                <a:gd name="connsiteX4049" fmla="*/ 4319580 w 6891715"/>
                <a:gd name="connsiteY4049" fmla="*/ 6020802 h 6367455"/>
                <a:gd name="connsiteX4050" fmla="*/ 4303702 w 6891715"/>
                <a:gd name="connsiteY4050" fmla="*/ 6016995 h 6367455"/>
                <a:gd name="connsiteX4051" fmla="*/ 4298304 w 6891715"/>
                <a:gd name="connsiteY4051" fmla="*/ 6022071 h 6367455"/>
                <a:gd name="connsiteX4052" fmla="*/ 4293223 w 6891715"/>
                <a:gd name="connsiteY4052" fmla="*/ 6018898 h 6367455"/>
                <a:gd name="connsiteX4053" fmla="*/ 4293223 w 6891715"/>
                <a:gd name="connsiteY4053" fmla="*/ 6010650 h 6367455"/>
                <a:gd name="connsiteX4054" fmla="*/ 4303384 w 6891715"/>
                <a:gd name="connsiteY4054" fmla="*/ 6002085 h 6367455"/>
                <a:gd name="connsiteX4055" fmla="*/ 4318310 w 6891715"/>
                <a:gd name="connsiteY4055" fmla="*/ 6001134 h 6367455"/>
                <a:gd name="connsiteX4056" fmla="*/ 4331965 w 6891715"/>
                <a:gd name="connsiteY4056" fmla="*/ 6001768 h 6367455"/>
                <a:gd name="connsiteX4057" fmla="*/ 4349113 w 6891715"/>
                <a:gd name="connsiteY4057" fmla="*/ 6003671 h 6367455"/>
                <a:gd name="connsiteX4058" fmla="*/ 4354511 w 6891715"/>
                <a:gd name="connsiteY4058" fmla="*/ 5993203 h 6367455"/>
                <a:gd name="connsiteX4059" fmla="*/ 4349113 w 6891715"/>
                <a:gd name="connsiteY4059" fmla="*/ 5983686 h 6367455"/>
                <a:gd name="connsiteX4060" fmla="*/ 4356099 w 6891715"/>
                <a:gd name="connsiteY4060" fmla="*/ 5978293 h 6367455"/>
                <a:gd name="connsiteX4061" fmla="*/ 4363720 w 6891715"/>
                <a:gd name="connsiteY4061" fmla="*/ 5982734 h 6367455"/>
                <a:gd name="connsiteX4062" fmla="*/ 4371977 w 6891715"/>
                <a:gd name="connsiteY4062" fmla="*/ 5974169 h 6367455"/>
                <a:gd name="connsiteX4063" fmla="*/ 4387854 w 6891715"/>
                <a:gd name="connsiteY4063" fmla="*/ 5968776 h 6367455"/>
                <a:gd name="connsiteX4064" fmla="*/ 4386902 w 6891715"/>
                <a:gd name="connsiteY4064" fmla="*/ 5965604 h 6367455"/>
                <a:gd name="connsiteX4065" fmla="*/ 4356099 w 6891715"/>
                <a:gd name="connsiteY4065" fmla="*/ 5966556 h 6367455"/>
                <a:gd name="connsiteX4066" fmla="*/ 4343397 w 6891715"/>
                <a:gd name="connsiteY4066" fmla="*/ 5965921 h 6367455"/>
                <a:gd name="connsiteX4067" fmla="*/ 4334823 w 6891715"/>
                <a:gd name="connsiteY4067" fmla="*/ 5975438 h 6367455"/>
                <a:gd name="connsiteX4068" fmla="*/ 4331012 w 6891715"/>
                <a:gd name="connsiteY4068" fmla="*/ 5976707 h 6367455"/>
                <a:gd name="connsiteX4069" fmla="*/ 4322438 w 6891715"/>
                <a:gd name="connsiteY4069" fmla="*/ 5976707 h 6367455"/>
                <a:gd name="connsiteX4070" fmla="*/ 4312911 w 6891715"/>
                <a:gd name="connsiteY4070" fmla="*/ 5972266 h 6367455"/>
                <a:gd name="connsiteX4071" fmla="*/ 4303384 w 6891715"/>
                <a:gd name="connsiteY4071" fmla="*/ 5973852 h 6367455"/>
                <a:gd name="connsiteX4072" fmla="*/ 4292905 w 6891715"/>
                <a:gd name="connsiteY4072" fmla="*/ 5986541 h 6367455"/>
                <a:gd name="connsiteX4073" fmla="*/ 4285284 w 6891715"/>
                <a:gd name="connsiteY4073" fmla="*/ 5983369 h 6367455"/>
                <a:gd name="connsiteX4074" fmla="*/ 4281156 w 6891715"/>
                <a:gd name="connsiteY4074" fmla="*/ 5969411 h 6367455"/>
                <a:gd name="connsiteX4075" fmla="*/ 4285919 w 6891715"/>
                <a:gd name="connsiteY4075" fmla="*/ 5958942 h 6367455"/>
                <a:gd name="connsiteX4076" fmla="*/ 4303067 w 6891715"/>
                <a:gd name="connsiteY4076" fmla="*/ 5956721 h 6367455"/>
                <a:gd name="connsiteX4077" fmla="*/ 4308465 w 6891715"/>
                <a:gd name="connsiteY4077" fmla="*/ 5955770 h 6367455"/>
                <a:gd name="connsiteX4078" fmla="*/ 4308465 w 6891715"/>
                <a:gd name="connsiteY4078" fmla="*/ 5947205 h 6367455"/>
                <a:gd name="connsiteX4079" fmla="*/ 4309418 w 6891715"/>
                <a:gd name="connsiteY4079" fmla="*/ 5937688 h 6367455"/>
                <a:gd name="connsiteX4080" fmla="*/ 4298939 w 6891715"/>
                <a:gd name="connsiteY4080" fmla="*/ 5937688 h 6367455"/>
                <a:gd name="connsiteX4081" fmla="*/ 4293540 w 6891715"/>
                <a:gd name="connsiteY4081" fmla="*/ 5939274 h 6367455"/>
                <a:gd name="connsiteX4082" fmla="*/ 4281791 w 6891715"/>
                <a:gd name="connsiteY4082" fmla="*/ 5928488 h 6367455"/>
                <a:gd name="connsiteX4083" fmla="*/ 4280838 w 6891715"/>
                <a:gd name="connsiteY4083" fmla="*/ 5918971 h 6367455"/>
                <a:gd name="connsiteX4084" fmla="*/ 4277345 w 6891715"/>
                <a:gd name="connsiteY4084" fmla="*/ 5909772 h 6367455"/>
                <a:gd name="connsiteX4085" fmla="*/ 4262420 w 6891715"/>
                <a:gd name="connsiteY4085" fmla="*/ 5897082 h 6367455"/>
                <a:gd name="connsiteX4086" fmla="*/ 4267818 w 6891715"/>
                <a:gd name="connsiteY4086" fmla="*/ 5891690 h 6367455"/>
                <a:gd name="connsiteX4087" fmla="*/ 4276075 w 6891715"/>
                <a:gd name="connsiteY4087" fmla="*/ 5896131 h 6367455"/>
                <a:gd name="connsiteX4088" fmla="*/ 4281473 w 6891715"/>
                <a:gd name="connsiteY4088" fmla="*/ 5884393 h 6367455"/>
                <a:gd name="connsiteX4089" fmla="*/ 4277027 w 6891715"/>
                <a:gd name="connsiteY4089" fmla="*/ 5870435 h 6367455"/>
                <a:gd name="connsiteX4090" fmla="*/ 4270359 w 6891715"/>
                <a:gd name="connsiteY4090" fmla="*/ 5863456 h 6367455"/>
                <a:gd name="connsiteX4091" fmla="*/ 4253528 w 6891715"/>
                <a:gd name="connsiteY4091" fmla="*/ 5853939 h 6367455"/>
                <a:gd name="connsiteX4092" fmla="*/ 4236380 w 6891715"/>
                <a:gd name="connsiteY4092" fmla="*/ 5828878 h 6367455"/>
                <a:gd name="connsiteX4093" fmla="*/ 4223678 w 6891715"/>
                <a:gd name="connsiteY4093" fmla="*/ 5829195 h 6367455"/>
                <a:gd name="connsiteX4094" fmla="*/ 4219550 w 6891715"/>
                <a:gd name="connsiteY4094" fmla="*/ 5843788 h 6367455"/>
                <a:gd name="connsiteX4095" fmla="*/ 4212246 w 6891715"/>
                <a:gd name="connsiteY4095" fmla="*/ 5840933 h 6367455"/>
                <a:gd name="connsiteX4096" fmla="*/ 4197321 w 6891715"/>
                <a:gd name="connsiteY4096" fmla="*/ 5826975 h 6367455"/>
                <a:gd name="connsiteX4097" fmla="*/ 4182395 w 6891715"/>
                <a:gd name="connsiteY4097" fmla="*/ 5823168 h 6367455"/>
                <a:gd name="connsiteX4098" fmla="*/ 4187476 w 6891715"/>
                <a:gd name="connsiteY4098" fmla="*/ 5806355 h 6367455"/>
                <a:gd name="connsiteX4099" fmla="*/ 4195733 w 6891715"/>
                <a:gd name="connsiteY4099" fmla="*/ 5808258 h 6367455"/>
                <a:gd name="connsiteX4100" fmla="*/ 4194145 w 6891715"/>
                <a:gd name="connsiteY4100" fmla="*/ 5814603 h 6367455"/>
                <a:gd name="connsiteX4101" fmla="*/ 4199226 w 6891715"/>
                <a:gd name="connsiteY4101" fmla="*/ 5816506 h 6367455"/>
                <a:gd name="connsiteX4102" fmla="*/ 4208435 w 6891715"/>
                <a:gd name="connsiteY4102" fmla="*/ 5805721 h 6367455"/>
                <a:gd name="connsiteX4103" fmla="*/ 4203354 w 6891715"/>
                <a:gd name="connsiteY4103" fmla="*/ 5798742 h 6367455"/>
                <a:gd name="connsiteX4104" fmla="*/ 4194780 w 6891715"/>
                <a:gd name="connsiteY4104" fmla="*/ 5794618 h 6367455"/>
                <a:gd name="connsiteX4105" fmla="*/ 4190652 w 6891715"/>
                <a:gd name="connsiteY4105" fmla="*/ 5777487 h 6367455"/>
                <a:gd name="connsiteX4106" fmla="*/ 4197956 w 6891715"/>
                <a:gd name="connsiteY4106" fmla="*/ 5775584 h 6367455"/>
                <a:gd name="connsiteX4107" fmla="*/ 4209388 w 6891715"/>
                <a:gd name="connsiteY4107" fmla="*/ 5778756 h 6367455"/>
                <a:gd name="connsiteX4108" fmla="*/ 4212881 w 6891715"/>
                <a:gd name="connsiteY4108" fmla="*/ 5790176 h 6367455"/>
                <a:gd name="connsiteX4109" fmla="*/ 4211611 w 6891715"/>
                <a:gd name="connsiteY4109" fmla="*/ 5800645 h 6367455"/>
                <a:gd name="connsiteX4110" fmla="*/ 4216056 w 6891715"/>
                <a:gd name="connsiteY4110" fmla="*/ 5809210 h 6367455"/>
                <a:gd name="connsiteX4111" fmla="*/ 4226536 w 6891715"/>
                <a:gd name="connsiteY4111" fmla="*/ 5812382 h 6367455"/>
                <a:gd name="connsiteX4112" fmla="*/ 4223360 w 6891715"/>
                <a:gd name="connsiteY4112" fmla="*/ 5800645 h 6367455"/>
                <a:gd name="connsiteX4113" fmla="*/ 4225583 w 6891715"/>
                <a:gd name="connsiteY4113" fmla="*/ 5795252 h 6367455"/>
                <a:gd name="connsiteX4114" fmla="*/ 4229711 w 6891715"/>
                <a:gd name="connsiteY4114" fmla="*/ 5798424 h 6367455"/>
                <a:gd name="connsiteX4115" fmla="*/ 4230982 w 6891715"/>
                <a:gd name="connsiteY4115" fmla="*/ 5812382 h 6367455"/>
                <a:gd name="connsiteX4116" fmla="*/ 4242414 w 6891715"/>
                <a:gd name="connsiteY4116" fmla="*/ 5805403 h 6367455"/>
                <a:gd name="connsiteX4117" fmla="*/ 4256386 w 6891715"/>
                <a:gd name="connsiteY4117" fmla="*/ 5807624 h 6367455"/>
                <a:gd name="connsiteX4118" fmla="*/ 4273217 w 6891715"/>
                <a:gd name="connsiteY4118" fmla="*/ 5807624 h 6367455"/>
                <a:gd name="connsiteX4119" fmla="*/ 4266865 w 6891715"/>
                <a:gd name="connsiteY4119" fmla="*/ 5799059 h 6367455"/>
                <a:gd name="connsiteX4120" fmla="*/ 4252258 w 6891715"/>
                <a:gd name="connsiteY4120" fmla="*/ 5798107 h 6367455"/>
                <a:gd name="connsiteX4121" fmla="*/ 4244637 w 6891715"/>
                <a:gd name="connsiteY4121" fmla="*/ 5797473 h 6367455"/>
                <a:gd name="connsiteX4122" fmla="*/ 4238285 w 6891715"/>
                <a:gd name="connsiteY4122" fmla="*/ 5789859 h 6367455"/>
                <a:gd name="connsiteX4123" fmla="*/ 4227488 w 6891715"/>
                <a:gd name="connsiteY4123" fmla="*/ 5772412 h 6367455"/>
                <a:gd name="connsiteX4124" fmla="*/ 4233840 w 6891715"/>
                <a:gd name="connsiteY4124" fmla="*/ 5763846 h 6367455"/>
                <a:gd name="connsiteX4125" fmla="*/ 4241143 w 6891715"/>
                <a:gd name="connsiteY4125" fmla="*/ 5767653 h 6367455"/>
                <a:gd name="connsiteX4126" fmla="*/ 4251623 w 6891715"/>
                <a:gd name="connsiteY4126" fmla="*/ 5754964 h 6367455"/>
                <a:gd name="connsiteX4127" fmla="*/ 4255751 w 6891715"/>
                <a:gd name="connsiteY4127" fmla="*/ 5744495 h 6367455"/>
                <a:gd name="connsiteX4128" fmla="*/ 4252575 w 6891715"/>
                <a:gd name="connsiteY4128" fmla="*/ 5740371 h 6367455"/>
                <a:gd name="connsiteX4129" fmla="*/ 4238603 w 6891715"/>
                <a:gd name="connsiteY4129" fmla="*/ 5746716 h 6367455"/>
                <a:gd name="connsiteX4130" fmla="*/ 4234475 w 6891715"/>
                <a:gd name="connsiteY4130" fmla="*/ 5742592 h 6367455"/>
                <a:gd name="connsiteX4131" fmla="*/ 4233204 w 6891715"/>
                <a:gd name="connsiteY4131" fmla="*/ 5727682 h 6367455"/>
                <a:gd name="connsiteX4132" fmla="*/ 4239873 w 6891715"/>
                <a:gd name="connsiteY4132" fmla="*/ 5720386 h 6367455"/>
                <a:gd name="connsiteX4133" fmla="*/ 4233204 w 6891715"/>
                <a:gd name="connsiteY4133" fmla="*/ 5713407 h 6367455"/>
                <a:gd name="connsiteX4134" fmla="*/ 4222725 w 6891715"/>
                <a:gd name="connsiteY4134" fmla="*/ 5707062 h 6367455"/>
                <a:gd name="connsiteX4135" fmla="*/ 4219232 w 6891715"/>
                <a:gd name="connsiteY4135" fmla="*/ 5699449 h 6367455"/>
                <a:gd name="connsiteX4136" fmla="*/ 4212881 w 6891715"/>
                <a:gd name="connsiteY4136" fmla="*/ 5699449 h 6367455"/>
                <a:gd name="connsiteX4137" fmla="*/ 4212881 w 6891715"/>
                <a:gd name="connsiteY4137" fmla="*/ 5690249 h 6367455"/>
                <a:gd name="connsiteX4138" fmla="*/ 4220185 w 6891715"/>
                <a:gd name="connsiteY4138" fmla="*/ 5690884 h 6367455"/>
                <a:gd name="connsiteX4139" fmla="*/ 4235110 w 6891715"/>
                <a:gd name="connsiteY4139" fmla="*/ 5686760 h 6367455"/>
                <a:gd name="connsiteX4140" fmla="*/ 4235110 w 6891715"/>
                <a:gd name="connsiteY4140" fmla="*/ 5682636 h 6367455"/>
                <a:gd name="connsiteX4141" fmla="*/ 4246859 w 6891715"/>
                <a:gd name="connsiteY4141" fmla="*/ 5681367 h 6367455"/>
                <a:gd name="connsiteX4142" fmla="*/ 4251623 w 6891715"/>
                <a:gd name="connsiteY4142" fmla="*/ 5673119 h 6367455"/>
                <a:gd name="connsiteX4143" fmla="*/ 4248447 w 6891715"/>
                <a:gd name="connsiteY4143" fmla="*/ 5663285 h 6367455"/>
                <a:gd name="connsiteX4144" fmla="*/ 4221455 w 6891715"/>
                <a:gd name="connsiteY4144" fmla="*/ 5672167 h 6367455"/>
                <a:gd name="connsiteX4145" fmla="*/ 4208435 w 6891715"/>
                <a:gd name="connsiteY4145" fmla="*/ 5672167 h 6367455"/>
                <a:gd name="connsiteX4146" fmla="*/ 4193827 w 6891715"/>
                <a:gd name="connsiteY4146" fmla="*/ 5671216 h 6367455"/>
                <a:gd name="connsiteX4147" fmla="*/ 4182078 w 6891715"/>
                <a:gd name="connsiteY4147" fmla="*/ 5684856 h 6367455"/>
                <a:gd name="connsiteX4148" fmla="*/ 4167153 w 6891715"/>
                <a:gd name="connsiteY4148" fmla="*/ 5685491 h 6367455"/>
                <a:gd name="connsiteX4149" fmla="*/ 4168105 w 6891715"/>
                <a:gd name="connsiteY4149" fmla="*/ 5672484 h 6367455"/>
                <a:gd name="connsiteX4150" fmla="*/ 4172551 w 6891715"/>
                <a:gd name="connsiteY4150" fmla="*/ 5665188 h 6367455"/>
                <a:gd name="connsiteX4151" fmla="*/ 4173504 w 6891715"/>
                <a:gd name="connsiteY4151" fmla="*/ 5651547 h 6367455"/>
                <a:gd name="connsiteX4152" fmla="*/ 4169058 w 6891715"/>
                <a:gd name="connsiteY4152" fmla="*/ 5637906 h 6367455"/>
                <a:gd name="connsiteX4153" fmla="*/ 4176362 w 6891715"/>
                <a:gd name="connsiteY4153" fmla="*/ 5618873 h 6367455"/>
                <a:gd name="connsiteX4154" fmla="*/ 4195098 w 6891715"/>
                <a:gd name="connsiteY4154" fmla="*/ 5603011 h 6367455"/>
                <a:gd name="connsiteX4155" fmla="*/ 4196050 w 6891715"/>
                <a:gd name="connsiteY4155" fmla="*/ 5595715 h 6367455"/>
                <a:gd name="connsiteX4156" fmla="*/ 4205260 w 6891715"/>
                <a:gd name="connsiteY4156" fmla="*/ 5583978 h 6367455"/>
                <a:gd name="connsiteX4157" fmla="*/ 4219232 w 6891715"/>
                <a:gd name="connsiteY4157" fmla="*/ 5580805 h 6367455"/>
                <a:gd name="connsiteX4158" fmla="*/ 4230982 w 6891715"/>
                <a:gd name="connsiteY4158" fmla="*/ 5565896 h 6367455"/>
                <a:gd name="connsiteX4159" fmla="*/ 4244637 w 6891715"/>
                <a:gd name="connsiteY4159" fmla="*/ 5563358 h 6367455"/>
                <a:gd name="connsiteX4160" fmla="*/ 4257021 w 6891715"/>
                <a:gd name="connsiteY4160" fmla="*/ 5561454 h 6367455"/>
                <a:gd name="connsiteX4161" fmla="*/ 4264643 w 6891715"/>
                <a:gd name="connsiteY4161" fmla="*/ 5553841 h 6367455"/>
                <a:gd name="connsiteX4162" fmla="*/ 4280520 w 6891715"/>
                <a:gd name="connsiteY4162" fmla="*/ 5557013 h 6367455"/>
                <a:gd name="connsiteX4163" fmla="*/ 4286872 w 6891715"/>
                <a:gd name="connsiteY4163" fmla="*/ 5570337 h 6367455"/>
                <a:gd name="connsiteX4164" fmla="*/ 4295128 w 6891715"/>
                <a:gd name="connsiteY4164" fmla="*/ 5575730 h 6367455"/>
                <a:gd name="connsiteX4165" fmla="*/ 4318627 w 6891715"/>
                <a:gd name="connsiteY4165" fmla="*/ 5575412 h 6367455"/>
                <a:gd name="connsiteX4166" fmla="*/ 4327201 w 6891715"/>
                <a:gd name="connsiteY4166" fmla="*/ 5566847 h 6367455"/>
                <a:gd name="connsiteX4167" fmla="*/ 4310053 w 6891715"/>
                <a:gd name="connsiteY4167" fmla="*/ 5556696 h 6367455"/>
                <a:gd name="connsiteX4168" fmla="*/ 4311323 w 6891715"/>
                <a:gd name="connsiteY4168" fmla="*/ 5550351 h 6367455"/>
                <a:gd name="connsiteX4169" fmla="*/ 4326884 w 6891715"/>
                <a:gd name="connsiteY4169" fmla="*/ 5547813 h 6367455"/>
                <a:gd name="connsiteX4170" fmla="*/ 4345937 w 6891715"/>
                <a:gd name="connsiteY4170" fmla="*/ 5550034 h 6367455"/>
                <a:gd name="connsiteX4171" fmla="*/ 4345302 w 6891715"/>
                <a:gd name="connsiteY4171" fmla="*/ 5558599 h 6367455"/>
                <a:gd name="connsiteX4172" fmla="*/ 4334505 w 6891715"/>
                <a:gd name="connsiteY4172" fmla="*/ 5560503 h 6367455"/>
                <a:gd name="connsiteX4173" fmla="*/ 4358957 w 6891715"/>
                <a:gd name="connsiteY4173" fmla="*/ 5572875 h 6367455"/>
                <a:gd name="connsiteX4174" fmla="*/ 4384361 w 6891715"/>
                <a:gd name="connsiteY4174" fmla="*/ 5570971 h 6367455"/>
                <a:gd name="connsiteX4175" fmla="*/ 4414847 w 6891715"/>
                <a:gd name="connsiteY4175" fmla="*/ 5562089 h 6367455"/>
                <a:gd name="connsiteX4176" fmla="*/ 4437076 w 6891715"/>
                <a:gd name="connsiteY4176" fmla="*/ 5559551 h 6367455"/>
                <a:gd name="connsiteX4177" fmla="*/ 4446602 w 6891715"/>
                <a:gd name="connsiteY4177" fmla="*/ 5562723 h 6367455"/>
                <a:gd name="connsiteX4178" fmla="*/ 4458352 w 6891715"/>
                <a:gd name="connsiteY4178" fmla="*/ 5562723 h 6367455"/>
                <a:gd name="connsiteX4179" fmla="*/ 4458034 w 6891715"/>
                <a:gd name="connsiteY4179" fmla="*/ 5550034 h 6367455"/>
                <a:gd name="connsiteX4180" fmla="*/ 4452636 w 6891715"/>
                <a:gd name="connsiteY4180" fmla="*/ 5546862 h 6367455"/>
                <a:gd name="connsiteX4181" fmla="*/ 4438346 w 6891715"/>
                <a:gd name="connsiteY4181" fmla="*/ 5551303 h 6367455"/>
                <a:gd name="connsiteX4182" fmla="*/ 4430725 w 6891715"/>
                <a:gd name="connsiteY4182" fmla="*/ 5547179 h 6367455"/>
                <a:gd name="connsiteX4183" fmla="*/ 4421198 w 6891715"/>
                <a:gd name="connsiteY4183" fmla="*/ 5540834 h 6367455"/>
                <a:gd name="connsiteX4184" fmla="*/ 4438981 w 6891715"/>
                <a:gd name="connsiteY4184" fmla="*/ 5533221 h 6367455"/>
                <a:gd name="connsiteX4185" fmla="*/ 4442157 w 6891715"/>
                <a:gd name="connsiteY4185" fmla="*/ 5528145 h 6367455"/>
                <a:gd name="connsiteX4186" fmla="*/ 4469784 w 6891715"/>
                <a:gd name="connsiteY4186" fmla="*/ 5528780 h 6367455"/>
                <a:gd name="connsiteX4187" fmla="*/ 4481534 w 6891715"/>
                <a:gd name="connsiteY4187" fmla="*/ 5527828 h 6367455"/>
                <a:gd name="connsiteX4188" fmla="*/ 4484074 w 6891715"/>
                <a:gd name="connsiteY4188" fmla="*/ 5521483 h 6367455"/>
                <a:gd name="connsiteX4189" fmla="*/ 4503445 w 6891715"/>
                <a:gd name="connsiteY4189" fmla="*/ 5522118 h 6367455"/>
                <a:gd name="connsiteX4190" fmla="*/ 4525674 w 6891715"/>
                <a:gd name="connsiteY4190" fmla="*/ 5523070 h 6367455"/>
                <a:gd name="connsiteX4191" fmla="*/ 4518053 w 6891715"/>
                <a:gd name="connsiteY4191" fmla="*/ 5517677 h 6367455"/>
                <a:gd name="connsiteX4192" fmla="*/ 4503445 w 6891715"/>
                <a:gd name="connsiteY4192" fmla="*/ 5516091 h 6367455"/>
                <a:gd name="connsiteX4193" fmla="*/ 4489473 w 6891715"/>
                <a:gd name="connsiteY4193" fmla="*/ 5516091 h 6367455"/>
                <a:gd name="connsiteX4194" fmla="*/ 4484074 w 6891715"/>
                <a:gd name="connsiteY4194" fmla="*/ 5521483 h 6367455"/>
                <a:gd name="connsiteX4195" fmla="*/ 4471372 w 6891715"/>
                <a:gd name="connsiteY4195" fmla="*/ 5518311 h 6367455"/>
                <a:gd name="connsiteX4196" fmla="*/ 4466291 w 6891715"/>
                <a:gd name="connsiteY4196" fmla="*/ 5513236 h 6367455"/>
                <a:gd name="connsiteX4197" fmla="*/ 4467244 w 6891715"/>
                <a:gd name="connsiteY4197" fmla="*/ 5502767 h 6367455"/>
                <a:gd name="connsiteX4198" fmla="*/ 4457717 w 6891715"/>
                <a:gd name="connsiteY4198" fmla="*/ 5498326 h 6367455"/>
                <a:gd name="connsiteX4199" fmla="*/ 4449143 w 6891715"/>
                <a:gd name="connsiteY4199" fmla="*/ 5491030 h 6367455"/>
                <a:gd name="connsiteX4200" fmla="*/ 4451366 w 6891715"/>
                <a:gd name="connsiteY4200" fmla="*/ 5488174 h 6367455"/>
                <a:gd name="connsiteX4201" fmla="*/ 4445967 w 6891715"/>
                <a:gd name="connsiteY4201" fmla="*/ 5484050 h 6367455"/>
                <a:gd name="connsiteX4202" fmla="*/ 4450413 w 6891715"/>
                <a:gd name="connsiteY4202" fmla="*/ 5474216 h 6367455"/>
                <a:gd name="connsiteX4203" fmla="*/ 4454224 w 6891715"/>
                <a:gd name="connsiteY4203" fmla="*/ 5462796 h 6367455"/>
                <a:gd name="connsiteX4204" fmla="*/ 4471054 w 6891715"/>
                <a:gd name="connsiteY4204" fmla="*/ 5460576 h 6367455"/>
                <a:gd name="connsiteX4205" fmla="*/ 4485979 w 6891715"/>
                <a:gd name="connsiteY4205" fmla="*/ 5470727 h 6367455"/>
                <a:gd name="connsiteX4206" fmla="*/ 4497729 w 6891715"/>
                <a:gd name="connsiteY4206" fmla="*/ 5466603 h 6367455"/>
                <a:gd name="connsiteX4207" fmla="*/ 4519005 w 6891715"/>
                <a:gd name="connsiteY4207" fmla="*/ 5472630 h 6367455"/>
                <a:gd name="connsiteX4208" fmla="*/ 4540282 w 6891715"/>
                <a:gd name="connsiteY4208" fmla="*/ 5474216 h 6367455"/>
                <a:gd name="connsiteX4209" fmla="*/ 4576801 w 6891715"/>
                <a:gd name="connsiteY4209" fmla="*/ 5462796 h 6367455"/>
                <a:gd name="connsiteX4210" fmla="*/ 4615225 w 6891715"/>
                <a:gd name="connsiteY4210" fmla="*/ 5473899 h 6367455"/>
                <a:gd name="connsiteX4211" fmla="*/ 4632055 w 6891715"/>
                <a:gd name="connsiteY4211" fmla="*/ 5472630 h 6367455"/>
                <a:gd name="connsiteX4212" fmla="*/ 4660635 w 6891715"/>
                <a:gd name="connsiteY4212" fmla="*/ 5469141 h 6367455"/>
                <a:gd name="connsiteX4213" fmla="*/ 4667939 w 6891715"/>
                <a:gd name="connsiteY4213" fmla="*/ 5447252 h 6367455"/>
                <a:gd name="connsiteX4214" fmla="*/ 4721606 w 6891715"/>
                <a:gd name="connsiteY4214" fmla="*/ 5417115 h 6367455"/>
                <a:gd name="connsiteX4215" fmla="*/ 4777179 w 6891715"/>
                <a:gd name="connsiteY4215" fmla="*/ 5385075 h 6367455"/>
                <a:gd name="connsiteX4216" fmla="*/ 4808934 w 6891715"/>
                <a:gd name="connsiteY4216" fmla="*/ 5377144 h 6367455"/>
                <a:gd name="connsiteX4217" fmla="*/ 4837197 w 6891715"/>
                <a:gd name="connsiteY4217" fmla="*/ 5363504 h 6367455"/>
                <a:gd name="connsiteX4218" fmla="*/ 4847994 w 6891715"/>
                <a:gd name="connsiteY4218" fmla="*/ 5354938 h 6367455"/>
                <a:gd name="connsiteX4219" fmla="*/ 4929288 w 6891715"/>
                <a:gd name="connsiteY4219" fmla="*/ 5357476 h 6367455"/>
                <a:gd name="connsiteX4220" fmla="*/ 4984543 w 6891715"/>
                <a:gd name="connsiteY4220" fmla="*/ 5364138 h 6367455"/>
                <a:gd name="connsiteX4221" fmla="*/ 5002644 w 6891715"/>
                <a:gd name="connsiteY4221" fmla="*/ 5359697 h 6367455"/>
                <a:gd name="connsiteX4222" fmla="*/ 5014076 w 6891715"/>
                <a:gd name="connsiteY4222" fmla="*/ 5347008 h 6367455"/>
                <a:gd name="connsiteX4223" fmla="*/ 5026778 w 6891715"/>
                <a:gd name="connsiteY4223" fmla="*/ 5345104 h 6367455"/>
                <a:gd name="connsiteX4224" fmla="*/ 5042021 w 6891715"/>
                <a:gd name="connsiteY4224" fmla="*/ 5383489 h 6367455"/>
                <a:gd name="connsiteX4225" fmla="*/ 5058851 w 6891715"/>
                <a:gd name="connsiteY4225" fmla="*/ 5387613 h 6367455"/>
                <a:gd name="connsiteX4226" fmla="*/ 5071553 w 6891715"/>
                <a:gd name="connsiteY4226" fmla="*/ 5399033 h 6367455"/>
                <a:gd name="connsiteX4227" fmla="*/ 5089654 w 6891715"/>
                <a:gd name="connsiteY4227" fmla="*/ 5402205 h 6367455"/>
                <a:gd name="connsiteX4228" fmla="*/ 5111883 w 6891715"/>
                <a:gd name="connsiteY4228" fmla="*/ 5391420 h 6367455"/>
                <a:gd name="connsiteX4229" fmla="*/ 5119504 w 6891715"/>
                <a:gd name="connsiteY4229" fmla="*/ 5394592 h 6367455"/>
                <a:gd name="connsiteX4230" fmla="*/ 5129031 w 6891715"/>
                <a:gd name="connsiteY4230" fmla="*/ 5401888 h 6367455"/>
                <a:gd name="connsiteX4231" fmla="*/ 5145227 w 6891715"/>
                <a:gd name="connsiteY4231" fmla="*/ 5438687 h 6367455"/>
                <a:gd name="connsiteX4232" fmla="*/ 5162057 w 6891715"/>
                <a:gd name="connsiteY4232" fmla="*/ 5443445 h 6367455"/>
                <a:gd name="connsiteX4233" fmla="*/ 5170313 w 6891715"/>
                <a:gd name="connsiteY4233" fmla="*/ 5439321 h 6367455"/>
                <a:gd name="connsiteX4234" fmla="*/ 5178570 w 6891715"/>
                <a:gd name="connsiteY4234" fmla="*/ 5438687 h 6367455"/>
                <a:gd name="connsiteX4235" fmla="*/ 5189049 w 6891715"/>
                <a:gd name="connsiteY4235" fmla="*/ 5448204 h 6367455"/>
                <a:gd name="connsiteX4236" fmla="*/ 5199211 w 6891715"/>
                <a:gd name="connsiteY4236" fmla="*/ 5454548 h 6367455"/>
                <a:gd name="connsiteX4237" fmla="*/ 5223345 w 6891715"/>
                <a:gd name="connsiteY4237" fmla="*/ 5460576 h 6367455"/>
                <a:gd name="connsiteX4238" fmla="*/ 5241129 w 6891715"/>
                <a:gd name="connsiteY4238" fmla="*/ 5475168 h 6367455"/>
                <a:gd name="connsiteX4239" fmla="*/ 5251608 w 6891715"/>
                <a:gd name="connsiteY4239" fmla="*/ 5480561 h 6367455"/>
                <a:gd name="connsiteX4240" fmla="*/ 5253831 w 6891715"/>
                <a:gd name="connsiteY4240" fmla="*/ 5470727 h 6367455"/>
                <a:gd name="connsiteX4241" fmla="*/ 5262087 w 6891715"/>
                <a:gd name="connsiteY4241" fmla="*/ 5470727 h 6367455"/>
                <a:gd name="connsiteX4242" fmla="*/ 5290032 w 6891715"/>
                <a:gd name="connsiteY4242" fmla="*/ 5485954 h 6367455"/>
                <a:gd name="connsiteX4243" fmla="*/ 5318930 w 6891715"/>
                <a:gd name="connsiteY4243" fmla="*/ 5495471 h 6367455"/>
                <a:gd name="connsiteX4244" fmla="*/ 5356084 w 6891715"/>
                <a:gd name="connsiteY4244" fmla="*/ 5482464 h 6367455"/>
                <a:gd name="connsiteX4245" fmla="*/ 5421501 w 6891715"/>
                <a:gd name="connsiteY4245" fmla="*/ 5468824 h 6367455"/>
                <a:gd name="connsiteX4246" fmla="*/ 5495174 w 6891715"/>
                <a:gd name="connsiteY4246" fmla="*/ 5479927 h 6367455"/>
                <a:gd name="connsiteX4247" fmla="*/ 5517720 w 6891715"/>
                <a:gd name="connsiteY4247" fmla="*/ 5481830 h 6367455"/>
                <a:gd name="connsiteX4248" fmla="*/ 5564401 w 6891715"/>
                <a:gd name="connsiteY4248" fmla="*/ 5452645 h 6367455"/>
                <a:gd name="connsiteX4249" fmla="*/ 5579961 w 6891715"/>
                <a:gd name="connsiteY4249" fmla="*/ 5450424 h 6367455"/>
                <a:gd name="connsiteX4250" fmla="*/ 5598062 w 6891715"/>
                <a:gd name="connsiteY4250" fmla="*/ 5437735 h 6367455"/>
                <a:gd name="connsiteX4251" fmla="*/ 5650459 w 6891715"/>
                <a:gd name="connsiteY4251" fmla="*/ 5377144 h 6367455"/>
                <a:gd name="connsiteX4252" fmla="*/ 5660621 w 6891715"/>
                <a:gd name="connsiteY4252" fmla="*/ 5382854 h 6367455"/>
                <a:gd name="connsiteX4253" fmla="*/ 5660866 w 6891715"/>
                <a:gd name="connsiteY4253" fmla="*/ 5382796 h 6367455"/>
                <a:gd name="connsiteX4254" fmla="*/ 5650740 w 6891715"/>
                <a:gd name="connsiteY4254" fmla="*/ 5377092 h 6367455"/>
                <a:gd name="connsiteX4255" fmla="*/ 5651375 w 6891715"/>
                <a:gd name="connsiteY4255" fmla="*/ 5348489 h 6367455"/>
                <a:gd name="connsiteX4256" fmla="*/ 5636460 w 6891715"/>
                <a:gd name="connsiteY4256" fmla="*/ 5328467 h 6367455"/>
                <a:gd name="connsiteX4257" fmla="*/ 5629479 w 6891715"/>
                <a:gd name="connsiteY4257" fmla="*/ 5271897 h 6367455"/>
                <a:gd name="connsiteX4258" fmla="*/ 5604092 w 6891715"/>
                <a:gd name="connsiteY4258" fmla="*/ 5243611 h 6367455"/>
                <a:gd name="connsiteX4259" fmla="*/ 5598380 w 6891715"/>
                <a:gd name="connsiteY4259" fmla="*/ 5224543 h 6367455"/>
                <a:gd name="connsiteX4260" fmla="*/ 5585686 w 6891715"/>
                <a:gd name="connsiteY4260" fmla="*/ 5214373 h 6367455"/>
                <a:gd name="connsiteX4261" fmla="*/ 5545384 w 6891715"/>
                <a:gd name="connsiteY4261" fmla="*/ 5211513 h 6367455"/>
                <a:gd name="connsiteX4262" fmla="*/ 5520949 w 6891715"/>
                <a:gd name="connsiteY4262" fmla="*/ 5202296 h 6367455"/>
                <a:gd name="connsiteX4263" fmla="*/ 5511429 w 6891715"/>
                <a:gd name="connsiteY4263" fmla="*/ 5181956 h 6367455"/>
                <a:gd name="connsiteX4264" fmla="*/ 5512381 w 6891715"/>
                <a:gd name="connsiteY4264" fmla="*/ 5175600 h 6367455"/>
                <a:gd name="connsiteX4265" fmla="*/ 5502861 w 6891715"/>
                <a:gd name="connsiteY4265" fmla="*/ 5178142 h 6367455"/>
                <a:gd name="connsiteX4266" fmla="*/ 5482869 w 6891715"/>
                <a:gd name="connsiteY4266" fmla="*/ 5165430 h 6367455"/>
                <a:gd name="connsiteX4267" fmla="*/ 5475253 w 6891715"/>
                <a:gd name="connsiteY4267" fmla="*/ 5146997 h 6367455"/>
                <a:gd name="connsiteX4268" fmla="*/ 5474184 w 6891715"/>
                <a:gd name="connsiteY4268" fmla="*/ 5146401 h 6367455"/>
                <a:gd name="connsiteX4269" fmla="*/ 5451638 w 6891715"/>
                <a:gd name="connsiteY4269" fmla="*/ 5128307 h 6367455"/>
                <a:gd name="connsiteX4270" fmla="*/ 5417342 w 6891715"/>
                <a:gd name="connsiteY4270" fmla="*/ 5083548 h 6367455"/>
                <a:gd name="connsiteX4271" fmla="*/ 5373837 w 6891715"/>
                <a:gd name="connsiteY4271" fmla="*/ 5054026 h 6367455"/>
                <a:gd name="connsiteX4272" fmla="*/ 5345257 w 6891715"/>
                <a:gd name="connsiteY4272" fmla="*/ 5042598 h 6367455"/>
                <a:gd name="connsiteX4273" fmla="*/ 5320806 w 6891715"/>
                <a:gd name="connsiteY4273" fmla="*/ 5037837 h 6367455"/>
                <a:gd name="connsiteX4274" fmla="*/ 5300482 w 6891715"/>
                <a:gd name="connsiteY4274" fmla="*/ 5026409 h 6367455"/>
                <a:gd name="connsiteX4275" fmla="*/ 5300165 w 6891715"/>
                <a:gd name="connsiteY4275" fmla="*/ 5016886 h 6367455"/>
                <a:gd name="connsiteX4276" fmla="*/ 5286510 w 6891715"/>
                <a:gd name="connsiteY4276" fmla="*/ 5008632 h 6367455"/>
                <a:gd name="connsiteX4277" fmla="*/ 5282381 w 6891715"/>
                <a:gd name="connsiteY4277" fmla="*/ 5016886 h 6367455"/>
                <a:gd name="connsiteX4278" fmla="*/ 5270950 w 6891715"/>
                <a:gd name="connsiteY4278" fmla="*/ 5014029 h 6367455"/>
                <a:gd name="connsiteX4279" fmla="*/ 5255072 w 6891715"/>
                <a:gd name="connsiteY4279" fmla="*/ 5010854 h 6367455"/>
                <a:gd name="connsiteX4280" fmla="*/ 5245228 w 6891715"/>
                <a:gd name="connsiteY4280" fmla="*/ 5009267 h 6367455"/>
                <a:gd name="connsiteX4281" fmla="*/ 5229032 w 6891715"/>
                <a:gd name="connsiteY4281" fmla="*/ 4980697 h 6367455"/>
                <a:gd name="connsiteX4282" fmla="*/ 5211885 w 6891715"/>
                <a:gd name="connsiteY4282" fmla="*/ 4944192 h 6367455"/>
                <a:gd name="connsiteX4283" fmla="*/ 5193784 w 6891715"/>
                <a:gd name="connsiteY4283" fmla="*/ 4938795 h 6367455"/>
                <a:gd name="connsiteX4284" fmla="*/ 5176636 w 6891715"/>
                <a:gd name="connsiteY4284" fmla="*/ 4938160 h 6367455"/>
                <a:gd name="connsiteX4285" fmla="*/ 5171555 w 6891715"/>
                <a:gd name="connsiteY4285" fmla="*/ 4925145 h 6367455"/>
                <a:gd name="connsiteX4286" fmla="*/ 5202358 w 6891715"/>
                <a:gd name="connsiteY4286" fmla="*/ 4917844 h 6367455"/>
                <a:gd name="connsiteX4287" fmla="*/ 5199817 w 6891715"/>
                <a:gd name="connsiteY4287" fmla="*/ 4907369 h 6367455"/>
                <a:gd name="connsiteX4288" fmla="*/ 5190291 w 6891715"/>
                <a:gd name="connsiteY4288" fmla="*/ 4906099 h 6367455"/>
                <a:gd name="connsiteX4289" fmla="*/ 5185210 w 6891715"/>
                <a:gd name="connsiteY4289" fmla="*/ 4911495 h 6367455"/>
                <a:gd name="connsiteX4290" fmla="*/ 5188068 w 6891715"/>
                <a:gd name="connsiteY4290" fmla="*/ 4894671 h 6367455"/>
                <a:gd name="connsiteX4291" fmla="*/ 5207121 w 6891715"/>
                <a:gd name="connsiteY4291" fmla="*/ 4898798 h 6367455"/>
                <a:gd name="connsiteX4292" fmla="*/ 5217918 w 6891715"/>
                <a:gd name="connsiteY4292" fmla="*/ 4907051 h 6367455"/>
                <a:gd name="connsiteX4293" fmla="*/ 5216965 w 6891715"/>
                <a:gd name="connsiteY4293" fmla="*/ 4915305 h 6367455"/>
                <a:gd name="connsiteX4294" fmla="*/ 5234748 w 6891715"/>
                <a:gd name="connsiteY4294" fmla="*/ 4917527 h 6367455"/>
                <a:gd name="connsiteX4295" fmla="*/ 5225222 w 6891715"/>
                <a:gd name="connsiteY4295" fmla="*/ 4907051 h 6367455"/>
                <a:gd name="connsiteX4296" fmla="*/ 5243322 w 6891715"/>
                <a:gd name="connsiteY4296" fmla="*/ 4908956 h 6367455"/>
                <a:gd name="connsiteX4297" fmla="*/ 5249673 w 6891715"/>
                <a:gd name="connsiteY4297" fmla="*/ 4901655 h 6367455"/>
                <a:gd name="connsiteX4298" fmla="*/ 5252531 w 6891715"/>
                <a:gd name="connsiteY4298" fmla="*/ 4881338 h 6367455"/>
                <a:gd name="connsiteX4299" fmla="*/ 5262058 w 6891715"/>
                <a:gd name="connsiteY4299" fmla="*/ 4868641 h 6367455"/>
                <a:gd name="connsiteX4300" fmla="*/ 5276983 w 6891715"/>
                <a:gd name="connsiteY4300" fmla="*/ 4862292 h 6367455"/>
                <a:gd name="connsiteX4301" fmla="*/ 5279841 w 6891715"/>
                <a:gd name="connsiteY4301" fmla="*/ 4842293 h 6367455"/>
                <a:gd name="connsiteX4302" fmla="*/ 5300482 w 6891715"/>
                <a:gd name="connsiteY4302" fmla="*/ 4809279 h 6367455"/>
                <a:gd name="connsiteX4303" fmla="*/ 5309056 w 6891715"/>
                <a:gd name="connsiteY4303" fmla="*/ 4810232 h 6367455"/>
                <a:gd name="connsiteX4304" fmla="*/ 5302705 w 6891715"/>
                <a:gd name="connsiteY4304" fmla="*/ 4819755 h 6367455"/>
                <a:gd name="connsiteX4305" fmla="*/ 5305245 w 6891715"/>
                <a:gd name="connsiteY4305" fmla="*/ 4831500 h 6367455"/>
                <a:gd name="connsiteX4306" fmla="*/ 5318900 w 6891715"/>
                <a:gd name="connsiteY4306" fmla="*/ 4840706 h 6367455"/>
                <a:gd name="connsiteX4307" fmla="*/ 5328109 w 6891715"/>
                <a:gd name="connsiteY4307" fmla="*/ 4832135 h 6367455"/>
                <a:gd name="connsiteX4308" fmla="*/ 5327157 w 6891715"/>
                <a:gd name="connsiteY4308" fmla="*/ 4827056 h 6367455"/>
                <a:gd name="connsiteX4309" fmla="*/ 5322711 w 6891715"/>
                <a:gd name="connsiteY4309" fmla="*/ 4821660 h 6367455"/>
                <a:gd name="connsiteX4310" fmla="*/ 5323981 w 6891715"/>
                <a:gd name="connsiteY4310" fmla="*/ 4831183 h 6367455"/>
                <a:gd name="connsiteX4311" fmla="*/ 5316360 w 6891715"/>
                <a:gd name="connsiteY4311" fmla="*/ 4823882 h 6367455"/>
                <a:gd name="connsiteX4312" fmla="*/ 5314454 w 6891715"/>
                <a:gd name="connsiteY4312" fmla="*/ 4815628 h 6367455"/>
                <a:gd name="connsiteX4313" fmla="*/ 5317630 w 6891715"/>
                <a:gd name="connsiteY4313" fmla="*/ 4811501 h 6367455"/>
                <a:gd name="connsiteX4314" fmla="*/ 5327157 w 6891715"/>
                <a:gd name="connsiteY4314" fmla="*/ 4801978 h 6367455"/>
                <a:gd name="connsiteX4315" fmla="*/ 5333508 w 6891715"/>
                <a:gd name="connsiteY4315" fmla="*/ 4801661 h 6367455"/>
                <a:gd name="connsiteX4316" fmla="*/ 5342082 w 6891715"/>
                <a:gd name="connsiteY4316" fmla="*/ 4813089 h 6367455"/>
                <a:gd name="connsiteX4317" fmla="*/ 5351608 w 6891715"/>
                <a:gd name="connsiteY4317" fmla="*/ 4815311 h 6367455"/>
                <a:gd name="connsiteX4318" fmla="*/ 5359547 w 6891715"/>
                <a:gd name="connsiteY4318" fmla="*/ 4808010 h 6367455"/>
                <a:gd name="connsiteX4319" fmla="*/ 5342717 w 6891715"/>
                <a:gd name="connsiteY4319" fmla="*/ 4796264 h 6367455"/>
                <a:gd name="connsiteX4320" fmla="*/ 5340494 w 6891715"/>
                <a:gd name="connsiteY4320" fmla="*/ 4790868 h 6367455"/>
                <a:gd name="connsiteX4321" fmla="*/ 5309691 w 6891715"/>
                <a:gd name="connsiteY4321" fmla="*/ 4767060 h 6367455"/>
                <a:gd name="connsiteX4322" fmla="*/ 5305563 w 6891715"/>
                <a:gd name="connsiteY4322" fmla="*/ 4772456 h 6367455"/>
                <a:gd name="connsiteX4323" fmla="*/ 5292861 w 6891715"/>
                <a:gd name="connsiteY4323" fmla="*/ 4758806 h 6367455"/>
                <a:gd name="connsiteX4324" fmla="*/ 5283969 w 6891715"/>
                <a:gd name="connsiteY4324" fmla="*/ 4741030 h 6367455"/>
                <a:gd name="connsiteX4325" fmla="*/ 5280794 w 6891715"/>
                <a:gd name="connsiteY4325" fmla="*/ 4721983 h 6367455"/>
                <a:gd name="connsiteX4326" fmla="*/ 5298894 w 6891715"/>
                <a:gd name="connsiteY4326" fmla="*/ 4732459 h 6367455"/>
                <a:gd name="connsiteX4327" fmla="*/ 5315725 w 6891715"/>
                <a:gd name="connsiteY4327" fmla="*/ 4725792 h 6367455"/>
                <a:gd name="connsiteX4328" fmla="*/ 5318900 w 6891715"/>
                <a:gd name="connsiteY4328" fmla="*/ 4719444 h 6367455"/>
                <a:gd name="connsiteX4329" fmla="*/ 5328427 w 6891715"/>
                <a:gd name="connsiteY4329" fmla="*/ 4721666 h 6367455"/>
                <a:gd name="connsiteX4330" fmla="*/ 5336048 w 6891715"/>
                <a:gd name="connsiteY4330" fmla="*/ 4728967 h 6367455"/>
                <a:gd name="connsiteX4331" fmla="*/ 5356689 w 6891715"/>
                <a:gd name="connsiteY4331" fmla="*/ 4728649 h 6367455"/>
                <a:gd name="connsiteX4332" fmla="*/ 5356689 w 6891715"/>
                <a:gd name="connsiteY4332" fmla="*/ 4718491 h 6367455"/>
                <a:gd name="connsiteX4333" fmla="*/ 5343987 w 6891715"/>
                <a:gd name="connsiteY4333" fmla="*/ 4709920 h 6367455"/>
                <a:gd name="connsiteX4334" fmla="*/ 5337636 w 6891715"/>
                <a:gd name="connsiteY4334" fmla="*/ 4718491 h 6367455"/>
                <a:gd name="connsiteX4335" fmla="*/ 5331285 w 6891715"/>
                <a:gd name="connsiteY4335" fmla="*/ 4708968 h 6367455"/>
                <a:gd name="connsiteX4336" fmla="*/ 5334460 w 6891715"/>
                <a:gd name="connsiteY4336" fmla="*/ 4700397 h 6367455"/>
                <a:gd name="connsiteX4337" fmla="*/ 5339859 w 6891715"/>
                <a:gd name="connsiteY4337" fmla="*/ 4696270 h 6367455"/>
                <a:gd name="connsiteX4338" fmla="*/ 5363358 w 6891715"/>
                <a:gd name="connsiteY4338" fmla="*/ 4697223 h 6367455"/>
                <a:gd name="connsiteX4339" fmla="*/ 5375742 w 6891715"/>
                <a:gd name="connsiteY4339" fmla="*/ 4686430 h 6367455"/>
                <a:gd name="connsiteX4340" fmla="*/ 5386222 w 6891715"/>
                <a:gd name="connsiteY4340" fmla="*/ 4681986 h 6367455"/>
                <a:gd name="connsiteX4341" fmla="*/ 5430362 w 6891715"/>
                <a:gd name="connsiteY4341" fmla="*/ 4672462 h 6367455"/>
                <a:gd name="connsiteX4342" fmla="*/ 5430362 w 6891715"/>
                <a:gd name="connsiteY4342" fmla="*/ 4663892 h 6367455"/>
                <a:gd name="connsiteX4343" fmla="*/ 5418612 w 6891715"/>
                <a:gd name="connsiteY4343" fmla="*/ 4657543 h 6367455"/>
                <a:gd name="connsiteX4344" fmla="*/ 5420835 w 6891715"/>
                <a:gd name="connsiteY4344" fmla="*/ 4648019 h 6367455"/>
                <a:gd name="connsiteX4345" fmla="*/ 5416707 w 6891715"/>
                <a:gd name="connsiteY4345" fmla="*/ 4641036 h 6367455"/>
                <a:gd name="connsiteX4346" fmla="*/ 5393208 w 6891715"/>
                <a:gd name="connsiteY4346" fmla="*/ 4645163 h 6367455"/>
                <a:gd name="connsiteX4347" fmla="*/ 5379553 w 6891715"/>
                <a:gd name="connsiteY4347" fmla="*/ 4654686 h 6367455"/>
                <a:gd name="connsiteX4348" fmla="*/ 5352243 w 6891715"/>
                <a:gd name="connsiteY4348" fmla="*/ 4657225 h 6367455"/>
                <a:gd name="connsiteX4349" fmla="*/ 5331230 w 6891715"/>
                <a:gd name="connsiteY4349" fmla="*/ 4660361 h 6367455"/>
                <a:gd name="connsiteX4350" fmla="*/ 5331109 w 6891715"/>
                <a:gd name="connsiteY4350" fmla="*/ 4661094 h 6367455"/>
                <a:gd name="connsiteX4351" fmla="*/ 5315234 w 6891715"/>
                <a:gd name="connsiteY4351" fmla="*/ 4676033 h 6367455"/>
                <a:gd name="connsiteX4352" fmla="*/ 5309836 w 6891715"/>
                <a:gd name="connsiteY4352" fmla="*/ 4676351 h 6367455"/>
                <a:gd name="connsiteX4353" fmla="*/ 5314281 w 6891715"/>
                <a:gd name="connsiteY4353" fmla="*/ 4666816 h 6367455"/>
                <a:gd name="connsiteX4354" fmla="*/ 5285389 w 6891715"/>
                <a:gd name="connsiteY4354" fmla="*/ 4662366 h 6367455"/>
                <a:gd name="connsiteX4355" fmla="*/ 5258401 w 6891715"/>
                <a:gd name="connsiteY4355" fmla="*/ 4676669 h 6367455"/>
                <a:gd name="connsiteX4356" fmla="*/ 5249829 w 6891715"/>
                <a:gd name="connsiteY4356" fmla="*/ 4690337 h 6367455"/>
                <a:gd name="connsiteX4357" fmla="*/ 5242844 w 6891715"/>
                <a:gd name="connsiteY4357" fmla="*/ 4694787 h 6367455"/>
                <a:gd name="connsiteX4358" fmla="*/ 5238399 w 6891715"/>
                <a:gd name="connsiteY4358" fmla="*/ 4692562 h 6367455"/>
                <a:gd name="connsiteX4359" fmla="*/ 5206649 w 6891715"/>
                <a:gd name="connsiteY4359" fmla="*/ 4704640 h 6367455"/>
                <a:gd name="connsiteX4360" fmla="*/ 5195219 w 6891715"/>
                <a:gd name="connsiteY4360" fmla="*/ 4725936 h 6367455"/>
                <a:gd name="connsiteX4361" fmla="*/ 5184741 w 6891715"/>
                <a:gd name="connsiteY4361" fmla="*/ 4732293 h 6367455"/>
                <a:gd name="connsiteX4362" fmla="*/ 5178391 w 6891715"/>
                <a:gd name="connsiteY4362" fmla="*/ 4719579 h 6367455"/>
                <a:gd name="connsiteX4363" fmla="*/ 5164421 w 6891715"/>
                <a:gd name="connsiteY4363" fmla="*/ 4717672 h 6367455"/>
                <a:gd name="connsiteX4364" fmla="*/ 5151721 w 6891715"/>
                <a:gd name="connsiteY4364" fmla="*/ 4719897 h 6367455"/>
                <a:gd name="connsiteX4365" fmla="*/ 5147594 w 6891715"/>
                <a:gd name="connsiteY4365" fmla="*/ 4731657 h 6367455"/>
                <a:gd name="connsiteX4366" fmla="*/ 5144736 w 6891715"/>
                <a:gd name="connsiteY4366" fmla="*/ 4744053 h 6367455"/>
                <a:gd name="connsiteX4367" fmla="*/ 5132036 w 6891715"/>
                <a:gd name="connsiteY4367" fmla="*/ 4746596 h 6367455"/>
                <a:gd name="connsiteX4368" fmla="*/ 5132036 w 6891715"/>
                <a:gd name="connsiteY4368" fmla="*/ 4739921 h 6367455"/>
                <a:gd name="connsiteX4369" fmla="*/ 5116161 w 6891715"/>
                <a:gd name="connsiteY4369" fmla="*/ 4732611 h 6367455"/>
                <a:gd name="connsiteX4370" fmla="*/ 5101239 w 6891715"/>
                <a:gd name="connsiteY4370" fmla="*/ 4750728 h 6367455"/>
                <a:gd name="connsiteX4371" fmla="*/ 5080284 w 6891715"/>
                <a:gd name="connsiteY4371" fmla="*/ 4761535 h 6367455"/>
                <a:gd name="connsiteX4372" fmla="*/ 5055836 w 6891715"/>
                <a:gd name="connsiteY4372" fmla="*/ 4769164 h 6367455"/>
                <a:gd name="connsiteX4373" fmla="*/ 5050756 w 6891715"/>
                <a:gd name="connsiteY4373" fmla="*/ 4763124 h 6367455"/>
                <a:gd name="connsiteX4374" fmla="*/ 5045994 w 6891715"/>
                <a:gd name="connsiteY4374" fmla="*/ 4736425 h 6367455"/>
                <a:gd name="connsiteX4375" fmla="*/ 5040914 w 6891715"/>
                <a:gd name="connsiteY4375" fmla="*/ 4745960 h 6367455"/>
                <a:gd name="connsiteX4376" fmla="*/ 5045359 w 6891715"/>
                <a:gd name="connsiteY4376" fmla="*/ 4773296 h 6367455"/>
                <a:gd name="connsiteX4377" fmla="*/ 5051709 w 6891715"/>
                <a:gd name="connsiteY4377" fmla="*/ 4774567 h 6367455"/>
                <a:gd name="connsiteX4378" fmla="*/ 5042501 w 6891715"/>
                <a:gd name="connsiteY4378" fmla="*/ 4780924 h 6367455"/>
                <a:gd name="connsiteX4379" fmla="*/ 5039961 w 6891715"/>
                <a:gd name="connsiteY4379" fmla="*/ 4775838 h 6367455"/>
                <a:gd name="connsiteX4380" fmla="*/ 5039009 w 6891715"/>
                <a:gd name="connsiteY4380" fmla="*/ 4766303 h 6367455"/>
                <a:gd name="connsiteX4381" fmla="*/ 5033611 w 6891715"/>
                <a:gd name="connsiteY4381" fmla="*/ 4758992 h 6367455"/>
                <a:gd name="connsiteX4382" fmla="*/ 5028531 w 6891715"/>
                <a:gd name="connsiteY4382" fmla="*/ 4776792 h 6367455"/>
                <a:gd name="connsiteX4383" fmla="*/ 5032976 w 6891715"/>
                <a:gd name="connsiteY4383" fmla="*/ 4779017 h 6367455"/>
                <a:gd name="connsiteX4384" fmla="*/ 5019006 w 6891715"/>
                <a:gd name="connsiteY4384" fmla="*/ 4792684 h 6367455"/>
                <a:gd name="connsiteX4385" fmla="*/ 5004401 w 6891715"/>
                <a:gd name="connsiteY4385" fmla="*/ 4799359 h 6367455"/>
                <a:gd name="connsiteX4386" fmla="*/ 4999004 w 6891715"/>
                <a:gd name="connsiteY4386" fmla="*/ 4803491 h 6367455"/>
                <a:gd name="connsiteX4387" fmla="*/ 4987574 w 6891715"/>
                <a:gd name="connsiteY4387" fmla="*/ 4805716 h 6367455"/>
                <a:gd name="connsiteX4388" fmla="*/ 4983446 w 6891715"/>
                <a:gd name="connsiteY4388" fmla="*/ 4824787 h 6367455"/>
                <a:gd name="connsiteX4389" fmla="*/ 4974874 w 6891715"/>
                <a:gd name="connsiteY4389" fmla="*/ 4829873 h 6367455"/>
                <a:gd name="connsiteX4390" fmla="*/ 4968524 w 6891715"/>
                <a:gd name="connsiteY4390" fmla="*/ 4826694 h 6367455"/>
                <a:gd name="connsiteX4391" fmla="*/ 4965349 w 6891715"/>
                <a:gd name="connsiteY4391" fmla="*/ 4818748 h 6367455"/>
                <a:gd name="connsiteX4392" fmla="*/ 4974874 w 6891715"/>
                <a:gd name="connsiteY4392" fmla="*/ 4813980 h 6367455"/>
                <a:gd name="connsiteX4393" fmla="*/ 4974874 w 6891715"/>
                <a:gd name="connsiteY4393" fmla="*/ 4810166 h 6367455"/>
                <a:gd name="connsiteX4394" fmla="*/ 4965349 w 6891715"/>
                <a:gd name="connsiteY4394" fmla="*/ 4815570 h 6367455"/>
                <a:gd name="connsiteX4395" fmla="*/ 4952649 w 6891715"/>
                <a:gd name="connsiteY4395" fmla="*/ 4800631 h 6367455"/>
                <a:gd name="connsiteX4396" fmla="*/ 4941854 w 6891715"/>
                <a:gd name="connsiteY4396" fmla="*/ 4801902 h 6367455"/>
                <a:gd name="connsiteX4397" fmla="*/ 4938679 w 6891715"/>
                <a:gd name="connsiteY4397" fmla="*/ 4810166 h 6367455"/>
                <a:gd name="connsiteX4398" fmla="*/ 4930424 w 6891715"/>
                <a:gd name="connsiteY4398" fmla="*/ 4803173 h 6367455"/>
                <a:gd name="connsiteX4399" fmla="*/ 4922804 w 6891715"/>
                <a:gd name="connsiteY4399" fmla="*/ 4814934 h 6367455"/>
                <a:gd name="connsiteX4400" fmla="*/ 4917724 w 6891715"/>
                <a:gd name="connsiteY4400" fmla="*/ 4801902 h 6367455"/>
                <a:gd name="connsiteX4401" fmla="*/ 4910104 w 6891715"/>
                <a:gd name="connsiteY4401" fmla="*/ 4792684 h 6367455"/>
                <a:gd name="connsiteX4402" fmla="*/ 4896451 w 6891715"/>
                <a:gd name="connsiteY4402" fmla="*/ 4784420 h 6367455"/>
                <a:gd name="connsiteX4403" fmla="*/ 4893276 w 6891715"/>
                <a:gd name="connsiteY4403" fmla="*/ 4803491 h 6367455"/>
                <a:gd name="connsiteX4404" fmla="*/ 4900896 w 6891715"/>
                <a:gd name="connsiteY4404" fmla="*/ 4812709 h 6367455"/>
                <a:gd name="connsiteX4405" fmla="*/ 4907246 w 6891715"/>
                <a:gd name="connsiteY4405" fmla="*/ 4819066 h 6367455"/>
                <a:gd name="connsiteX4406" fmla="*/ 4916771 w 6891715"/>
                <a:gd name="connsiteY4406" fmla="*/ 4820020 h 6367455"/>
                <a:gd name="connsiteX4407" fmla="*/ 4929471 w 6891715"/>
                <a:gd name="connsiteY4407" fmla="*/ 4827330 h 6367455"/>
                <a:gd name="connsiteX4408" fmla="*/ 4932646 w 6891715"/>
                <a:gd name="connsiteY4408" fmla="*/ 4840044 h 6367455"/>
                <a:gd name="connsiteX4409" fmla="*/ 4939314 w 6891715"/>
                <a:gd name="connsiteY4409" fmla="*/ 4841951 h 6367455"/>
                <a:gd name="connsiteX4410" fmla="*/ 4937091 w 6891715"/>
                <a:gd name="connsiteY4410" fmla="*/ 4826059 h 6367455"/>
                <a:gd name="connsiteX4411" fmla="*/ 4938679 w 6891715"/>
                <a:gd name="connsiteY4411" fmla="*/ 4819702 h 6367455"/>
                <a:gd name="connsiteX4412" fmla="*/ 4960269 w 6891715"/>
                <a:gd name="connsiteY4412" fmla="*/ 4833051 h 6367455"/>
                <a:gd name="connsiteX4413" fmla="*/ 4969794 w 6891715"/>
                <a:gd name="connsiteY4413" fmla="*/ 4836548 h 6367455"/>
                <a:gd name="connsiteX4414" fmla="*/ 4977414 w 6891715"/>
                <a:gd name="connsiteY4414" fmla="*/ 4841633 h 6367455"/>
                <a:gd name="connsiteX4415" fmla="*/ 4964714 w 6891715"/>
                <a:gd name="connsiteY4415" fmla="*/ 4854347 h 6367455"/>
                <a:gd name="connsiteX4416" fmla="*/ 4963444 w 6891715"/>
                <a:gd name="connsiteY4416" fmla="*/ 4857526 h 6367455"/>
                <a:gd name="connsiteX4417" fmla="*/ 4982811 w 6891715"/>
                <a:gd name="connsiteY4417" fmla="*/ 4855301 h 6367455"/>
                <a:gd name="connsiteX4418" fmla="*/ 4990114 w 6891715"/>
                <a:gd name="connsiteY4418" fmla="*/ 4859433 h 6367455"/>
                <a:gd name="connsiteX4419" fmla="*/ 4983764 w 6891715"/>
                <a:gd name="connsiteY4419" fmla="*/ 4865790 h 6367455"/>
                <a:gd name="connsiteX4420" fmla="*/ 4999639 w 6891715"/>
                <a:gd name="connsiteY4420" fmla="*/ 4865790 h 6367455"/>
                <a:gd name="connsiteX4421" fmla="*/ 5011386 w 6891715"/>
                <a:gd name="connsiteY4421" fmla="*/ 4870876 h 6367455"/>
                <a:gd name="connsiteX4422" fmla="*/ 5021864 w 6891715"/>
                <a:gd name="connsiteY4422" fmla="*/ 4883590 h 6367455"/>
                <a:gd name="connsiteX4423" fmla="*/ 5015831 w 6891715"/>
                <a:gd name="connsiteY4423" fmla="*/ 4909653 h 6367455"/>
                <a:gd name="connsiteX4424" fmla="*/ 5036151 w 6891715"/>
                <a:gd name="connsiteY4424" fmla="*/ 4910607 h 6367455"/>
                <a:gd name="connsiteX4425" fmla="*/ 5076474 w 6891715"/>
                <a:gd name="connsiteY4425" fmla="*/ 4925228 h 6367455"/>
                <a:gd name="connsiteX4426" fmla="*/ 5079649 w 6891715"/>
                <a:gd name="connsiteY4426" fmla="*/ 4917917 h 6367455"/>
                <a:gd name="connsiteX4427" fmla="*/ 5052979 w 6891715"/>
                <a:gd name="connsiteY4427" fmla="*/ 4901071 h 6367455"/>
                <a:gd name="connsiteX4428" fmla="*/ 5031389 w 6891715"/>
                <a:gd name="connsiteY4428" fmla="*/ 4869604 h 6367455"/>
                <a:gd name="connsiteX4429" fmla="*/ 5012974 w 6891715"/>
                <a:gd name="connsiteY4429" fmla="*/ 4834005 h 6367455"/>
                <a:gd name="connsiteX4430" fmla="*/ 5004719 w 6891715"/>
                <a:gd name="connsiteY4430" fmla="*/ 4842269 h 6367455"/>
                <a:gd name="connsiteX4431" fmla="*/ 4999321 w 6891715"/>
                <a:gd name="connsiteY4431" fmla="*/ 4834005 h 6367455"/>
                <a:gd name="connsiteX4432" fmla="*/ 4995194 w 6891715"/>
                <a:gd name="connsiteY4432" fmla="*/ 4819384 h 6367455"/>
                <a:gd name="connsiteX4433" fmla="*/ 5002496 w 6891715"/>
                <a:gd name="connsiteY4433" fmla="*/ 4816205 h 6367455"/>
                <a:gd name="connsiteX4434" fmla="*/ 5001544 w 6891715"/>
                <a:gd name="connsiteY4434" fmla="*/ 4809848 h 6367455"/>
                <a:gd name="connsiteX4435" fmla="*/ 5004719 w 6891715"/>
                <a:gd name="connsiteY4435" fmla="*/ 4807623 h 6367455"/>
                <a:gd name="connsiteX4436" fmla="*/ 5036786 w 6891715"/>
                <a:gd name="connsiteY4436" fmla="*/ 4869604 h 6367455"/>
                <a:gd name="connsiteX4437" fmla="*/ 5057106 w 6891715"/>
                <a:gd name="connsiteY4437" fmla="*/ 4899164 h 6367455"/>
                <a:gd name="connsiteX4438" fmla="*/ 5078696 w 6891715"/>
                <a:gd name="connsiteY4438" fmla="*/ 4909335 h 6367455"/>
                <a:gd name="connsiteX4439" fmla="*/ 5085999 w 6891715"/>
                <a:gd name="connsiteY4439" fmla="*/ 4911560 h 6367455"/>
                <a:gd name="connsiteX4440" fmla="*/ 5094254 w 6891715"/>
                <a:gd name="connsiteY4440" fmla="*/ 4912196 h 6367455"/>
                <a:gd name="connsiteX4441" fmla="*/ 5098381 w 6891715"/>
                <a:gd name="connsiteY4441" fmla="*/ 4905839 h 6367455"/>
                <a:gd name="connsiteX4442" fmla="*/ 5106954 w 6891715"/>
                <a:gd name="connsiteY4442" fmla="*/ 4896304 h 6367455"/>
                <a:gd name="connsiteX4443" fmla="*/ 5116479 w 6891715"/>
                <a:gd name="connsiteY4443" fmla="*/ 4911243 h 6367455"/>
                <a:gd name="connsiteX4444" fmla="*/ 5126004 w 6891715"/>
                <a:gd name="connsiteY4444" fmla="*/ 4904886 h 6367455"/>
                <a:gd name="connsiteX4445" fmla="*/ 5130131 w 6891715"/>
                <a:gd name="connsiteY4445" fmla="*/ 4898211 h 6367455"/>
                <a:gd name="connsiteX4446" fmla="*/ 5148864 w 6891715"/>
                <a:gd name="connsiteY4446" fmla="*/ 4893761 h 6367455"/>
                <a:gd name="connsiteX4447" fmla="*/ 5162834 w 6891715"/>
                <a:gd name="connsiteY4447" fmla="*/ 4895986 h 6367455"/>
                <a:gd name="connsiteX4448" fmla="*/ 5181249 w 6891715"/>
                <a:gd name="connsiteY4448" fmla="*/ 4909335 h 6367455"/>
                <a:gd name="connsiteX4449" fmla="*/ 5175534 w 6891715"/>
                <a:gd name="connsiteY4449" fmla="*/ 4914739 h 6367455"/>
                <a:gd name="connsiteX4450" fmla="*/ 5160929 w 6891715"/>
                <a:gd name="connsiteY4450" fmla="*/ 4912832 h 6367455"/>
                <a:gd name="connsiteX4451" fmla="*/ 5156801 w 6891715"/>
                <a:gd name="connsiteY4451" fmla="*/ 4915057 h 6367455"/>
                <a:gd name="connsiteX4452" fmla="*/ 5156166 w 6891715"/>
                <a:gd name="connsiteY4452" fmla="*/ 4934763 h 6367455"/>
                <a:gd name="connsiteX4453" fmla="*/ 5151721 w 6891715"/>
                <a:gd name="connsiteY4453" fmla="*/ 4947477 h 6367455"/>
                <a:gd name="connsiteX4454" fmla="*/ 5144419 w 6891715"/>
                <a:gd name="connsiteY4454" fmla="*/ 4948749 h 6367455"/>
                <a:gd name="connsiteX4455" fmla="*/ 5131719 w 6891715"/>
                <a:gd name="connsiteY4455" fmla="*/ 4950974 h 6367455"/>
                <a:gd name="connsiteX4456" fmla="*/ 5117114 w 6891715"/>
                <a:gd name="connsiteY4456" fmla="*/ 4960827 h 6367455"/>
                <a:gd name="connsiteX4457" fmla="*/ 5094571 w 6891715"/>
                <a:gd name="connsiteY4457" fmla="*/ 4943028 h 6367455"/>
                <a:gd name="connsiteX4458" fmla="*/ 5071076 w 6891715"/>
                <a:gd name="connsiteY4458" fmla="*/ 4943981 h 6367455"/>
                <a:gd name="connsiteX4459" fmla="*/ 5061869 w 6891715"/>
                <a:gd name="connsiteY4459" fmla="*/ 4955742 h 6367455"/>
                <a:gd name="connsiteX4460" fmla="*/ 5055519 w 6891715"/>
                <a:gd name="connsiteY4460" fmla="*/ 4969409 h 6367455"/>
                <a:gd name="connsiteX4461" fmla="*/ 5033611 w 6891715"/>
                <a:gd name="connsiteY4461" fmla="*/ 4976402 h 6367455"/>
                <a:gd name="connsiteX4462" fmla="*/ 5025039 w 6891715"/>
                <a:gd name="connsiteY4462" fmla="*/ 4986891 h 6367455"/>
                <a:gd name="connsiteX4463" fmla="*/ 5012339 w 6891715"/>
                <a:gd name="connsiteY4463" fmla="*/ 4987845 h 6367455"/>
                <a:gd name="connsiteX4464" fmla="*/ 5002814 w 6891715"/>
                <a:gd name="connsiteY4464" fmla="*/ 4981488 h 6367455"/>
                <a:gd name="connsiteX4465" fmla="*/ 4994241 w 6891715"/>
                <a:gd name="connsiteY4465" fmla="*/ 4986255 h 6367455"/>
                <a:gd name="connsiteX4466" fmla="*/ 4972334 w 6891715"/>
                <a:gd name="connsiteY4466" fmla="*/ 5008505 h 6367455"/>
                <a:gd name="connsiteX4467" fmla="*/ 4941854 w 6891715"/>
                <a:gd name="connsiteY4467" fmla="*/ 5033933 h 6367455"/>
                <a:gd name="connsiteX4468" fmla="*/ 4914866 w 6891715"/>
                <a:gd name="connsiteY4468" fmla="*/ 5053004 h 6367455"/>
                <a:gd name="connsiteX4469" fmla="*/ 4887879 w 6891715"/>
                <a:gd name="connsiteY4469" fmla="*/ 5037429 h 6367455"/>
                <a:gd name="connsiteX4470" fmla="*/ 4861526 w 6891715"/>
                <a:gd name="connsiteY4470" fmla="*/ 5034568 h 6367455"/>
                <a:gd name="connsiteX4471" fmla="*/ 4859304 w 6891715"/>
                <a:gd name="connsiteY4471" fmla="*/ 5027258 h 6367455"/>
                <a:gd name="connsiteX4472" fmla="*/ 4877401 w 6891715"/>
                <a:gd name="connsiteY4472" fmla="*/ 5013590 h 6367455"/>
                <a:gd name="connsiteX4473" fmla="*/ 4873909 w 6891715"/>
                <a:gd name="connsiteY4473" fmla="*/ 4995473 h 6367455"/>
                <a:gd name="connsiteX4474" fmla="*/ 4881211 w 6891715"/>
                <a:gd name="connsiteY4474" fmla="*/ 4992294 h 6367455"/>
                <a:gd name="connsiteX4475" fmla="*/ 4885339 w 6891715"/>
                <a:gd name="connsiteY4475" fmla="*/ 4962734 h 6367455"/>
                <a:gd name="connsiteX4476" fmla="*/ 4870099 w 6891715"/>
                <a:gd name="connsiteY4476" fmla="*/ 4939849 h 6367455"/>
                <a:gd name="connsiteX4477" fmla="*/ 4854224 w 6891715"/>
                <a:gd name="connsiteY4477" fmla="*/ 4945253 h 6367455"/>
                <a:gd name="connsiteX4478" fmla="*/ 4851049 w 6891715"/>
                <a:gd name="connsiteY4478" fmla="*/ 4936671 h 6367455"/>
                <a:gd name="connsiteX4479" fmla="*/ 4831046 w 6891715"/>
                <a:gd name="connsiteY4479" fmla="*/ 4919825 h 6367455"/>
                <a:gd name="connsiteX4480" fmla="*/ 4818029 w 6891715"/>
                <a:gd name="connsiteY4480" fmla="*/ 4918871 h 6367455"/>
                <a:gd name="connsiteX4481" fmla="*/ 4810726 w 6891715"/>
                <a:gd name="connsiteY4481" fmla="*/ 4929678 h 6367455"/>
                <a:gd name="connsiteX4482" fmla="*/ 4797074 w 6891715"/>
                <a:gd name="connsiteY4482" fmla="*/ 4924592 h 6367455"/>
                <a:gd name="connsiteX4483" fmla="*/ 4784056 w 6891715"/>
                <a:gd name="connsiteY4483" fmla="*/ 4917282 h 6367455"/>
                <a:gd name="connsiteX4484" fmla="*/ 4780881 w 6891715"/>
                <a:gd name="connsiteY4484" fmla="*/ 4909018 h 6367455"/>
                <a:gd name="connsiteX4485" fmla="*/ 4787549 w 6891715"/>
                <a:gd name="connsiteY4485" fmla="*/ 4904250 h 6367455"/>
                <a:gd name="connsiteX4486" fmla="*/ 4808186 w 6891715"/>
                <a:gd name="connsiteY4486" fmla="*/ 4888357 h 6367455"/>
                <a:gd name="connsiteX4487" fmla="*/ 4836444 w 6891715"/>
                <a:gd name="connsiteY4487" fmla="*/ 4865154 h 6367455"/>
                <a:gd name="connsiteX4488" fmla="*/ 4839619 w 6891715"/>
                <a:gd name="connsiteY4488" fmla="*/ 4855619 h 6367455"/>
                <a:gd name="connsiteX4489" fmla="*/ 4844064 w 6891715"/>
                <a:gd name="connsiteY4489" fmla="*/ 4862929 h 6367455"/>
                <a:gd name="connsiteX4490" fmla="*/ 4866289 w 6891715"/>
                <a:gd name="connsiteY4490" fmla="*/ 4854030 h 6367455"/>
                <a:gd name="connsiteX4491" fmla="*/ 4894546 w 6891715"/>
                <a:gd name="connsiteY4491" fmla="*/ 4846719 h 6367455"/>
                <a:gd name="connsiteX4492" fmla="*/ 4905341 w 6891715"/>
                <a:gd name="connsiteY4492" fmla="*/ 4849897 h 6367455"/>
                <a:gd name="connsiteX4493" fmla="*/ 4899944 w 6891715"/>
                <a:gd name="connsiteY4493" fmla="*/ 4839091 h 6367455"/>
                <a:gd name="connsiteX4494" fmla="*/ 4909469 w 6891715"/>
                <a:gd name="connsiteY4494" fmla="*/ 4829555 h 6367455"/>
                <a:gd name="connsiteX4495" fmla="*/ 4891371 w 6891715"/>
                <a:gd name="connsiteY4495" fmla="*/ 4835912 h 6367455"/>
                <a:gd name="connsiteX4496" fmla="*/ 4890419 w 6891715"/>
                <a:gd name="connsiteY4496" fmla="*/ 4824469 h 6367455"/>
                <a:gd name="connsiteX4497" fmla="*/ 4885021 w 6891715"/>
                <a:gd name="connsiteY4497" fmla="*/ 4817159 h 6367455"/>
                <a:gd name="connsiteX4498" fmla="*/ 4882481 w 6891715"/>
                <a:gd name="connsiteY4498" fmla="*/ 4795863 h 6367455"/>
                <a:gd name="connsiteX4499" fmla="*/ 4877719 w 6891715"/>
                <a:gd name="connsiteY4499" fmla="*/ 4809848 h 6367455"/>
                <a:gd name="connsiteX4500" fmla="*/ 4870099 w 6891715"/>
                <a:gd name="connsiteY4500" fmla="*/ 4812073 h 6367455"/>
                <a:gd name="connsiteX4501" fmla="*/ 4875496 w 6891715"/>
                <a:gd name="connsiteY4501" fmla="*/ 4825741 h 6367455"/>
                <a:gd name="connsiteX4502" fmla="*/ 4871369 w 6891715"/>
                <a:gd name="connsiteY4502" fmla="*/ 4824787 h 6367455"/>
                <a:gd name="connsiteX4503" fmla="*/ 4861526 w 6891715"/>
                <a:gd name="connsiteY4503" fmla="*/ 4818430 h 6367455"/>
                <a:gd name="connsiteX4504" fmla="*/ 4855176 w 6891715"/>
                <a:gd name="connsiteY4504" fmla="*/ 4819384 h 6367455"/>
                <a:gd name="connsiteX4505" fmla="*/ 4847874 w 6891715"/>
                <a:gd name="connsiteY4505" fmla="*/ 4815570 h 6367455"/>
                <a:gd name="connsiteX4506" fmla="*/ 4846921 w 6891715"/>
                <a:gd name="connsiteY4506" fmla="*/ 4803809 h 6367455"/>
                <a:gd name="connsiteX4507" fmla="*/ 4839301 w 6891715"/>
                <a:gd name="connsiteY4507" fmla="*/ 4809213 h 6367455"/>
                <a:gd name="connsiteX4508" fmla="*/ 4829776 w 6891715"/>
                <a:gd name="connsiteY4508" fmla="*/ 4801584 h 6367455"/>
                <a:gd name="connsiteX4509" fmla="*/ 4826601 w 6891715"/>
                <a:gd name="connsiteY4509" fmla="*/ 4807941 h 6367455"/>
                <a:gd name="connsiteX4510" fmla="*/ 4821204 w 6891715"/>
                <a:gd name="connsiteY4510" fmla="*/ 4809213 h 6367455"/>
                <a:gd name="connsiteX4511" fmla="*/ 4808504 w 6891715"/>
                <a:gd name="connsiteY4511" fmla="*/ 4811755 h 6367455"/>
                <a:gd name="connsiteX4512" fmla="*/ 4795169 w 6891715"/>
                <a:gd name="connsiteY4512" fmla="*/ 4816841 h 6367455"/>
                <a:gd name="connsiteX4513" fmla="*/ 4794216 w 6891715"/>
                <a:gd name="connsiteY4513" fmla="*/ 4824469 h 6367455"/>
                <a:gd name="connsiteX4514" fmla="*/ 4816441 w 6891715"/>
                <a:gd name="connsiteY4514" fmla="*/ 4828284 h 6367455"/>
                <a:gd name="connsiteX4515" fmla="*/ 4808821 w 6891715"/>
                <a:gd name="connsiteY4515" fmla="*/ 4830509 h 6367455"/>
                <a:gd name="connsiteX4516" fmla="*/ 4785644 w 6891715"/>
                <a:gd name="connsiteY4516" fmla="*/ 4826377 h 6367455"/>
                <a:gd name="connsiteX4517" fmla="*/ 4775166 w 6891715"/>
                <a:gd name="connsiteY4517" fmla="*/ 4828602 h 6367455"/>
                <a:gd name="connsiteX4518" fmla="*/ 4701824 w 6891715"/>
                <a:gd name="connsiteY4518" fmla="*/ 4809530 h 6367455"/>
                <a:gd name="connsiteX4519" fmla="*/ 4699601 w 6891715"/>
                <a:gd name="connsiteY4519" fmla="*/ 4797770 h 6367455"/>
                <a:gd name="connsiteX4520" fmla="*/ 4704999 w 6891715"/>
                <a:gd name="connsiteY4520" fmla="*/ 4808259 h 6367455"/>
                <a:gd name="connsiteX4521" fmla="*/ 4765324 w 6891715"/>
                <a:gd name="connsiteY4521" fmla="*/ 4822562 h 6367455"/>
                <a:gd name="connsiteX4522" fmla="*/ 4776119 w 6891715"/>
                <a:gd name="connsiteY4522" fmla="*/ 4823198 h 6367455"/>
                <a:gd name="connsiteX4523" fmla="*/ 4746274 w 6891715"/>
                <a:gd name="connsiteY4523" fmla="*/ 4799677 h 6367455"/>
                <a:gd name="connsiteX4524" fmla="*/ 4729446 w 6891715"/>
                <a:gd name="connsiteY4524" fmla="*/ 4799677 h 6367455"/>
                <a:gd name="connsiteX4525" fmla="*/ 4726271 w 6891715"/>
                <a:gd name="connsiteY4525" fmla="*/ 4807941 h 6367455"/>
                <a:gd name="connsiteX4526" fmla="*/ 4713571 w 6891715"/>
                <a:gd name="connsiteY4526" fmla="*/ 4802856 h 6367455"/>
                <a:gd name="connsiteX4527" fmla="*/ 4712301 w 6891715"/>
                <a:gd name="connsiteY4527" fmla="*/ 4792367 h 6367455"/>
                <a:gd name="connsiteX4528" fmla="*/ 4740559 w 6891715"/>
                <a:gd name="connsiteY4528" fmla="*/ 4785692 h 6367455"/>
                <a:gd name="connsiteX4529" fmla="*/ 4746909 w 6891715"/>
                <a:gd name="connsiteY4529" fmla="*/ 4784738 h 6367455"/>
                <a:gd name="connsiteX4530" fmla="*/ 4737384 w 6891715"/>
                <a:gd name="connsiteY4530" fmla="*/ 4768846 h 6367455"/>
                <a:gd name="connsiteX4531" fmla="*/ 4717381 w 6891715"/>
                <a:gd name="connsiteY4531" fmla="*/ 4764714 h 6367455"/>
                <a:gd name="connsiteX4532" fmla="*/ 4706586 w 6891715"/>
                <a:gd name="connsiteY4532" fmla="*/ 4770117 h 6367455"/>
                <a:gd name="connsiteX4533" fmla="*/ 4689759 w 6891715"/>
                <a:gd name="connsiteY4533" fmla="*/ 4756767 h 6367455"/>
                <a:gd name="connsiteX4534" fmla="*/ 4687536 w 6891715"/>
                <a:gd name="connsiteY4534" fmla="*/ 4752317 h 6367455"/>
                <a:gd name="connsiteX4535" fmla="*/ 4704681 w 6891715"/>
                <a:gd name="connsiteY4535" fmla="*/ 4757721 h 6367455"/>
                <a:gd name="connsiteX4536" fmla="*/ 4709761 w 6891715"/>
                <a:gd name="connsiteY4536" fmla="*/ 4754225 h 6367455"/>
                <a:gd name="connsiteX4537" fmla="*/ 4729129 w 6891715"/>
                <a:gd name="connsiteY4537" fmla="*/ 4759628 h 6367455"/>
                <a:gd name="connsiteX4538" fmla="*/ 4748179 w 6891715"/>
                <a:gd name="connsiteY4538" fmla="*/ 4763442 h 6367455"/>
                <a:gd name="connsiteX4539" fmla="*/ 4764054 w 6891715"/>
                <a:gd name="connsiteY4539" fmla="*/ 4769799 h 6367455"/>
                <a:gd name="connsiteX4540" fmla="*/ 4808821 w 6891715"/>
                <a:gd name="connsiteY4540" fmla="*/ 4724982 h 6367455"/>
                <a:gd name="connsiteX4541" fmla="*/ 4767864 w 6891715"/>
                <a:gd name="connsiteY4541" fmla="*/ 4752953 h 6367455"/>
                <a:gd name="connsiteX4542" fmla="*/ 4745956 w 6891715"/>
                <a:gd name="connsiteY4542" fmla="*/ 4759310 h 6367455"/>
                <a:gd name="connsiteX4543" fmla="*/ 4735161 w 6891715"/>
                <a:gd name="connsiteY4543" fmla="*/ 4747868 h 6367455"/>
                <a:gd name="connsiteX4544" fmla="*/ 4727541 w 6891715"/>
                <a:gd name="connsiteY4544" fmla="*/ 4738332 h 6367455"/>
                <a:gd name="connsiteX4545" fmla="*/ 4725636 w 6891715"/>
                <a:gd name="connsiteY4545" fmla="*/ 4731339 h 6367455"/>
                <a:gd name="connsiteX4546" fmla="*/ 4723414 w 6891715"/>
                <a:gd name="connsiteY4546" fmla="*/ 4717354 h 6367455"/>
                <a:gd name="connsiteX4547" fmla="*/ 4731351 w 6891715"/>
                <a:gd name="connsiteY4547" fmla="*/ 4710043 h 6367455"/>
                <a:gd name="connsiteX4548" fmla="*/ 4726271 w 6891715"/>
                <a:gd name="connsiteY4548" fmla="*/ 4699236 h 6367455"/>
                <a:gd name="connsiteX4549" fmla="*/ 4725001 w 6891715"/>
                <a:gd name="connsiteY4549" fmla="*/ 4688747 h 6367455"/>
                <a:gd name="connsiteX4550" fmla="*/ 4720874 w 6891715"/>
                <a:gd name="connsiteY4550" fmla="*/ 4703686 h 6367455"/>
                <a:gd name="connsiteX4551" fmla="*/ 4725001 w 6891715"/>
                <a:gd name="connsiteY4551" fmla="*/ 4708772 h 6367455"/>
                <a:gd name="connsiteX4552" fmla="*/ 4714841 w 6891715"/>
                <a:gd name="connsiteY4552" fmla="*/ 4717354 h 6367455"/>
                <a:gd name="connsiteX4553" fmla="*/ 4717064 w 6891715"/>
                <a:gd name="connsiteY4553" fmla="*/ 4729114 h 6367455"/>
                <a:gd name="connsiteX4554" fmla="*/ 4722144 w 6891715"/>
                <a:gd name="connsiteY4554" fmla="*/ 4737378 h 6367455"/>
                <a:gd name="connsiteX4555" fmla="*/ 4720239 w 6891715"/>
                <a:gd name="connsiteY4555" fmla="*/ 4744689 h 6367455"/>
                <a:gd name="connsiteX4556" fmla="*/ 4708809 w 6891715"/>
                <a:gd name="connsiteY4556" fmla="*/ 4749139 h 6367455"/>
                <a:gd name="connsiteX4557" fmla="*/ 4701189 w 6891715"/>
                <a:gd name="connsiteY4557" fmla="*/ 4742782 h 6367455"/>
                <a:gd name="connsiteX4558" fmla="*/ 4696109 w 6891715"/>
                <a:gd name="connsiteY4558" fmla="*/ 4747232 h 6367455"/>
                <a:gd name="connsiteX4559" fmla="*/ 4683409 w 6891715"/>
                <a:gd name="connsiteY4559" fmla="*/ 4747232 h 6367455"/>
                <a:gd name="connsiteX4560" fmla="*/ 4695791 w 6891715"/>
                <a:gd name="connsiteY4560" fmla="*/ 4725936 h 6367455"/>
                <a:gd name="connsiteX4561" fmla="*/ 4684044 w 6891715"/>
                <a:gd name="connsiteY4561" fmla="*/ 4726254 h 6367455"/>
                <a:gd name="connsiteX4562" fmla="*/ 4679916 w 6891715"/>
                <a:gd name="connsiteY4562" fmla="*/ 4718943 h 6367455"/>
                <a:gd name="connsiteX4563" fmla="*/ 4682456 w 6891715"/>
                <a:gd name="connsiteY4563" fmla="*/ 4738650 h 6367455"/>
                <a:gd name="connsiteX4564" fmla="*/ 4676106 w 6891715"/>
                <a:gd name="connsiteY4564" fmla="*/ 4744371 h 6367455"/>
                <a:gd name="connsiteX4565" fmla="*/ 4659914 w 6891715"/>
                <a:gd name="connsiteY4565" fmla="*/ 4746596 h 6367455"/>
                <a:gd name="connsiteX4566" fmla="*/ 4649436 w 6891715"/>
                <a:gd name="connsiteY4566" fmla="*/ 4751682 h 6367455"/>
                <a:gd name="connsiteX4567" fmla="*/ 4619591 w 6891715"/>
                <a:gd name="connsiteY4567" fmla="*/ 4753271 h 6367455"/>
                <a:gd name="connsiteX4568" fmla="*/ 4614829 w 6891715"/>
                <a:gd name="connsiteY4568" fmla="*/ 4759628 h 6367455"/>
                <a:gd name="connsiteX4569" fmla="*/ 4618956 w 6891715"/>
                <a:gd name="connsiteY4569" fmla="*/ 4769799 h 6367455"/>
                <a:gd name="connsiteX4570" fmla="*/ 4611654 w 6891715"/>
                <a:gd name="connsiteY4570" fmla="*/ 4781560 h 6367455"/>
                <a:gd name="connsiteX4571" fmla="*/ 4609749 w 6891715"/>
                <a:gd name="connsiteY4571" fmla="*/ 4797452 h 6367455"/>
                <a:gd name="connsiteX4572" fmla="*/ 4597049 w 6891715"/>
                <a:gd name="connsiteY4572" fmla="*/ 4809213 h 6367455"/>
                <a:gd name="connsiteX4573" fmla="*/ 4587524 w 6891715"/>
                <a:gd name="connsiteY4573" fmla="*/ 4820655 h 6367455"/>
                <a:gd name="connsiteX4574" fmla="*/ 4587524 w 6891715"/>
                <a:gd name="connsiteY4574" fmla="*/ 4816523 h 6367455"/>
                <a:gd name="connsiteX4575" fmla="*/ 4592921 w 6891715"/>
                <a:gd name="connsiteY4575" fmla="*/ 4807941 h 6367455"/>
                <a:gd name="connsiteX4576" fmla="*/ 4583396 w 6891715"/>
                <a:gd name="connsiteY4576" fmla="*/ 4805081 h 6367455"/>
                <a:gd name="connsiteX4577" fmla="*/ 4575776 w 6891715"/>
                <a:gd name="connsiteY4577" fmla="*/ 4799995 h 6367455"/>
                <a:gd name="connsiteX4578" fmla="*/ 4572601 w 6891715"/>
                <a:gd name="connsiteY4578" fmla="*/ 4788235 h 6367455"/>
                <a:gd name="connsiteX4579" fmla="*/ 4568474 w 6891715"/>
                <a:gd name="connsiteY4579" fmla="*/ 4796816 h 6367455"/>
                <a:gd name="connsiteX4580" fmla="*/ 4565299 w 6891715"/>
                <a:gd name="connsiteY4580" fmla="*/ 4787599 h 6367455"/>
                <a:gd name="connsiteX4581" fmla="*/ 4556726 w 6891715"/>
                <a:gd name="connsiteY4581" fmla="*/ 4784420 h 6367455"/>
                <a:gd name="connsiteX4582" fmla="*/ 4553551 w 6891715"/>
                <a:gd name="connsiteY4582" fmla="*/ 4798088 h 6367455"/>
                <a:gd name="connsiteX4583" fmla="*/ 4566251 w 6891715"/>
                <a:gd name="connsiteY4583" fmla="*/ 4811755 h 6367455"/>
                <a:gd name="connsiteX4584" fmla="*/ 4574824 w 6891715"/>
                <a:gd name="connsiteY4584" fmla="*/ 4815887 h 6367455"/>
                <a:gd name="connsiteX4585" fmla="*/ 4580539 w 6891715"/>
                <a:gd name="connsiteY4585" fmla="*/ 4820020 h 6367455"/>
                <a:gd name="connsiteX4586" fmla="*/ 4581491 w 6891715"/>
                <a:gd name="connsiteY4586" fmla="*/ 4832416 h 6367455"/>
                <a:gd name="connsiteX4587" fmla="*/ 4576094 w 6891715"/>
                <a:gd name="connsiteY4587" fmla="*/ 4845130 h 6367455"/>
                <a:gd name="connsiteX4588" fmla="*/ 4564664 w 6891715"/>
                <a:gd name="connsiteY4588" fmla="*/ 4848308 h 6367455"/>
                <a:gd name="connsiteX4589" fmla="*/ 4557361 w 6891715"/>
                <a:gd name="connsiteY4589" fmla="*/ 4856890 h 6367455"/>
                <a:gd name="connsiteX4590" fmla="*/ 4552281 w 6891715"/>
                <a:gd name="connsiteY4590" fmla="*/ 4857844 h 6367455"/>
                <a:gd name="connsiteX4591" fmla="*/ 4539264 w 6891715"/>
                <a:gd name="connsiteY4591" fmla="*/ 4858479 h 6367455"/>
                <a:gd name="connsiteX4592" fmla="*/ 4523388 w 6891715"/>
                <a:gd name="connsiteY4592" fmla="*/ 4862611 h 6367455"/>
                <a:gd name="connsiteX4593" fmla="*/ 4531961 w 6891715"/>
                <a:gd name="connsiteY4593" fmla="*/ 4871193 h 6367455"/>
                <a:gd name="connsiteX4594" fmla="*/ 4513228 w 6891715"/>
                <a:gd name="connsiteY4594" fmla="*/ 4882636 h 6367455"/>
                <a:gd name="connsiteX4595" fmla="*/ 4507831 w 6891715"/>
                <a:gd name="connsiteY4595" fmla="*/ 4875325 h 6367455"/>
                <a:gd name="connsiteX4596" fmla="*/ 4504338 w 6891715"/>
                <a:gd name="connsiteY4596" fmla="*/ 4865154 h 6367455"/>
                <a:gd name="connsiteX4597" fmla="*/ 4508466 w 6891715"/>
                <a:gd name="connsiteY4597" fmla="*/ 4859751 h 6367455"/>
                <a:gd name="connsiteX4598" fmla="*/ 4508466 w 6891715"/>
                <a:gd name="connsiteY4598" fmla="*/ 4849262 h 6367455"/>
                <a:gd name="connsiteX4599" fmla="*/ 4502116 w 6891715"/>
                <a:gd name="connsiteY4599" fmla="*/ 4843858 h 6367455"/>
                <a:gd name="connsiteX4600" fmla="*/ 4493861 w 6891715"/>
                <a:gd name="connsiteY4600" fmla="*/ 4868333 h 6367455"/>
                <a:gd name="connsiteX4601" fmla="*/ 4492908 w 6891715"/>
                <a:gd name="connsiteY4601" fmla="*/ 4884861 h 6367455"/>
                <a:gd name="connsiteX4602" fmla="*/ 4503703 w 6891715"/>
                <a:gd name="connsiteY4602" fmla="*/ 4891218 h 6367455"/>
                <a:gd name="connsiteX4603" fmla="*/ 4505926 w 6891715"/>
                <a:gd name="connsiteY4603" fmla="*/ 4905203 h 6367455"/>
                <a:gd name="connsiteX4604" fmla="*/ 4497671 w 6891715"/>
                <a:gd name="connsiteY4604" fmla="*/ 4910289 h 6367455"/>
                <a:gd name="connsiteX4605" fmla="*/ 4499868 w 6891715"/>
                <a:gd name="connsiteY4605" fmla="*/ 4919360 h 6367455"/>
                <a:gd name="connsiteX4606" fmla="*/ 4500840 w 6891715"/>
                <a:gd name="connsiteY4606" fmla="*/ 4920286 h 6367455"/>
                <a:gd name="connsiteX4607" fmla="*/ 4506875 w 6891715"/>
                <a:gd name="connsiteY4607" fmla="*/ 4943464 h 6367455"/>
                <a:gd name="connsiteX4608" fmla="*/ 4505922 w 6891715"/>
                <a:gd name="connsiteY4608" fmla="*/ 4967594 h 6367455"/>
                <a:gd name="connsiteX4609" fmla="*/ 4499570 w 6891715"/>
                <a:gd name="connsiteY4609" fmla="*/ 4964736 h 6367455"/>
                <a:gd name="connsiteX4610" fmla="*/ 4505922 w 6891715"/>
                <a:gd name="connsiteY4610" fmla="*/ 4976166 h 6367455"/>
                <a:gd name="connsiteX4611" fmla="*/ 4504969 w 6891715"/>
                <a:gd name="connsiteY4611" fmla="*/ 4987596 h 6367455"/>
                <a:gd name="connsiteX4612" fmla="*/ 4487183 w 6891715"/>
                <a:gd name="connsiteY4612" fmla="*/ 4995216 h 6367455"/>
                <a:gd name="connsiteX4613" fmla="*/ 4475749 w 6891715"/>
                <a:gd name="connsiteY4613" fmla="*/ 5001884 h 6367455"/>
                <a:gd name="connsiteX4614" fmla="*/ 4460821 w 6891715"/>
                <a:gd name="connsiteY4614" fmla="*/ 5005059 h 6367455"/>
                <a:gd name="connsiteX4615" fmla="*/ 4447164 w 6891715"/>
                <a:gd name="connsiteY4615" fmla="*/ 5022204 h 6367455"/>
                <a:gd name="connsiteX4616" fmla="*/ 4430330 w 6891715"/>
                <a:gd name="connsiteY4616" fmla="*/ 5038079 h 6367455"/>
                <a:gd name="connsiteX4617" fmla="*/ 4433506 w 6891715"/>
                <a:gd name="connsiteY4617" fmla="*/ 5029506 h 6367455"/>
                <a:gd name="connsiteX4618" fmla="*/ 4443988 w 6891715"/>
                <a:gd name="connsiteY4618" fmla="*/ 5017759 h 6367455"/>
                <a:gd name="connsiteX4619" fmla="*/ 4443988 w 6891715"/>
                <a:gd name="connsiteY4619" fmla="*/ 5008234 h 6367455"/>
                <a:gd name="connsiteX4620" fmla="*/ 4454469 w 6891715"/>
                <a:gd name="connsiteY4620" fmla="*/ 5000931 h 6367455"/>
                <a:gd name="connsiteX4621" fmla="*/ 4464950 w 6891715"/>
                <a:gd name="connsiteY4621" fmla="*/ 4992359 h 6367455"/>
                <a:gd name="connsiteX4622" fmla="*/ 4463997 w 6891715"/>
                <a:gd name="connsiteY4622" fmla="*/ 4986961 h 6367455"/>
                <a:gd name="connsiteX4623" fmla="*/ 4449069 w 6891715"/>
                <a:gd name="connsiteY4623" fmla="*/ 4990136 h 6367455"/>
                <a:gd name="connsiteX4624" fmla="*/ 4452245 w 6891715"/>
                <a:gd name="connsiteY4624" fmla="*/ 4980929 h 6367455"/>
                <a:gd name="connsiteX4625" fmla="*/ 4449069 w 6891715"/>
                <a:gd name="connsiteY4625" fmla="*/ 4971404 h 6367455"/>
                <a:gd name="connsiteX4626" fmla="*/ 4439223 w 6891715"/>
                <a:gd name="connsiteY4626" fmla="*/ 4964101 h 6367455"/>
                <a:gd name="connsiteX4627" fmla="*/ 4429060 w 6891715"/>
                <a:gd name="connsiteY4627" fmla="*/ 4968229 h 6367455"/>
                <a:gd name="connsiteX4628" fmla="*/ 4424613 w 6891715"/>
                <a:gd name="connsiteY4628" fmla="*/ 4976801 h 6367455"/>
                <a:gd name="connsiteX4629" fmla="*/ 4411909 w 6891715"/>
                <a:gd name="connsiteY4629" fmla="*/ 4972991 h 6367455"/>
                <a:gd name="connsiteX4630" fmla="*/ 4410956 w 6891715"/>
                <a:gd name="connsiteY4630" fmla="*/ 4981246 h 6367455"/>
                <a:gd name="connsiteX4631" fmla="*/ 4432236 w 6891715"/>
                <a:gd name="connsiteY4631" fmla="*/ 4983151 h 6367455"/>
                <a:gd name="connsiteX4632" fmla="*/ 4435412 w 6891715"/>
                <a:gd name="connsiteY4632" fmla="*/ 4985374 h 6367455"/>
                <a:gd name="connsiteX4633" fmla="*/ 4438588 w 6891715"/>
                <a:gd name="connsiteY4633" fmla="*/ 4991724 h 6367455"/>
                <a:gd name="connsiteX4634" fmla="*/ 4428107 w 6891715"/>
                <a:gd name="connsiteY4634" fmla="*/ 5004424 h 6367455"/>
                <a:gd name="connsiteX4635" fmla="*/ 4426201 w 6891715"/>
                <a:gd name="connsiteY4635" fmla="*/ 5009821 h 6367455"/>
                <a:gd name="connsiteX4636" fmla="*/ 4420802 w 6891715"/>
                <a:gd name="connsiteY4636" fmla="*/ 5011726 h 6367455"/>
                <a:gd name="connsiteX4637" fmla="*/ 4417626 w 6891715"/>
                <a:gd name="connsiteY4637" fmla="*/ 5007599 h 6367455"/>
                <a:gd name="connsiteX4638" fmla="*/ 4413497 w 6891715"/>
                <a:gd name="connsiteY4638" fmla="*/ 5011726 h 6367455"/>
                <a:gd name="connsiteX4639" fmla="*/ 4420802 w 6891715"/>
                <a:gd name="connsiteY4639" fmla="*/ 5021251 h 6367455"/>
                <a:gd name="connsiteX4640" fmla="*/ 4420802 w 6891715"/>
                <a:gd name="connsiteY4640" fmla="*/ 5028554 h 6367455"/>
                <a:gd name="connsiteX4641" fmla="*/ 4410638 w 6891715"/>
                <a:gd name="connsiteY4641" fmla="*/ 5035221 h 6367455"/>
                <a:gd name="connsiteX4642" fmla="*/ 4411591 w 6891715"/>
                <a:gd name="connsiteY4642" fmla="*/ 5046334 h 6367455"/>
                <a:gd name="connsiteX4643" fmla="*/ 4416673 w 6891715"/>
                <a:gd name="connsiteY4643" fmla="*/ 5034904 h 6367455"/>
                <a:gd name="connsiteX4644" fmla="*/ 4430330 w 6891715"/>
                <a:gd name="connsiteY4644" fmla="*/ 5031729 h 6367455"/>
                <a:gd name="connsiteX4645" fmla="*/ 4430330 w 6891715"/>
                <a:gd name="connsiteY4645" fmla="*/ 5038079 h 6367455"/>
                <a:gd name="connsiteX4646" fmla="*/ 4408415 w 6891715"/>
                <a:gd name="connsiteY4646" fmla="*/ 5059351 h 6367455"/>
                <a:gd name="connsiteX4647" fmla="*/ 4409368 w 6891715"/>
                <a:gd name="connsiteY4647" fmla="*/ 5066654 h 6367455"/>
                <a:gd name="connsiteX4648" fmla="*/ 4410956 w 6891715"/>
                <a:gd name="connsiteY4648" fmla="*/ 5082529 h 6367455"/>
                <a:gd name="connsiteX4649" fmla="*/ 4409050 w 6891715"/>
                <a:gd name="connsiteY4649" fmla="*/ 5116184 h 6367455"/>
                <a:gd name="connsiteX4650" fmla="*/ 4416673 w 6891715"/>
                <a:gd name="connsiteY4650" fmla="*/ 5138091 h 6367455"/>
                <a:gd name="connsiteX4651" fmla="*/ 4416388 w 6891715"/>
                <a:gd name="connsiteY4651" fmla="*/ 5137963 h 6367455"/>
                <a:gd name="connsiteX4652" fmla="*/ 4413532 w 6891715"/>
                <a:gd name="connsiteY4652" fmla="*/ 5157060 h 6367455"/>
                <a:gd name="connsiteX4653" fmla="*/ 4399569 w 6891715"/>
                <a:gd name="connsiteY4653" fmla="*/ 5177430 h 6367455"/>
                <a:gd name="connsiteX4654" fmla="*/ 4398617 w 6891715"/>
                <a:gd name="connsiteY4654" fmla="*/ 5183796 h 6367455"/>
                <a:gd name="connsiteX4655" fmla="*/ 4376721 w 6891715"/>
                <a:gd name="connsiteY4655" fmla="*/ 5181886 h 6367455"/>
                <a:gd name="connsiteX4656" fmla="*/ 4365932 w 6891715"/>
                <a:gd name="connsiteY4656" fmla="*/ 5188252 h 6367455"/>
                <a:gd name="connsiteX4657" fmla="*/ 4345306 w 6891715"/>
                <a:gd name="connsiteY4657" fmla="*/ 5219125 h 6367455"/>
                <a:gd name="connsiteX4658" fmla="*/ 4332930 w 6891715"/>
                <a:gd name="connsiteY4658" fmla="*/ 5259229 h 6367455"/>
                <a:gd name="connsiteX4659" fmla="*/ 4330709 w 6891715"/>
                <a:gd name="connsiteY4659" fmla="*/ 5271960 h 6367455"/>
                <a:gd name="connsiteX4660" fmla="*/ 4323093 w 6891715"/>
                <a:gd name="connsiteY4660" fmla="*/ 5274188 h 6367455"/>
                <a:gd name="connsiteX4661" fmla="*/ 4314207 w 6891715"/>
                <a:gd name="connsiteY4661" fmla="*/ 5282782 h 6367455"/>
                <a:gd name="connsiteX4662" fmla="*/ 4314207 w 6891715"/>
                <a:gd name="connsiteY4662" fmla="*/ 5291057 h 6367455"/>
                <a:gd name="connsiteX4663" fmla="*/ 4306591 w 6891715"/>
                <a:gd name="connsiteY4663" fmla="*/ 5287874 h 6367455"/>
                <a:gd name="connsiteX4664" fmla="*/ 4298024 w 6891715"/>
                <a:gd name="connsiteY4664" fmla="*/ 5290102 h 6367455"/>
                <a:gd name="connsiteX4665" fmla="*/ 4297072 w 6891715"/>
                <a:gd name="connsiteY4665" fmla="*/ 5298696 h 6367455"/>
                <a:gd name="connsiteX4666" fmla="*/ 4290725 w 6891715"/>
                <a:gd name="connsiteY4666" fmla="*/ 5302834 h 6367455"/>
                <a:gd name="connsiteX4667" fmla="*/ 4296437 w 6891715"/>
                <a:gd name="connsiteY4667" fmla="*/ 5306016 h 6367455"/>
                <a:gd name="connsiteX4668" fmla="*/ 4304370 w 6891715"/>
                <a:gd name="connsiteY4668" fmla="*/ 5300606 h 6367455"/>
                <a:gd name="connsiteX4669" fmla="*/ 4317381 w 6891715"/>
                <a:gd name="connsiteY4669" fmla="*/ 5301879 h 6367455"/>
                <a:gd name="connsiteX4670" fmla="*/ 4324679 w 6891715"/>
                <a:gd name="connsiteY4670" fmla="*/ 5304743 h 6367455"/>
                <a:gd name="connsiteX4671" fmla="*/ 4327853 w 6891715"/>
                <a:gd name="connsiteY4671" fmla="*/ 5312064 h 6367455"/>
                <a:gd name="connsiteX4672" fmla="*/ 4329122 w 6891715"/>
                <a:gd name="connsiteY4672" fmla="*/ 5321612 h 6367455"/>
                <a:gd name="connsiteX4673" fmla="*/ 4331343 w 6891715"/>
                <a:gd name="connsiteY4673" fmla="*/ 5327023 h 6367455"/>
                <a:gd name="connsiteX4674" fmla="*/ 4343084 w 6891715"/>
                <a:gd name="connsiteY4674" fmla="*/ 5338163 h 6367455"/>
                <a:gd name="connsiteX4675" fmla="*/ 4348479 w 6891715"/>
                <a:gd name="connsiteY4675" fmla="*/ 5349939 h 6367455"/>
                <a:gd name="connsiteX4676" fmla="*/ 4347949 w 6891715"/>
                <a:gd name="connsiteY4676" fmla="*/ 5350022 h 6367455"/>
                <a:gd name="connsiteX4677" fmla="*/ 4354478 w 6891715"/>
                <a:gd name="connsiteY4677" fmla="*/ 5386173 h 6367455"/>
                <a:gd name="connsiteX4678" fmla="*/ 4367495 w 6891715"/>
                <a:gd name="connsiteY4678" fmla="*/ 5416728 h 6367455"/>
                <a:gd name="connsiteX4679" fmla="*/ 4394165 w 6891715"/>
                <a:gd name="connsiteY4679" fmla="*/ 5435506 h 6367455"/>
                <a:gd name="connsiteX4680" fmla="*/ 4426868 w 6891715"/>
                <a:gd name="connsiteY4680" fmla="*/ 5452056 h 6367455"/>
                <a:gd name="connsiteX4681" fmla="*/ 4440838 w 6891715"/>
                <a:gd name="connsiteY4681" fmla="*/ 5454920 h 6367455"/>
                <a:gd name="connsiteX4682" fmla="*/ 4447188 w 6891715"/>
                <a:gd name="connsiteY4682" fmla="*/ 5451738 h 6367455"/>
                <a:gd name="connsiteX4683" fmla="*/ 4452903 w 6891715"/>
                <a:gd name="connsiteY4683" fmla="*/ 5461604 h 6367455"/>
                <a:gd name="connsiteX4684" fmla="*/ 4450680 w 6891715"/>
                <a:gd name="connsiteY4684" fmla="*/ 5467969 h 6367455"/>
                <a:gd name="connsiteX4685" fmla="*/ 4447505 w 6891715"/>
                <a:gd name="connsiteY4685" fmla="*/ 5471470 h 6367455"/>
                <a:gd name="connsiteX4686" fmla="*/ 4449093 w 6891715"/>
                <a:gd name="connsiteY4686" fmla="*/ 5473380 h 6367455"/>
                <a:gd name="connsiteX4687" fmla="*/ 4444330 w 6891715"/>
                <a:gd name="connsiteY4687" fmla="*/ 5483883 h 6367455"/>
                <a:gd name="connsiteX4688" fmla="*/ 4442108 w 6891715"/>
                <a:gd name="connsiteY4688" fmla="*/ 5490248 h 6367455"/>
                <a:gd name="connsiteX4689" fmla="*/ 4426233 w 6891715"/>
                <a:gd name="connsiteY4689" fmla="*/ 5488021 h 6367455"/>
                <a:gd name="connsiteX4690" fmla="*/ 4416708 w 6891715"/>
                <a:gd name="connsiteY4690" fmla="*/ 5487066 h 6367455"/>
                <a:gd name="connsiteX4691" fmla="*/ 4398610 w 6891715"/>
                <a:gd name="connsiteY4691" fmla="*/ 5486111 h 6367455"/>
                <a:gd name="connsiteX4692" fmla="*/ 4374163 w 6891715"/>
                <a:gd name="connsiteY4692" fmla="*/ 5482292 h 6367455"/>
                <a:gd name="connsiteX4693" fmla="*/ 4361463 w 6891715"/>
                <a:gd name="connsiteY4693" fmla="*/ 5481337 h 6367455"/>
                <a:gd name="connsiteX4694" fmla="*/ 4336380 w 6891715"/>
                <a:gd name="connsiteY4694" fmla="*/ 5489612 h 6367455"/>
                <a:gd name="connsiteX4695" fmla="*/ 4311933 w 6891715"/>
                <a:gd name="connsiteY4695" fmla="*/ 5483883 h 6367455"/>
                <a:gd name="connsiteX4696" fmla="*/ 4298280 w 6891715"/>
                <a:gd name="connsiteY4696" fmla="*/ 5488021 h 6367455"/>
                <a:gd name="connsiteX4697" fmla="*/ 4289073 w 6891715"/>
                <a:gd name="connsiteY4697" fmla="*/ 5510300 h 6367455"/>
                <a:gd name="connsiteX4698" fmla="*/ 4278278 w 6891715"/>
                <a:gd name="connsiteY4698" fmla="*/ 5522076 h 6367455"/>
                <a:gd name="connsiteX4699" fmla="*/ 4253195 w 6891715"/>
                <a:gd name="connsiteY4699" fmla="*/ 5536080 h 6367455"/>
                <a:gd name="connsiteX4700" fmla="*/ 4224620 w 6891715"/>
                <a:gd name="connsiteY4700" fmla="*/ 5550084 h 6367455"/>
                <a:gd name="connsiteX4701" fmla="*/ 4209063 w 6891715"/>
                <a:gd name="connsiteY4701" fmla="*/ 5568225 h 6367455"/>
                <a:gd name="connsiteX4702" fmla="*/ 4191283 w 6891715"/>
                <a:gd name="connsiteY4702" fmla="*/ 5582866 h 6367455"/>
                <a:gd name="connsiteX4703" fmla="*/ 4191283 w 6891715"/>
                <a:gd name="connsiteY4703" fmla="*/ 5592732 h 6367455"/>
                <a:gd name="connsiteX4704" fmla="*/ 4172233 w 6891715"/>
                <a:gd name="connsiteY4704" fmla="*/ 5602280 h 6367455"/>
                <a:gd name="connsiteX4705" fmla="*/ 4169058 w 6891715"/>
                <a:gd name="connsiteY4705" fmla="*/ 5601007 h 6367455"/>
                <a:gd name="connsiteX4706" fmla="*/ 4173185 w 6891715"/>
                <a:gd name="connsiteY4706" fmla="*/ 5594642 h 6367455"/>
                <a:gd name="connsiteX4707" fmla="*/ 4175408 w 6891715"/>
                <a:gd name="connsiteY4707" fmla="*/ 5585412 h 6367455"/>
                <a:gd name="connsiteX4708" fmla="*/ 4168105 w 6891715"/>
                <a:gd name="connsiteY4708" fmla="*/ 5578092 h 6367455"/>
                <a:gd name="connsiteX4709" fmla="*/ 4173820 w 6891715"/>
                <a:gd name="connsiteY4709" fmla="*/ 5569498 h 6367455"/>
                <a:gd name="connsiteX4710" fmla="*/ 4185568 w 6891715"/>
                <a:gd name="connsiteY4710" fmla="*/ 5564088 h 6367455"/>
                <a:gd name="connsiteX4711" fmla="*/ 4204618 w 6891715"/>
                <a:gd name="connsiteY4711" fmla="*/ 5551357 h 6367455"/>
                <a:gd name="connsiteX4712" fmla="*/ 4226843 w 6891715"/>
                <a:gd name="connsiteY4712" fmla="*/ 5537353 h 6367455"/>
                <a:gd name="connsiteX4713" fmla="*/ 4235098 w 6891715"/>
                <a:gd name="connsiteY4713" fmla="*/ 5534170 h 6367455"/>
                <a:gd name="connsiteX4714" fmla="*/ 4235098 w 6891715"/>
                <a:gd name="connsiteY4714" fmla="*/ 5524622 h 6367455"/>
                <a:gd name="connsiteX4715" fmla="*/ 4224620 w 6891715"/>
                <a:gd name="connsiteY4715" fmla="*/ 5528123 h 6367455"/>
                <a:gd name="connsiteX4716" fmla="*/ 4202395 w 6891715"/>
                <a:gd name="connsiteY4716" fmla="*/ 5533215 h 6367455"/>
                <a:gd name="connsiteX4717" fmla="*/ 4184615 w 6891715"/>
                <a:gd name="connsiteY4717" fmla="*/ 5544036 h 6367455"/>
                <a:gd name="connsiteX4718" fmla="*/ 4167470 w 6891715"/>
                <a:gd name="connsiteY4718" fmla="*/ 5537989 h 6367455"/>
                <a:gd name="connsiteX4719" fmla="*/ 4163025 w 6891715"/>
                <a:gd name="connsiteY4719" fmla="*/ 5522076 h 6367455"/>
                <a:gd name="connsiteX4720" fmla="*/ 4160928 w 6891715"/>
                <a:gd name="connsiteY4720" fmla="*/ 5513064 h 6367455"/>
                <a:gd name="connsiteX4721" fmla="*/ 4150640 w 6891715"/>
                <a:gd name="connsiteY4721" fmla="*/ 5513376 h 6367455"/>
                <a:gd name="connsiteX4722" fmla="*/ 4135718 w 6891715"/>
                <a:gd name="connsiteY4722" fmla="*/ 5512423 h 6367455"/>
                <a:gd name="connsiteX4723" fmla="*/ 4123970 w 6891715"/>
                <a:gd name="connsiteY4723" fmla="*/ 5504168 h 6367455"/>
                <a:gd name="connsiteX4724" fmla="*/ 4098570 w 6891715"/>
                <a:gd name="connsiteY4724" fmla="*/ 5493373 h 6367455"/>
                <a:gd name="connsiteX4725" fmla="*/ 4080473 w 6891715"/>
                <a:gd name="connsiteY4725" fmla="*/ 5491786 h 6367455"/>
                <a:gd name="connsiteX4726" fmla="*/ 4071900 w 6891715"/>
                <a:gd name="connsiteY4726" fmla="*/ 5495913 h 6367455"/>
                <a:gd name="connsiteX4727" fmla="*/ 4066820 w 6891715"/>
                <a:gd name="connsiteY4727" fmla="*/ 5485436 h 6367455"/>
                <a:gd name="connsiteX4728" fmla="*/ 4073170 w 6891715"/>
                <a:gd name="connsiteY4728" fmla="*/ 5474641 h 6367455"/>
                <a:gd name="connsiteX4729" fmla="*/ 4059200 w 6891715"/>
                <a:gd name="connsiteY4729" fmla="*/ 5477181 h 6367455"/>
                <a:gd name="connsiteX4730" fmla="*/ 4060470 w 6891715"/>
                <a:gd name="connsiteY4730" fmla="*/ 5486706 h 6367455"/>
                <a:gd name="connsiteX4731" fmla="*/ 4055073 w 6891715"/>
                <a:gd name="connsiteY4731" fmla="*/ 5494326 h 6367455"/>
                <a:gd name="connsiteX4732" fmla="*/ 4044913 w 6891715"/>
                <a:gd name="connsiteY4732" fmla="*/ 5497501 h 6367455"/>
                <a:gd name="connsiteX4733" fmla="*/ 4033165 w 6891715"/>
                <a:gd name="connsiteY4733" fmla="*/ 5498453 h 6367455"/>
                <a:gd name="connsiteX4734" fmla="*/ 4027768 w 6891715"/>
                <a:gd name="connsiteY4734" fmla="*/ 5493056 h 6367455"/>
                <a:gd name="connsiteX4735" fmla="*/ 3999193 w 6891715"/>
                <a:gd name="connsiteY4735" fmla="*/ 5494643 h 6367455"/>
                <a:gd name="connsiteX4736" fmla="*/ 3999193 w 6891715"/>
                <a:gd name="connsiteY4736" fmla="*/ 5501946 h 6367455"/>
                <a:gd name="connsiteX4737" fmla="*/ 3989668 w 6891715"/>
                <a:gd name="connsiteY4737" fmla="*/ 5512741 h 6367455"/>
                <a:gd name="connsiteX4738" fmla="*/ 3974110 w 6891715"/>
                <a:gd name="connsiteY4738" fmla="*/ 5516868 h 6367455"/>
                <a:gd name="connsiteX4739" fmla="*/ 3968713 w 6891715"/>
                <a:gd name="connsiteY4739" fmla="*/ 5516868 h 6367455"/>
                <a:gd name="connsiteX4740" fmla="*/ 3951885 w 6891715"/>
                <a:gd name="connsiteY4740" fmla="*/ 5506708 h 6367455"/>
                <a:gd name="connsiteX4741" fmla="*/ 3940138 w 6891715"/>
                <a:gd name="connsiteY4741" fmla="*/ 5520361 h 6367455"/>
                <a:gd name="connsiteX4742" fmla="*/ 3941090 w 6891715"/>
                <a:gd name="connsiteY4742" fmla="*/ 5532108 h 6367455"/>
                <a:gd name="connsiteX4743" fmla="*/ 3953790 w 6891715"/>
                <a:gd name="connsiteY4743" fmla="*/ 5537188 h 6367455"/>
                <a:gd name="connsiteX4744" fmla="*/ 3946805 w 6891715"/>
                <a:gd name="connsiteY4744" fmla="*/ 5544491 h 6367455"/>
                <a:gd name="connsiteX4745" fmla="*/ 3950933 w 6891715"/>
                <a:gd name="connsiteY4745" fmla="*/ 5551793 h 6367455"/>
                <a:gd name="connsiteX4746" fmla="*/ 3963950 w 6891715"/>
                <a:gd name="connsiteY4746" fmla="*/ 5554016 h 6367455"/>
                <a:gd name="connsiteX4747" fmla="*/ 3964903 w 6891715"/>
                <a:gd name="connsiteY4747" fmla="*/ 5545443 h 6367455"/>
                <a:gd name="connsiteX4748" fmla="*/ 3976650 w 6891715"/>
                <a:gd name="connsiteY4748" fmla="*/ 5562271 h 6367455"/>
                <a:gd name="connsiteX4749" fmla="*/ 3991255 w 6891715"/>
                <a:gd name="connsiteY4749" fmla="*/ 5570526 h 6367455"/>
                <a:gd name="connsiteX4750" fmla="*/ 4001098 w 6891715"/>
                <a:gd name="connsiteY4750" fmla="*/ 5579733 h 6367455"/>
                <a:gd name="connsiteX4751" fmla="*/ 3989350 w 6891715"/>
                <a:gd name="connsiteY4751" fmla="*/ 5589258 h 6367455"/>
                <a:gd name="connsiteX4752" fmla="*/ 3971253 w 6891715"/>
                <a:gd name="connsiteY4752" fmla="*/ 5569573 h 6367455"/>
                <a:gd name="connsiteX4753" fmla="*/ 3963950 w 6891715"/>
                <a:gd name="connsiteY4753" fmla="*/ 5569573 h 6367455"/>
                <a:gd name="connsiteX4754" fmla="*/ 3955378 w 6891715"/>
                <a:gd name="connsiteY4754" fmla="*/ 5561318 h 6367455"/>
                <a:gd name="connsiteX4755" fmla="*/ 3934105 w 6891715"/>
                <a:gd name="connsiteY4755" fmla="*/ 5568938 h 6367455"/>
                <a:gd name="connsiteX4756" fmla="*/ 3935375 w 6891715"/>
                <a:gd name="connsiteY4756" fmla="*/ 5582591 h 6367455"/>
                <a:gd name="connsiteX4757" fmla="*/ 3962045 w 6891715"/>
                <a:gd name="connsiteY4757" fmla="*/ 5598148 h 6367455"/>
                <a:gd name="connsiteX4758" fmla="*/ 3962045 w 6891715"/>
                <a:gd name="connsiteY4758" fmla="*/ 5610848 h 6367455"/>
                <a:gd name="connsiteX4759" fmla="*/ 3947123 w 6891715"/>
                <a:gd name="connsiteY4759" fmla="*/ 5613071 h 6367455"/>
                <a:gd name="connsiteX4760" fmla="*/ 3932200 w 6891715"/>
                <a:gd name="connsiteY4760" fmla="*/ 5599736 h 6367455"/>
                <a:gd name="connsiteX4761" fmla="*/ 3931248 w 6891715"/>
                <a:gd name="connsiteY4761" fmla="*/ 5587036 h 6367455"/>
                <a:gd name="connsiteX4762" fmla="*/ 3920770 w 6891715"/>
                <a:gd name="connsiteY4762" fmla="*/ 5580686 h 6367455"/>
                <a:gd name="connsiteX4763" fmla="*/ 3910928 w 6891715"/>
                <a:gd name="connsiteY4763" fmla="*/ 5584813 h 6367455"/>
                <a:gd name="connsiteX4764" fmla="*/ 3907753 w 6891715"/>
                <a:gd name="connsiteY4764" fmla="*/ 5595291 h 6367455"/>
                <a:gd name="connsiteX4765" fmla="*/ 3939185 w 6891715"/>
                <a:gd name="connsiteY4765" fmla="*/ 5620373 h 6367455"/>
                <a:gd name="connsiteX4766" fmla="*/ 3926168 w 6891715"/>
                <a:gd name="connsiteY4766" fmla="*/ 5627041 h 6367455"/>
                <a:gd name="connsiteX4767" fmla="*/ 3911563 w 6891715"/>
                <a:gd name="connsiteY4767" fmla="*/ 5616563 h 6367455"/>
                <a:gd name="connsiteX4768" fmla="*/ 3908388 w 6891715"/>
                <a:gd name="connsiteY4768" fmla="*/ 5621961 h 6367455"/>
                <a:gd name="connsiteX4769" fmla="*/ 3899815 w 6891715"/>
                <a:gd name="connsiteY4769" fmla="*/ 5614658 h 6367455"/>
                <a:gd name="connsiteX4770" fmla="*/ 3903625 w 6891715"/>
                <a:gd name="connsiteY4770" fmla="*/ 5598466 h 6367455"/>
                <a:gd name="connsiteX4771" fmla="*/ 3899498 w 6891715"/>
                <a:gd name="connsiteY4771" fmla="*/ 5587353 h 6367455"/>
                <a:gd name="connsiteX4772" fmla="*/ 3880448 w 6891715"/>
                <a:gd name="connsiteY4772" fmla="*/ 5582908 h 6367455"/>
                <a:gd name="connsiteX4773" fmla="*/ 3876003 w 6891715"/>
                <a:gd name="connsiteY4773" fmla="*/ 5568621 h 6367455"/>
                <a:gd name="connsiteX4774" fmla="*/ 3863303 w 6891715"/>
                <a:gd name="connsiteY4774" fmla="*/ 5570526 h 6367455"/>
                <a:gd name="connsiteX4775" fmla="*/ 3860128 w 6891715"/>
                <a:gd name="connsiteY4775" fmla="*/ 5562271 h 6367455"/>
                <a:gd name="connsiteX4776" fmla="*/ 3856953 w 6891715"/>
                <a:gd name="connsiteY4776" fmla="*/ 5551793 h 6367455"/>
                <a:gd name="connsiteX4777" fmla="*/ 3862033 w 6891715"/>
                <a:gd name="connsiteY4777" fmla="*/ 5543538 h 6367455"/>
                <a:gd name="connsiteX4778" fmla="*/ 3865208 w 6891715"/>
                <a:gd name="connsiteY4778" fmla="*/ 5531791 h 6367455"/>
                <a:gd name="connsiteX4779" fmla="*/ 3849015 w 6891715"/>
                <a:gd name="connsiteY4779" fmla="*/ 5527346 h 6367455"/>
                <a:gd name="connsiteX4780" fmla="*/ 3847110 w 6891715"/>
                <a:gd name="connsiteY4780" fmla="*/ 5539093 h 6367455"/>
                <a:gd name="connsiteX4781" fmla="*/ 3836633 w 6891715"/>
                <a:gd name="connsiteY4781" fmla="*/ 5545443 h 6367455"/>
                <a:gd name="connsiteX4782" fmla="*/ 3827108 w 6891715"/>
                <a:gd name="connsiteY4782" fmla="*/ 5560366 h 6367455"/>
                <a:gd name="connsiteX4783" fmla="*/ 3832505 w 6891715"/>
                <a:gd name="connsiteY4783" fmla="*/ 5577511 h 6367455"/>
                <a:gd name="connsiteX4784" fmla="*/ 3827743 w 6891715"/>
                <a:gd name="connsiteY4784" fmla="*/ 5593068 h 6367455"/>
                <a:gd name="connsiteX4785" fmla="*/ 3834410 w 6891715"/>
                <a:gd name="connsiteY4785" fmla="*/ 5617198 h 6367455"/>
                <a:gd name="connsiteX4786" fmla="*/ 3857588 w 6891715"/>
                <a:gd name="connsiteY4786" fmla="*/ 5639423 h 6367455"/>
                <a:gd name="connsiteX4787" fmla="*/ 3861080 w 6891715"/>
                <a:gd name="connsiteY4787" fmla="*/ 5666411 h 6367455"/>
                <a:gd name="connsiteX4788" fmla="*/ 3875050 w 6891715"/>
                <a:gd name="connsiteY4788" fmla="*/ 5671808 h 6367455"/>
                <a:gd name="connsiteX4789" fmla="*/ 3903625 w 6891715"/>
                <a:gd name="connsiteY4789" fmla="*/ 5700701 h 6367455"/>
                <a:gd name="connsiteX4790" fmla="*/ 3900768 w 6891715"/>
                <a:gd name="connsiteY4790" fmla="*/ 5730546 h 6367455"/>
                <a:gd name="connsiteX4791" fmla="*/ 3881718 w 6891715"/>
                <a:gd name="connsiteY4791" fmla="*/ 5726418 h 6367455"/>
                <a:gd name="connsiteX4792" fmla="*/ 3881718 w 6891715"/>
                <a:gd name="connsiteY4792" fmla="*/ 5719116 h 6367455"/>
                <a:gd name="connsiteX4793" fmla="*/ 3893465 w 6891715"/>
                <a:gd name="connsiteY4793" fmla="*/ 5716893 h 6367455"/>
                <a:gd name="connsiteX4794" fmla="*/ 3884575 w 6891715"/>
                <a:gd name="connsiteY4794" fmla="*/ 5706416 h 6367455"/>
                <a:gd name="connsiteX4795" fmla="*/ 3868700 w 6891715"/>
                <a:gd name="connsiteY4795" fmla="*/ 5688318 h 6367455"/>
                <a:gd name="connsiteX4796" fmla="*/ 3856953 w 6891715"/>
                <a:gd name="connsiteY4796" fmla="*/ 5700383 h 6367455"/>
                <a:gd name="connsiteX4797" fmla="*/ 3862668 w 6891715"/>
                <a:gd name="connsiteY4797" fmla="*/ 5709591 h 6367455"/>
                <a:gd name="connsiteX4798" fmla="*/ 3858223 w 6891715"/>
                <a:gd name="connsiteY4798" fmla="*/ 5714988 h 6367455"/>
                <a:gd name="connsiteX4799" fmla="*/ 3863620 w 6891715"/>
                <a:gd name="connsiteY4799" fmla="*/ 5721338 h 6367455"/>
                <a:gd name="connsiteX4800" fmla="*/ 3877590 w 6891715"/>
                <a:gd name="connsiteY4800" fmla="*/ 5724513 h 6367455"/>
                <a:gd name="connsiteX4801" fmla="*/ 3866795 w 6891715"/>
                <a:gd name="connsiteY4801" fmla="*/ 5742293 h 6367455"/>
                <a:gd name="connsiteX4802" fmla="*/ 3856635 w 6891715"/>
                <a:gd name="connsiteY4802" fmla="*/ 5748008 h 6367455"/>
                <a:gd name="connsiteX4803" fmla="*/ 3842665 w 6891715"/>
                <a:gd name="connsiteY4803" fmla="*/ 5744833 h 6367455"/>
                <a:gd name="connsiteX4804" fmla="*/ 3826790 w 6891715"/>
                <a:gd name="connsiteY4804" fmla="*/ 5741341 h 6367455"/>
                <a:gd name="connsiteX4805" fmla="*/ 3824885 w 6891715"/>
                <a:gd name="connsiteY4805" fmla="*/ 5753088 h 6367455"/>
                <a:gd name="connsiteX4806" fmla="*/ 3843935 w 6891715"/>
                <a:gd name="connsiteY4806" fmla="*/ 5754358 h 6367455"/>
                <a:gd name="connsiteX4807" fmla="*/ 3859810 w 6891715"/>
                <a:gd name="connsiteY4807" fmla="*/ 5761343 h 6367455"/>
                <a:gd name="connsiteX4808" fmla="*/ 3859810 w 6891715"/>
                <a:gd name="connsiteY4808" fmla="*/ 5770868 h 6367455"/>
                <a:gd name="connsiteX4809" fmla="*/ 3873463 w 6891715"/>
                <a:gd name="connsiteY4809" fmla="*/ 5773091 h 6367455"/>
                <a:gd name="connsiteX4810" fmla="*/ 3873463 w 6891715"/>
                <a:gd name="connsiteY4810" fmla="*/ 5765471 h 6367455"/>
                <a:gd name="connsiteX4811" fmla="*/ 3896958 w 6891715"/>
                <a:gd name="connsiteY4811" fmla="*/ 5779123 h 6367455"/>
                <a:gd name="connsiteX4812" fmla="*/ 3902673 w 6891715"/>
                <a:gd name="connsiteY4812" fmla="*/ 5794681 h 6367455"/>
                <a:gd name="connsiteX4813" fmla="*/ 3910928 w 6891715"/>
                <a:gd name="connsiteY4813" fmla="*/ 5801031 h 6367455"/>
                <a:gd name="connsiteX4814" fmla="*/ 3926803 w 6891715"/>
                <a:gd name="connsiteY4814" fmla="*/ 5801983 h 6367455"/>
                <a:gd name="connsiteX4815" fmla="*/ 3934423 w 6891715"/>
                <a:gd name="connsiteY4815" fmla="*/ 5814366 h 6367455"/>
                <a:gd name="connsiteX4816" fmla="*/ 3958870 w 6891715"/>
                <a:gd name="connsiteY4816" fmla="*/ 5825796 h 6367455"/>
                <a:gd name="connsiteX4817" fmla="*/ 3967443 w 6891715"/>
                <a:gd name="connsiteY4817" fmla="*/ 5835321 h 6367455"/>
                <a:gd name="connsiteX4818" fmla="*/ 3962045 w 6891715"/>
                <a:gd name="connsiteY4818" fmla="*/ 5852148 h 6367455"/>
                <a:gd name="connsiteX4819" fmla="*/ 3965538 w 6891715"/>
                <a:gd name="connsiteY4819" fmla="*/ 5857546 h 6367455"/>
                <a:gd name="connsiteX4820" fmla="*/ 3961410 w 6891715"/>
                <a:gd name="connsiteY4820" fmla="*/ 5863896 h 6367455"/>
                <a:gd name="connsiteX4821" fmla="*/ 3971888 w 6891715"/>
                <a:gd name="connsiteY4821" fmla="*/ 5877231 h 6367455"/>
                <a:gd name="connsiteX4822" fmla="*/ 3979508 w 6891715"/>
                <a:gd name="connsiteY4822" fmla="*/ 5891201 h 6367455"/>
                <a:gd name="connsiteX4823" fmla="*/ 3962680 w 6891715"/>
                <a:gd name="connsiteY4823" fmla="*/ 5894376 h 6367455"/>
                <a:gd name="connsiteX4824" fmla="*/ 3953790 w 6891715"/>
                <a:gd name="connsiteY4824" fmla="*/ 5883581 h 6367455"/>
                <a:gd name="connsiteX4825" fmla="*/ 3943313 w 6891715"/>
                <a:gd name="connsiteY4825" fmla="*/ 5883898 h 6367455"/>
                <a:gd name="connsiteX4826" fmla="*/ 3931565 w 6891715"/>
                <a:gd name="connsiteY4826" fmla="*/ 5869293 h 6367455"/>
                <a:gd name="connsiteX4827" fmla="*/ 3922993 w 6891715"/>
                <a:gd name="connsiteY4827" fmla="*/ 5864213 h 6367455"/>
                <a:gd name="connsiteX4828" fmla="*/ 3926168 w 6891715"/>
                <a:gd name="connsiteY4828" fmla="*/ 5853736 h 6367455"/>
                <a:gd name="connsiteX4829" fmla="*/ 3912515 w 6891715"/>
                <a:gd name="connsiteY4829" fmla="*/ 5851513 h 6367455"/>
                <a:gd name="connsiteX4830" fmla="*/ 3896640 w 6891715"/>
                <a:gd name="connsiteY4830" fmla="*/ 5857863 h 6367455"/>
                <a:gd name="connsiteX4831" fmla="*/ 3902038 w 6891715"/>
                <a:gd name="connsiteY4831" fmla="*/ 5864213 h 6367455"/>
                <a:gd name="connsiteX4832" fmla="*/ 3876638 w 6891715"/>
                <a:gd name="connsiteY4832" fmla="*/ 5865801 h 6367455"/>
                <a:gd name="connsiteX4833" fmla="*/ 3869676 w 6891715"/>
                <a:gd name="connsiteY4833" fmla="*/ 5859999 h 6367455"/>
                <a:gd name="connsiteX4834" fmla="*/ 3872889 w 6891715"/>
                <a:gd name="connsiteY4834" fmla="*/ 5872612 h 6367455"/>
                <a:gd name="connsiteX4835" fmla="*/ 3882402 w 6891715"/>
                <a:gd name="connsiteY4835" fmla="*/ 5876432 h 6367455"/>
                <a:gd name="connsiteX4836" fmla="*/ 3876060 w 6891715"/>
                <a:gd name="connsiteY4836" fmla="*/ 5884073 h 6367455"/>
                <a:gd name="connsiteX4837" fmla="*/ 3885572 w 6891715"/>
                <a:gd name="connsiteY4837" fmla="*/ 5885983 h 6367455"/>
                <a:gd name="connsiteX4838" fmla="*/ 3890012 w 6891715"/>
                <a:gd name="connsiteY4838" fmla="*/ 5900946 h 6367455"/>
                <a:gd name="connsiteX4839" fmla="*/ 3899524 w 6891715"/>
                <a:gd name="connsiteY4839" fmla="*/ 5904766 h 6367455"/>
                <a:gd name="connsiteX4840" fmla="*/ 3904597 w 6891715"/>
                <a:gd name="connsiteY4840" fmla="*/ 5906039 h 6367455"/>
                <a:gd name="connsiteX4841" fmla="*/ 3900475 w 6891715"/>
                <a:gd name="connsiteY4841" fmla="*/ 5893623 h 6367455"/>
                <a:gd name="connsiteX4842" fmla="*/ 3905865 w 6891715"/>
                <a:gd name="connsiteY4842" fmla="*/ 5891076 h 6367455"/>
                <a:gd name="connsiteX4843" fmla="*/ 3914109 w 6891715"/>
                <a:gd name="connsiteY4843" fmla="*/ 5897444 h 6367455"/>
                <a:gd name="connsiteX4844" fmla="*/ 3915378 w 6891715"/>
                <a:gd name="connsiteY4844" fmla="*/ 5910178 h 6367455"/>
                <a:gd name="connsiteX4845" fmla="*/ 3919500 w 6891715"/>
                <a:gd name="connsiteY4845" fmla="*/ 5911133 h 6367455"/>
                <a:gd name="connsiteX4846" fmla="*/ 3917914 w 6891715"/>
                <a:gd name="connsiteY4846" fmla="*/ 5917500 h 6367455"/>
                <a:gd name="connsiteX4847" fmla="*/ 3909353 w 6891715"/>
                <a:gd name="connsiteY4847" fmla="*/ 5928325 h 6367455"/>
                <a:gd name="connsiteX4848" fmla="*/ 3900792 w 6891715"/>
                <a:gd name="connsiteY4848" fmla="*/ 5927370 h 6367455"/>
                <a:gd name="connsiteX4849" fmla="*/ 3896670 w 6891715"/>
                <a:gd name="connsiteY4849" fmla="*/ 5934692 h 6367455"/>
                <a:gd name="connsiteX4850" fmla="*/ 3888109 w 6891715"/>
                <a:gd name="connsiteY4850" fmla="*/ 5943288 h 6367455"/>
                <a:gd name="connsiteX4851" fmla="*/ 3885255 w 6891715"/>
                <a:gd name="connsiteY4851" fmla="*/ 5943288 h 6367455"/>
                <a:gd name="connsiteX4852" fmla="*/ 3877646 w 6891715"/>
                <a:gd name="connsiteY4852" fmla="*/ 5931508 h 6367455"/>
                <a:gd name="connsiteX4853" fmla="*/ 3885890 w 6891715"/>
                <a:gd name="connsiteY4853" fmla="*/ 5928325 h 6367455"/>
                <a:gd name="connsiteX4854" fmla="*/ 3869084 w 6891715"/>
                <a:gd name="connsiteY4854" fmla="*/ 5922276 h 6367455"/>
                <a:gd name="connsiteX4855" fmla="*/ 3867816 w 6891715"/>
                <a:gd name="connsiteY4855" fmla="*/ 5915909 h 6367455"/>
                <a:gd name="connsiteX4856" fmla="*/ 3855133 w 6891715"/>
                <a:gd name="connsiteY4856" fmla="*/ 5918137 h 6367455"/>
                <a:gd name="connsiteX4857" fmla="*/ 3854182 w 6891715"/>
                <a:gd name="connsiteY4857" fmla="*/ 5924504 h 6367455"/>
                <a:gd name="connsiteX4858" fmla="*/ 3863060 w 6891715"/>
                <a:gd name="connsiteY4858" fmla="*/ 5935010 h 6367455"/>
                <a:gd name="connsiteX4859" fmla="*/ 3860840 w 6891715"/>
                <a:gd name="connsiteY4859" fmla="*/ 5953794 h 6367455"/>
                <a:gd name="connsiteX4860" fmla="*/ 3870353 w 6891715"/>
                <a:gd name="connsiteY4860" fmla="*/ 5967801 h 6367455"/>
                <a:gd name="connsiteX4861" fmla="*/ 3875109 w 6891715"/>
                <a:gd name="connsiteY4861" fmla="*/ 5982128 h 6367455"/>
                <a:gd name="connsiteX4862" fmla="*/ 3877011 w 6891715"/>
                <a:gd name="connsiteY4862" fmla="*/ 6000274 h 6367455"/>
                <a:gd name="connsiteX4863" fmla="*/ 3872255 w 6891715"/>
                <a:gd name="connsiteY4863" fmla="*/ 6015237 h 6367455"/>
                <a:gd name="connsiteX4864" fmla="*/ 3882719 w 6891715"/>
                <a:gd name="connsiteY4864" fmla="*/ 6024470 h 6367455"/>
                <a:gd name="connsiteX4865" fmla="*/ 3879548 w 6891715"/>
                <a:gd name="connsiteY4865" fmla="*/ 6031792 h 6367455"/>
                <a:gd name="connsiteX4866" fmla="*/ 3895402 w 6891715"/>
                <a:gd name="connsiteY4866" fmla="*/ 6043571 h 6367455"/>
                <a:gd name="connsiteX4867" fmla="*/ 3883987 w 6891715"/>
                <a:gd name="connsiteY4867" fmla="*/ 6049938 h 6367455"/>
                <a:gd name="connsiteX4868" fmla="*/ 3876377 w 6891715"/>
                <a:gd name="connsiteY4868" fmla="*/ 6034975 h 6367455"/>
                <a:gd name="connsiteX4869" fmla="*/ 3869084 w 6891715"/>
                <a:gd name="connsiteY4869" fmla="*/ 6033384 h 6367455"/>
                <a:gd name="connsiteX4870" fmla="*/ 3870987 w 6891715"/>
                <a:gd name="connsiteY4870" fmla="*/ 6043571 h 6367455"/>
                <a:gd name="connsiteX4871" fmla="*/ 3861475 w 6891715"/>
                <a:gd name="connsiteY4871" fmla="*/ 6043890 h 6367455"/>
                <a:gd name="connsiteX4872" fmla="*/ 3862743 w 6891715"/>
                <a:gd name="connsiteY4872" fmla="*/ 6038477 h 6367455"/>
                <a:gd name="connsiteX4873" fmla="*/ 3855133 w 6891715"/>
                <a:gd name="connsiteY4873" fmla="*/ 6021604 h 6367455"/>
                <a:gd name="connsiteX4874" fmla="*/ 3844352 w 6891715"/>
                <a:gd name="connsiteY4874" fmla="*/ 6001866 h 6367455"/>
                <a:gd name="connsiteX4875" fmla="*/ 3829767 w 6891715"/>
                <a:gd name="connsiteY4875" fmla="*/ 6006960 h 6367455"/>
                <a:gd name="connsiteX4876" fmla="*/ 3819303 w 6891715"/>
                <a:gd name="connsiteY4876" fmla="*/ 6033702 h 6367455"/>
                <a:gd name="connsiteX4877" fmla="*/ 3822791 w 6891715"/>
                <a:gd name="connsiteY4877" fmla="*/ 6054714 h 6367455"/>
                <a:gd name="connsiteX4878" fmla="*/ 3818352 w 6891715"/>
                <a:gd name="connsiteY4878" fmla="*/ 6048665 h 6367455"/>
                <a:gd name="connsiteX4879" fmla="*/ 3813279 w 6891715"/>
                <a:gd name="connsiteY4879" fmla="*/ 6051849 h 6367455"/>
                <a:gd name="connsiteX4880" fmla="*/ 3807889 w 6891715"/>
                <a:gd name="connsiteY4880" fmla="*/ 6038796 h 6367455"/>
                <a:gd name="connsiteX4881" fmla="*/ 3800279 w 6891715"/>
                <a:gd name="connsiteY4881" fmla="*/ 5999956 h 6367455"/>
                <a:gd name="connsiteX4882" fmla="*/ 3792669 w 6891715"/>
                <a:gd name="connsiteY4882" fmla="*/ 5995817 h 6367455"/>
                <a:gd name="connsiteX4883" fmla="*/ 3790132 w 6891715"/>
                <a:gd name="connsiteY4883" fmla="*/ 5987540 h 6367455"/>
                <a:gd name="connsiteX4884" fmla="*/ 3779986 w 6891715"/>
                <a:gd name="connsiteY4884" fmla="*/ 5986585 h 6367455"/>
                <a:gd name="connsiteX4885" fmla="*/ 3777449 w 6891715"/>
                <a:gd name="connsiteY4885" fmla="*/ 5971622 h 6367455"/>
                <a:gd name="connsiteX4886" fmla="*/ 3764132 w 6891715"/>
                <a:gd name="connsiteY4886" fmla="*/ 5978944 h 6367455"/>
                <a:gd name="connsiteX4887" fmla="*/ 3758742 w 6891715"/>
                <a:gd name="connsiteY4887" fmla="*/ 6006641 h 6367455"/>
                <a:gd name="connsiteX4888" fmla="*/ 3753351 w 6891715"/>
                <a:gd name="connsiteY4888" fmla="*/ 5998046 h 6367455"/>
                <a:gd name="connsiteX4889" fmla="*/ 3745107 w 6891715"/>
                <a:gd name="connsiteY4889" fmla="*/ 6002503 h 6367455"/>
                <a:gd name="connsiteX4890" fmla="*/ 3734327 w 6891715"/>
                <a:gd name="connsiteY4890" fmla="*/ 5982446 h 6367455"/>
                <a:gd name="connsiteX4891" fmla="*/ 3733058 w 6891715"/>
                <a:gd name="connsiteY4891" fmla="*/ 5960479 h 6367455"/>
                <a:gd name="connsiteX4892" fmla="*/ 3742571 w 6891715"/>
                <a:gd name="connsiteY4892" fmla="*/ 5949973 h 6367455"/>
                <a:gd name="connsiteX4893" fmla="*/ 3737814 w 6891715"/>
                <a:gd name="connsiteY4893" fmla="*/ 5927688 h 6367455"/>
                <a:gd name="connsiteX4894" fmla="*/ 3721961 w 6891715"/>
                <a:gd name="connsiteY4894" fmla="*/ 5903493 h 6367455"/>
                <a:gd name="connsiteX4895" fmla="*/ 3708326 w 6891715"/>
                <a:gd name="connsiteY4895" fmla="*/ 5898080 h 6367455"/>
                <a:gd name="connsiteX4896" fmla="*/ 3701985 w 6891715"/>
                <a:gd name="connsiteY4896" fmla="*/ 5903493 h 6367455"/>
                <a:gd name="connsiteX4897" fmla="*/ 3694375 w 6891715"/>
                <a:gd name="connsiteY4897" fmla="*/ 5879297 h 6367455"/>
                <a:gd name="connsiteX4898" fmla="*/ 3681692 w 6891715"/>
                <a:gd name="connsiteY4898" fmla="*/ 5876432 h 6367455"/>
                <a:gd name="connsiteX4899" fmla="*/ 3681375 w 6891715"/>
                <a:gd name="connsiteY4899" fmla="*/ 5862742 h 6367455"/>
                <a:gd name="connsiteX4900" fmla="*/ 3690887 w 6891715"/>
                <a:gd name="connsiteY4900" fmla="*/ 5862742 h 6367455"/>
                <a:gd name="connsiteX4901" fmla="*/ 3711814 w 6891715"/>
                <a:gd name="connsiteY4901" fmla="*/ 5839820 h 6367455"/>
                <a:gd name="connsiteX4902" fmla="*/ 3709595 w 6891715"/>
                <a:gd name="connsiteY4902" fmla="*/ 5824221 h 6367455"/>
                <a:gd name="connsiteX4903" fmla="*/ 3710863 w 6891715"/>
                <a:gd name="connsiteY4903" fmla="*/ 5820082 h 6367455"/>
                <a:gd name="connsiteX4904" fmla="*/ 3725448 w 6891715"/>
                <a:gd name="connsiteY4904" fmla="*/ 5835682 h 6367455"/>
                <a:gd name="connsiteX4905" fmla="*/ 3740351 w 6891715"/>
                <a:gd name="connsiteY4905" fmla="*/ 5836637 h 6367455"/>
                <a:gd name="connsiteX4906" fmla="*/ 3746693 w 6891715"/>
                <a:gd name="connsiteY4906" fmla="*/ 5826131 h 6367455"/>
                <a:gd name="connsiteX4907" fmla="*/ 3762547 w 6891715"/>
                <a:gd name="connsiteY4907" fmla="*/ 5819764 h 6367455"/>
                <a:gd name="connsiteX4908" fmla="*/ 3788230 w 6891715"/>
                <a:gd name="connsiteY4908" fmla="*/ 5838547 h 6367455"/>
                <a:gd name="connsiteX4909" fmla="*/ 3812328 w 6891715"/>
                <a:gd name="connsiteY4909" fmla="*/ 5846824 h 6367455"/>
                <a:gd name="connsiteX4910" fmla="*/ 3836426 w 6891715"/>
                <a:gd name="connsiteY4910" fmla="*/ 5846506 h 6367455"/>
                <a:gd name="connsiteX4911" fmla="*/ 3849426 w 6891715"/>
                <a:gd name="connsiteY4911" fmla="*/ 5860196 h 6367455"/>
                <a:gd name="connsiteX4912" fmla="*/ 3857036 w 6891715"/>
                <a:gd name="connsiteY4912" fmla="*/ 5860832 h 6367455"/>
                <a:gd name="connsiteX4913" fmla="*/ 3868367 w 6891715"/>
                <a:gd name="connsiteY4913" fmla="*/ 5859082 h 6367455"/>
                <a:gd name="connsiteX4914" fmla="*/ 3859493 w 6891715"/>
                <a:gd name="connsiteY4914" fmla="*/ 5854053 h 6367455"/>
                <a:gd name="connsiteX4915" fmla="*/ 3872193 w 6891715"/>
                <a:gd name="connsiteY4915" fmla="*/ 5847703 h 6367455"/>
                <a:gd name="connsiteX4916" fmla="*/ 3883940 w 6891715"/>
                <a:gd name="connsiteY4916" fmla="*/ 5850878 h 6367455"/>
                <a:gd name="connsiteX4917" fmla="*/ 3893465 w 6891715"/>
                <a:gd name="connsiteY4917" fmla="*/ 5849608 h 6367455"/>
                <a:gd name="connsiteX4918" fmla="*/ 3889020 w 6891715"/>
                <a:gd name="connsiteY4918" fmla="*/ 5840083 h 6367455"/>
                <a:gd name="connsiteX4919" fmla="*/ 3876320 w 6891715"/>
                <a:gd name="connsiteY4919" fmla="*/ 5835003 h 6367455"/>
                <a:gd name="connsiteX4920" fmla="*/ 3868065 w 6891715"/>
                <a:gd name="connsiteY4920" fmla="*/ 5837226 h 6367455"/>
                <a:gd name="connsiteX4921" fmla="*/ 3859493 w 6891715"/>
                <a:gd name="connsiteY4921" fmla="*/ 5833098 h 6367455"/>
                <a:gd name="connsiteX4922" fmla="*/ 3843618 w 6891715"/>
                <a:gd name="connsiteY4922" fmla="*/ 5815318 h 6367455"/>
                <a:gd name="connsiteX4923" fmla="*/ 3845523 w 6891715"/>
                <a:gd name="connsiteY4923" fmla="*/ 5828971 h 6367455"/>
                <a:gd name="connsiteX4924" fmla="*/ 3830918 w 6891715"/>
                <a:gd name="connsiteY4924" fmla="*/ 5828018 h 6367455"/>
                <a:gd name="connsiteX4925" fmla="*/ 3827743 w 6891715"/>
                <a:gd name="connsiteY4925" fmla="*/ 5814366 h 6367455"/>
                <a:gd name="connsiteX4926" fmla="*/ 3823298 w 6891715"/>
                <a:gd name="connsiteY4926" fmla="*/ 5817541 h 6367455"/>
                <a:gd name="connsiteX4927" fmla="*/ 3811550 w 6891715"/>
                <a:gd name="connsiteY4927" fmla="*/ 5810556 h 6367455"/>
                <a:gd name="connsiteX4928" fmla="*/ 3797898 w 6891715"/>
                <a:gd name="connsiteY4928" fmla="*/ 5817858 h 6367455"/>
                <a:gd name="connsiteX4929" fmla="*/ 3787420 w 6891715"/>
                <a:gd name="connsiteY4929" fmla="*/ 5809286 h 6367455"/>
                <a:gd name="connsiteX4930" fmla="*/ 3761703 w 6891715"/>
                <a:gd name="connsiteY4930" fmla="*/ 5813096 h 6367455"/>
                <a:gd name="connsiteX4931" fmla="*/ 3753765 w 6891715"/>
                <a:gd name="connsiteY4931" fmla="*/ 5811826 h 6367455"/>
                <a:gd name="connsiteX4932" fmla="*/ 3747415 w 6891715"/>
                <a:gd name="connsiteY4932" fmla="*/ 5811191 h 6367455"/>
                <a:gd name="connsiteX4933" fmla="*/ 3742653 w 6891715"/>
                <a:gd name="connsiteY4933" fmla="*/ 5810873 h 6367455"/>
                <a:gd name="connsiteX4934" fmla="*/ 3741383 w 6891715"/>
                <a:gd name="connsiteY4934" fmla="*/ 5811191 h 6367455"/>
                <a:gd name="connsiteX4935" fmla="*/ 3739478 w 6891715"/>
                <a:gd name="connsiteY4935" fmla="*/ 5812461 h 6367455"/>
                <a:gd name="connsiteX4936" fmla="*/ 3735985 w 6891715"/>
                <a:gd name="connsiteY4936" fmla="*/ 5815636 h 6367455"/>
                <a:gd name="connsiteX4937" fmla="*/ 3732810 w 6891715"/>
                <a:gd name="connsiteY4937" fmla="*/ 5818811 h 6367455"/>
                <a:gd name="connsiteX4938" fmla="*/ 3731223 w 6891715"/>
                <a:gd name="connsiteY4938" fmla="*/ 5820398 h 6367455"/>
                <a:gd name="connsiteX4939" fmla="*/ 3715348 w 6891715"/>
                <a:gd name="connsiteY4939" fmla="*/ 5816588 h 6367455"/>
                <a:gd name="connsiteX4940" fmla="*/ 3704553 w 6891715"/>
                <a:gd name="connsiteY4940" fmla="*/ 5800713 h 6367455"/>
                <a:gd name="connsiteX4941" fmla="*/ 3697250 w 6891715"/>
                <a:gd name="connsiteY4941" fmla="*/ 5808968 h 6367455"/>
                <a:gd name="connsiteX4942" fmla="*/ 3695345 w 6891715"/>
                <a:gd name="connsiteY4942" fmla="*/ 5816588 h 6367455"/>
                <a:gd name="connsiteX4943" fmla="*/ 3687725 w 6891715"/>
                <a:gd name="connsiteY4943" fmla="*/ 5812461 h 6367455"/>
                <a:gd name="connsiteX4944" fmla="*/ 3684550 w 6891715"/>
                <a:gd name="connsiteY4944" fmla="*/ 5801031 h 6367455"/>
                <a:gd name="connsiteX4945" fmla="*/ 3675978 w 6891715"/>
                <a:gd name="connsiteY4945" fmla="*/ 5789283 h 6367455"/>
                <a:gd name="connsiteX4946" fmla="*/ 3676930 w 6891715"/>
                <a:gd name="connsiteY4946" fmla="*/ 5779123 h 6367455"/>
                <a:gd name="connsiteX4947" fmla="*/ 3668358 w 6891715"/>
                <a:gd name="connsiteY4947" fmla="*/ 5781028 h 6367455"/>
                <a:gd name="connsiteX4948" fmla="*/ 3665183 w 6891715"/>
                <a:gd name="connsiteY4948" fmla="*/ 5764201 h 6367455"/>
                <a:gd name="connsiteX4949" fmla="*/ 3650260 w 6891715"/>
                <a:gd name="connsiteY4949" fmla="*/ 5761343 h 6367455"/>
                <a:gd name="connsiteX4950" fmla="*/ 3646133 w 6891715"/>
                <a:gd name="connsiteY4950" fmla="*/ 5750548 h 6367455"/>
                <a:gd name="connsiteX4951" fmla="*/ 3652165 w 6891715"/>
                <a:gd name="connsiteY4951" fmla="*/ 5740071 h 6367455"/>
                <a:gd name="connsiteX4952" fmla="*/ 3667088 w 6891715"/>
                <a:gd name="connsiteY4952" fmla="*/ 5735943 h 6367455"/>
                <a:gd name="connsiteX4953" fmla="*/ 3675343 w 6891715"/>
                <a:gd name="connsiteY4953" fmla="*/ 5743881 h 6367455"/>
                <a:gd name="connsiteX4954" fmla="*/ 3683915 w 6891715"/>
                <a:gd name="connsiteY4954" fmla="*/ 5747056 h 6367455"/>
                <a:gd name="connsiteX4955" fmla="*/ 3681693 w 6891715"/>
                <a:gd name="connsiteY4955" fmla="*/ 5733403 h 6367455"/>
                <a:gd name="connsiteX4956" fmla="*/ 3676613 w 6891715"/>
                <a:gd name="connsiteY4956" fmla="*/ 5727371 h 6367455"/>
                <a:gd name="connsiteX4957" fmla="*/ 3660738 w 6891715"/>
                <a:gd name="connsiteY4957" fmla="*/ 5728323 h 6367455"/>
                <a:gd name="connsiteX4958" fmla="*/ 3654388 w 6891715"/>
                <a:gd name="connsiteY4958" fmla="*/ 5720068 h 6367455"/>
                <a:gd name="connsiteX4959" fmla="*/ 3648990 w 6891715"/>
                <a:gd name="connsiteY4959" fmla="*/ 5730546 h 6367455"/>
                <a:gd name="connsiteX4960" fmla="*/ 3645815 w 6891715"/>
                <a:gd name="connsiteY4960" fmla="*/ 5739118 h 6367455"/>
                <a:gd name="connsiteX4961" fmla="*/ 3641370 w 6891715"/>
                <a:gd name="connsiteY4961" fmla="*/ 5733721 h 6367455"/>
                <a:gd name="connsiteX4962" fmla="*/ 3639465 w 6891715"/>
                <a:gd name="connsiteY4962" fmla="*/ 5722291 h 6367455"/>
                <a:gd name="connsiteX4963" fmla="*/ 3631845 w 6891715"/>
                <a:gd name="connsiteY4963" fmla="*/ 5709591 h 6367455"/>
                <a:gd name="connsiteX4964" fmla="*/ 3615018 w 6891715"/>
                <a:gd name="connsiteY4964" fmla="*/ 5708956 h 6367455"/>
                <a:gd name="connsiteX4965" fmla="*/ 3602000 w 6891715"/>
                <a:gd name="connsiteY4965" fmla="*/ 5689906 h 6367455"/>
                <a:gd name="connsiteX4966" fmla="*/ 3606128 w 6891715"/>
                <a:gd name="connsiteY4966" fmla="*/ 5683556 h 6367455"/>
                <a:gd name="connsiteX4967" fmla="*/ 3595968 w 6891715"/>
                <a:gd name="connsiteY4967" fmla="*/ 5682286 h 6367455"/>
                <a:gd name="connsiteX4968" fmla="*/ 3595015 w 6891715"/>
                <a:gd name="connsiteY4968" fmla="*/ 5666093 h 6367455"/>
                <a:gd name="connsiteX4969" fmla="*/ 3588665 w 6891715"/>
                <a:gd name="connsiteY4969" fmla="*/ 5656886 h 6367455"/>
                <a:gd name="connsiteX4970" fmla="*/ 3589618 w 6891715"/>
                <a:gd name="connsiteY4970" fmla="*/ 5650536 h 6367455"/>
                <a:gd name="connsiteX4971" fmla="*/ 3582315 w 6891715"/>
                <a:gd name="connsiteY4971" fmla="*/ 5649583 h 6367455"/>
                <a:gd name="connsiteX4972" fmla="*/ 3578188 w 6891715"/>
                <a:gd name="connsiteY4972" fmla="*/ 5641963 h 6367455"/>
                <a:gd name="connsiteX4973" fmla="*/ 3578378 w 6891715"/>
                <a:gd name="connsiteY4973" fmla="*/ 5641929 h 6367455"/>
                <a:gd name="connsiteX4974" fmla="*/ 3574656 w 6891715"/>
                <a:gd name="connsiteY4974" fmla="*/ 5639745 h 6367455"/>
                <a:gd name="connsiteX4975" fmla="*/ 3577496 w 6891715"/>
                <a:gd name="connsiteY4975" fmla="*/ 5632442 h 6367455"/>
                <a:gd name="connsiteX4976" fmla="*/ 3571816 w 6891715"/>
                <a:gd name="connsiteY4976" fmla="*/ 5618155 h 6367455"/>
                <a:gd name="connsiteX4977" fmla="*/ 3557613 w 6891715"/>
                <a:gd name="connsiteY4977" fmla="*/ 5606090 h 6367455"/>
                <a:gd name="connsiteX4978" fmla="*/ 3537414 w 6891715"/>
                <a:gd name="connsiteY4978" fmla="*/ 5597200 h 6367455"/>
                <a:gd name="connsiteX4979" fmla="*/ 3526999 w 6891715"/>
                <a:gd name="connsiteY4979" fmla="*/ 5579420 h 6367455"/>
                <a:gd name="connsiteX4980" fmla="*/ 3525737 w 6891715"/>
                <a:gd name="connsiteY4980" fmla="*/ 5573387 h 6367455"/>
                <a:gd name="connsiteX4981" fmla="*/ 3515006 w 6891715"/>
                <a:gd name="connsiteY4981" fmla="*/ 5557830 h 6367455"/>
                <a:gd name="connsiteX4982" fmla="*/ 3517847 w 6891715"/>
                <a:gd name="connsiteY4982" fmla="*/ 5553067 h 6367455"/>
                <a:gd name="connsiteX4983" fmla="*/ 3527946 w 6891715"/>
                <a:gd name="connsiteY4983" fmla="*/ 5560052 h 6367455"/>
                <a:gd name="connsiteX4984" fmla="*/ 3526684 w 6891715"/>
                <a:gd name="connsiteY4984" fmla="*/ 5550845 h 6367455"/>
                <a:gd name="connsiteX4985" fmla="*/ 3527315 w 6891715"/>
                <a:gd name="connsiteY4985" fmla="*/ 5546717 h 6367455"/>
                <a:gd name="connsiteX4986" fmla="*/ 3520372 w 6891715"/>
                <a:gd name="connsiteY4986" fmla="*/ 5543860 h 6367455"/>
                <a:gd name="connsiteX4987" fmla="*/ 3514691 w 6891715"/>
                <a:gd name="connsiteY4987" fmla="*/ 5534970 h 6367455"/>
                <a:gd name="connsiteX4988" fmla="*/ 3514691 w 6891715"/>
                <a:gd name="connsiteY4988" fmla="*/ 5523540 h 6367455"/>
                <a:gd name="connsiteX4989" fmla="*/ 3522581 w 6891715"/>
                <a:gd name="connsiteY4989" fmla="*/ 5513062 h 6367455"/>
                <a:gd name="connsiteX4990" fmla="*/ 3527946 w 6891715"/>
                <a:gd name="connsiteY4990" fmla="*/ 5504490 h 6367455"/>
                <a:gd name="connsiteX4991" fmla="*/ 3529840 w 6891715"/>
                <a:gd name="connsiteY4991" fmla="*/ 5490202 h 6367455"/>
                <a:gd name="connsiteX4992" fmla="*/ 3531418 w 6891715"/>
                <a:gd name="connsiteY4992" fmla="*/ 5480995 h 6367455"/>
                <a:gd name="connsiteX4993" fmla="*/ 3523843 w 6891715"/>
                <a:gd name="connsiteY4993" fmla="*/ 5473057 h 6367455"/>
                <a:gd name="connsiteX4994" fmla="*/ 3532365 w 6891715"/>
                <a:gd name="connsiteY4994" fmla="*/ 5464485 h 6367455"/>
                <a:gd name="connsiteX4995" fmla="*/ 3526053 w 6891715"/>
                <a:gd name="connsiteY4995" fmla="*/ 5451784 h 6367455"/>
                <a:gd name="connsiteX4996" fmla="*/ 3523212 w 6891715"/>
                <a:gd name="connsiteY4996" fmla="*/ 5445434 h 6367455"/>
                <a:gd name="connsiteX4997" fmla="*/ 3529524 w 6891715"/>
                <a:gd name="connsiteY4997" fmla="*/ 5441307 h 6367455"/>
                <a:gd name="connsiteX4998" fmla="*/ 3524159 w 6891715"/>
                <a:gd name="connsiteY4998" fmla="*/ 5427337 h 6367455"/>
                <a:gd name="connsiteX4999" fmla="*/ 3527946 w 6891715"/>
                <a:gd name="connsiteY4999" fmla="*/ 5420352 h 6367455"/>
                <a:gd name="connsiteX5000" fmla="*/ 3540570 w 6891715"/>
                <a:gd name="connsiteY5000" fmla="*/ 5404794 h 6367455"/>
                <a:gd name="connsiteX5001" fmla="*/ 3535836 w 6891715"/>
                <a:gd name="connsiteY5001" fmla="*/ 5397809 h 6367455"/>
                <a:gd name="connsiteX5002" fmla="*/ 3526053 w 6891715"/>
                <a:gd name="connsiteY5002" fmla="*/ 5394952 h 6367455"/>
                <a:gd name="connsiteX5003" fmla="*/ 3525643 w 6891715"/>
                <a:gd name="connsiteY5003" fmla="*/ 5394317 h 6367455"/>
                <a:gd name="connsiteX5004" fmla="*/ 3516101 w 6891715"/>
                <a:gd name="connsiteY5004" fmla="*/ 5394317 h 6367455"/>
                <a:gd name="connsiteX5005" fmla="*/ 3512284 w 6891715"/>
                <a:gd name="connsiteY5005" fmla="*/ 5386716 h 6367455"/>
                <a:gd name="connsiteX5006" fmla="*/ 3510694 w 6891715"/>
                <a:gd name="connsiteY5006" fmla="*/ 5374048 h 6367455"/>
                <a:gd name="connsiteX5007" fmla="*/ 3492882 w 6891715"/>
                <a:gd name="connsiteY5007" fmla="*/ 5352511 h 6367455"/>
                <a:gd name="connsiteX5008" fmla="*/ 3469663 w 6891715"/>
                <a:gd name="connsiteY5008" fmla="*/ 5340159 h 6367455"/>
                <a:gd name="connsiteX5009" fmla="*/ 3460121 w 6891715"/>
                <a:gd name="connsiteY5009" fmla="*/ 5329707 h 6367455"/>
                <a:gd name="connsiteX5010" fmla="*/ 3445809 w 6891715"/>
                <a:gd name="connsiteY5010" fmla="*/ 5327807 h 6367455"/>
                <a:gd name="connsiteX5011" fmla="*/ 3441674 w 6891715"/>
                <a:gd name="connsiteY5011" fmla="*/ 5318622 h 6367455"/>
                <a:gd name="connsiteX5012" fmla="*/ 3448671 w 6891715"/>
                <a:gd name="connsiteY5012" fmla="*/ 5320839 h 6367455"/>
                <a:gd name="connsiteX5013" fmla="*/ 3454396 w 6891715"/>
                <a:gd name="connsiteY5013" fmla="*/ 5318939 h 6367455"/>
                <a:gd name="connsiteX5014" fmla="*/ 3455032 w 6891715"/>
                <a:gd name="connsiteY5014" fmla="*/ 5310071 h 6367455"/>
                <a:gd name="connsiteX5015" fmla="*/ 3445596 w 6891715"/>
                <a:gd name="connsiteY5015" fmla="*/ 5305079 h 6367455"/>
                <a:gd name="connsiteX5016" fmla="*/ 3448013 w 6891715"/>
                <a:gd name="connsiteY5016" fmla="*/ 5314939 h 6367455"/>
                <a:gd name="connsiteX5017" fmla="*/ 3441636 w 6891715"/>
                <a:gd name="connsiteY5017" fmla="*/ 5312732 h 6367455"/>
                <a:gd name="connsiteX5018" fmla="*/ 3436217 w 6891715"/>
                <a:gd name="connsiteY5018" fmla="*/ 5308949 h 6367455"/>
                <a:gd name="connsiteX5019" fmla="*/ 3431434 w 6891715"/>
                <a:gd name="connsiteY5019" fmla="*/ 5305166 h 6367455"/>
                <a:gd name="connsiteX5020" fmla="*/ 3427927 w 6891715"/>
                <a:gd name="connsiteY5020" fmla="*/ 5302014 h 6367455"/>
                <a:gd name="connsiteX5021" fmla="*/ 3425696 w 6891715"/>
                <a:gd name="connsiteY5021" fmla="*/ 5298861 h 6367455"/>
                <a:gd name="connsiteX5022" fmla="*/ 3423145 w 6891715"/>
                <a:gd name="connsiteY5022" fmla="*/ 5296654 h 6367455"/>
                <a:gd name="connsiteX5023" fmla="*/ 3420913 w 6891715"/>
                <a:gd name="connsiteY5023" fmla="*/ 5295078 h 6367455"/>
                <a:gd name="connsiteX5024" fmla="*/ 3393814 w 6891715"/>
                <a:gd name="connsiteY5024" fmla="*/ 5279000 h 6367455"/>
                <a:gd name="connsiteX5025" fmla="*/ 3380105 w 6891715"/>
                <a:gd name="connsiteY5025" fmla="*/ 5263238 h 6367455"/>
                <a:gd name="connsiteX5026" fmla="*/ 3365758 w 6891715"/>
                <a:gd name="connsiteY5026" fmla="*/ 5256303 h 6367455"/>
                <a:gd name="connsiteX5027" fmla="*/ 3371178 w 6891715"/>
                <a:gd name="connsiteY5027" fmla="*/ 5268913 h 6367455"/>
                <a:gd name="connsiteX5028" fmla="*/ 3355875 w 6891715"/>
                <a:gd name="connsiteY5028" fmla="*/ 5258509 h 6367455"/>
                <a:gd name="connsiteX5029" fmla="*/ 3332601 w 6891715"/>
                <a:gd name="connsiteY5029" fmla="*/ 5247476 h 6367455"/>
                <a:gd name="connsiteX5030" fmla="*/ 3320486 w 6891715"/>
                <a:gd name="connsiteY5030" fmla="*/ 5245269 h 6367455"/>
                <a:gd name="connsiteX5031" fmla="*/ 3301995 w 6891715"/>
                <a:gd name="connsiteY5031" fmla="*/ 5240855 h 6367455"/>
                <a:gd name="connsiteX5032" fmla="*/ 3294025 w 6891715"/>
                <a:gd name="connsiteY5032" fmla="*/ 5229506 h 6367455"/>
                <a:gd name="connsiteX5033" fmla="*/ 3321124 w 6891715"/>
                <a:gd name="connsiteY5033" fmla="*/ 5232974 h 6367455"/>
                <a:gd name="connsiteX5034" fmla="*/ 3333877 w 6891715"/>
                <a:gd name="connsiteY5034" fmla="*/ 5237072 h 6367455"/>
                <a:gd name="connsiteX5035" fmla="*/ 3352368 w 6891715"/>
                <a:gd name="connsiteY5035" fmla="*/ 5241171 h 6367455"/>
                <a:gd name="connsiteX5036" fmla="*/ 3357469 w 6891715"/>
                <a:gd name="connsiteY5036" fmla="*/ 5244954 h 6367455"/>
                <a:gd name="connsiteX5037" fmla="*/ 3355237 w 6891715"/>
                <a:gd name="connsiteY5037" fmla="*/ 5235496 h 6367455"/>
                <a:gd name="connsiteX5038" fmla="*/ 3357761 w 6891715"/>
                <a:gd name="connsiteY5038" fmla="*/ 5233854 h 6367455"/>
                <a:gd name="connsiteX5039" fmla="*/ 3374251 w 6891715"/>
                <a:gd name="connsiteY5039" fmla="*/ 5226890 h 6367455"/>
                <a:gd name="connsiteX5040" fmla="*/ 3376538 w 6891715"/>
                <a:gd name="connsiteY5040" fmla="*/ 5226649 h 6367455"/>
                <a:gd name="connsiteX5041" fmla="*/ 3376390 w 6891715"/>
                <a:gd name="connsiteY5041" fmla="*/ 5225986 h 6367455"/>
                <a:gd name="connsiteX5042" fmla="*/ 3374251 w 6891715"/>
                <a:gd name="connsiteY5042" fmla="*/ 5226890 h 6367455"/>
                <a:gd name="connsiteX5043" fmla="*/ 3367352 w 6891715"/>
                <a:gd name="connsiteY5043" fmla="*/ 5227615 h 6367455"/>
                <a:gd name="connsiteX5044" fmla="*/ 3357761 w 6891715"/>
                <a:gd name="connsiteY5044" fmla="*/ 5233854 h 6367455"/>
                <a:gd name="connsiteX5045" fmla="*/ 3355306 w 6891715"/>
                <a:gd name="connsiteY5045" fmla="*/ 5234891 h 6367455"/>
                <a:gd name="connsiteX5046" fmla="*/ 3346733 w 6891715"/>
                <a:gd name="connsiteY5046" fmla="*/ 5230124 h 6367455"/>
                <a:gd name="connsiteX5047" fmla="*/ 3354671 w 6891715"/>
                <a:gd name="connsiteY5047" fmla="*/ 5222815 h 6367455"/>
                <a:gd name="connsiteX5048" fmla="*/ 3358798 w 6891715"/>
                <a:gd name="connsiteY5048" fmla="*/ 5218366 h 6367455"/>
                <a:gd name="connsiteX5049" fmla="*/ 3358436 w 6891715"/>
                <a:gd name="connsiteY5049" fmla="*/ 5217784 h 6367455"/>
                <a:gd name="connsiteX5050" fmla="*/ 3354315 w 6891715"/>
                <a:gd name="connsiteY5050" fmla="*/ 5222229 h 6367455"/>
                <a:gd name="connsiteX5051" fmla="*/ 3340052 w 6891715"/>
                <a:gd name="connsiteY5051" fmla="*/ 5224452 h 6367455"/>
                <a:gd name="connsiteX5052" fmla="*/ 3327374 w 6891715"/>
                <a:gd name="connsiteY5052" fmla="*/ 5222547 h 6367455"/>
                <a:gd name="connsiteX5053" fmla="*/ 3291558 w 6891715"/>
                <a:gd name="connsiteY5053" fmla="*/ 5197464 h 6367455"/>
                <a:gd name="connsiteX5054" fmla="*/ 3284585 w 6891715"/>
                <a:gd name="connsiteY5054" fmla="*/ 5183177 h 6367455"/>
                <a:gd name="connsiteX5055" fmla="*/ 3262715 w 6891715"/>
                <a:gd name="connsiteY5055" fmla="*/ 5167619 h 6367455"/>
                <a:gd name="connsiteX5056" fmla="*/ 3236724 w 6891715"/>
                <a:gd name="connsiteY5056" fmla="*/ 5163492 h 6367455"/>
                <a:gd name="connsiteX5057" fmla="*/ 3223095 w 6891715"/>
                <a:gd name="connsiteY5057" fmla="*/ 5169842 h 6367455"/>
                <a:gd name="connsiteX5058" fmla="*/ 3197105 w 6891715"/>
                <a:gd name="connsiteY5058" fmla="*/ 5168889 h 6367455"/>
                <a:gd name="connsiteX5059" fmla="*/ 3185694 w 6891715"/>
                <a:gd name="connsiteY5059" fmla="*/ 5151744 h 6367455"/>
                <a:gd name="connsiteX5060" fmla="*/ 3187913 w 6891715"/>
                <a:gd name="connsiteY5060" fmla="*/ 5144442 h 6367455"/>
                <a:gd name="connsiteX5061" fmla="*/ 3160338 w 6891715"/>
                <a:gd name="connsiteY5061" fmla="*/ 5123804 h 6367455"/>
                <a:gd name="connsiteX5062" fmla="*/ 3116598 w 6891715"/>
                <a:gd name="connsiteY5062" fmla="*/ 5068242 h 6367455"/>
                <a:gd name="connsiteX5063" fmla="*/ 3116281 w 6891715"/>
                <a:gd name="connsiteY5063" fmla="*/ 5063797 h 6367455"/>
                <a:gd name="connsiteX5064" fmla="*/ 3125790 w 6891715"/>
                <a:gd name="connsiteY5064" fmla="*/ 5065067 h 6367455"/>
                <a:gd name="connsiteX5065" fmla="*/ 3132129 w 6891715"/>
                <a:gd name="connsiteY5065" fmla="*/ 5063797 h 6367455"/>
                <a:gd name="connsiteX5066" fmla="*/ 3125790 w 6891715"/>
                <a:gd name="connsiteY5066" fmla="*/ 5056494 h 6367455"/>
                <a:gd name="connsiteX5067" fmla="*/ 3125790 w 6891715"/>
                <a:gd name="connsiteY5067" fmla="*/ 5052049 h 6367455"/>
                <a:gd name="connsiteX5068" fmla="*/ 3141637 w 6891715"/>
                <a:gd name="connsiteY5068" fmla="*/ 5060622 h 6367455"/>
                <a:gd name="connsiteX5069" fmla="*/ 3152097 w 6891715"/>
                <a:gd name="connsiteY5069" fmla="*/ 5071099 h 6367455"/>
                <a:gd name="connsiteX5070" fmla="*/ 3154316 w 6891715"/>
                <a:gd name="connsiteY5070" fmla="*/ 5061257 h 6367455"/>
                <a:gd name="connsiteX5071" fmla="*/ 3144807 w 6891715"/>
                <a:gd name="connsiteY5071" fmla="*/ 5059669 h 6367455"/>
                <a:gd name="connsiteX5072" fmla="*/ 3123571 w 6891715"/>
                <a:gd name="connsiteY5072" fmla="*/ 5040937 h 6367455"/>
                <a:gd name="connsiteX5073" fmla="*/ 3111844 w 6891715"/>
                <a:gd name="connsiteY5073" fmla="*/ 5026014 h 6367455"/>
                <a:gd name="connsiteX5074" fmla="*/ 3105187 w 6891715"/>
                <a:gd name="connsiteY5074" fmla="*/ 5012679 h 6367455"/>
                <a:gd name="connsiteX5075" fmla="*/ 3100750 w 6891715"/>
                <a:gd name="connsiteY5075" fmla="*/ 4980612 h 6367455"/>
                <a:gd name="connsiteX5076" fmla="*/ 3093143 w 6891715"/>
                <a:gd name="connsiteY5076" fmla="*/ 4963149 h 6367455"/>
                <a:gd name="connsiteX5077" fmla="*/ 3070005 w 6891715"/>
                <a:gd name="connsiteY5077" fmla="*/ 4933621 h 6367455"/>
                <a:gd name="connsiteX5078" fmla="*/ 3053524 w 6891715"/>
                <a:gd name="connsiteY5078" fmla="*/ 4927589 h 6367455"/>
                <a:gd name="connsiteX5079" fmla="*/ 3045283 w 6891715"/>
                <a:gd name="connsiteY5079" fmla="*/ 4918064 h 6367455"/>
                <a:gd name="connsiteX5080" fmla="*/ 3030703 w 6891715"/>
                <a:gd name="connsiteY5080" fmla="*/ 4921239 h 6367455"/>
                <a:gd name="connsiteX5081" fmla="*/ 3025314 w 6891715"/>
                <a:gd name="connsiteY5081" fmla="*/ 4945686 h 6367455"/>
                <a:gd name="connsiteX5082" fmla="*/ 3027850 w 6891715"/>
                <a:gd name="connsiteY5082" fmla="*/ 4958386 h 6367455"/>
                <a:gd name="connsiteX5083" fmla="*/ 3018341 w 6891715"/>
                <a:gd name="connsiteY5083" fmla="*/ 4971086 h 6367455"/>
                <a:gd name="connsiteX5084" fmla="*/ 3016123 w 6891715"/>
                <a:gd name="connsiteY5084" fmla="*/ 4966006 h 6367455"/>
                <a:gd name="connsiteX5085" fmla="*/ 3012953 w 6891715"/>
                <a:gd name="connsiteY5085" fmla="*/ 4975531 h 6367455"/>
                <a:gd name="connsiteX5086" fmla="*/ 3006931 w 6891715"/>
                <a:gd name="connsiteY5086" fmla="*/ 4990137 h 6367455"/>
                <a:gd name="connsiteX5087" fmla="*/ 3005980 w 6891715"/>
                <a:gd name="connsiteY5087" fmla="*/ 4995217 h 6367455"/>
                <a:gd name="connsiteX5088" fmla="*/ 2992351 w 6891715"/>
                <a:gd name="connsiteY5088" fmla="*/ 4986962 h 6367455"/>
                <a:gd name="connsiteX5089" fmla="*/ 2988547 w 6891715"/>
                <a:gd name="connsiteY5089" fmla="*/ 4967276 h 6367455"/>
                <a:gd name="connsiteX5090" fmla="*/ 2977137 w 6891715"/>
                <a:gd name="connsiteY5090" fmla="*/ 4958704 h 6367455"/>
                <a:gd name="connsiteX5091" fmla="*/ 2971749 w 6891715"/>
                <a:gd name="connsiteY5091" fmla="*/ 4946004 h 6367455"/>
                <a:gd name="connsiteX5092" fmla="*/ 2974601 w 6891715"/>
                <a:gd name="connsiteY5092" fmla="*/ 4927271 h 6367455"/>
                <a:gd name="connsiteX5093" fmla="*/ 2963825 w 6891715"/>
                <a:gd name="connsiteY5093" fmla="*/ 4910444 h 6367455"/>
                <a:gd name="connsiteX5094" fmla="*/ 2963825 w 6891715"/>
                <a:gd name="connsiteY5094" fmla="*/ 4899649 h 6367455"/>
                <a:gd name="connsiteX5095" fmla="*/ 2976186 w 6891715"/>
                <a:gd name="connsiteY5095" fmla="*/ 4893299 h 6367455"/>
                <a:gd name="connsiteX5096" fmla="*/ 2976672 w 6891715"/>
                <a:gd name="connsiteY5096" fmla="*/ 4893377 h 6367455"/>
                <a:gd name="connsiteX5097" fmla="*/ 2981824 w 6891715"/>
                <a:gd name="connsiteY5097" fmla="*/ 4881196 h 6367455"/>
                <a:gd name="connsiteX5098" fmla="*/ 2977710 w 6891715"/>
                <a:gd name="connsiteY5098" fmla="*/ 4874199 h 6367455"/>
                <a:gd name="connsiteX5099" fmla="*/ 2986888 w 6891715"/>
                <a:gd name="connsiteY5099" fmla="*/ 4875471 h 6367455"/>
                <a:gd name="connsiteX5100" fmla="*/ 2990656 w 6891715"/>
                <a:gd name="connsiteY5100" fmla="*/ 4865568 h 6367455"/>
                <a:gd name="connsiteX5101" fmla="*/ 2977241 w 6891715"/>
                <a:gd name="connsiteY5101" fmla="*/ 4873821 h 6367455"/>
                <a:gd name="connsiteX5102" fmla="*/ 2960110 w 6891715"/>
                <a:gd name="connsiteY5102" fmla="*/ 4867464 h 6367455"/>
                <a:gd name="connsiteX5103" fmla="*/ 2943297 w 6891715"/>
                <a:gd name="connsiteY5103" fmla="*/ 4876364 h 6367455"/>
                <a:gd name="connsiteX5104" fmla="*/ 2927436 w 6891715"/>
                <a:gd name="connsiteY5104" fmla="*/ 4870960 h 6367455"/>
                <a:gd name="connsiteX5105" fmla="*/ 2894761 w 6891715"/>
                <a:gd name="connsiteY5105" fmla="*/ 4889077 h 6367455"/>
                <a:gd name="connsiteX5106" fmla="*/ 2863038 w 6891715"/>
                <a:gd name="connsiteY5106" fmla="*/ 4899884 h 6367455"/>
                <a:gd name="connsiteX5107" fmla="*/ 2852887 w 6891715"/>
                <a:gd name="connsiteY5107" fmla="*/ 4901155 h 6367455"/>
                <a:gd name="connsiteX5108" fmla="*/ 2843053 w 6891715"/>
                <a:gd name="connsiteY5108" fmla="*/ 4922132 h 6367455"/>
                <a:gd name="connsiteX5109" fmla="*/ 2844639 w 6891715"/>
                <a:gd name="connsiteY5109" fmla="*/ 4939296 h 6367455"/>
                <a:gd name="connsiteX5110" fmla="*/ 2862721 w 6891715"/>
                <a:gd name="connsiteY5110" fmla="*/ 4962180 h 6367455"/>
                <a:gd name="connsiteX5111" fmla="*/ 2862721 w 6891715"/>
                <a:gd name="connsiteY5111" fmla="*/ 4977118 h 6367455"/>
                <a:gd name="connsiteX5112" fmla="*/ 2850349 w 6891715"/>
                <a:gd name="connsiteY5112" fmla="*/ 4994282 h 6367455"/>
                <a:gd name="connsiteX5113" fmla="*/ 2849397 w 6891715"/>
                <a:gd name="connsiteY5113" fmla="*/ 5023523 h 6367455"/>
                <a:gd name="connsiteX5114" fmla="*/ 2857011 w 6891715"/>
                <a:gd name="connsiteY5114" fmla="*/ 5056260 h 6367455"/>
                <a:gd name="connsiteX5115" fmla="*/ 2892223 w 6891715"/>
                <a:gd name="connsiteY5115" fmla="*/ 5094718 h 6367455"/>
                <a:gd name="connsiteX5116" fmla="*/ 2944566 w 6891715"/>
                <a:gd name="connsiteY5116" fmla="*/ 5138580 h 6367455"/>
                <a:gd name="connsiteX5117" fmla="*/ 2977558 w 6891715"/>
                <a:gd name="connsiteY5117" fmla="*/ 5157332 h 6367455"/>
                <a:gd name="connsiteX5118" fmla="*/ 3003571 w 6891715"/>
                <a:gd name="connsiteY5118" fmla="*/ 5234249 h 6367455"/>
                <a:gd name="connsiteX5119" fmla="*/ 3036880 w 6891715"/>
                <a:gd name="connsiteY5119" fmla="*/ 5295274 h 6367455"/>
                <a:gd name="connsiteX5120" fmla="*/ 3070189 w 6891715"/>
                <a:gd name="connsiteY5120" fmla="*/ 5330554 h 6367455"/>
                <a:gd name="connsiteX5121" fmla="*/ 3108256 w 6891715"/>
                <a:gd name="connsiteY5121" fmla="*/ 5352485 h 6367455"/>
                <a:gd name="connsiteX5122" fmla="*/ 3135855 w 6891715"/>
                <a:gd name="connsiteY5122" fmla="*/ 5374416 h 6367455"/>
                <a:gd name="connsiteX5123" fmla="*/ 3163454 w 6891715"/>
                <a:gd name="connsiteY5123" fmla="*/ 5357252 h 6367455"/>
                <a:gd name="connsiteX5124" fmla="*/ 3164406 w 6891715"/>
                <a:gd name="connsiteY5124" fmla="*/ 5364563 h 6367455"/>
                <a:gd name="connsiteX5125" fmla="*/ 3172019 w 6891715"/>
                <a:gd name="connsiteY5125" fmla="*/ 5366787 h 6367455"/>
                <a:gd name="connsiteX5126" fmla="*/ 3176778 w 6891715"/>
                <a:gd name="connsiteY5126" fmla="*/ 5355981 h 6367455"/>
                <a:gd name="connsiteX5127" fmla="*/ 3188515 w 6891715"/>
                <a:gd name="connsiteY5127" fmla="*/ 5351849 h 6367455"/>
                <a:gd name="connsiteX5128" fmla="*/ 3200252 w 6891715"/>
                <a:gd name="connsiteY5128" fmla="*/ 5351531 h 6367455"/>
                <a:gd name="connsiteX5129" fmla="*/ 3213259 w 6891715"/>
                <a:gd name="connsiteY5129" fmla="*/ 5373780 h 6367455"/>
                <a:gd name="connsiteX5130" fmla="*/ 3204694 w 6891715"/>
                <a:gd name="connsiteY5130" fmla="*/ 5384269 h 6367455"/>
                <a:gd name="connsiteX5131" fmla="*/ 3194225 w 6891715"/>
                <a:gd name="connsiteY5131" fmla="*/ 5398253 h 6367455"/>
                <a:gd name="connsiteX5132" fmla="*/ 3192322 w 6891715"/>
                <a:gd name="connsiteY5132" fmla="*/ 5409696 h 6367455"/>
                <a:gd name="connsiteX5133" fmla="*/ 3203108 w 6891715"/>
                <a:gd name="connsiteY5133" fmla="*/ 5431944 h 6367455"/>
                <a:gd name="connsiteX5134" fmla="*/ 3222141 w 6891715"/>
                <a:gd name="connsiteY5134" fmla="*/ 5436712 h 6367455"/>
                <a:gd name="connsiteX5135" fmla="*/ 3271946 w 6891715"/>
                <a:gd name="connsiteY5135" fmla="*/ 5456418 h 6367455"/>
                <a:gd name="connsiteX5136" fmla="*/ 3322703 w 6891715"/>
                <a:gd name="connsiteY5136" fmla="*/ 5478349 h 6367455"/>
                <a:gd name="connsiteX5137" fmla="*/ 3357281 w 6891715"/>
                <a:gd name="connsiteY5137" fmla="*/ 5513629 h 6367455"/>
                <a:gd name="connsiteX5138" fmla="*/ 3391224 w 6891715"/>
                <a:gd name="connsiteY5138" fmla="*/ 5526024 h 6367455"/>
                <a:gd name="connsiteX5139" fmla="*/ 3404865 w 6891715"/>
                <a:gd name="connsiteY5139" fmla="*/ 5541598 h 6367455"/>
                <a:gd name="connsiteX5140" fmla="*/ 3429609 w 6891715"/>
                <a:gd name="connsiteY5140" fmla="*/ 5562576 h 6367455"/>
                <a:gd name="connsiteX5141" fmla="*/ 3443250 w 6891715"/>
                <a:gd name="connsiteY5141" fmla="*/ 5581646 h 6367455"/>
                <a:gd name="connsiteX5142" fmla="*/ 3435319 w 6891715"/>
                <a:gd name="connsiteY5142" fmla="*/ 5601352 h 6367455"/>
                <a:gd name="connsiteX5143" fmla="*/ 3429926 w 6891715"/>
                <a:gd name="connsiteY5143" fmla="*/ 5619469 h 6367455"/>
                <a:gd name="connsiteX5144" fmla="*/ 3396934 w 6891715"/>
                <a:gd name="connsiteY5144" fmla="*/ 5603894 h 6367455"/>
                <a:gd name="connsiteX5145" fmla="*/ 3382976 w 6891715"/>
                <a:gd name="connsiteY5145" fmla="*/ 5572429 h 6367455"/>
                <a:gd name="connsiteX5146" fmla="*/ 3329999 w 6891715"/>
                <a:gd name="connsiteY5146" fmla="*/ 5563529 h 6367455"/>
                <a:gd name="connsiteX5147" fmla="*/ 3328730 w 6891715"/>
                <a:gd name="connsiteY5147" fmla="*/ 5550816 h 6367455"/>
                <a:gd name="connsiteX5148" fmla="*/ 3336344 w 6891715"/>
                <a:gd name="connsiteY5148" fmla="*/ 5546684 h 6367455"/>
                <a:gd name="connsiteX5149" fmla="*/ 3325558 w 6891715"/>
                <a:gd name="connsiteY5149" fmla="*/ 5541280 h 6367455"/>
                <a:gd name="connsiteX5150" fmla="*/ 3285270 w 6891715"/>
                <a:gd name="connsiteY5150" fmla="*/ 5547955 h 6367455"/>
                <a:gd name="connsiteX5151" fmla="*/ 3262429 w 6891715"/>
                <a:gd name="connsiteY5151" fmla="*/ 5574653 h 6367455"/>
                <a:gd name="connsiteX5152" fmla="*/ 3270043 w 6891715"/>
                <a:gd name="connsiteY5152" fmla="*/ 5591499 h 6367455"/>
                <a:gd name="connsiteX5153" fmla="*/ 3249423 w 6891715"/>
                <a:gd name="connsiteY5153" fmla="*/ 5626779 h 6367455"/>
                <a:gd name="connsiteX5154" fmla="*/ 3268457 w 6891715"/>
                <a:gd name="connsiteY5154" fmla="*/ 5643306 h 6367455"/>
                <a:gd name="connsiteX5155" fmla="*/ 3299228 w 6891715"/>
                <a:gd name="connsiteY5155" fmla="*/ 5662059 h 6367455"/>
                <a:gd name="connsiteX5156" fmla="*/ 3308110 w 6891715"/>
                <a:gd name="connsiteY5156" fmla="*/ 5681765 h 6367455"/>
                <a:gd name="connsiteX5157" fmla="*/ 3314455 w 6891715"/>
                <a:gd name="connsiteY5157" fmla="*/ 5708145 h 6367455"/>
                <a:gd name="connsiteX5158" fmla="*/ 3313820 w 6891715"/>
                <a:gd name="connsiteY5158" fmla="*/ 5724991 h 6367455"/>
                <a:gd name="connsiteX5159" fmla="*/ 3292566 w 6891715"/>
                <a:gd name="connsiteY5159" fmla="*/ 5728487 h 6367455"/>
                <a:gd name="connsiteX5160" fmla="*/ 3262112 w 6891715"/>
                <a:gd name="connsiteY5160" fmla="*/ 5744697 h 6367455"/>
                <a:gd name="connsiteX5161" fmla="*/ 3263064 w 6891715"/>
                <a:gd name="connsiteY5161" fmla="*/ 5768534 h 6367455"/>
                <a:gd name="connsiteX5162" fmla="*/ 3262429 w 6891715"/>
                <a:gd name="connsiteY5162" fmla="*/ 5799365 h 6367455"/>
                <a:gd name="connsiteX5163" fmla="*/ 3221824 w 6891715"/>
                <a:gd name="connsiteY5163" fmla="*/ 5842909 h 6367455"/>
                <a:gd name="connsiteX5164" fmla="*/ 3205963 w 6891715"/>
                <a:gd name="connsiteY5164" fmla="*/ 5867382 h 6367455"/>
                <a:gd name="connsiteX5165" fmla="*/ 3189149 w 6891715"/>
                <a:gd name="connsiteY5165" fmla="*/ 5873739 h 6367455"/>
                <a:gd name="connsiteX5166" fmla="*/ 3175509 w 6891715"/>
                <a:gd name="connsiteY5166" fmla="*/ 5861343 h 6367455"/>
                <a:gd name="connsiteX5167" fmla="*/ 3164406 w 6891715"/>
                <a:gd name="connsiteY5167" fmla="*/ 5830831 h 6367455"/>
                <a:gd name="connsiteX5168" fmla="*/ 3164406 w 6891715"/>
                <a:gd name="connsiteY5168" fmla="*/ 5821296 h 6367455"/>
                <a:gd name="connsiteX5169" fmla="*/ 3185343 w 6891715"/>
                <a:gd name="connsiteY5169" fmla="*/ 5813985 h 6367455"/>
                <a:gd name="connsiteX5170" fmla="*/ 3192639 w 6891715"/>
                <a:gd name="connsiteY5170" fmla="*/ 5799047 h 6367455"/>
                <a:gd name="connsiteX5171" fmla="*/ 3182805 w 6891715"/>
                <a:gd name="connsiteY5171" fmla="*/ 5784109 h 6367455"/>
                <a:gd name="connsiteX5172" fmla="*/ 3187246 w 6891715"/>
                <a:gd name="connsiteY5172" fmla="*/ 5774573 h 6367455"/>
                <a:gd name="connsiteX5173" fmla="*/ 3204059 w 6891715"/>
                <a:gd name="connsiteY5173" fmla="*/ 5767263 h 6367455"/>
                <a:gd name="connsiteX5174" fmla="*/ 3218017 w 6891715"/>
                <a:gd name="connsiteY5174" fmla="*/ 5761860 h 6367455"/>
                <a:gd name="connsiteX5175" fmla="*/ 3220555 w 6891715"/>
                <a:gd name="connsiteY5175" fmla="*/ 5742790 h 6367455"/>
                <a:gd name="connsiteX5176" fmla="*/ 3219603 w 6891715"/>
                <a:gd name="connsiteY5176" fmla="*/ 5728805 h 6367455"/>
                <a:gd name="connsiteX5177" fmla="*/ 3207549 w 6891715"/>
                <a:gd name="connsiteY5177" fmla="*/ 5710052 h 6367455"/>
                <a:gd name="connsiteX5178" fmla="*/ 3188198 w 6891715"/>
                <a:gd name="connsiteY5178" fmla="*/ 5667144 h 6367455"/>
                <a:gd name="connsiteX5179" fmla="*/ 3177095 w 6891715"/>
                <a:gd name="connsiteY5179" fmla="*/ 5628050 h 6367455"/>
                <a:gd name="connsiteX5180" fmla="*/ 3159330 w 6891715"/>
                <a:gd name="connsiteY5180" fmla="*/ 5606119 h 6367455"/>
                <a:gd name="connsiteX5181" fmla="*/ 3131731 w 6891715"/>
                <a:gd name="connsiteY5181" fmla="*/ 5611840 h 6367455"/>
                <a:gd name="connsiteX5182" fmla="*/ 3108256 w 6891715"/>
                <a:gd name="connsiteY5182" fmla="*/ 5600398 h 6367455"/>
                <a:gd name="connsiteX5183" fmla="*/ 3096519 w 6891715"/>
                <a:gd name="connsiteY5183" fmla="*/ 5576243 h 6367455"/>
                <a:gd name="connsiteX5184" fmla="*/ 3097788 w 6891715"/>
                <a:gd name="connsiteY5184" fmla="*/ 5564800 h 6367455"/>
                <a:gd name="connsiteX5185" fmla="*/ 3079388 w 6891715"/>
                <a:gd name="connsiteY5185" fmla="*/ 5534288 h 6367455"/>
                <a:gd name="connsiteX5186" fmla="*/ 3052741 w 6891715"/>
                <a:gd name="connsiteY5186" fmla="*/ 5543823 h 6367455"/>
                <a:gd name="connsiteX5187" fmla="*/ 3044176 w 6891715"/>
                <a:gd name="connsiteY5187" fmla="*/ 5537784 h 6367455"/>
                <a:gd name="connsiteX5188" fmla="*/ 3052741 w 6891715"/>
                <a:gd name="connsiteY5188" fmla="*/ 5519667 h 6367455"/>
                <a:gd name="connsiteX5189" fmla="*/ 3034659 w 6891715"/>
                <a:gd name="connsiteY5189" fmla="*/ 5516489 h 6367455"/>
                <a:gd name="connsiteX5190" fmla="*/ 3010232 w 6891715"/>
                <a:gd name="connsiteY5190" fmla="*/ 5496783 h 6367455"/>
                <a:gd name="connsiteX5191" fmla="*/ 2983585 w 6891715"/>
                <a:gd name="connsiteY5191" fmla="*/ 5462457 h 6367455"/>
                <a:gd name="connsiteX5192" fmla="*/ 2953766 w 6891715"/>
                <a:gd name="connsiteY5192" fmla="*/ 5469767 h 6367455"/>
                <a:gd name="connsiteX5193" fmla="*/ 2933780 w 6891715"/>
                <a:gd name="connsiteY5193" fmla="*/ 5458325 h 6367455"/>
                <a:gd name="connsiteX5194" fmla="*/ 2913478 w 6891715"/>
                <a:gd name="connsiteY5194" fmla="*/ 5460867 h 6367455"/>
                <a:gd name="connsiteX5195" fmla="*/ 2861452 w 6891715"/>
                <a:gd name="connsiteY5195" fmla="*/ 5422409 h 6367455"/>
                <a:gd name="connsiteX5196" fmla="*/ 2823067 w 6891715"/>
                <a:gd name="connsiteY5196" fmla="*/ 5379501 h 6367455"/>
                <a:gd name="connsiteX5197" fmla="*/ 2802765 w 6891715"/>
                <a:gd name="connsiteY5197" fmla="*/ 5362338 h 6367455"/>
                <a:gd name="connsiteX5198" fmla="*/ 2789758 w 6891715"/>
                <a:gd name="connsiteY5198" fmla="*/ 5336275 h 6367455"/>
                <a:gd name="connsiteX5199" fmla="*/ 2765332 w 6891715"/>
                <a:gd name="connsiteY5199" fmla="*/ 5308941 h 6367455"/>
                <a:gd name="connsiteX5200" fmla="*/ 2739953 w 6891715"/>
                <a:gd name="connsiteY5200" fmla="*/ 5313709 h 6367455"/>
                <a:gd name="connsiteX5201" fmla="*/ 2730437 w 6891715"/>
                <a:gd name="connsiteY5201" fmla="*/ 5321972 h 6367455"/>
                <a:gd name="connsiteX5202" fmla="*/ 2725044 w 6891715"/>
                <a:gd name="connsiteY5202" fmla="*/ 5309259 h 6367455"/>
                <a:gd name="connsiteX5203" fmla="*/ 2736781 w 6891715"/>
                <a:gd name="connsiteY5203" fmla="*/ 5299724 h 6367455"/>
                <a:gd name="connsiteX5204" fmla="*/ 2719968 w 6891715"/>
                <a:gd name="connsiteY5204" fmla="*/ 5285103 h 6367455"/>
                <a:gd name="connsiteX5205" fmla="*/ 2702838 w 6891715"/>
                <a:gd name="connsiteY5205" fmla="*/ 5280336 h 6367455"/>
                <a:gd name="connsiteX5206" fmla="*/ 2707913 w 6891715"/>
                <a:gd name="connsiteY5206" fmla="*/ 5265397 h 6367455"/>
                <a:gd name="connsiteX5207" fmla="*/ 2688880 w 6891715"/>
                <a:gd name="connsiteY5207" fmla="*/ 5254909 h 6367455"/>
                <a:gd name="connsiteX5208" fmla="*/ 2675873 w 6891715"/>
                <a:gd name="connsiteY5208" fmla="*/ 5257133 h 6367455"/>
                <a:gd name="connsiteX5209" fmla="*/ 2673970 w 6891715"/>
                <a:gd name="connsiteY5209" fmla="*/ 5252048 h 6367455"/>
                <a:gd name="connsiteX5210" fmla="*/ 2681266 w 6891715"/>
                <a:gd name="connsiteY5210" fmla="*/ 5238063 h 6367455"/>
                <a:gd name="connsiteX5211" fmla="*/ 2675556 w 6891715"/>
                <a:gd name="connsiteY5211" fmla="*/ 5215179 h 6367455"/>
                <a:gd name="connsiteX5212" fmla="*/ 2658426 w 6891715"/>
                <a:gd name="connsiteY5212" fmla="*/ 5162418 h 6367455"/>
                <a:gd name="connsiteX5213" fmla="*/ 2652716 w 6891715"/>
                <a:gd name="connsiteY5213" fmla="*/ 5132859 h 6367455"/>
                <a:gd name="connsiteX5214" fmla="*/ 2649543 w 6891715"/>
                <a:gd name="connsiteY5214" fmla="*/ 5105207 h 6367455"/>
                <a:gd name="connsiteX5215" fmla="*/ 2626068 w 6891715"/>
                <a:gd name="connsiteY5215" fmla="*/ 5097261 h 6367455"/>
                <a:gd name="connsiteX5216" fmla="*/ 2593394 w 6891715"/>
                <a:gd name="connsiteY5216" fmla="*/ 5088997 h 6367455"/>
                <a:gd name="connsiteX5217" fmla="*/ 2560085 w 6891715"/>
                <a:gd name="connsiteY5217" fmla="*/ 5061027 h 6367455"/>
                <a:gd name="connsiteX5218" fmla="*/ 2538830 w 6891715"/>
                <a:gd name="connsiteY5218" fmla="*/ 5057849 h 6367455"/>
                <a:gd name="connsiteX5219" fmla="*/ 2522017 w 6891715"/>
                <a:gd name="connsiteY5219" fmla="*/ 5051810 h 6367455"/>
                <a:gd name="connsiteX5220" fmla="*/ 2489343 w 6891715"/>
                <a:gd name="connsiteY5220" fmla="*/ 5055306 h 6367455"/>
                <a:gd name="connsiteX5221" fmla="*/ 2475702 w 6891715"/>
                <a:gd name="connsiteY5221" fmla="*/ 5070245 h 6367455"/>
                <a:gd name="connsiteX5222" fmla="*/ 2452544 w 6891715"/>
                <a:gd name="connsiteY5222" fmla="*/ 5107432 h 6367455"/>
                <a:gd name="connsiteX5223" fmla="*/ 2438269 w 6891715"/>
                <a:gd name="connsiteY5223" fmla="*/ 5122370 h 6367455"/>
                <a:gd name="connsiteX5224" fmla="*/ 2419235 w 6891715"/>
                <a:gd name="connsiteY5224" fmla="*/ 5126502 h 6367455"/>
                <a:gd name="connsiteX5225" fmla="*/ 2419155 w 6891715"/>
                <a:gd name="connsiteY5225" fmla="*/ 5126339 h 6367455"/>
                <a:gd name="connsiteX5226" fmla="*/ 2414212 w 6891715"/>
                <a:gd name="connsiteY5226" fmla="*/ 5127883 h 6367455"/>
                <a:gd name="connsiteX5227" fmla="*/ 2409765 w 6891715"/>
                <a:gd name="connsiteY5227" fmla="*/ 5122167 h 6367455"/>
                <a:gd name="connsiteX5228" fmla="*/ 2400235 w 6891715"/>
                <a:gd name="connsiteY5228" fmla="*/ 5125343 h 6367455"/>
                <a:gd name="connsiteX5229" fmla="*/ 2400223 w 6891715"/>
                <a:gd name="connsiteY5229" fmla="*/ 5125369 h 6367455"/>
                <a:gd name="connsiteX5230" fmla="*/ 2408524 w 6891715"/>
                <a:gd name="connsiteY5230" fmla="*/ 5122854 h 6367455"/>
                <a:gd name="connsiteX5231" fmla="*/ 2412969 w 6891715"/>
                <a:gd name="connsiteY5231" fmla="*/ 5128049 h 6367455"/>
                <a:gd name="connsiteX5232" fmla="*/ 2397053 w 6891715"/>
                <a:gd name="connsiteY5232" fmla="*/ 5131996 h 6367455"/>
                <a:gd name="connsiteX5233" fmla="*/ 2396741 w 6891715"/>
                <a:gd name="connsiteY5233" fmla="*/ 5132647 h 6367455"/>
                <a:gd name="connsiteX5234" fmla="*/ 2385305 w 6891715"/>
                <a:gd name="connsiteY5234" fmla="*/ 5136458 h 6367455"/>
                <a:gd name="connsiteX5235" fmla="*/ 2383717 w 6891715"/>
                <a:gd name="connsiteY5235" fmla="*/ 5137411 h 6367455"/>
                <a:gd name="connsiteX5236" fmla="*/ 2384034 w 6891715"/>
                <a:gd name="connsiteY5236" fmla="*/ 5136458 h 6367455"/>
                <a:gd name="connsiteX5237" fmla="*/ 2380858 w 6891715"/>
                <a:gd name="connsiteY5237" fmla="*/ 5135823 h 6367455"/>
                <a:gd name="connsiteX5238" fmla="*/ 2379587 w 6891715"/>
                <a:gd name="connsiteY5238" fmla="*/ 5136458 h 6367455"/>
                <a:gd name="connsiteX5239" fmla="*/ 2377999 w 6891715"/>
                <a:gd name="connsiteY5239" fmla="*/ 5136458 h 6367455"/>
                <a:gd name="connsiteX5240" fmla="*/ 2377046 w 6891715"/>
                <a:gd name="connsiteY5240" fmla="*/ 5136776 h 6367455"/>
                <a:gd name="connsiteX5241" fmla="*/ 2375775 w 6891715"/>
                <a:gd name="connsiteY5241" fmla="*/ 5137411 h 6367455"/>
                <a:gd name="connsiteX5242" fmla="*/ 2375140 w 6891715"/>
                <a:gd name="connsiteY5242" fmla="*/ 5138046 h 6367455"/>
                <a:gd name="connsiteX5243" fmla="*/ 2374822 w 6891715"/>
                <a:gd name="connsiteY5243" fmla="*/ 5138999 h 6367455"/>
                <a:gd name="connsiteX5244" fmla="*/ 2374187 w 6891715"/>
                <a:gd name="connsiteY5244" fmla="*/ 5141857 h 6367455"/>
                <a:gd name="connsiteX5245" fmla="*/ 2374504 w 6891715"/>
                <a:gd name="connsiteY5245" fmla="*/ 5141857 h 6367455"/>
                <a:gd name="connsiteX5246" fmla="*/ 2375140 w 6891715"/>
                <a:gd name="connsiteY5246" fmla="*/ 5142175 h 6367455"/>
                <a:gd name="connsiteX5247" fmla="*/ 2377363 w 6891715"/>
                <a:gd name="connsiteY5247" fmla="*/ 5141540 h 6367455"/>
                <a:gd name="connsiteX5248" fmla="*/ 2351950 w 6891715"/>
                <a:gd name="connsiteY5248" fmla="*/ 5159642 h 6367455"/>
                <a:gd name="connsiteX5249" fmla="*/ 2327490 w 6891715"/>
                <a:gd name="connsiteY5249" fmla="*/ 5172345 h 6367455"/>
                <a:gd name="connsiteX5250" fmla="*/ 2305572 w 6891715"/>
                <a:gd name="connsiteY5250" fmla="*/ 5206327 h 6367455"/>
                <a:gd name="connsiteX5251" fmla="*/ 2275076 w 6891715"/>
                <a:gd name="connsiteY5251" fmla="*/ 5219348 h 6367455"/>
                <a:gd name="connsiteX5252" fmla="*/ 2232509 w 6891715"/>
                <a:gd name="connsiteY5252" fmla="*/ 5220936 h 6367455"/>
                <a:gd name="connsiteX5253" fmla="*/ 2188037 w 6891715"/>
                <a:gd name="connsiteY5253" fmla="*/ 5202198 h 6367455"/>
                <a:gd name="connsiteX5254" fmla="*/ 2180413 w 6891715"/>
                <a:gd name="connsiteY5254" fmla="*/ 5189812 h 6367455"/>
                <a:gd name="connsiteX5255" fmla="*/ 2143246 w 6891715"/>
                <a:gd name="connsiteY5255" fmla="*/ 5174251 h 6367455"/>
                <a:gd name="connsiteX5256" fmla="*/ 2120057 w 6891715"/>
                <a:gd name="connsiteY5256" fmla="*/ 5189177 h 6367455"/>
                <a:gd name="connsiteX5257" fmla="*/ 2104174 w 6891715"/>
                <a:gd name="connsiteY5257" fmla="*/ 5175521 h 6367455"/>
                <a:gd name="connsiteX5258" fmla="*/ 2082891 w 6891715"/>
                <a:gd name="connsiteY5258" fmla="*/ 5171710 h 6367455"/>
                <a:gd name="connsiteX5259" fmla="*/ 2058431 w 6891715"/>
                <a:gd name="connsiteY5259" fmla="*/ 5159324 h 6367455"/>
                <a:gd name="connsiteX5260" fmla="*/ 2040324 w 6891715"/>
                <a:gd name="connsiteY5260" fmla="*/ 5164723 h 6367455"/>
                <a:gd name="connsiteX5261" fmla="*/ 2022535 w 6891715"/>
                <a:gd name="connsiteY5261" fmla="*/ 5181555 h 6367455"/>
                <a:gd name="connsiteX5262" fmla="*/ 2004746 w 6891715"/>
                <a:gd name="connsiteY5262" fmla="*/ 5192353 h 6367455"/>
                <a:gd name="connsiteX5263" fmla="*/ 1967897 w 6891715"/>
                <a:gd name="connsiteY5263" fmla="*/ 5205374 h 6367455"/>
                <a:gd name="connsiteX5264" fmla="*/ 1959638 w 6891715"/>
                <a:gd name="connsiteY5264" fmla="*/ 5239356 h 6367455"/>
                <a:gd name="connsiteX5265" fmla="*/ 1951061 w 6891715"/>
                <a:gd name="connsiteY5265" fmla="*/ 5251106 h 6367455"/>
                <a:gd name="connsiteX5266" fmla="*/ 1959638 w 6891715"/>
                <a:gd name="connsiteY5266" fmla="*/ 5255870 h 6367455"/>
                <a:gd name="connsiteX5267" fmla="*/ 1960591 w 6891715"/>
                <a:gd name="connsiteY5267" fmla="*/ 5245390 h 6367455"/>
                <a:gd name="connsiteX5268" fmla="*/ 1963767 w 6891715"/>
                <a:gd name="connsiteY5268" fmla="*/ 5259046 h 6367455"/>
                <a:gd name="connsiteX5269" fmla="*/ 1959955 w 6891715"/>
                <a:gd name="connsiteY5269" fmla="*/ 5274925 h 6367455"/>
                <a:gd name="connsiteX5270" fmla="*/ 1964720 w 6891715"/>
                <a:gd name="connsiteY5270" fmla="*/ 5288899 h 6367455"/>
                <a:gd name="connsiteX5271" fmla="*/ 1963974 w 6891715"/>
                <a:gd name="connsiteY5271" fmla="*/ 5289811 h 6367455"/>
                <a:gd name="connsiteX5272" fmla="*/ 1973866 w 6891715"/>
                <a:gd name="connsiteY5272" fmla="*/ 5295679 h 6367455"/>
                <a:gd name="connsiteX5273" fmla="*/ 1970058 w 6891715"/>
                <a:gd name="connsiteY5273" fmla="*/ 5311533 h 6367455"/>
                <a:gd name="connsiteX5274" fmla="*/ 1985925 w 6891715"/>
                <a:gd name="connsiteY5274" fmla="*/ 5317557 h 6367455"/>
                <a:gd name="connsiteX5275" fmla="*/ 1980530 w 6891715"/>
                <a:gd name="connsiteY5275" fmla="*/ 5325801 h 6367455"/>
                <a:gd name="connsiteX5276" fmla="*/ 1973232 w 6891715"/>
                <a:gd name="connsiteY5276" fmla="*/ 5324216 h 6367455"/>
                <a:gd name="connsiteX5277" fmla="*/ 1965616 w 6891715"/>
                <a:gd name="connsiteY5277" fmla="*/ 5329606 h 6367455"/>
                <a:gd name="connsiteX5278" fmla="*/ 1962760 w 6891715"/>
                <a:gd name="connsiteY5278" fmla="*/ 5341972 h 6367455"/>
                <a:gd name="connsiteX5279" fmla="*/ 1975770 w 6891715"/>
                <a:gd name="connsiteY5279" fmla="*/ 5354655 h 6367455"/>
                <a:gd name="connsiteX5280" fmla="*/ 1971328 w 6891715"/>
                <a:gd name="connsiteY5280" fmla="*/ 5366070 h 6367455"/>
                <a:gd name="connsiteX5281" fmla="*/ 1965298 w 6891715"/>
                <a:gd name="connsiteY5281" fmla="*/ 5380022 h 6367455"/>
                <a:gd name="connsiteX5282" fmla="*/ 1926267 w 6891715"/>
                <a:gd name="connsiteY5282" fmla="*/ 5399046 h 6367455"/>
                <a:gd name="connsiteX5283" fmla="*/ 1896755 w 6891715"/>
                <a:gd name="connsiteY5283" fmla="*/ 5413315 h 6367455"/>
                <a:gd name="connsiteX5284" fmla="*/ 1868513 w 6891715"/>
                <a:gd name="connsiteY5284" fmla="*/ 5449144 h 6367455"/>
                <a:gd name="connsiteX5285" fmla="*/ 1823135 w 6891715"/>
                <a:gd name="connsiteY5285" fmla="*/ 5464364 h 6367455"/>
                <a:gd name="connsiteX5286" fmla="*/ 1755543 w 6891715"/>
                <a:gd name="connsiteY5286" fmla="*/ 5485925 h 6367455"/>
                <a:gd name="connsiteX5287" fmla="*/ 1738090 w 6891715"/>
                <a:gd name="connsiteY5287" fmla="*/ 5508121 h 6367455"/>
                <a:gd name="connsiteX5288" fmla="*/ 1753957 w 6891715"/>
                <a:gd name="connsiteY5288" fmla="*/ 5520487 h 6367455"/>
                <a:gd name="connsiteX5289" fmla="*/ 1746341 w 6891715"/>
                <a:gd name="connsiteY5289" fmla="*/ 5534438 h 6367455"/>
                <a:gd name="connsiteX5290" fmla="*/ 1742215 w 6891715"/>
                <a:gd name="connsiteY5290" fmla="*/ 5529048 h 6367455"/>
                <a:gd name="connsiteX5291" fmla="*/ 1744437 w 6891715"/>
                <a:gd name="connsiteY5291" fmla="*/ 5522706 h 6367455"/>
                <a:gd name="connsiteX5292" fmla="*/ 1726666 w 6891715"/>
                <a:gd name="connsiteY5292" fmla="*/ 5536975 h 6367455"/>
                <a:gd name="connsiteX5293" fmla="*/ 1643844 w 6891715"/>
                <a:gd name="connsiteY5293" fmla="*/ 5654293 h 6367455"/>
                <a:gd name="connsiteX5294" fmla="*/ 1644161 w 6891715"/>
                <a:gd name="connsiteY5294" fmla="*/ 5684733 h 6367455"/>
                <a:gd name="connsiteX5295" fmla="*/ 1633689 w 6891715"/>
                <a:gd name="connsiteY5295" fmla="*/ 5691391 h 6367455"/>
                <a:gd name="connsiteX5296" fmla="*/ 1645748 w 6891715"/>
                <a:gd name="connsiteY5296" fmla="*/ 5699318 h 6367455"/>
                <a:gd name="connsiteX5297" fmla="*/ 1664787 w 6891715"/>
                <a:gd name="connsiteY5297" fmla="*/ 5741490 h 6367455"/>
                <a:gd name="connsiteX5298" fmla="*/ 1679702 w 6891715"/>
                <a:gd name="connsiteY5298" fmla="*/ 5743392 h 6367455"/>
                <a:gd name="connsiteX5299" fmla="*/ 1685413 w 6891715"/>
                <a:gd name="connsiteY5299" fmla="*/ 5754807 h 6367455"/>
                <a:gd name="connsiteX5300" fmla="*/ 1692712 w 6891715"/>
                <a:gd name="connsiteY5300" fmla="*/ 5763368 h 6367455"/>
                <a:gd name="connsiteX5301" fmla="*/ 1677798 w 6891715"/>
                <a:gd name="connsiteY5301" fmla="*/ 5769709 h 6367455"/>
                <a:gd name="connsiteX5302" fmla="*/ 1658124 w 6891715"/>
                <a:gd name="connsiteY5302" fmla="*/ 5794124 h 6367455"/>
                <a:gd name="connsiteX5303" fmla="*/ 1636862 w 6891715"/>
                <a:gd name="connsiteY5303" fmla="*/ 5800783 h 6367455"/>
                <a:gd name="connsiteX5304" fmla="*/ 1631785 w 6891715"/>
                <a:gd name="connsiteY5304" fmla="*/ 5814100 h 6367455"/>
                <a:gd name="connsiteX5305" fmla="*/ 1617188 w 6891715"/>
                <a:gd name="connsiteY5305" fmla="*/ 5833125 h 6367455"/>
                <a:gd name="connsiteX5306" fmla="*/ 1613063 w 6891715"/>
                <a:gd name="connsiteY5306" fmla="*/ 5852467 h 6367455"/>
                <a:gd name="connsiteX5307" fmla="*/ 1596562 w 6891715"/>
                <a:gd name="connsiteY5307" fmla="*/ 5884174 h 6367455"/>
                <a:gd name="connsiteX5308" fmla="*/ 1605130 w 6891715"/>
                <a:gd name="connsiteY5308" fmla="*/ 5897809 h 6367455"/>
                <a:gd name="connsiteX5309" fmla="*/ 1600687 w 6891715"/>
                <a:gd name="connsiteY5309" fmla="*/ 5905101 h 6367455"/>
                <a:gd name="connsiteX5310" fmla="*/ 1584820 w 6891715"/>
                <a:gd name="connsiteY5310" fmla="*/ 5900979 h 6367455"/>
                <a:gd name="connsiteX5311" fmla="*/ 1557530 w 6891715"/>
                <a:gd name="connsiteY5311" fmla="*/ 5907638 h 6367455"/>
                <a:gd name="connsiteX5312" fmla="*/ 1535317 w 6891715"/>
                <a:gd name="connsiteY5312" fmla="*/ 5905736 h 6367455"/>
                <a:gd name="connsiteX5313" fmla="*/ 1530239 w 6891715"/>
                <a:gd name="connsiteY5313" fmla="*/ 5923809 h 6367455"/>
                <a:gd name="connsiteX5314" fmla="*/ 1507072 w 6891715"/>
                <a:gd name="connsiteY5314" fmla="*/ 5931102 h 6367455"/>
                <a:gd name="connsiteX5315" fmla="*/ 1506120 w 6891715"/>
                <a:gd name="connsiteY5315" fmla="*/ 5957736 h 6367455"/>
                <a:gd name="connsiteX5316" fmla="*/ 1494697 w 6891715"/>
                <a:gd name="connsiteY5316" fmla="*/ 5973590 h 6367455"/>
                <a:gd name="connsiteX5317" fmla="*/ 1485495 w 6891715"/>
                <a:gd name="connsiteY5317" fmla="*/ 5998956 h 6367455"/>
                <a:gd name="connsiteX5318" fmla="*/ 1475974 w 6891715"/>
                <a:gd name="connsiteY5318" fmla="*/ 6005298 h 6367455"/>
                <a:gd name="connsiteX5319" fmla="*/ 1453762 w 6891715"/>
                <a:gd name="connsiteY5319" fmla="*/ 5996737 h 6367455"/>
                <a:gd name="connsiteX5320" fmla="*/ 1414731 w 6891715"/>
                <a:gd name="connsiteY5320" fmla="*/ 6016396 h 6367455"/>
                <a:gd name="connsiteX5321" fmla="*/ 1392517 w 6891715"/>
                <a:gd name="connsiteY5321" fmla="*/ 6005932 h 6367455"/>
                <a:gd name="connsiteX5322" fmla="*/ 1351261 w 6891715"/>
                <a:gd name="connsiteY5322" fmla="*/ 6013859 h 6367455"/>
                <a:gd name="connsiteX5323" fmla="*/ 1318258 w 6891715"/>
                <a:gd name="connsiteY5323" fmla="*/ 6008786 h 6367455"/>
                <a:gd name="connsiteX5324" fmla="*/ 1261457 w 6891715"/>
                <a:gd name="connsiteY5324" fmla="*/ 6005932 h 6367455"/>
                <a:gd name="connsiteX5325" fmla="*/ 1248764 w 6891715"/>
                <a:gd name="connsiteY5325" fmla="*/ 6019883 h 6367455"/>
                <a:gd name="connsiteX5326" fmla="*/ 1228772 w 6891715"/>
                <a:gd name="connsiteY5326" fmla="*/ 6032884 h 6367455"/>
                <a:gd name="connsiteX5327" fmla="*/ 1189741 w 6891715"/>
                <a:gd name="connsiteY5327" fmla="*/ 6033835 h 6367455"/>
                <a:gd name="connsiteX5328" fmla="*/ 1159276 w 6891715"/>
                <a:gd name="connsiteY5328" fmla="*/ 6073152 h 6367455"/>
                <a:gd name="connsiteX5329" fmla="*/ 1151026 w 6891715"/>
                <a:gd name="connsiteY5329" fmla="*/ 6091226 h 6367455"/>
                <a:gd name="connsiteX5330" fmla="*/ 1140553 w 6891715"/>
                <a:gd name="connsiteY5330" fmla="*/ 6083933 h 6367455"/>
                <a:gd name="connsiteX5331" fmla="*/ 1124369 w 6891715"/>
                <a:gd name="connsiteY5331" fmla="*/ 6080762 h 6367455"/>
                <a:gd name="connsiteX5332" fmla="*/ 1118023 w 6891715"/>
                <a:gd name="connsiteY5332" fmla="*/ 6075689 h 6367455"/>
                <a:gd name="connsiteX5333" fmla="*/ 1104377 w 6891715"/>
                <a:gd name="connsiteY5333" fmla="*/ 6071567 h 6367455"/>
                <a:gd name="connsiteX5334" fmla="*/ 1095809 w 6891715"/>
                <a:gd name="connsiteY5334" fmla="*/ 6070616 h 6367455"/>
                <a:gd name="connsiteX5335" fmla="*/ 1074230 w 6891715"/>
                <a:gd name="connsiteY5335" fmla="*/ 6036054 h 6367455"/>
                <a:gd name="connsiteX5336" fmla="*/ 1076453 w 6891715"/>
                <a:gd name="connsiteY5336" fmla="*/ 6024640 h 6367455"/>
                <a:gd name="connsiteX5337" fmla="*/ 1067884 w 6891715"/>
                <a:gd name="connsiteY5337" fmla="*/ 6017347 h 6367455"/>
                <a:gd name="connsiteX5338" fmla="*/ 1072961 w 6891715"/>
                <a:gd name="connsiteY5338" fmla="*/ 5991981 h 6367455"/>
                <a:gd name="connsiteX5339" fmla="*/ 1032343 w 6891715"/>
                <a:gd name="connsiteY5339" fmla="*/ 5954565 h 6367455"/>
                <a:gd name="connsiteX5340" fmla="*/ 1005051 w 6891715"/>
                <a:gd name="connsiteY5340" fmla="*/ 5952663 h 6367455"/>
                <a:gd name="connsiteX5341" fmla="*/ 995213 w 6891715"/>
                <a:gd name="connsiteY5341" fmla="*/ 5944102 h 6367455"/>
                <a:gd name="connsiteX5342" fmla="*/ 987921 w 6891715"/>
                <a:gd name="connsiteY5342" fmla="*/ 5953614 h 6367455"/>
                <a:gd name="connsiteX5343" fmla="*/ 984747 w 6891715"/>
                <a:gd name="connsiteY5343" fmla="*/ 5946639 h 6367455"/>
                <a:gd name="connsiteX5344" fmla="*/ 967371 w 6891715"/>
                <a:gd name="connsiteY5344" fmla="*/ 5951909 h 6367455"/>
                <a:gd name="connsiteX5345" fmla="*/ 967494 w 6891715"/>
                <a:gd name="connsiteY5345" fmla="*/ 5953094 h 6367455"/>
                <a:gd name="connsiteX5346" fmla="*/ 945223 w 6891715"/>
                <a:gd name="connsiteY5346" fmla="*/ 5968032 h 6367455"/>
                <a:gd name="connsiteX5347" fmla="*/ 924225 w 6891715"/>
                <a:gd name="connsiteY5347" fmla="*/ 5969303 h 6367455"/>
                <a:gd name="connsiteX5348" fmla="*/ 909272 w 6891715"/>
                <a:gd name="connsiteY5348" fmla="*/ 5963900 h 6367455"/>
                <a:gd name="connsiteX5349" fmla="*/ 887955 w 6891715"/>
                <a:gd name="connsiteY5349" fmla="*/ 5962311 h 6367455"/>
                <a:gd name="connsiteX5350" fmla="*/ 866639 w 6891715"/>
                <a:gd name="connsiteY5350" fmla="*/ 5955955 h 6367455"/>
                <a:gd name="connsiteX5351" fmla="*/ 841188 w 6891715"/>
                <a:gd name="connsiteY5351" fmla="*/ 5968032 h 6367455"/>
                <a:gd name="connsiteX5352" fmla="*/ 822417 w 6891715"/>
                <a:gd name="connsiteY5352" fmla="*/ 5972164 h 6367455"/>
                <a:gd name="connsiteX5353" fmla="*/ 813826 w 6891715"/>
                <a:gd name="connsiteY5353" fmla="*/ 5968986 h 6367455"/>
                <a:gd name="connsiteX5354" fmla="*/ 822099 w 6891715"/>
                <a:gd name="connsiteY5354" fmla="*/ 5960404 h 6367455"/>
                <a:gd name="connsiteX5355" fmla="*/ 832598 w 6891715"/>
                <a:gd name="connsiteY5355" fmla="*/ 5933071 h 6367455"/>
                <a:gd name="connsiteX5356" fmla="*/ 836416 w 6891715"/>
                <a:gd name="connsiteY5356" fmla="*/ 5909870 h 6367455"/>
                <a:gd name="connsiteX5357" fmla="*/ 829735 w 6891715"/>
                <a:gd name="connsiteY5357" fmla="*/ 5863468 h 6367455"/>
                <a:gd name="connsiteX5358" fmla="*/ 838007 w 6891715"/>
                <a:gd name="connsiteY5358" fmla="*/ 5825647 h 6367455"/>
                <a:gd name="connsiteX5359" fmla="*/ 826871 w 6891715"/>
                <a:gd name="connsiteY5359" fmla="*/ 5806260 h 6367455"/>
                <a:gd name="connsiteX5360" fmla="*/ 839598 w 6891715"/>
                <a:gd name="connsiteY5360" fmla="*/ 5797996 h 6367455"/>
                <a:gd name="connsiteX5361" fmla="*/ 847232 w 6891715"/>
                <a:gd name="connsiteY5361" fmla="*/ 5804353 h 6367455"/>
                <a:gd name="connsiteX5362" fmla="*/ 840870 w 6891715"/>
                <a:gd name="connsiteY5362" fmla="*/ 5790369 h 6367455"/>
                <a:gd name="connsiteX5363" fmla="*/ 822735 w 6891715"/>
                <a:gd name="connsiteY5363" fmla="*/ 5790686 h 6367455"/>
                <a:gd name="connsiteX5364" fmla="*/ 806827 w 6891715"/>
                <a:gd name="connsiteY5364" fmla="*/ 5803717 h 6367455"/>
                <a:gd name="connsiteX5365" fmla="*/ 795372 w 6891715"/>
                <a:gd name="connsiteY5365" fmla="*/ 5810074 h 6367455"/>
                <a:gd name="connsiteX5366" fmla="*/ 797281 w 6891715"/>
                <a:gd name="connsiteY5366" fmla="*/ 5786873 h 6367455"/>
                <a:gd name="connsiteX5367" fmla="*/ 790918 w 6891715"/>
                <a:gd name="connsiteY5367" fmla="*/ 5777338 h 6367455"/>
                <a:gd name="connsiteX5368" fmla="*/ 800463 w 6891715"/>
                <a:gd name="connsiteY5368" fmla="*/ 5776384 h 6367455"/>
                <a:gd name="connsiteX5369" fmla="*/ 817326 w 6891715"/>
                <a:gd name="connsiteY5369" fmla="*/ 5773842 h 6367455"/>
                <a:gd name="connsiteX5370" fmla="*/ 826553 w 6891715"/>
                <a:gd name="connsiteY5370" fmla="*/ 5752548 h 6367455"/>
                <a:gd name="connsiteX5371" fmla="*/ 839280 w 6891715"/>
                <a:gd name="connsiteY5371" fmla="*/ 5740788 h 6367455"/>
                <a:gd name="connsiteX5372" fmla="*/ 840234 w 6891715"/>
                <a:gd name="connsiteY5372" fmla="*/ 5734432 h 6367455"/>
                <a:gd name="connsiteX5373" fmla="*/ 820189 w 6891715"/>
                <a:gd name="connsiteY5373" fmla="*/ 5748734 h 6367455"/>
                <a:gd name="connsiteX5374" fmla="*/ 807462 w 6891715"/>
                <a:gd name="connsiteY5374" fmla="*/ 5754137 h 6367455"/>
                <a:gd name="connsiteX5375" fmla="*/ 799190 w 6891715"/>
                <a:gd name="connsiteY5375" fmla="*/ 5764625 h 6367455"/>
                <a:gd name="connsiteX5376" fmla="*/ 801418 w 6891715"/>
                <a:gd name="connsiteY5376" fmla="*/ 5771935 h 6367455"/>
                <a:gd name="connsiteX5377" fmla="*/ 783283 w 6891715"/>
                <a:gd name="connsiteY5377" fmla="*/ 5770028 h 6367455"/>
                <a:gd name="connsiteX5378" fmla="*/ 776921 w 6891715"/>
                <a:gd name="connsiteY5378" fmla="*/ 5773206 h 6367455"/>
                <a:gd name="connsiteX5379" fmla="*/ 768331 w 6891715"/>
                <a:gd name="connsiteY5379" fmla="*/ 5770346 h 6367455"/>
                <a:gd name="connsiteX5380" fmla="*/ 765150 w 6891715"/>
                <a:gd name="connsiteY5380" fmla="*/ 5765896 h 6367455"/>
                <a:gd name="connsiteX5381" fmla="*/ 782010 w 6891715"/>
                <a:gd name="connsiteY5381" fmla="*/ 5735385 h 6367455"/>
                <a:gd name="connsiteX5382" fmla="*/ 781692 w 6891715"/>
                <a:gd name="connsiteY5382" fmla="*/ 5699471 h 6367455"/>
                <a:gd name="connsiteX5383" fmla="*/ 807781 w 6891715"/>
                <a:gd name="connsiteY5383" fmla="*/ 5671820 h 6367455"/>
                <a:gd name="connsiteX5384" fmla="*/ 810008 w 6891715"/>
                <a:gd name="connsiteY5384" fmla="*/ 5656883 h 6367455"/>
                <a:gd name="connsiteX5385" fmla="*/ 820189 w 6891715"/>
                <a:gd name="connsiteY5385" fmla="*/ 5642263 h 6367455"/>
                <a:gd name="connsiteX5386" fmla="*/ 838643 w 6891715"/>
                <a:gd name="connsiteY5386" fmla="*/ 5544691 h 6367455"/>
                <a:gd name="connsiteX5387" fmla="*/ 846597 w 6891715"/>
                <a:gd name="connsiteY5387" fmla="*/ 5489707 h 6367455"/>
                <a:gd name="connsiteX5388" fmla="*/ 828780 w 6891715"/>
                <a:gd name="connsiteY5388" fmla="*/ 5408662 h 6367455"/>
                <a:gd name="connsiteX5389" fmla="*/ 828147 w 6891715"/>
                <a:gd name="connsiteY5389" fmla="*/ 5385266 h 6367455"/>
                <a:gd name="connsiteX5390" fmla="*/ 827984 w 6891715"/>
                <a:gd name="connsiteY5390" fmla="*/ 5385412 h 6367455"/>
                <a:gd name="connsiteX5391" fmla="*/ 827032 w 6891715"/>
                <a:gd name="connsiteY5391" fmla="*/ 5365753 h 6367455"/>
                <a:gd name="connsiteX5392" fmla="*/ 829888 w 6891715"/>
                <a:gd name="connsiteY5392" fmla="*/ 5330240 h 6367455"/>
                <a:gd name="connsiteX5393" fmla="*/ 841630 w 6891715"/>
                <a:gd name="connsiteY5393" fmla="*/ 5324850 h 6367455"/>
                <a:gd name="connsiteX5394" fmla="*/ 831157 w 6891715"/>
                <a:gd name="connsiteY5394" fmla="*/ 5309947 h 6367455"/>
                <a:gd name="connsiteX5395" fmla="*/ 820051 w 6891715"/>
                <a:gd name="connsiteY5395" fmla="*/ 5303923 h 6367455"/>
                <a:gd name="connsiteX5396" fmla="*/ 826397 w 6891715"/>
                <a:gd name="connsiteY5396" fmla="*/ 5284898 h 6367455"/>
                <a:gd name="connsiteX5397" fmla="*/ 807357 w 6891715"/>
                <a:gd name="connsiteY5397" fmla="*/ 5286167 h 6367455"/>
                <a:gd name="connsiteX5398" fmla="*/ 812434 w 6891715"/>
                <a:gd name="connsiteY5398" fmla="*/ 5264288 h 6367455"/>
                <a:gd name="connsiteX5399" fmla="*/ 795615 w 6891715"/>
                <a:gd name="connsiteY5399" fmla="*/ 5265240 h 6367455"/>
                <a:gd name="connsiteX5400" fmla="*/ 796250 w 6891715"/>
                <a:gd name="connsiteY5400" fmla="*/ 5254459 h 6367455"/>
                <a:gd name="connsiteX5401" fmla="*/ 789903 w 6891715"/>
                <a:gd name="connsiteY5401" fmla="*/ 5247166 h 6367455"/>
                <a:gd name="connsiteX5402" fmla="*/ 782604 w 6891715"/>
                <a:gd name="connsiteY5402" fmla="*/ 5251922 h 6367455"/>
                <a:gd name="connsiteX5403" fmla="*/ 783556 w 6891715"/>
                <a:gd name="connsiteY5403" fmla="*/ 5237971 h 6367455"/>
                <a:gd name="connsiteX5404" fmla="*/ 800375 w 6891715"/>
                <a:gd name="connsiteY5404" fmla="*/ 5212605 h 6367455"/>
                <a:gd name="connsiteX5405" fmla="*/ 813069 w 6891715"/>
                <a:gd name="connsiteY5405" fmla="*/ 5212605 h 6367455"/>
                <a:gd name="connsiteX5406" fmla="*/ 815290 w 6891715"/>
                <a:gd name="connsiteY5406" fmla="*/ 5206263 h 6367455"/>
                <a:gd name="connsiteX5407" fmla="*/ 825763 w 6891715"/>
                <a:gd name="connsiteY5407" fmla="*/ 5193580 h 6367455"/>
                <a:gd name="connsiteX5408" fmla="*/ 843851 w 6891715"/>
                <a:gd name="connsiteY5408" fmla="*/ 5199605 h 6367455"/>
                <a:gd name="connsiteX5409" fmla="*/ 862573 w 6891715"/>
                <a:gd name="connsiteY5409" fmla="*/ 5188824 h 6367455"/>
                <a:gd name="connsiteX5410" fmla="*/ 876218 w 6891715"/>
                <a:gd name="connsiteY5410" fmla="*/ 5185653 h 6367455"/>
                <a:gd name="connsiteX5411" fmla="*/ 877488 w 6891715"/>
                <a:gd name="connsiteY5411" fmla="*/ 5192629 h 6367455"/>
                <a:gd name="connsiteX5412" fmla="*/ 891133 w 6891715"/>
                <a:gd name="connsiteY5412" fmla="*/ 5191678 h 6367455"/>
                <a:gd name="connsiteX5413" fmla="*/ 884786 w 6891715"/>
                <a:gd name="connsiteY5413" fmla="*/ 5183117 h 6367455"/>
                <a:gd name="connsiteX5414" fmla="*/ 891133 w 6891715"/>
                <a:gd name="connsiteY5414" fmla="*/ 5176775 h 6367455"/>
                <a:gd name="connsiteX5415" fmla="*/ 881613 w 6891715"/>
                <a:gd name="connsiteY5415" fmla="*/ 5179946 h 6367455"/>
                <a:gd name="connsiteX5416" fmla="*/ 878122 w 6891715"/>
                <a:gd name="connsiteY5416" fmla="*/ 5168848 h 6367455"/>
                <a:gd name="connsiteX5417" fmla="*/ 890816 w 6891715"/>
                <a:gd name="connsiteY5417" fmla="*/ 5159336 h 6367455"/>
                <a:gd name="connsiteX5418" fmla="*/ 910808 w 6891715"/>
                <a:gd name="connsiteY5418" fmla="*/ 5144116 h 6367455"/>
                <a:gd name="connsiteX5419" fmla="*/ 926675 w 6891715"/>
                <a:gd name="connsiteY5419" fmla="*/ 5140945 h 6367455"/>
                <a:gd name="connsiteX5420" fmla="*/ 933974 w 6891715"/>
                <a:gd name="connsiteY5420" fmla="*/ 5145067 h 6367455"/>
                <a:gd name="connsiteX5421" fmla="*/ 936195 w 6891715"/>
                <a:gd name="connsiteY5421" fmla="*/ 5138726 h 6367455"/>
                <a:gd name="connsiteX5422" fmla="*/ 949841 w 6891715"/>
                <a:gd name="connsiteY5422" fmla="*/ 5139677 h 6367455"/>
                <a:gd name="connsiteX5423" fmla="*/ 959361 w 6891715"/>
                <a:gd name="connsiteY5423" fmla="*/ 5151092 h 6367455"/>
                <a:gd name="connsiteX5424" fmla="*/ 989190 w 6891715"/>
                <a:gd name="connsiteY5424" fmla="*/ 5165677 h 6367455"/>
                <a:gd name="connsiteX5425" fmla="*/ 1095809 w 6891715"/>
                <a:gd name="connsiteY5425" fmla="*/ 5163458 h 6367455"/>
                <a:gd name="connsiteX5426" fmla="*/ 1111676 w 6891715"/>
                <a:gd name="connsiteY5426" fmla="*/ 5152994 h 6367455"/>
                <a:gd name="connsiteX5427" fmla="*/ 1121196 w 6891715"/>
                <a:gd name="connsiteY5427" fmla="*/ 5154897 h 6367455"/>
                <a:gd name="connsiteX5428" fmla="*/ 1124369 w 6891715"/>
                <a:gd name="connsiteY5428" fmla="*/ 5158067 h 6367455"/>
                <a:gd name="connsiteX5429" fmla="*/ 1140553 w 6891715"/>
                <a:gd name="connsiteY5429" fmla="*/ 5165360 h 6367455"/>
                <a:gd name="connsiteX5430" fmla="*/ 1168162 w 6891715"/>
                <a:gd name="connsiteY5430" fmla="*/ 5169165 h 6367455"/>
                <a:gd name="connsiteX5431" fmla="*/ 1217983 w 6891715"/>
                <a:gd name="connsiteY5431" fmla="*/ 5179312 h 6367455"/>
                <a:gd name="connsiteX5432" fmla="*/ 1264313 w 6891715"/>
                <a:gd name="connsiteY5432" fmla="*/ 5181214 h 6367455"/>
                <a:gd name="connsiteX5433" fmla="*/ 1293825 w 6891715"/>
                <a:gd name="connsiteY5433" fmla="*/ 5175507 h 6367455"/>
                <a:gd name="connsiteX5434" fmla="*/ 1307788 w 6891715"/>
                <a:gd name="connsiteY5434" fmla="*/ 5178677 h 6367455"/>
                <a:gd name="connsiteX5435" fmla="*/ 1323653 w 6891715"/>
                <a:gd name="connsiteY5435" fmla="*/ 5168848 h 6367455"/>
                <a:gd name="connsiteX5436" fmla="*/ 1329999 w 6891715"/>
                <a:gd name="connsiteY5436" fmla="*/ 5169799 h 6367455"/>
                <a:gd name="connsiteX5437" fmla="*/ 1339519 w 6891715"/>
                <a:gd name="connsiteY5437" fmla="*/ 5182482 h 6367455"/>
                <a:gd name="connsiteX5438" fmla="*/ 1351261 w 6891715"/>
                <a:gd name="connsiteY5438" fmla="*/ 5183117 h 6367455"/>
                <a:gd name="connsiteX5439" fmla="*/ 1367129 w 6891715"/>
                <a:gd name="connsiteY5439" fmla="*/ 5187556 h 6367455"/>
                <a:gd name="connsiteX5440" fmla="*/ 1385853 w 6891715"/>
                <a:gd name="connsiteY5440" fmla="*/ 5184068 h 6367455"/>
                <a:gd name="connsiteX5441" fmla="*/ 1405846 w 6891715"/>
                <a:gd name="connsiteY5441" fmla="*/ 5182799 h 6367455"/>
                <a:gd name="connsiteX5442" fmla="*/ 1422030 w 6891715"/>
                <a:gd name="connsiteY5442" fmla="*/ 5187873 h 6367455"/>
                <a:gd name="connsiteX5443" fmla="*/ 1439800 w 6891715"/>
                <a:gd name="connsiteY5443" fmla="*/ 5194214 h 6367455"/>
                <a:gd name="connsiteX5444" fmla="*/ 1449320 w 6891715"/>
                <a:gd name="connsiteY5444" fmla="*/ 5199288 h 6367455"/>
                <a:gd name="connsiteX5445" fmla="*/ 1476608 w 6891715"/>
                <a:gd name="connsiteY5445" fmla="*/ 5198336 h 6367455"/>
                <a:gd name="connsiteX5446" fmla="*/ 1488033 w 6891715"/>
                <a:gd name="connsiteY5446" fmla="*/ 5187873 h 6367455"/>
                <a:gd name="connsiteX5447" fmla="*/ 1493746 w 6891715"/>
                <a:gd name="connsiteY5447" fmla="*/ 5184702 h 6367455"/>
                <a:gd name="connsiteX5448" fmla="*/ 1492160 w 6891715"/>
                <a:gd name="connsiteY5448" fmla="*/ 5187556 h 6367455"/>
                <a:gd name="connsiteX5449" fmla="*/ 1498188 w 6891715"/>
                <a:gd name="connsiteY5449" fmla="*/ 5189141 h 6367455"/>
                <a:gd name="connsiteX5450" fmla="*/ 1499774 w 6891715"/>
                <a:gd name="connsiteY5450" fmla="*/ 5188190 h 6367455"/>
                <a:gd name="connsiteX5451" fmla="*/ 1505485 w 6891715"/>
                <a:gd name="connsiteY5451" fmla="*/ 5182165 h 6367455"/>
                <a:gd name="connsiteX5452" fmla="*/ 1506437 w 6891715"/>
                <a:gd name="connsiteY5452" fmla="*/ 5185019 h 6367455"/>
                <a:gd name="connsiteX5453" fmla="*/ 1509292 w 6891715"/>
                <a:gd name="connsiteY5453" fmla="*/ 5185336 h 6367455"/>
                <a:gd name="connsiteX5454" fmla="*/ 1509613 w 6891715"/>
                <a:gd name="connsiteY5454" fmla="*/ 5182165 h 6367455"/>
                <a:gd name="connsiteX5455" fmla="*/ 1513104 w 6891715"/>
                <a:gd name="connsiteY5455" fmla="*/ 5183117 h 6367455"/>
                <a:gd name="connsiteX5456" fmla="*/ 1513644 w 6891715"/>
                <a:gd name="connsiteY5456" fmla="*/ 5182190 h 6367455"/>
                <a:gd name="connsiteX5457" fmla="*/ 1521585 w 6891715"/>
                <a:gd name="connsiteY5457" fmla="*/ 5173933 h 6367455"/>
                <a:gd name="connsiteX5458" fmla="*/ 1536516 w 6891715"/>
                <a:gd name="connsiteY5458" fmla="*/ 5137729 h 6367455"/>
                <a:gd name="connsiteX5459" fmla="*/ 1551446 w 6891715"/>
                <a:gd name="connsiteY5459" fmla="*/ 5066590 h 6367455"/>
                <a:gd name="connsiteX5460" fmla="*/ 1559070 w 6891715"/>
                <a:gd name="connsiteY5460" fmla="*/ 5017364 h 6367455"/>
                <a:gd name="connsiteX5461" fmla="*/ 1564788 w 6891715"/>
                <a:gd name="connsiteY5461" fmla="*/ 5032291 h 6367455"/>
                <a:gd name="connsiteX5462" fmla="*/ 1571141 w 6891715"/>
                <a:gd name="connsiteY5462" fmla="*/ 5024351 h 6367455"/>
                <a:gd name="connsiteX5463" fmla="*/ 1567011 w 6891715"/>
                <a:gd name="connsiteY5463" fmla="*/ 5014506 h 6367455"/>
                <a:gd name="connsiteX5464" fmla="*/ 1560022 w 6891715"/>
                <a:gd name="connsiteY5464" fmla="*/ 5012600 h 6367455"/>
                <a:gd name="connsiteX5465" fmla="*/ 1570506 w 6891715"/>
                <a:gd name="connsiteY5465" fmla="*/ 4932569 h 6367455"/>
                <a:gd name="connsiteX5466" fmla="*/ 1570188 w 6891715"/>
                <a:gd name="connsiteY5466" fmla="*/ 4911609 h 6367455"/>
                <a:gd name="connsiteX5467" fmla="*/ 1572094 w 6891715"/>
                <a:gd name="connsiteY5467" fmla="*/ 4904939 h 6367455"/>
                <a:gd name="connsiteX5468" fmla="*/ 1577177 w 6891715"/>
                <a:gd name="connsiteY5468" fmla="*/ 4904939 h 6367455"/>
                <a:gd name="connsiteX5469" fmla="*/ 1579082 w 6891715"/>
                <a:gd name="connsiteY5469" fmla="*/ 4921136 h 6367455"/>
                <a:gd name="connsiteX5470" fmla="*/ 1600683 w 6891715"/>
                <a:gd name="connsiteY5470" fmla="*/ 4948448 h 6367455"/>
                <a:gd name="connsiteX5471" fmla="*/ 1607672 w 6891715"/>
                <a:gd name="connsiteY5471" fmla="*/ 4967186 h 6367455"/>
                <a:gd name="connsiteX5472" fmla="*/ 1616884 w 6891715"/>
                <a:gd name="connsiteY5472" fmla="*/ 4974173 h 6367455"/>
                <a:gd name="connsiteX5473" fmla="*/ 1609895 w 6891715"/>
                <a:gd name="connsiteY5473" fmla="*/ 4964963 h 6367455"/>
                <a:gd name="connsiteX5474" fmla="*/ 1606719 w 6891715"/>
                <a:gd name="connsiteY5474" fmla="*/ 4945908 h 6367455"/>
                <a:gd name="connsiteX5475" fmla="*/ 1598142 w 6891715"/>
                <a:gd name="connsiteY5475" fmla="*/ 4918595 h 6367455"/>
                <a:gd name="connsiteX5476" fmla="*/ 1586706 w 6891715"/>
                <a:gd name="connsiteY5476" fmla="*/ 4902081 h 6367455"/>
                <a:gd name="connsiteX5477" fmla="*/ 1583847 w 6891715"/>
                <a:gd name="connsiteY5477" fmla="*/ 4888425 h 6367455"/>
                <a:gd name="connsiteX5478" fmla="*/ 1561293 w 6891715"/>
                <a:gd name="connsiteY5478" fmla="*/ 4874769 h 6367455"/>
                <a:gd name="connsiteX5479" fmla="*/ 1560340 w 6891715"/>
                <a:gd name="connsiteY5479" fmla="*/ 4864288 h 6367455"/>
                <a:gd name="connsiteX5480" fmla="*/ 1569552 w 6891715"/>
                <a:gd name="connsiteY5480" fmla="*/ 4855714 h 6367455"/>
                <a:gd name="connsiteX5481" fmla="*/ 1574953 w 6891715"/>
                <a:gd name="connsiteY5481" fmla="*/ 4843963 h 6367455"/>
                <a:gd name="connsiteX5482" fmla="*/ 1584483 w 6891715"/>
                <a:gd name="connsiteY5482" fmla="*/ 4838882 h 6367455"/>
                <a:gd name="connsiteX5483" fmla="*/ 1568282 w 6891715"/>
                <a:gd name="connsiteY5483" fmla="*/ 4816651 h 6367455"/>
                <a:gd name="connsiteX5484" fmla="*/ 1556528 w 6891715"/>
                <a:gd name="connsiteY5484" fmla="*/ 4810299 h 6367455"/>
                <a:gd name="connsiteX5485" fmla="*/ 1561929 w 6891715"/>
                <a:gd name="connsiteY5485" fmla="*/ 4800136 h 6367455"/>
                <a:gd name="connsiteX5486" fmla="*/ 1546999 w 6891715"/>
                <a:gd name="connsiteY5486" fmla="*/ 4799184 h 6367455"/>
                <a:gd name="connsiteX5487" fmla="*/ 1503477 w 6891715"/>
                <a:gd name="connsiteY5487" fmla="*/ 4766790 h 6367455"/>
                <a:gd name="connsiteX5488" fmla="*/ 1501253 w 6891715"/>
                <a:gd name="connsiteY5488" fmla="*/ 4758533 h 6367455"/>
                <a:gd name="connsiteX5489" fmla="*/ 1482828 w 6891715"/>
                <a:gd name="connsiteY5489" fmla="*/ 4728998 h 6367455"/>
                <a:gd name="connsiteX5490" fmla="*/ 1470123 w 6891715"/>
                <a:gd name="connsiteY5490" fmla="*/ 4717565 h 6367455"/>
                <a:gd name="connsiteX5491" fmla="*/ 1482512 w 6891715"/>
                <a:gd name="connsiteY5491" fmla="*/ 4692158 h 6367455"/>
                <a:gd name="connsiteX5492" fmla="*/ 1466629 w 6891715"/>
                <a:gd name="connsiteY5492" fmla="*/ 4685806 h 6367455"/>
                <a:gd name="connsiteX5493" fmla="*/ 1479018 w 6891715"/>
                <a:gd name="connsiteY5493" fmla="*/ 4672150 h 6367455"/>
                <a:gd name="connsiteX5494" fmla="*/ 1491724 w 6891715"/>
                <a:gd name="connsiteY5494" fmla="*/ 4676279 h 6367455"/>
                <a:gd name="connsiteX5495" fmla="*/ 1500301 w 6891715"/>
                <a:gd name="connsiteY5495" fmla="*/ 4678502 h 6367455"/>
                <a:gd name="connsiteX5496" fmla="*/ 1494902 w 6891715"/>
                <a:gd name="connsiteY5496" fmla="*/ 4667704 h 6367455"/>
                <a:gd name="connsiteX5497" fmla="*/ 1478064 w 6891715"/>
                <a:gd name="connsiteY5497" fmla="*/ 4658494 h 6367455"/>
                <a:gd name="connsiteX5498" fmla="*/ 1458688 w 6891715"/>
                <a:gd name="connsiteY5498" fmla="*/ 4663893 h 6367455"/>
                <a:gd name="connsiteX5499" fmla="*/ 1434865 w 6891715"/>
                <a:gd name="connsiteY5499" fmla="*/ 4663258 h 6367455"/>
                <a:gd name="connsiteX5500" fmla="*/ 1431053 w 6891715"/>
                <a:gd name="connsiteY5500" fmla="*/ 4648331 h 6367455"/>
                <a:gd name="connsiteX5501" fmla="*/ 1447253 w 6891715"/>
                <a:gd name="connsiteY5501" fmla="*/ 4637851 h 6367455"/>
                <a:gd name="connsiteX5502" fmla="*/ 1430100 w 6891715"/>
                <a:gd name="connsiteY5502" fmla="*/ 4631499 h 6367455"/>
                <a:gd name="connsiteX5503" fmla="*/ 1413264 w 6891715"/>
                <a:gd name="connsiteY5503" fmla="*/ 4620066 h 6367455"/>
                <a:gd name="connsiteX5504" fmla="*/ 1405640 w 6891715"/>
                <a:gd name="connsiteY5504" fmla="*/ 4628641 h 6367455"/>
                <a:gd name="connsiteX5505" fmla="*/ 1402464 w 6891715"/>
                <a:gd name="connsiteY5505" fmla="*/ 4629594 h 6367455"/>
                <a:gd name="connsiteX5506" fmla="*/ 1396110 w 6891715"/>
                <a:gd name="connsiteY5506" fmla="*/ 4616890 h 6367455"/>
                <a:gd name="connsiteX5507" fmla="*/ 1387533 w 6891715"/>
                <a:gd name="connsiteY5507" fmla="*/ 4626735 h 6367455"/>
                <a:gd name="connsiteX5508" fmla="*/ 1376095 w 6891715"/>
                <a:gd name="connsiteY5508" fmla="*/ 4627688 h 6367455"/>
                <a:gd name="connsiteX5509" fmla="*/ 1354811 w 6891715"/>
                <a:gd name="connsiteY5509" fmla="*/ 4600694 h 6367455"/>
                <a:gd name="connsiteX5510" fmla="*/ 1342103 w 6891715"/>
                <a:gd name="connsiteY5510" fmla="*/ 4601646 h 6367455"/>
                <a:gd name="connsiteX5511" fmla="*/ 1327174 w 6891715"/>
                <a:gd name="connsiteY5511" fmla="*/ 4594659 h 6367455"/>
                <a:gd name="connsiteX5512" fmla="*/ 1309068 w 6891715"/>
                <a:gd name="connsiteY5512" fmla="*/ 4591484 h 6367455"/>
                <a:gd name="connsiteX5513" fmla="*/ 1300491 w 6891715"/>
                <a:gd name="connsiteY5513" fmla="*/ 4580051 h 6367455"/>
                <a:gd name="connsiteX5514" fmla="*/ 1287785 w 6891715"/>
                <a:gd name="connsiteY5514" fmla="*/ 4575922 h 6367455"/>
                <a:gd name="connsiteX5515" fmla="*/ 1268726 w 6891715"/>
                <a:gd name="connsiteY5515" fmla="*/ 4589578 h 6367455"/>
                <a:gd name="connsiteX5516" fmla="*/ 1251889 w 6891715"/>
                <a:gd name="connsiteY5516" fmla="*/ 4592119 h 6367455"/>
                <a:gd name="connsiteX5517" fmla="*/ 1247443 w 6891715"/>
                <a:gd name="connsiteY5517" fmla="*/ 4573064 h 6367455"/>
                <a:gd name="connsiteX5518" fmla="*/ 1240136 w 6891715"/>
                <a:gd name="connsiteY5518" fmla="*/ 4568618 h 6367455"/>
                <a:gd name="connsiteX5519" fmla="*/ 1221077 w 6891715"/>
                <a:gd name="connsiteY5519" fmla="*/ 4564807 h 6367455"/>
                <a:gd name="connsiteX5520" fmla="*/ 1217899 w 6891715"/>
                <a:gd name="connsiteY5520" fmla="*/ 4559408 h 6367455"/>
                <a:gd name="connsiteX5521" fmla="*/ 1233465 w 6891715"/>
                <a:gd name="connsiteY5521" fmla="*/ 4552103 h 6367455"/>
                <a:gd name="connsiteX5522" fmla="*/ 1251254 w 6891715"/>
                <a:gd name="connsiteY5522" fmla="*/ 4552103 h 6367455"/>
                <a:gd name="connsiteX5523" fmla="*/ 1257608 w 6891715"/>
                <a:gd name="connsiteY5523" fmla="*/ 4544481 h 6367455"/>
                <a:gd name="connsiteX5524" fmla="*/ 1242994 w 6891715"/>
                <a:gd name="connsiteY5524" fmla="*/ 4534001 h 6367455"/>
                <a:gd name="connsiteX5525" fmla="*/ 1232194 w 6891715"/>
                <a:gd name="connsiteY5525" fmla="*/ 4537177 h 6367455"/>
                <a:gd name="connsiteX5526" fmla="*/ 1225841 w 6891715"/>
                <a:gd name="connsiteY5526" fmla="*/ 4545751 h 6367455"/>
                <a:gd name="connsiteX5527" fmla="*/ 1223618 w 6891715"/>
                <a:gd name="connsiteY5527" fmla="*/ 4521615 h 6367455"/>
                <a:gd name="connsiteX5528" fmla="*/ 1230288 w 6891715"/>
                <a:gd name="connsiteY5528" fmla="*/ 4516534 h 6367455"/>
                <a:gd name="connsiteX5529" fmla="*/ 1236642 w 6891715"/>
                <a:gd name="connsiteY5529" fmla="*/ 4520345 h 6367455"/>
                <a:gd name="connsiteX5530" fmla="*/ 1251254 w 6891715"/>
                <a:gd name="connsiteY5530" fmla="*/ 4524473 h 6367455"/>
                <a:gd name="connsiteX5531" fmla="*/ 1260784 w 6891715"/>
                <a:gd name="connsiteY5531" fmla="*/ 4524473 h 6367455"/>
                <a:gd name="connsiteX5532" fmla="*/ 1246807 w 6891715"/>
                <a:gd name="connsiteY5532" fmla="*/ 4509547 h 6367455"/>
                <a:gd name="connsiteX5533" fmla="*/ 1235053 w 6891715"/>
                <a:gd name="connsiteY5533" fmla="*/ 4512088 h 6367455"/>
                <a:gd name="connsiteX5534" fmla="*/ 1228700 w 6891715"/>
                <a:gd name="connsiteY5534" fmla="*/ 4506689 h 6367455"/>
                <a:gd name="connsiteX5535" fmla="*/ 1219488 w 6891715"/>
                <a:gd name="connsiteY5535" fmla="*/ 4515263 h 6367455"/>
                <a:gd name="connsiteX5536" fmla="*/ 1210911 w 6891715"/>
                <a:gd name="connsiteY5536" fmla="*/ 4511135 h 6367455"/>
                <a:gd name="connsiteX5537" fmla="*/ 1209640 w 6891715"/>
                <a:gd name="connsiteY5537" fmla="*/ 4500972 h 6367455"/>
                <a:gd name="connsiteX5538" fmla="*/ 1215040 w 6891715"/>
                <a:gd name="connsiteY5538" fmla="*/ 4495573 h 6367455"/>
                <a:gd name="connsiteX5539" fmla="*/ 1224570 w 6891715"/>
                <a:gd name="connsiteY5539" fmla="*/ 4486681 h 6367455"/>
                <a:gd name="connsiteX5540" fmla="*/ 1245219 w 6891715"/>
                <a:gd name="connsiteY5540" fmla="*/ 4468578 h 6367455"/>
                <a:gd name="connsiteX5541" fmla="*/ 1268726 w 6891715"/>
                <a:gd name="connsiteY5541" fmla="*/ 4469531 h 6367455"/>
                <a:gd name="connsiteX5542" fmla="*/ 1283656 w 6891715"/>
                <a:gd name="connsiteY5542" fmla="*/ 4465085 h 6367455"/>
                <a:gd name="connsiteX5543" fmla="*/ 1299538 w 6891715"/>
                <a:gd name="connsiteY5543" fmla="*/ 4471437 h 6367455"/>
                <a:gd name="connsiteX5544" fmla="*/ 1299538 w 6891715"/>
                <a:gd name="connsiteY5544" fmla="*/ 4464132 h 6367455"/>
                <a:gd name="connsiteX5545" fmla="*/ 1310974 w 6891715"/>
                <a:gd name="connsiteY5545" fmla="*/ 4460956 h 6367455"/>
                <a:gd name="connsiteX5546" fmla="*/ 1324633 w 6891715"/>
                <a:gd name="connsiteY5546" fmla="*/ 4463815 h 6367455"/>
                <a:gd name="connsiteX5547" fmla="*/ 1327809 w 6891715"/>
                <a:gd name="connsiteY5547" fmla="*/ 4450159 h 6367455"/>
                <a:gd name="connsiteX5548" fmla="*/ 1331938 w 6891715"/>
                <a:gd name="connsiteY5548" fmla="*/ 4442854 h 6367455"/>
                <a:gd name="connsiteX5549" fmla="*/ 1346869 w 6891715"/>
                <a:gd name="connsiteY5549" fmla="*/ 4448888 h 6367455"/>
                <a:gd name="connsiteX5550" fmla="*/ 1379908 w 6891715"/>
                <a:gd name="connsiteY5550" fmla="*/ 4448571 h 6367455"/>
                <a:gd name="connsiteX5551" fmla="*/ 1388485 w 6891715"/>
                <a:gd name="connsiteY5551" fmla="*/ 4460004 h 6367455"/>
                <a:gd name="connsiteX5552" fmla="*/ 1411675 w 6891715"/>
                <a:gd name="connsiteY5552" fmla="*/ 4485093 h 6367455"/>
                <a:gd name="connsiteX5553" fmla="*/ 1430735 w 6891715"/>
                <a:gd name="connsiteY5553" fmla="*/ 4474295 h 6367455"/>
                <a:gd name="connsiteX5554" fmla="*/ 1447570 w 6891715"/>
                <a:gd name="connsiteY5554" fmla="*/ 4466991 h 6367455"/>
                <a:gd name="connsiteX5555" fmla="*/ 1462817 w 6891715"/>
                <a:gd name="connsiteY5555" fmla="*/ 4477471 h 6367455"/>
                <a:gd name="connsiteX5556" fmla="*/ 1481559 w 6891715"/>
                <a:gd name="connsiteY5556" fmla="*/ 4465403 h 6367455"/>
                <a:gd name="connsiteX5557" fmla="*/ 1497442 w 6891715"/>
                <a:gd name="connsiteY5557" fmla="*/ 4462227 h 6367455"/>
                <a:gd name="connsiteX5558" fmla="*/ 1506018 w 6891715"/>
                <a:gd name="connsiteY5558" fmla="*/ 4476836 h 6367455"/>
                <a:gd name="connsiteX5559" fmla="*/ 1522855 w 6891715"/>
                <a:gd name="connsiteY5559" fmla="*/ 4478741 h 6367455"/>
                <a:gd name="connsiteX5560" fmla="*/ 1532386 w 6891715"/>
                <a:gd name="connsiteY5560" fmla="*/ 4480964 h 6367455"/>
                <a:gd name="connsiteX5561" fmla="*/ 1536516 w 6891715"/>
                <a:gd name="connsiteY5561" fmla="*/ 4472389 h 6367455"/>
                <a:gd name="connsiteX5562" fmla="*/ 1529209 w 6891715"/>
                <a:gd name="connsiteY5562" fmla="*/ 4466038 h 6367455"/>
                <a:gd name="connsiteX5563" fmla="*/ 1519361 w 6891715"/>
                <a:gd name="connsiteY5563" fmla="*/ 4448571 h 6367455"/>
                <a:gd name="connsiteX5564" fmla="*/ 1512690 w 6891715"/>
                <a:gd name="connsiteY5564" fmla="*/ 4384101 h 6367455"/>
                <a:gd name="connsiteX5565" fmla="*/ 1511104 w 6891715"/>
                <a:gd name="connsiteY5565" fmla="*/ 4368222 h 6367455"/>
                <a:gd name="connsiteX5566" fmla="*/ 1498395 w 6891715"/>
                <a:gd name="connsiteY5566" fmla="*/ 4357742 h 6367455"/>
                <a:gd name="connsiteX5567" fmla="*/ 1492996 w 6891715"/>
                <a:gd name="connsiteY5567" fmla="*/ 4334875 h 6367455"/>
                <a:gd name="connsiteX5568" fmla="*/ 1478064 w 6891715"/>
                <a:gd name="connsiteY5568" fmla="*/ 4314550 h 6367455"/>
                <a:gd name="connsiteX5569" fmla="*/ 1478064 w 6891715"/>
                <a:gd name="connsiteY5569" fmla="*/ 4307563 h 6367455"/>
                <a:gd name="connsiteX5570" fmla="*/ 1484418 w 6891715"/>
                <a:gd name="connsiteY5570" fmla="*/ 4310422 h 6367455"/>
                <a:gd name="connsiteX5571" fmla="*/ 1497125 w 6891715"/>
                <a:gd name="connsiteY5571" fmla="*/ 4312645 h 6367455"/>
                <a:gd name="connsiteX5572" fmla="*/ 1513961 w 6891715"/>
                <a:gd name="connsiteY5572" fmla="*/ 4325030 h 6367455"/>
                <a:gd name="connsiteX5573" fmla="*/ 1526668 w 6891715"/>
                <a:gd name="connsiteY5573" fmla="*/ 4319631 h 6367455"/>
                <a:gd name="connsiteX5574" fmla="*/ 1545728 w 6891715"/>
                <a:gd name="connsiteY5574" fmla="*/ 4317408 h 6367455"/>
                <a:gd name="connsiteX5575" fmla="*/ 1550175 w 6891715"/>
                <a:gd name="connsiteY5575" fmla="*/ 4328841 h 6367455"/>
                <a:gd name="connsiteX5576" fmla="*/ 1542551 w 6891715"/>
                <a:gd name="connsiteY5576" fmla="*/ 4339322 h 6367455"/>
                <a:gd name="connsiteX5577" fmla="*/ 1555893 w 6891715"/>
                <a:gd name="connsiteY5577" fmla="*/ 4358694 h 6367455"/>
                <a:gd name="connsiteX5578" fmla="*/ 1569552 w 6891715"/>
                <a:gd name="connsiteY5578" fmla="*/ 4364728 h 6367455"/>
                <a:gd name="connsiteX5579" fmla="*/ 1589565 w 6891715"/>
                <a:gd name="connsiteY5579" fmla="*/ 4358377 h 6367455"/>
                <a:gd name="connsiteX5580" fmla="*/ 1610531 w 6891715"/>
                <a:gd name="connsiteY5580" fmla="*/ 4367269 h 6367455"/>
                <a:gd name="connsiteX5581" fmla="*/ 1625460 w 6891715"/>
                <a:gd name="connsiteY5581" fmla="*/ 4369492 h 6367455"/>
                <a:gd name="connsiteX5582" fmla="*/ 1659450 w 6891715"/>
                <a:gd name="connsiteY5582" fmla="*/ 4368222 h 6367455"/>
                <a:gd name="connsiteX5583" fmla="*/ 1677556 w 6891715"/>
                <a:gd name="connsiteY5583" fmla="*/ 4356154 h 6367455"/>
                <a:gd name="connsiteX5584" fmla="*/ 1690898 w 6891715"/>
                <a:gd name="connsiteY5584" fmla="*/ 4346626 h 6367455"/>
                <a:gd name="connsiteX5585" fmla="*/ 1720758 w 6891715"/>
                <a:gd name="connsiteY5585" fmla="*/ 4349484 h 6367455"/>
                <a:gd name="connsiteX5586" fmla="*/ 1694075 w 6891715"/>
                <a:gd name="connsiteY5586" fmla="*/ 4341227 h 6367455"/>
                <a:gd name="connsiteX5587" fmla="*/ 1679463 w 6891715"/>
                <a:gd name="connsiteY5587" fmla="*/ 4339322 h 6367455"/>
                <a:gd name="connsiteX5588" fmla="*/ 1680416 w 6891715"/>
                <a:gd name="connsiteY5588" fmla="*/ 4328841 h 6367455"/>
                <a:gd name="connsiteX5589" fmla="*/ 1688675 w 6891715"/>
                <a:gd name="connsiteY5589" fmla="*/ 4312009 h 6367455"/>
                <a:gd name="connsiteX5590" fmla="*/ 1722347 w 6891715"/>
                <a:gd name="connsiteY5590" fmla="*/ 4291684 h 6367455"/>
                <a:gd name="connsiteX5591" fmla="*/ 1748712 w 6891715"/>
                <a:gd name="connsiteY5591" fmla="*/ 4285015 h 6367455"/>
                <a:gd name="connsiteX5592" fmla="*/ 1771901 w 6891715"/>
                <a:gd name="connsiteY5592" fmla="*/ 4278663 h 6367455"/>
                <a:gd name="connsiteX5593" fmla="*/ 1801444 w 6891715"/>
                <a:gd name="connsiteY5593" fmla="*/ 4257067 h 6367455"/>
                <a:gd name="connsiteX5594" fmla="*/ 1820186 w 6891715"/>
                <a:gd name="connsiteY5594" fmla="*/ 4234836 h 6367455"/>
                <a:gd name="connsiteX5595" fmla="*/ 1828762 w 6891715"/>
                <a:gd name="connsiteY5595" fmla="*/ 4230390 h 6367455"/>
                <a:gd name="connsiteX5596" fmla="*/ 1817962 w 6891715"/>
                <a:gd name="connsiteY5596" fmla="*/ 4222451 h 6367455"/>
                <a:gd name="connsiteX5597" fmla="*/ 1816056 w 6891715"/>
                <a:gd name="connsiteY5597" fmla="*/ 4208477 h 6367455"/>
                <a:gd name="connsiteX5598" fmla="*/ 1820821 w 6891715"/>
                <a:gd name="connsiteY5598" fmla="*/ 4198949 h 6367455"/>
                <a:gd name="connsiteX5599" fmla="*/ 1818280 w 6891715"/>
                <a:gd name="connsiteY5599" fmla="*/ 4157981 h 6367455"/>
                <a:gd name="connsiteX5600" fmla="*/ 1815103 w 6891715"/>
                <a:gd name="connsiteY5600" fmla="*/ 4152582 h 6367455"/>
                <a:gd name="connsiteX5601" fmla="*/ 1832892 w 6891715"/>
                <a:gd name="connsiteY5601" fmla="*/ 4132574 h 6367455"/>
                <a:gd name="connsiteX5602" fmla="*/ 1847822 w 6891715"/>
                <a:gd name="connsiteY5602" fmla="*/ 4124952 h 6367455"/>
                <a:gd name="connsiteX5603" fmla="*/ 1866881 w 6891715"/>
                <a:gd name="connsiteY5603" fmla="*/ 4121459 h 6367455"/>
                <a:gd name="connsiteX5604" fmla="*/ 1901506 w 6891715"/>
                <a:gd name="connsiteY5604" fmla="*/ 4114790 h 6367455"/>
                <a:gd name="connsiteX5605" fmla="*/ 1920566 w 6891715"/>
                <a:gd name="connsiteY5605" fmla="*/ 4111614 h 6367455"/>
                <a:gd name="connsiteX5606" fmla="*/ 1920836 w 6891715"/>
                <a:gd name="connsiteY5606" fmla="*/ 4111854 h 6367455"/>
                <a:gd name="connsiteX5607" fmla="*/ 1949386 w 6891715"/>
                <a:gd name="connsiteY5607" fmla="*/ 4094630 h 6367455"/>
                <a:gd name="connsiteX5608" fmla="*/ 1978517 w 6891715"/>
                <a:gd name="connsiteY5608" fmla="*/ 4070064 h 6367455"/>
                <a:gd name="connsiteX5609" fmla="*/ 1977988 w 6891715"/>
                <a:gd name="connsiteY5609" fmla="*/ 4069704 h 6367455"/>
                <a:gd name="connsiteX5610" fmla="*/ 1995753 w 6891715"/>
                <a:gd name="connsiteY5610" fmla="*/ 4059226 h 6367455"/>
                <a:gd name="connsiteX5611" fmla="*/ 2007174 w 6891715"/>
                <a:gd name="connsiteY5611" fmla="*/ 4057321 h 6367455"/>
                <a:gd name="connsiteX5612" fmla="*/ 2015422 w 6891715"/>
                <a:gd name="connsiteY5612" fmla="*/ 4063036 h 6367455"/>
                <a:gd name="connsiteX5613" fmla="*/ 2018911 w 6891715"/>
                <a:gd name="connsiteY5613" fmla="*/ 4062084 h 6367455"/>
                <a:gd name="connsiteX5614" fmla="*/ 2024622 w 6891715"/>
                <a:gd name="connsiteY5614" fmla="*/ 4061449 h 6367455"/>
                <a:gd name="connsiteX5615" fmla="*/ 2022084 w 6891715"/>
                <a:gd name="connsiteY5615" fmla="*/ 4070339 h 6367455"/>
                <a:gd name="connsiteX5616" fmla="*/ 2031283 w 6891715"/>
                <a:gd name="connsiteY5616" fmla="*/ 4070339 h 6367455"/>
                <a:gd name="connsiteX5617" fmla="*/ 2036676 w 6891715"/>
                <a:gd name="connsiteY5617" fmla="*/ 4065894 h 6367455"/>
                <a:gd name="connsiteX5618" fmla="*/ 2025890 w 6891715"/>
                <a:gd name="connsiteY5618" fmla="*/ 4052876 h 6367455"/>
                <a:gd name="connsiteX5619" fmla="*/ 2022084 w 6891715"/>
                <a:gd name="connsiteY5619" fmla="*/ 4052876 h 6367455"/>
                <a:gd name="connsiteX5620" fmla="*/ 2012567 w 6891715"/>
                <a:gd name="connsiteY5620" fmla="*/ 4055099 h 6367455"/>
                <a:gd name="connsiteX5621" fmla="*/ 2003049 w 6891715"/>
                <a:gd name="connsiteY5621" fmla="*/ 4043351 h 6367455"/>
                <a:gd name="connsiteX5622" fmla="*/ 2004318 w 6891715"/>
                <a:gd name="connsiteY5622" fmla="*/ 4036049 h 6367455"/>
                <a:gd name="connsiteX5623" fmla="*/ 2013518 w 6891715"/>
                <a:gd name="connsiteY5623" fmla="*/ 4031604 h 6367455"/>
                <a:gd name="connsiteX5624" fmla="*/ 2023035 w 6891715"/>
                <a:gd name="connsiteY5624" fmla="*/ 4026206 h 6367455"/>
                <a:gd name="connsiteX5625" fmla="*/ 2023987 w 6891715"/>
                <a:gd name="connsiteY5625" fmla="*/ 4018904 h 6367455"/>
                <a:gd name="connsiteX5626" fmla="*/ 2023035 w 6891715"/>
                <a:gd name="connsiteY5626" fmla="*/ 4009379 h 6367455"/>
                <a:gd name="connsiteX5627" fmla="*/ 2032235 w 6891715"/>
                <a:gd name="connsiteY5627" fmla="*/ 4000806 h 6367455"/>
                <a:gd name="connsiteX5628" fmla="*/ 2048097 w 6891715"/>
                <a:gd name="connsiteY5628" fmla="*/ 3994456 h 6367455"/>
                <a:gd name="connsiteX5629" fmla="*/ 2058566 w 6891715"/>
                <a:gd name="connsiteY5629" fmla="*/ 4003029 h 6367455"/>
                <a:gd name="connsiteX5630" fmla="*/ 2064910 w 6891715"/>
                <a:gd name="connsiteY5630" fmla="*/ 3996679 h 6367455"/>
                <a:gd name="connsiteX5631" fmla="*/ 2067131 w 6891715"/>
                <a:gd name="connsiteY5631" fmla="*/ 3998266 h 6367455"/>
                <a:gd name="connsiteX5632" fmla="*/ 2061421 w 6891715"/>
                <a:gd name="connsiteY5632" fmla="*/ 4005569 h 6367455"/>
                <a:gd name="connsiteX5633" fmla="*/ 2062690 w 6891715"/>
                <a:gd name="connsiteY5633" fmla="*/ 4012554 h 6367455"/>
                <a:gd name="connsiteX5634" fmla="*/ 2060469 w 6891715"/>
                <a:gd name="connsiteY5634" fmla="*/ 4021761 h 6367455"/>
                <a:gd name="connsiteX5635" fmla="*/ 2056028 w 6891715"/>
                <a:gd name="connsiteY5635" fmla="*/ 4024619 h 6367455"/>
                <a:gd name="connsiteX5636" fmla="*/ 2053807 w 6891715"/>
                <a:gd name="connsiteY5636" fmla="*/ 4024619 h 6367455"/>
                <a:gd name="connsiteX5637" fmla="*/ 2046511 w 6891715"/>
                <a:gd name="connsiteY5637" fmla="*/ 4018269 h 6367455"/>
                <a:gd name="connsiteX5638" fmla="*/ 2041752 w 6891715"/>
                <a:gd name="connsiteY5638" fmla="*/ 4003346 h 6367455"/>
                <a:gd name="connsiteX5639" fmla="*/ 2029697 w 6891715"/>
                <a:gd name="connsiteY5639" fmla="*/ 4007474 h 6367455"/>
                <a:gd name="connsiteX5640" fmla="*/ 2026842 w 6891715"/>
                <a:gd name="connsiteY5640" fmla="*/ 4014776 h 6367455"/>
                <a:gd name="connsiteX5641" fmla="*/ 2040166 w 6891715"/>
                <a:gd name="connsiteY5641" fmla="*/ 4024619 h 6367455"/>
                <a:gd name="connsiteX5642" fmla="*/ 2046511 w 6891715"/>
                <a:gd name="connsiteY5642" fmla="*/ 4020491 h 6367455"/>
                <a:gd name="connsiteX5643" fmla="*/ 2041118 w 6891715"/>
                <a:gd name="connsiteY5643" fmla="*/ 4028111 h 6367455"/>
                <a:gd name="connsiteX5644" fmla="*/ 2040483 w 6891715"/>
                <a:gd name="connsiteY5644" fmla="*/ 4035414 h 6367455"/>
                <a:gd name="connsiteX5645" fmla="*/ 2036042 w 6891715"/>
                <a:gd name="connsiteY5645" fmla="*/ 4039859 h 6367455"/>
                <a:gd name="connsiteX5646" fmla="*/ 2037311 w 6891715"/>
                <a:gd name="connsiteY5646" fmla="*/ 4034144 h 6367455"/>
                <a:gd name="connsiteX5647" fmla="*/ 2024939 w 6891715"/>
                <a:gd name="connsiteY5647" fmla="*/ 4027159 h 6367455"/>
                <a:gd name="connsiteX5648" fmla="*/ 2017325 w 6891715"/>
                <a:gd name="connsiteY5648" fmla="*/ 4035414 h 6367455"/>
                <a:gd name="connsiteX5649" fmla="*/ 2033187 w 6891715"/>
                <a:gd name="connsiteY5649" fmla="*/ 4041764 h 6367455"/>
                <a:gd name="connsiteX5650" fmla="*/ 2034139 w 6891715"/>
                <a:gd name="connsiteY5650" fmla="*/ 4049066 h 6367455"/>
                <a:gd name="connsiteX5651" fmla="*/ 2039214 w 6891715"/>
                <a:gd name="connsiteY5651" fmla="*/ 4062084 h 6367455"/>
                <a:gd name="connsiteX5652" fmla="*/ 2042387 w 6891715"/>
                <a:gd name="connsiteY5652" fmla="*/ 4058909 h 6367455"/>
                <a:gd name="connsiteX5653" fmla="*/ 2047780 w 6891715"/>
                <a:gd name="connsiteY5653" fmla="*/ 4059861 h 6367455"/>
                <a:gd name="connsiteX5654" fmla="*/ 2064593 w 6891715"/>
                <a:gd name="connsiteY5654" fmla="*/ 4064941 h 6367455"/>
                <a:gd name="connsiteX5655" fmla="*/ 2067766 w 6891715"/>
                <a:gd name="connsiteY5655" fmla="*/ 4065894 h 6367455"/>
                <a:gd name="connsiteX5656" fmla="*/ 2066497 w 6891715"/>
                <a:gd name="connsiteY5656" fmla="*/ 4055416 h 6367455"/>
                <a:gd name="connsiteX5657" fmla="*/ 2038263 w 6891715"/>
                <a:gd name="connsiteY5657" fmla="*/ 4049384 h 6367455"/>
                <a:gd name="connsiteX5658" fmla="*/ 2042069 w 6891715"/>
                <a:gd name="connsiteY5658" fmla="*/ 4043034 h 6367455"/>
                <a:gd name="connsiteX5659" fmla="*/ 2052538 w 6891715"/>
                <a:gd name="connsiteY5659" fmla="*/ 4043034 h 6367455"/>
                <a:gd name="connsiteX5660" fmla="*/ 2062055 w 6891715"/>
                <a:gd name="connsiteY5660" fmla="*/ 4044939 h 6367455"/>
                <a:gd name="connsiteX5661" fmla="*/ 2063324 w 6891715"/>
                <a:gd name="connsiteY5661" fmla="*/ 4040811 h 6367455"/>
                <a:gd name="connsiteX5662" fmla="*/ 2047462 w 6891715"/>
                <a:gd name="connsiteY5662" fmla="*/ 4038589 h 6367455"/>
                <a:gd name="connsiteX5663" fmla="*/ 2043021 w 6891715"/>
                <a:gd name="connsiteY5663" fmla="*/ 4032239 h 6367455"/>
                <a:gd name="connsiteX5664" fmla="*/ 2050635 w 6891715"/>
                <a:gd name="connsiteY5664" fmla="*/ 4028111 h 6367455"/>
                <a:gd name="connsiteX5665" fmla="*/ 2062055 w 6891715"/>
                <a:gd name="connsiteY5665" fmla="*/ 4031286 h 6367455"/>
                <a:gd name="connsiteX5666" fmla="*/ 2066497 w 6891715"/>
                <a:gd name="connsiteY5666" fmla="*/ 4023984 h 6367455"/>
                <a:gd name="connsiteX5667" fmla="*/ 2076648 w 6891715"/>
                <a:gd name="connsiteY5667" fmla="*/ 4016364 h 6367455"/>
                <a:gd name="connsiteX5668" fmla="*/ 2083945 w 6891715"/>
                <a:gd name="connsiteY5668" fmla="*/ 4016364 h 6367455"/>
                <a:gd name="connsiteX5669" fmla="*/ 2102027 w 6891715"/>
                <a:gd name="connsiteY5669" fmla="*/ 4010649 h 6367455"/>
                <a:gd name="connsiteX5670" fmla="*/ 2114716 w 6891715"/>
                <a:gd name="connsiteY5670" fmla="*/ 4016999 h 6367455"/>
                <a:gd name="connsiteX5671" fmla="*/ 2129627 w 6891715"/>
                <a:gd name="connsiteY5671" fmla="*/ 4011919 h 6367455"/>
                <a:gd name="connsiteX5672" fmla="*/ 2117889 w 6891715"/>
                <a:gd name="connsiteY5672" fmla="*/ 4011919 h 6367455"/>
                <a:gd name="connsiteX5673" fmla="*/ 2126454 w 6891715"/>
                <a:gd name="connsiteY5673" fmla="*/ 4004299 h 6367455"/>
                <a:gd name="connsiteX5674" fmla="*/ 2108372 w 6891715"/>
                <a:gd name="connsiteY5674" fmla="*/ 4009696 h 6367455"/>
                <a:gd name="connsiteX5675" fmla="*/ 2113765 w 6891715"/>
                <a:gd name="connsiteY5675" fmla="*/ 3997949 h 6367455"/>
                <a:gd name="connsiteX5676" fmla="*/ 2103296 w 6891715"/>
                <a:gd name="connsiteY5676" fmla="*/ 4007474 h 6367455"/>
                <a:gd name="connsiteX5677" fmla="*/ 2096951 w 6891715"/>
                <a:gd name="connsiteY5677" fmla="*/ 4010014 h 6367455"/>
                <a:gd name="connsiteX5678" fmla="*/ 2087434 w 6891715"/>
                <a:gd name="connsiteY5678" fmla="*/ 4010014 h 6367455"/>
                <a:gd name="connsiteX5679" fmla="*/ 2076648 w 6891715"/>
                <a:gd name="connsiteY5679" fmla="*/ 4004616 h 6367455"/>
                <a:gd name="connsiteX5680" fmla="*/ 2064910 w 6891715"/>
                <a:gd name="connsiteY5680" fmla="*/ 3996679 h 6367455"/>
                <a:gd name="connsiteX5681" fmla="*/ 2050318 w 6891715"/>
                <a:gd name="connsiteY5681" fmla="*/ 3984931 h 6367455"/>
                <a:gd name="connsiteX5682" fmla="*/ 2061421 w 6891715"/>
                <a:gd name="connsiteY5682" fmla="*/ 3974454 h 6367455"/>
                <a:gd name="connsiteX5683" fmla="*/ 2077600 w 6891715"/>
                <a:gd name="connsiteY5683" fmla="*/ 3987154 h 6367455"/>
                <a:gd name="connsiteX5684" fmla="*/ 2099806 w 6891715"/>
                <a:gd name="connsiteY5684" fmla="*/ 3980486 h 6367455"/>
                <a:gd name="connsiteX5685" fmla="*/ 2076648 w 6891715"/>
                <a:gd name="connsiteY5685" fmla="*/ 3982709 h 6367455"/>
                <a:gd name="connsiteX5686" fmla="*/ 2062690 w 6891715"/>
                <a:gd name="connsiteY5686" fmla="*/ 3969056 h 6367455"/>
                <a:gd name="connsiteX5687" fmla="*/ 2073159 w 6891715"/>
                <a:gd name="connsiteY5687" fmla="*/ 3946831 h 6367455"/>
                <a:gd name="connsiteX5688" fmla="*/ 2103296 w 6891715"/>
                <a:gd name="connsiteY5688" fmla="*/ 3908414 h 6367455"/>
                <a:gd name="connsiteX5689" fmla="*/ 2110275 w 6891715"/>
                <a:gd name="connsiteY5689" fmla="*/ 3875076 h 6367455"/>
                <a:gd name="connsiteX5690" fmla="*/ 2107103 w 6891715"/>
                <a:gd name="connsiteY5690" fmla="*/ 3848406 h 6367455"/>
                <a:gd name="connsiteX5691" fmla="*/ 2114082 w 6891715"/>
                <a:gd name="connsiteY5691" fmla="*/ 3831896 h 6367455"/>
                <a:gd name="connsiteX5692" fmla="*/ 2119475 w 6891715"/>
                <a:gd name="connsiteY5692" fmla="*/ 3819196 h 6367455"/>
                <a:gd name="connsiteX5693" fmla="*/ 2129944 w 6891715"/>
                <a:gd name="connsiteY5693" fmla="*/ 3819196 h 6367455"/>
                <a:gd name="connsiteX5694" fmla="*/ 2131213 w 6891715"/>
                <a:gd name="connsiteY5694" fmla="*/ 3826181 h 6367455"/>
                <a:gd name="connsiteX5695" fmla="*/ 2138509 w 6891715"/>
                <a:gd name="connsiteY5695" fmla="*/ 3828403 h 6367455"/>
                <a:gd name="connsiteX5696" fmla="*/ 2151199 w 6891715"/>
                <a:gd name="connsiteY5696" fmla="*/ 3823958 h 6367455"/>
                <a:gd name="connsiteX5697" fmla="*/ 2153419 w 6891715"/>
                <a:gd name="connsiteY5697" fmla="*/ 3831578 h 6367455"/>
                <a:gd name="connsiteX5698" fmla="*/ 2155640 w 6891715"/>
                <a:gd name="connsiteY5698" fmla="*/ 3837293 h 6367455"/>
                <a:gd name="connsiteX5699" fmla="*/ 2171502 w 6891715"/>
                <a:gd name="connsiteY5699" fmla="*/ 3844913 h 6367455"/>
                <a:gd name="connsiteX5700" fmla="*/ 2166426 w 6891715"/>
                <a:gd name="connsiteY5700" fmla="*/ 3860789 h 6367455"/>
                <a:gd name="connsiteX5701" fmla="*/ 2156909 w 6891715"/>
                <a:gd name="connsiteY5701" fmla="*/ 3861741 h 6367455"/>
                <a:gd name="connsiteX5702" fmla="*/ 2146440 w 6891715"/>
                <a:gd name="connsiteY5702" fmla="*/ 3874441 h 6367455"/>
                <a:gd name="connsiteX5703" fmla="*/ 2156909 w 6891715"/>
                <a:gd name="connsiteY5703" fmla="*/ 3884284 h 6367455"/>
                <a:gd name="connsiteX5704" fmla="*/ 2154688 w 6891715"/>
                <a:gd name="connsiteY5704" fmla="*/ 3892221 h 6367455"/>
                <a:gd name="connsiteX5705" fmla="*/ 2159447 w 6891715"/>
                <a:gd name="connsiteY5705" fmla="*/ 3901746 h 6367455"/>
                <a:gd name="connsiteX5706" fmla="*/ 2178481 w 6891715"/>
                <a:gd name="connsiteY5706" fmla="*/ 3913176 h 6367455"/>
                <a:gd name="connsiteX5707" fmla="*/ 2196563 w 6891715"/>
                <a:gd name="connsiteY5707" fmla="*/ 3910954 h 6367455"/>
                <a:gd name="connsiteX5708" fmla="*/ 2208935 w 6891715"/>
                <a:gd name="connsiteY5708" fmla="*/ 3887776 h 6367455"/>
                <a:gd name="connsiteX5709" fmla="*/ 2194343 w 6891715"/>
                <a:gd name="connsiteY5709" fmla="*/ 3907779 h 6367455"/>
                <a:gd name="connsiteX5710" fmla="*/ 2185777 w 6891715"/>
                <a:gd name="connsiteY5710" fmla="*/ 3910954 h 6367455"/>
                <a:gd name="connsiteX5711" fmla="*/ 2174357 w 6891715"/>
                <a:gd name="connsiteY5711" fmla="*/ 3909366 h 6367455"/>
                <a:gd name="connsiteX5712" fmla="*/ 2168329 w 6891715"/>
                <a:gd name="connsiteY5712" fmla="*/ 3904921 h 6367455"/>
                <a:gd name="connsiteX5713" fmla="*/ 2162302 w 6891715"/>
                <a:gd name="connsiteY5713" fmla="*/ 3892221 h 6367455"/>
                <a:gd name="connsiteX5714" fmla="*/ 2178164 w 6891715"/>
                <a:gd name="connsiteY5714" fmla="*/ 3889046 h 6367455"/>
                <a:gd name="connsiteX5715" fmla="*/ 2184508 w 6891715"/>
                <a:gd name="connsiteY5715" fmla="*/ 3884919 h 6367455"/>
                <a:gd name="connsiteX5716" fmla="*/ 2193074 w 6891715"/>
                <a:gd name="connsiteY5716" fmla="*/ 3879521 h 6367455"/>
                <a:gd name="connsiteX5717" fmla="*/ 2208935 w 6891715"/>
                <a:gd name="connsiteY5717" fmla="*/ 3885871 h 6367455"/>
                <a:gd name="connsiteX5718" fmla="*/ 2205763 w 6891715"/>
                <a:gd name="connsiteY5718" fmla="*/ 3876981 h 6367455"/>
                <a:gd name="connsiteX5719" fmla="*/ 2213694 w 6891715"/>
                <a:gd name="connsiteY5719" fmla="*/ 3872854 h 6367455"/>
                <a:gd name="connsiteX5720" fmla="*/ 2202591 w 6891715"/>
                <a:gd name="connsiteY5720" fmla="*/ 3875394 h 6367455"/>
                <a:gd name="connsiteX5721" fmla="*/ 2194025 w 6891715"/>
                <a:gd name="connsiteY5721" fmla="*/ 3875394 h 6367455"/>
                <a:gd name="connsiteX5722" fmla="*/ 2187681 w 6891715"/>
                <a:gd name="connsiteY5722" fmla="*/ 3869044 h 6367455"/>
                <a:gd name="connsiteX5723" fmla="*/ 2189584 w 6891715"/>
                <a:gd name="connsiteY5723" fmla="*/ 3859519 h 6367455"/>
                <a:gd name="connsiteX5724" fmla="*/ 2196880 w 6891715"/>
                <a:gd name="connsiteY5724" fmla="*/ 3840151 h 6367455"/>
                <a:gd name="connsiteX5725" fmla="*/ 2209570 w 6891715"/>
                <a:gd name="connsiteY5725" fmla="*/ 3839198 h 6367455"/>
                <a:gd name="connsiteX5726" fmla="*/ 2202273 w 6891715"/>
                <a:gd name="connsiteY5726" fmla="*/ 3836023 h 6367455"/>
                <a:gd name="connsiteX5727" fmla="*/ 2181970 w 6891715"/>
                <a:gd name="connsiteY5727" fmla="*/ 3834118 h 6367455"/>
                <a:gd name="connsiteX5728" fmla="*/ 2175626 w 6891715"/>
                <a:gd name="connsiteY5728" fmla="*/ 3829038 h 6367455"/>
                <a:gd name="connsiteX5729" fmla="*/ 2178798 w 6891715"/>
                <a:gd name="connsiteY5729" fmla="*/ 3825863 h 6367455"/>
                <a:gd name="connsiteX5730" fmla="*/ 2182605 w 6891715"/>
                <a:gd name="connsiteY5730" fmla="*/ 3803638 h 6367455"/>
                <a:gd name="connsiteX5731" fmla="*/ 2194977 w 6891715"/>
                <a:gd name="connsiteY5731" fmla="*/ 3774111 h 6367455"/>
                <a:gd name="connsiteX5732" fmla="*/ 2216866 w 6891715"/>
                <a:gd name="connsiteY5732" fmla="*/ 3757918 h 6367455"/>
                <a:gd name="connsiteX5733" fmla="*/ 2247638 w 6891715"/>
                <a:gd name="connsiteY5733" fmla="*/ 3753473 h 6367455"/>
                <a:gd name="connsiteX5734" fmla="*/ 2265721 w 6891715"/>
                <a:gd name="connsiteY5734" fmla="*/ 3754426 h 6367455"/>
                <a:gd name="connsiteX5735" fmla="*/ 2278410 w 6891715"/>
                <a:gd name="connsiteY5735" fmla="*/ 3745853 h 6367455"/>
                <a:gd name="connsiteX5736" fmla="*/ 2300299 w 6891715"/>
                <a:gd name="connsiteY5736" fmla="*/ 3741726 h 6367455"/>
                <a:gd name="connsiteX5737" fmla="*/ 2314258 w 6891715"/>
                <a:gd name="connsiteY5737" fmla="*/ 3744266 h 6367455"/>
                <a:gd name="connsiteX5738" fmla="*/ 2323775 w 6891715"/>
                <a:gd name="connsiteY5738" fmla="*/ 3755061 h 6367455"/>
                <a:gd name="connsiteX5739" fmla="*/ 2335830 w 6891715"/>
                <a:gd name="connsiteY5739" fmla="*/ 3763316 h 6367455"/>
                <a:gd name="connsiteX5740" fmla="*/ 2350422 w 6891715"/>
                <a:gd name="connsiteY5740" fmla="*/ 3764268 h 6367455"/>
                <a:gd name="connsiteX5741" fmla="*/ 2346298 w 6891715"/>
                <a:gd name="connsiteY5741" fmla="*/ 3768396 h 6367455"/>
                <a:gd name="connsiteX5742" fmla="*/ 2350740 w 6891715"/>
                <a:gd name="connsiteY5742" fmla="*/ 3776016 h 6367455"/>
                <a:gd name="connsiteX5743" fmla="*/ 2358988 w 6891715"/>
                <a:gd name="connsiteY5743" fmla="*/ 3777603 h 6367455"/>
                <a:gd name="connsiteX5744" fmla="*/ 2356026 w 6891715"/>
                <a:gd name="connsiteY5744" fmla="*/ 3787144 h 6367455"/>
                <a:gd name="connsiteX5745" fmla="*/ 2357058 w 6891715"/>
                <a:gd name="connsiteY5745" fmla="*/ 3787213 h 6367455"/>
                <a:gd name="connsiteX5746" fmla="*/ 2359897 w 6891715"/>
                <a:gd name="connsiteY5746" fmla="*/ 3778078 h 6367455"/>
                <a:gd name="connsiteX5747" fmla="*/ 2359579 w 6891715"/>
                <a:gd name="connsiteY5747" fmla="*/ 3767923 h 6367455"/>
                <a:gd name="connsiteX5748" fmla="*/ 2364975 w 6891715"/>
                <a:gd name="connsiteY5748" fmla="*/ 3761577 h 6367455"/>
                <a:gd name="connsiteX5749" fmla="*/ 2373544 w 6891715"/>
                <a:gd name="connsiteY5749" fmla="*/ 3762211 h 6367455"/>
                <a:gd name="connsiteX5750" fmla="*/ 2381796 w 6891715"/>
                <a:gd name="connsiteY5750" fmla="*/ 3769510 h 6367455"/>
                <a:gd name="connsiteX5751" fmla="*/ 2390683 w 6891715"/>
                <a:gd name="connsiteY5751" fmla="*/ 3780299 h 6367455"/>
                <a:gd name="connsiteX5752" fmla="*/ 2383066 w 6891715"/>
                <a:gd name="connsiteY5752" fmla="*/ 3765384 h 6367455"/>
                <a:gd name="connsiteX5753" fmla="*/ 2374496 w 6891715"/>
                <a:gd name="connsiteY5753" fmla="*/ 3750787 h 6367455"/>
                <a:gd name="connsiteX5754" fmla="*/ 2361801 w 6891715"/>
                <a:gd name="connsiteY5754" fmla="*/ 3752057 h 6367455"/>
                <a:gd name="connsiteX5755" fmla="*/ 2347836 w 6891715"/>
                <a:gd name="connsiteY5755" fmla="*/ 3753961 h 6367455"/>
                <a:gd name="connsiteX5756" fmla="*/ 2338315 w 6891715"/>
                <a:gd name="connsiteY5756" fmla="*/ 3752374 h 6367455"/>
                <a:gd name="connsiteX5757" fmla="*/ 2337363 w 6891715"/>
                <a:gd name="connsiteY5757" fmla="*/ 3735239 h 6367455"/>
                <a:gd name="connsiteX5758" fmla="*/ 2344662 w 6891715"/>
                <a:gd name="connsiteY5758" fmla="*/ 3727940 h 6367455"/>
                <a:gd name="connsiteX5759" fmla="*/ 2352279 w 6891715"/>
                <a:gd name="connsiteY5759" fmla="*/ 3730161 h 6367455"/>
                <a:gd name="connsiteX5760" fmla="*/ 2349740 w 6891715"/>
                <a:gd name="connsiteY5760" fmla="*/ 3721593 h 6367455"/>
                <a:gd name="connsiteX5761" fmla="*/ 2365610 w 6891715"/>
                <a:gd name="connsiteY5761" fmla="*/ 3702554 h 6367455"/>
                <a:gd name="connsiteX5762" fmla="*/ 2440512 w 6891715"/>
                <a:gd name="connsiteY5762" fmla="*/ 3699698 h 6367455"/>
                <a:gd name="connsiteX5763" fmla="*/ 2436386 w 6891715"/>
                <a:gd name="connsiteY5763" fmla="*/ 3709218 h 6367455"/>
                <a:gd name="connsiteX5764" fmla="*/ 2444321 w 6891715"/>
                <a:gd name="connsiteY5764" fmla="*/ 3743806 h 6367455"/>
                <a:gd name="connsiteX5765" fmla="*/ 2460190 w 6891715"/>
                <a:gd name="connsiteY5765" fmla="*/ 3745710 h 6367455"/>
                <a:gd name="connsiteX5766" fmla="*/ 2466537 w 6891715"/>
                <a:gd name="connsiteY5766" fmla="*/ 3736508 h 6367455"/>
                <a:gd name="connsiteX5767" fmla="*/ 2452572 w 6891715"/>
                <a:gd name="connsiteY5767" fmla="*/ 3724767 h 6367455"/>
                <a:gd name="connsiteX5768" fmla="*/ 2453525 w 6891715"/>
                <a:gd name="connsiteY5768" fmla="*/ 3717468 h 6367455"/>
                <a:gd name="connsiteX5769" fmla="*/ 2470346 w 6891715"/>
                <a:gd name="connsiteY5769" fmla="*/ 3721593 h 6367455"/>
                <a:gd name="connsiteX5770" fmla="*/ 2480185 w 6891715"/>
                <a:gd name="connsiteY5770" fmla="*/ 3738094 h 6367455"/>
                <a:gd name="connsiteX5771" fmla="*/ 2479233 w 6891715"/>
                <a:gd name="connsiteY5771" fmla="*/ 3745710 h 6367455"/>
                <a:gd name="connsiteX5772" fmla="*/ 2487802 w 6891715"/>
                <a:gd name="connsiteY5772" fmla="*/ 3738094 h 6367455"/>
                <a:gd name="connsiteX5773" fmla="*/ 2478915 w 6891715"/>
                <a:gd name="connsiteY5773" fmla="*/ 3729844 h 6367455"/>
                <a:gd name="connsiteX5774" fmla="*/ 2472568 w 6891715"/>
                <a:gd name="connsiteY5774" fmla="*/ 3708900 h 6367455"/>
                <a:gd name="connsiteX5775" fmla="*/ 2476376 w 6891715"/>
                <a:gd name="connsiteY5775" fmla="*/ 3689861 h 6367455"/>
                <a:gd name="connsiteX5776" fmla="*/ 2492245 w 6891715"/>
                <a:gd name="connsiteY5776" fmla="*/ 3674947 h 6367455"/>
                <a:gd name="connsiteX5777" fmla="*/ 2527157 w 6891715"/>
                <a:gd name="connsiteY5777" fmla="*/ 3678754 h 6367455"/>
                <a:gd name="connsiteX5778" fmla="*/ 2553818 w 6891715"/>
                <a:gd name="connsiteY5778" fmla="*/ 3681610 h 6367455"/>
                <a:gd name="connsiteX5779" fmla="*/ 2572861 w 6891715"/>
                <a:gd name="connsiteY5779" fmla="*/ 3699698 h 6367455"/>
                <a:gd name="connsiteX5780" fmla="*/ 2597299 w 6891715"/>
                <a:gd name="connsiteY5780" fmla="*/ 3730161 h 6367455"/>
                <a:gd name="connsiteX5781" fmla="*/ 2620785 w 6891715"/>
                <a:gd name="connsiteY5781" fmla="*/ 3733017 h 6367455"/>
                <a:gd name="connsiteX5782" fmla="*/ 2598251 w 6891715"/>
                <a:gd name="connsiteY5782" fmla="*/ 3722228 h 6367455"/>
                <a:gd name="connsiteX5783" fmla="*/ 2585873 w 6891715"/>
                <a:gd name="connsiteY5783" fmla="*/ 3712391 h 6367455"/>
                <a:gd name="connsiteX5784" fmla="*/ 2585556 w 6891715"/>
                <a:gd name="connsiteY5784" fmla="*/ 3696207 h 6367455"/>
                <a:gd name="connsiteX5785" fmla="*/ 2573495 w 6891715"/>
                <a:gd name="connsiteY5785" fmla="*/ 3681610 h 6367455"/>
                <a:gd name="connsiteX5786" fmla="*/ 2558896 w 6891715"/>
                <a:gd name="connsiteY5786" fmla="*/ 3676216 h 6367455"/>
                <a:gd name="connsiteX5787" fmla="*/ 2536362 w 6891715"/>
                <a:gd name="connsiteY5787" fmla="*/ 3671456 h 6367455"/>
                <a:gd name="connsiteX5788" fmla="*/ 2510971 w 6891715"/>
                <a:gd name="connsiteY5788" fmla="*/ 3660032 h 6367455"/>
                <a:gd name="connsiteX5789" fmla="*/ 2511923 w 6891715"/>
                <a:gd name="connsiteY5789" fmla="*/ 3646387 h 6367455"/>
                <a:gd name="connsiteX5790" fmla="*/ 2514145 w 6891715"/>
                <a:gd name="connsiteY5790" fmla="*/ 3643214 h 6367455"/>
                <a:gd name="connsiteX5791" fmla="*/ 2525888 w 6891715"/>
                <a:gd name="connsiteY5791" fmla="*/ 3649560 h 6367455"/>
                <a:gd name="connsiteX5792" fmla="*/ 2529062 w 6891715"/>
                <a:gd name="connsiteY5792" fmla="*/ 3643214 h 6367455"/>
                <a:gd name="connsiteX5793" fmla="*/ 2531283 w 6891715"/>
                <a:gd name="connsiteY5793" fmla="*/ 3637819 h 6367455"/>
                <a:gd name="connsiteX5794" fmla="*/ 2508749 w 6891715"/>
                <a:gd name="connsiteY5794" fmla="*/ 3625444 h 6367455"/>
                <a:gd name="connsiteX5795" fmla="*/ 2505258 w 6891715"/>
                <a:gd name="connsiteY5795" fmla="*/ 3612751 h 6367455"/>
                <a:gd name="connsiteX5796" fmla="*/ 2520175 w 6891715"/>
                <a:gd name="connsiteY5796" fmla="*/ 3598788 h 6367455"/>
                <a:gd name="connsiteX5797" fmla="*/ 2511606 w 6891715"/>
                <a:gd name="connsiteY5797" fmla="*/ 3590538 h 6367455"/>
                <a:gd name="connsiteX5798" fmla="*/ 2508432 w 6891715"/>
                <a:gd name="connsiteY5798" fmla="*/ 3597836 h 6367455"/>
                <a:gd name="connsiteX5799" fmla="*/ 2497006 w 6891715"/>
                <a:gd name="connsiteY5799" fmla="*/ 3601010 h 6367455"/>
                <a:gd name="connsiteX5800" fmla="*/ 2493832 w 6891715"/>
                <a:gd name="connsiteY5800" fmla="*/ 3589586 h 6367455"/>
                <a:gd name="connsiteX5801" fmla="*/ 2500815 w 6891715"/>
                <a:gd name="connsiteY5801" fmla="*/ 3580066 h 6367455"/>
                <a:gd name="connsiteX5802" fmla="*/ 2511288 w 6891715"/>
                <a:gd name="connsiteY5802" fmla="*/ 3576893 h 6367455"/>
                <a:gd name="connsiteX5803" fmla="*/ 2523031 w 6891715"/>
                <a:gd name="connsiteY5803" fmla="*/ 3577527 h 6367455"/>
                <a:gd name="connsiteX5804" fmla="*/ 2529379 w 6891715"/>
                <a:gd name="connsiteY5804" fmla="*/ 3564834 h 6367455"/>
                <a:gd name="connsiteX5805" fmla="*/ 2518906 w 6891715"/>
                <a:gd name="connsiteY5805" fmla="*/ 3556901 h 6367455"/>
                <a:gd name="connsiteX5806" fmla="*/ 2506845 w 6891715"/>
                <a:gd name="connsiteY5806" fmla="*/ 3545160 h 6367455"/>
                <a:gd name="connsiteX5807" fmla="*/ 2505575 w 6891715"/>
                <a:gd name="connsiteY5807" fmla="*/ 3535958 h 6367455"/>
                <a:gd name="connsiteX5808" fmla="*/ 2500497 w 6891715"/>
                <a:gd name="connsiteY5808" fmla="*/ 3524217 h 6367455"/>
                <a:gd name="connsiteX5809" fmla="*/ 2492880 w 6891715"/>
                <a:gd name="connsiteY5809" fmla="*/ 3516918 h 6367455"/>
                <a:gd name="connsiteX5810" fmla="*/ 2480185 w 6891715"/>
                <a:gd name="connsiteY5810" fmla="*/ 3519457 h 6367455"/>
                <a:gd name="connsiteX5811" fmla="*/ 2466537 w 6891715"/>
                <a:gd name="connsiteY5811" fmla="*/ 3513110 h 6367455"/>
                <a:gd name="connsiteX5812" fmla="*/ 2464316 w 6891715"/>
                <a:gd name="connsiteY5812" fmla="*/ 3524534 h 6367455"/>
                <a:gd name="connsiteX5813" fmla="*/ 2462094 w 6891715"/>
                <a:gd name="connsiteY5813" fmla="*/ 3527707 h 6367455"/>
                <a:gd name="connsiteX5814" fmla="*/ 2458920 w 6891715"/>
                <a:gd name="connsiteY5814" fmla="*/ 3516283 h 6367455"/>
                <a:gd name="connsiteX5815" fmla="*/ 2458920 w 6891715"/>
                <a:gd name="connsiteY5815" fmla="*/ 3499148 h 6367455"/>
                <a:gd name="connsiteX5816" fmla="*/ 2463046 w 6891715"/>
                <a:gd name="connsiteY5816" fmla="*/ 3484551 h 6367455"/>
                <a:gd name="connsiteX5817" fmla="*/ 2469394 w 6891715"/>
                <a:gd name="connsiteY5817" fmla="*/ 3486455 h 6367455"/>
                <a:gd name="connsiteX5818" fmla="*/ 2469394 w 6891715"/>
                <a:gd name="connsiteY5818" fmla="*/ 3493753 h 6367455"/>
                <a:gd name="connsiteX5819" fmla="*/ 2471615 w 6891715"/>
                <a:gd name="connsiteY5819" fmla="*/ 3505494 h 6367455"/>
                <a:gd name="connsiteX5820" fmla="*/ 2482406 w 6891715"/>
                <a:gd name="connsiteY5820" fmla="*/ 3516283 h 6367455"/>
                <a:gd name="connsiteX5821" fmla="*/ 2489706 w 6891715"/>
                <a:gd name="connsiteY5821" fmla="*/ 3512476 h 6367455"/>
                <a:gd name="connsiteX5822" fmla="*/ 2501882 w 6891715"/>
                <a:gd name="connsiteY5822" fmla="*/ 3508519 h 6367455"/>
                <a:gd name="connsiteX5823" fmla="*/ 2502823 w 6891715"/>
                <a:gd name="connsiteY5823" fmla="*/ 3499157 h 6367455"/>
                <a:gd name="connsiteX5824" fmla="*/ 2495167 w 6891715"/>
                <a:gd name="connsiteY5824" fmla="*/ 3475027 h 6367455"/>
                <a:gd name="connsiteX5825" fmla="*/ 2497081 w 6891715"/>
                <a:gd name="connsiteY5825" fmla="*/ 3463279 h 6367455"/>
                <a:gd name="connsiteX5826" fmla="*/ 2493891 w 6891715"/>
                <a:gd name="connsiteY5826" fmla="*/ 3442642 h 6367455"/>
                <a:gd name="connsiteX5827" fmla="*/ 2491339 w 6891715"/>
                <a:gd name="connsiteY5827" fmla="*/ 3419147 h 6367455"/>
                <a:gd name="connsiteX5828" fmla="*/ 2484002 w 6891715"/>
                <a:gd name="connsiteY5828" fmla="*/ 3408034 h 6367455"/>
                <a:gd name="connsiteX5829" fmla="*/ 2470923 w 6891715"/>
                <a:gd name="connsiteY5829" fmla="*/ 3409939 h 6367455"/>
                <a:gd name="connsiteX5830" fmla="*/ 2464543 w 6891715"/>
                <a:gd name="connsiteY5830" fmla="*/ 3399462 h 6367455"/>
                <a:gd name="connsiteX5831" fmla="*/ 2464543 w 6891715"/>
                <a:gd name="connsiteY5831" fmla="*/ 3381682 h 6367455"/>
                <a:gd name="connsiteX5832" fmla="*/ 2453059 w 6891715"/>
                <a:gd name="connsiteY5832" fmla="*/ 3384857 h 6367455"/>
                <a:gd name="connsiteX5833" fmla="*/ 2457206 w 6891715"/>
                <a:gd name="connsiteY5833" fmla="*/ 3396604 h 6367455"/>
                <a:gd name="connsiteX5834" fmla="*/ 2447636 w 6891715"/>
                <a:gd name="connsiteY5834" fmla="*/ 3398827 h 6367455"/>
                <a:gd name="connsiteX5835" fmla="*/ 2433600 w 6891715"/>
                <a:gd name="connsiteY5835" fmla="*/ 3383904 h 6367455"/>
                <a:gd name="connsiteX5836" fmla="*/ 2437109 w 6891715"/>
                <a:gd name="connsiteY5836" fmla="*/ 3371523 h 6367455"/>
                <a:gd name="connsiteX5837" fmla="*/ 2438385 w 6891715"/>
                <a:gd name="connsiteY5837" fmla="*/ 3324850 h 6367455"/>
                <a:gd name="connsiteX5838" fmla="*/ 2441575 w 6891715"/>
                <a:gd name="connsiteY5838" fmla="*/ 3324850 h 6367455"/>
                <a:gd name="connsiteX5839" fmla="*/ 2439661 w 6891715"/>
                <a:gd name="connsiteY5839" fmla="*/ 3347075 h 6367455"/>
                <a:gd name="connsiteX5840" fmla="*/ 2450507 w 6891715"/>
                <a:gd name="connsiteY5840" fmla="*/ 3352472 h 6367455"/>
                <a:gd name="connsiteX5841" fmla="*/ 2456887 w 6891715"/>
                <a:gd name="connsiteY5841" fmla="*/ 3340725 h 6367455"/>
                <a:gd name="connsiteX5842" fmla="*/ 2455292 w 6891715"/>
                <a:gd name="connsiteY5842" fmla="*/ 3322627 h 6367455"/>
                <a:gd name="connsiteX5843" fmla="*/ 2450188 w 6891715"/>
                <a:gd name="connsiteY5843" fmla="*/ 3306117 h 6367455"/>
                <a:gd name="connsiteX5844" fmla="*/ 2440618 w 6891715"/>
                <a:gd name="connsiteY5844" fmla="*/ 3309292 h 6367455"/>
                <a:gd name="connsiteX5845" fmla="*/ 2439023 w 6891715"/>
                <a:gd name="connsiteY5845" fmla="*/ 3261667 h 6367455"/>
                <a:gd name="connsiteX5846" fmla="*/ 2444446 w 6891715"/>
                <a:gd name="connsiteY5846" fmla="*/ 3273097 h 6367455"/>
                <a:gd name="connsiteX5847" fmla="*/ 2445403 w 6891715"/>
                <a:gd name="connsiteY5847" fmla="*/ 3257540 h 6367455"/>
                <a:gd name="connsiteX5848" fmla="*/ 2440937 w 6891715"/>
                <a:gd name="connsiteY5848" fmla="*/ 3252143 h 6367455"/>
                <a:gd name="connsiteX5849" fmla="*/ 2436471 w 6891715"/>
                <a:gd name="connsiteY5849" fmla="*/ 3223884 h 6367455"/>
                <a:gd name="connsiteX5850" fmla="*/ 2445722 w 6891715"/>
                <a:gd name="connsiteY5850" fmla="*/ 3200706 h 6367455"/>
                <a:gd name="connsiteX5851" fmla="*/ 2451145 w 6891715"/>
                <a:gd name="connsiteY5851" fmla="*/ 3205469 h 6367455"/>
                <a:gd name="connsiteX5852" fmla="*/ 2451145 w 6891715"/>
                <a:gd name="connsiteY5852" fmla="*/ 3214042 h 6367455"/>
                <a:gd name="connsiteX5853" fmla="*/ 2462310 w 6891715"/>
                <a:gd name="connsiteY5853" fmla="*/ 3226742 h 6367455"/>
                <a:gd name="connsiteX5854" fmla="*/ 2471880 w 6891715"/>
                <a:gd name="connsiteY5854" fmla="*/ 3225789 h 6367455"/>
                <a:gd name="connsiteX5855" fmla="*/ 2486235 w 6891715"/>
                <a:gd name="connsiteY5855" fmla="*/ 3229599 h 6367455"/>
                <a:gd name="connsiteX5856" fmla="*/ 2495167 w 6891715"/>
                <a:gd name="connsiteY5856" fmla="*/ 3247697 h 6367455"/>
                <a:gd name="connsiteX5857" fmla="*/ 2495805 w 6891715"/>
                <a:gd name="connsiteY5857" fmla="*/ 3230552 h 6367455"/>
                <a:gd name="connsiteX5858" fmla="*/ 2503461 w 6891715"/>
                <a:gd name="connsiteY5858" fmla="*/ 3227377 h 6367455"/>
                <a:gd name="connsiteX5859" fmla="*/ 2498038 w 6891715"/>
                <a:gd name="connsiteY5859" fmla="*/ 3224202 h 6367455"/>
                <a:gd name="connsiteX5860" fmla="*/ 2497081 w 6891715"/>
                <a:gd name="connsiteY5860" fmla="*/ 3209597 h 6367455"/>
                <a:gd name="connsiteX5861" fmla="*/ 2510479 w 6891715"/>
                <a:gd name="connsiteY5861" fmla="*/ 3195626 h 6367455"/>
                <a:gd name="connsiteX5862" fmla="*/ 2524515 w 6891715"/>
                <a:gd name="connsiteY5862" fmla="*/ 3189277 h 6367455"/>
                <a:gd name="connsiteX5863" fmla="*/ 2530895 w 6891715"/>
                <a:gd name="connsiteY5863" fmla="*/ 3199754 h 6367455"/>
                <a:gd name="connsiteX5864" fmla="*/ 2531214 w 6891715"/>
                <a:gd name="connsiteY5864" fmla="*/ 3216582 h 6367455"/>
                <a:gd name="connsiteX5865" fmla="*/ 2549397 w 6891715"/>
                <a:gd name="connsiteY5865" fmla="*/ 3227059 h 6367455"/>
                <a:gd name="connsiteX5866" fmla="*/ 2554182 w 6891715"/>
                <a:gd name="connsiteY5866" fmla="*/ 3207056 h 6367455"/>
                <a:gd name="connsiteX5867" fmla="*/ 2545569 w 6891715"/>
                <a:gd name="connsiteY5867" fmla="*/ 3199436 h 6367455"/>
                <a:gd name="connsiteX5868" fmla="*/ 2539189 w 6891715"/>
                <a:gd name="connsiteY5868" fmla="*/ 3199436 h 6367455"/>
                <a:gd name="connsiteX5869" fmla="*/ 2544612 w 6891715"/>
                <a:gd name="connsiteY5869" fmla="*/ 3188959 h 6367455"/>
                <a:gd name="connsiteX5870" fmla="*/ 2540465 w 6891715"/>
                <a:gd name="connsiteY5870" fmla="*/ 3176577 h 6367455"/>
                <a:gd name="connsiteX5871" fmla="*/ 2545250 w 6891715"/>
                <a:gd name="connsiteY5871" fmla="*/ 3157527 h 6367455"/>
                <a:gd name="connsiteX5872" fmla="*/ 2561200 w 6891715"/>
                <a:gd name="connsiteY5872" fmla="*/ 3153082 h 6367455"/>
                <a:gd name="connsiteX5873" fmla="*/ 2580659 w 6891715"/>
                <a:gd name="connsiteY5873" fmla="*/ 3158162 h 6367455"/>
                <a:gd name="connsiteX5874" fmla="*/ 2591824 w 6891715"/>
                <a:gd name="connsiteY5874" fmla="*/ 3147684 h 6367455"/>
                <a:gd name="connsiteX5875" fmla="*/ 2614474 w 6891715"/>
                <a:gd name="connsiteY5875" fmla="*/ 3143239 h 6367455"/>
                <a:gd name="connsiteX5876" fmla="*/ 2634571 w 6891715"/>
                <a:gd name="connsiteY5876" fmla="*/ 3153399 h 6367455"/>
                <a:gd name="connsiteX5877" fmla="*/ 2636804 w 6891715"/>
                <a:gd name="connsiteY5877" fmla="*/ 3161972 h 6367455"/>
                <a:gd name="connsiteX5878" fmla="*/ 2637123 w 6891715"/>
                <a:gd name="connsiteY5878" fmla="*/ 3186102 h 6367455"/>
                <a:gd name="connsiteX5879" fmla="*/ 2642546 w 6891715"/>
                <a:gd name="connsiteY5879" fmla="*/ 3190229 h 6367455"/>
                <a:gd name="connsiteX5880" fmla="*/ 2643503 w 6891715"/>
                <a:gd name="connsiteY5880" fmla="*/ 3202929 h 6367455"/>
                <a:gd name="connsiteX5881" fmla="*/ 2633295 w 6891715"/>
                <a:gd name="connsiteY5881" fmla="*/ 3206421 h 6367455"/>
                <a:gd name="connsiteX5882" fmla="*/ 2625639 w 6891715"/>
                <a:gd name="connsiteY5882" fmla="*/ 3209597 h 6367455"/>
                <a:gd name="connsiteX5883" fmla="*/ 2625639 w 6891715"/>
                <a:gd name="connsiteY5883" fmla="*/ 3221027 h 6367455"/>
                <a:gd name="connsiteX5884" fmla="*/ 2643822 w 6891715"/>
                <a:gd name="connsiteY5884" fmla="*/ 3208326 h 6367455"/>
                <a:gd name="connsiteX5885" fmla="*/ 2646055 w 6891715"/>
                <a:gd name="connsiteY5885" fmla="*/ 3214359 h 6367455"/>
                <a:gd name="connsiteX5886" fmla="*/ 2637442 w 6891715"/>
                <a:gd name="connsiteY5886" fmla="*/ 3225154 h 6367455"/>
                <a:gd name="connsiteX5887" fmla="*/ 2633614 w 6891715"/>
                <a:gd name="connsiteY5887" fmla="*/ 3228329 h 6367455"/>
                <a:gd name="connsiteX5888" fmla="*/ 2630424 w 6891715"/>
                <a:gd name="connsiteY5888" fmla="*/ 3230870 h 6367455"/>
                <a:gd name="connsiteX5889" fmla="*/ 2627872 w 6891715"/>
                <a:gd name="connsiteY5889" fmla="*/ 3233410 h 6367455"/>
                <a:gd name="connsiteX5890" fmla="*/ 2626277 w 6891715"/>
                <a:gd name="connsiteY5890" fmla="*/ 3236584 h 6367455"/>
                <a:gd name="connsiteX5891" fmla="*/ 2625001 w 6891715"/>
                <a:gd name="connsiteY5891" fmla="*/ 3240712 h 6367455"/>
                <a:gd name="connsiteX5892" fmla="*/ 2624044 w 6891715"/>
                <a:gd name="connsiteY5892" fmla="*/ 3245157 h 6367455"/>
                <a:gd name="connsiteX5893" fmla="*/ 2634571 w 6891715"/>
                <a:gd name="connsiteY5893" fmla="*/ 3241029 h 6367455"/>
                <a:gd name="connsiteX5894" fmla="*/ 2644779 w 6891715"/>
                <a:gd name="connsiteY5894" fmla="*/ 3229282 h 6367455"/>
                <a:gd name="connsiteX5895" fmla="*/ 2660729 w 6891715"/>
                <a:gd name="connsiteY5895" fmla="*/ 3233410 h 6367455"/>
                <a:gd name="connsiteX5896" fmla="*/ 2673808 w 6891715"/>
                <a:gd name="connsiteY5896" fmla="*/ 3229917 h 6367455"/>
                <a:gd name="connsiteX5897" fmla="*/ 2689758 w 6891715"/>
                <a:gd name="connsiteY5897" fmla="*/ 3226742 h 6367455"/>
                <a:gd name="connsiteX5898" fmla="*/ 2703475 w 6891715"/>
                <a:gd name="connsiteY5898" fmla="*/ 3244522 h 6367455"/>
                <a:gd name="connsiteX5899" fmla="*/ 2699647 w 6891715"/>
                <a:gd name="connsiteY5899" fmla="*/ 3276273 h 6367455"/>
                <a:gd name="connsiteX5900" fmla="*/ 2684654 w 6891715"/>
                <a:gd name="connsiteY5900" fmla="*/ 3287068 h 6367455"/>
                <a:gd name="connsiteX5901" fmla="*/ 2683059 w 6891715"/>
                <a:gd name="connsiteY5901" fmla="*/ 3296592 h 6367455"/>
                <a:gd name="connsiteX5902" fmla="*/ 2678593 w 6891715"/>
                <a:gd name="connsiteY5902" fmla="*/ 3295322 h 6367455"/>
                <a:gd name="connsiteX5903" fmla="*/ 2677317 w 6891715"/>
                <a:gd name="connsiteY5903" fmla="*/ 3280400 h 6367455"/>
                <a:gd name="connsiteX5904" fmla="*/ 2665514 w 6891715"/>
                <a:gd name="connsiteY5904" fmla="*/ 3281669 h 6367455"/>
                <a:gd name="connsiteX5905" fmla="*/ 2650840 w 6891715"/>
                <a:gd name="connsiteY5905" fmla="*/ 3297862 h 6367455"/>
                <a:gd name="connsiteX5906" fmla="*/ 2653711 w 6891715"/>
                <a:gd name="connsiteY5906" fmla="*/ 3273415 h 6367455"/>
                <a:gd name="connsiteX5907" fmla="*/ 2643184 w 6891715"/>
                <a:gd name="connsiteY5907" fmla="*/ 3281035 h 6367455"/>
                <a:gd name="connsiteX5908" fmla="*/ 2637123 w 6891715"/>
                <a:gd name="connsiteY5908" fmla="*/ 3292465 h 6367455"/>
                <a:gd name="connsiteX5909" fmla="*/ 2631700 w 6891715"/>
                <a:gd name="connsiteY5909" fmla="*/ 3308340 h 6367455"/>
                <a:gd name="connsiteX5910" fmla="*/ 2642546 w 6891715"/>
                <a:gd name="connsiteY5910" fmla="*/ 3317547 h 6367455"/>
                <a:gd name="connsiteX5911" fmla="*/ 2641589 w 6891715"/>
                <a:gd name="connsiteY5911" fmla="*/ 3329295 h 6367455"/>
                <a:gd name="connsiteX5912" fmla="*/ 2633295 w 6891715"/>
                <a:gd name="connsiteY5912" fmla="*/ 3341995 h 6367455"/>
                <a:gd name="connsiteX5913" fmla="*/ 2611922 w 6891715"/>
                <a:gd name="connsiteY5913" fmla="*/ 3326437 h 6367455"/>
                <a:gd name="connsiteX5914" fmla="*/ 2610646 w 6891715"/>
                <a:gd name="connsiteY5914" fmla="*/ 3332788 h 6367455"/>
                <a:gd name="connsiteX5915" fmla="*/ 2600118 w 6891715"/>
                <a:gd name="connsiteY5915" fmla="*/ 3338185 h 6367455"/>
                <a:gd name="connsiteX5916" fmla="*/ 2613836 w 6891715"/>
                <a:gd name="connsiteY5916" fmla="*/ 3345487 h 6367455"/>
                <a:gd name="connsiteX5917" fmla="*/ 2623406 w 6891715"/>
                <a:gd name="connsiteY5917" fmla="*/ 3351521 h 6367455"/>
                <a:gd name="connsiteX5918" fmla="*/ 2619578 w 6891715"/>
                <a:gd name="connsiteY5918" fmla="*/ 3361362 h 6367455"/>
                <a:gd name="connsiteX5919" fmla="*/ 2601394 w 6891715"/>
                <a:gd name="connsiteY5919" fmla="*/ 3364538 h 6367455"/>
                <a:gd name="connsiteX5920" fmla="*/ 2589910 w 6891715"/>
                <a:gd name="connsiteY5920" fmla="*/ 3350885 h 6367455"/>
                <a:gd name="connsiteX5921" fmla="*/ 2585444 w 6891715"/>
                <a:gd name="connsiteY5921" fmla="*/ 3365808 h 6367455"/>
                <a:gd name="connsiteX5922" fmla="*/ 2574917 w 6891715"/>
                <a:gd name="connsiteY5922" fmla="*/ 3368983 h 6367455"/>
                <a:gd name="connsiteX5923" fmla="*/ 2595014 w 6891715"/>
                <a:gd name="connsiteY5923" fmla="*/ 3377237 h 6367455"/>
                <a:gd name="connsiteX5924" fmla="*/ 2582573 w 6891715"/>
                <a:gd name="connsiteY5924" fmla="*/ 3389937 h 6367455"/>
                <a:gd name="connsiteX5925" fmla="*/ 2569813 w 6891715"/>
                <a:gd name="connsiteY5925" fmla="*/ 3402954 h 6367455"/>
                <a:gd name="connsiteX5926" fmla="*/ 2585763 w 6891715"/>
                <a:gd name="connsiteY5926" fmla="*/ 3402637 h 6367455"/>
                <a:gd name="connsiteX5927" fmla="*/ 2588953 w 6891715"/>
                <a:gd name="connsiteY5927" fmla="*/ 3413114 h 6367455"/>
                <a:gd name="connsiteX5928" fmla="*/ 2577788 w 6891715"/>
                <a:gd name="connsiteY5928" fmla="*/ 3423909 h 6367455"/>
                <a:gd name="connsiteX5929" fmla="*/ 2575874 w 6891715"/>
                <a:gd name="connsiteY5929" fmla="*/ 3453119 h 6367455"/>
                <a:gd name="connsiteX5930" fmla="*/ 2562157 w 6891715"/>
                <a:gd name="connsiteY5930" fmla="*/ 3465819 h 6367455"/>
                <a:gd name="connsiteX5931" fmla="*/ 2563114 w 6891715"/>
                <a:gd name="connsiteY5931" fmla="*/ 3482964 h 6367455"/>
                <a:gd name="connsiteX5932" fmla="*/ 2585444 w 6891715"/>
                <a:gd name="connsiteY5932" fmla="*/ 3482964 h 6367455"/>
                <a:gd name="connsiteX5933" fmla="*/ 2587996 w 6891715"/>
                <a:gd name="connsiteY5933" fmla="*/ 3499474 h 6367455"/>
                <a:gd name="connsiteX5934" fmla="*/ 2580659 w 6891715"/>
                <a:gd name="connsiteY5934" fmla="*/ 3508999 h 6367455"/>
                <a:gd name="connsiteX5935" fmla="*/ 2566623 w 6891715"/>
                <a:gd name="connsiteY5935" fmla="*/ 3502967 h 6367455"/>
                <a:gd name="connsiteX5936" fmla="*/ 2560243 w 6891715"/>
                <a:gd name="connsiteY5936" fmla="*/ 3513762 h 6367455"/>
                <a:gd name="connsiteX5937" fmla="*/ 2567491 w 6891715"/>
                <a:gd name="connsiteY5937" fmla="*/ 3516467 h 6367455"/>
                <a:gd name="connsiteX5938" fmla="*/ 2568100 w 6891715"/>
                <a:gd name="connsiteY5938" fmla="*/ 3516283 h 6367455"/>
                <a:gd name="connsiteX5939" fmla="*/ 2562070 w 6891715"/>
                <a:gd name="connsiteY5939" fmla="*/ 3526755 h 6367455"/>
                <a:gd name="connsiteX5940" fmla="*/ 2582699 w 6891715"/>
                <a:gd name="connsiteY5940" fmla="*/ 3515014 h 6367455"/>
                <a:gd name="connsiteX5941" fmla="*/ 2599838 w 6891715"/>
                <a:gd name="connsiteY5941" fmla="*/ 3521043 h 6367455"/>
                <a:gd name="connsiteX5942" fmla="*/ 2608407 w 6891715"/>
                <a:gd name="connsiteY5942" fmla="*/ 3520091 h 6367455"/>
                <a:gd name="connsiteX5943" fmla="*/ 2614755 w 6891715"/>
                <a:gd name="connsiteY5943" fmla="*/ 3530563 h 6367455"/>
                <a:gd name="connsiteX5944" fmla="*/ 2615707 w 6891715"/>
                <a:gd name="connsiteY5944" fmla="*/ 3540083 h 6367455"/>
                <a:gd name="connsiteX5945" fmla="*/ 2613803 w 6891715"/>
                <a:gd name="connsiteY5945" fmla="*/ 3551507 h 6367455"/>
                <a:gd name="connsiteX5946" fmla="*/ 2601108 w 6891715"/>
                <a:gd name="connsiteY5946" fmla="*/ 3567373 h 6367455"/>
                <a:gd name="connsiteX5947" fmla="*/ 2625546 w 6891715"/>
                <a:gd name="connsiteY5947" fmla="*/ 3572768 h 6367455"/>
                <a:gd name="connsiteX5948" fmla="*/ 2632211 w 6891715"/>
                <a:gd name="connsiteY5948" fmla="*/ 3589268 h 6367455"/>
                <a:gd name="connsiteX5949" fmla="*/ 2641415 w 6891715"/>
                <a:gd name="connsiteY5949" fmla="*/ 3572450 h 6367455"/>
                <a:gd name="connsiteX5950" fmla="*/ 2656332 w 6891715"/>
                <a:gd name="connsiteY5950" fmla="*/ 3581970 h 6367455"/>
                <a:gd name="connsiteX5951" fmla="*/ 2676645 w 6891715"/>
                <a:gd name="connsiteY5951" fmla="*/ 3598471 h 6367455"/>
                <a:gd name="connsiteX5952" fmla="*/ 2687118 w 6891715"/>
                <a:gd name="connsiteY5952" fmla="*/ 3589903 h 6367455"/>
                <a:gd name="connsiteX5953" fmla="*/ 2716952 w 6891715"/>
                <a:gd name="connsiteY5953" fmla="*/ 3583239 h 6367455"/>
                <a:gd name="connsiteX5954" fmla="*/ 2718857 w 6891715"/>
                <a:gd name="connsiteY5954" fmla="*/ 3591807 h 6367455"/>
                <a:gd name="connsiteX5955" fmla="*/ 2705527 w 6891715"/>
                <a:gd name="connsiteY5955" fmla="*/ 3618462 h 6367455"/>
                <a:gd name="connsiteX5956" fmla="*/ 2698227 w 6891715"/>
                <a:gd name="connsiteY5956" fmla="*/ 3624809 h 6367455"/>
                <a:gd name="connsiteX5957" fmla="*/ 2683310 w 6891715"/>
                <a:gd name="connsiteY5957" fmla="*/ 3633059 h 6367455"/>
                <a:gd name="connsiteX5958" fmla="*/ 2687753 w 6891715"/>
                <a:gd name="connsiteY5958" fmla="*/ 3662571 h 6367455"/>
                <a:gd name="connsiteX5959" fmla="*/ 2695370 w 6891715"/>
                <a:gd name="connsiteY5959" fmla="*/ 3664792 h 6367455"/>
                <a:gd name="connsiteX5960" fmla="*/ 2708066 w 6891715"/>
                <a:gd name="connsiteY5960" fmla="*/ 3651782 h 6367455"/>
                <a:gd name="connsiteX5961" fmla="*/ 2732187 w 6891715"/>
                <a:gd name="connsiteY5961" fmla="*/ 3647339 h 6367455"/>
                <a:gd name="connsiteX5962" fmla="*/ 2758530 w 6891715"/>
                <a:gd name="connsiteY5962" fmla="*/ 3660032 h 6367455"/>
                <a:gd name="connsiteX5963" fmla="*/ 2754404 w 6891715"/>
                <a:gd name="connsiteY5963" fmla="*/ 3641945 h 6367455"/>
                <a:gd name="connsiteX5964" fmla="*/ 2768051 w 6891715"/>
                <a:gd name="connsiteY5964" fmla="*/ 3643214 h 6367455"/>
                <a:gd name="connsiteX5965" fmla="*/ 2768686 w 6891715"/>
                <a:gd name="connsiteY5965" fmla="*/ 3631473 h 6367455"/>
                <a:gd name="connsiteX5966" fmla="*/ 2805820 w 6891715"/>
                <a:gd name="connsiteY5966" fmla="*/ 3609895 h 6367455"/>
                <a:gd name="connsiteX5967" fmla="*/ 2817563 w 6891715"/>
                <a:gd name="connsiteY5967" fmla="*/ 3614020 h 6367455"/>
                <a:gd name="connsiteX5968" fmla="*/ 2814389 w 6891715"/>
                <a:gd name="connsiteY5968" fmla="*/ 3622588 h 6367455"/>
                <a:gd name="connsiteX5969" fmla="*/ 2828989 w 6891715"/>
                <a:gd name="connsiteY5969" fmla="*/ 3614020 h 6367455"/>
                <a:gd name="connsiteX5970" fmla="*/ 2832162 w 6891715"/>
                <a:gd name="connsiteY5970" fmla="*/ 3598154 h 6367455"/>
                <a:gd name="connsiteX5971" fmla="*/ 2850888 w 6891715"/>
                <a:gd name="connsiteY5971" fmla="*/ 3576893 h 6367455"/>
                <a:gd name="connsiteX5972" fmla="*/ 2881674 w 6891715"/>
                <a:gd name="connsiteY5972" fmla="*/ 3576575 h 6367455"/>
                <a:gd name="connsiteX5973" fmla="*/ 2881674 w 6891715"/>
                <a:gd name="connsiteY5973" fmla="*/ 3581970 h 6367455"/>
                <a:gd name="connsiteX5974" fmla="*/ 2859457 w 6891715"/>
                <a:gd name="connsiteY5974" fmla="*/ 3581335 h 6367455"/>
                <a:gd name="connsiteX5975" fmla="*/ 2855331 w 6891715"/>
                <a:gd name="connsiteY5975" fmla="*/ 3595615 h 6367455"/>
                <a:gd name="connsiteX5976" fmla="*/ 2845810 w 6891715"/>
                <a:gd name="connsiteY5976" fmla="*/ 3601010 h 6367455"/>
                <a:gd name="connsiteX5977" fmla="*/ 2847079 w 6891715"/>
                <a:gd name="connsiteY5977" fmla="*/ 3608308 h 6367455"/>
                <a:gd name="connsiteX5978" fmla="*/ 2854379 w 6891715"/>
                <a:gd name="connsiteY5978" fmla="*/ 3613703 h 6367455"/>
                <a:gd name="connsiteX5979" fmla="*/ 2871518 w 6891715"/>
                <a:gd name="connsiteY5979" fmla="*/ 3593711 h 6367455"/>
                <a:gd name="connsiteX5980" fmla="*/ 2890243 w 6891715"/>
                <a:gd name="connsiteY5980" fmla="*/ 3590538 h 6367455"/>
                <a:gd name="connsiteX5981" fmla="*/ 2893417 w 6891715"/>
                <a:gd name="connsiteY5981" fmla="*/ 3582922 h 6367455"/>
                <a:gd name="connsiteX5982" fmla="*/ 2899765 w 6891715"/>
                <a:gd name="connsiteY5982" fmla="*/ 3580383 h 6367455"/>
                <a:gd name="connsiteX5983" fmla="*/ 2913412 w 6891715"/>
                <a:gd name="connsiteY5983" fmla="*/ 3595298 h 6367455"/>
                <a:gd name="connsiteX5984" fmla="*/ 2926425 w 6891715"/>
                <a:gd name="connsiteY5984" fmla="*/ 3613068 h 6367455"/>
                <a:gd name="connsiteX5985" fmla="*/ 2931821 w 6891715"/>
                <a:gd name="connsiteY5985" fmla="*/ 3619414 h 6367455"/>
                <a:gd name="connsiteX5986" fmla="*/ 2941342 w 6891715"/>
                <a:gd name="connsiteY5986" fmla="*/ 3618462 h 6367455"/>
                <a:gd name="connsiteX5987" fmla="*/ 2949911 w 6891715"/>
                <a:gd name="connsiteY5987" fmla="*/ 3630838 h 6367455"/>
                <a:gd name="connsiteX5988" fmla="*/ 2953085 w 6891715"/>
                <a:gd name="connsiteY5988" fmla="*/ 3623222 h 6367455"/>
                <a:gd name="connsiteX5989" fmla="*/ 2964828 w 6891715"/>
                <a:gd name="connsiteY5989" fmla="*/ 3624492 h 6367455"/>
                <a:gd name="connsiteX5990" fmla="*/ 2968954 w 6891715"/>
                <a:gd name="connsiteY5990" fmla="*/ 3637185 h 6367455"/>
                <a:gd name="connsiteX5991" fmla="*/ 2976572 w 6891715"/>
                <a:gd name="connsiteY5991" fmla="*/ 3640041 h 6367455"/>
                <a:gd name="connsiteX5992" fmla="*/ 2969907 w 6891715"/>
                <a:gd name="connsiteY5992" fmla="*/ 3643214 h 6367455"/>
                <a:gd name="connsiteX5993" fmla="*/ 2980698 w 6891715"/>
                <a:gd name="connsiteY5993" fmla="*/ 3654638 h 6367455"/>
                <a:gd name="connsiteX5994" fmla="*/ 2976572 w 6891715"/>
                <a:gd name="connsiteY5994" fmla="*/ 3663205 h 6367455"/>
                <a:gd name="connsiteX5995" fmla="*/ 2967368 w 6891715"/>
                <a:gd name="connsiteY5995" fmla="*/ 3668600 h 6367455"/>
                <a:gd name="connsiteX5996" fmla="*/ 2996884 w 6891715"/>
                <a:gd name="connsiteY5996" fmla="*/ 3682880 h 6367455"/>
                <a:gd name="connsiteX5997" fmla="*/ 3010849 w 6891715"/>
                <a:gd name="connsiteY5997" fmla="*/ 3681928 h 6367455"/>
                <a:gd name="connsiteX5998" fmla="*/ 3020370 w 6891715"/>
                <a:gd name="connsiteY5998" fmla="*/ 3682562 h 6367455"/>
                <a:gd name="connsiteX5999" fmla="*/ 3025449 w 6891715"/>
                <a:gd name="connsiteY5999" fmla="*/ 3695255 h 6367455"/>
                <a:gd name="connsiteX6000" fmla="*/ 3034018 w 6891715"/>
                <a:gd name="connsiteY6000" fmla="*/ 3687957 h 6367455"/>
                <a:gd name="connsiteX6001" fmla="*/ 3042587 w 6891715"/>
                <a:gd name="connsiteY6001" fmla="*/ 3696525 h 6367455"/>
                <a:gd name="connsiteX6002" fmla="*/ 3047983 w 6891715"/>
                <a:gd name="connsiteY6002" fmla="*/ 3697477 h 6367455"/>
                <a:gd name="connsiteX6003" fmla="*/ 3048253 w 6891715"/>
                <a:gd name="connsiteY6003" fmla="*/ 3697418 h 6367455"/>
                <a:gd name="connsiteX6004" fmla="*/ 3053010 w 6891715"/>
                <a:gd name="connsiteY6004" fmla="*/ 3686615 h 6367455"/>
                <a:gd name="connsiteX6005" fmla="*/ 3058403 w 6891715"/>
                <a:gd name="connsiteY6005" fmla="*/ 3678990 h 6367455"/>
                <a:gd name="connsiteX6006" fmla="*/ 3051107 w 6891715"/>
                <a:gd name="connsiteY6006" fmla="*/ 3676130 h 6367455"/>
                <a:gd name="connsiteX6007" fmla="*/ 3044446 w 6891715"/>
                <a:gd name="connsiteY6007" fmla="*/ 3662468 h 6367455"/>
                <a:gd name="connsiteX6008" fmla="*/ 3053010 w 6891715"/>
                <a:gd name="connsiteY6008" fmla="*/ 3651665 h 6367455"/>
                <a:gd name="connsiteX6009" fmla="*/ 3065698 w 6891715"/>
                <a:gd name="connsiteY6009" fmla="*/ 3656113 h 6367455"/>
                <a:gd name="connsiteX6010" fmla="*/ 3076165 w 6891715"/>
                <a:gd name="connsiteY6010" fmla="*/ 3645310 h 6367455"/>
                <a:gd name="connsiteX6011" fmla="*/ 3086632 w 6891715"/>
                <a:gd name="connsiteY6011" fmla="*/ 3630695 h 6367455"/>
                <a:gd name="connsiteX6012" fmla="*/ 3141504 w 6891715"/>
                <a:gd name="connsiteY6012" fmla="*/ 3610996 h 6367455"/>
                <a:gd name="connsiteX6013" fmla="*/ 3188765 w 6891715"/>
                <a:gd name="connsiteY6013" fmla="*/ 3602099 h 6367455"/>
                <a:gd name="connsiteX6014" fmla="*/ 3213822 w 6891715"/>
                <a:gd name="connsiteY6014" fmla="*/ 3577316 h 6367455"/>
                <a:gd name="connsiteX6015" fmla="*/ 3238880 w 6891715"/>
                <a:gd name="connsiteY6015" fmla="*/ 3549991 h 6367455"/>
                <a:gd name="connsiteX6016" fmla="*/ 3272818 w 6891715"/>
                <a:gd name="connsiteY6016" fmla="*/ 3544590 h 6367455"/>
                <a:gd name="connsiteX6017" fmla="*/ 3302317 w 6891715"/>
                <a:gd name="connsiteY6017" fmla="*/ 3522031 h 6367455"/>
                <a:gd name="connsiteX6018" fmla="*/ 3339110 w 6891715"/>
                <a:gd name="connsiteY6018" fmla="*/ 3514088 h 6367455"/>
                <a:gd name="connsiteX6019" fmla="*/ 3386687 w 6891715"/>
                <a:gd name="connsiteY6019" fmla="*/ 3502014 h 6367455"/>
                <a:gd name="connsiteX6020" fmla="*/ 3430776 w 6891715"/>
                <a:gd name="connsiteY6020" fmla="*/ 3504873 h 6367455"/>
                <a:gd name="connsiteX6021" fmla="*/ 3456785 w 6891715"/>
                <a:gd name="connsiteY6021" fmla="*/ 3522666 h 6367455"/>
                <a:gd name="connsiteX6022" fmla="*/ 3463129 w 6891715"/>
                <a:gd name="connsiteY6022" fmla="*/ 3542683 h 6367455"/>
                <a:gd name="connsiteX6023" fmla="*/ 3461860 w 6891715"/>
                <a:gd name="connsiteY6023" fmla="*/ 3548085 h 6367455"/>
                <a:gd name="connsiteX6024" fmla="*/ 3456785 w 6891715"/>
                <a:gd name="connsiteY6024" fmla="*/ 3538553 h 6367455"/>
                <a:gd name="connsiteX6025" fmla="*/ 3446001 w 6891715"/>
                <a:gd name="connsiteY6025" fmla="*/ 3522031 h 6367455"/>
                <a:gd name="connsiteX6026" fmla="*/ 3437754 w 6891715"/>
                <a:gd name="connsiteY6026" fmla="*/ 3516629 h 6367455"/>
                <a:gd name="connsiteX6027" fmla="*/ 3427921 w 6891715"/>
                <a:gd name="connsiteY6027" fmla="*/ 3526161 h 6367455"/>
                <a:gd name="connsiteX6028" fmla="*/ 3431093 w 6891715"/>
                <a:gd name="connsiteY6028" fmla="*/ 3542048 h 6367455"/>
                <a:gd name="connsiteX6029" fmla="*/ 3434899 w 6891715"/>
                <a:gd name="connsiteY6029" fmla="*/ 3563971 h 6367455"/>
                <a:gd name="connsiteX6030" fmla="*/ 3458054 w 6891715"/>
                <a:gd name="connsiteY6030" fmla="*/ 3574139 h 6367455"/>
                <a:gd name="connsiteX6031" fmla="*/ 3465666 w 6891715"/>
                <a:gd name="connsiteY6031" fmla="*/ 3582718 h 6367455"/>
                <a:gd name="connsiteX6032" fmla="*/ 3486600 w 6891715"/>
                <a:gd name="connsiteY6032" fmla="*/ 3581447 h 6367455"/>
                <a:gd name="connsiteX6033" fmla="*/ 3509120 w 6891715"/>
                <a:gd name="connsiteY6033" fmla="*/ 3573821 h 6367455"/>
                <a:gd name="connsiteX6034" fmla="*/ 3545596 w 6891715"/>
                <a:gd name="connsiteY6034" fmla="*/ 3546178 h 6367455"/>
                <a:gd name="connsiteX6035" fmla="*/ 3551623 w 6891715"/>
                <a:gd name="connsiteY6035" fmla="*/ 3527115 h 6367455"/>
                <a:gd name="connsiteX6036" fmla="*/ 3556063 w 6891715"/>
                <a:gd name="connsiteY6036" fmla="*/ 3529339 h 6367455"/>
                <a:gd name="connsiteX6037" fmla="*/ 3553843 w 6891715"/>
                <a:gd name="connsiteY6037" fmla="*/ 3545861 h 6367455"/>
                <a:gd name="connsiteX6038" fmla="*/ 3537350 w 6891715"/>
                <a:gd name="connsiteY6038" fmla="*/ 3563018 h 6367455"/>
                <a:gd name="connsiteX6039" fmla="*/ 3512292 w 6891715"/>
                <a:gd name="connsiteY6039" fmla="*/ 3580176 h 6367455"/>
                <a:gd name="connsiteX6040" fmla="*/ 3500556 w 6891715"/>
                <a:gd name="connsiteY6040" fmla="*/ 3581447 h 6367455"/>
                <a:gd name="connsiteX6041" fmla="*/ 3506900 w 6891715"/>
                <a:gd name="connsiteY6041" fmla="*/ 3602099 h 6367455"/>
                <a:gd name="connsiteX6042" fmla="*/ 3515464 w 6891715"/>
                <a:gd name="connsiteY6042" fmla="*/ 3595744 h 6367455"/>
                <a:gd name="connsiteX6043" fmla="*/ 3533226 w 6891715"/>
                <a:gd name="connsiteY6043" fmla="*/ 3583035 h 6367455"/>
                <a:gd name="connsiteX6044" fmla="*/ 3547817 w 6891715"/>
                <a:gd name="connsiteY6044" fmla="*/ 3570008 h 6367455"/>
                <a:gd name="connsiteX6045" fmla="*/ 3548486 w 6891715"/>
                <a:gd name="connsiteY6045" fmla="*/ 3570035 h 6367455"/>
                <a:gd name="connsiteX6046" fmla="*/ 3560714 w 6891715"/>
                <a:gd name="connsiteY6046" fmla="*/ 3555040 h 6367455"/>
                <a:gd name="connsiteX6047" fmla="*/ 3566741 w 6891715"/>
                <a:gd name="connsiteY6047" fmla="*/ 3539165 h 6367455"/>
                <a:gd name="connsiteX6048" fmla="*/ 3585771 w 6891715"/>
                <a:gd name="connsiteY6048" fmla="*/ 3539165 h 6367455"/>
                <a:gd name="connsiteX6049" fmla="*/ 3609241 w 6891715"/>
                <a:gd name="connsiteY6049" fmla="*/ 3538847 h 6367455"/>
                <a:gd name="connsiteX6050" fmla="*/ 3606704 w 6891715"/>
                <a:gd name="connsiteY6050" fmla="*/ 3518845 h 6367455"/>
                <a:gd name="connsiteX6051" fmla="*/ 3596555 w 6891715"/>
                <a:gd name="connsiteY6051" fmla="*/ 3527417 h 6367455"/>
                <a:gd name="connsiteX6052" fmla="*/ 3585771 w 6891715"/>
                <a:gd name="connsiteY6052" fmla="*/ 3521067 h 6367455"/>
                <a:gd name="connsiteX6053" fmla="*/ 3578159 w 6891715"/>
                <a:gd name="connsiteY6053" fmla="*/ 3514717 h 6367455"/>
                <a:gd name="connsiteX6054" fmla="*/ 3562617 w 6891715"/>
                <a:gd name="connsiteY6054" fmla="*/ 3528370 h 6367455"/>
                <a:gd name="connsiteX6055" fmla="*/ 3556274 w 6891715"/>
                <a:gd name="connsiteY6055" fmla="*/ 3522655 h 6367455"/>
                <a:gd name="connsiteX6056" fmla="*/ 3566424 w 6891715"/>
                <a:gd name="connsiteY6056" fmla="*/ 3510907 h 6367455"/>
                <a:gd name="connsiteX6057" fmla="*/ 3567375 w 6891715"/>
                <a:gd name="connsiteY6057" fmla="*/ 3495032 h 6367455"/>
                <a:gd name="connsiteX6058" fmla="*/ 3567375 w 6891715"/>
                <a:gd name="connsiteY6058" fmla="*/ 3487412 h 6367455"/>
                <a:gd name="connsiteX6059" fmla="*/ 3575939 w 6891715"/>
                <a:gd name="connsiteY6059" fmla="*/ 3481062 h 6367455"/>
                <a:gd name="connsiteX6060" fmla="*/ 3586722 w 6891715"/>
                <a:gd name="connsiteY6060" fmla="*/ 3486460 h 6367455"/>
                <a:gd name="connsiteX6061" fmla="*/ 3611779 w 6891715"/>
                <a:gd name="connsiteY6061" fmla="*/ 3480745 h 6367455"/>
                <a:gd name="connsiteX6062" fmla="*/ 3634932 w 6891715"/>
                <a:gd name="connsiteY6062" fmla="*/ 3463917 h 6367455"/>
                <a:gd name="connsiteX6063" fmla="*/ 3654914 w 6891715"/>
                <a:gd name="connsiteY6063" fmla="*/ 3438200 h 6367455"/>
                <a:gd name="connsiteX6064" fmla="*/ 3667283 w 6891715"/>
                <a:gd name="connsiteY6064" fmla="*/ 3406449 h 6367455"/>
                <a:gd name="connsiteX6065" fmla="*/ 3670138 w 6891715"/>
                <a:gd name="connsiteY6065" fmla="*/ 3375969 h 6367455"/>
                <a:gd name="connsiteX6066" fmla="*/ 3668869 w 6891715"/>
                <a:gd name="connsiteY6066" fmla="*/ 3359142 h 6367455"/>
                <a:gd name="connsiteX6067" fmla="*/ 3678384 w 6891715"/>
                <a:gd name="connsiteY6067" fmla="*/ 3375969 h 6367455"/>
                <a:gd name="connsiteX6068" fmla="*/ 3674578 w 6891715"/>
                <a:gd name="connsiteY6068" fmla="*/ 3399147 h 6367455"/>
                <a:gd name="connsiteX6069" fmla="*/ 3669186 w 6891715"/>
                <a:gd name="connsiteY6069" fmla="*/ 3428675 h 6367455"/>
                <a:gd name="connsiteX6070" fmla="*/ 3653645 w 6891715"/>
                <a:gd name="connsiteY6070" fmla="*/ 3454392 h 6367455"/>
                <a:gd name="connsiteX6071" fmla="*/ 3630809 w 6891715"/>
                <a:gd name="connsiteY6071" fmla="*/ 3477570 h 6367455"/>
                <a:gd name="connsiteX6072" fmla="*/ 3645716 w 6891715"/>
                <a:gd name="connsiteY6072" fmla="*/ 3486777 h 6367455"/>
                <a:gd name="connsiteX6073" fmla="*/ 3655231 w 6891715"/>
                <a:gd name="connsiteY6073" fmla="*/ 3484555 h 6367455"/>
                <a:gd name="connsiteX6074" fmla="*/ 3666966 w 6891715"/>
                <a:gd name="connsiteY6074" fmla="*/ 3492810 h 6367455"/>
                <a:gd name="connsiteX6075" fmla="*/ 3674261 w 6891715"/>
                <a:gd name="connsiteY6075" fmla="*/ 3493762 h 6367455"/>
                <a:gd name="connsiteX6076" fmla="*/ 3685996 w 6891715"/>
                <a:gd name="connsiteY6076" fmla="*/ 3483285 h 6367455"/>
                <a:gd name="connsiteX6077" fmla="*/ 3685679 w 6891715"/>
                <a:gd name="connsiteY6077" fmla="*/ 3440105 h 6367455"/>
                <a:gd name="connsiteX6078" fmla="*/ 3704392 w 6891715"/>
                <a:gd name="connsiteY6078" fmla="*/ 3434707 h 6367455"/>
                <a:gd name="connsiteX6079" fmla="*/ 3704870 w 6891715"/>
                <a:gd name="connsiteY6079" fmla="*/ 3434453 h 6367455"/>
                <a:gd name="connsiteX6080" fmla="*/ 3687725 w 6891715"/>
                <a:gd name="connsiteY6080" fmla="*/ 3417674 h 6367455"/>
                <a:gd name="connsiteX6081" fmla="*/ 3695980 w 6891715"/>
                <a:gd name="connsiteY6081" fmla="*/ 3386333 h 6367455"/>
                <a:gd name="connsiteX6082" fmla="*/ 3693757 w 6891715"/>
                <a:gd name="connsiteY6082" fmla="*/ 3363862 h 6367455"/>
                <a:gd name="connsiteX6083" fmla="*/ 3677565 w 6891715"/>
                <a:gd name="connsiteY6083" fmla="*/ 3340116 h 6367455"/>
                <a:gd name="connsiteX6084" fmla="*/ 3675025 w 6891715"/>
                <a:gd name="connsiteY6084" fmla="*/ 3289461 h 6367455"/>
                <a:gd name="connsiteX6085" fmla="*/ 3674090 w 6891715"/>
                <a:gd name="connsiteY6085" fmla="*/ 3289477 h 6367455"/>
                <a:gd name="connsiteX6086" fmla="*/ 3655659 w 6891715"/>
                <a:gd name="connsiteY6086" fmla="*/ 3250015 h 6367455"/>
                <a:gd name="connsiteX6087" fmla="*/ 3654388 w 6891715"/>
                <a:gd name="connsiteY6087" fmla="*/ 3204505 h 6367455"/>
                <a:gd name="connsiteX6088" fmla="*/ 3668688 w 6891715"/>
                <a:gd name="connsiteY6088" fmla="*/ 3170454 h 6367455"/>
                <a:gd name="connsiteX6089" fmla="*/ 3696652 w 6891715"/>
                <a:gd name="connsiteY6089" fmla="*/ 3126857 h 6367455"/>
                <a:gd name="connsiteX6090" fmla="*/ 3697606 w 6891715"/>
                <a:gd name="connsiteY6090" fmla="*/ 3085805 h 6367455"/>
                <a:gd name="connsiteX6091" fmla="*/ 3709046 w 6891715"/>
                <a:gd name="connsiteY6091" fmla="*/ 3063529 h 6367455"/>
                <a:gd name="connsiteX6092" fmla="*/ 3745590 w 6891715"/>
                <a:gd name="connsiteY6092" fmla="*/ 3029479 h 6367455"/>
                <a:gd name="connsiteX6093" fmla="*/ 3771013 w 6891715"/>
                <a:gd name="connsiteY6093" fmla="*/ 3028842 h 6367455"/>
                <a:gd name="connsiteX6094" fmla="*/ 3796753 w 6891715"/>
                <a:gd name="connsiteY6094" fmla="*/ 3017386 h 6367455"/>
                <a:gd name="connsiteX6095" fmla="*/ 3810100 w 6891715"/>
                <a:gd name="connsiteY6095" fmla="*/ 3007203 h 6367455"/>
                <a:gd name="connsiteX6096" fmla="*/ 3815502 w 6891715"/>
                <a:gd name="connsiteY6096" fmla="*/ 3012612 h 6367455"/>
                <a:gd name="connsiteX6097" fmla="*/ 3816773 w 6891715"/>
                <a:gd name="connsiteY6097" fmla="*/ 3032979 h 6367455"/>
                <a:gd name="connsiteX6098" fmla="*/ 3826307 w 6891715"/>
                <a:gd name="connsiteY6098" fmla="*/ 3045390 h 6367455"/>
                <a:gd name="connsiteX6099" fmla="*/ 3859673 w 6891715"/>
                <a:gd name="connsiteY6099" fmla="*/ 3073712 h 6367455"/>
                <a:gd name="connsiteX6100" fmla="*/ 3854271 w 6891715"/>
                <a:gd name="connsiteY6100" fmla="*/ 3098216 h 6367455"/>
                <a:gd name="connsiteX6101" fmla="*/ 3863805 w 6891715"/>
                <a:gd name="connsiteY6101" fmla="*/ 3104262 h 6367455"/>
                <a:gd name="connsiteX6102" fmla="*/ 3860627 w 6891715"/>
                <a:gd name="connsiteY6102" fmla="*/ 3083260 h 6367455"/>
                <a:gd name="connsiteX6103" fmla="*/ 3862851 w 6891715"/>
                <a:gd name="connsiteY6103" fmla="*/ 3077850 h 6367455"/>
                <a:gd name="connsiteX6104" fmla="*/ 3872385 w 6891715"/>
                <a:gd name="connsiteY6104" fmla="*/ 3090261 h 6367455"/>
                <a:gd name="connsiteX6105" fmla="*/ 3874609 w 6891715"/>
                <a:gd name="connsiteY6105" fmla="*/ 3098853 h 6367455"/>
                <a:gd name="connsiteX6106" fmla="*/ 3877787 w 6891715"/>
                <a:gd name="connsiteY6106" fmla="*/ 3109354 h 6367455"/>
                <a:gd name="connsiteX6107" fmla="*/ 3882236 w 6891715"/>
                <a:gd name="connsiteY6107" fmla="*/ 3117628 h 6367455"/>
                <a:gd name="connsiteX6108" fmla="*/ 3891769 w 6891715"/>
                <a:gd name="connsiteY6108" fmla="*/ 3131312 h 6367455"/>
                <a:gd name="connsiteX6109" fmla="*/ 3922594 w 6891715"/>
                <a:gd name="connsiteY6109" fmla="*/ 3142768 h 6367455"/>
                <a:gd name="connsiteX6110" fmla="*/ 3948969 w 6891715"/>
                <a:gd name="connsiteY6110" fmla="*/ 3135131 h 6367455"/>
                <a:gd name="connsiteX6111" fmla="*/ 3957232 w 6891715"/>
                <a:gd name="connsiteY6111" fmla="*/ 3136085 h 6367455"/>
                <a:gd name="connsiteX6112" fmla="*/ 3960410 w 6891715"/>
                <a:gd name="connsiteY6112" fmla="*/ 3122083 h 6367455"/>
                <a:gd name="connsiteX6113" fmla="*/ 3982654 w 6891715"/>
                <a:gd name="connsiteY6113" fmla="*/ 3104262 h 6367455"/>
                <a:gd name="connsiteX6114" fmla="*/ 3985832 w 6891715"/>
                <a:gd name="connsiteY6114" fmla="*/ 3076895 h 6367455"/>
                <a:gd name="connsiteX6115" fmla="*/ 3981383 w 6891715"/>
                <a:gd name="connsiteY6115" fmla="*/ 2976653 h 6367455"/>
                <a:gd name="connsiteX6116" fmla="*/ 3982501 w 6891715"/>
                <a:gd name="connsiteY6116" fmla="*/ 2975985 h 6367455"/>
                <a:gd name="connsiteX6117" fmla="*/ 3991573 w 6891715"/>
                <a:gd name="connsiteY6117" fmla="*/ 2935037 h 6367455"/>
                <a:gd name="connsiteX6118" fmla="*/ 3999828 w 6891715"/>
                <a:gd name="connsiteY6118" fmla="*/ 2921399 h 6367455"/>
                <a:gd name="connsiteX6119" fmla="*/ 4005225 w 6891715"/>
                <a:gd name="connsiteY6119" fmla="*/ 2901414 h 6367455"/>
                <a:gd name="connsiteX6120" fmla="*/ 3997605 w 6891715"/>
                <a:gd name="connsiteY6120" fmla="*/ 2889994 h 6367455"/>
                <a:gd name="connsiteX6121" fmla="*/ 3978555 w 6891715"/>
                <a:gd name="connsiteY6121" fmla="*/ 2901414 h 6367455"/>
                <a:gd name="connsiteX6122" fmla="*/ 3973475 w 6891715"/>
                <a:gd name="connsiteY6122" fmla="*/ 2914104 h 6367455"/>
                <a:gd name="connsiteX6123" fmla="*/ 3963950 w 6891715"/>
                <a:gd name="connsiteY6123" fmla="*/ 2918545 h 6367455"/>
                <a:gd name="connsiteX6124" fmla="*/ 3940455 w 6891715"/>
                <a:gd name="connsiteY6124" fmla="*/ 2894434 h 6367455"/>
                <a:gd name="connsiteX6125" fmla="*/ 3928073 w 6891715"/>
                <a:gd name="connsiteY6125" fmla="*/ 2902364 h 6367455"/>
                <a:gd name="connsiteX6126" fmla="*/ 3921723 w 6891715"/>
                <a:gd name="connsiteY6126" fmla="*/ 2899193 h 6367455"/>
                <a:gd name="connsiteX6127" fmla="*/ 3919500 w 6891715"/>
                <a:gd name="connsiteY6127" fmla="*/ 2896020 h 6367455"/>
                <a:gd name="connsiteX6128" fmla="*/ 3916960 w 6891715"/>
                <a:gd name="connsiteY6128" fmla="*/ 2868741 h 6367455"/>
                <a:gd name="connsiteX6129" fmla="*/ 3900133 w 6891715"/>
                <a:gd name="connsiteY6129" fmla="*/ 2852882 h 6367455"/>
                <a:gd name="connsiteX6130" fmla="*/ 3898545 w 6891715"/>
                <a:gd name="connsiteY6130" fmla="*/ 2845269 h 6367455"/>
                <a:gd name="connsiteX6131" fmla="*/ 3912515 w 6891715"/>
                <a:gd name="connsiteY6131" fmla="*/ 2834801 h 6367455"/>
                <a:gd name="connsiteX6132" fmla="*/ 3932518 w 6891715"/>
                <a:gd name="connsiteY6132" fmla="*/ 2828459 h 6367455"/>
                <a:gd name="connsiteX6133" fmla="*/ 3930295 w 6891715"/>
                <a:gd name="connsiteY6133" fmla="*/ 2824018 h 6367455"/>
                <a:gd name="connsiteX6134" fmla="*/ 3908070 w 6891715"/>
                <a:gd name="connsiteY6134" fmla="*/ 2817036 h 6367455"/>
                <a:gd name="connsiteX6135" fmla="*/ 3901403 w 6891715"/>
                <a:gd name="connsiteY6135" fmla="*/ 2808469 h 6367455"/>
                <a:gd name="connsiteX6136" fmla="*/ 3902355 w 6891715"/>
                <a:gd name="connsiteY6136" fmla="*/ 2786583 h 6367455"/>
                <a:gd name="connsiteX6137" fmla="*/ 3911880 w 6891715"/>
                <a:gd name="connsiteY6137" fmla="*/ 2779921 h 6367455"/>
                <a:gd name="connsiteX6138" fmla="*/ 3895688 w 6891715"/>
                <a:gd name="connsiteY6138" fmla="*/ 2767550 h 6367455"/>
                <a:gd name="connsiteX6139" fmla="*/ 3898863 w 6891715"/>
                <a:gd name="connsiteY6139" fmla="*/ 2748515 h 6367455"/>
                <a:gd name="connsiteX6140" fmla="*/ 3935693 w 6891715"/>
                <a:gd name="connsiteY6140" fmla="*/ 2730435 h 6367455"/>
                <a:gd name="connsiteX6141" fmla="*/ 3953790 w 6891715"/>
                <a:gd name="connsiteY6141" fmla="*/ 2723772 h 6367455"/>
                <a:gd name="connsiteX6142" fmla="*/ 3954425 w 6891715"/>
                <a:gd name="connsiteY6142" fmla="*/ 2708229 h 6367455"/>
                <a:gd name="connsiteX6143" fmla="*/ 3974745 w 6891715"/>
                <a:gd name="connsiteY6143" fmla="*/ 2704740 h 6367455"/>
                <a:gd name="connsiteX6144" fmla="*/ 3988398 w 6891715"/>
                <a:gd name="connsiteY6144" fmla="*/ 2696176 h 6367455"/>
                <a:gd name="connsiteX6145" fmla="*/ 4018878 w 6891715"/>
                <a:gd name="connsiteY6145" fmla="*/ 2695858 h 6367455"/>
                <a:gd name="connsiteX6146" fmla="*/ 4031578 w 6891715"/>
                <a:gd name="connsiteY6146" fmla="*/ 2681900 h 6367455"/>
                <a:gd name="connsiteX6147" fmla="*/ 4043325 w 6891715"/>
                <a:gd name="connsiteY6147" fmla="*/ 2689514 h 6367455"/>
                <a:gd name="connsiteX6148" fmla="*/ 4051898 w 6891715"/>
                <a:gd name="connsiteY6148" fmla="*/ 2686343 h 6367455"/>
                <a:gd name="connsiteX6149" fmla="*/ 4094125 w 6891715"/>
                <a:gd name="connsiteY6149" fmla="*/ 2683804 h 6367455"/>
                <a:gd name="connsiteX6150" fmla="*/ 4084283 w 6891715"/>
                <a:gd name="connsiteY6150" fmla="*/ 2673338 h 6367455"/>
                <a:gd name="connsiteX6151" fmla="*/ 4090633 w 6891715"/>
                <a:gd name="connsiteY6151" fmla="*/ 2665722 h 6367455"/>
                <a:gd name="connsiteX6152" fmla="*/ 4100158 w 6891715"/>
                <a:gd name="connsiteY6152" fmla="*/ 2670164 h 6367455"/>
                <a:gd name="connsiteX6153" fmla="*/ 4106508 w 6891715"/>
                <a:gd name="connsiteY6153" fmla="*/ 2664770 h 6367455"/>
                <a:gd name="connsiteX6154" fmla="*/ 4121431 w 6891715"/>
                <a:gd name="connsiteY6154" fmla="*/ 2670800 h 6367455"/>
                <a:gd name="connsiteX6155" fmla="*/ 4137306 w 6891715"/>
                <a:gd name="connsiteY6155" fmla="*/ 2662232 h 6367455"/>
                <a:gd name="connsiteX6156" fmla="*/ 4172548 w 6891715"/>
                <a:gd name="connsiteY6156" fmla="*/ 2675557 h 6367455"/>
                <a:gd name="connsiteX6157" fmla="*/ 4198583 w 6891715"/>
                <a:gd name="connsiteY6157" fmla="*/ 2678411 h 6367455"/>
                <a:gd name="connsiteX6158" fmla="*/ 4233826 w 6891715"/>
                <a:gd name="connsiteY6158" fmla="*/ 2701568 h 6367455"/>
                <a:gd name="connsiteX6159" fmla="*/ 4281451 w 6891715"/>
                <a:gd name="connsiteY6159" fmla="*/ 2699030 h 6367455"/>
                <a:gd name="connsiteX6160" fmla="*/ 4298278 w 6891715"/>
                <a:gd name="connsiteY6160" fmla="*/ 2706010 h 6367455"/>
                <a:gd name="connsiteX6161" fmla="*/ 4304311 w 6891715"/>
                <a:gd name="connsiteY6161" fmla="*/ 2704740 h 6367455"/>
                <a:gd name="connsiteX6162" fmla="*/ 4319503 w 6891715"/>
                <a:gd name="connsiteY6162" fmla="*/ 2701170 h 6367455"/>
                <a:gd name="connsiteX6163" fmla="*/ 4319241 w 6891715"/>
                <a:gd name="connsiteY6163" fmla="*/ 2700844 h 6367455"/>
                <a:gd name="connsiteX6164" fmla="*/ 4330673 w 6891715"/>
                <a:gd name="connsiteY6164" fmla="*/ 2684654 h 6367455"/>
                <a:gd name="connsiteX6165" fmla="*/ 4340199 w 6891715"/>
                <a:gd name="connsiteY6165" fmla="*/ 2673226 h 6367455"/>
                <a:gd name="connsiteX6166" fmla="*/ 4327179 w 6891715"/>
                <a:gd name="connsiteY6166" fmla="*/ 2643387 h 6367455"/>
                <a:gd name="connsiteX6167" fmla="*/ 4338929 w 6891715"/>
                <a:gd name="connsiteY6167" fmla="*/ 2636086 h 6367455"/>
                <a:gd name="connsiteX6168" fmla="*/ 4358935 w 6891715"/>
                <a:gd name="connsiteY6168" fmla="*/ 2655767 h 6367455"/>
                <a:gd name="connsiteX6169" fmla="*/ 4370684 w 6891715"/>
                <a:gd name="connsiteY6169" fmla="*/ 2637673 h 6367455"/>
                <a:gd name="connsiteX6170" fmla="*/ 4385609 w 6891715"/>
                <a:gd name="connsiteY6170" fmla="*/ 2629102 h 6367455"/>
                <a:gd name="connsiteX6171" fmla="*/ 4403710 w 6891715"/>
                <a:gd name="connsiteY6171" fmla="*/ 2637673 h 6367455"/>
                <a:gd name="connsiteX6172" fmla="*/ 4434830 w 6891715"/>
                <a:gd name="connsiteY6172" fmla="*/ 2595137 h 6367455"/>
                <a:gd name="connsiteX6173" fmla="*/ 4447532 w 6891715"/>
                <a:gd name="connsiteY6173" fmla="*/ 2602438 h 6367455"/>
                <a:gd name="connsiteX6174" fmla="*/ 4488814 w 6891715"/>
                <a:gd name="connsiteY6174" fmla="*/ 2603073 h 6367455"/>
                <a:gd name="connsiteX6175" fmla="*/ 4533589 w 6891715"/>
                <a:gd name="connsiteY6175" fmla="*/ 2606882 h 6367455"/>
                <a:gd name="connsiteX6176" fmla="*/ 4546292 w 6891715"/>
                <a:gd name="connsiteY6176" fmla="*/ 2604978 h 6367455"/>
                <a:gd name="connsiteX6177" fmla="*/ 4545974 w 6891715"/>
                <a:gd name="connsiteY6177" fmla="*/ 2601803 h 6367455"/>
                <a:gd name="connsiteX6178" fmla="*/ 4542799 w 6891715"/>
                <a:gd name="connsiteY6178" fmla="*/ 2596406 h 6367455"/>
                <a:gd name="connsiteX6179" fmla="*/ 4551055 w 6891715"/>
                <a:gd name="connsiteY6179" fmla="*/ 2591010 h 6367455"/>
                <a:gd name="connsiteX6180" fmla="*/ 4552325 w 6891715"/>
                <a:gd name="connsiteY6180" fmla="*/ 2587835 h 6367455"/>
                <a:gd name="connsiteX6181" fmla="*/ 4513901 w 6891715"/>
                <a:gd name="connsiteY6181" fmla="*/ 2580852 h 6367455"/>
                <a:gd name="connsiteX6182" fmla="*/ 4525651 w 6891715"/>
                <a:gd name="connsiteY6182" fmla="*/ 2574503 h 6367455"/>
                <a:gd name="connsiteX6183" fmla="*/ 4517077 w 6891715"/>
                <a:gd name="connsiteY6183" fmla="*/ 2563711 h 6367455"/>
                <a:gd name="connsiteX6184" fmla="*/ 4471666 w 6891715"/>
                <a:gd name="connsiteY6184" fmla="*/ 2553870 h 6367455"/>
                <a:gd name="connsiteX6185" fmla="*/ 4444992 w 6891715"/>
                <a:gd name="connsiteY6185" fmla="*/ 2563393 h 6367455"/>
                <a:gd name="connsiteX6186" fmla="*/ 4436418 w 6891715"/>
                <a:gd name="connsiteY6186" fmla="*/ 2563393 h 6367455"/>
                <a:gd name="connsiteX6187" fmla="*/ 4401487 w 6891715"/>
                <a:gd name="connsiteY6187" fmla="*/ 2524983 h 6367455"/>
                <a:gd name="connsiteX6188" fmla="*/ 4387832 w 6891715"/>
                <a:gd name="connsiteY6188" fmla="*/ 2528158 h 6367455"/>
                <a:gd name="connsiteX6189" fmla="*/ 4373860 w 6891715"/>
                <a:gd name="connsiteY6189" fmla="*/ 2514506 h 6367455"/>
                <a:gd name="connsiteX6190" fmla="*/ 4379893 w 6891715"/>
                <a:gd name="connsiteY6190" fmla="*/ 2501808 h 6367455"/>
                <a:gd name="connsiteX6191" fmla="*/ 4369414 w 6891715"/>
                <a:gd name="connsiteY6191" fmla="*/ 2499904 h 6367455"/>
                <a:gd name="connsiteX6192" fmla="*/ 4375765 w 6891715"/>
                <a:gd name="connsiteY6192" fmla="*/ 2491335 h 6367455"/>
                <a:gd name="connsiteX6193" fmla="*/ 4396724 w 6891715"/>
                <a:gd name="connsiteY6193" fmla="*/ 2507842 h 6367455"/>
                <a:gd name="connsiteX6194" fmla="*/ 4403392 w 6891715"/>
                <a:gd name="connsiteY6194" fmla="*/ 2503713 h 6367455"/>
                <a:gd name="connsiteX6195" fmla="*/ 4391325 w 6891715"/>
                <a:gd name="connsiteY6195" fmla="*/ 2471016 h 6367455"/>
                <a:gd name="connsiteX6196" fmla="*/ 4401805 w 6891715"/>
                <a:gd name="connsiteY6196" fmla="*/ 2451021 h 6367455"/>
                <a:gd name="connsiteX6197" fmla="*/ 4397676 w 6891715"/>
                <a:gd name="connsiteY6197" fmla="*/ 2448164 h 6367455"/>
                <a:gd name="connsiteX6198" fmla="*/ 4380528 w 6891715"/>
                <a:gd name="connsiteY6198" fmla="*/ 2468480 h 6367455"/>
                <a:gd name="connsiteX6199" fmla="*/ 4359570 w 6891715"/>
                <a:gd name="connsiteY6199" fmla="*/ 2472606 h 6367455"/>
                <a:gd name="connsiteX6200" fmla="*/ 4349091 w 6891715"/>
                <a:gd name="connsiteY6200" fmla="*/ 2486252 h 6367455"/>
                <a:gd name="connsiteX6201" fmla="*/ 4327179 w 6891715"/>
                <a:gd name="connsiteY6201" fmla="*/ 2492603 h 6367455"/>
                <a:gd name="connsiteX6202" fmla="*/ 4309714 w 6891715"/>
                <a:gd name="connsiteY6202" fmla="*/ 2479268 h 6367455"/>
                <a:gd name="connsiteX6203" fmla="*/ 4297606 w 6891715"/>
                <a:gd name="connsiteY6203" fmla="*/ 2480204 h 6367455"/>
                <a:gd name="connsiteX6204" fmla="*/ 4286617 w 6891715"/>
                <a:gd name="connsiteY6204" fmla="*/ 2491790 h 6367455"/>
                <a:gd name="connsiteX6205" fmla="*/ 4260884 w 6891715"/>
                <a:gd name="connsiteY6205" fmla="*/ 2493060 h 6367455"/>
                <a:gd name="connsiteX6206" fmla="*/ 4248176 w 6891715"/>
                <a:gd name="connsiteY6206" fmla="*/ 2488934 h 6367455"/>
                <a:gd name="connsiteX6207" fmla="*/ 4217677 w 6891715"/>
                <a:gd name="connsiteY6207" fmla="*/ 2493380 h 6367455"/>
                <a:gd name="connsiteX6208" fmla="*/ 4197662 w 6891715"/>
                <a:gd name="connsiteY6208" fmla="*/ 2505443 h 6367455"/>
                <a:gd name="connsiteX6209" fmla="*/ 4175423 w 6891715"/>
                <a:gd name="connsiteY6209" fmla="*/ 2500996 h 6367455"/>
                <a:gd name="connsiteX6210" fmla="*/ 4168116 w 6891715"/>
                <a:gd name="connsiteY6210" fmla="*/ 2513693 h 6367455"/>
                <a:gd name="connsiteX6211" fmla="*/ 4140793 w 6891715"/>
                <a:gd name="connsiteY6211" fmla="*/ 2519406 h 6367455"/>
                <a:gd name="connsiteX6212" fmla="*/ 4136028 w 6891715"/>
                <a:gd name="connsiteY6212" fmla="*/ 2493060 h 6367455"/>
                <a:gd name="connsiteX6213" fmla="*/ 4129674 w 6891715"/>
                <a:gd name="connsiteY6213" fmla="*/ 2500363 h 6367455"/>
                <a:gd name="connsiteX6214" fmla="*/ 4135393 w 6891715"/>
                <a:gd name="connsiteY6214" fmla="*/ 2520675 h 6367455"/>
                <a:gd name="connsiteX6215" fmla="*/ 4122685 w 6891715"/>
                <a:gd name="connsiteY6215" fmla="*/ 2517183 h 6367455"/>
                <a:gd name="connsiteX6216" fmla="*/ 4110930 w 6891715"/>
                <a:gd name="connsiteY6216" fmla="*/ 2528926 h 6367455"/>
                <a:gd name="connsiteX6217" fmla="*/ 4100446 w 6891715"/>
                <a:gd name="connsiteY6217" fmla="*/ 2519722 h 6367455"/>
                <a:gd name="connsiteX6218" fmla="*/ 4091232 w 6891715"/>
                <a:gd name="connsiteY6218" fmla="*/ 2531465 h 6367455"/>
                <a:gd name="connsiteX6219" fmla="*/ 4071853 w 6891715"/>
                <a:gd name="connsiteY6219" fmla="*/ 2540033 h 6367455"/>
                <a:gd name="connsiteX6220" fmla="*/ 4057556 w 6891715"/>
                <a:gd name="connsiteY6220" fmla="*/ 2554947 h 6367455"/>
                <a:gd name="connsiteX6221" fmla="*/ 4033093 w 6891715"/>
                <a:gd name="connsiteY6221" fmla="*/ 2553995 h 6367455"/>
                <a:gd name="connsiteX6222" fmla="*/ 4005454 w 6891715"/>
                <a:gd name="connsiteY6222" fmla="*/ 2564786 h 6367455"/>
                <a:gd name="connsiteX6223" fmla="*/ 3997193 w 6891715"/>
                <a:gd name="connsiteY6223" fmla="*/ 2587000 h 6367455"/>
                <a:gd name="connsiteX6224" fmla="*/ 3968601 w 6891715"/>
                <a:gd name="connsiteY6224" fmla="*/ 2580018 h 6367455"/>
                <a:gd name="connsiteX6225" fmla="*/ 3940325 w 6891715"/>
                <a:gd name="connsiteY6225" fmla="*/ 2599060 h 6367455"/>
                <a:gd name="connsiteX6226" fmla="*/ 3921263 w 6891715"/>
                <a:gd name="connsiteY6226" fmla="*/ 2586682 h 6367455"/>
                <a:gd name="connsiteX6227" fmla="*/ 3913639 w 6891715"/>
                <a:gd name="connsiteY6227" fmla="*/ 2593030 h 6367455"/>
                <a:gd name="connsiteX6228" fmla="*/ 3908555 w 6891715"/>
                <a:gd name="connsiteY6228" fmla="*/ 2611121 h 6367455"/>
                <a:gd name="connsiteX6229" fmla="*/ 3893624 w 6891715"/>
                <a:gd name="connsiteY6229" fmla="*/ 2604774 h 6367455"/>
                <a:gd name="connsiteX6230" fmla="*/ 3904108 w 6891715"/>
                <a:gd name="connsiteY6230" fmla="*/ 2599378 h 6367455"/>
                <a:gd name="connsiteX6231" fmla="*/ 3907285 w 6891715"/>
                <a:gd name="connsiteY6231" fmla="*/ 2589856 h 6367455"/>
                <a:gd name="connsiteX6232" fmla="*/ 3896801 w 6891715"/>
                <a:gd name="connsiteY6232" fmla="*/ 2579699 h 6367455"/>
                <a:gd name="connsiteX6233" fmla="*/ 3872655 w 6891715"/>
                <a:gd name="connsiteY6233" fmla="*/ 2612391 h 6367455"/>
                <a:gd name="connsiteX6234" fmla="*/ 3866301 w 6891715"/>
                <a:gd name="connsiteY6234" fmla="*/ 2624133 h 6367455"/>
                <a:gd name="connsiteX6235" fmla="*/ 3845016 w 6891715"/>
                <a:gd name="connsiteY6235" fmla="*/ 2624133 h 6367455"/>
                <a:gd name="connsiteX6236" fmla="*/ 3854547 w 6891715"/>
                <a:gd name="connsiteY6236" fmla="*/ 2611439 h 6367455"/>
                <a:gd name="connsiteX6237" fmla="*/ 3867255 w 6891715"/>
                <a:gd name="connsiteY6237" fmla="*/ 2610486 h 6367455"/>
                <a:gd name="connsiteX6238" fmla="*/ 3865984 w 6891715"/>
                <a:gd name="connsiteY6238" fmla="*/ 2600647 h 6367455"/>
                <a:gd name="connsiteX6239" fmla="*/ 3858359 w 6891715"/>
                <a:gd name="connsiteY6239" fmla="*/ 2592712 h 6367455"/>
                <a:gd name="connsiteX6240" fmla="*/ 3845651 w 6891715"/>
                <a:gd name="connsiteY6240" fmla="*/ 2599060 h 6367455"/>
                <a:gd name="connsiteX6241" fmla="*/ 3830084 w 6891715"/>
                <a:gd name="connsiteY6241" fmla="*/ 2598109 h 6367455"/>
                <a:gd name="connsiteX6242" fmla="*/ 3819600 w 6891715"/>
                <a:gd name="connsiteY6242" fmla="*/ 2590809 h 6367455"/>
                <a:gd name="connsiteX6243" fmla="*/ 3814834 w 6891715"/>
                <a:gd name="connsiteY6243" fmla="*/ 2580335 h 6367455"/>
                <a:gd name="connsiteX6244" fmla="*/ 3824365 w 6891715"/>
                <a:gd name="connsiteY6244" fmla="*/ 2563198 h 6367455"/>
                <a:gd name="connsiteX6245" fmla="*/ 3836120 w 6891715"/>
                <a:gd name="connsiteY6245" fmla="*/ 2558122 h 6367455"/>
                <a:gd name="connsiteX6246" fmla="*/ 3845333 w 6891715"/>
                <a:gd name="connsiteY6246" fmla="*/ 2543206 h 6367455"/>
                <a:gd name="connsiteX6247" fmla="*/ 3856135 w 6891715"/>
                <a:gd name="connsiteY6247" fmla="*/ 2529243 h 6367455"/>
                <a:gd name="connsiteX6248" fmla="*/ 3858994 w 6891715"/>
                <a:gd name="connsiteY6248" fmla="*/ 2516550 h 6367455"/>
                <a:gd name="connsiteX6249" fmla="*/ 3840250 w 6891715"/>
                <a:gd name="connsiteY6249" fmla="*/ 2527339 h 6367455"/>
                <a:gd name="connsiteX6250" fmla="*/ 3817694 w 6891715"/>
                <a:gd name="connsiteY6250" fmla="*/ 2538129 h 6367455"/>
                <a:gd name="connsiteX6251" fmla="*/ 3803079 w 6891715"/>
                <a:gd name="connsiteY6251" fmla="*/ 2531782 h 6367455"/>
                <a:gd name="connsiteX6252" fmla="*/ 3806256 w 6891715"/>
                <a:gd name="connsiteY6252" fmla="*/ 2518136 h 6367455"/>
                <a:gd name="connsiteX6253" fmla="*/ 3760508 w 6891715"/>
                <a:gd name="connsiteY6253" fmla="*/ 2501630 h 6367455"/>
                <a:gd name="connsiteX6254" fmla="*/ 3730326 w 6891715"/>
                <a:gd name="connsiteY6254" fmla="*/ 2472435 h 6367455"/>
                <a:gd name="connsiteX6255" fmla="*/ 3696650 w 6891715"/>
                <a:gd name="connsiteY6255" fmla="*/ 2474972 h 6367455"/>
                <a:gd name="connsiteX6256" fmla="*/ 3686802 w 6891715"/>
                <a:gd name="connsiteY6256" fmla="*/ 2461331 h 6367455"/>
                <a:gd name="connsiteX6257" fmla="*/ 3699509 w 6891715"/>
                <a:gd name="connsiteY6257" fmla="*/ 2449589 h 6367455"/>
                <a:gd name="connsiteX6258" fmla="*/ 3689978 w 6891715"/>
                <a:gd name="connsiteY6258" fmla="*/ 2434032 h 6367455"/>
                <a:gd name="connsiteX6259" fmla="*/ 3693791 w 6891715"/>
                <a:gd name="connsiteY6259" fmla="*/ 2412762 h 6367455"/>
                <a:gd name="connsiteX6260" fmla="*/ 3683942 w 6891715"/>
                <a:gd name="connsiteY6260" fmla="*/ 2389600 h 6367455"/>
                <a:gd name="connsiteX6261" fmla="*/ 3698874 w 6891715"/>
                <a:gd name="connsiteY6261" fmla="*/ 2372780 h 6367455"/>
                <a:gd name="connsiteX6262" fmla="*/ 3700780 w 6891715"/>
                <a:gd name="connsiteY6262" fmla="*/ 2332789 h 6367455"/>
                <a:gd name="connsiteX6263" fmla="*/ 3695062 w 6891715"/>
                <a:gd name="connsiteY6263" fmla="*/ 2303276 h 6367455"/>
                <a:gd name="connsiteX6264" fmla="*/ 3708723 w 6891715"/>
                <a:gd name="connsiteY6264" fmla="*/ 2284230 h 6367455"/>
                <a:gd name="connsiteX6265" fmla="*/ 3720478 w 6891715"/>
                <a:gd name="connsiteY6265" fmla="*/ 2299784 h 6367455"/>
                <a:gd name="connsiteX6266" fmla="*/ 3723655 w 6891715"/>
                <a:gd name="connsiteY6266" fmla="*/ 2295656 h 6367455"/>
                <a:gd name="connsiteX6267" fmla="*/ 3702051 w 6891715"/>
                <a:gd name="connsiteY6267" fmla="*/ 2262014 h 6367455"/>
                <a:gd name="connsiteX6268" fmla="*/ 3703957 w 6891715"/>
                <a:gd name="connsiteY6268" fmla="*/ 2226471 h 6367455"/>
                <a:gd name="connsiteX6269" fmla="*/ 3675047 w 6891715"/>
                <a:gd name="connsiteY6269" fmla="*/ 2201079 h 6367455"/>
                <a:gd name="connsiteX6270" fmla="*/ 3674729 w 6891715"/>
                <a:gd name="connsiteY6270" fmla="*/ 2184258 h 6367455"/>
                <a:gd name="connsiteX6271" fmla="*/ 3688390 w 6891715"/>
                <a:gd name="connsiteY6271" fmla="*/ 2153791 h 6367455"/>
                <a:gd name="connsiteX6272" fmla="*/ 3681718 w 6891715"/>
                <a:gd name="connsiteY6272" fmla="*/ 2126176 h 6367455"/>
                <a:gd name="connsiteX6273" fmla="*/ 3675364 w 6891715"/>
                <a:gd name="connsiteY6273" fmla="*/ 2132525 h 6367455"/>
                <a:gd name="connsiteX6274" fmla="*/ 3665833 w 6891715"/>
                <a:gd name="connsiteY6274" fmla="*/ 2128717 h 6367455"/>
                <a:gd name="connsiteX6275" fmla="*/ 3668693 w 6891715"/>
                <a:gd name="connsiteY6275" fmla="*/ 2095708 h 6367455"/>
                <a:gd name="connsiteX6276" fmla="*/ 3661068 w 6891715"/>
                <a:gd name="connsiteY6276" fmla="*/ 2067465 h 6367455"/>
                <a:gd name="connsiteX6277" fmla="*/ 3670281 w 6891715"/>
                <a:gd name="connsiteY6277" fmla="*/ 2027488 h 6367455"/>
                <a:gd name="connsiteX6278" fmla="*/ 3687119 w 6891715"/>
                <a:gd name="connsiteY6278" fmla="*/ 2023045 h 6367455"/>
                <a:gd name="connsiteX6279" fmla="*/ 3701733 w 6891715"/>
                <a:gd name="connsiteY6279" fmla="*/ 1999556 h 6367455"/>
                <a:gd name="connsiteX6280" fmla="*/ 3716665 w 6891715"/>
                <a:gd name="connsiteY6280" fmla="*/ 1992256 h 6367455"/>
                <a:gd name="connsiteX6281" fmla="*/ 3702686 w 6891715"/>
                <a:gd name="connsiteY6281" fmla="*/ 1976706 h 6367455"/>
                <a:gd name="connsiteX6282" fmla="*/ 3709676 w 6891715"/>
                <a:gd name="connsiteY6282" fmla="*/ 1961792 h 6367455"/>
                <a:gd name="connsiteX6283" fmla="*/ 3723655 w 6891715"/>
                <a:gd name="connsiteY6283" fmla="*/ 1952272 h 6367455"/>
                <a:gd name="connsiteX6284" fmla="*/ 3740493 w 6891715"/>
                <a:gd name="connsiteY6284" fmla="*/ 1964647 h 6367455"/>
                <a:gd name="connsiteX6285" fmla="*/ 3732232 w 6891715"/>
                <a:gd name="connsiteY6285" fmla="*/ 1946877 h 6367455"/>
                <a:gd name="connsiteX6286" fmla="*/ 3752248 w 6891715"/>
                <a:gd name="connsiteY6286" fmla="*/ 1956080 h 6367455"/>
                <a:gd name="connsiteX6287" fmla="*/ 3750341 w 6891715"/>
                <a:gd name="connsiteY6287" fmla="*/ 1966869 h 6367455"/>
                <a:gd name="connsiteX6288" fmla="*/ 3767815 w 6891715"/>
                <a:gd name="connsiteY6288" fmla="*/ 1951955 h 6367455"/>
                <a:gd name="connsiteX6289" fmla="*/ 3779570 w 6891715"/>
                <a:gd name="connsiteY6289" fmla="*/ 1938309 h 6367455"/>
                <a:gd name="connsiteX6290" fmla="*/ 3793231 w 6891715"/>
                <a:gd name="connsiteY6290" fmla="*/ 1933549 h 6367455"/>
                <a:gd name="connsiteX6291" fmla="*/ 3783382 w 6891715"/>
                <a:gd name="connsiteY6291" fmla="*/ 1907526 h 6367455"/>
                <a:gd name="connsiteX6292" fmla="*/ 3783382 w 6891715"/>
                <a:gd name="connsiteY6292" fmla="*/ 1889437 h 6367455"/>
                <a:gd name="connsiteX6293" fmla="*/ 3800538 w 6891715"/>
                <a:gd name="connsiteY6293" fmla="*/ 1903083 h 6367455"/>
                <a:gd name="connsiteX6294" fmla="*/ 3800220 w 6891715"/>
                <a:gd name="connsiteY6294" fmla="*/ 1880866 h 6367455"/>
                <a:gd name="connsiteX6295" fmla="*/ 3824365 w 6891715"/>
                <a:gd name="connsiteY6295" fmla="*/ 1856429 h 6367455"/>
                <a:gd name="connsiteX6296" fmla="*/ 3834849 w 6891715"/>
                <a:gd name="connsiteY6296" fmla="*/ 1857380 h 6367455"/>
                <a:gd name="connsiteX6297" fmla="*/ 3844380 w 6891715"/>
                <a:gd name="connsiteY6297" fmla="*/ 1837386 h 6367455"/>
                <a:gd name="connsiteX6298" fmla="*/ 3852958 w 6891715"/>
                <a:gd name="connsiteY6298" fmla="*/ 1834212 h 6367455"/>
                <a:gd name="connsiteX6299" fmla="*/ 3860901 w 6891715"/>
                <a:gd name="connsiteY6299" fmla="*/ 1820246 h 6367455"/>
                <a:gd name="connsiteX6300" fmla="*/ 3871702 w 6891715"/>
                <a:gd name="connsiteY6300" fmla="*/ 1820246 h 6367455"/>
                <a:gd name="connsiteX6301" fmla="*/ 3885999 w 6891715"/>
                <a:gd name="connsiteY6301" fmla="*/ 1799300 h 6367455"/>
                <a:gd name="connsiteX6302" fmla="*/ 3890447 w 6891715"/>
                <a:gd name="connsiteY6302" fmla="*/ 1772641 h 6367455"/>
                <a:gd name="connsiteX6303" fmla="*/ 3900931 w 6891715"/>
                <a:gd name="connsiteY6303" fmla="*/ 1778037 h 6367455"/>
                <a:gd name="connsiteX6304" fmla="*/ 3911097 w 6891715"/>
                <a:gd name="connsiteY6304" fmla="*/ 1757726 h 6367455"/>
                <a:gd name="connsiteX6305" fmla="*/ 3930477 w 6891715"/>
                <a:gd name="connsiteY6305" fmla="*/ 1745031 h 6367455"/>
                <a:gd name="connsiteX6306" fmla="*/ 3934289 w 6891715"/>
                <a:gd name="connsiteY6306" fmla="*/ 1728211 h 6367455"/>
                <a:gd name="connsiteX6307" fmla="*/ 3947950 w 6891715"/>
                <a:gd name="connsiteY6307" fmla="*/ 1720594 h 6367455"/>
                <a:gd name="connsiteX6308" fmla="*/ 3944773 w 6891715"/>
                <a:gd name="connsiteY6308" fmla="*/ 1706947 h 6367455"/>
                <a:gd name="connsiteX6309" fmla="*/ 3964788 w 6891715"/>
                <a:gd name="connsiteY6309" fmla="*/ 1684730 h 6367455"/>
                <a:gd name="connsiteX6310" fmla="*/ 3993699 w 6891715"/>
                <a:gd name="connsiteY6310" fmla="*/ 1633635 h 6367455"/>
                <a:gd name="connsiteX6311" fmla="*/ 4000688 w 6891715"/>
                <a:gd name="connsiteY6311" fmla="*/ 1602214 h 6367455"/>
                <a:gd name="connsiteX6312" fmla="*/ 4016891 w 6891715"/>
                <a:gd name="connsiteY6312" fmla="*/ 1605070 h 6367455"/>
                <a:gd name="connsiteX6313" fmla="*/ 4030552 w 6891715"/>
                <a:gd name="connsiteY6313" fmla="*/ 1589202 h 6367455"/>
                <a:gd name="connsiteX6314" fmla="*/ 4050885 w 6891715"/>
                <a:gd name="connsiteY6314" fmla="*/ 1586029 h 6367455"/>
                <a:gd name="connsiteX6315" fmla="*/ 4057239 w 6891715"/>
                <a:gd name="connsiteY6315" fmla="*/ 1589837 h 6367455"/>
                <a:gd name="connsiteX6316" fmla="*/ 4067723 w 6891715"/>
                <a:gd name="connsiteY6316" fmla="*/ 1608878 h 6367455"/>
                <a:gd name="connsiteX6317" fmla="*/ 4073124 w 6891715"/>
                <a:gd name="connsiteY6317" fmla="*/ 1610149 h 6367455"/>
                <a:gd name="connsiteX6318" fmla="*/ 4070900 w 6891715"/>
                <a:gd name="connsiteY6318" fmla="*/ 1601579 h 6367455"/>
                <a:gd name="connsiteX6319" fmla="*/ 4071535 w 6891715"/>
                <a:gd name="connsiteY6319" fmla="*/ 1580315 h 6367455"/>
                <a:gd name="connsiteX6320" fmla="*/ 4056603 w 6891715"/>
                <a:gd name="connsiteY6320" fmla="*/ 1562543 h 6367455"/>
                <a:gd name="connsiteX6321" fmla="*/ 4055650 w 6891715"/>
                <a:gd name="connsiteY6321" fmla="*/ 1551117 h 6367455"/>
                <a:gd name="connsiteX6322" fmla="*/ 4061051 w 6891715"/>
                <a:gd name="connsiteY6322" fmla="*/ 1549848 h 6367455"/>
                <a:gd name="connsiteX6323" fmla="*/ 4071535 w 6891715"/>
                <a:gd name="connsiteY6323" fmla="*/ 1563813 h 6367455"/>
                <a:gd name="connsiteX6324" fmla="*/ 4083290 w 6891715"/>
                <a:gd name="connsiteY6324" fmla="*/ 1563495 h 6367455"/>
                <a:gd name="connsiteX6325" fmla="*/ 4086149 w 6891715"/>
                <a:gd name="connsiteY6325" fmla="*/ 1553656 h 6367455"/>
                <a:gd name="connsiteX6326" fmla="*/ 4071217 w 6891715"/>
                <a:gd name="connsiteY6326" fmla="*/ 1530806 h 6367455"/>
                <a:gd name="connsiteX6327" fmla="*/ 4070900 w 6891715"/>
                <a:gd name="connsiteY6327" fmla="*/ 1503512 h 6367455"/>
                <a:gd name="connsiteX6328" fmla="*/ 4082655 w 6891715"/>
                <a:gd name="connsiteY6328" fmla="*/ 1489865 h 6367455"/>
                <a:gd name="connsiteX6329" fmla="*/ 4076936 w 6891715"/>
                <a:gd name="connsiteY6329" fmla="*/ 1468601 h 6367455"/>
                <a:gd name="connsiteX6330" fmla="*/ 4048343 w 6891715"/>
                <a:gd name="connsiteY6330" fmla="*/ 1449877 h 6367455"/>
                <a:gd name="connsiteX6331" fmla="*/ 4045801 w 6891715"/>
                <a:gd name="connsiteY6331" fmla="*/ 1420361 h 6367455"/>
                <a:gd name="connsiteX6332" fmla="*/ 4029916 w 6891715"/>
                <a:gd name="connsiteY6332" fmla="*/ 1417505 h 6367455"/>
                <a:gd name="connsiteX6333" fmla="*/ 4012761 w 6891715"/>
                <a:gd name="connsiteY6333" fmla="*/ 1400684 h 6367455"/>
                <a:gd name="connsiteX6334" fmla="*/ 4003865 w 6891715"/>
                <a:gd name="connsiteY6334" fmla="*/ 1361648 h 6367455"/>
                <a:gd name="connsiteX6335" fmla="*/ 3991157 w 6891715"/>
                <a:gd name="connsiteY6335" fmla="*/ 1369582 h 6367455"/>
                <a:gd name="connsiteX6336" fmla="*/ 3980038 w 6891715"/>
                <a:gd name="connsiteY6336" fmla="*/ 1379104 h 6367455"/>
                <a:gd name="connsiteX6337" fmla="*/ 3962882 w 6891715"/>
                <a:gd name="connsiteY6337" fmla="*/ 1368630 h 6367455"/>
                <a:gd name="connsiteX6338" fmla="*/ 3959387 w 6891715"/>
                <a:gd name="connsiteY6338" fmla="*/ 1359427 h 6367455"/>
                <a:gd name="connsiteX6339" fmla="*/ 3959188 w 6891715"/>
                <a:gd name="connsiteY6339" fmla="*/ 1359168 h 6367455"/>
                <a:gd name="connsiteX6340" fmla="*/ 3952201 w 6891715"/>
                <a:gd name="connsiteY6340" fmla="*/ 1362344 h 6367455"/>
                <a:gd name="connsiteX6341" fmla="*/ 3941403 w 6891715"/>
                <a:gd name="connsiteY6341" fmla="*/ 1376002 h 6367455"/>
                <a:gd name="connsiteX6342" fmla="*/ 3915044 w 6891715"/>
                <a:gd name="connsiteY6342" fmla="*/ 1360439 h 6367455"/>
                <a:gd name="connsiteX6343" fmla="*/ 3881063 w 6891715"/>
                <a:gd name="connsiteY6343" fmla="*/ 1366791 h 6367455"/>
                <a:gd name="connsiteX6344" fmla="*/ 3869312 w 6891715"/>
                <a:gd name="connsiteY6344" fmla="*/ 1362979 h 6367455"/>
                <a:gd name="connsiteX6345" fmla="*/ 3854704 w 6891715"/>
                <a:gd name="connsiteY6345" fmla="*/ 1387435 h 6367455"/>
                <a:gd name="connsiteX6346" fmla="*/ 3828344 w 6891715"/>
                <a:gd name="connsiteY6346" fmla="*/ 1376954 h 6367455"/>
                <a:gd name="connsiteX6347" fmla="*/ 3828344 w 6891715"/>
                <a:gd name="connsiteY6347" fmla="*/ 1360121 h 6367455"/>
                <a:gd name="connsiteX6348" fmla="*/ 3818817 w 6891715"/>
                <a:gd name="connsiteY6348" fmla="*/ 1354721 h 6367455"/>
                <a:gd name="connsiteX6349" fmla="*/ 3804843 w 6891715"/>
                <a:gd name="connsiteY6349" fmla="*/ 1381400 h 6367455"/>
                <a:gd name="connsiteX6350" fmla="*/ 3788964 w 6891715"/>
                <a:gd name="connsiteY6350" fmla="*/ 1355040 h 6367455"/>
                <a:gd name="connsiteX6351" fmla="*/ 3780390 w 6891715"/>
                <a:gd name="connsiteY6351" fmla="*/ 1364568 h 6367455"/>
                <a:gd name="connsiteX6352" fmla="*/ 3782930 w 6891715"/>
                <a:gd name="connsiteY6352" fmla="*/ 1385847 h 6367455"/>
                <a:gd name="connsiteX6353" fmla="*/ 3774356 w 6891715"/>
                <a:gd name="connsiteY6353" fmla="*/ 1395375 h 6367455"/>
                <a:gd name="connsiteX6354" fmla="*/ 3763240 w 6891715"/>
                <a:gd name="connsiteY6354" fmla="*/ 1413479 h 6367455"/>
                <a:gd name="connsiteX6355" fmla="*/ 3727036 w 6891715"/>
                <a:gd name="connsiteY6355" fmla="*/ 1400138 h 6367455"/>
                <a:gd name="connsiteX6356" fmla="*/ 3760064 w 6891715"/>
                <a:gd name="connsiteY6356" fmla="*/ 1424912 h 6367455"/>
                <a:gd name="connsiteX6357" fmla="*/ 3753713 w 6891715"/>
                <a:gd name="connsiteY6357" fmla="*/ 1435393 h 6367455"/>
                <a:gd name="connsiteX6358" fmla="*/ 3735611 w 6891715"/>
                <a:gd name="connsiteY6358" fmla="*/ 1437934 h 6367455"/>
                <a:gd name="connsiteX6359" fmla="*/ 3746408 w 6891715"/>
                <a:gd name="connsiteY6359" fmla="*/ 1462072 h 6367455"/>
                <a:gd name="connsiteX6360" fmla="*/ 3731800 w 6891715"/>
                <a:gd name="connsiteY6360" fmla="*/ 1465249 h 6367455"/>
                <a:gd name="connsiteX6361" fmla="*/ 3714650 w 6891715"/>
                <a:gd name="connsiteY6361" fmla="*/ 1451909 h 6367455"/>
                <a:gd name="connsiteX6362" fmla="*/ 3708616 w 6891715"/>
                <a:gd name="connsiteY6362" fmla="*/ 1472871 h 6367455"/>
                <a:gd name="connsiteX6363" fmla="*/ 3682257 w 6891715"/>
                <a:gd name="connsiteY6363" fmla="*/ 1485893 h 6367455"/>
                <a:gd name="connsiteX6364" fmla="*/ 3708934 w 6891715"/>
                <a:gd name="connsiteY6364" fmla="*/ 1518288 h 6367455"/>
                <a:gd name="connsiteX6365" fmla="*/ 3705123 w 6891715"/>
                <a:gd name="connsiteY6365" fmla="*/ 1556084 h 6367455"/>
                <a:gd name="connsiteX6366" fmla="*/ 3694643 w 6891715"/>
                <a:gd name="connsiteY6366" fmla="*/ 1561483 h 6367455"/>
                <a:gd name="connsiteX6367" fmla="*/ 3684798 w 6891715"/>
                <a:gd name="connsiteY6367" fmla="*/ 1576411 h 6367455"/>
                <a:gd name="connsiteX6368" fmla="*/ 3671459 w 6891715"/>
                <a:gd name="connsiteY6368" fmla="*/ 1575775 h 6367455"/>
                <a:gd name="connsiteX6369" fmla="*/ 3657803 w 6891715"/>
                <a:gd name="connsiteY6369" fmla="*/ 1604995 h 6367455"/>
                <a:gd name="connsiteX6370" fmla="*/ 3676223 w 6891715"/>
                <a:gd name="connsiteY6370" fmla="*/ 1623099 h 6367455"/>
                <a:gd name="connsiteX6371" fmla="*/ 3670824 w 6891715"/>
                <a:gd name="connsiteY6371" fmla="*/ 1633580 h 6367455"/>
                <a:gd name="connsiteX6372" fmla="*/ 3659074 w 6891715"/>
                <a:gd name="connsiteY6372" fmla="*/ 1627227 h 6367455"/>
                <a:gd name="connsiteX6373" fmla="*/ 3678446 w 6891715"/>
                <a:gd name="connsiteY6373" fmla="*/ 1657718 h 6367455"/>
                <a:gd name="connsiteX6374" fmla="*/ 3698771 w 6891715"/>
                <a:gd name="connsiteY6374" fmla="*/ 1661529 h 6367455"/>
                <a:gd name="connsiteX6375" fmla="*/ 3700994 w 6891715"/>
                <a:gd name="connsiteY6375" fmla="*/ 1676457 h 6367455"/>
                <a:gd name="connsiteX6376" fmla="*/ 3693372 w 6891715"/>
                <a:gd name="connsiteY6376" fmla="*/ 1683761 h 6367455"/>
                <a:gd name="connsiteX6377" fmla="*/ 3693372 w 6891715"/>
                <a:gd name="connsiteY6377" fmla="*/ 1695513 h 6367455"/>
                <a:gd name="connsiteX6378" fmla="*/ 3710522 w 6891715"/>
                <a:gd name="connsiteY6378" fmla="*/ 1688843 h 6367455"/>
                <a:gd name="connsiteX6379" fmla="*/ 3714650 w 6891715"/>
                <a:gd name="connsiteY6379" fmla="*/ 1694243 h 6367455"/>
                <a:gd name="connsiteX6380" fmla="*/ 3704488 w 6891715"/>
                <a:gd name="connsiteY6380" fmla="*/ 1702501 h 6367455"/>
                <a:gd name="connsiteX6381" fmla="*/ 3694960 w 6891715"/>
                <a:gd name="connsiteY6381" fmla="*/ 1705995 h 6367455"/>
                <a:gd name="connsiteX6382" fmla="*/ 3682257 w 6891715"/>
                <a:gd name="connsiteY6382" fmla="*/ 1708218 h 6367455"/>
                <a:gd name="connsiteX6383" fmla="*/ 3671777 w 6891715"/>
                <a:gd name="connsiteY6383" fmla="*/ 1729497 h 6367455"/>
                <a:gd name="connsiteX6384" fmla="*/ 3652087 w 6891715"/>
                <a:gd name="connsiteY6384" fmla="*/ 1779996 h 6367455"/>
                <a:gd name="connsiteX6385" fmla="*/ 3576820 w 6891715"/>
                <a:gd name="connsiteY6385" fmla="*/ 1860986 h 6367455"/>
                <a:gd name="connsiteX6386" fmla="*/ 3567928 w 6891715"/>
                <a:gd name="connsiteY6386" fmla="*/ 1845105 h 6367455"/>
                <a:gd name="connsiteX6387" fmla="*/ 3546015 w 6891715"/>
                <a:gd name="connsiteY6387" fmla="*/ 1867657 h 6367455"/>
                <a:gd name="connsiteX6388" fmla="*/ 3545062 w 6891715"/>
                <a:gd name="connsiteY6388" fmla="*/ 1887668 h 6367455"/>
                <a:gd name="connsiteX6389" fmla="*/ 3531406 w 6891715"/>
                <a:gd name="connsiteY6389" fmla="*/ 1901641 h 6367455"/>
                <a:gd name="connsiteX6390" fmla="*/ 3510128 w 6891715"/>
                <a:gd name="connsiteY6390" fmla="*/ 1879726 h 6367455"/>
                <a:gd name="connsiteX6391" fmla="*/ 3503776 w 6891715"/>
                <a:gd name="connsiteY6391" fmla="*/ 1895608 h 6367455"/>
                <a:gd name="connsiteX6392" fmla="*/ 3498377 w 6891715"/>
                <a:gd name="connsiteY6392" fmla="*/ 1891162 h 6367455"/>
                <a:gd name="connsiteX6393" fmla="*/ 3488850 w 6891715"/>
                <a:gd name="connsiteY6393" fmla="*/ 1898783 h 6367455"/>
                <a:gd name="connsiteX6394" fmla="*/ 3484086 w 6891715"/>
                <a:gd name="connsiteY6394" fmla="*/ 1927049 h 6367455"/>
                <a:gd name="connsiteX6395" fmla="*/ 3467254 w 6891715"/>
                <a:gd name="connsiteY6395" fmla="*/ 1937846 h 6367455"/>
                <a:gd name="connsiteX6396" fmla="*/ 3438672 w 6891715"/>
                <a:gd name="connsiteY6396" fmla="*/ 1937846 h 6367455"/>
                <a:gd name="connsiteX6397" fmla="*/ 3429462 w 6891715"/>
                <a:gd name="connsiteY6397" fmla="*/ 1971827 h 6367455"/>
                <a:gd name="connsiteX6398" fmla="*/ 3416759 w 6891715"/>
                <a:gd name="connsiteY6398" fmla="*/ 1980402 h 6367455"/>
                <a:gd name="connsiteX6399" fmla="*/ 3401198 w 6891715"/>
                <a:gd name="connsiteY6399" fmla="*/ 2000727 h 6367455"/>
                <a:gd name="connsiteX6400" fmla="*/ 3407549 w 6891715"/>
                <a:gd name="connsiteY6400" fmla="*/ 2019785 h 6367455"/>
                <a:gd name="connsiteX6401" fmla="*/ 3399292 w 6891715"/>
                <a:gd name="connsiteY6401" fmla="*/ 2032491 h 6367455"/>
                <a:gd name="connsiteX6402" fmla="*/ 3382460 w 6891715"/>
                <a:gd name="connsiteY6402" fmla="*/ 2026138 h 6367455"/>
                <a:gd name="connsiteX6403" fmla="*/ 3379284 w 6891715"/>
                <a:gd name="connsiteY6403" fmla="*/ 2046137 h 6367455"/>
                <a:gd name="connsiteX6404" fmla="*/ 3369757 w 6891715"/>
                <a:gd name="connsiteY6404" fmla="*/ 2047409 h 6367455"/>
                <a:gd name="connsiteX6405" fmla="*/ 3368487 w 6891715"/>
                <a:gd name="connsiteY6405" fmla="*/ 2035657 h 6367455"/>
                <a:gd name="connsiteX6406" fmla="*/ 3358959 w 6891715"/>
                <a:gd name="connsiteY6406" fmla="*/ 2035031 h 6367455"/>
                <a:gd name="connsiteX6407" fmla="*/ 3346256 w 6891715"/>
                <a:gd name="connsiteY6407" fmla="*/ 2020103 h 6367455"/>
                <a:gd name="connsiteX6408" fmla="*/ 3350702 w 6891715"/>
                <a:gd name="connsiteY6408" fmla="*/ 2042326 h 6367455"/>
                <a:gd name="connsiteX6409" fmla="*/ 3359277 w 6891715"/>
                <a:gd name="connsiteY6409" fmla="*/ 2063286 h 6367455"/>
                <a:gd name="connsiteX6410" fmla="*/ 3352290 w 6891715"/>
                <a:gd name="connsiteY6410" fmla="*/ 2095679 h 6367455"/>
                <a:gd name="connsiteX6411" fmla="*/ 3334188 w 6891715"/>
                <a:gd name="connsiteY6411" fmla="*/ 2104571 h 6367455"/>
                <a:gd name="connsiteX6412" fmla="*/ 3326248 w 6891715"/>
                <a:gd name="connsiteY6412" fmla="*/ 2118549 h 6367455"/>
                <a:gd name="connsiteX6413" fmla="*/ 3308781 w 6891715"/>
                <a:gd name="connsiteY6413" fmla="*/ 2102349 h 6367455"/>
                <a:gd name="connsiteX6414" fmla="*/ 3299572 w 6891715"/>
                <a:gd name="connsiteY6414" fmla="*/ 2113148 h 6367455"/>
                <a:gd name="connsiteX6415" fmla="*/ 3301795 w 6891715"/>
                <a:gd name="connsiteY6415" fmla="*/ 2136336 h 6367455"/>
                <a:gd name="connsiteX6416" fmla="*/ 3327201 w 6891715"/>
                <a:gd name="connsiteY6416" fmla="*/ 2150945 h 6367455"/>
                <a:gd name="connsiteX6417" fmla="*/ 3326566 w 6891715"/>
                <a:gd name="connsiteY6417" fmla="*/ 2168096 h 6367455"/>
                <a:gd name="connsiteX6418" fmla="*/ 3313863 w 6891715"/>
                <a:gd name="connsiteY6418" fmla="*/ 2182708 h 6367455"/>
                <a:gd name="connsiteX6419" fmla="*/ 3304653 w 6891715"/>
                <a:gd name="connsiteY6419" fmla="*/ 2213199 h 6367455"/>
                <a:gd name="connsiteX6420" fmla="*/ 3297349 w 6891715"/>
                <a:gd name="connsiteY6420" fmla="*/ 2224950 h 6367455"/>
                <a:gd name="connsiteX6421" fmla="*/ 3303700 w 6891715"/>
                <a:gd name="connsiteY6421" fmla="*/ 2239878 h 6367455"/>
                <a:gd name="connsiteX6422" fmla="*/ 3303700 w 6891715"/>
                <a:gd name="connsiteY6422" fmla="*/ 2260838 h 6367455"/>
                <a:gd name="connsiteX6423" fmla="*/ 3315768 w 6891715"/>
                <a:gd name="connsiteY6423" fmla="*/ 2269099 h 6367455"/>
                <a:gd name="connsiteX6424" fmla="*/ 3311640 w 6891715"/>
                <a:gd name="connsiteY6424" fmla="*/ 2280851 h 6367455"/>
                <a:gd name="connsiteX6425" fmla="*/ 3304335 w 6891715"/>
                <a:gd name="connsiteY6425" fmla="*/ 2265921 h 6367455"/>
                <a:gd name="connsiteX6426" fmla="*/ 3280834 w 6891715"/>
                <a:gd name="connsiteY6426" fmla="*/ 2265288 h 6367455"/>
                <a:gd name="connsiteX6427" fmla="*/ 3282105 w 6891715"/>
                <a:gd name="connsiteY6427" fmla="*/ 2321187 h 6367455"/>
                <a:gd name="connsiteX6428" fmla="*/ 3290044 w 6891715"/>
                <a:gd name="connsiteY6428" fmla="*/ 2339928 h 6367455"/>
                <a:gd name="connsiteX6429" fmla="*/ 3280517 w 6891715"/>
                <a:gd name="connsiteY6429" fmla="*/ 2351672 h 6367455"/>
                <a:gd name="connsiteX6430" fmla="*/ 3293538 w 6891715"/>
                <a:gd name="connsiteY6430" fmla="*/ 2394871 h 6367455"/>
                <a:gd name="connsiteX6431" fmla="*/ 3286233 w 6891715"/>
                <a:gd name="connsiteY6431" fmla="*/ 2412969 h 6367455"/>
                <a:gd name="connsiteX6432" fmla="*/ 3305606 w 6891715"/>
                <a:gd name="connsiteY6432" fmla="*/ 2448552 h 6367455"/>
                <a:gd name="connsiteX6433" fmla="*/ 3306876 w 6891715"/>
                <a:gd name="connsiteY6433" fmla="*/ 2458715 h 6367455"/>
                <a:gd name="connsiteX6434" fmla="*/ 3290044 w 6891715"/>
                <a:gd name="connsiteY6434" fmla="*/ 2459350 h 6367455"/>
                <a:gd name="connsiteX6435" fmla="*/ 3285916 w 6891715"/>
                <a:gd name="connsiteY6435" fmla="*/ 2469829 h 6367455"/>
                <a:gd name="connsiteX6436" fmla="*/ 3305923 w 6891715"/>
                <a:gd name="connsiteY6436" fmla="*/ 2474908 h 6367455"/>
                <a:gd name="connsiteX6437" fmla="*/ 3300524 w 6891715"/>
                <a:gd name="connsiteY6437" fmla="*/ 2492694 h 6367455"/>
                <a:gd name="connsiteX6438" fmla="*/ 3306241 w 6891715"/>
                <a:gd name="connsiteY6438" fmla="*/ 2501270 h 6367455"/>
                <a:gd name="connsiteX6439" fmla="*/ 3317674 w 6891715"/>
                <a:gd name="connsiteY6439" fmla="*/ 2484436 h 6367455"/>
                <a:gd name="connsiteX6440" fmla="*/ 3328154 w 6891715"/>
                <a:gd name="connsiteY6440" fmla="*/ 2477450 h 6367455"/>
                <a:gd name="connsiteX6441" fmla="*/ 3340857 w 6891715"/>
                <a:gd name="connsiteY6441" fmla="*/ 2495552 h 6367455"/>
                <a:gd name="connsiteX6442" fmla="*/ 3355783 w 6891715"/>
                <a:gd name="connsiteY6442" fmla="*/ 2490468 h 6367455"/>
                <a:gd name="connsiteX6443" fmla="*/ 3365311 w 6891715"/>
                <a:gd name="connsiteY6443" fmla="*/ 2502854 h 6367455"/>
                <a:gd name="connsiteX6444" fmla="*/ 3383413 w 6891715"/>
                <a:gd name="connsiteY6444" fmla="*/ 2519375 h 6367455"/>
                <a:gd name="connsiteX6445" fmla="*/ 3390082 w 6891715"/>
                <a:gd name="connsiteY6445" fmla="*/ 2533030 h 6367455"/>
                <a:gd name="connsiteX6446" fmla="*/ 3401833 w 6891715"/>
                <a:gd name="connsiteY6446" fmla="*/ 2529855 h 6367455"/>
                <a:gd name="connsiteX6447" fmla="*/ 3408184 w 6891715"/>
                <a:gd name="connsiteY6447" fmla="*/ 2535889 h 6367455"/>
                <a:gd name="connsiteX6448" fmla="*/ 3414536 w 6891715"/>
                <a:gd name="connsiteY6448" fmla="*/ 2547640 h 6367455"/>
                <a:gd name="connsiteX6449" fmla="*/ 3404056 w 6891715"/>
                <a:gd name="connsiteY6449" fmla="*/ 2554944 h 6367455"/>
                <a:gd name="connsiteX6450" fmla="*/ 3411360 w 6891715"/>
                <a:gd name="connsiteY6450" fmla="*/ 2563519 h 6367455"/>
                <a:gd name="connsiteX6451" fmla="*/ 3432638 w 6891715"/>
                <a:gd name="connsiteY6451" fmla="*/ 2574950 h 6367455"/>
                <a:gd name="connsiteX6452" fmla="*/ 3442483 w 6891715"/>
                <a:gd name="connsiteY6452" fmla="*/ 2593690 h 6367455"/>
                <a:gd name="connsiteX6453" fmla="*/ 3448200 w 6891715"/>
                <a:gd name="connsiteY6453" fmla="*/ 2629264 h 6367455"/>
                <a:gd name="connsiteX6454" fmla="*/ 3440895 w 6891715"/>
                <a:gd name="connsiteY6454" fmla="*/ 2640062 h 6367455"/>
                <a:gd name="connsiteX6455" fmla="*/ 3445024 w 6891715"/>
                <a:gd name="connsiteY6455" fmla="*/ 2649591 h 6367455"/>
                <a:gd name="connsiteX6456" fmla="*/ 3433591 w 6891715"/>
                <a:gd name="connsiteY6456" fmla="*/ 2663247 h 6367455"/>
                <a:gd name="connsiteX6457" fmla="*/ 3429462 w 6891715"/>
                <a:gd name="connsiteY6457" fmla="*/ 2674998 h 6367455"/>
                <a:gd name="connsiteX6458" fmla="*/ 3405326 w 6891715"/>
                <a:gd name="connsiteY6458" fmla="*/ 2690880 h 6367455"/>
                <a:gd name="connsiteX6459" fmla="*/ 3380872 w 6891715"/>
                <a:gd name="connsiteY6459" fmla="*/ 2699772 h 6367455"/>
                <a:gd name="connsiteX6460" fmla="*/ 3372615 w 6891715"/>
                <a:gd name="connsiteY6460" fmla="*/ 2697548 h 6367455"/>
                <a:gd name="connsiteX6461" fmla="*/ 3361182 w 6891715"/>
                <a:gd name="connsiteY6461" fmla="*/ 2712475 h 6367455"/>
                <a:gd name="connsiteX6462" fmla="*/ 3352290 w 6891715"/>
                <a:gd name="connsiteY6462" fmla="*/ 2706124 h 6367455"/>
                <a:gd name="connsiteX6463" fmla="*/ 3351972 w 6891715"/>
                <a:gd name="connsiteY6463" fmla="*/ 2658801 h 6367455"/>
                <a:gd name="connsiteX6464" fmla="*/ 3336093 w 6891715"/>
                <a:gd name="connsiteY6464" fmla="*/ 2656896 h 6367455"/>
                <a:gd name="connsiteX6465" fmla="*/ 3317991 w 6891715"/>
                <a:gd name="connsiteY6465" fmla="*/ 2636251 h 6367455"/>
                <a:gd name="connsiteX6466" fmla="*/ 3311640 w 6891715"/>
                <a:gd name="connsiteY6466" fmla="*/ 2649591 h 6367455"/>
                <a:gd name="connsiteX6467" fmla="*/ 3338634 w 6891715"/>
                <a:gd name="connsiteY6467" fmla="*/ 2676905 h 6367455"/>
                <a:gd name="connsiteX6468" fmla="*/ 3342763 w 6891715"/>
                <a:gd name="connsiteY6468" fmla="*/ 2698183 h 6367455"/>
                <a:gd name="connsiteX6469" fmla="*/ 3334506 w 6891715"/>
                <a:gd name="connsiteY6469" fmla="*/ 2708664 h 6367455"/>
                <a:gd name="connsiteX6470" fmla="*/ 3330377 w 6891715"/>
                <a:gd name="connsiteY6470" fmla="*/ 2702315 h 6367455"/>
                <a:gd name="connsiteX6471" fmla="*/ 3303383 w 6891715"/>
                <a:gd name="connsiteY6471" fmla="*/ 2671824 h 6367455"/>
                <a:gd name="connsiteX6472" fmla="*/ 3311322 w 6891715"/>
                <a:gd name="connsiteY6472" fmla="*/ 2696279 h 6367455"/>
                <a:gd name="connsiteX6473" fmla="*/ 3300524 w 6891715"/>
                <a:gd name="connsiteY6473" fmla="*/ 2698501 h 6367455"/>
                <a:gd name="connsiteX6474" fmla="*/ 3272577 w 6891715"/>
                <a:gd name="connsiteY6474" fmla="*/ 2674366 h 6367455"/>
                <a:gd name="connsiteX6475" fmla="*/ 3251934 w 6891715"/>
                <a:gd name="connsiteY6475" fmla="*/ 2684845 h 6367455"/>
                <a:gd name="connsiteX6476" fmla="*/ 3231609 w 6891715"/>
                <a:gd name="connsiteY6476" fmla="*/ 2677858 h 6367455"/>
                <a:gd name="connsiteX6477" fmla="*/ 3228433 w 6891715"/>
                <a:gd name="connsiteY6477" fmla="*/ 2691833 h 6367455"/>
                <a:gd name="connsiteX6478" fmla="*/ 3195405 w 6891715"/>
                <a:gd name="connsiteY6478" fmla="*/ 2684527 h 6367455"/>
                <a:gd name="connsiteX6479" fmla="*/ 3179843 w 6891715"/>
                <a:gd name="connsiteY6479" fmla="*/ 2692150 h 6367455"/>
                <a:gd name="connsiteX6480" fmla="*/ 3196993 w 6891715"/>
                <a:gd name="connsiteY6480" fmla="*/ 2705488 h 6367455"/>
                <a:gd name="connsiteX6481" fmla="*/ 3237008 w 6891715"/>
                <a:gd name="connsiteY6481" fmla="*/ 2701043 h 6367455"/>
                <a:gd name="connsiteX6482" fmla="*/ 3247488 w 6891715"/>
                <a:gd name="connsiteY6482" fmla="*/ 2695643 h 6367455"/>
                <a:gd name="connsiteX6483" fmla="*/ 3257016 w 6891715"/>
                <a:gd name="connsiteY6483" fmla="*/ 2707394 h 6367455"/>
                <a:gd name="connsiteX6484" fmla="*/ 3280517 w 6891715"/>
                <a:gd name="connsiteY6484" fmla="*/ 2717556 h 6367455"/>
                <a:gd name="connsiteX6485" fmla="*/ 3284645 w 6891715"/>
                <a:gd name="connsiteY6485" fmla="*/ 2705806 h 6367455"/>
                <a:gd name="connsiteX6486" fmla="*/ 3293220 w 6891715"/>
                <a:gd name="connsiteY6486" fmla="*/ 2720734 h 6367455"/>
                <a:gd name="connsiteX6487" fmla="*/ 3289409 w 6891715"/>
                <a:gd name="connsiteY6487" fmla="*/ 2735344 h 6367455"/>
                <a:gd name="connsiteX6488" fmla="*/ 3297666 w 6891715"/>
                <a:gd name="connsiteY6488" fmla="*/ 2743602 h 6367455"/>
                <a:gd name="connsiteX6489" fmla="*/ 3308464 w 6891715"/>
                <a:gd name="connsiteY6489" fmla="*/ 2732167 h 6367455"/>
                <a:gd name="connsiteX6490" fmla="*/ 3338952 w 6891715"/>
                <a:gd name="connsiteY6490" fmla="*/ 2737884 h 6367455"/>
                <a:gd name="connsiteX6491" fmla="*/ 3361182 w 6891715"/>
                <a:gd name="connsiteY6491" fmla="*/ 2733755 h 6367455"/>
                <a:gd name="connsiteX6492" fmla="*/ 3380237 w 6891715"/>
                <a:gd name="connsiteY6492" fmla="*/ 2723910 h 6367455"/>
                <a:gd name="connsiteX6493" fmla="*/ 3392940 w 6891715"/>
                <a:gd name="connsiteY6493" fmla="*/ 2732485 h 6367455"/>
                <a:gd name="connsiteX6494" fmla="*/ 3391035 w 6891715"/>
                <a:gd name="connsiteY6494" fmla="*/ 2745190 h 6367455"/>
                <a:gd name="connsiteX6495" fmla="*/ 3398339 w 6891715"/>
                <a:gd name="connsiteY6495" fmla="*/ 2753129 h 6367455"/>
                <a:gd name="connsiteX6496" fmla="*/ 3411360 w 6891715"/>
                <a:gd name="connsiteY6496" fmla="*/ 2767104 h 6367455"/>
                <a:gd name="connsiteX6497" fmla="*/ 3411360 w 6891715"/>
                <a:gd name="connsiteY6497" fmla="*/ 2775043 h 6367455"/>
                <a:gd name="connsiteX6498" fmla="*/ 3405009 w 6891715"/>
                <a:gd name="connsiteY6498" fmla="*/ 2786794 h 6367455"/>
                <a:gd name="connsiteX6499" fmla="*/ 3396434 w 6891715"/>
                <a:gd name="connsiteY6499" fmla="*/ 2782031 h 6367455"/>
                <a:gd name="connsiteX6500" fmla="*/ 3385954 w 6891715"/>
                <a:gd name="connsiteY6500" fmla="*/ 2773455 h 6367455"/>
                <a:gd name="connsiteX6501" fmla="*/ 3390082 w 6891715"/>
                <a:gd name="connsiteY6501" fmla="*/ 2764880 h 6367455"/>
                <a:gd name="connsiteX6502" fmla="*/ 3384366 w 6891715"/>
                <a:gd name="connsiteY6502" fmla="*/ 2753764 h 6367455"/>
                <a:gd name="connsiteX6503" fmla="*/ 3380555 w 6891715"/>
                <a:gd name="connsiteY6503" fmla="*/ 2772502 h 6367455"/>
                <a:gd name="connsiteX6504" fmla="*/ 3370075 w 6891715"/>
                <a:gd name="connsiteY6504" fmla="*/ 2775678 h 6367455"/>
                <a:gd name="connsiteX6505" fmla="*/ 3363088 w 6891715"/>
                <a:gd name="connsiteY6505" fmla="*/ 2799814 h 6367455"/>
                <a:gd name="connsiteX6506" fmla="*/ 3346891 w 6891715"/>
                <a:gd name="connsiteY6506" fmla="*/ 2801402 h 6367455"/>
                <a:gd name="connsiteX6507" fmla="*/ 3344986 w 6891715"/>
                <a:gd name="connsiteY6507" fmla="*/ 2785525 h 6367455"/>
                <a:gd name="connsiteX6508" fmla="*/ 3337046 w 6891715"/>
                <a:gd name="connsiteY6508" fmla="*/ 2777904 h 6367455"/>
                <a:gd name="connsiteX6509" fmla="*/ 3329107 w 6891715"/>
                <a:gd name="connsiteY6509" fmla="*/ 2802355 h 6367455"/>
                <a:gd name="connsiteX6510" fmla="*/ 3309099 w 6891715"/>
                <a:gd name="connsiteY6510" fmla="*/ 2823640 h 6367455"/>
                <a:gd name="connsiteX6511" fmla="*/ 3280517 w 6891715"/>
                <a:gd name="connsiteY6511" fmla="*/ 2828405 h 6367455"/>
                <a:gd name="connsiteX6512" fmla="*/ 3279882 w 6891715"/>
                <a:gd name="connsiteY6512" fmla="*/ 2844917 h 6367455"/>
                <a:gd name="connsiteX6513" fmla="*/ 3262732 w 6891715"/>
                <a:gd name="connsiteY6513" fmla="*/ 2853812 h 6367455"/>
                <a:gd name="connsiteX6514" fmla="*/ 3207473 w 6891715"/>
                <a:gd name="connsiteY6514" fmla="*/ 2844601 h 6367455"/>
                <a:gd name="connsiteX6515" fmla="*/ 3193182 w 6891715"/>
                <a:gd name="connsiteY6515" fmla="*/ 2851905 h 6367455"/>
                <a:gd name="connsiteX6516" fmla="*/ 3204615 w 6891715"/>
                <a:gd name="connsiteY6516" fmla="*/ 2865880 h 6367455"/>
                <a:gd name="connsiteX6517" fmla="*/ 3250029 w 6891715"/>
                <a:gd name="connsiteY6517" fmla="*/ 2864292 h 6367455"/>
                <a:gd name="connsiteX6518" fmla="*/ 3257968 w 6891715"/>
                <a:gd name="connsiteY6518" fmla="*/ 2884298 h 6367455"/>
                <a:gd name="connsiteX6519" fmla="*/ 3247171 w 6891715"/>
                <a:gd name="connsiteY6519" fmla="*/ 2891602 h 6367455"/>
                <a:gd name="connsiteX6520" fmla="*/ 3222717 w 6891715"/>
                <a:gd name="connsiteY6520" fmla="*/ 2881440 h 6367455"/>
                <a:gd name="connsiteX6521" fmla="*/ 3221764 w 6891715"/>
                <a:gd name="connsiteY6521" fmla="*/ 2888744 h 6367455"/>
                <a:gd name="connsiteX6522" fmla="*/ 3210014 w 6891715"/>
                <a:gd name="connsiteY6522" fmla="*/ 2894461 h 6367455"/>
                <a:gd name="connsiteX6523" fmla="*/ 3195087 w 6891715"/>
                <a:gd name="connsiteY6523" fmla="*/ 2897319 h 6367455"/>
                <a:gd name="connsiteX6524" fmla="*/ 3184607 w 6891715"/>
                <a:gd name="connsiteY6524" fmla="*/ 2891602 h 6367455"/>
                <a:gd name="connsiteX6525" fmla="*/ 3176032 w 6891715"/>
                <a:gd name="connsiteY6525" fmla="*/ 2895731 h 6367455"/>
                <a:gd name="connsiteX6526" fmla="*/ 3178891 w 6891715"/>
                <a:gd name="connsiteY6526" fmla="*/ 2903354 h 6367455"/>
                <a:gd name="connsiteX6527" fmla="*/ 3189053 w 6891715"/>
                <a:gd name="connsiteY6527" fmla="*/ 2912884 h 6367455"/>
                <a:gd name="connsiteX6528" fmla="*/ 3200169 w 6891715"/>
                <a:gd name="connsiteY6528" fmla="*/ 2910024 h 6367455"/>
                <a:gd name="connsiteX6529" fmla="*/ 3207155 w 6891715"/>
                <a:gd name="connsiteY6529" fmla="*/ 2911295 h 6367455"/>
                <a:gd name="connsiteX6530" fmla="*/ 3213507 w 6891715"/>
                <a:gd name="connsiteY6530" fmla="*/ 2921142 h 6367455"/>
                <a:gd name="connsiteX6531" fmla="*/ 3219541 w 6891715"/>
                <a:gd name="connsiteY6531" fmla="*/ 2924316 h 6367455"/>
                <a:gd name="connsiteX6532" fmla="*/ 3223034 w 6891715"/>
                <a:gd name="connsiteY6532" fmla="*/ 2920189 h 6367455"/>
                <a:gd name="connsiteX6533" fmla="*/ 3219859 w 6891715"/>
                <a:gd name="connsiteY6533" fmla="*/ 2909707 h 6367455"/>
                <a:gd name="connsiteX6534" fmla="*/ 3216048 w 6891715"/>
                <a:gd name="connsiteY6534" fmla="*/ 2903038 h 6367455"/>
                <a:gd name="connsiteX6535" fmla="*/ 3221447 w 6891715"/>
                <a:gd name="connsiteY6535" fmla="*/ 2895731 h 6367455"/>
                <a:gd name="connsiteX6536" fmla="*/ 3221764 w 6891715"/>
                <a:gd name="connsiteY6536" fmla="*/ 2888744 h 6367455"/>
                <a:gd name="connsiteX6537" fmla="*/ 3253840 w 6891715"/>
                <a:gd name="connsiteY6537" fmla="*/ 2909707 h 6367455"/>
                <a:gd name="connsiteX6538" fmla="*/ 3257016 w 6891715"/>
                <a:gd name="connsiteY6538" fmla="*/ 2929395 h 6367455"/>
                <a:gd name="connsiteX6539" fmla="*/ 3243360 w 6891715"/>
                <a:gd name="connsiteY6539" fmla="*/ 2931935 h 6367455"/>
                <a:gd name="connsiteX6540" fmla="*/ 3250982 w 6891715"/>
                <a:gd name="connsiteY6540" fmla="*/ 2947504 h 6367455"/>
                <a:gd name="connsiteX6541" fmla="*/ 3239549 w 6891715"/>
                <a:gd name="connsiteY6541" fmla="*/ 2962430 h 6367455"/>
                <a:gd name="connsiteX6542" fmla="*/ 3252252 w 6891715"/>
                <a:gd name="connsiteY6542" fmla="*/ 2975770 h 6367455"/>
                <a:gd name="connsiteX6543" fmla="*/ 3240819 w 6891715"/>
                <a:gd name="connsiteY6543" fmla="*/ 2987839 h 6367455"/>
                <a:gd name="connsiteX6544" fmla="*/ 3227163 w 6891715"/>
                <a:gd name="connsiteY6544" fmla="*/ 2976087 h 6367455"/>
                <a:gd name="connsiteX6545" fmla="*/ 3220811 w 6891715"/>
                <a:gd name="connsiteY6545" fmla="*/ 2995144 h 6367455"/>
                <a:gd name="connsiteX6546" fmla="*/ 3241772 w 6891715"/>
                <a:gd name="connsiteY6546" fmla="*/ 3009753 h 6367455"/>
                <a:gd name="connsiteX6547" fmla="*/ 3246536 w 6891715"/>
                <a:gd name="connsiteY6547" fmla="*/ 3023727 h 6367455"/>
                <a:gd name="connsiteX6548" fmla="*/ 3232562 w 6891715"/>
                <a:gd name="connsiteY6548" fmla="*/ 3038337 h 6367455"/>
                <a:gd name="connsiteX6549" fmla="*/ 3243360 w 6891715"/>
                <a:gd name="connsiteY6549" fmla="*/ 3047547 h 6367455"/>
                <a:gd name="connsiteX6550" fmla="*/ 3242725 w 6891715"/>
                <a:gd name="connsiteY6550" fmla="*/ 3067873 h 6367455"/>
                <a:gd name="connsiteX6551" fmla="*/ 3223352 w 6891715"/>
                <a:gd name="connsiteY6551" fmla="*/ 3086930 h 6367455"/>
                <a:gd name="connsiteX6552" fmla="*/ 3222717 w 6891715"/>
                <a:gd name="connsiteY6552" fmla="*/ 3101857 h 6367455"/>
                <a:gd name="connsiteX6553" fmla="*/ 3229069 w 6891715"/>
                <a:gd name="connsiteY6553" fmla="*/ 3125994 h 6367455"/>
                <a:gd name="connsiteX6554" fmla="*/ 3217953 w 6891715"/>
                <a:gd name="connsiteY6554" fmla="*/ 3149179 h 6367455"/>
                <a:gd name="connsiteX6555" fmla="*/ 3218271 w 6891715"/>
                <a:gd name="connsiteY6555" fmla="*/ 3179668 h 6367455"/>
                <a:gd name="connsiteX6556" fmla="*/ 3203662 w 6891715"/>
                <a:gd name="connsiteY6556" fmla="*/ 3231756 h 6367455"/>
                <a:gd name="connsiteX6557" fmla="*/ 3173492 w 6891715"/>
                <a:gd name="connsiteY6557" fmla="*/ 3297185 h 6367455"/>
                <a:gd name="connsiteX6558" fmla="*/ 3148085 w 6891715"/>
                <a:gd name="connsiteY6558" fmla="*/ 3285752 h 6367455"/>
                <a:gd name="connsiteX6559" fmla="*/ 3114422 w 6891715"/>
                <a:gd name="connsiteY6559" fmla="*/ 3290515 h 6367455"/>
                <a:gd name="connsiteX6560" fmla="*/ 3104577 w 6891715"/>
                <a:gd name="connsiteY6560" fmla="*/ 3278763 h 6367455"/>
                <a:gd name="connsiteX6561" fmla="*/ 3065832 w 6891715"/>
                <a:gd name="connsiteY6561" fmla="*/ 3286386 h 6367455"/>
                <a:gd name="connsiteX6562" fmla="*/ 3055352 w 6891715"/>
                <a:gd name="connsiteY6562" fmla="*/ 3310842 h 6367455"/>
                <a:gd name="connsiteX6563" fmla="*/ 3036297 w 6891715"/>
                <a:gd name="connsiteY6563" fmla="*/ 3305761 h 6367455"/>
                <a:gd name="connsiteX6564" fmla="*/ 3032168 w 6891715"/>
                <a:gd name="connsiteY6564" fmla="*/ 3332122 h 6367455"/>
                <a:gd name="connsiteX6565" fmla="*/ 3008985 w 6891715"/>
                <a:gd name="connsiteY6565" fmla="*/ 3359754 h 6367455"/>
                <a:gd name="connsiteX6566" fmla="*/ 3025499 w 6891715"/>
                <a:gd name="connsiteY6566" fmla="*/ 3391193 h 6367455"/>
                <a:gd name="connsiteX6567" fmla="*/ 3022641 w 6891715"/>
                <a:gd name="connsiteY6567" fmla="*/ 3416601 h 6367455"/>
                <a:gd name="connsiteX6568" fmla="*/ 3009620 w 6891715"/>
                <a:gd name="connsiteY6568" fmla="*/ 3418824 h 6367455"/>
                <a:gd name="connsiteX6569" fmla="*/ 2977862 w 6891715"/>
                <a:gd name="connsiteY6569" fmla="*/ 3411837 h 6367455"/>
                <a:gd name="connsiteX6570" fmla="*/ 2930542 w 6891715"/>
                <a:gd name="connsiteY6570" fmla="*/ 3432164 h 6367455"/>
                <a:gd name="connsiteX6571" fmla="*/ 2918792 w 6891715"/>
                <a:gd name="connsiteY6571" fmla="*/ 3423906 h 6367455"/>
                <a:gd name="connsiteX6572" fmla="*/ 2882588 w 6891715"/>
                <a:gd name="connsiteY6572" fmla="*/ 3426447 h 6367455"/>
                <a:gd name="connsiteX6573" fmla="*/ 2883858 w 6891715"/>
                <a:gd name="connsiteY6573" fmla="*/ 3408344 h 6367455"/>
                <a:gd name="connsiteX6574" fmla="*/ 2899419 w 6891715"/>
                <a:gd name="connsiteY6574" fmla="*/ 3403897 h 6367455"/>
                <a:gd name="connsiteX6575" fmla="*/ 2893068 w 6891715"/>
                <a:gd name="connsiteY6575" fmla="*/ 3392463 h 6367455"/>
                <a:gd name="connsiteX6576" fmla="*/ 2903230 w 6891715"/>
                <a:gd name="connsiteY6576" fmla="*/ 3368330 h 6367455"/>
                <a:gd name="connsiteX6577" fmla="*/ 2852100 w 6891715"/>
                <a:gd name="connsiteY6577" fmla="*/ 3293691 h 6367455"/>
                <a:gd name="connsiteX6578" fmla="*/ 2857181 w 6891715"/>
                <a:gd name="connsiteY6578" fmla="*/ 3281306 h 6367455"/>
                <a:gd name="connsiteX6579" fmla="*/ 2867979 w 6891715"/>
                <a:gd name="connsiteY6579" fmla="*/ 3290515 h 6367455"/>
                <a:gd name="connsiteX6580" fmla="*/ 2875283 w 6891715"/>
                <a:gd name="connsiteY6580" fmla="*/ 3289244 h 6367455"/>
                <a:gd name="connsiteX6581" fmla="*/ 2882270 w 6891715"/>
                <a:gd name="connsiteY6581" fmla="*/ 3276541 h 6367455"/>
                <a:gd name="connsiteX6582" fmla="*/ 2867661 w 6891715"/>
                <a:gd name="connsiteY6582" fmla="*/ 3252402 h 6367455"/>
                <a:gd name="connsiteX6583" fmla="*/ 2867661 w 6891715"/>
                <a:gd name="connsiteY6583" fmla="*/ 3241921 h 6367455"/>
                <a:gd name="connsiteX6584" fmla="*/ 2890527 w 6891715"/>
                <a:gd name="connsiteY6584" fmla="*/ 3243826 h 6367455"/>
                <a:gd name="connsiteX6585" fmla="*/ 2892750 w 6891715"/>
                <a:gd name="connsiteY6585" fmla="*/ 3222863 h 6367455"/>
                <a:gd name="connsiteX6586" fmla="*/ 2821930 w 6891715"/>
                <a:gd name="connsiteY6586" fmla="*/ 3147590 h 6367455"/>
                <a:gd name="connsiteX6587" fmla="*/ 2812084 w 6891715"/>
                <a:gd name="connsiteY6587" fmla="*/ 3089788 h 6367455"/>
                <a:gd name="connsiteX6588" fmla="*/ 2795888 w 6891715"/>
                <a:gd name="connsiteY6588" fmla="*/ 3080260 h 6367455"/>
                <a:gd name="connsiteX6589" fmla="*/ 2787313 w 6891715"/>
                <a:gd name="connsiteY6589" fmla="*/ 3042465 h 6367455"/>
                <a:gd name="connsiteX6590" fmla="*/ 2772387 w 6891715"/>
                <a:gd name="connsiteY6590" fmla="*/ 3022457 h 6367455"/>
                <a:gd name="connsiteX6591" fmla="*/ 2790171 w 6891715"/>
                <a:gd name="connsiteY6591" fmla="*/ 3018328 h 6367455"/>
                <a:gd name="connsiteX6592" fmla="*/ 2793347 w 6891715"/>
                <a:gd name="connsiteY6592" fmla="*/ 3008801 h 6367455"/>
                <a:gd name="connsiteX6593" fmla="*/ 2779374 w 6891715"/>
                <a:gd name="connsiteY6593" fmla="*/ 2996097 h 6367455"/>
                <a:gd name="connsiteX6594" fmla="*/ 2775245 w 6891715"/>
                <a:gd name="connsiteY6594" fmla="*/ 2979263 h 6367455"/>
                <a:gd name="connsiteX6595" fmla="*/ 2779056 w 6891715"/>
                <a:gd name="connsiteY6595" fmla="*/ 2969736 h 6367455"/>
                <a:gd name="connsiteX6596" fmla="*/ 2779056 w 6891715"/>
                <a:gd name="connsiteY6596" fmla="*/ 2956077 h 6367455"/>
                <a:gd name="connsiteX6597" fmla="*/ 2768576 w 6891715"/>
                <a:gd name="connsiteY6597" fmla="*/ 2951632 h 6367455"/>
                <a:gd name="connsiteX6598" fmla="*/ 2756825 w 6891715"/>
                <a:gd name="connsiteY6598" fmla="*/ 2957348 h 6367455"/>
                <a:gd name="connsiteX6599" fmla="*/ 2739676 w 6891715"/>
                <a:gd name="connsiteY6599" fmla="*/ 2952267 h 6367455"/>
                <a:gd name="connsiteX6600" fmla="*/ 2741899 w 6891715"/>
                <a:gd name="connsiteY6600" fmla="*/ 2941467 h 6367455"/>
                <a:gd name="connsiteX6601" fmla="*/ 2779691 w 6891715"/>
                <a:gd name="connsiteY6601" fmla="*/ 2919236 h 6367455"/>
                <a:gd name="connsiteX6602" fmla="*/ 2763812 w 6891715"/>
                <a:gd name="connsiteY6602" fmla="*/ 2902720 h 6367455"/>
                <a:gd name="connsiteX6603" fmla="*/ 2759684 w 6891715"/>
                <a:gd name="connsiteY6603" fmla="*/ 2902720 h 6367455"/>
                <a:gd name="connsiteX6604" fmla="*/ 2756190 w 6891715"/>
                <a:gd name="connsiteY6604" fmla="*/ 2903038 h 6367455"/>
                <a:gd name="connsiteX6605" fmla="*/ 2753332 w 6891715"/>
                <a:gd name="connsiteY6605" fmla="*/ 2903672 h 6367455"/>
                <a:gd name="connsiteX6606" fmla="*/ 2752379 w 6891715"/>
                <a:gd name="connsiteY6606" fmla="*/ 2903989 h 6367455"/>
                <a:gd name="connsiteX6607" fmla="*/ 2752062 w 6891715"/>
                <a:gd name="connsiteY6607" fmla="*/ 2904623 h 6367455"/>
                <a:gd name="connsiteX6608" fmla="*/ 2751426 w 6891715"/>
                <a:gd name="connsiteY6608" fmla="*/ 2906529 h 6367455"/>
                <a:gd name="connsiteX6609" fmla="*/ 2751109 w 6891715"/>
                <a:gd name="connsiteY6609" fmla="*/ 2909072 h 6367455"/>
                <a:gd name="connsiteX6610" fmla="*/ 2751109 w 6891715"/>
                <a:gd name="connsiteY6610" fmla="*/ 2911930 h 6367455"/>
                <a:gd name="connsiteX6611" fmla="*/ 2751109 w 6891715"/>
                <a:gd name="connsiteY6611" fmla="*/ 2917011 h 6367455"/>
                <a:gd name="connsiteX6612" fmla="*/ 2751109 w 6891715"/>
                <a:gd name="connsiteY6612" fmla="*/ 2919236 h 6367455"/>
                <a:gd name="connsiteX6613" fmla="*/ 2745710 w 6891715"/>
                <a:gd name="connsiteY6613" fmla="*/ 2915423 h 6367455"/>
                <a:gd name="connsiteX6614" fmla="*/ 2746980 w 6891715"/>
                <a:gd name="connsiteY6614" fmla="*/ 2898272 h 6367455"/>
                <a:gd name="connsiteX6615" fmla="*/ 2733642 w 6891715"/>
                <a:gd name="connsiteY6615" fmla="*/ 2887156 h 6367455"/>
                <a:gd name="connsiteX6616" fmla="*/ 2729513 w 6891715"/>
                <a:gd name="connsiteY6616" fmla="*/ 2872231 h 6367455"/>
                <a:gd name="connsiteX6617" fmla="*/ 2720621 w 6891715"/>
                <a:gd name="connsiteY6617" fmla="*/ 2826815 h 6367455"/>
                <a:gd name="connsiteX6618" fmla="*/ 2717763 w 6891715"/>
                <a:gd name="connsiteY6618" fmla="*/ 2769962 h 6367455"/>
                <a:gd name="connsiteX6619" fmla="*/ 2718432 w 6891715"/>
                <a:gd name="connsiteY6619" fmla="*/ 2770111 h 6367455"/>
                <a:gd name="connsiteX6620" fmla="*/ 2705803 w 6891715"/>
                <a:gd name="connsiteY6620" fmla="*/ 2755583 h 6367455"/>
                <a:gd name="connsiteX6621" fmla="*/ 2681365 w 6891715"/>
                <a:gd name="connsiteY6621" fmla="*/ 2751773 h 6367455"/>
                <a:gd name="connsiteX6622" fmla="*/ 2680413 w 6891715"/>
                <a:gd name="connsiteY6622" fmla="*/ 2744153 h 6367455"/>
                <a:gd name="connsiteX6623" fmla="*/ 2666449 w 6891715"/>
                <a:gd name="connsiteY6623" fmla="*/ 2735898 h 6367455"/>
                <a:gd name="connsiteX6624" fmla="*/ 2677874 w 6891715"/>
                <a:gd name="connsiteY6624" fmla="*/ 2696847 h 6367455"/>
                <a:gd name="connsiteX6625" fmla="*/ 2668353 w 6891715"/>
                <a:gd name="connsiteY6625" fmla="*/ 2675893 h 6367455"/>
                <a:gd name="connsiteX6626" fmla="*/ 2668988 w 6891715"/>
                <a:gd name="connsiteY6626" fmla="*/ 2646365 h 6367455"/>
                <a:gd name="connsiteX6627" fmla="*/ 2675335 w 6891715"/>
                <a:gd name="connsiteY6627" fmla="*/ 2662240 h 6367455"/>
                <a:gd name="connsiteX6628" fmla="*/ 2678509 w 6891715"/>
                <a:gd name="connsiteY6628" fmla="*/ 2640968 h 6367455"/>
                <a:gd name="connsiteX6629" fmla="*/ 2676288 w 6891715"/>
                <a:gd name="connsiteY6629" fmla="*/ 2617791 h 6367455"/>
                <a:gd name="connsiteX6630" fmla="*/ 2655976 w 6891715"/>
                <a:gd name="connsiteY6630" fmla="*/ 2621282 h 6367455"/>
                <a:gd name="connsiteX6631" fmla="*/ 2646771 w 6891715"/>
                <a:gd name="connsiteY6631" fmla="*/ 2635889 h 6367455"/>
                <a:gd name="connsiteX6632" fmla="*/ 2659784 w 6891715"/>
                <a:gd name="connsiteY6632" fmla="*/ 2674939 h 6367455"/>
                <a:gd name="connsiteX6633" fmla="*/ 2657879 w 6891715"/>
                <a:gd name="connsiteY6633" fmla="*/ 2686687 h 6367455"/>
                <a:gd name="connsiteX6634" fmla="*/ 2649310 w 6891715"/>
                <a:gd name="connsiteY6634" fmla="*/ 2693036 h 6367455"/>
                <a:gd name="connsiteX6635" fmla="*/ 2646136 w 6891715"/>
                <a:gd name="connsiteY6635" fmla="*/ 2672717 h 6367455"/>
                <a:gd name="connsiteX6636" fmla="*/ 2642962 w 6891715"/>
                <a:gd name="connsiteY6636" fmla="*/ 2665414 h 6367455"/>
                <a:gd name="connsiteX6637" fmla="*/ 2643597 w 6891715"/>
                <a:gd name="connsiteY6637" fmla="*/ 2657159 h 6367455"/>
                <a:gd name="connsiteX6638" fmla="*/ 2631854 w 6891715"/>
                <a:gd name="connsiteY6638" fmla="*/ 2658430 h 6367455"/>
                <a:gd name="connsiteX6639" fmla="*/ 2637567 w 6891715"/>
                <a:gd name="connsiteY6639" fmla="*/ 2679067 h 6367455"/>
                <a:gd name="connsiteX6640" fmla="*/ 2632489 w 6891715"/>
                <a:gd name="connsiteY6640" fmla="*/ 2705737 h 6367455"/>
                <a:gd name="connsiteX6641" fmla="*/ 2650579 w 6891715"/>
                <a:gd name="connsiteY6641" fmla="*/ 2720341 h 6367455"/>
                <a:gd name="connsiteX6642" fmla="*/ 2647722 w 6891715"/>
                <a:gd name="connsiteY6642" fmla="*/ 2746693 h 6367455"/>
                <a:gd name="connsiteX6643" fmla="*/ 2636298 w 6891715"/>
                <a:gd name="connsiteY6643" fmla="*/ 2747963 h 6367455"/>
                <a:gd name="connsiteX6644" fmla="*/ 2633124 w 6891715"/>
                <a:gd name="connsiteY6644" fmla="*/ 2773998 h 6367455"/>
                <a:gd name="connsiteX6645" fmla="*/ 2623920 w 6891715"/>
                <a:gd name="connsiteY6645" fmla="*/ 2784475 h 6367455"/>
                <a:gd name="connsiteX6646" fmla="*/ 2600434 w 6891715"/>
                <a:gd name="connsiteY6646" fmla="*/ 2781934 h 6367455"/>
                <a:gd name="connsiteX6647" fmla="*/ 2586787 w 6891715"/>
                <a:gd name="connsiteY6647" fmla="*/ 2789236 h 6367455"/>
                <a:gd name="connsiteX6648" fmla="*/ 2571870 w 6891715"/>
                <a:gd name="connsiteY6648" fmla="*/ 2774633 h 6367455"/>
                <a:gd name="connsiteX6649" fmla="*/ 2577583 w 6891715"/>
                <a:gd name="connsiteY6649" fmla="*/ 2799714 h 6367455"/>
                <a:gd name="connsiteX6650" fmla="*/ 2549970 w 6891715"/>
                <a:gd name="connsiteY6650" fmla="*/ 2818130 h 6367455"/>
                <a:gd name="connsiteX6651" fmla="*/ 2544893 w 6891715"/>
                <a:gd name="connsiteY6651" fmla="*/ 2839084 h 6367455"/>
                <a:gd name="connsiteX6652" fmla="*/ 2529023 w 6891715"/>
                <a:gd name="connsiteY6652" fmla="*/ 2837179 h 6367455"/>
                <a:gd name="connsiteX6653" fmla="*/ 2524898 w 6891715"/>
                <a:gd name="connsiteY6653" fmla="*/ 2843846 h 6367455"/>
                <a:gd name="connsiteX6654" fmla="*/ 2536322 w 6891715"/>
                <a:gd name="connsiteY6654" fmla="*/ 2852736 h 6367455"/>
                <a:gd name="connsiteX6655" fmla="*/ 2528389 w 6891715"/>
                <a:gd name="connsiteY6655" fmla="*/ 2862578 h 6367455"/>
                <a:gd name="connsiteX6656" fmla="*/ 2517598 w 6891715"/>
                <a:gd name="connsiteY6656" fmla="*/ 2864483 h 6367455"/>
                <a:gd name="connsiteX6657" fmla="*/ 2509981 w 6891715"/>
                <a:gd name="connsiteY6657" fmla="*/ 2866389 h 6367455"/>
                <a:gd name="connsiteX6658" fmla="*/ 2506807 w 6891715"/>
                <a:gd name="connsiteY6658" fmla="*/ 2867023 h 6367455"/>
                <a:gd name="connsiteX6659" fmla="*/ 2504903 w 6891715"/>
                <a:gd name="connsiteY6659" fmla="*/ 2867975 h 6367455"/>
                <a:gd name="connsiteX6660" fmla="*/ 2504268 w 6891715"/>
                <a:gd name="connsiteY6660" fmla="*/ 2868928 h 6367455"/>
                <a:gd name="connsiteX6661" fmla="*/ 2503952 w 6891715"/>
                <a:gd name="connsiteY6661" fmla="*/ 2869563 h 6367455"/>
                <a:gd name="connsiteX6662" fmla="*/ 2502999 w 6891715"/>
                <a:gd name="connsiteY6662" fmla="*/ 2872103 h 6367455"/>
                <a:gd name="connsiteX6663" fmla="*/ 2501730 w 6891715"/>
                <a:gd name="connsiteY6663" fmla="*/ 2875277 h 6367455"/>
                <a:gd name="connsiteX6664" fmla="*/ 2500777 w 6891715"/>
                <a:gd name="connsiteY6664" fmla="*/ 2879088 h 6367455"/>
                <a:gd name="connsiteX6665" fmla="*/ 2499190 w 6891715"/>
                <a:gd name="connsiteY6665" fmla="*/ 2885437 h 6367455"/>
                <a:gd name="connsiteX6666" fmla="*/ 2498873 w 6891715"/>
                <a:gd name="connsiteY6666" fmla="*/ 2888295 h 6367455"/>
                <a:gd name="connsiteX6667" fmla="*/ 2479196 w 6891715"/>
                <a:gd name="connsiteY6667" fmla="*/ 2919092 h 6367455"/>
                <a:gd name="connsiteX6668" fmla="*/ 2452536 w 6891715"/>
                <a:gd name="connsiteY6668" fmla="*/ 2925442 h 6367455"/>
                <a:gd name="connsiteX6669" fmla="*/ 2434445 w 6891715"/>
                <a:gd name="connsiteY6669" fmla="*/ 2941316 h 6367455"/>
                <a:gd name="connsiteX6670" fmla="*/ 2412546 w 6891715"/>
                <a:gd name="connsiteY6670" fmla="*/ 2943856 h 6367455"/>
                <a:gd name="connsiteX6671" fmla="*/ 2406199 w 6891715"/>
                <a:gd name="connsiteY6671" fmla="*/ 2961954 h 6367455"/>
                <a:gd name="connsiteX6672" fmla="*/ 2358910 w 6891715"/>
                <a:gd name="connsiteY6672" fmla="*/ 2965446 h 6367455"/>
                <a:gd name="connsiteX6673" fmla="*/ 2325902 w 6891715"/>
                <a:gd name="connsiteY6673" fmla="*/ 2956239 h 6367455"/>
                <a:gd name="connsiteX6674" fmla="*/ 2291942 w 6891715"/>
                <a:gd name="connsiteY6674" fmla="*/ 2950206 h 6367455"/>
                <a:gd name="connsiteX6675" fmla="*/ 2297020 w 6891715"/>
                <a:gd name="connsiteY6675" fmla="*/ 2924807 h 6367455"/>
                <a:gd name="connsiteX6676" fmla="*/ 2267822 w 6891715"/>
                <a:gd name="connsiteY6676" fmla="*/ 2929252 h 6367455"/>
                <a:gd name="connsiteX6677" fmla="*/ 2226879 w 6891715"/>
                <a:gd name="connsiteY6677" fmla="*/ 2886389 h 6367455"/>
                <a:gd name="connsiteX6678" fmla="*/ 2197364 w 6891715"/>
                <a:gd name="connsiteY6678" fmla="*/ 2883216 h 6367455"/>
                <a:gd name="connsiteX6679" fmla="*/ 2191016 w 6891715"/>
                <a:gd name="connsiteY6679" fmla="*/ 2862578 h 6367455"/>
                <a:gd name="connsiteX6680" fmla="*/ 2178955 w 6891715"/>
                <a:gd name="connsiteY6680" fmla="*/ 2853371 h 6367455"/>
                <a:gd name="connsiteX6681" fmla="*/ 2188477 w 6891715"/>
                <a:gd name="connsiteY6681" fmla="*/ 2836226 h 6367455"/>
                <a:gd name="connsiteX6682" fmla="*/ 2197681 w 6891715"/>
                <a:gd name="connsiteY6682" fmla="*/ 2806700 h 6367455"/>
                <a:gd name="connsiteX6683" fmla="*/ 2216723 w 6891715"/>
                <a:gd name="connsiteY6683" fmla="*/ 2820034 h 6367455"/>
                <a:gd name="connsiteX6684" fmla="*/ 2224022 w 6891715"/>
                <a:gd name="connsiteY6684" fmla="*/ 2809240 h 6367455"/>
                <a:gd name="connsiteX6685" fmla="*/ 2253857 w 6891715"/>
                <a:gd name="connsiteY6685" fmla="*/ 2822891 h 6367455"/>
                <a:gd name="connsiteX6686" fmla="*/ 2244334 w 6891715"/>
                <a:gd name="connsiteY6686" fmla="*/ 2811462 h 6367455"/>
                <a:gd name="connsiteX6687" fmla="*/ 2243066 w 6891715"/>
                <a:gd name="connsiteY6687" fmla="*/ 2799714 h 6367455"/>
                <a:gd name="connsiteX6688" fmla="*/ 2283373 w 6891715"/>
                <a:gd name="connsiteY6688" fmla="*/ 2782569 h 6367455"/>
                <a:gd name="connsiteX6689" fmla="*/ 2235450 w 6891715"/>
                <a:gd name="connsiteY6689" fmla="*/ 2793365 h 6367455"/>
                <a:gd name="connsiteX6690" fmla="*/ 2224976 w 6891715"/>
                <a:gd name="connsiteY6690" fmla="*/ 2773679 h 6367455"/>
                <a:gd name="connsiteX6691" fmla="*/ 2235132 w 6891715"/>
                <a:gd name="connsiteY6691" fmla="*/ 2752408 h 6367455"/>
                <a:gd name="connsiteX6692" fmla="*/ 2251001 w 6891715"/>
                <a:gd name="connsiteY6692" fmla="*/ 2748280 h 6367455"/>
                <a:gd name="connsiteX6693" fmla="*/ 2258618 w 6891715"/>
                <a:gd name="connsiteY6693" fmla="*/ 2737486 h 6367455"/>
                <a:gd name="connsiteX6694" fmla="*/ 2242432 w 6891715"/>
                <a:gd name="connsiteY6694" fmla="*/ 2730184 h 6367455"/>
                <a:gd name="connsiteX6695" fmla="*/ 2245287 w 6891715"/>
                <a:gd name="connsiteY6695" fmla="*/ 2720658 h 6367455"/>
                <a:gd name="connsiteX6696" fmla="*/ 2261156 w 6891715"/>
                <a:gd name="connsiteY6696" fmla="*/ 2707958 h 6367455"/>
                <a:gd name="connsiteX6697" fmla="*/ 2261156 w 6891715"/>
                <a:gd name="connsiteY6697" fmla="*/ 2703514 h 6367455"/>
                <a:gd name="connsiteX6698" fmla="*/ 2245287 w 6891715"/>
                <a:gd name="connsiteY6698" fmla="*/ 2694307 h 6367455"/>
                <a:gd name="connsiteX6699" fmla="*/ 2232909 w 6891715"/>
                <a:gd name="connsiteY6699" fmla="*/ 2720024 h 6367455"/>
                <a:gd name="connsiteX6700" fmla="*/ 2214502 w 6891715"/>
                <a:gd name="connsiteY6700" fmla="*/ 2707641 h 6367455"/>
                <a:gd name="connsiteX6701" fmla="*/ 2211646 w 6891715"/>
                <a:gd name="connsiteY6701" fmla="*/ 2733675 h 6367455"/>
                <a:gd name="connsiteX6702" fmla="*/ 2197998 w 6891715"/>
                <a:gd name="connsiteY6702" fmla="*/ 2725421 h 6367455"/>
                <a:gd name="connsiteX6703" fmla="*/ 2197046 w 6891715"/>
                <a:gd name="connsiteY6703" fmla="*/ 2711768 h 6367455"/>
                <a:gd name="connsiteX6704" fmla="*/ 2191333 w 6891715"/>
                <a:gd name="connsiteY6704" fmla="*/ 2703196 h 6367455"/>
                <a:gd name="connsiteX6705" fmla="*/ 2204980 w 6891715"/>
                <a:gd name="connsiteY6705" fmla="*/ 2676845 h 6367455"/>
                <a:gd name="connsiteX6706" fmla="*/ 2223072 w 6891715"/>
                <a:gd name="connsiteY6706" fmla="*/ 2685099 h 6367455"/>
                <a:gd name="connsiteX6707" fmla="*/ 2224976 w 6891715"/>
                <a:gd name="connsiteY6707" fmla="*/ 2659700 h 6367455"/>
                <a:gd name="connsiteX6708" fmla="*/ 2227833 w 6891715"/>
                <a:gd name="connsiteY6708" fmla="*/ 2657478 h 6367455"/>
                <a:gd name="connsiteX6709" fmla="*/ 2233862 w 6891715"/>
                <a:gd name="connsiteY6709" fmla="*/ 2652715 h 6367455"/>
                <a:gd name="connsiteX6710" fmla="*/ 2237035 w 6891715"/>
                <a:gd name="connsiteY6710" fmla="*/ 2649540 h 6367455"/>
                <a:gd name="connsiteX6711" fmla="*/ 2239257 w 6891715"/>
                <a:gd name="connsiteY6711" fmla="*/ 2646683 h 6367455"/>
                <a:gd name="connsiteX6712" fmla="*/ 2241161 w 6891715"/>
                <a:gd name="connsiteY6712" fmla="*/ 2644460 h 6367455"/>
                <a:gd name="connsiteX6713" fmla="*/ 2241479 w 6891715"/>
                <a:gd name="connsiteY6713" fmla="*/ 2643508 h 6367455"/>
                <a:gd name="connsiteX6714" fmla="*/ 2241479 w 6891715"/>
                <a:gd name="connsiteY6714" fmla="*/ 2642873 h 6367455"/>
                <a:gd name="connsiteX6715" fmla="*/ 2241479 w 6891715"/>
                <a:gd name="connsiteY6715" fmla="*/ 2642555 h 6367455"/>
                <a:gd name="connsiteX6716" fmla="*/ 2241798 w 6891715"/>
                <a:gd name="connsiteY6716" fmla="*/ 2642555 h 6367455"/>
                <a:gd name="connsiteX6717" fmla="*/ 2243702 w 6891715"/>
                <a:gd name="connsiteY6717" fmla="*/ 2642873 h 6367455"/>
                <a:gd name="connsiteX6718" fmla="*/ 2248461 w 6891715"/>
                <a:gd name="connsiteY6718" fmla="*/ 2646048 h 6367455"/>
                <a:gd name="connsiteX6719" fmla="*/ 2256713 w 6891715"/>
                <a:gd name="connsiteY6719" fmla="*/ 2651127 h 6367455"/>
                <a:gd name="connsiteX6720" fmla="*/ 2264966 w 6891715"/>
                <a:gd name="connsiteY6720" fmla="*/ 2632078 h 6367455"/>
                <a:gd name="connsiteX6721" fmla="*/ 2259571 w 6891715"/>
                <a:gd name="connsiteY6721" fmla="*/ 2626999 h 6367455"/>
                <a:gd name="connsiteX6722" fmla="*/ 2242432 w 6891715"/>
                <a:gd name="connsiteY6722" fmla="*/ 2639698 h 6367455"/>
                <a:gd name="connsiteX6723" fmla="*/ 2232909 w 6891715"/>
                <a:gd name="connsiteY6723" fmla="*/ 2632395 h 6367455"/>
                <a:gd name="connsiteX6724" fmla="*/ 2216406 w 6891715"/>
                <a:gd name="connsiteY6724" fmla="*/ 2645095 h 6367455"/>
                <a:gd name="connsiteX6725" fmla="*/ 2211646 w 6891715"/>
                <a:gd name="connsiteY6725" fmla="*/ 2633665 h 6367455"/>
                <a:gd name="connsiteX6726" fmla="*/ 2225609 w 6891715"/>
                <a:gd name="connsiteY6726" fmla="*/ 2614615 h 6367455"/>
                <a:gd name="connsiteX6727" fmla="*/ 2237035 w 6891715"/>
                <a:gd name="connsiteY6727" fmla="*/ 2592073 h 6367455"/>
                <a:gd name="connsiteX6728" fmla="*/ 2260205 w 6891715"/>
                <a:gd name="connsiteY6728" fmla="*/ 2583819 h 6367455"/>
                <a:gd name="connsiteX6729" fmla="*/ 2263060 w 6891715"/>
                <a:gd name="connsiteY6729" fmla="*/ 2568896 h 6367455"/>
                <a:gd name="connsiteX6730" fmla="*/ 2245287 w 6891715"/>
                <a:gd name="connsiteY6730" fmla="*/ 2569214 h 6367455"/>
                <a:gd name="connsiteX6731" fmla="*/ 2264013 w 6891715"/>
                <a:gd name="connsiteY6731" fmla="*/ 2548576 h 6367455"/>
                <a:gd name="connsiteX6732" fmla="*/ 2274486 w 6891715"/>
                <a:gd name="connsiteY6732" fmla="*/ 2524764 h 6367455"/>
                <a:gd name="connsiteX6733" fmla="*/ 2276390 w 6891715"/>
                <a:gd name="connsiteY6733" fmla="*/ 2521589 h 6367455"/>
                <a:gd name="connsiteX6734" fmla="*/ 2288133 w 6891715"/>
                <a:gd name="connsiteY6734" fmla="*/ 2517779 h 6367455"/>
                <a:gd name="connsiteX6735" fmla="*/ 2285278 w 6891715"/>
                <a:gd name="connsiteY6735" fmla="*/ 2560324 h 6367455"/>
                <a:gd name="connsiteX6736" fmla="*/ 2292893 w 6891715"/>
                <a:gd name="connsiteY6736" fmla="*/ 2570485 h 6367455"/>
                <a:gd name="connsiteX6737" fmla="*/ 2297656 w 6891715"/>
                <a:gd name="connsiteY6737" fmla="*/ 2512700 h 6367455"/>
                <a:gd name="connsiteX6738" fmla="*/ 2328123 w 6891715"/>
                <a:gd name="connsiteY6738" fmla="*/ 2498726 h 6367455"/>
                <a:gd name="connsiteX6739" fmla="*/ 2315429 w 6891715"/>
                <a:gd name="connsiteY6739" fmla="*/ 2494594 h 6367455"/>
                <a:gd name="connsiteX6740" fmla="*/ 2290038 w 6891715"/>
                <a:gd name="connsiteY6740" fmla="*/ 2503489 h 6367455"/>
                <a:gd name="connsiteX6741" fmla="*/ 2293212 w 6891715"/>
                <a:gd name="connsiteY6741" fmla="*/ 2487610 h 6367455"/>
                <a:gd name="connsiteX6742" fmla="*/ 2278612 w 6891715"/>
                <a:gd name="connsiteY6742" fmla="*/ 2503489 h 6367455"/>
                <a:gd name="connsiteX6743" fmla="*/ 2250048 w 6891715"/>
                <a:gd name="connsiteY6743" fmla="*/ 2517144 h 6367455"/>
                <a:gd name="connsiteX6744" fmla="*/ 2241798 w 6891715"/>
                <a:gd name="connsiteY6744" fmla="*/ 2546990 h 6367455"/>
                <a:gd name="connsiteX6745" fmla="*/ 2213550 w 6891715"/>
                <a:gd name="connsiteY6745" fmla="*/ 2566039 h 6367455"/>
                <a:gd name="connsiteX6746" fmla="*/ 2206249 w 6891715"/>
                <a:gd name="connsiteY6746" fmla="*/ 2575564 h 6367455"/>
                <a:gd name="connsiteX6747" fmla="*/ 2183715 w 6891715"/>
                <a:gd name="connsiteY6747" fmla="*/ 2563182 h 6367455"/>
                <a:gd name="connsiteX6748" fmla="*/ 2169117 w 6891715"/>
                <a:gd name="connsiteY6748" fmla="*/ 2573658 h 6367455"/>
                <a:gd name="connsiteX6749" fmla="*/ 2149756 w 6891715"/>
                <a:gd name="connsiteY6749" fmla="*/ 2544449 h 6367455"/>
                <a:gd name="connsiteX6750" fmla="*/ 2149439 w 6891715"/>
                <a:gd name="connsiteY6750" fmla="*/ 2535242 h 6367455"/>
                <a:gd name="connsiteX6751" fmla="*/ 2166578 w 6891715"/>
                <a:gd name="connsiteY6751" fmla="*/ 2537146 h 6367455"/>
                <a:gd name="connsiteX6752" fmla="*/ 2168800 w 6891715"/>
                <a:gd name="connsiteY6752" fmla="*/ 2516191 h 6367455"/>
                <a:gd name="connsiteX6753" fmla="*/ 2183399 w 6891715"/>
                <a:gd name="connsiteY6753" fmla="*/ 2530480 h 6367455"/>
                <a:gd name="connsiteX6754" fmla="*/ 2216088 w 6891715"/>
                <a:gd name="connsiteY6754" fmla="*/ 2509202 h 6367455"/>
                <a:gd name="connsiteX6755" fmla="*/ 2187842 w 6891715"/>
                <a:gd name="connsiteY6755" fmla="*/ 2511428 h 6367455"/>
                <a:gd name="connsiteX6756" fmla="*/ 2178955 w 6891715"/>
                <a:gd name="connsiteY6756" fmla="*/ 2506347 h 6367455"/>
                <a:gd name="connsiteX6757" fmla="*/ 2176734 w 6891715"/>
                <a:gd name="connsiteY6757" fmla="*/ 2489517 h 6367455"/>
                <a:gd name="connsiteX6758" fmla="*/ 2203076 w 6891715"/>
                <a:gd name="connsiteY6758" fmla="*/ 2475554 h 6367455"/>
                <a:gd name="connsiteX6759" fmla="*/ 2181178 w 6891715"/>
                <a:gd name="connsiteY6759" fmla="*/ 2477773 h 6367455"/>
                <a:gd name="connsiteX6760" fmla="*/ 2181813 w 6891715"/>
                <a:gd name="connsiteY6760" fmla="*/ 2465073 h 6367455"/>
                <a:gd name="connsiteX6761" fmla="*/ 2169117 w 6891715"/>
                <a:gd name="connsiteY6761" fmla="*/ 2453962 h 6367455"/>
                <a:gd name="connsiteX6762" fmla="*/ 2180543 w 6891715"/>
                <a:gd name="connsiteY6762" fmla="*/ 2439040 h 6367455"/>
                <a:gd name="connsiteX6763" fmla="*/ 2172290 w 6891715"/>
                <a:gd name="connsiteY6763" fmla="*/ 2438087 h 6367455"/>
                <a:gd name="connsiteX6764" fmla="*/ 2159594 w 6891715"/>
                <a:gd name="connsiteY6764" fmla="*/ 2444438 h 6367455"/>
                <a:gd name="connsiteX6765" fmla="*/ 2141505 w 6891715"/>
                <a:gd name="connsiteY6765" fmla="*/ 2433007 h 6367455"/>
                <a:gd name="connsiteX6766" fmla="*/ 2149756 w 6891715"/>
                <a:gd name="connsiteY6766" fmla="*/ 2422530 h 6367455"/>
                <a:gd name="connsiteX6767" fmla="*/ 2138331 w 6891715"/>
                <a:gd name="connsiteY6767" fmla="*/ 2421258 h 6367455"/>
                <a:gd name="connsiteX6768" fmla="*/ 2143091 w 6891715"/>
                <a:gd name="connsiteY6768" fmla="*/ 2403163 h 6367455"/>
                <a:gd name="connsiteX6769" fmla="*/ 2158959 w 6891715"/>
                <a:gd name="connsiteY6769" fmla="*/ 2402208 h 6367455"/>
                <a:gd name="connsiteX6770" fmla="*/ 2184669 w 6891715"/>
                <a:gd name="connsiteY6770" fmla="*/ 2408243 h 6367455"/>
                <a:gd name="connsiteX6771" fmla="*/ 2209741 w 6891715"/>
                <a:gd name="connsiteY6771" fmla="*/ 2392366 h 6367455"/>
                <a:gd name="connsiteX6772" fmla="*/ 2253223 w 6891715"/>
                <a:gd name="connsiteY6772" fmla="*/ 2401575 h 6367455"/>
                <a:gd name="connsiteX6773" fmla="*/ 2274486 w 6891715"/>
                <a:gd name="connsiteY6773" fmla="*/ 2389510 h 6367455"/>
                <a:gd name="connsiteX6774" fmla="*/ 2317968 w 6891715"/>
                <a:gd name="connsiteY6774" fmla="*/ 2416815 h 6367455"/>
                <a:gd name="connsiteX6775" fmla="*/ 2312891 w 6891715"/>
                <a:gd name="connsiteY6775" fmla="*/ 2438722 h 6367455"/>
                <a:gd name="connsiteX6776" fmla="*/ 2328441 w 6891715"/>
                <a:gd name="connsiteY6776" fmla="*/ 2426022 h 6367455"/>
                <a:gd name="connsiteX6777" fmla="*/ 2341136 w 6891715"/>
                <a:gd name="connsiteY6777" fmla="*/ 2440627 h 6367455"/>
                <a:gd name="connsiteX6778" fmla="*/ 2347484 w 6891715"/>
                <a:gd name="connsiteY6778" fmla="*/ 2426022 h 6367455"/>
                <a:gd name="connsiteX6779" fmla="*/ 2329710 w 6891715"/>
                <a:gd name="connsiteY6779" fmla="*/ 2412053 h 6367455"/>
                <a:gd name="connsiteX6780" fmla="*/ 2325902 w 6891715"/>
                <a:gd name="connsiteY6780" fmla="*/ 2398716 h 6367455"/>
                <a:gd name="connsiteX6781" fmla="*/ 2386204 w 6891715"/>
                <a:gd name="connsiteY6781" fmla="*/ 2376172 h 6367455"/>
                <a:gd name="connsiteX6782" fmla="*/ 2384935 w 6891715"/>
                <a:gd name="connsiteY6782" fmla="*/ 2359030 h 6367455"/>
                <a:gd name="connsiteX6783" fmla="*/ 2353197 w 6891715"/>
                <a:gd name="connsiteY6783" fmla="*/ 2371094 h 6367455"/>
                <a:gd name="connsiteX6784" fmla="*/ 2361765 w 6891715"/>
                <a:gd name="connsiteY6784" fmla="*/ 2356172 h 6367455"/>
                <a:gd name="connsiteX6785" fmla="*/ 2361448 w 6891715"/>
                <a:gd name="connsiteY6785" fmla="*/ 2331725 h 6367455"/>
                <a:gd name="connsiteX6786" fmla="*/ 2383348 w 6891715"/>
                <a:gd name="connsiteY6786" fmla="*/ 2299021 h 6367455"/>
                <a:gd name="connsiteX6787" fmla="*/ 2345898 w 6891715"/>
                <a:gd name="connsiteY6787" fmla="*/ 2332040 h 6367455"/>
                <a:gd name="connsiteX6788" fmla="*/ 2345898 w 6891715"/>
                <a:gd name="connsiteY6788" fmla="*/ 2368872 h 6367455"/>
                <a:gd name="connsiteX6789" fmla="*/ 2330346 w 6891715"/>
                <a:gd name="connsiteY6789" fmla="*/ 2378397 h 6367455"/>
                <a:gd name="connsiteX6790" fmla="*/ 2320824 w 6891715"/>
                <a:gd name="connsiteY6790" fmla="*/ 2367285 h 6367455"/>
                <a:gd name="connsiteX6791" fmla="*/ 2313208 w 6891715"/>
                <a:gd name="connsiteY6791" fmla="*/ 2374587 h 6367455"/>
                <a:gd name="connsiteX6792" fmla="*/ 2271948 w 6891715"/>
                <a:gd name="connsiteY6792" fmla="*/ 2374904 h 6367455"/>
                <a:gd name="connsiteX6793" fmla="*/ 2271948 w 6891715"/>
                <a:gd name="connsiteY6793" fmla="*/ 2363157 h 6367455"/>
                <a:gd name="connsiteX6794" fmla="*/ 2287500 w 6891715"/>
                <a:gd name="connsiteY6794" fmla="*/ 2339979 h 6367455"/>
                <a:gd name="connsiteX6795" fmla="*/ 2263378 w 6891715"/>
                <a:gd name="connsiteY6795" fmla="*/ 2359030 h 6367455"/>
                <a:gd name="connsiteX6796" fmla="*/ 2263378 w 6891715"/>
                <a:gd name="connsiteY6796" fmla="*/ 2376172 h 6367455"/>
                <a:gd name="connsiteX6797" fmla="*/ 2245605 w 6891715"/>
                <a:gd name="connsiteY6797" fmla="*/ 2379350 h 6367455"/>
                <a:gd name="connsiteX6798" fmla="*/ 2210694 w 6891715"/>
                <a:gd name="connsiteY6798" fmla="*/ 2377443 h 6367455"/>
                <a:gd name="connsiteX6799" fmla="*/ 2176100 w 6891715"/>
                <a:gd name="connsiteY6799" fmla="*/ 2399987 h 6367455"/>
                <a:gd name="connsiteX6800" fmla="*/ 2153882 w 6891715"/>
                <a:gd name="connsiteY6800" fmla="*/ 2391732 h 6367455"/>
                <a:gd name="connsiteX6801" fmla="*/ 2145948 w 6891715"/>
                <a:gd name="connsiteY6801" fmla="*/ 2379350 h 6367455"/>
                <a:gd name="connsiteX6802" fmla="*/ 2160864 w 6891715"/>
                <a:gd name="connsiteY6802" fmla="*/ 2371729 h 6367455"/>
                <a:gd name="connsiteX6803" fmla="*/ 2136427 w 6891715"/>
                <a:gd name="connsiteY6803" fmla="*/ 2362204 h 6367455"/>
                <a:gd name="connsiteX6804" fmla="*/ 2178639 w 6891715"/>
                <a:gd name="connsiteY6804" fmla="*/ 2342201 h 6367455"/>
                <a:gd name="connsiteX6805" fmla="*/ 2167847 w 6891715"/>
                <a:gd name="connsiteY6805" fmla="*/ 2339979 h 6367455"/>
                <a:gd name="connsiteX6806" fmla="*/ 2173243 w 6891715"/>
                <a:gd name="connsiteY6806" fmla="*/ 2326326 h 6367455"/>
                <a:gd name="connsiteX6807" fmla="*/ 2188160 w 6891715"/>
                <a:gd name="connsiteY6807" fmla="*/ 2322834 h 6367455"/>
                <a:gd name="connsiteX6808" fmla="*/ 2158008 w 6891715"/>
                <a:gd name="connsiteY6808" fmla="*/ 2303150 h 6367455"/>
                <a:gd name="connsiteX6809" fmla="*/ 2166578 w 6891715"/>
                <a:gd name="connsiteY6809" fmla="*/ 2294574 h 6367455"/>
                <a:gd name="connsiteX6810" fmla="*/ 2133571 w 6891715"/>
                <a:gd name="connsiteY6810" fmla="*/ 2274889 h 6367455"/>
                <a:gd name="connsiteX6811" fmla="*/ 2157057 w 6891715"/>
                <a:gd name="connsiteY6811" fmla="*/ 2271715 h 6367455"/>
                <a:gd name="connsiteX6812" fmla="*/ 2154518 w 6891715"/>
                <a:gd name="connsiteY6812" fmla="*/ 2256790 h 6367455"/>
                <a:gd name="connsiteX6813" fmla="*/ 2160864 w 6891715"/>
                <a:gd name="connsiteY6813" fmla="*/ 2256790 h 6367455"/>
                <a:gd name="connsiteX6814" fmla="*/ 2173560 w 6891715"/>
                <a:gd name="connsiteY6814" fmla="*/ 2244090 h 6367455"/>
                <a:gd name="connsiteX6815" fmla="*/ 2187525 w 6891715"/>
                <a:gd name="connsiteY6815" fmla="*/ 2258697 h 6367455"/>
                <a:gd name="connsiteX6816" fmla="*/ 2200219 w 6891715"/>
                <a:gd name="connsiteY6816" fmla="*/ 2265998 h 6367455"/>
                <a:gd name="connsiteX6817" fmla="*/ 2203395 w 6891715"/>
                <a:gd name="connsiteY6817" fmla="*/ 2253298 h 6367455"/>
                <a:gd name="connsiteX6818" fmla="*/ 2226246 w 6891715"/>
                <a:gd name="connsiteY6818" fmla="*/ 2245361 h 6367455"/>
                <a:gd name="connsiteX6819" fmla="*/ 2252906 w 6891715"/>
                <a:gd name="connsiteY6819" fmla="*/ 2258377 h 6367455"/>
                <a:gd name="connsiteX6820" fmla="*/ 2266552 w 6891715"/>
                <a:gd name="connsiteY6820" fmla="*/ 2244090 h 6367455"/>
                <a:gd name="connsiteX6821" fmla="*/ 2266552 w 6891715"/>
                <a:gd name="connsiteY6821" fmla="*/ 2235835 h 6367455"/>
                <a:gd name="connsiteX6822" fmla="*/ 2213550 w 6891715"/>
                <a:gd name="connsiteY6822" fmla="*/ 2243773 h 6367455"/>
                <a:gd name="connsiteX6823" fmla="*/ 2197681 w 6891715"/>
                <a:gd name="connsiteY6823" fmla="*/ 2239644 h 6367455"/>
                <a:gd name="connsiteX6824" fmla="*/ 2204029 w 6891715"/>
                <a:gd name="connsiteY6824" fmla="*/ 2231072 h 6367455"/>
                <a:gd name="connsiteX6825" fmla="*/ 2233862 w 6891715"/>
                <a:gd name="connsiteY6825" fmla="*/ 2227898 h 6367455"/>
                <a:gd name="connsiteX6826" fmla="*/ 2254492 w 6891715"/>
                <a:gd name="connsiteY6826" fmla="*/ 2222181 h 6367455"/>
                <a:gd name="connsiteX6827" fmla="*/ 2236401 w 6891715"/>
                <a:gd name="connsiteY6827" fmla="*/ 2212020 h 6367455"/>
                <a:gd name="connsiteX6828" fmla="*/ 2249414 w 6891715"/>
                <a:gd name="connsiteY6828" fmla="*/ 2203448 h 6367455"/>
                <a:gd name="connsiteX6829" fmla="*/ 2244970 w 6891715"/>
                <a:gd name="connsiteY6829" fmla="*/ 2194876 h 6367455"/>
                <a:gd name="connsiteX6830" fmla="*/ 2230053 w 6891715"/>
                <a:gd name="connsiteY6830" fmla="*/ 2187889 h 6367455"/>
                <a:gd name="connsiteX6831" fmla="*/ 2238304 w 6891715"/>
                <a:gd name="connsiteY6831" fmla="*/ 2165664 h 6367455"/>
                <a:gd name="connsiteX6832" fmla="*/ 2261791 w 6891715"/>
                <a:gd name="connsiteY6832" fmla="*/ 2150423 h 6367455"/>
                <a:gd name="connsiteX6833" fmla="*/ 2278612 w 6891715"/>
                <a:gd name="connsiteY6833" fmla="*/ 2184079 h 6367455"/>
                <a:gd name="connsiteX6834" fmla="*/ 2285912 w 6891715"/>
                <a:gd name="connsiteY6834" fmla="*/ 2178682 h 6367455"/>
                <a:gd name="connsiteX6835" fmla="*/ 2279565 w 6891715"/>
                <a:gd name="connsiteY6835" fmla="*/ 2166298 h 6367455"/>
                <a:gd name="connsiteX6836" fmla="*/ 2281469 w 6891715"/>
                <a:gd name="connsiteY6836" fmla="*/ 2138677 h 6367455"/>
                <a:gd name="connsiteX6837" fmla="*/ 2300512 w 6891715"/>
                <a:gd name="connsiteY6837" fmla="*/ 2135500 h 6367455"/>
                <a:gd name="connsiteX6838" fmla="*/ 2314476 w 6891715"/>
                <a:gd name="connsiteY6838" fmla="*/ 2151058 h 6367455"/>
                <a:gd name="connsiteX6839" fmla="*/ 2307177 w 6891715"/>
                <a:gd name="connsiteY6839" fmla="*/ 2195194 h 6367455"/>
                <a:gd name="connsiteX6840" fmla="*/ 2318920 w 6891715"/>
                <a:gd name="connsiteY6840" fmla="*/ 2195194 h 6367455"/>
                <a:gd name="connsiteX6841" fmla="*/ 2329076 w 6891715"/>
                <a:gd name="connsiteY6841" fmla="*/ 2158361 h 6367455"/>
                <a:gd name="connsiteX6842" fmla="*/ 2356688 w 6891715"/>
                <a:gd name="connsiteY6842" fmla="*/ 2158044 h 6367455"/>
                <a:gd name="connsiteX6843" fmla="*/ 2361131 w 6891715"/>
                <a:gd name="connsiteY6843" fmla="*/ 2146612 h 6367455"/>
                <a:gd name="connsiteX6844" fmla="*/ 2321776 w 6891715"/>
                <a:gd name="connsiteY6844" fmla="*/ 2142486 h 6367455"/>
                <a:gd name="connsiteX6845" fmla="*/ 2319237 w 6891715"/>
                <a:gd name="connsiteY6845" fmla="*/ 2125021 h 6367455"/>
                <a:gd name="connsiteX6846" fmla="*/ 2297020 w 6891715"/>
                <a:gd name="connsiteY6846" fmla="*/ 2113274 h 6367455"/>
                <a:gd name="connsiteX6847" fmla="*/ 2285594 w 6891715"/>
                <a:gd name="connsiteY6847" fmla="*/ 2125021 h 6367455"/>
                <a:gd name="connsiteX6848" fmla="*/ 2278294 w 6891715"/>
                <a:gd name="connsiteY6848" fmla="*/ 2118988 h 6367455"/>
                <a:gd name="connsiteX6849" fmla="*/ 2283373 w 6891715"/>
                <a:gd name="connsiteY6849" fmla="*/ 2109465 h 6367455"/>
                <a:gd name="connsiteX6850" fmla="*/ 2297973 w 6891715"/>
                <a:gd name="connsiteY6850" fmla="*/ 2100891 h 6367455"/>
                <a:gd name="connsiteX6851" fmla="*/ 2310667 w 6891715"/>
                <a:gd name="connsiteY6851" fmla="*/ 2099304 h 6367455"/>
                <a:gd name="connsiteX6852" fmla="*/ 2326855 w 6891715"/>
                <a:gd name="connsiteY6852" fmla="*/ 2092953 h 6367455"/>
                <a:gd name="connsiteX6853" fmla="*/ 2344627 w 6891715"/>
                <a:gd name="connsiteY6853" fmla="*/ 2103432 h 6367455"/>
                <a:gd name="connsiteX6854" fmla="*/ 2352880 w 6891715"/>
                <a:gd name="connsiteY6854" fmla="*/ 2098033 h 6367455"/>
                <a:gd name="connsiteX6855" fmla="*/ 2373509 w 6891715"/>
                <a:gd name="connsiteY6855" fmla="*/ 2117719 h 6367455"/>
                <a:gd name="connsiteX6856" fmla="*/ 2388426 w 6891715"/>
                <a:gd name="connsiteY6856" fmla="*/ 2113591 h 6367455"/>
                <a:gd name="connsiteX6857" fmla="*/ 2390965 w 6891715"/>
                <a:gd name="connsiteY6857" fmla="*/ 2100891 h 6367455"/>
                <a:gd name="connsiteX6858" fmla="*/ 2364623 w 6891715"/>
                <a:gd name="connsiteY6858" fmla="*/ 2097082 h 6367455"/>
                <a:gd name="connsiteX6859" fmla="*/ 2364623 w 6891715"/>
                <a:gd name="connsiteY6859" fmla="*/ 2087237 h 6367455"/>
                <a:gd name="connsiteX6860" fmla="*/ 2392868 w 6891715"/>
                <a:gd name="connsiteY6860" fmla="*/ 2073585 h 6367455"/>
                <a:gd name="connsiteX6861" fmla="*/ 2361131 w 6891715"/>
                <a:gd name="connsiteY6861" fmla="*/ 2063426 h 6367455"/>
                <a:gd name="connsiteX6862" fmla="*/ 2344309 w 6891715"/>
                <a:gd name="connsiteY6862" fmla="*/ 2067553 h 6367455"/>
                <a:gd name="connsiteX6863" fmla="*/ 2321141 w 6891715"/>
                <a:gd name="connsiteY6863" fmla="*/ 2069141 h 6367455"/>
                <a:gd name="connsiteX6864" fmla="*/ 2338915 w 6891715"/>
                <a:gd name="connsiteY6864" fmla="*/ 2050726 h 6367455"/>
                <a:gd name="connsiteX6865" fmla="*/ 2320824 w 6891715"/>
                <a:gd name="connsiteY6865" fmla="*/ 2045646 h 6367455"/>
                <a:gd name="connsiteX6866" fmla="*/ 2318602 w 6891715"/>
                <a:gd name="connsiteY6866" fmla="*/ 2029776 h 6367455"/>
                <a:gd name="connsiteX6867" fmla="*/ 2346849 w 6891715"/>
                <a:gd name="connsiteY6867" fmla="*/ 2010726 h 6367455"/>
                <a:gd name="connsiteX6868" fmla="*/ 2363987 w 6891715"/>
                <a:gd name="connsiteY6868" fmla="*/ 2025013 h 6367455"/>
                <a:gd name="connsiteX6869" fmla="*/ 2377953 w 6891715"/>
                <a:gd name="connsiteY6869" fmla="*/ 2033586 h 6367455"/>
                <a:gd name="connsiteX6870" fmla="*/ 2390330 w 6891715"/>
                <a:gd name="connsiteY6870" fmla="*/ 2019933 h 6367455"/>
                <a:gd name="connsiteX6871" fmla="*/ 2395725 w 6891715"/>
                <a:gd name="connsiteY6871" fmla="*/ 2026918 h 6367455"/>
                <a:gd name="connsiteX6872" fmla="*/ 2422068 w 6891715"/>
                <a:gd name="connsiteY6872" fmla="*/ 2016441 h 6367455"/>
                <a:gd name="connsiteX6873" fmla="*/ 2401756 w 6891715"/>
                <a:gd name="connsiteY6873" fmla="*/ 1998661 h 6367455"/>
                <a:gd name="connsiteX6874" fmla="*/ 2384935 w 6891715"/>
                <a:gd name="connsiteY6874" fmla="*/ 2011360 h 6367455"/>
                <a:gd name="connsiteX6875" fmla="*/ 2370336 w 6891715"/>
                <a:gd name="connsiteY6875" fmla="*/ 2004376 h 6367455"/>
                <a:gd name="connsiteX6876" fmla="*/ 2373191 w 6891715"/>
                <a:gd name="connsiteY6876" fmla="*/ 1984056 h 6367455"/>
                <a:gd name="connsiteX6877" fmla="*/ 2394138 w 6891715"/>
                <a:gd name="connsiteY6877" fmla="*/ 1977706 h 6367455"/>
                <a:gd name="connsiteX6878" fmla="*/ 2409055 w 6891715"/>
                <a:gd name="connsiteY6878" fmla="*/ 1966911 h 6367455"/>
                <a:gd name="connsiteX6879" fmla="*/ 2423655 w 6891715"/>
                <a:gd name="connsiteY6879" fmla="*/ 1967864 h 6367455"/>
                <a:gd name="connsiteX6880" fmla="*/ 2424608 w 6891715"/>
                <a:gd name="connsiteY6880" fmla="*/ 1955164 h 6367455"/>
                <a:gd name="connsiteX6881" fmla="*/ 2438570 w 6891715"/>
                <a:gd name="connsiteY6881" fmla="*/ 1958338 h 6367455"/>
                <a:gd name="connsiteX6882" fmla="*/ 2445870 w 6891715"/>
                <a:gd name="connsiteY6882" fmla="*/ 1965324 h 6367455"/>
                <a:gd name="connsiteX6883" fmla="*/ 2460787 w 6891715"/>
                <a:gd name="connsiteY6883" fmla="*/ 1944051 h 6367455"/>
                <a:gd name="connsiteX6884" fmla="*/ 2480465 w 6891715"/>
                <a:gd name="connsiteY6884" fmla="*/ 1914841 h 6367455"/>
                <a:gd name="connsiteX6885" fmla="*/ 2502364 w 6891715"/>
                <a:gd name="connsiteY6885" fmla="*/ 1913254 h 6367455"/>
                <a:gd name="connsiteX6886" fmla="*/ 2520455 w 6891715"/>
                <a:gd name="connsiteY6886" fmla="*/ 1906904 h 6367455"/>
                <a:gd name="connsiteX6887" fmla="*/ 2529341 w 6891715"/>
                <a:gd name="connsiteY6887" fmla="*/ 1928811 h 6367455"/>
                <a:gd name="connsiteX6888" fmla="*/ 2553461 w 6891715"/>
                <a:gd name="connsiteY6888" fmla="*/ 1919286 h 6367455"/>
                <a:gd name="connsiteX6889" fmla="*/ 2543941 w 6891715"/>
                <a:gd name="connsiteY6889" fmla="*/ 1902459 h 6367455"/>
                <a:gd name="connsiteX6890" fmla="*/ 2538228 w 6891715"/>
                <a:gd name="connsiteY6890" fmla="*/ 1886901 h 6367455"/>
                <a:gd name="connsiteX6891" fmla="*/ 2585518 w 6891715"/>
                <a:gd name="connsiteY6891" fmla="*/ 1865312 h 6367455"/>
                <a:gd name="connsiteX6892" fmla="*/ 2609319 w 6891715"/>
                <a:gd name="connsiteY6892" fmla="*/ 1891347 h 6367455"/>
                <a:gd name="connsiteX6893" fmla="*/ 2603925 w 6891715"/>
                <a:gd name="connsiteY6893" fmla="*/ 1913254 h 6367455"/>
                <a:gd name="connsiteX6894" fmla="*/ 2607415 w 6891715"/>
                <a:gd name="connsiteY6894" fmla="*/ 1925954 h 6367455"/>
                <a:gd name="connsiteX6895" fmla="*/ 2630902 w 6891715"/>
                <a:gd name="connsiteY6895" fmla="*/ 1923731 h 6367455"/>
                <a:gd name="connsiteX6896" fmla="*/ 2619793 w 6891715"/>
                <a:gd name="connsiteY6896" fmla="*/ 1910079 h 6367455"/>
                <a:gd name="connsiteX6897" fmla="*/ 2626141 w 6891715"/>
                <a:gd name="connsiteY6897" fmla="*/ 1900554 h 6367455"/>
                <a:gd name="connsiteX6898" fmla="*/ 2665497 w 6891715"/>
                <a:gd name="connsiteY6898" fmla="*/ 1901189 h 6367455"/>
                <a:gd name="connsiteX6899" fmla="*/ 2678826 w 6891715"/>
                <a:gd name="connsiteY6899" fmla="*/ 1889759 h 6367455"/>
                <a:gd name="connsiteX6900" fmla="*/ 2665179 w 6891715"/>
                <a:gd name="connsiteY6900" fmla="*/ 1871979 h 6367455"/>
                <a:gd name="connsiteX6901" fmla="*/ 2684856 w 6891715"/>
                <a:gd name="connsiteY6901" fmla="*/ 1851658 h 6367455"/>
                <a:gd name="connsiteX6902" fmla="*/ 2739762 w 6891715"/>
                <a:gd name="connsiteY6902" fmla="*/ 1824989 h 6367455"/>
                <a:gd name="connsiteX6903" fmla="*/ 2727702 w 6891715"/>
                <a:gd name="connsiteY6903" fmla="*/ 1843086 h 6367455"/>
                <a:gd name="connsiteX6904" fmla="*/ 2755314 w 6891715"/>
                <a:gd name="connsiteY6904" fmla="*/ 1832928 h 6367455"/>
                <a:gd name="connsiteX6905" fmla="*/ 2757853 w 6891715"/>
                <a:gd name="connsiteY6905" fmla="*/ 1817369 h 6367455"/>
                <a:gd name="connsiteX6906" fmla="*/ 2733732 w 6891715"/>
                <a:gd name="connsiteY6906" fmla="*/ 1816734 h 6367455"/>
                <a:gd name="connsiteX6907" fmla="*/ 2743254 w 6891715"/>
                <a:gd name="connsiteY6907" fmla="*/ 1805304 h 6367455"/>
                <a:gd name="connsiteX6908" fmla="*/ 2743571 w 6891715"/>
                <a:gd name="connsiteY6908" fmla="*/ 1795779 h 6367455"/>
                <a:gd name="connsiteX6909" fmla="*/ 2735636 w 6891715"/>
                <a:gd name="connsiteY6909" fmla="*/ 1791334 h 6367455"/>
                <a:gd name="connsiteX6910" fmla="*/ 2750553 w 6891715"/>
                <a:gd name="connsiteY6910" fmla="*/ 1786571 h 6367455"/>
                <a:gd name="connsiteX6911" fmla="*/ 2749283 w 6891715"/>
                <a:gd name="connsiteY6911" fmla="*/ 1782443 h 6367455"/>
                <a:gd name="connsiteX6912" fmla="*/ 2732463 w 6891715"/>
                <a:gd name="connsiteY6912" fmla="*/ 1785936 h 6367455"/>
                <a:gd name="connsiteX6913" fmla="*/ 2723576 w 6891715"/>
                <a:gd name="connsiteY6913" fmla="*/ 1801494 h 6367455"/>
                <a:gd name="connsiteX6914" fmla="*/ 2655341 w 6891715"/>
                <a:gd name="connsiteY6914" fmla="*/ 1817686 h 6367455"/>
                <a:gd name="connsiteX6915" fmla="*/ 2652167 w 6891715"/>
                <a:gd name="connsiteY6915" fmla="*/ 1822131 h 6367455"/>
                <a:gd name="connsiteX6916" fmla="*/ 2724211 w 6891715"/>
                <a:gd name="connsiteY6916" fmla="*/ 1806891 h 6367455"/>
                <a:gd name="connsiteX6917" fmla="*/ 2726114 w 6891715"/>
                <a:gd name="connsiteY6917" fmla="*/ 1817369 h 6367455"/>
                <a:gd name="connsiteX6918" fmla="*/ 2673431 w 6891715"/>
                <a:gd name="connsiteY6918" fmla="*/ 1835784 h 6367455"/>
                <a:gd name="connsiteX6919" fmla="*/ 2648041 w 6891715"/>
                <a:gd name="connsiteY6919" fmla="*/ 1871979 h 6367455"/>
                <a:gd name="connsiteX6920" fmla="*/ 2615668 w 6891715"/>
                <a:gd name="connsiteY6920" fmla="*/ 1886267 h 6367455"/>
                <a:gd name="connsiteX6921" fmla="*/ 2597261 w 6891715"/>
                <a:gd name="connsiteY6921" fmla="*/ 1856739 h 6367455"/>
                <a:gd name="connsiteX6922" fmla="*/ 2607415 w 6891715"/>
                <a:gd name="connsiteY6922" fmla="*/ 1833245 h 6367455"/>
                <a:gd name="connsiteX6923" fmla="*/ 2587739 w 6891715"/>
                <a:gd name="connsiteY6923" fmla="*/ 1846261 h 6367455"/>
                <a:gd name="connsiteX6924" fmla="*/ 2578217 w 6891715"/>
                <a:gd name="connsiteY6924" fmla="*/ 1843086 h 6367455"/>
                <a:gd name="connsiteX6925" fmla="*/ 2577900 w 6891715"/>
                <a:gd name="connsiteY6925" fmla="*/ 1811336 h 6367455"/>
                <a:gd name="connsiteX6926" fmla="*/ 2599165 w 6891715"/>
                <a:gd name="connsiteY6926" fmla="*/ 1807209 h 6367455"/>
                <a:gd name="connsiteX6927" fmla="*/ 2622967 w 6891715"/>
                <a:gd name="connsiteY6927" fmla="*/ 1785619 h 6367455"/>
                <a:gd name="connsiteX6928" fmla="*/ 2598530 w 6891715"/>
                <a:gd name="connsiteY6928" fmla="*/ 1780538 h 6367455"/>
                <a:gd name="connsiteX6929" fmla="*/ 2596625 w 6891715"/>
                <a:gd name="connsiteY6929" fmla="*/ 1767839 h 6367455"/>
                <a:gd name="connsiteX6930" fmla="*/ 2627094 w 6891715"/>
                <a:gd name="connsiteY6930" fmla="*/ 1760536 h 6367455"/>
                <a:gd name="connsiteX6931" fmla="*/ 2619476 w 6891715"/>
                <a:gd name="connsiteY6931" fmla="*/ 1751963 h 6367455"/>
                <a:gd name="connsiteX6932" fmla="*/ 2625823 w 6891715"/>
                <a:gd name="connsiteY6932" fmla="*/ 1733866 h 6367455"/>
                <a:gd name="connsiteX6933" fmla="*/ 2644550 w 6891715"/>
                <a:gd name="connsiteY6933" fmla="*/ 1726564 h 6367455"/>
                <a:gd name="connsiteX6934" fmla="*/ 2656927 w 6891715"/>
                <a:gd name="connsiteY6934" fmla="*/ 1685606 h 6367455"/>
                <a:gd name="connsiteX6935" fmla="*/ 2672796 w 6891715"/>
                <a:gd name="connsiteY6935" fmla="*/ 1686241 h 6367455"/>
                <a:gd name="connsiteX6936" fmla="*/ 2677239 w 6891715"/>
                <a:gd name="connsiteY6936" fmla="*/ 1672588 h 6367455"/>
                <a:gd name="connsiteX6937" fmla="*/ 2695013 w 6891715"/>
                <a:gd name="connsiteY6937" fmla="*/ 1652269 h 6367455"/>
                <a:gd name="connsiteX6938" fmla="*/ 2703264 w 6891715"/>
                <a:gd name="connsiteY6938" fmla="*/ 1658619 h 6367455"/>
                <a:gd name="connsiteX6939" fmla="*/ 2721355 w 6891715"/>
                <a:gd name="connsiteY6939" fmla="*/ 1676398 h 6367455"/>
                <a:gd name="connsiteX6940" fmla="*/ 2735320 w 6891715"/>
                <a:gd name="connsiteY6940" fmla="*/ 1675128 h 6367455"/>
                <a:gd name="connsiteX6941" fmla="*/ 2719133 w 6891715"/>
                <a:gd name="connsiteY6941" fmla="*/ 1659253 h 6367455"/>
                <a:gd name="connsiteX6942" fmla="*/ 2721355 w 6891715"/>
                <a:gd name="connsiteY6942" fmla="*/ 1651316 h 6367455"/>
                <a:gd name="connsiteX6943" fmla="*/ 2745793 w 6891715"/>
                <a:gd name="connsiteY6943" fmla="*/ 1659253 h 6367455"/>
                <a:gd name="connsiteX6944" fmla="*/ 2749918 w 6891715"/>
                <a:gd name="connsiteY6944" fmla="*/ 1656079 h 6367455"/>
                <a:gd name="connsiteX6945" fmla="*/ 2743254 w 6891715"/>
                <a:gd name="connsiteY6945" fmla="*/ 1642426 h 6367455"/>
                <a:gd name="connsiteX6946" fmla="*/ 2741349 w 6891715"/>
                <a:gd name="connsiteY6946" fmla="*/ 1624646 h 6367455"/>
                <a:gd name="connsiteX6947" fmla="*/ 2750870 w 6891715"/>
                <a:gd name="connsiteY6947" fmla="*/ 1620201 h 6367455"/>
                <a:gd name="connsiteX6948" fmla="*/ 2771499 w 6891715"/>
                <a:gd name="connsiteY6948" fmla="*/ 1600833 h 6367455"/>
                <a:gd name="connsiteX6949" fmla="*/ 2763248 w 6891715"/>
                <a:gd name="connsiteY6949" fmla="*/ 1591944 h 6367455"/>
                <a:gd name="connsiteX6950" fmla="*/ 2742936 w 6891715"/>
                <a:gd name="connsiteY6950" fmla="*/ 1608771 h 6367455"/>
                <a:gd name="connsiteX6951" fmla="*/ 2733732 w 6891715"/>
                <a:gd name="connsiteY6951" fmla="*/ 1609723 h 6367455"/>
                <a:gd name="connsiteX6952" fmla="*/ 2730241 w 6891715"/>
                <a:gd name="connsiteY6952" fmla="*/ 1603374 h 6367455"/>
                <a:gd name="connsiteX6953" fmla="*/ 2741983 w 6891715"/>
                <a:gd name="connsiteY6953" fmla="*/ 1579561 h 6367455"/>
                <a:gd name="connsiteX6954" fmla="*/ 2752459 w 6891715"/>
                <a:gd name="connsiteY6954" fmla="*/ 1580196 h 6367455"/>
                <a:gd name="connsiteX6955" fmla="*/ 2769278 w 6891715"/>
                <a:gd name="connsiteY6955" fmla="*/ 1572576 h 6367455"/>
                <a:gd name="connsiteX6956" fmla="*/ 2766105 w 6891715"/>
                <a:gd name="connsiteY6956" fmla="*/ 1549399 h 6367455"/>
                <a:gd name="connsiteX6957" fmla="*/ 2779435 w 6891715"/>
                <a:gd name="connsiteY6957" fmla="*/ 1533524 h 6367455"/>
                <a:gd name="connsiteX6958" fmla="*/ 2799430 w 6891715"/>
                <a:gd name="connsiteY6958" fmla="*/ 1528127 h 6367455"/>
                <a:gd name="connsiteX6959" fmla="*/ 2804825 w 6891715"/>
                <a:gd name="connsiteY6959" fmla="*/ 1517649 h 6367455"/>
                <a:gd name="connsiteX6960" fmla="*/ 2813077 w 6891715"/>
                <a:gd name="connsiteY6960" fmla="*/ 1509077 h 6367455"/>
                <a:gd name="connsiteX6961" fmla="*/ 2818790 w 6891715"/>
                <a:gd name="connsiteY6961" fmla="*/ 1531937 h 6367455"/>
                <a:gd name="connsiteX6962" fmla="*/ 2830215 w 6891715"/>
                <a:gd name="connsiteY6962" fmla="*/ 1541461 h 6367455"/>
                <a:gd name="connsiteX6963" fmla="*/ 2842592 w 6891715"/>
                <a:gd name="connsiteY6963" fmla="*/ 1520189 h 6367455"/>
                <a:gd name="connsiteX6964" fmla="*/ 2837515 w 6891715"/>
                <a:gd name="connsiteY6964" fmla="*/ 1515109 h 6367455"/>
                <a:gd name="connsiteX6965" fmla="*/ 2855288 w 6891715"/>
                <a:gd name="connsiteY6965" fmla="*/ 1505584 h 6367455"/>
                <a:gd name="connsiteX6966" fmla="*/ 2863540 w 6891715"/>
                <a:gd name="connsiteY6966" fmla="*/ 1493836 h 6367455"/>
                <a:gd name="connsiteX6967" fmla="*/ 2859414 w 6891715"/>
                <a:gd name="connsiteY6967" fmla="*/ 1486534 h 6367455"/>
                <a:gd name="connsiteX6968" fmla="*/ 2845767 w 6891715"/>
                <a:gd name="connsiteY6968" fmla="*/ 1504314 h 6367455"/>
                <a:gd name="connsiteX6969" fmla="*/ 2832120 w 6891715"/>
                <a:gd name="connsiteY6969" fmla="*/ 1513204 h 6367455"/>
                <a:gd name="connsiteX6970" fmla="*/ 2828945 w 6891715"/>
                <a:gd name="connsiteY6970" fmla="*/ 1481137 h 6367455"/>
                <a:gd name="connsiteX6971" fmla="*/ 2828628 w 6891715"/>
                <a:gd name="connsiteY6971" fmla="*/ 1479232 h 6367455"/>
                <a:gd name="connsiteX6972" fmla="*/ 2825772 w 6891715"/>
                <a:gd name="connsiteY6972" fmla="*/ 1481137 h 6367455"/>
                <a:gd name="connsiteX6973" fmla="*/ 2819425 w 6891715"/>
                <a:gd name="connsiteY6973" fmla="*/ 1484629 h 6367455"/>
                <a:gd name="connsiteX6974" fmla="*/ 2806729 w 6891715"/>
                <a:gd name="connsiteY6974" fmla="*/ 1509077 h 6367455"/>
                <a:gd name="connsiteX6975" fmla="*/ 2794987 w 6891715"/>
                <a:gd name="connsiteY6975" fmla="*/ 1503996 h 6367455"/>
                <a:gd name="connsiteX6976" fmla="*/ 2801335 w 6891715"/>
                <a:gd name="connsiteY6976" fmla="*/ 1488122 h 6367455"/>
                <a:gd name="connsiteX6977" fmla="*/ 2807047 w 6891715"/>
                <a:gd name="connsiteY6977" fmla="*/ 1481137 h 6367455"/>
                <a:gd name="connsiteX6978" fmla="*/ 2815933 w 6891715"/>
                <a:gd name="connsiteY6978" fmla="*/ 1470024 h 6367455"/>
                <a:gd name="connsiteX6979" fmla="*/ 2827359 w 6891715"/>
                <a:gd name="connsiteY6979" fmla="*/ 1465897 h 6367455"/>
                <a:gd name="connsiteX6980" fmla="*/ 2821012 w 6891715"/>
                <a:gd name="connsiteY6980" fmla="*/ 1454149 h 6367455"/>
                <a:gd name="connsiteX6981" fmla="*/ 2825137 w 6891715"/>
                <a:gd name="connsiteY6981" fmla="*/ 1438274 h 6367455"/>
                <a:gd name="connsiteX6982" fmla="*/ 2832436 w 6891715"/>
                <a:gd name="connsiteY6982" fmla="*/ 1441449 h 6367455"/>
                <a:gd name="connsiteX6983" fmla="*/ 2833706 w 6891715"/>
                <a:gd name="connsiteY6983" fmla="*/ 1461134 h 6367455"/>
                <a:gd name="connsiteX6984" fmla="*/ 2840371 w 6891715"/>
                <a:gd name="connsiteY6984" fmla="*/ 1467484 h 6367455"/>
                <a:gd name="connsiteX6985" fmla="*/ 2859414 w 6891715"/>
                <a:gd name="connsiteY6985" fmla="*/ 1481137 h 6367455"/>
                <a:gd name="connsiteX6986" fmla="*/ 2862588 w 6891715"/>
                <a:gd name="connsiteY6986" fmla="*/ 1483042 h 6367455"/>
                <a:gd name="connsiteX6987" fmla="*/ 2862271 w 6891715"/>
                <a:gd name="connsiteY6987" fmla="*/ 1481137 h 6367455"/>
                <a:gd name="connsiteX6988" fmla="*/ 2860366 w 6891715"/>
                <a:gd name="connsiteY6988" fmla="*/ 1474152 h 6367455"/>
                <a:gd name="connsiteX6989" fmla="*/ 2854653 w 6891715"/>
                <a:gd name="connsiteY6989" fmla="*/ 1441132 h 6367455"/>
                <a:gd name="connsiteX6990" fmla="*/ 2836563 w 6891715"/>
                <a:gd name="connsiteY6990" fmla="*/ 1430972 h 6367455"/>
                <a:gd name="connsiteX6991" fmla="*/ 2833072 w 6891715"/>
                <a:gd name="connsiteY6991" fmla="*/ 1410017 h 6367455"/>
                <a:gd name="connsiteX6992" fmla="*/ 2847036 w 6891715"/>
                <a:gd name="connsiteY6992" fmla="*/ 1405255 h 6367455"/>
                <a:gd name="connsiteX6993" fmla="*/ 2852749 w 6891715"/>
                <a:gd name="connsiteY6993" fmla="*/ 1426527 h 6367455"/>
                <a:gd name="connsiteX6994" fmla="*/ 2864174 w 6891715"/>
                <a:gd name="connsiteY6994" fmla="*/ 1423987 h 6367455"/>
                <a:gd name="connsiteX6995" fmla="*/ 2868300 w 6891715"/>
                <a:gd name="connsiteY6995" fmla="*/ 1403350 h 6367455"/>
                <a:gd name="connsiteX6996" fmla="*/ 2848941 w 6891715"/>
                <a:gd name="connsiteY6996" fmla="*/ 1392554 h 6367455"/>
                <a:gd name="connsiteX6997" fmla="*/ 2854970 w 6891715"/>
                <a:gd name="connsiteY6997" fmla="*/ 1378267 h 6367455"/>
                <a:gd name="connsiteX6998" fmla="*/ 2874013 w 6891715"/>
                <a:gd name="connsiteY6998" fmla="*/ 1375727 h 6367455"/>
                <a:gd name="connsiteX6999" fmla="*/ 2865761 w 6891715"/>
                <a:gd name="connsiteY6999" fmla="*/ 1360170 h 6367455"/>
                <a:gd name="connsiteX7000" fmla="*/ 2872744 w 6891715"/>
                <a:gd name="connsiteY7000" fmla="*/ 1346200 h 6367455"/>
                <a:gd name="connsiteX7001" fmla="*/ 2899721 w 6891715"/>
                <a:gd name="connsiteY7001" fmla="*/ 1361757 h 6367455"/>
                <a:gd name="connsiteX7002" fmla="*/ 2904482 w 6891715"/>
                <a:gd name="connsiteY7002" fmla="*/ 1355407 h 6367455"/>
                <a:gd name="connsiteX7003" fmla="*/ 2886390 w 6891715"/>
                <a:gd name="connsiteY7003" fmla="*/ 1337945 h 6367455"/>
                <a:gd name="connsiteX7004" fmla="*/ 2887660 w 6891715"/>
                <a:gd name="connsiteY7004" fmla="*/ 1321752 h 6367455"/>
                <a:gd name="connsiteX7005" fmla="*/ 2864174 w 6891715"/>
                <a:gd name="connsiteY7005" fmla="*/ 1337945 h 6367455"/>
                <a:gd name="connsiteX7006" fmla="*/ 2844496 w 6891715"/>
                <a:gd name="connsiteY7006" fmla="*/ 1366519 h 6367455"/>
                <a:gd name="connsiteX7007" fmla="*/ 2834976 w 6891715"/>
                <a:gd name="connsiteY7007" fmla="*/ 1356360 h 6367455"/>
                <a:gd name="connsiteX7008" fmla="*/ 2854970 w 6891715"/>
                <a:gd name="connsiteY7008" fmla="*/ 1345247 h 6367455"/>
                <a:gd name="connsiteX7009" fmla="*/ 2850527 w 6891715"/>
                <a:gd name="connsiteY7009" fmla="*/ 1331912 h 6367455"/>
                <a:gd name="connsiteX7010" fmla="*/ 2827041 w 6891715"/>
                <a:gd name="connsiteY7010" fmla="*/ 1327467 h 6367455"/>
                <a:gd name="connsiteX7011" fmla="*/ 2834659 w 6891715"/>
                <a:gd name="connsiteY7011" fmla="*/ 1308735 h 6367455"/>
                <a:gd name="connsiteX7012" fmla="*/ 2850527 w 6891715"/>
                <a:gd name="connsiteY7012" fmla="*/ 1323340 h 6367455"/>
                <a:gd name="connsiteX7013" fmla="*/ 2888296 w 6891715"/>
                <a:gd name="connsiteY7013" fmla="*/ 1308100 h 6367455"/>
                <a:gd name="connsiteX7014" fmla="*/ 2890518 w 6891715"/>
                <a:gd name="connsiteY7014" fmla="*/ 1278890 h 6367455"/>
                <a:gd name="connsiteX7015" fmla="*/ 2898768 w 6891715"/>
                <a:gd name="connsiteY7015" fmla="*/ 1278255 h 6367455"/>
                <a:gd name="connsiteX7016" fmla="*/ 2925112 w 6891715"/>
                <a:gd name="connsiteY7016" fmla="*/ 1271905 h 6367455"/>
                <a:gd name="connsiteX7017" fmla="*/ 2936854 w 6891715"/>
                <a:gd name="connsiteY7017" fmla="*/ 1286510 h 6367455"/>
                <a:gd name="connsiteX7018" fmla="*/ 2945741 w 6891715"/>
                <a:gd name="connsiteY7018" fmla="*/ 1306830 h 6367455"/>
                <a:gd name="connsiteX7019" fmla="*/ 2953675 w 6891715"/>
                <a:gd name="connsiteY7019" fmla="*/ 1290637 h 6367455"/>
                <a:gd name="connsiteX7020" fmla="*/ 2975891 w 6891715"/>
                <a:gd name="connsiteY7020" fmla="*/ 1279843 h 6367455"/>
                <a:gd name="connsiteX7021" fmla="*/ 2984143 w 6891715"/>
                <a:gd name="connsiteY7021" fmla="*/ 1264285 h 6367455"/>
                <a:gd name="connsiteX7022" fmla="*/ 2954945 w 6891715"/>
                <a:gd name="connsiteY7022" fmla="*/ 1267460 h 6367455"/>
                <a:gd name="connsiteX7023" fmla="*/ 2946376 w 6891715"/>
                <a:gd name="connsiteY7023" fmla="*/ 1276033 h 6367455"/>
                <a:gd name="connsiteX7024" fmla="*/ 2925746 w 6891715"/>
                <a:gd name="connsiteY7024" fmla="*/ 1242377 h 6367455"/>
                <a:gd name="connsiteX7025" fmla="*/ 2918447 w 6891715"/>
                <a:gd name="connsiteY7025" fmla="*/ 1238250 h 6367455"/>
                <a:gd name="connsiteX7026" fmla="*/ 2920351 w 6891715"/>
                <a:gd name="connsiteY7026" fmla="*/ 1219200 h 6367455"/>
                <a:gd name="connsiteX7027" fmla="*/ 2935267 w 6891715"/>
                <a:gd name="connsiteY7027" fmla="*/ 1221423 h 6367455"/>
                <a:gd name="connsiteX7028" fmla="*/ 2941297 w 6891715"/>
                <a:gd name="connsiteY7028" fmla="*/ 1202373 h 6367455"/>
                <a:gd name="connsiteX7029" fmla="*/ 2907338 w 6891715"/>
                <a:gd name="connsiteY7029" fmla="*/ 1198563 h 6367455"/>
                <a:gd name="connsiteX7030" fmla="*/ 2908607 w 6891715"/>
                <a:gd name="connsiteY7030" fmla="*/ 1184593 h 6367455"/>
                <a:gd name="connsiteX7031" fmla="*/ 2939394 w 6891715"/>
                <a:gd name="connsiteY7031" fmla="*/ 1183323 h 6367455"/>
                <a:gd name="connsiteX7032" fmla="*/ 2919081 w 6891715"/>
                <a:gd name="connsiteY7032" fmla="*/ 1175068 h 6367455"/>
                <a:gd name="connsiteX7033" fmla="*/ 2926063 w 6891715"/>
                <a:gd name="connsiteY7033" fmla="*/ 1166495 h 6367455"/>
                <a:gd name="connsiteX7034" fmla="*/ 2943202 w 6891715"/>
                <a:gd name="connsiteY7034" fmla="*/ 1173798 h 6367455"/>
                <a:gd name="connsiteX7035" fmla="*/ 2948280 w 6891715"/>
                <a:gd name="connsiteY7035" fmla="*/ 1164273 h 6367455"/>
                <a:gd name="connsiteX7036" fmla="*/ 2940980 w 6891715"/>
                <a:gd name="connsiteY7036" fmla="*/ 1155065 h 6367455"/>
                <a:gd name="connsiteX7037" fmla="*/ 2943202 w 6891715"/>
                <a:gd name="connsiteY7037" fmla="*/ 1143318 h 6367455"/>
                <a:gd name="connsiteX7038" fmla="*/ 2968273 w 6891715"/>
                <a:gd name="connsiteY7038" fmla="*/ 1139825 h 6367455"/>
                <a:gd name="connsiteX7039" fmla="*/ 2953358 w 6891715"/>
                <a:gd name="connsiteY7039" fmla="*/ 1131570 h 6367455"/>
                <a:gd name="connsiteX7040" fmla="*/ 2942884 w 6891715"/>
                <a:gd name="connsiteY7040" fmla="*/ 1119187 h 6367455"/>
                <a:gd name="connsiteX7041" fmla="*/ 2946058 w 6891715"/>
                <a:gd name="connsiteY7041" fmla="*/ 1109662 h 6367455"/>
                <a:gd name="connsiteX7042" fmla="*/ 2965102 w 6891715"/>
                <a:gd name="connsiteY7042" fmla="*/ 1113473 h 6367455"/>
                <a:gd name="connsiteX7043" fmla="*/ 2969862 w 6891715"/>
                <a:gd name="connsiteY7043" fmla="*/ 1100772 h 6367455"/>
                <a:gd name="connsiteX7044" fmla="*/ 2984778 w 6891715"/>
                <a:gd name="connsiteY7044" fmla="*/ 1106170 h 6367455"/>
                <a:gd name="connsiteX7045" fmla="*/ 2996522 w 6891715"/>
                <a:gd name="connsiteY7045" fmla="*/ 1093470 h 6367455"/>
                <a:gd name="connsiteX7046" fmla="*/ 3010169 w 6891715"/>
                <a:gd name="connsiteY7046" fmla="*/ 1094105 h 6367455"/>
                <a:gd name="connsiteX7047" fmla="*/ 3014294 w 6891715"/>
                <a:gd name="connsiteY7047" fmla="*/ 1066800 h 6367455"/>
                <a:gd name="connsiteX7048" fmla="*/ 3027942 w 6891715"/>
                <a:gd name="connsiteY7048" fmla="*/ 1062355 h 6367455"/>
                <a:gd name="connsiteX7049" fmla="*/ 3034289 w 6891715"/>
                <a:gd name="connsiteY7049" fmla="*/ 1054735 h 6367455"/>
                <a:gd name="connsiteX7050" fmla="*/ 3062536 w 6891715"/>
                <a:gd name="connsiteY7050" fmla="*/ 1052830 h 6367455"/>
                <a:gd name="connsiteX7051" fmla="*/ 3082848 w 6891715"/>
                <a:gd name="connsiteY7051" fmla="*/ 1044892 h 6367455"/>
                <a:gd name="connsiteX7052" fmla="*/ 3104107 w 6891715"/>
                <a:gd name="connsiteY7052" fmla="*/ 1064577 h 6367455"/>
                <a:gd name="connsiteX7053" fmla="*/ 3119976 w 6891715"/>
                <a:gd name="connsiteY7053" fmla="*/ 1045527 h 6367455"/>
                <a:gd name="connsiteX7054" fmla="*/ 3102520 w 6891715"/>
                <a:gd name="connsiteY7054" fmla="*/ 1029017 h 6367455"/>
                <a:gd name="connsiteX7055" fmla="*/ 3083799 w 6891715"/>
                <a:gd name="connsiteY7055" fmla="*/ 1030287 h 6367455"/>
                <a:gd name="connsiteX7056" fmla="*/ 3074913 w 6891715"/>
                <a:gd name="connsiteY7056" fmla="*/ 1017587 h 6367455"/>
                <a:gd name="connsiteX7057" fmla="*/ 3058410 w 6891715"/>
                <a:gd name="connsiteY7057" fmla="*/ 1028382 h 6367455"/>
                <a:gd name="connsiteX7058" fmla="*/ 3052697 w 6891715"/>
                <a:gd name="connsiteY7058" fmla="*/ 1010602 h 6367455"/>
                <a:gd name="connsiteX7059" fmla="*/ 3043175 w 6891715"/>
                <a:gd name="connsiteY7059" fmla="*/ 1005204 h 6367455"/>
                <a:gd name="connsiteX7060" fmla="*/ 3049206 w 6891715"/>
                <a:gd name="connsiteY7060" fmla="*/ 973770 h 6367455"/>
                <a:gd name="connsiteX7061" fmla="*/ 3072057 w 6891715"/>
                <a:gd name="connsiteY7061" fmla="*/ 948370 h 6367455"/>
                <a:gd name="connsiteX7062" fmla="*/ 3079991 w 6891715"/>
                <a:gd name="connsiteY7062" fmla="*/ 969325 h 6367455"/>
                <a:gd name="connsiteX7063" fmla="*/ 3093634 w 6891715"/>
                <a:gd name="connsiteY7063" fmla="*/ 972500 h 6367455"/>
                <a:gd name="connsiteX7064" fmla="*/ 3099029 w 6891715"/>
                <a:gd name="connsiteY7064" fmla="*/ 980437 h 6367455"/>
                <a:gd name="connsiteX7065" fmla="*/ 3110772 w 6891715"/>
                <a:gd name="connsiteY7065" fmla="*/ 974087 h 6367455"/>
                <a:gd name="connsiteX7066" fmla="*/ 3125689 w 6891715"/>
                <a:gd name="connsiteY7066" fmla="*/ 985517 h 6367455"/>
                <a:gd name="connsiteX7067" fmla="*/ 3140605 w 6891715"/>
                <a:gd name="connsiteY7067" fmla="*/ 979167 h 6367455"/>
                <a:gd name="connsiteX7068" fmla="*/ 3133623 w 6891715"/>
                <a:gd name="connsiteY7068" fmla="*/ 967737 h 6367455"/>
                <a:gd name="connsiteX7069" fmla="*/ 3150762 w 6891715"/>
                <a:gd name="connsiteY7069" fmla="*/ 948687 h 6367455"/>
                <a:gd name="connsiteX7070" fmla="*/ 3128545 w 6891715"/>
                <a:gd name="connsiteY7070" fmla="*/ 959165 h 6367455"/>
                <a:gd name="connsiteX7071" fmla="*/ 3107598 w 6891715"/>
                <a:gd name="connsiteY7071" fmla="*/ 961387 h 6367455"/>
                <a:gd name="connsiteX7072" fmla="*/ 3100933 w 6891715"/>
                <a:gd name="connsiteY7072" fmla="*/ 952180 h 6367455"/>
                <a:gd name="connsiteX7073" fmla="*/ 3120928 w 6891715"/>
                <a:gd name="connsiteY7073" fmla="*/ 940432 h 6367455"/>
                <a:gd name="connsiteX7074" fmla="*/ 3136480 w 6891715"/>
                <a:gd name="connsiteY7074" fmla="*/ 921065 h 6367455"/>
                <a:gd name="connsiteX7075" fmla="*/ 3125054 w 6891715"/>
                <a:gd name="connsiteY7075" fmla="*/ 914080 h 6367455"/>
                <a:gd name="connsiteX7076" fmla="*/ 3137749 w 6891715"/>
                <a:gd name="connsiteY7076" fmla="*/ 903285 h 6367455"/>
                <a:gd name="connsiteX7077" fmla="*/ 3126006 w 6891715"/>
                <a:gd name="connsiteY7077" fmla="*/ 895982 h 6367455"/>
                <a:gd name="connsiteX7078" fmla="*/ 3117437 w 6891715"/>
                <a:gd name="connsiteY7078" fmla="*/ 886775 h 6367455"/>
                <a:gd name="connsiteX7079" fmla="*/ 3130767 w 6891715"/>
                <a:gd name="connsiteY7079" fmla="*/ 865502 h 6367455"/>
                <a:gd name="connsiteX7080" fmla="*/ 3139971 w 6891715"/>
                <a:gd name="connsiteY7080" fmla="*/ 846453 h 6367455"/>
                <a:gd name="connsiteX7081" fmla="*/ 3158061 w 6891715"/>
                <a:gd name="connsiteY7081" fmla="*/ 839150 h 6367455"/>
                <a:gd name="connsiteX7082" fmla="*/ 3169487 w 6891715"/>
                <a:gd name="connsiteY7082" fmla="*/ 806130 h 6367455"/>
                <a:gd name="connsiteX7083" fmla="*/ 3179008 w 6891715"/>
                <a:gd name="connsiteY7083" fmla="*/ 806130 h 6367455"/>
                <a:gd name="connsiteX7084" fmla="*/ 3174882 w 6891715"/>
                <a:gd name="connsiteY7084" fmla="*/ 816607 h 6367455"/>
                <a:gd name="connsiteX7085" fmla="*/ 3180278 w 6891715"/>
                <a:gd name="connsiteY7085" fmla="*/ 839785 h 6367455"/>
                <a:gd name="connsiteX7086" fmla="*/ 3190116 w 6891715"/>
                <a:gd name="connsiteY7086" fmla="*/ 854390 h 6367455"/>
                <a:gd name="connsiteX7087" fmla="*/ 3192021 w 6891715"/>
                <a:gd name="connsiteY7087" fmla="*/ 868995 h 6367455"/>
                <a:gd name="connsiteX7088" fmla="*/ 3200590 w 6891715"/>
                <a:gd name="connsiteY7088" fmla="*/ 852167 h 6367455"/>
                <a:gd name="connsiteX7089" fmla="*/ 3218680 w 6891715"/>
                <a:gd name="connsiteY7089" fmla="*/ 858518 h 6367455"/>
                <a:gd name="connsiteX7090" fmla="*/ 3225028 w 6891715"/>
                <a:gd name="connsiteY7090" fmla="*/ 849945 h 6367455"/>
                <a:gd name="connsiteX7091" fmla="*/ 3219315 w 6891715"/>
                <a:gd name="connsiteY7091" fmla="*/ 840420 h 6367455"/>
                <a:gd name="connsiteX7092" fmla="*/ 3191069 w 6891715"/>
                <a:gd name="connsiteY7092" fmla="*/ 848357 h 6367455"/>
                <a:gd name="connsiteX7093" fmla="*/ 3195194 w 6891715"/>
                <a:gd name="connsiteY7093" fmla="*/ 835340 h 6367455"/>
                <a:gd name="connsiteX7094" fmla="*/ 3209794 w 6891715"/>
                <a:gd name="connsiteY7094" fmla="*/ 835023 h 6367455"/>
                <a:gd name="connsiteX7095" fmla="*/ 3217094 w 6891715"/>
                <a:gd name="connsiteY7095" fmla="*/ 827720 h 6367455"/>
                <a:gd name="connsiteX7096" fmla="*/ 3204398 w 6891715"/>
                <a:gd name="connsiteY7096" fmla="*/ 809940 h 6367455"/>
                <a:gd name="connsiteX7097" fmla="*/ 3218046 w 6891715"/>
                <a:gd name="connsiteY7097" fmla="*/ 803590 h 6367455"/>
                <a:gd name="connsiteX7098" fmla="*/ 3208207 w 6891715"/>
                <a:gd name="connsiteY7098" fmla="*/ 786762 h 6367455"/>
                <a:gd name="connsiteX7099" fmla="*/ 3190434 w 6891715"/>
                <a:gd name="connsiteY7099" fmla="*/ 777555 h 6367455"/>
                <a:gd name="connsiteX7100" fmla="*/ 3204716 w 6891715"/>
                <a:gd name="connsiteY7100" fmla="*/ 760410 h 6367455"/>
                <a:gd name="connsiteX7101" fmla="*/ 3237723 w 6891715"/>
                <a:gd name="connsiteY7101" fmla="*/ 746440 h 6367455"/>
                <a:gd name="connsiteX7102" fmla="*/ 3256766 w 6891715"/>
                <a:gd name="connsiteY7102" fmla="*/ 757870 h 6367455"/>
                <a:gd name="connsiteX7103" fmla="*/ 3273904 w 6891715"/>
                <a:gd name="connsiteY7103" fmla="*/ 744853 h 6367455"/>
                <a:gd name="connsiteX7104" fmla="*/ 3287551 w 6891715"/>
                <a:gd name="connsiteY7104" fmla="*/ 776285 h 6367455"/>
                <a:gd name="connsiteX7105" fmla="*/ 3305642 w 6891715"/>
                <a:gd name="connsiteY7105" fmla="*/ 776285 h 6367455"/>
                <a:gd name="connsiteX7106" fmla="*/ 3294851 w 6891715"/>
                <a:gd name="connsiteY7106" fmla="*/ 757553 h 6367455"/>
                <a:gd name="connsiteX7107" fmla="*/ 3315798 w 6891715"/>
                <a:gd name="connsiteY7107" fmla="*/ 744535 h 6367455"/>
                <a:gd name="connsiteX7108" fmla="*/ 3326589 w 6891715"/>
                <a:gd name="connsiteY7108" fmla="*/ 729613 h 6367455"/>
                <a:gd name="connsiteX7109" fmla="*/ 3312624 w 6891715"/>
                <a:gd name="connsiteY7109" fmla="*/ 723580 h 6367455"/>
                <a:gd name="connsiteX7110" fmla="*/ 3320876 w 6891715"/>
                <a:gd name="connsiteY7110" fmla="*/ 705800 h 6367455"/>
                <a:gd name="connsiteX7111" fmla="*/ 3310085 w 6891715"/>
                <a:gd name="connsiteY7111" fmla="*/ 703578 h 6367455"/>
                <a:gd name="connsiteX7112" fmla="*/ 3281839 w 6891715"/>
                <a:gd name="connsiteY7112" fmla="*/ 732470 h 6367455"/>
                <a:gd name="connsiteX7113" fmla="*/ 3269143 w 6891715"/>
                <a:gd name="connsiteY7113" fmla="*/ 728343 h 6367455"/>
                <a:gd name="connsiteX7114" fmla="*/ 3263748 w 6891715"/>
                <a:gd name="connsiteY7114" fmla="*/ 710245 h 6367455"/>
                <a:gd name="connsiteX7115" fmla="*/ 3249149 w 6891715"/>
                <a:gd name="connsiteY7115" fmla="*/ 709610 h 6367455"/>
                <a:gd name="connsiteX7116" fmla="*/ 3244705 w 6891715"/>
                <a:gd name="connsiteY7116" fmla="*/ 728660 h 6367455"/>
                <a:gd name="connsiteX7117" fmla="*/ 3220267 w 6891715"/>
                <a:gd name="connsiteY7117" fmla="*/ 720088 h 6367455"/>
                <a:gd name="connsiteX7118" fmla="*/ 3219315 w 6891715"/>
                <a:gd name="connsiteY7118" fmla="*/ 706753 h 6367455"/>
                <a:gd name="connsiteX7119" fmla="*/ 3252005 w 6891715"/>
                <a:gd name="connsiteY7119" fmla="*/ 666430 h 6367455"/>
                <a:gd name="connsiteX7120" fmla="*/ 3262161 w 6891715"/>
                <a:gd name="connsiteY7120" fmla="*/ 634680 h 6367455"/>
                <a:gd name="connsiteX7121" fmla="*/ 3284060 w 6891715"/>
                <a:gd name="connsiteY7121" fmla="*/ 628330 h 6367455"/>
                <a:gd name="connsiteX7122" fmla="*/ 3281839 w 6891715"/>
                <a:gd name="connsiteY7122" fmla="*/ 615313 h 6367455"/>
                <a:gd name="connsiteX7123" fmla="*/ 3314529 w 6891715"/>
                <a:gd name="connsiteY7123" fmla="*/ 598168 h 6367455"/>
                <a:gd name="connsiteX7124" fmla="*/ 3322780 w 6891715"/>
                <a:gd name="connsiteY7124" fmla="*/ 579435 h 6367455"/>
                <a:gd name="connsiteX7125" fmla="*/ 3375782 w 6891715"/>
                <a:gd name="connsiteY7125" fmla="*/ 550225 h 6367455"/>
                <a:gd name="connsiteX7126" fmla="*/ 3368800 w 6891715"/>
                <a:gd name="connsiteY7126" fmla="*/ 538795 h 6367455"/>
                <a:gd name="connsiteX7127" fmla="*/ 3365626 w 6891715"/>
                <a:gd name="connsiteY7127" fmla="*/ 509268 h 6367455"/>
                <a:gd name="connsiteX7128" fmla="*/ 3383082 w 6891715"/>
                <a:gd name="connsiteY7128" fmla="*/ 459420 h 6367455"/>
                <a:gd name="connsiteX7129" fmla="*/ 3397999 w 6891715"/>
                <a:gd name="connsiteY7129" fmla="*/ 475295 h 6367455"/>
                <a:gd name="connsiteX7130" fmla="*/ 3382447 w 6891715"/>
                <a:gd name="connsiteY7130" fmla="*/ 500695 h 6367455"/>
                <a:gd name="connsiteX7131" fmla="*/ 3392921 w 6891715"/>
                <a:gd name="connsiteY7131" fmla="*/ 506728 h 6367455"/>
                <a:gd name="connsiteX7132" fmla="*/ 3396095 w 6891715"/>
                <a:gd name="connsiteY7132" fmla="*/ 496250 h 6367455"/>
                <a:gd name="connsiteX7133" fmla="*/ 3407838 w 6891715"/>
                <a:gd name="connsiteY7133" fmla="*/ 499425 h 6367455"/>
                <a:gd name="connsiteX7134" fmla="*/ 3415137 w 6891715"/>
                <a:gd name="connsiteY7134" fmla="*/ 518158 h 6367455"/>
                <a:gd name="connsiteX7135" fmla="*/ 3420533 w 6891715"/>
                <a:gd name="connsiteY7135" fmla="*/ 500378 h 6367455"/>
                <a:gd name="connsiteX7136" fmla="*/ 3437671 w 6891715"/>
                <a:gd name="connsiteY7136" fmla="*/ 512760 h 6367455"/>
                <a:gd name="connsiteX7137" fmla="*/ 3449097 w 6891715"/>
                <a:gd name="connsiteY7137" fmla="*/ 499108 h 6367455"/>
                <a:gd name="connsiteX7138" fmla="*/ 3423389 w 6891715"/>
                <a:gd name="connsiteY7138" fmla="*/ 483550 h 6367455"/>
                <a:gd name="connsiteX7139" fmla="*/ 3422437 w 6891715"/>
                <a:gd name="connsiteY7139" fmla="*/ 465453 h 6367455"/>
                <a:gd name="connsiteX7140" fmla="*/ 3417042 w 6891715"/>
                <a:gd name="connsiteY7140" fmla="*/ 452118 h 6367455"/>
                <a:gd name="connsiteX7141" fmla="*/ 3442114 w 6891715"/>
                <a:gd name="connsiteY7141" fmla="*/ 451800 h 6367455"/>
                <a:gd name="connsiteX7142" fmla="*/ 3461792 w 6891715"/>
                <a:gd name="connsiteY7142" fmla="*/ 498155 h 6367455"/>
                <a:gd name="connsiteX7143" fmla="*/ 3488452 w 6891715"/>
                <a:gd name="connsiteY7143" fmla="*/ 508315 h 6367455"/>
                <a:gd name="connsiteX7144" fmla="*/ 3491625 w 6891715"/>
                <a:gd name="connsiteY7144" fmla="*/ 528000 h 6367455"/>
                <a:gd name="connsiteX7145" fmla="*/ 3516063 w 6891715"/>
                <a:gd name="connsiteY7145" fmla="*/ 538478 h 6367455"/>
                <a:gd name="connsiteX7146" fmla="*/ 3518285 w 6891715"/>
                <a:gd name="connsiteY7146" fmla="*/ 524825 h 6367455"/>
                <a:gd name="connsiteX7147" fmla="*/ 3488134 w 6891715"/>
                <a:gd name="connsiteY7147" fmla="*/ 483868 h 6367455"/>
                <a:gd name="connsiteX7148" fmla="*/ 3477343 w 6891715"/>
                <a:gd name="connsiteY7148" fmla="*/ 482915 h 6367455"/>
                <a:gd name="connsiteX7149" fmla="*/ 3464648 w 6891715"/>
                <a:gd name="connsiteY7149" fmla="*/ 467358 h 6367455"/>
                <a:gd name="connsiteX7150" fmla="*/ 3469726 w 6891715"/>
                <a:gd name="connsiteY7150" fmla="*/ 443863 h 6367455"/>
                <a:gd name="connsiteX7151" fmla="*/ 3455762 w 6891715"/>
                <a:gd name="connsiteY7151" fmla="*/ 430528 h 6367455"/>
                <a:gd name="connsiteX7152" fmla="*/ 3478930 w 6891715"/>
                <a:gd name="connsiteY7152" fmla="*/ 391158 h 6367455"/>
                <a:gd name="connsiteX7153" fmla="*/ 3499877 w 6891715"/>
                <a:gd name="connsiteY7153" fmla="*/ 392110 h 6367455"/>
                <a:gd name="connsiteX7154" fmla="*/ 3504955 w 6891715"/>
                <a:gd name="connsiteY7154" fmla="*/ 382586 h 6367455"/>
                <a:gd name="connsiteX7155" fmla="*/ 3519872 w 6891715"/>
                <a:gd name="connsiteY7155" fmla="*/ 382268 h 6367455"/>
                <a:gd name="connsiteX7156" fmla="*/ 3513842 w 6891715"/>
                <a:gd name="connsiteY7156" fmla="*/ 401318 h 6367455"/>
                <a:gd name="connsiteX7157" fmla="*/ 3521459 w 6891715"/>
                <a:gd name="connsiteY7157" fmla="*/ 416240 h 6367455"/>
                <a:gd name="connsiteX7158" fmla="*/ 3521776 w 6891715"/>
                <a:gd name="connsiteY7158" fmla="*/ 474978 h 6367455"/>
                <a:gd name="connsiteX7159" fmla="*/ 3539232 w 6891715"/>
                <a:gd name="connsiteY7159" fmla="*/ 441323 h 6367455"/>
                <a:gd name="connsiteX7160" fmla="*/ 3545262 w 6891715"/>
                <a:gd name="connsiteY7160" fmla="*/ 385443 h 6367455"/>
                <a:gd name="connsiteX7161" fmla="*/ 3559862 w 6891715"/>
                <a:gd name="connsiteY7161" fmla="*/ 374013 h 6367455"/>
                <a:gd name="connsiteX7162" fmla="*/ 3560814 w 6891715"/>
                <a:gd name="connsiteY7162" fmla="*/ 355915 h 6367455"/>
                <a:gd name="connsiteX7163" fmla="*/ 3577000 w 6891715"/>
                <a:gd name="connsiteY7163" fmla="*/ 346390 h 6367455"/>
                <a:gd name="connsiteX7164" fmla="*/ 3584934 w 6891715"/>
                <a:gd name="connsiteY7164" fmla="*/ 337818 h 6367455"/>
                <a:gd name="connsiteX7165" fmla="*/ 3583347 w 6891715"/>
                <a:gd name="connsiteY7165" fmla="*/ 378775 h 6367455"/>
                <a:gd name="connsiteX7166" fmla="*/ 3572874 w 6891715"/>
                <a:gd name="connsiteY7166" fmla="*/ 405445 h 6367455"/>
                <a:gd name="connsiteX7167" fmla="*/ 3584934 w 6891715"/>
                <a:gd name="connsiteY7167" fmla="*/ 431480 h 6367455"/>
                <a:gd name="connsiteX7168" fmla="*/ 3584934 w 6891715"/>
                <a:gd name="connsiteY7168" fmla="*/ 456563 h 6367455"/>
                <a:gd name="connsiteX7169" fmla="*/ 3565574 w 6891715"/>
                <a:gd name="connsiteY7169" fmla="*/ 494980 h 6367455"/>
                <a:gd name="connsiteX7170" fmla="*/ 3565574 w 6891715"/>
                <a:gd name="connsiteY7170" fmla="*/ 505458 h 6367455"/>
                <a:gd name="connsiteX7171" fmla="*/ 3590647 w 6891715"/>
                <a:gd name="connsiteY7171" fmla="*/ 478788 h 6367455"/>
                <a:gd name="connsiteX7172" fmla="*/ 3597629 w 6891715"/>
                <a:gd name="connsiteY7172" fmla="*/ 443863 h 6367455"/>
                <a:gd name="connsiteX7173" fmla="*/ 3607151 w 6891715"/>
                <a:gd name="connsiteY7173" fmla="*/ 440688 h 6367455"/>
                <a:gd name="connsiteX7174" fmla="*/ 3619846 w 6891715"/>
                <a:gd name="connsiteY7174" fmla="*/ 457198 h 6367455"/>
                <a:gd name="connsiteX7175" fmla="*/ 3627463 w 6891715"/>
                <a:gd name="connsiteY7175" fmla="*/ 443545 h 6367455"/>
                <a:gd name="connsiteX7176" fmla="*/ 3610007 w 6891715"/>
                <a:gd name="connsiteY7176" fmla="*/ 428940 h 6367455"/>
                <a:gd name="connsiteX7177" fmla="*/ 3605881 w 6891715"/>
                <a:gd name="connsiteY7177" fmla="*/ 393380 h 6367455"/>
                <a:gd name="connsiteX7178" fmla="*/ 3626828 w 6891715"/>
                <a:gd name="connsiteY7178" fmla="*/ 379410 h 6367455"/>
                <a:gd name="connsiteX7179" fmla="*/ 3629685 w 6891715"/>
                <a:gd name="connsiteY7179" fmla="*/ 350835 h 6367455"/>
                <a:gd name="connsiteX7180" fmla="*/ 3642380 w 6891715"/>
                <a:gd name="connsiteY7180" fmla="*/ 337183 h 6367455"/>
                <a:gd name="connsiteX7181" fmla="*/ 3652853 w 6891715"/>
                <a:gd name="connsiteY7181" fmla="*/ 342263 h 6367455"/>
                <a:gd name="connsiteX7182" fmla="*/ 3641428 w 6891715"/>
                <a:gd name="connsiteY7182" fmla="*/ 366710 h 6367455"/>
                <a:gd name="connsiteX7183" fmla="*/ 3662692 w 6891715"/>
                <a:gd name="connsiteY7183" fmla="*/ 378140 h 6367455"/>
                <a:gd name="connsiteX7184" fmla="*/ 3668722 w 6891715"/>
                <a:gd name="connsiteY7184" fmla="*/ 349565 h 6367455"/>
                <a:gd name="connsiteX7185" fmla="*/ 3689986 w 6891715"/>
                <a:gd name="connsiteY7185" fmla="*/ 351471 h 6367455"/>
                <a:gd name="connsiteX7186" fmla="*/ 3669357 w 6891715"/>
                <a:gd name="connsiteY7186" fmla="*/ 331785 h 6367455"/>
                <a:gd name="connsiteX7187" fmla="*/ 3676974 w 6891715"/>
                <a:gd name="connsiteY7187" fmla="*/ 316863 h 6367455"/>
                <a:gd name="connsiteX7188" fmla="*/ 3692843 w 6891715"/>
                <a:gd name="connsiteY7188" fmla="*/ 327023 h 6367455"/>
                <a:gd name="connsiteX7189" fmla="*/ 3703951 w 6891715"/>
                <a:gd name="connsiteY7189" fmla="*/ 353375 h 6367455"/>
                <a:gd name="connsiteX7190" fmla="*/ 3718550 w 6891715"/>
                <a:gd name="connsiteY7190" fmla="*/ 355598 h 6367455"/>
                <a:gd name="connsiteX7191" fmla="*/ 3728072 w 6891715"/>
                <a:gd name="connsiteY7191" fmla="*/ 377505 h 6367455"/>
                <a:gd name="connsiteX7192" fmla="*/ 3747432 w 6891715"/>
                <a:gd name="connsiteY7192" fmla="*/ 396238 h 6367455"/>
                <a:gd name="connsiteX7193" fmla="*/ 3742671 w 6891715"/>
                <a:gd name="connsiteY7193" fmla="*/ 347660 h 6367455"/>
                <a:gd name="connsiteX7194" fmla="*/ 3755366 w 6891715"/>
                <a:gd name="connsiteY7194" fmla="*/ 329563 h 6367455"/>
                <a:gd name="connsiteX7195" fmla="*/ 3741402 w 6891715"/>
                <a:gd name="connsiteY7195" fmla="*/ 310831 h 6367455"/>
                <a:gd name="connsiteX7196" fmla="*/ 3754097 w 6891715"/>
                <a:gd name="connsiteY7196" fmla="*/ 299083 h 6367455"/>
                <a:gd name="connsiteX7197" fmla="*/ 3732832 w 6891715"/>
                <a:gd name="connsiteY7197" fmla="*/ 284796 h 6367455"/>
                <a:gd name="connsiteX7198" fmla="*/ 3722042 w 6891715"/>
                <a:gd name="connsiteY7198" fmla="*/ 307020 h 6367455"/>
                <a:gd name="connsiteX7199" fmla="*/ 3702047 w 6891715"/>
                <a:gd name="connsiteY7199" fmla="*/ 286066 h 6367455"/>
                <a:gd name="connsiteX7200" fmla="*/ 3702682 w 6891715"/>
                <a:gd name="connsiteY7200" fmla="*/ 262888 h 6367455"/>
                <a:gd name="connsiteX7201" fmla="*/ 3679830 w 6891715"/>
                <a:gd name="connsiteY7201" fmla="*/ 270191 h 6367455"/>
                <a:gd name="connsiteX7202" fmla="*/ 3669992 w 6891715"/>
                <a:gd name="connsiteY7202" fmla="*/ 254633 h 6367455"/>
                <a:gd name="connsiteX7203" fmla="*/ 3686813 w 6891715"/>
                <a:gd name="connsiteY7203" fmla="*/ 249236 h 6367455"/>
                <a:gd name="connsiteX7204" fmla="*/ 3699508 w 6891715"/>
                <a:gd name="connsiteY7204" fmla="*/ 257491 h 6367455"/>
                <a:gd name="connsiteX7205" fmla="*/ 3701729 w 6891715"/>
                <a:gd name="connsiteY7205" fmla="*/ 235583 h 6367455"/>
                <a:gd name="connsiteX7206" fmla="*/ 3716646 w 6891715"/>
                <a:gd name="connsiteY7206" fmla="*/ 253363 h 6367455"/>
                <a:gd name="connsiteX7207" fmla="*/ 3718550 w 6891715"/>
                <a:gd name="connsiteY7207" fmla="*/ 269238 h 6367455"/>
                <a:gd name="connsiteX7208" fmla="*/ 3734419 w 6891715"/>
                <a:gd name="connsiteY7208" fmla="*/ 275271 h 6367455"/>
                <a:gd name="connsiteX7209" fmla="*/ 3730293 w 6891715"/>
                <a:gd name="connsiteY7209" fmla="*/ 265746 h 6367455"/>
                <a:gd name="connsiteX7210" fmla="*/ 3744893 w 6891715"/>
                <a:gd name="connsiteY7210" fmla="*/ 235266 h 6367455"/>
                <a:gd name="connsiteX7211" fmla="*/ 3771235 w 6891715"/>
                <a:gd name="connsiteY7211" fmla="*/ 242251 h 6367455"/>
                <a:gd name="connsiteX7212" fmla="*/ 3769648 w 6891715"/>
                <a:gd name="connsiteY7212" fmla="*/ 285431 h 6367455"/>
                <a:gd name="connsiteX7213" fmla="*/ 3794086 w 6891715"/>
                <a:gd name="connsiteY7213" fmla="*/ 289241 h 6367455"/>
                <a:gd name="connsiteX7214" fmla="*/ 3783295 w 6891715"/>
                <a:gd name="connsiteY7214" fmla="*/ 269556 h 6367455"/>
                <a:gd name="connsiteX7215" fmla="*/ 3790913 w 6891715"/>
                <a:gd name="connsiteY7215" fmla="*/ 260031 h 6367455"/>
                <a:gd name="connsiteX7216" fmla="*/ 3798212 w 6891715"/>
                <a:gd name="connsiteY7216" fmla="*/ 266381 h 6367455"/>
                <a:gd name="connsiteX7217" fmla="*/ 3841376 w 6891715"/>
                <a:gd name="connsiteY7217" fmla="*/ 274001 h 6367455"/>
                <a:gd name="connsiteX7218" fmla="*/ 3828998 w 6891715"/>
                <a:gd name="connsiteY7218" fmla="*/ 295273 h 6367455"/>
                <a:gd name="connsiteX7219" fmla="*/ 3855658 w 6891715"/>
                <a:gd name="connsiteY7219" fmla="*/ 294321 h 6367455"/>
                <a:gd name="connsiteX7220" fmla="*/ 3838837 w 6891715"/>
                <a:gd name="connsiteY7220" fmla="*/ 314323 h 6367455"/>
                <a:gd name="connsiteX7221" fmla="*/ 3855975 w 6891715"/>
                <a:gd name="connsiteY7221" fmla="*/ 341628 h 6367455"/>
                <a:gd name="connsiteX7222" fmla="*/ 3871844 w 6891715"/>
                <a:gd name="connsiteY7222" fmla="*/ 335913 h 6367455"/>
                <a:gd name="connsiteX7223" fmla="*/ 3865179 w 6891715"/>
                <a:gd name="connsiteY7223" fmla="*/ 301306 h 6367455"/>
                <a:gd name="connsiteX7224" fmla="*/ 3879461 w 6891715"/>
                <a:gd name="connsiteY7224" fmla="*/ 284478 h 6367455"/>
                <a:gd name="connsiteX7225" fmla="*/ 3862640 w 6891715"/>
                <a:gd name="connsiteY7225" fmla="*/ 279398 h 6367455"/>
                <a:gd name="connsiteX7226" fmla="*/ 3866766 w 6891715"/>
                <a:gd name="connsiteY7226" fmla="*/ 252728 h 6367455"/>
                <a:gd name="connsiteX7227" fmla="*/ 3885809 w 6891715"/>
                <a:gd name="connsiteY7227" fmla="*/ 256856 h 6367455"/>
                <a:gd name="connsiteX7228" fmla="*/ 3891839 w 6891715"/>
                <a:gd name="connsiteY7228" fmla="*/ 239076 h 6367455"/>
                <a:gd name="connsiteX7229" fmla="*/ 3894060 w 6891715"/>
                <a:gd name="connsiteY7229" fmla="*/ 225423 h 6367455"/>
                <a:gd name="connsiteX7230" fmla="*/ 3904534 w 6891715"/>
                <a:gd name="connsiteY7230" fmla="*/ 220978 h 6367455"/>
                <a:gd name="connsiteX7231" fmla="*/ 3929289 w 6891715"/>
                <a:gd name="connsiteY7231" fmla="*/ 187006 h 6367455"/>
                <a:gd name="connsiteX7232" fmla="*/ 3943254 w 6891715"/>
                <a:gd name="connsiteY7232" fmla="*/ 185736 h 6367455"/>
                <a:gd name="connsiteX7233" fmla="*/ 3965470 w 6891715"/>
                <a:gd name="connsiteY7233" fmla="*/ 200658 h 6367455"/>
                <a:gd name="connsiteX7234" fmla="*/ 3976261 w 6891715"/>
                <a:gd name="connsiteY7234" fmla="*/ 187641 h 6367455"/>
                <a:gd name="connsiteX7235" fmla="*/ 3960075 w 6891715"/>
                <a:gd name="connsiteY7235" fmla="*/ 171766 h 6367455"/>
                <a:gd name="connsiteX7236" fmla="*/ 3972453 w 6891715"/>
                <a:gd name="connsiteY7236" fmla="*/ 131761 h 6367455"/>
                <a:gd name="connsiteX7237" fmla="*/ 3994986 w 6891715"/>
                <a:gd name="connsiteY7237" fmla="*/ 144143 h 6367455"/>
                <a:gd name="connsiteX7238" fmla="*/ 3999747 w 6891715"/>
                <a:gd name="connsiteY7238" fmla="*/ 129538 h 6367455"/>
                <a:gd name="connsiteX7239" fmla="*/ 3988004 w 6891715"/>
                <a:gd name="connsiteY7239" fmla="*/ 110806 h 6367455"/>
                <a:gd name="connsiteX7240" fmla="*/ 3959440 w 6891715"/>
                <a:gd name="connsiteY7240" fmla="*/ 105726 h 6367455"/>
                <a:gd name="connsiteX7241" fmla="*/ 3959440 w 6891715"/>
                <a:gd name="connsiteY7241" fmla="*/ 84453 h 6367455"/>
                <a:gd name="connsiteX7242" fmla="*/ 3967692 w 6891715"/>
                <a:gd name="connsiteY7242" fmla="*/ 78103 h 6367455"/>
                <a:gd name="connsiteX7243" fmla="*/ 3995621 w 6891715"/>
                <a:gd name="connsiteY7243" fmla="*/ 102233 h 6367455"/>
                <a:gd name="connsiteX7244" fmla="*/ 4004825 w 6891715"/>
                <a:gd name="connsiteY7244" fmla="*/ 96836 h 6367455"/>
                <a:gd name="connsiteX7245" fmla="*/ 3998478 w 6891715"/>
                <a:gd name="connsiteY7245" fmla="*/ 80008 h 6367455"/>
                <a:gd name="connsiteX7246" fmla="*/ 4002286 w 6891715"/>
                <a:gd name="connsiteY7246" fmla="*/ 45083 h 6367455"/>
                <a:gd name="connsiteX7247" fmla="*/ 4010855 w 6891715"/>
                <a:gd name="connsiteY7247" fmla="*/ 49211 h 6367455"/>
                <a:gd name="connsiteX7248" fmla="*/ 4021646 w 6891715"/>
                <a:gd name="connsiteY7248" fmla="*/ 71436 h 6367455"/>
                <a:gd name="connsiteX7249" fmla="*/ 4027676 w 6891715"/>
                <a:gd name="connsiteY7249" fmla="*/ 42861 h 6367455"/>
                <a:gd name="connsiteX7250" fmla="*/ 4035293 w 6891715"/>
                <a:gd name="connsiteY7250" fmla="*/ 40638 h 6367455"/>
                <a:gd name="connsiteX7251" fmla="*/ 4041641 w 6891715"/>
                <a:gd name="connsiteY7251" fmla="*/ 66673 h 6367455"/>
                <a:gd name="connsiteX7252" fmla="*/ 4054336 w 6891715"/>
                <a:gd name="connsiteY7252" fmla="*/ 69848 h 6367455"/>
                <a:gd name="connsiteX7253" fmla="*/ 4064175 w 6891715"/>
                <a:gd name="connsiteY7253" fmla="*/ 95248 h 6367455"/>
                <a:gd name="connsiteX7254" fmla="*/ 4079726 w 6891715"/>
                <a:gd name="connsiteY7254" fmla="*/ 78103 h 6367455"/>
                <a:gd name="connsiteX7255" fmla="*/ 4104164 w 6891715"/>
                <a:gd name="connsiteY7255" fmla="*/ 67626 h 6367455"/>
                <a:gd name="connsiteX7256" fmla="*/ 4108290 w 6891715"/>
                <a:gd name="connsiteY7256" fmla="*/ 85088 h 6367455"/>
                <a:gd name="connsiteX7257" fmla="*/ 4059097 w 6891715"/>
                <a:gd name="connsiteY7257" fmla="*/ 155256 h 6367455"/>
                <a:gd name="connsiteX7258" fmla="*/ 4042276 w 6891715"/>
                <a:gd name="connsiteY7258" fmla="*/ 238758 h 6367455"/>
                <a:gd name="connsiteX7259" fmla="*/ 4027676 w 6891715"/>
                <a:gd name="connsiteY7259" fmla="*/ 261936 h 6367455"/>
                <a:gd name="connsiteX7260" fmla="*/ 4034024 w 6891715"/>
                <a:gd name="connsiteY7260" fmla="*/ 290510 h 6367455"/>
                <a:gd name="connsiteX7261" fmla="*/ 4046719 w 6891715"/>
                <a:gd name="connsiteY7261" fmla="*/ 293685 h 6367455"/>
                <a:gd name="connsiteX7262" fmla="*/ 4057510 w 6891715"/>
                <a:gd name="connsiteY7262" fmla="*/ 275588 h 6367455"/>
                <a:gd name="connsiteX7263" fmla="*/ 4081631 w 6891715"/>
                <a:gd name="connsiteY7263" fmla="*/ 245743 h 6367455"/>
                <a:gd name="connsiteX7264" fmla="*/ 4063540 w 6891715"/>
                <a:gd name="connsiteY7264" fmla="*/ 247013 h 6367455"/>
                <a:gd name="connsiteX7265" fmla="*/ 4064175 w 6891715"/>
                <a:gd name="connsiteY7265" fmla="*/ 232091 h 6367455"/>
                <a:gd name="connsiteX7266" fmla="*/ 4126063 w 6891715"/>
                <a:gd name="connsiteY7266" fmla="*/ 154621 h 6367455"/>
                <a:gd name="connsiteX7267" fmla="*/ 4140663 w 6891715"/>
                <a:gd name="connsiteY7267" fmla="*/ 113663 h 6367455"/>
                <a:gd name="connsiteX7268" fmla="*/ 4166688 w 6891715"/>
                <a:gd name="connsiteY7268" fmla="*/ 90168 h 6367455"/>
                <a:gd name="connsiteX7269" fmla="*/ 4171766 w 6891715"/>
                <a:gd name="connsiteY7269" fmla="*/ 66673 h 6367455"/>
                <a:gd name="connsiteX7270" fmla="*/ 4189856 w 6891715"/>
                <a:gd name="connsiteY7270" fmla="*/ 50798 h 6367455"/>
                <a:gd name="connsiteX7271" fmla="*/ 4187635 w 6891715"/>
                <a:gd name="connsiteY7271" fmla="*/ 75881 h 6367455"/>
                <a:gd name="connsiteX7272" fmla="*/ 4197473 w 6891715"/>
                <a:gd name="connsiteY7272" fmla="*/ 93026 h 6367455"/>
                <a:gd name="connsiteX7273" fmla="*/ 4195252 w 6891715"/>
                <a:gd name="connsiteY7273" fmla="*/ 106678 h 6367455"/>
                <a:gd name="connsiteX7274" fmla="*/ 4179383 w 6891715"/>
                <a:gd name="connsiteY7274" fmla="*/ 116203 h 6367455"/>
                <a:gd name="connsiteX7275" fmla="*/ 4170179 w 6891715"/>
                <a:gd name="connsiteY7275" fmla="*/ 139381 h 6367455"/>
                <a:gd name="connsiteX7276" fmla="*/ 4197791 w 6891715"/>
                <a:gd name="connsiteY7276" fmla="*/ 131761 h 6367455"/>
                <a:gd name="connsiteX7277" fmla="*/ 4185731 w 6891715"/>
                <a:gd name="connsiteY7277" fmla="*/ 200658 h 6367455"/>
                <a:gd name="connsiteX7278" fmla="*/ 4200330 w 6891715"/>
                <a:gd name="connsiteY7278" fmla="*/ 201293 h 6367455"/>
                <a:gd name="connsiteX7279" fmla="*/ 4222546 w 6891715"/>
                <a:gd name="connsiteY7279" fmla="*/ 187323 h 6367455"/>
                <a:gd name="connsiteX7280" fmla="*/ 4238098 w 6891715"/>
                <a:gd name="connsiteY7280" fmla="*/ 143191 h 6367455"/>
                <a:gd name="connsiteX7281" fmla="*/ 4246667 w 6891715"/>
                <a:gd name="connsiteY7281" fmla="*/ 155573 h 6367455"/>
                <a:gd name="connsiteX7282" fmla="*/ 4250476 w 6891715"/>
                <a:gd name="connsiteY7282" fmla="*/ 141921 h 6367455"/>
                <a:gd name="connsiteX7283" fmla="*/ 4236828 w 6891715"/>
                <a:gd name="connsiteY7283" fmla="*/ 126363 h 6367455"/>
                <a:gd name="connsiteX7284" fmla="*/ 4240954 w 6891715"/>
                <a:gd name="connsiteY7284" fmla="*/ 106043 h 6367455"/>
                <a:gd name="connsiteX7285" fmla="*/ 4258727 w 6891715"/>
                <a:gd name="connsiteY7285" fmla="*/ 101916 h 6367455"/>
                <a:gd name="connsiteX7286" fmla="*/ 4264123 w 6891715"/>
                <a:gd name="connsiteY7286" fmla="*/ 93343 h 6367455"/>
                <a:gd name="connsiteX7287" fmla="*/ 4277770 w 6891715"/>
                <a:gd name="connsiteY7287" fmla="*/ 74293 h 6367455"/>
                <a:gd name="connsiteX7288" fmla="*/ 4268884 w 6891715"/>
                <a:gd name="connsiteY7288" fmla="*/ 63498 h 6367455"/>
                <a:gd name="connsiteX7289" fmla="*/ 4274279 w 6891715"/>
                <a:gd name="connsiteY7289" fmla="*/ 39686 h 6367455"/>
                <a:gd name="connsiteX7290" fmla="*/ 4286657 w 6891715"/>
                <a:gd name="connsiteY7290" fmla="*/ 33336 h 6367455"/>
                <a:gd name="connsiteX7291" fmla="*/ 4277135 w 6891715"/>
                <a:gd name="connsiteY7291" fmla="*/ 19366 h 6367455"/>
                <a:gd name="connsiteX7292" fmla="*/ 4105211 w 6891715"/>
                <a:gd name="connsiteY7292" fmla="*/ 0 h 6367455"/>
                <a:gd name="connsiteX7293" fmla="*/ 4132404 w 6891715"/>
                <a:gd name="connsiteY7293" fmla="*/ 29210 h 6367455"/>
                <a:gd name="connsiteX7294" fmla="*/ 4151279 w 6891715"/>
                <a:gd name="connsiteY7294" fmla="*/ 20320 h 6367455"/>
                <a:gd name="connsiteX7295" fmla="*/ 4142001 w 6891715"/>
                <a:gd name="connsiteY7295" fmla="*/ 37465 h 6367455"/>
                <a:gd name="connsiteX7296" fmla="*/ 4118327 w 6891715"/>
                <a:gd name="connsiteY7296" fmla="*/ 43180 h 6367455"/>
                <a:gd name="connsiteX7297" fmla="*/ 4092734 w 6891715"/>
                <a:gd name="connsiteY7297" fmla="*/ 44133 h 6367455"/>
                <a:gd name="connsiteX7298" fmla="*/ 4070660 w 6891715"/>
                <a:gd name="connsiteY7298" fmla="*/ 57150 h 6367455"/>
                <a:gd name="connsiteX7299" fmla="*/ 4067141 w 6891715"/>
                <a:gd name="connsiteY7299" fmla="*/ 41275 h 6367455"/>
                <a:gd name="connsiteX7300" fmla="*/ 4088575 w 6891715"/>
                <a:gd name="connsiteY7300" fmla="*/ 39370 h 6367455"/>
                <a:gd name="connsiteX7301" fmla="*/ 4087295 w 6891715"/>
                <a:gd name="connsiteY7301" fmla="*/ 29528 h 6367455"/>
                <a:gd name="connsiteX7302" fmla="*/ 4068100 w 6891715"/>
                <a:gd name="connsiteY7302" fmla="*/ 26353 h 6367455"/>
                <a:gd name="connsiteX7303" fmla="*/ 4072259 w 6891715"/>
                <a:gd name="connsiteY7303" fmla="*/ 12065 h 6367455"/>
                <a:gd name="connsiteX7304" fmla="*/ 4098812 w 6891715"/>
                <a:gd name="connsiteY7304" fmla="*/ 10478 h 6367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</a:cxnLst>
              <a:rect l="l" t="t" r="r" b="b"/>
              <a:pathLst>
                <a:path w="6891715" h="6367455">
                  <a:moveTo>
                    <a:pt x="2683163" y="6337292"/>
                  </a:moveTo>
                  <a:lnTo>
                    <a:pt x="2693958" y="6353978"/>
                  </a:lnTo>
                  <a:lnTo>
                    <a:pt x="2680624" y="6366813"/>
                  </a:lnTo>
                  <a:lnTo>
                    <a:pt x="2668876" y="6367455"/>
                  </a:lnTo>
                  <a:lnTo>
                    <a:pt x="2665383" y="6352695"/>
                  </a:lnTo>
                  <a:close/>
                  <a:moveTo>
                    <a:pt x="2700308" y="6256329"/>
                  </a:moveTo>
                  <a:lnTo>
                    <a:pt x="2695228" y="6265854"/>
                  </a:lnTo>
                  <a:lnTo>
                    <a:pt x="2687608" y="6263949"/>
                  </a:lnTo>
                  <a:lnTo>
                    <a:pt x="2690784" y="6256647"/>
                  </a:lnTo>
                  <a:close/>
                  <a:moveTo>
                    <a:pt x="2722533" y="6238867"/>
                  </a:moveTo>
                  <a:lnTo>
                    <a:pt x="2720891" y="6254742"/>
                  </a:lnTo>
                  <a:lnTo>
                    <a:pt x="2713008" y="6251567"/>
                  </a:lnTo>
                  <a:lnTo>
                    <a:pt x="2714322" y="6242360"/>
                  </a:lnTo>
                  <a:close/>
                  <a:moveTo>
                    <a:pt x="4255139" y="6154726"/>
                  </a:moveTo>
                  <a:lnTo>
                    <a:pt x="4256051" y="6161076"/>
                  </a:lnTo>
                  <a:lnTo>
                    <a:pt x="4243891" y="6173776"/>
                  </a:lnTo>
                  <a:lnTo>
                    <a:pt x="4241763" y="6166474"/>
                  </a:lnTo>
                  <a:lnTo>
                    <a:pt x="4245715" y="6156949"/>
                  </a:lnTo>
                  <a:lnTo>
                    <a:pt x="4249971" y="6160124"/>
                  </a:lnTo>
                  <a:close/>
                  <a:moveTo>
                    <a:pt x="3939210" y="6130914"/>
                  </a:moveTo>
                  <a:lnTo>
                    <a:pt x="3946521" y="6130914"/>
                  </a:lnTo>
                  <a:lnTo>
                    <a:pt x="3948746" y="6144521"/>
                  </a:lnTo>
                  <a:lnTo>
                    <a:pt x="3956057" y="6150849"/>
                  </a:lnTo>
                  <a:lnTo>
                    <a:pt x="3965594" y="6141356"/>
                  </a:lnTo>
                  <a:lnTo>
                    <a:pt x="3975130" y="6138192"/>
                  </a:lnTo>
                  <a:lnTo>
                    <a:pt x="3984666" y="6141989"/>
                  </a:lnTo>
                  <a:lnTo>
                    <a:pt x="3987845" y="6149267"/>
                  </a:lnTo>
                  <a:lnTo>
                    <a:pt x="3978309" y="6154646"/>
                  </a:lnTo>
                  <a:lnTo>
                    <a:pt x="3978309" y="6160026"/>
                  </a:lnTo>
                  <a:lnTo>
                    <a:pt x="3992295" y="6161924"/>
                  </a:lnTo>
                  <a:lnTo>
                    <a:pt x="3996427" y="6160975"/>
                  </a:lnTo>
                  <a:lnTo>
                    <a:pt x="4004056" y="6173316"/>
                  </a:lnTo>
                  <a:lnTo>
                    <a:pt x="4011367" y="6170151"/>
                  </a:lnTo>
                  <a:lnTo>
                    <a:pt x="4028214" y="6170151"/>
                  </a:lnTo>
                  <a:lnTo>
                    <a:pt x="4038069" y="6164772"/>
                  </a:lnTo>
                  <a:lnTo>
                    <a:pt x="4054916" y="6162557"/>
                  </a:lnTo>
                  <a:lnTo>
                    <a:pt x="4060320" y="6158127"/>
                  </a:lnTo>
                  <a:lnTo>
                    <a:pt x="4068584" y="6161291"/>
                  </a:lnTo>
                  <a:lnTo>
                    <a:pt x="4073988" y="6169835"/>
                  </a:lnTo>
                  <a:lnTo>
                    <a:pt x="4082571" y="6170468"/>
                  </a:lnTo>
                  <a:lnTo>
                    <a:pt x="4100371" y="6165089"/>
                  </a:lnTo>
                  <a:lnTo>
                    <a:pt x="4109908" y="6170468"/>
                  </a:lnTo>
                  <a:lnTo>
                    <a:pt x="4119444" y="6170151"/>
                  </a:lnTo>
                  <a:lnTo>
                    <a:pt x="4128980" y="6163823"/>
                  </a:lnTo>
                  <a:lnTo>
                    <a:pt x="4137563" y="6166038"/>
                  </a:lnTo>
                  <a:lnTo>
                    <a:pt x="4135337" y="6172366"/>
                  </a:lnTo>
                  <a:lnTo>
                    <a:pt x="4137563" y="6180594"/>
                  </a:lnTo>
                  <a:lnTo>
                    <a:pt x="4142013" y="6188821"/>
                  </a:lnTo>
                  <a:lnTo>
                    <a:pt x="4149324" y="6191985"/>
                  </a:lnTo>
                  <a:lnTo>
                    <a:pt x="4156635" y="6184707"/>
                  </a:lnTo>
                  <a:lnTo>
                    <a:pt x="4163946" y="6181543"/>
                  </a:lnTo>
                  <a:lnTo>
                    <a:pt x="4175707" y="6184707"/>
                  </a:lnTo>
                  <a:lnTo>
                    <a:pt x="4179840" y="6177113"/>
                  </a:lnTo>
                  <a:lnTo>
                    <a:pt x="4181111" y="6169835"/>
                  </a:lnTo>
                  <a:lnTo>
                    <a:pt x="4185243" y="6167620"/>
                  </a:lnTo>
                  <a:lnTo>
                    <a:pt x="4184290" y="6176164"/>
                  </a:lnTo>
                  <a:lnTo>
                    <a:pt x="4189376" y="6184391"/>
                  </a:lnTo>
                  <a:lnTo>
                    <a:pt x="4188422" y="6188504"/>
                  </a:lnTo>
                  <a:lnTo>
                    <a:pt x="4186197" y="6195782"/>
                  </a:lnTo>
                  <a:lnTo>
                    <a:pt x="4179204" y="6206541"/>
                  </a:lnTo>
                  <a:lnTo>
                    <a:pt x="4170621" y="6210654"/>
                  </a:lnTo>
                  <a:lnTo>
                    <a:pt x="4164264" y="6205908"/>
                  </a:lnTo>
                  <a:lnTo>
                    <a:pt x="4152820" y="6212237"/>
                  </a:lnTo>
                  <a:lnTo>
                    <a:pt x="4144238" y="6213186"/>
                  </a:lnTo>
                  <a:lnTo>
                    <a:pt x="4128344" y="6207807"/>
                  </a:lnTo>
                  <a:lnTo>
                    <a:pt x="4114358" y="6212553"/>
                  </a:lnTo>
                  <a:lnTo>
                    <a:pt x="4103232" y="6208123"/>
                  </a:lnTo>
                  <a:lnTo>
                    <a:pt x="4085114" y="6208756"/>
                  </a:lnTo>
                  <a:lnTo>
                    <a:pt x="4074306" y="6218249"/>
                  </a:lnTo>
                  <a:lnTo>
                    <a:pt x="4066995" y="6221413"/>
                  </a:lnTo>
                  <a:lnTo>
                    <a:pt x="4051101" y="6221413"/>
                  </a:lnTo>
                  <a:lnTo>
                    <a:pt x="4045697" y="6224577"/>
                  </a:lnTo>
                  <a:lnTo>
                    <a:pt x="4041565" y="6222362"/>
                  </a:lnTo>
                  <a:lnTo>
                    <a:pt x="4045697" y="6211920"/>
                  </a:lnTo>
                  <a:lnTo>
                    <a:pt x="4037115" y="6202744"/>
                  </a:lnTo>
                  <a:lnTo>
                    <a:pt x="4024400" y="6194200"/>
                  </a:lnTo>
                  <a:lnTo>
                    <a:pt x="4014864" y="6197681"/>
                  </a:lnTo>
                  <a:lnTo>
                    <a:pt x="4003103" y="6194516"/>
                  </a:lnTo>
                  <a:lnTo>
                    <a:pt x="3992613" y="6191352"/>
                  </a:lnTo>
                  <a:lnTo>
                    <a:pt x="3979898" y="6192618"/>
                  </a:lnTo>
                  <a:lnTo>
                    <a:pt x="3970362" y="6184391"/>
                  </a:lnTo>
                  <a:lnTo>
                    <a:pt x="3954468" y="6179961"/>
                  </a:lnTo>
                  <a:lnTo>
                    <a:pt x="3944614" y="6184707"/>
                  </a:lnTo>
                  <a:lnTo>
                    <a:pt x="3933171" y="6188821"/>
                  </a:lnTo>
                  <a:lnTo>
                    <a:pt x="3925542" y="6178379"/>
                  </a:lnTo>
                  <a:lnTo>
                    <a:pt x="3923634" y="6167620"/>
                  </a:lnTo>
                  <a:lnTo>
                    <a:pt x="3924588" y="6157494"/>
                  </a:lnTo>
                  <a:lnTo>
                    <a:pt x="3919184" y="6148951"/>
                  </a:lnTo>
                  <a:lnTo>
                    <a:pt x="3919820" y="6142622"/>
                  </a:lnTo>
                  <a:lnTo>
                    <a:pt x="3917913" y="6136294"/>
                  </a:lnTo>
                  <a:lnTo>
                    <a:pt x="3925224" y="6139458"/>
                  </a:lnTo>
                  <a:lnTo>
                    <a:pt x="3932853" y="6150216"/>
                  </a:lnTo>
                  <a:lnTo>
                    <a:pt x="3938257" y="6154014"/>
                  </a:lnTo>
                  <a:lnTo>
                    <a:pt x="3943343" y="6148634"/>
                  </a:lnTo>
                  <a:lnTo>
                    <a:pt x="3934760" y="6140407"/>
                  </a:lnTo>
                  <a:close/>
                  <a:moveTo>
                    <a:pt x="4979304" y="6116626"/>
                  </a:moveTo>
                  <a:lnTo>
                    <a:pt x="4987888" y="6116626"/>
                  </a:lnTo>
                  <a:lnTo>
                    <a:pt x="4983755" y="6126107"/>
                  </a:lnTo>
                  <a:lnTo>
                    <a:pt x="4969765" y="6130216"/>
                  </a:lnTo>
                  <a:lnTo>
                    <a:pt x="4970719" y="6138748"/>
                  </a:lnTo>
                  <a:lnTo>
                    <a:pt x="4955140" y="6149177"/>
                  </a:lnTo>
                  <a:lnTo>
                    <a:pt x="4944648" y="6155498"/>
                  </a:lnTo>
                  <a:lnTo>
                    <a:pt x="4934155" y="6168139"/>
                  </a:lnTo>
                  <a:lnTo>
                    <a:pt x="4919530" y="6180148"/>
                  </a:lnTo>
                  <a:lnTo>
                    <a:pt x="4919848" y="6181412"/>
                  </a:lnTo>
                  <a:lnTo>
                    <a:pt x="4922709" y="6190577"/>
                  </a:lnTo>
                  <a:lnTo>
                    <a:pt x="4925889" y="6194370"/>
                  </a:lnTo>
                  <a:lnTo>
                    <a:pt x="4932248" y="6201954"/>
                  </a:lnTo>
                  <a:lnTo>
                    <a:pt x="4934473" y="6211435"/>
                  </a:lnTo>
                  <a:lnTo>
                    <a:pt x="4927161" y="6212699"/>
                  </a:lnTo>
                  <a:lnTo>
                    <a:pt x="4924935" y="6206379"/>
                  </a:lnTo>
                  <a:lnTo>
                    <a:pt x="4916351" y="6206379"/>
                  </a:lnTo>
                  <a:lnTo>
                    <a:pt x="4909356" y="6208275"/>
                  </a:lnTo>
                  <a:lnTo>
                    <a:pt x="4902997" y="6214596"/>
                  </a:lnTo>
                  <a:lnTo>
                    <a:pt x="4892187" y="6226289"/>
                  </a:lnTo>
                  <a:lnTo>
                    <a:pt x="4871202" y="6238298"/>
                  </a:lnTo>
                  <a:lnTo>
                    <a:pt x="4851172" y="6240510"/>
                  </a:lnTo>
                  <a:lnTo>
                    <a:pt x="4835274" y="6238614"/>
                  </a:lnTo>
                  <a:lnTo>
                    <a:pt x="4826690" y="6246199"/>
                  </a:lnTo>
                  <a:lnTo>
                    <a:pt x="4828916" y="6253151"/>
                  </a:lnTo>
                  <a:lnTo>
                    <a:pt x="4821285" y="6251255"/>
                  </a:lnTo>
                  <a:lnTo>
                    <a:pt x="4806341" y="6248095"/>
                  </a:lnTo>
                  <a:lnTo>
                    <a:pt x="4781224" y="6246515"/>
                  </a:lnTo>
                  <a:lnTo>
                    <a:pt x="4776773" y="6237982"/>
                  </a:lnTo>
                  <a:lnTo>
                    <a:pt x="4773593" y="6228501"/>
                  </a:lnTo>
                  <a:lnTo>
                    <a:pt x="4764055" y="6220284"/>
                  </a:lnTo>
                  <a:lnTo>
                    <a:pt x="4762783" y="6209855"/>
                  </a:lnTo>
                  <a:lnTo>
                    <a:pt x="4760875" y="6201322"/>
                  </a:lnTo>
                  <a:lnTo>
                    <a:pt x="4772321" y="6203535"/>
                  </a:lnTo>
                  <a:lnTo>
                    <a:pt x="4778998" y="6206695"/>
                  </a:lnTo>
                  <a:lnTo>
                    <a:pt x="4789172" y="6189629"/>
                  </a:lnTo>
                  <a:lnTo>
                    <a:pt x="4796803" y="6186469"/>
                  </a:lnTo>
                  <a:lnTo>
                    <a:pt x="4806023" y="6182993"/>
                  </a:lnTo>
                  <a:lnTo>
                    <a:pt x="4826372" y="6185205"/>
                  </a:lnTo>
                  <a:lnTo>
                    <a:pt x="4827008" y="6177620"/>
                  </a:lnTo>
                  <a:lnTo>
                    <a:pt x="4827008" y="6175724"/>
                  </a:lnTo>
                  <a:lnTo>
                    <a:pt x="4826054" y="6164031"/>
                  </a:lnTo>
                  <a:lnTo>
                    <a:pt x="4837500" y="6164979"/>
                  </a:lnTo>
                  <a:lnTo>
                    <a:pt x="4845131" y="6171299"/>
                  </a:lnTo>
                  <a:lnTo>
                    <a:pt x="4864207" y="6173196"/>
                  </a:lnTo>
                  <a:lnTo>
                    <a:pt x="4882330" y="6165927"/>
                  </a:lnTo>
                  <a:lnTo>
                    <a:pt x="4914761" y="6154866"/>
                  </a:lnTo>
                  <a:lnTo>
                    <a:pt x="4939243" y="6145385"/>
                  </a:lnTo>
                  <a:lnTo>
                    <a:pt x="4957048" y="6130532"/>
                  </a:lnTo>
                  <a:lnTo>
                    <a:pt x="4970719" y="6126107"/>
                  </a:lnTo>
                  <a:close/>
                  <a:moveTo>
                    <a:pt x="4269809" y="6099164"/>
                  </a:moveTo>
                  <a:lnTo>
                    <a:pt x="4278081" y="6107690"/>
                  </a:lnTo>
                  <a:lnTo>
                    <a:pt x="4273179" y="6110848"/>
                  </a:lnTo>
                  <a:lnTo>
                    <a:pt x="4273179" y="6119059"/>
                  </a:lnTo>
                  <a:lnTo>
                    <a:pt x="4271341" y="6131691"/>
                  </a:lnTo>
                  <a:lnTo>
                    <a:pt x="4281451" y="6138955"/>
                  </a:lnTo>
                  <a:lnTo>
                    <a:pt x="4275630" y="6154744"/>
                  </a:lnTo>
                  <a:lnTo>
                    <a:pt x="4266439" y="6157902"/>
                  </a:lnTo>
                  <a:lnTo>
                    <a:pt x="4265520" y="6154744"/>
                  </a:lnTo>
                  <a:lnTo>
                    <a:pt x="4271341" y="6143376"/>
                  </a:lnTo>
                  <a:lnTo>
                    <a:pt x="4263988" y="6135797"/>
                  </a:lnTo>
                  <a:lnTo>
                    <a:pt x="4265213" y="6129481"/>
                  </a:lnTo>
                  <a:lnTo>
                    <a:pt x="4267051" y="6122533"/>
                  </a:lnTo>
                  <a:lnTo>
                    <a:pt x="4267051" y="6114954"/>
                  </a:lnTo>
                  <a:lnTo>
                    <a:pt x="4271953" y="6107690"/>
                  </a:lnTo>
                  <a:close/>
                  <a:moveTo>
                    <a:pt x="3049239" y="6092814"/>
                  </a:moveTo>
                  <a:lnTo>
                    <a:pt x="3061023" y="6092814"/>
                  </a:lnTo>
                  <a:lnTo>
                    <a:pt x="3070188" y="6099703"/>
                  </a:lnTo>
                  <a:lnTo>
                    <a:pt x="3064623" y="6107790"/>
                  </a:lnTo>
                  <a:lnTo>
                    <a:pt x="3052513" y="6108689"/>
                  </a:lnTo>
                  <a:lnTo>
                    <a:pt x="3048257" y="6107790"/>
                  </a:lnTo>
                  <a:lnTo>
                    <a:pt x="3038438" y="6097007"/>
                  </a:lnTo>
                  <a:close/>
                  <a:moveTo>
                    <a:pt x="3038243" y="6081701"/>
                  </a:moveTo>
                  <a:lnTo>
                    <a:pt x="3041613" y="6088628"/>
                  </a:lnTo>
                  <a:lnTo>
                    <a:pt x="3032422" y="6094401"/>
                  </a:lnTo>
                  <a:lnTo>
                    <a:pt x="3024150" y="6082855"/>
                  </a:lnTo>
                  <a:close/>
                  <a:moveTo>
                    <a:pt x="3863987" y="6053126"/>
                  </a:moveTo>
                  <a:lnTo>
                    <a:pt x="3875919" y="6056271"/>
                  </a:lnTo>
                  <a:lnTo>
                    <a:pt x="3881401" y="6066964"/>
                  </a:lnTo>
                  <a:lnTo>
                    <a:pt x="3875919" y="6067908"/>
                  </a:lnTo>
                  <a:lnTo>
                    <a:pt x="3880111" y="6079230"/>
                  </a:lnTo>
                  <a:lnTo>
                    <a:pt x="3876886" y="6086464"/>
                  </a:lnTo>
                  <a:lnTo>
                    <a:pt x="3865277" y="6084891"/>
                  </a:lnTo>
                  <a:lnTo>
                    <a:pt x="3860763" y="6066021"/>
                  </a:lnTo>
                  <a:close/>
                  <a:moveTo>
                    <a:pt x="4100970" y="6043601"/>
                  </a:moveTo>
                  <a:lnTo>
                    <a:pt x="4111588" y="6057374"/>
                  </a:lnTo>
                  <a:lnTo>
                    <a:pt x="4101282" y="6065826"/>
                  </a:lnTo>
                  <a:lnTo>
                    <a:pt x="4103156" y="6054244"/>
                  </a:lnTo>
                  <a:lnTo>
                    <a:pt x="4098784" y="6049861"/>
                  </a:lnTo>
                  <a:lnTo>
                    <a:pt x="4092850" y="6051113"/>
                  </a:lnTo>
                  <a:lnTo>
                    <a:pt x="4092538" y="6046105"/>
                  </a:lnTo>
                  <a:close/>
                  <a:moveTo>
                    <a:pt x="4379876" y="6040426"/>
                  </a:moveTo>
                  <a:lnTo>
                    <a:pt x="4379876" y="6051117"/>
                  </a:lnTo>
                  <a:lnTo>
                    <a:pt x="4366858" y="6060550"/>
                  </a:lnTo>
                  <a:lnTo>
                    <a:pt x="4364318" y="6075014"/>
                  </a:lnTo>
                  <a:lnTo>
                    <a:pt x="4352888" y="6098282"/>
                  </a:lnTo>
                  <a:lnTo>
                    <a:pt x="4333838" y="6105514"/>
                  </a:lnTo>
                  <a:lnTo>
                    <a:pt x="4335425" y="6088849"/>
                  </a:lnTo>
                  <a:lnTo>
                    <a:pt x="4324313" y="6089163"/>
                  </a:lnTo>
                  <a:lnTo>
                    <a:pt x="4328123" y="6083818"/>
                  </a:lnTo>
                  <a:lnTo>
                    <a:pt x="4333520" y="6070297"/>
                  </a:lnTo>
                  <a:lnTo>
                    <a:pt x="4345903" y="6053318"/>
                  </a:lnTo>
                  <a:lnTo>
                    <a:pt x="4360508" y="6048287"/>
                  </a:lnTo>
                  <a:close/>
                  <a:moveTo>
                    <a:pt x="4333108" y="6021376"/>
                  </a:moveTo>
                  <a:lnTo>
                    <a:pt x="4337013" y="6023281"/>
                  </a:lnTo>
                  <a:lnTo>
                    <a:pt x="4334610" y="6030266"/>
                  </a:lnTo>
                  <a:lnTo>
                    <a:pt x="4325900" y="6030901"/>
                  </a:lnTo>
                  <a:close/>
                  <a:moveTo>
                    <a:pt x="4191713" y="6019789"/>
                  </a:moveTo>
                  <a:lnTo>
                    <a:pt x="4195726" y="6021376"/>
                  </a:lnTo>
                  <a:lnTo>
                    <a:pt x="4187700" y="6034077"/>
                  </a:lnTo>
                  <a:lnTo>
                    <a:pt x="4184613" y="6029314"/>
                  </a:lnTo>
                  <a:close/>
                  <a:moveTo>
                    <a:pt x="3752636" y="6002326"/>
                  </a:moveTo>
                  <a:lnTo>
                    <a:pt x="3754400" y="6015026"/>
                  </a:lnTo>
                  <a:lnTo>
                    <a:pt x="3748050" y="6006165"/>
                  </a:lnTo>
                  <a:close/>
                  <a:moveTo>
                    <a:pt x="4012798" y="5995976"/>
                  </a:moveTo>
                  <a:lnTo>
                    <a:pt x="4024276" y="6005183"/>
                  </a:lnTo>
                  <a:lnTo>
                    <a:pt x="4014970" y="6022011"/>
                  </a:lnTo>
                  <a:lnTo>
                    <a:pt x="4008145" y="6026139"/>
                  </a:lnTo>
                  <a:lnTo>
                    <a:pt x="4001941" y="6024234"/>
                  </a:lnTo>
                  <a:lnTo>
                    <a:pt x="3997288" y="6018201"/>
                  </a:lnTo>
                  <a:lnTo>
                    <a:pt x="4005663" y="6015661"/>
                  </a:lnTo>
                  <a:lnTo>
                    <a:pt x="3998218" y="6010581"/>
                  </a:lnTo>
                  <a:lnTo>
                    <a:pt x="4001320" y="6007406"/>
                  </a:lnTo>
                  <a:lnTo>
                    <a:pt x="4011867" y="6008358"/>
                  </a:lnTo>
                  <a:lnTo>
                    <a:pt x="4015900" y="6008358"/>
                  </a:lnTo>
                  <a:lnTo>
                    <a:pt x="4011867" y="6001056"/>
                  </a:lnTo>
                  <a:close/>
                  <a:moveTo>
                    <a:pt x="4097132" y="5994389"/>
                  </a:moveTo>
                  <a:lnTo>
                    <a:pt x="4100476" y="6005330"/>
                  </a:lnTo>
                  <a:lnTo>
                    <a:pt x="4097740" y="6018202"/>
                  </a:lnTo>
                  <a:lnTo>
                    <a:pt x="4086188" y="6005652"/>
                  </a:lnTo>
                  <a:lnTo>
                    <a:pt x="4086188" y="5997929"/>
                  </a:lnTo>
                  <a:close/>
                  <a:moveTo>
                    <a:pt x="4278593" y="5988039"/>
                  </a:moveTo>
                  <a:lnTo>
                    <a:pt x="4284943" y="5988039"/>
                  </a:lnTo>
                  <a:lnTo>
                    <a:pt x="4292563" y="5991214"/>
                  </a:lnTo>
                  <a:lnTo>
                    <a:pt x="4286213" y="5994389"/>
                  </a:lnTo>
                  <a:lnTo>
                    <a:pt x="4282085" y="5999786"/>
                  </a:lnTo>
                  <a:lnTo>
                    <a:pt x="4270655" y="5997564"/>
                  </a:lnTo>
                  <a:lnTo>
                    <a:pt x="4256685" y="6003914"/>
                  </a:lnTo>
                  <a:lnTo>
                    <a:pt x="4258908" y="6019789"/>
                  </a:lnTo>
                  <a:lnTo>
                    <a:pt x="4251288" y="6013439"/>
                  </a:lnTo>
                  <a:lnTo>
                    <a:pt x="4253510" y="6000739"/>
                  </a:lnTo>
                  <a:lnTo>
                    <a:pt x="4262718" y="5989309"/>
                  </a:lnTo>
                  <a:close/>
                  <a:moveTo>
                    <a:pt x="4044769" y="5988039"/>
                  </a:moveTo>
                  <a:lnTo>
                    <a:pt x="4050157" y="5994389"/>
                  </a:lnTo>
                  <a:lnTo>
                    <a:pt x="4052851" y="6001691"/>
                  </a:lnTo>
                  <a:lnTo>
                    <a:pt x="4042748" y="6007089"/>
                  </a:lnTo>
                  <a:lnTo>
                    <a:pt x="4041738" y="6002009"/>
                  </a:lnTo>
                  <a:close/>
                  <a:moveTo>
                    <a:pt x="2784354" y="5988039"/>
                  </a:moveTo>
                  <a:lnTo>
                    <a:pt x="2798725" y="5999034"/>
                  </a:lnTo>
                  <a:lnTo>
                    <a:pt x="2788699" y="6005502"/>
                  </a:lnTo>
                  <a:lnTo>
                    <a:pt x="2779675" y="5992566"/>
                  </a:lnTo>
                  <a:close/>
                  <a:moveTo>
                    <a:pt x="4162388" y="5973751"/>
                  </a:moveTo>
                  <a:lnTo>
                    <a:pt x="4157943" y="5978006"/>
                  </a:lnTo>
                  <a:lnTo>
                    <a:pt x="4156038" y="5991099"/>
                  </a:lnTo>
                  <a:lnTo>
                    <a:pt x="4147783" y="6000918"/>
                  </a:lnTo>
                  <a:lnTo>
                    <a:pt x="4133813" y="6005501"/>
                  </a:lnTo>
                  <a:lnTo>
                    <a:pt x="4136035" y="5994372"/>
                  </a:lnTo>
                  <a:lnTo>
                    <a:pt x="4150640" y="5986844"/>
                  </a:lnTo>
                  <a:cubicBezTo>
                    <a:pt x="4150958" y="5982807"/>
                    <a:pt x="4151275" y="5978770"/>
                    <a:pt x="4151593" y="5974733"/>
                  </a:cubicBezTo>
                  <a:close/>
                  <a:moveTo>
                    <a:pt x="4248322" y="5964226"/>
                  </a:moveTo>
                  <a:lnTo>
                    <a:pt x="4257308" y="5967568"/>
                  </a:lnTo>
                  <a:lnTo>
                    <a:pt x="4262400" y="5977594"/>
                  </a:lnTo>
                  <a:lnTo>
                    <a:pt x="4250419" y="5983276"/>
                  </a:lnTo>
                  <a:lnTo>
                    <a:pt x="4248322" y="5979934"/>
                  </a:lnTo>
                  <a:lnTo>
                    <a:pt x="4252515" y="5971913"/>
                  </a:lnTo>
                  <a:lnTo>
                    <a:pt x="4246525" y="5970910"/>
                  </a:lnTo>
                  <a:close/>
                  <a:moveTo>
                    <a:pt x="4031293" y="5961051"/>
                  </a:moveTo>
                  <a:lnTo>
                    <a:pt x="4036975" y="5972352"/>
                  </a:lnTo>
                  <a:lnTo>
                    <a:pt x="4031293" y="5980101"/>
                  </a:lnTo>
                  <a:lnTo>
                    <a:pt x="4020264" y="5978163"/>
                  </a:lnTo>
                  <a:lnTo>
                    <a:pt x="4017925" y="5969446"/>
                  </a:lnTo>
                  <a:lnTo>
                    <a:pt x="4020264" y="5964280"/>
                  </a:lnTo>
                  <a:close/>
                  <a:moveTo>
                    <a:pt x="4088954" y="5956289"/>
                  </a:moveTo>
                  <a:lnTo>
                    <a:pt x="4090951" y="5968530"/>
                  </a:lnTo>
                  <a:lnTo>
                    <a:pt x="4086956" y="5976792"/>
                  </a:lnTo>
                  <a:lnTo>
                    <a:pt x="4079300" y="5981689"/>
                  </a:lnTo>
                  <a:lnTo>
                    <a:pt x="4070313" y="5972814"/>
                  </a:lnTo>
                  <a:lnTo>
                    <a:pt x="4074307" y="5961797"/>
                  </a:lnTo>
                  <a:close/>
                  <a:moveTo>
                    <a:pt x="4116516" y="5949939"/>
                  </a:moveTo>
                  <a:lnTo>
                    <a:pt x="4121773" y="5953928"/>
                  </a:lnTo>
                  <a:cubicBezTo>
                    <a:pt x="4122082" y="5958939"/>
                    <a:pt x="4122392" y="5963951"/>
                    <a:pt x="4122701" y="5968962"/>
                  </a:cubicBezTo>
                  <a:lnTo>
                    <a:pt x="4112804" y="5983383"/>
                  </a:lnTo>
                  <a:lnTo>
                    <a:pt x="4107547" y="5986452"/>
                  </a:lnTo>
                  <a:lnTo>
                    <a:pt x="4098888" y="5969269"/>
                  </a:lnTo>
                  <a:lnTo>
                    <a:pt x="4104145" y="5953928"/>
                  </a:lnTo>
                  <a:close/>
                  <a:moveTo>
                    <a:pt x="3879813" y="5943589"/>
                  </a:moveTo>
                  <a:lnTo>
                    <a:pt x="3887751" y="5947117"/>
                  </a:lnTo>
                  <a:lnTo>
                    <a:pt x="3881136" y="5953114"/>
                  </a:lnTo>
                  <a:close/>
                  <a:moveTo>
                    <a:pt x="4230772" y="5937239"/>
                  </a:moveTo>
                  <a:lnTo>
                    <a:pt x="4237000" y="5943884"/>
                  </a:lnTo>
                  <a:lnTo>
                    <a:pt x="4235901" y="5950530"/>
                  </a:lnTo>
                  <a:lnTo>
                    <a:pt x="4228574" y="5951527"/>
                  </a:lnTo>
                  <a:lnTo>
                    <a:pt x="4227475" y="5946210"/>
                  </a:lnTo>
                  <a:close/>
                  <a:moveTo>
                    <a:pt x="4015702" y="5929301"/>
                  </a:moveTo>
                  <a:lnTo>
                    <a:pt x="4021100" y="5932476"/>
                  </a:lnTo>
                  <a:cubicBezTo>
                    <a:pt x="4020782" y="5935651"/>
                    <a:pt x="4020465" y="5938826"/>
                    <a:pt x="4020147" y="5942001"/>
                  </a:cubicBezTo>
                  <a:lnTo>
                    <a:pt x="4015067" y="5948351"/>
                  </a:lnTo>
                  <a:lnTo>
                    <a:pt x="4011575" y="5945176"/>
                  </a:lnTo>
                  <a:lnTo>
                    <a:pt x="4011575" y="5932476"/>
                  </a:lnTo>
                  <a:close/>
                  <a:moveTo>
                    <a:pt x="3920838" y="5926126"/>
                  </a:moveTo>
                  <a:lnTo>
                    <a:pt x="3922676" y="5931232"/>
                  </a:lnTo>
                  <a:lnTo>
                    <a:pt x="3912566" y="5937239"/>
                  </a:lnTo>
                  <a:lnTo>
                    <a:pt x="3905213" y="5935437"/>
                  </a:lnTo>
                  <a:lnTo>
                    <a:pt x="3909502" y="5932433"/>
                  </a:lnTo>
                  <a:close/>
                  <a:moveTo>
                    <a:pt x="4101110" y="5921364"/>
                  </a:moveTo>
                  <a:lnTo>
                    <a:pt x="4111588" y="5922290"/>
                  </a:lnTo>
                  <a:lnTo>
                    <a:pt x="4111588" y="5927229"/>
                  </a:lnTo>
                  <a:lnTo>
                    <a:pt x="4102063" y="5932477"/>
                  </a:lnTo>
                  <a:lnTo>
                    <a:pt x="4092538" y="5930625"/>
                  </a:lnTo>
                  <a:close/>
                  <a:moveTo>
                    <a:pt x="4052850" y="5919776"/>
                  </a:moveTo>
                  <a:lnTo>
                    <a:pt x="4063963" y="5927797"/>
                  </a:lnTo>
                  <a:lnTo>
                    <a:pt x="4054952" y="5938826"/>
                  </a:lnTo>
                  <a:lnTo>
                    <a:pt x="4052850" y="5932142"/>
                  </a:lnTo>
                  <a:close/>
                  <a:moveTo>
                    <a:pt x="4071020" y="5907076"/>
                  </a:moveTo>
                  <a:lnTo>
                    <a:pt x="4081640" y="5907076"/>
                  </a:lnTo>
                  <a:lnTo>
                    <a:pt x="4089363" y="5911287"/>
                  </a:lnTo>
                  <a:lnTo>
                    <a:pt x="4088397" y="5919711"/>
                  </a:lnTo>
                  <a:lnTo>
                    <a:pt x="4079709" y="5922951"/>
                  </a:lnTo>
                  <a:lnTo>
                    <a:pt x="4065550" y="5910316"/>
                  </a:lnTo>
                  <a:close/>
                  <a:moveTo>
                    <a:pt x="4007267" y="5895964"/>
                  </a:moveTo>
                  <a:lnTo>
                    <a:pt x="4014411" y="5903050"/>
                  </a:lnTo>
                  <a:cubicBezTo>
                    <a:pt x="4014524" y="5905519"/>
                    <a:pt x="4014638" y="5907989"/>
                    <a:pt x="4014751" y="5910458"/>
                  </a:cubicBezTo>
                  <a:lnTo>
                    <a:pt x="4005566" y="5918189"/>
                  </a:lnTo>
                  <a:lnTo>
                    <a:pt x="4005566" y="5907559"/>
                  </a:lnTo>
                  <a:lnTo>
                    <a:pt x="4000463" y="5900151"/>
                  </a:lnTo>
                  <a:close/>
                  <a:moveTo>
                    <a:pt x="4201841" y="5892789"/>
                  </a:moveTo>
                  <a:lnTo>
                    <a:pt x="4210013" y="5899073"/>
                  </a:lnTo>
                  <a:lnTo>
                    <a:pt x="4198900" y="5900727"/>
                  </a:lnTo>
                  <a:close/>
                  <a:moveTo>
                    <a:pt x="4190963" y="5889614"/>
                  </a:moveTo>
                  <a:lnTo>
                    <a:pt x="4183660" y="5905999"/>
                  </a:lnTo>
                  <a:lnTo>
                    <a:pt x="4173818" y="5905999"/>
                  </a:lnTo>
                  <a:lnTo>
                    <a:pt x="4159213" y="5916602"/>
                  </a:lnTo>
                  <a:lnTo>
                    <a:pt x="4163340" y="5901823"/>
                  </a:lnTo>
                  <a:lnTo>
                    <a:pt x="4173818" y="5899574"/>
                  </a:lnTo>
                  <a:close/>
                  <a:moveTo>
                    <a:pt x="3983882" y="5889614"/>
                  </a:moveTo>
                  <a:lnTo>
                    <a:pt x="3990938" y="5892617"/>
                  </a:lnTo>
                  <a:lnTo>
                    <a:pt x="3980707" y="5900727"/>
                  </a:lnTo>
                  <a:lnTo>
                    <a:pt x="3978238" y="5897723"/>
                  </a:lnTo>
                  <a:close/>
                  <a:moveTo>
                    <a:pt x="4234460" y="5870564"/>
                  </a:moveTo>
                  <a:lnTo>
                    <a:pt x="4239858" y="5870564"/>
                  </a:lnTo>
                  <a:lnTo>
                    <a:pt x="4244938" y="5873567"/>
                  </a:lnTo>
                  <a:lnTo>
                    <a:pt x="4253510" y="5873567"/>
                  </a:lnTo>
                  <a:lnTo>
                    <a:pt x="4254463" y="5881676"/>
                  </a:lnTo>
                  <a:lnTo>
                    <a:pt x="4238588" y="5880775"/>
                  </a:lnTo>
                  <a:lnTo>
                    <a:pt x="4239858" y="5888584"/>
                  </a:lnTo>
                  <a:lnTo>
                    <a:pt x="4232238" y="5892789"/>
                  </a:lnTo>
                  <a:lnTo>
                    <a:pt x="4225888" y="5886782"/>
                  </a:lnTo>
                  <a:lnTo>
                    <a:pt x="4213188" y="5887082"/>
                  </a:lnTo>
                  <a:lnTo>
                    <a:pt x="4218585" y="5875069"/>
                  </a:lnTo>
                  <a:close/>
                  <a:moveTo>
                    <a:pt x="3641967" y="5862626"/>
                  </a:moveTo>
                  <a:lnTo>
                    <a:pt x="3650372" y="5864489"/>
                  </a:lnTo>
                  <a:lnTo>
                    <a:pt x="3649127" y="5869770"/>
                  </a:lnTo>
                  <a:lnTo>
                    <a:pt x="3663757" y="5872565"/>
                  </a:lnTo>
                  <a:lnTo>
                    <a:pt x="3671850" y="5887784"/>
                  </a:lnTo>
                  <a:lnTo>
                    <a:pt x="3659399" y="5883746"/>
                  </a:lnTo>
                  <a:lnTo>
                    <a:pt x="3656597" y="5891201"/>
                  </a:lnTo>
                  <a:lnTo>
                    <a:pt x="3647570" y="5884989"/>
                  </a:lnTo>
                  <a:lnTo>
                    <a:pt x="3640100" y="5873497"/>
                  </a:lnTo>
                  <a:close/>
                  <a:moveTo>
                    <a:pt x="4038979" y="5856276"/>
                  </a:moveTo>
                  <a:lnTo>
                    <a:pt x="4043930" y="5866368"/>
                  </a:lnTo>
                  <a:lnTo>
                    <a:pt x="4048262" y="5865422"/>
                  </a:lnTo>
                  <a:lnTo>
                    <a:pt x="4057545" y="5871730"/>
                  </a:lnTo>
                  <a:lnTo>
                    <a:pt x="4057545" y="5878038"/>
                  </a:lnTo>
                  <a:lnTo>
                    <a:pt x="4063734" y="5884346"/>
                  </a:lnTo>
                  <a:lnTo>
                    <a:pt x="4064972" y="5897593"/>
                  </a:lnTo>
                  <a:lnTo>
                    <a:pt x="4067138" y="5902955"/>
                  </a:lnTo>
                  <a:lnTo>
                    <a:pt x="4060949" y="5903901"/>
                  </a:lnTo>
                  <a:lnTo>
                    <a:pt x="4049500" y="5894754"/>
                  </a:lnTo>
                  <a:lnTo>
                    <a:pt x="4049500" y="5884346"/>
                  </a:lnTo>
                  <a:lnTo>
                    <a:pt x="4038051" y="5879931"/>
                  </a:lnTo>
                  <a:lnTo>
                    <a:pt x="4030625" y="5872046"/>
                  </a:lnTo>
                  <a:lnTo>
                    <a:pt x="4033719" y="5860376"/>
                  </a:lnTo>
                  <a:close/>
                  <a:moveTo>
                    <a:pt x="3149881" y="5826114"/>
                  </a:moveTo>
                  <a:lnTo>
                    <a:pt x="3157501" y="5826114"/>
                  </a:lnTo>
                  <a:lnTo>
                    <a:pt x="3153373" y="5832443"/>
                  </a:lnTo>
                  <a:lnTo>
                    <a:pt x="3156548" y="5844152"/>
                  </a:lnTo>
                  <a:lnTo>
                    <a:pt x="3139721" y="5873583"/>
                  </a:lnTo>
                  <a:lnTo>
                    <a:pt x="3130831" y="5891938"/>
                  </a:lnTo>
                  <a:lnTo>
                    <a:pt x="3124798" y="5905229"/>
                  </a:lnTo>
                  <a:lnTo>
                    <a:pt x="3122893" y="5909976"/>
                  </a:lnTo>
                  <a:lnTo>
                    <a:pt x="3121941" y="5912508"/>
                  </a:lnTo>
                  <a:lnTo>
                    <a:pt x="3123528" y="5936876"/>
                  </a:lnTo>
                  <a:lnTo>
                    <a:pt x="3137181" y="5954597"/>
                  </a:lnTo>
                  <a:lnTo>
                    <a:pt x="3133371" y="5977699"/>
                  </a:lnTo>
                  <a:lnTo>
                    <a:pt x="3117813" y="5997953"/>
                  </a:lnTo>
                  <a:lnTo>
                    <a:pt x="3124163" y="6015358"/>
                  </a:lnTo>
                  <a:lnTo>
                    <a:pt x="3115591" y="6019789"/>
                  </a:lnTo>
                  <a:lnTo>
                    <a:pt x="3102891" y="6012510"/>
                  </a:lnTo>
                  <a:lnTo>
                    <a:pt x="3079713" y="6004282"/>
                  </a:lnTo>
                  <a:lnTo>
                    <a:pt x="3056218" y="5995105"/>
                  </a:lnTo>
                  <a:lnTo>
                    <a:pt x="3026691" y="5965990"/>
                  </a:lnTo>
                  <a:lnTo>
                    <a:pt x="2989543" y="5965357"/>
                  </a:lnTo>
                  <a:lnTo>
                    <a:pt x="2947633" y="5933078"/>
                  </a:lnTo>
                  <a:lnTo>
                    <a:pt x="2912708" y="5916622"/>
                  </a:lnTo>
                  <a:lnTo>
                    <a:pt x="2905088" y="5909343"/>
                  </a:lnTo>
                  <a:lnTo>
                    <a:pt x="2869210" y="5903331"/>
                  </a:lnTo>
                  <a:lnTo>
                    <a:pt x="2860638" y="5874216"/>
                  </a:lnTo>
                  <a:lnTo>
                    <a:pt x="2873973" y="5853962"/>
                  </a:lnTo>
                  <a:lnTo>
                    <a:pt x="2885720" y="5848583"/>
                  </a:lnTo>
                  <a:cubicBezTo>
                    <a:pt x="2885614" y="5845102"/>
                    <a:pt x="2885509" y="5841620"/>
                    <a:pt x="2885403" y="5838139"/>
                  </a:cubicBezTo>
                  <a:lnTo>
                    <a:pt x="2894928" y="5839722"/>
                  </a:lnTo>
                  <a:lnTo>
                    <a:pt x="2898420" y="5846367"/>
                  </a:lnTo>
                  <a:lnTo>
                    <a:pt x="2907945" y="5857760"/>
                  </a:lnTo>
                  <a:lnTo>
                    <a:pt x="2917470" y="5854595"/>
                  </a:lnTo>
                  <a:lnTo>
                    <a:pt x="2933028" y="5839722"/>
                  </a:lnTo>
                  <a:lnTo>
                    <a:pt x="2946046" y="5847000"/>
                  </a:lnTo>
                  <a:lnTo>
                    <a:pt x="2958746" y="5847950"/>
                  </a:lnTo>
                  <a:lnTo>
                    <a:pt x="2968271" y="5862507"/>
                  </a:lnTo>
                  <a:lnTo>
                    <a:pt x="2990496" y="5860292"/>
                  </a:lnTo>
                  <a:lnTo>
                    <a:pt x="3014943" y="5851431"/>
                  </a:lnTo>
                  <a:lnTo>
                    <a:pt x="3037168" y="5857444"/>
                  </a:lnTo>
                  <a:lnTo>
                    <a:pt x="3064473" y="5851114"/>
                  </a:lnTo>
                  <a:lnTo>
                    <a:pt x="3086698" y="5839405"/>
                  </a:lnTo>
                  <a:lnTo>
                    <a:pt x="3113368" y="5842253"/>
                  </a:lnTo>
                  <a:lnTo>
                    <a:pt x="3123528" y="5834975"/>
                  </a:lnTo>
                  <a:lnTo>
                    <a:pt x="3141626" y="5833392"/>
                  </a:lnTo>
                  <a:close/>
                  <a:moveTo>
                    <a:pt x="3635338" y="5800714"/>
                  </a:moveTo>
                  <a:lnTo>
                    <a:pt x="3644716" y="5802964"/>
                  </a:lnTo>
                  <a:lnTo>
                    <a:pt x="3643422" y="5813575"/>
                  </a:lnTo>
                  <a:lnTo>
                    <a:pt x="3652801" y="5819040"/>
                  </a:lnTo>
                  <a:lnTo>
                    <a:pt x="3652477" y="5826114"/>
                  </a:lnTo>
                  <a:lnTo>
                    <a:pt x="3643422" y="5820648"/>
                  </a:lnTo>
                  <a:lnTo>
                    <a:pt x="3636308" y="5816468"/>
                  </a:lnTo>
                  <a:cubicBezTo>
                    <a:pt x="3635985" y="5811217"/>
                    <a:pt x="3635661" y="5805965"/>
                    <a:pt x="3635338" y="5800714"/>
                  </a:cubicBezTo>
                  <a:close/>
                  <a:moveTo>
                    <a:pt x="3630817" y="5799126"/>
                  </a:moveTo>
                  <a:lnTo>
                    <a:pt x="3632059" y="5810705"/>
                  </a:lnTo>
                  <a:cubicBezTo>
                    <a:pt x="3632163" y="5813600"/>
                    <a:pt x="3632266" y="5816495"/>
                    <a:pt x="3632370" y="5819390"/>
                  </a:cubicBezTo>
                  <a:lnTo>
                    <a:pt x="3635787" y="5830004"/>
                  </a:lnTo>
                  <a:lnTo>
                    <a:pt x="3639514" y="5825180"/>
                  </a:lnTo>
                  <a:lnTo>
                    <a:pt x="3655976" y="5833221"/>
                  </a:lnTo>
                  <a:lnTo>
                    <a:pt x="3655355" y="5847052"/>
                  </a:lnTo>
                  <a:lnTo>
                    <a:pt x="3644794" y="5844801"/>
                  </a:lnTo>
                  <a:lnTo>
                    <a:pt x="3642309" y="5848339"/>
                  </a:lnTo>
                  <a:lnTo>
                    <a:pt x="3630506" y="5843514"/>
                  </a:lnTo>
                  <a:lnTo>
                    <a:pt x="3629575" y="5835794"/>
                  </a:lnTo>
                  <a:lnTo>
                    <a:pt x="3624294" y="5825823"/>
                  </a:lnTo>
                  <a:lnTo>
                    <a:pt x="3622741" y="5836438"/>
                  </a:lnTo>
                  <a:lnTo>
                    <a:pt x="3613113" y="5827110"/>
                  </a:lnTo>
                  <a:lnTo>
                    <a:pt x="3616840" y="5811349"/>
                  </a:lnTo>
                  <a:lnTo>
                    <a:pt x="3624294" y="5817782"/>
                  </a:lnTo>
                  <a:close/>
                  <a:moveTo>
                    <a:pt x="3095553" y="5791189"/>
                  </a:moveTo>
                  <a:lnTo>
                    <a:pt x="3106700" y="5794813"/>
                  </a:lnTo>
                  <a:lnTo>
                    <a:pt x="3099944" y="5808652"/>
                  </a:lnTo>
                  <a:lnTo>
                    <a:pt x="3090825" y="5795472"/>
                  </a:lnTo>
                  <a:close/>
                  <a:moveTo>
                    <a:pt x="4154133" y="5781664"/>
                  </a:moveTo>
                  <a:lnTo>
                    <a:pt x="4166833" y="5782604"/>
                  </a:lnTo>
                  <a:lnTo>
                    <a:pt x="4171913" y="5800150"/>
                  </a:lnTo>
                  <a:lnTo>
                    <a:pt x="4173501" y="5810489"/>
                  </a:lnTo>
                  <a:lnTo>
                    <a:pt x="4166198" y="5815816"/>
                  </a:lnTo>
                  <a:lnTo>
                    <a:pt x="4161753" y="5829289"/>
                  </a:lnTo>
                  <a:lnTo>
                    <a:pt x="4149053" y="5818009"/>
                  </a:lnTo>
                  <a:lnTo>
                    <a:pt x="4157625" y="5803596"/>
                  </a:lnTo>
                  <a:lnTo>
                    <a:pt x="4143338" y="5794197"/>
                  </a:lnTo>
                  <a:lnTo>
                    <a:pt x="4144608" y="5783544"/>
                  </a:lnTo>
                  <a:close/>
                  <a:moveTo>
                    <a:pt x="3652252" y="5780076"/>
                  </a:moveTo>
                  <a:lnTo>
                    <a:pt x="3658821" y="5780076"/>
                  </a:lnTo>
                  <a:lnTo>
                    <a:pt x="3654223" y="5787061"/>
                  </a:lnTo>
                  <a:lnTo>
                    <a:pt x="3659150" y="5794364"/>
                  </a:lnTo>
                  <a:lnTo>
                    <a:pt x="3649625" y="5789919"/>
                  </a:lnTo>
                  <a:close/>
                  <a:moveTo>
                    <a:pt x="1810406" y="5757851"/>
                  </a:moveTo>
                  <a:lnTo>
                    <a:pt x="1816824" y="5766824"/>
                  </a:lnTo>
                  <a:lnTo>
                    <a:pt x="1832868" y="5767422"/>
                  </a:lnTo>
                  <a:lnTo>
                    <a:pt x="1835114" y="5778489"/>
                  </a:lnTo>
                  <a:lnTo>
                    <a:pt x="1829659" y="5772507"/>
                  </a:lnTo>
                  <a:lnTo>
                    <a:pt x="1816824" y="5771909"/>
                  </a:lnTo>
                  <a:lnTo>
                    <a:pt x="1809444" y="5775797"/>
                  </a:lnTo>
                  <a:lnTo>
                    <a:pt x="1804951" y="5768918"/>
                  </a:lnTo>
                  <a:close/>
                  <a:moveTo>
                    <a:pt x="3645223" y="5754676"/>
                  </a:moveTo>
                  <a:lnTo>
                    <a:pt x="3645223" y="5762230"/>
                  </a:lnTo>
                  <a:lnTo>
                    <a:pt x="3648038" y="5769470"/>
                  </a:lnTo>
                  <a:lnTo>
                    <a:pt x="3646162" y="5785838"/>
                  </a:lnTo>
                  <a:lnTo>
                    <a:pt x="3640533" y="5785838"/>
                  </a:lnTo>
                  <a:lnTo>
                    <a:pt x="3639595" y="5781746"/>
                  </a:lnTo>
                  <a:lnTo>
                    <a:pt x="3630839" y="5791189"/>
                  </a:lnTo>
                  <a:lnTo>
                    <a:pt x="3627400" y="5788356"/>
                  </a:lnTo>
                  <a:cubicBezTo>
                    <a:pt x="3627608" y="5785523"/>
                    <a:pt x="3627817" y="5782690"/>
                    <a:pt x="3628025" y="5779857"/>
                  </a:cubicBezTo>
                  <a:lnTo>
                    <a:pt x="3632716" y="5772303"/>
                  </a:lnTo>
                  <a:lnTo>
                    <a:pt x="3633966" y="5761601"/>
                  </a:lnTo>
                  <a:close/>
                  <a:moveTo>
                    <a:pt x="4003575" y="5735626"/>
                  </a:moveTo>
                  <a:lnTo>
                    <a:pt x="4014159" y="5735626"/>
                  </a:lnTo>
                  <a:lnTo>
                    <a:pt x="4019139" y="5746117"/>
                  </a:lnTo>
                  <a:lnTo>
                    <a:pt x="4029723" y="5752674"/>
                  </a:lnTo>
                  <a:lnTo>
                    <a:pt x="4032213" y="5759232"/>
                  </a:lnTo>
                  <a:lnTo>
                    <a:pt x="4021629" y="5765789"/>
                  </a:lnTo>
                  <a:lnTo>
                    <a:pt x="4014470" y="5761527"/>
                  </a:lnTo>
                  <a:lnTo>
                    <a:pt x="4017583" y="5753986"/>
                  </a:lnTo>
                  <a:lnTo>
                    <a:pt x="4002953" y="5749724"/>
                  </a:lnTo>
                  <a:lnTo>
                    <a:pt x="4000463" y="5742183"/>
                  </a:lnTo>
                  <a:close/>
                  <a:moveTo>
                    <a:pt x="3888209" y="5732451"/>
                  </a:moveTo>
                  <a:lnTo>
                    <a:pt x="3904177" y="5735657"/>
                  </a:lnTo>
                  <a:lnTo>
                    <a:pt x="3915036" y="5750404"/>
                  </a:lnTo>
                  <a:lnTo>
                    <a:pt x="3923658" y="5764189"/>
                  </a:lnTo>
                  <a:lnTo>
                    <a:pt x="3940904" y="5769319"/>
                  </a:lnTo>
                  <a:lnTo>
                    <a:pt x="3947291" y="5776692"/>
                  </a:lnTo>
                  <a:lnTo>
                    <a:pt x="3975714" y="5776372"/>
                  </a:lnTo>
                  <a:lnTo>
                    <a:pt x="3978269" y="5781822"/>
                  </a:lnTo>
                  <a:lnTo>
                    <a:pt x="3978269" y="5793684"/>
                  </a:lnTo>
                  <a:lnTo>
                    <a:pt x="3983698" y="5799454"/>
                  </a:lnTo>
                  <a:lnTo>
                    <a:pt x="3981463" y="5809393"/>
                  </a:lnTo>
                  <a:lnTo>
                    <a:pt x="3986892" y="5816766"/>
                  </a:lnTo>
                  <a:lnTo>
                    <a:pt x="3999986" y="5826063"/>
                  </a:lnTo>
                  <a:lnTo>
                    <a:pt x="4010205" y="5829269"/>
                  </a:lnTo>
                  <a:lnTo>
                    <a:pt x="4027451" y="5832475"/>
                  </a:lnTo>
                  <a:lnTo>
                    <a:pt x="4026812" y="5854596"/>
                  </a:lnTo>
                  <a:lnTo>
                    <a:pt x="4015954" y="5864214"/>
                  </a:lnTo>
                  <a:lnTo>
                    <a:pt x="4000944" y="5860367"/>
                  </a:lnTo>
                  <a:lnTo>
                    <a:pt x="3993598" y="5852672"/>
                  </a:lnTo>
                  <a:lnTo>
                    <a:pt x="3991363" y="5839849"/>
                  </a:lnTo>
                  <a:lnTo>
                    <a:pt x="3975395" y="5831834"/>
                  </a:lnTo>
                  <a:cubicBezTo>
                    <a:pt x="3975714" y="5828201"/>
                    <a:pt x="3976034" y="5824567"/>
                    <a:pt x="3976353" y="5820934"/>
                  </a:cubicBezTo>
                  <a:lnTo>
                    <a:pt x="3963259" y="5812919"/>
                  </a:lnTo>
                  <a:lnTo>
                    <a:pt x="3959107" y="5804263"/>
                  </a:lnTo>
                  <a:lnTo>
                    <a:pt x="3927171" y="5801378"/>
                  </a:lnTo>
                  <a:lnTo>
                    <a:pt x="3922700" y="5794004"/>
                  </a:lnTo>
                  <a:cubicBezTo>
                    <a:pt x="3923019" y="5790050"/>
                    <a:pt x="3923339" y="5786096"/>
                    <a:pt x="3923658" y="5782142"/>
                  </a:cubicBezTo>
                  <a:lnTo>
                    <a:pt x="3914077" y="5772845"/>
                  </a:lnTo>
                  <a:lnTo>
                    <a:pt x="3881183" y="5751686"/>
                  </a:lnTo>
                  <a:lnTo>
                    <a:pt x="3881183" y="5747519"/>
                  </a:lnTo>
                  <a:lnTo>
                    <a:pt x="3876712" y="5749442"/>
                  </a:lnTo>
                  <a:lnTo>
                    <a:pt x="3863938" y="5752648"/>
                  </a:lnTo>
                  <a:lnTo>
                    <a:pt x="3873199" y="5742068"/>
                  </a:lnTo>
                  <a:lnTo>
                    <a:pt x="3880864" y="5741107"/>
                  </a:lnTo>
                  <a:close/>
                  <a:moveTo>
                    <a:pt x="1831939" y="5713401"/>
                  </a:moveTo>
                  <a:cubicBezTo>
                    <a:pt x="1831617" y="5716218"/>
                    <a:pt x="1831294" y="5719034"/>
                    <a:pt x="1830972" y="5721851"/>
                  </a:cubicBezTo>
                  <a:lnTo>
                    <a:pt x="1812925" y="5752401"/>
                  </a:lnTo>
                  <a:lnTo>
                    <a:pt x="1808736" y="5754676"/>
                  </a:lnTo>
                  <a:lnTo>
                    <a:pt x="1805191" y="5748176"/>
                  </a:lnTo>
                  <a:lnTo>
                    <a:pt x="1794877" y="5751751"/>
                  </a:lnTo>
                  <a:lnTo>
                    <a:pt x="1789076" y="5743951"/>
                  </a:lnTo>
                  <a:lnTo>
                    <a:pt x="1796489" y="5727701"/>
                  </a:lnTo>
                  <a:lnTo>
                    <a:pt x="1813892" y="5714701"/>
                  </a:lnTo>
                  <a:close/>
                  <a:moveTo>
                    <a:pt x="3909022" y="5707051"/>
                  </a:moveTo>
                  <a:lnTo>
                    <a:pt x="3919500" y="5708956"/>
                  </a:lnTo>
                  <a:lnTo>
                    <a:pt x="3906800" y="5716576"/>
                  </a:lnTo>
                  <a:close/>
                  <a:moveTo>
                    <a:pt x="3933152" y="5702289"/>
                  </a:moveTo>
                  <a:lnTo>
                    <a:pt x="3938550" y="5710397"/>
                  </a:lnTo>
                  <a:lnTo>
                    <a:pt x="3943947" y="5710397"/>
                  </a:lnTo>
                  <a:lnTo>
                    <a:pt x="3944900" y="5717569"/>
                  </a:lnTo>
                  <a:lnTo>
                    <a:pt x="3936327" y="5719752"/>
                  </a:lnTo>
                  <a:lnTo>
                    <a:pt x="3929025" y="5713515"/>
                  </a:lnTo>
                  <a:lnTo>
                    <a:pt x="3925850" y="5706343"/>
                  </a:lnTo>
                  <a:close/>
                  <a:moveTo>
                    <a:pt x="3950898" y="5691176"/>
                  </a:moveTo>
                  <a:lnTo>
                    <a:pt x="3954426" y="5700557"/>
                  </a:lnTo>
                  <a:lnTo>
                    <a:pt x="3948252" y="5711814"/>
                  </a:lnTo>
                  <a:lnTo>
                    <a:pt x="3946488" y="5707749"/>
                  </a:lnTo>
                  <a:lnTo>
                    <a:pt x="3949428" y="5700557"/>
                  </a:lnTo>
                  <a:close/>
                  <a:moveTo>
                    <a:pt x="4188559" y="5689589"/>
                  </a:moveTo>
                  <a:lnTo>
                    <a:pt x="4200260" y="5693688"/>
                  </a:lnTo>
                  <a:lnTo>
                    <a:pt x="4201525" y="5703148"/>
                  </a:lnTo>
                  <a:lnTo>
                    <a:pt x="4222713" y="5713554"/>
                  </a:lnTo>
                  <a:lnTo>
                    <a:pt x="4207850" y="5720806"/>
                  </a:lnTo>
                  <a:lnTo>
                    <a:pt x="4198363" y="5712608"/>
                  </a:lnTo>
                  <a:lnTo>
                    <a:pt x="4203739" y="5728059"/>
                  </a:lnTo>
                  <a:lnTo>
                    <a:pt x="4197414" y="5735627"/>
                  </a:lnTo>
                  <a:lnTo>
                    <a:pt x="4179705" y="5734996"/>
                  </a:lnTo>
                  <a:lnTo>
                    <a:pt x="4168953" y="5725221"/>
                  </a:lnTo>
                  <a:lnTo>
                    <a:pt x="4186662" y="5713869"/>
                  </a:lnTo>
                  <a:lnTo>
                    <a:pt x="4173064" y="5710716"/>
                  </a:lnTo>
                  <a:lnTo>
                    <a:pt x="4164525" y="5723329"/>
                  </a:lnTo>
                  <a:lnTo>
                    <a:pt x="4144603" y="5715130"/>
                  </a:lnTo>
                  <a:lnTo>
                    <a:pt x="4143338" y="5702517"/>
                  </a:lnTo>
                  <a:lnTo>
                    <a:pt x="4165790" y="5703463"/>
                  </a:lnTo>
                  <a:lnTo>
                    <a:pt x="4167688" y="5696211"/>
                  </a:lnTo>
                  <a:lnTo>
                    <a:pt x="4181602" y="5695895"/>
                  </a:lnTo>
                  <a:close/>
                  <a:moveTo>
                    <a:pt x="3560407" y="5638789"/>
                  </a:moveTo>
                  <a:lnTo>
                    <a:pt x="3566757" y="5641629"/>
                  </a:lnTo>
                  <a:lnTo>
                    <a:pt x="3572790" y="5648572"/>
                  </a:lnTo>
                  <a:lnTo>
                    <a:pt x="3560725" y="5652675"/>
                  </a:lnTo>
                  <a:lnTo>
                    <a:pt x="3562312" y="5664667"/>
                  </a:lnTo>
                  <a:lnTo>
                    <a:pt x="3572155" y="5670663"/>
                  </a:lnTo>
                  <a:cubicBezTo>
                    <a:pt x="3571943" y="5673714"/>
                    <a:pt x="3571732" y="5676764"/>
                    <a:pt x="3571520" y="5679815"/>
                  </a:cubicBezTo>
                  <a:lnTo>
                    <a:pt x="3582950" y="5680447"/>
                  </a:lnTo>
                  <a:lnTo>
                    <a:pt x="3581680" y="5691177"/>
                  </a:lnTo>
                  <a:lnTo>
                    <a:pt x="3563265" y="5680447"/>
                  </a:lnTo>
                  <a:lnTo>
                    <a:pt x="3561677" y="5668770"/>
                  </a:lnTo>
                  <a:lnTo>
                    <a:pt x="3541675" y="5647310"/>
                  </a:lnTo>
                  <a:lnTo>
                    <a:pt x="3543262" y="5640367"/>
                  </a:lnTo>
                  <a:lnTo>
                    <a:pt x="3558185" y="5642891"/>
                  </a:lnTo>
                  <a:close/>
                  <a:moveTo>
                    <a:pt x="1988465" y="5605451"/>
                  </a:moveTo>
                  <a:lnTo>
                    <a:pt x="1990687" y="5609261"/>
                  </a:lnTo>
                  <a:lnTo>
                    <a:pt x="1976082" y="5621326"/>
                  </a:lnTo>
                  <a:lnTo>
                    <a:pt x="1975130" y="5626406"/>
                  </a:lnTo>
                  <a:lnTo>
                    <a:pt x="1985607" y="5621008"/>
                  </a:lnTo>
                  <a:lnTo>
                    <a:pt x="1979257" y="5631486"/>
                  </a:lnTo>
                  <a:lnTo>
                    <a:pt x="1981480" y="5638153"/>
                  </a:lnTo>
                  <a:lnTo>
                    <a:pt x="1998307" y="5636883"/>
                  </a:lnTo>
                  <a:lnTo>
                    <a:pt x="2005927" y="5638788"/>
                  </a:lnTo>
                  <a:lnTo>
                    <a:pt x="2008150" y="5651488"/>
                  </a:lnTo>
                  <a:lnTo>
                    <a:pt x="1999895" y="5666411"/>
                  </a:lnTo>
                  <a:lnTo>
                    <a:pt x="1993545" y="5677841"/>
                  </a:lnTo>
                  <a:lnTo>
                    <a:pt x="1987195" y="5690859"/>
                  </a:lnTo>
                  <a:lnTo>
                    <a:pt x="1965287" y="5699114"/>
                  </a:lnTo>
                  <a:lnTo>
                    <a:pt x="1965287" y="5694986"/>
                  </a:lnTo>
                  <a:lnTo>
                    <a:pt x="1954492" y="5688954"/>
                  </a:lnTo>
                  <a:lnTo>
                    <a:pt x="1937665" y="5683556"/>
                  </a:lnTo>
                  <a:cubicBezTo>
                    <a:pt x="1937877" y="5678370"/>
                    <a:pt x="1938088" y="5673185"/>
                    <a:pt x="1938300" y="5667999"/>
                  </a:cubicBezTo>
                  <a:lnTo>
                    <a:pt x="1928775" y="5660696"/>
                  </a:lnTo>
                  <a:lnTo>
                    <a:pt x="1912900" y="5662601"/>
                  </a:lnTo>
                  <a:cubicBezTo>
                    <a:pt x="1912688" y="5667258"/>
                    <a:pt x="1912477" y="5671914"/>
                    <a:pt x="1912265" y="5676571"/>
                  </a:cubicBezTo>
                  <a:lnTo>
                    <a:pt x="1902740" y="5674349"/>
                  </a:lnTo>
                  <a:lnTo>
                    <a:pt x="1900200" y="5650536"/>
                  </a:lnTo>
                  <a:lnTo>
                    <a:pt x="1917027" y="5641963"/>
                  </a:lnTo>
                  <a:lnTo>
                    <a:pt x="1937982" y="5626723"/>
                  </a:lnTo>
                  <a:lnTo>
                    <a:pt x="1952905" y="5619103"/>
                  </a:lnTo>
                  <a:close/>
                  <a:moveTo>
                    <a:pt x="4089680" y="5599101"/>
                  </a:moveTo>
                  <a:lnTo>
                    <a:pt x="4100475" y="5606038"/>
                  </a:lnTo>
                  <a:lnTo>
                    <a:pt x="4089045" y="5624958"/>
                  </a:lnTo>
                  <a:lnTo>
                    <a:pt x="4092220" y="5642931"/>
                  </a:lnTo>
                  <a:lnTo>
                    <a:pt x="4079520" y="5637571"/>
                  </a:lnTo>
                  <a:lnTo>
                    <a:pt x="4081742" y="5630318"/>
                  </a:lnTo>
                  <a:lnTo>
                    <a:pt x="4076345" y="5630318"/>
                  </a:lnTo>
                  <a:lnTo>
                    <a:pt x="4069042" y="5645139"/>
                  </a:lnTo>
                  <a:lnTo>
                    <a:pt x="4060470" y="5631580"/>
                  </a:lnTo>
                  <a:lnTo>
                    <a:pt x="4056025" y="5615813"/>
                  </a:lnTo>
                  <a:lnTo>
                    <a:pt x="4073805" y="5615813"/>
                  </a:lnTo>
                  <a:lnTo>
                    <a:pt x="4084600" y="5619597"/>
                  </a:lnTo>
                  <a:close/>
                  <a:moveTo>
                    <a:pt x="2070698" y="5599101"/>
                  </a:moveTo>
                  <a:lnTo>
                    <a:pt x="2091018" y="5613433"/>
                  </a:lnTo>
                  <a:lnTo>
                    <a:pt x="2092288" y="5624649"/>
                  </a:lnTo>
                  <a:lnTo>
                    <a:pt x="2079588" y="5632439"/>
                  </a:lnTo>
                  <a:lnTo>
                    <a:pt x="2067840" y="5622780"/>
                  </a:lnTo>
                  <a:lnTo>
                    <a:pt x="2041488" y="5624338"/>
                  </a:lnTo>
                  <a:lnTo>
                    <a:pt x="2040218" y="5614056"/>
                  </a:lnTo>
                  <a:lnTo>
                    <a:pt x="2033868" y="5614056"/>
                  </a:lnTo>
                  <a:lnTo>
                    <a:pt x="2031963" y="5604397"/>
                  </a:lnTo>
                  <a:close/>
                  <a:moveTo>
                    <a:pt x="4138765" y="5576879"/>
                  </a:moveTo>
                  <a:lnTo>
                    <a:pt x="4144990" y="5580100"/>
                  </a:lnTo>
                  <a:lnTo>
                    <a:pt x="4148103" y="5590408"/>
                  </a:lnTo>
                  <a:lnTo>
                    <a:pt x="4140943" y="5599104"/>
                  </a:lnTo>
                  <a:lnTo>
                    <a:pt x="4116353" y="5598138"/>
                  </a:lnTo>
                  <a:lnTo>
                    <a:pt x="4121956" y="5588475"/>
                  </a:lnTo>
                  <a:close/>
                  <a:moveTo>
                    <a:pt x="4302091" y="5553067"/>
                  </a:moveTo>
                  <a:lnTo>
                    <a:pt x="4302091" y="5561005"/>
                  </a:lnTo>
                  <a:lnTo>
                    <a:pt x="4297328" y="5558934"/>
                  </a:lnTo>
                  <a:close/>
                  <a:moveTo>
                    <a:pt x="4108553" y="5551476"/>
                  </a:moveTo>
                  <a:lnTo>
                    <a:pt x="4122700" y="5555898"/>
                  </a:lnTo>
                  <a:lnTo>
                    <a:pt x="4121735" y="5565764"/>
                  </a:lnTo>
                  <a:lnTo>
                    <a:pt x="4108874" y="5563723"/>
                  </a:lnTo>
                  <a:lnTo>
                    <a:pt x="4097300" y="5562702"/>
                  </a:lnTo>
                  <a:lnTo>
                    <a:pt x="4099229" y="5556919"/>
                  </a:lnTo>
                  <a:close/>
                  <a:moveTo>
                    <a:pt x="4289391" y="5540367"/>
                  </a:moveTo>
                  <a:lnTo>
                    <a:pt x="4308441" y="5541002"/>
                  </a:lnTo>
                  <a:lnTo>
                    <a:pt x="4301337" y="5548305"/>
                  </a:lnTo>
                  <a:lnTo>
                    <a:pt x="4292620" y="5551480"/>
                  </a:lnTo>
                  <a:lnTo>
                    <a:pt x="4289391" y="5548305"/>
                  </a:lnTo>
                  <a:close/>
                  <a:moveTo>
                    <a:pt x="4022925" y="5514964"/>
                  </a:moveTo>
                  <a:lnTo>
                    <a:pt x="4031881" y="5519920"/>
                  </a:lnTo>
                  <a:cubicBezTo>
                    <a:pt x="4031992" y="5524360"/>
                    <a:pt x="4032102" y="5528799"/>
                    <a:pt x="4032213" y="5533239"/>
                  </a:cubicBezTo>
                  <a:lnTo>
                    <a:pt x="4022261" y="5540364"/>
                  </a:lnTo>
                  <a:lnTo>
                    <a:pt x="4009988" y="5532310"/>
                  </a:lnTo>
                  <a:lnTo>
                    <a:pt x="4011315" y="5525186"/>
                  </a:lnTo>
                  <a:close/>
                  <a:moveTo>
                    <a:pt x="2542105" y="5470514"/>
                  </a:moveTo>
                  <a:lnTo>
                    <a:pt x="2547481" y="5470514"/>
                  </a:lnTo>
                  <a:lnTo>
                    <a:pt x="2566456" y="5478769"/>
                  </a:lnTo>
                  <a:lnTo>
                    <a:pt x="2578157" y="5478769"/>
                  </a:lnTo>
                  <a:lnTo>
                    <a:pt x="2586696" y="5503851"/>
                  </a:lnTo>
                  <a:cubicBezTo>
                    <a:pt x="2586380" y="5509460"/>
                    <a:pt x="2586063" y="5515070"/>
                    <a:pt x="2585747" y="5520679"/>
                  </a:cubicBezTo>
                  <a:lnTo>
                    <a:pt x="2601876" y="5547031"/>
                  </a:lnTo>
                  <a:cubicBezTo>
                    <a:pt x="2601560" y="5556450"/>
                    <a:pt x="2601243" y="5565870"/>
                    <a:pt x="2600927" y="5575289"/>
                  </a:cubicBezTo>
                  <a:lnTo>
                    <a:pt x="2590491" y="5584814"/>
                  </a:lnTo>
                  <a:lnTo>
                    <a:pt x="2586696" y="5599736"/>
                  </a:lnTo>
                  <a:lnTo>
                    <a:pt x="2600295" y="5611484"/>
                  </a:lnTo>
                  <a:lnTo>
                    <a:pt x="2592388" y="5641646"/>
                  </a:lnTo>
                  <a:lnTo>
                    <a:pt x="2584166" y="5676889"/>
                  </a:lnTo>
                  <a:cubicBezTo>
                    <a:pt x="2584271" y="5688425"/>
                    <a:pt x="2584377" y="5699960"/>
                    <a:pt x="2584482" y="5711496"/>
                  </a:cubicBezTo>
                  <a:lnTo>
                    <a:pt x="2570884" y="5732769"/>
                  </a:lnTo>
                  <a:lnTo>
                    <a:pt x="2561080" y="5721974"/>
                  </a:lnTo>
                  <a:lnTo>
                    <a:pt x="2550644" y="5711814"/>
                  </a:lnTo>
                  <a:lnTo>
                    <a:pt x="2532934" y="5723561"/>
                  </a:lnTo>
                  <a:cubicBezTo>
                    <a:pt x="2532618" y="5730229"/>
                    <a:pt x="2532301" y="5736896"/>
                    <a:pt x="2531985" y="5743564"/>
                  </a:cubicBezTo>
                  <a:lnTo>
                    <a:pt x="2523446" y="5752136"/>
                  </a:lnTo>
                  <a:lnTo>
                    <a:pt x="2510796" y="5753089"/>
                  </a:lnTo>
                  <a:lnTo>
                    <a:pt x="2496249" y="5756264"/>
                  </a:lnTo>
                  <a:lnTo>
                    <a:pt x="2484864" y="5748326"/>
                  </a:lnTo>
                  <a:lnTo>
                    <a:pt x="2476325" y="5751501"/>
                  </a:lnTo>
                  <a:lnTo>
                    <a:pt x="2472846" y="5740706"/>
                  </a:lnTo>
                  <a:lnTo>
                    <a:pt x="2481385" y="5740706"/>
                  </a:lnTo>
                  <a:lnTo>
                    <a:pt x="2474744" y="5735626"/>
                  </a:lnTo>
                  <a:cubicBezTo>
                    <a:pt x="2474428" y="5727265"/>
                    <a:pt x="2474111" y="5718905"/>
                    <a:pt x="2473795" y="5710544"/>
                  </a:cubicBezTo>
                  <a:lnTo>
                    <a:pt x="2460829" y="5693716"/>
                  </a:lnTo>
                  <a:lnTo>
                    <a:pt x="2477274" y="5644821"/>
                  </a:lnTo>
                  <a:lnTo>
                    <a:pt x="2481701" y="5631169"/>
                  </a:lnTo>
                  <a:lnTo>
                    <a:pt x="2467470" y="5619739"/>
                  </a:lnTo>
                  <a:lnTo>
                    <a:pt x="2476009" y="5598466"/>
                  </a:lnTo>
                  <a:lnTo>
                    <a:pt x="2469684" y="5588941"/>
                  </a:lnTo>
                  <a:lnTo>
                    <a:pt x="2475693" y="5575606"/>
                  </a:lnTo>
                  <a:lnTo>
                    <a:pt x="2466205" y="5557509"/>
                  </a:lnTo>
                  <a:lnTo>
                    <a:pt x="2450393" y="5547349"/>
                  </a:lnTo>
                  <a:lnTo>
                    <a:pt x="2445965" y="5556874"/>
                  </a:lnTo>
                  <a:lnTo>
                    <a:pt x="2441538" y="5535601"/>
                  </a:lnTo>
                  <a:lnTo>
                    <a:pt x="2447863" y="5521949"/>
                  </a:lnTo>
                  <a:lnTo>
                    <a:pt x="2442170" y="5497819"/>
                  </a:lnTo>
                  <a:lnTo>
                    <a:pt x="2450709" y="5492421"/>
                  </a:lnTo>
                  <a:lnTo>
                    <a:pt x="2454820" y="5477499"/>
                  </a:lnTo>
                  <a:lnTo>
                    <a:pt x="2461145" y="5482896"/>
                  </a:lnTo>
                  <a:lnTo>
                    <a:pt x="2451658" y="5497819"/>
                  </a:lnTo>
                  <a:lnTo>
                    <a:pt x="2459248" y="5509249"/>
                  </a:lnTo>
                  <a:lnTo>
                    <a:pt x="2476325" y="5517504"/>
                  </a:lnTo>
                  <a:lnTo>
                    <a:pt x="2496249" y="5519409"/>
                  </a:lnTo>
                  <a:lnTo>
                    <a:pt x="2503523" y="5503534"/>
                  </a:lnTo>
                  <a:lnTo>
                    <a:pt x="2524711" y="5490834"/>
                  </a:lnTo>
                  <a:lnTo>
                    <a:pt x="2537994" y="5481309"/>
                  </a:lnTo>
                  <a:close/>
                  <a:moveTo>
                    <a:pt x="3282913" y="5260964"/>
                  </a:moveTo>
                  <a:lnTo>
                    <a:pt x="3294026" y="5262084"/>
                  </a:lnTo>
                  <a:lnTo>
                    <a:pt x="3287964" y="5265727"/>
                  </a:lnTo>
                  <a:close/>
                  <a:moveTo>
                    <a:pt x="3328248" y="5257789"/>
                  </a:moveTo>
                  <a:lnTo>
                    <a:pt x="3340739" y="5264892"/>
                  </a:lnTo>
                  <a:lnTo>
                    <a:pt x="3362288" y="5271027"/>
                  </a:lnTo>
                  <a:lnTo>
                    <a:pt x="3361039" y="5276839"/>
                  </a:lnTo>
                  <a:lnTo>
                    <a:pt x="3336680" y="5270704"/>
                  </a:lnTo>
                  <a:lnTo>
                    <a:pt x="3324188" y="5259726"/>
                  </a:lnTo>
                  <a:close/>
                  <a:moveTo>
                    <a:pt x="2671407" y="5257789"/>
                  </a:moveTo>
                  <a:lnTo>
                    <a:pt x="2674900" y="5266657"/>
                  </a:lnTo>
                  <a:lnTo>
                    <a:pt x="2673947" y="5273226"/>
                  </a:lnTo>
                  <a:lnTo>
                    <a:pt x="2667597" y="5275197"/>
                  </a:lnTo>
                  <a:lnTo>
                    <a:pt x="2671725" y="5284722"/>
                  </a:lnTo>
                  <a:lnTo>
                    <a:pt x="2664422" y="5286364"/>
                  </a:lnTo>
                  <a:lnTo>
                    <a:pt x="2659977" y="5276510"/>
                  </a:lnTo>
                  <a:lnTo>
                    <a:pt x="2643150" y="5278481"/>
                  </a:lnTo>
                  <a:lnTo>
                    <a:pt x="2636800" y="5268956"/>
                  </a:lnTo>
                  <a:lnTo>
                    <a:pt x="2659977" y="5266657"/>
                  </a:lnTo>
                  <a:close/>
                  <a:moveTo>
                    <a:pt x="3264815" y="5237151"/>
                  </a:moveTo>
                  <a:lnTo>
                    <a:pt x="3282277" y="5247144"/>
                  </a:lnTo>
                  <a:lnTo>
                    <a:pt x="3295930" y="5244334"/>
                  </a:lnTo>
                  <a:lnTo>
                    <a:pt x="3316250" y="5251204"/>
                  </a:lnTo>
                  <a:lnTo>
                    <a:pt x="3295930" y="5249955"/>
                  </a:lnTo>
                  <a:lnTo>
                    <a:pt x="3283865" y="5256201"/>
                  </a:lnTo>
                  <a:lnTo>
                    <a:pt x="3252750" y="5239337"/>
                  </a:lnTo>
                  <a:close/>
                  <a:moveTo>
                    <a:pt x="2572585" y="5232389"/>
                  </a:moveTo>
                  <a:cubicBezTo>
                    <a:pt x="2573224" y="5246022"/>
                    <a:pt x="2573864" y="5259654"/>
                    <a:pt x="2574503" y="5273287"/>
                  </a:cubicBezTo>
                  <a:lnTo>
                    <a:pt x="2571306" y="5288188"/>
                  </a:lnTo>
                  <a:lnTo>
                    <a:pt x="2584413" y="5315453"/>
                  </a:lnTo>
                  <a:lnTo>
                    <a:pt x="2581536" y="5359522"/>
                  </a:lnTo>
                  <a:lnTo>
                    <a:pt x="2570028" y="5388373"/>
                  </a:lnTo>
                  <a:lnTo>
                    <a:pt x="2566831" y="5402957"/>
                  </a:lnTo>
                  <a:lnTo>
                    <a:pt x="2557561" y="5426101"/>
                  </a:lnTo>
                  <a:lnTo>
                    <a:pt x="2549249" y="5445123"/>
                  </a:lnTo>
                  <a:lnTo>
                    <a:pt x="2547971" y="5451464"/>
                  </a:lnTo>
                  <a:lnTo>
                    <a:pt x="2539659" y="5446391"/>
                  </a:lnTo>
                  <a:lnTo>
                    <a:pt x="2531987" y="5444489"/>
                  </a:lnTo>
                  <a:lnTo>
                    <a:pt x="2531028" y="5439099"/>
                  </a:lnTo>
                  <a:lnTo>
                    <a:pt x="2521438" y="5434978"/>
                  </a:lnTo>
                  <a:lnTo>
                    <a:pt x="2510569" y="5426735"/>
                  </a:lnTo>
                  <a:lnTo>
                    <a:pt x="2518241" y="5408663"/>
                  </a:lnTo>
                  <a:lnTo>
                    <a:pt x="2511209" y="5405493"/>
                  </a:lnTo>
                  <a:lnTo>
                    <a:pt x="2499701" y="5400103"/>
                  </a:lnTo>
                  <a:lnTo>
                    <a:pt x="2503856" y="5393762"/>
                  </a:lnTo>
                  <a:lnTo>
                    <a:pt x="2504815" y="5384568"/>
                  </a:lnTo>
                  <a:lnTo>
                    <a:pt x="2501619" y="5381398"/>
                  </a:lnTo>
                  <a:lnTo>
                    <a:pt x="2501619" y="5366814"/>
                  </a:lnTo>
                  <a:lnTo>
                    <a:pt x="2497143" y="5356035"/>
                  </a:lnTo>
                  <a:lnTo>
                    <a:pt x="2490750" y="5342719"/>
                  </a:lnTo>
                  <a:cubicBezTo>
                    <a:pt x="2491070" y="5338492"/>
                    <a:pt x="2491389" y="5334264"/>
                    <a:pt x="2491709" y="5330037"/>
                  </a:cubicBezTo>
                  <a:lnTo>
                    <a:pt x="2501299" y="5327818"/>
                  </a:lnTo>
                  <a:cubicBezTo>
                    <a:pt x="2500873" y="5320420"/>
                    <a:pt x="2500446" y="5313023"/>
                    <a:pt x="2500020" y="5305625"/>
                  </a:cubicBezTo>
                  <a:lnTo>
                    <a:pt x="2520159" y="5294846"/>
                  </a:lnTo>
                  <a:lnTo>
                    <a:pt x="2524315" y="5283432"/>
                  </a:lnTo>
                  <a:lnTo>
                    <a:pt x="2538061" y="5272653"/>
                  </a:lnTo>
                  <a:lnTo>
                    <a:pt x="2550848" y="5278994"/>
                  </a:lnTo>
                  <a:lnTo>
                    <a:pt x="2558520" y="5271702"/>
                  </a:lnTo>
                  <a:lnTo>
                    <a:pt x="2554684" y="5255850"/>
                  </a:lnTo>
                  <a:lnTo>
                    <a:pt x="2562356" y="5235559"/>
                  </a:lnTo>
                  <a:close/>
                  <a:moveTo>
                    <a:pt x="3216274" y="5219689"/>
                  </a:moveTo>
                  <a:lnTo>
                    <a:pt x="3221000" y="5221547"/>
                  </a:lnTo>
                  <a:lnTo>
                    <a:pt x="3210958" y="5232389"/>
                  </a:lnTo>
                  <a:lnTo>
                    <a:pt x="3210367" y="5228052"/>
                  </a:lnTo>
                  <a:lnTo>
                    <a:pt x="3208300" y="5222477"/>
                  </a:lnTo>
                  <a:close/>
                  <a:moveTo>
                    <a:pt x="3236875" y="5199051"/>
                  </a:moveTo>
                  <a:lnTo>
                    <a:pt x="3266104" y="5206144"/>
                  </a:lnTo>
                  <a:lnTo>
                    <a:pt x="3297200" y="5210197"/>
                  </a:lnTo>
                  <a:lnTo>
                    <a:pt x="3297200" y="5214926"/>
                  </a:lnTo>
                  <a:lnTo>
                    <a:pt x="3266726" y="5213912"/>
                  </a:lnTo>
                  <a:lnTo>
                    <a:pt x="3239673" y="5206819"/>
                  </a:lnTo>
                  <a:close/>
                  <a:moveTo>
                    <a:pt x="3261468" y="5180001"/>
                  </a:moveTo>
                  <a:lnTo>
                    <a:pt x="3278151" y="5188077"/>
                  </a:lnTo>
                  <a:lnTo>
                    <a:pt x="3274688" y="5194289"/>
                  </a:lnTo>
                  <a:lnTo>
                    <a:pt x="3257376" y="5193046"/>
                  </a:lnTo>
                  <a:lnTo>
                    <a:pt x="3245415" y="5189630"/>
                  </a:lnTo>
                  <a:lnTo>
                    <a:pt x="3241953" y="5184970"/>
                  </a:lnTo>
                  <a:lnTo>
                    <a:pt x="3241638" y="5180311"/>
                  </a:lnTo>
                  <a:close/>
                  <a:moveTo>
                    <a:pt x="3220023" y="5175239"/>
                  </a:moveTo>
                  <a:lnTo>
                    <a:pt x="3235288" y="5184764"/>
                  </a:lnTo>
                  <a:lnTo>
                    <a:pt x="3225824" y="5183535"/>
                  </a:lnTo>
                  <a:lnTo>
                    <a:pt x="3211475" y="5175546"/>
                  </a:lnTo>
                  <a:close/>
                  <a:moveTo>
                    <a:pt x="2421121" y="5104145"/>
                  </a:moveTo>
                  <a:lnTo>
                    <a:pt x="2412624" y="5112639"/>
                  </a:lnTo>
                  <a:cubicBezTo>
                    <a:pt x="2412640" y="5112672"/>
                    <a:pt x="2412656" y="5112704"/>
                    <a:pt x="2412672" y="5112737"/>
                  </a:cubicBezTo>
                  <a:lnTo>
                    <a:pt x="2421138" y="5104253"/>
                  </a:lnTo>
                  <a:cubicBezTo>
                    <a:pt x="2421132" y="5104217"/>
                    <a:pt x="2421127" y="5104181"/>
                    <a:pt x="2421121" y="5104145"/>
                  </a:cubicBezTo>
                  <a:close/>
                  <a:moveTo>
                    <a:pt x="3071775" y="5056176"/>
                  </a:moveTo>
                  <a:lnTo>
                    <a:pt x="3095705" y="5079407"/>
                  </a:lnTo>
                  <a:lnTo>
                    <a:pt x="3109875" y="5094276"/>
                  </a:lnTo>
                  <a:lnTo>
                    <a:pt x="3092242" y="5084364"/>
                  </a:lnTo>
                  <a:lnTo>
                    <a:pt x="3080277" y="5069805"/>
                  </a:lnTo>
                  <a:close/>
                  <a:moveTo>
                    <a:pt x="3087650" y="5051414"/>
                  </a:moveTo>
                  <a:lnTo>
                    <a:pt x="3115887" y="5070981"/>
                  </a:lnTo>
                  <a:lnTo>
                    <a:pt x="3117813" y="5079989"/>
                  </a:lnTo>
                  <a:close/>
                  <a:moveTo>
                    <a:pt x="3100350" y="5049826"/>
                  </a:moveTo>
                  <a:lnTo>
                    <a:pt x="3114638" y="5056224"/>
                  </a:lnTo>
                  <a:lnTo>
                    <a:pt x="3110215" y="5060939"/>
                  </a:lnTo>
                  <a:close/>
                  <a:moveTo>
                    <a:pt x="3085812" y="5013314"/>
                  </a:moveTo>
                  <a:lnTo>
                    <a:pt x="3107082" y="5026331"/>
                  </a:lnTo>
                  <a:lnTo>
                    <a:pt x="3109016" y="5031411"/>
                  </a:lnTo>
                  <a:lnTo>
                    <a:pt x="3102570" y="5029824"/>
                  </a:lnTo>
                  <a:lnTo>
                    <a:pt x="3115461" y="5041254"/>
                  </a:lnTo>
                  <a:lnTo>
                    <a:pt x="3124163" y="5047921"/>
                  </a:lnTo>
                  <a:lnTo>
                    <a:pt x="3122874" y="5051414"/>
                  </a:lnTo>
                  <a:lnTo>
                    <a:pt x="3104182" y="5037126"/>
                  </a:lnTo>
                  <a:lnTo>
                    <a:pt x="3105471" y="5045381"/>
                  </a:lnTo>
                  <a:lnTo>
                    <a:pt x="3093224" y="5033316"/>
                  </a:lnTo>
                  <a:lnTo>
                    <a:pt x="3084523" y="5021886"/>
                  </a:lnTo>
                  <a:lnTo>
                    <a:pt x="3081300" y="5013949"/>
                  </a:lnTo>
                  <a:close/>
                  <a:moveTo>
                    <a:pt x="3043982" y="5011726"/>
                  </a:moveTo>
                  <a:lnTo>
                    <a:pt x="3058460" y="5028318"/>
                  </a:lnTo>
                  <a:cubicBezTo>
                    <a:pt x="3058665" y="5032005"/>
                    <a:pt x="3058871" y="5035692"/>
                    <a:pt x="3059076" y="5039379"/>
                  </a:cubicBezTo>
                  <a:lnTo>
                    <a:pt x="3055071" y="5040301"/>
                  </a:lnTo>
                  <a:lnTo>
                    <a:pt x="3052299" y="5032927"/>
                  </a:lnTo>
                  <a:lnTo>
                    <a:pt x="3046139" y="5030161"/>
                  </a:lnTo>
                  <a:lnTo>
                    <a:pt x="3039978" y="5022173"/>
                  </a:lnTo>
                  <a:lnTo>
                    <a:pt x="3038438" y="5013877"/>
                  </a:lnTo>
                  <a:close/>
                  <a:moveTo>
                    <a:pt x="3081196" y="4995851"/>
                  </a:moveTo>
                  <a:lnTo>
                    <a:pt x="3089628" y="5007599"/>
                  </a:lnTo>
                  <a:lnTo>
                    <a:pt x="3094000" y="5013314"/>
                  </a:lnTo>
                  <a:lnTo>
                    <a:pt x="3077761" y="5004106"/>
                  </a:lnTo>
                  <a:lnTo>
                    <a:pt x="3074950" y="4998708"/>
                  </a:lnTo>
                  <a:close/>
                  <a:moveTo>
                    <a:pt x="6495127" y="4986728"/>
                  </a:moveTo>
                  <a:lnTo>
                    <a:pt x="6506559" y="4995299"/>
                  </a:lnTo>
                  <a:lnTo>
                    <a:pt x="6517991" y="4992442"/>
                  </a:lnTo>
                  <a:lnTo>
                    <a:pt x="6525612" y="4997204"/>
                  </a:lnTo>
                  <a:lnTo>
                    <a:pt x="6540537" y="4999426"/>
                  </a:lnTo>
                  <a:lnTo>
                    <a:pt x="6557050" y="5002918"/>
                  </a:lnTo>
                  <a:lnTo>
                    <a:pt x="6561450" y="5001033"/>
                  </a:lnTo>
                  <a:lnTo>
                    <a:pt x="6527292" y="5071939"/>
                  </a:lnTo>
                  <a:lnTo>
                    <a:pt x="6524977" y="5069582"/>
                  </a:lnTo>
                  <a:lnTo>
                    <a:pt x="6514815" y="5041964"/>
                  </a:lnTo>
                  <a:lnTo>
                    <a:pt x="6504336" y="5039424"/>
                  </a:lnTo>
                  <a:lnTo>
                    <a:pt x="6495762" y="5044821"/>
                  </a:lnTo>
                  <a:lnTo>
                    <a:pt x="6487506" y="5041329"/>
                  </a:lnTo>
                  <a:cubicBezTo>
                    <a:pt x="6487188" y="5037731"/>
                    <a:pt x="6486871" y="5034134"/>
                    <a:pt x="6486553" y="5030536"/>
                  </a:cubicBezTo>
                  <a:lnTo>
                    <a:pt x="6470993" y="5017520"/>
                  </a:lnTo>
                  <a:lnTo>
                    <a:pt x="6473534" y="4998791"/>
                  </a:lnTo>
                  <a:lnTo>
                    <a:pt x="6484648" y="4994981"/>
                  </a:lnTo>
                  <a:close/>
                  <a:moveTo>
                    <a:pt x="3034945" y="4948226"/>
                  </a:moveTo>
                  <a:lnTo>
                    <a:pt x="3042883" y="4949174"/>
                  </a:lnTo>
                  <a:lnTo>
                    <a:pt x="3044153" y="4962446"/>
                  </a:lnTo>
                  <a:lnTo>
                    <a:pt x="3048915" y="4968133"/>
                  </a:lnTo>
                  <a:lnTo>
                    <a:pt x="3055265" y="4979509"/>
                  </a:lnTo>
                  <a:lnTo>
                    <a:pt x="3060663" y="5014901"/>
                  </a:lnTo>
                  <a:lnTo>
                    <a:pt x="3054313" y="5014269"/>
                  </a:lnTo>
                  <a:lnTo>
                    <a:pt x="3049868" y="5008581"/>
                  </a:lnTo>
                  <a:lnTo>
                    <a:pt x="3040342" y="4999101"/>
                  </a:lnTo>
                  <a:lnTo>
                    <a:pt x="3036850" y="4987725"/>
                  </a:lnTo>
                  <a:lnTo>
                    <a:pt x="3039072" y="4981405"/>
                  </a:lnTo>
                  <a:lnTo>
                    <a:pt x="3044788" y="4985829"/>
                  </a:lnTo>
                  <a:lnTo>
                    <a:pt x="3046058" y="4981405"/>
                  </a:lnTo>
                  <a:lnTo>
                    <a:pt x="3046058" y="4972241"/>
                  </a:lnTo>
                  <a:lnTo>
                    <a:pt x="3033675" y="4958022"/>
                  </a:lnTo>
                  <a:close/>
                  <a:moveTo>
                    <a:pt x="3060662" y="4941876"/>
                  </a:moveTo>
                  <a:lnTo>
                    <a:pt x="3066377" y="4941876"/>
                  </a:lnTo>
                  <a:lnTo>
                    <a:pt x="3081300" y="4964101"/>
                  </a:lnTo>
                  <a:lnTo>
                    <a:pt x="3086062" y="4968228"/>
                  </a:lnTo>
                  <a:lnTo>
                    <a:pt x="3081935" y="4974578"/>
                  </a:lnTo>
                  <a:lnTo>
                    <a:pt x="3089872" y="4983786"/>
                  </a:lnTo>
                  <a:lnTo>
                    <a:pt x="3097175" y="4999026"/>
                  </a:lnTo>
                  <a:lnTo>
                    <a:pt x="3094317" y="4994263"/>
                  </a:lnTo>
                  <a:lnTo>
                    <a:pt x="3087967" y="4991406"/>
                  </a:lnTo>
                  <a:lnTo>
                    <a:pt x="3075902" y="4984738"/>
                  </a:lnTo>
                  <a:lnTo>
                    <a:pt x="3072092" y="4972673"/>
                  </a:lnTo>
                  <a:lnTo>
                    <a:pt x="3068917" y="4972038"/>
                  </a:lnTo>
                  <a:lnTo>
                    <a:pt x="3054312" y="4962196"/>
                  </a:lnTo>
                  <a:lnTo>
                    <a:pt x="3052725" y="4951083"/>
                  </a:lnTo>
                  <a:lnTo>
                    <a:pt x="3060662" y="4950448"/>
                  </a:lnTo>
                  <a:close/>
                  <a:moveTo>
                    <a:pt x="6600872" y="4906095"/>
                  </a:moveTo>
                  <a:lnTo>
                    <a:pt x="6598649" y="4911492"/>
                  </a:lnTo>
                  <a:lnTo>
                    <a:pt x="6602058" y="4916735"/>
                  </a:lnTo>
                  <a:lnTo>
                    <a:pt x="6570401" y="4982451"/>
                  </a:lnTo>
                  <a:lnTo>
                    <a:pt x="6569434" y="4982283"/>
                  </a:lnTo>
                  <a:lnTo>
                    <a:pt x="6564036" y="4977839"/>
                  </a:lnTo>
                  <a:lnTo>
                    <a:pt x="6564354" y="4967363"/>
                  </a:lnTo>
                  <a:lnTo>
                    <a:pt x="6569752" y="4961332"/>
                  </a:lnTo>
                  <a:lnTo>
                    <a:pt x="6573563" y="4943237"/>
                  </a:lnTo>
                  <a:lnTo>
                    <a:pt x="6567212" y="4935936"/>
                  </a:lnTo>
                  <a:lnTo>
                    <a:pt x="6568799" y="4924190"/>
                  </a:lnTo>
                  <a:lnTo>
                    <a:pt x="6582772" y="4909905"/>
                  </a:lnTo>
                  <a:close/>
                  <a:moveTo>
                    <a:pt x="4951102" y="4806942"/>
                  </a:moveTo>
                  <a:lnTo>
                    <a:pt x="4954554" y="4813479"/>
                  </a:lnTo>
                  <a:lnTo>
                    <a:pt x="4953518" y="4818055"/>
                  </a:lnTo>
                  <a:lnTo>
                    <a:pt x="4946616" y="4810210"/>
                  </a:lnTo>
                  <a:close/>
                  <a:moveTo>
                    <a:pt x="5054566" y="4779954"/>
                  </a:moveTo>
                  <a:lnTo>
                    <a:pt x="5046311" y="4792539"/>
                  </a:lnTo>
                  <a:lnTo>
                    <a:pt x="5039961" y="4814879"/>
                  </a:lnTo>
                  <a:lnTo>
                    <a:pt x="5029166" y="4805125"/>
                  </a:lnTo>
                  <a:lnTo>
                    <a:pt x="5032341" y="4797888"/>
                  </a:lnTo>
                  <a:lnTo>
                    <a:pt x="5048533" y="4785303"/>
                  </a:lnTo>
                  <a:close/>
                  <a:moveTo>
                    <a:pt x="4546749" y="4760722"/>
                  </a:moveTo>
                  <a:lnTo>
                    <a:pt x="4546260" y="4761212"/>
                  </a:lnTo>
                  <a:lnTo>
                    <a:pt x="4546884" y="4760899"/>
                  </a:lnTo>
                  <a:close/>
                  <a:moveTo>
                    <a:pt x="5140291" y="4749792"/>
                  </a:moveTo>
                  <a:lnTo>
                    <a:pt x="5127591" y="4759317"/>
                  </a:lnTo>
                  <a:lnTo>
                    <a:pt x="5130477" y="4751021"/>
                  </a:lnTo>
                  <a:close/>
                  <a:moveTo>
                    <a:pt x="6342270" y="4710093"/>
                  </a:moveTo>
                  <a:lnTo>
                    <a:pt x="6339836" y="4714047"/>
                  </a:lnTo>
                  <a:lnTo>
                    <a:pt x="6301729" y="4718809"/>
                  </a:lnTo>
                  <a:cubicBezTo>
                    <a:pt x="6301306" y="4724946"/>
                    <a:pt x="6300882" y="4731083"/>
                    <a:pt x="6300459" y="4737220"/>
                  </a:cubicBezTo>
                  <a:cubicBezTo>
                    <a:pt x="6300469" y="4737225"/>
                    <a:pt x="6300478" y="4737230"/>
                    <a:pt x="6300488" y="4737235"/>
                  </a:cubicBezTo>
                  <a:cubicBezTo>
                    <a:pt x="6300905" y="4731196"/>
                    <a:pt x="6301321" y="4725157"/>
                    <a:pt x="6301738" y="4719118"/>
                  </a:cubicBezTo>
                  <a:lnTo>
                    <a:pt x="6339844" y="4714356"/>
                  </a:lnTo>
                  <a:lnTo>
                    <a:pt x="6342384" y="4710229"/>
                  </a:lnTo>
                  <a:close/>
                  <a:moveTo>
                    <a:pt x="1472534" y="4375142"/>
                  </a:moveTo>
                  <a:lnTo>
                    <a:pt x="1482060" y="4376139"/>
                  </a:lnTo>
                  <a:lnTo>
                    <a:pt x="1487457" y="4385110"/>
                  </a:lnTo>
                  <a:lnTo>
                    <a:pt x="1484282" y="4388433"/>
                  </a:lnTo>
                  <a:lnTo>
                    <a:pt x="1476662" y="4385110"/>
                  </a:lnTo>
                  <a:lnTo>
                    <a:pt x="1467137" y="4389430"/>
                  </a:lnTo>
                  <a:lnTo>
                    <a:pt x="1465232" y="4381787"/>
                  </a:lnTo>
                  <a:close/>
                  <a:moveTo>
                    <a:pt x="1435070" y="4357679"/>
                  </a:moveTo>
                  <a:lnTo>
                    <a:pt x="1446184" y="4359584"/>
                  </a:lnTo>
                  <a:lnTo>
                    <a:pt x="1443096" y="4363711"/>
                  </a:lnTo>
                  <a:lnTo>
                    <a:pt x="1435996" y="4364029"/>
                  </a:lnTo>
                  <a:close/>
                  <a:moveTo>
                    <a:pt x="1538093" y="4154476"/>
                  </a:moveTo>
                  <a:lnTo>
                    <a:pt x="1543523" y="4158725"/>
                  </a:lnTo>
                  <a:lnTo>
                    <a:pt x="1561405" y="4162647"/>
                  </a:lnTo>
                  <a:lnTo>
                    <a:pt x="1566834" y="4170491"/>
                  </a:lnTo>
                  <a:lnTo>
                    <a:pt x="1564918" y="4178008"/>
                  </a:lnTo>
                  <a:lnTo>
                    <a:pt x="1557251" y="4185526"/>
                  </a:lnTo>
                  <a:lnTo>
                    <a:pt x="1549910" y="4187814"/>
                  </a:lnTo>
                  <a:lnTo>
                    <a:pt x="1525320" y="4175067"/>
                  </a:lnTo>
                  <a:lnTo>
                    <a:pt x="1511272" y="4175067"/>
                  </a:lnTo>
                  <a:lnTo>
                    <a:pt x="1515740" y="4171798"/>
                  </a:lnTo>
                  <a:close/>
                  <a:moveTo>
                    <a:pt x="2133803" y="3771889"/>
                  </a:moveTo>
                  <a:lnTo>
                    <a:pt x="2135150" y="3783636"/>
                  </a:lnTo>
                  <a:lnTo>
                    <a:pt x="2131782" y="3794114"/>
                  </a:lnTo>
                  <a:lnTo>
                    <a:pt x="2129762" y="3813164"/>
                  </a:lnTo>
                  <a:lnTo>
                    <a:pt x="2112925" y="3813164"/>
                  </a:lnTo>
                  <a:lnTo>
                    <a:pt x="2114609" y="3788081"/>
                  </a:lnTo>
                  <a:lnTo>
                    <a:pt x="2124711" y="3775381"/>
                  </a:lnTo>
                  <a:close/>
                  <a:moveTo>
                    <a:pt x="2166583" y="3746489"/>
                  </a:moveTo>
                  <a:lnTo>
                    <a:pt x="2171663" y="3748735"/>
                  </a:lnTo>
                  <a:lnTo>
                    <a:pt x="2153883" y="3759324"/>
                  </a:lnTo>
                  <a:lnTo>
                    <a:pt x="2146263" y="3767988"/>
                  </a:lnTo>
                  <a:lnTo>
                    <a:pt x="2140230" y="3776652"/>
                  </a:lnTo>
                  <a:lnTo>
                    <a:pt x="2136738" y="3766705"/>
                  </a:lnTo>
                  <a:lnTo>
                    <a:pt x="2146263" y="3757078"/>
                  </a:lnTo>
                  <a:close/>
                  <a:moveTo>
                    <a:pt x="1246315" y="3744901"/>
                  </a:moveTo>
                  <a:lnTo>
                    <a:pt x="1253753" y="3753473"/>
                  </a:lnTo>
                  <a:lnTo>
                    <a:pt x="1263448" y="3760458"/>
                  </a:lnTo>
                  <a:lnTo>
                    <a:pt x="1273144" y="3759506"/>
                  </a:lnTo>
                  <a:lnTo>
                    <a:pt x="1263448" y="3772206"/>
                  </a:lnTo>
                  <a:lnTo>
                    <a:pt x="1258277" y="3783953"/>
                  </a:lnTo>
                  <a:lnTo>
                    <a:pt x="1250844" y="3789351"/>
                  </a:lnTo>
                  <a:lnTo>
                    <a:pt x="1222724" y="3780143"/>
                  </a:lnTo>
                  <a:lnTo>
                    <a:pt x="1219167" y="3767443"/>
                  </a:lnTo>
                  <a:lnTo>
                    <a:pt x="1225632" y="3765221"/>
                  </a:lnTo>
                  <a:lnTo>
                    <a:pt x="1222400" y="3762046"/>
                  </a:lnTo>
                  <a:lnTo>
                    <a:pt x="1220461" y="3748393"/>
                  </a:lnTo>
                  <a:close/>
                  <a:moveTo>
                    <a:pt x="2215160" y="3730614"/>
                  </a:moveTo>
                  <a:lnTo>
                    <a:pt x="2216113" y="3734660"/>
                  </a:lnTo>
                  <a:lnTo>
                    <a:pt x="2207540" y="3735594"/>
                  </a:lnTo>
                  <a:lnTo>
                    <a:pt x="2194840" y="3739952"/>
                  </a:lnTo>
                  <a:lnTo>
                    <a:pt x="2188490" y="3744933"/>
                  </a:lnTo>
                  <a:lnTo>
                    <a:pt x="2178330" y="3746489"/>
                  </a:lnTo>
                  <a:lnTo>
                    <a:pt x="2171663" y="3739330"/>
                  </a:lnTo>
                  <a:lnTo>
                    <a:pt x="2200238" y="3732482"/>
                  </a:lnTo>
                  <a:close/>
                  <a:moveTo>
                    <a:pt x="2265326" y="3727439"/>
                  </a:moveTo>
                  <a:lnTo>
                    <a:pt x="2248622" y="3736964"/>
                  </a:lnTo>
                  <a:lnTo>
                    <a:pt x="2235070" y="3735232"/>
                  </a:lnTo>
                  <a:lnTo>
                    <a:pt x="2222463" y="3736387"/>
                  </a:lnTo>
                  <a:lnTo>
                    <a:pt x="2227821" y="3730614"/>
                  </a:lnTo>
                  <a:lnTo>
                    <a:pt x="2243579" y="3730325"/>
                  </a:lnTo>
                  <a:lnTo>
                    <a:pt x="2256816" y="3729171"/>
                  </a:lnTo>
                  <a:close/>
                  <a:moveTo>
                    <a:pt x="2293901" y="3721089"/>
                  </a:moveTo>
                  <a:lnTo>
                    <a:pt x="2284247" y="3726436"/>
                  </a:lnTo>
                  <a:lnTo>
                    <a:pt x="2270088" y="3733789"/>
                  </a:lnTo>
                  <a:lnTo>
                    <a:pt x="2275558" y="3723763"/>
                  </a:lnTo>
                  <a:close/>
                  <a:moveTo>
                    <a:pt x="2314928" y="3706801"/>
                  </a:moveTo>
                  <a:lnTo>
                    <a:pt x="2327813" y="3706801"/>
                  </a:lnTo>
                  <a:lnTo>
                    <a:pt x="2332000" y="3711192"/>
                  </a:lnTo>
                  <a:lnTo>
                    <a:pt x="2322337" y="3713556"/>
                  </a:lnTo>
                  <a:lnTo>
                    <a:pt x="2315251" y="3722676"/>
                  </a:lnTo>
                  <a:lnTo>
                    <a:pt x="2309775" y="3715921"/>
                  </a:lnTo>
                  <a:close/>
                  <a:moveTo>
                    <a:pt x="2362163" y="3689339"/>
                  </a:moveTo>
                  <a:lnTo>
                    <a:pt x="2358194" y="3694310"/>
                  </a:lnTo>
                  <a:lnTo>
                    <a:pt x="2338350" y="3700452"/>
                  </a:lnTo>
                  <a:lnTo>
                    <a:pt x="2351579" y="3693433"/>
                  </a:lnTo>
                  <a:close/>
                  <a:moveTo>
                    <a:pt x="2392325" y="3682989"/>
                  </a:moveTo>
                  <a:lnTo>
                    <a:pt x="2388983" y="3687752"/>
                  </a:lnTo>
                  <a:lnTo>
                    <a:pt x="2373275" y="3685187"/>
                  </a:lnTo>
                  <a:close/>
                  <a:moveTo>
                    <a:pt x="2415017" y="3681401"/>
                  </a:moveTo>
                  <a:lnTo>
                    <a:pt x="2422488" y="3682866"/>
                  </a:lnTo>
                  <a:lnTo>
                    <a:pt x="2406613" y="3684576"/>
                  </a:lnTo>
                  <a:close/>
                  <a:moveTo>
                    <a:pt x="2985194" y="3619489"/>
                  </a:moveTo>
                  <a:lnTo>
                    <a:pt x="3001933" y="3643179"/>
                  </a:lnTo>
                  <a:lnTo>
                    <a:pt x="3012555" y="3653563"/>
                  </a:lnTo>
                  <a:lnTo>
                    <a:pt x="3031868" y="3655835"/>
                  </a:lnTo>
                  <a:lnTo>
                    <a:pt x="3043778" y="3654212"/>
                  </a:lnTo>
                  <a:lnTo>
                    <a:pt x="3041525" y="3658756"/>
                  </a:lnTo>
                  <a:lnTo>
                    <a:pt x="3047963" y="3678227"/>
                  </a:lnTo>
                  <a:lnTo>
                    <a:pt x="3036375" y="3670438"/>
                  </a:lnTo>
                  <a:lnTo>
                    <a:pt x="3022212" y="3667518"/>
                  </a:lnTo>
                  <a:lnTo>
                    <a:pt x="3011589" y="3675306"/>
                  </a:lnTo>
                  <a:lnTo>
                    <a:pt x="3000645" y="3667518"/>
                  </a:lnTo>
                  <a:lnTo>
                    <a:pt x="3000001" y="3667193"/>
                  </a:lnTo>
                  <a:lnTo>
                    <a:pt x="2997426" y="3665895"/>
                  </a:lnTo>
                  <a:lnTo>
                    <a:pt x="2995495" y="3663624"/>
                  </a:lnTo>
                  <a:lnTo>
                    <a:pt x="2994529" y="3662650"/>
                  </a:lnTo>
                  <a:cubicBezTo>
                    <a:pt x="2994422" y="3662109"/>
                    <a:pt x="2994314" y="3661568"/>
                    <a:pt x="2994207" y="3661027"/>
                  </a:cubicBezTo>
                  <a:lnTo>
                    <a:pt x="2995173" y="3651292"/>
                  </a:lnTo>
                  <a:cubicBezTo>
                    <a:pt x="2995280" y="3648912"/>
                    <a:pt x="2995388" y="3646532"/>
                    <a:pt x="2995495" y="3644152"/>
                  </a:cubicBezTo>
                  <a:lnTo>
                    <a:pt x="2987770" y="3639934"/>
                  </a:lnTo>
                  <a:lnTo>
                    <a:pt x="2978113" y="3632145"/>
                  </a:lnTo>
                  <a:close/>
                  <a:moveTo>
                    <a:pt x="720699" y="3606789"/>
                  </a:moveTo>
                  <a:lnTo>
                    <a:pt x="731812" y="3609057"/>
                  </a:lnTo>
                  <a:lnTo>
                    <a:pt x="730831" y="3622664"/>
                  </a:lnTo>
                  <a:lnTo>
                    <a:pt x="721027" y="3617480"/>
                  </a:lnTo>
                  <a:cubicBezTo>
                    <a:pt x="720918" y="3613916"/>
                    <a:pt x="720808" y="3610353"/>
                    <a:pt x="720699" y="3606789"/>
                  </a:cubicBezTo>
                  <a:close/>
                  <a:moveTo>
                    <a:pt x="1246157" y="3590917"/>
                  </a:moveTo>
                  <a:lnTo>
                    <a:pt x="1252507" y="3593139"/>
                  </a:lnTo>
                  <a:lnTo>
                    <a:pt x="1244887" y="3604569"/>
                  </a:lnTo>
                  <a:lnTo>
                    <a:pt x="1247109" y="3615999"/>
                  </a:lnTo>
                  <a:lnTo>
                    <a:pt x="1242030" y="3631874"/>
                  </a:lnTo>
                  <a:lnTo>
                    <a:pt x="1231552" y="3641399"/>
                  </a:lnTo>
                  <a:lnTo>
                    <a:pt x="1216630" y="3640764"/>
                  </a:lnTo>
                  <a:lnTo>
                    <a:pt x="1208057" y="3644892"/>
                  </a:lnTo>
                  <a:lnTo>
                    <a:pt x="1208057" y="3636637"/>
                  </a:lnTo>
                  <a:lnTo>
                    <a:pt x="1218852" y="3627112"/>
                  </a:lnTo>
                  <a:lnTo>
                    <a:pt x="1229012" y="3599489"/>
                  </a:lnTo>
                  <a:close/>
                  <a:moveTo>
                    <a:pt x="2722963" y="3559164"/>
                  </a:moveTo>
                  <a:lnTo>
                    <a:pt x="2736813" y="3571070"/>
                  </a:lnTo>
                  <a:lnTo>
                    <a:pt x="2734558" y="3579759"/>
                  </a:lnTo>
                  <a:lnTo>
                    <a:pt x="2724251" y="3582977"/>
                  </a:lnTo>
                  <a:lnTo>
                    <a:pt x="2714588" y="3577506"/>
                  </a:lnTo>
                  <a:cubicBezTo>
                    <a:pt x="2714803" y="3571928"/>
                    <a:pt x="2715017" y="3566351"/>
                    <a:pt x="2715232" y="3560773"/>
                  </a:cubicBezTo>
                  <a:close/>
                  <a:moveTo>
                    <a:pt x="2492338" y="3549639"/>
                  </a:moveTo>
                  <a:lnTo>
                    <a:pt x="2485435" y="3560752"/>
                  </a:lnTo>
                  <a:lnTo>
                    <a:pt x="2484400" y="3551741"/>
                  </a:lnTo>
                  <a:close/>
                  <a:moveTo>
                    <a:pt x="2463763" y="3543289"/>
                  </a:moveTo>
                  <a:lnTo>
                    <a:pt x="2473288" y="3549484"/>
                  </a:lnTo>
                  <a:lnTo>
                    <a:pt x="2469760" y="3555989"/>
                  </a:lnTo>
                  <a:close/>
                  <a:moveTo>
                    <a:pt x="2922455" y="3533764"/>
                  </a:moveTo>
                  <a:lnTo>
                    <a:pt x="2937199" y="3536647"/>
                  </a:lnTo>
                  <a:lnTo>
                    <a:pt x="2937199" y="3548500"/>
                  </a:lnTo>
                  <a:lnTo>
                    <a:pt x="2943473" y="3553946"/>
                  </a:lnTo>
                  <a:lnTo>
                    <a:pt x="2956021" y="3552665"/>
                  </a:lnTo>
                  <a:lnTo>
                    <a:pt x="2961354" y="3560033"/>
                  </a:lnTo>
                  <a:lnTo>
                    <a:pt x="2959158" y="3566440"/>
                  </a:lnTo>
                  <a:lnTo>
                    <a:pt x="2953825" y="3573808"/>
                  </a:lnTo>
                  <a:lnTo>
                    <a:pt x="2960099" y="3577011"/>
                  </a:lnTo>
                  <a:lnTo>
                    <a:pt x="2967001" y="3589825"/>
                  </a:lnTo>
                  <a:lnTo>
                    <a:pt x="2960727" y="3595271"/>
                  </a:lnTo>
                  <a:lnTo>
                    <a:pt x="2952257" y="3591106"/>
                  </a:lnTo>
                  <a:lnTo>
                    <a:pt x="2943787" y="3589825"/>
                  </a:lnTo>
                  <a:lnTo>
                    <a:pt x="2939709" y="3595591"/>
                  </a:lnTo>
                  <a:lnTo>
                    <a:pt x="2936572" y="3600397"/>
                  </a:lnTo>
                  <a:lnTo>
                    <a:pt x="2933435" y="3603920"/>
                  </a:lnTo>
                  <a:lnTo>
                    <a:pt x="2932180" y="3604882"/>
                  </a:lnTo>
                  <a:lnTo>
                    <a:pt x="2931239" y="3605202"/>
                  </a:lnTo>
                  <a:lnTo>
                    <a:pt x="2930612" y="3605202"/>
                  </a:lnTo>
                  <a:lnTo>
                    <a:pt x="2929357" y="3605202"/>
                  </a:lnTo>
                  <a:lnTo>
                    <a:pt x="2928416" y="3604561"/>
                  </a:lnTo>
                  <a:lnTo>
                    <a:pt x="2928102" y="3603920"/>
                  </a:lnTo>
                  <a:lnTo>
                    <a:pt x="2914613" y="3592388"/>
                  </a:lnTo>
                  <a:lnTo>
                    <a:pt x="2918691" y="3582777"/>
                  </a:lnTo>
                  <a:lnTo>
                    <a:pt x="2924024" y="3576370"/>
                  </a:lnTo>
                  <a:lnTo>
                    <a:pt x="2919318" y="3566760"/>
                  </a:lnTo>
                  <a:lnTo>
                    <a:pt x="2925592" y="3562595"/>
                  </a:lnTo>
                  <a:lnTo>
                    <a:pt x="2936258" y="3572206"/>
                  </a:lnTo>
                  <a:lnTo>
                    <a:pt x="2945669" y="3569002"/>
                  </a:lnTo>
                  <a:lnTo>
                    <a:pt x="2946610" y="3561314"/>
                  </a:lnTo>
                  <a:lnTo>
                    <a:pt x="2931866" y="3551703"/>
                  </a:lnTo>
                  <a:lnTo>
                    <a:pt x="2918377" y="3550102"/>
                  </a:lnTo>
                  <a:lnTo>
                    <a:pt x="2917122" y="3541452"/>
                  </a:lnTo>
                  <a:close/>
                  <a:moveTo>
                    <a:pt x="2474421" y="3527414"/>
                  </a:moveTo>
                  <a:lnTo>
                    <a:pt x="2483607" y="3527414"/>
                  </a:lnTo>
                  <a:lnTo>
                    <a:pt x="2485988" y="3538409"/>
                  </a:lnTo>
                  <a:lnTo>
                    <a:pt x="2479524" y="3544877"/>
                  </a:lnTo>
                  <a:lnTo>
                    <a:pt x="2471700" y="3536145"/>
                  </a:lnTo>
                  <a:close/>
                  <a:moveTo>
                    <a:pt x="2643150" y="3494076"/>
                  </a:moveTo>
                  <a:lnTo>
                    <a:pt x="2665375" y="3502206"/>
                  </a:lnTo>
                  <a:lnTo>
                    <a:pt x="2662200" y="3514714"/>
                  </a:lnTo>
                  <a:lnTo>
                    <a:pt x="2649500" y="3510649"/>
                  </a:lnTo>
                  <a:close/>
                  <a:moveTo>
                    <a:pt x="2724430" y="3492489"/>
                  </a:moveTo>
                  <a:lnTo>
                    <a:pt x="2735543" y="3498204"/>
                  </a:lnTo>
                  <a:lnTo>
                    <a:pt x="2744115" y="3502331"/>
                  </a:lnTo>
                  <a:lnTo>
                    <a:pt x="2748878" y="3504871"/>
                  </a:lnTo>
                  <a:lnTo>
                    <a:pt x="2751100" y="3505189"/>
                  </a:lnTo>
                  <a:lnTo>
                    <a:pt x="2753958" y="3505189"/>
                  </a:lnTo>
                  <a:lnTo>
                    <a:pt x="2761260" y="3505189"/>
                  </a:lnTo>
                  <a:lnTo>
                    <a:pt x="2768880" y="3505506"/>
                  </a:lnTo>
                  <a:lnTo>
                    <a:pt x="2771738" y="3505824"/>
                  </a:lnTo>
                  <a:lnTo>
                    <a:pt x="2773325" y="3506776"/>
                  </a:lnTo>
                  <a:lnTo>
                    <a:pt x="2774595" y="3508046"/>
                  </a:lnTo>
                  <a:lnTo>
                    <a:pt x="2775548" y="3510269"/>
                  </a:lnTo>
                  <a:lnTo>
                    <a:pt x="2776183" y="3512809"/>
                  </a:lnTo>
                  <a:lnTo>
                    <a:pt x="2776818" y="3515349"/>
                  </a:lnTo>
                  <a:lnTo>
                    <a:pt x="2777770" y="3520429"/>
                  </a:lnTo>
                  <a:lnTo>
                    <a:pt x="2778088" y="3522651"/>
                  </a:lnTo>
                  <a:lnTo>
                    <a:pt x="2784438" y="3536939"/>
                  </a:lnTo>
                  <a:lnTo>
                    <a:pt x="2762213" y="3536304"/>
                  </a:lnTo>
                  <a:lnTo>
                    <a:pt x="2744115" y="3536304"/>
                  </a:lnTo>
                  <a:lnTo>
                    <a:pt x="2737765" y="3529319"/>
                  </a:lnTo>
                  <a:lnTo>
                    <a:pt x="2713317" y="3520746"/>
                  </a:lnTo>
                  <a:lnTo>
                    <a:pt x="2713317" y="3513761"/>
                  </a:lnTo>
                  <a:lnTo>
                    <a:pt x="2728240" y="3512174"/>
                  </a:lnTo>
                  <a:lnTo>
                    <a:pt x="2713317" y="3502014"/>
                  </a:lnTo>
                  <a:cubicBezTo>
                    <a:pt x="2713211" y="3499897"/>
                    <a:pt x="2713106" y="3497781"/>
                    <a:pt x="2713000" y="3495664"/>
                  </a:cubicBezTo>
                  <a:close/>
                  <a:moveTo>
                    <a:pt x="2782388" y="3486139"/>
                  </a:moveTo>
                  <a:lnTo>
                    <a:pt x="2791163" y="3498169"/>
                  </a:lnTo>
                  <a:lnTo>
                    <a:pt x="2801888" y="3491666"/>
                  </a:lnTo>
                  <a:lnTo>
                    <a:pt x="2816188" y="3506623"/>
                  </a:lnTo>
                  <a:lnTo>
                    <a:pt x="2806113" y="3520605"/>
                  </a:lnTo>
                  <a:lnTo>
                    <a:pt x="2798963" y="3530359"/>
                  </a:lnTo>
                  <a:lnTo>
                    <a:pt x="2791488" y="3540114"/>
                  </a:lnTo>
                  <a:lnTo>
                    <a:pt x="2784663" y="3519955"/>
                  </a:lnTo>
                  <a:lnTo>
                    <a:pt x="2787913" y="3512151"/>
                  </a:lnTo>
                  <a:lnTo>
                    <a:pt x="2774913" y="3487765"/>
                  </a:lnTo>
                  <a:close/>
                  <a:moveTo>
                    <a:pt x="2829351" y="3475026"/>
                  </a:moveTo>
                  <a:lnTo>
                    <a:pt x="2856571" y="3483401"/>
                  </a:lnTo>
                  <a:lnTo>
                    <a:pt x="2860638" y="3490226"/>
                  </a:lnTo>
                  <a:lnTo>
                    <a:pt x="2848123" y="3488675"/>
                  </a:lnTo>
                  <a:lnTo>
                    <a:pt x="2837798" y="3492708"/>
                  </a:lnTo>
                  <a:lnTo>
                    <a:pt x="2828725" y="3502014"/>
                  </a:lnTo>
                  <a:lnTo>
                    <a:pt x="2817775" y="3492708"/>
                  </a:lnTo>
                  <a:lnTo>
                    <a:pt x="2834670" y="3485573"/>
                  </a:lnTo>
                  <a:close/>
                  <a:moveTo>
                    <a:pt x="2682838" y="3473439"/>
                  </a:moveTo>
                  <a:lnTo>
                    <a:pt x="2673630" y="3492489"/>
                  </a:lnTo>
                  <a:lnTo>
                    <a:pt x="2670138" y="3482964"/>
                  </a:lnTo>
                  <a:close/>
                  <a:moveTo>
                    <a:pt x="2591080" y="3467089"/>
                  </a:moveTo>
                  <a:lnTo>
                    <a:pt x="2613622" y="3486353"/>
                  </a:lnTo>
                  <a:cubicBezTo>
                    <a:pt x="2613940" y="3489509"/>
                    <a:pt x="2614257" y="3492666"/>
                    <a:pt x="2614575" y="3495822"/>
                  </a:cubicBezTo>
                  <a:lnTo>
                    <a:pt x="2607590" y="3513127"/>
                  </a:lnTo>
                  <a:lnTo>
                    <a:pt x="2592667" y="3501699"/>
                  </a:lnTo>
                  <a:cubicBezTo>
                    <a:pt x="2592879" y="3499522"/>
                    <a:pt x="2593090" y="3497346"/>
                    <a:pt x="2593302" y="3495169"/>
                  </a:cubicBezTo>
                  <a:lnTo>
                    <a:pt x="2589175" y="3480802"/>
                  </a:lnTo>
                  <a:lnTo>
                    <a:pt x="2594255" y="3479823"/>
                  </a:lnTo>
                  <a:close/>
                  <a:moveTo>
                    <a:pt x="2706015" y="3457564"/>
                  </a:moveTo>
                  <a:cubicBezTo>
                    <a:pt x="2706227" y="3462094"/>
                    <a:pt x="2706438" y="3466623"/>
                    <a:pt x="2706650" y="3471153"/>
                  </a:cubicBezTo>
                  <a:lnTo>
                    <a:pt x="2699030" y="3490747"/>
                  </a:lnTo>
                  <a:lnTo>
                    <a:pt x="2687917" y="3516346"/>
                  </a:lnTo>
                  <a:lnTo>
                    <a:pt x="2680297" y="3525827"/>
                  </a:lnTo>
                  <a:lnTo>
                    <a:pt x="2678075" y="3512237"/>
                  </a:lnTo>
                  <a:lnTo>
                    <a:pt x="2680297" y="3496436"/>
                  </a:lnTo>
                  <a:lnTo>
                    <a:pt x="2688552" y="3480634"/>
                  </a:lnTo>
                  <a:close/>
                  <a:moveTo>
                    <a:pt x="2475289" y="3449626"/>
                  </a:moveTo>
                  <a:lnTo>
                    <a:pt x="2478050" y="3458932"/>
                  </a:lnTo>
                  <a:lnTo>
                    <a:pt x="2477222" y="3468238"/>
                  </a:lnTo>
                  <a:lnTo>
                    <a:pt x="2471700" y="3476614"/>
                  </a:lnTo>
                  <a:lnTo>
                    <a:pt x="2471700" y="3466377"/>
                  </a:lnTo>
                  <a:close/>
                  <a:moveTo>
                    <a:pt x="967714" y="3435339"/>
                  </a:moveTo>
                  <a:lnTo>
                    <a:pt x="989940" y="3455054"/>
                  </a:lnTo>
                  <a:lnTo>
                    <a:pt x="985812" y="3462368"/>
                  </a:lnTo>
                  <a:lnTo>
                    <a:pt x="968032" y="3473180"/>
                  </a:lnTo>
                  <a:lnTo>
                    <a:pt x="962634" y="3489079"/>
                  </a:lnTo>
                  <a:lnTo>
                    <a:pt x="967080" y="3491305"/>
                  </a:lnTo>
                  <a:lnTo>
                    <a:pt x="958824" y="3496075"/>
                  </a:lnTo>
                  <a:cubicBezTo>
                    <a:pt x="959036" y="3502011"/>
                    <a:pt x="959247" y="3507947"/>
                    <a:pt x="959459" y="3513883"/>
                  </a:cubicBezTo>
                  <a:lnTo>
                    <a:pt x="958921" y="3514329"/>
                  </a:lnTo>
                  <a:lnTo>
                    <a:pt x="960134" y="3514827"/>
                  </a:lnTo>
                  <a:cubicBezTo>
                    <a:pt x="960095" y="3508757"/>
                    <a:pt x="960057" y="3502686"/>
                    <a:pt x="960018" y="3496616"/>
                  </a:cubicBezTo>
                  <a:lnTo>
                    <a:pt x="968262" y="3491854"/>
                  </a:lnTo>
                  <a:lnTo>
                    <a:pt x="983166" y="3482329"/>
                  </a:lnTo>
                  <a:lnTo>
                    <a:pt x="991410" y="3468359"/>
                  </a:lnTo>
                  <a:lnTo>
                    <a:pt x="995838" y="3472804"/>
                  </a:lnTo>
                  <a:lnTo>
                    <a:pt x="1009154" y="3465819"/>
                  </a:lnTo>
                  <a:lnTo>
                    <a:pt x="1019621" y="3457564"/>
                  </a:lnTo>
                  <a:lnTo>
                    <a:pt x="1064328" y="3458199"/>
                  </a:lnTo>
                  <a:lnTo>
                    <a:pt x="1077011" y="3466771"/>
                  </a:lnTo>
                  <a:lnTo>
                    <a:pt x="1089060" y="3499156"/>
                  </a:lnTo>
                  <a:lnTo>
                    <a:pt x="1101744" y="3523287"/>
                  </a:lnTo>
                  <a:lnTo>
                    <a:pt x="1111257" y="3532494"/>
                  </a:lnTo>
                  <a:lnTo>
                    <a:pt x="1110306" y="3537892"/>
                  </a:lnTo>
                  <a:lnTo>
                    <a:pt x="1099842" y="3546147"/>
                  </a:lnTo>
                  <a:lnTo>
                    <a:pt x="1088427" y="3560434"/>
                  </a:lnTo>
                  <a:lnTo>
                    <a:pt x="1092549" y="3570594"/>
                  </a:lnTo>
                  <a:lnTo>
                    <a:pt x="1097939" y="3561069"/>
                  </a:lnTo>
                  <a:lnTo>
                    <a:pt x="1113794" y="3549322"/>
                  </a:lnTo>
                  <a:lnTo>
                    <a:pt x="1125526" y="3549322"/>
                  </a:lnTo>
                  <a:lnTo>
                    <a:pt x="1138210" y="3559799"/>
                  </a:lnTo>
                  <a:lnTo>
                    <a:pt x="1135990" y="3569324"/>
                  </a:lnTo>
                  <a:lnTo>
                    <a:pt x="1141381" y="3587422"/>
                  </a:lnTo>
                  <a:lnTo>
                    <a:pt x="1135356" y="3594724"/>
                  </a:lnTo>
                  <a:lnTo>
                    <a:pt x="1125843" y="3590597"/>
                  </a:lnTo>
                  <a:lnTo>
                    <a:pt x="1123306" y="3571229"/>
                  </a:lnTo>
                  <a:lnTo>
                    <a:pt x="1117916" y="3574404"/>
                  </a:lnTo>
                  <a:lnTo>
                    <a:pt x="1120453" y="3597899"/>
                  </a:lnTo>
                  <a:lnTo>
                    <a:pt x="1129014" y="3601074"/>
                  </a:lnTo>
                  <a:lnTo>
                    <a:pt x="1126794" y="3611234"/>
                  </a:lnTo>
                  <a:lnTo>
                    <a:pt x="1120453" y="3622029"/>
                  </a:lnTo>
                  <a:lnTo>
                    <a:pt x="1102696" y="3624569"/>
                  </a:lnTo>
                  <a:lnTo>
                    <a:pt x="1099525" y="3629649"/>
                  </a:lnTo>
                  <a:lnTo>
                    <a:pt x="1099525" y="3643619"/>
                  </a:lnTo>
                  <a:lnTo>
                    <a:pt x="1098252" y="3643570"/>
                  </a:lnTo>
                  <a:lnTo>
                    <a:pt x="1091214" y="3650619"/>
                  </a:lnTo>
                  <a:lnTo>
                    <a:pt x="1084229" y="3656978"/>
                  </a:lnTo>
                  <a:lnTo>
                    <a:pt x="1075656" y="3662384"/>
                  </a:lnTo>
                  <a:lnTo>
                    <a:pt x="1075339" y="3663020"/>
                  </a:lnTo>
                  <a:lnTo>
                    <a:pt x="1075022" y="3663338"/>
                  </a:lnTo>
                  <a:lnTo>
                    <a:pt x="1074069" y="3663974"/>
                  </a:lnTo>
                  <a:lnTo>
                    <a:pt x="1073116" y="3664928"/>
                  </a:lnTo>
                  <a:lnTo>
                    <a:pt x="1071846" y="3664928"/>
                  </a:lnTo>
                  <a:lnTo>
                    <a:pt x="1069624" y="3664928"/>
                  </a:lnTo>
                  <a:lnTo>
                    <a:pt x="1067084" y="3664610"/>
                  </a:lnTo>
                  <a:lnTo>
                    <a:pt x="1062322" y="3663020"/>
                  </a:lnTo>
                  <a:lnTo>
                    <a:pt x="1058829" y="3661748"/>
                  </a:lnTo>
                  <a:lnTo>
                    <a:pt x="1056608" y="3660158"/>
                  </a:lnTo>
                  <a:lnTo>
                    <a:pt x="1053430" y="3671924"/>
                  </a:lnTo>
                  <a:lnTo>
                    <a:pt x="1058829" y="3705631"/>
                  </a:lnTo>
                  <a:lnTo>
                    <a:pt x="1075339" y="3726618"/>
                  </a:lnTo>
                  <a:lnTo>
                    <a:pt x="1065813" y="3745698"/>
                  </a:lnTo>
                  <a:lnTo>
                    <a:pt x="1071211" y="3771137"/>
                  </a:lnTo>
                  <a:lnTo>
                    <a:pt x="1085499" y="3832191"/>
                  </a:lnTo>
                  <a:lnTo>
                    <a:pt x="1076291" y="3856359"/>
                  </a:lnTo>
                  <a:lnTo>
                    <a:pt x="1058512" y="3904057"/>
                  </a:lnTo>
                  <a:lnTo>
                    <a:pt x="1054703" y="3919957"/>
                  </a:lnTo>
                  <a:lnTo>
                    <a:pt x="1045176" y="3919957"/>
                  </a:lnTo>
                  <a:lnTo>
                    <a:pt x="1047398" y="3927271"/>
                  </a:lnTo>
                  <a:lnTo>
                    <a:pt x="1061051" y="3946032"/>
                  </a:lnTo>
                  <a:lnTo>
                    <a:pt x="1047398" y="3948576"/>
                  </a:lnTo>
                  <a:lnTo>
                    <a:pt x="1026443" y="3943170"/>
                  </a:lnTo>
                  <a:lnTo>
                    <a:pt x="1005171" y="3951120"/>
                  </a:lnTo>
                  <a:lnTo>
                    <a:pt x="1001043" y="3935220"/>
                  </a:lnTo>
                  <a:lnTo>
                    <a:pt x="993433" y="3940308"/>
                  </a:lnTo>
                  <a:lnTo>
                    <a:pt x="987082" y="3954300"/>
                  </a:lnTo>
                  <a:lnTo>
                    <a:pt x="955649" y="3964157"/>
                  </a:lnTo>
                  <a:lnTo>
                    <a:pt x="934376" y="3975923"/>
                  </a:lnTo>
                  <a:lnTo>
                    <a:pt x="925169" y="3988643"/>
                  </a:lnTo>
                  <a:lnTo>
                    <a:pt x="913738" y="3985463"/>
                  </a:lnTo>
                  <a:lnTo>
                    <a:pt x="907071" y="3998182"/>
                  </a:lnTo>
                  <a:lnTo>
                    <a:pt x="893418" y="4000726"/>
                  </a:lnTo>
                  <a:lnTo>
                    <a:pt x="882940" y="4010266"/>
                  </a:lnTo>
                  <a:lnTo>
                    <a:pt x="873098" y="4001680"/>
                  </a:lnTo>
                  <a:lnTo>
                    <a:pt x="877543" y="3986735"/>
                  </a:lnTo>
                  <a:lnTo>
                    <a:pt x="869922" y="3993095"/>
                  </a:lnTo>
                  <a:lnTo>
                    <a:pt x="862620" y="3992459"/>
                  </a:lnTo>
                  <a:lnTo>
                    <a:pt x="859762" y="4004224"/>
                  </a:lnTo>
                  <a:lnTo>
                    <a:pt x="865795" y="4004860"/>
                  </a:lnTo>
                  <a:lnTo>
                    <a:pt x="864208" y="4013446"/>
                  </a:lnTo>
                  <a:lnTo>
                    <a:pt x="867382" y="4022986"/>
                  </a:lnTo>
                  <a:lnTo>
                    <a:pt x="849285" y="4022032"/>
                  </a:lnTo>
                  <a:lnTo>
                    <a:pt x="843888" y="4031571"/>
                  </a:lnTo>
                  <a:lnTo>
                    <a:pt x="832140" y="4031889"/>
                  </a:lnTo>
                  <a:lnTo>
                    <a:pt x="825155" y="4042383"/>
                  </a:lnTo>
                  <a:lnTo>
                    <a:pt x="813407" y="4045563"/>
                  </a:lnTo>
                  <a:lnTo>
                    <a:pt x="799754" y="4050015"/>
                  </a:lnTo>
                  <a:lnTo>
                    <a:pt x="769909" y="4045881"/>
                  </a:lnTo>
                  <a:lnTo>
                    <a:pt x="762607" y="4042701"/>
                  </a:lnTo>
                  <a:lnTo>
                    <a:pt x="756575" y="4048107"/>
                  </a:lnTo>
                  <a:lnTo>
                    <a:pt x="737526" y="4052877"/>
                  </a:lnTo>
                  <a:lnTo>
                    <a:pt x="737526" y="4045245"/>
                  </a:lnTo>
                  <a:lnTo>
                    <a:pt x="725779" y="4042065"/>
                  </a:lnTo>
                  <a:lnTo>
                    <a:pt x="735938" y="4033479"/>
                  </a:lnTo>
                  <a:lnTo>
                    <a:pt x="743558" y="4033479"/>
                  </a:lnTo>
                  <a:lnTo>
                    <a:pt x="764512" y="4022986"/>
                  </a:lnTo>
                  <a:lnTo>
                    <a:pt x="750860" y="4020760"/>
                  </a:lnTo>
                  <a:lnTo>
                    <a:pt x="758162" y="4013446"/>
                  </a:lnTo>
                  <a:lnTo>
                    <a:pt x="735938" y="4019806"/>
                  </a:lnTo>
                  <a:lnTo>
                    <a:pt x="724191" y="4021396"/>
                  </a:lnTo>
                  <a:lnTo>
                    <a:pt x="714667" y="4031889"/>
                  </a:lnTo>
                  <a:lnTo>
                    <a:pt x="704507" y="4040475"/>
                  </a:lnTo>
                  <a:lnTo>
                    <a:pt x="691809" y="4039203"/>
                  </a:lnTo>
                  <a:lnTo>
                    <a:pt x="707683" y="4032843"/>
                  </a:lnTo>
                  <a:lnTo>
                    <a:pt x="716889" y="4012810"/>
                  </a:lnTo>
                  <a:lnTo>
                    <a:pt x="739113" y="4005178"/>
                  </a:lnTo>
                  <a:lnTo>
                    <a:pt x="744193" y="4001044"/>
                  </a:lnTo>
                  <a:lnTo>
                    <a:pt x="733399" y="3994685"/>
                  </a:lnTo>
                  <a:lnTo>
                    <a:pt x="710540" y="4005178"/>
                  </a:lnTo>
                  <a:lnTo>
                    <a:pt x="703238" y="4010584"/>
                  </a:lnTo>
                  <a:lnTo>
                    <a:pt x="693396" y="3999136"/>
                  </a:lnTo>
                  <a:lnTo>
                    <a:pt x="673394" y="4000408"/>
                  </a:lnTo>
                  <a:lnTo>
                    <a:pt x="686093" y="3986417"/>
                  </a:lnTo>
                  <a:lnTo>
                    <a:pt x="703873" y="3973697"/>
                  </a:lnTo>
                  <a:lnTo>
                    <a:pt x="712444" y="3970517"/>
                  </a:lnTo>
                  <a:lnTo>
                    <a:pt x="728319" y="3965111"/>
                  </a:lnTo>
                  <a:lnTo>
                    <a:pt x="726097" y="3960978"/>
                  </a:lnTo>
                  <a:lnTo>
                    <a:pt x="713397" y="3960978"/>
                  </a:lnTo>
                  <a:lnTo>
                    <a:pt x="697523" y="3959388"/>
                  </a:lnTo>
                  <a:lnTo>
                    <a:pt x="671807" y="3958116"/>
                  </a:lnTo>
                  <a:lnTo>
                    <a:pt x="666727" y="3950166"/>
                  </a:lnTo>
                  <a:lnTo>
                    <a:pt x="671489" y="3936174"/>
                  </a:lnTo>
                  <a:lnTo>
                    <a:pt x="679109" y="3935220"/>
                  </a:lnTo>
                  <a:lnTo>
                    <a:pt x="702286" y="3929496"/>
                  </a:lnTo>
                  <a:lnTo>
                    <a:pt x="695936" y="3944442"/>
                  </a:lnTo>
                  <a:lnTo>
                    <a:pt x="708635" y="3933630"/>
                  </a:lnTo>
                  <a:lnTo>
                    <a:pt x="714032" y="3941898"/>
                  </a:lnTo>
                  <a:lnTo>
                    <a:pt x="723556" y="3945078"/>
                  </a:lnTo>
                  <a:lnTo>
                    <a:pt x="744828" y="3944124"/>
                  </a:lnTo>
                  <a:lnTo>
                    <a:pt x="729906" y="3937764"/>
                  </a:lnTo>
                  <a:lnTo>
                    <a:pt x="721335" y="3924091"/>
                  </a:lnTo>
                  <a:lnTo>
                    <a:pt x="735938" y="3917413"/>
                  </a:lnTo>
                  <a:lnTo>
                    <a:pt x="738161" y="3899605"/>
                  </a:lnTo>
                  <a:lnTo>
                    <a:pt x="748638" y="3896425"/>
                  </a:lnTo>
                  <a:lnTo>
                    <a:pt x="772766" y="3895153"/>
                  </a:lnTo>
                  <a:lnTo>
                    <a:pt x="801341" y="3884024"/>
                  </a:lnTo>
                  <a:lnTo>
                    <a:pt x="818487" y="3880844"/>
                  </a:lnTo>
                  <a:lnTo>
                    <a:pt x="842936" y="3884978"/>
                  </a:lnTo>
                  <a:lnTo>
                    <a:pt x="838491" y="3879890"/>
                  </a:lnTo>
                  <a:lnTo>
                    <a:pt x="818487" y="3875756"/>
                  </a:lnTo>
                  <a:lnTo>
                    <a:pt x="806739" y="3872576"/>
                  </a:lnTo>
                  <a:lnTo>
                    <a:pt x="809597" y="3861128"/>
                  </a:lnTo>
                  <a:lnTo>
                    <a:pt x="815947" y="3846183"/>
                  </a:lnTo>
                  <a:lnTo>
                    <a:pt x="805469" y="3851589"/>
                  </a:lnTo>
                  <a:lnTo>
                    <a:pt x="790863" y="3871622"/>
                  </a:lnTo>
                  <a:lnTo>
                    <a:pt x="780068" y="3876074"/>
                  </a:lnTo>
                  <a:lnTo>
                    <a:pt x="761019" y="3880526"/>
                  </a:lnTo>
                  <a:lnTo>
                    <a:pt x="753717" y="3881798"/>
                  </a:lnTo>
                  <a:lnTo>
                    <a:pt x="755940" y="3886568"/>
                  </a:lnTo>
                  <a:lnTo>
                    <a:pt x="738161" y="3886886"/>
                  </a:lnTo>
                  <a:lnTo>
                    <a:pt x="719112" y="3895471"/>
                  </a:lnTo>
                  <a:lnTo>
                    <a:pt x="715937" y="3888476"/>
                  </a:lnTo>
                  <a:lnTo>
                    <a:pt x="752765" y="3870032"/>
                  </a:lnTo>
                  <a:lnTo>
                    <a:pt x="760702" y="3848727"/>
                  </a:lnTo>
                  <a:lnTo>
                    <a:pt x="776576" y="3837915"/>
                  </a:lnTo>
                  <a:lnTo>
                    <a:pt x="774672" y="3832827"/>
                  </a:lnTo>
                  <a:lnTo>
                    <a:pt x="762925" y="3833781"/>
                  </a:lnTo>
                  <a:lnTo>
                    <a:pt x="774037" y="3807706"/>
                  </a:lnTo>
                  <a:lnTo>
                    <a:pt x="792133" y="3795622"/>
                  </a:lnTo>
                  <a:lnTo>
                    <a:pt x="816582" y="3799756"/>
                  </a:lnTo>
                  <a:lnTo>
                    <a:pt x="808962" y="3783857"/>
                  </a:lnTo>
                  <a:lnTo>
                    <a:pt x="810867" y="3772091"/>
                  </a:lnTo>
                  <a:lnTo>
                    <a:pt x="796261" y="3781949"/>
                  </a:lnTo>
                  <a:lnTo>
                    <a:pt x="754035" y="3782585"/>
                  </a:lnTo>
                  <a:lnTo>
                    <a:pt x="746733" y="3776225"/>
                  </a:lnTo>
                  <a:cubicBezTo>
                    <a:pt x="746521" y="3770819"/>
                    <a:pt x="746310" y="3765413"/>
                    <a:pt x="746098" y="3760007"/>
                  </a:cubicBezTo>
                  <a:lnTo>
                    <a:pt x="733716" y="3772727"/>
                  </a:lnTo>
                  <a:lnTo>
                    <a:pt x="725462" y="3773363"/>
                  </a:lnTo>
                  <a:lnTo>
                    <a:pt x="722922" y="3762551"/>
                  </a:lnTo>
                  <a:lnTo>
                    <a:pt x="708317" y="3761597"/>
                  </a:lnTo>
                  <a:lnTo>
                    <a:pt x="703873" y="3755238"/>
                  </a:lnTo>
                  <a:lnTo>
                    <a:pt x="689903" y="3743790"/>
                  </a:lnTo>
                  <a:lnTo>
                    <a:pt x="702603" y="3727890"/>
                  </a:lnTo>
                  <a:lnTo>
                    <a:pt x="717207" y="3722484"/>
                  </a:lnTo>
                  <a:lnTo>
                    <a:pt x="723556" y="3704359"/>
                  </a:lnTo>
                  <a:lnTo>
                    <a:pt x="752130" y="3696727"/>
                  </a:lnTo>
                  <a:lnTo>
                    <a:pt x="745463" y="3691639"/>
                  </a:lnTo>
                  <a:cubicBezTo>
                    <a:pt x="745146" y="3688459"/>
                    <a:pt x="744828" y="3685280"/>
                    <a:pt x="744511" y="3682100"/>
                  </a:cubicBezTo>
                  <a:lnTo>
                    <a:pt x="727366" y="3684326"/>
                  </a:lnTo>
                  <a:lnTo>
                    <a:pt x="719429" y="3690685"/>
                  </a:lnTo>
                  <a:lnTo>
                    <a:pt x="711492" y="3679238"/>
                  </a:lnTo>
                  <a:lnTo>
                    <a:pt x="713137" y="3667467"/>
                  </a:lnTo>
                  <a:lnTo>
                    <a:pt x="709077" y="3678226"/>
                  </a:lnTo>
                  <a:lnTo>
                    <a:pt x="687363" y="3666796"/>
                  </a:lnTo>
                  <a:lnTo>
                    <a:pt x="708146" y="3662351"/>
                  </a:lnTo>
                  <a:lnTo>
                    <a:pt x="713618" y="3664031"/>
                  </a:lnTo>
                  <a:cubicBezTo>
                    <a:pt x="713650" y="3663800"/>
                    <a:pt x="713683" y="3663569"/>
                    <a:pt x="713715" y="3663338"/>
                  </a:cubicBezTo>
                  <a:lnTo>
                    <a:pt x="731811" y="3667790"/>
                  </a:lnTo>
                  <a:lnTo>
                    <a:pt x="728637" y="3656978"/>
                  </a:lnTo>
                  <a:lnTo>
                    <a:pt x="717842" y="3653798"/>
                  </a:lnTo>
                  <a:lnTo>
                    <a:pt x="713397" y="3637263"/>
                  </a:lnTo>
                  <a:lnTo>
                    <a:pt x="731493" y="3629313"/>
                  </a:lnTo>
                  <a:lnTo>
                    <a:pt x="734351" y="3608644"/>
                  </a:lnTo>
                  <a:lnTo>
                    <a:pt x="756575" y="3612460"/>
                  </a:lnTo>
                  <a:lnTo>
                    <a:pt x="769274" y="3610234"/>
                  </a:lnTo>
                  <a:lnTo>
                    <a:pt x="781974" y="3619456"/>
                  </a:lnTo>
                  <a:lnTo>
                    <a:pt x="783244" y="3628995"/>
                  </a:lnTo>
                  <a:lnTo>
                    <a:pt x="797214" y="3634401"/>
                  </a:lnTo>
                  <a:lnTo>
                    <a:pt x="792451" y="3621681"/>
                  </a:lnTo>
                  <a:lnTo>
                    <a:pt x="805469" y="3610870"/>
                  </a:lnTo>
                  <a:lnTo>
                    <a:pt x="823250" y="3618184"/>
                  </a:lnTo>
                  <a:lnTo>
                    <a:pt x="839443" y="3627723"/>
                  </a:lnTo>
                  <a:lnTo>
                    <a:pt x="845792" y="3628359"/>
                  </a:lnTo>
                  <a:lnTo>
                    <a:pt x="846428" y="3609598"/>
                  </a:lnTo>
                  <a:lnTo>
                    <a:pt x="837855" y="3592426"/>
                  </a:lnTo>
                  <a:lnTo>
                    <a:pt x="850555" y="3578753"/>
                  </a:lnTo>
                  <a:lnTo>
                    <a:pt x="867382" y="3578753"/>
                  </a:lnTo>
                  <a:lnTo>
                    <a:pt x="877860" y="3557447"/>
                  </a:lnTo>
                  <a:lnTo>
                    <a:pt x="861985" y="3554267"/>
                  </a:lnTo>
                  <a:lnTo>
                    <a:pt x="841666" y="3559991"/>
                  </a:lnTo>
                  <a:lnTo>
                    <a:pt x="823567" y="3549180"/>
                  </a:lnTo>
                  <a:lnTo>
                    <a:pt x="830235" y="3539004"/>
                  </a:lnTo>
                  <a:lnTo>
                    <a:pt x="840396" y="3528192"/>
                  </a:lnTo>
                  <a:lnTo>
                    <a:pt x="862620" y="3519606"/>
                  </a:lnTo>
                  <a:lnTo>
                    <a:pt x="858492" y="3510067"/>
                  </a:lnTo>
                  <a:lnTo>
                    <a:pt x="855318" y="3497665"/>
                  </a:lnTo>
                  <a:lnTo>
                    <a:pt x="870875" y="3480494"/>
                  </a:lnTo>
                  <a:lnTo>
                    <a:pt x="886750" y="3474770"/>
                  </a:lnTo>
                  <a:lnTo>
                    <a:pt x="892783" y="3461096"/>
                  </a:lnTo>
                  <a:lnTo>
                    <a:pt x="911833" y="3464276"/>
                  </a:lnTo>
                  <a:lnTo>
                    <a:pt x="908658" y="3456962"/>
                  </a:lnTo>
                  <a:lnTo>
                    <a:pt x="924533" y="3451556"/>
                  </a:lnTo>
                  <a:lnTo>
                    <a:pt x="941679" y="3470318"/>
                  </a:lnTo>
                  <a:lnTo>
                    <a:pt x="931201" y="3495757"/>
                  </a:lnTo>
                  <a:lnTo>
                    <a:pt x="943901" y="3496393"/>
                  </a:lnTo>
                  <a:lnTo>
                    <a:pt x="952157" y="3479858"/>
                  </a:lnTo>
                  <a:lnTo>
                    <a:pt x="948029" y="3453464"/>
                  </a:lnTo>
                  <a:lnTo>
                    <a:pt x="961364" y="3453464"/>
                  </a:lnTo>
                  <a:close/>
                  <a:moveTo>
                    <a:pt x="3068524" y="3432164"/>
                  </a:moveTo>
                  <a:lnTo>
                    <a:pt x="3099111" y="3458846"/>
                  </a:lnTo>
                  <a:lnTo>
                    <a:pt x="3103526" y="3464378"/>
                  </a:lnTo>
                  <a:lnTo>
                    <a:pt x="3097535" y="3484552"/>
                  </a:lnTo>
                  <a:lnTo>
                    <a:pt x="3057488" y="3462425"/>
                  </a:lnTo>
                  <a:lnTo>
                    <a:pt x="3059065" y="3441926"/>
                  </a:lnTo>
                  <a:close/>
                  <a:moveTo>
                    <a:pt x="2463763" y="3408351"/>
                  </a:moveTo>
                  <a:lnTo>
                    <a:pt x="2474876" y="3421051"/>
                  </a:lnTo>
                  <a:lnTo>
                    <a:pt x="2466303" y="3420165"/>
                  </a:lnTo>
                  <a:lnTo>
                    <a:pt x="2454238" y="3410123"/>
                  </a:lnTo>
                  <a:close/>
                  <a:moveTo>
                    <a:pt x="2674737" y="3390889"/>
                  </a:moveTo>
                  <a:lnTo>
                    <a:pt x="2681250" y="3409169"/>
                  </a:lnTo>
                  <a:lnTo>
                    <a:pt x="2674086" y="3422639"/>
                  </a:lnTo>
                  <a:lnTo>
                    <a:pt x="2668550" y="3409169"/>
                  </a:lnTo>
                  <a:lnTo>
                    <a:pt x="2669201" y="3392172"/>
                  </a:lnTo>
                  <a:close/>
                  <a:moveTo>
                    <a:pt x="2629274" y="3381364"/>
                  </a:moveTo>
                  <a:lnTo>
                    <a:pt x="2653567" y="3390766"/>
                  </a:lnTo>
                  <a:lnTo>
                    <a:pt x="2656722" y="3399854"/>
                  </a:lnTo>
                  <a:lnTo>
                    <a:pt x="2660193" y="3406122"/>
                  </a:lnTo>
                  <a:lnTo>
                    <a:pt x="2664610" y="3411449"/>
                  </a:lnTo>
                  <a:lnTo>
                    <a:pt x="2668711" y="3422732"/>
                  </a:lnTo>
                  <a:lnTo>
                    <a:pt x="2689849" y="3430880"/>
                  </a:lnTo>
                  <a:lnTo>
                    <a:pt x="2693951" y="3446236"/>
                  </a:lnTo>
                  <a:lnTo>
                    <a:pt x="2687956" y="3460025"/>
                  </a:lnTo>
                  <a:lnTo>
                    <a:pt x="2677545" y="3468173"/>
                  </a:lnTo>
                  <a:lnTo>
                    <a:pt x="2660508" y="3478202"/>
                  </a:lnTo>
                  <a:lnTo>
                    <a:pt x="2640001" y="3476008"/>
                  </a:lnTo>
                  <a:lnTo>
                    <a:pt x="2627065" y="3461592"/>
                  </a:lnTo>
                  <a:lnTo>
                    <a:pt x="2634322" y="3455324"/>
                  </a:lnTo>
                  <a:lnTo>
                    <a:pt x="2622648" y="3453131"/>
                  </a:lnTo>
                  <a:lnTo>
                    <a:pt x="2620440" y="3436834"/>
                  </a:lnTo>
                  <a:lnTo>
                    <a:pt x="2603718" y="3425239"/>
                  </a:lnTo>
                  <a:lnTo>
                    <a:pt x="2593938" y="3412076"/>
                  </a:lnTo>
                  <a:lnTo>
                    <a:pt x="2595831" y="3394213"/>
                  </a:lnTo>
                  <a:lnTo>
                    <a:pt x="2608766" y="3400481"/>
                  </a:lnTo>
                  <a:lnTo>
                    <a:pt x="2620124" y="3397033"/>
                  </a:lnTo>
                  <a:close/>
                  <a:moveTo>
                    <a:pt x="1157482" y="3378189"/>
                  </a:moveTo>
                  <a:lnTo>
                    <a:pt x="1165647" y="3378189"/>
                  </a:lnTo>
                  <a:lnTo>
                    <a:pt x="1168671" y="3387857"/>
                  </a:lnTo>
                  <a:lnTo>
                    <a:pt x="1174719" y="3404938"/>
                  </a:lnTo>
                  <a:lnTo>
                    <a:pt x="1171090" y="3417829"/>
                  </a:lnTo>
                  <a:lnTo>
                    <a:pt x="1165949" y="3421052"/>
                  </a:lnTo>
                  <a:lnTo>
                    <a:pt x="1153854" y="3413639"/>
                  </a:lnTo>
                  <a:lnTo>
                    <a:pt x="1149318" y="3400748"/>
                  </a:lnTo>
                  <a:lnTo>
                    <a:pt x="1151435" y="3387857"/>
                  </a:lnTo>
                  <a:close/>
                  <a:moveTo>
                    <a:pt x="1072072" y="3340094"/>
                  </a:moveTo>
                  <a:lnTo>
                    <a:pt x="1080383" y="3351711"/>
                  </a:lnTo>
                  <a:lnTo>
                    <a:pt x="1080383" y="3364272"/>
                  </a:lnTo>
                  <a:lnTo>
                    <a:pt x="1085817" y="3378398"/>
                  </a:lnTo>
                  <a:lnTo>
                    <a:pt x="1073351" y="3387819"/>
                  </a:lnTo>
                  <a:lnTo>
                    <a:pt x="1067917" y="3397239"/>
                  </a:lnTo>
                  <a:lnTo>
                    <a:pt x="1057373" y="3394727"/>
                  </a:lnTo>
                  <a:lnTo>
                    <a:pt x="1055132" y="3384992"/>
                  </a:lnTo>
                  <a:lnTo>
                    <a:pt x="1061206" y="3368354"/>
                  </a:lnTo>
                  <a:lnTo>
                    <a:pt x="1051616" y="3368354"/>
                  </a:lnTo>
                  <a:lnTo>
                    <a:pt x="1043305" y="3377770"/>
                  </a:lnTo>
                  <a:lnTo>
                    <a:pt x="1039151" y="3384050"/>
                  </a:lnTo>
                  <a:lnTo>
                    <a:pt x="1038191" y="3371807"/>
                  </a:lnTo>
                  <a:lnTo>
                    <a:pt x="1047461" y="3350769"/>
                  </a:lnTo>
                  <a:lnTo>
                    <a:pt x="1055772" y="3356735"/>
                  </a:lnTo>
                  <a:lnTo>
                    <a:pt x="1062484" y="3348571"/>
                  </a:lnTo>
                  <a:close/>
                  <a:moveTo>
                    <a:pt x="2665169" y="3319452"/>
                  </a:moveTo>
                  <a:lnTo>
                    <a:pt x="2676488" y="3339638"/>
                  </a:lnTo>
                  <a:lnTo>
                    <a:pt x="2670990" y="3354377"/>
                  </a:lnTo>
                  <a:lnTo>
                    <a:pt x="2659025" y="3347008"/>
                  </a:lnTo>
                  <a:lnTo>
                    <a:pt x="2670990" y="3338356"/>
                  </a:lnTo>
                  <a:close/>
                  <a:moveTo>
                    <a:pt x="1084228" y="3309929"/>
                  </a:moveTo>
                  <a:lnTo>
                    <a:pt x="1082061" y="3317834"/>
                  </a:lnTo>
                  <a:lnTo>
                    <a:pt x="1071529" y="3324217"/>
                  </a:lnTo>
                  <a:lnTo>
                    <a:pt x="1074936" y="3316010"/>
                  </a:lnTo>
                  <a:close/>
                  <a:moveTo>
                    <a:pt x="1113472" y="3303579"/>
                  </a:moveTo>
                  <a:lnTo>
                    <a:pt x="1114392" y="3311286"/>
                  </a:lnTo>
                  <a:lnTo>
                    <a:pt x="1103653" y="3330557"/>
                  </a:lnTo>
                  <a:lnTo>
                    <a:pt x="1101505" y="3345010"/>
                  </a:lnTo>
                  <a:lnTo>
                    <a:pt x="1089538" y="3359143"/>
                  </a:lnTo>
                  <a:lnTo>
                    <a:pt x="1082481" y="3355288"/>
                  </a:lnTo>
                  <a:lnTo>
                    <a:pt x="1083095" y="3352398"/>
                  </a:lnTo>
                  <a:lnTo>
                    <a:pt x="1077879" y="3344048"/>
                  </a:lnTo>
                  <a:lnTo>
                    <a:pt x="1094448" y="3331521"/>
                  </a:lnTo>
                  <a:lnTo>
                    <a:pt x="1089232" y="3330557"/>
                  </a:lnTo>
                  <a:lnTo>
                    <a:pt x="1102425" y="3314499"/>
                  </a:lnTo>
                  <a:close/>
                  <a:moveTo>
                    <a:pt x="2832915" y="3290876"/>
                  </a:moveTo>
                  <a:lnTo>
                    <a:pt x="2848659" y="3298814"/>
                  </a:lnTo>
                  <a:lnTo>
                    <a:pt x="2852437" y="3323262"/>
                  </a:lnTo>
                  <a:lnTo>
                    <a:pt x="2858735" y="3340090"/>
                  </a:lnTo>
                  <a:lnTo>
                    <a:pt x="2859050" y="3355965"/>
                  </a:lnTo>
                  <a:lnTo>
                    <a:pt x="2825673" y="3386761"/>
                  </a:lnTo>
                  <a:lnTo>
                    <a:pt x="2826618" y="3404859"/>
                  </a:lnTo>
                  <a:lnTo>
                    <a:pt x="2846770" y="3426766"/>
                  </a:lnTo>
                  <a:lnTo>
                    <a:pt x="2831341" y="3449944"/>
                  </a:lnTo>
                  <a:lnTo>
                    <a:pt x="2814337" y="3447721"/>
                  </a:lnTo>
                  <a:lnTo>
                    <a:pt x="2814652" y="3457564"/>
                  </a:lnTo>
                  <a:lnTo>
                    <a:pt x="2807095" y="3449944"/>
                  </a:lnTo>
                  <a:lnTo>
                    <a:pt x="2805206" y="3460739"/>
                  </a:lnTo>
                  <a:lnTo>
                    <a:pt x="2820005" y="3480741"/>
                  </a:lnTo>
                  <a:lnTo>
                    <a:pt x="2804261" y="3482964"/>
                  </a:lnTo>
                  <a:lnTo>
                    <a:pt x="2793871" y="3473439"/>
                  </a:lnTo>
                  <a:lnTo>
                    <a:pt x="2782220" y="3471534"/>
                  </a:lnTo>
                  <a:lnTo>
                    <a:pt x="2775923" y="3459786"/>
                  </a:lnTo>
                  <a:lnTo>
                    <a:pt x="2790722" y="3456611"/>
                  </a:lnTo>
                  <a:lnTo>
                    <a:pt x="2777497" y="3440736"/>
                  </a:lnTo>
                  <a:lnTo>
                    <a:pt x="2776237" y="3442641"/>
                  </a:lnTo>
                  <a:lnTo>
                    <a:pt x="2772774" y="3445816"/>
                  </a:lnTo>
                  <a:lnTo>
                    <a:pt x="2770570" y="3447086"/>
                  </a:lnTo>
                  <a:lnTo>
                    <a:pt x="2768366" y="3448674"/>
                  </a:lnTo>
                  <a:lnTo>
                    <a:pt x="2766791" y="3449309"/>
                  </a:lnTo>
                  <a:lnTo>
                    <a:pt x="2766161" y="3449626"/>
                  </a:lnTo>
                  <a:lnTo>
                    <a:pt x="2765217" y="3449626"/>
                  </a:lnTo>
                  <a:lnTo>
                    <a:pt x="2761438" y="3447721"/>
                  </a:lnTo>
                  <a:lnTo>
                    <a:pt x="2756400" y="3445499"/>
                  </a:lnTo>
                  <a:lnTo>
                    <a:pt x="2750733" y="3442324"/>
                  </a:lnTo>
                  <a:lnTo>
                    <a:pt x="2739082" y="3445499"/>
                  </a:lnTo>
                  <a:lnTo>
                    <a:pt x="2730580" y="3434069"/>
                  </a:lnTo>
                  <a:lnTo>
                    <a:pt x="2726172" y="3419146"/>
                  </a:lnTo>
                  <a:lnTo>
                    <a:pt x="2732470" y="3410574"/>
                  </a:lnTo>
                  <a:lnTo>
                    <a:pt x="2721764" y="3395016"/>
                  </a:lnTo>
                  <a:lnTo>
                    <a:pt x="2728691" y="3382316"/>
                  </a:lnTo>
                  <a:lnTo>
                    <a:pt x="2706650" y="3359457"/>
                  </a:lnTo>
                  <a:lnTo>
                    <a:pt x="2712003" y="3352155"/>
                  </a:lnTo>
                  <a:lnTo>
                    <a:pt x="2742546" y="3359140"/>
                  </a:lnTo>
                  <a:lnTo>
                    <a:pt x="2751677" y="3348344"/>
                  </a:lnTo>
                  <a:lnTo>
                    <a:pt x="2760179" y="3334692"/>
                  </a:lnTo>
                  <a:lnTo>
                    <a:pt x="2739082" y="3323262"/>
                  </a:lnTo>
                  <a:lnTo>
                    <a:pt x="2739082" y="3315959"/>
                  </a:lnTo>
                  <a:lnTo>
                    <a:pt x="2755771" y="3325166"/>
                  </a:lnTo>
                  <a:lnTo>
                    <a:pt x="2785054" y="3317547"/>
                  </a:lnTo>
                  <a:lnTo>
                    <a:pt x="2767421" y="3335644"/>
                  </a:lnTo>
                  <a:lnTo>
                    <a:pt x="2773718" y="3341677"/>
                  </a:lnTo>
                  <a:lnTo>
                    <a:pt x="2771514" y="3351202"/>
                  </a:lnTo>
                  <a:lnTo>
                    <a:pt x="2790722" y="3363903"/>
                  </a:lnTo>
                  <a:lnTo>
                    <a:pt x="2795760" y="3341677"/>
                  </a:lnTo>
                  <a:lnTo>
                    <a:pt x="2802057" y="3337549"/>
                  </a:lnTo>
                  <a:lnTo>
                    <a:pt x="2811504" y="3346757"/>
                  </a:lnTo>
                  <a:lnTo>
                    <a:pt x="2811189" y="3334374"/>
                  </a:lnTo>
                  <a:lnTo>
                    <a:pt x="2803002" y="3321674"/>
                  </a:lnTo>
                  <a:close/>
                  <a:moveTo>
                    <a:pt x="1020731" y="3233728"/>
                  </a:moveTo>
                  <a:lnTo>
                    <a:pt x="1016076" y="3241030"/>
                  </a:lnTo>
                  <a:lnTo>
                    <a:pt x="1012090" y="3246428"/>
                  </a:lnTo>
                  <a:lnTo>
                    <a:pt x="1006440" y="3243253"/>
                  </a:lnTo>
                  <a:lnTo>
                    <a:pt x="1012755" y="3234680"/>
                  </a:lnTo>
                  <a:close/>
                  <a:moveTo>
                    <a:pt x="1074260" y="3214677"/>
                  </a:moveTo>
                  <a:lnTo>
                    <a:pt x="1089658" y="3239024"/>
                  </a:lnTo>
                  <a:lnTo>
                    <a:pt x="1106981" y="3246073"/>
                  </a:lnTo>
                  <a:lnTo>
                    <a:pt x="1103774" y="3257926"/>
                  </a:lnTo>
                  <a:lnTo>
                    <a:pt x="1117568" y="3267537"/>
                  </a:lnTo>
                  <a:lnTo>
                    <a:pt x="1101849" y="3281632"/>
                  </a:lnTo>
                  <a:lnTo>
                    <a:pt x="1099603" y="3275225"/>
                  </a:lnTo>
                  <a:lnTo>
                    <a:pt x="1084526" y="3280350"/>
                  </a:lnTo>
                  <a:lnTo>
                    <a:pt x="1077147" y="3285797"/>
                  </a:lnTo>
                  <a:lnTo>
                    <a:pt x="1063353" y="3286117"/>
                  </a:lnTo>
                  <a:lnTo>
                    <a:pt x="1055655" y="3277467"/>
                  </a:lnTo>
                  <a:lnTo>
                    <a:pt x="1067523" y="3266897"/>
                  </a:lnTo>
                  <a:lnTo>
                    <a:pt x="1082601" y="3267856"/>
                  </a:lnTo>
                  <a:lnTo>
                    <a:pt x="1082280" y="3262730"/>
                  </a:lnTo>
                  <a:lnTo>
                    <a:pt x="1070732" y="3261449"/>
                  </a:lnTo>
                  <a:lnTo>
                    <a:pt x="1073618" y="3254081"/>
                  </a:lnTo>
                  <a:lnTo>
                    <a:pt x="1082280" y="3253121"/>
                  </a:lnTo>
                  <a:lnTo>
                    <a:pt x="1087412" y="3242227"/>
                  </a:lnTo>
                  <a:lnTo>
                    <a:pt x="1073618" y="3243190"/>
                  </a:lnTo>
                  <a:lnTo>
                    <a:pt x="1059505" y="3236141"/>
                  </a:lnTo>
                  <a:lnTo>
                    <a:pt x="1056296" y="3224288"/>
                  </a:lnTo>
                  <a:lnTo>
                    <a:pt x="1068165" y="3226530"/>
                  </a:lnTo>
                  <a:lnTo>
                    <a:pt x="1064636" y="3217881"/>
                  </a:lnTo>
                  <a:close/>
                  <a:moveTo>
                    <a:pt x="1036556" y="3211501"/>
                  </a:moveTo>
                  <a:lnTo>
                    <a:pt x="1042954" y="3212454"/>
                  </a:lnTo>
                  <a:lnTo>
                    <a:pt x="1032178" y="3225472"/>
                  </a:lnTo>
                  <a:lnTo>
                    <a:pt x="1020731" y="3227377"/>
                  </a:lnTo>
                  <a:lnTo>
                    <a:pt x="1025442" y="3219122"/>
                  </a:lnTo>
                  <a:close/>
                  <a:moveTo>
                    <a:pt x="1065497" y="3170226"/>
                  </a:moveTo>
                  <a:lnTo>
                    <a:pt x="1066766" y="3176576"/>
                  </a:lnTo>
                  <a:lnTo>
                    <a:pt x="1060416" y="3174354"/>
                  </a:lnTo>
                  <a:close/>
                  <a:moveTo>
                    <a:pt x="2496621" y="3159114"/>
                  </a:moveTo>
                  <a:lnTo>
                    <a:pt x="2512976" y="3161291"/>
                  </a:lnTo>
                  <a:lnTo>
                    <a:pt x="2507000" y="3179948"/>
                  </a:lnTo>
                  <a:lnTo>
                    <a:pt x="2488130" y="3189277"/>
                  </a:lnTo>
                  <a:lnTo>
                    <a:pt x="2479638" y="3174662"/>
                  </a:lnTo>
                  <a:lnTo>
                    <a:pt x="2481839" y="3166888"/>
                  </a:lnTo>
                  <a:lnTo>
                    <a:pt x="2494420" y="3169687"/>
                  </a:lnTo>
                  <a:close/>
                  <a:moveTo>
                    <a:pt x="949493" y="3151177"/>
                  </a:moveTo>
                  <a:lnTo>
                    <a:pt x="957238" y="3156257"/>
                  </a:lnTo>
                  <a:lnTo>
                    <a:pt x="946125" y="3170226"/>
                  </a:lnTo>
                  <a:close/>
                  <a:moveTo>
                    <a:pt x="1053951" y="3149590"/>
                  </a:moveTo>
                  <a:lnTo>
                    <a:pt x="1060416" y="3156763"/>
                  </a:lnTo>
                  <a:lnTo>
                    <a:pt x="1060416" y="3162999"/>
                  </a:lnTo>
                  <a:lnTo>
                    <a:pt x="1052656" y="3167053"/>
                  </a:lnTo>
                  <a:lnTo>
                    <a:pt x="1043924" y="3161127"/>
                  </a:lnTo>
                  <a:lnTo>
                    <a:pt x="1042953" y="3151773"/>
                  </a:lnTo>
                  <a:close/>
                  <a:moveTo>
                    <a:pt x="957696" y="3089266"/>
                  </a:moveTo>
                  <a:lnTo>
                    <a:pt x="969937" y="3097932"/>
                  </a:lnTo>
                  <a:lnTo>
                    <a:pt x="966877" y="3107561"/>
                  </a:lnTo>
                  <a:lnTo>
                    <a:pt x="958002" y="3112696"/>
                  </a:lnTo>
                  <a:lnTo>
                    <a:pt x="965041" y="3133881"/>
                  </a:lnTo>
                  <a:lnTo>
                    <a:pt x="960144" y="3148003"/>
                  </a:lnTo>
                  <a:lnTo>
                    <a:pt x="950657" y="3139337"/>
                  </a:lnTo>
                  <a:lnTo>
                    <a:pt x="946679" y="3129066"/>
                  </a:lnTo>
                  <a:lnTo>
                    <a:pt x="944536" y="3110771"/>
                  </a:lnTo>
                  <a:lnTo>
                    <a:pt x="945148" y="3090550"/>
                  </a:lnTo>
                  <a:close/>
                  <a:moveTo>
                    <a:pt x="2717252" y="3084501"/>
                  </a:moveTo>
                  <a:lnTo>
                    <a:pt x="2722526" y="3100947"/>
                  </a:lnTo>
                  <a:lnTo>
                    <a:pt x="2711048" y="3096433"/>
                  </a:lnTo>
                  <a:lnTo>
                    <a:pt x="2700501" y="3105139"/>
                  </a:lnTo>
                  <a:lnTo>
                    <a:pt x="2695538" y="3099658"/>
                  </a:lnTo>
                  <a:lnTo>
                    <a:pt x="2702673" y="3089016"/>
                  </a:lnTo>
                  <a:close/>
                  <a:moveTo>
                    <a:pt x="1081056" y="3082917"/>
                  </a:moveTo>
                  <a:lnTo>
                    <a:pt x="1085552" y="3084822"/>
                  </a:lnTo>
                  <a:lnTo>
                    <a:pt x="1087404" y="3093394"/>
                  </a:lnTo>
                  <a:lnTo>
                    <a:pt x="1083700" y="3105141"/>
                  </a:lnTo>
                  <a:lnTo>
                    <a:pt x="1081056" y="3095617"/>
                  </a:lnTo>
                  <a:close/>
                  <a:moveTo>
                    <a:pt x="3278151" y="3081329"/>
                  </a:moveTo>
                  <a:lnTo>
                    <a:pt x="3281326" y="3085759"/>
                  </a:lnTo>
                  <a:lnTo>
                    <a:pt x="3275928" y="3099048"/>
                  </a:lnTo>
                  <a:lnTo>
                    <a:pt x="3272118" y="3137019"/>
                  </a:lnTo>
                  <a:lnTo>
                    <a:pt x="3272436" y="3161067"/>
                  </a:lnTo>
                  <a:lnTo>
                    <a:pt x="3256561" y="3174673"/>
                  </a:lnTo>
                  <a:lnTo>
                    <a:pt x="3251481" y="3207581"/>
                  </a:lnTo>
                  <a:lnTo>
                    <a:pt x="3245448" y="3235745"/>
                  </a:lnTo>
                  <a:lnTo>
                    <a:pt x="3232113" y="3264226"/>
                  </a:lnTo>
                  <a:lnTo>
                    <a:pt x="3220365" y="3268655"/>
                  </a:lnTo>
                  <a:cubicBezTo>
                    <a:pt x="3220048" y="3264119"/>
                    <a:pt x="3219730" y="3259584"/>
                    <a:pt x="3219413" y="3255048"/>
                  </a:cubicBezTo>
                  <a:lnTo>
                    <a:pt x="3232430" y="3179419"/>
                  </a:lnTo>
                  <a:lnTo>
                    <a:pt x="3249258" y="3154106"/>
                  </a:lnTo>
                  <a:lnTo>
                    <a:pt x="3259418" y="3133854"/>
                  </a:lnTo>
                  <a:lnTo>
                    <a:pt x="3265768" y="3118034"/>
                  </a:lnTo>
                  <a:lnTo>
                    <a:pt x="3264498" y="3103479"/>
                  </a:lnTo>
                  <a:close/>
                  <a:moveTo>
                    <a:pt x="963890" y="3071804"/>
                  </a:moveTo>
                  <a:lnTo>
                    <a:pt x="974701" y="3076971"/>
                  </a:lnTo>
                  <a:lnTo>
                    <a:pt x="969132" y="3086091"/>
                  </a:lnTo>
                  <a:lnTo>
                    <a:pt x="961597" y="3083963"/>
                  </a:lnTo>
                  <a:lnTo>
                    <a:pt x="954063" y="3080315"/>
                  </a:lnTo>
                  <a:lnTo>
                    <a:pt x="955045" y="3073020"/>
                  </a:lnTo>
                  <a:close/>
                  <a:moveTo>
                    <a:pt x="960350" y="3040054"/>
                  </a:moveTo>
                  <a:lnTo>
                    <a:pt x="976288" y="3041016"/>
                  </a:lnTo>
                  <a:lnTo>
                    <a:pt x="974100" y="3051920"/>
                  </a:lnTo>
                  <a:lnTo>
                    <a:pt x="968788" y="3050637"/>
                  </a:lnTo>
                  <a:lnTo>
                    <a:pt x="970975" y="3059296"/>
                  </a:lnTo>
                  <a:lnTo>
                    <a:pt x="974100" y="3058975"/>
                  </a:lnTo>
                  <a:cubicBezTo>
                    <a:pt x="974413" y="3063251"/>
                    <a:pt x="974725" y="3067528"/>
                    <a:pt x="975038" y="3071804"/>
                  </a:cubicBezTo>
                  <a:lnTo>
                    <a:pt x="960350" y="3064748"/>
                  </a:lnTo>
                  <a:cubicBezTo>
                    <a:pt x="960037" y="3061862"/>
                    <a:pt x="959725" y="3058975"/>
                    <a:pt x="959412" y="3056089"/>
                  </a:cubicBezTo>
                  <a:lnTo>
                    <a:pt x="941600" y="3052882"/>
                  </a:lnTo>
                  <a:lnTo>
                    <a:pt x="936599" y="3043582"/>
                  </a:lnTo>
                  <a:close/>
                  <a:moveTo>
                    <a:pt x="1047716" y="3033705"/>
                  </a:moveTo>
                  <a:lnTo>
                    <a:pt x="1067084" y="3048347"/>
                  </a:lnTo>
                  <a:lnTo>
                    <a:pt x="1069307" y="3077949"/>
                  </a:lnTo>
                  <a:lnTo>
                    <a:pt x="1066132" y="3087498"/>
                  </a:lnTo>
                  <a:lnTo>
                    <a:pt x="1076926" y="3092590"/>
                  </a:lnTo>
                  <a:lnTo>
                    <a:pt x="1079466" y="3109460"/>
                  </a:lnTo>
                  <a:lnTo>
                    <a:pt x="1084229" y="3109460"/>
                  </a:lnTo>
                  <a:lnTo>
                    <a:pt x="1082642" y="3121874"/>
                  </a:lnTo>
                  <a:lnTo>
                    <a:pt x="1108678" y="3115508"/>
                  </a:lnTo>
                  <a:lnTo>
                    <a:pt x="1111218" y="3125057"/>
                  </a:lnTo>
                  <a:lnTo>
                    <a:pt x="1097247" y="3135879"/>
                  </a:lnTo>
                  <a:lnTo>
                    <a:pt x="1089310" y="3154022"/>
                  </a:lnTo>
                  <a:lnTo>
                    <a:pt x="1080737" y="3159115"/>
                  </a:lnTo>
                  <a:lnTo>
                    <a:pt x="1079784" y="3152749"/>
                  </a:lnTo>
                  <a:lnTo>
                    <a:pt x="1081372" y="3135879"/>
                  </a:lnTo>
                  <a:lnTo>
                    <a:pt x="1066766" y="3136198"/>
                  </a:lnTo>
                  <a:lnTo>
                    <a:pt x="1059148" y="3139381"/>
                  </a:lnTo>
                  <a:lnTo>
                    <a:pt x="1055971" y="3132060"/>
                  </a:lnTo>
                  <a:lnTo>
                    <a:pt x="1045494" y="3119009"/>
                  </a:lnTo>
                  <a:lnTo>
                    <a:pt x="1046446" y="3112006"/>
                  </a:lnTo>
                  <a:lnTo>
                    <a:pt x="1044224" y="3098320"/>
                  </a:lnTo>
                  <a:lnTo>
                    <a:pt x="1032158" y="3089726"/>
                  </a:lnTo>
                  <a:cubicBezTo>
                    <a:pt x="1032370" y="3093970"/>
                    <a:pt x="1032581" y="3098213"/>
                    <a:pt x="1032793" y="3102457"/>
                  </a:cubicBezTo>
                  <a:lnTo>
                    <a:pt x="1019777" y="3099275"/>
                  </a:lnTo>
                  <a:lnTo>
                    <a:pt x="1012474" y="3087816"/>
                  </a:lnTo>
                  <a:lnTo>
                    <a:pt x="1008027" y="3077312"/>
                  </a:lnTo>
                  <a:lnTo>
                    <a:pt x="1015331" y="3068718"/>
                  </a:lnTo>
                  <a:lnTo>
                    <a:pt x="1023904" y="3075084"/>
                  </a:lnTo>
                  <a:lnTo>
                    <a:pt x="1028031" y="3071901"/>
                  </a:lnTo>
                  <a:lnTo>
                    <a:pt x="1023904" y="3055031"/>
                  </a:lnTo>
                  <a:lnTo>
                    <a:pt x="1025491" y="3045482"/>
                  </a:lnTo>
                  <a:lnTo>
                    <a:pt x="1032158" y="3060123"/>
                  </a:lnTo>
                  <a:lnTo>
                    <a:pt x="1049304" y="3065217"/>
                  </a:lnTo>
                  <a:lnTo>
                    <a:pt x="1039462" y="3043254"/>
                  </a:lnTo>
                  <a:close/>
                  <a:moveTo>
                    <a:pt x="2663477" y="3014652"/>
                  </a:moveTo>
                  <a:lnTo>
                    <a:pt x="2668550" y="3015608"/>
                  </a:lnTo>
                  <a:lnTo>
                    <a:pt x="2660624" y="3025162"/>
                  </a:lnTo>
                  <a:lnTo>
                    <a:pt x="2651113" y="3049369"/>
                  </a:lnTo>
                  <a:lnTo>
                    <a:pt x="2659673" y="3062110"/>
                  </a:lnTo>
                  <a:lnTo>
                    <a:pt x="2667282" y="3079946"/>
                  </a:lnTo>
                  <a:lnTo>
                    <a:pt x="2665379" y="3098101"/>
                  </a:lnTo>
                  <a:lnTo>
                    <a:pt x="2651747" y="3118168"/>
                  </a:lnTo>
                  <a:lnTo>
                    <a:pt x="2641284" y="3138552"/>
                  </a:lnTo>
                  <a:lnTo>
                    <a:pt x="2639382" y="3148107"/>
                  </a:lnTo>
                  <a:lnTo>
                    <a:pt x="2633992" y="3144922"/>
                  </a:lnTo>
                  <a:lnTo>
                    <a:pt x="2624481" y="3135367"/>
                  </a:lnTo>
                  <a:lnTo>
                    <a:pt x="2607361" y="3133456"/>
                  </a:lnTo>
                  <a:lnTo>
                    <a:pt x="2591509" y="3129315"/>
                  </a:lnTo>
                  <a:lnTo>
                    <a:pt x="2583266" y="3137596"/>
                  </a:lnTo>
                  <a:lnTo>
                    <a:pt x="2569316" y="3133775"/>
                  </a:lnTo>
                  <a:lnTo>
                    <a:pt x="2548392" y="3148744"/>
                  </a:lnTo>
                  <a:lnTo>
                    <a:pt x="2533808" y="3141738"/>
                  </a:lnTo>
                  <a:lnTo>
                    <a:pt x="2530003" y="3127723"/>
                  </a:lnTo>
                  <a:lnTo>
                    <a:pt x="2504006" y="3142693"/>
                  </a:lnTo>
                  <a:lnTo>
                    <a:pt x="2496714" y="3155433"/>
                  </a:lnTo>
                  <a:lnTo>
                    <a:pt x="2471351" y="3164352"/>
                  </a:lnTo>
                  <a:lnTo>
                    <a:pt x="2468180" y="3181551"/>
                  </a:lnTo>
                  <a:lnTo>
                    <a:pt x="2479277" y="3189514"/>
                  </a:lnTo>
                  <a:lnTo>
                    <a:pt x="2479277" y="3193973"/>
                  </a:lnTo>
                  <a:lnTo>
                    <a:pt x="2485617" y="3200343"/>
                  </a:lnTo>
                  <a:lnTo>
                    <a:pt x="2484666" y="3214677"/>
                  </a:lnTo>
                  <a:lnTo>
                    <a:pt x="2473887" y="3211809"/>
                  </a:lnTo>
                  <a:lnTo>
                    <a:pt x="2477057" y="3200343"/>
                  </a:lnTo>
                  <a:lnTo>
                    <a:pt x="2468814" y="3205439"/>
                  </a:lnTo>
                  <a:lnTo>
                    <a:pt x="2458986" y="3192062"/>
                  </a:lnTo>
                  <a:lnTo>
                    <a:pt x="2449475" y="3187921"/>
                  </a:lnTo>
                  <a:lnTo>
                    <a:pt x="2452328" y="3178047"/>
                  </a:lnTo>
                  <a:lnTo>
                    <a:pt x="2456767" y="3149381"/>
                  </a:lnTo>
                  <a:lnTo>
                    <a:pt x="2481813" y="3128041"/>
                  </a:lnTo>
                  <a:lnTo>
                    <a:pt x="2509396" y="3122945"/>
                  </a:lnTo>
                  <a:lnTo>
                    <a:pt x="2521760" y="3114345"/>
                  </a:lnTo>
                  <a:lnTo>
                    <a:pt x="2562024" y="3109568"/>
                  </a:lnTo>
                  <a:lnTo>
                    <a:pt x="2582632" y="3077717"/>
                  </a:lnTo>
                  <a:lnTo>
                    <a:pt x="2602605" y="3055421"/>
                  </a:lnTo>
                  <a:lnTo>
                    <a:pt x="2615287" y="3047459"/>
                  </a:lnTo>
                  <a:lnTo>
                    <a:pt x="2630188" y="3047459"/>
                  </a:lnTo>
                  <a:lnTo>
                    <a:pt x="2642553" y="3036947"/>
                  </a:lnTo>
                  <a:close/>
                  <a:moveTo>
                    <a:pt x="3448413" y="2979732"/>
                  </a:moveTo>
                  <a:lnTo>
                    <a:pt x="3453791" y="2990488"/>
                  </a:lnTo>
                  <a:lnTo>
                    <a:pt x="3465498" y="2979732"/>
                  </a:lnTo>
                  <a:lnTo>
                    <a:pt x="3471826" y="2991437"/>
                  </a:lnTo>
                  <a:lnTo>
                    <a:pt x="3467396" y="3010102"/>
                  </a:lnTo>
                  <a:lnTo>
                    <a:pt x="3453159" y="3013582"/>
                  </a:lnTo>
                  <a:lnTo>
                    <a:pt x="3450311" y="3061035"/>
                  </a:lnTo>
                  <a:lnTo>
                    <a:pt x="3458537" y="3074321"/>
                  </a:lnTo>
                  <a:lnTo>
                    <a:pt x="3441769" y="3080016"/>
                  </a:lnTo>
                  <a:cubicBezTo>
                    <a:pt x="3441874" y="3085816"/>
                    <a:pt x="3441980" y="3091615"/>
                    <a:pt x="3442085" y="3097415"/>
                  </a:cubicBezTo>
                  <a:lnTo>
                    <a:pt x="3430378" y="3099630"/>
                  </a:lnTo>
                  <a:lnTo>
                    <a:pt x="3407598" y="3133480"/>
                  </a:lnTo>
                  <a:cubicBezTo>
                    <a:pt x="3407914" y="3138752"/>
                    <a:pt x="3408231" y="3144024"/>
                    <a:pt x="3408547" y="3149296"/>
                  </a:cubicBezTo>
                  <a:lnTo>
                    <a:pt x="3381338" y="3155940"/>
                  </a:lnTo>
                  <a:lnTo>
                    <a:pt x="3399056" y="3131898"/>
                  </a:lnTo>
                  <a:lnTo>
                    <a:pt x="3405384" y="3121142"/>
                  </a:lnTo>
                  <a:lnTo>
                    <a:pt x="3388615" y="3129683"/>
                  </a:lnTo>
                  <a:lnTo>
                    <a:pt x="3390197" y="3106272"/>
                  </a:lnTo>
                  <a:lnTo>
                    <a:pt x="3384818" y="3092037"/>
                  </a:lnTo>
                  <a:lnTo>
                    <a:pt x="3394626" y="3078118"/>
                  </a:lnTo>
                  <a:lnTo>
                    <a:pt x="3384502" y="3050912"/>
                  </a:lnTo>
                  <a:lnTo>
                    <a:pt x="3412977" y="3012000"/>
                  </a:lnTo>
                  <a:lnTo>
                    <a:pt x="3414559" y="2994917"/>
                  </a:lnTo>
                  <a:lnTo>
                    <a:pt x="3442085" y="2991437"/>
                  </a:lnTo>
                  <a:close/>
                  <a:moveTo>
                    <a:pt x="3493415" y="2962270"/>
                  </a:moveTo>
                  <a:lnTo>
                    <a:pt x="3495638" y="2975755"/>
                  </a:lnTo>
                  <a:lnTo>
                    <a:pt x="3483890" y="2974150"/>
                  </a:lnTo>
                  <a:lnTo>
                    <a:pt x="3475318" y="2990845"/>
                  </a:lnTo>
                  <a:lnTo>
                    <a:pt x="3473413" y="2976076"/>
                  </a:lnTo>
                  <a:close/>
                  <a:moveTo>
                    <a:pt x="2769847" y="2960682"/>
                  </a:moveTo>
                  <a:lnTo>
                    <a:pt x="2770150" y="2978807"/>
                  </a:lnTo>
                  <a:lnTo>
                    <a:pt x="2761986" y="2994019"/>
                  </a:lnTo>
                  <a:lnTo>
                    <a:pt x="2751100" y="2971363"/>
                  </a:lnTo>
                  <a:lnTo>
                    <a:pt x="2754728" y="2961977"/>
                  </a:lnTo>
                  <a:close/>
                  <a:moveTo>
                    <a:pt x="1053114" y="2895591"/>
                  </a:moveTo>
                  <a:lnTo>
                    <a:pt x="1060733" y="2896547"/>
                  </a:lnTo>
                  <a:lnTo>
                    <a:pt x="1066448" y="2921057"/>
                  </a:lnTo>
                  <a:lnTo>
                    <a:pt x="1051527" y="2933787"/>
                  </a:lnTo>
                  <a:lnTo>
                    <a:pt x="1053749" y="2941110"/>
                  </a:lnTo>
                  <a:lnTo>
                    <a:pt x="1068353" y="2926149"/>
                  </a:lnTo>
                  <a:lnTo>
                    <a:pt x="1071528" y="2931239"/>
                  </a:lnTo>
                  <a:lnTo>
                    <a:pt x="1063274" y="2946204"/>
                  </a:lnTo>
                  <a:lnTo>
                    <a:pt x="1051844" y="2947478"/>
                  </a:lnTo>
                  <a:lnTo>
                    <a:pt x="1042318" y="2957981"/>
                  </a:lnTo>
                  <a:lnTo>
                    <a:pt x="1030571" y="2965621"/>
                  </a:lnTo>
                  <a:lnTo>
                    <a:pt x="1041365" y="2967849"/>
                  </a:lnTo>
                  <a:lnTo>
                    <a:pt x="1043271" y="2977080"/>
                  </a:lnTo>
                  <a:lnTo>
                    <a:pt x="1040413" y="2983446"/>
                  </a:lnTo>
                  <a:lnTo>
                    <a:pt x="1028983" y="2991722"/>
                  </a:lnTo>
                  <a:lnTo>
                    <a:pt x="1020413" y="2991085"/>
                  </a:lnTo>
                  <a:lnTo>
                    <a:pt x="1010885" y="2990130"/>
                  </a:lnTo>
                  <a:lnTo>
                    <a:pt x="1009614" y="2997451"/>
                  </a:lnTo>
                  <a:lnTo>
                    <a:pt x="1004853" y="3013366"/>
                  </a:lnTo>
                  <a:lnTo>
                    <a:pt x="987717" y="3021006"/>
                  </a:lnTo>
                  <a:lnTo>
                    <a:pt x="976287" y="3013366"/>
                  </a:lnTo>
                  <a:lnTo>
                    <a:pt x="986765" y="3006045"/>
                  </a:lnTo>
                  <a:lnTo>
                    <a:pt x="995010" y="2991085"/>
                  </a:lnTo>
                  <a:lnTo>
                    <a:pt x="986447" y="2987266"/>
                  </a:lnTo>
                  <a:lnTo>
                    <a:pt x="983272" y="2980900"/>
                  </a:lnTo>
                  <a:lnTo>
                    <a:pt x="991845" y="2974534"/>
                  </a:lnTo>
                  <a:lnTo>
                    <a:pt x="980097" y="2974534"/>
                  </a:lnTo>
                  <a:lnTo>
                    <a:pt x="976605" y="2955434"/>
                  </a:lnTo>
                  <a:lnTo>
                    <a:pt x="989305" y="2938244"/>
                  </a:lnTo>
                  <a:lnTo>
                    <a:pt x="995645" y="2945568"/>
                  </a:lnTo>
                  <a:lnTo>
                    <a:pt x="996597" y="2940473"/>
                  </a:lnTo>
                  <a:lnTo>
                    <a:pt x="1009297" y="2942384"/>
                  </a:lnTo>
                  <a:lnTo>
                    <a:pt x="1012473" y="2950025"/>
                  </a:lnTo>
                  <a:lnTo>
                    <a:pt x="1012473" y="2939200"/>
                  </a:lnTo>
                  <a:lnTo>
                    <a:pt x="1014377" y="2930921"/>
                  </a:lnTo>
                  <a:lnTo>
                    <a:pt x="1042000" y="2909597"/>
                  </a:lnTo>
                  <a:lnTo>
                    <a:pt x="1051209" y="2904186"/>
                  </a:lnTo>
                  <a:close/>
                  <a:moveTo>
                    <a:pt x="1350059" y="2857495"/>
                  </a:moveTo>
                  <a:lnTo>
                    <a:pt x="1357674" y="2864802"/>
                  </a:lnTo>
                  <a:lnTo>
                    <a:pt x="1355452" y="2876239"/>
                  </a:lnTo>
                  <a:lnTo>
                    <a:pt x="1359577" y="2883863"/>
                  </a:lnTo>
                  <a:lnTo>
                    <a:pt x="1370365" y="2885769"/>
                  </a:lnTo>
                  <a:lnTo>
                    <a:pt x="1361164" y="2908962"/>
                  </a:lnTo>
                  <a:lnTo>
                    <a:pt x="1339906" y="2921989"/>
                  </a:lnTo>
                  <a:lnTo>
                    <a:pt x="1307551" y="2950584"/>
                  </a:lnTo>
                  <a:lnTo>
                    <a:pt x="1298350" y="2965517"/>
                  </a:lnTo>
                  <a:lnTo>
                    <a:pt x="1284393" y="2971871"/>
                  </a:lnTo>
                  <a:lnTo>
                    <a:pt x="1283441" y="2979495"/>
                  </a:lnTo>
                  <a:lnTo>
                    <a:pt x="1266628" y="2996334"/>
                  </a:lnTo>
                  <a:lnTo>
                    <a:pt x="1259332" y="2995381"/>
                  </a:lnTo>
                  <a:lnTo>
                    <a:pt x="1243469" y="2999829"/>
                  </a:lnTo>
                  <a:lnTo>
                    <a:pt x="1258381" y="3002688"/>
                  </a:lnTo>
                  <a:lnTo>
                    <a:pt x="1261553" y="3008089"/>
                  </a:lnTo>
                  <a:lnTo>
                    <a:pt x="1290103" y="2999193"/>
                  </a:lnTo>
                  <a:lnTo>
                    <a:pt x="1295496" y="3001417"/>
                  </a:lnTo>
                  <a:lnTo>
                    <a:pt x="1278683" y="3023657"/>
                  </a:lnTo>
                  <a:lnTo>
                    <a:pt x="1272973" y="3016667"/>
                  </a:lnTo>
                  <a:lnTo>
                    <a:pt x="1246006" y="3027152"/>
                  </a:lnTo>
                  <a:lnTo>
                    <a:pt x="1232366" y="3043037"/>
                  </a:lnTo>
                  <a:lnTo>
                    <a:pt x="1233635" y="3047167"/>
                  </a:lnTo>
                  <a:lnTo>
                    <a:pt x="1246006" y="3037636"/>
                  </a:lnTo>
                  <a:lnTo>
                    <a:pt x="1261870" y="3031282"/>
                  </a:lnTo>
                  <a:lnTo>
                    <a:pt x="1267262" y="3030964"/>
                  </a:lnTo>
                  <a:lnTo>
                    <a:pt x="1261870" y="3052251"/>
                  </a:lnTo>
                  <a:lnTo>
                    <a:pt x="1251719" y="3057652"/>
                  </a:lnTo>
                  <a:lnTo>
                    <a:pt x="1240931" y="3060193"/>
                  </a:lnTo>
                  <a:lnTo>
                    <a:pt x="1234586" y="3058923"/>
                  </a:lnTo>
                  <a:lnTo>
                    <a:pt x="1231415" y="3062099"/>
                  </a:lnTo>
                  <a:lnTo>
                    <a:pt x="1248227" y="3072584"/>
                  </a:lnTo>
                  <a:lnTo>
                    <a:pt x="1255844" y="3071313"/>
                  </a:lnTo>
                  <a:lnTo>
                    <a:pt x="1272656" y="3057652"/>
                  </a:lnTo>
                  <a:lnTo>
                    <a:pt x="1267262" y="3051297"/>
                  </a:lnTo>
                  <a:lnTo>
                    <a:pt x="1289468" y="3046849"/>
                  </a:lnTo>
                  <a:lnTo>
                    <a:pt x="1293592" y="3042719"/>
                  </a:lnTo>
                  <a:lnTo>
                    <a:pt x="1308502" y="3041448"/>
                  </a:lnTo>
                  <a:lnTo>
                    <a:pt x="1318970" y="3038271"/>
                  </a:lnTo>
                  <a:lnTo>
                    <a:pt x="1327217" y="3031599"/>
                  </a:lnTo>
                  <a:lnTo>
                    <a:pt x="1342126" y="3025245"/>
                  </a:lnTo>
                  <a:lnTo>
                    <a:pt x="1358942" y="3031282"/>
                  </a:lnTo>
                  <a:lnTo>
                    <a:pt x="1371634" y="3035730"/>
                  </a:lnTo>
                  <a:lnTo>
                    <a:pt x="1382421" y="3030011"/>
                  </a:lnTo>
                  <a:lnTo>
                    <a:pt x="1401459" y="3024610"/>
                  </a:lnTo>
                  <a:lnTo>
                    <a:pt x="1414150" y="3030964"/>
                  </a:lnTo>
                  <a:lnTo>
                    <a:pt x="1437305" y="3028423"/>
                  </a:lnTo>
                  <a:lnTo>
                    <a:pt x="1461412" y="3029375"/>
                  </a:lnTo>
                  <a:lnTo>
                    <a:pt x="1474101" y="3033506"/>
                  </a:lnTo>
                  <a:lnTo>
                    <a:pt x="1481080" y="3052568"/>
                  </a:lnTo>
                  <a:lnTo>
                    <a:pt x="1479176" y="3086245"/>
                  </a:lnTo>
                  <a:lnTo>
                    <a:pt x="1459192" y="3112932"/>
                  </a:lnTo>
                  <a:lnTo>
                    <a:pt x="1455069" y="3142162"/>
                  </a:lnTo>
                  <a:lnTo>
                    <a:pt x="1440795" y="3172026"/>
                  </a:lnTo>
                  <a:lnTo>
                    <a:pt x="1437940" y="3193312"/>
                  </a:lnTo>
                  <a:lnTo>
                    <a:pt x="1422080" y="3203797"/>
                  </a:lnTo>
                  <a:lnTo>
                    <a:pt x="1420812" y="3217460"/>
                  </a:lnTo>
                  <a:lnTo>
                    <a:pt x="1406535" y="3226990"/>
                  </a:lnTo>
                  <a:lnTo>
                    <a:pt x="1402092" y="3238747"/>
                  </a:lnTo>
                  <a:lnTo>
                    <a:pt x="1394161" y="3252727"/>
                  </a:lnTo>
                  <a:lnTo>
                    <a:pt x="1371634" y="3245102"/>
                  </a:lnTo>
                  <a:lnTo>
                    <a:pt x="1358942" y="3257175"/>
                  </a:lnTo>
                  <a:lnTo>
                    <a:pt x="1361164" y="3262260"/>
                  </a:lnTo>
                  <a:lnTo>
                    <a:pt x="1370682" y="3255904"/>
                  </a:lnTo>
                  <a:lnTo>
                    <a:pt x="1383373" y="3254634"/>
                  </a:lnTo>
                  <a:lnTo>
                    <a:pt x="1391940" y="3260035"/>
                  </a:lnTo>
                  <a:lnTo>
                    <a:pt x="1389718" y="3266390"/>
                  </a:lnTo>
                  <a:lnTo>
                    <a:pt x="1401459" y="3270203"/>
                  </a:lnTo>
                  <a:lnTo>
                    <a:pt x="1404631" y="3277827"/>
                  </a:lnTo>
                  <a:lnTo>
                    <a:pt x="1403679" y="3283230"/>
                  </a:lnTo>
                  <a:lnTo>
                    <a:pt x="1399237" y="3289581"/>
                  </a:lnTo>
                  <a:lnTo>
                    <a:pt x="1385911" y="3289581"/>
                  </a:lnTo>
                  <a:lnTo>
                    <a:pt x="1374172" y="3288629"/>
                  </a:lnTo>
                  <a:lnTo>
                    <a:pt x="1371000" y="3297844"/>
                  </a:lnTo>
                  <a:lnTo>
                    <a:pt x="1363702" y="3307374"/>
                  </a:lnTo>
                  <a:lnTo>
                    <a:pt x="1348790" y="3314363"/>
                  </a:lnTo>
                  <a:lnTo>
                    <a:pt x="1338636" y="3312140"/>
                  </a:lnTo>
                  <a:lnTo>
                    <a:pt x="1312944" y="3312457"/>
                  </a:lnTo>
                  <a:lnTo>
                    <a:pt x="1288834" y="3314682"/>
                  </a:lnTo>
                  <a:lnTo>
                    <a:pt x="1288834" y="3319766"/>
                  </a:lnTo>
                  <a:lnTo>
                    <a:pt x="1303426" y="3317859"/>
                  </a:lnTo>
                  <a:lnTo>
                    <a:pt x="1319287" y="3319448"/>
                  </a:lnTo>
                  <a:lnTo>
                    <a:pt x="1331022" y="3323896"/>
                  </a:lnTo>
                  <a:lnTo>
                    <a:pt x="1346886" y="3328663"/>
                  </a:lnTo>
                  <a:lnTo>
                    <a:pt x="1369412" y="3330886"/>
                  </a:lnTo>
                  <a:lnTo>
                    <a:pt x="1377662" y="3328663"/>
                  </a:lnTo>
                  <a:lnTo>
                    <a:pt x="1392257" y="3315000"/>
                  </a:lnTo>
                  <a:lnTo>
                    <a:pt x="1403996" y="3315635"/>
                  </a:lnTo>
                  <a:lnTo>
                    <a:pt x="1415736" y="3321989"/>
                  </a:lnTo>
                  <a:lnTo>
                    <a:pt x="1426204" y="3333427"/>
                  </a:lnTo>
                  <a:lnTo>
                    <a:pt x="1441112" y="3338512"/>
                  </a:lnTo>
                  <a:lnTo>
                    <a:pt x="1459192" y="3345818"/>
                  </a:lnTo>
                  <a:lnTo>
                    <a:pt x="1482666" y="3379492"/>
                  </a:lnTo>
                  <a:lnTo>
                    <a:pt x="1484252" y="3380763"/>
                  </a:lnTo>
                  <a:lnTo>
                    <a:pt x="1486474" y="3382034"/>
                  </a:lnTo>
                  <a:lnTo>
                    <a:pt x="1492503" y="3385847"/>
                  </a:lnTo>
                  <a:lnTo>
                    <a:pt x="1500748" y="3389659"/>
                  </a:lnTo>
                  <a:lnTo>
                    <a:pt x="1512809" y="3414758"/>
                  </a:lnTo>
                  <a:lnTo>
                    <a:pt x="1502335" y="3420477"/>
                  </a:lnTo>
                  <a:lnTo>
                    <a:pt x="1497895" y="3429056"/>
                  </a:lnTo>
                  <a:lnTo>
                    <a:pt x="1508679" y="3433821"/>
                  </a:lnTo>
                  <a:lnTo>
                    <a:pt x="1515344" y="3449707"/>
                  </a:lnTo>
                  <a:lnTo>
                    <a:pt x="1519468" y="3486562"/>
                  </a:lnTo>
                  <a:lnTo>
                    <a:pt x="1529300" y="3508484"/>
                  </a:lnTo>
                  <a:lnTo>
                    <a:pt x="1526130" y="3514838"/>
                  </a:lnTo>
                  <a:lnTo>
                    <a:pt x="1538820" y="3520239"/>
                  </a:lnTo>
                  <a:lnTo>
                    <a:pt x="1544213" y="3527229"/>
                  </a:lnTo>
                  <a:lnTo>
                    <a:pt x="1553094" y="3538031"/>
                  </a:lnTo>
                  <a:lnTo>
                    <a:pt x="1546752" y="3549469"/>
                  </a:lnTo>
                  <a:lnTo>
                    <a:pt x="1540406" y="3565672"/>
                  </a:lnTo>
                  <a:lnTo>
                    <a:pt x="1546752" y="3559318"/>
                  </a:lnTo>
                  <a:lnTo>
                    <a:pt x="1557220" y="3557730"/>
                  </a:lnTo>
                  <a:lnTo>
                    <a:pt x="1560393" y="3552328"/>
                  </a:lnTo>
                  <a:lnTo>
                    <a:pt x="1569910" y="3552328"/>
                  </a:lnTo>
                  <a:lnTo>
                    <a:pt x="1578475" y="3560907"/>
                  </a:lnTo>
                  <a:lnTo>
                    <a:pt x="1594337" y="3572344"/>
                  </a:lnTo>
                  <a:lnTo>
                    <a:pt x="1618764" y="3594267"/>
                  </a:lnTo>
                  <a:lnTo>
                    <a:pt x="1629867" y="3618413"/>
                  </a:lnTo>
                  <a:lnTo>
                    <a:pt x="1648901" y="3631121"/>
                  </a:lnTo>
                  <a:lnTo>
                    <a:pt x="1640335" y="3642559"/>
                  </a:lnTo>
                  <a:lnTo>
                    <a:pt x="1655563" y="3681320"/>
                  </a:lnTo>
                  <a:lnTo>
                    <a:pt x="1679355" y="3704196"/>
                  </a:lnTo>
                  <a:lnTo>
                    <a:pt x="1685700" y="3721352"/>
                  </a:lnTo>
                  <a:lnTo>
                    <a:pt x="1674914" y="3709597"/>
                  </a:lnTo>
                  <a:lnTo>
                    <a:pt x="1654928" y="3713092"/>
                  </a:lnTo>
                  <a:lnTo>
                    <a:pt x="1649535" y="3708961"/>
                  </a:lnTo>
                  <a:lnTo>
                    <a:pt x="1635894" y="3708961"/>
                  </a:lnTo>
                  <a:lnTo>
                    <a:pt x="1620032" y="3699748"/>
                  </a:lnTo>
                  <a:lnTo>
                    <a:pt x="1602902" y="3700701"/>
                  </a:lnTo>
                  <a:lnTo>
                    <a:pt x="1589261" y="3700065"/>
                  </a:lnTo>
                  <a:lnTo>
                    <a:pt x="1586406" y="3706420"/>
                  </a:lnTo>
                  <a:lnTo>
                    <a:pt x="1599730" y="3705149"/>
                  </a:lnTo>
                  <a:lnTo>
                    <a:pt x="1612419" y="3705149"/>
                  </a:lnTo>
                  <a:lnTo>
                    <a:pt x="1620984" y="3712456"/>
                  </a:lnTo>
                  <a:lnTo>
                    <a:pt x="1633674" y="3713092"/>
                  </a:lnTo>
                  <a:lnTo>
                    <a:pt x="1646363" y="3712138"/>
                  </a:lnTo>
                  <a:lnTo>
                    <a:pt x="1653976" y="3722623"/>
                  </a:lnTo>
                  <a:lnTo>
                    <a:pt x="1668569" y="3729930"/>
                  </a:lnTo>
                  <a:lnTo>
                    <a:pt x="1683796" y="3745498"/>
                  </a:lnTo>
                  <a:lnTo>
                    <a:pt x="1692361" y="3760113"/>
                  </a:lnTo>
                  <a:lnTo>
                    <a:pt x="1694899" y="3787436"/>
                  </a:lnTo>
                  <a:lnTo>
                    <a:pt x="1687286" y="3799192"/>
                  </a:lnTo>
                  <a:lnTo>
                    <a:pt x="1673962" y="3811900"/>
                  </a:lnTo>
                  <a:lnTo>
                    <a:pt x="1665397" y="3830963"/>
                  </a:lnTo>
                  <a:lnTo>
                    <a:pt x="1673962" y="3841766"/>
                  </a:lnTo>
                  <a:lnTo>
                    <a:pt x="1692044" y="3848755"/>
                  </a:lnTo>
                  <a:lnTo>
                    <a:pt x="1697437" y="3846531"/>
                  </a:lnTo>
                  <a:lnTo>
                    <a:pt x="1701561" y="3831599"/>
                  </a:lnTo>
                  <a:lnTo>
                    <a:pt x="1705368" y="3820161"/>
                  </a:lnTo>
                  <a:lnTo>
                    <a:pt x="1720278" y="3816984"/>
                  </a:lnTo>
                  <a:lnTo>
                    <a:pt x="1733918" y="3814760"/>
                  </a:lnTo>
                  <a:lnTo>
                    <a:pt x="1755173" y="3818572"/>
                  </a:lnTo>
                  <a:lnTo>
                    <a:pt x="1800854" y="3826833"/>
                  </a:lnTo>
                  <a:lnTo>
                    <a:pt x="1812592" y="3845578"/>
                  </a:lnTo>
                  <a:lnTo>
                    <a:pt x="1835115" y="3887516"/>
                  </a:lnTo>
                  <a:lnTo>
                    <a:pt x="1831308" y="3910709"/>
                  </a:lnTo>
                  <a:lnTo>
                    <a:pt x="1824964" y="3936126"/>
                  </a:lnTo>
                  <a:lnTo>
                    <a:pt x="1809419" y="3962814"/>
                  </a:lnTo>
                  <a:lnTo>
                    <a:pt x="1796730" y="3960590"/>
                  </a:lnTo>
                  <a:lnTo>
                    <a:pt x="1785310" y="3966945"/>
                  </a:lnTo>
                  <a:lnTo>
                    <a:pt x="1785310" y="3980606"/>
                  </a:lnTo>
                  <a:lnTo>
                    <a:pt x="1791655" y="3986007"/>
                  </a:lnTo>
                  <a:lnTo>
                    <a:pt x="1788482" y="3996810"/>
                  </a:lnTo>
                  <a:lnTo>
                    <a:pt x="1776745" y="3999987"/>
                  </a:lnTo>
                  <a:lnTo>
                    <a:pt x="1765642" y="3998716"/>
                  </a:lnTo>
                  <a:lnTo>
                    <a:pt x="1759297" y="3994903"/>
                  </a:lnTo>
                  <a:lnTo>
                    <a:pt x="1753904" y="4003482"/>
                  </a:lnTo>
                  <a:lnTo>
                    <a:pt x="1741215" y="4002211"/>
                  </a:lnTo>
                  <a:lnTo>
                    <a:pt x="1734870" y="4005388"/>
                  </a:lnTo>
                  <a:lnTo>
                    <a:pt x="1750732" y="4014602"/>
                  </a:lnTo>
                  <a:lnTo>
                    <a:pt x="1749780" y="4023180"/>
                  </a:lnTo>
                  <a:lnTo>
                    <a:pt x="1741532" y="4031758"/>
                  </a:lnTo>
                  <a:lnTo>
                    <a:pt x="1737408" y="4046691"/>
                  </a:lnTo>
                  <a:lnTo>
                    <a:pt x="1728843" y="4053998"/>
                  </a:lnTo>
                  <a:lnTo>
                    <a:pt x="1712981" y="4047962"/>
                  </a:lnTo>
                  <a:lnTo>
                    <a:pt x="1726622" y="4058128"/>
                  </a:lnTo>
                  <a:lnTo>
                    <a:pt x="1714250" y="4069884"/>
                  </a:lnTo>
                  <a:lnTo>
                    <a:pt x="1719643" y="4075285"/>
                  </a:lnTo>
                  <a:lnTo>
                    <a:pt x="1730112" y="4063530"/>
                  </a:lnTo>
                  <a:lnTo>
                    <a:pt x="1740898" y="4072743"/>
                  </a:lnTo>
                  <a:lnTo>
                    <a:pt x="1762152" y="4075920"/>
                  </a:lnTo>
                  <a:lnTo>
                    <a:pt x="1773255" y="4070519"/>
                  </a:lnTo>
                  <a:lnTo>
                    <a:pt x="1794510" y="4063847"/>
                  </a:lnTo>
                  <a:lnTo>
                    <a:pt x="1804027" y="4065118"/>
                  </a:lnTo>
                  <a:lnTo>
                    <a:pt x="1797682" y="4074650"/>
                  </a:lnTo>
                  <a:lnTo>
                    <a:pt x="1801171" y="4096572"/>
                  </a:lnTo>
                  <a:lnTo>
                    <a:pt x="1793875" y="4105150"/>
                  </a:lnTo>
                  <a:lnTo>
                    <a:pt x="1761200" y="4113728"/>
                  </a:lnTo>
                  <a:lnTo>
                    <a:pt x="1756125" y="4134062"/>
                  </a:lnTo>
                  <a:lnTo>
                    <a:pt x="1726622" y="4139463"/>
                  </a:lnTo>
                  <a:lnTo>
                    <a:pt x="1673010" y="4158844"/>
                  </a:lnTo>
                  <a:lnTo>
                    <a:pt x="1660956" y="4150583"/>
                  </a:lnTo>
                  <a:lnTo>
                    <a:pt x="1611468" y="4149948"/>
                  </a:lnTo>
                  <a:lnTo>
                    <a:pt x="1601950" y="4165833"/>
                  </a:lnTo>
                  <a:lnTo>
                    <a:pt x="1583868" y="4158844"/>
                  </a:lnTo>
                  <a:lnTo>
                    <a:pt x="1579744" y="4148041"/>
                  </a:lnTo>
                  <a:lnTo>
                    <a:pt x="1568958" y="4147088"/>
                  </a:lnTo>
                  <a:lnTo>
                    <a:pt x="1564834" y="4144229"/>
                  </a:lnTo>
                  <a:lnTo>
                    <a:pt x="1557220" y="4153760"/>
                  </a:lnTo>
                  <a:lnTo>
                    <a:pt x="1548972" y="4149630"/>
                  </a:lnTo>
                  <a:lnTo>
                    <a:pt x="1535013" y="4131838"/>
                  </a:lnTo>
                  <a:lnTo>
                    <a:pt x="1520103" y="4131838"/>
                  </a:lnTo>
                  <a:lnTo>
                    <a:pt x="1528668" y="4139463"/>
                  </a:lnTo>
                  <a:lnTo>
                    <a:pt x="1532792" y="4145500"/>
                  </a:lnTo>
                  <a:lnTo>
                    <a:pt x="1530254" y="4151854"/>
                  </a:lnTo>
                  <a:lnTo>
                    <a:pt x="1514075" y="4162656"/>
                  </a:lnTo>
                  <a:lnTo>
                    <a:pt x="1509948" y="4168057"/>
                  </a:lnTo>
                  <a:lnTo>
                    <a:pt x="1494090" y="4165833"/>
                  </a:lnTo>
                  <a:lnTo>
                    <a:pt x="1478224" y="4159479"/>
                  </a:lnTo>
                  <a:lnTo>
                    <a:pt x="1472832" y="4168057"/>
                  </a:lnTo>
                  <a:lnTo>
                    <a:pt x="1485838" y="4176636"/>
                  </a:lnTo>
                  <a:lnTo>
                    <a:pt x="1474101" y="4191250"/>
                  </a:lnTo>
                  <a:lnTo>
                    <a:pt x="1469977" y="4187120"/>
                  </a:lnTo>
                  <a:lnTo>
                    <a:pt x="1450946" y="4184261"/>
                  </a:lnTo>
                  <a:lnTo>
                    <a:pt x="1430645" y="4191886"/>
                  </a:lnTo>
                  <a:lnTo>
                    <a:pt x="1416053" y="4168693"/>
                  </a:lnTo>
                  <a:lnTo>
                    <a:pt x="1375758" y="4165833"/>
                  </a:lnTo>
                  <a:lnTo>
                    <a:pt x="1351645" y="4183943"/>
                  </a:lnTo>
                  <a:lnTo>
                    <a:pt x="1339906" y="4182037"/>
                  </a:lnTo>
                  <a:lnTo>
                    <a:pt x="1335781" y="4172505"/>
                  </a:lnTo>
                  <a:lnTo>
                    <a:pt x="1324997" y="4196969"/>
                  </a:lnTo>
                  <a:cubicBezTo>
                    <a:pt x="1325525" y="4208513"/>
                    <a:pt x="1326054" y="4220056"/>
                    <a:pt x="1326582" y="4231600"/>
                  </a:cubicBezTo>
                  <a:lnTo>
                    <a:pt x="1311992" y="4234777"/>
                  </a:lnTo>
                  <a:lnTo>
                    <a:pt x="1296130" y="4227787"/>
                  </a:lnTo>
                  <a:lnTo>
                    <a:pt x="1271704" y="4224928"/>
                  </a:lnTo>
                  <a:lnTo>
                    <a:pt x="1243152" y="4215397"/>
                  </a:lnTo>
                  <a:lnTo>
                    <a:pt x="1218725" y="4217938"/>
                  </a:lnTo>
                  <a:lnTo>
                    <a:pt x="1211112" y="4233824"/>
                  </a:lnTo>
                  <a:lnTo>
                    <a:pt x="1181926" y="4251934"/>
                  </a:lnTo>
                  <a:lnTo>
                    <a:pt x="1187319" y="4266866"/>
                  </a:lnTo>
                  <a:lnTo>
                    <a:pt x="1184464" y="4275127"/>
                  </a:lnTo>
                  <a:lnTo>
                    <a:pt x="1171774" y="4270043"/>
                  </a:lnTo>
                  <a:lnTo>
                    <a:pt x="1150519" y="4257653"/>
                  </a:lnTo>
                  <a:lnTo>
                    <a:pt x="1135608" y="4262736"/>
                  </a:lnTo>
                  <a:lnTo>
                    <a:pt x="1134657" y="4274491"/>
                  </a:lnTo>
                  <a:lnTo>
                    <a:pt x="1120698" y="4263371"/>
                  </a:lnTo>
                  <a:lnTo>
                    <a:pt x="1125139" y="4249392"/>
                  </a:lnTo>
                  <a:lnTo>
                    <a:pt x="1137512" y="4250027"/>
                  </a:lnTo>
                  <a:lnTo>
                    <a:pt x="1141636" y="4243038"/>
                  </a:lnTo>
                  <a:lnTo>
                    <a:pt x="1175264" y="4223657"/>
                  </a:lnTo>
                  <a:lnTo>
                    <a:pt x="1200326" y="4180130"/>
                  </a:lnTo>
                  <a:lnTo>
                    <a:pt x="1230146" y="4169328"/>
                  </a:lnTo>
                  <a:lnTo>
                    <a:pt x="1238711" y="4117541"/>
                  </a:lnTo>
                  <a:lnTo>
                    <a:pt x="1249498" y="4116270"/>
                  </a:lnTo>
                  <a:lnTo>
                    <a:pt x="1262187" y="4123895"/>
                  </a:lnTo>
                  <a:lnTo>
                    <a:pt x="1279000" y="4109916"/>
                  </a:lnTo>
                  <a:lnTo>
                    <a:pt x="1263138" y="4114364"/>
                  </a:lnTo>
                  <a:lnTo>
                    <a:pt x="1259967" y="4107692"/>
                  </a:lnTo>
                  <a:lnTo>
                    <a:pt x="1264090" y="4094030"/>
                  </a:lnTo>
                  <a:lnTo>
                    <a:pt x="1306282" y="4087358"/>
                  </a:lnTo>
                  <a:lnTo>
                    <a:pt x="1355135" y="4095301"/>
                  </a:lnTo>
                  <a:lnTo>
                    <a:pt x="1376076" y="4093077"/>
                  </a:lnTo>
                  <a:lnTo>
                    <a:pt x="1382421" y="4064800"/>
                  </a:lnTo>
                  <a:lnTo>
                    <a:pt x="1413832" y="4045102"/>
                  </a:lnTo>
                  <a:lnTo>
                    <a:pt x="1418908" y="4026357"/>
                  </a:lnTo>
                  <a:lnTo>
                    <a:pt x="1444918" y="4000622"/>
                  </a:lnTo>
                  <a:lnTo>
                    <a:pt x="1447139" y="3991409"/>
                  </a:lnTo>
                  <a:lnTo>
                    <a:pt x="1438574" y="4001893"/>
                  </a:lnTo>
                  <a:lnTo>
                    <a:pt x="1418908" y="4017779"/>
                  </a:lnTo>
                  <a:lnTo>
                    <a:pt x="1405900" y="4024451"/>
                  </a:lnTo>
                  <a:lnTo>
                    <a:pt x="1392575" y="4039066"/>
                  </a:lnTo>
                  <a:lnTo>
                    <a:pt x="1376711" y="4041290"/>
                  </a:lnTo>
                  <a:lnTo>
                    <a:pt x="1358942" y="4059717"/>
                  </a:lnTo>
                  <a:lnTo>
                    <a:pt x="1334512" y="4065118"/>
                  </a:lnTo>
                  <a:lnTo>
                    <a:pt x="1314530" y="4043196"/>
                  </a:lnTo>
                  <a:lnTo>
                    <a:pt x="1297082" y="4025404"/>
                  </a:lnTo>
                  <a:lnTo>
                    <a:pt x="1281538" y="4039066"/>
                  </a:lnTo>
                  <a:lnTo>
                    <a:pt x="1257112" y="4038430"/>
                  </a:lnTo>
                  <a:lnTo>
                    <a:pt x="1242517" y="4032076"/>
                  </a:lnTo>
                  <a:lnTo>
                    <a:pt x="1272656" y="4013966"/>
                  </a:lnTo>
                  <a:lnTo>
                    <a:pt x="1243152" y="4013013"/>
                  </a:lnTo>
                  <a:lnTo>
                    <a:pt x="1243152" y="4002846"/>
                  </a:lnTo>
                  <a:lnTo>
                    <a:pt x="1227608" y="4016508"/>
                  </a:lnTo>
                  <a:lnTo>
                    <a:pt x="1206353" y="4023815"/>
                  </a:lnTo>
                  <a:lnTo>
                    <a:pt x="1200008" y="4034618"/>
                  </a:lnTo>
                  <a:lnTo>
                    <a:pt x="1184464" y="4034935"/>
                  </a:lnTo>
                  <a:lnTo>
                    <a:pt x="1178754" y="4020003"/>
                  </a:lnTo>
                  <a:lnTo>
                    <a:pt x="1165112" y="4013649"/>
                  </a:lnTo>
                  <a:lnTo>
                    <a:pt x="1165112" y="4005388"/>
                  </a:lnTo>
                  <a:lnTo>
                    <a:pt x="1175580" y="3994903"/>
                  </a:lnTo>
                  <a:lnTo>
                    <a:pt x="1156546" y="3991726"/>
                  </a:lnTo>
                  <a:lnTo>
                    <a:pt x="1155277" y="3988549"/>
                  </a:lnTo>
                  <a:lnTo>
                    <a:pt x="1166064" y="3989502"/>
                  </a:lnTo>
                  <a:lnTo>
                    <a:pt x="1170823" y="3982195"/>
                  </a:lnTo>
                  <a:lnTo>
                    <a:pt x="1182560" y="3972663"/>
                  </a:lnTo>
                  <a:lnTo>
                    <a:pt x="1204767" y="3971075"/>
                  </a:lnTo>
                  <a:lnTo>
                    <a:pt x="1220312" y="3958366"/>
                  </a:lnTo>
                  <a:lnTo>
                    <a:pt x="1239663" y="3944705"/>
                  </a:lnTo>
                  <a:lnTo>
                    <a:pt x="1261553" y="3933902"/>
                  </a:lnTo>
                  <a:lnTo>
                    <a:pt x="1274242" y="3911662"/>
                  </a:lnTo>
                  <a:lnTo>
                    <a:pt x="1288834" y="3879891"/>
                  </a:lnTo>
                  <a:lnTo>
                    <a:pt x="1275828" y="3878938"/>
                  </a:lnTo>
                  <a:lnTo>
                    <a:pt x="1278683" y="3858922"/>
                  </a:lnTo>
                  <a:lnTo>
                    <a:pt x="1269166" y="3851615"/>
                  </a:lnTo>
                  <a:lnTo>
                    <a:pt x="1267262" y="3837635"/>
                  </a:lnTo>
                  <a:lnTo>
                    <a:pt x="1269801" y="3828104"/>
                  </a:lnTo>
                  <a:lnTo>
                    <a:pt x="1259650" y="3833823"/>
                  </a:lnTo>
                  <a:lnTo>
                    <a:pt x="1237441" y="3837953"/>
                  </a:lnTo>
                  <a:lnTo>
                    <a:pt x="1234269" y="3848755"/>
                  </a:lnTo>
                  <a:lnTo>
                    <a:pt x="1227925" y="3852885"/>
                  </a:lnTo>
                  <a:lnTo>
                    <a:pt x="1213967" y="3846849"/>
                  </a:lnTo>
                  <a:lnTo>
                    <a:pt x="1201594" y="3857651"/>
                  </a:lnTo>
                  <a:lnTo>
                    <a:pt x="1196519" y="3853203"/>
                  </a:lnTo>
                  <a:lnTo>
                    <a:pt x="1221580" y="3825562"/>
                  </a:lnTo>
                  <a:lnTo>
                    <a:pt x="1232049" y="3823656"/>
                  </a:lnTo>
                  <a:lnTo>
                    <a:pt x="1243469" y="3817937"/>
                  </a:lnTo>
                  <a:lnTo>
                    <a:pt x="1256160" y="3805228"/>
                  </a:lnTo>
                  <a:cubicBezTo>
                    <a:pt x="1255843" y="3799721"/>
                    <a:pt x="1255527" y="3794214"/>
                    <a:pt x="1255210" y="3788707"/>
                  </a:cubicBezTo>
                  <a:lnTo>
                    <a:pt x="1266312" y="3780129"/>
                  </a:lnTo>
                  <a:lnTo>
                    <a:pt x="1297082" y="3762655"/>
                  </a:lnTo>
                  <a:lnTo>
                    <a:pt x="1311992" y="3769009"/>
                  </a:lnTo>
                  <a:lnTo>
                    <a:pt x="1329120" y="3774093"/>
                  </a:lnTo>
                  <a:lnTo>
                    <a:pt x="1342444" y="3764561"/>
                  </a:lnTo>
                  <a:lnTo>
                    <a:pt x="1351962" y="3769645"/>
                  </a:lnTo>
                  <a:lnTo>
                    <a:pt x="1376393" y="3774728"/>
                  </a:lnTo>
                  <a:lnTo>
                    <a:pt x="1355135" y="3762337"/>
                  </a:lnTo>
                  <a:lnTo>
                    <a:pt x="1359260" y="3755030"/>
                  </a:lnTo>
                  <a:lnTo>
                    <a:pt x="1373855" y="3742957"/>
                  </a:lnTo>
                  <a:lnTo>
                    <a:pt x="1377345" y="3759795"/>
                  </a:lnTo>
                  <a:lnTo>
                    <a:pt x="1390036" y="3766150"/>
                  </a:lnTo>
                  <a:lnTo>
                    <a:pt x="1398602" y="3760431"/>
                  </a:lnTo>
                  <a:lnTo>
                    <a:pt x="1383691" y="3752488"/>
                  </a:lnTo>
                  <a:lnTo>
                    <a:pt x="1373855" y="3737873"/>
                  </a:lnTo>
                  <a:lnTo>
                    <a:pt x="1371634" y="3718810"/>
                  </a:lnTo>
                  <a:lnTo>
                    <a:pt x="1379883" y="3698794"/>
                  </a:lnTo>
                  <a:lnTo>
                    <a:pt x="1391622" y="3694346"/>
                  </a:lnTo>
                  <a:lnTo>
                    <a:pt x="1377662" y="3693393"/>
                  </a:lnTo>
                  <a:lnTo>
                    <a:pt x="1375758" y="3673377"/>
                  </a:lnTo>
                  <a:lnTo>
                    <a:pt x="1384960" y="3665117"/>
                  </a:lnTo>
                  <a:lnTo>
                    <a:pt x="1394478" y="3663846"/>
                  </a:lnTo>
                  <a:lnTo>
                    <a:pt x="1396382" y="3656539"/>
                  </a:lnTo>
                  <a:lnTo>
                    <a:pt x="1383691" y="3640653"/>
                  </a:lnTo>
                  <a:lnTo>
                    <a:pt x="1380201" y="3632392"/>
                  </a:lnTo>
                  <a:lnTo>
                    <a:pt x="1392891" y="3621590"/>
                  </a:lnTo>
                  <a:lnTo>
                    <a:pt x="1387815" y="3614283"/>
                  </a:lnTo>
                  <a:lnTo>
                    <a:pt x="1382421" y="3623814"/>
                  </a:lnTo>
                  <a:lnTo>
                    <a:pt x="1372902" y="3629215"/>
                  </a:lnTo>
                  <a:lnTo>
                    <a:pt x="1371634" y="3623814"/>
                  </a:lnTo>
                  <a:lnTo>
                    <a:pt x="1364653" y="3633663"/>
                  </a:lnTo>
                  <a:lnTo>
                    <a:pt x="1360529" y="3640017"/>
                  </a:lnTo>
                  <a:lnTo>
                    <a:pt x="1351645" y="3622861"/>
                  </a:lnTo>
                  <a:lnTo>
                    <a:pt x="1353866" y="3611423"/>
                  </a:lnTo>
                  <a:lnTo>
                    <a:pt x="1343079" y="3620001"/>
                  </a:lnTo>
                  <a:lnTo>
                    <a:pt x="1332609" y="3615871"/>
                  </a:lnTo>
                  <a:lnTo>
                    <a:pt x="1326265" y="3603480"/>
                  </a:lnTo>
                  <a:lnTo>
                    <a:pt x="1317384" y="3570438"/>
                  </a:lnTo>
                  <a:lnTo>
                    <a:pt x="1325948" y="3541208"/>
                  </a:lnTo>
                  <a:lnTo>
                    <a:pt x="1334830" y="3527229"/>
                  </a:lnTo>
                  <a:lnTo>
                    <a:pt x="1341492" y="3513567"/>
                  </a:lnTo>
                  <a:lnTo>
                    <a:pt x="1352597" y="3504989"/>
                  </a:lnTo>
                  <a:lnTo>
                    <a:pt x="1372902" y="3506895"/>
                  </a:lnTo>
                  <a:lnTo>
                    <a:pt x="1381152" y="3499270"/>
                  </a:lnTo>
                  <a:lnTo>
                    <a:pt x="1371634" y="3502447"/>
                  </a:lnTo>
                  <a:lnTo>
                    <a:pt x="1363385" y="3497682"/>
                  </a:lnTo>
                  <a:lnTo>
                    <a:pt x="1351645" y="3495458"/>
                  </a:lnTo>
                  <a:lnTo>
                    <a:pt x="1335781" y="3492281"/>
                  </a:lnTo>
                  <a:lnTo>
                    <a:pt x="1330388" y="3484020"/>
                  </a:lnTo>
                  <a:lnTo>
                    <a:pt x="1324045" y="3498953"/>
                  </a:lnTo>
                  <a:lnTo>
                    <a:pt x="1315799" y="3512932"/>
                  </a:lnTo>
                  <a:lnTo>
                    <a:pt x="1295812" y="3513885"/>
                  </a:lnTo>
                  <a:lnTo>
                    <a:pt x="1292640" y="3508484"/>
                  </a:lnTo>
                  <a:lnTo>
                    <a:pt x="1283124" y="3520239"/>
                  </a:lnTo>
                  <a:lnTo>
                    <a:pt x="1262187" y="3526911"/>
                  </a:lnTo>
                  <a:lnTo>
                    <a:pt x="1251719" y="3515156"/>
                  </a:lnTo>
                  <a:lnTo>
                    <a:pt x="1249180" y="3506895"/>
                  </a:lnTo>
                  <a:lnTo>
                    <a:pt x="1243152" y="3514203"/>
                  </a:lnTo>
                  <a:lnTo>
                    <a:pt x="1253623" y="3533266"/>
                  </a:lnTo>
                  <a:lnTo>
                    <a:pt x="1245054" y="3545021"/>
                  </a:lnTo>
                  <a:lnTo>
                    <a:pt x="1230463" y="3544068"/>
                  </a:lnTo>
                  <a:lnTo>
                    <a:pt x="1221898" y="3539620"/>
                  </a:lnTo>
                  <a:lnTo>
                    <a:pt x="1210160" y="3515474"/>
                  </a:lnTo>
                  <a:lnTo>
                    <a:pt x="1191125" y="3522463"/>
                  </a:lnTo>
                  <a:lnTo>
                    <a:pt x="1193663" y="3538984"/>
                  </a:lnTo>
                  <a:lnTo>
                    <a:pt x="1203181" y="3547563"/>
                  </a:lnTo>
                  <a:lnTo>
                    <a:pt x="1203181" y="3554870"/>
                  </a:lnTo>
                  <a:lnTo>
                    <a:pt x="1189222" y="3547563"/>
                  </a:lnTo>
                  <a:lnTo>
                    <a:pt x="1181609" y="3526594"/>
                  </a:lnTo>
                  <a:lnTo>
                    <a:pt x="1165747" y="3516109"/>
                  </a:lnTo>
                  <a:lnTo>
                    <a:pt x="1162574" y="3505625"/>
                  </a:lnTo>
                  <a:lnTo>
                    <a:pt x="1169871" y="3495140"/>
                  </a:lnTo>
                  <a:lnTo>
                    <a:pt x="1177485" y="3496729"/>
                  </a:lnTo>
                  <a:lnTo>
                    <a:pt x="1183830" y="3510708"/>
                  </a:lnTo>
                  <a:lnTo>
                    <a:pt x="1187002" y="3507531"/>
                  </a:lnTo>
                  <a:lnTo>
                    <a:pt x="1180022" y="3484338"/>
                  </a:lnTo>
                  <a:lnTo>
                    <a:pt x="1186367" y="3466546"/>
                  </a:lnTo>
                  <a:lnTo>
                    <a:pt x="1202229" y="3426196"/>
                  </a:lnTo>
                  <a:lnTo>
                    <a:pt x="1207939" y="3419842"/>
                  </a:lnTo>
                  <a:lnTo>
                    <a:pt x="1212381" y="3402685"/>
                  </a:lnTo>
                  <a:lnTo>
                    <a:pt x="1199691" y="3396649"/>
                  </a:lnTo>
                  <a:lnTo>
                    <a:pt x="1198422" y="3388071"/>
                  </a:lnTo>
                  <a:lnTo>
                    <a:pt x="1190809" y="3370600"/>
                  </a:lnTo>
                  <a:lnTo>
                    <a:pt x="1190809" y="3354714"/>
                  </a:lnTo>
                  <a:lnTo>
                    <a:pt x="1203181" y="3331203"/>
                  </a:lnTo>
                  <a:lnTo>
                    <a:pt x="1212698" y="3335335"/>
                  </a:lnTo>
                  <a:lnTo>
                    <a:pt x="1223166" y="3330249"/>
                  </a:lnTo>
                  <a:lnTo>
                    <a:pt x="1224436" y="3327073"/>
                  </a:lnTo>
                  <a:lnTo>
                    <a:pt x="1198739" y="3324849"/>
                  </a:lnTo>
                  <a:lnTo>
                    <a:pt x="1188905" y="3297525"/>
                  </a:lnTo>
                  <a:cubicBezTo>
                    <a:pt x="1189011" y="3305362"/>
                    <a:pt x="1189116" y="3313200"/>
                    <a:pt x="1189222" y="3321037"/>
                  </a:cubicBezTo>
                  <a:lnTo>
                    <a:pt x="1187319" y="3331521"/>
                  </a:lnTo>
                  <a:lnTo>
                    <a:pt x="1176850" y="3334699"/>
                  </a:lnTo>
                  <a:lnTo>
                    <a:pt x="1170506" y="3332474"/>
                  </a:lnTo>
                  <a:lnTo>
                    <a:pt x="1166381" y="3340101"/>
                  </a:lnTo>
                  <a:lnTo>
                    <a:pt x="1157816" y="3331521"/>
                  </a:lnTo>
                  <a:lnTo>
                    <a:pt x="1157498" y="3321037"/>
                  </a:lnTo>
                  <a:lnTo>
                    <a:pt x="1173995" y="3287358"/>
                  </a:lnTo>
                  <a:lnTo>
                    <a:pt x="1175264" y="3277827"/>
                  </a:lnTo>
                  <a:lnTo>
                    <a:pt x="1148933" y="3315000"/>
                  </a:lnTo>
                  <a:lnTo>
                    <a:pt x="1144808" y="3311823"/>
                  </a:lnTo>
                  <a:lnTo>
                    <a:pt x="1139733" y="3326755"/>
                  </a:lnTo>
                  <a:lnTo>
                    <a:pt x="1147346" y="3336923"/>
                  </a:lnTo>
                  <a:lnTo>
                    <a:pt x="1154643" y="3346454"/>
                  </a:lnTo>
                  <a:lnTo>
                    <a:pt x="1151471" y="3362341"/>
                  </a:lnTo>
                  <a:lnTo>
                    <a:pt x="1143540" y="3374096"/>
                  </a:lnTo>
                  <a:lnTo>
                    <a:pt x="1137512" y="3404592"/>
                  </a:lnTo>
                  <a:lnTo>
                    <a:pt x="1134340" y="3421430"/>
                  </a:lnTo>
                  <a:lnTo>
                    <a:pt x="1128312" y="3441764"/>
                  </a:lnTo>
                  <a:lnTo>
                    <a:pt x="1117526" y="3446848"/>
                  </a:lnTo>
                  <a:lnTo>
                    <a:pt x="1105787" y="3446848"/>
                  </a:lnTo>
                  <a:lnTo>
                    <a:pt x="1101663" y="3432550"/>
                  </a:lnTo>
                  <a:lnTo>
                    <a:pt x="1107691" y="3416665"/>
                  </a:lnTo>
                  <a:lnTo>
                    <a:pt x="1118160" y="3395378"/>
                  </a:lnTo>
                  <a:lnTo>
                    <a:pt x="1128629" y="3369647"/>
                  </a:lnTo>
                  <a:lnTo>
                    <a:pt x="1128629" y="3362341"/>
                  </a:lnTo>
                  <a:lnTo>
                    <a:pt x="1117842" y="3365834"/>
                  </a:lnTo>
                  <a:lnTo>
                    <a:pt x="1115939" y="3358527"/>
                  </a:lnTo>
                  <a:lnTo>
                    <a:pt x="1122919" y="3348995"/>
                  </a:lnTo>
                  <a:lnTo>
                    <a:pt x="1127043" y="3328663"/>
                  </a:lnTo>
                  <a:lnTo>
                    <a:pt x="1117526" y="3330886"/>
                  </a:lnTo>
                  <a:lnTo>
                    <a:pt x="1124505" y="3315000"/>
                  </a:lnTo>
                  <a:lnTo>
                    <a:pt x="1133070" y="3302291"/>
                  </a:lnTo>
                  <a:lnTo>
                    <a:pt x="1138463" y="3290852"/>
                  </a:lnTo>
                  <a:lnTo>
                    <a:pt x="1126409" y="3277191"/>
                  </a:lnTo>
                  <a:lnTo>
                    <a:pt x="1126409" y="3265435"/>
                  </a:lnTo>
                  <a:lnTo>
                    <a:pt x="1142270" y="3262260"/>
                  </a:lnTo>
                  <a:lnTo>
                    <a:pt x="1141319" y="3252727"/>
                  </a:lnTo>
                  <a:lnTo>
                    <a:pt x="1146712" y="3254634"/>
                  </a:lnTo>
                  <a:lnTo>
                    <a:pt x="1145126" y="3241924"/>
                  </a:lnTo>
                  <a:lnTo>
                    <a:pt x="1162257" y="3228261"/>
                  </a:lnTo>
                  <a:lnTo>
                    <a:pt x="1159085" y="3221908"/>
                  </a:lnTo>
                  <a:lnTo>
                    <a:pt x="1162891" y="3213329"/>
                  </a:lnTo>
                  <a:lnTo>
                    <a:pt x="1158450" y="3202844"/>
                  </a:lnTo>
                  <a:lnTo>
                    <a:pt x="1156546" y="3201890"/>
                  </a:lnTo>
                  <a:lnTo>
                    <a:pt x="1145126" y="3210469"/>
                  </a:lnTo>
                  <a:lnTo>
                    <a:pt x="1145126" y="3224449"/>
                  </a:lnTo>
                  <a:lnTo>
                    <a:pt x="1130215" y="3234934"/>
                  </a:lnTo>
                  <a:lnTo>
                    <a:pt x="1125457" y="3243513"/>
                  </a:lnTo>
                  <a:lnTo>
                    <a:pt x="1113719" y="3242242"/>
                  </a:lnTo>
                  <a:lnTo>
                    <a:pt x="1103884" y="3231121"/>
                  </a:lnTo>
                  <a:lnTo>
                    <a:pt x="1091194" y="3223496"/>
                  </a:lnTo>
                  <a:lnTo>
                    <a:pt x="1092463" y="3210787"/>
                  </a:lnTo>
                  <a:lnTo>
                    <a:pt x="1108008" y="3205703"/>
                  </a:lnTo>
                  <a:lnTo>
                    <a:pt x="1091511" y="3203480"/>
                  </a:lnTo>
                  <a:cubicBezTo>
                    <a:pt x="1091300" y="3205492"/>
                    <a:pt x="1091088" y="3207504"/>
                    <a:pt x="1090877" y="3209516"/>
                  </a:cubicBezTo>
                  <a:lnTo>
                    <a:pt x="1082628" y="3212375"/>
                  </a:lnTo>
                  <a:lnTo>
                    <a:pt x="1066766" y="3204750"/>
                  </a:lnTo>
                  <a:lnTo>
                    <a:pt x="1067718" y="3197444"/>
                  </a:lnTo>
                  <a:lnTo>
                    <a:pt x="1088022" y="3193312"/>
                  </a:lnTo>
                  <a:lnTo>
                    <a:pt x="1098491" y="3195854"/>
                  </a:lnTo>
                  <a:lnTo>
                    <a:pt x="1107057" y="3194901"/>
                  </a:lnTo>
                  <a:lnTo>
                    <a:pt x="1108643" y="3183146"/>
                  </a:lnTo>
                  <a:lnTo>
                    <a:pt x="1099126" y="3170755"/>
                  </a:lnTo>
                  <a:lnTo>
                    <a:pt x="1103249" y="3157411"/>
                  </a:lnTo>
                  <a:lnTo>
                    <a:pt x="1123236" y="3154870"/>
                  </a:lnTo>
                  <a:lnTo>
                    <a:pt x="1104201" y="3145338"/>
                  </a:lnTo>
                  <a:lnTo>
                    <a:pt x="1119112" y="3135807"/>
                  </a:lnTo>
                  <a:lnTo>
                    <a:pt x="1131802" y="3142162"/>
                  </a:lnTo>
                  <a:lnTo>
                    <a:pt x="1116891" y="3125323"/>
                  </a:lnTo>
                  <a:lnTo>
                    <a:pt x="1122919" y="3116745"/>
                  </a:lnTo>
                  <a:lnTo>
                    <a:pt x="1139733" y="3113568"/>
                  </a:lnTo>
                  <a:lnTo>
                    <a:pt x="1141002" y="3108167"/>
                  </a:lnTo>
                  <a:lnTo>
                    <a:pt x="1123870" y="3102131"/>
                  </a:lnTo>
                  <a:lnTo>
                    <a:pt x="1147981" y="3086881"/>
                  </a:lnTo>
                  <a:lnTo>
                    <a:pt x="1126091" y="3094823"/>
                  </a:lnTo>
                  <a:lnTo>
                    <a:pt x="1126091" y="3086245"/>
                  </a:lnTo>
                  <a:lnTo>
                    <a:pt x="1114353" y="3102131"/>
                  </a:lnTo>
                  <a:lnTo>
                    <a:pt x="1100711" y="3083385"/>
                  </a:lnTo>
                  <a:lnTo>
                    <a:pt x="1095953" y="3062099"/>
                  </a:lnTo>
                  <a:lnTo>
                    <a:pt x="1104518" y="3057969"/>
                  </a:lnTo>
                  <a:lnTo>
                    <a:pt x="1122601" y="3068136"/>
                  </a:lnTo>
                  <a:lnTo>
                    <a:pt x="1134340" y="3067183"/>
                  </a:lnTo>
                  <a:lnTo>
                    <a:pt x="1121332" y="3062099"/>
                  </a:lnTo>
                  <a:lnTo>
                    <a:pt x="1101981" y="3038271"/>
                  </a:lnTo>
                  <a:lnTo>
                    <a:pt x="1106422" y="3031599"/>
                  </a:lnTo>
                  <a:lnTo>
                    <a:pt x="1114670" y="3030329"/>
                  </a:lnTo>
                  <a:lnTo>
                    <a:pt x="1100077" y="3010631"/>
                  </a:lnTo>
                  <a:lnTo>
                    <a:pt x="1108960" y="3001100"/>
                  </a:lnTo>
                  <a:lnTo>
                    <a:pt x="1121967" y="3001100"/>
                  </a:lnTo>
                  <a:lnTo>
                    <a:pt x="1145126" y="3001735"/>
                  </a:lnTo>
                  <a:lnTo>
                    <a:pt x="1141002" y="2996334"/>
                  </a:lnTo>
                  <a:lnTo>
                    <a:pt x="1144174" y="2992204"/>
                  </a:lnTo>
                  <a:lnTo>
                    <a:pt x="1156864" y="3000464"/>
                  </a:lnTo>
                  <a:lnTo>
                    <a:pt x="1160988" y="2996334"/>
                  </a:lnTo>
                  <a:lnTo>
                    <a:pt x="1150519" y="2978543"/>
                  </a:lnTo>
                  <a:lnTo>
                    <a:pt x="1136243" y="2967105"/>
                  </a:lnTo>
                  <a:lnTo>
                    <a:pt x="1136243" y="2960751"/>
                  </a:lnTo>
                  <a:lnTo>
                    <a:pt x="1143857" y="2958526"/>
                  </a:lnTo>
                  <a:lnTo>
                    <a:pt x="1153374" y="2963928"/>
                  </a:lnTo>
                  <a:lnTo>
                    <a:pt x="1155277" y="2958526"/>
                  </a:lnTo>
                  <a:lnTo>
                    <a:pt x="1147029" y="2943593"/>
                  </a:lnTo>
                  <a:lnTo>
                    <a:pt x="1156229" y="2935012"/>
                  </a:lnTo>
                  <a:lnTo>
                    <a:pt x="1166699" y="2928659"/>
                  </a:lnTo>
                  <a:lnTo>
                    <a:pt x="1181609" y="2937873"/>
                  </a:lnTo>
                  <a:lnTo>
                    <a:pt x="1181609" y="2931834"/>
                  </a:lnTo>
                  <a:lnTo>
                    <a:pt x="1163526" y="2922306"/>
                  </a:lnTo>
                  <a:lnTo>
                    <a:pt x="1161305" y="2911186"/>
                  </a:lnTo>
                  <a:cubicBezTo>
                    <a:pt x="1161622" y="2907267"/>
                    <a:pt x="1161940" y="2903349"/>
                    <a:pt x="1162257" y="2899430"/>
                  </a:cubicBezTo>
                  <a:lnTo>
                    <a:pt x="1174947" y="2882275"/>
                  </a:lnTo>
                  <a:lnTo>
                    <a:pt x="1176850" y="2869567"/>
                  </a:lnTo>
                  <a:lnTo>
                    <a:pt x="1181926" y="2869567"/>
                  </a:lnTo>
                  <a:lnTo>
                    <a:pt x="1192395" y="2865437"/>
                  </a:lnTo>
                  <a:lnTo>
                    <a:pt x="1202229" y="2871474"/>
                  </a:lnTo>
                  <a:lnTo>
                    <a:pt x="1213649" y="2881003"/>
                  </a:lnTo>
                  <a:lnTo>
                    <a:pt x="1216822" y="2874650"/>
                  </a:lnTo>
                  <a:lnTo>
                    <a:pt x="1224436" y="2874650"/>
                  </a:lnTo>
                  <a:lnTo>
                    <a:pt x="1233952" y="2881639"/>
                  </a:lnTo>
                  <a:lnTo>
                    <a:pt x="1241249" y="2885769"/>
                  </a:lnTo>
                  <a:lnTo>
                    <a:pt x="1253941" y="2879415"/>
                  </a:lnTo>
                  <a:lnTo>
                    <a:pt x="1279635" y="2869567"/>
                  </a:lnTo>
                  <a:lnTo>
                    <a:pt x="1295496" y="2879097"/>
                  </a:lnTo>
                  <a:lnTo>
                    <a:pt x="1311040" y="2868614"/>
                  </a:lnTo>
                  <a:close/>
                  <a:moveTo>
                    <a:pt x="3854360" y="2852734"/>
                  </a:moveTo>
                  <a:lnTo>
                    <a:pt x="3865180" y="2862282"/>
                  </a:lnTo>
                  <a:lnTo>
                    <a:pt x="3876638" y="2875649"/>
                  </a:lnTo>
                  <a:cubicBezTo>
                    <a:pt x="3876426" y="2878832"/>
                    <a:pt x="3876213" y="2882015"/>
                    <a:pt x="3876001" y="2885198"/>
                  </a:cubicBezTo>
                  <a:lnTo>
                    <a:pt x="3865499" y="2882333"/>
                  </a:lnTo>
                  <a:lnTo>
                    <a:pt x="3855951" y="2890927"/>
                  </a:lnTo>
                  <a:lnTo>
                    <a:pt x="3847358" y="2901431"/>
                  </a:lnTo>
                  <a:lnTo>
                    <a:pt x="3832718" y="2908115"/>
                  </a:lnTo>
                  <a:lnTo>
                    <a:pt x="3829536" y="2924031"/>
                  </a:lnTo>
                  <a:lnTo>
                    <a:pt x="3797710" y="2916709"/>
                  </a:lnTo>
                  <a:lnTo>
                    <a:pt x="3790390" y="2923077"/>
                  </a:lnTo>
                  <a:lnTo>
                    <a:pt x="3787526" y="2947269"/>
                  </a:lnTo>
                  <a:lnTo>
                    <a:pt x="3764293" y="2978145"/>
                  </a:lnTo>
                  <a:lnTo>
                    <a:pt x="3751562" y="2960319"/>
                  </a:lnTo>
                  <a:lnTo>
                    <a:pt x="3758564" y="2947588"/>
                  </a:lnTo>
                  <a:lnTo>
                    <a:pt x="3777978" y="2940264"/>
                  </a:lnTo>
                  <a:lnTo>
                    <a:pt x="3778933" y="2933896"/>
                  </a:lnTo>
                  <a:lnTo>
                    <a:pt x="3755063" y="2912890"/>
                  </a:lnTo>
                  <a:lnTo>
                    <a:pt x="3743288" y="2896019"/>
                  </a:lnTo>
                  <a:lnTo>
                    <a:pt x="3761428" y="2894747"/>
                  </a:lnTo>
                  <a:lnTo>
                    <a:pt x="3746152" y="2870875"/>
                  </a:lnTo>
                  <a:lnTo>
                    <a:pt x="3751562" y="2865465"/>
                  </a:lnTo>
                  <a:lnTo>
                    <a:pt x="3772886" y="2879787"/>
                  </a:lnTo>
                  <a:lnTo>
                    <a:pt x="3775114" y="2869284"/>
                  </a:lnTo>
                  <a:lnTo>
                    <a:pt x="3789753" y="2876604"/>
                  </a:lnTo>
                  <a:lnTo>
                    <a:pt x="3779251" y="2869284"/>
                  </a:lnTo>
                  <a:lnTo>
                    <a:pt x="3802165" y="2853370"/>
                  </a:lnTo>
                  <a:lnTo>
                    <a:pt x="3818397" y="2857190"/>
                  </a:lnTo>
                  <a:close/>
                  <a:moveTo>
                    <a:pt x="3881509" y="2838447"/>
                  </a:moveTo>
                  <a:lnTo>
                    <a:pt x="3889338" y="2856748"/>
                  </a:lnTo>
                  <a:lnTo>
                    <a:pt x="3879552" y="2865433"/>
                  </a:lnTo>
                  <a:lnTo>
                    <a:pt x="3866503" y="2857058"/>
                  </a:lnTo>
                  <a:lnTo>
                    <a:pt x="3865525" y="2845582"/>
                  </a:lnTo>
                  <a:close/>
                  <a:moveTo>
                    <a:pt x="1378190" y="2819397"/>
                  </a:moveTo>
                  <a:lnTo>
                    <a:pt x="1384271" y="2826202"/>
                  </a:lnTo>
                  <a:lnTo>
                    <a:pt x="1377514" y="2838446"/>
                  </a:lnTo>
                  <a:lnTo>
                    <a:pt x="1370758" y="2834024"/>
                  </a:lnTo>
                  <a:lnTo>
                    <a:pt x="1368393" y="2823820"/>
                  </a:lnTo>
                  <a:close/>
                  <a:moveTo>
                    <a:pt x="1342224" y="2803518"/>
                  </a:moveTo>
                  <a:lnTo>
                    <a:pt x="1357279" y="2821795"/>
                  </a:lnTo>
                  <a:lnTo>
                    <a:pt x="1344734" y="2828923"/>
                  </a:lnTo>
                  <a:lnTo>
                    <a:pt x="1331875" y="2819010"/>
                  </a:lnTo>
                  <a:lnTo>
                    <a:pt x="1331875" y="2809712"/>
                  </a:lnTo>
                  <a:close/>
                  <a:moveTo>
                    <a:pt x="3807906" y="2778119"/>
                  </a:moveTo>
                  <a:lnTo>
                    <a:pt x="3833399" y="2780025"/>
                  </a:lnTo>
                  <a:lnTo>
                    <a:pt x="3843278" y="2793676"/>
                  </a:lnTo>
                  <a:lnTo>
                    <a:pt x="3849651" y="2810504"/>
                  </a:lnTo>
                  <a:lnTo>
                    <a:pt x="3844552" y="2813998"/>
                  </a:lnTo>
                  <a:lnTo>
                    <a:pt x="3839135" y="2808599"/>
                  </a:lnTo>
                  <a:lnTo>
                    <a:pt x="3830531" y="2814950"/>
                  </a:lnTo>
                  <a:lnTo>
                    <a:pt x="3823521" y="2827653"/>
                  </a:lnTo>
                  <a:lnTo>
                    <a:pt x="3817147" y="2838447"/>
                  </a:lnTo>
                  <a:lnTo>
                    <a:pt x="3804401" y="2838447"/>
                  </a:lnTo>
                  <a:lnTo>
                    <a:pt x="3793566" y="2829241"/>
                  </a:lnTo>
                  <a:lnTo>
                    <a:pt x="3795478" y="2813362"/>
                  </a:lnTo>
                  <a:lnTo>
                    <a:pt x="3778908" y="2810187"/>
                  </a:lnTo>
                  <a:lnTo>
                    <a:pt x="3765843" y="2808281"/>
                  </a:lnTo>
                  <a:lnTo>
                    <a:pt x="3762338" y="2800976"/>
                  </a:lnTo>
                  <a:lnTo>
                    <a:pt x="3780501" y="2795579"/>
                  </a:lnTo>
                  <a:lnTo>
                    <a:pt x="3793248" y="2795262"/>
                  </a:lnTo>
                  <a:lnTo>
                    <a:pt x="3802808" y="2786692"/>
                  </a:lnTo>
                  <a:close/>
                  <a:moveTo>
                    <a:pt x="1396971" y="2773356"/>
                  </a:moveTo>
                  <a:lnTo>
                    <a:pt x="1389329" y="2781295"/>
                  </a:lnTo>
                  <a:lnTo>
                    <a:pt x="1382682" y="2776589"/>
                  </a:lnTo>
                  <a:close/>
                  <a:moveTo>
                    <a:pt x="2732096" y="2773211"/>
                  </a:moveTo>
                  <a:lnTo>
                    <a:pt x="2750156" y="2804578"/>
                  </a:lnTo>
                  <a:lnTo>
                    <a:pt x="2750581" y="2804292"/>
                  </a:lnTo>
                  <a:lnTo>
                    <a:pt x="2732780" y="2773363"/>
                  </a:lnTo>
                  <a:close/>
                  <a:moveTo>
                    <a:pt x="3884258" y="2770182"/>
                  </a:moveTo>
                  <a:lnTo>
                    <a:pt x="3886163" y="2783610"/>
                  </a:lnTo>
                  <a:lnTo>
                    <a:pt x="3875685" y="2782673"/>
                  </a:lnTo>
                  <a:cubicBezTo>
                    <a:pt x="3875579" y="2782985"/>
                    <a:pt x="3875474" y="2783298"/>
                    <a:pt x="3875368" y="2783610"/>
                  </a:cubicBezTo>
                  <a:lnTo>
                    <a:pt x="3874098" y="2785484"/>
                  </a:lnTo>
                  <a:lnTo>
                    <a:pt x="3872510" y="2787358"/>
                  </a:lnTo>
                  <a:lnTo>
                    <a:pt x="3871240" y="2788607"/>
                  </a:lnTo>
                  <a:lnTo>
                    <a:pt x="3870288" y="2788920"/>
                  </a:lnTo>
                  <a:lnTo>
                    <a:pt x="3869653" y="2789232"/>
                  </a:lnTo>
                  <a:lnTo>
                    <a:pt x="3869335" y="2788920"/>
                  </a:lnTo>
                  <a:lnTo>
                    <a:pt x="3868065" y="2787983"/>
                  </a:lnTo>
                  <a:lnTo>
                    <a:pt x="3866795" y="2786421"/>
                  </a:lnTo>
                  <a:lnTo>
                    <a:pt x="3866160" y="2784860"/>
                  </a:lnTo>
                  <a:lnTo>
                    <a:pt x="3864573" y="2781112"/>
                  </a:lnTo>
                  <a:lnTo>
                    <a:pt x="3863938" y="2779863"/>
                  </a:lnTo>
                  <a:lnTo>
                    <a:pt x="3866160" y="2771431"/>
                  </a:lnTo>
                  <a:close/>
                  <a:moveTo>
                    <a:pt x="1338644" y="2765421"/>
                  </a:moveTo>
                  <a:lnTo>
                    <a:pt x="1354715" y="2768237"/>
                  </a:lnTo>
                  <a:lnTo>
                    <a:pt x="1360499" y="2776688"/>
                  </a:lnTo>
                  <a:lnTo>
                    <a:pt x="1357286" y="2788270"/>
                  </a:lnTo>
                  <a:lnTo>
                    <a:pt x="1363714" y="2796720"/>
                  </a:lnTo>
                  <a:lnTo>
                    <a:pt x="1379783" y="2783575"/>
                  </a:lnTo>
                  <a:lnTo>
                    <a:pt x="1389426" y="2792027"/>
                  </a:lnTo>
                  <a:lnTo>
                    <a:pt x="1395855" y="2797346"/>
                  </a:lnTo>
                  <a:lnTo>
                    <a:pt x="1409674" y="2792965"/>
                  </a:lnTo>
                  <a:lnTo>
                    <a:pt x="1404532" y="2806422"/>
                  </a:lnTo>
                  <a:lnTo>
                    <a:pt x="1389426" y="2809869"/>
                  </a:lnTo>
                  <a:lnTo>
                    <a:pt x="1382998" y="2792027"/>
                  </a:lnTo>
                  <a:lnTo>
                    <a:pt x="1357286" y="2807990"/>
                  </a:lnTo>
                  <a:lnTo>
                    <a:pt x="1349572" y="2801727"/>
                  </a:lnTo>
                  <a:lnTo>
                    <a:pt x="1338965" y="2800786"/>
                  </a:lnTo>
                  <a:lnTo>
                    <a:pt x="1330289" y="2789522"/>
                  </a:lnTo>
                  <a:close/>
                  <a:moveTo>
                    <a:pt x="4266528" y="2764378"/>
                  </a:moveTo>
                  <a:lnTo>
                    <a:pt x="4255416" y="2776749"/>
                  </a:lnTo>
                  <a:lnTo>
                    <a:pt x="4246843" y="2786583"/>
                  </a:lnTo>
                  <a:lnTo>
                    <a:pt x="4240493" y="2794194"/>
                  </a:lnTo>
                  <a:lnTo>
                    <a:pt x="4238588" y="2797365"/>
                  </a:lnTo>
                  <a:lnTo>
                    <a:pt x="4237001" y="2801168"/>
                  </a:lnTo>
                  <a:lnTo>
                    <a:pt x="4236048" y="2805297"/>
                  </a:lnTo>
                  <a:cubicBezTo>
                    <a:pt x="4235836" y="2806776"/>
                    <a:pt x="4235625" y="2808256"/>
                    <a:pt x="4235413" y="2809735"/>
                  </a:cubicBezTo>
                  <a:cubicBezTo>
                    <a:pt x="4235201" y="2811957"/>
                    <a:pt x="4234990" y="2814178"/>
                    <a:pt x="4234778" y="2816400"/>
                  </a:cubicBezTo>
                  <a:cubicBezTo>
                    <a:pt x="4234672" y="2817457"/>
                    <a:pt x="4234567" y="2818515"/>
                    <a:pt x="4234461" y="2819572"/>
                  </a:cubicBezTo>
                  <a:lnTo>
                    <a:pt x="4254146" y="2828459"/>
                  </a:lnTo>
                  <a:lnTo>
                    <a:pt x="4251606" y="2849076"/>
                  </a:lnTo>
                  <a:lnTo>
                    <a:pt x="4262401" y="2891579"/>
                  </a:lnTo>
                  <a:lnTo>
                    <a:pt x="4276371" y="2915372"/>
                  </a:lnTo>
                  <a:lnTo>
                    <a:pt x="4285578" y="2923936"/>
                  </a:lnTo>
                  <a:lnTo>
                    <a:pt x="4290658" y="2940748"/>
                  </a:lnTo>
                  <a:lnTo>
                    <a:pt x="4301453" y="2941065"/>
                  </a:lnTo>
                  <a:lnTo>
                    <a:pt x="4301578" y="2941217"/>
                  </a:lnTo>
                  <a:lnTo>
                    <a:pt x="4306221" y="2941461"/>
                  </a:lnTo>
                  <a:lnTo>
                    <a:pt x="4319241" y="2956380"/>
                  </a:lnTo>
                  <a:lnTo>
                    <a:pt x="4323369" y="2975426"/>
                  </a:lnTo>
                  <a:lnTo>
                    <a:pt x="4340199" y="2977966"/>
                  </a:lnTo>
                  <a:lnTo>
                    <a:pt x="4348773" y="2967807"/>
                  </a:lnTo>
                  <a:cubicBezTo>
                    <a:pt x="4348667" y="2962093"/>
                    <a:pt x="4348562" y="2956380"/>
                    <a:pt x="4348456" y="2950666"/>
                  </a:cubicBezTo>
                  <a:lnTo>
                    <a:pt x="4341787" y="2924319"/>
                  </a:lnTo>
                  <a:lnTo>
                    <a:pt x="4330990" y="2916701"/>
                  </a:lnTo>
                  <a:lnTo>
                    <a:pt x="4315112" y="2924002"/>
                  </a:lnTo>
                  <a:lnTo>
                    <a:pt x="4298282" y="2924319"/>
                  </a:lnTo>
                  <a:lnTo>
                    <a:pt x="4287803" y="2904956"/>
                  </a:lnTo>
                  <a:lnTo>
                    <a:pt x="4291296" y="2892258"/>
                  </a:lnTo>
                  <a:lnTo>
                    <a:pt x="4296059" y="2881148"/>
                  </a:lnTo>
                  <a:lnTo>
                    <a:pt x="4313525" y="2869719"/>
                  </a:lnTo>
                  <a:cubicBezTo>
                    <a:pt x="4313313" y="2860302"/>
                    <a:pt x="4313102" y="2850885"/>
                    <a:pt x="4312890" y="2841468"/>
                  </a:cubicBezTo>
                  <a:lnTo>
                    <a:pt x="4309396" y="2811629"/>
                  </a:lnTo>
                  <a:lnTo>
                    <a:pt x="4314477" y="2787822"/>
                  </a:lnTo>
                  <a:lnTo>
                    <a:pt x="4313842" y="2784012"/>
                  </a:lnTo>
                  <a:lnTo>
                    <a:pt x="4314747" y="2782557"/>
                  </a:lnTo>
                  <a:lnTo>
                    <a:pt x="4312883" y="2774845"/>
                  </a:lnTo>
                  <a:lnTo>
                    <a:pt x="4295421" y="2783093"/>
                  </a:lnTo>
                  <a:lnTo>
                    <a:pt x="4293833" y="2772624"/>
                  </a:lnTo>
                  <a:close/>
                  <a:moveTo>
                    <a:pt x="1361090" y="2755895"/>
                  </a:moveTo>
                  <a:lnTo>
                    <a:pt x="1374745" y="2758673"/>
                  </a:lnTo>
                  <a:lnTo>
                    <a:pt x="1365217" y="2767009"/>
                  </a:lnTo>
                  <a:lnTo>
                    <a:pt x="1358867" y="2760834"/>
                  </a:lnTo>
                  <a:close/>
                  <a:moveTo>
                    <a:pt x="1409438" y="2754306"/>
                  </a:moveTo>
                  <a:lnTo>
                    <a:pt x="1411262" y="2765420"/>
                  </a:lnTo>
                  <a:lnTo>
                    <a:pt x="1396971" y="2761379"/>
                  </a:lnTo>
                  <a:close/>
                  <a:moveTo>
                    <a:pt x="1423961" y="2730494"/>
                  </a:moveTo>
                  <a:lnTo>
                    <a:pt x="1419616" y="2737694"/>
                  </a:lnTo>
                  <a:lnTo>
                    <a:pt x="1398559" y="2752719"/>
                  </a:lnTo>
                  <a:cubicBezTo>
                    <a:pt x="1398782" y="2748545"/>
                    <a:pt x="1399004" y="2744372"/>
                    <a:pt x="1399227" y="2740198"/>
                  </a:cubicBezTo>
                  <a:lnTo>
                    <a:pt x="1410592" y="2730808"/>
                  </a:lnTo>
                  <a:close/>
                  <a:moveTo>
                    <a:pt x="1377050" y="2728907"/>
                  </a:moveTo>
                  <a:lnTo>
                    <a:pt x="1374767" y="2734996"/>
                  </a:lnTo>
                  <a:lnTo>
                    <a:pt x="1385859" y="2743825"/>
                  </a:lnTo>
                  <a:lnTo>
                    <a:pt x="1382923" y="2751131"/>
                  </a:lnTo>
                  <a:lnTo>
                    <a:pt x="1372483" y="2741391"/>
                  </a:lnTo>
                  <a:lnTo>
                    <a:pt x="1362043" y="2739260"/>
                  </a:lnTo>
                  <a:lnTo>
                    <a:pt x="1368241" y="2731039"/>
                  </a:lnTo>
                  <a:close/>
                  <a:moveTo>
                    <a:pt x="2164892" y="2724151"/>
                  </a:moveTo>
                  <a:lnTo>
                    <a:pt x="2168495" y="2736589"/>
                  </a:lnTo>
                  <a:lnTo>
                    <a:pt x="2163389" y="2754314"/>
                  </a:lnTo>
                  <a:lnTo>
                    <a:pt x="2157383" y="2749028"/>
                  </a:lnTo>
                  <a:lnTo>
                    <a:pt x="2160986" y="2729437"/>
                  </a:lnTo>
                  <a:close/>
                  <a:moveTo>
                    <a:pt x="4327488" y="2719966"/>
                  </a:moveTo>
                  <a:lnTo>
                    <a:pt x="4324631" y="2731387"/>
                  </a:lnTo>
                  <a:lnTo>
                    <a:pt x="4318281" y="2738683"/>
                  </a:lnTo>
                  <a:lnTo>
                    <a:pt x="4321773" y="2741538"/>
                  </a:lnTo>
                  <a:lnTo>
                    <a:pt x="4328442" y="2741272"/>
                  </a:lnTo>
                  <a:cubicBezTo>
                    <a:pt x="4328445" y="2741234"/>
                    <a:pt x="4328447" y="2741196"/>
                    <a:pt x="4328450" y="2741158"/>
                  </a:cubicBezTo>
                  <a:lnTo>
                    <a:pt x="4334483" y="2740523"/>
                  </a:lnTo>
                  <a:lnTo>
                    <a:pt x="4337341" y="2744333"/>
                  </a:lnTo>
                  <a:lnTo>
                    <a:pt x="4332578" y="2758299"/>
                  </a:lnTo>
                  <a:lnTo>
                    <a:pt x="4344962" y="2741476"/>
                  </a:lnTo>
                  <a:lnTo>
                    <a:pt x="4339564" y="2735126"/>
                  </a:lnTo>
                  <a:lnTo>
                    <a:pt x="4346233" y="2732904"/>
                  </a:lnTo>
                  <a:lnTo>
                    <a:pt x="4338929" y="2726874"/>
                  </a:lnTo>
                  <a:lnTo>
                    <a:pt x="4330355" y="2721794"/>
                  </a:lnTo>
                  <a:cubicBezTo>
                    <a:pt x="4330371" y="2721633"/>
                    <a:pt x="4330388" y="2721471"/>
                    <a:pt x="4330404" y="2721310"/>
                  </a:cubicBezTo>
                  <a:close/>
                  <a:moveTo>
                    <a:pt x="3421026" y="2717795"/>
                  </a:moveTo>
                  <a:lnTo>
                    <a:pt x="3419502" y="2733233"/>
                  </a:lnTo>
                  <a:lnTo>
                    <a:pt x="3412190" y="2746371"/>
                  </a:lnTo>
                  <a:lnTo>
                    <a:pt x="3403050" y="2734218"/>
                  </a:lnTo>
                  <a:lnTo>
                    <a:pt x="3396042" y="2735861"/>
                  </a:lnTo>
                  <a:lnTo>
                    <a:pt x="3390863" y="2722724"/>
                  </a:lnTo>
                  <a:lnTo>
                    <a:pt x="3403050" y="2724693"/>
                  </a:lnTo>
                  <a:close/>
                  <a:moveTo>
                    <a:pt x="3342285" y="2709858"/>
                  </a:moveTo>
                  <a:lnTo>
                    <a:pt x="3349588" y="2718830"/>
                  </a:lnTo>
                  <a:lnTo>
                    <a:pt x="3337840" y="2725733"/>
                  </a:lnTo>
                  <a:lnTo>
                    <a:pt x="3327363" y="2714687"/>
                  </a:lnTo>
                  <a:close/>
                  <a:moveTo>
                    <a:pt x="3433725" y="2679697"/>
                  </a:moveTo>
                  <a:lnTo>
                    <a:pt x="3429527" y="2689174"/>
                  </a:lnTo>
                  <a:lnTo>
                    <a:pt x="3426298" y="2696367"/>
                  </a:lnTo>
                  <a:lnTo>
                    <a:pt x="3424361" y="2701596"/>
                  </a:lnTo>
                  <a:lnTo>
                    <a:pt x="3424038" y="2701922"/>
                  </a:lnTo>
                  <a:lnTo>
                    <a:pt x="3423715" y="2701922"/>
                  </a:lnTo>
                  <a:lnTo>
                    <a:pt x="3422101" y="2701268"/>
                  </a:lnTo>
                  <a:lnTo>
                    <a:pt x="3420809" y="2699306"/>
                  </a:lnTo>
                  <a:lnTo>
                    <a:pt x="3418872" y="2697020"/>
                  </a:lnTo>
                  <a:lnTo>
                    <a:pt x="3415643" y="2692771"/>
                  </a:lnTo>
                  <a:lnTo>
                    <a:pt x="3414675" y="2690483"/>
                  </a:lnTo>
                  <a:close/>
                  <a:moveTo>
                    <a:pt x="2171036" y="2678115"/>
                  </a:moveTo>
                  <a:lnTo>
                    <a:pt x="2181830" y="2678115"/>
                  </a:lnTo>
                  <a:lnTo>
                    <a:pt x="2174210" y="2694674"/>
                  </a:lnTo>
                  <a:lnTo>
                    <a:pt x="2185958" y="2700844"/>
                  </a:lnTo>
                  <a:lnTo>
                    <a:pt x="2190720" y="2708312"/>
                  </a:lnTo>
                  <a:lnTo>
                    <a:pt x="2182149" y="2715780"/>
                  </a:lnTo>
                  <a:lnTo>
                    <a:pt x="2188498" y="2735262"/>
                  </a:lnTo>
                  <a:lnTo>
                    <a:pt x="2181194" y="2732015"/>
                  </a:lnTo>
                  <a:lnTo>
                    <a:pt x="2166272" y="2715130"/>
                  </a:lnTo>
                  <a:lnTo>
                    <a:pt x="2163733" y="2692401"/>
                  </a:lnTo>
                  <a:close/>
                  <a:moveTo>
                    <a:pt x="2164568" y="2619379"/>
                  </a:moveTo>
                  <a:lnTo>
                    <a:pt x="2170249" y="2620019"/>
                  </a:lnTo>
                  <a:lnTo>
                    <a:pt x="2179607" y="2637322"/>
                  </a:lnTo>
                  <a:lnTo>
                    <a:pt x="2175263" y="2654303"/>
                  </a:lnTo>
                  <a:lnTo>
                    <a:pt x="2160558" y="2630913"/>
                  </a:lnTo>
                  <a:close/>
                  <a:moveTo>
                    <a:pt x="2201425" y="2586041"/>
                  </a:moveTo>
                  <a:lnTo>
                    <a:pt x="2209771" y="2586041"/>
                  </a:lnTo>
                  <a:lnTo>
                    <a:pt x="2207915" y="2605552"/>
                  </a:lnTo>
                  <a:lnTo>
                    <a:pt x="2181644" y="2628902"/>
                  </a:lnTo>
                  <a:lnTo>
                    <a:pt x="2174844" y="2611949"/>
                  </a:lnTo>
                  <a:lnTo>
                    <a:pt x="2180100" y="2596276"/>
                  </a:lnTo>
                  <a:close/>
                  <a:moveTo>
                    <a:pt x="2148426" y="2586041"/>
                  </a:moveTo>
                  <a:lnTo>
                    <a:pt x="2154587" y="2587629"/>
                  </a:lnTo>
                  <a:lnTo>
                    <a:pt x="2166908" y="2597153"/>
                  </a:lnTo>
                  <a:lnTo>
                    <a:pt x="2158593" y="2609854"/>
                  </a:lnTo>
                  <a:lnTo>
                    <a:pt x="2152430" y="2613028"/>
                  </a:lnTo>
                  <a:lnTo>
                    <a:pt x="2146270" y="2598423"/>
                  </a:lnTo>
                  <a:close/>
                  <a:moveTo>
                    <a:pt x="3682894" y="2570157"/>
                  </a:moveTo>
                  <a:lnTo>
                    <a:pt x="3694076" y="2582121"/>
                  </a:lnTo>
                  <a:lnTo>
                    <a:pt x="3689417" y="2587620"/>
                  </a:lnTo>
                  <a:lnTo>
                    <a:pt x="3679788" y="2582121"/>
                  </a:lnTo>
                  <a:close/>
                  <a:moveTo>
                    <a:pt x="3730905" y="2559046"/>
                  </a:moveTo>
                  <a:lnTo>
                    <a:pt x="3735350" y="2566983"/>
                  </a:lnTo>
                  <a:lnTo>
                    <a:pt x="3733445" y="2579682"/>
                  </a:lnTo>
                  <a:lnTo>
                    <a:pt x="3722650" y="2562220"/>
                  </a:lnTo>
                  <a:close/>
                  <a:moveTo>
                    <a:pt x="3713237" y="2559046"/>
                  </a:moveTo>
                  <a:lnTo>
                    <a:pt x="3716301" y="2571115"/>
                  </a:lnTo>
                  <a:lnTo>
                    <a:pt x="3704965" y="2582856"/>
                  </a:lnTo>
                  <a:lnTo>
                    <a:pt x="3698838" y="2569810"/>
                  </a:lnTo>
                  <a:lnTo>
                    <a:pt x="3699757" y="2564591"/>
                  </a:lnTo>
                  <a:close/>
                  <a:moveTo>
                    <a:pt x="3751833" y="2544760"/>
                  </a:moveTo>
                  <a:lnTo>
                    <a:pt x="3757575" y="2551108"/>
                  </a:lnTo>
                  <a:lnTo>
                    <a:pt x="3756224" y="2566981"/>
                  </a:lnTo>
                  <a:lnTo>
                    <a:pt x="3748793" y="2573332"/>
                  </a:lnTo>
                  <a:lnTo>
                    <a:pt x="3741700" y="2562855"/>
                  </a:lnTo>
                  <a:close/>
                  <a:moveTo>
                    <a:pt x="3826834" y="2541584"/>
                  </a:moveTo>
                  <a:lnTo>
                    <a:pt x="3829013" y="2550995"/>
                  </a:lnTo>
                  <a:lnTo>
                    <a:pt x="3819052" y="2563541"/>
                  </a:lnTo>
                  <a:lnTo>
                    <a:pt x="3813760" y="2568873"/>
                  </a:lnTo>
                  <a:lnTo>
                    <a:pt x="3810648" y="2582361"/>
                  </a:lnTo>
                  <a:lnTo>
                    <a:pt x="3808780" y="2593970"/>
                  </a:lnTo>
                  <a:lnTo>
                    <a:pt x="3795395" y="2588949"/>
                  </a:lnTo>
                  <a:lnTo>
                    <a:pt x="3790103" y="2582361"/>
                  </a:lnTo>
                  <a:lnTo>
                    <a:pt x="3781388" y="2570128"/>
                  </a:lnTo>
                  <a:lnTo>
                    <a:pt x="3787925" y="2563854"/>
                  </a:lnTo>
                  <a:lnTo>
                    <a:pt x="3815939" y="2550995"/>
                  </a:lnTo>
                  <a:close/>
                  <a:moveTo>
                    <a:pt x="2138139" y="2532068"/>
                  </a:moveTo>
                  <a:lnTo>
                    <a:pt x="2144896" y="2548103"/>
                  </a:lnTo>
                  <a:lnTo>
                    <a:pt x="2152621" y="2563818"/>
                  </a:lnTo>
                  <a:lnTo>
                    <a:pt x="2132025" y="2553556"/>
                  </a:lnTo>
                  <a:lnTo>
                    <a:pt x="2128806" y="2539442"/>
                  </a:lnTo>
                  <a:close/>
                  <a:moveTo>
                    <a:pt x="3770127" y="2525711"/>
                  </a:moveTo>
                  <a:lnTo>
                    <a:pt x="3779801" y="2530439"/>
                  </a:lnTo>
                  <a:lnTo>
                    <a:pt x="3779801" y="2539220"/>
                  </a:lnTo>
                  <a:lnTo>
                    <a:pt x="3769482" y="2541584"/>
                  </a:lnTo>
                  <a:lnTo>
                    <a:pt x="3759163" y="2530439"/>
                  </a:lnTo>
                  <a:close/>
                  <a:moveTo>
                    <a:pt x="1526042" y="2514597"/>
                  </a:moveTo>
                  <a:lnTo>
                    <a:pt x="1532424" y="2520947"/>
                  </a:lnTo>
                  <a:lnTo>
                    <a:pt x="1541994" y="2516503"/>
                  </a:lnTo>
                  <a:lnTo>
                    <a:pt x="1549652" y="2522534"/>
                  </a:lnTo>
                  <a:lnTo>
                    <a:pt x="1540399" y="2528884"/>
                  </a:lnTo>
                  <a:lnTo>
                    <a:pt x="1547738" y="2543806"/>
                  </a:lnTo>
                  <a:lnTo>
                    <a:pt x="1540399" y="2547933"/>
                  </a:lnTo>
                  <a:lnTo>
                    <a:pt x="1539123" y="2555552"/>
                  </a:lnTo>
                  <a:lnTo>
                    <a:pt x="1557308" y="2564759"/>
                  </a:lnTo>
                  <a:lnTo>
                    <a:pt x="1554436" y="2573331"/>
                  </a:lnTo>
                  <a:lnTo>
                    <a:pt x="1550289" y="2567934"/>
                  </a:lnTo>
                  <a:lnTo>
                    <a:pt x="1544866" y="2576505"/>
                  </a:lnTo>
                  <a:lnTo>
                    <a:pt x="1544866" y="2598732"/>
                  </a:lnTo>
                  <a:lnTo>
                    <a:pt x="1535614" y="2612385"/>
                  </a:lnTo>
                  <a:lnTo>
                    <a:pt x="1530190" y="2627309"/>
                  </a:lnTo>
                  <a:lnTo>
                    <a:pt x="1518705" y="2620005"/>
                  </a:lnTo>
                  <a:lnTo>
                    <a:pt x="1529870" y="2595556"/>
                  </a:lnTo>
                  <a:lnTo>
                    <a:pt x="1532104" y="2571426"/>
                  </a:lnTo>
                  <a:lnTo>
                    <a:pt x="1531147" y="2564124"/>
                  </a:lnTo>
                  <a:lnTo>
                    <a:pt x="1522534" y="2562855"/>
                  </a:lnTo>
                  <a:lnTo>
                    <a:pt x="1510728" y="2578728"/>
                  </a:lnTo>
                  <a:lnTo>
                    <a:pt x="1490631" y="2561267"/>
                  </a:lnTo>
                  <a:cubicBezTo>
                    <a:pt x="1490950" y="2557669"/>
                    <a:pt x="1491268" y="2554070"/>
                    <a:pt x="1491587" y="2550472"/>
                  </a:cubicBezTo>
                  <a:lnTo>
                    <a:pt x="1513604" y="2544123"/>
                  </a:lnTo>
                  <a:lnTo>
                    <a:pt x="1519023" y="2550472"/>
                  </a:lnTo>
                  <a:lnTo>
                    <a:pt x="1520938" y="2544123"/>
                  </a:lnTo>
                  <a:lnTo>
                    <a:pt x="1516791" y="2536822"/>
                  </a:lnTo>
                  <a:lnTo>
                    <a:pt x="1520938" y="2521900"/>
                  </a:lnTo>
                  <a:close/>
                  <a:moveTo>
                    <a:pt x="3554357" y="2513011"/>
                  </a:moveTo>
                  <a:lnTo>
                    <a:pt x="3581363" y="2544986"/>
                  </a:lnTo>
                  <a:lnTo>
                    <a:pt x="3565842" y="2543105"/>
                  </a:lnTo>
                  <a:lnTo>
                    <a:pt x="3567084" y="2558779"/>
                  </a:lnTo>
                  <a:lnTo>
                    <a:pt x="3559013" y="2560659"/>
                  </a:lnTo>
                  <a:cubicBezTo>
                    <a:pt x="3559324" y="2563794"/>
                    <a:pt x="3559634" y="2566929"/>
                    <a:pt x="3559945" y="2570064"/>
                  </a:cubicBezTo>
                  <a:lnTo>
                    <a:pt x="3575465" y="2578214"/>
                  </a:lnTo>
                  <a:lnTo>
                    <a:pt x="3568636" y="2587620"/>
                  </a:lnTo>
                  <a:lnTo>
                    <a:pt x="3559945" y="2574453"/>
                  </a:lnTo>
                  <a:lnTo>
                    <a:pt x="3542562" y="2576647"/>
                  </a:lnTo>
                  <a:lnTo>
                    <a:pt x="3533870" y="2561286"/>
                  </a:lnTo>
                  <a:lnTo>
                    <a:pt x="3525800" y="2545299"/>
                  </a:lnTo>
                  <a:lnTo>
                    <a:pt x="3525800" y="2535895"/>
                  </a:lnTo>
                  <a:lnTo>
                    <a:pt x="3538216" y="2547493"/>
                  </a:lnTo>
                  <a:lnTo>
                    <a:pt x="3542251" y="2538089"/>
                  </a:lnTo>
                  <a:lnTo>
                    <a:pt x="3544114" y="2526491"/>
                  </a:lnTo>
                  <a:lnTo>
                    <a:pt x="3553426" y="2531820"/>
                  </a:lnTo>
                  <a:lnTo>
                    <a:pt x="3555599" y="2521476"/>
                  </a:lnTo>
                  <a:lnTo>
                    <a:pt x="3550322" y="2514892"/>
                  </a:lnTo>
                  <a:close/>
                  <a:moveTo>
                    <a:pt x="3405150" y="2508248"/>
                  </a:moveTo>
                  <a:lnTo>
                    <a:pt x="3421025" y="2526734"/>
                  </a:lnTo>
                  <a:lnTo>
                    <a:pt x="3417850" y="2532062"/>
                  </a:lnTo>
                  <a:lnTo>
                    <a:pt x="3407372" y="2523916"/>
                  </a:lnTo>
                  <a:close/>
                  <a:moveTo>
                    <a:pt x="3729877" y="2501897"/>
                  </a:moveTo>
                  <a:lnTo>
                    <a:pt x="3742150" y="2505753"/>
                  </a:lnTo>
                  <a:lnTo>
                    <a:pt x="3746463" y="2525336"/>
                  </a:lnTo>
                  <a:lnTo>
                    <a:pt x="3731204" y="2530473"/>
                  </a:lnTo>
                  <a:lnTo>
                    <a:pt x="3724569" y="2524053"/>
                  </a:lnTo>
                  <a:cubicBezTo>
                    <a:pt x="3724459" y="2518167"/>
                    <a:pt x="3724348" y="2512280"/>
                    <a:pt x="3724238" y="2506394"/>
                  </a:cubicBezTo>
                  <a:close/>
                  <a:moveTo>
                    <a:pt x="1524271" y="2489194"/>
                  </a:moveTo>
                  <a:cubicBezTo>
                    <a:pt x="1524699" y="2495957"/>
                    <a:pt x="1525128" y="2502719"/>
                    <a:pt x="1525556" y="2509482"/>
                  </a:cubicBezTo>
                  <a:lnTo>
                    <a:pt x="1516234" y="2518173"/>
                  </a:lnTo>
                  <a:lnTo>
                    <a:pt x="1508511" y="2535234"/>
                  </a:lnTo>
                  <a:lnTo>
                    <a:pt x="1500155" y="2531049"/>
                  </a:lnTo>
                  <a:lnTo>
                    <a:pt x="1512699" y="2514954"/>
                  </a:lnTo>
                  <a:lnTo>
                    <a:pt x="1506262" y="2504322"/>
                  </a:lnTo>
                  <a:lnTo>
                    <a:pt x="1510444" y="2490483"/>
                  </a:lnTo>
                  <a:close/>
                  <a:moveTo>
                    <a:pt x="1565246" y="2471735"/>
                  </a:moveTo>
                  <a:lnTo>
                    <a:pt x="1558483" y="2484432"/>
                  </a:lnTo>
                  <a:lnTo>
                    <a:pt x="1557308" y="2473640"/>
                  </a:lnTo>
                  <a:close/>
                  <a:moveTo>
                    <a:pt x="2108170" y="2470155"/>
                  </a:moveTo>
                  <a:lnTo>
                    <a:pt x="2128143" y="2489058"/>
                  </a:lnTo>
                  <a:cubicBezTo>
                    <a:pt x="2128364" y="2494397"/>
                    <a:pt x="2128586" y="2499737"/>
                    <a:pt x="2128807" y="2505076"/>
                  </a:cubicBezTo>
                  <a:lnTo>
                    <a:pt x="2111832" y="2493538"/>
                  </a:lnTo>
                  <a:close/>
                  <a:moveTo>
                    <a:pt x="1542198" y="2470150"/>
                  </a:moveTo>
                  <a:lnTo>
                    <a:pt x="1550929" y="2477076"/>
                  </a:lnTo>
                  <a:lnTo>
                    <a:pt x="1552544" y="2495974"/>
                  </a:lnTo>
                  <a:lnTo>
                    <a:pt x="1548020" y="2504475"/>
                  </a:lnTo>
                  <a:lnTo>
                    <a:pt x="1537345" y="2509836"/>
                  </a:lnTo>
                  <a:lnTo>
                    <a:pt x="1535082" y="2498175"/>
                  </a:lnTo>
                  <a:lnTo>
                    <a:pt x="1538963" y="2477393"/>
                  </a:lnTo>
                  <a:close/>
                  <a:moveTo>
                    <a:pt x="2122457" y="2457455"/>
                  </a:moveTo>
                  <a:lnTo>
                    <a:pt x="2138153" y="2465247"/>
                  </a:lnTo>
                  <a:lnTo>
                    <a:pt x="2142234" y="2459012"/>
                  </a:lnTo>
                  <a:lnTo>
                    <a:pt x="2154791" y="2472733"/>
                  </a:lnTo>
                  <a:lnTo>
                    <a:pt x="2169545" y="2474291"/>
                  </a:lnTo>
                  <a:lnTo>
                    <a:pt x="2178021" y="2481772"/>
                  </a:lnTo>
                  <a:lnTo>
                    <a:pt x="2148512" y="2492376"/>
                  </a:lnTo>
                  <a:lnTo>
                    <a:pt x="2127481" y="2475850"/>
                  </a:lnTo>
                  <a:close/>
                  <a:moveTo>
                    <a:pt x="1550604" y="2444749"/>
                  </a:moveTo>
                  <a:lnTo>
                    <a:pt x="1557308" y="2453507"/>
                  </a:lnTo>
                  <a:lnTo>
                    <a:pt x="1550019" y="2466975"/>
                  </a:lnTo>
                  <a:lnTo>
                    <a:pt x="1543021" y="2460578"/>
                  </a:lnTo>
                  <a:close/>
                  <a:moveTo>
                    <a:pt x="2109853" y="2386019"/>
                  </a:moveTo>
                  <a:lnTo>
                    <a:pt x="2120870" y="2400025"/>
                  </a:lnTo>
                  <a:lnTo>
                    <a:pt x="2108936" y="2417767"/>
                  </a:lnTo>
                  <a:lnTo>
                    <a:pt x="2097918" y="2409675"/>
                  </a:lnTo>
                  <a:lnTo>
                    <a:pt x="2095470" y="2397535"/>
                  </a:lnTo>
                  <a:lnTo>
                    <a:pt x="2105570" y="2395357"/>
                  </a:lnTo>
                  <a:close/>
                  <a:moveTo>
                    <a:pt x="2152737" y="2320930"/>
                  </a:moveTo>
                  <a:lnTo>
                    <a:pt x="2168495" y="2326823"/>
                  </a:lnTo>
                  <a:lnTo>
                    <a:pt x="2162192" y="2336131"/>
                  </a:lnTo>
                  <a:lnTo>
                    <a:pt x="2146118" y="2334268"/>
                  </a:lnTo>
                  <a:lnTo>
                    <a:pt x="2127524" y="2347918"/>
                  </a:lnTo>
                  <a:lnTo>
                    <a:pt x="2125633" y="2341713"/>
                  </a:lnTo>
                  <a:close/>
                  <a:moveTo>
                    <a:pt x="2132312" y="2239963"/>
                  </a:moveTo>
                  <a:lnTo>
                    <a:pt x="2144684" y="2252345"/>
                  </a:lnTo>
                  <a:lnTo>
                    <a:pt x="2123344" y="2265364"/>
                  </a:lnTo>
                  <a:lnTo>
                    <a:pt x="2120870" y="2251711"/>
                  </a:lnTo>
                  <a:close/>
                  <a:moveTo>
                    <a:pt x="2164060" y="2190748"/>
                  </a:moveTo>
                  <a:lnTo>
                    <a:pt x="2173257" y="2205972"/>
                  </a:lnTo>
                  <a:lnTo>
                    <a:pt x="2159135" y="2212976"/>
                  </a:lnTo>
                  <a:lnTo>
                    <a:pt x="2150266" y="2203839"/>
                  </a:lnTo>
                  <a:lnTo>
                    <a:pt x="2144683" y="2191052"/>
                  </a:lnTo>
                  <a:close/>
                  <a:moveTo>
                    <a:pt x="2180785" y="2185982"/>
                  </a:moveTo>
                  <a:lnTo>
                    <a:pt x="2193581" y="2195133"/>
                  </a:lnTo>
                  <a:lnTo>
                    <a:pt x="2196141" y="2205858"/>
                  </a:lnTo>
                  <a:lnTo>
                    <a:pt x="2215976" y="2190085"/>
                  </a:lnTo>
                  <a:lnTo>
                    <a:pt x="2231972" y="2195762"/>
                  </a:lnTo>
                  <a:lnTo>
                    <a:pt x="2235170" y="2202388"/>
                  </a:lnTo>
                  <a:lnTo>
                    <a:pt x="2219175" y="2206490"/>
                  </a:lnTo>
                  <a:lnTo>
                    <a:pt x="2232931" y="2212798"/>
                  </a:lnTo>
                  <a:lnTo>
                    <a:pt x="2230372" y="2220054"/>
                  </a:lnTo>
                  <a:lnTo>
                    <a:pt x="2182064" y="2224786"/>
                  </a:lnTo>
                  <a:lnTo>
                    <a:pt x="2162230" y="2235198"/>
                  </a:lnTo>
                  <a:lnTo>
                    <a:pt x="2151032" y="2219738"/>
                  </a:lnTo>
                  <a:lnTo>
                    <a:pt x="2166069" y="2217846"/>
                  </a:lnTo>
                  <a:lnTo>
                    <a:pt x="2176626" y="2207119"/>
                  </a:lnTo>
                  <a:lnTo>
                    <a:pt x="2186223" y="2207750"/>
                  </a:lnTo>
                  <a:close/>
                  <a:moveTo>
                    <a:pt x="2198341" y="2157407"/>
                  </a:moveTo>
                  <a:lnTo>
                    <a:pt x="2201832" y="2171006"/>
                  </a:lnTo>
                  <a:lnTo>
                    <a:pt x="2185958" y="2179632"/>
                  </a:lnTo>
                  <a:lnTo>
                    <a:pt x="2188815" y="2160724"/>
                  </a:lnTo>
                  <a:close/>
                  <a:moveTo>
                    <a:pt x="5024403" y="2154231"/>
                  </a:moveTo>
                  <a:lnTo>
                    <a:pt x="5025991" y="2172774"/>
                  </a:lnTo>
                  <a:lnTo>
                    <a:pt x="5021228" y="2190992"/>
                  </a:lnTo>
                  <a:lnTo>
                    <a:pt x="5011703" y="2193919"/>
                  </a:lnTo>
                  <a:lnTo>
                    <a:pt x="5006941" y="2170172"/>
                  </a:lnTo>
                  <a:lnTo>
                    <a:pt x="5013608" y="2158460"/>
                  </a:lnTo>
                  <a:close/>
                  <a:moveTo>
                    <a:pt x="2249459" y="2125656"/>
                  </a:moveTo>
                  <a:lnTo>
                    <a:pt x="2249459" y="2130622"/>
                  </a:lnTo>
                  <a:lnTo>
                    <a:pt x="2228670" y="2146449"/>
                  </a:lnTo>
                  <a:lnTo>
                    <a:pt x="2227725" y="2156692"/>
                  </a:lnTo>
                  <a:lnTo>
                    <a:pt x="2218275" y="2166932"/>
                  </a:lnTo>
                  <a:lnTo>
                    <a:pt x="2210715" y="2153898"/>
                  </a:lnTo>
                  <a:cubicBezTo>
                    <a:pt x="2210400" y="2147691"/>
                    <a:pt x="2210086" y="2141484"/>
                    <a:pt x="2209771" y="2135277"/>
                  </a:cubicBezTo>
                  <a:lnTo>
                    <a:pt x="2222370" y="2136209"/>
                  </a:lnTo>
                  <a:close/>
                  <a:moveTo>
                    <a:pt x="2273905" y="2119307"/>
                  </a:moveTo>
                  <a:lnTo>
                    <a:pt x="2281208" y="2129645"/>
                  </a:lnTo>
                  <a:lnTo>
                    <a:pt x="2263110" y="2132006"/>
                  </a:lnTo>
                  <a:lnTo>
                    <a:pt x="2258983" y="2121079"/>
                  </a:lnTo>
                  <a:close/>
                  <a:moveTo>
                    <a:pt x="2280256" y="2095494"/>
                  </a:moveTo>
                  <a:lnTo>
                    <a:pt x="2287559" y="2097758"/>
                  </a:lnTo>
                  <a:lnTo>
                    <a:pt x="2274858" y="2112957"/>
                  </a:lnTo>
                  <a:lnTo>
                    <a:pt x="2258983" y="2108752"/>
                  </a:lnTo>
                  <a:lnTo>
                    <a:pt x="2261205" y="2097110"/>
                  </a:lnTo>
                  <a:close/>
                  <a:moveTo>
                    <a:pt x="2292002" y="2065330"/>
                  </a:moveTo>
                  <a:lnTo>
                    <a:pt x="2312959" y="2076808"/>
                  </a:lnTo>
                  <a:lnTo>
                    <a:pt x="2302798" y="2092318"/>
                  </a:lnTo>
                  <a:lnTo>
                    <a:pt x="2285972" y="2083011"/>
                  </a:lnTo>
                  <a:close/>
                  <a:moveTo>
                    <a:pt x="3672802" y="1939932"/>
                  </a:moveTo>
                  <a:lnTo>
                    <a:pt x="3695345" y="1940896"/>
                  </a:lnTo>
                  <a:lnTo>
                    <a:pt x="3700425" y="1952481"/>
                  </a:lnTo>
                  <a:lnTo>
                    <a:pt x="3688995" y="1950871"/>
                  </a:lnTo>
                  <a:lnTo>
                    <a:pt x="3692170" y="1959881"/>
                  </a:lnTo>
                  <a:lnTo>
                    <a:pt x="3677247" y="1963742"/>
                  </a:lnTo>
                  <a:lnTo>
                    <a:pt x="3668675" y="1946366"/>
                  </a:lnTo>
                  <a:close/>
                  <a:moveTo>
                    <a:pt x="2423473" y="1893885"/>
                  </a:moveTo>
                  <a:lnTo>
                    <a:pt x="2443134" y="1915792"/>
                  </a:lnTo>
                  <a:lnTo>
                    <a:pt x="2443134" y="1924364"/>
                  </a:lnTo>
                  <a:lnTo>
                    <a:pt x="2432836" y="1928810"/>
                  </a:lnTo>
                  <a:lnTo>
                    <a:pt x="2423473" y="1914204"/>
                  </a:lnTo>
                  <a:lnTo>
                    <a:pt x="2406622" y="1904997"/>
                  </a:lnTo>
                  <a:lnTo>
                    <a:pt x="2424410" y="1904679"/>
                  </a:lnTo>
                  <a:cubicBezTo>
                    <a:pt x="2424098" y="1901081"/>
                    <a:pt x="2423785" y="1897483"/>
                    <a:pt x="2423473" y="1893885"/>
                  </a:cubicBezTo>
                  <a:close/>
                  <a:moveTo>
                    <a:pt x="2486201" y="1830386"/>
                  </a:moveTo>
                  <a:lnTo>
                    <a:pt x="2497270" y="1855692"/>
                  </a:lnTo>
                  <a:lnTo>
                    <a:pt x="2519408" y="1854731"/>
                  </a:lnTo>
                  <a:lnTo>
                    <a:pt x="2519408" y="1862100"/>
                  </a:lnTo>
                  <a:lnTo>
                    <a:pt x="2538384" y="1871390"/>
                  </a:lnTo>
                  <a:lnTo>
                    <a:pt x="2526683" y="1872351"/>
                  </a:lnTo>
                  <a:lnTo>
                    <a:pt x="2515613" y="1886447"/>
                  </a:lnTo>
                  <a:lnTo>
                    <a:pt x="2494424" y="1884524"/>
                  </a:lnTo>
                  <a:lnTo>
                    <a:pt x="2481773" y="1899581"/>
                  </a:lnTo>
                  <a:lnTo>
                    <a:pt x="2466909" y="1901823"/>
                  </a:lnTo>
                  <a:lnTo>
                    <a:pt x="2457421" y="1886126"/>
                  </a:lnTo>
                  <a:lnTo>
                    <a:pt x="2465643" y="1873312"/>
                  </a:lnTo>
                  <a:lnTo>
                    <a:pt x="2489996" y="1878117"/>
                  </a:lnTo>
                  <a:lnTo>
                    <a:pt x="2480192" y="1861459"/>
                  </a:lnTo>
                  <a:lnTo>
                    <a:pt x="2492842" y="1857935"/>
                  </a:lnTo>
                  <a:lnTo>
                    <a:pt x="2459002" y="1847363"/>
                  </a:lnTo>
                  <a:lnTo>
                    <a:pt x="2482407" y="1843199"/>
                  </a:lnTo>
                  <a:close/>
                  <a:moveTo>
                    <a:pt x="3837960" y="1809756"/>
                  </a:moveTo>
                  <a:lnTo>
                    <a:pt x="3848063" y="1824547"/>
                  </a:lnTo>
                  <a:lnTo>
                    <a:pt x="3840654" y="1835157"/>
                  </a:lnTo>
                  <a:lnTo>
                    <a:pt x="3825838" y="1826797"/>
                  </a:lnTo>
                  <a:close/>
                  <a:moveTo>
                    <a:pt x="4013480" y="1541468"/>
                  </a:moveTo>
                  <a:lnTo>
                    <a:pt x="4030625" y="1544222"/>
                  </a:lnTo>
                  <a:lnTo>
                    <a:pt x="4046500" y="1546364"/>
                  </a:lnTo>
                  <a:lnTo>
                    <a:pt x="4042372" y="1550343"/>
                  </a:lnTo>
                  <a:lnTo>
                    <a:pt x="4030625" y="1554627"/>
                  </a:lnTo>
                  <a:lnTo>
                    <a:pt x="4032847" y="1564726"/>
                  </a:lnTo>
                  <a:lnTo>
                    <a:pt x="4027450" y="1566868"/>
                  </a:lnTo>
                  <a:lnTo>
                    <a:pt x="4018877" y="1554627"/>
                  </a:lnTo>
                  <a:lnTo>
                    <a:pt x="4016655" y="1563808"/>
                  </a:lnTo>
                  <a:lnTo>
                    <a:pt x="4005225" y="1557687"/>
                  </a:lnTo>
                  <a:lnTo>
                    <a:pt x="4005225" y="1546670"/>
                  </a:lnTo>
                  <a:close/>
                  <a:moveTo>
                    <a:pt x="5063053" y="1519232"/>
                  </a:moveTo>
                  <a:lnTo>
                    <a:pt x="5070842" y="1527746"/>
                  </a:lnTo>
                  <a:lnTo>
                    <a:pt x="5067414" y="1537522"/>
                  </a:lnTo>
                  <a:lnTo>
                    <a:pt x="5075204" y="1546351"/>
                  </a:lnTo>
                  <a:lnTo>
                    <a:pt x="5068349" y="1565270"/>
                  </a:lnTo>
                  <a:lnTo>
                    <a:pt x="5062741" y="1548243"/>
                  </a:lnTo>
                  <a:lnTo>
                    <a:pt x="5041866" y="1538152"/>
                  </a:lnTo>
                  <a:lnTo>
                    <a:pt x="5048720" y="1523332"/>
                  </a:lnTo>
                  <a:lnTo>
                    <a:pt x="5056198" y="1530584"/>
                  </a:lnTo>
                  <a:close/>
                  <a:moveTo>
                    <a:pt x="5070441" y="1517646"/>
                  </a:moveTo>
                  <a:lnTo>
                    <a:pt x="5086316" y="1521333"/>
                  </a:lnTo>
                  <a:lnTo>
                    <a:pt x="5074652" y="1527171"/>
                  </a:lnTo>
                  <a:close/>
                  <a:moveTo>
                    <a:pt x="2793654" y="1403349"/>
                  </a:moveTo>
                  <a:lnTo>
                    <a:pt x="2808259" y="1420428"/>
                  </a:lnTo>
                  <a:lnTo>
                    <a:pt x="2796829" y="1431595"/>
                  </a:lnTo>
                  <a:lnTo>
                    <a:pt x="2778096" y="1431924"/>
                  </a:lnTo>
                  <a:lnTo>
                    <a:pt x="2782859" y="1409918"/>
                  </a:lnTo>
                  <a:close/>
                  <a:moveTo>
                    <a:pt x="303818" y="1397948"/>
                  </a:moveTo>
                  <a:lnTo>
                    <a:pt x="310168" y="1402076"/>
                  </a:lnTo>
                  <a:lnTo>
                    <a:pt x="305088" y="1417633"/>
                  </a:lnTo>
                  <a:lnTo>
                    <a:pt x="309215" y="1431603"/>
                  </a:lnTo>
                  <a:lnTo>
                    <a:pt x="316518" y="1433826"/>
                  </a:lnTo>
                  <a:lnTo>
                    <a:pt x="315882" y="1449383"/>
                  </a:lnTo>
                  <a:lnTo>
                    <a:pt x="327630" y="1448113"/>
                  </a:lnTo>
                  <a:lnTo>
                    <a:pt x="329218" y="1426206"/>
                  </a:lnTo>
                  <a:lnTo>
                    <a:pt x="336838" y="1413506"/>
                  </a:lnTo>
                  <a:lnTo>
                    <a:pt x="350490" y="1432238"/>
                  </a:lnTo>
                  <a:cubicBezTo>
                    <a:pt x="350278" y="1437212"/>
                    <a:pt x="350067" y="1442187"/>
                    <a:pt x="349855" y="1447161"/>
                  </a:cubicBezTo>
                  <a:lnTo>
                    <a:pt x="367635" y="1441446"/>
                  </a:lnTo>
                  <a:lnTo>
                    <a:pt x="357158" y="1456368"/>
                  </a:lnTo>
                  <a:lnTo>
                    <a:pt x="368905" y="1466845"/>
                  </a:lnTo>
                  <a:lnTo>
                    <a:pt x="365095" y="1497326"/>
                  </a:lnTo>
                  <a:lnTo>
                    <a:pt x="350173" y="1511296"/>
                  </a:lnTo>
                  <a:lnTo>
                    <a:pt x="365095" y="1514471"/>
                  </a:lnTo>
                  <a:lnTo>
                    <a:pt x="368587" y="1537331"/>
                  </a:lnTo>
                  <a:lnTo>
                    <a:pt x="372397" y="1525583"/>
                  </a:lnTo>
                  <a:lnTo>
                    <a:pt x="385098" y="1524630"/>
                  </a:lnTo>
                  <a:lnTo>
                    <a:pt x="390495" y="1536378"/>
                  </a:lnTo>
                  <a:lnTo>
                    <a:pt x="372715" y="1545903"/>
                  </a:lnTo>
                  <a:lnTo>
                    <a:pt x="383510" y="1544633"/>
                  </a:lnTo>
                  <a:cubicBezTo>
                    <a:pt x="383193" y="1551300"/>
                    <a:pt x="382875" y="1557968"/>
                    <a:pt x="382558" y="1564635"/>
                  </a:cubicBezTo>
                  <a:lnTo>
                    <a:pt x="365413" y="1565905"/>
                  </a:lnTo>
                  <a:lnTo>
                    <a:pt x="352078" y="1579875"/>
                  </a:lnTo>
                  <a:lnTo>
                    <a:pt x="361603" y="1593210"/>
                  </a:lnTo>
                  <a:lnTo>
                    <a:pt x="349220" y="1608133"/>
                  </a:lnTo>
                  <a:lnTo>
                    <a:pt x="347950" y="1621785"/>
                  </a:lnTo>
                  <a:lnTo>
                    <a:pt x="336520" y="1623055"/>
                  </a:lnTo>
                  <a:lnTo>
                    <a:pt x="327313" y="1634485"/>
                  </a:lnTo>
                  <a:lnTo>
                    <a:pt x="318740" y="1639248"/>
                  </a:lnTo>
                  <a:lnTo>
                    <a:pt x="313025" y="1622103"/>
                  </a:lnTo>
                  <a:lnTo>
                    <a:pt x="298103" y="1602418"/>
                  </a:lnTo>
                  <a:lnTo>
                    <a:pt x="291753" y="1616388"/>
                  </a:lnTo>
                  <a:lnTo>
                    <a:pt x="300643" y="1628770"/>
                  </a:lnTo>
                  <a:lnTo>
                    <a:pt x="301913" y="1637025"/>
                  </a:lnTo>
                  <a:lnTo>
                    <a:pt x="286990" y="1645598"/>
                  </a:lnTo>
                  <a:lnTo>
                    <a:pt x="285085" y="1666870"/>
                  </a:lnTo>
                  <a:lnTo>
                    <a:pt x="313343" y="1651630"/>
                  </a:lnTo>
                  <a:lnTo>
                    <a:pt x="317788" y="1655758"/>
                  </a:lnTo>
                  <a:lnTo>
                    <a:pt x="295880" y="1676078"/>
                  </a:lnTo>
                  <a:lnTo>
                    <a:pt x="279053" y="1708781"/>
                  </a:lnTo>
                  <a:lnTo>
                    <a:pt x="255875" y="1711320"/>
                  </a:lnTo>
                  <a:lnTo>
                    <a:pt x="242223" y="1742753"/>
                  </a:lnTo>
                  <a:lnTo>
                    <a:pt x="220950" y="1748468"/>
                  </a:lnTo>
                  <a:lnTo>
                    <a:pt x="217775" y="1744340"/>
                  </a:lnTo>
                  <a:lnTo>
                    <a:pt x="228570" y="1739896"/>
                  </a:lnTo>
                  <a:lnTo>
                    <a:pt x="231745" y="1730370"/>
                  </a:lnTo>
                  <a:lnTo>
                    <a:pt x="224125" y="1722115"/>
                  </a:lnTo>
                  <a:cubicBezTo>
                    <a:pt x="223702" y="1715871"/>
                    <a:pt x="223278" y="1709627"/>
                    <a:pt x="222855" y="1703383"/>
                  </a:cubicBezTo>
                  <a:lnTo>
                    <a:pt x="207933" y="1701160"/>
                  </a:lnTo>
                  <a:lnTo>
                    <a:pt x="204123" y="1710685"/>
                  </a:lnTo>
                  <a:lnTo>
                    <a:pt x="207298" y="1720210"/>
                  </a:lnTo>
                  <a:lnTo>
                    <a:pt x="199995" y="1729736"/>
                  </a:lnTo>
                  <a:lnTo>
                    <a:pt x="175865" y="1737355"/>
                  </a:lnTo>
                  <a:lnTo>
                    <a:pt x="163165" y="1761486"/>
                  </a:lnTo>
                  <a:lnTo>
                    <a:pt x="110778" y="1815778"/>
                  </a:lnTo>
                  <a:lnTo>
                    <a:pt x="87283" y="1817048"/>
                  </a:lnTo>
                  <a:lnTo>
                    <a:pt x="63470" y="1831018"/>
                  </a:lnTo>
                  <a:lnTo>
                    <a:pt x="35848" y="1825938"/>
                  </a:lnTo>
                  <a:lnTo>
                    <a:pt x="40293" y="1849433"/>
                  </a:lnTo>
                  <a:lnTo>
                    <a:pt x="0" y="1865398"/>
                  </a:lnTo>
                  <a:lnTo>
                    <a:pt x="51895" y="1757672"/>
                  </a:lnTo>
                  <a:cubicBezTo>
                    <a:pt x="107924" y="1654532"/>
                    <a:pt x="168793" y="1554404"/>
                    <a:pt x="234199" y="1457591"/>
                  </a:cubicBezTo>
                  <a:lnTo>
                    <a:pt x="269276" y="1410682"/>
                  </a:lnTo>
                  <a:lnTo>
                    <a:pt x="273020" y="1407473"/>
                  </a:lnTo>
                  <a:close/>
                  <a:moveTo>
                    <a:pt x="3781388" y="1397007"/>
                  </a:moveTo>
                  <a:cubicBezTo>
                    <a:pt x="3781176" y="1404671"/>
                    <a:pt x="3780965" y="1412335"/>
                    <a:pt x="3780753" y="1419999"/>
                  </a:cubicBezTo>
                  <a:lnTo>
                    <a:pt x="3775672" y="1425582"/>
                  </a:lnTo>
                  <a:lnTo>
                    <a:pt x="3770275" y="1413431"/>
                  </a:lnTo>
                  <a:lnTo>
                    <a:pt x="3776308" y="1403577"/>
                  </a:lnTo>
                  <a:close/>
                  <a:moveTo>
                    <a:pt x="2893984" y="1212850"/>
                  </a:moveTo>
                  <a:lnTo>
                    <a:pt x="2912798" y="1234757"/>
                  </a:lnTo>
                  <a:lnTo>
                    <a:pt x="2919384" y="1260157"/>
                  </a:lnTo>
                  <a:lnTo>
                    <a:pt x="2902763" y="1260475"/>
                  </a:lnTo>
                  <a:lnTo>
                    <a:pt x="2904646" y="1246504"/>
                  </a:lnTo>
                  <a:lnTo>
                    <a:pt x="2894924" y="1231582"/>
                  </a:lnTo>
                  <a:cubicBezTo>
                    <a:pt x="2894611" y="1225338"/>
                    <a:pt x="2894297" y="1219094"/>
                    <a:pt x="2893984" y="1212850"/>
                  </a:cubicBezTo>
                  <a:close/>
                  <a:moveTo>
                    <a:pt x="5710203" y="1139822"/>
                  </a:moveTo>
                  <a:lnTo>
                    <a:pt x="5727666" y="1152205"/>
                  </a:lnTo>
                  <a:lnTo>
                    <a:pt x="5723382" y="1173160"/>
                  </a:lnTo>
                  <a:lnTo>
                    <a:pt x="5711521" y="1162048"/>
                  </a:lnTo>
                  <a:cubicBezTo>
                    <a:pt x="5711082" y="1154639"/>
                    <a:pt x="5710642" y="1147231"/>
                    <a:pt x="5710203" y="1139822"/>
                  </a:cubicBezTo>
                  <a:close/>
                  <a:moveTo>
                    <a:pt x="3040668" y="1009652"/>
                  </a:moveTo>
                  <a:lnTo>
                    <a:pt x="3052733" y="1019177"/>
                  </a:lnTo>
                  <a:lnTo>
                    <a:pt x="3020983" y="1028702"/>
                  </a:lnTo>
                  <a:lnTo>
                    <a:pt x="3017808" y="1020765"/>
                  </a:lnTo>
                  <a:close/>
                  <a:moveTo>
                    <a:pt x="3072139" y="911226"/>
                  </a:moveTo>
                  <a:lnTo>
                    <a:pt x="3073371" y="926933"/>
                  </a:lnTo>
                  <a:lnTo>
                    <a:pt x="3052733" y="930276"/>
                  </a:lnTo>
                  <a:close/>
                  <a:moveTo>
                    <a:pt x="3107021" y="901700"/>
                  </a:moveTo>
                  <a:lnTo>
                    <a:pt x="3120991" y="928449"/>
                  </a:lnTo>
                  <a:lnTo>
                    <a:pt x="3105116" y="944563"/>
                  </a:lnTo>
                  <a:lnTo>
                    <a:pt x="3098766" y="934895"/>
                  </a:lnTo>
                  <a:lnTo>
                    <a:pt x="3098766" y="925226"/>
                  </a:lnTo>
                  <a:lnTo>
                    <a:pt x="3105751" y="916525"/>
                  </a:lnTo>
                  <a:close/>
                  <a:moveTo>
                    <a:pt x="3099360" y="876300"/>
                  </a:moveTo>
                  <a:lnTo>
                    <a:pt x="3105116" y="884929"/>
                  </a:lnTo>
                  <a:lnTo>
                    <a:pt x="3093284" y="896433"/>
                  </a:lnTo>
                  <a:lnTo>
                    <a:pt x="3091365" y="914648"/>
                  </a:lnTo>
                  <a:lnTo>
                    <a:pt x="3079858" y="925513"/>
                  </a:lnTo>
                  <a:cubicBezTo>
                    <a:pt x="3079751" y="918696"/>
                    <a:pt x="3079645" y="911878"/>
                    <a:pt x="3079538" y="905061"/>
                  </a:cubicBezTo>
                  <a:lnTo>
                    <a:pt x="3060671" y="906659"/>
                  </a:lnTo>
                  <a:lnTo>
                    <a:pt x="3062270" y="893877"/>
                  </a:lnTo>
                  <a:lnTo>
                    <a:pt x="3082736" y="885248"/>
                  </a:lnTo>
                  <a:close/>
                  <a:moveTo>
                    <a:pt x="2895676" y="835022"/>
                  </a:moveTo>
                  <a:lnTo>
                    <a:pt x="2900080" y="843367"/>
                  </a:lnTo>
                  <a:lnTo>
                    <a:pt x="2899450" y="855243"/>
                  </a:lnTo>
                  <a:lnTo>
                    <a:pt x="2906370" y="852034"/>
                  </a:lnTo>
                  <a:cubicBezTo>
                    <a:pt x="2906475" y="854923"/>
                    <a:pt x="2906579" y="857811"/>
                    <a:pt x="2906684" y="860700"/>
                  </a:cubicBezTo>
                  <a:lnTo>
                    <a:pt x="2893160" y="863910"/>
                  </a:lnTo>
                  <a:lnTo>
                    <a:pt x="2884040" y="886378"/>
                  </a:lnTo>
                  <a:lnTo>
                    <a:pt x="2873346" y="893760"/>
                  </a:lnTo>
                  <a:lnTo>
                    <a:pt x="2879321" y="876748"/>
                  </a:lnTo>
                  <a:lnTo>
                    <a:pt x="2877121" y="857490"/>
                  </a:lnTo>
                  <a:lnTo>
                    <a:pt x="2890959" y="854280"/>
                  </a:lnTo>
                  <a:close/>
                  <a:moveTo>
                    <a:pt x="2912575" y="822322"/>
                  </a:moveTo>
                  <a:lnTo>
                    <a:pt x="2923896" y="829854"/>
                  </a:lnTo>
                  <a:lnTo>
                    <a:pt x="2925733" y="836130"/>
                  </a:lnTo>
                  <a:lnTo>
                    <a:pt x="2922673" y="849310"/>
                  </a:lnTo>
                  <a:lnTo>
                    <a:pt x="2912575" y="848682"/>
                  </a:lnTo>
                  <a:lnTo>
                    <a:pt x="2904312" y="841465"/>
                  </a:lnTo>
                  <a:lnTo>
                    <a:pt x="2900333" y="830795"/>
                  </a:lnTo>
                  <a:lnTo>
                    <a:pt x="2915634" y="832050"/>
                  </a:lnTo>
                  <a:close/>
                  <a:moveTo>
                    <a:pt x="3115497" y="820737"/>
                  </a:moveTo>
                  <a:lnTo>
                    <a:pt x="3128970" y="829700"/>
                  </a:lnTo>
                  <a:lnTo>
                    <a:pt x="3132104" y="840826"/>
                  </a:lnTo>
                  <a:lnTo>
                    <a:pt x="3125211" y="850098"/>
                  </a:lnTo>
                  <a:lnTo>
                    <a:pt x="3108291" y="855662"/>
                  </a:lnTo>
                  <a:lnTo>
                    <a:pt x="3112364" y="841135"/>
                  </a:lnTo>
                  <a:close/>
                  <a:moveTo>
                    <a:pt x="2986079" y="784222"/>
                  </a:moveTo>
                  <a:lnTo>
                    <a:pt x="2989234" y="792794"/>
                  </a:lnTo>
                  <a:lnTo>
                    <a:pt x="2950732" y="835022"/>
                  </a:lnTo>
                  <a:lnTo>
                    <a:pt x="2938108" y="829942"/>
                  </a:lnTo>
                  <a:lnTo>
                    <a:pt x="2936846" y="815337"/>
                  </a:lnTo>
                  <a:lnTo>
                    <a:pt x="2944104" y="803589"/>
                  </a:lnTo>
                  <a:lnTo>
                    <a:pt x="2956728" y="805494"/>
                  </a:lnTo>
                  <a:lnTo>
                    <a:pt x="2963040" y="796922"/>
                  </a:lnTo>
                  <a:lnTo>
                    <a:pt x="2969036" y="784539"/>
                  </a:lnTo>
                  <a:close/>
                  <a:moveTo>
                    <a:pt x="3181826" y="777876"/>
                  </a:moveTo>
                  <a:lnTo>
                    <a:pt x="3189253" y="786862"/>
                  </a:lnTo>
                  <a:lnTo>
                    <a:pt x="3181181" y="793751"/>
                  </a:lnTo>
                  <a:lnTo>
                    <a:pt x="3170203" y="787760"/>
                  </a:lnTo>
                  <a:close/>
                  <a:moveTo>
                    <a:pt x="2989234" y="760410"/>
                  </a:moveTo>
                  <a:lnTo>
                    <a:pt x="3000346" y="771020"/>
                  </a:lnTo>
                  <a:lnTo>
                    <a:pt x="2997078" y="785810"/>
                  </a:lnTo>
                  <a:lnTo>
                    <a:pt x="2989559" y="779380"/>
                  </a:lnTo>
                  <a:cubicBezTo>
                    <a:pt x="2989451" y="773057"/>
                    <a:pt x="2989342" y="766733"/>
                    <a:pt x="2989234" y="760410"/>
                  </a:cubicBezTo>
                  <a:close/>
                  <a:moveTo>
                    <a:pt x="3084673" y="733425"/>
                  </a:moveTo>
                  <a:lnTo>
                    <a:pt x="3095591" y="744629"/>
                  </a:lnTo>
                  <a:lnTo>
                    <a:pt x="3089491" y="761915"/>
                  </a:lnTo>
                  <a:lnTo>
                    <a:pt x="3078568" y="778881"/>
                  </a:lnTo>
                  <a:lnTo>
                    <a:pt x="3073427" y="784323"/>
                  </a:lnTo>
                  <a:lnTo>
                    <a:pt x="3061541" y="788805"/>
                  </a:lnTo>
                  <a:lnTo>
                    <a:pt x="3062825" y="799369"/>
                  </a:lnTo>
                  <a:lnTo>
                    <a:pt x="3065074" y="811213"/>
                  </a:lnTo>
                  <a:lnTo>
                    <a:pt x="3056400" y="808972"/>
                  </a:lnTo>
                  <a:lnTo>
                    <a:pt x="3054472" y="788805"/>
                  </a:lnTo>
                  <a:lnTo>
                    <a:pt x="3063789" y="766077"/>
                  </a:lnTo>
                  <a:lnTo>
                    <a:pt x="3045477" y="773119"/>
                  </a:lnTo>
                  <a:lnTo>
                    <a:pt x="3028448" y="802890"/>
                  </a:lnTo>
                  <a:lnTo>
                    <a:pt x="3016882" y="795527"/>
                  </a:lnTo>
                  <a:lnTo>
                    <a:pt x="3014633" y="784643"/>
                  </a:lnTo>
                  <a:lnTo>
                    <a:pt x="3028127" y="766397"/>
                  </a:lnTo>
                  <a:lnTo>
                    <a:pt x="3045477" y="749431"/>
                  </a:lnTo>
                  <a:lnTo>
                    <a:pt x="3065396" y="743989"/>
                  </a:lnTo>
                  <a:close/>
                  <a:moveTo>
                    <a:pt x="3205129" y="719138"/>
                  </a:moveTo>
                  <a:lnTo>
                    <a:pt x="3203253" y="736387"/>
                  </a:lnTo>
                  <a:lnTo>
                    <a:pt x="3189807" y="739776"/>
                  </a:lnTo>
                  <a:lnTo>
                    <a:pt x="3184491" y="726222"/>
                  </a:lnTo>
                  <a:close/>
                  <a:moveTo>
                    <a:pt x="3048002" y="700087"/>
                  </a:moveTo>
                  <a:lnTo>
                    <a:pt x="3055726" y="703262"/>
                  </a:lnTo>
                  <a:lnTo>
                    <a:pt x="3059084" y="711517"/>
                  </a:lnTo>
                  <a:lnTo>
                    <a:pt x="3057069" y="725170"/>
                  </a:lnTo>
                  <a:lnTo>
                    <a:pt x="3044980" y="725487"/>
                  </a:lnTo>
                  <a:lnTo>
                    <a:pt x="3041621" y="709612"/>
                  </a:lnTo>
                  <a:close/>
                  <a:moveTo>
                    <a:pt x="3147591" y="608011"/>
                  </a:moveTo>
                  <a:lnTo>
                    <a:pt x="3157047" y="609291"/>
                  </a:lnTo>
                  <a:lnTo>
                    <a:pt x="3163667" y="632651"/>
                  </a:lnTo>
                  <a:lnTo>
                    <a:pt x="3154210" y="648332"/>
                  </a:lnTo>
                  <a:lnTo>
                    <a:pt x="3165873" y="659212"/>
                  </a:lnTo>
                  <a:lnTo>
                    <a:pt x="3165873" y="666572"/>
                  </a:lnTo>
                  <a:lnTo>
                    <a:pt x="3150428" y="687053"/>
                  </a:lnTo>
                  <a:lnTo>
                    <a:pt x="3152319" y="699533"/>
                  </a:lnTo>
                  <a:lnTo>
                    <a:pt x="3167134" y="696333"/>
                  </a:lnTo>
                  <a:lnTo>
                    <a:pt x="3173439" y="675853"/>
                  </a:lnTo>
                  <a:lnTo>
                    <a:pt x="3178482" y="657932"/>
                  </a:lnTo>
                  <a:lnTo>
                    <a:pt x="3193298" y="651212"/>
                  </a:lnTo>
                  <a:lnTo>
                    <a:pt x="3183211" y="634571"/>
                  </a:lnTo>
                  <a:lnTo>
                    <a:pt x="3192983" y="621771"/>
                  </a:lnTo>
                  <a:lnTo>
                    <a:pt x="3196765" y="625611"/>
                  </a:lnTo>
                  <a:lnTo>
                    <a:pt x="3199602" y="629131"/>
                  </a:lnTo>
                  <a:lnTo>
                    <a:pt x="3200548" y="631051"/>
                  </a:lnTo>
                  <a:lnTo>
                    <a:pt x="3201178" y="632331"/>
                  </a:lnTo>
                  <a:lnTo>
                    <a:pt x="3202124" y="632971"/>
                  </a:lnTo>
                  <a:lnTo>
                    <a:pt x="3203070" y="633611"/>
                  </a:lnTo>
                  <a:lnTo>
                    <a:pt x="3204015" y="632971"/>
                  </a:lnTo>
                  <a:lnTo>
                    <a:pt x="3205592" y="632651"/>
                  </a:lnTo>
                  <a:lnTo>
                    <a:pt x="3207483" y="631691"/>
                  </a:lnTo>
                  <a:lnTo>
                    <a:pt x="3208744" y="631051"/>
                  </a:lnTo>
                  <a:lnTo>
                    <a:pt x="3220092" y="642572"/>
                  </a:lnTo>
                  <a:lnTo>
                    <a:pt x="3225766" y="654092"/>
                  </a:lnTo>
                  <a:lnTo>
                    <a:pt x="3206852" y="678093"/>
                  </a:lnTo>
                  <a:lnTo>
                    <a:pt x="3205276" y="700173"/>
                  </a:lnTo>
                  <a:lnTo>
                    <a:pt x="3185102" y="698253"/>
                  </a:lnTo>
                  <a:lnTo>
                    <a:pt x="3181319" y="716174"/>
                  </a:lnTo>
                  <a:lnTo>
                    <a:pt x="3173754" y="726734"/>
                  </a:lnTo>
                  <a:lnTo>
                    <a:pt x="3184472" y="743055"/>
                  </a:lnTo>
                  <a:lnTo>
                    <a:pt x="3173754" y="746255"/>
                  </a:lnTo>
                  <a:lnTo>
                    <a:pt x="3160199" y="738895"/>
                  </a:lnTo>
                  <a:lnTo>
                    <a:pt x="3157047" y="722894"/>
                  </a:lnTo>
                  <a:lnTo>
                    <a:pt x="3154525" y="730894"/>
                  </a:lnTo>
                  <a:lnTo>
                    <a:pt x="3152949" y="736974"/>
                  </a:lnTo>
                  <a:lnTo>
                    <a:pt x="3152004" y="739215"/>
                  </a:lnTo>
                  <a:cubicBezTo>
                    <a:pt x="3151899" y="739855"/>
                    <a:pt x="3151793" y="740495"/>
                    <a:pt x="3151688" y="741135"/>
                  </a:cubicBezTo>
                  <a:lnTo>
                    <a:pt x="3151373" y="743375"/>
                  </a:lnTo>
                  <a:lnTo>
                    <a:pt x="3149482" y="746895"/>
                  </a:lnTo>
                  <a:lnTo>
                    <a:pt x="3144123" y="756495"/>
                  </a:lnTo>
                  <a:lnTo>
                    <a:pt x="3136243" y="769935"/>
                  </a:lnTo>
                  <a:lnTo>
                    <a:pt x="3126786" y="760335"/>
                  </a:lnTo>
                  <a:lnTo>
                    <a:pt x="3129623" y="727694"/>
                  </a:lnTo>
                  <a:lnTo>
                    <a:pt x="3116384" y="740495"/>
                  </a:lnTo>
                  <a:lnTo>
                    <a:pt x="3105036" y="768975"/>
                  </a:lnTo>
                  <a:lnTo>
                    <a:pt x="3097785" y="767055"/>
                  </a:lnTo>
                  <a:lnTo>
                    <a:pt x="3107873" y="742415"/>
                  </a:lnTo>
                  <a:lnTo>
                    <a:pt x="3096209" y="740495"/>
                  </a:lnTo>
                  <a:lnTo>
                    <a:pt x="3094003" y="734094"/>
                  </a:lnTo>
                  <a:lnTo>
                    <a:pt x="3107557" y="727694"/>
                  </a:lnTo>
                  <a:lnTo>
                    <a:pt x="3099992" y="717134"/>
                  </a:lnTo>
                  <a:lnTo>
                    <a:pt x="3127101" y="687053"/>
                  </a:lnTo>
                  <a:lnTo>
                    <a:pt x="3127101" y="668172"/>
                  </a:lnTo>
                  <a:lnTo>
                    <a:pt x="3135297" y="656332"/>
                  </a:lnTo>
                  <a:lnTo>
                    <a:pt x="3128992" y="646732"/>
                  </a:lnTo>
                  <a:close/>
                  <a:moveTo>
                    <a:pt x="3086809" y="601662"/>
                  </a:moveTo>
                  <a:lnTo>
                    <a:pt x="3100900" y="618490"/>
                  </a:lnTo>
                  <a:lnTo>
                    <a:pt x="3095575" y="628967"/>
                  </a:lnTo>
                  <a:lnTo>
                    <a:pt x="3100274" y="649287"/>
                  </a:lnTo>
                  <a:lnTo>
                    <a:pt x="3095888" y="658812"/>
                  </a:lnTo>
                  <a:lnTo>
                    <a:pt x="3117816" y="663575"/>
                  </a:lnTo>
                  <a:lnTo>
                    <a:pt x="3107478" y="680720"/>
                  </a:lnTo>
                  <a:lnTo>
                    <a:pt x="3092755" y="682625"/>
                  </a:lnTo>
                  <a:lnTo>
                    <a:pt x="3067073" y="700087"/>
                  </a:lnTo>
                  <a:lnTo>
                    <a:pt x="3054544" y="696912"/>
                  </a:lnTo>
                  <a:lnTo>
                    <a:pt x="3082423" y="661987"/>
                  </a:lnTo>
                  <a:lnTo>
                    <a:pt x="3052351" y="679767"/>
                  </a:lnTo>
                  <a:lnTo>
                    <a:pt x="3042953" y="679132"/>
                  </a:lnTo>
                  <a:lnTo>
                    <a:pt x="3029170" y="697230"/>
                  </a:lnTo>
                  <a:lnTo>
                    <a:pt x="3024158" y="683577"/>
                  </a:lnTo>
                  <a:lnTo>
                    <a:pt x="3034495" y="675957"/>
                  </a:lnTo>
                  <a:lnTo>
                    <a:pt x="3031050" y="662305"/>
                  </a:lnTo>
                  <a:lnTo>
                    <a:pt x="3042640" y="652780"/>
                  </a:lnTo>
                  <a:lnTo>
                    <a:pt x="3057363" y="649605"/>
                  </a:lnTo>
                  <a:lnTo>
                    <a:pt x="3071460" y="629285"/>
                  </a:lnTo>
                  <a:lnTo>
                    <a:pt x="3083990" y="628332"/>
                  </a:lnTo>
                  <a:lnTo>
                    <a:pt x="3079917" y="611187"/>
                  </a:lnTo>
                  <a:close/>
                  <a:moveTo>
                    <a:pt x="3198778" y="596901"/>
                  </a:moveTo>
                  <a:lnTo>
                    <a:pt x="3208960" y="597864"/>
                  </a:lnTo>
                  <a:lnTo>
                    <a:pt x="3214215" y="603322"/>
                  </a:lnTo>
                  <a:lnTo>
                    <a:pt x="3219798" y="601074"/>
                  </a:lnTo>
                  <a:lnTo>
                    <a:pt x="3227353" y="611349"/>
                  </a:lnTo>
                  <a:lnTo>
                    <a:pt x="3217828" y="625476"/>
                  </a:lnTo>
                  <a:lnTo>
                    <a:pt x="3201405" y="609743"/>
                  </a:lnTo>
                  <a:close/>
                  <a:moveTo>
                    <a:pt x="3164907" y="504825"/>
                  </a:moveTo>
                  <a:lnTo>
                    <a:pt x="3188311" y="509905"/>
                  </a:lnTo>
                  <a:lnTo>
                    <a:pt x="3190841" y="523558"/>
                  </a:lnTo>
                  <a:lnTo>
                    <a:pt x="3182302" y="535305"/>
                  </a:lnTo>
                  <a:lnTo>
                    <a:pt x="3184516" y="554355"/>
                  </a:lnTo>
                  <a:lnTo>
                    <a:pt x="3172181" y="566103"/>
                  </a:lnTo>
                  <a:lnTo>
                    <a:pt x="3164591" y="582930"/>
                  </a:lnTo>
                  <a:lnTo>
                    <a:pt x="3136444" y="592455"/>
                  </a:lnTo>
                  <a:lnTo>
                    <a:pt x="3124110" y="622300"/>
                  </a:lnTo>
                  <a:lnTo>
                    <a:pt x="3119998" y="619125"/>
                  </a:lnTo>
                  <a:lnTo>
                    <a:pt x="3120631" y="611823"/>
                  </a:lnTo>
                  <a:lnTo>
                    <a:pt x="3109878" y="602615"/>
                  </a:lnTo>
                  <a:lnTo>
                    <a:pt x="3132965" y="578803"/>
                  </a:lnTo>
                  <a:lnTo>
                    <a:pt x="3136127" y="555943"/>
                  </a:lnTo>
                  <a:lnTo>
                    <a:pt x="3151941" y="553403"/>
                  </a:lnTo>
                  <a:lnTo>
                    <a:pt x="3155736" y="542925"/>
                  </a:lnTo>
                  <a:lnTo>
                    <a:pt x="3151624" y="531495"/>
                  </a:lnTo>
                  <a:lnTo>
                    <a:pt x="3157950" y="523875"/>
                  </a:lnTo>
                  <a:close/>
                  <a:moveTo>
                    <a:pt x="4364771" y="471424"/>
                  </a:moveTo>
                  <a:lnTo>
                    <a:pt x="4352063" y="473328"/>
                  </a:lnTo>
                  <a:lnTo>
                    <a:pt x="4349204" y="492370"/>
                  </a:lnTo>
                  <a:lnTo>
                    <a:pt x="4353334" y="505065"/>
                  </a:lnTo>
                  <a:lnTo>
                    <a:pt x="4345709" y="514269"/>
                  </a:lnTo>
                  <a:lnTo>
                    <a:pt x="4338402" y="505383"/>
                  </a:lnTo>
                  <a:lnTo>
                    <a:pt x="4341579" y="493005"/>
                  </a:lnTo>
                  <a:lnTo>
                    <a:pt x="4337131" y="479358"/>
                  </a:lnTo>
                  <a:lnTo>
                    <a:pt x="4322835" y="489514"/>
                  </a:lnTo>
                  <a:lnTo>
                    <a:pt x="4315210" y="501892"/>
                  </a:lnTo>
                  <a:lnTo>
                    <a:pt x="4319976" y="515538"/>
                  </a:lnTo>
                  <a:lnTo>
                    <a:pt x="4326647" y="515538"/>
                  </a:lnTo>
                  <a:lnTo>
                    <a:pt x="4334590" y="522203"/>
                  </a:lnTo>
                  <a:lnTo>
                    <a:pt x="4333319" y="536167"/>
                  </a:lnTo>
                  <a:lnTo>
                    <a:pt x="4321882" y="530455"/>
                  </a:lnTo>
                  <a:lnTo>
                    <a:pt x="4315210" y="539658"/>
                  </a:lnTo>
                  <a:lnTo>
                    <a:pt x="4297419" y="537119"/>
                  </a:lnTo>
                  <a:lnTo>
                    <a:pt x="4292971" y="550766"/>
                  </a:lnTo>
                  <a:lnTo>
                    <a:pt x="4282805" y="553940"/>
                  </a:lnTo>
                  <a:lnTo>
                    <a:pt x="4274862" y="552353"/>
                  </a:lnTo>
                  <a:lnTo>
                    <a:pt x="4260566" y="563778"/>
                  </a:lnTo>
                  <a:lnTo>
                    <a:pt x="4263425" y="579647"/>
                  </a:lnTo>
                  <a:lnTo>
                    <a:pt x="4256754" y="585677"/>
                  </a:lnTo>
                  <a:lnTo>
                    <a:pt x="4246270" y="586312"/>
                  </a:lnTo>
                  <a:lnTo>
                    <a:pt x="4233244" y="586946"/>
                  </a:lnTo>
                  <a:lnTo>
                    <a:pt x="4227843" y="601863"/>
                  </a:lnTo>
                  <a:lnTo>
                    <a:pt x="4232926" y="608210"/>
                  </a:lnTo>
                  <a:lnTo>
                    <a:pt x="4241504" y="605036"/>
                  </a:lnTo>
                  <a:lnTo>
                    <a:pt x="4247858" y="609797"/>
                  </a:lnTo>
                  <a:lnTo>
                    <a:pt x="4239280" y="612653"/>
                  </a:lnTo>
                  <a:lnTo>
                    <a:pt x="4244363" y="622174"/>
                  </a:lnTo>
                  <a:lnTo>
                    <a:pt x="4254530" y="624396"/>
                  </a:lnTo>
                  <a:lnTo>
                    <a:pt x="4259295" y="613288"/>
                  </a:lnTo>
                  <a:lnTo>
                    <a:pt x="4260248" y="619635"/>
                  </a:lnTo>
                  <a:lnTo>
                    <a:pt x="4269462" y="628204"/>
                  </a:lnTo>
                  <a:lnTo>
                    <a:pt x="4263108" y="631378"/>
                  </a:lnTo>
                  <a:lnTo>
                    <a:pt x="4252624" y="629791"/>
                  </a:lnTo>
                  <a:lnTo>
                    <a:pt x="4260566" y="643755"/>
                  </a:lnTo>
                  <a:lnTo>
                    <a:pt x="4275180" y="653594"/>
                  </a:lnTo>
                  <a:lnTo>
                    <a:pt x="4289477" y="646612"/>
                  </a:lnTo>
                  <a:lnTo>
                    <a:pt x="4287570" y="633599"/>
                  </a:lnTo>
                  <a:lnTo>
                    <a:pt x="4297101" y="628839"/>
                  </a:lnTo>
                  <a:lnTo>
                    <a:pt x="4302185" y="638360"/>
                  </a:lnTo>
                  <a:lnTo>
                    <a:pt x="4312669" y="637725"/>
                  </a:lnTo>
                  <a:lnTo>
                    <a:pt x="4312033" y="628204"/>
                  </a:lnTo>
                  <a:lnTo>
                    <a:pt x="4308221" y="616462"/>
                  </a:lnTo>
                  <a:lnTo>
                    <a:pt x="4317752" y="615827"/>
                  </a:lnTo>
                  <a:lnTo>
                    <a:pt x="4332048" y="624396"/>
                  </a:lnTo>
                  <a:lnTo>
                    <a:pt x="4339673" y="624396"/>
                  </a:lnTo>
                  <a:lnTo>
                    <a:pt x="4339547" y="624461"/>
                  </a:lnTo>
                  <a:lnTo>
                    <a:pt x="4339882" y="624461"/>
                  </a:lnTo>
                  <a:lnTo>
                    <a:pt x="4340199" y="623826"/>
                  </a:lnTo>
                  <a:lnTo>
                    <a:pt x="4341172" y="623340"/>
                  </a:lnTo>
                  <a:lnTo>
                    <a:pt x="4347298" y="612018"/>
                  </a:lnTo>
                  <a:lnTo>
                    <a:pt x="4332366" y="604402"/>
                  </a:lnTo>
                  <a:lnTo>
                    <a:pt x="4328236" y="605354"/>
                  </a:lnTo>
                  <a:lnTo>
                    <a:pt x="4317434" y="588216"/>
                  </a:lnTo>
                  <a:lnTo>
                    <a:pt x="4329189" y="567587"/>
                  </a:lnTo>
                  <a:lnTo>
                    <a:pt x="4344121" y="564731"/>
                  </a:lnTo>
                  <a:lnTo>
                    <a:pt x="4350793" y="555210"/>
                  </a:lnTo>
                  <a:lnTo>
                    <a:pt x="4348886" y="549814"/>
                  </a:lnTo>
                  <a:lnTo>
                    <a:pt x="4361912" y="539976"/>
                  </a:lnTo>
                  <a:lnTo>
                    <a:pt x="4359053" y="525059"/>
                  </a:lnTo>
                  <a:lnTo>
                    <a:pt x="4355876" y="522838"/>
                  </a:lnTo>
                  <a:lnTo>
                    <a:pt x="4355240" y="513634"/>
                  </a:lnTo>
                  <a:lnTo>
                    <a:pt x="4380021" y="502526"/>
                  </a:lnTo>
                  <a:lnTo>
                    <a:pt x="4384151" y="488879"/>
                  </a:lnTo>
                  <a:lnTo>
                    <a:pt x="4380339" y="476185"/>
                  </a:lnTo>
                  <a:lnTo>
                    <a:pt x="4369537" y="489514"/>
                  </a:lnTo>
                  <a:lnTo>
                    <a:pt x="4360959" y="501892"/>
                  </a:lnTo>
                  <a:lnTo>
                    <a:pt x="4359053" y="486023"/>
                  </a:lnTo>
                  <a:lnTo>
                    <a:pt x="4366360" y="478724"/>
                  </a:lnTo>
                  <a:close/>
                  <a:moveTo>
                    <a:pt x="3304349" y="431801"/>
                  </a:moveTo>
                  <a:lnTo>
                    <a:pt x="3318916" y="437795"/>
                  </a:lnTo>
                  <a:lnTo>
                    <a:pt x="3327783" y="453570"/>
                  </a:lnTo>
                  <a:lnTo>
                    <a:pt x="3334751" y="432432"/>
                  </a:lnTo>
                  <a:lnTo>
                    <a:pt x="3344568" y="440950"/>
                  </a:lnTo>
                  <a:lnTo>
                    <a:pt x="3340451" y="462719"/>
                  </a:lnTo>
                  <a:lnTo>
                    <a:pt x="3344885" y="472183"/>
                  </a:lnTo>
                  <a:lnTo>
                    <a:pt x="3354069" y="456409"/>
                  </a:lnTo>
                  <a:lnTo>
                    <a:pt x="3367053" y="470290"/>
                  </a:lnTo>
                  <a:lnTo>
                    <a:pt x="3355335" y="475338"/>
                  </a:lnTo>
                  <a:lnTo>
                    <a:pt x="3360719" y="488904"/>
                  </a:lnTo>
                  <a:lnTo>
                    <a:pt x="3347101" y="510988"/>
                  </a:lnTo>
                  <a:cubicBezTo>
                    <a:pt x="3346784" y="517298"/>
                    <a:pt x="3346468" y="523607"/>
                    <a:pt x="3346151" y="529917"/>
                  </a:cubicBezTo>
                  <a:lnTo>
                    <a:pt x="3358185" y="549477"/>
                  </a:lnTo>
                  <a:lnTo>
                    <a:pt x="3320183" y="551055"/>
                  </a:lnTo>
                  <a:lnTo>
                    <a:pt x="3317016" y="534649"/>
                  </a:lnTo>
                  <a:lnTo>
                    <a:pt x="3296748" y="556733"/>
                  </a:lnTo>
                  <a:lnTo>
                    <a:pt x="3274897" y="555471"/>
                  </a:lnTo>
                  <a:lnTo>
                    <a:pt x="3256845" y="581026"/>
                  </a:lnTo>
                  <a:lnTo>
                    <a:pt x="3243228" y="566513"/>
                  </a:lnTo>
                  <a:lnTo>
                    <a:pt x="3249562" y="556102"/>
                  </a:lnTo>
                  <a:lnTo>
                    <a:pt x="3270780" y="552317"/>
                  </a:lnTo>
                  <a:lnTo>
                    <a:pt x="3271413" y="539066"/>
                  </a:lnTo>
                  <a:lnTo>
                    <a:pt x="3255579" y="533703"/>
                  </a:lnTo>
                  <a:lnTo>
                    <a:pt x="3252412" y="523292"/>
                  </a:lnTo>
                  <a:lnTo>
                    <a:pt x="3267296" y="516036"/>
                  </a:lnTo>
                  <a:lnTo>
                    <a:pt x="3250828" y="500261"/>
                  </a:lnTo>
                  <a:lnTo>
                    <a:pt x="3264763" y="481332"/>
                  </a:lnTo>
                  <a:lnTo>
                    <a:pt x="3300548" y="488588"/>
                  </a:lnTo>
                  <a:lnTo>
                    <a:pt x="3308782" y="480070"/>
                  </a:lnTo>
                  <a:lnTo>
                    <a:pt x="3286614" y="469975"/>
                  </a:lnTo>
                  <a:lnTo>
                    <a:pt x="3288831" y="456093"/>
                  </a:lnTo>
                  <a:lnTo>
                    <a:pt x="3310999" y="462088"/>
                  </a:lnTo>
                  <a:close/>
                  <a:moveTo>
                    <a:pt x="3435951" y="361951"/>
                  </a:moveTo>
                  <a:lnTo>
                    <a:pt x="3459129" y="379352"/>
                  </a:lnTo>
                  <a:cubicBezTo>
                    <a:pt x="3458917" y="383993"/>
                    <a:pt x="3458706" y="388633"/>
                    <a:pt x="3458494" y="393274"/>
                  </a:cubicBezTo>
                  <a:lnTo>
                    <a:pt x="3438491" y="404980"/>
                  </a:lnTo>
                  <a:lnTo>
                    <a:pt x="3440714" y="424913"/>
                  </a:lnTo>
                  <a:lnTo>
                    <a:pt x="3394358" y="452439"/>
                  </a:lnTo>
                  <a:lnTo>
                    <a:pt x="3382928" y="442314"/>
                  </a:lnTo>
                  <a:lnTo>
                    <a:pt x="3371816" y="427444"/>
                  </a:lnTo>
                  <a:lnTo>
                    <a:pt x="3393088" y="427444"/>
                  </a:lnTo>
                  <a:lnTo>
                    <a:pt x="3385468" y="404031"/>
                  </a:lnTo>
                  <a:lnTo>
                    <a:pt x="3411821" y="400867"/>
                  </a:lnTo>
                  <a:lnTo>
                    <a:pt x="3418171" y="384098"/>
                  </a:lnTo>
                  <a:lnTo>
                    <a:pt x="3424521" y="395805"/>
                  </a:lnTo>
                  <a:lnTo>
                    <a:pt x="3429919" y="395488"/>
                  </a:lnTo>
                  <a:lnTo>
                    <a:pt x="3424521" y="373657"/>
                  </a:lnTo>
                  <a:close/>
                  <a:moveTo>
                    <a:pt x="3528661" y="334961"/>
                  </a:moveTo>
                  <a:lnTo>
                    <a:pt x="3536916" y="337252"/>
                  </a:lnTo>
                  <a:lnTo>
                    <a:pt x="3529613" y="364093"/>
                  </a:lnTo>
                  <a:lnTo>
                    <a:pt x="3509928" y="366711"/>
                  </a:lnTo>
                  <a:lnTo>
                    <a:pt x="3505166" y="354600"/>
                  </a:lnTo>
                  <a:lnTo>
                    <a:pt x="3523263" y="347072"/>
                  </a:lnTo>
                  <a:close/>
                  <a:moveTo>
                    <a:pt x="4276189" y="308170"/>
                  </a:moveTo>
                  <a:lnTo>
                    <a:pt x="4271925" y="310848"/>
                  </a:lnTo>
                  <a:cubicBezTo>
                    <a:pt x="4271963" y="310963"/>
                    <a:pt x="4272002" y="311077"/>
                    <a:pt x="4272040" y="311192"/>
                  </a:cubicBezTo>
                  <a:close/>
                  <a:moveTo>
                    <a:pt x="3488655" y="279400"/>
                  </a:moveTo>
                  <a:lnTo>
                    <a:pt x="3501355" y="287882"/>
                  </a:lnTo>
                  <a:lnTo>
                    <a:pt x="3495958" y="298248"/>
                  </a:lnTo>
                  <a:lnTo>
                    <a:pt x="3498180" y="309557"/>
                  </a:lnTo>
                  <a:lnTo>
                    <a:pt x="3516278" y="322123"/>
                  </a:lnTo>
                  <a:lnTo>
                    <a:pt x="3497545" y="345054"/>
                  </a:lnTo>
                  <a:lnTo>
                    <a:pt x="3490560" y="364845"/>
                  </a:lnTo>
                  <a:lnTo>
                    <a:pt x="3473415" y="368300"/>
                  </a:lnTo>
                  <a:lnTo>
                    <a:pt x="3448015" y="342541"/>
                  </a:lnTo>
                  <a:lnTo>
                    <a:pt x="3445475" y="316468"/>
                  </a:lnTo>
                  <a:lnTo>
                    <a:pt x="3433728" y="314269"/>
                  </a:lnTo>
                  <a:lnTo>
                    <a:pt x="3433728" y="302960"/>
                  </a:lnTo>
                  <a:lnTo>
                    <a:pt x="3438808" y="289138"/>
                  </a:lnTo>
                  <a:lnTo>
                    <a:pt x="3454683" y="296678"/>
                  </a:lnTo>
                  <a:lnTo>
                    <a:pt x="3479130" y="296364"/>
                  </a:lnTo>
                  <a:lnTo>
                    <a:pt x="3466748" y="317096"/>
                  </a:lnTo>
                  <a:lnTo>
                    <a:pt x="3478495" y="340028"/>
                  </a:lnTo>
                  <a:lnTo>
                    <a:pt x="3478495" y="328719"/>
                  </a:lnTo>
                  <a:lnTo>
                    <a:pt x="3494053" y="309557"/>
                  </a:lnTo>
                  <a:close/>
                  <a:moveTo>
                    <a:pt x="3621053" y="250824"/>
                  </a:moveTo>
                  <a:lnTo>
                    <a:pt x="3633753" y="259353"/>
                  </a:lnTo>
                  <a:lnTo>
                    <a:pt x="3618195" y="280201"/>
                  </a:lnTo>
                  <a:lnTo>
                    <a:pt x="3627720" y="304208"/>
                  </a:lnTo>
                  <a:lnTo>
                    <a:pt x="3615973" y="312737"/>
                  </a:lnTo>
                  <a:lnTo>
                    <a:pt x="3601050" y="303577"/>
                  </a:lnTo>
                  <a:lnTo>
                    <a:pt x="3603273" y="292837"/>
                  </a:lnTo>
                  <a:lnTo>
                    <a:pt x="3595653" y="274199"/>
                  </a:lnTo>
                  <a:lnTo>
                    <a:pt x="3604860" y="268830"/>
                  </a:lnTo>
                  <a:lnTo>
                    <a:pt x="3610258" y="258405"/>
                  </a:lnTo>
                  <a:close/>
                  <a:moveTo>
                    <a:pt x="3463697" y="247649"/>
                  </a:moveTo>
                  <a:lnTo>
                    <a:pt x="3468654" y="252812"/>
                  </a:lnTo>
                  <a:lnTo>
                    <a:pt x="3466904" y="273140"/>
                  </a:lnTo>
                  <a:lnTo>
                    <a:pt x="3463988" y="287337"/>
                  </a:lnTo>
                  <a:lnTo>
                    <a:pt x="3454366" y="273140"/>
                  </a:lnTo>
                  <a:close/>
                  <a:moveTo>
                    <a:pt x="3514243" y="244475"/>
                  </a:moveTo>
                  <a:lnTo>
                    <a:pt x="3523940" y="256388"/>
                  </a:lnTo>
                  <a:lnTo>
                    <a:pt x="3525232" y="268946"/>
                  </a:lnTo>
                  <a:lnTo>
                    <a:pt x="3543655" y="271200"/>
                  </a:lnTo>
                  <a:lnTo>
                    <a:pt x="3546887" y="284080"/>
                  </a:lnTo>
                  <a:lnTo>
                    <a:pt x="3557553" y="287944"/>
                  </a:lnTo>
                  <a:lnTo>
                    <a:pt x="3554644" y="304044"/>
                  </a:lnTo>
                  <a:lnTo>
                    <a:pt x="3540746" y="312737"/>
                  </a:lnTo>
                  <a:lnTo>
                    <a:pt x="3524586" y="294706"/>
                  </a:lnTo>
                  <a:lnTo>
                    <a:pt x="3514890" y="285046"/>
                  </a:lnTo>
                  <a:lnTo>
                    <a:pt x="3517476" y="269268"/>
                  </a:lnTo>
                  <a:lnTo>
                    <a:pt x="3503578" y="253168"/>
                  </a:lnTo>
                  <a:close/>
                  <a:moveTo>
                    <a:pt x="3570253" y="234949"/>
                  </a:moveTo>
                  <a:lnTo>
                    <a:pt x="3579778" y="251203"/>
                  </a:lnTo>
                  <a:lnTo>
                    <a:pt x="3571205" y="257174"/>
                  </a:lnTo>
                  <a:lnTo>
                    <a:pt x="3563903" y="249213"/>
                  </a:lnTo>
                  <a:lnTo>
                    <a:pt x="3564855" y="239261"/>
                  </a:lnTo>
                  <a:close/>
                  <a:moveTo>
                    <a:pt x="3805219" y="211137"/>
                  </a:moveTo>
                  <a:lnTo>
                    <a:pt x="3835518" y="224790"/>
                  </a:lnTo>
                  <a:lnTo>
                    <a:pt x="3846478" y="244792"/>
                  </a:lnTo>
                  <a:lnTo>
                    <a:pt x="3843254" y="252412"/>
                  </a:lnTo>
                  <a:lnTo>
                    <a:pt x="3818435" y="250190"/>
                  </a:lnTo>
                  <a:lnTo>
                    <a:pt x="3782978" y="229552"/>
                  </a:lnTo>
                  <a:close/>
                  <a:moveTo>
                    <a:pt x="3716499" y="206375"/>
                  </a:moveTo>
                  <a:lnTo>
                    <a:pt x="3732178" y="217487"/>
                  </a:lnTo>
                  <a:lnTo>
                    <a:pt x="3721516" y="233363"/>
                  </a:lnTo>
                  <a:lnTo>
                    <a:pt x="3706778" y="208280"/>
                  </a:lnTo>
                  <a:close/>
                  <a:moveTo>
                    <a:pt x="3892555" y="152400"/>
                  </a:moveTo>
                  <a:lnTo>
                    <a:pt x="3891607" y="170764"/>
                  </a:lnTo>
                  <a:lnTo>
                    <a:pt x="3900454" y="183652"/>
                  </a:lnTo>
                  <a:lnTo>
                    <a:pt x="3893187" y="195573"/>
                  </a:lnTo>
                  <a:lnTo>
                    <a:pt x="3880232" y="211682"/>
                  </a:lnTo>
                  <a:lnTo>
                    <a:pt x="3858431" y="239713"/>
                  </a:lnTo>
                  <a:lnTo>
                    <a:pt x="3847056" y="236491"/>
                  </a:lnTo>
                  <a:lnTo>
                    <a:pt x="3847056" y="209749"/>
                  </a:lnTo>
                  <a:lnTo>
                    <a:pt x="3835366" y="197184"/>
                  </a:lnTo>
                  <a:lnTo>
                    <a:pt x="3845477" y="175597"/>
                  </a:lnTo>
                  <a:lnTo>
                    <a:pt x="3859379" y="186230"/>
                  </a:lnTo>
                  <a:lnTo>
                    <a:pt x="3862538" y="172376"/>
                  </a:lnTo>
                  <a:lnTo>
                    <a:pt x="3883076" y="158199"/>
                  </a:lnTo>
                  <a:close/>
                  <a:moveTo>
                    <a:pt x="3911566" y="117476"/>
                  </a:moveTo>
                  <a:lnTo>
                    <a:pt x="3927580" y="122238"/>
                  </a:lnTo>
                  <a:lnTo>
                    <a:pt x="3940141" y="148591"/>
                  </a:lnTo>
                  <a:lnTo>
                    <a:pt x="3932918" y="162243"/>
                  </a:lnTo>
                  <a:lnTo>
                    <a:pt x="3918474" y="169864"/>
                  </a:lnTo>
                  <a:lnTo>
                    <a:pt x="3912822" y="142558"/>
                  </a:lnTo>
                  <a:cubicBezTo>
                    <a:pt x="3912403" y="134197"/>
                    <a:pt x="3911985" y="125837"/>
                    <a:pt x="3911566" y="117476"/>
                  </a:cubicBezTo>
                  <a:close/>
                  <a:moveTo>
                    <a:pt x="3882623" y="82550"/>
                  </a:moveTo>
                  <a:lnTo>
                    <a:pt x="3889341" y="101343"/>
                  </a:lnTo>
                  <a:lnTo>
                    <a:pt x="3872388" y="111216"/>
                  </a:lnTo>
                  <a:lnTo>
                    <a:pt x="3852236" y="124912"/>
                  </a:lnTo>
                  <a:lnTo>
                    <a:pt x="3842640" y="147527"/>
                  </a:lnTo>
                  <a:lnTo>
                    <a:pt x="3811932" y="167593"/>
                  </a:lnTo>
                  <a:lnTo>
                    <a:pt x="3800417" y="182563"/>
                  </a:lnTo>
                  <a:lnTo>
                    <a:pt x="3792740" y="163771"/>
                  </a:lnTo>
                  <a:lnTo>
                    <a:pt x="3782184" y="174282"/>
                  </a:lnTo>
                  <a:lnTo>
                    <a:pt x="3762352" y="178741"/>
                  </a:lnTo>
                  <a:lnTo>
                    <a:pt x="3763951" y="163771"/>
                  </a:lnTo>
                  <a:lnTo>
                    <a:pt x="3760753" y="144979"/>
                  </a:lnTo>
                  <a:lnTo>
                    <a:pt x="3783783" y="138290"/>
                  </a:lnTo>
                  <a:lnTo>
                    <a:pt x="3794659" y="121409"/>
                  </a:lnTo>
                  <a:lnTo>
                    <a:pt x="3808413" y="128735"/>
                  </a:lnTo>
                  <a:lnTo>
                    <a:pt x="3806494" y="142431"/>
                  </a:lnTo>
                  <a:lnTo>
                    <a:pt x="3826646" y="134468"/>
                  </a:lnTo>
                  <a:lnTo>
                    <a:pt x="3823447" y="118861"/>
                  </a:lnTo>
                  <a:lnTo>
                    <a:pt x="3858313" y="100706"/>
                  </a:lnTo>
                  <a:lnTo>
                    <a:pt x="3867909" y="104846"/>
                  </a:lnTo>
                  <a:lnTo>
                    <a:pt x="3873987" y="88921"/>
                  </a:lnTo>
                  <a:close/>
                  <a:moveTo>
                    <a:pt x="3954178" y="46037"/>
                  </a:moveTo>
                  <a:lnTo>
                    <a:pt x="3965541" y="53654"/>
                  </a:lnTo>
                  <a:cubicBezTo>
                    <a:pt x="3965095" y="60458"/>
                    <a:pt x="3964650" y="67263"/>
                    <a:pt x="3964204" y="74067"/>
                  </a:cubicBezTo>
                  <a:lnTo>
                    <a:pt x="3953175" y="76200"/>
                  </a:lnTo>
                  <a:lnTo>
                    <a:pt x="3955514" y="67974"/>
                  </a:lnTo>
                  <a:lnTo>
                    <a:pt x="3946491" y="64318"/>
                  </a:lnTo>
                  <a:close/>
                  <a:moveTo>
                    <a:pt x="4240178" y="42862"/>
                  </a:moveTo>
                  <a:lnTo>
                    <a:pt x="4253469" y="43488"/>
                  </a:lnTo>
                  <a:cubicBezTo>
                    <a:pt x="4253801" y="50159"/>
                    <a:pt x="4254134" y="56829"/>
                    <a:pt x="4254466" y="63500"/>
                  </a:cubicBezTo>
                  <a:close/>
                  <a:moveTo>
                    <a:pt x="4283567" y="2124"/>
                  </a:moveTo>
                  <a:lnTo>
                    <a:pt x="4289750" y="3880"/>
                  </a:lnTo>
                  <a:lnTo>
                    <a:pt x="4307921" y="26351"/>
                  </a:lnTo>
                  <a:lnTo>
                    <a:pt x="4311095" y="16826"/>
                  </a:lnTo>
                  <a:lnTo>
                    <a:pt x="4314150" y="10809"/>
                  </a:lnTo>
                  <a:lnTo>
                    <a:pt x="4334458" y="16576"/>
                  </a:lnTo>
                  <a:lnTo>
                    <a:pt x="4344797" y="20074"/>
                  </a:lnTo>
                  <a:lnTo>
                    <a:pt x="4331090" y="40956"/>
                  </a:lnTo>
                  <a:lnTo>
                    <a:pt x="4363145" y="29208"/>
                  </a:lnTo>
                  <a:lnTo>
                    <a:pt x="4366319" y="54291"/>
                  </a:lnTo>
                  <a:lnTo>
                    <a:pt x="4331407" y="89533"/>
                  </a:lnTo>
                  <a:lnTo>
                    <a:pt x="4304430" y="84453"/>
                  </a:lnTo>
                  <a:lnTo>
                    <a:pt x="4322203" y="103186"/>
                  </a:lnTo>
                  <a:lnTo>
                    <a:pt x="4318077" y="112711"/>
                  </a:lnTo>
                  <a:lnTo>
                    <a:pt x="4296178" y="128586"/>
                  </a:lnTo>
                  <a:lnTo>
                    <a:pt x="4289830" y="141603"/>
                  </a:lnTo>
                  <a:lnTo>
                    <a:pt x="4330772" y="120331"/>
                  </a:lnTo>
                  <a:lnTo>
                    <a:pt x="4344737" y="116838"/>
                  </a:lnTo>
                  <a:lnTo>
                    <a:pt x="4334263" y="162241"/>
                  </a:lnTo>
                  <a:lnTo>
                    <a:pt x="4311412" y="184466"/>
                  </a:lnTo>
                  <a:lnTo>
                    <a:pt x="4315538" y="192086"/>
                  </a:lnTo>
                  <a:lnTo>
                    <a:pt x="4331407" y="180338"/>
                  </a:lnTo>
                  <a:lnTo>
                    <a:pt x="4337755" y="183196"/>
                  </a:lnTo>
                  <a:lnTo>
                    <a:pt x="4336168" y="219391"/>
                  </a:lnTo>
                  <a:lnTo>
                    <a:pt x="4318712" y="285748"/>
                  </a:lnTo>
                  <a:lnTo>
                    <a:pt x="4278405" y="298766"/>
                  </a:lnTo>
                  <a:lnTo>
                    <a:pt x="4304430" y="295591"/>
                  </a:lnTo>
                  <a:lnTo>
                    <a:pt x="4326329" y="288606"/>
                  </a:lnTo>
                  <a:lnTo>
                    <a:pt x="4333946" y="251458"/>
                  </a:lnTo>
                  <a:lnTo>
                    <a:pt x="4359654" y="182561"/>
                  </a:lnTo>
                  <a:lnTo>
                    <a:pt x="4377109" y="186053"/>
                  </a:lnTo>
                  <a:lnTo>
                    <a:pt x="4357749" y="157796"/>
                  </a:lnTo>
                  <a:lnTo>
                    <a:pt x="4379331" y="98741"/>
                  </a:lnTo>
                  <a:lnTo>
                    <a:pt x="4394248" y="92391"/>
                  </a:lnTo>
                  <a:cubicBezTo>
                    <a:pt x="4394460" y="82443"/>
                    <a:pt x="4394671" y="72494"/>
                    <a:pt x="4394883" y="62546"/>
                  </a:cubicBezTo>
                  <a:lnTo>
                    <a:pt x="4419321" y="81278"/>
                  </a:lnTo>
                  <a:lnTo>
                    <a:pt x="4435189" y="79056"/>
                  </a:lnTo>
                  <a:lnTo>
                    <a:pt x="4449154" y="100011"/>
                  </a:lnTo>
                  <a:lnTo>
                    <a:pt x="4437729" y="117156"/>
                  </a:lnTo>
                  <a:lnTo>
                    <a:pt x="4451376" y="126681"/>
                  </a:lnTo>
                  <a:lnTo>
                    <a:pt x="4458675" y="120013"/>
                  </a:lnTo>
                  <a:lnTo>
                    <a:pt x="4482161" y="111441"/>
                  </a:lnTo>
                  <a:lnTo>
                    <a:pt x="4488509" y="142873"/>
                  </a:lnTo>
                  <a:lnTo>
                    <a:pt x="4505647" y="127951"/>
                  </a:lnTo>
                  <a:cubicBezTo>
                    <a:pt x="4505859" y="122342"/>
                    <a:pt x="4506070" y="116732"/>
                    <a:pt x="4506282" y="111123"/>
                  </a:cubicBezTo>
                  <a:lnTo>
                    <a:pt x="4521516" y="136523"/>
                  </a:lnTo>
                  <a:lnTo>
                    <a:pt x="4540559" y="139381"/>
                  </a:lnTo>
                  <a:cubicBezTo>
                    <a:pt x="4540242" y="142873"/>
                    <a:pt x="4539924" y="146366"/>
                    <a:pt x="4539607" y="149858"/>
                  </a:cubicBezTo>
                  <a:lnTo>
                    <a:pt x="4514217" y="161606"/>
                  </a:lnTo>
                  <a:lnTo>
                    <a:pt x="4529133" y="173353"/>
                  </a:lnTo>
                  <a:lnTo>
                    <a:pt x="4551032" y="160336"/>
                  </a:lnTo>
                  <a:lnTo>
                    <a:pt x="4578644" y="163511"/>
                  </a:lnTo>
                  <a:lnTo>
                    <a:pt x="4584357" y="186371"/>
                  </a:lnTo>
                  <a:lnTo>
                    <a:pt x="4600226" y="183196"/>
                  </a:lnTo>
                  <a:lnTo>
                    <a:pt x="4606891" y="226376"/>
                  </a:lnTo>
                  <a:lnTo>
                    <a:pt x="4574201" y="233678"/>
                  </a:lnTo>
                  <a:lnTo>
                    <a:pt x="4536116" y="270826"/>
                  </a:lnTo>
                  <a:lnTo>
                    <a:pt x="4517390" y="274318"/>
                  </a:lnTo>
                  <a:lnTo>
                    <a:pt x="4494222" y="287336"/>
                  </a:lnTo>
                  <a:lnTo>
                    <a:pt x="4451693" y="276223"/>
                  </a:lnTo>
                  <a:lnTo>
                    <a:pt x="4412656" y="272413"/>
                  </a:lnTo>
                  <a:lnTo>
                    <a:pt x="4376475" y="260031"/>
                  </a:lnTo>
                  <a:lnTo>
                    <a:pt x="4383140" y="276541"/>
                  </a:lnTo>
                  <a:lnTo>
                    <a:pt x="4374570" y="288288"/>
                  </a:lnTo>
                  <a:lnTo>
                    <a:pt x="4402182" y="287336"/>
                  </a:lnTo>
                  <a:lnTo>
                    <a:pt x="4435189" y="298131"/>
                  </a:lnTo>
                  <a:lnTo>
                    <a:pt x="4464706" y="321308"/>
                  </a:lnTo>
                  <a:lnTo>
                    <a:pt x="4459945" y="338135"/>
                  </a:lnTo>
                  <a:lnTo>
                    <a:pt x="4498665" y="340040"/>
                  </a:lnTo>
                  <a:lnTo>
                    <a:pt x="4507552" y="363853"/>
                  </a:lnTo>
                  <a:lnTo>
                    <a:pt x="4491048" y="379728"/>
                  </a:lnTo>
                  <a:lnTo>
                    <a:pt x="4511043" y="395920"/>
                  </a:lnTo>
                  <a:lnTo>
                    <a:pt x="4513582" y="424178"/>
                  </a:lnTo>
                  <a:lnTo>
                    <a:pt x="4502474" y="461325"/>
                  </a:lnTo>
                  <a:lnTo>
                    <a:pt x="4444711" y="494345"/>
                  </a:lnTo>
                  <a:lnTo>
                    <a:pt x="4432650" y="482915"/>
                  </a:lnTo>
                  <a:lnTo>
                    <a:pt x="4441220" y="501648"/>
                  </a:lnTo>
                  <a:lnTo>
                    <a:pt x="4435824" y="513078"/>
                  </a:lnTo>
                  <a:lnTo>
                    <a:pt x="4445346" y="501330"/>
                  </a:lnTo>
                  <a:lnTo>
                    <a:pt x="4506917" y="470533"/>
                  </a:lnTo>
                  <a:lnTo>
                    <a:pt x="4524373" y="436560"/>
                  </a:lnTo>
                  <a:lnTo>
                    <a:pt x="4529133" y="400683"/>
                  </a:lnTo>
                  <a:lnTo>
                    <a:pt x="4549445" y="412113"/>
                  </a:lnTo>
                  <a:lnTo>
                    <a:pt x="4552302" y="390205"/>
                  </a:lnTo>
                  <a:lnTo>
                    <a:pt x="4541511" y="379410"/>
                  </a:lnTo>
                  <a:lnTo>
                    <a:pt x="4532942" y="380680"/>
                  </a:lnTo>
                  <a:lnTo>
                    <a:pt x="4534211" y="355598"/>
                  </a:lnTo>
                  <a:lnTo>
                    <a:pt x="4555476" y="379410"/>
                  </a:lnTo>
                  <a:lnTo>
                    <a:pt x="4577692" y="375918"/>
                  </a:lnTo>
                  <a:lnTo>
                    <a:pt x="4584992" y="388618"/>
                  </a:lnTo>
                  <a:cubicBezTo>
                    <a:pt x="4586215" y="390732"/>
                    <a:pt x="4580951" y="388976"/>
                    <a:pt x="4585033" y="388603"/>
                  </a:cubicBezTo>
                  <a:lnTo>
                    <a:pt x="4609485" y="386381"/>
                  </a:lnTo>
                  <a:lnTo>
                    <a:pt x="4641240" y="393364"/>
                  </a:lnTo>
                  <a:lnTo>
                    <a:pt x="4647591" y="411458"/>
                  </a:lnTo>
                  <a:lnTo>
                    <a:pt x="4631078" y="429235"/>
                  </a:lnTo>
                  <a:lnTo>
                    <a:pt x="4635207" y="434631"/>
                  </a:lnTo>
                  <a:lnTo>
                    <a:pt x="4660611" y="409871"/>
                  </a:lnTo>
                  <a:lnTo>
                    <a:pt x="4681570" y="407649"/>
                  </a:lnTo>
                  <a:lnTo>
                    <a:pt x="4669820" y="397173"/>
                  </a:lnTo>
                  <a:lnTo>
                    <a:pt x="4676171" y="367969"/>
                  </a:lnTo>
                  <a:lnTo>
                    <a:pt x="4692049" y="374000"/>
                  </a:lnTo>
                  <a:lnTo>
                    <a:pt x="4702211" y="354002"/>
                  </a:lnTo>
                  <a:lnTo>
                    <a:pt x="4694907" y="338130"/>
                  </a:lnTo>
                  <a:lnTo>
                    <a:pt x="4696495" y="325432"/>
                  </a:lnTo>
                  <a:lnTo>
                    <a:pt x="4741270" y="344161"/>
                  </a:lnTo>
                  <a:lnTo>
                    <a:pt x="4764769" y="374318"/>
                  </a:lnTo>
                  <a:lnTo>
                    <a:pt x="4780646" y="374318"/>
                  </a:lnTo>
                  <a:lnTo>
                    <a:pt x="4789220" y="387968"/>
                  </a:lnTo>
                  <a:lnTo>
                    <a:pt x="4804145" y="387650"/>
                  </a:lnTo>
                  <a:lnTo>
                    <a:pt x="4778106" y="430187"/>
                  </a:lnTo>
                  <a:lnTo>
                    <a:pt x="4739999" y="424156"/>
                  </a:lnTo>
                  <a:lnTo>
                    <a:pt x="4711102" y="399078"/>
                  </a:lnTo>
                  <a:lnTo>
                    <a:pt x="4693319" y="422251"/>
                  </a:lnTo>
                  <a:lnTo>
                    <a:pt x="4699670" y="444472"/>
                  </a:lnTo>
                  <a:lnTo>
                    <a:pt x="4717771" y="429870"/>
                  </a:lnTo>
                  <a:lnTo>
                    <a:pt x="4725392" y="440028"/>
                  </a:lnTo>
                  <a:lnTo>
                    <a:pt x="4739047" y="444155"/>
                  </a:lnTo>
                  <a:lnTo>
                    <a:pt x="4718088" y="463201"/>
                  </a:lnTo>
                  <a:lnTo>
                    <a:pt x="4727615" y="474629"/>
                  </a:lnTo>
                  <a:lnTo>
                    <a:pt x="4751749" y="458757"/>
                  </a:lnTo>
                  <a:lnTo>
                    <a:pt x="4799700" y="462566"/>
                  </a:lnTo>
                  <a:lnTo>
                    <a:pt x="4782869" y="493358"/>
                  </a:lnTo>
                  <a:lnTo>
                    <a:pt x="4787315" y="502564"/>
                  </a:lnTo>
                  <a:lnTo>
                    <a:pt x="4815577" y="474946"/>
                  </a:lnTo>
                  <a:lnTo>
                    <a:pt x="4817800" y="502564"/>
                  </a:lnTo>
                  <a:lnTo>
                    <a:pt x="4839076" y="525420"/>
                  </a:lnTo>
                  <a:lnTo>
                    <a:pt x="4829867" y="551767"/>
                  </a:lnTo>
                  <a:lnTo>
                    <a:pt x="4808591" y="559386"/>
                  </a:lnTo>
                  <a:lnTo>
                    <a:pt x="4796207" y="572401"/>
                  </a:lnTo>
                  <a:lnTo>
                    <a:pt x="4795571" y="616525"/>
                  </a:lnTo>
                  <a:lnTo>
                    <a:pt x="4770485" y="639698"/>
                  </a:lnTo>
                  <a:lnTo>
                    <a:pt x="4779059" y="656523"/>
                  </a:lnTo>
                  <a:lnTo>
                    <a:pt x="4802240" y="643825"/>
                  </a:lnTo>
                  <a:lnTo>
                    <a:pt x="4812402" y="577162"/>
                  </a:lnTo>
                  <a:lnTo>
                    <a:pt x="4848920" y="563512"/>
                  </a:lnTo>
                  <a:lnTo>
                    <a:pt x="4858130" y="516849"/>
                  </a:lnTo>
                  <a:lnTo>
                    <a:pt x="4876230" y="514627"/>
                  </a:lnTo>
                  <a:lnTo>
                    <a:pt x="4887662" y="506056"/>
                  </a:lnTo>
                  <a:lnTo>
                    <a:pt x="4939741" y="519071"/>
                  </a:lnTo>
                  <a:lnTo>
                    <a:pt x="4983246" y="527324"/>
                  </a:lnTo>
                  <a:lnTo>
                    <a:pt x="4993090" y="547005"/>
                  </a:lnTo>
                  <a:lnTo>
                    <a:pt x="5003252" y="537482"/>
                  </a:lnTo>
                  <a:lnTo>
                    <a:pt x="5007697" y="519706"/>
                  </a:lnTo>
                  <a:lnTo>
                    <a:pt x="5044851" y="530816"/>
                  </a:lnTo>
                  <a:lnTo>
                    <a:pt x="5063904" y="545418"/>
                  </a:lnTo>
                  <a:lnTo>
                    <a:pt x="5070256" y="536847"/>
                  </a:lnTo>
                  <a:lnTo>
                    <a:pt x="5077559" y="557164"/>
                  </a:lnTo>
                  <a:lnTo>
                    <a:pt x="5105186" y="555576"/>
                  </a:lnTo>
                  <a:lnTo>
                    <a:pt x="5125510" y="567957"/>
                  </a:lnTo>
                  <a:lnTo>
                    <a:pt x="5144563" y="587955"/>
                  </a:lnTo>
                  <a:lnTo>
                    <a:pt x="5164569" y="596209"/>
                  </a:lnTo>
                  <a:lnTo>
                    <a:pt x="5181082" y="617160"/>
                  </a:lnTo>
                  <a:lnTo>
                    <a:pt x="5206486" y="626366"/>
                  </a:lnTo>
                  <a:lnTo>
                    <a:pt x="5212837" y="641285"/>
                  </a:lnTo>
                  <a:lnTo>
                    <a:pt x="5241417" y="661602"/>
                  </a:lnTo>
                  <a:lnTo>
                    <a:pt x="5311279" y="734930"/>
                  </a:lnTo>
                  <a:lnTo>
                    <a:pt x="5318583" y="756199"/>
                  </a:lnTo>
                  <a:lnTo>
                    <a:pt x="5332555" y="761278"/>
                  </a:lnTo>
                  <a:lnTo>
                    <a:pt x="5346210" y="775880"/>
                  </a:lnTo>
                  <a:lnTo>
                    <a:pt x="5352561" y="771436"/>
                  </a:lnTo>
                  <a:lnTo>
                    <a:pt x="5337636" y="755881"/>
                  </a:lnTo>
                  <a:lnTo>
                    <a:pt x="5337636" y="740009"/>
                  </a:lnTo>
                  <a:lnTo>
                    <a:pt x="5366533" y="765087"/>
                  </a:lnTo>
                  <a:lnTo>
                    <a:pt x="5366533" y="776832"/>
                  </a:lnTo>
                  <a:lnTo>
                    <a:pt x="5379553" y="795561"/>
                  </a:lnTo>
                  <a:lnTo>
                    <a:pt x="5431632" y="816195"/>
                  </a:lnTo>
                  <a:lnTo>
                    <a:pt x="5448462" y="830797"/>
                  </a:lnTo>
                  <a:lnTo>
                    <a:pt x="5444969" y="806354"/>
                  </a:lnTo>
                  <a:lnTo>
                    <a:pt x="5491014" y="852383"/>
                  </a:lnTo>
                  <a:lnTo>
                    <a:pt x="5494190" y="864129"/>
                  </a:lnTo>
                  <a:lnTo>
                    <a:pt x="5506257" y="873334"/>
                  </a:lnTo>
                  <a:lnTo>
                    <a:pt x="5503081" y="891429"/>
                  </a:lnTo>
                  <a:lnTo>
                    <a:pt x="5514513" y="906031"/>
                  </a:lnTo>
                  <a:lnTo>
                    <a:pt x="5526263" y="892381"/>
                  </a:lnTo>
                  <a:lnTo>
                    <a:pt x="5547539" y="910158"/>
                  </a:lnTo>
                  <a:lnTo>
                    <a:pt x="5572943" y="919363"/>
                  </a:lnTo>
                  <a:lnTo>
                    <a:pt x="5563734" y="963488"/>
                  </a:lnTo>
                  <a:lnTo>
                    <a:pt x="5578977" y="981264"/>
                  </a:lnTo>
                  <a:lnTo>
                    <a:pt x="5575166" y="1032056"/>
                  </a:lnTo>
                  <a:lnTo>
                    <a:pt x="5580565" y="1047610"/>
                  </a:lnTo>
                  <a:lnTo>
                    <a:pt x="5598348" y="1037135"/>
                  </a:lnTo>
                  <a:lnTo>
                    <a:pt x="5602158" y="1068561"/>
                  </a:lnTo>
                  <a:lnTo>
                    <a:pt x="5560241" y="1152366"/>
                  </a:lnTo>
                  <a:lnTo>
                    <a:pt x="5498636" y="1245376"/>
                  </a:lnTo>
                  <a:lnTo>
                    <a:pt x="5427186" y="1279660"/>
                  </a:lnTo>
                  <a:lnTo>
                    <a:pt x="5357642" y="1305690"/>
                  </a:lnTo>
                  <a:lnTo>
                    <a:pt x="5268727" y="1295849"/>
                  </a:lnTo>
                  <a:lnTo>
                    <a:pt x="5197277" y="1259661"/>
                  </a:lnTo>
                  <a:lnTo>
                    <a:pt x="5135037" y="1254900"/>
                  </a:lnTo>
                  <a:lnTo>
                    <a:pt x="5093119" y="1236488"/>
                  </a:lnTo>
                  <a:lnTo>
                    <a:pt x="5080735" y="1242837"/>
                  </a:lnTo>
                  <a:lnTo>
                    <a:pt x="5045804" y="1221886"/>
                  </a:lnTo>
                  <a:lnTo>
                    <a:pt x="5036277" y="1231409"/>
                  </a:lnTo>
                  <a:lnTo>
                    <a:pt x="5026433" y="1206331"/>
                  </a:lnTo>
                  <a:lnTo>
                    <a:pt x="5001346" y="1207918"/>
                  </a:lnTo>
                  <a:lnTo>
                    <a:pt x="4972131" y="1180618"/>
                  </a:lnTo>
                  <a:lnTo>
                    <a:pt x="4954666" y="1206966"/>
                  </a:lnTo>
                  <a:lnTo>
                    <a:pt x="4930214" y="1185063"/>
                  </a:lnTo>
                  <a:lnTo>
                    <a:pt x="4939423" y="1161889"/>
                  </a:lnTo>
                  <a:lnTo>
                    <a:pt x="4920053" y="1156810"/>
                  </a:lnTo>
                  <a:lnTo>
                    <a:pt x="4915924" y="1144113"/>
                  </a:lnTo>
                  <a:lnTo>
                    <a:pt x="4900047" y="1147604"/>
                  </a:lnTo>
                  <a:lnTo>
                    <a:pt x="4886074" y="1166651"/>
                  </a:lnTo>
                  <a:lnTo>
                    <a:pt x="4856542" y="1143795"/>
                  </a:lnTo>
                  <a:lnTo>
                    <a:pt x="4852414" y="1151096"/>
                  </a:lnTo>
                  <a:lnTo>
                    <a:pt x="4820341" y="1139986"/>
                  </a:lnTo>
                  <a:lnTo>
                    <a:pt x="4815260" y="1127288"/>
                  </a:lnTo>
                  <a:lnTo>
                    <a:pt x="4794936" y="1123161"/>
                  </a:lnTo>
                  <a:lnTo>
                    <a:pt x="4782869" y="1074910"/>
                  </a:lnTo>
                  <a:lnTo>
                    <a:pt x="4758418" y="1057134"/>
                  </a:lnTo>
                  <a:lnTo>
                    <a:pt x="4710785" y="1055229"/>
                  </a:lnTo>
                  <a:lnTo>
                    <a:pt x="4706339" y="1060626"/>
                  </a:lnTo>
                  <a:lnTo>
                    <a:pt x="4718088" y="1066022"/>
                  </a:lnTo>
                  <a:lnTo>
                    <a:pt x="4736506" y="1087926"/>
                  </a:lnTo>
                  <a:lnTo>
                    <a:pt x="4752067" y="1083799"/>
                  </a:lnTo>
                  <a:lnTo>
                    <a:pt x="4746033" y="1108877"/>
                  </a:lnTo>
                  <a:lnTo>
                    <a:pt x="4759053" y="1138081"/>
                  </a:lnTo>
                  <a:lnTo>
                    <a:pt x="4770802" y="1142526"/>
                  </a:lnTo>
                  <a:lnTo>
                    <a:pt x="4787950" y="1166334"/>
                  </a:lnTo>
                  <a:lnTo>
                    <a:pt x="4812402" y="1176809"/>
                  </a:lnTo>
                  <a:lnTo>
                    <a:pt x="4798747" y="1188237"/>
                  </a:lnTo>
                  <a:cubicBezTo>
                    <a:pt x="4799170" y="1193634"/>
                    <a:pt x="4799594" y="1199030"/>
                    <a:pt x="4800017" y="1204427"/>
                  </a:cubicBezTo>
                  <a:lnTo>
                    <a:pt x="4820976" y="1203157"/>
                  </a:lnTo>
                  <a:lnTo>
                    <a:pt x="4861305" y="1231092"/>
                  </a:lnTo>
                  <a:lnTo>
                    <a:pt x="4857494" y="1245059"/>
                  </a:lnTo>
                  <a:lnTo>
                    <a:pt x="4829867" y="1250138"/>
                  </a:lnTo>
                  <a:lnTo>
                    <a:pt x="4842569" y="1262836"/>
                  </a:lnTo>
                  <a:lnTo>
                    <a:pt x="4866068" y="1259344"/>
                  </a:lnTo>
                  <a:lnTo>
                    <a:pt x="4900047" y="1267597"/>
                  </a:lnTo>
                  <a:lnTo>
                    <a:pt x="4911796" y="1281247"/>
                  </a:lnTo>
                  <a:lnTo>
                    <a:pt x="4907668" y="1299976"/>
                  </a:lnTo>
                  <a:lnTo>
                    <a:pt x="4925769" y="1296802"/>
                  </a:lnTo>
                  <a:lnTo>
                    <a:pt x="4955619" y="1312356"/>
                  </a:lnTo>
                  <a:lnTo>
                    <a:pt x="4965145" y="1341878"/>
                  </a:lnTo>
                  <a:lnTo>
                    <a:pt x="4974989" y="1352354"/>
                  </a:lnTo>
                  <a:lnTo>
                    <a:pt x="4953078" y="1385050"/>
                  </a:lnTo>
                  <a:lnTo>
                    <a:pt x="4964828" y="1413620"/>
                  </a:lnTo>
                  <a:lnTo>
                    <a:pt x="4955301" y="1422191"/>
                  </a:lnTo>
                  <a:lnTo>
                    <a:pt x="4953396" y="1459966"/>
                  </a:lnTo>
                  <a:lnTo>
                    <a:pt x="4928309" y="1458061"/>
                  </a:lnTo>
                  <a:lnTo>
                    <a:pt x="4919735" y="1476155"/>
                  </a:lnTo>
                  <a:lnTo>
                    <a:pt x="4937836" y="1485361"/>
                  </a:lnTo>
                  <a:cubicBezTo>
                    <a:pt x="4937942" y="1490652"/>
                    <a:pt x="4938047" y="1495942"/>
                    <a:pt x="4938153" y="1501233"/>
                  </a:cubicBezTo>
                  <a:lnTo>
                    <a:pt x="4949903" y="1508534"/>
                  </a:lnTo>
                  <a:lnTo>
                    <a:pt x="4966415" y="1581863"/>
                  </a:lnTo>
                  <a:lnTo>
                    <a:pt x="4984198" y="1575514"/>
                  </a:lnTo>
                  <a:lnTo>
                    <a:pt x="4987692" y="1601862"/>
                  </a:lnTo>
                  <a:lnTo>
                    <a:pt x="4976260" y="1619956"/>
                  </a:lnTo>
                  <a:lnTo>
                    <a:pt x="4996583" y="1643764"/>
                  </a:lnTo>
                  <a:lnTo>
                    <a:pt x="4983881" y="1654557"/>
                  </a:lnTo>
                  <a:lnTo>
                    <a:pt x="4949267" y="1672968"/>
                  </a:lnTo>
                  <a:lnTo>
                    <a:pt x="4924498" y="1736139"/>
                  </a:lnTo>
                  <a:lnTo>
                    <a:pt x="4927991" y="1790104"/>
                  </a:lnTo>
                  <a:lnTo>
                    <a:pt x="4928309" y="1829785"/>
                  </a:lnTo>
                  <a:lnTo>
                    <a:pt x="4920053" y="1845973"/>
                  </a:lnTo>
                  <a:lnTo>
                    <a:pt x="4939423" y="1862481"/>
                  </a:lnTo>
                  <a:cubicBezTo>
                    <a:pt x="4939317" y="1855921"/>
                    <a:pt x="4939212" y="1849360"/>
                    <a:pt x="4939106" y="1842800"/>
                  </a:cubicBezTo>
                  <a:lnTo>
                    <a:pt x="4946410" y="1838354"/>
                  </a:lnTo>
                  <a:lnTo>
                    <a:pt x="4965145" y="1902478"/>
                  </a:lnTo>
                  <a:lnTo>
                    <a:pt x="4980070" y="1903113"/>
                  </a:lnTo>
                  <a:lnTo>
                    <a:pt x="4985786" y="1955808"/>
                  </a:lnTo>
                  <a:lnTo>
                    <a:pt x="4994043" y="1967553"/>
                  </a:lnTo>
                  <a:lnTo>
                    <a:pt x="4985151" y="1984060"/>
                  </a:lnTo>
                  <a:lnTo>
                    <a:pt x="4988009" y="1998028"/>
                  </a:lnTo>
                  <a:lnTo>
                    <a:pt x="4976895" y="1987870"/>
                  </a:lnTo>
                  <a:lnTo>
                    <a:pt x="4965780" y="1999297"/>
                  </a:lnTo>
                  <a:lnTo>
                    <a:pt x="4957206" y="1998028"/>
                  </a:lnTo>
                  <a:lnTo>
                    <a:pt x="4946727" y="1994853"/>
                  </a:lnTo>
                  <a:lnTo>
                    <a:pt x="4939423" y="2005011"/>
                  </a:lnTo>
                  <a:lnTo>
                    <a:pt x="4955936" y="2009455"/>
                  </a:lnTo>
                  <a:lnTo>
                    <a:pt x="4958477" y="2033898"/>
                  </a:lnTo>
                  <a:lnTo>
                    <a:pt x="4972131" y="2042785"/>
                  </a:lnTo>
                  <a:lnTo>
                    <a:pt x="4983881" y="2034851"/>
                  </a:lnTo>
                  <a:lnTo>
                    <a:pt x="4997218" y="2049452"/>
                  </a:lnTo>
                  <a:lnTo>
                    <a:pt x="5015319" y="2044054"/>
                  </a:lnTo>
                  <a:lnTo>
                    <a:pt x="5030244" y="2048499"/>
                  </a:lnTo>
                  <a:lnTo>
                    <a:pt x="5025798" y="2064052"/>
                  </a:lnTo>
                  <a:lnTo>
                    <a:pt x="5043581" y="2102463"/>
                  </a:lnTo>
                  <a:lnTo>
                    <a:pt x="5045169" y="2118018"/>
                  </a:lnTo>
                  <a:lnTo>
                    <a:pt x="5040405" y="2132937"/>
                  </a:lnTo>
                  <a:lnTo>
                    <a:pt x="5028974" y="2133890"/>
                  </a:lnTo>
                  <a:lnTo>
                    <a:pt x="5026751" y="2141191"/>
                  </a:lnTo>
                  <a:lnTo>
                    <a:pt x="5018177" y="2138652"/>
                  </a:lnTo>
                  <a:lnTo>
                    <a:pt x="5012143" y="2125955"/>
                  </a:lnTo>
                  <a:lnTo>
                    <a:pt x="5004204" y="2117065"/>
                  </a:lnTo>
                  <a:lnTo>
                    <a:pt x="4996583" y="2118018"/>
                  </a:lnTo>
                  <a:lnTo>
                    <a:pt x="4998488" y="2132937"/>
                  </a:lnTo>
                  <a:lnTo>
                    <a:pt x="5006427" y="2136113"/>
                  </a:lnTo>
                  <a:lnTo>
                    <a:pt x="5004204" y="2151032"/>
                  </a:lnTo>
                  <a:lnTo>
                    <a:pt x="5001981" y="2160238"/>
                  </a:lnTo>
                  <a:lnTo>
                    <a:pt x="5005792" y="2170080"/>
                  </a:lnTo>
                  <a:lnTo>
                    <a:pt x="4995313" y="2165635"/>
                  </a:lnTo>
                  <a:lnTo>
                    <a:pt x="4988009" y="2158969"/>
                  </a:lnTo>
                  <a:lnTo>
                    <a:pt x="4981976" y="2138652"/>
                  </a:lnTo>
                  <a:lnTo>
                    <a:pt x="4976260" y="2125002"/>
                  </a:lnTo>
                  <a:lnTo>
                    <a:pt x="4967051" y="2115479"/>
                  </a:lnTo>
                  <a:cubicBezTo>
                    <a:pt x="4967263" y="2108389"/>
                    <a:pt x="4967474" y="2101299"/>
                    <a:pt x="4967686" y="2094209"/>
                  </a:cubicBezTo>
                  <a:lnTo>
                    <a:pt x="4958477" y="2072941"/>
                  </a:lnTo>
                  <a:lnTo>
                    <a:pt x="4947362" y="2050720"/>
                  </a:lnTo>
                  <a:lnTo>
                    <a:pt x="4944822" y="2070402"/>
                  </a:lnTo>
                  <a:lnTo>
                    <a:pt x="4943552" y="2082147"/>
                  </a:lnTo>
                  <a:lnTo>
                    <a:pt x="4965145" y="2104685"/>
                  </a:lnTo>
                  <a:lnTo>
                    <a:pt x="4967051" y="2115479"/>
                  </a:lnTo>
                  <a:cubicBezTo>
                    <a:pt x="4967263" y="2121087"/>
                    <a:pt x="4967474" y="2126695"/>
                    <a:pt x="4967686" y="2132303"/>
                  </a:cubicBezTo>
                  <a:lnTo>
                    <a:pt x="4957206" y="2125637"/>
                  </a:lnTo>
                  <a:lnTo>
                    <a:pt x="4952443" y="2108495"/>
                  </a:lnTo>
                  <a:lnTo>
                    <a:pt x="4940058" y="2096748"/>
                  </a:lnTo>
                  <a:lnTo>
                    <a:pt x="4937518" y="2110399"/>
                  </a:lnTo>
                  <a:lnTo>
                    <a:pt x="4956889" y="2131033"/>
                  </a:lnTo>
                  <a:lnTo>
                    <a:pt x="4965145" y="2146905"/>
                  </a:lnTo>
                  <a:lnTo>
                    <a:pt x="4949267" y="2143413"/>
                  </a:lnTo>
                  <a:lnTo>
                    <a:pt x="4949903" y="2154842"/>
                  </a:lnTo>
                  <a:lnTo>
                    <a:pt x="4963240" y="2169127"/>
                  </a:lnTo>
                  <a:lnTo>
                    <a:pt x="4973402" y="2196745"/>
                  </a:lnTo>
                  <a:lnTo>
                    <a:pt x="4967051" y="2196428"/>
                  </a:lnTo>
                  <a:lnTo>
                    <a:pt x="4953396" y="2182460"/>
                  </a:lnTo>
                  <a:lnTo>
                    <a:pt x="4945457" y="2181190"/>
                  </a:lnTo>
                  <a:lnTo>
                    <a:pt x="4938153" y="2167222"/>
                  </a:lnTo>
                  <a:lnTo>
                    <a:pt x="4928626" y="2161826"/>
                  </a:lnTo>
                  <a:cubicBezTo>
                    <a:pt x="4928203" y="2168175"/>
                    <a:pt x="4927779" y="2174523"/>
                    <a:pt x="4927356" y="2180872"/>
                  </a:cubicBezTo>
                  <a:lnTo>
                    <a:pt x="4943869" y="2184364"/>
                  </a:lnTo>
                  <a:lnTo>
                    <a:pt x="4950855" y="2196110"/>
                  </a:lnTo>
                  <a:lnTo>
                    <a:pt x="4953713" y="2212935"/>
                  </a:lnTo>
                  <a:lnTo>
                    <a:pt x="4942599" y="2203094"/>
                  </a:lnTo>
                  <a:lnTo>
                    <a:pt x="4937836" y="2210394"/>
                  </a:lnTo>
                  <a:lnTo>
                    <a:pt x="4943234" y="2216745"/>
                  </a:lnTo>
                  <a:lnTo>
                    <a:pt x="4929262" y="2217696"/>
                  </a:lnTo>
                  <a:lnTo>
                    <a:pt x="4928944" y="2225950"/>
                  </a:lnTo>
                  <a:lnTo>
                    <a:pt x="4964510" y="2254202"/>
                  </a:lnTo>
                  <a:lnTo>
                    <a:pt x="5023893" y="2285313"/>
                  </a:lnTo>
                  <a:lnTo>
                    <a:pt x="5039770" y="2294200"/>
                  </a:lnTo>
                  <a:lnTo>
                    <a:pt x="5049297" y="2332612"/>
                  </a:lnTo>
                  <a:lnTo>
                    <a:pt x="5048979" y="2345945"/>
                  </a:lnTo>
                  <a:lnTo>
                    <a:pt x="5039770" y="2368801"/>
                  </a:lnTo>
                  <a:lnTo>
                    <a:pt x="5044851" y="2386896"/>
                  </a:lnTo>
                  <a:lnTo>
                    <a:pt x="5065492" y="2398325"/>
                  </a:lnTo>
                  <a:lnTo>
                    <a:pt x="5096612" y="2379912"/>
                  </a:lnTo>
                  <a:lnTo>
                    <a:pt x="5105822" y="2353882"/>
                  </a:lnTo>
                  <a:lnTo>
                    <a:pt x="5123922" y="2344994"/>
                  </a:lnTo>
                  <a:lnTo>
                    <a:pt x="5134719" y="2303725"/>
                  </a:lnTo>
                  <a:lnTo>
                    <a:pt x="5125510" y="2289122"/>
                  </a:lnTo>
                  <a:lnTo>
                    <a:pt x="5135037" y="2287218"/>
                  </a:lnTo>
                  <a:lnTo>
                    <a:pt x="5136307" y="2275472"/>
                  </a:lnTo>
                  <a:lnTo>
                    <a:pt x="5108362" y="2253568"/>
                  </a:lnTo>
                  <a:lnTo>
                    <a:pt x="5102011" y="2215792"/>
                  </a:lnTo>
                  <a:lnTo>
                    <a:pt x="5089626" y="2202777"/>
                  </a:lnTo>
                  <a:lnTo>
                    <a:pt x="5053743" y="2169127"/>
                  </a:lnTo>
                  <a:lnTo>
                    <a:pt x="5050885" y="2151985"/>
                  </a:lnTo>
                  <a:lnTo>
                    <a:pt x="5054378" y="2136430"/>
                  </a:lnTo>
                  <a:lnTo>
                    <a:pt x="5063269" y="2119922"/>
                  </a:lnTo>
                  <a:cubicBezTo>
                    <a:pt x="5062952" y="2116007"/>
                    <a:pt x="5062634" y="2112092"/>
                    <a:pt x="5062317" y="2108177"/>
                  </a:cubicBezTo>
                  <a:lnTo>
                    <a:pt x="5053108" y="2100558"/>
                  </a:lnTo>
                  <a:lnTo>
                    <a:pt x="5054378" y="2089131"/>
                  </a:lnTo>
                  <a:lnTo>
                    <a:pt x="5061046" y="2078655"/>
                  </a:lnTo>
                  <a:lnTo>
                    <a:pt x="5058506" y="2054530"/>
                  </a:lnTo>
                  <a:lnTo>
                    <a:pt x="5041993" y="2037070"/>
                  </a:lnTo>
                  <a:lnTo>
                    <a:pt x="5029291" y="2038023"/>
                  </a:lnTo>
                  <a:lnTo>
                    <a:pt x="5023575" y="2023105"/>
                  </a:lnTo>
                  <a:lnTo>
                    <a:pt x="5007697" y="2018344"/>
                  </a:lnTo>
                  <a:lnTo>
                    <a:pt x="4999123" y="2020248"/>
                  </a:lnTo>
                  <a:lnTo>
                    <a:pt x="4983246" y="2015487"/>
                  </a:lnTo>
                  <a:cubicBezTo>
                    <a:pt x="4983034" y="2013053"/>
                    <a:pt x="4982823" y="2010620"/>
                    <a:pt x="4982611" y="2008186"/>
                  </a:cubicBezTo>
                  <a:lnTo>
                    <a:pt x="4988009" y="1998028"/>
                  </a:lnTo>
                  <a:lnTo>
                    <a:pt x="5000076" y="1981203"/>
                  </a:lnTo>
                  <a:lnTo>
                    <a:pt x="4994043" y="1967553"/>
                  </a:lnTo>
                  <a:lnTo>
                    <a:pt x="5002617" y="1951682"/>
                  </a:lnTo>
                  <a:lnTo>
                    <a:pt x="4999123" y="1929461"/>
                  </a:lnTo>
                  <a:lnTo>
                    <a:pt x="4995630" y="1894542"/>
                  </a:lnTo>
                  <a:lnTo>
                    <a:pt x="5009285" y="1902161"/>
                  </a:lnTo>
                  <a:lnTo>
                    <a:pt x="5047709" y="1893273"/>
                  </a:lnTo>
                  <a:lnTo>
                    <a:pt x="5039135" y="1881527"/>
                  </a:lnTo>
                  <a:lnTo>
                    <a:pt x="5005157" y="1876766"/>
                  </a:lnTo>
                  <a:lnTo>
                    <a:pt x="5002617" y="1850418"/>
                  </a:lnTo>
                  <a:lnTo>
                    <a:pt x="4992137" y="1848195"/>
                  </a:lnTo>
                  <a:lnTo>
                    <a:pt x="4983563" y="1833911"/>
                  </a:lnTo>
                  <a:lnTo>
                    <a:pt x="4946092" y="1793913"/>
                  </a:lnTo>
                  <a:lnTo>
                    <a:pt x="4935295" y="1787882"/>
                  </a:lnTo>
                  <a:lnTo>
                    <a:pt x="4931167" y="1776771"/>
                  </a:lnTo>
                  <a:lnTo>
                    <a:pt x="4927674" y="1736774"/>
                  </a:lnTo>
                  <a:lnTo>
                    <a:pt x="4952125" y="1676460"/>
                  </a:lnTo>
                  <a:lnTo>
                    <a:pt x="4991820" y="1677730"/>
                  </a:lnTo>
                  <a:lnTo>
                    <a:pt x="4996901" y="1692332"/>
                  </a:lnTo>
                  <a:lnTo>
                    <a:pt x="5009603" y="1701855"/>
                  </a:lnTo>
                  <a:lnTo>
                    <a:pt x="5029926" y="1718680"/>
                  </a:lnTo>
                  <a:lnTo>
                    <a:pt x="5046757" y="1713283"/>
                  </a:lnTo>
                  <a:lnTo>
                    <a:pt x="5056283" y="1697411"/>
                  </a:lnTo>
                  <a:lnTo>
                    <a:pt x="5071208" y="1709791"/>
                  </a:lnTo>
                  <a:lnTo>
                    <a:pt x="5083910" y="1736774"/>
                  </a:lnTo>
                  <a:lnTo>
                    <a:pt x="5105504" y="1744075"/>
                  </a:lnTo>
                  <a:lnTo>
                    <a:pt x="5111855" y="1778041"/>
                  </a:lnTo>
                  <a:lnTo>
                    <a:pt x="5136307" y="1784072"/>
                  </a:lnTo>
                  <a:lnTo>
                    <a:pt x="5148056" y="1794230"/>
                  </a:lnTo>
                  <a:lnTo>
                    <a:pt x="5180129" y="1806611"/>
                  </a:lnTo>
                  <a:lnTo>
                    <a:pt x="5208709" y="1806293"/>
                  </a:lnTo>
                  <a:lnTo>
                    <a:pt x="5222364" y="1819944"/>
                  </a:lnTo>
                  <a:lnTo>
                    <a:pt x="5236019" y="1815817"/>
                  </a:lnTo>
                  <a:lnTo>
                    <a:pt x="5246815" y="1797723"/>
                  </a:lnTo>
                  <a:lnTo>
                    <a:pt x="5282381" y="1793278"/>
                  </a:lnTo>
                  <a:lnTo>
                    <a:pt x="5296671" y="1809785"/>
                  </a:lnTo>
                  <a:lnTo>
                    <a:pt x="5313184" y="1798040"/>
                  </a:lnTo>
                  <a:lnTo>
                    <a:pt x="5292226" y="1784707"/>
                  </a:lnTo>
                  <a:lnTo>
                    <a:pt x="5274760" y="1738361"/>
                  </a:lnTo>
                  <a:lnTo>
                    <a:pt x="5283969" y="1720267"/>
                  </a:lnTo>
                  <a:lnTo>
                    <a:pt x="5266821" y="1700585"/>
                  </a:lnTo>
                  <a:lnTo>
                    <a:pt x="5264598" y="1678682"/>
                  </a:lnTo>
                  <a:lnTo>
                    <a:pt x="5249038" y="1678682"/>
                  </a:lnTo>
                  <a:lnTo>
                    <a:pt x="5216013" y="1694871"/>
                  </a:lnTo>
                  <a:lnTo>
                    <a:pt x="5195689" y="1687253"/>
                  </a:lnTo>
                  <a:lnTo>
                    <a:pt x="5162346" y="1627892"/>
                  </a:lnTo>
                  <a:lnTo>
                    <a:pt x="5139482" y="1617734"/>
                  </a:lnTo>
                  <a:lnTo>
                    <a:pt x="5136307" y="1584085"/>
                  </a:lnTo>
                  <a:lnTo>
                    <a:pt x="5167745" y="1561229"/>
                  </a:lnTo>
                  <a:lnTo>
                    <a:pt x="5170920" y="1527581"/>
                  </a:lnTo>
                  <a:lnTo>
                    <a:pt x="5189021" y="1518057"/>
                  </a:lnTo>
                  <a:lnTo>
                    <a:pt x="5249673" y="1546944"/>
                  </a:lnTo>
                  <a:lnTo>
                    <a:pt x="5252214" y="1563769"/>
                  </a:lnTo>
                  <a:lnTo>
                    <a:pt x="5266821" y="1584402"/>
                  </a:lnTo>
                  <a:lnTo>
                    <a:pt x="5281746" y="1579323"/>
                  </a:lnTo>
                  <a:lnTo>
                    <a:pt x="5310326" y="1590434"/>
                  </a:lnTo>
                  <a:lnTo>
                    <a:pt x="5314772" y="1601227"/>
                  </a:lnTo>
                  <a:lnTo>
                    <a:pt x="5280794" y="1607893"/>
                  </a:lnTo>
                  <a:lnTo>
                    <a:pt x="5286510" y="1619003"/>
                  </a:lnTo>
                  <a:lnTo>
                    <a:pt x="5284287" y="1632971"/>
                  </a:lnTo>
                  <a:lnTo>
                    <a:pt x="5296036" y="1632971"/>
                  </a:lnTo>
                  <a:lnTo>
                    <a:pt x="5308421" y="1613924"/>
                  </a:lnTo>
                  <a:lnTo>
                    <a:pt x="5325251" y="1609163"/>
                  </a:lnTo>
                  <a:lnTo>
                    <a:pt x="5326521" y="1595830"/>
                  </a:lnTo>
                  <a:lnTo>
                    <a:pt x="5336048" y="1605988"/>
                  </a:lnTo>
                  <a:lnTo>
                    <a:pt x="5363675" y="1608845"/>
                  </a:lnTo>
                  <a:lnTo>
                    <a:pt x="5398606" y="1632971"/>
                  </a:lnTo>
                  <a:lnTo>
                    <a:pt x="5415437" y="1632971"/>
                  </a:lnTo>
                  <a:lnTo>
                    <a:pt x="5434807" y="1646303"/>
                  </a:lnTo>
                  <a:lnTo>
                    <a:pt x="5449415" y="1645351"/>
                  </a:lnTo>
                  <a:lnTo>
                    <a:pt x="5457036" y="1630431"/>
                  </a:lnTo>
                  <a:lnTo>
                    <a:pt x="5479265" y="1650112"/>
                  </a:lnTo>
                  <a:lnTo>
                    <a:pt x="5532296" y="1657096"/>
                  </a:lnTo>
                  <a:lnTo>
                    <a:pt x="5561829" y="1686618"/>
                  </a:lnTo>
                  <a:lnTo>
                    <a:pt x="5580247" y="1706299"/>
                  </a:lnTo>
                  <a:lnTo>
                    <a:pt x="5605016" y="1717410"/>
                  </a:lnTo>
                  <a:lnTo>
                    <a:pt x="5625975" y="1744710"/>
                  </a:lnTo>
                  <a:lnTo>
                    <a:pt x="5623117" y="1777089"/>
                  </a:lnTo>
                  <a:lnTo>
                    <a:pt x="5640265" y="1768836"/>
                  </a:lnTo>
                  <a:lnTo>
                    <a:pt x="5644075" y="1753915"/>
                  </a:lnTo>
                  <a:lnTo>
                    <a:pt x="5659000" y="1752963"/>
                  </a:lnTo>
                  <a:cubicBezTo>
                    <a:pt x="5658894" y="1735398"/>
                    <a:pt x="5658789" y="1717833"/>
                    <a:pt x="5658683" y="1700268"/>
                  </a:cubicBezTo>
                  <a:lnTo>
                    <a:pt x="5642805" y="1692967"/>
                  </a:lnTo>
                  <a:lnTo>
                    <a:pt x="5625657" y="1702490"/>
                  </a:lnTo>
                  <a:lnTo>
                    <a:pt x="5612955" y="1698364"/>
                  </a:lnTo>
                  <a:lnTo>
                    <a:pt x="5586598" y="1681856"/>
                  </a:lnTo>
                  <a:lnTo>
                    <a:pt x="5563099" y="1673603"/>
                  </a:lnTo>
                  <a:lnTo>
                    <a:pt x="5536107" y="1639954"/>
                  </a:lnTo>
                  <a:lnTo>
                    <a:pt x="5533884" y="1614877"/>
                  </a:lnTo>
                  <a:lnTo>
                    <a:pt x="5525310" y="1606306"/>
                  </a:lnTo>
                  <a:lnTo>
                    <a:pt x="5520864" y="1587577"/>
                  </a:lnTo>
                  <a:lnTo>
                    <a:pt x="5506892" y="1553928"/>
                  </a:lnTo>
                  <a:lnTo>
                    <a:pt x="5487839" y="1548849"/>
                  </a:lnTo>
                  <a:lnTo>
                    <a:pt x="5479265" y="1536469"/>
                  </a:lnTo>
                  <a:lnTo>
                    <a:pt x="5447510" y="1422825"/>
                  </a:lnTo>
                  <a:lnTo>
                    <a:pt x="5517689" y="1368543"/>
                  </a:lnTo>
                  <a:lnTo>
                    <a:pt x="5523087" y="1350766"/>
                  </a:lnTo>
                  <a:lnTo>
                    <a:pt x="5550397" y="1326958"/>
                  </a:lnTo>
                  <a:lnTo>
                    <a:pt x="5594537" y="1318070"/>
                  </a:lnTo>
                  <a:lnTo>
                    <a:pt x="5668209" y="1243789"/>
                  </a:lnTo>
                  <a:lnTo>
                    <a:pt x="5664081" y="1233314"/>
                  </a:lnTo>
                  <a:lnTo>
                    <a:pt x="5682817" y="1223790"/>
                  </a:lnTo>
                  <a:lnTo>
                    <a:pt x="5685992" y="1203474"/>
                  </a:lnTo>
                  <a:lnTo>
                    <a:pt x="5706633" y="1206649"/>
                  </a:lnTo>
                  <a:lnTo>
                    <a:pt x="5719971" y="1231726"/>
                  </a:lnTo>
                  <a:lnTo>
                    <a:pt x="5752361" y="1223156"/>
                  </a:lnTo>
                  <a:lnTo>
                    <a:pt x="5769827" y="1239662"/>
                  </a:lnTo>
                  <a:lnTo>
                    <a:pt x="5782211" y="1231092"/>
                  </a:lnTo>
                  <a:lnTo>
                    <a:pt x="5791103" y="1248233"/>
                  </a:lnTo>
                  <a:lnTo>
                    <a:pt x="5821906" y="1271724"/>
                  </a:lnTo>
                  <a:lnTo>
                    <a:pt x="5786975" y="1286961"/>
                  </a:lnTo>
                  <a:lnTo>
                    <a:pt x="5791738" y="1317435"/>
                  </a:lnTo>
                  <a:lnTo>
                    <a:pt x="5799994" y="1301563"/>
                  </a:lnTo>
                  <a:lnTo>
                    <a:pt x="5830162" y="1286644"/>
                  </a:lnTo>
                  <a:lnTo>
                    <a:pt x="5851756" y="1302198"/>
                  </a:lnTo>
                  <a:lnTo>
                    <a:pt x="5844452" y="1320292"/>
                  </a:lnTo>
                  <a:lnTo>
                    <a:pt x="5862870" y="1361242"/>
                  </a:lnTo>
                  <a:lnTo>
                    <a:pt x="5894943" y="1415842"/>
                  </a:lnTo>
                  <a:lnTo>
                    <a:pt x="5903517" y="1406319"/>
                  </a:lnTo>
                  <a:lnTo>
                    <a:pt x="5872397" y="1365051"/>
                  </a:lnTo>
                  <a:lnTo>
                    <a:pt x="5876842" y="1291723"/>
                  </a:lnTo>
                  <a:lnTo>
                    <a:pt x="5860965" y="1271406"/>
                  </a:lnTo>
                  <a:lnTo>
                    <a:pt x="5870174" y="1250455"/>
                  </a:lnTo>
                  <a:lnTo>
                    <a:pt x="5882558" y="1205061"/>
                  </a:lnTo>
                  <a:lnTo>
                    <a:pt x="5897166" y="1192364"/>
                  </a:lnTo>
                  <a:lnTo>
                    <a:pt x="5902882" y="1094274"/>
                  </a:lnTo>
                  <a:lnTo>
                    <a:pt x="5870491" y="1042849"/>
                  </a:lnTo>
                  <a:lnTo>
                    <a:pt x="5859059" y="1052689"/>
                  </a:lnTo>
                  <a:lnTo>
                    <a:pt x="5833337" y="1047610"/>
                  </a:lnTo>
                  <a:lnTo>
                    <a:pt x="5835878" y="979042"/>
                  </a:lnTo>
                  <a:lnTo>
                    <a:pt x="5853067" y="949041"/>
                  </a:lnTo>
                  <a:lnTo>
                    <a:pt x="6060620" y="1177406"/>
                  </a:lnTo>
                  <a:cubicBezTo>
                    <a:pt x="6579822" y="1806535"/>
                    <a:pt x="6891715" y="2613092"/>
                    <a:pt x="6891715" y="3492496"/>
                  </a:cubicBezTo>
                  <a:cubicBezTo>
                    <a:pt x="6891715" y="3869384"/>
                    <a:pt x="6834429" y="4232891"/>
                    <a:pt x="6728088" y="4574786"/>
                  </a:cubicBezTo>
                  <a:lnTo>
                    <a:pt x="6699847" y="4651948"/>
                  </a:lnTo>
                  <a:lnTo>
                    <a:pt x="6676768" y="4648009"/>
                  </a:lnTo>
                  <a:lnTo>
                    <a:pt x="6661525" y="4656897"/>
                  </a:lnTo>
                  <a:lnTo>
                    <a:pt x="6642472" y="4667056"/>
                  </a:lnTo>
                  <a:lnTo>
                    <a:pt x="6630405" y="4672135"/>
                  </a:lnTo>
                  <a:lnTo>
                    <a:pt x="6623101" y="4666421"/>
                  </a:lnTo>
                  <a:lnTo>
                    <a:pt x="6612622" y="4665151"/>
                  </a:lnTo>
                  <a:lnTo>
                    <a:pt x="6615162" y="4650548"/>
                  </a:lnTo>
                  <a:lnTo>
                    <a:pt x="6607541" y="4646104"/>
                  </a:lnTo>
                  <a:lnTo>
                    <a:pt x="6593251" y="4644517"/>
                  </a:lnTo>
                  <a:lnTo>
                    <a:pt x="6562448" y="4645787"/>
                  </a:lnTo>
                  <a:lnTo>
                    <a:pt x="6541172" y="4642295"/>
                  </a:lnTo>
                  <a:lnTo>
                    <a:pt x="6527200" y="4650548"/>
                  </a:lnTo>
                  <a:lnTo>
                    <a:pt x="6501161" y="4671818"/>
                  </a:lnTo>
                  <a:lnTo>
                    <a:pt x="6482743" y="4687373"/>
                  </a:lnTo>
                  <a:lnTo>
                    <a:pt x="6482425" y="4699753"/>
                  </a:lnTo>
                  <a:lnTo>
                    <a:pt x="6465277" y="4709912"/>
                  </a:lnTo>
                  <a:lnTo>
                    <a:pt x="6458926" y="4706737"/>
                  </a:lnTo>
                  <a:lnTo>
                    <a:pt x="6448447" y="4706420"/>
                  </a:lnTo>
                  <a:lnTo>
                    <a:pt x="6438920" y="4710229"/>
                  </a:lnTo>
                  <a:lnTo>
                    <a:pt x="6430346" y="4707689"/>
                  </a:lnTo>
                  <a:lnTo>
                    <a:pt x="6405895" y="4713403"/>
                  </a:lnTo>
                  <a:lnTo>
                    <a:pt x="6398591" y="4710229"/>
                  </a:lnTo>
                  <a:lnTo>
                    <a:pt x="6382714" y="4715308"/>
                  </a:lnTo>
                  <a:lnTo>
                    <a:pt x="6364296" y="4728324"/>
                  </a:lnTo>
                  <a:lnTo>
                    <a:pt x="6358897" y="4725149"/>
                  </a:lnTo>
                  <a:lnTo>
                    <a:pt x="6348418" y="4731181"/>
                  </a:lnTo>
                  <a:lnTo>
                    <a:pt x="6361755" y="4741022"/>
                  </a:lnTo>
                  <a:lnTo>
                    <a:pt x="6358580" y="4749275"/>
                  </a:lnTo>
                  <a:lnTo>
                    <a:pt x="6347783" y="4740704"/>
                  </a:lnTo>
                  <a:lnTo>
                    <a:pt x="6342702" y="4740387"/>
                  </a:lnTo>
                  <a:lnTo>
                    <a:pt x="6347783" y="4750863"/>
                  </a:lnTo>
                  <a:cubicBezTo>
                    <a:pt x="6348092" y="4754989"/>
                    <a:pt x="6348402" y="4759116"/>
                    <a:pt x="6348711" y="4763242"/>
                  </a:cubicBezTo>
                  <a:cubicBezTo>
                    <a:pt x="6348716" y="4763245"/>
                    <a:pt x="6348722" y="4763247"/>
                    <a:pt x="6348727" y="4763250"/>
                  </a:cubicBezTo>
                  <a:cubicBezTo>
                    <a:pt x="6348722" y="4763255"/>
                    <a:pt x="6348718" y="4763261"/>
                    <a:pt x="6348713" y="4763266"/>
                  </a:cubicBezTo>
                  <a:cubicBezTo>
                    <a:pt x="6348720" y="4763364"/>
                    <a:pt x="6348728" y="4763463"/>
                    <a:pt x="6348735" y="4763561"/>
                  </a:cubicBezTo>
                  <a:lnTo>
                    <a:pt x="6348545" y="4763458"/>
                  </a:lnTo>
                  <a:lnTo>
                    <a:pt x="6342059" y="4770869"/>
                  </a:lnTo>
                  <a:lnTo>
                    <a:pt x="6330309" y="4769282"/>
                  </a:lnTo>
                  <a:lnTo>
                    <a:pt x="6323958" y="4777535"/>
                  </a:lnTo>
                  <a:lnTo>
                    <a:pt x="6316337" y="4778488"/>
                  </a:lnTo>
                  <a:lnTo>
                    <a:pt x="6317925" y="4768964"/>
                  </a:lnTo>
                  <a:lnTo>
                    <a:pt x="6305858" y="4774043"/>
                  </a:lnTo>
                  <a:lnTo>
                    <a:pt x="6301094" y="4786424"/>
                  </a:lnTo>
                  <a:lnTo>
                    <a:pt x="6296013" y="4788328"/>
                  </a:lnTo>
                  <a:lnTo>
                    <a:pt x="6299189" y="4797852"/>
                  </a:lnTo>
                  <a:lnTo>
                    <a:pt x="6295696" y="4809597"/>
                  </a:lnTo>
                  <a:lnTo>
                    <a:pt x="6283946" y="4807057"/>
                  </a:lnTo>
                  <a:lnTo>
                    <a:pt x="6280771" y="4811184"/>
                  </a:lnTo>
                  <a:lnTo>
                    <a:pt x="6283629" y="4820707"/>
                  </a:lnTo>
                  <a:lnTo>
                    <a:pt x="6276008" y="4824834"/>
                  </a:lnTo>
                  <a:lnTo>
                    <a:pt x="6262353" y="4822294"/>
                  </a:lnTo>
                  <a:lnTo>
                    <a:pt x="6252826" y="4817850"/>
                  </a:lnTo>
                  <a:lnTo>
                    <a:pt x="6238219" y="4805788"/>
                  </a:lnTo>
                  <a:lnTo>
                    <a:pt x="6229645" y="4806740"/>
                  </a:lnTo>
                  <a:lnTo>
                    <a:pt x="6234090" y="4816263"/>
                  </a:lnTo>
                  <a:lnTo>
                    <a:pt x="6241077" y="4819437"/>
                  </a:lnTo>
                  <a:lnTo>
                    <a:pt x="6235678" y="4830230"/>
                  </a:lnTo>
                  <a:lnTo>
                    <a:pt x="6222023" y="4829913"/>
                  </a:lnTo>
                  <a:lnTo>
                    <a:pt x="6214402" y="4824199"/>
                  </a:lnTo>
                  <a:lnTo>
                    <a:pt x="6210274" y="4832770"/>
                  </a:lnTo>
                  <a:lnTo>
                    <a:pt x="6222659" y="4840389"/>
                  </a:lnTo>
                  <a:lnTo>
                    <a:pt x="6215990" y="4849594"/>
                  </a:lnTo>
                  <a:lnTo>
                    <a:pt x="6210591" y="4852769"/>
                  </a:lnTo>
                  <a:lnTo>
                    <a:pt x="6213767" y="4861340"/>
                  </a:lnTo>
                  <a:lnTo>
                    <a:pt x="6204558" y="4877847"/>
                  </a:lnTo>
                  <a:lnTo>
                    <a:pt x="6200747" y="4872133"/>
                  </a:lnTo>
                  <a:lnTo>
                    <a:pt x="6195666" y="4852134"/>
                  </a:lnTo>
                  <a:lnTo>
                    <a:pt x="6187410" y="4861657"/>
                  </a:lnTo>
                  <a:lnTo>
                    <a:pt x="6179154" y="4880386"/>
                  </a:lnTo>
                  <a:lnTo>
                    <a:pt x="6191538" y="4903877"/>
                  </a:lnTo>
                  <a:lnTo>
                    <a:pt x="6190268" y="4915305"/>
                  </a:lnTo>
                  <a:lnTo>
                    <a:pt x="6178201" y="4924510"/>
                  </a:lnTo>
                  <a:lnTo>
                    <a:pt x="6178519" y="4914035"/>
                  </a:lnTo>
                  <a:lnTo>
                    <a:pt x="6176296" y="4909591"/>
                  </a:lnTo>
                  <a:lnTo>
                    <a:pt x="6160418" y="4917844"/>
                  </a:lnTo>
                  <a:lnTo>
                    <a:pt x="6158830" y="4927050"/>
                  </a:lnTo>
                  <a:cubicBezTo>
                    <a:pt x="6158724" y="4929378"/>
                    <a:pt x="6158619" y="4931706"/>
                    <a:pt x="6158513" y="4934034"/>
                  </a:cubicBezTo>
                  <a:lnTo>
                    <a:pt x="6158513" y="4936891"/>
                  </a:lnTo>
                  <a:lnTo>
                    <a:pt x="6158513" y="4938795"/>
                  </a:lnTo>
                  <a:lnTo>
                    <a:pt x="6161688" y="4947366"/>
                  </a:lnTo>
                  <a:lnTo>
                    <a:pt x="6154067" y="4956572"/>
                  </a:lnTo>
                  <a:lnTo>
                    <a:pt x="6141365" y="4963556"/>
                  </a:lnTo>
                  <a:lnTo>
                    <a:pt x="6135649" y="4978475"/>
                  </a:lnTo>
                  <a:lnTo>
                    <a:pt x="6122312" y="4993712"/>
                  </a:lnTo>
                  <a:lnTo>
                    <a:pt x="6129933" y="5024187"/>
                  </a:lnTo>
                  <a:lnTo>
                    <a:pt x="6136919" y="5038472"/>
                  </a:lnTo>
                  <a:lnTo>
                    <a:pt x="6148668" y="5036250"/>
                  </a:lnTo>
                  <a:lnTo>
                    <a:pt x="6154384" y="5027044"/>
                  </a:lnTo>
                  <a:lnTo>
                    <a:pt x="6170897" y="5030853"/>
                  </a:lnTo>
                  <a:lnTo>
                    <a:pt x="6175661" y="5059423"/>
                  </a:lnTo>
                  <a:lnTo>
                    <a:pt x="6177248" y="5069898"/>
                  </a:lnTo>
                  <a:lnTo>
                    <a:pt x="6190268" y="5079739"/>
                  </a:lnTo>
                  <a:lnTo>
                    <a:pt x="6194396" y="5079739"/>
                  </a:lnTo>
                  <a:lnTo>
                    <a:pt x="6197254" y="5089262"/>
                  </a:lnTo>
                  <a:lnTo>
                    <a:pt x="6190586" y="5103864"/>
                  </a:lnTo>
                  <a:lnTo>
                    <a:pt x="6188680" y="5128307"/>
                  </a:lnTo>
                  <a:lnTo>
                    <a:pt x="6195031" y="5132434"/>
                  </a:lnTo>
                  <a:lnTo>
                    <a:pt x="6206146" y="5113705"/>
                  </a:lnTo>
                  <a:lnTo>
                    <a:pt x="6212814" y="5101325"/>
                  </a:lnTo>
                  <a:lnTo>
                    <a:pt x="6214085" y="5089897"/>
                  </a:lnTo>
                  <a:lnTo>
                    <a:pt x="6218213" y="5103547"/>
                  </a:lnTo>
                  <a:lnTo>
                    <a:pt x="6212179" y="5126403"/>
                  </a:lnTo>
                  <a:lnTo>
                    <a:pt x="6204240" y="5141957"/>
                  </a:lnTo>
                  <a:lnTo>
                    <a:pt x="6206146" y="5154972"/>
                  </a:lnTo>
                  <a:lnTo>
                    <a:pt x="6212814" y="5145767"/>
                  </a:lnTo>
                  <a:cubicBezTo>
                    <a:pt x="6213026" y="5149999"/>
                    <a:pt x="6213237" y="5154232"/>
                    <a:pt x="6213449" y="5158464"/>
                  </a:cubicBezTo>
                  <a:lnTo>
                    <a:pt x="6203605" y="5169575"/>
                  </a:lnTo>
                  <a:lnTo>
                    <a:pt x="6197889" y="5184177"/>
                  </a:lnTo>
                  <a:lnTo>
                    <a:pt x="6202970" y="5201319"/>
                  </a:lnTo>
                  <a:lnTo>
                    <a:pt x="6235678" y="5233698"/>
                  </a:lnTo>
                  <a:lnTo>
                    <a:pt x="6249333" y="5251157"/>
                  </a:lnTo>
                  <a:lnTo>
                    <a:pt x="6260130" y="5274330"/>
                  </a:lnTo>
                  <a:lnTo>
                    <a:pt x="6275690" y="5324168"/>
                  </a:lnTo>
                  <a:lnTo>
                    <a:pt x="6291250" y="5336232"/>
                  </a:lnTo>
                  <a:lnTo>
                    <a:pt x="6303952" y="5347977"/>
                  </a:lnTo>
                  <a:lnTo>
                    <a:pt x="6297190" y="5360853"/>
                  </a:lnTo>
                  <a:lnTo>
                    <a:pt x="6297448" y="5360940"/>
                  </a:lnTo>
                  <a:lnTo>
                    <a:pt x="6303928" y="5348597"/>
                  </a:lnTo>
                  <a:lnTo>
                    <a:pt x="6326471" y="5368282"/>
                  </a:lnTo>
                  <a:lnTo>
                    <a:pt x="6343298" y="5377172"/>
                  </a:lnTo>
                  <a:lnTo>
                    <a:pt x="6352738" y="5391437"/>
                  </a:lnTo>
                  <a:lnTo>
                    <a:pt x="6270138" y="5527402"/>
                  </a:lnTo>
                  <a:lnTo>
                    <a:pt x="6157685" y="5677783"/>
                  </a:lnTo>
                  <a:lnTo>
                    <a:pt x="6151028" y="5680333"/>
                  </a:lnTo>
                  <a:lnTo>
                    <a:pt x="6151528" y="5680898"/>
                  </a:lnTo>
                  <a:lnTo>
                    <a:pt x="6124790" y="5702235"/>
                  </a:lnTo>
                  <a:lnTo>
                    <a:pt x="6108874" y="5721342"/>
                  </a:lnTo>
                  <a:lnTo>
                    <a:pt x="6108664" y="5720387"/>
                  </a:lnTo>
                  <a:lnTo>
                    <a:pt x="6071278" y="5721342"/>
                  </a:lnTo>
                  <a:lnTo>
                    <a:pt x="6010443" y="5705105"/>
                  </a:lnTo>
                  <a:lnTo>
                    <a:pt x="5965134" y="5657668"/>
                  </a:lnTo>
                  <a:lnTo>
                    <a:pt x="5954821" y="5617474"/>
                  </a:lnTo>
                  <a:lnTo>
                    <a:pt x="5954631" y="5617583"/>
                  </a:lnTo>
                  <a:lnTo>
                    <a:pt x="5954678" y="5617604"/>
                  </a:lnTo>
                  <a:lnTo>
                    <a:pt x="5954550" y="5617629"/>
                  </a:lnTo>
                  <a:lnTo>
                    <a:pt x="5954176" y="5617843"/>
                  </a:lnTo>
                  <a:lnTo>
                    <a:pt x="5953959" y="5617746"/>
                  </a:lnTo>
                  <a:lnTo>
                    <a:pt x="5903234" y="5627755"/>
                  </a:lnTo>
                  <a:cubicBezTo>
                    <a:pt x="5903446" y="5629764"/>
                    <a:pt x="5903657" y="5631774"/>
                    <a:pt x="5903869" y="5633783"/>
                  </a:cubicBezTo>
                  <a:lnTo>
                    <a:pt x="5906092" y="5648375"/>
                  </a:lnTo>
                  <a:lnTo>
                    <a:pt x="5907044" y="5656623"/>
                  </a:lnTo>
                  <a:lnTo>
                    <a:pt x="5908632" y="5664871"/>
                  </a:lnTo>
                  <a:lnTo>
                    <a:pt x="5910220" y="5671850"/>
                  </a:lnTo>
                  <a:lnTo>
                    <a:pt x="5911808" y="5677243"/>
                  </a:lnTo>
                  <a:lnTo>
                    <a:pt x="5914031" y="5683270"/>
                  </a:lnTo>
                  <a:lnTo>
                    <a:pt x="5916253" y="5691835"/>
                  </a:lnTo>
                  <a:lnTo>
                    <a:pt x="5919111" y="5701987"/>
                  </a:lnTo>
                  <a:lnTo>
                    <a:pt x="5921017" y="5712772"/>
                  </a:lnTo>
                  <a:lnTo>
                    <a:pt x="5923240" y="5723558"/>
                  </a:lnTo>
                  <a:lnTo>
                    <a:pt x="5925145" y="5733075"/>
                  </a:lnTo>
                  <a:cubicBezTo>
                    <a:pt x="5925357" y="5735507"/>
                    <a:pt x="5925568" y="5737939"/>
                    <a:pt x="5925780" y="5740371"/>
                  </a:cubicBezTo>
                  <a:lnTo>
                    <a:pt x="5925780" y="5743226"/>
                  </a:lnTo>
                  <a:cubicBezTo>
                    <a:pt x="5925674" y="5743861"/>
                    <a:pt x="5925569" y="5744495"/>
                    <a:pt x="5925463" y="5745130"/>
                  </a:cubicBezTo>
                  <a:cubicBezTo>
                    <a:pt x="5925251" y="5746716"/>
                    <a:pt x="5925040" y="5748302"/>
                    <a:pt x="5924828" y="5749888"/>
                  </a:cubicBezTo>
                  <a:lnTo>
                    <a:pt x="5923875" y="5758453"/>
                  </a:lnTo>
                  <a:cubicBezTo>
                    <a:pt x="5923663" y="5762260"/>
                    <a:pt x="5923452" y="5766067"/>
                    <a:pt x="5923240" y="5769874"/>
                  </a:cubicBezTo>
                  <a:cubicBezTo>
                    <a:pt x="5923028" y="5774104"/>
                    <a:pt x="5922817" y="5778333"/>
                    <a:pt x="5922605" y="5782563"/>
                  </a:cubicBezTo>
                  <a:lnTo>
                    <a:pt x="5922605" y="5795252"/>
                  </a:lnTo>
                  <a:lnTo>
                    <a:pt x="5922287" y="5806989"/>
                  </a:lnTo>
                  <a:lnTo>
                    <a:pt x="5922605" y="5816189"/>
                  </a:lnTo>
                  <a:cubicBezTo>
                    <a:pt x="5922711" y="5817246"/>
                    <a:pt x="5922816" y="5818304"/>
                    <a:pt x="5922922" y="5819361"/>
                  </a:cubicBezTo>
                  <a:lnTo>
                    <a:pt x="5923240" y="5821899"/>
                  </a:lnTo>
                  <a:lnTo>
                    <a:pt x="5924192" y="5826975"/>
                  </a:lnTo>
                  <a:lnTo>
                    <a:pt x="5925463" y="5836175"/>
                  </a:lnTo>
                  <a:lnTo>
                    <a:pt x="5928321" y="5859015"/>
                  </a:lnTo>
                  <a:lnTo>
                    <a:pt x="5931496" y="5889786"/>
                  </a:lnTo>
                  <a:lnTo>
                    <a:pt x="5891802" y="5911675"/>
                  </a:lnTo>
                  <a:lnTo>
                    <a:pt x="5867985" y="5892007"/>
                  </a:lnTo>
                  <a:lnTo>
                    <a:pt x="5834006" y="5896131"/>
                  </a:lnTo>
                  <a:lnTo>
                    <a:pt x="5807014" y="5906282"/>
                  </a:lnTo>
                  <a:lnTo>
                    <a:pt x="5779387" y="5900572"/>
                  </a:lnTo>
                  <a:lnTo>
                    <a:pt x="5720956" y="5935467"/>
                  </a:lnTo>
                  <a:lnTo>
                    <a:pt x="5698092" y="5915164"/>
                  </a:lnTo>
                  <a:lnTo>
                    <a:pt x="5652047" y="5929440"/>
                  </a:lnTo>
                  <a:lnTo>
                    <a:pt x="5585360" y="5938322"/>
                  </a:lnTo>
                  <a:lnTo>
                    <a:pt x="5474215" y="5985272"/>
                  </a:lnTo>
                  <a:lnTo>
                    <a:pt x="5431027" y="5995741"/>
                  </a:lnTo>
                  <a:lnTo>
                    <a:pt x="5379583" y="5956721"/>
                  </a:lnTo>
                  <a:lnTo>
                    <a:pt x="5337983" y="5954818"/>
                  </a:lnTo>
                  <a:lnTo>
                    <a:pt x="5261452" y="5985907"/>
                  </a:lnTo>
                  <a:lnTo>
                    <a:pt x="5234142" y="5983369"/>
                  </a:lnTo>
                  <a:lnTo>
                    <a:pt x="5210961" y="5957356"/>
                  </a:lnTo>
                  <a:lnTo>
                    <a:pt x="5197623" y="5967824"/>
                  </a:lnTo>
                  <a:lnTo>
                    <a:pt x="5173489" y="5994154"/>
                  </a:lnTo>
                  <a:cubicBezTo>
                    <a:pt x="5173912" y="6006420"/>
                    <a:pt x="5174336" y="6018687"/>
                    <a:pt x="5174759" y="6030953"/>
                  </a:cubicBezTo>
                  <a:lnTo>
                    <a:pt x="5150625" y="6049987"/>
                  </a:lnTo>
                  <a:lnTo>
                    <a:pt x="5148720" y="6075682"/>
                  </a:lnTo>
                  <a:lnTo>
                    <a:pt x="5130619" y="6078855"/>
                  </a:lnTo>
                  <a:lnTo>
                    <a:pt x="5123633" y="6088054"/>
                  </a:lnTo>
                  <a:lnTo>
                    <a:pt x="5108708" y="6085834"/>
                  </a:lnTo>
                  <a:lnTo>
                    <a:pt x="5112518" y="6077903"/>
                  </a:lnTo>
                  <a:lnTo>
                    <a:pt x="5105214" y="6066483"/>
                  </a:lnTo>
                  <a:lnTo>
                    <a:pt x="5097911" y="6052842"/>
                  </a:lnTo>
                  <a:lnTo>
                    <a:pt x="5104897" y="6028415"/>
                  </a:lnTo>
                  <a:lnTo>
                    <a:pt x="5133159" y="6005257"/>
                  </a:lnTo>
                  <a:cubicBezTo>
                    <a:pt x="5133477" y="5998913"/>
                    <a:pt x="5133794" y="5992568"/>
                    <a:pt x="5134112" y="5986224"/>
                  </a:cubicBezTo>
                  <a:lnTo>
                    <a:pt x="5116329" y="5973852"/>
                  </a:lnTo>
                  <a:lnTo>
                    <a:pt x="5093782" y="5989713"/>
                  </a:lnTo>
                  <a:lnTo>
                    <a:pt x="5084573" y="6005575"/>
                  </a:lnTo>
                  <a:lnTo>
                    <a:pt x="5073141" y="6016043"/>
                  </a:lnTo>
                  <a:lnTo>
                    <a:pt x="5035987" y="6013505"/>
                  </a:lnTo>
                  <a:lnTo>
                    <a:pt x="5021062" y="5997644"/>
                  </a:lnTo>
                  <a:lnTo>
                    <a:pt x="4988036" y="5989713"/>
                  </a:lnTo>
                  <a:lnTo>
                    <a:pt x="4966125" y="6007795"/>
                  </a:lnTo>
                  <a:lnTo>
                    <a:pt x="4944848" y="6018264"/>
                  </a:lnTo>
                  <a:lnTo>
                    <a:pt x="4934687" y="6043642"/>
                  </a:lnTo>
                  <a:lnTo>
                    <a:pt x="4913410" y="6049035"/>
                  </a:lnTo>
                  <a:lnTo>
                    <a:pt x="4903249" y="6067117"/>
                  </a:lnTo>
                  <a:lnTo>
                    <a:pt x="4857520" y="6070607"/>
                  </a:lnTo>
                  <a:lnTo>
                    <a:pt x="4836562" y="6068703"/>
                  </a:lnTo>
                  <a:lnTo>
                    <a:pt x="4823859" y="6077268"/>
                  </a:lnTo>
                  <a:lnTo>
                    <a:pt x="4801630" y="6085199"/>
                  </a:lnTo>
                  <a:lnTo>
                    <a:pt x="4774003" y="6068386"/>
                  </a:lnTo>
                  <a:lnTo>
                    <a:pt x="4750821" y="6037932"/>
                  </a:lnTo>
                  <a:lnTo>
                    <a:pt x="4727957" y="6027781"/>
                  </a:lnTo>
                  <a:lnTo>
                    <a:pt x="4707951" y="6010968"/>
                  </a:lnTo>
                  <a:lnTo>
                    <a:pt x="4689851" y="6006844"/>
                  </a:lnTo>
                  <a:lnTo>
                    <a:pt x="4665399" y="5992568"/>
                  </a:lnTo>
                  <a:lnTo>
                    <a:pt x="4627292" y="5989713"/>
                  </a:lnTo>
                  <a:lnTo>
                    <a:pt x="4610462" y="6002402"/>
                  </a:lnTo>
                  <a:lnTo>
                    <a:pt x="4606333" y="6020484"/>
                  </a:lnTo>
                  <a:cubicBezTo>
                    <a:pt x="4606121" y="6025031"/>
                    <a:pt x="4605910" y="6029578"/>
                    <a:pt x="4605698" y="6034125"/>
                  </a:cubicBezTo>
                  <a:lnTo>
                    <a:pt x="4582517" y="6058552"/>
                  </a:lnTo>
                  <a:lnTo>
                    <a:pt x="4568862" y="6058552"/>
                  </a:lnTo>
                  <a:cubicBezTo>
                    <a:pt x="4569074" y="6056120"/>
                    <a:pt x="4569285" y="6053688"/>
                    <a:pt x="4569497" y="6051256"/>
                  </a:cubicBezTo>
                  <a:lnTo>
                    <a:pt x="4563463" y="6051256"/>
                  </a:lnTo>
                  <a:lnTo>
                    <a:pt x="4557112" y="6066165"/>
                  </a:lnTo>
                  <a:lnTo>
                    <a:pt x="4544410" y="6071241"/>
                  </a:lnTo>
                  <a:lnTo>
                    <a:pt x="4526309" y="6076951"/>
                  </a:lnTo>
                  <a:lnTo>
                    <a:pt x="4501222" y="6073144"/>
                  </a:lnTo>
                  <a:lnTo>
                    <a:pt x="4480581" y="6058235"/>
                  </a:lnTo>
                  <a:lnTo>
                    <a:pt x="4455176" y="6030319"/>
                  </a:lnTo>
                  <a:lnTo>
                    <a:pt x="4452636" y="6011285"/>
                  </a:lnTo>
                  <a:lnTo>
                    <a:pt x="4435805" y="6006209"/>
                  </a:lnTo>
                  <a:lnTo>
                    <a:pt x="4440251" y="6023974"/>
                  </a:lnTo>
                  <a:lnTo>
                    <a:pt x="4422151" y="6025243"/>
                  </a:lnTo>
                  <a:lnTo>
                    <a:pt x="4409448" y="6012554"/>
                  </a:lnTo>
                  <a:lnTo>
                    <a:pt x="4402144" y="5999230"/>
                  </a:lnTo>
                  <a:lnTo>
                    <a:pt x="4394841" y="6000182"/>
                  </a:lnTo>
                  <a:lnTo>
                    <a:pt x="4383091" y="5992886"/>
                  </a:lnTo>
                  <a:lnTo>
                    <a:pt x="4374517" y="6004623"/>
                  </a:lnTo>
                  <a:lnTo>
                    <a:pt x="4377693" y="6021436"/>
                  </a:lnTo>
                  <a:lnTo>
                    <a:pt x="4365308" y="6035394"/>
                  </a:lnTo>
                  <a:lnTo>
                    <a:pt x="4358957" y="6041739"/>
                  </a:lnTo>
                  <a:lnTo>
                    <a:pt x="4352606" y="6040470"/>
                  </a:lnTo>
                  <a:lnTo>
                    <a:pt x="4361180" y="6029050"/>
                  </a:lnTo>
                  <a:lnTo>
                    <a:pt x="4355781" y="6026829"/>
                  </a:lnTo>
                  <a:lnTo>
                    <a:pt x="4347207" y="6033174"/>
                  </a:lnTo>
                  <a:lnTo>
                    <a:pt x="4347207" y="6019850"/>
                  </a:lnTo>
                  <a:lnTo>
                    <a:pt x="4356416" y="6010016"/>
                  </a:lnTo>
                  <a:lnTo>
                    <a:pt x="4353241" y="6008113"/>
                  </a:lnTo>
                  <a:lnTo>
                    <a:pt x="4334187" y="6009064"/>
                  </a:lnTo>
                  <a:lnTo>
                    <a:pt x="4319580" y="6020802"/>
                  </a:lnTo>
                  <a:lnTo>
                    <a:pt x="4303702" y="6016995"/>
                  </a:lnTo>
                  <a:lnTo>
                    <a:pt x="4298304" y="6022071"/>
                  </a:lnTo>
                  <a:lnTo>
                    <a:pt x="4293223" y="6018898"/>
                  </a:lnTo>
                  <a:lnTo>
                    <a:pt x="4293223" y="6010650"/>
                  </a:lnTo>
                  <a:lnTo>
                    <a:pt x="4303384" y="6002085"/>
                  </a:lnTo>
                  <a:lnTo>
                    <a:pt x="4318310" y="6001134"/>
                  </a:lnTo>
                  <a:lnTo>
                    <a:pt x="4331965" y="6001768"/>
                  </a:lnTo>
                  <a:lnTo>
                    <a:pt x="4349113" y="6003671"/>
                  </a:lnTo>
                  <a:lnTo>
                    <a:pt x="4354511" y="5993203"/>
                  </a:lnTo>
                  <a:lnTo>
                    <a:pt x="4349113" y="5983686"/>
                  </a:lnTo>
                  <a:lnTo>
                    <a:pt x="4356099" y="5978293"/>
                  </a:lnTo>
                  <a:lnTo>
                    <a:pt x="4363720" y="5982734"/>
                  </a:lnTo>
                  <a:lnTo>
                    <a:pt x="4371977" y="5974169"/>
                  </a:lnTo>
                  <a:lnTo>
                    <a:pt x="4387854" y="5968776"/>
                  </a:lnTo>
                  <a:lnTo>
                    <a:pt x="4386902" y="5965604"/>
                  </a:lnTo>
                  <a:lnTo>
                    <a:pt x="4356099" y="5966556"/>
                  </a:lnTo>
                  <a:lnTo>
                    <a:pt x="4343397" y="5965921"/>
                  </a:lnTo>
                  <a:lnTo>
                    <a:pt x="4334823" y="5975438"/>
                  </a:lnTo>
                  <a:lnTo>
                    <a:pt x="4331012" y="5976707"/>
                  </a:lnTo>
                  <a:lnTo>
                    <a:pt x="4322438" y="5976707"/>
                  </a:lnTo>
                  <a:lnTo>
                    <a:pt x="4312911" y="5972266"/>
                  </a:lnTo>
                  <a:lnTo>
                    <a:pt x="4303384" y="5973852"/>
                  </a:lnTo>
                  <a:lnTo>
                    <a:pt x="4292905" y="5986541"/>
                  </a:lnTo>
                  <a:lnTo>
                    <a:pt x="4285284" y="5983369"/>
                  </a:lnTo>
                  <a:lnTo>
                    <a:pt x="4281156" y="5969411"/>
                  </a:lnTo>
                  <a:lnTo>
                    <a:pt x="4285919" y="5958942"/>
                  </a:lnTo>
                  <a:lnTo>
                    <a:pt x="4303067" y="5956721"/>
                  </a:lnTo>
                  <a:lnTo>
                    <a:pt x="4308465" y="5955770"/>
                  </a:lnTo>
                  <a:lnTo>
                    <a:pt x="4308465" y="5947205"/>
                  </a:lnTo>
                  <a:cubicBezTo>
                    <a:pt x="4308783" y="5944033"/>
                    <a:pt x="4309100" y="5940860"/>
                    <a:pt x="4309418" y="5937688"/>
                  </a:cubicBezTo>
                  <a:lnTo>
                    <a:pt x="4298939" y="5937688"/>
                  </a:lnTo>
                  <a:lnTo>
                    <a:pt x="4293540" y="5939274"/>
                  </a:lnTo>
                  <a:lnTo>
                    <a:pt x="4281791" y="5928488"/>
                  </a:lnTo>
                  <a:cubicBezTo>
                    <a:pt x="4281473" y="5925316"/>
                    <a:pt x="4281156" y="5922143"/>
                    <a:pt x="4280838" y="5918971"/>
                  </a:cubicBezTo>
                  <a:lnTo>
                    <a:pt x="4277345" y="5909772"/>
                  </a:lnTo>
                  <a:lnTo>
                    <a:pt x="4262420" y="5897082"/>
                  </a:lnTo>
                  <a:lnTo>
                    <a:pt x="4267818" y="5891690"/>
                  </a:lnTo>
                  <a:lnTo>
                    <a:pt x="4276075" y="5896131"/>
                  </a:lnTo>
                  <a:lnTo>
                    <a:pt x="4281473" y="5884393"/>
                  </a:lnTo>
                  <a:lnTo>
                    <a:pt x="4277027" y="5870435"/>
                  </a:lnTo>
                  <a:lnTo>
                    <a:pt x="4270359" y="5863456"/>
                  </a:lnTo>
                  <a:lnTo>
                    <a:pt x="4253528" y="5853939"/>
                  </a:lnTo>
                  <a:lnTo>
                    <a:pt x="4236380" y="5828878"/>
                  </a:lnTo>
                  <a:lnTo>
                    <a:pt x="4223678" y="5829195"/>
                  </a:lnTo>
                  <a:lnTo>
                    <a:pt x="4219550" y="5843788"/>
                  </a:lnTo>
                  <a:lnTo>
                    <a:pt x="4212246" y="5840933"/>
                  </a:lnTo>
                  <a:lnTo>
                    <a:pt x="4197321" y="5826975"/>
                  </a:lnTo>
                  <a:lnTo>
                    <a:pt x="4182395" y="5823168"/>
                  </a:lnTo>
                  <a:lnTo>
                    <a:pt x="4187476" y="5806355"/>
                  </a:lnTo>
                  <a:lnTo>
                    <a:pt x="4195733" y="5808258"/>
                  </a:lnTo>
                  <a:lnTo>
                    <a:pt x="4194145" y="5814603"/>
                  </a:lnTo>
                  <a:lnTo>
                    <a:pt x="4199226" y="5816506"/>
                  </a:lnTo>
                  <a:lnTo>
                    <a:pt x="4208435" y="5805721"/>
                  </a:lnTo>
                  <a:lnTo>
                    <a:pt x="4203354" y="5798742"/>
                  </a:lnTo>
                  <a:lnTo>
                    <a:pt x="4194780" y="5794618"/>
                  </a:lnTo>
                  <a:lnTo>
                    <a:pt x="4190652" y="5777487"/>
                  </a:lnTo>
                  <a:lnTo>
                    <a:pt x="4197956" y="5775584"/>
                  </a:lnTo>
                  <a:lnTo>
                    <a:pt x="4209388" y="5778756"/>
                  </a:lnTo>
                  <a:lnTo>
                    <a:pt x="4212881" y="5790176"/>
                  </a:lnTo>
                  <a:lnTo>
                    <a:pt x="4211611" y="5800645"/>
                  </a:lnTo>
                  <a:lnTo>
                    <a:pt x="4216056" y="5809210"/>
                  </a:lnTo>
                  <a:lnTo>
                    <a:pt x="4226536" y="5812382"/>
                  </a:lnTo>
                  <a:lnTo>
                    <a:pt x="4223360" y="5800645"/>
                  </a:lnTo>
                  <a:lnTo>
                    <a:pt x="4225583" y="5795252"/>
                  </a:lnTo>
                  <a:lnTo>
                    <a:pt x="4229711" y="5798424"/>
                  </a:lnTo>
                  <a:lnTo>
                    <a:pt x="4230982" y="5812382"/>
                  </a:lnTo>
                  <a:lnTo>
                    <a:pt x="4242414" y="5805403"/>
                  </a:lnTo>
                  <a:lnTo>
                    <a:pt x="4256386" y="5807624"/>
                  </a:lnTo>
                  <a:lnTo>
                    <a:pt x="4273217" y="5807624"/>
                  </a:lnTo>
                  <a:lnTo>
                    <a:pt x="4266865" y="5799059"/>
                  </a:lnTo>
                  <a:lnTo>
                    <a:pt x="4252258" y="5798107"/>
                  </a:lnTo>
                  <a:lnTo>
                    <a:pt x="4244637" y="5797473"/>
                  </a:lnTo>
                  <a:lnTo>
                    <a:pt x="4238285" y="5789859"/>
                  </a:lnTo>
                  <a:lnTo>
                    <a:pt x="4227488" y="5772412"/>
                  </a:lnTo>
                  <a:lnTo>
                    <a:pt x="4233840" y="5763846"/>
                  </a:lnTo>
                  <a:lnTo>
                    <a:pt x="4241143" y="5767653"/>
                  </a:lnTo>
                  <a:lnTo>
                    <a:pt x="4251623" y="5754964"/>
                  </a:lnTo>
                  <a:lnTo>
                    <a:pt x="4255751" y="5744495"/>
                  </a:lnTo>
                  <a:lnTo>
                    <a:pt x="4252575" y="5740371"/>
                  </a:lnTo>
                  <a:lnTo>
                    <a:pt x="4238603" y="5746716"/>
                  </a:lnTo>
                  <a:lnTo>
                    <a:pt x="4234475" y="5742592"/>
                  </a:lnTo>
                  <a:lnTo>
                    <a:pt x="4233204" y="5727682"/>
                  </a:lnTo>
                  <a:lnTo>
                    <a:pt x="4239873" y="5720386"/>
                  </a:lnTo>
                  <a:lnTo>
                    <a:pt x="4233204" y="5713407"/>
                  </a:lnTo>
                  <a:lnTo>
                    <a:pt x="4222725" y="5707062"/>
                  </a:lnTo>
                  <a:lnTo>
                    <a:pt x="4219232" y="5699449"/>
                  </a:lnTo>
                  <a:lnTo>
                    <a:pt x="4212881" y="5699449"/>
                  </a:lnTo>
                  <a:lnTo>
                    <a:pt x="4212881" y="5690249"/>
                  </a:lnTo>
                  <a:lnTo>
                    <a:pt x="4220185" y="5690884"/>
                  </a:lnTo>
                  <a:lnTo>
                    <a:pt x="4235110" y="5686760"/>
                  </a:lnTo>
                  <a:lnTo>
                    <a:pt x="4235110" y="5682636"/>
                  </a:lnTo>
                  <a:lnTo>
                    <a:pt x="4246859" y="5681367"/>
                  </a:lnTo>
                  <a:lnTo>
                    <a:pt x="4251623" y="5673119"/>
                  </a:lnTo>
                  <a:lnTo>
                    <a:pt x="4248447" y="5663285"/>
                  </a:lnTo>
                  <a:lnTo>
                    <a:pt x="4221455" y="5672167"/>
                  </a:lnTo>
                  <a:lnTo>
                    <a:pt x="4208435" y="5672167"/>
                  </a:lnTo>
                  <a:lnTo>
                    <a:pt x="4193827" y="5671216"/>
                  </a:lnTo>
                  <a:lnTo>
                    <a:pt x="4182078" y="5684856"/>
                  </a:lnTo>
                  <a:lnTo>
                    <a:pt x="4167153" y="5685491"/>
                  </a:lnTo>
                  <a:cubicBezTo>
                    <a:pt x="4167470" y="5681155"/>
                    <a:pt x="4167788" y="5676820"/>
                    <a:pt x="4168105" y="5672484"/>
                  </a:cubicBezTo>
                  <a:lnTo>
                    <a:pt x="4172551" y="5665188"/>
                  </a:lnTo>
                  <a:cubicBezTo>
                    <a:pt x="4172869" y="5660641"/>
                    <a:pt x="4173186" y="5656094"/>
                    <a:pt x="4173504" y="5651547"/>
                  </a:cubicBezTo>
                  <a:lnTo>
                    <a:pt x="4169058" y="5637906"/>
                  </a:lnTo>
                  <a:lnTo>
                    <a:pt x="4176362" y="5618873"/>
                  </a:lnTo>
                  <a:lnTo>
                    <a:pt x="4195098" y="5603011"/>
                  </a:lnTo>
                  <a:lnTo>
                    <a:pt x="4196050" y="5595715"/>
                  </a:lnTo>
                  <a:lnTo>
                    <a:pt x="4205260" y="5583978"/>
                  </a:lnTo>
                  <a:lnTo>
                    <a:pt x="4219232" y="5580805"/>
                  </a:lnTo>
                  <a:lnTo>
                    <a:pt x="4230982" y="5565896"/>
                  </a:lnTo>
                  <a:lnTo>
                    <a:pt x="4244637" y="5563358"/>
                  </a:lnTo>
                  <a:lnTo>
                    <a:pt x="4257021" y="5561454"/>
                  </a:lnTo>
                  <a:lnTo>
                    <a:pt x="4264643" y="5553841"/>
                  </a:lnTo>
                  <a:lnTo>
                    <a:pt x="4280520" y="5557013"/>
                  </a:lnTo>
                  <a:lnTo>
                    <a:pt x="4286872" y="5570337"/>
                  </a:lnTo>
                  <a:lnTo>
                    <a:pt x="4295128" y="5575730"/>
                  </a:lnTo>
                  <a:lnTo>
                    <a:pt x="4318627" y="5575412"/>
                  </a:lnTo>
                  <a:lnTo>
                    <a:pt x="4327201" y="5566847"/>
                  </a:lnTo>
                  <a:lnTo>
                    <a:pt x="4310053" y="5556696"/>
                  </a:lnTo>
                  <a:lnTo>
                    <a:pt x="4311323" y="5550351"/>
                  </a:lnTo>
                  <a:lnTo>
                    <a:pt x="4326884" y="5547813"/>
                  </a:lnTo>
                  <a:lnTo>
                    <a:pt x="4345937" y="5550034"/>
                  </a:lnTo>
                  <a:cubicBezTo>
                    <a:pt x="4345725" y="5552889"/>
                    <a:pt x="4345514" y="5555744"/>
                    <a:pt x="4345302" y="5558599"/>
                  </a:cubicBezTo>
                  <a:lnTo>
                    <a:pt x="4334505" y="5560503"/>
                  </a:lnTo>
                  <a:lnTo>
                    <a:pt x="4358957" y="5572875"/>
                  </a:lnTo>
                  <a:lnTo>
                    <a:pt x="4384361" y="5570971"/>
                  </a:lnTo>
                  <a:lnTo>
                    <a:pt x="4414847" y="5562089"/>
                  </a:lnTo>
                  <a:lnTo>
                    <a:pt x="4437076" y="5559551"/>
                  </a:lnTo>
                  <a:lnTo>
                    <a:pt x="4446602" y="5562723"/>
                  </a:lnTo>
                  <a:lnTo>
                    <a:pt x="4458352" y="5562723"/>
                  </a:lnTo>
                  <a:lnTo>
                    <a:pt x="4458034" y="5550034"/>
                  </a:lnTo>
                  <a:lnTo>
                    <a:pt x="4452636" y="5546862"/>
                  </a:lnTo>
                  <a:lnTo>
                    <a:pt x="4438346" y="5551303"/>
                  </a:lnTo>
                  <a:lnTo>
                    <a:pt x="4430725" y="5547179"/>
                  </a:lnTo>
                  <a:lnTo>
                    <a:pt x="4421198" y="5540834"/>
                  </a:lnTo>
                  <a:lnTo>
                    <a:pt x="4438981" y="5533221"/>
                  </a:lnTo>
                  <a:lnTo>
                    <a:pt x="4442157" y="5528145"/>
                  </a:lnTo>
                  <a:lnTo>
                    <a:pt x="4469784" y="5528780"/>
                  </a:lnTo>
                  <a:lnTo>
                    <a:pt x="4481534" y="5527828"/>
                  </a:lnTo>
                  <a:lnTo>
                    <a:pt x="4484074" y="5521483"/>
                  </a:lnTo>
                  <a:lnTo>
                    <a:pt x="4503445" y="5522118"/>
                  </a:lnTo>
                  <a:lnTo>
                    <a:pt x="4525674" y="5523070"/>
                  </a:lnTo>
                  <a:lnTo>
                    <a:pt x="4518053" y="5517677"/>
                  </a:lnTo>
                  <a:lnTo>
                    <a:pt x="4503445" y="5516091"/>
                  </a:lnTo>
                  <a:lnTo>
                    <a:pt x="4489473" y="5516091"/>
                  </a:lnTo>
                  <a:lnTo>
                    <a:pt x="4484074" y="5521483"/>
                  </a:lnTo>
                  <a:lnTo>
                    <a:pt x="4471372" y="5518311"/>
                  </a:lnTo>
                  <a:lnTo>
                    <a:pt x="4466291" y="5513236"/>
                  </a:lnTo>
                  <a:cubicBezTo>
                    <a:pt x="4466609" y="5509746"/>
                    <a:pt x="4466926" y="5506257"/>
                    <a:pt x="4467244" y="5502767"/>
                  </a:cubicBezTo>
                  <a:lnTo>
                    <a:pt x="4457717" y="5498326"/>
                  </a:lnTo>
                  <a:lnTo>
                    <a:pt x="4449143" y="5491030"/>
                  </a:lnTo>
                  <a:lnTo>
                    <a:pt x="4451366" y="5488174"/>
                  </a:lnTo>
                  <a:lnTo>
                    <a:pt x="4445967" y="5484050"/>
                  </a:lnTo>
                  <a:lnTo>
                    <a:pt x="4450413" y="5474216"/>
                  </a:lnTo>
                  <a:lnTo>
                    <a:pt x="4454224" y="5462796"/>
                  </a:lnTo>
                  <a:lnTo>
                    <a:pt x="4471054" y="5460576"/>
                  </a:lnTo>
                  <a:lnTo>
                    <a:pt x="4485979" y="5470727"/>
                  </a:lnTo>
                  <a:lnTo>
                    <a:pt x="4497729" y="5466603"/>
                  </a:lnTo>
                  <a:lnTo>
                    <a:pt x="4519005" y="5472630"/>
                  </a:lnTo>
                  <a:lnTo>
                    <a:pt x="4540282" y="5474216"/>
                  </a:lnTo>
                  <a:lnTo>
                    <a:pt x="4576801" y="5462796"/>
                  </a:lnTo>
                  <a:lnTo>
                    <a:pt x="4615225" y="5473899"/>
                  </a:lnTo>
                  <a:lnTo>
                    <a:pt x="4632055" y="5472630"/>
                  </a:lnTo>
                  <a:lnTo>
                    <a:pt x="4660635" y="5469141"/>
                  </a:lnTo>
                  <a:lnTo>
                    <a:pt x="4667939" y="5447252"/>
                  </a:lnTo>
                  <a:lnTo>
                    <a:pt x="4721606" y="5417115"/>
                  </a:lnTo>
                  <a:lnTo>
                    <a:pt x="4777179" y="5385075"/>
                  </a:lnTo>
                  <a:lnTo>
                    <a:pt x="4808934" y="5377144"/>
                  </a:lnTo>
                  <a:lnTo>
                    <a:pt x="4837197" y="5363504"/>
                  </a:lnTo>
                  <a:lnTo>
                    <a:pt x="4847994" y="5354938"/>
                  </a:lnTo>
                  <a:lnTo>
                    <a:pt x="4929288" y="5357476"/>
                  </a:lnTo>
                  <a:lnTo>
                    <a:pt x="4984543" y="5364138"/>
                  </a:lnTo>
                  <a:lnTo>
                    <a:pt x="5002644" y="5359697"/>
                  </a:lnTo>
                  <a:lnTo>
                    <a:pt x="5014076" y="5347008"/>
                  </a:lnTo>
                  <a:lnTo>
                    <a:pt x="5026778" y="5345104"/>
                  </a:lnTo>
                  <a:lnTo>
                    <a:pt x="5042021" y="5383489"/>
                  </a:lnTo>
                  <a:lnTo>
                    <a:pt x="5058851" y="5387613"/>
                  </a:lnTo>
                  <a:lnTo>
                    <a:pt x="5071553" y="5399033"/>
                  </a:lnTo>
                  <a:lnTo>
                    <a:pt x="5089654" y="5402205"/>
                  </a:lnTo>
                  <a:lnTo>
                    <a:pt x="5111883" y="5391420"/>
                  </a:lnTo>
                  <a:lnTo>
                    <a:pt x="5119504" y="5394592"/>
                  </a:lnTo>
                  <a:lnTo>
                    <a:pt x="5129031" y="5401888"/>
                  </a:lnTo>
                  <a:lnTo>
                    <a:pt x="5145227" y="5438687"/>
                  </a:lnTo>
                  <a:lnTo>
                    <a:pt x="5162057" y="5443445"/>
                  </a:lnTo>
                  <a:lnTo>
                    <a:pt x="5170313" y="5439321"/>
                  </a:lnTo>
                  <a:lnTo>
                    <a:pt x="5178570" y="5438687"/>
                  </a:lnTo>
                  <a:lnTo>
                    <a:pt x="5189049" y="5448204"/>
                  </a:lnTo>
                  <a:lnTo>
                    <a:pt x="5199211" y="5454548"/>
                  </a:lnTo>
                  <a:lnTo>
                    <a:pt x="5223345" y="5460576"/>
                  </a:lnTo>
                  <a:lnTo>
                    <a:pt x="5241129" y="5475168"/>
                  </a:lnTo>
                  <a:lnTo>
                    <a:pt x="5251608" y="5480561"/>
                  </a:lnTo>
                  <a:lnTo>
                    <a:pt x="5253831" y="5470727"/>
                  </a:lnTo>
                  <a:lnTo>
                    <a:pt x="5262087" y="5470727"/>
                  </a:lnTo>
                  <a:lnTo>
                    <a:pt x="5290032" y="5485954"/>
                  </a:lnTo>
                  <a:lnTo>
                    <a:pt x="5318930" y="5495471"/>
                  </a:lnTo>
                  <a:lnTo>
                    <a:pt x="5356084" y="5482464"/>
                  </a:lnTo>
                  <a:lnTo>
                    <a:pt x="5421501" y="5468824"/>
                  </a:lnTo>
                  <a:lnTo>
                    <a:pt x="5495174" y="5479927"/>
                  </a:lnTo>
                  <a:lnTo>
                    <a:pt x="5517720" y="5481830"/>
                  </a:lnTo>
                  <a:lnTo>
                    <a:pt x="5564401" y="5452645"/>
                  </a:lnTo>
                  <a:lnTo>
                    <a:pt x="5579961" y="5450424"/>
                  </a:lnTo>
                  <a:lnTo>
                    <a:pt x="5598062" y="5437735"/>
                  </a:lnTo>
                  <a:lnTo>
                    <a:pt x="5650459" y="5377144"/>
                  </a:lnTo>
                  <a:lnTo>
                    <a:pt x="5660621" y="5382854"/>
                  </a:lnTo>
                  <a:lnTo>
                    <a:pt x="5660866" y="5382796"/>
                  </a:lnTo>
                  <a:lnTo>
                    <a:pt x="5650740" y="5377092"/>
                  </a:lnTo>
                  <a:cubicBezTo>
                    <a:pt x="5650952" y="5367558"/>
                    <a:pt x="5651163" y="5358023"/>
                    <a:pt x="5651375" y="5348489"/>
                  </a:cubicBezTo>
                  <a:lnTo>
                    <a:pt x="5636460" y="5328467"/>
                  </a:lnTo>
                  <a:lnTo>
                    <a:pt x="5629479" y="5271897"/>
                  </a:lnTo>
                  <a:lnTo>
                    <a:pt x="5604092" y="5243611"/>
                  </a:lnTo>
                  <a:lnTo>
                    <a:pt x="5598380" y="5224543"/>
                  </a:lnTo>
                  <a:lnTo>
                    <a:pt x="5585686" y="5214373"/>
                  </a:lnTo>
                  <a:lnTo>
                    <a:pt x="5545384" y="5211513"/>
                  </a:lnTo>
                  <a:lnTo>
                    <a:pt x="5520949" y="5202296"/>
                  </a:lnTo>
                  <a:lnTo>
                    <a:pt x="5511429" y="5181956"/>
                  </a:lnTo>
                  <a:lnTo>
                    <a:pt x="5512381" y="5175600"/>
                  </a:lnTo>
                  <a:lnTo>
                    <a:pt x="5502861" y="5178142"/>
                  </a:lnTo>
                  <a:lnTo>
                    <a:pt x="5482869" y="5165430"/>
                  </a:lnTo>
                  <a:lnTo>
                    <a:pt x="5475253" y="5146997"/>
                  </a:lnTo>
                  <a:lnTo>
                    <a:pt x="5474184" y="5146401"/>
                  </a:lnTo>
                  <a:lnTo>
                    <a:pt x="5451638" y="5128307"/>
                  </a:lnTo>
                  <a:lnTo>
                    <a:pt x="5417342" y="5083548"/>
                  </a:lnTo>
                  <a:lnTo>
                    <a:pt x="5373837" y="5054026"/>
                  </a:lnTo>
                  <a:lnTo>
                    <a:pt x="5345257" y="5042598"/>
                  </a:lnTo>
                  <a:lnTo>
                    <a:pt x="5320806" y="5037837"/>
                  </a:lnTo>
                  <a:lnTo>
                    <a:pt x="5300482" y="5026409"/>
                  </a:lnTo>
                  <a:cubicBezTo>
                    <a:pt x="5300376" y="5023235"/>
                    <a:pt x="5300271" y="5020060"/>
                    <a:pt x="5300165" y="5016886"/>
                  </a:cubicBezTo>
                  <a:lnTo>
                    <a:pt x="5286510" y="5008632"/>
                  </a:lnTo>
                  <a:lnTo>
                    <a:pt x="5282381" y="5016886"/>
                  </a:lnTo>
                  <a:lnTo>
                    <a:pt x="5270950" y="5014029"/>
                  </a:lnTo>
                  <a:lnTo>
                    <a:pt x="5255072" y="5010854"/>
                  </a:lnTo>
                  <a:lnTo>
                    <a:pt x="5245228" y="5009267"/>
                  </a:lnTo>
                  <a:lnTo>
                    <a:pt x="5229032" y="4980697"/>
                  </a:lnTo>
                  <a:lnTo>
                    <a:pt x="5211885" y="4944192"/>
                  </a:lnTo>
                  <a:lnTo>
                    <a:pt x="5193784" y="4938795"/>
                  </a:lnTo>
                  <a:lnTo>
                    <a:pt x="5176636" y="4938160"/>
                  </a:lnTo>
                  <a:lnTo>
                    <a:pt x="5171555" y="4925145"/>
                  </a:lnTo>
                  <a:lnTo>
                    <a:pt x="5202358" y="4917844"/>
                  </a:lnTo>
                  <a:lnTo>
                    <a:pt x="5199817" y="4907369"/>
                  </a:lnTo>
                  <a:lnTo>
                    <a:pt x="5190291" y="4906099"/>
                  </a:lnTo>
                  <a:lnTo>
                    <a:pt x="5185210" y="4911495"/>
                  </a:lnTo>
                  <a:lnTo>
                    <a:pt x="5188068" y="4894671"/>
                  </a:lnTo>
                  <a:lnTo>
                    <a:pt x="5207121" y="4898798"/>
                  </a:lnTo>
                  <a:lnTo>
                    <a:pt x="5217918" y="4907051"/>
                  </a:lnTo>
                  <a:cubicBezTo>
                    <a:pt x="5217600" y="4909802"/>
                    <a:pt x="5217283" y="4912554"/>
                    <a:pt x="5216965" y="4915305"/>
                  </a:cubicBezTo>
                  <a:lnTo>
                    <a:pt x="5234748" y="4917527"/>
                  </a:lnTo>
                  <a:lnTo>
                    <a:pt x="5225222" y="4907051"/>
                  </a:lnTo>
                  <a:lnTo>
                    <a:pt x="5243322" y="4908956"/>
                  </a:lnTo>
                  <a:lnTo>
                    <a:pt x="5249673" y="4901655"/>
                  </a:lnTo>
                  <a:lnTo>
                    <a:pt x="5252531" y="4881338"/>
                  </a:lnTo>
                  <a:lnTo>
                    <a:pt x="5262058" y="4868641"/>
                  </a:lnTo>
                  <a:lnTo>
                    <a:pt x="5276983" y="4862292"/>
                  </a:lnTo>
                  <a:lnTo>
                    <a:pt x="5279841" y="4842293"/>
                  </a:lnTo>
                  <a:lnTo>
                    <a:pt x="5300482" y="4809279"/>
                  </a:lnTo>
                  <a:lnTo>
                    <a:pt x="5309056" y="4810232"/>
                  </a:lnTo>
                  <a:lnTo>
                    <a:pt x="5302705" y="4819755"/>
                  </a:lnTo>
                  <a:lnTo>
                    <a:pt x="5305245" y="4831500"/>
                  </a:lnTo>
                  <a:lnTo>
                    <a:pt x="5318900" y="4840706"/>
                  </a:lnTo>
                  <a:lnTo>
                    <a:pt x="5328109" y="4832135"/>
                  </a:lnTo>
                  <a:lnTo>
                    <a:pt x="5327157" y="4827056"/>
                  </a:lnTo>
                  <a:lnTo>
                    <a:pt x="5322711" y="4821660"/>
                  </a:lnTo>
                  <a:lnTo>
                    <a:pt x="5323981" y="4831183"/>
                  </a:lnTo>
                  <a:lnTo>
                    <a:pt x="5316360" y="4823882"/>
                  </a:lnTo>
                  <a:lnTo>
                    <a:pt x="5314454" y="4815628"/>
                  </a:lnTo>
                  <a:lnTo>
                    <a:pt x="5317630" y="4811501"/>
                  </a:lnTo>
                  <a:lnTo>
                    <a:pt x="5327157" y="4801978"/>
                  </a:lnTo>
                  <a:lnTo>
                    <a:pt x="5333508" y="4801661"/>
                  </a:lnTo>
                  <a:lnTo>
                    <a:pt x="5342082" y="4813089"/>
                  </a:lnTo>
                  <a:lnTo>
                    <a:pt x="5351608" y="4815311"/>
                  </a:lnTo>
                  <a:lnTo>
                    <a:pt x="5359547" y="4808010"/>
                  </a:lnTo>
                  <a:lnTo>
                    <a:pt x="5342717" y="4796264"/>
                  </a:lnTo>
                  <a:lnTo>
                    <a:pt x="5340494" y="4790868"/>
                  </a:lnTo>
                  <a:lnTo>
                    <a:pt x="5309691" y="4767060"/>
                  </a:lnTo>
                  <a:lnTo>
                    <a:pt x="5305563" y="4772456"/>
                  </a:lnTo>
                  <a:lnTo>
                    <a:pt x="5292861" y="4758806"/>
                  </a:lnTo>
                  <a:lnTo>
                    <a:pt x="5283969" y="4741030"/>
                  </a:lnTo>
                  <a:lnTo>
                    <a:pt x="5280794" y="4721983"/>
                  </a:lnTo>
                  <a:lnTo>
                    <a:pt x="5298894" y="4732459"/>
                  </a:lnTo>
                  <a:lnTo>
                    <a:pt x="5315725" y="4725792"/>
                  </a:lnTo>
                  <a:lnTo>
                    <a:pt x="5318900" y="4719444"/>
                  </a:lnTo>
                  <a:lnTo>
                    <a:pt x="5328427" y="4721666"/>
                  </a:lnTo>
                  <a:lnTo>
                    <a:pt x="5336048" y="4728967"/>
                  </a:lnTo>
                  <a:lnTo>
                    <a:pt x="5356689" y="4728649"/>
                  </a:lnTo>
                  <a:lnTo>
                    <a:pt x="5356689" y="4718491"/>
                  </a:lnTo>
                  <a:lnTo>
                    <a:pt x="5343987" y="4709920"/>
                  </a:lnTo>
                  <a:lnTo>
                    <a:pt x="5337636" y="4718491"/>
                  </a:lnTo>
                  <a:lnTo>
                    <a:pt x="5331285" y="4708968"/>
                  </a:lnTo>
                  <a:lnTo>
                    <a:pt x="5334460" y="4700397"/>
                  </a:lnTo>
                  <a:lnTo>
                    <a:pt x="5339859" y="4696270"/>
                  </a:lnTo>
                  <a:lnTo>
                    <a:pt x="5363358" y="4697223"/>
                  </a:lnTo>
                  <a:lnTo>
                    <a:pt x="5375742" y="4686430"/>
                  </a:lnTo>
                  <a:lnTo>
                    <a:pt x="5386222" y="4681986"/>
                  </a:lnTo>
                  <a:lnTo>
                    <a:pt x="5430362" y="4672462"/>
                  </a:lnTo>
                  <a:lnTo>
                    <a:pt x="5430362" y="4663892"/>
                  </a:lnTo>
                  <a:lnTo>
                    <a:pt x="5418612" y="4657543"/>
                  </a:lnTo>
                  <a:lnTo>
                    <a:pt x="5420835" y="4648019"/>
                  </a:lnTo>
                  <a:lnTo>
                    <a:pt x="5416707" y="4641036"/>
                  </a:lnTo>
                  <a:lnTo>
                    <a:pt x="5393208" y="4645163"/>
                  </a:lnTo>
                  <a:lnTo>
                    <a:pt x="5379553" y="4654686"/>
                  </a:lnTo>
                  <a:lnTo>
                    <a:pt x="5352243" y="4657225"/>
                  </a:lnTo>
                  <a:lnTo>
                    <a:pt x="5331230" y="4660361"/>
                  </a:lnTo>
                  <a:cubicBezTo>
                    <a:pt x="5331190" y="4660605"/>
                    <a:pt x="5331149" y="4660850"/>
                    <a:pt x="5331109" y="4661094"/>
                  </a:cubicBezTo>
                  <a:lnTo>
                    <a:pt x="5315234" y="4676033"/>
                  </a:lnTo>
                  <a:lnTo>
                    <a:pt x="5309836" y="4676351"/>
                  </a:lnTo>
                  <a:lnTo>
                    <a:pt x="5314281" y="4666816"/>
                  </a:lnTo>
                  <a:lnTo>
                    <a:pt x="5285389" y="4662366"/>
                  </a:lnTo>
                  <a:lnTo>
                    <a:pt x="5258401" y="4676669"/>
                  </a:lnTo>
                  <a:lnTo>
                    <a:pt x="5249829" y="4690337"/>
                  </a:lnTo>
                  <a:lnTo>
                    <a:pt x="5242844" y="4694787"/>
                  </a:lnTo>
                  <a:lnTo>
                    <a:pt x="5238399" y="4692562"/>
                  </a:lnTo>
                  <a:lnTo>
                    <a:pt x="5206649" y="4704640"/>
                  </a:lnTo>
                  <a:lnTo>
                    <a:pt x="5195219" y="4725936"/>
                  </a:lnTo>
                  <a:lnTo>
                    <a:pt x="5184741" y="4732293"/>
                  </a:lnTo>
                  <a:lnTo>
                    <a:pt x="5178391" y="4719579"/>
                  </a:lnTo>
                  <a:lnTo>
                    <a:pt x="5164421" y="4717672"/>
                  </a:lnTo>
                  <a:lnTo>
                    <a:pt x="5151721" y="4719897"/>
                  </a:lnTo>
                  <a:lnTo>
                    <a:pt x="5147594" y="4731657"/>
                  </a:lnTo>
                  <a:lnTo>
                    <a:pt x="5144736" y="4744053"/>
                  </a:lnTo>
                  <a:lnTo>
                    <a:pt x="5132036" y="4746596"/>
                  </a:lnTo>
                  <a:lnTo>
                    <a:pt x="5132036" y="4739921"/>
                  </a:lnTo>
                  <a:lnTo>
                    <a:pt x="5116161" y="4732611"/>
                  </a:lnTo>
                  <a:lnTo>
                    <a:pt x="5101239" y="4750728"/>
                  </a:lnTo>
                  <a:lnTo>
                    <a:pt x="5080284" y="4761535"/>
                  </a:lnTo>
                  <a:lnTo>
                    <a:pt x="5055836" y="4769164"/>
                  </a:lnTo>
                  <a:lnTo>
                    <a:pt x="5050756" y="4763124"/>
                  </a:lnTo>
                  <a:lnTo>
                    <a:pt x="5045994" y="4736425"/>
                  </a:lnTo>
                  <a:lnTo>
                    <a:pt x="5040914" y="4745960"/>
                  </a:lnTo>
                  <a:lnTo>
                    <a:pt x="5045359" y="4773296"/>
                  </a:lnTo>
                  <a:lnTo>
                    <a:pt x="5051709" y="4774567"/>
                  </a:lnTo>
                  <a:lnTo>
                    <a:pt x="5042501" y="4780924"/>
                  </a:lnTo>
                  <a:lnTo>
                    <a:pt x="5039961" y="4775838"/>
                  </a:lnTo>
                  <a:lnTo>
                    <a:pt x="5039009" y="4766303"/>
                  </a:lnTo>
                  <a:lnTo>
                    <a:pt x="5033611" y="4758992"/>
                  </a:lnTo>
                  <a:lnTo>
                    <a:pt x="5028531" y="4776792"/>
                  </a:lnTo>
                  <a:lnTo>
                    <a:pt x="5032976" y="4779017"/>
                  </a:lnTo>
                  <a:lnTo>
                    <a:pt x="5019006" y="4792684"/>
                  </a:lnTo>
                  <a:lnTo>
                    <a:pt x="5004401" y="4799359"/>
                  </a:lnTo>
                  <a:lnTo>
                    <a:pt x="4999004" y="4803491"/>
                  </a:lnTo>
                  <a:lnTo>
                    <a:pt x="4987574" y="4805716"/>
                  </a:lnTo>
                  <a:lnTo>
                    <a:pt x="4983446" y="4824787"/>
                  </a:lnTo>
                  <a:lnTo>
                    <a:pt x="4974874" y="4829873"/>
                  </a:lnTo>
                  <a:lnTo>
                    <a:pt x="4968524" y="4826694"/>
                  </a:lnTo>
                  <a:lnTo>
                    <a:pt x="4965349" y="4818748"/>
                  </a:lnTo>
                  <a:lnTo>
                    <a:pt x="4974874" y="4813980"/>
                  </a:lnTo>
                  <a:lnTo>
                    <a:pt x="4974874" y="4810166"/>
                  </a:lnTo>
                  <a:lnTo>
                    <a:pt x="4965349" y="4815570"/>
                  </a:lnTo>
                  <a:lnTo>
                    <a:pt x="4952649" y="4800631"/>
                  </a:lnTo>
                  <a:lnTo>
                    <a:pt x="4941854" y="4801902"/>
                  </a:lnTo>
                  <a:lnTo>
                    <a:pt x="4938679" y="4810166"/>
                  </a:lnTo>
                  <a:lnTo>
                    <a:pt x="4930424" y="4803173"/>
                  </a:lnTo>
                  <a:lnTo>
                    <a:pt x="4922804" y="4814934"/>
                  </a:lnTo>
                  <a:lnTo>
                    <a:pt x="4917724" y="4801902"/>
                  </a:lnTo>
                  <a:lnTo>
                    <a:pt x="4910104" y="4792684"/>
                  </a:lnTo>
                  <a:lnTo>
                    <a:pt x="4896451" y="4784420"/>
                  </a:lnTo>
                  <a:lnTo>
                    <a:pt x="4893276" y="4803491"/>
                  </a:lnTo>
                  <a:lnTo>
                    <a:pt x="4900896" y="4812709"/>
                  </a:lnTo>
                  <a:lnTo>
                    <a:pt x="4907246" y="4819066"/>
                  </a:lnTo>
                  <a:lnTo>
                    <a:pt x="4916771" y="4820020"/>
                  </a:lnTo>
                  <a:lnTo>
                    <a:pt x="4929471" y="4827330"/>
                  </a:lnTo>
                  <a:lnTo>
                    <a:pt x="4932646" y="4840044"/>
                  </a:lnTo>
                  <a:lnTo>
                    <a:pt x="4939314" y="4841951"/>
                  </a:lnTo>
                  <a:lnTo>
                    <a:pt x="4937091" y="4826059"/>
                  </a:lnTo>
                  <a:lnTo>
                    <a:pt x="4938679" y="4819702"/>
                  </a:lnTo>
                  <a:lnTo>
                    <a:pt x="4960269" y="4833051"/>
                  </a:lnTo>
                  <a:lnTo>
                    <a:pt x="4969794" y="4836548"/>
                  </a:lnTo>
                  <a:lnTo>
                    <a:pt x="4977414" y="4841633"/>
                  </a:lnTo>
                  <a:lnTo>
                    <a:pt x="4964714" y="4854347"/>
                  </a:lnTo>
                  <a:lnTo>
                    <a:pt x="4963444" y="4857526"/>
                  </a:lnTo>
                  <a:lnTo>
                    <a:pt x="4982811" y="4855301"/>
                  </a:lnTo>
                  <a:lnTo>
                    <a:pt x="4990114" y="4859433"/>
                  </a:lnTo>
                  <a:lnTo>
                    <a:pt x="4983764" y="4865790"/>
                  </a:lnTo>
                  <a:lnTo>
                    <a:pt x="4999639" y="4865790"/>
                  </a:lnTo>
                  <a:lnTo>
                    <a:pt x="5011386" y="4870876"/>
                  </a:lnTo>
                  <a:lnTo>
                    <a:pt x="5021864" y="4883590"/>
                  </a:lnTo>
                  <a:lnTo>
                    <a:pt x="5015831" y="4909653"/>
                  </a:lnTo>
                  <a:lnTo>
                    <a:pt x="5036151" y="4910607"/>
                  </a:lnTo>
                  <a:lnTo>
                    <a:pt x="5076474" y="4925228"/>
                  </a:lnTo>
                  <a:lnTo>
                    <a:pt x="5079649" y="4917917"/>
                  </a:lnTo>
                  <a:lnTo>
                    <a:pt x="5052979" y="4901071"/>
                  </a:lnTo>
                  <a:lnTo>
                    <a:pt x="5031389" y="4869604"/>
                  </a:lnTo>
                  <a:lnTo>
                    <a:pt x="5012974" y="4834005"/>
                  </a:lnTo>
                  <a:lnTo>
                    <a:pt x="5004719" y="4842269"/>
                  </a:lnTo>
                  <a:lnTo>
                    <a:pt x="4999321" y="4834005"/>
                  </a:lnTo>
                  <a:lnTo>
                    <a:pt x="4995194" y="4819384"/>
                  </a:lnTo>
                  <a:lnTo>
                    <a:pt x="5002496" y="4816205"/>
                  </a:lnTo>
                  <a:lnTo>
                    <a:pt x="5001544" y="4809848"/>
                  </a:lnTo>
                  <a:lnTo>
                    <a:pt x="5004719" y="4807623"/>
                  </a:lnTo>
                  <a:lnTo>
                    <a:pt x="5036786" y="4869604"/>
                  </a:lnTo>
                  <a:lnTo>
                    <a:pt x="5057106" y="4899164"/>
                  </a:lnTo>
                  <a:lnTo>
                    <a:pt x="5078696" y="4909335"/>
                  </a:lnTo>
                  <a:lnTo>
                    <a:pt x="5085999" y="4911560"/>
                  </a:lnTo>
                  <a:lnTo>
                    <a:pt x="5094254" y="4912196"/>
                  </a:lnTo>
                  <a:lnTo>
                    <a:pt x="5098381" y="4905839"/>
                  </a:lnTo>
                  <a:lnTo>
                    <a:pt x="5106954" y="4896304"/>
                  </a:lnTo>
                  <a:lnTo>
                    <a:pt x="5116479" y="4911243"/>
                  </a:lnTo>
                  <a:lnTo>
                    <a:pt x="5126004" y="4904886"/>
                  </a:lnTo>
                  <a:lnTo>
                    <a:pt x="5130131" y="4898211"/>
                  </a:lnTo>
                  <a:lnTo>
                    <a:pt x="5148864" y="4893761"/>
                  </a:lnTo>
                  <a:lnTo>
                    <a:pt x="5162834" y="4895986"/>
                  </a:lnTo>
                  <a:lnTo>
                    <a:pt x="5181249" y="4909335"/>
                  </a:lnTo>
                  <a:lnTo>
                    <a:pt x="5175534" y="4914739"/>
                  </a:lnTo>
                  <a:lnTo>
                    <a:pt x="5160929" y="4912832"/>
                  </a:lnTo>
                  <a:lnTo>
                    <a:pt x="5156801" y="4915057"/>
                  </a:lnTo>
                  <a:cubicBezTo>
                    <a:pt x="5156589" y="4921626"/>
                    <a:pt x="5156378" y="4928194"/>
                    <a:pt x="5156166" y="4934763"/>
                  </a:cubicBezTo>
                  <a:lnTo>
                    <a:pt x="5151721" y="4947477"/>
                  </a:lnTo>
                  <a:lnTo>
                    <a:pt x="5144419" y="4948749"/>
                  </a:lnTo>
                  <a:lnTo>
                    <a:pt x="5131719" y="4950974"/>
                  </a:lnTo>
                  <a:lnTo>
                    <a:pt x="5117114" y="4960827"/>
                  </a:lnTo>
                  <a:lnTo>
                    <a:pt x="5094571" y="4943028"/>
                  </a:lnTo>
                  <a:lnTo>
                    <a:pt x="5071076" y="4943981"/>
                  </a:lnTo>
                  <a:lnTo>
                    <a:pt x="5061869" y="4955742"/>
                  </a:lnTo>
                  <a:lnTo>
                    <a:pt x="5055519" y="4969409"/>
                  </a:lnTo>
                  <a:lnTo>
                    <a:pt x="5033611" y="4976402"/>
                  </a:lnTo>
                  <a:lnTo>
                    <a:pt x="5025039" y="4986891"/>
                  </a:lnTo>
                  <a:lnTo>
                    <a:pt x="5012339" y="4987845"/>
                  </a:lnTo>
                  <a:lnTo>
                    <a:pt x="5002814" y="4981488"/>
                  </a:lnTo>
                  <a:lnTo>
                    <a:pt x="4994241" y="4986255"/>
                  </a:lnTo>
                  <a:lnTo>
                    <a:pt x="4972334" y="5008505"/>
                  </a:lnTo>
                  <a:lnTo>
                    <a:pt x="4941854" y="5033933"/>
                  </a:lnTo>
                  <a:lnTo>
                    <a:pt x="4914866" y="5053004"/>
                  </a:lnTo>
                  <a:lnTo>
                    <a:pt x="4887879" y="5037429"/>
                  </a:lnTo>
                  <a:lnTo>
                    <a:pt x="4861526" y="5034568"/>
                  </a:lnTo>
                  <a:lnTo>
                    <a:pt x="4859304" y="5027258"/>
                  </a:lnTo>
                  <a:lnTo>
                    <a:pt x="4877401" y="5013590"/>
                  </a:lnTo>
                  <a:lnTo>
                    <a:pt x="4873909" y="4995473"/>
                  </a:lnTo>
                  <a:lnTo>
                    <a:pt x="4881211" y="4992294"/>
                  </a:lnTo>
                  <a:lnTo>
                    <a:pt x="4885339" y="4962734"/>
                  </a:lnTo>
                  <a:lnTo>
                    <a:pt x="4870099" y="4939849"/>
                  </a:lnTo>
                  <a:lnTo>
                    <a:pt x="4854224" y="4945253"/>
                  </a:lnTo>
                  <a:lnTo>
                    <a:pt x="4851049" y="4936671"/>
                  </a:lnTo>
                  <a:lnTo>
                    <a:pt x="4831046" y="4919825"/>
                  </a:lnTo>
                  <a:lnTo>
                    <a:pt x="4818029" y="4918871"/>
                  </a:lnTo>
                  <a:lnTo>
                    <a:pt x="4810726" y="4929678"/>
                  </a:lnTo>
                  <a:lnTo>
                    <a:pt x="4797074" y="4924592"/>
                  </a:lnTo>
                  <a:lnTo>
                    <a:pt x="4784056" y="4917282"/>
                  </a:lnTo>
                  <a:lnTo>
                    <a:pt x="4780881" y="4909018"/>
                  </a:lnTo>
                  <a:lnTo>
                    <a:pt x="4787549" y="4904250"/>
                  </a:lnTo>
                  <a:lnTo>
                    <a:pt x="4808186" y="4888357"/>
                  </a:lnTo>
                  <a:lnTo>
                    <a:pt x="4836444" y="4865154"/>
                  </a:lnTo>
                  <a:lnTo>
                    <a:pt x="4839619" y="4855619"/>
                  </a:lnTo>
                  <a:lnTo>
                    <a:pt x="4844064" y="4862929"/>
                  </a:lnTo>
                  <a:lnTo>
                    <a:pt x="4866289" y="4854030"/>
                  </a:lnTo>
                  <a:lnTo>
                    <a:pt x="4894546" y="4846719"/>
                  </a:lnTo>
                  <a:lnTo>
                    <a:pt x="4905341" y="4849897"/>
                  </a:lnTo>
                  <a:lnTo>
                    <a:pt x="4899944" y="4839091"/>
                  </a:lnTo>
                  <a:lnTo>
                    <a:pt x="4909469" y="4829555"/>
                  </a:lnTo>
                  <a:lnTo>
                    <a:pt x="4891371" y="4835912"/>
                  </a:lnTo>
                  <a:cubicBezTo>
                    <a:pt x="4891054" y="4832098"/>
                    <a:pt x="4890736" y="4828283"/>
                    <a:pt x="4890419" y="4824469"/>
                  </a:cubicBezTo>
                  <a:lnTo>
                    <a:pt x="4885021" y="4817159"/>
                  </a:lnTo>
                  <a:lnTo>
                    <a:pt x="4882481" y="4795863"/>
                  </a:lnTo>
                  <a:lnTo>
                    <a:pt x="4877719" y="4809848"/>
                  </a:lnTo>
                  <a:lnTo>
                    <a:pt x="4870099" y="4812073"/>
                  </a:lnTo>
                  <a:lnTo>
                    <a:pt x="4875496" y="4825741"/>
                  </a:lnTo>
                  <a:lnTo>
                    <a:pt x="4871369" y="4824787"/>
                  </a:lnTo>
                  <a:lnTo>
                    <a:pt x="4861526" y="4818430"/>
                  </a:lnTo>
                  <a:lnTo>
                    <a:pt x="4855176" y="4819384"/>
                  </a:lnTo>
                  <a:lnTo>
                    <a:pt x="4847874" y="4815570"/>
                  </a:lnTo>
                  <a:cubicBezTo>
                    <a:pt x="4847556" y="4811650"/>
                    <a:pt x="4847239" y="4807729"/>
                    <a:pt x="4846921" y="4803809"/>
                  </a:cubicBezTo>
                  <a:lnTo>
                    <a:pt x="4839301" y="4809213"/>
                  </a:lnTo>
                  <a:lnTo>
                    <a:pt x="4829776" y="4801584"/>
                  </a:lnTo>
                  <a:lnTo>
                    <a:pt x="4826601" y="4807941"/>
                  </a:lnTo>
                  <a:lnTo>
                    <a:pt x="4821204" y="4809213"/>
                  </a:lnTo>
                  <a:lnTo>
                    <a:pt x="4808504" y="4811755"/>
                  </a:lnTo>
                  <a:lnTo>
                    <a:pt x="4795169" y="4816841"/>
                  </a:lnTo>
                  <a:lnTo>
                    <a:pt x="4794216" y="4824469"/>
                  </a:lnTo>
                  <a:lnTo>
                    <a:pt x="4816441" y="4828284"/>
                  </a:lnTo>
                  <a:lnTo>
                    <a:pt x="4808821" y="4830509"/>
                  </a:lnTo>
                  <a:lnTo>
                    <a:pt x="4785644" y="4826377"/>
                  </a:lnTo>
                  <a:lnTo>
                    <a:pt x="4775166" y="4828602"/>
                  </a:lnTo>
                  <a:lnTo>
                    <a:pt x="4701824" y="4809530"/>
                  </a:lnTo>
                  <a:lnTo>
                    <a:pt x="4699601" y="4797770"/>
                  </a:lnTo>
                  <a:lnTo>
                    <a:pt x="4704999" y="4808259"/>
                  </a:lnTo>
                  <a:lnTo>
                    <a:pt x="4765324" y="4822562"/>
                  </a:lnTo>
                  <a:lnTo>
                    <a:pt x="4776119" y="4823198"/>
                  </a:lnTo>
                  <a:lnTo>
                    <a:pt x="4746274" y="4799677"/>
                  </a:lnTo>
                  <a:lnTo>
                    <a:pt x="4729446" y="4799677"/>
                  </a:lnTo>
                  <a:lnTo>
                    <a:pt x="4726271" y="4807941"/>
                  </a:lnTo>
                  <a:lnTo>
                    <a:pt x="4713571" y="4802856"/>
                  </a:lnTo>
                  <a:lnTo>
                    <a:pt x="4712301" y="4792367"/>
                  </a:lnTo>
                  <a:lnTo>
                    <a:pt x="4740559" y="4785692"/>
                  </a:lnTo>
                  <a:lnTo>
                    <a:pt x="4746909" y="4784738"/>
                  </a:lnTo>
                  <a:lnTo>
                    <a:pt x="4737384" y="4768846"/>
                  </a:lnTo>
                  <a:lnTo>
                    <a:pt x="4717381" y="4764714"/>
                  </a:lnTo>
                  <a:lnTo>
                    <a:pt x="4706586" y="4770117"/>
                  </a:lnTo>
                  <a:lnTo>
                    <a:pt x="4689759" y="4756767"/>
                  </a:lnTo>
                  <a:lnTo>
                    <a:pt x="4687536" y="4752317"/>
                  </a:lnTo>
                  <a:lnTo>
                    <a:pt x="4704681" y="4757721"/>
                  </a:lnTo>
                  <a:lnTo>
                    <a:pt x="4709761" y="4754225"/>
                  </a:lnTo>
                  <a:lnTo>
                    <a:pt x="4729129" y="4759628"/>
                  </a:lnTo>
                  <a:lnTo>
                    <a:pt x="4748179" y="4763442"/>
                  </a:lnTo>
                  <a:lnTo>
                    <a:pt x="4764054" y="4769799"/>
                  </a:lnTo>
                  <a:lnTo>
                    <a:pt x="4808821" y="4724982"/>
                  </a:lnTo>
                  <a:lnTo>
                    <a:pt x="4767864" y="4752953"/>
                  </a:lnTo>
                  <a:lnTo>
                    <a:pt x="4745956" y="4759310"/>
                  </a:lnTo>
                  <a:lnTo>
                    <a:pt x="4735161" y="4747868"/>
                  </a:lnTo>
                  <a:lnTo>
                    <a:pt x="4727541" y="4738332"/>
                  </a:lnTo>
                  <a:lnTo>
                    <a:pt x="4725636" y="4731339"/>
                  </a:lnTo>
                  <a:lnTo>
                    <a:pt x="4723414" y="4717354"/>
                  </a:lnTo>
                  <a:lnTo>
                    <a:pt x="4731351" y="4710043"/>
                  </a:lnTo>
                  <a:lnTo>
                    <a:pt x="4726271" y="4699236"/>
                  </a:lnTo>
                  <a:lnTo>
                    <a:pt x="4725001" y="4688747"/>
                  </a:lnTo>
                  <a:lnTo>
                    <a:pt x="4720874" y="4703686"/>
                  </a:lnTo>
                  <a:lnTo>
                    <a:pt x="4725001" y="4708772"/>
                  </a:lnTo>
                  <a:lnTo>
                    <a:pt x="4714841" y="4717354"/>
                  </a:lnTo>
                  <a:lnTo>
                    <a:pt x="4717064" y="4729114"/>
                  </a:lnTo>
                  <a:lnTo>
                    <a:pt x="4722144" y="4737378"/>
                  </a:lnTo>
                  <a:lnTo>
                    <a:pt x="4720239" y="4744689"/>
                  </a:lnTo>
                  <a:lnTo>
                    <a:pt x="4708809" y="4749139"/>
                  </a:lnTo>
                  <a:lnTo>
                    <a:pt x="4701189" y="4742782"/>
                  </a:lnTo>
                  <a:lnTo>
                    <a:pt x="4696109" y="4747232"/>
                  </a:lnTo>
                  <a:lnTo>
                    <a:pt x="4683409" y="4747232"/>
                  </a:lnTo>
                  <a:lnTo>
                    <a:pt x="4695791" y="4725936"/>
                  </a:lnTo>
                  <a:lnTo>
                    <a:pt x="4684044" y="4726254"/>
                  </a:lnTo>
                  <a:lnTo>
                    <a:pt x="4679916" y="4718943"/>
                  </a:lnTo>
                  <a:lnTo>
                    <a:pt x="4682456" y="4738650"/>
                  </a:lnTo>
                  <a:lnTo>
                    <a:pt x="4676106" y="4744371"/>
                  </a:lnTo>
                  <a:lnTo>
                    <a:pt x="4659914" y="4746596"/>
                  </a:lnTo>
                  <a:lnTo>
                    <a:pt x="4649436" y="4751682"/>
                  </a:lnTo>
                  <a:lnTo>
                    <a:pt x="4619591" y="4753271"/>
                  </a:lnTo>
                  <a:lnTo>
                    <a:pt x="4614829" y="4759628"/>
                  </a:lnTo>
                  <a:lnTo>
                    <a:pt x="4618956" y="4769799"/>
                  </a:lnTo>
                  <a:lnTo>
                    <a:pt x="4611654" y="4781560"/>
                  </a:lnTo>
                  <a:lnTo>
                    <a:pt x="4609749" y="4797452"/>
                  </a:lnTo>
                  <a:lnTo>
                    <a:pt x="4597049" y="4809213"/>
                  </a:lnTo>
                  <a:lnTo>
                    <a:pt x="4587524" y="4820655"/>
                  </a:lnTo>
                  <a:lnTo>
                    <a:pt x="4587524" y="4816523"/>
                  </a:lnTo>
                  <a:lnTo>
                    <a:pt x="4592921" y="4807941"/>
                  </a:lnTo>
                  <a:lnTo>
                    <a:pt x="4583396" y="4805081"/>
                  </a:lnTo>
                  <a:lnTo>
                    <a:pt x="4575776" y="4799995"/>
                  </a:lnTo>
                  <a:lnTo>
                    <a:pt x="4572601" y="4788235"/>
                  </a:lnTo>
                  <a:lnTo>
                    <a:pt x="4568474" y="4796816"/>
                  </a:lnTo>
                  <a:lnTo>
                    <a:pt x="4565299" y="4787599"/>
                  </a:lnTo>
                  <a:lnTo>
                    <a:pt x="4556726" y="4784420"/>
                  </a:lnTo>
                  <a:lnTo>
                    <a:pt x="4553551" y="4798088"/>
                  </a:lnTo>
                  <a:lnTo>
                    <a:pt x="4566251" y="4811755"/>
                  </a:lnTo>
                  <a:lnTo>
                    <a:pt x="4574824" y="4815887"/>
                  </a:lnTo>
                  <a:lnTo>
                    <a:pt x="4580539" y="4820020"/>
                  </a:lnTo>
                  <a:cubicBezTo>
                    <a:pt x="4580856" y="4824152"/>
                    <a:pt x="4581174" y="4828284"/>
                    <a:pt x="4581491" y="4832416"/>
                  </a:cubicBezTo>
                  <a:lnTo>
                    <a:pt x="4576094" y="4845130"/>
                  </a:lnTo>
                  <a:lnTo>
                    <a:pt x="4564664" y="4848308"/>
                  </a:lnTo>
                  <a:lnTo>
                    <a:pt x="4557361" y="4856890"/>
                  </a:lnTo>
                  <a:lnTo>
                    <a:pt x="4552281" y="4857844"/>
                  </a:lnTo>
                  <a:lnTo>
                    <a:pt x="4539264" y="4858479"/>
                  </a:lnTo>
                  <a:lnTo>
                    <a:pt x="4523388" y="4862611"/>
                  </a:lnTo>
                  <a:lnTo>
                    <a:pt x="4531961" y="4871193"/>
                  </a:lnTo>
                  <a:lnTo>
                    <a:pt x="4513228" y="4882636"/>
                  </a:lnTo>
                  <a:lnTo>
                    <a:pt x="4507831" y="4875325"/>
                  </a:lnTo>
                  <a:lnTo>
                    <a:pt x="4504338" y="4865154"/>
                  </a:lnTo>
                  <a:lnTo>
                    <a:pt x="4508466" y="4859751"/>
                  </a:lnTo>
                  <a:lnTo>
                    <a:pt x="4508466" y="4849262"/>
                  </a:lnTo>
                  <a:lnTo>
                    <a:pt x="4502116" y="4843858"/>
                  </a:lnTo>
                  <a:lnTo>
                    <a:pt x="4493861" y="4868333"/>
                  </a:lnTo>
                  <a:cubicBezTo>
                    <a:pt x="4493543" y="4873842"/>
                    <a:pt x="4493226" y="4879352"/>
                    <a:pt x="4492908" y="4884861"/>
                  </a:cubicBezTo>
                  <a:lnTo>
                    <a:pt x="4503703" y="4891218"/>
                  </a:lnTo>
                  <a:lnTo>
                    <a:pt x="4505926" y="4905203"/>
                  </a:lnTo>
                  <a:lnTo>
                    <a:pt x="4497671" y="4910289"/>
                  </a:lnTo>
                  <a:lnTo>
                    <a:pt x="4499868" y="4919360"/>
                  </a:lnTo>
                  <a:lnTo>
                    <a:pt x="4500840" y="4920286"/>
                  </a:lnTo>
                  <a:lnTo>
                    <a:pt x="4506875" y="4943464"/>
                  </a:lnTo>
                  <a:cubicBezTo>
                    <a:pt x="4506557" y="4951507"/>
                    <a:pt x="4506240" y="4959551"/>
                    <a:pt x="4505922" y="4967594"/>
                  </a:cubicBezTo>
                  <a:lnTo>
                    <a:pt x="4499570" y="4964736"/>
                  </a:lnTo>
                  <a:lnTo>
                    <a:pt x="4505922" y="4976166"/>
                  </a:lnTo>
                  <a:cubicBezTo>
                    <a:pt x="4505604" y="4979976"/>
                    <a:pt x="4505287" y="4983786"/>
                    <a:pt x="4504969" y="4987596"/>
                  </a:cubicBezTo>
                  <a:lnTo>
                    <a:pt x="4487183" y="4995216"/>
                  </a:lnTo>
                  <a:lnTo>
                    <a:pt x="4475749" y="5001884"/>
                  </a:lnTo>
                  <a:lnTo>
                    <a:pt x="4460821" y="5005059"/>
                  </a:lnTo>
                  <a:lnTo>
                    <a:pt x="4447164" y="5022204"/>
                  </a:lnTo>
                  <a:lnTo>
                    <a:pt x="4430330" y="5038079"/>
                  </a:lnTo>
                  <a:lnTo>
                    <a:pt x="4433506" y="5029506"/>
                  </a:lnTo>
                  <a:lnTo>
                    <a:pt x="4443988" y="5017759"/>
                  </a:lnTo>
                  <a:lnTo>
                    <a:pt x="4443988" y="5008234"/>
                  </a:lnTo>
                  <a:lnTo>
                    <a:pt x="4454469" y="5000931"/>
                  </a:lnTo>
                  <a:lnTo>
                    <a:pt x="4464950" y="4992359"/>
                  </a:lnTo>
                  <a:lnTo>
                    <a:pt x="4463997" y="4986961"/>
                  </a:lnTo>
                  <a:lnTo>
                    <a:pt x="4449069" y="4990136"/>
                  </a:lnTo>
                  <a:lnTo>
                    <a:pt x="4452245" y="4980929"/>
                  </a:lnTo>
                  <a:lnTo>
                    <a:pt x="4449069" y="4971404"/>
                  </a:lnTo>
                  <a:lnTo>
                    <a:pt x="4439223" y="4964101"/>
                  </a:lnTo>
                  <a:lnTo>
                    <a:pt x="4429060" y="4968229"/>
                  </a:lnTo>
                  <a:lnTo>
                    <a:pt x="4424613" y="4976801"/>
                  </a:lnTo>
                  <a:lnTo>
                    <a:pt x="4411909" y="4972991"/>
                  </a:lnTo>
                  <a:lnTo>
                    <a:pt x="4410956" y="4981246"/>
                  </a:lnTo>
                  <a:lnTo>
                    <a:pt x="4432236" y="4983151"/>
                  </a:lnTo>
                  <a:lnTo>
                    <a:pt x="4435412" y="4985374"/>
                  </a:lnTo>
                  <a:lnTo>
                    <a:pt x="4438588" y="4991724"/>
                  </a:lnTo>
                  <a:lnTo>
                    <a:pt x="4428107" y="5004424"/>
                  </a:lnTo>
                  <a:lnTo>
                    <a:pt x="4426201" y="5009821"/>
                  </a:lnTo>
                  <a:lnTo>
                    <a:pt x="4420802" y="5011726"/>
                  </a:lnTo>
                  <a:lnTo>
                    <a:pt x="4417626" y="5007599"/>
                  </a:lnTo>
                  <a:lnTo>
                    <a:pt x="4413497" y="5011726"/>
                  </a:lnTo>
                  <a:lnTo>
                    <a:pt x="4420802" y="5021251"/>
                  </a:lnTo>
                  <a:lnTo>
                    <a:pt x="4420802" y="5028554"/>
                  </a:lnTo>
                  <a:lnTo>
                    <a:pt x="4410638" y="5035221"/>
                  </a:lnTo>
                  <a:cubicBezTo>
                    <a:pt x="4410956" y="5038925"/>
                    <a:pt x="4411273" y="5042630"/>
                    <a:pt x="4411591" y="5046334"/>
                  </a:cubicBezTo>
                  <a:lnTo>
                    <a:pt x="4416673" y="5034904"/>
                  </a:lnTo>
                  <a:lnTo>
                    <a:pt x="4430330" y="5031729"/>
                  </a:lnTo>
                  <a:lnTo>
                    <a:pt x="4430330" y="5038079"/>
                  </a:lnTo>
                  <a:lnTo>
                    <a:pt x="4408415" y="5059351"/>
                  </a:lnTo>
                  <a:lnTo>
                    <a:pt x="4409368" y="5066654"/>
                  </a:lnTo>
                  <a:lnTo>
                    <a:pt x="4410956" y="5082529"/>
                  </a:lnTo>
                  <a:lnTo>
                    <a:pt x="4409050" y="5116184"/>
                  </a:lnTo>
                  <a:lnTo>
                    <a:pt x="4416673" y="5138091"/>
                  </a:lnTo>
                  <a:lnTo>
                    <a:pt x="4416388" y="5137963"/>
                  </a:lnTo>
                  <a:lnTo>
                    <a:pt x="4413532" y="5157060"/>
                  </a:lnTo>
                  <a:lnTo>
                    <a:pt x="4399569" y="5177430"/>
                  </a:lnTo>
                  <a:lnTo>
                    <a:pt x="4398617" y="5183796"/>
                  </a:lnTo>
                  <a:lnTo>
                    <a:pt x="4376721" y="5181886"/>
                  </a:lnTo>
                  <a:lnTo>
                    <a:pt x="4365932" y="5188252"/>
                  </a:lnTo>
                  <a:lnTo>
                    <a:pt x="4345306" y="5219125"/>
                  </a:lnTo>
                  <a:lnTo>
                    <a:pt x="4332930" y="5259229"/>
                  </a:lnTo>
                  <a:lnTo>
                    <a:pt x="4330709" y="5271960"/>
                  </a:lnTo>
                  <a:lnTo>
                    <a:pt x="4323093" y="5274188"/>
                  </a:lnTo>
                  <a:lnTo>
                    <a:pt x="4314207" y="5282782"/>
                  </a:lnTo>
                  <a:lnTo>
                    <a:pt x="4314207" y="5291057"/>
                  </a:lnTo>
                  <a:lnTo>
                    <a:pt x="4306591" y="5287874"/>
                  </a:lnTo>
                  <a:lnTo>
                    <a:pt x="4298024" y="5290102"/>
                  </a:lnTo>
                  <a:cubicBezTo>
                    <a:pt x="4297707" y="5292967"/>
                    <a:pt x="4297389" y="5295831"/>
                    <a:pt x="4297072" y="5298696"/>
                  </a:cubicBezTo>
                  <a:lnTo>
                    <a:pt x="4290725" y="5302834"/>
                  </a:lnTo>
                  <a:lnTo>
                    <a:pt x="4296437" y="5306016"/>
                  </a:lnTo>
                  <a:lnTo>
                    <a:pt x="4304370" y="5300606"/>
                  </a:lnTo>
                  <a:lnTo>
                    <a:pt x="4317381" y="5301879"/>
                  </a:lnTo>
                  <a:lnTo>
                    <a:pt x="4324679" y="5304743"/>
                  </a:lnTo>
                  <a:lnTo>
                    <a:pt x="4327853" y="5312064"/>
                  </a:lnTo>
                  <a:lnTo>
                    <a:pt x="4329122" y="5321612"/>
                  </a:lnTo>
                  <a:lnTo>
                    <a:pt x="4331343" y="5327023"/>
                  </a:lnTo>
                  <a:lnTo>
                    <a:pt x="4343084" y="5338163"/>
                  </a:lnTo>
                  <a:lnTo>
                    <a:pt x="4348479" y="5349939"/>
                  </a:lnTo>
                  <a:lnTo>
                    <a:pt x="4347949" y="5350022"/>
                  </a:lnTo>
                  <a:lnTo>
                    <a:pt x="4354478" y="5386173"/>
                  </a:lnTo>
                  <a:lnTo>
                    <a:pt x="4367495" y="5416728"/>
                  </a:lnTo>
                  <a:lnTo>
                    <a:pt x="4394165" y="5435506"/>
                  </a:lnTo>
                  <a:lnTo>
                    <a:pt x="4426868" y="5452056"/>
                  </a:lnTo>
                  <a:lnTo>
                    <a:pt x="4440838" y="5454920"/>
                  </a:lnTo>
                  <a:lnTo>
                    <a:pt x="4447188" y="5451738"/>
                  </a:lnTo>
                  <a:lnTo>
                    <a:pt x="4452903" y="5461604"/>
                  </a:lnTo>
                  <a:lnTo>
                    <a:pt x="4450680" y="5467969"/>
                  </a:lnTo>
                  <a:lnTo>
                    <a:pt x="4447505" y="5471470"/>
                  </a:lnTo>
                  <a:lnTo>
                    <a:pt x="4449093" y="5473380"/>
                  </a:lnTo>
                  <a:lnTo>
                    <a:pt x="4444330" y="5483883"/>
                  </a:lnTo>
                  <a:lnTo>
                    <a:pt x="4442108" y="5490248"/>
                  </a:lnTo>
                  <a:lnTo>
                    <a:pt x="4426233" y="5488021"/>
                  </a:lnTo>
                  <a:lnTo>
                    <a:pt x="4416708" y="5487066"/>
                  </a:lnTo>
                  <a:lnTo>
                    <a:pt x="4398610" y="5486111"/>
                  </a:lnTo>
                  <a:lnTo>
                    <a:pt x="4374163" y="5482292"/>
                  </a:lnTo>
                  <a:lnTo>
                    <a:pt x="4361463" y="5481337"/>
                  </a:lnTo>
                  <a:lnTo>
                    <a:pt x="4336380" y="5489612"/>
                  </a:lnTo>
                  <a:lnTo>
                    <a:pt x="4311933" y="5483883"/>
                  </a:lnTo>
                  <a:lnTo>
                    <a:pt x="4298280" y="5488021"/>
                  </a:lnTo>
                  <a:lnTo>
                    <a:pt x="4289073" y="5510300"/>
                  </a:lnTo>
                  <a:lnTo>
                    <a:pt x="4278278" y="5522076"/>
                  </a:lnTo>
                  <a:lnTo>
                    <a:pt x="4253195" y="5536080"/>
                  </a:lnTo>
                  <a:lnTo>
                    <a:pt x="4224620" y="5550084"/>
                  </a:lnTo>
                  <a:lnTo>
                    <a:pt x="4209063" y="5568225"/>
                  </a:lnTo>
                  <a:lnTo>
                    <a:pt x="4191283" y="5582866"/>
                  </a:lnTo>
                  <a:lnTo>
                    <a:pt x="4191283" y="5592732"/>
                  </a:lnTo>
                  <a:lnTo>
                    <a:pt x="4172233" y="5602280"/>
                  </a:lnTo>
                  <a:lnTo>
                    <a:pt x="4169058" y="5601007"/>
                  </a:lnTo>
                  <a:lnTo>
                    <a:pt x="4173185" y="5594642"/>
                  </a:lnTo>
                  <a:lnTo>
                    <a:pt x="4175408" y="5585412"/>
                  </a:lnTo>
                  <a:lnTo>
                    <a:pt x="4168105" y="5578092"/>
                  </a:lnTo>
                  <a:lnTo>
                    <a:pt x="4173820" y="5569498"/>
                  </a:lnTo>
                  <a:lnTo>
                    <a:pt x="4185568" y="5564088"/>
                  </a:lnTo>
                  <a:lnTo>
                    <a:pt x="4204618" y="5551357"/>
                  </a:lnTo>
                  <a:lnTo>
                    <a:pt x="4226843" y="5537353"/>
                  </a:lnTo>
                  <a:lnTo>
                    <a:pt x="4235098" y="5534170"/>
                  </a:lnTo>
                  <a:lnTo>
                    <a:pt x="4235098" y="5524622"/>
                  </a:lnTo>
                  <a:lnTo>
                    <a:pt x="4224620" y="5528123"/>
                  </a:lnTo>
                  <a:lnTo>
                    <a:pt x="4202395" y="5533215"/>
                  </a:lnTo>
                  <a:lnTo>
                    <a:pt x="4184615" y="5544036"/>
                  </a:lnTo>
                  <a:lnTo>
                    <a:pt x="4167470" y="5537989"/>
                  </a:lnTo>
                  <a:lnTo>
                    <a:pt x="4163025" y="5522076"/>
                  </a:lnTo>
                  <a:lnTo>
                    <a:pt x="4160928" y="5513064"/>
                  </a:lnTo>
                  <a:lnTo>
                    <a:pt x="4150640" y="5513376"/>
                  </a:lnTo>
                  <a:lnTo>
                    <a:pt x="4135718" y="5512423"/>
                  </a:lnTo>
                  <a:lnTo>
                    <a:pt x="4123970" y="5504168"/>
                  </a:lnTo>
                  <a:lnTo>
                    <a:pt x="4098570" y="5493373"/>
                  </a:lnTo>
                  <a:lnTo>
                    <a:pt x="4080473" y="5491786"/>
                  </a:lnTo>
                  <a:lnTo>
                    <a:pt x="4071900" y="5495913"/>
                  </a:lnTo>
                  <a:lnTo>
                    <a:pt x="4066820" y="5485436"/>
                  </a:lnTo>
                  <a:lnTo>
                    <a:pt x="4073170" y="5474641"/>
                  </a:lnTo>
                  <a:lnTo>
                    <a:pt x="4059200" y="5477181"/>
                  </a:lnTo>
                  <a:lnTo>
                    <a:pt x="4060470" y="5486706"/>
                  </a:lnTo>
                  <a:lnTo>
                    <a:pt x="4055073" y="5494326"/>
                  </a:lnTo>
                  <a:lnTo>
                    <a:pt x="4044913" y="5497501"/>
                  </a:lnTo>
                  <a:lnTo>
                    <a:pt x="4033165" y="5498453"/>
                  </a:lnTo>
                  <a:lnTo>
                    <a:pt x="4027768" y="5493056"/>
                  </a:lnTo>
                  <a:lnTo>
                    <a:pt x="3999193" y="5494643"/>
                  </a:lnTo>
                  <a:lnTo>
                    <a:pt x="3999193" y="5501946"/>
                  </a:lnTo>
                  <a:lnTo>
                    <a:pt x="3989668" y="5512741"/>
                  </a:lnTo>
                  <a:lnTo>
                    <a:pt x="3974110" y="5516868"/>
                  </a:lnTo>
                  <a:lnTo>
                    <a:pt x="3968713" y="5516868"/>
                  </a:lnTo>
                  <a:lnTo>
                    <a:pt x="3951885" y="5506708"/>
                  </a:lnTo>
                  <a:lnTo>
                    <a:pt x="3940138" y="5520361"/>
                  </a:lnTo>
                  <a:cubicBezTo>
                    <a:pt x="3940455" y="5524277"/>
                    <a:pt x="3940773" y="5528192"/>
                    <a:pt x="3941090" y="5532108"/>
                  </a:cubicBezTo>
                  <a:lnTo>
                    <a:pt x="3953790" y="5537188"/>
                  </a:lnTo>
                  <a:lnTo>
                    <a:pt x="3946805" y="5544491"/>
                  </a:lnTo>
                  <a:lnTo>
                    <a:pt x="3950933" y="5551793"/>
                  </a:lnTo>
                  <a:lnTo>
                    <a:pt x="3963950" y="5554016"/>
                  </a:lnTo>
                  <a:lnTo>
                    <a:pt x="3964903" y="5545443"/>
                  </a:lnTo>
                  <a:lnTo>
                    <a:pt x="3976650" y="5562271"/>
                  </a:lnTo>
                  <a:lnTo>
                    <a:pt x="3991255" y="5570526"/>
                  </a:lnTo>
                  <a:lnTo>
                    <a:pt x="4001098" y="5579733"/>
                  </a:lnTo>
                  <a:lnTo>
                    <a:pt x="3989350" y="5589258"/>
                  </a:lnTo>
                  <a:lnTo>
                    <a:pt x="3971253" y="5569573"/>
                  </a:lnTo>
                  <a:lnTo>
                    <a:pt x="3963950" y="5569573"/>
                  </a:lnTo>
                  <a:lnTo>
                    <a:pt x="3955378" y="5561318"/>
                  </a:lnTo>
                  <a:lnTo>
                    <a:pt x="3934105" y="5568938"/>
                  </a:lnTo>
                  <a:lnTo>
                    <a:pt x="3935375" y="5582591"/>
                  </a:lnTo>
                  <a:lnTo>
                    <a:pt x="3962045" y="5598148"/>
                  </a:lnTo>
                  <a:lnTo>
                    <a:pt x="3962045" y="5610848"/>
                  </a:lnTo>
                  <a:lnTo>
                    <a:pt x="3947123" y="5613071"/>
                  </a:lnTo>
                  <a:lnTo>
                    <a:pt x="3932200" y="5599736"/>
                  </a:lnTo>
                  <a:cubicBezTo>
                    <a:pt x="3931883" y="5595503"/>
                    <a:pt x="3931565" y="5591269"/>
                    <a:pt x="3931248" y="5587036"/>
                  </a:cubicBezTo>
                  <a:lnTo>
                    <a:pt x="3920770" y="5580686"/>
                  </a:lnTo>
                  <a:lnTo>
                    <a:pt x="3910928" y="5584813"/>
                  </a:lnTo>
                  <a:lnTo>
                    <a:pt x="3907753" y="5595291"/>
                  </a:lnTo>
                  <a:lnTo>
                    <a:pt x="3939185" y="5620373"/>
                  </a:lnTo>
                  <a:lnTo>
                    <a:pt x="3926168" y="5627041"/>
                  </a:lnTo>
                  <a:lnTo>
                    <a:pt x="3911563" y="5616563"/>
                  </a:lnTo>
                  <a:lnTo>
                    <a:pt x="3908388" y="5621961"/>
                  </a:lnTo>
                  <a:lnTo>
                    <a:pt x="3899815" y="5614658"/>
                  </a:lnTo>
                  <a:lnTo>
                    <a:pt x="3903625" y="5598466"/>
                  </a:lnTo>
                  <a:lnTo>
                    <a:pt x="3899498" y="5587353"/>
                  </a:lnTo>
                  <a:lnTo>
                    <a:pt x="3880448" y="5582908"/>
                  </a:lnTo>
                  <a:lnTo>
                    <a:pt x="3876003" y="5568621"/>
                  </a:lnTo>
                  <a:lnTo>
                    <a:pt x="3863303" y="5570526"/>
                  </a:lnTo>
                  <a:lnTo>
                    <a:pt x="3860128" y="5562271"/>
                  </a:lnTo>
                  <a:lnTo>
                    <a:pt x="3856953" y="5551793"/>
                  </a:lnTo>
                  <a:lnTo>
                    <a:pt x="3862033" y="5543538"/>
                  </a:lnTo>
                  <a:lnTo>
                    <a:pt x="3865208" y="5531791"/>
                  </a:lnTo>
                  <a:lnTo>
                    <a:pt x="3849015" y="5527346"/>
                  </a:lnTo>
                  <a:lnTo>
                    <a:pt x="3847110" y="5539093"/>
                  </a:lnTo>
                  <a:lnTo>
                    <a:pt x="3836633" y="5545443"/>
                  </a:lnTo>
                  <a:lnTo>
                    <a:pt x="3827108" y="5560366"/>
                  </a:lnTo>
                  <a:lnTo>
                    <a:pt x="3832505" y="5577511"/>
                  </a:lnTo>
                  <a:lnTo>
                    <a:pt x="3827743" y="5593068"/>
                  </a:lnTo>
                  <a:lnTo>
                    <a:pt x="3834410" y="5617198"/>
                  </a:lnTo>
                  <a:lnTo>
                    <a:pt x="3857588" y="5639423"/>
                  </a:lnTo>
                  <a:lnTo>
                    <a:pt x="3861080" y="5666411"/>
                  </a:lnTo>
                  <a:lnTo>
                    <a:pt x="3875050" y="5671808"/>
                  </a:lnTo>
                  <a:lnTo>
                    <a:pt x="3903625" y="5700701"/>
                  </a:lnTo>
                  <a:lnTo>
                    <a:pt x="3900768" y="5730546"/>
                  </a:lnTo>
                  <a:lnTo>
                    <a:pt x="3881718" y="5726418"/>
                  </a:lnTo>
                  <a:lnTo>
                    <a:pt x="3881718" y="5719116"/>
                  </a:lnTo>
                  <a:lnTo>
                    <a:pt x="3893465" y="5716893"/>
                  </a:lnTo>
                  <a:lnTo>
                    <a:pt x="3884575" y="5706416"/>
                  </a:lnTo>
                  <a:lnTo>
                    <a:pt x="3868700" y="5688318"/>
                  </a:lnTo>
                  <a:lnTo>
                    <a:pt x="3856953" y="5700383"/>
                  </a:lnTo>
                  <a:lnTo>
                    <a:pt x="3862668" y="5709591"/>
                  </a:lnTo>
                  <a:lnTo>
                    <a:pt x="3858223" y="5714988"/>
                  </a:lnTo>
                  <a:lnTo>
                    <a:pt x="3863620" y="5721338"/>
                  </a:lnTo>
                  <a:lnTo>
                    <a:pt x="3877590" y="5724513"/>
                  </a:lnTo>
                  <a:lnTo>
                    <a:pt x="3866795" y="5742293"/>
                  </a:lnTo>
                  <a:lnTo>
                    <a:pt x="3856635" y="5748008"/>
                  </a:lnTo>
                  <a:lnTo>
                    <a:pt x="3842665" y="5744833"/>
                  </a:lnTo>
                  <a:lnTo>
                    <a:pt x="3826790" y="5741341"/>
                  </a:lnTo>
                  <a:lnTo>
                    <a:pt x="3824885" y="5753088"/>
                  </a:lnTo>
                  <a:lnTo>
                    <a:pt x="3843935" y="5754358"/>
                  </a:lnTo>
                  <a:lnTo>
                    <a:pt x="3859810" y="5761343"/>
                  </a:lnTo>
                  <a:lnTo>
                    <a:pt x="3859810" y="5770868"/>
                  </a:lnTo>
                  <a:lnTo>
                    <a:pt x="3873463" y="5773091"/>
                  </a:lnTo>
                  <a:lnTo>
                    <a:pt x="3873463" y="5765471"/>
                  </a:lnTo>
                  <a:lnTo>
                    <a:pt x="3896958" y="5779123"/>
                  </a:lnTo>
                  <a:lnTo>
                    <a:pt x="3902673" y="5794681"/>
                  </a:lnTo>
                  <a:lnTo>
                    <a:pt x="3910928" y="5801031"/>
                  </a:lnTo>
                  <a:lnTo>
                    <a:pt x="3926803" y="5801983"/>
                  </a:lnTo>
                  <a:lnTo>
                    <a:pt x="3934423" y="5814366"/>
                  </a:lnTo>
                  <a:lnTo>
                    <a:pt x="3958870" y="5825796"/>
                  </a:lnTo>
                  <a:lnTo>
                    <a:pt x="3967443" y="5835321"/>
                  </a:lnTo>
                  <a:lnTo>
                    <a:pt x="3962045" y="5852148"/>
                  </a:lnTo>
                  <a:lnTo>
                    <a:pt x="3965538" y="5857546"/>
                  </a:lnTo>
                  <a:lnTo>
                    <a:pt x="3961410" y="5863896"/>
                  </a:lnTo>
                  <a:lnTo>
                    <a:pt x="3971888" y="5877231"/>
                  </a:lnTo>
                  <a:lnTo>
                    <a:pt x="3979508" y="5891201"/>
                  </a:lnTo>
                  <a:lnTo>
                    <a:pt x="3962680" y="5894376"/>
                  </a:lnTo>
                  <a:lnTo>
                    <a:pt x="3953790" y="5883581"/>
                  </a:lnTo>
                  <a:lnTo>
                    <a:pt x="3943313" y="5883898"/>
                  </a:lnTo>
                  <a:lnTo>
                    <a:pt x="3931565" y="5869293"/>
                  </a:lnTo>
                  <a:lnTo>
                    <a:pt x="3922993" y="5864213"/>
                  </a:lnTo>
                  <a:lnTo>
                    <a:pt x="3926168" y="5853736"/>
                  </a:lnTo>
                  <a:lnTo>
                    <a:pt x="3912515" y="5851513"/>
                  </a:lnTo>
                  <a:lnTo>
                    <a:pt x="3896640" y="5857863"/>
                  </a:lnTo>
                  <a:lnTo>
                    <a:pt x="3902038" y="5864213"/>
                  </a:lnTo>
                  <a:lnTo>
                    <a:pt x="3876638" y="5865801"/>
                  </a:lnTo>
                  <a:lnTo>
                    <a:pt x="3869676" y="5859999"/>
                  </a:lnTo>
                  <a:lnTo>
                    <a:pt x="3872889" y="5872612"/>
                  </a:lnTo>
                  <a:lnTo>
                    <a:pt x="3882402" y="5876432"/>
                  </a:lnTo>
                  <a:lnTo>
                    <a:pt x="3876060" y="5884073"/>
                  </a:lnTo>
                  <a:lnTo>
                    <a:pt x="3885572" y="5885983"/>
                  </a:lnTo>
                  <a:lnTo>
                    <a:pt x="3890012" y="5900946"/>
                  </a:lnTo>
                  <a:lnTo>
                    <a:pt x="3899524" y="5904766"/>
                  </a:lnTo>
                  <a:lnTo>
                    <a:pt x="3904597" y="5906039"/>
                  </a:lnTo>
                  <a:lnTo>
                    <a:pt x="3900475" y="5893623"/>
                  </a:lnTo>
                  <a:lnTo>
                    <a:pt x="3905865" y="5891076"/>
                  </a:lnTo>
                  <a:lnTo>
                    <a:pt x="3914109" y="5897444"/>
                  </a:lnTo>
                  <a:lnTo>
                    <a:pt x="3915378" y="5910178"/>
                  </a:lnTo>
                  <a:lnTo>
                    <a:pt x="3919500" y="5911133"/>
                  </a:lnTo>
                  <a:lnTo>
                    <a:pt x="3917914" y="5917500"/>
                  </a:lnTo>
                  <a:lnTo>
                    <a:pt x="3909353" y="5928325"/>
                  </a:lnTo>
                  <a:lnTo>
                    <a:pt x="3900792" y="5927370"/>
                  </a:lnTo>
                  <a:lnTo>
                    <a:pt x="3896670" y="5934692"/>
                  </a:lnTo>
                  <a:lnTo>
                    <a:pt x="3888109" y="5943288"/>
                  </a:lnTo>
                  <a:lnTo>
                    <a:pt x="3885255" y="5943288"/>
                  </a:lnTo>
                  <a:lnTo>
                    <a:pt x="3877646" y="5931508"/>
                  </a:lnTo>
                  <a:lnTo>
                    <a:pt x="3885890" y="5928325"/>
                  </a:lnTo>
                  <a:lnTo>
                    <a:pt x="3869084" y="5922276"/>
                  </a:lnTo>
                  <a:lnTo>
                    <a:pt x="3867816" y="5915909"/>
                  </a:lnTo>
                  <a:lnTo>
                    <a:pt x="3855133" y="5918137"/>
                  </a:lnTo>
                  <a:lnTo>
                    <a:pt x="3854182" y="5924504"/>
                  </a:lnTo>
                  <a:lnTo>
                    <a:pt x="3863060" y="5935010"/>
                  </a:lnTo>
                  <a:lnTo>
                    <a:pt x="3860840" y="5953794"/>
                  </a:lnTo>
                  <a:lnTo>
                    <a:pt x="3870353" y="5967801"/>
                  </a:lnTo>
                  <a:lnTo>
                    <a:pt x="3875109" y="5982128"/>
                  </a:lnTo>
                  <a:lnTo>
                    <a:pt x="3877011" y="6000274"/>
                  </a:lnTo>
                  <a:lnTo>
                    <a:pt x="3872255" y="6015237"/>
                  </a:lnTo>
                  <a:lnTo>
                    <a:pt x="3882719" y="6024470"/>
                  </a:lnTo>
                  <a:lnTo>
                    <a:pt x="3879548" y="6031792"/>
                  </a:lnTo>
                  <a:lnTo>
                    <a:pt x="3895402" y="6043571"/>
                  </a:lnTo>
                  <a:lnTo>
                    <a:pt x="3883987" y="6049938"/>
                  </a:lnTo>
                  <a:lnTo>
                    <a:pt x="3876377" y="6034975"/>
                  </a:lnTo>
                  <a:lnTo>
                    <a:pt x="3869084" y="6033384"/>
                  </a:lnTo>
                  <a:lnTo>
                    <a:pt x="3870987" y="6043571"/>
                  </a:lnTo>
                  <a:lnTo>
                    <a:pt x="3861475" y="6043890"/>
                  </a:lnTo>
                  <a:lnTo>
                    <a:pt x="3862743" y="6038477"/>
                  </a:lnTo>
                  <a:lnTo>
                    <a:pt x="3855133" y="6021604"/>
                  </a:lnTo>
                  <a:lnTo>
                    <a:pt x="3844352" y="6001866"/>
                  </a:lnTo>
                  <a:lnTo>
                    <a:pt x="3829767" y="6006960"/>
                  </a:lnTo>
                  <a:lnTo>
                    <a:pt x="3819303" y="6033702"/>
                  </a:lnTo>
                  <a:lnTo>
                    <a:pt x="3822791" y="6054714"/>
                  </a:lnTo>
                  <a:lnTo>
                    <a:pt x="3818352" y="6048665"/>
                  </a:lnTo>
                  <a:lnTo>
                    <a:pt x="3813279" y="6051849"/>
                  </a:lnTo>
                  <a:lnTo>
                    <a:pt x="3807889" y="6038796"/>
                  </a:lnTo>
                  <a:lnTo>
                    <a:pt x="3800279" y="5999956"/>
                  </a:lnTo>
                  <a:lnTo>
                    <a:pt x="3792669" y="5995817"/>
                  </a:lnTo>
                  <a:lnTo>
                    <a:pt x="3790132" y="5987540"/>
                  </a:lnTo>
                  <a:lnTo>
                    <a:pt x="3779986" y="5986585"/>
                  </a:lnTo>
                  <a:lnTo>
                    <a:pt x="3777449" y="5971622"/>
                  </a:lnTo>
                  <a:lnTo>
                    <a:pt x="3764132" y="5978944"/>
                  </a:lnTo>
                  <a:lnTo>
                    <a:pt x="3758742" y="6006641"/>
                  </a:lnTo>
                  <a:lnTo>
                    <a:pt x="3753351" y="5998046"/>
                  </a:lnTo>
                  <a:lnTo>
                    <a:pt x="3745107" y="6002503"/>
                  </a:lnTo>
                  <a:lnTo>
                    <a:pt x="3734327" y="5982446"/>
                  </a:lnTo>
                  <a:lnTo>
                    <a:pt x="3733058" y="5960479"/>
                  </a:lnTo>
                  <a:lnTo>
                    <a:pt x="3742571" y="5949973"/>
                  </a:lnTo>
                  <a:lnTo>
                    <a:pt x="3737814" y="5927688"/>
                  </a:lnTo>
                  <a:lnTo>
                    <a:pt x="3721961" y="5903493"/>
                  </a:lnTo>
                  <a:lnTo>
                    <a:pt x="3708326" y="5898080"/>
                  </a:lnTo>
                  <a:lnTo>
                    <a:pt x="3701985" y="5903493"/>
                  </a:lnTo>
                  <a:lnTo>
                    <a:pt x="3694375" y="5879297"/>
                  </a:lnTo>
                  <a:lnTo>
                    <a:pt x="3681692" y="5876432"/>
                  </a:lnTo>
                  <a:cubicBezTo>
                    <a:pt x="3681586" y="5871869"/>
                    <a:pt x="3681481" y="5867305"/>
                    <a:pt x="3681375" y="5862742"/>
                  </a:cubicBezTo>
                  <a:lnTo>
                    <a:pt x="3690887" y="5862742"/>
                  </a:lnTo>
                  <a:lnTo>
                    <a:pt x="3711814" y="5839820"/>
                  </a:lnTo>
                  <a:lnTo>
                    <a:pt x="3709595" y="5824221"/>
                  </a:lnTo>
                  <a:lnTo>
                    <a:pt x="3710863" y="5820082"/>
                  </a:lnTo>
                  <a:lnTo>
                    <a:pt x="3725448" y="5835682"/>
                  </a:lnTo>
                  <a:lnTo>
                    <a:pt x="3740351" y="5836637"/>
                  </a:lnTo>
                  <a:lnTo>
                    <a:pt x="3746693" y="5826131"/>
                  </a:lnTo>
                  <a:lnTo>
                    <a:pt x="3762547" y="5819764"/>
                  </a:lnTo>
                  <a:lnTo>
                    <a:pt x="3788230" y="5838547"/>
                  </a:lnTo>
                  <a:lnTo>
                    <a:pt x="3812328" y="5846824"/>
                  </a:lnTo>
                  <a:lnTo>
                    <a:pt x="3836426" y="5846506"/>
                  </a:lnTo>
                  <a:lnTo>
                    <a:pt x="3849426" y="5860196"/>
                  </a:lnTo>
                  <a:lnTo>
                    <a:pt x="3857036" y="5860832"/>
                  </a:lnTo>
                  <a:lnTo>
                    <a:pt x="3868367" y="5859082"/>
                  </a:lnTo>
                  <a:lnTo>
                    <a:pt x="3859493" y="5854053"/>
                  </a:lnTo>
                  <a:lnTo>
                    <a:pt x="3872193" y="5847703"/>
                  </a:lnTo>
                  <a:lnTo>
                    <a:pt x="3883940" y="5850878"/>
                  </a:lnTo>
                  <a:lnTo>
                    <a:pt x="3893465" y="5849608"/>
                  </a:lnTo>
                  <a:lnTo>
                    <a:pt x="3889020" y="5840083"/>
                  </a:lnTo>
                  <a:lnTo>
                    <a:pt x="3876320" y="5835003"/>
                  </a:lnTo>
                  <a:lnTo>
                    <a:pt x="3868065" y="5837226"/>
                  </a:lnTo>
                  <a:lnTo>
                    <a:pt x="3859493" y="5833098"/>
                  </a:lnTo>
                  <a:lnTo>
                    <a:pt x="3843618" y="5815318"/>
                  </a:lnTo>
                  <a:lnTo>
                    <a:pt x="3845523" y="5828971"/>
                  </a:lnTo>
                  <a:lnTo>
                    <a:pt x="3830918" y="5828018"/>
                  </a:lnTo>
                  <a:lnTo>
                    <a:pt x="3827743" y="5814366"/>
                  </a:lnTo>
                  <a:lnTo>
                    <a:pt x="3823298" y="5817541"/>
                  </a:lnTo>
                  <a:lnTo>
                    <a:pt x="3811550" y="5810556"/>
                  </a:lnTo>
                  <a:lnTo>
                    <a:pt x="3797898" y="5817858"/>
                  </a:lnTo>
                  <a:lnTo>
                    <a:pt x="3787420" y="5809286"/>
                  </a:lnTo>
                  <a:lnTo>
                    <a:pt x="3761703" y="5813096"/>
                  </a:lnTo>
                  <a:lnTo>
                    <a:pt x="3753765" y="5811826"/>
                  </a:lnTo>
                  <a:lnTo>
                    <a:pt x="3747415" y="5811191"/>
                  </a:lnTo>
                  <a:lnTo>
                    <a:pt x="3742653" y="5810873"/>
                  </a:lnTo>
                  <a:lnTo>
                    <a:pt x="3741383" y="5811191"/>
                  </a:lnTo>
                  <a:lnTo>
                    <a:pt x="3739478" y="5812461"/>
                  </a:lnTo>
                  <a:lnTo>
                    <a:pt x="3735985" y="5815636"/>
                  </a:lnTo>
                  <a:lnTo>
                    <a:pt x="3732810" y="5818811"/>
                  </a:lnTo>
                  <a:lnTo>
                    <a:pt x="3731223" y="5820398"/>
                  </a:lnTo>
                  <a:lnTo>
                    <a:pt x="3715348" y="5816588"/>
                  </a:lnTo>
                  <a:lnTo>
                    <a:pt x="3704553" y="5800713"/>
                  </a:lnTo>
                  <a:lnTo>
                    <a:pt x="3697250" y="5808968"/>
                  </a:lnTo>
                  <a:lnTo>
                    <a:pt x="3695345" y="5816588"/>
                  </a:lnTo>
                  <a:lnTo>
                    <a:pt x="3687725" y="5812461"/>
                  </a:lnTo>
                  <a:lnTo>
                    <a:pt x="3684550" y="5801031"/>
                  </a:lnTo>
                  <a:lnTo>
                    <a:pt x="3675978" y="5789283"/>
                  </a:lnTo>
                  <a:cubicBezTo>
                    <a:pt x="3676295" y="5785896"/>
                    <a:pt x="3676613" y="5782510"/>
                    <a:pt x="3676930" y="5779123"/>
                  </a:cubicBezTo>
                  <a:lnTo>
                    <a:pt x="3668358" y="5781028"/>
                  </a:lnTo>
                  <a:lnTo>
                    <a:pt x="3665183" y="5764201"/>
                  </a:lnTo>
                  <a:lnTo>
                    <a:pt x="3650260" y="5761343"/>
                  </a:lnTo>
                  <a:lnTo>
                    <a:pt x="3646133" y="5750548"/>
                  </a:lnTo>
                  <a:lnTo>
                    <a:pt x="3652165" y="5740071"/>
                  </a:lnTo>
                  <a:lnTo>
                    <a:pt x="3667088" y="5735943"/>
                  </a:lnTo>
                  <a:lnTo>
                    <a:pt x="3675343" y="5743881"/>
                  </a:lnTo>
                  <a:lnTo>
                    <a:pt x="3683915" y="5747056"/>
                  </a:lnTo>
                  <a:lnTo>
                    <a:pt x="3681693" y="5733403"/>
                  </a:lnTo>
                  <a:lnTo>
                    <a:pt x="3676613" y="5727371"/>
                  </a:lnTo>
                  <a:lnTo>
                    <a:pt x="3660738" y="5728323"/>
                  </a:lnTo>
                  <a:lnTo>
                    <a:pt x="3654388" y="5720068"/>
                  </a:lnTo>
                  <a:lnTo>
                    <a:pt x="3648990" y="5730546"/>
                  </a:lnTo>
                  <a:lnTo>
                    <a:pt x="3645815" y="5739118"/>
                  </a:lnTo>
                  <a:lnTo>
                    <a:pt x="3641370" y="5733721"/>
                  </a:lnTo>
                  <a:lnTo>
                    <a:pt x="3639465" y="5722291"/>
                  </a:lnTo>
                  <a:lnTo>
                    <a:pt x="3631845" y="5709591"/>
                  </a:lnTo>
                  <a:lnTo>
                    <a:pt x="3615018" y="5708956"/>
                  </a:lnTo>
                  <a:lnTo>
                    <a:pt x="3602000" y="5689906"/>
                  </a:lnTo>
                  <a:lnTo>
                    <a:pt x="3606128" y="5683556"/>
                  </a:lnTo>
                  <a:lnTo>
                    <a:pt x="3595968" y="5682286"/>
                  </a:lnTo>
                  <a:cubicBezTo>
                    <a:pt x="3595650" y="5676888"/>
                    <a:pt x="3595333" y="5671491"/>
                    <a:pt x="3595015" y="5666093"/>
                  </a:cubicBezTo>
                  <a:lnTo>
                    <a:pt x="3588665" y="5656886"/>
                  </a:lnTo>
                  <a:lnTo>
                    <a:pt x="3589618" y="5650536"/>
                  </a:lnTo>
                  <a:lnTo>
                    <a:pt x="3582315" y="5649583"/>
                  </a:lnTo>
                  <a:lnTo>
                    <a:pt x="3578188" y="5641963"/>
                  </a:lnTo>
                  <a:lnTo>
                    <a:pt x="3578378" y="5641929"/>
                  </a:lnTo>
                  <a:lnTo>
                    <a:pt x="3574656" y="5639745"/>
                  </a:lnTo>
                  <a:lnTo>
                    <a:pt x="3577496" y="5632442"/>
                  </a:lnTo>
                  <a:lnTo>
                    <a:pt x="3571816" y="5618155"/>
                  </a:lnTo>
                  <a:lnTo>
                    <a:pt x="3557613" y="5606090"/>
                  </a:lnTo>
                  <a:lnTo>
                    <a:pt x="3537414" y="5597200"/>
                  </a:lnTo>
                  <a:lnTo>
                    <a:pt x="3526999" y="5579420"/>
                  </a:lnTo>
                  <a:lnTo>
                    <a:pt x="3525737" y="5573387"/>
                  </a:lnTo>
                  <a:lnTo>
                    <a:pt x="3515006" y="5557830"/>
                  </a:lnTo>
                  <a:lnTo>
                    <a:pt x="3517847" y="5553067"/>
                  </a:lnTo>
                  <a:lnTo>
                    <a:pt x="3527946" y="5560052"/>
                  </a:lnTo>
                  <a:lnTo>
                    <a:pt x="3526684" y="5550845"/>
                  </a:lnTo>
                  <a:cubicBezTo>
                    <a:pt x="3526894" y="5549469"/>
                    <a:pt x="3527105" y="5548093"/>
                    <a:pt x="3527315" y="5546717"/>
                  </a:cubicBezTo>
                  <a:lnTo>
                    <a:pt x="3520372" y="5543860"/>
                  </a:lnTo>
                  <a:lnTo>
                    <a:pt x="3514691" y="5534970"/>
                  </a:lnTo>
                  <a:lnTo>
                    <a:pt x="3514691" y="5523540"/>
                  </a:lnTo>
                  <a:lnTo>
                    <a:pt x="3522581" y="5513062"/>
                  </a:lnTo>
                  <a:lnTo>
                    <a:pt x="3527946" y="5504490"/>
                  </a:lnTo>
                  <a:lnTo>
                    <a:pt x="3529840" y="5490202"/>
                  </a:lnTo>
                  <a:lnTo>
                    <a:pt x="3531418" y="5480995"/>
                  </a:lnTo>
                  <a:lnTo>
                    <a:pt x="3523843" y="5473057"/>
                  </a:lnTo>
                  <a:lnTo>
                    <a:pt x="3532365" y="5464485"/>
                  </a:lnTo>
                  <a:lnTo>
                    <a:pt x="3526053" y="5451784"/>
                  </a:lnTo>
                  <a:lnTo>
                    <a:pt x="3523212" y="5445434"/>
                  </a:lnTo>
                  <a:lnTo>
                    <a:pt x="3529524" y="5441307"/>
                  </a:lnTo>
                  <a:lnTo>
                    <a:pt x="3524159" y="5427337"/>
                  </a:lnTo>
                  <a:lnTo>
                    <a:pt x="3527946" y="5420352"/>
                  </a:lnTo>
                  <a:lnTo>
                    <a:pt x="3540570" y="5404794"/>
                  </a:lnTo>
                  <a:lnTo>
                    <a:pt x="3535836" y="5397809"/>
                  </a:lnTo>
                  <a:lnTo>
                    <a:pt x="3526053" y="5394952"/>
                  </a:lnTo>
                  <a:lnTo>
                    <a:pt x="3525643" y="5394317"/>
                  </a:lnTo>
                  <a:lnTo>
                    <a:pt x="3516101" y="5394317"/>
                  </a:lnTo>
                  <a:lnTo>
                    <a:pt x="3512284" y="5386716"/>
                  </a:lnTo>
                  <a:lnTo>
                    <a:pt x="3510694" y="5374048"/>
                  </a:lnTo>
                  <a:lnTo>
                    <a:pt x="3492882" y="5352511"/>
                  </a:lnTo>
                  <a:lnTo>
                    <a:pt x="3469663" y="5340159"/>
                  </a:lnTo>
                  <a:lnTo>
                    <a:pt x="3460121" y="5329707"/>
                  </a:lnTo>
                  <a:lnTo>
                    <a:pt x="3445809" y="5327807"/>
                  </a:lnTo>
                  <a:lnTo>
                    <a:pt x="3441674" y="5318622"/>
                  </a:lnTo>
                  <a:lnTo>
                    <a:pt x="3448671" y="5320839"/>
                  </a:lnTo>
                  <a:lnTo>
                    <a:pt x="3454396" y="5318939"/>
                  </a:lnTo>
                  <a:lnTo>
                    <a:pt x="3455032" y="5310071"/>
                  </a:lnTo>
                  <a:lnTo>
                    <a:pt x="3445596" y="5305079"/>
                  </a:lnTo>
                  <a:lnTo>
                    <a:pt x="3448013" y="5314939"/>
                  </a:lnTo>
                  <a:lnTo>
                    <a:pt x="3441636" y="5312732"/>
                  </a:lnTo>
                  <a:lnTo>
                    <a:pt x="3436217" y="5308949"/>
                  </a:lnTo>
                  <a:lnTo>
                    <a:pt x="3431434" y="5305166"/>
                  </a:lnTo>
                  <a:lnTo>
                    <a:pt x="3427927" y="5302014"/>
                  </a:lnTo>
                  <a:lnTo>
                    <a:pt x="3425696" y="5298861"/>
                  </a:lnTo>
                  <a:lnTo>
                    <a:pt x="3423145" y="5296654"/>
                  </a:lnTo>
                  <a:lnTo>
                    <a:pt x="3420913" y="5295078"/>
                  </a:lnTo>
                  <a:lnTo>
                    <a:pt x="3393814" y="5279000"/>
                  </a:lnTo>
                  <a:lnTo>
                    <a:pt x="3380105" y="5263238"/>
                  </a:lnTo>
                  <a:lnTo>
                    <a:pt x="3365758" y="5256303"/>
                  </a:lnTo>
                  <a:lnTo>
                    <a:pt x="3371178" y="5268913"/>
                  </a:lnTo>
                  <a:lnTo>
                    <a:pt x="3355875" y="5258509"/>
                  </a:lnTo>
                  <a:lnTo>
                    <a:pt x="3332601" y="5247476"/>
                  </a:lnTo>
                  <a:lnTo>
                    <a:pt x="3320486" y="5245269"/>
                  </a:lnTo>
                  <a:lnTo>
                    <a:pt x="3301995" y="5240855"/>
                  </a:lnTo>
                  <a:lnTo>
                    <a:pt x="3294025" y="5229506"/>
                  </a:lnTo>
                  <a:lnTo>
                    <a:pt x="3321124" y="5232974"/>
                  </a:lnTo>
                  <a:lnTo>
                    <a:pt x="3333877" y="5237072"/>
                  </a:lnTo>
                  <a:lnTo>
                    <a:pt x="3352368" y="5241171"/>
                  </a:lnTo>
                  <a:lnTo>
                    <a:pt x="3357469" y="5244954"/>
                  </a:lnTo>
                  <a:lnTo>
                    <a:pt x="3355237" y="5235496"/>
                  </a:lnTo>
                  <a:lnTo>
                    <a:pt x="3357761" y="5233854"/>
                  </a:lnTo>
                  <a:lnTo>
                    <a:pt x="3374251" y="5226890"/>
                  </a:lnTo>
                  <a:lnTo>
                    <a:pt x="3376538" y="5226649"/>
                  </a:lnTo>
                  <a:cubicBezTo>
                    <a:pt x="3376489" y="5226428"/>
                    <a:pt x="3376439" y="5226207"/>
                    <a:pt x="3376390" y="5225986"/>
                  </a:cubicBezTo>
                  <a:lnTo>
                    <a:pt x="3374251" y="5226890"/>
                  </a:lnTo>
                  <a:lnTo>
                    <a:pt x="3367352" y="5227615"/>
                  </a:lnTo>
                  <a:lnTo>
                    <a:pt x="3357761" y="5233854"/>
                  </a:lnTo>
                  <a:lnTo>
                    <a:pt x="3355306" y="5234891"/>
                  </a:lnTo>
                  <a:lnTo>
                    <a:pt x="3346733" y="5230124"/>
                  </a:lnTo>
                  <a:lnTo>
                    <a:pt x="3354671" y="5222815"/>
                  </a:lnTo>
                  <a:lnTo>
                    <a:pt x="3358798" y="5218366"/>
                  </a:lnTo>
                  <a:cubicBezTo>
                    <a:pt x="3359425" y="5217528"/>
                    <a:pt x="3359183" y="5217140"/>
                    <a:pt x="3358436" y="5217784"/>
                  </a:cubicBezTo>
                  <a:lnTo>
                    <a:pt x="3354315" y="5222229"/>
                  </a:lnTo>
                  <a:lnTo>
                    <a:pt x="3340052" y="5224452"/>
                  </a:lnTo>
                  <a:lnTo>
                    <a:pt x="3327374" y="5222547"/>
                  </a:lnTo>
                  <a:lnTo>
                    <a:pt x="3291558" y="5197464"/>
                  </a:lnTo>
                  <a:lnTo>
                    <a:pt x="3284585" y="5183177"/>
                  </a:lnTo>
                  <a:lnTo>
                    <a:pt x="3262715" y="5167619"/>
                  </a:lnTo>
                  <a:lnTo>
                    <a:pt x="3236724" y="5163492"/>
                  </a:lnTo>
                  <a:lnTo>
                    <a:pt x="3223095" y="5169842"/>
                  </a:lnTo>
                  <a:lnTo>
                    <a:pt x="3197105" y="5168889"/>
                  </a:lnTo>
                  <a:lnTo>
                    <a:pt x="3185694" y="5151744"/>
                  </a:lnTo>
                  <a:lnTo>
                    <a:pt x="3187913" y="5144442"/>
                  </a:lnTo>
                  <a:lnTo>
                    <a:pt x="3160338" y="5123804"/>
                  </a:lnTo>
                  <a:lnTo>
                    <a:pt x="3116598" y="5068242"/>
                  </a:lnTo>
                  <a:cubicBezTo>
                    <a:pt x="3116492" y="5066760"/>
                    <a:pt x="3116387" y="5065279"/>
                    <a:pt x="3116281" y="5063797"/>
                  </a:cubicBezTo>
                  <a:lnTo>
                    <a:pt x="3125790" y="5065067"/>
                  </a:lnTo>
                  <a:lnTo>
                    <a:pt x="3132129" y="5063797"/>
                  </a:lnTo>
                  <a:lnTo>
                    <a:pt x="3125790" y="5056494"/>
                  </a:lnTo>
                  <a:lnTo>
                    <a:pt x="3125790" y="5052049"/>
                  </a:lnTo>
                  <a:lnTo>
                    <a:pt x="3141637" y="5060622"/>
                  </a:lnTo>
                  <a:lnTo>
                    <a:pt x="3152097" y="5071099"/>
                  </a:lnTo>
                  <a:lnTo>
                    <a:pt x="3154316" y="5061257"/>
                  </a:lnTo>
                  <a:lnTo>
                    <a:pt x="3144807" y="5059669"/>
                  </a:lnTo>
                  <a:lnTo>
                    <a:pt x="3123571" y="5040937"/>
                  </a:lnTo>
                  <a:lnTo>
                    <a:pt x="3111844" y="5026014"/>
                  </a:lnTo>
                  <a:lnTo>
                    <a:pt x="3105187" y="5012679"/>
                  </a:lnTo>
                  <a:lnTo>
                    <a:pt x="3100750" y="4980612"/>
                  </a:lnTo>
                  <a:lnTo>
                    <a:pt x="3093143" y="4963149"/>
                  </a:lnTo>
                  <a:lnTo>
                    <a:pt x="3070005" y="4933621"/>
                  </a:lnTo>
                  <a:lnTo>
                    <a:pt x="3053524" y="4927589"/>
                  </a:lnTo>
                  <a:lnTo>
                    <a:pt x="3045283" y="4918064"/>
                  </a:lnTo>
                  <a:lnTo>
                    <a:pt x="3030703" y="4921239"/>
                  </a:lnTo>
                  <a:lnTo>
                    <a:pt x="3025314" y="4945686"/>
                  </a:lnTo>
                  <a:lnTo>
                    <a:pt x="3027850" y="4958386"/>
                  </a:lnTo>
                  <a:lnTo>
                    <a:pt x="3018341" y="4971086"/>
                  </a:lnTo>
                  <a:lnTo>
                    <a:pt x="3016123" y="4966006"/>
                  </a:lnTo>
                  <a:lnTo>
                    <a:pt x="3012953" y="4975531"/>
                  </a:lnTo>
                  <a:lnTo>
                    <a:pt x="3006931" y="4990137"/>
                  </a:lnTo>
                  <a:lnTo>
                    <a:pt x="3005980" y="4995217"/>
                  </a:lnTo>
                  <a:lnTo>
                    <a:pt x="2992351" y="4986962"/>
                  </a:lnTo>
                  <a:lnTo>
                    <a:pt x="2988547" y="4967276"/>
                  </a:lnTo>
                  <a:lnTo>
                    <a:pt x="2977137" y="4958704"/>
                  </a:lnTo>
                  <a:lnTo>
                    <a:pt x="2971749" y="4946004"/>
                  </a:lnTo>
                  <a:lnTo>
                    <a:pt x="2974601" y="4927271"/>
                  </a:lnTo>
                  <a:lnTo>
                    <a:pt x="2963825" y="4910444"/>
                  </a:lnTo>
                  <a:lnTo>
                    <a:pt x="2963825" y="4899649"/>
                  </a:lnTo>
                  <a:lnTo>
                    <a:pt x="2976186" y="4893299"/>
                  </a:lnTo>
                  <a:lnTo>
                    <a:pt x="2976672" y="4893377"/>
                  </a:lnTo>
                  <a:lnTo>
                    <a:pt x="2981824" y="4881196"/>
                  </a:lnTo>
                  <a:lnTo>
                    <a:pt x="2977710" y="4874199"/>
                  </a:lnTo>
                  <a:lnTo>
                    <a:pt x="2986888" y="4875471"/>
                  </a:lnTo>
                  <a:lnTo>
                    <a:pt x="2990656" y="4865568"/>
                  </a:lnTo>
                  <a:lnTo>
                    <a:pt x="2977241" y="4873821"/>
                  </a:lnTo>
                  <a:lnTo>
                    <a:pt x="2960110" y="4867464"/>
                  </a:lnTo>
                  <a:lnTo>
                    <a:pt x="2943297" y="4876364"/>
                  </a:lnTo>
                  <a:lnTo>
                    <a:pt x="2927436" y="4870960"/>
                  </a:lnTo>
                  <a:lnTo>
                    <a:pt x="2894761" y="4889077"/>
                  </a:lnTo>
                  <a:lnTo>
                    <a:pt x="2863038" y="4899884"/>
                  </a:lnTo>
                  <a:lnTo>
                    <a:pt x="2852887" y="4901155"/>
                  </a:lnTo>
                  <a:lnTo>
                    <a:pt x="2843053" y="4922132"/>
                  </a:lnTo>
                  <a:lnTo>
                    <a:pt x="2844639" y="4939296"/>
                  </a:lnTo>
                  <a:lnTo>
                    <a:pt x="2862721" y="4962180"/>
                  </a:lnTo>
                  <a:lnTo>
                    <a:pt x="2862721" y="4977118"/>
                  </a:lnTo>
                  <a:lnTo>
                    <a:pt x="2850349" y="4994282"/>
                  </a:lnTo>
                  <a:cubicBezTo>
                    <a:pt x="2850032" y="5004029"/>
                    <a:pt x="2849714" y="5013776"/>
                    <a:pt x="2849397" y="5023523"/>
                  </a:cubicBezTo>
                  <a:lnTo>
                    <a:pt x="2857011" y="5056260"/>
                  </a:lnTo>
                  <a:lnTo>
                    <a:pt x="2892223" y="5094718"/>
                  </a:lnTo>
                  <a:lnTo>
                    <a:pt x="2944566" y="5138580"/>
                  </a:lnTo>
                  <a:lnTo>
                    <a:pt x="2977558" y="5157332"/>
                  </a:lnTo>
                  <a:lnTo>
                    <a:pt x="3003571" y="5234249"/>
                  </a:lnTo>
                  <a:lnTo>
                    <a:pt x="3036880" y="5295274"/>
                  </a:lnTo>
                  <a:lnTo>
                    <a:pt x="3070189" y="5330554"/>
                  </a:lnTo>
                  <a:lnTo>
                    <a:pt x="3108256" y="5352485"/>
                  </a:lnTo>
                  <a:lnTo>
                    <a:pt x="3135855" y="5374416"/>
                  </a:lnTo>
                  <a:lnTo>
                    <a:pt x="3163454" y="5357252"/>
                  </a:lnTo>
                  <a:lnTo>
                    <a:pt x="3164406" y="5364563"/>
                  </a:lnTo>
                  <a:lnTo>
                    <a:pt x="3172019" y="5366787"/>
                  </a:lnTo>
                  <a:lnTo>
                    <a:pt x="3176778" y="5355981"/>
                  </a:lnTo>
                  <a:lnTo>
                    <a:pt x="3188515" y="5351849"/>
                  </a:lnTo>
                  <a:lnTo>
                    <a:pt x="3200252" y="5351531"/>
                  </a:lnTo>
                  <a:lnTo>
                    <a:pt x="3213259" y="5373780"/>
                  </a:lnTo>
                  <a:lnTo>
                    <a:pt x="3204694" y="5384269"/>
                  </a:lnTo>
                  <a:lnTo>
                    <a:pt x="3194225" y="5398253"/>
                  </a:lnTo>
                  <a:lnTo>
                    <a:pt x="3192322" y="5409696"/>
                  </a:lnTo>
                  <a:lnTo>
                    <a:pt x="3203108" y="5431944"/>
                  </a:lnTo>
                  <a:lnTo>
                    <a:pt x="3222141" y="5436712"/>
                  </a:lnTo>
                  <a:lnTo>
                    <a:pt x="3271946" y="5456418"/>
                  </a:lnTo>
                  <a:lnTo>
                    <a:pt x="3322703" y="5478349"/>
                  </a:lnTo>
                  <a:lnTo>
                    <a:pt x="3357281" y="5513629"/>
                  </a:lnTo>
                  <a:lnTo>
                    <a:pt x="3391224" y="5526024"/>
                  </a:lnTo>
                  <a:lnTo>
                    <a:pt x="3404865" y="5541598"/>
                  </a:lnTo>
                  <a:lnTo>
                    <a:pt x="3429609" y="5562576"/>
                  </a:lnTo>
                  <a:lnTo>
                    <a:pt x="3443250" y="5581646"/>
                  </a:lnTo>
                  <a:lnTo>
                    <a:pt x="3435319" y="5601352"/>
                  </a:lnTo>
                  <a:lnTo>
                    <a:pt x="3429926" y="5619469"/>
                  </a:lnTo>
                  <a:lnTo>
                    <a:pt x="3396934" y="5603894"/>
                  </a:lnTo>
                  <a:lnTo>
                    <a:pt x="3382976" y="5572429"/>
                  </a:lnTo>
                  <a:lnTo>
                    <a:pt x="3329999" y="5563529"/>
                  </a:lnTo>
                  <a:lnTo>
                    <a:pt x="3328730" y="5550816"/>
                  </a:lnTo>
                  <a:lnTo>
                    <a:pt x="3336344" y="5546684"/>
                  </a:lnTo>
                  <a:lnTo>
                    <a:pt x="3325558" y="5541280"/>
                  </a:lnTo>
                  <a:lnTo>
                    <a:pt x="3285270" y="5547955"/>
                  </a:lnTo>
                  <a:lnTo>
                    <a:pt x="3262429" y="5574653"/>
                  </a:lnTo>
                  <a:lnTo>
                    <a:pt x="3270043" y="5591499"/>
                  </a:lnTo>
                  <a:lnTo>
                    <a:pt x="3249423" y="5626779"/>
                  </a:lnTo>
                  <a:lnTo>
                    <a:pt x="3268457" y="5643306"/>
                  </a:lnTo>
                  <a:lnTo>
                    <a:pt x="3299228" y="5662059"/>
                  </a:lnTo>
                  <a:lnTo>
                    <a:pt x="3308110" y="5681765"/>
                  </a:lnTo>
                  <a:lnTo>
                    <a:pt x="3314455" y="5708145"/>
                  </a:lnTo>
                  <a:cubicBezTo>
                    <a:pt x="3314243" y="5713760"/>
                    <a:pt x="3314032" y="5719376"/>
                    <a:pt x="3313820" y="5724991"/>
                  </a:cubicBezTo>
                  <a:lnTo>
                    <a:pt x="3292566" y="5728487"/>
                  </a:lnTo>
                  <a:lnTo>
                    <a:pt x="3262112" y="5744697"/>
                  </a:lnTo>
                  <a:cubicBezTo>
                    <a:pt x="3262429" y="5752643"/>
                    <a:pt x="3262747" y="5760588"/>
                    <a:pt x="3263064" y="5768534"/>
                  </a:cubicBezTo>
                  <a:cubicBezTo>
                    <a:pt x="3262852" y="5778811"/>
                    <a:pt x="3262641" y="5789088"/>
                    <a:pt x="3262429" y="5799365"/>
                  </a:cubicBezTo>
                  <a:lnTo>
                    <a:pt x="3221824" y="5842909"/>
                  </a:lnTo>
                  <a:lnTo>
                    <a:pt x="3205963" y="5867382"/>
                  </a:lnTo>
                  <a:lnTo>
                    <a:pt x="3189149" y="5873739"/>
                  </a:lnTo>
                  <a:lnTo>
                    <a:pt x="3175509" y="5861343"/>
                  </a:lnTo>
                  <a:lnTo>
                    <a:pt x="3164406" y="5830831"/>
                  </a:lnTo>
                  <a:lnTo>
                    <a:pt x="3164406" y="5821296"/>
                  </a:lnTo>
                  <a:lnTo>
                    <a:pt x="3185343" y="5813985"/>
                  </a:lnTo>
                  <a:lnTo>
                    <a:pt x="3192639" y="5799047"/>
                  </a:lnTo>
                  <a:lnTo>
                    <a:pt x="3182805" y="5784109"/>
                  </a:lnTo>
                  <a:lnTo>
                    <a:pt x="3187246" y="5774573"/>
                  </a:lnTo>
                  <a:lnTo>
                    <a:pt x="3204059" y="5767263"/>
                  </a:lnTo>
                  <a:lnTo>
                    <a:pt x="3218017" y="5761860"/>
                  </a:lnTo>
                  <a:lnTo>
                    <a:pt x="3220555" y="5742790"/>
                  </a:lnTo>
                  <a:cubicBezTo>
                    <a:pt x="3220238" y="5738128"/>
                    <a:pt x="3219920" y="5733467"/>
                    <a:pt x="3219603" y="5728805"/>
                  </a:cubicBezTo>
                  <a:lnTo>
                    <a:pt x="3207549" y="5710052"/>
                  </a:lnTo>
                  <a:lnTo>
                    <a:pt x="3188198" y="5667144"/>
                  </a:lnTo>
                  <a:lnTo>
                    <a:pt x="3177095" y="5628050"/>
                  </a:lnTo>
                  <a:lnTo>
                    <a:pt x="3159330" y="5606119"/>
                  </a:lnTo>
                  <a:lnTo>
                    <a:pt x="3131731" y="5611840"/>
                  </a:lnTo>
                  <a:lnTo>
                    <a:pt x="3108256" y="5600398"/>
                  </a:lnTo>
                  <a:lnTo>
                    <a:pt x="3096519" y="5576243"/>
                  </a:lnTo>
                  <a:lnTo>
                    <a:pt x="3097788" y="5564800"/>
                  </a:lnTo>
                  <a:lnTo>
                    <a:pt x="3079388" y="5534288"/>
                  </a:lnTo>
                  <a:lnTo>
                    <a:pt x="3052741" y="5543823"/>
                  </a:lnTo>
                  <a:lnTo>
                    <a:pt x="3044176" y="5537784"/>
                  </a:lnTo>
                  <a:lnTo>
                    <a:pt x="3052741" y="5519667"/>
                  </a:lnTo>
                  <a:lnTo>
                    <a:pt x="3034659" y="5516489"/>
                  </a:lnTo>
                  <a:lnTo>
                    <a:pt x="3010232" y="5496783"/>
                  </a:lnTo>
                  <a:lnTo>
                    <a:pt x="2983585" y="5462457"/>
                  </a:lnTo>
                  <a:lnTo>
                    <a:pt x="2953766" y="5469767"/>
                  </a:lnTo>
                  <a:lnTo>
                    <a:pt x="2933780" y="5458325"/>
                  </a:lnTo>
                  <a:lnTo>
                    <a:pt x="2913478" y="5460867"/>
                  </a:lnTo>
                  <a:lnTo>
                    <a:pt x="2861452" y="5422409"/>
                  </a:lnTo>
                  <a:lnTo>
                    <a:pt x="2823067" y="5379501"/>
                  </a:lnTo>
                  <a:lnTo>
                    <a:pt x="2802765" y="5362338"/>
                  </a:lnTo>
                  <a:lnTo>
                    <a:pt x="2789758" y="5336275"/>
                  </a:lnTo>
                  <a:lnTo>
                    <a:pt x="2765332" y="5308941"/>
                  </a:lnTo>
                  <a:lnTo>
                    <a:pt x="2739953" y="5313709"/>
                  </a:lnTo>
                  <a:lnTo>
                    <a:pt x="2730437" y="5321972"/>
                  </a:lnTo>
                  <a:lnTo>
                    <a:pt x="2725044" y="5309259"/>
                  </a:lnTo>
                  <a:lnTo>
                    <a:pt x="2736781" y="5299724"/>
                  </a:lnTo>
                  <a:lnTo>
                    <a:pt x="2719968" y="5285103"/>
                  </a:lnTo>
                  <a:lnTo>
                    <a:pt x="2702838" y="5280336"/>
                  </a:lnTo>
                  <a:lnTo>
                    <a:pt x="2707913" y="5265397"/>
                  </a:lnTo>
                  <a:lnTo>
                    <a:pt x="2688880" y="5254909"/>
                  </a:lnTo>
                  <a:lnTo>
                    <a:pt x="2675873" y="5257133"/>
                  </a:lnTo>
                  <a:lnTo>
                    <a:pt x="2673970" y="5252048"/>
                  </a:lnTo>
                  <a:lnTo>
                    <a:pt x="2681266" y="5238063"/>
                  </a:lnTo>
                  <a:lnTo>
                    <a:pt x="2675556" y="5215179"/>
                  </a:lnTo>
                  <a:lnTo>
                    <a:pt x="2658426" y="5162418"/>
                  </a:lnTo>
                  <a:lnTo>
                    <a:pt x="2652716" y="5132859"/>
                  </a:lnTo>
                  <a:lnTo>
                    <a:pt x="2649543" y="5105207"/>
                  </a:lnTo>
                  <a:lnTo>
                    <a:pt x="2626068" y="5097261"/>
                  </a:lnTo>
                  <a:lnTo>
                    <a:pt x="2593394" y="5088997"/>
                  </a:lnTo>
                  <a:lnTo>
                    <a:pt x="2560085" y="5061027"/>
                  </a:lnTo>
                  <a:lnTo>
                    <a:pt x="2538830" y="5057849"/>
                  </a:lnTo>
                  <a:lnTo>
                    <a:pt x="2522017" y="5051810"/>
                  </a:lnTo>
                  <a:lnTo>
                    <a:pt x="2489343" y="5055306"/>
                  </a:lnTo>
                  <a:lnTo>
                    <a:pt x="2475702" y="5070245"/>
                  </a:lnTo>
                  <a:lnTo>
                    <a:pt x="2452544" y="5107432"/>
                  </a:lnTo>
                  <a:lnTo>
                    <a:pt x="2438269" y="5122370"/>
                  </a:lnTo>
                  <a:lnTo>
                    <a:pt x="2419235" y="5126502"/>
                  </a:lnTo>
                  <a:cubicBezTo>
                    <a:pt x="2419208" y="5126448"/>
                    <a:pt x="2419182" y="5126393"/>
                    <a:pt x="2419155" y="5126339"/>
                  </a:cubicBezTo>
                  <a:lnTo>
                    <a:pt x="2414212" y="5127883"/>
                  </a:lnTo>
                  <a:lnTo>
                    <a:pt x="2409765" y="5122167"/>
                  </a:lnTo>
                  <a:lnTo>
                    <a:pt x="2400235" y="5125343"/>
                  </a:lnTo>
                  <a:cubicBezTo>
                    <a:pt x="2400231" y="5125352"/>
                    <a:pt x="2400227" y="5125360"/>
                    <a:pt x="2400223" y="5125369"/>
                  </a:cubicBezTo>
                  <a:lnTo>
                    <a:pt x="2408524" y="5122854"/>
                  </a:lnTo>
                  <a:lnTo>
                    <a:pt x="2412969" y="5128049"/>
                  </a:lnTo>
                  <a:lnTo>
                    <a:pt x="2397053" y="5131996"/>
                  </a:lnTo>
                  <a:lnTo>
                    <a:pt x="2396741" y="5132647"/>
                  </a:lnTo>
                  <a:lnTo>
                    <a:pt x="2385305" y="5136458"/>
                  </a:lnTo>
                  <a:lnTo>
                    <a:pt x="2383717" y="5137411"/>
                  </a:lnTo>
                  <a:lnTo>
                    <a:pt x="2384034" y="5136458"/>
                  </a:lnTo>
                  <a:lnTo>
                    <a:pt x="2380858" y="5135823"/>
                  </a:lnTo>
                  <a:lnTo>
                    <a:pt x="2379587" y="5136458"/>
                  </a:lnTo>
                  <a:lnTo>
                    <a:pt x="2377999" y="5136458"/>
                  </a:lnTo>
                  <a:lnTo>
                    <a:pt x="2377046" y="5136776"/>
                  </a:lnTo>
                  <a:lnTo>
                    <a:pt x="2375775" y="5137411"/>
                  </a:lnTo>
                  <a:lnTo>
                    <a:pt x="2375140" y="5138046"/>
                  </a:lnTo>
                  <a:lnTo>
                    <a:pt x="2374822" y="5138999"/>
                  </a:lnTo>
                  <a:lnTo>
                    <a:pt x="2374187" y="5141857"/>
                  </a:lnTo>
                  <a:lnTo>
                    <a:pt x="2374504" y="5141857"/>
                  </a:lnTo>
                  <a:lnTo>
                    <a:pt x="2375140" y="5142175"/>
                  </a:lnTo>
                  <a:lnTo>
                    <a:pt x="2377363" y="5141540"/>
                  </a:lnTo>
                  <a:lnTo>
                    <a:pt x="2351950" y="5159642"/>
                  </a:lnTo>
                  <a:lnTo>
                    <a:pt x="2327490" y="5172345"/>
                  </a:lnTo>
                  <a:lnTo>
                    <a:pt x="2305572" y="5206327"/>
                  </a:lnTo>
                  <a:lnTo>
                    <a:pt x="2275076" y="5219348"/>
                  </a:lnTo>
                  <a:lnTo>
                    <a:pt x="2232509" y="5220936"/>
                  </a:lnTo>
                  <a:lnTo>
                    <a:pt x="2188037" y="5202198"/>
                  </a:lnTo>
                  <a:lnTo>
                    <a:pt x="2180413" y="5189812"/>
                  </a:lnTo>
                  <a:lnTo>
                    <a:pt x="2143246" y="5174251"/>
                  </a:lnTo>
                  <a:lnTo>
                    <a:pt x="2120057" y="5189177"/>
                  </a:lnTo>
                  <a:lnTo>
                    <a:pt x="2104174" y="5175521"/>
                  </a:lnTo>
                  <a:lnTo>
                    <a:pt x="2082891" y="5171710"/>
                  </a:lnTo>
                  <a:lnTo>
                    <a:pt x="2058431" y="5159324"/>
                  </a:lnTo>
                  <a:lnTo>
                    <a:pt x="2040324" y="5164723"/>
                  </a:lnTo>
                  <a:lnTo>
                    <a:pt x="2022535" y="5181555"/>
                  </a:lnTo>
                  <a:lnTo>
                    <a:pt x="2004746" y="5192353"/>
                  </a:lnTo>
                  <a:lnTo>
                    <a:pt x="1967897" y="5205374"/>
                  </a:lnTo>
                  <a:lnTo>
                    <a:pt x="1959638" y="5239356"/>
                  </a:lnTo>
                  <a:lnTo>
                    <a:pt x="1951061" y="5251106"/>
                  </a:lnTo>
                  <a:lnTo>
                    <a:pt x="1959638" y="5255870"/>
                  </a:lnTo>
                  <a:cubicBezTo>
                    <a:pt x="1959956" y="5252377"/>
                    <a:pt x="1960273" y="5248883"/>
                    <a:pt x="1960591" y="5245390"/>
                  </a:cubicBezTo>
                  <a:lnTo>
                    <a:pt x="1963767" y="5259046"/>
                  </a:lnTo>
                  <a:lnTo>
                    <a:pt x="1959955" y="5274925"/>
                  </a:lnTo>
                  <a:lnTo>
                    <a:pt x="1964720" y="5288899"/>
                  </a:lnTo>
                  <a:lnTo>
                    <a:pt x="1963974" y="5289811"/>
                  </a:lnTo>
                  <a:lnTo>
                    <a:pt x="1973866" y="5295679"/>
                  </a:lnTo>
                  <a:lnTo>
                    <a:pt x="1970058" y="5311533"/>
                  </a:lnTo>
                  <a:lnTo>
                    <a:pt x="1985925" y="5317557"/>
                  </a:lnTo>
                  <a:lnTo>
                    <a:pt x="1980530" y="5325801"/>
                  </a:lnTo>
                  <a:lnTo>
                    <a:pt x="1973232" y="5324216"/>
                  </a:lnTo>
                  <a:lnTo>
                    <a:pt x="1965616" y="5329606"/>
                  </a:lnTo>
                  <a:lnTo>
                    <a:pt x="1962760" y="5341972"/>
                  </a:lnTo>
                  <a:lnTo>
                    <a:pt x="1975770" y="5354655"/>
                  </a:lnTo>
                  <a:lnTo>
                    <a:pt x="1971328" y="5366070"/>
                  </a:lnTo>
                  <a:lnTo>
                    <a:pt x="1965298" y="5380022"/>
                  </a:lnTo>
                  <a:lnTo>
                    <a:pt x="1926267" y="5399046"/>
                  </a:lnTo>
                  <a:lnTo>
                    <a:pt x="1896755" y="5413315"/>
                  </a:lnTo>
                  <a:lnTo>
                    <a:pt x="1868513" y="5449144"/>
                  </a:lnTo>
                  <a:lnTo>
                    <a:pt x="1823135" y="5464364"/>
                  </a:lnTo>
                  <a:lnTo>
                    <a:pt x="1755543" y="5485925"/>
                  </a:lnTo>
                  <a:lnTo>
                    <a:pt x="1738090" y="5508121"/>
                  </a:lnTo>
                  <a:lnTo>
                    <a:pt x="1753957" y="5520487"/>
                  </a:lnTo>
                  <a:lnTo>
                    <a:pt x="1746341" y="5534438"/>
                  </a:lnTo>
                  <a:lnTo>
                    <a:pt x="1742215" y="5529048"/>
                  </a:lnTo>
                  <a:lnTo>
                    <a:pt x="1744437" y="5522706"/>
                  </a:lnTo>
                  <a:lnTo>
                    <a:pt x="1726666" y="5536975"/>
                  </a:lnTo>
                  <a:lnTo>
                    <a:pt x="1643844" y="5654293"/>
                  </a:lnTo>
                  <a:cubicBezTo>
                    <a:pt x="1643950" y="5664440"/>
                    <a:pt x="1644055" y="5674586"/>
                    <a:pt x="1644161" y="5684733"/>
                  </a:cubicBezTo>
                  <a:lnTo>
                    <a:pt x="1633689" y="5691391"/>
                  </a:lnTo>
                  <a:lnTo>
                    <a:pt x="1645748" y="5699318"/>
                  </a:lnTo>
                  <a:lnTo>
                    <a:pt x="1664787" y="5741490"/>
                  </a:lnTo>
                  <a:lnTo>
                    <a:pt x="1679702" y="5743392"/>
                  </a:lnTo>
                  <a:lnTo>
                    <a:pt x="1685413" y="5754807"/>
                  </a:lnTo>
                  <a:lnTo>
                    <a:pt x="1692712" y="5763368"/>
                  </a:lnTo>
                  <a:lnTo>
                    <a:pt x="1677798" y="5769709"/>
                  </a:lnTo>
                  <a:lnTo>
                    <a:pt x="1658124" y="5794124"/>
                  </a:lnTo>
                  <a:lnTo>
                    <a:pt x="1636862" y="5800783"/>
                  </a:lnTo>
                  <a:lnTo>
                    <a:pt x="1631785" y="5814100"/>
                  </a:lnTo>
                  <a:lnTo>
                    <a:pt x="1617188" y="5833125"/>
                  </a:lnTo>
                  <a:lnTo>
                    <a:pt x="1613063" y="5852467"/>
                  </a:lnTo>
                  <a:lnTo>
                    <a:pt x="1596562" y="5884174"/>
                  </a:lnTo>
                  <a:lnTo>
                    <a:pt x="1605130" y="5897809"/>
                  </a:lnTo>
                  <a:lnTo>
                    <a:pt x="1600687" y="5905101"/>
                  </a:lnTo>
                  <a:lnTo>
                    <a:pt x="1584820" y="5900979"/>
                  </a:lnTo>
                  <a:lnTo>
                    <a:pt x="1557530" y="5907638"/>
                  </a:lnTo>
                  <a:lnTo>
                    <a:pt x="1535317" y="5905736"/>
                  </a:lnTo>
                  <a:lnTo>
                    <a:pt x="1530239" y="5923809"/>
                  </a:lnTo>
                  <a:lnTo>
                    <a:pt x="1507072" y="5931102"/>
                  </a:lnTo>
                  <a:cubicBezTo>
                    <a:pt x="1506755" y="5939980"/>
                    <a:pt x="1506437" y="5948858"/>
                    <a:pt x="1506120" y="5957736"/>
                  </a:cubicBezTo>
                  <a:lnTo>
                    <a:pt x="1494697" y="5973590"/>
                  </a:lnTo>
                  <a:lnTo>
                    <a:pt x="1485495" y="5998956"/>
                  </a:lnTo>
                  <a:lnTo>
                    <a:pt x="1475974" y="6005298"/>
                  </a:lnTo>
                  <a:lnTo>
                    <a:pt x="1453762" y="5996737"/>
                  </a:lnTo>
                  <a:lnTo>
                    <a:pt x="1414731" y="6016396"/>
                  </a:lnTo>
                  <a:lnTo>
                    <a:pt x="1392517" y="6005932"/>
                  </a:lnTo>
                  <a:lnTo>
                    <a:pt x="1351261" y="6013859"/>
                  </a:lnTo>
                  <a:lnTo>
                    <a:pt x="1318258" y="6008786"/>
                  </a:lnTo>
                  <a:lnTo>
                    <a:pt x="1261457" y="6005932"/>
                  </a:lnTo>
                  <a:lnTo>
                    <a:pt x="1248764" y="6019883"/>
                  </a:lnTo>
                  <a:lnTo>
                    <a:pt x="1228772" y="6032884"/>
                  </a:lnTo>
                  <a:lnTo>
                    <a:pt x="1189741" y="6033835"/>
                  </a:lnTo>
                  <a:lnTo>
                    <a:pt x="1159276" y="6073152"/>
                  </a:lnTo>
                  <a:lnTo>
                    <a:pt x="1151026" y="6091226"/>
                  </a:lnTo>
                  <a:lnTo>
                    <a:pt x="1140553" y="6083933"/>
                  </a:lnTo>
                  <a:lnTo>
                    <a:pt x="1124369" y="6080762"/>
                  </a:lnTo>
                  <a:lnTo>
                    <a:pt x="1118023" y="6075689"/>
                  </a:lnTo>
                  <a:lnTo>
                    <a:pt x="1104377" y="6071567"/>
                  </a:lnTo>
                  <a:lnTo>
                    <a:pt x="1095809" y="6070616"/>
                  </a:lnTo>
                  <a:lnTo>
                    <a:pt x="1074230" y="6036054"/>
                  </a:lnTo>
                  <a:lnTo>
                    <a:pt x="1076453" y="6024640"/>
                  </a:lnTo>
                  <a:lnTo>
                    <a:pt x="1067884" y="6017347"/>
                  </a:lnTo>
                  <a:lnTo>
                    <a:pt x="1072961" y="5991981"/>
                  </a:lnTo>
                  <a:lnTo>
                    <a:pt x="1032343" y="5954565"/>
                  </a:lnTo>
                  <a:lnTo>
                    <a:pt x="1005051" y="5952663"/>
                  </a:lnTo>
                  <a:lnTo>
                    <a:pt x="995213" y="5944102"/>
                  </a:lnTo>
                  <a:lnTo>
                    <a:pt x="987921" y="5953614"/>
                  </a:lnTo>
                  <a:lnTo>
                    <a:pt x="984747" y="5946639"/>
                  </a:lnTo>
                  <a:lnTo>
                    <a:pt x="967371" y="5951909"/>
                  </a:lnTo>
                  <a:lnTo>
                    <a:pt x="967494" y="5953094"/>
                  </a:lnTo>
                  <a:lnTo>
                    <a:pt x="945223" y="5968032"/>
                  </a:lnTo>
                  <a:lnTo>
                    <a:pt x="924225" y="5969303"/>
                  </a:lnTo>
                  <a:lnTo>
                    <a:pt x="909272" y="5963900"/>
                  </a:lnTo>
                  <a:lnTo>
                    <a:pt x="887955" y="5962311"/>
                  </a:lnTo>
                  <a:lnTo>
                    <a:pt x="866639" y="5955955"/>
                  </a:lnTo>
                  <a:lnTo>
                    <a:pt x="841188" y="5968032"/>
                  </a:lnTo>
                  <a:lnTo>
                    <a:pt x="822417" y="5972164"/>
                  </a:lnTo>
                  <a:lnTo>
                    <a:pt x="813826" y="5968986"/>
                  </a:lnTo>
                  <a:lnTo>
                    <a:pt x="822099" y="5960404"/>
                  </a:lnTo>
                  <a:lnTo>
                    <a:pt x="832598" y="5933071"/>
                  </a:lnTo>
                  <a:lnTo>
                    <a:pt x="836416" y="5909870"/>
                  </a:lnTo>
                  <a:lnTo>
                    <a:pt x="829735" y="5863468"/>
                  </a:lnTo>
                  <a:lnTo>
                    <a:pt x="838007" y="5825647"/>
                  </a:lnTo>
                  <a:lnTo>
                    <a:pt x="826871" y="5806260"/>
                  </a:lnTo>
                  <a:lnTo>
                    <a:pt x="839598" y="5797996"/>
                  </a:lnTo>
                  <a:lnTo>
                    <a:pt x="847232" y="5804353"/>
                  </a:lnTo>
                  <a:lnTo>
                    <a:pt x="840870" y="5790369"/>
                  </a:lnTo>
                  <a:lnTo>
                    <a:pt x="822735" y="5790686"/>
                  </a:lnTo>
                  <a:lnTo>
                    <a:pt x="806827" y="5803717"/>
                  </a:lnTo>
                  <a:lnTo>
                    <a:pt x="795372" y="5810074"/>
                  </a:lnTo>
                  <a:lnTo>
                    <a:pt x="797281" y="5786873"/>
                  </a:lnTo>
                  <a:lnTo>
                    <a:pt x="790918" y="5777338"/>
                  </a:lnTo>
                  <a:lnTo>
                    <a:pt x="800463" y="5776384"/>
                  </a:lnTo>
                  <a:lnTo>
                    <a:pt x="817326" y="5773842"/>
                  </a:lnTo>
                  <a:lnTo>
                    <a:pt x="826553" y="5752548"/>
                  </a:lnTo>
                  <a:lnTo>
                    <a:pt x="839280" y="5740788"/>
                  </a:lnTo>
                  <a:lnTo>
                    <a:pt x="840234" y="5734432"/>
                  </a:lnTo>
                  <a:lnTo>
                    <a:pt x="820189" y="5748734"/>
                  </a:lnTo>
                  <a:lnTo>
                    <a:pt x="807462" y="5754137"/>
                  </a:lnTo>
                  <a:lnTo>
                    <a:pt x="799190" y="5764625"/>
                  </a:lnTo>
                  <a:lnTo>
                    <a:pt x="801418" y="5771935"/>
                  </a:lnTo>
                  <a:lnTo>
                    <a:pt x="783283" y="5770028"/>
                  </a:lnTo>
                  <a:lnTo>
                    <a:pt x="776921" y="5773206"/>
                  </a:lnTo>
                  <a:lnTo>
                    <a:pt x="768331" y="5770346"/>
                  </a:lnTo>
                  <a:lnTo>
                    <a:pt x="765150" y="5765896"/>
                  </a:lnTo>
                  <a:lnTo>
                    <a:pt x="782010" y="5735385"/>
                  </a:lnTo>
                  <a:lnTo>
                    <a:pt x="781692" y="5699471"/>
                  </a:lnTo>
                  <a:lnTo>
                    <a:pt x="807781" y="5671820"/>
                  </a:lnTo>
                  <a:lnTo>
                    <a:pt x="810008" y="5656883"/>
                  </a:lnTo>
                  <a:lnTo>
                    <a:pt x="820189" y="5642263"/>
                  </a:lnTo>
                  <a:lnTo>
                    <a:pt x="838643" y="5544691"/>
                  </a:lnTo>
                  <a:lnTo>
                    <a:pt x="846597" y="5489707"/>
                  </a:lnTo>
                  <a:lnTo>
                    <a:pt x="828780" y="5408662"/>
                  </a:lnTo>
                  <a:lnTo>
                    <a:pt x="828147" y="5385266"/>
                  </a:lnTo>
                  <a:cubicBezTo>
                    <a:pt x="828093" y="5385315"/>
                    <a:pt x="828038" y="5385363"/>
                    <a:pt x="827984" y="5385412"/>
                  </a:cubicBezTo>
                  <a:cubicBezTo>
                    <a:pt x="827667" y="5378859"/>
                    <a:pt x="827349" y="5372306"/>
                    <a:pt x="827032" y="5365753"/>
                  </a:cubicBezTo>
                  <a:lnTo>
                    <a:pt x="829888" y="5330240"/>
                  </a:lnTo>
                  <a:lnTo>
                    <a:pt x="841630" y="5324850"/>
                  </a:lnTo>
                  <a:lnTo>
                    <a:pt x="831157" y="5309947"/>
                  </a:lnTo>
                  <a:lnTo>
                    <a:pt x="820051" y="5303923"/>
                  </a:lnTo>
                  <a:lnTo>
                    <a:pt x="826397" y="5284898"/>
                  </a:lnTo>
                  <a:lnTo>
                    <a:pt x="807357" y="5286167"/>
                  </a:lnTo>
                  <a:lnTo>
                    <a:pt x="812434" y="5264288"/>
                  </a:lnTo>
                  <a:lnTo>
                    <a:pt x="795615" y="5265240"/>
                  </a:lnTo>
                  <a:cubicBezTo>
                    <a:pt x="795827" y="5261646"/>
                    <a:pt x="796038" y="5258053"/>
                    <a:pt x="796250" y="5254459"/>
                  </a:cubicBezTo>
                  <a:lnTo>
                    <a:pt x="789903" y="5247166"/>
                  </a:lnTo>
                  <a:lnTo>
                    <a:pt x="782604" y="5251922"/>
                  </a:lnTo>
                  <a:cubicBezTo>
                    <a:pt x="782921" y="5247272"/>
                    <a:pt x="783239" y="5242621"/>
                    <a:pt x="783556" y="5237971"/>
                  </a:cubicBezTo>
                  <a:lnTo>
                    <a:pt x="800375" y="5212605"/>
                  </a:lnTo>
                  <a:lnTo>
                    <a:pt x="813069" y="5212605"/>
                  </a:lnTo>
                  <a:lnTo>
                    <a:pt x="815290" y="5206263"/>
                  </a:lnTo>
                  <a:lnTo>
                    <a:pt x="825763" y="5193580"/>
                  </a:lnTo>
                  <a:lnTo>
                    <a:pt x="843851" y="5199605"/>
                  </a:lnTo>
                  <a:lnTo>
                    <a:pt x="862573" y="5188824"/>
                  </a:lnTo>
                  <a:lnTo>
                    <a:pt x="876218" y="5185653"/>
                  </a:lnTo>
                  <a:lnTo>
                    <a:pt x="877488" y="5192629"/>
                  </a:lnTo>
                  <a:lnTo>
                    <a:pt x="891133" y="5191678"/>
                  </a:lnTo>
                  <a:lnTo>
                    <a:pt x="884786" y="5183117"/>
                  </a:lnTo>
                  <a:lnTo>
                    <a:pt x="891133" y="5176775"/>
                  </a:lnTo>
                  <a:lnTo>
                    <a:pt x="881613" y="5179946"/>
                  </a:lnTo>
                  <a:lnTo>
                    <a:pt x="878122" y="5168848"/>
                  </a:lnTo>
                  <a:lnTo>
                    <a:pt x="890816" y="5159336"/>
                  </a:lnTo>
                  <a:lnTo>
                    <a:pt x="910808" y="5144116"/>
                  </a:lnTo>
                  <a:lnTo>
                    <a:pt x="926675" y="5140945"/>
                  </a:lnTo>
                  <a:lnTo>
                    <a:pt x="933974" y="5145067"/>
                  </a:lnTo>
                  <a:lnTo>
                    <a:pt x="936195" y="5138726"/>
                  </a:lnTo>
                  <a:lnTo>
                    <a:pt x="949841" y="5139677"/>
                  </a:lnTo>
                  <a:lnTo>
                    <a:pt x="959361" y="5151092"/>
                  </a:lnTo>
                  <a:lnTo>
                    <a:pt x="989190" y="5165677"/>
                  </a:lnTo>
                  <a:lnTo>
                    <a:pt x="1095809" y="5163458"/>
                  </a:lnTo>
                  <a:lnTo>
                    <a:pt x="1111676" y="5152994"/>
                  </a:lnTo>
                  <a:lnTo>
                    <a:pt x="1121196" y="5154897"/>
                  </a:lnTo>
                  <a:lnTo>
                    <a:pt x="1124369" y="5158067"/>
                  </a:lnTo>
                  <a:lnTo>
                    <a:pt x="1140553" y="5165360"/>
                  </a:lnTo>
                  <a:lnTo>
                    <a:pt x="1168162" y="5169165"/>
                  </a:lnTo>
                  <a:lnTo>
                    <a:pt x="1217983" y="5179312"/>
                  </a:lnTo>
                  <a:lnTo>
                    <a:pt x="1264313" y="5181214"/>
                  </a:lnTo>
                  <a:lnTo>
                    <a:pt x="1293825" y="5175507"/>
                  </a:lnTo>
                  <a:lnTo>
                    <a:pt x="1307788" y="5178677"/>
                  </a:lnTo>
                  <a:lnTo>
                    <a:pt x="1323653" y="5168848"/>
                  </a:lnTo>
                  <a:lnTo>
                    <a:pt x="1329999" y="5169799"/>
                  </a:lnTo>
                  <a:lnTo>
                    <a:pt x="1339519" y="5182482"/>
                  </a:lnTo>
                  <a:lnTo>
                    <a:pt x="1351261" y="5183117"/>
                  </a:lnTo>
                  <a:lnTo>
                    <a:pt x="1367129" y="5187556"/>
                  </a:lnTo>
                  <a:lnTo>
                    <a:pt x="1385853" y="5184068"/>
                  </a:lnTo>
                  <a:lnTo>
                    <a:pt x="1405846" y="5182799"/>
                  </a:lnTo>
                  <a:lnTo>
                    <a:pt x="1422030" y="5187873"/>
                  </a:lnTo>
                  <a:lnTo>
                    <a:pt x="1439800" y="5194214"/>
                  </a:lnTo>
                  <a:lnTo>
                    <a:pt x="1449320" y="5199288"/>
                  </a:lnTo>
                  <a:lnTo>
                    <a:pt x="1476608" y="5198336"/>
                  </a:lnTo>
                  <a:lnTo>
                    <a:pt x="1488033" y="5187873"/>
                  </a:lnTo>
                  <a:lnTo>
                    <a:pt x="1493746" y="5184702"/>
                  </a:lnTo>
                  <a:lnTo>
                    <a:pt x="1492160" y="5187556"/>
                  </a:lnTo>
                  <a:lnTo>
                    <a:pt x="1498188" y="5189141"/>
                  </a:lnTo>
                  <a:lnTo>
                    <a:pt x="1499774" y="5188190"/>
                  </a:lnTo>
                  <a:lnTo>
                    <a:pt x="1505485" y="5182165"/>
                  </a:lnTo>
                  <a:lnTo>
                    <a:pt x="1506437" y="5185019"/>
                  </a:lnTo>
                  <a:lnTo>
                    <a:pt x="1509292" y="5185336"/>
                  </a:lnTo>
                  <a:lnTo>
                    <a:pt x="1509613" y="5182165"/>
                  </a:lnTo>
                  <a:lnTo>
                    <a:pt x="1513104" y="5183117"/>
                  </a:lnTo>
                  <a:lnTo>
                    <a:pt x="1513644" y="5182190"/>
                  </a:lnTo>
                  <a:lnTo>
                    <a:pt x="1521585" y="5173933"/>
                  </a:lnTo>
                  <a:lnTo>
                    <a:pt x="1536516" y="5137729"/>
                  </a:lnTo>
                  <a:lnTo>
                    <a:pt x="1551446" y="5066590"/>
                  </a:lnTo>
                  <a:lnTo>
                    <a:pt x="1559070" y="5017364"/>
                  </a:lnTo>
                  <a:lnTo>
                    <a:pt x="1564788" y="5032291"/>
                  </a:lnTo>
                  <a:lnTo>
                    <a:pt x="1571141" y="5024351"/>
                  </a:lnTo>
                  <a:lnTo>
                    <a:pt x="1567011" y="5014506"/>
                  </a:lnTo>
                  <a:lnTo>
                    <a:pt x="1560022" y="5012600"/>
                  </a:lnTo>
                  <a:lnTo>
                    <a:pt x="1570506" y="4932569"/>
                  </a:lnTo>
                  <a:lnTo>
                    <a:pt x="1570188" y="4911609"/>
                  </a:lnTo>
                  <a:lnTo>
                    <a:pt x="1572094" y="4904939"/>
                  </a:lnTo>
                  <a:lnTo>
                    <a:pt x="1577177" y="4904939"/>
                  </a:lnTo>
                  <a:lnTo>
                    <a:pt x="1579082" y="4921136"/>
                  </a:lnTo>
                  <a:lnTo>
                    <a:pt x="1600683" y="4948448"/>
                  </a:lnTo>
                  <a:lnTo>
                    <a:pt x="1607672" y="4967186"/>
                  </a:lnTo>
                  <a:lnTo>
                    <a:pt x="1616884" y="4974173"/>
                  </a:lnTo>
                  <a:lnTo>
                    <a:pt x="1609895" y="4964963"/>
                  </a:lnTo>
                  <a:lnTo>
                    <a:pt x="1606719" y="4945908"/>
                  </a:lnTo>
                  <a:lnTo>
                    <a:pt x="1598142" y="4918595"/>
                  </a:lnTo>
                  <a:lnTo>
                    <a:pt x="1586706" y="4902081"/>
                  </a:lnTo>
                  <a:lnTo>
                    <a:pt x="1583847" y="4888425"/>
                  </a:lnTo>
                  <a:lnTo>
                    <a:pt x="1561293" y="4874769"/>
                  </a:lnTo>
                  <a:cubicBezTo>
                    <a:pt x="1560975" y="4871275"/>
                    <a:pt x="1560658" y="4867782"/>
                    <a:pt x="1560340" y="4864288"/>
                  </a:cubicBezTo>
                  <a:lnTo>
                    <a:pt x="1569552" y="4855714"/>
                  </a:lnTo>
                  <a:lnTo>
                    <a:pt x="1574953" y="4843963"/>
                  </a:lnTo>
                  <a:lnTo>
                    <a:pt x="1584483" y="4838882"/>
                  </a:lnTo>
                  <a:lnTo>
                    <a:pt x="1568282" y="4816651"/>
                  </a:lnTo>
                  <a:lnTo>
                    <a:pt x="1556528" y="4810299"/>
                  </a:lnTo>
                  <a:lnTo>
                    <a:pt x="1561929" y="4800136"/>
                  </a:lnTo>
                  <a:lnTo>
                    <a:pt x="1546999" y="4799184"/>
                  </a:lnTo>
                  <a:lnTo>
                    <a:pt x="1503477" y="4766790"/>
                  </a:lnTo>
                  <a:lnTo>
                    <a:pt x="1501253" y="4758533"/>
                  </a:lnTo>
                  <a:lnTo>
                    <a:pt x="1482828" y="4728998"/>
                  </a:lnTo>
                  <a:lnTo>
                    <a:pt x="1470123" y="4717565"/>
                  </a:lnTo>
                  <a:lnTo>
                    <a:pt x="1482512" y="4692158"/>
                  </a:lnTo>
                  <a:lnTo>
                    <a:pt x="1466629" y="4685806"/>
                  </a:lnTo>
                  <a:lnTo>
                    <a:pt x="1479018" y="4672150"/>
                  </a:lnTo>
                  <a:lnTo>
                    <a:pt x="1491724" y="4676279"/>
                  </a:lnTo>
                  <a:lnTo>
                    <a:pt x="1500301" y="4678502"/>
                  </a:lnTo>
                  <a:lnTo>
                    <a:pt x="1494902" y="4667704"/>
                  </a:lnTo>
                  <a:lnTo>
                    <a:pt x="1478064" y="4658494"/>
                  </a:lnTo>
                  <a:lnTo>
                    <a:pt x="1458688" y="4663893"/>
                  </a:lnTo>
                  <a:lnTo>
                    <a:pt x="1434865" y="4663258"/>
                  </a:lnTo>
                  <a:lnTo>
                    <a:pt x="1431053" y="4648331"/>
                  </a:lnTo>
                  <a:lnTo>
                    <a:pt x="1447253" y="4637851"/>
                  </a:lnTo>
                  <a:lnTo>
                    <a:pt x="1430100" y="4631499"/>
                  </a:lnTo>
                  <a:lnTo>
                    <a:pt x="1413264" y="4620066"/>
                  </a:lnTo>
                  <a:lnTo>
                    <a:pt x="1405640" y="4628641"/>
                  </a:lnTo>
                  <a:lnTo>
                    <a:pt x="1402464" y="4629594"/>
                  </a:lnTo>
                  <a:lnTo>
                    <a:pt x="1396110" y="4616890"/>
                  </a:lnTo>
                  <a:lnTo>
                    <a:pt x="1387533" y="4626735"/>
                  </a:lnTo>
                  <a:lnTo>
                    <a:pt x="1376095" y="4627688"/>
                  </a:lnTo>
                  <a:lnTo>
                    <a:pt x="1354811" y="4600694"/>
                  </a:lnTo>
                  <a:lnTo>
                    <a:pt x="1342103" y="4601646"/>
                  </a:lnTo>
                  <a:lnTo>
                    <a:pt x="1327174" y="4594659"/>
                  </a:lnTo>
                  <a:lnTo>
                    <a:pt x="1309068" y="4591484"/>
                  </a:lnTo>
                  <a:lnTo>
                    <a:pt x="1300491" y="4580051"/>
                  </a:lnTo>
                  <a:lnTo>
                    <a:pt x="1287785" y="4575922"/>
                  </a:lnTo>
                  <a:lnTo>
                    <a:pt x="1268726" y="4589578"/>
                  </a:lnTo>
                  <a:lnTo>
                    <a:pt x="1251889" y="4592119"/>
                  </a:lnTo>
                  <a:lnTo>
                    <a:pt x="1247443" y="4573064"/>
                  </a:lnTo>
                  <a:lnTo>
                    <a:pt x="1240136" y="4568618"/>
                  </a:lnTo>
                  <a:lnTo>
                    <a:pt x="1221077" y="4564807"/>
                  </a:lnTo>
                  <a:lnTo>
                    <a:pt x="1217899" y="4559408"/>
                  </a:lnTo>
                  <a:lnTo>
                    <a:pt x="1233465" y="4552103"/>
                  </a:lnTo>
                  <a:lnTo>
                    <a:pt x="1251254" y="4552103"/>
                  </a:lnTo>
                  <a:lnTo>
                    <a:pt x="1257608" y="4544481"/>
                  </a:lnTo>
                  <a:lnTo>
                    <a:pt x="1242994" y="4534001"/>
                  </a:lnTo>
                  <a:lnTo>
                    <a:pt x="1232194" y="4537177"/>
                  </a:lnTo>
                  <a:lnTo>
                    <a:pt x="1225841" y="4545751"/>
                  </a:lnTo>
                  <a:lnTo>
                    <a:pt x="1223618" y="4521615"/>
                  </a:lnTo>
                  <a:lnTo>
                    <a:pt x="1230288" y="4516534"/>
                  </a:lnTo>
                  <a:lnTo>
                    <a:pt x="1236642" y="4520345"/>
                  </a:lnTo>
                  <a:lnTo>
                    <a:pt x="1251254" y="4524473"/>
                  </a:lnTo>
                  <a:lnTo>
                    <a:pt x="1260784" y="4524473"/>
                  </a:lnTo>
                  <a:lnTo>
                    <a:pt x="1246807" y="4509547"/>
                  </a:lnTo>
                  <a:lnTo>
                    <a:pt x="1235053" y="4512088"/>
                  </a:lnTo>
                  <a:lnTo>
                    <a:pt x="1228700" y="4506689"/>
                  </a:lnTo>
                  <a:lnTo>
                    <a:pt x="1219488" y="4515263"/>
                  </a:lnTo>
                  <a:lnTo>
                    <a:pt x="1210911" y="4511135"/>
                  </a:lnTo>
                  <a:lnTo>
                    <a:pt x="1209640" y="4500972"/>
                  </a:lnTo>
                  <a:lnTo>
                    <a:pt x="1215040" y="4495573"/>
                  </a:lnTo>
                  <a:lnTo>
                    <a:pt x="1224570" y="4486681"/>
                  </a:lnTo>
                  <a:lnTo>
                    <a:pt x="1245219" y="4468578"/>
                  </a:lnTo>
                  <a:lnTo>
                    <a:pt x="1268726" y="4469531"/>
                  </a:lnTo>
                  <a:lnTo>
                    <a:pt x="1283656" y="4465085"/>
                  </a:lnTo>
                  <a:lnTo>
                    <a:pt x="1299538" y="4471437"/>
                  </a:lnTo>
                  <a:lnTo>
                    <a:pt x="1299538" y="4464132"/>
                  </a:lnTo>
                  <a:lnTo>
                    <a:pt x="1310974" y="4460956"/>
                  </a:lnTo>
                  <a:lnTo>
                    <a:pt x="1324633" y="4463815"/>
                  </a:lnTo>
                  <a:lnTo>
                    <a:pt x="1327809" y="4450159"/>
                  </a:lnTo>
                  <a:lnTo>
                    <a:pt x="1331938" y="4442854"/>
                  </a:lnTo>
                  <a:lnTo>
                    <a:pt x="1346869" y="4448888"/>
                  </a:lnTo>
                  <a:lnTo>
                    <a:pt x="1379908" y="4448571"/>
                  </a:lnTo>
                  <a:lnTo>
                    <a:pt x="1388485" y="4460004"/>
                  </a:lnTo>
                  <a:lnTo>
                    <a:pt x="1411675" y="4485093"/>
                  </a:lnTo>
                  <a:lnTo>
                    <a:pt x="1430735" y="4474295"/>
                  </a:lnTo>
                  <a:lnTo>
                    <a:pt x="1447570" y="4466991"/>
                  </a:lnTo>
                  <a:lnTo>
                    <a:pt x="1462817" y="4477471"/>
                  </a:lnTo>
                  <a:lnTo>
                    <a:pt x="1481559" y="4465403"/>
                  </a:lnTo>
                  <a:lnTo>
                    <a:pt x="1497442" y="4462227"/>
                  </a:lnTo>
                  <a:lnTo>
                    <a:pt x="1506018" y="4476836"/>
                  </a:lnTo>
                  <a:lnTo>
                    <a:pt x="1522855" y="4478741"/>
                  </a:lnTo>
                  <a:lnTo>
                    <a:pt x="1532386" y="4480964"/>
                  </a:lnTo>
                  <a:lnTo>
                    <a:pt x="1536516" y="4472389"/>
                  </a:lnTo>
                  <a:lnTo>
                    <a:pt x="1529209" y="4466038"/>
                  </a:lnTo>
                  <a:lnTo>
                    <a:pt x="1519361" y="4448571"/>
                  </a:lnTo>
                  <a:lnTo>
                    <a:pt x="1512690" y="4384101"/>
                  </a:lnTo>
                  <a:lnTo>
                    <a:pt x="1511104" y="4368222"/>
                  </a:lnTo>
                  <a:lnTo>
                    <a:pt x="1498395" y="4357742"/>
                  </a:lnTo>
                  <a:lnTo>
                    <a:pt x="1492996" y="4334875"/>
                  </a:lnTo>
                  <a:lnTo>
                    <a:pt x="1478064" y="4314550"/>
                  </a:lnTo>
                  <a:lnTo>
                    <a:pt x="1478064" y="4307563"/>
                  </a:lnTo>
                  <a:lnTo>
                    <a:pt x="1484418" y="4310422"/>
                  </a:lnTo>
                  <a:lnTo>
                    <a:pt x="1497125" y="4312645"/>
                  </a:lnTo>
                  <a:lnTo>
                    <a:pt x="1513961" y="4325030"/>
                  </a:lnTo>
                  <a:lnTo>
                    <a:pt x="1526668" y="4319631"/>
                  </a:lnTo>
                  <a:lnTo>
                    <a:pt x="1545728" y="4317408"/>
                  </a:lnTo>
                  <a:lnTo>
                    <a:pt x="1550175" y="4328841"/>
                  </a:lnTo>
                  <a:lnTo>
                    <a:pt x="1542551" y="4339322"/>
                  </a:lnTo>
                  <a:lnTo>
                    <a:pt x="1555893" y="4358694"/>
                  </a:lnTo>
                  <a:lnTo>
                    <a:pt x="1569552" y="4364728"/>
                  </a:lnTo>
                  <a:lnTo>
                    <a:pt x="1589565" y="4358377"/>
                  </a:lnTo>
                  <a:lnTo>
                    <a:pt x="1610531" y="4367269"/>
                  </a:lnTo>
                  <a:lnTo>
                    <a:pt x="1625460" y="4369492"/>
                  </a:lnTo>
                  <a:lnTo>
                    <a:pt x="1659450" y="4368222"/>
                  </a:lnTo>
                  <a:lnTo>
                    <a:pt x="1677556" y="4356154"/>
                  </a:lnTo>
                  <a:lnTo>
                    <a:pt x="1690898" y="4346626"/>
                  </a:lnTo>
                  <a:lnTo>
                    <a:pt x="1720758" y="4349484"/>
                  </a:lnTo>
                  <a:lnTo>
                    <a:pt x="1694075" y="4341227"/>
                  </a:lnTo>
                  <a:lnTo>
                    <a:pt x="1679463" y="4339322"/>
                  </a:lnTo>
                  <a:cubicBezTo>
                    <a:pt x="1679781" y="4335828"/>
                    <a:pt x="1680098" y="4332335"/>
                    <a:pt x="1680416" y="4328841"/>
                  </a:cubicBezTo>
                  <a:lnTo>
                    <a:pt x="1688675" y="4312009"/>
                  </a:lnTo>
                  <a:lnTo>
                    <a:pt x="1722347" y="4291684"/>
                  </a:lnTo>
                  <a:lnTo>
                    <a:pt x="1748712" y="4285015"/>
                  </a:lnTo>
                  <a:lnTo>
                    <a:pt x="1771901" y="4278663"/>
                  </a:lnTo>
                  <a:lnTo>
                    <a:pt x="1801444" y="4257067"/>
                  </a:lnTo>
                  <a:lnTo>
                    <a:pt x="1820186" y="4234836"/>
                  </a:lnTo>
                  <a:lnTo>
                    <a:pt x="1828762" y="4230390"/>
                  </a:lnTo>
                  <a:lnTo>
                    <a:pt x="1817962" y="4222451"/>
                  </a:lnTo>
                  <a:lnTo>
                    <a:pt x="1816056" y="4208477"/>
                  </a:lnTo>
                  <a:lnTo>
                    <a:pt x="1820821" y="4198949"/>
                  </a:lnTo>
                  <a:lnTo>
                    <a:pt x="1818280" y="4157981"/>
                  </a:lnTo>
                  <a:lnTo>
                    <a:pt x="1815103" y="4152582"/>
                  </a:lnTo>
                  <a:lnTo>
                    <a:pt x="1832892" y="4132574"/>
                  </a:lnTo>
                  <a:lnTo>
                    <a:pt x="1847822" y="4124952"/>
                  </a:lnTo>
                  <a:lnTo>
                    <a:pt x="1866881" y="4121459"/>
                  </a:lnTo>
                  <a:lnTo>
                    <a:pt x="1901506" y="4114790"/>
                  </a:lnTo>
                  <a:lnTo>
                    <a:pt x="1920566" y="4111614"/>
                  </a:lnTo>
                  <a:lnTo>
                    <a:pt x="1920836" y="4111854"/>
                  </a:lnTo>
                  <a:lnTo>
                    <a:pt x="1949386" y="4094630"/>
                  </a:lnTo>
                  <a:lnTo>
                    <a:pt x="1978517" y="4070064"/>
                  </a:lnTo>
                  <a:lnTo>
                    <a:pt x="1977988" y="4069704"/>
                  </a:lnTo>
                  <a:lnTo>
                    <a:pt x="1995753" y="4059226"/>
                  </a:lnTo>
                  <a:lnTo>
                    <a:pt x="2007174" y="4057321"/>
                  </a:lnTo>
                  <a:lnTo>
                    <a:pt x="2015422" y="4063036"/>
                  </a:lnTo>
                  <a:lnTo>
                    <a:pt x="2018911" y="4062084"/>
                  </a:lnTo>
                  <a:lnTo>
                    <a:pt x="2024622" y="4061449"/>
                  </a:lnTo>
                  <a:lnTo>
                    <a:pt x="2022084" y="4070339"/>
                  </a:lnTo>
                  <a:lnTo>
                    <a:pt x="2031283" y="4070339"/>
                  </a:lnTo>
                  <a:lnTo>
                    <a:pt x="2036676" y="4065894"/>
                  </a:lnTo>
                  <a:lnTo>
                    <a:pt x="2025890" y="4052876"/>
                  </a:lnTo>
                  <a:lnTo>
                    <a:pt x="2022084" y="4052876"/>
                  </a:lnTo>
                  <a:lnTo>
                    <a:pt x="2012567" y="4055099"/>
                  </a:lnTo>
                  <a:lnTo>
                    <a:pt x="2003049" y="4043351"/>
                  </a:lnTo>
                  <a:lnTo>
                    <a:pt x="2004318" y="4036049"/>
                  </a:lnTo>
                  <a:lnTo>
                    <a:pt x="2013518" y="4031604"/>
                  </a:lnTo>
                  <a:lnTo>
                    <a:pt x="2023035" y="4026206"/>
                  </a:lnTo>
                  <a:lnTo>
                    <a:pt x="2023987" y="4018904"/>
                  </a:lnTo>
                  <a:cubicBezTo>
                    <a:pt x="2023670" y="4015729"/>
                    <a:pt x="2023352" y="4012554"/>
                    <a:pt x="2023035" y="4009379"/>
                  </a:cubicBezTo>
                  <a:lnTo>
                    <a:pt x="2032235" y="4000806"/>
                  </a:lnTo>
                  <a:lnTo>
                    <a:pt x="2048097" y="3994456"/>
                  </a:lnTo>
                  <a:lnTo>
                    <a:pt x="2058566" y="4003029"/>
                  </a:lnTo>
                  <a:lnTo>
                    <a:pt x="2064910" y="3996679"/>
                  </a:lnTo>
                  <a:lnTo>
                    <a:pt x="2067131" y="3998266"/>
                  </a:lnTo>
                  <a:lnTo>
                    <a:pt x="2061421" y="4005569"/>
                  </a:lnTo>
                  <a:lnTo>
                    <a:pt x="2062690" y="4012554"/>
                  </a:lnTo>
                  <a:lnTo>
                    <a:pt x="2060469" y="4021761"/>
                  </a:lnTo>
                  <a:lnTo>
                    <a:pt x="2056028" y="4024619"/>
                  </a:lnTo>
                  <a:lnTo>
                    <a:pt x="2053807" y="4024619"/>
                  </a:lnTo>
                  <a:lnTo>
                    <a:pt x="2046511" y="4018269"/>
                  </a:lnTo>
                  <a:lnTo>
                    <a:pt x="2041752" y="4003346"/>
                  </a:lnTo>
                  <a:lnTo>
                    <a:pt x="2029697" y="4007474"/>
                  </a:lnTo>
                  <a:lnTo>
                    <a:pt x="2026842" y="4014776"/>
                  </a:lnTo>
                  <a:lnTo>
                    <a:pt x="2040166" y="4024619"/>
                  </a:lnTo>
                  <a:lnTo>
                    <a:pt x="2046511" y="4020491"/>
                  </a:lnTo>
                  <a:lnTo>
                    <a:pt x="2041118" y="4028111"/>
                  </a:lnTo>
                  <a:cubicBezTo>
                    <a:pt x="2040906" y="4030545"/>
                    <a:pt x="2040695" y="4032980"/>
                    <a:pt x="2040483" y="4035414"/>
                  </a:cubicBezTo>
                  <a:lnTo>
                    <a:pt x="2036042" y="4039859"/>
                  </a:lnTo>
                  <a:lnTo>
                    <a:pt x="2037311" y="4034144"/>
                  </a:lnTo>
                  <a:lnTo>
                    <a:pt x="2024939" y="4027159"/>
                  </a:lnTo>
                  <a:lnTo>
                    <a:pt x="2017325" y="4035414"/>
                  </a:lnTo>
                  <a:lnTo>
                    <a:pt x="2033187" y="4041764"/>
                  </a:lnTo>
                  <a:lnTo>
                    <a:pt x="2034139" y="4049066"/>
                  </a:lnTo>
                  <a:lnTo>
                    <a:pt x="2039214" y="4062084"/>
                  </a:lnTo>
                  <a:lnTo>
                    <a:pt x="2042387" y="4058909"/>
                  </a:lnTo>
                  <a:lnTo>
                    <a:pt x="2047780" y="4059861"/>
                  </a:lnTo>
                  <a:lnTo>
                    <a:pt x="2064593" y="4064941"/>
                  </a:lnTo>
                  <a:lnTo>
                    <a:pt x="2067766" y="4065894"/>
                  </a:lnTo>
                  <a:lnTo>
                    <a:pt x="2066497" y="4055416"/>
                  </a:lnTo>
                  <a:lnTo>
                    <a:pt x="2038263" y="4049384"/>
                  </a:lnTo>
                  <a:lnTo>
                    <a:pt x="2042069" y="4043034"/>
                  </a:lnTo>
                  <a:lnTo>
                    <a:pt x="2052538" y="4043034"/>
                  </a:lnTo>
                  <a:lnTo>
                    <a:pt x="2062055" y="4044939"/>
                  </a:lnTo>
                  <a:lnTo>
                    <a:pt x="2063324" y="4040811"/>
                  </a:lnTo>
                  <a:lnTo>
                    <a:pt x="2047462" y="4038589"/>
                  </a:lnTo>
                  <a:lnTo>
                    <a:pt x="2043021" y="4032239"/>
                  </a:lnTo>
                  <a:lnTo>
                    <a:pt x="2050635" y="4028111"/>
                  </a:lnTo>
                  <a:lnTo>
                    <a:pt x="2062055" y="4031286"/>
                  </a:lnTo>
                  <a:lnTo>
                    <a:pt x="2066497" y="4023984"/>
                  </a:lnTo>
                  <a:lnTo>
                    <a:pt x="2076648" y="4016364"/>
                  </a:lnTo>
                  <a:lnTo>
                    <a:pt x="2083945" y="4016364"/>
                  </a:lnTo>
                  <a:lnTo>
                    <a:pt x="2102027" y="4010649"/>
                  </a:lnTo>
                  <a:lnTo>
                    <a:pt x="2114716" y="4016999"/>
                  </a:lnTo>
                  <a:lnTo>
                    <a:pt x="2129627" y="4011919"/>
                  </a:lnTo>
                  <a:lnTo>
                    <a:pt x="2117889" y="4011919"/>
                  </a:lnTo>
                  <a:lnTo>
                    <a:pt x="2126454" y="4004299"/>
                  </a:lnTo>
                  <a:lnTo>
                    <a:pt x="2108372" y="4009696"/>
                  </a:lnTo>
                  <a:lnTo>
                    <a:pt x="2113765" y="3997949"/>
                  </a:lnTo>
                  <a:lnTo>
                    <a:pt x="2103296" y="4007474"/>
                  </a:lnTo>
                  <a:lnTo>
                    <a:pt x="2096951" y="4010014"/>
                  </a:lnTo>
                  <a:lnTo>
                    <a:pt x="2087434" y="4010014"/>
                  </a:lnTo>
                  <a:lnTo>
                    <a:pt x="2076648" y="4004616"/>
                  </a:lnTo>
                  <a:lnTo>
                    <a:pt x="2064910" y="3996679"/>
                  </a:lnTo>
                  <a:lnTo>
                    <a:pt x="2050318" y="3984931"/>
                  </a:lnTo>
                  <a:lnTo>
                    <a:pt x="2061421" y="3974454"/>
                  </a:lnTo>
                  <a:lnTo>
                    <a:pt x="2077600" y="3987154"/>
                  </a:lnTo>
                  <a:lnTo>
                    <a:pt x="2099806" y="3980486"/>
                  </a:lnTo>
                  <a:lnTo>
                    <a:pt x="2076648" y="3982709"/>
                  </a:lnTo>
                  <a:lnTo>
                    <a:pt x="2062690" y="3969056"/>
                  </a:lnTo>
                  <a:lnTo>
                    <a:pt x="2073159" y="3946831"/>
                  </a:lnTo>
                  <a:lnTo>
                    <a:pt x="2103296" y="3908414"/>
                  </a:lnTo>
                  <a:lnTo>
                    <a:pt x="2110275" y="3875076"/>
                  </a:lnTo>
                  <a:lnTo>
                    <a:pt x="2107103" y="3848406"/>
                  </a:lnTo>
                  <a:lnTo>
                    <a:pt x="2114082" y="3831896"/>
                  </a:lnTo>
                  <a:lnTo>
                    <a:pt x="2119475" y="3819196"/>
                  </a:lnTo>
                  <a:lnTo>
                    <a:pt x="2129944" y="3819196"/>
                  </a:lnTo>
                  <a:lnTo>
                    <a:pt x="2131213" y="3826181"/>
                  </a:lnTo>
                  <a:lnTo>
                    <a:pt x="2138509" y="3828403"/>
                  </a:lnTo>
                  <a:lnTo>
                    <a:pt x="2151199" y="3823958"/>
                  </a:lnTo>
                  <a:lnTo>
                    <a:pt x="2153419" y="3831578"/>
                  </a:lnTo>
                  <a:lnTo>
                    <a:pt x="2155640" y="3837293"/>
                  </a:lnTo>
                  <a:lnTo>
                    <a:pt x="2171502" y="3844913"/>
                  </a:lnTo>
                  <a:lnTo>
                    <a:pt x="2166426" y="3860789"/>
                  </a:lnTo>
                  <a:lnTo>
                    <a:pt x="2156909" y="3861741"/>
                  </a:lnTo>
                  <a:lnTo>
                    <a:pt x="2146440" y="3874441"/>
                  </a:lnTo>
                  <a:lnTo>
                    <a:pt x="2156909" y="3884284"/>
                  </a:lnTo>
                  <a:lnTo>
                    <a:pt x="2154688" y="3892221"/>
                  </a:lnTo>
                  <a:lnTo>
                    <a:pt x="2159447" y="3901746"/>
                  </a:lnTo>
                  <a:lnTo>
                    <a:pt x="2178481" y="3913176"/>
                  </a:lnTo>
                  <a:lnTo>
                    <a:pt x="2196563" y="3910954"/>
                  </a:lnTo>
                  <a:lnTo>
                    <a:pt x="2208935" y="3887776"/>
                  </a:lnTo>
                  <a:lnTo>
                    <a:pt x="2194343" y="3907779"/>
                  </a:lnTo>
                  <a:lnTo>
                    <a:pt x="2185777" y="3910954"/>
                  </a:lnTo>
                  <a:lnTo>
                    <a:pt x="2174357" y="3909366"/>
                  </a:lnTo>
                  <a:lnTo>
                    <a:pt x="2168329" y="3904921"/>
                  </a:lnTo>
                  <a:lnTo>
                    <a:pt x="2162302" y="3892221"/>
                  </a:lnTo>
                  <a:lnTo>
                    <a:pt x="2178164" y="3889046"/>
                  </a:lnTo>
                  <a:lnTo>
                    <a:pt x="2184508" y="3884919"/>
                  </a:lnTo>
                  <a:lnTo>
                    <a:pt x="2193074" y="3879521"/>
                  </a:lnTo>
                  <a:lnTo>
                    <a:pt x="2208935" y="3885871"/>
                  </a:lnTo>
                  <a:lnTo>
                    <a:pt x="2205763" y="3876981"/>
                  </a:lnTo>
                  <a:lnTo>
                    <a:pt x="2213694" y="3872854"/>
                  </a:lnTo>
                  <a:lnTo>
                    <a:pt x="2202591" y="3875394"/>
                  </a:lnTo>
                  <a:lnTo>
                    <a:pt x="2194025" y="3875394"/>
                  </a:lnTo>
                  <a:lnTo>
                    <a:pt x="2187681" y="3869044"/>
                  </a:lnTo>
                  <a:lnTo>
                    <a:pt x="2189584" y="3859519"/>
                  </a:lnTo>
                  <a:lnTo>
                    <a:pt x="2196880" y="3840151"/>
                  </a:lnTo>
                  <a:lnTo>
                    <a:pt x="2209570" y="3839198"/>
                  </a:lnTo>
                  <a:lnTo>
                    <a:pt x="2202273" y="3836023"/>
                  </a:lnTo>
                  <a:lnTo>
                    <a:pt x="2181970" y="3834118"/>
                  </a:lnTo>
                  <a:lnTo>
                    <a:pt x="2175626" y="3829038"/>
                  </a:lnTo>
                  <a:lnTo>
                    <a:pt x="2178798" y="3825863"/>
                  </a:lnTo>
                  <a:lnTo>
                    <a:pt x="2182605" y="3803638"/>
                  </a:lnTo>
                  <a:lnTo>
                    <a:pt x="2194977" y="3774111"/>
                  </a:lnTo>
                  <a:lnTo>
                    <a:pt x="2216866" y="3757918"/>
                  </a:lnTo>
                  <a:lnTo>
                    <a:pt x="2247638" y="3753473"/>
                  </a:lnTo>
                  <a:lnTo>
                    <a:pt x="2265721" y="3754426"/>
                  </a:lnTo>
                  <a:lnTo>
                    <a:pt x="2278410" y="3745853"/>
                  </a:lnTo>
                  <a:lnTo>
                    <a:pt x="2300299" y="3741726"/>
                  </a:lnTo>
                  <a:lnTo>
                    <a:pt x="2314258" y="3744266"/>
                  </a:lnTo>
                  <a:lnTo>
                    <a:pt x="2323775" y="3755061"/>
                  </a:lnTo>
                  <a:lnTo>
                    <a:pt x="2335830" y="3763316"/>
                  </a:lnTo>
                  <a:lnTo>
                    <a:pt x="2350422" y="3764268"/>
                  </a:lnTo>
                  <a:lnTo>
                    <a:pt x="2346298" y="3768396"/>
                  </a:lnTo>
                  <a:lnTo>
                    <a:pt x="2350740" y="3776016"/>
                  </a:lnTo>
                  <a:lnTo>
                    <a:pt x="2358988" y="3777603"/>
                  </a:lnTo>
                  <a:lnTo>
                    <a:pt x="2356026" y="3787144"/>
                  </a:lnTo>
                  <a:lnTo>
                    <a:pt x="2357058" y="3787213"/>
                  </a:lnTo>
                  <a:lnTo>
                    <a:pt x="2359897" y="3778078"/>
                  </a:lnTo>
                  <a:lnTo>
                    <a:pt x="2359579" y="3767923"/>
                  </a:lnTo>
                  <a:lnTo>
                    <a:pt x="2364975" y="3761577"/>
                  </a:lnTo>
                  <a:lnTo>
                    <a:pt x="2373544" y="3762211"/>
                  </a:lnTo>
                  <a:lnTo>
                    <a:pt x="2381796" y="3769510"/>
                  </a:lnTo>
                  <a:lnTo>
                    <a:pt x="2390683" y="3780299"/>
                  </a:lnTo>
                  <a:lnTo>
                    <a:pt x="2383066" y="3765384"/>
                  </a:lnTo>
                  <a:lnTo>
                    <a:pt x="2374496" y="3750787"/>
                  </a:lnTo>
                  <a:lnTo>
                    <a:pt x="2361801" y="3752057"/>
                  </a:lnTo>
                  <a:lnTo>
                    <a:pt x="2347836" y="3753961"/>
                  </a:lnTo>
                  <a:lnTo>
                    <a:pt x="2338315" y="3752374"/>
                  </a:lnTo>
                  <a:cubicBezTo>
                    <a:pt x="2337998" y="3746662"/>
                    <a:pt x="2337680" y="3740951"/>
                    <a:pt x="2337363" y="3735239"/>
                  </a:cubicBezTo>
                  <a:lnTo>
                    <a:pt x="2344662" y="3727940"/>
                  </a:lnTo>
                  <a:lnTo>
                    <a:pt x="2352279" y="3730161"/>
                  </a:lnTo>
                  <a:lnTo>
                    <a:pt x="2349740" y="3721593"/>
                  </a:lnTo>
                  <a:lnTo>
                    <a:pt x="2365610" y="3702554"/>
                  </a:lnTo>
                  <a:lnTo>
                    <a:pt x="2440512" y="3699698"/>
                  </a:lnTo>
                  <a:lnTo>
                    <a:pt x="2436386" y="3709218"/>
                  </a:lnTo>
                  <a:lnTo>
                    <a:pt x="2444321" y="3743806"/>
                  </a:lnTo>
                  <a:lnTo>
                    <a:pt x="2460190" y="3745710"/>
                  </a:lnTo>
                  <a:lnTo>
                    <a:pt x="2466537" y="3736508"/>
                  </a:lnTo>
                  <a:lnTo>
                    <a:pt x="2452572" y="3724767"/>
                  </a:lnTo>
                  <a:lnTo>
                    <a:pt x="2453525" y="3717468"/>
                  </a:lnTo>
                  <a:lnTo>
                    <a:pt x="2470346" y="3721593"/>
                  </a:lnTo>
                  <a:lnTo>
                    <a:pt x="2480185" y="3738094"/>
                  </a:lnTo>
                  <a:lnTo>
                    <a:pt x="2479233" y="3745710"/>
                  </a:lnTo>
                  <a:lnTo>
                    <a:pt x="2487802" y="3738094"/>
                  </a:lnTo>
                  <a:lnTo>
                    <a:pt x="2478915" y="3729844"/>
                  </a:lnTo>
                  <a:lnTo>
                    <a:pt x="2472568" y="3708900"/>
                  </a:lnTo>
                  <a:lnTo>
                    <a:pt x="2476376" y="3689861"/>
                  </a:lnTo>
                  <a:lnTo>
                    <a:pt x="2492245" y="3674947"/>
                  </a:lnTo>
                  <a:lnTo>
                    <a:pt x="2527157" y="3678754"/>
                  </a:lnTo>
                  <a:lnTo>
                    <a:pt x="2553818" y="3681610"/>
                  </a:lnTo>
                  <a:lnTo>
                    <a:pt x="2572861" y="3699698"/>
                  </a:lnTo>
                  <a:lnTo>
                    <a:pt x="2597299" y="3730161"/>
                  </a:lnTo>
                  <a:lnTo>
                    <a:pt x="2620785" y="3733017"/>
                  </a:lnTo>
                  <a:lnTo>
                    <a:pt x="2598251" y="3722228"/>
                  </a:lnTo>
                  <a:lnTo>
                    <a:pt x="2585873" y="3712391"/>
                  </a:lnTo>
                  <a:cubicBezTo>
                    <a:pt x="2585767" y="3706996"/>
                    <a:pt x="2585662" y="3701602"/>
                    <a:pt x="2585556" y="3696207"/>
                  </a:cubicBezTo>
                  <a:lnTo>
                    <a:pt x="2573495" y="3681610"/>
                  </a:lnTo>
                  <a:lnTo>
                    <a:pt x="2558896" y="3676216"/>
                  </a:lnTo>
                  <a:lnTo>
                    <a:pt x="2536362" y="3671456"/>
                  </a:lnTo>
                  <a:lnTo>
                    <a:pt x="2510971" y="3660032"/>
                  </a:lnTo>
                  <a:cubicBezTo>
                    <a:pt x="2511288" y="3655484"/>
                    <a:pt x="2511606" y="3650935"/>
                    <a:pt x="2511923" y="3646387"/>
                  </a:cubicBezTo>
                  <a:lnTo>
                    <a:pt x="2514145" y="3643214"/>
                  </a:lnTo>
                  <a:lnTo>
                    <a:pt x="2525888" y="3649560"/>
                  </a:lnTo>
                  <a:lnTo>
                    <a:pt x="2529062" y="3643214"/>
                  </a:lnTo>
                  <a:lnTo>
                    <a:pt x="2531283" y="3637819"/>
                  </a:lnTo>
                  <a:lnTo>
                    <a:pt x="2508749" y="3625444"/>
                  </a:lnTo>
                  <a:lnTo>
                    <a:pt x="2505258" y="3612751"/>
                  </a:lnTo>
                  <a:lnTo>
                    <a:pt x="2520175" y="3598788"/>
                  </a:lnTo>
                  <a:lnTo>
                    <a:pt x="2511606" y="3590538"/>
                  </a:lnTo>
                  <a:lnTo>
                    <a:pt x="2508432" y="3597836"/>
                  </a:lnTo>
                  <a:lnTo>
                    <a:pt x="2497006" y="3601010"/>
                  </a:lnTo>
                  <a:lnTo>
                    <a:pt x="2493832" y="3589586"/>
                  </a:lnTo>
                  <a:lnTo>
                    <a:pt x="2500815" y="3580066"/>
                  </a:lnTo>
                  <a:lnTo>
                    <a:pt x="2511288" y="3576893"/>
                  </a:lnTo>
                  <a:lnTo>
                    <a:pt x="2523031" y="3577527"/>
                  </a:lnTo>
                  <a:lnTo>
                    <a:pt x="2529379" y="3564834"/>
                  </a:lnTo>
                  <a:lnTo>
                    <a:pt x="2518906" y="3556901"/>
                  </a:lnTo>
                  <a:lnTo>
                    <a:pt x="2506845" y="3545160"/>
                  </a:lnTo>
                  <a:lnTo>
                    <a:pt x="2505575" y="3535958"/>
                  </a:lnTo>
                  <a:lnTo>
                    <a:pt x="2500497" y="3524217"/>
                  </a:lnTo>
                  <a:lnTo>
                    <a:pt x="2492880" y="3516918"/>
                  </a:lnTo>
                  <a:lnTo>
                    <a:pt x="2480185" y="3519457"/>
                  </a:lnTo>
                  <a:lnTo>
                    <a:pt x="2466537" y="3513110"/>
                  </a:lnTo>
                  <a:lnTo>
                    <a:pt x="2464316" y="3524534"/>
                  </a:lnTo>
                  <a:lnTo>
                    <a:pt x="2462094" y="3527707"/>
                  </a:lnTo>
                  <a:lnTo>
                    <a:pt x="2458920" y="3516283"/>
                  </a:lnTo>
                  <a:lnTo>
                    <a:pt x="2458920" y="3499148"/>
                  </a:lnTo>
                  <a:lnTo>
                    <a:pt x="2463046" y="3484551"/>
                  </a:lnTo>
                  <a:lnTo>
                    <a:pt x="2469394" y="3486455"/>
                  </a:lnTo>
                  <a:lnTo>
                    <a:pt x="2469394" y="3493753"/>
                  </a:lnTo>
                  <a:lnTo>
                    <a:pt x="2471615" y="3505494"/>
                  </a:lnTo>
                  <a:lnTo>
                    <a:pt x="2482406" y="3516283"/>
                  </a:lnTo>
                  <a:lnTo>
                    <a:pt x="2489706" y="3512476"/>
                  </a:lnTo>
                  <a:lnTo>
                    <a:pt x="2501882" y="3508519"/>
                  </a:lnTo>
                  <a:lnTo>
                    <a:pt x="2502823" y="3499157"/>
                  </a:lnTo>
                  <a:lnTo>
                    <a:pt x="2495167" y="3475027"/>
                  </a:lnTo>
                  <a:lnTo>
                    <a:pt x="2497081" y="3463279"/>
                  </a:lnTo>
                  <a:lnTo>
                    <a:pt x="2493891" y="3442642"/>
                  </a:lnTo>
                  <a:lnTo>
                    <a:pt x="2491339" y="3419147"/>
                  </a:lnTo>
                  <a:lnTo>
                    <a:pt x="2484002" y="3408034"/>
                  </a:lnTo>
                  <a:lnTo>
                    <a:pt x="2470923" y="3409939"/>
                  </a:lnTo>
                  <a:lnTo>
                    <a:pt x="2464543" y="3399462"/>
                  </a:lnTo>
                  <a:lnTo>
                    <a:pt x="2464543" y="3381682"/>
                  </a:lnTo>
                  <a:lnTo>
                    <a:pt x="2453059" y="3384857"/>
                  </a:lnTo>
                  <a:lnTo>
                    <a:pt x="2457206" y="3396604"/>
                  </a:lnTo>
                  <a:lnTo>
                    <a:pt x="2447636" y="3398827"/>
                  </a:lnTo>
                  <a:lnTo>
                    <a:pt x="2433600" y="3383904"/>
                  </a:lnTo>
                  <a:lnTo>
                    <a:pt x="2437109" y="3371523"/>
                  </a:lnTo>
                  <a:cubicBezTo>
                    <a:pt x="2437534" y="3355965"/>
                    <a:pt x="2437960" y="3340408"/>
                    <a:pt x="2438385" y="3324850"/>
                  </a:cubicBezTo>
                  <a:lnTo>
                    <a:pt x="2441575" y="3324850"/>
                  </a:lnTo>
                  <a:lnTo>
                    <a:pt x="2439661" y="3347075"/>
                  </a:lnTo>
                  <a:lnTo>
                    <a:pt x="2450507" y="3352472"/>
                  </a:lnTo>
                  <a:lnTo>
                    <a:pt x="2456887" y="3340725"/>
                  </a:lnTo>
                  <a:lnTo>
                    <a:pt x="2455292" y="3322627"/>
                  </a:lnTo>
                  <a:lnTo>
                    <a:pt x="2450188" y="3306117"/>
                  </a:lnTo>
                  <a:lnTo>
                    <a:pt x="2440618" y="3309292"/>
                  </a:lnTo>
                  <a:cubicBezTo>
                    <a:pt x="2440086" y="3293417"/>
                    <a:pt x="2439555" y="3277542"/>
                    <a:pt x="2439023" y="3261667"/>
                  </a:cubicBezTo>
                  <a:lnTo>
                    <a:pt x="2444446" y="3273097"/>
                  </a:lnTo>
                  <a:lnTo>
                    <a:pt x="2445403" y="3257540"/>
                  </a:lnTo>
                  <a:lnTo>
                    <a:pt x="2440937" y="3252143"/>
                  </a:lnTo>
                  <a:lnTo>
                    <a:pt x="2436471" y="3223884"/>
                  </a:lnTo>
                  <a:lnTo>
                    <a:pt x="2445722" y="3200706"/>
                  </a:lnTo>
                  <a:lnTo>
                    <a:pt x="2451145" y="3205469"/>
                  </a:lnTo>
                  <a:lnTo>
                    <a:pt x="2451145" y="3214042"/>
                  </a:lnTo>
                  <a:lnTo>
                    <a:pt x="2462310" y="3226742"/>
                  </a:lnTo>
                  <a:lnTo>
                    <a:pt x="2471880" y="3225789"/>
                  </a:lnTo>
                  <a:lnTo>
                    <a:pt x="2486235" y="3229599"/>
                  </a:lnTo>
                  <a:lnTo>
                    <a:pt x="2495167" y="3247697"/>
                  </a:lnTo>
                  <a:cubicBezTo>
                    <a:pt x="2495380" y="3241982"/>
                    <a:pt x="2495592" y="3236267"/>
                    <a:pt x="2495805" y="3230552"/>
                  </a:cubicBezTo>
                  <a:lnTo>
                    <a:pt x="2503461" y="3227377"/>
                  </a:lnTo>
                  <a:lnTo>
                    <a:pt x="2498038" y="3224202"/>
                  </a:lnTo>
                  <a:lnTo>
                    <a:pt x="2497081" y="3209597"/>
                  </a:lnTo>
                  <a:lnTo>
                    <a:pt x="2510479" y="3195626"/>
                  </a:lnTo>
                  <a:lnTo>
                    <a:pt x="2524515" y="3189277"/>
                  </a:lnTo>
                  <a:lnTo>
                    <a:pt x="2530895" y="3199754"/>
                  </a:lnTo>
                  <a:cubicBezTo>
                    <a:pt x="2531001" y="3205363"/>
                    <a:pt x="2531108" y="3210973"/>
                    <a:pt x="2531214" y="3216582"/>
                  </a:cubicBezTo>
                  <a:lnTo>
                    <a:pt x="2549397" y="3227059"/>
                  </a:lnTo>
                  <a:lnTo>
                    <a:pt x="2554182" y="3207056"/>
                  </a:lnTo>
                  <a:lnTo>
                    <a:pt x="2545569" y="3199436"/>
                  </a:lnTo>
                  <a:lnTo>
                    <a:pt x="2539189" y="3199436"/>
                  </a:lnTo>
                  <a:lnTo>
                    <a:pt x="2544612" y="3188959"/>
                  </a:lnTo>
                  <a:lnTo>
                    <a:pt x="2540465" y="3176577"/>
                  </a:lnTo>
                  <a:lnTo>
                    <a:pt x="2545250" y="3157527"/>
                  </a:lnTo>
                  <a:lnTo>
                    <a:pt x="2561200" y="3153082"/>
                  </a:lnTo>
                  <a:lnTo>
                    <a:pt x="2580659" y="3158162"/>
                  </a:lnTo>
                  <a:lnTo>
                    <a:pt x="2591824" y="3147684"/>
                  </a:lnTo>
                  <a:lnTo>
                    <a:pt x="2614474" y="3143239"/>
                  </a:lnTo>
                  <a:lnTo>
                    <a:pt x="2634571" y="3153399"/>
                  </a:lnTo>
                  <a:lnTo>
                    <a:pt x="2636804" y="3161972"/>
                  </a:lnTo>
                  <a:cubicBezTo>
                    <a:pt x="2636910" y="3170015"/>
                    <a:pt x="2637017" y="3178059"/>
                    <a:pt x="2637123" y="3186102"/>
                  </a:cubicBezTo>
                  <a:lnTo>
                    <a:pt x="2642546" y="3190229"/>
                  </a:lnTo>
                  <a:lnTo>
                    <a:pt x="2643503" y="3202929"/>
                  </a:lnTo>
                  <a:lnTo>
                    <a:pt x="2633295" y="3206421"/>
                  </a:lnTo>
                  <a:lnTo>
                    <a:pt x="2625639" y="3209597"/>
                  </a:lnTo>
                  <a:lnTo>
                    <a:pt x="2625639" y="3221027"/>
                  </a:lnTo>
                  <a:lnTo>
                    <a:pt x="2643822" y="3208326"/>
                  </a:lnTo>
                  <a:lnTo>
                    <a:pt x="2646055" y="3214359"/>
                  </a:lnTo>
                  <a:lnTo>
                    <a:pt x="2637442" y="3225154"/>
                  </a:lnTo>
                  <a:lnTo>
                    <a:pt x="2633614" y="3228329"/>
                  </a:lnTo>
                  <a:lnTo>
                    <a:pt x="2630424" y="3230870"/>
                  </a:lnTo>
                  <a:lnTo>
                    <a:pt x="2627872" y="3233410"/>
                  </a:lnTo>
                  <a:lnTo>
                    <a:pt x="2626277" y="3236584"/>
                  </a:lnTo>
                  <a:lnTo>
                    <a:pt x="2625001" y="3240712"/>
                  </a:lnTo>
                  <a:lnTo>
                    <a:pt x="2624044" y="3245157"/>
                  </a:lnTo>
                  <a:lnTo>
                    <a:pt x="2634571" y="3241029"/>
                  </a:lnTo>
                  <a:lnTo>
                    <a:pt x="2644779" y="3229282"/>
                  </a:lnTo>
                  <a:lnTo>
                    <a:pt x="2660729" y="3233410"/>
                  </a:lnTo>
                  <a:lnTo>
                    <a:pt x="2673808" y="3229917"/>
                  </a:lnTo>
                  <a:lnTo>
                    <a:pt x="2689758" y="3226742"/>
                  </a:lnTo>
                  <a:lnTo>
                    <a:pt x="2703475" y="3244522"/>
                  </a:lnTo>
                  <a:lnTo>
                    <a:pt x="2699647" y="3276273"/>
                  </a:lnTo>
                  <a:lnTo>
                    <a:pt x="2684654" y="3287068"/>
                  </a:lnTo>
                  <a:lnTo>
                    <a:pt x="2683059" y="3296592"/>
                  </a:lnTo>
                  <a:lnTo>
                    <a:pt x="2678593" y="3295322"/>
                  </a:lnTo>
                  <a:lnTo>
                    <a:pt x="2677317" y="3280400"/>
                  </a:lnTo>
                  <a:lnTo>
                    <a:pt x="2665514" y="3281669"/>
                  </a:lnTo>
                  <a:lnTo>
                    <a:pt x="2650840" y="3297862"/>
                  </a:lnTo>
                  <a:lnTo>
                    <a:pt x="2653711" y="3273415"/>
                  </a:lnTo>
                  <a:lnTo>
                    <a:pt x="2643184" y="3281035"/>
                  </a:lnTo>
                  <a:lnTo>
                    <a:pt x="2637123" y="3292465"/>
                  </a:lnTo>
                  <a:lnTo>
                    <a:pt x="2631700" y="3308340"/>
                  </a:lnTo>
                  <a:lnTo>
                    <a:pt x="2642546" y="3317547"/>
                  </a:lnTo>
                  <a:lnTo>
                    <a:pt x="2641589" y="3329295"/>
                  </a:lnTo>
                  <a:lnTo>
                    <a:pt x="2633295" y="3341995"/>
                  </a:lnTo>
                  <a:lnTo>
                    <a:pt x="2611922" y="3326437"/>
                  </a:lnTo>
                  <a:lnTo>
                    <a:pt x="2610646" y="3332788"/>
                  </a:lnTo>
                  <a:lnTo>
                    <a:pt x="2600118" y="3338185"/>
                  </a:lnTo>
                  <a:lnTo>
                    <a:pt x="2613836" y="3345487"/>
                  </a:lnTo>
                  <a:lnTo>
                    <a:pt x="2623406" y="3351521"/>
                  </a:lnTo>
                  <a:lnTo>
                    <a:pt x="2619578" y="3361362"/>
                  </a:lnTo>
                  <a:lnTo>
                    <a:pt x="2601394" y="3364538"/>
                  </a:lnTo>
                  <a:lnTo>
                    <a:pt x="2589910" y="3350885"/>
                  </a:lnTo>
                  <a:lnTo>
                    <a:pt x="2585444" y="3365808"/>
                  </a:lnTo>
                  <a:lnTo>
                    <a:pt x="2574917" y="3368983"/>
                  </a:lnTo>
                  <a:lnTo>
                    <a:pt x="2595014" y="3377237"/>
                  </a:lnTo>
                  <a:lnTo>
                    <a:pt x="2582573" y="3389937"/>
                  </a:lnTo>
                  <a:lnTo>
                    <a:pt x="2569813" y="3402954"/>
                  </a:lnTo>
                  <a:lnTo>
                    <a:pt x="2585763" y="3402637"/>
                  </a:lnTo>
                  <a:lnTo>
                    <a:pt x="2588953" y="3413114"/>
                  </a:lnTo>
                  <a:lnTo>
                    <a:pt x="2577788" y="3423909"/>
                  </a:lnTo>
                  <a:lnTo>
                    <a:pt x="2575874" y="3453119"/>
                  </a:lnTo>
                  <a:lnTo>
                    <a:pt x="2562157" y="3465819"/>
                  </a:lnTo>
                  <a:lnTo>
                    <a:pt x="2563114" y="3482964"/>
                  </a:lnTo>
                  <a:lnTo>
                    <a:pt x="2585444" y="3482964"/>
                  </a:lnTo>
                  <a:lnTo>
                    <a:pt x="2587996" y="3499474"/>
                  </a:lnTo>
                  <a:lnTo>
                    <a:pt x="2580659" y="3508999"/>
                  </a:lnTo>
                  <a:lnTo>
                    <a:pt x="2566623" y="3502967"/>
                  </a:lnTo>
                  <a:lnTo>
                    <a:pt x="2560243" y="3513762"/>
                  </a:lnTo>
                  <a:lnTo>
                    <a:pt x="2567491" y="3516467"/>
                  </a:lnTo>
                  <a:lnTo>
                    <a:pt x="2568100" y="3516283"/>
                  </a:lnTo>
                  <a:lnTo>
                    <a:pt x="2562070" y="3526755"/>
                  </a:lnTo>
                  <a:lnTo>
                    <a:pt x="2582699" y="3515014"/>
                  </a:lnTo>
                  <a:lnTo>
                    <a:pt x="2599838" y="3521043"/>
                  </a:lnTo>
                  <a:lnTo>
                    <a:pt x="2608407" y="3520091"/>
                  </a:lnTo>
                  <a:lnTo>
                    <a:pt x="2614755" y="3530563"/>
                  </a:lnTo>
                  <a:lnTo>
                    <a:pt x="2615707" y="3540083"/>
                  </a:lnTo>
                  <a:lnTo>
                    <a:pt x="2613803" y="3551507"/>
                  </a:lnTo>
                  <a:lnTo>
                    <a:pt x="2601108" y="3567373"/>
                  </a:lnTo>
                  <a:lnTo>
                    <a:pt x="2625546" y="3572768"/>
                  </a:lnTo>
                  <a:lnTo>
                    <a:pt x="2632211" y="3589268"/>
                  </a:lnTo>
                  <a:lnTo>
                    <a:pt x="2641415" y="3572450"/>
                  </a:lnTo>
                  <a:lnTo>
                    <a:pt x="2656332" y="3581970"/>
                  </a:lnTo>
                  <a:lnTo>
                    <a:pt x="2676645" y="3598471"/>
                  </a:lnTo>
                  <a:lnTo>
                    <a:pt x="2687118" y="3589903"/>
                  </a:lnTo>
                  <a:lnTo>
                    <a:pt x="2716952" y="3583239"/>
                  </a:lnTo>
                  <a:lnTo>
                    <a:pt x="2718857" y="3591807"/>
                  </a:lnTo>
                  <a:lnTo>
                    <a:pt x="2705527" y="3618462"/>
                  </a:lnTo>
                  <a:lnTo>
                    <a:pt x="2698227" y="3624809"/>
                  </a:lnTo>
                  <a:lnTo>
                    <a:pt x="2683310" y="3633059"/>
                  </a:lnTo>
                  <a:lnTo>
                    <a:pt x="2687753" y="3662571"/>
                  </a:lnTo>
                  <a:lnTo>
                    <a:pt x="2695370" y="3664792"/>
                  </a:lnTo>
                  <a:lnTo>
                    <a:pt x="2708066" y="3651782"/>
                  </a:lnTo>
                  <a:lnTo>
                    <a:pt x="2732187" y="3647339"/>
                  </a:lnTo>
                  <a:lnTo>
                    <a:pt x="2758530" y="3660032"/>
                  </a:lnTo>
                  <a:lnTo>
                    <a:pt x="2754404" y="3641945"/>
                  </a:lnTo>
                  <a:lnTo>
                    <a:pt x="2768051" y="3643214"/>
                  </a:lnTo>
                  <a:cubicBezTo>
                    <a:pt x="2768263" y="3639300"/>
                    <a:pt x="2768474" y="3635387"/>
                    <a:pt x="2768686" y="3631473"/>
                  </a:cubicBezTo>
                  <a:lnTo>
                    <a:pt x="2805820" y="3609895"/>
                  </a:lnTo>
                  <a:lnTo>
                    <a:pt x="2817563" y="3614020"/>
                  </a:lnTo>
                  <a:lnTo>
                    <a:pt x="2814389" y="3622588"/>
                  </a:lnTo>
                  <a:lnTo>
                    <a:pt x="2828989" y="3614020"/>
                  </a:lnTo>
                  <a:lnTo>
                    <a:pt x="2832162" y="3598154"/>
                  </a:lnTo>
                  <a:lnTo>
                    <a:pt x="2850888" y="3576893"/>
                  </a:lnTo>
                  <a:lnTo>
                    <a:pt x="2881674" y="3576575"/>
                  </a:lnTo>
                  <a:lnTo>
                    <a:pt x="2881674" y="3581970"/>
                  </a:lnTo>
                  <a:lnTo>
                    <a:pt x="2859457" y="3581335"/>
                  </a:lnTo>
                  <a:lnTo>
                    <a:pt x="2855331" y="3595615"/>
                  </a:lnTo>
                  <a:lnTo>
                    <a:pt x="2845810" y="3601010"/>
                  </a:lnTo>
                  <a:lnTo>
                    <a:pt x="2847079" y="3608308"/>
                  </a:lnTo>
                  <a:lnTo>
                    <a:pt x="2854379" y="3613703"/>
                  </a:lnTo>
                  <a:lnTo>
                    <a:pt x="2871518" y="3593711"/>
                  </a:lnTo>
                  <a:lnTo>
                    <a:pt x="2890243" y="3590538"/>
                  </a:lnTo>
                  <a:lnTo>
                    <a:pt x="2893417" y="3582922"/>
                  </a:lnTo>
                  <a:lnTo>
                    <a:pt x="2899765" y="3580383"/>
                  </a:lnTo>
                  <a:lnTo>
                    <a:pt x="2913412" y="3595298"/>
                  </a:lnTo>
                  <a:lnTo>
                    <a:pt x="2926425" y="3613068"/>
                  </a:lnTo>
                  <a:lnTo>
                    <a:pt x="2931821" y="3619414"/>
                  </a:lnTo>
                  <a:lnTo>
                    <a:pt x="2941342" y="3618462"/>
                  </a:lnTo>
                  <a:lnTo>
                    <a:pt x="2949911" y="3630838"/>
                  </a:lnTo>
                  <a:lnTo>
                    <a:pt x="2953085" y="3623222"/>
                  </a:lnTo>
                  <a:lnTo>
                    <a:pt x="2964828" y="3624492"/>
                  </a:lnTo>
                  <a:lnTo>
                    <a:pt x="2968954" y="3637185"/>
                  </a:lnTo>
                  <a:lnTo>
                    <a:pt x="2976572" y="3640041"/>
                  </a:lnTo>
                  <a:lnTo>
                    <a:pt x="2969907" y="3643214"/>
                  </a:lnTo>
                  <a:lnTo>
                    <a:pt x="2980698" y="3654638"/>
                  </a:lnTo>
                  <a:lnTo>
                    <a:pt x="2976572" y="3663205"/>
                  </a:lnTo>
                  <a:lnTo>
                    <a:pt x="2967368" y="3668600"/>
                  </a:lnTo>
                  <a:lnTo>
                    <a:pt x="2996884" y="3682880"/>
                  </a:lnTo>
                  <a:lnTo>
                    <a:pt x="3010849" y="3681928"/>
                  </a:lnTo>
                  <a:lnTo>
                    <a:pt x="3020370" y="3682562"/>
                  </a:lnTo>
                  <a:lnTo>
                    <a:pt x="3025449" y="3695255"/>
                  </a:lnTo>
                  <a:lnTo>
                    <a:pt x="3034018" y="3687957"/>
                  </a:lnTo>
                  <a:lnTo>
                    <a:pt x="3042587" y="3696525"/>
                  </a:lnTo>
                  <a:lnTo>
                    <a:pt x="3047983" y="3697477"/>
                  </a:lnTo>
                  <a:cubicBezTo>
                    <a:pt x="3048927" y="3697626"/>
                    <a:pt x="3047415" y="3699228"/>
                    <a:pt x="3048253" y="3697418"/>
                  </a:cubicBezTo>
                  <a:lnTo>
                    <a:pt x="3053010" y="3686615"/>
                  </a:lnTo>
                  <a:lnTo>
                    <a:pt x="3058403" y="3678990"/>
                  </a:lnTo>
                  <a:lnTo>
                    <a:pt x="3051107" y="3676130"/>
                  </a:lnTo>
                  <a:lnTo>
                    <a:pt x="3044446" y="3662468"/>
                  </a:lnTo>
                  <a:lnTo>
                    <a:pt x="3053010" y="3651665"/>
                  </a:lnTo>
                  <a:lnTo>
                    <a:pt x="3065698" y="3656113"/>
                  </a:lnTo>
                  <a:lnTo>
                    <a:pt x="3076165" y="3645310"/>
                  </a:lnTo>
                  <a:lnTo>
                    <a:pt x="3086632" y="3630695"/>
                  </a:lnTo>
                  <a:lnTo>
                    <a:pt x="3141504" y="3610996"/>
                  </a:lnTo>
                  <a:lnTo>
                    <a:pt x="3188765" y="3602099"/>
                  </a:lnTo>
                  <a:lnTo>
                    <a:pt x="3213822" y="3577316"/>
                  </a:lnTo>
                  <a:lnTo>
                    <a:pt x="3238880" y="3549991"/>
                  </a:lnTo>
                  <a:lnTo>
                    <a:pt x="3272818" y="3544590"/>
                  </a:lnTo>
                  <a:lnTo>
                    <a:pt x="3302317" y="3522031"/>
                  </a:lnTo>
                  <a:lnTo>
                    <a:pt x="3339110" y="3514088"/>
                  </a:lnTo>
                  <a:lnTo>
                    <a:pt x="3386687" y="3502014"/>
                  </a:lnTo>
                  <a:lnTo>
                    <a:pt x="3430776" y="3504873"/>
                  </a:lnTo>
                  <a:lnTo>
                    <a:pt x="3456785" y="3522666"/>
                  </a:lnTo>
                  <a:lnTo>
                    <a:pt x="3463129" y="3542683"/>
                  </a:lnTo>
                  <a:lnTo>
                    <a:pt x="3461860" y="3548085"/>
                  </a:lnTo>
                  <a:lnTo>
                    <a:pt x="3456785" y="3538553"/>
                  </a:lnTo>
                  <a:lnTo>
                    <a:pt x="3446001" y="3522031"/>
                  </a:lnTo>
                  <a:lnTo>
                    <a:pt x="3437754" y="3516629"/>
                  </a:lnTo>
                  <a:lnTo>
                    <a:pt x="3427921" y="3526161"/>
                  </a:lnTo>
                  <a:lnTo>
                    <a:pt x="3431093" y="3542048"/>
                  </a:lnTo>
                  <a:lnTo>
                    <a:pt x="3434899" y="3563971"/>
                  </a:lnTo>
                  <a:lnTo>
                    <a:pt x="3458054" y="3574139"/>
                  </a:lnTo>
                  <a:lnTo>
                    <a:pt x="3465666" y="3582718"/>
                  </a:lnTo>
                  <a:lnTo>
                    <a:pt x="3486600" y="3581447"/>
                  </a:lnTo>
                  <a:lnTo>
                    <a:pt x="3509120" y="3573821"/>
                  </a:lnTo>
                  <a:lnTo>
                    <a:pt x="3545596" y="3546178"/>
                  </a:lnTo>
                  <a:lnTo>
                    <a:pt x="3551623" y="3527115"/>
                  </a:lnTo>
                  <a:lnTo>
                    <a:pt x="3556063" y="3529339"/>
                  </a:lnTo>
                  <a:lnTo>
                    <a:pt x="3553843" y="3545861"/>
                  </a:lnTo>
                  <a:lnTo>
                    <a:pt x="3537350" y="3563018"/>
                  </a:lnTo>
                  <a:lnTo>
                    <a:pt x="3512292" y="3580176"/>
                  </a:lnTo>
                  <a:lnTo>
                    <a:pt x="3500556" y="3581447"/>
                  </a:lnTo>
                  <a:lnTo>
                    <a:pt x="3506900" y="3602099"/>
                  </a:lnTo>
                  <a:lnTo>
                    <a:pt x="3515464" y="3595744"/>
                  </a:lnTo>
                  <a:lnTo>
                    <a:pt x="3533226" y="3583035"/>
                  </a:lnTo>
                  <a:lnTo>
                    <a:pt x="3547817" y="3570008"/>
                  </a:lnTo>
                  <a:lnTo>
                    <a:pt x="3548486" y="3570035"/>
                  </a:lnTo>
                  <a:lnTo>
                    <a:pt x="3560714" y="3555040"/>
                  </a:lnTo>
                  <a:lnTo>
                    <a:pt x="3566741" y="3539165"/>
                  </a:lnTo>
                  <a:lnTo>
                    <a:pt x="3585771" y="3539165"/>
                  </a:lnTo>
                  <a:lnTo>
                    <a:pt x="3609241" y="3538847"/>
                  </a:lnTo>
                  <a:lnTo>
                    <a:pt x="3606704" y="3518845"/>
                  </a:lnTo>
                  <a:lnTo>
                    <a:pt x="3596555" y="3527417"/>
                  </a:lnTo>
                  <a:lnTo>
                    <a:pt x="3585771" y="3521067"/>
                  </a:lnTo>
                  <a:lnTo>
                    <a:pt x="3578159" y="3514717"/>
                  </a:lnTo>
                  <a:lnTo>
                    <a:pt x="3562617" y="3528370"/>
                  </a:lnTo>
                  <a:lnTo>
                    <a:pt x="3556274" y="3522655"/>
                  </a:lnTo>
                  <a:lnTo>
                    <a:pt x="3566424" y="3510907"/>
                  </a:lnTo>
                  <a:lnTo>
                    <a:pt x="3567375" y="3495032"/>
                  </a:lnTo>
                  <a:lnTo>
                    <a:pt x="3567375" y="3487412"/>
                  </a:lnTo>
                  <a:lnTo>
                    <a:pt x="3575939" y="3481062"/>
                  </a:lnTo>
                  <a:lnTo>
                    <a:pt x="3586722" y="3486460"/>
                  </a:lnTo>
                  <a:lnTo>
                    <a:pt x="3611779" y="3480745"/>
                  </a:lnTo>
                  <a:lnTo>
                    <a:pt x="3634932" y="3463917"/>
                  </a:lnTo>
                  <a:lnTo>
                    <a:pt x="3654914" y="3438200"/>
                  </a:lnTo>
                  <a:lnTo>
                    <a:pt x="3667283" y="3406449"/>
                  </a:lnTo>
                  <a:lnTo>
                    <a:pt x="3670138" y="3375969"/>
                  </a:lnTo>
                  <a:lnTo>
                    <a:pt x="3668869" y="3359142"/>
                  </a:lnTo>
                  <a:lnTo>
                    <a:pt x="3678384" y="3375969"/>
                  </a:lnTo>
                  <a:lnTo>
                    <a:pt x="3674578" y="3399147"/>
                  </a:lnTo>
                  <a:lnTo>
                    <a:pt x="3669186" y="3428675"/>
                  </a:lnTo>
                  <a:lnTo>
                    <a:pt x="3653645" y="3454392"/>
                  </a:lnTo>
                  <a:lnTo>
                    <a:pt x="3630809" y="3477570"/>
                  </a:lnTo>
                  <a:lnTo>
                    <a:pt x="3645716" y="3486777"/>
                  </a:lnTo>
                  <a:lnTo>
                    <a:pt x="3655231" y="3484555"/>
                  </a:lnTo>
                  <a:lnTo>
                    <a:pt x="3666966" y="3492810"/>
                  </a:lnTo>
                  <a:lnTo>
                    <a:pt x="3674261" y="3493762"/>
                  </a:lnTo>
                  <a:lnTo>
                    <a:pt x="3685996" y="3483285"/>
                  </a:lnTo>
                  <a:cubicBezTo>
                    <a:pt x="3685890" y="3468892"/>
                    <a:pt x="3685785" y="3454498"/>
                    <a:pt x="3685679" y="3440105"/>
                  </a:cubicBezTo>
                  <a:lnTo>
                    <a:pt x="3704392" y="3434707"/>
                  </a:lnTo>
                  <a:lnTo>
                    <a:pt x="3704870" y="3434453"/>
                  </a:lnTo>
                  <a:lnTo>
                    <a:pt x="3687725" y="3417674"/>
                  </a:lnTo>
                  <a:lnTo>
                    <a:pt x="3695980" y="3386333"/>
                  </a:lnTo>
                  <a:lnTo>
                    <a:pt x="3693757" y="3363862"/>
                  </a:lnTo>
                  <a:lnTo>
                    <a:pt x="3677565" y="3340116"/>
                  </a:lnTo>
                  <a:lnTo>
                    <a:pt x="3675025" y="3289461"/>
                  </a:lnTo>
                  <a:lnTo>
                    <a:pt x="3674090" y="3289477"/>
                  </a:lnTo>
                  <a:lnTo>
                    <a:pt x="3655659" y="3250015"/>
                  </a:lnTo>
                  <a:cubicBezTo>
                    <a:pt x="3655235" y="3234845"/>
                    <a:pt x="3654812" y="3219675"/>
                    <a:pt x="3654388" y="3204505"/>
                  </a:cubicBezTo>
                  <a:lnTo>
                    <a:pt x="3668688" y="3170454"/>
                  </a:lnTo>
                  <a:lnTo>
                    <a:pt x="3696652" y="3126857"/>
                  </a:lnTo>
                  <a:lnTo>
                    <a:pt x="3697606" y="3085805"/>
                  </a:lnTo>
                  <a:lnTo>
                    <a:pt x="3709046" y="3063529"/>
                  </a:lnTo>
                  <a:lnTo>
                    <a:pt x="3745590" y="3029479"/>
                  </a:lnTo>
                  <a:lnTo>
                    <a:pt x="3771013" y="3028842"/>
                  </a:lnTo>
                  <a:lnTo>
                    <a:pt x="3796753" y="3017386"/>
                  </a:lnTo>
                  <a:lnTo>
                    <a:pt x="3810100" y="3007203"/>
                  </a:lnTo>
                  <a:lnTo>
                    <a:pt x="3815502" y="3012612"/>
                  </a:lnTo>
                  <a:cubicBezTo>
                    <a:pt x="3815926" y="3019401"/>
                    <a:pt x="3816349" y="3026190"/>
                    <a:pt x="3816773" y="3032979"/>
                  </a:cubicBezTo>
                  <a:lnTo>
                    <a:pt x="3826307" y="3045390"/>
                  </a:lnTo>
                  <a:lnTo>
                    <a:pt x="3859673" y="3073712"/>
                  </a:lnTo>
                  <a:lnTo>
                    <a:pt x="3854271" y="3098216"/>
                  </a:lnTo>
                  <a:lnTo>
                    <a:pt x="3863805" y="3104262"/>
                  </a:lnTo>
                  <a:lnTo>
                    <a:pt x="3860627" y="3083260"/>
                  </a:lnTo>
                  <a:lnTo>
                    <a:pt x="3862851" y="3077850"/>
                  </a:lnTo>
                  <a:lnTo>
                    <a:pt x="3872385" y="3090261"/>
                  </a:lnTo>
                  <a:lnTo>
                    <a:pt x="3874609" y="3098853"/>
                  </a:lnTo>
                  <a:lnTo>
                    <a:pt x="3877787" y="3109354"/>
                  </a:lnTo>
                  <a:lnTo>
                    <a:pt x="3882236" y="3117628"/>
                  </a:lnTo>
                  <a:lnTo>
                    <a:pt x="3891769" y="3131312"/>
                  </a:lnTo>
                  <a:lnTo>
                    <a:pt x="3922594" y="3142768"/>
                  </a:lnTo>
                  <a:lnTo>
                    <a:pt x="3948969" y="3135131"/>
                  </a:lnTo>
                  <a:lnTo>
                    <a:pt x="3957232" y="3136085"/>
                  </a:lnTo>
                  <a:lnTo>
                    <a:pt x="3960410" y="3122083"/>
                  </a:lnTo>
                  <a:lnTo>
                    <a:pt x="3982654" y="3104262"/>
                  </a:lnTo>
                  <a:lnTo>
                    <a:pt x="3985832" y="3076895"/>
                  </a:lnTo>
                  <a:lnTo>
                    <a:pt x="3981383" y="2976653"/>
                  </a:lnTo>
                  <a:lnTo>
                    <a:pt x="3982501" y="2975985"/>
                  </a:lnTo>
                  <a:lnTo>
                    <a:pt x="3991573" y="2935037"/>
                  </a:lnTo>
                  <a:lnTo>
                    <a:pt x="3999828" y="2921399"/>
                  </a:lnTo>
                  <a:lnTo>
                    <a:pt x="4005225" y="2901414"/>
                  </a:lnTo>
                  <a:lnTo>
                    <a:pt x="3997605" y="2889994"/>
                  </a:lnTo>
                  <a:lnTo>
                    <a:pt x="3978555" y="2901414"/>
                  </a:lnTo>
                  <a:lnTo>
                    <a:pt x="3973475" y="2914104"/>
                  </a:lnTo>
                  <a:lnTo>
                    <a:pt x="3963950" y="2918545"/>
                  </a:lnTo>
                  <a:lnTo>
                    <a:pt x="3940455" y="2894434"/>
                  </a:lnTo>
                  <a:lnTo>
                    <a:pt x="3928073" y="2902364"/>
                  </a:lnTo>
                  <a:lnTo>
                    <a:pt x="3921723" y="2899193"/>
                  </a:lnTo>
                  <a:lnTo>
                    <a:pt x="3919500" y="2896020"/>
                  </a:lnTo>
                  <a:lnTo>
                    <a:pt x="3916960" y="2868741"/>
                  </a:lnTo>
                  <a:lnTo>
                    <a:pt x="3900133" y="2852882"/>
                  </a:lnTo>
                  <a:lnTo>
                    <a:pt x="3898545" y="2845269"/>
                  </a:lnTo>
                  <a:lnTo>
                    <a:pt x="3912515" y="2834801"/>
                  </a:lnTo>
                  <a:lnTo>
                    <a:pt x="3932518" y="2828459"/>
                  </a:lnTo>
                  <a:lnTo>
                    <a:pt x="3930295" y="2824018"/>
                  </a:lnTo>
                  <a:lnTo>
                    <a:pt x="3908070" y="2817036"/>
                  </a:lnTo>
                  <a:lnTo>
                    <a:pt x="3901403" y="2808469"/>
                  </a:lnTo>
                  <a:cubicBezTo>
                    <a:pt x="3901720" y="2801174"/>
                    <a:pt x="3902038" y="2793878"/>
                    <a:pt x="3902355" y="2786583"/>
                  </a:cubicBezTo>
                  <a:lnTo>
                    <a:pt x="3911880" y="2779921"/>
                  </a:lnTo>
                  <a:lnTo>
                    <a:pt x="3895688" y="2767550"/>
                  </a:lnTo>
                  <a:lnTo>
                    <a:pt x="3898863" y="2748515"/>
                  </a:lnTo>
                  <a:lnTo>
                    <a:pt x="3935693" y="2730435"/>
                  </a:lnTo>
                  <a:lnTo>
                    <a:pt x="3953790" y="2723772"/>
                  </a:lnTo>
                  <a:cubicBezTo>
                    <a:pt x="3954002" y="2718591"/>
                    <a:pt x="3954213" y="2713410"/>
                    <a:pt x="3954425" y="2708229"/>
                  </a:cubicBezTo>
                  <a:lnTo>
                    <a:pt x="3974745" y="2704740"/>
                  </a:lnTo>
                  <a:lnTo>
                    <a:pt x="3988398" y="2696176"/>
                  </a:lnTo>
                  <a:lnTo>
                    <a:pt x="4018878" y="2695858"/>
                  </a:lnTo>
                  <a:lnTo>
                    <a:pt x="4031578" y="2681900"/>
                  </a:lnTo>
                  <a:lnTo>
                    <a:pt x="4043325" y="2689514"/>
                  </a:lnTo>
                  <a:lnTo>
                    <a:pt x="4051898" y="2686343"/>
                  </a:lnTo>
                  <a:lnTo>
                    <a:pt x="4094125" y="2683804"/>
                  </a:lnTo>
                  <a:lnTo>
                    <a:pt x="4084283" y="2673338"/>
                  </a:lnTo>
                  <a:lnTo>
                    <a:pt x="4090633" y="2665722"/>
                  </a:lnTo>
                  <a:lnTo>
                    <a:pt x="4100158" y="2670164"/>
                  </a:lnTo>
                  <a:lnTo>
                    <a:pt x="4106508" y="2664770"/>
                  </a:lnTo>
                  <a:lnTo>
                    <a:pt x="4121431" y="2670800"/>
                  </a:lnTo>
                  <a:lnTo>
                    <a:pt x="4137306" y="2662232"/>
                  </a:lnTo>
                  <a:lnTo>
                    <a:pt x="4172548" y="2675557"/>
                  </a:lnTo>
                  <a:lnTo>
                    <a:pt x="4198583" y="2678411"/>
                  </a:lnTo>
                  <a:lnTo>
                    <a:pt x="4233826" y="2701568"/>
                  </a:lnTo>
                  <a:lnTo>
                    <a:pt x="4281451" y="2699030"/>
                  </a:lnTo>
                  <a:lnTo>
                    <a:pt x="4298278" y="2706010"/>
                  </a:lnTo>
                  <a:lnTo>
                    <a:pt x="4304311" y="2704740"/>
                  </a:lnTo>
                  <a:lnTo>
                    <a:pt x="4319503" y="2701170"/>
                  </a:lnTo>
                  <a:lnTo>
                    <a:pt x="4319241" y="2700844"/>
                  </a:lnTo>
                  <a:lnTo>
                    <a:pt x="4330673" y="2684654"/>
                  </a:lnTo>
                  <a:lnTo>
                    <a:pt x="4340199" y="2673226"/>
                  </a:lnTo>
                  <a:lnTo>
                    <a:pt x="4327179" y="2643387"/>
                  </a:lnTo>
                  <a:lnTo>
                    <a:pt x="4338929" y="2636086"/>
                  </a:lnTo>
                  <a:lnTo>
                    <a:pt x="4358935" y="2655767"/>
                  </a:lnTo>
                  <a:lnTo>
                    <a:pt x="4370684" y="2637673"/>
                  </a:lnTo>
                  <a:lnTo>
                    <a:pt x="4385609" y="2629102"/>
                  </a:lnTo>
                  <a:lnTo>
                    <a:pt x="4403710" y="2637673"/>
                  </a:lnTo>
                  <a:lnTo>
                    <a:pt x="4434830" y="2595137"/>
                  </a:lnTo>
                  <a:lnTo>
                    <a:pt x="4447532" y="2602438"/>
                  </a:lnTo>
                  <a:lnTo>
                    <a:pt x="4488814" y="2603073"/>
                  </a:lnTo>
                  <a:lnTo>
                    <a:pt x="4533589" y="2606882"/>
                  </a:lnTo>
                  <a:lnTo>
                    <a:pt x="4546292" y="2604978"/>
                  </a:lnTo>
                  <a:lnTo>
                    <a:pt x="4545974" y="2601803"/>
                  </a:lnTo>
                  <a:lnTo>
                    <a:pt x="4542799" y="2596406"/>
                  </a:lnTo>
                  <a:lnTo>
                    <a:pt x="4551055" y="2591010"/>
                  </a:lnTo>
                  <a:lnTo>
                    <a:pt x="4552325" y="2587835"/>
                  </a:lnTo>
                  <a:lnTo>
                    <a:pt x="4513901" y="2580852"/>
                  </a:lnTo>
                  <a:lnTo>
                    <a:pt x="4525651" y="2574503"/>
                  </a:lnTo>
                  <a:lnTo>
                    <a:pt x="4517077" y="2563711"/>
                  </a:lnTo>
                  <a:lnTo>
                    <a:pt x="4471666" y="2553870"/>
                  </a:lnTo>
                  <a:lnTo>
                    <a:pt x="4444992" y="2563393"/>
                  </a:lnTo>
                  <a:lnTo>
                    <a:pt x="4436418" y="2563393"/>
                  </a:lnTo>
                  <a:lnTo>
                    <a:pt x="4401487" y="2524983"/>
                  </a:lnTo>
                  <a:lnTo>
                    <a:pt x="4387832" y="2528158"/>
                  </a:lnTo>
                  <a:lnTo>
                    <a:pt x="4373860" y="2514506"/>
                  </a:lnTo>
                  <a:lnTo>
                    <a:pt x="4379893" y="2501808"/>
                  </a:lnTo>
                  <a:lnTo>
                    <a:pt x="4369414" y="2499904"/>
                  </a:lnTo>
                  <a:lnTo>
                    <a:pt x="4375765" y="2491335"/>
                  </a:lnTo>
                  <a:lnTo>
                    <a:pt x="4396724" y="2507842"/>
                  </a:lnTo>
                  <a:lnTo>
                    <a:pt x="4403392" y="2503713"/>
                  </a:lnTo>
                  <a:lnTo>
                    <a:pt x="4391325" y="2471016"/>
                  </a:lnTo>
                  <a:lnTo>
                    <a:pt x="4401805" y="2451021"/>
                  </a:lnTo>
                  <a:lnTo>
                    <a:pt x="4397676" y="2448164"/>
                  </a:lnTo>
                  <a:lnTo>
                    <a:pt x="4380528" y="2468480"/>
                  </a:lnTo>
                  <a:lnTo>
                    <a:pt x="4359570" y="2472606"/>
                  </a:lnTo>
                  <a:lnTo>
                    <a:pt x="4349091" y="2486252"/>
                  </a:lnTo>
                  <a:lnTo>
                    <a:pt x="4327179" y="2492603"/>
                  </a:lnTo>
                  <a:lnTo>
                    <a:pt x="4309714" y="2479268"/>
                  </a:lnTo>
                  <a:lnTo>
                    <a:pt x="4297606" y="2480204"/>
                  </a:lnTo>
                  <a:lnTo>
                    <a:pt x="4286617" y="2491790"/>
                  </a:lnTo>
                  <a:lnTo>
                    <a:pt x="4260884" y="2493060"/>
                  </a:lnTo>
                  <a:lnTo>
                    <a:pt x="4248176" y="2488934"/>
                  </a:lnTo>
                  <a:lnTo>
                    <a:pt x="4217677" y="2493380"/>
                  </a:lnTo>
                  <a:lnTo>
                    <a:pt x="4197662" y="2505443"/>
                  </a:lnTo>
                  <a:lnTo>
                    <a:pt x="4175423" y="2500996"/>
                  </a:lnTo>
                  <a:lnTo>
                    <a:pt x="4168116" y="2513693"/>
                  </a:lnTo>
                  <a:lnTo>
                    <a:pt x="4140793" y="2519406"/>
                  </a:lnTo>
                  <a:lnTo>
                    <a:pt x="4136028" y="2493060"/>
                  </a:lnTo>
                  <a:lnTo>
                    <a:pt x="4129674" y="2500363"/>
                  </a:lnTo>
                  <a:lnTo>
                    <a:pt x="4135393" y="2520675"/>
                  </a:lnTo>
                  <a:lnTo>
                    <a:pt x="4122685" y="2517183"/>
                  </a:lnTo>
                  <a:lnTo>
                    <a:pt x="4110930" y="2528926"/>
                  </a:lnTo>
                  <a:lnTo>
                    <a:pt x="4100446" y="2519722"/>
                  </a:lnTo>
                  <a:lnTo>
                    <a:pt x="4091232" y="2531465"/>
                  </a:lnTo>
                  <a:lnTo>
                    <a:pt x="4071853" y="2540033"/>
                  </a:lnTo>
                  <a:lnTo>
                    <a:pt x="4057556" y="2554947"/>
                  </a:lnTo>
                  <a:lnTo>
                    <a:pt x="4033093" y="2553995"/>
                  </a:lnTo>
                  <a:lnTo>
                    <a:pt x="4005454" y="2564786"/>
                  </a:lnTo>
                  <a:lnTo>
                    <a:pt x="3997193" y="2587000"/>
                  </a:lnTo>
                  <a:lnTo>
                    <a:pt x="3968601" y="2580018"/>
                  </a:lnTo>
                  <a:lnTo>
                    <a:pt x="3940325" y="2599060"/>
                  </a:lnTo>
                  <a:lnTo>
                    <a:pt x="3921263" y="2586682"/>
                  </a:lnTo>
                  <a:lnTo>
                    <a:pt x="3913639" y="2593030"/>
                  </a:lnTo>
                  <a:lnTo>
                    <a:pt x="3908555" y="2611121"/>
                  </a:lnTo>
                  <a:lnTo>
                    <a:pt x="3893624" y="2604774"/>
                  </a:lnTo>
                  <a:lnTo>
                    <a:pt x="3904108" y="2599378"/>
                  </a:lnTo>
                  <a:lnTo>
                    <a:pt x="3907285" y="2589856"/>
                  </a:lnTo>
                  <a:lnTo>
                    <a:pt x="3896801" y="2579699"/>
                  </a:lnTo>
                  <a:lnTo>
                    <a:pt x="3872655" y="2612391"/>
                  </a:lnTo>
                  <a:lnTo>
                    <a:pt x="3866301" y="2624133"/>
                  </a:lnTo>
                  <a:lnTo>
                    <a:pt x="3845016" y="2624133"/>
                  </a:lnTo>
                  <a:lnTo>
                    <a:pt x="3854547" y="2611439"/>
                  </a:lnTo>
                  <a:lnTo>
                    <a:pt x="3867255" y="2610486"/>
                  </a:lnTo>
                  <a:lnTo>
                    <a:pt x="3865984" y="2600647"/>
                  </a:lnTo>
                  <a:lnTo>
                    <a:pt x="3858359" y="2592712"/>
                  </a:lnTo>
                  <a:lnTo>
                    <a:pt x="3845651" y="2599060"/>
                  </a:lnTo>
                  <a:lnTo>
                    <a:pt x="3830084" y="2598109"/>
                  </a:lnTo>
                  <a:lnTo>
                    <a:pt x="3819600" y="2590809"/>
                  </a:lnTo>
                  <a:lnTo>
                    <a:pt x="3814834" y="2580335"/>
                  </a:lnTo>
                  <a:lnTo>
                    <a:pt x="3824365" y="2563198"/>
                  </a:lnTo>
                  <a:lnTo>
                    <a:pt x="3836120" y="2558122"/>
                  </a:lnTo>
                  <a:lnTo>
                    <a:pt x="3845333" y="2543206"/>
                  </a:lnTo>
                  <a:lnTo>
                    <a:pt x="3856135" y="2529243"/>
                  </a:lnTo>
                  <a:lnTo>
                    <a:pt x="3858994" y="2516550"/>
                  </a:lnTo>
                  <a:lnTo>
                    <a:pt x="3840250" y="2527339"/>
                  </a:lnTo>
                  <a:lnTo>
                    <a:pt x="3817694" y="2538129"/>
                  </a:lnTo>
                  <a:lnTo>
                    <a:pt x="3803079" y="2531782"/>
                  </a:lnTo>
                  <a:lnTo>
                    <a:pt x="3806256" y="2518136"/>
                  </a:lnTo>
                  <a:lnTo>
                    <a:pt x="3760508" y="2501630"/>
                  </a:lnTo>
                  <a:lnTo>
                    <a:pt x="3730326" y="2472435"/>
                  </a:lnTo>
                  <a:lnTo>
                    <a:pt x="3696650" y="2474972"/>
                  </a:lnTo>
                  <a:lnTo>
                    <a:pt x="3686802" y="2461331"/>
                  </a:lnTo>
                  <a:lnTo>
                    <a:pt x="3699509" y="2449589"/>
                  </a:lnTo>
                  <a:lnTo>
                    <a:pt x="3689978" y="2434032"/>
                  </a:lnTo>
                  <a:lnTo>
                    <a:pt x="3693791" y="2412762"/>
                  </a:lnTo>
                  <a:lnTo>
                    <a:pt x="3683942" y="2389600"/>
                  </a:lnTo>
                  <a:lnTo>
                    <a:pt x="3698874" y="2372780"/>
                  </a:lnTo>
                  <a:cubicBezTo>
                    <a:pt x="3699509" y="2359450"/>
                    <a:pt x="3700145" y="2346119"/>
                    <a:pt x="3700780" y="2332789"/>
                  </a:cubicBezTo>
                  <a:lnTo>
                    <a:pt x="3695062" y="2303276"/>
                  </a:lnTo>
                  <a:lnTo>
                    <a:pt x="3708723" y="2284230"/>
                  </a:lnTo>
                  <a:lnTo>
                    <a:pt x="3720478" y="2299784"/>
                  </a:lnTo>
                  <a:lnTo>
                    <a:pt x="3723655" y="2295656"/>
                  </a:lnTo>
                  <a:lnTo>
                    <a:pt x="3702051" y="2262014"/>
                  </a:lnTo>
                  <a:cubicBezTo>
                    <a:pt x="3702686" y="2250166"/>
                    <a:pt x="3703322" y="2238319"/>
                    <a:pt x="3703957" y="2226471"/>
                  </a:cubicBezTo>
                  <a:lnTo>
                    <a:pt x="3675047" y="2201079"/>
                  </a:lnTo>
                  <a:lnTo>
                    <a:pt x="3674729" y="2184258"/>
                  </a:lnTo>
                  <a:lnTo>
                    <a:pt x="3688390" y="2153791"/>
                  </a:lnTo>
                  <a:lnTo>
                    <a:pt x="3681718" y="2126176"/>
                  </a:lnTo>
                  <a:lnTo>
                    <a:pt x="3675364" y="2132525"/>
                  </a:lnTo>
                  <a:lnTo>
                    <a:pt x="3665833" y="2128717"/>
                  </a:lnTo>
                  <a:lnTo>
                    <a:pt x="3668693" y="2095708"/>
                  </a:lnTo>
                  <a:lnTo>
                    <a:pt x="3661068" y="2067465"/>
                  </a:lnTo>
                  <a:lnTo>
                    <a:pt x="3670281" y="2027488"/>
                  </a:lnTo>
                  <a:lnTo>
                    <a:pt x="3687119" y="2023045"/>
                  </a:lnTo>
                  <a:lnTo>
                    <a:pt x="3701733" y="1999556"/>
                  </a:lnTo>
                  <a:lnTo>
                    <a:pt x="3716665" y="1992256"/>
                  </a:lnTo>
                  <a:lnTo>
                    <a:pt x="3702686" y="1976706"/>
                  </a:lnTo>
                  <a:lnTo>
                    <a:pt x="3709676" y="1961792"/>
                  </a:lnTo>
                  <a:lnTo>
                    <a:pt x="3723655" y="1952272"/>
                  </a:lnTo>
                  <a:lnTo>
                    <a:pt x="3740493" y="1964647"/>
                  </a:lnTo>
                  <a:lnTo>
                    <a:pt x="3732232" y="1946877"/>
                  </a:lnTo>
                  <a:lnTo>
                    <a:pt x="3752248" y="1956080"/>
                  </a:lnTo>
                  <a:lnTo>
                    <a:pt x="3750341" y="1966869"/>
                  </a:lnTo>
                  <a:lnTo>
                    <a:pt x="3767815" y="1951955"/>
                  </a:lnTo>
                  <a:lnTo>
                    <a:pt x="3779570" y="1938309"/>
                  </a:lnTo>
                  <a:lnTo>
                    <a:pt x="3793231" y="1933549"/>
                  </a:lnTo>
                  <a:lnTo>
                    <a:pt x="3783382" y="1907526"/>
                  </a:lnTo>
                  <a:lnTo>
                    <a:pt x="3783382" y="1889437"/>
                  </a:lnTo>
                  <a:lnTo>
                    <a:pt x="3800538" y="1903083"/>
                  </a:lnTo>
                  <a:lnTo>
                    <a:pt x="3800220" y="1880866"/>
                  </a:lnTo>
                  <a:lnTo>
                    <a:pt x="3824365" y="1856429"/>
                  </a:lnTo>
                  <a:lnTo>
                    <a:pt x="3834849" y="1857380"/>
                  </a:lnTo>
                  <a:lnTo>
                    <a:pt x="3844380" y="1837386"/>
                  </a:lnTo>
                  <a:lnTo>
                    <a:pt x="3852958" y="1834212"/>
                  </a:lnTo>
                  <a:lnTo>
                    <a:pt x="3860901" y="1820246"/>
                  </a:lnTo>
                  <a:lnTo>
                    <a:pt x="3871702" y="1820246"/>
                  </a:lnTo>
                  <a:lnTo>
                    <a:pt x="3885999" y="1799300"/>
                  </a:lnTo>
                  <a:lnTo>
                    <a:pt x="3890447" y="1772641"/>
                  </a:lnTo>
                  <a:lnTo>
                    <a:pt x="3900931" y="1778037"/>
                  </a:lnTo>
                  <a:lnTo>
                    <a:pt x="3911097" y="1757726"/>
                  </a:lnTo>
                  <a:lnTo>
                    <a:pt x="3930477" y="1745031"/>
                  </a:lnTo>
                  <a:lnTo>
                    <a:pt x="3934289" y="1728211"/>
                  </a:lnTo>
                  <a:lnTo>
                    <a:pt x="3947950" y="1720594"/>
                  </a:lnTo>
                  <a:lnTo>
                    <a:pt x="3944773" y="1706947"/>
                  </a:lnTo>
                  <a:lnTo>
                    <a:pt x="3964788" y="1684730"/>
                  </a:lnTo>
                  <a:lnTo>
                    <a:pt x="3993699" y="1633635"/>
                  </a:lnTo>
                  <a:lnTo>
                    <a:pt x="4000688" y="1602214"/>
                  </a:lnTo>
                  <a:lnTo>
                    <a:pt x="4016891" y="1605070"/>
                  </a:lnTo>
                  <a:lnTo>
                    <a:pt x="4030552" y="1589202"/>
                  </a:lnTo>
                  <a:lnTo>
                    <a:pt x="4050885" y="1586029"/>
                  </a:lnTo>
                  <a:lnTo>
                    <a:pt x="4057239" y="1589837"/>
                  </a:lnTo>
                  <a:lnTo>
                    <a:pt x="4067723" y="1608878"/>
                  </a:lnTo>
                  <a:lnTo>
                    <a:pt x="4073124" y="1610149"/>
                  </a:lnTo>
                  <a:lnTo>
                    <a:pt x="4070900" y="1601579"/>
                  </a:lnTo>
                  <a:cubicBezTo>
                    <a:pt x="4071112" y="1594491"/>
                    <a:pt x="4071323" y="1587403"/>
                    <a:pt x="4071535" y="1580315"/>
                  </a:cubicBezTo>
                  <a:lnTo>
                    <a:pt x="4056603" y="1562543"/>
                  </a:lnTo>
                  <a:cubicBezTo>
                    <a:pt x="4056285" y="1558734"/>
                    <a:pt x="4055968" y="1554926"/>
                    <a:pt x="4055650" y="1551117"/>
                  </a:cubicBezTo>
                  <a:lnTo>
                    <a:pt x="4061051" y="1549848"/>
                  </a:lnTo>
                  <a:lnTo>
                    <a:pt x="4071535" y="1563813"/>
                  </a:lnTo>
                  <a:lnTo>
                    <a:pt x="4083290" y="1563495"/>
                  </a:lnTo>
                  <a:lnTo>
                    <a:pt x="4086149" y="1553656"/>
                  </a:lnTo>
                  <a:lnTo>
                    <a:pt x="4071217" y="1530806"/>
                  </a:lnTo>
                  <a:cubicBezTo>
                    <a:pt x="4071111" y="1521708"/>
                    <a:pt x="4071006" y="1512610"/>
                    <a:pt x="4070900" y="1503512"/>
                  </a:cubicBezTo>
                  <a:lnTo>
                    <a:pt x="4082655" y="1489865"/>
                  </a:lnTo>
                  <a:lnTo>
                    <a:pt x="4076936" y="1468601"/>
                  </a:lnTo>
                  <a:lnTo>
                    <a:pt x="4048343" y="1449877"/>
                  </a:lnTo>
                  <a:lnTo>
                    <a:pt x="4045801" y="1420361"/>
                  </a:lnTo>
                  <a:lnTo>
                    <a:pt x="4029916" y="1417505"/>
                  </a:lnTo>
                  <a:lnTo>
                    <a:pt x="4012761" y="1400684"/>
                  </a:lnTo>
                  <a:lnTo>
                    <a:pt x="4003865" y="1361648"/>
                  </a:lnTo>
                  <a:lnTo>
                    <a:pt x="3991157" y="1369582"/>
                  </a:lnTo>
                  <a:lnTo>
                    <a:pt x="3980038" y="1379104"/>
                  </a:lnTo>
                  <a:lnTo>
                    <a:pt x="3962882" y="1368630"/>
                  </a:lnTo>
                  <a:lnTo>
                    <a:pt x="3959387" y="1359427"/>
                  </a:lnTo>
                  <a:lnTo>
                    <a:pt x="3959188" y="1359168"/>
                  </a:lnTo>
                  <a:lnTo>
                    <a:pt x="3952201" y="1362344"/>
                  </a:lnTo>
                  <a:lnTo>
                    <a:pt x="3941403" y="1376002"/>
                  </a:lnTo>
                  <a:lnTo>
                    <a:pt x="3915044" y="1360439"/>
                  </a:lnTo>
                  <a:lnTo>
                    <a:pt x="3881063" y="1366791"/>
                  </a:lnTo>
                  <a:lnTo>
                    <a:pt x="3869312" y="1362979"/>
                  </a:lnTo>
                  <a:lnTo>
                    <a:pt x="3854704" y="1387435"/>
                  </a:lnTo>
                  <a:lnTo>
                    <a:pt x="3828344" y="1376954"/>
                  </a:lnTo>
                  <a:lnTo>
                    <a:pt x="3828344" y="1360121"/>
                  </a:lnTo>
                  <a:lnTo>
                    <a:pt x="3818817" y="1354721"/>
                  </a:lnTo>
                  <a:lnTo>
                    <a:pt x="3804843" y="1381400"/>
                  </a:lnTo>
                  <a:lnTo>
                    <a:pt x="3788964" y="1355040"/>
                  </a:lnTo>
                  <a:lnTo>
                    <a:pt x="3780390" y="1364568"/>
                  </a:lnTo>
                  <a:lnTo>
                    <a:pt x="3782930" y="1385847"/>
                  </a:lnTo>
                  <a:lnTo>
                    <a:pt x="3774356" y="1395375"/>
                  </a:lnTo>
                  <a:lnTo>
                    <a:pt x="3763240" y="1413479"/>
                  </a:lnTo>
                  <a:lnTo>
                    <a:pt x="3727036" y="1400138"/>
                  </a:lnTo>
                  <a:lnTo>
                    <a:pt x="3760064" y="1424912"/>
                  </a:lnTo>
                  <a:lnTo>
                    <a:pt x="3753713" y="1435393"/>
                  </a:lnTo>
                  <a:lnTo>
                    <a:pt x="3735611" y="1437934"/>
                  </a:lnTo>
                  <a:lnTo>
                    <a:pt x="3746408" y="1462072"/>
                  </a:lnTo>
                  <a:lnTo>
                    <a:pt x="3731800" y="1465249"/>
                  </a:lnTo>
                  <a:lnTo>
                    <a:pt x="3714650" y="1451909"/>
                  </a:lnTo>
                  <a:lnTo>
                    <a:pt x="3708616" y="1472871"/>
                  </a:lnTo>
                  <a:lnTo>
                    <a:pt x="3682257" y="1485893"/>
                  </a:lnTo>
                  <a:lnTo>
                    <a:pt x="3708934" y="1518288"/>
                  </a:lnTo>
                  <a:lnTo>
                    <a:pt x="3705123" y="1556084"/>
                  </a:lnTo>
                  <a:lnTo>
                    <a:pt x="3694643" y="1561483"/>
                  </a:lnTo>
                  <a:lnTo>
                    <a:pt x="3684798" y="1576411"/>
                  </a:lnTo>
                  <a:lnTo>
                    <a:pt x="3671459" y="1575775"/>
                  </a:lnTo>
                  <a:lnTo>
                    <a:pt x="3657803" y="1604995"/>
                  </a:lnTo>
                  <a:lnTo>
                    <a:pt x="3676223" y="1623099"/>
                  </a:lnTo>
                  <a:lnTo>
                    <a:pt x="3670824" y="1633580"/>
                  </a:lnTo>
                  <a:lnTo>
                    <a:pt x="3659074" y="1627227"/>
                  </a:lnTo>
                  <a:lnTo>
                    <a:pt x="3678446" y="1657718"/>
                  </a:lnTo>
                  <a:lnTo>
                    <a:pt x="3698771" y="1661529"/>
                  </a:lnTo>
                  <a:lnTo>
                    <a:pt x="3700994" y="1676457"/>
                  </a:lnTo>
                  <a:lnTo>
                    <a:pt x="3693372" y="1683761"/>
                  </a:lnTo>
                  <a:lnTo>
                    <a:pt x="3693372" y="1695513"/>
                  </a:lnTo>
                  <a:lnTo>
                    <a:pt x="3710522" y="1688843"/>
                  </a:lnTo>
                  <a:lnTo>
                    <a:pt x="3714650" y="1694243"/>
                  </a:lnTo>
                  <a:lnTo>
                    <a:pt x="3704488" y="1702501"/>
                  </a:lnTo>
                  <a:lnTo>
                    <a:pt x="3694960" y="1705995"/>
                  </a:lnTo>
                  <a:lnTo>
                    <a:pt x="3682257" y="1708218"/>
                  </a:lnTo>
                  <a:lnTo>
                    <a:pt x="3671777" y="1729497"/>
                  </a:lnTo>
                  <a:lnTo>
                    <a:pt x="3652087" y="1779996"/>
                  </a:lnTo>
                  <a:lnTo>
                    <a:pt x="3576820" y="1860986"/>
                  </a:lnTo>
                  <a:lnTo>
                    <a:pt x="3567928" y="1845105"/>
                  </a:lnTo>
                  <a:lnTo>
                    <a:pt x="3546015" y="1867657"/>
                  </a:lnTo>
                  <a:cubicBezTo>
                    <a:pt x="3545697" y="1874327"/>
                    <a:pt x="3545380" y="1880998"/>
                    <a:pt x="3545062" y="1887668"/>
                  </a:cubicBezTo>
                  <a:lnTo>
                    <a:pt x="3531406" y="1901641"/>
                  </a:lnTo>
                  <a:lnTo>
                    <a:pt x="3510128" y="1879726"/>
                  </a:lnTo>
                  <a:lnTo>
                    <a:pt x="3503776" y="1895608"/>
                  </a:lnTo>
                  <a:lnTo>
                    <a:pt x="3498377" y="1891162"/>
                  </a:lnTo>
                  <a:lnTo>
                    <a:pt x="3488850" y="1898783"/>
                  </a:lnTo>
                  <a:lnTo>
                    <a:pt x="3484086" y="1927049"/>
                  </a:lnTo>
                  <a:lnTo>
                    <a:pt x="3467254" y="1937846"/>
                  </a:lnTo>
                  <a:lnTo>
                    <a:pt x="3438672" y="1937846"/>
                  </a:lnTo>
                  <a:lnTo>
                    <a:pt x="3429462" y="1971827"/>
                  </a:lnTo>
                  <a:lnTo>
                    <a:pt x="3416759" y="1980402"/>
                  </a:lnTo>
                  <a:lnTo>
                    <a:pt x="3401198" y="2000727"/>
                  </a:lnTo>
                  <a:lnTo>
                    <a:pt x="3407549" y="2019785"/>
                  </a:lnTo>
                  <a:lnTo>
                    <a:pt x="3399292" y="2032491"/>
                  </a:lnTo>
                  <a:lnTo>
                    <a:pt x="3382460" y="2026138"/>
                  </a:lnTo>
                  <a:lnTo>
                    <a:pt x="3379284" y="2046137"/>
                  </a:lnTo>
                  <a:lnTo>
                    <a:pt x="3369757" y="2047409"/>
                  </a:lnTo>
                  <a:lnTo>
                    <a:pt x="3368487" y="2035657"/>
                  </a:lnTo>
                  <a:lnTo>
                    <a:pt x="3358959" y="2035031"/>
                  </a:lnTo>
                  <a:lnTo>
                    <a:pt x="3346256" y="2020103"/>
                  </a:lnTo>
                  <a:lnTo>
                    <a:pt x="3350702" y="2042326"/>
                  </a:lnTo>
                  <a:lnTo>
                    <a:pt x="3359277" y="2063286"/>
                  </a:lnTo>
                  <a:lnTo>
                    <a:pt x="3352290" y="2095679"/>
                  </a:lnTo>
                  <a:lnTo>
                    <a:pt x="3334188" y="2104571"/>
                  </a:lnTo>
                  <a:lnTo>
                    <a:pt x="3326248" y="2118549"/>
                  </a:lnTo>
                  <a:lnTo>
                    <a:pt x="3308781" y="2102349"/>
                  </a:lnTo>
                  <a:lnTo>
                    <a:pt x="3299572" y="2113148"/>
                  </a:lnTo>
                  <a:lnTo>
                    <a:pt x="3301795" y="2136336"/>
                  </a:lnTo>
                  <a:lnTo>
                    <a:pt x="3327201" y="2150945"/>
                  </a:lnTo>
                  <a:cubicBezTo>
                    <a:pt x="3326989" y="2156662"/>
                    <a:pt x="3326778" y="2162379"/>
                    <a:pt x="3326566" y="2168096"/>
                  </a:cubicBezTo>
                  <a:lnTo>
                    <a:pt x="3313863" y="2182708"/>
                  </a:lnTo>
                  <a:lnTo>
                    <a:pt x="3304653" y="2213199"/>
                  </a:lnTo>
                  <a:lnTo>
                    <a:pt x="3297349" y="2224950"/>
                  </a:lnTo>
                  <a:lnTo>
                    <a:pt x="3303700" y="2239878"/>
                  </a:lnTo>
                  <a:lnTo>
                    <a:pt x="3303700" y="2260838"/>
                  </a:lnTo>
                  <a:lnTo>
                    <a:pt x="3315768" y="2269099"/>
                  </a:lnTo>
                  <a:lnTo>
                    <a:pt x="3311640" y="2280851"/>
                  </a:lnTo>
                  <a:lnTo>
                    <a:pt x="3304335" y="2265921"/>
                  </a:lnTo>
                  <a:lnTo>
                    <a:pt x="3280834" y="2265288"/>
                  </a:lnTo>
                  <a:cubicBezTo>
                    <a:pt x="3281258" y="2283921"/>
                    <a:pt x="3281681" y="2302554"/>
                    <a:pt x="3282105" y="2321187"/>
                  </a:cubicBezTo>
                  <a:lnTo>
                    <a:pt x="3290044" y="2339928"/>
                  </a:lnTo>
                  <a:lnTo>
                    <a:pt x="3280517" y="2351672"/>
                  </a:lnTo>
                  <a:lnTo>
                    <a:pt x="3293538" y="2394871"/>
                  </a:lnTo>
                  <a:lnTo>
                    <a:pt x="3286233" y="2412969"/>
                  </a:lnTo>
                  <a:lnTo>
                    <a:pt x="3305606" y="2448552"/>
                  </a:lnTo>
                  <a:lnTo>
                    <a:pt x="3306876" y="2458715"/>
                  </a:lnTo>
                  <a:lnTo>
                    <a:pt x="3290044" y="2459350"/>
                  </a:lnTo>
                  <a:lnTo>
                    <a:pt x="3285916" y="2469829"/>
                  </a:lnTo>
                  <a:lnTo>
                    <a:pt x="3305923" y="2474908"/>
                  </a:lnTo>
                  <a:lnTo>
                    <a:pt x="3300524" y="2492694"/>
                  </a:lnTo>
                  <a:lnTo>
                    <a:pt x="3306241" y="2501270"/>
                  </a:lnTo>
                  <a:lnTo>
                    <a:pt x="3317674" y="2484436"/>
                  </a:lnTo>
                  <a:lnTo>
                    <a:pt x="3328154" y="2477450"/>
                  </a:lnTo>
                  <a:lnTo>
                    <a:pt x="3340857" y="2495552"/>
                  </a:lnTo>
                  <a:lnTo>
                    <a:pt x="3355783" y="2490468"/>
                  </a:lnTo>
                  <a:lnTo>
                    <a:pt x="3365311" y="2502854"/>
                  </a:lnTo>
                  <a:lnTo>
                    <a:pt x="3383413" y="2519375"/>
                  </a:lnTo>
                  <a:lnTo>
                    <a:pt x="3390082" y="2533030"/>
                  </a:lnTo>
                  <a:lnTo>
                    <a:pt x="3401833" y="2529855"/>
                  </a:lnTo>
                  <a:lnTo>
                    <a:pt x="3408184" y="2535889"/>
                  </a:lnTo>
                  <a:lnTo>
                    <a:pt x="3414536" y="2547640"/>
                  </a:lnTo>
                  <a:lnTo>
                    <a:pt x="3404056" y="2554944"/>
                  </a:lnTo>
                  <a:lnTo>
                    <a:pt x="3411360" y="2563519"/>
                  </a:lnTo>
                  <a:lnTo>
                    <a:pt x="3432638" y="2574950"/>
                  </a:lnTo>
                  <a:lnTo>
                    <a:pt x="3442483" y="2593690"/>
                  </a:lnTo>
                  <a:lnTo>
                    <a:pt x="3448200" y="2629264"/>
                  </a:lnTo>
                  <a:lnTo>
                    <a:pt x="3440895" y="2640062"/>
                  </a:lnTo>
                  <a:lnTo>
                    <a:pt x="3445024" y="2649591"/>
                  </a:lnTo>
                  <a:lnTo>
                    <a:pt x="3433591" y="2663247"/>
                  </a:lnTo>
                  <a:lnTo>
                    <a:pt x="3429462" y="2674998"/>
                  </a:lnTo>
                  <a:lnTo>
                    <a:pt x="3405326" y="2690880"/>
                  </a:lnTo>
                  <a:lnTo>
                    <a:pt x="3380872" y="2699772"/>
                  </a:lnTo>
                  <a:lnTo>
                    <a:pt x="3372615" y="2697548"/>
                  </a:lnTo>
                  <a:lnTo>
                    <a:pt x="3361182" y="2712475"/>
                  </a:lnTo>
                  <a:lnTo>
                    <a:pt x="3352290" y="2706124"/>
                  </a:lnTo>
                  <a:lnTo>
                    <a:pt x="3351972" y="2658801"/>
                  </a:lnTo>
                  <a:lnTo>
                    <a:pt x="3336093" y="2656896"/>
                  </a:lnTo>
                  <a:lnTo>
                    <a:pt x="3317991" y="2636251"/>
                  </a:lnTo>
                  <a:lnTo>
                    <a:pt x="3311640" y="2649591"/>
                  </a:lnTo>
                  <a:lnTo>
                    <a:pt x="3338634" y="2676905"/>
                  </a:lnTo>
                  <a:lnTo>
                    <a:pt x="3342763" y="2698183"/>
                  </a:lnTo>
                  <a:lnTo>
                    <a:pt x="3334506" y="2708664"/>
                  </a:lnTo>
                  <a:lnTo>
                    <a:pt x="3330377" y="2702315"/>
                  </a:lnTo>
                  <a:lnTo>
                    <a:pt x="3303383" y="2671824"/>
                  </a:lnTo>
                  <a:lnTo>
                    <a:pt x="3311322" y="2696279"/>
                  </a:lnTo>
                  <a:lnTo>
                    <a:pt x="3300524" y="2698501"/>
                  </a:lnTo>
                  <a:lnTo>
                    <a:pt x="3272577" y="2674366"/>
                  </a:lnTo>
                  <a:lnTo>
                    <a:pt x="3251934" y="2684845"/>
                  </a:lnTo>
                  <a:lnTo>
                    <a:pt x="3231609" y="2677858"/>
                  </a:lnTo>
                  <a:lnTo>
                    <a:pt x="3228433" y="2691833"/>
                  </a:lnTo>
                  <a:lnTo>
                    <a:pt x="3195405" y="2684527"/>
                  </a:lnTo>
                  <a:lnTo>
                    <a:pt x="3179843" y="2692150"/>
                  </a:lnTo>
                  <a:lnTo>
                    <a:pt x="3196993" y="2705488"/>
                  </a:lnTo>
                  <a:lnTo>
                    <a:pt x="3237008" y="2701043"/>
                  </a:lnTo>
                  <a:lnTo>
                    <a:pt x="3247488" y="2695643"/>
                  </a:lnTo>
                  <a:lnTo>
                    <a:pt x="3257016" y="2707394"/>
                  </a:lnTo>
                  <a:lnTo>
                    <a:pt x="3280517" y="2717556"/>
                  </a:lnTo>
                  <a:lnTo>
                    <a:pt x="3284645" y="2705806"/>
                  </a:lnTo>
                  <a:lnTo>
                    <a:pt x="3293220" y="2720734"/>
                  </a:lnTo>
                  <a:lnTo>
                    <a:pt x="3289409" y="2735344"/>
                  </a:lnTo>
                  <a:lnTo>
                    <a:pt x="3297666" y="2743602"/>
                  </a:lnTo>
                  <a:lnTo>
                    <a:pt x="3308464" y="2732167"/>
                  </a:lnTo>
                  <a:lnTo>
                    <a:pt x="3338952" y="2737884"/>
                  </a:lnTo>
                  <a:lnTo>
                    <a:pt x="3361182" y="2733755"/>
                  </a:lnTo>
                  <a:lnTo>
                    <a:pt x="3380237" y="2723910"/>
                  </a:lnTo>
                  <a:lnTo>
                    <a:pt x="3392940" y="2732485"/>
                  </a:lnTo>
                  <a:lnTo>
                    <a:pt x="3391035" y="2745190"/>
                  </a:lnTo>
                  <a:lnTo>
                    <a:pt x="3398339" y="2753129"/>
                  </a:lnTo>
                  <a:lnTo>
                    <a:pt x="3411360" y="2767104"/>
                  </a:lnTo>
                  <a:lnTo>
                    <a:pt x="3411360" y="2775043"/>
                  </a:lnTo>
                  <a:lnTo>
                    <a:pt x="3405009" y="2786794"/>
                  </a:lnTo>
                  <a:lnTo>
                    <a:pt x="3396434" y="2782031"/>
                  </a:lnTo>
                  <a:lnTo>
                    <a:pt x="3385954" y="2773455"/>
                  </a:lnTo>
                  <a:lnTo>
                    <a:pt x="3390082" y="2764880"/>
                  </a:lnTo>
                  <a:lnTo>
                    <a:pt x="3384366" y="2753764"/>
                  </a:lnTo>
                  <a:lnTo>
                    <a:pt x="3380555" y="2772502"/>
                  </a:lnTo>
                  <a:lnTo>
                    <a:pt x="3370075" y="2775678"/>
                  </a:lnTo>
                  <a:lnTo>
                    <a:pt x="3363088" y="2799814"/>
                  </a:lnTo>
                  <a:lnTo>
                    <a:pt x="3346891" y="2801402"/>
                  </a:lnTo>
                  <a:lnTo>
                    <a:pt x="3344986" y="2785525"/>
                  </a:lnTo>
                  <a:lnTo>
                    <a:pt x="3337046" y="2777904"/>
                  </a:lnTo>
                  <a:lnTo>
                    <a:pt x="3329107" y="2802355"/>
                  </a:lnTo>
                  <a:lnTo>
                    <a:pt x="3309099" y="2823640"/>
                  </a:lnTo>
                  <a:lnTo>
                    <a:pt x="3280517" y="2828405"/>
                  </a:lnTo>
                  <a:cubicBezTo>
                    <a:pt x="3280305" y="2833909"/>
                    <a:pt x="3280094" y="2839413"/>
                    <a:pt x="3279882" y="2844917"/>
                  </a:cubicBezTo>
                  <a:lnTo>
                    <a:pt x="3262732" y="2853812"/>
                  </a:lnTo>
                  <a:lnTo>
                    <a:pt x="3207473" y="2844601"/>
                  </a:lnTo>
                  <a:lnTo>
                    <a:pt x="3193182" y="2851905"/>
                  </a:lnTo>
                  <a:lnTo>
                    <a:pt x="3204615" y="2865880"/>
                  </a:lnTo>
                  <a:lnTo>
                    <a:pt x="3250029" y="2864292"/>
                  </a:lnTo>
                  <a:lnTo>
                    <a:pt x="3257968" y="2884298"/>
                  </a:lnTo>
                  <a:lnTo>
                    <a:pt x="3247171" y="2891602"/>
                  </a:lnTo>
                  <a:lnTo>
                    <a:pt x="3222717" y="2881440"/>
                  </a:lnTo>
                  <a:lnTo>
                    <a:pt x="3221764" y="2888744"/>
                  </a:lnTo>
                  <a:lnTo>
                    <a:pt x="3210014" y="2894461"/>
                  </a:lnTo>
                  <a:lnTo>
                    <a:pt x="3195087" y="2897319"/>
                  </a:lnTo>
                  <a:lnTo>
                    <a:pt x="3184607" y="2891602"/>
                  </a:lnTo>
                  <a:lnTo>
                    <a:pt x="3176032" y="2895731"/>
                  </a:lnTo>
                  <a:lnTo>
                    <a:pt x="3178891" y="2903354"/>
                  </a:lnTo>
                  <a:lnTo>
                    <a:pt x="3189053" y="2912884"/>
                  </a:lnTo>
                  <a:lnTo>
                    <a:pt x="3200169" y="2910024"/>
                  </a:lnTo>
                  <a:lnTo>
                    <a:pt x="3207155" y="2911295"/>
                  </a:lnTo>
                  <a:lnTo>
                    <a:pt x="3213507" y="2921142"/>
                  </a:lnTo>
                  <a:lnTo>
                    <a:pt x="3219541" y="2924316"/>
                  </a:lnTo>
                  <a:lnTo>
                    <a:pt x="3223034" y="2920189"/>
                  </a:lnTo>
                  <a:lnTo>
                    <a:pt x="3219859" y="2909707"/>
                  </a:lnTo>
                  <a:lnTo>
                    <a:pt x="3216048" y="2903038"/>
                  </a:lnTo>
                  <a:lnTo>
                    <a:pt x="3221447" y="2895731"/>
                  </a:lnTo>
                  <a:cubicBezTo>
                    <a:pt x="3221553" y="2893402"/>
                    <a:pt x="3221658" y="2891073"/>
                    <a:pt x="3221764" y="2888744"/>
                  </a:cubicBezTo>
                  <a:lnTo>
                    <a:pt x="3253840" y="2909707"/>
                  </a:lnTo>
                  <a:lnTo>
                    <a:pt x="3257016" y="2929395"/>
                  </a:lnTo>
                  <a:lnTo>
                    <a:pt x="3243360" y="2931935"/>
                  </a:lnTo>
                  <a:lnTo>
                    <a:pt x="3250982" y="2947504"/>
                  </a:lnTo>
                  <a:lnTo>
                    <a:pt x="3239549" y="2962430"/>
                  </a:lnTo>
                  <a:lnTo>
                    <a:pt x="3252252" y="2975770"/>
                  </a:lnTo>
                  <a:lnTo>
                    <a:pt x="3240819" y="2987839"/>
                  </a:lnTo>
                  <a:lnTo>
                    <a:pt x="3227163" y="2976087"/>
                  </a:lnTo>
                  <a:lnTo>
                    <a:pt x="3220811" y="2995144"/>
                  </a:lnTo>
                  <a:lnTo>
                    <a:pt x="3241772" y="3009753"/>
                  </a:lnTo>
                  <a:lnTo>
                    <a:pt x="3246536" y="3023727"/>
                  </a:lnTo>
                  <a:lnTo>
                    <a:pt x="3232562" y="3038337"/>
                  </a:lnTo>
                  <a:lnTo>
                    <a:pt x="3243360" y="3047547"/>
                  </a:lnTo>
                  <a:cubicBezTo>
                    <a:pt x="3243148" y="3054322"/>
                    <a:pt x="3242937" y="3061098"/>
                    <a:pt x="3242725" y="3067873"/>
                  </a:cubicBezTo>
                  <a:lnTo>
                    <a:pt x="3223352" y="3086930"/>
                  </a:lnTo>
                  <a:cubicBezTo>
                    <a:pt x="3223140" y="3091906"/>
                    <a:pt x="3222929" y="3096881"/>
                    <a:pt x="3222717" y="3101857"/>
                  </a:cubicBezTo>
                  <a:lnTo>
                    <a:pt x="3229069" y="3125994"/>
                  </a:lnTo>
                  <a:lnTo>
                    <a:pt x="3217953" y="3149179"/>
                  </a:lnTo>
                  <a:lnTo>
                    <a:pt x="3218271" y="3179668"/>
                  </a:lnTo>
                  <a:lnTo>
                    <a:pt x="3203662" y="3231756"/>
                  </a:lnTo>
                  <a:lnTo>
                    <a:pt x="3173492" y="3297185"/>
                  </a:lnTo>
                  <a:lnTo>
                    <a:pt x="3148085" y="3285752"/>
                  </a:lnTo>
                  <a:lnTo>
                    <a:pt x="3114422" y="3290515"/>
                  </a:lnTo>
                  <a:lnTo>
                    <a:pt x="3104577" y="3278763"/>
                  </a:lnTo>
                  <a:lnTo>
                    <a:pt x="3065832" y="3286386"/>
                  </a:lnTo>
                  <a:lnTo>
                    <a:pt x="3055352" y="3310842"/>
                  </a:lnTo>
                  <a:lnTo>
                    <a:pt x="3036297" y="3305761"/>
                  </a:lnTo>
                  <a:lnTo>
                    <a:pt x="3032168" y="3332122"/>
                  </a:lnTo>
                  <a:lnTo>
                    <a:pt x="3008985" y="3359754"/>
                  </a:lnTo>
                  <a:lnTo>
                    <a:pt x="3025499" y="3391193"/>
                  </a:lnTo>
                  <a:lnTo>
                    <a:pt x="3022641" y="3416601"/>
                  </a:lnTo>
                  <a:lnTo>
                    <a:pt x="3009620" y="3418824"/>
                  </a:lnTo>
                  <a:lnTo>
                    <a:pt x="2977862" y="3411837"/>
                  </a:lnTo>
                  <a:lnTo>
                    <a:pt x="2930542" y="3432164"/>
                  </a:lnTo>
                  <a:lnTo>
                    <a:pt x="2918792" y="3423906"/>
                  </a:lnTo>
                  <a:lnTo>
                    <a:pt x="2882588" y="3426447"/>
                  </a:lnTo>
                  <a:cubicBezTo>
                    <a:pt x="2883011" y="3420413"/>
                    <a:pt x="2883435" y="3414378"/>
                    <a:pt x="2883858" y="3408344"/>
                  </a:cubicBezTo>
                  <a:lnTo>
                    <a:pt x="2899419" y="3403897"/>
                  </a:lnTo>
                  <a:lnTo>
                    <a:pt x="2893068" y="3392463"/>
                  </a:lnTo>
                  <a:lnTo>
                    <a:pt x="2903230" y="3368330"/>
                  </a:lnTo>
                  <a:lnTo>
                    <a:pt x="2852100" y="3293691"/>
                  </a:lnTo>
                  <a:lnTo>
                    <a:pt x="2857181" y="3281306"/>
                  </a:lnTo>
                  <a:lnTo>
                    <a:pt x="2867979" y="3290515"/>
                  </a:lnTo>
                  <a:lnTo>
                    <a:pt x="2875283" y="3289244"/>
                  </a:lnTo>
                  <a:lnTo>
                    <a:pt x="2882270" y="3276541"/>
                  </a:lnTo>
                  <a:lnTo>
                    <a:pt x="2867661" y="3252402"/>
                  </a:lnTo>
                  <a:lnTo>
                    <a:pt x="2867661" y="3241921"/>
                  </a:lnTo>
                  <a:lnTo>
                    <a:pt x="2890527" y="3243826"/>
                  </a:lnTo>
                  <a:lnTo>
                    <a:pt x="2892750" y="3222863"/>
                  </a:lnTo>
                  <a:lnTo>
                    <a:pt x="2821930" y="3147590"/>
                  </a:lnTo>
                  <a:lnTo>
                    <a:pt x="2812084" y="3089788"/>
                  </a:lnTo>
                  <a:lnTo>
                    <a:pt x="2795888" y="3080260"/>
                  </a:lnTo>
                  <a:lnTo>
                    <a:pt x="2787313" y="3042465"/>
                  </a:lnTo>
                  <a:lnTo>
                    <a:pt x="2772387" y="3022457"/>
                  </a:lnTo>
                  <a:lnTo>
                    <a:pt x="2790171" y="3018328"/>
                  </a:lnTo>
                  <a:lnTo>
                    <a:pt x="2793347" y="3008801"/>
                  </a:lnTo>
                  <a:lnTo>
                    <a:pt x="2779374" y="2996097"/>
                  </a:lnTo>
                  <a:lnTo>
                    <a:pt x="2775245" y="2979263"/>
                  </a:lnTo>
                  <a:lnTo>
                    <a:pt x="2779056" y="2969736"/>
                  </a:lnTo>
                  <a:lnTo>
                    <a:pt x="2779056" y="2956077"/>
                  </a:lnTo>
                  <a:lnTo>
                    <a:pt x="2768576" y="2951632"/>
                  </a:lnTo>
                  <a:lnTo>
                    <a:pt x="2756825" y="2957348"/>
                  </a:lnTo>
                  <a:lnTo>
                    <a:pt x="2739676" y="2952267"/>
                  </a:lnTo>
                  <a:lnTo>
                    <a:pt x="2741899" y="2941467"/>
                  </a:lnTo>
                  <a:lnTo>
                    <a:pt x="2779691" y="2919236"/>
                  </a:lnTo>
                  <a:lnTo>
                    <a:pt x="2763812" y="2902720"/>
                  </a:lnTo>
                  <a:lnTo>
                    <a:pt x="2759684" y="2902720"/>
                  </a:lnTo>
                  <a:lnTo>
                    <a:pt x="2756190" y="2903038"/>
                  </a:lnTo>
                  <a:lnTo>
                    <a:pt x="2753332" y="2903672"/>
                  </a:lnTo>
                  <a:lnTo>
                    <a:pt x="2752379" y="2903989"/>
                  </a:lnTo>
                  <a:lnTo>
                    <a:pt x="2752062" y="2904623"/>
                  </a:lnTo>
                  <a:lnTo>
                    <a:pt x="2751426" y="2906529"/>
                  </a:lnTo>
                  <a:cubicBezTo>
                    <a:pt x="2751320" y="2907377"/>
                    <a:pt x="2751215" y="2908224"/>
                    <a:pt x="2751109" y="2909072"/>
                  </a:cubicBezTo>
                  <a:lnTo>
                    <a:pt x="2751109" y="2911930"/>
                  </a:lnTo>
                  <a:lnTo>
                    <a:pt x="2751109" y="2917011"/>
                  </a:lnTo>
                  <a:lnTo>
                    <a:pt x="2751109" y="2919236"/>
                  </a:lnTo>
                  <a:lnTo>
                    <a:pt x="2745710" y="2915423"/>
                  </a:lnTo>
                  <a:cubicBezTo>
                    <a:pt x="2746133" y="2909706"/>
                    <a:pt x="2746557" y="2903989"/>
                    <a:pt x="2746980" y="2898272"/>
                  </a:cubicBezTo>
                  <a:lnTo>
                    <a:pt x="2733642" y="2887156"/>
                  </a:lnTo>
                  <a:lnTo>
                    <a:pt x="2729513" y="2872231"/>
                  </a:lnTo>
                  <a:lnTo>
                    <a:pt x="2720621" y="2826815"/>
                  </a:lnTo>
                  <a:lnTo>
                    <a:pt x="2717763" y="2769962"/>
                  </a:lnTo>
                  <a:lnTo>
                    <a:pt x="2718432" y="2770111"/>
                  </a:lnTo>
                  <a:lnTo>
                    <a:pt x="2705803" y="2755583"/>
                  </a:lnTo>
                  <a:lnTo>
                    <a:pt x="2681365" y="2751773"/>
                  </a:lnTo>
                  <a:lnTo>
                    <a:pt x="2680413" y="2744153"/>
                  </a:lnTo>
                  <a:lnTo>
                    <a:pt x="2666449" y="2735898"/>
                  </a:lnTo>
                  <a:lnTo>
                    <a:pt x="2677874" y="2696847"/>
                  </a:lnTo>
                  <a:lnTo>
                    <a:pt x="2668353" y="2675893"/>
                  </a:lnTo>
                  <a:cubicBezTo>
                    <a:pt x="2668565" y="2666050"/>
                    <a:pt x="2668776" y="2656208"/>
                    <a:pt x="2668988" y="2646365"/>
                  </a:cubicBezTo>
                  <a:lnTo>
                    <a:pt x="2675335" y="2662240"/>
                  </a:lnTo>
                  <a:lnTo>
                    <a:pt x="2678509" y="2640968"/>
                  </a:lnTo>
                  <a:lnTo>
                    <a:pt x="2676288" y="2617791"/>
                  </a:lnTo>
                  <a:lnTo>
                    <a:pt x="2655976" y="2621282"/>
                  </a:lnTo>
                  <a:lnTo>
                    <a:pt x="2646771" y="2635889"/>
                  </a:lnTo>
                  <a:lnTo>
                    <a:pt x="2659784" y="2674939"/>
                  </a:lnTo>
                  <a:lnTo>
                    <a:pt x="2657879" y="2686687"/>
                  </a:lnTo>
                  <a:lnTo>
                    <a:pt x="2649310" y="2693036"/>
                  </a:lnTo>
                  <a:lnTo>
                    <a:pt x="2646136" y="2672717"/>
                  </a:lnTo>
                  <a:lnTo>
                    <a:pt x="2642962" y="2665414"/>
                  </a:lnTo>
                  <a:cubicBezTo>
                    <a:pt x="2643174" y="2662662"/>
                    <a:pt x="2643385" y="2659911"/>
                    <a:pt x="2643597" y="2657159"/>
                  </a:cubicBezTo>
                  <a:lnTo>
                    <a:pt x="2631854" y="2658430"/>
                  </a:lnTo>
                  <a:lnTo>
                    <a:pt x="2637567" y="2679067"/>
                  </a:lnTo>
                  <a:lnTo>
                    <a:pt x="2632489" y="2705737"/>
                  </a:lnTo>
                  <a:lnTo>
                    <a:pt x="2650579" y="2720341"/>
                  </a:lnTo>
                  <a:lnTo>
                    <a:pt x="2647722" y="2746693"/>
                  </a:lnTo>
                  <a:lnTo>
                    <a:pt x="2636298" y="2747963"/>
                  </a:lnTo>
                  <a:lnTo>
                    <a:pt x="2633124" y="2773998"/>
                  </a:lnTo>
                  <a:lnTo>
                    <a:pt x="2623920" y="2784475"/>
                  </a:lnTo>
                  <a:lnTo>
                    <a:pt x="2600434" y="2781934"/>
                  </a:lnTo>
                  <a:lnTo>
                    <a:pt x="2586787" y="2789236"/>
                  </a:lnTo>
                  <a:lnTo>
                    <a:pt x="2571870" y="2774633"/>
                  </a:lnTo>
                  <a:lnTo>
                    <a:pt x="2577583" y="2799714"/>
                  </a:lnTo>
                  <a:lnTo>
                    <a:pt x="2549970" y="2818130"/>
                  </a:lnTo>
                  <a:lnTo>
                    <a:pt x="2544893" y="2839084"/>
                  </a:lnTo>
                  <a:lnTo>
                    <a:pt x="2529023" y="2837179"/>
                  </a:lnTo>
                  <a:lnTo>
                    <a:pt x="2524898" y="2843846"/>
                  </a:lnTo>
                  <a:lnTo>
                    <a:pt x="2536322" y="2852736"/>
                  </a:lnTo>
                  <a:lnTo>
                    <a:pt x="2528389" y="2862578"/>
                  </a:lnTo>
                  <a:lnTo>
                    <a:pt x="2517598" y="2864483"/>
                  </a:lnTo>
                  <a:lnTo>
                    <a:pt x="2509981" y="2866389"/>
                  </a:lnTo>
                  <a:lnTo>
                    <a:pt x="2506807" y="2867023"/>
                  </a:lnTo>
                  <a:lnTo>
                    <a:pt x="2504903" y="2867975"/>
                  </a:lnTo>
                  <a:lnTo>
                    <a:pt x="2504268" y="2868928"/>
                  </a:lnTo>
                  <a:lnTo>
                    <a:pt x="2503952" y="2869563"/>
                  </a:lnTo>
                  <a:lnTo>
                    <a:pt x="2502999" y="2872103"/>
                  </a:lnTo>
                  <a:lnTo>
                    <a:pt x="2501730" y="2875277"/>
                  </a:lnTo>
                  <a:lnTo>
                    <a:pt x="2500777" y="2879088"/>
                  </a:lnTo>
                  <a:lnTo>
                    <a:pt x="2499190" y="2885437"/>
                  </a:lnTo>
                  <a:cubicBezTo>
                    <a:pt x="2499084" y="2886390"/>
                    <a:pt x="2498979" y="2887342"/>
                    <a:pt x="2498873" y="2888295"/>
                  </a:cubicBezTo>
                  <a:lnTo>
                    <a:pt x="2479196" y="2919092"/>
                  </a:lnTo>
                  <a:lnTo>
                    <a:pt x="2452536" y="2925442"/>
                  </a:lnTo>
                  <a:lnTo>
                    <a:pt x="2434445" y="2941316"/>
                  </a:lnTo>
                  <a:lnTo>
                    <a:pt x="2412546" y="2943856"/>
                  </a:lnTo>
                  <a:lnTo>
                    <a:pt x="2406199" y="2961954"/>
                  </a:lnTo>
                  <a:lnTo>
                    <a:pt x="2358910" y="2965446"/>
                  </a:lnTo>
                  <a:lnTo>
                    <a:pt x="2325902" y="2956239"/>
                  </a:lnTo>
                  <a:lnTo>
                    <a:pt x="2291942" y="2950206"/>
                  </a:lnTo>
                  <a:lnTo>
                    <a:pt x="2297020" y="2924807"/>
                  </a:lnTo>
                  <a:lnTo>
                    <a:pt x="2267822" y="2929252"/>
                  </a:lnTo>
                  <a:lnTo>
                    <a:pt x="2226879" y="2886389"/>
                  </a:lnTo>
                  <a:lnTo>
                    <a:pt x="2197364" y="2883216"/>
                  </a:lnTo>
                  <a:lnTo>
                    <a:pt x="2191016" y="2862578"/>
                  </a:lnTo>
                  <a:lnTo>
                    <a:pt x="2178955" y="2853371"/>
                  </a:lnTo>
                  <a:lnTo>
                    <a:pt x="2188477" y="2836226"/>
                  </a:lnTo>
                  <a:lnTo>
                    <a:pt x="2197681" y="2806700"/>
                  </a:lnTo>
                  <a:lnTo>
                    <a:pt x="2216723" y="2820034"/>
                  </a:lnTo>
                  <a:lnTo>
                    <a:pt x="2224022" y="2809240"/>
                  </a:lnTo>
                  <a:lnTo>
                    <a:pt x="2253857" y="2822891"/>
                  </a:lnTo>
                  <a:lnTo>
                    <a:pt x="2244334" y="2811462"/>
                  </a:lnTo>
                  <a:lnTo>
                    <a:pt x="2243066" y="2799714"/>
                  </a:lnTo>
                  <a:lnTo>
                    <a:pt x="2283373" y="2782569"/>
                  </a:lnTo>
                  <a:lnTo>
                    <a:pt x="2235450" y="2793365"/>
                  </a:lnTo>
                  <a:lnTo>
                    <a:pt x="2224976" y="2773679"/>
                  </a:lnTo>
                  <a:lnTo>
                    <a:pt x="2235132" y="2752408"/>
                  </a:lnTo>
                  <a:lnTo>
                    <a:pt x="2251001" y="2748280"/>
                  </a:lnTo>
                  <a:lnTo>
                    <a:pt x="2258618" y="2737486"/>
                  </a:lnTo>
                  <a:lnTo>
                    <a:pt x="2242432" y="2730184"/>
                  </a:lnTo>
                  <a:lnTo>
                    <a:pt x="2245287" y="2720658"/>
                  </a:lnTo>
                  <a:lnTo>
                    <a:pt x="2261156" y="2707958"/>
                  </a:lnTo>
                  <a:lnTo>
                    <a:pt x="2261156" y="2703514"/>
                  </a:lnTo>
                  <a:lnTo>
                    <a:pt x="2245287" y="2694307"/>
                  </a:lnTo>
                  <a:lnTo>
                    <a:pt x="2232909" y="2720024"/>
                  </a:lnTo>
                  <a:lnTo>
                    <a:pt x="2214502" y="2707641"/>
                  </a:lnTo>
                  <a:lnTo>
                    <a:pt x="2211646" y="2733675"/>
                  </a:lnTo>
                  <a:lnTo>
                    <a:pt x="2197998" y="2725421"/>
                  </a:lnTo>
                  <a:cubicBezTo>
                    <a:pt x="2197681" y="2720870"/>
                    <a:pt x="2197363" y="2716319"/>
                    <a:pt x="2197046" y="2711768"/>
                  </a:cubicBezTo>
                  <a:lnTo>
                    <a:pt x="2191333" y="2703196"/>
                  </a:lnTo>
                  <a:lnTo>
                    <a:pt x="2204980" y="2676845"/>
                  </a:lnTo>
                  <a:lnTo>
                    <a:pt x="2223072" y="2685099"/>
                  </a:lnTo>
                  <a:lnTo>
                    <a:pt x="2224976" y="2659700"/>
                  </a:lnTo>
                  <a:lnTo>
                    <a:pt x="2227833" y="2657478"/>
                  </a:lnTo>
                  <a:lnTo>
                    <a:pt x="2233862" y="2652715"/>
                  </a:lnTo>
                  <a:lnTo>
                    <a:pt x="2237035" y="2649540"/>
                  </a:lnTo>
                  <a:lnTo>
                    <a:pt x="2239257" y="2646683"/>
                  </a:lnTo>
                  <a:lnTo>
                    <a:pt x="2241161" y="2644460"/>
                  </a:lnTo>
                  <a:lnTo>
                    <a:pt x="2241479" y="2643508"/>
                  </a:lnTo>
                  <a:lnTo>
                    <a:pt x="2241479" y="2642873"/>
                  </a:lnTo>
                  <a:lnTo>
                    <a:pt x="2241479" y="2642555"/>
                  </a:lnTo>
                  <a:lnTo>
                    <a:pt x="2241798" y="2642555"/>
                  </a:lnTo>
                  <a:lnTo>
                    <a:pt x="2243702" y="2642873"/>
                  </a:lnTo>
                  <a:lnTo>
                    <a:pt x="2248461" y="2646048"/>
                  </a:lnTo>
                  <a:lnTo>
                    <a:pt x="2256713" y="2651127"/>
                  </a:lnTo>
                  <a:lnTo>
                    <a:pt x="2264966" y="2632078"/>
                  </a:lnTo>
                  <a:lnTo>
                    <a:pt x="2259571" y="2626999"/>
                  </a:lnTo>
                  <a:lnTo>
                    <a:pt x="2242432" y="2639698"/>
                  </a:lnTo>
                  <a:lnTo>
                    <a:pt x="2232909" y="2632395"/>
                  </a:lnTo>
                  <a:lnTo>
                    <a:pt x="2216406" y="2645095"/>
                  </a:lnTo>
                  <a:lnTo>
                    <a:pt x="2211646" y="2633665"/>
                  </a:lnTo>
                  <a:lnTo>
                    <a:pt x="2225609" y="2614615"/>
                  </a:lnTo>
                  <a:lnTo>
                    <a:pt x="2237035" y="2592073"/>
                  </a:lnTo>
                  <a:lnTo>
                    <a:pt x="2260205" y="2583819"/>
                  </a:lnTo>
                  <a:lnTo>
                    <a:pt x="2263060" y="2568896"/>
                  </a:lnTo>
                  <a:lnTo>
                    <a:pt x="2245287" y="2569214"/>
                  </a:lnTo>
                  <a:lnTo>
                    <a:pt x="2264013" y="2548576"/>
                  </a:lnTo>
                  <a:lnTo>
                    <a:pt x="2274486" y="2524764"/>
                  </a:lnTo>
                  <a:lnTo>
                    <a:pt x="2276390" y="2521589"/>
                  </a:lnTo>
                  <a:lnTo>
                    <a:pt x="2288133" y="2517779"/>
                  </a:lnTo>
                  <a:lnTo>
                    <a:pt x="2285278" y="2560324"/>
                  </a:lnTo>
                  <a:lnTo>
                    <a:pt x="2292893" y="2570485"/>
                  </a:lnTo>
                  <a:lnTo>
                    <a:pt x="2297656" y="2512700"/>
                  </a:lnTo>
                  <a:lnTo>
                    <a:pt x="2328123" y="2498726"/>
                  </a:lnTo>
                  <a:lnTo>
                    <a:pt x="2315429" y="2494594"/>
                  </a:lnTo>
                  <a:lnTo>
                    <a:pt x="2290038" y="2503489"/>
                  </a:lnTo>
                  <a:lnTo>
                    <a:pt x="2293212" y="2487610"/>
                  </a:lnTo>
                  <a:lnTo>
                    <a:pt x="2278612" y="2503489"/>
                  </a:lnTo>
                  <a:lnTo>
                    <a:pt x="2250048" y="2517144"/>
                  </a:lnTo>
                  <a:lnTo>
                    <a:pt x="2241798" y="2546990"/>
                  </a:lnTo>
                  <a:lnTo>
                    <a:pt x="2213550" y="2566039"/>
                  </a:lnTo>
                  <a:lnTo>
                    <a:pt x="2206249" y="2575564"/>
                  </a:lnTo>
                  <a:lnTo>
                    <a:pt x="2183715" y="2563182"/>
                  </a:lnTo>
                  <a:lnTo>
                    <a:pt x="2169117" y="2573658"/>
                  </a:lnTo>
                  <a:lnTo>
                    <a:pt x="2149756" y="2544449"/>
                  </a:lnTo>
                  <a:cubicBezTo>
                    <a:pt x="2149650" y="2541380"/>
                    <a:pt x="2149545" y="2538311"/>
                    <a:pt x="2149439" y="2535242"/>
                  </a:cubicBezTo>
                  <a:lnTo>
                    <a:pt x="2166578" y="2537146"/>
                  </a:lnTo>
                  <a:lnTo>
                    <a:pt x="2168800" y="2516191"/>
                  </a:lnTo>
                  <a:lnTo>
                    <a:pt x="2183399" y="2530480"/>
                  </a:lnTo>
                  <a:lnTo>
                    <a:pt x="2216088" y="2509202"/>
                  </a:lnTo>
                  <a:lnTo>
                    <a:pt x="2187842" y="2511428"/>
                  </a:lnTo>
                  <a:lnTo>
                    <a:pt x="2178955" y="2506347"/>
                  </a:lnTo>
                  <a:lnTo>
                    <a:pt x="2176734" y="2489517"/>
                  </a:lnTo>
                  <a:lnTo>
                    <a:pt x="2203076" y="2475554"/>
                  </a:lnTo>
                  <a:lnTo>
                    <a:pt x="2181178" y="2477773"/>
                  </a:lnTo>
                  <a:cubicBezTo>
                    <a:pt x="2181390" y="2473540"/>
                    <a:pt x="2181601" y="2469306"/>
                    <a:pt x="2181813" y="2465073"/>
                  </a:cubicBezTo>
                  <a:lnTo>
                    <a:pt x="2169117" y="2453962"/>
                  </a:lnTo>
                  <a:lnTo>
                    <a:pt x="2180543" y="2439040"/>
                  </a:lnTo>
                  <a:lnTo>
                    <a:pt x="2172290" y="2438087"/>
                  </a:lnTo>
                  <a:lnTo>
                    <a:pt x="2159594" y="2444438"/>
                  </a:lnTo>
                  <a:lnTo>
                    <a:pt x="2141505" y="2433007"/>
                  </a:lnTo>
                  <a:lnTo>
                    <a:pt x="2149756" y="2422530"/>
                  </a:lnTo>
                  <a:lnTo>
                    <a:pt x="2138331" y="2421258"/>
                  </a:lnTo>
                  <a:lnTo>
                    <a:pt x="2143091" y="2403163"/>
                  </a:lnTo>
                  <a:lnTo>
                    <a:pt x="2158959" y="2402208"/>
                  </a:lnTo>
                  <a:lnTo>
                    <a:pt x="2184669" y="2408243"/>
                  </a:lnTo>
                  <a:lnTo>
                    <a:pt x="2209741" y="2392366"/>
                  </a:lnTo>
                  <a:lnTo>
                    <a:pt x="2253223" y="2401575"/>
                  </a:lnTo>
                  <a:lnTo>
                    <a:pt x="2274486" y="2389510"/>
                  </a:lnTo>
                  <a:lnTo>
                    <a:pt x="2317968" y="2416815"/>
                  </a:lnTo>
                  <a:lnTo>
                    <a:pt x="2312891" y="2438722"/>
                  </a:lnTo>
                  <a:lnTo>
                    <a:pt x="2328441" y="2426022"/>
                  </a:lnTo>
                  <a:lnTo>
                    <a:pt x="2341136" y="2440627"/>
                  </a:lnTo>
                  <a:lnTo>
                    <a:pt x="2347484" y="2426022"/>
                  </a:lnTo>
                  <a:lnTo>
                    <a:pt x="2329710" y="2412053"/>
                  </a:lnTo>
                  <a:lnTo>
                    <a:pt x="2325902" y="2398716"/>
                  </a:lnTo>
                  <a:lnTo>
                    <a:pt x="2386204" y="2376172"/>
                  </a:lnTo>
                  <a:lnTo>
                    <a:pt x="2384935" y="2359030"/>
                  </a:lnTo>
                  <a:lnTo>
                    <a:pt x="2353197" y="2371094"/>
                  </a:lnTo>
                  <a:lnTo>
                    <a:pt x="2361765" y="2356172"/>
                  </a:lnTo>
                  <a:cubicBezTo>
                    <a:pt x="2361659" y="2348023"/>
                    <a:pt x="2361554" y="2339874"/>
                    <a:pt x="2361448" y="2331725"/>
                  </a:cubicBezTo>
                  <a:lnTo>
                    <a:pt x="2383348" y="2299021"/>
                  </a:lnTo>
                  <a:lnTo>
                    <a:pt x="2345898" y="2332040"/>
                  </a:lnTo>
                  <a:lnTo>
                    <a:pt x="2345898" y="2368872"/>
                  </a:lnTo>
                  <a:lnTo>
                    <a:pt x="2330346" y="2378397"/>
                  </a:lnTo>
                  <a:lnTo>
                    <a:pt x="2320824" y="2367285"/>
                  </a:lnTo>
                  <a:lnTo>
                    <a:pt x="2313208" y="2374587"/>
                  </a:lnTo>
                  <a:lnTo>
                    <a:pt x="2271948" y="2374904"/>
                  </a:lnTo>
                  <a:lnTo>
                    <a:pt x="2271948" y="2363157"/>
                  </a:lnTo>
                  <a:lnTo>
                    <a:pt x="2287500" y="2339979"/>
                  </a:lnTo>
                  <a:lnTo>
                    <a:pt x="2263378" y="2359030"/>
                  </a:lnTo>
                  <a:lnTo>
                    <a:pt x="2263378" y="2376172"/>
                  </a:lnTo>
                  <a:lnTo>
                    <a:pt x="2245605" y="2379350"/>
                  </a:lnTo>
                  <a:lnTo>
                    <a:pt x="2210694" y="2377443"/>
                  </a:lnTo>
                  <a:lnTo>
                    <a:pt x="2176100" y="2399987"/>
                  </a:lnTo>
                  <a:lnTo>
                    <a:pt x="2153882" y="2391732"/>
                  </a:lnTo>
                  <a:lnTo>
                    <a:pt x="2145948" y="2379350"/>
                  </a:lnTo>
                  <a:lnTo>
                    <a:pt x="2160864" y="2371729"/>
                  </a:lnTo>
                  <a:lnTo>
                    <a:pt x="2136427" y="2362204"/>
                  </a:lnTo>
                  <a:lnTo>
                    <a:pt x="2178639" y="2342201"/>
                  </a:lnTo>
                  <a:lnTo>
                    <a:pt x="2167847" y="2339979"/>
                  </a:lnTo>
                  <a:lnTo>
                    <a:pt x="2173243" y="2326326"/>
                  </a:lnTo>
                  <a:lnTo>
                    <a:pt x="2188160" y="2322834"/>
                  </a:lnTo>
                  <a:lnTo>
                    <a:pt x="2158008" y="2303150"/>
                  </a:lnTo>
                  <a:lnTo>
                    <a:pt x="2166578" y="2294574"/>
                  </a:lnTo>
                  <a:lnTo>
                    <a:pt x="2133571" y="2274889"/>
                  </a:lnTo>
                  <a:lnTo>
                    <a:pt x="2157057" y="2271715"/>
                  </a:lnTo>
                  <a:lnTo>
                    <a:pt x="2154518" y="2256790"/>
                  </a:lnTo>
                  <a:lnTo>
                    <a:pt x="2160864" y="2256790"/>
                  </a:lnTo>
                  <a:lnTo>
                    <a:pt x="2173560" y="2244090"/>
                  </a:lnTo>
                  <a:lnTo>
                    <a:pt x="2187525" y="2258697"/>
                  </a:lnTo>
                  <a:lnTo>
                    <a:pt x="2200219" y="2265998"/>
                  </a:lnTo>
                  <a:lnTo>
                    <a:pt x="2203395" y="2253298"/>
                  </a:lnTo>
                  <a:lnTo>
                    <a:pt x="2226246" y="2245361"/>
                  </a:lnTo>
                  <a:lnTo>
                    <a:pt x="2252906" y="2258377"/>
                  </a:lnTo>
                  <a:lnTo>
                    <a:pt x="2266552" y="2244090"/>
                  </a:lnTo>
                  <a:lnTo>
                    <a:pt x="2266552" y="2235835"/>
                  </a:lnTo>
                  <a:lnTo>
                    <a:pt x="2213550" y="2243773"/>
                  </a:lnTo>
                  <a:lnTo>
                    <a:pt x="2197681" y="2239644"/>
                  </a:lnTo>
                  <a:lnTo>
                    <a:pt x="2204029" y="2231072"/>
                  </a:lnTo>
                  <a:lnTo>
                    <a:pt x="2233862" y="2227898"/>
                  </a:lnTo>
                  <a:lnTo>
                    <a:pt x="2254492" y="2222181"/>
                  </a:lnTo>
                  <a:lnTo>
                    <a:pt x="2236401" y="2212020"/>
                  </a:lnTo>
                  <a:lnTo>
                    <a:pt x="2249414" y="2203448"/>
                  </a:lnTo>
                  <a:lnTo>
                    <a:pt x="2244970" y="2194876"/>
                  </a:lnTo>
                  <a:lnTo>
                    <a:pt x="2230053" y="2187889"/>
                  </a:lnTo>
                  <a:lnTo>
                    <a:pt x="2238304" y="2165664"/>
                  </a:lnTo>
                  <a:lnTo>
                    <a:pt x="2261791" y="2150423"/>
                  </a:lnTo>
                  <a:lnTo>
                    <a:pt x="2278612" y="2184079"/>
                  </a:lnTo>
                  <a:lnTo>
                    <a:pt x="2285912" y="2178682"/>
                  </a:lnTo>
                  <a:lnTo>
                    <a:pt x="2279565" y="2166298"/>
                  </a:lnTo>
                  <a:lnTo>
                    <a:pt x="2281469" y="2138677"/>
                  </a:lnTo>
                  <a:lnTo>
                    <a:pt x="2300512" y="2135500"/>
                  </a:lnTo>
                  <a:lnTo>
                    <a:pt x="2314476" y="2151058"/>
                  </a:lnTo>
                  <a:lnTo>
                    <a:pt x="2307177" y="2195194"/>
                  </a:lnTo>
                  <a:lnTo>
                    <a:pt x="2318920" y="2195194"/>
                  </a:lnTo>
                  <a:lnTo>
                    <a:pt x="2329076" y="2158361"/>
                  </a:lnTo>
                  <a:lnTo>
                    <a:pt x="2356688" y="2158044"/>
                  </a:lnTo>
                  <a:lnTo>
                    <a:pt x="2361131" y="2146612"/>
                  </a:lnTo>
                  <a:lnTo>
                    <a:pt x="2321776" y="2142486"/>
                  </a:lnTo>
                  <a:lnTo>
                    <a:pt x="2319237" y="2125021"/>
                  </a:lnTo>
                  <a:lnTo>
                    <a:pt x="2297020" y="2113274"/>
                  </a:lnTo>
                  <a:lnTo>
                    <a:pt x="2285594" y="2125021"/>
                  </a:lnTo>
                  <a:lnTo>
                    <a:pt x="2278294" y="2118988"/>
                  </a:lnTo>
                  <a:lnTo>
                    <a:pt x="2283373" y="2109465"/>
                  </a:lnTo>
                  <a:lnTo>
                    <a:pt x="2297973" y="2100891"/>
                  </a:lnTo>
                  <a:lnTo>
                    <a:pt x="2310667" y="2099304"/>
                  </a:lnTo>
                  <a:lnTo>
                    <a:pt x="2326855" y="2092953"/>
                  </a:lnTo>
                  <a:lnTo>
                    <a:pt x="2344627" y="2103432"/>
                  </a:lnTo>
                  <a:lnTo>
                    <a:pt x="2352880" y="2098033"/>
                  </a:lnTo>
                  <a:lnTo>
                    <a:pt x="2373509" y="2117719"/>
                  </a:lnTo>
                  <a:lnTo>
                    <a:pt x="2388426" y="2113591"/>
                  </a:lnTo>
                  <a:lnTo>
                    <a:pt x="2390965" y="2100891"/>
                  </a:lnTo>
                  <a:lnTo>
                    <a:pt x="2364623" y="2097082"/>
                  </a:lnTo>
                  <a:lnTo>
                    <a:pt x="2364623" y="2087237"/>
                  </a:lnTo>
                  <a:lnTo>
                    <a:pt x="2392868" y="2073585"/>
                  </a:lnTo>
                  <a:lnTo>
                    <a:pt x="2361131" y="2063426"/>
                  </a:lnTo>
                  <a:lnTo>
                    <a:pt x="2344309" y="2067553"/>
                  </a:lnTo>
                  <a:lnTo>
                    <a:pt x="2321141" y="2069141"/>
                  </a:lnTo>
                  <a:lnTo>
                    <a:pt x="2338915" y="2050726"/>
                  </a:lnTo>
                  <a:lnTo>
                    <a:pt x="2320824" y="2045646"/>
                  </a:lnTo>
                  <a:lnTo>
                    <a:pt x="2318602" y="2029776"/>
                  </a:lnTo>
                  <a:lnTo>
                    <a:pt x="2346849" y="2010726"/>
                  </a:lnTo>
                  <a:lnTo>
                    <a:pt x="2363987" y="2025013"/>
                  </a:lnTo>
                  <a:lnTo>
                    <a:pt x="2377953" y="2033586"/>
                  </a:lnTo>
                  <a:lnTo>
                    <a:pt x="2390330" y="2019933"/>
                  </a:lnTo>
                  <a:lnTo>
                    <a:pt x="2395725" y="2026918"/>
                  </a:lnTo>
                  <a:lnTo>
                    <a:pt x="2422068" y="2016441"/>
                  </a:lnTo>
                  <a:lnTo>
                    <a:pt x="2401756" y="1998661"/>
                  </a:lnTo>
                  <a:lnTo>
                    <a:pt x="2384935" y="2011360"/>
                  </a:lnTo>
                  <a:lnTo>
                    <a:pt x="2370336" y="2004376"/>
                  </a:lnTo>
                  <a:lnTo>
                    <a:pt x="2373191" y="1984056"/>
                  </a:lnTo>
                  <a:lnTo>
                    <a:pt x="2394138" y="1977706"/>
                  </a:lnTo>
                  <a:lnTo>
                    <a:pt x="2409055" y="1966911"/>
                  </a:lnTo>
                  <a:lnTo>
                    <a:pt x="2423655" y="1967864"/>
                  </a:lnTo>
                  <a:cubicBezTo>
                    <a:pt x="2423973" y="1963631"/>
                    <a:pt x="2424290" y="1959397"/>
                    <a:pt x="2424608" y="1955164"/>
                  </a:cubicBezTo>
                  <a:lnTo>
                    <a:pt x="2438570" y="1958338"/>
                  </a:lnTo>
                  <a:lnTo>
                    <a:pt x="2445870" y="1965324"/>
                  </a:lnTo>
                  <a:lnTo>
                    <a:pt x="2460787" y="1944051"/>
                  </a:lnTo>
                  <a:lnTo>
                    <a:pt x="2480465" y="1914841"/>
                  </a:lnTo>
                  <a:lnTo>
                    <a:pt x="2502364" y="1913254"/>
                  </a:lnTo>
                  <a:lnTo>
                    <a:pt x="2520455" y="1906904"/>
                  </a:lnTo>
                  <a:lnTo>
                    <a:pt x="2529341" y="1928811"/>
                  </a:lnTo>
                  <a:lnTo>
                    <a:pt x="2553461" y="1919286"/>
                  </a:lnTo>
                  <a:lnTo>
                    <a:pt x="2543941" y="1902459"/>
                  </a:lnTo>
                  <a:lnTo>
                    <a:pt x="2538228" y="1886901"/>
                  </a:lnTo>
                  <a:lnTo>
                    <a:pt x="2585518" y="1865312"/>
                  </a:lnTo>
                  <a:lnTo>
                    <a:pt x="2609319" y="1891347"/>
                  </a:lnTo>
                  <a:lnTo>
                    <a:pt x="2603925" y="1913254"/>
                  </a:lnTo>
                  <a:lnTo>
                    <a:pt x="2607415" y="1925954"/>
                  </a:lnTo>
                  <a:lnTo>
                    <a:pt x="2630902" y="1923731"/>
                  </a:lnTo>
                  <a:lnTo>
                    <a:pt x="2619793" y="1910079"/>
                  </a:lnTo>
                  <a:lnTo>
                    <a:pt x="2626141" y="1900554"/>
                  </a:lnTo>
                  <a:lnTo>
                    <a:pt x="2665497" y="1901189"/>
                  </a:lnTo>
                  <a:lnTo>
                    <a:pt x="2678826" y="1889759"/>
                  </a:lnTo>
                  <a:lnTo>
                    <a:pt x="2665179" y="1871979"/>
                  </a:lnTo>
                  <a:lnTo>
                    <a:pt x="2684856" y="1851658"/>
                  </a:lnTo>
                  <a:lnTo>
                    <a:pt x="2739762" y="1824989"/>
                  </a:lnTo>
                  <a:lnTo>
                    <a:pt x="2727702" y="1843086"/>
                  </a:lnTo>
                  <a:lnTo>
                    <a:pt x="2755314" y="1832928"/>
                  </a:lnTo>
                  <a:lnTo>
                    <a:pt x="2757853" y="1817369"/>
                  </a:lnTo>
                  <a:lnTo>
                    <a:pt x="2733732" y="1816734"/>
                  </a:lnTo>
                  <a:lnTo>
                    <a:pt x="2743254" y="1805304"/>
                  </a:lnTo>
                  <a:cubicBezTo>
                    <a:pt x="2743360" y="1802129"/>
                    <a:pt x="2743465" y="1798954"/>
                    <a:pt x="2743571" y="1795779"/>
                  </a:cubicBezTo>
                  <a:lnTo>
                    <a:pt x="2735636" y="1791334"/>
                  </a:lnTo>
                  <a:lnTo>
                    <a:pt x="2750553" y="1786571"/>
                  </a:lnTo>
                  <a:lnTo>
                    <a:pt x="2749283" y="1782443"/>
                  </a:lnTo>
                  <a:lnTo>
                    <a:pt x="2732463" y="1785936"/>
                  </a:lnTo>
                  <a:lnTo>
                    <a:pt x="2723576" y="1801494"/>
                  </a:lnTo>
                  <a:lnTo>
                    <a:pt x="2655341" y="1817686"/>
                  </a:lnTo>
                  <a:lnTo>
                    <a:pt x="2652167" y="1822131"/>
                  </a:lnTo>
                  <a:lnTo>
                    <a:pt x="2724211" y="1806891"/>
                  </a:lnTo>
                  <a:lnTo>
                    <a:pt x="2726114" y="1817369"/>
                  </a:lnTo>
                  <a:lnTo>
                    <a:pt x="2673431" y="1835784"/>
                  </a:lnTo>
                  <a:lnTo>
                    <a:pt x="2648041" y="1871979"/>
                  </a:lnTo>
                  <a:lnTo>
                    <a:pt x="2615668" y="1886267"/>
                  </a:lnTo>
                  <a:lnTo>
                    <a:pt x="2597261" y="1856739"/>
                  </a:lnTo>
                  <a:lnTo>
                    <a:pt x="2607415" y="1833245"/>
                  </a:lnTo>
                  <a:lnTo>
                    <a:pt x="2587739" y="1846261"/>
                  </a:lnTo>
                  <a:lnTo>
                    <a:pt x="2578217" y="1843086"/>
                  </a:lnTo>
                  <a:cubicBezTo>
                    <a:pt x="2578111" y="1832503"/>
                    <a:pt x="2578006" y="1821919"/>
                    <a:pt x="2577900" y="1811336"/>
                  </a:cubicBezTo>
                  <a:lnTo>
                    <a:pt x="2599165" y="1807209"/>
                  </a:lnTo>
                  <a:lnTo>
                    <a:pt x="2622967" y="1785619"/>
                  </a:lnTo>
                  <a:lnTo>
                    <a:pt x="2598530" y="1780538"/>
                  </a:lnTo>
                  <a:lnTo>
                    <a:pt x="2596625" y="1767839"/>
                  </a:lnTo>
                  <a:lnTo>
                    <a:pt x="2627094" y="1760536"/>
                  </a:lnTo>
                  <a:lnTo>
                    <a:pt x="2619476" y="1751963"/>
                  </a:lnTo>
                  <a:lnTo>
                    <a:pt x="2625823" y="1733866"/>
                  </a:lnTo>
                  <a:lnTo>
                    <a:pt x="2644550" y="1726564"/>
                  </a:lnTo>
                  <a:lnTo>
                    <a:pt x="2656927" y="1685606"/>
                  </a:lnTo>
                  <a:lnTo>
                    <a:pt x="2672796" y="1686241"/>
                  </a:lnTo>
                  <a:lnTo>
                    <a:pt x="2677239" y="1672588"/>
                  </a:lnTo>
                  <a:lnTo>
                    <a:pt x="2695013" y="1652269"/>
                  </a:lnTo>
                  <a:lnTo>
                    <a:pt x="2703264" y="1658619"/>
                  </a:lnTo>
                  <a:lnTo>
                    <a:pt x="2721355" y="1676398"/>
                  </a:lnTo>
                  <a:lnTo>
                    <a:pt x="2735320" y="1675128"/>
                  </a:lnTo>
                  <a:lnTo>
                    <a:pt x="2719133" y="1659253"/>
                  </a:lnTo>
                  <a:lnTo>
                    <a:pt x="2721355" y="1651316"/>
                  </a:lnTo>
                  <a:lnTo>
                    <a:pt x="2745793" y="1659253"/>
                  </a:lnTo>
                  <a:lnTo>
                    <a:pt x="2749918" y="1656079"/>
                  </a:lnTo>
                  <a:lnTo>
                    <a:pt x="2743254" y="1642426"/>
                  </a:lnTo>
                  <a:lnTo>
                    <a:pt x="2741349" y="1624646"/>
                  </a:lnTo>
                  <a:lnTo>
                    <a:pt x="2750870" y="1620201"/>
                  </a:lnTo>
                  <a:lnTo>
                    <a:pt x="2771499" y="1600833"/>
                  </a:lnTo>
                  <a:lnTo>
                    <a:pt x="2763248" y="1591944"/>
                  </a:lnTo>
                  <a:lnTo>
                    <a:pt x="2742936" y="1608771"/>
                  </a:lnTo>
                  <a:lnTo>
                    <a:pt x="2733732" y="1609723"/>
                  </a:lnTo>
                  <a:lnTo>
                    <a:pt x="2730241" y="1603374"/>
                  </a:lnTo>
                  <a:lnTo>
                    <a:pt x="2741983" y="1579561"/>
                  </a:lnTo>
                  <a:lnTo>
                    <a:pt x="2752459" y="1580196"/>
                  </a:lnTo>
                  <a:lnTo>
                    <a:pt x="2769278" y="1572576"/>
                  </a:lnTo>
                  <a:lnTo>
                    <a:pt x="2766105" y="1549399"/>
                  </a:lnTo>
                  <a:lnTo>
                    <a:pt x="2779435" y="1533524"/>
                  </a:lnTo>
                  <a:lnTo>
                    <a:pt x="2799430" y="1528127"/>
                  </a:lnTo>
                  <a:lnTo>
                    <a:pt x="2804825" y="1517649"/>
                  </a:lnTo>
                  <a:lnTo>
                    <a:pt x="2813077" y="1509077"/>
                  </a:lnTo>
                  <a:lnTo>
                    <a:pt x="2818790" y="1531937"/>
                  </a:lnTo>
                  <a:lnTo>
                    <a:pt x="2830215" y="1541461"/>
                  </a:lnTo>
                  <a:lnTo>
                    <a:pt x="2842592" y="1520189"/>
                  </a:lnTo>
                  <a:lnTo>
                    <a:pt x="2837515" y="1515109"/>
                  </a:lnTo>
                  <a:lnTo>
                    <a:pt x="2855288" y="1505584"/>
                  </a:lnTo>
                  <a:lnTo>
                    <a:pt x="2863540" y="1493836"/>
                  </a:lnTo>
                  <a:lnTo>
                    <a:pt x="2859414" y="1486534"/>
                  </a:lnTo>
                  <a:lnTo>
                    <a:pt x="2845767" y="1504314"/>
                  </a:lnTo>
                  <a:lnTo>
                    <a:pt x="2832120" y="1513204"/>
                  </a:lnTo>
                  <a:lnTo>
                    <a:pt x="2828945" y="1481137"/>
                  </a:lnTo>
                  <a:cubicBezTo>
                    <a:pt x="2828839" y="1480502"/>
                    <a:pt x="2828734" y="1479867"/>
                    <a:pt x="2828628" y="1479232"/>
                  </a:cubicBezTo>
                  <a:lnTo>
                    <a:pt x="2825772" y="1481137"/>
                  </a:lnTo>
                  <a:lnTo>
                    <a:pt x="2819425" y="1484629"/>
                  </a:lnTo>
                  <a:lnTo>
                    <a:pt x="2806729" y="1509077"/>
                  </a:lnTo>
                  <a:lnTo>
                    <a:pt x="2794987" y="1503996"/>
                  </a:lnTo>
                  <a:lnTo>
                    <a:pt x="2801335" y="1488122"/>
                  </a:lnTo>
                  <a:lnTo>
                    <a:pt x="2807047" y="1481137"/>
                  </a:lnTo>
                  <a:lnTo>
                    <a:pt x="2815933" y="1470024"/>
                  </a:lnTo>
                  <a:lnTo>
                    <a:pt x="2827359" y="1465897"/>
                  </a:lnTo>
                  <a:lnTo>
                    <a:pt x="2821012" y="1454149"/>
                  </a:lnTo>
                  <a:lnTo>
                    <a:pt x="2825137" y="1438274"/>
                  </a:lnTo>
                  <a:lnTo>
                    <a:pt x="2832436" y="1441449"/>
                  </a:lnTo>
                  <a:cubicBezTo>
                    <a:pt x="2832859" y="1448011"/>
                    <a:pt x="2833283" y="1454572"/>
                    <a:pt x="2833706" y="1461134"/>
                  </a:cubicBezTo>
                  <a:lnTo>
                    <a:pt x="2840371" y="1467484"/>
                  </a:lnTo>
                  <a:lnTo>
                    <a:pt x="2859414" y="1481137"/>
                  </a:lnTo>
                  <a:lnTo>
                    <a:pt x="2862588" y="1483042"/>
                  </a:lnTo>
                  <a:cubicBezTo>
                    <a:pt x="2862482" y="1482407"/>
                    <a:pt x="2862377" y="1481772"/>
                    <a:pt x="2862271" y="1481137"/>
                  </a:cubicBezTo>
                  <a:lnTo>
                    <a:pt x="2860366" y="1474152"/>
                  </a:lnTo>
                  <a:lnTo>
                    <a:pt x="2854653" y="1441132"/>
                  </a:lnTo>
                  <a:lnTo>
                    <a:pt x="2836563" y="1430972"/>
                  </a:lnTo>
                  <a:lnTo>
                    <a:pt x="2833072" y="1410017"/>
                  </a:lnTo>
                  <a:lnTo>
                    <a:pt x="2847036" y="1405255"/>
                  </a:lnTo>
                  <a:lnTo>
                    <a:pt x="2852749" y="1426527"/>
                  </a:lnTo>
                  <a:lnTo>
                    <a:pt x="2864174" y="1423987"/>
                  </a:lnTo>
                  <a:lnTo>
                    <a:pt x="2868300" y="1403350"/>
                  </a:lnTo>
                  <a:lnTo>
                    <a:pt x="2848941" y="1392554"/>
                  </a:lnTo>
                  <a:lnTo>
                    <a:pt x="2854970" y="1378267"/>
                  </a:lnTo>
                  <a:lnTo>
                    <a:pt x="2874013" y="1375727"/>
                  </a:lnTo>
                  <a:lnTo>
                    <a:pt x="2865761" y="1360170"/>
                  </a:lnTo>
                  <a:lnTo>
                    <a:pt x="2872744" y="1346200"/>
                  </a:lnTo>
                  <a:lnTo>
                    <a:pt x="2899721" y="1361757"/>
                  </a:lnTo>
                  <a:lnTo>
                    <a:pt x="2904482" y="1355407"/>
                  </a:lnTo>
                  <a:lnTo>
                    <a:pt x="2886390" y="1337945"/>
                  </a:lnTo>
                  <a:cubicBezTo>
                    <a:pt x="2886813" y="1332547"/>
                    <a:pt x="2887237" y="1327150"/>
                    <a:pt x="2887660" y="1321752"/>
                  </a:cubicBezTo>
                  <a:lnTo>
                    <a:pt x="2864174" y="1337945"/>
                  </a:lnTo>
                  <a:lnTo>
                    <a:pt x="2844496" y="1366519"/>
                  </a:lnTo>
                  <a:lnTo>
                    <a:pt x="2834976" y="1356360"/>
                  </a:lnTo>
                  <a:lnTo>
                    <a:pt x="2854970" y="1345247"/>
                  </a:lnTo>
                  <a:lnTo>
                    <a:pt x="2850527" y="1331912"/>
                  </a:lnTo>
                  <a:lnTo>
                    <a:pt x="2827041" y="1327467"/>
                  </a:lnTo>
                  <a:lnTo>
                    <a:pt x="2834659" y="1308735"/>
                  </a:lnTo>
                  <a:lnTo>
                    <a:pt x="2850527" y="1323340"/>
                  </a:lnTo>
                  <a:lnTo>
                    <a:pt x="2888296" y="1308100"/>
                  </a:lnTo>
                  <a:lnTo>
                    <a:pt x="2890518" y="1278890"/>
                  </a:lnTo>
                  <a:lnTo>
                    <a:pt x="2898768" y="1278255"/>
                  </a:lnTo>
                  <a:lnTo>
                    <a:pt x="2925112" y="1271905"/>
                  </a:lnTo>
                  <a:lnTo>
                    <a:pt x="2936854" y="1286510"/>
                  </a:lnTo>
                  <a:lnTo>
                    <a:pt x="2945741" y="1306830"/>
                  </a:lnTo>
                  <a:lnTo>
                    <a:pt x="2953675" y="1290637"/>
                  </a:lnTo>
                  <a:lnTo>
                    <a:pt x="2975891" y="1279843"/>
                  </a:lnTo>
                  <a:lnTo>
                    <a:pt x="2984143" y="1264285"/>
                  </a:lnTo>
                  <a:lnTo>
                    <a:pt x="2954945" y="1267460"/>
                  </a:lnTo>
                  <a:lnTo>
                    <a:pt x="2946376" y="1276033"/>
                  </a:lnTo>
                  <a:lnTo>
                    <a:pt x="2925746" y="1242377"/>
                  </a:lnTo>
                  <a:lnTo>
                    <a:pt x="2918447" y="1238250"/>
                  </a:lnTo>
                  <a:lnTo>
                    <a:pt x="2920351" y="1219200"/>
                  </a:lnTo>
                  <a:lnTo>
                    <a:pt x="2935267" y="1221423"/>
                  </a:lnTo>
                  <a:lnTo>
                    <a:pt x="2941297" y="1202373"/>
                  </a:lnTo>
                  <a:lnTo>
                    <a:pt x="2907338" y="1198563"/>
                  </a:lnTo>
                  <a:lnTo>
                    <a:pt x="2908607" y="1184593"/>
                  </a:lnTo>
                  <a:lnTo>
                    <a:pt x="2939394" y="1183323"/>
                  </a:lnTo>
                  <a:lnTo>
                    <a:pt x="2919081" y="1175068"/>
                  </a:lnTo>
                  <a:lnTo>
                    <a:pt x="2926063" y="1166495"/>
                  </a:lnTo>
                  <a:lnTo>
                    <a:pt x="2943202" y="1173798"/>
                  </a:lnTo>
                  <a:lnTo>
                    <a:pt x="2948280" y="1164273"/>
                  </a:lnTo>
                  <a:lnTo>
                    <a:pt x="2940980" y="1155065"/>
                  </a:lnTo>
                  <a:lnTo>
                    <a:pt x="2943202" y="1143318"/>
                  </a:lnTo>
                  <a:lnTo>
                    <a:pt x="2968273" y="1139825"/>
                  </a:lnTo>
                  <a:lnTo>
                    <a:pt x="2953358" y="1131570"/>
                  </a:lnTo>
                  <a:lnTo>
                    <a:pt x="2942884" y="1119187"/>
                  </a:lnTo>
                  <a:lnTo>
                    <a:pt x="2946058" y="1109662"/>
                  </a:lnTo>
                  <a:lnTo>
                    <a:pt x="2965102" y="1113473"/>
                  </a:lnTo>
                  <a:lnTo>
                    <a:pt x="2969862" y="1100772"/>
                  </a:lnTo>
                  <a:lnTo>
                    <a:pt x="2984778" y="1106170"/>
                  </a:lnTo>
                  <a:lnTo>
                    <a:pt x="2996522" y="1093470"/>
                  </a:lnTo>
                  <a:lnTo>
                    <a:pt x="3010169" y="1094105"/>
                  </a:lnTo>
                  <a:lnTo>
                    <a:pt x="3014294" y="1066800"/>
                  </a:lnTo>
                  <a:lnTo>
                    <a:pt x="3027942" y="1062355"/>
                  </a:lnTo>
                  <a:lnTo>
                    <a:pt x="3034289" y="1054735"/>
                  </a:lnTo>
                  <a:lnTo>
                    <a:pt x="3062536" y="1052830"/>
                  </a:lnTo>
                  <a:lnTo>
                    <a:pt x="3082848" y="1044892"/>
                  </a:lnTo>
                  <a:lnTo>
                    <a:pt x="3104107" y="1064577"/>
                  </a:lnTo>
                  <a:lnTo>
                    <a:pt x="3119976" y="1045527"/>
                  </a:lnTo>
                  <a:lnTo>
                    <a:pt x="3102520" y="1029017"/>
                  </a:lnTo>
                  <a:lnTo>
                    <a:pt x="3083799" y="1030287"/>
                  </a:lnTo>
                  <a:lnTo>
                    <a:pt x="3074913" y="1017587"/>
                  </a:lnTo>
                  <a:lnTo>
                    <a:pt x="3058410" y="1028382"/>
                  </a:lnTo>
                  <a:lnTo>
                    <a:pt x="3052697" y="1010602"/>
                  </a:lnTo>
                  <a:lnTo>
                    <a:pt x="3043175" y="1005204"/>
                  </a:lnTo>
                  <a:lnTo>
                    <a:pt x="3049206" y="973770"/>
                  </a:lnTo>
                  <a:lnTo>
                    <a:pt x="3072057" y="948370"/>
                  </a:lnTo>
                  <a:lnTo>
                    <a:pt x="3079991" y="969325"/>
                  </a:lnTo>
                  <a:lnTo>
                    <a:pt x="3093634" y="972500"/>
                  </a:lnTo>
                  <a:lnTo>
                    <a:pt x="3099029" y="980437"/>
                  </a:lnTo>
                  <a:lnTo>
                    <a:pt x="3110772" y="974087"/>
                  </a:lnTo>
                  <a:lnTo>
                    <a:pt x="3125689" y="985517"/>
                  </a:lnTo>
                  <a:lnTo>
                    <a:pt x="3140605" y="979167"/>
                  </a:lnTo>
                  <a:lnTo>
                    <a:pt x="3133623" y="967737"/>
                  </a:lnTo>
                  <a:lnTo>
                    <a:pt x="3150762" y="948687"/>
                  </a:lnTo>
                  <a:lnTo>
                    <a:pt x="3128545" y="959165"/>
                  </a:lnTo>
                  <a:lnTo>
                    <a:pt x="3107598" y="961387"/>
                  </a:lnTo>
                  <a:lnTo>
                    <a:pt x="3100933" y="952180"/>
                  </a:lnTo>
                  <a:lnTo>
                    <a:pt x="3120928" y="940432"/>
                  </a:lnTo>
                  <a:lnTo>
                    <a:pt x="3136480" y="921065"/>
                  </a:lnTo>
                  <a:lnTo>
                    <a:pt x="3125054" y="914080"/>
                  </a:lnTo>
                  <a:lnTo>
                    <a:pt x="3137749" y="903285"/>
                  </a:lnTo>
                  <a:lnTo>
                    <a:pt x="3126006" y="895982"/>
                  </a:lnTo>
                  <a:lnTo>
                    <a:pt x="3117437" y="886775"/>
                  </a:lnTo>
                  <a:lnTo>
                    <a:pt x="3130767" y="865502"/>
                  </a:lnTo>
                  <a:lnTo>
                    <a:pt x="3139971" y="846453"/>
                  </a:lnTo>
                  <a:lnTo>
                    <a:pt x="3158061" y="839150"/>
                  </a:lnTo>
                  <a:lnTo>
                    <a:pt x="3169487" y="806130"/>
                  </a:lnTo>
                  <a:lnTo>
                    <a:pt x="3179008" y="806130"/>
                  </a:lnTo>
                  <a:lnTo>
                    <a:pt x="3174882" y="816607"/>
                  </a:lnTo>
                  <a:lnTo>
                    <a:pt x="3180278" y="839785"/>
                  </a:lnTo>
                  <a:lnTo>
                    <a:pt x="3190116" y="854390"/>
                  </a:lnTo>
                  <a:lnTo>
                    <a:pt x="3192021" y="868995"/>
                  </a:lnTo>
                  <a:lnTo>
                    <a:pt x="3200590" y="852167"/>
                  </a:lnTo>
                  <a:lnTo>
                    <a:pt x="3218680" y="858518"/>
                  </a:lnTo>
                  <a:lnTo>
                    <a:pt x="3225028" y="849945"/>
                  </a:lnTo>
                  <a:lnTo>
                    <a:pt x="3219315" y="840420"/>
                  </a:lnTo>
                  <a:lnTo>
                    <a:pt x="3191069" y="848357"/>
                  </a:lnTo>
                  <a:lnTo>
                    <a:pt x="3195194" y="835340"/>
                  </a:lnTo>
                  <a:lnTo>
                    <a:pt x="3209794" y="835023"/>
                  </a:lnTo>
                  <a:lnTo>
                    <a:pt x="3217094" y="827720"/>
                  </a:lnTo>
                  <a:lnTo>
                    <a:pt x="3204398" y="809940"/>
                  </a:lnTo>
                  <a:lnTo>
                    <a:pt x="3218046" y="803590"/>
                  </a:lnTo>
                  <a:lnTo>
                    <a:pt x="3208207" y="786762"/>
                  </a:lnTo>
                  <a:lnTo>
                    <a:pt x="3190434" y="777555"/>
                  </a:lnTo>
                  <a:lnTo>
                    <a:pt x="3204716" y="760410"/>
                  </a:lnTo>
                  <a:lnTo>
                    <a:pt x="3237723" y="746440"/>
                  </a:lnTo>
                  <a:lnTo>
                    <a:pt x="3256766" y="757870"/>
                  </a:lnTo>
                  <a:lnTo>
                    <a:pt x="3273904" y="744853"/>
                  </a:lnTo>
                  <a:lnTo>
                    <a:pt x="3287551" y="776285"/>
                  </a:lnTo>
                  <a:lnTo>
                    <a:pt x="3305642" y="776285"/>
                  </a:lnTo>
                  <a:lnTo>
                    <a:pt x="3294851" y="757553"/>
                  </a:lnTo>
                  <a:lnTo>
                    <a:pt x="3315798" y="744535"/>
                  </a:lnTo>
                  <a:lnTo>
                    <a:pt x="3326589" y="729613"/>
                  </a:lnTo>
                  <a:lnTo>
                    <a:pt x="3312624" y="723580"/>
                  </a:lnTo>
                  <a:lnTo>
                    <a:pt x="3320876" y="705800"/>
                  </a:lnTo>
                  <a:lnTo>
                    <a:pt x="3310085" y="703578"/>
                  </a:lnTo>
                  <a:lnTo>
                    <a:pt x="3281839" y="732470"/>
                  </a:lnTo>
                  <a:lnTo>
                    <a:pt x="3269143" y="728343"/>
                  </a:lnTo>
                  <a:lnTo>
                    <a:pt x="3263748" y="710245"/>
                  </a:lnTo>
                  <a:lnTo>
                    <a:pt x="3249149" y="709610"/>
                  </a:lnTo>
                  <a:lnTo>
                    <a:pt x="3244705" y="728660"/>
                  </a:lnTo>
                  <a:lnTo>
                    <a:pt x="3220267" y="720088"/>
                  </a:lnTo>
                  <a:cubicBezTo>
                    <a:pt x="3219950" y="715643"/>
                    <a:pt x="3219632" y="711198"/>
                    <a:pt x="3219315" y="706753"/>
                  </a:cubicBezTo>
                  <a:lnTo>
                    <a:pt x="3252005" y="666430"/>
                  </a:lnTo>
                  <a:lnTo>
                    <a:pt x="3262161" y="634680"/>
                  </a:lnTo>
                  <a:lnTo>
                    <a:pt x="3284060" y="628330"/>
                  </a:lnTo>
                  <a:lnTo>
                    <a:pt x="3281839" y="615313"/>
                  </a:lnTo>
                  <a:lnTo>
                    <a:pt x="3314529" y="598168"/>
                  </a:lnTo>
                  <a:lnTo>
                    <a:pt x="3322780" y="579435"/>
                  </a:lnTo>
                  <a:lnTo>
                    <a:pt x="3375782" y="550225"/>
                  </a:lnTo>
                  <a:lnTo>
                    <a:pt x="3368800" y="538795"/>
                  </a:lnTo>
                  <a:lnTo>
                    <a:pt x="3365626" y="509268"/>
                  </a:lnTo>
                  <a:lnTo>
                    <a:pt x="3383082" y="459420"/>
                  </a:lnTo>
                  <a:lnTo>
                    <a:pt x="3397999" y="475295"/>
                  </a:lnTo>
                  <a:lnTo>
                    <a:pt x="3382447" y="500695"/>
                  </a:lnTo>
                  <a:lnTo>
                    <a:pt x="3392921" y="506728"/>
                  </a:lnTo>
                  <a:lnTo>
                    <a:pt x="3396095" y="496250"/>
                  </a:lnTo>
                  <a:lnTo>
                    <a:pt x="3407838" y="499425"/>
                  </a:lnTo>
                  <a:lnTo>
                    <a:pt x="3415137" y="518158"/>
                  </a:lnTo>
                  <a:lnTo>
                    <a:pt x="3420533" y="500378"/>
                  </a:lnTo>
                  <a:lnTo>
                    <a:pt x="3437671" y="512760"/>
                  </a:lnTo>
                  <a:lnTo>
                    <a:pt x="3449097" y="499108"/>
                  </a:lnTo>
                  <a:lnTo>
                    <a:pt x="3423389" y="483550"/>
                  </a:lnTo>
                  <a:cubicBezTo>
                    <a:pt x="3423072" y="477518"/>
                    <a:pt x="3422754" y="471485"/>
                    <a:pt x="3422437" y="465453"/>
                  </a:cubicBezTo>
                  <a:lnTo>
                    <a:pt x="3417042" y="452118"/>
                  </a:lnTo>
                  <a:lnTo>
                    <a:pt x="3442114" y="451800"/>
                  </a:lnTo>
                  <a:lnTo>
                    <a:pt x="3461792" y="498155"/>
                  </a:lnTo>
                  <a:lnTo>
                    <a:pt x="3488452" y="508315"/>
                  </a:lnTo>
                  <a:lnTo>
                    <a:pt x="3491625" y="528000"/>
                  </a:lnTo>
                  <a:lnTo>
                    <a:pt x="3516063" y="538478"/>
                  </a:lnTo>
                  <a:lnTo>
                    <a:pt x="3518285" y="524825"/>
                  </a:lnTo>
                  <a:lnTo>
                    <a:pt x="3488134" y="483868"/>
                  </a:lnTo>
                  <a:lnTo>
                    <a:pt x="3477343" y="482915"/>
                  </a:lnTo>
                  <a:lnTo>
                    <a:pt x="3464648" y="467358"/>
                  </a:lnTo>
                  <a:lnTo>
                    <a:pt x="3469726" y="443863"/>
                  </a:lnTo>
                  <a:lnTo>
                    <a:pt x="3455762" y="430528"/>
                  </a:lnTo>
                  <a:lnTo>
                    <a:pt x="3478930" y="391158"/>
                  </a:lnTo>
                  <a:lnTo>
                    <a:pt x="3499877" y="392110"/>
                  </a:lnTo>
                  <a:lnTo>
                    <a:pt x="3504955" y="382586"/>
                  </a:lnTo>
                  <a:lnTo>
                    <a:pt x="3519872" y="382268"/>
                  </a:lnTo>
                  <a:lnTo>
                    <a:pt x="3513842" y="401318"/>
                  </a:lnTo>
                  <a:lnTo>
                    <a:pt x="3521459" y="416240"/>
                  </a:lnTo>
                  <a:cubicBezTo>
                    <a:pt x="3521565" y="435819"/>
                    <a:pt x="3521670" y="455399"/>
                    <a:pt x="3521776" y="474978"/>
                  </a:cubicBezTo>
                  <a:lnTo>
                    <a:pt x="3539232" y="441323"/>
                  </a:lnTo>
                  <a:lnTo>
                    <a:pt x="3545262" y="385443"/>
                  </a:lnTo>
                  <a:lnTo>
                    <a:pt x="3559862" y="374013"/>
                  </a:lnTo>
                  <a:cubicBezTo>
                    <a:pt x="3560179" y="367980"/>
                    <a:pt x="3560497" y="361948"/>
                    <a:pt x="3560814" y="355915"/>
                  </a:cubicBezTo>
                  <a:lnTo>
                    <a:pt x="3577000" y="346390"/>
                  </a:lnTo>
                  <a:lnTo>
                    <a:pt x="3584934" y="337818"/>
                  </a:lnTo>
                  <a:lnTo>
                    <a:pt x="3583347" y="378775"/>
                  </a:lnTo>
                  <a:lnTo>
                    <a:pt x="3572874" y="405445"/>
                  </a:lnTo>
                  <a:lnTo>
                    <a:pt x="3584934" y="431480"/>
                  </a:lnTo>
                  <a:lnTo>
                    <a:pt x="3584934" y="456563"/>
                  </a:lnTo>
                  <a:lnTo>
                    <a:pt x="3565574" y="494980"/>
                  </a:lnTo>
                  <a:lnTo>
                    <a:pt x="3565574" y="505458"/>
                  </a:lnTo>
                  <a:lnTo>
                    <a:pt x="3590647" y="478788"/>
                  </a:lnTo>
                  <a:lnTo>
                    <a:pt x="3597629" y="443863"/>
                  </a:lnTo>
                  <a:lnTo>
                    <a:pt x="3607151" y="440688"/>
                  </a:lnTo>
                  <a:lnTo>
                    <a:pt x="3619846" y="457198"/>
                  </a:lnTo>
                  <a:lnTo>
                    <a:pt x="3627463" y="443545"/>
                  </a:lnTo>
                  <a:lnTo>
                    <a:pt x="3610007" y="428940"/>
                  </a:lnTo>
                  <a:lnTo>
                    <a:pt x="3605881" y="393380"/>
                  </a:lnTo>
                  <a:lnTo>
                    <a:pt x="3626828" y="379410"/>
                  </a:lnTo>
                  <a:lnTo>
                    <a:pt x="3629685" y="350835"/>
                  </a:lnTo>
                  <a:lnTo>
                    <a:pt x="3642380" y="337183"/>
                  </a:lnTo>
                  <a:lnTo>
                    <a:pt x="3652853" y="342263"/>
                  </a:lnTo>
                  <a:lnTo>
                    <a:pt x="3641428" y="366710"/>
                  </a:lnTo>
                  <a:lnTo>
                    <a:pt x="3662692" y="378140"/>
                  </a:lnTo>
                  <a:lnTo>
                    <a:pt x="3668722" y="349565"/>
                  </a:lnTo>
                  <a:lnTo>
                    <a:pt x="3689986" y="351471"/>
                  </a:lnTo>
                  <a:lnTo>
                    <a:pt x="3669357" y="331785"/>
                  </a:lnTo>
                  <a:lnTo>
                    <a:pt x="3676974" y="316863"/>
                  </a:lnTo>
                  <a:lnTo>
                    <a:pt x="3692843" y="327023"/>
                  </a:lnTo>
                  <a:lnTo>
                    <a:pt x="3703951" y="353375"/>
                  </a:lnTo>
                  <a:lnTo>
                    <a:pt x="3718550" y="355598"/>
                  </a:lnTo>
                  <a:lnTo>
                    <a:pt x="3728072" y="377505"/>
                  </a:lnTo>
                  <a:lnTo>
                    <a:pt x="3747432" y="396238"/>
                  </a:lnTo>
                  <a:lnTo>
                    <a:pt x="3742671" y="347660"/>
                  </a:lnTo>
                  <a:lnTo>
                    <a:pt x="3755366" y="329563"/>
                  </a:lnTo>
                  <a:lnTo>
                    <a:pt x="3741402" y="310831"/>
                  </a:lnTo>
                  <a:lnTo>
                    <a:pt x="3754097" y="299083"/>
                  </a:lnTo>
                  <a:lnTo>
                    <a:pt x="3732832" y="284796"/>
                  </a:lnTo>
                  <a:lnTo>
                    <a:pt x="3722042" y="307020"/>
                  </a:lnTo>
                  <a:lnTo>
                    <a:pt x="3702047" y="286066"/>
                  </a:lnTo>
                  <a:cubicBezTo>
                    <a:pt x="3702259" y="278340"/>
                    <a:pt x="3702470" y="270614"/>
                    <a:pt x="3702682" y="262888"/>
                  </a:cubicBezTo>
                  <a:lnTo>
                    <a:pt x="3679830" y="270191"/>
                  </a:lnTo>
                  <a:lnTo>
                    <a:pt x="3669992" y="254633"/>
                  </a:lnTo>
                  <a:lnTo>
                    <a:pt x="3686813" y="249236"/>
                  </a:lnTo>
                  <a:lnTo>
                    <a:pt x="3699508" y="257491"/>
                  </a:lnTo>
                  <a:lnTo>
                    <a:pt x="3701729" y="235583"/>
                  </a:lnTo>
                  <a:lnTo>
                    <a:pt x="3716646" y="253363"/>
                  </a:lnTo>
                  <a:lnTo>
                    <a:pt x="3718550" y="269238"/>
                  </a:lnTo>
                  <a:lnTo>
                    <a:pt x="3734419" y="275271"/>
                  </a:lnTo>
                  <a:lnTo>
                    <a:pt x="3730293" y="265746"/>
                  </a:lnTo>
                  <a:lnTo>
                    <a:pt x="3744893" y="235266"/>
                  </a:lnTo>
                  <a:lnTo>
                    <a:pt x="3771235" y="242251"/>
                  </a:lnTo>
                  <a:lnTo>
                    <a:pt x="3769648" y="285431"/>
                  </a:lnTo>
                  <a:lnTo>
                    <a:pt x="3794086" y="289241"/>
                  </a:lnTo>
                  <a:lnTo>
                    <a:pt x="3783295" y="269556"/>
                  </a:lnTo>
                  <a:lnTo>
                    <a:pt x="3790913" y="260031"/>
                  </a:lnTo>
                  <a:lnTo>
                    <a:pt x="3798212" y="266381"/>
                  </a:lnTo>
                  <a:lnTo>
                    <a:pt x="3841376" y="274001"/>
                  </a:lnTo>
                  <a:lnTo>
                    <a:pt x="3828998" y="295273"/>
                  </a:lnTo>
                  <a:lnTo>
                    <a:pt x="3855658" y="294321"/>
                  </a:lnTo>
                  <a:lnTo>
                    <a:pt x="3838837" y="314323"/>
                  </a:lnTo>
                  <a:lnTo>
                    <a:pt x="3855975" y="341628"/>
                  </a:lnTo>
                  <a:lnTo>
                    <a:pt x="3871844" y="335913"/>
                  </a:lnTo>
                  <a:lnTo>
                    <a:pt x="3865179" y="301306"/>
                  </a:lnTo>
                  <a:lnTo>
                    <a:pt x="3879461" y="284478"/>
                  </a:lnTo>
                  <a:lnTo>
                    <a:pt x="3862640" y="279398"/>
                  </a:lnTo>
                  <a:lnTo>
                    <a:pt x="3866766" y="252728"/>
                  </a:lnTo>
                  <a:lnTo>
                    <a:pt x="3885809" y="256856"/>
                  </a:lnTo>
                  <a:lnTo>
                    <a:pt x="3891839" y="239076"/>
                  </a:lnTo>
                  <a:lnTo>
                    <a:pt x="3894060" y="225423"/>
                  </a:lnTo>
                  <a:lnTo>
                    <a:pt x="3904534" y="220978"/>
                  </a:lnTo>
                  <a:lnTo>
                    <a:pt x="3929289" y="187006"/>
                  </a:lnTo>
                  <a:lnTo>
                    <a:pt x="3943254" y="185736"/>
                  </a:lnTo>
                  <a:lnTo>
                    <a:pt x="3965470" y="200658"/>
                  </a:lnTo>
                  <a:lnTo>
                    <a:pt x="3976261" y="187641"/>
                  </a:lnTo>
                  <a:lnTo>
                    <a:pt x="3960075" y="171766"/>
                  </a:lnTo>
                  <a:lnTo>
                    <a:pt x="3972453" y="131761"/>
                  </a:lnTo>
                  <a:lnTo>
                    <a:pt x="3994986" y="144143"/>
                  </a:lnTo>
                  <a:lnTo>
                    <a:pt x="3999747" y="129538"/>
                  </a:lnTo>
                  <a:lnTo>
                    <a:pt x="3988004" y="110806"/>
                  </a:lnTo>
                  <a:lnTo>
                    <a:pt x="3959440" y="105726"/>
                  </a:lnTo>
                  <a:lnTo>
                    <a:pt x="3959440" y="84453"/>
                  </a:lnTo>
                  <a:lnTo>
                    <a:pt x="3967692" y="78103"/>
                  </a:lnTo>
                  <a:lnTo>
                    <a:pt x="3995621" y="102233"/>
                  </a:lnTo>
                  <a:lnTo>
                    <a:pt x="4004825" y="96836"/>
                  </a:lnTo>
                  <a:lnTo>
                    <a:pt x="3998478" y="80008"/>
                  </a:lnTo>
                  <a:lnTo>
                    <a:pt x="4002286" y="45083"/>
                  </a:lnTo>
                  <a:lnTo>
                    <a:pt x="4010855" y="49211"/>
                  </a:lnTo>
                  <a:lnTo>
                    <a:pt x="4021646" y="71436"/>
                  </a:lnTo>
                  <a:lnTo>
                    <a:pt x="4027676" y="42861"/>
                  </a:lnTo>
                  <a:lnTo>
                    <a:pt x="4035293" y="40638"/>
                  </a:lnTo>
                  <a:lnTo>
                    <a:pt x="4041641" y="66673"/>
                  </a:lnTo>
                  <a:lnTo>
                    <a:pt x="4054336" y="69848"/>
                  </a:lnTo>
                  <a:lnTo>
                    <a:pt x="4064175" y="95248"/>
                  </a:lnTo>
                  <a:lnTo>
                    <a:pt x="4079726" y="78103"/>
                  </a:lnTo>
                  <a:lnTo>
                    <a:pt x="4104164" y="67626"/>
                  </a:lnTo>
                  <a:lnTo>
                    <a:pt x="4108290" y="85088"/>
                  </a:lnTo>
                  <a:lnTo>
                    <a:pt x="4059097" y="155256"/>
                  </a:lnTo>
                  <a:lnTo>
                    <a:pt x="4042276" y="238758"/>
                  </a:lnTo>
                  <a:lnTo>
                    <a:pt x="4027676" y="261936"/>
                  </a:lnTo>
                  <a:lnTo>
                    <a:pt x="4034024" y="290510"/>
                  </a:lnTo>
                  <a:lnTo>
                    <a:pt x="4046719" y="293685"/>
                  </a:lnTo>
                  <a:lnTo>
                    <a:pt x="4057510" y="275588"/>
                  </a:lnTo>
                  <a:lnTo>
                    <a:pt x="4081631" y="245743"/>
                  </a:lnTo>
                  <a:lnTo>
                    <a:pt x="4063540" y="247013"/>
                  </a:lnTo>
                  <a:cubicBezTo>
                    <a:pt x="4063752" y="242039"/>
                    <a:pt x="4063963" y="237065"/>
                    <a:pt x="4064175" y="232091"/>
                  </a:cubicBezTo>
                  <a:lnTo>
                    <a:pt x="4126063" y="154621"/>
                  </a:lnTo>
                  <a:lnTo>
                    <a:pt x="4140663" y="113663"/>
                  </a:lnTo>
                  <a:lnTo>
                    <a:pt x="4166688" y="90168"/>
                  </a:lnTo>
                  <a:lnTo>
                    <a:pt x="4171766" y="66673"/>
                  </a:lnTo>
                  <a:lnTo>
                    <a:pt x="4189856" y="50798"/>
                  </a:lnTo>
                  <a:lnTo>
                    <a:pt x="4187635" y="75881"/>
                  </a:lnTo>
                  <a:lnTo>
                    <a:pt x="4197473" y="93026"/>
                  </a:lnTo>
                  <a:lnTo>
                    <a:pt x="4195252" y="106678"/>
                  </a:lnTo>
                  <a:lnTo>
                    <a:pt x="4179383" y="116203"/>
                  </a:lnTo>
                  <a:lnTo>
                    <a:pt x="4170179" y="139381"/>
                  </a:lnTo>
                  <a:lnTo>
                    <a:pt x="4197791" y="131761"/>
                  </a:lnTo>
                  <a:lnTo>
                    <a:pt x="4185731" y="200658"/>
                  </a:lnTo>
                  <a:lnTo>
                    <a:pt x="4200330" y="201293"/>
                  </a:lnTo>
                  <a:lnTo>
                    <a:pt x="4222546" y="187323"/>
                  </a:lnTo>
                  <a:lnTo>
                    <a:pt x="4238098" y="143191"/>
                  </a:lnTo>
                  <a:lnTo>
                    <a:pt x="4246667" y="155573"/>
                  </a:lnTo>
                  <a:lnTo>
                    <a:pt x="4250476" y="141921"/>
                  </a:lnTo>
                  <a:lnTo>
                    <a:pt x="4236828" y="126363"/>
                  </a:lnTo>
                  <a:lnTo>
                    <a:pt x="4240954" y="106043"/>
                  </a:lnTo>
                  <a:lnTo>
                    <a:pt x="4258727" y="101916"/>
                  </a:lnTo>
                  <a:lnTo>
                    <a:pt x="4264123" y="93343"/>
                  </a:lnTo>
                  <a:lnTo>
                    <a:pt x="4277770" y="74293"/>
                  </a:lnTo>
                  <a:lnTo>
                    <a:pt x="4268884" y="63498"/>
                  </a:lnTo>
                  <a:lnTo>
                    <a:pt x="4274279" y="39686"/>
                  </a:lnTo>
                  <a:lnTo>
                    <a:pt x="4286657" y="33336"/>
                  </a:lnTo>
                  <a:lnTo>
                    <a:pt x="4277135" y="19366"/>
                  </a:lnTo>
                  <a:close/>
                  <a:moveTo>
                    <a:pt x="4105211" y="0"/>
                  </a:moveTo>
                  <a:lnTo>
                    <a:pt x="4132404" y="29210"/>
                  </a:lnTo>
                  <a:lnTo>
                    <a:pt x="4151279" y="20320"/>
                  </a:lnTo>
                  <a:lnTo>
                    <a:pt x="4142001" y="37465"/>
                  </a:lnTo>
                  <a:lnTo>
                    <a:pt x="4118327" y="43180"/>
                  </a:lnTo>
                  <a:lnTo>
                    <a:pt x="4092734" y="44133"/>
                  </a:lnTo>
                  <a:lnTo>
                    <a:pt x="4070660" y="57150"/>
                  </a:lnTo>
                  <a:lnTo>
                    <a:pt x="4067141" y="41275"/>
                  </a:lnTo>
                  <a:lnTo>
                    <a:pt x="4088575" y="39370"/>
                  </a:lnTo>
                  <a:lnTo>
                    <a:pt x="4087295" y="29528"/>
                  </a:lnTo>
                  <a:lnTo>
                    <a:pt x="4068100" y="26353"/>
                  </a:lnTo>
                  <a:lnTo>
                    <a:pt x="4072259" y="12065"/>
                  </a:lnTo>
                  <a:lnTo>
                    <a:pt x="4098812" y="10478"/>
                  </a:lnTo>
                  <a:close/>
                </a:path>
              </a:pathLst>
            </a:custGeom>
            <a:solidFill>
              <a:srgbClr val="D2D2D4"/>
            </a:solidFill>
            <a:ln w="19050"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28" name="Oval 27"/>
            <p:cNvSpPr/>
            <p:nvPr/>
          </p:nvSpPr>
          <p:spPr>
            <a:xfrm>
              <a:off x="187854" y="1231952"/>
              <a:ext cx="4389120" cy="4389120"/>
            </a:xfrm>
            <a:prstGeom prst="ellipse">
              <a:avLst/>
            </a:prstGeom>
            <a:noFill/>
            <a:ln w="285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9" name="Group 28"/>
            <p:cNvGrpSpPr/>
            <p:nvPr/>
          </p:nvGrpSpPr>
          <p:grpSpPr>
            <a:xfrm>
              <a:off x="2060186" y="1669048"/>
              <a:ext cx="748550" cy="1721090"/>
              <a:chOff x="3821113" y="639763"/>
              <a:chExt cx="1241425" cy="2854325"/>
            </a:xfrm>
            <a:solidFill>
              <a:srgbClr val="9FD55B"/>
            </a:solidFill>
          </p:grpSpPr>
          <p:sp>
            <p:nvSpPr>
              <p:cNvPr id="30" name="Freeform 75"/>
              <p:cNvSpPr>
                <a:spLocks/>
              </p:cNvSpPr>
              <p:nvPr/>
            </p:nvSpPr>
            <p:spPr bwMode="auto">
              <a:xfrm>
                <a:off x="4873625" y="1458913"/>
                <a:ext cx="11113" cy="28575"/>
              </a:xfrm>
              <a:custGeom>
                <a:avLst/>
                <a:gdLst>
                  <a:gd name="T0" fmla="*/ 0 w 35"/>
                  <a:gd name="T1" fmla="*/ 50 h 87"/>
                  <a:gd name="T2" fmla="*/ 17 w 35"/>
                  <a:gd name="T3" fmla="*/ 87 h 87"/>
                  <a:gd name="T4" fmla="*/ 33 w 35"/>
                  <a:gd name="T5" fmla="*/ 70 h 87"/>
                  <a:gd name="T6" fmla="*/ 35 w 35"/>
                  <a:gd name="T7" fmla="*/ 0 h 87"/>
                  <a:gd name="T8" fmla="*/ 19 w 35"/>
                  <a:gd name="T9" fmla="*/ 20 h 87"/>
                  <a:gd name="T10" fmla="*/ 0 w 35"/>
                  <a:gd name="T11" fmla="*/ 5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5" h="87">
                    <a:moveTo>
                      <a:pt x="0" y="50"/>
                    </a:moveTo>
                    <a:lnTo>
                      <a:pt x="17" y="87"/>
                    </a:lnTo>
                    <a:lnTo>
                      <a:pt x="33" y="70"/>
                    </a:lnTo>
                    <a:lnTo>
                      <a:pt x="35" y="0"/>
                    </a:lnTo>
                    <a:lnTo>
                      <a:pt x="19" y="20"/>
                    </a:lnTo>
                    <a:lnTo>
                      <a:pt x="0" y="50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" name="Freeform 30"/>
              <p:cNvSpPr>
                <a:spLocks/>
              </p:cNvSpPr>
              <p:nvPr/>
            </p:nvSpPr>
            <p:spPr bwMode="auto">
              <a:xfrm>
                <a:off x="4484688" y="3041650"/>
                <a:ext cx="90488" cy="176213"/>
              </a:xfrm>
              <a:custGeom>
                <a:avLst/>
                <a:gdLst>
                  <a:gd name="T0" fmla="*/ 229 w 286"/>
                  <a:gd name="T1" fmla="*/ 34 h 557"/>
                  <a:gd name="T2" fmla="*/ 212 w 286"/>
                  <a:gd name="T3" fmla="*/ 0 h 557"/>
                  <a:gd name="T4" fmla="*/ 192 w 286"/>
                  <a:gd name="T5" fmla="*/ 37 h 557"/>
                  <a:gd name="T6" fmla="*/ 105 w 286"/>
                  <a:gd name="T7" fmla="*/ 48 h 557"/>
                  <a:gd name="T8" fmla="*/ 100 w 286"/>
                  <a:gd name="T9" fmla="*/ 102 h 557"/>
                  <a:gd name="T10" fmla="*/ 10 w 286"/>
                  <a:gd name="T11" fmla="*/ 225 h 557"/>
                  <a:gd name="T12" fmla="*/ 42 w 286"/>
                  <a:gd name="T13" fmla="*/ 311 h 557"/>
                  <a:gd name="T14" fmla="*/ 11 w 286"/>
                  <a:gd name="T15" fmla="*/ 355 h 557"/>
                  <a:gd name="T16" fmla="*/ 28 w 286"/>
                  <a:gd name="T17" fmla="*/ 400 h 557"/>
                  <a:gd name="T18" fmla="*/ 23 w 286"/>
                  <a:gd name="T19" fmla="*/ 474 h 557"/>
                  <a:gd name="T20" fmla="*/ 76 w 286"/>
                  <a:gd name="T21" fmla="*/ 447 h 557"/>
                  <a:gd name="T22" fmla="*/ 56 w 286"/>
                  <a:gd name="T23" fmla="*/ 481 h 557"/>
                  <a:gd name="T24" fmla="*/ 0 w 286"/>
                  <a:gd name="T25" fmla="*/ 557 h 557"/>
                  <a:gd name="T26" fmla="*/ 86 w 286"/>
                  <a:gd name="T27" fmla="*/ 536 h 557"/>
                  <a:gd name="T28" fmla="*/ 83 w 286"/>
                  <a:gd name="T29" fmla="*/ 486 h 557"/>
                  <a:gd name="T30" fmla="*/ 155 w 286"/>
                  <a:gd name="T31" fmla="*/ 379 h 557"/>
                  <a:gd name="T32" fmla="*/ 192 w 286"/>
                  <a:gd name="T33" fmla="*/ 372 h 557"/>
                  <a:gd name="T34" fmla="*/ 191 w 286"/>
                  <a:gd name="T35" fmla="*/ 317 h 557"/>
                  <a:gd name="T36" fmla="*/ 244 w 286"/>
                  <a:gd name="T37" fmla="*/ 299 h 557"/>
                  <a:gd name="T38" fmla="*/ 218 w 286"/>
                  <a:gd name="T39" fmla="*/ 257 h 557"/>
                  <a:gd name="T40" fmla="*/ 227 w 286"/>
                  <a:gd name="T41" fmla="*/ 107 h 557"/>
                  <a:gd name="T42" fmla="*/ 272 w 286"/>
                  <a:gd name="T43" fmla="*/ 96 h 557"/>
                  <a:gd name="T44" fmla="*/ 286 w 286"/>
                  <a:gd name="T45" fmla="*/ 37 h 557"/>
                  <a:gd name="T46" fmla="*/ 266 w 286"/>
                  <a:gd name="T47" fmla="*/ 0 h 557"/>
                  <a:gd name="T48" fmla="*/ 229 w 286"/>
                  <a:gd name="T49" fmla="*/ 34 h 5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86" h="557">
                    <a:moveTo>
                      <a:pt x="229" y="34"/>
                    </a:moveTo>
                    <a:lnTo>
                      <a:pt x="212" y="0"/>
                    </a:lnTo>
                    <a:lnTo>
                      <a:pt x="192" y="37"/>
                    </a:lnTo>
                    <a:lnTo>
                      <a:pt x="105" y="48"/>
                    </a:lnTo>
                    <a:lnTo>
                      <a:pt x="100" y="102"/>
                    </a:lnTo>
                    <a:lnTo>
                      <a:pt x="10" y="225"/>
                    </a:lnTo>
                    <a:lnTo>
                      <a:pt x="42" y="311"/>
                    </a:lnTo>
                    <a:lnTo>
                      <a:pt x="11" y="355"/>
                    </a:lnTo>
                    <a:lnTo>
                      <a:pt x="28" y="400"/>
                    </a:lnTo>
                    <a:lnTo>
                      <a:pt x="23" y="474"/>
                    </a:lnTo>
                    <a:lnTo>
                      <a:pt x="76" y="447"/>
                    </a:lnTo>
                    <a:lnTo>
                      <a:pt x="56" y="481"/>
                    </a:lnTo>
                    <a:lnTo>
                      <a:pt x="0" y="557"/>
                    </a:lnTo>
                    <a:lnTo>
                      <a:pt x="86" y="536"/>
                    </a:lnTo>
                    <a:lnTo>
                      <a:pt x="83" y="486"/>
                    </a:lnTo>
                    <a:lnTo>
                      <a:pt x="155" y="379"/>
                    </a:lnTo>
                    <a:lnTo>
                      <a:pt x="192" y="372"/>
                    </a:lnTo>
                    <a:lnTo>
                      <a:pt x="191" y="317"/>
                    </a:lnTo>
                    <a:lnTo>
                      <a:pt x="244" y="299"/>
                    </a:lnTo>
                    <a:lnTo>
                      <a:pt x="218" y="257"/>
                    </a:lnTo>
                    <a:lnTo>
                      <a:pt x="227" y="107"/>
                    </a:lnTo>
                    <a:lnTo>
                      <a:pt x="272" y="96"/>
                    </a:lnTo>
                    <a:lnTo>
                      <a:pt x="286" y="37"/>
                    </a:lnTo>
                    <a:lnTo>
                      <a:pt x="266" y="0"/>
                    </a:lnTo>
                    <a:lnTo>
                      <a:pt x="229" y="34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" name="Freeform 31"/>
              <p:cNvSpPr>
                <a:spLocks/>
              </p:cNvSpPr>
              <p:nvPr/>
            </p:nvSpPr>
            <p:spPr bwMode="auto">
              <a:xfrm>
                <a:off x="4494213" y="2779713"/>
                <a:ext cx="30163" cy="28575"/>
              </a:xfrm>
              <a:custGeom>
                <a:avLst/>
                <a:gdLst>
                  <a:gd name="T0" fmla="*/ 0 w 99"/>
                  <a:gd name="T1" fmla="*/ 15 h 87"/>
                  <a:gd name="T2" fmla="*/ 17 w 99"/>
                  <a:gd name="T3" fmla="*/ 55 h 87"/>
                  <a:gd name="T4" fmla="*/ 40 w 99"/>
                  <a:gd name="T5" fmla="*/ 50 h 87"/>
                  <a:gd name="T6" fmla="*/ 70 w 99"/>
                  <a:gd name="T7" fmla="*/ 87 h 87"/>
                  <a:gd name="T8" fmla="*/ 94 w 99"/>
                  <a:gd name="T9" fmla="*/ 47 h 87"/>
                  <a:gd name="T10" fmla="*/ 99 w 99"/>
                  <a:gd name="T11" fmla="*/ 0 h 87"/>
                  <a:gd name="T12" fmla="*/ 40 w 99"/>
                  <a:gd name="T13" fmla="*/ 21 h 87"/>
                  <a:gd name="T14" fmla="*/ 0 w 99"/>
                  <a:gd name="T15" fmla="*/ 15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9" h="87">
                    <a:moveTo>
                      <a:pt x="0" y="15"/>
                    </a:moveTo>
                    <a:lnTo>
                      <a:pt x="17" y="55"/>
                    </a:lnTo>
                    <a:lnTo>
                      <a:pt x="40" y="50"/>
                    </a:lnTo>
                    <a:lnTo>
                      <a:pt x="70" y="87"/>
                    </a:lnTo>
                    <a:lnTo>
                      <a:pt x="94" y="47"/>
                    </a:lnTo>
                    <a:lnTo>
                      <a:pt x="99" y="0"/>
                    </a:lnTo>
                    <a:lnTo>
                      <a:pt x="40" y="21"/>
                    </a:lnTo>
                    <a:lnTo>
                      <a:pt x="0" y="15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" name="Freeform 32"/>
              <p:cNvSpPr>
                <a:spLocks/>
              </p:cNvSpPr>
              <p:nvPr/>
            </p:nvSpPr>
            <p:spPr bwMode="auto">
              <a:xfrm>
                <a:off x="3854450" y="3022600"/>
                <a:ext cx="19050" cy="33338"/>
              </a:xfrm>
              <a:custGeom>
                <a:avLst/>
                <a:gdLst>
                  <a:gd name="T0" fmla="*/ 12 w 63"/>
                  <a:gd name="T1" fmla="*/ 4 h 103"/>
                  <a:gd name="T2" fmla="*/ 0 w 63"/>
                  <a:gd name="T3" fmla="*/ 33 h 103"/>
                  <a:gd name="T4" fmla="*/ 36 w 63"/>
                  <a:gd name="T5" fmla="*/ 103 h 103"/>
                  <a:gd name="T6" fmla="*/ 63 w 63"/>
                  <a:gd name="T7" fmla="*/ 56 h 103"/>
                  <a:gd name="T8" fmla="*/ 62 w 63"/>
                  <a:gd name="T9" fmla="*/ 0 h 103"/>
                  <a:gd name="T10" fmla="*/ 12 w 63"/>
                  <a:gd name="T11" fmla="*/ 4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3" h="103">
                    <a:moveTo>
                      <a:pt x="12" y="4"/>
                    </a:moveTo>
                    <a:lnTo>
                      <a:pt x="0" y="33"/>
                    </a:lnTo>
                    <a:lnTo>
                      <a:pt x="36" y="103"/>
                    </a:lnTo>
                    <a:lnTo>
                      <a:pt x="63" y="56"/>
                    </a:lnTo>
                    <a:lnTo>
                      <a:pt x="62" y="0"/>
                    </a:lnTo>
                    <a:lnTo>
                      <a:pt x="12" y="4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" name="Freeform 33"/>
              <p:cNvSpPr>
                <a:spLocks/>
              </p:cNvSpPr>
              <p:nvPr/>
            </p:nvSpPr>
            <p:spPr bwMode="auto">
              <a:xfrm>
                <a:off x="4322763" y="3143250"/>
                <a:ext cx="61913" cy="187325"/>
              </a:xfrm>
              <a:custGeom>
                <a:avLst/>
                <a:gdLst>
                  <a:gd name="T0" fmla="*/ 142 w 195"/>
                  <a:gd name="T1" fmla="*/ 70 h 592"/>
                  <a:gd name="T2" fmla="*/ 146 w 195"/>
                  <a:gd name="T3" fmla="*/ 116 h 592"/>
                  <a:gd name="T4" fmla="*/ 126 w 195"/>
                  <a:gd name="T5" fmla="*/ 166 h 592"/>
                  <a:gd name="T6" fmla="*/ 94 w 195"/>
                  <a:gd name="T7" fmla="*/ 230 h 592"/>
                  <a:gd name="T8" fmla="*/ 41 w 195"/>
                  <a:gd name="T9" fmla="*/ 310 h 592"/>
                  <a:gd name="T10" fmla="*/ 0 w 195"/>
                  <a:gd name="T11" fmla="*/ 549 h 592"/>
                  <a:gd name="T12" fmla="*/ 3 w 195"/>
                  <a:gd name="T13" fmla="*/ 592 h 592"/>
                  <a:gd name="T14" fmla="*/ 40 w 195"/>
                  <a:gd name="T15" fmla="*/ 578 h 592"/>
                  <a:gd name="T16" fmla="*/ 82 w 195"/>
                  <a:gd name="T17" fmla="*/ 488 h 592"/>
                  <a:gd name="T18" fmla="*/ 101 w 195"/>
                  <a:gd name="T19" fmla="*/ 399 h 592"/>
                  <a:gd name="T20" fmla="*/ 117 w 195"/>
                  <a:gd name="T21" fmla="*/ 295 h 592"/>
                  <a:gd name="T22" fmla="*/ 167 w 195"/>
                  <a:gd name="T23" fmla="*/ 252 h 592"/>
                  <a:gd name="T24" fmla="*/ 166 w 195"/>
                  <a:gd name="T25" fmla="*/ 176 h 592"/>
                  <a:gd name="T26" fmla="*/ 178 w 195"/>
                  <a:gd name="T27" fmla="*/ 56 h 592"/>
                  <a:gd name="T28" fmla="*/ 195 w 195"/>
                  <a:gd name="T29" fmla="*/ 14 h 592"/>
                  <a:gd name="T30" fmla="*/ 185 w 195"/>
                  <a:gd name="T31" fmla="*/ 0 h 592"/>
                  <a:gd name="T32" fmla="*/ 142 w 195"/>
                  <a:gd name="T33" fmla="*/ 70 h 5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5" h="592">
                    <a:moveTo>
                      <a:pt x="142" y="70"/>
                    </a:moveTo>
                    <a:lnTo>
                      <a:pt x="146" y="116"/>
                    </a:lnTo>
                    <a:lnTo>
                      <a:pt x="126" y="166"/>
                    </a:lnTo>
                    <a:lnTo>
                      <a:pt x="94" y="230"/>
                    </a:lnTo>
                    <a:lnTo>
                      <a:pt x="41" y="310"/>
                    </a:lnTo>
                    <a:lnTo>
                      <a:pt x="0" y="549"/>
                    </a:lnTo>
                    <a:lnTo>
                      <a:pt x="3" y="592"/>
                    </a:lnTo>
                    <a:lnTo>
                      <a:pt x="40" y="578"/>
                    </a:lnTo>
                    <a:lnTo>
                      <a:pt x="82" y="488"/>
                    </a:lnTo>
                    <a:lnTo>
                      <a:pt x="101" y="399"/>
                    </a:lnTo>
                    <a:lnTo>
                      <a:pt x="117" y="295"/>
                    </a:lnTo>
                    <a:lnTo>
                      <a:pt x="167" y="252"/>
                    </a:lnTo>
                    <a:lnTo>
                      <a:pt x="166" y="176"/>
                    </a:lnTo>
                    <a:lnTo>
                      <a:pt x="178" y="56"/>
                    </a:lnTo>
                    <a:lnTo>
                      <a:pt x="195" y="14"/>
                    </a:lnTo>
                    <a:lnTo>
                      <a:pt x="185" y="0"/>
                    </a:lnTo>
                    <a:lnTo>
                      <a:pt x="142" y="70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" name="Freeform 34"/>
              <p:cNvSpPr>
                <a:spLocks/>
              </p:cNvSpPr>
              <p:nvPr/>
            </p:nvSpPr>
            <p:spPr bwMode="auto">
              <a:xfrm>
                <a:off x="4518025" y="2741613"/>
                <a:ext cx="19050" cy="22225"/>
              </a:xfrm>
              <a:custGeom>
                <a:avLst/>
                <a:gdLst>
                  <a:gd name="T0" fmla="*/ 30 w 59"/>
                  <a:gd name="T1" fmla="*/ 67 h 68"/>
                  <a:gd name="T2" fmla="*/ 30 w 59"/>
                  <a:gd name="T3" fmla="*/ 67 h 68"/>
                  <a:gd name="T4" fmla="*/ 36 w 59"/>
                  <a:gd name="T5" fmla="*/ 51 h 68"/>
                  <a:gd name="T6" fmla="*/ 46 w 59"/>
                  <a:gd name="T7" fmla="*/ 29 h 68"/>
                  <a:gd name="T8" fmla="*/ 59 w 59"/>
                  <a:gd name="T9" fmla="*/ 0 h 68"/>
                  <a:gd name="T10" fmla="*/ 0 w 59"/>
                  <a:gd name="T11" fmla="*/ 33 h 68"/>
                  <a:gd name="T12" fmla="*/ 0 w 59"/>
                  <a:gd name="T13" fmla="*/ 33 h 68"/>
                  <a:gd name="T14" fmla="*/ 3 w 59"/>
                  <a:gd name="T15" fmla="*/ 40 h 68"/>
                  <a:gd name="T16" fmla="*/ 13 w 59"/>
                  <a:gd name="T17" fmla="*/ 53 h 68"/>
                  <a:gd name="T18" fmla="*/ 19 w 59"/>
                  <a:gd name="T19" fmla="*/ 60 h 68"/>
                  <a:gd name="T20" fmla="*/ 23 w 59"/>
                  <a:gd name="T21" fmla="*/ 66 h 68"/>
                  <a:gd name="T22" fmla="*/ 28 w 59"/>
                  <a:gd name="T23" fmla="*/ 68 h 68"/>
                  <a:gd name="T24" fmla="*/ 29 w 59"/>
                  <a:gd name="T25" fmla="*/ 68 h 68"/>
                  <a:gd name="T26" fmla="*/ 30 w 59"/>
                  <a:gd name="T27" fmla="*/ 67 h 68"/>
                  <a:gd name="T28" fmla="*/ 30 w 59"/>
                  <a:gd name="T29" fmla="*/ 67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9" h="68">
                    <a:moveTo>
                      <a:pt x="30" y="67"/>
                    </a:moveTo>
                    <a:lnTo>
                      <a:pt x="30" y="67"/>
                    </a:lnTo>
                    <a:lnTo>
                      <a:pt x="36" y="51"/>
                    </a:lnTo>
                    <a:lnTo>
                      <a:pt x="46" y="29"/>
                    </a:lnTo>
                    <a:lnTo>
                      <a:pt x="59" y="0"/>
                    </a:lnTo>
                    <a:lnTo>
                      <a:pt x="0" y="33"/>
                    </a:lnTo>
                    <a:lnTo>
                      <a:pt x="0" y="33"/>
                    </a:lnTo>
                    <a:lnTo>
                      <a:pt x="3" y="40"/>
                    </a:lnTo>
                    <a:lnTo>
                      <a:pt x="13" y="53"/>
                    </a:lnTo>
                    <a:lnTo>
                      <a:pt x="19" y="60"/>
                    </a:lnTo>
                    <a:lnTo>
                      <a:pt x="23" y="66"/>
                    </a:lnTo>
                    <a:lnTo>
                      <a:pt x="28" y="68"/>
                    </a:lnTo>
                    <a:lnTo>
                      <a:pt x="29" y="68"/>
                    </a:lnTo>
                    <a:lnTo>
                      <a:pt x="30" y="67"/>
                    </a:lnTo>
                    <a:lnTo>
                      <a:pt x="30" y="67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" name="Freeform 35"/>
              <p:cNvSpPr>
                <a:spLocks/>
              </p:cNvSpPr>
              <p:nvPr/>
            </p:nvSpPr>
            <p:spPr bwMode="auto">
              <a:xfrm>
                <a:off x="3821113" y="639763"/>
                <a:ext cx="1241425" cy="2854325"/>
              </a:xfrm>
              <a:custGeom>
                <a:avLst/>
                <a:gdLst>
                  <a:gd name="T0" fmla="*/ 3753 w 3909"/>
                  <a:gd name="T1" fmla="*/ 1411 h 8987"/>
                  <a:gd name="T2" fmla="*/ 3762 w 3909"/>
                  <a:gd name="T3" fmla="*/ 858 h 8987"/>
                  <a:gd name="T4" fmla="*/ 3412 w 3909"/>
                  <a:gd name="T5" fmla="*/ 495 h 8987"/>
                  <a:gd name="T6" fmla="*/ 3027 w 3909"/>
                  <a:gd name="T7" fmla="*/ 217 h 8987"/>
                  <a:gd name="T8" fmla="*/ 2628 w 3909"/>
                  <a:gd name="T9" fmla="*/ 64 h 8987"/>
                  <a:gd name="T10" fmla="*/ 2435 w 3909"/>
                  <a:gd name="T11" fmla="*/ 444 h 8987"/>
                  <a:gd name="T12" fmla="*/ 1941 w 3909"/>
                  <a:gd name="T13" fmla="*/ 824 h 8987"/>
                  <a:gd name="T14" fmla="*/ 1440 w 3909"/>
                  <a:gd name="T15" fmla="*/ 1327 h 8987"/>
                  <a:gd name="T16" fmla="*/ 1152 w 3909"/>
                  <a:gd name="T17" fmla="*/ 2295 h 8987"/>
                  <a:gd name="T18" fmla="*/ 733 w 3909"/>
                  <a:gd name="T19" fmla="*/ 3480 h 8987"/>
                  <a:gd name="T20" fmla="*/ 406 w 3909"/>
                  <a:gd name="T21" fmla="*/ 3806 h 8987"/>
                  <a:gd name="T22" fmla="*/ 294 w 3909"/>
                  <a:gd name="T23" fmla="*/ 5120 h 8987"/>
                  <a:gd name="T24" fmla="*/ 387 w 3909"/>
                  <a:gd name="T25" fmla="*/ 5724 h 8987"/>
                  <a:gd name="T26" fmla="*/ 224 w 3909"/>
                  <a:gd name="T27" fmla="*/ 6562 h 8987"/>
                  <a:gd name="T28" fmla="*/ 102 w 3909"/>
                  <a:gd name="T29" fmla="*/ 7011 h 8987"/>
                  <a:gd name="T30" fmla="*/ 92 w 3909"/>
                  <a:gd name="T31" fmla="*/ 7306 h 8987"/>
                  <a:gd name="T32" fmla="*/ 105 w 3909"/>
                  <a:gd name="T33" fmla="*/ 7340 h 8987"/>
                  <a:gd name="T34" fmla="*/ 121 w 3909"/>
                  <a:gd name="T35" fmla="*/ 7321 h 8987"/>
                  <a:gd name="T36" fmla="*/ 123 w 3909"/>
                  <a:gd name="T37" fmla="*/ 7492 h 8987"/>
                  <a:gd name="T38" fmla="*/ 238 w 3909"/>
                  <a:gd name="T39" fmla="*/ 7654 h 8987"/>
                  <a:gd name="T40" fmla="*/ 328 w 3909"/>
                  <a:gd name="T41" fmla="*/ 8091 h 8987"/>
                  <a:gd name="T42" fmla="*/ 496 w 3909"/>
                  <a:gd name="T43" fmla="*/ 8537 h 8987"/>
                  <a:gd name="T44" fmla="*/ 572 w 3909"/>
                  <a:gd name="T45" fmla="*/ 8898 h 8987"/>
                  <a:gd name="T46" fmla="*/ 919 w 3909"/>
                  <a:gd name="T47" fmla="*/ 8945 h 8987"/>
                  <a:gd name="T48" fmla="*/ 1063 w 3909"/>
                  <a:gd name="T49" fmla="*/ 8605 h 8987"/>
                  <a:gd name="T50" fmla="*/ 1530 w 3909"/>
                  <a:gd name="T51" fmla="*/ 8356 h 8987"/>
                  <a:gd name="T52" fmla="*/ 1653 w 3909"/>
                  <a:gd name="T53" fmla="*/ 7840 h 8987"/>
                  <a:gd name="T54" fmla="*/ 1604 w 3909"/>
                  <a:gd name="T55" fmla="*/ 7551 h 8987"/>
                  <a:gd name="T56" fmla="*/ 1698 w 3909"/>
                  <a:gd name="T57" fmla="*/ 7404 h 8987"/>
                  <a:gd name="T58" fmla="*/ 1591 w 3909"/>
                  <a:gd name="T59" fmla="*/ 7375 h 8987"/>
                  <a:gd name="T60" fmla="*/ 1452 w 3909"/>
                  <a:gd name="T61" fmla="*/ 7322 h 8987"/>
                  <a:gd name="T62" fmla="*/ 1590 w 3909"/>
                  <a:gd name="T63" fmla="*/ 7253 h 8987"/>
                  <a:gd name="T64" fmla="*/ 1542 w 3909"/>
                  <a:gd name="T65" fmla="*/ 7137 h 8987"/>
                  <a:gd name="T66" fmla="*/ 1950 w 3909"/>
                  <a:gd name="T67" fmla="*/ 6927 h 8987"/>
                  <a:gd name="T68" fmla="*/ 2099 w 3909"/>
                  <a:gd name="T69" fmla="*/ 6851 h 8987"/>
                  <a:gd name="T70" fmla="*/ 2184 w 3909"/>
                  <a:gd name="T71" fmla="*/ 6893 h 8987"/>
                  <a:gd name="T72" fmla="*/ 1956 w 3909"/>
                  <a:gd name="T73" fmla="*/ 6801 h 8987"/>
                  <a:gd name="T74" fmla="*/ 1772 w 3909"/>
                  <a:gd name="T75" fmla="*/ 6737 h 8987"/>
                  <a:gd name="T76" fmla="*/ 1504 w 3909"/>
                  <a:gd name="T77" fmla="*/ 6633 h 8987"/>
                  <a:gd name="T78" fmla="*/ 1869 w 3909"/>
                  <a:gd name="T79" fmla="*/ 6670 h 8987"/>
                  <a:gd name="T80" fmla="*/ 1870 w 3909"/>
                  <a:gd name="T81" fmla="*/ 6523 h 8987"/>
                  <a:gd name="T82" fmla="*/ 2062 w 3909"/>
                  <a:gd name="T83" fmla="*/ 6674 h 8987"/>
                  <a:gd name="T84" fmla="*/ 2277 w 3909"/>
                  <a:gd name="T85" fmla="*/ 6493 h 8987"/>
                  <a:gd name="T86" fmla="*/ 2194 w 3909"/>
                  <a:gd name="T87" fmla="*/ 6202 h 8987"/>
                  <a:gd name="T88" fmla="*/ 2009 w 3909"/>
                  <a:gd name="T89" fmla="*/ 6022 h 8987"/>
                  <a:gd name="T90" fmla="*/ 1852 w 3909"/>
                  <a:gd name="T91" fmla="*/ 5973 h 8987"/>
                  <a:gd name="T92" fmla="*/ 1813 w 3909"/>
                  <a:gd name="T93" fmla="*/ 5721 h 8987"/>
                  <a:gd name="T94" fmla="*/ 1870 w 3909"/>
                  <a:gd name="T95" fmla="*/ 5362 h 8987"/>
                  <a:gd name="T96" fmla="*/ 1877 w 3909"/>
                  <a:gd name="T97" fmla="*/ 5053 h 8987"/>
                  <a:gd name="T98" fmla="*/ 1916 w 3909"/>
                  <a:gd name="T99" fmla="*/ 4851 h 8987"/>
                  <a:gd name="T100" fmla="*/ 2019 w 3909"/>
                  <a:gd name="T101" fmla="*/ 4588 h 8987"/>
                  <a:gd name="T102" fmla="*/ 2172 w 3909"/>
                  <a:gd name="T103" fmla="*/ 4540 h 8987"/>
                  <a:gd name="T104" fmla="*/ 2413 w 3909"/>
                  <a:gd name="T105" fmla="*/ 4248 h 8987"/>
                  <a:gd name="T106" fmla="*/ 2605 w 3909"/>
                  <a:gd name="T107" fmla="*/ 4124 h 8987"/>
                  <a:gd name="T108" fmla="*/ 3037 w 3909"/>
                  <a:gd name="T109" fmla="*/ 3559 h 8987"/>
                  <a:gd name="T110" fmla="*/ 3072 w 3909"/>
                  <a:gd name="T111" fmla="*/ 3482 h 8987"/>
                  <a:gd name="T112" fmla="*/ 3018 w 3909"/>
                  <a:gd name="T113" fmla="*/ 3291 h 8987"/>
                  <a:gd name="T114" fmla="*/ 3121 w 3909"/>
                  <a:gd name="T115" fmla="*/ 2961 h 8987"/>
                  <a:gd name="T116" fmla="*/ 3205 w 3909"/>
                  <a:gd name="T117" fmla="*/ 2708 h 8987"/>
                  <a:gd name="T118" fmla="*/ 3354 w 3909"/>
                  <a:gd name="T119" fmla="*/ 2544 h 8987"/>
                  <a:gd name="T120" fmla="*/ 3497 w 3909"/>
                  <a:gd name="T121" fmla="*/ 2516 h 8987"/>
                  <a:gd name="T122" fmla="*/ 3887 w 3909"/>
                  <a:gd name="T123" fmla="*/ 2470 h 89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909" h="8987">
                    <a:moveTo>
                      <a:pt x="3757" y="2218"/>
                    </a:moveTo>
                    <a:lnTo>
                      <a:pt x="3736" y="2082"/>
                    </a:lnTo>
                    <a:lnTo>
                      <a:pt x="3848" y="1869"/>
                    </a:lnTo>
                    <a:lnTo>
                      <a:pt x="3757" y="1807"/>
                    </a:lnTo>
                    <a:lnTo>
                      <a:pt x="3687" y="1459"/>
                    </a:lnTo>
                    <a:lnTo>
                      <a:pt x="3753" y="1411"/>
                    </a:lnTo>
                    <a:lnTo>
                      <a:pt x="3746" y="1312"/>
                    </a:lnTo>
                    <a:lnTo>
                      <a:pt x="3695" y="1256"/>
                    </a:lnTo>
                    <a:lnTo>
                      <a:pt x="3724" y="1153"/>
                    </a:lnTo>
                    <a:lnTo>
                      <a:pt x="3713" y="978"/>
                    </a:lnTo>
                    <a:lnTo>
                      <a:pt x="3759" y="930"/>
                    </a:lnTo>
                    <a:lnTo>
                      <a:pt x="3762" y="858"/>
                    </a:lnTo>
                    <a:lnTo>
                      <a:pt x="3701" y="798"/>
                    </a:lnTo>
                    <a:lnTo>
                      <a:pt x="3684" y="706"/>
                    </a:lnTo>
                    <a:lnTo>
                      <a:pt x="3634" y="736"/>
                    </a:lnTo>
                    <a:lnTo>
                      <a:pt x="3607" y="729"/>
                    </a:lnTo>
                    <a:lnTo>
                      <a:pt x="3536" y="544"/>
                    </a:lnTo>
                    <a:lnTo>
                      <a:pt x="3412" y="495"/>
                    </a:lnTo>
                    <a:lnTo>
                      <a:pt x="3375" y="466"/>
                    </a:lnTo>
                    <a:lnTo>
                      <a:pt x="3282" y="473"/>
                    </a:lnTo>
                    <a:lnTo>
                      <a:pt x="3204" y="345"/>
                    </a:lnTo>
                    <a:lnTo>
                      <a:pt x="3130" y="332"/>
                    </a:lnTo>
                    <a:lnTo>
                      <a:pt x="3067" y="237"/>
                    </a:lnTo>
                    <a:lnTo>
                      <a:pt x="3027" y="217"/>
                    </a:lnTo>
                    <a:lnTo>
                      <a:pt x="2989" y="161"/>
                    </a:lnTo>
                    <a:lnTo>
                      <a:pt x="2932" y="111"/>
                    </a:lnTo>
                    <a:lnTo>
                      <a:pt x="2904" y="55"/>
                    </a:lnTo>
                    <a:lnTo>
                      <a:pt x="2817" y="0"/>
                    </a:lnTo>
                    <a:lnTo>
                      <a:pt x="2728" y="60"/>
                    </a:lnTo>
                    <a:lnTo>
                      <a:pt x="2628" y="64"/>
                    </a:lnTo>
                    <a:lnTo>
                      <a:pt x="2716" y="229"/>
                    </a:lnTo>
                    <a:lnTo>
                      <a:pt x="2562" y="436"/>
                    </a:lnTo>
                    <a:lnTo>
                      <a:pt x="2655" y="475"/>
                    </a:lnTo>
                    <a:lnTo>
                      <a:pt x="2645" y="515"/>
                    </a:lnTo>
                    <a:lnTo>
                      <a:pt x="2579" y="540"/>
                    </a:lnTo>
                    <a:lnTo>
                      <a:pt x="2435" y="444"/>
                    </a:lnTo>
                    <a:lnTo>
                      <a:pt x="2288" y="443"/>
                    </a:lnTo>
                    <a:lnTo>
                      <a:pt x="2214" y="371"/>
                    </a:lnTo>
                    <a:lnTo>
                      <a:pt x="2098" y="417"/>
                    </a:lnTo>
                    <a:lnTo>
                      <a:pt x="2035" y="813"/>
                    </a:lnTo>
                    <a:lnTo>
                      <a:pt x="1972" y="854"/>
                    </a:lnTo>
                    <a:lnTo>
                      <a:pt x="1941" y="824"/>
                    </a:lnTo>
                    <a:lnTo>
                      <a:pt x="1842" y="798"/>
                    </a:lnTo>
                    <a:lnTo>
                      <a:pt x="1779" y="845"/>
                    </a:lnTo>
                    <a:lnTo>
                      <a:pt x="1750" y="895"/>
                    </a:lnTo>
                    <a:lnTo>
                      <a:pt x="1653" y="940"/>
                    </a:lnTo>
                    <a:lnTo>
                      <a:pt x="1582" y="1249"/>
                    </a:lnTo>
                    <a:lnTo>
                      <a:pt x="1440" y="1327"/>
                    </a:lnTo>
                    <a:lnTo>
                      <a:pt x="1428" y="1429"/>
                    </a:lnTo>
                    <a:lnTo>
                      <a:pt x="1518" y="1491"/>
                    </a:lnTo>
                    <a:lnTo>
                      <a:pt x="1512" y="1634"/>
                    </a:lnTo>
                    <a:lnTo>
                      <a:pt x="1249" y="2052"/>
                    </a:lnTo>
                    <a:lnTo>
                      <a:pt x="1242" y="2271"/>
                    </a:lnTo>
                    <a:lnTo>
                      <a:pt x="1152" y="2295"/>
                    </a:lnTo>
                    <a:lnTo>
                      <a:pt x="982" y="2277"/>
                    </a:lnTo>
                    <a:lnTo>
                      <a:pt x="963" y="2353"/>
                    </a:lnTo>
                    <a:lnTo>
                      <a:pt x="1024" y="2505"/>
                    </a:lnTo>
                    <a:lnTo>
                      <a:pt x="965" y="2619"/>
                    </a:lnTo>
                    <a:lnTo>
                      <a:pt x="931" y="2871"/>
                    </a:lnTo>
                    <a:lnTo>
                      <a:pt x="733" y="3480"/>
                    </a:lnTo>
                    <a:lnTo>
                      <a:pt x="810" y="3543"/>
                    </a:lnTo>
                    <a:lnTo>
                      <a:pt x="870" y="3615"/>
                    </a:lnTo>
                    <a:lnTo>
                      <a:pt x="846" y="3778"/>
                    </a:lnTo>
                    <a:lnTo>
                      <a:pt x="786" y="3809"/>
                    </a:lnTo>
                    <a:lnTo>
                      <a:pt x="525" y="3748"/>
                    </a:lnTo>
                    <a:lnTo>
                      <a:pt x="406" y="3806"/>
                    </a:lnTo>
                    <a:lnTo>
                      <a:pt x="246" y="4261"/>
                    </a:lnTo>
                    <a:lnTo>
                      <a:pt x="212" y="4444"/>
                    </a:lnTo>
                    <a:lnTo>
                      <a:pt x="279" y="4533"/>
                    </a:lnTo>
                    <a:lnTo>
                      <a:pt x="267" y="4627"/>
                    </a:lnTo>
                    <a:lnTo>
                      <a:pt x="343" y="4968"/>
                    </a:lnTo>
                    <a:lnTo>
                      <a:pt x="294" y="5120"/>
                    </a:lnTo>
                    <a:lnTo>
                      <a:pt x="289" y="5246"/>
                    </a:lnTo>
                    <a:lnTo>
                      <a:pt x="420" y="5414"/>
                    </a:lnTo>
                    <a:lnTo>
                      <a:pt x="474" y="5448"/>
                    </a:lnTo>
                    <a:lnTo>
                      <a:pt x="508" y="5550"/>
                    </a:lnTo>
                    <a:lnTo>
                      <a:pt x="479" y="5670"/>
                    </a:lnTo>
                    <a:lnTo>
                      <a:pt x="387" y="5724"/>
                    </a:lnTo>
                    <a:lnTo>
                      <a:pt x="447" y="6088"/>
                    </a:lnTo>
                    <a:lnTo>
                      <a:pt x="396" y="6338"/>
                    </a:lnTo>
                    <a:lnTo>
                      <a:pt x="340" y="6415"/>
                    </a:lnTo>
                    <a:lnTo>
                      <a:pt x="273" y="6455"/>
                    </a:lnTo>
                    <a:lnTo>
                      <a:pt x="236" y="6475"/>
                    </a:lnTo>
                    <a:lnTo>
                      <a:pt x="224" y="6562"/>
                    </a:lnTo>
                    <a:lnTo>
                      <a:pt x="148" y="6682"/>
                    </a:lnTo>
                    <a:lnTo>
                      <a:pt x="153" y="6815"/>
                    </a:lnTo>
                    <a:lnTo>
                      <a:pt x="171" y="6927"/>
                    </a:lnTo>
                    <a:lnTo>
                      <a:pt x="138" y="6957"/>
                    </a:lnTo>
                    <a:lnTo>
                      <a:pt x="142" y="6984"/>
                    </a:lnTo>
                    <a:lnTo>
                      <a:pt x="102" y="7011"/>
                    </a:lnTo>
                    <a:lnTo>
                      <a:pt x="45" y="6912"/>
                    </a:lnTo>
                    <a:lnTo>
                      <a:pt x="0" y="6902"/>
                    </a:lnTo>
                    <a:lnTo>
                      <a:pt x="9" y="7081"/>
                    </a:lnTo>
                    <a:lnTo>
                      <a:pt x="37" y="7224"/>
                    </a:lnTo>
                    <a:lnTo>
                      <a:pt x="50" y="7271"/>
                    </a:lnTo>
                    <a:lnTo>
                      <a:pt x="92" y="7306"/>
                    </a:lnTo>
                    <a:lnTo>
                      <a:pt x="88" y="7360"/>
                    </a:lnTo>
                    <a:lnTo>
                      <a:pt x="105" y="7372"/>
                    </a:lnTo>
                    <a:lnTo>
                      <a:pt x="105" y="7372"/>
                    </a:lnTo>
                    <a:lnTo>
                      <a:pt x="105" y="7365"/>
                    </a:lnTo>
                    <a:lnTo>
                      <a:pt x="105" y="7349"/>
                    </a:lnTo>
                    <a:lnTo>
                      <a:pt x="105" y="7340"/>
                    </a:lnTo>
                    <a:lnTo>
                      <a:pt x="106" y="7332"/>
                    </a:lnTo>
                    <a:lnTo>
                      <a:pt x="108" y="7326"/>
                    </a:lnTo>
                    <a:lnTo>
                      <a:pt x="109" y="7324"/>
                    </a:lnTo>
                    <a:lnTo>
                      <a:pt x="112" y="7323"/>
                    </a:lnTo>
                    <a:lnTo>
                      <a:pt x="112" y="7323"/>
                    </a:lnTo>
                    <a:lnTo>
                      <a:pt x="121" y="7321"/>
                    </a:lnTo>
                    <a:lnTo>
                      <a:pt x="132" y="7320"/>
                    </a:lnTo>
                    <a:lnTo>
                      <a:pt x="145" y="7320"/>
                    </a:lnTo>
                    <a:lnTo>
                      <a:pt x="195" y="7372"/>
                    </a:lnTo>
                    <a:lnTo>
                      <a:pt x="76" y="7442"/>
                    </a:lnTo>
                    <a:lnTo>
                      <a:pt x="69" y="7476"/>
                    </a:lnTo>
                    <a:lnTo>
                      <a:pt x="123" y="7492"/>
                    </a:lnTo>
                    <a:lnTo>
                      <a:pt x="160" y="7474"/>
                    </a:lnTo>
                    <a:lnTo>
                      <a:pt x="193" y="7488"/>
                    </a:lnTo>
                    <a:lnTo>
                      <a:pt x="193" y="7531"/>
                    </a:lnTo>
                    <a:lnTo>
                      <a:pt x="181" y="7561"/>
                    </a:lnTo>
                    <a:lnTo>
                      <a:pt x="194" y="7614"/>
                    </a:lnTo>
                    <a:lnTo>
                      <a:pt x="238" y="7654"/>
                    </a:lnTo>
                    <a:lnTo>
                      <a:pt x="228" y="7684"/>
                    </a:lnTo>
                    <a:lnTo>
                      <a:pt x="172" y="7697"/>
                    </a:lnTo>
                    <a:lnTo>
                      <a:pt x="219" y="7760"/>
                    </a:lnTo>
                    <a:lnTo>
                      <a:pt x="246" y="7879"/>
                    </a:lnTo>
                    <a:lnTo>
                      <a:pt x="297" y="7909"/>
                    </a:lnTo>
                    <a:lnTo>
                      <a:pt x="328" y="8091"/>
                    </a:lnTo>
                    <a:lnTo>
                      <a:pt x="551" y="8328"/>
                    </a:lnTo>
                    <a:lnTo>
                      <a:pt x="544" y="8394"/>
                    </a:lnTo>
                    <a:lnTo>
                      <a:pt x="472" y="8388"/>
                    </a:lnTo>
                    <a:lnTo>
                      <a:pt x="472" y="8421"/>
                    </a:lnTo>
                    <a:lnTo>
                      <a:pt x="518" y="8497"/>
                    </a:lnTo>
                    <a:lnTo>
                      <a:pt x="496" y="8537"/>
                    </a:lnTo>
                    <a:lnTo>
                      <a:pt x="473" y="8541"/>
                    </a:lnTo>
                    <a:lnTo>
                      <a:pt x="439" y="8512"/>
                    </a:lnTo>
                    <a:lnTo>
                      <a:pt x="423" y="8551"/>
                    </a:lnTo>
                    <a:lnTo>
                      <a:pt x="584" y="8786"/>
                    </a:lnTo>
                    <a:lnTo>
                      <a:pt x="552" y="8862"/>
                    </a:lnTo>
                    <a:lnTo>
                      <a:pt x="572" y="8898"/>
                    </a:lnTo>
                    <a:lnTo>
                      <a:pt x="523" y="8912"/>
                    </a:lnTo>
                    <a:lnTo>
                      <a:pt x="519" y="8969"/>
                    </a:lnTo>
                    <a:lnTo>
                      <a:pt x="633" y="8961"/>
                    </a:lnTo>
                    <a:lnTo>
                      <a:pt x="670" y="8987"/>
                    </a:lnTo>
                    <a:lnTo>
                      <a:pt x="819" y="8923"/>
                    </a:lnTo>
                    <a:lnTo>
                      <a:pt x="919" y="8945"/>
                    </a:lnTo>
                    <a:lnTo>
                      <a:pt x="960" y="8938"/>
                    </a:lnTo>
                    <a:lnTo>
                      <a:pt x="969" y="8858"/>
                    </a:lnTo>
                    <a:lnTo>
                      <a:pt x="917" y="8759"/>
                    </a:lnTo>
                    <a:lnTo>
                      <a:pt x="990" y="8672"/>
                    </a:lnTo>
                    <a:lnTo>
                      <a:pt x="1003" y="8589"/>
                    </a:lnTo>
                    <a:lnTo>
                      <a:pt x="1063" y="8605"/>
                    </a:lnTo>
                    <a:lnTo>
                      <a:pt x="1096" y="8528"/>
                    </a:lnTo>
                    <a:lnTo>
                      <a:pt x="1218" y="8504"/>
                    </a:lnTo>
                    <a:lnTo>
                      <a:pt x="1249" y="8541"/>
                    </a:lnTo>
                    <a:lnTo>
                      <a:pt x="1355" y="8526"/>
                    </a:lnTo>
                    <a:lnTo>
                      <a:pt x="1435" y="8562"/>
                    </a:lnTo>
                    <a:lnTo>
                      <a:pt x="1530" y="8356"/>
                    </a:lnTo>
                    <a:lnTo>
                      <a:pt x="1576" y="8192"/>
                    </a:lnTo>
                    <a:lnTo>
                      <a:pt x="1575" y="8096"/>
                    </a:lnTo>
                    <a:lnTo>
                      <a:pt x="1610" y="8023"/>
                    </a:lnTo>
                    <a:lnTo>
                      <a:pt x="1590" y="7947"/>
                    </a:lnTo>
                    <a:lnTo>
                      <a:pt x="1592" y="7900"/>
                    </a:lnTo>
                    <a:lnTo>
                      <a:pt x="1653" y="7840"/>
                    </a:lnTo>
                    <a:lnTo>
                      <a:pt x="1655" y="7776"/>
                    </a:lnTo>
                    <a:lnTo>
                      <a:pt x="1621" y="7747"/>
                    </a:lnTo>
                    <a:lnTo>
                      <a:pt x="1665" y="7701"/>
                    </a:lnTo>
                    <a:lnTo>
                      <a:pt x="1650" y="7657"/>
                    </a:lnTo>
                    <a:lnTo>
                      <a:pt x="1584" y="7611"/>
                    </a:lnTo>
                    <a:lnTo>
                      <a:pt x="1604" y="7551"/>
                    </a:lnTo>
                    <a:lnTo>
                      <a:pt x="1647" y="7588"/>
                    </a:lnTo>
                    <a:lnTo>
                      <a:pt x="1683" y="7550"/>
                    </a:lnTo>
                    <a:lnTo>
                      <a:pt x="1643" y="7508"/>
                    </a:lnTo>
                    <a:lnTo>
                      <a:pt x="1679" y="7461"/>
                    </a:lnTo>
                    <a:lnTo>
                      <a:pt x="1655" y="7412"/>
                    </a:lnTo>
                    <a:lnTo>
                      <a:pt x="1698" y="7404"/>
                    </a:lnTo>
                    <a:lnTo>
                      <a:pt x="1688" y="7342"/>
                    </a:lnTo>
                    <a:lnTo>
                      <a:pt x="1587" y="7276"/>
                    </a:lnTo>
                    <a:lnTo>
                      <a:pt x="1586" y="7298"/>
                    </a:lnTo>
                    <a:lnTo>
                      <a:pt x="1569" y="7321"/>
                    </a:lnTo>
                    <a:lnTo>
                      <a:pt x="1581" y="7342"/>
                    </a:lnTo>
                    <a:lnTo>
                      <a:pt x="1591" y="7375"/>
                    </a:lnTo>
                    <a:lnTo>
                      <a:pt x="1580" y="7388"/>
                    </a:lnTo>
                    <a:lnTo>
                      <a:pt x="1561" y="7378"/>
                    </a:lnTo>
                    <a:lnTo>
                      <a:pt x="1541" y="7347"/>
                    </a:lnTo>
                    <a:lnTo>
                      <a:pt x="1519" y="7343"/>
                    </a:lnTo>
                    <a:lnTo>
                      <a:pt x="1484" y="7352"/>
                    </a:lnTo>
                    <a:lnTo>
                      <a:pt x="1452" y="7322"/>
                    </a:lnTo>
                    <a:lnTo>
                      <a:pt x="1443" y="7298"/>
                    </a:lnTo>
                    <a:lnTo>
                      <a:pt x="1470" y="7285"/>
                    </a:lnTo>
                    <a:lnTo>
                      <a:pt x="1503" y="7303"/>
                    </a:lnTo>
                    <a:lnTo>
                      <a:pt x="1550" y="7294"/>
                    </a:lnTo>
                    <a:lnTo>
                      <a:pt x="1587" y="7276"/>
                    </a:lnTo>
                    <a:lnTo>
                      <a:pt x="1590" y="7253"/>
                    </a:lnTo>
                    <a:lnTo>
                      <a:pt x="1667" y="7285"/>
                    </a:lnTo>
                    <a:lnTo>
                      <a:pt x="1701" y="7262"/>
                    </a:lnTo>
                    <a:lnTo>
                      <a:pt x="1676" y="7199"/>
                    </a:lnTo>
                    <a:lnTo>
                      <a:pt x="1533" y="7204"/>
                    </a:lnTo>
                    <a:lnTo>
                      <a:pt x="1497" y="7160"/>
                    </a:lnTo>
                    <a:lnTo>
                      <a:pt x="1542" y="7137"/>
                    </a:lnTo>
                    <a:lnTo>
                      <a:pt x="1716" y="7166"/>
                    </a:lnTo>
                    <a:lnTo>
                      <a:pt x="1770" y="7138"/>
                    </a:lnTo>
                    <a:lnTo>
                      <a:pt x="1772" y="7086"/>
                    </a:lnTo>
                    <a:lnTo>
                      <a:pt x="1862" y="7071"/>
                    </a:lnTo>
                    <a:lnTo>
                      <a:pt x="1925" y="7004"/>
                    </a:lnTo>
                    <a:lnTo>
                      <a:pt x="1950" y="6927"/>
                    </a:lnTo>
                    <a:lnTo>
                      <a:pt x="1975" y="6951"/>
                    </a:lnTo>
                    <a:lnTo>
                      <a:pt x="1981" y="7001"/>
                    </a:lnTo>
                    <a:lnTo>
                      <a:pt x="2032" y="6996"/>
                    </a:lnTo>
                    <a:lnTo>
                      <a:pt x="2054" y="6920"/>
                    </a:lnTo>
                    <a:lnTo>
                      <a:pt x="2087" y="6910"/>
                    </a:lnTo>
                    <a:lnTo>
                      <a:pt x="2099" y="6851"/>
                    </a:lnTo>
                    <a:lnTo>
                      <a:pt x="2117" y="6886"/>
                    </a:lnTo>
                    <a:lnTo>
                      <a:pt x="2104" y="6913"/>
                    </a:lnTo>
                    <a:lnTo>
                      <a:pt x="2137" y="6940"/>
                    </a:lnTo>
                    <a:lnTo>
                      <a:pt x="2164" y="6955"/>
                    </a:lnTo>
                    <a:lnTo>
                      <a:pt x="2184" y="6918"/>
                    </a:lnTo>
                    <a:lnTo>
                      <a:pt x="2184" y="6893"/>
                    </a:lnTo>
                    <a:lnTo>
                      <a:pt x="2143" y="6849"/>
                    </a:lnTo>
                    <a:lnTo>
                      <a:pt x="2120" y="6824"/>
                    </a:lnTo>
                    <a:lnTo>
                      <a:pt x="2126" y="6784"/>
                    </a:lnTo>
                    <a:lnTo>
                      <a:pt x="2086" y="6757"/>
                    </a:lnTo>
                    <a:lnTo>
                      <a:pt x="2026" y="6788"/>
                    </a:lnTo>
                    <a:lnTo>
                      <a:pt x="1956" y="6801"/>
                    </a:lnTo>
                    <a:lnTo>
                      <a:pt x="1860" y="6783"/>
                    </a:lnTo>
                    <a:lnTo>
                      <a:pt x="1826" y="6819"/>
                    </a:lnTo>
                    <a:lnTo>
                      <a:pt x="1800" y="6793"/>
                    </a:lnTo>
                    <a:lnTo>
                      <a:pt x="1812" y="6747"/>
                    </a:lnTo>
                    <a:lnTo>
                      <a:pt x="1785" y="6700"/>
                    </a:lnTo>
                    <a:lnTo>
                      <a:pt x="1772" y="6737"/>
                    </a:lnTo>
                    <a:lnTo>
                      <a:pt x="1698" y="6705"/>
                    </a:lnTo>
                    <a:lnTo>
                      <a:pt x="1668" y="6668"/>
                    </a:lnTo>
                    <a:lnTo>
                      <a:pt x="1635" y="6685"/>
                    </a:lnTo>
                    <a:lnTo>
                      <a:pt x="1509" y="6699"/>
                    </a:lnTo>
                    <a:lnTo>
                      <a:pt x="1455" y="6657"/>
                    </a:lnTo>
                    <a:lnTo>
                      <a:pt x="1504" y="6633"/>
                    </a:lnTo>
                    <a:lnTo>
                      <a:pt x="1608" y="6656"/>
                    </a:lnTo>
                    <a:lnTo>
                      <a:pt x="1618" y="6612"/>
                    </a:lnTo>
                    <a:lnTo>
                      <a:pt x="1682" y="6634"/>
                    </a:lnTo>
                    <a:lnTo>
                      <a:pt x="1747" y="6601"/>
                    </a:lnTo>
                    <a:lnTo>
                      <a:pt x="1835" y="6677"/>
                    </a:lnTo>
                    <a:lnTo>
                      <a:pt x="1869" y="6670"/>
                    </a:lnTo>
                    <a:lnTo>
                      <a:pt x="1844" y="6593"/>
                    </a:lnTo>
                    <a:lnTo>
                      <a:pt x="1929" y="6689"/>
                    </a:lnTo>
                    <a:lnTo>
                      <a:pt x="1942" y="6709"/>
                    </a:lnTo>
                    <a:lnTo>
                      <a:pt x="1968" y="6676"/>
                    </a:lnTo>
                    <a:lnTo>
                      <a:pt x="1955" y="6609"/>
                    </a:lnTo>
                    <a:lnTo>
                      <a:pt x="1870" y="6523"/>
                    </a:lnTo>
                    <a:lnTo>
                      <a:pt x="1890" y="6481"/>
                    </a:lnTo>
                    <a:lnTo>
                      <a:pt x="1947" y="6546"/>
                    </a:lnTo>
                    <a:lnTo>
                      <a:pt x="1997" y="6552"/>
                    </a:lnTo>
                    <a:lnTo>
                      <a:pt x="1998" y="6701"/>
                    </a:lnTo>
                    <a:lnTo>
                      <a:pt x="2026" y="6721"/>
                    </a:lnTo>
                    <a:lnTo>
                      <a:pt x="2062" y="6674"/>
                    </a:lnTo>
                    <a:lnTo>
                      <a:pt x="2088" y="6681"/>
                    </a:lnTo>
                    <a:lnTo>
                      <a:pt x="2165" y="6653"/>
                    </a:lnTo>
                    <a:lnTo>
                      <a:pt x="2241" y="6603"/>
                    </a:lnTo>
                    <a:lnTo>
                      <a:pt x="2254" y="6566"/>
                    </a:lnTo>
                    <a:lnTo>
                      <a:pt x="2290" y="6523"/>
                    </a:lnTo>
                    <a:lnTo>
                      <a:pt x="2277" y="6493"/>
                    </a:lnTo>
                    <a:lnTo>
                      <a:pt x="2300" y="6459"/>
                    </a:lnTo>
                    <a:lnTo>
                      <a:pt x="2282" y="6347"/>
                    </a:lnTo>
                    <a:lnTo>
                      <a:pt x="2251" y="6288"/>
                    </a:lnTo>
                    <a:lnTo>
                      <a:pt x="2184" y="6252"/>
                    </a:lnTo>
                    <a:lnTo>
                      <a:pt x="2161" y="6225"/>
                    </a:lnTo>
                    <a:lnTo>
                      <a:pt x="2194" y="6202"/>
                    </a:lnTo>
                    <a:lnTo>
                      <a:pt x="2174" y="6165"/>
                    </a:lnTo>
                    <a:lnTo>
                      <a:pt x="2154" y="6146"/>
                    </a:lnTo>
                    <a:lnTo>
                      <a:pt x="2117" y="6156"/>
                    </a:lnTo>
                    <a:lnTo>
                      <a:pt x="2096" y="6113"/>
                    </a:lnTo>
                    <a:lnTo>
                      <a:pt x="2039" y="6061"/>
                    </a:lnTo>
                    <a:lnTo>
                      <a:pt x="2009" y="6022"/>
                    </a:lnTo>
                    <a:lnTo>
                      <a:pt x="1962" y="6038"/>
                    </a:lnTo>
                    <a:lnTo>
                      <a:pt x="1922" y="5981"/>
                    </a:lnTo>
                    <a:lnTo>
                      <a:pt x="1889" y="6003"/>
                    </a:lnTo>
                    <a:lnTo>
                      <a:pt x="1853" y="6056"/>
                    </a:lnTo>
                    <a:lnTo>
                      <a:pt x="1835" y="6029"/>
                    </a:lnTo>
                    <a:lnTo>
                      <a:pt x="1852" y="5973"/>
                    </a:lnTo>
                    <a:lnTo>
                      <a:pt x="1789" y="5957"/>
                    </a:lnTo>
                    <a:lnTo>
                      <a:pt x="1802" y="5924"/>
                    </a:lnTo>
                    <a:lnTo>
                      <a:pt x="1855" y="5922"/>
                    </a:lnTo>
                    <a:lnTo>
                      <a:pt x="1851" y="5890"/>
                    </a:lnTo>
                    <a:lnTo>
                      <a:pt x="1790" y="5778"/>
                    </a:lnTo>
                    <a:lnTo>
                      <a:pt x="1813" y="5721"/>
                    </a:lnTo>
                    <a:lnTo>
                      <a:pt x="1772" y="5585"/>
                    </a:lnTo>
                    <a:lnTo>
                      <a:pt x="1802" y="5548"/>
                    </a:lnTo>
                    <a:lnTo>
                      <a:pt x="1777" y="5489"/>
                    </a:lnTo>
                    <a:lnTo>
                      <a:pt x="1773" y="5313"/>
                    </a:lnTo>
                    <a:lnTo>
                      <a:pt x="1847" y="5315"/>
                    </a:lnTo>
                    <a:lnTo>
                      <a:pt x="1870" y="5362"/>
                    </a:lnTo>
                    <a:lnTo>
                      <a:pt x="1883" y="5325"/>
                    </a:lnTo>
                    <a:lnTo>
                      <a:pt x="1845" y="5299"/>
                    </a:lnTo>
                    <a:lnTo>
                      <a:pt x="1845" y="5233"/>
                    </a:lnTo>
                    <a:lnTo>
                      <a:pt x="1825" y="5186"/>
                    </a:lnTo>
                    <a:lnTo>
                      <a:pt x="1848" y="5149"/>
                    </a:lnTo>
                    <a:lnTo>
                      <a:pt x="1877" y="5053"/>
                    </a:lnTo>
                    <a:lnTo>
                      <a:pt x="1917" y="5007"/>
                    </a:lnTo>
                    <a:lnTo>
                      <a:pt x="1919" y="4953"/>
                    </a:lnTo>
                    <a:lnTo>
                      <a:pt x="1839" y="4907"/>
                    </a:lnTo>
                    <a:lnTo>
                      <a:pt x="1832" y="4834"/>
                    </a:lnTo>
                    <a:lnTo>
                      <a:pt x="1861" y="4800"/>
                    </a:lnTo>
                    <a:lnTo>
                      <a:pt x="1916" y="4851"/>
                    </a:lnTo>
                    <a:lnTo>
                      <a:pt x="1941" y="4807"/>
                    </a:lnTo>
                    <a:lnTo>
                      <a:pt x="1998" y="4779"/>
                    </a:lnTo>
                    <a:lnTo>
                      <a:pt x="2020" y="4677"/>
                    </a:lnTo>
                    <a:lnTo>
                      <a:pt x="1993" y="4611"/>
                    </a:lnTo>
                    <a:lnTo>
                      <a:pt x="1979" y="4541"/>
                    </a:lnTo>
                    <a:lnTo>
                      <a:pt x="2019" y="4588"/>
                    </a:lnTo>
                    <a:lnTo>
                      <a:pt x="2049" y="4590"/>
                    </a:lnTo>
                    <a:lnTo>
                      <a:pt x="2053" y="4627"/>
                    </a:lnTo>
                    <a:lnTo>
                      <a:pt x="2083" y="4623"/>
                    </a:lnTo>
                    <a:lnTo>
                      <a:pt x="2093" y="4560"/>
                    </a:lnTo>
                    <a:lnTo>
                      <a:pt x="2146" y="4580"/>
                    </a:lnTo>
                    <a:lnTo>
                      <a:pt x="2172" y="4540"/>
                    </a:lnTo>
                    <a:lnTo>
                      <a:pt x="2152" y="4480"/>
                    </a:lnTo>
                    <a:lnTo>
                      <a:pt x="2201" y="4416"/>
                    </a:lnTo>
                    <a:lnTo>
                      <a:pt x="2241" y="4389"/>
                    </a:lnTo>
                    <a:lnTo>
                      <a:pt x="2270" y="4282"/>
                    </a:lnTo>
                    <a:lnTo>
                      <a:pt x="2360" y="4282"/>
                    </a:lnTo>
                    <a:lnTo>
                      <a:pt x="2413" y="4248"/>
                    </a:lnTo>
                    <a:lnTo>
                      <a:pt x="2428" y="4159"/>
                    </a:lnTo>
                    <a:lnTo>
                      <a:pt x="2458" y="4135"/>
                    </a:lnTo>
                    <a:lnTo>
                      <a:pt x="2475" y="4149"/>
                    </a:lnTo>
                    <a:lnTo>
                      <a:pt x="2495" y="4099"/>
                    </a:lnTo>
                    <a:lnTo>
                      <a:pt x="2562" y="4168"/>
                    </a:lnTo>
                    <a:lnTo>
                      <a:pt x="2605" y="4124"/>
                    </a:lnTo>
                    <a:lnTo>
                      <a:pt x="2608" y="4061"/>
                    </a:lnTo>
                    <a:lnTo>
                      <a:pt x="2677" y="3990"/>
                    </a:lnTo>
                    <a:lnTo>
                      <a:pt x="2705" y="4040"/>
                    </a:lnTo>
                    <a:lnTo>
                      <a:pt x="2942" y="3785"/>
                    </a:lnTo>
                    <a:lnTo>
                      <a:pt x="3004" y="3626"/>
                    </a:lnTo>
                    <a:lnTo>
                      <a:pt x="3037" y="3559"/>
                    </a:lnTo>
                    <a:lnTo>
                      <a:pt x="3077" y="3552"/>
                    </a:lnTo>
                    <a:lnTo>
                      <a:pt x="3107" y="3541"/>
                    </a:lnTo>
                    <a:lnTo>
                      <a:pt x="3139" y="3515"/>
                    </a:lnTo>
                    <a:lnTo>
                      <a:pt x="3126" y="3498"/>
                    </a:lnTo>
                    <a:lnTo>
                      <a:pt x="3072" y="3519"/>
                    </a:lnTo>
                    <a:lnTo>
                      <a:pt x="3072" y="3482"/>
                    </a:lnTo>
                    <a:lnTo>
                      <a:pt x="3096" y="3459"/>
                    </a:lnTo>
                    <a:lnTo>
                      <a:pt x="3089" y="3412"/>
                    </a:lnTo>
                    <a:lnTo>
                      <a:pt x="3025" y="3400"/>
                    </a:lnTo>
                    <a:lnTo>
                      <a:pt x="2964" y="3304"/>
                    </a:lnTo>
                    <a:lnTo>
                      <a:pt x="3001" y="3324"/>
                    </a:lnTo>
                    <a:lnTo>
                      <a:pt x="3018" y="3291"/>
                    </a:lnTo>
                    <a:lnTo>
                      <a:pt x="2960" y="3234"/>
                    </a:lnTo>
                    <a:lnTo>
                      <a:pt x="3003" y="3142"/>
                    </a:lnTo>
                    <a:lnTo>
                      <a:pt x="3045" y="3144"/>
                    </a:lnTo>
                    <a:lnTo>
                      <a:pt x="3076" y="3097"/>
                    </a:lnTo>
                    <a:lnTo>
                      <a:pt x="3109" y="3080"/>
                    </a:lnTo>
                    <a:lnTo>
                      <a:pt x="3121" y="2961"/>
                    </a:lnTo>
                    <a:lnTo>
                      <a:pt x="3037" y="2859"/>
                    </a:lnTo>
                    <a:lnTo>
                      <a:pt x="3120" y="2818"/>
                    </a:lnTo>
                    <a:lnTo>
                      <a:pt x="3139" y="2752"/>
                    </a:lnTo>
                    <a:lnTo>
                      <a:pt x="3193" y="2794"/>
                    </a:lnTo>
                    <a:lnTo>
                      <a:pt x="3239" y="2784"/>
                    </a:lnTo>
                    <a:lnTo>
                      <a:pt x="3205" y="2708"/>
                    </a:lnTo>
                    <a:lnTo>
                      <a:pt x="3262" y="2700"/>
                    </a:lnTo>
                    <a:lnTo>
                      <a:pt x="3282" y="2667"/>
                    </a:lnTo>
                    <a:lnTo>
                      <a:pt x="3178" y="2589"/>
                    </a:lnTo>
                    <a:lnTo>
                      <a:pt x="3292" y="2631"/>
                    </a:lnTo>
                    <a:lnTo>
                      <a:pt x="3327" y="2574"/>
                    </a:lnTo>
                    <a:lnTo>
                      <a:pt x="3354" y="2544"/>
                    </a:lnTo>
                    <a:lnTo>
                      <a:pt x="3346" y="2477"/>
                    </a:lnTo>
                    <a:lnTo>
                      <a:pt x="3373" y="2447"/>
                    </a:lnTo>
                    <a:lnTo>
                      <a:pt x="3423" y="2530"/>
                    </a:lnTo>
                    <a:lnTo>
                      <a:pt x="3467" y="2446"/>
                    </a:lnTo>
                    <a:lnTo>
                      <a:pt x="3497" y="2463"/>
                    </a:lnTo>
                    <a:lnTo>
                      <a:pt x="3497" y="2516"/>
                    </a:lnTo>
                    <a:lnTo>
                      <a:pt x="3580" y="2549"/>
                    </a:lnTo>
                    <a:lnTo>
                      <a:pt x="3626" y="2472"/>
                    </a:lnTo>
                    <a:lnTo>
                      <a:pt x="3663" y="2484"/>
                    </a:lnTo>
                    <a:lnTo>
                      <a:pt x="3770" y="2464"/>
                    </a:lnTo>
                    <a:lnTo>
                      <a:pt x="3853" y="2513"/>
                    </a:lnTo>
                    <a:lnTo>
                      <a:pt x="3887" y="2470"/>
                    </a:lnTo>
                    <a:lnTo>
                      <a:pt x="3909" y="2460"/>
                    </a:lnTo>
                    <a:lnTo>
                      <a:pt x="3757" y="2218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" name="Freeform 36"/>
              <p:cNvSpPr>
                <a:spLocks/>
              </p:cNvSpPr>
              <p:nvPr/>
            </p:nvSpPr>
            <p:spPr bwMode="auto">
              <a:xfrm>
                <a:off x="4576763" y="3024188"/>
                <a:ext cx="22225" cy="28575"/>
              </a:xfrm>
              <a:custGeom>
                <a:avLst/>
                <a:gdLst>
                  <a:gd name="T0" fmla="*/ 0 w 70"/>
                  <a:gd name="T1" fmla="*/ 43 h 89"/>
                  <a:gd name="T2" fmla="*/ 6 w 70"/>
                  <a:gd name="T3" fmla="*/ 89 h 89"/>
                  <a:gd name="T4" fmla="*/ 33 w 70"/>
                  <a:gd name="T5" fmla="*/ 37 h 89"/>
                  <a:gd name="T6" fmla="*/ 70 w 70"/>
                  <a:gd name="T7" fmla="*/ 42 h 89"/>
                  <a:gd name="T8" fmla="*/ 63 w 70"/>
                  <a:gd name="T9" fmla="*/ 0 h 89"/>
                  <a:gd name="T10" fmla="*/ 0 w 70"/>
                  <a:gd name="T11" fmla="*/ 43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0" h="89">
                    <a:moveTo>
                      <a:pt x="0" y="43"/>
                    </a:moveTo>
                    <a:lnTo>
                      <a:pt x="6" y="89"/>
                    </a:lnTo>
                    <a:lnTo>
                      <a:pt x="33" y="37"/>
                    </a:lnTo>
                    <a:lnTo>
                      <a:pt x="70" y="42"/>
                    </a:lnTo>
                    <a:lnTo>
                      <a:pt x="63" y="0"/>
                    </a:lnTo>
                    <a:lnTo>
                      <a:pt x="0" y="43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" name="Freeform 37"/>
              <p:cNvSpPr>
                <a:spLocks/>
              </p:cNvSpPr>
              <p:nvPr/>
            </p:nvSpPr>
            <p:spPr bwMode="auto">
              <a:xfrm>
                <a:off x="4508500" y="2570163"/>
                <a:ext cx="15875" cy="23813"/>
              </a:xfrm>
              <a:custGeom>
                <a:avLst/>
                <a:gdLst>
                  <a:gd name="T0" fmla="*/ 7 w 50"/>
                  <a:gd name="T1" fmla="*/ 50 h 76"/>
                  <a:gd name="T2" fmla="*/ 40 w 50"/>
                  <a:gd name="T3" fmla="*/ 76 h 76"/>
                  <a:gd name="T4" fmla="*/ 50 w 50"/>
                  <a:gd name="T5" fmla="*/ 59 h 76"/>
                  <a:gd name="T6" fmla="*/ 0 w 50"/>
                  <a:gd name="T7" fmla="*/ 0 h 76"/>
                  <a:gd name="T8" fmla="*/ 7 w 50"/>
                  <a:gd name="T9" fmla="*/ 5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0" h="76">
                    <a:moveTo>
                      <a:pt x="7" y="50"/>
                    </a:moveTo>
                    <a:lnTo>
                      <a:pt x="40" y="76"/>
                    </a:lnTo>
                    <a:lnTo>
                      <a:pt x="50" y="59"/>
                    </a:lnTo>
                    <a:lnTo>
                      <a:pt x="0" y="0"/>
                    </a:lnTo>
                    <a:lnTo>
                      <a:pt x="7" y="50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" name="Freeform 76"/>
              <p:cNvSpPr>
                <a:spLocks/>
              </p:cNvSpPr>
              <p:nvPr/>
            </p:nvSpPr>
            <p:spPr bwMode="auto">
              <a:xfrm>
                <a:off x="4430713" y="2771775"/>
                <a:ext cx="22225" cy="15875"/>
              </a:xfrm>
              <a:custGeom>
                <a:avLst/>
                <a:gdLst>
                  <a:gd name="T0" fmla="*/ 0 w 70"/>
                  <a:gd name="T1" fmla="*/ 14 h 46"/>
                  <a:gd name="T2" fmla="*/ 33 w 70"/>
                  <a:gd name="T3" fmla="*/ 46 h 46"/>
                  <a:gd name="T4" fmla="*/ 70 w 70"/>
                  <a:gd name="T5" fmla="*/ 26 h 46"/>
                  <a:gd name="T6" fmla="*/ 47 w 70"/>
                  <a:gd name="T7" fmla="*/ 0 h 46"/>
                  <a:gd name="T8" fmla="*/ 0 w 70"/>
                  <a:gd name="T9" fmla="*/ 14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0" h="46">
                    <a:moveTo>
                      <a:pt x="0" y="14"/>
                    </a:moveTo>
                    <a:lnTo>
                      <a:pt x="33" y="46"/>
                    </a:lnTo>
                    <a:lnTo>
                      <a:pt x="70" y="26"/>
                    </a:lnTo>
                    <a:lnTo>
                      <a:pt x="47" y="0"/>
                    </a:lnTo>
                    <a:lnTo>
                      <a:pt x="0" y="14"/>
                    </a:lnTo>
                    <a:close/>
                  </a:path>
                </a:pathLst>
              </a:custGeom>
              <a:grpFill/>
              <a:ln w="3175">
                <a:solidFill>
                  <a:srgbClr val="80AB49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40" name="Group 39"/>
          <p:cNvGrpSpPr/>
          <p:nvPr/>
        </p:nvGrpSpPr>
        <p:grpSpPr>
          <a:xfrm>
            <a:off x="1751134" y="5753353"/>
            <a:ext cx="1510026" cy="336307"/>
            <a:chOff x="227134" y="5683432"/>
            <a:chExt cx="1510026" cy="336307"/>
          </a:xfrm>
        </p:grpSpPr>
        <p:sp>
          <p:nvSpPr>
            <p:cNvPr id="41" name="Oval 40"/>
            <p:cNvSpPr/>
            <p:nvPr/>
          </p:nvSpPr>
          <p:spPr>
            <a:xfrm>
              <a:off x="227134" y="5683432"/>
              <a:ext cx="336307" cy="336307"/>
            </a:xfrm>
            <a:prstGeom prst="ellipse">
              <a:avLst/>
            </a:prstGeom>
            <a:blipFill>
              <a:blip r:embed="rId4"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Rectangle 41"/>
            <p:cNvSpPr/>
            <p:nvPr/>
          </p:nvSpPr>
          <p:spPr>
            <a:xfrm>
              <a:off x="563441" y="5720779"/>
              <a:ext cx="1173719" cy="261610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r>
                <a:rPr lang="en-US" sz="1100" i="1" dirty="0">
                  <a:solidFill>
                    <a:schemeClr val="accent1"/>
                  </a:solidFill>
                </a:rPr>
                <a:t>EU member state</a:t>
              </a:r>
              <a:endParaRPr lang="en-US" sz="1100" i="1" dirty="0">
                <a:solidFill>
                  <a:schemeClr val="accent1"/>
                </a:solidFill>
              </a:endParaRPr>
            </a:p>
          </p:txBody>
        </p:sp>
      </p:grp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94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942059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Switzerland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Editable Pins for Maps</a:t>
            </a:r>
            <a:endParaRPr lang="en-US" dirty="0"/>
          </a:p>
        </p:txBody>
      </p:sp>
      <p:grpSp>
        <p:nvGrpSpPr>
          <p:cNvPr id="35" name="Group 34"/>
          <p:cNvGrpSpPr/>
          <p:nvPr/>
        </p:nvGrpSpPr>
        <p:grpSpPr>
          <a:xfrm>
            <a:off x="2628801" y="1628801"/>
            <a:ext cx="1316895" cy="2235991"/>
            <a:chOff x="4381388" y="1557338"/>
            <a:chExt cx="1676624" cy="2846784"/>
          </a:xfrm>
        </p:grpSpPr>
        <p:sp>
          <p:nvSpPr>
            <p:cNvPr id="56" name="Freeform 5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Oval 5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Oval 5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Freeform 5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4033721" y="1628801"/>
            <a:ext cx="1316895" cy="2235991"/>
            <a:chOff x="4381388" y="1557338"/>
            <a:chExt cx="1676624" cy="2846784"/>
          </a:xfrm>
        </p:grpSpPr>
        <p:sp>
          <p:nvSpPr>
            <p:cNvPr id="52" name="Freeform 5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Oval 5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Oval 5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Freeform 5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5438641" y="1628801"/>
            <a:ext cx="1316895" cy="2235991"/>
            <a:chOff x="4381388" y="1557338"/>
            <a:chExt cx="1676624" cy="2846784"/>
          </a:xfrm>
        </p:grpSpPr>
        <p:sp>
          <p:nvSpPr>
            <p:cNvPr id="48" name="Freeform 4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Oval 4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Oval 4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Freeform 5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6843561" y="1628801"/>
            <a:ext cx="1316895" cy="2235991"/>
            <a:chOff x="4381388" y="1557338"/>
            <a:chExt cx="1676624" cy="2846784"/>
          </a:xfrm>
        </p:grpSpPr>
        <p:sp>
          <p:nvSpPr>
            <p:cNvPr id="44" name="Freeform 4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Oval 4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Oval 4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Freeform 4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8248482" y="1628801"/>
            <a:ext cx="1316895" cy="2235991"/>
            <a:chOff x="4381388" y="1557338"/>
            <a:chExt cx="1676624" cy="2846784"/>
          </a:xfrm>
        </p:grpSpPr>
        <p:sp>
          <p:nvSpPr>
            <p:cNvPr id="40" name="Freeform 3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Oval 4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Oval 4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Freeform 4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6" name="Group 65"/>
          <p:cNvGrpSpPr/>
          <p:nvPr/>
        </p:nvGrpSpPr>
        <p:grpSpPr>
          <a:xfrm>
            <a:off x="2628800" y="3999733"/>
            <a:ext cx="1987436" cy="2281887"/>
            <a:chOff x="4381388" y="1557338"/>
            <a:chExt cx="2528210" cy="2902781"/>
          </a:xfrm>
        </p:grpSpPr>
        <p:pic>
          <p:nvPicPr>
            <p:cNvPr id="67" name="Picture 66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68" name="Freeform 6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rgbClr val="3F4855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69" name="Oval 6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0" name="Oval 6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1" name="Freeform 7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90" name="Group 89"/>
          <p:cNvGrpSpPr/>
          <p:nvPr/>
        </p:nvGrpSpPr>
        <p:grpSpPr>
          <a:xfrm>
            <a:off x="4032209" y="3999733"/>
            <a:ext cx="1987436" cy="2281887"/>
            <a:chOff x="4381388" y="1557338"/>
            <a:chExt cx="2528210" cy="2902781"/>
          </a:xfrm>
        </p:grpSpPr>
        <p:pic>
          <p:nvPicPr>
            <p:cNvPr id="91" name="Picture 90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92" name="Freeform 9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3" name="Oval 9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4" name="Oval 9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5" name="Freeform 9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5435618" y="3999733"/>
            <a:ext cx="1987436" cy="2281887"/>
            <a:chOff x="4381388" y="1557338"/>
            <a:chExt cx="2528210" cy="2902781"/>
          </a:xfrm>
        </p:grpSpPr>
        <p:pic>
          <p:nvPicPr>
            <p:cNvPr id="85" name="Picture 84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6" name="Freeform 8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7" name="Oval 8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8" name="Oval 8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9" name="Freeform 8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8" name="Group 77"/>
          <p:cNvGrpSpPr/>
          <p:nvPr/>
        </p:nvGrpSpPr>
        <p:grpSpPr>
          <a:xfrm>
            <a:off x="6839027" y="3999733"/>
            <a:ext cx="1987436" cy="2281887"/>
            <a:chOff x="4381388" y="1557338"/>
            <a:chExt cx="2528210" cy="2902781"/>
          </a:xfrm>
        </p:grpSpPr>
        <p:pic>
          <p:nvPicPr>
            <p:cNvPr id="79" name="Picture 78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0" name="Freeform 7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1" name="Oval 8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2" name="Oval 8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3" name="Freeform 8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8242434" y="3999733"/>
            <a:ext cx="1987436" cy="2281887"/>
            <a:chOff x="4381388" y="1557338"/>
            <a:chExt cx="2528210" cy="2902781"/>
          </a:xfrm>
        </p:grpSpPr>
        <p:pic>
          <p:nvPicPr>
            <p:cNvPr id="73" name="Picture 72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74" name="Freeform 7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5" name="Oval 7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6" name="Oval 7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7" name="Freeform 7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sp>
        <p:nvSpPr>
          <p:cNvPr id="60" name="TextBox 59"/>
          <p:cNvSpPr txBox="1"/>
          <p:nvPr/>
        </p:nvSpPr>
        <p:spPr>
          <a:xfrm>
            <a:off x="1539465" y="3893286"/>
            <a:ext cx="110117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With shadow:</a:t>
            </a:r>
            <a:endParaRPr lang="en-US" dirty="0"/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95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9896405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ubtitle 4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Your Subtitle Here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Switzerland</a:t>
            </a:r>
          </a:p>
        </p:txBody>
      </p:sp>
      <p:sp>
        <p:nvSpPr>
          <p:cNvPr id="716" name="TextBox 715"/>
          <p:cNvSpPr txBox="1"/>
          <p:nvPr/>
        </p:nvSpPr>
        <p:spPr>
          <a:xfrm>
            <a:off x="6657106" y="1436822"/>
            <a:ext cx="368042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fr-FR"/>
            </a:defPPr>
          </a:lstStyle>
          <a:p>
            <a:r>
              <a:rPr lang="en-US" sz="28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Lorem Ipsum</a:t>
            </a:r>
          </a:p>
        </p:txBody>
      </p:sp>
      <p:sp>
        <p:nvSpPr>
          <p:cNvPr id="11" name="Rectangle 10"/>
          <p:cNvSpPr/>
          <p:nvPr/>
        </p:nvSpPr>
        <p:spPr>
          <a:xfrm>
            <a:off x="6657106" y="2060849"/>
            <a:ext cx="3680420" cy="36933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lorem ipsum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fui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tristique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tortor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turpis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dui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nunciti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eros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mauris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donec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odio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itsup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sodales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magna dolor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Id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evedin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venenatis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lacus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magnis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Felis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arcu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in tempus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praesent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est. 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enim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risunit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quisque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vitae, dolor magna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phasellus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Vestibulum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est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vinee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platea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tempor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dis.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Curabitur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interdum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placerat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luctus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ut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a,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orci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nam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mattis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loremi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tincidunt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aptent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malesuada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6722988" y="2102125"/>
            <a:ext cx="833628" cy="833628"/>
            <a:chOff x="5198988" y="2102125"/>
            <a:chExt cx="833628" cy="833628"/>
          </a:xfrm>
        </p:grpSpPr>
        <p:sp>
          <p:nvSpPr>
            <p:cNvPr id="13" name="Oval 12"/>
            <p:cNvSpPr/>
            <p:nvPr/>
          </p:nvSpPr>
          <p:spPr>
            <a:xfrm>
              <a:off x="5198988" y="2102125"/>
              <a:ext cx="833628" cy="833628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Freeform 9"/>
            <p:cNvSpPr/>
            <p:nvPr/>
          </p:nvSpPr>
          <p:spPr>
            <a:xfrm>
              <a:off x="5615793" y="2102125"/>
              <a:ext cx="416823" cy="833628"/>
            </a:xfrm>
            <a:custGeom>
              <a:avLst/>
              <a:gdLst>
                <a:gd name="connsiteX0" fmla="*/ 9 w 416823"/>
                <a:gd name="connsiteY0" fmla="*/ 0 h 833628"/>
                <a:gd name="connsiteX1" fmla="*/ 416823 w 416823"/>
                <a:gd name="connsiteY1" fmla="*/ 416814 h 833628"/>
                <a:gd name="connsiteX2" fmla="*/ 9 w 416823"/>
                <a:gd name="connsiteY2" fmla="*/ 833628 h 833628"/>
                <a:gd name="connsiteX3" fmla="*/ 0 w 416823"/>
                <a:gd name="connsiteY3" fmla="*/ 833627 h 833628"/>
                <a:gd name="connsiteX4" fmla="*/ 0 w 416823"/>
                <a:gd name="connsiteY4" fmla="*/ 1 h 833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6823" h="833628">
                  <a:moveTo>
                    <a:pt x="9" y="0"/>
                  </a:moveTo>
                  <a:cubicBezTo>
                    <a:pt x="230209" y="0"/>
                    <a:pt x="416823" y="186614"/>
                    <a:pt x="416823" y="416814"/>
                  </a:cubicBezTo>
                  <a:cubicBezTo>
                    <a:pt x="416823" y="647014"/>
                    <a:pt x="230209" y="833628"/>
                    <a:pt x="9" y="833628"/>
                  </a:cubicBezTo>
                  <a:lnTo>
                    <a:pt x="0" y="83362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tx1">
                <a:alpha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6" name="Group 15"/>
          <p:cNvGrpSpPr>
            <a:grpSpLocks noChangeAspect="1"/>
          </p:cNvGrpSpPr>
          <p:nvPr/>
        </p:nvGrpSpPr>
        <p:grpSpPr>
          <a:xfrm>
            <a:off x="1711854" y="1236927"/>
            <a:ext cx="4389120" cy="4389120"/>
            <a:chOff x="733869" y="-85134"/>
            <a:chExt cx="7279094" cy="7279094"/>
          </a:xfrm>
        </p:grpSpPr>
        <p:sp>
          <p:nvSpPr>
            <p:cNvPr id="17" name="Freeform 16"/>
            <p:cNvSpPr/>
            <p:nvPr/>
          </p:nvSpPr>
          <p:spPr>
            <a:xfrm>
              <a:off x="1121248" y="61918"/>
              <a:ext cx="6891715" cy="6367455"/>
            </a:xfrm>
            <a:custGeom>
              <a:avLst/>
              <a:gdLst>
                <a:gd name="connsiteX0" fmla="*/ 2683163 w 6891715"/>
                <a:gd name="connsiteY0" fmla="*/ 6337292 h 6367455"/>
                <a:gd name="connsiteX1" fmla="*/ 2693958 w 6891715"/>
                <a:gd name="connsiteY1" fmla="*/ 6353978 h 6367455"/>
                <a:gd name="connsiteX2" fmla="*/ 2680624 w 6891715"/>
                <a:gd name="connsiteY2" fmla="*/ 6366813 h 6367455"/>
                <a:gd name="connsiteX3" fmla="*/ 2668876 w 6891715"/>
                <a:gd name="connsiteY3" fmla="*/ 6367455 h 6367455"/>
                <a:gd name="connsiteX4" fmla="*/ 2665383 w 6891715"/>
                <a:gd name="connsiteY4" fmla="*/ 6352695 h 6367455"/>
                <a:gd name="connsiteX5" fmla="*/ 2700308 w 6891715"/>
                <a:gd name="connsiteY5" fmla="*/ 6256329 h 6367455"/>
                <a:gd name="connsiteX6" fmla="*/ 2695228 w 6891715"/>
                <a:gd name="connsiteY6" fmla="*/ 6265854 h 6367455"/>
                <a:gd name="connsiteX7" fmla="*/ 2687608 w 6891715"/>
                <a:gd name="connsiteY7" fmla="*/ 6263949 h 6367455"/>
                <a:gd name="connsiteX8" fmla="*/ 2690784 w 6891715"/>
                <a:gd name="connsiteY8" fmla="*/ 6256647 h 6367455"/>
                <a:gd name="connsiteX9" fmla="*/ 2722533 w 6891715"/>
                <a:gd name="connsiteY9" fmla="*/ 6238867 h 6367455"/>
                <a:gd name="connsiteX10" fmla="*/ 2720891 w 6891715"/>
                <a:gd name="connsiteY10" fmla="*/ 6254742 h 6367455"/>
                <a:gd name="connsiteX11" fmla="*/ 2713008 w 6891715"/>
                <a:gd name="connsiteY11" fmla="*/ 6251567 h 6367455"/>
                <a:gd name="connsiteX12" fmla="*/ 2714322 w 6891715"/>
                <a:gd name="connsiteY12" fmla="*/ 6242360 h 6367455"/>
                <a:gd name="connsiteX13" fmla="*/ 4255139 w 6891715"/>
                <a:gd name="connsiteY13" fmla="*/ 6154726 h 6367455"/>
                <a:gd name="connsiteX14" fmla="*/ 4256051 w 6891715"/>
                <a:gd name="connsiteY14" fmla="*/ 6161076 h 6367455"/>
                <a:gd name="connsiteX15" fmla="*/ 4243891 w 6891715"/>
                <a:gd name="connsiteY15" fmla="*/ 6173776 h 6367455"/>
                <a:gd name="connsiteX16" fmla="*/ 4241763 w 6891715"/>
                <a:gd name="connsiteY16" fmla="*/ 6166474 h 6367455"/>
                <a:gd name="connsiteX17" fmla="*/ 4245715 w 6891715"/>
                <a:gd name="connsiteY17" fmla="*/ 6156949 h 6367455"/>
                <a:gd name="connsiteX18" fmla="*/ 4249971 w 6891715"/>
                <a:gd name="connsiteY18" fmla="*/ 6160124 h 6367455"/>
                <a:gd name="connsiteX19" fmla="*/ 3939210 w 6891715"/>
                <a:gd name="connsiteY19" fmla="*/ 6130914 h 6367455"/>
                <a:gd name="connsiteX20" fmla="*/ 3946521 w 6891715"/>
                <a:gd name="connsiteY20" fmla="*/ 6130914 h 6367455"/>
                <a:gd name="connsiteX21" fmla="*/ 3948746 w 6891715"/>
                <a:gd name="connsiteY21" fmla="*/ 6144521 h 6367455"/>
                <a:gd name="connsiteX22" fmla="*/ 3956057 w 6891715"/>
                <a:gd name="connsiteY22" fmla="*/ 6150849 h 6367455"/>
                <a:gd name="connsiteX23" fmla="*/ 3965594 w 6891715"/>
                <a:gd name="connsiteY23" fmla="*/ 6141356 h 6367455"/>
                <a:gd name="connsiteX24" fmla="*/ 3975130 w 6891715"/>
                <a:gd name="connsiteY24" fmla="*/ 6138192 h 6367455"/>
                <a:gd name="connsiteX25" fmla="*/ 3984666 w 6891715"/>
                <a:gd name="connsiteY25" fmla="*/ 6141989 h 6367455"/>
                <a:gd name="connsiteX26" fmla="*/ 3987845 w 6891715"/>
                <a:gd name="connsiteY26" fmla="*/ 6149267 h 6367455"/>
                <a:gd name="connsiteX27" fmla="*/ 3978309 w 6891715"/>
                <a:gd name="connsiteY27" fmla="*/ 6154646 h 6367455"/>
                <a:gd name="connsiteX28" fmla="*/ 3978309 w 6891715"/>
                <a:gd name="connsiteY28" fmla="*/ 6160026 h 6367455"/>
                <a:gd name="connsiteX29" fmla="*/ 3992295 w 6891715"/>
                <a:gd name="connsiteY29" fmla="*/ 6161924 h 6367455"/>
                <a:gd name="connsiteX30" fmla="*/ 3996427 w 6891715"/>
                <a:gd name="connsiteY30" fmla="*/ 6160975 h 6367455"/>
                <a:gd name="connsiteX31" fmla="*/ 4004056 w 6891715"/>
                <a:gd name="connsiteY31" fmla="*/ 6173316 h 6367455"/>
                <a:gd name="connsiteX32" fmla="*/ 4011367 w 6891715"/>
                <a:gd name="connsiteY32" fmla="*/ 6170151 h 6367455"/>
                <a:gd name="connsiteX33" fmla="*/ 4028214 w 6891715"/>
                <a:gd name="connsiteY33" fmla="*/ 6170151 h 6367455"/>
                <a:gd name="connsiteX34" fmla="*/ 4038069 w 6891715"/>
                <a:gd name="connsiteY34" fmla="*/ 6164772 h 6367455"/>
                <a:gd name="connsiteX35" fmla="*/ 4054916 w 6891715"/>
                <a:gd name="connsiteY35" fmla="*/ 6162557 h 6367455"/>
                <a:gd name="connsiteX36" fmla="*/ 4060320 w 6891715"/>
                <a:gd name="connsiteY36" fmla="*/ 6158127 h 6367455"/>
                <a:gd name="connsiteX37" fmla="*/ 4068584 w 6891715"/>
                <a:gd name="connsiteY37" fmla="*/ 6161291 h 6367455"/>
                <a:gd name="connsiteX38" fmla="*/ 4073988 w 6891715"/>
                <a:gd name="connsiteY38" fmla="*/ 6169835 h 6367455"/>
                <a:gd name="connsiteX39" fmla="*/ 4082571 w 6891715"/>
                <a:gd name="connsiteY39" fmla="*/ 6170468 h 6367455"/>
                <a:gd name="connsiteX40" fmla="*/ 4100371 w 6891715"/>
                <a:gd name="connsiteY40" fmla="*/ 6165089 h 6367455"/>
                <a:gd name="connsiteX41" fmla="*/ 4109908 w 6891715"/>
                <a:gd name="connsiteY41" fmla="*/ 6170468 h 6367455"/>
                <a:gd name="connsiteX42" fmla="*/ 4119444 w 6891715"/>
                <a:gd name="connsiteY42" fmla="*/ 6170151 h 6367455"/>
                <a:gd name="connsiteX43" fmla="*/ 4128980 w 6891715"/>
                <a:gd name="connsiteY43" fmla="*/ 6163823 h 6367455"/>
                <a:gd name="connsiteX44" fmla="*/ 4137563 w 6891715"/>
                <a:gd name="connsiteY44" fmla="*/ 6166038 h 6367455"/>
                <a:gd name="connsiteX45" fmla="*/ 4135337 w 6891715"/>
                <a:gd name="connsiteY45" fmla="*/ 6172366 h 6367455"/>
                <a:gd name="connsiteX46" fmla="*/ 4137563 w 6891715"/>
                <a:gd name="connsiteY46" fmla="*/ 6180594 h 6367455"/>
                <a:gd name="connsiteX47" fmla="*/ 4142013 w 6891715"/>
                <a:gd name="connsiteY47" fmla="*/ 6188821 h 6367455"/>
                <a:gd name="connsiteX48" fmla="*/ 4149324 w 6891715"/>
                <a:gd name="connsiteY48" fmla="*/ 6191985 h 6367455"/>
                <a:gd name="connsiteX49" fmla="*/ 4156635 w 6891715"/>
                <a:gd name="connsiteY49" fmla="*/ 6184707 h 6367455"/>
                <a:gd name="connsiteX50" fmla="*/ 4163946 w 6891715"/>
                <a:gd name="connsiteY50" fmla="*/ 6181543 h 6367455"/>
                <a:gd name="connsiteX51" fmla="*/ 4175707 w 6891715"/>
                <a:gd name="connsiteY51" fmla="*/ 6184707 h 6367455"/>
                <a:gd name="connsiteX52" fmla="*/ 4179840 w 6891715"/>
                <a:gd name="connsiteY52" fmla="*/ 6177113 h 6367455"/>
                <a:gd name="connsiteX53" fmla="*/ 4181111 w 6891715"/>
                <a:gd name="connsiteY53" fmla="*/ 6169835 h 6367455"/>
                <a:gd name="connsiteX54" fmla="*/ 4185243 w 6891715"/>
                <a:gd name="connsiteY54" fmla="*/ 6167620 h 6367455"/>
                <a:gd name="connsiteX55" fmla="*/ 4184290 w 6891715"/>
                <a:gd name="connsiteY55" fmla="*/ 6176164 h 6367455"/>
                <a:gd name="connsiteX56" fmla="*/ 4189376 w 6891715"/>
                <a:gd name="connsiteY56" fmla="*/ 6184391 h 6367455"/>
                <a:gd name="connsiteX57" fmla="*/ 4188422 w 6891715"/>
                <a:gd name="connsiteY57" fmla="*/ 6188504 h 6367455"/>
                <a:gd name="connsiteX58" fmla="*/ 4186197 w 6891715"/>
                <a:gd name="connsiteY58" fmla="*/ 6195782 h 6367455"/>
                <a:gd name="connsiteX59" fmla="*/ 4179204 w 6891715"/>
                <a:gd name="connsiteY59" fmla="*/ 6206541 h 6367455"/>
                <a:gd name="connsiteX60" fmla="*/ 4170621 w 6891715"/>
                <a:gd name="connsiteY60" fmla="*/ 6210654 h 6367455"/>
                <a:gd name="connsiteX61" fmla="*/ 4164264 w 6891715"/>
                <a:gd name="connsiteY61" fmla="*/ 6205908 h 6367455"/>
                <a:gd name="connsiteX62" fmla="*/ 4152820 w 6891715"/>
                <a:gd name="connsiteY62" fmla="*/ 6212237 h 6367455"/>
                <a:gd name="connsiteX63" fmla="*/ 4144238 w 6891715"/>
                <a:gd name="connsiteY63" fmla="*/ 6213186 h 6367455"/>
                <a:gd name="connsiteX64" fmla="*/ 4128344 w 6891715"/>
                <a:gd name="connsiteY64" fmla="*/ 6207807 h 6367455"/>
                <a:gd name="connsiteX65" fmla="*/ 4114358 w 6891715"/>
                <a:gd name="connsiteY65" fmla="*/ 6212553 h 6367455"/>
                <a:gd name="connsiteX66" fmla="*/ 4103232 w 6891715"/>
                <a:gd name="connsiteY66" fmla="*/ 6208123 h 6367455"/>
                <a:gd name="connsiteX67" fmla="*/ 4085114 w 6891715"/>
                <a:gd name="connsiteY67" fmla="*/ 6208756 h 6367455"/>
                <a:gd name="connsiteX68" fmla="*/ 4074306 w 6891715"/>
                <a:gd name="connsiteY68" fmla="*/ 6218249 h 6367455"/>
                <a:gd name="connsiteX69" fmla="*/ 4066995 w 6891715"/>
                <a:gd name="connsiteY69" fmla="*/ 6221413 h 6367455"/>
                <a:gd name="connsiteX70" fmla="*/ 4051101 w 6891715"/>
                <a:gd name="connsiteY70" fmla="*/ 6221413 h 6367455"/>
                <a:gd name="connsiteX71" fmla="*/ 4045697 w 6891715"/>
                <a:gd name="connsiteY71" fmla="*/ 6224577 h 6367455"/>
                <a:gd name="connsiteX72" fmla="*/ 4041565 w 6891715"/>
                <a:gd name="connsiteY72" fmla="*/ 6222362 h 6367455"/>
                <a:gd name="connsiteX73" fmla="*/ 4045697 w 6891715"/>
                <a:gd name="connsiteY73" fmla="*/ 6211920 h 6367455"/>
                <a:gd name="connsiteX74" fmla="*/ 4037115 w 6891715"/>
                <a:gd name="connsiteY74" fmla="*/ 6202744 h 6367455"/>
                <a:gd name="connsiteX75" fmla="*/ 4024400 w 6891715"/>
                <a:gd name="connsiteY75" fmla="*/ 6194200 h 6367455"/>
                <a:gd name="connsiteX76" fmla="*/ 4014864 w 6891715"/>
                <a:gd name="connsiteY76" fmla="*/ 6197681 h 6367455"/>
                <a:gd name="connsiteX77" fmla="*/ 4003103 w 6891715"/>
                <a:gd name="connsiteY77" fmla="*/ 6194516 h 6367455"/>
                <a:gd name="connsiteX78" fmla="*/ 3992613 w 6891715"/>
                <a:gd name="connsiteY78" fmla="*/ 6191352 h 6367455"/>
                <a:gd name="connsiteX79" fmla="*/ 3979898 w 6891715"/>
                <a:gd name="connsiteY79" fmla="*/ 6192618 h 6367455"/>
                <a:gd name="connsiteX80" fmla="*/ 3970362 w 6891715"/>
                <a:gd name="connsiteY80" fmla="*/ 6184391 h 6367455"/>
                <a:gd name="connsiteX81" fmla="*/ 3954468 w 6891715"/>
                <a:gd name="connsiteY81" fmla="*/ 6179961 h 6367455"/>
                <a:gd name="connsiteX82" fmla="*/ 3944614 w 6891715"/>
                <a:gd name="connsiteY82" fmla="*/ 6184707 h 6367455"/>
                <a:gd name="connsiteX83" fmla="*/ 3933171 w 6891715"/>
                <a:gd name="connsiteY83" fmla="*/ 6188821 h 6367455"/>
                <a:gd name="connsiteX84" fmla="*/ 3925542 w 6891715"/>
                <a:gd name="connsiteY84" fmla="*/ 6178379 h 6367455"/>
                <a:gd name="connsiteX85" fmla="*/ 3923634 w 6891715"/>
                <a:gd name="connsiteY85" fmla="*/ 6167620 h 6367455"/>
                <a:gd name="connsiteX86" fmla="*/ 3924588 w 6891715"/>
                <a:gd name="connsiteY86" fmla="*/ 6157494 h 6367455"/>
                <a:gd name="connsiteX87" fmla="*/ 3919184 w 6891715"/>
                <a:gd name="connsiteY87" fmla="*/ 6148951 h 6367455"/>
                <a:gd name="connsiteX88" fmla="*/ 3919820 w 6891715"/>
                <a:gd name="connsiteY88" fmla="*/ 6142622 h 6367455"/>
                <a:gd name="connsiteX89" fmla="*/ 3917913 w 6891715"/>
                <a:gd name="connsiteY89" fmla="*/ 6136294 h 6367455"/>
                <a:gd name="connsiteX90" fmla="*/ 3925224 w 6891715"/>
                <a:gd name="connsiteY90" fmla="*/ 6139458 h 6367455"/>
                <a:gd name="connsiteX91" fmla="*/ 3932853 w 6891715"/>
                <a:gd name="connsiteY91" fmla="*/ 6150216 h 6367455"/>
                <a:gd name="connsiteX92" fmla="*/ 3938257 w 6891715"/>
                <a:gd name="connsiteY92" fmla="*/ 6154014 h 6367455"/>
                <a:gd name="connsiteX93" fmla="*/ 3943343 w 6891715"/>
                <a:gd name="connsiteY93" fmla="*/ 6148634 h 6367455"/>
                <a:gd name="connsiteX94" fmla="*/ 3934760 w 6891715"/>
                <a:gd name="connsiteY94" fmla="*/ 6140407 h 6367455"/>
                <a:gd name="connsiteX95" fmla="*/ 4979304 w 6891715"/>
                <a:gd name="connsiteY95" fmla="*/ 6116626 h 6367455"/>
                <a:gd name="connsiteX96" fmla="*/ 4987888 w 6891715"/>
                <a:gd name="connsiteY96" fmla="*/ 6116626 h 6367455"/>
                <a:gd name="connsiteX97" fmla="*/ 4983755 w 6891715"/>
                <a:gd name="connsiteY97" fmla="*/ 6126107 h 6367455"/>
                <a:gd name="connsiteX98" fmla="*/ 4969765 w 6891715"/>
                <a:gd name="connsiteY98" fmla="*/ 6130216 h 6367455"/>
                <a:gd name="connsiteX99" fmla="*/ 4970719 w 6891715"/>
                <a:gd name="connsiteY99" fmla="*/ 6138748 h 6367455"/>
                <a:gd name="connsiteX100" fmla="*/ 4955140 w 6891715"/>
                <a:gd name="connsiteY100" fmla="*/ 6149177 h 6367455"/>
                <a:gd name="connsiteX101" fmla="*/ 4944648 w 6891715"/>
                <a:gd name="connsiteY101" fmla="*/ 6155498 h 6367455"/>
                <a:gd name="connsiteX102" fmla="*/ 4934155 w 6891715"/>
                <a:gd name="connsiteY102" fmla="*/ 6168139 h 6367455"/>
                <a:gd name="connsiteX103" fmla="*/ 4919530 w 6891715"/>
                <a:gd name="connsiteY103" fmla="*/ 6180148 h 6367455"/>
                <a:gd name="connsiteX104" fmla="*/ 4919848 w 6891715"/>
                <a:gd name="connsiteY104" fmla="*/ 6181412 h 6367455"/>
                <a:gd name="connsiteX105" fmla="*/ 4922709 w 6891715"/>
                <a:gd name="connsiteY105" fmla="*/ 6190577 h 6367455"/>
                <a:gd name="connsiteX106" fmla="*/ 4925889 w 6891715"/>
                <a:gd name="connsiteY106" fmla="*/ 6194370 h 6367455"/>
                <a:gd name="connsiteX107" fmla="*/ 4932248 w 6891715"/>
                <a:gd name="connsiteY107" fmla="*/ 6201954 h 6367455"/>
                <a:gd name="connsiteX108" fmla="*/ 4934473 w 6891715"/>
                <a:gd name="connsiteY108" fmla="*/ 6211435 h 6367455"/>
                <a:gd name="connsiteX109" fmla="*/ 4927161 w 6891715"/>
                <a:gd name="connsiteY109" fmla="*/ 6212699 h 6367455"/>
                <a:gd name="connsiteX110" fmla="*/ 4924935 w 6891715"/>
                <a:gd name="connsiteY110" fmla="*/ 6206379 h 6367455"/>
                <a:gd name="connsiteX111" fmla="*/ 4916351 w 6891715"/>
                <a:gd name="connsiteY111" fmla="*/ 6206379 h 6367455"/>
                <a:gd name="connsiteX112" fmla="*/ 4909356 w 6891715"/>
                <a:gd name="connsiteY112" fmla="*/ 6208275 h 6367455"/>
                <a:gd name="connsiteX113" fmla="*/ 4902997 w 6891715"/>
                <a:gd name="connsiteY113" fmla="*/ 6214596 h 6367455"/>
                <a:gd name="connsiteX114" fmla="*/ 4892187 w 6891715"/>
                <a:gd name="connsiteY114" fmla="*/ 6226289 h 6367455"/>
                <a:gd name="connsiteX115" fmla="*/ 4871202 w 6891715"/>
                <a:gd name="connsiteY115" fmla="*/ 6238298 h 6367455"/>
                <a:gd name="connsiteX116" fmla="*/ 4851172 w 6891715"/>
                <a:gd name="connsiteY116" fmla="*/ 6240510 h 6367455"/>
                <a:gd name="connsiteX117" fmla="*/ 4835274 w 6891715"/>
                <a:gd name="connsiteY117" fmla="*/ 6238614 h 6367455"/>
                <a:gd name="connsiteX118" fmla="*/ 4826690 w 6891715"/>
                <a:gd name="connsiteY118" fmla="*/ 6246199 h 6367455"/>
                <a:gd name="connsiteX119" fmla="*/ 4828916 w 6891715"/>
                <a:gd name="connsiteY119" fmla="*/ 6253151 h 6367455"/>
                <a:gd name="connsiteX120" fmla="*/ 4821285 w 6891715"/>
                <a:gd name="connsiteY120" fmla="*/ 6251255 h 6367455"/>
                <a:gd name="connsiteX121" fmla="*/ 4806341 w 6891715"/>
                <a:gd name="connsiteY121" fmla="*/ 6248095 h 6367455"/>
                <a:gd name="connsiteX122" fmla="*/ 4781224 w 6891715"/>
                <a:gd name="connsiteY122" fmla="*/ 6246515 h 6367455"/>
                <a:gd name="connsiteX123" fmla="*/ 4776773 w 6891715"/>
                <a:gd name="connsiteY123" fmla="*/ 6237982 h 6367455"/>
                <a:gd name="connsiteX124" fmla="*/ 4773593 w 6891715"/>
                <a:gd name="connsiteY124" fmla="*/ 6228501 h 6367455"/>
                <a:gd name="connsiteX125" fmla="*/ 4764055 w 6891715"/>
                <a:gd name="connsiteY125" fmla="*/ 6220284 h 6367455"/>
                <a:gd name="connsiteX126" fmla="*/ 4762783 w 6891715"/>
                <a:gd name="connsiteY126" fmla="*/ 6209855 h 6367455"/>
                <a:gd name="connsiteX127" fmla="*/ 4760875 w 6891715"/>
                <a:gd name="connsiteY127" fmla="*/ 6201322 h 6367455"/>
                <a:gd name="connsiteX128" fmla="*/ 4772321 w 6891715"/>
                <a:gd name="connsiteY128" fmla="*/ 6203535 h 6367455"/>
                <a:gd name="connsiteX129" fmla="*/ 4778998 w 6891715"/>
                <a:gd name="connsiteY129" fmla="*/ 6206695 h 6367455"/>
                <a:gd name="connsiteX130" fmla="*/ 4789172 w 6891715"/>
                <a:gd name="connsiteY130" fmla="*/ 6189629 h 6367455"/>
                <a:gd name="connsiteX131" fmla="*/ 4796803 w 6891715"/>
                <a:gd name="connsiteY131" fmla="*/ 6186469 h 6367455"/>
                <a:gd name="connsiteX132" fmla="*/ 4806023 w 6891715"/>
                <a:gd name="connsiteY132" fmla="*/ 6182993 h 6367455"/>
                <a:gd name="connsiteX133" fmla="*/ 4826372 w 6891715"/>
                <a:gd name="connsiteY133" fmla="*/ 6185205 h 6367455"/>
                <a:gd name="connsiteX134" fmla="*/ 4827008 w 6891715"/>
                <a:gd name="connsiteY134" fmla="*/ 6177620 h 6367455"/>
                <a:gd name="connsiteX135" fmla="*/ 4827008 w 6891715"/>
                <a:gd name="connsiteY135" fmla="*/ 6175724 h 6367455"/>
                <a:gd name="connsiteX136" fmla="*/ 4826054 w 6891715"/>
                <a:gd name="connsiteY136" fmla="*/ 6164031 h 6367455"/>
                <a:gd name="connsiteX137" fmla="*/ 4837500 w 6891715"/>
                <a:gd name="connsiteY137" fmla="*/ 6164979 h 6367455"/>
                <a:gd name="connsiteX138" fmla="*/ 4845131 w 6891715"/>
                <a:gd name="connsiteY138" fmla="*/ 6171299 h 6367455"/>
                <a:gd name="connsiteX139" fmla="*/ 4864207 w 6891715"/>
                <a:gd name="connsiteY139" fmla="*/ 6173196 h 6367455"/>
                <a:gd name="connsiteX140" fmla="*/ 4882330 w 6891715"/>
                <a:gd name="connsiteY140" fmla="*/ 6165927 h 6367455"/>
                <a:gd name="connsiteX141" fmla="*/ 4914761 w 6891715"/>
                <a:gd name="connsiteY141" fmla="*/ 6154866 h 6367455"/>
                <a:gd name="connsiteX142" fmla="*/ 4939243 w 6891715"/>
                <a:gd name="connsiteY142" fmla="*/ 6145385 h 6367455"/>
                <a:gd name="connsiteX143" fmla="*/ 4957048 w 6891715"/>
                <a:gd name="connsiteY143" fmla="*/ 6130532 h 6367455"/>
                <a:gd name="connsiteX144" fmla="*/ 4970719 w 6891715"/>
                <a:gd name="connsiteY144" fmla="*/ 6126107 h 6367455"/>
                <a:gd name="connsiteX145" fmla="*/ 4269809 w 6891715"/>
                <a:gd name="connsiteY145" fmla="*/ 6099164 h 6367455"/>
                <a:gd name="connsiteX146" fmla="*/ 4278081 w 6891715"/>
                <a:gd name="connsiteY146" fmla="*/ 6107690 h 6367455"/>
                <a:gd name="connsiteX147" fmla="*/ 4273179 w 6891715"/>
                <a:gd name="connsiteY147" fmla="*/ 6110848 h 6367455"/>
                <a:gd name="connsiteX148" fmla="*/ 4273179 w 6891715"/>
                <a:gd name="connsiteY148" fmla="*/ 6119059 h 6367455"/>
                <a:gd name="connsiteX149" fmla="*/ 4271341 w 6891715"/>
                <a:gd name="connsiteY149" fmla="*/ 6131691 h 6367455"/>
                <a:gd name="connsiteX150" fmla="*/ 4281451 w 6891715"/>
                <a:gd name="connsiteY150" fmla="*/ 6138955 h 6367455"/>
                <a:gd name="connsiteX151" fmla="*/ 4275630 w 6891715"/>
                <a:gd name="connsiteY151" fmla="*/ 6154744 h 6367455"/>
                <a:gd name="connsiteX152" fmla="*/ 4266439 w 6891715"/>
                <a:gd name="connsiteY152" fmla="*/ 6157902 h 6367455"/>
                <a:gd name="connsiteX153" fmla="*/ 4265520 w 6891715"/>
                <a:gd name="connsiteY153" fmla="*/ 6154744 h 6367455"/>
                <a:gd name="connsiteX154" fmla="*/ 4271341 w 6891715"/>
                <a:gd name="connsiteY154" fmla="*/ 6143376 h 6367455"/>
                <a:gd name="connsiteX155" fmla="*/ 4263988 w 6891715"/>
                <a:gd name="connsiteY155" fmla="*/ 6135797 h 6367455"/>
                <a:gd name="connsiteX156" fmla="*/ 4265213 w 6891715"/>
                <a:gd name="connsiteY156" fmla="*/ 6129481 h 6367455"/>
                <a:gd name="connsiteX157" fmla="*/ 4267051 w 6891715"/>
                <a:gd name="connsiteY157" fmla="*/ 6122533 h 6367455"/>
                <a:gd name="connsiteX158" fmla="*/ 4267051 w 6891715"/>
                <a:gd name="connsiteY158" fmla="*/ 6114954 h 6367455"/>
                <a:gd name="connsiteX159" fmla="*/ 4271953 w 6891715"/>
                <a:gd name="connsiteY159" fmla="*/ 6107690 h 6367455"/>
                <a:gd name="connsiteX160" fmla="*/ 3049239 w 6891715"/>
                <a:gd name="connsiteY160" fmla="*/ 6092814 h 6367455"/>
                <a:gd name="connsiteX161" fmla="*/ 3061023 w 6891715"/>
                <a:gd name="connsiteY161" fmla="*/ 6092814 h 6367455"/>
                <a:gd name="connsiteX162" fmla="*/ 3070188 w 6891715"/>
                <a:gd name="connsiteY162" fmla="*/ 6099703 h 6367455"/>
                <a:gd name="connsiteX163" fmla="*/ 3064623 w 6891715"/>
                <a:gd name="connsiteY163" fmla="*/ 6107790 h 6367455"/>
                <a:gd name="connsiteX164" fmla="*/ 3052513 w 6891715"/>
                <a:gd name="connsiteY164" fmla="*/ 6108689 h 6367455"/>
                <a:gd name="connsiteX165" fmla="*/ 3048257 w 6891715"/>
                <a:gd name="connsiteY165" fmla="*/ 6107790 h 6367455"/>
                <a:gd name="connsiteX166" fmla="*/ 3038438 w 6891715"/>
                <a:gd name="connsiteY166" fmla="*/ 6097007 h 6367455"/>
                <a:gd name="connsiteX167" fmla="*/ 3038243 w 6891715"/>
                <a:gd name="connsiteY167" fmla="*/ 6081701 h 6367455"/>
                <a:gd name="connsiteX168" fmla="*/ 3041613 w 6891715"/>
                <a:gd name="connsiteY168" fmla="*/ 6088628 h 6367455"/>
                <a:gd name="connsiteX169" fmla="*/ 3032422 w 6891715"/>
                <a:gd name="connsiteY169" fmla="*/ 6094401 h 6367455"/>
                <a:gd name="connsiteX170" fmla="*/ 3024150 w 6891715"/>
                <a:gd name="connsiteY170" fmla="*/ 6082855 h 6367455"/>
                <a:gd name="connsiteX171" fmla="*/ 3863987 w 6891715"/>
                <a:gd name="connsiteY171" fmla="*/ 6053126 h 6367455"/>
                <a:gd name="connsiteX172" fmla="*/ 3875919 w 6891715"/>
                <a:gd name="connsiteY172" fmla="*/ 6056271 h 6367455"/>
                <a:gd name="connsiteX173" fmla="*/ 3881401 w 6891715"/>
                <a:gd name="connsiteY173" fmla="*/ 6066964 h 6367455"/>
                <a:gd name="connsiteX174" fmla="*/ 3875919 w 6891715"/>
                <a:gd name="connsiteY174" fmla="*/ 6067908 h 6367455"/>
                <a:gd name="connsiteX175" fmla="*/ 3880111 w 6891715"/>
                <a:gd name="connsiteY175" fmla="*/ 6079230 h 6367455"/>
                <a:gd name="connsiteX176" fmla="*/ 3876886 w 6891715"/>
                <a:gd name="connsiteY176" fmla="*/ 6086464 h 6367455"/>
                <a:gd name="connsiteX177" fmla="*/ 3865277 w 6891715"/>
                <a:gd name="connsiteY177" fmla="*/ 6084891 h 6367455"/>
                <a:gd name="connsiteX178" fmla="*/ 3860763 w 6891715"/>
                <a:gd name="connsiteY178" fmla="*/ 6066021 h 6367455"/>
                <a:gd name="connsiteX179" fmla="*/ 4100970 w 6891715"/>
                <a:gd name="connsiteY179" fmla="*/ 6043601 h 6367455"/>
                <a:gd name="connsiteX180" fmla="*/ 4111588 w 6891715"/>
                <a:gd name="connsiteY180" fmla="*/ 6057374 h 6367455"/>
                <a:gd name="connsiteX181" fmla="*/ 4101282 w 6891715"/>
                <a:gd name="connsiteY181" fmla="*/ 6065826 h 6367455"/>
                <a:gd name="connsiteX182" fmla="*/ 4103156 w 6891715"/>
                <a:gd name="connsiteY182" fmla="*/ 6054244 h 6367455"/>
                <a:gd name="connsiteX183" fmla="*/ 4098784 w 6891715"/>
                <a:gd name="connsiteY183" fmla="*/ 6049861 h 6367455"/>
                <a:gd name="connsiteX184" fmla="*/ 4092850 w 6891715"/>
                <a:gd name="connsiteY184" fmla="*/ 6051113 h 6367455"/>
                <a:gd name="connsiteX185" fmla="*/ 4092538 w 6891715"/>
                <a:gd name="connsiteY185" fmla="*/ 6046105 h 6367455"/>
                <a:gd name="connsiteX186" fmla="*/ 4379876 w 6891715"/>
                <a:gd name="connsiteY186" fmla="*/ 6040426 h 6367455"/>
                <a:gd name="connsiteX187" fmla="*/ 4379876 w 6891715"/>
                <a:gd name="connsiteY187" fmla="*/ 6051117 h 6367455"/>
                <a:gd name="connsiteX188" fmla="*/ 4366858 w 6891715"/>
                <a:gd name="connsiteY188" fmla="*/ 6060550 h 6367455"/>
                <a:gd name="connsiteX189" fmla="*/ 4364318 w 6891715"/>
                <a:gd name="connsiteY189" fmla="*/ 6075014 h 6367455"/>
                <a:gd name="connsiteX190" fmla="*/ 4352888 w 6891715"/>
                <a:gd name="connsiteY190" fmla="*/ 6098282 h 6367455"/>
                <a:gd name="connsiteX191" fmla="*/ 4333838 w 6891715"/>
                <a:gd name="connsiteY191" fmla="*/ 6105514 h 6367455"/>
                <a:gd name="connsiteX192" fmla="*/ 4335425 w 6891715"/>
                <a:gd name="connsiteY192" fmla="*/ 6088849 h 6367455"/>
                <a:gd name="connsiteX193" fmla="*/ 4324313 w 6891715"/>
                <a:gd name="connsiteY193" fmla="*/ 6089163 h 6367455"/>
                <a:gd name="connsiteX194" fmla="*/ 4328123 w 6891715"/>
                <a:gd name="connsiteY194" fmla="*/ 6083818 h 6367455"/>
                <a:gd name="connsiteX195" fmla="*/ 4333520 w 6891715"/>
                <a:gd name="connsiteY195" fmla="*/ 6070297 h 6367455"/>
                <a:gd name="connsiteX196" fmla="*/ 4345903 w 6891715"/>
                <a:gd name="connsiteY196" fmla="*/ 6053318 h 6367455"/>
                <a:gd name="connsiteX197" fmla="*/ 4360508 w 6891715"/>
                <a:gd name="connsiteY197" fmla="*/ 6048287 h 6367455"/>
                <a:gd name="connsiteX198" fmla="*/ 4333108 w 6891715"/>
                <a:gd name="connsiteY198" fmla="*/ 6021376 h 6367455"/>
                <a:gd name="connsiteX199" fmla="*/ 4337013 w 6891715"/>
                <a:gd name="connsiteY199" fmla="*/ 6023281 h 6367455"/>
                <a:gd name="connsiteX200" fmla="*/ 4334610 w 6891715"/>
                <a:gd name="connsiteY200" fmla="*/ 6030266 h 6367455"/>
                <a:gd name="connsiteX201" fmla="*/ 4325900 w 6891715"/>
                <a:gd name="connsiteY201" fmla="*/ 6030901 h 6367455"/>
                <a:gd name="connsiteX202" fmla="*/ 4191713 w 6891715"/>
                <a:gd name="connsiteY202" fmla="*/ 6019789 h 6367455"/>
                <a:gd name="connsiteX203" fmla="*/ 4195726 w 6891715"/>
                <a:gd name="connsiteY203" fmla="*/ 6021376 h 6367455"/>
                <a:gd name="connsiteX204" fmla="*/ 4187700 w 6891715"/>
                <a:gd name="connsiteY204" fmla="*/ 6034077 h 6367455"/>
                <a:gd name="connsiteX205" fmla="*/ 4184613 w 6891715"/>
                <a:gd name="connsiteY205" fmla="*/ 6029314 h 6367455"/>
                <a:gd name="connsiteX206" fmla="*/ 3752636 w 6891715"/>
                <a:gd name="connsiteY206" fmla="*/ 6002326 h 6367455"/>
                <a:gd name="connsiteX207" fmla="*/ 3754400 w 6891715"/>
                <a:gd name="connsiteY207" fmla="*/ 6015026 h 6367455"/>
                <a:gd name="connsiteX208" fmla="*/ 3748050 w 6891715"/>
                <a:gd name="connsiteY208" fmla="*/ 6006165 h 6367455"/>
                <a:gd name="connsiteX209" fmla="*/ 4012798 w 6891715"/>
                <a:gd name="connsiteY209" fmla="*/ 5995976 h 6367455"/>
                <a:gd name="connsiteX210" fmla="*/ 4024276 w 6891715"/>
                <a:gd name="connsiteY210" fmla="*/ 6005183 h 6367455"/>
                <a:gd name="connsiteX211" fmla="*/ 4014970 w 6891715"/>
                <a:gd name="connsiteY211" fmla="*/ 6022011 h 6367455"/>
                <a:gd name="connsiteX212" fmla="*/ 4008145 w 6891715"/>
                <a:gd name="connsiteY212" fmla="*/ 6026139 h 6367455"/>
                <a:gd name="connsiteX213" fmla="*/ 4001941 w 6891715"/>
                <a:gd name="connsiteY213" fmla="*/ 6024234 h 6367455"/>
                <a:gd name="connsiteX214" fmla="*/ 3997288 w 6891715"/>
                <a:gd name="connsiteY214" fmla="*/ 6018201 h 6367455"/>
                <a:gd name="connsiteX215" fmla="*/ 4005663 w 6891715"/>
                <a:gd name="connsiteY215" fmla="*/ 6015661 h 6367455"/>
                <a:gd name="connsiteX216" fmla="*/ 3998218 w 6891715"/>
                <a:gd name="connsiteY216" fmla="*/ 6010581 h 6367455"/>
                <a:gd name="connsiteX217" fmla="*/ 4001320 w 6891715"/>
                <a:gd name="connsiteY217" fmla="*/ 6007406 h 6367455"/>
                <a:gd name="connsiteX218" fmla="*/ 4011867 w 6891715"/>
                <a:gd name="connsiteY218" fmla="*/ 6008358 h 6367455"/>
                <a:gd name="connsiteX219" fmla="*/ 4015900 w 6891715"/>
                <a:gd name="connsiteY219" fmla="*/ 6008358 h 6367455"/>
                <a:gd name="connsiteX220" fmla="*/ 4011867 w 6891715"/>
                <a:gd name="connsiteY220" fmla="*/ 6001056 h 6367455"/>
                <a:gd name="connsiteX221" fmla="*/ 4097132 w 6891715"/>
                <a:gd name="connsiteY221" fmla="*/ 5994389 h 6367455"/>
                <a:gd name="connsiteX222" fmla="*/ 4100476 w 6891715"/>
                <a:gd name="connsiteY222" fmla="*/ 6005330 h 6367455"/>
                <a:gd name="connsiteX223" fmla="*/ 4097740 w 6891715"/>
                <a:gd name="connsiteY223" fmla="*/ 6018202 h 6367455"/>
                <a:gd name="connsiteX224" fmla="*/ 4086188 w 6891715"/>
                <a:gd name="connsiteY224" fmla="*/ 6005652 h 6367455"/>
                <a:gd name="connsiteX225" fmla="*/ 4086188 w 6891715"/>
                <a:gd name="connsiteY225" fmla="*/ 5997929 h 6367455"/>
                <a:gd name="connsiteX226" fmla="*/ 4278593 w 6891715"/>
                <a:gd name="connsiteY226" fmla="*/ 5988039 h 6367455"/>
                <a:gd name="connsiteX227" fmla="*/ 4284943 w 6891715"/>
                <a:gd name="connsiteY227" fmla="*/ 5988039 h 6367455"/>
                <a:gd name="connsiteX228" fmla="*/ 4292563 w 6891715"/>
                <a:gd name="connsiteY228" fmla="*/ 5991214 h 6367455"/>
                <a:gd name="connsiteX229" fmla="*/ 4286213 w 6891715"/>
                <a:gd name="connsiteY229" fmla="*/ 5994389 h 6367455"/>
                <a:gd name="connsiteX230" fmla="*/ 4282085 w 6891715"/>
                <a:gd name="connsiteY230" fmla="*/ 5999786 h 6367455"/>
                <a:gd name="connsiteX231" fmla="*/ 4270655 w 6891715"/>
                <a:gd name="connsiteY231" fmla="*/ 5997564 h 6367455"/>
                <a:gd name="connsiteX232" fmla="*/ 4256685 w 6891715"/>
                <a:gd name="connsiteY232" fmla="*/ 6003914 h 6367455"/>
                <a:gd name="connsiteX233" fmla="*/ 4258908 w 6891715"/>
                <a:gd name="connsiteY233" fmla="*/ 6019789 h 6367455"/>
                <a:gd name="connsiteX234" fmla="*/ 4251288 w 6891715"/>
                <a:gd name="connsiteY234" fmla="*/ 6013439 h 6367455"/>
                <a:gd name="connsiteX235" fmla="*/ 4253510 w 6891715"/>
                <a:gd name="connsiteY235" fmla="*/ 6000739 h 6367455"/>
                <a:gd name="connsiteX236" fmla="*/ 4262718 w 6891715"/>
                <a:gd name="connsiteY236" fmla="*/ 5989309 h 6367455"/>
                <a:gd name="connsiteX237" fmla="*/ 4044769 w 6891715"/>
                <a:gd name="connsiteY237" fmla="*/ 5988039 h 6367455"/>
                <a:gd name="connsiteX238" fmla="*/ 4050157 w 6891715"/>
                <a:gd name="connsiteY238" fmla="*/ 5994389 h 6367455"/>
                <a:gd name="connsiteX239" fmla="*/ 4052851 w 6891715"/>
                <a:gd name="connsiteY239" fmla="*/ 6001691 h 6367455"/>
                <a:gd name="connsiteX240" fmla="*/ 4042748 w 6891715"/>
                <a:gd name="connsiteY240" fmla="*/ 6007089 h 6367455"/>
                <a:gd name="connsiteX241" fmla="*/ 4041738 w 6891715"/>
                <a:gd name="connsiteY241" fmla="*/ 6002009 h 6367455"/>
                <a:gd name="connsiteX242" fmla="*/ 2784354 w 6891715"/>
                <a:gd name="connsiteY242" fmla="*/ 5988039 h 6367455"/>
                <a:gd name="connsiteX243" fmla="*/ 2798725 w 6891715"/>
                <a:gd name="connsiteY243" fmla="*/ 5999034 h 6367455"/>
                <a:gd name="connsiteX244" fmla="*/ 2788699 w 6891715"/>
                <a:gd name="connsiteY244" fmla="*/ 6005502 h 6367455"/>
                <a:gd name="connsiteX245" fmla="*/ 2779675 w 6891715"/>
                <a:gd name="connsiteY245" fmla="*/ 5992566 h 6367455"/>
                <a:gd name="connsiteX246" fmla="*/ 4162388 w 6891715"/>
                <a:gd name="connsiteY246" fmla="*/ 5973751 h 6367455"/>
                <a:gd name="connsiteX247" fmla="*/ 4157943 w 6891715"/>
                <a:gd name="connsiteY247" fmla="*/ 5978006 h 6367455"/>
                <a:gd name="connsiteX248" fmla="*/ 4156038 w 6891715"/>
                <a:gd name="connsiteY248" fmla="*/ 5991099 h 6367455"/>
                <a:gd name="connsiteX249" fmla="*/ 4147783 w 6891715"/>
                <a:gd name="connsiteY249" fmla="*/ 6000918 h 6367455"/>
                <a:gd name="connsiteX250" fmla="*/ 4133813 w 6891715"/>
                <a:gd name="connsiteY250" fmla="*/ 6005501 h 6367455"/>
                <a:gd name="connsiteX251" fmla="*/ 4136035 w 6891715"/>
                <a:gd name="connsiteY251" fmla="*/ 5994372 h 6367455"/>
                <a:gd name="connsiteX252" fmla="*/ 4150640 w 6891715"/>
                <a:gd name="connsiteY252" fmla="*/ 5986844 h 6367455"/>
                <a:gd name="connsiteX253" fmla="*/ 4151593 w 6891715"/>
                <a:gd name="connsiteY253" fmla="*/ 5974733 h 6367455"/>
                <a:gd name="connsiteX254" fmla="*/ 4248322 w 6891715"/>
                <a:gd name="connsiteY254" fmla="*/ 5964226 h 6367455"/>
                <a:gd name="connsiteX255" fmla="*/ 4257308 w 6891715"/>
                <a:gd name="connsiteY255" fmla="*/ 5967568 h 6367455"/>
                <a:gd name="connsiteX256" fmla="*/ 4262400 w 6891715"/>
                <a:gd name="connsiteY256" fmla="*/ 5977594 h 6367455"/>
                <a:gd name="connsiteX257" fmla="*/ 4250419 w 6891715"/>
                <a:gd name="connsiteY257" fmla="*/ 5983276 h 6367455"/>
                <a:gd name="connsiteX258" fmla="*/ 4248322 w 6891715"/>
                <a:gd name="connsiteY258" fmla="*/ 5979934 h 6367455"/>
                <a:gd name="connsiteX259" fmla="*/ 4252515 w 6891715"/>
                <a:gd name="connsiteY259" fmla="*/ 5971913 h 6367455"/>
                <a:gd name="connsiteX260" fmla="*/ 4246525 w 6891715"/>
                <a:gd name="connsiteY260" fmla="*/ 5970910 h 6367455"/>
                <a:gd name="connsiteX261" fmla="*/ 4031293 w 6891715"/>
                <a:gd name="connsiteY261" fmla="*/ 5961051 h 6367455"/>
                <a:gd name="connsiteX262" fmla="*/ 4036975 w 6891715"/>
                <a:gd name="connsiteY262" fmla="*/ 5972352 h 6367455"/>
                <a:gd name="connsiteX263" fmla="*/ 4031293 w 6891715"/>
                <a:gd name="connsiteY263" fmla="*/ 5980101 h 6367455"/>
                <a:gd name="connsiteX264" fmla="*/ 4020264 w 6891715"/>
                <a:gd name="connsiteY264" fmla="*/ 5978163 h 6367455"/>
                <a:gd name="connsiteX265" fmla="*/ 4017925 w 6891715"/>
                <a:gd name="connsiteY265" fmla="*/ 5969446 h 6367455"/>
                <a:gd name="connsiteX266" fmla="*/ 4020264 w 6891715"/>
                <a:gd name="connsiteY266" fmla="*/ 5964280 h 6367455"/>
                <a:gd name="connsiteX267" fmla="*/ 4088954 w 6891715"/>
                <a:gd name="connsiteY267" fmla="*/ 5956289 h 6367455"/>
                <a:gd name="connsiteX268" fmla="*/ 4090951 w 6891715"/>
                <a:gd name="connsiteY268" fmla="*/ 5968530 h 6367455"/>
                <a:gd name="connsiteX269" fmla="*/ 4086956 w 6891715"/>
                <a:gd name="connsiteY269" fmla="*/ 5976792 h 6367455"/>
                <a:gd name="connsiteX270" fmla="*/ 4079300 w 6891715"/>
                <a:gd name="connsiteY270" fmla="*/ 5981689 h 6367455"/>
                <a:gd name="connsiteX271" fmla="*/ 4070313 w 6891715"/>
                <a:gd name="connsiteY271" fmla="*/ 5972814 h 6367455"/>
                <a:gd name="connsiteX272" fmla="*/ 4074307 w 6891715"/>
                <a:gd name="connsiteY272" fmla="*/ 5961797 h 6367455"/>
                <a:gd name="connsiteX273" fmla="*/ 4116516 w 6891715"/>
                <a:gd name="connsiteY273" fmla="*/ 5949939 h 6367455"/>
                <a:gd name="connsiteX274" fmla="*/ 4121773 w 6891715"/>
                <a:gd name="connsiteY274" fmla="*/ 5953928 h 6367455"/>
                <a:gd name="connsiteX275" fmla="*/ 4122701 w 6891715"/>
                <a:gd name="connsiteY275" fmla="*/ 5968962 h 6367455"/>
                <a:gd name="connsiteX276" fmla="*/ 4112804 w 6891715"/>
                <a:gd name="connsiteY276" fmla="*/ 5983383 h 6367455"/>
                <a:gd name="connsiteX277" fmla="*/ 4107547 w 6891715"/>
                <a:gd name="connsiteY277" fmla="*/ 5986452 h 6367455"/>
                <a:gd name="connsiteX278" fmla="*/ 4098888 w 6891715"/>
                <a:gd name="connsiteY278" fmla="*/ 5969269 h 6367455"/>
                <a:gd name="connsiteX279" fmla="*/ 4104145 w 6891715"/>
                <a:gd name="connsiteY279" fmla="*/ 5953928 h 6367455"/>
                <a:gd name="connsiteX280" fmla="*/ 3879813 w 6891715"/>
                <a:gd name="connsiteY280" fmla="*/ 5943589 h 6367455"/>
                <a:gd name="connsiteX281" fmla="*/ 3887751 w 6891715"/>
                <a:gd name="connsiteY281" fmla="*/ 5947117 h 6367455"/>
                <a:gd name="connsiteX282" fmla="*/ 3881136 w 6891715"/>
                <a:gd name="connsiteY282" fmla="*/ 5953114 h 6367455"/>
                <a:gd name="connsiteX283" fmla="*/ 4230772 w 6891715"/>
                <a:gd name="connsiteY283" fmla="*/ 5937239 h 6367455"/>
                <a:gd name="connsiteX284" fmla="*/ 4237000 w 6891715"/>
                <a:gd name="connsiteY284" fmla="*/ 5943884 h 6367455"/>
                <a:gd name="connsiteX285" fmla="*/ 4235901 w 6891715"/>
                <a:gd name="connsiteY285" fmla="*/ 5950530 h 6367455"/>
                <a:gd name="connsiteX286" fmla="*/ 4228574 w 6891715"/>
                <a:gd name="connsiteY286" fmla="*/ 5951527 h 6367455"/>
                <a:gd name="connsiteX287" fmla="*/ 4227475 w 6891715"/>
                <a:gd name="connsiteY287" fmla="*/ 5946210 h 6367455"/>
                <a:gd name="connsiteX288" fmla="*/ 4015702 w 6891715"/>
                <a:gd name="connsiteY288" fmla="*/ 5929301 h 6367455"/>
                <a:gd name="connsiteX289" fmla="*/ 4021100 w 6891715"/>
                <a:gd name="connsiteY289" fmla="*/ 5932476 h 6367455"/>
                <a:gd name="connsiteX290" fmla="*/ 4020147 w 6891715"/>
                <a:gd name="connsiteY290" fmla="*/ 5942001 h 6367455"/>
                <a:gd name="connsiteX291" fmla="*/ 4015067 w 6891715"/>
                <a:gd name="connsiteY291" fmla="*/ 5948351 h 6367455"/>
                <a:gd name="connsiteX292" fmla="*/ 4011575 w 6891715"/>
                <a:gd name="connsiteY292" fmla="*/ 5945176 h 6367455"/>
                <a:gd name="connsiteX293" fmla="*/ 4011575 w 6891715"/>
                <a:gd name="connsiteY293" fmla="*/ 5932476 h 6367455"/>
                <a:gd name="connsiteX294" fmla="*/ 3920838 w 6891715"/>
                <a:gd name="connsiteY294" fmla="*/ 5926126 h 6367455"/>
                <a:gd name="connsiteX295" fmla="*/ 3922676 w 6891715"/>
                <a:gd name="connsiteY295" fmla="*/ 5931232 h 6367455"/>
                <a:gd name="connsiteX296" fmla="*/ 3912566 w 6891715"/>
                <a:gd name="connsiteY296" fmla="*/ 5937239 h 6367455"/>
                <a:gd name="connsiteX297" fmla="*/ 3905213 w 6891715"/>
                <a:gd name="connsiteY297" fmla="*/ 5935437 h 6367455"/>
                <a:gd name="connsiteX298" fmla="*/ 3909502 w 6891715"/>
                <a:gd name="connsiteY298" fmla="*/ 5932433 h 6367455"/>
                <a:gd name="connsiteX299" fmla="*/ 4101110 w 6891715"/>
                <a:gd name="connsiteY299" fmla="*/ 5921364 h 6367455"/>
                <a:gd name="connsiteX300" fmla="*/ 4111588 w 6891715"/>
                <a:gd name="connsiteY300" fmla="*/ 5922290 h 6367455"/>
                <a:gd name="connsiteX301" fmla="*/ 4111588 w 6891715"/>
                <a:gd name="connsiteY301" fmla="*/ 5927229 h 6367455"/>
                <a:gd name="connsiteX302" fmla="*/ 4102063 w 6891715"/>
                <a:gd name="connsiteY302" fmla="*/ 5932477 h 6367455"/>
                <a:gd name="connsiteX303" fmla="*/ 4092538 w 6891715"/>
                <a:gd name="connsiteY303" fmla="*/ 5930625 h 6367455"/>
                <a:gd name="connsiteX304" fmla="*/ 4052850 w 6891715"/>
                <a:gd name="connsiteY304" fmla="*/ 5919776 h 6367455"/>
                <a:gd name="connsiteX305" fmla="*/ 4063963 w 6891715"/>
                <a:gd name="connsiteY305" fmla="*/ 5927797 h 6367455"/>
                <a:gd name="connsiteX306" fmla="*/ 4054952 w 6891715"/>
                <a:gd name="connsiteY306" fmla="*/ 5938826 h 6367455"/>
                <a:gd name="connsiteX307" fmla="*/ 4052850 w 6891715"/>
                <a:gd name="connsiteY307" fmla="*/ 5932142 h 6367455"/>
                <a:gd name="connsiteX308" fmla="*/ 4071020 w 6891715"/>
                <a:gd name="connsiteY308" fmla="*/ 5907076 h 6367455"/>
                <a:gd name="connsiteX309" fmla="*/ 4081640 w 6891715"/>
                <a:gd name="connsiteY309" fmla="*/ 5907076 h 6367455"/>
                <a:gd name="connsiteX310" fmla="*/ 4089363 w 6891715"/>
                <a:gd name="connsiteY310" fmla="*/ 5911287 h 6367455"/>
                <a:gd name="connsiteX311" fmla="*/ 4088397 w 6891715"/>
                <a:gd name="connsiteY311" fmla="*/ 5919711 h 6367455"/>
                <a:gd name="connsiteX312" fmla="*/ 4079709 w 6891715"/>
                <a:gd name="connsiteY312" fmla="*/ 5922951 h 6367455"/>
                <a:gd name="connsiteX313" fmla="*/ 4065550 w 6891715"/>
                <a:gd name="connsiteY313" fmla="*/ 5910316 h 6367455"/>
                <a:gd name="connsiteX314" fmla="*/ 4007267 w 6891715"/>
                <a:gd name="connsiteY314" fmla="*/ 5895964 h 6367455"/>
                <a:gd name="connsiteX315" fmla="*/ 4014411 w 6891715"/>
                <a:gd name="connsiteY315" fmla="*/ 5903050 h 6367455"/>
                <a:gd name="connsiteX316" fmla="*/ 4014751 w 6891715"/>
                <a:gd name="connsiteY316" fmla="*/ 5910458 h 6367455"/>
                <a:gd name="connsiteX317" fmla="*/ 4005566 w 6891715"/>
                <a:gd name="connsiteY317" fmla="*/ 5918189 h 6367455"/>
                <a:gd name="connsiteX318" fmla="*/ 4005566 w 6891715"/>
                <a:gd name="connsiteY318" fmla="*/ 5907559 h 6367455"/>
                <a:gd name="connsiteX319" fmla="*/ 4000463 w 6891715"/>
                <a:gd name="connsiteY319" fmla="*/ 5900151 h 6367455"/>
                <a:gd name="connsiteX320" fmla="*/ 4201841 w 6891715"/>
                <a:gd name="connsiteY320" fmla="*/ 5892789 h 6367455"/>
                <a:gd name="connsiteX321" fmla="*/ 4210013 w 6891715"/>
                <a:gd name="connsiteY321" fmla="*/ 5899073 h 6367455"/>
                <a:gd name="connsiteX322" fmla="*/ 4198900 w 6891715"/>
                <a:gd name="connsiteY322" fmla="*/ 5900727 h 6367455"/>
                <a:gd name="connsiteX323" fmla="*/ 4190963 w 6891715"/>
                <a:gd name="connsiteY323" fmla="*/ 5889614 h 6367455"/>
                <a:gd name="connsiteX324" fmla="*/ 4183660 w 6891715"/>
                <a:gd name="connsiteY324" fmla="*/ 5905999 h 6367455"/>
                <a:gd name="connsiteX325" fmla="*/ 4173818 w 6891715"/>
                <a:gd name="connsiteY325" fmla="*/ 5905999 h 6367455"/>
                <a:gd name="connsiteX326" fmla="*/ 4159213 w 6891715"/>
                <a:gd name="connsiteY326" fmla="*/ 5916602 h 6367455"/>
                <a:gd name="connsiteX327" fmla="*/ 4163340 w 6891715"/>
                <a:gd name="connsiteY327" fmla="*/ 5901823 h 6367455"/>
                <a:gd name="connsiteX328" fmla="*/ 4173818 w 6891715"/>
                <a:gd name="connsiteY328" fmla="*/ 5899574 h 6367455"/>
                <a:gd name="connsiteX329" fmla="*/ 3983882 w 6891715"/>
                <a:gd name="connsiteY329" fmla="*/ 5889614 h 6367455"/>
                <a:gd name="connsiteX330" fmla="*/ 3990938 w 6891715"/>
                <a:gd name="connsiteY330" fmla="*/ 5892617 h 6367455"/>
                <a:gd name="connsiteX331" fmla="*/ 3980707 w 6891715"/>
                <a:gd name="connsiteY331" fmla="*/ 5900727 h 6367455"/>
                <a:gd name="connsiteX332" fmla="*/ 3978238 w 6891715"/>
                <a:gd name="connsiteY332" fmla="*/ 5897723 h 6367455"/>
                <a:gd name="connsiteX333" fmla="*/ 4234460 w 6891715"/>
                <a:gd name="connsiteY333" fmla="*/ 5870564 h 6367455"/>
                <a:gd name="connsiteX334" fmla="*/ 4239858 w 6891715"/>
                <a:gd name="connsiteY334" fmla="*/ 5870564 h 6367455"/>
                <a:gd name="connsiteX335" fmla="*/ 4244938 w 6891715"/>
                <a:gd name="connsiteY335" fmla="*/ 5873567 h 6367455"/>
                <a:gd name="connsiteX336" fmla="*/ 4253510 w 6891715"/>
                <a:gd name="connsiteY336" fmla="*/ 5873567 h 6367455"/>
                <a:gd name="connsiteX337" fmla="*/ 4254463 w 6891715"/>
                <a:gd name="connsiteY337" fmla="*/ 5881676 h 6367455"/>
                <a:gd name="connsiteX338" fmla="*/ 4238588 w 6891715"/>
                <a:gd name="connsiteY338" fmla="*/ 5880775 h 6367455"/>
                <a:gd name="connsiteX339" fmla="*/ 4239858 w 6891715"/>
                <a:gd name="connsiteY339" fmla="*/ 5888584 h 6367455"/>
                <a:gd name="connsiteX340" fmla="*/ 4232238 w 6891715"/>
                <a:gd name="connsiteY340" fmla="*/ 5892789 h 6367455"/>
                <a:gd name="connsiteX341" fmla="*/ 4225888 w 6891715"/>
                <a:gd name="connsiteY341" fmla="*/ 5886782 h 6367455"/>
                <a:gd name="connsiteX342" fmla="*/ 4213188 w 6891715"/>
                <a:gd name="connsiteY342" fmla="*/ 5887082 h 6367455"/>
                <a:gd name="connsiteX343" fmla="*/ 4218585 w 6891715"/>
                <a:gd name="connsiteY343" fmla="*/ 5875069 h 6367455"/>
                <a:gd name="connsiteX344" fmla="*/ 3641967 w 6891715"/>
                <a:gd name="connsiteY344" fmla="*/ 5862626 h 6367455"/>
                <a:gd name="connsiteX345" fmla="*/ 3650372 w 6891715"/>
                <a:gd name="connsiteY345" fmla="*/ 5864489 h 6367455"/>
                <a:gd name="connsiteX346" fmla="*/ 3649127 w 6891715"/>
                <a:gd name="connsiteY346" fmla="*/ 5869770 h 6367455"/>
                <a:gd name="connsiteX347" fmla="*/ 3663757 w 6891715"/>
                <a:gd name="connsiteY347" fmla="*/ 5872565 h 6367455"/>
                <a:gd name="connsiteX348" fmla="*/ 3671850 w 6891715"/>
                <a:gd name="connsiteY348" fmla="*/ 5887784 h 6367455"/>
                <a:gd name="connsiteX349" fmla="*/ 3659399 w 6891715"/>
                <a:gd name="connsiteY349" fmla="*/ 5883746 h 6367455"/>
                <a:gd name="connsiteX350" fmla="*/ 3656597 w 6891715"/>
                <a:gd name="connsiteY350" fmla="*/ 5891201 h 6367455"/>
                <a:gd name="connsiteX351" fmla="*/ 3647570 w 6891715"/>
                <a:gd name="connsiteY351" fmla="*/ 5884989 h 6367455"/>
                <a:gd name="connsiteX352" fmla="*/ 3640100 w 6891715"/>
                <a:gd name="connsiteY352" fmla="*/ 5873497 h 6367455"/>
                <a:gd name="connsiteX353" fmla="*/ 4038979 w 6891715"/>
                <a:gd name="connsiteY353" fmla="*/ 5856276 h 6367455"/>
                <a:gd name="connsiteX354" fmla="*/ 4043930 w 6891715"/>
                <a:gd name="connsiteY354" fmla="*/ 5866368 h 6367455"/>
                <a:gd name="connsiteX355" fmla="*/ 4048262 w 6891715"/>
                <a:gd name="connsiteY355" fmla="*/ 5865422 h 6367455"/>
                <a:gd name="connsiteX356" fmla="*/ 4057545 w 6891715"/>
                <a:gd name="connsiteY356" fmla="*/ 5871730 h 6367455"/>
                <a:gd name="connsiteX357" fmla="*/ 4057545 w 6891715"/>
                <a:gd name="connsiteY357" fmla="*/ 5878038 h 6367455"/>
                <a:gd name="connsiteX358" fmla="*/ 4063734 w 6891715"/>
                <a:gd name="connsiteY358" fmla="*/ 5884346 h 6367455"/>
                <a:gd name="connsiteX359" fmla="*/ 4064972 w 6891715"/>
                <a:gd name="connsiteY359" fmla="*/ 5897593 h 6367455"/>
                <a:gd name="connsiteX360" fmla="*/ 4067138 w 6891715"/>
                <a:gd name="connsiteY360" fmla="*/ 5902955 h 6367455"/>
                <a:gd name="connsiteX361" fmla="*/ 4060949 w 6891715"/>
                <a:gd name="connsiteY361" fmla="*/ 5903901 h 6367455"/>
                <a:gd name="connsiteX362" fmla="*/ 4049500 w 6891715"/>
                <a:gd name="connsiteY362" fmla="*/ 5894754 h 6367455"/>
                <a:gd name="connsiteX363" fmla="*/ 4049500 w 6891715"/>
                <a:gd name="connsiteY363" fmla="*/ 5884346 h 6367455"/>
                <a:gd name="connsiteX364" fmla="*/ 4038051 w 6891715"/>
                <a:gd name="connsiteY364" fmla="*/ 5879931 h 6367455"/>
                <a:gd name="connsiteX365" fmla="*/ 4030625 w 6891715"/>
                <a:gd name="connsiteY365" fmla="*/ 5872046 h 6367455"/>
                <a:gd name="connsiteX366" fmla="*/ 4033719 w 6891715"/>
                <a:gd name="connsiteY366" fmla="*/ 5860376 h 6367455"/>
                <a:gd name="connsiteX367" fmla="*/ 3149881 w 6891715"/>
                <a:gd name="connsiteY367" fmla="*/ 5826114 h 6367455"/>
                <a:gd name="connsiteX368" fmla="*/ 3157501 w 6891715"/>
                <a:gd name="connsiteY368" fmla="*/ 5826114 h 6367455"/>
                <a:gd name="connsiteX369" fmla="*/ 3153373 w 6891715"/>
                <a:gd name="connsiteY369" fmla="*/ 5832443 h 6367455"/>
                <a:gd name="connsiteX370" fmla="*/ 3156548 w 6891715"/>
                <a:gd name="connsiteY370" fmla="*/ 5844152 h 6367455"/>
                <a:gd name="connsiteX371" fmla="*/ 3139721 w 6891715"/>
                <a:gd name="connsiteY371" fmla="*/ 5873583 h 6367455"/>
                <a:gd name="connsiteX372" fmla="*/ 3130831 w 6891715"/>
                <a:gd name="connsiteY372" fmla="*/ 5891938 h 6367455"/>
                <a:gd name="connsiteX373" fmla="*/ 3124798 w 6891715"/>
                <a:gd name="connsiteY373" fmla="*/ 5905229 h 6367455"/>
                <a:gd name="connsiteX374" fmla="*/ 3122893 w 6891715"/>
                <a:gd name="connsiteY374" fmla="*/ 5909976 h 6367455"/>
                <a:gd name="connsiteX375" fmla="*/ 3121941 w 6891715"/>
                <a:gd name="connsiteY375" fmla="*/ 5912508 h 6367455"/>
                <a:gd name="connsiteX376" fmla="*/ 3123528 w 6891715"/>
                <a:gd name="connsiteY376" fmla="*/ 5936876 h 6367455"/>
                <a:gd name="connsiteX377" fmla="*/ 3137181 w 6891715"/>
                <a:gd name="connsiteY377" fmla="*/ 5954597 h 6367455"/>
                <a:gd name="connsiteX378" fmla="*/ 3133371 w 6891715"/>
                <a:gd name="connsiteY378" fmla="*/ 5977699 h 6367455"/>
                <a:gd name="connsiteX379" fmla="*/ 3117813 w 6891715"/>
                <a:gd name="connsiteY379" fmla="*/ 5997953 h 6367455"/>
                <a:gd name="connsiteX380" fmla="*/ 3124163 w 6891715"/>
                <a:gd name="connsiteY380" fmla="*/ 6015358 h 6367455"/>
                <a:gd name="connsiteX381" fmla="*/ 3115591 w 6891715"/>
                <a:gd name="connsiteY381" fmla="*/ 6019789 h 6367455"/>
                <a:gd name="connsiteX382" fmla="*/ 3102891 w 6891715"/>
                <a:gd name="connsiteY382" fmla="*/ 6012510 h 6367455"/>
                <a:gd name="connsiteX383" fmla="*/ 3079713 w 6891715"/>
                <a:gd name="connsiteY383" fmla="*/ 6004282 h 6367455"/>
                <a:gd name="connsiteX384" fmla="*/ 3056218 w 6891715"/>
                <a:gd name="connsiteY384" fmla="*/ 5995105 h 6367455"/>
                <a:gd name="connsiteX385" fmla="*/ 3026691 w 6891715"/>
                <a:gd name="connsiteY385" fmla="*/ 5965990 h 6367455"/>
                <a:gd name="connsiteX386" fmla="*/ 2989543 w 6891715"/>
                <a:gd name="connsiteY386" fmla="*/ 5965357 h 6367455"/>
                <a:gd name="connsiteX387" fmla="*/ 2947633 w 6891715"/>
                <a:gd name="connsiteY387" fmla="*/ 5933078 h 6367455"/>
                <a:gd name="connsiteX388" fmla="*/ 2912708 w 6891715"/>
                <a:gd name="connsiteY388" fmla="*/ 5916622 h 6367455"/>
                <a:gd name="connsiteX389" fmla="*/ 2905088 w 6891715"/>
                <a:gd name="connsiteY389" fmla="*/ 5909343 h 6367455"/>
                <a:gd name="connsiteX390" fmla="*/ 2869210 w 6891715"/>
                <a:gd name="connsiteY390" fmla="*/ 5903331 h 6367455"/>
                <a:gd name="connsiteX391" fmla="*/ 2860638 w 6891715"/>
                <a:gd name="connsiteY391" fmla="*/ 5874216 h 6367455"/>
                <a:gd name="connsiteX392" fmla="*/ 2873973 w 6891715"/>
                <a:gd name="connsiteY392" fmla="*/ 5853962 h 6367455"/>
                <a:gd name="connsiteX393" fmla="*/ 2885720 w 6891715"/>
                <a:gd name="connsiteY393" fmla="*/ 5848583 h 6367455"/>
                <a:gd name="connsiteX394" fmla="*/ 2885403 w 6891715"/>
                <a:gd name="connsiteY394" fmla="*/ 5838139 h 6367455"/>
                <a:gd name="connsiteX395" fmla="*/ 2894928 w 6891715"/>
                <a:gd name="connsiteY395" fmla="*/ 5839722 h 6367455"/>
                <a:gd name="connsiteX396" fmla="*/ 2898420 w 6891715"/>
                <a:gd name="connsiteY396" fmla="*/ 5846367 h 6367455"/>
                <a:gd name="connsiteX397" fmla="*/ 2907945 w 6891715"/>
                <a:gd name="connsiteY397" fmla="*/ 5857760 h 6367455"/>
                <a:gd name="connsiteX398" fmla="*/ 2917470 w 6891715"/>
                <a:gd name="connsiteY398" fmla="*/ 5854595 h 6367455"/>
                <a:gd name="connsiteX399" fmla="*/ 2933028 w 6891715"/>
                <a:gd name="connsiteY399" fmla="*/ 5839722 h 6367455"/>
                <a:gd name="connsiteX400" fmla="*/ 2946046 w 6891715"/>
                <a:gd name="connsiteY400" fmla="*/ 5847000 h 6367455"/>
                <a:gd name="connsiteX401" fmla="*/ 2958746 w 6891715"/>
                <a:gd name="connsiteY401" fmla="*/ 5847950 h 6367455"/>
                <a:gd name="connsiteX402" fmla="*/ 2968271 w 6891715"/>
                <a:gd name="connsiteY402" fmla="*/ 5862507 h 6367455"/>
                <a:gd name="connsiteX403" fmla="*/ 2990496 w 6891715"/>
                <a:gd name="connsiteY403" fmla="*/ 5860292 h 6367455"/>
                <a:gd name="connsiteX404" fmla="*/ 3014943 w 6891715"/>
                <a:gd name="connsiteY404" fmla="*/ 5851431 h 6367455"/>
                <a:gd name="connsiteX405" fmla="*/ 3037168 w 6891715"/>
                <a:gd name="connsiteY405" fmla="*/ 5857444 h 6367455"/>
                <a:gd name="connsiteX406" fmla="*/ 3064473 w 6891715"/>
                <a:gd name="connsiteY406" fmla="*/ 5851114 h 6367455"/>
                <a:gd name="connsiteX407" fmla="*/ 3086698 w 6891715"/>
                <a:gd name="connsiteY407" fmla="*/ 5839405 h 6367455"/>
                <a:gd name="connsiteX408" fmla="*/ 3113368 w 6891715"/>
                <a:gd name="connsiteY408" fmla="*/ 5842253 h 6367455"/>
                <a:gd name="connsiteX409" fmla="*/ 3123528 w 6891715"/>
                <a:gd name="connsiteY409" fmla="*/ 5834975 h 6367455"/>
                <a:gd name="connsiteX410" fmla="*/ 3141626 w 6891715"/>
                <a:gd name="connsiteY410" fmla="*/ 5833392 h 6367455"/>
                <a:gd name="connsiteX411" fmla="*/ 3635338 w 6891715"/>
                <a:gd name="connsiteY411" fmla="*/ 5800714 h 6367455"/>
                <a:gd name="connsiteX412" fmla="*/ 3644716 w 6891715"/>
                <a:gd name="connsiteY412" fmla="*/ 5802964 h 6367455"/>
                <a:gd name="connsiteX413" fmla="*/ 3643422 w 6891715"/>
                <a:gd name="connsiteY413" fmla="*/ 5813575 h 6367455"/>
                <a:gd name="connsiteX414" fmla="*/ 3652801 w 6891715"/>
                <a:gd name="connsiteY414" fmla="*/ 5819040 h 6367455"/>
                <a:gd name="connsiteX415" fmla="*/ 3652477 w 6891715"/>
                <a:gd name="connsiteY415" fmla="*/ 5826114 h 6367455"/>
                <a:gd name="connsiteX416" fmla="*/ 3643422 w 6891715"/>
                <a:gd name="connsiteY416" fmla="*/ 5820648 h 6367455"/>
                <a:gd name="connsiteX417" fmla="*/ 3636308 w 6891715"/>
                <a:gd name="connsiteY417" fmla="*/ 5816468 h 6367455"/>
                <a:gd name="connsiteX418" fmla="*/ 3635338 w 6891715"/>
                <a:gd name="connsiteY418" fmla="*/ 5800714 h 6367455"/>
                <a:gd name="connsiteX419" fmla="*/ 3630817 w 6891715"/>
                <a:gd name="connsiteY419" fmla="*/ 5799126 h 6367455"/>
                <a:gd name="connsiteX420" fmla="*/ 3632059 w 6891715"/>
                <a:gd name="connsiteY420" fmla="*/ 5810705 h 6367455"/>
                <a:gd name="connsiteX421" fmla="*/ 3632370 w 6891715"/>
                <a:gd name="connsiteY421" fmla="*/ 5819390 h 6367455"/>
                <a:gd name="connsiteX422" fmla="*/ 3635787 w 6891715"/>
                <a:gd name="connsiteY422" fmla="*/ 5830004 h 6367455"/>
                <a:gd name="connsiteX423" fmla="*/ 3639514 w 6891715"/>
                <a:gd name="connsiteY423" fmla="*/ 5825180 h 6367455"/>
                <a:gd name="connsiteX424" fmla="*/ 3655976 w 6891715"/>
                <a:gd name="connsiteY424" fmla="*/ 5833221 h 6367455"/>
                <a:gd name="connsiteX425" fmla="*/ 3655355 w 6891715"/>
                <a:gd name="connsiteY425" fmla="*/ 5847052 h 6367455"/>
                <a:gd name="connsiteX426" fmla="*/ 3644794 w 6891715"/>
                <a:gd name="connsiteY426" fmla="*/ 5844801 h 6367455"/>
                <a:gd name="connsiteX427" fmla="*/ 3642309 w 6891715"/>
                <a:gd name="connsiteY427" fmla="*/ 5848339 h 6367455"/>
                <a:gd name="connsiteX428" fmla="*/ 3630506 w 6891715"/>
                <a:gd name="connsiteY428" fmla="*/ 5843514 h 6367455"/>
                <a:gd name="connsiteX429" fmla="*/ 3629575 w 6891715"/>
                <a:gd name="connsiteY429" fmla="*/ 5835794 h 6367455"/>
                <a:gd name="connsiteX430" fmla="*/ 3624294 w 6891715"/>
                <a:gd name="connsiteY430" fmla="*/ 5825823 h 6367455"/>
                <a:gd name="connsiteX431" fmla="*/ 3622741 w 6891715"/>
                <a:gd name="connsiteY431" fmla="*/ 5836438 h 6367455"/>
                <a:gd name="connsiteX432" fmla="*/ 3613113 w 6891715"/>
                <a:gd name="connsiteY432" fmla="*/ 5827110 h 6367455"/>
                <a:gd name="connsiteX433" fmla="*/ 3616840 w 6891715"/>
                <a:gd name="connsiteY433" fmla="*/ 5811349 h 6367455"/>
                <a:gd name="connsiteX434" fmla="*/ 3624294 w 6891715"/>
                <a:gd name="connsiteY434" fmla="*/ 5817782 h 6367455"/>
                <a:gd name="connsiteX435" fmla="*/ 3095553 w 6891715"/>
                <a:gd name="connsiteY435" fmla="*/ 5791189 h 6367455"/>
                <a:gd name="connsiteX436" fmla="*/ 3106700 w 6891715"/>
                <a:gd name="connsiteY436" fmla="*/ 5794813 h 6367455"/>
                <a:gd name="connsiteX437" fmla="*/ 3099944 w 6891715"/>
                <a:gd name="connsiteY437" fmla="*/ 5808652 h 6367455"/>
                <a:gd name="connsiteX438" fmla="*/ 3090825 w 6891715"/>
                <a:gd name="connsiteY438" fmla="*/ 5795472 h 6367455"/>
                <a:gd name="connsiteX439" fmla="*/ 4154133 w 6891715"/>
                <a:gd name="connsiteY439" fmla="*/ 5781664 h 6367455"/>
                <a:gd name="connsiteX440" fmla="*/ 4166833 w 6891715"/>
                <a:gd name="connsiteY440" fmla="*/ 5782604 h 6367455"/>
                <a:gd name="connsiteX441" fmla="*/ 4171913 w 6891715"/>
                <a:gd name="connsiteY441" fmla="*/ 5800150 h 6367455"/>
                <a:gd name="connsiteX442" fmla="*/ 4173501 w 6891715"/>
                <a:gd name="connsiteY442" fmla="*/ 5810489 h 6367455"/>
                <a:gd name="connsiteX443" fmla="*/ 4166198 w 6891715"/>
                <a:gd name="connsiteY443" fmla="*/ 5815816 h 6367455"/>
                <a:gd name="connsiteX444" fmla="*/ 4161753 w 6891715"/>
                <a:gd name="connsiteY444" fmla="*/ 5829289 h 6367455"/>
                <a:gd name="connsiteX445" fmla="*/ 4149053 w 6891715"/>
                <a:gd name="connsiteY445" fmla="*/ 5818009 h 6367455"/>
                <a:gd name="connsiteX446" fmla="*/ 4157625 w 6891715"/>
                <a:gd name="connsiteY446" fmla="*/ 5803596 h 6367455"/>
                <a:gd name="connsiteX447" fmla="*/ 4143338 w 6891715"/>
                <a:gd name="connsiteY447" fmla="*/ 5794197 h 6367455"/>
                <a:gd name="connsiteX448" fmla="*/ 4144608 w 6891715"/>
                <a:gd name="connsiteY448" fmla="*/ 5783544 h 6367455"/>
                <a:gd name="connsiteX449" fmla="*/ 3652252 w 6891715"/>
                <a:gd name="connsiteY449" fmla="*/ 5780076 h 6367455"/>
                <a:gd name="connsiteX450" fmla="*/ 3658821 w 6891715"/>
                <a:gd name="connsiteY450" fmla="*/ 5780076 h 6367455"/>
                <a:gd name="connsiteX451" fmla="*/ 3654223 w 6891715"/>
                <a:gd name="connsiteY451" fmla="*/ 5787061 h 6367455"/>
                <a:gd name="connsiteX452" fmla="*/ 3659150 w 6891715"/>
                <a:gd name="connsiteY452" fmla="*/ 5794364 h 6367455"/>
                <a:gd name="connsiteX453" fmla="*/ 3649625 w 6891715"/>
                <a:gd name="connsiteY453" fmla="*/ 5789919 h 6367455"/>
                <a:gd name="connsiteX454" fmla="*/ 1810406 w 6891715"/>
                <a:gd name="connsiteY454" fmla="*/ 5757851 h 6367455"/>
                <a:gd name="connsiteX455" fmla="*/ 1816824 w 6891715"/>
                <a:gd name="connsiteY455" fmla="*/ 5766824 h 6367455"/>
                <a:gd name="connsiteX456" fmla="*/ 1832868 w 6891715"/>
                <a:gd name="connsiteY456" fmla="*/ 5767422 h 6367455"/>
                <a:gd name="connsiteX457" fmla="*/ 1835114 w 6891715"/>
                <a:gd name="connsiteY457" fmla="*/ 5778489 h 6367455"/>
                <a:gd name="connsiteX458" fmla="*/ 1829659 w 6891715"/>
                <a:gd name="connsiteY458" fmla="*/ 5772507 h 6367455"/>
                <a:gd name="connsiteX459" fmla="*/ 1816824 w 6891715"/>
                <a:gd name="connsiteY459" fmla="*/ 5771909 h 6367455"/>
                <a:gd name="connsiteX460" fmla="*/ 1809444 w 6891715"/>
                <a:gd name="connsiteY460" fmla="*/ 5775797 h 6367455"/>
                <a:gd name="connsiteX461" fmla="*/ 1804951 w 6891715"/>
                <a:gd name="connsiteY461" fmla="*/ 5768918 h 6367455"/>
                <a:gd name="connsiteX462" fmla="*/ 3645223 w 6891715"/>
                <a:gd name="connsiteY462" fmla="*/ 5754676 h 6367455"/>
                <a:gd name="connsiteX463" fmla="*/ 3645223 w 6891715"/>
                <a:gd name="connsiteY463" fmla="*/ 5762230 h 6367455"/>
                <a:gd name="connsiteX464" fmla="*/ 3648038 w 6891715"/>
                <a:gd name="connsiteY464" fmla="*/ 5769470 h 6367455"/>
                <a:gd name="connsiteX465" fmla="*/ 3646162 w 6891715"/>
                <a:gd name="connsiteY465" fmla="*/ 5785838 h 6367455"/>
                <a:gd name="connsiteX466" fmla="*/ 3640533 w 6891715"/>
                <a:gd name="connsiteY466" fmla="*/ 5785838 h 6367455"/>
                <a:gd name="connsiteX467" fmla="*/ 3639595 w 6891715"/>
                <a:gd name="connsiteY467" fmla="*/ 5781746 h 6367455"/>
                <a:gd name="connsiteX468" fmla="*/ 3630839 w 6891715"/>
                <a:gd name="connsiteY468" fmla="*/ 5791189 h 6367455"/>
                <a:gd name="connsiteX469" fmla="*/ 3627400 w 6891715"/>
                <a:gd name="connsiteY469" fmla="*/ 5788356 h 6367455"/>
                <a:gd name="connsiteX470" fmla="*/ 3628025 w 6891715"/>
                <a:gd name="connsiteY470" fmla="*/ 5779857 h 6367455"/>
                <a:gd name="connsiteX471" fmla="*/ 3632716 w 6891715"/>
                <a:gd name="connsiteY471" fmla="*/ 5772303 h 6367455"/>
                <a:gd name="connsiteX472" fmla="*/ 3633966 w 6891715"/>
                <a:gd name="connsiteY472" fmla="*/ 5761601 h 6367455"/>
                <a:gd name="connsiteX473" fmla="*/ 4003575 w 6891715"/>
                <a:gd name="connsiteY473" fmla="*/ 5735626 h 6367455"/>
                <a:gd name="connsiteX474" fmla="*/ 4014159 w 6891715"/>
                <a:gd name="connsiteY474" fmla="*/ 5735626 h 6367455"/>
                <a:gd name="connsiteX475" fmla="*/ 4019139 w 6891715"/>
                <a:gd name="connsiteY475" fmla="*/ 5746117 h 6367455"/>
                <a:gd name="connsiteX476" fmla="*/ 4029723 w 6891715"/>
                <a:gd name="connsiteY476" fmla="*/ 5752674 h 6367455"/>
                <a:gd name="connsiteX477" fmla="*/ 4032213 w 6891715"/>
                <a:gd name="connsiteY477" fmla="*/ 5759232 h 6367455"/>
                <a:gd name="connsiteX478" fmla="*/ 4021629 w 6891715"/>
                <a:gd name="connsiteY478" fmla="*/ 5765789 h 6367455"/>
                <a:gd name="connsiteX479" fmla="*/ 4014470 w 6891715"/>
                <a:gd name="connsiteY479" fmla="*/ 5761527 h 6367455"/>
                <a:gd name="connsiteX480" fmla="*/ 4017583 w 6891715"/>
                <a:gd name="connsiteY480" fmla="*/ 5753986 h 6367455"/>
                <a:gd name="connsiteX481" fmla="*/ 4002953 w 6891715"/>
                <a:gd name="connsiteY481" fmla="*/ 5749724 h 6367455"/>
                <a:gd name="connsiteX482" fmla="*/ 4000463 w 6891715"/>
                <a:gd name="connsiteY482" fmla="*/ 5742183 h 6367455"/>
                <a:gd name="connsiteX483" fmla="*/ 3888209 w 6891715"/>
                <a:gd name="connsiteY483" fmla="*/ 5732451 h 6367455"/>
                <a:gd name="connsiteX484" fmla="*/ 3904177 w 6891715"/>
                <a:gd name="connsiteY484" fmla="*/ 5735657 h 6367455"/>
                <a:gd name="connsiteX485" fmla="*/ 3915036 w 6891715"/>
                <a:gd name="connsiteY485" fmla="*/ 5750404 h 6367455"/>
                <a:gd name="connsiteX486" fmla="*/ 3923658 w 6891715"/>
                <a:gd name="connsiteY486" fmla="*/ 5764189 h 6367455"/>
                <a:gd name="connsiteX487" fmla="*/ 3940904 w 6891715"/>
                <a:gd name="connsiteY487" fmla="*/ 5769319 h 6367455"/>
                <a:gd name="connsiteX488" fmla="*/ 3947291 w 6891715"/>
                <a:gd name="connsiteY488" fmla="*/ 5776692 h 6367455"/>
                <a:gd name="connsiteX489" fmla="*/ 3975714 w 6891715"/>
                <a:gd name="connsiteY489" fmla="*/ 5776372 h 6367455"/>
                <a:gd name="connsiteX490" fmla="*/ 3978269 w 6891715"/>
                <a:gd name="connsiteY490" fmla="*/ 5781822 h 6367455"/>
                <a:gd name="connsiteX491" fmla="*/ 3978269 w 6891715"/>
                <a:gd name="connsiteY491" fmla="*/ 5793684 h 6367455"/>
                <a:gd name="connsiteX492" fmla="*/ 3983698 w 6891715"/>
                <a:gd name="connsiteY492" fmla="*/ 5799454 h 6367455"/>
                <a:gd name="connsiteX493" fmla="*/ 3981463 w 6891715"/>
                <a:gd name="connsiteY493" fmla="*/ 5809393 h 6367455"/>
                <a:gd name="connsiteX494" fmla="*/ 3986892 w 6891715"/>
                <a:gd name="connsiteY494" fmla="*/ 5816766 h 6367455"/>
                <a:gd name="connsiteX495" fmla="*/ 3999986 w 6891715"/>
                <a:gd name="connsiteY495" fmla="*/ 5826063 h 6367455"/>
                <a:gd name="connsiteX496" fmla="*/ 4010205 w 6891715"/>
                <a:gd name="connsiteY496" fmla="*/ 5829269 h 6367455"/>
                <a:gd name="connsiteX497" fmla="*/ 4027451 w 6891715"/>
                <a:gd name="connsiteY497" fmla="*/ 5832475 h 6367455"/>
                <a:gd name="connsiteX498" fmla="*/ 4026812 w 6891715"/>
                <a:gd name="connsiteY498" fmla="*/ 5854596 h 6367455"/>
                <a:gd name="connsiteX499" fmla="*/ 4015954 w 6891715"/>
                <a:gd name="connsiteY499" fmla="*/ 5864214 h 6367455"/>
                <a:gd name="connsiteX500" fmla="*/ 4000944 w 6891715"/>
                <a:gd name="connsiteY500" fmla="*/ 5860367 h 6367455"/>
                <a:gd name="connsiteX501" fmla="*/ 3993598 w 6891715"/>
                <a:gd name="connsiteY501" fmla="*/ 5852672 h 6367455"/>
                <a:gd name="connsiteX502" fmla="*/ 3991363 w 6891715"/>
                <a:gd name="connsiteY502" fmla="*/ 5839849 h 6367455"/>
                <a:gd name="connsiteX503" fmla="*/ 3975395 w 6891715"/>
                <a:gd name="connsiteY503" fmla="*/ 5831834 h 6367455"/>
                <a:gd name="connsiteX504" fmla="*/ 3976353 w 6891715"/>
                <a:gd name="connsiteY504" fmla="*/ 5820934 h 6367455"/>
                <a:gd name="connsiteX505" fmla="*/ 3963259 w 6891715"/>
                <a:gd name="connsiteY505" fmla="*/ 5812919 h 6367455"/>
                <a:gd name="connsiteX506" fmla="*/ 3959107 w 6891715"/>
                <a:gd name="connsiteY506" fmla="*/ 5804263 h 6367455"/>
                <a:gd name="connsiteX507" fmla="*/ 3927171 w 6891715"/>
                <a:gd name="connsiteY507" fmla="*/ 5801378 h 6367455"/>
                <a:gd name="connsiteX508" fmla="*/ 3922700 w 6891715"/>
                <a:gd name="connsiteY508" fmla="*/ 5794004 h 6367455"/>
                <a:gd name="connsiteX509" fmla="*/ 3923658 w 6891715"/>
                <a:gd name="connsiteY509" fmla="*/ 5782142 h 6367455"/>
                <a:gd name="connsiteX510" fmla="*/ 3914077 w 6891715"/>
                <a:gd name="connsiteY510" fmla="*/ 5772845 h 6367455"/>
                <a:gd name="connsiteX511" fmla="*/ 3881183 w 6891715"/>
                <a:gd name="connsiteY511" fmla="*/ 5751686 h 6367455"/>
                <a:gd name="connsiteX512" fmla="*/ 3881183 w 6891715"/>
                <a:gd name="connsiteY512" fmla="*/ 5747519 h 6367455"/>
                <a:gd name="connsiteX513" fmla="*/ 3876712 w 6891715"/>
                <a:gd name="connsiteY513" fmla="*/ 5749442 h 6367455"/>
                <a:gd name="connsiteX514" fmla="*/ 3863938 w 6891715"/>
                <a:gd name="connsiteY514" fmla="*/ 5752648 h 6367455"/>
                <a:gd name="connsiteX515" fmla="*/ 3873199 w 6891715"/>
                <a:gd name="connsiteY515" fmla="*/ 5742068 h 6367455"/>
                <a:gd name="connsiteX516" fmla="*/ 3880864 w 6891715"/>
                <a:gd name="connsiteY516" fmla="*/ 5741107 h 6367455"/>
                <a:gd name="connsiteX517" fmla="*/ 1831939 w 6891715"/>
                <a:gd name="connsiteY517" fmla="*/ 5713401 h 6367455"/>
                <a:gd name="connsiteX518" fmla="*/ 1830972 w 6891715"/>
                <a:gd name="connsiteY518" fmla="*/ 5721851 h 6367455"/>
                <a:gd name="connsiteX519" fmla="*/ 1812925 w 6891715"/>
                <a:gd name="connsiteY519" fmla="*/ 5752401 h 6367455"/>
                <a:gd name="connsiteX520" fmla="*/ 1808736 w 6891715"/>
                <a:gd name="connsiteY520" fmla="*/ 5754676 h 6367455"/>
                <a:gd name="connsiteX521" fmla="*/ 1805191 w 6891715"/>
                <a:gd name="connsiteY521" fmla="*/ 5748176 h 6367455"/>
                <a:gd name="connsiteX522" fmla="*/ 1794877 w 6891715"/>
                <a:gd name="connsiteY522" fmla="*/ 5751751 h 6367455"/>
                <a:gd name="connsiteX523" fmla="*/ 1789076 w 6891715"/>
                <a:gd name="connsiteY523" fmla="*/ 5743951 h 6367455"/>
                <a:gd name="connsiteX524" fmla="*/ 1796489 w 6891715"/>
                <a:gd name="connsiteY524" fmla="*/ 5727701 h 6367455"/>
                <a:gd name="connsiteX525" fmla="*/ 1813892 w 6891715"/>
                <a:gd name="connsiteY525" fmla="*/ 5714701 h 6367455"/>
                <a:gd name="connsiteX526" fmla="*/ 3909022 w 6891715"/>
                <a:gd name="connsiteY526" fmla="*/ 5707051 h 6367455"/>
                <a:gd name="connsiteX527" fmla="*/ 3919500 w 6891715"/>
                <a:gd name="connsiteY527" fmla="*/ 5708956 h 6367455"/>
                <a:gd name="connsiteX528" fmla="*/ 3906800 w 6891715"/>
                <a:gd name="connsiteY528" fmla="*/ 5716576 h 6367455"/>
                <a:gd name="connsiteX529" fmla="*/ 3933152 w 6891715"/>
                <a:gd name="connsiteY529" fmla="*/ 5702289 h 6367455"/>
                <a:gd name="connsiteX530" fmla="*/ 3938550 w 6891715"/>
                <a:gd name="connsiteY530" fmla="*/ 5710397 h 6367455"/>
                <a:gd name="connsiteX531" fmla="*/ 3943947 w 6891715"/>
                <a:gd name="connsiteY531" fmla="*/ 5710397 h 6367455"/>
                <a:gd name="connsiteX532" fmla="*/ 3944900 w 6891715"/>
                <a:gd name="connsiteY532" fmla="*/ 5717569 h 6367455"/>
                <a:gd name="connsiteX533" fmla="*/ 3936327 w 6891715"/>
                <a:gd name="connsiteY533" fmla="*/ 5719752 h 6367455"/>
                <a:gd name="connsiteX534" fmla="*/ 3929025 w 6891715"/>
                <a:gd name="connsiteY534" fmla="*/ 5713515 h 6367455"/>
                <a:gd name="connsiteX535" fmla="*/ 3925850 w 6891715"/>
                <a:gd name="connsiteY535" fmla="*/ 5706343 h 6367455"/>
                <a:gd name="connsiteX536" fmla="*/ 3950898 w 6891715"/>
                <a:gd name="connsiteY536" fmla="*/ 5691176 h 6367455"/>
                <a:gd name="connsiteX537" fmla="*/ 3954426 w 6891715"/>
                <a:gd name="connsiteY537" fmla="*/ 5700557 h 6367455"/>
                <a:gd name="connsiteX538" fmla="*/ 3948252 w 6891715"/>
                <a:gd name="connsiteY538" fmla="*/ 5711814 h 6367455"/>
                <a:gd name="connsiteX539" fmla="*/ 3946488 w 6891715"/>
                <a:gd name="connsiteY539" fmla="*/ 5707749 h 6367455"/>
                <a:gd name="connsiteX540" fmla="*/ 3949428 w 6891715"/>
                <a:gd name="connsiteY540" fmla="*/ 5700557 h 6367455"/>
                <a:gd name="connsiteX541" fmla="*/ 4188559 w 6891715"/>
                <a:gd name="connsiteY541" fmla="*/ 5689589 h 6367455"/>
                <a:gd name="connsiteX542" fmla="*/ 4200260 w 6891715"/>
                <a:gd name="connsiteY542" fmla="*/ 5693688 h 6367455"/>
                <a:gd name="connsiteX543" fmla="*/ 4201525 w 6891715"/>
                <a:gd name="connsiteY543" fmla="*/ 5703148 h 6367455"/>
                <a:gd name="connsiteX544" fmla="*/ 4222713 w 6891715"/>
                <a:gd name="connsiteY544" fmla="*/ 5713554 h 6367455"/>
                <a:gd name="connsiteX545" fmla="*/ 4207850 w 6891715"/>
                <a:gd name="connsiteY545" fmla="*/ 5720806 h 6367455"/>
                <a:gd name="connsiteX546" fmla="*/ 4198363 w 6891715"/>
                <a:gd name="connsiteY546" fmla="*/ 5712608 h 6367455"/>
                <a:gd name="connsiteX547" fmla="*/ 4203739 w 6891715"/>
                <a:gd name="connsiteY547" fmla="*/ 5728059 h 6367455"/>
                <a:gd name="connsiteX548" fmla="*/ 4197414 w 6891715"/>
                <a:gd name="connsiteY548" fmla="*/ 5735627 h 6367455"/>
                <a:gd name="connsiteX549" fmla="*/ 4179705 w 6891715"/>
                <a:gd name="connsiteY549" fmla="*/ 5734996 h 6367455"/>
                <a:gd name="connsiteX550" fmla="*/ 4168953 w 6891715"/>
                <a:gd name="connsiteY550" fmla="*/ 5725221 h 6367455"/>
                <a:gd name="connsiteX551" fmla="*/ 4186662 w 6891715"/>
                <a:gd name="connsiteY551" fmla="*/ 5713869 h 6367455"/>
                <a:gd name="connsiteX552" fmla="*/ 4173064 w 6891715"/>
                <a:gd name="connsiteY552" fmla="*/ 5710716 h 6367455"/>
                <a:gd name="connsiteX553" fmla="*/ 4164525 w 6891715"/>
                <a:gd name="connsiteY553" fmla="*/ 5723329 h 6367455"/>
                <a:gd name="connsiteX554" fmla="*/ 4144603 w 6891715"/>
                <a:gd name="connsiteY554" fmla="*/ 5715130 h 6367455"/>
                <a:gd name="connsiteX555" fmla="*/ 4143338 w 6891715"/>
                <a:gd name="connsiteY555" fmla="*/ 5702517 h 6367455"/>
                <a:gd name="connsiteX556" fmla="*/ 4165790 w 6891715"/>
                <a:gd name="connsiteY556" fmla="*/ 5703463 h 6367455"/>
                <a:gd name="connsiteX557" fmla="*/ 4167688 w 6891715"/>
                <a:gd name="connsiteY557" fmla="*/ 5696211 h 6367455"/>
                <a:gd name="connsiteX558" fmla="*/ 4181602 w 6891715"/>
                <a:gd name="connsiteY558" fmla="*/ 5695895 h 6367455"/>
                <a:gd name="connsiteX559" fmla="*/ 3560407 w 6891715"/>
                <a:gd name="connsiteY559" fmla="*/ 5638789 h 6367455"/>
                <a:gd name="connsiteX560" fmla="*/ 3566757 w 6891715"/>
                <a:gd name="connsiteY560" fmla="*/ 5641629 h 6367455"/>
                <a:gd name="connsiteX561" fmla="*/ 3572790 w 6891715"/>
                <a:gd name="connsiteY561" fmla="*/ 5648572 h 6367455"/>
                <a:gd name="connsiteX562" fmla="*/ 3560725 w 6891715"/>
                <a:gd name="connsiteY562" fmla="*/ 5652675 h 6367455"/>
                <a:gd name="connsiteX563" fmla="*/ 3562312 w 6891715"/>
                <a:gd name="connsiteY563" fmla="*/ 5664667 h 6367455"/>
                <a:gd name="connsiteX564" fmla="*/ 3572155 w 6891715"/>
                <a:gd name="connsiteY564" fmla="*/ 5670663 h 6367455"/>
                <a:gd name="connsiteX565" fmla="*/ 3571520 w 6891715"/>
                <a:gd name="connsiteY565" fmla="*/ 5679815 h 6367455"/>
                <a:gd name="connsiteX566" fmla="*/ 3582950 w 6891715"/>
                <a:gd name="connsiteY566" fmla="*/ 5680447 h 6367455"/>
                <a:gd name="connsiteX567" fmla="*/ 3581680 w 6891715"/>
                <a:gd name="connsiteY567" fmla="*/ 5691177 h 6367455"/>
                <a:gd name="connsiteX568" fmla="*/ 3563265 w 6891715"/>
                <a:gd name="connsiteY568" fmla="*/ 5680447 h 6367455"/>
                <a:gd name="connsiteX569" fmla="*/ 3561677 w 6891715"/>
                <a:gd name="connsiteY569" fmla="*/ 5668770 h 6367455"/>
                <a:gd name="connsiteX570" fmla="*/ 3541675 w 6891715"/>
                <a:gd name="connsiteY570" fmla="*/ 5647310 h 6367455"/>
                <a:gd name="connsiteX571" fmla="*/ 3543262 w 6891715"/>
                <a:gd name="connsiteY571" fmla="*/ 5640367 h 6367455"/>
                <a:gd name="connsiteX572" fmla="*/ 3558185 w 6891715"/>
                <a:gd name="connsiteY572" fmla="*/ 5642891 h 6367455"/>
                <a:gd name="connsiteX573" fmla="*/ 1988465 w 6891715"/>
                <a:gd name="connsiteY573" fmla="*/ 5605451 h 6367455"/>
                <a:gd name="connsiteX574" fmla="*/ 1990687 w 6891715"/>
                <a:gd name="connsiteY574" fmla="*/ 5609261 h 6367455"/>
                <a:gd name="connsiteX575" fmla="*/ 1976082 w 6891715"/>
                <a:gd name="connsiteY575" fmla="*/ 5621326 h 6367455"/>
                <a:gd name="connsiteX576" fmla="*/ 1975130 w 6891715"/>
                <a:gd name="connsiteY576" fmla="*/ 5626406 h 6367455"/>
                <a:gd name="connsiteX577" fmla="*/ 1985607 w 6891715"/>
                <a:gd name="connsiteY577" fmla="*/ 5621008 h 6367455"/>
                <a:gd name="connsiteX578" fmla="*/ 1979257 w 6891715"/>
                <a:gd name="connsiteY578" fmla="*/ 5631486 h 6367455"/>
                <a:gd name="connsiteX579" fmla="*/ 1981480 w 6891715"/>
                <a:gd name="connsiteY579" fmla="*/ 5638153 h 6367455"/>
                <a:gd name="connsiteX580" fmla="*/ 1998307 w 6891715"/>
                <a:gd name="connsiteY580" fmla="*/ 5636883 h 6367455"/>
                <a:gd name="connsiteX581" fmla="*/ 2005927 w 6891715"/>
                <a:gd name="connsiteY581" fmla="*/ 5638788 h 6367455"/>
                <a:gd name="connsiteX582" fmla="*/ 2008150 w 6891715"/>
                <a:gd name="connsiteY582" fmla="*/ 5651488 h 6367455"/>
                <a:gd name="connsiteX583" fmla="*/ 1999895 w 6891715"/>
                <a:gd name="connsiteY583" fmla="*/ 5666411 h 6367455"/>
                <a:gd name="connsiteX584" fmla="*/ 1993545 w 6891715"/>
                <a:gd name="connsiteY584" fmla="*/ 5677841 h 6367455"/>
                <a:gd name="connsiteX585" fmla="*/ 1987195 w 6891715"/>
                <a:gd name="connsiteY585" fmla="*/ 5690859 h 6367455"/>
                <a:gd name="connsiteX586" fmla="*/ 1965287 w 6891715"/>
                <a:gd name="connsiteY586" fmla="*/ 5699114 h 6367455"/>
                <a:gd name="connsiteX587" fmla="*/ 1965287 w 6891715"/>
                <a:gd name="connsiteY587" fmla="*/ 5694986 h 6367455"/>
                <a:gd name="connsiteX588" fmla="*/ 1954492 w 6891715"/>
                <a:gd name="connsiteY588" fmla="*/ 5688954 h 6367455"/>
                <a:gd name="connsiteX589" fmla="*/ 1937665 w 6891715"/>
                <a:gd name="connsiteY589" fmla="*/ 5683556 h 6367455"/>
                <a:gd name="connsiteX590" fmla="*/ 1938300 w 6891715"/>
                <a:gd name="connsiteY590" fmla="*/ 5667999 h 6367455"/>
                <a:gd name="connsiteX591" fmla="*/ 1928775 w 6891715"/>
                <a:gd name="connsiteY591" fmla="*/ 5660696 h 6367455"/>
                <a:gd name="connsiteX592" fmla="*/ 1912900 w 6891715"/>
                <a:gd name="connsiteY592" fmla="*/ 5662601 h 6367455"/>
                <a:gd name="connsiteX593" fmla="*/ 1912265 w 6891715"/>
                <a:gd name="connsiteY593" fmla="*/ 5676571 h 6367455"/>
                <a:gd name="connsiteX594" fmla="*/ 1902740 w 6891715"/>
                <a:gd name="connsiteY594" fmla="*/ 5674349 h 6367455"/>
                <a:gd name="connsiteX595" fmla="*/ 1900200 w 6891715"/>
                <a:gd name="connsiteY595" fmla="*/ 5650536 h 6367455"/>
                <a:gd name="connsiteX596" fmla="*/ 1917027 w 6891715"/>
                <a:gd name="connsiteY596" fmla="*/ 5641963 h 6367455"/>
                <a:gd name="connsiteX597" fmla="*/ 1937982 w 6891715"/>
                <a:gd name="connsiteY597" fmla="*/ 5626723 h 6367455"/>
                <a:gd name="connsiteX598" fmla="*/ 1952905 w 6891715"/>
                <a:gd name="connsiteY598" fmla="*/ 5619103 h 6367455"/>
                <a:gd name="connsiteX599" fmla="*/ 4089680 w 6891715"/>
                <a:gd name="connsiteY599" fmla="*/ 5599101 h 6367455"/>
                <a:gd name="connsiteX600" fmla="*/ 4100475 w 6891715"/>
                <a:gd name="connsiteY600" fmla="*/ 5606038 h 6367455"/>
                <a:gd name="connsiteX601" fmla="*/ 4089045 w 6891715"/>
                <a:gd name="connsiteY601" fmla="*/ 5624958 h 6367455"/>
                <a:gd name="connsiteX602" fmla="*/ 4092220 w 6891715"/>
                <a:gd name="connsiteY602" fmla="*/ 5642931 h 6367455"/>
                <a:gd name="connsiteX603" fmla="*/ 4079520 w 6891715"/>
                <a:gd name="connsiteY603" fmla="*/ 5637571 h 6367455"/>
                <a:gd name="connsiteX604" fmla="*/ 4081742 w 6891715"/>
                <a:gd name="connsiteY604" fmla="*/ 5630318 h 6367455"/>
                <a:gd name="connsiteX605" fmla="*/ 4076345 w 6891715"/>
                <a:gd name="connsiteY605" fmla="*/ 5630318 h 6367455"/>
                <a:gd name="connsiteX606" fmla="*/ 4069042 w 6891715"/>
                <a:gd name="connsiteY606" fmla="*/ 5645139 h 6367455"/>
                <a:gd name="connsiteX607" fmla="*/ 4060470 w 6891715"/>
                <a:gd name="connsiteY607" fmla="*/ 5631580 h 6367455"/>
                <a:gd name="connsiteX608" fmla="*/ 4056025 w 6891715"/>
                <a:gd name="connsiteY608" fmla="*/ 5615813 h 6367455"/>
                <a:gd name="connsiteX609" fmla="*/ 4073805 w 6891715"/>
                <a:gd name="connsiteY609" fmla="*/ 5615813 h 6367455"/>
                <a:gd name="connsiteX610" fmla="*/ 4084600 w 6891715"/>
                <a:gd name="connsiteY610" fmla="*/ 5619597 h 6367455"/>
                <a:gd name="connsiteX611" fmla="*/ 2070698 w 6891715"/>
                <a:gd name="connsiteY611" fmla="*/ 5599101 h 6367455"/>
                <a:gd name="connsiteX612" fmla="*/ 2091018 w 6891715"/>
                <a:gd name="connsiteY612" fmla="*/ 5613433 h 6367455"/>
                <a:gd name="connsiteX613" fmla="*/ 2092288 w 6891715"/>
                <a:gd name="connsiteY613" fmla="*/ 5624649 h 6367455"/>
                <a:gd name="connsiteX614" fmla="*/ 2079588 w 6891715"/>
                <a:gd name="connsiteY614" fmla="*/ 5632439 h 6367455"/>
                <a:gd name="connsiteX615" fmla="*/ 2067840 w 6891715"/>
                <a:gd name="connsiteY615" fmla="*/ 5622780 h 6367455"/>
                <a:gd name="connsiteX616" fmla="*/ 2041488 w 6891715"/>
                <a:gd name="connsiteY616" fmla="*/ 5624338 h 6367455"/>
                <a:gd name="connsiteX617" fmla="*/ 2040218 w 6891715"/>
                <a:gd name="connsiteY617" fmla="*/ 5614056 h 6367455"/>
                <a:gd name="connsiteX618" fmla="*/ 2033868 w 6891715"/>
                <a:gd name="connsiteY618" fmla="*/ 5614056 h 6367455"/>
                <a:gd name="connsiteX619" fmla="*/ 2031963 w 6891715"/>
                <a:gd name="connsiteY619" fmla="*/ 5604397 h 6367455"/>
                <a:gd name="connsiteX620" fmla="*/ 4138765 w 6891715"/>
                <a:gd name="connsiteY620" fmla="*/ 5576879 h 6367455"/>
                <a:gd name="connsiteX621" fmla="*/ 4144990 w 6891715"/>
                <a:gd name="connsiteY621" fmla="*/ 5580100 h 6367455"/>
                <a:gd name="connsiteX622" fmla="*/ 4148103 w 6891715"/>
                <a:gd name="connsiteY622" fmla="*/ 5590408 h 6367455"/>
                <a:gd name="connsiteX623" fmla="*/ 4140943 w 6891715"/>
                <a:gd name="connsiteY623" fmla="*/ 5599104 h 6367455"/>
                <a:gd name="connsiteX624" fmla="*/ 4116353 w 6891715"/>
                <a:gd name="connsiteY624" fmla="*/ 5598138 h 6367455"/>
                <a:gd name="connsiteX625" fmla="*/ 4121956 w 6891715"/>
                <a:gd name="connsiteY625" fmla="*/ 5588475 h 6367455"/>
                <a:gd name="connsiteX626" fmla="*/ 4302091 w 6891715"/>
                <a:gd name="connsiteY626" fmla="*/ 5553067 h 6367455"/>
                <a:gd name="connsiteX627" fmla="*/ 4302091 w 6891715"/>
                <a:gd name="connsiteY627" fmla="*/ 5561005 h 6367455"/>
                <a:gd name="connsiteX628" fmla="*/ 4297328 w 6891715"/>
                <a:gd name="connsiteY628" fmla="*/ 5558934 h 6367455"/>
                <a:gd name="connsiteX629" fmla="*/ 4108553 w 6891715"/>
                <a:gd name="connsiteY629" fmla="*/ 5551476 h 6367455"/>
                <a:gd name="connsiteX630" fmla="*/ 4122700 w 6891715"/>
                <a:gd name="connsiteY630" fmla="*/ 5555898 h 6367455"/>
                <a:gd name="connsiteX631" fmla="*/ 4121735 w 6891715"/>
                <a:gd name="connsiteY631" fmla="*/ 5565764 h 6367455"/>
                <a:gd name="connsiteX632" fmla="*/ 4108874 w 6891715"/>
                <a:gd name="connsiteY632" fmla="*/ 5563723 h 6367455"/>
                <a:gd name="connsiteX633" fmla="*/ 4097300 w 6891715"/>
                <a:gd name="connsiteY633" fmla="*/ 5562702 h 6367455"/>
                <a:gd name="connsiteX634" fmla="*/ 4099229 w 6891715"/>
                <a:gd name="connsiteY634" fmla="*/ 5556919 h 6367455"/>
                <a:gd name="connsiteX635" fmla="*/ 4289391 w 6891715"/>
                <a:gd name="connsiteY635" fmla="*/ 5540367 h 6367455"/>
                <a:gd name="connsiteX636" fmla="*/ 4308441 w 6891715"/>
                <a:gd name="connsiteY636" fmla="*/ 5541002 h 6367455"/>
                <a:gd name="connsiteX637" fmla="*/ 4301337 w 6891715"/>
                <a:gd name="connsiteY637" fmla="*/ 5548305 h 6367455"/>
                <a:gd name="connsiteX638" fmla="*/ 4292620 w 6891715"/>
                <a:gd name="connsiteY638" fmla="*/ 5551480 h 6367455"/>
                <a:gd name="connsiteX639" fmla="*/ 4289391 w 6891715"/>
                <a:gd name="connsiteY639" fmla="*/ 5548305 h 6367455"/>
                <a:gd name="connsiteX640" fmla="*/ 4022925 w 6891715"/>
                <a:gd name="connsiteY640" fmla="*/ 5514964 h 6367455"/>
                <a:gd name="connsiteX641" fmla="*/ 4031881 w 6891715"/>
                <a:gd name="connsiteY641" fmla="*/ 5519920 h 6367455"/>
                <a:gd name="connsiteX642" fmla="*/ 4032213 w 6891715"/>
                <a:gd name="connsiteY642" fmla="*/ 5533239 h 6367455"/>
                <a:gd name="connsiteX643" fmla="*/ 4022261 w 6891715"/>
                <a:gd name="connsiteY643" fmla="*/ 5540364 h 6367455"/>
                <a:gd name="connsiteX644" fmla="*/ 4009988 w 6891715"/>
                <a:gd name="connsiteY644" fmla="*/ 5532310 h 6367455"/>
                <a:gd name="connsiteX645" fmla="*/ 4011315 w 6891715"/>
                <a:gd name="connsiteY645" fmla="*/ 5525186 h 6367455"/>
                <a:gd name="connsiteX646" fmla="*/ 2542105 w 6891715"/>
                <a:gd name="connsiteY646" fmla="*/ 5470514 h 6367455"/>
                <a:gd name="connsiteX647" fmla="*/ 2547481 w 6891715"/>
                <a:gd name="connsiteY647" fmla="*/ 5470514 h 6367455"/>
                <a:gd name="connsiteX648" fmla="*/ 2566456 w 6891715"/>
                <a:gd name="connsiteY648" fmla="*/ 5478769 h 6367455"/>
                <a:gd name="connsiteX649" fmla="*/ 2578157 w 6891715"/>
                <a:gd name="connsiteY649" fmla="*/ 5478769 h 6367455"/>
                <a:gd name="connsiteX650" fmla="*/ 2586696 w 6891715"/>
                <a:gd name="connsiteY650" fmla="*/ 5503851 h 6367455"/>
                <a:gd name="connsiteX651" fmla="*/ 2585747 w 6891715"/>
                <a:gd name="connsiteY651" fmla="*/ 5520679 h 6367455"/>
                <a:gd name="connsiteX652" fmla="*/ 2601876 w 6891715"/>
                <a:gd name="connsiteY652" fmla="*/ 5547031 h 6367455"/>
                <a:gd name="connsiteX653" fmla="*/ 2600927 w 6891715"/>
                <a:gd name="connsiteY653" fmla="*/ 5575289 h 6367455"/>
                <a:gd name="connsiteX654" fmla="*/ 2590491 w 6891715"/>
                <a:gd name="connsiteY654" fmla="*/ 5584814 h 6367455"/>
                <a:gd name="connsiteX655" fmla="*/ 2586696 w 6891715"/>
                <a:gd name="connsiteY655" fmla="*/ 5599736 h 6367455"/>
                <a:gd name="connsiteX656" fmla="*/ 2600295 w 6891715"/>
                <a:gd name="connsiteY656" fmla="*/ 5611484 h 6367455"/>
                <a:gd name="connsiteX657" fmla="*/ 2592388 w 6891715"/>
                <a:gd name="connsiteY657" fmla="*/ 5641646 h 6367455"/>
                <a:gd name="connsiteX658" fmla="*/ 2584166 w 6891715"/>
                <a:gd name="connsiteY658" fmla="*/ 5676889 h 6367455"/>
                <a:gd name="connsiteX659" fmla="*/ 2584482 w 6891715"/>
                <a:gd name="connsiteY659" fmla="*/ 5711496 h 6367455"/>
                <a:gd name="connsiteX660" fmla="*/ 2570884 w 6891715"/>
                <a:gd name="connsiteY660" fmla="*/ 5732769 h 6367455"/>
                <a:gd name="connsiteX661" fmla="*/ 2561080 w 6891715"/>
                <a:gd name="connsiteY661" fmla="*/ 5721974 h 6367455"/>
                <a:gd name="connsiteX662" fmla="*/ 2550644 w 6891715"/>
                <a:gd name="connsiteY662" fmla="*/ 5711814 h 6367455"/>
                <a:gd name="connsiteX663" fmla="*/ 2532934 w 6891715"/>
                <a:gd name="connsiteY663" fmla="*/ 5723561 h 6367455"/>
                <a:gd name="connsiteX664" fmla="*/ 2531985 w 6891715"/>
                <a:gd name="connsiteY664" fmla="*/ 5743564 h 6367455"/>
                <a:gd name="connsiteX665" fmla="*/ 2523446 w 6891715"/>
                <a:gd name="connsiteY665" fmla="*/ 5752136 h 6367455"/>
                <a:gd name="connsiteX666" fmla="*/ 2510796 w 6891715"/>
                <a:gd name="connsiteY666" fmla="*/ 5753089 h 6367455"/>
                <a:gd name="connsiteX667" fmla="*/ 2496249 w 6891715"/>
                <a:gd name="connsiteY667" fmla="*/ 5756264 h 6367455"/>
                <a:gd name="connsiteX668" fmla="*/ 2484864 w 6891715"/>
                <a:gd name="connsiteY668" fmla="*/ 5748326 h 6367455"/>
                <a:gd name="connsiteX669" fmla="*/ 2476325 w 6891715"/>
                <a:gd name="connsiteY669" fmla="*/ 5751501 h 6367455"/>
                <a:gd name="connsiteX670" fmla="*/ 2472846 w 6891715"/>
                <a:gd name="connsiteY670" fmla="*/ 5740706 h 6367455"/>
                <a:gd name="connsiteX671" fmla="*/ 2481385 w 6891715"/>
                <a:gd name="connsiteY671" fmla="*/ 5740706 h 6367455"/>
                <a:gd name="connsiteX672" fmla="*/ 2474744 w 6891715"/>
                <a:gd name="connsiteY672" fmla="*/ 5735626 h 6367455"/>
                <a:gd name="connsiteX673" fmla="*/ 2473795 w 6891715"/>
                <a:gd name="connsiteY673" fmla="*/ 5710544 h 6367455"/>
                <a:gd name="connsiteX674" fmla="*/ 2460829 w 6891715"/>
                <a:gd name="connsiteY674" fmla="*/ 5693716 h 6367455"/>
                <a:gd name="connsiteX675" fmla="*/ 2477274 w 6891715"/>
                <a:gd name="connsiteY675" fmla="*/ 5644821 h 6367455"/>
                <a:gd name="connsiteX676" fmla="*/ 2481701 w 6891715"/>
                <a:gd name="connsiteY676" fmla="*/ 5631169 h 6367455"/>
                <a:gd name="connsiteX677" fmla="*/ 2467470 w 6891715"/>
                <a:gd name="connsiteY677" fmla="*/ 5619739 h 6367455"/>
                <a:gd name="connsiteX678" fmla="*/ 2476009 w 6891715"/>
                <a:gd name="connsiteY678" fmla="*/ 5598466 h 6367455"/>
                <a:gd name="connsiteX679" fmla="*/ 2469684 w 6891715"/>
                <a:gd name="connsiteY679" fmla="*/ 5588941 h 6367455"/>
                <a:gd name="connsiteX680" fmla="*/ 2475693 w 6891715"/>
                <a:gd name="connsiteY680" fmla="*/ 5575606 h 6367455"/>
                <a:gd name="connsiteX681" fmla="*/ 2466205 w 6891715"/>
                <a:gd name="connsiteY681" fmla="*/ 5557509 h 6367455"/>
                <a:gd name="connsiteX682" fmla="*/ 2450393 w 6891715"/>
                <a:gd name="connsiteY682" fmla="*/ 5547349 h 6367455"/>
                <a:gd name="connsiteX683" fmla="*/ 2445965 w 6891715"/>
                <a:gd name="connsiteY683" fmla="*/ 5556874 h 6367455"/>
                <a:gd name="connsiteX684" fmla="*/ 2441538 w 6891715"/>
                <a:gd name="connsiteY684" fmla="*/ 5535601 h 6367455"/>
                <a:gd name="connsiteX685" fmla="*/ 2447863 w 6891715"/>
                <a:gd name="connsiteY685" fmla="*/ 5521949 h 6367455"/>
                <a:gd name="connsiteX686" fmla="*/ 2442170 w 6891715"/>
                <a:gd name="connsiteY686" fmla="*/ 5497819 h 6367455"/>
                <a:gd name="connsiteX687" fmla="*/ 2450709 w 6891715"/>
                <a:gd name="connsiteY687" fmla="*/ 5492421 h 6367455"/>
                <a:gd name="connsiteX688" fmla="*/ 2454820 w 6891715"/>
                <a:gd name="connsiteY688" fmla="*/ 5477499 h 6367455"/>
                <a:gd name="connsiteX689" fmla="*/ 2461145 w 6891715"/>
                <a:gd name="connsiteY689" fmla="*/ 5482896 h 6367455"/>
                <a:gd name="connsiteX690" fmla="*/ 2451658 w 6891715"/>
                <a:gd name="connsiteY690" fmla="*/ 5497819 h 6367455"/>
                <a:gd name="connsiteX691" fmla="*/ 2459248 w 6891715"/>
                <a:gd name="connsiteY691" fmla="*/ 5509249 h 6367455"/>
                <a:gd name="connsiteX692" fmla="*/ 2476325 w 6891715"/>
                <a:gd name="connsiteY692" fmla="*/ 5517504 h 6367455"/>
                <a:gd name="connsiteX693" fmla="*/ 2496249 w 6891715"/>
                <a:gd name="connsiteY693" fmla="*/ 5519409 h 6367455"/>
                <a:gd name="connsiteX694" fmla="*/ 2503523 w 6891715"/>
                <a:gd name="connsiteY694" fmla="*/ 5503534 h 6367455"/>
                <a:gd name="connsiteX695" fmla="*/ 2524711 w 6891715"/>
                <a:gd name="connsiteY695" fmla="*/ 5490834 h 6367455"/>
                <a:gd name="connsiteX696" fmla="*/ 2537994 w 6891715"/>
                <a:gd name="connsiteY696" fmla="*/ 5481309 h 6367455"/>
                <a:gd name="connsiteX697" fmla="*/ 3282913 w 6891715"/>
                <a:gd name="connsiteY697" fmla="*/ 5260964 h 6367455"/>
                <a:gd name="connsiteX698" fmla="*/ 3294026 w 6891715"/>
                <a:gd name="connsiteY698" fmla="*/ 5262084 h 6367455"/>
                <a:gd name="connsiteX699" fmla="*/ 3287964 w 6891715"/>
                <a:gd name="connsiteY699" fmla="*/ 5265727 h 6367455"/>
                <a:gd name="connsiteX700" fmla="*/ 3328248 w 6891715"/>
                <a:gd name="connsiteY700" fmla="*/ 5257789 h 6367455"/>
                <a:gd name="connsiteX701" fmla="*/ 3340739 w 6891715"/>
                <a:gd name="connsiteY701" fmla="*/ 5264892 h 6367455"/>
                <a:gd name="connsiteX702" fmla="*/ 3362288 w 6891715"/>
                <a:gd name="connsiteY702" fmla="*/ 5271027 h 6367455"/>
                <a:gd name="connsiteX703" fmla="*/ 3361039 w 6891715"/>
                <a:gd name="connsiteY703" fmla="*/ 5276839 h 6367455"/>
                <a:gd name="connsiteX704" fmla="*/ 3336680 w 6891715"/>
                <a:gd name="connsiteY704" fmla="*/ 5270704 h 6367455"/>
                <a:gd name="connsiteX705" fmla="*/ 3324188 w 6891715"/>
                <a:gd name="connsiteY705" fmla="*/ 5259726 h 6367455"/>
                <a:gd name="connsiteX706" fmla="*/ 2671407 w 6891715"/>
                <a:gd name="connsiteY706" fmla="*/ 5257789 h 6367455"/>
                <a:gd name="connsiteX707" fmla="*/ 2674900 w 6891715"/>
                <a:gd name="connsiteY707" fmla="*/ 5266657 h 6367455"/>
                <a:gd name="connsiteX708" fmla="*/ 2673947 w 6891715"/>
                <a:gd name="connsiteY708" fmla="*/ 5273226 h 6367455"/>
                <a:gd name="connsiteX709" fmla="*/ 2667597 w 6891715"/>
                <a:gd name="connsiteY709" fmla="*/ 5275197 h 6367455"/>
                <a:gd name="connsiteX710" fmla="*/ 2671725 w 6891715"/>
                <a:gd name="connsiteY710" fmla="*/ 5284722 h 6367455"/>
                <a:gd name="connsiteX711" fmla="*/ 2664422 w 6891715"/>
                <a:gd name="connsiteY711" fmla="*/ 5286364 h 6367455"/>
                <a:gd name="connsiteX712" fmla="*/ 2659977 w 6891715"/>
                <a:gd name="connsiteY712" fmla="*/ 5276510 h 6367455"/>
                <a:gd name="connsiteX713" fmla="*/ 2643150 w 6891715"/>
                <a:gd name="connsiteY713" fmla="*/ 5278481 h 6367455"/>
                <a:gd name="connsiteX714" fmla="*/ 2636800 w 6891715"/>
                <a:gd name="connsiteY714" fmla="*/ 5268956 h 6367455"/>
                <a:gd name="connsiteX715" fmla="*/ 2659977 w 6891715"/>
                <a:gd name="connsiteY715" fmla="*/ 5266657 h 6367455"/>
                <a:gd name="connsiteX716" fmla="*/ 3264815 w 6891715"/>
                <a:gd name="connsiteY716" fmla="*/ 5237151 h 6367455"/>
                <a:gd name="connsiteX717" fmla="*/ 3282277 w 6891715"/>
                <a:gd name="connsiteY717" fmla="*/ 5247144 h 6367455"/>
                <a:gd name="connsiteX718" fmla="*/ 3295930 w 6891715"/>
                <a:gd name="connsiteY718" fmla="*/ 5244334 h 6367455"/>
                <a:gd name="connsiteX719" fmla="*/ 3316250 w 6891715"/>
                <a:gd name="connsiteY719" fmla="*/ 5251204 h 6367455"/>
                <a:gd name="connsiteX720" fmla="*/ 3295930 w 6891715"/>
                <a:gd name="connsiteY720" fmla="*/ 5249955 h 6367455"/>
                <a:gd name="connsiteX721" fmla="*/ 3283865 w 6891715"/>
                <a:gd name="connsiteY721" fmla="*/ 5256201 h 6367455"/>
                <a:gd name="connsiteX722" fmla="*/ 3252750 w 6891715"/>
                <a:gd name="connsiteY722" fmla="*/ 5239337 h 6367455"/>
                <a:gd name="connsiteX723" fmla="*/ 2572585 w 6891715"/>
                <a:gd name="connsiteY723" fmla="*/ 5232389 h 6367455"/>
                <a:gd name="connsiteX724" fmla="*/ 2574503 w 6891715"/>
                <a:gd name="connsiteY724" fmla="*/ 5273287 h 6367455"/>
                <a:gd name="connsiteX725" fmla="*/ 2571306 w 6891715"/>
                <a:gd name="connsiteY725" fmla="*/ 5288188 h 6367455"/>
                <a:gd name="connsiteX726" fmla="*/ 2584413 w 6891715"/>
                <a:gd name="connsiteY726" fmla="*/ 5315453 h 6367455"/>
                <a:gd name="connsiteX727" fmla="*/ 2581536 w 6891715"/>
                <a:gd name="connsiteY727" fmla="*/ 5359522 h 6367455"/>
                <a:gd name="connsiteX728" fmla="*/ 2570028 w 6891715"/>
                <a:gd name="connsiteY728" fmla="*/ 5388373 h 6367455"/>
                <a:gd name="connsiteX729" fmla="*/ 2566831 w 6891715"/>
                <a:gd name="connsiteY729" fmla="*/ 5402957 h 6367455"/>
                <a:gd name="connsiteX730" fmla="*/ 2557561 w 6891715"/>
                <a:gd name="connsiteY730" fmla="*/ 5426101 h 6367455"/>
                <a:gd name="connsiteX731" fmla="*/ 2549249 w 6891715"/>
                <a:gd name="connsiteY731" fmla="*/ 5445123 h 6367455"/>
                <a:gd name="connsiteX732" fmla="*/ 2547971 w 6891715"/>
                <a:gd name="connsiteY732" fmla="*/ 5451464 h 6367455"/>
                <a:gd name="connsiteX733" fmla="*/ 2539659 w 6891715"/>
                <a:gd name="connsiteY733" fmla="*/ 5446391 h 6367455"/>
                <a:gd name="connsiteX734" fmla="*/ 2531987 w 6891715"/>
                <a:gd name="connsiteY734" fmla="*/ 5444489 h 6367455"/>
                <a:gd name="connsiteX735" fmla="*/ 2531028 w 6891715"/>
                <a:gd name="connsiteY735" fmla="*/ 5439099 h 6367455"/>
                <a:gd name="connsiteX736" fmla="*/ 2521438 w 6891715"/>
                <a:gd name="connsiteY736" fmla="*/ 5434978 h 6367455"/>
                <a:gd name="connsiteX737" fmla="*/ 2510569 w 6891715"/>
                <a:gd name="connsiteY737" fmla="*/ 5426735 h 6367455"/>
                <a:gd name="connsiteX738" fmla="*/ 2518241 w 6891715"/>
                <a:gd name="connsiteY738" fmla="*/ 5408663 h 6367455"/>
                <a:gd name="connsiteX739" fmla="*/ 2511209 w 6891715"/>
                <a:gd name="connsiteY739" fmla="*/ 5405493 h 6367455"/>
                <a:gd name="connsiteX740" fmla="*/ 2499701 w 6891715"/>
                <a:gd name="connsiteY740" fmla="*/ 5400103 h 6367455"/>
                <a:gd name="connsiteX741" fmla="*/ 2503856 w 6891715"/>
                <a:gd name="connsiteY741" fmla="*/ 5393762 h 6367455"/>
                <a:gd name="connsiteX742" fmla="*/ 2504815 w 6891715"/>
                <a:gd name="connsiteY742" fmla="*/ 5384568 h 6367455"/>
                <a:gd name="connsiteX743" fmla="*/ 2501619 w 6891715"/>
                <a:gd name="connsiteY743" fmla="*/ 5381398 h 6367455"/>
                <a:gd name="connsiteX744" fmla="*/ 2501619 w 6891715"/>
                <a:gd name="connsiteY744" fmla="*/ 5366814 h 6367455"/>
                <a:gd name="connsiteX745" fmla="*/ 2497143 w 6891715"/>
                <a:gd name="connsiteY745" fmla="*/ 5356035 h 6367455"/>
                <a:gd name="connsiteX746" fmla="*/ 2490750 w 6891715"/>
                <a:gd name="connsiteY746" fmla="*/ 5342719 h 6367455"/>
                <a:gd name="connsiteX747" fmla="*/ 2491709 w 6891715"/>
                <a:gd name="connsiteY747" fmla="*/ 5330037 h 6367455"/>
                <a:gd name="connsiteX748" fmla="*/ 2501299 w 6891715"/>
                <a:gd name="connsiteY748" fmla="*/ 5327818 h 6367455"/>
                <a:gd name="connsiteX749" fmla="*/ 2500020 w 6891715"/>
                <a:gd name="connsiteY749" fmla="*/ 5305625 h 6367455"/>
                <a:gd name="connsiteX750" fmla="*/ 2520159 w 6891715"/>
                <a:gd name="connsiteY750" fmla="*/ 5294846 h 6367455"/>
                <a:gd name="connsiteX751" fmla="*/ 2524315 w 6891715"/>
                <a:gd name="connsiteY751" fmla="*/ 5283432 h 6367455"/>
                <a:gd name="connsiteX752" fmla="*/ 2538061 w 6891715"/>
                <a:gd name="connsiteY752" fmla="*/ 5272653 h 6367455"/>
                <a:gd name="connsiteX753" fmla="*/ 2550848 w 6891715"/>
                <a:gd name="connsiteY753" fmla="*/ 5278994 h 6367455"/>
                <a:gd name="connsiteX754" fmla="*/ 2558520 w 6891715"/>
                <a:gd name="connsiteY754" fmla="*/ 5271702 h 6367455"/>
                <a:gd name="connsiteX755" fmla="*/ 2554684 w 6891715"/>
                <a:gd name="connsiteY755" fmla="*/ 5255850 h 6367455"/>
                <a:gd name="connsiteX756" fmla="*/ 2562356 w 6891715"/>
                <a:gd name="connsiteY756" fmla="*/ 5235559 h 6367455"/>
                <a:gd name="connsiteX757" fmla="*/ 3216274 w 6891715"/>
                <a:gd name="connsiteY757" fmla="*/ 5219689 h 6367455"/>
                <a:gd name="connsiteX758" fmla="*/ 3221000 w 6891715"/>
                <a:gd name="connsiteY758" fmla="*/ 5221547 h 6367455"/>
                <a:gd name="connsiteX759" fmla="*/ 3210958 w 6891715"/>
                <a:gd name="connsiteY759" fmla="*/ 5232389 h 6367455"/>
                <a:gd name="connsiteX760" fmla="*/ 3210367 w 6891715"/>
                <a:gd name="connsiteY760" fmla="*/ 5228052 h 6367455"/>
                <a:gd name="connsiteX761" fmla="*/ 3208300 w 6891715"/>
                <a:gd name="connsiteY761" fmla="*/ 5222477 h 6367455"/>
                <a:gd name="connsiteX762" fmla="*/ 3236875 w 6891715"/>
                <a:gd name="connsiteY762" fmla="*/ 5199051 h 6367455"/>
                <a:gd name="connsiteX763" fmla="*/ 3266104 w 6891715"/>
                <a:gd name="connsiteY763" fmla="*/ 5206144 h 6367455"/>
                <a:gd name="connsiteX764" fmla="*/ 3297200 w 6891715"/>
                <a:gd name="connsiteY764" fmla="*/ 5210197 h 6367455"/>
                <a:gd name="connsiteX765" fmla="*/ 3297200 w 6891715"/>
                <a:gd name="connsiteY765" fmla="*/ 5214926 h 6367455"/>
                <a:gd name="connsiteX766" fmla="*/ 3266726 w 6891715"/>
                <a:gd name="connsiteY766" fmla="*/ 5213912 h 6367455"/>
                <a:gd name="connsiteX767" fmla="*/ 3239673 w 6891715"/>
                <a:gd name="connsiteY767" fmla="*/ 5206819 h 6367455"/>
                <a:gd name="connsiteX768" fmla="*/ 3261468 w 6891715"/>
                <a:gd name="connsiteY768" fmla="*/ 5180001 h 6367455"/>
                <a:gd name="connsiteX769" fmla="*/ 3278151 w 6891715"/>
                <a:gd name="connsiteY769" fmla="*/ 5188077 h 6367455"/>
                <a:gd name="connsiteX770" fmla="*/ 3274688 w 6891715"/>
                <a:gd name="connsiteY770" fmla="*/ 5194289 h 6367455"/>
                <a:gd name="connsiteX771" fmla="*/ 3257376 w 6891715"/>
                <a:gd name="connsiteY771" fmla="*/ 5193046 h 6367455"/>
                <a:gd name="connsiteX772" fmla="*/ 3245415 w 6891715"/>
                <a:gd name="connsiteY772" fmla="*/ 5189630 h 6367455"/>
                <a:gd name="connsiteX773" fmla="*/ 3241953 w 6891715"/>
                <a:gd name="connsiteY773" fmla="*/ 5184970 h 6367455"/>
                <a:gd name="connsiteX774" fmla="*/ 3241638 w 6891715"/>
                <a:gd name="connsiteY774" fmla="*/ 5180311 h 6367455"/>
                <a:gd name="connsiteX775" fmla="*/ 3220023 w 6891715"/>
                <a:gd name="connsiteY775" fmla="*/ 5175239 h 6367455"/>
                <a:gd name="connsiteX776" fmla="*/ 3235288 w 6891715"/>
                <a:gd name="connsiteY776" fmla="*/ 5184764 h 6367455"/>
                <a:gd name="connsiteX777" fmla="*/ 3225824 w 6891715"/>
                <a:gd name="connsiteY777" fmla="*/ 5183535 h 6367455"/>
                <a:gd name="connsiteX778" fmla="*/ 3211475 w 6891715"/>
                <a:gd name="connsiteY778" fmla="*/ 5175546 h 6367455"/>
                <a:gd name="connsiteX779" fmla="*/ 2421121 w 6891715"/>
                <a:gd name="connsiteY779" fmla="*/ 5104145 h 6367455"/>
                <a:gd name="connsiteX780" fmla="*/ 2412624 w 6891715"/>
                <a:gd name="connsiteY780" fmla="*/ 5112639 h 6367455"/>
                <a:gd name="connsiteX781" fmla="*/ 2412672 w 6891715"/>
                <a:gd name="connsiteY781" fmla="*/ 5112737 h 6367455"/>
                <a:gd name="connsiteX782" fmla="*/ 2421138 w 6891715"/>
                <a:gd name="connsiteY782" fmla="*/ 5104253 h 6367455"/>
                <a:gd name="connsiteX783" fmla="*/ 2421121 w 6891715"/>
                <a:gd name="connsiteY783" fmla="*/ 5104145 h 6367455"/>
                <a:gd name="connsiteX784" fmla="*/ 3071775 w 6891715"/>
                <a:gd name="connsiteY784" fmla="*/ 5056176 h 6367455"/>
                <a:gd name="connsiteX785" fmla="*/ 3095705 w 6891715"/>
                <a:gd name="connsiteY785" fmla="*/ 5079407 h 6367455"/>
                <a:gd name="connsiteX786" fmla="*/ 3109875 w 6891715"/>
                <a:gd name="connsiteY786" fmla="*/ 5094276 h 6367455"/>
                <a:gd name="connsiteX787" fmla="*/ 3092242 w 6891715"/>
                <a:gd name="connsiteY787" fmla="*/ 5084364 h 6367455"/>
                <a:gd name="connsiteX788" fmla="*/ 3080277 w 6891715"/>
                <a:gd name="connsiteY788" fmla="*/ 5069805 h 6367455"/>
                <a:gd name="connsiteX789" fmla="*/ 3087650 w 6891715"/>
                <a:gd name="connsiteY789" fmla="*/ 5051414 h 6367455"/>
                <a:gd name="connsiteX790" fmla="*/ 3115887 w 6891715"/>
                <a:gd name="connsiteY790" fmla="*/ 5070981 h 6367455"/>
                <a:gd name="connsiteX791" fmla="*/ 3117813 w 6891715"/>
                <a:gd name="connsiteY791" fmla="*/ 5079989 h 6367455"/>
                <a:gd name="connsiteX792" fmla="*/ 3100350 w 6891715"/>
                <a:gd name="connsiteY792" fmla="*/ 5049826 h 6367455"/>
                <a:gd name="connsiteX793" fmla="*/ 3114638 w 6891715"/>
                <a:gd name="connsiteY793" fmla="*/ 5056224 h 6367455"/>
                <a:gd name="connsiteX794" fmla="*/ 3110215 w 6891715"/>
                <a:gd name="connsiteY794" fmla="*/ 5060939 h 6367455"/>
                <a:gd name="connsiteX795" fmla="*/ 3085812 w 6891715"/>
                <a:gd name="connsiteY795" fmla="*/ 5013314 h 6367455"/>
                <a:gd name="connsiteX796" fmla="*/ 3107082 w 6891715"/>
                <a:gd name="connsiteY796" fmla="*/ 5026331 h 6367455"/>
                <a:gd name="connsiteX797" fmla="*/ 3109016 w 6891715"/>
                <a:gd name="connsiteY797" fmla="*/ 5031411 h 6367455"/>
                <a:gd name="connsiteX798" fmla="*/ 3102570 w 6891715"/>
                <a:gd name="connsiteY798" fmla="*/ 5029824 h 6367455"/>
                <a:gd name="connsiteX799" fmla="*/ 3115461 w 6891715"/>
                <a:gd name="connsiteY799" fmla="*/ 5041254 h 6367455"/>
                <a:gd name="connsiteX800" fmla="*/ 3124163 w 6891715"/>
                <a:gd name="connsiteY800" fmla="*/ 5047921 h 6367455"/>
                <a:gd name="connsiteX801" fmla="*/ 3122874 w 6891715"/>
                <a:gd name="connsiteY801" fmla="*/ 5051414 h 6367455"/>
                <a:gd name="connsiteX802" fmla="*/ 3104182 w 6891715"/>
                <a:gd name="connsiteY802" fmla="*/ 5037126 h 6367455"/>
                <a:gd name="connsiteX803" fmla="*/ 3105471 w 6891715"/>
                <a:gd name="connsiteY803" fmla="*/ 5045381 h 6367455"/>
                <a:gd name="connsiteX804" fmla="*/ 3093224 w 6891715"/>
                <a:gd name="connsiteY804" fmla="*/ 5033316 h 6367455"/>
                <a:gd name="connsiteX805" fmla="*/ 3084523 w 6891715"/>
                <a:gd name="connsiteY805" fmla="*/ 5021886 h 6367455"/>
                <a:gd name="connsiteX806" fmla="*/ 3081300 w 6891715"/>
                <a:gd name="connsiteY806" fmla="*/ 5013949 h 6367455"/>
                <a:gd name="connsiteX807" fmla="*/ 3043982 w 6891715"/>
                <a:gd name="connsiteY807" fmla="*/ 5011726 h 6367455"/>
                <a:gd name="connsiteX808" fmla="*/ 3058460 w 6891715"/>
                <a:gd name="connsiteY808" fmla="*/ 5028318 h 6367455"/>
                <a:gd name="connsiteX809" fmla="*/ 3059076 w 6891715"/>
                <a:gd name="connsiteY809" fmla="*/ 5039379 h 6367455"/>
                <a:gd name="connsiteX810" fmla="*/ 3055071 w 6891715"/>
                <a:gd name="connsiteY810" fmla="*/ 5040301 h 6367455"/>
                <a:gd name="connsiteX811" fmla="*/ 3052299 w 6891715"/>
                <a:gd name="connsiteY811" fmla="*/ 5032927 h 6367455"/>
                <a:gd name="connsiteX812" fmla="*/ 3046139 w 6891715"/>
                <a:gd name="connsiteY812" fmla="*/ 5030161 h 6367455"/>
                <a:gd name="connsiteX813" fmla="*/ 3039978 w 6891715"/>
                <a:gd name="connsiteY813" fmla="*/ 5022173 h 6367455"/>
                <a:gd name="connsiteX814" fmla="*/ 3038438 w 6891715"/>
                <a:gd name="connsiteY814" fmla="*/ 5013877 h 6367455"/>
                <a:gd name="connsiteX815" fmla="*/ 3081196 w 6891715"/>
                <a:gd name="connsiteY815" fmla="*/ 4995851 h 6367455"/>
                <a:gd name="connsiteX816" fmla="*/ 3089628 w 6891715"/>
                <a:gd name="connsiteY816" fmla="*/ 5007599 h 6367455"/>
                <a:gd name="connsiteX817" fmla="*/ 3094000 w 6891715"/>
                <a:gd name="connsiteY817" fmla="*/ 5013314 h 6367455"/>
                <a:gd name="connsiteX818" fmla="*/ 3077761 w 6891715"/>
                <a:gd name="connsiteY818" fmla="*/ 5004106 h 6367455"/>
                <a:gd name="connsiteX819" fmla="*/ 3074950 w 6891715"/>
                <a:gd name="connsiteY819" fmla="*/ 4998708 h 6367455"/>
                <a:gd name="connsiteX820" fmla="*/ 6495127 w 6891715"/>
                <a:gd name="connsiteY820" fmla="*/ 4986728 h 6367455"/>
                <a:gd name="connsiteX821" fmla="*/ 6506559 w 6891715"/>
                <a:gd name="connsiteY821" fmla="*/ 4995299 h 6367455"/>
                <a:gd name="connsiteX822" fmla="*/ 6517991 w 6891715"/>
                <a:gd name="connsiteY822" fmla="*/ 4992442 h 6367455"/>
                <a:gd name="connsiteX823" fmla="*/ 6525612 w 6891715"/>
                <a:gd name="connsiteY823" fmla="*/ 4997204 h 6367455"/>
                <a:gd name="connsiteX824" fmla="*/ 6540537 w 6891715"/>
                <a:gd name="connsiteY824" fmla="*/ 4999426 h 6367455"/>
                <a:gd name="connsiteX825" fmla="*/ 6557050 w 6891715"/>
                <a:gd name="connsiteY825" fmla="*/ 5002918 h 6367455"/>
                <a:gd name="connsiteX826" fmla="*/ 6561450 w 6891715"/>
                <a:gd name="connsiteY826" fmla="*/ 5001033 h 6367455"/>
                <a:gd name="connsiteX827" fmla="*/ 6527292 w 6891715"/>
                <a:gd name="connsiteY827" fmla="*/ 5071939 h 6367455"/>
                <a:gd name="connsiteX828" fmla="*/ 6524977 w 6891715"/>
                <a:gd name="connsiteY828" fmla="*/ 5069582 h 6367455"/>
                <a:gd name="connsiteX829" fmla="*/ 6514815 w 6891715"/>
                <a:gd name="connsiteY829" fmla="*/ 5041964 h 6367455"/>
                <a:gd name="connsiteX830" fmla="*/ 6504336 w 6891715"/>
                <a:gd name="connsiteY830" fmla="*/ 5039424 h 6367455"/>
                <a:gd name="connsiteX831" fmla="*/ 6495762 w 6891715"/>
                <a:gd name="connsiteY831" fmla="*/ 5044821 h 6367455"/>
                <a:gd name="connsiteX832" fmla="*/ 6487506 w 6891715"/>
                <a:gd name="connsiteY832" fmla="*/ 5041329 h 6367455"/>
                <a:gd name="connsiteX833" fmla="*/ 6486553 w 6891715"/>
                <a:gd name="connsiteY833" fmla="*/ 5030536 h 6367455"/>
                <a:gd name="connsiteX834" fmla="*/ 6470993 w 6891715"/>
                <a:gd name="connsiteY834" fmla="*/ 5017520 h 6367455"/>
                <a:gd name="connsiteX835" fmla="*/ 6473534 w 6891715"/>
                <a:gd name="connsiteY835" fmla="*/ 4998791 h 6367455"/>
                <a:gd name="connsiteX836" fmla="*/ 6484648 w 6891715"/>
                <a:gd name="connsiteY836" fmla="*/ 4994981 h 6367455"/>
                <a:gd name="connsiteX837" fmla="*/ 3034945 w 6891715"/>
                <a:gd name="connsiteY837" fmla="*/ 4948226 h 6367455"/>
                <a:gd name="connsiteX838" fmla="*/ 3042883 w 6891715"/>
                <a:gd name="connsiteY838" fmla="*/ 4949174 h 6367455"/>
                <a:gd name="connsiteX839" fmla="*/ 3044153 w 6891715"/>
                <a:gd name="connsiteY839" fmla="*/ 4962446 h 6367455"/>
                <a:gd name="connsiteX840" fmla="*/ 3048915 w 6891715"/>
                <a:gd name="connsiteY840" fmla="*/ 4968133 h 6367455"/>
                <a:gd name="connsiteX841" fmla="*/ 3055265 w 6891715"/>
                <a:gd name="connsiteY841" fmla="*/ 4979509 h 6367455"/>
                <a:gd name="connsiteX842" fmla="*/ 3060663 w 6891715"/>
                <a:gd name="connsiteY842" fmla="*/ 5014901 h 6367455"/>
                <a:gd name="connsiteX843" fmla="*/ 3054313 w 6891715"/>
                <a:gd name="connsiteY843" fmla="*/ 5014269 h 6367455"/>
                <a:gd name="connsiteX844" fmla="*/ 3049868 w 6891715"/>
                <a:gd name="connsiteY844" fmla="*/ 5008581 h 6367455"/>
                <a:gd name="connsiteX845" fmla="*/ 3040342 w 6891715"/>
                <a:gd name="connsiteY845" fmla="*/ 4999101 h 6367455"/>
                <a:gd name="connsiteX846" fmla="*/ 3036850 w 6891715"/>
                <a:gd name="connsiteY846" fmla="*/ 4987725 h 6367455"/>
                <a:gd name="connsiteX847" fmla="*/ 3039072 w 6891715"/>
                <a:gd name="connsiteY847" fmla="*/ 4981405 h 6367455"/>
                <a:gd name="connsiteX848" fmla="*/ 3044788 w 6891715"/>
                <a:gd name="connsiteY848" fmla="*/ 4985829 h 6367455"/>
                <a:gd name="connsiteX849" fmla="*/ 3046058 w 6891715"/>
                <a:gd name="connsiteY849" fmla="*/ 4981405 h 6367455"/>
                <a:gd name="connsiteX850" fmla="*/ 3046058 w 6891715"/>
                <a:gd name="connsiteY850" fmla="*/ 4972241 h 6367455"/>
                <a:gd name="connsiteX851" fmla="*/ 3033675 w 6891715"/>
                <a:gd name="connsiteY851" fmla="*/ 4958022 h 6367455"/>
                <a:gd name="connsiteX852" fmla="*/ 3060662 w 6891715"/>
                <a:gd name="connsiteY852" fmla="*/ 4941876 h 6367455"/>
                <a:gd name="connsiteX853" fmla="*/ 3066377 w 6891715"/>
                <a:gd name="connsiteY853" fmla="*/ 4941876 h 6367455"/>
                <a:gd name="connsiteX854" fmla="*/ 3081300 w 6891715"/>
                <a:gd name="connsiteY854" fmla="*/ 4964101 h 6367455"/>
                <a:gd name="connsiteX855" fmla="*/ 3086062 w 6891715"/>
                <a:gd name="connsiteY855" fmla="*/ 4968228 h 6367455"/>
                <a:gd name="connsiteX856" fmla="*/ 3081935 w 6891715"/>
                <a:gd name="connsiteY856" fmla="*/ 4974578 h 6367455"/>
                <a:gd name="connsiteX857" fmla="*/ 3089872 w 6891715"/>
                <a:gd name="connsiteY857" fmla="*/ 4983786 h 6367455"/>
                <a:gd name="connsiteX858" fmla="*/ 3097175 w 6891715"/>
                <a:gd name="connsiteY858" fmla="*/ 4999026 h 6367455"/>
                <a:gd name="connsiteX859" fmla="*/ 3094317 w 6891715"/>
                <a:gd name="connsiteY859" fmla="*/ 4994263 h 6367455"/>
                <a:gd name="connsiteX860" fmla="*/ 3087967 w 6891715"/>
                <a:gd name="connsiteY860" fmla="*/ 4991406 h 6367455"/>
                <a:gd name="connsiteX861" fmla="*/ 3075902 w 6891715"/>
                <a:gd name="connsiteY861" fmla="*/ 4984738 h 6367455"/>
                <a:gd name="connsiteX862" fmla="*/ 3072092 w 6891715"/>
                <a:gd name="connsiteY862" fmla="*/ 4972673 h 6367455"/>
                <a:gd name="connsiteX863" fmla="*/ 3068917 w 6891715"/>
                <a:gd name="connsiteY863" fmla="*/ 4972038 h 6367455"/>
                <a:gd name="connsiteX864" fmla="*/ 3054312 w 6891715"/>
                <a:gd name="connsiteY864" fmla="*/ 4962196 h 6367455"/>
                <a:gd name="connsiteX865" fmla="*/ 3052725 w 6891715"/>
                <a:gd name="connsiteY865" fmla="*/ 4951083 h 6367455"/>
                <a:gd name="connsiteX866" fmla="*/ 3060662 w 6891715"/>
                <a:gd name="connsiteY866" fmla="*/ 4950448 h 6367455"/>
                <a:gd name="connsiteX867" fmla="*/ 6600872 w 6891715"/>
                <a:gd name="connsiteY867" fmla="*/ 4906095 h 6367455"/>
                <a:gd name="connsiteX868" fmla="*/ 6598649 w 6891715"/>
                <a:gd name="connsiteY868" fmla="*/ 4911492 h 6367455"/>
                <a:gd name="connsiteX869" fmla="*/ 6602058 w 6891715"/>
                <a:gd name="connsiteY869" fmla="*/ 4916735 h 6367455"/>
                <a:gd name="connsiteX870" fmla="*/ 6570401 w 6891715"/>
                <a:gd name="connsiteY870" fmla="*/ 4982451 h 6367455"/>
                <a:gd name="connsiteX871" fmla="*/ 6569434 w 6891715"/>
                <a:gd name="connsiteY871" fmla="*/ 4982283 h 6367455"/>
                <a:gd name="connsiteX872" fmla="*/ 6564036 w 6891715"/>
                <a:gd name="connsiteY872" fmla="*/ 4977839 h 6367455"/>
                <a:gd name="connsiteX873" fmla="*/ 6564354 w 6891715"/>
                <a:gd name="connsiteY873" fmla="*/ 4967363 h 6367455"/>
                <a:gd name="connsiteX874" fmla="*/ 6569752 w 6891715"/>
                <a:gd name="connsiteY874" fmla="*/ 4961332 h 6367455"/>
                <a:gd name="connsiteX875" fmla="*/ 6573563 w 6891715"/>
                <a:gd name="connsiteY875" fmla="*/ 4943237 h 6367455"/>
                <a:gd name="connsiteX876" fmla="*/ 6567212 w 6891715"/>
                <a:gd name="connsiteY876" fmla="*/ 4935936 h 6367455"/>
                <a:gd name="connsiteX877" fmla="*/ 6568799 w 6891715"/>
                <a:gd name="connsiteY877" fmla="*/ 4924190 h 6367455"/>
                <a:gd name="connsiteX878" fmla="*/ 6582772 w 6891715"/>
                <a:gd name="connsiteY878" fmla="*/ 4909905 h 6367455"/>
                <a:gd name="connsiteX879" fmla="*/ 4951102 w 6891715"/>
                <a:gd name="connsiteY879" fmla="*/ 4806942 h 6367455"/>
                <a:gd name="connsiteX880" fmla="*/ 4954554 w 6891715"/>
                <a:gd name="connsiteY880" fmla="*/ 4813479 h 6367455"/>
                <a:gd name="connsiteX881" fmla="*/ 4953518 w 6891715"/>
                <a:gd name="connsiteY881" fmla="*/ 4818055 h 6367455"/>
                <a:gd name="connsiteX882" fmla="*/ 4946616 w 6891715"/>
                <a:gd name="connsiteY882" fmla="*/ 4810210 h 6367455"/>
                <a:gd name="connsiteX883" fmla="*/ 5054566 w 6891715"/>
                <a:gd name="connsiteY883" fmla="*/ 4779954 h 6367455"/>
                <a:gd name="connsiteX884" fmla="*/ 5046311 w 6891715"/>
                <a:gd name="connsiteY884" fmla="*/ 4792539 h 6367455"/>
                <a:gd name="connsiteX885" fmla="*/ 5039961 w 6891715"/>
                <a:gd name="connsiteY885" fmla="*/ 4814879 h 6367455"/>
                <a:gd name="connsiteX886" fmla="*/ 5029166 w 6891715"/>
                <a:gd name="connsiteY886" fmla="*/ 4805125 h 6367455"/>
                <a:gd name="connsiteX887" fmla="*/ 5032341 w 6891715"/>
                <a:gd name="connsiteY887" fmla="*/ 4797888 h 6367455"/>
                <a:gd name="connsiteX888" fmla="*/ 5048533 w 6891715"/>
                <a:gd name="connsiteY888" fmla="*/ 4785303 h 6367455"/>
                <a:gd name="connsiteX889" fmla="*/ 4546749 w 6891715"/>
                <a:gd name="connsiteY889" fmla="*/ 4760722 h 6367455"/>
                <a:gd name="connsiteX890" fmla="*/ 4546260 w 6891715"/>
                <a:gd name="connsiteY890" fmla="*/ 4761212 h 6367455"/>
                <a:gd name="connsiteX891" fmla="*/ 4546884 w 6891715"/>
                <a:gd name="connsiteY891" fmla="*/ 4760899 h 6367455"/>
                <a:gd name="connsiteX892" fmla="*/ 5140291 w 6891715"/>
                <a:gd name="connsiteY892" fmla="*/ 4749792 h 6367455"/>
                <a:gd name="connsiteX893" fmla="*/ 5127591 w 6891715"/>
                <a:gd name="connsiteY893" fmla="*/ 4759317 h 6367455"/>
                <a:gd name="connsiteX894" fmla="*/ 5130477 w 6891715"/>
                <a:gd name="connsiteY894" fmla="*/ 4751021 h 6367455"/>
                <a:gd name="connsiteX895" fmla="*/ 6342270 w 6891715"/>
                <a:gd name="connsiteY895" fmla="*/ 4710093 h 6367455"/>
                <a:gd name="connsiteX896" fmla="*/ 6339836 w 6891715"/>
                <a:gd name="connsiteY896" fmla="*/ 4714047 h 6367455"/>
                <a:gd name="connsiteX897" fmla="*/ 6301729 w 6891715"/>
                <a:gd name="connsiteY897" fmla="*/ 4718809 h 6367455"/>
                <a:gd name="connsiteX898" fmla="*/ 6300459 w 6891715"/>
                <a:gd name="connsiteY898" fmla="*/ 4737220 h 6367455"/>
                <a:gd name="connsiteX899" fmla="*/ 6300488 w 6891715"/>
                <a:gd name="connsiteY899" fmla="*/ 4737235 h 6367455"/>
                <a:gd name="connsiteX900" fmla="*/ 6301738 w 6891715"/>
                <a:gd name="connsiteY900" fmla="*/ 4719118 h 6367455"/>
                <a:gd name="connsiteX901" fmla="*/ 6339844 w 6891715"/>
                <a:gd name="connsiteY901" fmla="*/ 4714356 h 6367455"/>
                <a:gd name="connsiteX902" fmla="*/ 6342384 w 6891715"/>
                <a:gd name="connsiteY902" fmla="*/ 4710229 h 6367455"/>
                <a:gd name="connsiteX903" fmla="*/ 1472534 w 6891715"/>
                <a:gd name="connsiteY903" fmla="*/ 4375142 h 6367455"/>
                <a:gd name="connsiteX904" fmla="*/ 1482060 w 6891715"/>
                <a:gd name="connsiteY904" fmla="*/ 4376139 h 6367455"/>
                <a:gd name="connsiteX905" fmla="*/ 1487457 w 6891715"/>
                <a:gd name="connsiteY905" fmla="*/ 4385110 h 6367455"/>
                <a:gd name="connsiteX906" fmla="*/ 1484282 w 6891715"/>
                <a:gd name="connsiteY906" fmla="*/ 4388433 h 6367455"/>
                <a:gd name="connsiteX907" fmla="*/ 1476662 w 6891715"/>
                <a:gd name="connsiteY907" fmla="*/ 4385110 h 6367455"/>
                <a:gd name="connsiteX908" fmla="*/ 1467137 w 6891715"/>
                <a:gd name="connsiteY908" fmla="*/ 4389430 h 6367455"/>
                <a:gd name="connsiteX909" fmla="*/ 1465232 w 6891715"/>
                <a:gd name="connsiteY909" fmla="*/ 4381787 h 6367455"/>
                <a:gd name="connsiteX910" fmla="*/ 1435070 w 6891715"/>
                <a:gd name="connsiteY910" fmla="*/ 4357679 h 6367455"/>
                <a:gd name="connsiteX911" fmla="*/ 1446184 w 6891715"/>
                <a:gd name="connsiteY911" fmla="*/ 4359584 h 6367455"/>
                <a:gd name="connsiteX912" fmla="*/ 1443096 w 6891715"/>
                <a:gd name="connsiteY912" fmla="*/ 4363711 h 6367455"/>
                <a:gd name="connsiteX913" fmla="*/ 1435996 w 6891715"/>
                <a:gd name="connsiteY913" fmla="*/ 4364029 h 6367455"/>
                <a:gd name="connsiteX914" fmla="*/ 1538093 w 6891715"/>
                <a:gd name="connsiteY914" fmla="*/ 4154476 h 6367455"/>
                <a:gd name="connsiteX915" fmla="*/ 1543523 w 6891715"/>
                <a:gd name="connsiteY915" fmla="*/ 4158725 h 6367455"/>
                <a:gd name="connsiteX916" fmla="*/ 1561405 w 6891715"/>
                <a:gd name="connsiteY916" fmla="*/ 4162647 h 6367455"/>
                <a:gd name="connsiteX917" fmla="*/ 1566834 w 6891715"/>
                <a:gd name="connsiteY917" fmla="*/ 4170491 h 6367455"/>
                <a:gd name="connsiteX918" fmla="*/ 1564918 w 6891715"/>
                <a:gd name="connsiteY918" fmla="*/ 4178008 h 6367455"/>
                <a:gd name="connsiteX919" fmla="*/ 1557251 w 6891715"/>
                <a:gd name="connsiteY919" fmla="*/ 4185526 h 6367455"/>
                <a:gd name="connsiteX920" fmla="*/ 1549910 w 6891715"/>
                <a:gd name="connsiteY920" fmla="*/ 4187814 h 6367455"/>
                <a:gd name="connsiteX921" fmla="*/ 1525320 w 6891715"/>
                <a:gd name="connsiteY921" fmla="*/ 4175067 h 6367455"/>
                <a:gd name="connsiteX922" fmla="*/ 1511272 w 6891715"/>
                <a:gd name="connsiteY922" fmla="*/ 4175067 h 6367455"/>
                <a:gd name="connsiteX923" fmla="*/ 1515740 w 6891715"/>
                <a:gd name="connsiteY923" fmla="*/ 4171798 h 6367455"/>
                <a:gd name="connsiteX924" fmla="*/ 2133803 w 6891715"/>
                <a:gd name="connsiteY924" fmla="*/ 3771889 h 6367455"/>
                <a:gd name="connsiteX925" fmla="*/ 2135150 w 6891715"/>
                <a:gd name="connsiteY925" fmla="*/ 3783636 h 6367455"/>
                <a:gd name="connsiteX926" fmla="*/ 2131782 w 6891715"/>
                <a:gd name="connsiteY926" fmla="*/ 3794114 h 6367455"/>
                <a:gd name="connsiteX927" fmla="*/ 2129762 w 6891715"/>
                <a:gd name="connsiteY927" fmla="*/ 3813164 h 6367455"/>
                <a:gd name="connsiteX928" fmla="*/ 2112925 w 6891715"/>
                <a:gd name="connsiteY928" fmla="*/ 3813164 h 6367455"/>
                <a:gd name="connsiteX929" fmla="*/ 2114609 w 6891715"/>
                <a:gd name="connsiteY929" fmla="*/ 3788081 h 6367455"/>
                <a:gd name="connsiteX930" fmla="*/ 2124711 w 6891715"/>
                <a:gd name="connsiteY930" fmla="*/ 3775381 h 6367455"/>
                <a:gd name="connsiteX931" fmla="*/ 2166583 w 6891715"/>
                <a:gd name="connsiteY931" fmla="*/ 3746489 h 6367455"/>
                <a:gd name="connsiteX932" fmla="*/ 2171663 w 6891715"/>
                <a:gd name="connsiteY932" fmla="*/ 3748735 h 6367455"/>
                <a:gd name="connsiteX933" fmla="*/ 2153883 w 6891715"/>
                <a:gd name="connsiteY933" fmla="*/ 3759324 h 6367455"/>
                <a:gd name="connsiteX934" fmla="*/ 2146263 w 6891715"/>
                <a:gd name="connsiteY934" fmla="*/ 3767988 h 6367455"/>
                <a:gd name="connsiteX935" fmla="*/ 2140230 w 6891715"/>
                <a:gd name="connsiteY935" fmla="*/ 3776652 h 6367455"/>
                <a:gd name="connsiteX936" fmla="*/ 2136738 w 6891715"/>
                <a:gd name="connsiteY936" fmla="*/ 3766705 h 6367455"/>
                <a:gd name="connsiteX937" fmla="*/ 2146263 w 6891715"/>
                <a:gd name="connsiteY937" fmla="*/ 3757078 h 6367455"/>
                <a:gd name="connsiteX938" fmla="*/ 1246315 w 6891715"/>
                <a:gd name="connsiteY938" fmla="*/ 3744901 h 6367455"/>
                <a:gd name="connsiteX939" fmla="*/ 1253753 w 6891715"/>
                <a:gd name="connsiteY939" fmla="*/ 3753473 h 6367455"/>
                <a:gd name="connsiteX940" fmla="*/ 1263448 w 6891715"/>
                <a:gd name="connsiteY940" fmla="*/ 3760458 h 6367455"/>
                <a:gd name="connsiteX941" fmla="*/ 1273144 w 6891715"/>
                <a:gd name="connsiteY941" fmla="*/ 3759506 h 6367455"/>
                <a:gd name="connsiteX942" fmla="*/ 1263448 w 6891715"/>
                <a:gd name="connsiteY942" fmla="*/ 3772206 h 6367455"/>
                <a:gd name="connsiteX943" fmla="*/ 1258277 w 6891715"/>
                <a:gd name="connsiteY943" fmla="*/ 3783953 h 6367455"/>
                <a:gd name="connsiteX944" fmla="*/ 1250844 w 6891715"/>
                <a:gd name="connsiteY944" fmla="*/ 3789351 h 6367455"/>
                <a:gd name="connsiteX945" fmla="*/ 1222724 w 6891715"/>
                <a:gd name="connsiteY945" fmla="*/ 3780143 h 6367455"/>
                <a:gd name="connsiteX946" fmla="*/ 1219167 w 6891715"/>
                <a:gd name="connsiteY946" fmla="*/ 3767443 h 6367455"/>
                <a:gd name="connsiteX947" fmla="*/ 1225632 w 6891715"/>
                <a:gd name="connsiteY947" fmla="*/ 3765221 h 6367455"/>
                <a:gd name="connsiteX948" fmla="*/ 1222400 w 6891715"/>
                <a:gd name="connsiteY948" fmla="*/ 3762046 h 6367455"/>
                <a:gd name="connsiteX949" fmla="*/ 1220461 w 6891715"/>
                <a:gd name="connsiteY949" fmla="*/ 3748393 h 6367455"/>
                <a:gd name="connsiteX950" fmla="*/ 2215160 w 6891715"/>
                <a:gd name="connsiteY950" fmla="*/ 3730614 h 6367455"/>
                <a:gd name="connsiteX951" fmla="*/ 2216113 w 6891715"/>
                <a:gd name="connsiteY951" fmla="*/ 3734660 h 6367455"/>
                <a:gd name="connsiteX952" fmla="*/ 2207540 w 6891715"/>
                <a:gd name="connsiteY952" fmla="*/ 3735594 h 6367455"/>
                <a:gd name="connsiteX953" fmla="*/ 2194840 w 6891715"/>
                <a:gd name="connsiteY953" fmla="*/ 3739952 h 6367455"/>
                <a:gd name="connsiteX954" fmla="*/ 2188490 w 6891715"/>
                <a:gd name="connsiteY954" fmla="*/ 3744933 h 6367455"/>
                <a:gd name="connsiteX955" fmla="*/ 2178330 w 6891715"/>
                <a:gd name="connsiteY955" fmla="*/ 3746489 h 6367455"/>
                <a:gd name="connsiteX956" fmla="*/ 2171663 w 6891715"/>
                <a:gd name="connsiteY956" fmla="*/ 3739330 h 6367455"/>
                <a:gd name="connsiteX957" fmla="*/ 2200238 w 6891715"/>
                <a:gd name="connsiteY957" fmla="*/ 3732482 h 6367455"/>
                <a:gd name="connsiteX958" fmla="*/ 2265326 w 6891715"/>
                <a:gd name="connsiteY958" fmla="*/ 3727439 h 6367455"/>
                <a:gd name="connsiteX959" fmla="*/ 2248622 w 6891715"/>
                <a:gd name="connsiteY959" fmla="*/ 3736964 h 6367455"/>
                <a:gd name="connsiteX960" fmla="*/ 2235070 w 6891715"/>
                <a:gd name="connsiteY960" fmla="*/ 3735232 h 6367455"/>
                <a:gd name="connsiteX961" fmla="*/ 2222463 w 6891715"/>
                <a:gd name="connsiteY961" fmla="*/ 3736387 h 6367455"/>
                <a:gd name="connsiteX962" fmla="*/ 2227821 w 6891715"/>
                <a:gd name="connsiteY962" fmla="*/ 3730614 h 6367455"/>
                <a:gd name="connsiteX963" fmla="*/ 2243579 w 6891715"/>
                <a:gd name="connsiteY963" fmla="*/ 3730325 h 6367455"/>
                <a:gd name="connsiteX964" fmla="*/ 2256816 w 6891715"/>
                <a:gd name="connsiteY964" fmla="*/ 3729171 h 6367455"/>
                <a:gd name="connsiteX965" fmla="*/ 2293901 w 6891715"/>
                <a:gd name="connsiteY965" fmla="*/ 3721089 h 6367455"/>
                <a:gd name="connsiteX966" fmla="*/ 2284247 w 6891715"/>
                <a:gd name="connsiteY966" fmla="*/ 3726436 h 6367455"/>
                <a:gd name="connsiteX967" fmla="*/ 2270088 w 6891715"/>
                <a:gd name="connsiteY967" fmla="*/ 3733789 h 6367455"/>
                <a:gd name="connsiteX968" fmla="*/ 2275558 w 6891715"/>
                <a:gd name="connsiteY968" fmla="*/ 3723763 h 6367455"/>
                <a:gd name="connsiteX969" fmla="*/ 2314928 w 6891715"/>
                <a:gd name="connsiteY969" fmla="*/ 3706801 h 6367455"/>
                <a:gd name="connsiteX970" fmla="*/ 2327813 w 6891715"/>
                <a:gd name="connsiteY970" fmla="*/ 3706801 h 6367455"/>
                <a:gd name="connsiteX971" fmla="*/ 2332000 w 6891715"/>
                <a:gd name="connsiteY971" fmla="*/ 3711192 h 6367455"/>
                <a:gd name="connsiteX972" fmla="*/ 2322337 w 6891715"/>
                <a:gd name="connsiteY972" fmla="*/ 3713556 h 6367455"/>
                <a:gd name="connsiteX973" fmla="*/ 2315251 w 6891715"/>
                <a:gd name="connsiteY973" fmla="*/ 3722676 h 6367455"/>
                <a:gd name="connsiteX974" fmla="*/ 2309775 w 6891715"/>
                <a:gd name="connsiteY974" fmla="*/ 3715921 h 6367455"/>
                <a:gd name="connsiteX975" fmla="*/ 2362163 w 6891715"/>
                <a:gd name="connsiteY975" fmla="*/ 3689339 h 6367455"/>
                <a:gd name="connsiteX976" fmla="*/ 2358194 w 6891715"/>
                <a:gd name="connsiteY976" fmla="*/ 3694310 h 6367455"/>
                <a:gd name="connsiteX977" fmla="*/ 2338350 w 6891715"/>
                <a:gd name="connsiteY977" fmla="*/ 3700452 h 6367455"/>
                <a:gd name="connsiteX978" fmla="*/ 2351579 w 6891715"/>
                <a:gd name="connsiteY978" fmla="*/ 3693433 h 6367455"/>
                <a:gd name="connsiteX979" fmla="*/ 2392325 w 6891715"/>
                <a:gd name="connsiteY979" fmla="*/ 3682989 h 6367455"/>
                <a:gd name="connsiteX980" fmla="*/ 2388983 w 6891715"/>
                <a:gd name="connsiteY980" fmla="*/ 3687752 h 6367455"/>
                <a:gd name="connsiteX981" fmla="*/ 2373275 w 6891715"/>
                <a:gd name="connsiteY981" fmla="*/ 3685187 h 6367455"/>
                <a:gd name="connsiteX982" fmla="*/ 2415017 w 6891715"/>
                <a:gd name="connsiteY982" fmla="*/ 3681401 h 6367455"/>
                <a:gd name="connsiteX983" fmla="*/ 2422488 w 6891715"/>
                <a:gd name="connsiteY983" fmla="*/ 3682866 h 6367455"/>
                <a:gd name="connsiteX984" fmla="*/ 2406613 w 6891715"/>
                <a:gd name="connsiteY984" fmla="*/ 3684576 h 6367455"/>
                <a:gd name="connsiteX985" fmla="*/ 2985194 w 6891715"/>
                <a:gd name="connsiteY985" fmla="*/ 3619489 h 6367455"/>
                <a:gd name="connsiteX986" fmla="*/ 3001933 w 6891715"/>
                <a:gd name="connsiteY986" fmla="*/ 3643179 h 6367455"/>
                <a:gd name="connsiteX987" fmla="*/ 3012555 w 6891715"/>
                <a:gd name="connsiteY987" fmla="*/ 3653563 h 6367455"/>
                <a:gd name="connsiteX988" fmla="*/ 3031868 w 6891715"/>
                <a:gd name="connsiteY988" fmla="*/ 3655835 h 6367455"/>
                <a:gd name="connsiteX989" fmla="*/ 3043778 w 6891715"/>
                <a:gd name="connsiteY989" fmla="*/ 3654212 h 6367455"/>
                <a:gd name="connsiteX990" fmla="*/ 3041525 w 6891715"/>
                <a:gd name="connsiteY990" fmla="*/ 3658756 h 6367455"/>
                <a:gd name="connsiteX991" fmla="*/ 3047963 w 6891715"/>
                <a:gd name="connsiteY991" fmla="*/ 3678227 h 6367455"/>
                <a:gd name="connsiteX992" fmla="*/ 3036375 w 6891715"/>
                <a:gd name="connsiteY992" fmla="*/ 3670438 h 6367455"/>
                <a:gd name="connsiteX993" fmla="*/ 3022212 w 6891715"/>
                <a:gd name="connsiteY993" fmla="*/ 3667518 h 6367455"/>
                <a:gd name="connsiteX994" fmla="*/ 3011589 w 6891715"/>
                <a:gd name="connsiteY994" fmla="*/ 3675306 h 6367455"/>
                <a:gd name="connsiteX995" fmla="*/ 3000645 w 6891715"/>
                <a:gd name="connsiteY995" fmla="*/ 3667518 h 6367455"/>
                <a:gd name="connsiteX996" fmla="*/ 3000001 w 6891715"/>
                <a:gd name="connsiteY996" fmla="*/ 3667193 h 6367455"/>
                <a:gd name="connsiteX997" fmla="*/ 2997426 w 6891715"/>
                <a:gd name="connsiteY997" fmla="*/ 3665895 h 6367455"/>
                <a:gd name="connsiteX998" fmla="*/ 2995495 w 6891715"/>
                <a:gd name="connsiteY998" fmla="*/ 3663624 h 6367455"/>
                <a:gd name="connsiteX999" fmla="*/ 2994529 w 6891715"/>
                <a:gd name="connsiteY999" fmla="*/ 3662650 h 6367455"/>
                <a:gd name="connsiteX1000" fmla="*/ 2994207 w 6891715"/>
                <a:gd name="connsiteY1000" fmla="*/ 3661027 h 6367455"/>
                <a:gd name="connsiteX1001" fmla="*/ 2995173 w 6891715"/>
                <a:gd name="connsiteY1001" fmla="*/ 3651292 h 6367455"/>
                <a:gd name="connsiteX1002" fmla="*/ 2995495 w 6891715"/>
                <a:gd name="connsiteY1002" fmla="*/ 3644152 h 6367455"/>
                <a:gd name="connsiteX1003" fmla="*/ 2987770 w 6891715"/>
                <a:gd name="connsiteY1003" fmla="*/ 3639934 h 6367455"/>
                <a:gd name="connsiteX1004" fmla="*/ 2978113 w 6891715"/>
                <a:gd name="connsiteY1004" fmla="*/ 3632145 h 6367455"/>
                <a:gd name="connsiteX1005" fmla="*/ 720699 w 6891715"/>
                <a:gd name="connsiteY1005" fmla="*/ 3606789 h 6367455"/>
                <a:gd name="connsiteX1006" fmla="*/ 731812 w 6891715"/>
                <a:gd name="connsiteY1006" fmla="*/ 3609057 h 6367455"/>
                <a:gd name="connsiteX1007" fmla="*/ 730831 w 6891715"/>
                <a:gd name="connsiteY1007" fmla="*/ 3622664 h 6367455"/>
                <a:gd name="connsiteX1008" fmla="*/ 721027 w 6891715"/>
                <a:gd name="connsiteY1008" fmla="*/ 3617480 h 6367455"/>
                <a:gd name="connsiteX1009" fmla="*/ 720699 w 6891715"/>
                <a:gd name="connsiteY1009" fmla="*/ 3606789 h 6367455"/>
                <a:gd name="connsiteX1010" fmla="*/ 1246157 w 6891715"/>
                <a:gd name="connsiteY1010" fmla="*/ 3590917 h 6367455"/>
                <a:gd name="connsiteX1011" fmla="*/ 1252507 w 6891715"/>
                <a:gd name="connsiteY1011" fmla="*/ 3593139 h 6367455"/>
                <a:gd name="connsiteX1012" fmla="*/ 1244887 w 6891715"/>
                <a:gd name="connsiteY1012" fmla="*/ 3604569 h 6367455"/>
                <a:gd name="connsiteX1013" fmla="*/ 1247109 w 6891715"/>
                <a:gd name="connsiteY1013" fmla="*/ 3615999 h 6367455"/>
                <a:gd name="connsiteX1014" fmla="*/ 1242030 w 6891715"/>
                <a:gd name="connsiteY1014" fmla="*/ 3631874 h 6367455"/>
                <a:gd name="connsiteX1015" fmla="*/ 1231552 w 6891715"/>
                <a:gd name="connsiteY1015" fmla="*/ 3641399 h 6367455"/>
                <a:gd name="connsiteX1016" fmla="*/ 1216630 w 6891715"/>
                <a:gd name="connsiteY1016" fmla="*/ 3640764 h 6367455"/>
                <a:gd name="connsiteX1017" fmla="*/ 1208057 w 6891715"/>
                <a:gd name="connsiteY1017" fmla="*/ 3644892 h 6367455"/>
                <a:gd name="connsiteX1018" fmla="*/ 1208057 w 6891715"/>
                <a:gd name="connsiteY1018" fmla="*/ 3636637 h 6367455"/>
                <a:gd name="connsiteX1019" fmla="*/ 1218852 w 6891715"/>
                <a:gd name="connsiteY1019" fmla="*/ 3627112 h 6367455"/>
                <a:gd name="connsiteX1020" fmla="*/ 1229012 w 6891715"/>
                <a:gd name="connsiteY1020" fmla="*/ 3599489 h 6367455"/>
                <a:gd name="connsiteX1021" fmla="*/ 2722963 w 6891715"/>
                <a:gd name="connsiteY1021" fmla="*/ 3559164 h 6367455"/>
                <a:gd name="connsiteX1022" fmla="*/ 2736813 w 6891715"/>
                <a:gd name="connsiteY1022" fmla="*/ 3571070 h 6367455"/>
                <a:gd name="connsiteX1023" fmla="*/ 2734558 w 6891715"/>
                <a:gd name="connsiteY1023" fmla="*/ 3579759 h 6367455"/>
                <a:gd name="connsiteX1024" fmla="*/ 2724251 w 6891715"/>
                <a:gd name="connsiteY1024" fmla="*/ 3582977 h 6367455"/>
                <a:gd name="connsiteX1025" fmla="*/ 2714588 w 6891715"/>
                <a:gd name="connsiteY1025" fmla="*/ 3577506 h 6367455"/>
                <a:gd name="connsiteX1026" fmla="*/ 2715232 w 6891715"/>
                <a:gd name="connsiteY1026" fmla="*/ 3560773 h 6367455"/>
                <a:gd name="connsiteX1027" fmla="*/ 2492338 w 6891715"/>
                <a:gd name="connsiteY1027" fmla="*/ 3549639 h 6367455"/>
                <a:gd name="connsiteX1028" fmla="*/ 2485435 w 6891715"/>
                <a:gd name="connsiteY1028" fmla="*/ 3560752 h 6367455"/>
                <a:gd name="connsiteX1029" fmla="*/ 2484400 w 6891715"/>
                <a:gd name="connsiteY1029" fmla="*/ 3551741 h 6367455"/>
                <a:gd name="connsiteX1030" fmla="*/ 2463763 w 6891715"/>
                <a:gd name="connsiteY1030" fmla="*/ 3543289 h 6367455"/>
                <a:gd name="connsiteX1031" fmla="*/ 2473288 w 6891715"/>
                <a:gd name="connsiteY1031" fmla="*/ 3549484 h 6367455"/>
                <a:gd name="connsiteX1032" fmla="*/ 2469760 w 6891715"/>
                <a:gd name="connsiteY1032" fmla="*/ 3555989 h 6367455"/>
                <a:gd name="connsiteX1033" fmla="*/ 2922455 w 6891715"/>
                <a:gd name="connsiteY1033" fmla="*/ 3533764 h 6367455"/>
                <a:gd name="connsiteX1034" fmla="*/ 2937199 w 6891715"/>
                <a:gd name="connsiteY1034" fmla="*/ 3536647 h 6367455"/>
                <a:gd name="connsiteX1035" fmla="*/ 2937199 w 6891715"/>
                <a:gd name="connsiteY1035" fmla="*/ 3548500 h 6367455"/>
                <a:gd name="connsiteX1036" fmla="*/ 2943473 w 6891715"/>
                <a:gd name="connsiteY1036" fmla="*/ 3553946 h 6367455"/>
                <a:gd name="connsiteX1037" fmla="*/ 2956021 w 6891715"/>
                <a:gd name="connsiteY1037" fmla="*/ 3552665 h 6367455"/>
                <a:gd name="connsiteX1038" fmla="*/ 2961354 w 6891715"/>
                <a:gd name="connsiteY1038" fmla="*/ 3560033 h 6367455"/>
                <a:gd name="connsiteX1039" fmla="*/ 2959158 w 6891715"/>
                <a:gd name="connsiteY1039" fmla="*/ 3566440 h 6367455"/>
                <a:gd name="connsiteX1040" fmla="*/ 2953825 w 6891715"/>
                <a:gd name="connsiteY1040" fmla="*/ 3573808 h 6367455"/>
                <a:gd name="connsiteX1041" fmla="*/ 2960099 w 6891715"/>
                <a:gd name="connsiteY1041" fmla="*/ 3577011 h 6367455"/>
                <a:gd name="connsiteX1042" fmla="*/ 2967001 w 6891715"/>
                <a:gd name="connsiteY1042" fmla="*/ 3589825 h 6367455"/>
                <a:gd name="connsiteX1043" fmla="*/ 2960727 w 6891715"/>
                <a:gd name="connsiteY1043" fmla="*/ 3595271 h 6367455"/>
                <a:gd name="connsiteX1044" fmla="*/ 2952257 w 6891715"/>
                <a:gd name="connsiteY1044" fmla="*/ 3591106 h 6367455"/>
                <a:gd name="connsiteX1045" fmla="*/ 2943787 w 6891715"/>
                <a:gd name="connsiteY1045" fmla="*/ 3589825 h 6367455"/>
                <a:gd name="connsiteX1046" fmla="*/ 2939709 w 6891715"/>
                <a:gd name="connsiteY1046" fmla="*/ 3595591 h 6367455"/>
                <a:gd name="connsiteX1047" fmla="*/ 2936572 w 6891715"/>
                <a:gd name="connsiteY1047" fmla="*/ 3600397 h 6367455"/>
                <a:gd name="connsiteX1048" fmla="*/ 2933435 w 6891715"/>
                <a:gd name="connsiteY1048" fmla="*/ 3603920 h 6367455"/>
                <a:gd name="connsiteX1049" fmla="*/ 2932180 w 6891715"/>
                <a:gd name="connsiteY1049" fmla="*/ 3604882 h 6367455"/>
                <a:gd name="connsiteX1050" fmla="*/ 2931239 w 6891715"/>
                <a:gd name="connsiteY1050" fmla="*/ 3605202 h 6367455"/>
                <a:gd name="connsiteX1051" fmla="*/ 2930612 w 6891715"/>
                <a:gd name="connsiteY1051" fmla="*/ 3605202 h 6367455"/>
                <a:gd name="connsiteX1052" fmla="*/ 2929357 w 6891715"/>
                <a:gd name="connsiteY1052" fmla="*/ 3605202 h 6367455"/>
                <a:gd name="connsiteX1053" fmla="*/ 2928416 w 6891715"/>
                <a:gd name="connsiteY1053" fmla="*/ 3604561 h 6367455"/>
                <a:gd name="connsiteX1054" fmla="*/ 2928102 w 6891715"/>
                <a:gd name="connsiteY1054" fmla="*/ 3603920 h 6367455"/>
                <a:gd name="connsiteX1055" fmla="*/ 2914613 w 6891715"/>
                <a:gd name="connsiteY1055" fmla="*/ 3592388 h 6367455"/>
                <a:gd name="connsiteX1056" fmla="*/ 2918691 w 6891715"/>
                <a:gd name="connsiteY1056" fmla="*/ 3582777 h 6367455"/>
                <a:gd name="connsiteX1057" fmla="*/ 2924024 w 6891715"/>
                <a:gd name="connsiteY1057" fmla="*/ 3576370 h 6367455"/>
                <a:gd name="connsiteX1058" fmla="*/ 2919318 w 6891715"/>
                <a:gd name="connsiteY1058" fmla="*/ 3566760 h 6367455"/>
                <a:gd name="connsiteX1059" fmla="*/ 2925592 w 6891715"/>
                <a:gd name="connsiteY1059" fmla="*/ 3562595 h 6367455"/>
                <a:gd name="connsiteX1060" fmla="*/ 2936258 w 6891715"/>
                <a:gd name="connsiteY1060" fmla="*/ 3572206 h 6367455"/>
                <a:gd name="connsiteX1061" fmla="*/ 2945669 w 6891715"/>
                <a:gd name="connsiteY1061" fmla="*/ 3569002 h 6367455"/>
                <a:gd name="connsiteX1062" fmla="*/ 2946610 w 6891715"/>
                <a:gd name="connsiteY1062" fmla="*/ 3561314 h 6367455"/>
                <a:gd name="connsiteX1063" fmla="*/ 2931866 w 6891715"/>
                <a:gd name="connsiteY1063" fmla="*/ 3551703 h 6367455"/>
                <a:gd name="connsiteX1064" fmla="*/ 2918377 w 6891715"/>
                <a:gd name="connsiteY1064" fmla="*/ 3550102 h 6367455"/>
                <a:gd name="connsiteX1065" fmla="*/ 2917122 w 6891715"/>
                <a:gd name="connsiteY1065" fmla="*/ 3541452 h 6367455"/>
                <a:gd name="connsiteX1066" fmla="*/ 2474421 w 6891715"/>
                <a:gd name="connsiteY1066" fmla="*/ 3527414 h 6367455"/>
                <a:gd name="connsiteX1067" fmla="*/ 2483607 w 6891715"/>
                <a:gd name="connsiteY1067" fmla="*/ 3527414 h 6367455"/>
                <a:gd name="connsiteX1068" fmla="*/ 2485988 w 6891715"/>
                <a:gd name="connsiteY1068" fmla="*/ 3538409 h 6367455"/>
                <a:gd name="connsiteX1069" fmla="*/ 2479524 w 6891715"/>
                <a:gd name="connsiteY1069" fmla="*/ 3544877 h 6367455"/>
                <a:gd name="connsiteX1070" fmla="*/ 2471700 w 6891715"/>
                <a:gd name="connsiteY1070" fmla="*/ 3536145 h 6367455"/>
                <a:gd name="connsiteX1071" fmla="*/ 2643150 w 6891715"/>
                <a:gd name="connsiteY1071" fmla="*/ 3494076 h 6367455"/>
                <a:gd name="connsiteX1072" fmla="*/ 2665375 w 6891715"/>
                <a:gd name="connsiteY1072" fmla="*/ 3502206 h 6367455"/>
                <a:gd name="connsiteX1073" fmla="*/ 2662200 w 6891715"/>
                <a:gd name="connsiteY1073" fmla="*/ 3514714 h 6367455"/>
                <a:gd name="connsiteX1074" fmla="*/ 2649500 w 6891715"/>
                <a:gd name="connsiteY1074" fmla="*/ 3510649 h 6367455"/>
                <a:gd name="connsiteX1075" fmla="*/ 2724430 w 6891715"/>
                <a:gd name="connsiteY1075" fmla="*/ 3492489 h 6367455"/>
                <a:gd name="connsiteX1076" fmla="*/ 2735543 w 6891715"/>
                <a:gd name="connsiteY1076" fmla="*/ 3498204 h 6367455"/>
                <a:gd name="connsiteX1077" fmla="*/ 2744115 w 6891715"/>
                <a:gd name="connsiteY1077" fmla="*/ 3502331 h 6367455"/>
                <a:gd name="connsiteX1078" fmla="*/ 2748878 w 6891715"/>
                <a:gd name="connsiteY1078" fmla="*/ 3504871 h 6367455"/>
                <a:gd name="connsiteX1079" fmla="*/ 2751100 w 6891715"/>
                <a:gd name="connsiteY1079" fmla="*/ 3505189 h 6367455"/>
                <a:gd name="connsiteX1080" fmla="*/ 2753958 w 6891715"/>
                <a:gd name="connsiteY1080" fmla="*/ 3505189 h 6367455"/>
                <a:gd name="connsiteX1081" fmla="*/ 2761260 w 6891715"/>
                <a:gd name="connsiteY1081" fmla="*/ 3505189 h 6367455"/>
                <a:gd name="connsiteX1082" fmla="*/ 2768880 w 6891715"/>
                <a:gd name="connsiteY1082" fmla="*/ 3505506 h 6367455"/>
                <a:gd name="connsiteX1083" fmla="*/ 2771738 w 6891715"/>
                <a:gd name="connsiteY1083" fmla="*/ 3505824 h 6367455"/>
                <a:gd name="connsiteX1084" fmla="*/ 2773325 w 6891715"/>
                <a:gd name="connsiteY1084" fmla="*/ 3506776 h 6367455"/>
                <a:gd name="connsiteX1085" fmla="*/ 2774595 w 6891715"/>
                <a:gd name="connsiteY1085" fmla="*/ 3508046 h 6367455"/>
                <a:gd name="connsiteX1086" fmla="*/ 2775548 w 6891715"/>
                <a:gd name="connsiteY1086" fmla="*/ 3510269 h 6367455"/>
                <a:gd name="connsiteX1087" fmla="*/ 2776183 w 6891715"/>
                <a:gd name="connsiteY1087" fmla="*/ 3512809 h 6367455"/>
                <a:gd name="connsiteX1088" fmla="*/ 2776818 w 6891715"/>
                <a:gd name="connsiteY1088" fmla="*/ 3515349 h 6367455"/>
                <a:gd name="connsiteX1089" fmla="*/ 2777770 w 6891715"/>
                <a:gd name="connsiteY1089" fmla="*/ 3520429 h 6367455"/>
                <a:gd name="connsiteX1090" fmla="*/ 2778088 w 6891715"/>
                <a:gd name="connsiteY1090" fmla="*/ 3522651 h 6367455"/>
                <a:gd name="connsiteX1091" fmla="*/ 2784438 w 6891715"/>
                <a:gd name="connsiteY1091" fmla="*/ 3536939 h 6367455"/>
                <a:gd name="connsiteX1092" fmla="*/ 2762213 w 6891715"/>
                <a:gd name="connsiteY1092" fmla="*/ 3536304 h 6367455"/>
                <a:gd name="connsiteX1093" fmla="*/ 2744115 w 6891715"/>
                <a:gd name="connsiteY1093" fmla="*/ 3536304 h 6367455"/>
                <a:gd name="connsiteX1094" fmla="*/ 2737765 w 6891715"/>
                <a:gd name="connsiteY1094" fmla="*/ 3529319 h 6367455"/>
                <a:gd name="connsiteX1095" fmla="*/ 2713317 w 6891715"/>
                <a:gd name="connsiteY1095" fmla="*/ 3520746 h 6367455"/>
                <a:gd name="connsiteX1096" fmla="*/ 2713317 w 6891715"/>
                <a:gd name="connsiteY1096" fmla="*/ 3513761 h 6367455"/>
                <a:gd name="connsiteX1097" fmla="*/ 2728240 w 6891715"/>
                <a:gd name="connsiteY1097" fmla="*/ 3512174 h 6367455"/>
                <a:gd name="connsiteX1098" fmla="*/ 2713317 w 6891715"/>
                <a:gd name="connsiteY1098" fmla="*/ 3502014 h 6367455"/>
                <a:gd name="connsiteX1099" fmla="*/ 2713000 w 6891715"/>
                <a:gd name="connsiteY1099" fmla="*/ 3495664 h 6367455"/>
                <a:gd name="connsiteX1100" fmla="*/ 2782388 w 6891715"/>
                <a:gd name="connsiteY1100" fmla="*/ 3486139 h 6367455"/>
                <a:gd name="connsiteX1101" fmla="*/ 2791163 w 6891715"/>
                <a:gd name="connsiteY1101" fmla="*/ 3498169 h 6367455"/>
                <a:gd name="connsiteX1102" fmla="*/ 2801888 w 6891715"/>
                <a:gd name="connsiteY1102" fmla="*/ 3491666 h 6367455"/>
                <a:gd name="connsiteX1103" fmla="*/ 2816188 w 6891715"/>
                <a:gd name="connsiteY1103" fmla="*/ 3506623 h 6367455"/>
                <a:gd name="connsiteX1104" fmla="*/ 2806113 w 6891715"/>
                <a:gd name="connsiteY1104" fmla="*/ 3520605 h 6367455"/>
                <a:gd name="connsiteX1105" fmla="*/ 2798963 w 6891715"/>
                <a:gd name="connsiteY1105" fmla="*/ 3530359 h 6367455"/>
                <a:gd name="connsiteX1106" fmla="*/ 2791488 w 6891715"/>
                <a:gd name="connsiteY1106" fmla="*/ 3540114 h 6367455"/>
                <a:gd name="connsiteX1107" fmla="*/ 2784663 w 6891715"/>
                <a:gd name="connsiteY1107" fmla="*/ 3519955 h 6367455"/>
                <a:gd name="connsiteX1108" fmla="*/ 2787913 w 6891715"/>
                <a:gd name="connsiteY1108" fmla="*/ 3512151 h 6367455"/>
                <a:gd name="connsiteX1109" fmla="*/ 2774913 w 6891715"/>
                <a:gd name="connsiteY1109" fmla="*/ 3487765 h 6367455"/>
                <a:gd name="connsiteX1110" fmla="*/ 2829351 w 6891715"/>
                <a:gd name="connsiteY1110" fmla="*/ 3475026 h 6367455"/>
                <a:gd name="connsiteX1111" fmla="*/ 2856571 w 6891715"/>
                <a:gd name="connsiteY1111" fmla="*/ 3483401 h 6367455"/>
                <a:gd name="connsiteX1112" fmla="*/ 2860638 w 6891715"/>
                <a:gd name="connsiteY1112" fmla="*/ 3490226 h 6367455"/>
                <a:gd name="connsiteX1113" fmla="*/ 2848123 w 6891715"/>
                <a:gd name="connsiteY1113" fmla="*/ 3488675 h 6367455"/>
                <a:gd name="connsiteX1114" fmla="*/ 2837798 w 6891715"/>
                <a:gd name="connsiteY1114" fmla="*/ 3492708 h 6367455"/>
                <a:gd name="connsiteX1115" fmla="*/ 2828725 w 6891715"/>
                <a:gd name="connsiteY1115" fmla="*/ 3502014 h 6367455"/>
                <a:gd name="connsiteX1116" fmla="*/ 2817775 w 6891715"/>
                <a:gd name="connsiteY1116" fmla="*/ 3492708 h 6367455"/>
                <a:gd name="connsiteX1117" fmla="*/ 2834670 w 6891715"/>
                <a:gd name="connsiteY1117" fmla="*/ 3485573 h 6367455"/>
                <a:gd name="connsiteX1118" fmla="*/ 2682838 w 6891715"/>
                <a:gd name="connsiteY1118" fmla="*/ 3473439 h 6367455"/>
                <a:gd name="connsiteX1119" fmla="*/ 2673630 w 6891715"/>
                <a:gd name="connsiteY1119" fmla="*/ 3492489 h 6367455"/>
                <a:gd name="connsiteX1120" fmla="*/ 2670138 w 6891715"/>
                <a:gd name="connsiteY1120" fmla="*/ 3482964 h 6367455"/>
                <a:gd name="connsiteX1121" fmla="*/ 2591080 w 6891715"/>
                <a:gd name="connsiteY1121" fmla="*/ 3467089 h 6367455"/>
                <a:gd name="connsiteX1122" fmla="*/ 2613622 w 6891715"/>
                <a:gd name="connsiteY1122" fmla="*/ 3486353 h 6367455"/>
                <a:gd name="connsiteX1123" fmla="*/ 2614575 w 6891715"/>
                <a:gd name="connsiteY1123" fmla="*/ 3495822 h 6367455"/>
                <a:gd name="connsiteX1124" fmla="*/ 2607590 w 6891715"/>
                <a:gd name="connsiteY1124" fmla="*/ 3513127 h 6367455"/>
                <a:gd name="connsiteX1125" fmla="*/ 2592667 w 6891715"/>
                <a:gd name="connsiteY1125" fmla="*/ 3501699 h 6367455"/>
                <a:gd name="connsiteX1126" fmla="*/ 2593302 w 6891715"/>
                <a:gd name="connsiteY1126" fmla="*/ 3495169 h 6367455"/>
                <a:gd name="connsiteX1127" fmla="*/ 2589175 w 6891715"/>
                <a:gd name="connsiteY1127" fmla="*/ 3480802 h 6367455"/>
                <a:gd name="connsiteX1128" fmla="*/ 2594255 w 6891715"/>
                <a:gd name="connsiteY1128" fmla="*/ 3479823 h 6367455"/>
                <a:gd name="connsiteX1129" fmla="*/ 2706015 w 6891715"/>
                <a:gd name="connsiteY1129" fmla="*/ 3457564 h 6367455"/>
                <a:gd name="connsiteX1130" fmla="*/ 2706650 w 6891715"/>
                <a:gd name="connsiteY1130" fmla="*/ 3471153 h 6367455"/>
                <a:gd name="connsiteX1131" fmla="*/ 2699030 w 6891715"/>
                <a:gd name="connsiteY1131" fmla="*/ 3490747 h 6367455"/>
                <a:gd name="connsiteX1132" fmla="*/ 2687917 w 6891715"/>
                <a:gd name="connsiteY1132" fmla="*/ 3516346 h 6367455"/>
                <a:gd name="connsiteX1133" fmla="*/ 2680297 w 6891715"/>
                <a:gd name="connsiteY1133" fmla="*/ 3525827 h 6367455"/>
                <a:gd name="connsiteX1134" fmla="*/ 2678075 w 6891715"/>
                <a:gd name="connsiteY1134" fmla="*/ 3512237 h 6367455"/>
                <a:gd name="connsiteX1135" fmla="*/ 2680297 w 6891715"/>
                <a:gd name="connsiteY1135" fmla="*/ 3496436 h 6367455"/>
                <a:gd name="connsiteX1136" fmla="*/ 2688552 w 6891715"/>
                <a:gd name="connsiteY1136" fmla="*/ 3480634 h 6367455"/>
                <a:gd name="connsiteX1137" fmla="*/ 2475289 w 6891715"/>
                <a:gd name="connsiteY1137" fmla="*/ 3449626 h 6367455"/>
                <a:gd name="connsiteX1138" fmla="*/ 2478050 w 6891715"/>
                <a:gd name="connsiteY1138" fmla="*/ 3458932 h 6367455"/>
                <a:gd name="connsiteX1139" fmla="*/ 2477222 w 6891715"/>
                <a:gd name="connsiteY1139" fmla="*/ 3468238 h 6367455"/>
                <a:gd name="connsiteX1140" fmla="*/ 2471700 w 6891715"/>
                <a:gd name="connsiteY1140" fmla="*/ 3476614 h 6367455"/>
                <a:gd name="connsiteX1141" fmla="*/ 2471700 w 6891715"/>
                <a:gd name="connsiteY1141" fmla="*/ 3466377 h 6367455"/>
                <a:gd name="connsiteX1142" fmla="*/ 967714 w 6891715"/>
                <a:gd name="connsiteY1142" fmla="*/ 3435339 h 6367455"/>
                <a:gd name="connsiteX1143" fmla="*/ 989940 w 6891715"/>
                <a:gd name="connsiteY1143" fmla="*/ 3455054 h 6367455"/>
                <a:gd name="connsiteX1144" fmla="*/ 985812 w 6891715"/>
                <a:gd name="connsiteY1144" fmla="*/ 3462368 h 6367455"/>
                <a:gd name="connsiteX1145" fmla="*/ 968032 w 6891715"/>
                <a:gd name="connsiteY1145" fmla="*/ 3473180 h 6367455"/>
                <a:gd name="connsiteX1146" fmla="*/ 962634 w 6891715"/>
                <a:gd name="connsiteY1146" fmla="*/ 3489079 h 6367455"/>
                <a:gd name="connsiteX1147" fmla="*/ 967080 w 6891715"/>
                <a:gd name="connsiteY1147" fmla="*/ 3491305 h 6367455"/>
                <a:gd name="connsiteX1148" fmla="*/ 958824 w 6891715"/>
                <a:gd name="connsiteY1148" fmla="*/ 3496075 h 6367455"/>
                <a:gd name="connsiteX1149" fmla="*/ 959459 w 6891715"/>
                <a:gd name="connsiteY1149" fmla="*/ 3513883 h 6367455"/>
                <a:gd name="connsiteX1150" fmla="*/ 958921 w 6891715"/>
                <a:gd name="connsiteY1150" fmla="*/ 3514329 h 6367455"/>
                <a:gd name="connsiteX1151" fmla="*/ 960134 w 6891715"/>
                <a:gd name="connsiteY1151" fmla="*/ 3514827 h 6367455"/>
                <a:gd name="connsiteX1152" fmla="*/ 960018 w 6891715"/>
                <a:gd name="connsiteY1152" fmla="*/ 3496616 h 6367455"/>
                <a:gd name="connsiteX1153" fmla="*/ 968262 w 6891715"/>
                <a:gd name="connsiteY1153" fmla="*/ 3491854 h 6367455"/>
                <a:gd name="connsiteX1154" fmla="*/ 983166 w 6891715"/>
                <a:gd name="connsiteY1154" fmla="*/ 3482329 h 6367455"/>
                <a:gd name="connsiteX1155" fmla="*/ 991410 w 6891715"/>
                <a:gd name="connsiteY1155" fmla="*/ 3468359 h 6367455"/>
                <a:gd name="connsiteX1156" fmla="*/ 995838 w 6891715"/>
                <a:gd name="connsiteY1156" fmla="*/ 3472804 h 6367455"/>
                <a:gd name="connsiteX1157" fmla="*/ 1009154 w 6891715"/>
                <a:gd name="connsiteY1157" fmla="*/ 3465819 h 6367455"/>
                <a:gd name="connsiteX1158" fmla="*/ 1019621 w 6891715"/>
                <a:gd name="connsiteY1158" fmla="*/ 3457564 h 6367455"/>
                <a:gd name="connsiteX1159" fmla="*/ 1064328 w 6891715"/>
                <a:gd name="connsiteY1159" fmla="*/ 3458199 h 6367455"/>
                <a:gd name="connsiteX1160" fmla="*/ 1077011 w 6891715"/>
                <a:gd name="connsiteY1160" fmla="*/ 3466771 h 6367455"/>
                <a:gd name="connsiteX1161" fmla="*/ 1089060 w 6891715"/>
                <a:gd name="connsiteY1161" fmla="*/ 3499156 h 6367455"/>
                <a:gd name="connsiteX1162" fmla="*/ 1101744 w 6891715"/>
                <a:gd name="connsiteY1162" fmla="*/ 3523287 h 6367455"/>
                <a:gd name="connsiteX1163" fmla="*/ 1111257 w 6891715"/>
                <a:gd name="connsiteY1163" fmla="*/ 3532494 h 6367455"/>
                <a:gd name="connsiteX1164" fmla="*/ 1110306 w 6891715"/>
                <a:gd name="connsiteY1164" fmla="*/ 3537892 h 6367455"/>
                <a:gd name="connsiteX1165" fmla="*/ 1099842 w 6891715"/>
                <a:gd name="connsiteY1165" fmla="*/ 3546147 h 6367455"/>
                <a:gd name="connsiteX1166" fmla="*/ 1088427 w 6891715"/>
                <a:gd name="connsiteY1166" fmla="*/ 3560434 h 6367455"/>
                <a:gd name="connsiteX1167" fmla="*/ 1092549 w 6891715"/>
                <a:gd name="connsiteY1167" fmla="*/ 3570594 h 6367455"/>
                <a:gd name="connsiteX1168" fmla="*/ 1097939 w 6891715"/>
                <a:gd name="connsiteY1168" fmla="*/ 3561069 h 6367455"/>
                <a:gd name="connsiteX1169" fmla="*/ 1113794 w 6891715"/>
                <a:gd name="connsiteY1169" fmla="*/ 3549322 h 6367455"/>
                <a:gd name="connsiteX1170" fmla="*/ 1125526 w 6891715"/>
                <a:gd name="connsiteY1170" fmla="*/ 3549322 h 6367455"/>
                <a:gd name="connsiteX1171" fmla="*/ 1138210 w 6891715"/>
                <a:gd name="connsiteY1171" fmla="*/ 3559799 h 6367455"/>
                <a:gd name="connsiteX1172" fmla="*/ 1135990 w 6891715"/>
                <a:gd name="connsiteY1172" fmla="*/ 3569324 h 6367455"/>
                <a:gd name="connsiteX1173" fmla="*/ 1141381 w 6891715"/>
                <a:gd name="connsiteY1173" fmla="*/ 3587422 h 6367455"/>
                <a:gd name="connsiteX1174" fmla="*/ 1135356 w 6891715"/>
                <a:gd name="connsiteY1174" fmla="*/ 3594724 h 6367455"/>
                <a:gd name="connsiteX1175" fmla="*/ 1125843 w 6891715"/>
                <a:gd name="connsiteY1175" fmla="*/ 3590597 h 6367455"/>
                <a:gd name="connsiteX1176" fmla="*/ 1123306 w 6891715"/>
                <a:gd name="connsiteY1176" fmla="*/ 3571229 h 6367455"/>
                <a:gd name="connsiteX1177" fmla="*/ 1117916 w 6891715"/>
                <a:gd name="connsiteY1177" fmla="*/ 3574404 h 6367455"/>
                <a:gd name="connsiteX1178" fmla="*/ 1120453 w 6891715"/>
                <a:gd name="connsiteY1178" fmla="*/ 3597899 h 6367455"/>
                <a:gd name="connsiteX1179" fmla="*/ 1129014 w 6891715"/>
                <a:gd name="connsiteY1179" fmla="*/ 3601074 h 6367455"/>
                <a:gd name="connsiteX1180" fmla="*/ 1126794 w 6891715"/>
                <a:gd name="connsiteY1180" fmla="*/ 3611234 h 6367455"/>
                <a:gd name="connsiteX1181" fmla="*/ 1120453 w 6891715"/>
                <a:gd name="connsiteY1181" fmla="*/ 3622029 h 6367455"/>
                <a:gd name="connsiteX1182" fmla="*/ 1102696 w 6891715"/>
                <a:gd name="connsiteY1182" fmla="*/ 3624569 h 6367455"/>
                <a:gd name="connsiteX1183" fmla="*/ 1099525 w 6891715"/>
                <a:gd name="connsiteY1183" fmla="*/ 3629649 h 6367455"/>
                <a:gd name="connsiteX1184" fmla="*/ 1099525 w 6891715"/>
                <a:gd name="connsiteY1184" fmla="*/ 3643619 h 6367455"/>
                <a:gd name="connsiteX1185" fmla="*/ 1098252 w 6891715"/>
                <a:gd name="connsiteY1185" fmla="*/ 3643570 h 6367455"/>
                <a:gd name="connsiteX1186" fmla="*/ 1091214 w 6891715"/>
                <a:gd name="connsiteY1186" fmla="*/ 3650619 h 6367455"/>
                <a:gd name="connsiteX1187" fmla="*/ 1084229 w 6891715"/>
                <a:gd name="connsiteY1187" fmla="*/ 3656978 h 6367455"/>
                <a:gd name="connsiteX1188" fmla="*/ 1075656 w 6891715"/>
                <a:gd name="connsiteY1188" fmla="*/ 3662384 h 6367455"/>
                <a:gd name="connsiteX1189" fmla="*/ 1075339 w 6891715"/>
                <a:gd name="connsiteY1189" fmla="*/ 3663020 h 6367455"/>
                <a:gd name="connsiteX1190" fmla="*/ 1075022 w 6891715"/>
                <a:gd name="connsiteY1190" fmla="*/ 3663338 h 6367455"/>
                <a:gd name="connsiteX1191" fmla="*/ 1074069 w 6891715"/>
                <a:gd name="connsiteY1191" fmla="*/ 3663974 h 6367455"/>
                <a:gd name="connsiteX1192" fmla="*/ 1073116 w 6891715"/>
                <a:gd name="connsiteY1192" fmla="*/ 3664928 h 6367455"/>
                <a:gd name="connsiteX1193" fmla="*/ 1071846 w 6891715"/>
                <a:gd name="connsiteY1193" fmla="*/ 3664928 h 6367455"/>
                <a:gd name="connsiteX1194" fmla="*/ 1069624 w 6891715"/>
                <a:gd name="connsiteY1194" fmla="*/ 3664928 h 6367455"/>
                <a:gd name="connsiteX1195" fmla="*/ 1067084 w 6891715"/>
                <a:gd name="connsiteY1195" fmla="*/ 3664610 h 6367455"/>
                <a:gd name="connsiteX1196" fmla="*/ 1062322 w 6891715"/>
                <a:gd name="connsiteY1196" fmla="*/ 3663020 h 6367455"/>
                <a:gd name="connsiteX1197" fmla="*/ 1058829 w 6891715"/>
                <a:gd name="connsiteY1197" fmla="*/ 3661748 h 6367455"/>
                <a:gd name="connsiteX1198" fmla="*/ 1056608 w 6891715"/>
                <a:gd name="connsiteY1198" fmla="*/ 3660158 h 6367455"/>
                <a:gd name="connsiteX1199" fmla="*/ 1053430 w 6891715"/>
                <a:gd name="connsiteY1199" fmla="*/ 3671924 h 6367455"/>
                <a:gd name="connsiteX1200" fmla="*/ 1058829 w 6891715"/>
                <a:gd name="connsiteY1200" fmla="*/ 3705631 h 6367455"/>
                <a:gd name="connsiteX1201" fmla="*/ 1075339 w 6891715"/>
                <a:gd name="connsiteY1201" fmla="*/ 3726618 h 6367455"/>
                <a:gd name="connsiteX1202" fmla="*/ 1065813 w 6891715"/>
                <a:gd name="connsiteY1202" fmla="*/ 3745698 h 6367455"/>
                <a:gd name="connsiteX1203" fmla="*/ 1071211 w 6891715"/>
                <a:gd name="connsiteY1203" fmla="*/ 3771137 h 6367455"/>
                <a:gd name="connsiteX1204" fmla="*/ 1085499 w 6891715"/>
                <a:gd name="connsiteY1204" fmla="*/ 3832191 h 6367455"/>
                <a:gd name="connsiteX1205" fmla="*/ 1076291 w 6891715"/>
                <a:gd name="connsiteY1205" fmla="*/ 3856359 h 6367455"/>
                <a:gd name="connsiteX1206" fmla="*/ 1058512 w 6891715"/>
                <a:gd name="connsiteY1206" fmla="*/ 3904057 h 6367455"/>
                <a:gd name="connsiteX1207" fmla="*/ 1054703 w 6891715"/>
                <a:gd name="connsiteY1207" fmla="*/ 3919957 h 6367455"/>
                <a:gd name="connsiteX1208" fmla="*/ 1045176 w 6891715"/>
                <a:gd name="connsiteY1208" fmla="*/ 3919957 h 6367455"/>
                <a:gd name="connsiteX1209" fmla="*/ 1047398 w 6891715"/>
                <a:gd name="connsiteY1209" fmla="*/ 3927271 h 6367455"/>
                <a:gd name="connsiteX1210" fmla="*/ 1061051 w 6891715"/>
                <a:gd name="connsiteY1210" fmla="*/ 3946032 h 6367455"/>
                <a:gd name="connsiteX1211" fmla="*/ 1047398 w 6891715"/>
                <a:gd name="connsiteY1211" fmla="*/ 3948576 h 6367455"/>
                <a:gd name="connsiteX1212" fmla="*/ 1026443 w 6891715"/>
                <a:gd name="connsiteY1212" fmla="*/ 3943170 h 6367455"/>
                <a:gd name="connsiteX1213" fmla="*/ 1005171 w 6891715"/>
                <a:gd name="connsiteY1213" fmla="*/ 3951120 h 6367455"/>
                <a:gd name="connsiteX1214" fmla="*/ 1001043 w 6891715"/>
                <a:gd name="connsiteY1214" fmla="*/ 3935220 h 6367455"/>
                <a:gd name="connsiteX1215" fmla="*/ 993433 w 6891715"/>
                <a:gd name="connsiteY1215" fmla="*/ 3940308 h 6367455"/>
                <a:gd name="connsiteX1216" fmla="*/ 987082 w 6891715"/>
                <a:gd name="connsiteY1216" fmla="*/ 3954300 h 6367455"/>
                <a:gd name="connsiteX1217" fmla="*/ 955649 w 6891715"/>
                <a:gd name="connsiteY1217" fmla="*/ 3964157 h 6367455"/>
                <a:gd name="connsiteX1218" fmla="*/ 934376 w 6891715"/>
                <a:gd name="connsiteY1218" fmla="*/ 3975923 h 6367455"/>
                <a:gd name="connsiteX1219" fmla="*/ 925169 w 6891715"/>
                <a:gd name="connsiteY1219" fmla="*/ 3988643 h 6367455"/>
                <a:gd name="connsiteX1220" fmla="*/ 913738 w 6891715"/>
                <a:gd name="connsiteY1220" fmla="*/ 3985463 h 6367455"/>
                <a:gd name="connsiteX1221" fmla="*/ 907071 w 6891715"/>
                <a:gd name="connsiteY1221" fmla="*/ 3998182 h 6367455"/>
                <a:gd name="connsiteX1222" fmla="*/ 893418 w 6891715"/>
                <a:gd name="connsiteY1222" fmla="*/ 4000726 h 6367455"/>
                <a:gd name="connsiteX1223" fmla="*/ 882940 w 6891715"/>
                <a:gd name="connsiteY1223" fmla="*/ 4010266 h 6367455"/>
                <a:gd name="connsiteX1224" fmla="*/ 873098 w 6891715"/>
                <a:gd name="connsiteY1224" fmla="*/ 4001680 h 6367455"/>
                <a:gd name="connsiteX1225" fmla="*/ 877543 w 6891715"/>
                <a:gd name="connsiteY1225" fmla="*/ 3986735 h 6367455"/>
                <a:gd name="connsiteX1226" fmla="*/ 869922 w 6891715"/>
                <a:gd name="connsiteY1226" fmla="*/ 3993095 h 6367455"/>
                <a:gd name="connsiteX1227" fmla="*/ 862620 w 6891715"/>
                <a:gd name="connsiteY1227" fmla="*/ 3992459 h 6367455"/>
                <a:gd name="connsiteX1228" fmla="*/ 859762 w 6891715"/>
                <a:gd name="connsiteY1228" fmla="*/ 4004224 h 6367455"/>
                <a:gd name="connsiteX1229" fmla="*/ 865795 w 6891715"/>
                <a:gd name="connsiteY1229" fmla="*/ 4004860 h 6367455"/>
                <a:gd name="connsiteX1230" fmla="*/ 864208 w 6891715"/>
                <a:gd name="connsiteY1230" fmla="*/ 4013446 h 6367455"/>
                <a:gd name="connsiteX1231" fmla="*/ 867382 w 6891715"/>
                <a:gd name="connsiteY1231" fmla="*/ 4022986 h 6367455"/>
                <a:gd name="connsiteX1232" fmla="*/ 849285 w 6891715"/>
                <a:gd name="connsiteY1232" fmla="*/ 4022032 h 6367455"/>
                <a:gd name="connsiteX1233" fmla="*/ 843888 w 6891715"/>
                <a:gd name="connsiteY1233" fmla="*/ 4031571 h 6367455"/>
                <a:gd name="connsiteX1234" fmla="*/ 832140 w 6891715"/>
                <a:gd name="connsiteY1234" fmla="*/ 4031889 h 6367455"/>
                <a:gd name="connsiteX1235" fmla="*/ 825155 w 6891715"/>
                <a:gd name="connsiteY1235" fmla="*/ 4042383 h 6367455"/>
                <a:gd name="connsiteX1236" fmla="*/ 813407 w 6891715"/>
                <a:gd name="connsiteY1236" fmla="*/ 4045563 h 6367455"/>
                <a:gd name="connsiteX1237" fmla="*/ 799754 w 6891715"/>
                <a:gd name="connsiteY1237" fmla="*/ 4050015 h 6367455"/>
                <a:gd name="connsiteX1238" fmla="*/ 769909 w 6891715"/>
                <a:gd name="connsiteY1238" fmla="*/ 4045881 h 6367455"/>
                <a:gd name="connsiteX1239" fmla="*/ 762607 w 6891715"/>
                <a:gd name="connsiteY1239" fmla="*/ 4042701 h 6367455"/>
                <a:gd name="connsiteX1240" fmla="*/ 756575 w 6891715"/>
                <a:gd name="connsiteY1240" fmla="*/ 4048107 h 6367455"/>
                <a:gd name="connsiteX1241" fmla="*/ 737526 w 6891715"/>
                <a:gd name="connsiteY1241" fmla="*/ 4052877 h 6367455"/>
                <a:gd name="connsiteX1242" fmla="*/ 737526 w 6891715"/>
                <a:gd name="connsiteY1242" fmla="*/ 4045245 h 6367455"/>
                <a:gd name="connsiteX1243" fmla="*/ 725779 w 6891715"/>
                <a:gd name="connsiteY1243" fmla="*/ 4042065 h 6367455"/>
                <a:gd name="connsiteX1244" fmla="*/ 735938 w 6891715"/>
                <a:gd name="connsiteY1244" fmla="*/ 4033479 h 6367455"/>
                <a:gd name="connsiteX1245" fmla="*/ 743558 w 6891715"/>
                <a:gd name="connsiteY1245" fmla="*/ 4033479 h 6367455"/>
                <a:gd name="connsiteX1246" fmla="*/ 764512 w 6891715"/>
                <a:gd name="connsiteY1246" fmla="*/ 4022986 h 6367455"/>
                <a:gd name="connsiteX1247" fmla="*/ 750860 w 6891715"/>
                <a:gd name="connsiteY1247" fmla="*/ 4020760 h 6367455"/>
                <a:gd name="connsiteX1248" fmla="*/ 758162 w 6891715"/>
                <a:gd name="connsiteY1248" fmla="*/ 4013446 h 6367455"/>
                <a:gd name="connsiteX1249" fmla="*/ 735938 w 6891715"/>
                <a:gd name="connsiteY1249" fmla="*/ 4019806 h 6367455"/>
                <a:gd name="connsiteX1250" fmla="*/ 724191 w 6891715"/>
                <a:gd name="connsiteY1250" fmla="*/ 4021396 h 6367455"/>
                <a:gd name="connsiteX1251" fmla="*/ 714667 w 6891715"/>
                <a:gd name="connsiteY1251" fmla="*/ 4031889 h 6367455"/>
                <a:gd name="connsiteX1252" fmla="*/ 704507 w 6891715"/>
                <a:gd name="connsiteY1252" fmla="*/ 4040475 h 6367455"/>
                <a:gd name="connsiteX1253" fmla="*/ 691809 w 6891715"/>
                <a:gd name="connsiteY1253" fmla="*/ 4039203 h 6367455"/>
                <a:gd name="connsiteX1254" fmla="*/ 707683 w 6891715"/>
                <a:gd name="connsiteY1254" fmla="*/ 4032843 h 6367455"/>
                <a:gd name="connsiteX1255" fmla="*/ 716889 w 6891715"/>
                <a:gd name="connsiteY1255" fmla="*/ 4012810 h 6367455"/>
                <a:gd name="connsiteX1256" fmla="*/ 739113 w 6891715"/>
                <a:gd name="connsiteY1256" fmla="*/ 4005178 h 6367455"/>
                <a:gd name="connsiteX1257" fmla="*/ 744193 w 6891715"/>
                <a:gd name="connsiteY1257" fmla="*/ 4001044 h 6367455"/>
                <a:gd name="connsiteX1258" fmla="*/ 733399 w 6891715"/>
                <a:gd name="connsiteY1258" fmla="*/ 3994685 h 6367455"/>
                <a:gd name="connsiteX1259" fmla="*/ 710540 w 6891715"/>
                <a:gd name="connsiteY1259" fmla="*/ 4005178 h 6367455"/>
                <a:gd name="connsiteX1260" fmla="*/ 703238 w 6891715"/>
                <a:gd name="connsiteY1260" fmla="*/ 4010584 h 6367455"/>
                <a:gd name="connsiteX1261" fmla="*/ 693396 w 6891715"/>
                <a:gd name="connsiteY1261" fmla="*/ 3999136 h 6367455"/>
                <a:gd name="connsiteX1262" fmla="*/ 673394 w 6891715"/>
                <a:gd name="connsiteY1262" fmla="*/ 4000408 h 6367455"/>
                <a:gd name="connsiteX1263" fmla="*/ 686093 w 6891715"/>
                <a:gd name="connsiteY1263" fmla="*/ 3986417 h 6367455"/>
                <a:gd name="connsiteX1264" fmla="*/ 703873 w 6891715"/>
                <a:gd name="connsiteY1264" fmla="*/ 3973697 h 6367455"/>
                <a:gd name="connsiteX1265" fmla="*/ 712444 w 6891715"/>
                <a:gd name="connsiteY1265" fmla="*/ 3970517 h 6367455"/>
                <a:gd name="connsiteX1266" fmla="*/ 728319 w 6891715"/>
                <a:gd name="connsiteY1266" fmla="*/ 3965111 h 6367455"/>
                <a:gd name="connsiteX1267" fmla="*/ 726097 w 6891715"/>
                <a:gd name="connsiteY1267" fmla="*/ 3960978 h 6367455"/>
                <a:gd name="connsiteX1268" fmla="*/ 713397 w 6891715"/>
                <a:gd name="connsiteY1268" fmla="*/ 3960978 h 6367455"/>
                <a:gd name="connsiteX1269" fmla="*/ 697523 w 6891715"/>
                <a:gd name="connsiteY1269" fmla="*/ 3959388 h 6367455"/>
                <a:gd name="connsiteX1270" fmla="*/ 671807 w 6891715"/>
                <a:gd name="connsiteY1270" fmla="*/ 3958116 h 6367455"/>
                <a:gd name="connsiteX1271" fmla="*/ 666727 w 6891715"/>
                <a:gd name="connsiteY1271" fmla="*/ 3950166 h 6367455"/>
                <a:gd name="connsiteX1272" fmla="*/ 671489 w 6891715"/>
                <a:gd name="connsiteY1272" fmla="*/ 3936174 h 6367455"/>
                <a:gd name="connsiteX1273" fmla="*/ 679109 w 6891715"/>
                <a:gd name="connsiteY1273" fmla="*/ 3935220 h 6367455"/>
                <a:gd name="connsiteX1274" fmla="*/ 702286 w 6891715"/>
                <a:gd name="connsiteY1274" fmla="*/ 3929496 h 6367455"/>
                <a:gd name="connsiteX1275" fmla="*/ 695936 w 6891715"/>
                <a:gd name="connsiteY1275" fmla="*/ 3944442 h 6367455"/>
                <a:gd name="connsiteX1276" fmla="*/ 708635 w 6891715"/>
                <a:gd name="connsiteY1276" fmla="*/ 3933630 h 6367455"/>
                <a:gd name="connsiteX1277" fmla="*/ 714032 w 6891715"/>
                <a:gd name="connsiteY1277" fmla="*/ 3941898 h 6367455"/>
                <a:gd name="connsiteX1278" fmla="*/ 723556 w 6891715"/>
                <a:gd name="connsiteY1278" fmla="*/ 3945078 h 6367455"/>
                <a:gd name="connsiteX1279" fmla="*/ 744828 w 6891715"/>
                <a:gd name="connsiteY1279" fmla="*/ 3944124 h 6367455"/>
                <a:gd name="connsiteX1280" fmla="*/ 729906 w 6891715"/>
                <a:gd name="connsiteY1280" fmla="*/ 3937764 h 6367455"/>
                <a:gd name="connsiteX1281" fmla="*/ 721335 w 6891715"/>
                <a:gd name="connsiteY1281" fmla="*/ 3924091 h 6367455"/>
                <a:gd name="connsiteX1282" fmla="*/ 735938 w 6891715"/>
                <a:gd name="connsiteY1282" fmla="*/ 3917413 h 6367455"/>
                <a:gd name="connsiteX1283" fmla="*/ 738161 w 6891715"/>
                <a:gd name="connsiteY1283" fmla="*/ 3899605 h 6367455"/>
                <a:gd name="connsiteX1284" fmla="*/ 748638 w 6891715"/>
                <a:gd name="connsiteY1284" fmla="*/ 3896425 h 6367455"/>
                <a:gd name="connsiteX1285" fmla="*/ 772766 w 6891715"/>
                <a:gd name="connsiteY1285" fmla="*/ 3895153 h 6367455"/>
                <a:gd name="connsiteX1286" fmla="*/ 801341 w 6891715"/>
                <a:gd name="connsiteY1286" fmla="*/ 3884024 h 6367455"/>
                <a:gd name="connsiteX1287" fmla="*/ 818487 w 6891715"/>
                <a:gd name="connsiteY1287" fmla="*/ 3880844 h 6367455"/>
                <a:gd name="connsiteX1288" fmla="*/ 842936 w 6891715"/>
                <a:gd name="connsiteY1288" fmla="*/ 3884978 h 6367455"/>
                <a:gd name="connsiteX1289" fmla="*/ 838491 w 6891715"/>
                <a:gd name="connsiteY1289" fmla="*/ 3879890 h 6367455"/>
                <a:gd name="connsiteX1290" fmla="*/ 818487 w 6891715"/>
                <a:gd name="connsiteY1290" fmla="*/ 3875756 h 6367455"/>
                <a:gd name="connsiteX1291" fmla="*/ 806739 w 6891715"/>
                <a:gd name="connsiteY1291" fmla="*/ 3872576 h 6367455"/>
                <a:gd name="connsiteX1292" fmla="*/ 809597 w 6891715"/>
                <a:gd name="connsiteY1292" fmla="*/ 3861128 h 6367455"/>
                <a:gd name="connsiteX1293" fmla="*/ 815947 w 6891715"/>
                <a:gd name="connsiteY1293" fmla="*/ 3846183 h 6367455"/>
                <a:gd name="connsiteX1294" fmla="*/ 805469 w 6891715"/>
                <a:gd name="connsiteY1294" fmla="*/ 3851589 h 6367455"/>
                <a:gd name="connsiteX1295" fmla="*/ 790863 w 6891715"/>
                <a:gd name="connsiteY1295" fmla="*/ 3871622 h 6367455"/>
                <a:gd name="connsiteX1296" fmla="*/ 780068 w 6891715"/>
                <a:gd name="connsiteY1296" fmla="*/ 3876074 h 6367455"/>
                <a:gd name="connsiteX1297" fmla="*/ 761019 w 6891715"/>
                <a:gd name="connsiteY1297" fmla="*/ 3880526 h 6367455"/>
                <a:gd name="connsiteX1298" fmla="*/ 753717 w 6891715"/>
                <a:gd name="connsiteY1298" fmla="*/ 3881798 h 6367455"/>
                <a:gd name="connsiteX1299" fmla="*/ 755940 w 6891715"/>
                <a:gd name="connsiteY1299" fmla="*/ 3886568 h 6367455"/>
                <a:gd name="connsiteX1300" fmla="*/ 738161 w 6891715"/>
                <a:gd name="connsiteY1300" fmla="*/ 3886886 h 6367455"/>
                <a:gd name="connsiteX1301" fmla="*/ 719112 w 6891715"/>
                <a:gd name="connsiteY1301" fmla="*/ 3895471 h 6367455"/>
                <a:gd name="connsiteX1302" fmla="*/ 715937 w 6891715"/>
                <a:gd name="connsiteY1302" fmla="*/ 3888476 h 6367455"/>
                <a:gd name="connsiteX1303" fmla="*/ 752765 w 6891715"/>
                <a:gd name="connsiteY1303" fmla="*/ 3870032 h 6367455"/>
                <a:gd name="connsiteX1304" fmla="*/ 760702 w 6891715"/>
                <a:gd name="connsiteY1304" fmla="*/ 3848727 h 6367455"/>
                <a:gd name="connsiteX1305" fmla="*/ 776576 w 6891715"/>
                <a:gd name="connsiteY1305" fmla="*/ 3837915 h 6367455"/>
                <a:gd name="connsiteX1306" fmla="*/ 774672 w 6891715"/>
                <a:gd name="connsiteY1306" fmla="*/ 3832827 h 6367455"/>
                <a:gd name="connsiteX1307" fmla="*/ 762925 w 6891715"/>
                <a:gd name="connsiteY1307" fmla="*/ 3833781 h 6367455"/>
                <a:gd name="connsiteX1308" fmla="*/ 774037 w 6891715"/>
                <a:gd name="connsiteY1308" fmla="*/ 3807706 h 6367455"/>
                <a:gd name="connsiteX1309" fmla="*/ 792133 w 6891715"/>
                <a:gd name="connsiteY1309" fmla="*/ 3795622 h 6367455"/>
                <a:gd name="connsiteX1310" fmla="*/ 816582 w 6891715"/>
                <a:gd name="connsiteY1310" fmla="*/ 3799756 h 6367455"/>
                <a:gd name="connsiteX1311" fmla="*/ 808962 w 6891715"/>
                <a:gd name="connsiteY1311" fmla="*/ 3783857 h 6367455"/>
                <a:gd name="connsiteX1312" fmla="*/ 810867 w 6891715"/>
                <a:gd name="connsiteY1312" fmla="*/ 3772091 h 6367455"/>
                <a:gd name="connsiteX1313" fmla="*/ 796261 w 6891715"/>
                <a:gd name="connsiteY1313" fmla="*/ 3781949 h 6367455"/>
                <a:gd name="connsiteX1314" fmla="*/ 754035 w 6891715"/>
                <a:gd name="connsiteY1314" fmla="*/ 3782585 h 6367455"/>
                <a:gd name="connsiteX1315" fmla="*/ 746733 w 6891715"/>
                <a:gd name="connsiteY1315" fmla="*/ 3776225 h 6367455"/>
                <a:gd name="connsiteX1316" fmla="*/ 746098 w 6891715"/>
                <a:gd name="connsiteY1316" fmla="*/ 3760007 h 6367455"/>
                <a:gd name="connsiteX1317" fmla="*/ 733716 w 6891715"/>
                <a:gd name="connsiteY1317" fmla="*/ 3772727 h 6367455"/>
                <a:gd name="connsiteX1318" fmla="*/ 725462 w 6891715"/>
                <a:gd name="connsiteY1318" fmla="*/ 3773363 h 6367455"/>
                <a:gd name="connsiteX1319" fmla="*/ 722922 w 6891715"/>
                <a:gd name="connsiteY1319" fmla="*/ 3762551 h 6367455"/>
                <a:gd name="connsiteX1320" fmla="*/ 708317 w 6891715"/>
                <a:gd name="connsiteY1320" fmla="*/ 3761597 h 6367455"/>
                <a:gd name="connsiteX1321" fmla="*/ 703873 w 6891715"/>
                <a:gd name="connsiteY1321" fmla="*/ 3755238 h 6367455"/>
                <a:gd name="connsiteX1322" fmla="*/ 689903 w 6891715"/>
                <a:gd name="connsiteY1322" fmla="*/ 3743790 h 6367455"/>
                <a:gd name="connsiteX1323" fmla="*/ 702603 w 6891715"/>
                <a:gd name="connsiteY1323" fmla="*/ 3727890 h 6367455"/>
                <a:gd name="connsiteX1324" fmla="*/ 717207 w 6891715"/>
                <a:gd name="connsiteY1324" fmla="*/ 3722484 h 6367455"/>
                <a:gd name="connsiteX1325" fmla="*/ 723556 w 6891715"/>
                <a:gd name="connsiteY1325" fmla="*/ 3704359 h 6367455"/>
                <a:gd name="connsiteX1326" fmla="*/ 752130 w 6891715"/>
                <a:gd name="connsiteY1326" fmla="*/ 3696727 h 6367455"/>
                <a:gd name="connsiteX1327" fmla="*/ 745463 w 6891715"/>
                <a:gd name="connsiteY1327" fmla="*/ 3691639 h 6367455"/>
                <a:gd name="connsiteX1328" fmla="*/ 744511 w 6891715"/>
                <a:gd name="connsiteY1328" fmla="*/ 3682100 h 6367455"/>
                <a:gd name="connsiteX1329" fmla="*/ 727366 w 6891715"/>
                <a:gd name="connsiteY1329" fmla="*/ 3684326 h 6367455"/>
                <a:gd name="connsiteX1330" fmla="*/ 719429 w 6891715"/>
                <a:gd name="connsiteY1330" fmla="*/ 3690685 h 6367455"/>
                <a:gd name="connsiteX1331" fmla="*/ 711492 w 6891715"/>
                <a:gd name="connsiteY1331" fmla="*/ 3679238 h 6367455"/>
                <a:gd name="connsiteX1332" fmla="*/ 713137 w 6891715"/>
                <a:gd name="connsiteY1332" fmla="*/ 3667467 h 6367455"/>
                <a:gd name="connsiteX1333" fmla="*/ 709077 w 6891715"/>
                <a:gd name="connsiteY1333" fmla="*/ 3678226 h 6367455"/>
                <a:gd name="connsiteX1334" fmla="*/ 687363 w 6891715"/>
                <a:gd name="connsiteY1334" fmla="*/ 3666796 h 6367455"/>
                <a:gd name="connsiteX1335" fmla="*/ 708146 w 6891715"/>
                <a:gd name="connsiteY1335" fmla="*/ 3662351 h 6367455"/>
                <a:gd name="connsiteX1336" fmla="*/ 713618 w 6891715"/>
                <a:gd name="connsiteY1336" fmla="*/ 3664031 h 6367455"/>
                <a:gd name="connsiteX1337" fmla="*/ 713715 w 6891715"/>
                <a:gd name="connsiteY1337" fmla="*/ 3663338 h 6367455"/>
                <a:gd name="connsiteX1338" fmla="*/ 731811 w 6891715"/>
                <a:gd name="connsiteY1338" fmla="*/ 3667790 h 6367455"/>
                <a:gd name="connsiteX1339" fmla="*/ 728637 w 6891715"/>
                <a:gd name="connsiteY1339" fmla="*/ 3656978 h 6367455"/>
                <a:gd name="connsiteX1340" fmla="*/ 717842 w 6891715"/>
                <a:gd name="connsiteY1340" fmla="*/ 3653798 h 6367455"/>
                <a:gd name="connsiteX1341" fmla="*/ 713397 w 6891715"/>
                <a:gd name="connsiteY1341" fmla="*/ 3637263 h 6367455"/>
                <a:gd name="connsiteX1342" fmla="*/ 731493 w 6891715"/>
                <a:gd name="connsiteY1342" fmla="*/ 3629313 h 6367455"/>
                <a:gd name="connsiteX1343" fmla="*/ 734351 w 6891715"/>
                <a:gd name="connsiteY1343" fmla="*/ 3608644 h 6367455"/>
                <a:gd name="connsiteX1344" fmla="*/ 756575 w 6891715"/>
                <a:gd name="connsiteY1344" fmla="*/ 3612460 h 6367455"/>
                <a:gd name="connsiteX1345" fmla="*/ 769274 w 6891715"/>
                <a:gd name="connsiteY1345" fmla="*/ 3610234 h 6367455"/>
                <a:gd name="connsiteX1346" fmla="*/ 781974 w 6891715"/>
                <a:gd name="connsiteY1346" fmla="*/ 3619456 h 6367455"/>
                <a:gd name="connsiteX1347" fmla="*/ 783244 w 6891715"/>
                <a:gd name="connsiteY1347" fmla="*/ 3628995 h 6367455"/>
                <a:gd name="connsiteX1348" fmla="*/ 797214 w 6891715"/>
                <a:gd name="connsiteY1348" fmla="*/ 3634401 h 6367455"/>
                <a:gd name="connsiteX1349" fmla="*/ 792451 w 6891715"/>
                <a:gd name="connsiteY1349" fmla="*/ 3621681 h 6367455"/>
                <a:gd name="connsiteX1350" fmla="*/ 805469 w 6891715"/>
                <a:gd name="connsiteY1350" fmla="*/ 3610870 h 6367455"/>
                <a:gd name="connsiteX1351" fmla="*/ 823250 w 6891715"/>
                <a:gd name="connsiteY1351" fmla="*/ 3618184 h 6367455"/>
                <a:gd name="connsiteX1352" fmla="*/ 839443 w 6891715"/>
                <a:gd name="connsiteY1352" fmla="*/ 3627723 h 6367455"/>
                <a:gd name="connsiteX1353" fmla="*/ 845792 w 6891715"/>
                <a:gd name="connsiteY1353" fmla="*/ 3628359 h 6367455"/>
                <a:gd name="connsiteX1354" fmla="*/ 846428 w 6891715"/>
                <a:gd name="connsiteY1354" fmla="*/ 3609598 h 6367455"/>
                <a:gd name="connsiteX1355" fmla="*/ 837855 w 6891715"/>
                <a:gd name="connsiteY1355" fmla="*/ 3592426 h 6367455"/>
                <a:gd name="connsiteX1356" fmla="*/ 850555 w 6891715"/>
                <a:gd name="connsiteY1356" fmla="*/ 3578753 h 6367455"/>
                <a:gd name="connsiteX1357" fmla="*/ 867382 w 6891715"/>
                <a:gd name="connsiteY1357" fmla="*/ 3578753 h 6367455"/>
                <a:gd name="connsiteX1358" fmla="*/ 877860 w 6891715"/>
                <a:gd name="connsiteY1358" fmla="*/ 3557447 h 6367455"/>
                <a:gd name="connsiteX1359" fmla="*/ 861985 w 6891715"/>
                <a:gd name="connsiteY1359" fmla="*/ 3554267 h 6367455"/>
                <a:gd name="connsiteX1360" fmla="*/ 841666 w 6891715"/>
                <a:gd name="connsiteY1360" fmla="*/ 3559991 h 6367455"/>
                <a:gd name="connsiteX1361" fmla="*/ 823567 w 6891715"/>
                <a:gd name="connsiteY1361" fmla="*/ 3549180 h 6367455"/>
                <a:gd name="connsiteX1362" fmla="*/ 830235 w 6891715"/>
                <a:gd name="connsiteY1362" fmla="*/ 3539004 h 6367455"/>
                <a:gd name="connsiteX1363" fmla="*/ 840396 w 6891715"/>
                <a:gd name="connsiteY1363" fmla="*/ 3528192 h 6367455"/>
                <a:gd name="connsiteX1364" fmla="*/ 862620 w 6891715"/>
                <a:gd name="connsiteY1364" fmla="*/ 3519606 h 6367455"/>
                <a:gd name="connsiteX1365" fmla="*/ 858492 w 6891715"/>
                <a:gd name="connsiteY1365" fmla="*/ 3510067 h 6367455"/>
                <a:gd name="connsiteX1366" fmla="*/ 855318 w 6891715"/>
                <a:gd name="connsiteY1366" fmla="*/ 3497665 h 6367455"/>
                <a:gd name="connsiteX1367" fmla="*/ 870875 w 6891715"/>
                <a:gd name="connsiteY1367" fmla="*/ 3480494 h 6367455"/>
                <a:gd name="connsiteX1368" fmla="*/ 886750 w 6891715"/>
                <a:gd name="connsiteY1368" fmla="*/ 3474770 h 6367455"/>
                <a:gd name="connsiteX1369" fmla="*/ 892783 w 6891715"/>
                <a:gd name="connsiteY1369" fmla="*/ 3461096 h 6367455"/>
                <a:gd name="connsiteX1370" fmla="*/ 911833 w 6891715"/>
                <a:gd name="connsiteY1370" fmla="*/ 3464276 h 6367455"/>
                <a:gd name="connsiteX1371" fmla="*/ 908658 w 6891715"/>
                <a:gd name="connsiteY1371" fmla="*/ 3456962 h 6367455"/>
                <a:gd name="connsiteX1372" fmla="*/ 924533 w 6891715"/>
                <a:gd name="connsiteY1372" fmla="*/ 3451556 h 6367455"/>
                <a:gd name="connsiteX1373" fmla="*/ 941679 w 6891715"/>
                <a:gd name="connsiteY1373" fmla="*/ 3470318 h 6367455"/>
                <a:gd name="connsiteX1374" fmla="*/ 931201 w 6891715"/>
                <a:gd name="connsiteY1374" fmla="*/ 3495757 h 6367455"/>
                <a:gd name="connsiteX1375" fmla="*/ 943901 w 6891715"/>
                <a:gd name="connsiteY1375" fmla="*/ 3496393 h 6367455"/>
                <a:gd name="connsiteX1376" fmla="*/ 952157 w 6891715"/>
                <a:gd name="connsiteY1376" fmla="*/ 3479858 h 6367455"/>
                <a:gd name="connsiteX1377" fmla="*/ 948029 w 6891715"/>
                <a:gd name="connsiteY1377" fmla="*/ 3453464 h 6367455"/>
                <a:gd name="connsiteX1378" fmla="*/ 961364 w 6891715"/>
                <a:gd name="connsiteY1378" fmla="*/ 3453464 h 6367455"/>
                <a:gd name="connsiteX1379" fmla="*/ 3068524 w 6891715"/>
                <a:gd name="connsiteY1379" fmla="*/ 3432164 h 6367455"/>
                <a:gd name="connsiteX1380" fmla="*/ 3099111 w 6891715"/>
                <a:gd name="connsiteY1380" fmla="*/ 3458846 h 6367455"/>
                <a:gd name="connsiteX1381" fmla="*/ 3103526 w 6891715"/>
                <a:gd name="connsiteY1381" fmla="*/ 3464378 h 6367455"/>
                <a:gd name="connsiteX1382" fmla="*/ 3097535 w 6891715"/>
                <a:gd name="connsiteY1382" fmla="*/ 3484552 h 6367455"/>
                <a:gd name="connsiteX1383" fmla="*/ 3057488 w 6891715"/>
                <a:gd name="connsiteY1383" fmla="*/ 3462425 h 6367455"/>
                <a:gd name="connsiteX1384" fmla="*/ 3059065 w 6891715"/>
                <a:gd name="connsiteY1384" fmla="*/ 3441926 h 6367455"/>
                <a:gd name="connsiteX1385" fmla="*/ 2463763 w 6891715"/>
                <a:gd name="connsiteY1385" fmla="*/ 3408351 h 6367455"/>
                <a:gd name="connsiteX1386" fmla="*/ 2474876 w 6891715"/>
                <a:gd name="connsiteY1386" fmla="*/ 3421051 h 6367455"/>
                <a:gd name="connsiteX1387" fmla="*/ 2466303 w 6891715"/>
                <a:gd name="connsiteY1387" fmla="*/ 3420165 h 6367455"/>
                <a:gd name="connsiteX1388" fmla="*/ 2454238 w 6891715"/>
                <a:gd name="connsiteY1388" fmla="*/ 3410123 h 6367455"/>
                <a:gd name="connsiteX1389" fmla="*/ 2674737 w 6891715"/>
                <a:gd name="connsiteY1389" fmla="*/ 3390889 h 6367455"/>
                <a:gd name="connsiteX1390" fmla="*/ 2681250 w 6891715"/>
                <a:gd name="connsiteY1390" fmla="*/ 3409169 h 6367455"/>
                <a:gd name="connsiteX1391" fmla="*/ 2674086 w 6891715"/>
                <a:gd name="connsiteY1391" fmla="*/ 3422639 h 6367455"/>
                <a:gd name="connsiteX1392" fmla="*/ 2668550 w 6891715"/>
                <a:gd name="connsiteY1392" fmla="*/ 3409169 h 6367455"/>
                <a:gd name="connsiteX1393" fmla="*/ 2669201 w 6891715"/>
                <a:gd name="connsiteY1393" fmla="*/ 3392172 h 6367455"/>
                <a:gd name="connsiteX1394" fmla="*/ 2629274 w 6891715"/>
                <a:gd name="connsiteY1394" fmla="*/ 3381364 h 6367455"/>
                <a:gd name="connsiteX1395" fmla="*/ 2653567 w 6891715"/>
                <a:gd name="connsiteY1395" fmla="*/ 3390766 h 6367455"/>
                <a:gd name="connsiteX1396" fmla="*/ 2656722 w 6891715"/>
                <a:gd name="connsiteY1396" fmla="*/ 3399854 h 6367455"/>
                <a:gd name="connsiteX1397" fmla="*/ 2660193 w 6891715"/>
                <a:gd name="connsiteY1397" fmla="*/ 3406122 h 6367455"/>
                <a:gd name="connsiteX1398" fmla="*/ 2664610 w 6891715"/>
                <a:gd name="connsiteY1398" fmla="*/ 3411449 h 6367455"/>
                <a:gd name="connsiteX1399" fmla="*/ 2668711 w 6891715"/>
                <a:gd name="connsiteY1399" fmla="*/ 3422732 h 6367455"/>
                <a:gd name="connsiteX1400" fmla="*/ 2689849 w 6891715"/>
                <a:gd name="connsiteY1400" fmla="*/ 3430880 h 6367455"/>
                <a:gd name="connsiteX1401" fmla="*/ 2693951 w 6891715"/>
                <a:gd name="connsiteY1401" fmla="*/ 3446236 h 6367455"/>
                <a:gd name="connsiteX1402" fmla="*/ 2687956 w 6891715"/>
                <a:gd name="connsiteY1402" fmla="*/ 3460025 h 6367455"/>
                <a:gd name="connsiteX1403" fmla="*/ 2677545 w 6891715"/>
                <a:gd name="connsiteY1403" fmla="*/ 3468173 h 6367455"/>
                <a:gd name="connsiteX1404" fmla="*/ 2660508 w 6891715"/>
                <a:gd name="connsiteY1404" fmla="*/ 3478202 h 6367455"/>
                <a:gd name="connsiteX1405" fmla="*/ 2640001 w 6891715"/>
                <a:gd name="connsiteY1405" fmla="*/ 3476008 h 6367455"/>
                <a:gd name="connsiteX1406" fmla="*/ 2627065 w 6891715"/>
                <a:gd name="connsiteY1406" fmla="*/ 3461592 h 6367455"/>
                <a:gd name="connsiteX1407" fmla="*/ 2634322 w 6891715"/>
                <a:gd name="connsiteY1407" fmla="*/ 3455324 h 6367455"/>
                <a:gd name="connsiteX1408" fmla="*/ 2622648 w 6891715"/>
                <a:gd name="connsiteY1408" fmla="*/ 3453131 h 6367455"/>
                <a:gd name="connsiteX1409" fmla="*/ 2620440 w 6891715"/>
                <a:gd name="connsiteY1409" fmla="*/ 3436834 h 6367455"/>
                <a:gd name="connsiteX1410" fmla="*/ 2603718 w 6891715"/>
                <a:gd name="connsiteY1410" fmla="*/ 3425239 h 6367455"/>
                <a:gd name="connsiteX1411" fmla="*/ 2593938 w 6891715"/>
                <a:gd name="connsiteY1411" fmla="*/ 3412076 h 6367455"/>
                <a:gd name="connsiteX1412" fmla="*/ 2595831 w 6891715"/>
                <a:gd name="connsiteY1412" fmla="*/ 3394213 h 6367455"/>
                <a:gd name="connsiteX1413" fmla="*/ 2608766 w 6891715"/>
                <a:gd name="connsiteY1413" fmla="*/ 3400481 h 6367455"/>
                <a:gd name="connsiteX1414" fmla="*/ 2620124 w 6891715"/>
                <a:gd name="connsiteY1414" fmla="*/ 3397033 h 6367455"/>
                <a:gd name="connsiteX1415" fmla="*/ 1157482 w 6891715"/>
                <a:gd name="connsiteY1415" fmla="*/ 3378189 h 6367455"/>
                <a:gd name="connsiteX1416" fmla="*/ 1165647 w 6891715"/>
                <a:gd name="connsiteY1416" fmla="*/ 3378189 h 6367455"/>
                <a:gd name="connsiteX1417" fmla="*/ 1168671 w 6891715"/>
                <a:gd name="connsiteY1417" fmla="*/ 3387857 h 6367455"/>
                <a:gd name="connsiteX1418" fmla="*/ 1174719 w 6891715"/>
                <a:gd name="connsiteY1418" fmla="*/ 3404938 h 6367455"/>
                <a:gd name="connsiteX1419" fmla="*/ 1171090 w 6891715"/>
                <a:gd name="connsiteY1419" fmla="*/ 3417829 h 6367455"/>
                <a:gd name="connsiteX1420" fmla="*/ 1165949 w 6891715"/>
                <a:gd name="connsiteY1420" fmla="*/ 3421052 h 6367455"/>
                <a:gd name="connsiteX1421" fmla="*/ 1153854 w 6891715"/>
                <a:gd name="connsiteY1421" fmla="*/ 3413639 h 6367455"/>
                <a:gd name="connsiteX1422" fmla="*/ 1149318 w 6891715"/>
                <a:gd name="connsiteY1422" fmla="*/ 3400748 h 6367455"/>
                <a:gd name="connsiteX1423" fmla="*/ 1151435 w 6891715"/>
                <a:gd name="connsiteY1423" fmla="*/ 3387857 h 6367455"/>
                <a:gd name="connsiteX1424" fmla="*/ 1072072 w 6891715"/>
                <a:gd name="connsiteY1424" fmla="*/ 3340094 h 6367455"/>
                <a:gd name="connsiteX1425" fmla="*/ 1080383 w 6891715"/>
                <a:gd name="connsiteY1425" fmla="*/ 3351711 h 6367455"/>
                <a:gd name="connsiteX1426" fmla="*/ 1080383 w 6891715"/>
                <a:gd name="connsiteY1426" fmla="*/ 3364272 h 6367455"/>
                <a:gd name="connsiteX1427" fmla="*/ 1085817 w 6891715"/>
                <a:gd name="connsiteY1427" fmla="*/ 3378398 h 6367455"/>
                <a:gd name="connsiteX1428" fmla="*/ 1073351 w 6891715"/>
                <a:gd name="connsiteY1428" fmla="*/ 3387819 h 6367455"/>
                <a:gd name="connsiteX1429" fmla="*/ 1067917 w 6891715"/>
                <a:gd name="connsiteY1429" fmla="*/ 3397239 h 6367455"/>
                <a:gd name="connsiteX1430" fmla="*/ 1057373 w 6891715"/>
                <a:gd name="connsiteY1430" fmla="*/ 3394727 h 6367455"/>
                <a:gd name="connsiteX1431" fmla="*/ 1055132 w 6891715"/>
                <a:gd name="connsiteY1431" fmla="*/ 3384992 h 6367455"/>
                <a:gd name="connsiteX1432" fmla="*/ 1061206 w 6891715"/>
                <a:gd name="connsiteY1432" fmla="*/ 3368354 h 6367455"/>
                <a:gd name="connsiteX1433" fmla="*/ 1051616 w 6891715"/>
                <a:gd name="connsiteY1433" fmla="*/ 3368354 h 6367455"/>
                <a:gd name="connsiteX1434" fmla="*/ 1043305 w 6891715"/>
                <a:gd name="connsiteY1434" fmla="*/ 3377770 h 6367455"/>
                <a:gd name="connsiteX1435" fmla="*/ 1039151 w 6891715"/>
                <a:gd name="connsiteY1435" fmla="*/ 3384050 h 6367455"/>
                <a:gd name="connsiteX1436" fmla="*/ 1038191 w 6891715"/>
                <a:gd name="connsiteY1436" fmla="*/ 3371807 h 6367455"/>
                <a:gd name="connsiteX1437" fmla="*/ 1047461 w 6891715"/>
                <a:gd name="connsiteY1437" fmla="*/ 3350769 h 6367455"/>
                <a:gd name="connsiteX1438" fmla="*/ 1055772 w 6891715"/>
                <a:gd name="connsiteY1438" fmla="*/ 3356735 h 6367455"/>
                <a:gd name="connsiteX1439" fmla="*/ 1062484 w 6891715"/>
                <a:gd name="connsiteY1439" fmla="*/ 3348571 h 6367455"/>
                <a:gd name="connsiteX1440" fmla="*/ 2665169 w 6891715"/>
                <a:gd name="connsiteY1440" fmla="*/ 3319452 h 6367455"/>
                <a:gd name="connsiteX1441" fmla="*/ 2676488 w 6891715"/>
                <a:gd name="connsiteY1441" fmla="*/ 3339638 h 6367455"/>
                <a:gd name="connsiteX1442" fmla="*/ 2670990 w 6891715"/>
                <a:gd name="connsiteY1442" fmla="*/ 3354377 h 6367455"/>
                <a:gd name="connsiteX1443" fmla="*/ 2659025 w 6891715"/>
                <a:gd name="connsiteY1443" fmla="*/ 3347008 h 6367455"/>
                <a:gd name="connsiteX1444" fmla="*/ 2670990 w 6891715"/>
                <a:gd name="connsiteY1444" fmla="*/ 3338356 h 6367455"/>
                <a:gd name="connsiteX1445" fmla="*/ 1084228 w 6891715"/>
                <a:gd name="connsiteY1445" fmla="*/ 3309929 h 6367455"/>
                <a:gd name="connsiteX1446" fmla="*/ 1082061 w 6891715"/>
                <a:gd name="connsiteY1446" fmla="*/ 3317834 h 6367455"/>
                <a:gd name="connsiteX1447" fmla="*/ 1071529 w 6891715"/>
                <a:gd name="connsiteY1447" fmla="*/ 3324217 h 6367455"/>
                <a:gd name="connsiteX1448" fmla="*/ 1074936 w 6891715"/>
                <a:gd name="connsiteY1448" fmla="*/ 3316010 h 6367455"/>
                <a:gd name="connsiteX1449" fmla="*/ 1113472 w 6891715"/>
                <a:gd name="connsiteY1449" fmla="*/ 3303579 h 6367455"/>
                <a:gd name="connsiteX1450" fmla="*/ 1114392 w 6891715"/>
                <a:gd name="connsiteY1450" fmla="*/ 3311286 h 6367455"/>
                <a:gd name="connsiteX1451" fmla="*/ 1103653 w 6891715"/>
                <a:gd name="connsiteY1451" fmla="*/ 3330557 h 6367455"/>
                <a:gd name="connsiteX1452" fmla="*/ 1101505 w 6891715"/>
                <a:gd name="connsiteY1452" fmla="*/ 3345010 h 6367455"/>
                <a:gd name="connsiteX1453" fmla="*/ 1089538 w 6891715"/>
                <a:gd name="connsiteY1453" fmla="*/ 3359143 h 6367455"/>
                <a:gd name="connsiteX1454" fmla="*/ 1082481 w 6891715"/>
                <a:gd name="connsiteY1454" fmla="*/ 3355288 h 6367455"/>
                <a:gd name="connsiteX1455" fmla="*/ 1083095 w 6891715"/>
                <a:gd name="connsiteY1455" fmla="*/ 3352398 h 6367455"/>
                <a:gd name="connsiteX1456" fmla="*/ 1077879 w 6891715"/>
                <a:gd name="connsiteY1456" fmla="*/ 3344048 h 6367455"/>
                <a:gd name="connsiteX1457" fmla="*/ 1094448 w 6891715"/>
                <a:gd name="connsiteY1457" fmla="*/ 3331521 h 6367455"/>
                <a:gd name="connsiteX1458" fmla="*/ 1089232 w 6891715"/>
                <a:gd name="connsiteY1458" fmla="*/ 3330557 h 6367455"/>
                <a:gd name="connsiteX1459" fmla="*/ 1102425 w 6891715"/>
                <a:gd name="connsiteY1459" fmla="*/ 3314499 h 6367455"/>
                <a:gd name="connsiteX1460" fmla="*/ 2832915 w 6891715"/>
                <a:gd name="connsiteY1460" fmla="*/ 3290876 h 6367455"/>
                <a:gd name="connsiteX1461" fmla="*/ 2848659 w 6891715"/>
                <a:gd name="connsiteY1461" fmla="*/ 3298814 h 6367455"/>
                <a:gd name="connsiteX1462" fmla="*/ 2852437 w 6891715"/>
                <a:gd name="connsiteY1462" fmla="*/ 3323262 h 6367455"/>
                <a:gd name="connsiteX1463" fmla="*/ 2858735 w 6891715"/>
                <a:gd name="connsiteY1463" fmla="*/ 3340090 h 6367455"/>
                <a:gd name="connsiteX1464" fmla="*/ 2859050 w 6891715"/>
                <a:gd name="connsiteY1464" fmla="*/ 3355965 h 6367455"/>
                <a:gd name="connsiteX1465" fmla="*/ 2825673 w 6891715"/>
                <a:gd name="connsiteY1465" fmla="*/ 3386761 h 6367455"/>
                <a:gd name="connsiteX1466" fmla="*/ 2826618 w 6891715"/>
                <a:gd name="connsiteY1466" fmla="*/ 3404859 h 6367455"/>
                <a:gd name="connsiteX1467" fmla="*/ 2846770 w 6891715"/>
                <a:gd name="connsiteY1467" fmla="*/ 3426766 h 6367455"/>
                <a:gd name="connsiteX1468" fmla="*/ 2831341 w 6891715"/>
                <a:gd name="connsiteY1468" fmla="*/ 3449944 h 6367455"/>
                <a:gd name="connsiteX1469" fmla="*/ 2814337 w 6891715"/>
                <a:gd name="connsiteY1469" fmla="*/ 3447721 h 6367455"/>
                <a:gd name="connsiteX1470" fmla="*/ 2814652 w 6891715"/>
                <a:gd name="connsiteY1470" fmla="*/ 3457564 h 6367455"/>
                <a:gd name="connsiteX1471" fmla="*/ 2807095 w 6891715"/>
                <a:gd name="connsiteY1471" fmla="*/ 3449944 h 6367455"/>
                <a:gd name="connsiteX1472" fmla="*/ 2805206 w 6891715"/>
                <a:gd name="connsiteY1472" fmla="*/ 3460739 h 6367455"/>
                <a:gd name="connsiteX1473" fmla="*/ 2820005 w 6891715"/>
                <a:gd name="connsiteY1473" fmla="*/ 3480741 h 6367455"/>
                <a:gd name="connsiteX1474" fmla="*/ 2804261 w 6891715"/>
                <a:gd name="connsiteY1474" fmla="*/ 3482964 h 6367455"/>
                <a:gd name="connsiteX1475" fmla="*/ 2793871 w 6891715"/>
                <a:gd name="connsiteY1475" fmla="*/ 3473439 h 6367455"/>
                <a:gd name="connsiteX1476" fmla="*/ 2782220 w 6891715"/>
                <a:gd name="connsiteY1476" fmla="*/ 3471534 h 6367455"/>
                <a:gd name="connsiteX1477" fmla="*/ 2775923 w 6891715"/>
                <a:gd name="connsiteY1477" fmla="*/ 3459786 h 6367455"/>
                <a:gd name="connsiteX1478" fmla="*/ 2790722 w 6891715"/>
                <a:gd name="connsiteY1478" fmla="*/ 3456611 h 6367455"/>
                <a:gd name="connsiteX1479" fmla="*/ 2777497 w 6891715"/>
                <a:gd name="connsiteY1479" fmla="*/ 3440736 h 6367455"/>
                <a:gd name="connsiteX1480" fmla="*/ 2776237 w 6891715"/>
                <a:gd name="connsiteY1480" fmla="*/ 3442641 h 6367455"/>
                <a:gd name="connsiteX1481" fmla="*/ 2772774 w 6891715"/>
                <a:gd name="connsiteY1481" fmla="*/ 3445816 h 6367455"/>
                <a:gd name="connsiteX1482" fmla="*/ 2770570 w 6891715"/>
                <a:gd name="connsiteY1482" fmla="*/ 3447086 h 6367455"/>
                <a:gd name="connsiteX1483" fmla="*/ 2768366 w 6891715"/>
                <a:gd name="connsiteY1483" fmla="*/ 3448674 h 6367455"/>
                <a:gd name="connsiteX1484" fmla="*/ 2766791 w 6891715"/>
                <a:gd name="connsiteY1484" fmla="*/ 3449309 h 6367455"/>
                <a:gd name="connsiteX1485" fmla="*/ 2766161 w 6891715"/>
                <a:gd name="connsiteY1485" fmla="*/ 3449626 h 6367455"/>
                <a:gd name="connsiteX1486" fmla="*/ 2765217 w 6891715"/>
                <a:gd name="connsiteY1486" fmla="*/ 3449626 h 6367455"/>
                <a:gd name="connsiteX1487" fmla="*/ 2761438 w 6891715"/>
                <a:gd name="connsiteY1487" fmla="*/ 3447721 h 6367455"/>
                <a:gd name="connsiteX1488" fmla="*/ 2756400 w 6891715"/>
                <a:gd name="connsiteY1488" fmla="*/ 3445499 h 6367455"/>
                <a:gd name="connsiteX1489" fmla="*/ 2750733 w 6891715"/>
                <a:gd name="connsiteY1489" fmla="*/ 3442324 h 6367455"/>
                <a:gd name="connsiteX1490" fmla="*/ 2739082 w 6891715"/>
                <a:gd name="connsiteY1490" fmla="*/ 3445499 h 6367455"/>
                <a:gd name="connsiteX1491" fmla="*/ 2730580 w 6891715"/>
                <a:gd name="connsiteY1491" fmla="*/ 3434069 h 6367455"/>
                <a:gd name="connsiteX1492" fmla="*/ 2726172 w 6891715"/>
                <a:gd name="connsiteY1492" fmla="*/ 3419146 h 6367455"/>
                <a:gd name="connsiteX1493" fmla="*/ 2732470 w 6891715"/>
                <a:gd name="connsiteY1493" fmla="*/ 3410574 h 6367455"/>
                <a:gd name="connsiteX1494" fmla="*/ 2721764 w 6891715"/>
                <a:gd name="connsiteY1494" fmla="*/ 3395016 h 6367455"/>
                <a:gd name="connsiteX1495" fmla="*/ 2728691 w 6891715"/>
                <a:gd name="connsiteY1495" fmla="*/ 3382316 h 6367455"/>
                <a:gd name="connsiteX1496" fmla="*/ 2706650 w 6891715"/>
                <a:gd name="connsiteY1496" fmla="*/ 3359457 h 6367455"/>
                <a:gd name="connsiteX1497" fmla="*/ 2712003 w 6891715"/>
                <a:gd name="connsiteY1497" fmla="*/ 3352155 h 6367455"/>
                <a:gd name="connsiteX1498" fmla="*/ 2742546 w 6891715"/>
                <a:gd name="connsiteY1498" fmla="*/ 3359140 h 6367455"/>
                <a:gd name="connsiteX1499" fmla="*/ 2751677 w 6891715"/>
                <a:gd name="connsiteY1499" fmla="*/ 3348344 h 6367455"/>
                <a:gd name="connsiteX1500" fmla="*/ 2760179 w 6891715"/>
                <a:gd name="connsiteY1500" fmla="*/ 3334692 h 6367455"/>
                <a:gd name="connsiteX1501" fmla="*/ 2739082 w 6891715"/>
                <a:gd name="connsiteY1501" fmla="*/ 3323262 h 6367455"/>
                <a:gd name="connsiteX1502" fmla="*/ 2739082 w 6891715"/>
                <a:gd name="connsiteY1502" fmla="*/ 3315959 h 6367455"/>
                <a:gd name="connsiteX1503" fmla="*/ 2755771 w 6891715"/>
                <a:gd name="connsiteY1503" fmla="*/ 3325166 h 6367455"/>
                <a:gd name="connsiteX1504" fmla="*/ 2785054 w 6891715"/>
                <a:gd name="connsiteY1504" fmla="*/ 3317547 h 6367455"/>
                <a:gd name="connsiteX1505" fmla="*/ 2767421 w 6891715"/>
                <a:gd name="connsiteY1505" fmla="*/ 3335644 h 6367455"/>
                <a:gd name="connsiteX1506" fmla="*/ 2773718 w 6891715"/>
                <a:gd name="connsiteY1506" fmla="*/ 3341677 h 6367455"/>
                <a:gd name="connsiteX1507" fmla="*/ 2771514 w 6891715"/>
                <a:gd name="connsiteY1507" fmla="*/ 3351202 h 6367455"/>
                <a:gd name="connsiteX1508" fmla="*/ 2790722 w 6891715"/>
                <a:gd name="connsiteY1508" fmla="*/ 3363903 h 6367455"/>
                <a:gd name="connsiteX1509" fmla="*/ 2795760 w 6891715"/>
                <a:gd name="connsiteY1509" fmla="*/ 3341677 h 6367455"/>
                <a:gd name="connsiteX1510" fmla="*/ 2802057 w 6891715"/>
                <a:gd name="connsiteY1510" fmla="*/ 3337549 h 6367455"/>
                <a:gd name="connsiteX1511" fmla="*/ 2811504 w 6891715"/>
                <a:gd name="connsiteY1511" fmla="*/ 3346757 h 6367455"/>
                <a:gd name="connsiteX1512" fmla="*/ 2811189 w 6891715"/>
                <a:gd name="connsiteY1512" fmla="*/ 3334374 h 6367455"/>
                <a:gd name="connsiteX1513" fmla="*/ 2803002 w 6891715"/>
                <a:gd name="connsiteY1513" fmla="*/ 3321674 h 6367455"/>
                <a:gd name="connsiteX1514" fmla="*/ 1020731 w 6891715"/>
                <a:gd name="connsiteY1514" fmla="*/ 3233728 h 6367455"/>
                <a:gd name="connsiteX1515" fmla="*/ 1016076 w 6891715"/>
                <a:gd name="connsiteY1515" fmla="*/ 3241030 h 6367455"/>
                <a:gd name="connsiteX1516" fmla="*/ 1012090 w 6891715"/>
                <a:gd name="connsiteY1516" fmla="*/ 3246428 h 6367455"/>
                <a:gd name="connsiteX1517" fmla="*/ 1006440 w 6891715"/>
                <a:gd name="connsiteY1517" fmla="*/ 3243253 h 6367455"/>
                <a:gd name="connsiteX1518" fmla="*/ 1012755 w 6891715"/>
                <a:gd name="connsiteY1518" fmla="*/ 3234680 h 6367455"/>
                <a:gd name="connsiteX1519" fmla="*/ 1074260 w 6891715"/>
                <a:gd name="connsiteY1519" fmla="*/ 3214677 h 6367455"/>
                <a:gd name="connsiteX1520" fmla="*/ 1089658 w 6891715"/>
                <a:gd name="connsiteY1520" fmla="*/ 3239024 h 6367455"/>
                <a:gd name="connsiteX1521" fmla="*/ 1106981 w 6891715"/>
                <a:gd name="connsiteY1521" fmla="*/ 3246073 h 6367455"/>
                <a:gd name="connsiteX1522" fmla="*/ 1103774 w 6891715"/>
                <a:gd name="connsiteY1522" fmla="*/ 3257926 h 6367455"/>
                <a:gd name="connsiteX1523" fmla="*/ 1117568 w 6891715"/>
                <a:gd name="connsiteY1523" fmla="*/ 3267537 h 6367455"/>
                <a:gd name="connsiteX1524" fmla="*/ 1101849 w 6891715"/>
                <a:gd name="connsiteY1524" fmla="*/ 3281632 h 6367455"/>
                <a:gd name="connsiteX1525" fmla="*/ 1099603 w 6891715"/>
                <a:gd name="connsiteY1525" fmla="*/ 3275225 h 6367455"/>
                <a:gd name="connsiteX1526" fmla="*/ 1084526 w 6891715"/>
                <a:gd name="connsiteY1526" fmla="*/ 3280350 h 6367455"/>
                <a:gd name="connsiteX1527" fmla="*/ 1077147 w 6891715"/>
                <a:gd name="connsiteY1527" fmla="*/ 3285797 h 6367455"/>
                <a:gd name="connsiteX1528" fmla="*/ 1063353 w 6891715"/>
                <a:gd name="connsiteY1528" fmla="*/ 3286117 h 6367455"/>
                <a:gd name="connsiteX1529" fmla="*/ 1055655 w 6891715"/>
                <a:gd name="connsiteY1529" fmla="*/ 3277467 h 6367455"/>
                <a:gd name="connsiteX1530" fmla="*/ 1067523 w 6891715"/>
                <a:gd name="connsiteY1530" fmla="*/ 3266897 h 6367455"/>
                <a:gd name="connsiteX1531" fmla="*/ 1082601 w 6891715"/>
                <a:gd name="connsiteY1531" fmla="*/ 3267856 h 6367455"/>
                <a:gd name="connsiteX1532" fmla="*/ 1082280 w 6891715"/>
                <a:gd name="connsiteY1532" fmla="*/ 3262730 h 6367455"/>
                <a:gd name="connsiteX1533" fmla="*/ 1070732 w 6891715"/>
                <a:gd name="connsiteY1533" fmla="*/ 3261449 h 6367455"/>
                <a:gd name="connsiteX1534" fmla="*/ 1073618 w 6891715"/>
                <a:gd name="connsiteY1534" fmla="*/ 3254081 h 6367455"/>
                <a:gd name="connsiteX1535" fmla="*/ 1082280 w 6891715"/>
                <a:gd name="connsiteY1535" fmla="*/ 3253121 h 6367455"/>
                <a:gd name="connsiteX1536" fmla="*/ 1087412 w 6891715"/>
                <a:gd name="connsiteY1536" fmla="*/ 3242227 h 6367455"/>
                <a:gd name="connsiteX1537" fmla="*/ 1073618 w 6891715"/>
                <a:gd name="connsiteY1537" fmla="*/ 3243190 h 6367455"/>
                <a:gd name="connsiteX1538" fmla="*/ 1059505 w 6891715"/>
                <a:gd name="connsiteY1538" fmla="*/ 3236141 h 6367455"/>
                <a:gd name="connsiteX1539" fmla="*/ 1056296 w 6891715"/>
                <a:gd name="connsiteY1539" fmla="*/ 3224288 h 6367455"/>
                <a:gd name="connsiteX1540" fmla="*/ 1068165 w 6891715"/>
                <a:gd name="connsiteY1540" fmla="*/ 3226530 h 6367455"/>
                <a:gd name="connsiteX1541" fmla="*/ 1064636 w 6891715"/>
                <a:gd name="connsiteY1541" fmla="*/ 3217881 h 6367455"/>
                <a:gd name="connsiteX1542" fmla="*/ 1036556 w 6891715"/>
                <a:gd name="connsiteY1542" fmla="*/ 3211501 h 6367455"/>
                <a:gd name="connsiteX1543" fmla="*/ 1042954 w 6891715"/>
                <a:gd name="connsiteY1543" fmla="*/ 3212454 h 6367455"/>
                <a:gd name="connsiteX1544" fmla="*/ 1032178 w 6891715"/>
                <a:gd name="connsiteY1544" fmla="*/ 3225472 h 6367455"/>
                <a:gd name="connsiteX1545" fmla="*/ 1020731 w 6891715"/>
                <a:gd name="connsiteY1545" fmla="*/ 3227377 h 6367455"/>
                <a:gd name="connsiteX1546" fmla="*/ 1025442 w 6891715"/>
                <a:gd name="connsiteY1546" fmla="*/ 3219122 h 6367455"/>
                <a:gd name="connsiteX1547" fmla="*/ 1065497 w 6891715"/>
                <a:gd name="connsiteY1547" fmla="*/ 3170226 h 6367455"/>
                <a:gd name="connsiteX1548" fmla="*/ 1066766 w 6891715"/>
                <a:gd name="connsiteY1548" fmla="*/ 3176576 h 6367455"/>
                <a:gd name="connsiteX1549" fmla="*/ 1060416 w 6891715"/>
                <a:gd name="connsiteY1549" fmla="*/ 3174354 h 6367455"/>
                <a:gd name="connsiteX1550" fmla="*/ 2496621 w 6891715"/>
                <a:gd name="connsiteY1550" fmla="*/ 3159114 h 6367455"/>
                <a:gd name="connsiteX1551" fmla="*/ 2512976 w 6891715"/>
                <a:gd name="connsiteY1551" fmla="*/ 3161291 h 6367455"/>
                <a:gd name="connsiteX1552" fmla="*/ 2507000 w 6891715"/>
                <a:gd name="connsiteY1552" fmla="*/ 3179948 h 6367455"/>
                <a:gd name="connsiteX1553" fmla="*/ 2488130 w 6891715"/>
                <a:gd name="connsiteY1553" fmla="*/ 3189277 h 6367455"/>
                <a:gd name="connsiteX1554" fmla="*/ 2479638 w 6891715"/>
                <a:gd name="connsiteY1554" fmla="*/ 3174662 h 6367455"/>
                <a:gd name="connsiteX1555" fmla="*/ 2481839 w 6891715"/>
                <a:gd name="connsiteY1555" fmla="*/ 3166888 h 6367455"/>
                <a:gd name="connsiteX1556" fmla="*/ 2494420 w 6891715"/>
                <a:gd name="connsiteY1556" fmla="*/ 3169687 h 6367455"/>
                <a:gd name="connsiteX1557" fmla="*/ 949493 w 6891715"/>
                <a:gd name="connsiteY1557" fmla="*/ 3151177 h 6367455"/>
                <a:gd name="connsiteX1558" fmla="*/ 957238 w 6891715"/>
                <a:gd name="connsiteY1558" fmla="*/ 3156257 h 6367455"/>
                <a:gd name="connsiteX1559" fmla="*/ 946125 w 6891715"/>
                <a:gd name="connsiteY1559" fmla="*/ 3170226 h 6367455"/>
                <a:gd name="connsiteX1560" fmla="*/ 1053951 w 6891715"/>
                <a:gd name="connsiteY1560" fmla="*/ 3149590 h 6367455"/>
                <a:gd name="connsiteX1561" fmla="*/ 1060416 w 6891715"/>
                <a:gd name="connsiteY1561" fmla="*/ 3156763 h 6367455"/>
                <a:gd name="connsiteX1562" fmla="*/ 1060416 w 6891715"/>
                <a:gd name="connsiteY1562" fmla="*/ 3162999 h 6367455"/>
                <a:gd name="connsiteX1563" fmla="*/ 1052656 w 6891715"/>
                <a:gd name="connsiteY1563" fmla="*/ 3167053 h 6367455"/>
                <a:gd name="connsiteX1564" fmla="*/ 1043924 w 6891715"/>
                <a:gd name="connsiteY1564" fmla="*/ 3161127 h 6367455"/>
                <a:gd name="connsiteX1565" fmla="*/ 1042953 w 6891715"/>
                <a:gd name="connsiteY1565" fmla="*/ 3151773 h 6367455"/>
                <a:gd name="connsiteX1566" fmla="*/ 957696 w 6891715"/>
                <a:gd name="connsiteY1566" fmla="*/ 3089266 h 6367455"/>
                <a:gd name="connsiteX1567" fmla="*/ 969937 w 6891715"/>
                <a:gd name="connsiteY1567" fmla="*/ 3097932 h 6367455"/>
                <a:gd name="connsiteX1568" fmla="*/ 966877 w 6891715"/>
                <a:gd name="connsiteY1568" fmla="*/ 3107561 h 6367455"/>
                <a:gd name="connsiteX1569" fmla="*/ 958002 w 6891715"/>
                <a:gd name="connsiteY1569" fmla="*/ 3112696 h 6367455"/>
                <a:gd name="connsiteX1570" fmla="*/ 965041 w 6891715"/>
                <a:gd name="connsiteY1570" fmla="*/ 3133881 h 6367455"/>
                <a:gd name="connsiteX1571" fmla="*/ 960144 w 6891715"/>
                <a:gd name="connsiteY1571" fmla="*/ 3148003 h 6367455"/>
                <a:gd name="connsiteX1572" fmla="*/ 950657 w 6891715"/>
                <a:gd name="connsiteY1572" fmla="*/ 3139337 h 6367455"/>
                <a:gd name="connsiteX1573" fmla="*/ 946679 w 6891715"/>
                <a:gd name="connsiteY1573" fmla="*/ 3129066 h 6367455"/>
                <a:gd name="connsiteX1574" fmla="*/ 944536 w 6891715"/>
                <a:gd name="connsiteY1574" fmla="*/ 3110771 h 6367455"/>
                <a:gd name="connsiteX1575" fmla="*/ 945148 w 6891715"/>
                <a:gd name="connsiteY1575" fmla="*/ 3090550 h 6367455"/>
                <a:gd name="connsiteX1576" fmla="*/ 2717252 w 6891715"/>
                <a:gd name="connsiteY1576" fmla="*/ 3084501 h 6367455"/>
                <a:gd name="connsiteX1577" fmla="*/ 2722526 w 6891715"/>
                <a:gd name="connsiteY1577" fmla="*/ 3100947 h 6367455"/>
                <a:gd name="connsiteX1578" fmla="*/ 2711048 w 6891715"/>
                <a:gd name="connsiteY1578" fmla="*/ 3096433 h 6367455"/>
                <a:gd name="connsiteX1579" fmla="*/ 2700501 w 6891715"/>
                <a:gd name="connsiteY1579" fmla="*/ 3105139 h 6367455"/>
                <a:gd name="connsiteX1580" fmla="*/ 2695538 w 6891715"/>
                <a:gd name="connsiteY1580" fmla="*/ 3099658 h 6367455"/>
                <a:gd name="connsiteX1581" fmla="*/ 2702673 w 6891715"/>
                <a:gd name="connsiteY1581" fmla="*/ 3089016 h 6367455"/>
                <a:gd name="connsiteX1582" fmla="*/ 1081056 w 6891715"/>
                <a:gd name="connsiteY1582" fmla="*/ 3082917 h 6367455"/>
                <a:gd name="connsiteX1583" fmla="*/ 1085552 w 6891715"/>
                <a:gd name="connsiteY1583" fmla="*/ 3084822 h 6367455"/>
                <a:gd name="connsiteX1584" fmla="*/ 1087404 w 6891715"/>
                <a:gd name="connsiteY1584" fmla="*/ 3093394 h 6367455"/>
                <a:gd name="connsiteX1585" fmla="*/ 1083700 w 6891715"/>
                <a:gd name="connsiteY1585" fmla="*/ 3105141 h 6367455"/>
                <a:gd name="connsiteX1586" fmla="*/ 1081056 w 6891715"/>
                <a:gd name="connsiteY1586" fmla="*/ 3095617 h 6367455"/>
                <a:gd name="connsiteX1587" fmla="*/ 3278151 w 6891715"/>
                <a:gd name="connsiteY1587" fmla="*/ 3081329 h 6367455"/>
                <a:gd name="connsiteX1588" fmla="*/ 3281326 w 6891715"/>
                <a:gd name="connsiteY1588" fmla="*/ 3085759 h 6367455"/>
                <a:gd name="connsiteX1589" fmla="*/ 3275928 w 6891715"/>
                <a:gd name="connsiteY1589" fmla="*/ 3099048 h 6367455"/>
                <a:gd name="connsiteX1590" fmla="*/ 3272118 w 6891715"/>
                <a:gd name="connsiteY1590" fmla="*/ 3137019 h 6367455"/>
                <a:gd name="connsiteX1591" fmla="*/ 3272436 w 6891715"/>
                <a:gd name="connsiteY1591" fmla="*/ 3161067 h 6367455"/>
                <a:gd name="connsiteX1592" fmla="*/ 3256561 w 6891715"/>
                <a:gd name="connsiteY1592" fmla="*/ 3174673 h 6367455"/>
                <a:gd name="connsiteX1593" fmla="*/ 3251481 w 6891715"/>
                <a:gd name="connsiteY1593" fmla="*/ 3207581 h 6367455"/>
                <a:gd name="connsiteX1594" fmla="*/ 3245448 w 6891715"/>
                <a:gd name="connsiteY1594" fmla="*/ 3235745 h 6367455"/>
                <a:gd name="connsiteX1595" fmla="*/ 3232113 w 6891715"/>
                <a:gd name="connsiteY1595" fmla="*/ 3264226 h 6367455"/>
                <a:gd name="connsiteX1596" fmla="*/ 3220365 w 6891715"/>
                <a:gd name="connsiteY1596" fmla="*/ 3268655 h 6367455"/>
                <a:gd name="connsiteX1597" fmla="*/ 3219413 w 6891715"/>
                <a:gd name="connsiteY1597" fmla="*/ 3255048 h 6367455"/>
                <a:gd name="connsiteX1598" fmla="*/ 3232430 w 6891715"/>
                <a:gd name="connsiteY1598" fmla="*/ 3179419 h 6367455"/>
                <a:gd name="connsiteX1599" fmla="*/ 3249258 w 6891715"/>
                <a:gd name="connsiteY1599" fmla="*/ 3154106 h 6367455"/>
                <a:gd name="connsiteX1600" fmla="*/ 3259418 w 6891715"/>
                <a:gd name="connsiteY1600" fmla="*/ 3133854 h 6367455"/>
                <a:gd name="connsiteX1601" fmla="*/ 3265768 w 6891715"/>
                <a:gd name="connsiteY1601" fmla="*/ 3118034 h 6367455"/>
                <a:gd name="connsiteX1602" fmla="*/ 3264498 w 6891715"/>
                <a:gd name="connsiteY1602" fmla="*/ 3103479 h 6367455"/>
                <a:gd name="connsiteX1603" fmla="*/ 963890 w 6891715"/>
                <a:gd name="connsiteY1603" fmla="*/ 3071804 h 6367455"/>
                <a:gd name="connsiteX1604" fmla="*/ 974701 w 6891715"/>
                <a:gd name="connsiteY1604" fmla="*/ 3076971 h 6367455"/>
                <a:gd name="connsiteX1605" fmla="*/ 969132 w 6891715"/>
                <a:gd name="connsiteY1605" fmla="*/ 3086091 h 6367455"/>
                <a:gd name="connsiteX1606" fmla="*/ 961597 w 6891715"/>
                <a:gd name="connsiteY1606" fmla="*/ 3083963 h 6367455"/>
                <a:gd name="connsiteX1607" fmla="*/ 954063 w 6891715"/>
                <a:gd name="connsiteY1607" fmla="*/ 3080315 h 6367455"/>
                <a:gd name="connsiteX1608" fmla="*/ 955045 w 6891715"/>
                <a:gd name="connsiteY1608" fmla="*/ 3073020 h 6367455"/>
                <a:gd name="connsiteX1609" fmla="*/ 960350 w 6891715"/>
                <a:gd name="connsiteY1609" fmla="*/ 3040054 h 6367455"/>
                <a:gd name="connsiteX1610" fmla="*/ 976288 w 6891715"/>
                <a:gd name="connsiteY1610" fmla="*/ 3041016 h 6367455"/>
                <a:gd name="connsiteX1611" fmla="*/ 974100 w 6891715"/>
                <a:gd name="connsiteY1611" fmla="*/ 3051920 h 6367455"/>
                <a:gd name="connsiteX1612" fmla="*/ 968788 w 6891715"/>
                <a:gd name="connsiteY1612" fmla="*/ 3050637 h 6367455"/>
                <a:gd name="connsiteX1613" fmla="*/ 970975 w 6891715"/>
                <a:gd name="connsiteY1613" fmla="*/ 3059296 h 6367455"/>
                <a:gd name="connsiteX1614" fmla="*/ 974100 w 6891715"/>
                <a:gd name="connsiteY1614" fmla="*/ 3058975 h 6367455"/>
                <a:gd name="connsiteX1615" fmla="*/ 975038 w 6891715"/>
                <a:gd name="connsiteY1615" fmla="*/ 3071804 h 6367455"/>
                <a:gd name="connsiteX1616" fmla="*/ 960350 w 6891715"/>
                <a:gd name="connsiteY1616" fmla="*/ 3064748 h 6367455"/>
                <a:gd name="connsiteX1617" fmla="*/ 959412 w 6891715"/>
                <a:gd name="connsiteY1617" fmla="*/ 3056089 h 6367455"/>
                <a:gd name="connsiteX1618" fmla="*/ 941600 w 6891715"/>
                <a:gd name="connsiteY1618" fmla="*/ 3052882 h 6367455"/>
                <a:gd name="connsiteX1619" fmla="*/ 936599 w 6891715"/>
                <a:gd name="connsiteY1619" fmla="*/ 3043582 h 6367455"/>
                <a:gd name="connsiteX1620" fmla="*/ 1047716 w 6891715"/>
                <a:gd name="connsiteY1620" fmla="*/ 3033705 h 6367455"/>
                <a:gd name="connsiteX1621" fmla="*/ 1067084 w 6891715"/>
                <a:gd name="connsiteY1621" fmla="*/ 3048347 h 6367455"/>
                <a:gd name="connsiteX1622" fmla="*/ 1069307 w 6891715"/>
                <a:gd name="connsiteY1622" fmla="*/ 3077949 h 6367455"/>
                <a:gd name="connsiteX1623" fmla="*/ 1066132 w 6891715"/>
                <a:gd name="connsiteY1623" fmla="*/ 3087498 h 6367455"/>
                <a:gd name="connsiteX1624" fmla="*/ 1076926 w 6891715"/>
                <a:gd name="connsiteY1624" fmla="*/ 3092590 h 6367455"/>
                <a:gd name="connsiteX1625" fmla="*/ 1079466 w 6891715"/>
                <a:gd name="connsiteY1625" fmla="*/ 3109460 h 6367455"/>
                <a:gd name="connsiteX1626" fmla="*/ 1084229 w 6891715"/>
                <a:gd name="connsiteY1626" fmla="*/ 3109460 h 6367455"/>
                <a:gd name="connsiteX1627" fmla="*/ 1082642 w 6891715"/>
                <a:gd name="connsiteY1627" fmla="*/ 3121874 h 6367455"/>
                <a:gd name="connsiteX1628" fmla="*/ 1108678 w 6891715"/>
                <a:gd name="connsiteY1628" fmla="*/ 3115508 h 6367455"/>
                <a:gd name="connsiteX1629" fmla="*/ 1111218 w 6891715"/>
                <a:gd name="connsiteY1629" fmla="*/ 3125057 h 6367455"/>
                <a:gd name="connsiteX1630" fmla="*/ 1097247 w 6891715"/>
                <a:gd name="connsiteY1630" fmla="*/ 3135879 h 6367455"/>
                <a:gd name="connsiteX1631" fmla="*/ 1089310 w 6891715"/>
                <a:gd name="connsiteY1631" fmla="*/ 3154022 h 6367455"/>
                <a:gd name="connsiteX1632" fmla="*/ 1080737 w 6891715"/>
                <a:gd name="connsiteY1632" fmla="*/ 3159115 h 6367455"/>
                <a:gd name="connsiteX1633" fmla="*/ 1079784 w 6891715"/>
                <a:gd name="connsiteY1633" fmla="*/ 3152749 h 6367455"/>
                <a:gd name="connsiteX1634" fmla="*/ 1081372 w 6891715"/>
                <a:gd name="connsiteY1634" fmla="*/ 3135879 h 6367455"/>
                <a:gd name="connsiteX1635" fmla="*/ 1066766 w 6891715"/>
                <a:gd name="connsiteY1635" fmla="*/ 3136198 h 6367455"/>
                <a:gd name="connsiteX1636" fmla="*/ 1059148 w 6891715"/>
                <a:gd name="connsiteY1636" fmla="*/ 3139381 h 6367455"/>
                <a:gd name="connsiteX1637" fmla="*/ 1055971 w 6891715"/>
                <a:gd name="connsiteY1637" fmla="*/ 3132060 h 6367455"/>
                <a:gd name="connsiteX1638" fmla="*/ 1045494 w 6891715"/>
                <a:gd name="connsiteY1638" fmla="*/ 3119009 h 6367455"/>
                <a:gd name="connsiteX1639" fmla="*/ 1046446 w 6891715"/>
                <a:gd name="connsiteY1639" fmla="*/ 3112006 h 6367455"/>
                <a:gd name="connsiteX1640" fmla="*/ 1044224 w 6891715"/>
                <a:gd name="connsiteY1640" fmla="*/ 3098320 h 6367455"/>
                <a:gd name="connsiteX1641" fmla="*/ 1032158 w 6891715"/>
                <a:gd name="connsiteY1641" fmla="*/ 3089726 h 6367455"/>
                <a:gd name="connsiteX1642" fmla="*/ 1032793 w 6891715"/>
                <a:gd name="connsiteY1642" fmla="*/ 3102457 h 6367455"/>
                <a:gd name="connsiteX1643" fmla="*/ 1019777 w 6891715"/>
                <a:gd name="connsiteY1643" fmla="*/ 3099275 h 6367455"/>
                <a:gd name="connsiteX1644" fmla="*/ 1012474 w 6891715"/>
                <a:gd name="connsiteY1644" fmla="*/ 3087816 h 6367455"/>
                <a:gd name="connsiteX1645" fmla="*/ 1008027 w 6891715"/>
                <a:gd name="connsiteY1645" fmla="*/ 3077312 h 6367455"/>
                <a:gd name="connsiteX1646" fmla="*/ 1015331 w 6891715"/>
                <a:gd name="connsiteY1646" fmla="*/ 3068718 h 6367455"/>
                <a:gd name="connsiteX1647" fmla="*/ 1023904 w 6891715"/>
                <a:gd name="connsiteY1647" fmla="*/ 3075084 h 6367455"/>
                <a:gd name="connsiteX1648" fmla="*/ 1028031 w 6891715"/>
                <a:gd name="connsiteY1648" fmla="*/ 3071901 h 6367455"/>
                <a:gd name="connsiteX1649" fmla="*/ 1023904 w 6891715"/>
                <a:gd name="connsiteY1649" fmla="*/ 3055031 h 6367455"/>
                <a:gd name="connsiteX1650" fmla="*/ 1025491 w 6891715"/>
                <a:gd name="connsiteY1650" fmla="*/ 3045482 h 6367455"/>
                <a:gd name="connsiteX1651" fmla="*/ 1032158 w 6891715"/>
                <a:gd name="connsiteY1651" fmla="*/ 3060123 h 6367455"/>
                <a:gd name="connsiteX1652" fmla="*/ 1049304 w 6891715"/>
                <a:gd name="connsiteY1652" fmla="*/ 3065217 h 6367455"/>
                <a:gd name="connsiteX1653" fmla="*/ 1039462 w 6891715"/>
                <a:gd name="connsiteY1653" fmla="*/ 3043254 h 6367455"/>
                <a:gd name="connsiteX1654" fmla="*/ 2663477 w 6891715"/>
                <a:gd name="connsiteY1654" fmla="*/ 3014652 h 6367455"/>
                <a:gd name="connsiteX1655" fmla="*/ 2668550 w 6891715"/>
                <a:gd name="connsiteY1655" fmla="*/ 3015608 h 6367455"/>
                <a:gd name="connsiteX1656" fmla="*/ 2660624 w 6891715"/>
                <a:gd name="connsiteY1656" fmla="*/ 3025162 h 6367455"/>
                <a:gd name="connsiteX1657" fmla="*/ 2651113 w 6891715"/>
                <a:gd name="connsiteY1657" fmla="*/ 3049369 h 6367455"/>
                <a:gd name="connsiteX1658" fmla="*/ 2659673 w 6891715"/>
                <a:gd name="connsiteY1658" fmla="*/ 3062110 h 6367455"/>
                <a:gd name="connsiteX1659" fmla="*/ 2667282 w 6891715"/>
                <a:gd name="connsiteY1659" fmla="*/ 3079946 h 6367455"/>
                <a:gd name="connsiteX1660" fmla="*/ 2665379 w 6891715"/>
                <a:gd name="connsiteY1660" fmla="*/ 3098101 h 6367455"/>
                <a:gd name="connsiteX1661" fmla="*/ 2651747 w 6891715"/>
                <a:gd name="connsiteY1661" fmla="*/ 3118168 h 6367455"/>
                <a:gd name="connsiteX1662" fmla="*/ 2641284 w 6891715"/>
                <a:gd name="connsiteY1662" fmla="*/ 3138552 h 6367455"/>
                <a:gd name="connsiteX1663" fmla="*/ 2639382 w 6891715"/>
                <a:gd name="connsiteY1663" fmla="*/ 3148107 h 6367455"/>
                <a:gd name="connsiteX1664" fmla="*/ 2633992 w 6891715"/>
                <a:gd name="connsiteY1664" fmla="*/ 3144922 h 6367455"/>
                <a:gd name="connsiteX1665" fmla="*/ 2624481 w 6891715"/>
                <a:gd name="connsiteY1665" fmla="*/ 3135367 h 6367455"/>
                <a:gd name="connsiteX1666" fmla="*/ 2607361 w 6891715"/>
                <a:gd name="connsiteY1666" fmla="*/ 3133456 h 6367455"/>
                <a:gd name="connsiteX1667" fmla="*/ 2591509 w 6891715"/>
                <a:gd name="connsiteY1667" fmla="*/ 3129315 h 6367455"/>
                <a:gd name="connsiteX1668" fmla="*/ 2583266 w 6891715"/>
                <a:gd name="connsiteY1668" fmla="*/ 3137596 h 6367455"/>
                <a:gd name="connsiteX1669" fmla="*/ 2569316 w 6891715"/>
                <a:gd name="connsiteY1669" fmla="*/ 3133775 h 6367455"/>
                <a:gd name="connsiteX1670" fmla="*/ 2548392 w 6891715"/>
                <a:gd name="connsiteY1670" fmla="*/ 3148744 h 6367455"/>
                <a:gd name="connsiteX1671" fmla="*/ 2533808 w 6891715"/>
                <a:gd name="connsiteY1671" fmla="*/ 3141738 h 6367455"/>
                <a:gd name="connsiteX1672" fmla="*/ 2530003 w 6891715"/>
                <a:gd name="connsiteY1672" fmla="*/ 3127723 h 6367455"/>
                <a:gd name="connsiteX1673" fmla="*/ 2504006 w 6891715"/>
                <a:gd name="connsiteY1673" fmla="*/ 3142693 h 6367455"/>
                <a:gd name="connsiteX1674" fmla="*/ 2496714 w 6891715"/>
                <a:gd name="connsiteY1674" fmla="*/ 3155433 h 6367455"/>
                <a:gd name="connsiteX1675" fmla="*/ 2471351 w 6891715"/>
                <a:gd name="connsiteY1675" fmla="*/ 3164352 h 6367455"/>
                <a:gd name="connsiteX1676" fmla="*/ 2468180 w 6891715"/>
                <a:gd name="connsiteY1676" fmla="*/ 3181551 h 6367455"/>
                <a:gd name="connsiteX1677" fmla="*/ 2479277 w 6891715"/>
                <a:gd name="connsiteY1677" fmla="*/ 3189514 h 6367455"/>
                <a:gd name="connsiteX1678" fmla="*/ 2479277 w 6891715"/>
                <a:gd name="connsiteY1678" fmla="*/ 3193973 h 6367455"/>
                <a:gd name="connsiteX1679" fmla="*/ 2485617 w 6891715"/>
                <a:gd name="connsiteY1679" fmla="*/ 3200343 h 6367455"/>
                <a:gd name="connsiteX1680" fmla="*/ 2484666 w 6891715"/>
                <a:gd name="connsiteY1680" fmla="*/ 3214677 h 6367455"/>
                <a:gd name="connsiteX1681" fmla="*/ 2473887 w 6891715"/>
                <a:gd name="connsiteY1681" fmla="*/ 3211809 h 6367455"/>
                <a:gd name="connsiteX1682" fmla="*/ 2477057 w 6891715"/>
                <a:gd name="connsiteY1682" fmla="*/ 3200343 h 6367455"/>
                <a:gd name="connsiteX1683" fmla="*/ 2468814 w 6891715"/>
                <a:gd name="connsiteY1683" fmla="*/ 3205439 h 6367455"/>
                <a:gd name="connsiteX1684" fmla="*/ 2458986 w 6891715"/>
                <a:gd name="connsiteY1684" fmla="*/ 3192062 h 6367455"/>
                <a:gd name="connsiteX1685" fmla="*/ 2449475 w 6891715"/>
                <a:gd name="connsiteY1685" fmla="*/ 3187921 h 6367455"/>
                <a:gd name="connsiteX1686" fmla="*/ 2452328 w 6891715"/>
                <a:gd name="connsiteY1686" fmla="*/ 3178047 h 6367455"/>
                <a:gd name="connsiteX1687" fmla="*/ 2456767 w 6891715"/>
                <a:gd name="connsiteY1687" fmla="*/ 3149381 h 6367455"/>
                <a:gd name="connsiteX1688" fmla="*/ 2481813 w 6891715"/>
                <a:gd name="connsiteY1688" fmla="*/ 3128041 h 6367455"/>
                <a:gd name="connsiteX1689" fmla="*/ 2509396 w 6891715"/>
                <a:gd name="connsiteY1689" fmla="*/ 3122945 h 6367455"/>
                <a:gd name="connsiteX1690" fmla="*/ 2521760 w 6891715"/>
                <a:gd name="connsiteY1690" fmla="*/ 3114345 h 6367455"/>
                <a:gd name="connsiteX1691" fmla="*/ 2562024 w 6891715"/>
                <a:gd name="connsiteY1691" fmla="*/ 3109568 h 6367455"/>
                <a:gd name="connsiteX1692" fmla="*/ 2582632 w 6891715"/>
                <a:gd name="connsiteY1692" fmla="*/ 3077717 h 6367455"/>
                <a:gd name="connsiteX1693" fmla="*/ 2602605 w 6891715"/>
                <a:gd name="connsiteY1693" fmla="*/ 3055421 h 6367455"/>
                <a:gd name="connsiteX1694" fmla="*/ 2615287 w 6891715"/>
                <a:gd name="connsiteY1694" fmla="*/ 3047459 h 6367455"/>
                <a:gd name="connsiteX1695" fmla="*/ 2630188 w 6891715"/>
                <a:gd name="connsiteY1695" fmla="*/ 3047459 h 6367455"/>
                <a:gd name="connsiteX1696" fmla="*/ 2642553 w 6891715"/>
                <a:gd name="connsiteY1696" fmla="*/ 3036947 h 6367455"/>
                <a:gd name="connsiteX1697" fmla="*/ 3448413 w 6891715"/>
                <a:gd name="connsiteY1697" fmla="*/ 2979732 h 6367455"/>
                <a:gd name="connsiteX1698" fmla="*/ 3453791 w 6891715"/>
                <a:gd name="connsiteY1698" fmla="*/ 2990488 h 6367455"/>
                <a:gd name="connsiteX1699" fmla="*/ 3465498 w 6891715"/>
                <a:gd name="connsiteY1699" fmla="*/ 2979732 h 6367455"/>
                <a:gd name="connsiteX1700" fmla="*/ 3471826 w 6891715"/>
                <a:gd name="connsiteY1700" fmla="*/ 2991437 h 6367455"/>
                <a:gd name="connsiteX1701" fmla="*/ 3467396 w 6891715"/>
                <a:gd name="connsiteY1701" fmla="*/ 3010102 h 6367455"/>
                <a:gd name="connsiteX1702" fmla="*/ 3453159 w 6891715"/>
                <a:gd name="connsiteY1702" fmla="*/ 3013582 h 6367455"/>
                <a:gd name="connsiteX1703" fmla="*/ 3450311 w 6891715"/>
                <a:gd name="connsiteY1703" fmla="*/ 3061035 h 6367455"/>
                <a:gd name="connsiteX1704" fmla="*/ 3458537 w 6891715"/>
                <a:gd name="connsiteY1704" fmla="*/ 3074321 h 6367455"/>
                <a:gd name="connsiteX1705" fmla="*/ 3441769 w 6891715"/>
                <a:gd name="connsiteY1705" fmla="*/ 3080016 h 6367455"/>
                <a:gd name="connsiteX1706" fmla="*/ 3442085 w 6891715"/>
                <a:gd name="connsiteY1706" fmla="*/ 3097415 h 6367455"/>
                <a:gd name="connsiteX1707" fmla="*/ 3430378 w 6891715"/>
                <a:gd name="connsiteY1707" fmla="*/ 3099630 h 6367455"/>
                <a:gd name="connsiteX1708" fmla="*/ 3407598 w 6891715"/>
                <a:gd name="connsiteY1708" fmla="*/ 3133480 h 6367455"/>
                <a:gd name="connsiteX1709" fmla="*/ 3408547 w 6891715"/>
                <a:gd name="connsiteY1709" fmla="*/ 3149296 h 6367455"/>
                <a:gd name="connsiteX1710" fmla="*/ 3381338 w 6891715"/>
                <a:gd name="connsiteY1710" fmla="*/ 3155940 h 6367455"/>
                <a:gd name="connsiteX1711" fmla="*/ 3399056 w 6891715"/>
                <a:gd name="connsiteY1711" fmla="*/ 3131898 h 6367455"/>
                <a:gd name="connsiteX1712" fmla="*/ 3405384 w 6891715"/>
                <a:gd name="connsiteY1712" fmla="*/ 3121142 h 6367455"/>
                <a:gd name="connsiteX1713" fmla="*/ 3388615 w 6891715"/>
                <a:gd name="connsiteY1713" fmla="*/ 3129683 h 6367455"/>
                <a:gd name="connsiteX1714" fmla="*/ 3390197 w 6891715"/>
                <a:gd name="connsiteY1714" fmla="*/ 3106272 h 6367455"/>
                <a:gd name="connsiteX1715" fmla="*/ 3384818 w 6891715"/>
                <a:gd name="connsiteY1715" fmla="*/ 3092037 h 6367455"/>
                <a:gd name="connsiteX1716" fmla="*/ 3394626 w 6891715"/>
                <a:gd name="connsiteY1716" fmla="*/ 3078118 h 6367455"/>
                <a:gd name="connsiteX1717" fmla="*/ 3384502 w 6891715"/>
                <a:gd name="connsiteY1717" fmla="*/ 3050912 h 6367455"/>
                <a:gd name="connsiteX1718" fmla="*/ 3412977 w 6891715"/>
                <a:gd name="connsiteY1718" fmla="*/ 3012000 h 6367455"/>
                <a:gd name="connsiteX1719" fmla="*/ 3414559 w 6891715"/>
                <a:gd name="connsiteY1719" fmla="*/ 2994917 h 6367455"/>
                <a:gd name="connsiteX1720" fmla="*/ 3442085 w 6891715"/>
                <a:gd name="connsiteY1720" fmla="*/ 2991437 h 6367455"/>
                <a:gd name="connsiteX1721" fmla="*/ 3493415 w 6891715"/>
                <a:gd name="connsiteY1721" fmla="*/ 2962270 h 6367455"/>
                <a:gd name="connsiteX1722" fmla="*/ 3495638 w 6891715"/>
                <a:gd name="connsiteY1722" fmla="*/ 2975755 h 6367455"/>
                <a:gd name="connsiteX1723" fmla="*/ 3483890 w 6891715"/>
                <a:gd name="connsiteY1723" fmla="*/ 2974150 h 6367455"/>
                <a:gd name="connsiteX1724" fmla="*/ 3475318 w 6891715"/>
                <a:gd name="connsiteY1724" fmla="*/ 2990845 h 6367455"/>
                <a:gd name="connsiteX1725" fmla="*/ 3473413 w 6891715"/>
                <a:gd name="connsiteY1725" fmla="*/ 2976076 h 6367455"/>
                <a:gd name="connsiteX1726" fmla="*/ 2769847 w 6891715"/>
                <a:gd name="connsiteY1726" fmla="*/ 2960682 h 6367455"/>
                <a:gd name="connsiteX1727" fmla="*/ 2770150 w 6891715"/>
                <a:gd name="connsiteY1727" fmla="*/ 2978807 h 6367455"/>
                <a:gd name="connsiteX1728" fmla="*/ 2761986 w 6891715"/>
                <a:gd name="connsiteY1728" fmla="*/ 2994019 h 6367455"/>
                <a:gd name="connsiteX1729" fmla="*/ 2751100 w 6891715"/>
                <a:gd name="connsiteY1729" fmla="*/ 2971363 h 6367455"/>
                <a:gd name="connsiteX1730" fmla="*/ 2754728 w 6891715"/>
                <a:gd name="connsiteY1730" fmla="*/ 2961977 h 6367455"/>
                <a:gd name="connsiteX1731" fmla="*/ 1053114 w 6891715"/>
                <a:gd name="connsiteY1731" fmla="*/ 2895591 h 6367455"/>
                <a:gd name="connsiteX1732" fmla="*/ 1060733 w 6891715"/>
                <a:gd name="connsiteY1732" fmla="*/ 2896547 h 6367455"/>
                <a:gd name="connsiteX1733" fmla="*/ 1066448 w 6891715"/>
                <a:gd name="connsiteY1733" fmla="*/ 2921057 h 6367455"/>
                <a:gd name="connsiteX1734" fmla="*/ 1051527 w 6891715"/>
                <a:gd name="connsiteY1734" fmla="*/ 2933787 h 6367455"/>
                <a:gd name="connsiteX1735" fmla="*/ 1053749 w 6891715"/>
                <a:gd name="connsiteY1735" fmla="*/ 2941110 h 6367455"/>
                <a:gd name="connsiteX1736" fmla="*/ 1068353 w 6891715"/>
                <a:gd name="connsiteY1736" fmla="*/ 2926149 h 6367455"/>
                <a:gd name="connsiteX1737" fmla="*/ 1071528 w 6891715"/>
                <a:gd name="connsiteY1737" fmla="*/ 2931239 h 6367455"/>
                <a:gd name="connsiteX1738" fmla="*/ 1063274 w 6891715"/>
                <a:gd name="connsiteY1738" fmla="*/ 2946204 h 6367455"/>
                <a:gd name="connsiteX1739" fmla="*/ 1051844 w 6891715"/>
                <a:gd name="connsiteY1739" fmla="*/ 2947478 h 6367455"/>
                <a:gd name="connsiteX1740" fmla="*/ 1042318 w 6891715"/>
                <a:gd name="connsiteY1740" fmla="*/ 2957981 h 6367455"/>
                <a:gd name="connsiteX1741" fmla="*/ 1030571 w 6891715"/>
                <a:gd name="connsiteY1741" fmla="*/ 2965621 h 6367455"/>
                <a:gd name="connsiteX1742" fmla="*/ 1041365 w 6891715"/>
                <a:gd name="connsiteY1742" fmla="*/ 2967849 h 6367455"/>
                <a:gd name="connsiteX1743" fmla="*/ 1043271 w 6891715"/>
                <a:gd name="connsiteY1743" fmla="*/ 2977080 h 6367455"/>
                <a:gd name="connsiteX1744" fmla="*/ 1040413 w 6891715"/>
                <a:gd name="connsiteY1744" fmla="*/ 2983446 h 6367455"/>
                <a:gd name="connsiteX1745" fmla="*/ 1028983 w 6891715"/>
                <a:gd name="connsiteY1745" fmla="*/ 2991722 h 6367455"/>
                <a:gd name="connsiteX1746" fmla="*/ 1020413 w 6891715"/>
                <a:gd name="connsiteY1746" fmla="*/ 2991085 h 6367455"/>
                <a:gd name="connsiteX1747" fmla="*/ 1010885 w 6891715"/>
                <a:gd name="connsiteY1747" fmla="*/ 2990130 h 6367455"/>
                <a:gd name="connsiteX1748" fmla="*/ 1009614 w 6891715"/>
                <a:gd name="connsiteY1748" fmla="*/ 2997451 h 6367455"/>
                <a:gd name="connsiteX1749" fmla="*/ 1004853 w 6891715"/>
                <a:gd name="connsiteY1749" fmla="*/ 3013366 h 6367455"/>
                <a:gd name="connsiteX1750" fmla="*/ 987717 w 6891715"/>
                <a:gd name="connsiteY1750" fmla="*/ 3021006 h 6367455"/>
                <a:gd name="connsiteX1751" fmla="*/ 976287 w 6891715"/>
                <a:gd name="connsiteY1751" fmla="*/ 3013366 h 6367455"/>
                <a:gd name="connsiteX1752" fmla="*/ 986765 w 6891715"/>
                <a:gd name="connsiteY1752" fmla="*/ 3006045 h 6367455"/>
                <a:gd name="connsiteX1753" fmla="*/ 995010 w 6891715"/>
                <a:gd name="connsiteY1753" fmla="*/ 2991085 h 6367455"/>
                <a:gd name="connsiteX1754" fmla="*/ 986447 w 6891715"/>
                <a:gd name="connsiteY1754" fmla="*/ 2987266 h 6367455"/>
                <a:gd name="connsiteX1755" fmla="*/ 983272 w 6891715"/>
                <a:gd name="connsiteY1755" fmla="*/ 2980900 h 6367455"/>
                <a:gd name="connsiteX1756" fmla="*/ 991845 w 6891715"/>
                <a:gd name="connsiteY1756" fmla="*/ 2974534 h 6367455"/>
                <a:gd name="connsiteX1757" fmla="*/ 980097 w 6891715"/>
                <a:gd name="connsiteY1757" fmla="*/ 2974534 h 6367455"/>
                <a:gd name="connsiteX1758" fmla="*/ 976605 w 6891715"/>
                <a:gd name="connsiteY1758" fmla="*/ 2955434 h 6367455"/>
                <a:gd name="connsiteX1759" fmla="*/ 989305 w 6891715"/>
                <a:gd name="connsiteY1759" fmla="*/ 2938244 h 6367455"/>
                <a:gd name="connsiteX1760" fmla="*/ 995645 w 6891715"/>
                <a:gd name="connsiteY1760" fmla="*/ 2945568 h 6367455"/>
                <a:gd name="connsiteX1761" fmla="*/ 996597 w 6891715"/>
                <a:gd name="connsiteY1761" fmla="*/ 2940473 h 6367455"/>
                <a:gd name="connsiteX1762" fmla="*/ 1009297 w 6891715"/>
                <a:gd name="connsiteY1762" fmla="*/ 2942384 h 6367455"/>
                <a:gd name="connsiteX1763" fmla="*/ 1012473 w 6891715"/>
                <a:gd name="connsiteY1763" fmla="*/ 2950025 h 6367455"/>
                <a:gd name="connsiteX1764" fmla="*/ 1012473 w 6891715"/>
                <a:gd name="connsiteY1764" fmla="*/ 2939200 h 6367455"/>
                <a:gd name="connsiteX1765" fmla="*/ 1014377 w 6891715"/>
                <a:gd name="connsiteY1765" fmla="*/ 2930921 h 6367455"/>
                <a:gd name="connsiteX1766" fmla="*/ 1042000 w 6891715"/>
                <a:gd name="connsiteY1766" fmla="*/ 2909597 h 6367455"/>
                <a:gd name="connsiteX1767" fmla="*/ 1051209 w 6891715"/>
                <a:gd name="connsiteY1767" fmla="*/ 2904186 h 6367455"/>
                <a:gd name="connsiteX1768" fmla="*/ 1350059 w 6891715"/>
                <a:gd name="connsiteY1768" fmla="*/ 2857495 h 6367455"/>
                <a:gd name="connsiteX1769" fmla="*/ 1357674 w 6891715"/>
                <a:gd name="connsiteY1769" fmla="*/ 2864802 h 6367455"/>
                <a:gd name="connsiteX1770" fmla="*/ 1355452 w 6891715"/>
                <a:gd name="connsiteY1770" fmla="*/ 2876239 h 6367455"/>
                <a:gd name="connsiteX1771" fmla="*/ 1359577 w 6891715"/>
                <a:gd name="connsiteY1771" fmla="*/ 2883863 h 6367455"/>
                <a:gd name="connsiteX1772" fmla="*/ 1370365 w 6891715"/>
                <a:gd name="connsiteY1772" fmla="*/ 2885769 h 6367455"/>
                <a:gd name="connsiteX1773" fmla="*/ 1361164 w 6891715"/>
                <a:gd name="connsiteY1773" fmla="*/ 2908962 h 6367455"/>
                <a:gd name="connsiteX1774" fmla="*/ 1339906 w 6891715"/>
                <a:gd name="connsiteY1774" fmla="*/ 2921989 h 6367455"/>
                <a:gd name="connsiteX1775" fmla="*/ 1307551 w 6891715"/>
                <a:gd name="connsiteY1775" fmla="*/ 2950584 h 6367455"/>
                <a:gd name="connsiteX1776" fmla="*/ 1298350 w 6891715"/>
                <a:gd name="connsiteY1776" fmla="*/ 2965517 h 6367455"/>
                <a:gd name="connsiteX1777" fmla="*/ 1284393 w 6891715"/>
                <a:gd name="connsiteY1777" fmla="*/ 2971871 h 6367455"/>
                <a:gd name="connsiteX1778" fmla="*/ 1283441 w 6891715"/>
                <a:gd name="connsiteY1778" fmla="*/ 2979495 h 6367455"/>
                <a:gd name="connsiteX1779" fmla="*/ 1266628 w 6891715"/>
                <a:gd name="connsiteY1779" fmla="*/ 2996334 h 6367455"/>
                <a:gd name="connsiteX1780" fmla="*/ 1259332 w 6891715"/>
                <a:gd name="connsiteY1780" fmla="*/ 2995381 h 6367455"/>
                <a:gd name="connsiteX1781" fmla="*/ 1243469 w 6891715"/>
                <a:gd name="connsiteY1781" fmla="*/ 2999829 h 6367455"/>
                <a:gd name="connsiteX1782" fmla="*/ 1258381 w 6891715"/>
                <a:gd name="connsiteY1782" fmla="*/ 3002688 h 6367455"/>
                <a:gd name="connsiteX1783" fmla="*/ 1261553 w 6891715"/>
                <a:gd name="connsiteY1783" fmla="*/ 3008089 h 6367455"/>
                <a:gd name="connsiteX1784" fmla="*/ 1290103 w 6891715"/>
                <a:gd name="connsiteY1784" fmla="*/ 2999193 h 6367455"/>
                <a:gd name="connsiteX1785" fmla="*/ 1295496 w 6891715"/>
                <a:gd name="connsiteY1785" fmla="*/ 3001417 h 6367455"/>
                <a:gd name="connsiteX1786" fmla="*/ 1278683 w 6891715"/>
                <a:gd name="connsiteY1786" fmla="*/ 3023657 h 6367455"/>
                <a:gd name="connsiteX1787" fmla="*/ 1272973 w 6891715"/>
                <a:gd name="connsiteY1787" fmla="*/ 3016667 h 6367455"/>
                <a:gd name="connsiteX1788" fmla="*/ 1246006 w 6891715"/>
                <a:gd name="connsiteY1788" fmla="*/ 3027152 h 6367455"/>
                <a:gd name="connsiteX1789" fmla="*/ 1232366 w 6891715"/>
                <a:gd name="connsiteY1789" fmla="*/ 3043037 h 6367455"/>
                <a:gd name="connsiteX1790" fmla="*/ 1233635 w 6891715"/>
                <a:gd name="connsiteY1790" fmla="*/ 3047167 h 6367455"/>
                <a:gd name="connsiteX1791" fmla="*/ 1246006 w 6891715"/>
                <a:gd name="connsiteY1791" fmla="*/ 3037636 h 6367455"/>
                <a:gd name="connsiteX1792" fmla="*/ 1261870 w 6891715"/>
                <a:gd name="connsiteY1792" fmla="*/ 3031282 h 6367455"/>
                <a:gd name="connsiteX1793" fmla="*/ 1267262 w 6891715"/>
                <a:gd name="connsiteY1793" fmla="*/ 3030964 h 6367455"/>
                <a:gd name="connsiteX1794" fmla="*/ 1261870 w 6891715"/>
                <a:gd name="connsiteY1794" fmla="*/ 3052251 h 6367455"/>
                <a:gd name="connsiteX1795" fmla="*/ 1251719 w 6891715"/>
                <a:gd name="connsiteY1795" fmla="*/ 3057652 h 6367455"/>
                <a:gd name="connsiteX1796" fmla="*/ 1240931 w 6891715"/>
                <a:gd name="connsiteY1796" fmla="*/ 3060193 h 6367455"/>
                <a:gd name="connsiteX1797" fmla="*/ 1234586 w 6891715"/>
                <a:gd name="connsiteY1797" fmla="*/ 3058923 h 6367455"/>
                <a:gd name="connsiteX1798" fmla="*/ 1231415 w 6891715"/>
                <a:gd name="connsiteY1798" fmla="*/ 3062099 h 6367455"/>
                <a:gd name="connsiteX1799" fmla="*/ 1248227 w 6891715"/>
                <a:gd name="connsiteY1799" fmla="*/ 3072584 h 6367455"/>
                <a:gd name="connsiteX1800" fmla="*/ 1255844 w 6891715"/>
                <a:gd name="connsiteY1800" fmla="*/ 3071313 h 6367455"/>
                <a:gd name="connsiteX1801" fmla="*/ 1272656 w 6891715"/>
                <a:gd name="connsiteY1801" fmla="*/ 3057652 h 6367455"/>
                <a:gd name="connsiteX1802" fmla="*/ 1267262 w 6891715"/>
                <a:gd name="connsiteY1802" fmla="*/ 3051297 h 6367455"/>
                <a:gd name="connsiteX1803" fmla="*/ 1289468 w 6891715"/>
                <a:gd name="connsiteY1803" fmla="*/ 3046849 h 6367455"/>
                <a:gd name="connsiteX1804" fmla="*/ 1293592 w 6891715"/>
                <a:gd name="connsiteY1804" fmla="*/ 3042719 h 6367455"/>
                <a:gd name="connsiteX1805" fmla="*/ 1308502 w 6891715"/>
                <a:gd name="connsiteY1805" fmla="*/ 3041448 h 6367455"/>
                <a:gd name="connsiteX1806" fmla="*/ 1318970 w 6891715"/>
                <a:gd name="connsiteY1806" fmla="*/ 3038271 h 6367455"/>
                <a:gd name="connsiteX1807" fmla="*/ 1327217 w 6891715"/>
                <a:gd name="connsiteY1807" fmla="*/ 3031599 h 6367455"/>
                <a:gd name="connsiteX1808" fmla="*/ 1342126 w 6891715"/>
                <a:gd name="connsiteY1808" fmla="*/ 3025245 h 6367455"/>
                <a:gd name="connsiteX1809" fmla="*/ 1358942 w 6891715"/>
                <a:gd name="connsiteY1809" fmla="*/ 3031282 h 6367455"/>
                <a:gd name="connsiteX1810" fmla="*/ 1371634 w 6891715"/>
                <a:gd name="connsiteY1810" fmla="*/ 3035730 h 6367455"/>
                <a:gd name="connsiteX1811" fmla="*/ 1382421 w 6891715"/>
                <a:gd name="connsiteY1811" fmla="*/ 3030011 h 6367455"/>
                <a:gd name="connsiteX1812" fmla="*/ 1401459 w 6891715"/>
                <a:gd name="connsiteY1812" fmla="*/ 3024610 h 6367455"/>
                <a:gd name="connsiteX1813" fmla="*/ 1414150 w 6891715"/>
                <a:gd name="connsiteY1813" fmla="*/ 3030964 h 6367455"/>
                <a:gd name="connsiteX1814" fmla="*/ 1437305 w 6891715"/>
                <a:gd name="connsiteY1814" fmla="*/ 3028423 h 6367455"/>
                <a:gd name="connsiteX1815" fmla="*/ 1461412 w 6891715"/>
                <a:gd name="connsiteY1815" fmla="*/ 3029375 h 6367455"/>
                <a:gd name="connsiteX1816" fmla="*/ 1474101 w 6891715"/>
                <a:gd name="connsiteY1816" fmla="*/ 3033506 h 6367455"/>
                <a:gd name="connsiteX1817" fmla="*/ 1481080 w 6891715"/>
                <a:gd name="connsiteY1817" fmla="*/ 3052568 h 6367455"/>
                <a:gd name="connsiteX1818" fmla="*/ 1479176 w 6891715"/>
                <a:gd name="connsiteY1818" fmla="*/ 3086245 h 6367455"/>
                <a:gd name="connsiteX1819" fmla="*/ 1459192 w 6891715"/>
                <a:gd name="connsiteY1819" fmla="*/ 3112932 h 6367455"/>
                <a:gd name="connsiteX1820" fmla="*/ 1455069 w 6891715"/>
                <a:gd name="connsiteY1820" fmla="*/ 3142162 h 6367455"/>
                <a:gd name="connsiteX1821" fmla="*/ 1440795 w 6891715"/>
                <a:gd name="connsiteY1821" fmla="*/ 3172026 h 6367455"/>
                <a:gd name="connsiteX1822" fmla="*/ 1437940 w 6891715"/>
                <a:gd name="connsiteY1822" fmla="*/ 3193312 h 6367455"/>
                <a:gd name="connsiteX1823" fmla="*/ 1422080 w 6891715"/>
                <a:gd name="connsiteY1823" fmla="*/ 3203797 h 6367455"/>
                <a:gd name="connsiteX1824" fmla="*/ 1420812 w 6891715"/>
                <a:gd name="connsiteY1824" fmla="*/ 3217460 h 6367455"/>
                <a:gd name="connsiteX1825" fmla="*/ 1406535 w 6891715"/>
                <a:gd name="connsiteY1825" fmla="*/ 3226990 h 6367455"/>
                <a:gd name="connsiteX1826" fmla="*/ 1402092 w 6891715"/>
                <a:gd name="connsiteY1826" fmla="*/ 3238747 h 6367455"/>
                <a:gd name="connsiteX1827" fmla="*/ 1394161 w 6891715"/>
                <a:gd name="connsiteY1827" fmla="*/ 3252727 h 6367455"/>
                <a:gd name="connsiteX1828" fmla="*/ 1371634 w 6891715"/>
                <a:gd name="connsiteY1828" fmla="*/ 3245102 h 6367455"/>
                <a:gd name="connsiteX1829" fmla="*/ 1358942 w 6891715"/>
                <a:gd name="connsiteY1829" fmla="*/ 3257175 h 6367455"/>
                <a:gd name="connsiteX1830" fmla="*/ 1361164 w 6891715"/>
                <a:gd name="connsiteY1830" fmla="*/ 3262260 h 6367455"/>
                <a:gd name="connsiteX1831" fmla="*/ 1370682 w 6891715"/>
                <a:gd name="connsiteY1831" fmla="*/ 3255904 h 6367455"/>
                <a:gd name="connsiteX1832" fmla="*/ 1383373 w 6891715"/>
                <a:gd name="connsiteY1832" fmla="*/ 3254634 h 6367455"/>
                <a:gd name="connsiteX1833" fmla="*/ 1391940 w 6891715"/>
                <a:gd name="connsiteY1833" fmla="*/ 3260035 h 6367455"/>
                <a:gd name="connsiteX1834" fmla="*/ 1389718 w 6891715"/>
                <a:gd name="connsiteY1834" fmla="*/ 3266390 h 6367455"/>
                <a:gd name="connsiteX1835" fmla="*/ 1401459 w 6891715"/>
                <a:gd name="connsiteY1835" fmla="*/ 3270203 h 6367455"/>
                <a:gd name="connsiteX1836" fmla="*/ 1404631 w 6891715"/>
                <a:gd name="connsiteY1836" fmla="*/ 3277827 h 6367455"/>
                <a:gd name="connsiteX1837" fmla="*/ 1403679 w 6891715"/>
                <a:gd name="connsiteY1837" fmla="*/ 3283230 h 6367455"/>
                <a:gd name="connsiteX1838" fmla="*/ 1399237 w 6891715"/>
                <a:gd name="connsiteY1838" fmla="*/ 3289581 h 6367455"/>
                <a:gd name="connsiteX1839" fmla="*/ 1385911 w 6891715"/>
                <a:gd name="connsiteY1839" fmla="*/ 3289581 h 6367455"/>
                <a:gd name="connsiteX1840" fmla="*/ 1374172 w 6891715"/>
                <a:gd name="connsiteY1840" fmla="*/ 3288629 h 6367455"/>
                <a:gd name="connsiteX1841" fmla="*/ 1371000 w 6891715"/>
                <a:gd name="connsiteY1841" fmla="*/ 3297844 h 6367455"/>
                <a:gd name="connsiteX1842" fmla="*/ 1363702 w 6891715"/>
                <a:gd name="connsiteY1842" fmla="*/ 3307374 h 6367455"/>
                <a:gd name="connsiteX1843" fmla="*/ 1348790 w 6891715"/>
                <a:gd name="connsiteY1843" fmla="*/ 3314363 h 6367455"/>
                <a:gd name="connsiteX1844" fmla="*/ 1338636 w 6891715"/>
                <a:gd name="connsiteY1844" fmla="*/ 3312140 h 6367455"/>
                <a:gd name="connsiteX1845" fmla="*/ 1312944 w 6891715"/>
                <a:gd name="connsiteY1845" fmla="*/ 3312457 h 6367455"/>
                <a:gd name="connsiteX1846" fmla="*/ 1288834 w 6891715"/>
                <a:gd name="connsiteY1846" fmla="*/ 3314682 h 6367455"/>
                <a:gd name="connsiteX1847" fmla="*/ 1288834 w 6891715"/>
                <a:gd name="connsiteY1847" fmla="*/ 3319766 h 6367455"/>
                <a:gd name="connsiteX1848" fmla="*/ 1303426 w 6891715"/>
                <a:gd name="connsiteY1848" fmla="*/ 3317859 h 6367455"/>
                <a:gd name="connsiteX1849" fmla="*/ 1319287 w 6891715"/>
                <a:gd name="connsiteY1849" fmla="*/ 3319448 h 6367455"/>
                <a:gd name="connsiteX1850" fmla="*/ 1331022 w 6891715"/>
                <a:gd name="connsiteY1850" fmla="*/ 3323896 h 6367455"/>
                <a:gd name="connsiteX1851" fmla="*/ 1346886 w 6891715"/>
                <a:gd name="connsiteY1851" fmla="*/ 3328663 h 6367455"/>
                <a:gd name="connsiteX1852" fmla="*/ 1369412 w 6891715"/>
                <a:gd name="connsiteY1852" fmla="*/ 3330886 h 6367455"/>
                <a:gd name="connsiteX1853" fmla="*/ 1377662 w 6891715"/>
                <a:gd name="connsiteY1853" fmla="*/ 3328663 h 6367455"/>
                <a:gd name="connsiteX1854" fmla="*/ 1392257 w 6891715"/>
                <a:gd name="connsiteY1854" fmla="*/ 3315000 h 6367455"/>
                <a:gd name="connsiteX1855" fmla="*/ 1403996 w 6891715"/>
                <a:gd name="connsiteY1855" fmla="*/ 3315635 h 6367455"/>
                <a:gd name="connsiteX1856" fmla="*/ 1415736 w 6891715"/>
                <a:gd name="connsiteY1856" fmla="*/ 3321989 h 6367455"/>
                <a:gd name="connsiteX1857" fmla="*/ 1426204 w 6891715"/>
                <a:gd name="connsiteY1857" fmla="*/ 3333427 h 6367455"/>
                <a:gd name="connsiteX1858" fmla="*/ 1441112 w 6891715"/>
                <a:gd name="connsiteY1858" fmla="*/ 3338512 h 6367455"/>
                <a:gd name="connsiteX1859" fmla="*/ 1459192 w 6891715"/>
                <a:gd name="connsiteY1859" fmla="*/ 3345818 h 6367455"/>
                <a:gd name="connsiteX1860" fmla="*/ 1482666 w 6891715"/>
                <a:gd name="connsiteY1860" fmla="*/ 3379492 h 6367455"/>
                <a:gd name="connsiteX1861" fmla="*/ 1484252 w 6891715"/>
                <a:gd name="connsiteY1861" fmla="*/ 3380763 h 6367455"/>
                <a:gd name="connsiteX1862" fmla="*/ 1486474 w 6891715"/>
                <a:gd name="connsiteY1862" fmla="*/ 3382034 h 6367455"/>
                <a:gd name="connsiteX1863" fmla="*/ 1492503 w 6891715"/>
                <a:gd name="connsiteY1863" fmla="*/ 3385847 h 6367455"/>
                <a:gd name="connsiteX1864" fmla="*/ 1500748 w 6891715"/>
                <a:gd name="connsiteY1864" fmla="*/ 3389659 h 6367455"/>
                <a:gd name="connsiteX1865" fmla="*/ 1512809 w 6891715"/>
                <a:gd name="connsiteY1865" fmla="*/ 3414758 h 6367455"/>
                <a:gd name="connsiteX1866" fmla="*/ 1502335 w 6891715"/>
                <a:gd name="connsiteY1866" fmla="*/ 3420477 h 6367455"/>
                <a:gd name="connsiteX1867" fmla="*/ 1497895 w 6891715"/>
                <a:gd name="connsiteY1867" fmla="*/ 3429056 h 6367455"/>
                <a:gd name="connsiteX1868" fmla="*/ 1508679 w 6891715"/>
                <a:gd name="connsiteY1868" fmla="*/ 3433821 h 6367455"/>
                <a:gd name="connsiteX1869" fmla="*/ 1515344 w 6891715"/>
                <a:gd name="connsiteY1869" fmla="*/ 3449707 h 6367455"/>
                <a:gd name="connsiteX1870" fmla="*/ 1519468 w 6891715"/>
                <a:gd name="connsiteY1870" fmla="*/ 3486562 h 6367455"/>
                <a:gd name="connsiteX1871" fmla="*/ 1529300 w 6891715"/>
                <a:gd name="connsiteY1871" fmla="*/ 3508484 h 6367455"/>
                <a:gd name="connsiteX1872" fmla="*/ 1526130 w 6891715"/>
                <a:gd name="connsiteY1872" fmla="*/ 3514838 h 6367455"/>
                <a:gd name="connsiteX1873" fmla="*/ 1538820 w 6891715"/>
                <a:gd name="connsiteY1873" fmla="*/ 3520239 h 6367455"/>
                <a:gd name="connsiteX1874" fmla="*/ 1544213 w 6891715"/>
                <a:gd name="connsiteY1874" fmla="*/ 3527229 h 6367455"/>
                <a:gd name="connsiteX1875" fmla="*/ 1553094 w 6891715"/>
                <a:gd name="connsiteY1875" fmla="*/ 3538031 h 6367455"/>
                <a:gd name="connsiteX1876" fmla="*/ 1546752 w 6891715"/>
                <a:gd name="connsiteY1876" fmla="*/ 3549469 h 6367455"/>
                <a:gd name="connsiteX1877" fmla="*/ 1540406 w 6891715"/>
                <a:gd name="connsiteY1877" fmla="*/ 3565672 h 6367455"/>
                <a:gd name="connsiteX1878" fmla="*/ 1546752 w 6891715"/>
                <a:gd name="connsiteY1878" fmla="*/ 3559318 h 6367455"/>
                <a:gd name="connsiteX1879" fmla="*/ 1557220 w 6891715"/>
                <a:gd name="connsiteY1879" fmla="*/ 3557730 h 6367455"/>
                <a:gd name="connsiteX1880" fmla="*/ 1560393 w 6891715"/>
                <a:gd name="connsiteY1880" fmla="*/ 3552328 h 6367455"/>
                <a:gd name="connsiteX1881" fmla="*/ 1569910 w 6891715"/>
                <a:gd name="connsiteY1881" fmla="*/ 3552328 h 6367455"/>
                <a:gd name="connsiteX1882" fmla="*/ 1578475 w 6891715"/>
                <a:gd name="connsiteY1882" fmla="*/ 3560907 h 6367455"/>
                <a:gd name="connsiteX1883" fmla="*/ 1594337 w 6891715"/>
                <a:gd name="connsiteY1883" fmla="*/ 3572344 h 6367455"/>
                <a:gd name="connsiteX1884" fmla="*/ 1618764 w 6891715"/>
                <a:gd name="connsiteY1884" fmla="*/ 3594267 h 6367455"/>
                <a:gd name="connsiteX1885" fmla="*/ 1629867 w 6891715"/>
                <a:gd name="connsiteY1885" fmla="*/ 3618413 h 6367455"/>
                <a:gd name="connsiteX1886" fmla="*/ 1648901 w 6891715"/>
                <a:gd name="connsiteY1886" fmla="*/ 3631121 h 6367455"/>
                <a:gd name="connsiteX1887" fmla="*/ 1640335 w 6891715"/>
                <a:gd name="connsiteY1887" fmla="*/ 3642559 h 6367455"/>
                <a:gd name="connsiteX1888" fmla="*/ 1655563 w 6891715"/>
                <a:gd name="connsiteY1888" fmla="*/ 3681320 h 6367455"/>
                <a:gd name="connsiteX1889" fmla="*/ 1679355 w 6891715"/>
                <a:gd name="connsiteY1889" fmla="*/ 3704196 h 6367455"/>
                <a:gd name="connsiteX1890" fmla="*/ 1685700 w 6891715"/>
                <a:gd name="connsiteY1890" fmla="*/ 3721352 h 6367455"/>
                <a:gd name="connsiteX1891" fmla="*/ 1674914 w 6891715"/>
                <a:gd name="connsiteY1891" fmla="*/ 3709597 h 6367455"/>
                <a:gd name="connsiteX1892" fmla="*/ 1654928 w 6891715"/>
                <a:gd name="connsiteY1892" fmla="*/ 3713092 h 6367455"/>
                <a:gd name="connsiteX1893" fmla="*/ 1649535 w 6891715"/>
                <a:gd name="connsiteY1893" fmla="*/ 3708961 h 6367455"/>
                <a:gd name="connsiteX1894" fmla="*/ 1635894 w 6891715"/>
                <a:gd name="connsiteY1894" fmla="*/ 3708961 h 6367455"/>
                <a:gd name="connsiteX1895" fmla="*/ 1620032 w 6891715"/>
                <a:gd name="connsiteY1895" fmla="*/ 3699748 h 6367455"/>
                <a:gd name="connsiteX1896" fmla="*/ 1602902 w 6891715"/>
                <a:gd name="connsiteY1896" fmla="*/ 3700701 h 6367455"/>
                <a:gd name="connsiteX1897" fmla="*/ 1589261 w 6891715"/>
                <a:gd name="connsiteY1897" fmla="*/ 3700065 h 6367455"/>
                <a:gd name="connsiteX1898" fmla="*/ 1586406 w 6891715"/>
                <a:gd name="connsiteY1898" fmla="*/ 3706420 h 6367455"/>
                <a:gd name="connsiteX1899" fmla="*/ 1599730 w 6891715"/>
                <a:gd name="connsiteY1899" fmla="*/ 3705149 h 6367455"/>
                <a:gd name="connsiteX1900" fmla="*/ 1612419 w 6891715"/>
                <a:gd name="connsiteY1900" fmla="*/ 3705149 h 6367455"/>
                <a:gd name="connsiteX1901" fmla="*/ 1620984 w 6891715"/>
                <a:gd name="connsiteY1901" fmla="*/ 3712456 h 6367455"/>
                <a:gd name="connsiteX1902" fmla="*/ 1633674 w 6891715"/>
                <a:gd name="connsiteY1902" fmla="*/ 3713092 h 6367455"/>
                <a:gd name="connsiteX1903" fmla="*/ 1646363 w 6891715"/>
                <a:gd name="connsiteY1903" fmla="*/ 3712138 h 6367455"/>
                <a:gd name="connsiteX1904" fmla="*/ 1653976 w 6891715"/>
                <a:gd name="connsiteY1904" fmla="*/ 3722623 h 6367455"/>
                <a:gd name="connsiteX1905" fmla="*/ 1668569 w 6891715"/>
                <a:gd name="connsiteY1905" fmla="*/ 3729930 h 6367455"/>
                <a:gd name="connsiteX1906" fmla="*/ 1683796 w 6891715"/>
                <a:gd name="connsiteY1906" fmla="*/ 3745498 h 6367455"/>
                <a:gd name="connsiteX1907" fmla="*/ 1692361 w 6891715"/>
                <a:gd name="connsiteY1907" fmla="*/ 3760113 h 6367455"/>
                <a:gd name="connsiteX1908" fmla="*/ 1694899 w 6891715"/>
                <a:gd name="connsiteY1908" fmla="*/ 3787436 h 6367455"/>
                <a:gd name="connsiteX1909" fmla="*/ 1687286 w 6891715"/>
                <a:gd name="connsiteY1909" fmla="*/ 3799192 h 6367455"/>
                <a:gd name="connsiteX1910" fmla="*/ 1673962 w 6891715"/>
                <a:gd name="connsiteY1910" fmla="*/ 3811900 h 6367455"/>
                <a:gd name="connsiteX1911" fmla="*/ 1665397 w 6891715"/>
                <a:gd name="connsiteY1911" fmla="*/ 3830963 h 6367455"/>
                <a:gd name="connsiteX1912" fmla="*/ 1673962 w 6891715"/>
                <a:gd name="connsiteY1912" fmla="*/ 3841766 h 6367455"/>
                <a:gd name="connsiteX1913" fmla="*/ 1692044 w 6891715"/>
                <a:gd name="connsiteY1913" fmla="*/ 3848755 h 6367455"/>
                <a:gd name="connsiteX1914" fmla="*/ 1697437 w 6891715"/>
                <a:gd name="connsiteY1914" fmla="*/ 3846531 h 6367455"/>
                <a:gd name="connsiteX1915" fmla="*/ 1701561 w 6891715"/>
                <a:gd name="connsiteY1915" fmla="*/ 3831599 h 6367455"/>
                <a:gd name="connsiteX1916" fmla="*/ 1705368 w 6891715"/>
                <a:gd name="connsiteY1916" fmla="*/ 3820161 h 6367455"/>
                <a:gd name="connsiteX1917" fmla="*/ 1720278 w 6891715"/>
                <a:gd name="connsiteY1917" fmla="*/ 3816984 h 6367455"/>
                <a:gd name="connsiteX1918" fmla="*/ 1733918 w 6891715"/>
                <a:gd name="connsiteY1918" fmla="*/ 3814760 h 6367455"/>
                <a:gd name="connsiteX1919" fmla="*/ 1755173 w 6891715"/>
                <a:gd name="connsiteY1919" fmla="*/ 3818572 h 6367455"/>
                <a:gd name="connsiteX1920" fmla="*/ 1800854 w 6891715"/>
                <a:gd name="connsiteY1920" fmla="*/ 3826833 h 6367455"/>
                <a:gd name="connsiteX1921" fmla="*/ 1812592 w 6891715"/>
                <a:gd name="connsiteY1921" fmla="*/ 3845578 h 6367455"/>
                <a:gd name="connsiteX1922" fmla="*/ 1835115 w 6891715"/>
                <a:gd name="connsiteY1922" fmla="*/ 3887516 h 6367455"/>
                <a:gd name="connsiteX1923" fmla="*/ 1831308 w 6891715"/>
                <a:gd name="connsiteY1923" fmla="*/ 3910709 h 6367455"/>
                <a:gd name="connsiteX1924" fmla="*/ 1824964 w 6891715"/>
                <a:gd name="connsiteY1924" fmla="*/ 3936126 h 6367455"/>
                <a:gd name="connsiteX1925" fmla="*/ 1809419 w 6891715"/>
                <a:gd name="connsiteY1925" fmla="*/ 3962814 h 6367455"/>
                <a:gd name="connsiteX1926" fmla="*/ 1796730 w 6891715"/>
                <a:gd name="connsiteY1926" fmla="*/ 3960590 h 6367455"/>
                <a:gd name="connsiteX1927" fmla="*/ 1785310 w 6891715"/>
                <a:gd name="connsiteY1927" fmla="*/ 3966945 h 6367455"/>
                <a:gd name="connsiteX1928" fmla="*/ 1785310 w 6891715"/>
                <a:gd name="connsiteY1928" fmla="*/ 3980606 h 6367455"/>
                <a:gd name="connsiteX1929" fmla="*/ 1791655 w 6891715"/>
                <a:gd name="connsiteY1929" fmla="*/ 3986007 h 6367455"/>
                <a:gd name="connsiteX1930" fmla="*/ 1788482 w 6891715"/>
                <a:gd name="connsiteY1930" fmla="*/ 3996810 h 6367455"/>
                <a:gd name="connsiteX1931" fmla="*/ 1776745 w 6891715"/>
                <a:gd name="connsiteY1931" fmla="*/ 3999987 h 6367455"/>
                <a:gd name="connsiteX1932" fmla="*/ 1765642 w 6891715"/>
                <a:gd name="connsiteY1932" fmla="*/ 3998716 h 6367455"/>
                <a:gd name="connsiteX1933" fmla="*/ 1759297 w 6891715"/>
                <a:gd name="connsiteY1933" fmla="*/ 3994903 h 6367455"/>
                <a:gd name="connsiteX1934" fmla="*/ 1753904 w 6891715"/>
                <a:gd name="connsiteY1934" fmla="*/ 4003482 h 6367455"/>
                <a:gd name="connsiteX1935" fmla="*/ 1741215 w 6891715"/>
                <a:gd name="connsiteY1935" fmla="*/ 4002211 h 6367455"/>
                <a:gd name="connsiteX1936" fmla="*/ 1734870 w 6891715"/>
                <a:gd name="connsiteY1936" fmla="*/ 4005388 h 6367455"/>
                <a:gd name="connsiteX1937" fmla="*/ 1750732 w 6891715"/>
                <a:gd name="connsiteY1937" fmla="*/ 4014602 h 6367455"/>
                <a:gd name="connsiteX1938" fmla="*/ 1749780 w 6891715"/>
                <a:gd name="connsiteY1938" fmla="*/ 4023180 h 6367455"/>
                <a:gd name="connsiteX1939" fmla="*/ 1741532 w 6891715"/>
                <a:gd name="connsiteY1939" fmla="*/ 4031758 h 6367455"/>
                <a:gd name="connsiteX1940" fmla="*/ 1737408 w 6891715"/>
                <a:gd name="connsiteY1940" fmla="*/ 4046691 h 6367455"/>
                <a:gd name="connsiteX1941" fmla="*/ 1728843 w 6891715"/>
                <a:gd name="connsiteY1941" fmla="*/ 4053998 h 6367455"/>
                <a:gd name="connsiteX1942" fmla="*/ 1712981 w 6891715"/>
                <a:gd name="connsiteY1942" fmla="*/ 4047962 h 6367455"/>
                <a:gd name="connsiteX1943" fmla="*/ 1726622 w 6891715"/>
                <a:gd name="connsiteY1943" fmla="*/ 4058128 h 6367455"/>
                <a:gd name="connsiteX1944" fmla="*/ 1714250 w 6891715"/>
                <a:gd name="connsiteY1944" fmla="*/ 4069884 h 6367455"/>
                <a:gd name="connsiteX1945" fmla="*/ 1719643 w 6891715"/>
                <a:gd name="connsiteY1945" fmla="*/ 4075285 h 6367455"/>
                <a:gd name="connsiteX1946" fmla="*/ 1730112 w 6891715"/>
                <a:gd name="connsiteY1946" fmla="*/ 4063530 h 6367455"/>
                <a:gd name="connsiteX1947" fmla="*/ 1740898 w 6891715"/>
                <a:gd name="connsiteY1947" fmla="*/ 4072743 h 6367455"/>
                <a:gd name="connsiteX1948" fmla="*/ 1762152 w 6891715"/>
                <a:gd name="connsiteY1948" fmla="*/ 4075920 h 6367455"/>
                <a:gd name="connsiteX1949" fmla="*/ 1773255 w 6891715"/>
                <a:gd name="connsiteY1949" fmla="*/ 4070519 h 6367455"/>
                <a:gd name="connsiteX1950" fmla="*/ 1794510 w 6891715"/>
                <a:gd name="connsiteY1950" fmla="*/ 4063847 h 6367455"/>
                <a:gd name="connsiteX1951" fmla="*/ 1804027 w 6891715"/>
                <a:gd name="connsiteY1951" fmla="*/ 4065118 h 6367455"/>
                <a:gd name="connsiteX1952" fmla="*/ 1797682 w 6891715"/>
                <a:gd name="connsiteY1952" fmla="*/ 4074650 h 6367455"/>
                <a:gd name="connsiteX1953" fmla="*/ 1801171 w 6891715"/>
                <a:gd name="connsiteY1953" fmla="*/ 4096572 h 6367455"/>
                <a:gd name="connsiteX1954" fmla="*/ 1793875 w 6891715"/>
                <a:gd name="connsiteY1954" fmla="*/ 4105150 h 6367455"/>
                <a:gd name="connsiteX1955" fmla="*/ 1761200 w 6891715"/>
                <a:gd name="connsiteY1955" fmla="*/ 4113728 h 6367455"/>
                <a:gd name="connsiteX1956" fmla="*/ 1756125 w 6891715"/>
                <a:gd name="connsiteY1956" fmla="*/ 4134062 h 6367455"/>
                <a:gd name="connsiteX1957" fmla="*/ 1726622 w 6891715"/>
                <a:gd name="connsiteY1957" fmla="*/ 4139463 h 6367455"/>
                <a:gd name="connsiteX1958" fmla="*/ 1673010 w 6891715"/>
                <a:gd name="connsiteY1958" fmla="*/ 4158844 h 6367455"/>
                <a:gd name="connsiteX1959" fmla="*/ 1660956 w 6891715"/>
                <a:gd name="connsiteY1959" fmla="*/ 4150583 h 6367455"/>
                <a:gd name="connsiteX1960" fmla="*/ 1611468 w 6891715"/>
                <a:gd name="connsiteY1960" fmla="*/ 4149948 h 6367455"/>
                <a:gd name="connsiteX1961" fmla="*/ 1601950 w 6891715"/>
                <a:gd name="connsiteY1961" fmla="*/ 4165833 h 6367455"/>
                <a:gd name="connsiteX1962" fmla="*/ 1583868 w 6891715"/>
                <a:gd name="connsiteY1962" fmla="*/ 4158844 h 6367455"/>
                <a:gd name="connsiteX1963" fmla="*/ 1579744 w 6891715"/>
                <a:gd name="connsiteY1963" fmla="*/ 4148041 h 6367455"/>
                <a:gd name="connsiteX1964" fmla="*/ 1568958 w 6891715"/>
                <a:gd name="connsiteY1964" fmla="*/ 4147088 h 6367455"/>
                <a:gd name="connsiteX1965" fmla="*/ 1564834 w 6891715"/>
                <a:gd name="connsiteY1965" fmla="*/ 4144229 h 6367455"/>
                <a:gd name="connsiteX1966" fmla="*/ 1557220 w 6891715"/>
                <a:gd name="connsiteY1966" fmla="*/ 4153760 h 6367455"/>
                <a:gd name="connsiteX1967" fmla="*/ 1548972 w 6891715"/>
                <a:gd name="connsiteY1967" fmla="*/ 4149630 h 6367455"/>
                <a:gd name="connsiteX1968" fmla="*/ 1535013 w 6891715"/>
                <a:gd name="connsiteY1968" fmla="*/ 4131838 h 6367455"/>
                <a:gd name="connsiteX1969" fmla="*/ 1520103 w 6891715"/>
                <a:gd name="connsiteY1969" fmla="*/ 4131838 h 6367455"/>
                <a:gd name="connsiteX1970" fmla="*/ 1528668 w 6891715"/>
                <a:gd name="connsiteY1970" fmla="*/ 4139463 h 6367455"/>
                <a:gd name="connsiteX1971" fmla="*/ 1532792 w 6891715"/>
                <a:gd name="connsiteY1971" fmla="*/ 4145500 h 6367455"/>
                <a:gd name="connsiteX1972" fmla="*/ 1530254 w 6891715"/>
                <a:gd name="connsiteY1972" fmla="*/ 4151854 h 6367455"/>
                <a:gd name="connsiteX1973" fmla="*/ 1514075 w 6891715"/>
                <a:gd name="connsiteY1973" fmla="*/ 4162656 h 6367455"/>
                <a:gd name="connsiteX1974" fmla="*/ 1509948 w 6891715"/>
                <a:gd name="connsiteY1974" fmla="*/ 4168057 h 6367455"/>
                <a:gd name="connsiteX1975" fmla="*/ 1494090 w 6891715"/>
                <a:gd name="connsiteY1975" fmla="*/ 4165833 h 6367455"/>
                <a:gd name="connsiteX1976" fmla="*/ 1478224 w 6891715"/>
                <a:gd name="connsiteY1976" fmla="*/ 4159479 h 6367455"/>
                <a:gd name="connsiteX1977" fmla="*/ 1472832 w 6891715"/>
                <a:gd name="connsiteY1977" fmla="*/ 4168057 h 6367455"/>
                <a:gd name="connsiteX1978" fmla="*/ 1485838 w 6891715"/>
                <a:gd name="connsiteY1978" fmla="*/ 4176636 h 6367455"/>
                <a:gd name="connsiteX1979" fmla="*/ 1474101 w 6891715"/>
                <a:gd name="connsiteY1979" fmla="*/ 4191250 h 6367455"/>
                <a:gd name="connsiteX1980" fmla="*/ 1469977 w 6891715"/>
                <a:gd name="connsiteY1980" fmla="*/ 4187120 h 6367455"/>
                <a:gd name="connsiteX1981" fmla="*/ 1450946 w 6891715"/>
                <a:gd name="connsiteY1981" fmla="*/ 4184261 h 6367455"/>
                <a:gd name="connsiteX1982" fmla="*/ 1430645 w 6891715"/>
                <a:gd name="connsiteY1982" fmla="*/ 4191886 h 6367455"/>
                <a:gd name="connsiteX1983" fmla="*/ 1416053 w 6891715"/>
                <a:gd name="connsiteY1983" fmla="*/ 4168693 h 6367455"/>
                <a:gd name="connsiteX1984" fmla="*/ 1375758 w 6891715"/>
                <a:gd name="connsiteY1984" fmla="*/ 4165833 h 6367455"/>
                <a:gd name="connsiteX1985" fmla="*/ 1351645 w 6891715"/>
                <a:gd name="connsiteY1985" fmla="*/ 4183943 h 6367455"/>
                <a:gd name="connsiteX1986" fmla="*/ 1339906 w 6891715"/>
                <a:gd name="connsiteY1986" fmla="*/ 4182037 h 6367455"/>
                <a:gd name="connsiteX1987" fmla="*/ 1335781 w 6891715"/>
                <a:gd name="connsiteY1987" fmla="*/ 4172505 h 6367455"/>
                <a:gd name="connsiteX1988" fmla="*/ 1324997 w 6891715"/>
                <a:gd name="connsiteY1988" fmla="*/ 4196969 h 6367455"/>
                <a:gd name="connsiteX1989" fmla="*/ 1326582 w 6891715"/>
                <a:gd name="connsiteY1989" fmla="*/ 4231600 h 6367455"/>
                <a:gd name="connsiteX1990" fmla="*/ 1311992 w 6891715"/>
                <a:gd name="connsiteY1990" fmla="*/ 4234777 h 6367455"/>
                <a:gd name="connsiteX1991" fmla="*/ 1296130 w 6891715"/>
                <a:gd name="connsiteY1991" fmla="*/ 4227787 h 6367455"/>
                <a:gd name="connsiteX1992" fmla="*/ 1271704 w 6891715"/>
                <a:gd name="connsiteY1992" fmla="*/ 4224928 h 6367455"/>
                <a:gd name="connsiteX1993" fmla="*/ 1243152 w 6891715"/>
                <a:gd name="connsiteY1993" fmla="*/ 4215397 h 6367455"/>
                <a:gd name="connsiteX1994" fmla="*/ 1218725 w 6891715"/>
                <a:gd name="connsiteY1994" fmla="*/ 4217938 h 6367455"/>
                <a:gd name="connsiteX1995" fmla="*/ 1211112 w 6891715"/>
                <a:gd name="connsiteY1995" fmla="*/ 4233824 h 6367455"/>
                <a:gd name="connsiteX1996" fmla="*/ 1181926 w 6891715"/>
                <a:gd name="connsiteY1996" fmla="*/ 4251934 h 6367455"/>
                <a:gd name="connsiteX1997" fmla="*/ 1187319 w 6891715"/>
                <a:gd name="connsiteY1997" fmla="*/ 4266866 h 6367455"/>
                <a:gd name="connsiteX1998" fmla="*/ 1184464 w 6891715"/>
                <a:gd name="connsiteY1998" fmla="*/ 4275127 h 6367455"/>
                <a:gd name="connsiteX1999" fmla="*/ 1171774 w 6891715"/>
                <a:gd name="connsiteY1999" fmla="*/ 4270043 h 6367455"/>
                <a:gd name="connsiteX2000" fmla="*/ 1150519 w 6891715"/>
                <a:gd name="connsiteY2000" fmla="*/ 4257653 h 6367455"/>
                <a:gd name="connsiteX2001" fmla="*/ 1135608 w 6891715"/>
                <a:gd name="connsiteY2001" fmla="*/ 4262736 h 6367455"/>
                <a:gd name="connsiteX2002" fmla="*/ 1134657 w 6891715"/>
                <a:gd name="connsiteY2002" fmla="*/ 4274491 h 6367455"/>
                <a:gd name="connsiteX2003" fmla="*/ 1120698 w 6891715"/>
                <a:gd name="connsiteY2003" fmla="*/ 4263371 h 6367455"/>
                <a:gd name="connsiteX2004" fmla="*/ 1125139 w 6891715"/>
                <a:gd name="connsiteY2004" fmla="*/ 4249392 h 6367455"/>
                <a:gd name="connsiteX2005" fmla="*/ 1137512 w 6891715"/>
                <a:gd name="connsiteY2005" fmla="*/ 4250027 h 6367455"/>
                <a:gd name="connsiteX2006" fmla="*/ 1141636 w 6891715"/>
                <a:gd name="connsiteY2006" fmla="*/ 4243038 h 6367455"/>
                <a:gd name="connsiteX2007" fmla="*/ 1175264 w 6891715"/>
                <a:gd name="connsiteY2007" fmla="*/ 4223657 h 6367455"/>
                <a:gd name="connsiteX2008" fmla="*/ 1200326 w 6891715"/>
                <a:gd name="connsiteY2008" fmla="*/ 4180130 h 6367455"/>
                <a:gd name="connsiteX2009" fmla="*/ 1230146 w 6891715"/>
                <a:gd name="connsiteY2009" fmla="*/ 4169328 h 6367455"/>
                <a:gd name="connsiteX2010" fmla="*/ 1238711 w 6891715"/>
                <a:gd name="connsiteY2010" fmla="*/ 4117541 h 6367455"/>
                <a:gd name="connsiteX2011" fmla="*/ 1249498 w 6891715"/>
                <a:gd name="connsiteY2011" fmla="*/ 4116270 h 6367455"/>
                <a:gd name="connsiteX2012" fmla="*/ 1262187 w 6891715"/>
                <a:gd name="connsiteY2012" fmla="*/ 4123895 h 6367455"/>
                <a:gd name="connsiteX2013" fmla="*/ 1279000 w 6891715"/>
                <a:gd name="connsiteY2013" fmla="*/ 4109916 h 6367455"/>
                <a:gd name="connsiteX2014" fmla="*/ 1263138 w 6891715"/>
                <a:gd name="connsiteY2014" fmla="*/ 4114364 h 6367455"/>
                <a:gd name="connsiteX2015" fmla="*/ 1259967 w 6891715"/>
                <a:gd name="connsiteY2015" fmla="*/ 4107692 h 6367455"/>
                <a:gd name="connsiteX2016" fmla="*/ 1264090 w 6891715"/>
                <a:gd name="connsiteY2016" fmla="*/ 4094030 h 6367455"/>
                <a:gd name="connsiteX2017" fmla="*/ 1306282 w 6891715"/>
                <a:gd name="connsiteY2017" fmla="*/ 4087358 h 6367455"/>
                <a:gd name="connsiteX2018" fmla="*/ 1355135 w 6891715"/>
                <a:gd name="connsiteY2018" fmla="*/ 4095301 h 6367455"/>
                <a:gd name="connsiteX2019" fmla="*/ 1376076 w 6891715"/>
                <a:gd name="connsiteY2019" fmla="*/ 4093077 h 6367455"/>
                <a:gd name="connsiteX2020" fmla="*/ 1382421 w 6891715"/>
                <a:gd name="connsiteY2020" fmla="*/ 4064800 h 6367455"/>
                <a:gd name="connsiteX2021" fmla="*/ 1413832 w 6891715"/>
                <a:gd name="connsiteY2021" fmla="*/ 4045102 h 6367455"/>
                <a:gd name="connsiteX2022" fmla="*/ 1418908 w 6891715"/>
                <a:gd name="connsiteY2022" fmla="*/ 4026357 h 6367455"/>
                <a:gd name="connsiteX2023" fmla="*/ 1444918 w 6891715"/>
                <a:gd name="connsiteY2023" fmla="*/ 4000622 h 6367455"/>
                <a:gd name="connsiteX2024" fmla="*/ 1447139 w 6891715"/>
                <a:gd name="connsiteY2024" fmla="*/ 3991409 h 6367455"/>
                <a:gd name="connsiteX2025" fmla="*/ 1438574 w 6891715"/>
                <a:gd name="connsiteY2025" fmla="*/ 4001893 h 6367455"/>
                <a:gd name="connsiteX2026" fmla="*/ 1418908 w 6891715"/>
                <a:gd name="connsiteY2026" fmla="*/ 4017779 h 6367455"/>
                <a:gd name="connsiteX2027" fmla="*/ 1405900 w 6891715"/>
                <a:gd name="connsiteY2027" fmla="*/ 4024451 h 6367455"/>
                <a:gd name="connsiteX2028" fmla="*/ 1392575 w 6891715"/>
                <a:gd name="connsiteY2028" fmla="*/ 4039066 h 6367455"/>
                <a:gd name="connsiteX2029" fmla="*/ 1376711 w 6891715"/>
                <a:gd name="connsiteY2029" fmla="*/ 4041290 h 6367455"/>
                <a:gd name="connsiteX2030" fmla="*/ 1358942 w 6891715"/>
                <a:gd name="connsiteY2030" fmla="*/ 4059717 h 6367455"/>
                <a:gd name="connsiteX2031" fmla="*/ 1334512 w 6891715"/>
                <a:gd name="connsiteY2031" fmla="*/ 4065118 h 6367455"/>
                <a:gd name="connsiteX2032" fmla="*/ 1314530 w 6891715"/>
                <a:gd name="connsiteY2032" fmla="*/ 4043196 h 6367455"/>
                <a:gd name="connsiteX2033" fmla="*/ 1297082 w 6891715"/>
                <a:gd name="connsiteY2033" fmla="*/ 4025404 h 6367455"/>
                <a:gd name="connsiteX2034" fmla="*/ 1281538 w 6891715"/>
                <a:gd name="connsiteY2034" fmla="*/ 4039066 h 6367455"/>
                <a:gd name="connsiteX2035" fmla="*/ 1257112 w 6891715"/>
                <a:gd name="connsiteY2035" fmla="*/ 4038430 h 6367455"/>
                <a:gd name="connsiteX2036" fmla="*/ 1242517 w 6891715"/>
                <a:gd name="connsiteY2036" fmla="*/ 4032076 h 6367455"/>
                <a:gd name="connsiteX2037" fmla="*/ 1272656 w 6891715"/>
                <a:gd name="connsiteY2037" fmla="*/ 4013966 h 6367455"/>
                <a:gd name="connsiteX2038" fmla="*/ 1243152 w 6891715"/>
                <a:gd name="connsiteY2038" fmla="*/ 4013013 h 6367455"/>
                <a:gd name="connsiteX2039" fmla="*/ 1243152 w 6891715"/>
                <a:gd name="connsiteY2039" fmla="*/ 4002846 h 6367455"/>
                <a:gd name="connsiteX2040" fmla="*/ 1227608 w 6891715"/>
                <a:gd name="connsiteY2040" fmla="*/ 4016508 h 6367455"/>
                <a:gd name="connsiteX2041" fmla="*/ 1206353 w 6891715"/>
                <a:gd name="connsiteY2041" fmla="*/ 4023815 h 6367455"/>
                <a:gd name="connsiteX2042" fmla="*/ 1200008 w 6891715"/>
                <a:gd name="connsiteY2042" fmla="*/ 4034618 h 6367455"/>
                <a:gd name="connsiteX2043" fmla="*/ 1184464 w 6891715"/>
                <a:gd name="connsiteY2043" fmla="*/ 4034935 h 6367455"/>
                <a:gd name="connsiteX2044" fmla="*/ 1178754 w 6891715"/>
                <a:gd name="connsiteY2044" fmla="*/ 4020003 h 6367455"/>
                <a:gd name="connsiteX2045" fmla="*/ 1165112 w 6891715"/>
                <a:gd name="connsiteY2045" fmla="*/ 4013649 h 6367455"/>
                <a:gd name="connsiteX2046" fmla="*/ 1165112 w 6891715"/>
                <a:gd name="connsiteY2046" fmla="*/ 4005388 h 6367455"/>
                <a:gd name="connsiteX2047" fmla="*/ 1175580 w 6891715"/>
                <a:gd name="connsiteY2047" fmla="*/ 3994903 h 6367455"/>
                <a:gd name="connsiteX2048" fmla="*/ 1156546 w 6891715"/>
                <a:gd name="connsiteY2048" fmla="*/ 3991726 h 6367455"/>
                <a:gd name="connsiteX2049" fmla="*/ 1155277 w 6891715"/>
                <a:gd name="connsiteY2049" fmla="*/ 3988549 h 6367455"/>
                <a:gd name="connsiteX2050" fmla="*/ 1166064 w 6891715"/>
                <a:gd name="connsiteY2050" fmla="*/ 3989502 h 6367455"/>
                <a:gd name="connsiteX2051" fmla="*/ 1170823 w 6891715"/>
                <a:gd name="connsiteY2051" fmla="*/ 3982195 h 6367455"/>
                <a:gd name="connsiteX2052" fmla="*/ 1182560 w 6891715"/>
                <a:gd name="connsiteY2052" fmla="*/ 3972663 h 6367455"/>
                <a:gd name="connsiteX2053" fmla="*/ 1204767 w 6891715"/>
                <a:gd name="connsiteY2053" fmla="*/ 3971075 h 6367455"/>
                <a:gd name="connsiteX2054" fmla="*/ 1220312 w 6891715"/>
                <a:gd name="connsiteY2054" fmla="*/ 3958366 h 6367455"/>
                <a:gd name="connsiteX2055" fmla="*/ 1239663 w 6891715"/>
                <a:gd name="connsiteY2055" fmla="*/ 3944705 h 6367455"/>
                <a:gd name="connsiteX2056" fmla="*/ 1261553 w 6891715"/>
                <a:gd name="connsiteY2056" fmla="*/ 3933902 h 6367455"/>
                <a:gd name="connsiteX2057" fmla="*/ 1274242 w 6891715"/>
                <a:gd name="connsiteY2057" fmla="*/ 3911662 h 6367455"/>
                <a:gd name="connsiteX2058" fmla="*/ 1288834 w 6891715"/>
                <a:gd name="connsiteY2058" fmla="*/ 3879891 h 6367455"/>
                <a:gd name="connsiteX2059" fmla="*/ 1275828 w 6891715"/>
                <a:gd name="connsiteY2059" fmla="*/ 3878938 h 6367455"/>
                <a:gd name="connsiteX2060" fmla="*/ 1278683 w 6891715"/>
                <a:gd name="connsiteY2060" fmla="*/ 3858922 h 6367455"/>
                <a:gd name="connsiteX2061" fmla="*/ 1269166 w 6891715"/>
                <a:gd name="connsiteY2061" fmla="*/ 3851615 h 6367455"/>
                <a:gd name="connsiteX2062" fmla="*/ 1267262 w 6891715"/>
                <a:gd name="connsiteY2062" fmla="*/ 3837635 h 6367455"/>
                <a:gd name="connsiteX2063" fmla="*/ 1269801 w 6891715"/>
                <a:gd name="connsiteY2063" fmla="*/ 3828104 h 6367455"/>
                <a:gd name="connsiteX2064" fmla="*/ 1259650 w 6891715"/>
                <a:gd name="connsiteY2064" fmla="*/ 3833823 h 6367455"/>
                <a:gd name="connsiteX2065" fmla="*/ 1237441 w 6891715"/>
                <a:gd name="connsiteY2065" fmla="*/ 3837953 h 6367455"/>
                <a:gd name="connsiteX2066" fmla="*/ 1234269 w 6891715"/>
                <a:gd name="connsiteY2066" fmla="*/ 3848755 h 6367455"/>
                <a:gd name="connsiteX2067" fmla="*/ 1227925 w 6891715"/>
                <a:gd name="connsiteY2067" fmla="*/ 3852885 h 6367455"/>
                <a:gd name="connsiteX2068" fmla="*/ 1213967 w 6891715"/>
                <a:gd name="connsiteY2068" fmla="*/ 3846849 h 6367455"/>
                <a:gd name="connsiteX2069" fmla="*/ 1201594 w 6891715"/>
                <a:gd name="connsiteY2069" fmla="*/ 3857651 h 6367455"/>
                <a:gd name="connsiteX2070" fmla="*/ 1196519 w 6891715"/>
                <a:gd name="connsiteY2070" fmla="*/ 3853203 h 6367455"/>
                <a:gd name="connsiteX2071" fmla="*/ 1221580 w 6891715"/>
                <a:gd name="connsiteY2071" fmla="*/ 3825562 h 6367455"/>
                <a:gd name="connsiteX2072" fmla="*/ 1232049 w 6891715"/>
                <a:gd name="connsiteY2072" fmla="*/ 3823656 h 6367455"/>
                <a:gd name="connsiteX2073" fmla="*/ 1243469 w 6891715"/>
                <a:gd name="connsiteY2073" fmla="*/ 3817937 h 6367455"/>
                <a:gd name="connsiteX2074" fmla="*/ 1256160 w 6891715"/>
                <a:gd name="connsiteY2074" fmla="*/ 3805228 h 6367455"/>
                <a:gd name="connsiteX2075" fmla="*/ 1255210 w 6891715"/>
                <a:gd name="connsiteY2075" fmla="*/ 3788707 h 6367455"/>
                <a:gd name="connsiteX2076" fmla="*/ 1266312 w 6891715"/>
                <a:gd name="connsiteY2076" fmla="*/ 3780129 h 6367455"/>
                <a:gd name="connsiteX2077" fmla="*/ 1297082 w 6891715"/>
                <a:gd name="connsiteY2077" fmla="*/ 3762655 h 6367455"/>
                <a:gd name="connsiteX2078" fmla="*/ 1311992 w 6891715"/>
                <a:gd name="connsiteY2078" fmla="*/ 3769009 h 6367455"/>
                <a:gd name="connsiteX2079" fmla="*/ 1329120 w 6891715"/>
                <a:gd name="connsiteY2079" fmla="*/ 3774093 h 6367455"/>
                <a:gd name="connsiteX2080" fmla="*/ 1342444 w 6891715"/>
                <a:gd name="connsiteY2080" fmla="*/ 3764561 h 6367455"/>
                <a:gd name="connsiteX2081" fmla="*/ 1351962 w 6891715"/>
                <a:gd name="connsiteY2081" fmla="*/ 3769645 h 6367455"/>
                <a:gd name="connsiteX2082" fmla="*/ 1376393 w 6891715"/>
                <a:gd name="connsiteY2082" fmla="*/ 3774728 h 6367455"/>
                <a:gd name="connsiteX2083" fmla="*/ 1355135 w 6891715"/>
                <a:gd name="connsiteY2083" fmla="*/ 3762337 h 6367455"/>
                <a:gd name="connsiteX2084" fmla="*/ 1359260 w 6891715"/>
                <a:gd name="connsiteY2084" fmla="*/ 3755030 h 6367455"/>
                <a:gd name="connsiteX2085" fmla="*/ 1373855 w 6891715"/>
                <a:gd name="connsiteY2085" fmla="*/ 3742957 h 6367455"/>
                <a:gd name="connsiteX2086" fmla="*/ 1377345 w 6891715"/>
                <a:gd name="connsiteY2086" fmla="*/ 3759795 h 6367455"/>
                <a:gd name="connsiteX2087" fmla="*/ 1390036 w 6891715"/>
                <a:gd name="connsiteY2087" fmla="*/ 3766150 h 6367455"/>
                <a:gd name="connsiteX2088" fmla="*/ 1398602 w 6891715"/>
                <a:gd name="connsiteY2088" fmla="*/ 3760431 h 6367455"/>
                <a:gd name="connsiteX2089" fmla="*/ 1383691 w 6891715"/>
                <a:gd name="connsiteY2089" fmla="*/ 3752488 h 6367455"/>
                <a:gd name="connsiteX2090" fmla="*/ 1373855 w 6891715"/>
                <a:gd name="connsiteY2090" fmla="*/ 3737873 h 6367455"/>
                <a:gd name="connsiteX2091" fmla="*/ 1371634 w 6891715"/>
                <a:gd name="connsiteY2091" fmla="*/ 3718810 h 6367455"/>
                <a:gd name="connsiteX2092" fmla="*/ 1379883 w 6891715"/>
                <a:gd name="connsiteY2092" fmla="*/ 3698794 h 6367455"/>
                <a:gd name="connsiteX2093" fmla="*/ 1391622 w 6891715"/>
                <a:gd name="connsiteY2093" fmla="*/ 3694346 h 6367455"/>
                <a:gd name="connsiteX2094" fmla="*/ 1377662 w 6891715"/>
                <a:gd name="connsiteY2094" fmla="*/ 3693393 h 6367455"/>
                <a:gd name="connsiteX2095" fmla="*/ 1375758 w 6891715"/>
                <a:gd name="connsiteY2095" fmla="*/ 3673377 h 6367455"/>
                <a:gd name="connsiteX2096" fmla="*/ 1384960 w 6891715"/>
                <a:gd name="connsiteY2096" fmla="*/ 3665117 h 6367455"/>
                <a:gd name="connsiteX2097" fmla="*/ 1394478 w 6891715"/>
                <a:gd name="connsiteY2097" fmla="*/ 3663846 h 6367455"/>
                <a:gd name="connsiteX2098" fmla="*/ 1396382 w 6891715"/>
                <a:gd name="connsiteY2098" fmla="*/ 3656539 h 6367455"/>
                <a:gd name="connsiteX2099" fmla="*/ 1383691 w 6891715"/>
                <a:gd name="connsiteY2099" fmla="*/ 3640653 h 6367455"/>
                <a:gd name="connsiteX2100" fmla="*/ 1380201 w 6891715"/>
                <a:gd name="connsiteY2100" fmla="*/ 3632392 h 6367455"/>
                <a:gd name="connsiteX2101" fmla="*/ 1392891 w 6891715"/>
                <a:gd name="connsiteY2101" fmla="*/ 3621590 h 6367455"/>
                <a:gd name="connsiteX2102" fmla="*/ 1387815 w 6891715"/>
                <a:gd name="connsiteY2102" fmla="*/ 3614283 h 6367455"/>
                <a:gd name="connsiteX2103" fmla="*/ 1382421 w 6891715"/>
                <a:gd name="connsiteY2103" fmla="*/ 3623814 h 6367455"/>
                <a:gd name="connsiteX2104" fmla="*/ 1372902 w 6891715"/>
                <a:gd name="connsiteY2104" fmla="*/ 3629215 h 6367455"/>
                <a:gd name="connsiteX2105" fmla="*/ 1371634 w 6891715"/>
                <a:gd name="connsiteY2105" fmla="*/ 3623814 h 6367455"/>
                <a:gd name="connsiteX2106" fmla="*/ 1364653 w 6891715"/>
                <a:gd name="connsiteY2106" fmla="*/ 3633663 h 6367455"/>
                <a:gd name="connsiteX2107" fmla="*/ 1360529 w 6891715"/>
                <a:gd name="connsiteY2107" fmla="*/ 3640017 h 6367455"/>
                <a:gd name="connsiteX2108" fmla="*/ 1351645 w 6891715"/>
                <a:gd name="connsiteY2108" fmla="*/ 3622861 h 6367455"/>
                <a:gd name="connsiteX2109" fmla="*/ 1353866 w 6891715"/>
                <a:gd name="connsiteY2109" fmla="*/ 3611423 h 6367455"/>
                <a:gd name="connsiteX2110" fmla="*/ 1343079 w 6891715"/>
                <a:gd name="connsiteY2110" fmla="*/ 3620001 h 6367455"/>
                <a:gd name="connsiteX2111" fmla="*/ 1332609 w 6891715"/>
                <a:gd name="connsiteY2111" fmla="*/ 3615871 h 6367455"/>
                <a:gd name="connsiteX2112" fmla="*/ 1326265 w 6891715"/>
                <a:gd name="connsiteY2112" fmla="*/ 3603480 h 6367455"/>
                <a:gd name="connsiteX2113" fmla="*/ 1317384 w 6891715"/>
                <a:gd name="connsiteY2113" fmla="*/ 3570438 h 6367455"/>
                <a:gd name="connsiteX2114" fmla="*/ 1325948 w 6891715"/>
                <a:gd name="connsiteY2114" fmla="*/ 3541208 h 6367455"/>
                <a:gd name="connsiteX2115" fmla="*/ 1334830 w 6891715"/>
                <a:gd name="connsiteY2115" fmla="*/ 3527229 h 6367455"/>
                <a:gd name="connsiteX2116" fmla="*/ 1341492 w 6891715"/>
                <a:gd name="connsiteY2116" fmla="*/ 3513567 h 6367455"/>
                <a:gd name="connsiteX2117" fmla="*/ 1352597 w 6891715"/>
                <a:gd name="connsiteY2117" fmla="*/ 3504989 h 6367455"/>
                <a:gd name="connsiteX2118" fmla="*/ 1372902 w 6891715"/>
                <a:gd name="connsiteY2118" fmla="*/ 3506895 h 6367455"/>
                <a:gd name="connsiteX2119" fmla="*/ 1381152 w 6891715"/>
                <a:gd name="connsiteY2119" fmla="*/ 3499270 h 6367455"/>
                <a:gd name="connsiteX2120" fmla="*/ 1371634 w 6891715"/>
                <a:gd name="connsiteY2120" fmla="*/ 3502447 h 6367455"/>
                <a:gd name="connsiteX2121" fmla="*/ 1363385 w 6891715"/>
                <a:gd name="connsiteY2121" fmla="*/ 3497682 h 6367455"/>
                <a:gd name="connsiteX2122" fmla="*/ 1351645 w 6891715"/>
                <a:gd name="connsiteY2122" fmla="*/ 3495458 h 6367455"/>
                <a:gd name="connsiteX2123" fmla="*/ 1335781 w 6891715"/>
                <a:gd name="connsiteY2123" fmla="*/ 3492281 h 6367455"/>
                <a:gd name="connsiteX2124" fmla="*/ 1330388 w 6891715"/>
                <a:gd name="connsiteY2124" fmla="*/ 3484020 h 6367455"/>
                <a:gd name="connsiteX2125" fmla="*/ 1324045 w 6891715"/>
                <a:gd name="connsiteY2125" fmla="*/ 3498953 h 6367455"/>
                <a:gd name="connsiteX2126" fmla="*/ 1315799 w 6891715"/>
                <a:gd name="connsiteY2126" fmla="*/ 3512932 h 6367455"/>
                <a:gd name="connsiteX2127" fmla="*/ 1295812 w 6891715"/>
                <a:gd name="connsiteY2127" fmla="*/ 3513885 h 6367455"/>
                <a:gd name="connsiteX2128" fmla="*/ 1292640 w 6891715"/>
                <a:gd name="connsiteY2128" fmla="*/ 3508484 h 6367455"/>
                <a:gd name="connsiteX2129" fmla="*/ 1283124 w 6891715"/>
                <a:gd name="connsiteY2129" fmla="*/ 3520239 h 6367455"/>
                <a:gd name="connsiteX2130" fmla="*/ 1262187 w 6891715"/>
                <a:gd name="connsiteY2130" fmla="*/ 3526911 h 6367455"/>
                <a:gd name="connsiteX2131" fmla="*/ 1251719 w 6891715"/>
                <a:gd name="connsiteY2131" fmla="*/ 3515156 h 6367455"/>
                <a:gd name="connsiteX2132" fmla="*/ 1249180 w 6891715"/>
                <a:gd name="connsiteY2132" fmla="*/ 3506895 h 6367455"/>
                <a:gd name="connsiteX2133" fmla="*/ 1243152 w 6891715"/>
                <a:gd name="connsiteY2133" fmla="*/ 3514203 h 6367455"/>
                <a:gd name="connsiteX2134" fmla="*/ 1253623 w 6891715"/>
                <a:gd name="connsiteY2134" fmla="*/ 3533266 h 6367455"/>
                <a:gd name="connsiteX2135" fmla="*/ 1245054 w 6891715"/>
                <a:gd name="connsiteY2135" fmla="*/ 3545021 h 6367455"/>
                <a:gd name="connsiteX2136" fmla="*/ 1230463 w 6891715"/>
                <a:gd name="connsiteY2136" fmla="*/ 3544068 h 6367455"/>
                <a:gd name="connsiteX2137" fmla="*/ 1221898 w 6891715"/>
                <a:gd name="connsiteY2137" fmla="*/ 3539620 h 6367455"/>
                <a:gd name="connsiteX2138" fmla="*/ 1210160 w 6891715"/>
                <a:gd name="connsiteY2138" fmla="*/ 3515474 h 6367455"/>
                <a:gd name="connsiteX2139" fmla="*/ 1191125 w 6891715"/>
                <a:gd name="connsiteY2139" fmla="*/ 3522463 h 6367455"/>
                <a:gd name="connsiteX2140" fmla="*/ 1193663 w 6891715"/>
                <a:gd name="connsiteY2140" fmla="*/ 3538984 h 6367455"/>
                <a:gd name="connsiteX2141" fmla="*/ 1203181 w 6891715"/>
                <a:gd name="connsiteY2141" fmla="*/ 3547563 h 6367455"/>
                <a:gd name="connsiteX2142" fmla="*/ 1203181 w 6891715"/>
                <a:gd name="connsiteY2142" fmla="*/ 3554870 h 6367455"/>
                <a:gd name="connsiteX2143" fmla="*/ 1189222 w 6891715"/>
                <a:gd name="connsiteY2143" fmla="*/ 3547563 h 6367455"/>
                <a:gd name="connsiteX2144" fmla="*/ 1181609 w 6891715"/>
                <a:gd name="connsiteY2144" fmla="*/ 3526594 h 6367455"/>
                <a:gd name="connsiteX2145" fmla="*/ 1165747 w 6891715"/>
                <a:gd name="connsiteY2145" fmla="*/ 3516109 h 6367455"/>
                <a:gd name="connsiteX2146" fmla="*/ 1162574 w 6891715"/>
                <a:gd name="connsiteY2146" fmla="*/ 3505625 h 6367455"/>
                <a:gd name="connsiteX2147" fmla="*/ 1169871 w 6891715"/>
                <a:gd name="connsiteY2147" fmla="*/ 3495140 h 6367455"/>
                <a:gd name="connsiteX2148" fmla="*/ 1177485 w 6891715"/>
                <a:gd name="connsiteY2148" fmla="*/ 3496729 h 6367455"/>
                <a:gd name="connsiteX2149" fmla="*/ 1183830 w 6891715"/>
                <a:gd name="connsiteY2149" fmla="*/ 3510708 h 6367455"/>
                <a:gd name="connsiteX2150" fmla="*/ 1187002 w 6891715"/>
                <a:gd name="connsiteY2150" fmla="*/ 3507531 h 6367455"/>
                <a:gd name="connsiteX2151" fmla="*/ 1180022 w 6891715"/>
                <a:gd name="connsiteY2151" fmla="*/ 3484338 h 6367455"/>
                <a:gd name="connsiteX2152" fmla="*/ 1186367 w 6891715"/>
                <a:gd name="connsiteY2152" fmla="*/ 3466546 h 6367455"/>
                <a:gd name="connsiteX2153" fmla="*/ 1202229 w 6891715"/>
                <a:gd name="connsiteY2153" fmla="*/ 3426196 h 6367455"/>
                <a:gd name="connsiteX2154" fmla="*/ 1207939 w 6891715"/>
                <a:gd name="connsiteY2154" fmla="*/ 3419842 h 6367455"/>
                <a:gd name="connsiteX2155" fmla="*/ 1212381 w 6891715"/>
                <a:gd name="connsiteY2155" fmla="*/ 3402685 h 6367455"/>
                <a:gd name="connsiteX2156" fmla="*/ 1199691 w 6891715"/>
                <a:gd name="connsiteY2156" fmla="*/ 3396649 h 6367455"/>
                <a:gd name="connsiteX2157" fmla="*/ 1198422 w 6891715"/>
                <a:gd name="connsiteY2157" fmla="*/ 3388071 h 6367455"/>
                <a:gd name="connsiteX2158" fmla="*/ 1190809 w 6891715"/>
                <a:gd name="connsiteY2158" fmla="*/ 3370600 h 6367455"/>
                <a:gd name="connsiteX2159" fmla="*/ 1190809 w 6891715"/>
                <a:gd name="connsiteY2159" fmla="*/ 3354714 h 6367455"/>
                <a:gd name="connsiteX2160" fmla="*/ 1203181 w 6891715"/>
                <a:gd name="connsiteY2160" fmla="*/ 3331203 h 6367455"/>
                <a:gd name="connsiteX2161" fmla="*/ 1212698 w 6891715"/>
                <a:gd name="connsiteY2161" fmla="*/ 3335335 h 6367455"/>
                <a:gd name="connsiteX2162" fmla="*/ 1223166 w 6891715"/>
                <a:gd name="connsiteY2162" fmla="*/ 3330249 h 6367455"/>
                <a:gd name="connsiteX2163" fmla="*/ 1224436 w 6891715"/>
                <a:gd name="connsiteY2163" fmla="*/ 3327073 h 6367455"/>
                <a:gd name="connsiteX2164" fmla="*/ 1198739 w 6891715"/>
                <a:gd name="connsiteY2164" fmla="*/ 3324849 h 6367455"/>
                <a:gd name="connsiteX2165" fmla="*/ 1188905 w 6891715"/>
                <a:gd name="connsiteY2165" fmla="*/ 3297525 h 6367455"/>
                <a:gd name="connsiteX2166" fmla="*/ 1189222 w 6891715"/>
                <a:gd name="connsiteY2166" fmla="*/ 3321037 h 6367455"/>
                <a:gd name="connsiteX2167" fmla="*/ 1187319 w 6891715"/>
                <a:gd name="connsiteY2167" fmla="*/ 3331521 h 6367455"/>
                <a:gd name="connsiteX2168" fmla="*/ 1176850 w 6891715"/>
                <a:gd name="connsiteY2168" fmla="*/ 3334699 h 6367455"/>
                <a:gd name="connsiteX2169" fmla="*/ 1170506 w 6891715"/>
                <a:gd name="connsiteY2169" fmla="*/ 3332474 h 6367455"/>
                <a:gd name="connsiteX2170" fmla="*/ 1166381 w 6891715"/>
                <a:gd name="connsiteY2170" fmla="*/ 3340101 h 6367455"/>
                <a:gd name="connsiteX2171" fmla="*/ 1157816 w 6891715"/>
                <a:gd name="connsiteY2171" fmla="*/ 3331521 h 6367455"/>
                <a:gd name="connsiteX2172" fmla="*/ 1157498 w 6891715"/>
                <a:gd name="connsiteY2172" fmla="*/ 3321037 h 6367455"/>
                <a:gd name="connsiteX2173" fmla="*/ 1173995 w 6891715"/>
                <a:gd name="connsiteY2173" fmla="*/ 3287358 h 6367455"/>
                <a:gd name="connsiteX2174" fmla="*/ 1175264 w 6891715"/>
                <a:gd name="connsiteY2174" fmla="*/ 3277827 h 6367455"/>
                <a:gd name="connsiteX2175" fmla="*/ 1148933 w 6891715"/>
                <a:gd name="connsiteY2175" fmla="*/ 3315000 h 6367455"/>
                <a:gd name="connsiteX2176" fmla="*/ 1144808 w 6891715"/>
                <a:gd name="connsiteY2176" fmla="*/ 3311823 h 6367455"/>
                <a:gd name="connsiteX2177" fmla="*/ 1139733 w 6891715"/>
                <a:gd name="connsiteY2177" fmla="*/ 3326755 h 6367455"/>
                <a:gd name="connsiteX2178" fmla="*/ 1147346 w 6891715"/>
                <a:gd name="connsiteY2178" fmla="*/ 3336923 h 6367455"/>
                <a:gd name="connsiteX2179" fmla="*/ 1154643 w 6891715"/>
                <a:gd name="connsiteY2179" fmla="*/ 3346454 h 6367455"/>
                <a:gd name="connsiteX2180" fmla="*/ 1151471 w 6891715"/>
                <a:gd name="connsiteY2180" fmla="*/ 3362341 h 6367455"/>
                <a:gd name="connsiteX2181" fmla="*/ 1143540 w 6891715"/>
                <a:gd name="connsiteY2181" fmla="*/ 3374096 h 6367455"/>
                <a:gd name="connsiteX2182" fmla="*/ 1137512 w 6891715"/>
                <a:gd name="connsiteY2182" fmla="*/ 3404592 h 6367455"/>
                <a:gd name="connsiteX2183" fmla="*/ 1134340 w 6891715"/>
                <a:gd name="connsiteY2183" fmla="*/ 3421430 h 6367455"/>
                <a:gd name="connsiteX2184" fmla="*/ 1128312 w 6891715"/>
                <a:gd name="connsiteY2184" fmla="*/ 3441764 h 6367455"/>
                <a:gd name="connsiteX2185" fmla="*/ 1117526 w 6891715"/>
                <a:gd name="connsiteY2185" fmla="*/ 3446848 h 6367455"/>
                <a:gd name="connsiteX2186" fmla="*/ 1105787 w 6891715"/>
                <a:gd name="connsiteY2186" fmla="*/ 3446848 h 6367455"/>
                <a:gd name="connsiteX2187" fmla="*/ 1101663 w 6891715"/>
                <a:gd name="connsiteY2187" fmla="*/ 3432550 h 6367455"/>
                <a:gd name="connsiteX2188" fmla="*/ 1107691 w 6891715"/>
                <a:gd name="connsiteY2188" fmla="*/ 3416665 h 6367455"/>
                <a:gd name="connsiteX2189" fmla="*/ 1118160 w 6891715"/>
                <a:gd name="connsiteY2189" fmla="*/ 3395378 h 6367455"/>
                <a:gd name="connsiteX2190" fmla="*/ 1128629 w 6891715"/>
                <a:gd name="connsiteY2190" fmla="*/ 3369647 h 6367455"/>
                <a:gd name="connsiteX2191" fmla="*/ 1128629 w 6891715"/>
                <a:gd name="connsiteY2191" fmla="*/ 3362341 h 6367455"/>
                <a:gd name="connsiteX2192" fmla="*/ 1117842 w 6891715"/>
                <a:gd name="connsiteY2192" fmla="*/ 3365834 h 6367455"/>
                <a:gd name="connsiteX2193" fmla="*/ 1115939 w 6891715"/>
                <a:gd name="connsiteY2193" fmla="*/ 3358527 h 6367455"/>
                <a:gd name="connsiteX2194" fmla="*/ 1122919 w 6891715"/>
                <a:gd name="connsiteY2194" fmla="*/ 3348995 h 6367455"/>
                <a:gd name="connsiteX2195" fmla="*/ 1127043 w 6891715"/>
                <a:gd name="connsiteY2195" fmla="*/ 3328663 h 6367455"/>
                <a:gd name="connsiteX2196" fmla="*/ 1117526 w 6891715"/>
                <a:gd name="connsiteY2196" fmla="*/ 3330886 h 6367455"/>
                <a:gd name="connsiteX2197" fmla="*/ 1124505 w 6891715"/>
                <a:gd name="connsiteY2197" fmla="*/ 3315000 h 6367455"/>
                <a:gd name="connsiteX2198" fmla="*/ 1133070 w 6891715"/>
                <a:gd name="connsiteY2198" fmla="*/ 3302291 h 6367455"/>
                <a:gd name="connsiteX2199" fmla="*/ 1138463 w 6891715"/>
                <a:gd name="connsiteY2199" fmla="*/ 3290852 h 6367455"/>
                <a:gd name="connsiteX2200" fmla="*/ 1126409 w 6891715"/>
                <a:gd name="connsiteY2200" fmla="*/ 3277191 h 6367455"/>
                <a:gd name="connsiteX2201" fmla="*/ 1126409 w 6891715"/>
                <a:gd name="connsiteY2201" fmla="*/ 3265435 h 6367455"/>
                <a:gd name="connsiteX2202" fmla="*/ 1142270 w 6891715"/>
                <a:gd name="connsiteY2202" fmla="*/ 3262260 h 6367455"/>
                <a:gd name="connsiteX2203" fmla="*/ 1141319 w 6891715"/>
                <a:gd name="connsiteY2203" fmla="*/ 3252727 h 6367455"/>
                <a:gd name="connsiteX2204" fmla="*/ 1146712 w 6891715"/>
                <a:gd name="connsiteY2204" fmla="*/ 3254634 h 6367455"/>
                <a:gd name="connsiteX2205" fmla="*/ 1145126 w 6891715"/>
                <a:gd name="connsiteY2205" fmla="*/ 3241924 h 6367455"/>
                <a:gd name="connsiteX2206" fmla="*/ 1162257 w 6891715"/>
                <a:gd name="connsiteY2206" fmla="*/ 3228261 h 6367455"/>
                <a:gd name="connsiteX2207" fmla="*/ 1159085 w 6891715"/>
                <a:gd name="connsiteY2207" fmla="*/ 3221908 h 6367455"/>
                <a:gd name="connsiteX2208" fmla="*/ 1162891 w 6891715"/>
                <a:gd name="connsiteY2208" fmla="*/ 3213329 h 6367455"/>
                <a:gd name="connsiteX2209" fmla="*/ 1158450 w 6891715"/>
                <a:gd name="connsiteY2209" fmla="*/ 3202844 h 6367455"/>
                <a:gd name="connsiteX2210" fmla="*/ 1156546 w 6891715"/>
                <a:gd name="connsiteY2210" fmla="*/ 3201890 h 6367455"/>
                <a:gd name="connsiteX2211" fmla="*/ 1145126 w 6891715"/>
                <a:gd name="connsiteY2211" fmla="*/ 3210469 h 6367455"/>
                <a:gd name="connsiteX2212" fmla="*/ 1145126 w 6891715"/>
                <a:gd name="connsiteY2212" fmla="*/ 3224449 h 6367455"/>
                <a:gd name="connsiteX2213" fmla="*/ 1130215 w 6891715"/>
                <a:gd name="connsiteY2213" fmla="*/ 3234934 h 6367455"/>
                <a:gd name="connsiteX2214" fmla="*/ 1125457 w 6891715"/>
                <a:gd name="connsiteY2214" fmla="*/ 3243513 h 6367455"/>
                <a:gd name="connsiteX2215" fmla="*/ 1113719 w 6891715"/>
                <a:gd name="connsiteY2215" fmla="*/ 3242242 h 6367455"/>
                <a:gd name="connsiteX2216" fmla="*/ 1103884 w 6891715"/>
                <a:gd name="connsiteY2216" fmla="*/ 3231121 h 6367455"/>
                <a:gd name="connsiteX2217" fmla="*/ 1091194 w 6891715"/>
                <a:gd name="connsiteY2217" fmla="*/ 3223496 h 6367455"/>
                <a:gd name="connsiteX2218" fmla="*/ 1092463 w 6891715"/>
                <a:gd name="connsiteY2218" fmla="*/ 3210787 h 6367455"/>
                <a:gd name="connsiteX2219" fmla="*/ 1108008 w 6891715"/>
                <a:gd name="connsiteY2219" fmla="*/ 3205703 h 6367455"/>
                <a:gd name="connsiteX2220" fmla="*/ 1091511 w 6891715"/>
                <a:gd name="connsiteY2220" fmla="*/ 3203480 h 6367455"/>
                <a:gd name="connsiteX2221" fmla="*/ 1090877 w 6891715"/>
                <a:gd name="connsiteY2221" fmla="*/ 3209516 h 6367455"/>
                <a:gd name="connsiteX2222" fmla="*/ 1082628 w 6891715"/>
                <a:gd name="connsiteY2222" fmla="*/ 3212375 h 6367455"/>
                <a:gd name="connsiteX2223" fmla="*/ 1066766 w 6891715"/>
                <a:gd name="connsiteY2223" fmla="*/ 3204750 h 6367455"/>
                <a:gd name="connsiteX2224" fmla="*/ 1067718 w 6891715"/>
                <a:gd name="connsiteY2224" fmla="*/ 3197444 h 6367455"/>
                <a:gd name="connsiteX2225" fmla="*/ 1088022 w 6891715"/>
                <a:gd name="connsiteY2225" fmla="*/ 3193312 h 6367455"/>
                <a:gd name="connsiteX2226" fmla="*/ 1098491 w 6891715"/>
                <a:gd name="connsiteY2226" fmla="*/ 3195854 h 6367455"/>
                <a:gd name="connsiteX2227" fmla="*/ 1107057 w 6891715"/>
                <a:gd name="connsiteY2227" fmla="*/ 3194901 h 6367455"/>
                <a:gd name="connsiteX2228" fmla="*/ 1108643 w 6891715"/>
                <a:gd name="connsiteY2228" fmla="*/ 3183146 h 6367455"/>
                <a:gd name="connsiteX2229" fmla="*/ 1099126 w 6891715"/>
                <a:gd name="connsiteY2229" fmla="*/ 3170755 h 6367455"/>
                <a:gd name="connsiteX2230" fmla="*/ 1103249 w 6891715"/>
                <a:gd name="connsiteY2230" fmla="*/ 3157411 h 6367455"/>
                <a:gd name="connsiteX2231" fmla="*/ 1123236 w 6891715"/>
                <a:gd name="connsiteY2231" fmla="*/ 3154870 h 6367455"/>
                <a:gd name="connsiteX2232" fmla="*/ 1104201 w 6891715"/>
                <a:gd name="connsiteY2232" fmla="*/ 3145338 h 6367455"/>
                <a:gd name="connsiteX2233" fmla="*/ 1119112 w 6891715"/>
                <a:gd name="connsiteY2233" fmla="*/ 3135807 h 6367455"/>
                <a:gd name="connsiteX2234" fmla="*/ 1131802 w 6891715"/>
                <a:gd name="connsiteY2234" fmla="*/ 3142162 h 6367455"/>
                <a:gd name="connsiteX2235" fmla="*/ 1116891 w 6891715"/>
                <a:gd name="connsiteY2235" fmla="*/ 3125323 h 6367455"/>
                <a:gd name="connsiteX2236" fmla="*/ 1122919 w 6891715"/>
                <a:gd name="connsiteY2236" fmla="*/ 3116745 h 6367455"/>
                <a:gd name="connsiteX2237" fmla="*/ 1139733 w 6891715"/>
                <a:gd name="connsiteY2237" fmla="*/ 3113568 h 6367455"/>
                <a:gd name="connsiteX2238" fmla="*/ 1141002 w 6891715"/>
                <a:gd name="connsiteY2238" fmla="*/ 3108167 h 6367455"/>
                <a:gd name="connsiteX2239" fmla="*/ 1123870 w 6891715"/>
                <a:gd name="connsiteY2239" fmla="*/ 3102131 h 6367455"/>
                <a:gd name="connsiteX2240" fmla="*/ 1147981 w 6891715"/>
                <a:gd name="connsiteY2240" fmla="*/ 3086881 h 6367455"/>
                <a:gd name="connsiteX2241" fmla="*/ 1126091 w 6891715"/>
                <a:gd name="connsiteY2241" fmla="*/ 3094823 h 6367455"/>
                <a:gd name="connsiteX2242" fmla="*/ 1126091 w 6891715"/>
                <a:gd name="connsiteY2242" fmla="*/ 3086245 h 6367455"/>
                <a:gd name="connsiteX2243" fmla="*/ 1114353 w 6891715"/>
                <a:gd name="connsiteY2243" fmla="*/ 3102131 h 6367455"/>
                <a:gd name="connsiteX2244" fmla="*/ 1100711 w 6891715"/>
                <a:gd name="connsiteY2244" fmla="*/ 3083385 h 6367455"/>
                <a:gd name="connsiteX2245" fmla="*/ 1095953 w 6891715"/>
                <a:gd name="connsiteY2245" fmla="*/ 3062099 h 6367455"/>
                <a:gd name="connsiteX2246" fmla="*/ 1104518 w 6891715"/>
                <a:gd name="connsiteY2246" fmla="*/ 3057969 h 6367455"/>
                <a:gd name="connsiteX2247" fmla="*/ 1122601 w 6891715"/>
                <a:gd name="connsiteY2247" fmla="*/ 3068136 h 6367455"/>
                <a:gd name="connsiteX2248" fmla="*/ 1134340 w 6891715"/>
                <a:gd name="connsiteY2248" fmla="*/ 3067183 h 6367455"/>
                <a:gd name="connsiteX2249" fmla="*/ 1121332 w 6891715"/>
                <a:gd name="connsiteY2249" fmla="*/ 3062099 h 6367455"/>
                <a:gd name="connsiteX2250" fmla="*/ 1101981 w 6891715"/>
                <a:gd name="connsiteY2250" fmla="*/ 3038271 h 6367455"/>
                <a:gd name="connsiteX2251" fmla="*/ 1106422 w 6891715"/>
                <a:gd name="connsiteY2251" fmla="*/ 3031599 h 6367455"/>
                <a:gd name="connsiteX2252" fmla="*/ 1114670 w 6891715"/>
                <a:gd name="connsiteY2252" fmla="*/ 3030329 h 6367455"/>
                <a:gd name="connsiteX2253" fmla="*/ 1100077 w 6891715"/>
                <a:gd name="connsiteY2253" fmla="*/ 3010631 h 6367455"/>
                <a:gd name="connsiteX2254" fmla="*/ 1108960 w 6891715"/>
                <a:gd name="connsiteY2254" fmla="*/ 3001100 h 6367455"/>
                <a:gd name="connsiteX2255" fmla="*/ 1121967 w 6891715"/>
                <a:gd name="connsiteY2255" fmla="*/ 3001100 h 6367455"/>
                <a:gd name="connsiteX2256" fmla="*/ 1145126 w 6891715"/>
                <a:gd name="connsiteY2256" fmla="*/ 3001735 h 6367455"/>
                <a:gd name="connsiteX2257" fmla="*/ 1141002 w 6891715"/>
                <a:gd name="connsiteY2257" fmla="*/ 2996334 h 6367455"/>
                <a:gd name="connsiteX2258" fmla="*/ 1144174 w 6891715"/>
                <a:gd name="connsiteY2258" fmla="*/ 2992204 h 6367455"/>
                <a:gd name="connsiteX2259" fmla="*/ 1156864 w 6891715"/>
                <a:gd name="connsiteY2259" fmla="*/ 3000464 h 6367455"/>
                <a:gd name="connsiteX2260" fmla="*/ 1160988 w 6891715"/>
                <a:gd name="connsiteY2260" fmla="*/ 2996334 h 6367455"/>
                <a:gd name="connsiteX2261" fmla="*/ 1150519 w 6891715"/>
                <a:gd name="connsiteY2261" fmla="*/ 2978543 h 6367455"/>
                <a:gd name="connsiteX2262" fmla="*/ 1136243 w 6891715"/>
                <a:gd name="connsiteY2262" fmla="*/ 2967105 h 6367455"/>
                <a:gd name="connsiteX2263" fmla="*/ 1136243 w 6891715"/>
                <a:gd name="connsiteY2263" fmla="*/ 2960751 h 6367455"/>
                <a:gd name="connsiteX2264" fmla="*/ 1143857 w 6891715"/>
                <a:gd name="connsiteY2264" fmla="*/ 2958526 h 6367455"/>
                <a:gd name="connsiteX2265" fmla="*/ 1153374 w 6891715"/>
                <a:gd name="connsiteY2265" fmla="*/ 2963928 h 6367455"/>
                <a:gd name="connsiteX2266" fmla="*/ 1155277 w 6891715"/>
                <a:gd name="connsiteY2266" fmla="*/ 2958526 h 6367455"/>
                <a:gd name="connsiteX2267" fmla="*/ 1147029 w 6891715"/>
                <a:gd name="connsiteY2267" fmla="*/ 2943593 h 6367455"/>
                <a:gd name="connsiteX2268" fmla="*/ 1156229 w 6891715"/>
                <a:gd name="connsiteY2268" fmla="*/ 2935012 h 6367455"/>
                <a:gd name="connsiteX2269" fmla="*/ 1166699 w 6891715"/>
                <a:gd name="connsiteY2269" fmla="*/ 2928659 h 6367455"/>
                <a:gd name="connsiteX2270" fmla="*/ 1181609 w 6891715"/>
                <a:gd name="connsiteY2270" fmla="*/ 2937873 h 6367455"/>
                <a:gd name="connsiteX2271" fmla="*/ 1181609 w 6891715"/>
                <a:gd name="connsiteY2271" fmla="*/ 2931834 h 6367455"/>
                <a:gd name="connsiteX2272" fmla="*/ 1163526 w 6891715"/>
                <a:gd name="connsiteY2272" fmla="*/ 2922306 h 6367455"/>
                <a:gd name="connsiteX2273" fmla="*/ 1161305 w 6891715"/>
                <a:gd name="connsiteY2273" fmla="*/ 2911186 h 6367455"/>
                <a:gd name="connsiteX2274" fmla="*/ 1162257 w 6891715"/>
                <a:gd name="connsiteY2274" fmla="*/ 2899430 h 6367455"/>
                <a:gd name="connsiteX2275" fmla="*/ 1174947 w 6891715"/>
                <a:gd name="connsiteY2275" fmla="*/ 2882275 h 6367455"/>
                <a:gd name="connsiteX2276" fmla="*/ 1176850 w 6891715"/>
                <a:gd name="connsiteY2276" fmla="*/ 2869567 h 6367455"/>
                <a:gd name="connsiteX2277" fmla="*/ 1181926 w 6891715"/>
                <a:gd name="connsiteY2277" fmla="*/ 2869567 h 6367455"/>
                <a:gd name="connsiteX2278" fmla="*/ 1192395 w 6891715"/>
                <a:gd name="connsiteY2278" fmla="*/ 2865437 h 6367455"/>
                <a:gd name="connsiteX2279" fmla="*/ 1202229 w 6891715"/>
                <a:gd name="connsiteY2279" fmla="*/ 2871474 h 6367455"/>
                <a:gd name="connsiteX2280" fmla="*/ 1213649 w 6891715"/>
                <a:gd name="connsiteY2280" fmla="*/ 2881003 h 6367455"/>
                <a:gd name="connsiteX2281" fmla="*/ 1216822 w 6891715"/>
                <a:gd name="connsiteY2281" fmla="*/ 2874650 h 6367455"/>
                <a:gd name="connsiteX2282" fmla="*/ 1224436 w 6891715"/>
                <a:gd name="connsiteY2282" fmla="*/ 2874650 h 6367455"/>
                <a:gd name="connsiteX2283" fmla="*/ 1233952 w 6891715"/>
                <a:gd name="connsiteY2283" fmla="*/ 2881639 h 6367455"/>
                <a:gd name="connsiteX2284" fmla="*/ 1241249 w 6891715"/>
                <a:gd name="connsiteY2284" fmla="*/ 2885769 h 6367455"/>
                <a:gd name="connsiteX2285" fmla="*/ 1253941 w 6891715"/>
                <a:gd name="connsiteY2285" fmla="*/ 2879415 h 6367455"/>
                <a:gd name="connsiteX2286" fmla="*/ 1279635 w 6891715"/>
                <a:gd name="connsiteY2286" fmla="*/ 2869567 h 6367455"/>
                <a:gd name="connsiteX2287" fmla="*/ 1295496 w 6891715"/>
                <a:gd name="connsiteY2287" fmla="*/ 2879097 h 6367455"/>
                <a:gd name="connsiteX2288" fmla="*/ 1311040 w 6891715"/>
                <a:gd name="connsiteY2288" fmla="*/ 2868614 h 6367455"/>
                <a:gd name="connsiteX2289" fmla="*/ 3854360 w 6891715"/>
                <a:gd name="connsiteY2289" fmla="*/ 2852734 h 6367455"/>
                <a:gd name="connsiteX2290" fmla="*/ 3865180 w 6891715"/>
                <a:gd name="connsiteY2290" fmla="*/ 2862282 h 6367455"/>
                <a:gd name="connsiteX2291" fmla="*/ 3876638 w 6891715"/>
                <a:gd name="connsiteY2291" fmla="*/ 2875649 h 6367455"/>
                <a:gd name="connsiteX2292" fmla="*/ 3876001 w 6891715"/>
                <a:gd name="connsiteY2292" fmla="*/ 2885198 h 6367455"/>
                <a:gd name="connsiteX2293" fmla="*/ 3865499 w 6891715"/>
                <a:gd name="connsiteY2293" fmla="*/ 2882333 h 6367455"/>
                <a:gd name="connsiteX2294" fmla="*/ 3855951 w 6891715"/>
                <a:gd name="connsiteY2294" fmla="*/ 2890927 h 6367455"/>
                <a:gd name="connsiteX2295" fmla="*/ 3847358 w 6891715"/>
                <a:gd name="connsiteY2295" fmla="*/ 2901431 h 6367455"/>
                <a:gd name="connsiteX2296" fmla="*/ 3832718 w 6891715"/>
                <a:gd name="connsiteY2296" fmla="*/ 2908115 h 6367455"/>
                <a:gd name="connsiteX2297" fmla="*/ 3829536 w 6891715"/>
                <a:gd name="connsiteY2297" fmla="*/ 2924031 h 6367455"/>
                <a:gd name="connsiteX2298" fmla="*/ 3797710 w 6891715"/>
                <a:gd name="connsiteY2298" fmla="*/ 2916709 h 6367455"/>
                <a:gd name="connsiteX2299" fmla="*/ 3790390 w 6891715"/>
                <a:gd name="connsiteY2299" fmla="*/ 2923077 h 6367455"/>
                <a:gd name="connsiteX2300" fmla="*/ 3787526 w 6891715"/>
                <a:gd name="connsiteY2300" fmla="*/ 2947269 h 6367455"/>
                <a:gd name="connsiteX2301" fmla="*/ 3764293 w 6891715"/>
                <a:gd name="connsiteY2301" fmla="*/ 2978145 h 6367455"/>
                <a:gd name="connsiteX2302" fmla="*/ 3751562 w 6891715"/>
                <a:gd name="connsiteY2302" fmla="*/ 2960319 h 6367455"/>
                <a:gd name="connsiteX2303" fmla="*/ 3758564 w 6891715"/>
                <a:gd name="connsiteY2303" fmla="*/ 2947588 h 6367455"/>
                <a:gd name="connsiteX2304" fmla="*/ 3777978 w 6891715"/>
                <a:gd name="connsiteY2304" fmla="*/ 2940264 h 6367455"/>
                <a:gd name="connsiteX2305" fmla="*/ 3778933 w 6891715"/>
                <a:gd name="connsiteY2305" fmla="*/ 2933896 h 6367455"/>
                <a:gd name="connsiteX2306" fmla="*/ 3755063 w 6891715"/>
                <a:gd name="connsiteY2306" fmla="*/ 2912890 h 6367455"/>
                <a:gd name="connsiteX2307" fmla="*/ 3743288 w 6891715"/>
                <a:gd name="connsiteY2307" fmla="*/ 2896019 h 6367455"/>
                <a:gd name="connsiteX2308" fmla="*/ 3761428 w 6891715"/>
                <a:gd name="connsiteY2308" fmla="*/ 2894747 h 6367455"/>
                <a:gd name="connsiteX2309" fmla="*/ 3746152 w 6891715"/>
                <a:gd name="connsiteY2309" fmla="*/ 2870875 h 6367455"/>
                <a:gd name="connsiteX2310" fmla="*/ 3751562 w 6891715"/>
                <a:gd name="connsiteY2310" fmla="*/ 2865465 h 6367455"/>
                <a:gd name="connsiteX2311" fmla="*/ 3772886 w 6891715"/>
                <a:gd name="connsiteY2311" fmla="*/ 2879787 h 6367455"/>
                <a:gd name="connsiteX2312" fmla="*/ 3775114 w 6891715"/>
                <a:gd name="connsiteY2312" fmla="*/ 2869284 h 6367455"/>
                <a:gd name="connsiteX2313" fmla="*/ 3789753 w 6891715"/>
                <a:gd name="connsiteY2313" fmla="*/ 2876604 h 6367455"/>
                <a:gd name="connsiteX2314" fmla="*/ 3779251 w 6891715"/>
                <a:gd name="connsiteY2314" fmla="*/ 2869284 h 6367455"/>
                <a:gd name="connsiteX2315" fmla="*/ 3802165 w 6891715"/>
                <a:gd name="connsiteY2315" fmla="*/ 2853370 h 6367455"/>
                <a:gd name="connsiteX2316" fmla="*/ 3818397 w 6891715"/>
                <a:gd name="connsiteY2316" fmla="*/ 2857190 h 6367455"/>
                <a:gd name="connsiteX2317" fmla="*/ 3881509 w 6891715"/>
                <a:gd name="connsiteY2317" fmla="*/ 2838447 h 6367455"/>
                <a:gd name="connsiteX2318" fmla="*/ 3889338 w 6891715"/>
                <a:gd name="connsiteY2318" fmla="*/ 2856748 h 6367455"/>
                <a:gd name="connsiteX2319" fmla="*/ 3879552 w 6891715"/>
                <a:gd name="connsiteY2319" fmla="*/ 2865433 h 6367455"/>
                <a:gd name="connsiteX2320" fmla="*/ 3866503 w 6891715"/>
                <a:gd name="connsiteY2320" fmla="*/ 2857058 h 6367455"/>
                <a:gd name="connsiteX2321" fmla="*/ 3865525 w 6891715"/>
                <a:gd name="connsiteY2321" fmla="*/ 2845582 h 6367455"/>
                <a:gd name="connsiteX2322" fmla="*/ 1378190 w 6891715"/>
                <a:gd name="connsiteY2322" fmla="*/ 2819397 h 6367455"/>
                <a:gd name="connsiteX2323" fmla="*/ 1384271 w 6891715"/>
                <a:gd name="connsiteY2323" fmla="*/ 2826202 h 6367455"/>
                <a:gd name="connsiteX2324" fmla="*/ 1377514 w 6891715"/>
                <a:gd name="connsiteY2324" fmla="*/ 2838446 h 6367455"/>
                <a:gd name="connsiteX2325" fmla="*/ 1370758 w 6891715"/>
                <a:gd name="connsiteY2325" fmla="*/ 2834024 h 6367455"/>
                <a:gd name="connsiteX2326" fmla="*/ 1368393 w 6891715"/>
                <a:gd name="connsiteY2326" fmla="*/ 2823820 h 6367455"/>
                <a:gd name="connsiteX2327" fmla="*/ 1342224 w 6891715"/>
                <a:gd name="connsiteY2327" fmla="*/ 2803518 h 6367455"/>
                <a:gd name="connsiteX2328" fmla="*/ 1357279 w 6891715"/>
                <a:gd name="connsiteY2328" fmla="*/ 2821795 h 6367455"/>
                <a:gd name="connsiteX2329" fmla="*/ 1344734 w 6891715"/>
                <a:gd name="connsiteY2329" fmla="*/ 2828923 h 6367455"/>
                <a:gd name="connsiteX2330" fmla="*/ 1331875 w 6891715"/>
                <a:gd name="connsiteY2330" fmla="*/ 2819010 h 6367455"/>
                <a:gd name="connsiteX2331" fmla="*/ 1331875 w 6891715"/>
                <a:gd name="connsiteY2331" fmla="*/ 2809712 h 6367455"/>
                <a:gd name="connsiteX2332" fmla="*/ 3807906 w 6891715"/>
                <a:gd name="connsiteY2332" fmla="*/ 2778119 h 6367455"/>
                <a:gd name="connsiteX2333" fmla="*/ 3833399 w 6891715"/>
                <a:gd name="connsiteY2333" fmla="*/ 2780025 h 6367455"/>
                <a:gd name="connsiteX2334" fmla="*/ 3843278 w 6891715"/>
                <a:gd name="connsiteY2334" fmla="*/ 2793676 h 6367455"/>
                <a:gd name="connsiteX2335" fmla="*/ 3849651 w 6891715"/>
                <a:gd name="connsiteY2335" fmla="*/ 2810504 h 6367455"/>
                <a:gd name="connsiteX2336" fmla="*/ 3844552 w 6891715"/>
                <a:gd name="connsiteY2336" fmla="*/ 2813998 h 6367455"/>
                <a:gd name="connsiteX2337" fmla="*/ 3839135 w 6891715"/>
                <a:gd name="connsiteY2337" fmla="*/ 2808599 h 6367455"/>
                <a:gd name="connsiteX2338" fmla="*/ 3830531 w 6891715"/>
                <a:gd name="connsiteY2338" fmla="*/ 2814950 h 6367455"/>
                <a:gd name="connsiteX2339" fmla="*/ 3823521 w 6891715"/>
                <a:gd name="connsiteY2339" fmla="*/ 2827653 h 6367455"/>
                <a:gd name="connsiteX2340" fmla="*/ 3817147 w 6891715"/>
                <a:gd name="connsiteY2340" fmla="*/ 2838447 h 6367455"/>
                <a:gd name="connsiteX2341" fmla="*/ 3804401 w 6891715"/>
                <a:gd name="connsiteY2341" fmla="*/ 2838447 h 6367455"/>
                <a:gd name="connsiteX2342" fmla="*/ 3793566 w 6891715"/>
                <a:gd name="connsiteY2342" fmla="*/ 2829241 h 6367455"/>
                <a:gd name="connsiteX2343" fmla="*/ 3795478 w 6891715"/>
                <a:gd name="connsiteY2343" fmla="*/ 2813362 h 6367455"/>
                <a:gd name="connsiteX2344" fmla="*/ 3778908 w 6891715"/>
                <a:gd name="connsiteY2344" fmla="*/ 2810187 h 6367455"/>
                <a:gd name="connsiteX2345" fmla="*/ 3765843 w 6891715"/>
                <a:gd name="connsiteY2345" fmla="*/ 2808281 h 6367455"/>
                <a:gd name="connsiteX2346" fmla="*/ 3762338 w 6891715"/>
                <a:gd name="connsiteY2346" fmla="*/ 2800976 h 6367455"/>
                <a:gd name="connsiteX2347" fmla="*/ 3780501 w 6891715"/>
                <a:gd name="connsiteY2347" fmla="*/ 2795579 h 6367455"/>
                <a:gd name="connsiteX2348" fmla="*/ 3793248 w 6891715"/>
                <a:gd name="connsiteY2348" fmla="*/ 2795262 h 6367455"/>
                <a:gd name="connsiteX2349" fmla="*/ 3802808 w 6891715"/>
                <a:gd name="connsiteY2349" fmla="*/ 2786692 h 6367455"/>
                <a:gd name="connsiteX2350" fmla="*/ 1396971 w 6891715"/>
                <a:gd name="connsiteY2350" fmla="*/ 2773356 h 6367455"/>
                <a:gd name="connsiteX2351" fmla="*/ 1389329 w 6891715"/>
                <a:gd name="connsiteY2351" fmla="*/ 2781295 h 6367455"/>
                <a:gd name="connsiteX2352" fmla="*/ 1382682 w 6891715"/>
                <a:gd name="connsiteY2352" fmla="*/ 2776589 h 6367455"/>
                <a:gd name="connsiteX2353" fmla="*/ 2732096 w 6891715"/>
                <a:gd name="connsiteY2353" fmla="*/ 2773211 h 6367455"/>
                <a:gd name="connsiteX2354" fmla="*/ 2750156 w 6891715"/>
                <a:gd name="connsiteY2354" fmla="*/ 2804578 h 6367455"/>
                <a:gd name="connsiteX2355" fmla="*/ 2750581 w 6891715"/>
                <a:gd name="connsiteY2355" fmla="*/ 2804292 h 6367455"/>
                <a:gd name="connsiteX2356" fmla="*/ 2732780 w 6891715"/>
                <a:gd name="connsiteY2356" fmla="*/ 2773363 h 6367455"/>
                <a:gd name="connsiteX2357" fmla="*/ 3884258 w 6891715"/>
                <a:gd name="connsiteY2357" fmla="*/ 2770182 h 6367455"/>
                <a:gd name="connsiteX2358" fmla="*/ 3886163 w 6891715"/>
                <a:gd name="connsiteY2358" fmla="*/ 2783610 h 6367455"/>
                <a:gd name="connsiteX2359" fmla="*/ 3875685 w 6891715"/>
                <a:gd name="connsiteY2359" fmla="*/ 2782673 h 6367455"/>
                <a:gd name="connsiteX2360" fmla="*/ 3875368 w 6891715"/>
                <a:gd name="connsiteY2360" fmla="*/ 2783610 h 6367455"/>
                <a:gd name="connsiteX2361" fmla="*/ 3874098 w 6891715"/>
                <a:gd name="connsiteY2361" fmla="*/ 2785484 h 6367455"/>
                <a:gd name="connsiteX2362" fmla="*/ 3872510 w 6891715"/>
                <a:gd name="connsiteY2362" fmla="*/ 2787358 h 6367455"/>
                <a:gd name="connsiteX2363" fmla="*/ 3871240 w 6891715"/>
                <a:gd name="connsiteY2363" fmla="*/ 2788607 h 6367455"/>
                <a:gd name="connsiteX2364" fmla="*/ 3870288 w 6891715"/>
                <a:gd name="connsiteY2364" fmla="*/ 2788920 h 6367455"/>
                <a:gd name="connsiteX2365" fmla="*/ 3869653 w 6891715"/>
                <a:gd name="connsiteY2365" fmla="*/ 2789232 h 6367455"/>
                <a:gd name="connsiteX2366" fmla="*/ 3869335 w 6891715"/>
                <a:gd name="connsiteY2366" fmla="*/ 2788920 h 6367455"/>
                <a:gd name="connsiteX2367" fmla="*/ 3868065 w 6891715"/>
                <a:gd name="connsiteY2367" fmla="*/ 2787983 h 6367455"/>
                <a:gd name="connsiteX2368" fmla="*/ 3866795 w 6891715"/>
                <a:gd name="connsiteY2368" fmla="*/ 2786421 h 6367455"/>
                <a:gd name="connsiteX2369" fmla="*/ 3866160 w 6891715"/>
                <a:gd name="connsiteY2369" fmla="*/ 2784860 h 6367455"/>
                <a:gd name="connsiteX2370" fmla="*/ 3864573 w 6891715"/>
                <a:gd name="connsiteY2370" fmla="*/ 2781112 h 6367455"/>
                <a:gd name="connsiteX2371" fmla="*/ 3863938 w 6891715"/>
                <a:gd name="connsiteY2371" fmla="*/ 2779863 h 6367455"/>
                <a:gd name="connsiteX2372" fmla="*/ 3866160 w 6891715"/>
                <a:gd name="connsiteY2372" fmla="*/ 2771431 h 6367455"/>
                <a:gd name="connsiteX2373" fmla="*/ 1338644 w 6891715"/>
                <a:gd name="connsiteY2373" fmla="*/ 2765421 h 6367455"/>
                <a:gd name="connsiteX2374" fmla="*/ 1354715 w 6891715"/>
                <a:gd name="connsiteY2374" fmla="*/ 2768237 h 6367455"/>
                <a:gd name="connsiteX2375" fmla="*/ 1360499 w 6891715"/>
                <a:gd name="connsiteY2375" fmla="*/ 2776688 h 6367455"/>
                <a:gd name="connsiteX2376" fmla="*/ 1357286 w 6891715"/>
                <a:gd name="connsiteY2376" fmla="*/ 2788270 h 6367455"/>
                <a:gd name="connsiteX2377" fmla="*/ 1363714 w 6891715"/>
                <a:gd name="connsiteY2377" fmla="*/ 2796720 h 6367455"/>
                <a:gd name="connsiteX2378" fmla="*/ 1379783 w 6891715"/>
                <a:gd name="connsiteY2378" fmla="*/ 2783575 h 6367455"/>
                <a:gd name="connsiteX2379" fmla="*/ 1389426 w 6891715"/>
                <a:gd name="connsiteY2379" fmla="*/ 2792027 h 6367455"/>
                <a:gd name="connsiteX2380" fmla="*/ 1395855 w 6891715"/>
                <a:gd name="connsiteY2380" fmla="*/ 2797346 h 6367455"/>
                <a:gd name="connsiteX2381" fmla="*/ 1409674 w 6891715"/>
                <a:gd name="connsiteY2381" fmla="*/ 2792965 h 6367455"/>
                <a:gd name="connsiteX2382" fmla="*/ 1404532 w 6891715"/>
                <a:gd name="connsiteY2382" fmla="*/ 2806422 h 6367455"/>
                <a:gd name="connsiteX2383" fmla="*/ 1389426 w 6891715"/>
                <a:gd name="connsiteY2383" fmla="*/ 2809869 h 6367455"/>
                <a:gd name="connsiteX2384" fmla="*/ 1382998 w 6891715"/>
                <a:gd name="connsiteY2384" fmla="*/ 2792027 h 6367455"/>
                <a:gd name="connsiteX2385" fmla="*/ 1357286 w 6891715"/>
                <a:gd name="connsiteY2385" fmla="*/ 2807990 h 6367455"/>
                <a:gd name="connsiteX2386" fmla="*/ 1349572 w 6891715"/>
                <a:gd name="connsiteY2386" fmla="*/ 2801727 h 6367455"/>
                <a:gd name="connsiteX2387" fmla="*/ 1338965 w 6891715"/>
                <a:gd name="connsiteY2387" fmla="*/ 2800786 h 6367455"/>
                <a:gd name="connsiteX2388" fmla="*/ 1330289 w 6891715"/>
                <a:gd name="connsiteY2388" fmla="*/ 2789522 h 6367455"/>
                <a:gd name="connsiteX2389" fmla="*/ 4266528 w 6891715"/>
                <a:gd name="connsiteY2389" fmla="*/ 2764378 h 6367455"/>
                <a:gd name="connsiteX2390" fmla="*/ 4255416 w 6891715"/>
                <a:gd name="connsiteY2390" fmla="*/ 2776749 h 6367455"/>
                <a:gd name="connsiteX2391" fmla="*/ 4246843 w 6891715"/>
                <a:gd name="connsiteY2391" fmla="*/ 2786583 h 6367455"/>
                <a:gd name="connsiteX2392" fmla="*/ 4240493 w 6891715"/>
                <a:gd name="connsiteY2392" fmla="*/ 2794194 h 6367455"/>
                <a:gd name="connsiteX2393" fmla="*/ 4238588 w 6891715"/>
                <a:gd name="connsiteY2393" fmla="*/ 2797365 h 6367455"/>
                <a:gd name="connsiteX2394" fmla="*/ 4237001 w 6891715"/>
                <a:gd name="connsiteY2394" fmla="*/ 2801168 h 6367455"/>
                <a:gd name="connsiteX2395" fmla="*/ 4236048 w 6891715"/>
                <a:gd name="connsiteY2395" fmla="*/ 2805297 h 6367455"/>
                <a:gd name="connsiteX2396" fmla="*/ 4235413 w 6891715"/>
                <a:gd name="connsiteY2396" fmla="*/ 2809735 h 6367455"/>
                <a:gd name="connsiteX2397" fmla="*/ 4234778 w 6891715"/>
                <a:gd name="connsiteY2397" fmla="*/ 2816400 h 6367455"/>
                <a:gd name="connsiteX2398" fmla="*/ 4234461 w 6891715"/>
                <a:gd name="connsiteY2398" fmla="*/ 2819572 h 6367455"/>
                <a:gd name="connsiteX2399" fmla="*/ 4254146 w 6891715"/>
                <a:gd name="connsiteY2399" fmla="*/ 2828459 h 6367455"/>
                <a:gd name="connsiteX2400" fmla="*/ 4251606 w 6891715"/>
                <a:gd name="connsiteY2400" fmla="*/ 2849076 h 6367455"/>
                <a:gd name="connsiteX2401" fmla="*/ 4262401 w 6891715"/>
                <a:gd name="connsiteY2401" fmla="*/ 2891579 h 6367455"/>
                <a:gd name="connsiteX2402" fmla="*/ 4276371 w 6891715"/>
                <a:gd name="connsiteY2402" fmla="*/ 2915372 h 6367455"/>
                <a:gd name="connsiteX2403" fmla="*/ 4285578 w 6891715"/>
                <a:gd name="connsiteY2403" fmla="*/ 2923936 h 6367455"/>
                <a:gd name="connsiteX2404" fmla="*/ 4290658 w 6891715"/>
                <a:gd name="connsiteY2404" fmla="*/ 2940748 h 6367455"/>
                <a:gd name="connsiteX2405" fmla="*/ 4301453 w 6891715"/>
                <a:gd name="connsiteY2405" fmla="*/ 2941065 h 6367455"/>
                <a:gd name="connsiteX2406" fmla="*/ 4301578 w 6891715"/>
                <a:gd name="connsiteY2406" fmla="*/ 2941217 h 6367455"/>
                <a:gd name="connsiteX2407" fmla="*/ 4306221 w 6891715"/>
                <a:gd name="connsiteY2407" fmla="*/ 2941461 h 6367455"/>
                <a:gd name="connsiteX2408" fmla="*/ 4319241 w 6891715"/>
                <a:gd name="connsiteY2408" fmla="*/ 2956380 h 6367455"/>
                <a:gd name="connsiteX2409" fmla="*/ 4323369 w 6891715"/>
                <a:gd name="connsiteY2409" fmla="*/ 2975426 h 6367455"/>
                <a:gd name="connsiteX2410" fmla="*/ 4340199 w 6891715"/>
                <a:gd name="connsiteY2410" fmla="*/ 2977966 h 6367455"/>
                <a:gd name="connsiteX2411" fmla="*/ 4348773 w 6891715"/>
                <a:gd name="connsiteY2411" fmla="*/ 2967807 h 6367455"/>
                <a:gd name="connsiteX2412" fmla="*/ 4348456 w 6891715"/>
                <a:gd name="connsiteY2412" fmla="*/ 2950666 h 6367455"/>
                <a:gd name="connsiteX2413" fmla="*/ 4341787 w 6891715"/>
                <a:gd name="connsiteY2413" fmla="*/ 2924319 h 6367455"/>
                <a:gd name="connsiteX2414" fmla="*/ 4330990 w 6891715"/>
                <a:gd name="connsiteY2414" fmla="*/ 2916701 h 6367455"/>
                <a:gd name="connsiteX2415" fmla="*/ 4315112 w 6891715"/>
                <a:gd name="connsiteY2415" fmla="*/ 2924002 h 6367455"/>
                <a:gd name="connsiteX2416" fmla="*/ 4298282 w 6891715"/>
                <a:gd name="connsiteY2416" fmla="*/ 2924319 h 6367455"/>
                <a:gd name="connsiteX2417" fmla="*/ 4287803 w 6891715"/>
                <a:gd name="connsiteY2417" fmla="*/ 2904956 h 6367455"/>
                <a:gd name="connsiteX2418" fmla="*/ 4291296 w 6891715"/>
                <a:gd name="connsiteY2418" fmla="*/ 2892258 h 6367455"/>
                <a:gd name="connsiteX2419" fmla="*/ 4296059 w 6891715"/>
                <a:gd name="connsiteY2419" fmla="*/ 2881148 h 6367455"/>
                <a:gd name="connsiteX2420" fmla="*/ 4313525 w 6891715"/>
                <a:gd name="connsiteY2420" fmla="*/ 2869719 h 6367455"/>
                <a:gd name="connsiteX2421" fmla="*/ 4312890 w 6891715"/>
                <a:gd name="connsiteY2421" fmla="*/ 2841468 h 6367455"/>
                <a:gd name="connsiteX2422" fmla="*/ 4309396 w 6891715"/>
                <a:gd name="connsiteY2422" fmla="*/ 2811629 h 6367455"/>
                <a:gd name="connsiteX2423" fmla="*/ 4314477 w 6891715"/>
                <a:gd name="connsiteY2423" fmla="*/ 2787822 h 6367455"/>
                <a:gd name="connsiteX2424" fmla="*/ 4313842 w 6891715"/>
                <a:gd name="connsiteY2424" fmla="*/ 2784012 h 6367455"/>
                <a:gd name="connsiteX2425" fmla="*/ 4314747 w 6891715"/>
                <a:gd name="connsiteY2425" fmla="*/ 2782557 h 6367455"/>
                <a:gd name="connsiteX2426" fmla="*/ 4312883 w 6891715"/>
                <a:gd name="connsiteY2426" fmla="*/ 2774845 h 6367455"/>
                <a:gd name="connsiteX2427" fmla="*/ 4295421 w 6891715"/>
                <a:gd name="connsiteY2427" fmla="*/ 2783093 h 6367455"/>
                <a:gd name="connsiteX2428" fmla="*/ 4293833 w 6891715"/>
                <a:gd name="connsiteY2428" fmla="*/ 2772624 h 6367455"/>
                <a:gd name="connsiteX2429" fmla="*/ 1361090 w 6891715"/>
                <a:gd name="connsiteY2429" fmla="*/ 2755895 h 6367455"/>
                <a:gd name="connsiteX2430" fmla="*/ 1374745 w 6891715"/>
                <a:gd name="connsiteY2430" fmla="*/ 2758673 h 6367455"/>
                <a:gd name="connsiteX2431" fmla="*/ 1365217 w 6891715"/>
                <a:gd name="connsiteY2431" fmla="*/ 2767009 h 6367455"/>
                <a:gd name="connsiteX2432" fmla="*/ 1358867 w 6891715"/>
                <a:gd name="connsiteY2432" fmla="*/ 2760834 h 6367455"/>
                <a:gd name="connsiteX2433" fmla="*/ 1409438 w 6891715"/>
                <a:gd name="connsiteY2433" fmla="*/ 2754306 h 6367455"/>
                <a:gd name="connsiteX2434" fmla="*/ 1411262 w 6891715"/>
                <a:gd name="connsiteY2434" fmla="*/ 2765420 h 6367455"/>
                <a:gd name="connsiteX2435" fmla="*/ 1396971 w 6891715"/>
                <a:gd name="connsiteY2435" fmla="*/ 2761379 h 6367455"/>
                <a:gd name="connsiteX2436" fmla="*/ 1423961 w 6891715"/>
                <a:gd name="connsiteY2436" fmla="*/ 2730494 h 6367455"/>
                <a:gd name="connsiteX2437" fmla="*/ 1419616 w 6891715"/>
                <a:gd name="connsiteY2437" fmla="*/ 2737694 h 6367455"/>
                <a:gd name="connsiteX2438" fmla="*/ 1398559 w 6891715"/>
                <a:gd name="connsiteY2438" fmla="*/ 2752719 h 6367455"/>
                <a:gd name="connsiteX2439" fmla="*/ 1399227 w 6891715"/>
                <a:gd name="connsiteY2439" fmla="*/ 2740198 h 6367455"/>
                <a:gd name="connsiteX2440" fmla="*/ 1410592 w 6891715"/>
                <a:gd name="connsiteY2440" fmla="*/ 2730808 h 6367455"/>
                <a:gd name="connsiteX2441" fmla="*/ 1377050 w 6891715"/>
                <a:gd name="connsiteY2441" fmla="*/ 2728907 h 6367455"/>
                <a:gd name="connsiteX2442" fmla="*/ 1374767 w 6891715"/>
                <a:gd name="connsiteY2442" fmla="*/ 2734996 h 6367455"/>
                <a:gd name="connsiteX2443" fmla="*/ 1385859 w 6891715"/>
                <a:gd name="connsiteY2443" fmla="*/ 2743825 h 6367455"/>
                <a:gd name="connsiteX2444" fmla="*/ 1382923 w 6891715"/>
                <a:gd name="connsiteY2444" fmla="*/ 2751131 h 6367455"/>
                <a:gd name="connsiteX2445" fmla="*/ 1372483 w 6891715"/>
                <a:gd name="connsiteY2445" fmla="*/ 2741391 h 6367455"/>
                <a:gd name="connsiteX2446" fmla="*/ 1362043 w 6891715"/>
                <a:gd name="connsiteY2446" fmla="*/ 2739260 h 6367455"/>
                <a:gd name="connsiteX2447" fmla="*/ 1368241 w 6891715"/>
                <a:gd name="connsiteY2447" fmla="*/ 2731039 h 6367455"/>
                <a:gd name="connsiteX2448" fmla="*/ 2164892 w 6891715"/>
                <a:gd name="connsiteY2448" fmla="*/ 2724151 h 6367455"/>
                <a:gd name="connsiteX2449" fmla="*/ 2168495 w 6891715"/>
                <a:gd name="connsiteY2449" fmla="*/ 2736589 h 6367455"/>
                <a:gd name="connsiteX2450" fmla="*/ 2163389 w 6891715"/>
                <a:gd name="connsiteY2450" fmla="*/ 2754314 h 6367455"/>
                <a:gd name="connsiteX2451" fmla="*/ 2157383 w 6891715"/>
                <a:gd name="connsiteY2451" fmla="*/ 2749028 h 6367455"/>
                <a:gd name="connsiteX2452" fmla="*/ 2160986 w 6891715"/>
                <a:gd name="connsiteY2452" fmla="*/ 2729437 h 6367455"/>
                <a:gd name="connsiteX2453" fmla="*/ 4327488 w 6891715"/>
                <a:gd name="connsiteY2453" fmla="*/ 2719966 h 6367455"/>
                <a:gd name="connsiteX2454" fmla="*/ 4324631 w 6891715"/>
                <a:gd name="connsiteY2454" fmla="*/ 2731387 h 6367455"/>
                <a:gd name="connsiteX2455" fmla="*/ 4318281 w 6891715"/>
                <a:gd name="connsiteY2455" fmla="*/ 2738683 h 6367455"/>
                <a:gd name="connsiteX2456" fmla="*/ 4321773 w 6891715"/>
                <a:gd name="connsiteY2456" fmla="*/ 2741538 h 6367455"/>
                <a:gd name="connsiteX2457" fmla="*/ 4328442 w 6891715"/>
                <a:gd name="connsiteY2457" fmla="*/ 2741272 h 6367455"/>
                <a:gd name="connsiteX2458" fmla="*/ 4328450 w 6891715"/>
                <a:gd name="connsiteY2458" fmla="*/ 2741158 h 6367455"/>
                <a:gd name="connsiteX2459" fmla="*/ 4334483 w 6891715"/>
                <a:gd name="connsiteY2459" fmla="*/ 2740523 h 6367455"/>
                <a:gd name="connsiteX2460" fmla="*/ 4337341 w 6891715"/>
                <a:gd name="connsiteY2460" fmla="*/ 2744333 h 6367455"/>
                <a:gd name="connsiteX2461" fmla="*/ 4332578 w 6891715"/>
                <a:gd name="connsiteY2461" fmla="*/ 2758299 h 6367455"/>
                <a:gd name="connsiteX2462" fmla="*/ 4344962 w 6891715"/>
                <a:gd name="connsiteY2462" fmla="*/ 2741476 h 6367455"/>
                <a:gd name="connsiteX2463" fmla="*/ 4339564 w 6891715"/>
                <a:gd name="connsiteY2463" fmla="*/ 2735126 h 6367455"/>
                <a:gd name="connsiteX2464" fmla="*/ 4346233 w 6891715"/>
                <a:gd name="connsiteY2464" fmla="*/ 2732904 h 6367455"/>
                <a:gd name="connsiteX2465" fmla="*/ 4338929 w 6891715"/>
                <a:gd name="connsiteY2465" fmla="*/ 2726874 h 6367455"/>
                <a:gd name="connsiteX2466" fmla="*/ 4330355 w 6891715"/>
                <a:gd name="connsiteY2466" fmla="*/ 2721794 h 6367455"/>
                <a:gd name="connsiteX2467" fmla="*/ 4330404 w 6891715"/>
                <a:gd name="connsiteY2467" fmla="*/ 2721310 h 6367455"/>
                <a:gd name="connsiteX2468" fmla="*/ 3421026 w 6891715"/>
                <a:gd name="connsiteY2468" fmla="*/ 2717795 h 6367455"/>
                <a:gd name="connsiteX2469" fmla="*/ 3419502 w 6891715"/>
                <a:gd name="connsiteY2469" fmla="*/ 2733233 h 6367455"/>
                <a:gd name="connsiteX2470" fmla="*/ 3412190 w 6891715"/>
                <a:gd name="connsiteY2470" fmla="*/ 2746371 h 6367455"/>
                <a:gd name="connsiteX2471" fmla="*/ 3403050 w 6891715"/>
                <a:gd name="connsiteY2471" fmla="*/ 2734218 h 6367455"/>
                <a:gd name="connsiteX2472" fmla="*/ 3396042 w 6891715"/>
                <a:gd name="connsiteY2472" fmla="*/ 2735861 h 6367455"/>
                <a:gd name="connsiteX2473" fmla="*/ 3390863 w 6891715"/>
                <a:gd name="connsiteY2473" fmla="*/ 2722724 h 6367455"/>
                <a:gd name="connsiteX2474" fmla="*/ 3403050 w 6891715"/>
                <a:gd name="connsiteY2474" fmla="*/ 2724693 h 6367455"/>
                <a:gd name="connsiteX2475" fmla="*/ 3342285 w 6891715"/>
                <a:gd name="connsiteY2475" fmla="*/ 2709858 h 6367455"/>
                <a:gd name="connsiteX2476" fmla="*/ 3349588 w 6891715"/>
                <a:gd name="connsiteY2476" fmla="*/ 2718830 h 6367455"/>
                <a:gd name="connsiteX2477" fmla="*/ 3337840 w 6891715"/>
                <a:gd name="connsiteY2477" fmla="*/ 2725733 h 6367455"/>
                <a:gd name="connsiteX2478" fmla="*/ 3327363 w 6891715"/>
                <a:gd name="connsiteY2478" fmla="*/ 2714687 h 6367455"/>
                <a:gd name="connsiteX2479" fmla="*/ 3433725 w 6891715"/>
                <a:gd name="connsiteY2479" fmla="*/ 2679697 h 6367455"/>
                <a:gd name="connsiteX2480" fmla="*/ 3429527 w 6891715"/>
                <a:gd name="connsiteY2480" fmla="*/ 2689174 h 6367455"/>
                <a:gd name="connsiteX2481" fmla="*/ 3426298 w 6891715"/>
                <a:gd name="connsiteY2481" fmla="*/ 2696367 h 6367455"/>
                <a:gd name="connsiteX2482" fmla="*/ 3424361 w 6891715"/>
                <a:gd name="connsiteY2482" fmla="*/ 2701596 h 6367455"/>
                <a:gd name="connsiteX2483" fmla="*/ 3424038 w 6891715"/>
                <a:gd name="connsiteY2483" fmla="*/ 2701922 h 6367455"/>
                <a:gd name="connsiteX2484" fmla="*/ 3423715 w 6891715"/>
                <a:gd name="connsiteY2484" fmla="*/ 2701922 h 6367455"/>
                <a:gd name="connsiteX2485" fmla="*/ 3422101 w 6891715"/>
                <a:gd name="connsiteY2485" fmla="*/ 2701268 h 6367455"/>
                <a:gd name="connsiteX2486" fmla="*/ 3420809 w 6891715"/>
                <a:gd name="connsiteY2486" fmla="*/ 2699306 h 6367455"/>
                <a:gd name="connsiteX2487" fmla="*/ 3418872 w 6891715"/>
                <a:gd name="connsiteY2487" fmla="*/ 2697020 h 6367455"/>
                <a:gd name="connsiteX2488" fmla="*/ 3415643 w 6891715"/>
                <a:gd name="connsiteY2488" fmla="*/ 2692771 h 6367455"/>
                <a:gd name="connsiteX2489" fmla="*/ 3414675 w 6891715"/>
                <a:gd name="connsiteY2489" fmla="*/ 2690483 h 6367455"/>
                <a:gd name="connsiteX2490" fmla="*/ 2171036 w 6891715"/>
                <a:gd name="connsiteY2490" fmla="*/ 2678115 h 6367455"/>
                <a:gd name="connsiteX2491" fmla="*/ 2181830 w 6891715"/>
                <a:gd name="connsiteY2491" fmla="*/ 2678115 h 6367455"/>
                <a:gd name="connsiteX2492" fmla="*/ 2174210 w 6891715"/>
                <a:gd name="connsiteY2492" fmla="*/ 2694674 h 6367455"/>
                <a:gd name="connsiteX2493" fmla="*/ 2185958 w 6891715"/>
                <a:gd name="connsiteY2493" fmla="*/ 2700844 h 6367455"/>
                <a:gd name="connsiteX2494" fmla="*/ 2190720 w 6891715"/>
                <a:gd name="connsiteY2494" fmla="*/ 2708312 h 6367455"/>
                <a:gd name="connsiteX2495" fmla="*/ 2182149 w 6891715"/>
                <a:gd name="connsiteY2495" fmla="*/ 2715780 h 6367455"/>
                <a:gd name="connsiteX2496" fmla="*/ 2188498 w 6891715"/>
                <a:gd name="connsiteY2496" fmla="*/ 2735262 h 6367455"/>
                <a:gd name="connsiteX2497" fmla="*/ 2181194 w 6891715"/>
                <a:gd name="connsiteY2497" fmla="*/ 2732015 h 6367455"/>
                <a:gd name="connsiteX2498" fmla="*/ 2166272 w 6891715"/>
                <a:gd name="connsiteY2498" fmla="*/ 2715130 h 6367455"/>
                <a:gd name="connsiteX2499" fmla="*/ 2163733 w 6891715"/>
                <a:gd name="connsiteY2499" fmla="*/ 2692401 h 6367455"/>
                <a:gd name="connsiteX2500" fmla="*/ 2164568 w 6891715"/>
                <a:gd name="connsiteY2500" fmla="*/ 2619379 h 6367455"/>
                <a:gd name="connsiteX2501" fmla="*/ 2170249 w 6891715"/>
                <a:gd name="connsiteY2501" fmla="*/ 2620019 h 6367455"/>
                <a:gd name="connsiteX2502" fmla="*/ 2179607 w 6891715"/>
                <a:gd name="connsiteY2502" fmla="*/ 2637322 h 6367455"/>
                <a:gd name="connsiteX2503" fmla="*/ 2175263 w 6891715"/>
                <a:gd name="connsiteY2503" fmla="*/ 2654303 h 6367455"/>
                <a:gd name="connsiteX2504" fmla="*/ 2160558 w 6891715"/>
                <a:gd name="connsiteY2504" fmla="*/ 2630913 h 6367455"/>
                <a:gd name="connsiteX2505" fmla="*/ 2201425 w 6891715"/>
                <a:gd name="connsiteY2505" fmla="*/ 2586041 h 6367455"/>
                <a:gd name="connsiteX2506" fmla="*/ 2209771 w 6891715"/>
                <a:gd name="connsiteY2506" fmla="*/ 2586041 h 6367455"/>
                <a:gd name="connsiteX2507" fmla="*/ 2207915 w 6891715"/>
                <a:gd name="connsiteY2507" fmla="*/ 2605552 h 6367455"/>
                <a:gd name="connsiteX2508" fmla="*/ 2181644 w 6891715"/>
                <a:gd name="connsiteY2508" fmla="*/ 2628902 h 6367455"/>
                <a:gd name="connsiteX2509" fmla="*/ 2174844 w 6891715"/>
                <a:gd name="connsiteY2509" fmla="*/ 2611949 h 6367455"/>
                <a:gd name="connsiteX2510" fmla="*/ 2180100 w 6891715"/>
                <a:gd name="connsiteY2510" fmla="*/ 2596276 h 6367455"/>
                <a:gd name="connsiteX2511" fmla="*/ 2148426 w 6891715"/>
                <a:gd name="connsiteY2511" fmla="*/ 2586041 h 6367455"/>
                <a:gd name="connsiteX2512" fmla="*/ 2154587 w 6891715"/>
                <a:gd name="connsiteY2512" fmla="*/ 2587629 h 6367455"/>
                <a:gd name="connsiteX2513" fmla="*/ 2166908 w 6891715"/>
                <a:gd name="connsiteY2513" fmla="*/ 2597153 h 6367455"/>
                <a:gd name="connsiteX2514" fmla="*/ 2158593 w 6891715"/>
                <a:gd name="connsiteY2514" fmla="*/ 2609854 h 6367455"/>
                <a:gd name="connsiteX2515" fmla="*/ 2152430 w 6891715"/>
                <a:gd name="connsiteY2515" fmla="*/ 2613028 h 6367455"/>
                <a:gd name="connsiteX2516" fmla="*/ 2146270 w 6891715"/>
                <a:gd name="connsiteY2516" fmla="*/ 2598423 h 6367455"/>
                <a:gd name="connsiteX2517" fmla="*/ 3682894 w 6891715"/>
                <a:gd name="connsiteY2517" fmla="*/ 2570157 h 6367455"/>
                <a:gd name="connsiteX2518" fmla="*/ 3694076 w 6891715"/>
                <a:gd name="connsiteY2518" fmla="*/ 2582121 h 6367455"/>
                <a:gd name="connsiteX2519" fmla="*/ 3689417 w 6891715"/>
                <a:gd name="connsiteY2519" fmla="*/ 2587620 h 6367455"/>
                <a:gd name="connsiteX2520" fmla="*/ 3679788 w 6891715"/>
                <a:gd name="connsiteY2520" fmla="*/ 2582121 h 6367455"/>
                <a:gd name="connsiteX2521" fmla="*/ 3730905 w 6891715"/>
                <a:gd name="connsiteY2521" fmla="*/ 2559046 h 6367455"/>
                <a:gd name="connsiteX2522" fmla="*/ 3735350 w 6891715"/>
                <a:gd name="connsiteY2522" fmla="*/ 2566983 h 6367455"/>
                <a:gd name="connsiteX2523" fmla="*/ 3733445 w 6891715"/>
                <a:gd name="connsiteY2523" fmla="*/ 2579682 h 6367455"/>
                <a:gd name="connsiteX2524" fmla="*/ 3722650 w 6891715"/>
                <a:gd name="connsiteY2524" fmla="*/ 2562220 h 6367455"/>
                <a:gd name="connsiteX2525" fmla="*/ 3713237 w 6891715"/>
                <a:gd name="connsiteY2525" fmla="*/ 2559046 h 6367455"/>
                <a:gd name="connsiteX2526" fmla="*/ 3716301 w 6891715"/>
                <a:gd name="connsiteY2526" fmla="*/ 2571115 h 6367455"/>
                <a:gd name="connsiteX2527" fmla="*/ 3704965 w 6891715"/>
                <a:gd name="connsiteY2527" fmla="*/ 2582856 h 6367455"/>
                <a:gd name="connsiteX2528" fmla="*/ 3698838 w 6891715"/>
                <a:gd name="connsiteY2528" fmla="*/ 2569810 h 6367455"/>
                <a:gd name="connsiteX2529" fmla="*/ 3699757 w 6891715"/>
                <a:gd name="connsiteY2529" fmla="*/ 2564591 h 6367455"/>
                <a:gd name="connsiteX2530" fmla="*/ 3751833 w 6891715"/>
                <a:gd name="connsiteY2530" fmla="*/ 2544760 h 6367455"/>
                <a:gd name="connsiteX2531" fmla="*/ 3757575 w 6891715"/>
                <a:gd name="connsiteY2531" fmla="*/ 2551108 h 6367455"/>
                <a:gd name="connsiteX2532" fmla="*/ 3756224 w 6891715"/>
                <a:gd name="connsiteY2532" fmla="*/ 2566981 h 6367455"/>
                <a:gd name="connsiteX2533" fmla="*/ 3748793 w 6891715"/>
                <a:gd name="connsiteY2533" fmla="*/ 2573332 h 6367455"/>
                <a:gd name="connsiteX2534" fmla="*/ 3741700 w 6891715"/>
                <a:gd name="connsiteY2534" fmla="*/ 2562855 h 6367455"/>
                <a:gd name="connsiteX2535" fmla="*/ 3826834 w 6891715"/>
                <a:gd name="connsiteY2535" fmla="*/ 2541584 h 6367455"/>
                <a:gd name="connsiteX2536" fmla="*/ 3829013 w 6891715"/>
                <a:gd name="connsiteY2536" fmla="*/ 2550995 h 6367455"/>
                <a:gd name="connsiteX2537" fmla="*/ 3819052 w 6891715"/>
                <a:gd name="connsiteY2537" fmla="*/ 2563541 h 6367455"/>
                <a:gd name="connsiteX2538" fmla="*/ 3813760 w 6891715"/>
                <a:gd name="connsiteY2538" fmla="*/ 2568873 h 6367455"/>
                <a:gd name="connsiteX2539" fmla="*/ 3810648 w 6891715"/>
                <a:gd name="connsiteY2539" fmla="*/ 2582361 h 6367455"/>
                <a:gd name="connsiteX2540" fmla="*/ 3808780 w 6891715"/>
                <a:gd name="connsiteY2540" fmla="*/ 2593970 h 6367455"/>
                <a:gd name="connsiteX2541" fmla="*/ 3795395 w 6891715"/>
                <a:gd name="connsiteY2541" fmla="*/ 2588949 h 6367455"/>
                <a:gd name="connsiteX2542" fmla="*/ 3790103 w 6891715"/>
                <a:gd name="connsiteY2542" fmla="*/ 2582361 h 6367455"/>
                <a:gd name="connsiteX2543" fmla="*/ 3781388 w 6891715"/>
                <a:gd name="connsiteY2543" fmla="*/ 2570128 h 6367455"/>
                <a:gd name="connsiteX2544" fmla="*/ 3787925 w 6891715"/>
                <a:gd name="connsiteY2544" fmla="*/ 2563854 h 6367455"/>
                <a:gd name="connsiteX2545" fmla="*/ 3815939 w 6891715"/>
                <a:gd name="connsiteY2545" fmla="*/ 2550995 h 6367455"/>
                <a:gd name="connsiteX2546" fmla="*/ 2138139 w 6891715"/>
                <a:gd name="connsiteY2546" fmla="*/ 2532068 h 6367455"/>
                <a:gd name="connsiteX2547" fmla="*/ 2144896 w 6891715"/>
                <a:gd name="connsiteY2547" fmla="*/ 2548103 h 6367455"/>
                <a:gd name="connsiteX2548" fmla="*/ 2152621 w 6891715"/>
                <a:gd name="connsiteY2548" fmla="*/ 2563818 h 6367455"/>
                <a:gd name="connsiteX2549" fmla="*/ 2132025 w 6891715"/>
                <a:gd name="connsiteY2549" fmla="*/ 2553556 h 6367455"/>
                <a:gd name="connsiteX2550" fmla="*/ 2128806 w 6891715"/>
                <a:gd name="connsiteY2550" fmla="*/ 2539442 h 6367455"/>
                <a:gd name="connsiteX2551" fmla="*/ 3770127 w 6891715"/>
                <a:gd name="connsiteY2551" fmla="*/ 2525711 h 6367455"/>
                <a:gd name="connsiteX2552" fmla="*/ 3779801 w 6891715"/>
                <a:gd name="connsiteY2552" fmla="*/ 2530439 h 6367455"/>
                <a:gd name="connsiteX2553" fmla="*/ 3779801 w 6891715"/>
                <a:gd name="connsiteY2553" fmla="*/ 2539220 h 6367455"/>
                <a:gd name="connsiteX2554" fmla="*/ 3769482 w 6891715"/>
                <a:gd name="connsiteY2554" fmla="*/ 2541584 h 6367455"/>
                <a:gd name="connsiteX2555" fmla="*/ 3759163 w 6891715"/>
                <a:gd name="connsiteY2555" fmla="*/ 2530439 h 6367455"/>
                <a:gd name="connsiteX2556" fmla="*/ 1526042 w 6891715"/>
                <a:gd name="connsiteY2556" fmla="*/ 2514597 h 6367455"/>
                <a:gd name="connsiteX2557" fmla="*/ 1532424 w 6891715"/>
                <a:gd name="connsiteY2557" fmla="*/ 2520947 h 6367455"/>
                <a:gd name="connsiteX2558" fmla="*/ 1541994 w 6891715"/>
                <a:gd name="connsiteY2558" fmla="*/ 2516503 h 6367455"/>
                <a:gd name="connsiteX2559" fmla="*/ 1549652 w 6891715"/>
                <a:gd name="connsiteY2559" fmla="*/ 2522534 h 6367455"/>
                <a:gd name="connsiteX2560" fmla="*/ 1540399 w 6891715"/>
                <a:gd name="connsiteY2560" fmla="*/ 2528884 h 6367455"/>
                <a:gd name="connsiteX2561" fmla="*/ 1547738 w 6891715"/>
                <a:gd name="connsiteY2561" fmla="*/ 2543806 h 6367455"/>
                <a:gd name="connsiteX2562" fmla="*/ 1540399 w 6891715"/>
                <a:gd name="connsiteY2562" fmla="*/ 2547933 h 6367455"/>
                <a:gd name="connsiteX2563" fmla="*/ 1539123 w 6891715"/>
                <a:gd name="connsiteY2563" fmla="*/ 2555552 h 6367455"/>
                <a:gd name="connsiteX2564" fmla="*/ 1557308 w 6891715"/>
                <a:gd name="connsiteY2564" fmla="*/ 2564759 h 6367455"/>
                <a:gd name="connsiteX2565" fmla="*/ 1554436 w 6891715"/>
                <a:gd name="connsiteY2565" fmla="*/ 2573331 h 6367455"/>
                <a:gd name="connsiteX2566" fmla="*/ 1550289 w 6891715"/>
                <a:gd name="connsiteY2566" fmla="*/ 2567934 h 6367455"/>
                <a:gd name="connsiteX2567" fmla="*/ 1544866 w 6891715"/>
                <a:gd name="connsiteY2567" fmla="*/ 2576505 h 6367455"/>
                <a:gd name="connsiteX2568" fmla="*/ 1544866 w 6891715"/>
                <a:gd name="connsiteY2568" fmla="*/ 2598732 h 6367455"/>
                <a:gd name="connsiteX2569" fmla="*/ 1535614 w 6891715"/>
                <a:gd name="connsiteY2569" fmla="*/ 2612385 h 6367455"/>
                <a:gd name="connsiteX2570" fmla="*/ 1530190 w 6891715"/>
                <a:gd name="connsiteY2570" fmla="*/ 2627309 h 6367455"/>
                <a:gd name="connsiteX2571" fmla="*/ 1518705 w 6891715"/>
                <a:gd name="connsiteY2571" fmla="*/ 2620005 h 6367455"/>
                <a:gd name="connsiteX2572" fmla="*/ 1529870 w 6891715"/>
                <a:gd name="connsiteY2572" fmla="*/ 2595556 h 6367455"/>
                <a:gd name="connsiteX2573" fmla="*/ 1532104 w 6891715"/>
                <a:gd name="connsiteY2573" fmla="*/ 2571426 h 6367455"/>
                <a:gd name="connsiteX2574" fmla="*/ 1531147 w 6891715"/>
                <a:gd name="connsiteY2574" fmla="*/ 2564124 h 6367455"/>
                <a:gd name="connsiteX2575" fmla="*/ 1522534 w 6891715"/>
                <a:gd name="connsiteY2575" fmla="*/ 2562855 h 6367455"/>
                <a:gd name="connsiteX2576" fmla="*/ 1510728 w 6891715"/>
                <a:gd name="connsiteY2576" fmla="*/ 2578728 h 6367455"/>
                <a:gd name="connsiteX2577" fmla="*/ 1490631 w 6891715"/>
                <a:gd name="connsiteY2577" fmla="*/ 2561267 h 6367455"/>
                <a:gd name="connsiteX2578" fmla="*/ 1491587 w 6891715"/>
                <a:gd name="connsiteY2578" fmla="*/ 2550472 h 6367455"/>
                <a:gd name="connsiteX2579" fmla="*/ 1513604 w 6891715"/>
                <a:gd name="connsiteY2579" fmla="*/ 2544123 h 6367455"/>
                <a:gd name="connsiteX2580" fmla="*/ 1519023 w 6891715"/>
                <a:gd name="connsiteY2580" fmla="*/ 2550472 h 6367455"/>
                <a:gd name="connsiteX2581" fmla="*/ 1520938 w 6891715"/>
                <a:gd name="connsiteY2581" fmla="*/ 2544123 h 6367455"/>
                <a:gd name="connsiteX2582" fmla="*/ 1516791 w 6891715"/>
                <a:gd name="connsiteY2582" fmla="*/ 2536822 h 6367455"/>
                <a:gd name="connsiteX2583" fmla="*/ 1520938 w 6891715"/>
                <a:gd name="connsiteY2583" fmla="*/ 2521900 h 6367455"/>
                <a:gd name="connsiteX2584" fmla="*/ 3554357 w 6891715"/>
                <a:gd name="connsiteY2584" fmla="*/ 2513011 h 6367455"/>
                <a:gd name="connsiteX2585" fmla="*/ 3581363 w 6891715"/>
                <a:gd name="connsiteY2585" fmla="*/ 2544986 h 6367455"/>
                <a:gd name="connsiteX2586" fmla="*/ 3565842 w 6891715"/>
                <a:gd name="connsiteY2586" fmla="*/ 2543105 h 6367455"/>
                <a:gd name="connsiteX2587" fmla="*/ 3567084 w 6891715"/>
                <a:gd name="connsiteY2587" fmla="*/ 2558779 h 6367455"/>
                <a:gd name="connsiteX2588" fmla="*/ 3559013 w 6891715"/>
                <a:gd name="connsiteY2588" fmla="*/ 2560659 h 6367455"/>
                <a:gd name="connsiteX2589" fmla="*/ 3559945 w 6891715"/>
                <a:gd name="connsiteY2589" fmla="*/ 2570064 h 6367455"/>
                <a:gd name="connsiteX2590" fmla="*/ 3575465 w 6891715"/>
                <a:gd name="connsiteY2590" fmla="*/ 2578214 h 6367455"/>
                <a:gd name="connsiteX2591" fmla="*/ 3568636 w 6891715"/>
                <a:gd name="connsiteY2591" fmla="*/ 2587620 h 6367455"/>
                <a:gd name="connsiteX2592" fmla="*/ 3559945 w 6891715"/>
                <a:gd name="connsiteY2592" fmla="*/ 2574453 h 6367455"/>
                <a:gd name="connsiteX2593" fmla="*/ 3542562 w 6891715"/>
                <a:gd name="connsiteY2593" fmla="*/ 2576647 h 6367455"/>
                <a:gd name="connsiteX2594" fmla="*/ 3533870 w 6891715"/>
                <a:gd name="connsiteY2594" fmla="*/ 2561286 h 6367455"/>
                <a:gd name="connsiteX2595" fmla="*/ 3525800 w 6891715"/>
                <a:gd name="connsiteY2595" fmla="*/ 2545299 h 6367455"/>
                <a:gd name="connsiteX2596" fmla="*/ 3525800 w 6891715"/>
                <a:gd name="connsiteY2596" fmla="*/ 2535895 h 6367455"/>
                <a:gd name="connsiteX2597" fmla="*/ 3538216 w 6891715"/>
                <a:gd name="connsiteY2597" fmla="*/ 2547493 h 6367455"/>
                <a:gd name="connsiteX2598" fmla="*/ 3542251 w 6891715"/>
                <a:gd name="connsiteY2598" fmla="*/ 2538089 h 6367455"/>
                <a:gd name="connsiteX2599" fmla="*/ 3544114 w 6891715"/>
                <a:gd name="connsiteY2599" fmla="*/ 2526491 h 6367455"/>
                <a:gd name="connsiteX2600" fmla="*/ 3553426 w 6891715"/>
                <a:gd name="connsiteY2600" fmla="*/ 2531820 h 6367455"/>
                <a:gd name="connsiteX2601" fmla="*/ 3555599 w 6891715"/>
                <a:gd name="connsiteY2601" fmla="*/ 2521476 h 6367455"/>
                <a:gd name="connsiteX2602" fmla="*/ 3550322 w 6891715"/>
                <a:gd name="connsiteY2602" fmla="*/ 2514892 h 6367455"/>
                <a:gd name="connsiteX2603" fmla="*/ 3405150 w 6891715"/>
                <a:gd name="connsiteY2603" fmla="*/ 2508248 h 6367455"/>
                <a:gd name="connsiteX2604" fmla="*/ 3421025 w 6891715"/>
                <a:gd name="connsiteY2604" fmla="*/ 2526734 h 6367455"/>
                <a:gd name="connsiteX2605" fmla="*/ 3417850 w 6891715"/>
                <a:gd name="connsiteY2605" fmla="*/ 2532062 h 6367455"/>
                <a:gd name="connsiteX2606" fmla="*/ 3407372 w 6891715"/>
                <a:gd name="connsiteY2606" fmla="*/ 2523916 h 6367455"/>
                <a:gd name="connsiteX2607" fmla="*/ 3729877 w 6891715"/>
                <a:gd name="connsiteY2607" fmla="*/ 2501897 h 6367455"/>
                <a:gd name="connsiteX2608" fmla="*/ 3742150 w 6891715"/>
                <a:gd name="connsiteY2608" fmla="*/ 2505753 h 6367455"/>
                <a:gd name="connsiteX2609" fmla="*/ 3746463 w 6891715"/>
                <a:gd name="connsiteY2609" fmla="*/ 2525336 h 6367455"/>
                <a:gd name="connsiteX2610" fmla="*/ 3731204 w 6891715"/>
                <a:gd name="connsiteY2610" fmla="*/ 2530473 h 6367455"/>
                <a:gd name="connsiteX2611" fmla="*/ 3724569 w 6891715"/>
                <a:gd name="connsiteY2611" fmla="*/ 2524053 h 6367455"/>
                <a:gd name="connsiteX2612" fmla="*/ 3724238 w 6891715"/>
                <a:gd name="connsiteY2612" fmla="*/ 2506394 h 6367455"/>
                <a:gd name="connsiteX2613" fmla="*/ 1524271 w 6891715"/>
                <a:gd name="connsiteY2613" fmla="*/ 2489194 h 6367455"/>
                <a:gd name="connsiteX2614" fmla="*/ 1525556 w 6891715"/>
                <a:gd name="connsiteY2614" fmla="*/ 2509482 h 6367455"/>
                <a:gd name="connsiteX2615" fmla="*/ 1516234 w 6891715"/>
                <a:gd name="connsiteY2615" fmla="*/ 2518173 h 6367455"/>
                <a:gd name="connsiteX2616" fmla="*/ 1508511 w 6891715"/>
                <a:gd name="connsiteY2616" fmla="*/ 2535234 h 6367455"/>
                <a:gd name="connsiteX2617" fmla="*/ 1500155 w 6891715"/>
                <a:gd name="connsiteY2617" fmla="*/ 2531049 h 6367455"/>
                <a:gd name="connsiteX2618" fmla="*/ 1512699 w 6891715"/>
                <a:gd name="connsiteY2618" fmla="*/ 2514954 h 6367455"/>
                <a:gd name="connsiteX2619" fmla="*/ 1506262 w 6891715"/>
                <a:gd name="connsiteY2619" fmla="*/ 2504322 h 6367455"/>
                <a:gd name="connsiteX2620" fmla="*/ 1510444 w 6891715"/>
                <a:gd name="connsiteY2620" fmla="*/ 2490483 h 6367455"/>
                <a:gd name="connsiteX2621" fmla="*/ 1565246 w 6891715"/>
                <a:gd name="connsiteY2621" fmla="*/ 2471735 h 6367455"/>
                <a:gd name="connsiteX2622" fmla="*/ 1558483 w 6891715"/>
                <a:gd name="connsiteY2622" fmla="*/ 2484432 h 6367455"/>
                <a:gd name="connsiteX2623" fmla="*/ 1557308 w 6891715"/>
                <a:gd name="connsiteY2623" fmla="*/ 2473640 h 6367455"/>
                <a:gd name="connsiteX2624" fmla="*/ 2108170 w 6891715"/>
                <a:gd name="connsiteY2624" fmla="*/ 2470155 h 6367455"/>
                <a:gd name="connsiteX2625" fmla="*/ 2128143 w 6891715"/>
                <a:gd name="connsiteY2625" fmla="*/ 2489058 h 6367455"/>
                <a:gd name="connsiteX2626" fmla="*/ 2128807 w 6891715"/>
                <a:gd name="connsiteY2626" fmla="*/ 2505076 h 6367455"/>
                <a:gd name="connsiteX2627" fmla="*/ 2111832 w 6891715"/>
                <a:gd name="connsiteY2627" fmla="*/ 2493538 h 6367455"/>
                <a:gd name="connsiteX2628" fmla="*/ 1542198 w 6891715"/>
                <a:gd name="connsiteY2628" fmla="*/ 2470150 h 6367455"/>
                <a:gd name="connsiteX2629" fmla="*/ 1550929 w 6891715"/>
                <a:gd name="connsiteY2629" fmla="*/ 2477076 h 6367455"/>
                <a:gd name="connsiteX2630" fmla="*/ 1552544 w 6891715"/>
                <a:gd name="connsiteY2630" fmla="*/ 2495974 h 6367455"/>
                <a:gd name="connsiteX2631" fmla="*/ 1548020 w 6891715"/>
                <a:gd name="connsiteY2631" fmla="*/ 2504475 h 6367455"/>
                <a:gd name="connsiteX2632" fmla="*/ 1537345 w 6891715"/>
                <a:gd name="connsiteY2632" fmla="*/ 2509836 h 6367455"/>
                <a:gd name="connsiteX2633" fmla="*/ 1535082 w 6891715"/>
                <a:gd name="connsiteY2633" fmla="*/ 2498175 h 6367455"/>
                <a:gd name="connsiteX2634" fmla="*/ 1538963 w 6891715"/>
                <a:gd name="connsiteY2634" fmla="*/ 2477393 h 6367455"/>
                <a:gd name="connsiteX2635" fmla="*/ 2122457 w 6891715"/>
                <a:gd name="connsiteY2635" fmla="*/ 2457455 h 6367455"/>
                <a:gd name="connsiteX2636" fmla="*/ 2138153 w 6891715"/>
                <a:gd name="connsiteY2636" fmla="*/ 2465247 h 6367455"/>
                <a:gd name="connsiteX2637" fmla="*/ 2142234 w 6891715"/>
                <a:gd name="connsiteY2637" fmla="*/ 2459012 h 6367455"/>
                <a:gd name="connsiteX2638" fmla="*/ 2154791 w 6891715"/>
                <a:gd name="connsiteY2638" fmla="*/ 2472733 h 6367455"/>
                <a:gd name="connsiteX2639" fmla="*/ 2169545 w 6891715"/>
                <a:gd name="connsiteY2639" fmla="*/ 2474291 h 6367455"/>
                <a:gd name="connsiteX2640" fmla="*/ 2178021 w 6891715"/>
                <a:gd name="connsiteY2640" fmla="*/ 2481772 h 6367455"/>
                <a:gd name="connsiteX2641" fmla="*/ 2148512 w 6891715"/>
                <a:gd name="connsiteY2641" fmla="*/ 2492376 h 6367455"/>
                <a:gd name="connsiteX2642" fmla="*/ 2127481 w 6891715"/>
                <a:gd name="connsiteY2642" fmla="*/ 2475850 h 6367455"/>
                <a:gd name="connsiteX2643" fmla="*/ 1550604 w 6891715"/>
                <a:gd name="connsiteY2643" fmla="*/ 2444749 h 6367455"/>
                <a:gd name="connsiteX2644" fmla="*/ 1557308 w 6891715"/>
                <a:gd name="connsiteY2644" fmla="*/ 2453507 h 6367455"/>
                <a:gd name="connsiteX2645" fmla="*/ 1550019 w 6891715"/>
                <a:gd name="connsiteY2645" fmla="*/ 2466975 h 6367455"/>
                <a:gd name="connsiteX2646" fmla="*/ 1543021 w 6891715"/>
                <a:gd name="connsiteY2646" fmla="*/ 2460578 h 6367455"/>
                <a:gd name="connsiteX2647" fmla="*/ 2109853 w 6891715"/>
                <a:gd name="connsiteY2647" fmla="*/ 2386019 h 6367455"/>
                <a:gd name="connsiteX2648" fmla="*/ 2120870 w 6891715"/>
                <a:gd name="connsiteY2648" fmla="*/ 2400025 h 6367455"/>
                <a:gd name="connsiteX2649" fmla="*/ 2108936 w 6891715"/>
                <a:gd name="connsiteY2649" fmla="*/ 2417767 h 6367455"/>
                <a:gd name="connsiteX2650" fmla="*/ 2097918 w 6891715"/>
                <a:gd name="connsiteY2650" fmla="*/ 2409675 h 6367455"/>
                <a:gd name="connsiteX2651" fmla="*/ 2095470 w 6891715"/>
                <a:gd name="connsiteY2651" fmla="*/ 2397535 h 6367455"/>
                <a:gd name="connsiteX2652" fmla="*/ 2105570 w 6891715"/>
                <a:gd name="connsiteY2652" fmla="*/ 2395357 h 6367455"/>
                <a:gd name="connsiteX2653" fmla="*/ 2152737 w 6891715"/>
                <a:gd name="connsiteY2653" fmla="*/ 2320930 h 6367455"/>
                <a:gd name="connsiteX2654" fmla="*/ 2168495 w 6891715"/>
                <a:gd name="connsiteY2654" fmla="*/ 2326823 h 6367455"/>
                <a:gd name="connsiteX2655" fmla="*/ 2162192 w 6891715"/>
                <a:gd name="connsiteY2655" fmla="*/ 2336131 h 6367455"/>
                <a:gd name="connsiteX2656" fmla="*/ 2146118 w 6891715"/>
                <a:gd name="connsiteY2656" fmla="*/ 2334268 h 6367455"/>
                <a:gd name="connsiteX2657" fmla="*/ 2127524 w 6891715"/>
                <a:gd name="connsiteY2657" fmla="*/ 2347918 h 6367455"/>
                <a:gd name="connsiteX2658" fmla="*/ 2125633 w 6891715"/>
                <a:gd name="connsiteY2658" fmla="*/ 2341713 h 6367455"/>
                <a:gd name="connsiteX2659" fmla="*/ 2132312 w 6891715"/>
                <a:gd name="connsiteY2659" fmla="*/ 2239963 h 6367455"/>
                <a:gd name="connsiteX2660" fmla="*/ 2144684 w 6891715"/>
                <a:gd name="connsiteY2660" fmla="*/ 2252345 h 6367455"/>
                <a:gd name="connsiteX2661" fmla="*/ 2123344 w 6891715"/>
                <a:gd name="connsiteY2661" fmla="*/ 2265364 h 6367455"/>
                <a:gd name="connsiteX2662" fmla="*/ 2120870 w 6891715"/>
                <a:gd name="connsiteY2662" fmla="*/ 2251711 h 6367455"/>
                <a:gd name="connsiteX2663" fmla="*/ 2164060 w 6891715"/>
                <a:gd name="connsiteY2663" fmla="*/ 2190748 h 6367455"/>
                <a:gd name="connsiteX2664" fmla="*/ 2173257 w 6891715"/>
                <a:gd name="connsiteY2664" fmla="*/ 2205972 h 6367455"/>
                <a:gd name="connsiteX2665" fmla="*/ 2159135 w 6891715"/>
                <a:gd name="connsiteY2665" fmla="*/ 2212976 h 6367455"/>
                <a:gd name="connsiteX2666" fmla="*/ 2150266 w 6891715"/>
                <a:gd name="connsiteY2666" fmla="*/ 2203839 h 6367455"/>
                <a:gd name="connsiteX2667" fmla="*/ 2144683 w 6891715"/>
                <a:gd name="connsiteY2667" fmla="*/ 2191052 h 6367455"/>
                <a:gd name="connsiteX2668" fmla="*/ 2180785 w 6891715"/>
                <a:gd name="connsiteY2668" fmla="*/ 2185982 h 6367455"/>
                <a:gd name="connsiteX2669" fmla="*/ 2193581 w 6891715"/>
                <a:gd name="connsiteY2669" fmla="*/ 2195133 h 6367455"/>
                <a:gd name="connsiteX2670" fmla="*/ 2196141 w 6891715"/>
                <a:gd name="connsiteY2670" fmla="*/ 2205858 h 6367455"/>
                <a:gd name="connsiteX2671" fmla="*/ 2215976 w 6891715"/>
                <a:gd name="connsiteY2671" fmla="*/ 2190085 h 6367455"/>
                <a:gd name="connsiteX2672" fmla="*/ 2231972 w 6891715"/>
                <a:gd name="connsiteY2672" fmla="*/ 2195762 h 6367455"/>
                <a:gd name="connsiteX2673" fmla="*/ 2235170 w 6891715"/>
                <a:gd name="connsiteY2673" fmla="*/ 2202388 h 6367455"/>
                <a:gd name="connsiteX2674" fmla="*/ 2219175 w 6891715"/>
                <a:gd name="connsiteY2674" fmla="*/ 2206490 h 6367455"/>
                <a:gd name="connsiteX2675" fmla="*/ 2232931 w 6891715"/>
                <a:gd name="connsiteY2675" fmla="*/ 2212798 h 6367455"/>
                <a:gd name="connsiteX2676" fmla="*/ 2230372 w 6891715"/>
                <a:gd name="connsiteY2676" fmla="*/ 2220054 h 6367455"/>
                <a:gd name="connsiteX2677" fmla="*/ 2182064 w 6891715"/>
                <a:gd name="connsiteY2677" fmla="*/ 2224786 h 6367455"/>
                <a:gd name="connsiteX2678" fmla="*/ 2162230 w 6891715"/>
                <a:gd name="connsiteY2678" fmla="*/ 2235198 h 6367455"/>
                <a:gd name="connsiteX2679" fmla="*/ 2151032 w 6891715"/>
                <a:gd name="connsiteY2679" fmla="*/ 2219738 h 6367455"/>
                <a:gd name="connsiteX2680" fmla="*/ 2166069 w 6891715"/>
                <a:gd name="connsiteY2680" fmla="*/ 2217846 h 6367455"/>
                <a:gd name="connsiteX2681" fmla="*/ 2176626 w 6891715"/>
                <a:gd name="connsiteY2681" fmla="*/ 2207119 h 6367455"/>
                <a:gd name="connsiteX2682" fmla="*/ 2186223 w 6891715"/>
                <a:gd name="connsiteY2682" fmla="*/ 2207750 h 6367455"/>
                <a:gd name="connsiteX2683" fmla="*/ 2198341 w 6891715"/>
                <a:gd name="connsiteY2683" fmla="*/ 2157407 h 6367455"/>
                <a:gd name="connsiteX2684" fmla="*/ 2201832 w 6891715"/>
                <a:gd name="connsiteY2684" fmla="*/ 2171006 h 6367455"/>
                <a:gd name="connsiteX2685" fmla="*/ 2185958 w 6891715"/>
                <a:gd name="connsiteY2685" fmla="*/ 2179632 h 6367455"/>
                <a:gd name="connsiteX2686" fmla="*/ 2188815 w 6891715"/>
                <a:gd name="connsiteY2686" fmla="*/ 2160724 h 6367455"/>
                <a:gd name="connsiteX2687" fmla="*/ 5024403 w 6891715"/>
                <a:gd name="connsiteY2687" fmla="*/ 2154231 h 6367455"/>
                <a:gd name="connsiteX2688" fmla="*/ 5025991 w 6891715"/>
                <a:gd name="connsiteY2688" fmla="*/ 2172774 h 6367455"/>
                <a:gd name="connsiteX2689" fmla="*/ 5021228 w 6891715"/>
                <a:gd name="connsiteY2689" fmla="*/ 2190992 h 6367455"/>
                <a:gd name="connsiteX2690" fmla="*/ 5011703 w 6891715"/>
                <a:gd name="connsiteY2690" fmla="*/ 2193919 h 6367455"/>
                <a:gd name="connsiteX2691" fmla="*/ 5006941 w 6891715"/>
                <a:gd name="connsiteY2691" fmla="*/ 2170172 h 6367455"/>
                <a:gd name="connsiteX2692" fmla="*/ 5013608 w 6891715"/>
                <a:gd name="connsiteY2692" fmla="*/ 2158460 h 6367455"/>
                <a:gd name="connsiteX2693" fmla="*/ 2249459 w 6891715"/>
                <a:gd name="connsiteY2693" fmla="*/ 2125656 h 6367455"/>
                <a:gd name="connsiteX2694" fmla="*/ 2249459 w 6891715"/>
                <a:gd name="connsiteY2694" fmla="*/ 2130622 h 6367455"/>
                <a:gd name="connsiteX2695" fmla="*/ 2228670 w 6891715"/>
                <a:gd name="connsiteY2695" fmla="*/ 2146449 h 6367455"/>
                <a:gd name="connsiteX2696" fmla="*/ 2227725 w 6891715"/>
                <a:gd name="connsiteY2696" fmla="*/ 2156692 h 6367455"/>
                <a:gd name="connsiteX2697" fmla="*/ 2218275 w 6891715"/>
                <a:gd name="connsiteY2697" fmla="*/ 2166932 h 6367455"/>
                <a:gd name="connsiteX2698" fmla="*/ 2210715 w 6891715"/>
                <a:gd name="connsiteY2698" fmla="*/ 2153898 h 6367455"/>
                <a:gd name="connsiteX2699" fmla="*/ 2209771 w 6891715"/>
                <a:gd name="connsiteY2699" fmla="*/ 2135277 h 6367455"/>
                <a:gd name="connsiteX2700" fmla="*/ 2222370 w 6891715"/>
                <a:gd name="connsiteY2700" fmla="*/ 2136209 h 6367455"/>
                <a:gd name="connsiteX2701" fmla="*/ 2273905 w 6891715"/>
                <a:gd name="connsiteY2701" fmla="*/ 2119307 h 6367455"/>
                <a:gd name="connsiteX2702" fmla="*/ 2281208 w 6891715"/>
                <a:gd name="connsiteY2702" fmla="*/ 2129645 h 6367455"/>
                <a:gd name="connsiteX2703" fmla="*/ 2263110 w 6891715"/>
                <a:gd name="connsiteY2703" fmla="*/ 2132006 h 6367455"/>
                <a:gd name="connsiteX2704" fmla="*/ 2258983 w 6891715"/>
                <a:gd name="connsiteY2704" fmla="*/ 2121079 h 6367455"/>
                <a:gd name="connsiteX2705" fmla="*/ 2280256 w 6891715"/>
                <a:gd name="connsiteY2705" fmla="*/ 2095494 h 6367455"/>
                <a:gd name="connsiteX2706" fmla="*/ 2287559 w 6891715"/>
                <a:gd name="connsiteY2706" fmla="*/ 2097758 h 6367455"/>
                <a:gd name="connsiteX2707" fmla="*/ 2274858 w 6891715"/>
                <a:gd name="connsiteY2707" fmla="*/ 2112957 h 6367455"/>
                <a:gd name="connsiteX2708" fmla="*/ 2258983 w 6891715"/>
                <a:gd name="connsiteY2708" fmla="*/ 2108752 h 6367455"/>
                <a:gd name="connsiteX2709" fmla="*/ 2261205 w 6891715"/>
                <a:gd name="connsiteY2709" fmla="*/ 2097110 h 6367455"/>
                <a:gd name="connsiteX2710" fmla="*/ 2292002 w 6891715"/>
                <a:gd name="connsiteY2710" fmla="*/ 2065330 h 6367455"/>
                <a:gd name="connsiteX2711" fmla="*/ 2312959 w 6891715"/>
                <a:gd name="connsiteY2711" fmla="*/ 2076808 h 6367455"/>
                <a:gd name="connsiteX2712" fmla="*/ 2302798 w 6891715"/>
                <a:gd name="connsiteY2712" fmla="*/ 2092318 h 6367455"/>
                <a:gd name="connsiteX2713" fmla="*/ 2285972 w 6891715"/>
                <a:gd name="connsiteY2713" fmla="*/ 2083011 h 6367455"/>
                <a:gd name="connsiteX2714" fmla="*/ 3672802 w 6891715"/>
                <a:gd name="connsiteY2714" fmla="*/ 1939932 h 6367455"/>
                <a:gd name="connsiteX2715" fmla="*/ 3695345 w 6891715"/>
                <a:gd name="connsiteY2715" fmla="*/ 1940896 h 6367455"/>
                <a:gd name="connsiteX2716" fmla="*/ 3700425 w 6891715"/>
                <a:gd name="connsiteY2716" fmla="*/ 1952481 h 6367455"/>
                <a:gd name="connsiteX2717" fmla="*/ 3688995 w 6891715"/>
                <a:gd name="connsiteY2717" fmla="*/ 1950871 h 6367455"/>
                <a:gd name="connsiteX2718" fmla="*/ 3692170 w 6891715"/>
                <a:gd name="connsiteY2718" fmla="*/ 1959881 h 6367455"/>
                <a:gd name="connsiteX2719" fmla="*/ 3677247 w 6891715"/>
                <a:gd name="connsiteY2719" fmla="*/ 1963742 h 6367455"/>
                <a:gd name="connsiteX2720" fmla="*/ 3668675 w 6891715"/>
                <a:gd name="connsiteY2720" fmla="*/ 1946366 h 6367455"/>
                <a:gd name="connsiteX2721" fmla="*/ 2423473 w 6891715"/>
                <a:gd name="connsiteY2721" fmla="*/ 1893885 h 6367455"/>
                <a:gd name="connsiteX2722" fmla="*/ 2443134 w 6891715"/>
                <a:gd name="connsiteY2722" fmla="*/ 1915792 h 6367455"/>
                <a:gd name="connsiteX2723" fmla="*/ 2443134 w 6891715"/>
                <a:gd name="connsiteY2723" fmla="*/ 1924364 h 6367455"/>
                <a:gd name="connsiteX2724" fmla="*/ 2432836 w 6891715"/>
                <a:gd name="connsiteY2724" fmla="*/ 1928810 h 6367455"/>
                <a:gd name="connsiteX2725" fmla="*/ 2423473 w 6891715"/>
                <a:gd name="connsiteY2725" fmla="*/ 1914204 h 6367455"/>
                <a:gd name="connsiteX2726" fmla="*/ 2406622 w 6891715"/>
                <a:gd name="connsiteY2726" fmla="*/ 1904997 h 6367455"/>
                <a:gd name="connsiteX2727" fmla="*/ 2424410 w 6891715"/>
                <a:gd name="connsiteY2727" fmla="*/ 1904679 h 6367455"/>
                <a:gd name="connsiteX2728" fmla="*/ 2423473 w 6891715"/>
                <a:gd name="connsiteY2728" fmla="*/ 1893885 h 6367455"/>
                <a:gd name="connsiteX2729" fmla="*/ 2486201 w 6891715"/>
                <a:gd name="connsiteY2729" fmla="*/ 1830386 h 6367455"/>
                <a:gd name="connsiteX2730" fmla="*/ 2497270 w 6891715"/>
                <a:gd name="connsiteY2730" fmla="*/ 1855692 h 6367455"/>
                <a:gd name="connsiteX2731" fmla="*/ 2519408 w 6891715"/>
                <a:gd name="connsiteY2731" fmla="*/ 1854731 h 6367455"/>
                <a:gd name="connsiteX2732" fmla="*/ 2519408 w 6891715"/>
                <a:gd name="connsiteY2732" fmla="*/ 1862100 h 6367455"/>
                <a:gd name="connsiteX2733" fmla="*/ 2538384 w 6891715"/>
                <a:gd name="connsiteY2733" fmla="*/ 1871390 h 6367455"/>
                <a:gd name="connsiteX2734" fmla="*/ 2526683 w 6891715"/>
                <a:gd name="connsiteY2734" fmla="*/ 1872351 h 6367455"/>
                <a:gd name="connsiteX2735" fmla="*/ 2515613 w 6891715"/>
                <a:gd name="connsiteY2735" fmla="*/ 1886447 h 6367455"/>
                <a:gd name="connsiteX2736" fmla="*/ 2494424 w 6891715"/>
                <a:gd name="connsiteY2736" fmla="*/ 1884524 h 6367455"/>
                <a:gd name="connsiteX2737" fmla="*/ 2481773 w 6891715"/>
                <a:gd name="connsiteY2737" fmla="*/ 1899581 h 6367455"/>
                <a:gd name="connsiteX2738" fmla="*/ 2466909 w 6891715"/>
                <a:gd name="connsiteY2738" fmla="*/ 1901823 h 6367455"/>
                <a:gd name="connsiteX2739" fmla="*/ 2457421 w 6891715"/>
                <a:gd name="connsiteY2739" fmla="*/ 1886126 h 6367455"/>
                <a:gd name="connsiteX2740" fmla="*/ 2465643 w 6891715"/>
                <a:gd name="connsiteY2740" fmla="*/ 1873312 h 6367455"/>
                <a:gd name="connsiteX2741" fmla="*/ 2489996 w 6891715"/>
                <a:gd name="connsiteY2741" fmla="*/ 1878117 h 6367455"/>
                <a:gd name="connsiteX2742" fmla="*/ 2480192 w 6891715"/>
                <a:gd name="connsiteY2742" fmla="*/ 1861459 h 6367455"/>
                <a:gd name="connsiteX2743" fmla="*/ 2492842 w 6891715"/>
                <a:gd name="connsiteY2743" fmla="*/ 1857935 h 6367455"/>
                <a:gd name="connsiteX2744" fmla="*/ 2459002 w 6891715"/>
                <a:gd name="connsiteY2744" fmla="*/ 1847363 h 6367455"/>
                <a:gd name="connsiteX2745" fmla="*/ 2482407 w 6891715"/>
                <a:gd name="connsiteY2745" fmla="*/ 1843199 h 6367455"/>
                <a:gd name="connsiteX2746" fmla="*/ 3837960 w 6891715"/>
                <a:gd name="connsiteY2746" fmla="*/ 1809756 h 6367455"/>
                <a:gd name="connsiteX2747" fmla="*/ 3848063 w 6891715"/>
                <a:gd name="connsiteY2747" fmla="*/ 1824547 h 6367455"/>
                <a:gd name="connsiteX2748" fmla="*/ 3840654 w 6891715"/>
                <a:gd name="connsiteY2748" fmla="*/ 1835157 h 6367455"/>
                <a:gd name="connsiteX2749" fmla="*/ 3825838 w 6891715"/>
                <a:gd name="connsiteY2749" fmla="*/ 1826797 h 6367455"/>
                <a:gd name="connsiteX2750" fmla="*/ 4013480 w 6891715"/>
                <a:gd name="connsiteY2750" fmla="*/ 1541468 h 6367455"/>
                <a:gd name="connsiteX2751" fmla="*/ 4030625 w 6891715"/>
                <a:gd name="connsiteY2751" fmla="*/ 1544222 h 6367455"/>
                <a:gd name="connsiteX2752" fmla="*/ 4046500 w 6891715"/>
                <a:gd name="connsiteY2752" fmla="*/ 1546364 h 6367455"/>
                <a:gd name="connsiteX2753" fmla="*/ 4042372 w 6891715"/>
                <a:gd name="connsiteY2753" fmla="*/ 1550343 h 6367455"/>
                <a:gd name="connsiteX2754" fmla="*/ 4030625 w 6891715"/>
                <a:gd name="connsiteY2754" fmla="*/ 1554627 h 6367455"/>
                <a:gd name="connsiteX2755" fmla="*/ 4032847 w 6891715"/>
                <a:gd name="connsiteY2755" fmla="*/ 1564726 h 6367455"/>
                <a:gd name="connsiteX2756" fmla="*/ 4027450 w 6891715"/>
                <a:gd name="connsiteY2756" fmla="*/ 1566868 h 6367455"/>
                <a:gd name="connsiteX2757" fmla="*/ 4018877 w 6891715"/>
                <a:gd name="connsiteY2757" fmla="*/ 1554627 h 6367455"/>
                <a:gd name="connsiteX2758" fmla="*/ 4016655 w 6891715"/>
                <a:gd name="connsiteY2758" fmla="*/ 1563808 h 6367455"/>
                <a:gd name="connsiteX2759" fmla="*/ 4005225 w 6891715"/>
                <a:gd name="connsiteY2759" fmla="*/ 1557687 h 6367455"/>
                <a:gd name="connsiteX2760" fmla="*/ 4005225 w 6891715"/>
                <a:gd name="connsiteY2760" fmla="*/ 1546670 h 6367455"/>
                <a:gd name="connsiteX2761" fmla="*/ 5063053 w 6891715"/>
                <a:gd name="connsiteY2761" fmla="*/ 1519232 h 6367455"/>
                <a:gd name="connsiteX2762" fmla="*/ 5070842 w 6891715"/>
                <a:gd name="connsiteY2762" fmla="*/ 1527746 h 6367455"/>
                <a:gd name="connsiteX2763" fmla="*/ 5067414 w 6891715"/>
                <a:gd name="connsiteY2763" fmla="*/ 1537522 h 6367455"/>
                <a:gd name="connsiteX2764" fmla="*/ 5075204 w 6891715"/>
                <a:gd name="connsiteY2764" fmla="*/ 1546351 h 6367455"/>
                <a:gd name="connsiteX2765" fmla="*/ 5068349 w 6891715"/>
                <a:gd name="connsiteY2765" fmla="*/ 1565270 h 6367455"/>
                <a:gd name="connsiteX2766" fmla="*/ 5062741 w 6891715"/>
                <a:gd name="connsiteY2766" fmla="*/ 1548243 h 6367455"/>
                <a:gd name="connsiteX2767" fmla="*/ 5041866 w 6891715"/>
                <a:gd name="connsiteY2767" fmla="*/ 1538152 h 6367455"/>
                <a:gd name="connsiteX2768" fmla="*/ 5048720 w 6891715"/>
                <a:gd name="connsiteY2768" fmla="*/ 1523332 h 6367455"/>
                <a:gd name="connsiteX2769" fmla="*/ 5056198 w 6891715"/>
                <a:gd name="connsiteY2769" fmla="*/ 1530584 h 6367455"/>
                <a:gd name="connsiteX2770" fmla="*/ 5070441 w 6891715"/>
                <a:gd name="connsiteY2770" fmla="*/ 1517646 h 6367455"/>
                <a:gd name="connsiteX2771" fmla="*/ 5086316 w 6891715"/>
                <a:gd name="connsiteY2771" fmla="*/ 1521333 h 6367455"/>
                <a:gd name="connsiteX2772" fmla="*/ 5074652 w 6891715"/>
                <a:gd name="connsiteY2772" fmla="*/ 1527171 h 6367455"/>
                <a:gd name="connsiteX2773" fmla="*/ 2793654 w 6891715"/>
                <a:gd name="connsiteY2773" fmla="*/ 1403349 h 6367455"/>
                <a:gd name="connsiteX2774" fmla="*/ 2808259 w 6891715"/>
                <a:gd name="connsiteY2774" fmla="*/ 1420428 h 6367455"/>
                <a:gd name="connsiteX2775" fmla="*/ 2796829 w 6891715"/>
                <a:gd name="connsiteY2775" fmla="*/ 1431595 h 6367455"/>
                <a:gd name="connsiteX2776" fmla="*/ 2778096 w 6891715"/>
                <a:gd name="connsiteY2776" fmla="*/ 1431924 h 6367455"/>
                <a:gd name="connsiteX2777" fmla="*/ 2782859 w 6891715"/>
                <a:gd name="connsiteY2777" fmla="*/ 1409918 h 6367455"/>
                <a:gd name="connsiteX2778" fmla="*/ 303818 w 6891715"/>
                <a:gd name="connsiteY2778" fmla="*/ 1397948 h 6367455"/>
                <a:gd name="connsiteX2779" fmla="*/ 310168 w 6891715"/>
                <a:gd name="connsiteY2779" fmla="*/ 1402076 h 6367455"/>
                <a:gd name="connsiteX2780" fmla="*/ 305088 w 6891715"/>
                <a:gd name="connsiteY2780" fmla="*/ 1417633 h 6367455"/>
                <a:gd name="connsiteX2781" fmla="*/ 309215 w 6891715"/>
                <a:gd name="connsiteY2781" fmla="*/ 1431603 h 6367455"/>
                <a:gd name="connsiteX2782" fmla="*/ 316518 w 6891715"/>
                <a:gd name="connsiteY2782" fmla="*/ 1433826 h 6367455"/>
                <a:gd name="connsiteX2783" fmla="*/ 315882 w 6891715"/>
                <a:gd name="connsiteY2783" fmla="*/ 1449383 h 6367455"/>
                <a:gd name="connsiteX2784" fmla="*/ 327630 w 6891715"/>
                <a:gd name="connsiteY2784" fmla="*/ 1448113 h 6367455"/>
                <a:gd name="connsiteX2785" fmla="*/ 329218 w 6891715"/>
                <a:gd name="connsiteY2785" fmla="*/ 1426206 h 6367455"/>
                <a:gd name="connsiteX2786" fmla="*/ 336838 w 6891715"/>
                <a:gd name="connsiteY2786" fmla="*/ 1413506 h 6367455"/>
                <a:gd name="connsiteX2787" fmla="*/ 350490 w 6891715"/>
                <a:gd name="connsiteY2787" fmla="*/ 1432238 h 6367455"/>
                <a:gd name="connsiteX2788" fmla="*/ 349855 w 6891715"/>
                <a:gd name="connsiteY2788" fmla="*/ 1447161 h 6367455"/>
                <a:gd name="connsiteX2789" fmla="*/ 367635 w 6891715"/>
                <a:gd name="connsiteY2789" fmla="*/ 1441446 h 6367455"/>
                <a:gd name="connsiteX2790" fmla="*/ 357158 w 6891715"/>
                <a:gd name="connsiteY2790" fmla="*/ 1456368 h 6367455"/>
                <a:gd name="connsiteX2791" fmla="*/ 368905 w 6891715"/>
                <a:gd name="connsiteY2791" fmla="*/ 1466845 h 6367455"/>
                <a:gd name="connsiteX2792" fmla="*/ 365095 w 6891715"/>
                <a:gd name="connsiteY2792" fmla="*/ 1497326 h 6367455"/>
                <a:gd name="connsiteX2793" fmla="*/ 350173 w 6891715"/>
                <a:gd name="connsiteY2793" fmla="*/ 1511296 h 6367455"/>
                <a:gd name="connsiteX2794" fmla="*/ 365095 w 6891715"/>
                <a:gd name="connsiteY2794" fmla="*/ 1514471 h 6367455"/>
                <a:gd name="connsiteX2795" fmla="*/ 368587 w 6891715"/>
                <a:gd name="connsiteY2795" fmla="*/ 1537331 h 6367455"/>
                <a:gd name="connsiteX2796" fmla="*/ 372397 w 6891715"/>
                <a:gd name="connsiteY2796" fmla="*/ 1525583 h 6367455"/>
                <a:gd name="connsiteX2797" fmla="*/ 385098 w 6891715"/>
                <a:gd name="connsiteY2797" fmla="*/ 1524630 h 6367455"/>
                <a:gd name="connsiteX2798" fmla="*/ 390495 w 6891715"/>
                <a:gd name="connsiteY2798" fmla="*/ 1536378 h 6367455"/>
                <a:gd name="connsiteX2799" fmla="*/ 372715 w 6891715"/>
                <a:gd name="connsiteY2799" fmla="*/ 1545903 h 6367455"/>
                <a:gd name="connsiteX2800" fmla="*/ 383510 w 6891715"/>
                <a:gd name="connsiteY2800" fmla="*/ 1544633 h 6367455"/>
                <a:gd name="connsiteX2801" fmla="*/ 382558 w 6891715"/>
                <a:gd name="connsiteY2801" fmla="*/ 1564635 h 6367455"/>
                <a:gd name="connsiteX2802" fmla="*/ 365413 w 6891715"/>
                <a:gd name="connsiteY2802" fmla="*/ 1565905 h 6367455"/>
                <a:gd name="connsiteX2803" fmla="*/ 352078 w 6891715"/>
                <a:gd name="connsiteY2803" fmla="*/ 1579875 h 6367455"/>
                <a:gd name="connsiteX2804" fmla="*/ 361603 w 6891715"/>
                <a:gd name="connsiteY2804" fmla="*/ 1593210 h 6367455"/>
                <a:gd name="connsiteX2805" fmla="*/ 349220 w 6891715"/>
                <a:gd name="connsiteY2805" fmla="*/ 1608133 h 6367455"/>
                <a:gd name="connsiteX2806" fmla="*/ 347950 w 6891715"/>
                <a:gd name="connsiteY2806" fmla="*/ 1621785 h 6367455"/>
                <a:gd name="connsiteX2807" fmla="*/ 336520 w 6891715"/>
                <a:gd name="connsiteY2807" fmla="*/ 1623055 h 6367455"/>
                <a:gd name="connsiteX2808" fmla="*/ 327313 w 6891715"/>
                <a:gd name="connsiteY2808" fmla="*/ 1634485 h 6367455"/>
                <a:gd name="connsiteX2809" fmla="*/ 318740 w 6891715"/>
                <a:gd name="connsiteY2809" fmla="*/ 1639248 h 6367455"/>
                <a:gd name="connsiteX2810" fmla="*/ 313025 w 6891715"/>
                <a:gd name="connsiteY2810" fmla="*/ 1622103 h 6367455"/>
                <a:gd name="connsiteX2811" fmla="*/ 298103 w 6891715"/>
                <a:gd name="connsiteY2811" fmla="*/ 1602418 h 6367455"/>
                <a:gd name="connsiteX2812" fmla="*/ 291753 w 6891715"/>
                <a:gd name="connsiteY2812" fmla="*/ 1616388 h 6367455"/>
                <a:gd name="connsiteX2813" fmla="*/ 300643 w 6891715"/>
                <a:gd name="connsiteY2813" fmla="*/ 1628770 h 6367455"/>
                <a:gd name="connsiteX2814" fmla="*/ 301913 w 6891715"/>
                <a:gd name="connsiteY2814" fmla="*/ 1637025 h 6367455"/>
                <a:gd name="connsiteX2815" fmla="*/ 286990 w 6891715"/>
                <a:gd name="connsiteY2815" fmla="*/ 1645598 h 6367455"/>
                <a:gd name="connsiteX2816" fmla="*/ 285085 w 6891715"/>
                <a:gd name="connsiteY2816" fmla="*/ 1666870 h 6367455"/>
                <a:gd name="connsiteX2817" fmla="*/ 313343 w 6891715"/>
                <a:gd name="connsiteY2817" fmla="*/ 1651630 h 6367455"/>
                <a:gd name="connsiteX2818" fmla="*/ 317788 w 6891715"/>
                <a:gd name="connsiteY2818" fmla="*/ 1655758 h 6367455"/>
                <a:gd name="connsiteX2819" fmla="*/ 295880 w 6891715"/>
                <a:gd name="connsiteY2819" fmla="*/ 1676078 h 6367455"/>
                <a:gd name="connsiteX2820" fmla="*/ 279053 w 6891715"/>
                <a:gd name="connsiteY2820" fmla="*/ 1708781 h 6367455"/>
                <a:gd name="connsiteX2821" fmla="*/ 255875 w 6891715"/>
                <a:gd name="connsiteY2821" fmla="*/ 1711320 h 6367455"/>
                <a:gd name="connsiteX2822" fmla="*/ 242223 w 6891715"/>
                <a:gd name="connsiteY2822" fmla="*/ 1742753 h 6367455"/>
                <a:gd name="connsiteX2823" fmla="*/ 220950 w 6891715"/>
                <a:gd name="connsiteY2823" fmla="*/ 1748468 h 6367455"/>
                <a:gd name="connsiteX2824" fmla="*/ 217775 w 6891715"/>
                <a:gd name="connsiteY2824" fmla="*/ 1744340 h 6367455"/>
                <a:gd name="connsiteX2825" fmla="*/ 228570 w 6891715"/>
                <a:gd name="connsiteY2825" fmla="*/ 1739896 h 6367455"/>
                <a:gd name="connsiteX2826" fmla="*/ 231745 w 6891715"/>
                <a:gd name="connsiteY2826" fmla="*/ 1730370 h 6367455"/>
                <a:gd name="connsiteX2827" fmla="*/ 224125 w 6891715"/>
                <a:gd name="connsiteY2827" fmla="*/ 1722115 h 6367455"/>
                <a:gd name="connsiteX2828" fmla="*/ 222855 w 6891715"/>
                <a:gd name="connsiteY2828" fmla="*/ 1703383 h 6367455"/>
                <a:gd name="connsiteX2829" fmla="*/ 207933 w 6891715"/>
                <a:gd name="connsiteY2829" fmla="*/ 1701160 h 6367455"/>
                <a:gd name="connsiteX2830" fmla="*/ 204123 w 6891715"/>
                <a:gd name="connsiteY2830" fmla="*/ 1710685 h 6367455"/>
                <a:gd name="connsiteX2831" fmla="*/ 207298 w 6891715"/>
                <a:gd name="connsiteY2831" fmla="*/ 1720210 h 6367455"/>
                <a:gd name="connsiteX2832" fmla="*/ 199995 w 6891715"/>
                <a:gd name="connsiteY2832" fmla="*/ 1729736 h 6367455"/>
                <a:gd name="connsiteX2833" fmla="*/ 175865 w 6891715"/>
                <a:gd name="connsiteY2833" fmla="*/ 1737355 h 6367455"/>
                <a:gd name="connsiteX2834" fmla="*/ 163165 w 6891715"/>
                <a:gd name="connsiteY2834" fmla="*/ 1761486 h 6367455"/>
                <a:gd name="connsiteX2835" fmla="*/ 110778 w 6891715"/>
                <a:gd name="connsiteY2835" fmla="*/ 1815778 h 6367455"/>
                <a:gd name="connsiteX2836" fmla="*/ 87283 w 6891715"/>
                <a:gd name="connsiteY2836" fmla="*/ 1817048 h 6367455"/>
                <a:gd name="connsiteX2837" fmla="*/ 63470 w 6891715"/>
                <a:gd name="connsiteY2837" fmla="*/ 1831018 h 6367455"/>
                <a:gd name="connsiteX2838" fmla="*/ 35848 w 6891715"/>
                <a:gd name="connsiteY2838" fmla="*/ 1825938 h 6367455"/>
                <a:gd name="connsiteX2839" fmla="*/ 40293 w 6891715"/>
                <a:gd name="connsiteY2839" fmla="*/ 1849433 h 6367455"/>
                <a:gd name="connsiteX2840" fmla="*/ 0 w 6891715"/>
                <a:gd name="connsiteY2840" fmla="*/ 1865398 h 6367455"/>
                <a:gd name="connsiteX2841" fmla="*/ 51895 w 6891715"/>
                <a:gd name="connsiteY2841" fmla="*/ 1757672 h 6367455"/>
                <a:gd name="connsiteX2842" fmla="*/ 234199 w 6891715"/>
                <a:gd name="connsiteY2842" fmla="*/ 1457591 h 6367455"/>
                <a:gd name="connsiteX2843" fmla="*/ 269276 w 6891715"/>
                <a:gd name="connsiteY2843" fmla="*/ 1410682 h 6367455"/>
                <a:gd name="connsiteX2844" fmla="*/ 273020 w 6891715"/>
                <a:gd name="connsiteY2844" fmla="*/ 1407473 h 6367455"/>
                <a:gd name="connsiteX2845" fmla="*/ 3781388 w 6891715"/>
                <a:gd name="connsiteY2845" fmla="*/ 1397007 h 6367455"/>
                <a:gd name="connsiteX2846" fmla="*/ 3780753 w 6891715"/>
                <a:gd name="connsiteY2846" fmla="*/ 1419999 h 6367455"/>
                <a:gd name="connsiteX2847" fmla="*/ 3775672 w 6891715"/>
                <a:gd name="connsiteY2847" fmla="*/ 1425582 h 6367455"/>
                <a:gd name="connsiteX2848" fmla="*/ 3770275 w 6891715"/>
                <a:gd name="connsiteY2848" fmla="*/ 1413431 h 6367455"/>
                <a:gd name="connsiteX2849" fmla="*/ 3776308 w 6891715"/>
                <a:gd name="connsiteY2849" fmla="*/ 1403577 h 6367455"/>
                <a:gd name="connsiteX2850" fmla="*/ 2893984 w 6891715"/>
                <a:gd name="connsiteY2850" fmla="*/ 1212850 h 6367455"/>
                <a:gd name="connsiteX2851" fmla="*/ 2912798 w 6891715"/>
                <a:gd name="connsiteY2851" fmla="*/ 1234757 h 6367455"/>
                <a:gd name="connsiteX2852" fmla="*/ 2919384 w 6891715"/>
                <a:gd name="connsiteY2852" fmla="*/ 1260157 h 6367455"/>
                <a:gd name="connsiteX2853" fmla="*/ 2902763 w 6891715"/>
                <a:gd name="connsiteY2853" fmla="*/ 1260475 h 6367455"/>
                <a:gd name="connsiteX2854" fmla="*/ 2904646 w 6891715"/>
                <a:gd name="connsiteY2854" fmla="*/ 1246504 h 6367455"/>
                <a:gd name="connsiteX2855" fmla="*/ 2894924 w 6891715"/>
                <a:gd name="connsiteY2855" fmla="*/ 1231582 h 6367455"/>
                <a:gd name="connsiteX2856" fmla="*/ 2893984 w 6891715"/>
                <a:gd name="connsiteY2856" fmla="*/ 1212850 h 6367455"/>
                <a:gd name="connsiteX2857" fmla="*/ 5710203 w 6891715"/>
                <a:gd name="connsiteY2857" fmla="*/ 1139822 h 6367455"/>
                <a:gd name="connsiteX2858" fmla="*/ 5727666 w 6891715"/>
                <a:gd name="connsiteY2858" fmla="*/ 1152205 h 6367455"/>
                <a:gd name="connsiteX2859" fmla="*/ 5723382 w 6891715"/>
                <a:gd name="connsiteY2859" fmla="*/ 1173160 h 6367455"/>
                <a:gd name="connsiteX2860" fmla="*/ 5711521 w 6891715"/>
                <a:gd name="connsiteY2860" fmla="*/ 1162048 h 6367455"/>
                <a:gd name="connsiteX2861" fmla="*/ 5710203 w 6891715"/>
                <a:gd name="connsiteY2861" fmla="*/ 1139822 h 6367455"/>
                <a:gd name="connsiteX2862" fmla="*/ 3040668 w 6891715"/>
                <a:gd name="connsiteY2862" fmla="*/ 1009652 h 6367455"/>
                <a:gd name="connsiteX2863" fmla="*/ 3052733 w 6891715"/>
                <a:gd name="connsiteY2863" fmla="*/ 1019177 h 6367455"/>
                <a:gd name="connsiteX2864" fmla="*/ 3020983 w 6891715"/>
                <a:gd name="connsiteY2864" fmla="*/ 1028702 h 6367455"/>
                <a:gd name="connsiteX2865" fmla="*/ 3017808 w 6891715"/>
                <a:gd name="connsiteY2865" fmla="*/ 1020765 h 6367455"/>
                <a:gd name="connsiteX2866" fmla="*/ 3072139 w 6891715"/>
                <a:gd name="connsiteY2866" fmla="*/ 911226 h 6367455"/>
                <a:gd name="connsiteX2867" fmla="*/ 3073371 w 6891715"/>
                <a:gd name="connsiteY2867" fmla="*/ 926933 h 6367455"/>
                <a:gd name="connsiteX2868" fmla="*/ 3052733 w 6891715"/>
                <a:gd name="connsiteY2868" fmla="*/ 930276 h 6367455"/>
                <a:gd name="connsiteX2869" fmla="*/ 3107021 w 6891715"/>
                <a:gd name="connsiteY2869" fmla="*/ 901700 h 6367455"/>
                <a:gd name="connsiteX2870" fmla="*/ 3120991 w 6891715"/>
                <a:gd name="connsiteY2870" fmla="*/ 928449 h 6367455"/>
                <a:gd name="connsiteX2871" fmla="*/ 3105116 w 6891715"/>
                <a:gd name="connsiteY2871" fmla="*/ 944563 h 6367455"/>
                <a:gd name="connsiteX2872" fmla="*/ 3098766 w 6891715"/>
                <a:gd name="connsiteY2872" fmla="*/ 934895 h 6367455"/>
                <a:gd name="connsiteX2873" fmla="*/ 3098766 w 6891715"/>
                <a:gd name="connsiteY2873" fmla="*/ 925226 h 6367455"/>
                <a:gd name="connsiteX2874" fmla="*/ 3105751 w 6891715"/>
                <a:gd name="connsiteY2874" fmla="*/ 916525 h 6367455"/>
                <a:gd name="connsiteX2875" fmla="*/ 3099360 w 6891715"/>
                <a:gd name="connsiteY2875" fmla="*/ 876300 h 6367455"/>
                <a:gd name="connsiteX2876" fmla="*/ 3105116 w 6891715"/>
                <a:gd name="connsiteY2876" fmla="*/ 884929 h 6367455"/>
                <a:gd name="connsiteX2877" fmla="*/ 3093284 w 6891715"/>
                <a:gd name="connsiteY2877" fmla="*/ 896433 h 6367455"/>
                <a:gd name="connsiteX2878" fmla="*/ 3091365 w 6891715"/>
                <a:gd name="connsiteY2878" fmla="*/ 914648 h 6367455"/>
                <a:gd name="connsiteX2879" fmla="*/ 3079858 w 6891715"/>
                <a:gd name="connsiteY2879" fmla="*/ 925513 h 6367455"/>
                <a:gd name="connsiteX2880" fmla="*/ 3079538 w 6891715"/>
                <a:gd name="connsiteY2880" fmla="*/ 905061 h 6367455"/>
                <a:gd name="connsiteX2881" fmla="*/ 3060671 w 6891715"/>
                <a:gd name="connsiteY2881" fmla="*/ 906659 h 6367455"/>
                <a:gd name="connsiteX2882" fmla="*/ 3062270 w 6891715"/>
                <a:gd name="connsiteY2882" fmla="*/ 893877 h 6367455"/>
                <a:gd name="connsiteX2883" fmla="*/ 3082736 w 6891715"/>
                <a:gd name="connsiteY2883" fmla="*/ 885248 h 6367455"/>
                <a:gd name="connsiteX2884" fmla="*/ 2895676 w 6891715"/>
                <a:gd name="connsiteY2884" fmla="*/ 835022 h 6367455"/>
                <a:gd name="connsiteX2885" fmla="*/ 2900080 w 6891715"/>
                <a:gd name="connsiteY2885" fmla="*/ 843367 h 6367455"/>
                <a:gd name="connsiteX2886" fmla="*/ 2899450 w 6891715"/>
                <a:gd name="connsiteY2886" fmla="*/ 855243 h 6367455"/>
                <a:gd name="connsiteX2887" fmla="*/ 2906370 w 6891715"/>
                <a:gd name="connsiteY2887" fmla="*/ 852034 h 6367455"/>
                <a:gd name="connsiteX2888" fmla="*/ 2906684 w 6891715"/>
                <a:gd name="connsiteY2888" fmla="*/ 860700 h 6367455"/>
                <a:gd name="connsiteX2889" fmla="*/ 2893160 w 6891715"/>
                <a:gd name="connsiteY2889" fmla="*/ 863910 h 6367455"/>
                <a:gd name="connsiteX2890" fmla="*/ 2884040 w 6891715"/>
                <a:gd name="connsiteY2890" fmla="*/ 886378 h 6367455"/>
                <a:gd name="connsiteX2891" fmla="*/ 2873346 w 6891715"/>
                <a:gd name="connsiteY2891" fmla="*/ 893760 h 6367455"/>
                <a:gd name="connsiteX2892" fmla="*/ 2879321 w 6891715"/>
                <a:gd name="connsiteY2892" fmla="*/ 876748 h 6367455"/>
                <a:gd name="connsiteX2893" fmla="*/ 2877121 w 6891715"/>
                <a:gd name="connsiteY2893" fmla="*/ 857490 h 6367455"/>
                <a:gd name="connsiteX2894" fmla="*/ 2890959 w 6891715"/>
                <a:gd name="connsiteY2894" fmla="*/ 854280 h 6367455"/>
                <a:gd name="connsiteX2895" fmla="*/ 2912575 w 6891715"/>
                <a:gd name="connsiteY2895" fmla="*/ 822322 h 6367455"/>
                <a:gd name="connsiteX2896" fmla="*/ 2923896 w 6891715"/>
                <a:gd name="connsiteY2896" fmla="*/ 829854 h 6367455"/>
                <a:gd name="connsiteX2897" fmla="*/ 2925733 w 6891715"/>
                <a:gd name="connsiteY2897" fmla="*/ 836130 h 6367455"/>
                <a:gd name="connsiteX2898" fmla="*/ 2922673 w 6891715"/>
                <a:gd name="connsiteY2898" fmla="*/ 849310 h 6367455"/>
                <a:gd name="connsiteX2899" fmla="*/ 2912575 w 6891715"/>
                <a:gd name="connsiteY2899" fmla="*/ 848682 h 6367455"/>
                <a:gd name="connsiteX2900" fmla="*/ 2904312 w 6891715"/>
                <a:gd name="connsiteY2900" fmla="*/ 841465 h 6367455"/>
                <a:gd name="connsiteX2901" fmla="*/ 2900333 w 6891715"/>
                <a:gd name="connsiteY2901" fmla="*/ 830795 h 6367455"/>
                <a:gd name="connsiteX2902" fmla="*/ 2915634 w 6891715"/>
                <a:gd name="connsiteY2902" fmla="*/ 832050 h 6367455"/>
                <a:gd name="connsiteX2903" fmla="*/ 3115497 w 6891715"/>
                <a:gd name="connsiteY2903" fmla="*/ 820737 h 6367455"/>
                <a:gd name="connsiteX2904" fmla="*/ 3128970 w 6891715"/>
                <a:gd name="connsiteY2904" fmla="*/ 829700 h 6367455"/>
                <a:gd name="connsiteX2905" fmla="*/ 3132104 w 6891715"/>
                <a:gd name="connsiteY2905" fmla="*/ 840826 h 6367455"/>
                <a:gd name="connsiteX2906" fmla="*/ 3125211 w 6891715"/>
                <a:gd name="connsiteY2906" fmla="*/ 850098 h 6367455"/>
                <a:gd name="connsiteX2907" fmla="*/ 3108291 w 6891715"/>
                <a:gd name="connsiteY2907" fmla="*/ 855662 h 6367455"/>
                <a:gd name="connsiteX2908" fmla="*/ 3112364 w 6891715"/>
                <a:gd name="connsiteY2908" fmla="*/ 841135 h 6367455"/>
                <a:gd name="connsiteX2909" fmla="*/ 2986079 w 6891715"/>
                <a:gd name="connsiteY2909" fmla="*/ 784222 h 6367455"/>
                <a:gd name="connsiteX2910" fmla="*/ 2989234 w 6891715"/>
                <a:gd name="connsiteY2910" fmla="*/ 792794 h 6367455"/>
                <a:gd name="connsiteX2911" fmla="*/ 2950732 w 6891715"/>
                <a:gd name="connsiteY2911" fmla="*/ 835022 h 6367455"/>
                <a:gd name="connsiteX2912" fmla="*/ 2938108 w 6891715"/>
                <a:gd name="connsiteY2912" fmla="*/ 829942 h 6367455"/>
                <a:gd name="connsiteX2913" fmla="*/ 2936846 w 6891715"/>
                <a:gd name="connsiteY2913" fmla="*/ 815337 h 6367455"/>
                <a:gd name="connsiteX2914" fmla="*/ 2944104 w 6891715"/>
                <a:gd name="connsiteY2914" fmla="*/ 803589 h 6367455"/>
                <a:gd name="connsiteX2915" fmla="*/ 2956728 w 6891715"/>
                <a:gd name="connsiteY2915" fmla="*/ 805494 h 6367455"/>
                <a:gd name="connsiteX2916" fmla="*/ 2963040 w 6891715"/>
                <a:gd name="connsiteY2916" fmla="*/ 796922 h 6367455"/>
                <a:gd name="connsiteX2917" fmla="*/ 2969036 w 6891715"/>
                <a:gd name="connsiteY2917" fmla="*/ 784539 h 6367455"/>
                <a:gd name="connsiteX2918" fmla="*/ 3181826 w 6891715"/>
                <a:gd name="connsiteY2918" fmla="*/ 777876 h 6367455"/>
                <a:gd name="connsiteX2919" fmla="*/ 3189253 w 6891715"/>
                <a:gd name="connsiteY2919" fmla="*/ 786862 h 6367455"/>
                <a:gd name="connsiteX2920" fmla="*/ 3181181 w 6891715"/>
                <a:gd name="connsiteY2920" fmla="*/ 793751 h 6367455"/>
                <a:gd name="connsiteX2921" fmla="*/ 3170203 w 6891715"/>
                <a:gd name="connsiteY2921" fmla="*/ 787760 h 6367455"/>
                <a:gd name="connsiteX2922" fmla="*/ 2989234 w 6891715"/>
                <a:gd name="connsiteY2922" fmla="*/ 760410 h 6367455"/>
                <a:gd name="connsiteX2923" fmla="*/ 3000346 w 6891715"/>
                <a:gd name="connsiteY2923" fmla="*/ 771020 h 6367455"/>
                <a:gd name="connsiteX2924" fmla="*/ 2997078 w 6891715"/>
                <a:gd name="connsiteY2924" fmla="*/ 785810 h 6367455"/>
                <a:gd name="connsiteX2925" fmla="*/ 2989559 w 6891715"/>
                <a:gd name="connsiteY2925" fmla="*/ 779380 h 6367455"/>
                <a:gd name="connsiteX2926" fmla="*/ 2989234 w 6891715"/>
                <a:gd name="connsiteY2926" fmla="*/ 760410 h 6367455"/>
                <a:gd name="connsiteX2927" fmla="*/ 3084673 w 6891715"/>
                <a:gd name="connsiteY2927" fmla="*/ 733425 h 6367455"/>
                <a:gd name="connsiteX2928" fmla="*/ 3095591 w 6891715"/>
                <a:gd name="connsiteY2928" fmla="*/ 744629 h 6367455"/>
                <a:gd name="connsiteX2929" fmla="*/ 3089491 w 6891715"/>
                <a:gd name="connsiteY2929" fmla="*/ 761915 h 6367455"/>
                <a:gd name="connsiteX2930" fmla="*/ 3078568 w 6891715"/>
                <a:gd name="connsiteY2930" fmla="*/ 778881 h 6367455"/>
                <a:gd name="connsiteX2931" fmla="*/ 3073427 w 6891715"/>
                <a:gd name="connsiteY2931" fmla="*/ 784323 h 6367455"/>
                <a:gd name="connsiteX2932" fmla="*/ 3061541 w 6891715"/>
                <a:gd name="connsiteY2932" fmla="*/ 788805 h 6367455"/>
                <a:gd name="connsiteX2933" fmla="*/ 3062825 w 6891715"/>
                <a:gd name="connsiteY2933" fmla="*/ 799369 h 6367455"/>
                <a:gd name="connsiteX2934" fmla="*/ 3065074 w 6891715"/>
                <a:gd name="connsiteY2934" fmla="*/ 811213 h 6367455"/>
                <a:gd name="connsiteX2935" fmla="*/ 3056400 w 6891715"/>
                <a:gd name="connsiteY2935" fmla="*/ 808972 h 6367455"/>
                <a:gd name="connsiteX2936" fmla="*/ 3054472 w 6891715"/>
                <a:gd name="connsiteY2936" fmla="*/ 788805 h 6367455"/>
                <a:gd name="connsiteX2937" fmla="*/ 3063789 w 6891715"/>
                <a:gd name="connsiteY2937" fmla="*/ 766077 h 6367455"/>
                <a:gd name="connsiteX2938" fmla="*/ 3045477 w 6891715"/>
                <a:gd name="connsiteY2938" fmla="*/ 773119 h 6367455"/>
                <a:gd name="connsiteX2939" fmla="*/ 3028448 w 6891715"/>
                <a:gd name="connsiteY2939" fmla="*/ 802890 h 6367455"/>
                <a:gd name="connsiteX2940" fmla="*/ 3016882 w 6891715"/>
                <a:gd name="connsiteY2940" fmla="*/ 795527 h 6367455"/>
                <a:gd name="connsiteX2941" fmla="*/ 3014633 w 6891715"/>
                <a:gd name="connsiteY2941" fmla="*/ 784643 h 6367455"/>
                <a:gd name="connsiteX2942" fmla="*/ 3028127 w 6891715"/>
                <a:gd name="connsiteY2942" fmla="*/ 766397 h 6367455"/>
                <a:gd name="connsiteX2943" fmla="*/ 3045477 w 6891715"/>
                <a:gd name="connsiteY2943" fmla="*/ 749431 h 6367455"/>
                <a:gd name="connsiteX2944" fmla="*/ 3065396 w 6891715"/>
                <a:gd name="connsiteY2944" fmla="*/ 743989 h 6367455"/>
                <a:gd name="connsiteX2945" fmla="*/ 3205129 w 6891715"/>
                <a:gd name="connsiteY2945" fmla="*/ 719138 h 6367455"/>
                <a:gd name="connsiteX2946" fmla="*/ 3203253 w 6891715"/>
                <a:gd name="connsiteY2946" fmla="*/ 736387 h 6367455"/>
                <a:gd name="connsiteX2947" fmla="*/ 3189807 w 6891715"/>
                <a:gd name="connsiteY2947" fmla="*/ 739776 h 6367455"/>
                <a:gd name="connsiteX2948" fmla="*/ 3184491 w 6891715"/>
                <a:gd name="connsiteY2948" fmla="*/ 726222 h 6367455"/>
                <a:gd name="connsiteX2949" fmla="*/ 3048002 w 6891715"/>
                <a:gd name="connsiteY2949" fmla="*/ 700087 h 6367455"/>
                <a:gd name="connsiteX2950" fmla="*/ 3055726 w 6891715"/>
                <a:gd name="connsiteY2950" fmla="*/ 703262 h 6367455"/>
                <a:gd name="connsiteX2951" fmla="*/ 3059084 w 6891715"/>
                <a:gd name="connsiteY2951" fmla="*/ 711517 h 6367455"/>
                <a:gd name="connsiteX2952" fmla="*/ 3057069 w 6891715"/>
                <a:gd name="connsiteY2952" fmla="*/ 725170 h 6367455"/>
                <a:gd name="connsiteX2953" fmla="*/ 3044980 w 6891715"/>
                <a:gd name="connsiteY2953" fmla="*/ 725487 h 6367455"/>
                <a:gd name="connsiteX2954" fmla="*/ 3041621 w 6891715"/>
                <a:gd name="connsiteY2954" fmla="*/ 709612 h 6367455"/>
                <a:gd name="connsiteX2955" fmla="*/ 3147591 w 6891715"/>
                <a:gd name="connsiteY2955" fmla="*/ 608011 h 6367455"/>
                <a:gd name="connsiteX2956" fmla="*/ 3157047 w 6891715"/>
                <a:gd name="connsiteY2956" fmla="*/ 609291 h 6367455"/>
                <a:gd name="connsiteX2957" fmla="*/ 3163667 w 6891715"/>
                <a:gd name="connsiteY2957" fmla="*/ 632651 h 6367455"/>
                <a:gd name="connsiteX2958" fmla="*/ 3154210 w 6891715"/>
                <a:gd name="connsiteY2958" fmla="*/ 648332 h 6367455"/>
                <a:gd name="connsiteX2959" fmla="*/ 3165873 w 6891715"/>
                <a:gd name="connsiteY2959" fmla="*/ 659212 h 6367455"/>
                <a:gd name="connsiteX2960" fmla="*/ 3165873 w 6891715"/>
                <a:gd name="connsiteY2960" fmla="*/ 666572 h 6367455"/>
                <a:gd name="connsiteX2961" fmla="*/ 3150428 w 6891715"/>
                <a:gd name="connsiteY2961" fmla="*/ 687053 h 6367455"/>
                <a:gd name="connsiteX2962" fmla="*/ 3152319 w 6891715"/>
                <a:gd name="connsiteY2962" fmla="*/ 699533 h 6367455"/>
                <a:gd name="connsiteX2963" fmla="*/ 3167134 w 6891715"/>
                <a:gd name="connsiteY2963" fmla="*/ 696333 h 6367455"/>
                <a:gd name="connsiteX2964" fmla="*/ 3173439 w 6891715"/>
                <a:gd name="connsiteY2964" fmla="*/ 675853 h 6367455"/>
                <a:gd name="connsiteX2965" fmla="*/ 3178482 w 6891715"/>
                <a:gd name="connsiteY2965" fmla="*/ 657932 h 6367455"/>
                <a:gd name="connsiteX2966" fmla="*/ 3193298 w 6891715"/>
                <a:gd name="connsiteY2966" fmla="*/ 651212 h 6367455"/>
                <a:gd name="connsiteX2967" fmla="*/ 3183211 w 6891715"/>
                <a:gd name="connsiteY2967" fmla="*/ 634571 h 6367455"/>
                <a:gd name="connsiteX2968" fmla="*/ 3192983 w 6891715"/>
                <a:gd name="connsiteY2968" fmla="*/ 621771 h 6367455"/>
                <a:gd name="connsiteX2969" fmla="*/ 3196765 w 6891715"/>
                <a:gd name="connsiteY2969" fmla="*/ 625611 h 6367455"/>
                <a:gd name="connsiteX2970" fmla="*/ 3199602 w 6891715"/>
                <a:gd name="connsiteY2970" fmla="*/ 629131 h 6367455"/>
                <a:gd name="connsiteX2971" fmla="*/ 3200548 w 6891715"/>
                <a:gd name="connsiteY2971" fmla="*/ 631051 h 6367455"/>
                <a:gd name="connsiteX2972" fmla="*/ 3201178 w 6891715"/>
                <a:gd name="connsiteY2972" fmla="*/ 632331 h 6367455"/>
                <a:gd name="connsiteX2973" fmla="*/ 3202124 w 6891715"/>
                <a:gd name="connsiteY2973" fmla="*/ 632971 h 6367455"/>
                <a:gd name="connsiteX2974" fmla="*/ 3203070 w 6891715"/>
                <a:gd name="connsiteY2974" fmla="*/ 633611 h 6367455"/>
                <a:gd name="connsiteX2975" fmla="*/ 3204015 w 6891715"/>
                <a:gd name="connsiteY2975" fmla="*/ 632971 h 6367455"/>
                <a:gd name="connsiteX2976" fmla="*/ 3205592 w 6891715"/>
                <a:gd name="connsiteY2976" fmla="*/ 632651 h 6367455"/>
                <a:gd name="connsiteX2977" fmla="*/ 3207483 w 6891715"/>
                <a:gd name="connsiteY2977" fmla="*/ 631691 h 6367455"/>
                <a:gd name="connsiteX2978" fmla="*/ 3208744 w 6891715"/>
                <a:gd name="connsiteY2978" fmla="*/ 631051 h 6367455"/>
                <a:gd name="connsiteX2979" fmla="*/ 3220092 w 6891715"/>
                <a:gd name="connsiteY2979" fmla="*/ 642572 h 6367455"/>
                <a:gd name="connsiteX2980" fmla="*/ 3225766 w 6891715"/>
                <a:gd name="connsiteY2980" fmla="*/ 654092 h 6367455"/>
                <a:gd name="connsiteX2981" fmla="*/ 3206852 w 6891715"/>
                <a:gd name="connsiteY2981" fmla="*/ 678093 h 6367455"/>
                <a:gd name="connsiteX2982" fmla="*/ 3205276 w 6891715"/>
                <a:gd name="connsiteY2982" fmla="*/ 700173 h 6367455"/>
                <a:gd name="connsiteX2983" fmla="*/ 3185102 w 6891715"/>
                <a:gd name="connsiteY2983" fmla="*/ 698253 h 6367455"/>
                <a:gd name="connsiteX2984" fmla="*/ 3181319 w 6891715"/>
                <a:gd name="connsiteY2984" fmla="*/ 716174 h 6367455"/>
                <a:gd name="connsiteX2985" fmla="*/ 3173754 w 6891715"/>
                <a:gd name="connsiteY2985" fmla="*/ 726734 h 6367455"/>
                <a:gd name="connsiteX2986" fmla="*/ 3184472 w 6891715"/>
                <a:gd name="connsiteY2986" fmla="*/ 743055 h 6367455"/>
                <a:gd name="connsiteX2987" fmla="*/ 3173754 w 6891715"/>
                <a:gd name="connsiteY2987" fmla="*/ 746255 h 6367455"/>
                <a:gd name="connsiteX2988" fmla="*/ 3160199 w 6891715"/>
                <a:gd name="connsiteY2988" fmla="*/ 738895 h 6367455"/>
                <a:gd name="connsiteX2989" fmla="*/ 3157047 w 6891715"/>
                <a:gd name="connsiteY2989" fmla="*/ 722894 h 6367455"/>
                <a:gd name="connsiteX2990" fmla="*/ 3154525 w 6891715"/>
                <a:gd name="connsiteY2990" fmla="*/ 730894 h 6367455"/>
                <a:gd name="connsiteX2991" fmla="*/ 3152949 w 6891715"/>
                <a:gd name="connsiteY2991" fmla="*/ 736974 h 6367455"/>
                <a:gd name="connsiteX2992" fmla="*/ 3152004 w 6891715"/>
                <a:gd name="connsiteY2992" fmla="*/ 739215 h 6367455"/>
                <a:gd name="connsiteX2993" fmla="*/ 3151688 w 6891715"/>
                <a:gd name="connsiteY2993" fmla="*/ 741135 h 6367455"/>
                <a:gd name="connsiteX2994" fmla="*/ 3151373 w 6891715"/>
                <a:gd name="connsiteY2994" fmla="*/ 743375 h 6367455"/>
                <a:gd name="connsiteX2995" fmla="*/ 3149482 w 6891715"/>
                <a:gd name="connsiteY2995" fmla="*/ 746895 h 6367455"/>
                <a:gd name="connsiteX2996" fmla="*/ 3144123 w 6891715"/>
                <a:gd name="connsiteY2996" fmla="*/ 756495 h 6367455"/>
                <a:gd name="connsiteX2997" fmla="*/ 3136243 w 6891715"/>
                <a:gd name="connsiteY2997" fmla="*/ 769935 h 6367455"/>
                <a:gd name="connsiteX2998" fmla="*/ 3126786 w 6891715"/>
                <a:gd name="connsiteY2998" fmla="*/ 760335 h 6367455"/>
                <a:gd name="connsiteX2999" fmla="*/ 3129623 w 6891715"/>
                <a:gd name="connsiteY2999" fmla="*/ 727694 h 6367455"/>
                <a:gd name="connsiteX3000" fmla="*/ 3116384 w 6891715"/>
                <a:gd name="connsiteY3000" fmla="*/ 740495 h 6367455"/>
                <a:gd name="connsiteX3001" fmla="*/ 3105036 w 6891715"/>
                <a:gd name="connsiteY3001" fmla="*/ 768975 h 6367455"/>
                <a:gd name="connsiteX3002" fmla="*/ 3097785 w 6891715"/>
                <a:gd name="connsiteY3002" fmla="*/ 767055 h 6367455"/>
                <a:gd name="connsiteX3003" fmla="*/ 3107873 w 6891715"/>
                <a:gd name="connsiteY3003" fmla="*/ 742415 h 6367455"/>
                <a:gd name="connsiteX3004" fmla="*/ 3096209 w 6891715"/>
                <a:gd name="connsiteY3004" fmla="*/ 740495 h 6367455"/>
                <a:gd name="connsiteX3005" fmla="*/ 3094003 w 6891715"/>
                <a:gd name="connsiteY3005" fmla="*/ 734094 h 6367455"/>
                <a:gd name="connsiteX3006" fmla="*/ 3107557 w 6891715"/>
                <a:gd name="connsiteY3006" fmla="*/ 727694 h 6367455"/>
                <a:gd name="connsiteX3007" fmla="*/ 3099992 w 6891715"/>
                <a:gd name="connsiteY3007" fmla="*/ 717134 h 6367455"/>
                <a:gd name="connsiteX3008" fmla="*/ 3127101 w 6891715"/>
                <a:gd name="connsiteY3008" fmla="*/ 687053 h 6367455"/>
                <a:gd name="connsiteX3009" fmla="*/ 3127101 w 6891715"/>
                <a:gd name="connsiteY3009" fmla="*/ 668172 h 6367455"/>
                <a:gd name="connsiteX3010" fmla="*/ 3135297 w 6891715"/>
                <a:gd name="connsiteY3010" fmla="*/ 656332 h 6367455"/>
                <a:gd name="connsiteX3011" fmla="*/ 3128992 w 6891715"/>
                <a:gd name="connsiteY3011" fmla="*/ 646732 h 6367455"/>
                <a:gd name="connsiteX3012" fmla="*/ 3086809 w 6891715"/>
                <a:gd name="connsiteY3012" fmla="*/ 601662 h 6367455"/>
                <a:gd name="connsiteX3013" fmla="*/ 3100900 w 6891715"/>
                <a:gd name="connsiteY3013" fmla="*/ 618490 h 6367455"/>
                <a:gd name="connsiteX3014" fmla="*/ 3095575 w 6891715"/>
                <a:gd name="connsiteY3014" fmla="*/ 628967 h 6367455"/>
                <a:gd name="connsiteX3015" fmla="*/ 3100274 w 6891715"/>
                <a:gd name="connsiteY3015" fmla="*/ 649287 h 6367455"/>
                <a:gd name="connsiteX3016" fmla="*/ 3095888 w 6891715"/>
                <a:gd name="connsiteY3016" fmla="*/ 658812 h 6367455"/>
                <a:gd name="connsiteX3017" fmla="*/ 3117816 w 6891715"/>
                <a:gd name="connsiteY3017" fmla="*/ 663575 h 6367455"/>
                <a:gd name="connsiteX3018" fmla="*/ 3107478 w 6891715"/>
                <a:gd name="connsiteY3018" fmla="*/ 680720 h 6367455"/>
                <a:gd name="connsiteX3019" fmla="*/ 3092755 w 6891715"/>
                <a:gd name="connsiteY3019" fmla="*/ 682625 h 6367455"/>
                <a:gd name="connsiteX3020" fmla="*/ 3067073 w 6891715"/>
                <a:gd name="connsiteY3020" fmla="*/ 700087 h 6367455"/>
                <a:gd name="connsiteX3021" fmla="*/ 3054544 w 6891715"/>
                <a:gd name="connsiteY3021" fmla="*/ 696912 h 6367455"/>
                <a:gd name="connsiteX3022" fmla="*/ 3082423 w 6891715"/>
                <a:gd name="connsiteY3022" fmla="*/ 661987 h 6367455"/>
                <a:gd name="connsiteX3023" fmla="*/ 3052351 w 6891715"/>
                <a:gd name="connsiteY3023" fmla="*/ 679767 h 6367455"/>
                <a:gd name="connsiteX3024" fmla="*/ 3042953 w 6891715"/>
                <a:gd name="connsiteY3024" fmla="*/ 679132 h 6367455"/>
                <a:gd name="connsiteX3025" fmla="*/ 3029170 w 6891715"/>
                <a:gd name="connsiteY3025" fmla="*/ 697230 h 6367455"/>
                <a:gd name="connsiteX3026" fmla="*/ 3024158 w 6891715"/>
                <a:gd name="connsiteY3026" fmla="*/ 683577 h 6367455"/>
                <a:gd name="connsiteX3027" fmla="*/ 3034495 w 6891715"/>
                <a:gd name="connsiteY3027" fmla="*/ 675957 h 6367455"/>
                <a:gd name="connsiteX3028" fmla="*/ 3031050 w 6891715"/>
                <a:gd name="connsiteY3028" fmla="*/ 662305 h 6367455"/>
                <a:gd name="connsiteX3029" fmla="*/ 3042640 w 6891715"/>
                <a:gd name="connsiteY3029" fmla="*/ 652780 h 6367455"/>
                <a:gd name="connsiteX3030" fmla="*/ 3057363 w 6891715"/>
                <a:gd name="connsiteY3030" fmla="*/ 649605 h 6367455"/>
                <a:gd name="connsiteX3031" fmla="*/ 3071460 w 6891715"/>
                <a:gd name="connsiteY3031" fmla="*/ 629285 h 6367455"/>
                <a:gd name="connsiteX3032" fmla="*/ 3083990 w 6891715"/>
                <a:gd name="connsiteY3032" fmla="*/ 628332 h 6367455"/>
                <a:gd name="connsiteX3033" fmla="*/ 3079917 w 6891715"/>
                <a:gd name="connsiteY3033" fmla="*/ 611187 h 6367455"/>
                <a:gd name="connsiteX3034" fmla="*/ 3198778 w 6891715"/>
                <a:gd name="connsiteY3034" fmla="*/ 596901 h 6367455"/>
                <a:gd name="connsiteX3035" fmla="*/ 3208960 w 6891715"/>
                <a:gd name="connsiteY3035" fmla="*/ 597864 h 6367455"/>
                <a:gd name="connsiteX3036" fmla="*/ 3214215 w 6891715"/>
                <a:gd name="connsiteY3036" fmla="*/ 603322 h 6367455"/>
                <a:gd name="connsiteX3037" fmla="*/ 3219798 w 6891715"/>
                <a:gd name="connsiteY3037" fmla="*/ 601074 h 6367455"/>
                <a:gd name="connsiteX3038" fmla="*/ 3227353 w 6891715"/>
                <a:gd name="connsiteY3038" fmla="*/ 611349 h 6367455"/>
                <a:gd name="connsiteX3039" fmla="*/ 3217828 w 6891715"/>
                <a:gd name="connsiteY3039" fmla="*/ 625476 h 6367455"/>
                <a:gd name="connsiteX3040" fmla="*/ 3201405 w 6891715"/>
                <a:gd name="connsiteY3040" fmla="*/ 609743 h 6367455"/>
                <a:gd name="connsiteX3041" fmla="*/ 3164907 w 6891715"/>
                <a:gd name="connsiteY3041" fmla="*/ 504825 h 6367455"/>
                <a:gd name="connsiteX3042" fmla="*/ 3188311 w 6891715"/>
                <a:gd name="connsiteY3042" fmla="*/ 509905 h 6367455"/>
                <a:gd name="connsiteX3043" fmla="*/ 3190841 w 6891715"/>
                <a:gd name="connsiteY3043" fmla="*/ 523558 h 6367455"/>
                <a:gd name="connsiteX3044" fmla="*/ 3182302 w 6891715"/>
                <a:gd name="connsiteY3044" fmla="*/ 535305 h 6367455"/>
                <a:gd name="connsiteX3045" fmla="*/ 3184516 w 6891715"/>
                <a:gd name="connsiteY3045" fmla="*/ 554355 h 6367455"/>
                <a:gd name="connsiteX3046" fmla="*/ 3172181 w 6891715"/>
                <a:gd name="connsiteY3046" fmla="*/ 566103 h 6367455"/>
                <a:gd name="connsiteX3047" fmla="*/ 3164591 w 6891715"/>
                <a:gd name="connsiteY3047" fmla="*/ 582930 h 6367455"/>
                <a:gd name="connsiteX3048" fmla="*/ 3136444 w 6891715"/>
                <a:gd name="connsiteY3048" fmla="*/ 592455 h 6367455"/>
                <a:gd name="connsiteX3049" fmla="*/ 3124110 w 6891715"/>
                <a:gd name="connsiteY3049" fmla="*/ 622300 h 6367455"/>
                <a:gd name="connsiteX3050" fmla="*/ 3119998 w 6891715"/>
                <a:gd name="connsiteY3050" fmla="*/ 619125 h 6367455"/>
                <a:gd name="connsiteX3051" fmla="*/ 3120631 w 6891715"/>
                <a:gd name="connsiteY3051" fmla="*/ 611823 h 6367455"/>
                <a:gd name="connsiteX3052" fmla="*/ 3109878 w 6891715"/>
                <a:gd name="connsiteY3052" fmla="*/ 602615 h 6367455"/>
                <a:gd name="connsiteX3053" fmla="*/ 3132965 w 6891715"/>
                <a:gd name="connsiteY3053" fmla="*/ 578803 h 6367455"/>
                <a:gd name="connsiteX3054" fmla="*/ 3136127 w 6891715"/>
                <a:gd name="connsiteY3054" fmla="*/ 555943 h 6367455"/>
                <a:gd name="connsiteX3055" fmla="*/ 3151941 w 6891715"/>
                <a:gd name="connsiteY3055" fmla="*/ 553403 h 6367455"/>
                <a:gd name="connsiteX3056" fmla="*/ 3155736 w 6891715"/>
                <a:gd name="connsiteY3056" fmla="*/ 542925 h 6367455"/>
                <a:gd name="connsiteX3057" fmla="*/ 3151624 w 6891715"/>
                <a:gd name="connsiteY3057" fmla="*/ 531495 h 6367455"/>
                <a:gd name="connsiteX3058" fmla="*/ 3157950 w 6891715"/>
                <a:gd name="connsiteY3058" fmla="*/ 523875 h 6367455"/>
                <a:gd name="connsiteX3059" fmla="*/ 4364771 w 6891715"/>
                <a:gd name="connsiteY3059" fmla="*/ 471424 h 6367455"/>
                <a:gd name="connsiteX3060" fmla="*/ 4352063 w 6891715"/>
                <a:gd name="connsiteY3060" fmla="*/ 473328 h 6367455"/>
                <a:gd name="connsiteX3061" fmla="*/ 4349204 w 6891715"/>
                <a:gd name="connsiteY3061" fmla="*/ 492370 h 6367455"/>
                <a:gd name="connsiteX3062" fmla="*/ 4353334 w 6891715"/>
                <a:gd name="connsiteY3062" fmla="*/ 505065 h 6367455"/>
                <a:gd name="connsiteX3063" fmla="*/ 4345709 w 6891715"/>
                <a:gd name="connsiteY3063" fmla="*/ 514269 h 6367455"/>
                <a:gd name="connsiteX3064" fmla="*/ 4338402 w 6891715"/>
                <a:gd name="connsiteY3064" fmla="*/ 505383 h 6367455"/>
                <a:gd name="connsiteX3065" fmla="*/ 4341579 w 6891715"/>
                <a:gd name="connsiteY3065" fmla="*/ 493005 h 6367455"/>
                <a:gd name="connsiteX3066" fmla="*/ 4337131 w 6891715"/>
                <a:gd name="connsiteY3066" fmla="*/ 479358 h 6367455"/>
                <a:gd name="connsiteX3067" fmla="*/ 4322835 w 6891715"/>
                <a:gd name="connsiteY3067" fmla="*/ 489514 h 6367455"/>
                <a:gd name="connsiteX3068" fmla="*/ 4315210 w 6891715"/>
                <a:gd name="connsiteY3068" fmla="*/ 501892 h 6367455"/>
                <a:gd name="connsiteX3069" fmla="*/ 4319976 w 6891715"/>
                <a:gd name="connsiteY3069" fmla="*/ 515538 h 6367455"/>
                <a:gd name="connsiteX3070" fmla="*/ 4326647 w 6891715"/>
                <a:gd name="connsiteY3070" fmla="*/ 515538 h 6367455"/>
                <a:gd name="connsiteX3071" fmla="*/ 4334590 w 6891715"/>
                <a:gd name="connsiteY3071" fmla="*/ 522203 h 6367455"/>
                <a:gd name="connsiteX3072" fmla="*/ 4333319 w 6891715"/>
                <a:gd name="connsiteY3072" fmla="*/ 536167 h 6367455"/>
                <a:gd name="connsiteX3073" fmla="*/ 4321882 w 6891715"/>
                <a:gd name="connsiteY3073" fmla="*/ 530455 h 6367455"/>
                <a:gd name="connsiteX3074" fmla="*/ 4315210 w 6891715"/>
                <a:gd name="connsiteY3074" fmla="*/ 539658 h 6367455"/>
                <a:gd name="connsiteX3075" fmla="*/ 4297419 w 6891715"/>
                <a:gd name="connsiteY3075" fmla="*/ 537119 h 6367455"/>
                <a:gd name="connsiteX3076" fmla="*/ 4292971 w 6891715"/>
                <a:gd name="connsiteY3076" fmla="*/ 550766 h 6367455"/>
                <a:gd name="connsiteX3077" fmla="*/ 4282805 w 6891715"/>
                <a:gd name="connsiteY3077" fmla="*/ 553940 h 6367455"/>
                <a:gd name="connsiteX3078" fmla="*/ 4274862 w 6891715"/>
                <a:gd name="connsiteY3078" fmla="*/ 552353 h 6367455"/>
                <a:gd name="connsiteX3079" fmla="*/ 4260566 w 6891715"/>
                <a:gd name="connsiteY3079" fmla="*/ 563778 h 6367455"/>
                <a:gd name="connsiteX3080" fmla="*/ 4263425 w 6891715"/>
                <a:gd name="connsiteY3080" fmla="*/ 579647 h 6367455"/>
                <a:gd name="connsiteX3081" fmla="*/ 4256754 w 6891715"/>
                <a:gd name="connsiteY3081" fmla="*/ 585677 h 6367455"/>
                <a:gd name="connsiteX3082" fmla="*/ 4246270 w 6891715"/>
                <a:gd name="connsiteY3082" fmla="*/ 586312 h 6367455"/>
                <a:gd name="connsiteX3083" fmla="*/ 4233244 w 6891715"/>
                <a:gd name="connsiteY3083" fmla="*/ 586946 h 6367455"/>
                <a:gd name="connsiteX3084" fmla="*/ 4227843 w 6891715"/>
                <a:gd name="connsiteY3084" fmla="*/ 601863 h 6367455"/>
                <a:gd name="connsiteX3085" fmla="*/ 4232926 w 6891715"/>
                <a:gd name="connsiteY3085" fmla="*/ 608210 h 6367455"/>
                <a:gd name="connsiteX3086" fmla="*/ 4241504 w 6891715"/>
                <a:gd name="connsiteY3086" fmla="*/ 605036 h 6367455"/>
                <a:gd name="connsiteX3087" fmla="*/ 4247858 w 6891715"/>
                <a:gd name="connsiteY3087" fmla="*/ 609797 h 6367455"/>
                <a:gd name="connsiteX3088" fmla="*/ 4239280 w 6891715"/>
                <a:gd name="connsiteY3088" fmla="*/ 612653 h 6367455"/>
                <a:gd name="connsiteX3089" fmla="*/ 4244363 w 6891715"/>
                <a:gd name="connsiteY3089" fmla="*/ 622174 h 6367455"/>
                <a:gd name="connsiteX3090" fmla="*/ 4254530 w 6891715"/>
                <a:gd name="connsiteY3090" fmla="*/ 624396 h 6367455"/>
                <a:gd name="connsiteX3091" fmla="*/ 4259295 w 6891715"/>
                <a:gd name="connsiteY3091" fmla="*/ 613288 h 6367455"/>
                <a:gd name="connsiteX3092" fmla="*/ 4260248 w 6891715"/>
                <a:gd name="connsiteY3092" fmla="*/ 619635 h 6367455"/>
                <a:gd name="connsiteX3093" fmla="*/ 4269462 w 6891715"/>
                <a:gd name="connsiteY3093" fmla="*/ 628204 h 6367455"/>
                <a:gd name="connsiteX3094" fmla="*/ 4263108 w 6891715"/>
                <a:gd name="connsiteY3094" fmla="*/ 631378 h 6367455"/>
                <a:gd name="connsiteX3095" fmla="*/ 4252624 w 6891715"/>
                <a:gd name="connsiteY3095" fmla="*/ 629791 h 6367455"/>
                <a:gd name="connsiteX3096" fmla="*/ 4260566 w 6891715"/>
                <a:gd name="connsiteY3096" fmla="*/ 643755 h 6367455"/>
                <a:gd name="connsiteX3097" fmla="*/ 4275180 w 6891715"/>
                <a:gd name="connsiteY3097" fmla="*/ 653594 h 6367455"/>
                <a:gd name="connsiteX3098" fmla="*/ 4289477 w 6891715"/>
                <a:gd name="connsiteY3098" fmla="*/ 646612 h 6367455"/>
                <a:gd name="connsiteX3099" fmla="*/ 4287570 w 6891715"/>
                <a:gd name="connsiteY3099" fmla="*/ 633599 h 6367455"/>
                <a:gd name="connsiteX3100" fmla="*/ 4297101 w 6891715"/>
                <a:gd name="connsiteY3100" fmla="*/ 628839 h 6367455"/>
                <a:gd name="connsiteX3101" fmla="*/ 4302185 w 6891715"/>
                <a:gd name="connsiteY3101" fmla="*/ 638360 h 6367455"/>
                <a:gd name="connsiteX3102" fmla="*/ 4312669 w 6891715"/>
                <a:gd name="connsiteY3102" fmla="*/ 637725 h 6367455"/>
                <a:gd name="connsiteX3103" fmla="*/ 4312033 w 6891715"/>
                <a:gd name="connsiteY3103" fmla="*/ 628204 h 6367455"/>
                <a:gd name="connsiteX3104" fmla="*/ 4308221 w 6891715"/>
                <a:gd name="connsiteY3104" fmla="*/ 616462 h 6367455"/>
                <a:gd name="connsiteX3105" fmla="*/ 4317752 w 6891715"/>
                <a:gd name="connsiteY3105" fmla="*/ 615827 h 6367455"/>
                <a:gd name="connsiteX3106" fmla="*/ 4332048 w 6891715"/>
                <a:gd name="connsiteY3106" fmla="*/ 624396 h 6367455"/>
                <a:gd name="connsiteX3107" fmla="*/ 4339673 w 6891715"/>
                <a:gd name="connsiteY3107" fmla="*/ 624396 h 6367455"/>
                <a:gd name="connsiteX3108" fmla="*/ 4339547 w 6891715"/>
                <a:gd name="connsiteY3108" fmla="*/ 624461 h 6367455"/>
                <a:gd name="connsiteX3109" fmla="*/ 4339882 w 6891715"/>
                <a:gd name="connsiteY3109" fmla="*/ 624461 h 6367455"/>
                <a:gd name="connsiteX3110" fmla="*/ 4340199 w 6891715"/>
                <a:gd name="connsiteY3110" fmla="*/ 623826 h 6367455"/>
                <a:gd name="connsiteX3111" fmla="*/ 4341172 w 6891715"/>
                <a:gd name="connsiteY3111" fmla="*/ 623340 h 6367455"/>
                <a:gd name="connsiteX3112" fmla="*/ 4347298 w 6891715"/>
                <a:gd name="connsiteY3112" fmla="*/ 612018 h 6367455"/>
                <a:gd name="connsiteX3113" fmla="*/ 4332366 w 6891715"/>
                <a:gd name="connsiteY3113" fmla="*/ 604402 h 6367455"/>
                <a:gd name="connsiteX3114" fmla="*/ 4328236 w 6891715"/>
                <a:gd name="connsiteY3114" fmla="*/ 605354 h 6367455"/>
                <a:gd name="connsiteX3115" fmla="*/ 4317434 w 6891715"/>
                <a:gd name="connsiteY3115" fmla="*/ 588216 h 6367455"/>
                <a:gd name="connsiteX3116" fmla="*/ 4329189 w 6891715"/>
                <a:gd name="connsiteY3116" fmla="*/ 567587 h 6367455"/>
                <a:gd name="connsiteX3117" fmla="*/ 4344121 w 6891715"/>
                <a:gd name="connsiteY3117" fmla="*/ 564731 h 6367455"/>
                <a:gd name="connsiteX3118" fmla="*/ 4350793 w 6891715"/>
                <a:gd name="connsiteY3118" fmla="*/ 555210 h 6367455"/>
                <a:gd name="connsiteX3119" fmla="*/ 4348886 w 6891715"/>
                <a:gd name="connsiteY3119" fmla="*/ 549814 h 6367455"/>
                <a:gd name="connsiteX3120" fmla="*/ 4361912 w 6891715"/>
                <a:gd name="connsiteY3120" fmla="*/ 539976 h 6367455"/>
                <a:gd name="connsiteX3121" fmla="*/ 4359053 w 6891715"/>
                <a:gd name="connsiteY3121" fmla="*/ 525059 h 6367455"/>
                <a:gd name="connsiteX3122" fmla="*/ 4355876 w 6891715"/>
                <a:gd name="connsiteY3122" fmla="*/ 522838 h 6367455"/>
                <a:gd name="connsiteX3123" fmla="*/ 4355240 w 6891715"/>
                <a:gd name="connsiteY3123" fmla="*/ 513634 h 6367455"/>
                <a:gd name="connsiteX3124" fmla="*/ 4380021 w 6891715"/>
                <a:gd name="connsiteY3124" fmla="*/ 502526 h 6367455"/>
                <a:gd name="connsiteX3125" fmla="*/ 4384151 w 6891715"/>
                <a:gd name="connsiteY3125" fmla="*/ 488879 h 6367455"/>
                <a:gd name="connsiteX3126" fmla="*/ 4380339 w 6891715"/>
                <a:gd name="connsiteY3126" fmla="*/ 476185 h 6367455"/>
                <a:gd name="connsiteX3127" fmla="*/ 4369537 w 6891715"/>
                <a:gd name="connsiteY3127" fmla="*/ 489514 h 6367455"/>
                <a:gd name="connsiteX3128" fmla="*/ 4360959 w 6891715"/>
                <a:gd name="connsiteY3128" fmla="*/ 501892 h 6367455"/>
                <a:gd name="connsiteX3129" fmla="*/ 4359053 w 6891715"/>
                <a:gd name="connsiteY3129" fmla="*/ 486023 h 6367455"/>
                <a:gd name="connsiteX3130" fmla="*/ 4366360 w 6891715"/>
                <a:gd name="connsiteY3130" fmla="*/ 478724 h 6367455"/>
                <a:gd name="connsiteX3131" fmla="*/ 3304349 w 6891715"/>
                <a:gd name="connsiteY3131" fmla="*/ 431801 h 6367455"/>
                <a:gd name="connsiteX3132" fmla="*/ 3318916 w 6891715"/>
                <a:gd name="connsiteY3132" fmla="*/ 437795 h 6367455"/>
                <a:gd name="connsiteX3133" fmla="*/ 3327783 w 6891715"/>
                <a:gd name="connsiteY3133" fmla="*/ 453570 h 6367455"/>
                <a:gd name="connsiteX3134" fmla="*/ 3334751 w 6891715"/>
                <a:gd name="connsiteY3134" fmla="*/ 432432 h 6367455"/>
                <a:gd name="connsiteX3135" fmla="*/ 3344568 w 6891715"/>
                <a:gd name="connsiteY3135" fmla="*/ 440950 h 6367455"/>
                <a:gd name="connsiteX3136" fmla="*/ 3340451 w 6891715"/>
                <a:gd name="connsiteY3136" fmla="*/ 462719 h 6367455"/>
                <a:gd name="connsiteX3137" fmla="*/ 3344885 w 6891715"/>
                <a:gd name="connsiteY3137" fmla="*/ 472183 h 6367455"/>
                <a:gd name="connsiteX3138" fmla="*/ 3354069 w 6891715"/>
                <a:gd name="connsiteY3138" fmla="*/ 456409 h 6367455"/>
                <a:gd name="connsiteX3139" fmla="*/ 3367053 w 6891715"/>
                <a:gd name="connsiteY3139" fmla="*/ 470290 h 6367455"/>
                <a:gd name="connsiteX3140" fmla="*/ 3355335 w 6891715"/>
                <a:gd name="connsiteY3140" fmla="*/ 475338 h 6367455"/>
                <a:gd name="connsiteX3141" fmla="*/ 3360719 w 6891715"/>
                <a:gd name="connsiteY3141" fmla="*/ 488904 h 6367455"/>
                <a:gd name="connsiteX3142" fmla="*/ 3347101 w 6891715"/>
                <a:gd name="connsiteY3142" fmla="*/ 510988 h 6367455"/>
                <a:gd name="connsiteX3143" fmla="*/ 3346151 w 6891715"/>
                <a:gd name="connsiteY3143" fmla="*/ 529917 h 6367455"/>
                <a:gd name="connsiteX3144" fmla="*/ 3358185 w 6891715"/>
                <a:gd name="connsiteY3144" fmla="*/ 549477 h 6367455"/>
                <a:gd name="connsiteX3145" fmla="*/ 3320183 w 6891715"/>
                <a:gd name="connsiteY3145" fmla="*/ 551055 h 6367455"/>
                <a:gd name="connsiteX3146" fmla="*/ 3317016 w 6891715"/>
                <a:gd name="connsiteY3146" fmla="*/ 534649 h 6367455"/>
                <a:gd name="connsiteX3147" fmla="*/ 3296748 w 6891715"/>
                <a:gd name="connsiteY3147" fmla="*/ 556733 h 6367455"/>
                <a:gd name="connsiteX3148" fmla="*/ 3274897 w 6891715"/>
                <a:gd name="connsiteY3148" fmla="*/ 555471 h 6367455"/>
                <a:gd name="connsiteX3149" fmla="*/ 3256845 w 6891715"/>
                <a:gd name="connsiteY3149" fmla="*/ 581026 h 6367455"/>
                <a:gd name="connsiteX3150" fmla="*/ 3243228 w 6891715"/>
                <a:gd name="connsiteY3150" fmla="*/ 566513 h 6367455"/>
                <a:gd name="connsiteX3151" fmla="*/ 3249562 w 6891715"/>
                <a:gd name="connsiteY3151" fmla="*/ 556102 h 6367455"/>
                <a:gd name="connsiteX3152" fmla="*/ 3270780 w 6891715"/>
                <a:gd name="connsiteY3152" fmla="*/ 552317 h 6367455"/>
                <a:gd name="connsiteX3153" fmla="*/ 3271413 w 6891715"/>
                <a:gd name="connsiteY3153" fmla="*/ 539066 h 6367455"/>
                <a:gd name="connsiteX3154" fmla="*/ 3255579 w 6891715"/>
                <a:gd name="connsiteY3154" fmla="*/ 533703 h 6367455"/>
                <a:gd name="connsiteX3155" fmla="*/ 3252412 w 6891715"/>
                <a:gd name="connsiteY3155" fmla="*/ 523292 h 6367455"/>
                <a:gd name="connsiteX3156" fmla="*/ 3267296 w 6891715"/>
                <a:gd name="connsiteY3156" fmla="*/ 516036 h 6367455"/>
                <a:gd name="connsiteX3157" fmla="*/ 3250828 w 6891715"/>
                <a:gd name="connsiteY3157" fmla="*/ 500261 h 6367455"/>
                <a:gd name="connsiteX3158" fmla="*/ 3264763 w 6891715"/>
                <a:gd name="connsiteY3158" fmla="*/ 481332 h 6367455"/>
                <a:gd name="connsiteX3159" fmla="*/ 3300548 w 6891715"/>
                <a:gd name="connsiteY3159" fmla="*/ 488588 h 6367455"/>
                <a:gd name="connsiteX3160" fmla="*/ 3308782 w 6891715"/>
                <a:gd name="connsiteY3160" fmla="*/ 480070 h 6367455"/>
                <a:gd name="connsiteX3161" fmla="*/ 3286614 w 6891715"/>
                <a:gd name="connsiteY3161" fmla="*/ 469975 h 6367455"/>
                <a:gd name="connsiteX3162" fmla="*/ 3288831 w 6891715"/>
                <a:gd name="connsiteY3162" fmla="*/ 456093 h 6367455"/>
                <a:gd name="connsiteX3163" fmla="*/ 3310999 w 6891715"/>
                <a:gd name="connsiteY3163" fmla="*/ 462088 h 6367455"/>
                <a:gd name="connsiteX3164" fmla="*/ 3435951 w 6891715"/>
                <a:gd name="connsiteY3164" fmla="*/ 361951 h 6367455"/>
                <a:gd name="connsiteX3165" fmla="*/ 3459129 w 6891715"/>
                <a:gd name="connsiteY3165" fmla="*/ 379352 h 6367455"/>
                <a:gd name="connsiteX3166" fmla="*/ 3458494 w 6891715"/>
                <a:gd name="connsiteY3166" fmla="*/ 393274 h 6367455"/>
                <a:gd name="connsiteX3167" fmla="*/ 3438491 w 6891715"/>
                <a:gd name="connsiteY3167" fmla="*/ 404980 h 6367455"/>
                <a:gd name="connsiteX3168" fmla="*/ 3440714 w 6891715"/>
                <a:gd name="connsiteY3168" fmla="*/ 424913 h 6367455"/>
                <a:gd name="connsiteX3169" fmla="*/ 3394358 w 6891715"/>
                <a:gd name="connsiteY3169" fmla="*/ 452439 h 6367455"/>
                <a:gd name="connsiteX3170" fmla="*/ 3382928 w 6891715"/>
                <a:gd name="connsiteY3170" fmla="*/ 442314 h 6367455"/>
                <a:gd name="connsiteX3171" fmla="*/ 3371816 w 6891715"/>
                <a:gd name="connsiteY3171" fmla="*/ 427444 h 6367455"/>
                <a:gd name="connsiteX3172" fmla="*/ 3393088 w 6891715"/>
                <a:gd name="connsiteY3172" fmla="*/ 427444 h 6367455"/>
                <a:gd name="connsiteX3173" fmla="*/ 3385468 w 6891715"/>
                <a:gd name="connsiteY3173" fmla="*/ 404031 h 6367455"/>
                <a:gd name="connsiteX3174" fmla="*/ 3411821 w 6891715"/>
                <a:gd name="connsiteY3174" fmla="*/ 400867 h 6367455"/>
                <a:gd name="connsiteX3175" fmla="*/ 3418171 w 6891715"/>
                <a:gd name="connsiteY3175" fmla="*/ 384098 h 6367455"/>
                <a:gd name="connsiteX3176" fmla="*/ 3424521 w 6891715"/>
                <a:gd name="connsiteY3176" fmla="*/ 395805 h 6367455"/>
                <a:gd name="connsiteX3177" fmla="*/ 3429919 w 6891715"/>
                <a:gd name="connsiteY3177" fmla="*/ 395488 h 6367455"/>
                <a:gd name="connsiteX3178" fmla="*/ 3424521 w 6891715"/>
                <a:gd name="connsiteY3178" fmla="*/ 373657 h 6367455"/>
                <a:gd name="connsiteX3179" fmla="*/ 3528661 w 6891715"/>
                <a:gd name="connsiteY3179" fmla="*/ 334961 h 6367455"/>
                <a:gd name="connsiteX3180" fmla="*/ 3536916 w 6891715"/>
                <a:gd name="connsiteY3180" fmla="*/ 337252 h 6367455"/>
                <a:gd name="connsiteX3181" fmla="*/ 3529613 w 6891715"/>
                <a:gd name="connsiteY3181" fmla="*/ 364093 h 6367455"/>
                <a:gd name="connsiteX3182" fmla="*/ 3509928 w 6891715"/>
                <a:gd name="connsiteY3182" fmla="*/ 366711 h 6367455"/>
                <a:gd name="connsiteX3183" fmla="*/ 3505166 w 6891715"/>
                <a:gd name="connsiteY3183" fmla="*/ 354600 h 6367455"/>
                <a:gd name="connsiteX3184" fmla="*/ 3523263 w 6891715"/>
                <a:gd name="connsiteY3184" fmla="*/ 347072 h 6367455"/>
                <a:gd name="connsiteX3185" fmla="*/ 4276189 w 6891715"/>
                <a:gd name="connsiteY3185" fmla="*/ 308170 h 6367455"/>
                <a:gd name="connsiteX3186" fmla="*/ 4271925 w 6891715"/>
                <a:gd name="connsiteY3186" fmla="*/ 310848 h 6367455"/>
                <a:gd name="connsiteX3187" fmla="*/ 4272040 w 6891715"/>
                <a:gd name="connsiteY3187" fmla="*/ 311192 h 6367455"/>
                <a:gd name="connsiteX3188" fmla="*/ 3488655 w 6891715"/>
                <a:gd name="connsiteY3188" fmla="*/ 279400 h 6367455"/>
                <a:gd name="connsiteX3189" fmla="*/ 3501355 w 6891715"/>
                <a:gd name="connsiteY3189" fmla="*/ 287882 h 6367455"/>
                <a:gd name="connsiteX3190" fmla="*/ 3495958 w 6891715"/>
                <a:gd name="connsiteY3190" fmla="*/ 298248 h 6367455"/>
                <a:gd name="connsiteX3191" fmla="*/ 3498180 w 6891715"/>
                <a:gd name="connsiteY3191" fmla="*/ 309557 h 6367455"/>
                <a:gd name="connsiteX3192" fmla="*/ 3516278 w 6891715"/>
                <a:gd name="connsiteY3192" fmla="*/ 322123 h 6367455"/>
                <a:gd name="connsiteX3193" fmla="*/ 3497545 w 6891715"/>
                <a:gd name="connsiteY3193" fmla="*/ 345054 h 6367455"/>
                <a:gd name="connsiteX3194" fmla="*/ 3490560 w 6891715"/>
                <a:gd name="connsiteY3194" fmla="*/ 364845 h 6367455"/>
                <a:gd name="connsiteX3195" fmla="*/ 3473415 w 6891715"/>
                <a:gd name="connsiteY3195" fmla="*/ 368300 h 6367455"/>
                <a:gd name="connsiteX3196" fmla="*/ 3448015 w 6891715"/>
                <a:gd name="connsiteY3196" fmla="*/ 342541 h 6367455"/>
                <a:gd name="connsiteX3197" fmla="*/ 3445475 w 6891715"/>
                <a:gd name="connsiteY3197" fmla="*/ 316468 h 6367455"/>
                <a:gd name="connsiteX3198" fmla="*/ 3433728 w 6891715"/>
                <a:gd name="connsiteY3198" fmla="*/ 314269 h 6367455"/>
                <a:gd name="connsiteX3199" fmla="*/ 3433728 w 6891715"/>
                <a:gd name="connsiteY3199" fmla="*/ 302960 h 6367455"/>
                <a:gd name="connsiteX3200" fmla="*/ 3438808 w 6891715"/>
                <a:gd name="connsiteY3200" fmla="*/ 289138 h 6367455"/>
                <a:gd name="connsiteX3201" fmla="*/ 3454683 w 6891715"/>
                <a:gd name="connsiteY3201" fmla="*/ 296678 h 6367455"/>
                <a:gd name="connsiteX3202" fmla="*/ 3479130 w 6891715"/>
                <a:gd name="connsiteY3202" fmla="*/ 296364 h 6367455"/>
                <a:gd name="connsiteX3203" fmla="*/ 3466748 w 6891715"/>
                <a:gd name="connsiteY3203" fmla="*/ 317096 h 6367455"/>
                <a:gd name="connsiteX3204" fmla="*/ 3478495 w 6891715"/>
                <a:gd name="connsiteY3204" fmla="*/ 340028 h 6367455"/>
                <a:gd name="connsiteX3205" fmla="*/ 3478495 w 6891715"/>
                <a:gd name="connsiteY3205" fmla="*/ 328719 h 6367455"/>
                <a:gd name="connsiteX3206" fmla="*/ 3494053 w 6891715"/>
                <a:gd name="connsiteY3206" fmla="*/ 309557 h 6367455"/>
                <a:gd name="connsiteX3207" fmla="*/ 3621053 w 6891715"/>
                <a:gd name="connsiteY3207" fmla="*/ 250824 h 6367455"/>
                <a:gd name="connsiteX3208" fmla="*/ 3633753 w 6891715"/>
                <a:gd name="connsiteY3208" fmla="*/ 259353 h 6367455"/>
                <a:gd name="connsiteX3209" fmla="*/ 3618195 w 6891715"/>
                <a:gd name="connsiteY3209" fmla="*/ 280201 h 6367455"/>
                <a:gd name="connsiteX3210" fmla="*/ 3627720 w 6891715"/>
                <a:gd name="connsiteY3210" fmla="*/ 304208 h 6367455"/>
                <a:gd name="connsiteX3211" fmla="*/ 3615973 w 6891715"/>
                <a:gd name="connsiteY3211" fmla="*/ 312737 h 6367455"/>
                <a:gd name="connsiteX3212" fmla="*/ 3601050 w 6891715"/>
                <a:gd name="connsiteY3212" fmla="*/ 303577 h 6367455"/>
                <a:gd name="connsiteX3213" fmla="*/ 3603273 w 6891715"/>
                <a:gd name="connsiteY3213" fmla="*/ 292837 h 6367455"/>
                <a:gd name="connsiteX3214" fmla="*/ 3595653 w 6891715"/>
                <a:gd name="connsiteY3214" fmla="*/ 274199 h 6367455"/>
                <a:gd name="connsiteX3215" fmla="*/ 3604860 w 6891715"/>
                <a:gd name="connsiteY3215" fmla="*/ 268830 h 6367455"/>
                <a:gd name="connsiteX3216" fmla="*/ 3610258 w 6891715"/>
                <a:gd name="connsiteY3216" fmla="*/ 258405 h 6367455"/>
                <a:gd name="connsiteX3217" fmla="*/ 3463697 w 6891715"/>
                <a:gd name="connsiteY3217" fmla="*/ 247649 h 6367455"/>
                <a:gd name="connsiteX3218" fmla="*/ 3468654 w 6891715"/>
                <a:gd name="connsiteY3218" fmla="*/ 252812 h 6367455"/>
                <a:gd name="connsiteX3219" fmla="*/ 3466904 w 6891715"/>
                <a:gd name="connsiteY3219" fmla="*/ 273140 h 6367455"/>
                <a:gd name="connsiteX3220" fmla="*/ 3463988 w 6891715"/>
                <a:gd name="connsiteY3220" fmla="*/ 287337 h 6367455"/>
                <a:gd name="connsiteX3221" fmla="*/ 3454366 w 6891715"/>
                <a:gd name="connsiteY3221" fmla="*/ 273140 h 6367455"/>
                <a:gd name="connsiteX3222" fmla="*/ 3514243 w 6891715"/>
                <a:gd name="connsiteY3222" fmla="*/ 244475 h 6367455"/>
                <a:gd name="connsiteX3223" fmla="*/ 3523940 w 6891715"/>
                <a:gd name="connsiteY3223" fmla="*/ 256388 h 6367455"/>
                <a:gd name="connsiteX3224" fmla="*/ 3525232 w 6891715"/>
                <a:gd name="connsiteY3224" fmla="*/ 268946 h 6367455"/>
                <a:gd name="connsiteX3225" fmla="*/ 3543655 w 6891715"/>
                <a:gd name="connsiteY3225" fmla="*/ 271200 h 6367455"/>
                <a:gd name="connsiteX3226" fmla="*/ 3546887 w 6891715"/>
                <a:gd name="connsiteY3226" fmla="*/ 284080 h 6367455"/>
                <a:gd name="connsiteX3227" fmla="*/ 3557553 w 6891715"/>
                <a:gd name="connsiteY3227" fmla="*/ 287944 h 6367455"/>
                <a:gd name="connsiteX3228" fmla="*/ 3554644 w 6891715"/>
                <a:gd name="connsiteY3228" fmla="*/ 304044 h 6367455"/>
                <a:gd name="connsiteX3229" fmla="*/ 3540746 w 6891715"/>
                <a:gd name="connsiteY3229" fmla="*/ 312737 h 6367455"/>
                <a:gd name="connsiteX3230" fmla="*/ 3524586 w 6891715"/>
                <a:gd name="connsiteY3230" fmla="*/ 294706 h 6367455"/>
                <a:gd name="connsiteX3231" fmla="*/ 3514890 w 6891715"/>
                <a:gd name="connsiteY3231" fmla="*/ 285046 h 6367455"/>
                <a:gd name="connsiteX3232" fmla="*/ 3517476 w 6891715"/>
                <a:gd name="connsiteY3232" fmla="*/ 269268 h 6367455"/>
                <a:gd name="connsiteX3233" fmla="*/ 3503578 w 6891715"/>
                <a:gd name="connsiteY3233" fmla="*/ 253168 h 6367455"/>
                <a:gd name="connsiteX3234" fmla="*/ 3570253 w 6891715"/>
                <a:gd name="connsiteY3234" fmla="*/ 234949 h 6367455"/>
                <a:gd name="connsiteX3235" fmla="*/ 3579778 w 6891715"/>
                <a:gd name="connsiteY3235" fmla="*/ 251203 h 6367455"/>
                <a:gd name="connsiteX3236" fmla="*/ 3571205 w 6891715"/>
                <a:gd name="connsiteY3236" fmla="*/ 257174 h 6367455"/>
                <a:gd name="connsiteX3237" fmla="*/ 3563903 w 6891715"/>
                <a:gd name="connsiteY3237" fmla="*/ 249213 h 6367455"/>
                <a:gd name="connsiteX3238" fmla="*/ 3564855 w 6891715"/>
                <a:gd name="connsiteY3238" fmla="*/ 239261 h 6367455"/>
                <a:gd name="connsiteX3239" fmla="*/ 3805219 w 6891715"/>
                <a:gd name="connsiteY3239" fmla="*/ 211137 h 6367455"/>
                <a:gd name="connsiteX3240" fmla="*/ 3835518 w 6891715"/>
                <a:gd name="connsiteY3240" fmla="*/ 224790 h 6367455"/>
                <a:gd name="connsiteX3241" fmla="*/ 3846478 w 6891715"/>
                <a:gd name="connsiteY3241" fmla="*/ 244792 h 6367455"/>
                <a:gd name="connsiteX3242" fmla="*/ 3843254 w 6891715"/>
                <a:gd name="connsiteY3242" fmla="*/ 252412 h 6367455"/>
                <a:gd name="connsiteX3243" fmla="*/ 3818435 w 6891715"/>
                <a:gd name="connsiteY3243" fmla="*/ 250190 h 6367455"/>
                <a:gd name="connsiteX3244" fmla="*/ 3782978 w 6891715"/>
                <a:gd name="connsiteY3244" fmla="*/ 229552 h 6367455"/>
                <a:gd name="connsiteX3245" fmla="*/ 3716499 w 6891715"/>
                <a:gd name="connsiteY3245" fmla="*/ 206375 h 6367455"/>
                <a:gd name="connsiteX3246" fmla="*/ 3732178 w 6891715"/>
                <a:gd name="connsiteY3246" fmla="*/ 217487 h 6367455"/>
                <a:gd name="connsiteX3247" fmla="*/ 3721516 w 6891715"/>
                <a:gd name="connsiteY3247" fmla="*/ 233363 h 6367455"/>
                <a:gd name="connsiteX3248" fmla="*/ 3706778 w 6891715"/>
                <a:gd name="connsiteY3248" fmla="*/ 208280 h 6367455"/>
                <a:gd name="connsiteX3249" fmla="*/ 3892555 w 6891715"/>
                <a:gd name="connsiteY3249" fmla="*/ 152400 h 6367455"/>
                <a:gd name="connsiteX3250" fmla="*/ 3891607 w 6891715"/>
                <a:gd name="connsiteY3250" fmla="*/ 170764 h 6367455"/>
                <a:gd name="connsiteX3251" fmla="*/ 3900454 w 6891715"/>
                <a:gd name="connsiteY3251" fmla="*/ 183652 h 6367455"/>
                <a:gd name="connsiteX3252" fmla="*/ 3893187 w 6891715"/>
                <a:gd name="connsiteY3252" fmla="*/ 195573 h 6367455"/>
                <a:gd name="connsiteX3253" fmla="*/ 3880232 w 6891715"/>
                <a:gd name="connsiteY3253" fmla="*/ 211682 h 6367455"/>
                <a:gd name="connsiteX3254" fmla="*/ 3858431 w 6891715"/>
                <a:gd name="connsiteY3254" fmla="*/ 239713 h 6367455"/>
                <a:gd name="connsiteX3255" fmla="*/ 3847056 w 6891715"/>
                <a:gd name="connsiteY3255" fmla="*/ 236491 h 6367455"/>
                <a:gd name="connsiteX3256" fmla="*/ 3847056 w 6891715"/>
                <a:gd name="connsiteY3256" fmla="*/ 209749 h 6367455"/>
                <a:gd name="connsiteX3257" fmla="*/ 3835366 w 6891715"/>
                <a:gd name="connsiteY3257" fmla="*/ 197184 h 6367455"/>
                <a:gd name="connsiteX3258" fmla="*/ 3845477 w 6891715"/>
                <a:gd name="connsiteY3258" fmla="*/ 175597 h 6367455"/>
                <a:gd name="connsiteX3259" fmla="*/ 3859379 w 6891715"/>
                <a:gd name="connsiteY3259" fmla="*/ 186230 h 6367455"/>
                <a:gd name="connsiteX3260" fmla="*/ 3862538 w 6891715"/>
                <a:gd name="connsiteY3260" fmla="*/ 172376 h 6367455"/>
                <a:gd name="connsiteX3261" fmla="*/ 3883076 w 6891715"/>
                <a:gd name="connsiteY3261" fmla="*/ 158199 h 6367455"/>
                <a:gd name="connsiteX3262" fmla="*/ 3911566 w 6891715"/>
                <a:gd name="connsiteY3262" fmla="*/ 117476 h 6367455"/>
                <a:gd name="connsiteX3263" fmla="*/ 3927580 w 6891715"/>
                <a:gd name="connsiteY3263" fmla="*/ 122238 h 6367455"/>
                <a:gd name="connsiteX3264" fmla="*/ 3940141 w 6891715"/>
                <a:gd name="connsiteY3264" fmla="*/ 148591 h 6367455"/>
                <a:gd name="connsiteX3265" fmla="*/ 3932918 w 6891715"/>
                <a:gd name="connsiteY3265" fmla="*/ 162243 h 6367455"/>
                <a:gd name="connsiteX3266" fmla="*/ 3918474 w 6891715"/>
                <a:gd name="connsiteY3266" fmla="*/ 169864 h 6367455"/>
                <a:gd name="connsiteX3267" fmla="*/ 3912822 w 6891715"/>
                <a:gd name="connsiteY3267" fmla="*/ 142558 h 6367455"/>
                <a:gd name="connsiteX3268" fmla="*/ 3911566 w 6891715"/>
                <a:gd name="connsiteY3268" fmla="*/ 117476 h 6367455"/>
                <a:gd name="connsiteX3269" fmla="*/ 3882623 w 6891715"/>
                <a:gd name="connsiteY3269" fmla="*/ 82550 h 6367455"/>
                <a:gd name="connsiteX3270" fmla="*/ 3889341 w 6891715"/>
                <a:gd name="connsiteY3270" fmla="*/ 101343 h 6367455"/>
                <a:gd name="connsiteX3271" fmla="*/ 3872388 w 6891715"/>
                <a:gd name="connsiteY3271" fmla="*/ 111216 h 6367455"/>
                <a:gd name="connsiteX3272" fmla="*/ 3852236 w 6891715"/>
                <a:gd name="connsiteY3272" fmla="*/ 124912 h 6367455"/>
                <a:gd name="connsiteX3273" fmla="*/ 3842640 w 6891715"/>
                <a:gd name="connsiteY3273" fmla="*/ 147527 h 6367455"/>
                <a:gd name="connsiteX3274" fmla="*/ 3811932 w 6891715"/>
                <a:gd name="connsiteY3274" fmla="*/ 167593 h 6367455"/>
                <a:gd name="connsiteX3275" fmla="*/ 3800417 w 6891715"/>
                <a:gd name="connsiteY3275" fmla="*/ 182563 h 6367455"/>
                <a:gd name="connsiteX3276" fmla="*/ 3792740 w 6891715"/>
                <a:gd name="connsiteY3276" fmla="*/ 163771 h 6367455"/>
                <a:gd name="connsiteX3277" fmla="*/ 3782184 w 6891715"/>
                <a:gd name="connsiteY3277" fmla="*/ 174282 h 6367455"/>
                <a:gd name="connsiteX3278" fmla="*/ 3762352 w 6891715"/>
                <a:gd name="connsiteY3278" fmla="*/ 178741 h 6367455"/>
                <a:gd name="connsiteX3279" fmla="*/ 3763951 w 6891715"/>
                <a:gd name="connsiteY3279" fmla="*/ 163771 h 6367455"/>
                <a:gd name="connsiteX3280" fmla="*/ 3760753 w 6891715"/>
                <a:gd name="connsiteY3280" fmla="*/ 144979 h 6367455"/>
                <a:gd name="connsiteX3281" fmla="*/ 3783783 w 6891715"/>
                <a:gd name="connsiteY3281" fmla="*/ 138290 h 6367455"/>
                <a:gd name="connsiteX3282" fmla="*/ 3794659 w 6891715"/>
                <a:gd name="connsiteY3282" fmla="*/ 121409 h 6367455"/>
                <a:gd name="connsiteX3283" fmla="*/ 3808413 w 6891715"/>
                <a:gd name="connsiteY3283" fmla="*/ 128735 h 6367455"/>
                <a:gd name="connsiteX3284" fmla="*/ 3806494 w 6891715"/>
                <a:gd name="connsiteY3284" fmla="*/ 142431 h 6367455"/>
                <a:gd name="connsiteX3285" fmla="*/ 3826646 w 6891715"/>
                <a:gd name="connsiteY3285" fmla="*/ 134468 h 6367455"/>
                <a:gd name="connsiteX3286" fmla="*/ 3823447 w 6891715"/>
                <a:gd name="connsiteY3286" fmla="*/ 118861 h 6367455"/>
                <a:gd name="connsiteX3287" fmla="*/ 3858313 w 6891715"/>
                <a:gd name="connsiteY3287" fmla="*/ 100706 h 6367455"/>
                <a:gd name="connsiteX3288" fmla="*/ 3867909 w 6891715"/>
                <a:gd name="connsiteY3288" fmla="*/ 104846 h 6367455"/>
                <a:gd name="connsiteX3289" fmla="*/ 3873987 w 6891715"/>
                <a:gd name="connsiteY3289" fmla="*/ 88921 h 6367455"/>
                <a:gd name="connsiteX3290" fmla="*/ 3954178 w 6891715"/>
                <a:gd name="connsiteY3290" fmla="*/ 46037 h 6367455"/>
                <a:gd name="connsiteX3291" fmla="*/ 3965541 w 6891715"/>
                <a:gd name="connsiteY3291" fmla="*/ 53654 h 6367455"/>
                <a:gd name="connsiteX3292" fmla="*/ 3964204 w 6891715"/>
                <a:gd name="connsiteY3292" fmla="*/ 74067 h 6367455"/>
                <a:gd name="connsiteX3293" fmla="*/ 3953175 w 6891715"/>
                <a:gd name="connsiteY3293" fmla="*/ 76200 h 6367455"/>
                <a:gd name="connsiteX3294" fmla="*/ 3955514 w 6891715"/>
                <a:gd name="connsiteY3294" fmla="*/ 67974 h 6367455"/>
                <a:gd name="connsiteX3295" fmla="*/ 3946491 w 6891715"/>
                <a:gd name="connsiteY3295" fmla="*/ 64318 h 6367455"/>
                <a:gd name="connsiteX3296" fmla="*/ 4240178 w 6891715"/>
                <a:gd name="connsiteY3296" fmla="*/ 42862 h 6367455"/>
                <a:gd name="connsiteX3297" fmla="*/ 4253469 w 6891715"/>
                <a:gd name="connsiteY3297" fmla="*/ 43488 h 6367455"/>
                <a:gd name="connsiteX3298" fmla="*/ 4254466 w 6891715"/>
                <a:gd name="connsiteY3298" fmla="*/ 63500 h 6367455"/>
                <a:gd name="connsiteX3299" fmla="*/ 4283567 w 6891715"/>
                <a:gd name="connsiteY3299" fmla="*/ 2124 h 6367455"/>
                <a:gd name="connsiteX3300" fmla="*/ 4289750 w 6891715"/>
                <a:gd name="connsiteY3300" fmla="*/ 3880 h 6367455"/>
                <a:gd name="connsiteX3301" fmla="*/ 4307921 w 6891715"/>
                <a:gd name="connsiteY3301" fmla="*/ 26351 h 6367455"/>
                <a:gd name="connsiteX3302" fmla="*/ 4311095 w 6891715"/>
                <a:gd name="connsiteY3302" fmla="*/ 16826 h 6367455"/>
                <a:gd name="connsiteX3303" fmla="*/ 4314150 w 6891715"/>
                <a:gd name="connsiteY3303" fmla="*/ 10809 h 6367455"/>
                <a:gd name="connsiteX3304" fmla="*/ 4334458 w 6891715"/>
                <a:gd name="connsiteY3304" fmla="*/ 16576 h 6367455"/>
                <a:gd name="connsiteX3305" fmla="*/ 4344797 w 6891715"/>
                <a:gd name="connsiteY3305" fmla="*/ 20074 h 6367455"/>
                <a:gd name="connsiteX3306" fmla="*/ 4331090 w 6891715"/>
                <a:gd name="connsiteY3306" fmla="*/ 40956 h 6367455"/>
                <a:gd name="connsiteX3307" fmla="*/ 4363145 w 6891715"/>
                <a:gd name="connsiteY3307" fmla="*/ 29208 h 6367455"/>
                <a:gd name="connsiteX3308" fmla="*/ 4366319 w 6891715"/>
                <a:gd name="connsiteY3308" fmla="*/ 54291 h 6367455"/>
                <a:gd name="connsiteX3309" fmla="*/ 4331407 w 6891715"/>
                <a:gd name="connsiteY3309" fmla="*/ 89533 h 6367455"/>
                <a:gd name="connsiteX3310" fmla="*/ 4304430 w 6891715"/>
                <a:gd name="connsiteY3310" fmla="*/ 84453 h 6367455"/>
                <a:gd name="connsiteX3311" fmla="*/ 4322203 w 6891715"/>
                <a:gd name="connsiteY3311" fmla="*/ 103186 h 6367455"/>
                <a:gd name="connsiteX3312" fmla="*/ 4318077 w 6891715"/>
                <a:gd name="connsiteY3312" fmla="*/ 112711 h 6367455"/>
                <a:gd name="connsiteX3313" fmla="*/ 4296178 w 6891715"/>
                <a:gd name="connsiteY3313" fmla="*/ 128586 h 6367455"/>
                <a:gd name="connsiteX3314" fmla="*/ 4289830 w 6891715"/>
                <a:gd name="connsiteY3314" fmla="*/ 141603 h 6367455"/>
                <a:gd name="connsiteX3315" fmla="*/ 4330772 w 6891715"/>
                <a:gd name="connsiteY3315" fmla="*/ 120331 h 6367455"/>
                <a:gd name="connsiteX3316" fmla="*/ 4344737 w 6891715"/>
                <a:gd name="connsiteY3316" fmla="*/ 116838 h 6367455"/>
                <a:gd name="connsiteX3317" fmla="*/ 4334263 w 6891715"/>
                <a:gd name="connsiteY3317" fmla="*/ 162241 h 6367455"/>
                <a:gd name="connsiteX3318" fmla="*/ 4311412 w 6891715"/>
                <a:gd name="connsiteY3318" fmla="*/ 184466 h 6367455"/>
                <a:gd name="connsiteX3319" fmla="*/ 4315538 w 6891715"/>
                <a:gd name="connsiteY3319" fmla="*/ 192086 h 6367455"/>
                <a:gd name="connsiteX3320" fmla="*/ 4331407 w 6891715"/>
                <a:gd name="connsiteY3320" fmla="*/ 180338 h 6367455"/>
                <a:gd name="connsiteX3321" fmla="*/ 4337755 w 6891715"/>
                <a:gd name="connsiteY3321" fmla="*/ 183196 h 6367455"/>
                <a:gd name="connsiteX3322" fmla="*/ 4336168 w 6891715"/>
                <a:gd name="connsiteY3322" fmla="*/ 219391 h 6367455"/>
                <a:gd name="connsiteX3323" fmla="*/ 4318712 w 6891715"/>
                <a:gd name="connsiteY3323" fmla="*/ 285748 h 6367455"/>
                <a:gd name="connsiteX3324" fmla="*/ 4278405 w 6891715"/>
                <a:gd name="connsiteY3324" fmla="*/ 298766 h 6367455"/>
                <a:gd name="connsiteX3325" fmla="*/ 4304430 w 6891715"/>
                <a:gd name="connsiteY3325" fmla="*/ 295591 h 6367455"/>
                <a:gd name="connsiteX3326" fmla="*/ 4326329 w 6891715"/>
                <a:gd name="connsiteY3326" fmla="*/ 288606 h 6367455"/>
                <a:gd name="connsiteX3327" fmla="*/ 4333946 w 6891715"/>
                <a:gd name="connsiteY3327" fmla="*/ 251458 h 6367455"/>
                <a:gd name="connsiteX3328" fmla="*/ 4359654 w 6891715"/>
                <a:gd name="connsiteY3328" fmla="*/ 182561 h 6367455"/>
                <a:gd name="connsiteX3329" fmla="*/ 4377109 w 6891715"/>
                <a:gd name="connsiteY3329" fmla="*/ 186053 h 6367455"/>
                <a:gd name="connsiteX3330" fmla="*/ 4357749 w 6891715"/>
                <a:gd name="connsiteY3330" fmla="*/ 157796 h 6367455"/>
                <a:gd name="connsiteX3331" fmla="*/ 4379331 w 6891715"/>
                <a:gd name="connsiteY3331" fmla="*/ 98741 h 6367455"/>
                <a:gd name="connsiteX3332" fmla="*/ 4394248 w 6891715"/>
                <a:gd name="connsiteY3332" fmla="*/ 92391 h 6367455"/>
                <a:gd name="connsiteX3333" fmla="*/ 4394883 w 6891715"/>
                <a:gd name="connsiteY3333" fmla="*/ 62546 h 6367455"/>
                <a:gd name="connsiteX3334" fmla="*/ 4419321 w 6891715"/>
                <a:gd name="connsiteY3334" fmla="*/ 81278 h 6367455"/>
                <a:gd name="connsiteX3335" fmla="*/ 4435189 w 6891715"/>
                <a:gd name="connsiteY3335" fmla="*/ 79056 h 6367455"/>
                <a:gd name="connsiteX3336" fmla="*/ 4449154 w 6891715"/>
                <a:gd name="connsiteY3336" fmla="*/ 100011 h 6367455"/>
                <a:gd name="connsiteX3337" fmla="*/ 4437729 w 6891715"/>
                <a:gd name="connsiteY3337" fmla="*/ 117156 h 6367455"/>
                <a:gd name="connsiteX3338" fmla="*/ 4451376 w 6891715"/>
                <a:gd name="connsiteY3338" fmla="*/ 126681 h 6367455"/>
                <a:gd name="connsiteX3339" fmla="*/ 4458675 w 6891715"/>
                <a:gd name="connsiteY3339" fmla="*/ 120013 h 6367455"/>
                <a:gd name="connsiteX3340" fmla="*/ 4482161 w 6891715"/>
                <a:gd name="connsiteY3340" fmla="*/ 111441 h 6367455"/>
                <a:gd name="connsiteX3341" fmla="*/ 4488509 w 6891715"/>
                <a:gd name="connsiteY3341" fmla="*/ 142873 h 6367455"/>
                <a:gd name="connsiteX3342" fmla="*/ 4505647 w 6891715"/>
                <a:gd name="connsiteY3342" fmla="*/ 127951 h 6367455"/>
                <a:gd name="connsiteX3343" fmla="*/ 4506282 w 6891715"/>
                <a:gd name="connsiteY3343" fmla="*/ 111123 h 6367455"/>
                <a:gd name="connsiteX3344" fmla="*/ 4521516 w 6891715"/>
                <a:gd name="connsiteY3344" fmla="*/ 136523 h 6367455"/>
                <a:gd name="connsiteX3345" fmla="*/ 4540559 w 6891715"/>
                <a:gd name="connsiteY3345" fmla="*/ 139381 h 6367455"/>
                <a:gd name="connsiteX3346" fmla="*/ 4539607 w 6891715"/>
                <a:gd name="connsiteY3346" fmla="*/ 149858 h 6367455"/>
                <a:gd name="connsiteX3347" fmla="*/ 4514217 w 6891715"/>
                <a:gd name="connsiteY3347" fmla="*/ 161606 h 6367455"/>
                <a:gd name="connsiteX3348" fmla="*/ 4529133 w 6891715"/>
                <a:gd name="connsiteY3348" fmla="*/ 173353 h 6367455"/>
                <a:gd name="connsiteX3349" fmla="*/ 4551032 w 6891715"/>
                <a:gd name="connsiteY3349" fmla="*/ 160336 h 6367455"/>
                <a:gd name="connsiteX3350" fmla="*/ 4578644 w 6891715"/>
                <a:gd name="connsiteY3350" fmla="*/ 163511 h 6367455"/>
                <a:gd name="connsiteX3351" fmla="*/ 4584357 w 6891715"/>
                <a:gd name="connsiteY3351" fmla="*/ 186371 h 6367455"/>
                <a:gd name="connsiteX3352" fmla="*/ 4600226 w 6891715"/>
                <a:gd name="connsiteY3352" fmla="*/ 183196 h 6367455"/>
                <a:gd name="connsiteX3353" fmla="*/ 4606891 w 6891715"/>
                <a:gd name="connsiteY3353" fmla="*/ 226376 h 6367455"/>
                <a:gd name="connsiteX3354" fmla="*/ 4574201 w 6891715"/>
                <a:gd name="connsiteY3354" fmla="*/ 233678 h 6367455"/>
                <a:gd name="connsiteX3355" fmla="*/ 4536116 w 6891715"/>
                <a:gd name="connsiteY3355" fmla="*/ 270826 h 6367455"/>
                <a:gd name="connsiteX3356" fmla="*/ 4517390 w 6891715"/>
                <a:gd name="connsiteY3356" fmla="*/ 274318 h 6367455"/>
                <a:gd name="connsiteX3357" fmla="*/ 4494222 w 6891715"/>
                <a:gd name="connsiteY3357" fmla="*/ 287336 h 6367455"/>
                <a:gd name="connsiteX3358" fmla="*/ 4451693 w 6891715"/>
                <a:gd name="connsiteY3358" fmla="*/ 276223 h 6367455"/>
                <a:gd name="connsiteX3359" fmla="*/ 4412656 w 6891715"/>
                <a:gd name="connsiteY3359" fmla="*/ 272413 h 6367455"/>
                <a:gd name="connsiteX3360" fmla="*/ 4376475 w 6891715"/>
                <a:gd name="connsiteY3360" fmla="*/ 260031 h 6367455"/>
                <a:gd name="connsiteX3361" fmla="*/ 4383140 w 6891715"/>
                <a:gd name="connsiteY3361" fmla="*/ 276541 h 6367455"/>
                <a:gd name="connsiteX3362" fmla="*/ 4374570 w 6891715"/>
                <a:gd name="connsiteY3362" fmla="*/ 288288 h 6367455"/>
                <a:gd name="connsiteX3363" fmla="*/ 4402182 w 6891715"/>
                <a:gd name="connsiteY3363" fmla="*/ 287336 h 6367455"/>
                <a:gd name="connsiteX3364" fmla="*/ 4435189 w 6891715"/>
                <a:gd name="connsiteY3364" fmla="*/ 298131 h 6367455"/>
                <a:gd name="connsiteX3365" fmla="*/ 4464706 w 6891715"/>
                <a:gd name="connsiteY3365" fmla="*/ 321308 h 6367455"/>
                <a:gd name="connsiteX3366" fmla="*/ 4459945 w 6891715"/>
                <a:gd name="connsiteY3366" fmla="*/ 338135 h 6367455"/>
                <a:gd name="connsiteX3367" fmla="*/ 4498665 w 6891715"/>
                <a:gd name="connsiteY3367" fmla="*/ 340040 h 6367455"/>
                <a:gd name="connsiteX3368" fmla="*/ 4507552 w 6891715"/>
                <a:gd name="connsiteY3368" fmla="*/ 363853 h 6367455"/>
                <a:gd name="connsiteX3369" fmla="*/ 4491048 w 6891715"/>
                <a:gd name="connsiteY3369" fmla="*/ 379728 h 6367455"/>
                <a:gd name="connsiteX3370" fmla="*/ 4511043 w 6891715"/>
                <a:gd name="connsiteY3370" fmla="*/ 395920 h 6367455"/>
                <a:gd name="connsiteX3371" fmla="*/ 4513582 w 6891715"/>
                <a:gd name="connsiteY3371" fmla="*/ 424178 h 6367455"/>
                <a:gd name="connsiteX3372" fmla="*/ 4502474 w 6891715"/>
                <a:gd name="connsiteY3372" fmla="*/ 461325 h 6367455"/>
                <a:gd name="connsiteX3373" fmla="*/ 4444711 w 6891715"/>
                <a:gd name="connsiteY3373" fmla="*/ 494345 h 6367455"/>
                <a:gd name="connsiteX3374" fmla="*/ 4432650 w 6891715"/>
                <a:gd name="connsiteY3374" fmla="*/ 482915 h 6367455"/>
                <a:gd name="connsiteX3375" fmla="*/ 4441220 w 6891715"/>
                <a:gd name="connsiteY3375" fmla="*/ 501648 h 6367455"/>
                <a:gd name="connsiteX3376" fmla="*/ 4435824 w 6891715"/>
                <a:gd name="connsiteY3376" fmla="*/ 513078 h 6367455"/>
                <a:gd name="connsiteX3377" fmla="*/ 4445346 w 6891715"/>
                <a:gd name="connsiteY3377" fmla="*/ 501330 h 6367455"/>
                <a:gd name="connsiteX3378" fmla="*/ 4506917 w 6891715"/>
                <a:gd name="connsiteY3378" fmla="*/ 470533 h 6367455"/>
                <a:gd name="connsiteX3379" fmla="*/ 4524373 w 6891715"/>
                <a:gd name="connsiteY3379" fmla="*/ 436560 h 6367455"/>
                <a:gd name="connsiteX3380" fmla="*/ 4529133 w 6891715"/>
                <a:gd name="connsiteY3380" fmla="*/ 400683 h 6367455"/>
                <a:gd name="connsiteX3381" fmla="*/ 4549445 w 6891715"/>
                <a:gd name="connsiteY3381" fmla="*/ 412113 h 6367455"/>
                <a:gd name="connsiteX3382" fmla="*/ 4552302 w 6891715"/>
                <a:gd name="connsiteY3382" fmla="*/ 390205 h 6367455"/>
                <a:gd name="connsiteX3383" fmla="*/ 4541511 w 6891715"/>
                <a:gd name="connsiteY3383" fmla="*/ 379410 h 6367455"/>
                <a:gd name="connsiteX3384" fmla="*/ 4532942 w 6891715"/>
                <a:gd name="connsiteY3384" fmla="*/ 380680 h 6367455"/>
                <a:gd name="connsiteX3385" fmla="*/ 4534211 w 6891715"/>
                <a:gd name="connsiteY3385" fmla="*/ 355598 h 6367455"/>
                <a:gd name="connsiteX3386" fmla="*/ 4555476 w 6891715"/>
                <a:gd name="connsiteY3386" fmla="*/ 379410 h 6367455"/>
                <a:gd name="connsiteX3387" fmla="*/ 4577692 w 6891715"/>
                <a:gd name="connsiteY3387" fmla="*/ 375918 h 6367455"/>
                <a:gd name="connsiteX3388" fmla="*/ 4584992 w 6891715"/>
                <a:gd name="connsiteY3388" fmla="*/ 388618 h 6367455"/>
                <a:gd name="connsiteX3389" fmla="*/ 4585033 w 6891715"/>
                <a:gd name="connsiteY3389" fmla="*/ 388603 h 6367455"/>
                <a:gd name="connsiteX3390" fmla="*/ 4609485 w 6891715"/>
                <a:gd name="connsiteY3390" fmla="*/ 386381 h 6367455"/>
                <a:gd name="connsiteX3391" fmla="*/ 4641240 w 6891715"/>
                <a:gd name="connsiteY3391" fmla="*/ 393364 h 6367455"/>
                <a:gd name="connsiteX3392" fmla="*/ 4647591 w 6891715"/>
                <a:gd name="connsiteY3392" fmla="*/ 411458 h 6367455"/>
                <a:gd name="connsiteX3393" fmla="*/ 4631078 w 6891715"/>
                <a:gd name="connsiteY3393" fmla="*/ 429235 h 6367455"/>
                <a:gd name="connsiteX3394" fmla="*/ 4635207 w 6891715"/>
                <a:gd name="connsiteY3394" fmla="*/ 434631 h 6367455"/>
                <a:gd name="connsiteX3395" fmla="*/ 4660611 w 6891715"/>
                <a:gd name="connsiteY3395" fmla="*/ 409871 h 6367455"/>
                <a:gd name="connsiteX3396" fmla="*/ 4681570 w 6891715"/>
                <a:gd name="connsiteY3396" fmla="*/ 407649 h 6367455"/>
                <a:gd name="connsiteX3397" fmla="*/ 4669820 w 6891715"/>
                <a:gd name="connsiteY3397" fmla="*/ 397173 h 6367455"/>
                <a:gd name="connsiteX3398" fmla="*/ 4676171 w 6891715"/>
                <a:gd name="connsiteY3398" fmla="*/ 367969 h 6367455"/>
                <a:gd name="connsiteX3399" fmla="*/ 4692049 w 6891715"/>
                <a:gd name="connsiteY3399" fmla="*/ 374000 h 6367455"/>
                <a:gd name="connsiteX3400" fmla="*/ 4702211 w 6891715"/>
                <a:gd name="connsiteY3400" fmla="*/ 354002 h 6367455"/>
                <a:gd name="connsiteX3401" fmla="*/ 4694907 w 6891715"/>
                <a:gd name="connsiteY3401" fmla="*/ 338130 h 6367455"/>
                <a:gd name="connsiteX3402" fmla="*/ 4696495 w 6891715"/>
                <a:gd name="connsiteY3402" fmla="*/ 325432 h 6367455"/>
                <a:gd name="connsiteX3403" fmla="*/ 4741270 w 6891715"/>
                <a:gd name="connsiteY3403" fmla="*/ 344161 h 6367455"/>
                <a:gd name="connsiteX3404" fmla="*/ 4764769 w 6891715"/>
                <a:gd name="connsiteY3404" fmla="*/ 374318 h 6367455"/>
                <a:gd name="connsiteX3405" fmla="*/ 4780646 w 6891715"/>
                <a:gd name="connsiteY3405" fmla="*/ 374318 h 6367455"/>
                <a:gd name="connsiteX3406" fmla="*/ 4789220 w 6891715"/>
                <a:gd name="connsiteY3406" fmla="*/ 387968 h 6367455"/>
                <a:gd name="connsiteX3407" fmla="*/ 4804145 w 6891715"/>
                <a:gd name="connsiteY3407" fmla="*/ 387650 h 6367455"/>
                <a:gd name="connsiteX3408" fmla="*/ 4778106 w 6891715"/>
                <a:gd name="connsiteY3408" fmla="*/ 430187 h 6367455"/>
                <a:gd name="connsiteX3409" fmla="*/ 4739999 w 6891715"/>
                <a:gd name="connsiteY3409" fmla="*/ 424156 h 6367455"/>
                <a:gd name="connsiteX3410" fmla="*/ 4711102 w 6891715"/>
                <a:gd name="connsiteY3410" fmla="*/ 399078 h 6367455"/>
                <a:gd name="connsiteX3411" fmla="*/ 4693319 w 6891715"/>
                <a:gd name="connsiteY3411" fmla="*/ 422251 h 6367455"/>
                <a:gd name="connsiteX3412" fmla="*/ 4699670 w 6891715"/>
                <a:gd name="connsiteY3412" fmla="*/ 444472 h 6367455"/>
                <a:gd name="connsiteX3413" fmla="*/ 4717771 w 6891715"/>
                <a:gd name="connsiteY3413" fmla="*/ 429870 h 6367455"/>
                <a:gd name="connsiteX3414" fmla="*/ 4725392 w 6891715"/>
                <a:gd name="connsiteY3414" fmla="*/ 440028 h 6367455"/>
                <a:gd name="connsiteX3415" fmla="*/ 4739047 w 6891715"/>
                <a:gd name="connsiteY3415" fmla="*/ 444155 h 6367455"/>
                <a:gd name="connsiteX3416" fmla="*/ 4718088 w 6891715"/>
                <a:gd name="connsiteY3416" fmla="*/ 463201 h 6367455"/>
                <a:gd name="connsiteX3417" fmla="*/ 4727615 w 6891715"/>
                <a:gd name="connsiteY3417" fmla="*/ 474629 h 6367455"/>
                <a:gd name="connsiteX3418" fmla="*/ 4751749 w 6891715"/>
                <a:gd name="connsiteY3418" fmla="*/ 458757 h 6367455"/>
                <a:gd name="connsiteX3419" fmla="*/ 4799700 w 6891715"/>
                <a:gd name="connsiteY3419" fmla="*/ 462566 h 6367455"/>
                <a:gd name="connsiteX3420" fmla="*/ 4782869 w 6891715"/>
                <a:gd name="connsiteY3420" fmla="*/ 493358 h 6367455"/>
                <a:gd name="connsiteX3421" fmla="*/ 4787315 w 6891715"/>
                <a:gd name="connsiteY3421" fmla="*/ 502564 h 6367455"/>
                <a:gd name="connsiteX3422" fmla="*/ 4815577 w 6891715"/>
                <a:gd name="connsiteY3422" fmla="*/ 474946 h 6367455"/>
                <a:gd name="connsiteX3423" fmla="*/ 4817800 w 6891715"/>
                <a:gd name="connsiteY3423" fmla="*/ 502564 h 6367455"/>
                <a:gd name="connsiteX3424" fmla="*/ 4839076 w 6891715"/>
                <a:gd name="connsiteY3424" fmla="*/ 525420 h 6367455"/>
                <a:gd name="connsiteX3425" fmla="*/ 4829867 w 6891715"/>
                <a:gd name="connsiteY3425" fmla="*/ 551767 h 6367455"/>
                <a:gd name="connsiteX3426" fmla="*/ 4808591 w 6891715"/>
                <a:gd name="connsiteY3426" fmla="*/ 559386 h 6367455"/>
                <a:gd name="connsiteX3427" fmla="*/ 4796207 w 6891715"/>
                <a:gd name="connsiteY3427" fmla="*/ 572401 h 6367455"/>
                <a:gd name="connsiteX3428" fmla="*/ 4795571 w 6891715"/>
                <a:gd name="connsiteY3428" fmla="*/ 616525 h 6367455"/>
                <a:gd name="connsiteX3429" fmla="*/ 4770485 w 6891715"/>
                <a:gd name="connsiteY3429" fmla="*/ 639698 h 6367455"/>
                <a:gd name="connsiteX3430" fmla="*/ 4779059 w 6891715"/>
                <a:gd name="connsiteY3430" fmla="*/ 656523 h 6367455"/>
                <a:gd name="connsiteX3431" fmla="*/ 4802240 w 6891715"/>
                <a:gd name="connsiteY3431" fmla="*/ 643825 h 6367455"/>
                <a:gd name="connsiteX3432" fmla="*/ 4812402 w 6891715"/>
                <a:gd name="connsiteY3432" fmla="*/ 577162 h 6367455"/>
                <a:gd name="connsiteX3433" fmla="*/ 4848920 w 6891715"/>
                <a:gd name="connsiteY3433" fmla="*/ 563512 h 6367455"/>
                <a:gd name="connsiteX3434" fmla="*/ 4858130 w 6891715"/>
                <a:gd name="connsiteY3434" fmla="*/ 516849 h 6367455"/>
                <a:gd name="connsiteX3435" fmla="*/ 4876230 w 6891715"/>
                <a:gd name="connsiteY3435" fmla="*/ 514627 h 6367455"/>
                <a:gd name="connsiteX3436" fmla="*/ 4887662 w 6891715"/>
                <a:gd name="connsiteY3436" fmla="*/ 506056 h 6367455"/>
                <a:gd name="connsiteX3437" fmla="*/ 4939741 w 6891715"/>
                <a:gd name="connsiteY3437" fmla="*/ 519071 h 6367455"/>
                <a:gd name="connsiteX3438" fmla="*/ 4983246 w 6891715"/>
                <a:gd name="connsiteY3438" fmla="*/ 527324 h 6367455"/>
                <a:gd name="connsiteX3439" fmla="*/ 4993090 w 6891715"/>
                <a:gd name="connsiteY3439" fmla="*/ 547005 h 6367455"/>
                <a:gd name="connsiteX3440" fmla="*/ 5003252 w 6891715"/>
                <a:gd name="connsiteY3440" fmla="*/ 537482 h 6367455"/>
                <a:gd name="connsiteX3441" fmla="*/ 5007697 w 6891715"/>
                <a:gd name="connsiteY3441" fmla="*/ 519706 h 6367455"/>
                <a:gd name="connsiteX3442" fmla="*/ 5044851 w 6891715"/>
                <a:gd name="connsiteY3442" fmla="*/ 530816 h 6367455"/>
                <a:gd name="connsiteX3443" fmla="*/ 5063904 w 6891715"/>
                <a:gd name="connsiteY3443" fmla="*/ 545418 h 6367455"/>
                <a:gd name="connsiteX3444" fmla="*/ 5070256 w 6891715"/>
                <a:gd name="connsiteY3444" fmla="*/ 536847 h 6367455"/>
                <a:gd name="connsiteX3445" fmla="*/ 5077559 w 6891715"/>
                <a:gd name="connsiteY3445" fmla="*/ 557164 h 6367455"/>
                <a:gd name="connsiteX3446" fmla="*/ 5105186 w 6891715"/>
                <a:gd name="connsiteY3446" fmla="*/ 555576 h 6367455"/>
                <a:gd name="connsiteX3447" fmla="*/ 5125510 w 6891715"/>
                <a:gd name="connsiteY3447" fmla="*/ 567957 h 6367455"/>
                <a:gd name="connsiteX3448" fmla="*/ 5144563 w 6891715"/>
                <a:gd name="connsiteY3448" fmla="*/ 587955 h 6367455"/>
                <a:gd name="connsiteX3449" fmla="*/ 5164569 w 6891715"/>
                <a:gd name="connsiteY3449" fmla="*/ 596209 h 6367455"/>
                <a:gd name="connsiteX3450" fmla="*/ 5181082 w 6891715"/>
                <a:gd name="connsiteY3450" fmla="*/ 617160 h 6367455"/>
                <a:gd name="connsiteX3451" fmla="*/ 5206486 w 6891715"/>
                <a:gd name="connsiteY3451" fmla="*/ 626366 h 6367455"/>
                <a:gd name="connsiteX3452" fmla="*/ 5212837 w 6891715"/>
                <a:gd name="connsiteY3452" fmla="*/ 641285 h 6367455"/>
                <a:gd name="connsiteX3453" fmla="*/ 5241417 w 6891715"/>
                <a:gd name="connsiteY3453" fmla="*/ 661602 h 6367455"/>
                <a:gd name="connsiteX3454" fmla="*/ 5311279 w 6891715"/>
                <a:gd name="connsiteY3454" fmla="*/ 734930 h 6367455"/>
                <a:gd name="connsiteX3455" fmla="*/ 5318583 w 6891715"/>
                <a:gd name="connsiteY3455" fmla="*/ 756199 h 6367455"/>
                <a:gd name="connsiteX3456" fmla="*/ 5332555 w 6891715"/>
                <a:gd name="connsiteY3456" fmla="*/ 761278 h 6367455"/>
                <a:gd name="connsiteX3457" fmla="*/ 5346210 w 6891715"/>
                <a:gd name="connsiteY3457" fmla="*/ 775880 h 6367455"/>
                <a:gd name="connsiteX3458" fmla="*/ 5352561 w 6891715"/>
                <a:gd name="connsiteY3458" fmla="*/ 771436 h 6367455"/>
                <a:gd name="connsiteX3459" fmla="*/ 5337636 w 6891715"/>
                <a:gd name="connsiteY3459" fmla="*/ 755881 h 6367455"/>
                <a:gd name="connsiteX3460" fmla="*/ 5337636 w 6891715"/>
                <a:gd name="connsiteY3460" fmla="*/ 740009 h 6367455"/>
                <a:gd name="connsiteX3461" fmla="*/ 5366533 w 6891715"/>
                <a:gd name="connsiteY3461" fmla="*/ 765087 h 6367455"/>
                <a:gd name="connsiteX3462" fmla="*/ 5366533 w 6891715"/>
                <a:gd name="connsiteY3462" fmla="*/ 776832 h 6367455"/>
                <a:gd name="connsiteX3463" fmla="*/ 5379553 w 6891715"/>
                <a:gd name="connsiteY3463" fmla="*/ 795561 h 6367455"/>
                <a:gd name="connsiteX3464" fmla="*/ 5431632 w 6891715"/>
                <a:gd name="connsiteY3464" fmla="*/ 816195 h 6367455"/>
                <a:gd name="connsiteX3465" fmla="*/ 5448462 w 6891715"/>
                <a:gd name="connsiteY3465" fmla="*/ 830797 h 6367455"/>
                <a:gd name="connsiteX3466" fmla="*/ 5444969 w 6891715"/>
                <a:gd name="connsiteY3466" fmla="*/ 806354 h 6367455"/>
                <a:gd name="connsiteX3467" fmla="*/ 5491014 w 6891715"/>
                <a:gd name="connsiteY3467" fmla="*/ 852383 h 6367455"/>
                <a:gd name="connsiteX3468" fmla="*/ 5494190 w 6891715"/>
                <a:gd name="connsiteY3468" fmla="*/ 864129 h 6367455"/>
                <a:gd name="connsiteX3469" fmla="*/ 5506257 w 6891715"/>
                <a:gd name="connsiteY3469" fmla="*/ 873334 h 6367455"/>
                <a:gd name="connsiteX3470" fmla="*/ 5503081 w 6891715"/>
                <a:gd name="connsiteY3470" fmla="*/ 891429 h 6367455"/>
                <a:gd name="connsiteX3471" fmla="*/ 5514513 w 6891715"/>
                <a:gd name="connsiteY3471" fmla="*/ 906031 h 6367455"/>
                <a:gd name="connsiteX3472" fmla="*/ 5526263 w 6891715"/>
                <a:gd name="connsiteY3472" fmla="*/ 892381 h 6367455"/>
                <a:gd name="connsiteX3473" fmla="*/ 5547539 w 6891715"/>
                <a:gd name="connsiteY3473" fmla="*/ 910158 h 6367455"/>
                <a:gd name="connsiteX3474" fmla="*/ 5572943 w 6891715"/>
                <a:gd name="connsiteY3474" fmla="*/ 919363 h 6367455"/>
                <a:gd name="connsiteX3475" fmla="*/ 5563734 w 6891715"/>
                <a:gd name="connsiteY3475" fmla="*/ 963488 h 6367455"/>
                <a:gd name="connsiteX3476" fmla="*/ 5578977 w 6891715"/>
                <a:gd name="connsiteY3476" fmla="*/ 981264 h 6367455"/>
                <a:gd name="connsiteX3477" fmla="*/ 5575166 w 6891715"/>
                <a:gd name="connsiteY3477" fmla="*/ 1032056 h 6367455"/>
                <a:gd name="connsiteX3478" fmla="*/ 5580565 w 6891715"/>
                <a:gd name="connsiteY3478" fmla="*/ 1047610 h 6367455"/>
                <a:gd name="connsiteX3479" fmla="*/ 5598348 w 6891715"/>
                <a:gd name="connsiteY3479" fmla="*/ 1037135 h 6367455"/>
                <a:gd name="connsiteX3480" fmla="*/ 5602158 w 6891715"/>
                <a:gd name="connsiteY3480" fmla="*/ 1068561 h 6367455"/>
                <a:gd name="connsiteX3481" fmla="*/ 5560241 w 6891715"/>
                <a:gd name="connsiteY3481" fmla="*/ 1152366 h 6367455"/>
                <a:gd name="connsiteX3482" fmla="*/ 5498636 w 6891715"/>
                <a:gd name="connsiteY3482" fmla="*/ 1245376 h 6367455"/>
                <a:gd name="connsiteX3483" fmla="*/ 5427186 w 6891715"/>
                <a:gd name="connsiteY3483" fmla="*/ 1279660 h 6367455"/>
                <a:gd name="connsiteX3484" fmla="*/ 5357642 w 6891715"/>
                <a:gd name="connsiteY3484" fmla="*/ 1305690 h 6367455"/>
                <a:gd name="connsiteX3485" fmla="*/ 5268727 w 6891715"/>
                <a:gd name="connsiteY3485" fmla="*/ 1295849 h 6367455"/>
                <a:gd name="connsiteX3486" fmla="*/ 5197277 w 6891715"/>
                <a:gd name="connsiteY3486" fmla="*/ 1259661 h 6367455"/>
                <a:gd name="connsiteX3487" fmla="*/ 5135037 w 6891715"/>
                <a:gd name="connsiteY3487" fmla="*/ 1254900 h 6367455"/>
                <a:gd name="connsiteX3488" fmla="*/ 5093119 w 6891715"/>
                <a:gd name="connsiteY3488" fmla="*/ 1236488 h 6367455"/>
                <a:gd name="connsiteX3489" fmla="*/ 5080735 w 6891715"/>
                <a:gd name="connsiteY3489" fmla="*/ 1242837 h 6367455"/>
                <a:gd name="connsiteX3490" fmla="*/ 5045804 w 6891715"/>
                <a:gd name="connsiteY3490" fmla="*/ 1221886 h 6367455"/>
                <a:gd name="connsiteX3491" fmla="*/ 5036277 w 6891715"/>
                <a:gd name="connsiteY3491" fmla="*/ 1231409 h 6367455"/>
                <a:gd name="connsiteX3492" fmla="*/ 5026433 w 6891715"/>
                <a:gd name="connsiteY3492" fmla="*/ 1206331 h 6367455"/>
                <a:gd name="connsiteX3493" fmla="*/ 5001346 w 6891715"/>
                <a:gd name="connsiteY3493" fmla="*/ 1207918 h 6367455"/>
                <a:gd name="connsiteX3494" fmla="*/ 4972131 w 6891715"/>
                <a:gd name="connsiteY3494" fmla="*/ 1180618 h 6367455"/>
                <a:gd name="connsiteX3495" fmla="*/ 4954666 w 6891715"/>
                <a:gd name="connsiteY3495" fmla="*/ 1206966 h 6367455"/>
                <a:gd name="connsiteX3496" fmla="*/ 4930214 w 6891715"/>
                <a:gd name="connsiteY3496" fmla="*/ 1185063 h 6367455"/>
                <a:gd name="connsiteX3497" fmla="*/ 4939423 w 6891715"/>
                <a:gd name="connsiteY3497" fmla="*/ 1161889 h 6367455"/>
                <a:gd name="connsiteX3498" fmla="*/ 4920053 w 6891715"/>
                <a:gd name="connsiteY3498" fmla="*/ 1156810 h 6367455"/>
                <a:gd name="connsiteX3499" fmla="*/ 4915924 w 6891715"/>
                <a:gd name="connsiteY3499" fmla="*/ 1144113 h 6367455"/>
                <a:gd name="connsiteX3500" fmla="*/ 4900047 w 6891715"/>
                <a:gd name="connsiteY3500" fmla="*/ 1147604 h 6367455"/>
                <a:gd name="connsiteX3501" fmla="*/ 4886074 w 6891715"/>
                <a:gd name="connsiteY3501" fmla="*/ 1166651 h 6367455"/>
                <a:gd name="connsiteX3502" fmla="*/ 4856542 w 6891715"/>
                <a:gd name="connsiteY3502" fmla="*/ 1143795 h 6367455"/>
                <a:gd name="connsiteX3503" fmla="*/ 4852414 w 6891715"/>
                <a:gd name="connsiteY3503" fmla="*/ 1151096 h 6367455"/>
                <a:gd name="connsiteX3504" fmla="*/ 4820341 w 6891715"/>
                <a:gd name="connsiteY3504" fmla="*/ 1139986 h 6367455"/>
                <a:gd name="connsiteX3505" fmla="*/ 4815260 w 6891715"/>
                <a:gd name="connsiteY3505" fmla="*/ 1127288 h 6367455"/>
                <a:gd name="connsiteX3506" fmla="*/ 4794936 w 6891715"/>
                <a:gd name="connsiteY3506" fmla="*/ 1123161 h 6367455"/>
                <a:gd name="connsiteX3507" fmla="*/ 4782869 w 6891715"/>
                <a:gd name="connsiteY3507" fmla="*/ 1074910 h 6367455"/>
                <a:gd name="connsiteX3508" fmla="*/ 4758418 w 6891715"/>
                <a:gd name="connsiteY3508" fmla="*/ 1057134 h 6367455"/>
                <a:gd name="connsiteX3509" fmla="*/ 4710785 w 6891715"/>
                <a:gd name="connsiteY3509" fmla="*/ 1055229 h 6367455"/>
                <a:gd name="connsiteX3510" fmla="*/ 4706339 w 6891715"/>
                <a:gd name="connsiteY3510" fmla="*/ 1060626 h 6367455"/>
                <a:gd name="connsiteX3511" fmla="*/ 4718088 w 6891715"/>
                <a:gd name="connsiteY3511" fmla="*/ 1066022 h 6367455"/>
                <a:gd name="connsiteX3512" fmla="*/ 4736506 w 6891715"/>
                <a:gd name="connsiteY3512" fmla="*/ 1087926 h 6367455"/>
                <a:gd name="connsiteX3513" fmla="*/ 4752067 w 6891715"/>
                <a:gd name="connsiteY3513" fmla="*/ 1083799 h 6367455"/>
                <a:gd name="connsiteX3514" fmla="*/ 4746033 w 6891715"/>
                <a:gd name="connsiteY3514" fmla="*/ 1108877 h 6367455"/>
                <a:gd name="connsiteX3515" fmla="*/ 4759053 w 6891715"/>
                <a:gd name="connsiteY3515" fmla="*/ 1138081 h 6367455"/>
                <a:gd name="connsiteX3516" fmla="*/ 4770802 w 6891715"/>
                <a:gd name="connsiteY3516" fmla="*/ 1142526 h 6367455"/>
                <a:gd name="connsiteX3517" fmla="*/ 4787950 w 6891715"/>
                <a:gd name="connsiteY3517" fmla="*/ 1166334 h 6367455"/>
                <a:gd name="connsiteX3518" fmla="*/ 4812402 w 6891715"/>
                <a:gd name="connsiteY3518" fmla="*/ 1176809 h 6367455"/>
                <a:gd name="connsiteX3519" fmla="*/ 4798747 w 6891715"/>
                <a:gd name="connsiteY3519" fmla="*/ 1188237 h 6367455"/>
                <a:gd name="connsiteX3520" fmla="*/ 4800017 w 6891715"/>
                <a:gd name="connsiteY3520" fmla="*/ 1204427 h 6367455"/>
                <a:gd name="connsiteX3521" fmla="*/ 4820976 w 6891715"/>
                <a:gd name="connsiteY3521" fmla="*/ 1203157 h 6367455"/>
                <a:gd name="connsiteX3522" fmla="*/ 4861305 w 6891715"/>
                <a:gd name="connsiteY3522" fmla="*/ 1231092 h 6367455"/>
                <a:gd name="connsiteX3523" fmla="*/ 4857494 w 6891715"/>
                <a:gd name="connsiteY3523" fmla="*/ 1245059 h 6367455"/>
                <a:gd name="connsiteX3524" fmla="*/ 4829867 w 6891715"/>
                <a:gd name="connsiteY3524" fmla="*/ 1250138 h 6367455"/>
                <a:gd name="connsiteX3525" fmla="*/ 4842569 w 6891715"/>
                <a:gd name="connsiteY3525" fmla="*/ 1262836 h 6367455"/>
                <a:gd name="connsiteX3526" fmla="*/ 4866068 w 6891715"/>
                <a:gd name="connsiteY3526" fmla="*/ 1259344 h 6367455"/>
                <a:gd name="connsiteX3527" fmla="*/ 4900047 w 6891715"/>
                <a:gd name="connsiteY3527" fmla="*/ 1267597 h 6367455"/>
                <a:gd name="connsiteX3528" fmla="*/ 4911796 w 6891715"/>
                <a:gd name="connsiteY3528" fmla="*/ 1281247 h 6367455"/>
                <a:gd name="connsiteX3529" fmla="*/ 4907668 w 6891715"/>
                <a:gd name="connsiteY3529" fmla="*/ 1299976 h 6367455"/>
                <a:gd name="connsiteX3530" fmla="*/ 4925769 w 6891715"/>
                <a:gd name="connsiteY3530" fmla="*/ 1296802 h 6367455"/>
                <a:gd name="connsiteX3531" fmla="*/ 4955619 w 6891715"/>
                <a:gd name="connsiteY3531" fmla="*/ 1312356 h 6367455"/>
                <a:gd name="connsiteX3532" fmla="*/ 4965145 w 6891715"/>
                <a:gd name="connsiteY3532" fmla="*/ 1341878 h 6367455"/>
                <a:gd name="connsiteX3533" fmla="*/ 4974989 w 6891715"/>
                <a:gd name="connsiteY3533" fmla="*/ 1352354 h 6367455"/>
                <a:gd name="connsiteX3534" fmla="*/ 4953078 w 6891715"/>
                <a:gd name="connsiteY3534" fmla="*/ 1385050 h 6367455"/>
                <a:gd name="connsiteX3535" fmla="*/ 4964828 w 6891715"/>
                <a:gd name="connsiteY3535" fmla="*/ 1413620 h 6367455"/>
                <a:gd name="connsiteX3536" fmla="*/ 4955301 w 6891715"/>
                <a:gd name="connsiteY3536" fmla="*/ 1422191 h 6367455"/>
                <a:gd name="connsiteX3537" fmla="*/ 4953396 w 6891715"/>
                <a:gd name="connsiteY3537" fmla="*/ 1459966 h 6367455"/>
                <a:gd name="connsiteX3538" fmla="*/ 4928309 w 6891715"/>
                <a:gd name="connsiteY3538" fmla="*/ 1458061 h 6367455"/>
                <a:gd name="connsiteX3539" fmla="*/ 4919735 w 6891715"/>
                <a:gd name="connsiteY3539" fmla="*/ 1476155 h 6367455"/>
                <a:gd name="connsiteX3540" fmla="*/ 4937836 w 6891715"/>
                <a:gd name="connsiteY3540" fmla="*/ 1485361 h 6367455"/>
                <a:gd name="connsiteX3541" fmla="*/ 4938153 w 6891715"/>
                <a:gd name="connsiteY3541" fmla="*/ 1501233 h 6367455"/>
                <a:gd name="connsiteX3542" fmla="*/ 4949903 w 6891715"/>
                <a:gd name="connsiteY3542" fmla="*/ 1508534 h 6367455"/>
                <a:gd name="connsiteX3543" fmla="*/ 4966415 w 6891715"/>
                <a:gd name="connsiteY3543" fmla="*/ 1581863 h 6367455"/>
                <a:gd name="connsiteX3544" fmla="*/ 4984198 w 6891715"/>
                <a:gd name="connsiteY3544" fmla="*/ 1575514 h 6367455"/>
                <a:gd name="connsiteX3545" fmla="*/ 4987692 w 6891715"/>
                <a:gd name="connsiteY3545" fmla="*/ 1601862 h 6367455"/>
                <a:gd name="connsiteX3546" fmla="*/ 4976260 w 6891715"/>
                <a:gd name="connsiteY3546" fmla="*/ 1619956 h 6367455"/>
                <a:gd name="connsiteX3547" fmla="*/ 4996583 w 6891715"/>
                <a:gd name="connsiteY3547" fmla="*/ 1643764 h 6367455"/>
                <a:gd name="connsiteX3548" fmla="*/ 4983881 w 6891715"/>
                <a:gd name="connsiteY3548" fmla="*/ 1654557 h 6367455"/>
                <a:gd name="connsiteX3549" fmla="*/ 4949267 w 6891715"/>
                <a:gd name="connsiteY3549" fmla="*/ 1672968 h 6367455"/>
                <a:gd name="connsiteX3550" fmla="*/ 4924498 w 6891715"/>
                <a:gd name="connsiteY3550" fmla="*/ 1736139 h 6367455"/>
                <a:gd name="connsiteX3551" fmla="*/ 4927991 w 6891715"/>
                <a:gd name="connsiteY3551" fmla="*/ 1790104 h 6367455"/>
                <a:gd name="connsiteX3552" fmla="*/ 4928309 w 6891715"/>
                <a:gd name="connsiteY3552" fmla="*/ 1829785 h 6367455"/>
                <a:gd name="connsiteX3553" fmla="*/ 4920053 w 6891715"/>
                <a:gd name="connsiteY3553" fmla="*/ 1845973 h 6367455"/>
                <a:gd name="connsiteX3554" fmla="*/ 4939423 w 6891715"/>
                <a:gd name="connsiteY3554" fmla="*/ 1862481 h 6367455"/>
                <a:gd name="connsiteX3555" fmla="*/ 4939106 w 6891715"/>
                <a:gd name="connsiteY3555" fmla="*/ 1842800 h 6367455"/>
                <a:gd name="connsiteX3556" fmla="*/ 4946410 w 6891715"/>
                <a:gd name="connsiteY3556" fmla="*/ 1838354 h 6367455"/>
                <a:gd name="connsiteX3557" fmla="*/ 4965145 w 6891715"/>
                <a:gd name="connsiteY3557" fmla="*/ 1902478 h 6367455"/>
                <a:gd name="connsiteX3558" fmla="*/ 4980070 w 6891715"/>
                <a:gd name="connsiteY3558" fmla="*/ 1903113 h 6367455"/>
                <a:gd name="connsiteX3559" fmla="*/ 4985786 w 6891715"/>
                <a:gd name="connsiteY3559" fmla="*/ 1955808 h 6367455"/>
                <a:gd name="connsiteX3560" fmla="*/ 4994043 w 6891715"/>
                <a:gd name="connsiteY3560" fmla="*/ 1967553 h 6367455"/>
                <a:gd name="connsiteX3561" fmla="*/ 4985151 w 6891715"/>
                <a:gd name="connsiteY3561" fmla="*/ 1984060 h 6367455"/>
                <a:gd name="connsiteX3562" fmla="*/ 4988009 w 6891715"/>
                <a:gd name="connsiteY3562" fmla="*/ 1998028 h 6367455"/>
                <a:gd name="connsiteX3563" fmla="*/ 4976895 w 6891715"/>
                <a:gd name="connsiteY3563" fmla="*/ 1987870 h 6367455"/>
                <a:gd name="connsiteX3564" fmla="*/ 4965780 w 6891715"/>
                <a:gd name="connsiteY3564" fmla="*/ 1999297 h 6367455"/>
                <a:gd name="connsiteX3565" fmla="*/ 4957206 w 6891715"/>
                <a:gd name="connsiteY3565" fmla="*/ 1998028 h 6367455"/>
                <a:gd name="connsiteX3566" fmla="*/ 4946727 w 6891715"/>
                <a:gd name="connsiteY3566" fmla="*/ 1994853 h 6367455"/>
                <a:gd name="connsiteX3567" fmla="*/ 4939423 w 6891715"/>
                <a:gd name="connsiteY3567" fmla="*/ 2005011 h 6367455"/>
                <a:gd name="connsiteX3568" fmla="*/ 4955936 w 6891715"/>
                <a:gd name="connsiteY3568" fmla="*/ 2009455 h 6367455"/>
                <a:gd name="connsiteX3569" fmla="*/ 4958477 w 6891715"/>
                <a:gd name="connsiteY3569" fmla="*/ 2033898 h 6367455"/>
                <a:gd name="connsiteX3570" fmla="*/ 4972131 w 6891715"/>
                <a:gd name="connsiteY3570" fmla="*/ 2042785 h 6367455"/>
                <a:gd name="connsiteX3571" fmla="*/ 4983881 w 6891715"/>
                <a:gd name="connsiteY3571" fmla="*/ 2034851 h 6367455"/>
                <a:gd name="connsiteX3572" fmla="*/ 4997218 w 6891715"/>
                <a:gd name="connsiteY3572" fmla="*/ 2049452 h 6367455"/>
                <a:gd name="connsiteX3573" fmla="*/ 5015319 w 6891715"/>
                <a:gd name="connsiteY3573" fmla="*/ 2044054 h 6367455"/>
                <a:gd name="connsiteX3574" fmla="*/ 5030244 w 6891715"/>
                <a:gd name="connsiteY3574" fmla="*/ 2048499 h 6367455"/>
                <a:gd name="connsiteX3575" fmla="*/ 5025798 w 6891715"/>
                <a:gd name="connsiteY3575" fmla="*/ 2064052 h 6367455"/>
                <a:gd name="connsiteX3576" fmla="*/ 5043581 w 6891715"/>
                <a:gd name="connsiteY3576" fmla="*/ 2102463 h 6367455"/>
                <a:gd name="connsiteX3577" fmla="*/ 5045169 w 6891715"/>
                <a:gd name="connsiteY3577" fmla="*/ 2118018 h 6367455"/>
                <a:gd name="connsiteX3578" fmla="*/ 5040405 w 6891715"/>
                <a:gd name="connsiteY3578" fmla="*/ 2132937 h 6367455"/>
                <a:gd name="connsiteX3579" fmla="*/ 5028974 w 6891715"/>
                <a:gd name="connsiteY3579" fmla="*/ 2133890 h 6367455"/>
                <a:gd name="connsiteX3580" fmla="*/ 5026751 w 6891715"/>
                <a:gd name="connsiteY3580" fmla="*/ 2141191 h 6367455"/>
                <a:gd name="connsiteX3581" fmla="*/ 5018177 w 6891715"/>
                <a:gd name="connsiteY3581" fmla="*/ 2138652 h 6367455"/>
                <a:gd name="connsiteX3582" fmla="*/ 5012143 w 6891715"/>
                <a:gd name="connsiteY3582" fmla="*/ 2125955 h 6367455"/>
                <a:gd name="connsiteX3583" fmla="*/ 5004204 w 6891715"/>
                <a:gd name="connsiteY3583" fmla="*/ 2117065 h 6367455"/>
                <a:gd name="connsiteX3584" fmla="*/ 4996583 w 6891715"/>
                <a:gd name="connsiteY3584" fmla="*/ 2118018 h 6367455"/>
                <a:gd name="connsiteX3585" fmla="*/ 4998488 w 6891715"/>
                <a:gd name="connsiteY3585" fmla="*/ 2132937 h 6367455"/>
                <a:gd name="connsiteX3586" fmla="*/ 5006427 w 6891715"/>
                <a:gd name="connsiteY3586" fmla="*/ 2136113 h 6367455"/>
                <a:gd name="connsiteX3587" fmla="*/ 5004204 w 6891715"/>
                <a:gd name="connsiteY3587" fmla="*/ 2151032 h 6367455"/>
                <a:gd name="connsiteX3588" fmla="*/ 5001981 w 6891715"/>
                <a:gd name="connsiteY3588" fmla="*/ 2160238 h 6367455"/>
                <a:gd name="connsiteX3589" fmla="*/ 5005792 w 6891715"/>
                <a:gd name="connsiteY3589" fmla="*/ 2170080 h 6367455"/>
                <a:gd name="connsiteX3590" fmla="*/ 4995313 w 6891715"/>
                <a:gd name="connsiteY3590" fmla="*/ 2165635 h 6367455"/>
                <a:gd name="connsiteX3591" fmla="*/ 4988009 w 6891715"/>
                <a:gd name="connsiteY3591" fmla="*/ 2158969 h 6367455"/>
                <a:gd name="connsiteX3592" fmla="*/ 4981976 w 6891715"/>
                <a:gd name="connsiteY3592" fmla="*/ 2138652 h 6367455"/>
                <a:gd name="connsiteX3593" fmla="*/ 4976260 w 6891715"/>
                <a:gd name="connsiteY3593" fmla="*/ 2125002 h 6367455"/>
                <a:gd name="connsiteX3594" fmla="*/ 4967051 w 6891715"/>
                <a:gd name="connsiteY3594" fmla="*/ 2115479 h 6367455"/>
                <a:gd name="connsiteX3595" fmla="*/ 4967686 w 6891715"/>
                <a:gd name="connsiteY3595" fmla="*/ 2094209 h 6367455"/>
                <a:gd name="connsiteX3596" fmla="*/ 4958477 w 6891715"/>
                <a:gd name="connsiteY3596" fmla="*/ 2072941 h 6367455"/>
                <a:gd name="connsiteX3597" fmla="*/ 4947362 w 6891715"/>
                <a:gd name="connsiteY3597" fmla="*/ 2050720 h 6367455"/>
                <a:gd name="connsiteX3598" fmla="*/ 4944822 w 6891715"/>
                <a:gd name="connsiteY3598" fmla="*/ 2070402 h 6367455"/>
                <a:gd name="connsiteX3599" fmla="*/ 4943552 w 6891715"/>
                <a:gd name="connsiteY3599" fmla="*/ 2082147 h 6367455"/>
                <a:gd name="connsiteX3600" fmla="*/ 4965145 w 6891715"/>
                <a:gd name="connsiteY3600" fmla="*/ 2104685 h 6367455"/>
                <a:gd name="connsiteX3601" fmla="*/ 4967051 w 6891715"/>
                <a:gd name="connsiteY3601" fmla="*/ 2115479 h 6367455"/>
                <a:gd name="connsiteX3602" fmla="*/ 4967686 w 6891715"/>
                <a:gd name="connsiteY3602" fmla="*/ 2132303 h 6367455"/>
                <a:gd name="connsiteX3603" fmla="*/ 4957206 w 6891715"/>
                <a:gd name="connsiteY3603" fmla="*/ 2125637 h 6367455"/>
                <a:gd name="connsiteX3604" fmla="*/ 4952443 w 6891715"/>
                <a:gd name="connsiteY3604" fmla="*/ 2108495 h 6367455"/>
                <a:gd name="connsiteX3605" fmla="*/ 4940058 w 6891715"/>
                <a:gd name="connsiteY3605" fmla="*/ 2096748 h 6367455"/>
                <a:gd name="connsiteX3606" fmla="*/ 4937518 w 6891715"/>
                <a:gd name="connsiteY3606" fmla="*/ 2110399 h 6367455"/>
                <a:gd name="connsiteX3607" fmla="*/ 4956889 w 6891715"/>
                <a:gd name="connsiteY3607" fmla="*/ 2131033 h 6367455"/>
                <a:gd name="connsiteX3608" fmla="*/ 4965145 w 6891715"/>
                <a:gd name="connsiteY3608" fmla="*/ 2146905 h 6367455"/>
                <a:gd name="connsiteX3609" fmla="*/ 4949267 w 6891715"/>
                <a:gd name="connsiteY3609" fmla="*/ 2143413 h 6367455"/>
                <a:gd name="connsiteX3610" fmla="*/ 4949903 w 6891715"/>
                <a:gd name="connsiteY3610" fmla="*/ 2154842 h 6367455"/>
                <a:gd name="connsiteX3611" fmla="*/ 4963240 w 6891715"/>
                <a:gd name="connsiteY3611" fmla="*/ 2169127 h 6367455"/>
                <a:gd name="connsiteX3612" fmla="*/ 4973402 w 6891715"/>
                <a:gd name="connsiteY3612" fmla="*/ 2196745 h 6367455"/>
                <a:gd name="connsiteX3613" fmla="*/ 4967051 w 6891715"/>
                <a:gd name="connsiteY3613" fmla="*/ 2196428 h 6367455"/>
                <a:gd name="connsiteX3614" fmla="*/ 4953396 w 6891715"/>
                <a:gd name="connsiteY3614" fmla="*/ 2182460 h 6367455"/>
                <a:gd name="connsiteX3615" fmla="*/ 4945457 w 6891715"/>
                <a:gd name="connsiteY3615" fmla="*/ 2181190 h 6367455"/>
                <a:gd name="connsiteX3616" fmla="*/ 4938153 w 6891715"/>
                <a:gd name="connsiteY3616" fmla="*/ 2167222 h 6367455"/>
                <a:gd name="connsiteX3617" fmla="*/ 4928626 w 6891715"/>
                <a:gd name="connsiteY3617" fmla="*/ 2161826 h 6367455"/>
                <a:gd name="connsiteX3618" fmla="*/ 4927356 w 6891715"/>
                <a:gd name="connsiteY3618" fmla="*/ 2180872 h 6367455"/>
                <a:gd name="connsiteX3619" fmla="*/ 4943869 w 6891715"/>
                <a:gd name="connsiteY3619" fmla="*/ 2184364 h 6367455"/>
                <a:gd name="connsiteX3620" fmla="*/ 4950855 w 6891715"/>
                <a:gd name="connsiteY3620" fmla="*/ 2196110 h 6367455"/>
                <a:gd name="connsiteX3621" fmla="*/ 4953713 w 6891715"/>
                <a:gd name="connsiteY3621" fmla="*/ 2212935 h 6367455"/>
                <a:gd name="connsiteX3622" fmla="*/ 4942599 w 6891715"/>
                <a:gd name="connsiteY3622" fmla="*/ 2203094 h 6367455"/>
                <a:gd name="connsiteX3623" fmla="*/ 4937836 w 6891715"/>
                <a:gd name="connsiteY3623" fmla="*/ 2210394 h 6367455"/>
                <a:gd name="connsiteX3624" fmla="*/ 4943234 w 6891715"/>
                <a:gd name="connsiteY3624" fmla="*/ 2216745 h 6367455"/>
                <a:gd name="connsiteX3625" fmla="*/ 4929262 w 6891715"/>
                <a:gd name="connsiteY3625" fmla="*/ 2217696 h 6367455"/>
                <a:gd name="connsiteX3626" fmla="*/ 4928944 w 6891715"/>
                <a:gd name="connsiteY3626" fmla="*/ 2225950 h 6367455"/>
                <a:gd name="connsiteX3627" fmla="*/ 4964510 w 6891715"/>
                <a:gd name="connsiteY3627" fmla="*/ 2254202 h 6367455"/>
                <a:gd name="connsiteX3628" fmla="*/ 5023893 w 6891715"/>
                <a:gd name="connsiteY3628" fmla="*/ 2285313 h 6367455"/>
                <a:gd name="connsiteX3629" fmla="*/ 5039770 w 6891715"/>
                <a:gd name="connsiteY3629" fmla="*/ 2294200 h 6367455"/>
                <a:gd name="connsiteX3630" fmla="*/ 5049297 w 6891715"/>
                <a:gd name="connsiteY3630" fmla="*/ 2332612 h 6367455"/>
                <a:gd name="connsiteX3631" fmla="*/ 5048979 w 6891715"/>
                <a:gd name="connsiteY3631" fmla="*/ 2345945 h 6367455"/>
                <a:gd name="connsiteX3632" fmla="*/ 5039770 w 6891715"/>
                <a:gd name="connsiteY3632" fmla="*/ 2368801 h 6367455"/>
                <a:gd name="connsiteX3633" fmla="*/ 5044851 w 6891715"/>
                <a:gd name="connsiteY3633" fmla="*/ 2386896 h 6367455"/>
                <a:gd name="connsiteX3634" fmla="*/ 5065492 w 6891715"/>
                <a:gd name="connsiteY3634" fmla="*/ 2398325 h 6367455"/>
                <a:gd name="connsiteX3635" fmla="*/ 5096612 w 6891715"/>
                <a:gd name="connsiteY3635" fmla="*/ 2379912 h 6367455"/>
                <a:gd name="connsiteX3636" fmla="*/ 5105822 w 6891715"/>
                <a:gd name="connsiteY3636" fmla="*/ 2353882 h 6367455"/>
                <a:gd name="connsiteX3637" fmla="*/ 5123922 w 6891715"/>
                <a:gd name="connsiteY3637" fmla="*/ 2344994 h 6367455"/>
                <a:gd name="connsiteX3638" fmla="*/ 5134719 w 6891715"/>
                <a:gd name="connsiteY3638" fmla="*/ 2303725 h 6367455"/>
                <a:gd name="connsiteX3639" fmla="*/ 5125510 w 6891715"/>
                <a:gd name="connsiteY3639" fmla="*/ 2289122 h 6367455"/>
                <a:gd name="connsiteX3640" fmla="*/ 5135037 w 6891715"/>
                <a:gd name="connsiteY3640" fmla="*/ 2287218 h 6367455"/>
                <a:gd name="connsiteX3641" fmla="*/ 5136307 w 6891715"/>
                <a:gd name="connsiteY3641" fmla="*/ 2275472 h 6367455"/>
                <a:gd name="connsiteX3642" fmla="*/ 5108362 w 6891715"/>
                <a:gd name="connsiteY3642" fmla="*/ 2253568 h 6367455"/>
                <a:gd name="connsiteX3643" fmla="*/ 5102011 w 6891715"/>
                <a:gd name="connsiteY3643" fmla="*/ 2215792 h 6367455"/>
                <a:gd name="connsiteX3644" fmla="*/ 5089626 w 6891715"/>
                <a:gd name="connsiteY3644" fmla="*/ 2202777 h 6367455"/>
                <a:gd name="connsiteX3645" fmla="*/ 5053743 w 6891715"/>
                <a:gd name="connsiteY3645" fmla="*/ 2169127 h 6367455"/>
                <a:gd name="connsiteX3646" fmla="*/ 5050885 w 6891715"/>
                <a:gd name="connsiteY3646" fmla="*/ 2151985 h 6367455"/>
                <a:gd name="connsiteX3647" fmla="*/ 5054378 w 6891715"/>
                <a:gd name="connsiteY3647" fmla="*/ 2136430 h 6367455"/>
                <a:gd name="connsiteX3648" fmla="*/ 5063269 w 6891715"/>
                <a:gd name="connsiteY3648" fmla="*/ 2119922 h 6367455"/>
                <a:gd name="connsiteX3649" fmla="*/ 5062317 w 6891715"/>
                <a:gd name="connsiteY3649" fmla="*/ 2108177 h 6367455"/>
                <a:gd name="connsiteX3650" fmla="*/ 5053108 w 6891715"/>
                <a:gd name="connsiteY3650" fmla="*/ 2100558 h 6367455"/>
                <a:gd name="connsiteX3651" fmla="*/ 5054378 w 6891715"/>
                <a:gd name="connsiteY3651" fmla="*/ 2089131 h 6367455"/>
                <a:gd name="connsiteX3652" fmla="*/ 5061046 w 6891715"/>
                <a:gd name="connsiteY3652" fmla="*/ 2078655 h 6367455"/>
                <a:gd name="connsiteX3653" fmla="*/ 5058506 w 6891715"/>
                <a:gd name="connsiteY3653" fmla="*/ 2054530 h 6367455"/>
                <a:gd name="connsiteX3654" fmla="*/ 5041993 w 6891715"/>
                <a:gd name="connsiteY3654" fmla="*/ 2037070 h 6367455"/>
                <a:gd name="connsiteX3655" fmla="*/ 5029291 w 6891715"/>
                <a:gd name="connsiteY3655" fmla="*/ 2038023 h 6367455"/>
                <a:gd name="connsiteX3656" fmla="*/ 5023575 w 6891715"/>
                <a:gd name="connsiteY3656" fmla="*/ 2023105 h 6367455"/>
                <a:gd name="connsiteX3657" fmla="*/ 5007697 w 6891715"/>
                <a:gd name="connsiteY3657" fmla="*/ 2018344 h 6367455"/>
                <a:gd name="connsiteX3658" fmla="*/ 4999123 w 6891715"/>
                <a:gd name="connsiteY3658" fmla="*/ 2020248 h 6367455"/>
                <a:gd name="connsiteX3659" fmla="*/ 4983246 w 6891715"/>
                <a:gd name="connsiteY3659" fmla="*/ 2015487 h 6367455"/>
                <a:gd name="connsiteX3660" fmla="*/ 4982611 w 6891715"/>
                <a:gd name="connsiteY3660" fmla="*/ 2008186 h 6367455"/>
                <a:gd name="connsiteX3661" fmla="*/ 4988009 w 6891715"/>
                <a:gd name="connsiteY3661" fmla="*/ 1998028 h 6367455"/>
                <a:gd name="connsiteX3662" fmla="*/ 5000076 w 6891715"/>
                <a:gd name="connsiteY3662" fmla="*/ 1981203 h 6367455"/>
                <a:gd name="connsiteX3663" fmla="*/ 4994043 w 6891715"/>
                <a:gd name="connsiteY3663" fmla="*/ 1967553 h 6367455"/>
                <a:gd name="connsiteX3664" fmla="*/ 5002617 w 6891715"/>
                <a:gd name="connsiteY3664" fmla="*/ 1951682 h 6367455"/>
                <a:gd name="connsiteX3665" fmla="*/ 4999123 w 6891715"/>
                <a:gd name="connsiteY3665" fmla="*/ 1929461 h 6367455"/>
                <a:gd name="connsiteX3666" fmla="*/ 4995630 w 6891715"/>
                <a:gd name="connsiteY3666" fmla="*/ 1894542 h 6367455"/>
                <a:gd name="connsiteX3667" fmla="*/ 5009285 w 6891715"/>
                <a:gd name="connsiteY3667" fmla="*/ 1902161 h 6367455"/>
                <a:gd name="connsiteX3668" fmla="*/ 5047709 w 6891715"/>
                <a:gd name="connsiteY3668" fmla="*/ 1893273 h 6367455"/>
                <a:gd name="connsiteX3669" fmla="*/ 5039135 w 6891715"/>
                <a:gd name="connsiteY3669" fmla="*/ 1881527 h 6367455"/>
                <a:gd name="connsiteX3670" fmla="*/ 5005157 w 6891715"/>
                <a:gd name="connsiteY3670" fmla="*/ 1876766 h 6367455"/>
                <a:gd name="connsiteX3671" fmla="*/ 5002617 w 6891715"/>
                <a:gd name="connsiteY3671" fmla="*/ 1850418 h 6367455"/>
                <a:gd name="connsiteX3672" fmla="*/ 4992137 w 6891715"/>
                <a:gd name="connsiteY3672" fmla="*/ 1848195 h 6367455"/>
                <a:gd name="connsiteX3673" fmla="*/ 4983563 w 6891715"/>
                <a:gd name="connsiteY3673" fmla="*/ 1833911 h 6367455"/>
                <a:gd name="connsiteX3674" fmla="*/ 4946092 w 6891715"/>
                <a:gd name="connsiteY3674" fmla="*/ 1793913 h 6367455"/>
                <a:gd name="connsiteX3675" fmla="*/ 4935295 w 6891715"/>
                <a:gd name="connsiteY3675" fmla="*/ 1787882 h 6367455"/>
                <a:gd name="connsiteX3676" fmla="*/ 4931167 w 6891715"/>
                <a:gd name="connsiteY3676" fmla="*/ 1776771 h 6367455"/>
                <a:gd name="connsiteX3677" fmla="*/ 4927674 w 6891715"/>
                <a:gd name="connsiteY3677" fmla="*/ 1736774 h 6367455"/>
                <a:gd name="connsiteX3678" fmla="*/ 4952125 w 6891715"/>
                <a:gd name="connsiteY3678" fmla="*/ 1676460 h 6367455"/>
                <a:gd name="connsiteX3679" fmla="*/ 4991820 w 6891715"/>
                <a:gd name="connsiteY3679" fmla="*/ 1677730 h 6367455"/>
                <a:gd name="connsiteX3680" fmla="*/ 4996901 w 6891715"/>
                <a:gd name="connsiteY3680" fmla="*/ 1692332 h 6367455"/>
                <a:gd name="connsiteX3681" fmla="*/ 5009603 w 6891715"/>
                <a:gd name="connsiteY3681" fmla="*/ 1701855 h 6367455"/>
                <a:gd name="connsiteX3682" fmla="*/ 5029926 w 6891715"/>
                <a:gd name="connsiteY3682" fmla="*/ 1718680 h 6367455"/>
                <a:gd name="connsiteX3683" fmla="*/ 5046757 w 6891715"/>
                <a:gd name="connsiteY3683" fmla="*/ 1713283 h 6367455"/>
                <a:gd name="connsiteX3684" fmla="*/ 5056283 w 6891715"/>
                <a:gd name="connsiteY3684" fmla="*/ 1697411 h 6367455"/>
                <a:gd name="connsiteX3685" fmla="*/ 5071208 w 6891715"/>
                <a:gd name="connsiteY3685" fmla="*/ 1709791 h 6367455"/>
                <a:gd name="connsiteX3686" fmla="*/ 5083910 w 6891715"/>
                <a:gd name="connsiteY3686" fmla="*/ 1736774 h 6367455"/>
                <a:gd name="connsiteX3687" fmla="*/ 5105504 w 6891715"/>
                <a:gd name="connsiteY3687" fmla="*/ 1744075 h 6367455"/>
                <a:gd name="connsiteX3688" fmla="*/ 5111855 w 6891715"/>
                <a:gd name="connsiteY3688" fmla="*/ 1778041 h 6367455"/>
                <a:gd name="connsiteX3689" fmla="*/ 5136307 w 6891715"/>
                <a:gd name="connsiteY3689" fmla="*/ 1784072 h 6367455"/>
                <a:gd name="connsiteX3690" fmla="*/ 5148056 w 6891715"/>
                <a:gd name="connsiteY3690" fmla="*/ 1794230 h 6367455"/>
                <a:gd name="connsiteX3691" fmla="*/ 5180129 w 6891715"/>
                <a:gd name="connsiteY3691" fmla="*/ 1806611 h 6367455"/>
                <a:gd name="connsiteX3692" fmla="*/ 5208709 w 6891715"/>
                <a:gd name="connsiteY3692" fmla="*/ 1806293 h 6367455"/>
                <a:gd name="connsiteX3693" fmla="*/ 5222364 w 6891715"/>
                <a:gd name="connsiteY3693" fmla="*/ 1819944 h 6367455"/>
                <a:gd name="connsiteX3694" fmla="*/ 5236019 w 6891715"/>
                <a:gd name="connsiteY3694" fmla="*/ 1815817 h 6367455"/>
                <a:gd name="connsiteX3695" fmla="*/ 5246815 w 6891715"/>
                <a:gd name="connsiteY3695" fmla="*/ 1797723 h 6367455"/>
                <a:gd name="connsiteX3696" fmla="*/ 5282381 w 6891715"/>
                <a:gd name="connsiteY3696" fmla="*/ 1793278 h 6367455"/>
                <a:gd name="connsiteX3697" fmla="*/ 5296671 w 6891715"/>
                <a:gd name="connsiteY3697" fmla="*/ 1809785 h 6367455"/>
                <a:gd name="connsiteX3698" fmla="*/ 5313184 w 6891715"/>
                <a:gd name="connsiteY3698" fmla="*/ 1798040 h 6367455"/>
                <a:gd name="connsiteX3699" fmla="*/ 5292226 w 6891715"/>
                <a:gd name="connsiteY3699" fmla="*/ 1784707 h 6367455"/>
                <a:gd name="connsiteX3700" fmla="*/ 5274760 w 6891715"/>
                <a:gd name="connsiteY3700" fmla="*/ 1738361 h 6367455"/>
                <a:gd name="connsiteX3701" fmla="*/ 5283969 w 6891715"/>
                <a:gd name="connsiteY3701" fmla="*/ 1720267 h 6367455"/>
                <a:gd name="connsiteX3702" fmla="*/ 5266821 w 6891715"/>
                <a:gd name="connsiteY3702" fmla="*/ 1700585 h 6367455"/>
                <a:gd name="connsiteX3703" fmla="*/ 5264598 w 6891715"/>
                <a:gd name="connsiteY3703" fmla="*/ 1678682 h 6367455"/>
                <a:gd name="connsiteX3704" fmla="*/ 5249038 w 6891715"/>
                <a:gd name="connsiteY3704" fmla="*/ 1678682 h 6367455"/>
                <a:gd name="connsiteX3705" fmla="*/ 5216013 w 6891715"/>
                <a:gd name="connsiteY3705" fmla="*/ 1694871 h 6367455"/>
                <a:gd name="connsiteX3706" fmla="*/ 5195689 w 6891715"/>
                <a:gd name="connsiteY3706" fmla="*/ 1687253 h 6367455"/>
                <a:gd name="connsiteX3707" fmla="*/ 5162346 w 6891715"/>
                <a:gd name="connsiteY3707" fmla="*/ 1627892 h 6367455"/>
                <a:gd name="connsiteX3708" fmla="*/ 5139482 w 6891715"/>
                <a:gd name="connsiteY3708" fmla="*/ 1617734 h 6367455"/>
                <a:gd name="connsiteX3709" fmla="*/ 5136307 w 6891715"/>
                <a:gd name="connsiteY3709" fmla="*/ 1584085 h 6367455"/>
                <a:gd name="connsiteX3710" fmla="*/ 5167745 w 6891715"/>
                <a:gd name="connsiteY3710" fmla="*/ 1561229 h 6367455"/>
                <a:gd name="connsiteX3711" fmla="*/ 5170920 w 6891715"/>
                <a:gd name="connsiteY3711" fmla="*/ 1527581 h 6367455"/>
                <a:gd name="connsiteX3712" fmla="*/ 5189021 w 6891715"/>
                <a:gd name="connsiteY3712" fmla="*/ 1518057 h 6367455"/>
                <a:gd name="connsiteX3713" fmla="*/ 5249673 w 6891715"/>
                <a:gd name="connsiteY3713" fmla="*/ 1546944 h 6367455"/>
                <a:gd name="connsiteX3714" fmla="*/ 5252214 w 6891715"/>
                <a:gd name="connsiteY3714" fmla="*/ 1563769 h 6367455"/>
                <a:gd name="connsiteX3715" fmla="*/ 5266821 w 6891715"/>
                <a:gd name="connsiteY3715" fmla="*/ 1584402 h 6367455"/>
                <a:gd name="connsiteX3716" fmla="*/ 5281746 w 6891715"/>
                <a:gd name="connsiteY3716" fmla="*/ 1579323 h 6367455"/>
                <a:gd name="connsiteX3717" fmla="*/ 5310326 w 6891715"/>
                <a:gd name="connsiteY3717" fmla="*/ 1590434 h 6367455"/>
                <a:gd name="connsiteX3718" fmla="*/ 5314772 w 6891715"/>
                <a:gd name="connsiteY3718" fmla="*/ 1601227 h 6367455"/>
                <a:gd name="connsiteX3719" fmla="*/ 5280794 w 6891715"/>
                <a:gd name="connsiteY3719" fmla="*/ 1607893 h 6367455"/>
                <a:gd name="connsiteX3720" fmla="*/ 5286510 w 6891715"/>
                <a:gd name="connsiteY3720" fmla="*/ 1619003 h 6367455"/>
                <a:gd name="connsiteX3721" fmla="*/ 5284287 w 6891715"/>
                <a:gd name="connsiteY3721" fmla="*/ 1632971 h 6367455"/>
                <a:gd name="connsiteX3722" fmla="*/ 5296036 w 6891715"/>
                <a:gd name="connsiteY3722" fmla="*/ 1632971 h 6367455"/>
                <a:gd name="connsiteX3723" fmla="*/ 5308421 w 6891715"/>
                <a:gd name="connsiteY3723" fmla="*/ 1613924 h 6367455"/>
                <a:gd name="connsiteX3724" fmla="*/ 5325251 w 6891715"/>
                <a:gd name="connsiteY3724" fmla="*/ 1609163 h 6367455"/>
                <a:gd name="connsiteX3725" fmla="*/ 5326521 w 6891715"/>
                <a:gd name="connsiteY3725" fmla="*/ 1595830 h 6367455"/>
                <a:gd name="connsiteX3726" fmla="*/ 5336048 w 6891715"/>
                <a:gd name="connsiteY3726" fmla="*/ 1605988 h 6367455"/>
                <a:gd name="connsiteX3727" fmla="*/ 5363675 w 6891715"/>
                <a:gd name="connsiteY3727" fmla="*/ 1608845 h 6367455"/>
                <a:gd name="connsiteX3728" fmla="*/ 5398606 w 6891715"/>
                <a:gd name="connsiteY3728" fmla="*/ 1632971 h 6367455"/>
                <a:gd name="connsiteX3729" fmla="*/ 5415437 w 6891715"/>
                <a:gd name="connsiteY3729" fmla="*/ 1632971 h 6367455"/>
                <a:gd name="connsiteX3730" fmla="*/ 5434807 w 6891715"/>
                <a:gd name="connsiteY3730" fmla="*/ 1646303 h 6367455"/>
                <a:gd name="connsiteX3731" fmla="*/ 5449415 w 6891715"/>
                <a:gd name="connsiteY3731" fmla="*/ 1645351 h 6367455"/>
                <a:gd name="connsiteX3732" fmla="*/ 5457036 w 6891715"/>
                <a:gd name="connsiteY3732" fmla="*/ 1630431 h 6367455"/>
                <a:gd name="connsiteX3733" fmla="*/ 5479265 w 6891715"/>
                <a:gd name="connsiteY3733" fmla="*/ 1650112 h 6367455"/>
                <a:gd name="connsiteX3734" fmla="*/ 5532296 w 6891715"/>
                <a:gd name="connsiteY3734" fmla="*/ 1657096 h 6367455"/>
                <a:gd name="connsiteX3735" fmla="*/ 5561829 w 6891715"/>
                <a:gd name="connsiteY3735" fmla="*/ 1686618 h 6367455"/>
                <a:gd name="connsiteX3736" fmla="*/ 5580247 w 6891715"/>
                <a:gd name="connsiteY3736" fmla="*/ 1706299 h 6367455"/>
                <a:gd name="connsiteX3737" fmla="*/ 5605016 w 6891715"/>
                <a:gd name="connsiteY3737" fmla="*/ 1717410 h 6367455"/>
                <a:gd name="connsiteX3738" fmla="*/ 5625975 w 6891715"/>
                <a:gd name="connsiteY3738" fmla="*/ 1744710 h 6367455"/>
                <a:gd name="connsiteX3739" fmla="*/ 5623117 w 6891715"/>
                <a:gd name="connsiteY3739" fmla="*/ 1777089 h 6367455"/>
                <a:gd name="connsiteX3740" fmla="*/ 5640265 w 6891715"/>
                <a:gd name="connsiteY3740" fmla="*/ 1768836 h 6367455"/>
                <a:gd name="connsiteX3741" fmla="*/ 5644075 w 6891715"/>
                <a:gd name="connsiteY3741" fmla="*/ 1753915 h 6367455"/>
                <a:gd name="connsiteX3742" fmla="*/ 5659000 w 6891715"/>
                <a:gd name="connsiteY3742" fmla="*/ 1752963 h 6367455"/>
                <a:gd name="connsiteX3743" fmla="*/ 5658683 w 6891715"/>
                <a:gd name="connsiteY3743" fmla="*/ 1700268 h 6367455"/>
                <a:gd name="connsiteX3744" fmla="*/ 5642805 w 6891715"/>
                <a:gd name="connsiteY3744" fmla="*/ 1692967 h 6367455"/>
                <a:gd name="connsiteX3745" fmla="*/ 5625657 w 6891715"/>
                <a:gd name="connsiteY3745" fmla="*/ 1702490 h 6367455"/>
                <a:gd name="connsiteX3746" fmla="*/ 5612955 w 6891715"/>
                <a:gd name="connsiteY3746" fmla="*/ 1698364 h 6367455"/>
                <a:gd name="connsiteX3747" fmla="*/ 5586598 w 6891715"/>
                <a:gd name="connsiteY3747" fmla="*/ 1681856 h 6367455"/>
                <a:gd name="connsiteX3748" fmla="*/ 5563099 w 6891715"/>
                <a:gd name="connsiteY3748" fmla="*/ 1673603 h 6367455"/>
                <a:gd name="connsiteX3749" fmla="*/ 5536107 w 6891715"/>
                <a:gd name="connsiteY3749" fmla="*/ 1639954 h 6367455"/>
                <a:gd name="connsiteX3750" fmla="*/ 5533884 w 6891715"/>
                <a:gd name="connsiteY3750" fmla="*/ 1614877 h 6367455"/>
                <a:gd name="connsiteX3751" fmla="*/ 5525310 w 6891715"/>
                <a:gd name="connsiteY3751" fmla="*/ 1606306 h 6367455"/>
                <a:gd name="connsiteX3752" fmla="*/ 5520864 w 6891715"/>
                <a:gd name="connsiteY3752" fmla="*/ 1587577 h 6367455"/>
                <a:gd name="connsiteX3753" fmla="*/ 5506892 w 6891715"/>
                <a:gd name="connsiteY3753" fmla="*/ 1553928 h 6367455"/>
                <a:gd name="connsiteX3754" fmla="*/ 5487839 w 6891715"/>
                <a:gd name="connsiteY3754" fmla="*/ 1548849 h 6367455"/>
                <a:gd name="connsiteX3755" fmla="*/ 5479265 w 6891715"/>
                <a:gd name="connsiteY3755" fmla="*/ 1536469 h 6367455"/>
                <a:gd name="connsiteX3756" fmla="*/ 5447510 w 6891715"/>
                <a:gd name="connsiteY3756" fmla="*/ 1422825 h 6367455"/>
                <a:gd name="connsiteX3757" fmla="*/ 5517689 w 6891715"/>
                <a:gd name="connsiteY3757" fmla="*/ 1368543 h 6367455"/>
                <a:gd name="connsiteX3758" fmla="*/ 5523087 w 6891715"/>
                <a:gd name="connsiteY3758" fmla="*/ 1350766 h 6367455"/>
                <a:gd name="connsiteX3759" fmla="*/ 5550397 w 6891715"/>
                <a:gd name="connsiteY3759" fmla="*/ 1326958 h 6367455"/>
                <a:gd name="connsiteX3760" fmla="*/ 5594537 w 6891715"/>
                <a:gd name="connsiteY3760" fmla="*/ 1318070 h 6367455"/>
                <a:gd name="connsiteX3761" fmla="*/ 5668209 w 6891715"/>
                <a:gd name="connsiteY3761" fmla="*/ 1243789 h 6367455"/>
                <a:gd name="connsiteX3762" fmla="*/ 5664081 w 6891715"/>
                <a:gd name="connsiteY3762" fmla="*/ 1233314 h 6367455"/>
                <a:gd name="connsiteX3763" fmla="*/ 5682817 w 6891715"/>
                <a:gd name="connsiteY3763" fmla="*/ 1223790 h 6367455"/>
                <a:gd name="connsiteX3764" fmla="*/ 5685992 w 6891715"/>
                <a:gd name="connsiteY3764" fmla="*/ 1203474 h 6367455"/>
                <a:gd name="connsiteX3765" fmla="*/ 5706633 w 6891715"/>
                <a:gd name="connsiteY3765" fmla="*/ 1206649 h 6367455"/>
                <a:gd name="connsiteX3766" fmla="*/ 5719971 w 6891715"/>
                <a:gd name="connsiteY3766" fmla="*/ 1231726 h 6367455"/>
                <a:gd name="connsiteX3767" fmla="*/ 5752361 w 6891715"/>
                <a:gd name="connsiteY3767" fmla="*/ 1223156 h 6367455"/>
                <a:gd name="connsiteX3768" fmla="*/ 5769827 w 6891715"/>
                <a:gd name="connsiteY3768" fmla="*/ 1239662 h 6367455"/>
                <a:gd name="connsiteX3769" fmla="*/ 5782211 w 6891715"/>
                <a:gd name="connsiteY3769" fmla="*/ 1231092 h 6367455"/>
                <a:gd name="connsiteX3770" fmla="*/ 5791103 w 6891715"/>
                <a:gd name="connsiteY3770" fmla="*/ 1248233 h 6367455"/>
                <a:gd name="connsiteX3771" fmla="*/ 5821906 w 6891715"/>
                <a:gd name="connsiteY3771" fmla="*/ 1271724 h 6367455"/>
                <a:gd name="connsiteX3772" fmla="*/ 5786975 w 6891715"/>
                <a:gd name="connsiteY3772" fmla="*/ 1286961 h 6367455"/>
                <a:gd name="connsiteX3773" fmla="*/ 5791738 w 6891715"/>
                <a:gd name="connsiteY3773" fmla="*/ 1317435 h 6367455"/>
                <a:gd name="connsiteX3774" fmla="*/ 5799994 w 6891715"/>
                <a:gd name="connsiteY3774" fmla="*/ 1301563 h 6367455"/>
                <a:gd name="connsiteX3775" fmla="*/ 5830162 w 6891715"/>
                <a:gd name="connsiteY3775" fmla="*/ 1286644 h 6367455"/>
                <a:gd name="connsiteX3776" fmla="*/ 5851756 w 6891715"/>
                <a:gd name="connsiteY3776" fmla="*/ 1302198 h 6367455"/>
                <a:gd name="connsiteX3777" fmla="*/ 5844452 w 6891715"/>
                <a:gd name="connsiteY3777" fmla="*/ 1320292 h 6367455"/>
                <a:gd name="connsiteX3778" fmla="*/ 5862870 w 6891715"/>
                <a:gd name="connsiteY3778" fmla="*/ 1361242 h 6367455"/>
                <a:gd name="connsiteX3779" fmla="*/ 5894943 w 6891715"/>
                <a:gd name="connsiteY3779" fmla="*/ 1415842 h 6367455"/>
                <a:gd name="connsiteX3780" fmla="*/ 5903517 w 6891715"/>
                <a:gd name="connsiteY3780" fmla="*/ 1406319 h 6367455"/>
                <a:gd name="connsiteX3781" fmla="*/ 5872397 w 6891715"/>
                <a:gd name="connsiteY3781" fmla="*/ 1365051 h 6367455"/>
                <a:gd name="connsiteX3782" fmla="*/ 5876842 w 6891715"/>
                <a:gd name="connsiteY3782" fmla="*/ 1291723 h 6367455"/>
                <a:gd name="connsiteX3783" fmla="*/ 5860965 w 6891715"/>
                <a:gd name="connsiteY3783" fmla="*/ 1271406 h 6367455"/>
                <a:gd name="connsiteX3784" fmla="*/ 5870174 w 6891715"/>
                <a:gd name="connsiteY3784" fmla="*/ 1250455 h 6367455"/>
                <a:gd name="connsiteX3785" fmla="*/ 5882558 w 6891715"/>
                <a:gd name="connsiteY3785" fmla="*/ 1205061 h 6367455"/>
                <a:gd name="connsiteX3786" fmla="*/ 5897166 w 6891715"/>
                <a:gd name="connsiteY3786" fmla="*/ 1192364 h 6367455"/>
                <a:gd name="connsiteX3787" fmla="*/ 5902882 w 6891715"/>
                <a:gd name="connsiteY3787" fmla="*/ 1094274 h 6367455"/>
                <a:gd name="connsiteX3788" fmla="*/ 5870491 w 6891715"/>
                <a:gd name="connsiteY3788" fmla="*/ 1042849 h 6367455"/>
                <a:gd name="connsiteX3789" fmla="*/ 5859059 w 6891715"/>
                <a:gd name="connsiteY3789" fmla="*/ 1052689 h 6367455"/>
                <a:gd name="connsiteX3790" fmla="*/ 5833337 w 6891715"/>
                <a:gd name="connsiteY3790" fmla="*/ 1047610 h 6367455"/>
                <a:gd name="connsiteX3791" fmla="*/ 5835878 w 6891715"/>
                <a:gd name="connsiteY3791" fmla="*/ 979042 h 6367455"/>
                <a:gd name="connsiteX3792" fmla="*/ 5853067 w 6891715"/>
                <a:gd name="connsiteY3792" fmla="*/ 949041 h 6367455"/>
                <a:gd name="connsiteX3793" fmla="*/ 6060620 w 6891715"/>
                <a:gd name="connsiteY3793" fmla="*/ 1177406 h 6367455"/>
                <a:gd name="connsiteX3794" fmla="*/ 6891715 w 6891715"/>
                <a:gd name="connsiteY3794" fmla="*/ 3492496 h 6367455"/>
                <a:gd name="connsiteX3795" fmla="*/ 6728088 w 6891715"/>
                <a:gd name="connsiteY3795" fmla="*/ 4574786 h 6367455"/>
                <a:gd name="connsiteX3796" fmla="*/ 6699847 w 6891715"/>
                <a:gd name="connsiteY3796" fmla="*/ 4651948 h 6367455"/>
                <a:gd name="connsiteX3797" fmla="*/ 6676768 w 6891715"/>
                <a:gd name="connsiteY3797" fmla="*/ 4648009 h 6367455"/>
                <a:gd name="connsiteX3798" fmla="*/ 6661525 w 6891715"/>
                <a:gd name="connsiteY3798" fmla="*/ 4656897 h 6367455"/>
                <a:gd name="connsiteX3799" fmla="*/ 6642472 w 6891715"/>
                <a:gd name="connsiteY3799" fmla="*/ 4667056 h 6367455"/>
                <a:gd name="connsiteX3800" fmla="*/ 6630405 w 6891715"/>
                <a:gd name="connsiteY3800" fmla="*/ 4672135 h 6367455"/>
                <a:gd name="connsiteX3801" fmla="*/ 6623101 w 6891715"/>
                <a:gd name="connsiteY3801" fmla="*/ 4666421 h 6367455"/>
                <a:gd name="connsiteX3802" fmla="*/ 6612622 w 6891715"/>
                <a:gd name="connsiteY3802" fmla="*/ 4665151 h 6367455"/>
                <a:gd name="connsiteX3803" fmla="*/ 6615162 w 6891715"/>
                <a:gd name="connsiteY3803" fmla="*/ 4650548 h 6367455"/>
                <a:gd name="connsiteX3804" fmla="*/ 6607541 w 6891715"/>
                <a:gd name="connsiteY3804" fmla="*/ 4646104 h 6367455"/>
                <a:gd name="connsiteX3805" fmla="*/ 6593251 w 6891715"/>
                <a:gd name="connsiteY3805" fmla="*/ 4644517 h 6367455"/>
                <a:gd name="connsiteX3806" fmla="*/ 6562448 w 6891715"/>
                <a:gd name="connsiteY3806" fmla="*/ 4645787 h 6367455"/>
                <a:gd name="connsiteX3807" fmla="*/ 6541172 w 6891715"/>
                <a:gd name="connsiteY3807" fmla="*/ 4642295 h 6367455"/>
                <a:gd name="connsiteX3808" fmla="*/ 6527200 w 6891715"/>
                <a:gd name="connsiteY3808" fmla="*/ 4650548 h 6367455"/>
                <a:gd name="connsiteX3809" fmla="*/ 6501161 w 6891715"/>
                <a:gd name="connsiteY3809" fmla="*/ 4671818 h 6367455"/>
                <a:gd name="connsiteX3810" fmla="*/ 6482743 w 6891715"/>
                <a:gd name="connsiteY3810" fmla="*/ 4687373 h 6367455"/>
                <a:gd name="connsiteX3811" fmla="*/ 6482425 w 6891715"/>
                <a:gd name="connsiteY3811" fmla="*/ 4699753 h 6367455"/>
                <a:gd name="connsiteX3812" fmla="*/ 6465277 w 6891715"/>
                <a:gd name="connsiteY3812" fmla="*/ 4709912 h 6367455"/>
                <a:gd name="connsiteX3813" fmla="*/ 6458926 w 6891715"/>
                <a:gd name="connsiteY3813" fmla="*/ 4706737 h 6367455"/>
                <a:gd name="connsiteX3814" fmla="*/ 6448447 w 6891715"/>
                <a:gd name="connsiteY3814" fmla="*/ 4706420 h 6367455"/>
                <a:gd name="connsiteX3815" fmla="*/ 6438920 w 6891715"/>
                <a:gd name="connsiteY3815" fmla="*/ 4710229 h 6367455"/>
                <a:gd name="connsiteX3816" fmla="*/ 6430346 w 6891715"/>
                <a:gd name="connsiteY3816" fmla="*/ 4707689 h 6367455"/>
                <a:gd name="connsiteX3817" fmla="*/ 6405895 w 6891715"/>
                <a:gd name="connsiteY3817" fmla="*/ 4713403 h 6367455"/>
                <a:gd name="connsiteX3818" fmla="*/ 6398591 w 6891715"/>
                <a:gd name="connsiteY3818" fmla="*/ 4710229 h 6367455"/>
                <a:gd name="connsiteX3819" fmla="*/ 6382714 w 6891715"/>
                <a:gd name="connsiteY3819" fmla="*/ 4715308 h 6367455"/>
                <a:gd name="connsiteX3820" fmla="*/ 6364296 w 6891715"/>
                <a:gd name="connsiteY3820" fmla="*/ 4728324 h 6367455"/>
                <a:gd name="connsiteX3821" fmla="*/ 6358897 w 6891715"/>
                <a:gd name="connsiteY3821" fmla="*/ 4725149 h 6367455"/>
                <a:gd name="connsiteX3822" fmla="*/ 6348418 w 6891715"/>
                <a:gd name="connsiteY3822" fmla="*/ 4731181 h 6367455"/>
                <a:gd name="connsiteX3823" fmla="*/ 6361755 w 6891715"/>
                <a:gd name="connsiteY3823" fmla="*/ 4741022 h 6367455"/>
                <a:gd name="connsiteX3824" fmla="*/ 6358580 w 6891715"/>
                <a:gd name="connsiteY3824" fmla="*/ 4749275 h 6367455"/>
                <a:gd name="connsiteX3825" fmla="*/ 6347783 w 6891715"/>
                <a:gd name="connsiteY3825" fmla="*/ 4740704 h 6367455"/>
                <a:gd name="connsiteX3826" fmla="*/ 6342702 w 6891715"/>
                <a:gd name="connsiteY3826" fmla="*/ 4740387 h 6367455"/>
                <a:gd name="connsiteX3827" fmla="*/ 6347783 w 6891715"/>
                <a:gd name="connsiteY3827" fmla="*/ 4750863 h 6367455"/>
                <a:gd name="connsiteX3828" fmla="*/ 6348711 w 6891715"/>
                <a:gd name="connsiteY3828" fmla="*/ 4763242 h 6367455"/>
                <a:gd name="connsiteX3829" fmla="*/ 6348727 w 6891715"/>
                <a:gd name="connsiteY3829" fmla="*/ 4763250 h 6367455"/>
                <a:gd name="connsiteX3830" fmla="*/ 6348713 w 6891715"/>
                <a:gd name="connsiteY3830" fmla="*/ 4763266 h 6367455"/>
                <a:gd name="connsiteX3831" fmla="*/ 6348735 w 6891715"/>
                <a:gd name="connsiteY3831" fmla="*/ 4763561 h 6367455"/>
                <a:gd name="connsiteX3832" fmla="*/ 6348545 w 6891715"/>
                <a:gd name="connsiteY3832" fmla="*/ 4763458 h 6367455"/>
                <a:gd name="connsiteX3833" fmla="*/ 6342059 w 6891715"/>
                <a:gd name="connsiteY3833" fmla="*/ 4770869 h 6367455"/>
                <a:gd name="connsiteX3834" fmla="*/ 6330309 w 6891715"/>
                <a:gd name="connsiteY3834" fmla="*/ 4769282 h 6367455"/>
                <a:gd name="connsiteX3835" fmla="*/ 6323958 w 6891715"/>
                <a:gd name="connsiteY3835" fmla="*/ 4777535 h 6367455"/>
                <a:gd name="connsiteX3836" fmla="*/ 6316337 w 6891715"/>
                <a:gd name="connsiteY3836" fmla="*/ 4778488 h 6367455"/>
                <a:gd name="connsiteX3837" fmla="*/ 6317925 w 6891715"/>
                <a:gd name="connsiteY3837" fmla="*/ 4768964 h 6367455"/>
                <a:gd name="connsiteX3838" fmla="*/ 6305858 w 6891715"/>
                <a:gd name="connsiteY3838" fmla="*/ 4774043 h 6367455"/>
                <a:gd name="connsiteX3839" fmla="*/ 6301094 w 6891715"/>
                <a:gd name="connsiteY3839" fmla="*/ 4786424 h 6367455"/>
                <a:gd name="connsiteX3840" fmla="*/ 6296013 w 6891715"/>
                <a:gd name="connsiteY3840" fmla="*/ 4788328 h 6367455"/>
                <a:gd name="connsiteX3841" fmla="*/ 6299189 w 6891715"/>
                <a:gd name="connsiteY3841" fmla="*/ 4797852 h 6367455"/>
                <a:gd name="connsiteX3842" fmla="*/ 6295696 w 6891715"/>
                <a:gd name="connsiteY3842" fmla="*/ 4809597 h 6367455"/>
                <a:gd name="connsiteX3843" fmla="*/ 6283946 w 6891715"/>
                <a:gd name="connsiteY3843" fmla="*/ 4807057 h 6367455"/>
                <a:gd name="connsiteX3844" fmla="*/ 6280771 w 6891715"/>
                <a:gd name="connsiteY3844" fmla="*/ 4811184 h 6367455"/>
                <a:gd name="connsiteX3845" fmla="*/ 6283629 w 6891715"/>
                <a:gd name="connsiteY3845" fmla="*/ 4820707 h 6367455"/>
                <a:gd name="connsiteX3846" fmla="*/ 6276008 w 6891715"/>
                <a:gd name="connsiteY3846" fmla="*/ 4824834 h 6367455"/>
                <a:gd name="connsiteX3847" fmla="*/ 6262353 w 6891715"/>
                <a:gd name="connsiteY3847" fmla="*/ 4822294 h 6367455"/>
                <a:gd name="connsiteX3848" fmla="*/ 6252826 w 6891715"/>
                <a:gd name="connsiteY3848" fmla="*/ 4817850 h 6367455"/>
                <a:gd name="connsiteX3849" fmla="*/ 6238219 w 6891715"/>
                <a:gd name="connsiteY3849" fmla="*/ 4805788 h 6367455"/>
                <a:gd name="connsiteX3850" fmla="*/ 6229645 w 6891715"/>
                <a:gd name="connsiteY3850" fmla="*/ 4806740 h 6367455"/>
                <a:gd name="connsiteX3851" fmla="*/ 6234090 w 6891715"/>
                <a:gd name="connsiteY3851" fmla="*/ 4816263 h 6367455"/>
                <a:gd name="connsiteX3852" fmla="*/ 6241077 w 6891715"/>
                <a:gd name="connsiteY3852" fmla="*/ 4819437 h 6367455"/>
                <a:gd name="connsiteX3853" fmla="*/ 6235678 w 6891715"/>
                <a:gd name="connsiteY3853" fmla="*/ 4830230 h 6367455"/>
                <a:gd name="connsiteX3854" fmla="*/ 6222023 w 6891715"/>
                <a:gd name="connsiteY3854" fmla="*/ 4829913 h 6367455"/>
                <a:gd name="connsiteX3855" fmla="*/ 6214402 w 6891715"/>
                <a:gd name="connsiteY3855" fmla="*/ 4824199 h 6367455"/>
                <a:gd name="connsiteX3856" fmla="*/ 6210274 w 6891715"/>
                <a:gd name="connsiteY3856" fmla="*/ 4832770 h 6367455"/>
                <a:gd name="connsiteX3857" fmla="*/ 6222659 w 6891715"/>
                <a:gd name="connsiteY3857" fmla="*/ 4840389 h 6367455"/>
                <a:gd name="connsiteX3858" fmla="*/ 6215990 w 6891715"/>
                <a:gd name="connsiteY3858" fmla="*/ 4849594 h 6367455"/>
                <a:gd name="connsiteX3859" fmla="*/ 6210591 w 6891715"/>
                <a:gd name="connsiteY3859" fmla="*/ 4852769 h 6367455"/>
                <a:gd name="connsiteX3860" fmla="*/ 6213767 w 6891715"/>
                <a:gd name="connsiteY3860" fmla="*/ 4861340 h 6367455"/>
                <a:gd name="connsiteX3861" fmla="*/ 6204558 w 6891715"/>
                <a:gd name="connsiteY3861" fmla="*/ 4877847 h 6367455"/>
                <a:gd name="connsiteX3862" fmla="*/ 6200747 w 6891715"/>
                <a:gd name="connsiteY3862" fmla="*/ 4872133 h 6367455"/>
                <a:gd name="connsiteX3863" fmla="*/ 6195666 w 6891715"/>
                <a:gd name="connsiteY3863" fmla="*/ 4852134 h 6367455"/>
                <a:gd name="connsiteX3864" fmla="*/ 6187410 w 6891715"/>
                <a:gd name="connsiteY3864" fmla="*/ 4861657 h 6367455"/>
                <a:gd name="connsiteX3865" fmla="*/ 6179154 w 6891715"/>
                <a:gd name="connsiteY3865" fmla="*/ 4880386 h 6367455"/>
                <a:gd name="connsiteX3866" fmla="*/ 6191538 w 6891715"/>
                <a:gd name="connsiteY3866" fmla="*/ 4903877 h 6367455"/>
                <a:gd name="connsiteX3867" fmla="*/ 6190268 w 6891715"/>
                <a:gd name="connsiteY3867" fmla="*/ 4915305 h 6367455"/>
                <a:gd name="connsiteX3868" fmla="*/ 6178201 w 6891715"/>
                <a:gd name="connsiteY3868" fmla="*/ 4924510 h 6367455"/>
                <a:gd name="connsiteX3869" fmla="*/ 6178519 w 6891715"/>
                <a:gd name="connsiteY3869" fmla="*/ 4914035 h 6367455"/>
                <a:gd name="connsiteX3870" fmla="*/ 6176296 w 6891715"/>
                <a:gd name="connsiteY3870" fmla="*/ 4909591 h 6367455"/>
                <a:gd name="connsiteX3871" fmla="*/ 6160418 w 6891715"/>
                <a:gd name="connsiteY3871" fmla="*/ 4917844 h 6367455"/>
                <a:gd name="connsiteX3872" fmla="*/ 6158830 w 6891715"/>
                <a:gd name="connsiteY3872" fmla="*/ 4927050 h 6367455"/>
                <a:gd name="connsiteX3873" fmla="*/ 6158513 w 6891715"/>
                <a:gd name="connsiteY3873" fmla="*/ 4934034 h 6367455"/>
                <a:gd name="connsiteX3874" fmla="*/ 6158513 w 6891715"/>
                <a:gd name="connsiteY3874" fmla="*/ 4936891 h 6367455"/>
                <a:gd name="connsiteX3875" fmla="*/ 6158513 w 6891715"/>
                <a:gd name="connsiteY3875" fmla="*/ 4938795 h 6367455"/>
                <a:gd name="connsiteX3876" fmla="*/ 6161688 w 6891715"/>
                <a:gd name="connsiteY3876" fmla="*/ 4947366 h 6367455"/>
                <a:gd name="connsiteX3877" fmla="*/ 6154067 w 6891715"/>
                <a:gd name="connsiteY3877" fmla="*/ 4956572 h 6367455"/>
                <a:gd name="connsiteX3878" fmla="*/ 6141365 w 6891715"/>
                <a:gd name="connsiteY3878" fmla="*/ 4963556 h 6367455"/>
                <a:gd name="connsiteX3879" fmla="*/ 6135649 w 6891715"/>
                <a:gd name="connsiteY3879" fmla="*/ 4978475 h 6367455"/>
                <a:gd name="connsiteX3880" fmla="*/ 6122312 w 6891715"/>
                <a:gd name="connsiteY3880" fmla="*/ 4993712 h 6367455"/>
                <a:gd name="connsiteX3881" fmla="*/ 6129933 w 6891715"/>
                <a:gd name="connsiteY3881" fmla="*/ 5024187 h 6367455"/>
                <a:gd name="connsiteX3882" fmla="*/ 6136919 w 6891715"/>
                <a:gd name="connsiteY3882" fmla="*/ 5038472 h 6367455"/>
                <a:gd name="connsiteX3883" fmla="*/ 6148668 w 6891715"/>
                <a:gd name="connsiteY3883" fmla="*/ 5036250 h 6367455"/>
                <a:gd name="connsiteX3884" fmla="*/ 6154384 w 6891715"/>
                <a:gd name="connsiteY3884" fmla="*/ 5027044 h 6367455"/>
                <a:gd name="connsiteX3885" fmla="*/ 6170897 w 6891715"/>
                <a:gd name="connsiteY3885" fmla="*/ 5030853 h 6367455"/>
                <a:gd name="connsiteX3886" fmla="*/ 6175661 w 6891715"/>
                <a:gd name="connsiteY3886" fmla="*/ 5059423 h 6367455"/>
                <a:gd name="connsiteX3887" fmla="*/ 6177248 w 6891715"/>
                <a:gd name="connsiteY3887" fmla="*/ 5069898 h 6367455"/>
                <a:gd name="connsiteX3888" fmla="*/ 6190268 w 6891715"/>
                <a:gd name="connsiteY3888" fmla="*/ 5079739 h 6367455"/>
                <a:gd name="connsiteX3889" fmla="*/ 6194396 w 6891715"/>
                <a:gd name="connsiteY3889" fmla="*/ 5079739 h 6367455"/>
                <a:gd name="connsiteX3890" fmla="*/ 6197254 w 6891715"/>
                <a:gd name="connsiteY3890" fmla="*/ 5089262 h 6367455"/>
                <a:gd name="connsiteX3891" fmla="*/ 6190586 w 6891715"/>
                <a:gd name="connsiteY3891" fmla="*/ 5103864 h 6367455"/>
                <a:gd name="connsiteX3892" fmla="*/ 6188680 w 6891715"/>
                <a:gd name="connsiteY3892" fmla="*/ 5128307 h 6367455"/>
                <a:gd name="connsiteX3893" fmla="*/ 6195031 w 6891715"/>
                <a:gd name="connsiteY3893" fmla="*/ 5132434 h 6367455"/>
                <a:gd name="connsiteX3894" fmla="*/ 6206146 w 6891715"/>
                <a:gd name="connsiteY3894" fmla="*/ 5113705 h 6367455"/>
                <a:gd name="connsiteX3895" fmla="*/ 6212814 w 6891715"/>
                <a:gd name="connsiteY3895" fmla="*/ 5101325 h 6367455"/>
                <a:gd name="connsiteX3896" fmla="*/ 6214085 w 6891715"/>
                <a:gd name="connsiteY3896" fmla="*/ 5089897 h 6367455"/>
                <a:gd name="connsiteX3897" fmla="*/ 6218213 w 6891715"/>
                <a:gd name="connsiteY3897" fmla="*/ 5103547 h 6367455"/>
                <a:gd name="connsiteX3898" fmla="*/ 6212179 w 6891715"/>
                <a:gd name="connsiteY3898" fmla="*/ 5126403 h 6367455"/>
                <a:gd name="connsiteX3899" fmla="*/ 6204240 w 6891715"/>
                <a:gd name="connsiteY3899" fmla="*/ 5141957 h 6367455"/>
                <a:gd name="connsiteX3900" fmla="*/ 6206146 w 6891715"/>
                <a:gd name="connsiteY3900" fmla="*/ 5154972 h 6367455"/>
                <a:gd name="connsiteX3901" fmla="*/ 6212814 w 6891715"/>
                <a:gd name="connsiteY3901" fmla="*/ 5145767 h 6367455"/>
                <a:gd name="connsiteX3902" fmla="*/ 6213449 w 6891715"/>
                <a:gd name="connsiteY3902" fmla="*/ 5158464 h 6367455"/>
                <a:gd name="connsiteX3903" fmla="*/ 6203605 w 6891715"/>
                <a:gd name="connsiteY3903" fmla="*/ 5169575 h 6367455"/>
                <a:gd name="connsiteX3904" fmla="*/ 6197889 w 6891715"/>
                <a:gd name="connsiteY3904" fmla="*/ 5184177 h 6367455"/>
                <a:gd name="connsiteX3905" fmla="*/ 6202970 w 6891715"/>
                <a:gd name="connsiteY3905" fmla="*/ 5201319 h 6367455"/>
                <a:gd name="connsiteX3906" fmla="*/ 6235678 w 6891715"/>
                <a:gd name="connsiteY3906" fmla="*/ 5233698 h 6367455"/>
                <a:gd name="connsiteX3907" fmla="*/ 6249333 w 6891715"/>
                <a:gd name="connsiteY3907" fmla="*/ 5251157 h 6367455"/>
                <a:gd name="connsiteX3908" fmla="*/ 6260130 w 6891715"/>
                <a:gd name="connsiteY3908" fmla="*/ 5274330 h 6367455"/>
                <a:gd name="connsiteX3909" fmla="*/ 6275690 w 6891715"/>
                <a:gd name="connsiteY3909" fmla="*/ 5324168 h 6367455"/>
                <a:gd name="connsiteX3910" fmla="*/ 6291250 w 6891715"/>
                <a:gd name="connsiteY3910" fmla="*/ 5336232 h 6367455"/>
                <a:gd name="connsiteX3911" fmla="*/ 6303952 w 6891715"/>
                <a:gd name="connsiteY3911" fmla="*/ 5347977 h 6367455"/>
                <a:gd name="connsiteX3912" fmla="*/ 6297190 w 6891715"/>
                <a:gd name="connsiteY3912" fmla="*/ 5360853 h 6367455"/>
                <a:gd name="connsiteX3913" fmla="*/ 6297448 w 6891715"/>
                <a:gd name="connsiteY3913" fmla="*/ 5360940 h 6367455"/>
                <a:gd name="connsiteX3914" fmla="*/ 6303928 w 6891715"/>
                <a:gd name="connsiteY3914" fmla="*/ 5348597 h 6367455"/>
                <a:gd name="connsiteX3915" fmla="*/ 6326471 w 6891715"/>
                <a:gd name="connsiteY3915" fmla="*/ 5368282 h 6367455"/>
                <a:gd name="connsiteX3916" fmla="*/ 6343298 w 6891715"/>
                <a:gd name="connsiteY3916" fmla="*/ 5377172 h 6367455"/>
                <a:gd name="connsiteX3917" fmla="*/ 6352738 w 6891715"/>
                <a:gd name="connsiteY3917" fmla="*/ 5391437 h 6367455"/>
                <a:gd name="connsiteX3918" fmla="*/ 6270138 w 6891715"/>
                <a:gd name="connsiteY3918" fmla="*/ 5527402 h 6367455"/>
                <a:gd name="connsiteX3919" fmla="*/ 6157685 w 6891715"/>
                <a:gd name="connsiteY3919" fmla="*/ 5677783 h 6367455"/>
                <a:gd name="connsiteX3920" fmla="*/ 6151028 w 6891715"/>
                <a:gd name="connsiteY3920" fmla="*/ 5680333 h 6367455"/>
                <a:gd name="connsiteX3921" fmla="*/ 6151528 w 6891715"/>
                <a:gd name="connsiteY3921" fmla="*/ 5680898 h 6367455"/>
                <a:gd name="connsiteX3922" fmla="*/ 6124790 w 6891715"/>
                <a:gd name="connsiteY3922" fmla="*/ 5702235 h 6367455"/>
                <a:gd name="connsiteX3923" fmla="*/ 6108874 w 6891715"/>
                <a:gd name="connsiteY3923" fmla="*/ 5721342 h 6367455"/>
                <a:gd name="connsiteX3924" fmla="*/ 6108664 w 6891715"/>
                <a:gd name="connsiteY3924" fmla="*/ 5720387 h 6367455"/>
                <a:gd name="connsiteX3925" fmla="*/ 6071278 w 6891715"/>
                <a:gd name="connsiteY3925" fmla="*/ 5721342 h 6367455"/>
                <a:gd name="connsiteX3926" fmla="*/ 6010443 w 6891715"/>
                <a:gd name="connsiteY3926" fmla="*/ 5705105 h 6367455"/>
                <a:gd name="connsiteX3927" fmla="*/ 5965134 w 6891715"/>
                <a:gd name="connsiteY3927" fmla="*/ 5657668 h 6367455"/>
                <a:gd name="connsiteX3928" fmla="*/ 5954821 w 6891715"/>
                <a:gd name="connsiteY3928" fmla="*/ 5617474 h 6367455"/>
                <a:gd name="connsiteX3929" fmla="*/ 5954631 w 6891715"/>
                <a:gd name="connsiteY3929" fmla="*/ 5617583 h 6367455"/>
                <a:gd name="connsiteX3930" fmla="*/ 5954678 w 6891715"/>
                <a:gd name="connsiteY3930" fmla="*/ 5617604 h 6367455"/>
                <a:gd name="connsiteX3931" fmla="*/ 5954550 w 6891715"/>
                <a:gd name="connsiteY3931" fmla="*/ 5617629 h 6367455"/>
                <a:gd name="connsiteX3932" fmla="*/ 5954176 w 6891715"/>
                <a:gd name="connsiteY3932" fmla="*/ 5617843 h 6367455"/>
                <a:gd name="connsiteX3933" fmla="*/ 5953959 w 6891715"/>
                <a:gd name="connsiteY3933" fmla="*/ 5617746 h 6367455"/>
                <a:gd name="connsiteX3934" fmla="*/ 5903234 w 6891715"/>
                <a:gd name="connsiteY3934" fmla="*/ 5627755 h 6367455"/>
                <a:gd name="connsiteX3935" fmla="*/ 5903869 w 6891715"/>
                <a:gd name="connsiteY3935" fmla="*/ 5633783 h 6367455"/>
                <a:gd name="connsiteX3936" fmla="*/ 5906092 w 6891715"/>
                <a:gd name="connsiteY3936" fmla="*/ 5648375 h 6367455"/>
                <a:gd name="connsiteX3937" fmla="*/ 5907044 w 6891715"/>
                <a:gd name="connsiteY3937" fmla="*/ 5656623 h 6367455"/>
                <a:gd name="connsiteX3938" fmla="*/ 5908632 w 6891715"/>
                <a:gd name="connsiteY3938" fmla="*/ 5664871 h 6367455"/>
                <a:gd name="connsiteX3939" fmla="*/ 5910220 w 6891715"/>
                <a:gd name="connsiteY3939" fmla="*/ 5671850 h 6367455"/>
                <a:gd name="connsiteX3940" fmla="*/ 5911808 w 6891715"/>
                <a:gd name="connsiteY3940" fmla="*/ 5677243 h 6367455"/>
                <a:gd name="connsiteX3941" fmla="*/ 5914031 w 6891715"/>
                <a:gd name="connsiteY3941" fmla="*/ 5683270 h 6367455"/>
                <a:gd name="connsiteX3942" fmla="*/ 5916253 w 6891715"/>
                <a:gd name="connsiteY3942" fmla="*/ 5691835 h 6367455"/>
                <a:gd name="connsiteX3943" fmla="*/ 5919111 w 6891715"/>
                <a:gd name="connsiteY3943" fmla="*/ 5701987 h 6367455"/>
                <a:gd name="connsiteX3944" fmla="*/ 5921017 w 6891715"/>
                <a:gd name="connsiteY3944" fmla="*/ 5712772 h 6367455"/>
                <a:gd name="connsiteX3945" fmla="*/ 5923240 w 6891715"/>
                <a:gd name="connsiteY3945" fmla="*/ 5723558 h 6367455"/>
                <a:gd name="connsiteX3946" fmla="*/ 5925145 w 6891715"/>
                <a:gd name="connsiteY3946" fmla="*/ 5733075 h 6367455"/>
                <a:gd name="connsiteX3947" fmla="*/ 5925780 w 6891715"/>
                <a:gd name="connsiteY3947" fmla="*/ 5740371 h 6367455"/>
                <a:gd name="connsiteX3948" fmla="*/ 5925780 w 6891715"/>
                <a:gd name="connsiteY3948" fmla="*/ 5743226 h 6367455"/>
                <a:gd name="connsiteX3949" fmla="*/ 5925463 w 6891715"/>
                <a:gd name="connsiteY3949" fmla="*/ 5745130 h 6367455"/>
                <a:gd name="connsiteX3950" fmla="*/ 5924828 w 6891715"/>
                <a:gd name="connsiteY3950" fmla="*/ 5749888 h 6367455"/>
                <a:gd name="connsiteX3951" fmla="*/ 5923875 w 6891715"/>
                <a:gd name="connsiteY3951" fmla="*/ 5758453 h 6367455"/>
                <a:gd name="connsiteX3952" fmla="*/ 5923240 w 6891715"/>
                <a:gd name="connsiteY3952" fmla="*/ 5769874 h 6367455"/>
                <a:gd name="connsiteX3953" fmla="*/ 5922605 w 6891715"/>
                <a:gd name="connsiteY3953" fmla="*/ 5782563 h 6367455"/>
                <a:gd name="connsiteX3954" fmla="*/ 5922605 w 6891715"/>
                <a:gd name="connsiteY3954" fmla="*/ 5795252 h 6367455"/>
                <a:gd name="connsiteX3955" fmla="*/ 5922287 w 6891715"/>
                <a:gd name="connsiteY3955" fmla="*/ 5806989 h 6367455"/>
                <a:gd name="connsiteX3956" fmla="*/ 5922605 w 6891715"/>
                <a:gd name="connsiteY3956" fmla="*/ 5816189 h 6367455"/>
                <a:gd name="connsiteX3957" fmla="*/ 5922922 w 6891715"/>
                <a:gd name="connsiteY3957" fmla="*/ 5819361 h 6367455"/>
                <a:gd name="connsiteX3958" fmla="*/ 5923240 w 6891715"/>
                <a:gd name="connsiteY3958" fmla="*/ 5821899 h 6367455"/>
                <a:gd name="connsiteX3959" fmla="*/ 5924192 w 6891715"/>
                <a:gd name="connsiteY3959" fmla="*/ 5826975 h 6367455"/>
                <a:gd name="connsiteX3960" fmla="*/ 5925463 w 6891715"/>
                <a:gd name="connsiteY3960" fmla="*/ 5836175 h 6367455"/>
                <a:gd name="connsiteX3961" fmla="*/ 5928321 w 6891715"/>
                <a:gd name="connsiteY3961" fmla="*/ 5859015 h 6367455"/>
                <a:gd name="connsiteX3962" fmla="*/ 5931496 w 6891715"/>
                <a:gd name="connsiteY3962" fmla="*/ 5889786 h 6367455"/>
                <a:gd name="connsiteX3963" fmla="*/ 5891802 w 6891715"/>
                <a:gd name="connsiteY3963" fmla="*/ 5911675 h 6367455"/>
                <a:gd name="connsiteX3964" fmla="*/ 5867985 w 6891715"/>
                <a:gd name="connsiteY3964" fmla="*/ 5892007 h 6367455"/>
                <a:gd name="connsiteX3965" fmla="*/ 5834006 w 6891715"/>
                <a:gd name="connsiteY3965" fmla="*/ 5896131 h 6367455"/>
                <a:gd name="connsiteX3966" fmla="*/ 5807014 w 6891715"/>
                <a:gd name="connsiteY3966" fmla="*/ 5906282 h 6367455"/>
                <a:gd name="connsiteX3967" fmla="*/ 5779387 w 6891715"/>
                <a:gd name="connsiteY3967" fmla="*/ 5900572 h 6367455"/>
                <a:gd name="connsiteX3968" fmla="*/ 5720956 w 6891715"/>
                <a:gd name="connsiteY3968" fmla="*/ 5935467 h 6367455"/>
                <a:gd name="connsiteX3969" fmla="*/ 5698092 w 6891715"/>
                <a:gd name="connsiteY3969" fmla="*/ 5915164 h 6367455"/>
                <a:gd name="connsiteX3970" fmla="*/ 5652047 w 6891715"/>
                <a:gd name="connsiteY3970" fmla="*/ 5929440 h 6367455"/>
                <a:gd name="connsiteX3971" fmla="*/ 5585360 w 6891715"/>
                <a:gd name="connsiteY3971" fmla="*/ 5938322 h 6367455"/>
                <a:gd name="connsiteX3972" fmla="*/ 5474215 w 6891715"/>
                <a:gd name="connsiteY3972" fmla="*/ 5985272 h 6367455"/>
                <a:gd name="connsiteX3973" fmla="*/ 5431027 w 6891715"/>
                <a:gd name="connsiteY3973" fmla="*/ 5995741 h 6367455"/>
                <a:gd name="connsiteX3974" fmla="*/ 5379583 w 6891715"/>
                <a:gd name="connsiteY3974" fmla="*/ 5956721 h 6367455"/>
                <a:gd name="connsiteX3975" fmla="*/ 5337983 w 6891715"/>
                <a:gd name="connsiteY3975" fmla="*/ 5954818 h 6367455"/>
                <a:gd name="connsiteX3976" fmla="*/ 5261452 w 6891715"/>
                <a:gd name="connsiteY3976" fmla="*/ 5985907 h 6367455"/>
                <a:gd name="connsiteX3977" fmla="*/ 5234142 w 6891715"/>
                <a:gd name="connsiteY3977" fmla="*/ 5983369 h 6367455"/>
                <a:gd name="connsiteX3978" fmla="*/ 5210961 w 6891715"/>
                <a:gd name="connsiteY3978" fmla="*/ 5957356 h 6367455"/>
                <a:gd name="connsiteX3979" fmla="*/ 5197623 w 6891715"/>
                <a:gd name="connsiteY3979" fmla="*/ 5967824 h 6367455"/>
                <a:gd name="connsiteX3980" fmla="*/ 5173489 w 6891715"/>
                <a:gd name="connsiteY3980" fmla="*/ 5994154 h 6367455"/>
                <a:gd name="connsiteX3981" fmla="*/ 5174759 w 6891715"/>
                <a:gd name="connsiteY3981" fmla="*/ 6030953 h 6367455"/>
                <a:gd name="connsiteX3982" fmla="*/ 5150625 w 6891715"/>
                <a:gd name="connsiteY3982" fmla="*/ 6049987 h 6367455"/>
                <a:gd name="connsiteX3983" fmla="*/ 5148720 w 6891715"/>
                <a:gd name="connsiteY3983" fmla="*/ 6075682 h 6367455"/>
                <a:gd name="connsiteX3984" fmla="*/ 5130619 w 6891715"/>
                <a:gd name="connsiteY3984" fmla="*/ 6078855 h 6367455"/>
                <a:gd name="connsiteX3985" fmla="*/ 5123633 w 6891715"/>
                <a:gd name="connsiteY3985" fmla="*/ 6088054 h 6367455"/>
                <a:gd name="connsiteX3986" fmla="*/ 5108708 w 6891715"/>
                <a:gd name="connsiteY3986" fmla="*/ 6085834 h 6367455"/>
                <a:gd name="connsiteX3987" fmla="*/ 5112518 w 6891715"/>
                <a:gd name="connsiteY3987" fmla="*/ 6077903 h 6367455"/>
                <a:gd name="connsiteX3988" fmla="*/ 5105214 w 6891715"/>
                <a:gd name="connsiteY3988" fmla="*/ 6066483 h 6367455"/>
                <a:gd name="connsiteX3989" fmla="*/ 5097911 w 6891715"/>
                <a:gd name="connsiteY3989" fmla="*/ 6052842 h 6367455"/>
                <a:gd name="connsiteX3990" fmla="*/ 5104897 w 6891715"/>
                <a:gd name="connsiteY3990" fmla="*/ 6028415 h 6367455"/>
                <a:gd name="connsiteX3991" fmla="*/ 5133159 w 6891715"/>
                <a:gd name="connsiteY3991" fmla="*/ 6005257 h 6367455"/>
                <a:gd name="connsiteX3992" fmla="*/ 5134112 w 6891715"/>
                <a:gd name="connsiteY3992" fmla="*/ 5986224 h 6367455"/>
                <a:gd name="connsiteX3993" fmla="*/ 5116329 w 6891715"/>
                <a:gd name="connsiteY3993" fmla="*/ 5973852 h 6367455"/>
                <a:gd name="connsiteX3994" fmla="*/ 5093782 w 6891715"/>
                <a:gd name="connsiteY3994" fmla="*/ 5989713 h 6367455"/>
                <a:gd name="connsiteX3995" fmla="*/ 5084573 w 6891715"/>
                <a:gd name="connsiteY3995" fmla="*/ 6005575 h 6367455"/>
                <a:gd name="connsiteX3996" fmla="*/ 5073141 w 6891715"/>
                <a:gd name="connsiteY3996" fmla="*/ 6016043 h 6367455"/>
                <a:gd name="connsiteX3997" fmla="*/ 5035987 w 6891715"/>
                <a:gd name="connsiteY3997" fmla="*/ 6013505 h 6367455"/>
                <a:gd name="connsiteX3998" fmla="*/ 5021062 w 6891715"/>
                <a:gd name="connsiteY3998" fmla="*/ 5997644 h 6367455"/>
                <a:gd name="connsiteX3999" fmla="*/ 4988036 w 6891715"/>
                <a:gd name="connsiteY3999" fmla="*/ 5989713 h 6367455"/>
                <a:gd name="connsiteX4000" fmla="*/ 4966125 w 6891715"/>
                <a:gd name="connsiteY4000" fmla="*/ 6007795 h 6367455"/>
                <a:gd name="connsiteX4001" fmla="*/ 4944848 w 6891715"/>
                <a:gd name="connsiteY4001" fmla="*/ 6018264 h 6367455"/>
                <a:gd name="connsiteX4002" fmla="*/ 4934687 w 6891715"/>
                <a:gd name="connsiteY4002" fmla="*/ 6043642 h 6367455"/>
                <a:gd name="connsiteX4003" fmla="*/ 4913410 w 6891715"/>
                <a:gd name="connsiteY4003" fmla="*/ 6049035 h 6367455"/>
                <a:gd name="connsiteX4004" fmla="*/ 4903249 w 6891715"/>
                <a:gd name="connsiteY4004" fmla="*/ 6067117 h 6367455"/>
                <a:gd name="connsiteX4005" fmla="*/ 4857520 w 6891715"/>
                <a:gd name="connsiteY4005" fmla="*/ 6070607 h 6367455"/>
                <a:gd name="connsiteX4006" fmla="*/ 4836562 w 6891715"/>
                <a:gd name="connsiteY4006" fmla="*/ 6068703 h 6367455"/>
                <a:gd name="connsiteX4007" fmla="*/ 4823859 w 6891715"/>
                <a:gd name="connsiteY4007" fmla="*/ 6077268 h 6367455"/>
                <a:gd name="connsiteX4008" fmla="*/ 4801630 w 6891715"/>
                <a:gd name="connsiteY4008" fmla="*/ 6085199 h 6367455"/>
                <a:gd name="connsiteX4009" fmla="*/ 4774003 w 6891715"/>
                <a:gd name="connsiteY4009" fmla="*/ 6068386 h 6367455"/>
                <a:gd name="connsiteX4010" fmla="*/ 4750821 w 6891715"/>
                <a:gd name="connsiteY4010" fmla="*/ 6037932 h 6367455"/>
                <a:gd name="connsiteX4011" fmla="*/ 4727957 w 6891715"/>
                <a:gd name="connsiteY4011" fmla="*/ 6027781 h 6367455"/>
                <a:gd name="connsiteX4012" fmla="*/ 4707951 w 6891715"/>
                <a:gd name="connsiteY4012" fmla="*/ 6010968 h 6367455"/>
                <a:gd name="connsiteX4013" fmla="*/ 4689851 w 6891715"/>
                <a:gd name="connsiteY4013" fmla="*/ 6006844 h 6367455"/>
                <a:gd name="connsiteX4014" fmla="*/ 4665399 w 6891715"/>
                <a:gd name="connsiteY4014" fmla="*/ 5992568 h 6367455"/>
                <a:gd name="connsiteX4015" fmla="*/ 4627292 w 6891715"/>
                <a:gd name="connsiteY4015" fmla="*/ 5989713 h 6367455"/>
                <a:gd name="connsiteX4016" fmla="*/ 4610462 w 6891715"/>
                <a:gd name="connsiteY4016" fmla="*/ 6002402 h 6367455"/>
                <a:gd name="connsiteX4017" fmla="*/ 4606333 w 6891715"/>
                <a:gd name="connsiteY4017" fmla="*/ 6020484 h 6367455"/>
                <a:gd name="connsiteX4018" fmla="*/ 4605698 w 6891715"/>
                <a:gd name="connsiteY4018" fmla="*/ 6034125 h 6367455"/>
                <a:gd name="connsiteX4019" fmla="*/ 4582517 w 6891715"/>
                <a:gd name="connsiteY4019" fmla="*/ 6058552 h 6367455"/>
                <a:gd name="connsiteX4020" fmla="*/ 4568862 w 6891715"/>
                <a:gd name="connsiteY4020" fmla="*/ 6058552 h 6367455"/>
                <a:gd name="connsiteX4021" fmla="*/ 4569497 w 6891715"/>
                <a:gd name="connsiteY4021" fmla="*/ 6051256 h 6367455"/>
                <a:gd name="connsiteX4022" fmla="*/ 4563463 w 6891715"/>
                <a:gd name="connsiteY4022" fmla="*/ 6051256 h 6367455"/>
                <a:gd name="connsiteX4023" fmla="*/ 4557112 w 6891715"/>
                <a:gd name="connsiteY4023" fmla="*/ 6066165 h 6367455"/>
                <a:gd name="connsiteX4024" fmla="*/ 4544410 w 6891715"/>
                <a:gd name="connsiteY4024" fmla="*/ 6071241 h 6367455"/>
                <a:gd name="connsiteX4025" fmla="*/ 4526309 w 6891715"/>
                <a:gd name="connsiteY4025" fmla="*/ 6076951 h 6367455"/>
                <a:gd name="connsiteX4026" fmla="*/ 4501222 w 6891715"/>
                <a:gd name="connsiteY4026" fmla="*/ 6073144 h 6367455"/>
                <a:gd name="connsiteX4027" fmla="*/ 4480581 w 6891715"/>
                <a:gd name="connsiteY4027" fmla="*/ 6058235 h 6367455"/>
                <a:gd name="connsiteX4028" fmla="*/ 4455176 w 6891715"/>
                <a:gd name="connsiteY4028" fmla="*/ 6030319 h 6367455"/>
                <a:gd name="connsiteX4029" fmla="*/ 4452636 w 6891715"/>
                <a:gd name="connsiteY4029" fmla="*/ 6011285 h 6367455"/>
                <a:gd name="connsiteX4030" fmla="*/ 4435805 w 6891715"/>
                <a:gd name="connsiteY4030" fmla="*/ 6006209 h 6367455"/>
                <a:gd name="connsiteX4031" fmla="*/ 4440251 w 6891715"/>
                <a:gd name="connsiteY4031" fmla="*/ 6023974 h 6367455"/>
                <a:gd name="connsiteX4032" fmla="*/ 4422151 w 6891715"/>
                <a:gd name="connsiteY4032" fmla="*/ 6025243 h 6367455"/>
                <a:gd name="connsiteX4033" fmla="*/ 4409448 w 6891715"/>
                <a:gd name="connsiteY4033" fmla="*/ 6012554 h 6367455"/>
                <a:gd name="connsiteX4034" fmla="*/ 4402144 w 6891715"/>
                <a:gd name="connsiteY4034" fmla="*/ 5999230 h 6367455"/>
                <a:gd name="connsiteX4035" fmla="*/ 4394841 w 6891715"/>
                <a:gd name="connsiteY4035" fmla="*/ 6000182 h 6367455"/>
                <a:gd name="connsiteX4036" fmla="*/ 4383091 w 6891715"/>
                <a:gd name="connsiteY4036" fmla="*/ 5992886 h 6367455"/>
                <a:gd name="connsiteX4037" fmla="*/ 4374517 w 6891715"/>
                <a:gd name="connsiteY4037" fmla="*/ 6004623 h 6367455"/>
                <a:gd name="connsiteX4038" fmla="*/ 4377693 w 6891715"/>
                <a:gd name="connsiteY4038" fmla="*/ 6021436 h 6367455"/>
                <a:gd name="connsiteX4039" fmla="*/ 4365308 w 6891715"/>
                <a:gd name="connsiteY4039" fmla="*/ 6035394 h 6367455"/>
                <a:gd name="connsiteX4040" fmla="*/ 4358957 w 6891715"/>
                <a:gd name="connsiteY4040" fmla="*/ 6041739 h 6367455"/>
                <a:gd name="connsiteX4041" fmla="*/ 4352606 w 6891715"/>
                <a:gd name="connsiteY4041" fmla="*/ 6040470 h 6367455"/>
                <a:gd name="connsiteX4042" fmla="*/ 4361180 w 6891715"/>
                <a:gd name="connsiteY4042" fmla="*/ 6029050 h 6367455"/>
                <a:gd name="connsiteX4043" fmla="*/ 4355781 w 6891715"/>
                <a:gd name="connsiteY4043" fmla="*/ 6026829 h 6367455"/>
                <a:gd name="connsiteX4044" fmla="*/ 4347207 w 6891715"/>
                <a:gd name="connsiteY4044" fmla="*/ 6033174 h 6367455"/>
                <a:gd name="connsiteX4045" fmla="*/ 4347207 w 6891715"/>
                <a:gd name="connsiteY4045" fmla="*/ 6019850 h 6367455"/>
                <a:gd name="connsiteX4046" fmla="*/ 4356416 w 6891715"/>
                <a:gd name="connsiteY4046" fmla="*/ 6010016 h 6367455"/>
                <a:gd name="connsiteX4047" fmla="*/ 4353241 w 6891715"/>
                <a:gd name="connsiteY4047" fmla="*/ 6008113 h 6367455"/>
                <a:gd name="connsiteX4048" fmla="*/ 4334187 w 6891715"/>
                <a:gd name="connsiteY4048" fmla="*/ 6009064 h 6367455"/>
                <a:gd name="connsiteX4049" fmla="*/ 4319580 w 6891715"/>
                <a:gd name="connsiteY4049" fmla="*/ 6020802 h 6367455"/>
                <a:gd name="connsiteX4050" fmla="*/ 4303702 w 6891715"/>
                <a:gd name="connsiteY4050" fmla="*/ 6016995 h 6367455"/>
                <a:gd name="connsiteX4051" fmla="*/ 4298304 w 6891715"/>
                <a:gd name="connsiteY4051" fmla="*/ 6022071 h 6367455"/>
                <a:gd name="connsiteX4052" fmla="*/ 4293223 w 6891715"/>
                <a:gd name="connsiteY4052" fmla="*/ 6018898 h 6367455"/>
                <a:gd name="connsiteX4053" fmla="*/ 4293223 w 6891715"/>
                <a:gd name="connsiteY4053" fmla="*/ 6010650 h 6367455"/>
                <a:gd name="connsiteX4054" fmla="*/ 4303384 w 6891715"/>
                <a:gd name="connsiteY4054" fmla="*/ 6002085 h 6367455"/>
                <a:gd name="connsiteX4055" fmla="*/ 4318310 w 6891715"/>
                <a:gd name="connsiteY4055" fmla="*/ 6001134 h 6367455"/>
                <a:gd name="connsiteX4056" fmla="*/ 4331965 w 6891715"/>
                <a:gd name="connsiteY4056" fmla="*/ 6001768 h 6367455"/>
                <a:gd name="connsiteX4057" fmla="*/ 4349113 w 6891715"/>
                <a:gd name="connsiteY4057" fmla="*/ 6003671 h 6367455"/>
                <a:gd name="connsiteX4058" fmla="*/ 4354511 w 6891715"/>
                <a:gd name="connsiteY4058" fmla="*/ 5993203 h 6367455"/>
                <a:gd name="connsiteX4059" fmla="*/ 4349113 w 6891715"/>
                <a:gd name="connsiteY4059" fmla="*/ 5983686 h 6367455"/>
                <a:gd name="connsiteX4060" fmla="*/ 4356099 w 6891715"/>
                <a:gd name="connsiteY4060" fmla="*/ 5978293 h 6367455"/>
                <a:gd name="connsiteX4061" fmla="*/ 4363720 w 6891715"/>
                <a:gd name="connsiteY4061" fmla="*/ 5982734 h 6367455"/>
                <a:gd name="connsiteX4062" fmla="*/ 4371977 w 6891715"/>
                <a:gd name="connsiteY4062" fmla="*/ 5974169 h 6367455"/>
                <a:gd name="connsiteX4063" fmla="*/ 4387854 w 6891715"/>
                <a:gd name="connsiteY4063" fmla="*/ 5968776 h 6367455"/>
                <a:gd name="connsiteX4064" fmla="*/ 4386902 w 6891715"/>
                <a:gd name="connsiteY4064" fmla="*/ 5965604 h 6367455"/>
                <a:gd name="connsiteX4065" fmla="*/ 4356099 w 6891715"/>
                <a:gd name="connsiteY4065" fmla="*/ 5966556 h 6367455"/>
                <a:gd name="connsiteX4066" fmla="*/ 4343397 w 6891715"/>
                <a:gd name="connsiteY4066" fmla="*/ 5965921 h 6367455"/>
                <a:gd name="connsiteX4067" fmla="*/ 4334823 w 6891715"/>
                <a:gd name="connsiteY4067" fmla="*/ 5975438 h 6367455"/>
                <a:gd name="connsiteX4068" fmla="*/ 4331012 w 6891715"/>
                <a:gd name="connsiteY4068" fmla="*/ 5976707 h 6367455"/>
                <a:gd name="connsiteX4069" fmla="*/ 4322438 w 6891715"/>
                <a:gd name="connsiteY4069" fmla="*/ 5976707 h 6367455"/>
                <a:gd name="connsiteX4070" fmla="*/ 4312911 w 6891715"/>
                <a:gd name="connsiteY4070" fmla="*/ 5972266 h 6367455"/>
                <a:gd name="connsiteX4071" fmla="*/ 4303384 w 6891715"/>
                <a:gd name="connsiteY4071" fmla="*/ 5973852 h 6367455"/>
                <a:gd name="connsiteX4072" fmla="*/ 4292905 w 6891715"/>
                <a:gd name="connsiteY4072" fmla="*/ 5986541 h 6367455"/>
                <a:gd name="connsiteX4073" fmla="*/ 4285284 w 6891715"/>
                <a:gd name="connsiteY4073" fmla="*/ 5983369 h 6367455"/>
                <a:gd name="connsiteX4074" fmla="*/ 4281156 w 6891715"/>
                <a:gd name="connsiteY4074" fmla="*/ 5969411 h 6367455"/>
                <a:gd name="connsiteX4075" fmla="*/ 4285919 w 6891715"/>
                <a:gd name="connsiteY4075" fmla="*/ 5958942 h 6367455"/>
                <a:gd name="connsiteX4076" fmla="*/ 4303067 w 6891715"/>
                <a:gd name="connsiteY4076" fmla="*/ 5956721 h 6367455"/>
                <a:gd name="connsiteX4077" fmla="*/ 4308465 w 6891715"/>
                <a:gd name="connsiteY4077" fmla="*/ 5955770 h 6367455"/>
                <a:gd name="connsiteX4078" fmla="*/ 4308465 w 6891715"/>
                <a:gd name="connsiteY4078" fmla="*/ 5947205 h 6367455"/>
                <a:gd name="connsiteX4079" fmla="*/ 4309418 w 6891715"/>
                <a:gd name="connsiteY4079" fmla="*/ 5937688 h 6367455"/>
                <a:gd name="connsiteX4080" fmla="*/ 4298939 w 6891715"/>
                <a:gd name="connsiteY4080" fmla="*/ 5937688 h 6367455"/>
                <a:gd name="connsiteX4081" fmla="*/ 4293540 w 6891715"/>
                <a:gd name="connsiteY4081" fmla="*/ 5939274 h 6367455"/>
                <a:gd name="connsiteX4082" fmla="*/ 4281791 w 6891715"/>
                <a:gd name="connsiteY4082" fmla="*/ 5928488 h 6367455"/>
                <a:gd name="connsiteX4083" fmla="*/ 4280838 w 6891715"/>
                <a:gd name="connsiteY4083" fmla="*/ 5918971 h 6367455"/>
                <a:gd name="connsiteX4084" fmla="*/ 4277345 w 6891715"/>
                <a:gd name="connsiteY4084" fmla="*/ 5909772 h 6367455"/>
                <a:gd name="connsiteX4085" fmla="*/ 4262420 w 6891715"/>
                <a:gd name="connsiteY4085" fmla="*/ 5897082 h 6367455"/>
                <a:gd name="connsiteX4086" fmla="*/ 4267818 w 6891715"/>
                <a:gd name="connsiteY4086" fmla="*/ 5891690 h 6367455"/>
                <a:gd name="connsiteX4087" fmla="*/ 4276075 w 6891715"/>
                <a:gd name="connsiteY4087" fmla="*/ 5896131 h 6367455"/>
                <a:gd name="connsiteX4088" fmla="*/ 4281473 w 6891715"/>
                <a:gd name="connsiteY4088" fmla="*/ 5884393 h 6367455"/>
                <a:gd name="connsiteX4089" fmla="*/ 4277027 w 6891715"/>
                <a:gd name="connsiteY4089" fmla="*/ 5870435 h 6367455"/>
                <a:gd name="connsiteX4090" fmla="*/ 4270359 w 6891715"/>
                <a:gd name="connsiteY4090" fmla="*/ 5863456 h 6367455"/>
                <a:gd name="connsiteX4091" fmla="*/ 4253528 w 6891715"/>
                <a:gd name="connsiteY4091" fmla="*/ 5853939 h 6367455"/>
                <a:gd name="connsiteX4092" fmla="*/ 4236380 w 6891715"/>
                <a:gd name="connsiteY4092" fmla="*/ 5828878 h 6367455"/>
                <a:gd name="connsiteX4093" fmla="*/ 4223678 w 6891715"/>
                <a:gd name="connsiteY4093" fmla="*/ 5829195 h 6367455"/>
                <a:gd name="connsiteX4094" fmla="*/ 4219550 w 6891715"/>
                <a:gd name="connsiteY4094" fmla="*/ 5843788 h 6367455"/>
                <a:gd name="connsiteX4095" fmla="*/ 4212246 w 6891715"/>
                <a:gd name="connsiteY4095" fmla="*/ 5840933 h 6367455"/>
                <a:gd name="connsiteX4096" fmla="*/ 4197321 w 6891715"/>
                <a:gd name="connsiteY4096" fmla="*/ 5826975 h 6367455"/>
                <a:gd name="connsiteX4097" fmla="*/ 4182395 w 6891715"/>
                <a:gd name="connsiteY4097" fmla="*/ 5823168 h 6367455"/>
                <a:gd name="connsiteX4098" fmla="*/ 4187476 w 6891715"/>
                <a:gd name="connsiteY4098" fmla="*/ 5806355 h 6367455"/>
                <a:gd name="connsiteX4099" fmla="*/ 4195733 w 6891715"/>
                <a:gd name="connsiteY4099" fmla="*/ 5808258 h 6367455"/>
                <a:gd name="connsiteX4100" fmla="*/ 4194145 w 6891715"/>
                <a:gd name="connsiteY4100" fmla="*/ 5814603 h 6367455"/>
                <a:gd name="connsiteX4101" fmla="*/ 4199226 w 6891715"/>
                <a:gd name="connsiteY4101" fmla="*/ 5816506 h 6367455"/>
                <a:gd name="connsiteX4102" fmla="*/ 4208435 w 6891715"/>
                <a:gd name="connsiteY4102" fmla="*/ 5805721 h 6367455"/>
                <a:gd name="connsiteX4103" fmla="*/ 4203354 w 6891715"/>
                <a:gd name="connsiteY4103" fmla="*/ 5798742 h 6367455"/>
                <a:gd name="connsiteX4104" fmla="*/ 4194780 w 6891715"/>
                <a:gd name="connsiteY4104" fmla="*/ 5794618 h 6367455"/>
                <a:gd name="connsiteX4105" fmla="*/ 4190652 w 6891715"/>
                <a:gd name="connsiteY4105" fmla="*/ 5777487 h 6367455"/>
                <a:gd name="connsiteX4106" fmla="*/ 4197956 w 6891715"/>
                <a:gd name="connsiteY4106" fmla="*/ 5775584 h 6367455"/>
                <a:gd name="connsiteX4107" fmla="*/ 4209388 w 6891715"/>
                <a:gd name="connsiteY4107" fmla="*/ 5778756 h 6367455"/>
                <a:gd name="connsiteX4108" fmla="*/ 4212881 w 6891715"/>
                <a:gd name="connsiteY4108" fmla="*/ 5790176 h 6367455"/>
                <a:gd name="connsiteX4109" fmla="*/ 4211611 w 6891715"/>
                <a:gd name="connsiteY4109" fmla="*/ 5800645 h 6367455"/>
                <a:gd name="connsiteX4110" fmla="*/ 4216056 w 6891715"/>
                <a:gd name="connsiteY4110" fmla="*/ 5809210 h 6367455"/>
                <a:gd name="connsiteX4111" fmla="*/ 4226536 w 6891715"/>
                <a:gd name="connsiteY4111" fmla="*/ 5812382 h 6367455"/>
                <a:gd name="connsiteX4112" fmla="*/ 4223360 w 6891715"/>
                <a:gd name="connsiteY4112" fmla="*/ 5800645 h 6367455"/>
                <a:gd name="connsiteX4113" fmla="*/ 4225583 w 6891715"/>
                <a:gd name="connsiteY4113" fmla="*/ 5795252 h 6367455"/>
                <a:gd name="connsiteX4114" fmla="*/ 4229711 w 6891715"/>
                <a:gd name="connsiteY4114" fmla="*/ 5798424 h 6367455"/>
                <a:gd name="connsiteX4115" fmla="*/ 4230982 w 6891715"/>
                <a:gd name="connsiteY4115" fmla="*/ 5812382 h 6367455"/>
                <a:gd name="connsiteX4116" fmla="*/ 4242414 w 6891715"/>
                <a:gd name="connsiteY4116" fmla="*/ 5805403 h 6367455"/>
                <a:gd name="connsiteX4117" fmla="*/ 4256386 w 6891715"/>
                <a:gd name="connsiteY4117" fmla="*/ 5807624 h 6367455"/>
                <a:gd name="connsiteX4118" fmla="*/ 4273217 w 6891715"/>
                <a:gd name="connsiteY4118" fmla="*/ 5807624 h 6367455"/>
                <a:gd name="connsiteX4119" fmla="*/ 4266865 w 6891715"/>
                <a:gd name="connsiteY4119" fmla="*/ 5799059 h 6367455"/>
                <a:gd name="connsiteX4120" fmla="*/ 4252258 w 6891715"/>
                <a:gd name="connsiteY4120" fmla="*/ 5798107 h 6367455"/>
                <a:gd name="connsiteX4121" fmla="*/ 4244637 w 6891715"/>
                <a:gd name="connsiteY4121" fmla="*/ 5797473 h 6367455"/>
                <a:gd name="connsiteX4122" fmla="*/ 4238285 w 6891715"/>
                <a:gd name="connsiteY4122" fmla="*/ 5789859 h 6367455"/>
                <a:gd name="connsiteX4123" fmla="*/ 4227488 w 6891715"/>
                <a:gd name="connsiteY4123" fmla="*/ 5772412 h 6367455"/>
                <a:gd name="connsiteX4124" fmla="*/ 4233840 w 6891715"/>
                <a:gd name="connsiteY4124" fmla="*/ 5763846 h 6367455"/>
                <a:gd name="connsiteX4125" fmla="*/ 4241143 w 6891715"/>
                <a:gd name="connsiteY4125" fmla="*/ 5767653 h 6367455"/>
                <a:gd name="connsiteX4126" fmla="*/ 4251623 w 6891715"/>
                <a:gd name="connsiteY4126" fmla="*/ 5754964 h 6367455"/>
                <a:gd name="connsiteX4127" fmla="*/ 4255751 w 6891715"/>
                <a:gd name="connsiteY4127" fmla="*/ 5744495 h 6367455"/>
                <a:gd name="connsiteX4128" fmla="*/ 4252575 w 6891715"/>
                <a:gd name="connsiteY4128" fmla="*/ 5740371 h 6367455"/>
                <a:gd name="connsiteX4129" fmla="*/ 4238603 w 6891715"/>
                <a:gd name="connsiteY4129" fmla="*/ 5746716 h 6367455"/>
                <a:gd name="connsiteX4130" fmla="*/ 4234475 w 6891715"/>
                <a:gd name="connsiteY4130" fmla="*/ 5742592 h 6367455"/>
                <a:gd name="connsiteX4131" fmla="*/ 4233204 w 6891715"/>
                <a:gd name="connsiteY4131" fmla="*/ 5727682 h 6367455"/>
                <a:gd name="connsiteX4132" fmla="*/ 4239873 w 6891715"/>
                <a:gd name="connsiteY4132" fmla="*/ 5720386 h 6367455"/>
                <a:gd name="connsiteX4133" fmla="*/ 4233204 w 6891715"/>
                <a:gd name="connsiteY4133" fmla="*/ 5713407 h 6367455"/>
                <a:gd name="connsiteX4134" fmla="*/ 4222725 w 6891715"/>
                <a:gd name="connsiteY4134" fmla="*/ 5707062 h 6367455"/>
                <a:gd name="connsiteX4135" fmla="*/ 4219232 w 6891715"/>
                <a:gd name="connsiteY4135" fmla="*/ 5699449 h 6367455"/>
                <a:gd name="connsiteX4136" fmla="*/ 4212881 w 6891715"/>
                <a:gd name="connsiteY4136" fmla="*/ 5699449 h 6367455"/>
                <a:gd name="connsiteX4137" fmla="*/ 4212881 w 6891715"/>
                <a:gd name="connsiteY4137" fmla="*/ 5690249 h 6367455"/>
                <a:gd name="connsiteX4138" fmla="*/ 4220185 w 6891715"/>
                <a:gd name="connsiteY4138" fmla="*/ 5690884 h 6367455"/>
                <a:gd name="connsiteX4139" fmla="*/ 4235110 w 6891715"/>
                <a:gd name="connsiteY4139" fmla="*/ 5686760 h 6367455"/>
                <a:gd name="connsiteX4140" fmla="*/ 4235110 w 6891715"/>
                <a:gd name="connsiteY4140" fmla="*/ 5682636 h 6367455"/>
                <a:gd name="connsiteX4141" fmla="*/ 4246859 w 6891715"/>
                <a:gd name="connsiteY4141" fmla="*/ 5681367 h 6367455"/>
                <a:gd name="connsiteX4142" fmla="*/ 4251623 w 6891715"/>
                <a:gd name="connsiteY4142" fmla="*/ 5673119 h 6367455"/>
                <a:gd name="connsiteX4143" fmla="*/ 4248447 w 6891715"/>
                <a:gd name="connsiteY4143" fmla="*/ 5663285 h 6367455"/>
                <a:gd name="connsiteX4144" fmla="*/ 4221455 w 6891715"/>
                <a:gd name="connsiteY4144" fmla="*/ 5672167 h 6367455"/>
                <a:gd name="connsiteX4145" fmla="*/ 4208435 w 6891715"/>
                <a:gd name="connsiteY4145" fmla="*/ 5672167 h 6367455"/>
                <a:gd name="connsiteX4146" fmla="*/ 4193827 w 6891715"/>
                <a:gd name="connsiteY4146" fmla="*/ 5671216 h 6367455"/>
                <a:gd name="connsiteX4147" fmla="*/ 4182078 w 6891715"/>
                <a:gd name="connsiteY4147" fmla="*/ 5684856 h 6367455"/>
                <a:gd name="connsiteX4148" fmla="*/ 4167153 w 6891715"/>
                <a:gd name="connsiteY4148" fmla="*/ 5685491 h 6367455"/>
                <a:gd name="connsiteX4149" fmla="*/ 4168105 w 6891715"/>
                <a:gd name="connsiteY4149" fmla="*/ 5672484 h 6367455"/>
                <a:gd name="connsiteX4150" fmla="*/ 4172551 w 6891715"/>
                <a:gd name="connsiteY4150" fmla="*/ 5665188 h 6367455"/>
                <a:gd name="connsiteX4151" fmla="*/ 4173504 w 6891715"/>
                <a:gd name="connsiteY4151" fmla="*/ 5651547 h 6367455"/>
                <a:gd name="connsiteX4152" fmla="*/ 4169058 w 6891715"/>
                <a:gd name="connsiteY4152" fmla="*/ 5637906 h 6367455"/>
                <a:gd name="connsiteX4153" fmla="*/ 4176362 w 6891715"/>
                <a:gd name="connsiteY4153" fmla="*/ 5618873 h 6367455"/>
                <a:gd name="connsiteX4154" fmla="*/ 4195098 w 6891715"/>
                <a:gd name="connsiteY4154" fmla="*/ 5603011 h 6367455"/>
                <a:gd name="connsiteX4155" fmla="*/ 4196050 w 6891715"/>
                <a:gd name="connsiteY4155" fmla="*/ 5595715 h 6367455"/>
                <a:gd name="connsiteX4156" fmla="*/ 4205260 w 6891715"/>
                <a:gd name="connsiteY4156" fmla="*/ 5583978 h 6367455"/>
                <a:gd name="connsiteX4157" fmla="*/ 4219232 w 6891715"/>
                <a:gd name="connsiteY4157" fmla="*/ 5580805 h 6367455"/>
                <a:gd name="connsiteX4158" fmla="*/ 4230982 w 6891715"/>
                <a:gd name="connsiteY4158" fmla="*/ 5565896 h 6367455"/>
                <a:gd name="connsiteX4159" fmla="*/ 4244637 w 6891715"/>
                <a:gd name="connsiteY4159" fmla="*/ 5563358 h 6367455"/>
                <a:gd name="connsiteX4160" fmla="*/ 4257021 w 6891715"/>
                <a:gd name="connsiteY4160" fmla="*/ 5561454 h 6367455"/>
                <a:gd name="connsiteX4161" fmla="*/ 4264643 w 6891715"/>
                <a:gd name="connsiteY4161" fmla="*/ 5553841 h 6367455"/>
                <a:gd name="connsiteX4162" fmla="*/ 4280520 w 6891715"/>
                <a:gd name="connsiteY4162" fmla="*/ 5557013 h 6367455"/>
                <a:gd name="connsiteX4163" fmla="*/ 4286872 w 6891715"/>
                <a:gd name="connsiteY4163" fmla="*/ 5570337 h 6367455"/>
                <a:gd name="connsiteX4164" fmla="*/ 4295128 w 6891715"/>
                <a:gd name="connsiteY4164" fmla="*/ 5575730 h 6367455"/>
                <a:gd name="connsiteX4165" fmla="*/ 4318627 w 6891715"/>
                <a:gd name="connsiteY4165" fmla="*/ 5575412 h 6367455"/>
                <a:gd name="connsiteX4166" fmla="*/ 4327201 w 6891715"/>
                <a:gd name="connsiteY4166" fmla="*/ 5566847 h 6367455"/>
                <a:gd name="connsiteX4167" fmla="*/ 4310053 w 6891715"/>
                <a:gd name="connsiteY4167" fmla="*/ 5556696 h 6367455"/>
                <a:gd name="connsiteX4168" fmla="*/ 4311323 w 6891715"/>
                <a:gd name="connsiteY4168" fmla="*/ 5550351 h 6367455"/>
                <a:gd name="connsiteX4169" fmla="*/ 4326884 w 6891715"/>
                <a:gd name="connsiteY4169" fmla="*/ 5547813 h 6367455"/>
                <a:gd name="connsiteX4170" fmla="*/ 4345937 w 6891715"/>
                <a:gd name="connsiteY4170" fmla="*/ 5550034 h 6367455"/>
                <a:gd name="connsiteX4171" fmla="*/ 4345302 w 6891715"/>
                <a:gd name="connsiteY4171" fmla="*/ 5558599 h 6367455"/>
                <a:gd name="connsiteX4172" fmla="*/ 4334505 w 6891715"/>
                <a:gd name="connsiteY4172" fmla="*/ 5560503 h 6367455"/>
                <a:gd name="connsiteX4173" fmla="*/ 4358957 w 6891715"/>
                <a:gd name="connsiteY4173" fmla="*/ 5572875 h 6367455"/>
                <a:gd name="connsiteX4174" fmla="*/ 4384361 w 6891715"/>
                <a:gd name="connsiteY4174" fmla="*/ 5570971 h 6367455"/>
                <a:gd name="connsiteX4175" fmla="*/ 4414847 w 6891715"/>
                <a:gd name="connsiteY4175" fmla="*/ 5562089 h 6367455"/>
                <a:gd name="connsiteX4176" fmla="*/ 4437076 w 6891715"/>
                <a:gd name="connsiteY4176" fmla="*/ 5559551 h 6367455"/>
                <a:gd name="connsiteX4177" fmla="*/ 4446602 w 6891715"/>
                <a:gd name="connsiteY4177" fmla="*/ 5562723 h 6367455"/>
                <a:gd name="connsiteX4178" fmla="*/ 4458352 w 6891715"/>
                <a:gd name="connsiteY4178" fmla="*/ 5562723 h 6367455"/>
                <a:gd name="connsiteX4179" fmla="*/ 4458034 w 6891715"/>
                <a:gd name="connsiteY4179" fmla="*/ 5550034 h 6367455"/>
                <a:gd name="connsiteX4180" fmla="*/ 4452636 w 6891715"/>
                <a:gd name="connsiteY4180" fmla="*/ 5546862 h 6367455"/>
                <a:gd name="connsiteX4181" fmla="*/ 4438346 w 6891715"/>
                <a:gd name="connsiteY4181" fmla="*/ 5551303 h 6367455"/>
                <a:gd name="connsiteX4182" fmla="*/ 4430725 w 6891715"/>
                <a:gd name="connsiteY4182" fmla="*/ 5547179 h 6367455"/>
                <a:gd name="connsiteX4183" fmla="*/ 4421198 w 6891715"/>
                <a:gd name="connsiteY4183" fmla="*/ 5540834 h 6367455"/>
                <a:gd name="connsiteX4184" fmla="*/ 4438981 w 6891715"/>
                <a:gd name="connsiteY4184" fmla="*/ 5533221 h 6367455"/>
                <a:gd name="connsiteX4185" fmla="*/ 4442157 w 6891715"/>
                <a:gd name="connsiteY4185" fmla="*/ 5528145 h 6367455"/>
                <a:gd name="connsiteX4186" fmla="*/ 4469784 w 6891715"/>
                <a:gd name="connsiteY4186" fmla="*/ 5528780 h 6367455"/>
                <a:gd name="connsiteX4187" fmla="*/ 4481534 w 6891715"/>
                <a:gd name="connsiteY4187" fmla="*/ 5527828 h 6367455"/>
                <a:gd name="connsiteX4188" fmla="*/ 4484074 w 6891715"/>
                <a:gd name="connsiteY4188" fmla="*/ 5521483 h 6367455"/>
                <a:gd name="connsiteX4189" fmla="*/ 4503445 w 6891715"/>
                <a:gd name="connsiteY4189" fmla="*/ 5522118 h 6367455"/>
                <a:gd name="connsiteX4190" fmla="*/ 4525674 w 6891715"/>
                <a:gd name="connsiteY4190" fmla="*/ 5523070 h 6367455"/>
                <a:gd name="connsiteX4191" fmla="*/ 4518053 w 6891715"/>
                <a:gd name="connsiteY4191" fmla="*/ 5517677 h 6367455"/>
                <a:gd name="connsiteX4192" fmla="*/ 4503445 w 6891715"/>
                <a:gd name="connsiteY4192" fmla="*/ 5516091 h 6367455"/>
                <a:gd name="connsiteX4193" fmla="*/ 4489473 w 6891715"/>
                <a:gd name="connsiteY4193" fmla="*/ 5516091 h 6367455"/>
                <a:gd name="connsiteX4194" fmla="*/ 4484074 w 6891715"/>
                <a:gd name="connsiteY4194" fmla="*/ 5521483 h 6367455"/>
                <a:gd name="connsiteX4195" fmla="*/ 4471372 w 6891715"/>
                <a:gd name="connsiteY4195" fmla="*/ 5518311 h 6367455"/>
                <a:gd name="connsiteX4196" fmla="*/ 4466291 w 6891715"/>
                <a:gd name="connsiteY4196" fmla="*/ 5513236 h 6367455"/>
                <a:gd name="connsiteX4197" fmla="*/ 4467244 w 6891715"/>
                <a:gd name="connsiteY4197" fmla="*/ 5502767 h 6367455"/>
                <a:gd name="connsiteX4198" fmla="*/ 4457717 w 6891715"/>
                <a:gd name="connsiteY4198" fmla="*/ 5498326 h 6367455"/>
                <a:gd name="connsiteX4199" fmla="*/ 4449143 w 6891715"/>
                <a:gd name="connsiteY4199" fmla="*/ 5491030 h 6367455"/>
                <a:gd name="connsiteX4200" fmla="*/ 4451366 w 6891715"/>
                <a:gd name="connsiteY4200" fmla="*/ 5488174 h 6367455"/>
                <a:gd name="connsiteX4201" fmla="*/ 4445967 w 6891715"/>
                <a:gd name="connsiteY4201" fmla="*/ 5484050 h 6367455"/>
                <a:gd name="connsiteX4202" fmla="*/ 4450413 w 6891715"/>
                <a:gd name="connsiteY4202" fmla="*/ 5474216 h 6367455"/>
                <a:gd name="connsiteX4203" fmla="*/ 4454224 w 6891715"/>
                <a:gd name="connsiteY4203" fmla="*/ 5462796 h 6367455"/>
                <a:gd name="connsiteX4204" fmla="*/ 4471054 w 6891715"/>
                <a:gd name="connsiteY4204" fmla="*/ 5460576 h 6367455"/>
                <a:gd name="connsiteX4205" fmla="*/ 4485979 w 6891715"/>
                <a:gd name="connsiteY4205" fmla="*/ 5470727 h 6367455"/>
                <a:gd name="connsiteX4206" fmla="*/ 4497729 w 6891715"/>
                <a:gd name="connsiteY4206" fmla="*/ 5466603 h 6367455"/>
                <a:gd name="connsiteX4207" fmla="*/ 4519005 w 6891715"/>
                <a:gd name="connsiteY4207" fmla="*/ 5472630 h 6367455"/>
                <a:gd name="connsiteX4208" fmla="*/ 4540282 w 6891715"/>
                <a:gd name="connsiteY4208" fmla="*/ 5474216 h 6367455"/>
                <a:gd name="connsiteX4209" fmla="*/ 4576801 w 6891715"/>
                <a:gd name="connsiteY4209" fmla="*/ 5462796 h 6367455"/>
                <a:gd name="connsiteX4210" fmla="*/ 4615225 w 6891715"/>
                <a:gd name="connsiteY4210" fmla="*/ 5473899 h 6367455"/>
                <a:gd name="connsiteX4211" fmla="*/ 4632055 w 6891715"/>
                <a:gd name="connsiteY4211" fmla="*/ 5472630 h 6367455"/>
                <a:gd name="connsiteX4212" fmla="*/ 4660635 w 6891715"/>
                <a:gd name="connsiteY4212" fmla="*/ 5469141 h 6367455"/>
                <a:gd name="connsiteX4213" fmla="*/ 4667939 w 6891715"/>
                <a:gd name="connsiteY4213" fmla="*/ 5447252 h 6367455"/>
                <a:gd name="connsiteX4214" fmla="*/ 4721606 w 6891715"/>
                <a:gd name="connsiteY4214" fmla="*/ 5417115 h 6367455"/>
                <a:gd name="connsiteX4215" fmla="*/ 4777179 w 6891715"/>
                <a:gd name="connsiteY4215" fmla="*/ 5385075 h 6367455"/>
                <a:gd name="connsiteX4216" fmla="*/ 4808934 w 6891715"/>
                <a:gd name="connsiteY4216" fmla="*/ 5377144 h 6367455"/>
                <a:gd name="connsiteX4217" fmla="*/ 4837197 w 6891715"/>
                <a:gd name="connsiteY4217" fmla="*/ 5363504 h 6367455"/>
                <a:gd name="connsiteX4218" fmla="*/ 4847994 w 6891715"/>
                <a:gd name="connsiteY4218" fmla="*/ 5354938 h 6367455"/>
                <a:gd name="connsiteX4219" fmla="*/ 4929288 w 6891715"/>
                <a:gd name="connsiteY4219" fmla="*/ 5357476 h 6367455"/>
                <a:gd name="connsiteX4220" fmla="*/ 4984543 w 6891715"/>
                <a:gd name="connsiteY4220" fmla="*/ 5364138 h 6367455"/>
                <a:gd name="connsiteX4221" fmla="*/ 5002644 w 6891715"/>
                <a:gd name="connsiteY4221" fmla="*/ 5359697 h 6367455"/>
                <a:gd name="connsiteX4222" fmla="*/ 5014076 w 6891715"/>
                <a:gd name="connsiteY4222" fmla="*/ 5347008 h 6367455"/>
                <a:gd name="connsiteX4223" fmla="*/ 5026778 w 6891715"/>
                <a:gd name="connsiteY4223" fmla="*/ 5345104 h 6367455"/>
                <a:gd name="connsiteX4224" fmla="*/ 5042021 w 6891715"/>
                <a:gd name="connsiteY4224" fmla="*/ 5383489 h 6367455"/>
                <a:gd name="connsiteX4225" fmla="*/ 5058851 w 6891715"/>
                <a:gd name="connsiteY4225" fmla="*/ 5387613 h 6367455"/>
                <a:gd name="connsiteX4226" fmla="*/ 5071553 w 6891715"/>
                <a:gd name="connsiteY4226" fmla="*/ 5399033 h 6367455"/>
                <a:gd name="connsiteX4227" fmla="*/ 5089654 w 6891715"/>
                <a:gd name="connsiteY4227" fmla="*/ 5402205 h 6367455"/>
                <a:gd name="connsiteX4228" fmla="*/ 5111883 w 6891715"/>
                <a:gd name="connsiteY4228" fmla="*/ 5391420 h 6367455"/>
                <a:gd name="connsiteX4229" fmla="*/ 5119504 w 6891715"/>
                <a:gd name="connsiteY4229" fmla="*/ 5394592 h 6367455"/>
                <a:gd name="connsiteX4230" fmla="*/ 5129031 w 6891715"/>
                <a:gd name="connsiteY4230" fmla="*/ 5401888 h 6367455"/>
                <a:gd name="connsiteX4231" fmla="*/ 5145227 w 6891715"/>
                <a:gd name="connsiteY4231" fmla="*/ 5438687 h 6367455"/>
                <a:gd name="connsiteX4232" fmla="*/ 5162057 w 6891715"/>
                <a:gd name="connsiteY4232" fmla="*/ 5443445 h 6367455"/>
                <a:gd name="connsiteX4233" fmla="*/ 5170313 w 6891715"/>
                <a:gd name="connsiteY4233" fmla="*/ 5439321 h 6367455"/>
                <a:gd name="connsiteX4234" fmla="*/ 5178570 w 6891715"/>
                <a:gd name="connsiteY4234" fmla="*/ 5438687 h 6367455"/>
                <a:gd name="connsiteX4235" fmla="*/ 5189049 w 6891715"/>
                <a:gd name="connsiteY4235" fmla="*/ 5448204 h 6367455"/>
                <a:gd name="connsiteX4236" fmla="*/ 5199211 w 6891715"/>
                <a:gd name="connsiteY4236" fmla="*/ 5454548 h 6367455"/>
                <a:gd name="connsiteX4237" fmla="*/ 5223345 w 6891715"/>
                <a:gd name="connsiteY4237" fmla="*/ 5460576 h 6367455"/>
                <a:gd name="connsiteX4238" fmla="*/ 5241129 w 6891715"/>
                <a:gd name="connsiteY4238" fmla="*/ 5475168 h 6367455"/>
                <a:gd name="connsiteX4239" fmla="*/ 5251608 w 6891715"/>
                <a:gd name="connsiteY4239" fmla="*/ 5480561 h 6367455"/>
                <a:gd name="connsiteX4240" fmla="*/ 5253831 w 6891715"/>
                <a:gd name="connsiteY4240" fmla="*/ 5470727 h 6367455"/>
                <a:gd name="connsiteX4241" fmla="*/ 5262087 w 6891715"/>
                <a:gd name="connsiteY4241" fmla="*/ 5470727 h 6367455"/>
                <a:gd name="connsiteX4242" fmla="*/ 5290032 w 6891715"/>
                <a:gd name="connsiteY4242" fmla="*/ 5485954 h 6367455"/>
                <a:gd name="connsiteX4243" fmla="*/ 5318930 w 6891715"/>
                <a:gd name="connsiteY4243" fmla="*/ 5495471 h 6367455"/>
                <a:gd name="connsiteX4244" fmla="*/ 5356084 w 6891715"/>
                <a:gd name="connsiteY4244" fmla="*/ 5482464 h 6367455"/>
                <a:gd name="connsiteX4245" fmla="*/ 5421501 w 6891715"/>
                <a:gd name="connsiteY4245" fmla="*/ 5468824 h 6367455"/>
                <a:gd name="connsiteX4246" fmla="*/ 5495174 w 6891715"/>
                <a:gd name="connsiteY4246" fmla="*/ 5479927 h 6367455"/>
                <a:gd name="connsiteX4247" fmla="*/ 5517720 w 6891715"/>
                <a:gd name="connsiteY4247" fmla="*/ 5481830 h 6367455"/>
                <a:gd name="connsiteX4248" fmla="*/ 5564401 w 6891715"/>
                <a:gd name="connsiteY4248" fmla="*/ 5452645 h 6367455"/>
                <a:gd name="connsiteX4249" fmla="*/ 5579961 w 6891715"/>
                <a:gd name="connsiteY4249" fmla="*/ 5450424 h 6367455"/>
                <a:gd name="connsiteX4250" fmla="*/ 5598062 w 6891715"/>
                <a:gd name="connsiteY4250" fmla="*/ 5437735 h 6367455"/>
                <a:gd name="connsiteX4251" fmla="*/ 5650459 w 6891715"/>
                <a:gd name="connsiteY4251" fmla="*/ 5377144 h 6367455"/>
                <a:gd name="connsiteX4252" fmla="*/ 5660621 w 6891715"/>
                <a:gd name="connsiteY4252" fmla="*/ 5382854 h 6367455"/>
                <a:gd name="connsiteX4253" fmla="*/ 5660866 w 6891715"/>
                <a:gd name="connsiteY4253" fmla="*/ 5382796 h 6367455"/>
                <a:gd name="connsiteX4254" fmla="*/ 5650740 w 6891715"/>
                <a:gd name="connsiteY4254" fmla="*/ 5377092 h 6367455"/>
                <a:gd name="connsiteX4255" fmla="*/ 5651375 w 6891715"/>
                <a:gd name="connsiteY4255" fmla="*/ 5348489 h 6367455"/>
                <a:gd name="connsiteX4256" fmla="*/ 5636460 w 6891715"/>
                <a:gd name="connsiteY4256" fmla="*/ 5328467 h 6367455"/>
                <a:gd name="connsiteX4257" fmla="*/ 5629479 w 6891715"/>
                <a:gd name="connsiteY4257" fmla="*/ 5271897 h 6367455"/>
                <a:gd name="connsiteX4258" fmla="*/ 5604092 w 6891715"/>
                <a:gd name="connsiteY4258" fmla="*/ 5243611 h 6367455"/>
                <a:gd name="connsiteX4259" fmla="*/ 5598380 w 6891715"/>
                <a:gd name="connsiteY4259" fmla="*/ 5224543 h 6367455"/>
                <a:gd name="connsiteX4260" fmla="*/ 5585686 w 6891715"/>
                <a:gd name="connsiteY4260" fmla="*/ 5214373 h 6367455"/>
                <a:gd name="connsiteX4261" fmla="*/ 5545384 w 6891715"/>
                <a:gd name="connsiteY4261" fmla="*/ 5211513 h 6367455"/>
                <a:gd name="connsiteX4262" fmla="*/ 5520949 w 6891715"/>
                <a:gd name="connsiteY4262" fmla="*/ 5202296 h 6367455"/>
                <a:gd name="connsiteX4263" fmla="*/ 5511429 w 6891715"/>
                <a:gd name="connsiteY4263" fmla="*/ 5181956 h 6367455"/>
                <a:gd name="connsiteX4264" fmla="*/ 5512381 w 6891715"/>
                <a:gd name="connsiteY4264" fmla="*/ 5175600 h 6367455"/>
                <a:gd name="connsiteX4265" fmla="*/ 5502861 w 6891715"/>
                <a:gd name="connsiteY4265" fmla="*/ 5178142 h 6367455"/>
                <a:gd name="connsiteX4266" fmla="*/ 5482869 w 6891715"/>
                <a:gd name="connsiteY4266" fmla="*/ 5165430 h 6367455"/>
                <a:gd name="connsiteX4267" fmla="*/ 5475253 w 6891715"/>
                <a:gd name="connsiteY4267" fmla="*/ 5146997 h 6367455"/>
                <a:gd name="connsiteX4268" fmla="*/ 5474184 w 6891715"/>
                <a:gd name="connsiteY4268" fmla="*/ 5146401 h 6367455"/>
                <a:gd name="connsiteX4269" fmla="*/ 5451638 w 6891715"/>
                <a:gd name="connsiteY4269" fmla="*/ 5128307 h 6367455"/>
                <a:gd name="connsiteX4270" fmla="*/ 5417342 w 6891715"/>
                <a:gd name="connsiteY4270" fmla="*/ 5083548 h 6367455"/>
                <a:gd name="connsiteX4271" fmla="*/ 5373837 w 6891715"/>
                <a:gd name="connsiteY4271" fmla="*/ 5054026 h 6367455"/>
                <a:gd name="connsiteX4272" fmla="*/ 5345257 w 6891715"/>
                <a:gd name="connsiteY4272" fmla="*/ 5042598 h 6367455"/>
                <a:gd name="connsiteX4273" fmla="*/ 5320806 w 6891715"/>
                <a:gd name="connsiteY4273" fmla="*/ 5037837 h 6367455"/>
                <a:gd name="connsiteX4274" fmla="*/ 5300482 w 6891715"/>
                <a:gd name="connsiteY4274" fmla="*/ 5026409 h 6367455"/>
                <a:gd name="connsiteX4275" fmla="*/ 5300165 w 6891715"/>
                <a:gd name="connsiteY4275" fmla="*/ 5016886 h 6367455"/>
                <a:gd name="connsiteX4276" fmla="*/ 5286510 w 6891715"/>
                <a:gd name="connsiteY4276" fmla="*/ 5008632 h 6367455"/>
                <a:gd name="connsiteX4277" fmla="*/ 5282381 w 6891715"/>
                <a:gd name="connsiteY4277" fmla="*/ 5016886 h 6367455"/>
                <a:gd name="connsiteX4278" fmla="*/ 5270950 w 6891715"/>
                <a:gd name="connsiteY4278" fmla="*/ 5014029 h 6367455"/>
                <a:gd name="connsiteX4279" fmla="*/ 5255072 w 6891715"/>
                <a:gd name="connsiteY4279" fmla="*/ 5010854 h 6367455"/>
                <a:gd name="connsiteX4280" fmla="*/ 5245228 w 6891715"/>
                <a:gd name="connsiteY4280" fmla="*/ 5009267 h 6367455"/>
                <a:gd name="connsiteX4281" fmla="*/ 5229032 w 6891715"/>
                <a:gd name="connsiteY4281" fmla="*/ 4980697 h 6367455"/>
                <a:gd name="connsiteX4282" fmla="*/ 5211885 w 6891715"/>
                <a:gd name="connsiteY4282" fmla="*/ 4944192 h 6367455"/>
                <a:gd name="connsiteX4283" fmla="*/ 5193784 w 6891715"/>
                <a:gd name="connsiteY4283" fmla="*/ 4938795 h 6367455"/>
                <a:gd name="connsiteX4284" fmla="*/ 5176636 w 6891715"/>
                <a:gd name="connsiteY4284" fmla="*/ 4938160 h 6367455"/>
                <a:gd name="connsiteX4285" fmla="*/ 5171555 w 6891715"/>
                <a:gd name="connsiteY4285" fmla="*/ 4925145 h 6367455"/>
                <a:gd name="connsiteX4286" fmla="*/ 5202358 w 6891715"/>
                <a:gd name="connsiteY4286" fmla="*/ 4917844 h 6367455"/>
                <a:gd name="connsiteX4287" fmla="*/ 5199817 w 6891715"/>
                <a:gd name="connsiteY4287" fmla="*/ 4907369 h 6367455"/>
                <a:gd name="connsiteX4288" fmla="*/ 5190291 w 6891715"/>
                <a:gd name="connsiteY4288" fmla="*/ 4906099 h 6367455"/>
                <a:gd name="connsiteX4289" fmla="*/ 5185210 w 6891715"/>
                <a:gd name="connsiteY4289" fmla="*/ 4911495 h 6367455"/>
                <a:gd name="connsiteX4290" fmla="*/ 5188068 w 6891715"/>
                <a:gd name="connsiteY4290" fmla="*/ 4894671 h 6367455"/>
                <a:gd name="connsiteX4291" fmla="*/ 5207121 w 6891715"/>
                <a:gd name="connsiteY4291" fmla="*/ 4898798 h 6367455"/>
                <a:gd name="connsiteX4292" fmla="*/ 5217918 w 6891715"/>
                <a:gd name="connsiteY4292" fmla="*/ 4907051 h 6367455"/>
                <a:gd name="connsiteX4293" fmla="*/ 5216965 w 6891715"/>
                <a:gd name="connsiteY4293" fmla="*/ 4915305 h 6367455"/>
                <a:gd name="connsiteX4294" fmla="*/ 5234748 w 6891715"/>
                <a:gd name="connsiteY4294" fmla="*/ 4917527 h 6367455"/>
                <a:gd name="connsiteX4295" fmla="*/ 5225222 w 6891715"/>
                <a:gd name="connsiteY4295" fmla="*/ 4907051 h 6367455"/>
                <a:gd name="connsiteX4296" fmla="*/ 5243322 w 6891715"/>
                <a:gd name="connsiteY4296" fmla="*/ 4908956 h 6367455"/>
                <a:gd name="connsiteX4297" fmla="*/ 5249673 w 6891715"/>
                <a:gd name="connsiteY4297" fmla="*/ 4901655 h 6367455"/>
                <a:gd name="connsiteX4298" fmla="*/ 5252531 w 6891715"/>
                <a:gd name="connsiteY4298" fmla="*/ 4881338 h 6367455"/>
                <a:gd name="connsiteX4299" fmla="*/ 5262058 w 6891715"/>
                <a:gd name="connsiteY4299" fmla="*/ 4868641 h 6367455"/>
                <a:gd name="connsiteX4300" fmla="*/ 5276983 w 6891715"/>
                <a:gd name="connsiteY4300" fmla="*/ 4862292 h 6367455"/>
                <a:gd name="connsiteX4301" fmla="*/ 5279841 w 6891715"/>
                <a:gd name="connsiteY4301" fmla="*/ 4842293 h 6367455"/>
                <a:gd name="connsiteX4302" fmla="*/ 5300482 w 6891715"/>
                <a:gd name="connsiteY4302" fmla="*/ 4809279 h 6367455"/>
                <a:gd name="connsiteX4303" fmla="*/ 5309056 w 6891715"/>
                <a:gd name="connsiteY4303" fmla="*/ 4810232 h 6367455"/>
                <a:gd name="connsiteX4304" fmla="*/ 5302705 w 6891715"/>
                <a:gd name="connsiteY4304" fmla="*/ 4819755 h 6367455"/>
                <a:gd name="connsiteX4305" fmla="*/ 5305245 w 6891715"/>
                <a:gd name="connsiteY4305" fmla="*/ 4831500 h 6367455"/>
                <a:gd name="connsiteX4306" fmla="*/ 5318900 w 6891715"/>
                <a:gd name="connsiteY4306" fmla="*/ 4840706 h 6367455"/>
                <a:gd name="connsiteX4307" fmla="*/ 5328109 w 6891715"/>
                <a:gd name="connsiteY4307" fmla="*/ 4832135 h 6367455"/>
                <a:gd name="connsiteX4308" fmla="*/ 5327157 w 6891715"/>
                <a:gd name="connsiteY4308" fmla="*/ 4827056 h 6367455"/>
                <a:gd name="connsiteX4309" fmla="*/ 5322711 w 6891715"/>
                <a:gd name="connsiteY4309" fmla="*/ 4821660 h 6367455"/>
                <a:gd name="connsiteX4310" fmla="*/ 5323981 w 6891715"/>
                <a:gd name="connsiteY4310" fmla="*/ 4831183 h 6367455"/>
                <a:gd name="connsiteX4311" fmla="*/ 5316360 w 6891715"/>
                <a:gd name="connsiteY4311" fmla="*/ 4823882 h 6367455"/>
                <a:gd name="connsiteX4312" fmla="*/ 5314454 w 6891715"/>
                <a:gd name="connsiteY4312" fmla="*/ 4815628 h 6367455"/>
                <a:gd name="connsiteX4313" fmla="*/ 5317630 w 6891715"/>
                <a:gd name="connsiteY4313" fmla="*/ 4811501 h 6367455"/>
                <a:gd name="connsiteX4314" fmla="*/ 5327157 w 6891715"/>
                <a:gd name="connsiteY4314" fmla="*/ 4801978 h 6367455"/>
                <a:gd name="connsiteX4315" fmla="*/ 5333508 w 6891715"/>
                <a:gd name="connsiteY4315" fmla="*/ 4801661 h 6367455"/>
                <a:gd name="connsiteX4316" fmla="*/ 5342082 w 6891715"/>
                <a:gd name="connsiteY4316" fmla="*/ 4813089 h 6367455"/>
                <a:gd name="connsiteX4317" fmla="*/ 5351608 w 6891715"/>
                <a:gd name="connsiteY4317" fmla="*/ 4815311 h 6367455"/>
                <a:gd name="connsiteX4318" fmla="*/ 5359547 w 6891715"/>
                <a:gd name="connsiteY4318" fmla="*/ 4808010 h 6367455"/>
                <a:gd name="connsiteX4319" fmla="*/ 5342717 w 6891715"/>
                <a:gd name="connsiteY4319" fmla="*/ 4796264 h 6367455"/>
                <a:gd name="connsiteX4320" fmla="*/ 5340494 w 6891715"/>
                <a:gd name="connsiteY4320" fmla="*/ 4790868 h 6367455"/>
                <a:gd name="connsiteX4321" fmla="*/ 5309691 w 6891715"/>
                <a:gd name="connsiteY4321" fmla="*/ 4767060 h 6367455"/>
                <a:gd name="connsiteX4322" fmla="*/ 5305563 w 6891715"/>
                <a:gd name="connsiteY4322" fmla="*/ 4772456 h 6367455"/>
                <a:gd name="connsiteX4323" fmla="*/ 5292861 w 6891715"/>
                <a:gd name="connsiteY4323" fmla="*/ 4758806 h 6367455"/>
                <a:gd name="connsiteX4324" fmla="*/ 5283969 w 6891715"/>
                <a:gd name="connsiteY4324" fmla="*/ 4741030 h 6367455"/>
                <a:gd name="connsiteX4325" fmla="*/ 5280794 w 6891715"/>
                <a:gd name="connsiteY4325" fmla="*/ 4721983 h 6367455"/>
                <a:gd name="connsiteX4326" fmla="*/ 5298894 w 6891715"/>
                <a:gd name="connsiteY4326" fmla="*/ 4732459 h 6367455"/>
                <a:gd name="connsiteX4327" fmla="*/ 5315725 w 6891715"/>
                <a:gd name="connsiteY4327" fmla="*/ 4725792 h 6367455"/>
                <a:gd name="connsiteX4328" fmla="*/ 5318900 w 6891715"/>
                <a:gd name="connsiteY4328" fmla="*/ 4719444 h 6367455"/>
                <a:gd name="connsiteX4329" fmla="*/ 5328427 w 6891715"/>
                <a:gd name="connsiteY4329" fmla="*/ 4721666 h 6367455"/>
                <a:gd name="connsiteX4330" fmla="*/ 5336048 w 6891715"/>
                <a:gd name="connsiteY4330" fmla="*/ 4728967 h 6367455"/>
                <a:gd name="connsiteX4331" fmla="*/ 5356689 w 6891715"/>
                <a:gd name="connsiteY4331" fmla="*/ 4728649 h 6367455"/>
                <a:gd name="connsiteX4332" fmla="*/ 5356689 w 6891715"/>
                <a:gd name="connsiteY4332" fmla="*/ 4718491 h 6367455"/>
                <a:gd name="connsiteX4333" fmla="*/ 5343987 w 6891715"/>
                <a:gd name="connsiteY4333" fmla="*/ 4709920 h 6367455"/>
                <a:gd name="connsiteX4334" fmla="*/ 5337636 w 6891715"/>
                <a:gd name="connsiteY4334" fmla="*/ 4718491 h 6367455"/>
                <a:gd name="connsiteX4335" fmla="*/ 5331285 w 6891715"/>
                <a:gd name="connsiteY4335" fmla="*/ 4708968 h 6367455"/>
                <a:gd name="connsiteX4336" fmla="*/ 5334460 w 6891715"/>
                <a:gd name="connsiteY4336" fmla="*/ 4700397 h 6367455"/>
                <a:gd name="connsiteX4337" fmla="*/ 5339859 w 6891715"/>
                <a:gd name="connsiteY4337" fmla="*/ 4696270 h 6367455"/>
                <a:gd name="connsiteX4338" fmla="*/ 5363358 w 6891715"/>
                <a:gd name="connsiteY4338" fmla="*/ 4697223 h 6367455"/>
                <a:gd name="connsiteX4339" fmla="*/ 5375742 w 6891715"/>
                <a:gd name="connsiteY4339" fmla="*/ 4686430 h 6367455"/>
                <a:gd name="connsiteX4340" fmla="*/ 5386222 w 6891715"/>
                <a:gd name="connsiteY4340" fmla="*/ 4681986 h 6367455"/>
                <a:gd name="connsiteX4341" fmla="*/ 5430362 w 6891715"/>
                <a:gd name="connsiteY4341" fmla="*/ 4672462 h 6367455"/>
                <a:gd name="connsiteX4342" fmla="*/ 5430362 w 6891715"/>
                <a:gd name="connsiteY4342" fmla="*/ 4663892 h 6367455"/>
                <a:gd name="connsiteX4343" fmla="*/ 5418612 w 6891715"/>
                <a:gd name="connsiteY4343" fmla="*/ 4657543 h 6367455"/>
                <a:gd name="connsiteX4344" fmla="*/ 5420835 w 6891715"/>
                <a:gd name="connsiteY4344" fmla="*/ 4648019 h 6367455"/>
                <a:gd name="connsiteX4345" fmla="*/ 5416707 w 6891715"/>
                <a:gd name="connsiteY4345" fmla="*/ 4641036 h 6367455"/>
                <a:gd name="connsiteX4346" fmla="*/ 5393208 w 6891715"/>
                <a:gd name="connsiteY4346" fmla="*/ 4645163 h 6367455"/>
                <a:gd name="connsiteX4347" fmla="*/ 5379553 w 6891715"/>
                <a:gd name="connsiteY4347" fmla="*/ 4654686 h 6367455"/>
                <a:gd name="connsiteX4348" fmla="*/ 5352243 w 6891715"/>
                <a:gd name="connsiteY4348" fmla="*/ 4657225 h 6367455"/>
                <a:gd name="connsiteX4349" fmla="*/ 5331230 w 6891715"/>
                <a:gd name="connsiteY4349" fmla="*/ 4660361 h 6367455"/>
                <a:gd name="connsiteX4350" fmla="*/ 5331109 w 6891715"/>
                <a:gd name="connsiteY4350" fmla="*/ 4661094 h 6367455"/>
                <a:gd name="connsiteX4351" fmla="*/ 5315234 w 6891715"/>
                <a:gd name="connsiteY4351" fmla="*/ 4676033 h 6367455"/>
                <a:gd name="connsiteX4352" fmla="*/ 5309836 w 6891715"/>
                <a:gd name="connsiteY4352" fmla="*/ 4676351 h 6367455"/>
                <a:gd name="connsiteX4353" fmla="*/ 5314281 w 6891715"/>
                <a:gd name="connsiteY4353" fmla="*/ 4666816 h 6367455"/>
                <a:gd name="connsiteX4354" fmla="*/ 5285389 w 6891715"/>
                <a:gd name="connsiteY4354" fmla="*/ 4662366 h 6367455"/>
                <a:gd name="connsiteX4355" fmla="*/ 5258401 w 6891715"/>
                <a:gd name="connsiteY4355" fmla="*/ 4676669 h 6367455"/>
                <a:gd name="connsiteX4356" fmla="*/ 5249829 w 6891715"/>
                <a:gd name="connsiteY4356" fmla="*/ 4690337 h 6367455"/>
                <a:gd name="connsiteX4357" fmla="*/ 5242844 w 6891715"/>
                <a:gd name="connsiteY4357" fmla="*/ 4694787 h 6367455"/>
                <a:gd name="connsiteX4358" fmla="*/ 5238399 w 6891715"/>
                <a:gd name="connsiteY4358" fmla="*/ 4692562 h 6367455"/>
                <a:gd name="connsiteX4359" fmla="*/ 5206649 w 6891715"/>
                <a:gd name="connsiteY4359" fmla="*/ 4704640 h 6367455"/>
                <a:gd name="connsiteX4360" fmla="*/ 5195219 w 6891715"/>
                <a:gd name="connsiteY4360" fmla="*/ 4725936 h 6367455"/>
                <a:gd name="connsiteX4361" fmla="*/ 5184741 w 6891715"/>
                <a:gd name="connsiteY4361" fmla="*/ 4732293 h 6367455"/>
                <a:gd name="connsiteX4362" fmla="*/ 5178391 w 6891715"/>
                <a:gd name="connsiteY4362" fmla="*/ 4719579 h 6367455"/>
                <a:gd name="connsiteX4363" fmla="*/ 5164421 w 6891715"/>
                <a:gd name="connsiteY4363" fmla="*/ 4717672 h 6367455"/>
                <a:gd name="connsiteX4364" fmla="*/ 5151721 w 6891715"/>
                <a:gd name="connsiteY4364" fmla="*/ 4719897 h 6367455"/>
                <a:gd name="connsiteX4365" fmla="*/ 5147594 w 6891715"/>
                <a:gd name="connsiteY4365" fmla="*/ 4731657 h 6367455"/>
                <a:gd name="connsiteX4366" fmla="*/ 5144736 w 6891715"/>
                <a:gd name="connsiteY4366" fmla="*/ 4744053 h 6367455"/>
                <a:gd name="connsiteX4367" fmla="*/ 5132036 w 6891715"/>
                <a:gd name="connsiteY4367" fmla="*/ 4746596 h 6367455"/>
                <a:gd name="connsiteX4368" fmla="*/ 5132036 w 6891715"/>
                <a:gd name="connsiteY4368" fmla="*/ 4739921 h 6367455"/>
                <a:gd name="connsiteX4369" fmla="*/ 5116161 w 6891715"/>
                <a:gd name="connsiteY4369" fmla="*/ 4732611 h 6367455"/>
                <a:gd name="connsiteX4370" fmla="*/ 5101239 w 6891715"/>
                <a:gd name="connsiteY4370" fmla="*/ 4750728 h 6367455"/>
                <a:gd name="connsiteX4371" fmla="*/ 5080284 w 6891715"/>
                <a:gd name="connsiteY4371" fmla="*/ 4761535 h 6367455"/>
                <a:gd name="connsiteX4372" fmla="*/ 5055836 w 6891715"/>
                <a:gd name="connsiteY4372" fmla="*/ 4769164 h 6367455"/>
                <a:gd name="connsiteX4373" fmla="*/ 5050756 w 6891715"/>
                <a:gd name="connsiteY4373" fmla="*/ 4763124 h 6367455"/>
                <a:gd name="connsiteX4374" fmla="*/ 5045994 w 6891715"/>
                <a:gd name="connsiteY4374" fmla="*/ 4736425 h 6367455"/>
                <a:gd name="connsiteX4375" fmla="*/ 5040914 w 6891715"/>
                <a:gd name="connsiteY4375" fmla="*/ 4745960 h 6367455"/>
                <a:gd name="connsiteX4376" fmla="*/ 5045359 w 6891715"/>
                <a:gd name="connsiteY4376" fmla="*/ 4773296 h 6367455"/>
                <a:gd name="connsiteX4377" fmla="*/ 5051709 w 6891715"/>
                <a:gd name="connsiteY4377" fmla="*/ 4774567 h 6367455"/>
                <a:gd name="connsiteX4378" fmla="*/ 5042501 w 6891715"/>
                <a:gd name="connsiteY4378" fmla="*/ 4780924 h 6367455"/>
                <a:gd name="connsiteX4379" fmla="*/ 5039961 w 6891715"/>
                <a:gd name="connsiteY4379" fmla="*/ 4775838 h 6367455"/>
                <a:gd name="connsiteX4380" fmla="*/ 5039009 w 6891715"/>
                <a:gd name="connsiteY4380" fmla="*/ 4766303 h 6367455"/>
                <a:gd name="connsiteX4381" fmla="*/ 5033611 w 6891715"/>
                <a:gd name="connsiteY4381" fmla="*/ 4758992 h 6367455"/>
                <a:gd name="connsiteX4382" fmla="*/ 5028531 w 6891715"/>
                <a:gd name="connsiteY4382" fmla="*/ 4776792 h 6367455"/>
                <a:gd name="connsiteX4383" fmla="*/ 5032976 w 6891715"/>
                <a:gd name="connsiteY4383" fmla="*/ 4779017 h 6367455"/>
                <a:gd name="connsiteX4384" fmla="*/ 5019006 w 6891715"/>
                <a:gd name="connsiteY4384" fmla="*/ 4792684 h 6367455"/>
                <a:gd name="connsiteX4385" fmla="*/ 5004401 w 6891715"/>
                <a:gd name="connsiteY4385" fmla="*/ 4799359 h 6367455"/>
                <a:gd name="connsiteX4386" fmla="*/ 4999004 w 6891715"/>
                <a:gd name="connsiteY4386" fmla="*/ 4803491 h 6367455"/>
                <a:gd name="connsiteX4387" fmla="*/ 4987574 w 6891715"/>
                <a:gd name="connsiteY4387" fmla="*/ 4805716 h 6367455"/>
                <a:gd name="connsiteX4388" fmla="*/ 4983446 w 6891715"/>
                <a:gd name="connsiteY4388" fmla="*/ 4824787 h 6367455"/>
                <a:gd name="connsiteX4389" fmla="*/ 4974874 w 6891715"/>
                <a:gd name="connsiteY4389" fmla="*/ 4829873 h 6367455"/>
                <a:gd name="connsiteX4390" fmla="*/ 4968524 w 6891715"/>
                <a:gd name="connsiteY4390" fmla="*/ 4826694 h 6367455"/>
                <a:gd name="connsiteX4391" fmla="*/ 4965349 w 6891715"/>
                <a:gd name="connsiteY4391" fmla="*/ 4818748 h 6367455"/>
                <a:gd name="connsiteX4392" fmla="*/ 4974874 w 6891715"/>
                <a:gd name="connsiteY4392" fmla="*/ 4813980 h 6367455"/>
                <a:gd name="connsiteX4393" fmla="*/ 4974874 w 6891715"/>
                <a:gd name="connsiteY4393" fmla="*/ 4810166 h 6367455"/>
                <a:gd name="connsiteX4394" fmla="*/ 4965349 w 6891715"/>
                <a:gd name="connsiteY4394" fmla="*/ 4815570 h 6367455"/>
                <a:gd name="connsiteX4395" fmla="*/ 4952649 w 6891715"/>
                <a:gd name="connsiteY4395" fmla="*/ 4800631 h 6367455"/>
                <a:gd name="connsiteX4396" fmla="*/ 4941854 w 6891715"/>
                <a:gd name="connsiteY4396" fmla="*/ 4801902 h 6367455"/>
                <a:gd name="connsiteX4397" fmla="*/ 4938679 w 6891715"/>
                <a:gd name="connsiteY4397" fmla="*/ 4810166 h 6367455"/>
                <a:gd name="connsiteX4398" fmla="*/ 4930424 w 6891715"/>
                <a:gd name="connsiteY4398" fmla="*/ 4803173 h 6367455"/>
                <a:gd name="connsiteX4399" fmla="*/ 4922804 w 6891715"/>
                <a:gd name="connsiteY4399" fmla="*/ 4814934 h 6367455"/>
                <a:gd name="connsiteX4400" fmla="*/ 4917724 w 6891715"/>
                <a:gd name="connsiteY4400" fmla="*/ 4801902 h 6367455"/>
                <a:gd name="connsiteX4401" fmla="*/ 4910104 w 6891715"/>
                <a:gd name="connsiteY4401" fmla="*/ 4792684 h 6367455"/>
                <a:gd name="connsiteX4402" fmla="*/ 4896451 w 6891715"/>
                <a:gd name="connsiteY4402" fmla="*/ 4784420 h 6367455"/>
                <a:gd name="connsiteX4403" fmla="*/ 4893276 w 6891715"/>
                <a:gd name="connsiteY4403" fmla="*/ 4803491 h 6367455"/>
                <a:gd name="connsiteX4404" fmla="*/ 4900896 w 6891715"/>
                <a:gd name="connsiteY4404" fmla="*/ 4812709 h 6367455"/>
                <a:gd name="connsiteX4405" fmla="*/ 4907246 w 6891715"/>
                <a:gd name="connsiteY4405" fmla="*/ 4819066 h 6367455"/>
                <a:gd name="connsiteX4406" fmla="*/ 4916771 w 6891715"/>
                <a:gd name="connsiteY4406" fmla="*/ 4820020 h 6367455"/>
                <a:gd name="connsiteX4407" fmla="*/ 4929471 w 6891715"/>
                <a:gd name="connsiteY4407" fmla="*/ 4827330 h 6367455"/>
                <a:gd name="connsiteX4408" fmla="*/ 4932646 w 6891715"/>
                <a:gd name="connsiteY4408" fmla="*/ 4840044 h 6367455"/>
                <a:gd name="connsiteX4409" fmla="*/ 4939314 w 6891715"/>
                <a:gd name="connsiteY4409" fmla="*/ 4841951 h 6367455"/>
                <a:gd name="connsiteX4410" fmla="*/ 4937091 w 6891715"/>
                <a:gd name="connsiteY4410" fmla="*/ 4826059 h 6367455"/>
                <a:gd name="connsiteX4411" fmla="*/ 4938679 w 6891715"/>
                <a:gd name="connsiteY4411" fmla="*/ 4819702 h 6367455"/>
                <a:gd name="connsiteX4412" fmla="*/ 4960269 w 6891715"/>
                <a:gd name="connsiteY4412" fmla="*/ 4833051 h 6367455"/>
                <a:gd name="connsiteX4413" fmla="*/ 4969794 w 6891715"/>
                <a:gd name="connsiteY4413" fmla="*/ 4836548 h 6367455"/>
                <a:gd name="connsiteX4414" fmla="*/ 4977414 w 6891715"/>
                <a:gd name="connsiteY4414" fmla="*/ 4841633 h 6367455"/>
                <a:gd name="connsiteX4415" fmla="*/ 4964714 w 6891715"/>
                <a:gd name="connsiteY4415" fmla="*/ 4854347 h 6367455"/>
                <a:gd name="connsiteX4416" fmla="*/ 4963444 w 6891715"/>
                <a:gd name="connsiteY4416" fmla="*/ 4857526 h 6367455"/>
                <a:gd name="connsiteX4417" fmla="*/ 4982811 w 6891715"/>
                <a:gd name="connsiteY4417" fmla="*/ 4855301 h 6367455"/>
                <a:gd name="connsiteX4418" fmla="*/ 4990114 w 6891715"/>
                <a:gd name="connsiteY4418" fmla="*/ 4859433 h 6367455"/>
                <a:gd name="connsiteX4419" fmla="*/ 4983764 w 6891715"/>
                <a:gd name="connsiteY4419" fmla="*/ 4865790 h 6367455"/>
                <a:gd name="connsiteX4420" fmla="*/ 4999639 w 6891715"/>
                <a:gd name="connsiteY4420" fmla="*/ 4865790 h 6367455"/>
                <a:gd name="connsiteX4421" fmla="*/ 5011386 w 6891715"/>
                <a:gd name="connsiteY4421" fmla="*/ 4870876 h 6367455"/>
                <a:gd name="connsiteX4422" fmla="*/ 5021864 w 6891715"/>
                <a:gd name="connsiteY4422" fmla="*/ 4883590 h 6367455"/>
                <a:gd name="connsiteX4423" fmla="*/ 5015831 w 6891715"/>
                <a:gd name="connsiteY4423" fmla="*/ 4909653 h 6367455"/>
                <a:gd name="connsiteX4424" fmla="*/ 5036151 w 6891715"/>
                <a:gd name="connsiteY4424" fmla="*/ 4910607 h 6367455"/>
                <a:gd name="connsiteX4425" fmla="*/ 5076474 w 6891715"/>
                <a:gd name="connsiteY4425" fmla="*/ 4925228 h 6367455"/>
                <a:gd name="connsiteX4426" fmla="*/ 5079649 w 6891715"/>
                <a:gd name="connsiteY4426" fmla="*/ 4917917 h 6367455"/>
                <a:gd name="connsiteX4427" fmla="*/ 5052979 w 6891715"/>
                <a:gd name="connsiteY4427" fmla="*/ 4901071 h 6367455"/>
                <a:gd name="connsiteX4428" fmla="*/ 5031389 w 6891715"/>
                <a:gd name="connsiteY4428" fmla="*/ 4869604 h 6367455"/>
                <a:gd name="connsiteX4429" fmla="*/ 5012974 w 6891715"/>
                <a:gd name="connsiteY4429" fmla="*/ 4834005 h 6367455"/>
                <a:gd name="connsiteX4430" fmla="*/ 5004719 w 6891715"/>
                <a:gd name="connsiteY4430" fmla="*/ 4842269 h 6367455"/>
                <a:gd name="connsiteX4431" fmla="*/ 4999321 w 6891715"/>
                <a:gd name="connsiteY4431" fmla="*/ 4834005 h 6367455"/>
                <a:gd name="connsiteX4432" fmla="*/ 4995194 w 6891715"/>
                <a:gd name="connsiteY4432" fmla="*/ 4819384 h 6367455"/>
                <a:gd name="connsiteX4433" fmla="*/ 5002496 w 6891715"/>
                <a:gd name="connsiteY4433" fmla="*/ 4816205 h 6367455"/>
                <a:gd name="connsiteX4434" fmla="*/ 5001544 w 6891715"/>
                <a:gd name="connsiteY4434" fmla="*/ 4809848 h 6367455"/>
                <a:gd name="connsiteX4435" fmla="*/ 5004719 w 6891715"/>
                <a:gd name="connsiteY4435" fmla="*/ 4807623 h 6367455"/>
                <a:gd name="connsiteX4436" fmla="*/ 5036786 w 6891715"/>
                <a:gd name="connsiteY4436" fmla="*/ 4869604 h 6367455"/>
                <a:gd name="connsiteX4437" fmla="*/ 5057106 w 6891715"/>
                <a:gd name="connsiteY4437" fmla="*/ 4899164 h 6367455"/>
                <a:gd name="connsiteX4438" fmla="*/ 5078696 w 6891715"/>
                <a:gd name="connsiteY4438" fmla="*/ 4909335 h 6367455"/>
                <a:gd name="connsiteX4439" fmla="*/ 5085999 w 6891715"/>
                <a:gd name="connsiteY4439" fmla="*/ 4911560 h 6367455"/>
                <a:gd name="connsiteX4440" fmla="*/ 5094254 w 6891715"/>
                <a:gd name="connsiteY4440" fmla="*/ 4912196 h 6367455"/>
                <a:gd name="connsiteX4441" fmla="*/ 5098381 w 6891715"/>
                <a:gd name="connsiteY4441" fmla="*/ 4905839 h 6367455"/>
                <a:gd name="connsiteX4442" fmla="*/ 5106954 w 6891715"/>
                <a:gd name="connsiteY4442" fmla="*/ 4896304 h 6367455"/>
                <a:gd name="connsiteX4443" fmla="*/ 5116479 w 6891715"/>
                <a:gd name="connsiteY4443" fmla="*/ 4911243 h 6367455"/>
                <a:gd name="connsiteX4444" fmla="*/ 5126004 w 6891715"/>
                <a:gd name="connsiteY4444" fmla="*/ 4904886 h 6367455"/>
                <a:gd name="connsiteX4445" fmla="*/ 5130131 w 6891715"/>
                <a:gd name="connsiteY4445" fmla="*/ 4898211 h 6367455"/>
                <a:gd name="connsiteX4446" fmla="*/ 5148864 w 6891715"/>
                <a:gd name="connsiteY4446" fmla="*/ 4893761 h 6367455"/>
                <a:gd name="connsiteX4447" fmla="*/ 5162834 w 6891715"/>
                <a:gd name="connsiteY4447" fmla="*/ 4895986 h 6367455"/>
                <a:gd name="connsiteX4448" fmla="*/ 5181249 w 6891715"/>
                <a:gd name="connsiteY4448" fmla="*/ 4909335 h 6367455"/>
                <a:gd name="connsiteX4449" fmla="*/ 5175534 w 6891715"/>
                <a:gd name="connsiteY4449" fmla="*/ 4914739 h 6367455"/>
                <a:gd name="connsiteX4450" fmla="*/ 5160929 w 6891715"/>
                <a:gd name="connsiteY4450" fmla="*/ 4912832 h 6367455"/>
                <a:gd name="connsiteX4451" fmla="*/ 5156801 w 6891715"/>
                <a:gd name="connsiteY4451" fmla="*/ 4915057 h 6367455"/>
                <a:gd name="connsiteX4452" fmla="*/ 5156166 w 6891715"/>
                <a:gd name="connsiteY4452" fmla="*/ 4934763 h 6367455"/>
                <a:gd name="connsiteX4453" fmla="*/ 5151721 w 6891715"/>
                <a:gd name="connsiteY4453" fmla="*/ 4947477 h 6367455"/>
                <a:gd name="connsiteX4454" fmla="*/ 5144419 w 6891715"/>
                <a:gd name="connsiteY4454" fmla="*/ 4948749 h 6367455"/>
                <a:gd name="connsiteX4455" fmla="*/ 5131719 w 6891715"/>
                <a:gd name="connsiteY4455" fmla="*/ 4950974 h 6367455"/>
                <a:gd name="connsiteX4456" fmla="*/ 5117114 w 6891715"/>
                <a:gd name="connsiteY4456" fmla="*/ 4960827 h 6367455"/>
                <a:gd name="connsiteX4457" fmla="*/ 5094571 w 6891715"/>
                <a:gd name="connsiteY4457" fmla="*/ 4943028 h 6367455"/>
                <a:gd name="connsiteX4458" fmla="*/ 5071076 w 6891715"/>
                <a:gd name="connsiteY4458" fmla="*/ 4943981 h 6367455"/>
                <a:gd name="connsiteX4459" fmla="*/ 5061869 w 6891715"/>
                <a:gd name="connsiteY4459" fmla="*/ 4955742 h 6367455"/>
                <a:gd name="connsiteX4460" fmla="*/ 5055519 w 6891715"/>
                <a:gd name="connsiteY4460" fmla="*/ 4969409 h 6367455"/>
                <a:gd name="connsiteX4461" fmla="*/ 5033611 w 6891715"/>
                <a:gd name="connsiteY4461" fmla="*/ 4976402 h 6367455"/>
                <a:gd name="connsiteX4462" fmla="*/ 5025039 w 6891715"/>
                <a:gd name="connsiteY4462" fmla="*/ 4986891 h 6367455"/>
                <a:gd name="connsiteX4463" fmla="*/ 5012339 w 6891715"/>
                <a:gd name="connsiteY4463" fmla="*/ 4987845 h 6367455"/>
                <a:gd name="connsiteX4464" fmla="*/ 5002814 w 6891715"/>
                <a:gd name="connsiteY4464" fmla="*/ 4981488 h 6367455"/>
                <a:gd name="connsiteX4465" fmla="*/ 4994241 w 6891715"/>
                <a:gd name="connsiteY4465" fmla="*/ 4986255 h 6367455"/>
                <a:gd name="connsiteX4466" fmla="*/ 4972334 w 6891715"/>
                <a:gd name="connsiteY4466" fmla="*/ 5008505 h 6367455"/>
                <a:gd name="connsiteX4467" fmla="*/ 4941854 w 6891715"/>
                <a:gd name="connsiteY4467" fmla="*/ 5033933 h 6367455"/>
                <a:gd name="connsiteX4468" fmla="*/ 4914866 w 6891715"/>
                <a:gd name="connsiteY4468" fmla="*/ 5053004 h 6367455"/>
                <a:gd name="connsiteX4469" fmla="*/ 4887879 w 6891715"/>
                <a:gd name="connsiteY4469" fmla="*/ 5037429 h 6367455"/>
                <a:gd name="connsiteX4470" fmla="*/ 4861526 w 6891715"/>
                <a:gd name="connsiteY4470" fmla="*/ 5034568 h 6367455"/>
                <a:gd name="connsiteX4471" fmla="*/ 4859304 w 6891715"/>
                <a:gd name="connsiteY4471" fmla="*/ 5027258 h 6367455"/>
                <a:gd name="connsiteX4472" fmla="*/ 4877401 w 6891715"/>
                <a:gd name="connsiteY4472" fmla="*/ 5013590 h 6367455"/>
                <a:gd name="connsiteX4473" fmla="*/ 4873909 w 6891715"/>
                <a:gd name="connsiteY4473" fmla="*/ 4995473 h 6367455"/>
                <a:gd name="connsiteX4474" fmla="*/ 4881211 w 6891715"/>
                <a:gd name="connsiteY4474" fmla="*/ 4992294 h 6367455"/>
                <a:gd name="connsiteX4475" fmla="*/ 4885339 w 6891715"/>
                <a:gd name="connsiteY4475" fmla="*/ 4962734 h 6367455"/>
                <a:gd name="connsiteX4476" fmla="*/ 4870099 w 6891715"/>
                <a:gd name="connsiteY4476" fmla="*/ 4939849 h 6367455"/>
                <a:gd name="connsiteX4477" fmla="*/ 4854224 w 6891715"/>
                <a:gd name="connsiteY4477" fmla="*/ 4945253 h 6367455"/>
                <a:gd name="connsiteX4478" fmla="*/ 4851049 w 6891715"/>
                <a:gd name="connsiteY4478" fmla="*/ 4936671 h 6367455"/>
                <a:gd name="connsiteX4479" fmla="*/ 4831046 w 6891715"/>
                <a:gd name="connsiteY4479" fmla="*/ 4919825 h 6367455"/>
                <a:gd name="connsiteX4480" fmla="*/ 4818029 w 6891715"/>
                <a:gd name="connsiteY4480" fmla="*/ 4918871 h 6367455"/>
                <a:gd name="connsiteX4481" fmla="*/ 4810726 w 6891715"/>
                <a:gd name="connsiteY4481" fmla="*/ 4929678 h 6367455"/>
                <a:gd name="connsiteX4482" fmla="*/ 4797074 w 6891715"/>
                <a:gd name="connsiteY4482" fmla="*/ 4924592 h 6367455"/>
                <a:gd name="connsiteX4483" fmla="*/ 4784056 w 6891715"/>
                <a:gd name="connsiteY4483" fmla="*/ 4917282 h 6367455"/>
                <a:gd name="connsiteX4484" fmla="*/ 4780881 w 6891715"/>
                <a:gd name="connsiteY4484" fmla="*/ 4909018 h 6367455"/>
                <a:gd name="connsiteX4485" fmla="*/ 4787549 w 6891715"/>
                <a:gd name="connsiteY4485" fmla="*/ 4904250 h 6367455"/>
                <a:gd name="connsiteX4486" fmla="*/ 4808186 w 6891715"/>
                <a:gd name="connsiteY4486" fmla="*/ 4888357 h 6367455"/>
                <a:gd name="connsiteX4487" fmla="*/ 4836444 w 6891715"/>
                <a:gd name="connsiteY4487" fmla="*/ 4865154 h 6367455"/>
                <a:gd name="connsiteX4488" fmla="*/ 4839619 w 6891715"/>
                <a:gd name="connsiteY4488" fmla="*/ 4855619 h 6367455"/>
                <a:gd name="connsiteX4489" fmla="*/ 4844064 w 6891715"/>
                <a:gd name="connsiteY4489" fmla="*/ 4862929 h 6367455"/>
                <a:gd name="connsiteX4490" fmla="*/ 4866289 w 6891715"/>
                <a:gd name="connsiteY4490" fmla="*/ 4854030 h 6367455"/>
                <a:gd name="connsiteX4491" fmla="*/ 4894546 w 6891715"/>
                <a:gd name="connsiteY4491" fmla="*/ 4846719 h 6367455"/>
                <a:gd name="connsiteX4492" fmla="*/ 4905341 w 6891715"/>
                <a:gd name="connsiteY4492" fmla="*/ 4849897 h 6367455"/>
                <a:gd name="connsiteX4493" fmla="*/ 4899944 w 6891715"/>
                <a:gd name="connsiteY4493" fmla="*/ 4839091 h 6367455"/>
                <a:gd name="connsiteX4494" fmla="*/ 4909469 w 6891715"/>
                <a:gd name="connsiteY4494" fmla="*/ 4829555 h 6367455"/>
                <a:gd name="connsiteX4495" fmla="*/ 4891371 w 6891715"/>
                <a:gd name="connsiteY4495" fmla="*/ 4835912 h 6367455"/>
                <a:gd name="connsiteX4496" fmla="*/ 4890419 w 6891715"/>
                <a:gd name="connsiteY4496" fmla="*/ 4824469 h 6367455"/>
                <a:gd name="connsiteX4497" fmla="*/ 4885021 w 6891715"/>
                <a:gd name="connsiteY4497" fmla="*/ 4817159 h 6367455"/>
                <a:gd name="connsiteX4498" fmla="*/ 4882481 w 6891715"/>
                <a:gd name="connsiteY4498" fmla="*/ 4795863 h 6367455"/>
                <a:gd name="connsiteX4499" fmla="*/ 4877719 w 6891715"/>
                <a:gd name="connsiteY4499" fmla="*/ 4809848 h 6367455"/>
                <a:gd name="connsiteX4500" fmla="*/ 4870099 w 6891715"/>
                <a:gd name="connsiteY4500" fmla="*/ 4812073 h 6367455"/>
                <a:gd name="connsiteX4501" fmla="*/ 4875496 w 6891715"/>
                <a:gd name="connsiteY4501" fmla="*/ 4825741 h 6367455"/>
                <a:gd name="connsiteX4502" fmla="*/ 4871369 w 6891715"/>
                <a:gd name="connsiteY4502" fmla="*/ 4824787 h 6367455"/>
                <a:gd name="connsiteX4503" fmla="*/ 4861526 w 6891715"/>
                <a:gd name="connsiteY4503" fmla="*/ 4818430 h 6367455"/>
                <a:gd name="connsiteX4504" fmla="*/ 4855176 w 6891715"/>
                <a:gd name="connsiteY4504" fmla="*/ 4819384 h 6367455"/>
                <a:gd name="connsiteX4505" fmla="*/ 4847874 w 6891715"/>
                <a:gd name="connsiteY4505" fmla="*/ 4815570 h 6367455"/>
                <a:gd name="connsiteX4506" fmla="*/ 4846921 w 6891715"/>
                <a:gd name="connsiteY4506" fmla="*/ 4803809 h 6367455"/>
                <a:gd name="connsiteX4507" fmla="*/ 4839301 w 6891715"/>
                <a:gd name="connsiteY4507" fmla="*/ 4809213 h 6367455"/>
                <a:gd name="connsiteX4508" fmla="*/ 4829776 w 6891715"/>
                <a:gd name="connsiteY4508" fmla="*/ 4801584 h 6367455"/>
                <a:gd name="connsiteX4509" fmla="*/ 4826601 w 6891715"/>
                <a:gd name="connsiteY4509" fmla="*/ 4807941 h 6367455"/>
                <a:gd name="connsiteX4510" fmla="*/ 4821204 w 6891715"/>
                <a:gd name="connsiteY4510" fmla="*/ 4809213 h 6367455"/>
                <a:gd name="connsiteX4511" fmla="*/ 4808504 w 6891715"/>
                <a:gd name="connsiteY4511" fmla="*/ 4811755 h 6367455"/>
                <a:gd name="connsiteX4512" fmla="*/ 4795169 w 6891715"/>
                <a:gd name="connsiteY4512" fmla="*/ 4816841 h 6367455"/>
                <a:gd name="connsiteX4513" fmla="*/ 4794216 w 6891715"/>
                <a:gd name="connsiteY4513" fmla="*/ 4824469 h 6367455"/>
                <a:gd name="connsiteX4514" fmla="*/ 4816441 w 6891715"/>
                <a:gd name="connsiteY4514" fmla="*/ 4828284 h 6367455"/>
                <a:gd name="connsiteX4515" fmla="*/ 4808821 w 6891715"/>
                <a:gd name="connsiteY4515" fmla="*/ 4830509 h 6367455"/>
                <a:gd name="connsiteX4516" fmla="*/ 4785644 w 6891715"/>
                <a:gd name="connsiteY4516" fmla="*/ 4826377 h 6367455"/>
                <a:gd name="connsiteX4517" fmla="*/ 4775166 w 6891715"/>
                <a:gd name="connsiteY4517" fmla="*/ 4828602 h 6367455"/>
                <a:gd name="connsiteX4518" fmla="*/ 4701824 w 6891715"/>
                <a:gd name="connsiteY4518" fmla="*/ 4809530 h 6367455"/>
                <a:gd name="connsiteX4519" fmla="*/ 4699601 w 6891715"/>
                <a:gd name="connsiteY4519" fmla="*/ 4797770 h 6367455"/>
                <a:gd name="connsiteX4520" fmla="*/ 4704999 w 6891715"/>
                <a:gd name="connsiteY4520" fmla="*/ 4808259 h 6367455"/>
                <a:gd name="connsiteX4521" fmla="*/ 4765324 w 6891715"/>
                <a:gd name="connsiteY4521" fmla="*/ 4822562 h 6367455"/>
                <a:gd name="connsiteX4522" fmla="*/ 4776119 w 6891715"/>
                <a:gd name="connsiteY4522" fmla="*/ 4823198 h 6367455"/>
                <a:gd name="connsiteX4523" fmla="*/ 4746274 w 6891715"/>
                <a:gd name="connsiteY4523" fmla="*/ 4799677 h 6367455"/>
                <a:gd name="connsiteX4524" fmla="*/ 4729446 w 6891715"/>
                <a:gd name="connsiteY4524" fmla="*/ 4799677 h 6367455"/>
                <a:gd name="connsiteX4525" fmla="*/ 4726271 w 6891715"/>
                <a:gd name="connsiteY4525" fmla="*/ 4807941 h 6367455"/>
                <a:gd name="connsiteX4526" fmla="*/ 4713571 w 6891715"/>
                <a:gd name="connsiteY4526" fmla="*/ 4802856 h 6367455"/>
                <a:gd name="connsiteX4527" fmla="*/ 4712301 w 6891715"/>
                <a:gd name="connsiteY4527" fmla="*/ 4792367 h 6367455"/>
                <a:gd name="connsiteX4528" fmla="*/ 4740559 w 6891715"/>
                <a:gd name="connsiteY4528" fmla="*/ 4785692 h 6367455"/>
                <a:gd name="connsiteX4529" fmla="*/ 4746909 w 6891715"/>
                <a:gd name="connsiteY4529" fmla="*/ 4784738 h 6367455"/>
                <a:gd name="connsiteX4530" fmla="*/ 4737384 w 6891715"/>
                <a:gd name="connsiteY4530" fmla="*/ 4768846 h 6367455"/>
                <a:gd name="connsiteX4531" fmla="*/ 4717381 w 6891715"/>
                <a:gd name="connsiteY4531" fmla="*/ 4764714 h 6367455"/>
                <a:gd name="connsiteX4532" fmla="*/ 4706586 w 6891715"/>
                <a:gd name="connsiteY4532" fmla="*/ 4770117 h 6367455"/>
                <a:gd name="connsiteX4533" fmla="*/ 4689759 w 6891715"/>
                <a:gd name="connsiteY4533" fmla="*/ 4756767 h 6367455"/>
                <a:gd name="connsiteX4534" fmla="*/ 4687536 w 6891715"/>
                <a:gd name="connsiteY4534" fmla="*/ 4752317 h 6367455"/>
                <a:gd name="connsiteX4535" fmla="*/ 4704681 w 6891715"/>
                <a:gd name="connsiteY4535" fmla="*/ 4757721 h 6367455"/>
                <a:gd name="connsiteX4536" fmla="*/ 4709761 w 6891715"/>
                <a:gd name="connsiteY4536" fmla="*/ 4754225 h 6367455"/>
                <a:gd name="connsiteX4537" fmla="*/ 4729129 w 6891715"/>
                <a:gd name="connsiteY4537" fmla="*/ 4759628 h 6367455"/>
                <a:gd name="connsiteX4538" fmla="*/ 4748179 w 6891715"/>
                <a:gd name="connsiteY4538" fmla="*/ 4763442 h 6367455"/>
                <a:gd name="connsiteX4539" fmla="*/ 4764054 w 6891715"/>
                <a:gd name="connsiteY4539" fmla="*/ 4769799 h 6367455"/>
                <a:gd name="connsiteX4540" fmla="*/ 4808821 w 6891715"/>
                <a:gd name="connsiteY4540" fmla="*/ 4724982 h 6367455"/>
                <a:gd name="connsiteX4541" fmla="*/ 4767864 w 6891715"/>
                <a:gd name="connsiteY4541" fmla="*/ 4752953 h 6367455"/>
                <a:gd name="connsiteX4542" fmla="*/ 4745956 w 6891715"/>
                <a:gd name="connsiteY4542" fmla="*/ 4759310 h 6367455"/>
                <a:gd name="connsiteX4543" fmla="*/ 4735161 w 6891715"/>
                <a:gd name="connsiteY4543" fmla="*/ 4747868 h 6367455"/>
                <a:gd name="connsiteX4544" fmla="*/ 4727541 w 6891715"/>
                <a:gd name="connsiteY4544" fmla="*/ 4738332 h 6367455"/>
                <a:gd name="connsiteX4545" fmla="*/ 4725636 w 6891715"/>
                <a:gd name="connsiteY4545" fmla="*/ 4731339 h 6367455"/>
                <a:gd name="connsiteX4546" fmla="*/ 4723414 w 6891715"/>
                <a:gd name="connsiteY4546" fmla="*/ 4717354 h 6367455"/>
                <a:gd name="connsiteX4547" fmla="*/ 4731351 w 6891715"/>
                <a:gd name="connsiteY4547" fmla="*/ 4710043 h 6367455"/>
                <a:gd name="connsiteX4548" fmla="*/ 4726271 w 6891715"/>
                <a:gd name="connsiteY4548" fmla="*/ 4699236 h 6367455"/>
                <a:gd name="connsiteX4549" fmla="*/ 4725001 w 6891715"/>
                <a:gd name="connsiteY4549" fmla="*/ 4688747 h 6367455"/>
                <a:gd name="connsiteX4550" fmla="*/ 4720874 w 6891715"/>
                <a:gd name="connsiteY4550" fmla="*/ 4703686 h 6367455"/>
                <a:gd name="connsiteX4551" fmla="*/ 4725001 w 6891715"/>
                <a:gd name="connsiteY4551" fmla="*/ 4708772 h 6367455"/>
                <a:gd name="connsiteX4552" fmla="*/ 4714841 w 6891715"/>
                <a:gd name="connsiteY4552" fmla="*/ 4717354 h 6367455"/>
                <a:gd name="connsiteX4553" fmla="*/ 4717064 w 6891715"/>
                <a:gd name="connsiteY4553" fmla="*/ 4729114 h 6367455"/>
                <a:gd name="connsiteX4554" fmla="*/ 4722144 w 6891715"/>
                <a:gd name="connsiteY4554" fmla="*/ 4737378 h 6367455"/>
                <a:gd name="connsiteX4555" fmla="*/ 4720239 w 6891715"/>
                <a:gd name="connsiteY4555" fmla="*/ 4744689 h 6367455"/>
                <a:gd name="connsiteX4556" fmla="*/ 4708809 w 6891715"/>
                <a:gd name="connsiteY4556" fmla="*/ 4749139 h 6367455"/>
                <a:gd name="connsiteX4557" fmla="*/ 4701189 w 6891715"/>
                <a:gd name="connsiteY4557" fmla="*/ 4742782 h 6367455"/>
                <a:gd name="connsiteX4558" fmla="*/ 4696109 w 6891715"/>
                <a:gd name="connsiteY4558" fmla="*/ 4747232 h 6367455"/>
                <a:gd name="connsiteX4559" fmla="*/ 4683409 w 6891715"/>
                <a:gd name="connsiteY4559" fmla="*/ 4747232 h 6367455"/>
                <a:gd name="connsiteX4560" fmla="*/ 4695791 w 6891715"/>
                <a:gd name="connsiteY4560" fmla="*/ 4725936 h 6367455"/>
                <a:gd name="connsiteX4561" fmla="*/ 4684044 w 6891715"/>
                <a:gd name="connsiteY4561" fmla="*/ 4726254 h 6367455"/>
                <a:gd name="connsiteX4562" fmla="*/ 4679916 w 6891715"/>
                <a:gd name="connsiteY4562" fmla="*/ 4718943 h 6367455"/>
                <a:gd name="connsiteX4563" fmla="*/ 4682456 w 6891715"/>
                <a:gd name="connsiteY4563" fmla="*/ 4738650 h 6367455"/>
                <a:gd name="connsiteX4564" fmla="*/ 4676106 w 6891715"/>
                <a:gd name="connsiteY4564" fmla="*/ 4744371 h 6367455"/>
                <a:gd name="connsiteX4565" fmla="*/ 4659914 w 6891715"/>
                <a:gd name="connsiteY4565" fmla="*/ 4746596 h 6367455"/>
                <a:gd name="connsiteX4566" fmla="*/ 4649436 w 6891715"/>
                <a:gd name="connsiteY4566" fmla="*/ 4751682 h 6367455"/>
                <a:gd name="connsiteX4567" fmla="*/ 4619591 w 6891715"/>
                <a:gd name="connsiteY4567" fmla="*/ 4753271 h 6367455"/>
                <a:gd name="connsiteX4568" fmla="*/ 4614829 w 6891715"/>
                <a:gd name="connsiteY4568" fmla="*/ 4759628 h 6367455"/>
                <a:gd name="connsiteX4569" fmla="*/ 4618956 w 6891715"/>
                <a:gd name="connsiteY4569" fmla="*/ 4769799 h 6367455"/>
                <a:gd name="connsiteX4570" fmla="*/ 4611654 w 6891715"/>
                <a:gd name="connsiteY4570" fmla="*/ 4781560 h 6367455"/>
                <a:gd name="connsiteX4571" fmla="*/ 4609749 w 6891715"/>
                <a:gd name="connsiteY4571" fmla="*/ 4797452 h 6367455"/>
                <a:gd name="connsiteX4572" fmla="*/ 4597049 w 6891715"/>
                <a:gd name="connsiteY4572" fmla="*/ 4809213 h 6367455"/>
                <a:gd name="connsiteX4573" fmla="*/ 4587524 w 6891715"/>
                <a:gd name="connsiteY4573" fmla="*/ 4820655 h 6367455"/>
                <a:gd name="connsiteX4574" fmla="*/ 4587524 w 6891715"/>
                <a:gd name="connsiteY4574" fmla="*/ 4816523 h 6367455"/>
                <a:gd name="connsiteX4575" fmla="*/ 4592921 w 6891715"/>
                <a:gd name="connsiteY4575" fmla="*/ 4807941 h 6367455"/>
                <a:gd name="connsiteX4576" fmla="*/ 4583396 w 6891715"/>
                <a:gd name="connsiteY4576" fmla="*/ 4805081 h 6367455"/>
                <a:gd name="connsiteX4577" fmla="*/ 4575776 w 6891715"/>
                <a:gd name="connsiteY4577" fmla="*/ 4799995 h 6367455"/>
                <a:gd name="connsiteX4578" fmla="*/ 4572601 w 6891715"/>
                <a:gd name="connsiteY4578" fmla="*/ 4788235 h 6367455"/>
                <a:gd name="connsiteX4579" fmla="*/ 4568474 w 6891715"/>
                <a:gd name="connsiteY4579" fmla="*/ 4796816 h 6367455"/>
                <a:gd name="connsiteX4580" fmla="*/ 4565299 w 6891715"/>
                <a:gd name="connsiteY4580" fmla="*/ 4787599 h 6367455"/>
                <a:gd name="connsiteX4581" fmla="*/ 4556726 w 6891715"/>
                <a:gd name="connsiteY4581" fmla="*/ 4784420 h 6367455"/>
                <a:gd name="connsiteX4582" fmla="*/ 4553551 w 6891715"/>
                <a:gd name="connsiteY4582" fmla="*/ 4798088 h 6367455"/>
                <a:gd name="connsiteX4583" fmla="*/ 4566251 w 6891715"/>
                <a:gd name="connsiteY4583" fmla="*/ 4811755 h 6367455"/>
                <a:gd name="connsiteX4584" fmla="*/ 4574824 w 6891715"/>
                <a:gd name="connsiteY4584" fmla="*/ 4815887 h 6367455"/>
                <a:gd name="connsiteX4585" fmla="*/ 4580539 w 6891715"/>
                <a:gd name="connsiteY4585" fmla="*/ 4820020 h 6367455"/>
                <a:gd name="connsiteX4586" fmla="*/ 4581491 w 6891715"/>
                <a:gd name="connsiteY4586" fmla="*/ 4832416 h 6367455"/>
                <a:gd name="connsiteX4587" fmla="*/ 4576094 w 6891715"/>
                <a:gd name="connsiteY4587" fmla="*/ 4845130 h 6367455"/>
                <a:gd name="connsiteX4588" fmla="*/ 4564664 w 6891715"/>
                <a:gd name="connsiteY4588" fmla="*/ 4848308 h 6367455"/>
                <a:gd name="connsiteX4589" fmla="*/ 4557361 w 6891715"/>
                <a:gd name="connsiteY4589" fmla="*/ 4856890 h 6367455"/>
                <a:gd name="connsiteX4590" fmla="*/ 4552281 w 6891715"/>
                <a:gd name="connsiteY4590" fmla="*/ 4857844 h 6367455"/>
                <a:gd name="connsiteX4591" fmla="*/ 4539264 w 6891715"/>
                <a:gd name="connsiteY4591" fmla="*/ 4858479 h 6367455"/>
                <a:gd name="connsiteX4592" fmla="*/ 4523388 w 6891715"/>
                <a:gd name="connsiteY4592" fmla="*/ 4862611 h 6367455"/>
                <a:gd name="connsiteX4593" fmla="*/ 4531961 w 6891715"/>
                <a:gd name="connsiteY4593" fmla="*/ 4871193 h 6367455"/>
                <a:gd name="connsiteX4594" fmla="*/ 4513228 w 6891715"/>
                <a:gd name="connsiteY4594" fmla="*/ 4882636 h 6367455"/>
                <a:gd name="connsiteX4595" fmla="*/ 4507831 w 6891715"/>
                <a:gd name="connsiteY4595" fmla="*/ 4875325 h 6367455"/>
                <a:gd name="connsiteX4596" fmla="*/ 4504338 w 6891715"/>
                <a:gd name="connsiteY4596" fmla="*/ 4865154 h 6367455"/>
                <a:gd name="connsiteX4597" fmla="*/ 4508466 w 6891715"/>
                <a:gd name="connsiteY4597" fmla="*/ 4859751 h 6367455"/>
                <a:gd name="connsiteX4598" fmla="*/ 4508466 w 6891715"/>
                <a:gd name="connsiteY4598" fmla="*/ 4849262 h 6367455"/>
                <a:gd name="connsiteX4599" fmla="*/ 4502116 w 6891715"/>
                <a:gd name="connsiteY4599" fmla="*/ 4843858 h 6367455"/>
                <a:gd name="connsiteX4600" fmla="*/ 4493861 w 6891715"/>
                <a:gd name="connsiteY4600" fmla="*/ 4868333 h 6367455"/>
                <a:gd name="connsiteX4601" fmla="*/ 4492908 w 6891715"/>
                <a:gd name="connsiteY4601" fmla="*/ 4884861 h 6367455"/>
                <a:gd name="connsiteX4602" fmla="*/ 4503703 w 6891715"/>
                <a:gd name="connsiteY4602" fmla="*/ 4891218 h 6367455"/>
                <a:gd name="connsiteX4603" fmla="*/ 4505926 w 6891715"/>
                <a:gd name="connsiteY4603" fmla="*/ 4905203 h 6367455"/>
                <a:gd name="connsiteX4604" fmla="*/ 4497671 w 6891715"/>
                <a:gd name="connsiteY4604" fmla="*/ 4910289 h 6367455"/>
                <a:gd name="connsiteX4605" fmla="*/ 4499868 w 6891715"/>
                <a:gd name="connsiteY4605" fmla="*/ 4919360 h 6367455"/>
                <a:gd name="connsiteX4606" fmla="*/ 4500840 w 6891715"/>
                <a:gd name="connsiteY4606" fmla="*/ 4920286 h 6367455"/>
                <a:gd name="connsiteX4607" fmla="*/ 4506875 w 6891715"/>
                <a:gd name="connsiteY4607" fmla="*/ 4943464 h 6367455"/>
                <a:gd name="connsiteX4608" fmla="*/ 4505922 w 6891715"/>
                <a:gd name="connsiteY4608" fmla="*/ 4967594 h 6367455"/>
                <a:gd name="connsiteX4609" fmla="*/ 4499570 w 6891715"/>
                <a:gd name="connsiteY4609" fmla="*/ 4964736 h 6367455"/>
                <a:gd name="connsiteX4610" fmla="*/ 4505922 w 6891715"/>
                <a:gd name="connsiteY4610" fmla="*/ 4976166 h 6367455"/>
                <a:gd name="connsiteX4611" fmla="*/ 4504969 w 6891715"/>
                <a:gd name="connsiteY4611" fmla="*/ 4987596 h 6367455"/>
                <a:gd name="connsiteX4612" fmla="*/ 4487183 w 6891715"/>
                <a:gd name="connsiteY4612" fmla="*/ 4995216 h 6367455"/>
                <a:gd name="connsiteX4613" fmla="*/ 4475749 w 6891715"/>
                <a:gd name="connsiteY4613" fmla="*/ 5001884 h 6367455"/>
                <a:gd name="connsiteX4614" fmla="*/ 4460821 w 6891715"/>
                <a:gd name="connsiteY4614" fmla="*/ 5005059 h 6367455"/>
                <a:gd name="connsiteX4615" fmla="*/ 4447164 w 6891715"/>
                <a:gd name="connsiteY4615" fmla="*/ 5022204 h 6367455"/>
                <a:gd name="connsiteX4616" fmla="*/ 4430330 w 6891715"/>
                <a:gd name="connsiteY4616" fmla="*/ 5038079 h 6367455"/>
                <a:gd name="connsiteX4617" fmla="*/ 4433506 w 6891715"/>
                <a:gd name="connsiteY4617" fmla="*/ 5029506 h 6367455"/>
                <a:gd name="connsiteX4618" fmla="*/ 4443988 w 6891715"/>
                <a:gd name="connsiteY4618" fmla="*/ 5017759 h 6367455"/>
                <a:gd name="connsiteX4619" fmla="*/ 4443988 w 6891715"/>
                <a:gd name="connsiteY4619" fmla="*/ 5008234 h 6367455"/>
                <a:gd name="connsiteX4620" fmla="*/ 4454469 w 6891715"/>
                <a:gd name="connsiteY4620" fmla="*/ 5000931 h 6367455"/>
                <a:gd name="connsiteX4621" fmla="*/ 4464950 w 6891715"/>
                <a:gd name="connsiteY4621" fmla="*/ 4992359 h 6367455"/>
                <a:gd name="connsiteX4622" fmla="*/ 4463997 w 6891715"/>
                <a:gd name="connsiteY4622" fmla="*/ 4986961 h 6367455"/>
                <a:gd name="connsiteX4623" fmla="*/ 4449069 w 6891715"/>
                <a:gd name="connsiteY4623" fmla="*/ 4990136 h 6367455"/>
                <a:gd name="connsiteX4624" fmla="*/ 4452245 w 6891715"/>
                <a:gd name="connsiteY4624" fmla="*/ 4980929 h 6367455"/>
                <a:gd name="connsiteX4625" fmla="*/ 4449069 w 6891715"/>
                <a:gd name="connsiteY4625" fmla="*/ 4971404 h 6367455"/>
                <a:gd name="connsiteX4626" fmla="*/ 4439223 w 6891715"/>
                <a:gd name="connsiteY4626" fmla="*/ 4964101 h 6367455"/>
                <a:gd name="connsiteX4627" fmla="*/ 4429060 w 6891715"/>
                <a:gd name="connsiteY4627" fmla="*/ 4968229 h 6367455"/>
                <a:gd name="connsiteX4628" fmla="*/ 4424613 w 6891715"/>
                <a:gd name="connsiteY4628" fmla="*/ 4976801 h 6367455"/>
                <a:gd name="connsiteX4629" fmla="*/ 4411909 w 6891715"/>
                <a:gd name="connsiteY4629" fmla="*/ 4972991 h 6367455"/>
                <a:gd name="connsiteX4630" fmla="*/ 4410956 w 6891715"/>
                <a:gd name="connsiteY4630" fmla="*/ 4981246 h 6367455"/>
                <a:gd name="connsiteX4631" fmla="*/ 4432236 w 6891715"/>
                <a:gd name="connsiteY4631" fmla="*/ 4983151 h 6367455"/>
                <a:gd name="connsiteX4632" fmla="*/ 4435412 w 6891715"/>
                <a:gd name="connsiteY4632" fmla="*/ 4985374 h 6367455"/>
                <a:gd name="connsiteX4633" fmla="*/ 4438588 w 6891715"/>
                <a:gd name="connsiteY4633" fmla="*/ 4991724 h 6367455"/>
                <a:gd name="connsiteX4634" fmla="*/ 4428107 w 6891715"/>
                <a:gd name="connsiteY4634" fmla="*/ 5004424 h 6367455"/>
                <a:gd name="connsiteX4635" fmla="*/ 4426201 w 6891715"/>
                <a:gd name="connsiteY4635" fmla="*/ 5009821 h 6367455"/>
                <a:gd name="connsiteX4636" fmla="*/ 4420802 w 6891715"/>
                <a:gd name="connsiteY4636" fmla="*/ 5011726 h 6367455"/>
                <a:gd name="connsiteX4637" fmla="*/ 4417626 w 6891715"/>
                <a:gd name="connsiteY4637" fmla="*/ 5007599 h 6367455"/>
                <a:gd name="connsiteX4638" fmla="*/ 4413497 w 6891715"/>
                <a:gd name="connsiteY4638" fmla="*/ 5011726 h 6367455"/>
                <a:gd name="connsiteX4639" fmla="*/ 4420802 w 6891715"/>
                <a:gd name="connsiteY4639" fmla="*/ 5021251 h 6367455"/>
                <a:gd name="connsiteX4640" fmla="*/ 4420802 w 6891715"/>
                <a:gd name="connsiteY4640" fmla="*/ 5028554 h 6367455"/>
                <a:gd name="connsiteX4641" fmla="*/ 4410638 w 6891715"/>
                <a:gd name="connsiteY4641" fmla="*/ 5035221 h 6367455"/>
                <a:gd name="connsiteX4642" fmla="*/ 4411591 w 6891715"/>
                <a:gd name="connsiteY4642" fmla="*/ 5046334 h 6367455"/>
                <a:gd name="connsiteX4643" fmla="*/ 4416673 w 6891715"/>
                <a:gd name="connsiteY4643" fmla="*/ 5034904 h 6367455"/>
                <a:gd name="connsiteX4644" fmla="*/ 4430330 w 6891715"/>
                <a:gd name="connsiteY4644" fmla="*/ 5031729 h 6367455"/>
                <a:gd name="connsiteX4645" fmla="*/ 4430330 w 6891715"/>
                <a:gd name="connsiteY4645" fmla="*/ 5038079 h 6367455"/>
                <a:gd name="connsiteX4646" fmla="*/ 4408415 w 6891715"/>
                <a:gd name="connsiteY4646" fmla="*/ 5059351 h 6367455"/>
                <a:gd name="connsiteX4647" fmla="*/ 4409368 w 6891715"/>
                <a:gd name="connsiteY4647" fmla="*/ 5066654 h 6367455"/>
                <a:gd name="connsiteX4648" fmla="*/ 4410956 w 6891715"/>
                <a:gd name="connsiteY4648" fmla="*/ 5082529 h 6367455"/>
                <a:gd name="connsiteX4649" fmla="*/ 4409050 w 6891715"/>
                <a:gd name="connsiteY4649" fmla="*/ 5116184 h 6367455"/>
                <a:gd name="connsiteX4650" fmla="*/ 4416673 w 6891715"/>
                <a:gd name="connsiteY4650" fmla="*/ 5138091 h 6367455"/>
                <a:gd name="connsiteX4651" fmla="*/ 4416388 w 6891715"/>
                <a:gd name="connsiteY4651" fmla="*/ 5137963 h 6367455"/>
                <a:gd name="connsiteX4652" fmla="*/ 4413532 w 6891715"/>
                <a:gd name="connsiteY4652" fmla="*/ 5157060 h 6367455"/>
                <a:gd name="connsiteX4653" fmla="*/ 4399569 w 6891715"/>
                <a:gd name="connsiteY4653" fmla="*/ 5177430 h 6367455"/>
                <a:gd name="connsiteX4654" fmla="*/ 4398617 w 6891715"/>
                <a:gd name="connsiteY4654" fmla="*/ 5183796 h 6367455"/>
                <a:gd name="connsiteX4655" fmla="*/ 4376721 w 6891715"/>
                <a:gd name="connsiteY4655" fmla="*/ 5181886 h 6367455"/>
                <a:gd name="connsiteX4656" fmla="*/ 4365932 w 6891715"/>
                <a:gd name="connsiteY4656" fmla="*/ 5188252 h 6367455"/>
                <a:gd name="connsiteX4657" fmla="*/ 4345306 w 6891715"/>
                <a:gd name="connsiteY4657" fmla="*/ 5219125 h 6367455"/>
                <a:gd name="connsiteX4658" fmla="*/ 4332930 w 6891715"/>
                <a:gd name="connsiteY4658" fmla="*/ 5259229 h 6367455"/>
                <a:gd name="connsiteX4659" fmla="*/ 4330709 w 6891715"/>
                <a:gd name="connsiteY4659" fmla="*/ 5271960 h 6367455"/>
                <a:gd name="connsiteX4660" fmla="*/ 4323093 w 6891715"/>
                <a:gd name="connsiteY4660" fmla="*/ 5274188 h 6367455"/>
                <a:gd name="connsiteX4661" fmla="*/ 4314207 w 6891715"/>
                <a:gd name="connsiteY4661" fmla="*/ 5282782 h 6367455"/>
                <a:gd name="connsiteX4662" fmla="*/ 4314207 w 6891715"/>
                <a:gd name="connsiteY4662" fmla="*/ 5291057 h 6367455"/>
                <a:gd name="connsiteX4663" fmla="*/ 4306591 w 6891715"/>
                <a:gd name="connsiteY4663" fmla="*/ 5287874 h 6367455"/>
                <a:gd name="connsiteX4664" fmla="*/ 4298024 w 6891715"/>
                <a:gd name="connsiteY4664" fmla="*/ 5290102 h 6367455"/>
                <a:gd name="connsiteX4665" fmla="*/ 4297072 w 6891715"/>
                <a:gd name="connsiteY4665" fmla="*/ 5298696 h 6367455"/>
                <a:gd name="connsiteX4666" fmla="*/ 4290725 w 6891715"/>
                <a:gd name="connsiteY4666" fmla="*/ 5302834 h 6367455"/>
                <a:gd name="connsiteX4667" fmla="*/ 4296437 w 6891715"/>
                <a:gd name="connsiteY4667" fmla="*/ 5306016 h 6367455"/>
                <a:gd name="connsiteX4668" fmla="*/ 4304370 w 6891715"/>
                <a:gd name="connsiteY4668" fmla="*/ 5300606 h 6367455"/>
                <a:gd name="connsiteX4669" fmla="*/ 4317381 w 6891715"/>
                <a:gd name="connsiteY4669" fmla="*/ 5301879 h 6367455"/>
                <a:gd name="connsiteX4670" fmla="*/ 4324679 w 6891715"/>
                <a:gd name="connsiteY4670" fmla="*/ 5304743 h 6367455"/>
                <a:gd name="connsiteX4671" fmla="*/ 4327853 w 6891715"/>
                <a:gd name="connsiteY4671" fmla="*/ 5312064 h 6367455"/>
                <a:gd name="connsiteX4672" fmla="*/ 4329122 w 6891715"/>
                <a:gd name="connsiteY4672" fmla="*/ 5321612 h 6367455"/>
                <a:gd name="connsiteX4673" fmla="*/ 4331343 w 6891715"/>
                <a:gd name="connsiteY4673" fmla="*/ 5327023 h 6367455"/>
                <a:gd name="connsiteX4674" fmla="*/ 4343084 w 6891715"/>
                <a:gd name="connsiteY4674" fmla="*/ 5338163 h 6367455"/>
                <a:gd name="connsiteX4675" fmla="*/ 4348479 w 6891715"/>
                <a:gd name="connsiteY4675" fmla="*/ 5349939 h 6367455"/>
                <a:gd name="connsiteX4676" fmla="*/ 4347949 w 6891715"/>
                <a:gd name="connsiteY4676" fmla="*/ 5350022 h 6367455"/>
                <a:gd name="connsiteX4677" fmla="*/ 4354478 w 6891715"/>
                <a:gd name="connsiteY4677" fmla="*/ 5386173 h 6367455"/>
                <a:gd name="connsiteX4678" fmla="*/ 4367495 w 6891715"/>
                <a:gd name="connsiteY4678" fmla="*/ 5416728 h 6367455"/>
                <a:gd name="connsiteX4679" fmla="*/ 4394165 w 6891715"/>
                <a:gd name="connsiteY4679" fmla="*/ 5435506 h 6367455"/>
                <a:gd name="connsiteX4680" fmla="*/ 4426868 w 6891715"/>
                <a:gd name="connsiteY4680" fmla="*/ 5452056 h 6367455"/>
                <a:gd name="connsiteX4681" fmla="*/ 4440838 w 6891715"/>
                <a:gd name="connsiteY4681" fmla="*/ 5454920 h 6367455"/>
                <a:gd name="connsiteX4682" fmla="*/ 4447188 w 6891715"/>
                <a:gd name="connsiteY4682" fmla="*/ 5451738 h 6367455"/>
                <a:gd name="connsiteX4683" fmla="*/ 4452903 w 6891715"/>
                <a:gd name="connsiteY4683" fmla="*/ 5461604 h 6367455"/>
                <a:gd name="connsiteX4684" fmla="*/ 4450680 w 6891715"/>
                <a:gd name="connsiteY4684" fmla="*/ 5467969 h 6367455"/>
                <a:gd name="connsiteX4685" fmla="*/ 4447505 w 6891715"/>
                <a:gd name="connsiteY4685" fmla="*/ 5471470 h 6367455"/>
                <a:gd name="connsiteX4686" fmla="*/ 4449093 w 6891715"/>
                <a:gd name="connsiteY4686" fmla="*/ 5473380 h 6367455"/>
                <a:gd name="connsiteX4687" fmla="*/ 4444330 w 6891715"/>
                <a:gd name="connsiteY4687" fmla="*/ 5483883 h 6367455"/>
                <a:gd name="connsiteX4688" fmla="*/ 4442108 w 6891715"/>
                <a:gd name="connsiteY4688" fmla="*/ 5490248 h 6367455"/>
                <a:gd name="connsiteX4689" fmla="*/ 4426233 w 6891715"/>
                <a:gd name="connsiteY4689" fmla="*/ 5488021 h 6367455"/>
                <a:gd name="connsiteX4690" fmla="*/ 4416708 w 6891715"/>
                <a:gd name="connsiteY4690" fmla="*/ 5487066 h 6367455"/>
                <a:gd name="connsiteX4691" fmla="*/ 4398610 w 6891715"/>
                <a:gd name="connsiteY4691" fmla="*/ 5486111 h 6367455"/>
                <a:gd name="connsiteX4692" fmla="*/ 4374163 w 6891715"/>
                <a:gd name="connsiteY4692" fmla="*/ 5482292 h 6367455"/>
                <a:gd name="connsiteX4693" fmla="*/ 4361463 w 6891715"/>
                <a:gd name="connsiteY4693" fmla="*/ 5481337 h 6367455"/>
                <a:gd name="connsiteX4694" fmla="*/ 4336380 w 6891715"/>
                <a:gd name="connsiteY4694" fmla="*/ 5489612 h 6367455"/>
                <a:gd name="connsiteX4695" fmla="*/ 4311933 w 6891715"/>
                <a:gd name="connsiteY4695" fmla="*/ 5483883 h 6367455"/>
                <a:gd name="connsiteX4696" fmla="*/ 4298280 w 6891715"/>
                <a:gd name="connsiteY4696" fmla="*/ 5488021 h 6367455"/>
                <a:gd name="connsiteX4697" fmla="*/ 4289073 w 6891715"/>
                <a:gd name="connsiteY4697" fmla="*/ 5510300 h 6367455"/>
                <a:gd name="connsiteX4698" fmla="*/ 4278278 w 6891715"/>
                <a:gd name="connsiteY4698" fmla="*/ 5522076 h 6367455"/>
                <a:gd name="connsiteX4699" fmla="*/ 4253195 w 6891715"/>
                <a:gd name="connsiteY4699" fmla="*/ 5536080 h 6367455"/>
                <a:gd name="connsiteX4700" fmla="*/ 4224620 w 6891715"/>
                <a:gd name="connsiteY4700" fmla="*/ 5550084 h 6367455"/>
                <a:gd name="connsiteX4701" fmla="*/ 4209063 w 6891715"/>
                <a:gd name="connsiteY4701" fmla="*/ 5568225 h 6367455"/>
                <a:gd name="connsiteX4702" fmla="*/ 4191283 w 6891715"/>
                <a:gd name="connsiteY4702" fmla="*/ 5582866 h 6367455"/>
                <a:gd name="connsiteX4703" fmla="*/ 4191283 w 6891715"/>
                <a:gd name="connsiteY4703" fmla="*/ 5592732 h 6367455"/>
                <a:gd name="connsiteX4704" fmla="*/ 4172233 w 6891715"/>
                <a:gd name="connsiteY4704" fmla="*/ 5602280 h 6367455"/>
                <a:gd name="connsiteX4705" fmla="*/ 4169058 w 6891715"/>
                <a:gd name="connsiteY4705" fmla="*/ 5601007 h 6367455"/>
                <a:gd name="connsiteX4706" fmla="*/ 4173185 w 6891715"/>
                <a:gd name="connsiteY4706" fmla="*/ 5594642 h 6367455"/>
                <a:gd name="connsiteX4707" fmla="*/ 4175408 w 6891715"/>
                <a:gd name="connsiteY4707" fmla="*/ 5585412 h 6367455"/>
                <a:gd name="connsiteX4708" fmla="*/ 4168105 w 6891715"/>
                <a:gd name="connsiteY4708" fmla="*/ 5578092 h 6367455"/>
                <a:gd name="connsiteX4709" fmla="*/ 4173820 w 6891715"/>
                <a:gd name="connsiteY4709" fmla="*/ 5569498 h 6367455"/>
                <a:gd name="connsiteX4710" fmla="*/ 4185568 w 6891715"/>
                <a:gd name="connsiteY4710" fmla="*/ 5564088 h 6367455"/>
                <a:gd name="connsiteX4711" fmla="*/ 4204618 w 6891715"/>
                <a:gd name="connsiteY4711" fmla="*/ 5551357 h 6367455"/>
                <a:gd name="connsiteX4712" fmla="*/ 4226843 w 6891715"/>
                <a:gd name="connsiteY4712" fmla="*/ 5537353 h 6367455"/>
                <a:gd name="connsiteX4713" fmla="*/ 4235098 w 6891715"/>
                <a:gd name="connsiteY4713" fmla="*/ 5534170 h 6367455"/>
                <a:gd name="connsiteX4714" fmla="*/ 4235098 w 6891715"/>
                <a:gd name="connsiteY4714" fmla="*/ 5524622 h 6367455"/>
                <a:gd name="connsiteX4715" fmla="*/ 4224620 w 6891715"/>
                <a:gd name="connsiteY4715" fmla="*/ 5528123 h 6367455"/>
                <a:gd name="connsiteX4716" fmla="*/ 4202395 w 6891715"/>
                <a:gd name="connsiteY4716" fmla="*/ 5533215 h 6367455"/>
                <a:gd name="connsiteX4717" fmla="*/ 4184615 w 6891715"/>
                <a:gd name="connsiteY4717" fmla="*/ 5544036 h 6367455"/>
                <a:gd name="connsiteX4718" fmla="*/ 4167470 w 6891715"/>
                <a:gd name="connsiteY4718" fmla="*/ 5537989 h 6367455"/>
                <a:gd name="connsiteX4719" fmla="*/ 4163025 w 6891715"/>
                <a:gd name="connsiteY4719" fmla="*/ 5522076 h 6367455"/>
                <a:gd name="connsiteX4720" fmla="*/ 4160928 w 6891715"/>
                <a:gd name="connsiteY4720" fmla="*/ 5513064 h 6367455"/>
                <a:gd name="connsiteX4721" fmla="*/ 4150640 w 6891715"/>
                <a:gd name="connsiteY4721" fmla="*/ 5513376 h 6367455"/>
                <a:gd name="connsiteX4722" fmla="*/ 4135718 w 6891715"/>
                <a:gd name="connsiteY4722" fmla="*/ 5512423 h 6367455"/>
                <a:gd name="connsiteX4723" fmla="*/ 4123970 w 6891715"/>
                <a:gd name="connsiteY4723" fmla="*/ 5504168 h 6367455"/>
                <a:gd name="connsiteX4724" fmla="*/ 4098570 w 6891715"/>
                <a:gd name="connsiteY4724" fmla="*/ 5493373 h 6367455"/>
                <a:gd name="connsiteX4725" fmla="*/ 4080473 w 6891715"/>
                <a:gd name="connsiteY4725" fmla="*/ 5491786 h 6367455"/>
                <a:gd name="connsiteX4726" fmla="*/ 4071900 w 6891715"/>
                <a:gd name="connsiteY4726" fmla="*/ 5495913 h 6367455"/>
                <a:gd name="connsiteX4727" fmla="*/ 4066820 w 6891715"/>
                <a:gd name="connsiteY4727" fmla="*/ 5485436 h 6367455"/>
                <a:gd name="connsiteX4728" fmla="*/ 4073170 w 6891715"/>
                <a:gd name="connsiteY4728" fmla="*/ 5474641 h 6367455"/>
                <a:gd name="connsiteX4729" fmla="*/ 4059200 w 6891715"/>
                <a:gd name="connsiteY4729" fmla="*/ 5477181 h 6367455"/>
                <a:gd name="connsiteX4730" fmla="*/ 4060470 w 6891715"/>
                <a:gd name="connsiteY4730" fmla="*/ 5486706 h 6367455"/>
                <a:gd name="connsiteX4731" fmla="*/ 4055073 w 6891715"/>
                <a:gd name="connsiteY4731" fmla="*/ 5494326 h 6367455"/>
                <a:gd name="connsiteX4732" fmla="*/ 4044913 w 6891715"/>
                <a:gd name="connsiteY4732" fmla="*/ 5497501 h 6367455"/>
                <a:gd name="connsiteX4733" fmla="*/ 4033165 w 6891715"/>
                <a:gd name="connsiteY4733" fmla="*/ 5498453 h 6367455"/>
                <a:gd name="connsiteX4734" fmla="*/ 4027768 w 6891715"/>
                <a:gd name="connsiteY4734" fmla="*/ 5493056 h 6367455"/>
                <a:gd name="connsiteX4735" fmla="*/ 3999193 w 6891715"/>
                <a:gd name="connsiteY4735" fmla="*/ 5494643 h 6367455"/>
                <a:gd name="connsiteX4736" fmla="*/ 3999193 w 6891715"/>
                <a:gd name="connsiteY4736" fmla="*/ 5501946 h 6367455"/>
                <a:gd name="connsiteX4737" fmla="*/ 3989668 w 6891715"/>
                <a:gd name="connsiteY4737" fmla="*/ 5512741 h 6367455"/>
                <a:gd name="connsiteX4738" fmla="*/ 3974110 w 6891715"/>
                <a:gd name="connsiteY4738" fmla="*/ 5516868 h 6367455"/>
                <a:gd name="connsiteX4739" fmla="*/ 3968713 w 6891715"/>
                <a:gd name="connsiteY4739" fmla="*/ 5516868 h 6367455"/>
                <a:gd name="connsiteX4740" fmla="*/ 3951885 w 6891715"/>
                <a:gd name="connsiteY4740" fmla="*/ 5506708 h 6367455"/>
                <a:gd name="connsiteX4741" fmla="*/ 3940138 w 6891715"/>
                <a:gd name="connsiteY4741" fmla="*/ 5520361 h 6367455"/>
                <a:gd name="connsiteX4742" fmla="*/ 3941090 w 6891715"/>
                <a:gd name="connsiteY4742" fmla="*/ 5532108 h 6367455"/>
                <a:gd name="connsiteX4743" fmla="*/ 3953790 w 6891715"/>
                <a:gd name="connsiteY4743" fmla="*/ 5537188 h 6367455"/>
                <a:gd name="connsiteX4744" fmla="*/ 3946805 w 6891715"/>
                <a:gd name="connsiteY4744" fmla="*/ 5544491 h 6367455"/>
                <a:gd name="connsiteX4745" fmla="*/ 3950933 w 6891715"/>
                <a:gd name="connsiteY4745" fmla="*/ 5551793 h 6367455"/>
                <a:gd name="connsiteX4746" fmla="*/ 3963950 w 6891715"/>
                <a:gd name="connsiteY4746" fmla="*/ 5554016 h 6367455"/>
                <a:gd name="connsiteX4747" fmla="*/ 3964903 w 6891715"/>
                <a:gd name="connsiteY4747" fmla="*/ 5545443 h 6367455"/>
                <a:gd name="connsiteX4748" fmla="*/ 3976650 w 6891715"/>
                <a:gd name="connsiteY4748" fmla="*/ 5562271 h 6367455"/>
                <a:gd name="connsiteX4749" fmla="*/ 3991255 w 6891715"/>
                <a:gd name="connsiteY4749" fmla="*/ 5570526 h 6367455"/>
                <a:gd name="connsiteX4750" fmla="*/ 4001098 w 6891715"/>
                <a:gd name="connsiteY4750" fmla="*/ 5579733 h 6367455"/>
                <a:gd name="connsiteX4751" fmla="*/ 3989350 w 6891715"/>
                <a:gd name="connsiteY4751" fmla="*/ 5589258 h 6367455"/>
                <a:gd name="connsiteX4752" fmla="*/ 3971253 w 6891715"/>
                <a:gd name="connsiteY4752" fmla="*/ 5569573 h 6367455"/>
                <a:gd name="connsiteX4753" fmla="*/ 3963950 w 6891715"/>
                <a:gd name="connsiteY4753" fmla="*/ 5569573 h 6367455"/>
                <a:gd name="connsiteX4754" fmla="*/ 3955378 w 6891715"/>
                <a:gd name="connsiteY4754" fmla="*/ 5561318 h 6367455"/>
                <a:gd name="connsiteX4755" fmla="*/ 3934105 w 6891715"/>
                <a:gd name="connsiteY4755" fmla="*/ 5568938 h 6367455"/>
                <a:gd name="connsiteX4756" fmla="*/ 3935375 w 6891715"/>
                <a:gd name="connsiteY4756" fmla="*/ 5582591 h 6367455"/>
                <a:gd name="connsiteX4757" fmla="*/ 3962045 w 6891715"/>
                <a:gd name="connsiteY4757" fmla="*/ 5598148 h 6367455"/>
                <a:gd name="connsiteX4758" fmla="*/ 3962045 w 6891715"/>
                <a:gd name="connsiteY4758" fmla="*/ 5610848 h 6367455"/>
                <a:gd name="connsiteX4759" fmla="*/ 3947123 w 6891715"/>
                <a:gd name="connsiteY4759" fmla="*/ 5613071 h 6367455"/>
                <a:gd name="connsiteX4760" fmla="*/ 3932200 w 6891715"/>
                <a:gd name="connsiteY4760" fmla="*/ 5599736 h 6367455"/>
                <a:gd name="connsiteX4761" fmla="*/ 3931248 w 6891715"/>
                <a:gd name="connsiteY4761" fmla="*/ 5587036 h 6367455"/>
                <a:gd name="connsiteX4762" fmla="*/ 3920770 w 6891715"/>
                <a:gd name="connsiteY4762" fmla="*/ 5580686 h 6367455"/>
                <a:gd name="connsiteX4763" fmla="*/ 3910928 w 6891715"/>
                <a:gd name="connsiteY4763" fmla="*/ 5584813 h 6367455"/>
                <a:gd name="connsiteX4764" fmla="*/ 3907753 w 6891715"/>
                <a:gd name="connsiteY4764" fmla="*/ 5595291 h 6367455"/>
                <a:gd name="connsiteX4765" fmla="*/ 3939185 w 6891715"/>
                <a:gd name="connsiteY4765" fmla="*/ 5620373 h 6367455"/>
                <a:gd name="connsiteX4766" fmla="*/ 3926168 w 6891715"/>
                <a:gd name="connsiteY4766" fmla="*/ 5627041 h 6367455"/>
                <a:gd name="connsiteX4767" fmla="*/ 3911563 w 6891715"/>
                <a:gd name="connsiteY4767" fmla="*/ 5616563 h 6367455"/>
                <a:gd name="connsiteX4768" fmla="*/ 3908388 w 6891715"/>
                <a:gd name="connsiteY4768" fmla="*/ 5621961 h 6367455"/>
                <a:gd name="connsiteX4769" fmla="*/ 3899815 w 6891715"/>
                <a:gd name="connsiteY4769" fmla="*/ 5614658 h 6367455"/>
                <a:gd name="connsiteX4770" fmla="*/ 3903625 w 6891715"/>
                <a:gd name="connsiteY4770" fmla="*/ 5598466 h 6367455"/>
                <a:gd name="connsiteX4771" fmla="*/ 3899498 w 6891715"/>
                <a:gd name="connsiteY4771" fmla="*/ 5587353 h 6367455"/>
                <a:gd name="connsiteX4772" fmla="*/ 3880448 w 6891715"/>
                <a:gd name="connsiteY4772" fmla="*/ 5582908 h 6367455"/>
                <a:gd name="connsiteX4773" fmla="*/ 3876003 w 6891715"/>
                <a:gd name="connsiteY4773" fmla="*/ 5568621 h 6367455"/>
                <a:gd name="connsiteX4774" fmla="*/ 3863303 w 6891715"/>
                <a:gd name="connsiteY4774" fmla="*/ 5570526 h 6367455"/>
                <a:gd name="connsiteX4775" fmla="*/ 3860128 w 6891715"/>
                <a:gd name="connsiteY4775" fmla="*/ 5562271 h 6367455"/>
                <a:gd name="connsiteX4776" fmla="*/ 3856953 w 6891715"/>
                <a:gd name="connsiteY4776" fmla="*/ 5551793 h 6367455"/>
                <a:gd name="connsiteX4777" fmla="*/ 3862033 w 6891715"/>
                <a:gd name="connsiteY4777" fmla="*/ 5543538 h 6367455"/>
                <a:gd name="connsiteX4778" fmla="*/ 3865208 w 6891715"/>
                <a:gd name="connsiteY4778" fmla="*/ 5531791 h 6367455"/>
                <a:gd name="connsiteX4779" fmla="*/ 3849015 w 6891715"/>
                <a:gd name="connsiteY4779" fmla="*/ 5527346 h 6367455"/>
                <a:gd name="connsiteX4780" fmla="*/ 3847110 w 6891715"/>
                <a:gd name="connsiteY4780" fmla="*/ 5539093 h 6367455"/>
                <a:gd name="connsiteX4781" fmla="*/ 3836633 w 6891715"/>
                <a:gd name="connsiteY4781" fmla="*/ 5545443 h 6367455"/>
                <a:gd name="connsiteX4782" fmla="*/ 3827108 w 6891715"/>
                <a:gd name="connsiteY4782" fmla="*/ 5560366 h 6367455"/>
                <a:gd name="connsiteX4783" fmla="*/ 3832505 w 6891715"/>
                <a:gd name="connsiteY4783" fmla="*/ 5577511 h 6367455"/>
                <a:gd name="connsiteX4784" fmla="*/ 3827743 w 6891715"/>
                <a:gd name="connsiteY4784" fmla="*/ 5593068 h 6367455"/>
                <a:gd name="connsiteX4785" fmla="*/ 3834410 w 6891715"/>
                <a:gd name="connsiteY4785" fmla="*/ 5617198 h 6367455"/>
                <a:gd name="connsiteX4786" fmla="*/ 3857588 w 6891715"/>
                <a:gd name="connsiteY4786" fmla="*/ 5639423 h 6367455"/>
                <a:gd name="connsiteX4787" fmla="*/ 3861080 w 6891715"/>
                <a:gd name="connsiteY4787" fmla="*/ 5666411 h 6367455"/>
                <a:gd name="connsiteX4788" fmla="*/ 3875050 w 6891715"/>
                <a:gd name="connsiteY4788" fmla="*/ 5671808 h 6367455"/>
                <a:gd name="connsiteX4789" fmla="*/ 3903625 w 6891715"/>
                <a:gd name="connsiteY4789" fmla="*/ 5700701 h 6367455"/>
                <a:gd name="connsiteX4790" fmla="*/ 3900768 w 6891715"/>
                <a:gd name="connsiteY4790" fmla="*/ 5730546 h 6367455"/>
                <a:gd name="connsiteX4791" fmla="*/ 3881718 w 6891715"/>
                <a:gd name="connsiteY4791" fmla="*/ 5726418 h 6367455"/>
                <a:gd name="connsiteX4792" fmla="*/ 3881718 w 6891715"/>
                <a:gd name="connsiteY4792" fmla="*/ 5719116 h 6367455"/>
                <a:gd name="connsiteX4793" fmla="*/ 3893465 w 6891715"/>
                <a:gd name="connsiteY4793" fmla="*/ 5716893 h 6367455"/>
                <a:gd name="connsiteX4794" fmla="*/ 3884575 w 6891715"/>
                <a:gd name="connsiteY4794" fmla="*/ 5706416 h 6367455"/>
                <a:gd name="connsiteX4795" fmla="*/ 3868700 w 6891715"/>
                <a:gd name="connsiteY4795" fmla="*/ 5688318 h 6367455"/>
                <a:gd name="connsiteX4796" fmla="*/ 3856953 w 6891715"/>
                <a:gd name="connsiteY4796" fmla="*/ 5700383 h 6367455"/>
                <a:gd name="connsiteX4797" fmla="*/ 3862668 w 6891715"/>
                <a:gd name="connsiteY4797" fmla="*/ 5709591 h 6367455"/>
                <a:gd name="connsiteX4798" fmla="*/ 3858223 w 6891715"/>
                <a:gd name="connsiteY4798" fmla="*/ 5714988 h 6367455"/>
                <a:gd name="connsiteX4799" fmla="*/ 3863620 w 6891715"/>
                <a:gd name="connsiteY4799" fmla="*/ 5721338 h 6367455"/>
                <a:gd name="connsiteX4800" fmla="*/ 3877590 w 6891715"/>
                <a:gd name="connsiteY4800" fmla="*/ 5724513 h 6367455"/>
                <a:gd name="connsiteX4801" fmla="*/ 3866795 w 6891715"/>
                <a:gd name="connsiteY4801" fmla="*/ 5742293 h 6367455"/>
                <a:gd name="connsiteX4802" fmla="*/ 3856635 w 6891715"/>
                <a:gd name="connsiteY4802" fmla="*/ 5748008 h 6367455"/>
                <a:gd name="connsiteX4803" fmla="*/ 3842665 w 6891715"/>
                <a:gd name="connsiteY4803" fmla="*/ 5744833 h 6367455"/>
                <a:gd name="connsiteX4804" fmla="*/ 3826790 w 6891715"/>
                <a:gd name="connsiteY4804" fmla="*/ 5741341 h 6367455"/>
                <a:gd name="connsiteX4805" fmla="*/ 3824885 w 6891715"/>
                <a:gd name="connsiteY4805" fmla="*/ 5753088 h 6367455"/>
                <a:gd name="connsiteX4806" fmla="*/ 3843935 w 6891715"/>
                <a:gd name="connsiteY4806" fmla="*/ 5754358 h 6367455"/>
                <a:gd name="connsiteX4807" fmla="*/ 3859810 w 6891715"/>
                <a:gd name="connsiteY4807" fmla="*/ 5761343 h 6367455"/>
                <a:gd name="connsiteX4808" fmla="*/ 3859810 w 6891715"/>
                <a:gd name="connsiteY4808" fmla="*/ 5770868 h 6367455"/>
                <a:gd name="connsiteX4809" fmla="*/ 3873463 w 6891715"/>
                <a:gd name="connsiteY4809" fmla="*/ 5773091 h 6367455"/>
                <a:gd name="connsiteX4810" fmla="*/ 3873463 w 6891715"/>
                <a:gd name="connsiteY4810" fmla="*/ 5765471 h 6367455"/>
                <a:gd name="connsiteX4811" fmla="*/ 3896958 w 6891715"/>
                <a:gd name="connsiteY4811" fmla="*/ 5779123 h 6367455"/>
                <a:gd name="connsiteX4812" fmla="*/ 3902673 w 6891715"/>
                <a:gd name="connsiteY4812" fmla="*/ 5794681 h 6367455"/>
                <a:gd name="connsiteX4813" fmla="*/ 3910928 w 6891715"/>
                <a:gd name="connsiteY4813" fmla="*/ 5801031 h 6367455"/>
                <a:gd name="connsiteX4814" fmla="*/ 3926803 w 6891715"/>
                <a:gd name="connsiteY4814" fmla="*/ 5801983 h 6367455"/>
                <a:gd name="connsiteX4815" fmla="*/ 3934423 w 6891715"/>
                <a:gd name="connsiteY4815" fmla="*/ 5814366 h 6367455"/>
                <a:gd name="connsiteX4816" fmla="*/ 3958870 w 6891715"/>
                <a:gd name="connsiteY4816" fmla="*/ 5825796 h 6367455"/>
                <a:gd name="connsiteX4817" fmla="*/ 3967443 w 6891715"/>
                <a:gd name="connsiteY4817" fmla="*/ 5835321 h 6367455"/>
                <a:gd name="connsiteX4818" fmla="*/ 3962045 w 6891715"/>
                <a:gd name="connsiteY4818" fmla="*/ 5852148 h 6367455"/>
                <a:gd name="connsiteX4819" fmla="*/ 3965538 w 6891715"/>
                <a:gd name="connsiteY4819" fmla="*/ 5857546 h 6367455"/>
                <a:gd name="connsiteX4820" fmla="*/ 3961410 w 6891715"/>
                <a:gd name="connsiteY4820" fmla="*/ 5863896 h 6367455"/>
                <a:gd name="connsiteX4821" fmla="*/ 3971888 w 6891715"/>
                <a:gd name="connsiteY4821" fmla="*/ 5877231 h 6367455"/>
                <a:gd name="connsiteX4822" fmla="*/ 3979508 w 6891715"/>
                <a:gd name="connsiteY4822" fmla="*/ 5891201 h 6367455"/>
                <a:gd name="connsiteX4823" fmla="*/ 3962680 w 6891715"/>
                <a:gd name="connsiteY4823" fmla="*/ 5894376 h 6367455"/>
                <a:gd name="connsiteX4824" fmla="*/ 3953790 w 6891715"/>
                <a:gd name="connsiteY4824" fmla="*/ 5883581 h 6367455"/>
                <a:gd name="connsiteX4825" fmla="*/ 3943313 w 6891715"/>
                <a:gd name="connsiteY4825" fmla="*/ 5883898 h 6367455"/>
                <a:gd name="connsiteX4826" fmla="*/ 3931565 w 6891715"/>
                <a:gd name="connsiteY4826" fmla="*/ 5869293 h 6367455"/>
                <a:gd name="connsiteX4827" fmla="*/ 3922993 w 6891715"/>
                <a:gd name="connsiteY4827" fmla="*/ 5864213 h 6367455"/>
                <a:gd name="connsiteX4828" fmla="*/ 3926168 w 6891715"/>
                <a:gd name="connsiteY4828" fmla="*/ 5853736 h 6367455"/>
                <a:gd name="connsiteX4829" fmla="*/ 3912515 w 6891715"/>
                <a:gd name="connsiteY4829" fmla="*/ 5851513 h 6367455"/>
                <a:gd name="connsiteX4830" fmla="*/ 3896640 w 6891715"/>
                <a:gd name="connsiteY4830" fmla="*/ 5857863 h 6367455"/>
                <a:gd name="connsiteX4831" fmla="*/ 3902038 w 6891715"/>
                <a:gd name="connsiteY4831" fmla="*/ 5864213 h 6367455"/>
                <a:gd name="connsiteX4832" fmla="*/ 3876638 w 6891715"/>
                <a:gd name="connsiteY4832" fmla="*/ 5865801 h 6367455"/>
                <a:gd name="connsiteX4833" fmla="*/ 3869676 w 6891715"/>
                <a:gd name="connsiteY4833" fmla="*/ 5859999 h 6367455"/>
                <a:gd name="connsiteX4834" fmla="*/ 3872889 w 6891715"/>
                <a:gd name="connsiteY4834" fmla="*/ 5872612 h 6367455"/>
                <a:gd name="connsiteX4835" fmla="*/ 3882402 w 6891715"/>
                <a:gd name="connsiteY4835" fmla="*/ 5876432 h 6367455"/>
                <a:gd name="connsiteX4836" fmla="*/ 3876060 w 6891715"/>
                <a:gd name="connsiteY4836" fmla="*/ 5884073 h 6367455"/>
                <a:gd name="connsiteX4837" fmla="*/ 3885572 w 6891715"/>
                <a:gd name="connsiteY4837" fmla="*/ 5885983 h 6367455"/>
                <a:gd name="connsiteX4838" fmla="*/ 3890012 w 6891715"/>
                <a:gd name="connsiteY4838" fmla="*/ 5900946 h 6367455"/>
                <a:gd name="connsiteX4839" fmla="*/ 3899524 w 6891715"/>
                <a:gd name="connsiteY4839" fmla="*/ 5904766 h 6367455"/>
                <a:gd name="connsiteX4840" fmla="*/ 3904597 w 6891715"/>
                <a:gd name="connsiteY4840" fmla="*/ 5906039 h 6367455"/>
                <a:gd name="connsiteX4841" fmla="*/ 3900475 w 6891715"/>
                <a:gd name="connsiteY4841" fmla="*/ 5893623 h 6367455"/>
                <a:gd name="connsiteX4842" fmla="*/ 3905865 w 6891715"/>
                <a:gd name="connsiteY4842" fmla="*/ 5891076 h 6367455"/>
                <a:gd name="connsiteX4843" fmla="*/ 3914109 w 6891715"/>
                <a:gd name="connsiteY4843" fmla="*/ 5897444 h 6367455"/>
                <a:gd name="connsiteX4844" fmla="*/ 3915378 w 6891715"/>
                <a:gd name="connsiteY4844" fmla="*/ 5910178 h 6367455"/>
                <a:gd name="connsiteX4845" fmla="*/ 3919500 w 6891715"/>
                <a:gd name="connsiteY4845" fmla="*/ 5911133 h 6367455"/>
                <a:gd name="connsiteX4846" fmla="*/ 3917914 w 6891715"/>
                <a:gd name="connsiteY4846" fmla="*/ 5917500 h 6367455"/>
                <a:gd name="connsiteX4847" fmla="*/ 3909353 w 6891715"/>
                <a:gd name="connsiteY4847" fmla="*/ 5928325 h 6367455"/>
                <a:gd name="connsiteX4848" fmla="*/ 3900792 w 6891715"/>
                <a:gd name="connsiteY4848" fmla="*/ 5927370 h 6367455"/>
                <a:gd name="connsiteX4849" fmla="*/ 3896670 w 6891715"/>
                <a:gd name="connsiteY4849" fmla="*/ 5934692 h 6367455"/>
                <a:gd name="connsiteX4850" fmla="*/ 3888109 w 6891715"/>
                <a:gd name="connsiteY4850" fmla="*/ 5943288 h 6367455"/>
                <a:gd name="connsiteX4851" fmla="*/ 3885255 w 6891715"/>
                <a:gd name="connsiteY4851" fmla="*/ 5943288 h 6367455"/>
                <a:gd name="connsiteX4852" fmla="*/ 3877646 w 6891715"/>
                <a:gd name="connsiteY4852" fmla="*/ 5931508 h 6367455"/>
                <a:gd name="connsiteX4853" fmla="*/ 3885890 w 6891715"/>
                <a:gd name="connsiteY4853" fmla="*/ 5928325 h 6367455"/>
                <a:gd name="connsiteX4854" fmla="*/ 3869084 w 6891715"/>
                <a:gd name="connsiteY4854" fmla="*/ 5922276 h 6367455"/>
                <a:gd name="connsiteX4855" fmla="*/ 3867816 w 6891715"/>
                <a:gd name="connsiteY4855" fmla="*/ 5915909 h 6367455"/>
                <a:gd name="connsiteX4856" fmla="*/ 3855133 w 6891715"/>
                <a:gd name="connsiteY4856" fmla="*/ 5918137 h 6367455"/>
                <a:gd name="connsiteX4857" fmla="*/ 3854182 w 6891715"/>
                <a:gd name="connsiteY4857" fmla="*/ 5924504 h 6367455"/>
                <a:gd name="connsiteX4858" fmla="*/ 3863060 w 6891715"/>
                <a:gd name="connsiteY4858" fmla="*/ 5935010 h 6367455"/>
                <a:gd name="connsiteX4859" fmla="*/ 3860840 w 6891715"/>
                <a:gd name="connsiteY4859" fmla="*/ 5953794 h 6367455"/>
                <a:gd name="connsiteX4860" fmla="*/ 3870353 w 6891715"/>
                <a:gd name="connsiteY4860" fmla="*/ 5967801 h 6367455"/>
                <a:gd name="connsiteX4861" fmla="*/ 3875109 w 6891715"/>
                <a:gd name="connsiteY4861" fmla="*/ 5982128 h 6367455"/>
                <a:gd name="connsiteX4862" fmla="*/ 3877011 w 6891715"/>
                <a:gd name="connsiteY4862" fmla="*/ 6000274 h 6367455"/>
                <a:gd name="connsiteX4863" fmla="*/ 3872255 w 6891715"/>
                <a:gd name="connsiteY4863" fmla="*/ 6015237 h 6367455"/>
                <a:gd name="connsiteX4864" fmla="*/ 3882719 w 6891715"/>
                <a:gd name="connsiteY4864" fmla="*/ 6024470 h 6367455"/>
                <a:gd name="connsiteX4865" fmla="*/ 3879548 w 6891715"/>
                <a:gd name="connsiteY4865" fmla="*/ 6031792 h 6367455"/>
                <a:gd name="connsiteX4866" fmla="*/ 3895402 w 6891715"/>
                <a:gd name="connsiteY4866" fmla="*/ 6043571 h 6367455"/>
                <a:gd name="connsiteX4867" fmla="*/ 3883987 w 6891715"/>
                <a:gd name="connsiteY4867" fmla="*/ 6049938 h 6367455"/>
                <a:gd name="connsiteX4868" fmla="*/ 3876377 w 6891715"/>
                <a:gd name="connsiteY4868" fmla="*/ 6034975 h 6367455"/>
                <a:gd name="connsiteX4869" fmla="*/ 3869084 w 6891715"/>
                <a:gd name="connsiteY4869" fmla="*/ 6033384 h 6367455"/>
                <a:gd name="connsiteX4870" fmla="*/ 3870987 w 6891715"/>
                <a:gd name="connsiteY4870" fmla="*/ 6043571 h 6367455"/>
                <a:gd name="connsiteX4871" fmla="*/ 3861475 w 6891715"/>
                <a:gd name="connsiteY4871" fmla="*/ 6043890 h 6367455"/>
                <a:gd name="connsiteX4872" fmla="*/ 3862743 w 6891715"/>
                <a:gd name="connsiteY4872" fmla="*/ 6038477 h 6367455"/>
                <a:gd name="connsiteX4873" fmla="*/ 3855133 w 6891715"/>
                <a:gd name="connsiteY4873" fmla="*/ 6021604 h 6367455"/>
                <a:gd name="connsiteX4874" fmla="*/ 3844352 w 6891715"/>
                <a:gd name="connsiteY4874" fmla="*/ 6001866 h 6367455"/>
                <a:gd name="connsiteX4875" fmla="*/ 3829767 w 6891715"/>
                <a:gd name="connsiteY4875" fmla="*/ 6006960 h 6367455"/>
                <a:gd name="connsiteX4876" fmla="*/ 3819303 w 6891715"/>
                <a:gd name="connsiteY4876" fmla="*/ 6033702 h 6367455"/>
                <a:gd name="connsiteX4877" fmla="*/ 3822791 w 6891715"/>
                <a:gd name="connsiteY4877" fmla="*/ 6054714 h 6367455"/>
                <a:gd name="connsiteX4878" fmla="*/ 3818352 w 6891715"/>
                <a:gd name="connsiteY4878" fmla="*/ 6048665 h 6367455"/>
                <a:gd name="connsiteX4879" fmla="*/ 3813279 w 6891715"/>
                <a:gd name="connsiteY4879" fmla="*/ 6051849 h 6367455"/>
                <a:gd name="connsiteX4880" fmla="*/ 3807889 w 6891715"/>
                <a:gd name="connsiteY4880" fmla="*/ 6038796 h 6367455"/>
                <a:gd name="connsiteX4881" fmla="*/ 3800279 w 6891715"/>
                <a:gd name="connsiteY4881" fmla="*/ 5999956 h 6367455"/>
                <a:gd name="connsiteX4882" fmla="*/ 3792669 w 6891715"/>
                <a:gd name="connsiteY4882" fmla="*/ 5995817 h 6367455"/>
                <a:gd name="connsiteX4883" fmla="*/ 3790132 w 6891715"/>
                <a:gd name="connsiteY4883" fmla="*/ 5987540 h 6367455"/>
                <a:gd name="connsiteX4884" fmla="*/ 3779986 w 6891715"/>
                <a:gd name="connsiteY4884" fmla="*/ 5986585 h 6367455"/>
                <a:gd name="connsiteX4885" fmla="*/ 3777449 w 6891715"/>
                <a:gd name="connsiteY4885" fmla="*/ 5971622 h 6367455"/>
                <a:gd name="connsiteX4886" fmla="*/ 3764132 w 6891715"/>
                <a:gd name="connsiteY4886" fmla="*/ 5978944 h 6367455"/>
                <a:gd name="connsiteX4887" fmla="*/ 3758742 w 6891715"/>
                <a:gd name="connsiteY4887" fmla="*/ 6006641 h 6367455"/>
                <a:gd name="connsiteX4888" fmla="*/ 3753351 w 6891715"/>
                <a:gd name="connsiteY4888" fmla="*/ 5998046 h 6367455"/>
                <a:gd name="connsiteX4889" fmla="*/ 3745107 w 6891715"/>
                <a:gd name="connsiteY4889" fmla="*/ 6002503 h 6367455"/>
                <a:gd name="connsiteX4890" fmla="*/ 3734327 w 6891715"/>
                <a:gd name="connsiteY4890" fmla="*/ 5982446 h 6367455"/>
                <a:gd name="connsiteX4891" fmla="*/ 3733058 w 6891715"/>
                <a:gd name="connsiteY4891" fmla="*/ 5960479 h 6367455"/>
                <a:gd name="connsiteX4892" fmla="*/ 3742571 w 6891715"/>
                <a:gd name="connsiteY4892" fmla="*/ 5949973 h 6367455"/>
                <a:gd name="connsiteX4893" fmla="*/ 3737814 w 6891715"/>
                <a:gd name="connsiteY4893" fmla="*/ 5927688 h 6367455"/>
                <a:gd name="connsiteX4894" fmla="*/ 3721961 w 6891715"/>
                <a:gd name="connsiteY4894" fmla="*/ 5903493 h 6367455"/>
                <a:gd name="connsiteX4895" fmla="*/ 3708326 w 6891715"/>
                <a:gd name="connsiteY4895" fmla="*/ 5898080 h 6367455"/>
                <a:gd name="connsiteX4896" fmla="*/ 3701985 w 6891715"/>
                <a:gd name="connsiteY4896" fmla="*/ 5903493 h 6367455"/>
                <a:gd name="connsiteX4897" fmla="*/ 3694375 w 6891715"/>
                <a:gd name="connsiteY4897" fmla="*/ 5879297 h 6367455"/>
                <a:gd name="connsiteX4898" fmla="*/ 3681692 w 6891715"/>
                <a:gd name="connsiteY4898" fmla="*/ 5876432 h 6367455"/>
                <a:gd name="connsiteX4899" fmla="*/ 3681375 w 6891715"/>
                <a:gd name="connsiteY4899" fmla="*/ 5862742 h 6367455"/>
                <a:gd name="connsiteX4900" fmla="*/ 3690887 w 6891715"/>
                <a:gd name="connsiteY4900" fmla="*/ 5862742 h 6367455"/>
                <a:gd name="connsiteX4901" fmla="*/ 3711814 w 6891715"/>
                <a:gd name="connsiteY4901" fmla="*/ 5839820 h 6367455"/>
                <a:gd name="connsiteX4902" fmla="*/ 3709595 w 6891715"/>
                <a:gd name="connsiteY4902" fmla="*/ 5824221 h 6367455"/>
                <a:gd name="connsiteX4903" fmla="*/ 3710863 w 6891715"/>
                <a:gd name="connsiteY4903" fmla="*/ 5820082 h 6367455"/>
                <a:gd name="connsiteX4904" fmla="*/ 3725448 w 6891715"/>
                <a:gd name="connsiteY4904" fmla="*/ 5835682 h 6367455"/>
                <a:gd name="connsiteX4905" fmla="*/ 3740351 w 6891715"/>
                <a:gd name="connsiteY4905" fmla="*/ 5836637 h 6367455"/>
                <a:gd name="connsiteX4906" fmla="*/ 3746693 w 6891715"/>
                <a:gd name="connsiteY4906" fmla="*/ 5826131 h 6367455"/>
                <a:gd name="connsiteX4907" fmla="*/ 3762547 w 6891715"/>
                <a:gd name="connsiteY4907" fmla="*/ 5819764 h 6367455"/>
                <a:gd name="connsiteX4908" fmla="*/ 3788230 w 6891715"/>
                <a:gd name="connsiteY4908" fmla="*/ 5838547 h 6367455"/>
                <a:gd name="connsiteX4909" fmla="*/ 3812328 w 6891715"/>
                <a:gd name="connsiteY4909" fmla="*/ 5846824 h 6367455"/>
                <a:gd name="connsiteX4910" fmla="*/ 3836426 w 6891715"/>
                <a:gd name="connsiteY4910" fmla="*/ 5846506 h 6367455"/>
                <a:gd name="connsiteX4911" fmla="*/ 3849426 w 6891715"/>
                <a:gd name="connsiteY4911" fmla="*/ 5860196 h 6367455"/>
                <a:gd name="connsiteX4912" fmla="*/ 3857036 w 6891715"/>
                <a:gd name="connsiteY4912" fmla="*/ 5860832 h 6367455"/>
                <a:gd name="connsiteX4913" fmla="*/ 3868367 w 6891715"/>
                <a:gd name="connsiteY4913" fmla="*/ 5859082 h 6367455"/>
                <a:gd name="connsiteX4914" fmla="*/ 3859493 w 6891715"/>
                <a:gd name="connsiteY4914" fmla="*/ 5854053 h 6367455"/>
                <a:gd name="connsiteX4915" fmla="*/ 3872193 w 6891715"/>
                <a:gd name="connsiteY4915" fmla="*/ 5847703 h 6367455"/>
                <a:gd name="connsiteX4916" fmla="*/ 3883940 w 6891715"/>
                <a:gd name="connsiteY4916" fmla="*/ 5850878 h 6367455"/>
                <a:gd name="connsiteX4917" fmla="*/ 3893465 w 6891715"/>
                <a:gd name="connsiteY4917" fmla="*/ 5849608 h 6367455"/>
                <a:gd name="connsiteX4918" fmla="*/ 3889020 w 6891715"/>
                <a:gd name="connsiteY4918" fmla="*/ 5840083 h 6367455"/>
                <a:gd name="connsiteX4919" fmla="*/ 3876320 w 6891715"/>
                <a:gd name="connsiteY4919" fmla="*/ 5835003 h 6367455"/>
                <a:gd name="connsiteX4920" fmla="*/ 3868065 w 6891715"/>
                <a:gd name="connsiteY4920" fmla="*/ 5837226 h 6367455"/>
                <a:gd name="connsiteX4921" fmla="*/ 3859493 w 6891715"/>
                <a:gd name="connsiteY4921" fmla="*/ 5833098 h 6367455"/>
                <a:gd name="connsiteX4922" fmla="*/ 3843618 w 6891715"/>
                <a:gd name="connsiteY4922" fmla="*/ 5815318 h 6367455"/>
                <a:gd name="connsiteX4923" fmla="*/ 3845523 w 6891715"/>
                <a:gd name="connsiteY4923" fmla="*/ 5828971 h 6367455"/>
                <a:gd name="connsiteX4924" fmla="*/ 3830918 w 6891715"/>
                <a:gd name="connsiteY4924" fmla="*/ 5828018 h 6367455"/>
                <a:gd name="connsiteX4925" fmla="*/ 3827743 w 6891715"/>
                <a:gd name="connsiteY4925" fmla="*/ 5814366 h 6367455"/>
                <a:gd name="connsiteX4926" fmla="*/ 3823298 w 6891715"/>
                <a:gd name="connsiteY4926" fmla="*/ 5817541 h 6367455"/>
                <a:gd name="connsiteX4927" fmla="*/ 3811550 w 6891715"/>
                <a:gd name="connsiteY4927" fmla="*/ 5810556 h 6367455"/>
                <a:gd name="connsiteX4928" fmla="*/ 3797898 w 6891715"/>
                <a:gd name="connsiteY4928" fmla="*/ 5817858 h 6367455"/>
                <a:gd name="connsiteX4929" fmla="*/ 3787420 w 6891715"/>
                <a:gd name="connsiteY4929" fmla="*/ 5809286 h 6367455"/>
                <a:gd name="connsiteX4930" fmla="*/ 3761703 w 6891715"/>
                <a:gd name="connsiteY4930" fmla="*/ 5813096 h 6367455"/>
                <a:gd name="connsiteX4931" fmla="*/ 3753765 w 6891715"/>
                <a:gd name="connsiteY4931" fmla="*/ 5811826 h 6367455"/>
                <a:gd name="connsiteX4932" fmla="*/ 3747415 w 6891715"/>
                <a:gd name="connsiteY4932" fmla="*/ 5811191 h 6367455"/>
                <a:gd name="connsiteX4933" fmla="*/ 3742653 w 6891715"/>
                <a:gd name="connsiteY4933" fmla="*/ 5810873 h 6367455"/>
                <a:gd name="connsiteX4934" fmla="*/ 3741383 w 6891715"/>
                <a:gd name="connsiteY4934" fmla="*/ 5811191 h 6367455"/>
                <a:gd name="connsiteX4935" fmla="*/ 3739478 w 6891715"/>
                <a:gd name="connsiteY4935" fmla="*/ 5812461 h 6367455"/>
                <a:gd name="connsiteX4936" fmla="*/ 3735985 w 6891715"/>
                <a:gd name="connsiteY4936" fmla="*/ 5815636 h 6367455"/>
                <a:gd name="connsiteX4937" fmla="*/ 3732810 w 6891715"/>
                <a:gd name="connsiteY4937" fmla="*/ 5818811 h 6367455"/>
                <a:gd name="connsiteX4938" fmla="*/ 3731223 w 6891715"/>
                <a:gd name="connsiteY4938" fmla="*/ 5820398 h 6367455"/>
                <a:gd name="connsiteX4939" fmla="*/ 3715348 w 6891715"/>
                <a:gd name="connsiteY4939" fmla="*/ 5816588 h 6367455"/>
                <a:gd name="connsiteX4940" fmla="*/ 3704553 w 6891715"/>
                <a:gd name="connsiteY4940" fmla="*/ 5800713 h 6367455"/>
                <a:gd name="connsiteX4941" fmla="*/ 3697250 w 6891715"/>
                <a:gd name="connsiteY4941" fmla="*/ 5808968 h 6367455"/>
                <a:gd name="connsiteX4942" fmla="*/ 3695345 w 6891715"/>
                <a:gd name="connsiteY4942" fmla="*/ 5816588 h 6367455"/>
                <a:gd name="connsiteX4943" fmla="*/ 3687725 w 6891715"/>
                <a:gd name="connsiteY4943" fmla="*/ 5812461 h 6367455"/>
                <a:gd name="connsiteX4944" fmla="*/ 3684550 w 6891715"/>
                <a:gd name="connsiteY4944" fmla="*/ 5801031 h 6367455"/>
                <a:gd name="connsiteX4945" fmla="*/ 3675978 w 6891715"/>
                <a:gd name="connsiteY4945" fmla="*/ 5789283 h 6367455"/>
                <a:gd name="connsiteX4946" fmla="*/ 3676930 w 6891715"/>
                <a:gd name="connsiteY4946" fmla="*/ 5779123 h 6367455"/>
                <a:gd name="connsiteX4947" fmla="*/ 3668358 w 6891715"/>
                <a:gd name="connsiteY4947" fmla="*/ 5781028 h 6367455"/>
                <a:gd name="connsiteX4948" fmla="*/ 3665183 w 6891715"/>
                <a:gd name="connsiteY4948" fmla="*/ 5764201 h 6367455"/>
                <a:gd name="connsiteX4949" fmla="*/ 3650260 w 6891715"/>
                <a:gd name="connsiteY4949" fmla="*/ 5761343 h 6367455"/>
                <a:gd name="connsiteX4950" fmla="*/ 3646133 w 6891715"/>
                <a:gd name="connsiteY4950" fmla="*/ 5750548 h 6367455"/>
                <a:gd name="connsiteX4951" fmla="*/ 3652165 w 6891715"/>
                <a:gd name="connsiteY4951" fmla="*/ 5740071 h 6367455"/>
                <a:gd name="connsiteX4952" fmla="*/ 3667088 w 6891715"/>
                <a:gd name="connsiteY4952" fmla="*/ 5735943 h 6367455"/>
                <a:gd name="connsiteX4953" fmla="*/ 3675343 w 6891715"/>
                <a:gd name="connsiteY4953" fmla="*/ 5743881 h 6367455"/>
                <a:gd name="connsiteX4954" fmla="*/ 3683915 w 6891715"/>
                <a:gd name="connsiteY4954" fmla="*/ 5747056 h 6367455"/>
                <a:gd name="connsiteX4955" fmla="*/ 3681693 w 6891715"/>
                <a:gd name="connsiteY4955" fmla="*/ 5733403 h 6367455"/>
                <a:gd name="connsiteX4956" fmla="*/ 3676613 w 6891715"/>
                <a:gd name="connsiteY4956" fmla="*/ 5727371 h 6367455"/>
                <a:gd name="connsiteX4957" fmla="*/ 3660738 w 6891715"/>
                <a:gd name="connsiteY4957" fmla="*/ 5728323 h 6367455"/>
                <a:gd name="connsiteX4958" fmla="*/ 3654388 w 6891715"/>
                <a:gd name="connsiteY4958" fmla="*/ 5720068 h 6367455"/>
                <a:gd name="connsiteX4959" fmla="*/ 3648990 w 6891715"/>
                <a:gd name="connsiteY4959" fmla="*/ 5730546 h 6367455"/>
                <a:gd name="connsiteX4960" fmla="*/ 3645815 w 6891715"/>
                <a:gd name="connsiteY4960" fmla="*/ 5739118 h 6367455"/>
                <a:gd name="connsiteX4961" fmla="*/ 3641370 w 6891715"/>
                <a:gd name="connsiteY4961" fmla="*/ 5733721 h 6367455"/>
                <a:gd name="connsiteX4962" fmla="*/ 3639465 w 6891715"/>
                <a:gd name="connsiteY4962" fmla="*/ 5722291 h 6367455"/>
                <a:gd name="connsiteX4963" fmla="*/ 3631845 w 6891715"/>
                <a:gd name="connsiteY4963" fmla="*/ 5709591 h 6367455"/>
                <a:gd name="connsiteX4964" fmla="*/ 3615018 w 6891715"/>
                <a:gd name="connsiteY4964" fmla="*/ 5708956 h 6367455"/>
                <a:gd name="connsiteX4965" fmla="*/ 3602000 w 6891715"/>
                <a:gd name="connsiteY4965" fmla="*/ 5689906 h 6367455"/>
                <a:gd name="connsiteX4966" fmla="*/ 3606128 w 6891715"/>
                <a:gd name="connsiteY4966" fmla="*/ 5683556 h 6367455"/>
                <a:gd name="connsiteX4967" fmla="*/ 3595968 w 6891715"/>
                <a:gd name="connsiteY4967" fmla="*/ 5682286 h 6367455"/>
                <a:gd name="connsiteX4968" fmla="*/ 3595015 w 6891715"/>
                <a:gd name="connsiteY4968" fmla="*/ 5666093 h 6367455"/>
                <a:gd name="connsiteX4969" fmla="*/ 3588665 w 6891715"/>
                <a:gd name="connsiteY4969" fmla="*/ 5656886 h 6367455"/>
                <a:gd name="connsiteX4970" fmla="*/ 3589618 w 6891715"/>
                <a:gd name="connsiteY4970" fmla="*/ 5650536 h 6367455"/>
                <a:gd name="connsiteX4971" fmla="*/ 3582315 w 6891715"/>
                <a:gd name="connsiteY4971" fmla="*/ 5649583 h 6367455"/>
                <a:gd name="connsiteX4972" fmla="*/ 3578188 w 6891715"/>
                <a:gd name="connsiteY4972" fmla="*/ 5641963 h 6367455"/>
                <a:gd name="connsiteX4973" fmla="*/ 3578378 w 6891715"/>
                <a:gd name="connsiteY4973" fmla="*/ 5641929 h 6367455"/>
                <a:gd name="connsiteX4974" fmla="*/ 3574656 w 6891715"/>
                <a:gd name="connsiteY4974" fmla="*/ 5639745 h 6367455"/>
                <a:gd name="connsiteX4975" fmla="*/ 3577496 w 6891715"/>
                <a:gd name="connsiteY4975" fmla="*/ 5632442 h 6367455"/>
                <a:gd name="connsiteX4976" fmla="*/ 3571816 w 6891715"/>
                <a:gd name="connsiteY4976" fmla="*/ 5618155 h 6367455"/>
                <a:gd name="connsiteX4977" fmla="*/ 3557613 w 6891715"/>
                <a:gd name="connsiteY4977" fmla="*/ 5606090 h 6367455"/>
                <a:gd name="connsiteX4978" fmla="*/ 3537414 w 6891715"/>
                <a:gd name="connsiteY4978" fmla="*/ 5597200 h 6367455"/>
                <a:gd name="connsiteX4979" fmla="*/ 3526999 w 6891715"/>
                <a:gd name="connsiteY4979" fmla="*/ 5579420 h 6367455"/>
                <a:gd name="connsiteX4980" fmla="*/ 3525737 w 6891715"/>
                <a:gd name="connsiteY4980" fmla="*/ 5573387 h 6367455"/>
                <a:gd name="connsiteX4981" fmla="*/ 3515006 w 6891715"/>
                <a:gd name="connsiteY4981" fmla="*/ 5557830 h 6367455"/>
                <a:gd name="connsiteX4982" fmla="*/ 3517847 w 6891715"/>
                <a:gd name="connsiteY4982" fmla="*/ 5553067 h 6367455"/>
                <a:gd name="connsiteX4983" fmla="*/ 3527946 w 6891715"/>
                <a:gd name="connsiteY4983" fmla="*/ 5560052 h 6367455"/>
                <a:gd name="connsiteX4984" fmla="*/ 3526684 w 6891715"/>
                <a:gd name="connsiteY4984" fmla="*/ 5550845 h 6367455"/>
                <a:gd name="connsiteX4985" fmla="*/ 3527315 w 6891715"/>
                <a:gd name="connsiteY4985" fmla="*/ 5546717 h 6367455"/>
                <a:gd name="connsiteX4986" fmla="*/ 3520372 w 6891715"/>
                <a:gd name="connsiteY4986" fmla="*/ 5543860 h 6367455"/>
                <a:gd name="connsiteX4987" fmla="*/ 3514691 w 6891715"/>
                <a:gd name="connsiteY4987" fmla="*/ 5534970 h 6367455"/>
                <a:gd name="connsiteX4988" fmla="*/ 3514691 w 6891715"/>
                <a:gd name="connsiteY4988" fmla="*/ 5523540 h 6367455"/>
                <a:gd name="connsiteX4989" fmla="*/ 3522581 w 6891715"/>
                <a:gd name="connsiteY4989" fmla="*/ 5513062 h 6367455"/>
                <a:gd name="connsiteX4990" fmla="*/ 3527946 w 6891715"/>
                <a:gd name="connsiteY4990" fmla="*/ 5504490 h 6367455"/>
                <a:gd name="connsiteX4991" fmla="*/ 3529840 w 6891715"/>
                <a:gd name="connsiteY4991" fmla="*/ 5490202 h 6367455"/>
                <a:gd name="connsiteX4992" fmla="*/ 3531418 w 6891715"/>
                <a:gd name="connsiteY4992" fmla="*/ 5480995 h 6367455"/>
                <a:gd name="connsiteX4993" fmla="*/ 3523843 w 6891715"/>
                <a:gd name="connsiteY4993" fmla="*/ 5473057 h 6367455"/>
                <a:gd name="connsiteX4994" fmla="*/ 3532365 w 6891715"/>
                <a:gd name="connsiteY4994" fmla="*/ 5464485 h 6367455"/>
                <a:gd name="connsiteX4995" fmla="*/ 3526053 w 6891715"/>
                <a:gd name="connsiteY4995" fmla="*/ 5451784 h 6367455"/>
                <a:gd name="connsiteX4996" fmla="*/ 3523212 w 6891715"/>
                <a:gd name="connsiteY4996" fmla="*/ 5445434 h 6367455"/>
                <a:gd name="connsiteX4997" fmla="*/ 3529524 w 6891715"/>
                <a:gd name="connsiteY4997" fmla="*/ 5441307 h 6367455"/>
                <a:gd name="connsiteX4998" fmla="*/ 3524159 w 6891715"/>
                <a:gd name="connsiteY4998" fmla="*/ 5427337 h 6367455"/>
                <a:gd name="connsiteX4999" fmla="*/ 3527946 w 6891715"/>
                <a:gd name="connsiteY4999" fmla="*/ 5420352 h 6367455"/>
                <a:gd name="connsiteX5000" fmla="*/ 3540570 w 6891715"/>
                <a:gd name="connsiteY5000" fmla="*/ 5404794 h 6367455"/>
                <a:gd name="connsiteX5001" fmla="*/ 3535836 w 6891715"/>
                <a:gd name="connsiteY5001" fmla="*/ 5397809 h 6367455"/>
                <a:gd name="connsiteX5002" fmla="*/ 3526053 w 6891715"/>
                <a:gd name="connsiteY5002" fmla="*/ 5394952 h 6367455"/>
                <a:gd name="connsiteX5003" fmla="*/ 3525643 w 6891715"/>
                <a:gd name="connsiteY5003" fmla="*/ 5394317 h 6367455"/>
                <a:gd name="connsiteX5004" fmla="*/ 3516101 w 6891715"/>
                <a:gd name="connsiteY5004" fmla="*/ 5394317 h 6367455"/>
                <a:gd name="connsiteX5005" fmla="*/ 3512284 w 6891715"/>
                <a:gd name="connsiteY5005" fmla="*/ 5386716 h 6367455"/>
                <a:gd name="connsiteX5006" fmla="*/ 3510694 w 6891715"/>
                <a:gd name="connsiteY5006" fmla="*/ 5374048 h 6367455"/>
                <a:gd name="connsiteX5007" fmla="*/ 3492882 w 6891715"/>
                <a:gd name="connsiteY5007" fmla="*/ 5352511 h 6367455"/>
                <a:gd name="connsiteX5008" fmla="*/ 3469663 w 6891715"/>
                <a:gd name="connsiteY5008" fmla="*/ 5340159 h 6367455"/>
                <a:gd name="connsiteX5009" fmla="*/ 3460121 w 6891715"/>
                <a:gd name="connsiteY5009" fmla="*/ 5329707 h 6367455"/>
                <a:gd name="connsiteX5010" fmla="*/ 3445809 w 6891715"/>
                <a:gd name="connsiteY5010" fmla="*/ 5327807 h 6367455"/>
                <a:gd name="connsiteX5011" fmla="*/ 3441674 w 6891715"/>
                <a:gd name="connsiteY5011" fmla="*/ 5318622 h 6367455"/>
                <a:gd name="connsiteX5012" fmla="*/ 3448671 w 6891715"/>
                <a:gd name="connsiteY5012" fmla="*/ 5320839 h 6367455"/>
                <a:gd name="connsiteX5013" fmla="*/ 3454396 w 6891715"/>
                <a:gd name="connsiteY5013" fmla="*/ 5318939 h 6367455"/>
                <a:gd name="connsiteX5014" fmla="*/ 3455032 w 6891715"/>
                <a:gd name="connsiteY5014" fmla="*/ 5310071 h 6367455"/>
                <a:gd name="connsiteX5015" fmla="*/ 3445596 w 6891715"/>
                <a:gd name="connsiteY5015" fmla="*/ 5305079 h 6367455"/>
                <a:gd name="connsiteX5016" fmla="*/ 3448013 w 6891715"/>
                <a:gd name="connsiteY5016" fmla="*/ 5314939 h 6367455"/>
                <a:gd name="connsiteX5017" fmla="*/ 3441636 w 6891715"/>
                <a:gd name="connsiteY5017" fmla="*/ 5312732 h 6367455"/>
                <a:gd name="connsiteX5018" fmla="*/ 3436217 w 6891715"/>
                <a:gd name="connsiteY5018" fmla="*/ 5308949 h 6367455"/>
                <a:gd name="connsiteX5019" fmla="*/ 3431434 w 6891715"/>
                <a:gd name="connsiteY5019" fmla="*/ 5305166 h 6367455"/>
                <a:gd name="connsiteX5020" fmla="*/ 3427927 w 6891715"/>
                <a:gd name="connsiteY5020" fmla="*/ 5302014 h 6367455"/>
                <a:gd name="connsiteX5021" fmla="*/ 3425696 w 6891715"/>
                <a:gd name="connsiteY5021" fmla="*/ 5298861 h 6367455"/>
                <a:gd name="connsiteX5022" fmla="*/ 3423145 w 6891715"/>
                <a:gd name="connsiteY5022" fmla="*/ 5296654 h 6367455"/>
                <a:gd name="connsiteX5023" fmla="*/ 3420913 w 6891715"/>
                <a:gd name="connsiteY5023" fmla="*/ 5295078 h 6367455"/>
                <a:gd name="connsiteX5024" fmla="*/ 3393814 w 6891715"/>
                <a:gd name="connsiteY5024" fmla="*/ 5279000 h 6367455"/>
                <a:gd name="connsiteX5025" fmla="*/ 3380105 w 6891715"/>
                <a:gd name="connsiteY5025" fmla="*/ 5263238 h 6367455"/>
                <a:gd name="connsiteX5026" fmla="*/ 3365758 w 6891715"/>
                <a:gd name="connsiteY5026" fmla="*/ 5256303 h 6367455"/>
                <a:gd name="connsiteX5027" fmla="*/ 3371178 w 6891715"/>
                <a:gd name="connsiteY5027" fmla="*/ 5268913 h 6367455"/>
                <a:gd name="connsiteX5028" fmla="*/ 3355875 w 6891715"/>
                <a:gd name="connsiteY5028" fmla="*/ 5258509 h 6367455"/>
                <a:gd name="connsiteX5029" fmla="*/ 3332601 w 6891715"/>
                <a:gd name="connsiteY5029" fmla="*/ 5247476 h 6367455"/>
                <a:gd name="connsiteX5030" fmla="*/ 3320486 w 6891715"/>
                <a:gd name="connsiteY5030" fmla="*/ 5245269 h 6367455"/>
                <a:gd name="connsiteX5031" fmla="*/ 3301995 w 6891715"/>
                <a:gd name="connsiteY5031" fmla="*/ 5240855 h 6367455"/>
                <a:gd name="connsiteX5032" fmla="*/ 3294025 w 6891715"/>
                <a:gd name="connsiteY5032" fmla="*/ 5229506 h 6367455"/>
                <a:gd name="connsiteX5033" fmla="*/ 3321124 w 6891715"/>
                <a:gd name="connsiteY5033" fmla="*/ 5232974 h 6367455"/>
                <a:gd name="connsiteX5034" fmla="*/ 3333877 w 6891715"/>
                <a:gd name="connsiteY5034" fmla="*/ 5237072 h 6367455"/>
                <a:gd name="connsiteX5035" fmla="*/ 3352368 w 6891715"/>
                <a:gd name="connsiteY5035" fmla="*/ 5241171 h 6367455"/>
                <a:gd name="connsiteX5036" fmla="*/ 3357469 w 6891715"/>
                <a:gd name="connsiteY5036" fmla="*/ 5244954 h 6367455"/>
                <a:gd name="connsiteX5037" fmla="*/ 3355237 w 6891715"/>
                <a:gd name="connsiteY5037" fmla="*/ 5235496 h 6367455"/>
                <a:gd name="connsiteX5038" fmla="*/ 3357761 w 6891715"/>
                <a:gd name="connsiteY5038" fmla="*/ 5233854 h 6367455"/>
                <a:gd name="connsiteX5039" fmla="*/ 3374251 w 6891715"/>
                <a:gd name="connsiteY5039" fmla="*/ 5226890 h 6367455"/>
                <a:gd name="connsiteX5040" fmla="*/ 3376538 w 6891715"/>
                <a:gd name="connsiteY5040" fmla="*/ 5226649 h 6367455"/>
                <a:gd name="connsiteX5041" fmla="*/ 3376390 w 6891715"/>
                <a:gd name="connsiteY5041" fmla="*/ 5225986 h 6367455"/>
                <a:gd name="connsiteX5042" fmla="*/ 3374251 w 6891715"/>
                <a:gd name="connsiteY5042" fmla="*/ 5226890 h 6367455"/>
                <a:gd name="connsiteX5043" fmla="*/ 3367352 w 6891715"/>
                <a:gd name="connsiteY5043" fmla="*/ 5227615 h 6367455"/>
                <a:gd name="connsiteX5044" fmla="*/ 3357761 w 6891715"/>
                <a:gd name="connsiteY5044" fmla="*/ 5233854 h 6367455"/>
                <a:gd name="connsiteX5045" fmla="*/ 3355306 w 6891715"/>
                <a:gd name="connsiteY5045" fmla="*/ 5234891 h 6367455"/>
                <a:gd name="connsiteX5046" fmla="*/ 3346733 w 6891715"/>
                <a:gd name="connsiteY5046" fmla="*/ 5230124 h 6367455"/>
                <a:gd name="connsiteX5047" fmla="*/ 3354671 w 6891715"/>
                <a:gd name="connsiteY5047" fmla="*/ 5222815 h 6367455"/>
                <a:gd name="connsiteX5048" fmla="*/ 3358798 w 6891715"/>
                <a:gd name="connsiteY5048" fmla="*/ 5218366 h 6367455"/>
                <a:gd name="connsiteX5049" fmla="*/ 3358436 w 6891715"/>
                <a:gd name="connsiteY5049" fmla="*/ 5217784 h 6367455"/>
                <a:gd name="connsiteX5050" fmla="*/ 3354315 w 6891715"/>
                <a:gd name="connsiteY5050" fmla="*/ 5222229 h 6367455"/>
                <a:gd name="connsiteX5051" fmla="*/ 3340052 w 6891715"/>
                <a:gd name="connsiteY5051" fmla="*/ 5224452 h 6367455"/>
                <a:gd name="connsiteX5052" fmla="*/ 3327374 w 6891715"/>
                <a:gd name="connsiteY5052" fmla="*/ 5222547 h 6367455"/>
                <a:gd name="connsiteX5053" fmla="*/ 3291558 w 6891715"/>
                <a:gd name="connsiteY5053" fmla="*/ 5197464 h 6367455"/>
                <a:gd name="connsiteX5054" fmla="*/ 3284585 w 6891715"/>
                <a:gd name="connsiteY5054" fmla="*/ 5183177 h 6367455"/>
                <a:gd name="connsiteX5055" fmla="*/ 3262715 w 6891715"/>
                <a:gd name="connsiteY5055" fmla="*/ 5167619 h 6367455"/>
                <a:gd name="connsiteX5056" fmla="*/ 3236724 w 6891715"/>
                <a:gd name="connsiteY5056" fmla="*/ 5163492 h 6367455"/>
                <a:gd name="connsiteX5057" fmla="*/ 3223095 w 6891715"/>
                <a:gd name="connsiteY5057" fmla="*/ 5169842 h 6367455"/>
                <a:gd name="connsiteX5058" fmla="*/ 3197105 w 6891715"/>
                <a:gd name="connsiteY5058" fmla="*/ 5168889 h 6367455"/>
                <a:gd name="connsiteX5059" fmla="*/ 3185694 w 6891715"/>
                <a:gd name="connsiteY5059" fmla="*/ 5151744 h 6367455"/>
                <a:gd name="connsiteX5060" fmla="*/ 3187913 w 6891715"/>
                <a:gd name="connsiteY5060" fmla="*/ 5144442 h 6367455"/>
                <a:gd name="connsiteX5061" fmla="*/ 3160338 w 6891715"/>
                <a:gd name="connsiteY5061" fmla="*/ 5123804 h 6367455"/>
                <a:gd name="connsiteX5062" fmla="*/ 3116598 w 6891715"/>
                <a:gd name="connsiteY5062" fmla="*/ 5068242 h 6367455"/>
                <a:gd name="connsiteX5063" fmla="*/ 3116281 w 6891715"/>
                <a:gd name="connsiteY5063" fmla="*/ 5063797 h 6367455"/>
                <a:gd name="connsiteX5064" fmla="*/ 3125790 w 6891715"/>
                <a:gd name="connsiteY5064" fmla="*/ 5065067 h 6367455"/>
                <a:gd name="connsiteX5065" fmla="*/ 3132129 w 6891715"/>
                <a:gd name="connsiteY5065" fmla="*/ 5063797 h 6367455"/>
                <a:gd name="connsiteX5066" fmla="*/ 3125790 w 6891715"/>
                <a:gd name="connsiteY5066" fmla="*/ 5056494 h 6367455"/>
                <a:gd name="connsiteX5067" fmla="*/ 3125790 w 6891715"/>
                <a:gd name="connsiteY5067" fmla="*/ 5052049 h 6367455"/>
                <a:gd name="connsiteX5068" fmla="*/ 3141637 w 6891715"/>
                <a:gd name="connsiteY5068" fmla="*/ 5060622 h 6367455"/>
                <a:gd name="connsiteX5069" fmla="*/ 3152097 w 6891715"/>
                <a:gd name="connsiteY5069" fmla="*/ 5071099 h 6367455"/>
                <a:gd name="connsiteX5070" fmla="*/ 3154316 w 6891715"/>
                <a:gd name="connsiteY5070" fmla="*/ 5061257 h 6367455"/>
                <a:gd name="connsiteX5071" fmla="*/ 3144807 w 6891715"/>
                <a:gd name="connsiteY5071" fmla="*/ 5059669 h 6367455"/>
                <a:gd name="connsiteX5072" fmla="*/ 3123571 w 6891715"/>
                <a:gd name="connsiteY5072" fmla="*/ 5040937 h 6367455"/>
                <a:gd name="connsiteX5073" fmla="*/ 3111844 w 6891715"/>
                <a:gd name="connsiteY5073" fmla="*/ 5026014 h 6367455"/>
                <a:gd name="connsiteX5074" fmla="*/ 3105187 w 6891715"/>
                <a:gd name="connsiteY5074" fmla="*/ 5012679 h 6367455"/>
                <a:gd name="connsiteX5075" fmla="*/ 3100750 w 6891715"/>
                <a:gd name="connsiteY5075" fmla="*/ 4980612 h 6367455"/>
                <a:gd name="connsiteX5076" fmla="*/ 3093143 w 6891715"/>
                <a:gd name="connsiteY5076" fmla="*/ 4963149 h 6367455"/>
                <a:gd name="connsiteX5077" fmla="*/ 3070005 w 6891715"/>
                <a:gd name="connsiteY5077" fmla="*/ 4933621 h 6367455"/>
                <a:gd name="connsiteX5078" fmla="*/ 3053524 w 6891715"/>
                <a:gd name="connsiteY5078" fmla="*/ 4927589 h 6367455"/>
                <a:gd name="connsiteX5079" fmla="*/ 3045283 w 6891715"/>
                <a:gd name="connsiteY5079" fmla="*/ 4918064 h 6367455"/>
                <a:gd name="connsiteX5080" fmla="*/ 3030703 w 6891715"/>
                <a:gd name="connsiteY5080" fmla="*/ 4921239 h 6367455"/>
                <a:gd name="connsiteX5081" fmla="*/ 3025314 w 6891715"/>
                <a:gd name="connsiteY5081" fmla="*/ 4945686 h 6367455"/>
                <a:gd name="connsiteX5082" fmla="*/ 3027850 w 6891715"/>
                <a:gd name="connsiteY5082" fmla="*/ 4958386 h 6367455"/>
                <a:gd name="connsiteX5083" fmla="*/ 3018341 w 6891715"/>
                <a:gd name="connsiteY5083" fmla="*/ 4971086 h 6367455"/>
                <a:gd name="connsiteX5084" fmla="*/ 3016123 w 6891715"/>
                <a:gd name="connsiteY5084" fmla="*/ 4966006 h 6367455"/>
                <a:gd name="connsiteX5085" fmla="*/ 3012953 w 6891715"/>
                <a:gd name="connsiteY5085" fmla="*/ 4975531 h 6367455"/>
                <a:gd name="connsiteX5086" fmla="*/ 3006931 w 6891715"/>
                <a:gd name="connsiteY5086" fmla="*/ 4990137 h 6367455"/>
                <a:gd name="connsiteX5087" fmla="*/ 3005980 w 6891715"/>
                <a:gd name="connsiteY5087" fmla="*/ 4995217 h 6367455"/>
                <a:gd name="connsiteX5088" fmla="*/ 2992351 w 6891715"/>
                <a:gd name="connsiteY5088" fmla="*/ 4986962 h 6367455"/>
                <a:gd name="connsiteX5089" fmla="*/ 2988547 w 6891715"/>
                <a:gd name="connsiteY5089" fmla="*/ 4967276 h 6367455"/>
                <a:gd name="connsiteX5090" fmla="*/ 2977137 w 6891715"/>
                <a:gd name="connsiteY5090" fmla="*/ 4958704 h 6367455"/>
                <a:gd name="connsiteX5091" fmla="*/ 2971749 w 6891715"/>
                <a:gd name="connsiteY5091" fmla="*/ 4946004 h 6367455"/>
                <a:gd name="connsiteX5092" fmla="*/ 2974601 w 6891715"/>
                <a:gd name="connsiteY5092" fmla="*/ 4927271 h 6367455"/>
                <a:gd name="connsiteX5093" fmla="*/ 2963825 w 6891715"/>
                <a:gd name="connsiteY5093" fmla="*/ 4910444 h 6367455"/>
                <a:gd name="connsiteX5094" fmla="*/ 2963825 w 6891715"/>
                <a:gd name="connsiteY5094" fmla="*/ 4899649 h 6367455"/>
                <a:gd name="connsiteX5095" fmla="*/ 2976186 w 6891715"/>
                <a:gd name="connsiteY5095" fmla="*/ 4893299 h 6367455"/>
                <a:gd name="connsiteX5096" fmla="*/ 2976672 w 6891715"/>
                <a:gd name="connsiteY5096" fmla="*/ 4893377 h 6367455"/>
                <a:gd name="connsiteX5097" fmla="*/ 2981824 w 6891715"/>
                <a:gd name="connsiteY5097" fmla="*/ 4881196 h 6367455"/>
                <a:gd name="connsiteX5098" fmla="*/ 2977710 w 6891715"/>
                <a:gd name="connsiteY5098" fmla="*/ 4874199 h 6367455"/>
                <a:gd name="connsiteX5099" fmla="*/ 2986888 w 6891715"/>
                <a:gd name="connsiteY5099" fmla="*/ 4875471 h 6367455"/>
                <a:gd name="connsiteX5100" fmla="*/ 2990656 w 6891715"/>
                <a:gd name="connsiteY5100" fmla="*/ 4865568 h 6367455"/>
                <a:gd name="connsiteX5101" fmla="*/ 2977241 w 6891715"/>
                <a:gd name="connsiteY5101" fmla="*/ 4873821 h 6367455"/>
                <a:gd name="connsiteX5102" fmla="*/ 2960110 w 6891715"/>
                <a:gd name="connsiteY5102" fmla="*/ 4867464 h 6367455"/>
                <a:gd name="connsiteX5103" fmla="*/ 2943297 w 6891715"/>
                <a:gd name="connsiteY5103" fmla="*/ 4876364 h 6367455"/>
                <a:gd name="connsiteX5104" fmla="*/ 2927436 w 6891715"/>
                <a:gd name="connsiteY5104" fmla="*/ 4870960 h 6367455"/>
                <a:gd name="connsiteX5105" fmla="*/ 2894761 w 6891715"/>
                <a:gd name="connsiteY5105" fmla="*/ 4889077 h 6367455"/>
                <a:gd name="connsiteX5106" fmla="*/ 2863038 w 6891715"/>
                <a:gd name="connsiteY5106" fmla="*/ 4899884 h 6367455"/>
                <a:gd name="connsiteX5107" fmla="*/ 2852887 w 6891715"/>
                <a:gd name="connsiteY5107" fmla="*/ 4901155 h 6367455"/>
                <a:gd name="connsiteX5108" fmla="*/ 2843053 w 6891715"/>
                <a:gd name="connsiteY5108" fmla="*/ 4922132 h 6367455"/>
                <a:gd name="connsiteX5109" fmla="*/ 2844639 w 6891715"/>
                <a:gd name="connsiteY5109" fmla="*/ 4939296 h 6367455"/>
                <a:gd name="connsiteX5110" fmla="*/ 2862721 w 6891715"/>
                <a:gd name="connsiteY5110" fmla="*/ 4962180 h 6367455"/>
                <a:gd name="connsiteX5111" fmla="*/ 2862721 w 6891715"/>
                <a:gd name="connsiteY5111" fmla="*/ 4977118 h 6367455"/>
                <a:gd name="connsiteX5112" fmla="*/ 2850349 w 6891715"/>
                <a:gd name="connsiteY5112" fmla="*/ 4994282 h 6367455"/>
                <a:gd name="connsiteX5113" fmla="*/ 2849397 w 6891715"/>
                <a:gd name="connsiteY5113" fmla="*/ 5023523 h 6367455"/>
                <a:gd name="connsiteX5114" fmla="*/ 2857011 w 6891715"/>
                <a:gd name="connsiteY5114" fmla="*/ 5056260 h 6367455"/>
                <a:gd name="connsiteX5115" fmla="*/ 2892223 w 6891715"/>
                <a:gd name="connsiteY5115" fmla="*/ 5094718 h 6367455"/>
                <a:gd name="connsiteX5116" fmla="*/ 2944566 w 6891715"/>
                <a:gd name="connsiteY5116" fmla="*/ 5138580 h 6367455"/>
                <a:gd name="connsiteX5117" fmla="*/ 2977558 w 6891715"/>
                <a:gd name="connsiteY5117" fmla="*/ 5157332 h 6367455"/>
                <a:gd name="connsiteX5118" fmla="*/ 3003571 w 6891715"/>
                <a:gd name="connsiteY5118" fmla="*/ 5234249 h 6367455"/>
                <a:gd name="connsiteX5119" fmla="*/ 3036880 w 6891715"/>
                <a:gd name="connsiteY5119" fmla="*/ 5295274 h 6367455"/>
                <a:gd name="connsiteX5120" fmla="*/ 3070189 w 6891715"/>
                <a:gd name="connsiteY5120" fmla="*/ 5330554 h 6367455"/>
                <a:gd name="connsiteX5121" fmla="*/ 3108256 w 6891715"/>
                <a:gd name="connsiteY5121" fmla="*/ 5352485 h 6367455"/>
                <a:gd name="connsiteX5122" fmla="*/ 3135855 w 6891715"/>
                <a:gd name="connsiteY5122" fmla="*/ 5374416 h 6367455"/>
                <a:gd name="connsiteX5123" fmla="*/ 3163454 w 6891715"/>
                <a:gd name="connsiteY5123" fmla="*/ 5357252 h 6367455"/>
                <a:gd name="connsiteX5124" fmla="*/ 3164406 w 6891715"/>
                <a:gd name="connsiteY5124" fmla="*/ 5364563 h 6367455"/>
                <a:gd name="connsiteX5125" fmla="*/ 3172019 w 6891715"/>
                <a:gd name="connsiteY5125" fmla="*/ 5366787 h 6367455"/>
                <a:gd name="connsiteX5126" fmla="*/ 3176778 w 6891715"/>
                <a:gd name="connsiteY5126" fmla="*/ 5355981 h 6367455"/>
                <a:gd name="connsiteX5127" fmla="*/ 3188515 w 6891715"/>
                <a:gd name="connsiteY5127" fmla="*/ 5351849 h 6367455"/>
                <a:gd name="connsiteX5128" fmla="*/ 3200252 w 6891715"/>
                <a:gd name="connsiteY5128" fmla="*/ 5351531 h 6367455"/>
                <a:gd name="connsiteX5129" fmla="*/ 3213259 w 6891715"/>
                <a:gd name="connsiteY5129" fmla="*/ 5373780 h 6367455"/>
                <a:gd name="connsiteX5130" fmla="*/ 3204694 w 6891715"/>
                <a:gd name="connsiteY5130" fmla="*/ 5384269 h 6367455"/>
                <a:gd name="connsiteX5131" fmla="*/ 3194225 w 6891715"/>
                <a:gd name="connsiteY5131" fmla="*/ 5398253 h 6367455"/>
                <a:gd name="connsiteX5132" fmla="*/ 3192322 w 6891715"/>
                <a:gd name="connsiteY5132" fmla="*/ 5409696 h 6367455"/>
                <a:gd name="connsiteX5133" fmla="*/ 3203108 w 6891715"/>
                <a:gd name="connsiteY5133" fmla="*/ 5431944 h 6367455"/>
                <a:gd name="connsiteX5134" fmla="*/ 3222141 w 6891715"/>
                <a:gd name="connsiteY5134" fmla="*/ 5436712 h 6367455"/>
                <a:gd name="connsiteX5135" fmla="*/ 3271946 w 6891715"/>
                <a:gd name="connsiteY5135" fmla="*/ 5456418 h 6367455"/>
                <a:gd name="connsiteX5136" fmla="*/ 3322703 w 6891715"/>
                <a:gd name="connsiteY5136" fmla="*/ 5478349 h 6367455"/>
                <a:gd name="connsiteX5137" fmla="*/ 3357281 w 6891715"/>
                <a:gd name="connsiteY5137" fmla="*/ 5513629 h 6367455"/>
                <a:gd name="connsiteX5138" fmla="*/ 3391224 w 6891715"/>
                <a:gd name="connsiteY5138" fmla="*/ 5526024 h 6367455"/>
                <a:gd name="connsiteX5139" fmla="*/ 3404865 w 6891715"/>
                <a:gd name="connsiteY5139" fmla="*/ 5541598 h 6367455"/>
                <a:gd name="connsiteX5140" fmla="*/ 3429609 w 6891715"/>
                <a:gd name="connsiteY5140" fmla="*/ 5562576 h 6367455"/>
                <a:gd name="connsiteX5141" fmla="*/ 3443250 w 6891715"/>
                <a:gd name="connsiteY5141" fmla="*/ 5581646 h 6367455"/>
                <a:gd name="connsiteX5142" fmla="*/ 3435319 w 6891715"/>
                <a:gd name="connsiteY5142" fmla="*/ 5601352 h 6367455"/>
                <a:gd name="connsiteX5143" fmla="*/ 3429926 w 6891715"/>
                <a:gd name="connsiteY5143" fmla="*/ 5619469 h 6367455"/>
                <a:gd name="connsiteX5144" fmla="*/ 3396934 w 6891715"/>
                <a:gd name="connsiteY5144" fmla="*/ 5603894 h 6367455"/>
                <a:gd name="connsiteX5145" fmla="*/ 3382976 w 6891715"/>
                <a:gd name="connsiteY5145" fmla="*/ 5572429 h 6367455"/>
                <a:gd name="connsiteX5146" fmla="*/ 3329999 w 6891715"/>
                <a:gd name="connsiteY5146" fmla="*/ 5563529 h 6367455"/>
                <a:gd name="connsiteX5147" fmla="*/ 3328730 w 6891715"/>
                <a:gd name="connsiteY5147" fmla="*/ 5550816 h 6367455"/>
                <a:gd name="connsiteX5148" fmla="*/ 3336344 w 6891715"/>
                <a:gd name="connsiteY5148" fmla="*/ 5546684 h 6367455"/>
                <a:gd name="connsiteX5149" fmla="*/ 3325558 w 6891715"/>
                <a:gd name="connsiteY5149" fmla="*/ 5541280 h 6367455"/>
                <a:gd name="connsiteX5150" fmla="*/ 3285270 w 6891715"/>
                <a:gd name="connsiteY5150" fmla="*/ 5547955 h 6367455"/>
                <a:gd name="connsiteX5151" fmla="*/ 3262429 w 6891715"/>
                <a:gd name="connsiteY5151" fmla="*/ 5574653 h 6367455"/>
                <a:gd name="connsiteX5152" fmla="*/ 3270043 w 6891715"/>
                <a:gd name="connsiteY5152" fmla="*/ 5591499 h 6367455"/>
                <a:gd name="connsiteX5153" fmla="*/ 3249423 w 6891715"/>
                <a:gd name="connsiteY5153" fmla="*/ 5626779 h 6367455"/>
                <a:gd name="connsiteX5154" fmla="*/ 3268457 w 6891715"/>
                <a:gd name="connsiteY5154" fmla="*/ 5643306 h 6367455"/>
                <a:gd name="connsiteX5155" fmla="*/ 3299228 w 6891715"/>
                <a:gd name="connsiteY5155" fmla="*/ 5662059 h 6367455"/>
                <a:gd name="connsiteX5156" fmla="*/ 3308110 w 6891715"/>
                <a:gd name="connsiteY5156" fmla="*/ 5681765 h 6367455"/>
                <a:gd name="connsiteX5157" fmla="*/ 3314455 w 6891715"/>
                <a:gd name="connsiteY5157" fmla="*/ 5708145 h 6367455"/>
                <a:gd name="connsiteX5158" fmla="*/ 3313820 w 6891715"/>
                <a:gd name="connsiteY5158" fmla="*/ 5724991 h 6367455"/>
                <a:gd name="connsiteX5159" fmla="*/ 3292566 w 6891715"/>
                <a:gd name="connsiteY5159" fmla="*/ 5728487 h 6367455"/>
                <a:gd name="connsiteX5160" fmla="*/ 3262112 w 6891715"/>
                <a:gd name="connsiteY5160" fmla="*/ 5744697 h 6367455"/>
                <a:gd name="connsiteX5161" fmla="*/ 3263064 w 6891715"/>
                <a:gd name="connsiteY5161" fmla="*/ 5768534 h 6367455"/>
                <a:gd name="connsiteX5162" fmla="*/ 3262429 w 6891715"/>
                <a:gd name="connsiteY5162" fmla="*/ 5799365 h 6367455"/>
                <a:gd name="connsiteX5163" fmla="*/ 3221824 w 6891715"/>
                <a:gd name="connsiteY5163" fmla="*/ 5842909 h 6367455"/>
                <a:gd name="connsiteX5164" fmla="*/ 3205963 w 6891715"/>
                <a:gd name="connsiteY5164" fmla="*/ 5867382 h 6367455"/>
                <a:gd name="connsiteX5165" fmla="*/ 3189149 w 6891715"/>
                <a:gd name="connsiteY5165" fmla="*/ 5873739 h 6367455"/>
                <a:gd name="connsiteX5166" fmla="*/ 3175509 w 6891715"/>
                <a:gd name="connsiteY5166" fmla="*/ 5861343 h 6367455"/>
                <a:gd name="connsiteX5167" fmla="*/ 3164406 w 6891715"/>
                <a:gd name="connsiteY5167" fmla="*/ 5830831 h 6367455"/>
                <a:gd name="connsiteX5168" fmla="*/ 3164406 w 6891715"/>
                <a:gd name="connsiteY5168" fmla="*/ 5821296 h 6367455"/>
                <a:gd name="connsiteX5169" fmla="*/ 3185343 w 6891715"/>
                <a:gd name="connsiteY5169" fmla="*/ 5813985 h 6367455"/>
                <a:gd name="connsiteX5170" fmla="*/ 3192639 w 6891715"/>
                <a:gd name="connsiteY5170" fmla="*/ 5799047 h 6367455"/>
                <a:gd name="connsiteX5171" fmla="*/ 3182805 w 6891715"/>
                <a:gd name="connsiteY5171" fmla="*/ 5784109 h 6367455"/>
                <a:gd name="connsiteX5172" fmla="*/ 3187246 w 6891715"/>
                <a:gd name="connsiteY5172" fmla="*/ 5774573 h 6367455"/>
                <a:gd name="connsiteX5173" fmla="*/ 3204059 w 6891715"/>
                <a:gd name="connsiteY5173" fmla="*/ 5767263 h 6367455"/>
                <a:gd name="connsiteX5174" fmla="*/ 3218017 w 6891715"/>
                <a:gd name="connsiteY5174" fmla="*/ 5761860 h 6367455"/>
                <a:gd name="connsiteX5175" fmla="*/ 3220555 w 6891715"/>
                <a:gd name="connsiteY5175" fmla="*/ 5742790 h 6367455"/>
                <a:gd name="connsiteX5176" fmla="*/ 3219603 w 6891715"/>
                <a:gd name="connsiteY5176" fmla="*/ 5728805 h 6367455"/>
                <a:gd name="connsiteX5177" fmla="*/ 3207549 w 6891715"/>
                <a:gd name="connsiteY5177" fmla="*/ 5710052 h 6367455"/>
                <a:gd name="connsiteX5178" fmla="*/ 3188198 w 6891715"/>
                <a:gd name="connsiteY5178" fmla="*/ 5667144 h 6367455"/>
                <a:gd name="connsiteX5179" fmla="*/ 3177095 w 6891715"/>
                <a:gd name="connsiteY5179" fmla="*/ 5628050 h 6367455"/>
                <a:gd name="connsiteX5180" fmla="*/ 3159330 w 6891715"/>
                <a:gd name="connsiteY5180" fmla="*/ 5606119 h 6367455"/>
                <a:gd name="connsiteX5181" fmla="*/ 3131731 w 6891715"/>
                <a:gd name="connsiteY5181" fmla="*/ 5611840 h 6367455"/>
                <a:gd name="connsiteX5182" fmla="*/ 3108256 w 6891715"/>
                <a:gd name="connsiteY5182" fmla="*/ 5600398 h 6367455"/>
                <a:gd name="connsiteX5183" fmla="*/ 3096519 w 6891715"/>
                <a:gd name="connsiteY5183" fmla="*/ 5576243 h 6367455"/>
                <a:gd name="connsiteX5184" fmla="*/ 3097788 w 6891715"/>
                <a:gd name="connsiteY5184" fmla="*/ 5564800 h 6367455"/>
                <a:gd name="connsiteX5185" fmla="*/ 3079388 w 6891715"/>
                <a:gd name="connsiteY5185" fmla="*/ 5534288 h 6367455"/>
                <a:gd name="connsiteX5186" fmla="*/ 3052741 w 6891715"/>
                <a:gd name="connsiteY5186" fmla="*/ 5543823 h 6367455"/>
                <a:gd name="connsiteX5187" fmla="*/ 3044176 w 6891715"/>
                <a:gd name="connsiteY5187" fmla="*/ 5537784 h 6367455"/>
                <a:gd name="connsiteX5188" fmla="*/ 3052741 w 6891715"/>
                <a:gd name="connsiteY5188" fmla="*/ 5519667 h 6367455"/>
                <a:gd name="connsiteX5189" fmla="*/ 3034659 w 6891715"/>
                <a:gd name="connsiteY5189" fmla="*/ 5516489 h 6367455"/>
                <a:gd name="connsiteX5190" fmla="*/ 3010232 w 6891715"/>
                <a:gd name="connsiteY5190" fmla="*/ 5496783 h 6367455"/>
                <a:gd name="connsiteX5191" fmla="*/ 2983585 w 6891715"/>
                <a:gd name="connsiteY5191" fmla="*/ 5462457 h 6367455"/>
                <a:gd name="connsiteX5192" fmla="*/ 2953766 w 6891715"/>
                <a:gd name="connsiteY5192" fmla="*/ 5469767 h 6367455"/>
                <a:gd name="connsiteX5193" fmla="*/ 2933780 w 6891715"/>
                <a:gd name="connsiteY5193" fmla="*/ 5458325 h 6367455"/>
                <a:gd name="connsiteX5194" fmla="*/ 2913478 w 6891715"/>
                <a:gd name="connsiteY5194" fmla="*/ 5460867 h 6367455"/>
                <a:gd name="connsiteX5195" fmla="*/ 2861452 w 6891715"/>
                <a:gd name="connsiteY5195" fmla="*/ 5422409 h 6367455"/>
                <a:gd name="connsiteX5196" fmla="*/ 2823067 w 6891715"/>
                <a:gd name="connsiteY5196" fmla="*/ 5379501 h 6367455"/>
                <a:gd name="connsiteX5197" fmla="*/ 2802765 w 6891715"/>
                <a:gd name="connsiteY5197" fmla="*/ 5362338 h 6367455"/>
                <a:gd name="connsiteX5198" fmla="*/ 2789758 w 6891715"/>
                <a:gd name="connsiteY5198" fmla="*/ 5336275 h 6367455"/>
                <a:gd name="connsiteX5199" fmla="*/ 2765332 w 6891715"/>
                <a:gd name="connsiteY5199" fmla="*/ 5308941 h 6367455"/>
                <a:gd name="connsiteX5200" fmla="*/ 2739953 w 6891715"/>
                <a:gd name="connsiteY5200" fmla="*/ 5313709 h 6367455"/>
                <a:gd name="connsiteX5201" fmla="*/ 2730437 w 6891715"/>
                <a:gd name="connsiteY5201" fmla="*/ 5321972 h 6367455"/>
                <a:gd name="connsiteX5202" fmla="*/ 2725044 w 6891715"/>
                <a:gd name="connsiteY5202" fmla="*/ 5309259 h 6367455"/>
                <a:gd name="connsiteX5203" fmla="*/ 2736781 w 6891715"/>
                <a:gd name="connsiteY5203" fmla="*/ 5299724 h 6367455"/>
                <a:gd name="connsiteX5204" fmla="*/ 2719968 w 6891715"/>
                <a:gd name="connsiteY5204" fmla="*/ 5285103 h 6367455"/>
                <a:gd name="connsiteX5205" fmla="*/ 2702838 w 6891715"/>
                <a:gd name="connsiteY5205" fmla="*/ 5280336 h 6367455"/>
                <a:gd name="connsiteX5206" fmla="*/ 2707913 w 6891715"/>
                <a:gd name="connsiteY5206" fmla="*/ 5265397 h 6367455"/>
                <a:gd name="connsiteX5207" fmla="*/ 2688880 w 6891715"/>
                <a:gd name="connsiteY5207" fmla="*/ 5254909 h 6367455"/>
                <a:gd name="connsiteX5208" fmla="*/ 2675873 w 6891715"/>
                <a:gd name="connsiteY5208" fmla="*/ 5257133 h 6367455"/>
                <a:gd name="connsiteX5209" fmla="*/ 2673970 w 6891715"/>
                <a:gd name="connsiteY5209" fmla="*/ 5252048 h 6367455"/>
                <a:gd name="connsiteX5210" fmla="*/ 2681266 w 6891715"/>
                <a:gd name="connsiteY5210" fmla="*/ 5238063 h 6367455"/>
                <a:gd name="connsiteX5211" fmla="*/ 2675556 w 6891715"/>
                <a:gd name="connsiteY5211" fmla="*/ 5215179 h 6367455"/>
                <a:gd name="connsiteX5212" fmla="*/ 2658426 w 6891715"/>
                <a:gd name="connsiteY5212" fmla="*/ 5162418 h 6367455"/>
                <a:gd name="connsiteX5213" fmla="*/ 2652716 w 6891715"/>
                <a:gd name="connsiteY5213" fmla="*/ 5132859 h 6367455"/>
                <a:gd name="connsiteX5214" fmla="*/ 2649543 w 6891715"/>
                <a:gd name="connsiteY5214" fmla="*/ 5105207 h 6367455"/>
                <a:gd name="connsiteX5215" fmla="*/ 2626068 w 6891715"/>
                <a:gd name="connsiteY5215" fmla="*/ 5097261 h 6367455"/>
                <a:gd name="connsiteX5216" fmla="*/ 2593394 w 6891715"/>
                <a:gd name="connsiteY5216" fmla="*/ 5088997 h 6367455"/>
                <a:gd name="connsiteX5217" fmla="*/ 2560085 w 6891715"/>
                <a:gd name="connsiteY5217" fmla="*/ 5061027 h 6367455"/>
                <a:gd name="connsiteX5218" fmla="*/ 2538830 w 6891715"/>
                <a:gd name="connsiteY5218" fmla="*/ 5057849 h 6367455"/>
                <a:gd name="connsiteX5219" fmla="*/ 2522017 w 6891715"/>
                <a:gd name="connsiteY5219" fmla="*/ 5051810 h 6367455"/>
                <a:gd name="connsiteX5220" fmla="*/ 2489343 w 6891715"/>
                <a:gd name="connsiteY5220" fmla="*/ 5055306 h 6367455"/>
                <a:gd name="connsiteX5221" fmla="*/ 2475702 w 6891715"/>
                <a:gd name="connsiteY5221" fmla="*/ 5070245 h 6367455"/>
                <a:gd name="connsiteX5222" fmla="*/ 2452544 w 6891715"/>
                <a:gd name="connsiteY5222" fmla="*/ 5107432 h 6367455"/>
                <a:gd name="connsiteX5223" fmla="*/ 2438269 w 6891715"/>
                <a:gd name="connsiteY5223" fmla="*/ 5122370 h 6367455"/>
                <a:gd name="connsiteX5224" fmla="*/ 2419235 w 6891715"/>
                <a:gd name="connsiteY5224" fmla="*/ 5126502 h 6367455"/>
                <a:gd name="connsiteX5225" fmla="*/ 2419155 w 6891715"/>
                <a:gd name="connsiteY5225" fmla="*/ 5126339 h 6367455"/>
                <a:gd name="connsiteX5226" fmla="*/ 2414212 w 6891715"/>
                <a:gd name="connsiteY5226" fmla="*/ 5127883 h 6367455"/>
                <a:gd name="connsiteX5227" fmla="*/ 2409765 w 6891715"/>
                <a:gd name="connsiteY5227" fmla="*/ 5122167 h 6367455"/>
                <a:gd name="connsiteX5228" fmla="*/ 2400235 w 6891715"/>
                <a:gd name="connsiteY5228" fmla="*/ 5125343 h 6367455"/>
                <a:gd name="connsiteX5229" fmla="*/ 2400223 w 6891715"/>
                <a:gd name="connsiteY5229" fmla="*/ 5125369 h 6367455"/>
                <a:gd name="connsiteX5230" fmla="*/ 2408524 w 6891715"/>
                <a:gd name="connsiteY5230" fmla="*/ 5122854 h 6367455"/>
                <a:gd name="connsiteX5231" fmla="*/ 2412969 w 6891715"/>
                <a:gd name="connsiteY5231" fmla="*/ 5128049 h 6367455"/>
                <a:gd name="connsiteX5232" fmla="*/ 2397053 w 6891715"/>
                <a:gd name="connsiteY5232" fmla="*/ 5131996 h 6367455"/>
                <a:gd name="connsiteX5233" fmla="*/ 2396741 w 6891715"/>
                <a:gd name="connsiteY5233" fmla="*/ 5132647 h 6367455"/>
                <a:gd name="connsiteX5234" fmla="*/ 2385305 w 6891715"/>
                <a:gd name="connsiteY5234" fmla="*/ 5136458 h 6367455"/>
                <a:gd name="connsiteX5235" fmla="*/ 2383717 w 6891715"/>
                <a:gd name="connsiteY5235" fmla="*/ 5137411 h 6367455"/>
                <a:gd name="connsiteX5236" fmla="*/ 2384034 w 6891715"/>
                <a:gd name="connsiteY5236" fmla="*/ 5136458 h 6367455"/>
                <a:gd name="connsiteX5237" fmla="*/ 2380858 w 6891715"/>
                <a:gd name="connsiteY5237" fmla="*/ 5135823 h 6367455"/>
                <a:gd name="connsiteX5238" fmla="*/ 2379587 w 6891715"/>
                <a:gd name="connsiteY5238" fmla="*/ 5136458 h 6367455"/>
                <a:gd name="connsiteX5239" fmla="*/ 2377999 w 6891715"/>
                <a:gd name="connsiteY5239" fmla="*/ 5136458 h 6367455"/>
                <a:gd name="connsiteX5240" fmla="*/ 2377046 w 6891715"/>
                <a:gd name="connsiteY5240" fmla="*/ 5136776 h 6367455"/>
                <a:gd name="connsiteX5241" fmla="*/ 2375775 w 6891715"/>
                <a:gd name="connsiteY5241" fmla="*/ 5137411 h 6367455"/>
                <a:gd name="connsiteX5242" fmla="*/ 2375140 w 6891715"/>
                <a:gd name="connsiteY5242" fmla="*/ 5138046 h 6367455"/>
                <a:gd name="connsiteX5243" fmla="*/ 2374822 w 6891715"/>
                <a:gd name="connsiteY5243" fmla="*/ 5138999 h 6367455"/>
                <a:gd name="connsiteX5244" fmla="*/ 2374187 w 6891715"/>
                <a:gd name="connsiteY5244" fmla="*/ 5141857 h 6367455"/>
                <a:gd name="connsiteX5245" fmla="*/ 2374504 w 6891715"/>
                <a:gd name="connsiteY5245" fmla="*/ 5141857 h 6367455"/>
                <a:gd name="connsiteX5246" fmla="*/ 2375140 w 6891715"/>
                <a:gd name="connsiteY5246" fmla="*/ 5142175 h 6367455"/>
                <a:gd name="connsiteX5247" fmla="*/ 2377363 w 6891715"/>
                <a:gd name="connsiteY5247" fmla="*/ 5141540 h 6367455"/>
                <a:gd name="connsiteX5248" fmla="*/ 2351950 w 6891715"/>
                <a:gd name="connsiteY5248" fmla="*/ 5159642 h 6367455"/>
                <a:gd name="connsiteX5249" fmla="*/ 2327490 w 6891715"/>
                <a:gd name="connsiteY5249" fmla="*/ 5172345 h 6367455"/>
                <a:gd name="connsiteX5250" fmla="*/ 2305572 w 6891715"/>
                <a:gd name="connsiteY5250" fmla="*/ 5206327 h 6367455"/>
                <a:gd name="connsiteX5251" fmla="*/ 2275076 w 6891715"/>
                <a:gd name="connsiteY5251" fmla="*/ 5219348 h 6367455"/>
                <a:gd name="connsiteX5252" fmla="*/ 2232509 w 6891715"/>
                <a:gd name="connsiteY5252" fmla="*/ 5220936 h 6367455"/>
                <a:gd name="connsiteX5253" fmla="*/ 2188037 w 6891715"/>
                <a:gd name="connsiteY5253" fmla="*/ 5202198 h 6367455"/>
                <a:gd name="connsiteX5254" fmla="*/ 2180413 w 6891715"/>
                <a:gd name="connsiteY5254" fmla="*/ 5189812 h 6367455"/>
                <a:gd name="connsiteX5255" fmla="*/ 2143246 w 6891715"/>
                <a:gd name="connsiteY5255" fmla="*/ 5174251 h 6367455"/>
                <a:gd name="connsiteX5256" fmla="*/ 2120057 w 6891715"/>
                <a:gd name="connsiteY5256" fmla="*/ 5189177 h 6367455"/>
                <a:gd name="connsiteX5257" fmla="*/ 2104174 w 6891715"/>
                <a:gd name="connsiteY5257" fmla="*/ 5175521 h 6367455"/>
                <a:gd name="connsiteX5258" fmla="*/ 2082891 w 6891715"/>
                <a:gd name="connsiteY5258" fmla="*/ 5171710 h 6367455"/>
                <a:gd name="connsiteX5259" fmla="*/ 2058431 w 6891715"/>
                <a:gd name="connsiteY5259" fmla="*/ 5159324 h 6367455"/>
                <a:gd name="connsiteX5260" fmla="*/ 2040324 w 6891715"/>
                <a:gd name="connsiteY5260" fmla="*/ 5164723 h 6367455"/>
                <a:gd name="connsiteX5261" fmla="*/ 2022535 w 6891715"/>
                <a:gd name="connsiteY5261" fmla="*/ 5181555 h 6367455"/>
                <a:gd name="connsiteX5262" fmla="*/ 2004746 w 6891715"/>
                <a:gd name="connsiteY5262" fmla="*/ 5192353 h 6367455"/>
                <a:gd name="connsiteX5263" fmla="*/ 1967897 w 6891715"/>
                <a:gd name="connsiteY5263" fmla="*/ 5205374 h 6367455"/>
                <a:gd name="connsiteX5264" fmla="*/ 1959638 w 6891715"/>
                <a:gd name="connsiteY5264" fmla="*/ 5239356 h 6367455"/>
                <a:gd name="connsiteX5265" fmla="*/ 1951061 w 6891715"/>
                <a:gd name="connsiteY5265" fmla="*/ 5251106 h 6367455"/>
                <a:gd name="connsiteX5266" fmla="*/ 1959638 w 6891715"/>
                <a:gd name="connsiteY5266" fmla="*/ 5255870 h 6367455"/>
                <a:gd name="connsiteX5267" fmla="*/ 1960591 w 6891715"/>
                <a:gd name="connsiteY5267" fmla="*/ 5245390 h 6367455"/>
                <a:gd name="connsiteX5268" fmla="*/ 1963767 w 6891715"/>
                <a:gd name="connsiteY5268" fmla="*/ 5259046 h 6367455"/>
                <a:gd name="connsiteX5269" fmla="*/ 1959955 w 6891715"/>
                <a:gd name="connsiteY5269" fmla="*/ 5274925 h 6367455"/>
                <a:gd name="connsiteX5270" fmla="*/ 1964720 w 6891715"/>
                <a:gd name="connsiteY5270" fmla="*/ 5288899 h 6367455"/>
                <a:gd name="connsiteX5271" fmla="*/ 1963974 w 6891715"/>
                <a:gd name="connsiteY5271" fmla="*/ 5289811 h 6367455"/>
                <a:gd name="connsiteX5272" fmla="*/ 1973866 w 6891715"/>
                <a:gd name="connsiteY5272" fmla="*/ 5295679 h 6367455"/>
                <a:gd name="connsiteX5273" fmla="*/ 1970058 w 6891715"/>
                <a:gd name="connsiteY5273" fmla="*/ 5311533 h 6367455"/>
                <a:gd name="connsiteX5274" fmla="*/ 1985925 w 6891715"/>
                <a:gd name="connsiteY5274" fmla="*/ 5317557 h 6367455"/>
                <a:gd name="connsiteX5275" fmla="*/ 1980530 w 6891715"/>
                <a:gd name="connsiteY5275" fmla="*/ 5325801 h 6367455"/>
                <a:gd name="connsiteX5276" fmla="*/ 1973232 w 6891715"/>
                <a:gd name="connsiteY5276" fmla="*/ 5324216 h 6367455"/>
                <a:gd name="connsiteX5277" fmla="*/ 1965616 w 6891715"/>
                <a:gd name="connsiteY5277" fmla="*/ 5329606 h 6367455"/>
                <a:gd name="connsiteX5278" fmla="*/ 1962760 w 6891715"/>
                <a:gd name="connsiteY5278" fmla="*/ 5341972 h 6367455"/>
                <a:gd name="connsiteX5279" fmla="*/ 1975770 w 6891715"/>
                <a:gd name="connsiteY5279" fmla="*/ 5354655 h 6367455"/>
                <a:gd name="connsiteX5280" fmla="*/ 1971328 w 6891715"/>
                <a:gd name="connsiteY5280" fmla="*/ 5366070 h 6367455"/>
                <a:gd name="connsiteX5281" fmla="*/ 1965298 w 6891715"/>
                <a:gd name="connsiteY5281" fmla="*/ 5380022 h 6367455"/>
                <a:gd name="connsiteX5282" fmla="*/ 1926267 w 6891715"/>
                <a:gd name="connsiteY5282" fmla="*/ 5399046 h 6367455"/>
                <a:gd name="connsiteX5283" fmla="*/ 1896755 w 6891715"/>
                <a:gd name="connsiteY5283" fmla="*/ 5413315 h 6367455"/>
                <a:gd name="connsiteX5284" fmla="*/ 1868513 w 6891715"/>
                <a:gd name="connsiteY5284" fmla="*/ 5449144 h 6367455"/>
                <a:gd name="connsiteX5285" fmla="*/ 1823135 w 6891715"/>
                <a:gd name="connsiteY5285" fmla="*/ 5464364 h 6367455"/>
                <a:gd name="connsiteX5286" fmla="*/ 1755543 w 6891715"/>
                <a:gd name="connsiteY5286" fmla="*/ 5485925 h 6367455"/>
                <a:gd name="connsiteX5287" fmla="*/ 1738090 w 6891715"/>
                <a:gd name="connsiteY5287" fmla="*/ 5508121 h 6367455"/>
                <a:gd name="connsiteX5288" fmla="*/ 1753957 w 6891715"/>
                <a:gd name="connsiteY5288" fmla="*/ 5520487 h 6367455"/>
                <a:gd name="connsiteX5289" fmla="*/ 1746341 w 6891715"/>
                <a:gd name="connsiteY5289" fmla="*/ 5534438 h 6367455"/>
                <a:gd name="connsiteX5290" fmla="*/ 1742215 w 6891715"/>
                <a:gd name="connsiteY5290" fmla="*/ 5529048 h 6367455"/>
                <a:gd name="connsiteX5291" fmla="*/ 1744437 w 6891715"/>
                <a:gd name="connsiteY5291" fmla="*/ 5522706 h 6367455"/>
                <a:gd name="connsiteX5292" fmla="*/ 1726666 w 6891715"/>
                <a:gd name="connsiteY5292" fmla="*/ 5536975 h 6367455"/>
                <a:gd name="connsiteX5293" fmla="*/ 1643844 w 6891715"/>
                <a:gd name="connsiteY5293" fmla="*/ 5654293 h 6367455"/>
                <a:gd name="connsiteX5294" fmla="*/ 1644161 w 6891715"/>
                <a:gd name="connsiteY5294" fmla="*/ 5684733 h 6367455"/>
                <a:gd name="connsiteX5295" fmla="*/ 1633689 w 6891715"/>
                <a:gd name="connsiteY5295" fmla="*/ 5691391 h 6367455"/>
                <a:gd name="connsiteX5296" fmla="*/ 1645748 w 6891715"/>
                <a:gd name="connsiteY5296" fmla="*/ 5699318 h 6367455"/>
                <a:gd name="connsiteX5297" fmla="*/ 1664787 w 6891715"/>
                <a:gd name="connsiteY5297" fmla="*/ 5741490 h 6367455"/>
                <a:gd name="connsiteX5298" fmla="*/ 1679702 w 6891715"/>
                <a:gd name="connsiteY5298" fmla="*/ 5743392 h 6367455"/>
                <a:gd name="connsiteX5299" fmla="*/ 1685413 w 6891715"/>
                <a:gd name="connsiteY5299" fmla="*/ 5754807 h 6367455"/>
                <a:gd name="connsiteX5300" fmla="*/ 1692712 w 6891715"/>
                <a:gd name="connsiteY5300" fmla="*/ 5763368 h 6367455"/>
                <a:gd name="connsiteX5301" fmla="*/ 1677798 w 6891715"/>
                <a:gd name="connsiteY5301" fmla="*/ 5769709 h 6367455"/>
                <a:gd name="connsiteX5302" fmla="*/ 1658124 w 6891715"/>
                <a:gd name="connsiteY5302" fmla="*/ 5794124 h 6367455"/>
                <a:gd name="connsiteX5303" fmla="*/ 1636862 w 6891715"/>
                <a:gd name="connsiteY5303" fmla="*/ 5800783 h 6367455"/>
                <a:gd name="connsiteX5304" fmla="*/ 1631785 w 6891715"/>
                <a:gd name="connsiteY5304" fmla="*/ 5814100 h 6367455"/>
                <a:gd name="connsiteX5305" fmla="*/ 1617188 w 6891715"/>
                <a:gd name="connsiteY5305" fmla="*/ 5833125 h 6367455"/>
                <a:gd name="connsiteX5306" fmla="*/ 1613063 w 6891715"/>
                <a:gd name="connsiteY5306" fmla="*/ 5852467 h 6367455"/>
                <a:gd name="connsiteX5307" fmla="*/ 1596562 w 6891715"/>
                <a:gd name="connsiteY5307" fmla="*/ 5884174 h 6367455"/>
                <a:gd name="connsiteX5308" fmla="*/ 1605130 w 6891715"/>
                <a:gd name="connsiteY5308" fmla="*/ 5897809 h 6367455"/>
                <a:gd name="connsiteX5309" fmla="*/ 1600687 w 6891715"/>
                <a:gd name="connsiteY5309" fmla="*/ 5905101 h 6367455"/>
                <a:gd name="connsiteX5310" fmla="*/ 1584820 w 6891715"/>
                <a:gd name="connsiteY5310" fmla="*/ 5900979 h 6367455"/>
                <a:gd name="connsiteX5311" fmla="*/ 1557530 w 6891715"/>
                <a:gd name="connsiteY5311" fmla="*/ 5907638 h 6367455"/>
                <a:gd name="connsiteX5312" fmla="*/ 1535317 w 6891715"/>
                <a:gd name="connsiteY5312" fmla="*/ 5905736 h 6367455"/>
                <a:gd name="connsiteX5313" fmla="*/ 1530239 w 6891715"/>
                <a:gd name="connsiteY5313" fmla="*/ 5923809 h 6367455"/>
                <a:gd name="connsiteX5314" fmla="*/ 1507072 w 6891715"/>
                <a:gd name="connsiteY5314" fmla="*/ 5931102 h 6367455"/>
                <a:gd name="connsiteX5315" fmla="*/ 1506120 w 6891715"/>
                <a:gd name="connsiteY5315" fmla="*/ 5957736 h 6367455"/>
                <a:gd name="connsiteX5316" fmla="*/ 1494697 w 6891715"/>
                <a:gd name="connsiteY5316" fmla="*/ 5973590 h 6367455"/>
                <a:gd name="connsiteX5317" fmla="*/ 1485495 w 6891715"/>
                <a:gd name="connsiteY5317" fmla="*/ 5998956 h 6367455"/>
                <a:gd name="connsiteX5318" fmla="*/ 1475974 w 6891715"/>
                <a:gd name="connsiteY5318" fmla="*/ 6005298 h 6367455"/>
                <a:gd name="connsiteX5319" fmla="*/ 1453762 w 6891715"/>
                <a:gd name="connsiteY5319" fmla="*/ 5996737 h 6367455"/>
                <a:gd name="connsiteX5320" fmla="*/ 1414731 w 6891715"/>
                <a:gd name="connsiteY5320" fmla="*/ 6016396 h 6367455"/>
                <a:gd name="connsiteX5321" fmla="*/ 1392517 w 6891715"/>
                <a:gd name="connsiteY5321" fmla="*/ 6005932 h 6367455"/>
                <a:gd name="connsiteX5322" fmla="*/ 1351261 w 6891715"/>
                <a:gd name="connsiteY5322" fmla="*/ 6013859 h 6367455"/>
                <a:gd name="connsiteX5323" fmla="*/ 1318258 w 6891715"/>
                <a:gd name="connsiteY5323" fmla="*/ 6008786 h 6367455"/>
                <a:gd name="connsiteX5324" fmla="*/ 1261457 w 6891715"/>
                <a:gd name="connsiteY5324" fmla="*/ 6005932 h 6367455"/>
                <a:gd name="connsiteX5325" fmla="*/ 1248764 w 6891715"/>
                <a:gd name="connsiteY5325" fmla="*/ 6019883 h 6367455"/>
                <a:gd name="connsiteX5326" fmla="*/ 1228772 w 6891715"/>
                <a:gd name="connsiteY5326" fmla="*/ 6032884 h 6367455"/>
                <a:gd name="connsiteX5327" fmla="*/ 1189741 w 6891715"/>
                <a:gd name="connsiteY5327" fmla="*/ 6033835 h 6367455"/>
                <a:gd name="connsiteX5328" fmla="*/ 1159276 w 6891715"/>
                <a:gd name="connsiteY5328" fmla="*/ 6073152 h 6367455"/>
                <a:gd name="connsiteX5329" fmla="*/ 1151026 w 6891715"/>
                <a:gd name="connsiteY5329" fmla="*/ 6091226 h 6367455"/>
                <a:gd name="connsiteX5330" fmla="*/ 1140553 w 6891715"/>
                <a:gd name="connsiteY5330" fmla="*/ 6083933 h 6367455"/>
                <a:gd name="connsiteX5331" fmla="*/ 1124369 w 6891715"/>
                <a:gd name="connsiteY5331" fmla="*/ 6080762 h 6367455"/>
                <a:gd name="connsiteX5332" fmla="*/ 1118023 w 6891715"/>
                <a:gd name="connsiteY5332" fmla="*/ 6075689 h 6367455"/>
                <a:gd name="connsiteX5333" fmla="*/ 1104377 w 6891715"/>
                <a:gd name="connsiteY5333" fmla="*/ 6071567 h 6367455"/>
                <a:gd name="connsiteX5334" fmla="*/ 1095809 w 6891715"/>
                <a:gd name="connsiteY5334" fmla="*/ 6070616 h 6367455"/>
                <a:gd name="connsiteX5335" fmla="*/ 1074230 w 6891715"/>
                <a:gd name="connsiteY5335" fmla="*/ 6036054 h 6367455"/>
                <a:gd name="connsiteX5336" fmla="*/ 1076453 w 6891715"/>
                <a:gd name="connsiteY5336" fmla="*/ 6024640 h 6367455"/>
                <a:gd name="connsiteX5337" fmla="*/ 1067884 w 6891715"/>
                <a:gd name="connsiteY5337" fmla="*/ 6017347 h 6367455"/>
                <a:gd name="connsiteX5338" fmla="*/ 1072961 w 6891715"/>
                <a:gd name="connsiteY5338" fmla="*/ 5991981 h 6367455"/>
                <a:gd name="connsiteX5339" fmla="*/ 1032343 w 6891715"/>
                <a:gd name="connsiteY5339" fmla="*/ 5954565 h 6367455"/>
                <a:gd name="connsiteX5340" fmla="*/ 1005051 w 6891715"/>
                <a:gd name="connsiteY5340" fmla="*/ 5952663 h 6367455"/>
                <a:gd name="connsiteX5341" fmla="*/ 995213 w 6891715"/>
                <a:gd name="connsiteY5341" fmla="*/ 5944102 h 6367455"/>
                <a:gd name="connsiteX5342" fmla="*/ 987921 w 6891715"/>
                <a:gd name="connsiteY5342" fmla="*/ 5953614 h 6367455"/>
                <a:gd name="connsiteX5343" fmla="*/ 984747 w 6891715"/>
                <a:gd name="connsiteY5343" fmla="*/ 5946639 h 6367455"/>
                <a:gd name="connsiteX5344" fmla="*/ 967371 w 6891715"/>
                <a:gd name="connsiteY5344" fmla="*/ 5951909 h 6367455"/>
                <a:gd name="connsiteX5345" fmla="*/ 967494 w 6891715"/>
                <a:gd name="connsiteY5345" fmla="*/ 5953094 h 6367455"/>
                <a:gd name="connsiteX5346" fmla="*/ 945223 w 6891715"/>
                <a:gd name="connsiteY5346" fmla="*/ 5968032 h 6367455"/>
                <a:gd name="connsiteX5347" fmla="*/ 924225 w 6891715"/>
                <a:gd name="connsiteY5347" fmla="*/ 5969303 h 6367455"/>
                <a:gd name="connsiteX5348" fmla="*/ 909272 w 6891715"/>
                <a:gd name="connsiteY5348" fmla="*/ 5963900 h 6367455"/>
                <a:gd name="connsiteX5349" fmla="*/ 887955 w 6891715"/>
                <a:gd name="connsiteY5349" fmla="*/ 5962311 h 6367455"/>
                <a:gd name="connsiteX5350" fmla="*/ 866639 w 6891715"/>
                <a:gd name="connsiteY5350" fmla="*/ 5955955 h 6367455"/>
                <a:gd name="connsiteX5351" fmla="*/ 841188 w 6891715"/>
                <a:gd name="connsiteY5351" fmla="*/ 5968032 h 6367455"/>
                <a:gd name="connsiteX5352" fmla="*/ 822417 w 6891715"/>
                <a:gd name="connsiteY5352" fmla="*/ 5972164 h 6367455"/>
                <a:gd name="connsiteX5353" fmla="*/ 813826 w 6891715"/>
                <a:gd name="connsiteY5353" fmla="*/ 5968986 h 6367455"/>
                <a:gd name="connsiteX5354" fmla="*/ 822099 w 6891715"/>
                <a:gd name="connsiteY5354" fmla="*/ 5960404 h 6367455"/>
                <a:gd name="connsiteX5355" fmla="*/ 832598 w 6891715"/>
                <a:gd name="connsiteY5355" fmla="*/ 5933071 h 6367455"/>
                <a:gd name="connsiteX5356" fmla="*/ 836416 w 6891715"/>
                <a:gd name="connsiteY5356" fmla="*/ 5909870 h 6367455"/>
                <a:gd name="connsiteX5357" fmla="*/ 829735 w 6891715"/>
                <a:gd name="connsiteY5357" fmla="*/ 5863468 h 6367455"/>
                <a:gd name="connsiteX5358" fmla="*/ 838007 w 6891715"/>
                <a:gd name="connsiteY5358" fmla="*/ 5825647 h 6367455"/>
                <a:gd name="connsiteX5359" fmla="*/ 826871 w 6891715"/>
                <a:gd name="connsiteY5359" fmla="*/ 5806260 h 6367455"/>
                <a:gd name="connsiteX5360" fmla="*/ 839598 w 6891715"/>
                <a:gd name="connsiteY5360" fmla="*/ 5797996 h 6367455"/>
                <a:gd name="connsiteX5361" fmla="*/ 847232 w 6891715"/>
                <a:gd name="connsiteY5361" fmla="*/ 5804353 h 6367455"/>
                <a:gd name="connsiteX5362" fmla="*/ 840870 w 6891715"/>
                <a:gd name="connsiteY5362" fmla="*/ 5790369 h 6367455"/>
                <a:gd name="connsiteX5363" fmla="*/ 822735 w 6891715"/>
                <a:gd name="connsiteY5363" fmla="*/ 5790686 h 6367455"/>
                <a:gd name="connsiteX5364" fmla="*/ 806827 w 6891715"/>
                <a:gd name="connsiteY5364" fmla="*/ 5803717 h 6367455"/>
                <a:gd name="connsiteX5365" fmla="*/ 795372 w 6891715"/>
                <a:gd name="connsiteY5365" fmla="*/ 5810074 h 6367455"/>
                <a:gd name="connsiteX5366" fmla="*/ 797281 w 6891715"/>
                <a:gd name="connsiteY5366" fmla="*/ 5786873 h 6367455"/>
                <a:gd name="connsiteX5367" fmla="*/ 790918 w 6891715"/>
                <a:gd name="connsiteY5367" fmla="*/ 5777338 h 6367455"/>
                <a:gd name="connsiteX5368" fmla="*/ 800463 w 6891715"/>
                <a:gd name="connsiteY5368" fmla="*/ 5776384 h 6367455"/>
                <a:gd name="connsiteX5369" fmla="*/ 817326 w 6891715"/>
                <a:gd name="connsiteY5369" fmla="*/ 5773842 h 6367455"/>
                <a:gd name="connsiteX5370" fmla="*/ 826553 w 6891715"/>
                <a:gd name="connsiteY5370" fmla="*/ 5752548 h 6367455"/>
                <a:gd name="connsiteX5371" fmla="*/ 839280 w 6891715"/>
                <a:gd name="connsiteY5371" fmla="*/ 5740788 h 6367455"/>
                <a:gd name="connsiteX5372" fmla="*/ 840234 w 6891715"/>
                <a:gd name="connsiteY5372" fmla="*/ 5734432 h 6367455"/>
                <a:gd name="connsiteX5373" fmla="*/ 820189 w 6891715"/>
                <a:gd name="connsiteY5373" fmla="*/ 5748734 h 6367455"/>
                <a:gd name="connsiteX5374" fmla="*/ 807462 w 6891715"/>
                <a:gd name="connsiteY5374" fmla="*/ 5754137 h 6367455"/>
                <a:gd name="connsiteX5375" fmla="*/ 799190 w 6891715"/>
                <a:gd name="connsiteY5375" fmla="*/ 5764625 h 6367455"/>
                <a:gd name="connsiteX5376" fmla="*/ 801418 w 6891715"/>
                <a:gd name="connsiteY5376" fmla="*/ 5771935 h 6367455"/>
                <a:gd name="connsiteX5377" fmla="*/ 783283 w 6891715"/>
                <a:gd name="connsiteY5377" fmla="*/ 5770028 h 6367455"/>
                <a:gd name="connsiteX5378" fmla="*/ 776921 w 6891715"/>
                <a:gd name="connsiteY5378" fmla="*/ 5773206 h 6367455"/>
                <a:gd name="connsiteX5379" fmla="*/ 768331 w 6891715"/>
                <a:gd name="connsiteY5379" fmla="*/ 5770346 h 6367455"/>
                <a:gd name="connsiteX5380" fmla="*/ 765150 w 6891715"/>
                <a:gd name="connsiteY5380" fmla="*/ 5765896 h 6367455"/>
                <a:gd name="connsiteX5381" fmla="*/ 782010 w 6891715"/>
                <a:gd name="connsiteY5381" fmla="*/ 5735385 h 6367455"/>
                <a:gd name="connsiteX5382" fmla="*/ 781692 w 6891715"/>
                <a:gd name="connsiteY5382" fmla="*/ 5699471 h 6367455"/>
                <a:gd name="connsiteX5383" fmla="*/ 807781 w 6891715"/>
                <a:gd name="connsiteY5383" fmla="*/ 5671820 h 6367455"/>
                <a:gd name="connsiteX5384" fmla="*/ 810008 w 6891715"/>
                <a:gd name="connsiteY5384" fmla="*/ 5656883 h 6367455"/>
                <a:gd name="connsiteX5385" fmla="*/ 820189 w 6891715"/>
                <a:gd name="connsiteY5385" fmla="*/ 5642263 h 6367455"/>
                <a:gd name="connsiteX5386" fmla="*/ 838643 w 6891715"/>
                <a:gd name="connsiteY5386" fmla="*/ 5544691 h 6367455"/>
                <a:gd name="connsiteX5387" fmla="*/ 846597 w 6891715"/>
                <a:gd name="connsiteY5387" fmla="*/ 5489707 h 6367455"/>
                <a:gd name="connsiteX5388" fmla="*/ 828780 w 6891715"/>
                <a:gd name="connsiteY5388" fmla="*/ 5408662 h 6367455"/>
                <a:gd name="connsiteX5389" fmla="*/ 828147 w 6891715"/>
                <a:gd name="connsiteY5389" fmla="*/ 5385266 h 6367455"/>
                <a:gd name="connsiteX5390" fmla="*/ 827984 w 6891715"/>
                <a:gd name="connsiteY5390" fmla="*/ 5385412 h 6367455"/>
                <a:gd name="connsiteX5391" fmla="*/ 827032 w 6891715"/>
                <a:gd name="connsiteY5391" fmla="*/ 5365753 h 6367455"/>
                <a:gd name="connsiteX5392" fmla="*/ 829888 w 6891715"/>
                <a:gd name="connsiteY5392" fmla="*/ 5330240 h 6367455"/>
                <a:gd name="connsiteX5393" fmla="*/ 841630 w 6891715"/>
                <a:gd name="connsiteY5393" fmla="*/ 5324850 h 6367455"/>
                <a:gd name="connsiteX5394" fmla="*/ 831157 w 6891715"/>
                <a:gd name="connsiteY5394" fmla="*/ 5309947 h 6367455"/>
                <a:gd name="connsiteX5395" fmla="*/ 820051 w 6891715"/>
                <a:gd name="connsiteY5395" fmla="*/ 5303923 h 6367455"/>
                <a:gd name="connsiteX5396" fmla="*/ 826397 w 6891715"/>
                <a:gd name="connsiteY5396" fmla="*/ 5284898 h 6367455"/>
                <a:gd name="connsiteX5397" fmla="*/ 807357 w 6891715"/>
                <a:gd name="connsiteY5397" fmla="*/ 5286167 h 6367455"/>
                <a:gd name="connsiteX5398" fmla="*/ 812434 w 6891715"/>
                <a:gd name="connsiteY5398" fmla="*/ 5264288 h 6367455"/>
                <a:gd name="connsiteX5399" fmla="*/ 795615 w 6891715"/>
                <a:gd name="connsiteY5399" fmla="*/ 5265240 h 6367455"/>
                <a:gd name="connsiteX5400" fmla="*/ 796250 w 6891715"/>
                <a:gd name="connsiteY5400" fmla="*/ 5254459 h 6367455"/>
                <a:gd name="connsiteX5401" fmla="*/ 789903 w 6891715"/>
                <a:gd name="connsiteY5401" fmla="*/ 5247166 h 6367455"/>
                <a:gd name="connsiteX5402" fmla="*/ 782604 w 6891715"/>
                <a:gd name="connsiteY5402" fmla="*/ 5251922 h 6367455"/>
                <a:gd name="connsiteX5403" fmla="*/ 783556 w 6891715"/>
                <a:gd name="connsiteY5403" fmla="*/ 5237971 h 6367455"/>
                <a:gd name="connsiteX5404" fmla="*/ 800375 w 6891715"/>
                <a:gd name="connsiteY5404" fmla="*/ 5212605 h 6367455"/>
                <a:gd name="connsiteX5405" fmla="*/ 813069 w 6891715"/>
                <a:gd name="connsiteY5405" fmla="*/ 5212605 h 6367455"/>
                <a:gd name="connsiteX5406" fmla="*/ 815290 w 6891715"/>
                <a:gd name="connsiteY5406" fmla="*/ 5206263 h 6367455"/>
                <a:gd name="connsiteX5407" fmla="*/ 825763 w 6891715"/>
                <a:gd name="connsiteY5407" fmla="*/ 5193580 h 6367455"/>
                <a:gd name="connsiteX5408" fmla="*/ 843851 w 6891715"/>
                <a:gd name="connsiteY5408" fmla="*/ 5199605 h 6367455"/>
                <a:gd name="connsiteX5409" fmla="*/ 862573 w 6891715"/>
                <a:gd name="connsiteY5409" fmla="*/ 5188824 h 6367455"/>
                <a:gd name="connsiteX5410" fmla="*/ 876218 w 6891715"/>
                <a:gd name="connsiteY5410" fmla="*/ 5185653 h 6367455"/>
                <a:gd name="connsiteX5411" fmla="*/ 877488 w 6891715"/>
                <a:gd name="connsiteY5411" fmla="*/ 5192629 h 6367455"/>
                <a:gd name="connsiteX5412" fmla="*/ 891133 w 6891715"/>
                <a:gd name="connsiteY5412" fmla="*/ 5191678 h 6367455"/>
                <a:gd name="connsiteX5413" fmla="*/ 884786 w 6891715"/>
                <a:gd name="connsiteY5413" fmla="*/ 5183117 h 6367455"/>
                <a:gd name="connsiteX5414" fmla="*/ 891133 w 6891715"/>
                <a:gd name="connsiteY5414" fmla="*/ 5176775 h 6367455"/>
                <a:gd name="connsiteX5415" fmla="*/ 881613 w 6891715"/>
                <a:gd name="connsiteY5415" fmla="*/ 5179946 h 6367455"/>
                <a:gd name="connsiteX5416" fmla="*/ 878122 w 6891715"/>
                <a:gd name="connsiteY5416" fmla="*/ 5168848 h 6367455"/>
                <a:gd name="connsiteX5417" fmla="*/ 890816 w 6891715"/>
                <a:gd name="connsiteY5417" fmla="*/ 5159336 h 6367455"/>
                <a:gd name="connsiteX5418" fmla="*/ 910808 w 6891715"/>
                <a:gd name="connsiteY5418" fmla="*/ 5144116 h 6367455"/>
                <a:gd name="connsiteX5419" fmla="*/ 926675 w 6891715"/>
                <a:gd name="connsiteY5419" fmla="*/ 5140945 h 6367455"/>
                <a:gd name="connsiteX5420" fmla="*/ 933974 w 6891715"/>
                <a:gd name="connsiteY5420" fmla="*/ 5145067 h 6367455"/>
                <a:gd name="connsiteX5421" fmla="*/ 936195 w 6891715"/>
                <a:gd name="connsiteY5421" fmla="*/ 5138726 h 6367455"/>
                <a:gd name="connsiteX5422" fmla="*/ 949841 w 6891715"/>
                <a:gd name="connsiteY5422" fmla="*/ 5139677 h 6367455"/>
                <a:gd name="connsiteX5423" fmla="*/ 959361 w 6891715"/>
                <a:gd name="connsiteY5423" fmla="*/ 5151092 h 6367455"/>
                <a:gd name="connsiteX5424" fmla="*/ 989190 w 6891715"/>
                <a:gd name="connsiteY5424" fmla="*/ 5165677 h 6367455"/>
                <a:gd name="connsiteX5425" fmla="*/ 1095809 w 6891715"/>
                <a:gd name="connsiteY5425" fmla="*/ 5163458 h 6367455"/>
                <a:gd name="connsiteX5426" fmla="*/ 1111676 w 6891715"/>
                <a:gd name="connsiteY5426" fmla="*/ 5152994 h 6367455"/>
                <a:gd name="connsiteX5427" fmla="*/ 1121196 w 6891715"/>
                <a:gd name="connsiteY5427" fmla="*/ 5154897 h 6367455"/>
                <a:gd name="connsiteX5428" fmla="*/ 1124369 w 6891715"/>
                <a:gd name="connsiteY5428" fmla="*/ 5158067 h 6367455"/>
                <a:gd name="connsiteX5429" fmla="*/ 1140553 w 6891715"/>
                <a:gd name="connsiteY5429" fmla="*/ 5165360 h 6367455"/>
                <a:gd name="connsiteX5430" fmla="*/ 1168162 w 6891715"/>
                <a:gd name="connsiteY5430" fmla="*/ 5169165 h 6367455"/>
                <a:gd name="connsiteX5431" fmla="*/ 1217983 w 6891715"/>
                <a:gd name="connsiteY5431" fmla="*/ 5179312 h 6367455"/>
                <a:gd name="connsiteX5432" fmla="*/ 1264313 w 6891715"/>
                <a:gd name="connsiteY5432" fmla="*/ 5181214 h 6367455"/>
                <a:gd name="connsiteX5433" fmla="*/ 1293825 w 6891715"/>
                <a:gd name="connsiteY5433" fmla="*/ 5175507 h 6367455"/>
                <a:gd name="connsiteX5434" fmla="*/ 1307788 w 6891715"/>
                <a:gd name="connsiteY5434" fmla="*/ 5178677 h 6367455"/>
                <a:gd name="connsiteX5435" fmla="*/ 1323653 w 6891715"/>
                <a:gd name="connsiteY5435" fmla="*/ 5168848 h 6367455"/>
                <a:gd name="connsiteX5436" fmla="*/ 1329999 w 6891715"/>
                <a:gd name="connsiteY5436" fmla="*/ 5169799 h 6367455"/>
                <a:gd name="connsiteX5437" fmla="*/ 1339519 w 6891715"/>
                <a:gd name="connsiteY5437" fmla="*/ 5182482 h 6367455"/>
                <a:gd name="connsiteX5438" fmla="*/ 1351261 w 6891715"/>
                <a:gd name="connsiteY5438" fmla="*/ 5183117 h 6367455"/>
                <a:gd name="connsiteX5439" fmla="*/ 1367129 w 6891715"/>
                <a:gd name="connsiteY5439" fmla="*/ 5187556 h 6367455"/>
                <a:gd name="connsiteX5440" fmla="*/ 1385853 w 6891715"/>
                <a:gd name="connsiteY5440" fmla="*/ 5184068 h 6367455"/>
                <a:gd name="connsiteX5441" fmla="*/ 1405846 w 6891715"/>
                <a:gd name="connsiteY5441" fmla="*/ 5182799 h 6367455"/>
                <a:gd name="connsiteX5442" fmla="*/ 1422030 w 6891715"/>
                <a:gd name="connsiteY5442" fmla="*/ 5187873 h 6367455"/>
                <a:gd name="connsiteX5443" fmla="*/ 1439800 w 6891715"/>
                <a:gd name="connsiteY5443" fmla="*/ 5194214 h 6367455"/>
                <a:gd name="connsiteX5444" fmla="*/ 1449320 w 6891715"/>
                <a:gd name="connsiteY5444" fmla="*/ 5199288 h 6367455"/>
                <a:gd name="connsiteX5445" fmla="*/ 1476608 w 6891715"/>
                <a:gd name="connsiteY5445" fmla="*/ 5198336 h 6367455"/>
                <a:gd name="connsiteX5446" fmla="*/ 1488033 w 6891715"/>
                <a:gd name="connsiteY5446" fmla="*/ 5187873 h 6367455"/>
                <a:gd name="connsiteX5447" fmla="*/ 1493746 w 6891715"/>
                <a:gd name="connsiteY5447" fmla="*/ 5184702 h 6367455"/>
                <a:gd name="connsiteX5448" fmla="*/ 1492160 w 6891715"/>
                <a:gd name="connsiteY5448" fmla="*/ 5187556 h 6367455"/>
                <a:gd name="connsiteX5449" fmla="*/ 1498188 w 6891715"/>
                <a:gd name="connsiteY5449" fmla="*/ 5189141 h 6367455"/>
                <a:gd name="connsiteX5450" fmla="*/ 1499774 w 6891715"/>
                <a:gd name="connsiteY5450" fmla="*/ 5188190 h 6367455"/>
                <a:gd name="connsiteX5451" fmla="*/ 1505485 w 6891715"/>
                <a:gd name="connsiteY5451" fmla="*/ 5182165 h 6367455"/>
                <a:gd name="connsiteX5452" fmla="*/ 1506437 w 6891715"/>
                <a:gd name="connsiteY5452" fmla="*/ 5185019 h 6367455"/>
                <a:gd name="connsiteX5453" fmla="*/ 1509292 w 6891715"/>
                <a:gd name="connsiteY5453" fmla="*/ 5185336 h 6367455"/>
                <a:gd name="connsiteX5454" fmla="*/ 1509613 w 6891715"/>
                <a:gd name="connsiteY5454" fmla="*/ 5182165 h 6367455"/>
                <a:gd name="connsiteX5455" fmla="*/ 1513104 w 6891715"/>
                <a:gd name="connsiteY5455" fmla="*/ 5183117 h 6367455"/>
                <a:gd name="connsiteX5456" fmla="*/ 1513644 w 6891715"/>
                <a:gd name="connsiteY5456" fmla="*/ 5182190 h 6367455"/>
                <a:gd name="connsiteX5457" fmla="*/ 1521585 w 6891715"/>
                <a:gd name="connsiteY5457" fmla="*/ 5173933 h 6367455"/>
                <a:gd name="connsiteX5458" fmla="*/ 1536516 w 6891715"/>
                <a:gd name="connsiteY5458" fmla="*/ 5137729 h 6367455"/>
                <a:gd name="connsiteX5459" fmla="*/ 1551446 w 6891715"/>
                <a:gd name="connsiteY5459" fmla="*/ 5066590 h 6367455"/>
                <a:gd name="connsiteX5460" fmla="*/ 1559070 w 6891715"/>
                <a:gd name="connsiteY5460" fmla="*/ 5017364 h 6367455"/>
                <a:gd name="connsiteX5461" fmla="*/ 1564788 w 6891715"/>
                <a:gd name="connsiteY5461" fmla="*/ 5032291 h 6367455"/>
                <a:gd name="connsiteX5462" fmla="*/ 1571141 w 6891715"/>
                <a:gd name="connsiteY5462" fmla="*/ 5024351 h 6367455"/>
                <a:gd name="connsiteX5463" fmla="*/ 1567011 w 6891715"/>
                <a:gd name="connsiteY5463" fmla="*/ 5014506 h 6367455"/>
                <a:gd name="connsiteX5464" fmla="*/ 1560022 w 6891715"/>
                <a:gd name="connsiteY5464" fmla="*/ 5012600 h 6367455"/>
                <a:gd name="connsiteX5465" fmla="*/ 1570506 w 6891715"/>
                <a:gd name="connsiteY5465" fmla="*/ 4932569 h 6367455"/>
                <a:gd name="connsiteX5466" fmla="*/ 1570188 w 6891715"/>
                <a:gd name="connsiteY5466" fmla="*/ 4911609 h 6367455"/>
                <a:gd name="connsiteX5467" fmla="*/ 1572094 w 6891715"/>
                <a:gd name="connsiteY5467" fmla="*/ 4904939 h 6367455"/>
                <a:gd name="connsiteX5468" fmla="*/ 1577177 w 6891715"/>
                <a:gd name="connsiteY5468" fmla="*/ 4904939 h 6367455"/>
                <a:gd name="connsiteX5469" fmla="*/ 1579082 w 6891715"/>
                <a:gd name="connsiteY5469" fmla="*/ 4921136 h 6367455"/>
                <a:gd name="connsiteX5470" fmla="*/ 1600683 w 6891715"/>
                <a:gd name="connsiteY5470" fmla="*/ 4948448 h 6367455"/>
                <a:gd name="connsiteX5471" fmla="*/ 1607672 w 6891715"/>
                <a:gd name="connsiteY5471" fmla="*/ 4967186 h 6367455"/>
                <a:gd name="connsiteX5472" fmla="*/ 1616884 w 6891715"/>
                <a:gd name="connsiteY5472" fmla="*/ 4974173 h 6367455"/>
                <a:gd name="connsiteX5473" fmla="*/ 1609895 w 6891715"/>
                <a:gd name="connsiteY5473" fmla="*/ 4964963 h 6367455"/>
                <a:gd name="connsiteX5474" fmla="*/ 1606719 w 6891715"/>
                <a:gd name="connsiteY5474" fmla="*/ 4945908 h 6367455"/>
                <a:gd name="connsiteX5475" fmla="*/ 1598142 w 6891715"/>
                <a:gd name="connsiteY5475" fmla="*/ 4918595 h 6367455"/>
                <a:gd name="connsiteX5476" fmla="*/ 1586706 w 6891715"/>
                <a:gd name="connsiteY5476" fmla="*/ 4902081 h 6367455"/>
                <a:gd name="connsiteX5477" fmla="*/ 1583847 w 6891715"/>
                <a:gd name="connsiteY5477" fmla="*/ 4888425 h 6367455"/>
                <a:gd name="connsiteX5478" fmla="*/ 1561293 w 6891715"/>
                <a:gd name="connsiteY5478" fmla="*/ 4874769 h 6367455"/>
                <a:gd name="connsiteX5479" fmla="*/ 1560340 w 6891715"/>
                <a:gd name="connsiteY5479" fmla="*/ 4864288 h 6367455"/>
                <a:gd name="connsiteX5480" fmla="*/ 1569552 w 6891715"/>
                <a:gd name="connsiteY5480" fmla="*/ 4855714 h 6367455"/>
                <a:gd name="connsiteX5481" fmla="*/ 1574953 w 6891715"/>
                <a:gd name="connsiteY5481" fmla="*/ 4843963 h 6367455"/>
                <a:gd name="connsiteX5482" fmla="*/ 1584483 w 6891715"/>
                <a:gd name="connsiteY5482" fmla="*/ 4838882 h 6367455"/>
                <a:gd name="connsiteX5483" fmla="*/ 1568282 w 6891715"/>
                <a:gd name="connsiteY5483" fmla="*/ 4816651 h 6367455"/>
                <a:gd name="connsiteX5484" fmla="*/ 1556528 w 6891715"/>
                <a:gd name="connsiteY5484" fmla="*/ 4810299 h 6367455"/>
                <a:gd name="connsiteX5485" fmla="*/ 1561929 w 6891715"/>
                <a:gd name="connsiteY5485" fmla="*/ 4800136 h 6367455"/>
                <a:gd name="connsiteX5486" fmla="*/ 1546999 w 6891715"/>
                <a:gd name="connsiteY5486" fmla="*/ 4799184 h 6367455"/>
                <a:gd name="connsiteX5487" fmla="*/ 1503477 w 6891715"/>
                <a:gd name="connsiteY5487" fmla="*/ 4766790 h 6367455"/>
                <a:gd name="connsiteX5488" fmla="*/ 1501253 w 6891715"/>
                <a:gd name="connsiteY5488" fmla="*/ 4758533 h 6367455"/>
                <a:gd name="connsiteX5489" fmla="*/ 1482828 w 6891715"/>
                <a:gd name="connsiteY5489" fmla="*/ 4728998 h 6367455"/>
                <a:gd name="connsiteX5490" fmla="*/ 1470123 w 6891715"/>
                <a:gd name="connsiteY5490" fmla="*/ 4717565 h 6367455"/>
                <a:gd name="connsiteX5491" fmla="*/ 1482512 w 6891715"/>
                <a:gd name="connsiteY5491" fmla="*/ 4692158 h 6367455"/>
                <a:gd name="connsiteX5492" fmla="*/ 1466629 w 6891715"/>
                <a:gd name="connsiteY5492" fmla="*/ 4685806 h 6367455"/>
                <a:gd name="connsiteX5493" fmla="*/ 1479018 w 6891715"/>
                <a:gd name="connsiteY5493" fmla="*/ 4672150 h 6367455"/>
                <a:gd name="connsiteX5494" fmla="*/ 1491724 w 6891715"/>
                <a:gd name="connsiteY5494" fmla="*/ 4676279 h 6367455"/>
                <a:gd name="connsiteX5495" fmla="*/ 1500301 w 6891715"/>
                <a:gd name="connsiteY5495" fmla="*/ 4678502 h 6367455"/>
                <a:gd name="connsiteX5496" fmla="*/ 1494902 w 6891715"/>
                <a:gd name="connsiteY5496" fmla="*/ 4667704 h 6367455"/>
                <a:gd name="connsiteX5497" fmla="*/ 1478064 w 6891715"/>
                <a:gd name="connsiteY5497" fmla="*/ 4658494 h 6367455"/>
                <a:gd name="connsiteX5498" fmla="*/ 1458688 w 6891715"/>
                <a:gd name="connsiteY5498" fmla="*/ 4663893 h 6367455"/>
                <a:gd name="connsiteX5499" fmla="*/ 1434865 w 6891715"/>
                <a:gd name="connsiteY5499" fmla="*/ 4663258 h 6367455"/>
                <a:gd name="connsiteX5500" fmla="*/ 1431053 w 6891715"/>
                <a:gd name="connsiteY5500" fmla="*/ 4648331 h 6367455"/>
                <a:gd name="connsiteX5501" fmla="*/ 1447253 w 6891715"/>
                <a:gd name="connsiteY5501" fmla="*/ 4637851 h 6367455"/>
                <a:gd name="connsiteX5502" fmla="*/ 1430100 w 6891715"/>
                <a:gd name="connsiteY5502" fmla="*/ 4631499 h 6367455"/>
                <a:gd name="connsiteX5503" fmla="*/ 1413264 w 6891715"/>
                <a:gd name="connsiteY5503" fmla="*/ 4620066 h 6367455"/>
                <a:gd name="connsiteX5504" fmla="*/ 1405640 w 6891715"/>
                <a:gd name="connsiteY5504" fmla="*/ 4628641 h 6367455"/>
                <a:gd name="connsiteX5505" fmla="*/ 1402464 w 6891715"/>
                <a:gd name="connsiteY5505" fmla="*/ 4629594 h 6367455"/>
                <a:gd name="connsiteX5506" fmla="*/ 1396110 w 6891715"/>
                <a:gd name="connsiteY5506" fmla="*/ 4616890 h 6367455"/>
                <a:gd name="connsiteX5507" fmla="*/ 1387533 w 6891715"/>
                <a:gd name="connsiteY5507" fmla="*/ 4626735 h 6367455"/>
                <a:gd name="connsiteX5508" fmla="*/ 1376095 w 6891715"/>
                <a:gd name="connsiteY5508" fmla="*/ 4627688 h 6367455"/>
                <a:gd name="connsiteX5509" fmla="*/ 1354811 w 6891715"/>
                <a:gd name="connsiteY5509" fmla="*/ 4600694 h 6367455"/>
                <a:gd name="connsiteX5510" fmla="*/ 1342103 w 6891715"/>
                <a:gd name="connsiteY5510" fmla="*/ 4601646 h 6367455"/>
                <a:gd name="connsiteX5511" fmla="*/ 1327174 w 6891715"/>
                <a:gd name="connsiteY5511" fmla="*/ 4594659 h 6367455"/>
                <a:gd name="connsiteX5512" fmla="*/ 1309068 w 6891715"/>
                <a:gd name="connsiteY5512" fmla="*/ 4591484 h 6367455"/>
                <a:gd name="connsiteX5513" fmla="*/ 1300491 w 6891715"/>
                <a:gd name="connsiteY5513" fmla="*/ 4580051 h 6367455"/>
                <a:gd name="connsiteX5514" fmla="*/ 1287785 w 6891715"/>
                <a:gd name="connsiteY5514" fmla="*/ 4575922 h 6367455"/>
                <a:gd name="connsiteX5515" fmla="*/ 1268726 w 6891715"/>
                <a:gd name="connsiteY5515" fmla="*/ 4589578 h 6367455"/>
                <a:gd name="connsiteX5516" fmla="*/ 1251889 w 6891715"/>
                <a:gd name="connsiteY5516" fmla="*/ 4592119 h 6367455"/>
                <a:gd name="connsiteX5517" fmla="*/ 1247443 w 6891715"/>
                <a:gd name="connsiteY5517" fmla="*/ 4573064 h 6367455"/>
                <a:gd name="connsiteX5518" fmla="*/ 1240136 w 6891715"/>
                <a:gd name="connsiteY5518" fmla="*/ 4568618 h 6367455"/>
                <a:gd name="connsiteX5519" fmla="*/ 1221077 w 6891715"/>
                <a:gd name="connsiteY5519" fmla="*/ 4564807 h 6367455"/>
                <a:gd name="connsiteX5520" fmla="*/ 1217899 w 6891715"/>
                <a:gd name="connsiteY5520" fmla="*/ 4559408 h 6367455"/>
                <a:gd name="connsiteX5521" fmla="*/ 1233465 w 6891715"/>
                <a:gd name="connsiteY5521" fmla="*/ 4552103 h 6367455"/>
                <a:gd name="connsiteX5522" fmla="*/ 1251254 w 6891715"/>
                <a:gd name="connsiteY5522" fmla="*/ 4552103 h 6367455"/>
                <a:gd name="connsiteX5523" fmla="*/ 1257608 w 6891715"/>
                <a:gd name="connsiteY5523" fmla="*/ 4544481 h 6367455"/>
                <a:gd name="connsiteX5524" fmla="*/ 1242994 w 6891715"/>
                <a:gd name="connsiteY5524" fmla="*/ 4534001 h 6367455"/>
                <a:gd name="connsiteX5525" fmla="*/ 1232194 w 6891715"/>
                <a:gd name="connsiteY5525" fmla="*/ 4537177 h 6367455"/>
                <a:gd name="connsiteX5526" fmla="*/ 1225841 w 6891715"/>
                <a:gd name="connsiteY5526" fmla="*/ 4545751 h 6367455"/>
                <a:gd name="connsiteX5527" fmla="*/ 1223618 w 6891715"/>
                <a:gd name="connsiteY5527" fmla="*/ 4521615 h 6367455"/>
                <a:gd name="connsiteX5528" fmla="*/ 1230288 w 6891715"/>
                <a:gd name="connsiteY5528" fmla="*/ 4516534 h 6367455"/>
                <a:gd name="connsiteX5529" fmla="*/ 1236642 w 6891715"/>
                <a:gd name="connsiteY5529" fmla="*/ 4520345 h 6367455"/>
                <a:gd name="connsiteX5530" fmla="*/ 1251254 w 6891715"/>
                <a:gd name="connsiteY5530" fmla="*/ 4524473 h 6367455"/>
                <a:gd name="connsiteX5531" fmla="*/ 1260784 w 6891715"/>
                <a:gd name="connsiteY5531" fmla="*/ 4524473 h 6367455"/>
                <a:gd name="connsiteX5532" fmla="*/ 1246807 w 6891715"/>
                <a:gd name="connsiteY5532" fmla="*/ 4509547 h 6367455"/>
                <a:gd name="connsiteX5533" fmla="*/ 1235053 w 6891715"/>
                <a:gd name="connsiteY5533" fmla="*/ 4512088 h 6367455"/>
                <a:gd name="connsiteX5534" fmla="*/ 1228700 w 6891715"/>
                <a:gd name="connsiteY5534" fmla="*/ 4506689 h 6367455"/>
                <a:gd name="connsiteX5535" fmla="*/ 1219488 w 6891715"/>
                <a:gd name="connsiteY5535" fmla="*/ 4515263 h 6367455"/>
                <a:gd name="connsiteX5536" fmla="*/ 1210911 w 6891715"/>
                <a:gd name="connsiteY5536" fmla="*/ 4511135 h 6367455"/>
                <a:gd name="connsiteX5537" fmla="*/ 1209640 w 6891715"/>
                <a:gd name="connsiteY5537" fmla="*/ 4500972 h 6367455"/>
                <a:gd name="connsiteX5538" fmla="*/ 1215040 w 6891715"/>
                <a:gd name="connsiteY5538" fmla="*/ 4495573 h 6367455"/>
                <a:gd name="connsiteX5539" fmla="*/ 1224570 w 6891715"/>
                <a:gd name="connsiteY5539" fmla="*/ 4486681 h 6367455"/>
                <a:gd name="connsiteX5540" fmla="*/ 1245219 w 6891715"/>
                <a:gd name="connsiteY5540" fmla="*/ 4468578 h 6367455"/>
                <a:gd name="connsiteX5541" fmla="*/ 1268726 w 6891715"/>
                <a:gd name="connsiteY5541" fmla="*/ 4469531 h 6367455"/>
                <a:gd name="connsiteX5542" fmla="*/ 1283656 w 6891715"/>
                <a:gd name="connsiteY5542" fmla="*/ 4465085 h 6367455"/>
                <a:gd name="connsiteX5543" fmla="*/ 1299538 w 6891715"/>
                <a:gd name="connsiteY5543" fmla="*/ 4471437 h 6367455"/>
                <a:gd name="connsiteX5544" fmla="*/ 1299538 w 6891715"/>
                <a:gd name="connsiteY5544" fmla="*/ 4464132 h 6367455"/>
                <a:gd name="connsiteX5545" fmla="*/ 1310974 w 6891715"/>
                <a:gd name="connsiteY5545" fmla="*/ 4460956 h 6367455"/>
                <a:gd name="connsiteX5546" fmla="*/ 1324633 w 6891715"/>
                <a:gd name="connsiteY5546" fmla="*/ 4463815 h 6367455"/>
                <a:gd name="connsiteX5547" fmla="*/ 1327809 w 6891715"/>
                <a:gd name="connsiteY5547" fmla="*/ 4450159 h 6367455"/>
                <a:gd name="connsiteX5548" fmla="*/ 1331938 w 6891715"/>
                <a:gd name="connsiteY5548" fmla="*/ 4442854 h 6367455"/>
                <a:gd name="connsiteX5549" fmla="*/ 1346869 w 6891715"/>
                <a:gd name="connsiteY5549" fmla="*/ 4448888 h 6367455"/>
                <a:gd name="connsiteX5550" fmla="*/ 1379908 w 6891715"/>
                <a:gd name="connsiteY5550" fmla="*/ 4448571 h 6367455"/>
                <a:gd name="connsiteX5551" fmla="*/ 1388485 w 6891715"/>
                <a:gd name="connsiteY5551" fmla="*/ 4460004 h 6367455"/>
                <a:gd name="connsiteX5552" fmla="*/ 1411675 w 6891715"/>
                <a:gd name="connsiteY5552" fmla="*/ 4485093 h 6367455"/>
                <a:gd name="connsiteX5553" fmla="*/ 1430735 w 6891715"/>
                <a:gd name="connsiteY5553" fmla="*/ 4474295 h 6367455"/>
                <a:gd name="connsiteX5554" fmla="*/ 1447570 w 6891715"/>
                <a:gd name="connsiteY5554" fmla="*/ 4466991 h 6367455"/>
                <a:gd name="connsiteX5555" fmla="*/ 1462817 w 6891715"/>
                <a:gd name="connsiteY5555" fmla="*/ 4477471 h 6367455"/>
                <a:gd name="connsiteX5556" fmla="*/ 1481559 w 6891715"/>
                <a:gd name="connsiteY5556" fmla="*/ 4465403 h 6367455"/>
                <a:gd name="connsiteX5557" fmla="*/ 1497442 w 6891715"/>
                <a:gd name="connsiteY5557" fmla="*/ 4462227 h 6367455"/>
                <a:gd name="connsiteX5558" fmla="*/ 1506018 w 6891715"/>
                <a:gd name="connsiteY5558" fmla="*/ 4476836 h 6367455"/>
                <a:gd name="connsiteX5559" fmla="*/ 1522855 w 6891715"/>
                <a:gd name="connsiteY5559" fmla="*/ 4478741 h 6367455"/>
                <a:gd name="connsiteX5560" fmla="*/ 1532386 w 6891715"/>
                <a:gd name="connsiteY5560" fmla="*/ 4480964 h 6367455"/>
                <a:gd name="connsiteX5561" fmla="*/ 1536516 w 6891715"/>
                <a:gd name="connsiteY5561" fmla="*/ 4472389 h 6367455"/>
                <a:gd name="connsiteX5562" fmla="*/ 1529209 w 6891715"/>
                <a:gd name="connsiteY5562" fmla="*/ 4466038 h 6367455"/>
                <a:gd name="connsiteX5563" fmla="*/ 1519361 w 6891715"/>
                <a:gd name="connsiteY5563" fmla="*/ 4448571 h 6367455"/>
                <a:gd name="connsiteX5564" fmla="*/ 1512690 w 6891715"/>
                <a:gd name="connsiteY5564" fmla="*/ 4384101 h 6367455"/>
                <a:gd name="connsiteX5565" fmla="*/ 1511104 w 6891715"/>
                <a:gd name="connsiteY5565" fmla="*/ 4368222 h 6367455"/>
                <a:gd name="connsiteX5566" fmla="*/ 1498395 w 6891715"/>
                <a:gd name="connsiteY5566" fmla="*/ 4357742 h 6367455"/>
                <a:gd name="connsiteX5567" fmla="*/ 1492996 w 6891715"/>
                <a:gd name="connsiteY5567" fmla="*/ 4334875 h 6367455"/>
                <a:gd name="connsiteX5568" fmla="*/ 1478064 w 6891715"/>
                <a:gd name="connsiteY5568" fmla="*/ 4314550 h 6367455"/>
                <a:gd name="connsiteX5569" fmla="*/ 1478064 w 6891715"/>
                <a:gd name="connsiteY5569" fmla="*/ 4307563 h 6367455"/>
                <a:gd name="connsiteX5570" fmla="*/ 1484418 w 6891715"/>
                <a:gd name="connsiteY5570" fmla="*/ 4310422 h 6367455"/>
                <a:gd name="connsiteX5571" fmla="*/ 1497125 w 6891715"/>
                <a:gd name="connsiteY5571" fmla="*/ 4312645 h 6367455"/>
                <a:gd name="connsiteX5572" fmla="*/ 1513961 w 6891715"/>
                <a:gd name="connsiteY5572" fmla="*/ 4325030 h 6367455"/>
                <a:gd name="connsiteX5573" fmla="*/ 1526668 w 6891715"/>
                <a:gd name="connsiteY5573" fmla="*/ 4319631 h 6367455"/>
                <a:gd name="connsiteX5574" fmla="*/ 1545728 w 6891715"/>
                <a:gd name="connsiteY5574" fmla="*/ 4317408 h 6367455"/>
                <a:gd name="connsiteX5575" fmla="*/ 1550175 w 6891715"/>
                <a:gd name="connsiteY5575" fmla="*/ 4328841 h 6367455"/>
                <a:gd name="connsiteX5576" fmla="*/ 1542551 w 6891715"/>
                <a:gd name="connsiteY5576" fmla="*/ 4339322 h 6367455"/>
                <a:gd name="connsiteX5577" fmla="*/ 1555893 w 6891715"/>
                <a:gd name="connsiteY5577" fmla="*/ 4358694 h 6367455"/>
                <a:gd name="connsiteX5578" fmla="*/ 1569552 w 6891715"/>
                <a:gd name="connsiteY5578" fmla="*/ 4364728 h 6367455"/>
                <a:gd name="connsiteX5579" fmla="*/ 1589565 w 6891715"/>
                <a:gd name="connsiteY5579" fmla="*/ 4358377 h 6367455"/>
                <a:gd name="connsiteX5580" fmla="*/ 1610531 w 6891715"/>
                <a:gd name="connsiteY5580" fmla="*/ 4367269 h 6367455"/>
                <a:gd name="connsiteX5581" fmla="*/ 1625460 w 6891715"/>
                <a:gd name="connsiteY5581" fmla="*/ 4369492 h 6367455"/>
                <a:gd name="connsiteX5582" fmla="*/ 1659450 w 6891715"/>
                <a:gd name="connsiteY5582" fmla="*/ 4368222 h 6367455"/>
                <a:gd name="connsiteX5583" fmla="*/ 1677556 w 6891715"/>
                <a:gd name="connsiteY5583" fmla="*/ 4356154 h 6367455"/>
                <a:gd name="connsiteX5584" fmla="*/ 1690898 w 6891715"/>
                <a:gd name="connsiteY5584" fmla="*/ 4346626 h 6367455"/>
                <a:gd name="connsiteX5585" fmla="*/ 1720758 w 6891715"/>
                <a:gd name="connsiteY5585" fmla="*/ 4349484 h 6367455"/>
                <a:gd name="connsiteX5586" fmla="*/ 1694075 w 6891715"/>
                <a:gd name="connsiteY5586" fmla="*/ 4341227 h 6367455"/>
                <a:gd name="connsiteX5587" fmla="*/ 1679463 w 6891715"/>
                <a:gd name="connsiteY5587" fmla="*/ 4339322 h 6367455"/>
                <a:gd name="connsiteX5588" fmla="*/ 1680416 w 6891715"/>
                <a:gd name="connsiteY5588" fmla="*/ 4328841 h 6367455"/>
                <a:gd name="connsiteX5589" fmla="*/ 1688675 w 6891715"/>
                <a:gd name="connsiteY5589" fmla="*/ 4312009 h 6367455"/>
                <a:gd name="connsiteX5590" fmla="*/ 1722347 w 6891715"/>
                <a:gd name="connsiteY5590" fmla="*/ 4291684 h 6367455"/>
                <a:gd name="connsiteX5591" fmla="*/ 1748712 w 6891715"/>
                <a:gd name="connsiteY5591" fmla="*/ 4285015 h 6367455"/>
                <a:gd name="connsiteX5592" fmla="*/ 1771901 w 6891715"/>
                <a:gd name="connsiteY5592" fmla="*/ 4278663 h 6367455"/>
                <a:gd name="connsiteX5593" fmla="*/ 1801444 w 6891715"/>
                <a:gd name="connsiteY5593" fmla="*/ 4257067 h 6367455"/>
                <a:gd name="connsiteX5594" fmla="*/ 1820186 w 6891715"/>
                <a:gd name="connsiteY5594" fmla="*/ 4234836 h 6367455"/>
                <a:gd name="connsiteX5595" fmla="*/ 1828762 w 6891715"/>
                <a:gd name="connsiteY5595" fmla="*/ 4230390 h 6367455"/>
                <a:gd name="connsiteX5596" fmla="*/ 1817962 w 6891715"/>
                <a:gd name="connsiteY5596" fmla="*/ 4222451 h 6367455"/>
                <a:gd name="connsiteX5597" fmla="*/ 1816056 w 6891715"/>
                <a:gd name="connsiteY5597" fmla="*/ 4208477 h 6367455"/>
                <a:gd name="connsiteX5598" fmla="*/ 1820821 w 6891715"/>
                <a:gd name="connsiteY5598" fmla="*/ 4198949 h 6367455"/>
                <a:gd name="connsiteX5599" fmla="*/ 1818280 w 6891715"/>
                <a:gd name="connsiteY5599" fmla="*/ 4157981 h 6367455"/>
                <a:gd name="connsiteX5600" fmla="*/ 1815103 w 6891715"/>
                <a:gd name="connsiteY5600" fmla="*/ 4152582 h 6367455"/>
                <a:gd name="connsiteX5601" fmla="*/ 1832892 w 6891715"/>
                <a:gd name="connsiteY5601" fmla="*/ 4132574 h 6367455"/>
                <a:gd name="connsiteX5602" fmla="*/ 1847822 w 6891715"/>
                <a:gd name="connsiteY5602" fmla="*/ 4124952 h 6367455"/>
                <a:gd name="connsiteX5603" fmla="*/ 1866881 w 6891715"/>
                <a:gd name="connsiteY5603" fmla="*/ 4121459 h 6367455"/>
                <a:gd name="connsiteX5604" fmla="*/ 1901506 w 6891715"/>
                <a:gd name="connsiteY5604" fmla="*/ 4114790 h 6367455"/>
                <a:gd name="connsiteX5605" fmla="*/ 1920566 w 6891715"/>
                <a:gd name="connsiteY5605" fmla="*/ 4111614 h 6367455"/>
                <a:gd name="connsiteX5606" fmla="*/ 1920836 w 6891715"/>
                <a:gd name="connsiteY5606" fmla="*/ 4111854 h 6367455"/>
                <a:gd name="connsiteX5607" fmla="*/ 1949386 w 6891715"/>
                <a:gd name="connsiteY5607" fmla="*/ 4094630 h 6367455"/>
                <a:gd name="connsiteX5608" fmla="*/ 1978517 w 6891715"/>
                <a:gd name="connsiteY5608" fmla="*/ 4070064 h 6367455"/>
                <a:gd name="connsiteX5609" fmla="*/ 1977988 w 6891715"/>
                <a:gd name="connsiteY5609" fmla="*/ 4069704 h 6367455"/>
                <a:gd name="connsiteX5610" fmla="*/ 1995753 w 6891715"/>
                <a:gd name="connsiteY5610" fmla="*/ 4059226 h 6367455"/>
                <a:gd name="connsiteX5611" fmla="*/ 2007174 w 6891715"/>
                <a:gd name="connsiteY5611" fmla="*/ 4057321 h 6367455"/>
                <a:gd name="connsiteX5612" fmla="*/ 2015422 w 6891715"/>
                <a:gd name="connsiteY5612" fmla="*/ 4063036 h 6367455"/>
                <a:gd name="connsiteX5613" fmla="*/ 2018911 w 6891715"/>
                <a:gd name="connsiteY5613" fmla="*/ 4062084 h 6367455"/>
                <a:gd name="connsiteX5614" fmla="*/ 2024622 w 6891715"/>
                <a:gd name="connsiteY5614" fmla="*/ 4061449 h 6367455"/>
                <a:gd name="connsiteX5615" fmla="*/ 2022084 w 6891715"/>
                <a:gd name="connsiteY5615" fmla="*/ 4070339 h 6367455"/>
                <a:gd name="connsiteX5616" fmla="*/ 2031283 w 6891715"/>
                <a:gd name="connsiteY5616" fmla="*/ 4070339 h 6367455"/>
                <a:gd name="connsiteX5617" fmla="*/ 2036676 w 6891715"/>
                <a:gd name="connsiteY5617" fmla="*/ 4065894 h 6367455"/>
                <a:gd name="connsiteX5618" fmla="*/ 2025890 w 6891715"/>
                <a:gd name="connsiteY5618" fmla="*/ 4052876 h 6367455"/>
                <a:gd name="connsiteX5619" fmla="*/ 2022084 w 6891715"/>
                <a:gd name="connsiteY5619" fmla="*/ 4052876 h 6367455"/>
                <a:gd name="connsiteX5620" fmla="*/ 2012567 w 6891715"/>
                <a:gd name="connsiteY5620" fmla="*/ 4055099 h 6367455"/>
                <a:gd name="connsiteX5621" fmla="*/ 2003049 w 6891715"/>
                <a:gd name="connsiteY5621" fmla="*/ 4043351 h 6367455"/>
                <a:gd name="connsiteX5622" fmla="*/ 2004318 w 6891715"/>
                <a:gd name="connsiteY5622" fmla="*/ 4036049 h 6367455"/>
                <a:gd name="connsiteX5623" fmla="*/ 2013518 w 6891715"/>
                <a:gd name="connsiteY5623" fmla="*/ 4031604 h 6367455"/>
                <a:gd name="connsiteX5624" fmla="*/ 2023035 w 6891715"/>
                <a:gd name="connsiteY5624" fmla="*/ 4026206 h 6367455"/>
                <a:gd name="connsiteX5625" fmla="*/ 2023987 w 6891715"/>
                <a:gd name="connsiteY5625" fmla="*/ 4018904 h 6367455"/>
                <a:gd name="connsiteX5626" fmla="*/ 2023035 w 6891715"/>
                <a:gd name="connsiteY5626" fmla="*/ 4009379 h 6367455"/>
                <a:gd name="connsiteX5627" fmla="*/ 2032235 w 6891715"/>
                <a:gd name="connsiteY5627" fmla="*/ 4000806 h 6367455"/>
                <a:gd name="connsiteX5628" fmla="*/ 2048097 w 6891715"/>
                <a:gd name="connsiteY5628" fmla="*/ 3994456 h 6367455"/>
                <a:gd name="connsiteX5629" fmla="*/ 2058566 w 6891715"/>
                <a:gd name="connsiteY5629" fmla="*/ 4003029 h 6367455"/>
                <a:gd name="connsiteX5630" fmla="*/ 2064910 w 6891715"/>
                <a:gd name="connsiteY5630" fmla="*/ 3996679 h 6367455"/>
                <a:gd name="connsiteX5631" fmla="*/ 2067131 w 6891715"/>
                <a:gd name="connsiteY5631" fmla="*/ 3998266 h 6367455"/>
                <a:gd name="connsiteX5632" fmla="*/ 2061421 w 6891715"/>
                <a:gd name="connsiteY5632" fmla="*/ 4005569 h 6367455"/>
                <a:gd name="connsiteX5633" fmla="*/ 2062690 w 6891715"/>
                <a:gd name="connsiteY5633" fmla="*/ 4012554 h 6367455"/>
                <a:gd name="connsiteX5634" fmla="*/ 2060469 w 6891715"/>
                <a:gd name="connsiteY5634" fmla="*/ 4021761 h 6367455"/>
                <a:gd name="connsiteX5635" fmla="*/ 2056028 w 6891715"/>
                <a:gd name="connsiteY5635" fmla="*/ 4024619 h 6367455"/>
                <a:gd name="connsiteX5636" fmla="*/ 2053807 w 6891715"/>
                <a:gd name="connsiteY5636" fmla="*/ 4024619 h 6367455"/>
                <a:gd name="connsiteX5637" fmla="*/ 2046511 w 6891715"/>
                <a:gd name="connsiteY5637" fmla="*/ 4018269 h 6367455"/>
                <a:gd name="connsiteX5638" fmla="*/ 2041752 w 6891715"/>
                <a:gd name="connsiteY5638" fmla="*/ 4003346 h 6367455"/>
                <a:gd name="connsiteX5639" fmla="*/ 2029697 w 6891715"/>
                <a:gd name="connsiteY5639" fmla="*/ 4007474 h 6367455"/>
                <a:gd name="connsiteX5640" fmla="*/ 2026842 w 6891715"/>
                <a:gd name="connsiteY5640" fmla="*/ 4014776 h 6367455"/>
                <a:gd name="connsiteX5641" fmla="*/ 2040166 w 6891715"/>
                <a:gd name="connsiteY5641" fmla="*/ 4024619 h 6367455"/>
                <a:gd name="connsiteX5642" fmla="*/ 2046511 w 6891715"/>
                <a:gd name="connsiteY5642" fmla="*/ 4020491 h 6367455"/>
                <a:gd name="connsiteX5643" fmla="*/ 2041118 w 6891715"/>
                <a:gd name="connsiteY5643" fmla="*/ 4028111 h 6367455"/>
                <a:gd name="connsiteX5644" fmla="*/ 2040483 w 6891715"/>
                <a:gd name="connsiteY5644" fmla="*/ 4035414 h 6367455"/>
                <a:gd name="connsiteX5645" fmla="*/ 2036042 w 6891715"/>
                <a:gd name="connsiteY5645" fmla="*/ 4039859 h 6367455"/>
                <a:gd name="connsiteX5646" fmla="*/ 2037311 w 6891715"/>
                <a:gd name="connsiteY5646" fmla="*/ 4034144 h 6367455"/>
                <a:gd name="connsiteX5647" fmla="*/ 2024939 w 6891715"/>
                <a:gd name="connsiteY5647" fmla="*/ 4027159 h 6367455"/>
                <a:gd name="connsiteX5648" fmla="*/ 2017325 w 6891715"/>
                <a:gd name="connsiteY5648" fmla="*/ 4035414 h 6367455"/>
                <a:gd name="connsiteX5649" fmla="*/ 2033187 w 6891715"/>
                <a:gd name="connsiteY5649" fmla="*/ 4041764 h 6367455"/>
                <a:gd name="connsiteX5650" fmla="*/ 2034139 w 6891715"/>
                <a:gd name="connsiteY5650" fmla="*/ 4049066 h 6367455"/>
                <a:gd name="connsiteX5651" fmla="*/ 2039214 w 6891715"/>
                <a:gd name="connsiteY5651" fmla="*/ 4062084 h 6367455"/>
                <a:gd name="connsiteX5652" fmla="*/ 2042387 w 6891715"/>
                <a:gd name="connsiteY5652" fmla="*/ 4058909 h 6367455"/>
                <a:gd name="connsiteX5653" fmla="*/ 2047780 w 6891715"/>
                <a:gd name="connsiteY5653" fmla="*/ 4059861 h 6367455"/>
                <a:gd name="connsiteX5654" fmla="*/ 2064593 w 6891715"/>
                <a:gd name="connsiteY5654" fmla="*/ 4064941 h 6367455"/>
                <a:gd name="connsiteX5655" fmla="*/ 2067766 w 6891715"/>
                <a:gd name="connsiteY5655" fmla="*/ 4065894 h 6367455"/>
                <a:gd name="connsiteX5656" fmla="*/ 2066497 w 6891715"/>
                <a:gd name="connsiteY5656" fmla="*/ 4055416 h 6367455"/>
                <a:gd name="connsiteX5657" fmla="*/ 2038263 w 6891715"/>
                <a:gd name="connsiteY5657" fmla="*/ 4049384 h 6367455"/>
                <a:gd name="connsiteX5658" fmla="*/ 2042069 w 6891715"/>
                <a:gd name="connsiteY5658" fmla="*/ 4043034 h 6367455"/>
                <a:gd name="connsiteX5659" fmla="*/ 2052538 w 6891715"/>
                <a:gd name="connsiteY5659" fmla="*/ 4043034 h 6367455"/>
                <a:gd name="connsiteX5660" fmla="*/ 2062055 w 6891715"/>
                <a:gd name="connsiteY5660" fmla="*/ 4044939 h 6367455"/>
                <a:gd name="connsiteX5661" fmla="*/ 2063324 w 6891715"/>
                <a:gd name="connsiteY5661" fmla="*/ 4040811 h 6367455"/>
                <a:gd name="connsiteX5662" fmla="*/ 2047462 w 6891715"/>
                <a:gd name="connsiteY5662" fmla="*/ 4038589 h 6367455"/>
                <a:gd name="connsiteX5663" fmla="*/ 2043021 w 6891715"/>
                <a:gd name="connsiteY5663" fmla="*/ 4032239 h 6367455"/>
                <a:gd name="connsiteX5664" fmla="*/ 2050635 w 6891715"/>
                <a:gd name="connsiteY5664" fmla="*/ 4028111 h 6367455"/>
                <a:gd name="connsiteX5665" fmla="*/ 2062055 w 6891715"/>
                <a:gd name="connsiteY5665" fmla="*/ 4031286 h 6367455"/>
                <a:gd name="connsiteX5666" fmla="*/ 2066497 w 6891715"/>
                <a:gd name="connsiteY5666" fmla="*/ 4023984 h 6367455"/>
                <a:gd name="connsiteX5667" fmla="*/ 2076648 w 6891715"/>
                <a:gd name="connsiteY5667" fmla="*/ 4016364 h 6367455"/>
                <a:gd name="connsiteX5668" fmla="*/ 2083945 w 6891715"/>
                <a:gd name="connsiteY5668" fmla="*/ 4016364 h 6367455"/>
                <a:gd name="connsiteX5669" fmla="*/ 2102027 w 6891715"/>
                <a:gd name="connsiteY5669" fmla="*/ 4010649 h 6367455"/>
                <a:gd name="connsiteX5670" fmla="*/ 2114716 w 6891715"/>
                <a:gd name="connsiteY5670" fmla="*/ 4016999 h 6367455"/>
                <a:gd name="connsiteX5671" fmla="*/ 2129627 w 6891715"/>
                <a:gd name="connsiteY5671" fmla="*/ 4011919 h 6367455"/>
                <a:gd name="connsiteX5672" fmla="*/ 2117889 w 6891715"/>
                <a:gd name="connsiteY5672" fmla="*/ 4011919 h 6367455"/>
                <a:gd name="connsiteX5673" fmla="*/ 2126454 w 6891715"/>
                <a:gd name="connsiteY5673" fmla="*/ 4004299 h 6367455"/>
                <a:gd name="connsiteX5674" fmla="*/ 2108372 w 6891715"/>
                <a:gd name="connsiteY5674" fmla="*/ 4009696 h 6367455"/>
                <a:gd name="connsiteX5675" fmla="*/ 2113765 w 6891715"/>
                <a:gd name="connsiteY5675" fmla="*/ 3997949 h 6367455"/>
                <a:gd name="connsiteX5676" fmla="*/ 2103296 w 6891715"/>
                <a:gd name="connsiteY5676" fmla="*/ 4007474 h 6367455"/>
                <a:gd name="connsiteX5677" fmla="*/ 2096951 w 6891715"/>
                <a:gd name="connsiteY5677" fmla="*/ 4010014 h 6367455"/>
                <a:gd name="connsiteX5678" fmla="*/ 2087434 w 6891715"/>
                <a:gd name="connsiteY5678" fmla="*/ 4010014 h 6367455"/>
                <a:gd name="connsiteX5679" fmla="*/ 2076648 w 6891715"/>
                <a:gd name="connsiteY5679" fmla="*/ 4004616 h 6367455"/>
                <a:gd name="connsiteX5680" fmla="*/ 2064910 w 6891715"/>
                <a:gd name="connsiteY5680" fmla="*/ 3996679 h 6367455"/>
                <a:gd name="connsiteX5681" fmla="*/ 2050318 w 6891715"/>
                <a:gd name="connsiteY5681" fmla="*/ 3984931 h 6367455"/>
                <a:gd name="connsiteX5682" fmla="*/ 2061421 w 6891715"/>
                <a:gd name="connsiteY5682" fmla="*/ 3974454 h 6367455"/>
                <a:gd name="connsiteX5683" fmla="*/ 2077600 w 6891715"/>
                <a:gd name="connsiteY5683" fmla="*/ 3987154 h 6367455"/>
                <a:gd name="connsiteX5684" fmla="*/ 2099806 w 6891715"/>
                <a:gd name="connsiteY5684" fmla="*/ 3980486 h 6367455"/>
                <a:gd name="connsiteX5685" fmla="*/ 2076648 w 6891715"/>
                <a:gd name="connsiteY5685" fmla="*/ 3982709 h 6367455"/>
                <a:gd name="connsiteX5686" fmla="*/ 2062690 w 6891715"/>
                <a:gd name="connsiteY5686" fmla="*/ 3969056 h 6367455"/>
                <a:gd name="connsiteX5687" fmla="*/ 2073159 w 6891715"/>
                <a:gd name="connsiteY5687" fmla="*/ 3946831 h 6367455"/>
                <a:gd name="connsiteX5688" fmla="*/ 2103296 w 6891715"/>
                <a:gd name="connsiteY5688" fmla="*/ 3908414 h 6367455"/>
                <a:gd name="connsiteX5689" fmla="*/ 2110275 w 6891715"/>
                <a:gd name="connsiteY5689" fmla="*/ 3875076 h 6367455"/>
                <a:gd name="connsiteX5690" fmla="*/ 2107103 w 6891715"/>
                <a:gd name="connsiteY5690" fmla="*/ 3848406 h 6367455"/>
                <a:gd name="connsiteX5691" fmla="*/ 2114082 w 6891715"/>
                <a:gd name="connsiteY5691" fmla="*/ 3831896 h 6367455"/>
                <a:gd name="connsiteX5692" fmla="*/ 2119475 w 6891715"/>
                <a:gd name="connsiteY5692" fmla="*/ 3819196 h 6367455"/>
                <a:gd name="connsiteX5693" fmla="*/ 2129944 w 6891715"/>
                <a:gd name="connsiteY5693" fmla="*/ 3819196 h 6367455"/>
                <a:gd name="connsiteX5694" fmla="*/ 2131213 w 6891715"/>
                <a:gd name="connsiteY5694" fmla="*/ 3826181 h 6367455"/>
                <a:gd name="connsiteX5695" fmla="*/ 2138509 w 6891715"/>
                <a:gd name="connsiteY5695" fmla="*/ 3828403 h 6367455"/>
                <a:gd name="connsiteX5696" fmla="*/ 2151199 w 6891715"/>
                <a:gd name="connsiteY5696" fmla="*/ 3823958 h 6367455"/>
                <a:gd name="connsiteX5697" fmla="*/ 2153419 w 6891715"/>
                <a:gd name="connsiteY5697" fmla="*/ 3831578 h 6367455"/>
                <a:gd name="connsiteX5698" fmla="*/ 2155640 w 6891715"/>
                <a:gd name="connsiteY5698" fmla="*/ 3837293 h 6367455"/>
                <a:gd name="connsiteX5699" fmla="*/ 2171502 w 6891715"/>
                <a:gd name="connsiteY5699" fmla="*/ 3844913 h 6367455"/>
                <a:gd name="connsiteX5700" fmla="*/ 2166426 w 6891715"/>
                <a:gd name="connsiteY5700" fmla="*/ 3860789 h 6367455"/>
                <a:gd name="connsiteX5701" fmla="*/ 2156909 w 6891715"/>
                <a:gd name="connsiteY5701" fmla="*/ 3861741 h 6367455"/>
                <a:gd name="connsiteX5702" fmla="*/ 2146440 w 6891715"/>
                <a:gd name="connsiteY5702" fmla="*/ 3874441 h 6367455"/>
                <a:gd name="connsiteX5703" fmla="*/ 2156909 w 6891715"/>
                <a:gd name="connsiteY5703" fmla="*/ 3884284 h 6367455"/>
                <a:gd name="connsiteX5704" fmla="*/ 2154688 w 6891715"/>
                <a:gd name="connsiteY5704" fmla="*/ 3892221 h 6367455"/>
                <a:gd name="connsiteX5705" fmla="*/ 2159447 w 6891715"/>
                <a:gd name="connsiteY5705" fmla="*/ 3901746 h 6367455"/>
                <a:gd name="connsiteX5706" fmla="*/ 2178481 w 6891715"/>
                <a:gd name="connsiteY5706" fmla="*/ 3913176 h 6367455"/>
                <a:gd name="connsiteX5707" fmla="*/ 2196563 w 6891715"/>
                <a:gd name="connsiteY5707" fmla="*/ 3910954 h 6367455"/>
                <a:gd name="connsiteX5708" fmla="*/ 2208935 w 6891715"/>
                <a:gd name="connsiteY5708" fmla="*/ 3887776 h 6367455"/>
                <a:gd name="connsiteX5709" fmla="*/ 2194343 w 6891715"/>
                <a:gd name="connsiteY5709" fmla="*/ 3907779 h 6367455"/>
                <a:gd name="connsiteX5710" fmla="*/ 2185777 w 6891715"/>
                <a:gd name="connsiteY5710" fmla="*/ 3910954 h 6367455"/>
                <a:gd name="connsiteX5711" fmla="*/ 2174357 w 6891715"/>
                <a:gd name="connsiteY5711" fmla="*/ 3909366 h 6367455"/>
                <a:gd name="connsiteX5712" fmla="*/ 2168329 w 6891715"/>
                <a:gd name="connsiteY5712" fmla="*/ 3904921 h 6367455"/>
                <a:gd name="connsiteX5713" fmla="*/ 2162302 w 6891715"/>
                <a:gd name="connsiteY5713" fmla="*/ 3892221 h 6367455"/>
                <a:gd name="connsiteX5714" fmla="*/ 2178164 w 6891715"/>
                <a:gd name="connsiteY5714" fmla="*/ 3889046 h 6367455"/>
                <a:gd name="connsiteX5715" fmla="*/ 2184508 w 6891715"/>
                <a:gd name="connsiteY5715" fmla="*/ 3884919 h 6367455"/>
                <a:gd name="connsiteX5716" fmla="*/ 2193074 w 6891715"/>
                <a:gd name="connsiteY5716" fmla="*/ 3879521 h 6367455"/>
                <a:gd name="connsiteX5717" fmla="*/ 2208935 w 6891715"/>
                <a:gd name="connsiteY5717" fmla="*/ 3885871 h 6367455"/>
                <a:gd name="connsiteX5718" fmla="*/ 2205763 w 6891715"/>
                <a:gd name="connsiteY5718" fmla="*/ 3876981 h 6367455"/>
                <a:gd name="connsiteX5719" fmla="*/ 2213694 w 6891715"/>
                <a:gd name="connsiteY5719" fmla="*/ 3872854 h 6367455"/>
                <a:gd name="connsiteX5720" fmla="*/ 2202591 w 6891715"/>
                <a:gd name="connsiteY5720" fmla="*/ 3875394 h 6367455"/>
                <a:gd name="connsiteX5721" fmla="*/ 2194025 w 6891715"/>
                <a:gd name="connsiteY5721" fmla="*/ 3875394 h 6367455"/>
                <a:gd name="connsiteX5722" fmla="*/ 2187681 w 6891715"/>
                <a:gd name="connsiteY5722" fmla="*/ 3869044 h 6367455"/>
                <a:gd name="connsiteX5723" fmla="*/ 2189584 w 6891715"/>
                <a:gd name="connsiteY5723" fmla="*/ 3859519 h 6367455"/>
                <a:gd name="connsiteX5724" fmla="*/ 2196880 w 6891715"/>
                <a:gd name="connsiteY5724" fmla="*/ 3840151 h 6367455"/>
                <a:gd name="connsiteX5725" fmla="*/ 2209570 w 6891715"/>
                <a:gd name="connsiteY5725" fmla="*/ 3839198 h 6367455"/>
                <a:gd name="connsiteX5726" fmla="*/ 2202273 w 6891715"/>
                <a:gd name="connsiteY5726" fmla="*/ 3836023 h 6367455"/>
                <a:gd name="connsiteX5727" fmla="*/ 2181970 w 6891715"/>
                <a:gd name="connsiteY5727" fmla="*/ 3834118 h 6367455"/>
                <a:gd name="connsiteX5728" fmla="*/ 2175626 w 6891715"/>
                <a:gd name="connsiteY5728" fmla="*/ 3829038 h 6367455"/>
                <a:gd name="connsiteX5729" fmla="*/ 2178798 w 6891715"/>
                <a:gd name="connsiteY5729" fmla="*/ 3825863 h 6367455"/>
                <a:gd name="connsiteX5730" fmla="*/ 2182605 w 6891715"/>
                <a:gd name="connsiteY5730" fmla="*/ 3803638 h 6367455"/>
                <a:gd name="connsiteX5731" fmla="*/ 2194977 w 6891715"/>
                <a:gd name="connsiteY5731" fmla="*/ 3774111 h 6367455"/>
                <a:gd name="connsiteX5732" fmla="*/ 2216866 w 6891715"/>
                <a:gd name="connsiteY5732" fmla="*/ 3757918 h 6367455"/>
                <a:gd name="connsiteX5733" fmla="*/ 2247638 w 6891715"/>
                <a:gd name="connsiteY5733" fmla="*/ 3753473 h 6367455"/>
                <a:gd name="connsiteX5734" fmla="*/ 2265721 w 6891715"/>
                <a:gd name="connsiteY5734" fmla="*/ 3754426 h 6367455"/>
                <a:gd name="connsiteX5735" fmla="*/ 2278410 w 6891715"/>
                <a:gd name="connsiteY5735" fmla="*/ 3745853 h 6367455"/>
                <a:gd name="connsiteX5736" fmla="*/ 2300299 w 6891715"/>
                <a:gd name="connsiteY5736" fmla="*/ 3741726 h 6367455"/>
                <a:gd name="connsiteX5737" fmla="*/ 2314258 w 6891715"/>
                <a:gd name="connsiteY5737" fmla="*/ 3744266 h 6367455"/>
                <a:gd name="connsiteX5738" fmla="*/ 2323775 w 6891715"/>
                <a:gd name="connsiteY5738" fmla="*/ 3755061 h 6367455"/>
                <a:gd name="connsiteX5739" fmla="*/ 2335830 w 6891715"/>
                <a:gd name="connsiteY5739" fmla="*/ 3763316 h 6367455"/>
                <a:gd name="connsiteX5740" fmla="*/ 2350422 w 6891715"/>
                <a:gd name="connsiteY5740" fmla="*/ 3764268 h 6367455"/>
                <a:gd name="connsiteX5741" fmla="*/ 2346298 w 6891715"/>
                <a:gd name="connsiteY5741" fmla="*/ 3768396 h 6367455"/>
                <a:gd name="connsiteX5742" fmla="*/ 2350740 w 6891715"/>
                <a:gd name="connsiteY5742" fmla="*/ 3776016 h 6367455"/>
                <a:gd name="connsiteX5743" fmla="*/ 2358988 w 6891715"/>
                <a:gd name="connsiteY5743" fmla="*/ 3777603 h 6367455"/>
                <a:gd name="connsiteX5744" fmla="*/ 2356026 w 6891715"/>
                <a:gd name="connsiteY5744" fmla="*/ 3787144 h 6367455"/>
                <a:gd name="connsiteX5745" fmla="*/ 2357058 w 6891715"/>
                <a:gd name="connsiteY5745" fmla="*/ 3787213 h 6367455"/>
                <a:gd name="connsiteX5746" fmla="*/ 2359897 w 6891715"/>
                <a:gd name="connsiteY5746" fmla="*/ 3778078 h 6367455"/>
                <a:gd name="connsiteX5747" fmla="*/ 2359579 w 6891715"/>
                <a:gd name="connsiteY5747" fmla="*/ 3767923 h 6367455"/>
                <a:gd name="connsiteX5748" fmla="*/ 2364975 w 6891715"/>
                <a:gd name="connsiteY5748" fmla="*/ 3761577 h 6367455"/>
                <a:gd name="connsiteX5749" fmla="*/ 2373544 w 6891715"/>
                <a:gd name="connsiteY5749" fmla="*/ 3762211 h 6367455"/>
                <a:gd name="connsiteX5750" fmla="*/ 2381796 w 6891715"/>
                <a:gd name="connsiteY5750" fmla="*/ 3769510 h 6367455"/>
                <a:gd name="connsiteX5751" fmla="*/ 2390683 w 6891715"/>
                <a:gd name="connsiteY5751" fmla="*/ 3780299 h 6367455"/>
                <a:gd name="connsiteX5752" fmla="*/ 2383066 w 6891715"/>
                <a:gd name="connsiteY5752" fmla="*/ 3765384 h 6367455"/>
                <a:gd name="connsiteX5753" fmla="*/ 2374496 w 6891715"/>
                <a:gd name="connsiteY5753" fmla="*/ 3750787 h 6367455"/>
                <a:gd name="connsiteX5754" fmla="*/ 2361801 w 6891715"/>
                <a:gd name="connsiteY5754" fmla="*/ 3752057 h 6367455"/>
                <a:gd name="connsiteX5755" fmla="*/ 2347836 w 6891715"/>
                <a:gd name="connsiteY5755" fmla="*/ 3753961 h 6367455"/>
                <a:gd name="connsiteX5756" fmla="*/ 2338315 w 6891715"/>
                <a:gd name="connsiteY5756" fmla="*/ 3752374 h 6367455"/>
                <a:gd name="connsiteX5757" fmla="*/ 2337363 w 6891715"/>
                <a:gd name="connsiteY5757" fmla="*/ 3735239 h 6367455"/>
                <a:gd name="connsiteX5758" fmla="*/ 2344662 w 6891715"/>
                <a:gd name="connsiteY5758" fmla="*/ 3727940 h 6367455"/>
                <a:gd name="connsiteX5759" fmla="*/ 2352279 w 6891715"/>
                <a:gd name="connsiteY5759" fmla="*/ 3730161 h 6367455"/>
                <a:gd name="connsiteX5760" fmla="*/ 2349740 w 6891715"/>
                <a:gd name="connsiteY5760" fmla="*/ 3721593 h 6367455"/>
                <a:gd name="connsiteX5761" fmla="*/ 2365610 w 6891715"/>
                <a:gd name="connsiteY5761" fmla="*/ 3702554 h 6367455"/>
                <a:gd name="connsiteX5762" fmla="*/ 2440512 w 6891715"/>
                <a:gd name="connsiteY5762" fmla="*/ 3699698 h 6367455"/>
                <a:gd name="connsiteX5763" fmla="*/ 2436386 w 6891715"/>
                <a:gd name="connsiteY5763" fmla="*/ 3709218 h 6367455"/>
                <a:gd name="connsiteX5764" fmla="*/ 2444321 w 6891715"/>
                <a:gd name="connsiteY5764" fmla="*/ 3743806 h 6367455"/>
                <a:gd name="connsiteX5765" fmla="*/ 2460190 w 6891715"/>
                <a:gd name="connsiteY5765" fmla="*/ 3745710 h 6367455"/>
                <a:gd name="connsiteX5766" fmla="*/ 2466537 w 6891715"/>
                <a:gd name="connsiteY5766" fmla="*/ 3736508 h 6367455"/>
                <a:gd name="connsiteX5767" fmla="*/ 2452572 w 6891715"/>
                <a:gd name="connsiteY5767" fmla="*/ 3724767 h 6367455"/>
                <a:gd name="connsiteX5768" fmla="*/ 2453525 w 6891715"/>
                <a:gd name="connsiteY5768" fmla="*/ 3717468 h 6367455"/>
                <a:gd name="connsiteX5769" fmla="*/ 2470346 w 6891715"/>
                <a:gd name="connsiteY5769" fmla="*/ 3721593 h 6367455"/>
                <a:gd name="connsiteX5770" fmla="*/ 2480185 w 6891715"/>
                <a:gd name="connsiteY5770" fmla="*/ 3738094 h 6367455"/>
                <a:gd name="connsiteX5771" fmla="*/ 2479233 w 6891715"/>
                <a:gd name="connsiteY5771" fmla="*/ 3745710 h 6367455"/>
                <a:gd name="connsiteX5772" fmla="*/ 2487802 w 6891715"/>
                <a:gd name="connsiteY5772" fmla="*/ 3738094 h 6367455"/>
                <a:gd name="connsiteX5773" fmla="*/ 2478915 w 6891715"/>
                <a:gd name="connsiteY5773" fmla="*/ 3729844 h 6367455"/>
                <a:gd name="connsiteX5774" fmla="*/ 2472568 w 6891715"/>
                <a:gd name="connsiteY5774" fmla="*/ 3708900 h 6367455"/>
                <a:gd name="connsiteX5775" fmla="*/ 2476376 w 6891715"/>
                <a:gd name="connsiteY5775" fmla="*/ 3689861 h 6367455"/>
                <a:gd name="connsiteX5776" fmla="*/ 2492245 w 6891715"/>
                <a:gd name="connsiteY5776" fmla="*/ 3674947 h 6367455"/>
                <a:gd name="connsiteX5777" fmla="*/ 2527157 w 6891715"/>
                <a:gd name="connsiteY5777" fmla="*/ 3678754 h 6367455"/>
                <a:gd name="connsiteX5778" fmla="*/ 2553818 w 6891715"/>
                <a:gd name="connsiteY5778" fmla="*/ 3681610 h 6367455"/>
                <a:gd name="connsiteX5779" fmla="*/ 2572861 w 6891715"/>
                <a:gd name="connsiteY5779" fmla="*/ 3699698 h 6367455"/>
                <a:gd name="connsiteX5780" fmla="*/ 2597299 w 6891715"/>
                <a:gd name="connsiteY5780" fmla="*/ 3730161 h 6367455"/>
                <a:gd name="connsiteX5781" fmla="*/ 2620785 w 6891715"/>
                <a:gd name="connsiteY5781" fmla="*/ 3733017 h 6367455"/>
                <a:gd name="connsiteX5782" fmla="*/ 2598251 w 6891715"/>
                <a:gd name="connsiteY5782" fmla="*/ 3722228 h 6367455"/>
                <a:gd name="connsiteX5783" fmla="*/ 2585873 w 6891715"/>
                <a:gd name="connsiteY5783" fmla="*/ 3712391 h 6367455"/>
                <a:gd name="connsiteX5784" fmla="*/ 2585556 w 6891715"/>
                <a:gd name="connsiteY5784" fmla="*/ 3696207 h 6367455"/>
                <a:gd name="connsiteX5785" fmla="*/ 2573495 w 6891715"/>
                <a:gd name="connsiteY5785" fmla="*/ 3681610 h 6367455"/>
                <a:gd name="connsiteX5786" fmla="*/ 2558896 w 6891715"/>
                <a:gd name="connsiteY5786" fmla="*/ 3676216 h 6367455"/>
                <a:gd name="connsiteX5787" fmla="*/ 2536362 w 6891715"/>
                <a:gd name="connsiteY5787" fmla="*/ 3671456 h 6367455"/>
                <a:gd name="connsiteX5788" fmla="*/ 2510971 w 6891715"/>
                <a:gd name="connsiteY5788" fmla="*/ 3660032 h 6367455"/>
                <a:gd name="connsiteX5789" fmla="*/ 2511923 w 6891715"/>
                <a:gd name="connsiteY5789" fmla="*/ 3646387 h 6367455"/>
                <a:gd name="connsiteX5790" fmla="*/ 2514145 w 6891715"/>
                <a:gd name="connsiteY5790" fmla="*/ 3643214 h 6367455"/>
                <a:gd name="connsiteX5791" fmla="*/ 2525888 w 6891715"/>
                <a:gd name="connsiteY5791" fmla="*/ 3649560 h 6367455"/>
                <a:gd name="connsiteX5792" fmla="*/ 2529062 w 6891715"/>
                <a:gd name="connsiteY5792" fmla="*/ 3643214 h 6367455"/>
                <a:gd name="connsiteX5793" fmla="*/ 2531283 w 6891715"/>
                <a:gd name="connsiteY5793" fmla="*/ 3637819 h 6367455"/>
                <a:gd name="connsiteX5794" fmla="*/ 2508749 w 6891715"/>
                <a:gd name="connsiteY5794" fmla="*/ 3625444 h 6367455"/>
                <a:gd name="connsiteX5795" fmla="*/ 2505258 w 6891715"/>
                <a:gd name="connsiteY5795" fmla="*/ 3612751 h 6367455"/>
                <a:gd name="connsiteX5796" fmla="*/ 2520175 w 6891715"/>
                <a:gd name="connsiteY5796" fmla="*/ 3598788 h 6367455"/>
                <a:gd name="connsiteX5797" fmla="*/ 2511606 w 6891715"/>
                <a:gd name="connsiteY5797" fmla="*/ 3590538 h 6367455"/>
                <a:gd name="connsiteX5798" fmla="*/ 2508432 w 6891715"/>
                <a:gd name="connsiteY5798" fmla="*/ 3597836 h 6367455"/>
                <a:gd name="connsiteX5799" fmla="*/ 2497006 w 6891715"/>
                <a:gd name="connsiteY5799" fmla="*/ 3601010 h 6367455"/>
                <a:gd name="connsiteX5800" fmla="*/ 2493832 w 6891715"/>
                <a:gd name="connsiteY5800" fmla="*/ 3589586 h 6367455"/>
                <a:gd name="connsiteX5801" fmla="*/ 2500815 w 6891715"/>
                <a:gd name="connsiteY5801" fmla="*/ 3580066 h 6367455"/>
                <a:gd name="connsiteX5802" fmla="*/ 2511288 w 6891715"/>
                <a:gd name="connsiteY5802" fmla="*/ 3576893 h 6367455"/>
                <a:gd name="connsiteX5803" fmla="*/ 2523031 w 6891715"/>
                <a:gd name="connsiteY5803" fmla="*/ 3577527 h 6367455"/>
                <a:gd name="connsiteX5804" fmla="*/ 2529379 w 6891715"/>
                <a:gd name="connsiteY5804" fmla="*/ 3564834 h 6367455"/>
                <a:gd name="connsiteX5805" fmla="*/ 2518906 w 6891715"/>
                <a:gd name="connsiteY5805" fmla="*/ 3556901 h 6367455"/>
                <a:gd name="connsiteX5806" fmla="*/ 2506845 w 6891715"/>
                <a:gd name="connsiteY5806" fmla="*/ 3545160 h 6367455"/>
                <a:gd name="connsiteX5807" fmla="*/ 2505575 w 6891715"/>
                <a:gd name="connsiteY5807" fmla="*/ 3535958 h 6367455"/>
                <a:gd name="connsiteX5808" fmla="*/ 2500497 w 6891715"/>
                <a:gd name="connsiteY5808" fmla="*/ 3524217 h 6367455"/>
                <a:gd name="connsiteX5809" fmla="*/ 2492880 w 6891715"/>
                <a:gd name="connsiteY5809" fmla="*/ 3516918 h 6367455"/>
                <a:gd name="connsiteX5810" fmla="*/ 2480185 w 6891715"/>
                <a:gd name="connsiteY5810" fmla="*/ 3519457 h 6367455"/>
                <a:gd name="connsiteX5811" fmla="*/ 2466537 w 6891715"/>
                <a:gd name="connsiteY5811" fmla="*/ 3513110 h 6367455"/>
                <a:gd name="connsiteX5812" fmla="*/ 2464316 w 6891715"/>
                <a:gd name="connsiteY5812" fmla="*/ 3524534 h 6367455"/>
                <a:gd name="connsiteX5813" fmla="*/ 2462094 w 6891715"/>
                <a:gd name="connsiteY5813" fmla="*/ 3527707 h 6367455"/>
                <a:gd name="connsiteX5814" fmla="*/ 2458920 w 6891715"/>
                <a:gd name="connsiteY5814" fmla="*/ 3516283 h 6367455"/>
                <a:gd name="connsiteX5815" fmla="*/ 2458920 w 6891715"/>
                <a:gd name="connsiteY5815" fmla="*/ 3499148 h 6367455"/>
                <a:gd name="connsiteX5816" fmla="*/ 2463046 w 6891715"/>
                <a:gd name="connsiteY5816" fmla="*/ 3484551 h 6367455"/>
                <a:gd name="connsiteX5817" fmla="*/ 2469394 w 6891715"/>
                <a:gd name="connsiteY5817" fmla="*/ 3486455 h 6367455"/>
                <a:gd name="connsiteX5818" fmla="*/ 2469394 w 6891715"/>
                <a:gd name="connsiteY5818" fmla="*/ 3493753 h 6367455"/>
                <a:gd name="connsiteX5819" fmla="*/ 2471615 w 6891715"/>
                <a:gd name="connsiteY5819" fmla="*/ 3505494 h 6367455"/>
                <a:gd name="connsiteX5820" fmla="*/ 2482406 w 6891715"/>
                <a:gd name="connsiteY5820" fmla="*/ 3516283 h 6367455"/>
                <a:gd name="connsiteX5821" fmla="*/ 2489706 w 6891715"/>
                <a:gd name="connsiteY5821" fmla="*/ 3512476 h 6367455"/>
                <a:gd name="connsiteX5822" fmla="*/ 2501882 w 6891715"/>
                <a:gd name="connsiteY5822" fmla="*/ 3508519 h 6367455"/>
                <a:gd name="connsiteX5823" fmla="*/ 2502823 w 6891715"/>
                <a:gd name="connsiteY5823" fmla="*/ 3499157 h 6367455"/>
                <a:gd name="connsiteX5824" fmla="*/ 2495167 w 6891715"/>
                <a:gd name="connsiteY5824" fmla="*/ 3475027 h 6367455"/>
                <a:gd name="connsiteX5825" fmla="*/ 2497081 w 6891715"/>
                <a:gd name="connsiteY5825" fmla="*/ 3463279 h 6367455"/>
                <a:gd name="connsiteX5826" fmla="*/ 2493891 w 6891715"/>
                <a:gd name="connsiteY5826" fmla="*/ 3442642 h 6367455"/>
                <a:gd name="connsiteX5827" fmla="*/ 2491339 w 6891715"/>
                <a:gd name="connsiteY5827" fmla="*/ 3419147 h 6367455"/>
                <a:gd name="connsiteX5828" fmla="*/ 2484002 w 6891715"/>
                <a:gd name="connsiteY5828" fmla="*/ 3408034 h 6367455"/>
                <a:gd name="connsiteX5829" fmla="*/ 2470923 w 6891715"/>
                <a:gd name="connsiteY5829" fmla="*/ 3409939 h 6367455"/>
                <a:gd name="connsiteX5830" fmla="*/ 2464543 w 6891715"/>
                <a:gd name="connsiteY5830" fmla="*/ 3399462 h 6367455"/>
                <a:gd name="connsiteX5831" fmla="*/ 2464543 w 6891715"/>
                <a:gd name="connsiteY5831" fmla="*/ 3381682 h 6367455"/>
                <a:gd name="connsiteX5832" fmla="*/ 2453059 w 6891715"/>
                <a:gd name="connsiteY5832" fmla="*/ 3384857 h 6367455"/>
                <a:gd name="connsiteX5833" fmla="*/ 2457206 w 6891715"/>
                <a:gd name="connsiteY5833" fmla="*/ 3396604 h 6367455"/>
                <a:gd name="connsiteX5834" fmla="*/ 2447636 w 6891715"/>
                <a:gd name="connsiteY5834" fmla="*/ 3398827 h 6367455"/>
                <a:gd name="connsiteX5835" fmla="*/ 2433600 w 6891715"/>
                <a:gd name="connsiteY5835" fmla="*/ 3383904 h 6367455"/>
                <a:gd name="connsiteX5836" fmla="*/ 2437109 w 6891715"/>
                <a:gd name="connsiteY5836" fmla="*/ 3371523 h 6367455"/>
                <a:gd name="connsiteX5837" fmla="*/ 2438385 w 6891715"/>
                <a:gd name="connsiteY5837" fmla="*/ 3324850 h 6367455"/>
                <a:gd name="connsiteX5838" fmla="*/ 2441575 w 6891715"/>
                <a:gd name="connsiteY5838" fmla="*/ 3324850 h 6367455"/>
                <a:gd name="connsiteX5839" fmla="*/ 2439661 w 6891715"/>
                <a:gd name="connsiteY5839" fmla="*/ 3347075 h 6367455"/>
                <a:gd name="connsiteX5840" fmla="*/ 2450507 w 6891715"/>
                <a:gd name="connsiteY5840" fmla="*/ 3352472 h 6367455"/>
                <a:gd name="connsiteX5841" fmla="*/ 2456887 w 6891715"/>
                <a:gd name="connsiteY5841" fmla="*/ 3340725 h 6367455"/>
                <a:gd name="connsiteX5842" fmla="*/ 2455292 w 6891715"/>
                <a:gd name="connsiteY5842" fmla="*/ 3322627 h 6367455"/>
                <a:gd name="connsiteX5843" fmla="*/ 2450188 w 6891715"/>
                <a:gd name="connsiteY5843" fmla="*/ 3306117 h 6367455"/>
                <a:gd name="connsiteX5844" fmla="*/ 2440618 w 6891715"/>
                <a:gd name="connsiteY5844" fmla="*/ 3309292 h 6367455"/>
                <a:gd name="connsiteX5845" fmla="*/ 2439023 w 6891715"/>
                <a:gd name="connsiteY5845" fmla="*/ 3261667 h 6367455"/>
                <a:gd name="connsiteX5846" fmla="*/ 2444446 w 6891715"/>
                <a:gd name="connsiteY5846" fmla="*/ 3273097 h 6367455"/>
                <a:gd name="connsiteX5847" fmla="*/ 2445403 w 6891715"/>
                <a:gd name="connsiteY5847" fmla="*/ 3257540 h 6367455"/>
                <a:gd name="connsiteX5848" fmla="*/ 2440937 w 6891715"/>
                <a:gd name="connsiteY5848" fmla="*/ 3252143 h 6367455"/>
                <a:gd name="connsiteX5849" fmla="*/ 2436471 w 6891715"/>
                <a:gd name="connsiteY5849" fmla="*/ 3223884 h 6367455"/>
                <a:gd name="connsiteX5850" fmla="*/ 2445722 w 6891715"/>
                <a:gd name="connsiteY5850" fmla="*/ 3200706 h 6367455"/>
                <a:gd name="connsiteX5851" fmla="*/ 2451145 w 6891715"/>
                <a:gd name="connsiteY5851" fmla="*/ 3205469 h 6367455"/>
                <a:gd name="connsiteX5852" fmla="*/ 2451145 w 6891715"/>
                <a:gd name="connsiteY5852" fmla="*/ 3214042 h 6367455"/>
                <a:gd name="connsiteX5853" fmla="*/ 2462310 w 6891715"/>
                <a:gd name="connsiteY5853" fmla="*/ 3226742 h 6367455"/>
                <a:gd name="connsiteX5854" fmla="*/ 2471880 w 6891715"/>
                <a:gd name="connsiteY5854" fmla="*/ 3225789 h 6367455"/>
                <a:gd name="connsiteX5855" fmla="*/ 2486235 w 6891715"/>
                <a:gd name="connsiteY5855" fmla="*/ 3229599 h 6367455"/>
                <a:gd name="connsiteX5856" fmla="*/ 2495167 w 6891715"/>
                <a:gd name="connsiteY5856" fmla="*/ 3247697 h 6367455"/>
                <a:gd name="connsiteX5857" fmla="*/ 2495805 w 6891715"/>
                <a:gd name="connsiteY5857" fmla="*/ 3230552 h 6367455"/>
                <a:gd name="connsiteX5858" fmla="*/ 2503461 w 6891715"/>
                <a:gd name="connsiteY5858" fmla="*/ 3227377 h 6367455"/>
                <a:gd name="connsiteX5859" fmla="*/ 2498038 w 6891715"/>
                <a:gd name="connsiteY5859" fmla="*/ 3224202 h 6367455"/>
                <a:gd name="connsiteX5860" fmla="*/ 2497081 w 6891715"/>
                <a:gd name="connsiteY5860" fmla="*/ 3209597 h 6367455"/>
                <a:gd name="connsiteX5861" fmla="*/ 2510479 w 6891715"/>
                <a:gd name="connsiteY5861" fmla="*/ 3195626 h 6367455"/>
                <a:gd name="connsiteX5862" fmla="*/ 2524515 w 6891715"/>
                <a:gd name="connsiteY5862" fmla="*/ 3189277 h 6367455"/>
                <a:gd name="connsiteX5863" fmla="*/ 2530895 w 6891715"/>
                <a:gd name="connsiteY5863" fmla="*/ 3199754 h 6367455"/>
                <a:gd name="connsiteX5864" fmla="*/ 2531214 w 6891715"/>
                <a:gd name="connsiteY5864" fmla="*/ 3216582 h 6367455"/>
                <a:gd name="connsiteX5865" fmla="*/ 2549397 w 6891715"/>
                <a:gd name="connsiteY5865" fmla="*/ 3227059 h 6367455"/>
                <a:gd name="connsiteX5866" fmla="*/ 2554182 w 6891715"/>
                <a:gd name="connsiteY5866" fmla="*/ 3207056 h 6367455"/>
                <a:gd name="connsiteX5867" fmla="*/ 2545569 w 6891715"/>
                <a:gd name="connsiteY5867" fmla="*/ 3199436 h 6367455"/>
                <a:gd name="connsiteX5868" fmla="*/ 2539189 w 6891715"/>
                <a:gd name="connsiteY5868" fmla="*/ 3199436 h 6367455"/>
                <a:gd name="connsiteX5869" fmla="*/ 2544612 w 6891715"/>
                <a:gd name="connsiteY5869" fmla="*/ 3188959 h 6367455"/>
                <a:gd name="connsiteX5870" fmla="*/ 2540465 w 6891715"/>
                <a:gd name="connsiteY5870" fmla="*/ 3176577 h 6367455"/>
                <a:gd name="connsiteX5871" fmla="*/ 2545250 w 6891715"/>
                <a:gd name="connsiteY5871" fmla="*/ 3157527 h 6367455"/>
                <a:gd name="connsiteX5872" fmla="*/ 2561200 w 6891715"/>
                <a:gd name="connsiteY5872" fmla="*/ 3153082 h 6367455"/>
                <a:gd name="connsiteX5873" fmla="*/ 2580659 w 6891715"/>
                <a:gd name="connsiteY5873" fmla="*/ 3158162 h 6367455"/>
                <a:gd name="connsiteX5874" fmla="*/ 2591824 w 6891715"/>
                <a:gd name="connsiteY5874" fmla="*/ 3147684 h 6367455"/>
                <a:gd name="connsiteX5875" fmla="*/ 2614474 w 6891715"/>
                <a:gd name="connsiteY5875" fmla="*/ 3143239 h 6367455"/>
                <a:gd name="connsiteX5876" fmla="*/ 2634571 w 6891715"/>
                <a:gd name="connsiteY5876" fmla="*/ 3153399 h 6367455"/>
                <a:gd name="connsiteX5877" fmla="*/ 2636804 w 6891715"/>
                <a:gd name="connsiteY5877" fmla="*/ 3161972 h 6367455"/>
                <a:gd name="connsiteX5878" fmla="*/ 2637123 w 6891715"/>
                <a:gd name="connsiteY5878" fmla="*/ 3186102 h 6367455"/>
                <a:gd name="connsiteX5879" fmla="*/ 2642546 w 6891715"/>
                <a:gd name="connsiteY5879" fmla="*/ 3190229 h 6367455"/>
                <a:gd name="connsiteX5880" fmla="*/ 2643503 w 6891715"/>
                <a:gd name="connsiteY5880" fmla="*/ 3202929 h 6367455"/>
                <a:gd name="connsiteX5881" fmla="*/ 2633295 w 6891715"/>
                <a:gd name="connsiteY5881" fmla="*/ 3206421 h 6367455"/>
                <a:gd name="connsiteX5882" fmla="*/ 2625639 w 6891715"/>
                <a:gd name="connsiteY5882" fmla="*/ 3209597 h 6367455"/>
                <a:gd name="connsiteX5883" fmla="*/ 2625639 w 6891715"/>
                <a:gd name="connsiteY5883" fmla="*/ 3221027 h 6367455"/>
                <a:gd name="connsiteX5884" fmla="*/ 2643822 w 6891715"/>
                <a:gd name="connsiteY5884" fmla="*/ 3208326 h 6367455"/>
                <a:gd name="connsiteX5885" fmla="*/ 2646055 w 6891715"/>
                <a:gd name="connsiteY5885" fmla="*/ 3214359 h 6367455"/>
                <a:gd name="connsiteX5886" fmla="*/ 2637442 w 6891715"/>
                <a:gd name="connsiteY5886" fmla="*/ 3225154 h 6367455"/>
                <a:gd name="connsiteX5887" fmla="*/ 2633614 w 6891715"/>
                <a:gd name="connsiteY5887" fmla="*/ 3228329 h 6367455"/>
                <a:gd name="connsiteX5888" fmla="*/ 2630424 w 6891715"/>
                <a:gd name="connsiteY5888" fmla="*/ 3230870 h 6367455"/>
                <a:gd name="connsiteX5889" fmla="*/ 2627872 w 6891715"/>
                <a:gd name="connsiteY5889" fmla="*/ 3233410 h 6367455"/>
                <a:gd name="connsiteX5890" fmla="*/ 2626277 w 6891715"/>
                <a:gd name="connsiteY5890" fmla="*/ 3236584 h 6367455"/>
                <a:gd name="connsiteX5891" fmla="*/ 2625001 w 6891715"/>
                <a:gd name="connsiteY5891" fmla="*/ 3240712 h 6367455"/>
                <a:gd name="connsiteX5892" fmla="*/ 2624044 w 6891715"/>
                <a:gd name="connsiteY5892" fmla="*/ 3245157 h 6367455"/>
                <a:gd name="connsiteX5893" fmla="*/ 2634571 w 6891715"/>
                <a:gd name="connsiteY5893" fmla="*/ 3241029 h 6367455"/>
                <a:gd name="connsiteX5894" fmla="*/ 2644779 w 6891715"/>
                <a:gd name="connsiteY5894" fmla="*/ 3229282 h 6367455"/>
                <a:gd name="connsiteX5895" fmla="*/ 2660729 w 6891715"/>
                <a:gd name="connsiteY5895" fmla="*/ 3233410 h 6367455"/>
                <a:gd name="connsiteX5896" fmla="*/ 2673808 w 6891715"/>
                <a:gd name="connsiteY5896" fmla="*/ 3229917 h 6367455"/>
                <a:gd name="connsiteX5897" fmla="*/ 2689758 w 6891715"/>
                <a:gd name="connsiteY5897" fmla="*/ 3226742 h 6367455"/>
                <a:gd name="connsiteX5898" fmla="*/ 2703475 w 6891715"/>
                <a:gd name="connsiteY5898" fmla="*/ 3244522 h 6367455"/>
                <a:gd name="connsiteX5899" fmla="*/ 2699647 w 6891715"/>
                <a:gd name="connsiteY5899" fmla="*/ 3276273 h 6367455"/>
                <a:gd name="connsiteX5900" fmla="*/ 2684654 w 6891715"/>
                <a:gd name="connsiteY5900" fmla="*/ 3287068 h 6367455"/>
                <a:gd name="connsiteX5901" fmla="*/ 2683059 w 6891715"/>
                <a:gd name="connsiteY5901" fmla="*/ 3296592 h 6367455"/>
                <a:gd name="connsiteX5902" fmla="*/ 2678593 w 6891715"/>
                <a:gd name="connsiteY5902" fmla="*/ 3295322 h 6367455"/>
                <a:gd name="connsiteX5903" fmla="*/ 2677317 w 6891715"/>
                <a:gd name="connsiteY5903" fmla="*/ 3280400 h 6367455"/>
                <a:gd name="connsiteX5904" fmla="*/ 2665514 w 6891715"/>
                <a:gd name="connsiteY5904" fmla="*/ 3281669 h 6367455"/>
                <a:gd name="connsiteX5905" fmla="*/ 2650840 w 6891715"/>
                <a:gd name="connsiteY5905" fmla="*/ 3297862 h 6367455"/>
                <a:gd name="connsiteX5906" fmla="*/ 2653711 w 6891715"/>
                <a:gd name="connsiteY5906" fmla="*/ 3273415 h 6367455"/>
                <a:gd name="connsiteX5907" fmla="*/ 2643184 w 6891715"/>
                <a:gd name="connsiteY5907" fmla="*/ 3281035 h 6367455"/>
                <a:gd name="connsiteX5908" fmla="*/ 2637123 w 6891715"/>
                <a:gd name="connsiteY5908" fmla="*/ 3292465 h 6367455"/>
                <a:gd name="connsiteX5909" fmla="*/ 2631700 w 6891715"/>
                <a:gd name="connsiteY5909" fmla="*/ 3308340 h 6367455"/>
                <a:gd name="connsiteX5910" fmla="*/ 2642546 w 6891715"/>
                <a:gd name="connsiteY5910" fmla="*/ 3317547 h 6367455"/>
                <a:gd name="connsiteX5911" fmla="*/ 2641589 w 6891715"/>
                <a:gd name="connsiteY5911" fmla="*/ 3329295 h 6367455"/>
                <a:gd name="connsiteX5912" fmla="*/ 2633295 w 6891715"/>
                <a:gd name="connsiteY5912" fmla="*/ 3341995 h 6367455"/>
                <a:gd name="connsiteX5913" fmla="*/ 2611922 w 6891715"/>
                <a:gd name="connsiteY5913" fmla="*/ 3326437 h 6367455"/>
                <a:gd name="connsiteX5914" fmla="*/ 2610646 w 6891715"/>
                <a:gd name="connsiteY5914" fmla="*/ 3332788 h 6367455"/>
                <a:gd name="connsiteX5915" fmla="*/ 2600118 w 6891715"/>
                <a:gd name="connsiteY5915" fmla="*/ 3338185 h 6367455"/>
                <a:gd name="connsiteX5916" fmla="*/ 2613836 w 6891715"/>
                <a:gd name="connsiteY5916" fmla="*/ 3345487 h 6367455"/>
                <a:gd name="connsiteX5917" fmla="*/ 2623406 w 6891715"/>
                <a:gd name="connsiteY5917" fmla="*/ 3351521 h 6367455"/>
                <a:gd name="connsiteX5918" fmla="*/ 2619578 w 6891715"/>
                <a:gd name="connsiteY5918" fmla="*/ 3361362 h 6367455"/>
                <a:gd name="connsiteX5919" fmla="*/ 2601394 w 6891715"/>
                <a:gd name="connsiteY5919" fmla="*/ 3364538 h 6367455"/>
                <a:gd name="connsiteX5920" fmla="*/ 2589910 w 6891715"/>
                <a:gd name="connsiteY5920" fmla="*/ 3350885 h 6367455"/>
                <a:gd name="connsiteX5921" fmla="*/ 2585444 w 6891715"/>
                <a:gd name="connsiteY5921" fmla="*/ 3365808 h 6367455"/>
                <a:gd name="connsiteX5922" fmla="*/ 2574917 w 6891715"/>
                <a:gd name="connsiteY5922" fmla="*/ 3368983 h 6367455"/>
                <a:gd name="connsiteX5923" fmla="*/ 2595014 w 6891715"/>
                <a:gd name="connsiteY5923" fmla="*/ 3377237 h 6367455"/>
                <a:gd name="connsiteX5924" fmla="*/ 2582573 w 6891715"/>
                <a:gd name="connsiteY5924" fmla="*/ 3389937 h 6367455"/>
                <a:gd name="connsiteX5925" fmla="*/ 2569813 w 6891715"/>
                <a:gd name="connsiteY5925" fmla="*/ 3402954 h 6367455"/>
                <a:gd name="connsiteX5926" fmla="*/ 2585763 w 6891715"/>
                <a:gd name="connsiteY5926" fmla="*/ 3402637 h 6367455"/>
                <a:gd name="connsiteX5927" fmla="*/ 2588953 w 6891715"/>
                <a:gd name="connsiteY5927" fmla="*/ 3413114 h 6367455"/>
                <a:gd name="connsiteX5928" fmla="*/ 2577788 w 6891715"/>
                <a:gd name="connsiteY5928" fmla="*/ 3423909 h 6367455"/>
                <a:gd name="connsiteX5929" fmla="*/ 2575874 w 6891715"/>
                <a:gd name="connsiteY5929" fmla="*/ 3453119 h 6367455"/>
                <a:gd name="connsiteX5930" fmla="*/ 2562157 w 6891715"/>
                <a:gd name="connsiteY5930" fmla="*/ 3465819 h 6367455"/>
                <a:gd name="connsiteX5931" fmla="*/ 2563114 w 6891715"/>
                <a:gd name="connsiteY5931" fmla="*/ 3482964 h 6367455"/>
                <a:gd name="connsiteX5932" fmla="*/ 2585444 w 6891715"/>
                <a:gd name="connsiteY5932" fmla="*/ 3482964 h 6367455"/>
                <a:gd name="connsiteX5933" fmla="*/ 2587996 w 6891715"/>
                <a:gd name="connsiteY5933" fmla="*/ 3499474 h 6367455"/>
                <a:gd name="connsiteX5934" fmla="*/ 2580659 w 6891715"/>
                <a:gd name="connsiteY5934" fmla="*/ 3508999 h 6367455"/>
                <a:gd name="connsiteX5935" fmla="*/ 2566623 w 6891715"/>
                <a:gd name="connsiteY5935" fmla="*/ 3502967 h 6367455"/>
                <a:gd name="connsiteX5936" fmla="*/ 2560243 w 6891715"/>
                <a:gd name="connsiteY5936" fmla="*/ 3513762 h 6367455"/>
                <a:gd name="connsiteX5937" fmla="*/ 2567491 w 6891715"/>
                <a:gd name="connsiteY5937" fmla="*/ 3516467 h 6367455"/>
                <a:gd name="connsiteX5938" fmla="*/ 2568100 w 6891715"/>
                <a:gd name="connsiteY5938" fmla="*/ 3516283 h 6367455"/>
                <a:gd name="connsiteX5939" fmla="*/ 2562070 w 6891715"/>
                <a:gd name="connsiteY5939" fmla="*/ 3526755 h 6367455"/>
                <a:gd name="connsiteX5940" fmla="*/ 2582699 w 6891715"/>
                <a:gd name="connsiteY5940" fmla="*/ 3515014 h 6367455"/>
                <a:gd name="connsiteX5941" fmla="*/ 2599838 w 6891715"/>
                <a:gd name="connsiteY5941" fmla="*/ 3521043 h 6367455"/>
                <a:gd name="connsiteX5942" fmla="*/ 2608407 w 6891715"/>
                <a:gd name="connsiteY5942" fmla="*/ 3520091 h 6367455"/>
                <a:gd name="connsiteX5943" fmla="*/ 2614755 w 6891715"/>
                <a:gd name="connsiteY5943" fmla="*/ 3530563 h 6367455"/>
                <a:gd name="connsiteX5944" fmla="*/ 2615707 w 6891715"/>
                <a:gd name="connsiteY5944" fmla="*/ 3540083 h 6367455"/>
                <a:gd name="connsiteX5945" fmla="*/ 2613803 w 6891715"/>
                <a:gd name="connsiteY5945" fmla="*/ 3551507 h 6367455"/>
                <a:gd name="connsiteX5946" fmla="*/ 2601108 w 6891715"/>
                <a:gd name="connsiteY5946" fmla="*/ 3567373 h 6367455"/>
                <a:gd name="connsiteX5947" fmla="*/ 2625546 w 6891715"/>
                <a:gd name="connsiteY5947" fmla="*/ 3572768 h 6367455"/>
                <a:gd name="connsiteX5948" fmla="*/ 2632211 w 6891715"/>
                <a:gd name="connsiteY5948" fmla="*/ 3589268 h 6367455"/>
                <a:gd name="connsiteX5949" fmla="*/ 2641415 w 6891715"/>
                <a:gd name="connsiteY5949" fmla="*/ 3572450 h 6367455"/>
                <a:gd name="connsiteX5950" fmla="*/ 2656332 w 6891715"/>
                <a:gd name="connsiteY5950" fmla="*/ 3581970 h 6367455"/>
                <a:gd name="connsiteX5951" fmla="*/ 2676645 w 6891715"/>
                <a:gd name="connsiteY5951" fmla="*/ 3598471 h 6367455"/>
                <a:gd name="connsiteX5952" fmla="*/ 2687118 w 6891715"/>
                <a:gd name="connsiteY5952" fmla="*/ 3589903 h 6367455"/>
                <a:gd name="connsiteX5953" fmla="*/ 2716952 w 6891715"/>
                <a:gd name="connsiteY5953" fmla="*/ 3583239 h 6367455"/>
                <a:gd name="connsiteX5954" fmla="*/ 2718857 w 6891715"/>
                <a:gd name="connsiteY5954" fmla="*/ 3591807 h 6367455"/>
                <a:gd name="connsiteX5955" fmla="*/ 2705527 w 6891715"/>
                <a:gd name="connsiteY5955" fmla="*/ 3618462 h 6367455"/>
                <a:gd name="connsiteX5956" fmla="*/ 2698227 w 6891715"/>
                <a:gd name="connsiteY5956" fmla="*/ 3624809 h 6367455"/>
                <a:gd name="connsiteX5957" fmla="*/ 2683310 w 6891715"/>
                <a:gd name="connsiteY5957" fmla="*/ 3633059 h 6367455"/>
                <a:gd name="connsiteX5958" fmla="*/ 2687753 w 6891715"/>
                <a:gd name="connsiteY5958" fmla="*/ 3662571 h 6367455"/>
                <a:gd name="connsiteX5959" fmla="*/ 2695370 w 6891715"/>
                <a:gd name="connsiteY5959" fmla="*/ 3664792 h 6367455"/>
                <a:gd name="connsiteX5960" fmla="*/ 2708066 w 6891715"/>
                <a:gd name="connsiteY5960" fmla="*/ 3651782 h 6367455"/>
                <a:gd name="connsiteX5961" fmla="*/ 2732187 w 6891715"/>
                <a:gd name="connsiteY5961" fmla="*/ 3647339 h 6367455"/>
                <a:gd name="connsiteX5962" fmla="*/ 2758530 w 6891715"/>
                <a:gd name="connsiteY5962" fmla="*/ 3660032 h 6367455"/>
                <a:gd name="connsiteX5963" fmla="*/ 2754404 w 6891715"/>
                <a:gd name="connsiteY5963" fmla="*/ 3641945 h 6367455"/>
                <a:gd name="connsiteX5964" fmla="*/ 2768051 w 6891715"/>
                <a:gd name="connsiteY5964" fmla="*/ 3643214 h 6367455"/>
                <a:gd name="connsiteX5965" fmla="*/ 2768686 w 6891715"/>
                <a:gd name="connsiteY5965" fmla="*/ 3631473 h 6367455"/>
                <a:gd name="connsiteX5966" fmla="*/ 2805820 w 6891715"/>
                <a:gd name="connsiteY5966" fmla="*/ 3609895 h 6367455"/>
                <a:gd name="connsiteX5967" fmla="*/ 2817563 w 6891715"/>
                <a:gd name="connsiteY5967" fmla="*/ 3614020 h 6367455"/>
                <a:gd name="connsiteX5968" fmla="*/ 2814389 w 6891715"/>
                <a:gd name="connsiteY5968" fmla="*/ 3622588 h 6367455"/>
                <a:gd name="connsiteX5969" fmla="*/ 2828989 w 6891715"/>
                <a:gd name="connsiteY5969" fmla="*/ 3614020 h 6367455"/>
                <a:gd name="connsiteX5970" fmla="*/ 2832162 w 6891715"/>
                <a:gd name="connsiteY5970" fmla="*/ 3598154 h 6367455"/>
                <a:gd name="connsiteX5971" fmla="*/ 2850888 w 6891715"/>
                <a:gd name="connsiteY5971" fmla="*/ 3576893 h 6367455"/>
                <a:gd name="connsiteX5972" fmla="*/ 2881674 w 6891715"/>
                <a:gd name="connsiteY5972" fmla="*/ 3576575 h 6367455"/>
                <a:gd name="connsiteX5973" fmla="*/ 2881674 w 6891715"/>
                <a:gd name="connsiteY5973" fmla="*/ 3581970 h 6367455"/>
                <a:gd name="connsiteX5974" fmla="*/ 2859457 w 6891715"/>
                <a:gd name="connsiteY5974" fmla="*/ 3581335 h 6367455"/>
                <a:gd name="connsiteX5975" fmla="*/ 2855331 w 6891715"/>
                <a:gd name="connsiteY5975" fmla="*/ 3595615 h 6367455"/>
                <a:gd name="connsiteX5976" fmla="*/ 2845810 w 6891715"/>
                <a:gd name="connsiteY5976" fmla="*/ 3601010 h 6367455"/>
                <a:gd name="connsiteX5977" fmla="*/ 2847079 w 6891715"/>
                <a:gd name="connsiteY5977" fmla="*/ 3608308 h 6367455"/>
                <a:gd name="connsiteX5978" fmla="*/ 2854379 w 6891715"/>
                <a:gd name="connsiteY5978" fmla="*/ 3613703 h 6367455"/>
                <a:gd name="connsiteX5979" fmla="*/ 2871518 w 6891715"/>
                <a:gd name="connsiteY5979" fmla="*/ 3593711 h 6367455"/>
                <a:gd name="connsiteX5980" fmla="*/ 2890243 w 6891715"/>
                <a:gd name="connsiteY5980" fmla="*/ 3590538 h 6367455"/>
                <a:gd name="connsiteX5981" fmla="*/ 2893417 w 6891715"/>
                <a:gd name="connsiteY5981" fmla="*/ 3582922 h 6367455"/>
                <a:gd name="connsiteX5982" fmla="*/ 2899765 w 6891715"/>
                <a:gd name="connsiteY5982" fmla="*/ 3580383 h 6367455"/>
                <a:gd name="connsiteX5983" fmla="*/ 2913412 w 6891715"/>
                <a:gd name="connsiteY5983" fmla="*/ 3595298 h 6367455"/>
                <a:gd name="connsiteX5984" fmla="*/ 2926425 w 6891715"/>
                <a:gd name="connsiteY5984" fmla="*/ 3613068 h 6367455"/>
                <a:gd name="connsiteX5985" fmla="*/ 2931821 w 6891715"/>
                <a:gd name="connsiteY5985" fmla="*/ 3619414 h 6367455"/>
                <a:gd name="connsiteX5986" fmla="*/ 2941342 w 6891715"/>
                <a:gd name="connsiteY5986" fmla="*/ 3618462 h 6367455"/>
                <a:gd name="connsiteX5987" fmla="*/ 2949911 w 6891715"/>
                <a:gd name="connsiteY5987" fmla="*/ 3630838 h 6367455"/>
                <a:gd name="connsiteX5988" fmla="*/ 2953085 w 6891715"/>
                <a:gd name="connsiteY5988" fmla="*/ 3623222 h 6367455"/>
                <a:gd name="connsiteX5989" fmla="*/ 2964828 w 6891715"/>
                <a:gd name="connsiteY5989" fmla="*/ 3624492 h 6367455"/>
                <a:gd name="connsiteX5990" fmla="*/ 2968954 w 6891715"/>
                <a:gd name="connsiteY5990" fmla="*/ 3637185 h 6367455"/>
                <a:gd name="connsiteX5991" fmla="*/ 2976572 w 6891715"/>
                <a:gd name="connsiteY5991" fmla="*/ 3640041 h 6367455"/>
                <a:gd name="connsiteX5992" fmla="*/ 2969907 w 6891715"/>
                <a:gd name="connsiteY5992" fmla="*/ 3643214 h 6367455"/>
                <a:gd name="connsiteX5993" fmla="*/ 2980698 w 6891715"/>
                <a:gd name="connsiteY5993" fmla="*/ 3654638 h 6367455"/>
                <a:gd name="connsiteX5994" fmla="*/ 2976572 w 6891715"/>
                <a:gd name="connsiteY5994" fmla="*/ 3663205 h 6367455"/>
                <a:gd name="connsiteX5995" fmla="*/ 2967368 w 6891715"/>
                <a:gd name="connsiteY5995" fmla="*/ 3668600 h 6367455"/>
                <a:gd name="connsiteX5996" fmla="*/ 2996884 w 6891715"/>
                <a:gd name="connsiteY5996" fmla="*/ 3682880 h 6367455"/>
                <a:gd name="connsiteX5997" fmla="*/ 3010849 w 6891715"/>
                <a:gd name="connsiteY5997" fmla="*/ 3681928 h 6367455"/>
                <a:gd name="connsiteX5998" fmla="*/ 3020370 w 6891715"/>
                <a:gd name="connsiteY5998" fmla="*/ 3682562 h 6367455"/>
                <a:gd name="connsiteX5999" fmla="*/ 3025449 w 6891715"/>
                <a:gd name="connsiteY5999" fmla="*/ 3695255 h 6367455"/>
                <a:gd name="connsiteX6000" fmla="*/ 3034018 w 6891715"/>
                <a:gd name="connsiteY6000" fmla="*/ 3687957 h 6367455"/>
                <a:gd name="connsiteX6001" fmla="*/ 3042587 w 6891715"/>
                <a:gd name="connsiteY6001" fmla="*/ 3696525 h 6367455"/>
                <a:gd name="connsiteX6002" fmla="*/ 3047983 w 6891715"/>
                <a:gd name="connsiteY6002" fmla="*/ 3697477 h 6367455"/>
                <a:gd name="connsiteX6003" fmla="*/ 3048253 w 6891715"/>
                <a:gd name="connsiteY6003" fmla="*/ 3697418 h 6367455"/>
                <a:gd name="connsiteX6004" fmla="*/ 3053010 w 6891715"/>
                <a:gd name="connsiteY6004" fmla="*/ 3686615 h 6367455"/>
                <a:gd name="connsiteX6005" fmla="*/ 3058403 w 6891715"/>
                <a:gd name="connsiteY6005" fmla="*/ 3678990 h 6367455"/>
                <a:gd name="connsiteX6006" fmla="*/ 3051107 w 6891715"/>
                <a:gd name="connsiteY6006" fmla="*/ 3676130 h 6367455"/>
                <a:gd name="connsiteX6007" fmla="*/ 3044446 w 6891715"/>
                <a:gd name="connsiteY6007" fmla="*/ 3662468 h 6367455"/>
                <a:gd name="connsiteX6008" fmla="*/ 3053010 w 6891715"/>
                <a:gd name="connsiteY6008" fmla="*/ 3651665 h 6367455"/>
                <a:gd name="connsiteX6009" fmla="*/ 3065698 w 6891715"/>
                <a:gd name="connsiteY6009" fmla="*/ 3656113 h 6367455"/>
                <a:gd name="connsiteX6010" fmla="*/ 3076165 w 6891715"/>
                <a:gd name="connsiteY6010" fmla="*/ 3645310 h 6367455"/>
                <a:gd name="connsiteX6011" fmla="*/ 3086632 w 6891715"/>
                <a:gd name="connsiteY6011" fmla="*/ 3630695 h 6367455"/>
                <a:gd name="connsiteX6012" fmla="*/ 3141504 w 6891715"/>
                <a:gd name="connsiteY6012" fmla="*/ 3610996 h 6367455"/>
                <a:gd name="connsiteX6013" fmla="*/ 3188765 w 6891715"/>
                <a:gd name="connsiteY6013" fmla="*/ 3602099 h 6367455"/>
                <a:gd name="connsiteX6014" fmla="*/ 3213822 w 6891715"/>
                <a:gd name="connsiteY6014" fmla="*/ 3577316 h 6367455"/>
                <a:gd name="connsiteX6015" fmla="*/ 3238880 w 6891715"/>
                <a:gd name="connsiteY6015" fmla="*/ 3549991 h 6367455"/>
                <a:gd name="connsiteX6016" fmla="*/ 3272818 w 6891715"/>
                <a:gd name="connsiteY6016" fmla="*/ 3544590 h 6367455"/>
                <a:gd name="connsiteX6017" fmla="*/ 3302317 w 6891715"/>
                <a:gd name="connsiteY6017" fmla="*/ 3522031 h 6367455"/>
                <a:gd name="connsiteX6018" fmla="*/ 3339110 w 6891715"/>
                <a:gd name="connsiteY6018" fmla="*/ 3514088 h 6367455"/>
                <a:gd name="connsiteX6019" fmla="*/ 3386687 w 6891715"/>
                <a:gd name="connsiteY6019" fmla="*/ 3502014 h 6367455"/>
                <a:gd name="connsiteX6020" fmla="*/ 3430776 w 6891715"/>
                <a:gd name="connsiteY6020" fmla="*/ 3504873 h 6367455"/>
                <a:gd name="connsiteX6021" fmla="*/ 3456785 w 6891715"/>
                <a:gd name="connsiteY6021" fmla="*/ 3522666 h 6367455"/>
                <a:gd name="connsiteX6022" fmla="*/ 3463129 w 6891715"/>
                <a:gd name="connsiteY6022" fmla="*/ 3542683 h 6367455"/>
                <a:gd name="connsiteX6023" fmla="*/ 3461860 w 6891715"/>
                <a:gd name="connsiteY6023" fmla="*/ 3548085 h 6367455"/>
                <a:gd name="connsiteX6024" fmla="*/ 3456785 w 6891715"/>
                <a:gd name="connsiteY6024" fmla="*/ 3538553 h 6367455"/>
                <a:gd name="connsiteX6025" fmla="*/ 3446001 w 6891715"/>
                <a:gd name="connsiteY6025" fmla="*/ 3522031 h 6367455"/>
                <a:gd name="connsiteX6026" fmla="*/ 3437754 w 6891715"/>
                <a:gd name="connsiteY6026" fmla="*/ 3516629 h 6367455"/>
                <a:gd name="connsiteX6027" fmla="*/ 3427921 w 6891715"/>
                <a:gd name="connsiteY6027" fmla="*/ 3526161 h 6367455"/>
                <a:gd name="connsiteX6028" fmla="*/ 3431093 w 6891715"/>
                <a:gd name="connsiteY6028" fmla="*/ 3542048 h 6367455"/>
                <a:gd name="connsiteX6029" fmla="*/ 3434899 w 6891715"/>
                <a:gd name="connsiteY6029" fmla="*/ 3563971 h 6367455"/>
                <a:gd name="connsiteX6030" fmla="*/ 3458054 w 6891715"/>
                <a:gd name="connsiteY6030" fmla="*/ 3574139 h 6367455"/>
                <a:gd name="connsiteX6031" fmla="*/ 3465666 w 6891715"/>
                <a:gd name="connsiteY6031" fmla="*/ 3582718 h 6367455"/>
                <a:gd name="connsiteX6032" fmla="*/ 3486600 w 6891715"/>
                <a:gd name="connsiteY6032" fmla="*/ 3581447 h 6367455"/>
                <a:gd name="connsiteX6033" fmla="*/ 3509120 w 6891715"/>
                <a:gd name="connsiteY6033" fmla="*/ 3573821 h 6367455"/>
                <a:gd name="connsiteX6034" fmla="*/ 3545596 w 6891715"/>
                <a:gd name="connsiteY6034" fmla="*/ 3546178 h 6367455"/>
                <a:gd name="connsiteX6035" fmla="*/ 3551623 w 6891715"/>
                <a:gd name="connsiteY6035" fmla="*/ 3527115 h 6367455"/>
                <a:gd name="connsiteX6036" fmla="*/ 3556063 w 6891715"/>
                <a:gd name="connsiteY6036" fmla="*/ 3529339 h 6367455"/>
                <a:gd name="connsiteX6037" fmla="*/ 3553843 w 6891715"/>
                <a:gd name="connsiteY6037" fmla="*/ 3545861 h 6367455"/>
                <a:gd name="connsiteX6038" fmla="*/ 3537350 w 6891715"/>
                <a:gd name="connsiteY6038" fmla="*/ 3563018 h 6367455"/>
                <a:gd name="connsiteX6039" fmla="*/ 3512292 w 6891715"/>
                <a:gd name="connsiteY6039" fmla="*/ 3580176 h 6367455"/>
                <a:gd name="connsiteX6040" fmla="*/ 3500556 w 6891715"/>
                <a:gd name="connsiteY6040" fmla="*/ 3581447 h 6367455"/>
                <a:gd name="connsiteX6041" fmla="*/ 3506900 w 6891715"/>
                <a:gd name="connsiteY6041" fmla="*/ 3602099 h 6367455"/>
                <a:gd name="connsiteX6042" fmla="*/ 3515464 w 6891715"/>
                <a:gd name="connsiteY6042" fmla="*/ 3595744 h 6367455"/>
                <a:gd name="connsiteX6043" fmla="*/ 3533226 w 6891715"/>
                <a:gd name="connsiteY6043" fmla="*/ 3583035 h 6367455"/>
                <a:gd name="connsiteX6044" fmla="*/ 3547817 w 6891715"/>
                <a:gd name="connsiteY6044" fmla="*/ 3570008 h 6367455"/>
                <a:gd name="connsiteX6045" fmla="*/ 3548486 w 6891715"/>
                <a:gd name="connsiteY6045" fmla="*/ 3570035 h 6367455"/>
                <a:gd name="connsiteX6046" fmla="*/ 3560714 w 6891715"/>
                <a:gd name="connsiteY6046" fmla="*/ 3555040 h 6367455"/>
                <a:gd name="connsiteX6047" fmla="*/ 3566741 w 6891715"/>
                <a:gd name="connsiteY6047" fmla="*/ 3539165 h 6367455"/>
                <a:gd name="connsiteX6048" fmla="*/ 3585771 w 6891715"/>
                <a:gd name="connsiteY6048" fmla="*/ 3539165 h 6367455"/>
                <a:gd name="connsiteX6049" fmla="*/ 3609241 w 6891715"/>
                <a:gd name="connsiteY6049" fmla="*/ 3538847 h 6367455"/>
                <a:gd name="connsiteX6050" fmla="*/ 3606704 w 6891715"/>
                <a:gd name="connsiteY6050" fmla="*/ 3518845 h 6367455"/>
                <a:gd name="connsiteX6051" fmla="*/ 3596555 w 6891715"/>
                <a:gd name="connsiteY6051" fmla="*/ 3527417 h 6367455"/>
                <a:gd name="connsiteX6052" fmla="*/ 3585771 w 6891715"/>
                <a:gd name="connsiteY6052" fmla="*/ 3521067 h 6367455"/>
                <a:gd name="connsiteX6053" fmla="*/ 3578159 w 6891715"/>
                <a:gd name="connsiteY6053" fmla="*/ 3514717 h 6367455"/>
                <a:gd name="connsiteX6054" fmla="*/ 3562617 w 6891715"/>
                <a:gd name="connsiteY6054" fmla="*/ 3528370 h 6367455"/>
                <a:gd name="connsiteX6055" fmla="*/ 3556274 w 6891715"/>
                <a:gd name="connsiteY6055" fmla="*/ 3522655 h 6367455"/>
                <a:gd name="connsiteX6056" fmla="*/ 3566424 w 6891715"/>
                <a:gd name="connsiteY6056" fmla="*/ 3510907 h 6367455"/>
                <a:gd name="connsiteX6057" fmla="*/ 3567375 w 6891715"/>
                <a:gd name="connsiteY6057" fmla="*/ 3495032 h 6367455"/>
                <a:gd name="connsiteX6058" fmla="*/ 3567375 w 6891715"/>
                <a:gd name="connsiteY6058" fmla="*/ 3487412 h 6367455"/>
                <a:gd name="connsiteX6059" fmla="*/ 3575939 w 6891715"/>
                <a:gd name="connsiteY6059" fmla="*/ 3481062 h 6367455"/>
                <a:gd name="connsiteX6060" fmla="*/ 3586722 w 6891715"/>
                <a:gd name="connsiteY6060" fmla="*/ 3486460 h 6367455"/>
                <a:gd name="connsiteX6061" fmla="*/ 3611779 w 6891715"/>
                <a:gd name="connsiteY6061" fmla="*/ 3480745 h 6367455"/>
                <a:gd name="connsiteX6062" fmla="*/ 3634932 w 6891715"/>
                <a:gd name="connsiteY6062" fmla="*/ 3463917 h 6367455"/>
                <a:gd name="connsiteX6063" fmla="*/ 3654914 w 6891715"/>
                <a:gd name="connsiteY6063" fmla="*/ 3438200 h 6367455"/>
                <a:gd name="connsiteX6064" fmla="*/ 3667283 w 6891715"/>
                <a:gd name="connsiteY6064" fmla="*/ 3406449 h 6367455"/>
                <a:gd name="connsiteX6065" fmla="*/ 3670138 w 6891715"/>
                <a:gd name="connsiteY6065" fmla="*/ 3375969 h 6367455"/>
                <a:gd name="connsiteX6066" fmla="*/ 3668869 w 6891715"/>
                <a:gd name="connsiteY6066" fmla="*/ 3359142 h 6367455"/>
                <a:gd name="connsiteX6067" fmla="*/ 3678384 w 6891715"/>
                <a:gd name="connsiteY6067" fmla="*/ 3375969 h 6367455"/>
                <a:gd name="connsiteX6068" fmla="*/ 3674578 w 6891715"/>
                <a:gd name="connsiteY6068" fmla="*/ 3399147 h 6367455"/>
                <a:gd name="connsiteX6069" fmla="*/ 3669186 w 6891715"/>
                <a:gd name="connsiteY6069" fmla="*/ 3428675 h 6367455"/>
                <a:gd name="connsiteX6070" fmla="*/ 3653645 w 6891715"/>
                <a:gd name="connsiteY6070" fmla="*/ 3454392 h 6367455"/>
                <a:gd name="connsiteX6071" fmla="*/ 3630809 w 6891715"/>
                <a:gd name="connsiteY6071" fmla="*/ 3477570 h 6367455"/>
                <a:gd name="connsiteX6072" fmla="*/ 3645716 w 6891715"/>
                <a:gd name="connsiteY6072" fmla="*/ 3486777 h 6367455"/>
                <a:gd name="connsiteX6073" fmla="*/ 3655231 w 6891715"/>
                <a:gd name="connsiteY6073" fmla="*/ 3484555 h 6367455"/>
                <a:gd name="connsiteX6074" fmla="*/ 3666966 w 6891715"/>
                <a:gd name="connsiteY6074" fmla="*/ 3492810 h 6367455"/>
                <a:gd name="connsiteX6075" fmla="*/ 3674261 w 6891715"/>
                <a:gd name="connsiteY6075" fmla="*/ 3493762 h 6367455"/>
                <a:gd name="connsiteX6076" fmla="*/ 3685996 w 6891715"/>
                <a:gd name="connsiteY6076" fmla="*/ 3483285 h 6367455"/>
                <a:gd name="connsiteX6077" fmla="*/ 3685679 w 6891715"/>
                <a:gd name="connsiteY6077" fmla="*/ 3440105 h 6367455"/>
                <a:gd name="connsiteX6078" fmla="*/ 3704392 w 6891715"/>
                <a:gd name="connsiteY6078" fmla="*/ 3434707 h 6367455"/>
                <a:gd name="connsiteX6079" fmla="*/ 3704870 w 6891715"/>
                <a:gd name="connsiteY6079" fmla="*/ 3434453 h 6367455"/>
                <a:gd name="connsiteX6080" fmla="*/ 3687725 w 6891715"/>
                <a:gd name="connsiteY6080" fmla="*/ 3417674 h 6367455"/>
                <a:gd name="connsiteX6081" fmla="*/ 3695980 w 6891715"/>
                <a:gd name="connsiteY6081" fmla="*/ 3386333 h 6367455"/>
                <a:gd name="connsiteX6082" fmla="*/ 3693757 w 6891715"/>
                <a:gd name="connsiteY6082" fmla="*/ 3363862 h 6367455"/>
                <a:gd name="connsiteX6083" fmla="*/ 3677565 w 6891715"/>
                <a:gd name="connsiteY6083" fmla="*/ 3340116 h 6367455"/>
                <a:gd name="connsiteX6084" fmla="*/ 3675025 w 6891715"/>
                <a:gd name="connsiteY6084" fmla="*/ 3289461 h 6367455"/>
                <a:gd name="connsiteX6085" fmla="*/ 3674090 w 6891715"/>
                <a:gd name="connsiteY6085" fmla="*/ 3289477 h 6367455"/>
                <a:gd name="connsiteX6086" fmla="*/ 3655659 w 6891715"/>
                <a:gd name="connsiteY6086" fmla="*/ 3250015 h 6367455"/>
                <a:gd name="connsiteX6087" fmla="*/ 3654388 w 6891715"/>
                <a:gd name="connsiteY6087" fmla="*/ 3204505 h 6367455"/>
                <a:gd name="connsiteX6088" fmla="*/ 3668688 w 6891715"/>
                <a:gd name="connsiteY6088" fmla="*/ 3170454 h 6367455"/>
                <a:gd name="connsiteX6089" fmla="*/ 3696652 w 6891715"/>
                <a:gd name="connsiteY6089" fmla="*/ 3126857 h 6367455"/>
                <a:gd name="connsiteX6090" fmla="*/ 3697606 w 6891715"/>
                <a:gd name="connsiteY6090" fmla="*/ 3085805 h 6367455"/>
                <a:gd name="connsiteX6091" fmla="*/ 3709046 w 6891715"/>
                <a:gd name="connsiteY6091" fmla="*/ 3063529 h 6367455"/>
                <a:gd name="connsiteX6092" fmla="*/ 3745590 w 6891715"/>
                <a:gd name="connsiteY6092" fmla="*/ 3029479 h 6367455"/>
                <a:gd name="connsiteX6093" fmla="*/ 3771013 w 6891715"/>
                <a:gd name="connsiteY6093" fmla="*/ 3028842 h 6367455"/>
                <a:gd name="connsiteX6094" fmla="*/ 3796753 w 6891715"/>
                <a:gd name="connsiteY6094" fmla="*/ 3017386 h 6367455"/>
                <a:gd name="connsiteX6095" fmla="*/ 3810100 w 6891715"/>
                <a:gd name="connsiteY6095" fmla="*/ 3007203 h 6367455"/>
                <a:gd name="connsiteX6096" fmla="*/ 3815502 w 6891715"/>
                <a:gd name="connsiteY6096" fmla="*/ 3012612 h 6367455"/>
                <a:gd name="connsiteX6097" fmla="*/ 3816773 w 6891715"/>
                <a:gd name="connsiteY6097" fmla="*/ 3032979 h 6367455"/>
                <a:gd name="connsiteX6098" fmla="*/ 3826307 w 6891715"/>
                <a:gd name="connsiteY6098" fmla="*/ 3045390 h 6367455"/>
                <a:gd name="connsiteX6099" fmla="*/ 3859673 w 6891715"/>
                <a:gd name="connsiteY6099" fmla="*/ 3073712 h 6367455"/>
                <a:gd name="connsiteX6100" fmla="*/ 3854271 w 6891715"/>
                <a:gd name="connsiteY6100" fmla="*/ 3098216 h 6367455"/>
                <a:gd name="connsiteX6101" fmla="*/ 3863805 w 6891715"/>
                <a:gd name="connsiteY6101" fmla="*/ 3104262 h 6367455"/>
                <a:gd name="connsiteX6102" fmla="*/ 3860627 w 6891715"/>
                <a:gd name="connsiteY6102" fmla="*/ 3083260 h 6367455"/>
                <a:gd name="connsiteX6103" fmla="*/ 3862851 w 6891715"/>
                <a:gd name="connsiteY6103" fmla="*/ 3077850 h 6367455"/>
                <a:gd name="connsiteX6104" fmla="*/ 3872385 w 6891715"/>
                <a:gd name="connsiteY6104" fmla="*/ 3090261 h 6367455"/>
                <a:gd name="connsiteX6105" fmla="*/ 3874609 w 6891715"/>
                <a:gd name="connsiteY6105" fmla="*/ 3098853 h 6367455"/>
                <a:gd name="connsiteX6106" fmla="*/ 3877787 w 6891715"/>
                <a:gd name="connsiteY6106" fmla="*/ 3109354 h 6367455"/>
                <a:gd name="connsiteX6107" fmla="*/ 3882236 w 6891715"/>
                <a:gd name="connsiteY6107" fmla="*/ 3117628 h 6367455"/>
                <a:gd name="connsiteX6108" fmla="*/ 3891769 w 6891715"/>
                <a:gd name="connsiteY6108" fmla="*/ 3131312 h 6367455"/>
                <a:gd name="connsiteX6109" fmla="*/ 3922594 w 6891715"/>
                <a:gd name="connsiteY6109" fmla="*/ 3142768 h 6367455"/>
                <a:gd name="connsiteX6110" fmla="*/ 3948969 w 6891715"/>
                <a:gd name="connsiteY6110" fmla="*/ 3135131 h 6367455"/>
                <a:gd name="connsiteX6111" fmla="*/ 3957232 w 6891715"/>
                <a:gd name="connsiteY6111" fmla="*/ 3136085 h 6367455"/>
                <a:gd name="connsiteX6112" fmla="*/ 3960410 w 6891715"/>
                <a:gd name="connsiteY6112" fmla="*/ 3122083 h 6367455"/>
                <a:gd name="connsiteX6113" fmla="*/ 3982654 w 6891715"/>
                <a:gd name="connsiteY6113" fmla="*/ 3104262 h 6367455"/>
                <a:gd name="connsiteX6114" fmla="*/ 3985832 w 6891715"/>
                <a:gd name="connsiteY6114" fmla="*/ 3076895 h 6367455"/>
                <a:gd name="connsiteX6115" fmla="*/ 3981383 w 6891715"/>
                <a:gd name="connsiteY6115" fmla="*/ 2976653 h 6367455"/>
                <a:gd name="connsiteX6116" fmla="*/ 3982501 w 6891715"/>
                <a:gd name="connsiteY6116" fmla="*/ 2975985 h 6367455"/>
                <a:gd name="connsiteX6117" fmla="*/ 3991573 w 6891715"/>
                <a:gd name="connsiteY6117" fmla="*/ 2935037 h 6367455"/>
                <a:gd name="connsiteX6118" fmla="*/ 3999828 w 6891715"/>
                <a:gd name="connsiteY6118" fmla="*/ 2921399 h 6367455"/>
                <a:gd name="connsiteX6119" fmla="*/ 4005225 w 6891715"/>
                <a:gd name="connsiteY6119" fmla="*/ 2901414 h 6367455"/>
                <a:gd name="connsiteX6120" fmla="*/ 3997605 w 6891715"/>
                <a:gd name="connsiteY6120" fmla="*/ 2889994 h 6367455"/>
                <a:gd name="connsiteX6121" fmla="*/ 3978555 w 6891715"/>
                <a:gd name="connsiteY6121" fmla="*/ 2901414 h 6367455"/>
                <a:gd name="connsiteX6122" fmla="*/ 3973475 w 6891715"/>
                <a:gd name="connsiteY6122" fmla="*/ 2914104 h 6367455"/>
                <a:gd name="connsiteX6123" fmla="*/ 3963950 w 6891715"/>
                <a:gd name="connsiteY6123" fmla="*/ 2918545 h 6367455"/>
                <a:gd name="connsiteX6124" fmla="*/ 3940455 w 6891715"/>
                <a:gd name="connsiteY6124" fmla="*/ 2894434 h 6367455"/>
                <a:gd name="connsiteX6125" fmla="*/ 3928073 w 6891715"/>
                <a:gd name="connsiteY6125" fmla="*/ 2902364 h 6367455"/>
                <a:gd name="connsiteX6126" fmla="*/ 3921723 w 6891715"/>
                <a:gd name="connsiteY6126" fmla="*/ 2899193 h 6367455"/>
                <a:gd name="connsiteX6127" fmla="*/ 3919500 w 6891715"/>
                <a:gd name="connsiteY6127" fmla="*/ 2896020 h 6367455"/>
                <a:gd name="connsiteX6128" fmla="*/ 3916960 w 6891715"/>
                <a:gd name="connsiteY6128" fmla="*/ 2868741 h 6367455"/>
                <a:gd name="connsiteX6129" fmla="*/ 3900133 w 6891715"/>
                <a:gd name="connsiteY6129" fmla="*/ 2852882 h 6367455"/>
                <a:gd name="connsiteX6130" fmla="*/ 3898545 w 6891715"/>
                <a:gd name="connsiteY6130" fmla="*/ 2845269 h 6367455"/>
                <a:gd name="connsiteX6131" fmla="*/ 3912515 w 6891715"/>
                <a:gd name="connsiteY6131" fmla="*/ 2834801 h 6367455"/>
                <a:gd name="connsiteX6132" fmla="*/ 3932518 w 6891715"/>
                <a:gd name="connsiteY6132" fmla="*/ 2828459 h 6367455"/>
                <a:gd name="connsiteX6133" fmla="*/ 3930295 w 6891715"/>
                <a:gd name="connsiteY6133" fmla="*/ 2824018 h 6367455"/>
                <a:gd name="connsiteX6134" fmla="*/ 3908070 w 6891715"/>
                <a:gd name="connsiteY6134" fmla="*/ 2817036 h 6367455"/>
                <a:gd name="connsiteX6135" fmla="*/ 3901403 w 6891715"/>
                <a:gd name="connsiteY6135" fmla="*/ 2808469 h 6367455"/>
                <a:gd name="connsiteX6136" fmla="*/ 3902355 w 6891715"/>
                <a:gd name="connsiteY6136" fmla="*/ 2786583 h 6367455"/>
                <a:gd name="connsiteX6137" fmla="*/ 3911880 w 6891715"/>
                <a:gd name="connsiteY6137" fmla="*/ 2779921 h 6367455"/>
                <a:gd name="connsiteX6138" fmla="*/ 3895688 w 6891715"/>
                <a:gd name="connsiteY6138" fmla="*/ 2767550 h 6367455"/>
                <a:gd name="connsiteX6139" fmla="*/ 3898863 w 6891715"/>
                <a:gd name="connsiteY6139" fmla="*/ 2748515 h 6367455"/>
                <a:gd name="connsiteX6140" fmla="*/ 3935693 w 6891715"/>
                <a:gd name="connsiteY6140" fmla="*/ 2730435 h 6367455"/>
                <a:gd name="connsiteX6141" fmla="*/ 3953790 w 6891715"/>
                <a:gd name="connsiteY6141" fmla="*/ 2723772 h 6367455"/>
                <a:gd name="connsiteX6142" fmla="*/ 3954425 w 6891715"/>
                <a:gd name="connsiteY6142" fmla="*/ 2708229 h 6367455"/>
                <a:gd name="connsiteX6143" fmla="*/ 3974745 w 6891715"/>
                <a:gd name="connsiteY6143" fmla="*/ 2704740 h 6367455"/>
                <a:gd name="connsiteX6144" fmla="*/ 3988398 w 6891715"/>
                <a:gd name="connsiteY6144" fmla="*/ 2696176 h 6367455"/>
                <a:gd name="connsiteX6145" fmla="*/ 4018878 w 6891715"/>
                <a:gd name="connsiteY6145" fmla="*/ 2695858 h 6367455"/>
                <a:gd name="connsiteX6146" fmla="*/ 4031578 w 6891715"/>
                <a:gd name="connsiteY6146" fmla="*/ 2681900 h 6367455"/>
                <a:gd name="connsiteX6147" fmla="*/ 4043325 w 6891715"/>
                <a:gd name="connsiteY6147" fmla="*/ 2689514 h 6367455"/>
                <a:gd name="connsiteX6148" fmla="*/ 4051898 w 6891715"/>
                <a:gd name="connsiteY6148" fmla="*/ 2686343 h 6367455"/>
                <a:gd name="connsiteX6149" fmla="*/ 4094125 w 6891715"/>
                <a:gd name="connsiteY6149" fmla="*/ 2683804 h 6367455"/>
                <a:gd name="connsiteX6150" fmla="*/ 4084283 w 6891715"/>
                <a:gd name="connsiteY6150" fmla="*/ 2673338 h 6367455"/>
                <a:gd name="connsiteX6151" fmla="*/ 4090633 w 6891715"/>
                <a:gd name="connsiteY6151" fmla="*/ 2665722 h 6367455"/>
                <a:gd name="connsiteX6152" fmla="*/ 4100158 w 6891715"/>
                <a:gd name="connsiteY6152" fmla="*/ 2670164 h 6367455"/>
                <a:gd name="connsiteX6153" fmla="*/ 4106508 w 6891715"/>
                <a:gd name="connsiteY6153" fmla="*/ 2664770 h 6367455"/>
                <a:gd name="connsiteX6154" fmla="*/ 4121431 w 6891715"/>
                <a:gd name="connsiteY6154" fmla="*/ 2670800 h 6367455"/>
                <a:gd name="connsiteX6155" fmla="*/ 4137306 w 6891715"/>
                <a:gd name="connsiteY6155" fmla="*/ 2662232 h 6367455"/>
                <a:gd name="connsiteX6156" fmla="*/ 4172548 w 6891715"/>
                <a:gd name="connsiteY6156" fmla="*/ 2675557 h 6367455"/>
                <a:gd name="connsiteX6157" fmla="*/ 4198583 w 6891715"/>
                <a:gd name="connsiteY6157" fmla="*/ 2678411 h 6367455"/>
                <a:gd name="connsiteX6158" fmla="*/ 4233826 w 6891715"/>
                <a:gd name="connsiteY6158" fmla="*/ 2701568 h 6367455"/>
                <a:gd name="connsiteX6159" fmla="*/ 4281451 w 6891715"/>
                <a:gd name="connsiteY6159" fmla="*/ 2699030 h 6367455"/>
                <a:gd name="connsiteX6160" fmla="*/ 4298278 w 6891715"/>
                <a:gd name="connsiteY6160" fmla="*/ 2706010 h 6367455"/>
                <a:gd name="connsiteX6161" fmla="*/ 4304311 w 6891715"/>
                <a:gd name="connsiteY6161" fmla="*/ 2704740 h 6367455"/>
                <a:gd name="connsiteX6162" fmla="*/ 4319503 w 6891715"/>
                <a:gd name="connsiteY6162" fmla="*/ 2701170 h 6367455"/>
                <a:gd name="connsiteX6163" fmla="*/ 4319241 w 6891715"/>
                <a:gd name="connsiteY6163" fmla="*/ 2700844 h 6367455"/>
                <a:gd name="connsiteX6164" fmla="*/ 4330673 w 6891715"/>
                <a:gd name="connsiteY6164" fmla="*/ 2684654 h 6367455"/>
                <a:gd name="connsiteX6165" fmla="*/ 4340199 w 6891715"/>
                <a:gd name="connsiteY6165" fmla="*/ 2673226 h 6367455"/>
                <a:gd name="connsiteX6166" fmla="*/ 4327179 w 6891715"/>
                <a:gd name="connsiteY6166" fmla="*/ 2643387 h 6367455"/>
                <a:gd name="connsiteX6167" fmla="*/ 4338929 w 6891715"/>
                <a:gd name="connsiteY6167" fmla="*/ 2636086 h 6367455"/>
                <a:gd name="connsiteX6168" fmla="*/ 4358935 w 6891715"/>
                <a:gd name="connsiteY6168" fmla="*/ 2655767 h 6367455"/>
                <a:gd name="connsiteX6169" fmla="*/ 4370684 w 6891715"/>
                <a:gd name="connsiteY6169" fmla="*/ 2637673 h 6367455"/>
                <a:gd name="connsiteX6170" fmla="*/ 4385609 w 6891715"/>
                <a:gd name="connsiteY6170" fmla="*/ 2629102 h 6367455"/>
                <a:gd name="connsiteX6171" fmla="*/ 4403710 w 6891715"/>
                <a:gd name="connsiteY6171" fmla="*/ 2637673 h 6367455"/>
                <a:gd name="connsiteX6172" fmla="*/ 4434830 w 6891715"/>
                <a:gd name="connsiteY6172" fmla="*/ 2595137 h 6367455"/>
                <a:gd name="connsiteX6173" fmla="*/ 4447532 w 6891715"/>
                <a:gd name="connsiteY6173" fmla="*/ 2602438 h 6367455"/>
                <a:gd name="connsiteX6174" fmla="*/ 4488814 w 6891715"/>
                <a:gd name="connsiteY6174" fmla="*/ 2603073 h 6367455"/>
                <a:gd name="connsiteX6175" fmla="*/ 4533589 w 6891715"/>
                <a:gd name="connsiteY6175" fmla="*/ 2606882 h 6367455"/>
                <a:gd name="connsiteX6176" fmla="*/ 4546292 w 6891715"/>
                <a:gd name="connsiteY6176" fmla="*/ 2604978 h 6367455"/>
                <a:gd name="connsiteX6177" fmla="*/ 4545974 w 6891715"/>
                <a:gd name="connsiteY6177" fmla="*/ 2601803 h 6367455"/>
                <a:gd name="connsiteX6178" fmla="*/ 4542799 w 6891715"/>
                <a:gd name="connsiteY6178" fmla="*/ 2596406 h 6367455"/>
                <a:gd name="connsiteX6179" fmla="*/ 4551055 w 6891715"/>
                <a:gd name="connsiteY6179" fmla="*/ 2591010 h 6367455"/>
                <a:gd name="connsiteX6180" fmla="*/ 4552325 w 6891715"/>
                <a:gd name="connsiteY6180" fmla="*/ 2587835 h 6367455"/>
                <a:gd name="connsiteX6181" fmla="*/ 4513901 w 6891715"/>
                <a:gd name="connsiteY6181" fmla="*/ 2580852 h 6367455"/>
                <a:gd name="connsiteX6182" fmla="*/ 4525651 w 6891715"/>
                <a:gd name="connsiteY6182" fmla="*/ 2574503 h 6367455"/>
                <a:gd name="connsiteX6183" fmla="*/ 4517077 w 6891715"/>
                <a:gd name="connsiteY6183" fmla="*/ 2563711 h 6367455"/>
                <a:gd name="connsiteX6184" fmla="*/ 4471666 w 6891715"/>
                <a:gd name="connsiteY6184" fmla="*/ 2553870 h 6367455"/>
                <a:gd name="connsiteX6185" fmla="*/ 4444992 w 6891715"/>
                <a:gd name="connsiteY6185" fmla="*/ 2563393 h 6367455"/>
                <a:gd name="connsiteX6186" fmla="*/ 4436418 w 6891715"/>
                <a:gd name="connsiteY6186" fmla="*/ 2563393 h 6367455"/>
                <a:gd name="connsiteX6187" fmla="*/ 4401487 w 6891715"/>
                <a:gd name="connsiteY6187" fmla="*/ 2524983 h 6367455"/>
                <a:gd name="connsiteX6188" fmla="*/ 4387832 w 6891715"/>
                <a:gd name="connsiteY6188" fmla="*/ 2528158 h 6367455"/>
                <a:gd name="connsiteX6189" fmla="*/ 4373860 w 6891715"/>
                <a:gd name="connsiteY6189" fmla="*/ 2514506 h 6367455"/>
                <a:gd name="connsiteX6190" fmla="*/ 4379893 w 6891715"/>
                <a:gd name="connsiteY6190" fmla="*/ 2501808 h 6367455"/>
                <a:gd name="connsiteX6191" fmla="*/ 4369414 w 6891715"/>
                <a:gd name="connsiteY6191" fmla="*/ 2499904 h 6367455"/>
                <a:gd name="connsiteX6192" fmla="*/ 4375765 w 6891715"/>
                <a:gd name="connsiteY6192" fmla="*/ 2491335 h 6367455"/>
                <a:gd name="connsiteX6193" fmla="*/ 4396724 w 6891715"/>
                <a:gd name="connsiteY6193" fmla="*/ 2507842 h 6367455"/>
                <a:gd name="connsiteX6194" fmla="*/ 4403392 w 6891715"/>
                <a:gd name="connsiteY6194" fmla="*/ 2503713 h 6367455"/>
                <a:gd name="connsiteX6195" fmla="*/ 4391325 w 6891715"/>
                <a:gd name="connsiteY6195" fmla="*/ 2471016 h 6367455"/>
                <a:gd name="connsiteX6196" fmla="*/ 4401805 w 6891715"/>
                <a:gd name="connsiteY6196" fmla="*/ 2451021 h 6367455"/>
                <a:gd name="connsiteX6197" fmla="*/ 4397676 w 6891715"/>
                <a:gd name="connsiteY6197" fmla="*/ 2448164 h 6367455"/>
                <a:gd name="connsiteX6198" fmla="*/ 4380528 w 6891715"/>
                <a:gd name="connsiteY6198" fmla="*/ 2468480 h 6367455"/>
                <a:gd name="connsiteX6199" fmla="*/ 4359570 w 6891715"/>
                <a:gd name="connsiteY6199" fmla="*/ 2472606 h 6367455"/>
                <a:gd name="connsiteX6200" fmla="*/ 4349091 w 6891715"/>
                <a:gd name="connsiteY6200" fmla="*/ 2486252 h 6367455"/>
                <a:gd name="connsiteX6201" fmla="*/ 4327179 w 6891715"/>
                <a:gd name="connsiteY6201" fmla="*/ 2492603 h 6367455"/>
                <a:gd name="connsiteX6202" fmla="*/ 4309714 w 6891715"/>
                <a:gd name="connsiteY6202" fmla="*/ 2479268 h 6367455"/>
                <a:gd name="connsiteX6203" fmla="*/ 4297606 w 6891715"/>
                <a:gd name="connsiteY6203" fmla="*/ 2480204 h 6367455"/>
                <a:gd name="connsiteX6204" fmla="*/ 4286617 w 6891715"/>
                <a:gd name="connsiteY6204" fmla="*/ 2491790 h 6367455"/>
                <a:gd name="connsiteX6205" fmla="*/ 4260884 w 6891715"/>
                <a:gd name="connsiteY6205" fmla="*/ 2493060 h 6367455"/>
                <a:gd name="connsiteX6206" fmla="*/ 4248176 w 6891715"/>
                <a:gd name="connsiteY6206" fmla="*/ 2488934 h 6367455"/>
                <a:gd name="connsiteX6207" fmla="*/ 4217677 w 6891715"/>
                <a:gd name="connsiteY6207" fmla="*/ 2493380 h 6367455"/>
                <a:gd name="connsiteX6208" fmla="*/ 4197662 w 6891715"/>
                <a:gd name="connsiteY6208" fmla="*/ 2505443 h 6367455"/>
                <a:gd name="connsiteX6209" fmla="*/ 4175423 w 6891715"/>
                <a:gd name="connsiteY6209" fmla="*/ 2500996 h 6367455"/>
                <a:gd name="connsiteX6210" fmla="*/ 4168116 w 6891715"/>
                <a:gd name="connsiteY6210" fmla="*/ 2513693 h 6367455"/>
                <a:gd name="connsiteX6211" fmla="*/ 4140793 w 6891715"/>
                <a:gd name="connsiteY6211" fmla="*/ 2519406 h 6367455"/>
                <a:gd name="connsiteX6212" fmla="*/ 4136028 w 6891715"/>
                <a:gd name="connsiteY6212" fmla="*/ 2493060 h 6367455"/>
                <a:gd name="connsiteX6213" fmla="*/ 4129674 w 6891715"/>
                <a:gd name="connsiteY6213" fmla="*/ 2500363 h 6367455"/>
                <a:gd name="connsiteX6214" fmla="*/ 4135393 w 6891715"/>
                <a:gd name="connsiteY6214" fmla="*/ 2520675 h 6367455"/>
                <a:gd name="connsiteX6215" fmla="*/ 4122685 w 6891715"/>
                <a:gd name="connsiteY6215" fmla="*/ 2517183 h 6367455"/>
                <a:gd name="connsiteX6216" fmla="*/ 4110930 w 6891715"/>
                <a:gd name="connsiteY6216" fmla="*/ 2528926 h 6367455"/>
                <a:gd name="connsiteX6217" fmla="*/ 4100446 w 6891715"/>
                <a:gd name="connsiteY6217" fmla="*/ 2519722 h 6367455"/>
                <a:gd name="connsiteX6218" fmla="*/ 4091232 w 6891715"/>
                <a:gd name="connsiteY6218" fmla="*/ 2531465 h 6367455"/>
                <a:gd name="connsiteX6219" fmla="*/ 4071853 w 6891715"/>
                <a:gd name="connsiteY6219" fmla="*/ 2540033 h 6367455"/>
                <a:gd name="connsiteX6220" fmla="*/ 4057556 w 6891715"/>
                <a:gd name="connsiteY6220" fmla="*/ 2554947 h 6367455"/>
                <a:gd name="connsiteX6221" fmla="*/ 4033093 w 6891715"/>
                <a:gd name="connsiteY6221" fmla="*/ 2553995 h 6367455"/>
                <a:gd name="connsiteX6222" fmla="*/ 4005454 w 6891715"/>
                <a:gd name="connsiteY6222" fmla="*/ 2564786 h 6367455"/>
                <a:gd name="connsiteX6223" fmla="*/ 3997193 w 6891715"/>
                <a:gd name="connsiteY6223" fmla="*/ 2587000 h 6367455"/>
                <a:gd name="connsiteX6224" fmla="*/ 3968601 w 6891715"/>
                <a:gd name="connsiteY6224" fmla="*/ 2580018 h 6367455"/>
                <a:gd name="connsiteX6225" fmla="*/ 3940325 w 6891715"/>
                <a:gd name="connsiteY6225" fmla="*/ 2599060 h 6367455"/>
                <a:gd name="connsiteX6226" fmla="*/ 3921263 w 6891715"/>
                <a:gd name="connsiteY6226" fmla="*/ 2586682 h 6367455"/>
                <a:gd name="connsiteX6227" fmla="*/ 3913639 w 6891715"/>
                <a:gd name="connsiteY6227" fmla="*/ 2593030 h 6367455"/>
                <a:gd name="connsiteX6228" fmla="*/ 3908555 w 6891715"/>
                <a:gd name="connsiteY6228" fmla="*/ 2611121 h 6367455"/>
                <a:gd name="connsiteX6229" fmla="*/ 3893624 w 6891715"/>
                <a:gd name="connsiteY6229" fmla="*/ 2604774 h 6367455"/>
                <a:gd name="connsiteX6230" fmla="*/ 3904108 w 6891715"/>
                <a:gd name="connsiteY6230" fmla="*/ 2599378 h 6367455"/>
                <a:gd name="connsiteX6231" fmla="*/ 3907285 w 6891715"/>
                <a:gd name="connsiteY6231" fmla="*/ 2589856 h 6367455"/>
                <a:gd name="connsiteX6232" fmla="*/ 3896801 w 6891715"/>
                <a:gd name="connsiteY6232" fmla="*/ 2579699 h 6367455"/>
                <a:gd name="connsiteX6233" fmla="*/ 3872655 w 6891715"/>
                <a:gd name="connsiteY6233" fmla="*/ 2612391 h 6367455"/>
                <a:gd name="connsiteX6234" fmla="*/ 3866301 w 6891715"/>
                <a:gd name="connsiteY6234" fmla="*/ 2624133 h 6367455"/>
                <a:gd name="connsiteX6235" fmla="*/ 3845016 w 6891715"/>
                <a:gd name="connsiteY6235" fmla="*/ 2624133 h 6367455"/>
                <a:gd name="connsiteX6236" fmla="*/ 3854547 w 6891715"/>
                <a:gd name="connsiteY6236" fmla="*/ 2611439 h 6367455"/>
                <a:gd name="connsiteX6237" fmla="*/ 3867255 w 6891715"/>
                <a:gd name="connsiteY6237" fmla="*/ 2610486 h 6367455"/>
                <a:gd name="connsiteX6238" fmla="*/ 3865984 w 6891715"/>
                <a:gd name="connsiteY6238" fmla="*/ 2600647 h 6367455"/>
                <a:gd name="connsiteX6239" fmla="*/ 3858359 w 6891715"/>
                <a:gd name="connsiteY6239" fmla="*/ 2592712 h 6367455"/>
                <a:gd name="connsiteX6240" fmla="*/ 3845651 w 6891715"/>
                <a:gd name="connsiteY6240" fmla="*/ 2599060 h 6367455"/>
                <a:gd name="connsiteX6241" fmla="*/ 3830084 w 6891715"/>
                <a:gd name="connsiteY6241" fmla="*/ 2598109 h 6367455"/>
                <a:gd name="connsiteX6242" fmla="*/ 3819600 w 6891715"/>
                <a:gd name="connsiteY6242" fmla="*/ 2590809 h 6367455"/>
                <a:gd name="connsiteX6243" fmla="*/ 3814834 w 6891715"/>
                <a:gd name="connsiteY6243" fmla="*/ 2580335 h 6367455"/>
                <a:gd name="connsiteX6244" fmla="*/ 3824365 w 6891715"/>
                <a:gd name="connsiteY6244" fmla="*/ 2563198 h 6367455"/>
                <a:gd name="connsiteX6245" fmla="*/ 3836120 w 6891715"/>
                <a:gd name="connsiteY6245" fmla="*/ 2558122 h 6367455"/>
                <a:gd name="connsiteX6246" fmla="*/ 3845333 w 6891715"/>
                <a:gd name="connsiteY6246" fmla="*/ 2543206 h 6367455"/>
                <a:gd name="connsiteX6247" fmla="*/ 3856135 w 6891715"/>
                <a:gd name="connsiteY6247" fmla="*/ 2529243 h 6367455"/>
                <a:gd name="connsiteX6248" fmla="*/ 3858994 w 6891715"/>
                <a:gd name="connsiteY6248" fmla="*/ 2516550 h 6367455"/>
                <a:gd name="connsiteX6249" fmla="*/ 3840250 w 6891715"/>
                <a:gd name="connsiteY6249" fmla="*/ 2527339 h 6367455"/>
                <a:gd name="connsiteX6250" fmla="*/ 3817694 w 6891715"/>
                <a:gd name="connsiteY6250" fmla="*/ 2538129 h 6367455"/>
                <a:gd name="connsiteX6251" fmla="*/ 3803079 w 6891715"/>
                <a:gd name="connsiteY6251" fmla="*/ 2531782 h 6367455"/>
                <a:gd name="connsiteX6252" fmla="*/ 3806256 w 6891715"/>
                <a:gd name="connsiteY6252" fmla="*/ 2518136 h 6367455"/>
                <a:gd name="connsiteX6253" fmla="*/ 3760508 w 6891715"/>
                <a:gd name="connsiteY6253" fmla="*/ 2501630 h 6367455"/>
                <a:gd name="connsiteX6254" fmla="*/ 3730326 w 6891715"/>
                <a:gd name="connsiteY6254" fmla="*/ 2472435 h 6367455"/>
                <a:gd name="connsiteX6255" fmla="*/ 3696650 w 6891715"/>
                <a:gd name="connsiteY6255" fmla="*/ 2474972 h 6367455"/>
                <a:gd name="connsiteX6256" fmla="*/ 3686802 w 6891715"/>
                <a:gd name="connsiteY6256" fmla="*/ 2461331 h 6367455"/>
                <a:gd name="connsiteX6257" fmla="*/ 3699509 w 6891715"/>
                <a:gd name="connsiteY6257" fmla="*/ 2449589 h 6367455"/>
                <a:gd name="connsiteX6258" fmla="*/ 3689978 w 6891715"/>
                <a:gd name="connsiteY6258" fmla="*/ 2434032 h 6367455"/>
                <a:gd name="connsiteX6259" fmla="*/ 3693791 w 6891715"/>
                <a:gd name="connsiteY6259" fmla="*/ 2412762 h 6367455"/>
                <a:gd name="connsiteX6260" fmla="*/ 3683942 w 6891715"/>
                <a:gd name="connsiteY6260" fmla="*/ 2389600 h 6367455"/>
                <a:gd name="connsiteX6261" fmla="*/ 3698874 w 6891715"/>
                <a:gd name="connsiteY6261" fmla="*/ 2372780 h 6367455"/>
                <a:gd name="connsiteX6262" fmla="*/ 3700780 w 6891715"/>
                <a:gd name="connsiteY6262" fmla="*/ 2332789 h 6367455"/>
                <a:gd name="connsiteX6263" fmla="*/ 3695062 w 6891715"/>
                <a:gd name="connsiteY6263" fmla="*/ 2303276 h 6367455"/>
                <a:gd name="connsiteX6264" fmla="*/ 3708723 w 6891715"/>
                <a:gd name="connsiteY6264" fmla="*/ 2284230 h 6367455"/>
                <a:gd name="connsiteX6265" fmla="*/ 3720478 w 6891715"/>
                <a:gd name="connsiteY6265" fmla="*/ 2299784 h 6367455"/>
                <a:gd name="connsiteX6266" fmla="*/ 3723655 w 6891715"/>
                <a:gd name="connsiteY6266" fmla="*/ 2295656 h 6367455"/>
                <a:gd name="connsiteX6267" fmla="*/ 3702051 w 6891715"/>
                <a:gd name="connsiteY6267" fmla="*/ 2262014 h 6367455"/>
                <a:gd name="connsiteX6268" fmla="*/ 3703957 w 6891715"/>
                <a:gd name="connsiteY6268" fmla="*/ 2226471 h 6367455"/>
                <a:gd name="connsiteX6269" fmla="*/ 3675047 w 6891715"/>
                <a:gd name="connsiteY6269" fmla="*/ 2201079 h 6367455"/>
                <a:gd name="connsiteX6270" fmla="*/ 3674729 w 6891715"/>
                <a:gd name="connsiteY6270" fmla="*/ 2184258 h 6367455"/>
                <a:gd name="connsiteX6271" fmla="*/ 3688390 w 6891715"/>
                <a:gd name="connsiteY6271" fmla="*/ 2153791 h 6367455"/>
                <a:gd name="connsiteX6272" fmla="*/ 3681718 w 6891715"/>
                <a:gd name="connsiteY6272" fmla="*/ 2126176 h 6367455"/>
                <a:gd name="connsiteX6273" fmla="*/ 3675364 w 6891715"/>
                <a:gd name="connsiteY6273" fmla="*/ 2132525 h 6367455"/>
                <a:gd name="connsiteX6274" fmla="*/ 3665833 w 6891715"/>
                <a:gd name="connsiteY6274" fmla="*/ 2128717 h 6367455"/>
                <a:gd name="connsiteX6275" fmla="*/ 3668693 w 6891715"/>
                <a:gd name="connsiteY6275" fmla="*/ 2095708 h 6367455"/>
                <a:gd name="connsiteX6276" fmla="*/ 3661068 w 6891715"/>
                <a:gd name="connsiteY6276" fmla="*/ 2067465 h 6367455"/>
                <a:gd name="connsiteX6277" fmla="*/ 3670281 w 6891715"/>
                <a:gd name="connsiteY6277" fmla="*/ 2027488 h 6367455"/>
                <a:gd name="connsiteX6278" fmla="*/ 3687119 w 6891715"/>
                <a:gd name="connsiteY6278" fmla="*/ 2023045 h 6367455"/>
                <a:gd name="connsiteX6279" fmla="*/ 3701733 w 6891715"/>
                <a:gd name="connsiteY6279" fmla="*/ 1999556 h 6367455"/>
                <a:gd name="connsiteX6280" fmla="*/ 3716665 w 6891715"/>
                <a:gd name="connsiteY6280" fmla="*/ 1992256 h 6367455"/>
                <a:gd name="connsiteX6281" fmla="*/ 3702686 w 6891715"/>
                <a:gd name="connsiteY6281" fmla="*/ 1976706 h 6367455"/>
                <a:gd name="connsiteX6282" fmla="*/ 3709676 w 6891715"/>
                <a:gd name="connsiteY6282" fmla="*/ 1961792 h 6367455"/>
                <a:gd name="connsiteX6283" fmla="*/ 3723655 w 6891715"/>
                <a:gd name="connsiteY6283" fmla="*/ 1952272 h 6367455"/>
                <a:gd name="connsiteX6284" fmla="*/ 3740493 w 6891715"/>
                <a:gd name="connsiteY6284" fmla="*/ 1964647 h 6367455"/>
                <a:gd name="connsiteX6285" fmla="*/ 3732232 w 6891715"/>
                <a:gd name="connsiteY6285" fmla="*/ 1946877 h 6367455"/>
                <a:gd name="connsiteX6286" fmla="*/ 3752248 w 6891715"/>
                <a:gd name="connsiteY6286" fmla="*/ 1956080 h 6367455"/>
                <a:gd name="connsiteX6287" fmla="*/ 3750341 w 6891715"/>
                <a:gd name="connsiteY6287" fmla="*/ 1966869 h 6367455"/>
                <a:gd name="connsiteX6288" fmla="*/ 3767815 w 6891715"/>
                <a:gd name="connsiteY6288" fmla="*/ 1951955 h 6367455"/>
                <a:gd name="connsiteX6289" fmla="*/ 3779570 w 6891715"/>
                <a:gd name="connsiteY6289" fmla="*/ 1938309 h 6367455"/>
                <a:gd name="connsiteX6290" fmla="*/ 3793231 w 6891715"/>
                <a:gd name="connsiteY6290" fmla="*/ 1933549 h 6367455"/>
                <a:gd name="connsiteX6291" fmla="*/ 3783382 w 6891715"/>
                <a:gd name="connsiteY6291" fmla="*/ 1907526 h 6367455"/>
                <a:gd name="connsiteX6292" fmla="*/ 3783382 w 6891715"/>
                <a:gd name="connsiteY6292" fmla="*/ 1889437 h 6367455"/>
                <a:gd name="connsiteX6293" fmla="*/ 3800538 w 6891715"/>
                <a:gd name="connsiteY6293" fmla="*/ 1903083 h 6367455"/>
                <a:gd name="connsiteX6294" fmla="*/ 3800220 w 6891715"/>
                <a:gd name="connsiteY6294" fmla="*/ 1880866 h 6367455"/>
                <a:gd name="connsiteX6295" fmla="*/ 3824365 w 6891715"/>
                <a:gd name="connsiteY6295" fmla="*/ 1856429 h 6367455"/>
                <a:gd name="connsiteX6296" fmla="*/ 3834849 w 6891715"/>
                <a:gd name="connsiteY6296" fmla="*/ 1857380 h 6367455"/>
                <a:gd name="connsiteX6297" fmla="*/ 3844380 w 6891715"/>
                <a:gd name="connsiteY6297" fmla="*/ 1837386 h 6367455"/>
                <a:gd name="connsiteX6298" fmla="*/ 3852958 w 6891715"/>
                <a:gd name="connsiteY6298" fmla="*/ 1834212 h 6367455"/>
                <a:gd name="connsiteX6299" fmla="*/ 3860901 w 6891715"/>
                <a:gd name="connsiteY6299" fmla="*/ 1820246 h 6367455"/>
                <a:gd name="connsiteX6300" fmla="*/ 3871702 w 6891715"/>
                <a:gd name="connsiteY6300" fmla="*/ 1820246 h 6367455"/>
                <a:gd name="connsiteX6301" fmla="*/ 3885999 w 6891715"/>
                <a:gd name="connsiteY6301" fmla="*/ 1799300 h 6367455"/>
                <a:gd name="connsiteX6302" fmla="*/ 3890447 w 6891715"/>
                <a:gd name="connsiteY6302" fmla="*/ 1772641 h 6367455"/>
                <a:gd name="connsiteX6303" fmla="*/ 3900931 w 6891715"/>
                <a:gd name="connsiteY6303" fmla="*/ 1778037 h 6367455"/>
                <a:gd name="connsiteX6304" fmla="*/ 3911097 w 6891715"/>
                <a:gd name="connsiteY6304" fmla="*/ 1757726 h 6367455"/>
                <a:gd name="connsiteX6305" fmla="*/ 3930477 w 6891715"/>
                <a:gd name="connsiteY6305" fmla="*/ 1745031 h 6367455"/>
                <a:gd name="connsiteX6306" fmla="*/ 3934289 w 6891715"/>
                <a:gd name="connsiteY6306" fmla="*/ 1728211 h 6367455"/>
                <a:gd name="connsiteX6307" fmla="*/ 3947950 w 6891715"/>
                <a:gd name="connsiteY6307" fmla="*/ 1720594 h 6367455"/>
                <a:gd name="connsiteX6308" fmla="*/ 3944773 w 6891715"/>
                <a:gd name="connsiteY6308" fmla="*/ 1706947 h 6367455"/>
                <a:gd name="connsiteX6309" fmla="*/ 3964788 w 6891715"/>
                <a:gd name="connsiteY6309" fmla="*/ 1684730 h 6367455"/>
                <a:gd name="connsiteX6310" fmla="*/ 3993699 w 6891715"/>
                <a:gd name="connsiteY6310" fmla="*/ 1633635 h 6367455"/>
                <a:gd name="connsiteX6311" fmla="*/ 4000688 w 6891715"/>
                <a:gd name="connsiteY6311" fmla="*/ 1602214 h 6367455"/>
                <a:gd name="connsiteX6312" fmla="*/ 4016891 w 6891715"/>
                <a:gd name="connsiteY6312" fmla="*/ 1605070 h 6367455"/>
                <a:gd name="connsiteX6313" fmla="*/ 4030552 w 6891715"/>
                <a:gd name="connsiteY6313" fmla="*/ 1589202 h 6367455"/>
                <a:gd name="connsiteX6314" fmla="*/ 4050885 w 6891715"/>
                <a:gd name="connsiteY6314" fmla="*/ 1586029 h 6367455"/>
                <a:gd name="connsiteX6315" fmla="*/ 4057239 w 6891715"/>
                <a:gd name="connsiteY6315" fmla="*/ 1589837 h 6367455"/>
                <a:gd name="connsiteX6316" fmla="*/ 4067723 w 6891715"/>
                <a:gd name="connsiteY6316" fmla="*/ 1608878 h 6367455"/>
                <a:gd name="connsiteX6317" fmla="*/ 4073124 w 6891715"/>
                <a:gd name="connsiteY6317" fmla="*/ 1610149 h 6367455"/>
                <a:gd name="connsiteX6318" fmla="*/ 4070900 w 6891715"/>
                <a:gd name="connsiteY6318" fmla="*/ 1601579 h 6367455"/>
                <a:gd name="connsiteX6319" fmla="*/ 4071535 w 6891715"/>
                <a:gd name="connsiteY6319" fmla="*/ 1580315 h 6367455"/>
                <a:gd name="connsiteX6320" fmla="*/ 4056603 w 6891715"/>
                <a:gd name="connsiteY6320" fmla="*/ 1562543 h 6367455"/>
                <a:gd name="connsiteX6321" fmla="*/ 4055650 w 6891715"/>
                <a:gd name="connsiteY6321" fmla="*/ 1551117 h 6367455"/>
                <a:gd name="connsiteX6322" fmla="*/ 4061051 w 6891715"/>
                <a:gd name="connsiteY6322" fmla="*/ 1549848 h 6367455"/>
                <a:gd name="connsiteX6323" fmla="*/ 4071535 w 6891715"/>
                <a:gd name="connsiteY6323" fmla="*/ 1563813 h 6367455"/>
                <a:gd name="connsiteX6324" fmla="*/ 4083290 w 6891715"/>
                <a:gd name="connsiteY6324" fmla="*/ 1563495 h 6367455"/>
                <a:gd name="connsiteX6325" fmla="*/ 4086149 w 6891715"/>
                <a:gd name="connsiteY6325" fmla="*/ 1553656 h 6367455"/>
                <a:gd name="connsiteX6326" fmla="*/ 4071217 w 6891715"/>
                <a:gd name="connsiteY6326" fmla="*/ 1530806 h 6367455"/>
                <a:gd name="connsiteX6327" fmla="*/ 4070900 w 6891715"/>
                <a:gd name="connsiteY6327" fmla="*/ 1503512 h 6367455"/>
                <a:gd name="connsiteX6328" fmla="*/ 4082655 w 6891715"/>
                <a:gd name="connsiteY6328" fmla="*/ 1489865 h 6367455"/>
                <a:gd name="connsiteX6329" fmla="*/ 4076936 w 6891715"/>
                <a:gd name="connsiteY6329" fmla="*/ 1468601 h 6367455"/>
                <a:gd name="connsiteX6330" fmla="*/ 4048343 w 6891715"/>
                <a:gd name="connsiteY6330" fmla="*/ 1449877 h 6367455"/>
                <a:gd name="connsiteX6331" fmla="*/ 4045801 w 6891715"/>
                <a:gd name="connsiteY6331" fmla="*/ 1420361 h 6367455"/>
                <a:gd name="connsiteX6332" fmla="*/ 4029916 w 6891715"/>
                <a:gd name="connsiteY6332" fmla="*/ 1417505 h 6367455"/>
                <a:gd name="connsiteX6333" fmla="*/ 4012761 w 6891715"/>
                <a:gd name="connsiteY6333" fmla="*/ 1400684 h 6367455"/>
                <a:gd name="connsiteX6334" fmla="*/ 4003865 w 6891715"/>
                <a:gd name="connsiteY6334" fmla="*/ 1361648 h 6367455"/>
                <a:gd name="connsiteX6335" fmla="*/ 3991157 w 6891715"/>
                <a:gd name="connsiteY6335" fmla="*/ 1369582 h 6367455"/>
                <a:gd name="connsiteX6336" fmla="*/ 3980038 w 6891715"/>
                <a:gd name="connsiteY6336" fmla="*/ 1379104 h 6367455"/>
                <a:gd name="connsiteX6337" fmla="*/ 3962882 w 6891715"/>
                <a:gd name="connsiteY6337" fmla="*/ 1368630 h 6367455"/>
                <a:gd name="connsiteX6338" fmla="*/ 3959387 w 6891715"/>
                <a:gd name="connsiteY6338" fmla="*/ 1359427 h 6367455"/>
                <a:gd name="connsiteX6339" fmla="*/ 3959188 w 6891715"/>
                <a:gd name="connsiteY6339" fmla="*/ 1359168 h 6367455"/>
                <a:gd name="connsiteX6340" fmla="*/ 3952201 w 6891715"/>
                <a:gd name="connsiteY6340" fmla="*/ 1362344 h 6367455"/>
                <a:gd name="connsiteX6341" fmla="*/ 3941403 w 6891715"/>
                <a:gd name="connsiteY6341" fmla="*/ 1376002 h 6367455"/>
                <a:gd name="connsiteX6342" fmla="*/ 3915044 w 6891715"/>
                <a:gd name="connsiteY6342" fmla="*/ 1360439 h 6367455"/>
                <a:gd name="connsiteX6343" fmla="*/ 3881063 w 6891715"/>
                <a:gd name="connsiteY6343" fmla="*/ 1366791 h 6367455"/>
                <a:gd name="connsiteX6344" fmla="*/ 3869312 w 6891715"/>
                <a:gd name="connsiteY6344" fmla="*/ 1362979 h 6367455"/>
                <a:gd name="connsiteX6345" fmla="*/ 3854704 w 6891715"/>
                <a:gd name="connsiteY6345" fmla="*/ 1387435 h 6367455"/>
                <a:gd name="connsiteX6346" fmla="*/ 3828344 w 6891715"/>
                <a:gd name="connsiteY6346" fmla="*/ 1376954 h 6367455"/>
                <a:gd name="connsiteX6347" fmla="*/ 3828344 w 6891715"/>
                <a:gd name="connsiteY6347" fmla="*/ 1360121 h 6367455"/>
                <a:gd name="connsiteX6348" fmla="*/ 3818817 w 6891715"/>
                <a:gd name="connsiteY6348" fmla="*/ 1354721 h 6367455"/>
                <a:gd name="connsiteX6349" fmla="*/ 3804843 w 6891715"/>
                <a:gd name="connsiteY6349" fmla="*/ 1381400 h 6367455"/>
                <a:gd name="connsiteX6350" fmla="*/ 3788964 w 6891715"/>
                <a:gd name="connsiteY6350" fmla="*/ 1355040 h 6367455"/>
                <a:gd name="connsiteX6351" fmla="*/ 3780390 w 6891715"/>
                <a:gd name="connsiteY6351" fmla="*/ 1364568 h 6367455"/>
                <a:gd name="connsiteX6352" fmla="*/ 3782930 w 6891715"/>
                <a:gd name="connsiteY6352" fmla="*/ 1385847 h 6367455"/>
                <a:gd name="connsiteX6353" fmla="*/ 3774356 w 6891715"/>
                <a:gd name="connsiteY6353" fmla="*/ 1395375 h 6367455"/>
                <a:gd name="connsiteX6354" fmla="*/ 3763240 w 6891715"/>
                <a:gd name="connsiteY6354" fmla="*/ 1413479 h 6367455"/>
                <a:gd name="connsiteX6355" fmla="*/ 3727036 w 6891715"/>
                <a:gd name="connsiteY6355" fmla="*/ 1400138 h 6367455"/>
                <a:gd name="connsiteX6356" fmla="*/ 3760064 w 6891715"/>
                <a:gd name="connsiteY6356" fmla="*/ 1424912 h 6367455"/>
                <a:gd name="connsiteX6357" fmla="*/ 3753713 w 6891715"/>
                <a:gd name="connsiteY6357" fmla="*/ 1435393 h 6367455"/>
                <a:gd name="connsiteX6358" fmla="*/ 3735611 w 6891715"/>
                <a:gd name="connsiteY6358" fmla="*/ 1437934 h 6367455"/>
                <a:gd name="connsiteX6359" fmla="*/ 3746408 w 6891715"/>
                <a:gd name="connsiteY6359" fmla="*/ 1462072 h 6367455"/>
                <a:gd name="connsiteX6360" fmla="*/ 3731800 w 6891715"/>
                <a:gd name="connsiteY6360" fmla="*/ 1465249 h 6367455"/>
                <a:gd name="connsiteX6361" fmla="*/ 3714650 w 6891715"/>
                <a:gd name="connsiteY6361" fmla="*/ 1451909 h 6367455"/>
                <a:gd name="connsiteX6362" fmla="*/ 3708616 w 6891715"/>
                <a:gd name="connsiteY6362" fmla="*/ 1472871 h 6367455"/>
                <a:gd name="connsiteX6363" fmla="*/ 3682257 w 6891715"/>
                <a:gd name="connsiteY6363" fmla="*/ 1485893 h 6367455"/>
                <a:gd name="connsiteX6364" fmla="*/ 3708934 w 6891715"/>
                <a:gd name="connsiteY6364" fmla="*/ 1518288 h 6367455"/>
                <a:gd name="connsiteX6365" fmla="*/ 3705123 w 6891715"/>
                <a:gd name="connsiteY6365" fmla="*/ 1556084 h 6367455"/>
                <a:gd name="connsiteX6366" fmla="*/ 3694643 w 6891715"/>
                <a:gd name="connsiteY6366" fmla="*/ 1561483 h 6367455"/>
                <a:gd name="connsiteX6367" fmla="*/ 3684798 w 6891715"/>
                <a:gd name="connsiteY6367" fmla="*/ 1576411 h 6367455"/>
                <a:gd name="connsiteX6368" fmla="*/ 3671459 w 6891715"/>
                <a:gd name="connsiteY6368" fmla="*/ 1575775 h 6367455"/>
                <a:gd name="connsiteX6369" fmla="*/ 3657803 w 6891715"/>
                <a:gd name="connsiteY6369" fmla="*/ 1604995 h 6367455"/>
                <a:gd name="connsiteX6370" fmla="*/ 3676223 w 6891715"/>
                <a:gd name="connsiteY6370" fmla="*/ 1623099 h 6367455"/>
                <a:gd name="connsiteX6371" fmla="*/ 3670824 w 6891715"/>
                <a:gd name="connsiteY6371" fmla="*/ 1633580 h 6367455"/>
                <a:gd name="connsiteX6372" fmla="*/ 3659074 w 6891715"/>
                <a:gd name="connsiteY6372" fmla="*/ 1627227 h 6367455"/>
                <a:gd name="connsiteX6373" fmla="*/ 3678446 w 6891715"/>
                <a:gd name="connsiteY6373" fmla="*/ 1657718 h 6367455"/>
                <a:gd name="connsiteX6374" fmla="*/ 3698771 w 6891715"/>
                <a:gd name="connsiteY6374" fmla="*/ 1661529 h 6367455"/>
                <a:gd name="connsiteX6375" fmla="*/ 3700994 w 6891715"/>
                <a:gd name="connsiteY6375" fmla="*/ 1676457 h 6367455"/>
                <a:gd name="connsiteX6376" fmla="*/ 3693372 w 6891715"/>
                <a:gd name="connsiteY6376" fmla="*/ 1683761 h 6367455"/>
                <a:gd name="connsiteX6377" fmla="*/ 3693372 w 6891715"/>
                <a:gd name="connsiteY6377" fmla="*/ 1695513 h 6367455"/>
                <a:gd name="connsiteX6378" fmla="*/ 3710522 w 6891715"/>
                <a:gd name="connsiteY6378" fmla="*/ 1688843 h 6367455"/>
                <a:gd name="connsiteX6379" fmla="*/ 3714650 w 6891715"/>
                <a:gd name="connsiteY6379" fmla="*/ 1694243 h 6367455"/>
                <a:gd name="connsiteX6380" fmla="*/ 3704488 w 6891715"/>
                <a:gd name="connsiteY6380" fmla="*/ 1702501 h 6367455"/>
                <a:gd name="connsiteX6381" fmla="*/ 3694960 w 6891715"/>
                <a:gd name="connsiteY6381" fmla="*/ 1705995 h 6367455"/>
                <a:gd name="connsiteX6382" fmla="*/ 3682257 w 6891715"/>
                <a:gd name="connsiteY6382" fmla="*/ 1708218 h 6367455"/>
                <a:gd name="connsiteX6383" fmla="*/ 3671777 w 6891715"/>
                <a:gd name="connsiteY6383" fmla="*/ 1729497 h 6367455"/>
                <a:gd name="connsiteX6384" fmla="*/ 3652087 w 6891715"/>
                <a:gd name="connsiteY6384" fmla="*/ 1779996 h 6367455"/>
                <a:gd name="connsiteX6385" fmla="*/ 3576820 w 6891715"/>
                <a:gd name="connsiteY6385" fmla="*/ 1860986 h 6367455"/>
                <a:gd name="connsiteX6386" fmla="*/ 3567928 w 6891715"/>
                <a:gd name="connsiteY6386" fmla="*/ 1845105 h 6367455"/>
                <a:gd name="connsiteX6387" fmla="*/ 3546015 w 6891715"/>
                <a:gd name="connsiteY6387" fmla="*/ 1867657 h 6367455"/>
                <a:gd name="connsiteX6388" fmla="*/ 3545062 w 6891715"/>
                <a:gd name="connsiteY6388" fmla="*/ 1887668 h 6367455"/>
                <a:gd name="connsiteX6389" fmla="*/ 3531406 w 6891715"/>
                <a:gd name="connsiteY6389" fmla="*/ 1901641 h 6367455"/>
                <a:gd name="connsiteX6390" fmla="*/ 3510128 w 6891715"/>
                <a:gd name="connsiteY6390" fmla="*/ 1879726 h 6367455"/>
                <a:gd name="connsiteX6391" fmla="*/ 3503776 w 6891715"/>
                <a:gd name="connsiteY6391" fmla="*/ 1895608 h 6367455"/>
                <a:gd name="connsiteX6392" fmla="*/ 3498377 w 6891715"/>
                <a:gd name="connsiteY6392" fmla="*/ 1891162 h 6367455"/>
                <a:gd name="connsiteX6393" fmla="*/ 3488850 w 6891715"/>
                <a:gd name="connsiteY6393" fmla="*/ 1898783 h 6367455"/>
                <a:gd name="connsiteX6394" fmla="*/ 3484086 w 6891715"/>
                <a:gd name="connsiteY6394" fmla="*/ 1927049 h 6367455"/>
                <a:gd name="connsiteX6395" fmla="*/ 3467254 w 6891715"/>
                <a:gd name="connsiteY6395" fmla="*/ 1937846 h 6367455"/>
                <a:gd name="connsiteX6396" fmla="*/ 3438672 w 6891715"/>
                <a:gd name="connsiteY6396" fmla="*/ 1937846 h 6367455"/>
                <a:gd name="connsiteX6397" fmla="*/ 3429462 w 6891715"/>
                <a:gd name="connsiteY6397" fmla="*/ 1971827 h 6367455"/>
                <a:gd name="connsiteX6398" fmla="*/ 3416759 w 6891715"/>
                <a:gd name="connsiteY6398" fmla="*/ 1980402 h 6367455"/>
                <a:gd name="connsiteX6399" fmla="*/ 3401198 w 6891715"/>
                <a:gd name="connsiteY6399" fmla="*/ 2000727 h 6367455"/>
                <a:gd name="connsiteX6400" fmla="*/ 3407549 w 6891715"/>
                <a:gd name="connsiteY6400" fmla="*/ 2019785 h 6367455"/>
                <a:gd name="connsiteX6401" fmla="*/ 3399292 w 6891715"/>
                <a:gd name="connsiteY6401" fmla="*/ 2032491 h 6367455"/>
                <a:gd name="connsiteX6402" fmla="*/ 3382460 w 6891715"/>
                <a:gd name="connsiteY6402" fmla="*/ 2026138 h 6367455"/>
                <a:gd name="connsiteX6403" fmla="*/ 3379284 w 6891715"/>
                <a:gd name="connsiteY6403" fmla="*/ 2046137 h 6367455"/>
                <a:gd name="connsiteX6404" fmla="*/ 3369757 w 6891715"/>
                <a:gd name="connsiteY6404" fmla="*/ 2047409 h 6367455"/>
                <a:gd name="connsiteX6405" fmla="*/ 3368487 w 6891715"/>
                <a:gd name="connsiteY6405" fmla="*/ 2035657 h 6367455"/>
                <a:gd name="connsiteX6406" fmla="*/ 3358959 w 6891715"/>
                <a:gd name="connsiteY6406" fmla="*/ 2035031 h 6367455"/>
                <a:gd name="connsiteX6407" fmla="*/ 3346256 w 6891715"/>
                <a:gd name="connsiteY6407" fmla="*/ 2020103 h 6367455"/>
                <a:gd name="connsiteX6408" fmla="*/ 3350702 w 6891715"/>
                <a:gd name="connsiteY6408" fmla="*/ 2042326 h 6367455"/>
                <a:gd name="connsiteX6409" fmla="*/ 3359277 w 6891715"/>
                <a:gd name="connsiteY6409" fmla="*/ 2063286 h 6367455"/>
                <a:gd name="connsiteX6410" fmla="*/ 3352290 w 6891715"/>
                <a:gd name="connsiteY6410" fmla="*/ 2095679 h 6367455"/>
                <a:gd name="connsiteX6411" fmla="*/ 3334188 w 6891715"/>
                <a:gd name="connsiteY6411" fmla="*/ 2104571 h 6367455"/>
                <a:gd name="connsiteX6412" fmla="*/ 3326248 w 6891715"/>
                <a:gd name="connsiteY6412" fmla="*/ 2118549 h 6367455"/>
                <a:gd name="connsiteX6413" fmla="*/ 3308781 w 6891715"/>
                <a:gd name="connsiteY6413" fmla="*/ 2102349 h 6367455"/>
                <a:gd name="connsiteX6414" fmla="*/ 3299572 w 6891715"/>
                <a:gd name="connsiteY6414" fmla="*/ 2113148 h 6367455"/>
                <a:gd name="connsiteX6415" fmla="*/ 3301795 w 6891715"/>
                <a:gd name="connsiteY6415" fmla="*/ 2136336 h 6367455"/>
                <a:gd name="connsiteX6416" fmla="*/ 3327201 w 6891715"/>
                <a:gd name="connsiteY6416" fmla="*/ 2150945 h 6367455"/>
                <a:gd name="connsiteX6417" fmla="*/ 3326566 w 6891715"/>
                <a:gd name="connsiteY6417" fmla="*/ 2168096 h 6367455"/>
                <a:gd name="connsiteX6418" fmla="*/ 3313863 w 6891715"/>
                <a:gd name="connsiteY6418" fmla="*/ 2182708 h 6367455"/>
                <a:gd name="connsiteX6419" fmla="*/ 3304653 w 6891715"/>
                <a:gd name="connsiteY6419" fmla="*/ 2213199 h 6367455"/>
                <a:gd name="connsiteX6420" fmla="*/ 3297349 w 6891715"/>
                <a:gd name="connsiteY6420" fmla="*/ 2224950 h 6367455"/>
                <a:gd name="connsiteX6421" fmla="*/ 3303700 w 6891715"/>
                <a:gd name="connsiteY6421" fmla="*/ 2239878 h 6367455"/>
                <a:gd name="connsiteX6422" fmla="*/ 3303700 w 6891715"/>
                <a:gd name="connsiteY6422" fmla="*/ 2260838 h 6367455"/>
                <a:gd name="connsiteX6423" fmla="*/ 3315768 w 6891715"/>
                <a:gd name="connsiteY6423" fmla="*/ 2269099 h 6367455"/>
                <a:gd name="connsiteX6424" fmla="*/ 3311640 w 6891715"/>
                <a:gd name="connsiteY6424" fmla="*/ 2280851 h 6367455"/>
                <a:gd name="connsiteX6425" fmla="*/ 3304335 w 6891715"/>
                <a:gd name="connsiteY6425" fmla="*/ 2265921 h 6367455"/>
                <a:gd name="connsiteX6426" fmla="*/ 3280834 w 6891715"/>
                <a:gd name="connsiteY6426" fmla="*/ 2265288 h 6367455"/>
                <a:gd name="connsiteX6427" fmla="*/ 3282105 w 6891715"/>
                <a:gd name="connsiteY6427" fmla="*/ 2321187 h 6367455"/>
                <a:gd name="connsiteX6428" fmla="*/ 3290044 w 6891715"/>
                <a:gd name="connsiteY6428" fmla="*/ 2339928 h 6367455"/>
                <a:gd name="connsiteX6429" fmla="*/ 3280517 w 6891715"/>
                <a:gd name="connsiteY6429" fmla="*/ 2351672 h 6367455"/>
                <a:gd name="connsiteX6430" fmla="*/ 3293538 w 6891715"/>
                <a:gd name="connsiteY6430" fmla="*/ 2394871 h 6367455"/>
                <a:gd name="connsiteX6431" fmla="*/ 3286233 w 6891715"/>
                <a:gd name="connsiteY6431" fmla="*/ 2412969 h 6367455"/>
                <a:gd name="connsiteX6432" fmla="*/ 3305606 w 6891715"/>
                <a:gd name="connsiteY6432" fmla="*/ 2448552 h 6367455"/>
                <a:gd name="connsiteX6433" fmla="*/ 3306876 w 6891715"/>
                <a:gd name="connsiteY6433" fmla="*/ 2458715 h 6367455"/>
                <a:gd name="connsiteX6434" fmla="*/ 3290044 w 6891715"/>
                <a:gd name="connsiteY6434" fmla="*/ 2459350 h 6367455"/>
                <a:gd name="connsiteX6435" fmla="*/ 3285916 w 6891715"/>
                <a:gd name="connsiteY6435" fmla="*/ 2469829 h 6367455"/>
                <a:gd name="connsiteX6436" fmla="*/ 3305923 w 6891715"/>
                <a:gd name="connsiteY6436" fmla="*/ 2474908 h 6367455"/>
                <a:gd name="connsiteX6437" fmla="*/ 3300524 w 6891715"/>
                <a:gd name="connsiteY6437" fmla="*/ 2492694 h 6367455"/>
                <a:gd name="connsiteX6438" fmla="*/ 3306241 w 6891715"/>
                <a:gd name="connsiteY6438" fmla="*/ 2501270 h 6367455"/>
                <a:gd name="connsiteX6439" fmla="*/ 3317674 w 6891715"/>
                <a:gd name="connsiteY6439" fmla="*/ 2484436 h 6367455"/>
                <a:gd name="connsiteX6440" fmla="*/ 3328154 w 6891715"/>
                <a:gd name="connsiteY6440" fmla="*/ 2477450 h 6367455"/>
                <a:gd name="connsiteX6441" fmla="*/ 3340857 w 6891715"/>
                <a:gd name="connsiteY6441" fmla="*/ 2495552 h 6367455"/>
                <a:gd name="connsiteX6442" fmla="*/ 3355783 w 6891715"/>
                <a:gd name="connsiteY6442" fmla="*/ 2490468 h 6367455"/>
                <a:gd name="connsiteX6443" fmla="*/ 3365311 w 6891715"/>
                <a:gd name="connsiteY6443" fmla="*/ 2502854 h 6367455"/>
                <a:gd name="connsiteX6444" fmla="*/ 3383413 w 6891715"/>
                <a:gd name="connsiteY6444" fmla="*/ 2519375 h 6367455"/>
                <a:gd name="connsiteX6445" fmla="*/ 3390082 w 6891715"/>
                <a:gd name="connsiteY6445" fmla="*/ 2533030 h 6367455"/>
                <a:gd name="connsiteX6446" fmla="*/ 3401833 w 6891715"/>
                <a:gd name="connsiteY6446" fmla="*/ 2529855 h 6367455"/>
                <a:gd name="connsiteX6447" fmla="*/ 3408184 w 6891715"/>
                <a:gd name="connsiteY6447" fmla="*/ 2535889 h 6367455"/>
                <a:gd name="connsiteX6448" fmla="*/ 3414536 w 6891715"/>
                <a:gd name="connsiteY6448" fmla="*/ 2547640 h 6367455"/>
                <a:gd name="connsiteX6449" fmla="*/ 3404056 w 6891715"/>
                <a:gd name="connsiteY6449" fmla="*/ 2554944 h 6367455"/>
                <a:gd name="connsiteX6450" fmla="*/ 3411360 w 6891715"/>
                <a:gd name="connsiteY6450" fmla="*/ 2563519 h 6367455"/>
                <a:gd name="connsiteX6451" fmla="*/ 3432638 w 6891715"/>
                <a:gd name="connsiteY6451" fmla="*/ 2574950 h 6367455"/>
                <a:gd name="connsiteX6452" fmla="*/ 3442483 w 6891715"/>
                <a:gd name="connsiteY6452" fmla="*/ 2593690 h 6367455"/>
                <a:gd name="connsiteX6453" fmla="*/ 3448200 w 6891715"/>
                <a:gd name="connsiteY6453" fmla="*/ 2629264 h 6367455"/>
                <a:gd name="connsiteX6454" fmla="*/ 3440895 w 6891715"/>
                <a:gd name="connsiteY6454" fmla="*/ 2640062 h 6367455"/>
                <a:gd name="connsiteX6455" fmla="*/ 3445024 w 6891715"/>
                <a:gd name="connsiteY6455" fmla="*/ 2649591 h 6367455"/>
                <a:gd name="connsiteX6456" fmla="*/ 3433591 w 6891715"/>
                <a:gd name="connsiteY6456" fmla="*/ 2663247 h 6367455"/>
                <a:gd name="connsiteX6457" fmla="*/ 3429462 w 6891715"/>
                <a:gd name="connsiteY6457" fmla="*/ 2674998 h 6367455"/>
                <a:gd name="connsiteX6458" fmla="*/ 3405326 w 6891715"/>
                <a:gd name="connsiteY6458" fmla="*/ 2690880 h 6367455"/>
                <a:gd name="connsiteX6459" fmla="*/ 3380872 w 6891715"/>
                <a:gd name="connsiteY6459" fmla="*/ 2699772 h 6367455"/>
                <a:gd name="connsiteX6460" fmla="*/ 3372615 w 6891715"/>
                <a:gd name="connsiteY6460" fmla="*/ 2697548 h 6367455"/>
                <a:gd name="connsiteX6461" fmla="*/ 3361182 w 6891715"/>
                <a:gd name="connsiteY6461" fmla="*/ 2712475 h 6367455"/>
                <a:gd name="connsiteX6462" fmla="*/ 3352290 w 6891715"/>
                <a:gd name="connsiteY6462" fmla="*/ 2706124 h 6367455"/>
                <a:gd name="connsiteX6463" fmla="*/ 3351972 w 6891715"/>
                <a:gd name="connsiteY6463" fmla="*/ 2658801 h 6367455"/>
                <a:gd name="connsiteX6464" fmla="*/ 3336093 w 6891715"/>
                <a:gd name="connsiteY6464" fmla="*/ 2656896 h 6367455"/>
                <a:gd name="connsiteX6465" fmla="*/ 3317991 w 6891715"/>
                <a:gd name="connsiteY6465" fmla="*/ 2636251 h 6367455"/>
                <a:gd name="connsiteX6466" fmla="*/ 3311640 w 6891715"/>
                <a:gd name="connsiteY6466" fmla="*/ 2649591 h 6367455"/>
                <a:gd name="connsiteX6467" fmla="*/ 3338634 w 6891715"/>
                <a:gd name="connsiteY6467" fmla="*/ 2676905 h 6367455"/>
                <a:gd name="connsiteX6468" fmla="*/ 3342763 w 6891715"/>
                <a:gd name="connsiteY6468" fmla="*/ 2698183 h 6367455"/>
                <a:gd name="connsiteX6469" fmla="*/ 3334506 w 6891715"/>
                <a:gd name="connsiteY6469" fmla="*/ 2708664 h 6367455"/>
                <a:gd name="connsiteX6470" fmla="*/ 3330377 w 6891715"/>
                <a:gd name="connsiteY6470" fmla="*/ 2702315 h 6367455"/>
                <a:gd name="connsiteX6471" fmla="*/ 3303383 w 6891715"/>
                <a:gd name="connsiteY6471" fmla="*/ 2671824 h 6367455"/>
                <a:gd name="connsiteX6472" fmla="*/ 3311322 w 6891715"/>
                <a:gd name="connsiteY6472" fmla="*/ 2696279 h 6367455"/>
                <a:gd name="connsiteX6473" fmla="*/ 3300524 w 6891715"/>
                <a:gd name="connsiteY6473" fmla="*/ 2698501 h 6367455"/>
                <a:gd name="connsiteX6474" fmla="*/ 3272577 w 6891715"/>
                <a:gd name="connsiteY6474" fmla="*/ 2674366 h 6367455"/>
                <a:gd name="connsiteX6475" fmla="*/ 3251934 w 6891715"/>
                <a:gd name="connsiteY6475" fmla="*/ 2684845 h 6367455"/>
                <a:gd name="connsiteX6476" fmla="*/ 3231609 w 6891715"/>
                <a:gd name="connsiteY6476" fmla="*/ 2677858 h 6367455"/>
                <a:gd name="connsiteX6477" fmla="*/ 3228433 w 6891715"/>
                <a:gd name="connsiteY6477" fmla="*/ 2691833 h 6367455"/>
                <a:gd name="connsiteX6478" fmla="*/ 3195405 w 6891715"/>
                <a:gd name="connsiteY6478" fmla="*/ 2684527 h 6367455"/>
                <a:gd name="connsiteX6479" fmla="*/ 3179843 w 6891715"/>
                <a:gd name="connsiteY6479" fmla="*/ 2692150 h 6367455"/>
                <a:gd name="connsiteX6480" fmla="*/ 3196993 w 6891715"/>
                <a:gd name="connsiteY6480" fmla="*/ 2705488 h 6367455"/>
                <a:gd name="connsiteX6481" fmla="*/ 3237008 w 6891715"/>
                <a:gd name="connsiteY6481" fmla="*/ 2701043 h 6367455"/>
                <a:gd name="connsiteX6482" fmla="*/ 3247488 w 6891715"/>
                <a:gd name="connsiteY6482" fmla="*/ 2695643 h 6367455"/>
                <a:gd name="connsiteX6483" fmla="*/ 3257016 w 6891715"/>
                <a:gd name="connsiteY6483" fmla="*/ 2707394 h 6367455"/>
                <a:gd name="connsiteX6484" fmla="*/ 3280517 w 6891715"/>
                <a:gd name="connsiteY6484" fmla="*/ 2717556 h 6367455"/>
                <a:gd name="connsiteX6485" fmla="*/ 3284645 w 6891715"/>
                <a:gd name="connsiteY6485" fmla="*/ 2705806 h 6367455"/>
                <a:gd name="connsiteX6486" fmla="*/ 3293220 w 6891715"/>
                <a:gd name="connsiteY6486" fmla="*/ 2720734 h 6367455"/>
                <a:gd name="connsiteX6487" fmla="*/ 3289409 w 6891715"/>
                <a:gd name="connsiteY6487" fmla="*/ 2735344 h 6367455"/>
                <a:gd name="connsiteX6488" fmla="*/ 3297666 w 6891715"/>
                <a:gd name="connsiteY6488" fmla="*/ 2743602 h 6367455"/>
                <a:gd name="connsiteX6489" fmla="*/ 3308464 w 6891715"/>
                <a:gd name="connsiteY6489" fmla="*/ 2732167 h 6367455"/>
                <a:gd name="connsiteX6490" fmla="*/ 3338952 w 6891715"/>
                <a:gd name="connsiteY6490" fmla="*/ 2737884 h 6367455"/>
                <a:gd name="connsiteX6491" fmla="*/ 3361182 w 6891715"/>
                <a:gd name="connsiteY6491" fmla="*/ 2733755 h 6367455"/>
                <a:gd name="connsiteX6492" fmla="*/ 3380237 w 6891715"/>
                <a:gd name="connsiteY6492" fmla="*/ 2723910 h 6367455"/>
                <a:gd name="connsiteX6493" fmla="*/ 3392940 w 6891715"/>
                <a:gd name="connsiteY6493" fmla="*/ 2732485 h 6367455"/>
                <a:gd name="connsiteX6494" fmla="*/ 3391035 w 6891715"/>
                <a:gd name="connsiteY6494" fmla="*/ 2745190 h 6367455"/>
                <a:gd name="connsiteX6495" fmla="*/ 3398339 w 6891715"/>
                <a:gd name="connsiteY6495" fmla="*/ 2753129 h 6367455"/>
                <a:gd name="connsiteX6496" fmla="*/ 3411360 w 6891715"/>
                <a:gd name="connsiteY6496" fmla="*/ 2767104 h 6367455"/>
                <a:gd name="connsiteX6497" fmla="*/ 3411360 w 6891715"/>
                <a:gd name="connsiteY6497" fmla="*/ 2775043 h 6367455"/>
                <a:gd name="connsiteX6498" fmla="*/ 3405009 w 6891715"/>
                <a:gd name="connsiteY6498" fmla="*/ 2786794 h 6367455"/>
                <a:gd name="connsiteX6499" fmla="*/ 3396434 w 6891715"/>
                <a:gd name="connsiteY6499" fmla="*/ 2782031 h 6367455"/>
                <a:gd name="connsiteX6500" fmla="*/ 3385954 w 6891715"/>
                <a:gd name="connsiteY6500" fmla="*/ 2773455 h 6367455"/>
                <a:gd name="connsiteX6501" fmla="*/ 3390082 w 6891715"/>
                <a:gd name="connsiteY6501" fmla="*/ 2764880 h 6367455"/>
                <a:gd name="connsiteX6502" fmla="*/ 3384366 w 6891715"/>
                <a:gd name="connsiteY6502" fmla="*/ 2753764 h 6367455"/>
                <a:gd name="connsiteX6503" fmla="*/ 3380555 w 6891715"/>
                <a:gd name="connsiteY6503" fmla="*/ 2772502 h 6367455"/>
                <a:gd name="connsiteX6504" fmla="*/ 3370075 w 6891715"/>
                <a:gd name="connsiteY6504" fmla="*/ 2775678 h 6367455"/>
                <a:gd name="connsiteX6505" fmla="*/ 3363088 w 6891715"/>
                <a:gd name="connsiteY6505" fmla="*/ 2799814 h 6367455"/>
                <a:gd name="connsiteX6506" fmla="*/ 3346891 w 6891715"/>
                <a:gd name="connsiteY6506" fmla="*/ 2801402 h 6367455"/>
                <a:gd name="connsiteX6507" fmla="*/ 3344986 w 6891715"/>
                <a:gd name="connsiteY6507" fmla="*/ 2785525 h 6367455"/>
                <a:gd name="connsiteX6508" fmla="*/ 3337046 w 6891715"/>
                <a:gd name="connsiteY6508" fmla="*/ 2777904 h 6367455"/>
                <a:gd name="connsiteX6509" fmla="*/ 3329107 w 6891715"/>
                <a:gd name="connsiteY6509" fmla="*/ 2802355 h 6367455"/>
                <a:gd name="connsiteX6510" fmla="*/ 3309099 w 6891715"/>
                <a:gd name="connsiteY6510" fmla="*/ 2823640 h 6367455"/>
                <a:gd name="connsiteX6511" fmla="*/ 3280517 w 6891715"/>
                <a:gd name="connsiteY6511" fmla="*/ 2828405 h 6367455"/>
                <a:gd name="connsiteX6512" fmla="*/ 3279882 w 6891715"/>
                <a:gd name="connsiteY6512" fmla="*/ 2844917 h 6367455"/>
                <a:gd name="connsiteX6513" fmla="*/ 3262732 w 6891715"/>
                <a:gd name="connsiteY6513" fmla="*/ 2853812 h 6367455"/>
                <a:gd name="connsiteX6514" fmla="*/ 3207473 w 6891715"/>
                <a:gd name="connsiteY6514" fmla="*/ 2844601 h 6367455"/>
                <a:gd name="connsiteX6515" fmla="*/ 3193182 w 6891715"/>
                <a:gd name="connsiteY6515" fmla="*/ 2851905 h 6367455"/>
                <a:gd name="connsiteX6516" fmla="*/ 3204615 w 6891715"/>
                <a:gd name="connsiteY6516" fmla="*/ 2865880 h 6367455"/>
                <a:gd name="connsiteX6517" fmla="*/ 3250029 w 6891715"/>
                <a:gd name="connsiteY6517" fmla="*/ 2864292 h 6367455"/>
                <a:gd name="connsiteX6518" fmla="*/ 3257968 w 6891715"/>
                <a:gd name="connsiteY6518" fmla="*/ 2884298 h 6367455"/>
                <a:gd name="connsiteX6519" fmla="*/ 3247171 w 6891715"/>
                <a:gd name="connsiteY6519" fmla="*/ 2891602 h 6367455"/>
                <a:gd name="connsiteX6520" fmla="*/ 3222717 w 6891715"/>
                <a:gd name="connsiteY6520" fmla="*/ 2881440 h 6367455"/>
                <a:gd name="connsiteX6521" fmla="*/ 3221764 w 6891715"/>
                <a:gd name="connsiteY6521" fmla="*/ 2888744 h 6367455"/>
                <a:gd name="connsiteX6522" fmla="*/ 3210014 w 6891715"/>
                <a:gd name="connsiteY6522" fmla="*/ 2894461 h 6367455"/>
                <a:gd name="connsiteX6523" fmla="*/ 3195087 w 6891715"/>
                <a:gd name="connsiteY6523" fmla="*/ 2897319 h 6367455"/>
                <a:gd name="connsiteX6524" fmla="*/ 3184607 w 6891715"/>
                <a:gd name="connsiteY6524" fmla="*/ 2891602 h 6367455"/>
                <a:gd name="connsiteX6525" fmla="*/ 3176032 w 6891715"/>
                <a:gd name="connsiteY6525" fmla="*/ 2895731 h 6367455"/>
                <a:gd name="connsiteX6526" fmla="*/ 3178891 w 6891715"/>
                <a:gd name="connsiteY6526" fmla="*/ 2903354 h 6367455"/>
                <a:gd name="connsiteX6527" fmla="*/ 3189053 w 6891715"/>
                <a:gd name="connsiteY6527" fmla="*/ 2912884 h 6367455"/>
                <a:gd name="connsiteX6528" fmla="*/ 3200169 w 6891715"/>
                <a:gd name="connsiteY6528" fmla="*/ 2910024 h 6367455"/>
                <a:gd name="connsiteX6529" fmla="*/ 3207155 w 6891715"/>
                <a:gd name="connsiteY6529" fmla="*/ 2911295 h 6367455"/>
                <a:gd name="connsiteX6530" fmla="*/ 3213507 w 6891715"/>
                <a:gd name="connsiteY6530" fmla="*/ 2921142 h 6367455"/>
                <a:gd name="connsiteX6531" fmla="*/ 3219541 w 6891715"/>
                <a:gd name="connsiteY6531" fmla="*/ 2924316 h 6367455"/>
                <a:gd name="connsiteX6532" fmla="*/ 3223034 w 6891715"/>
                <a:gd name="connsiteY6532" fmla="*/ 2920189 h 6367455"/>
                <a:gd name="connsiteX6533" fmla="*/ 3219859 w 6891715"/>
                <a:gd name="connsiteY6533" fmla="*/ 2909707 h 6367455"/>
                <a:gd name="connsiteX6534" fmla="*/ 3216048 w 6891715"/>
                <a:gd name="connsiteY6534" fmla="*/ 2903038 h 6367455"/>
                <a:gd name="connsiteX6535" fmla="*/ 3221447 w 6891715"/>
                <a:gd name="connsiteY6535" fmla="*/ 2895731 h 6367455"/>
                <a:gd name="connsiteX6536" fmla="*/ 3221764 w 6891715"/>
                <a:gd name="connsiteY6536" fmla="*/ 2888744 h 6367455"/>
                <a:gd name="connsiteX6537" fmla="*/ 3253840 w 6891715"/>
                <a:gd name="connsiteY6537" fmla="*/ 2909707 h 6367455"/>
                <a:gd name="connsiteX6538" fmla="*/ 3257016 w 6891715"/>
                <a:gd name="connsiteY6538" fmla="*/ 2929395 h 6367455"/>
                <a:gd name="connsiteX6539" fmla="*/ 3243360 w 6891715"/>
                <a:gd name="connsiteY6539" fmla="*/ 2931935 h 6367455"/>
                <a:gd name="connsiteX6540" fmla="*/ 3250982 w 6891715"/>
                <a:gd name="connsiteY6540" fmla="*/ 2947504 h 6367455"/>
                <a:gd name="connsiteX6541" fmla="*/ 3239549 w 6891715"/>
                <a:gd name="connsiteY6541" fmla="*/ 2962430 h 6367455"/>
                <a:gd name="connsiteX6542" fmla="*/ 3252252 w 6891715"/>
                <a:gd name="connsiteY6542" fmla="*/ 2975770 h 6367455"/>
                <a:gd name="connsiteX6543" fmla="*/ 3240819 w 6891715"/>
                <a:gd name="connsiteY6543" fmla="*/ 2987839 h 6367455"/>
                <a:gd name="connsiteX6544" fmla="*/ 3227163 w 6891715"/>
                <a:gd name="connsiteY6544" fmla="*/ 2976087 h 6367455"/>
                <a:gd name="connsiteX6545" fmla="*/ 3220811 w 6891715"/>
                <a:gd name="connsiteY6545" fmla="*/ 2995144 h 6367455"/>
                <a:gd name="connsiteX6546" fmla="*/ 3241772 w 6891715"/>
                <a:gd name="connsiteY6546" fmla="*/ 3009753 h 6367455"/>
                <a:gd name="connsiteX6547" fmla="*/ 3246536 w 6891715"/>
                <a:gd name="connsiteY6547" fmla="*/ 3023727 h 6367455"/>
                <a:gd name="connsiteX6548" fmla="*/ 3232562 w 6891715"/>
                <a:gd name="connsiteY6548" fmla="*/ 3038337 h 6367455"/>
                <a:gd name="connsiteX6549" fmla="*/ 3243360 w 6891715"/>
                <a:gd name="connsiteY6549" fmla="*/ 3047547 h 6367455"/>
                <a:gd name="connsiteX6550" fmla="*/ 3242725 w 6891715"/>
                <a:gd name="connsiteY6550" fmla="*/ 3067873 h 6367455"/>
                <a:gd name="connsiteX6551" fmla="*/ 3223352 w 6891715"/>
                <a:gd name="connsiteY6551" fmla="*/ 3086930 h 6367455"/>
                <a:gd name="connsiteX6552" fmla="*/ 3222717 w 6891715"/>
                <a:gd name="connsiteY6552" fmla="*/ 3101857 h 6367455"/>
                <a:gd name="connsiteX6553" fmla="*/ 3229069 w 6891715"/>
                <a:gd name="connsiteY6553" fmla="*/ 3125994 h 6367455"/>
                <a:gd name="connsiteX6554" fmla="*/ 3217953 w 6891715"/>
                <a:gd name="connsiteY6554" fmla="*/ 3149179 h 6367455"/>
                <a:gd name="connsiteX6555" fmla="*/ 3218271 w 6891715"/>
                <a:gd name="connsiteY6555" fmla="*/ 3179668 h 6367455"/>
                <a:gd name="connsiteX6556" fmla="*/ 3203662 w 6891715"/>
                <a:gd name="connsiteY6556" fmla="*/ 3231756 h 6367455"/>
                <a:gd name="connsiteX6557" fmla="*/ 3173492 w 6891715"/>
                <a:gd name="connsiteY6557" fmla="*/ 3297185 h 6367455"/>
                <a:gd name="connsiteX6558" fmla="*/ 3148085 w 6891715"/>
                <a:gd name="connsiteY6558" fmla="*/ 3285752 h 6367455"/>
                <a:gd name="connsiteX6559" fmla="*/ 3114422 w 6891715"/>
                <a:gd name="connsiteY6559" fmla="*/ 3290515 h 6367455"/>
                <a:gd name="connsiteX6560" fmla="*/ 3104577 w 6891715"/>
                <a:gd name="connsiteY6560" fmla="*/ 3278763 h 6367455"/>
                <a:gd name="connsiteX6561" fmla="*/ 3065832 w 6891715"/>
                <a:gd name="connsiteY6561" fmla="*/ 3286386 h 6367455"/>
                <a:gd name="connsiteX6562" fmla="*/ 3055352 w 6891715"/>
                <a:gd name="connsiteY6562" fmla="*/ 3310842 h 6367455"/>
                <a:gd name="connsiteX6563" fmla="*/ 3036297 w 6891715"/>
                <a:gd name="connsiteY6563" fmla="*/ 3305761 h 6367455"/>
                <a:gd name="connsiteX6564" fmla="*/ 3032168 w 6891715"/>
                <a:gd name="connsiteY6564" fmla="*/ 3332122 h 6367455"/>
                <a:gd name="connsiteX6565" fmla="*/ 3008985 w 6891715"/>
                <a:gd name="connsiteY6565" fmla="*/ 3359754 h 6367455"/>
                <a:gd name="connsiteX6566" fmla="*/ 3025499 w 6891715"/>
                <a:gd name="connsiteY6566" fmla="*/ 3391193 h 6367455"/>
                <a:gd name="connsiteX6567" fmla="*/ 3022641 w 6891715"/>
                <a:gd name="connsiteY6567" fmla="*/ 3416601 h 6367455"/>
                <a:gd name="connsiteX6568" fmla="*/ 3009620 w 6891715"/>
                <a:gd name="connsiteY6568" fmla="*/ 3418824 h 6367455"/>
                <a:gd name="connsiteX6569" fmla="*/ 2977862 w 6891715"/>
                <a:gd name="connsiteY6569" fmla="*/ 3411837 h 6367455"/>
                <a:gd name="connsiteX6570" fmla="*/ 2930542 w 6891715"/>
                <a:gd name="connsiteY6570" fmla="*/ 3432164 h 6367455"/>
                <a:gd name="connsiteX6571" fmla="*/ 2918792 w 6891715"/>
                <a:gd name="connsiteY6571" fmla="*/ 3423906 h 6367455"/>
                <a:gd name="connsiteX6572" fmla="*/ 2882588 w 6891715"/>
                <a:gd name="connsiteY6572" fmla="*/ 3426447 h 6367455"/>
                <a:gd name="connsiteX6573" fmla="*/ 2883858 w 6891715"/>
                <a:gd name="connsiteY6573" fmla="*/ 3408344 h 6367455"/>
                <a:gd name="connsiteX6574" fmla="*/ 2899419 w 6891715"/>
                <a:gd name="connsiteY6574" fmla="*/ 3403897 h 6367455"/>
                <a:gd name="connsiteX6575" fmla="*/ 2893068 w 6891715"/>
                <a:gd name="connsiteY6575" fmla="*/ 3392463 h 6367455"/>
                <a:gd name="connsiteX6576" fmla="*/ 2903230 w 6891715"/>
                <a:gd name="connsiteY6576" fmla="*/ 3368330 h 6367455"/>
                <a:gd name="connsiteX6577" fmla="*/ 2852100 w 6891715"/>
                <a:gd name="connsiteY6577" fmla="*/ 3293691 h 6367455"/>
                <a:gd name="connsiteX6578" fmla="*/ 2857181 w 6891715"/>
                <a:gd name="connsiteY6578" fmla="*/ 3281306 h 6367455"/>
                <a:gd name="connsiteX6579" fmla="*/ 2867979 w 6891715"/>
                <a:gd name="connsiteY6579" fmla="*/ 3290515 h 6367455"/>
                <a:gd name="connsiteX6580" fmla="*/ 2875283 w 6891715"/>
                <a:gd name="connsiteY6580" fmla="*/ 3289244 h 6367455"/>
                <a:gd name="connsiteX6581" fmla="*/ 2882270 w 6891715"/>
                <a:gd name="connsiteY6581" fmla="*/ 3276541 h 6367455"/>
                <a:gd name="connsiteX6582" fmla="*/ 2867661 w 6891715"/>
                <a:gd name="connsiteY6582" fmla="*/ 3252402 h 6367455"/>
                <a:gd name="connsiteX6583" fmla="*/ 2867661 w 6891715"/>
                <a:gd name="connsiteY6583" fmla="*/ 3241921 h 6367455"/>
                <a:gd name="connsiteX6584" fmla="*/ 2890527 w 6891715"/>
                <a:gd name="connsiteY6584" fmla="*/ 3243826 h 6367455"/>
                <a:gd name="connsiteX6585" fmla="*/ 2892750 w 6891715"/>
                <a:gd name="connsiteY6585" fmla="*/ 3222863 h 6367455"/>
                <a:gd name="connsiteX6586" fmla="*/ 2821930 w 6891715"/>
                <a:gd name="connsiteY6586" fmla="*/ 3147590 h 6367455"/>
                <a:gd name="connsiteX6587" fmla="*/ 2812084 w 6891715"/>
                <a:gd name="connsiteY6587" fmla="*/ 3089788 h 6367455"/>
                <a:gd name="connsiteX6588" fmla="*/ 2795888 w 6891715"/>
                <a:gd name="connsiteY6588" fmla="*/ 3080260 h 6367455"/>
                <a:gd name="connsiteX6589" fmla="*/ 2787313 w 6891715"/>
                <a:gd name="connsiteY6589" fmla="*/ 3042465 h 6367455"/>
                <a:gd name="connsiteX6590" fmla="*/ 2772387 w 6891715"/>
                <a:gd name="connsiteY6590" fmla="*/ 3022457 h 6367455"/>
                <a:gd name="connsiteX6591" fmla="*/ 2790171 w 6891715"/>
                <a:gd name="connsiteY6591" fmla="*/ 3018328 h 6367455"/>
                <a:gd name="connsiteX6592" fmla="*/ 2793347 w 6891715"/>
                <a:gd name="connsiteY6592" fmla="*/ 3008801 h 6367455"/>
                <a:gd name="connsiteX6593" fmla="*/ 2779374 w 6891715"/>
                <a:gd name="connsiteY6593" fmla="*/ 2996097 h 6367455"/>
                <a:gd name="connsiteX6594" fmla="*/ 2775245 w 6891715"/>
                <a:gd name="connsiteY6594" fmla="*/ 2979263 h 6367455"/>
                <a:gd name="connsiteX6595" fmla="*/ 2779056 w 6891715"/>
                <a:gd name="connsiteY6595" fmla="*/ 2969736 h 6367455"/>
                <a:gd name="connsiteX6596" fmla="*/ 2779056 w 6891715"/>
                <a:gd name="connsiteY6596" fmla="*/ 2956077 h 6367455"/>
                <a:gd name="connsiteX6597" fmla="*/ 2768576 w 6891715"/>
                <a:gd name="connsiteY6597" fmla="*/ 2951632 h 6367455"/>
                <a:gd name="connsiteX6598" fmla="*/ 2756825 w 6891715"/>
                <a:gd name="connsiteY6598" fmla="*/ 2957348 h 6367455"/>
                <a:gd name="connsiteX6599" fmla="*/ 2739676 w 6891715"/>
                <a:gd name="connsiteY6599" fmla="*/ 2952267 h 6367455"/>
                <a:gd name="connsiteX6600" fmla="*/ 2741899 w 6891715"/>
                <a:gd name="connsiteY6600" fmla="*/ 2941467 h 6367455"/>
                <a:gd name="connsiteX6601" fmla="*/ 2779691 w 6891715"/>
                <a:gd name="connsiteY6601" fmla="*/ 2919236 h 6367455"/>
                <a:gd name="connsiteX6602" fmla="*/ 2763812 w 6891715"/>
                <a:gd name="connsiteY6602" fmla="*/ 2902720 h 6367455"/>
                <a:gd name="connsiteX6603" fmla="*/ 2759684 w 6891715"/>
                <a:gd name="connsiteY6603" fmla="*/ 2902720 h 6367455"/>
                <a:gd name="connsiteX6604" fmla="*/ 2756190 w 6891715"/>
                <a:gd name="connsiteY6604" fmla="*/ 2903038 h 6367455"/>
                <a:gd name="connsiteX6605" fmla="*/ 2753332 w 6891715"/>
                <a:gd name="connsiteY6605" fmla="*/ 2903672 h 6367455"/>
                <a:gd name="connsiteX6606" fmla="*/ 2752379 w 6891715"/>
                <a:gd name="connsiteY6606" fmla="*/ 2903989 h 6367455"/>
                <a:gd name="connsiteX6607" fmla="*/ 2752062 w 6891715"/>
                <a:gd name="connsiteY6607" fmla="*/ 2904623 h 6367455"/>
                <a:gd name="connsiteX6608" fmla="*/ 2751426 w 6891715"/>
                <a:gd name="connsiteY6608" fmla="*/ 2906529 h 6367455"/>
                <a:gd name="connsiteX6609" fmla="*/ 2751109 w 6891715"/>
                <a:gd name="connsiteY6609" fmla="*/ 2909072 h 6367455"/>
                <a:gd name="connsiteX6610" fmla="*/ 2751109 w 6891715"/>
                <a:gd name="connsiteY6610" fmla="*/ 2911930 h 6367455"/>
                <a:gd name="connsiteX6611" fmla="*/ 2751109 w 6891715"/>
                <a:gd name="connsiteY6611" fmla="*/ 2917011 h 6367455"/>
                <a:gd name="connsiteX6612" fmla="*/ 2751109 w 6891715"/>
                <a:gd name="connsiteY6612" fmla="*/ 2919236 h 6367455"/>
                <a:gd name="connsiteX6613" fmla="*/ 2745710 w 6891715"/>
                <a:gd name="connsiteY6613" fmla="*/ 2915423 h 6367455"/>
                <a:gd name="connsiteX6614" fmla="*/ 2746980 w 6891715"/>
                <a:gd name="connsiteY6614" fmla="*/ 2898272 h 6367455"/>
                <a:gd name="connsiteX6615" fmla="*/ 2733642 w 6891715"/>
                <a:gd name="connsiteY6615" fmla="*/ 2887156 h 6367455"/>
                <a:gd name="connsiteX6616" fmla="*/ 2729513 w 6891715"/>
                <a:gd name="connsiteY6616" fmla="*/ 2872231 h 6367455"/>
                <a:gd name="connsiteX6617" fmla="*/ 2720621 w 6891715"/>
                <a:gd name="connsiteY6617" fmla="*/ 2826815 h 6367455"/>
                <a:gd name="connsiteX6618" fmla="*/ 2717763 w 6891715"/>
                <a:gd name="connsiteY6618" fmla="*/ 2769962 h 6367455"/>
                <a:gd name="connsiteX6619" fmla="*/ 2718432 w 6891715"/>
                <a:gd name="connsiteY6619" fmla="*/ 2770111 h 6367455"/>
                <a:gd name="connsiteX6620" fmla="*/ 2705803 w 6891715"/>
                <a:gd name="connsiteY6620" fmla="*/ 2755583 h 6367455"/>
                <a:gd name="connsiteX6621" fmla="*/ 2681365 w 6891715"/>
                <a:gd name="connsiteY6621" fmla="*/ 2751773 h 6367455"/>
                <a:gd name="connsiteX6622" fmla="*/ 2680413 w 6891715"/>
                <a:gd name="connsiteY6622" fmla="*/ 2744153 h 6367455"/>
                <a:gd name="connsiteX6623" fmla="*/ 2666449 w 6891715"/>
                <a:gd name="connsiteY6623" fmla="*/ 2735898 h 6367455"/>
                <a:gd name="connsiteX6624" fmla="*/ 2677874 w 6891715"/>
                <a:gd name="connsiteY6624" fmla="*/ 2696847 h 6367455"/>
                <a:gd name="connsiteX6625" fmla="*/ 2668353 w 6891715"/>
                <a:gd name="connsiteY6625" fmla="*/ 2675893 h 6367455"/>
                <a:gd name="connsiteX6626" fmla="*/ 2668988 w 6891715"/>
                <a:gd name="connsiteY6626" fmla="*/ 2646365 h 6367455"/>
                <a:gd name="connsiteX6627" fmla="*/ 2675335 w 6891715"/>
                <a:gd name="connsiteY6627" fmla="*/ 2662240 h 6367455"/>
                <a:gd name="connsiteX6628" fmla="*/ 2678509 w 6891715"/>
                <a:gd name="connsiteY6628" fmla="*/ 2640968 h 6367455"/>
                <a:gd name="connsiteX6629" fmla="*/ 2676288 w 6891715"/>
                <a:gd name="connsiteY6629" fmla="*/ 2617791 h 6367455"/>
                <a:gd name="connsiteX6630" fmla="*/ 2655976 w 6891715"/>
                <a:gd name="connsiteY6630" fmla="*/ 2621282 h 6367455"/>
                <a:gd name="connsiteX6631" fmla="*/ 2646771 w 6891715"/>
                <a:gd name="connsiteY6631" fmla="*/ 2635889 h 6367455"/>
                <a:gd name="connsiteX6632" fmla="*/ 2659784 w 6891715"/>
                <a:gd name="connsiteY6632" fmla="*/ 2674939 h 6367455"/>
                <a:gd name="connsiteX6633" fmla="*/ 2657879 w 6891715"/>
                <a:gd name="connsiteY6633" fmla="*/ 2686687 h 6367455"/>
                <a:gd name="connsiteX6634" fmla="*/ 2649310 w 6891715"/>
                <a:gd name="connsiteY6634" fmla="*/ 2693036 h 6367455"/>
                <a:gd name="connsiteX6635" fmla="*/ 2646136 w 6891715"/>
                <a:gd name="connsiteY6635" fmla="*/ 2672717 h 6367455"/>
                <a:gd name="connsiteX6636" fmla="*/ 2642962 w 6891715"/>
                <a:gd name="connsiteY6636" fmla="*/ 2665414 h 6367455"/>
                <a:gd name="connsiteX6637" fmla="*/ 2643597 w 6891715"/>
                <a:gd name="connsiteY6637" fmla="*/ 2657159 h 6367455"/>
                <a:gd name="connsiteX6638" fmla="*/ 2631854 w 6891715"/>
                <a:gd name="connsiteY6638" fmla="*/ 2658430 h 6367455"/>
                <a:gd name="connsiteX6639" fmla="*/ 2637567 w 6891715"/>
                <a:gd name="connsiteY6639" fmla="*/ 2679067 h 6367455"/>
                <a:gd name="connsiteX6640" fmla="*/ 2632489 w 6891715"/>
                <a:gd name="connsiteY6640" fmla="*/ 2705737 h 6367455"/>
                <a:gd name="connsiteX6641" fmla="*/ 2650579 w 6891715"/>
                <a:gd name="connsiteY6641" fmla="*/ 2720341 h 6367455"/>
                <a:gd name="connsiteX6642" fmla="*/ 2647722 w 6891715"/>
                <a:gd name="connsiteY6642" fmla="*/ 2746693 h 6367455"/>
                <a:gd name="connsiteX6643" fmla="*/ 2636298 w 6891715"/>
                <a:gd name="connsiteY6643" fmla="*/ 2747963 h 6367455"/>
                <a:gd name="connsiteX6644" fmla="*/ 2633124 w 6891715"/>
                <a:gd name="connsiteY6644" fmla="*/ 2773998 h 6367455"/>
                <a:gd name="connsiteX6645" fmla="*/ 2623920 w 6891715"/>
                <a:gd name="connsiteY6645" fmla="*/ 2784475 h 6367455"/>
                <a:gd name="connsiteX6646" fmla="*/ 2600434 w 6891715"/>
                <a:gd name="connsiteY6646" fmla="*/ 2781934 h 6367455"/>
                <a:gd name="connsiteX6647" fmla="*/ 2586787 w 6891715"/>
                <a:gd name="connsiteY6647" fmla="*/ 2789236 h 6367455"/>
                <a:gd name="connsiteX6648" fmla="*/ 2571870 w 6891715"/>
                <a:gd name="connsiteY6648" fmla="*/ 2774633 h 6367455"/>
                <a:gd name="connsiteX6649" fmla="*/ 2577583 w 6891715"/>
                <a:gd name="connsiteY6649" fmla="*/ 2799714 h 6367455"/>
                <a:gd name="connsiteX6650" fmla="*/ 2549970 w 6891715"/>
                <a:gd name="connsiteY6650" fmla="*/ 2818130 h 6367455"/>
                <a:gd name="connsiteX6651" fmla="*/ 2544893 w 6891715"/>
                <a:gd name="connsiteY6651" fmla="*/ 2839084 h 6367455"/>
                <a:gd name="connsiteX6652" fmla="*/ 2529023 w 6891715"/>
                <a:gd name="connsiteY6652" fmla="*/ 2837179 h 6367455"/>
                <a:gd name="connsiteX6653" fmla="*/ 2524898 w 6891715"/>
                <a:gd name="connsiteY6653" fmla="*/ 2843846 h 6367455"/>
                <a:gd name="connsiteX6654" fmla="*/ 2536322 w 6891715"/>
                <a:gd name="connsiteY6654" fmla="*/ 2852736 h 6367455"/>
                <a:gd name="connsiteX6655" fmla="*/ 2528389 w 6891715"/>
                <a:gd name="connsiteY6655" fmla="*/ 2862578 h 6367455"/>
                <a:gd name="connsiteX6656" fmla="*/ 2517598 w 6891715"/>
                <a:gd name="connsiteY6656" fmla="*/ 2864483 h 6367455"/>
                <a:gd name="connsiteX6657" fmla="*/ 2509981 w 6891715"/>
                <a:gd name="connsiteY6657" fmla="*/ 2866389 h 6367455"/>
                <a:gd name="connsiteX6658" fmla="*/ 2506807 w 6891715"/>
                <a:gd name="connsiteY6658" fmla="*/ 2867023 h 6367455"/>
                <a:gd name="connsiteX6659" fmla="*/ 2504903 w 6891715"/>
                <a:gd name="connsiteY6659" fmla="*/ 2867975 h 6367455"/>
                <a:gd name="connsiteX6660" fmla="*/ 2504268 w 6891715"/>
                <a:gd name="connsiteY6660" fmla="*/ 2868928 h 6367455"/>
                <a:gd name="connsiteX6661" fmla="*/ 2503952 w 6891715"/>
                <a:gd name="connsiteY6661" fmla="*/ 2869563 h 6367455"/>
                <a:gd name="connsiteX6662" fmla="*/ 2502999 w 6891715"/>
                <a:gd name="connsiteY6662" fmla="*/ 2872103 h 6367455"/>
                <a:gd name="connsiteX6663" fmla="*/ 2501730 w 6891715"/>
                <a:gd name="connsiteY6663" fmla="*/ 2875277 h 6367455"/>
                <a:gd name="connsiteX6664" fmla="*/ 2500777 w 6891715"/>
                <a:gd name="connsiteY6664" fmla="*/ 2879088 h 6367455"/>
                <a:gd name="connsiteX6665" fmla="*/ 2499190 w 6891715"/>
                <a:gd name="connsiteY6665" fmla="*/ 2885437 h 6367455"/>
                <a:gd name="connsiteX6666" fmla="*/ 2498873 w 6891715"/>
                <a:gd name="connsiteY6666" fmla="*/ 2888295 h 6367455"/>
                <a:gd name="connsiteX6667" fmla="*/ 2479196 w 6891715"/>
                <a:gd name="connsiteY6667" fmla="*/ 2919092 h 6367455"/>
                <a:gd name="connsiteX6668" fmla="*/ 2452536 w 6891715"/>
                <a:gd name="connsiteY6668" fmla="*/ 2925442 h 6367455"/>
                <a:gd name="connsiteX6669" fmla="*/ 2434445 w 6891715"/>
                <a:gd name="connsiteY6669" fmla="*/ 2941316 h 6367455"/>
                <a:gd name="connsiteX6670" fmla="*/ 2412546 w 6891715"/>
                <a:gd name="connsiteY6670" fmla="*/ 2943856 h 6367455"/>
                <a:gd name="connsiteX6671" fmla="*/ 2406199 w 6891715"/>
                <a:gd name="connsiteY6671" fmla="*/ 2961954 h 6367455"/>
                <a:gd name="connsiteX6672" fmla="*/ 2358910 w 6891715"/>
                <a:gd name="connsiteY6672" fmla="*/ 2965446 h 6367455"/>
                <a:gd name="connsiteX6673" fmla="*/ 2325902 w 6891715"/>
                <a:gd name="connsiteY6673" fmla="*/ 2956239 h 6367455"/>
                <a:gd name="connsiteX6674" fmla="*/ 2291942 w 6891715"/>
                <a:gd name="connsiteY6674" fmla="*/ 2950206 h 6367455"/>
                <a:gd name="connsiteX6675" fmla="*/ 2297020 w 6891715"/>
                <a:gd name="connsiteY6675" fmla="*/ 2924807 h 6367455"/>
                <a:gd name="connsiteX6676" fmla="*/ 2267822 w 6891715"/>
                <a:gd name="connsiteY6676" fmla="*/ 2929252 h 6367455"/>
                <a:gd name="connsiteX6677" fmla="*/ 2226879 w 6891715"/>
                <a:gd name="connsiteY6677" fmla="*/ 2886389 h 6367455"/>
                <a:gd name="connsiteX6678" fmla="*/ 2197364 w 6891715"/>
                <a:gd name="connsiteY6678" fmla="*/ 2883216 h 6367455"/>
                <a:gd name="connsiteX6679" fmla="*/ 2191016 w 6891715"/>
                <a:gd name="connsiteY6679" fmla="*/ 2862578 h 6367455"/>
                <a:gd name="connsiteX6680" fmla="*/ 2178955 w 6891715"/>
                <a:gd name="connsiteY6680" fmla="*/ 2853371 h 6367455"/>
                <a:gd name="connsiteX6681" fmla="*/ 2188477 w 6891715"/>
                <a:gd name="connsiteY6681" fmla="*/ 2836226 h 6367455"/>
                <a:gd name="connsiteX6682" fmla="*/ 2197681 w 6891715"/>
                <a:gd name="connsiteY6682" fmla="*/ 2806700 h 6367455"/>
                <a:gd name="connsiteX6683" fmla="*/ 2216723 w 6891715"/>
                <a:gd name="connsiteY6683" fmla="*/ 2820034 h 6367455"/>
                <a:gd name="connsiteX6684" fmla="*/ 2224022 w 6891715"/>
                <a:gd name="connsiteY6684" fmla="*/ 2809240 h 6367455"/>
                <a:gd name="connsiteX6685" fmla="*/ 2253857 w 6891715"/>
                <a:gd name="connsiteY6685" fmla="*/ 2822891 h 6367455"/>
                <a:gd name="connsiteX6686" fmla="*/ 2244334 w 6891715"/>
                <a:gd name="connsiteY6686" fmla="*/ 2811462 h 6367455"/>
                <a:gd name="connsiteX6687" fmla="*/ 2243066 w 6891715"/>
                <a:gd name="connsiteY6687" fmla="*/ 2799714 h 6367455"/>
                <a:gd name="connsiteX6688" fmla="*/ 2283373 w 6891715"/>
                <a:gd name="connsiteY6688" fmla="*/ 2782569 h 6367455"/>
                <a:gd name="connsiteX6689" fmla="*/ 2235450 w 6891715"/>
                <a:gd name="connsiteY6689" fmla="*/ 2793365 h 6367455"/>
                <a:gd name="connsiteX6690" fmla="*/ 2224976 w 6891715"/>
                <a:gd name="connsiteY6690" fmla="*/ 2773679 h 6367455"/>
                <a:gd name="connsiteX6691" fmla="*/ 2235132 w 6891715"/>
                <a:gd name="connsiteY6691" fmla="*/ 2752408 h 6367455"/>
                <a:gd name="connsiteX6692" fmla="*/ 2251001 w 6891715"/>
                <a:gd name="connsiteY6692" fmla="*/ 2748280 h 6367455"/>
                <a:gd name="connsiteX6693" fmla="*/ 2258618 w 6891715"/>
                <a:gd name="connsiteY6693" fmla="*/ 2737486 h 6367455"/>
                <a:gd name="connsiteX6694" fmla="*/ 2242432 w 6891715"/>
                <a:gd name="connsiteY6694" fmla="*/ 2730184 h 6367455"/>
                <a:gd name="connsiteX6695" fmla="*/ 2245287 w 6891715"/>
                <a:gd name="connsiteY6695" fmla="*/ 2720658 h 6367455"/>
                <a:gd name="connsiteX6696" fmla="*/ 2261156 w 6891715"/>
                <a:gd name="connsiteY6696" fmla="*/ 2707958 h 6367455"/>
                <a:gd name="connsiteX6697" fmla="*/ 2261156 w 6891715"/>
                <a:gd name="connsiteY6697" fmla="*/ 2703514 h 6367455"/>
                <a:gd name="connsiteX6698" fmla="*/ 2245287 w 6891715"/>
                <a:gd name="connsiteY6698" fmla="*/ 2694307 h 6367455"/>
                <a:gd name="connsiteX6699" fmla="*/ 2232909 w 6891715"/>
                <a:gd name="connsiteY6699" fmla="*/ 2720024 h 6367455"/>
                <a:gd name="connsiteX6700" fmla="*/ 2214502 w 6891715"/>
                <a:gd name="connsiteY6700" fmla="*/ 2707641 h 6367455"/>
                <a:gd name="connsiteX6701" fmla="*/ 2211646 w 6891715"/>
                <a:gd name="connsiteY6701" fmla="*/ 2733675 h 6367455"/>
                <a:gd name="connsiteX6702" fmla="*/ 2197998 w 6891715"/>
                <a:gd name="connsiteY6702" fmla="*/ 2725421 h 6367455"/>
                <a:gd name="connsiteX6703" fmla="*/ 2197046 w 6891715"/>
                <a:gd name="connsiteY6703" fmla="*/ 2711768 h 6367455"/>
                <a:gd name="connsiteX6704" fmla="*/ 2191333 w 6891715"/>
                <a:gd name="connsiteY6704" fmla="*/ 2703196 h 6367455"/>
                <a:gd name="connsiteX6705" fmla="*/ 2204980 w 6891715"/>
                <a:gd name="connsiteY6705" fmla="*/ 2676845 h 6367455"/>
                <a:gd name="connsiteX6706" fmla="*/ 2223072 w 6891715"/>
                <a:gd name="connsiteY6706" fmla="*/ 2685099 h 6367455"/>
                <a:gd name="connsiteX6707" fmla="*/ 2224976 w 6891715"/>
                <a:gd name="connsiteY6707" fmla="*/ 2659700 h 6367455"/>
                <a:gd name="connsiteX6708" fmla="*/ 2227833 w 6891715"/>
                <a:gd name="connsiteY6708" fmla="*/ 2657478 h 6367455"/>
                <a:gd name="connsiteX6709" fmla="*/ 2233862 w 6891715"/>
                <a:gd name="connsiteY6709" fmla="*/ 2652715 h 6367455"/>
                <a:gd name="connsiteX6710" fmla="*/ 2237035 w 6891715"/>
                <a:gd name="connsiteY6710" fmla="*/ 2649540 h 6367455"/>
                <a:gd name="connsiteX6711" fmla="*/ 2239257 w 6891715"/>
                <a:gd name="connsiteY6711" fmla="*/ 2646683 h 6367455"/>
                <a:gd name="connsiteX6712" fmla="*/ 2241161 w 6891715"/>
                <a:gd name="connsiteY6712" fmla="*/ 2644460 h 6367455"/>
                <a:gd name="connsiteX6713" fmla="*/ 2241479 w 6891715"/>
                <a:gd name="connsiteY6713" fmla="*/ 2643508 h 6367455"/>
                <a:gd name="connsiteX6714" fmla="*/ 2241479 w 6891715"/>
                <a:gd name="connsiteY6714" fmla="*/ 2642873 h 6367455"/>
                <a:gd name="connsiteX6715" fmla="*/ 2241479 w 6891715"/>
                <a:gd name="connsiteY6715" fmla="*/ 2642555 h 6367455"/>
                <a:gd name="connsiteX6716" fmla="*/ 2241798 w 6891715"/>
                <a:gd name="connsiteY6716" fmla="*/ 2642555 h 6367455"/>
                <a:gd name="connsiteX6717" fmla="*/ 2243702 w 6891715"/>
                <a:gd name="connsiteY6717" fmla="*/ 2642873 h 6367455"/>
                <a:gd name="connsiteX6718" fmla="*/ 2248461 w 6891715"/>
                <a:gd name="connsiteY6718" fmla="*/ 2646048 h 6367455"/>
                <a:gd name="connsiteX6719" fmla="*/ 2256713 w 6891715"/>
                <a:gd name="connsiteY6719" fmla="*/ 2651127 h 6367455"/>
                <a:gd name="connsiteX6720" fmla="*/ 2264966 w 6891715"/>
                <a:gd name="connsiteY6720" fmla="*/ 2632078 h 6367455"/>
                <a:gd name="connsiteX6721" fmla="*/ 2259571 w 6891715"/>
                <a:gd name="connsiteY6721" fmla="*/ 2626999 h 6367455"/>
                <a:gd name="connsiteX6722" fmla="*/ 2242432 w 6891715"/>
                <a:gd name="connsiteY6722" fmla="*/ 2639698 h 6367455"/>
                <a:gd name="connsiteX6723" fmla="*/ 2232909 w 6891715"/>
                <a:gd name="connsiteY6723" fmla="*/ 2632395 h 6367455"/>
                <a:gd name="connsiteX6724" fmla="*/ 2216406 w 6891715"/>
                <a:gd name="connsiteY6724" fmla="*/ 2645095 h 6367455"/>
                <a:gd name="connsiteX6725" fmla="*/ 2211646 w 6891715"/>
                <a:gd name="connsiteY6725" fmla="*/ 2633665 h 6367455"/>
                <a:gd name="connsiteX6726" fmla="*/ 2225609 w 6891715"/>
                <a:gd name="connsiteY6726" fmla="*/ 2614615 h 6367455"/>
                <a:gd name="connsiteX6727" fmla="*/ 2237035 w 6891715"/>
                <a:gd name="connsiteY6727" fmla="*/ 2592073 h 6367455"/>
                <a:gd name="connsiteX6728" fmla="*/ 2260205 w 6891715"/>
                <a:gd name="connsiteY6728" fmla="*/ 2583819 h 6367455"/>
                <a:gd name="connsiteX6729" fmla="*/ 2263060 w 6891715"/>
                <a:gd name="connsiteY6729" fmla="*/ 2568896 h 6367455"/>
                <a:gd name="connsiteX6730" fmla="*/ 2245287 w 6891715"/>
                <a:gd name="connsiteY6730" fmla="*/ 2569214 h 6367455"/>
                <a:gd name="connsiteX6731" fmla="*/ 2264013 w 6891715"/>
                <a:gd name="connsiteY6731" fmla="*/ 2548576 h 6367455"/>
                <a:gd name="connsiteX6732" fmla="*/ 2274486 w 6891715"/>
                <a:gd name="connsiteY6732" fmla="*/ 2524764 h 6367455"/>
                <a:gd name="connsiteX6733" fmla="*/ 2276390 w 6891715"/>
                <a:gd name="connsiteY6733" fmla="*/ 2521589 h 6367455"/>
                <a:gd name="connsiteX6734" fmla="*/ 2288133 w 6891715"/>
                <a:gd name="connsiteY6734" fmla="*/ 2517779 h 6367455"/>
                <a:gd name="connsiteX6735" fmla="*/ 2285278 w 6891715"/>
                <a:gd name="connsiteY6735" fmla="*/ 2560324 h 6367455"/>
                <a:gd name="connsiteX6736" fmla="*/ 2292893 w 6891715"/>
                <a:gd name="connsiteY6736" fmla="*/ 2570485 h 6367455"/>
                <a:gd name="connsiteX6737" fmla="*/ 2297656 w 6891715"/>
                <a:gd name="connsiteY6737" fmla="*/ 2512700 h 6367455"/>
                <a:gd name="connsiteX6738" fmla="*/ 2328123 w 6891715"/>
                <a:gd name="connsiteY6738" fmla="*/ 2498726 h 6367455"/>
                <a:gd name="connsiteX6739" fmla="*/ 2315429 w 6891715"/>
                <a:gd name="connsiteY6739" fmla="*/ 2494594 h 6367455"/>
                <a:gd name="connsiteX6740" fmla="*/ 2290038 w 6891715"/>
                <a:gd name="connsiteY6740" fmla="*/ 2503489 h 6367455"/>
                <a:gd name="connsiteX6741" fmla="*/ 2293212 w 6891715"/>
                <a:gd name="connsiteY6741" fmla="*/ 2487610 h 6367455"/>
                <a:gd name="connsiteX6742" fmla="*/ 2278612 w 6891715"/>
                <a:gd name="connsiteY6742" fmla="*/ 2503489 h 6367455"/>
                <a:gd name="connsiteX6743" fmla="*/ 2250048 w 6891715"/>
                <a:gd name="connsiteY6743" fmla="*/ 2517144 h 6367455"/>
                <a:gd name="connsiteX6744" fmla="*/ 2241798 w 6891715"/>
                <a:gd name="connsiteY6744" fmla="*/ 2546990 h 6367455"/>
                <a:gd name="connsiteX6745" fmla="*/ 2213550 w 6891715"/>
                <a:gd name="connsiteY6745" fmla="*/ 2566039 h 6367455"/>
                <a:gd name="connsiteX6746" fmla="*/ 2206249 w 6891715"/>
                <a:gd name="connsiteY6746" fmla="*/ 2575564 h 6367455"/>
                <a:gd name="connsiteX6747" fmla="*/ 2183715 w 6891715"/>
                <a:gd name="connsiteY6747" fmla="*/ 2563182 h 6367455"/>
                <a:gd name="connsiteX6748" fmla="*/ 2169117 w 6891715"/>
                <a:gd name="connsiteY6748" fmla="*/ 2573658 h 6367455"/>
                <a:gd name="connsiteX6749" fmla="*/ 2149756 w 6891715"/>
                <a:gd name="connsiteY6749" fmla="*/ 2544449 h 6367455"/>
                <a:gd name="connsiteX6750" fmla="*/ 2149439 w 6891715"/>
                <a:gd name="connsiteY6750" fmla="*/ 2535242 h 6367455"/>
                <a:gd name="connsiteX6751" fmla="*/ 2166578 w 6891715"/>
                <a:gd name="connsiteY6751" fmla="*/ 2537146 h 6367455"/>
                <a:gd name="connsiteX6752" fmla="*/ 2168800 w 6891715"/>
                <a:gd name="connsiteY6752" fmla="*/ 2516191 h 6367455"/>
                <a:gd name="connsiteX6753" fmla="*/ 2183399 w 6891715"/>
                <a:gd name="connsiteY6753" fmla="*/ 2530480 h 6367455"/>
                <a:gd name="connsiteX6754" fmla="*/ 2216088 w 6891715"/>
                <a:gd name="connsiteY6754" fmla="*/ 2509202 h 6367455"/>
                <a:gd name="connsiteX6755" fmla="*/ 2187842 w 6891715"/>
                <a:gd name="connsiteY6755" fmla="*/ 2511428 h 6367455"/>
                <a:gd name="connsiteX6756" fmla="*/ 2178955 w 6891715"/>
                <a:gd name="connsiteY6756" fmla="*/ 2506347 h 6367455"/>
                <a:gd name="connsiteX6757" fmla="*/ 2176734 w 6891715"/>
                <a:gd name="connsiteY6757" fmla="*/ 2489517 h 6367455"/>
                <a:gd name="connsiteX6758" fmla="*/ 2203076 w 6891715"/>
                <a:gd name="connsiteY6758" fmla="*/ 2475554 h 6367455"/>
                <a:gd name="connsiteX6759" fmla="*/ 2181178 w 6891715"/>
                <a:gd name="connsiteY6759" fmla="*/ 2477773 h 6367455"/>
                <a:gd name="connsiteX6760" fmla="*/ 2181813 w 6891715"/>
                <a:gd name="connsiteY6760" fmla="*/ 2465073 h 6367455"/>
                <a:gd name="connsiteX6761" fmla="*/ 2169117 w 6891715"/>
                <a:gd name="connsiteY6761" fmla="*/ 2453962 h 6367455"/>
                <a:gd name="connsiteX6762" fmla="*/ 2180543 w 6891715"/>
                <a:gd name="connsiteY6762" fmla="*/ 2439040 h 6367455"/>
                <a:gd name="connsiteX6763" fmla="*/ 2172290 w 6891715"/>
                <a:gd name="connsiteY6763" fmla="*/ 2438087 h 6367455"/>
                <a:gd name="connsiteX6764" fmla="*/ 2159594 w 6891715"/>
                <a:gd name="connsiteY6764" fmla="*/ 2444438 h 6367455"/>
                <a:gd name="connsiteX6765" fmla="*/ 2141505 w 6891715"/>
                <a:gd name="connsiteY6765" fmla="*/ 2433007 h 6367455"/>
                <a:gd name="connsiteX6766" fmla="*/ 2149756 w 6891715"/>
                <a:gd name="connsiteY6766" fmla="*/ 2422530 h 6367455"/>
                <a:gd name="connsiteX6767" fmla="*/ 2138331 w 6891715"/>
                <a:gd name="connsiteY6767" fmla="*/ 2421258 h 6367455"/>
                <a:gd name="connsiteX6768" fmla="*/ 2143091 w 6891715"/>
                <a:gd name="connsiteY6768" fmla="*/ 2403163 h 6367455"/>
                <a:gd name="connsiteX6769" fmla="*/ 2158959 w 6891715"/>
                <a:gd name="connsiteY6769" fmla="*/ 2402208 h 6367455"/>
                <a:gd name="connsiteX6770" fmla="*/ 2184669 w 6891715"/>
                <a:gd name="connsiteY6770" fmla="*/ 2408243 h 6367455"/>
                <a:gd name="connsiteX6771" fmla="*/ 2209741 w 6891715"/>
                <a:gd name="connsiteY6771" fmla="*/ 2392366 h 6367455"/>
                <a:gd name="connsiteX6772" fmla="*/ 2253223 w 6891715"/>
                <a:gd name="connsiteY6772" fmla="*/ 2401575 h 6367455"/>
                <a:gd name="connsiteX6773" fmla="*/ 2274486 w 6891715"/>
                <a:gd name="connsiteY6773" fmla="*/ 2389510 h 6367455"/>
                <a:gd name="connsiteX6774" fmla="*/ 2317968 w 6891715"/>
                <a:gd name="connsiteY6774" fmla="*/ 2416815 h 6367455"/>
                <a:gd name="connsiteX6775" fmla="*/ 2312891 w 6891715"/>
                <a:gd name="connsiteY6775" fmla="*/ 2438722 h 6367455"/>
                <a:gd name="connsiteX6776" fmla="*/ 2328441 w 6891715"/>
                <a:gd name="connsiteY6776" fmla="*/ 2426022 h 6367455"/>
                <a:gd name="connsiteX6777" fmla="*/ 2341136 w 6891715"/>
                <a:gd name="connsiteY6777" fmla="*/ 2440627 h 6367455"/>
                <a:gd name="connsiteX6778" fmla="*/ 2347484 w 6891715"/>
                <a:gd name="connsiteY6778" fmla="*/ 2426022 h 6367455"/>
                <a:gd name="connsiteX6779" fmla="*/ 2329710 w 6891715"/>
                <a:gd name="connsiteY6779" fmla="*/ 2412053 h 6367455"/>
                <a:gd name="connsiteX6780" fmla="*/ 2325902 w 6891715"/>
                <a:gd name="connsiteY6780" fmla="*/ 2398716 h 6367455"/>
                <a:gd name="connsiteX6781" fmla="*/ 2386204 w 6891715"/>
                <a:gd name="connsiteY6781" fmla="*/ 2376172 h 6367455"/>
                <a:gd name="connsiteX6782" fmla="*/ 2384935 w 6891715"/>
                <a:gd name="connsiteY6782" fmla="*/ 2359030 h 6367455"/>
                <a:gd name="connsiteX6783" fmla="*/ 2353197 w 6891715"/>
                <a:gd name="connsiteY6783" fmla="*/ 2371094 h 6367455"/>
                <a:gd name="connsiteX6784" fmla="*/ 2361765 w 6891715"/>
                <a:gd name="connsiteY6784" fmla="*/ 2356172 h 6367455"/>
                <a:gd name="connsiteX6785" fmla="*/ 2361448 w 6891715"/>
                <a:gd name="connsiteY6785" fmla="*/ 2331725 h 6367455"/>
                <a:gd name="connsiteX6786" fmla="*/ 2383348 w 6891715"/>
                <a:gd name="connsiteY6786" fmla="*/ 2299021 h 6367455"/>
                <a:gd name="connsiteX6787" fmla="*/ 2345898 w 6891715"/>
                <a:gd name="connsiteY6787" fmla="*/ 2332040 h 6367455"/>
                <a:gd name="connsiteX6788" fmla="*/ 2345898 w 6891715"/>
                <a:gd name="connsiteY6788" fmla="*/ 2368872 h 6367455"/>
                <a:gd name="connsiteX6789" fmla="*/ 2330346 w 6891715"/>
                <a:gd name="connsiteY6789" fmla="*/ 2378397 h 6367455"/>
                <a:gd name="connsiteX6790" fmla="*/ 2320824 w 6891715"/>
                <a:gd name="connsiteY6790" fmla="*/ 2367285 h 6367455"/>
                <a:gd name="connsiteX6791" fmla="*/ 2313208 w 6891715"/>
                <a:gd name="connsiteY6791" fmla="*/ 2374587 h 6367455"/>
                <a:gd name="connsiteX6792" fmla="*/ 2271948 w 6891715"/>
                <a:gd name="connsiteY6792" fmla="*/ 2374904 h 6367455"/>
                <a:gd name="connsiteX6793" fmla="*/ 2271948 w 6891715"/>
                <a:gd name="connsiteY6793" fmla="*/ 2363157 h 6367455"/>
                <a:gd name="connsiteX6794" fmla="*/ 2287500 w 6891715"/>
                <a:gd name="connsiteY6794" fmla="*/ 2339979 h 6367455"/>
                <a:gd name="connsiteX6795" fmla="*/ 2263378 w 6891715"/>
                <a:gd name="connsiteY6795" fmla="*/ 2359030 h 6367455"/>
                <a:gd name="connsiteX6796" fmla="*/ 2263378 w 6891715"/>
                <a:gd name="connsiteY6796" fmla="*/ 2376172 h 6367455"/>
                <a:gd name="connsiteX6797" fmla="*/ 2245605 w 6891715"/>
                <a:gd name="connsiteY6797" fmla="*/ 2379350 h 6367455"/>
                <a:gd name="connsiteX6798" fmla="*/ 2210694 w 6891715"/>
                <a:gd name="connsiteY6798" fmla="*/ 2377443 h 6367455"/>
                <a:gd name="connsiteX6799" fmla="*/ 2176100 w 6891715"/>
                <a:gd name="connsiteY6799" fmla="*/ 2399987 h 6367455"/>
                <a:gd name="connsiteX6800" fmla="*/ 2153882 w 6891715"/>
                <a:gd name="connsiteY6800" fmla="*/ 2391732 h 6367455"/>
                <a:gd name="connsiteX6801" fmla="*/ 2145948 w 6891715"/>
                <a:gd name="connsiteY6801" fmla="*/ 2379350 h 6367455"/>
                <a:gd name="connsiteX6802" fmla="*/ 2160864 w 6891715"/>
                <a:gd name="connsiteY6802" fmla="*/ 2371729 h 6367455"/>
                <a:gd name="connsiteX6803" fmla="*/ 2136427 w 6891715"/>
                <a:gd name="connsiteY6803" fmla="*/ 2362204 h 6367455"/>
                <a:gd name="connsiteX6804" fmla="*/ 2178639 w 6891715"/>
                <a:gd name="connsiteY6804" fmla="*/ 2342201 h 6367455"/>
                <a:gd name="connsiteX6805" fmla="*/ 2167847 w 6891715"/>
                <a:gd name="connsiteY6805" fmla="*/ 2339979 h 6367455"/>
                <a:gd name="connsiteX6806" fmla="*/ 2173243 w 6891715"/>
                <a:gd name="connsiteY6806" fmla="*/ 2326326 h 6367455"/>
                <a:gd name="connsiteX6807" fmla="*/ 2188160 w 6891715"/>
                <a:gd name="connsiteY6807" fmla="*/ 2322834 h 6367455"/>
                <a:gd name="connsiteX6808" fmla="*/ 2158008 w 6891715"/>
                <a:gd name="connsiteY6808" fmla="*/ 2303150 h 6367455"/>
                <a:gd name="connsiteX6809" fmla="*/ 2166578 w 6891715"/>
                <a:gd name="connsiteY6809" fmla="*/ 2294574 h 6367455"/>
                <a:gd name="connsiteX6810" fmla="*/ 2133571 w 6891715"/>
                <a:gd name="connsiteY6810" fmla="*/ 2274889 h 6367455"/>
                <a:gd name="connsiteX6811" fmla="*/ 2157057 w 6891715"/>
                <a:gd name="connsiteY6811" fmla="*/ 2271715 h 6367455"/>
                <a:gd name="connsiteX6812" fmla="*/ 2154518 w 6891715"/>
                <a:gd name="connsiteY6812" fmla="*/ 2256790 h 6367455"/>
                <a:gd name="connsiteX6813" fmla="*/ 2160864 w 6891715"/>
                <a:gd name="connsiteY6813" fmla="*/ 2256790 h 6367455"/>
                <a:gd name="connsiteX6814" fmla="*/ 2173560 w 6891715"/>
                <a:gd name="connsiteY6814" fmla="*/ 2244090 h 6367455"/>
                <a:gd name="connsiteX6815" fmla="*/ 2187525 w 6891715"/>
                <a:gd name="connsiteY6815" fmla="*/ 2258697 h 6367455"/>
                <a:gd name="connsiteX6816" fmla="*/ 2200219 w 6891715"/>
                <a:gd name="connsiteY6816" fmla="*/ 2265998 h 6367455"/>
                <a:gd name="connsiteX6817" fmla="*/ 2203395 w 6891715"/>
                <a:gd name="connsiteY6817" fmla="*/ 2253298 h 6367455"/>
                <a:gd name="connsiteX6818" fmla="*/ 2226246 w 6891715"/>
                <a:gd name="connsiteY6818" fmla="*/ 2245361 h 6367455"/>
                <a:gd name="connsiteX6819" fmla="*/ 2252906 w 6891715"/>
                <a:gd name="connsiteY6819" fmla="*/ 2258377 h 6367455"/>
                <a:gd name="connsiteX6820" fmla="*/ 2266552 w 6891715"/>
                <a:gd name="connsiteY6820" fmla="*/ 2244090 h 6367455"/>
                <a:gd name="connsiteX6821" fmla="*/ 2266552 w 6891715"/>
                <a:gd name="connsiteY6821" fmla="*/ 2235835 h 6367455"/>
                <a:gd name="connsiteX6822" fmla="*/ 2213550 w 6891715"/>
                <a:gd name="connsiteY6822" fmla="*/ 2243773 h 6367455"/>
                <a:gd name="connsiteX6823" fmla="*/ 2197681 w 6891715"/>
                <a:gd name="connsiteY6823" fmla="*/ 2239644 h 6367455"/>
                <a:gd name="connsiteX6824" fmla="*/ 2204029 w 6891715"/>
                <a:gd name="connsiteY6824" fmla="*/ 2231072 h 6367455"/>
                <a:gd name="connsiteX6825" fmla="*/ 2233862 w 6891715"/>
                <a:gd name="connsiteY6825" fmla="*/ 2227898 h 6367455"/>
                <a:gd name="connsiteX6826" fmla="*/ 2254492 w 6891715"/>
                <a:gd name="connsiteY6826" fmla="*/ 2222181 h 6367455"/>
                <a:gd name="connsiteX6827" fmla="*/ 2236401 w 6891715"/>
                <a:gd name="connsiteY6827" fmla="*/ 2212020 h 6367455"/>
                <a:gd name="connsiteX6828" fmla="*/ 2249414 w 6891715"/>
                <a:gd name="connsiteY6828" fmla="*/ 2203448 h 6367455"/>
                <a:gd name="connsiteX6829" fmla="*/ 2244970 w 6891715"/>
                <a:gd name="connsiteY6829" fmla="*/ 2194876 h 6367455"/>
                <a:gd name="connsiteX6830" fmla="*/ 2230053 w 6891715"/>
                <a:gd name="connsiteY6830" fmla="*/ 2187889 h 6367455"/>
                <a:gd name="connsiteX6831" fmla="*/ 2238304 w 6891715"/>
                <a:gd name="connsiteY6831" fmla="*/ 2165664 h 6367455"/>
                <a:gd name="connsiteX6832" fmla="*/ 2261791 w 6891715"/>
                <a:gd name="connsiteY6832" fmla="*/ 2150423 h 6367455"/>
                <a:gd name="connsiteX6833" fmla="*/ 2278612 w 6891715"/>
                <a:gd name="connsiteY6833" fmla="*/ 2184079 h 6367455"/>
                <a:gd name="connsiteX6834" fmla="*/ 2285912 w 6891715"/>
                <a:gd name="connsiteY6834" fmla="*/ 2178682 h 6367455"/>
                <a:gd name="connsiteX6835" fmla="*/ 2279565 w 6891715"/>
                <a:gd name="connsiteY6835" fmla="*/ 2166298 h 6367455"/>
                <a:gd name="connsiteX6836" fmla="*/ 2281469 w 6891715"/>
                <a:gd name="connsiteY6836" fmla="*/ 2138677 h 6367455"/>
                <a:gd name="connsiteX6837" fmla="*/ 2300512 w 6891715"/>
                <a:gd name="connsiteY6837" fmla="*/ 2135500 h 6367455"/>
                <a:gd name="connsiteX6838" fmla="*/ 2314476 w 6891715"/>
                <a:gd name="connsiteY6838" fmla="*/ 2151058 h 6367455"/>
                <a:gd name="connsiteX6839" fmla="*/ 2307177 w 6891715"/>
                <a:gd name="connsiteY6839" fmla="*/ 2195194 h 6367455"/>
                <a:gd name="connsiteX6840" fmla="*/ 2318920 w 6891715"/>
                <a:gd name="connsiteY6840" fmla="*/ 2195194 h 6367455"/>
                <a:gd name="connsiteX6841" fmla="*/ 2329076 w 6891715"/>
                <a:gd name="connsiteY6841" fmla="*/ 2158361 h 6367455"/>
                <a:gd name="connsiteX6842" fmla="*/ 2356688 w 6891715"/>
                <a:gd name="connsiteY6842" fmla="*/ 2158044 h 6367455"/>
                <a:gd name="connsiteX6843" fmla="*/ 2361131 w 6891715"/>
                <a:gd name="connsiteY6843" fmla="*/ 2146612 h 6367455"/>
                <a:gd name="connsiteX6844" fmla="*/ 2321776 w 6891715"/>
                <a:gd name="connsiteY6844" fmla="*/ 2142486 h 6367455"/>
                <a:gd name="connsiteX6845" fmla="*/ 2319237 w 6891715"/>
                <a:gd name="connsiteY6845" fmla="*/ 2125021 h 6367455"/>
                <a:gd name="connsiteX6846" fmla="*/ 2297020 w 6891715"/>
                <a:gd name="connsiteY6846" fmla="*/ 2113274 h 6367455"/>
                <a:gd name="connsiteX6847" fmla="*/ 2285594 w 6891715"/>
                <a:gd name="connsiteY6847" fmla="*/ 2125021 h 6367455"/>
                <a:gd name="connsiteX6848" fmla="*/ 2278294 w 6891715"/>
                <a:gd name="connsiteY6848" fmla="*/ 2118988 h 6367455"/>
                <a:gd name="connsiteX6849" fmla="*/ 2283373 w 6891715"/>
                <a:gd name="connsiteY6849" fmla="*/ 2109465 h 6367455"/>
                <a:gd name="connsiteX6850" fmla="*/ 2297973 w 6891715"/>
                <a:gd name="connsiteY6850" fmla="*/ 2100891 h 6367455"/>
                <a:gd name="connsiteX6851" fmla="*/ 2310667 w 6891715"/>
                <a:gd name="connsiteY6851" fmla="*/ 2099304 h 6367455"/>
                <a:gd name="connsiteX6852" fmla="*/ 2326855 w 6891715"/>
                <a:gd name="connsiteY6852" fmla="*/ 2092953 h 6367455"/>
                <a:gd name="connsiteX6853" fmla="*/ 2344627 w 6891715"/>
                <a:gd name="connsiteY6853" fmla="*/ 2103432 h 6367455"/>
                <a:gd name="connsiteX6854" fmla="*/ 2352880 w 6891715"/>
                <a:gd name="connsiteY6854" fmla="*/ 2098033 h 6367455"/>
                <a:gd name="connsiteX6855" fmla="*/ 2373509 w 6891715"/>
                <a:gd name="connsiteY6855" fmla="*/ 2117719 h 6367455"/>
                <a:gd name="connsiteX6856" fmla="*/ 2388426 w 6891715"/>
                <a:gd name="connsiteY6856" fmla="*/ 2113591 h 6367455"/>
                <a:gd name="connsiteX6857" fmla="*/ 2390965 w 6891715"/>
                <a:gd name="connsiteY6857" fmla="*/ 2100891 h 6367455"/>
                <a:gd name="connsiteX6858" fmla="*/ 2364623 w 6891715"/>
                <a:gd name="connsiteY6858" fmla="*/ 2097082 h 6367455"/>
                <a:gd name="connsiteX6859" fmla="*/ 2364623 w 6891715"/>
                <a:gd name="connsiteY6859" fmla="*/ 2087237 h 6367455"/>
                <a:gd name="connsiteX6860" fmla="*/ 2392868 w 6891715"/>
                <a:gd name="connsiteY6860" fmla="*/ 2073585 h 6367455"/>
                <a:gd name="connsiteX6861" fmla="*/ 2361131 w 6891715"/>
                <a:gd name="connsiteY6861" fmla="*/ 2063426 h 6367455"/>
                <a:gd name="connsiteX6862" fmla="*/ 2344309 w 6891715"/>
                <a:gd name="connsiteY6862" fmla="*/ 2067553 h 6367455"/>
                <a:gd name="connsiteX6863" fmla="*/ 2321141 w 6891715"/>
                <a:gd name="connsiteY6863" fmla="*/ 2069141 h 6367455"/>
                <a:gd name="connsiteX6864" fmla="*/ 2338915 w 6891715"/>
                <a:gd name="connsiteY6864" fmla="*/ 2050726 h 6367455"/>
                <a:gd name="connsiteX6865" fmla="*/ 2320824 w 6891715"/>
                <a:gd name="connsiteY6865" fmla="*/ 2045646 h 6367455"/>
                <a:gd name="connsiteX6866" fmla="*/ 2318602 w 6891715"/>
                <a:gd name="connsiteY6866" fmla="*/ 2029776 h 6367455"/>
                <a:gd name="connsiteX6867" fmla="*/ 2346849 w 6891715"/>
                <a:gd name="connsiteY6867" fmla="*/ 2010726 h 6367455"/>
                <a:gd name="connsiteX6868" fmla="*/ 2363987 w 6891715"/>
                <a:gd name="connsiteY6868" fmla="*/ 2025013 h 6367455"/>
                <a:gd name="connsiteX6869" fmla="*/ 2377953 w 6891715"/>
                <a:gd name="connsiteY6869" fmla="*/ 2033586 h 6367455"/>
                <a:gd name="connsiteX6870" fmla="*/ 2390330 w 6891715"/>
                <a:gd name="connsiteY6870" fmla="*/ 2019933 h 6367455"/>
                <a:gd name="connsiteX6871" fmla="*/ 2395725 w 6891715"/>
                <a:gd name="connsiteY6871" fmla="*/ 2026918 h 6367455"/>
                <a:gd name="connsiteX6872" fmla="*/ 2422068 w 6891715"/>
                <a:gd name="connsiteY6872" fmla="*/ 2016441 h 6367455"/>
                <a:gd name="connsiteX6873" fmla="*/ 2401756 w 6891715"/>
                <a:gd name="connsiteY6873" fmla="*/ 1998661 h 6367455"/>
                <a:gd name="connsiteX6874" fmla="*/ 2384935 w 6891715"/>
                <a:gd name="connsiteY6874" fmla="*/ 2011360 h 6367455"/>
                <a:gd name="connsiteX6875" fmla="*/ 2370336 w 6891715"/>
                <a:gd name="connsiteY6875" fmla="*/ 2004376 h 6367455"/>
                <a:gd name="connsiteX6876" fmla="*/ 2373191 w 6891715"/>
                <a:gd name="connsiteY6876" fmla="*/ 1984056 h 6367455"/>
                <a:gd name="connsiteX6877" fmla="*/ 2394138 w 6891715"/>
                <a:gd name="connsiteY6877" fmla="*/ 1977706 h 6367455"/>
                <a:gd name="connsiteX6878" fmla="*/ 2409055 w 6891715"/>
                <a:gd name="connsiteY6878" fmla="*/ 1966911 h 6367455"/>
                <a:gd name="connsiteX6879" fmla="*/ 2423655 w 6891715"/>
                <a:gd name="connsiteY6879" fmla="*/ 1967864 h 6367455"/>
                <a:gd name="connsiteX6880" fmla="*/ 2424608 w 6891715"/>
                <a:gd name="connsiteY6880" fmla="*/ 1955164 h 6367455"/>
                <a:gd name="connsiteX6881" fmla="*/ 2438570 w 6891715"/>
                <a:gd name="connsiteY6881" fmla="*/ 1958338 h 6367455"/>
                <a:gd name="connsiteX6882" fmla="*/ 2445870 w 6891715"/>
                <a:gd name="connsiteY6882" fmla="*/ 1965324 h 6367455"/>
                <a:gd name="connsiteX6883" fmla="*/ 2460787 w 6891715"/>
                <a:gd name="connsiteY6883" fmla="*/ 1944051 h 6367455"/>
                <a:gd name="connsiteX6884" fmla="*/ 2480465 w 6891715"/>
                <a:gd name="connsiteY6884" fmla="*/ 1914841 h 6367455"/>
                <a:gd name="connsiteX6885" fmla="*/ 2502364 w 6891715"/>
                <a:gd name="connsiteY6885" fmla="*/ 1913254 h 6367455"/>
                <a:gd name="connsiteX6886" fmla="*/ 2520455 w 6891715"/>
                <a:gd name="connsiteY6886" fmla="*/ 1906904 h 6367455"/>
                <a:gd name="connsiteX6887" fmla="*/ 2529341 w 6891715"/>
                <a:gd name="connsiteY6887" fmla="*/ 1928811 h 6367455"/>
                <a:gd name="connsiteX6888" fmla="*/ 2553461 w 6891715"/>
                <a:gd name="connsiteY6888" fmla="*/ 1919286 h 6367455"/>
                <a:gd name="connsiteX6889" fmla="*/ 2543941 w 6891715"/>
                <a:gd name="connsiteY6889" fmla="*/ 1902459 h 6367455"/>
                <a:gd name="connsiteX6890" fmla="*/ 2538228 w 6891715"/>
                <a:gd name="connsiteY6890" fmla="*/ 1886901 h 6367455"/>
                <a:gd name="connsiteX6891" fmla="*/ 2585518 w 6891715"/>
                <a:gd name="connsiteY6891" fmla="*/ 1865312 h 6367455"/>
                <a:gd name="connsiteX6892" fmla="*/ 2609319 w 6891715"/>
                <a:gd name="connsiteY6892" fmla="*/ 1891347 h 6367455"/>
                <a:gd name="connsiteX6893" fmla="*/ 2603925 w 6891715"/>
                <a:gd name="connsiteY6893" fmla="*/ 1913254 h 6367455"/>
                <a:gd name="connsiteX6894" fmla="*/ 2607415 w 6891715"/>
                <a:gd name="connsiteY6894" fmla="*/ 1925954 h 6367455"/>
                <a:gd name="connsiteX6895" fmla="*/ 2630902 w 6891715"/>
                <a:gd name="connsiteY6895" fmla="*/ 1923731 h 6367455"/>
                <a:gd name="connsiteX6896" fmla="*/ 2619793 w 6891715"/>
                <a:gd name="connsiteY6896" fmla="*/ 1910079 h 6367455"/>
                <a:gd name="connsiteX6897" fmla="*/ 2626141 w 6891715"/>
                <a:gd name="connsiteY6897" fmla="*/ 1900554 h 6367455"/>
                <a:gd name="connsiteX6898" fmla="*/ 2665497 w 6891715"/>
                <a:gd name="connsiteY6898" fmla="*/ 1901189 h 6367455"/>
                <a:gd name="connsiteX6899" fmla="*/ 2678826 w 6891715"/>
                <a:gd name="connsiteY6899" fmla="*/ 1889759 h 6367455"/>
                <a:gd name="connsiteX6900" fmla="*/ 2665179 w 6891715"/>
                <a:gd name="connsiteY6900" fmla="*/ 1871979 h 6367455"/>
                <a:gd name="connsiteX6901" fmla="*/ 2684856 w 6891715"/>
                <a:gd name="connsiteY6901" fmla="*/ 1851658 h 6367455"/>
                <a:gd name="connsiteX6902" fmla="*/ 2739762 w 6891715"/>
                <a:gd name="connsiteY6902" fmla="*/ 1824989 h 6367455"/>
                <a:gd name="connsiteX6903" fmla="*/ 2727702 w 6891715"/>
                <a:gd name="connsiteY6903" fmla="*/ 1843086 h 6367455"/>
                <a:gd name="connsiteX6904" fmla="*/ 2755314 w 6891715"/>
                <a:gd name="connsiteY6904" fmla="*/ 1832928 h 6367455"/>
                <a:gd name="connsiteX6905" fmla="*/ 2757853 w 6891715"/>
                <a:gd name="connsiteY6905" fmla="*/ 1817369 h 6367455"/>
                <a:gd name="connsiteX6906" fmla="*/ 2733732 w 6891715"/>
                <a:gd name="connsiteY6906" fmla="*/ 1816734 h 6367455"/>
                <a:gd name="connsiteX6907" fmla="*/ 2743254 w 6891715"/>
                <a:gd name="connsiteY6907" fmla="*/ 1805304 h 6367455"/>
                <a:gd name="connsiteX6908" fmla="*/ 2743571 w 6891715"/>
                <a:gd name="connsiteY6908" fmla="*/ 1795779 h 6367455"/>
                <a:gd name="connsiteX6909" fmla="*/ 2735636 w 6891715"/>
                <a:gd name="connsiteY6909" fmla="*/ 1791334 h 6367455"/>
                <a:gd name="connsiteX6910" fmla="*/ 2750553 w 6891715"/>
                <a:gd name="connsiteY6910" fmla="*/ 1786571 h 6367455"/>
                <a:gd name="connsiteX6911" fmla="*/ 2749283 w 6891715"/>
                <a:gd name="connsiteY6911" fmla="*/ 1782443 h 6367455"/>
                <a:gd name="connsiteX6912" fmla="*/ 2732463 w 6891715"/>
                <a:gd name="connsiteY6912" fmla="*/ 1785936 h 6367455"/>
                <a:gd name="connsiteX6913" fmla="*/ 2723576 w 6891715"/>
                <a:gd name="connsiteY6913" fmla="*/ 1801494 h 6367455"/>
                <a:gd name="connsiteX6914" fmla="*/ 2655341 w 6891715"/>
                <a:gd name="connsiteY6914" fmla="*/ 1817686 h 6367455"/>
                <a:gd name="connsiteX6915" fmla="*/ 2652167 w 6891715"/>
                <a:gd name="connsiteY6915" fmla="*/ 1822131 h 6367455"/>
                <a:gd name="connsiteX6916" fmla="*/ 2724211 w 6891715"/>
                <a:gd name="connsiteY6916" fmla="*/ 1806891 h 6367455"/>
                <a:gd name="connsiteX6917" fmla="*/ 2726114 w 6891715"/>
                <a:gd name="connsiteY6917" fmla="*/ 1817369 h 6367455"/>
                <a:gd name="connsiteX6918" fmla="*/ 2673431 w 6891715"/>
                <a:gd name="connsiteY6918" fmla="*/ 1835784 h 6367455"/>
                <a:gd name="connsiteX6919" fmla="*/ 2648041 w 6891715"/>
                <a:gd name="connsiteY6919" fmla="*/ 1871979 h 6367455"/>
                <a:gd name="connsiteX6920" fmla="*/ 2615668 w 6891715"/>
                <a:gd name="connsiteY6920" fmla="*/ 1886267 h 6367455"/>
                <a:gd name="connsiteX6921" fmla="*/ 2597261 w 6891715"/>
                <a:gd name="connsiteY6921" fmla="*/ 1856739 h 6367455"/>
                <a:gd name="connsiteX6922" fmla="*/ 2607415 w 6891715"/>
                <a:gd name="connsiteY6922" fmla="*/ 1833245 h 6367455"/>
                <a:gd name="connsiteX6923" fmla="*/ 2587739 w 6891715"/>
                <a:gd name="connsiteY6923" fmla="*/ 1846261 h 6367455"/>
                <a:gd name="connsiteX6924" fmla="*/ 2578217 w 6891715"/>
                <a:gd name="connsiteY6924" fmla="*/ 1843086 h 6367455"/>
                <a:gd name="connsiteX6925" fmla="*/ 2577900 w 6891715"/>
                <a:gd name="connsiteY6925" fmla="*/ 1811336 h 6367455"/>
                <a:gd name="connsiteX6926" fmla="*/ 2599165 w 6891715"/>
                <a:gd name="connsiteY6926" fmla="*/ 1807209 h 6367455"/>
                <a:gd name="connsiteX6927" fmla="*/ 2622967 w 6891715"/>
                <a:gd name="connsiteY6927" fmla="*/ 1785619 h 6367455"/>
                <a:gd name="connsiteX6928" fmla="*/ 2598530 w 6891715"/>
                <a:gd name="connsiteY6928" fmla="*/ 1780538 h 6367455"/>
                <a:gd name="connsiteX6929" fmla="*/ 2596625 w 6891715"/>
                <a:gd name="connsiteY6929" fmla="*/ 1767839 h 6367455"/>
                <a:gd name="connsiteX6930" fmla="*/ 2627094 w 6891715"/>
                <a:gd name="connsiteY6930" fmla="*/ 1760536 h 6367455"/>
                <a:gd name="connsiteX6931" fmla="*/ 2619476 w 6891715"/>
                <a:gd name="connsiteY6931" fmla="*/ 1751963 h 6367455"/>
                <a:gd name="connsiteX6932" fmla="*/ 2625823 w 6891715"/>
                <a:gd name="connsiteY6932" fmla="*/ 1733866 h 6367455"/>
                <a:gd name="connsiteX6933" fmla="*/ 2644550 w 6891715"/>
                <a:gd name="connsiteY6933" fmla="*/ 1726564 h 6367455"/>
                <a:gd name="connsiteX6934" fmla="*/ 2656927 w 6891715"/>
                <a:gd name="connsiteY6934" fmla="*/ 1685606 h 6367455"/>
                <a:gd name="connsiteX6935" fmla="*/ 2672796 w 6891715"/>
                <a:gd name="connsiteY6935" fmla="*/ 1686241 h 6367455"/>
                <a:gd name="connsiteX6936" fmla="*/ 2677239 w 6891715"/>
                <a:gd name="connsiteY6936" fmla="*/ 1672588 h 6367455"/>
                <a:gd name="connsiteX6937" fmla="*/ 2695013 w 6891715"/>
                <a:gd name="connsiteY6937" fmla="*/ 1652269 h 6367455"/>
                <a:gd name="connsiteX6938" fmla="*/ 2703264 w 6891715"/>
                <a:gd name="connsiteY6938" fmla="*/ 1658619 h 6367455"/>
                <a:gd name="connsiteX6939" fmla="*/ 2721355 w 6891715"/>
                <a:gd name="connsiteY6939" fmla="*/ 1676398 h 6367455"/>
                <a:gd name="connsiteX6940" fmla="*/ 2735320 w 6891715"/>
                <a:gd name="connsiteY6940" fmla="*/ 1675128 h 6367455"/>
                <a:gd name="connsiteX6941" fmla="*/ 2719133 w 6891715"/>
                <a:gd name="connsiteY6941" fmla="*/ 1659253 h 6367455"/>
                <a:gd name="connsiteX6942" fmla="*/ 2721355 w 6891715"/>
                <a:gd name="connsiteY6942" fmla="*/ 1651316 h 6367455"/>
                <a:gd name="connsiteX6943" fmla="*/ 2745793 w 6891715"/>
                <a:gd name="connsiteY6943" fmla="*/ 1659253 h 6367455"/>
                <a:gd name="connsiteX6944" fmla="*/ 2749918 w 6891715"/>
                <a:gd name="connsiteY6944" fmla="*/ 1656079 h 6367455"/>
                <a:gd name="connsiteX6945" fmla="*/ 2743254 w 6891715"/>
                <a:gd name="connsiteY6945" fmla="*/ 1642426 h 6367455"/>
                <a:gd name="connsiteX6946" fmla="*/ 2741349 w 6891715"/>
                <a:gd name="connsiteY6946" fmla="*/ 1624646 h 6367455"/>
                <a:gd name="connsiteX6947" fmla="*/ 2750870 w 6891715"/>
                <a:gd name="connsiteY6947" fmla="*/ 1620201 h 6367455"/>
                <a:gd name="connsiteX6948" fmla="*/ 2771499 w 6891715"/>
                <a:gd name="connsiteY6948" fmla="*/ 1600833 h 6367455"/>
                <a:gd name="connsiteX6949" fmla="*/ 2763248 w 6891715"/>
                <a:gd name="connsiteY6949" fmla="*/ 1591944 h 6367455"/>
                <a:gd name="connsiteX6950" fmla="*/ 2742936 w 6891715"/>
                <a:gd name="connsiteY6950" fmla="*/ 1608771 h 6367455"/>
                <a:gd name="connsiteX6951" fmla="*/ 2733732 w 6891715"/>
                <a:gd name="connsiteY6951" fmla="*/ 1609723 h 6367455"/>
                <a:gd name="connsiteX6952" fmla="*/ 2730241 w 6891715"/>
                <a:gd name="connsiteY6952" fmla="*/ 1603374 h 6367455"/>
                <a:gd name="connsiteX6953" fmla="*/ 2741983 w 6891715"/>
                <a:gd name="connsiteY6953" fmla="*/ 1579561 h 6367455"/>
                <a:gd name="connsiteX6954" fmla="*/ 2752459 w 6891715"/>
                <a:gd name="connsiteY6954" fmla="*/ 1580196 h 6367455"/>
                <a:gd name="connsiteX6955" fmla="*/ 2769278 w 6891715"/>
                <a:gd name="connsiteY6955" fmla="*/ 1572576 h 6367455"/>
                <a:gd name="connsiteX6956" fmla="*/ 2766105 w 6891715"/>
                <a:gd name="connsiteY6956" fmla="*/ 1549399 h 6367455"/>
                <a:gd name="connsiteX6957" fmla="*/ 2779435 w 6891715"/>
                <a:gd name="connsiteY6957" fmla="*/ 1533524 h 6367455"/>
                <a:gd name="connsiteX6958" fmla="*/ 2799430 w 6891715"/>
                <a:gd name="connsiteY6958" fmla="*/ 1528127 h 6367455"/>
                <a:gd name="connsiteX6959" fmla="*/ 2804825 w 6891715"/>
                <a:gd name="connsiteY6959" fmla="*/ 1517649 h 6367455"/>
                <a:gd name="connsiteX6960" fmla="*/ 2813077 w 6891715"/>
                <a:gd name="connsiteY6960" fmla="*/ 1509077 h 6367455"/>
                <a:gd name="connsiteX6961" fmla="*/ 2818790 w 6891715"/>
                <a:gd name="connsiteY6961" fmla="*/ 1531937 h 6367455"/>
                <a:gd name="connsiteX6962" fmla="*/ 2830215 w 6891715"/>
                <a:gd name="connsiteY6962" fmla="*/ 1541461 h 6367455"/>
                <a:gd name="connsiteX6963" fmla="*/ 2842592 w 6891715"/>
                <a:gd name="connsiteY6963" fmla="*/ 1520189 h 6367455"/>
                <a:gd name="connsiteX6964" fmla="*/ 2837515 w 6891715"/>
                <a:gd name="connsiteY6964" fmla="*/ 1515109 h 6367455"/>
                <a:gd name="connsiteX6965" fmla="*/ 2855288 w 6891715"/>
                <a:gd name="connsiteY6965" fmla="*/ 1505584 h 6367455"/>
                <a:gd name="connsiteX6966" fmla="*/ 2863540 w 6891715"/>
                <a:gd name="connsiteY6966" fmla="*/ 1493836 h 6367455"/>
                <a:gd name="connsiteX6967" fmla="*/ 2859414 w 6891715"/>
                <a:gd name="connsiteY6967" fmla="*/ 1486534 h 6367455"/>
                <a:gd name="connsiteX6968" fmla="*/ 2845767 w 6891715"/>
                <a:gd name="connsiteY6968" fmla="*/ 1504314 h 6367455"/>
                <a:gd name="connsiteX6969" fmla="*/ 2832120 w 6891715"/>
                <a:gd name="connsiteY6969" fmla="*/ 1513204 h 6367455"/>
                <a:gd name="connsiteX6970" fmla="*/ 2828945 w 6891715"/>
                <a:gd name="connsiteY6970" fmla="*/ 1481137 h 6367455"/>
                <a:gd name="connsiteX6971" fmla="*/ 2828628 w 6891715"/>
                <a:gd name="connsiteY6971" fmla="*/ 1479232 h 6367455"/>
                <a:gd name="connsiteX6972" fmla="*/ 2825772 w 6891715"/>
                <a:gd name="connsiteY6972" fmla="*/ 1481137 h 6367455"/>
                <a:gd name="connsiteX6973" fmla="*/ 2819425 w 6891715"/>
                <a:gd name="connsiteY6973" fmla="*/ 1484629 h 6367455"/>
                <a:gd name="connsiteX6974" fmla="*/ 2806729 w 6891715"/>
                <a:gd name="connsiteY6974" fmla="*/ 1509077 h 6367455"/>
                <a:gd name="connsiteX6975" fmla="*/ 2794987 w 6891715"/>
                <a:gd name="connsiteY6975" fmla="*/ 1503996 h 6367455"/>
                <a:gd name="connsiteX6976" fmla="*/ 2801335 w 6891715"/>
                <a:gd name="connsiteY6976" fmla="*/ 1488122 h 6367455"/>
                <a:gd name="connsiteX6977" fmla="*/ 2807047 w 6891715"/>
                <a:gd name="connsiteY6977" fmla="*/ 1481137 h 6367455"/>
                <a:gd name="connsiteX6978" fmla="*/ 2815933 w 6891715"/>
                <a:gd name="connsiteY6978" fmla="*/ 1470024 h 6367455"/>
                <a:gd name="connsiteX6979" fmla="*/ 2827359 w 6891715"/>
                <a:gd name="connsiteY6979" fmla="*/ 1465897 h 6367455"/>
                <a:gd name="connsiteX6980" fmla="*/ 2821012 w 6891715"/>
                <a:gd name="connsiteY6980" fmla="*/ 1454149 h 6367455"/>
                <a:gd name="connsiteX6981" fmla="*/ 2825137 w 6891715"/>
                <a:gd name="connsiteY6981" fmla="*/ 1438274 h 6367455"/>
                <a:gd name="connsiteX6982" fmla="*/ 2832436 w 6891715"/>
                <a:gd name="connsiteY6982" fmla="*/ 1441449 h 6367455"/>
                <a:gd name="connsiteX6983" fmla="*/ 2833706 w 6891715"/>
                <a:gd name="connsiteY6983" fmla="*/ 1461134 h 6367455"/>
                <a:gd name="connsiteX6984" fmla="*/ 2840371 w 6891715"/>
                <a:gd name="connsiteY6984" fmla="*/ 1467484 h 6367455"/>
                <a:gd name="connsiteX6985" fmla="*/ 2859414 w 6891715"/>
                <a:gd name="connsiteY6985" fmla="*/ 1481137 h 6367455"/>
                <a:gd name="connsiteX6986" fmla="*/ 2862588 w 6891715"/>
                <a:gd name="connsiteY6986" fmla="*/ 1483042 h 6367455"/>
                <a:gd name="connsiteX6987" fmla="*/ 2862271 w 6891715"/>
                <a:gd name="connsiteY6987" fmla="*/ 1481137 h 6367455"/>
                <a:gd name="connsiteX6988" fmla="*/ 2860366 w 6891715"/>
                <a:gd name="connsiteY6988" fmla="*/ 1474152 h 6367455"/>
                <a:gd name="connsiteX6989" fmla="*/ 2854653 w 6891715"/>
                <a:gd name="connsiteY6989" fmla="*/ 1441132 h 6367455"/>
                <a:gd name="connsiteX6990" fmla="*/ 2836563 w 6891715"/>
                <a:gd name="connsiteY6990" fmla="*/ 1430972 h 6367455"/>
                <a:gd name="connsiteX6991" fmla="*/ 2833072 w 6891715"/>
                <a:gd name="connsiteY6991" fmla="*/ 1410017 h 6367455"/>
                <a:gd name="connsiteX6992" fmla="*/ 2847036 w 6891715"/>
                <a:gd name="connsiteY6992" fmla="*/ 1405255 h 6367455"/>
                <a:gd name="connsiteX6993" fmla="*/ 2852749 w 6891715"/>
                <a:gd name="connsiteY6993" fmla="*/ 1426527 h 6367455"/>
                <a:gd name="connsiteX6994" fmla="*/ 2864174 w 6891715"/>
                <a:gd name="connsiteY6994" fmla="*/ 1423987 h 6367455"/>
                <a:gd name="connsiteX6995" fmla="*/ 2868300 w 6891715"/>
                <a:gd name="connsiteY6995" fmla="*/ 1403350 h 6367455"/>
                <a:gd name="connsiteX6996" fmla="*/ 2848941 w 6891715"/>
                <a:gd name="connsiteY6996" fmla="*/ 1392554 h 6367455"/>
                <a:gd name="connsiteX6997" fmla="*/ 2854970 w 6891715"/>
                <a:gd name="connsiteY6997" fmla="*/ 1378267 h 6367455"/>
                <a:gd name="connsiteX6998" fmla="*/ 2874013 w 6891715"/>
                <a:gd name="connsiteY6998" fmla="*/ 1375727 h 6367455"/>
                <a:gd name="connsiteX6999" fmla="*/ 2865761 w 6891715"/>
                <a:gd name="connsiteY6999" fmla="*/ 1360170 h 6367455"/>
                <a:gd name="connsiteX7000" fmla="*/ 2872744 w 6891715"/>
                <a:gd name="connsiteY7000" fmla="*/ 1346200 h 6367455"/>
                <a:gd name="connsiteX7001" fmla="*/ 2899721 w 6891715"/>
                <a:gd name="connsiteY7001" fmla="*/ 1361757 h 6367455"/>
                <a:gd name="connsiteX7002" fmla="*/ 2904482 w 6891715"/>
                <a:gd name="connsiteY7002" fmla="*/ 1355407 h 6367455"/>
                <a:gd name="connsiteX7003" fmla="*/ 2886390 w 6891715"/>
                <a:gd name="connsiteY7003" fmla="*/ 1337945 h 6367455"/>
                <a:gd name="connsiteX7004" fmla="*/ 2887660 w 6891715"/>
                <a:gd name="connsiteY7004" fmla="*/ 1321752 h 6367455"/>
                <a:gd name="connsiteX7005" fmla="*/ 2864174 w 6891715"/>
                <a:gd name="connsiteY7005" fmla="*/ 1337945 h 6367455"/>
                <a:gd name="connsiteX7006" fmla="*/ 2844496 w 6891715"/>
                <a:gd name="connsiteY7006" fmla="*/ 1366519 h 6367455"/>
                <a:gd name="connsiteX7007" fmla="*/ 2834976 w 6891715"/>
                <a:gd name="connsiteY7007" fmla="*/ 1356360 h 6367455"/>
                <a:gd name="connsiteX7008" fmla="*/ 2854970 w 6891715"/>
                <a:gd name="connsiteY7008" fmla="*/ 1345247 h 6367455"/>
                <a:gd name="connsiteX7009" fmla="*/ 2850527 w 6891715"/>
                <a:gd name="connsiteY7009" fmla="*/ 1331912 h 6367455"/>
                <a:gd name="connsiteX7010" fmla="*/ 2827041 w 6891715"/>
                <a:gd name="connsiteY7010" fmla="*/ 1327467 h 6367455"/>
                <a:gd name="connsiteX7011" fmla="*/ 2834659 w 6891715"/>
                <a:gd name="connsiteY7011" fmla="*/ 1308735 h 6367455"/>
                <a:gd name="connsiteX7012" fmla="*/ 2850527 w 6891715"/>
                <a:gd name="connsiteY7012" fmla="*/ 1323340 h 6367455"/>
                <a:gd name="connsiteX7013" fmla="*/ 2888296 w 6891715"/>
                <a:gd name="connsiteY7013" fmla="*/ 1308100 h 6367455"/>
                <a:gd name="connsiteX7014" fmla="*/ 2890518 w 6891715"/>
                <a:gd name="connsiteY7014" fmla="*/ 1278890 h 6367455"/>
                <a:gd name="connsiteX7015" fmla="*/ 2898768 w 6891715"/>
                <a:gd name="connsiteY7015" fmla="*/ 1278255 h 6367455"/>
                <a:gd name="connsiteX7016" fmla="*/ 2925112 w 6891715"/>
                <a:gd name="connsiteY7016" fmla="*/ 1271905 h 6367455"/>
                <a:gd name="connsiteX7017" fmla="*/ 2936854 w 6891715"/>
                <a:gd name="connsiteY7017" fmla="*/ 1286510 h 6367455"/>
                <a:gd name="connsiteX7018" fmla="*/ 2945741 w 6891715"/>
                <a:gd name="connsiteY7018" fmla="*/ 1306830 h 6367455"/>
                <a:gd name="connsiteX7019" fmla="*/ 2953675 w 6891715"/>
                <a:gd name="connsiteY7019" fmla="*/ 1290637 h 6367455"/>
                <a:gd name="connsiteX7020" fmla="*/ 2975891 w 6891715"/>
                <a:gd name="connsiteY7020" fmla="*/ 1279843 h 6367455"/>
                <a:gd name="connsiteX7021" fmla="*/ 2984143 w 6891715"/>
                <a:gd name="connsiteY7021" fmla="*/ 1264285 h 6367455"/>
                <a:gd name="connsiteX7022" fmla="*/ 2954945 w 6891715"/>
                <a:gd name="connsiteY7022" fmla="*/ 1267460 h 6367455"/>
                <a:gd name="connsiteX7023" fmla="*/ 2946376 w 6891715"/>
                <a:gd name="connsiteY7023" fmla="*/ 1276033 h 6367455"/>
                <a:gd name="connsiteX7024" fmla="*/ 2925746 w 6891715"/>
                <a:gd name="connsiteY7024" fmla="*/ 1242377 h 6367455"/>
                <a:gd name="connsiteX7025" fmla="*/ 2918447 w 6891715"/>
                <a:gd name="connsiteY7025" fmla="*/ 1238250 h 6367455"/>
                <a:gd name="connsiteX7026" fmla="*/ 2920351 w 6891715"/>
                <a:gd name="connsiteY7026" fmla="*/ 1219200 h 6367455"/>
                <a:gd name="connsiteX7027" fmla="*/ 2935267 w 6891715"/>
                <a:gd name="connsiteY7027" fmla="*/ 1221423 h 6367455"/>
                <a:gd name="connsiteX7028" fmla="*/ 2941297 w 6891715"/>
                <a:gd name="connsiteY7028" fmla="*/ 1202373 h 6367455"/>
                <a:gd name="connsiteX7029" fmla="*/ 2907338 w 6891715"/>
                <a:gd name="connsiteY7029" fmla="*/ 1198563 h 6367455"/>
                <a:gd name="connsiteX7030" fmla="*/ 2908607 w 6891715"/>
                <a:gd name="connsiteY7030" fmla="*/ 1184593 h 6367455"/>
                <a:gd name="connsiteX7031" fmla="*/ 2939394 w 6891715"/>
                <a:gd name="connsiteY7031" fmla="*/ 1183323 h 6367455"/>
                <a:gd name="connsiteX7032" fmla="*/ 2919081 w 6891715"/>
                <a:gd name="connsiteY7032" fmla="*/ 1175068 h 6367455"/>
                <a:gd name="connsiteX7033" fmla="*/ 2926063 w 6891715"/>
                <a:gd name="connsiteY7033" fmla="*/ 1166495 h 6367455"/>
                <a:gd name="connsiteX7034" fmla="*/ 2943202 w 6891715"/>
                <a:gd name="connsiteY7034" fmla="*/ 1173798 h 6367455"/>
                <a:gd name="connsiteX7035" fmla="*/ 2948280 w 6891715"/>
                <a:gd name="connsiteY7035" fmla="*/ 1164273 h 6367455"/>
                <a:gd name="connsiteX7036" fmla="*/ 2940980 w 6891715"/>
                <a:gd name="connsiteY7036" fmla="*/ 1155065 h 6367455"/>
                <a:gd name="connsiteX7037" fmla="*/ 2943202 w 6891715"/>
                <a:gd name="connsiteY7037" fmla="*/ 1143318 h 6367455"/>
                <a:gd name="connsiteX7038" fmla="*/ 2968273 w 6891715"/>
                <a:gd name="connsiteY7038" fmla="*/ 1139825 h 6367455"/>
                <a:gd name="connsiteX7039" fmla="*/ 2953358 w 6891715"/>
                <a:gd name="connsiteY7039" fmla="*/ 1131570 h 6367455"/>
                <a:gd name="connsiteX7040" fmla="*/ 2942884 w 6891715"/>
                <a:gd name="connsiteY7040" fmla="*/ 1119187 h 6367455"/>
                <a:gd name="connsiteX7041" fmla="*/ 2946058 w 6891715"/>
                <a:gd name="connsiteY7041" fmla="*/ 1109662 h 6367455"/>
                <a:gd name="connsiteX7042" fmla="*/ 2965102 w 6891715"/>
                <a:gd name="connsiteY7042" fmla="*/ 1113473 h 6367455"/>
                <a:gd name="connsiteX7043" fmla="*/ 2969862 w 6891715"/>
                <a:gd name="connsiteY7043" fmla="*/ 1100772 h 6367455"/>
                <a:gd name="connsiteX7044" fmla="*/ 2984778 w 6891715"/>
                <a:gd name="connsiteY7044" fmla="*/ 1106170 h 6367455"/>
                <a:gd name="connsiteX7045" fmla="*/ 2996522 w 6891715"/>
                <a:gd name="connsiteY7045" fmla="*/ 1093470 h 6367455"/>
                <a:gd name="connsiteX7046" fmla="*/ 3010169 w 6891715"/>
                <a:gd name="connsiteY7046" fmla="*/ 1094105 h 6367455"/>
                <a:gd name="connsiteX7047" fmla="*/ 3014294 w 6891715"/>
                <a:gd name="connsiteY7047" fmla="*/ 1066800 h 6367455"/>
                <a:gd name="connsiteX7048" fmla="*/ 3027942 w 6891715"/>
                <a:gd name="connsiteY7048" fmla="*/ 1062355 h 6367455"/>
                <a:gd name="connsiteX7049" fmla="*/ 3034289 w 6891715"/>
                <a:gd name="connsiteY7049" fmla="*/ 1054735 h 6367455"/>
                <a:gd name="connsiteX7050" fmla="*/ 3062536 w 6891715"/>
                <a:gd name="connsiteY7050" fmla="*/ 1052830 h 6367455"/>
                <a:gd name="connsiteX7051" fmla="*/ 3082848 w 6891715"/>
                <a:gd name="connsiteY7051" fmla="*/ 1044892 h 6367455"/>
                <a:gd name="connsiteX7052" fmla="*/ 3104107 w 6891715"/>
                <a:gd name="connsiteY7052" fmla="*/ 1064577 h 6367455"/>
                <a:gd name="connsiteX7053" fmla="*/ 3119976 w 6891715"/>
                <a:gd name="connsiteY7053" fmla="*/ 1045527 h 6367455"/>
                <a:gd name="connsiteX7054" fmla="*/ 3102520 w 6891715"/>
                <a:gd name="connsiteY7054" fmla="*/ 1029017 h 6367455"/>
                <a:gd name="connsiteX7055" fmla="*/ 3083799 w 6891715"/>
                <a:gd name="connsiteY7055" fmla="*/ 1030287 h 6367455"/>
                <a:gd name="connsiteX7056" fmla="*/ 3074913 w 6891715"/>
                <a:gd name="connsiteY7056" fmla="*/ 1017587 h 6367455"/>
                <a:gd name="connsiteX7057" fmla="*/ 3058410 w 6891715"/>
                <a:gd name="connsiteY7057" fmla="*/ 1028382 h 6367455"/>
                <a:gd name="connsiteX7058" fmla="*/ 3052697 w 6891715"/>
                <a:gd name="connsiteY7058" fmla="*/ 1010602 h 6367455"/>
                <a:gd name="connsiteX7059" fmla="*/ 3043175 w 6891715"/>
                <a:gd name="connsiteY7059" fmla="*/ 1005204 h 6367455"/>
                <a:gd name="connsiteX7060" fmla="*/ 3049206 w 6891715"/>
                <a:gd name="connsiteY7060" fmla="*/ 973770 h 6367455"/>
                <a:gd name="connsiteX7061" fmla="*/ 3072057 w 6891715"/>
                <a:gd name="connsiteY7061" fmla="*/ 948370 h 6367455"/>
                <a:gd name="connsiteX7062" fmla="*/ 3079991 w 6891715"/>
                <a:gd name="connsiteY7062" fmla="*/ 969325 h 6367455"/>
                <a:gd name="connsiteX7063" fmla="*/ 3093634 w 6891715"/>
                <a:gd name="connsiteY7063" fmla="*/ 972500 h 6367455"/>
                <a:gd name="connsiteX7064" fmla="*/ 3099029 w 6891715"/>
                <a:gd name="connsiteY7064" fmla="*/ 980437 h 6367455"/>
                <a:gd name="connsiteX7065" fmla="*/ 3110772 w 6891715"/>
                <a:gd name="connsiteY7065" fmla="*/ 974087 h 6367455"/>
                <a:gd name="connsiteX7066" fmla="*/ 3125689 w 6891715"/>
                <a:gd name="connsiteY7066" fmla="*/ 985517 h 6367455"/>
                <a:gd name="connsiteX7067" fmla="*/ 3140605 w 6891715"/>
                <a:gd name="connsiteY7067" fmla="*/ 979167 h 6367455"/>
                <a:gd name="connsiteX7068" fmla="*/ 3133623 w 6891715"/>
                <a:gd name="connsiteY7068" fmla="*/ 967737 h 6367455"/>
                <a:gd name="connsiteX7069" fmla="*/ 3150762 w 6891715"/>
                <a:gd name="connsiteY7069" fmla="*/ 948687 h 6367455"/>
                <a:gd name="connsiteX7070" fmla="*/ 3128545 w 6891715"/>
                <a:gd name="connsiteY7070" fmla="*/ 959165 h 6367455"/>
                <a:gd name="connsiteX7071" fmla="*/ 3107598 w 6891715"/>
                <a:gd name="connsiteY7071" fmla="*/ 961387 h 6367455"/>
                <a:gd name="connsiteX7072" fmla="*/ 3100933 w 6891715"/>
                <a:gd name="connsiteY7072" fmla="*/ 952180 h 6367455"/>
                <a:gd name="connsiteX7073" fmla="*/ 3120928 w 6891715"/>
                <a:gd name="connsiteY7073" fmla="*/ 940432 h 6367455"/>
                <a:gd name="connsiteX7074" fmla="*/ 3136480 w 6891715"/>
                <a:gd name="connsiteY7074" fmla="*/ 921065 h 6367455"/>
                <a:gd name="connsiteX7075" fmla="*/ 3125054 w 6891715"/>
                <a:gd name="connsiteY7075" fmla="*/ 914080 h 6367455"/>
                <a:gd name="connsiteX7076" fmla="*/ 3137749 w 6891715"/>
                <a:gd name="connsiteY7076" fmla="*/ 903285 h 6367455"/>
                <a:gd name="connsiteX7077" fmla="*/ 3126006 w 6891715"/>
                <a:gd name="connsiteY7077" fmla="*/ 895982 h 6367455"/>
                <a:gd name="connsiteX7078" fmla="*/ 3117437 w 6891715"/>
                <a:gd name="connsiteY7078" fmla="*/ 886775 h 6367455"/>
                <a:gd name="connsiteX7079" fmla="*/ 3130767 w 6891715"/>
                <a:gd name="connsiteY7079" fmla="*/ 865502 h 6367455"/>
                <a:gd name="connsiteX7080" fmla="*/ 3139971 w 6891715"/>
                <a:gd name="connsiteY7080" fmla="*/ 846453 h 6367455"/>
                <a:gd name="connsiteX7081" fmla="*/ 3158061 w 6891715"/>
                <a:gd name="connsiteY7081" fmla="*/ 839150 h 6367455"/>
                <a:gd name="connsiteX7082" fmla="*/ 3169487 w 6891715"/>
                <a:gd name="connsiteY7082" fmla="*/ 806130 h 6367455"/>
                <a:gd name="connsiteX7083" fmla="*/ 3179008 w 6891715"/>
                <a:gd name="connsiteY7083" fmla="*/ 806130 h 6367455"/>
                <a:gd name="connsiteX7084" fmla="*/ 3174882 w 6891715"/>
                <a:gd name="connsiteY7084" fmla="*/ 816607 h 6367455"/>
                <a:gd name="connsiteX7085" fmla="*/ 3180278 w 6891715"/>
                <a:gd name="connsiteY7085" fmla="*/ 839785 h 6367455"/>
                <a:gd name="connsiteX7086" fmla="*/ 3190116 w 6891715"/>
                <a:gd name="connsiteY7086" fmla="*/ 854390 h 6367455"/>
                <a:gd name="connsiteX7087" fmla="*/ 3192021 w 6891715"/>
                <a:gd name="connsiteY7087" fmla="*/ 868995 h 6367455"/>
                <a:gd name="connsiteX7088" fmla="*/ 3200590 w 6891715"/>
                <a:gd name="connsiteY7088" fmla="*/ 852167 h 6367455"/>
                <a:gd name="connsiteX7089" fmla="*/ 3218680 w 6891715"/>
                <a:gd name="connsiteY7089" fmla="*/ 858518 h 6367455"/>
                <a:gd name="connsiteX7090" fmla="*/ 3225028 w 6891715"/>
                <a:gd name="connsiteY7090" fmla="*/ 849945 h 6367455"/>
                <a:gd name="connsiteX7091" fmla="*/ 3219315 w 6891715"/>
                <a:gd name="connsiteY7091" fmla="*/ 840420 h 6367455"/>
                <a:gd name="connsiteX7092" fmla="*/ 3191069 w 6891715"/>
                <a:gd name="connsiteY7092" fmla="*/ 848357 h 6367455"/>
                <a:gd name="connsiteX7093" fmla="*/ 3195194 w 6891715"/>
                <a:gd name="connsiteY7093" fmla="*/ 835340 h 6367455"/>
                <a:gd name="connsiteX7094" fmla="*/ 3209794 w 6891715"/>
                <a:gd name="connsiteY7094" fmla="*/ 835023 h 6367455"/>
                <a:gd name="connsiteX7095" fmla="*/ 3217094 w 6891715"/>
                <a:gd name="connsiteY7095" fmla="*/ 827720 h 6367455"/>
                <a:gd name="connsiteX7096" fmla="*/ 3204398 w 6891715"/>
                <a:gd name="connsiteY7096" fmla="*/ 809940 h 6367455"/>
                <a:gd name="connsiteX7097" fmla="*/ 3218046 w 6891715"/>
                <a:gd name="connsiteY7097" fmla="*/ 803590 h 6367455"/>
                <a:gd name="connsiteX7098" fmla="*/ 3208207 w 6891715"/>
                <a:gd name="connsiteY7098" fmla="*/ 786762 h 6367455"/>
                <a:gd name="connsiteX7099" fmla="*/ 3190434 w 6891715"/>
                <a:gd name="connsiteY7099" fmla="*/ 777555 h 6367455"/>
                <a:gd name="connsiteX7100" fmla="*/ 3204716 w 6891715"/>
                <a:gd name="connsiteY7100" fmla="*/ 760410 h 6367455"/>
                <a:gd name="connsiteX7101" fmla="*/ 3237723 w 6891715"/>
                <a:gd name="connsiteY7101" fmla="*/ 746440 h 6367455"/>
                <a:gd name="connsiteX7102" fmla="*/ 3256766 w 6891715"/>
                <a:gd name="connsiteY7102" fmla="*/ 757870 h 6367455"/>
                <a:gd name="connsiteX7103" fmla="*/ 3273904 w 6891715"/>
                <a:gd name="connsiteY7103" fmla="*/ 744853 h 6367455"/>
                <a:gd name="connsiteX7104" fmla="*/ 3287551 w 6891715"/>
                <a:gd name="connsiteY7104" fmla="*/ 776285 h 6367455"/>
                <a:gd name="connsiteX7105" fmla="*/ 3305642 w 6891715"/>
                <a:gd name="connsiteY7105" fmla="*/ 776285 h 6367455"/>
                <a:gd name="connsiteX7106" fmla="*/ 3294851 w 6891715"/>
                <a:gd name="connsiteY7106" fmla="*/ 757553 h 6367455"/>
                <a:gd name="connsiteX7107" fmla="*/ 3315798 w 6891715"/>
                <a:gd name="connsiteY7107" fmla="*/ 744535 h 6367455"/>
                <a:gd name="connsiteX7108" fmla="*/ 3326589 w 6891715"/>
                <a:gd name="connsiteY7108" fmla="*/ 729613 h 6367455"/>
                <a:gd name="connsiteX7109" fmla="*/ 3312624 w 6891715"/>
                <a:gd name="connsiteY7109" fmla="*/ 723580 h 6367455"/>
                <a:gd name="connsiteX7110" fmla="*/ 3320876 w 6891715"/>
                <a:gd name="connsiteY7110" fmla="*/ 705800 h 6367455"/>
                <a:gd name="connsiteX7111" fmla="*/ 3310085 w 6891715"/>
                <a:gd name="connsiteY7111" fmla="*/ 703578 h 6367455"/>
                <a:gd name="connsiteX7112" fmla="*/ 3281839 w 6891715"/>
                <a:gd name="connsiteY7112" fmla="*/ 732470 h 6367455"/>
                <a:gd name="connsiteX7113" fmla="*/ 3269143 w 6891715"/>
                <a:gd name="connsiteY7113" fmla="*/ 728343 h 6367455"/>
                <a:gd name="connsiteX7114" fmla="*/ 3263748 w 6891715"/>
                <a:gd name="connsiteY7114" fmla="*/ 710245 h 6367455"/>
                <a:gd name="connsiteX7115" fmla="*/ 3249149 w 6891715"/>
                <a:gd name="connsiteY7115" fmla="*/ 709610 h 6367455"/>
                <a:gd name="connsiteX7116" fmla="*/ 3244705 w 6891715"/>
                <a:gd name="connsiteY7116" fmla="*/ 728660 h 6367455"/>
                <a:gd name="connsiteX7117" fmla="*/ 3220267 w 6891715"/>
                <a:gd name="connsiteY7117" fmla="*/ 720088 h 6367455"/>
                <a:gd name="connsiteX7118" fmla="*/ 3219315 w 6891715"/>
                <a:gd name="connsiteY7118" fmla="*/ 706753 h 6367455"/>
                <a:gd name="connsiteX7119" fmla="*/ 3252005 w 6891715"/>
                <a:gd name="connsiteY7119" fmla="*/ 666430 h 6367455"/>
                <a:gd name="connsiteX7120" fmla="*/ 3262161 w 6891715"/>
                <a:gd name="connsiteY7120" fmla="*/ 634680 h 6367455"/>
                <a:gd name="connsiteX7121" fmla="*/ 3284060 w 6891715"/>
                <a:gd name="connsiteY7121" fmla="*/ 628330 h 6367455"/>
                <a:gd name="connsiteX7122" fmla="*/ 3281839 w 6891715"/>
                <a:gd name="connsiteY7122" fmla="*/ 615313 h 6367455"/>
                <a:gd name="connsiteX7123" fmla="*/ 3314529 w 6891715"/>
                <a:gd name="connsiteY7123" fmla="*/ 598168 h 6367455"/>
                <a:gd name="connsiteX7124" fmla="*/ 3322780 w 6891715"/>
                <a:gd name="connsiteY7124" fmla="*/ 579435 h 6367455"/>
                <a:gd name="connsiteX7125" fmla="*/ 3375782 w 6891715"/>
                <a:gd name="connsiteY7125" fmla="*/ 550225 h 6367455"/>
                <a:gd name="connsiteX7126" fmla="*/ 3368800 w 6891715"/>
                <a:gd name="connsiteY7126" fmla="*/ 538795 h 6367455"/>
                <a:gd name="connsiteX7127" fmla="*/ 3365626 w 6891715"/>
                <a:gd name="connsiteY7127" fmla="*/ 509268 h 6367455"/>
                <a:gd name="connsiteX7128" fmla="*/ 3383082 w 6891715"/>
                <a:gd name="connsiteY7128" fmla="*/ 459420 h 6367455"/>
                <a:gd name="connsiteX7129" fmla="*/ 3397999 w 6891715"/>
                <a:gd name="connsiteY7129" fmla="*/ 475295 h 6367455"/>
                <a:gd name="connsiteX7130" fmla="*/ 3382447 w 6891715"/>
                <a:gd name="connsiteY7130" fmla="*/ 500695 h 6367455"/>
                <a:gd name="connsiteX7131" fmla="*/ 3392921 w 6891715"/>
                <a:gd name="connsiteY7131" fmla="*/ 506728 h 6367455"/>
                <a:gd name="connsiteX7132" fmla="*/ 3396095 w 6891715"/>
                <a:gd name="connsiteY7132" fmla="*/ 496250 h 6367455"/>
                <a:gd name="connsiteX7133" fmla="*/ 3407838 w 6891715"/>
                <a:gd name="connsiteY7133" fmla="*/ 499425 h 6367455"/>
                <a:gd name="connsiteX7134" fmla="*/ 3415137 w 6891715"/>
                <a:gd name="connsiteY7134" fmla="*/ 518158 h 6367455"/>
                <a:gd name="connsiteX7135" fmla="*/ 3420533 w 6891715"/>
                <a:gd name="connsiteY7135" fmla="*/ 500378 h 6367455"/>
                <a:gd name="connsiteX7136" fmla="*/ 3437671 w 6891715"/>
                <a:gd name="connsiteY7136" fmla="*/ 512760 h 6367455"/>
                <a:gd name="connsiteX7137" fmla="*/ 3449097 w 6891715"/>
                <a:gd name="connsiteY7137" fmla="*/ 499108 h 6367455"/>
                <a:gd name="connsiteX7138" fmla="*/ 3423389 w 6891715"/>
                <a:gd name="connsiteY7138" fmla="*/ 483550 h 6367455"/>
                <a:gd name="connsiteX7139" fmla="*/ 3422437 w 6891715"/>
                <a:gd name="connsiteY7139" fmla="*/ 465453 h 6367455"/>
                <a:gd name="connsiteX7140" fmla="*/ 3417042 w 6891715"/>
                <a:gd name="connsiteY7140" fmla="*/ 452118 h 6367455"/>
                <a:gd name="connsiteX7141" fmla="*/ 3442114 w 6891715"/>
                <a:gd name="connsiteY7141" fmla="*/ 451800 h 6367455"/>
                <a:gd name="connsiteX7142" fmla="*/ 3461792 w 6891715"/>
                <a:gd name="connsiteY7142" fmla="*/ 498155 h 6367455"/>
                <a:gd name="connsiteX7143" fmla="*/ 3488452 w 6891715"/>
                <a:gd name="connsiteY7143" fmla="*/ 508315 h 6367455"/>
                <a:gd name="connsiteX7144" fmla="*/ 3491625 w 6891715"/>
                <a:gd name="connsiteY7144" fmla="*/ 528000 h 6367455"/>
                <a:gd name="connsiteX7145" fmla="*/ 3516063 w 6891715"/>
                <a:gd name="connsiteY7145" fmla="*/ 538478 h 6367455"/>
                <a:gd name="connsiteX7146" fmla="*/ 3518285 w 6891715"/>
                <a:gd name="connsiteY7146" fmla="*/ 524825 h 6367455"/>
                <a:gd name="connsiteX7147" fmla="*/ 3488134 w 6891715"/>
                <a:gd name="connsiteY7147" fmla="*/ 483868 h 6367455"/>
                <a:gd name="connsiteX7148" fmla="*/ 3477343 w 6891715"/>
                <a:gd name="connsiteY7148" fmla="*/ 482915 h 6367455"/>
                <a:gd name="connsiteX7149" fmla="*/ 3464648 w 6891715"/>
                <a:gd name="connsiteY7149" fmla="*/ 467358 h 6367455"/>
                <a:gd name="connsiteX7150" fmla="*/ 3469726 w 6891715"/>
                <a:gd name="connsiteY7150" fmla="*/ 443863 h 6367455"/>
                <a:gd name="connsiteX7151" fmla="*/ 3455762 w 6891715"/>
                <a:gd name="connsiteY7151" fmla="*/ 430528 h 6367455"/>
                <a:gd name="connsiteX7152" fmla="*/ 3478930 w 6891715"/>
                <a:gd name="connsiteY7152" fmla="*/ 391158 h 6367455"/>
                <a:gd name="connsiteX7153" fmla="*/ 3499877 w 6891715"/>
                <a:gd name="connsiteY7153" fmla="*/ 392110 h 6367455"/>
                <a:gd name="connsiteX7154" fmla="*/ 3504955 w 6891715"/>
                <a:gd name="connsiteY7154" fmla="*/ 382586 h 6367455"/>
                <a:gd name="connsiteX7155" fmla="*/ 3519872 w 6891715"/>
                <a:gd name="connsiteY7155" fmla="*/ 382268 h 6367455"/>
                <a:gd name="connsiteX7156" fmla="*/ 3513842 w 6891715"/>
                <a:gd name="connsiteY7156" fmla="*/ 401318 h 6367455"/>
                <a:gd name="connsiteX7157" fmla="*/ 3521459 w 6891715"/>
                <a:gd name="connsiteY7157" fmla="*/ 416240 h 6367455"/>
                <a:gd name="connsiteX7158" fmla="*/ 3521776 w 6891715"/>
                <a:gd name="connsiteY7158" fmla="*/ 474978 h 6367455"/>
                <a:gd name="connsiteX7159" fmla="*/ 3539232 w 6891715"/>
                <a:gd name="connsiteY7159" fmla="*/ 441323 h 6367455"/>
                <a:gd name="connsiteX7160" fmla="*/ 3545262 w 6891715"/>
                <a:gd name="connsiteY7160" fmla="*/ 385443 h 6367455"/>
                <a:gd name="connsiteX7161" fmla="*/ 3559862 w 6891715"/>
                <a:gd name="connsiteY7161" fmla="*/ 374013 h 6367455"/>
                <a:gd name="connsiteX7162" fmla="*/ 3560814 w 6891715"/>
                <a:gd name="connsiteY7162" fmla="*/ 355915 h 6367455"/>
                <a:gd name="connsiteX7163" fmla="*/ 3577000 w 6891715"/>
                <a:gd name="connsiteY7163" fmla="*/ 346390 h 6367455"/>
                <a:gd name="connsiteX7164" fmla="*/ 3584934 w 6891715"/>
                <a:gd name="connsiteY7164" fmla="*/ 337818 h 6367455"/>
                <a:gd name="connsiteX7165" fmla="*/ 3583347 w 6891715"/>
                <a:gd name="connsiteY7165" fmla="*/ 378775 h 6367455"/>
                <a:gd name="connsiteX7166" fmla="*/ 3572874 w 6891715"/>
                <a:gd name="connsiteY7166" fmla="*/ 405445 h 6367455"/>
                <a:gd name="connsiteX7167" fmla="*/ 3584934 w 6891715"/>
                <a:gd name="connsiteY7167" fmla="*/ 431480 h 6367455"/>
                <a:gd name="connsiteX7168" fmla="*/ 3584934 w 6891715"/>
                <a:gd name="connsiteY7168" fmla="*/ 456563 h 6367455"/>
                <a:gd name="connsiteX7169" fmla="*/ 3565574 w 6891715"/>
                <a:gd name="connsiteY7169" fmla="*/ 494980 h 6367455"/>
                <a:gd name="connsiteX7170" fmla="*/ 3565574 w 6891715"/>
                <a:gd name="connsiteY7170" fmla="*/ 505458 h 6367455"/>
                <a:gd name="connsiteX7171" fmla="*/ 3590647 w 6891715"/>
                <a:gd name="connsiteY7171" fmla="*/ 478788 h 6367455"/>
                <a:gd name="connsiteX7172" fmla="*/ 3597629 w 6891715"/>
                <a:gd name="connsiteY7172" fmla="*/ 443863 h 6367455"/>
                <a:gd name="connsiteX7173" fmla="*/ 3607151 w 6891715"/>
                <a:gd name="connsiteY7173" fmla="*/ 440688 h 6367455"/>
                <a:gd name="connsiteX7174" fmla="*/ 3619846 w 6891715"/>
                <a:gd name="connsiteY7174" fmla="*/ 457198 h 6367455"/>
                <a:gd name="connsiteX7175" fmla="*/ 3627463 w 6891715"/>
                <a:gd name="connsiteY7175" fmla="*/ 443545 h 6367455"/>
                <a:gd name="connsiteX7176" fmla="*/ 3610007 w 6891715"/>
                <a:gd name="connsiteY7176" fmla="*/ 428940 h 6367455"/>
                <a:gd name="connsiteX7177" fmla="*/ 3605881 w 6891715"/>
                <a:gd name="connsiteY7177" fmla="*/ 393380 h 6367455"/>
                <a:gd name="connsiteX7178" fmla="*/ 3626828 w 6891715"/>
                <a:gd name="connsiteY7178" fmla="*/ 379410 h 6367455"/>
                <a:gd name="connsiteX7179" fmla="*/ 3629685 w 6891715"/>
                <a:gd name="connsiteY7179" fmla="*/ 350835 h 6367455"/>
                <a:gd name="connsiteX7180" fmla="*/ 3642380 w 6891715"/>
                <a:gd name="connsiteY7180" fmla="*/ 337183 h 6367455"/>
                <a:gd name="connsiteX7181" fmla="*/ 3652853 w 6891715"/>
                <a:gd name="connsiteY7181" fmla="*/ 342263 h 6367455"/>
                <a:gd name="connsiteX7182" fmla="*/ 3641428 w 6891715"/>
                <a:gd name="connsiteY7182" fmla="*/ 366710 h 6367455"/>
                <a:gd name="connsiteX7183" fmla="*/ 3662692 w 6891715"/>
                <a:gd name="connsiteY7183" fmla="*/ 378140 h 6367455"/>
                <a:gd name="connsiteX7184" fmla="*/ 3668722 w 6891715"/>
                <a:gd name="connsiteY7184" fmla="*/ 349565 h 6367455"/>
                <a:gd name="connsiteX7185" fmla="*/ 3689986 w 6891715"/>
                <a:gd name="connsiteY7185" fmla="*/ 351471 h 6367455"/>
                <a:gd name="connsiteX7186" fmla="*/ 3669357 w 6891715"/>
                <a:gd name="connsiteY7186" fmla="*/ 331785 h 6367455"/>
                <a:gd name="connsiteX7187" fmla="*/ 3676974 w 6891715"/>
                <a:gd name="connsiteY7187" fmla="*/ 316863 h 6367455"/>
                <a:gd name="connsiteX7188" fmla="*/ 3692843 w 6891715"/>
                <a:gd name="connsiteY7188" fmla="*/ 327023 h 6367455"/>
                <a:gd name="connsiteX7189" fmla="*/ 3703951 w 6891715"/>
                <a:gd name="connsiteY7189" fmla="*/ 353375 h 6367455"/>
                <a:gd name="connsiteX7190" fmla="*/ 3718550 w 6891715"/>
                <a:gd name="connsiteY7190" fmla="*/ 355598 h 6367455"/>
                <a:gd name="connsiteX7191" fmla="*/ 3728072 w 6891715"/>
                <a:gd name="connsiteY7191" fmla="*/ 377505 h 6367455"/>
                <a:gd name="connsiteX7192" fmla="*/ 3747432 w 6891715"/>
                <a:gd name="connsiteY7192" fmla="*/ 396238 h 6367455"/>
                <a:gd name="connsiteX7193" fmla="*/ 3742671 w 6891715"/>
                <a:gd name="connsiteY7193" fmla="*/ 347660 h 6367455"/>
                <a:gd name="connsiteX7194" fmla="*/ 3755366 w 6891715"/>
                <a:gd name="connsiteY7194" fmla="*/ 329563 h 6367455"/>
                <a:gd name="connsiteX7195" fmla="*/ 3741402 w 6891715"/>
                <a:gd name="connsiteY7195" fmla="*/ 310831 h 6367455"/>
                <a:gd name="connsiteX7196" fmla="*/ 3754097 w 6891715"/>
                <a:gd name="connsiteY7196" fmla="*/ 299083 h 6367455"/>
                <a:gd name="connsiteX7197" fmla="*/ 3732832 w 6891715"/>
                <a:gd name="connsiteY7197" fmla="*/ 284796 h 6367455"/>
                <a:gd name="connsiteX7198" fmla="*/ 3722042 w 6891715"/>
                <a:gd name="connsiteY7198" fmla="*/ 307020 h 6367455"/>
                <a:gd name="connsiteX7199" fmla="*/ 3702047 w 6891715"/>
                <a:gd name="connsiteY7199" fmla="*/ 286066 h 6367455"/>
                <a:gd name="connsiteX7200" fmla="*/ 3702682 w 6891715"/>
                <a:gd name="connsiteY7200" fmla="*/ 262888 h 6367455"/>
                <a:gd name="connsiteX7201" fmla="*/ 3679830 w 6891715"/>
                <a:gd name="connsiteY7201" fmla="*/ 270191 h 6367455"/>
                <a:gd name="connsiteX7202" fmla="*/ 3669992 w 6891715"/>
                <a:gd name="connsiteY7202" fmla="*/ 254633 h 6367455"/>
                <a:gd name="connsiteX7203" fmla="*/ 3686813 w 6891715"/>
                <a:gd name="connsiteY7203" fmla="*/ 249236 h 6367455"/>
                <a:gd name="connsiteX7204" fmla="*/ 3699508 w 6891715"/>
                <a:gd name="connsiteY7204" fmla="*/ 257491 h 6367455"/>
                <a:gd name="connsiteX7205" fmla="*/ 3701729 w 6891715"/>
                <a:gd name="connsiteY7205" fmla="*/ 235583 h 6367455"/>
                <a:gd name="connsiteX7206" fmla="*/ 3716646 w 6891715"/>
                <a:gd name="connsiteY7206" fmla="*/ 253363 h 6367455"/>
                <a:gd name="connsiteX7207" fmla="*/ 3718550 w 6891715"/>
                <a:gd name="connsiteY7207" fmla="*/ 269238 h 6367455"/>
                <a:gd name="connsiteX7208" fmla="*/ 3734419 w 6891715"/>
                <a:gd name="connsiteY7208" fmla="*/ 275271 h 6367455"/>
                <a:gd name="connsiteX7209" fmla="*/ 3730293 w 6891715"/>
                <a:gd name="connsiteY7209" fmla="*/ 265746 h 6367455"/>
                <a:gd name="connsiteX7210" fmla="*/ 3744893 w 6891715"/>
                <a:gd name="connsiteY7210" fmla="*/ 235266 h 6367455"/>
                <a:gd name="connsiteX7211" fmla="*/ 3771235 w 6891715"/>
                <a:gd name="connsiteY7211" fmla="*/ 242251 h 6367455"/>
                <a:gd name="connsiteX7212" fmla="*/ 3769648 w 6891715"/>
                <a:gd name="connsiteY7212" fmla="*/ 285431 h 6367455"/>
                <a:gd name="connsiteX7213" fmla="*/ 3794086 w 6891715"/>
                <a:gd name="connsiteY7213" fmla="*/ 289241 h 6367455"/>
                <a:gd name="connsiteX7214" fmla="*/ 3783295 w 6891715"/>
                <a:gd name="connsiteY7214" fmla="*/ 269556 h 6367455"/>
                <a:gd name="connsiteX7215" fmla="*/ 3790913 w 6891715"/>
                <a:gd name="connsiteY7215" fmla="*/ 260031 h 6367455"/>
                <a:gd name="connsiteX7216" fmla="*/ 3798212 w 6891715"/>
                <a:gd name="connsiteY7216" fmla="*/ 266381 h 6367455"/>
                <a:gd name="connsiteX7217" fmla="*/ 3841376 w 6891715"/>
                <a:gd name="connsiteY7217" fmla="*/ 274001 h 6367455"/>
                <a:gd name="connsiteX7218" fmla="*/ 3828998 w 6891715"/>
                <a:gd name="connsiteY7218" fmla="*/ 295273 h 6367455"/>
                <a:gd name="connsiteX7219" fmla="*/ 3855658 w 6891715"/>
                <a:gd name="connsiteY7219" fmla="*/ 294321 h 6367455"/>
                <a:gd name="connsiteX7220" fmla="*/ 3838837 w 6891715"/>
                <a:gd name="connsiteY7220" fmla="*/ 314323 h 6367455"/>
                <a:gd name="connsiteX7221" fmla="*/ 3855975 w 6891715"/>
                <a:gd name="connsiteY7221" fmla="*/ 341628 h 6367455"/>
                <a:gd name="connsiteX7222" fmla="*/ 3871844 w 6891715"/>
                <a:gd name="connsiteY7222" fmla="*/ 335913 h 6367455"/>
                <a:gd name="connsiteX7223" fmla="*/ 3865179 w 6891715"/>
                <a:gd name="connsiteY7223" fmla="*/ 301306 h 6367455"/>
                <a:gd name="connsiteX7224" fmla="*/ 3879461 w 6891715"/>
                <a:gd name="connsiteY7224" fmla="*/ 284478 h 6367455"/>
                <a:gd name="connsiteX7225" fmla="*/ 3862640 w 6891715"/>
                <a:gd name="connsiteY7225" fmla="*/ 279398 h 6367455"/>
                <a:gd name="connsiteX7226" fmla="*/ 3866766 w 6891715"/>
                <a:gd name="connsiteY7226" fmla="*/ 252728 h 6367455"/>
                <a:gd name="connsiteX7227" fmla="*/ 3885809 w 6891715"/>
                <a:gd name="connsiteY7227" fmla="*/ 256856 h 6367455"/>
                <a:gd name="connsiteX7228" fmla="*/ 3891839 w 6891715"/>
                <a:gd name="connsiteY7228" fmla="*/ 239076 h 6367455"/>
                <a:gd name="connsiteX7229" fmla="*/ 3894060 w 6891715"/>
                <a:gd name="connsiteY7229" fmla="*/ 225423 h 6367455"/>
                <a:gd name="connsiteX7230" fmla="*/ 3904534 w 6891715"/>
                <a:gd name="connsiteY7230" fmla="*/ 220978 h 6367455"/>
                <a:gd name="connsiteX7231" fmla="*/ 3929289 w 6891715"/>
                <a:gd name="connsiteY7231" fmla="*/ 187006 h 6367455"/>
                <a:gd name="connsiteX7232" fmla="*/ 3943254 w 6891715"/>
                <a:gd name="connsiteY7232" fmla="*/ 185736 h 6367455"/>
                <a:gd name="connsiteX7233" fmla="*/ 3965470 w 6891715"/>
                <a:gd name="connsiteY7233" fmla="*/ 200658 h 6367455"/>
                <a:gd name="connsiteX7234" fmla="*/ 3976261 w 6891715"/>
                <a:gd name="connsiteY7234" fmla="*/ 187641 h 6367455"/>
                <a:gd name="connsiteX7235" fmla="*/ 3960075 w 6891715"/>
                <a:gd name="connsiteY7235" fmla="*/ 171766 h 6367455"/>
                <a:gd name="connsiteX7236" fmla="*/ 3972453 w 6891715"/>
                <a:gd name="connsiteY7236" fmla="*/ 131761 h 6367455"/>
                <a:gd name="connsiteX7237" fmla="*/ 3994986 w 6891715"/>
                <a:gd name="connsiteY7237" fmla="*/ 144143 h 6367455"/>
                <a:gd name="connsiteX7238" fmla="*/ 3999747 w 6891715"/>
                <a:gd name="connsiteY7238" fmla="*/ 129538 h 6367455"/>
                <a:gd name="connsiteX7239" fmla="*/ 3988004 w 6891715"/>
                <a:gd name="connsiteY7239" fmla="*/ 110806 h 6367455"/>
                <a:gd name="connsiteX7240" fmla="*/ 3959440 w 6891715"/>
                <a:gd name="connsiteY7240" fmla="*/ 105726 h 6367455"/>
                <a:gd name="connsiteX7241" fmla="*/ 3959440 w 6891715"/>
                <a:gd name="connsiteY7241" fmla="*/ 84453 h 6367455"/>
                <a:gd name="connsiteX7242" fmla="*/ 3967692 w 6891715"/>
                <a:gd name="connsiteY7242" fmla="*/ 78103 h 6367455"/>
                <a:gd name="connsiteX7243" fmla="*/ 3995621 w 6891715"/>
                <a:gd name="connsiteY7243" fmla="*/ 102233 h 6367455"/>
                <a:gd name="connsiteX7244" fmla="*/ 4004825 w 6891715"/>
                <a:gd name="connsiteY7244" fmla="*/ 96836 h 6367455"/>
                <a:gd name="connsiteX7245" fmla="*/ 3998478 w 6891715"/>
                <a:gd name="connsiteY7245" fmla="*/ 80008 h 6367455"/>
                <a:gd name="connsiteX7246" fmla="*/ 4002286 w 6891715"/>
                <a:gd name="connsiteY7246" fmla="*/ 45083 h 6367455"/>
                <a:gd name="connsiteX7247" fmla="*/ 4010855 w 6891715"/>
                <a:gd name="connsiteY7247" fmla="*/ 49211 h 6367455"/>
                <a:gd name="connsiteX7248" fmla="*/ 4021646 w 6891715"/>
                <a:gd name="connsiteY7248" fmla="*/ 71436 h 6367455"/>
                <a:gd name="connsiteX7249" fmla="*/ 4027676 w 6891715"/>
                <a:gd name="connsiteY7249" fmla="*/ 42861 h 6367455"/>
                <a:gd name="connsiteX7250" fmla="*/ 4035293 w 6891715"/>
                <a:gd name="connsiteY7250" fmla="*/ 40638 h 6367455"/>
                <a:gd name="connsiteX7251" fmla="*/ 4041641 w 6891715"/>
                <a:gd name="connsiteY7251" fmla="*/ 66673 h 6367455"/>
                <a:gd name="connsiteX7252" fmla="*/ 4054336 w 6891715"/>
                <a:gd name="connsiteY7252" fmla="*/ 69848 h 6367455"/>
                <a:gd name="connsiteX7253" fmla="*/ 4064175 w 6891715"/>
                <a:gd name="connsiteY7253" fmla="*/ 95248 h 6367455"/>
                <a:gd name="connsiteX7254" fmla="*/ 4079726 w 6891715"/>
                <a:gd name="connsiteY7254" fmla="*/ 78103 h 6367455"/>
                <a:gd name="connsiteX7255" fmla="*/ 4104164 w 6891715"/>
                <a:gd name="connsiteY7255" fmla="*/ 67626 h 6367455"/>
                <a:gd name="connsiteX7256" fmla="*/ 4108290 w 6891715"/>
                <a:gd name="connsiteY7256" fmla="*/ 85088 h 6367455"/>
                <a:gd name="connsiteX7257" fmla="*/ 4059097 w 6891715"/>
                <a:gd name="connsiteY7257" fmla="*/ 155256 h 6367455"/>
                <a:gd name="connsiteX7258" fmla="*/ 4042276 w 6891715"/>
                <a:gd name="connsiteY7258" fmla="*/ 238758 h 6367455"/>
                <a:gd name="connsiteX7259" fmla="*/ 4027676 w 6891715"/>
                <a:gd name="connsiteY7259" fmla="*/ 261936 h 6367455"/>
                <a:gd name="connsiteX7260" fmla="*/ 4034024 w 6891715"/>
                <a:gd name="connsiteY7260" fmla="*/ 290510 h 6367455"/>
                <a:gd name="connsiteX7261" fmla="*/ 4046719 w 6891715"/>
                <a:gd name="connsiteY7261" fmla="*/ 293685 h 6367455"/>
                <a:gd name="connsiteX7262" fmla="*/ 4057510 w 6891715"/>
                <a:gd name="connsiteY7262" fmla="*/ 275588 h 6367455"/>
                <a:gd name="connsiteX7263" fmla="*/ 4081631 w 6891715"/>
                <a:gd name="connsiteY7263" fmla="*/ 245743 h 6367455"/>
                <a:gd name="connsiteX7264" fmla="*/ 4063540 w 6891715"/>
                <a:gd name="connsiteY7264" fmla="*/ 247013 h 6367455"/>
                <a:gd name="connsiteX7265" fmla="*/ 4064175 w 6891715"/>
                <a:gd name="connsiteY7265" fmla="*/ 232091 h 6367455"/>
                <a:gd name="connsiteX7266" fmla="*/ 4126063 w 6891715"/>
                <a:gd name="connsiteY7266" fmla="*/ 154621 h 6367455"/>
                <a:gd name="connsiteX7267" fmla="*/ 4140663 w 6891715"/>
                <a:gd name="connsiteY7267" fmla="*/ 113663 h 6367455"/>
                <a:gd name="connsiteX7268" fmla="*/ 4166688 w 6891715"/>
                <a:gd name="connsiteY7268" fmla="*/ 90168 h 6367455"/>
                <a:gd name="connsiteX7269" fmla="*/ 4171766 w 6891715"/>
                <a:gd name="connsiteY7269" fmla="*/ 66673 h 6367455"/>
                <a:gd name="connsiteX7270" fmla="*/ 4189856 w 6891715"/>
                <a:gd name="connsiteY7270" fmla="*/ 50798 h 6367455"/>
                <a:gd name="connsiteX7271" fmla="*/ 4187635 w 6891715"/>
                <a:gd name="connsiteY7271" fmla="*/ 75881 h 6367455"/>
                <a:gd name="connsiteX7272" fmla="*/ 4197473 w 6891715"/>
                <a:gd name="connsiteY7272" fmla="*/ 93026 h 6367455"/>
                <a:gd name="connsiteX7273" fmla="*/ 4195252 w 6891715"/>
                <a:gd name="connsiteY7273" fmla="*/ 106678 h 6367455"/>
                <a:gd name="connsiteX7274" fmla="*/ 4179383 w 6891715"/>
                <a:gd name="connsiteY7274" fmla="*/ 116203 h 6367455"/>
                <a:gd name="connsiteX7275" fmla="*/ 4170179 w 6891715"/>
                <a:gd name="connsiteY7275" fmla="*/ 139381 h 6367455"/>
                <a:gd name="connsiteX7276" fmla="*/ 4197791 w 6891715"/>
                <a:gd name="connsiteY7276" fmla="*/ 131761 h 6367455"/>
                <a:gd name="connsiteX7277" fmla="*/ 4185731 w 6891715"/>
                <a:gd name="connsiteY7277" fmla="*/ 200658 h 6367455"/>
                <a:gd name="connsiteX7278" fmla="*/ 4200330 w 6891715"/>
                <a:gd name="connsiteY7278" fmla="*/ 201293 h 6367455"/>
                <a:gd name="connsiteX7279" fmla="*/ 4222546 w 6891715"/>
                <a:gd name="connsiteY7279" fmla="*/ 187323 h 6367455"/>
                <a:gd name="connsiteX7280" fmla="*/ 4238098 w 6891715"/>
                <a:gd name="connsiteY7280" fmla="*/ 143191 h 6367455"/>
                <a:gd name="connsiteX7281" fmla="*/ 4246667 w 6891715"/>
                <a:gd name="connsiteY7281" fmla="*/ 155573 h 6367455"/>
                <a:gd name="connsiteX7282" fmla="*/ 4250476 w 6891715"/>
                <a:gd name="connsiteY7282" fmla="*/ 141921 h 6367455"/>
                <a:gd name="connsiteX7283" fmla="*/ 4236828 w 6891715"/>
                <a:gd name="connsiteY7283" fmla="*/ 126363 h 6367455"/>
                <a:gd name="connsiteX7284" fmla="*/ 4240954 w 6891715"/>
                <a:gd name="connsiteY7284" fmla="*/ 106043 h 6367455"/>
                <a:gd name="connsiteX7285" fmla="*/ 4258727 w 6891715"/>
                <a:gd name="connsiteY7285" fmla="*/ 101916 h 6367455"/>
                <a:gd name="connsiteX7286" fmla="*/ 4264123 w 6891715"/>
                <a:gd name="connsiteY7286" fmla="*/ 93343 h 6367455"/>
                <a:gd name="connsiteX7287" fmla="*/ 4277770 w 6891715"/>
                <a:gd name="connsiteY7287" fmla="*/ 74293 h 6367455"/>
                <a:gd name="connsiteX7288" fmla="*/ 4268884 w 6891715"/>
                <a:gd name="connsiteY7288" fmla="*/ 63498 h 6367455"/>
                <a:gd name="connsiteX7289" fmla="*/ 4274279 w 6891715"/>
                <a:gd name="connsiteY7289" fmla="*/ 39686 h 6367455"/>
                <a:gd name="connsiteX7290" fmla="*/ 4286657 w 6891715"/>
                <a:gd name="connsiteY7290" fmla="*/ 33336 h 6367455"/>
                <a:gd name="connsiteX7291" fmla="*/ 4277135 w 6891715"/>
                <a:gd name="connsiteY7291" fmla="*/ 19366 h 6367455"/>
                <a:gd name="connsiteX7292" fmla="*/ 4105211 w 6891715"/>
                <a:gd name="connsiteY7292" fmla="*/ 0 h 6367455"/>
                <a:gd name="connsiteX7293" fmla="*/ 4132404 w 6891715"/>
                <a:gd name="connsiteY7293" fmla="*/ 29210 h 6367455"/>
                <a:gd name="connsiteX7294" fmla="*/ 4151279 w 6891715"/>
                <a:gd name="connsiteY7294" fmla="*/ 20320 h 6367455"/>
                <a:gd name="connsiteX7295" fmla="*/ 4142001 w 6891715"/>
                <a:gd name="connsiteY7295" fmla="*/ 37465 h 6367455"/>
                <a:gd name="connsiteX7296" fmla="*/ 4118327 w 6891715"/>
                <a:gd name="connsiteY7296" fmla="*/ 43180 h 6367455"/>
                <a:gd name="connsiteX7297" fmla="*/ 4092734 w 6891715"/>
                <a:gd name="connsiteY7297" fmla="*/ 44133 h 6367455"/>
                <a:gd name="connsiteX7298" fmla="*/ 4070660 w 6891715"/>
                <a:gd name="connsiteY7298" fmla="*/ 57150 h 6367455"/>
                <a:gd name="connsiteX7299" fmla="*/ 4067141 w 6891715"/>
                <a:gd name="connsiteY7299" fmla="*/ 41275 h 6367455"/>
                <a:gd name="connsiteX7300" fmla="*/ 4088575 w 6891715"/>
                <a:gd name="connsiteY7300" fmla="*/ 39370 h 6367455"/>
                <a:gd name="connsiteX7301" fmla="*/ 4087295 w 6891715"/>
                <a:gd name="connsiteY7301" fmla="*/ 29528 h 6367455"/>
                <a:gd name="connsiteX7302" fmla="*/ 4068100 w 6891715"/>
                <a:gd name="connsiteY7302" fmla="*/ 26353 h 6367455"/>
                <a:gd name="connsiteX7303" fmla="*/ 4072259 w 6891715"/>
                <a:gd name="connsiteY7303" fmla="*/ 12065 h 6367455"/>
                <a:gd name="connsiteX7304" fmla="*/ 4098812 w 6891715"/>
                <a:gd name="connsiteY7304" fmla="*/ 10478 h 6367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</a:cxnLst>
              <a:rect l="l" t="t" r="r" b="b"/>
              <a:pathLst>
                <a:path w="6891715" h="6367455">
                  <a:moveTo>
                    <a:pt x="2683163" y="6337292"/>
                  </a:moveTo>
                  <a:lnTo>
                    <a:pt x="2693958" y="6353978"/>
                  </a:lnTo>
                  <a:lnTo>
                    <a:pt x="2680624" y="6366813"/>
                  </a:lnTo>
                  <a:lnTo>
                    <a:pt x="2668876" y="6367455"/>
                  </a:lnTo>
                  <a:lnTo>
                    <a:pt x="2665383" y="6352695"/>
                  </a:lnTo>
                  <a:close/>
                  <a:moveTo>
                    <a:pt x="2700308" y="6256329"/>
                  </a:moveTo>
                  <a:lnTo>
                    <a:pt x="2695228" y="6265854"/>
                  </a:lnTo>
                  <a:lnTo>
                    <a:pt x="2687608" y="6263949"/>
                  </a:lnTo>
                  <a:lnTo>
                    <a:pt x="2690784" y="6256647"/>
                  </a:lnTo>
                  <a:close/>
                  <a:moveTo>
                    <a:pt x="2722533" y="6238867"/>
                  </a:moveTo>
                  <a:lnTo>
                    <a:pt x="2720891" y="6254742"/>
                  </a:lnTo>
                  <a:lnTo>
                    <a:pt x="2713008" y="6251567"/>
                  </a:lnTo>
                  <a:lnTo>
                    <a:pt x="2714322" y="6242360"/>
                  </a:lnTo>
                  <a:close/>
                  <a:moveTo>
                    <a:pt x="4255139" y="6154726"/>
                  </a:moveTo>
                  <a:lnTo>
                    <a:pt x="4256051" y="6161076"/>
                  </a:lnTo>
                  <a:lnTo>
                    <a:pt x="4243891" y="6173776"/>
                  </a:lnTo>
                  <a:lnTo>
                    <a:pt x="4241763" y="6166474"/>
                  </a:lnTo>
                  <a:lnTo>
                    <a:pt x="4245715" y="6156949"/>
                  </a:lnTo>
                  <a:lnTo>
                    <a:pt x="4249971" y="6160124"/>
                  </a:lnTo>
                  <a:close/>
                  <a:moveTo>
                    <a:pt x="3939210" y="6130914"/>
                  </a:moveTo>
                  <a:lnTo>
                    <a:pt x="3946521" y="6130914"/>
                  </a:lnTo>
                  <a:lnTo>
                    <a:pt x="3948746" y="6144521"/>
                  </a:lnTo>
                  <a:lnTo>
                    <a:pt x="3956057" y="6150849"/>
                  </a:lnTo>
                  <a:lnTo>
                    <a:pt x="3965594" y="6141356"/>
                  </a:lnTo>
                  <a:lnTo>
                    <a:pt x="3975130" y="6138192"/>
                  </a:lnTo>
                  <a:lnTo>
                    <a:pt x="3984666" y="6141989"/>
                  </a:lnTo>
                  <a:lnTo>
                    <a:pt x="3987845" y="6149267"/>
                  </a:lnTo>
                  <a:lnTo>
                    <a:pt x="3978309" y="6154646"/>
                  </a:lnTo>
                  <a:lnTo>
                    <a:pt x="3978309" y="6160026"/>
                  </a:lnTo>
                  <a:lnTo>
                    <a:pt x="3992295" y="6161924"/>
                  </a:lnTo>
                  <a:lnTo>
                    <a:pt x="3996427" y="6160975"/>
                  </a:lnTo>
                  <a:lnTo>
                    <a:pt x="4004056" y="6173316"/>
                  </a:lnTo>
                  <a:lnTo>
                    <a:pt x="4011367" y="6170151"/>
                  </a:lnTo>
                  <a:lnTo>
                    <a:pt x="4028214" y="6170151"/>
                  </a:lnTo>
                  <a:lnTo>
                    <a:pt x="4038069" y="6164772"/>
                  </a:lnTo>
                  <a:lnTo>
                    <a:pt x="4054916" y="6162557"/>
                  </a:lnTo>
                  <a:lnTo>
                    <a:pt x="4060320" y="6158127"/>
                  </a:lnTo>
                  <a:lnTo>
                    <a:pt x="4068584" y="6161291"/>
                  </a:lnTo>
                  <a:lnTo>
                    <a:pt x="4073988" y="6169835"/>
                  </a:lnTo>
                  <a:lnTo>
                    <a:pt x="4082571" y="6170468"/>
                  </a:lnTo>
                  <a:lnTo>
                    <a:pt x="4100371" y="6165089"/>
                  </a:lnTo>
                  <a:lnTo>
                    <a:pt x="4109908" y="6170468"/>
                  </a:lnTo>
                  <a:lnTo>
                    <a:pt x="4119444" y="6170151"/>
                  </a:lnTo>
                  <a:lnTo>
                    <a:pt x="4128980" y="6163823"/>
                  </a:lnTo>
                  <a:lnTo>
                    <a:pt x="4137563" y="6166038"/>
                  </a:lnTo>
                  <a:lnTo>
                    <a:pt x="4135337" y="6172366"/>
                  </a:lnTo>
                  <a:lnTo>
                    <a:pt x="4137563" y="6180594"/>
                  </a:lnTo>
                  <a:lnTo>
                    <a:pt x="4142013" y="6188821"/>
                  </a:lnTo>
                  <a:lnTo>
                    <a:pt x="4149324" y="6191985"/>
                  </a:lnTo>
                  <a:lnTo>
                    <a:pt x="4156635" y="6184707"/>
                  </a:lnTo>
                  <a:lnTo>
                    <a:pt x="4163946" y="6181543"/>
                  </a:lnTo>
                  <a:lnTo>
                    <a:pt x="4175707" y="6184707"/>
                  </a:lnTo>
                  <a:lnTo>
                    <a:pt x="4179840" y="6177113"/>
                  </a:lnTo>
                  <a:lnTo>
                    <a:pt x="4181111" y="6169835"/>
                  </a:lnTo>
                  <a:lnTo>
                    <a:pt x="4185243" y="6167620"/>
                  </a:lnTo>
                  <a:lnTo>
                    <a:pt x="4184290" y="6176164"/>
                  </a:lnTo>
                  <a:lnTo>
                    <a:pt x="4189376" y="6184391"/>
                  </a:lnTo>
                  <a:lnTo>
                    <a:pt x="4188422" y="6188504"/>
                  </a:lnTo>
                  <a:lnTo>
                    <a:pt x="4186197" y="6195782"/>
                  </a:lnTo>
                  <a:lnTo>
                    <a:pt x="4179204" y="6206541"/>
                  </a:lnTo>
                  <a:lnTo>
                    <a:pt x="4170621" y="6210654"/>
                  </a:lnTo>
                  <a:lnTo>
                    <a:pt x="4164264" y="6205908"/>
                  </a:lnTo>
                  <a:lnTo>
                    <a:pt x="4152820" y="6212237"/>
                  </a:lnTo>
                  <a:lnTo>
                    <a:pt x="4144238" y="6213186"/>
                  </a:lnTo>
                  <a:lnTo>
                    <a:pt x="4128344" y="6207807"/>
                  </a:lnTo>
                  <a:lnTo>
                    <a:pt x="4114358" y="6212553"/>
                  </a:lnTo>
                  <a:lnTo>
                    <a:pt x="4103232" y="6208123"/>
                  </a:lnTo>
                  <a:lnTo>
                    <a:pt x="4085114" y="6208756"/>
                  </a:lnTo>
                  <a:lnTo>
                    <a:pt x="4074306" y="6218249"/>
                  </a:lnTo>
                  <a:lnTo>
                    <a:pt x="4066995" y="6221413"/>
                  </a:lnTo>
                  <a:lnTo>
                    <a:pt x="4051101" y="6221413"/>
                  </a:lnTo>
                  <a:lnTo>
                    <a:pt x="4045697" y="6224577"/>
                  </a:lnTo>
                  <a:lnTo>
                    <a:pt x="4041565" y="6222362"/>
                  </a:lnTo>
                  <a:lnTo>
                    <a:pt x="4045697" y="6211920"/>
                  </a:lnTo>
                  <a:lnTo>
                    <a:pt x="4037115" y="6202744"/>
                  </a:lnTo>
                  <a:lnTo>
                    <a:pt x="4024400" y="6194200"/>
                  </a:lnTo>
                  <a:lnTo>
                    <a:pt x="4014864" y="6197681"/>
                  </a:lnTo>
                  <a:lnTo>
                    <a:pt x="4003103" y="6194516"/>
                  </a:lnTo>
                  <a:lnTo>
                    <a:pt x="3992613" y="6191352"/>
                  </a:lnTo>
                  <a:lnTo>
                    <a:pt x="3979898" y="6192618"/>
                  </a:lnTo>
                  <a:lnTo>
                    <a:pt x="3970362" y="6184391"/>
                  </a:lnTo>
                  <a:lnTo>
                    <a:pt x="3954468" y="6179961"/>
                  </a:lnTo>
                  <a:lnTo>
                    <a:pt x="3944614" y="6184707"/>
                  </a:lnTo>
                  <a:lnTo>
                    <a:pt x="3933171" y="6188821"/>
                  </a:lnTo>
                  <a:lnTo>
                    <a:pt x="3925542" y="6178379"/>
                  </a:lnTo>
                  <a:lnTo>
                    <a:pt x="3923634" y="6167620"/>
                  </a:lnTo>
                  <a:lnTo>
                    <a:pt x="3924588" y="6157494"/>
                  </a:lnTo>
                  <a:lnTo>
                    <a:pt x="3919184" y="6148951"/>
                  </a:lnTo>
                  <a:lnTo>
                    <a:pt x="3919820" y="6142622"/>
                  </a:lnTo>
                  <a:lnTo>
                    <a:pt x="3917913" y="6136294"/>
                  </a:lnTo>
                  <a:lnTo>
                    <a:pt x="3925224" y="6139458"/>
                  </a:lnTo>
                  <a:lnTo>
                    <a:pt x="3932853" y="6150216"/>
                  </a:lnTo>
                  <a:lnTo>
                    <a:pt x="3938257" y="6154014"/>
                  </a:lnTo>
                  <a:lnTo>
                    <a:pt x="3943343" y="6148634"/>
                  </a:lnTo>
                  <a:lnTo>
                    <a:pt x="3934760" y="6140407"/>
                  </a:lnTo>
                  <a:close/>
                  <a:moveTo>
                    <a:pt x="4979304" y="6116626"/>
                  </a:moveTo>
                  <a:lnTo>
                    <a:pt x="4987888" y="6116626"/>
                  </a:lnTo>
                  <a:lnTo>
                    <a:pt x="4983755" y="6126107"/>
                  </a:lnTo>
                  <a:lnTo>
                    <a:pt x="4969765" y="6130216"/>
                  </a:lnTo>
                  <a:lnTo>
                    <a:pt x="4970719" y="6138748"/>
                  </a:lnTo>
                  <a:lnTo>
                    <a:pt x="4955140" y="6149177"/>
                  </a:lnTo>
                  <a:lnTo>
                    <a:pt x="4944648" y="6155498"/>
                  </a:lnTo>
                  <a:lnTo>
                    <a:pt x="4934155" y="6168139"/>
                  </a:lnTo>
                  <a:lnTo>
                    <a:pt x="4919530" y="6180148"/>
                  </a:lnTo>
                  <a:lnTo>
                    <a:pt x="4919848" y="6181412"/>
                  </a:lnTo>
                  <a:lnTo>
                    <a:pt x="4922709" y="6190577"/>
                  </a:lnTo>
                  <a:lnTo>
                    <a:pt x="4925889" y="6194370"/>
                  </a:lnTo>
                  <a:lnTo>
                    <a:pt x="4932248" y="6201954"/>
                  </a:lnTo>
                  <a:lnTo>
                    <a:pt x="4934473" y="6211435"/>
                  </a:lnTo>
                  <a:lnTo>
                    <a:pt x="4927161" y="6212699"/>
                  </a:lnTo>
                  <a:lnTo>
                    <a:pt x="4924935" y="6206379"/>
                  </a:lnTo>
                  <a:lnTo>
                    <a:pt x="4916351" y="6206379"/>
                  </a:lnTo>
                  <a:lnTo>
                    <a:pt x="4909356" y="6208275"/>
                  </a:lnTo>
                  <a:lnTo>
                    <a:pt x="4902997" y="6214596"/>
                  </a:lnTo>
                  <a:lnTo>
                    <a:pt x="4892187" y="6226289"/>
                  </a:lnTo>
                  <a:lnTo>
                    <a:pt x="4871202" y="6238298"/>
                  </a:lnTo>
                  <a:lnTo>
                    <a:pt x="4851172" y="6240510"/>
                  </a:lnTo>
                  <a:lnTo>
                    <a:pt x="4835274" y="6238614"/>
                  </a:lnTo>
                  <a:lnTo>
                    <a:pt x="4826690" y="6246199"/>
                  </a:lnTo>
                  <a:lnTo>
                    <a:pt x="4828916" y="6253151"/>
                  </a:lnTo>
                  <a:lnTo>
                    <a:pt x="4821285" y="6251255"/>
                  </a:lnTo>
                  <a:lnTo>
                    <a:pt x="4806341" y="6248095"/>
                  </a:lnTo>
                  <a:lnTo>
                    <a:pt x="4781224" y="6246515"/>
                  </a:lnTo>
                  <a:lnTo>
                    <a:pt x="4776773" y="6237982"/>
                  </a:lnTo>
                  <a:lnTo>
                    <a:pt x="4773593" y="6228501"/>
                  </a:lnTo>
                  <a:lnTo>
                    <a:pt x="4764055" y="6220284"/>
                  </a:lnTo>
                  <a:lnTo>
                    <a:pt x="4762783" y="6209855"/>
                  </a:lnTo>
                  <a:lnTo>
                    <a:pt x="4760875" y="6201322"/>
                  </a:lnTo>
                  <a:lnTo>
                    <a:pt x="4772321" y="6203535"/>
                  </a:lnTo>
                  <a:lnTo>
                    <a:pt x="4778998" y="6206695"/>
                  </a:lnTo>
                  <a:lnTo>
                    <a:pt x="4789172" y="6189629"/>
                  </a:lnTo>
                  <a:lnTo>
                    <a:pt x="4796803" y="6186469"/>
                  </a:lnTo>
                  <a:lnTo>
                    <a:pt x="4806023" y="6182993"/>
                  </a:lnTo>
                  <a:lnTo>
                    <a:pt x="4826372" y="6185205"/>
                  </a:lnTo>
                  <a:lnTo>
                    <a:pt x="4827008" y="6177620"/>
                  </a:lnTo>
                  <a:lnTo>
                    <a:pt x="4827008" y="6175724"/>
                  </a:lnTo>
                  <a:lnTo>
                    <a:pt x="4826054" y="6164031"/>
                  </a:lnTo>
                  <a:lnTo>
                    <a:pt x="4837500" y="6164979"/>
                  </a:lnTo>
                  <a:lnTo>
                    <a:pt x="4845131" y="6171299"/>
                  </a:lnTo>
                  <a:lnTo>
                    <a:pt x="4864207" y="6173196"/>
                  </a:lnTo>
                  <a:lnTo>
                    <a:pt x="4882330" y="6165927"/>
                  </a:lnTo>
                  <a:lnTo>
                    <a:pt x="4914761" y="6154866"/>
                  </a:lnTo>
                  <a:lnTo>
                    <a:pt x="4939243" y="6145385"/>
                  </a:lnTo>
                  <a:lnTo>
                    <a:pt x="4957048" y="6130532"/>
                  </a:lnTo>
                  <a:lnTo>
                    <a:pt x="4970719" y="6126107"/>
                  </a:lnTo>
                  <a:close/>
                  <a:moveTo>
                    <a:pt x="4269809" y="6099164"/>
                  </a:moveTo>
                  <a:lnTo>
                    <a:pt x="4278081" y="6107690"/>
                  </a:lnTo>
                  <a:lnTo>
                    <a:pt x="4273179" y="6110848"/>
                  </a:lnTo>
                  <a:lnTo>
                    <a:pt x="4273179" y="6119059"/>
                  </a:lnTo>
                  <a:lnTo>
                    <a:pt x="4271341" y="6131691"/>
                  </a:lnTo>
                  <a:lnTo>
                    <a:pt x="4281451" y="6138955"/>
                  </a:lnTo>
                  <a:lnTo>
                    <a:pt x="4275630" y="6154744"/>
                  </a:lnTo>
                  <a:lnTo>
                    <a:pt x="4266439" y="6157902"/>
                  </a:lnTo>
                  <a:lnTo>
                    <a:pt x="4265520" y="6154744"/>
                  </a:lnTo>
                  <a:lnTo>
                    <a:pt x="4271341" y="6143376"/>
                  </a:lnTo>
                  <a:lnTo>
                    <a:pt x="4263988" y="6135797"/>
                  </a:lnTo>
                  <a:lnTo>
                    <a:pt x="4265213" y="6129481"/>
                  </a:lnTo>
                  <a:lnTo>
                    <a:pt x="4267051" y="6122533"/>
                  </a:lnTo>
                  <a:lnTo>
                    <a:pt x="4267051" y="6114954"/>
                  </a:lnTo>
                  <a:lnTo>
                    <a:pt x="4271953" y="6107690"/>
                  </a:lnTo>
                  <a:close/>
                  <a:moveTo>
                    <a:pt x="3049239" y="6092814"/>
                  </a:moveTo>
                  <a:lnTo>
                    <a:pt x="3061023" y="6092814"/>
                  </a:lnTo>
                  <a:lnTo>
                    <a:pt x="3070188" y="6099703"/>
                  </a:lnTo>
                  <a:lnTo>
                    <a:pt x="3064623" y="6107790"/>
                  </a:lnTo>
                  <a:lnTo>
                    <a:pt x="3052513" y="6108689"/>
                  </a:lnTo>
                  <a:lnTo>
                    <a:pt x="3048257" y="6107790"/>
                  </a:lnTo>
                  <a:lnTo>
                    <a:pt x="3038438" y="6097007"/>
                  </a:lnTo>
                  <a:close/>
                  <a:moveTo>
                    <a:pt x="3038243" y="6081701"/>
                  </a:moveTo>
                  <a:lnTo>
                    <a:pt x="3041613" y="6088628"/>
                  </a:lnTo>
                  <a:lnTo>
                    <a:pt x="3032422" y="6094401"/>
                  </a:lnTo>
                  <a:lnTo>
                    <a:pt x="3024150" y="6082855"/>
                  </a:lnTo>
                  <a:close/>
                  <a:moveTo>
                    <a:pt x="3863987" y="6053126"/>
                  </a:moveTo>
                  <a:lnTo>
                    <a:pt x="3875919" y="6056271"/>
                  </a:lnTo>
                  <a:lnTo>
                    <a:pt x="3881401" y="6066964"/>
                  </a:lnTo>
                  <a:lnTo>
                    <a:pt x="3875919" y="6067908"/>
                  </a:lnTo>
                  <a:lnTo>
                    <a:pt x="3880111" y="6079230"/>
                  </a:lnTo>
                  <a:lnTo>
                    <a:pt x="3876886" y="6086464"/>
                  </a:lnTo>
                  <a:lnTo>
                    <a:pt x="3865277" y="6084891"/>
                  </a:lnTo>
                  <a:lnTo>
                    <a:pt x="3860763" y="6066021"/>
                  </a:lnTo>
                  <a:close/>
                  <a:moveTo>
                    <a:pt x="4100970" y="6043601"/>
                  </a:moveTo>
                  <a:lnTo>
                    <a:pt x="4111588" y="6057374"/>
                  </a:lnTo>
                  <a:lnTo>
                    <a:pt x="4101282" y="6065826"/>
                  </a:lnTo>
                  <a:lnTo>
                    <a:pt x="4103156" y="6054244"/>
                  </a:lnTo>
                  <a:lnTo>
                    <a:pt x="4098784" y="6049861"/>
                  </a:lnTo>
                  <a:lnTo>
                    <a:pt x="4092850" y="6051113"/>
                  </a:lnTo>
                  <a:lnTo>
                    <a:pt x="4092538" y="6046105"/>
                  </a:lnTo>
                  <a:close/>
                  <a:moveTo>
                    <a:pt x="4379876" y="6040426"/>
                  </a:moveTo>
                  <a:lnTo>
                    <a:pt x="4379876" y="6051117"/>
                  </a:lnTo>
                  <a:lnTo>
                    <a:pt x="4366858" y="6060550"/>
                  </a:lnTo>
                  <a:lnTo>
                    <a:pt x="4364318" y="6075014"/>
                  </a:lnTo>
                  <a:lnTo>
                    <a:pt x="4352888" y="6098282"/>
                  </a:lnTo>
                  <a:lnTo>
                    <a:pt x="4333838" y="6105514"/>
                  </a:lnTo>
                  <a:lnTo>
                    <a:pt x="4335425" y="6088849"/>
                  </a:lnTo>
                  <a:lnTo>
                    <a:pt x="4324313" y="6089163"/>
                  </a:lnTo>
                  <a:lnTo>
                    <a:pt x="4328123" y="6083818"/>
                  </a:lnTo>
                  <a:lnTo>
                    <a:pt x="4333520" y="6070297"/>
                  </a:lnTo>
                  <a:lnTo>
                    <a:pt x="4345903" y="6053318"/>
                  </a:lnTo>
                  <a:lnTo>
                    <a:pt x="4360508" y="6048287"/>
                  </a:lnTo>
                  <a:close/>
                  <a:moveTo>
                    <a:pt x="4333108" y="6021376"/>
                  </a:moveTo>
                  <a:lnTo>
                    <a:pt x="4337013" y="6023281"/>
                  </a:lnTo>
                  <a:lnTo>
                    <a:pt x="4334610" y="6030266"/>
                  </a:lnTo>
                  <a:lnTo>
                    <a:pt x="4325900" y="6030901"/>
                  </a:lnTo>
                  <a:close/>
                  <a:moveTo>
                    <a:pt x="4191713" y="6019789"/>
                  </a:moveTo>
                  <a:lnTo>
                    <a:pt x="4195726" y="6021376"/>
                  </a:lnTo>
                  <a:lnTo>
                    <a:pt x="4187700" y="6034077"/>
                  </a:lnTo>
                  <a:lnTo>
                    <a:pt x="4184613" y="6029314"/>
                  </a:lnTo>
                  <a:close/>
                  <a:moveTo>
                    <a:pt x="3752636" y="6002326"/>
                  </a:moveTo>
                  <a:lnTo>
                    <a:pt x="3754400" y="6015026"/>
                  </a:lnTo>
                  <a:lnTo>
                    <a:pt x="3748050" y="6006165"/>
                  </a:lnTo>
                  <a:close/>
                  <a:moveTo>
                    <a:pt x="4012798" y="5995976"/>
                  </a:moveTo>
                  <a:lnTo>
                    <a:pt x="4024276" y="6005183"/>
                  </a:lnTo>
                  <a:lnTo>
                    <a:pt x="4014970" y="6022011"/>
                  </a:lnTo>
                  <a:lnTo>
                    <a:pt x="4008145" y="6026139"/>
                  </a:lnTo>
                  <a:lnTo>
                    <a:pt x="4001941" y="6024234"/>
                  </a:lnTo>
                  <a:lnTo>
                    <a:pt x="3997288" y="6018201"/>
                  </a:lnTo>
                  <a:lnTo>
                    <a:pt x="4005663" y="6015661"/>
                  </a:lnTo>
                  <a:lnTo>
                    <a:pt x="3998218" y="6010581"/>
                  </a:lnTo>
                  <a:lnTo>
                    <a:pt x="4001320" y="6007406"/>
                  </a:lnTo>
                  <a:lnTo>
                    <a:pt x="4011867" y="6008358"/>
                  </a:lnTo>
                  <a:lnTo>
                    <a:pt x="4015900" y="6008358"/>
                  </a:lnTo>
                  <a:lnTo>
                    <a:pt x="4011867" y="6001056"/>
                  </a:lnTo>
                  <a:close/>
                  <a:moveTo>
                    <a:pt x="4097132" y="5994389"/>
                  </a:moveTo>
                  <a:lnTo>
                    <a:pt x="4100476" y="6005330"/>
                  </a:lnTo>
                  <a:lnTo>
                    <a:pt x="4097740" y="6018202"/>
                  </a:lnTo>
                  <a:lnTo>
                    <a:pt x="4086188" y="6005652"/>
                  </a:lnTo>
                  <a:lnTo>
                    <a:pt x="4086188" y="5997929"/>
                  </a:lnTo>
                  <a:close/>
                  <a:moveTo>
                    <a:pt x="4278593" y="5988039"/>
                  </a:moveTo>
                  <a:lnTo>
                    <a:pt x="4284943" y="5988039"/>
                  </a:lnTo>
                  <a:lnTo>
                    <a:pt x="4292563" y="5991214"/>
                  </a:lnTo>
                  <a:lnTo>
                    <a:pt x="4286213" y="5994389"/>
                  </a:lnTo>
                  <a:lnTo>
                    <a:pt x="4282085" y="5999786"/>
                  </a:lnTo>
                  <a:lnTo>
                    <a:pt x="4270655" y="5997564"/>
                  </a:lnTo>
                  <a:lnTo>
                    <a:pt x="4256685" y="6003914"/>
                  </a:lnTo>
                  <a:lnTo>
                    <a:pt x="4258908" y="6019789"/>
                  </a:lnTo>
                  <a:lnTo>
                    <a:pt x="4251288" y="6013439"/>
                  </a:lnTo>
                  <a:lnTo>
                    <a:pt x="4253510" y="6000739"/>
                  </a:lnTo>
                  <a:lnTo>
                    <a:pt x="4262718" y="5989309"/>
                  </a:lnTo>
                  <a:close/>
                  <a:moveTo>
                    <a:pt x="4044769" y="5988039"/>
                  </a:moveTo>
                  <a:lnTo>
                    <a:pt x="4050157" y="5994389"/>
                  </a:lnTo>
                  <a:lnTo>
                    <a:pt x="4052851" y="6001691"/>
                  </a:lnTo>
                  <a:lnTo>
                    <a:pt x="4042748" y="6007089"/>
                  </a:lnTo>
                  <a:lnTo>
                    <a:pt x="4041738" y="6002009"/>
                  </a:lnTo>
                  <a:close/>
                  <a:moveTo>
                    <a:pt x="2784354" y="5988039"/>
                  </a:moveTo>
                  <a:lnTo>
                    <a:pt x="2798725" y="5999034"/>
                  </a:lnTo>
                  <a:lnTo>
                    <a:pt x="2788699" y="6005502"/>
                  </a:lnTo>
                  <a:lnTo>
                    <a:pt x="2779675" y="5992566"/>
                  </a:lnTo>
                  <a:close/>
                  <a:moveTo>
                    <a:pt x="4162388" y="5973751"/>
                  </a:moveTo>
                  <a:lnTo>
                    <a:pt x="4157943" y="5978006"/>
                  </a:lnTo>
                  <a:lnTo>
                    <a:pt x="4156038" y="5991099"/>
                  </a:lnTo>
                  <a:lnTo>
                    <a:pt x="4147783" y="6000918"/>
                  </a:lnTo>
                  <a:lnTo>
                    <a:pt x="4133813" y="6005501"/>
                  </a:lnTo>
                  <a:lnTo>
                    <a:pt x="4136035" y="5994372"/>
                  </a:lnTo>
                  <a:lnTo>
                    <a:pt x="4150640" y="5986844"/>
                  </a:lnTo>
                  <a:cubicBezTo>
                    <a:pt x="4150958" y="5982807"/>
                    <a:pt x="4151275" y="5978770"/>
                    <a:pt x="4151593" y="5974733"/>
                  </a:cubicBezTo>
                  <a:close/>
                  <a:moveTo>
                    <a:pt x="4248322" y="5964226"/>
                  </a:moveTo>
                  <a:lnTo>
                    <a:pt x="4257308" y="5967568"/>
                  </a:lnTo>
                  <a:lnTo>
                    <a:pt x="4262400" y="5977594"/>
                  </a:lnTo>
                  <a:lnTo>
                    <a:pt x="4250419" y="5983276"/>
                  </a:lnTo>
                  <a:lnTo>
                    <a:pt x="4248322" y="5979934"/>
                  </a:lnTo>
                  <a:lnTo>
                    <a:pt x="4252515" y="5971913"/>
                  </a:lnTo>
                  <a:lnTo>
                    <a:pt x="4246525" y="5970910"/>
                  </a:lnTo>
                  <a:close/>
                  <a:moveTo>
                    <a:pt x="4031293" y="5961051"/>
                  </a:moveTo>
                  <a:lnTo>
                    <a:pt x="4036975" y="5972352"/>
                  </a:lnTo>
                  <a:lnTo>
                    <a:pt x="4031293" y="5980101"/>
                  </a:lnTo>
                  <a:lnTo>
                    <a:pt x="4020264" y="5978163"/>
                  </a:lnTo>
                  <a:lnTo>
                    <a:pt x="4017925" y="5969446"/>
                  </a:lnTo>
                  <a:lnTo>
                    <a:pt x="4020264" y="5964280"/>
                  </a:lnTo>
                  <a:close/>
                  <a:moveTo>
                    <a:pt x="4088954" y="5956289"/>
                  </a:moveTo>
                  <a:lnTo>
                    <a:pt x="4090951" y="5968530"/>
                  </a:lnTo>
                  <a:lnTo>
                    <a:pt x="4086956" y="5976792"/>
                  </a:lnTo>
                  <a:lnTo>
                    <a:pt x="4079300" y="5981689"/>
                  </a:lnTo>
                  <a:lnTo>
                    <a:pt x="4070313" y="5972814"/>
                  </a:lnTo>
                  <a:lnTo>
                    <a:pt x="4074307" y="5961797"/>
                  </a:lnTo>
                  <a:close/>
                  <a:moveTo>
                    <a:pt x="4116516" y="5949939"/>
                  </a:moveTo>
                  <a:lnTo>
                    <a:pt x="4121773" y="5953928"/>
                  </a:lnTo>
                  <a:cubicBezTo>
                    <a:pt x="4122082" y="5958939"/>
                    <a:pt x="4122392" y="5963951"/>
                    <a:pt x="4122701" y="5968962"/>
                  </a:cubicBezTo>
                  <a:lnTo>
                    <a:pt x="4112804" y="5983383"/>
                  </a:lnTo>
                  <a:lnTo>
                    <a:pt x="4107547" y="5986452"/>
                  </a:lnTo>
                  <a:lnTo>
                    <a:pt x="4098888" y="5969269"/>
                  </a:lnTo>
                  <a:lnTo>
                    <a:pt x="4104145" y="5953928"/>
                  </a:lnTo>
                  <a:close/>
                  <a:moveTo>
                    <a:pt x="3879813" y="5943589"/>
                  </a:moveTo>
                  <a:lnTo>
                    <a:pt x="3887751" y="5947117"/>
                  </a:lnTo>
                  <a:lnTo>
                    <a:pt x="3881136" y="5953114"/>
                  </a:lnTo>
                  <a:close/>
                  <a:moveTo>
                    <a:pt x="4230772" y="5937239"/>
                  </a:moveTo>
                  <a:lnTo>
                    <a:pt x="4237000" y="5943884"/>
                  </a:lnTo>
                  <a:lnTo>
                    <a:pt x="4235901" y="5950530"/>
                  </a:lnTo>
                  <a:lnTo>
                    <a:pt x="4228574" y="5951527"/>
                  </a:lnTo>
                  <a:lnTo>
                    <a:pt x="4227475" y="5946210"/>
                  </a:lnTo>
                  <a:close/>
                  <a:moveTo>
                    <a:pt x="4015702" y="5929301"/>
                  </a:moveTo>
                  <a:lnTo>
                    <a:pt x="4021100" y="5932476"/>
                  </a:lnTo>
                  <a:cubicBezTo>
                    <a:pt x="4020782" y="5935651"/>
                    <a:pt x="4020465" y="5938826"/>
                    <a:pt x="4020147" y="5942001"/>
                  </a:cubicBezTo>
                  <a:lnTo>
                    <a:pt x="4015067" y="5948351"/>
                  </a:lnTo>
                  <a:lnTo>
                    <a:pt x="4011575" y="5945176"/>
                  </a:lnTo>
                  <a:lnTo>
                    <a:pt x="4011575" y="5932476"/>
                  </a:lnTo>
                  <a:close/>
                  <a:moveTo>
                    <a:pt x="3920838" y="5926126"/>
                  </a:moveTo>
                  <a:lnTo>
                    <a:pt x="3922676" y="5931232"/>
                  </a:lnTo>
                  <a:lnTo>
                    <a:pt x="3912566" y="5937239"/>
                  </a:lnTo>
                  <a:lnTo>
                    <a:pt x="3905213" y="5935437"/>
                  </a:lnTo>
                  <a:lnTo>
                    <a:pt x="3909502" y="5932433"/>
                  </a:lnTo>
                  <a:close/>
                  <a:moveTo>
                    <a:pt x="4101110" y="5921364"/>
                  </a:moveTo>
                  <a:lnTo>
                    <a:pt x="4111588" y="5922290"/>
                  </a:lnTo>
                  <a:lnTo>
                    <a:pt x="4111588" y="5927229"/>
                  </a:lnTo>
                  <a:lnTo>
                    <a:pt x="4102063" y="5932477"/>
                  </a:lnTo>
                  <a:lnTo>
                    <a:pt x="4092538" y="5930625"/>
                  </a:lnTo>
                  <a:close/>
                  <a:moveTo>
                    <a:pt x="4052850" y="5919776"/>
                  </a:moveTo>
                  <a:lnTo>
                    <a:pt x="4063963" y="5927797"/>
                  </a:lnTo>
                  <a:lnTo>
                    <a:pt x="4054952" y="5938826"/>
                  </a:lnTo>
                  <a:lnTo>
                    <a:pt x="4052850" y="5932142"/>
                  </a:lnTo>
                  <a:close/>
                  <a:moveTo>
                    <a:pt x="4071020" y="5907076"/>
                  </a:moveTo>
                  <a:lnTo>
                    <a:pt x="4081640" y="5907076"/>
                  </a:lnTo>
                  <a:lnTo>
                    <a:pt x="4089363" y="5911287"/>
                  </a:lnTo>
                  <a:lnTo>
                    <a:pt x="4088397" y="5919711"/>
                  </a:lnTo>
                  <a:lnTo>
                    <a:pt x="4079709" y="5922951"/>
                  </a:lnTo>
                  <a:lnTo>
                    <a:pt x="4065550" y="5910316"/>
                  </a:lnTo>
                  <a:close/>
                  <a:moveTo>
                    <a:pt x="4007267" y="5895964"/>
                  </a:moveTo>
                  <a:lnTo>
                    <a:pt x="4014411" y="5903050"/>
                  </a:lnTo>
                  <a:cubicBezTo>
                    <a:pt x="4014524" y="5905519"/>
                    <a:pt x="4014638" y="5907989"/>
                    <a:pt x="4014751" y="5910458"/>
                  </a:cubicBezTo>
                  <a:lnTo>
                    <a:pt x="4005566" y="5918189"/>
                  </a:lnTo>
                  <a:lnTo>
                    <a:pt x="4005566" y="5907559"/>
                  </a:lnTo>
                  <a:lnTo>
                    <a:pt x="4000463" y="5900151"/>
                  </a:lnTo>
                  <a:close/>
                  <a:moveTo>
                    <a:pt x="4201841" y="5892789"/>
                  </a:moveTo>
                  <a:lnTo>
                    <a:pt x="4210013" y="5899073"/>
                  </a:lnTo>
                  <a:lnTo>
                    <a:pt x="4198900" y="5900727"/>
                  </a:lnTo>
                  <a:close/>
                  <a:moveTo>
                    <a:pt x="4190963" y="5889614"/>
                  </a:moveTo>
                  <a:lnTo>
                    <a:pt x="4183660" y="5905999"/>
                  </a:lnTo>
                  <a:lnTo>
                    <a:pt x="4173818" y="5905999"/>
                  </a:lnTo>
                  <a:lnTo>
                    <a:pt x="4159213" y="5916602"/>
                  </a:lnTo>
                  <a:lnTo>
                    <a:pt x="4163340" y="5901823"/>
                  </a:lnTo>
                  <a:lnTo>
                    <a:pt x="4173818" y="5899574"/>
                  </a:lnTo>
                  <a:close/>
                  <a:moveTo>
                    <a:pt x="3983882" y="5889614"/>
                  </a:moveTo>
                  <a:lnTo>
                    <a:pt x="3990938" y="5892617"/>
                  </a:lnTo>
                  <a:lnTo>
                    <a:pt x="3980707" y="5900727"/>
                  </a:lnTo>
                  <a:lnTo>
                    <a:pt x="3978238" y="5897723"/>
                  </a:lnTo>
                  <a:close/>
                  <a:moveTo>
                    <a:pt x="4234460" y="5870564"/>
                  </a:moveTo>
                  <a:lnTo>
                    <a:pt x="4239858" y="5870564"/>
                  </a:lnTo>
                  <a:lnTo>
                    <a:pt x="4244938" y="5873567"/>
                  </a:lnTo>
                  <a:lnTo>
                    <a:pt x="4253510" y="5873567"/>
                  </a:lnTo>
                  <a:lnTo>
                    <a:pt x="4254463" y="5881676"/>
                  </a:lnTo>
                  <a:lnTo>
                    <a:pt x="4238588" y="5880775"/>
                  </a:lnTo>
                  <a:lnTo>
                    <a:pt x="4239858" y="5888584"/>
                  </a:lnTo>
                  <a:lnTo>
                    <a:pt x="4232238" y="5892789"/>
                  </a:lnTo>
                  <a:lnTo>
                    <a:pt x="4225888" y="5886782"/>
                  </a:lnTo>
                  <a:lnTo>
                    <a:pt x="4213188" y="5887082"/>
                  </a:lnTo>
                  <a:lnTo>
                    <a:pt x="4218585" y="5875069"/>
                  </a:lnTo>
                  <a:close/>
                  <a:moveTo>
                    <a:pt x="3641967" y="5862626"/>
                  </a:moveTo>
                  <a:lnTo>
                    <a:pt x="3650372" y="5864489"/>
                  </a:lnTo>
                  <a:lnTo>
                    <a:pt x="3649127" y="5869770"/>
                  </a:lnTo>
                  <a:lnTo>
                    <a:pt x="3663757" y="5872565"/>
                  </a:lnTo>
                  <a:lnTo>
                    <a:pt x="3671850" y="5887784"/>
                  </a:lnTo>
                  <a:lnTo>
                    <a:pt x="3659399" y="5883746"/>
                  </a:lnTo>
                  <a:lnTo>
                    <a:pt x="3656597" y="5891201"/>
                  </a:lnTo>
                  <a:lnTo>
                    <a:pt x="3647570" y="5884989"/>
                  </a:lnTo>
                  <a:lnTo>
                    <a:pt x="3640100" y="5873497"/>
                  </a:lnTo>
                  <a:close/>
                  <a:moveTo>
                    <a:pt x="4038979" y="5856276"/>
                  </a:moveTo>
                  <a:lnTo>
                    <a:pt x="4043930" y="5866368"/>
                  </a:lnTo>
                  <a:lnTo>
                    <a:pt x="4048262" y="5865422"/>
                  </a:lnTo>
                  <a:lnTo>
                    <a:pt x="4057545" y="5871730"/>
                  </a:lnTo>
                  <a:lnTo>
                    <a:pt x="4057545" y="5878038"/>
                  </a:lnTo>
                  <a:lnTo>
                    <a:pt x="4063734" y="5884346"/>
                  </a:lnTo>
                  <a:lnTo>
                    <a:pt x="4064972" y="5897593"/>
                  </a:lnTo>
                  <a:lnTo>
                    <a:pt x="4067138" y="5902955"/>
                  </a:lnTo>
                  <a:lnTo>
                    <a:pt x="4060949" y="5903901"/>
                  </a:lnTo>
                  <a:lnTo>
                    <a:pt x="4049500" y="5894754"/>
                  </a:lnTo>
                  <a:lnTo>
                    <a:pt x="4049500" y="5884346"/>
                  </a:lnTo>
                  <a:lnTo>
                    <a:pt x="4038051" y="5879931"/>
                  </a:lnTo>
                  <a:lnTo>
                    <a:pt x="4030625" y="5872046"/>
                  </a:lnTo>
                  <a:lnTo>
                    <a:pt x="4033719" y="5860376"/>
                  </a:lnTo>
                  <a:close/>
                  <a:moveTo>
                    <a:pt x="3149881" y="5826114"/>
                  </a:moveTo>
                  <a:lnTo>
                    <a:pt x="3157501" y="5826114"/>
                  </a:lnTo>
                  <a:lnTo>
                    <a:pt x="3153373" y="5832443"/>
                  </a:lnTo>
                  <a:lnTo>
                    <a:pt x="3156548" y="5844152"/>
                  </a:lnTo>
                  <a:lnTo>
                    <a:pt x="3139721" y="5873583"/>
                  </a:lnTo>
                  <a:lnTo>
                    <a:pt x="3130831" y="5891938"/>
                  </a:lnTo>
                  <a:lnTo>
                    <a:pt x="3124798" y="5905229"/>
                  </a:lnTo>
                  <a:lnTo>
                    <a:pt x="3122893" y="5909976"/>
                  </a:lnTo>
                  <a:lnTo>
                    <a:pt x="3121941" y="5912508"/>
                  </a:lnTo>
                  <a:lnTo>
                    <a:pt x="3123528" y="5936876"/>
                  </a:lnTo>
                  <a:lnTo>
                    <a:pt x="3137181" y="5954597"/>
                  </a:lnTo>
                  <a:lnTo>
                    <a:pt x="3133371" y="5977699"/>
                  </a:lnTo>
                  <a:lnTo>
                    <a:pt x="3117813" y="5997953"/>
                  </a:lnTo>
                  <a:lnTo>
                    <a:pt x="3124163" y="6015358"/>
                  </a:lnTo>
                  <a:lnTo>
                    <a:pt x="3115591" y="6019789"/>
                  </a:lnTo>
                  <a:lnTo>
                    <a:pt x="3102891" y="6012510"/>
                  </a:lnTo>
                  <a:lnTo>
                    <a:pt x="3079713" y="6004282"/>
                  </a:lnTo>
                  <a:lnTo>
                    <a:pt x="3056218" y="5995105"/>
                  </a:lnTo>
                  <a:lnTo>
                    <a:pt x="3026691" y="5965990"/>
                  </a:lnTo>
                  <a:lnTo>
                    <a:pt x="2989543" y="5965357"/>
                  </a:lnTo>
                  <a:lnTo>
                    <a:pt x="2947633" y="5933078"/>
                  </a:lnTo>
                  <a:lnTo>
                    <a:pt x="2912708" y="5916622"/>
                  </a:lnTo>
                  <a:lnTo>
                    <a:pt x="2905088" y="5909343"/>
                  </a:lnTo>
                  <a:lnTo>
                    <a:pt x="2869210" y="5903331"/>
                  </a:lnTo>
                  <a:lnTo>
                    <a:pt x="2860638" y="5874216"/>
                  </a:lnTo>
                  <a:lnTo>
                    <a:pt x="2873973" y="5853962"/>
                  </a:lnTo>
                  <a:lnTo>
                    <a:pt x="2885720" y="5848583"/>
                  </a:lnTo>
                  <a:cubicBezTo>
                    <a:pt x="2885614" y="5845102"/>
                    <a:pt x="2885509" y="5841620"/>
                    <a:pt x="2885403" y="5838139"/>
                  </a:cubicBezTo>
                  <a:lnTo>
                    <a:pt x="2894928" y="5839722"/>
                  </a:lnTo>
                  <a:lnTo>
                    <a:pt x="2898420" y="5846367"/>
                  </a:lnTo>
                  <a:lnTo>
                    <a:pt x="2907945" y="5857760"/>
                  </a:lnTo>
                  <a:lnTo>
                    <a:pt x="2917470" y="5854595"/>
                  </a:lnTo>
                  <a:lnTo>
                    <a:pt x="2933028" y="5839722"/>
                  </a:lnTo>
                  <a:lnTo>
                    <a:pt x="2946046" y="5847000"/>
                  </a:lnTo>
                  <a:lnTo>
                    <a:pt x="2958746" y="5847950"/>
                  </a:lnTo>
                  <a:lnTo>
                    <a:pt x="2968271" y="5862507"/>
                  </a:lnTo>
                  <a:lnTo>
                    <a:pt x="2990496" y="5860292"/>
                  </a:lnTo>
                  <a:lnTo>
                    <a:pt x="3014943" y="5851431"/>
                  </a:lnTo>
                  <a:lnTo>
                    <a:pt x="3037168" y="5857444"/>
                  </a:lnTo>
                  <a:lnTo>
                    <a:pt x="3064473" y="5851114"/>
                  </a:lnTo>
                  <a:lnTo>
                    <a:pt x="3086698" y="5839405"/>
                  </a:lnTo>
                  <a:lnTo>
                    <a:pt x="3113368" y="5842253"/>
                  </a:lnTo>
                  <a:lnTo>
                    <a:pt x="3123528" y="5834975"/>
                  </a:lnTo>
                  <a:lnTo>
                    <a:pt x="3141626" y="5833392"/>
                  </a:lnTo>
                  <a:close/>
                  <a:moveTo>
                    <a:pt x="3635338" y="5800714"/>
                  </a:moveTo>
                  <a:lnTo>
                    <a:pt x="3644716" y="5802964"/>
                  </a:lnTo>
                  <a:lnTo>
                    <a:pt x="3643422" y="5813575"/>
                  </a:lnTo>
                  <a:lnTo>
                    <a:pt x="3652801" y="5819040"/>
                  </a:lnTo>
                  <a:lnTo>
                    <a:pt x="3652477" y="5826114"/>
                  </a:lnTo>
                  <a:lnTo>
                    <a:pt x="3643422" y="5820648"/>
                  </a:lnTo>
                  <a:lnTo>
                    <a:pt x="3636308" y="5816468"/>
                  </a:lnTo>
                  <a:cubicBezTo>
                    <a:pt x="3635985" y="5811217"/>
                    <a:pt x="3635661" y="5805965"/>
                    <a:pt x="3635338" y="5800714"/>
                  </a:cubicBezTo>
                  <a:close/>
                  <a:moveTo>
                    <a:pt x="3630817" y="5799126"/>
                  </a:moveTo>
                  <a:lnTo>
                    <a:pt x="3632059" y="5810705"/>
                  </a:lnTo>
                  <a:cubicBezTo>
                    <a:pt x="3632163" y="5813600"/>
                    <a:pt x="3632266" y="5816495"/>
                    <a:pt x="3632370" y="5819390"/>
                  </a:cubicBezTo>
                  <a:lnTo>
                    <a:pt x="3635787" y="5830004"/>
                  </a:lnTo>
                  <a:lnTo>
                    <a:pt x="3639514" y="5825180"/>
                  </a:lnTo>
                  <a:lnTo>
                    <a:pt x="3655976" y="5833221"/>
                  </a:lnTo>
                  <a:lnTo>
                    <a:pt x="3655355" y="5847052"/>
                  </a:lnTo>
                  <a:lnTo>
                    <a:pt x="3644794" y="5844801"/>
                  </a:lnTo>
                  <a:lnTo>
                    <a:pt x="3642309" y="5848339"/>
                  </a:lnTo>
                  <a:lnTo>
                    <a:pt x="3630506" y="5843514"/>
                  </a:lnTo>
                  <a:lnTo>
                    <a:pt x="3629575" y="5835794"/>
                  </a:lnTo>
                  <a:lnTo>
                    <a:pt x="3624294" y="5825823"/>
                  </a:lnTo>
                  <a:lnTo>
                    <a:pt x="3622741" y="5836438"/>
                  </a:lnTo>
                  <a:lnTo>
                    <a:pt x="3613113" y="5827110"/>
                  </a:lnTo>
                  <a:lnTo>
                    <a:pt x="3616840" y="5811349"/>
                  </a:lnTo>
                  <a:lnTo>
                    <a:pt x="3624294" y="5817782"/>
                  </a:lnTo>
                  <a:close/>
                  <a:moveTo>
                    <a:pt x="3095553" y="5791189"/>
                  </a:moveTo>
                  <a:lnTo>
                    <a:pt x="3106700" y="5794813"/>
                  </a:lnTo>
                  <a:lnTo>
                    <a:pt x="3099944" y="5808652"/>
                  </a:lnTo>
                  <a:lnTo>
                    <a:pt x="3090825" y="5795472"/>
                  </a:lnTo>
                  <a:close/>
                  <a:moveTo>
                    <a:pt x="4154133" y="5781664"/>
                  </a:moveTo>
                  <a:lnTo>
                    <a:pt x="4166833" y="5782604"/>
                  </a:lnTo>
                  <a:lnTo>
                    <a:pt x="4171913" y="5800150"/>
                  </a:lnTo>
                  <a:lnTo>
                    <a:pt x="4173501" y="5810489"/>
                  </a:lnTo>
                  <a:lnTo>
                    <a:pt x="4166198" y="5815816"/>
                  </a:lnTo>
                  <a:lnTo>
                    <a:pt x="4161753" y="5829289"/>
                  </a:lnTo>
                  <a:lnTo>
                    <a:pt x="4149053" y="5818009"/>
                  </a:lnTo>
                  <a:lnTo>
                    <a:pt x="4157625" y="5803596"/>
                  </a:lnTo>
                  <a:lnTo>
                    <a:pt x="4143338" y="5794197"/>
                  </a:lnTo>
                  <a:lnTo>
                    <a:pt x="4144608" y="5783544"/>
                  </a:lnTo>
                  <a:close/>
                  <a:moveTo>
                    <a:pt x="3652252" y="5780076"/>
                  </a:moveTo>
                  <a:lnTo>
                    <a:pt x="3658821" y="5780076"/>
                  </a:lnTo>
                  <a:lnTo>
                    <a:pt x="3654223" y="5787061"/>
                  </a:lnTo>
                  <a:lnTo>
                    <a:pt x="3659150" y="5794364"/>
                  </a:lnTo>
                  <a:lnTo>
                    <a:pt x="3649625" y="5789919"/>
                  </a:lnTo>
                  <a:close/>
                  <a:moveTo>
                    <a:pt x="1810406" y="5757851"/>
                  </a:moveTo>
                  <a:lnTo>
                    <a:pt x="1816824" y="5766824"/>
                  </a:lnTo>
                  <a:lnTo>
                    <a:pt x="1832868" y="5767422"/>
                  </a:lnTo>
                  <a:lnTo>
                    <a:pt x="1835114" y="5778489"/>
                  </a:lnTo>
                  <a:lnTo>
                    <a:pt x="1829659" y="5772507"/>
                  </a:lnTo>
                  <a:lnTo>
                    <a:pt x="1816824" y="5771909"/>
                  </a:lnTo>
                  <a:lnTo>
                    <a:pt x="1809444" y="5775797"/>
                  </a:lnTo>
                  <a:lnTo>
                    <a:pt x="1804951" y="5768918"/>
                  </a:lnTo>
                  <a:close/>
                  <a:moveTo>
                    <a:pt x="3645223" y="5754676"/>
                  </a:moveTo>
                  <a:lnTo>
                    <a:pt x="3645223" y="5762230"/>
                  </a:lnTo>
                  <a:lnTo>
                    <a:pt x="3648038" y="5769470"/>
                  </a:lnTo>
                  <a:lnTo>
                    <a:pt x="3646162" y="5785838"/>
                  </a:lnTo>
                  <a:lnTo>
                    <a:pt x="3640533" y="5785838"/>
                  </a:lnTo>
                  <a:lnTo>
                    <a:pt x="3639595" y="5781746"/>
                  </a:lnTo>
                  <a:lnTo>
                    <a:pt x="3630839" y="5791189"/>
                  </a:lnTo>
                  <a:lnTo>
                    <a:pt x="3627400" y="5788356"/>
                  </a:lnTo>
                  <a:cubicBezTo>
                    <a:pt x="3627608" y="5785523"/>
                    <a:pt x="3627817" y="5782690"/>
                    <a:pt x="3628025" y="5779857"/>
                  </a:cubicBezTo>
                  <a:lnTo>
                    <a:pt x="3632716" y="5772303"/>
                  </a:lnTo>
                  <a:lnTo>
                    <a:pt x="3633966" y="5761601"/>
                  </a:lnTo>
                  <a:close/>
                  <a:moveTo>
                    <a:pt x="4003575" y="5735626"/>
                  </a:moveTo>
                  <a:lnTo>
                    <a:pt x="4014159" y="5735626"/>
                  </a:lnTo>
                  <a:lnTo>
                    <a:pt x="4019139" y="5746117"/>
                  </a:lnTo>
                  <a:lnTo>
                    <a:pt x="4029723" y="5752674"/>
                  </a:lnTo>
                  <a:lnTo>
                    <a:pt x="4032213" y="5759232"/>
                  </a:lnTo>
                  <a:lnTo>
                    <a:pt x="4021629" y="5765789"/>
                  </a:lnTo>
                  <a:lnTo>
                    <a:pt x="4014470" y="5761527"/>
                  </a:lnTo>
                  <a:lnTo>
                    <a:pt x="4017583" y="5753986"/>
                  </a:lnTo>
                  <a:lnTo>
                    <a:pt x="4002953" y="5749724"/>
                  </a:lnTo>
                  <a:lnTo>
                    <a:pt x="4000463" y="5742183"/>
                  </a:lnTo>
                  <a:close/>
                  <a:moveTo>
                    <a:pt x="3888209" y="5732451"/>
                  </a:moveTo>
                  <a:lnTo>
                    <a:pt x="3904177" y="5735657"/>
                  </a:lnTo>
                  <a:lnTo>
                    <a:pt x="3915036" y="5750404"/>
                  </a:lnTo>
                  <a:lnTo>
                    <a:pt x="3923658" y="5764189"/>
                  </a:lnTo>
                  <a:lnTo>
                    <a:pt x="3940904" y="5769319"/>
                  </a:lnTo>
                  <a:lnTo>
                    <a:pt x="3947291" y="5776692"/>
                  </a:lnTo>
                  <a:lnTo>
                    <a:pt x="3975714" y="5776372"/>
                  </a:lnTo>
                  <a:lnTo>
                    <a:pt x="3978269" y="5781822"/>
                  </a:lnTo>
                  <a:lnTo>
                    <a:pt x="3978269" y="5793684"/>
                  </a:lnTo>
                  <a:lnTo>
                    <a:pt x="3983698" y="5799454"/>
                  </a:lnTo>
                  <a:lnTo>
                    <a:pt x="3981463" y="5809393"/>
                  </a:lnTo>
                  <a:lnTo>
                    <a:pt x="3986892" y="5816766"/>
                  </a:lnTo>
                  <a:lnTo>
                    <a:pt x="3999986" y="5826063"/>
                  </a:lnTo>
                  <a:lnTo>
                    <a:pt x="4010205" y="5829269"/>
                  </a:lnTo>
                  <a:lnTo>
                    <a:pt x="4027451" y="5832475"/>
                  </a:lnTo>
                  <a:lnTo>
                    <a:pt x="4026812" y="5854596"/>
                  </a:lnTo>
                  <a:lnTo>
                    <a:pt x="4015954" y="5864214"/>
                  </a:lnTo>
                  <a:lnTo>
                    <a:pt x="4000944" y="5860367"/>
                  </a:lnTo>
                  <a:lnTo>
                    <a:pt x="3993598" y="5852672"/>
                  </a:lnTo>
                  <a:lnTo>
                    <a:pt x="3991363" y="5839849"/>
                  </a:lnTo>
                  <a:lnTo>
                    <a:pt x="3975395" y="5831834"/>
                  </a:lnTo>
                  <a:cubicBezTo>
                    <a:pt x="3975714" y="5828201"/>
                    <a:pt x="3976034" y="5824567"/>
                    <a:pt x="3976353" y="5820934"/>
                  </a:cubicBezTo>
                  <a:lnTo>
                    <a:pt x="3963259" y="5812919"/>
                  </a:lnTo>
                  <a:lnTo>
                    <a:pt x="3959107" y="5804263"/>
                  </a:lnTo>
                  <a:lnTo>
                    <a:pt x="3927171" y="5801378"/>
                  </a:lnTo>
                  <a:lnTo>
                    <a:pt x="3922700" y="5794004"/>
                  </a:lnTo>
                  <a:cubicBezTo>
                    <a:pt x="3923019" y="5790050"/>
                    <a:pt x="3923339" y="5786096"/>
                    <a:pt x="3923658" y="5782142"/>
                  </a:cubicBezTo>
                  <a:lnTo>
                    <a:pt x="3914077" y="5772845"/>
                  </a:lnTo>
                  <a:lnTo>
                    <a:pt x="3881183" y="5751686"/>
                  </a:lnTo>
                  <a:lnTo>
                    <a:pt x="3881183" y="5747519"/>
                  </a:lnTo>
                  <a:lnTo>
                    <a:pt x="3876712" y="5749442"/>
                  </a:lnTo>
                  <a:lnTo>
                    <a:pt x="3863938" y="5752648"/>
                  </a:lnTo>
                  <a:lnTo>
                    <a:pt x="3873199" y="5742068"/>
                  </a:lnTo>
                  <a:lnTo>
                    <a:pt x="3880864" y="5741107"/>
                  </a:lnTo>
                  <a:close/>
                  <a:moveTo>
                    <a:pt x="1831939" y="5713401"/>
                  </a:moveTo>
                  <a:cubicBezTo>
                    <a:pt x="1831617" y="5716218"/>
                    <a:pt x="1831294" y="5719034"/>
                    <a:pt x="1830972" y="5721851"/>
                  </a:cubicBezTo>
                  <a:lnTo>
                    <a:pt x="1812925" y="5752401"/>
                  </a:lnTo>
                  <a:lnTo>
                    <a:pt x="1808736" y="5754676"/>
                  </a:lnTo>
                  <a:lnTo>
                    <a:pt x="1805191" y="5748176"/>
                  </a:lnTo>
                  <a:lnTo>
                    <a:pt x="1794877" y="5751751"/>
                  </a:lnTo>
                  <a:lnTo>
                    <a:pt x="1789076" y="5743951"/>
                  </a:lnTo>
                  <a:lnTo>
                    <a:pt x="1796489" y="5727701"/>
                  </a:lnTo>
                  <a:lnTo>
                    <a:pt x="1813892" y="5714701"/>
                  </a:lnTo>
                  <a:close/>
                  <a:moveTo>
                    <a:pt x="3909022" y="5707051"/>
                  </a:moveTo>
                  <a:lnTo>
                    <a:pt x="3919500" y="5708956"/>
                  </a:lnTo>
                  <a:lnTo>
                    <a:pt x="3906800" y="5716576"/>
                  </a:lnTo>
                  <a:close/>
                  <a:moveTo>
                    <a:pt x="3933152" y="5702289"/>
                  </a:moveTo>
                  <a:lnTo>
                    <a:pt x="3938550" y="5710397"/>
                  </a:lnTo>
                  <a:lnTo>
                    <a:pt x="3943947" y="5710397"/>
                  </a:lnTo>
                  <a:lnTo>
                    <a:pt x="3944900" y="5717569"/>
                  </a:lnTo>
                  <a:lnTo>
                    <a:pt x="3936327" y="5719752"/>
                  </a:lnTo>
                  <a:lnTo>
                    <a:pt x="3929025" y="5713515"/>
                  </a:lnTo>
                  <a:lnTo>
                    <a:pt x="3925850" y="5706343"/>
                  </a:lnTo>
                  <a:close/>
                  <a:moveTo>
                    <a:pt x="3950898" y="5691176"/>
                  </a:moveTo>
                  <a:lnTo>
                    <a:pt x="3954426" y="5700557"/>
                  </a:lnTo>
                  <a:lnTo>
                    <a:pt x="3948252" y="5711814"/>
                  </a:lnTo>
                  <a:lnTo>
                    <a:pt x="3946488" y="5707749"/>
                  </a:lnTo>
                  <a:lnTo>
                    <a:pt x="3949428" y="5700557"/>
                  </a:lnTo>
                  <a:close/>
                  <a:moveTo>
                    <a:pt x="4188559" y="5689589"/>
                  </a:moveTo>
                  <a:lnTo>
                    <a:pt x="4200260" y="5693688"/>
                  </a:lnTo>
                  <a:lnTo>
                    <a:pt x="4201525" y="5703148"/>
                  </a:lnTo>
                  <a:lnTo>
                    <a:pt x="4222713" y="5713554"/>
                  </a:lnTo>
                  <a:lnTo>
                    <a:pt x="4207850" y="5720806"/>
                  </a:lnTo>
                  <a:lnTo>
                    <a:pt x="4198363" y="5712608"/>
                  </a:lnTo>
                  <a:lnTo>
                    <a:pt x="4203739" y="5728059"/>
                  </a:lnTo>
                  <a:lnTo>
                    <a:pt x="4197414" y="5735627"/>
                  </a:lnTo>
                  <a:lnTo>
                    <a:pt x="4179705" y="5734996"/>
                  </a:lnTo>
                  <a:lnTo>
                    <a:pt x="4168953" y="5725221"/>
                  </a:lnTo>
                  <a:lnTo>
                    <a:pt x="4186662" y="5713869"/>
                  </a:lnTo>
                  <a:lnTo>
                    <a:pt x="4173064" y="5710716"/>
                  </a:lnTo>
                  <a:lnTo>
                    <a:pt x="4164525" y="5723329"/>
                  </a:lnTo>
                  <a:lnTo>
                    <a:pt x="4144603" y="5715130"/>
                  </a:lnTo>
                  <a:lnTo>
                    <a:pt x="4143338" y="5702517"/>
                  </a:lnTo>
                  <a:lnTo>
                    <a:pt x="4165790" y="5703463"/>
                  </a:lnTo>
                  <a:lnTo>
                    <a:pt x="4167688" y="5696211"/>
                  </a:lnTo>
                  <a:lnTo>
                    <a:pt x="4181602" y="5695895"/>
                  </a:lnTo>
                  <a:close/>
                  <a:moveTo>
                    <a:pt x="3560407" y="5638789"/>
                  </a:moveTo>
                  <a:lnTo>
                    <a:pt x="3566757" y="5641629"/>
                  </a:lnTo>
                  <a:lnTo>
                    <a:pt x="3572790" y="5648572"/>
                  </a:lnTo>
                  <a:lnTo>
                    <a:pt x="3560725" y="5652675"/>
                  </a:lnTo>
                  <a:lnTo>
                    <a:pt x="3562312" y="5664667"/>
                  </a:lnTo>
                  <a:lnTo>
                    <a:pt x="3572155" y="5670663"/>
                  </a:lnTo>
                  <a:cubicBezTo>
                    <a:pt x="3571943" y="5673714"/>
                    <a:pt x="3571732" y="5676764"/>
                    <a:pt x="3571520" y="5679815"/>
                  </a:cubicBezTo>
                  <a:lnTo>
                    <a:pt x="3582950" y="5680447"/>
                  </a:lnTo>
                  <a:lnTo>
                    <a:pt x="3581680" y="5691177"/>
                  </a:lnTo>
                  <a:lnTo>
                    <a:pt x="3563265" y="5680447"/>
                  </a:lnTo>
                  <a:lnTo>
                    <a:pt x="3561677" y="5668770"/>
                  </a:lnTo>
                  <a:lnTo>
                    <a:pt x="3541675" y="5647310"/>
                  </a:lnTo>
                  <a:lnTo>
                    <a:pt x="3543262" y="5640367"/>
                  </a:lnTo>
                  <a:lnTo>
                    <a:pt x="3558185" y="5642891"/>
                  </a:lnTo>
                  <a:close/>
                  <a:moveTo>
                    <a:pt x="1988465" y="5605451"/>
                  </a:moveTo>
                  <a:lnTo>
                    <a:pt x="1990687" y="5609261"/>
                  </a:lnTo>
                  <a:lnTo>
                    <a:pt x="1976082" y="5621326"/>
                  </a:lnTo>
                  <a:lnTo>
                    <a:pt x="1975130" y="5626406"/>
                  </a:lnTo>
                  <a:lnTo>
                    <a:pt x="1985607" y="5621008"/>
                  </a:lnTo>
                  <a:lnTo>
                    <a:pt x="1979257" y="5631486"/>
                  </a:lnTo>
                  <a:lnTo>
                    <a:pt x="1981480" y="5638153"/>
                  </a:lnTo>
                  <a:lnTo>
                    <a:pt x="1998307" y="5636883"/>
                  </a:lnTo>
                  <a:lnTo>
                    <a:pt x="2005927" y="5638788"/>
                  </a:lnTo>
                  <a:lnTo>
                    <a:pt x="2008150" y="5651488"/>
                  </a:lnTo>
                  <a:lnTo>
                    <a:pt x="1999895" y="5666411"/>
                  </a:lnTo>
                  <a:lnTo>
                    <a:pt x="1993545" y="5677841"/>
                  </a:lnTo>
                  <a:lnTo>
                    <a:pt x="1987195" y="5690859"/>
                  </a:lnTo>
                  <a:lnTo>
                    <a:pt x="1965287" y="5699114"/>
                  </a:lnTo>
                  <a:lnTo>
                    <a:pt x="1965287" y="5694986"/>
                  </a:lnTo>
                  <a:lnTo>
                    <a:pt x="1954492" y="5688954"/>
                  </a:lnTo>
                  <a:lnTo>
                    <a:pt x="1937665" y="5683556"/>
                  </a:lnTo>
                  <a:cubicBezTo>
                    <a:pt x="1937877" y="5678370"/>
                    <a:pt x="1938088" y="5673185"/>
                    <a:pt x="1938300" y="5667999"/>
                  </a:cubicBezTo>
                  <a:lnTo>
                    <a:pt x="1928775" y="5660696"/>
                  </a:lnTo>
                  <a:lnTo>
                    <a:pt x="1912900" y="5662601"/>
                  </a:lnTo>
                  <a:cubicBezTo>
                    <a:pt x="1912688" y="5667258"/>
                    <a:pt x="1912477" y="5671914"/>
                    <a:pt x="1912265" y="5676571"/>
                  </a:cubicBezTo>
                  <a:lnTo>
                    <a:pt x="1902740" y="5674349"/>
                  </a:lnTo>
                  <a:lnTo>
                    <a:pt x="1900200" y="5650536"/>
                  </a:lnTo>
                  <a:lnTo>
                    <a:pt x="1917027" y="5641963"/>
                  </a:lnTo>
                  <a:lnTo>
                    <a:pt x="1937982" y="5626723"/>
                  </a:lnTo>
                  <a:lnTo>
                    <a:pt x="1952905" y="5619103"/>
                  </a:lnTo>
                  <a:close/>
                  <a:moveTo>
                    <a:pt x="4089680" y="5599101"/>
                  </a:moveTo>
                  <a:lnTo>
                    <a:pt x="4100475" y="5606038"/>
                  </a:lnTo>
                  <a:lnTo>
                    <a:pt x="4089045" y="5624958"/>
                  </a:lnTo>
                  <a:lnTo>
                    <a:pt x="4092220" y="5642931"/>
                  </a:lnTo>
                  <a:lnTo>
                    <a:pt x="4079520" y="5637571"/>
                  </a:lnTo>
                  <a:lnTo>
                    <a:pt x="4081742" y="5630318"/>
                  </a:lnTo>
                  <a:lnTo>
                    <a:pt x="4076345" y="5630318"/>
                  </a:lnTo>
                  <a:lnTo>
                    <a:pt x="4069042" y="5645139"/>
                  </a:lnTo>
                  <a:lnTo>
                    <a:pt x="4060470" y="5631580"/>
                  </a:lnTo>
                  <a:lnTo>
                    <a:pt x="4056025" y="5615813"/>
                  </a:lnTo>
                  <a:lnTo>
                    <a:pt x="4073805" y="5615813"/>
                  </a:lnTo>
                  <a:lnTo>
                    <a:pt x="4084600" y="5619597"/>
                  </a:lnTo>
                  <a:close/>
                  <a:moveTo>
                    <a:pt x="2070698" y="5599101"/>
                  </a:moveTo>
                  <a:lnTo>
                    <a:pt x="2091018" y="5613433"/>
                  </a:lnTo>
                  <a:lnTo>
                    <a:pt x="2092288" y="5624649"/>
                  </a:lnTo>
                  <a:lnTo>
                    <a:pt x="2079588" y="5632439"/>
                  </a:lnTo>
                  <a:lnTo>
                    <a:pt x="2067840" y="5622780"/>
                  </a:lnTo>
                  <a:lnTo>
                    <a:pt x="2041488" y="5624338"/>
                  </a:lnTo>
                  <a:lnTo>
                    <a:pt x="2040218" y="5614056"/>
                  </a:lnTo>
                  <a:lnTo>
                    <a:pt x="2033868" y="5614056"/>
                  </a:lnTo>
                  <a:lnTo>
                    <a:pt x="2031963" y="5604397"/>
                  </a:lnTo>
                  <a:close/>
                  <a:moveTo>
                    <a:pt x="4138765" y="5576879"/>
                  </a:moveTo>
                  <a:lnTo>
                    <a:pt x="4144990" y="5580100"/>
                  </a:lnTo>
                  <a:lnTo>
                    <a:pt x="4148103" y="5590408"/>
                  </a:lnTo>
                  <a:lnTo>
                    <a:pt x="4140943" y="5599104"/>
                  </a:lnTo>
                  <a:lnTo>
                    <a:pt x="4116353" y="5598138"/>
                  </a:lnTo>
                  <a:lnTo>
                    <a:pt x="4121956" y="5588475"/>
                  </a:lnTo>
                  <a:close/>
                  <a:moveTo>
                    <a:pt x="4302091" y="5553067"/>
                  </a:moveTo>
                  <a:lnTo>
                    <a:pt x="4302091" y="5561005"/>
                  </a:lnTo>
                  <a:lnTo>
                    <a:pt x="4297328" y="5558934"/>
                  </a:lnTo>
                  <a:close/>
                  <a:moveTo>
                    <a:pt x="4108553" y="5551476"/>
                  </a:moveTo>
                  <a:lnTo>
                    <a:pt x="4122700" y="5555898"/>
                  </a:lnTo>
                  <a:lnTo>
                    <a:pt x="4121735" y="5565764"/>
                  </a:lnTo>
                  <a:lnTo>
                    <a:pt x="4108874" y="5563723"/>
                  </a:lnTo>
                  <a:lnTo>
                    <a:pt x="4097300" y="5562702"/>
                  </a:lnTo>
                  <a:lnTo>
                    <a:pt x="4099229" y="5556919"/>
                  </a:lnTo>
                  <a:close/>
                  <a:moveTo>
                    <a:pt x="4289391" y="5540367"/>
                  </a:moveTo>
                  <a:lnTo>
                    <a:pt x="4308441" y="5541002"/>
                  </a:lnTo>
                  <a:lnTo>
                    <a:pt x="4301337" y="5548305"/>
                  </a:lnTo>
                  <a:lnTo>
                    <a:pt x="4292620" y="5551480"/>
                  </a:lnTo>
                  <a:lnTo>
                    <a:pt x="4289391" y="5548305"/>
                  </a:lnTo>
                  <a:close/>
                  <a:moveTo>
                    <a:pt x="4022925" y="5514964"/>
                  </a:moveTo>
                  <a:lnTo>
                    <a:pt x="4031881" y="5519920"/>
                  </a:lnTo>
                  <a:cubicBezTo>
                    <a:pt x="4031992" y="5524360"/>
                    <a:pt x="4032102" y="5528799"/>
                    <a:pt x="4032213" y="5533239"/>
                  </a:cubicBezTo>
                  <a:lnTo>
                    <a:pt x="4022261" y="5540364"/>
                  </a:lnTo>
                  <a:lnTo>
                    <a:pt x="4009988" y="5532310"/>
                  </a:lnTo>
                  <a:lnTo>
                    <a:pt x="4011315" y="5525186"/>
                  </a:lnTo>
                  <a:close/>
                  <a:moveTo>
                    <a:pt x="2542105" y="5470514"/>
                  </a:moveTo>
                  <a:lnTo>
                    <a:pt x="2547481" y="5470514"/>
                  </a:lnTo>
                  <a:lnTo>
                    <a:pt x="2566456" y="5478769"/>
                  </a:lnTo>
                  <a:lnTo>
                    <a:pt x="2578157" y="5478769"/>
                  </a:lnTo>
                  <a:lnTo>
                    <a:pt x="2586696" y="5503851"/>
                  </a:lnTo>
                  <a:cubicBezTo>
                    <a:pt x="2586380" y="5509460"/>
                    <a:pt x="2586063" y="5515070"/>
                    <a:pt x="2585747" y="5520679"/>
                  </a:cubicBezTo>
                  <a:lnTo>
                    <a:pt x="2601876" y="5547031"/>
                  </a:lnTo>
                  <a:cubicBezTo>
                    <a:pt x="2601560" y="5556450"/>
                    <a:pt x="2601243" y="5565870"/>
                    <a:pt x="2600927" y="5575289"/>
                  </a:cubicBezTo>
                  <a:lnTo>
                    <a:pt x="2590491" y="5584814"/>
                  </a:lnTo>
                  <a:lnTo>
                    <a:pt x="2586696" y="5599736"/>
                  </a:lnTo>
                  <a:lnTo>
                    <a:pt x="2600295" y="5611484"/>
                  </a:lnTo>
                  <a:lnTo>
                    <a:pt x="2592388" y="5641646"/>
                  </a:lnTo>
                  <a:lnTo>
                    <a:pt x="2584166" y="5676889"/>
                  </a:lnTo>
                  <a:cubicBezTo>
                    <a:pt x="2584271" y="5688425"/>
                    <a:pt x="2584377" y="5699960"/>
                    <a:pt x="2584482" y="5711496"/>
                  </a:cubicBezTo>
                  <a:lnTo>
                    <a:pt x="2570884" y="5732769"/>
                  </a:lnTo>
                  <a:lnTo>
                    <a:pt x="2561080" y="5721974"/>
                  </a:lnTo>
                  <a:lnTo>
                    <a:pt x="2550644" y="5711814"/>
                  </a:lnTo>
                  <a:lnTo>
                    <a:pt x="2532934" y="5723561"/>
                  </a:lnTo>
                  <a:cubicBezTo>
                    <a:pt x="2532618" y="5730229"/>
                    <a:pt x="2532301" y="5736896"/>
                    <a:pt x="2531985" y="5743564"/>
                  </a:cubicBezTo>
                  <a:lnTo>
                    <a:pt x="2523446" y="5752136"/>
                  </a:lnTo>
                  <a:lnTo>
                    <a:pt x="2510796" y="5753089"/>
                  </a:lnTo>
                  <a:lnTo>
                    <a:pt x="2496249" y="5756264"/>
                  </a:lnTo>
                  <a:lnTo>
                    <a:pt x="2484864" y="5748326"/>
                  </a:lnTo>
                  <a:lnTo>
                    <a:pt x="2476325" y="5751501"/>
                  </a:lnTo>
                  <a:lnTo>
                    <a:pt x="2472846" y="5740706"/>
                  </a:lnTo>
                  <a:lnTo>
                    <a:pt x="2481385" y="5740706"/>
                  </a:lnTo>
                  <a:lnTo>
                    <a:pt x="2474744" y="5735626"/>
                  </a:lnTo>
                  <a:cubicBezTo>
                    <a:pt x="2474428" y="5727265"/>
                    <a:pt x="2474111" y="5718905"/>
                    <a:pt x="2473795" y="5710544"/>
                  </a:cubicBezTo>
                  <a:lnTo>
                    <a:pt x="2460829" y="5693716"/>
                  </a:lnTo>
                  <a:lnTo>
                    <a:pt x="2477274" y="5644821"/>
                  </a:lnTo>
                  <a:lnTo>
                    <a:pt x="2481701" y="5631169"/>
                  </a:lnTo>
                  <a:lnTo>
                    <a:pt x="2467470" y="5619739"/>
                  </a:lnTo>
                  <a:lnTo>
                    <a:pt x="2476009" y="5598466"/>
                  </a:lnTo>
                  <a:lnTo>
                    <a:pt x="2469684" y="5588941"/>
                  </a:lnTo>
                  <a:lnTo>
                    <a:pt x="2475693" y="5575606"/>
                  </a:lnTo>
                  <a:lnTo>
                    <a:pt x="2466205" y="5557509"/>
                  </a:lnTo>
                  <a:lnTo>
                    <a:pt x="2450393" y="5547349"/>
                  </a:lnTo>
                  <a:lnTo>
                    <a:pt x="2445965" y="5556874"/>
                  </a:lnTo>
                  <a:lnTo>
                    <a:pt x="2441538" y="5535601"/>
                  </a:lnTo>
                  <a:lnTo>
                    <a:pt x="2447863" y="5521949"/>
                  </a:lnTo>
                  <a:lnTo>
                    <a:pt x="2442170" y="5497819"/>
                  </a:lnTo>
                  <a:lnTo>
                    <a:pt x="2450709" y="5492421"/>
                  </a:lnTo>
                  <a:lnTo>
                    <a:pt x="2454820" y="5477499"/>
                  </a:lnTo>
                  <a:lnTo>
                    <a:pt x="2461145" y="5482896"/>
                  </a:lnTo>
                  <a:lnTo>
                    <a:pt x="2451658" y="5497819"/>
                  </a:lnTo>
                  <a:lnTo>
                    <a:pt x="2459248" y="5509249"/>
                  </a:lnTo>
                  <a:lnTo>
                    <a:pt x="2476325" y="5517504"/>
                  </a:lnTo>
                  <a:lnTo>
                    <a:pt x="2496249" y="5519409"/>
                  </a:lnTo>
                  <a:lnTo>
                    <a:pt x="2503523" y="5503534"/>
                  </a:lnTo>
                  <a:lnTo>
                    <a:pt x="2524711" y="5490834"/>
                  </a:lnTo>
                  <a:lnTo>
                    <a:pt x="2537994" y="5481309"/>
                  </a:lnTo>
                  <a:close/>
                  <a:moveTo>
                    <a:pt x="3282913" y="5260964"/>
                  </a:moveTo>
                  <a:lnTo>
                    <a:pt x="3294026" y="5262084"/>
                  </a:lnTo>
                  <a:lnTo>
                    <a:pt x="3287964" y="5265727"/>
                  </a:lnTo>
                  <a:close/>
                  <a:moveTo>
                    <a:pt x="3328248" y="5257789"/>
                  </a:moveTo>
                  <a:lnTo>
                    <a:pt x="3340739" y="5264892"/>
                  </a:lnTo>
                  <a:lnTo>
                    <a:pt x="3362288" y="5271027"/>
                  </a:lnTo>
                  <a:lnTo>
                    <a:pt x="3361039" y="5276839"/>
                  </a:lnTo>
                  <a:lnTo>
                    <a:pt x="3336680" y="5270704"/>
                  </a:lnTo>
                  <a:lnTo>
                    <a:pt x="3324188" y="5259726"/>
                  </a:lnTo>
                  <a:close/>
                  <a:moveTo>
                    <a:pt x="2671407" y="5257789"/>
                  </a:moveTo>
                  <a:lnTo>
                    <a:pt x="2674900" y="5266657"/>
                  </a:lnTo>
                  <a:lnTo>
                    <a:pt x="2673947" y="5273226"/>
                  </a:lnTo>
                  <a:lnTo>
                    <a:pt x="2667597" y="5275197"/>
                  </a:lnTo>
                  <a:lnTo>
                    <a:pt x="2671725" y="5284722"/>
                  </a:lnTo>
                  <a:lnTo>
                    <a:pt x="2664422" y="5286364"/>
                  </a:lnTo>
                  <a:lnTo>
                    <a:pt x="2659977" y="5276510"/>
                  </a:lnTo>
                  <a:lnTo>
                    <a:pt x="2643150" y="5278481"/>
                  </a:lnTo>
                  <a:lnTo>
                    <a:pt x="2636800" y="5268956"/>
                  </a:lnTo>
                  <a:lnTo>
                    <a:pt x="2659977" y="5266657"/>
                  </a:lnTo>
                  <a:close/>
                  <a:moveTo>
                    <a:pt x="3264815" y="5237151"/>
                  </a:moveTo>
                  <a:lnTo>
                    <a:pt x="3282277" y="5247144"/>
                  </a:lnTo>
                  <a:lnTo>
                    <a:pt x="3295930" y="5244334"/>
                  </a:lnTo>
                  <a:lnTo>
                    <a:pt x="3316250" y="5251204"/>
                  </a:lnTo>
                  <a:lnTo>
                    <a:pt x="3295930" y="5249955"/>
                  </a:lnTo>
                  <a:lnTo>
                    <a:pt x="3283865" y="5256201"/>
                  </a:lnTo>
                  <a:lnTo>
                    <a:pt x="3252750" y="5239337"/>
                  </a:lnTo>
                  <a:close/>
                  <a:moveTo>
                    <a:pt x="2572585" y="5232389"/>
                  </a:moveTo>
                  <a:cubicBezTo>
                    <a:pt x="2573224" y="5246022"/>
                    <a:pt x="2573864" y="5259654"/>
                    <a:pt x="2574503" y="5273287"/>
                  </a:cubicBezTo>
                  <a:lnTo>
                    <a:pt x="2571306" y="5288188"/>
                  </a:lnTo>
                  <a:lnTo>
                    <a:pt x="2584413" y="5315453"/>
                  </a:lnTo>
                  <a:lnTo>
                    <a:pt x="2581536" y="5359522"/>
                  </a:lnTo>
                  <a:lnTo>
                    <a:pt x="2570028" y="5388373"/>
                  </a:lnTo>
                  <a:lnTo>
                    <a:pt x="2566831" y="5402957"/>
                  </a:lnTo>
                  <a:lnTo>
                    <a:pt x="2557561" y="5426101"/>
                  </a:lnTo>
                  <a:lnTo>
                    <a:pt x="2549249" y="5445123"/>
                  </a:lnTo>
                  <a:lnTo>
                    <a:pt x="2547971" y="5451464"/>
                  </a:lnTo>
                  <a:lnTo>
                    <a:pt x="2539659" y="5446391"/>
                  </a:lnTo>
                  <a:lnTo>
                    <a:pt x="2531987" y="5444489"/>
                  </a:lnTo>
                  <a:lnTo>
                    <a:pt x="2531028" y="5439099"/>
                  </a:lnTo>
                  <a:lnTo>
                    <a:pt x="2521438" y="5434978"/>
                  </a:lnTo>
                  <a:lnTo>
                    <a:pt x="2510569" y="5426735"/>
                  </a:lnTo>
                  <a:lnTo>
                    <a:pt x="2518241" y="5408663"/>
                  </a:lnTo>
                  <a:lnTo>
                    <a:pt x="2511209" y="5405493"/>
                  </a:lnTo>
                  <a:lnTo>
                    <a:pt x="2499701" y="5400103"/>
                  </a:lnTo>
                  <a:lnTo>
                    <a:pt x="2503856" y="5393762"/>
                  </a:lnTo>
                  <a:lnTo>
                    <a:pt x="2504815" y="5384568"/>
                  </a:lnTo>
                  <a:lnTo>
                    <a:pt x="2501619" y="5381398"/>
                  </a:lnTo>
                  <a:lnTo>
                    <a:pt x="2501619" y="5366814"/>
                  </a:lnTo>
                  <a:lnTo>
                    <a:pt x="2497143" y="5356035"/>
                  </a:lnTo>
                  <a:lnTo>
                    <a:pt x="2490750" y="5342719"/>
                  </a:lnTo>
                  <a:cubicBezTo>
                    <a:pt x="2491070" y="5338492"/>
                    <a:pt x="2491389" y="5334264"/>
                    <a:pt x="2491709" y="5330037"/>
                  </a:cubicBezTo>
                  <a:lnTo>
                    <a:pt x="2501299" y="5327818"/>
                  </a:lnTo>
                  <a:cubicBezTo>
                    <a:pt x="2500873" y="5320420"/>
                    <a:pt x="2500446" y="5313023"/>
                    <a:pt x="2500020" y="5305625"/>
                  </a:cubicBezTo>
                  <a:lnTo>
                    <a:pt x="2520159" y="5294846"/>
                  </a:lnTo>
                  <a:lnTo>
                    <a:pt x="2524315" y="5283432"/>
                  </a:lnTo>
                  <a:lnTo>
                    <a:pt x="2538061" y="5272653"/>
                  </a:lnTo>
                  <a:lnTo>
                    <a:pt x="2550848" y="5278994"/>
                  </a:lnTo>
                  <a:lnTo>
                    <a:pt x="2558520" y="5271702"/>
                  </a:lnTo>
                  <a:lnTo>
                    <a:pt x="2554684" y="5255850"/>
                  </a:lnTo>
                  <a:lnTo>
                    <a:pt x="2562356" y="5235559"/>
                  </a:lnTo>
                  <a:close/>
                  <a:moveTo>
                    <a:pt x="3216274" y="5219689"/>
                  </a:moveTo>
                  <a:lnTo>
                    <a:pt x="3221000" y="5221547"/>
                  </a:lnTo>
                  <a:lnTo>
                    <a:pt x="3210958" y="5232389"/>
                  </a:lnTo>
                  <a:lnTo>
                    <a:pt x="3210367" y="5228052"/>
                  </a:lnTo>
                  <a:lnTo>
                    <a:pt x="3208300" y="5222477"/>
                  </a:lnTo>
                  <a:close/>
                  <a:moveTo>
                    <a:pt x="3236875" y="5199051"/>
                  </a:moveTo>
                  <a:lnTo>
                    <a:pt x="3266104" y="5206144"/>
                  </a:lnTo>
                  <a:lnTo>
                    <a:pt x="3297200" y="5210197"/>
                  </a:lnTo>
                  <a:lnTo>
                    <a:pt x="3297200" y="5214926"/>
                  </a:lnTo>
                  <a:lnTo>
                    <a:pt x="3266726" y="5213912"/>
                  </a:lnTo>
                  <a:lnTo>
                    <a:pt x="3239673" y="5206819"/>
                  </a:lnTo>
                  <a:close/>
                  <a:moveTo>
                    <a:pt x="3261468" y="5180001"/>
                  </a:moveTo>
                  <a:lnTo>
                    <a:pt x="3278151" y="5188077"/>
                  </a:lnTo>
                  <a:lnTo>
                    <a:pt x="3274688" y="5194289"/>
                  </a:lnTo>
                  <a:lnTo>
                    <a:pt x="3257376" y="5193046"/>
                  </a:lnTo>
                  <a:lnTo>
                    <a:pt x="3245415" y="5189630"/>
                  </a:lnTo>
                  <a:lnTo>
                    <a:pt x="3241953" y="5184970"/>
                  </a:lnTo>
                  <a:lnTo>
                    <a:pt x="3241638" y="5180311"/>
                  </a:lnTo>
                  <a:close/>
                  <a:moveTo>
                    <a:pt x="3220023" y="5175239"/>
                  </a:moveTo>
                  <a:lnTo>
                    <a:pt x="3235288" y="5184764"/>
                  </a:lnTo>
                  <a:lnTo>
                    <a:pt x="3225824" y="5183535"/>
                  </a:lnTo>
                  <a:lnTo>
                    <a:pt x="3211475" y="5175546"/>
                  </a:lnTo>
                  <a:close/>
                  <a:moveTo>
                    <a:pt x="2421121" y="5104145"/>
                  </a:moveTo>
                  <a:lnTo>
                    <a:pt x="2412624" y="5112639"/>
                  </a:lnTo>
                  <a:cubicBezTo>
                    <a:pt x="2412640" y="5112672"/>
                    <a:pt x="2412656" y="5112704"/>
                    <a:pt x="2412672" y="5112737"/>
                  </a:cubicBezTo>
                  <a:lnTo>
                    <a:pt x="2421138" y="5104253"/>
                  </a:lnTo>
                  <a:cubicBezTo>
                    <a:pt x="2421132" y="5104217"/>
                    <a:pt x="2421127" y="5104181"/>
                    <a:pt x="2421121" y="5104145"/>
                  </a:cubicBezTo>
                  <a:close/>
                  <a:moveTo>
                    <a:pt x="3071775" y="5056176"/>
                  </a:moveTo>
                  <a:lnTo>
                    <a:pt x="3095705" y="5079407"/>
                  </a:lnTo>
                  <a:lnTo>
                    <a:pt x="3109875" y="5094276"/>
                  </a:lnTo>
                  <a:lnTo>
                    <a:pt x="3092242" y="5084364"/>
                  </a:lnTo>
                  <a:lnTo>
                    <a:pt x="3080277" y="5069805"/>
                  </a:lnTo>
                  <a:close/>
                  <a:moveTo>
                    <a:pt x="3087650" y="5051414"/>
                  </a:moveTo>
                  <a:lnTo>
                    <a:pt x="3115887" y="5070981"/>
                  </a:lnTo>
                  <a:lnTo>
                    <a:pt x="3117813" y="5079989"/>
                  </a:lnTo>
                  <a:close/>
                  <a:moveTo>
                    <a:pt x="3100350" y="5049826"/>
                  </a:moveTo>
                  <a:lnTo>
                    <a:pt x="3114638" y="5056224"/>
                  </a:lnTo>
                  <a:lnTo>
                    <a:pt x="3110215" y="5060939"/>
                  </a:lnTo>
                  <a:close/>
                  <a:moveTo>
                    <a:pt x="3085812" y="5013314"/>
                  </a:moveTo>
                  <a:lnTo>
                    <a:pt x="3107082" y="5026331"/>
                  </a:lnTo>
                  <a:lnTo>
                    <a:pt x="3109016" y="5031411"/>
                  </a:lnTo>
                  <a:lnTo>
                    <a:pt x="3102570" y="5029824"/>
                  </a:lnTo>
                  <a:lnTo>
                    <a:pt x="3115461" y="5041254"/>
                  </a:lnTo>
                  <a:lnTo>
                    <a:pt x="3124163" y="5047921"/>
                  </a:lnTo>
                  <a:lnTo>
                    <a:pt x="3122874" y="5051414"/>
                  </a:lnTo>
                  <a:lnTo>
                    <a:pt x="3104182" y="5037126"/>
                  </a:lnTo>
                  <a:lnTo>
                    <a:pt x="3105471" y="5045381"/>
                  </a:lnTo>
                  <a:lnTo>
                    <a:pt x="3093224" y="5033316"/>
                  </a:lnTo>
                  <a:lnTo>
                    <a:pt x="3084523" y="5021886"/>
                  </a:lnTo>
                  <a:lnTo>
                    <a:pt x="3081300" y="5013949"/>
                  </a:lnTo>
                  <a:close/>
                  <a:moveTo>
                    <a:pt x="3043982" y="5011726"/>
                  </a:moveTo>
                  <a:lnTo>
                    <a:pt x="3058460" y="5028318"/>
                  </a:lnTo>
                  <a:cubicBezTo>
                    <a:pt x="3058665" y="5032005"/>
                    <a:pt x="3058871" y="5035692"/>
                    <a:pt x="3059076" y="5039379"/>
                  </a:cubicBezTo>
                  <a:lnTo>
                    <a:pt x="3055071" y="5040301"/>
                  </a:lnTo>
                  <a:lnTo>
                    <a:pt x="3052299" y="5032927"/>
                  </a:lnTo>
                  <a:lnTo>
                    <a:pt x="3046139" y="5030161"/>
                  </a:lnTo>
                  <a:lnTo>
                    <a:pt x="3039978" y="5022173"/>
                  </a:lnTo>
                  <a:lnTo>
                    <a:pt x="3038438" y="5013877"/>
                  </a:lnTo>
                  <a:close/>
                  <a:moveTo>
                    <a:pt x="3081196" y="4995851"/>
                  </a:moveTo>
                  <a:lnTo>
                    <a:pt x="3089628" y="5007599"/>
                  </a:lnTo>
                  <a:lnTo>
                    <a:pt x="3094000" y="5013314"/>
                  </a:lnTo>
                  <a:lnTo>
                    <a:pt x="3077761" y="5004106"/>
                  </a:lnTo>
                  <a:lnTo>
                    <a:pt x="3074950" y="4998708"/>
                  </a:lnTo>
                  <a:close/>
                  <a:moveTo>
                    <a:pt x="6495127" y="4986728"/>
                  </a:moveTo>
                  <a:lnTo>
                    <a:pt x="6506559" y="4995299"/>
                  </a:lnTo>
                  <a:lnTo>
                    <a:pt x="6517991" y="4992442"/>
                  </a:lnTo>
                  <a:lnTo>
                    <a:pt x="6525612" y="4997204"/>
                  </a:lnTo>
                  <a:lnTo>
                    <a:pt x="6540537" y="4999426"/>
                  </a:lnTo>
                  <a:lnTo>
                    <a:pt x="6557050" y="5002918"/>
                  </a:lnTo>
                  <a:lnTo>
                    <a:pt x="6561450" y="5001033"/>
                  </a:lnTo>
                  <a:lnTo>
                    <a:pt x="6527292" y="5071939"/>
                  </a:lnTo>
                  <a:lnTo>
                    <a:pt x="6524977" y="5069582"/>
                  </a:lnTo>
                  <a:lnTo>
                    <a:pt x="6514815" y="5041964"/>
                  </a:lnTo>
                  <a:lnTo>
                    <a:pt x="6504336" y="5039424"/>
                  </a:lnTo>
                  <a:lnTo>
                    <a:pt x="6495762" y="5044821"/>
                  </a:lnTo>
                  <a:lnTo>
                    <a:pt x="6487506" y="5041329"/>
                  </a:lnTo>
                  <a:cubicBezTo>
                    <a:pt x="6487188" y="5037731"/>
                    <a:pt x="6486871" y="5034134"/>
                    <a:pt x="6486553" y="5030536"/>
                  </a:cubicBezTo>
                  <a:lnTo>
                    <a:pt x="6470993" y="5017520"/>
                  </a:lnTo>
                  <a:lnTo>
                    <a:pt x="6473534" y="4998791"/>
                  </a:lnTo>
                  <a:lnTo>
                    <a:pt x="6484648" y="4994981"/>
                  </a:lnTo>
                  <a:close/>
                  <a:moveTo>
                    <a:pt x="3034945" y="4948226"/>
                  </a:moveTo>
                  <a:lnTo>
                    <a:pt x="3042883" y="4949174"/>
                  </a:lnTo>
                  <a:lnTo>
                    <a:pt x="3044153" y="4962446"/>
                  </a:lnTo>
                  <a:lnTo>
                    <a:pt x="3048915" y="4968133"/>
                  </a:lnTo>
                  <a:lnTo>
                    <a:pt x="3055265" y="4979509"/>
                  </a:lnTo>
                  <a:lnTo>
                    <a:pt x="3060663" y="5014901"/>
                  </a:lnTo>
                  <a:lnTo>
                    <a:pt x="3054313" y="5014269"/>
                  </a:lnTo>
                  <a:lnTo>
                    <a:pt x="3049868" y="5008581"/>
                  </a:lnTo>
                  <a:lnTo>
                    <a:pt x="3040342" y="4999101"/>
                  </a:lnTo>
                  <a:lnTo>
                    <a:pt x="3036850" y="4987725"/>
                  </a:lnTo>
                  <a:lnTo>
                    <a:pt x="3039072" y="4981405"/>
                  </a:lnTo>
                  <a:lnTo>
                    <a:pt x="3044788" y="4985829"/>
                  </a:lnTo>
                  <a:lnTo>
                    <a:pt x="3046058" y="4981405"/>
                  </a:lnTo>
                  <a:lnTo>
                    <a:pt x="3046058" y="4972241"/>
                  </a:lnTo>
                  <a:lnTo>
                    <a:pt x="3033675" y="4958022"/>
                  </a:lnTo>
                  <a:close/>
                  <a:moveTo>
                    <a:pt x="3060662" y="4941876"/>
                  </a:moveTo>
                  <a:lnTo>
                    <a:pt x="3066377" y="4941876"/>
                  </a:lnTo>
                  <a:lnTo>
                    <a:pt x="3081300" y="4964101"/>
                  </a:lnTo>
                  <a:lnTo>
                    <a:pt x="3086062" y="4968228"/>
                  </a:lnTo>
                  <a:lnTo>
                    <a:pt x="3081935" y="4974578"/>
                  </a:lnTo>
                  <a:lnTo>
                    <a:pt x="3089872" y="4983786"/>
                  </a:lnTo>
                  <a:lnTo>
                    <a:pt x="3097175" y="4999026"/>
                  </a:lnTo>
                  <a:lnTo>
                    <a:pt x="3094317" y="4994263"/>
                  </a:lnTo>
                  <a:lnTo>
                    <a:pt x="3087967" y="4991406"/>
                  </a:lnTo>
                  <a:lnTo>
                    <a:pt x="3075902" y="4984738"/>
                  </a:lnTo>
                  <a:lnTo>
                    <a:pt x="3072092" y="4972673"/>
                  </a:lnTo>
                  <a:lnTo>
                    <a:pt x="3068917" y="4972038"/>
                  </a:lnTo>
                  <a:lnTo>
                    <a:pt x="3054312" y="4962196"/>
                  </a:lnTo>
                  <a:lnTo>
                    <a:pt x="3052725" y="4951083"/>
                  </a:lnTo>
                  <a:lnTo>
                    <a:pt x="3060662" y="4950448"/>
                  </a:lnTo>
                  <a:close/>
                  <a:moveTo>
                    <a:pt x="6600872" y="4906095"/>
                  </a:moveTo>
                  <a:lnTo>
                    <a:pt x="6598649" y="4911492"/>
                  </a:lnTo>
                  <a:lnTo>
                    <a:pt x="6602058" y="4916735"/>
                  </a:lnTo>
                  <a:lnTo>
                    <a:pt x="6570401" y="4982451"/>
                  </a:lnTo>
                  <a:lnTo>
                    <a:pt x="6569434" y="4982283"/>
                  </a:lnTo>
                  <a:lnTo>
                    <a:pt x="6564036" y="4977839"/>
                  </a:lnTo>
                  <a:lnTo>
                    <a:pt x="6564354" y="4967363"/>
                  </a:lnTo>
                  <a:lnTo>
                    <a:pt x="6569752" y="4961332"/>
                  </a:lnTo>
                  <a:lnTo>
                    <a:pt x="6573563" y="4943237"/>
                  </a:lnTo>
                  <a:lnTo>
                    <a:pt x="6567212" y="4935936"/>
                  </a:lnTo>
                  <a:lnTo>
                    <a:pt x="6568799" y="4924190"/>
                  </a:lnTo>
                  <a:lnTo>
                    <a:pt x="6582772" y="4909905"/>
                  </a:lnTo>
                  <a:close/>
                  <a:moveTo>
                    <a:pt x="4951102" y="4806942"/>
                  </a:moveTo>
                  <a:lnTo>
                    <a:pt x="4954554" y="4813479"/>
                  </a:lnTo>
                  <a:lnTo>
                    <a:pt x="4953518" y="4818055"/>
                  </a:lnTo>
                  <a:lnTo>
                    <a:pt x="4946616" y="4810210"/>
                  </a:lnTo>
                  <a:close/>
                  <a:moveTo>
                    <a:pt x="5054566" y="4779954"/>
                  </a:moveTo>
                  <a:lnTo>
                    <a:pt x="5046311" y="4792539"/>
                  </a:lnTo>
                  <a:lnTo>
                    <a:pt x="5039961" y="4814879"/>
                  </a:lnTo>
                  <a:lnTo>
                    <a:pt x="5029166" y="4805125"/>
                  </a:lnTo>
                  <a:lnTo>
                    <a:pt x="5032341" y="4797888"/>
                  </a:lnTo>
                  <a:lnTo>
                    <a:pt x="5048533" y="4785303"/>
                  </a:lnTo>
                  <a:close/>
                  <a:moveTo>
                    <a:pt x="4546749" y="4760722"/>
                  </a:moveTo>
                  <a:lnTo>
                    <a:pt x="4546260" y="4761212"/>
                  </a:lnTo>
                  <a:lnTo>
                    <a:pt x="4546884" y="4760899"/>
                  </a:lnTo>
                  <a:close/>
                  <a:moveTo>
                    <a:pt x="5140291" y="4749792"/>
                  </a:moveTo>
                  <a:lnTo>
                    <a:pt x="5127591" y="4759317"/>
                  </a:lnTo>
                  <a:lnTo>
                    <a:pt x="5130477" y="4751021"/>
                  </a:lnTo>
                  <a:close/>
                  <a:moveTo>
                    <a:pt x="6342270" y="4710093"/>
                  </a:moveTo>
                  <a:lnTo>
                    <a:pt x="6339836" y="4714047"/>
                  </a:lnTo>
                  <a:lnTo>
                    <a:pt x="6301729" y="4718809"/>
                  </a:lnTo>
                  <a:cubicBezTo>
                    <a:pt x="6301306" y="4724946"/>
                    <a:pt x="6300882" y="4731083"/>
                    <a:pt x="6300459" y="4737220"/>
                  </a:cubicBezTo>
                  <a:cubicBezTo>
                    <a:pt x="6300469" y="4737225"/>
                    <a:pt x="6300478" y="4737230"/>
                    <a:pt x="6300488" y="4737235"/>
                  </a:cubicBezTo>
                  <a:cubicBezTo>
                    <a:pt x="6300905" y="4731196"/>
                    <a:pt x="6301321" y="4725157"/>
                    <a:pt x="6301738" y="4719118"/>
                  </a:cubicBezTo>
                  <a:lnTo>
                    <a:pt x="6339844" y="4714356"/>
                  </a:lnTo>
                  <a:lnTo>
                    <a:pt x="6342384" y="4710229"/>
                  </a:lnTo>
                  <a:close/>
                  <a:moveTo>
                    <a:pt x="1472534" y="4375142"/>
                  </a:moveTo>
                  <a:lnTo>
                    <a:pt x="1482060" y="4376139"/>
                  </a:lnTo>
                  <a:lnTo>
                    <a:pt x="1487457" y="4385110"/>
                  </a:lnTo>
                  <a:lnTo>
                    <a:pt x="1484282" y="4388433"/>
                  </a:lnTo>
                  <a:lnTo>
                    <a:pt x="1476662" y="4385110"/>
                  </a:lnTo>
                  <a:lnTo>
                    <a:pt x="1467137" y="4389430"/>
                  </a:lnTo>
                  <a:lnTo>
                    <a:pt x="1465232" y="4381787"/>
                  </a:lnTo>
                  <a:close/>
                  <a:moveTo>
                    <a:pt x="1435070" y="4357679"/>
                  </a:moveTo>
                  <a:lnTo>
                    <a:pt x="1446184" y="4359584"/>
                  </a:lnTo>
                  <a:lnTo>
                    <a:pt x="1443096" y="4363711"/>
                  </a:lnTo>
                  <a:lnTo>
                    <a:pt x="1435996" y="4364029"/>
                  </a:lnTo>
                  <a:close/>
                  <a:moveTo>
                    <a:pt x="1538093" y="4154476"/>
                  </a:moveTo>
                  <a:lnTo>
                    <a:pt x="1543523" y="4158725"/>
                  </a:lnTo>
                  <a:lnTo>
                    <a:pt x="1561405" y="4162647"/>
                  </a:lnTo>
                  <a:lnTo>
                    <a:pt x="1566834" y="4170491"/>
                  </a:lnTo>
                  <a:lnTo>
                    <a:pt x="1564918" y="4178008"/>
                  </a:lnTo>
                  <a:lnTo>
                    <a:pt x="1557251" y="4185526"/>
                  </a:lnTo>
                  <a:lnTo>
                    <a:pt x="1549910" y="4187814"/>
                  </a:lnTo>
                  <a:lnTo>
                    <a:pt x="1525320" y="4175067"/>
                  </a:lnTo>
                  <a:lnTo>
                    <a:pt x="1511272" y="4175067"/>
                  </a:lnTo>
                  <a:lnTo>
                    <a:pt x="1515740" y="4171798"/>
                  </a:lnTo>
                  <a:close/>
                  <a:moveTo>
                    <a:pt x="2133803" y="3771889"/>
                  </a:moveTo>
                  <a:lnTo>
                    <a:pt x="2135150" y="3783636"/>
                  </a:lnTo>
                  <a:lnTo>
                    <a:pt x="2131782" y="3794114"/>
                  </a:lnTo>
                  <a:lnTo>
                    <a:pt x="2129762" y="3813164"/>
                  </a:lnTo>
                  <a:lnTo>
                    <a:pt x="2112925" y="3813164"/>
                  </a:lnTo>
                  <a:lnTo>
                    <a:pt x="2114609" y="3788081"/>
                  </a:lnTo>
                  <a:lnTo>
                    <a:pt x="2124711" y="3775381"/>
                  </a:lnTo>
                  <a:close/>
                  <a:moveTo>
                    <a:pt x="2166583" y="3746489"/>
                  </a:moveTo>
                  <a:lnTo>
                    <a:pt x="2171663" y="3748735"/>
                  </a:lnTo>
                  <a:lnTo>
                    <a:pt x="2153883" y="3759324"/>
                  </a:lnTo>
                  <a:lnTo>
                    <a:pt x="2146263" y="3767988"/>
                  </a:lnTo>
                  <a:lnTo>
                    <a:pt x="2140230" y="3776652"/>
                  </a:lnTo>
                  <a:lnTo>
                    <a:pt x="2136738" y="3766705"/>
                  </a:lnTo>
                  <a:lnTo>
                    <a:pt x="2146263" y="3757078"/>
                  </a:lnTo>
                  <a:close/>
                  <a:moveTo>
                    <a:pt x="1246315" y="3744901"/>
                  </a:moveTo>
                  <a:lnTo>
                    <a:pt x="1253753" y="3753473"/>
                  </a:lnTo>
                  <a:lnTo>
                    <a:pt x="1263448" y="3760458"/>
                  </a:lnTo>
                  <a:lnTo>
                    <a:pt x="1273144" y="3759506"/>
                  </a:lnTo>
                  <a:lnTo>
                    <a:pt x="1263448" y="3772206"/>
                  </a:lnTo>
                  <a:lnTo>
                    <a:pt x="1258277" y="3783953"/>
                  </a:lnTo>
                  <a:lnTo>
                    <a:pt x="1250844" y="3789351"/>
                  </a:lnTo>
                  <a:lnTo>
                    <a:pt x="1222724" y="3780143"/>
                  </a:lnTo>
                  <a:lnTo>
                    <a:pt x="1219167" y="3767443"/>
                  </a:lnTo>
                  <a:lnTo>
                    <a:pt x="1225632" y="3765221"/>
                  </a:lnTo>
                  <a:lnTo>
                    <a:pt x="1222400" y="3762046"/>
                  </a:lnTo>
                  <a:lnTo>
                    <a:pt x="1220461" y="3748393"/>
                  </a:lnTo>
                  <a:close/>
                  <a:moveTo>
                    <a:pt x="2215160" y="3730614"/>
                  </a:moveTo>
                  <a:lnTo>
                    <a:pt x="2216113" y="3734660"/>
                  </a:lnTo>
                  <a:lnTo>
                    <a:pt x="2207540" y="3735594"/>
                  </a:lnTo>
                  <a:lnTo>
                    <a:pt x="2194840" y="3739952"/>
                  </a:lnTo>
                  <a:lnTo>
                    <a:pt x="2188490" y="3744933"/>
                  </a:lnTo>
                  <a:lnTo>
                    <a:pt x="2178330" y="3746489"/>
                  </a:lnTo>
                  <a:lnTo>
                    <a:pt x="2171663" y="3739330"/>
                  </a:lnTo>
                  <a:lnTo>
                    <a:pt x="2200238" y="3732482"/>
                  </a:lnTo>
                  <a:close/>
                  <a:moveTo>
                    <a:pt x="2265326" y="3727439"/>
                  </a:moveTo>
                  <a:lnTo>
                    <a:pt x="2248622" y="3736964"/>
                  </a:lnTo>
                  <a:lnTo>
                    <a:pt x="2235070" y="3735232"/>
                  </a:lnTo>
                  <a:lnTo>
                    <a:pt x="2222463" y="3736387"/>
                  </a:lnTo>
                  <a:lnTo>
                    <a:pt x="2227821" y="3730614"/>
                  </a:lnTo>
                  <a:lnTo>
                    <a:pt x="2243579" y="3730325"/>
                  </a:lnTo>
                  <a:lnTo>
                    <a:pt x="2256816" y="3729171"/>
                  </a:lnTo>
                  <a:close/>
                  <a:moveTo>
                    <a:pt x="2293901" y="3721089"/>
                  </a:moveTo>
                  <a:lnTo>
                    <a:pt x="2284247" y="3726436"/>
                  </a:lnTo>
                  <a:lnTo>
                    <a:pt x="2270088" y="3733789"/>
                  </a:lnTo>
                  <a:lnTo>
                    <a:pt x="2275558" y="3723763"/>
                  </a:lnTo>
                  <a:close/>
                  <a:moveTo>
                    <a:pt x="2314928" y="3706801"/>
                  </a:moveTo>
                  <a:lnTo>
                    <a:pt x="2327813" y="3706801"/>
                  </a:lnTo>
                  <a:lnTo>
                    <a:pt x="2332000" y="3711192"/>
                  </a:lnTo>
                  <a:lnTo>
                    <a:pt x="2322337" y="3713556"/>
                  </a:lnTo>
                  <a:lnTo>
                    <a:pt x="2315251" y="3722676"/>
                  </a:lnTo>
                  <a:lnTo>
                    <a:pt x="2309775" y="3715921"/>
                  </a:lnTo>
                  <a:close/>
                  <a:moveTo>
                    <a:pt x="2362163" y="3689339"/>
                  </a:moveTo>
                  <a:lnTo>
                    <a:pt x="2358194" y="3694310"/>
                  </a:lnTo>
                  <a:lnTo>
                    <a:pt x="2338350" y="3700452"/>
                  </a:lnTo>
                  <a:lnTo>
                    <a:pt x="2351579" y="3693433"/>
                  </a:lnTo>
                  <a:close/>
                  <a:moveTo>
                    <a:pt x="2392325" y="3682989"/>
                  </a:moveTo>
                  <a:lnTo>
                    <a:pt x="2388983" y="3687752"/>
                  </a:lnTo>
                  <a:lnTo>
                    <a:pt x="2373275" y="3685187"/>
                  </a:lnTo>
                  <a:close/>
                  <a:moveTo>
                    <a:pt x="2415017" y="3681401"/>
                  </a:moveTo>
                  <a:lnTo>
                    <a:pt x="2422488" y="3682866"/>
                  </a:lnTo>
                  <a:lnTo>
                    <a:pt x="2406613" y="3684576"/>
                  </a:lnTo>
                  <a:close/>
                  <a:moveTo>
                    <a:pt x="2985194" y="3619489"/>
                  </a:moveTo>
                  <a:lnTo>
                    <a:pt x="3001933" y="3643179"/>
                  </a:lnTo>
                  <a:lnTo>
                    <a:pt x="3012555" y="3653563"/>
                  </a:lnTo>
                  <a:lnTo>
                    <a:pt x="3031868" y="3655835"/>
                  </a:lnTo>
                  <a:lnTo>
                    <a:pt x="3043778" y="3654212"/>
                  </a:lnTo>
                  <a:lnTo>
                    <a:pt x="3041525" y="3658756"/>
                  </a:lnTo>
                  <a:lnTo>
                    <a:pt x="3047963" y="3678227"/>
                  </a:lnTo>
                  <a:lnTo>
                    <a:pt x="3036375" y="3670438"/>
                  </a:lnTo>
                  <a:lnTo>
                    <a:pt x="3022212" y="3667518"/>
                  </a:lnTo>
                  <a:lnTo>
                    <a:pt x="3011589" y="3675306"/>
                  </a:lnTo>
                  <a:lnTo>
                    <a:pt x="3000645" y="3667518"/>
                  </a:lnTo>
                  <a:lnTo>
                    <a:pt x="3000001" y="3667193"/>
                  </a:lnTo>
                  <a:lnTo>
                    <a:pt x="2997426" y="3665895"/>
                  </a:lnTo>
                  <a:lnTo>
                    <a:pt x="2995495" y="3663624"/>
                  </a:lnTo>
                  <a:lnTo>
                    <a:pt x="2994529" y="3662650"/>
                  </a:lnTo>
                  <a:cubicBezTo>
                    <a:pt x="2994422" y="3662109"/>
                    <a:pt x="2994314" y="3661568"/>
                    <a:pt x="2994207" y="3661027"/>
                  </a:cubicBezTo>
                  <a:lnTo>
                    <a:pt x="2995173" y="3651292"/>
                  </a:lnTo>
                  <a:cubicBezTo>
                    <a:pt x="2995280" y="3648912"/>
                    <a:pt x="2995388" y="3646532"/>
                    <a:pt x="2995495" y="3644152"/>
                  </a:cubicBezTo>
                  <a:lnTo>
                    <a:pt x="2987770" y="3639934"/>
                  </a:lnTo>
                  <a:lnTo>
                    <a:pt x="2978113" y="3632145"/>
                  </a:lnTo>
                  <a:close/>
                  <a:moveTo>
                    <a:pt x="720699" y="3606789"/>
                  </a:moveTo>
                  <a:lnTo>
                    <a:pt x="731812" y="3609057"/>
                  </a:lnTo>
                  <a:lnTo>
                    <a:pt x="730831" y="3622664"/>
                  </a:lnTo>
                  <a:lnTo>
                    <a:pt x="721027" y="3617480"/>
                  </a:lnTo>
                  <a:cubicBezTo>
                    <a:pt x="720918" y="3613916"/>
                    <a:pt x="720808" y="3610353"/>
                    <a:pt x="720699" y="3606789"/>
                  </a:cubicBezTo>
                  <a:close/>
                  <a:moveTo>
                    <a:pt x="1246157" y="3590917"/>
                  </a:moveTo>
                  <a:lnTo>
                    <a:pt x="1252507" y="3593139"/>
                  </a:lnTo>
                  <a:lnTo>
                    <a:pt x="1244887" y="3604569"/>
                  </a:lnTo>
                  <a:lnTo>
                    <a:pt x="1247109" y="3615999"/>
                  </a:lnTo>
                  <a:lnTo>
                    <a:pt x="1242030" y="3631874"/>
                  </a:lnTo>
                  <a:lnTo>
                    <a:pt x="1231552" y="3641399"/>
                  </a:lnTo>
                  <a:lnTo>
                    <a:pt x="1216630" y="3640764"/>
                  </a:lnTo>
                  <a:lnTo>
                    <a:pt x="1208057" y="3644892"/>
                  </a:lnTo>
                  <a:lnTo>
                    <a:pt x="1208057" y="3636637"/>
                  </a:lnTo>
                  <a:lnTo>
                    <a:pt x="1218852" y="3627112"/>
                  </a:lnTo>
                  <a:lnTo>
                    <a:pt x="1229012" y="3599489"/>
                  </a:lnTo>
                  <a:close/>
                  <a:moveTo>
                    <a:pt x="2722963" y="3559164"/>
                  </a:moveTo>
                  <a:lnTo>
                    <a:pt x="2736813" y="3571070"/>
                  </a:lnTo>
                  <a:lnTo>
                    <a:pt x="2734558" y="3579759"/>
                  </a:lnTo>
                  <a:lnTo>
                    <a:pt x="2724251" y="3582977"/>
                  </a:lnTo>
                  <a:lnTo>
                    <a:pt x="2714588" y="3577506"/>
                  </a:lnTo>
                  <a:cubicBezTo>
                    <a:pt x="2714803" y="3571928"/>
                    <a:pt x="2715017" y="3566351"/>
                    <a:pt x="2715232" y="3560773"/>
                  </a:cubicBezTo>
                  <a:close/>
                  <a:moveTo>
                    <a:pt x="2492338" y="3549639"/>
                  </a:moveTo>
                  <a:lnTo>
                    <a:pt x="2485435" y="3560752"/>
                  </a:lnTo>
                  <a:lnTo>
                    <a:pt x="2484400" y="3551741"/>
                  </a:lnTo>
                  <a:close/>
                  <a:moveTo>
                    <a:pt x="2463763" y="3543289"/>
                  </a:moveTo>
                  <a:lnTo>
                    <a:pt x="2473288" y="3549484"/>
                  </a:lnTo>
                  <a:lnTo>
                    <a:pt x="2469760" y="3555989"/>
                  </a:lnTo>
                  <a:close/>
                  <a:moveTo>
                    <a:pt x="2922455" y="3533764"/>
                  </a:moveTo>
                  <a:lnTo>
                    <a:pt x="2937199" y="3536647"/>
                  </a:lnTo>
                  <a:lnTo>
                    <a:pt x="2937199" y="3548500"/>
                  </a:lnTo>
                  <a:lnTo>
                    <a:pt x="2943473" y="3553946"/>
                  </a:lnTo>
                  <a:lnTo>
                    <a:pt x="2956021" y="3552665"/>
                  </a:lnTo>
                  <a:lnTo>
                    <a:pt x="2961354" y="3560033"/>
                  </a:lnTo>
                  <a:lnTo>
                    <a:pt x="2959158" y="3566440"/>
                  </a:lnTo>
                  <a:lnTo>
                    <a:pt x="2953825" y="3573808"/>
                  </a:lnTo>
                  <a:lnTo>
                    <a:pt x="2960099" y="3577011"/>
                  </a:lnTo>
                  <a:lnTo>
                    <a:pt x="2967001" y="3589825"/>
                  </a:lnTo>
                  <a:lnTo>
                    <a:pt x="2960727" y="3595271"/>
                  </a:lnTo>
                  <a:lnTo>
                    <a:pt x="2952257" y="3591106"/>
                  </a:lnTo>
                  <a:lnTo>
                    <a:pt x="2943787" y="3589825"/>
                  </a:lnTo>
                  <a:lnTo>
                    <a:pt x="2939709" y="3595591"/>
                  </a:lnTo>
                  <a:lnTo>
                    <a:pt x="2936572" y="3600397"/>
                  </a:lnTo>
                  <a:lnTo>
                    <a:pt x="2933435" y="3603920"/>
                  </a:lnTo>
                  <a:lnTo>
                    <a:pt x="2932180" y="3604882"/>
                  </a:lnTo>
                  <a:lnTo>
                    <a:pt x="2931239" y="3605202"/>
                  </a:lnTo>
                  <a:lnTo>
                    <a:pt x="2930612" y="3605202"/>
                  </a:lnTo>
                  <a:lnTo>
                    <a:pt x="2929357" y="3605202"/>
                  </a:lnTo>
                  <a:lnTo>
                    <a:pt x="2928416" y="3604561"/>
                  </a:lnTo>
                  <a:lnTo>
                    <a:pt x="2928102" y="3603920"/>
                  </a:lnTo>
                  <a:lnTo>
                    <a:pt x="2914613" y="3592388"/>
                  </a:lnTo>
                  <a:lnTo>
                    <a:pt x="2918691" y="3582777"/>
                  </a:lnTo>
                  <a:lnTo>
                    <a:pt x="2924024" y="3576370"/>
                  </a:lnTo>
                  <a:lnTo>
                    <a:pt x="2919318" y="3566760"/>
                  </a:lnTo>
                  <a:lnTo>
                    <a:pt x="2925592" y="3562595"/>
                  </a:lnTo>
                  <a:lnTo>
                    <a:pt x="2936258" y="3572206"/>
                  </a:lnTo>
                  <a:lnTo>
                    <a:pt x="2945669" y="3569002"/>
                  </a:lnTo>
                  <a:lnTo>
                    <a:pt x="2946610" y="3561314"/>
                  </a:lnTo>
                  <a:lnTo>
                    <a:pt x="2931866" y="3551703"/>
                  </a:lnTo>
                  <a:lnTo>
                    <a:pt x="2918377" y="3550102"/>
                  </a:lnTo>
                  <a:lnTo>
                    <a:pt x="2917122" y="3541452"/>
                  </a:lnTo>
                  <a:close/>
                  <a:moveTo>
                    <a:pt x="2474421" y="3527414"/>
                  </a:moveTo>
                  <a:lnTo>
                    <a:pt x="2483607" y="3527414"/>
                  </a:lnTo>
                  <a:lnTo>
                    <a:pt x="2485988" y="3538409"/>
                  </a:lnTo>
                  <a:lnTo>
                    <a:pt x="2479524" y="3544877"/>
                  </a:lnTo>
                  <a:lnTo>
                    <a:pt x="2471700" y="3536145"/>
                  </a:lnTo>
                  <a:close/>
                  <a:moveTo>
                    <a:pt x="2643150" y="3494076"/>
                  </a:moveTo>
                  <a:lnTo>
                    <a:pt x="2665375" y="3502206"/>
                  </a:lnTo>
                  <a:lnTo>
                    <a:pt x="2662200" y="3514714"/>
                  </a:lnTo>
                  <a:lnTo>
                    <a:pt x="2649500" y="3510649"/>
                  </a:lnTo>
                  <a:close/>
                  <a:moveTo>
                    <a:pt x="2724430" y="3492489"/>
                  </a:moveTo>
                  <a:lnTo>
                    <a:pt x="2735543" y="3498204"/>
                  </a:lnTo>
                  <a:lnTo>
                    <a:pt x="2744115" y="3502331"/>
                  </a:lnTo>
                  <a:lnTo>
                    <a:pt x="2748878" y="3504871"/>
                  </a:lnTo>
                  <a:lnTo>
                    <a:pt x="2751100" y="3505189"/>
                  </a:lnTo>
                  <a:lnTo>
                    <a:pt x="2753958" y="3505189"/>
                  </a:lnTo>
                  <a:lnTo>
                    <a:pt x="2761260" y="3505189"/>
                  </a:lnTo>
                  <a:lnTo>
                    <a:pt x="2768880" y="3505506"/>
                  </a:lnTo>
                  <a:lnTo>
                    <a:pt x="2771738" y="3505824"/>
                  </a:lnTo>
                  <a:lnTo>
                    <a:pt x="2773325" y="3506776"/>
                  </a:lnTo>
                  <a:lnTo>
                    <a:pt x="2774595" y="3508046"/>
                  </a:lnTo>
                  <a:lnTo>
                    <a:pt x="2775548" y="3510269"/>
                  </a:lnTo>
                  <a:lnTo>
                    <a:pt x="2776183" y="3512809"/>
                  </a:lnTo>
                  <a:lnTo>
                    <a:pt x="2776818" y="3515349"/>
                  </a:lnTo>
                  <a:lnTo>
                    <a:pt x="2777770" y="3520429"/>
                  </a:lnTo>
                  <a:lnTo>
                    <a:pt x="2778088" y="3522651"/>
                  </a:lnTo>
                  <a:lnTo>
                    <a:pt x="2784438" y="3536939"/>
                  </a:lnTo>
                  <a:lnTo>
                    <a:pt x="2762213" y="3536304"/>
                  </a:lnTo>
                  <a:lnTo>
                    <a:pt x="2744115" y="3536304"/>
                  </a:lnTo>
                  <a:lnTo>
                    <a:pt x="2737765" y="3529319"/>
                  </a:lnTo>
                  <a:lnTo>
                    <a:pt x="2713317" y="3520746"/>
                  </a:lnTo>
                  <a:lnTo>
                    <a:pt x="2713317" y="3513761"/>
                  </a:lnTo>
                  <a:lnTo>
                    <a:pt x="2728240" y="3512174"/>
                  </a:lnTo>
                  <a:lnTo>
                    <a:pt x="2713317" y="3502014"/>
                  </a:lnTo>
                  <a:cubicBezTo>
                    <a:pt x="2713211" y="3499897"/>
                    <a:pt x="2713106" y="3497781"/>
                    <a:pt x="2713000" y="3495664"/>
                  </a:cubicBezTo>
                  <a:close/>
                  <a:moveTo>
                    <a:pt x="2782388" y="3486139"/>
                  </a:moveTo>
                  <a:lnTo>
                    <a:pt x="2791163" y="3498169"/>
                  </a:lnTo>
                  <a:lnTo>
                    <a:pt x="2801888" y="3491666"/>
                  </a:lnTo>
                  <a:lnTo>
                    <a:pt x="2816188" y="3506623"/>
                  </a:lnTo>
                  <a:lnTo>
                    <a:pt x="2806113" y="3520605"/>
                  </a:lnTo>
                  <a:lnTo>
                    <a:pt x="2798963" y="3530359"/>
                  </a:lnTo>
                  <a:lnTo>
                    <a:pt x="2791488" y="3540114"/>
                  </a:lnTo>
                  <a:lnTo>
                    <a:pt x="2784663" y="3519955"/>
                  </a:lnTo>
                  <a:lnTo>
                    <a:pt x="2787913" y="3512151"/>
                  </a:lnTo>
                  <a:lnTo>
                    <a:pt x="2774913" y="3487765"/>
                  </a:lnTo>
                  <a:close/>
                  <a:moveTo>
                    <a:pt x="2829351" y="3475026"/>
                  </a:moveTo>
                  <a:lnTo>
                    <a:pt x="2856571" y="3483401"/>
                  </a:lnTo>
                  <a:lnTo>
                    <a:pt x="2860638" y="3490226"/>
                  </a:lnTo>
                  <a:lnTo>
                    <a:pt x="2848123" y="3488675"/>
                  </a:lnTo>
                  <a:lnTo>
                    <a:pt x="2837798" y="3492708"/>
                  </a:lnTo>
                  <a:lnTo>
                    <a:pt x="2828725" y="3502014"/>
                  </a:lnTo>
                  <a:lnTo>
                    <a:pt x="2817775" y="3492708"/>
                  </a:lnTo>
                  <a:lnTo>
                    <a:pt x="2834670" y="3485573"/>
                  </a:lnTo>
                  <a:close/>
                  <a:moveTo>
                    <a:pt x="2682838" y="3473439"/>
                  </a:moveTo>
                  <a:lnTo>
                    <a:pt x="2673630" y="3492489"/>
                  </a:lnTo>
                  <a:lnTo>
                    <a:pt x="2670138" y="3482964"/>
                  </a:lnTo>
                  <a:close/>
                  <a:moveTo>
                    <a:pt x="2591080" y="3467089"/>
                  </a:moveTo>
                  <a:lnTo>
                    <a:pt x="2613622" y="3486353"/>
                  </a:lnTo>
                  <a:cubicBezTo>
                    <a:pt x="2613940" y="3489509"/>
                    <a:pt x="2614257" y="3492666"/>
                    <a:pt x="2614575" y="3495822"/>
                  </a:cubicBezTo>
                  <a:lnTo>
                    <a:pt x="2607590" y="3513127"/>
                  </a:lnTo>
                  <a:lnTo>
                    <a:pt x="2592667" y="3501699"/>
                  </a:lnTo>
                  <a:cubicBezTo>
                    <a:pt x="2592879" y="3499522"/>
                    <a:pt x="2593090" y="3497346"/>
                    <a:pt x="2593302" y="3495169"/>
                  </a:cubicBezTo>
                  <a:lnTo>
                    <a:pt x="2589175" y="3480802"/>
                  </a:lnTo>
                  <a:lnTo>
                    <a:pt x="2594255" y="3479823"/>
                  </a:lnTo>
                  <a:close/>
                  <a:moveTo>
                    <a:pt x="2706015" y="3457564"/>
                  </a:moveTo>
                  <a:cubicBezTo>
                    <a:pt x="2706227" y="3462094"/>
                    <a:pt x="2706438" y="3466623"/>
                    <a:pt x="2706650" y="3471153"/>
                  </a:cubicBezTo>
                  <a:lnTo>
                    <a:pt x="2699030" y="3490747"/>
                  </a:lnTo>
                  <a:lnTo>
                    <a:pt x="2687917" y="3516346"/>
                  </a:lnTo>
                  <a:lnTo>
                    <a:pt x="2680297" y="3525827"/>
                  </a:lnTo>
                  <a:lnTo>
                    <a:pt x="2678075" y="3512237"/>
                  </a:lnTo>
                  <a:lnTo>
                    <a:pt x="2680297" y="3496436"/>
                  </a:lnTo>
                  <a:lnTo>
                    <a:pt x="2688552" y="3480634"/>
                  </a:lnTo>
                  <a:close/>
                  <a:moveTo>
                    <a:pt x="2475289" y="3449626"/>
                  </a:moveTo>
                  <a:lnTo>
                    <a:pt x="2478050" y="3458932"/>
                  </a:lnTo>
                  <a:lnTo>
                    <a:pt x="2477222" y="3468238"/>
                  </a:lnTo>
                  <a:lnTo>
                    <a:pt x="2471700" y="3476614"/>
                  </a:lnTo>
                  <a:lnTo>
                    <a:pt x="2471700" y="3466377"/>
                  </a:lnTo>
                  <a:close/>
                  <a:moveTo>
                    <a:pt x="967714" y="3435339"/>
                  </a:moveTo>
                  <a:lnTo>
                    <a:pt x="989940" y="3455054"/>
                  </a:lnTo>
                  <a:lnTo>
                    <a:pt x="985812" y="3462368"/>
                  </a:lnTo>
                  <a:lnTo>
                    <a:pt x="968032" y="3473180"/>
                  </a:lnTo>
                  <a:lnTo>
                    <a:pt x="962634" y="3489079"/>
                  </a:lnTo>
                  <a:lnTo>
                    <a:pt x="967080" y="3491305"/>
                  </a:lnTo>
                  <a:lnTo>
                    <a:pt x="958824" y="3496075"/>
                  </a:lnTo>
                  <a:cubicBezTo>
                    <a:pt x="959036" y="3502011"/>
                    <a:pt x="959247" y="3507947"/>
                    <a:pt x="959459" y="3513883"/>
                  </a:cubicBezTo>
                  <a:lnTo>
                    <a:pt x="958921" y="3514329"/>
                  </a:lnTo>
                  <a:lnTo>
                    <a:pt x="960134" y="3514827"/>
                  </a:lnTo>
                  <a:cubicBezTo>
                    <a:pt x="960095" y="3508757"/>
                    <a:pt x="960057" y="3502686"/>
                    <a:pt x="960018" y="3496616"/>
                  </a:cubicBezTo>
                  <a:lnTo>
                    <a:pt x="968262" y="3491854"/>
                  </a:lnTo>
                  <a:lnTo>
                    <a:pt x="983166" y="3482329"/>
                  </a:lnTo>
                  <a:lnTo>
                    <a:pt x="991410" y="3468359"/>
                  </a:lnTo>
                  <a:lnTo>
                    <a:pt x="995838" y="3472804"/>
                  </a:lnTo>
                  <a:lnTo>
                    <a:pt x="1009154" y="3465819"/>
                  </a:lnTo>
                  <a:lnTo>
                    <a:pt x="1019621" y="3457564"/>
                  </a:lnTo>
                  <a:lnTo>
                    <a:pt x="1064328" y="3458199"/>
                  </a:lnTo>
                  <a:lnTo>
                    <a:pt x="1077011" y="3466771"/>
                  </a:lnTo>
                  <a:lnTo>
                    <a:pt x="1089060" y="3499156"/>
                  </a:lnTo>
                  <a:lnTo>
                    <a:pt x="1101744" y="3523287"/>
                  </a:lnTo>
                  <a:lnTo>
                    <a:pt x="1111257" y="3532494"/>
                  </a:lnTo>
                  <a:lnTo>
                    <a:pt x="1110306" y="3537892"/>
                  </a:lnTo>
                  <a:lnTo>
                    <a:pt x="1099842" y="3546147"/>
                  </a:lnTo>
                  <a:lnTo>
                    <a:pt x="1088427" y="3560434"/>
                  </a:lnTo>
                  <a:lnTo>
                    <a:pt x="1092549" y="3570594"/>
                  </a:lnTo>
                  <a:lnTo>
                    <a:pt x="1097939" y="3561069"/>
                  </a:lnTo>
                  <a:lnTo>
                    <a:pt x="1113794" y="3549322"/>
                  </a:lnTo>
                  <a:lnTo>
                    <a:pt x="1125526" y="3549322"/>
                  </a:lnTo>
                  <a:lnTo>
                    <a:pt x="1138210" y="3559799"/>
                  </a:lnTo>
                  <a:lnTo>
                    <a:pt x="1135990" y="3569324"/>
                  </a:lnTo>
                  <a:lnTo>
                    <a:pt x="1141381" y="3587422"/>
                  </a:lnTo>
                  <a:lnTo>
                    <a:pt x="1135356" y="3594724"/>
                  </a:lnTo>
                  <a:lnTo>
                    <a:pt x="1125843" y="3590597"/>
                  </a:lnTo>
                  <a:lnTo>
                    <a:pt x="1123306" y="3571229"/>
                  </a:lnTo>
                  <a:lnTo>
                    <a:pt x="1117916" y="3574404"/>
                  </a:lnTo>
                  <a:lnTo>
                    <a:pt x="1120453" y="3597899"/>
                  </a:lnTo>
                  <a:lnTo>
                    <a:pt x="1129014" y="3601074"/>
                  </a:lnTo>
                  <a:lnTo>
                    <a:pt x="1126794" y="3611234"/>
                  </a:lnTo>
                  <a:lnTo>
                    <a:pt x="1120453" y="3622029"/>
                  </a:lnTo>
                  <a:lnTo>
                    <a:pt x="1102696" y="3624569"/>
                  </a:lnTo>
                  <a:lnTo>
                    <a:pt x="1099525" y="3629649"/>
                  </a:lnTo>
                  <a:lnTo>
                    <a:pt x="1099525" y="3643619"/>
                  </a:lnTo>
                  <a:lnTo>
                    <a:pt x="1098252" y="3643570"/>
                  </a:lnTo>
                  <a:lnTo>
                    <a:pt x="1091214" y="3650619"/>
                  </a:lnTo>
                  <a:lnTo>
                    <a:pt x="1084229" y="3656978"/>
                  </a:lnTo>
                  <a:lnTo>
                    <a:pt x="1075656" y="3662384"/>
                  </a:lnTo>
                  <a:lnTo>
                    <a:pt x="1075339" y="3663020"/>
                  </a:lnTo>
                  <a:lnTo>
                    <a:pt x="1075022" y="3663338"/>
                  </a:lnTo>
                  <a:lnTo>
                    <a:pt x="1074069" y="3663974"/>
                  </a:lnTo>
                  <a:lnTo>
                    <a:pt x="1073116" y="3664928"/>
                  </a:lnTo>
                  <a:lnTo>
                    <a:pt x="1071846" y="3664928"/>
                  </a:lnTo>
                  <a:lnTo>
                    <a:pt x="1069624" y="3664928"/>
                  </a:lnTo>
                  <a:lnTo>
                    <a:pt x="1067084" y="3664610"/>
                  </a:lnTo>
                  <a:lnTo>
                    <a:pt x="1062322" y="3663020"/>
                  </a:lnTo>
                  <a:lnTo>
                    <a:pt x="1058829" y="3661748"/>
                  </a:lnTo>
                  <a:lnTo>
                    <a:pt x="1056608" y="3660158"/>
                  </a:lnTo>
                  <a:lnTo>
                    <a:pt x="1053430" y="3671924"/>
                  </a:lnTo>
                  <a:lnTo>
                    <a:pt x="1058829" y="3705631"/>
                  </a:lnTo>
                  <a:lnTo>
                    <a:pt x="1075339" y="3726618"/>
                  </a:lnTo>
                  <a:lnTo>
                    <a:pt x="1065813" y="3745698"/>
                  </a:lnTo>
                  <a:lnTo>
                    <a:pt x="1071211" y="3771137"/>
                  </a:lnTo>
                  <a:lnTo>
                    <a:pt x="1085499" y="3832191"/>
                  </a:lnTo>
                  <a:lnTo>
                    <a:pt x="1076291" y="3856359"/>
                  </a:lnTo>
                  <a:lnTo>
                    <a:pt x="1058512" y="3904057"/>
                  </a:lnTo>
                  <a:lnTo>
                    <a:pt x="1054703" y="3919957"/>
                  </a:lnTo>
                  <a:lnTo>
                    <a:pt x="1045176" y="3919957"/>
                  </a:lnTo>
                  <a:lnTo>
                    <a:pt x="1047398" y="3927271"/>
                  </a:lnTo>
                  <a:lnTo>
                    <a:pt x="1061051" y="3946032"/>
                  </a:lnTo>
                  <a:lnTo>
                    <a:pt x="1047398" y="3948576"/>
                  </a:lnTo>
                  <a:lnTo>
                    <a:pt x="1026443" y="3943170"/>
                  </a:lnTo>
                  <a:lnTo>
                    <a:pt x="1005171" y="3951120"/>
                  </a:lnTo>
                  <a:lnTo>
                    <a:pt x="1001043" y="3935220"/>
                  </a:lnTo>
                  <a:lnTo>
                    <a:pt x="993433" y="3940308"/>
                  </a:lnTo>
                  <a:lnTo>
                    <a:pt x="987082" y="3954300"/>
                  </a:lnTo>
                  <a:lnTo>
                    <a:pt x="955649" y="3964157"/>
                  </a:lnTo>
                  <a:lnTo>
                    <a:pt x="934376" y="3975923"/>
                  </a:lnTo>
                  <a:lnTo>
                    <a:pt x="925169" y="3988643"/>
                  </a:lnTo>
                  <a:lnTo>
                    <a:pt x="913738" y="3985463"/>
                  </a:lnTo>
                  <a:lnTo>
                    <a:pt x="907071" y="3998182"/>
                  </a:lnTo>
                  <a:lnTo>
                    <a:pt x="893418" y="4000726"/>
                  </a:lnTo>
                  <a:lnTo>
                    <a:pt x="882940" y="4010266"/>
                  </a:lnTo>
                  <a:lnTo>
                    <a:pt x="873098" y="4001680"/>
                  </a:lnTo>
                  <a:lnTo>
                    <a:pt x="877543" y="3986735"/>
                  </a:lnTo>
                  <a:lnTo>
                    <a:pt x="869922" y="3993095"/>
                  </a:lnTo>
                  <a:lnTo>
                    <a:pt x="862620" y="3992459"/>
                  </a:lnTo>
                  <a:lnTo>
                    <a:pt x="859762" y="4004224"/>
                  </a:lnTo>
                  <a:lnTo>
                    <a:pt x="865795" y="4004860"/>
                  </a:lnTo>
                  <a:lnTo>
                    <a:pt x="864208" y="4013446"/>
                  </a:lnTo>
                  <a:lnTo>
                    <a:pt x="867382" y="4022986"/>
                  </a:lnTo>
                  <a:lnTo>
                    <a:pt x="849285" y="4022032"/>
                  </a:lnTo>
                  <a:lnTo>
                    <a:pt x="843888" y="4031571"/>
                  </a:lnTo>
                  <a:lnTo>
                    <a:pt x="832140" y="4031889"/>
                  </a:lnTo>
                  <a:lnTo>
                    <a:pt x="825155" y="4042383"/>
                  </a:lnTo>
                  <a:lnTo>
                    <a:pt x="813407" y="4045563"/>
                  </a:lnTo>
                  <a:lnTo>
                    <a:pt x="799754" y="4050015"/>
                  </a:lnTo>
                  <a:lnTo>
                    <a:pt x="769909" y="4045881"/>
                  </a:lnTo>
                  <a:lnTo>
                    <a:pt x="762607" y="4042701"/>
                  </a:lnTo>
                  <a:lnTo>
                    <a:pt x="756575" y="4048107"/>
                  </a:lnTo>
                  <a:lnTo>
                    <a:pt x="737526" y="4052877"/>
                  </a:lnTo>
                  <a:lnTo>
                    <a:pt x="737526" y="4045245"/>
                  </a:lnTo>
                  <a:lnTo>
                    <a:pt x="725779" y="4042065"/>
                  </a:lnTo>
                  <a:lnTo>
                    <a:pt x="735938" y="4033479"/>
                  </a:lnTo>
                  <a:lnTo>
                    <a:pt x="743558" y="4033479"/>
                  </a:lnTo>
                  <a:lnTo>
                    <a:pt x="764512" y="4022986"/>
                  </a:lnTo>
                  <a:lnTo>
                    <a:pt x="750860" y="4020760"/>
                  </a:lnTo>
                  <a:lnTo>
                    <a:pt x="758162" y="4013446"/>
                  </a:lnTo>
                  <a:lnTo>
                    <a:pt x="735938" y="4019806"/>
                  </a:lnTo>
                  <a:lnTo>
                    <a:pt x="724191" y="4021396"/>
                  </a:lnTo>
                  <a:lnTo>
                    <a:pt x="714667" y="4031889"/>
                  </a:lnTo>
                  <a:lnTo>
                    <a:pt x="704507" y="4040475"/>
                  </a:lnTo>
                  <a:lnTo>
                    <a:pt x="691809" y="4039203"/>
                  </a:lnTo>
                  <a:lnTo>
                    <a:pt x="707683" y="4032843"/>
                  </a:lnTo>
                  <a:lnTo>
                    <a:pt x="716889" y="4012810"/>
                  </a:lnTo>
                  <a:lnTo>
                    <a:pt x="739113" y="4005178"/>
                  </a:lnTo>
                  <a:lnTo>
                    <a:pt x="744193" y="4001044"/>
                  </a:lnTo>
                  <a:lnTo>
                    <a:pt x="733399" y="3994685"/>
                  </a:lnTo>
                  <a:lnTo>
                    <a:pt x="710540" y="4005178"/>
                  </a:lnTo>
                  <a:lnTo>
                    <a:pt x="703238" y="4010584"/>
                  </a:lnTo>
                  <a:lnTo>
                    <a:pt x="693396" y="3999136"/>
                  </a:lnTo>
                  <a:lnTo>
                    <a:pt x="673394" y="4000408"/>
                  </a:lnTo>
                  <a:lnTo>
                    <a:pt x="686093" y="3986417"/>
                  </a:lnTo>
                  <a:lnTo>
                    <a:pt x="703873" y="3973697"/>
                  </a:lnTo>
                  <a:lnTo>
                    <a:pt x="712444" y="3970517"/>
                  </a:lnTo>
                  <a:lnTo>
                    <a:pt x="728319" y="3965111"/>
                  </a:lnTo>
                  <a:lnTo>
                    <a:pt x="726097" y="3960978"/>
                  </a:lnTo>
                  <a:lnTo>
                    <a:pt x="713397" y="3960978"/>
                  </a:lnTo>
                  <a:lnTo>
                    <a:pt x="697523" y="3959388"/>
                  </a:lnTo>
                  <a:lnTo>
                    <a:pt x="671807" y="3958116"/>
                  </a:lnTo>
                  <a:lnTo>
                    <a:pt x="666727" y="3950166"/>
                  </a:lnTo>
                  <a:lnTo>
                    <a:pt x="671489" y="3936174"/>
                  </a:lnTo>
                  <a:lnTo>
                    <a:pt x="679109" y="3935220"/>
                  </a:lnTo>
                  <a:lnTo>
                    <a:pt x="702286" y="3929496"/>
                  </a:lnTo>
                  <a:lnTo>
                    <a:pt x="695936" y="3944442"/>
                  </a:lnTo>
                  <a:lnTo>
                    <a:pt x="708635" y="3933630"/>
                  </a:lnTo>
                  <a:lnTo>
                    <a:pt x="714032" y="3941898"/>
                  </a:lnTo>
                  <a:lnTo>
                    <a:pt x="723556" y="3945078"/>
                  </a:lnTo>
                  <a:lnTo>
                    <a:pt x="744828" y="3944124"/>
                  </a:lnTo>
                  <a:lnTo>
                    <a:pt x="729906" y="3937764"/>
                  </a:lnTo>
                  <a:lnTo>
                    <a:pt x="721335" y="3924091"/>
                  </a:lnTo>
                  <a:lnTo>
                    <a:pt x="735938" y="3917413"/>
                  </a:lnTo>
                  <a:lnTo>
                    <a:pt x="738161" y="3899605"/>
                  </a:lnTo>
                  <a:lnTo>
                    <a:pt x="748638" y="3896425"/>
                  </a:lnTo>
                  <a:lnTo>
                    <a:pt x="772766" y="3895153"/>
                  </a:lnTo>
                  <a:lnTo>
                    <a:pt x="801341" y="3884024"/>
                  </a:lnTo>
                  <a:lnTo>
                    <a:pt x="818487" y="3880844"/>
                  </a:lnTo>
                  <a:lnTo>
                    <a:pt x="842936" y="3884978"/>
                  </a:lnTo>
                  <a:lnTo>
                    <a:pt x="838491" y="3879890"/>
                  </a:lnTo>
                  <a:lnTo>
                    <a:pt x="818487" y="3875756"/>
                  </a:lnTo>
                  <a:lnTo>
                    <a:pt x="806739" y="3872576"/>
                  </a:lnTo>
                  <a:lnTo>
                    <a:pt x="809597" y="3861128"/>
                  </a:lnTo>
                  <a:lnTo>
                    <a:pt x="815947" y="3846183"/>
                  </a:lnTo>
                  <a:lnTo>
                    <a:pt x="805469" y="3851589"/>
                  </a:lnTo>
                  <a:lnTo>
                    <a:pt x="790863" y="3871622"/>
                  </a:lnTo>
                  <a:lnTo>
                    <a:pt x="780068" y="3876074"/>
                  </a:lnTo>
                  <a:lnTo>
                    <a:pt x="761019" y="3880526"/>
                  </a:lnTo>
                  <a:lnTo>
                    <a:pt x="753717" y="3881798"/>
                  </a:lnTo>
                  <a:lnTo>
                    <a:pt x="755940" y="3886568"/>
                  </a:lnTo>
                  <a:lnTo>
                    <a:pt x="738161" y="3886886"/>
                  </a:lnTo>
                  <a:lnTo>
                    <a:pt x="719112" y="3895471"/>
                  </a:lnTo>
                  <a:lnTo>
                    <a:pt x="715937" y="3888476"/>
                  </a:lnTo>
                  <a:lnTo>
                    <a:pt x="752765" y="3870032"/>
                  </a:lnTo>
                  <a:lnTo>
                    <a:pt x="760702" y="3848727"/>
                  </a:lnTo>
                  <a:lnTo>
                    <a:pt x="776576" y="3837915"/>
                  </a:lnTo>
                  <a:lnTo>
                    <a:pt x="774672" y="3832827"/>
                  </a:lnTo>
                  <a:lnTo>
                    <a:pt x="762925" y="3833781"/>
                  </a:lnTo>
                  <a:lnTo>
                    <a:pt x="774037" y="3807706"/>
                  </a:lnTo>
                  <a:lnTo>
                    <a:pt x="792133" y="3795622"/>
                  </a:lnTo>
                  <a:lnTo>
                    <a:pt x="816582" y="3799756"/>
                  </a:lnTo>
                  <a:lnTo>
                    <a:pt x="808962" y="3783857"/>
                  </a:lnTo>
                  <a:lnTo>
                    <a:pt x="810867" y="3772091"/>
                  </a:lnTo>
                  <a:lnTo>
                    <a:pt x="796261" y="3781949"/>
                  </a:lnTo>
                  <a:lnTo>
                    <a:pt x="754035" y="3782585"/>
                  </a:lnTo>
                  <a:lnTo>
                    <a:pt x="746733" y="3776225"/>
                  </a:lnTo>
                  <a:cubicBezTo>
                    <a:pt x="746521" y="3770819"/>
                    <a:pt x="746310" y="3765413"/>
                    <a:pt x="746098" y="3760007"/>
                  </a:cubicBezTo>
                  <a:lnTo>
                    <a:pt x="733716" y="3772727"/>
                  </a:lnTo>
                  <a:lnTo>
                    <a:pt x="725462" y="3773363"/>
                  </a:lnTo>
                  <a:lnTo>
                    <a:pt x="722922" y="3762551"/>
                  </a:lnTo>
                  <a:lnTo>
                    <a:pt x="708317" y="3761597"/>
                  </a:lnTo>
                  <a:lnTo>
                    <a:pt x="703873" y="3755238"/>
                  </a:lnTo>
                  <a:lnTo>
                    <a:pt x="689903" y="3743790"/>
                  </a:lnTo>
                  <a:lnTo>
                    <a:pt x="702603" y="3727890"/>
                  </a:lnTo>
                  <a:lnTo>
                    <a:pt x="717207" y="3722484"/>
                  </a:lnTo>
                  <a:lnTo>
                    <a:pt x="723556" y="3704359"/>
                  </a:lnTo>
                  <a:lnTo>
                    <a:pt x="752130" y="3696727"/>
                  </a:lnTo>
                  <a:lnTo>
                    <a:pt x="745463" y="3691639"/>
                  </a:lnTo>
                  <a:cubicBezTo>
                    <a:pt x="745146" y="3688459"/>
                    <a:pt x="744828" y="3685280"/>
                    <a:pt x="744511" y="3682100"/>
                  </a:cubicBezTo>
                  <a:lnTo>
                    <a:pt x="727366" y="3684326"/>
                  </a:lnTo>
                  <a:lnTo>
                    <a:pt x="719429" y="3690685"/>
                  </a:lnTo>
                  <a:lnTo>
                    <a:pt x="711492" y="3679238"/>
                  </a:lnTo>
                  <a:lnTo>
                    <a:pt x="713137" y="3667467"/>
                  </a:lnTo>
                  <a:lnTo>
                    <a:pt x="709077" y="3678226"/>
                  </a:lnTo>
                  <a:lnTo>
                    <a:pt x="687363" y="3666796"/>
                  </a:lnTo>
                  <a:lnTo>
                    <a:pt x="708146" y="3662351"/>
                  </a:lnTo>
                  <a:lnTo>
                    <a:pt x="713618" y="3664031"/>
                  </a:lnTo>
                  <a:cubicBezTo>
                    <a:pt x="713650" y="3663800"/>
                    <a:pt x="713683" y="3663569"/>
                    <a:pt x="713715" y="3663338"/>
                  </a:cubicBezTo>
                  <a:lnTo>
                    <a:pt x="731811" y="3667790"/>
                  </a:lnTo>
                  <a:lnTo>
                    <a:pt x="728637" y="3656978"/>
                  </a:lnTo>
                  <a:lnTo>
                    <a:pt x="717842" y="3653798"/>
                  </a:lnTo>
                  <a:lnTo>
                    <a:pt x="713397" y="3637263"/>
                  </a:lnTo>
                  <a:lnTo>
                    <a:pt x="731493" y="3629313"/>
                  </a:lnTo>
                  <a:lnTo>
                    <a:pt x="734351" y="3608644"/>
                  </a:lnTo>
                  <a:lnTo>
                    <a:pt x="756575" y="3612460"/>
                  </a:lnTo>
                  <a:lnTo>
                    <a:pt x="769274" y="3610234"/>
                  </a:lnTo>
                  <a:lnTo>
                    <a:pt x="781974" y="3619456"/>
                  </a:lnTo>
                  <a:lnTo>
                    <a:pt x="783244" y="3628995"/>
                  </a:lnTo>
                  <a:lnTo>
                    <a:pt x="797214" y="3634401"/>
                  </a:lnTo>
                  <a:lnTo>
                    <a:pt x="792451" y="3621681"/>
                  </a:lnTo>
                  <a:lnTo>
                    <a:pt x="805469" y="3610870"/>
                  </a:lnTo>
                  <a:lnTo>
                    <a:pt x="823250" y="3618184"/>
                  </a:lnTo>
                  <a:lnTo>
                    <a:pt x="839443" y="3627723"/>
                  </a:lnTo>
                  <a:lnTo>
                    <a:pt x="845792" y="3628359"/>
                  </a:lnTo>
                  <a:lnTo>
                    <a:pt x="846428" y="3609598"/>
                  </a:lnTo>
                  <a:lnTo>
                    <a:pt x="837855" y="3592426"/>
                  </a:lnTo>
                  <a:lnTo>
                    <a:pt x="850555" y="3578753"/>
                  </a:lnTo>
                  <a:lnTo>
                    <a:pt x="867382" y="3578753"/>
                  </a:lnTo>
                  <a:lnTo>
                    <a:pt x="877860" y="3557447"/>
                  </a:lnTo>
                  <a:lnTo>
                    <a:pt x="861985" y="3554267"/>
                  </a:lnTo>
                  <a:lnTo>
                    <a:pt x="841666" y="3559991"/>
                  </a:lnTo>
                  <a:lnTo>
                    <a:pt x="823567" y="3549180"/>
                  </a:lnTo>
                  <a:lnTo>
                    <a:pt x="830235" y="3539004"/>
                  </a:lnTo>
                  <a:lnTo>
                    <a:pt x="840396" y="3528192"/>
                  </a:lnTo>
                  <a:lnTo>
                    <a:pt x="862620" y="3519606"/>
                  </a:lnTo>
                  <a:lnTo>
                    <a:pt x="858492" y="3510067"/>
                  </a:lnTo>
                  <a:lnTo>
                    <a:pt x="855318" y="3497665"/>
                  </a:lnTo>
                  <a:lnTo>
                    <a:pt x="870875" y="3480494"/>
                  </a:lnTo>
                  <a:lnTo>
                    <a:pt x="886750" y="3474770"/>
                  </a:lnTo>
                  <a:lnTo>
                    <a:pt x="892783" y="3461096"/>
                  </a:lnTo>
                  <a:lnTo>
                    <a:pt x="911833" y="3464276"/>
                  </a:lnTo>
                  <a:lnTo>
                    <a:pt x="908658" y="3456962"/>
                  </a:lnTo>
                  <a:lnTo>
                    <a:pt x="924533" y="3451556"/>
                  </a:lnTo>
                  <a:lnTo>
                    <a:pt x="941679" y="3470318"/>
                  </a:lnTo>
                  <a:lnTo>
                    <a:pt x="931201" y="3495757"/>
                  </a:lnTo>
                  <a:lnTo>
                    <a:pt x="943901" y="3496393"/>
                  </a:lnTo>
                  <a:lnTo>
                    <a:pt x="952157" y="3479858"/>
                  </a:lnTo>
                  <a:lnTo>
                    <a:pt x="948029" y="3453464"/>
                  </a:lnTo>
                  <a:lnTo>
                    <a:pt x="961364" y="3453464"/>
                  </a:lnTo>
                  <a:close/>
                  <a:moveTo>
                    <a:pt x="3068524" y="3432164"/>
                  </a:moveTo>
                  <a:lnTo>
                    <a:pt x="3099111" y="3458846"/>
                  </a:lnTo>
                  <a:lnTo>
                    <a:pt x="3103526" y="3464378"/>
                  </a:lnTo>
                  <a:lnTo>
                    <a:pt x="3097535" y="3484552"/>
                  </a:lnTo>
                  <a:lnTo>
                    <a:pt x="3057488" y="3462425"/>
                  </a:lnTo>
                  <a:lnTo>
                    <a:pt x="3059065" y="3441926"/>
                  </a:lnTo>
                  <a:close/>
                  <a:moveTo>
                    <a:pt x="2463763" y="3408351"/>
                  </a:moveTo>
                  <a:lnTo>
                    <a:pt x="2474876" y="3421051"/>
                  </a:lnTo>
                  <a:lnTo>
                    <a:pt x="2466303" y="3420165"/>
                  </a:lnTo>
                  <a:lnTo>
                    <a:pt x="2454238" y="3410123"/>
                  </a:lnTo>
                  <a:close/>
                  <a:moveTo>
                    <a:pt x="2674737" y="3390889"/>
                  </a:moveTo>
                  <a:lnTo>
                    <a:pt x="2681250" y="3409169"/>
                  </a:lnTo>
                  <a:lnTo>
                    <a:pt x="2674086" y="3422639"/>
                  </a:lnTo>
                  <a:lnTo>
                    <a:pt x="2668550" y="3409169"/>
                  </a:lnTo>
                  <a:lnTo>
                    <a:pt x="2669201" y="3392172"/>
                  </a:lnTo>
                  <a:close/>
                  <a:moveTo>
                    <a:pt x="2629274" y="3381364"/>
                  </a:moveTo>
                  <a:lnTo>
                    <a:pt x="2653567" y="3390766"/>
                  </a:lnTo>
                  <a:lnTo>
                    <a:pt x="2656722" y="3399854"/>
                  </a:lnTo>
                  <a:lnTo>
                    <a:pt x="2660193" y="3406122"/>
                  </a:lnTo>
                  <a:lnTo>
                    <a:pt x="2664610" y="3411449"/>
                  </a:lnTo>
                  <a:lnTo>
                    <a:pt x="2668711" y="3422732"/>
                  </a:lnTo>
                  <a:lnTo>
                    <a:pt x="2689849" y="3430880"/>
                  </a:lnTo>
                  <a:lnTo>
                    <a:pt x="2693951" y="3446236"/>
                  </a:lnTo>
                  <a:lnTo>
                    <a:pt x="2687956" y="3460025"/>
                  </a:lnTo>
                  <a:lnTo>
                    <a:pt x="2677545" y="3468173"/>
                  </a:lnTo>
                  <a:lnTo>
                    <a:pt x="2660508" y="3478202"/>
                  </a:lnTo>
                  <a:lnTo>
                    <a:pt x="2640001" y="3476008"/>
                  </a:lnTo>
                  <a:lnTo>
                    <a:pt x="2627065" y="3461592"/>
                  </a:lnTo>
                  <a:lnTo>
                    <a:pt x="2634322" y="3455324"/>
                  </a:lnTo>
                  <a:lnTo>
                    <a:pt x="2622648" y="3453131"/>
                  </a:lnTo>
                  <a:lnTo>
                    <a:pt x="2620440" y="3436834"/>
                  </a:lnTo>
                  <a:lnTo>
                    <a:pt x="2603718" y="3425239"/>
                  </a:lnTo>
                  <a:lnTo>
                    <a:pt x="2593938" y="3412076"/>
                  </a:lnTo>
                  <a:lnTo>
                    <a:pt x="2595831" y="3394213"/>
                  </a:lnTo>
                  <a:lnTo>
                    <a:pt x="2608766" y="3400481"/>
                  </a:lnTo>
                  <a:lnTo>
                    <a:pt x="2620124" y="3397033"/>
                  </a:lnTo>
                  <a:close/>
                  <a:moveTo>
                    <a:pt x="1157482" y="3378189"/>
                  </a:moveTo>
                  <a:lnTo>
                    <a:pt x="1165647" y="3378189"/>
                  </a:lnTo>
                  <a:lnTo>
                    <a:pt x="1168671" y="3387857"/>
                  </a:lnTo>
                  <a:lnTo>
                    <a:pt x="1174719" y="3404938"/>
                  </a:lnTo>
                  <a:lnTo>
                    <a:pt x="1171090" y="3417829"/>
                  </a:lnTo>
                  <a:lnTo>
                    <a:pt x="1165949" y="3421052"/>
                  </a:lnTo>
                  <a:lnTo>
                    <a:pt x="1153854" y="3413639"/>
                  </a:lnTo>
                  <a:lnTo>
                    <a:pt x="1149318" y="3400748"/>
                  </a:lnTo>
                  <a:lnTo>
                    <a:pt x="1151435" y="3387857"/>
                  </a:lnTo>
                  <a:close/>
                  <a:moveTo>
                    <a:pt x="1072072" y="3340094"/>
                  </a:moveTo>
                  <a:lnTo>
                    <a:pt x="1080383" y="3351711"/>
                  </a:lnTo>
                  <a:lnTo>
                    <a:pt x="1080383" y="3364272"/>
                  </a:lnTo>
                  <a:lnTo>
                    <a:pt x="1085817" y="3378398"/>
                  </a:lnTo>
                  <a:lnTo>
                    <a:pt x="1073351" y="3387819"/>
                  </a:lnTo>
                  <a:lnTo>
                    <a:pt x="1067917" y="3397239"/>
                  </a:lnTo>
                  <a:lnTo>
                    <a:pt x="1057373" y="3394727"/>
                  </a:lnTo>
                  <a:lnTo>
                    <a:pt x="1055132" y="3384992"/>
                  </a:lnTo>
                  <a:lnTo>
                    <a:pt x="1061206" y="3368354"/>
                  </a:lnTo>
                  <a:lnTo>
                    <a:pt x="1051616" y="3368354"/>
                  </a:lnTo>
                  <a:lnTo>
                    <a:pt x="1043305" y="3377770"/>
                  </a:lnTo>
                  <a:lnTo>
                    <a:pt x="1039151" y="3384050"/>
                  </a:lnTo>
                  <a:lnTo>
                    <a:pt x="1038191" y="3371807"/>
                  </a:lnTo>
                  <a:lnTo>
                    <a:pt x="1047461" y="3350769"/>
                  </a:lnTo>
                  <a:lnTo>
                    <a:pt x="1055772" y="3356735"/>
                  </a:lnTo>
                  <a:lnTo>
                    <a:pt x="1062484" y="3348571"/>
                  </a:lnTo>
                  <a:close/>
                  <a:moveTo>
                    <a:pt x="2665169" y="3319452"/>
                  </a:moveTo>
                  <a:lnTo>
                    <a:pt x="2676488" y="3339638"/>
                  </a:lnTo>
                  <a:lnTo>
                    <a:pt x="2670990" y="3354377"/>
                  </a:lnTo>
                  <a:lnTo>
                    <a:pt x="2659025" y="3347008"/>
                  </a:lnTo>
                  <a:lnTo>
                    <a:pt x="2670990" y="3338356"/>
                  </a:lnTo>
                  <a:close/>
                  <a:moveTo>
                    <a:pt x="1084228" y="3309929"/>
                  </a:moveTo>
                  <a:lnTo>
                    <a:pt x="1082061" y="3317834"/>
                  </a:lnTo>
                  <a:lnTo>
                    <a:pt x="1071529" y="3324217"/>
                  </a:lnTo>
                  <a:lnTo>
                    <a:pt x="1074936" y="3316010"/>
                  </a:lnTo>
                  <a:close/>
                  <a:moveTo>
                    <a:pt x="1113472" y="3303579"/>
                  </a:moveTo>
                  <a:lnTo>
                    <a:pt x="1114392" y="3311286"/>
                  </a:lnTo>
                  <a:lnTo>
                    <a:pt x="1103653" y="3330557"/>
                  </a:lnTo>
                  <a:lnTo>
                    <a:pt x="1101505" y="3345010"/>
                  </a:lnTo>
                  <a:lnTo>
                    <a:pt x="1089538" y="3359143"/>
                  </a:lnTo>
                  <a:lnTo>
                    <a:pt x="1082481" y="3355288"/>
                  </a:lnTo>
                  <a:lnTo>
                    <a:pt x="1083095" y="3352398"/>
                  </a:lnTo>
                  <a:lnTo>
                    <a:pt x="1077879" y="3344048"/>
                  </a:lnTo>
                  <a:lnTo>
                    <a:pt x="1094448" y="3331521"/>
                  </a:lnTo>
                  <a:lnTo>
                    <a:pt x="1089232" y="3330557"/>
                  </a:lnTo>
                  <a:lnTo>
                    <a:pt x="1102425" y="3314499"/>
                  </a:lnTo>
                  <a:close/>
                  <a:moveTo>
                    <a:pt x="2832915" y="3290876"/>
                  </a:moveTo>
                  <a:lnTo>
                    <a:pt x="2848659" y="3298814"/>
                  </a:lnTo>
                  <a:lnTo>
                    <a:pt x="2852437" y="3323262"/>
                  </a:lnTo>
                  <a:lnTo>
                    <a:pt x="2858735" y="3340090"/>
                  </a:lnTo>
                  <a:lnTo>
                    <a:pt x="2859050" y="3355965"/>
                  </a:lnTo>
                  <a:lnTo>
                    <a:pt x="2825673" y="3386761"/>
                  </a:lnTo>
                  <a:lnTo>
                    <a:pt x="2826618" y="3404859"/>
                  </a:lnTo>
                  <a:lnTo>
                    <a:pt x="2846770" y="3426766"/>
                  </a:lnTo>
                  <a:lnTo>
                    <a:pt x="2831341" y="3449944"/>
                  </a:lnTo>
                  <a:lnTo>
                    <a:pt x="2814337" y="3447721"/>
                  </a:lnTo>
                  <a:lnTo>
                    <a:pt x="2814652" y="3457564"/>
                  </a:lnTo>
                  <a:lnTo>
                    <a:pt x="2807095" y="3449944"/>
                  </a:lnTo>
                  <a:lnTo>
                    <a:pt x="2805206" y="3460739"/>
                  </a:lnTo>
                  <a:lnTo>
                    <a:pt x="2820005" y="3480741"/>
                  </a:lnTo>
                  <a:lnTo>
                    <a:pt x="2804261" y="3482964"/>
                  </a:lnTo>
                  <a:lnTo>
                    <a:pt x="2793871" y="3473439"/>
                  </a:lnTo>
                  <a:lnTo>
                    <a:pt x="2782220" y="3471534"/>
                  </a:lnTo>
                  <a:lnTo>
                    <a:pt x="2775923" y="3459786"/>
                  </a:lnTo>
                  <a:lnTo>
                    <a:pt x="2790722" y="3456611"/>
                  </a:lnTo>
                  <a:lnTo>
                    <a:pt x="2777497" y="3440736"/>
                  </a:lnTo>
                  <a:lnTo>
                    <a:pt x="2776237" y="3442641"/>
                  </a:lnTo>
                  <a:lnTo>
                    <a:pt x="2772774" y="3445816"/>
                  </a:lnTo>
                  <a:lnTo>
                    <a:pt x="2770570" y="3447086"/>
                  </a:lnTo>
                  <a:lnTo>
                    <a:pt x="2768366" y="3448674"/>
                  </a:lnTo>
                  <a:lnTo>
                    <a:pt x="2766791" y="3449309"/>
                  </a:lnTo>
                  <a:lnTo>
                    <a:pt x="2766161" y="3449626"/>
                  </a:lnTo>
                  <a:lnTo>
                    <a:pt x="2765217" y="3449626"/>
                  </a:lnTo>
                  <a:lnTo>
                    <a:pt x="2761438" y="3447721"/>
                  </a:lnTo>
                  <a:lnTo>
                    <a:pt x="2756400" y="3445499"/>
                  </a:lnTo>
                  <a:lnTo>
                    <a:pt x="2750733" y="3442324"/>
                  </a:lnTo>
                  <a:lnTo>
                    <a:pt x="2739082" y="3445499"/>
                  </a:lnTo>
                  <a:lnTo>
                    <a:pt x="2730580" y="3434069"/>
                  </a:lnTo>
                  <a:lnTo>
                    <a:pt x="2726172" y="3419146"/>
                  </a:lnTo>
                  <a:lnTo>
                    <a:pt x="2732470" y="3410574"/>
                  </a:lnTo>
                  <a:lnTo>
                    <a:pt x="2721764" y="3395016"/>
                  </a:lnTo>
                  <a:lnTo>
                    <a:pt x="2728691" y="3382316"/>
                  </a:lnTo>
                  <a:lnTo>
                    <a:pt x="2706650" y="3359457"/>
                  </a:lnTo>
                  <a:lnTo>
                    <a:pt x="2712003" y="3352155"/>
                  </a:lnTo>
                  <a:lnTo>
                    <a:pt x="2742546" y="3359140"/>
                  </a:lnTo>
                  <a:lnTo>
                    <a:pt x="2751677" y="3348344"/>
                  </a:lnTo>
                  <a:lnTo>
                    <a:pt x="2760179" y="3334692"/>
                  </a:lnTo>
                  <a:lnTo>
                    <a:pt x="2739082" y="3323262"/>
                  </a:lnTo>
                  <a:lnTo>
                    <a:pt x="2739082" y="3315959"/>
                  </a:lnTo>
                  <a:lnTo>
                    <a:pt x="2755771" y="3325166"/>
                  </a:lnTo>
                  <a:lnTo>
                    <a:pt x="2785054" y="3317547"/>
                  </a:lnTo>
                  <a:lnTo>
                    <a:pt x="2767421" y="3335644"/>
                  </a:lnTo>
                  <a:lnTo>
                    <a:pt x="2773718" y="3341677"/>
                  </a:lnTo>
                  <a:lnTo>
                    <a:pt x="2771514" y="3351202"/>
                  </a:lnTo>
                  <a:lnTo>
                    <a:pt x="2790722" y="3363903"/>
                  </a:lnTo>
                  <a:lnTo>
                    <a:pt x="2795760" y="3341677"/>
                  </a:lnTo>
                  <a:lnTo>
                    <a:pt x="2802057" y="3337549"/>
                  </a:lnTo>
                  <a:lnTo>
                    <a:pt x="2811504" y="3346757"/>
                  </a:lnTo>
                  <a:lnTo>
                    <a:pt x="2811189" y="3334374"/>
                  </a:lnTo>
                  <a:lnTo>
                    <a:pt x="2803002" y="3321674"/>
                  </a:lnTo>
                  <a:close/>
                  <a:moveTo>
                    <a:pt x="1020731" y="3233728"/>
                  </a:moveTo>
                  <a:lnTo>
                    <a:pt x="1016076" y="3241030"/>
                  </a:lnTo>
                  <a:lnTo>
                    <a:pt x="1012090" y="3246428"/>
                  </a:lnTo>
                  <a:lnTo>
                    <a:pt x="1006440" y="3243253"/>
                  </a:lnTo>
                  <a:lnTo>
                    <a:pt x="1012755" y="3234680"/>
                  </a:lnTo>
                  <a:close/>
                  <a:moveTo>
                    <a:pt x="1074260" y="3214677"/>
                  </a:moveTo>
                  <a:lnTo>
                    <a:pt x="1089658" y="3239024"/>
                  </a:lnTo>
                  <a:lnTo>
                    <a:pt x="1106981" y="3246073"/>
                  </a:lnTo>
                  <a:lnTo>
                    <a:pt x="1103774" y="3257926"/>
                  </a:lnTo>
                  <a:lnTo>
                    <a:pt x="1117568" y="3267537"/>
                  </a:lnTo>
                  <a:lnTo>
                    <a:pt x="1101849" y="3281632"/>
                  </a:lnTo>
                  <a:lnTo>
                    <a:pt x="1099603" y="3275225"/>
                  </a:lnTo>
                  <a:lnTo>
                    <a:pt x="1084526" y="3280350"/>
                  </a:lnTo>
                  <a:lnTo>
                    <a:pt x="1077147" y="3285797"/>
                  </a:lnTo>
                  <a:lnTo>
                    <a:pt x="1063353" y="3286117"/>
                  </a:lnTo>
                  <a:lnTo>
                    <a:pt x="1055655" y="3277467"/>
                  </a:lnTo>
                  <a:lnTo>
                    <a:pt x="1067523" y="3266897"/>
                  </a:lnTo>
                  <a:lnTo>
                    <a:pt x="1082601" y="3267856"/>
                  </a:lnTo>
                  <a:lnTo>
                    <a:pt x="1082280" y="3262730"/>
                  </a:lnTo>
                  <a:lnTo>
                    <a:pt x="1070732" y="3261449"/>
                  </a:lnTo>
                  <a:lnTo>
                    <a:pt x="1073618" y="3254081"/>
                  </a:lnTo>
                  <a:lnTo>
                    <a:pt x="1082280" y="3253121"/>
                  </a:lnTo>
                  <a:lnTo>
                    <a:pt x="1087412" y="3242227"/>
                  </a:lnTo>
                  <a:lnTo>
                    <a:pt x="1073618" y="3243190"/>
                  </a:lnTo>
                  <a:lnTo>
                    <a:pt x="1059505" y="3236141"/>
                  </a:lnTo>
                  <a:lnTo>
                    <a:pt x="1056296" y="3224288"/>
                  </a:lnTo>
                  <a:lnTo>
                    <a:pt x="1068165" y="3226530"/>
                  </a:lnTo>
                  <a:lnTo>
                    <a:pt x="1064636" y="3217881"/>
                  </a:lnTo>
                  <a:close/>
                  <a:moveTo>
                    <a:pt x="1036556" y="3211501"/>
                  </a:moveTo>
                  <a:lnTo>
                    <a:pt x="1042954" y="3212454"/>
                  </a:lnTo>
                  <a:lnTo>
                    <a:pt x="1032178" y="3225472"/>
                  </a:lnTo>
                  <a:lnTo>
                    <a:pt x="1020731" y="3227377"/>
                  </a:lnTo>
                  <a:lnTo>
                    <a:pt x="1025442" y="3219122"/>
                  </a:lnTo>
                  <a:close/>
                  <a:moveTo>
                    <a:pt x="1065497" y="3170226"/>
                  </a:moveTo>
                  <a:lnTo>
                    <a:pt x="1066766" y="3176576"/>
                  </a:lnTo>
                  <a:lnTo>
                    <a:pt x="1060416" y="3174354"/>
                  </a:lnTo>
                  <a:close/>
                  <a:moveTo>
                    <a:pt x="2496621" y="3159114"/>
                  </a:moveTo>
                  <a:lnTo>
                    <a:pt x="2512976" y="3161291"/>
                  </a:lnTo>
                  <a:lnTo>
                    <a:pt x="2507000" y="3179948"/>
                  </a:lnTo>
                  <a:lnTo>
                    <a:pt x="2488130" y="3189277"/>
                  </a:lnTo>
                  <a:lnTo>
                    <a:pt x="2479638" y="3174662"/>
                  </a:lnTo>
                  <a:lnTo>
                    <a:pt x="2481839" y="3166888"/>
                  </a:lnTo>
                  <a:lnTo>
                    <a:pt x="2494420" y="3169687"/>
                  </a:lnTo>
                  <a:close/>
                  <a:moveTo>
                    <a:pt x="949493" y="3151177"/>
                  </a:moveTo>
                  <a:lnTo>
                    <a:pt x="957238" y="3156257"/>
                  </a:lnTo>
                  <a:lnTo>
                    <a:pt x="946125" y="3170226"/>
                  </a:lnTo>
                  <a:close/>
                  <a:moveTo>
                    <a:pt x="1053951" y="3149590"/>
                  </a:moveTo>
                  <a:lnTo>
                    <a:pt x="1060416" y="3156763"/>
                  </a:lnTo>
                  <a:lnTo>
                    <a:pt x="1060416" y="3162999"/>
                  </a:lnTo>
                  <a:lnTo>
                    <a:pt x="1052656" y="3167053"/>
                  </a:lnTo>
                  <a:lnTo>
                    <a:pt x="1043924" y="3161127"/>
                  </a:lnTo>
                  <a:lnTo>
                    <a:pt x="1042953" y="3151773"/>
                  </a:lnTo>
                  <a:close/>
                  <a:moveTo>
                    <a:pt x="957696" y="3089266"/>
                  </a:moveTo>
                  <a:lnTo>
                    <a:pt x="969937" y="3097932"/>
                  </a:lnTo>
                  <a:lnTo>
                    <a:pt x="966877" y="3107561"/>
                  </a:lnTo>
                  <a:lnTo>
                    <a:pt x="958002" y="3112696"/>
                  </a:lnTo>
                  <a:lnTo>
                    <a:pt x="965041" y="3133881"/>
                  </a:lnTo>
                  <a:lnTo>
                    <a:pt x="960144" y="3148003"/>
                  </a:lnTo>
                  <a:lnTo>
                    <a:pt x="950657" y="3139337"/>
                  </a:lnTo>
                  <a:lnTo>
                    <a:pt x="946679" y="3129066"/>
                  </a:lnTo>
                  <a:lnTo>
                    <a:pt x="944536" y="3110771"/>
                  </a:lnTo>
                  <a:lnTo>
                    <a:pt x="945148" y="3090550"/>
                  </a:lnTo>
                  <a:close/>
                  <a:moveTo>
                    <a:pt x="2717252" y="3084501"/>
                  </a:moveTo>
                  <a:lnTo>
                    <a:pt x="2722526" y="3100947"/>
                  </a:lnTo>
                  <a:lnTo>
                    <a:pt x="2711048" y="3096433"/>
                  </a:lnTo>
                  <a:lnTo>
                    <a:pt x="2700501" y="3105139"/>
                  </a:lnTo>
                  <a:lnTo>
                    <a:pt x="2695538" y="3099658"/>
                  </a:lnTo>
                  <a:lnTo>
                    <a:pt x="2702673" y="3089016"/>
                  </a:lnTo>
                  <a:close/>
                  <a:moveTo>
                    <a:pt x="1081056" y="3082917"/>
                  </a:moveTo>
                  <a:lnTo>
                    <a:pt x="1085552" y="3084822"/>
                  </a:lnTo>
                  <a:lnTo>
                    <a:pt x="1087404" y="3093394"/>
                  </a:lnTo>
                  <a:lnTo>
                    <a:pt x="1083700" y="3105141"/>
                  </a:lnTo>
                  <a:lnTo>
                    <a:pt x="1081056" y="3095617"/>
                  </a:lnTo>
                  <a:close/>
                  <a:moveTo>
                    <a:pt x="3278151" y="3081329"/>
                  </a:moveTo>
                  <a:lnTo>
                    <a:pt x="3281326" y="3085759"/>
                  </a:lnTo>
                  <a:lnTo>
                    <a:pt x="3275928" y="3099048"/>
                  </a:lnTo>
                  <a:lnTo>
                    <a:pt x="3272118" y="3137019"/>
                  </a:lnTo>
                  <a:lnTo>
                    <a:pt x="3272436" y="3161067"/>
                  </a:lnTo>
                  <a:lnTo>
                    <a:pt x="3256561" y="3174673"/>
                  </a:lnTo>
                  <a:lnTo>
                    <a:pt x="3251481" y="3207581"/>
                  </a:lnTo>
                  <a:lnTo>
                    <a:pt x="3245448" y="3235745"/>
                  </a:lnTo>
                  <a:lnTo>
                    <a:pt x="3232113" y="3264226"/>
                  </a:lnTo>
                  <a:lnTo>
                    <a:pt x="3220365" y="3268655"/>
                  </a:lnTo>
                  <a:cubicBezTo>
                    <a:pt x="3220048" y="3264119"/>
                    <a:pt x="3219730" y="3259584"/>
                    <a:pt x="3219413" y="3255048"/>
                  </a:cubicBezTo>
                  <a:lnTo>
                    <a:pt x="3232430" y="3179419"/>
                  </a:lnTo>
                  <a:lnTo>
                    <a:pt x="3249258" y="3154106"/>
                  </a:lnTo>
                  <a:lnTo>
                    <a:pt x="3259418" y="3133854"/>
                  </a:lnTo>
                  <a:lnTo>
                    <a:pt x="3265768" y="3118034"/>
                  </a:lnTo>
                  <a:lnTo>
                    <a:pt x="3264498" y="3103479"/>
                  </a:lnTo>
                  <a:close/>
                  <a:moveTo>
                    <a:pt x="963890" y="3071804"/>
                  </a:moveTo>
                  <a:lnTo>
                    <a:pt x="974701" y="3076971"/>
                  </a:lnTo>
                  <a:lnTo>
                    <a:pt x="969132" y="3086091"/>
                  </a:lnTo>
                  <a:lnTo>
                    <a:pt x="961597" y="3083963"/>
                  </a:lnTo>
                  <a:lnTo>
                    <a:pt x="954063" y="3080315"/>
                  </a:lnTo>
                  <a:lnTo>
                    <a:pt x="955045" y="3073020"/>
                  </a:lnTo>
                  <a:close/>
                  <a:moveTo>
                    <a:pt x="960350" y="3040054"/>
                  </a:moveTo>
                  <a:lnTo>
                    <a:pt x="976288" y="3041016"/>
                  </a:lnTo>
                  <a:lnTo>
                    <a:pt x="974100" y="3051920"/>
                  </a:lnTo>
                  <a:lnTo>
                    <a:pt x="968788" y="3050637"/>
                  </a:lnTo>
                  <a:lnTo>
                    <a:pt x="970975" y="3059296"/>
                  </a:lnTo>
                  <a:lnTo>
                    <a:pt x="974100" y="3058975"/>
                  </a:lnTo>
                  <a:cubicBezTo>
                    <a:pt x="974413" y="3063251"/>
                    <a:pt x="974725" y="3067528"/>
                    <a:pt x="975038" y="3071804"/>
                  </a:cubicBezTo>
                  <a:lnTo>
                    <a:pt x="960350" y="3064748"/>
                  </a:lnTo>
                  <a:cubicBezTo>
                    <a:pt x="960037" y="3061862"/>
                    <a:pt x="959725" y="3058975"/>
                    <a:pt x="959412" y="3056089"/>
                  </a:cubicBezTo>
                  <a:lnTo>
                    <a:pt x="941600" y="3052882"/>
                  </a:lnTo>
                  <a:lnTo>
                    <a:pt x="936599" y="3043582"/>
                  </a:lnTo>
                  <a:close/>
                  <a:moveTo>
                    <a:pt x="1047716" y="3033705"/>
                  </a:moveTo>
                  <a:lnTo>
                    <a:pt x="1067084" y="3048347"/>
                  </a:lnTo>
                  <a:lnTo>
                    <a:pt x="1069307" y="3077949"/>
                  </a:lnTo>
                  <a:lnTo>
                    <a:pt x="1066132" y="3087498"/>
                  </a:lnTo>
                  <a:lnTo>
                    <a:pt x="1076926" y="3092590"/>
                  </a:lnTo>
                  <a:lnTo>
                    <a:pt x="1079466" y="3109460"/>
                  </a:lnTo>
                  <a:lnTo>
                    <a:pt x="1084229" y="3109460"/>
                  </a:lnTo>
                  <a:lnTo>
                    <a:pt x="1082642" y="3121874"/>
                  </a:lnTo>
                  <a:lnTo>
                    <a:pt x="1108678" y="3115508"/>
                  </a:lnTo>
                  <a:lnTo>
                    <a:pt x="1111218" y="3125057"/>
                  </a:lnTo>
                  <a:lnTo>
                    <a:pt x="1097247" y="3135879"/>
                  </a:lnTo>
                  <a:lnTo>
                    <a:pt x="1089310" y="3154022"/>
                  </a:lnTo>
                  <a:lnTo>
                    <a:pt x="1080737" y="3159115"/>
                  </a:lnTo>
                  <a:lnTo>
                    <a:pt x="1079784" y="3152749"/>
                  </a:lnTo>
                  <a:lnTo>
                    <a:pt x="1081372" y="3135879"/>
                  </a:lnTo>
                  <a:lnTo>
                    <a:pt x="1066766" y="3136198"/>
                  </a:lnTo>
                  <a:lnTo>
                    <a:pt x="1059148" y="3139381"/>
                  </a:lnTo>
                  <a:lnTo>
                    <a:pt x="1055971" y="3132060"/>
                  </a:lnTo>
                  <a:lnTo>
                    <a:pt x="1045494" y="3119009"/>
                  </a:lnTo>
                  <a:lnTo>
                    <a:pt x="1046446" y="3112006"/>
                  </a:lnTo>
                  <a:lnTo>
                    <a:pt x="1044224" y="3098320"/>
                  </a:lnTo>
                  <a:lnTo>
                    <a:pt x="1032158" y="3089726"/>
                  </a:lnTo>
                  <a:cubicBezTo>
                    <a:pt x="1032370" y="3093970"/>
                    <a:pt x="1032581" y="3098213"/>
                    <a:pt x="1032793" y="3102457"/>
                  </a:cubicBezTo>
                  <a:lnTo>
                    <a:pt x="1019777" y="3099275"/>
                  </a:lnTo>
                  <a:lnTo>
                    <a:pt x="1012474" y="3087816"/>
                  </a:lnTo>
                  <a:lnTo>
                    <a:pt x="1008027" y="3077312"/>
                  </a:lnTo>
                  <a:lnTo>
                    <a:pt x="1015331" y="3068718"/>
                  </a:lnTo>
                  <a:lnTo>
                    <a:pt x="1023904" y="3075084"/>
                  </a:lnTo>
                  <a:lnTo>
                    <a:pt x="1028031" y="3071901"/>
                  </a:lnTo>
                  <a:lnTo>
                    <a:pt x="1023904" y="3055031"/>
                  </a:lnTo>
                  <a:lnTo>
                    <a:pt x="1025491" y="3045482"/>
                  </a:lnTo>
                  <a:lnTo>
                    <a:pt x="1032158" y="3060123"/>
                  </a:lnTo>
                  <a:lnTo>
                    <a:pt x="1049304" y="3065217"/>
                  </a:lnTo>
                  <a:lnTo>
                    <a:pt x="1039462" y="3043254"/>
                  </a:lnTo>
                  <a:close/>
                  <a:moveTo>
                    <a:pt x="2663477" y="3014652"/>
                  </a:moveTo>
                  <a:lnTo>
                    <a:pt x="2668550" y="3015608"/>
                  </a:lnTo>
                  <a:lnTo>
                    <a:pt x="2660624" y="3025162"/>
                  </a:lnTo>
                  <a:lnTo>
                    <a:pt x="2651113" y="3049369"/>
                  </a:lnTo>
                  <a:lnTo>
                    <a:pt x="2659673" y="3062110"/>
                  </a:lnTo>
                  <a:lnTo>
                    <a:pt x="2667282" y="3079946"/>
                  </a:lnTo>
                  <a:lnTo>
                    <a:pt x="2665379" y="3098101"/>
                  </a:lnTo>
                  <a:lnTo>
                    <a:pt x="2651747" y="3118168"/>
                  </a:lnTo>
                  <a:lnTo>
                    <a:pt x="2641284" y="3138552"/>
                  </a:lnTo>
                  <a:lnTo>
                    <a:pt x="2639382" y="3148107"/>
                  </a:lnTo>
                  <a:lnTo>
                    <a:pt x="2633992" y="3144922"/>
                  </a:lnTo>
                  <a:lnTo>
                    <a:pt x="2624481" y="3135367"/>
                  </a:lnTo>
                  <a:lnTo>
                    <a:pt x="2607361" y="3133456"/>
                  </a:lnTo>
                  <a:lnTo>
                    <a:pt x="2591509" y="3129315"/>
                  </a:lnTo>
                  <a:lnTo>
                    <a:pt x="2583266" y="3137596"/>
                  </a:lnTo>
                  <a:lnTo>
                    <a:pt x="2569316" y="3133775"/>
                  </a:lnTo>
                  <a:lnTo>
                    <a:pt x="2548392" y="3148744"/>
                  </a:lnTo>
                  <a:lnTo>
                    <a:pt x="2533808" y="3141738"/>
                  </a:lnTo>
                  <a:lnTo>
                    <a:pt x="2530003" y="3127723"/>
                  </a:lnTo>
                  <a:lnTo>
                    <a:pt x="2504006" y="3142693"/>
                  </a:lnTo>
                  <a:lnTo>
                    <a:pt x="2496714" y="3155433"/>
                  </a:lnTo>
                  <a:lnTo>
                    <a:pt x="2471351" y="3164352"/>
                  </a:lnTo>
                  <a:lnTo>
                    <a:pt x="2468180" y="3181551"/>
                  </a:lnTo>
                  <a:lnTo>
                    <a:pt x="2479277" y="3189514"/>
                  </a:lnTo>
                  <a:lnTo>
                    <a:pt x="2479277" y="3193973"/>
                  </a:lnTo>
                  <a:lnTo>
                    <a:pt x="2485617" y="3200343"/>
                  </a:lnTo>
                  <a:lnTo>
                    <a:pt x="2484666" y="3214677"/>
                  </a:lnTo>
                  <a:lnTo>
                    <a:pt x="2473887" y="3211809"/>
                  </a:lnTo>
                  <a:lnTo>
                    <a:pt x="2477057" y="3200343"/>
                  </a:lnTo>
                  <a:lnTo>
                    <a:pt x="2468814" y="3205439"/>
                  </a:lnTo>
                  <a:lnTo>
                    <a:pt x="2458986" y="3192062"/>
                  </a:lnTo>
                  <a:lnTo>
                    <a:pt x="2449475" y="3187921"/>
                  </a:lnTo>
                  <a:lnTo>
                    <a:pt x="2452328" y="3178047"/>
                  </a:lnTo>
                  <a:lnTo>
                    <a:pt x="2456767" y="3149381"/>
                  </a:lnTo>
                  <a:lnTo>
                    <a:pt x="2481813" y="3128041"/>
                  </a:lnTo>
                  <a:lnTo>
                    <a:pt x="2509396" y="3122945"/>
                  </a:lnTo>
                  <a:lnTo>
                    <a:pt x="2521760" y="3114345"/>
                  </a:lnTo>
                  <a:lnTo>
                    <a:pt x="2562024" y="3109568"/>
                  </a:lnTo>
                  <a:lnTo>
                    <a:pt x="2582632" y="3077717"/>
                  </a:lnTo>
                  <a:lnTo>
                    <a:pt x="2602605" y="3055421"/>
                  </a:lnTo>
                  <a:lnTo>
                    <a:pt x="2615287" y="3047459"/>
                  </a:lnTo>
                  <a:lnTo>
                    <a:pt x="2630188" y="3047459"/>
                  </a:lnTo>
                  <a:lnTo>
                    <a:pt x="2642553" y="3036947"/>
                  </a:lnTo>
                  <a:close/>
                  <a:moveTo>
                    <a:pt x="3448413" y="2979732"/>
                  </a:moveTo>
                  <a:lnTo>
                    <a:pt x="3453791" y="2990488"/>
                  </a:lnTo>
                  <a:lnTo>
                    <a:pt x="3465498" y="2979732"/>
                  </a:lnTo>
                  <a:lnTo>
                    <a:pt x="3471826" y="2991437"/>
                  </a:lnTo>
                  <a:lnTo>
                    <a:pt x="3467396" y="3010102"/>
                  </a:lnTo>
                  <a:lnTo>
                    <a:pt x="3453159" y="3013582"/>
                  </a:lnTo>
                  <a:lnTo>
                    <a:pt x="3450311" y="3061035"/>
                  </a:lnTo>
                  <a:lnTo>
                    <a:pt x="3458537" y="3074321"/>
                  </a:lnTo>
                  <a:lnTo>
                    <a:pt x="3441769" y="3080016"/>
                  </a:lnTo>
                  <a:cubicBezTo>
                    <a:pt x="3441874" y="3085816"/>
                    <a:pt x="3441980" y="3091615"/>
                    <a:pt x="3442085" y="3097415"/>
                  </a:cubicBezTo>
                  <a:lnTo>
                    <a:pt x="3430378" y="3099630"/>
                  </a:lnTo>
                  <a:lnTo>
                    <a:pt x="3407598" y="3133480"/>
                  </a:lnTo>
                  <a:cubicBezTo>
                    <a:pt x="3407914" y="3138752"/>
                    <a:pt x="3408231" y="3144024"/>
                    <a:pt x="3408547" y="3149296"/>
                  </a:cubicBezTo>
                  <a:lnTo>
                    <a:pt x="3381338" y="3155940"/>
                  </a:lnTo>
                  <a:lnTo>
                    <a:pt x="3399056" y="3131898"/>
                  </a:lnTo>
                  <a:lnTo>
                    <a:pt x="3405384" y="3121142"/>
                  </a:lnTo>
                  <a:lnTo>
                    <a:pt x="3388615" y="3129683"/>
                  </a:lnTo>
                  <a:lnTo>
                    <a:pt x="3390197" y="3106272"/>
                  </a:lnTo>
                  <a:lnTo>
                    <a:pt x="3384818" y="3092037"/>
                  </a:lnTo>
                  <a:lnTo>
                    <a:pt x="3394626" y="3078118"/>
                  </a:lnTo>
                  <a:lnTo>
                    <a:pt x="3384502" y="3050912"/>
                  </a:lnTo>
                  <a:lnTo>
                    <a:pt x="3412977" y="3012000"/>
                  </a:lnTo>
                  <a:lnTo>
                    <a:pt x="3414559" y="2994917"/>
                  </a:lnTo>
                  <a:lnTo>
                    <a:pt x="3442085" y="2991437"/>
                  </a:lnTo>
                  <a:close/>
                  <a:moveTo>
                    <a:pt x="3493415" y="2962270"/>
                  </a:moveTo>
                  <a:lnTo>
                    <a:pt x="3495638" y="2975755"/>
                  </a:lnTo>
                  <a:lnTo>
                    <a:pt x="3483890" y="2974150"/>
                  </a:lnTo>
                  <a:lnTo>
                    <a:pt x="3475318" y="2990845"/>
                  </a:lnTo>
                  <a:lnTo>
                    <a:pt x="3473413" y="2976076"/>
                  </a:lnTo>
                  <a:close/>
                  <a:moveTo>
                    <a:pt x="2769847" y="2960682"/>
                  </a:moveTo>
                  <a:lnTo>
                    <a:pt x="2770150" y="2978807"/>
                  </a:lnTo>
                  <a:lnTo>
                    <a:pt x="2761986" y="2994019"/>
                  </a:lnTo>
                  <a:lnTo>
                    <a:pt x="2751100" y="2971363"/>
                  </a:lnTo>
                  <a:lnTo>
                    <a:pt x="2754728" y="2961977"/>
                  </a:lnTo>
                  <a:close/>
                  <a:moveTo>
                    <a:pt x="1053114" y="2895591"/>
                  </a:moveTo>
                  <a:lnTo>
                    <a:pt x="1060733" y="2896547"/>
                  </a:lnTo>
                  <a:lnTo>
                    <a:pt x="1066448" y="2921057"/>
                  </a:lnTo>
                  <a:lnTo>
                    <a:pt x="1051527" y="2933787"/>
                  </a:lnTo>
                  <a:lnTo>
                    <a:pt x="1053749" y="2941110"/>
                  </a:lnTo>
                  <a:lnTo>
                    <a:pt x="1068353" y="2926149"/>
                  </a:lnTo>
                  <a:lnTo>
                    <a:pt x="1071528" y="2931239"/>
                  </a:lnTo>
                  <a:lnTo>
                    <a:pt x="1063274" y="2946204"/>
                  </a:lnTo>
                  <a:lnTo>
                    <a:pt x="1051844" y="2947478"/>
                  </a:lnTo>
                  <a:lnTo>
                    <a:pt x="1042318" y="2957981"/>
                  </a:lnTo>
                  <a:lnTo>
                    <a:pt x="1030571" y="2965621"/>
                  </a:lnTo>
                  <a:lnTo>
                    <a:pt x="1041365" y="2967849"/>
                  </a:lnTo>
                  <a:lnTo>
                    <a:pt x="1043271" y="2977080"/>
                  </a:lnTo>
                  <a:lnTo>
                    <a:pt x="1040413" y="2983446"/>
                  </a:lnTo>
                  <a:lnTo>
                    <a:pt x="1028983" y="2991722"/>
                  </a:lnTo>
                  <a:lnTo>
                    <a:pt x="1020413" y="2991085"/>
                  </a:lnTo>
                  <a:lnTo>
                    <a:pt x="1010885" y="2990130"/>
                  </a:lnTo>
                  <a:lnTo>
                    <a:pt x="1009614" y="2997451"/>
                  </a:lnTo>
                  <a:lnTo>
                    <a:pt x="1004853" y="3013366"/>
                  </a:lnTo>
                  <a:lnTo>
                    <a:pt x="987717" y="3021006"/>
                  </a:lnTo>
                  <a:lnTo>
                    <a:pt x="976287" y="3013366"/>
                  </a:lnTo>
                  <a:lnTo>
                    <a:pt x="986765" y="3006045"/>
                  </a:lnTo>
                  <a:lnTo>
                    <a:pt x="995010" y="2991085"/>
                  </a:lnTo>
                  <a:lnTo>
                    <a:pt x="986447" y="2987266"/>
                  </a:lnTo>
                  <a:lnTo>
                    <a:pt x="983272" y="2980900"/>
                  </a:lnTo>
                  <a:lnTo>
                    <a:pt x="991845" y="2974534"/>
                  </a:lnTo>
                  <a:lnTo>
                    <a:pt x="980097" y="2974534"/>
                  </a:lnTo>
                  <a:lnTo>
                    <a:pt x="976605" y="2955434"/>
                  </a:lnTo>
                  <a:lnTo>
                    <a:pt x="989305" y="2938244"/>
                  </a:lnTo>
                  <a:lnTo>
                    <a:pt x="995645" y="2945568"/>
                  </a:lnTo>
                  <a:lnTo>
                    <a:pt x="996597" y="2940473"/>
                  </a:lnTo>
                  <a:lnTo>
                    <a:pt x="1009297" y="2942384"/>
                  </a:lnTo>
                  <a:lnTo>
                    <a:pt x="1012473" y="2950025"/>
                  </a:lnTo>
                  <a:lnTo>
                    <a:pt x="1012473" y="2939200"/>
                  </a:lnTo>
                  <a:lnTo>
                    <a:pt x="1014377" y="2930921"/>
                  </a:lnTo>
                  <a:lnTo>
                    <a:pt x="1042000" y="2909597"/>
                  </a:lnTo>
                  <a:lnTo>
                    <a:pt x="1051209" y="2904186"/>
                  </a:lnTo>
                  <a:close/>
                  <a:moveTo>
                    <a:pt x="1350059" y="2857495"/>
                  </a:moveTo>
                  <a:lnTo>
                    <a:pt x="1357674" y="2864802"/>
                  </a:lnTo>
                  <a:lnTo>
                    <a:pt x="1355452" y="2876239"/>
                  </a:lnTo>
                  <a:lnTo>
                    <a:pt x="1359577" y="2883863"/>
                  </a:lnTo>
                  <a:lnTo>
                    <a:pt x="1370365" y="2885769"/>
                  </a:lnTo>
                  <a:lnTo>
                    <a:pt x="1361164" y="2908962"/>
                  </a:lnTo>
                  <a:lnTo>
                    <a:pt x="1339906" y="2921989"/>
                  </a:lnTo>
                  <a:lnTo>
                    <a:pt x="1307551" y="2950584"/>
                  </a:lnTo>
                  <a:lnTo>
                    <a:pt x="1298350" y="2965517"/>
                  </a:lnTo>
                  <a:lnTo>
                    <a:pt x="1284393" y="2971871"/>
                  </a:lnTo>
                  <a:lnTo>
                    <a:pt x="1283441" y="2979495"/>
                  </a:lnTo>
                  <a:lnTo>
                    <a:pt x="1266628" y="2996334"/>
                  </a:lnTo>
                  <a:lnTo>
                    <a:pt x="1259332" y="2995381"/>
                  </a:lnTo>
                  <a:lnTo>
                    <a:pt x="1243469" y="2999829"/>
                  </a:lnTo>
                  <a:lnTo>
                    <a:pt x="1258381" y="3002688"/>
                  </a:lnTo>
                  <a:lnTo>
                    <a:pt x="1261553" y="3008089"/>
                  </a:lnTo>
                  <a:lnTo>
                    <a:pt x="1290103" y="2999193"/>
                  </a:lnTo>
                  <a:lnTo>
                    <a:pt x="1295496" y="3001417"/>
                  </a:lnTo>
                  <a:lnTo>
                    <a:pt x="1278683" y="3023657"/>
                  </a:lnTo>
                  <a:lnTo>
                    <a:pt x="1272973" y="3016667"/>
                  </a:lnTo>
                  <a:lnTo>
                    <a:pt x="1246006" y="3027152"/>
                  </a:lnTo>
                  <a:lnTo>
                    <a:pt x="1232366" y="3043037"/>
                  </a:lnTo>
                  <a:lnTo>
                    <a:pt x="1233635" y="3047167"/>
                  </a:lnTo>
                  <a:lnTo>
                    <a:pt x="1246006" y="3037636"/>
                  </a:lnTo>
                  <a:lnTo>
                    <a:pt x="1261870" y="3031282"/>
                  </a:lnTo>
                  <a:lnTo>
                    <a:pt x="1267262" y="3030964"/>
                  </a:lnTo>
                  <a:lnTo>
                    <a:pt x="1261870" y="3052251"/>
                  </a:lnTo>
                  <a:lnTo>
                    <a:pt x="1251719" y="3057652"/>
                  </a:lnTo>
                  <a:lnTo>
                    <a:pt x="1240931" y="3060193"/>
                  </a:lnTo>
                  <a:lnTo>
                    <a:pt x="1234586" y="3058923"/>
                  </a:lnTo>
                  <a:lnTo>
                    <a:pt x="1231415" y="3062099"/>
                  </a:lnTo>
                  <a:lnTo>
                    <a:pt x="1248227" y="3072584"/>
                  </a:lnTo>
                  <a:lnTo>
                    <a:pt x="1255844" y="3071313"/>
                  </a:lnTo>
                  <a:lnTo>
                    <a:pt x="1272656" y="3057652"/>
                  </a:lnTo>
                  <a:lnTo>
                    <a:pt x="1267262" y="3051297"/>
                  </a:lnTo>
                  <a:lnTo>
                    <a:pt x="1289468" y="3046849"/>
                  </a:lnTo>
                  <a:lnTo>
                    <a:pt x="1293592" y="3042719"/>
                  </a:lnTo>
                  <a:lnTo>
                    <a:pt x="1308502" y="3041448"/>
                  </a:lnTo>
                  <a:lnTo>
                    <a:pt x="1318970" y="3038271"/>
                  </a:lnTo>
                  <a:lnTo>
                    <a:pt x="1327217" y="3031599"/>
                  </a:lnTo>
                  <a:lnTo>
                    <a:pt x="1342126" y="3025245"/>
                  </a:lnTo>
                  <a:lnTo>
                    <a:pt x="1358942" y="3031282"/>
                  </a:lnTo>
                  <a:lnTo>
                    <a:pt x="1371634" y="3035730"/>
                  </a:lnTo>
                  <a:lnTo>
                    <a:pt x="1382421" y="3030011"/>
                  </a:lnTo>
                  <a:lnTo>
                    <a:pt x="1401459" y="3024610"/>
                  </a:lnTo>
                  <a:lnTo>
                    <a:pt x="1414150" y="3030964"/>
                  </a:lnTo>
                  <a:lnTo>
                    <a:pt x="1437305" y="3028423"/>
                  </a:lnTo>
                  <a:lnTo>
                    <a:pt x="1461412" y="3029375"/>
                  </a:lnTo>
                  <a:lnTo>
                    <a:pt x="1474101" y="3033506"/>
                  </a:lnTo>
                  <a:lnTo>
                    <a:pt x="1481080" y="3052568"/>
                  </a:lnTo>
                  <a:lnTo>
                    <a:pt x="1479176" y="3086245"/>
                  </a:lnTo>
                  <a:lnTo>
                    <a:pt x="1459192" y="3112932"/>
                  </a:lnTo>
                  <a:lnTo>
                    <a:pt x="1455069" y="3142162"/>
                  </a:lnTo>
                  <a:lnTo>
                    <a:pt x="1440795" y="3172026"/>
                  </a:lnTo>
                  <a:lnTo>
                    <a:pt x="1437940" y="3193312"/>
                  </a:lnTo>
                  <a:lnTo>
                    <a:pt x="1422080" y="3203797"/>
                  </a:lnTo>
                  <a:lnTo>
                    <a:pt x="1420812" y="3217460"/>
                  </a:lnTo>
                  <a:lnTo>
                    <a:pt x="1406535" y="3226990"/>
                  </a:lnTo>
                  <a:lnTo>
                    <a:pt x="1402092" y="3238747"/>
                  </a:lnTo>
                  <a:lnTo>
                    <a:pt x="1394161" y="3252727"/>
                  </a:lnTo>
                  <a:lnTo>
                    <a:pt x="1371634" y="3245102"/>
                  </a:lnTo>
                  <a:lnTo>
                    <a:pt x="1358942" y="3257175"/>
                  </a:lnTo>
                  <a:lnTo>
                    <a:pt x="1361164" y="3262260"/>
                  </a:lnTo>
                  <a:lnTo>
                    <a:pt x="1370682" y="3255904"/>
                  </a:lnTo>
                  <a:lnTo>
                    <a:pt x="1383373" y="3254634"/>
                  </a:lnTo>
                  <a:lnTo>
                    <a:pt x="1391940" y="3260035"/>
                  </a:lnTo>
                  <a:lnTo>
                    <a:pt x="1389718" y="3266390"/>
                  </a:lnTo>
                  <a:lnTo>
                    <a:pt x="1401459" y="3270203"/>
                  </a:lnTo>
                  <a:lnTo>
                    <a:pt x="1404631" y="3277827"/>
                  </a:lnTo>
                  <a:lnTo>
                    <a:pt x="1403679" y="3283230"/>
                  </a:lnTo>
                  <a:lnTo>
                    <a:pt x="1399237" y="3289581"/>
                  </a:lnTo>
                  <a:lnTo>
                    <a:pt x="1385911" y="3289581"/>
                  </a:lnTo>
                  <a:lnTo>
                    <a:pt x="1374172" y="3288629"/>
                  </a:lnTo>
                  <a:lnTo>
                    <a:pt x="1371000" y="3297844"/>
                  </a:lnTo>
                  <a:lnTo>
                    <a:pt x="1363702" y="3307374"/>
                  </a:lnTo>
                  <a:lnTo>
                    <a:pt x="1348790" y="3314363"/>
                  </a:lnTo>
                  <a:lnTo>
                    <a:pt x="1338636" y="3312140"/>
                  </a:lnTo>
                  <a:lnTo>
                    <a:pt x="1312944" y="3312457"/>
                  </a:lnTo>
                  <a:lnTo>
                    <a:pt x="1288834" y="3314682"/>
                  </a:lnTo>
                  <a:lnTo>
                    <a:pt x="1288834" y="3319766"/>
                  </a:lnTo>
                  <a:lnTo>
                    <a:pt x="1303426" y="3317859"/>
                  </a:lnTo>
                  <a:lnTo>
                    <a:pt x="1319287" y="3319448"/>
                  </a:lnTo>
                  <a:lnTo>
                    <a:pt x="1331022" y="3323896"/>
                  </a:lnTo>
                  <a:lnTo>
                    <a:pt x="1346886" y="3328663"/>
                  </a:lnTo>
                  <a:lnTo>
                    <a:pt x="1369412" y="3330886"/>
                  </a:lnTo>
                  <a:lnTo>
                    <a:pt x="1377662" y="3328663"/>
                  </a:lnTo>
                  <a:lnTo>
                    <a:pt x="1392257" y="3315000"/>
                  </a:lnTo>
                  <a:lnTo>
                    <a:pt x="1403996" y="3315635"/>
                  </a:lnTo>
                  <a:lnTo>
                    <a:pt x="1415736" y="3321989"/>
                  </a:lnTo>
                  <a:lnTo>
                    <a:pt x="1426204" y="3333427"/>
                  </a:lnTo>
                  <a:lnTo>
                    <a:pt x="1441112" y="3338512"/>
                  </a:lnTo>
                  <a:lnTo>
                    <a:pt x="1459192" y="3345818"/>
                  </a:lnTo>
                  <a:lnTo>
                    <a:pt x="1482666" y="3379492"/>
                  </a:lnTo>
                  <a:lnTo>
                    <a:pt x="1484252" y="3380763"/>
                  </a:lnTo>
                  <a:lnTo>
                    <a:pt x="1486474" y="3382034"/>
                  </a:lnTo>
                  <a:lnTo>
                    <a:pt x="1492503" y="3385847"/>
                  </a:lnTo>
                  <a:lnTo>
                    <a:pt x="1500748" y="3389659"/>
                  </a:lnTo>
                  <a:lnTo>
                    <a:pt x="1512809" y="3414758"/>
                  </a:lnTo>
                  <a:lnTo>
                    <a:pt x="1502335" y="3420477"/>
                  </a:lnTo>
                  <a:lnTo>
                    <a:pt x="1497895" y="3429056"/>
                  </a:lnTo>
                  <a:lnTo>
                    <a:pt x="1508679" y="3433821"/>
                  </a:lnTo>
                  <a:lnTo>
                    <a:pt x="1515344" y="3449707"/>
                  </a:lnTo>
                  <a:lnTo>
                    <a:pt x="1519468" y="3486562"/>
                  </a:lnTo>
                  <a:lnTo>
                    <a:pt x="1529300" y="3508484"/>
                  </a:lnTo>
                  <a:lnTo>
                    <a:pt x="1526130" y="3514838"/>
                  </a:lnTo>
                  <a:lnTo>
                    <a:pt x="1538820" y="3520239"/>
                  </a:lnTo>
                  <a:lnTo>
                    <a:pt x="1544213" y="3527229"/>
                  </a:lnTo>
                  <a:lnTo>
                    <a:pt x="1553094" y="3538031"/>
                  </a:lnTo>
                  <a:lnTo>
                    <a:pt x="1546752" y="3549469"/>
                  </a:lnTo>
                  <a:lnTo>
                    <a:pt x="1540406" y="3565672"/>
                  </a:lnTo>
                  <a:lnTo>
                    <a:pt x="1546752" y="3559318"/>
                  </a:lnTo>
                  <a:lnTo>
                    <a:pt x="1557220" y="3557730"/>
                  </a:lnTo>
                  <a:lnTo>
                    <a:pt x="1560393" y="3552328"/>
                  </a:lnTo>
                  <a:lnTo>
                    <a:pt x="1569910" y="3552328"/>
                  </a:lnTo>
                  <a:lnTo>
                    <a:pt x="1578475" y="3560907"/>
                  </a:lnTo>
                  <a:lnTo>
                    <a:pt x="1594337" y="3572344"/>
                  </a:lnTo>
                  <a:lnTo>
                    <a:pt x="1618764" y="3594267"/>
                  </a:lnTo>
                  <a:lnTo>
                    <a:pt x="1629867" y="3618413"/>
                  </a:lnTo>
                  <a:lnTo>
                    <a:pt x="1648901" y="3631121"/>
                  </a:lnTo>
                  <a:lnTo>
                    <a:pt x="1640335" y="3642559"/>
                  </a:lnTo>
                  <a:lnTo>
                    <a:pt x="1655563" y="3681320"/>
                  </a:lnTo>
                  <a:lnTo>
                    <a:pt x="1679355" y="3704196"/>
                  </a:lnTo>
                  <a:lnTo>
                    <a:pt x="1685700" y="3721352"/>
                  </a:lnTo>
                  <a:lnTo>
                    <a:pt x="1674914" y="3709597"/>
                  </a:lnTo>
                  <a:lnTo>
                    <a:pt x="1654928" y="3713092"/>
                  </a:lnTo>
                  <a:lnTo>
                    <a:pt x="1649535" y="3708961"/>
                  </a:lnTo>
                  <a:lnTo>
                    <a:pt x="1635894" y="3708961"/>
                  </a:lnTo>
                  <a:lnTo>
                    <a:pt x="1620032" y="3699748"/>
                  </a:lnTo>
                  <a:lnTo>
                    <a:pt x="1602902" y="3700701"/>
                  </a:lnTo>
                  <a:lnTo>
                    <a:pt x="1589261" y="3700065"/>
                  </a:lnTo>
                  <a:lnTo>
                    <a:pt x="1586406" y="3706420"/>
                  </a:lnTo>
                  <a:lnTo>
                    <a:pt x="1599730" y="3705149"/>
                  </a:lnTo>
                  <a:lnTo>
                    <a:pt x="1612419" y="3705149"/>
                  </a:lnTo>
                  <a:lnTo>
                    <a:pt x="1620984" y="3712456"/>
                  </a:lnTo>
                  <a:lnTo>
                    <a:pt x="1633674" y="3713092"/>
                  </a:lnTo>
                  <a:lnTo>
                    <a:pt x="1646363" y="3712138"/>
                  </a:lnTo>
                  <a:lnTo>
                    <a:pt x="1653976" y="3722623"/>
                  </a:lnTo>
                  <a:lnTo>
                    <a:pt x="1668569" y="3729930"/>
                  </a:lnTo>
                  <a:lnTo>
                    <a:pt x="1683796" y="3745498"/>
                  </a:lnTo>
                  <a:lnTo>
                    <a:pt x="1692361" y="3760113"/>
                  </a:lnTo>
                  <a:lnTo>
                    <a:pt x="1694899" y="3787436"/>
                  </a:lnTo>
                  <a:lnTo>
                    <a:pt x="1687286" y="3799192"/>
                  </a:lnTo>
                  <a:lnTo>
                    <a:pt x="1673962" y="3811900"/>
                  </a:lnTo>
                  <a:lnTo>
                    <a:pt x="1665397" y="3830963"/>
                  </a:lnTo>
                  <a:lnTo>
                    <a:pt x="1673962" y="3841766"/>
                  </a:lnTo>
                  <a:lnTo>
                    <a:pt x="1692044" y="3848755"/>
                  </a:lnTo>
                  <a:lnTo>
                    <a:pt x="1697437" y="3846531"/>
                  </a:lnTo>
                  <a:lnTo>
                    <a:pt x="1701561" y="3831599"/>
                  </a:lnTo>
                  <a:lnTo>
                    <a:pt x="1705368" y="3820161"/>
                  </a:lnTo>
                  <a:lnTo>
                    <a:pt x="1720278" y="3816984"/>
                  </a:lnTo>
                  <a:lnTo>
                    <a:pt x="1733918" y="3814760"/>
                  </a:lnTo>
                  <a:lnTo>
                    <a:pt x="1755173" y="3818572"/>
                  </a:lnTo>
                  <a:lnTo>
                    <a:pt x="1800854" y="3826833"/>
                  </a:lnTo>
                  <a:lnTo>
                    <a:pt x="1812592" y="3845578"/>
                  </a:lnTo>
                  <a:lnTo>
                    <a:pt x="1835115" y="3887516"/>
                  </a:lnTo>
                  <a:lnTo>
                    <a:pt x="1831308" y="3910709"/>
                  </a:lnTo>
                  <a:lnTo>
                    <a:pt x="1824964" y="3936126"/>
                  </a:lnTo>
                  <a:lnTo>
                    <a:pt x="1809419" y="3962814"/>
                  </a:lnTo>
                  <a:lnTo>
                    <a:pt x="1796730" y="3960590"/>
                  </a:lnTo>
                  <a:lnTo>
                    <a:pt x="1785310" y="3966945"/>
                  </a:lnTo>
                  <a:lnTo>
                    <a:pt x="1785310" y="3980606"/>
                  </a:lnTo>
                  <a:lnTo>
                    <a:pt x="1791655" y="3986007"/>
                  </a:lnTo>
                  <a:lnTo>
                    <a:pt x="1788482" y="3996810"/>
                  </a:lnTo>
                  <a:lnTo>
                    <a:pt x="1776745" y="3999987"/>
                  </a:lnTo>
                  <a:lnTo>
                    <a:pt x="1765642" y="3998716"/>
                  </a:lnTo>
                  <a:lnTo>
                    <a:pt x="1759297" y="3994903"/>
                  </a:lnTo>
                  <a:lnTo>
                    <a:pt x="1753904" y="4003482"/>
                  </a:lnTo>
                  <a:lnTo>
                    <a:pt x="1741215" y="4002211"/>
                  </a:lnTo>
                  <a:lnTo>
                    <a:pt x="1734870" y="4005388"/>
                  </a:lnTo>
                  <a:lnTo>
                    <a:pt x="1750732" y="4014602"/>
                  </a:lnTo>
                  <a:lnTo>
                    <a:pt x="1749780" y="4023180"/>
                  </a:lnTo>
                  <a:lnTo>
                    <a:pt x="1741532" y="4031758"/>
                  </a:lnTo>
                  <a:lnTo>
                    <a:pt x="1737408" y="4046691"/>
                  </a:lnTo>
                  <a:lnTo>
                    <a:pt x="1728843" y="4053998"/>
                  </a:lnTo>
                  <a:lnTo>
                    <a:pt x="1712981" y="4047962"/>
                  </a:lnTo>
                  <a:lnTo>
                    <a:pt x="1726622" y="4058128"/>
                  </a:lnTo>
                  <a:lnTo>
                    <a:pt x="1714250" y="4069884"/>
                  </a:lnTo>
                  <a:lnTo>
                    <a:pt x="1719643" y="4075285"/>
                  </a:lnTo>
                  <a:lnTo>
                    <a:pt x="1730112" y="4063530"/>
                  </a:lnTo>
                  <a:lnTo>
                    <a:pt x="1740898" y="4072743"/>
                  </a:lnTo>
                  <a:lnTo>
                    <a:pt x="1762152" y="4075920"/>
                  </a:lnTo>
                  <a:lnTo>
                    <a:pt x="1773255" y="4070519"/>
                  </a:lnTo>
                  <a:lnTo>
                    <a:pt x="1794510" y="4063847"/>
                  </a:lnTo>
                  <a:lnTo>
                    <a:pt x="1804027" y="4065118"/>
                  </a:lnTo>
                  <a:lnTo>
                    <a:pt x="1797682" y="4074650"/>
                  </a:lnTo>
                  <a:lnTo>
                    <a:pt x="1801171" y="4096572"/>
                  </a:lnTo>
                  <a:lnTo>
                    <a:pt x="1793875" y="4105150"/>
                  </a:lnTo>
                  <a:lnTo>
                    <a:pt x="1761200" y="4113728"/>
                  </a:lnTo>
                  <a:lnTo>
                    <a:pt x="1756125" y="4134062"/>
                  </a:lnTo>
                  <a:lnTo>
                    <a:pt x="1726622" y="4139463"/>
                  </a:lnTo>
                  <a:lnTo>
                    <a:pt x="1673010" y="4158844"/>
                  </a:lnTo>
                  <a:lnTo>
                    <a:pt x="1660956" y="4150583"/>
                  </a:lnTo>
                  <a:lnTo>
                    <a:pt x="1611468" y="4149948"/>
                  </a:lnTo>
                  <a:lnTo>
                    <a:pt x="1601950" y="4165833"/>
                  </a:lnTo>
                  <a:lnTo>
                    <a:pt x="1583868" y="4158844"/>
                  </a:lnTo>
                  <a:lnTo>
                    <a:pt x="1579744" y="4148041"/>
                  </a:lnTo>
                  <a:lnTo>
                    <a:pt x="1568958" y="4147088"/>
                  </a:lnTo>
                  <a:lnTo>
                    <a:pt x="1564834" y="4144229"/>
                  </a:lnTo>
                  <a:lnTo>
                    <a:pt x="1557220" y="4153760"/>
                  </a:lnTo>
                  <a:lnTo>
                    <a:pt x="1548972" y="4149630"/>
                  </a:lnTo>
                  <a:lnTo>
                    <a:pt x="1535013" y="4131838"/>
                  </a:lnTo>
                  <a:lnTo>
                    <a:pt x="1520103" y="4131838"/>
                  </a:lnTo>
                  <a:lnTo>
                    <a:pt x="1528668" y="4139463"/>
                  </a:lnTo>
                  <a:lnTo>
                    <a:pt x="1532792" y="4145500"/>
                  </a:lnTo>
                  <a:lnTo>
                    <a:pt x="1530254" y="4151854"/>
                  </a:lnTo>
                  <a:lnTo>
                    <a:pt x="1514075" y="4162656"/>
                  </a:lnTo>
                  <a:lnTo>
                    <a:pt x="1509948" y="4168057"/>
                  </a:lnTo>
                  <a:lnTo>
                    <a:pt x="1494090" y="4165833"/>
                  </a:lnTo>
                  <a:lnTo>
                    <a:pt x="1478224" y="4159479"/>
                  </a:lnTo>
                  <a:lnTo>
                    <a:pt x="1472832" y="4168057"/>
                  </a:lnTo>
                  <a:lnTo>
                    <a:pt x="1485838" y="4176636"/>
                  </a:lnTo>
                  <a:lnTo>
                    <a:pt x="1474101" y="4191250"/>
                  </a:lnTo>
                  <a:lnTo>
                    <a:pt x="1469977" y="4187120"/>
                  </a:lnTo>
                  <a:lnTo>
                    <a:pt x="1450946" y="4184261"/>
                  </a:lnTo>
                  <a:lnTo>
                    <a:pt x="1430645" y="4191886"/>
                  </a:lnTo>
                  <a:lnTo>
                    <a:pt x="1416053" y="4168693"/>
                  </a:lnTo>
                  <a:lnTo>
                    <a:pt x="1375758" y="4165833"/>
                  </a:lnTo>
                  <a:lnTo>
                    <a:pt x="1351645" y="4183943"/>
                  </a:lnTo>
                  <a:lnTo>
                    <a:pt x="1339906" y="4182037"/>
                  </a:lnTo>
                  <a:lnTo>
                    <a:pt x="1335781" y="4172505"/>
                  </a:lnTo>
                  <a:lnTo>
                    <a:pt x="1324997" y="4196969"/>
                  </a:lnTo>
                  <a:cubicBezTo>
                    <a:pt x="1325525" y="4208513"/>
                    <a:pt x="1326054" y="4220056"/>
                    <a:pt x="1326582" y="4231600"/>
                  </a:cubicBezTo>
                  <a:lnTo>
                    <a:pt x="1311992" y="4234777"/>
                  </a:lnTo>
                  <a:lnTo>
                    <a:pt x="1296130" y="4227787"/>
                  </a:lnTo>
                  <a:lnTo>
                    <a:pt x="1271704" y="4224928"/>
                  </a:lnTo>
                  <a:lnTo>
                    <a:pt x="1243152" y="4215397"/>
                  </a:lnTo>
                  <a:lnTo>
                    <a:pt x="1218725" y="4217938"/>
                  </a:lnTo>
                  <a:lnTo>
                    <a:pt x="1211112" y="4233824"/>
                  </a:lnTo>
                  <a:lnTo>
                    <a:pt x="1181926" y="4251934"/>
                  </a:lnTo>
                  <a:lnTo>
                    <a:pt x="1187319" y="4266866"/>
                  </a:lnTo>
                  <a:lnTo>
                    <a:pt x="1184464" y="4275127"/>
                  </a:lnTo>
                  <a:lnTo>
                    <a:pt x="1171774" y="4270043"/>
                  </a:lnTo>
                  <a:lnTo>
                    <a:pt x="1150519" y="4257653"/>
                  </a:lnTo>
                  <a:lnTo>
                    <a:pt x="1135608" y="4262736"/>
                  </a:lnTo>
                  <a:lnTo>
                    <a:pt x="1134657" y="4274491"/>
                  </a:lnTo>
                  <a:lnTo>
                    <a:pt x="1120698" y="4263371"/>
                  </a:lnTo>
                  <a:lnTo>
                    <a:pt x="1125139" y="4249392"/>
                  </a:lnTo>
                  <a:lnTo>
                    <a:pt x="1137512" y="4250027"/>
                  </a:lnTo>
                  <a:lnTo>
                    <a:pt x="1141636" y="4243038"/>
                  </a:lnTo>
                  <a:lnTo>
                    <a:pt x="1175264" y="4223657"/>
                  </a:lnTo>
                  <a:lnTo>
                    <a:pt x="1200326" y="4180130"/>
                  </a:lnTo>
                  <a:lnTo>
                    <a:pt x="1230146" y="4169328"/>
                  </a:lnTo>
                  <a:lnTo>
                    <a:pt x="1238711" y="4117541"/>
                  </a:lnTo>
                  <a:lnTo>
                    <a:pt x="1249498" y="4116270"/>
                  </a:lnTo>
                  <a:lnTo>
                    <a:pt x="1262187" y="4123895"/>
                  </a:lnTo>
                  <a:lnTo>
                    <a:pt x="1279000" y="4109916"/>
                  </a:lnTo>
                  <a:lnTo>
                    <a:pt x="1263138" y="4114364"/>
                  </a:lnTo>
                  <a:lnTo>
                    <a:pt x="1259967" y="4107692"/>
                  </a:lnTo>
                  <a:lnTo>
                    <a:pt x="1264090" y="4094030"/>
                  </a:lnTo>
                  <a:lnTo>
                    <a:pt x="1306282" y="4087358"/>
                  </a:lnTo>
                  <a:lnTo>
                    <a:pt x="1355135" y="4095301"/>
                  </a:lnTo>
                  <a:lnTo>
                    <a:pt x="1376076" y="4093077"/>
                  </a:lnTo>
                  <a:lnTo>
                    <a:pt x="1382421" y="4064800"/>
                  </a:lnTo>
                  <a:lnTo>
                    <a:pt x="1413832" y="4045102"/>
                  </a:lnTo>
                  <a:lnTo>
                    <a:pt x="1418908" y="4026357"/>
                  </a:lnTo>
                  <a:lnTo>
                    <a:pt x="1444918" y="4000622"/>
                  </a:lnTo>
                  <a:lnTo>
                    <a:pt x="1447139" y="3991409"/>
                  </a:lnTo>
                  <a:lnTo>
                    <a:pt x="1438574" y="4001893"/>
                  </a:lnTo>
                  <a:lnTo>
                    <a:pt x="1418908" y="4017779"/>
                  </a:lnTo>
                  <a:lnTo>
                    <a:pt x="1405900" y="4024451"/>
                  </a:lnTo>
                  <a:lnTo>
                    <a:pt x="1392575" y="4039066"/>
                  </a:lnTo>
                  <a:lnTo>
                    <a:pt x="1376711" y="4041290"/>
                  </a:lnTo>
                  <a:lnTo>
                    <a:pt x="1358942" y="4059717"/>
                  </a:lnTo>
                  <a:lnTo>
                    <a:pt x="1334512" y="4065118"/>
                  </a:lnTo>
                  <a:lnTo>
                    <a:pt x="1314530" y="4043196"/>
                  </a:lnTo>
                  <a:lnTo>
                    <a:pt x="1297082" y="4025404"/>
                  </a:lnTo>
                  <a:lnTo>
                    <a:pt x="1281538" y="4039066"/>
                  </a:lnTo>
                  <a:lnTo>
                    <a:pt x="1257112" y="4038430"/>
                  </a:lnTo>
                  <a:lnTo>
                    <a:pt x="1242517" y="4032076"/>
                  </a:lnTo>
                  <a:lnTo>
                    <a:pt x="1272656" y="4013966"/>
                  </a:lnTo>
                  <a:lnTo>
                    <a:pt x="1243152" y="4013013"/>
                  </a:lnTo>
                  <a:lnTo>
                    <a:pt x="1243152" y="4002846"/>
                  </a:lnTo>
                  <a:lnTo>
                    <a:pt x="1227608" y="4016508"/>
                  </a:lnTo>
                  <a:lnTo>
                    <a:pt x="1206353" y="4023815"/>
                  </a:lnTo>
                  <a:lnTo>
                    <a:pt x="1200008" y="4034618"/>
                  </a:lnTo>
                  <a:lnTo>
                    <a:pt x="1184464" y="4034935"/>
                  </a:lnTo>
                  <a:lnTo>
                    <a:pt x="1178754" y="4020003"/>
                  </a:lnTo>
                  <a:lnTo>
                    <a:pt x="1165112" y="4013649"/>
                  </a:lnTo>
                  <a:lnTo>
                    <a:pt x="1165112" y="4005388"/>
                  </a:lnTo>
                  <a:lnTo>
                    <a:pt x="1175580" y="3994903"/>
                  </a:lnTo>
                  <a:lnTo>
                    <a:pt x="1156546" y="3991726"/>
                  </a:lnTo>
                  <a:lnTo>
                    <a:pt x="1155277" y="3988549"/>
                  </a:lnTo>
                  <a:lnTo>
                    <a:pt x="1166064" y="3989502"/>
                  </a:lnTo>
                  <a:lnTo>
                    <a:pt x="1170823" y="3982195"/>
                  </a:lnTo>
                  <a:lnTo>
                    <a:pt x="1182560" y="3972663"/>
                  </a:lnTo>
                  <a:lnTo>
                    <a:pt x="1204767" y="3971075"/>
                  </a:lnTo>
                  <a:lnTo>
                    <a:pt x="1220312" y="3958366"/>
                  </a:lnTo>
                  <a:lnTo>
                    <a:pt x="1239663" y="3944705"/>
                  </a:lnTo>
                  <a:lnTo>
                    <a:pt x="1261553" y="3933902"/>
                  </a:lnTo>
                  <a:lnTo>
                    <a:pt x="1274242" y="3911662"/>
                  </a:lnTo>
                  <a:lnTo>
                    <a:pt x="1288834" y="3879891"/>
                  </a:lnTo>
                  <a:lnTo>
                    <a:pt x="1275828" y="3878938"/>
                  </a:lnTo>
                  <a:lnTo>
                    <a:pt x="1278683" y="3858922"/>
                  </a:lnTo>
                  <a:lnTo>
                    <a:pt x="1269166" y="3851615"/>
                  </a:lnTo>
                  <a:lnTo>
                    <a:pt x="1267262" y="3837635"/>
                  </a:lnTo>
                  <a:lnTo>
                    <a:pt x="1269801" y="3828104"/>
                  </a:lnTo>
                  <a:lnTo>
                    <a:pt x="1259650" y="3833823"/>
                  </a:lnTo>
                  <a:lnTo>
                    <a:pt x="1237441" y="3837953"/>
                  </a:lnTo>
                  <a:lnTo>
                    <a:pt x="1234269" y="3848755"/>
                  </a:lnTo>
                  <a:lnTo>
                    <a:pt x="1227925" y="3852885"/>
                  </a:lnTo>
                  <a:lnTo>
                    <a:pt x="1213967" y="3846849"/>
                  </a:lnTo>
                  <a:lnTo>
                    <a:pt x="1201594" y="3857651"/>
                  </a:lnTo>
                  <a:lnTo>
                    <a:pt x="1196519" y="3853203"/>
                  </a:lnTo>
                  <a:lnTo>
                    <a:pt x="1221580" y="3825562"/>
                  </a:lnTo>
                  <a:lnTo>
                    <a:pt x="1232049" y="3823656"/>
                  </a:lnTo>
                  <a:lnTo>
                    <a:pt x="1243469" y="3817937"/>
                  </a:lnTo>
                  <a:lnTo>
                    <a:pt x="1256160" y="3805228"/>
                  </a:lnTo>
                  <a:cubicBezTo>
                    <a:pt x="1255843" y="3799721"/>
                    <a:pt x="1255527" y="3794214"/>
                    <a:pt x="1255210" y="3788707"/>
                  </a:cubicBezTo>
                  <a:lnTo>
                    <a:pt x="1266312" y="3780129"/>
                  </a:lnTo>
                  <a:lnTo>
                    <a:pt x="1297082" y="3762655"/>
                  </a:lnTo>
                  <a:lnTo>
                    <a:pt x="1311992" y="3769009"/>
                  </a:lnTo>
                  <a:lnTo>
                    <a:pt x="1329120" y="3774093"/>
                  </a:lnTo>
                  <a:lnTo>
                    <a:pt x="1342444" y="3764561"/>
                  </a:lnTo>
                  <a:lnTo>
                    <a:pt x="1351962" y="3769645"/>
                  </a:lnTo>
                  <a:lnTo>
                    <a:pt x="1376393" y="3774728"/>
                  </a:lnTo>
                  <a:lnTo>
                    <a:pt x="1355135" y="3762337"/>
                  </a:lnTo>
                  <a:lnTo>
                    <a:pt x="1359260" y="3755030"/>
                  </a:lnTo>
                  <a:lnTo>
                    <a:pt x="1373855" y="3742957"/>
                  </a:lnTo>
                  <a:lnTo>
                    <a:pt x="1377345" y="3759795"/>
                  </a:lnTo>
                  <a:lnTo>
                    <a:pt x="1390036" y="3766150"/>
                  </a:lnTo>
                  <a:lnTo>
                    <a:pt x="1398602" y="3760431"/>
                  </a:lnTo>
                  <a:lnTo>
                    <a:pt x="1383691" y="3752488"/>
                  </a:lnTo>
                  <a:lnTo>
                    <a:pt x="1373855" y="3737873"/>
                  </a:lnTo>
                  <a:lnTo>
                    <a:pt x="1371634" y="3718810"/>
                  </a:lnTo>
                  <a:lnTo>
                    <a:pt x="1379883" y="3698794"/>
                  </a:lnTo>
                  <a:lnTo>
                    <a:pt x="1391622" y="3694346"/>
                  </a:lnTo>
                  <a:lnTo>
                    <a:pt x="1377662" y="3693393"/>
                  </a:lnTo>
                  <a:lnTo>
                    <a:pt x="1375758" y="3673377"/>
                  </a:lnTo>
                  <a:lnTo>
                    <a:pt x="1384960" y="3665117"/>
                  </a:lnTo>
                  <a:lnTo>
                    <a:pt x="1394478" y="3663846"/>
                  </a:lnTo>
                  <a:lnTo>
                    <a:pt x="1396382" y="3656539"/>
                  </a:lnTo>
                  <a:lnTo>
                    <a:pt x="1383691" y="3640653"/>
                  </a:lnTo>
                  <a:lnTo>
                    <a:pt x="1380201" y="3632392"/>
                  </a:lnTo>
                  <a:lnTo>
                    <a:pt x="1392891" y="3621590"/>
                  </a:lnTo>
                  <a:lnTo>
                    <a:pt x="1387815" y="3614283"/>
                  </a:lnTo>
                  <a:lnTo>
                    <a:pt x="1382421" y="3623814"/>
                  </a:lnTo>
                  <a:lnTo>
                    <a:pt x="1372902" y="3629215"/>
                  </a:lnTo>
                  <a:lnTo>
                    <a:pt x="1371634" y="3623814"/>
                  </a:lnTo>
                  <a:lnTo>
                    <a:pt x="1364653" y="3633663"/>
                  </a:lnTo>
                  <a:lnTo>
                    <a:pt x="1360529" y="3640017"/>
                  </a:lnTo>
                  <a:lnTo>
                    <a:pt x="1351645" y="3622861"/>
                  </a:lnTo>
                  <a:lnTo>
                    <a:pt x="1353866" y="3611423"/>
                  </a:lnTo>
                  <a:lnTo>
                    <a:pt x="1343079" y="3620001"/>
                  </a:lnTo>
                  <a:lnTo>
                    <a:pt x="1332609" y="3615871"/>
                  </a:lnTo>
                  <a:lnTo>
                    <a:pt x="1326265" y="3603480"/>
                  </a:lnTo>
                  <a:lnTo>
                    <a:pt x="1317384" y="3570438"/>
                  </a:lnTo>
                  <a:lnTo>
                    <a:pt x="1325948" y="3541208"/>
                  </a:lnTo>
                  <a:lnTo>
                    <a:pt x="1334830" y="3527229"/>
                  </a:lnTo>
                  <a:lnTo>
                    <a:pt x="1341492" y="3513567"/>
                  </a:lnTo>
                  <a:lnTo>
                    <a:pt x="1352597" y="3504989"/>
                  </a:lnTo>
                  <a:lnTo>
                    <a:pt x="1372902" y="3506895"/>
                  </a:lnTo>
                  <a:lnTo>
                    <a:pt x="1381152" y="3499270"/>
                  </a:lnTo>
                  <a:lnTo>
                    <a:pt x="1371634" y="3502447"/>
                  </a:lnTo>
                  <a:lnTo>
                    <a:pt x="1363385" y="3497682"/>
                  </a:lnTo>
                  <a:lnTo>
                    <a:pt x="1351645" y="3495458"/>
                  </a:lnTo>
                  <a:lnTo>
                    <a:pt x="1335781" y="3492281"/>
                  </a:lnTo>
                  <a:lnTo>
                    <a:pt x="1330388" y="3484020"/>
                  </a:lnTo>
                  <a:lnTo>
                    <a:pt x="1324045" y="3498953"/>
                  </a:lnTo>
                  <a:lnTo>
                    <a:pt x="1315799" y="3512932"/>
                  </a:lnTo>
                  <a:lnTo>
                    <a:pt x="1295812" y="3513885"/>
                  </a:lnTo>
                  <a:lnTo>
                    <a:pt x="1292640" y="3508484"/>
                  </a:lnTo>
                  <a:lnTo>
                    <a:pt x="1283124" y="3520239"/>
                  </a:lnTo>
                  <a:lnTo>
                    <a:pt x="1262187" y="3526911"/>
                  </a:lnTo>
                  <a:lnTo>
                    <a:pt x="1251719" y="3515156"/>
                  </a:lnTo>
                  <a:lnTo>
                    <a:pt x="1249180" y="3506895"/>
                  </a:lnTo>
                  <a:lnTo>
                    <a:pt x="1243152" y="3514203"/>
                  </a:lnTo>
                  <a:lnTo>
                    <a:pt x="1253623" y="3533266"/>
                  </a:lnTo>
                  <a:lnTo>
                    <a:pt x="1245054" y="3545021"/>
                  </a:lnTo>
                  <a:lnTo>
                    <a:pt x="1230463" y="3544068"/>
                  </a:lnTo>
                  <a:lnTo>
                    <a:pt x="1221898" y="3539620"/>
                  </a:lnTo>
                  <a:lnTo>
                    <a:pt x="1210160" y="3515474"/>
                  </a:lnTo>
                  <a:lnTo>
                    <a:pt x="1191125" y="3522463"/>
                  </a:lnTo>
                  <a:lnTo>
                    <a:pt x="1193663" y="3538984"/>
                  </a:lnTo>
                  <a:lnTo>
                    <a:pt x="1203181" y="3547563"/>
                  </a:lnTo>
                  <a:lnTo>
                    <a:pt x="1203181" y="3554870"/>
                  </a:lnTo>
                  <a:lnTo>
                    <a:pt x="1189222" y="3547563"/>
                  </a:lnTo>
                  <a:lnTo>
                    <a:pt x="1181609" y="3526594"/>
                  </a:lnTo>
                  <a:lnTo>
                    <a:pt x="1165747" y="3516109"/>
                  </a:lnTo>
                  <a:lnTo>
                    <a:pt x="1162574" y="3505625"/>
                  </a:lnTo>
                  <a:lnTo>
                    <a:pt x="1169871" y="3495140"/>
                  </a:lnTo>
                  <a:lnTo>
                    <a:pt x="1177485" y="3496729"/>
                  </a:lnTo>
                  <a:lnTo>
                    <a:pt x="1183830" y="3510708"/>
                  </a:lnTo>
                  <a:lnTo>
                    <a:pt x="1187002" y="3507531"/>
                  </a:lnTo>
                  <a:lnTo>
                    <a:pt x="1180022" y="3484338"/>
                  </a:lnTo>
                  <a:lnTo>
                    <a:pt x="1186367" y="3466546"/>
                  </a:lnTo>
                  <a:lnTo>
                    <a:pt x="1202229" y="3426196"/>
                  </a:lnTo>
                  <a:lnTo>
                    <a:pt x="1207939" y="3419842"/>
                  </a:lnTo>
                  <a:lnTo>
                    <a:pt x="1212381" y="3402685"/>
                  </a:lnTo>
                  <a:lnTo>
                    <a:pt x="1199691" y="3396649"/>
                  </a:lnTo>
                  <a:lnTo>
                    <a:pt x="1198422" y="3388071"/>
                  </a:lnTo>
                  <a:lnTo>
                    <a:pt x="1190809" y="3370600"/>
                  </a:lnTo>
                  <a:lnTo>
                    <a:pt x="1190809" y="3354714"/>
                  </a:lnTo>
                  <a:lnTo>
                    <a:pt x="1203181" y="3331203"/>
                  </a:lnTo>
                  <a:lnTo>
                    <a:pt x="1212698" y="3335335"/>
                  </a:lnTo>
                  <a:lnTo>
                    <a:pt x="1223166" y="3330249"/>
                  </a:lnTo>
                  <a:lnTo>
                    <a:pt x="1224436" y="3327073"/>
                  </a:lnTo>
                  <a:lnTo>
                    <a:pt x="1198739" y="3324849"/>
                  </a:lnTo>
                  <a:lnTo>
                    <a:pt x="1188905" y="3297525"/>
                  </a:lnTo>
                  <a:cubicBezTo>
                    <a:pt x="1189011" y="3305362"/>
                    <a:pt x="1189116" y="3313200"/>
                    <a:pt x="1189222" y="3321037"/>
                  </a:cubicBezTo>
                  <a:lnTo>
                    <a:pt x="1187319" y="3331521"/>
                  </a:lnTo>
                  <a:lnTo>
                    <a:pt x="1176850" y="3334699"/>
                  </a:lnTo>
                  <a:lnTo>
                    <a:pt x="1170506" y="3332474"/>
                  </a:lnTo>
                  <a:lnTo>
                    <a:pt x="1166381" y="3340101"/>
                  </a:lnTo>
                  <a:lnTo>
                    <a:pt x="1157816" y="3331521"/>
                  </a:lnTo>
                  <a:lnTo>
                    <a:pt x="1157498" y="3321037"/>
                  </a:lnTo>
                  <a:lnTo>
                    <a:pt x="1173995" y="3287358"/>
                  </a:lnTo>
                  <a:lnTo>
                    <a:pt x="1175264" y="3277827"/>
                  </a:lnTo>
                  <a:lnTo>
                    <a:pt x="1148933" y="3315000"/>
                  </a:lnTo>
                  <a:lnTo>
                    <a:pt x="1144808" y="3311823"/>
                  </a:lnTo>
                  <a:lnTo>
                    <a:pt x="1139733" y="3326755"/>
                  </a:lnTo>
                  <a:lnTo>
                    <a:pt x="1147346" y="3336923"/>
                  </a:lnTo>
                  <a:lnTo>
                    <a:pt x="1154643" y="3346454"/>
                  </a:lnTo>
                  <a:lnTo>
                    <a:pt x="1151471" y="3362341"/>
                  </a:lnTo>
                  <a:lnTo>
                    <a:pt x="1143540" y="3374096"/>
                  </a:lnTo>
                  <a:lnTo>
                    <a:pt x="1137512" y="3404592"/>
                  </a:lnTo>
                  <a:lnTo>
                    <a:pt x="1134340" y="3421430"/>
                  </a:lnTo>
                  <a:lnTo>
                    <a:pt x="1128312" y="3441764"/>
                  </a:lnTo>
                  <a:lnTo>
                    <a:pt x="1117526" y="3446848"/>
                  </a:lnTo>
                  <a:lnTo>
                    <a:pt x="1105787" y="3446848"/>
                  </a:lnTo>
                  <a:lnTo>
                    <a:pt x="1101663" y="3432550"/>
                  </a:lnTo>
                  <a:lnTo>
                    <a:pt x="1107691" y="3416665"/>
                  </a:lnTo>
                  <a:lnTo>
                    <a:pt x="1118160" y="3395378"/>
                  </a:lnTo>
                  <a:lnTo>
                    <a:pt x="1128629" y="3369647"/>
                  </a:lnTo>
                  <a:lnTo>
                    <a:pt x="1128629" y="3362341"/>
                  </a:lnTo>
                  <a:lnTo>
                    <a:pt x="1117842" y="3365834"/>
                  </a:lnTo>
                  <a:lnTo>
                    <a:pt x="1115939" y="3358527"/>
                  </a:lnTo>
                  <a:lnTo>
                    <a:pt x="1122919" y="3348995"/>
                  </a:lnTo>
                  <a:lnTo>
                    <a:pt x="1127043" y="3328663"/>
                  </a:lnTo>
                  <a:lnTo>
                    <a:pt x="1117526" y="3330886"/>
                  </a:lnTo>
                  <a:lnTo>
                    <a:pt x="1124505" y="3315000"/>
                  </a:lnTo>
                  <a:lnTo>
                    <a:pt x="1133070" y="3302291"/>
                  </a:lnTo>
                  <a:lnTo>
                    <a:pt x="1138463" y="3290852"/>
                  </a:lnTo>
                  <a:lnTo>
                    <a:pt x="1126409" y="3277191"/>
                  </a:lnTo>
                  <a:lnTo>
                    <a:pt x="1126409" y="3265435"/>
                  </a:lnTo>
                  <a:lnTo>
                    <a:pt x="1142270" y="3262260"/>
                  </a:lnTo>
                  <a:lnTo>
                    <a:pt x="1141319" y="3252727"/>
                  </a:lnTo>
                  <a:lnTo>
                    <a:pt x="1146712" y="3254634"/>
                  </a:lnTo>
                  <a:lnTo>
                    <a:pt x="1145126" y="3241924"/>
                  </a:lnTo>
                  <a:lnTo>
                    <a:pt x="1162257" y="3228261"/>
                  </a:lnTo>
                  <a:lnTo>
                    <a:pt x="1159085" y="3221908"/>
                  </a:lnTo>
                  <a:lnTo>
                    <a:pt x="1162891" y="3213329"/>
                  </a:lnTo>
                  <a:lnTo>
                    <a:pt x="1158450" y="3202844"/>
                  </a:lnTo>
                  <a:lnTo>
                    <a:pt x="1156546" y="3201890"/>
                  </a:lnTo>
                  <a:lnTo>
                    <a:pt x="1145126" y="3210469"/>
                  </a:lnTo>
                  <a:lnTo>
                    <a:pt x="1145126" y="3224449"/>
                  </a:lnTo>
                  <a:lnTo>
                    <a:pt x="1130215" y="3234934"/>
                  </a:lnTo>
                  <a:lnTo>
                    <a:pt x="1125457" y="3243513"/>
                  </a:lnTo>
                  <a:lnTo>
                    <a:pt x="1113719" y="3242242"/>
                  </a:lnTo>
                  <a:lnTo>
                    <a:pt x="1103884" y="3231121"/>
                  </a:lnTo>
                  <a:lnTo>
                    <a:pt x="1091194" y="3223496"/>
                  </a:lnTo>
                  <a:lnTo>
                    <a:pt x="1092463" y="3210787"/>
                  </a:lnTo>
                  <a:lnTo>
                    <a:pt x="1108008" y="3205703"/>
                  </a:lnTo>
                  <a:lnTo>
                    <a:pt x="1091511" y="3203480"/>
                  </a:lnTo>
                  <a:cubicBezTo>
                    <a:pt x="1091300" y="3205492"/>
                    <a:pt x="1091088" y="3207504"/>
                    <a:pt x="1090877" y="3209516"/>
                  </a:cubicBezTo>
                  <a:lnTo>
                    <a:pt x="1082628" y="3212375"/>
                  </a:lnTo>
                  <a:lnTo>
                    <a:pt x="1066766" y="3204750"/>
                  </a:lnTo>
                  <a:lnTo>
                    <a:pt x="1067718" y="3197444"/>
                  </a:lnTo>
                  <a:lnTo>
                    <a:pt x="1088022" y="3193312"/>
                  </a:lnTo>
                  <a:lnTo>
                    <a:pt x="1098491" y="3195854"/>
                  </a:lnTo>
                  <a:lnTo>
                    <a:pt x="1107057" y="3194901"/>
                  </a:lnTo>
                  <a:lnTo>
                    <a:pt x="1108643" y="3183146"/>
                  </a:lnTo>
                  <a:lnTo>
                    <a:pt x="1099126" y="3170755"/>
                  </a:lnTo>
                  <a:lnTo>
                    <a:pt x="1103249" y="3157411"/>
                  </a:lnTo>
                  <a:lnTo>
                    <a:pt x="1123236" y="3154870"/>
                  </a:lnTo>
                  <a:lnTo>
                    <a:pt x="1104201" y="3145338"/>
                  </a:lnTo>
                  <a:lnTo>
                    <a:pt x="1119112" y="3135807"/>
                  </a:lnTo>
                  <a:lnTo>
                    <a:pt x="1131802" y="3142162"/>
                  </a:lnTo>
                  <a:lnTo>
                    <a:pt x="1116891" y="3125323"/>
                  </a:lnTo>
                  <a:lnTo>
                    <a:pt x="1122919" y="3116745"/>
                  </a:lnTo>
                  <a:lnTo>
                    <a:pt x="1139733" y="3113568"/>
                  </a:lnTo>
                  <a:lnTo>
                    <a:pt x="1141002" y="3108167"/>
                  </a:lnTo>
                  <a:lnTo>
                    <a:pt x="1123870" y="3102131"/>
                  </a:lnTo>
                  <a:lnTo>
                    <a:pt x="1147981" y="3086881"/>
                  </a:lnTo>
                  <a:lnTo>
                    <a:pt x="1126091" y="3094823"/>
                  </a:lnTo>
                  <a:lnTo>
                    <a:pt x="1126091" y="3086245"/>
                  </a:lnTo>
                  <a:lnTo>
                    <a:pt x="1114353" y="3102131"/>
                  </a:lnTo>
                  <a:lnTo>
                    <a:pt x="1100711" y="3083385"/>
                  </a:lnTo>
                  <a:lnTo>
                    <a:pt x="1095953" y="3062099"/>
                  </a:lnTo>
                  <a:lnTo>
                    <a:pt x="1104518" y="3057969"/>
                  </a:lnTo>
                  <a:lnTo>
                    <a:pt x="1122601" y="3068136"/>
                  </a:lnTo>
                  <a:lnTo>
                    <a:pt x="1134340" y="3067183"/>
                  </a:lnTo>
                  <a:lnTo>
                    <a:pt x="1121332" y="3062099"/>
                  </a:lnTo>
                  <a:lnTo>
                    <a:pt x="1101981" y="3038271"/>
                  </a:lnTo>
                  <a:lnTo>
                    <a:pt x="1106422" y="3031599"/>
                  </a:lnTo>
                  <a:lnTo>
                    <a:pt x="1114670" y="3030329"/>
                  </a:lnTo>
                  <a:lnTo>
                    <a:pt x="1100077" y="3010631"/>
                  </a:lnTo>
                  <a:lnTo>
                    <a:pt x="1108960" y="3001100"/>
                  </a:lnTo>
                  <a:lnTo>
                    <a:pt x="1121967" y="3001100"/>
                  </a:lnTo>
                  <a:lnTo>
                    <a:pt x="1145126" y="3001735"/>
                  </a:lnTo>
                  <a:lnTo>
                    <a:pt x="1141002" y="2996334"/>
                  </a:lnTo>
                  <a:lnTo>
                    <a:pt x="1144174" y="2992204"/>
                  </a:lnTo>
                  <a:lnTo>
                    <a:pt x="1156864" y="3000464"/>
                  </a:lnTo>
                  <a:lnTo>
                    <a:pt x="1160988" y="2996334"/>
                  </a:lnTo>
                  <a:lnTo>
                    <a:pt x="1150519" y="2978543"/>
                  </a:lnTo>
                  <a:lnTo>
                    <a:pt x="1136243" y="2967105"/>
                  </a:lnTo>
                  <a:lnTo>
                    <a:pt x="1136243" y="2960751"/>
                  </a:lnTo>
                  <a:lnTo>
                    <a:pt x="1143857" y="2958526"/>
                  </a:lnTo>
                  <a:lnTo>
                    <a:pt x="1153374" y="2963928"/>
                  </a:lnTo>
                  <a:lnTo>
                    <a:pt x="1155277" y="2958526"/>
                  </a:lnTo>
                  <a:lnTo>
                    <a:pt x="1147029" y="2943593"/>
                  </a:lnTo>
                  <a:lnTo>
                    <a:pt x="1156229" y="2935012"/>
                  </a:lnTo>
                  <a:lnTo>
                    <a:pt x="1166699" y="2928659"/>
                  </a:lnTo>
                  <a:lnTo>
                    <a:pt x="1181609" y="2937873"/>
                  </a:lnTo>
                  <a:lnTo>
                    <a:pt x="1181609" y="2931834"/>
                  </a:lnTo>
                  <a:lnTo>
                    <a:pt x="1163526" y="2922306"/>
                  </a:lnTo>
                  <a:lnTo>
                    <a:pt x="1161305" y="2911186"/>
                  </a:lnTo>
                  <a:cubicBezTo>
                    <a:pt x="1161622" y="2907267"/>
                    <a:pt x="1161940" y="2903349"/>
                    <a:pt x="1162257" y="2899430"/>
                  </a:cubicBezTo>
                  <a:lnTo>
                    <a:pt x="1174947" y="2882275"/>
                  </a:lnTo>
                  <a:lnTo>
                    <a:pt x="1176850" y="2869567"/>
                  </a:lnTo>
                  <a:lnTo>
                    <a:pt x="1181926" y="2869567"/>
                  </a:lnTo>
                  <a:lnTo>
                    <a:pt x="1192395" y="2865437"/>
                  </a:lnTo>
                  <a:lnTo>
                    <a:pt x="1202229" y="2871474"/>
                  </a:lnTo>
                  <a:lnTo>
                    <a:pt x="1213649" y="2881003"/>
                  </a:lnTo>
                  <a:lnTo>
                    <a:pt x="1216822" y="2874650"/>
                  </a:lnTo>
                  <a:lnTo>
                    <a:pt x="1224436" y="2874650"/>
                  </a:lnTo>
                  <a:lnTo>
                    <a:pt x="1233952" y="2881639"/>
                  </a:lnTo>
                  <a:lnTo>
                    <a:pt x="1241249" y="2885769"/>
                  </a:lnTo>
                  <a:lnTo>
                    <a:pt x="1253941" y="2879415"/>
                  </a:lnTo>
                  <a:lnTo>
                    <a:pt x="1279635" y="2869567"/>
                  </a:lnTo>
                  <a:lnTo>
                    <a:pt x="1295496" y="2879097"/>
                  </a:lnTo>
                  <a:lnTo>
                    <a:pt x="1311040" y="2868614"/>
                  </a:lnTo>
                  <a:close/>
                  <a:moveTo>
                    <a:pt x="3854360" y="2852734"/>
                  </a:moveTo>
                  <a:lnTo>
                    <a:pt x="3865180" y="2862282"/>
                  </a:lnTo>
                  <a:lnTo>
                    <a:pt x="3876638" y="2875649"/>
                  </a:lnTo>
                  <a:cubicBezTo>
                    <a:pt x="3876426" y="2878832"/>
                    <a:pt x="3876213" y="2882015"/>
                    <a:pt x="3876001" y="2885198"/>
                  </a:cubicBezTo>
                  <a:lnTo>
                    <a:pt x="3865499" y="2882333"/>
                  </a:lnTo>
                  <a:lnTo>
                    <a:pt x="3855951" y="2890927"/>
                  </a:lnTo>
                  <a:lnTo>
                    <a:pt x="3847358" y="2901431"/>
                  </a:lnTo>
                  <a:lnTo>
                    <a:pt x="3832718" y="2908115"/>
                  </a:lnTo>
                  <a:lnTo>
                    <a:pt x="3829536" y="2924031"/>
                  </a:lnTo>
                  <a:lnTo>
                    <a:pt x="3797710" y="2916709"/>
                  </a:lnTo>
                  <a:lnTo>
                    <a:pt x="3790390" y="2923077"/>
                  </a:lnTo>
                  <a:lnTo>
                    <a:pt x="3787526" y="2947269"/>
                  </a:lnTo>
                  <a:lnTo>
                    <a:pt x="3764293" y="2978145"/>
                  </a:lnTo>
                  <a:lnTo>
                    <a:pt x="3751562" y="2960319"/>
                  </a:lnTo>
                  <a:lnTo>
                    <a:pt x="3758564" y="2947588"/>
                  </a:lnTo>
                  <a:lnTo>
                    <a:pt x="3777978" y="2940264"/>
                  </a:lnTo>
                  <a:lnTo>
                    <a:pt x="3778933" y="2933896"/>
                  </a:lnTo>
                  <a:lnTo>
                    <a:pt x="3755063" y="2912890"/>
                  </a:lnTo>
                  <a:lnTo>
                    <a:pt x="3743288" y="2896019"/>
                  </a:lnTo>
                  <a:lnTo>
                    <a:pt x="3761428" y="2894747"/>
                  </a:lnTo>
                  <a:lnTo>
                    <a:pt x="3746152" y="2870875"/>
                  </a:lnTo>
                  <a:lnTo>
                    <a:pt x="3751562" y="2865465"/>
                  </a:lnTo>
                  <a:lnTo>
                    <a:pt x="3772886" y="2879787"/>
                  </a:lnTo>
                  <a:lnTo>
                    <a:pt x="3775114" y="2869284"/>
                  </a:lnTo>
                  <a:lnTo>
                    <a:pt x="3789753" y="2876604"/>
                  </a:lnTo>
                  <a:lnTo>
                    <a:pt x="3779251" y="2869284"/>
                  </a:lnTo>
                  <a:lnTo>
                    <a:pt x="3802165" y="2853370"/>
                  </a:lnTo>
                  <a:lnTo>
                    <a:pt x="3818397" y="2857190"/>
                  </a:lnTo>
                  <a:close/>
                  <a:moveTo>
                    <a:pt x="3881509" y="2838447"/>
                  </a:moveTo>
                  <a:lnTo>
                    <a:pt x="3889338" y="2856748"/>
                  </a:lnTo>
                  <a:lnTo>
                    <a:pt x="3879552" y="2865433"/>
                  </a:lnTo>
                  <a:lnTo>
                    <a:pt x="3866503" y="2857058"/>
                  </a:lnTo>
                  <a:lnTo>
                    <a:pt x="3865525" y="2845582"/>
                  </a:lnTo>
                  <a:close/>
                  <a:moveTo>
                    <a:pt x="1378190" y="2819397"/>
                  </a:moveTo>
                  <a:lnTo>
                    <a:pt x="1384271" y="2826202"/>
                  </a:lnTo>
                  <a:lnTo>
                    <a:pt x="1377514" y="2838446"/>
                  </a:lnTo>
                  <a:lnTo>
                    <a:pt x="1370758" y="2834024"/>
                  </a:lnTo>
                  <a:lnTo>
                    <a:pt x="1368393" y="2823820"/>
                  </a:lnTo>
                  <a:close/>
                  <a:moveTo>
                    <a:pt x="1342224" y="2803518"/>
                  </a:moveTo>
                  <a:lnTo>
                    <a:pt x="1357279" y="2821795"/>
                  </a:lnTo>
                  <a:lnTo>
                    <a:pt x="1344734" y="2828923"/>
                  </a:lnTo>
                  <a:lnTo>
                    <a:pt x="1331875" y="2819010"/>
                  </a:lnTo>
                  <a:lnTo>
                    <a:pt x="1331875" y="2809712"/>
                  </a:lnTo>
                  <a:close/>
                  <a:moveTo>
                    <a:pt x="3807906" y="2778119"/>
                  </a:moveTo>
                  <a:lnTo>
                    <a:pt x="3833399" y="2780025"/>
                  </a:lnTo>
                  <a:lnTo>
                    <a:pt x="3843278" y="2793676"/>
                  </a:lnTo>
                  <a:lnTo>
                    <a:pt x="3849651" y="2810504"/>
                  </a:lnTo>
                  <a:lnTo>
                    <a:pt x="3844552" y="2813998"/>
                  </a:lnTo>
                  <a:lnTo>
                    <a:pt x="3839135" y="2808599"/>
                  </a:lnTo>
                  <a:lnTo>
                    <a:pt x="3830531" y="2814950"/>
                  </a:lnTo>
                  <a:lnTo>
                    <a:pt x="3823521" y="2827653"/>
                  </a:lnTo>
                  <a:lnTo>
                    <a:pt x="3817147" y="2838447"/>
                  </a:lnTo>
                  <a:lnTo>
                    <a:pt x="3804401" y="2838447"/>
                  </a:lnTo>
                  <a:lnTo>
                    <a:pt x="3793566" y="2829241"/>
                  </a:lnTo>
                  <a:lnTo>
                    <a:pt x="3795478" y="2813362"/>
                  </a:lnTo>
                  <a:lnTo>
                    <a:pt x="3778908" y="2810187"/>
                  </a:lnTo>
                  <a:lnTo>
                    <a:pt x="3765843" y="2808281"/>
                  </a:lnTo>
                  <a:lnTo>
                    <a:pt x="3762338" y="2800976"/>
                  </a:lnTo>
                  <a:lnTo>
                    <a:pt x="3780501" y="2795579"/>
                  </a:lnTo>
                  <a:lnTo>
                    <a:pt x="3793248" y="2795262"/>
                  </a:lnTo>
                  <a:lnTo>
                    <a:pt x="3802808" y="2786692"/>
                  </a:lnTo>
                  <a:close/>
                  <a:moveTo>
                    <a:pt x="1396971" y="2773356"/>
                  </a:moveTo>
                  <a:lnTo>
                    <a:pt x="1389329" y="2781295"/>
                  </a:lnTo>
                  <a:lnTo>
                    <a:pt x="1382682" y="2776589"/>
                  </a:lnTo>
                  <a:close/>
                  <a:moveTo>
                    <a:pt x="2732096" y="2773211"/>
                  </a:moveTo>
                  <a:lnTo>
                    <a:pt x="2750156" y="2804578"/>
                  </a:lnTo>
                  <a:lnTo>
                    <a:pt x="2750581" y="2804292"/>
                  </a:lnTo>
                  <a:lnTo>
                    <a:pt x="2732780" y="2773363"/>
                  </a:lnTo>
                  <a:close/>
                  <a:moveTo>
                    <a:pt x="3884258" y="2770182"/>
                  </a:moveTo>
                  <a:lnTo>
                    <a:pt x="3886163" y="2783610"/>
                  </a:lnTo>
                  <a:lnTo>
                    <a:pt x="3875685" y="2782673"/>
                  </a:lnTo>
                  <a:cubicBezTo>
                    <a:pt x="3875579" y="2782985"/>
                    <a:pt x="3875474" y="2783298"/>
                    <a:pt x="3875368" y="2783610"/>
                  </a:cubicBezTo>
                  <a:lnTo>
                    <a:pt x="3874098" y="2785484"/>
                  </a:lnTo>
                  <a:lnTo>
                    <a:pt x="3872510" y="2787358"/>
                  </a:lnTo>
                  <a:lnTo>
                    <a:pt x="3871240" y="2788607"/>
                  </a:lnTo>
                  <a:lnTo>
                    <a:pt x="3870288" y="2788920"/>
                  </a:lnTo>
                  <a:lnTo>
                    <a:pt x="3869653" y="2789232"/>
                  </a:lnTo>
                  <a:lnTo>
                    <a:pt x="3869335" y="2788920"/>
                  </a:lnTo>
                  <a:lnTo>
                    <a:pt x="3868065" y="2787983"/>
                  </a:lnTo>
                  <a:lnTo>
                    <a:pt x="3866795" y="2786421"/>
                  </a:lnTo>
                  <a:lnTo>
                    <a:pt x="3866160" y="2784860"/>
                  </a:lnTo>
                  <a:lnTo>
                    <a:pt x="3864573" y="2781112"/>
                  </a:lnTo>
                  <a:lnTo>
                    <a:pt x="3863938" y="2779863"/>
                  </a:lnTo>
                  <a:lnTo>
                    <a:pt x="3866160" y="2771431"/>
                  </a:lnTo>
                  <a:close/>
                  <a:moveTo>
                    <a:pt x="1338644" y="2765421"/>
                  </a:moveTo>
                  <a:lnTo>
                    <a:pt x="1354715" y="2768237"/>
                  </a:lnTo>
                  <a:lnTo>
                    <a:pt x="1360499" y="2776688"/>
                  </a:lnTo>
                  <a:lnTo>
                    <a:pt x="1357286" y="2788270"/>
                  </a:lnTo>
                  <a:lnTo>
                    <a:pt x="1363714" y="2796720"/>
                  </a:lnTo>
                  <a:lnTo>
                    <a:pt x="1379783" y="2783575"/>
                  </a:lnTo>
                  <a:lnTo>
                    <a:pt x="1389426" y="2792027"/>
                  </a:lnTo>
                  <a:lnTo>
                    <a:pt x="1395855" y="2797346"/>
                  </a:lnTo>
                  <a:lnTo>
                    <a:pt x="1409674" y="2792965"/>
                  </a:lnTo>
                  <a:lnTo>
                    <a:pt x="1404532" y="2806422"/>
                  </a:lnTo>
                  <a:lnTo>
                    <a:pt x="1389426" y="2809869"/>
                  </a:lnTo>
                  <a:lnTo>
                    <a:pt x="1382998" y="2792027"/>
                  </a:lnTo>
                  <a:lnTo>
                    <a:pt x="1357286" y="2807990"/>
                  </a:lnTo>
                  <a:lnTo>
                    <a:pt x="1349572" y="2801727"/>
                  </a:lnTo>
                  <a:lnTo>
                    <a:pt x="1338965" y="2800786"/>
                  </a:lnTo>
                  <a:lnTo>
                    <a:pt x="1330289" y="2789522"/>
                  </a:lnTo>
                  <a:close/>
                  <a:moveTo>
                    <a:pt x="4266528" y="2764378"/>
                  </a:moveTo>
                  <a:lnTo>
                    <a:pt x="4255416" y="2776749"/>
                  </a:lnTo>
                  <a:lnTo>
                    <a:pt x="4246843" y="2786583"/>
                  </a:lnTo>
                  <a:lnTo>
                    <a:pt x="4240493" y="2794194"/>
                  </a:lnTo>
                  <a:lnTo>
                    <a:pt x="4238588" y="2797365"/>
                  </a:lnTo>
                  <a:lnTo>
                    <a:pt x="4237001" y="2801168"/>
                  </a:lnTo>
                  <a:lnTo>
                    <a:pt x="4236048" y="2805297"/>
                  </a:lnTo>
                  <a:cubicBezTo>
                    <a:pt x="4235836" y="2806776"/>
                    <a:pt x="4235625" y="2808256"/>
                    <a:pt x="4235413" y="2809735"/>
                  </a:cubicBezTo>
                  <a:cubicBezTo>
                    <a:pt x="4235201" y="2811957"/>
                    <a:pt x="4234990" y="2814178"/>
                    <a:pt x="4234778" y="2816400"/>
                  </a:cubicBezTo>
                  <a:cubicBezTo>
                    <a:pt x="4234672" y="2817457"/>
                    <a:pt x="4234567" y="2818515"/>
                    <a:pt x="4234461" y="2819572"/>
                  </a:cubicBezTo>
                  <a:lnTo>
                    <a:pt x="4254146" y="2828459"/>
                  </a:lnTo>
                  <a:lnTo>
                    <a:pt x="4251606" y="2849076"/>
                  </a:lnTo>
                  <a:lnTo>
                    <a:pt x="4262401" y="2891579"/>
                  </a:lnTo>
                  <a:lnTo>
                    <a:pt x="4276371" y="2915372"/>
                  </a:lnTo>
                  <a:lnTo>
                    <a:pt x="4285578" y="2923936"/>
                  </a:lnTo>
                  <a:lnTo>
                    <a:pt x="4290658" y="2940748"/>
                  </a:lnTo>
                  <a:lnTo>
                    <a:pt x="4301453" y="2941065"/>
                  </a:lnTo>
                  <a:lnTo>
                    <a:pt x="4301578" y="2941217"/>
                  </a:lnTo>
                  <a:lnTo>
                    <a:pt x="4306221" y="2941461"/>
                  </a:lnTo>
                  <a:lnTo>
                    <a:pt x="4319241" y="2956380"/>
                  </a:lnTo>
                  <a:lnTo>
                    <a:pt x="4323369" y="2975426"/>
                  </a:lnTo>
                  <a:lnTo>
                    <a:pt x="4340199" y="2977966"/>
                  </a:lnTo>
                  <a:lnTo>
                    <a:pt x="4348773" y="2967807"/>
                  </a:lnTo>
                  <a:cubicBezTo>
                    <a:pt x="4348667" y="2962093"/>
                    <a:pt x="4348562" y="2956380"/>
                    <a:pt x="4348456" y="2950666"/>
                  </a:cubicBezTo>
                  <a:lnTo>
                    <a:pt x="4341787" y="2924319"/>
                  </a:lnTo>
                  <a:lnTo>
                    <a:pt x="4330990" y="2916701"/>
                  </a:lnTo>
                  <a:lnTo>
                    <a:pt x="4315112" y="2924002"/>
                  </a:lnTo>
                  <a:lnTo>
                    <a:pt x="4298282" y="2924319"/>
                  </a:lnTo>
                  <a:lnTo>
                    <a:pt x="4287803" y="2904956"/>
                  </a:lnTo>
                  <a:lnTo>
                    <a:pt x="4291296" y="2892258"/>
                  </a:lnTo>
                  <a:lnTo>
                    <a:pt x="4296059" y="2881148"/>
                  </a:lnTo>
                  <a:lnTo>
                    <a:pt x="4313525" y="2869719"/>
                  </a:lnTo>
                  <a:cubicBezTo>
                    <a:pt x="4313313" y="2860302"/>
                    <a:pt x="4313102" y="2850885"/>
                    <a:pt x="4312890" y="2841468"/>
                  </a:cubicBezTo>
                  <a:lnTo>
                    <a:pt x="4309396" y="2811629"/>
                  </a:lnTo>
                  <a:lnTo>
                    <a:pt x="4314477" y="2787822"/>
                  </a:lnTo>
                  <a:lnTo>
                    <a:pt x="4313842" y="2784012"/>
                  </a:lnTo>
                  <a:lnTo>
                    <a:pt x="4314747" y="2782557"/>
                  </a:lnTo>
                  <a:lnTo>
                    <a:pt x="4312883" y="2774845"/>
                  </a:lnTo>
                  <a:lnTo>
                    <a:pt x="4295421" y="2783093"/>
                  </a:lnTo>
                  <a:lnTo>
                    <a:pt x="4293833" y="2772624"/>
                  </a:lnTo>
                  <a:close/>
                  <a:moveTo>
                    <a:pt x="1361090" y="2755895"/>
                  </a:moveTo>
                  <a:lnTo>
                    <a:pt x="1374745" y="2758673"/>
                  </a:lnTo>
                  <a:lnTo>
                    <a:pt x="1365217" y="2767009"/>
                  </a:lnTo>
                  <a:lnTo>
                    <a:pt x="1358867" y="2760834"/>
                  </a:lnTo>
                  <a:close/>
                  <a:moveTo>
                    <a:pt x="1409438" y="2754306"/>
                  </a:moveTo>
                  <a:lnTo>
                    <a:pt x="1411262" y="2765420"/>
                  </a:lnTo>
                  <a:lnTo>
                    <a:pt x="1396971" y="2761379"/>
                  </a:lnTo>
                  <a:close/>
                  <a:moveTo>
                    <a:pt x="1423961" y="2730494"/>
                  </a:moveTo>
                  <a:lnTo>
                    <a:pt x="1419616" y="2737694"/>
                  </a:lnTo>
                  <a:lnTo>
                    <a:pt x="1398559" y="2752719"/>
                  </a:lnTo>
                  <a:cubicBezTo>
                    <a:pt x="1398782" y="2748545"/>
                    <a:pt x="1399004" y="2744372"/>
                    <a:pt x="1399227" y="2740198"/>
                  </a:cubicBezTo>
                  <a:lnTo>
                    <a:pt x="1410592" y="2730808"/>
                  </a:lnTo>
                  <a:close/>
                  <a:moveTo>
                    <a:pt x="1377050" y="2728907"/>
                  </a:moveTo>
                  <a:lnTo>
                    <a:pt x="1374767" y="2734996"/>
                  </a:lnTo>
                  <a:lnTo>
                    <a:pt x="1385859" y="2743825"/>
                  </a:lnTo>
                  <a:lnTo>
                    <a:pt x="1382923" y="2751131"/>
                  </a:lnTo>
                  <a:lnTo>
                    <a:pt x="1372483" y="2741391"/>
                  </a:lnTo>
                  <a:lnTo>
                    <a:pt x="1362043" y="2739260"/>
                  </a:lnTo>
                  <a:lnTo>
                    <a:pt x="1368241" y="2731039"/>
                  </a:lnTo>
                  <a:close/>
                  <a:moveTo>
                    <a:pt x="2164892" y="2724151"/>
                  </a:moveTo>
                  <a:lnTo>
                    <a:pt x="2168495" y="2736589"/>
                  </a:lnTo>
                  <a:lnTo>
                    <a:pt x="2163389" y="2754314"/>
                  </a:lnTo>
                  <a:lnTo>
                    <a:pt x="2157383" y="2749028"/>
                  </a:lnTo>
                  <a:lnTo>
                    <a:pt x="2160986" y="2729437"/>
                  </a:lnTo>
                  <a:close/>
                  <a:moveTo>
                    <a:pt x="4327488" y="2719966"/>
                  </a:moveTo>
                  <a:lnTo>
                    <a:pt x="4324631" y="2731387"/>
                  </a:lnTo>
                  <a:lnTo>
                    <a:pt x="4318281" y="2738683"/>
                  </a:lnTo>
                  <a:lnTo>
                    <a:pt x="4321773" y="2741538"/>
                  </a:lnTo>
                  <a:lnTo>
                    <a:pt x="4328442" y="2741272"/>
                  </a:lnTo>
                  <a:cubicBezTo>
                    <a:pt x="4328445" y="2741234"/>
                    <a:pt x="4328447" y="2741196"/>
                    <a:pt x="4328450" y="2741158"/>
                  </a:cubicBezTo>
                  <a:lnTo>
                    <a:pt x="4334483" y="2740523"/>
                  </a:lnTo>
                  <a:lnTo>
                    <a:pt x="4337341" y="2744333"/>
                  </a:lnTo>
                  <a:lnTo>
                    <a:pt x="4332578" y="2758299"/>
                  </a:lnTo>
                  <a:lnTo>
                    <a:pt x="4344962" y="2741476"/>
                  </a:lnTo>
                  <a:lnTo>
                    <a:pt x="4339564" y="2735126"/>
                  </a:lnTo>
                  <a:lnTo>
                    <a:pt x="4346233" y="2732904"/>
                  </a:lnTo>
                  <a:lnTo>
                    <a:pt x="4338929" y="2726874"/>
                  </a:lnTo>
                  <a:lnTo>
                    <a:pt x="4330355" y="2721794"/>
                  </a:lnTo>
                  <a:cubicBezTo>
                    <a:pt x="4330371" y="2721633"/>
                    <a:pt x="4330388" y="2721471"/>
                    <a:pt x="4330404" y="2721310"/>
                  </a:cubicBezTo>
                  <a:close/>
                  <a:moveTo>
                    <a:pt x="3421026" y="2717795"/>
                  </a:moveTo>
                  <a:lnTo>
                    <a:pt x="3419502" y="2733233"/>
                  </a:lnTo>
                  <a:lnTo>
                    <a:pt x="3412190" y="2746371"/>
                  </a:lnTo>
                  <a:lnTo>
                    <a:pt x="3403050" y="2734218"/>
                  </a:lnTo>
                  <a:lnTo>
                    <a:pt x="3396042" y="2735861"/>
                  </a:lnTo>
                  <a:lnTo>
                    <a:pt x="3390863" y="2722724"/>
                  </a:lnTo>
                  <a:lnTo>
                    <a:pt x="3403050" y="2724693"/>
                  </a:lnTo>
                  <a:close/>
                  <a:moveTo>
                    <a:pt x="3342285" y="2709858"/>
                  </a:moveTo>
                  <a:lnTo>
                    <a:pt x="3349588" y="2718830"/>
                  </a:lnTo>
                  <a:lnTo>
                    <a:pt x="3337840" y="2725733"/>
                  </a:lnTo>
                  <a:lnTo>
                    <a:pt x="3327363" y="2714687"/>
                  </a:lnTo>
                  <a:close/>
                  <a:moveTo>
                    <a:pt x="3433725" y="2679697"/>
                  </a:moveTo>
                  <a:lnTo>
                    <a:pt x="3429527" y="2689174"/>
                  </a:lnTo>
                  <a:lnTo>
                    <a:pt x="3426298" y="2696367"/>
                  </a:lnTo>
                  <a:lnTo>
                    <a:pt x="3424361" y="2701596"/>
                  </a:lnTo>
                  <a:lnTo>
                    <a:pt x="3424038" y="2701922"/>
                  </a:lnTo>
                  <a:lnTo>
                    <a:pt x="3423715" y="2701922"/>
                  </a:lnTo>
                  <a:lnTo>
                    <a:pt x="3422101" y="2701268"/>
                  </a:lnTo>
                  <a:lnTo>
                    <a:pt x="3420809" y="2699306"/>
                  </a:lnTo>
                  <a:lnTo>
                    <a:pt x="3418872" y="2697020"/>
                  </a:lnTo>
                  <a:lnTo>
                    <a:pt x="3415643" y="2692771"/>
                  </a:lnTo>
                  <a:lnTo>
                    <a:pt x="3414675" y="2690483"/>
                  </a:lnTo>
                  <a:close/>
                  <a:moveTo>
                    <a:pt x="2171036" y="2678115"/>
                  </a:moveTo>
                  <a:lnTo>
                    <a:pt x="2181830" y="2678115"/>
                  </a:lnTo>
                  <a:lnTo>
                    <a:pt x="2174210" y="2694674"/>
                  </a:lnTo>
                  <a:lnTo>
                    <a:pt x="2185958" y="2700844"/>
                  </a:lnTo>
                  <a:lnTo>
                    <a:pt x="2190720" y="2708312"/>
                  </a:lnTo>
                  <a:lnTo>
                    <a:pt x="2182149" y="2715780"/>
                  </a:lnTo>
                  <a:lnTo>
                    <a:pt x="2188498" y="2735262"/>
                  </a:lnTo>
                  <a:lnTo>
                    <a:pt x="2181194" y="2732015"/>
                  </a:lnTo>
                  <a:lnTo>
                    <a:pt x="2166272" y="2715130"/>
                  </a:lnTo>
                  <a:lnTo>
                    <a:pt x="2163733" y="2692401"/>
                  </a:lnTo>
                  <a:close/>
                  <a:moveTo>
                    <a:pt x="2164568" y="2619379"/>
                  </a:moveTo>
                  <a:lnTo>
                    <a:pt x="2170249" y="2620019"/>
                  </a:lnTo>
                  <a:lnTo>
                    <a:pt x="2179607" y="2637322"/>
                  </a:lnTo>
                  <a:lnTo>
                    <a:pt x="2175263" y="2654303"/>
                  </a:lnTo>
                  <a:lnTo>
                    <a:pt x="2160558" y="2630913"/>
                  </a:lnTo>
                  <a:close/>
                  <a:moveTo>
                    <a:pt x="2201425" y="2586041"/>
                  </a:moveTo>
                  <a:lnTo>
                    <a:pt x="2209771" y="2586041"/>
                  </a:lnTo>
                  <a:lnTo>
                    <a:pt x="2207915" y="2605552"/>
                  </a:lnTo>
                  <a:lnTo>
                    <a:pt x="2181644" y="2628902"/>
                  </a:lnTo>
                  <a:lnTo>
                    <a:pt x="2174844" y="2611949"/>
                  </a:lnTo>
                  <a:lnTo>
                    <a:pt x="2180100" y="2596276"/>
                  </a:lnTo>
                  <a:close/>
                  <a:moveTo>
                    <a:pt x="2148426" y="2586041"/>
                  </a:moveTo>
                  <a:lnTo>
                    <a:pt x="2154587" y="2587629"/>
                  </a:lnTo>
                  <a:lnTo>
                    <a:pt x="2166908" y="2597153"/>
                  </a:lnTo>
                  <a:lnTo>
                    <a:pt x="2158593" y="2609854"/>
                  </a:lnTo>
                  <a:lnTo>
                    <a:pt x="2152430" y="2613028"/>
                  </a:lnTo>
                  <a:lnTo>
                    <a:pt x="2146270" y="2598423"/>
                  </a:lnTo>
                  <a:close/>
                  <a:moveTo>
                    <a:pt x="3682894" y="2570157"/>
                  </a:moveTo>
                  <a:lnTo>
                    <a:pt x="3694076" y="2582121"/>
                  </a:lnTo>
                  <a:lnTo>
                    <a:pt x="3689417" y="2587620"/>
                  </a:lnTo>
                  <a:lnTo>
                    <a:pt x="3679788" y="2582121"/>
                  </a:lnTo>
                  <a:close/>
                  <a:moveTo>
                    <a:pt x="3730905" y="2559046"/>
                  </a:moveTo>
                  <a:lnTo>
                    <a:pt x="3735350" y="2566983"/>
                  </a:lnTo>
                  <a:lnTo>
                    <a:pt x="3733445" y="2579682"/>
                  </a:lnTo>
                  <a:lnTo>
                    <a:pt x="3722650" y="2562220"/>
                  </a:lnTo>
                  <a:close/>
                  <a:moveTo>
                    <a:pt x="3713237" y="2559046"/>
                  </a:moveTo>
                  <a:lnTo>
                    <a:pt x="3716301" y="2571115"/>
                  </a:lnTo>
                  <a:lnTo>
                    <a:pt x="3704965" y="2582856"/>
                  </a:lnTo>
                  <a:lnTo>
                    <a:pt x="3698838" y="2569810"/>
                  </a:lnTo>
                  <a:lnTo>
                    <a:pt x="3699757" y="2564591"/>
                  </a:lnTo>
                  <a:close/>
                  <a:moveTo>
                    <a:pt x="3751833" y="2544760"/>
                  </a:moveTo>
                  <a:lnTo>
                    <a:pt x="3757575" y="2551108"/>
                  </a:lnTo>
                  <a:lnTo>
                    <a:pt x="3756224" y="2566981"/>
                  </a:lnTo>
                  <a:lnTo>
                    <a:pt x="3748793" y="2573332"/>
                  </a:lnTo>
                  <a:lnTo>
                    <a:pt x="3741700" y="2562855"/>
                  </a:lnTo>
                  <a:close/>
                  <a:moveTo>
                    <a:pt x="3826834" y="2541584"/>
                  </a:moveTo>
                  <a:lnTo>
                    <a:pt x="3829013" y="2550995"/>
                  </a:lnTo>
                  <a:lnTo>
                    <a:pt x="3819052" y="2563541"/>
                  </a:lnTo>
                  <a:lnTo>
                    <a:pt x="3813760" y="2568873"/>
                  </a:lnTo>
                  <a:lnTo>
                    <a:pt x="3810648" y="2582361"/>
                  </a:lnTo>
                  <a:lnTo>
                    <a:pt x="3808780" y="2593970"/>
                  </a:lnTo>
                  <a:lnTo>
                    <a:pt x="3795395" y="2588949"/>
                  </a:lnTo>
                  <a:lnTo>
                    <a:pt x="3790103" y="2582361"/>
                  </a:lnTo>
                  <a:lnTo>
                    <a:pt x="3781388" y="2570128"/>
                  </a:lnTo>
                  <a:lnTo>
                    <a:pt x="3787925" y="2563854"/>
                  </a:lnTo>
                  <a:lnTo>
                    <a:pt x="3815939" y="2550995"/>
                  </a:lnTo>
                  <a:close/>
                  <a:moveTo>
                    <a:pt x="2138139" y="2532068"/>
                  </a:moveTo>
                  <a:lnTo>
                    <a:pt x="2144896" y="2548103"/>
                  </a:lnTo>
                  <a:lnTo>
                    <a:pt x="2152621" y="2563818"/>
                  </a:lnTo>
                  <a:lnTo>
                    <a:pt x="2132025" y="2553556"/>
                  </a:lnTo>
                  <a:lnTo>
                    <a:pt x="2128806" y="2539442"/>
                  </a:lnTo>
                  <a:close/>
                  <a:moveTo>
                    <a:pt x="3770127" y="2525711"/>
                  </a:moveTo>
                  <a:lnTo>
                    <a:pt x="3779801" y="2530439"/>
                  </a:lnTo>
                  <a:lnTo>
                    <a:pt x="3779801" y="2539220"/>
                  </a:lnTo>
                  <a:lnTo>
                    <a:pt x="3769482" y="2541584"/>
                  </a:lnTo>
                  <a:lnTo>
                    <a:pt x="3759163" y="2530439"/>
                  </a:lnTo>
                  <a:close/>
                  <a:moveTo>
                    <a:pt x="1526042" y="2514597"/>
                  </a:moveTo>
                  <a:lnTo>
                    <a:pt x="1532424" y="2520947"/>
                  </a:lnTo>
                  <a:lnTo>
                    <a:pt x="1541994" y="2516503"/>
                  </a:lnTo>
                  <a:lnTo>
                    <a:pt x="1549652" y="2522534"/>
                  </a:lnTo>
                  <a:lnTo>
                    <a:pt x="1540399" y="2528884"/>
                  </a:lnTo>
                  <a:lnTo>
                    <a:pt x="1547738" y="2543806"/>
                  </a:lnTo>
                  <a:lnTo>
                    <a:pt x="1540399" y="2547933"/>
                  </a:lnTo>
                  <a:lnTo>
                    <a:pt x="1539123" y="2555552"/>
                  </a:lnTo>
                  <a:lnTo>
                    <a:pt x="1557308" y="2564759"/>
                  </a:lnTo>
                  <a:lnTo>
                    <a:pt x="1554436" y="2573331"/>
                  </a:lnTo>
                  <a:lnTo>
                    <a:pt x="1550289" y="2567934"/>
                  </a:lnTo>
                  <a:lnTo>
                    <a:pt x="1544866" y="2576505"/>
                  </a:lnTo>
                  <a:lnTo>
                    <a:pt x="1544866" y="2598732"/>
                  </a:lnTo>
                  <a:lnTo>
                    <a:pt x="1535614" y="2612385"/>
                  </a:lnTo>
                  <a:lnTo>
                    <a:pt x="1530190" y="2627309"/>
                  </a:lnTo>
                  <a:lnTo>
                    <a:pt x="1518705" y="2620005"/>
                  </a:lnTo>
                  <a:lnTo>
                    <a:pt x="1529870" y="2595556"/>
                  </a:lnTo>
                  <a:lnTo>
                    <a:pt x="1532104" y="2571426"/>
                  </a:lnTo>
                  <a:lnTo>
                    <a:pt x="1531147" y="2564124"/>
                  </a:lnTo>
                  <a:lnTo>
                    <a:pt x="1522534" y="2562855"/>
                  </a:lnTo>
                  <a:lnTo>
                    <a:pt x="1510728" y="2578728"/>
                  </a:lnTo>
                  <a:lnTo>
                    <a:pt x="1490631" y="2561267"/>
                  </a:lnTo>
                  <a:cubicBezTo>
                    <a:pt x="1490950" y="2557669"/>
                    <a:pt x="1491268" y="2554070"/>
                    <a:pt x="1491587" y="2550472"/>
                  </a:cubicBezTo>
                  <a:lnTo>
                    <a:pt x="1513604" y="2544123"/>
                  </a:lnTo>
                  <a:lnTo>
                    <a:pt x="1519023" y="2550472"/>
                  </a:lnTo>
                  <a:lnTo>
                    <a:pt x="1520938" y="2544123"/>
                  </a:lnTo>
                  <a:lnTo>
                    <a:pt x="1516791" y="2536822"/>
                  </a:lnTo>
                  <a:lnTo>
                    <a:pt x="1520938" y="2521900"/>
                  </a:lnTo>
                  <a:close/>
                  <a:moveTo>
                    <a:pt x="3554357" y="2513011"/>
                  </a:moveTo>
                  <a:lnTo>
                    <a:pt x="3581363" y="2544986"/>
                  </a:lnTo>
                  <a:lnTo>
                    <a:pt x="3565842" y="2543105"/>
                  </a:lnTo>
                  <a:lnTo>
                    <a:pt x="3567084" y="2558779"/>
                  </a:lnTo>
                  <a:lnTo>
                    <a:pt x="3559013" y="2560659"/>
                  </a:lnTo>
                  <a:cubicBezTo>
                    <a:pt x="3559324" y="2563794"/>
                    <a:pt x="3559634" y="2566929"/>
                    <a:pt x="3559945" y="2570064"/>
                  </a:cubicBezTo>
                  <a:lnTo>
                    <a:pt x="3575465" y="2578214"/>
                  </a:lnTo>
                  <a:lnTo>
                    <a:pt x="3568636" y="2587620"/>
                  </a:lnTo>
                  <a:lnTo>
                    <a:pt x="3559945" y="2574453"/>
                  </a:lnTo>
                  <a:lnTo>
                    <a:pt x="3542562" y="2576647"/>
                  </a:lnTo>
                  <a:lnTo>
                    <a:pt x="3533870" y="2561286"/>
                  </a:lnTo>
                  <a:lnTo>
                    <a:pt x="3525800" y="2545299"/>
                  </a:lnTo>
                  <a:lnTo>
                    <a:pt x="3525800" y="2535895"/>
                  </a:lnTo>
                  <a:lnTo>
                    <a:pt x="3538216" y="2547493"/>
                  </a:lnTo>
                  <a:lnTo>
                    <a:pt x="3542251" y="2538089"/>
                  </a:lnTo>
                  <a:lnTo>
                    <a:pt x="3544114" y="2526491"/>
                  </a:lnTo>
                  <a:lnTo>
                    <a:pt x="3553426" y="2531820"/>
                  </a:lnTo>
                  <a:lnTo>
                    <a:pt x="3555599" y="2521476"/>
                  </a:lnTo>
                  <a:lnTo>
                    <a:pt x="3550322" y="2514892"/>
                  </a:lnTo>
                  <a:close/>
                  <a:moveTo>
                    <a:pt x="3405150" y="2508248"/>
                  </a:moveTo>
                  <a:lnTo>
                    <a:pt x="3421025" y="2526734"/>
                  </a:lnTo>
                  <a:lnTo>
                    <a:pt x="3417850" y="2532062"/>
                  </a:lnTo>
                  <a:lnTo>
                    <a:pt x="3407372" y="2523916"/>
                  </a:lnTo>
                  <a:close/>
                  <a:moveTo>
                    <a:pt x="3729877" y="2501897"/>
                  </a:moveTo>
                  <a:lnTo>
                    <a:pt x="3742150" y="2505753"/>
                  </a:lnTo>
                  <a:lnTo>
                    <a:pt x="3746463" y="2525336"/>
                  </a:lnTo>
                  <a:lnTo>
                    <a:pt x="3731204" y="2530473"/>
                  </a:lnTo>
                  <a:lnTo>
                    <a:pt x="3724569" y="2524053"/>
                  </a:lnTo>
                  <a:cubicBezTo>
                    <a:pt x="3724459" y="2518167"/>
                    <a:pt x="3724348" y="2512280"/>
                    <a:pt x="3724238" y="2506394"/>
                  </a:cubicBezTo>
                  <a:close/>
                  <a:moveTo>
                    <a:pt x="1524271" y="2489194"/>
                  </a:moveTo>
                  <a:cubicBezTo>
                    <a:pt x="1524699" y="2495957"/>
                    <a:pt x="1525128" y="2502719"/>
                    <a:pt x="1525556" y="2509482"/>
                  </a:cubicBezTo>
                  <a:lnTo>
                    <a:pt x="1516234" y="2518173"/>
                  </a:lnTo>
                  <a:lnTo>
                    <a:pt x="1508511" y="2535234"/>
                  </a:lnTo>
                  <a:lnTo>
                    <a:pt x="1500155" y="2531049"/>
                  </a:lnTo>
                  <a:lnTo>
                    <a:pt x="1512699" y="2514954"/>
                  </a:lnTo>
                  <a:lnTo>
                    <a:pt x="1506262" y="2504322"/>
                  </a:lnTo>
                  <a:lnTo>
                    <a:pt x="1510444" y="2490483"/>
                  </a:lnTo>
                  <a:close/>
                  <a:moveTo>
                    <a:pt x="1565246" y="2471735"/>
                  </a:moveTo>
                  <a:lnTo>
                    <a:pt x="1558483" y="2484432"/>
                  </a:lnTo>
                  <a:lnTo>
                    <a:pt x="1557308" y="2473640"/>
                  </a:lnTo>
                  <a:close/>
                  <a:moveTo>
                    <a:pt x="2108170" y="2470155"/>
                  </a:moveTo>
                  <a:lnTo>
                    <a:pt x="2128143" y="2489058"/>
                  </a:lnTo>
                  <a:cubicBezTo>
                    <a:pt x="2128364" y="2494397"/>
                    <a:pt x="2128586" y="2499737"/>
                    <a:pt x="2128807" y="2505076"/>
                  </a:cubicBezTo>
                  <a:lnTo>
                    <a:pt x="2111832" y="2493538"/>
                  </a:lnTo>
                  <a:close/>
                  <a:moveTo>
                    <a:pt x="1542198" y="2470150"/>
                  </a:moveTo>
                  <a:lnTo>
                    <a:pt x="1550929" y="2477076"/>
                  </a:lnTo>
                  <a:lnTo>
                    <a:pt x="1552544" y="2495974"/>
                  </a:lnTo>
                  <a:lnTo>
                    <a:pt x="1548020" y="2504475"/>
                  </a:lnTo>
                  <a:lnTo>
                    <a:pt x="1537345" y="2509836"/>
                  </a:lnTo>
                  <a:lnTo>
                    <a:pt x="1535082" y="2498175"/>
                  </a:lnTo>
                  <a:lnTo>
                    <a:pt x="1538963" y="2477393"/>
                  </a:lnTo>
                  <a:close/>
                  <a:moveTo>
                    <a:pt x="2122457" y="2457455"/>
                  </a:moveTo>
                  <a:lnTo>
                    <a:pt x="2138153" y="2465247"/>
                  </a:lnTo>
                  <a:lnTo>
                    <a:pt x="2142234" y="2459012"/>
                  </a:lnTo>
                  <a:lnTo>
                    <a:pt x="2154791" y="2472733"/>
                  </a:lnTo>
                  <a:lnTo>
                    <a:pt x="2169545" y="2474291"/>
                  </a:lnTo>
                  <a:lnTo>
                    <a:pt x="2178021" y="2481772"/>
                  </a:lnTo>
                  <a:lnTo>
                    <a:pt x="2148512" y="2492376"/>
                  </a:lnTo>
                  <a:lnTo>
                    <a:pt x="2127481" y="2475850"/>
                  </a:lnTo>
                  <a:close/>
                  <a:moveTo>
                    <a:pt x="1550604" y="2444749"/>
                  </a:moveTo>
                  <a:lnTo>
                    <a:pt x="1557308" y="2453507"/>
                  </a:lnTo>
                  <a:lnTo>
                    <a:pt x="1550019" y="2466975"/>
                  </a:lnTo>
                  <a:lnTo>
                    <a:pt x="1543021" y="2460578"/>
                  </a:lnTo>
                  <a:close/>
                  <a:moveTo>
                    <a:pt x="2109853" y="2386019"/>
                  </a:moveTo>
                  <a:lnTo>
                    <a:pt x="2120870" y="2400025"/>
                  </a:lnTo>
                  <a:lnTo>
                    <a:pt x="2108936" y="2417767"/>
                  </a:lnTo>
                  <a:lnTo>
                    <a:pt x="2097918" y="2409675"/>
                  </a:lnTo>
                  <a:lnTo>
                    <a:pt x="2095470" y="2397535"/>
                  </a:lnTo>
                  <a:lnTo>
                    <a:pt x="2105570" y="2395357"/>
                  </a:lnTo>
                  <a:close/>
                  <a:moveTo>
                    <a:pt x="2152737" y="2320930"/>
                  </a:moveTo>
                  <a:lnTo>
                    <a:pt x="2168495" y="2326823"/>
                  </a:lnTo>
                  <a:lnTo>
                    <a:pt x="2162192" y="2336131"/>
                  </a:lnTo>
                  <a:lnTo>
                    <a:pt x="2146118" y="2334268"/>
                  </a:lnTo>
                  <a:lnTo>
                    <a:pt x="2127524" y="2347918"/>
                  </a:lnTo>
                  <a:lnTo>
                    <a:pt x="2125633" y="2341713"/>
                  </a:lnTo>
                  <a:close/>
                  <a:moveTo>
                    <a:pt x="2132312" y="2239963"/>
                  </a:moveTo>
                  <a:lnTo>
                    <a:pt x="2144684" y="2252345"/>
                  </a:lnTo>
                  <a:lnTo>
                    <a:pt x="2123344" y="2265364"/>
                  </a:lnTo>
                  <a:lnTo>
                    <a:pt x="2120870" y="2251711"/>
                  </a:lnTo>
                  <a:close/>
                  <a:moveTo>
                    <a:pt x="2164060" y="2190748"/>
                  </a:moveTo>
                  <a:lnTo>
                    <a:pt x="2173257" y="2205972"/>
                  </a:lnTo>
                  <a:lnTo>
                    <a:pt x="2159135" y="2212976"/>
                  </a:lnTo>
                  <a:lnTo>
                    <a:pt x="2150266" y="2203839"/>
                  </a:lnTo>
                  <a:lnTo>
                    <a:pt x="2144683" y="2191052"/>
                  </a:lnTo>
                  <a:close/>
                  <a:moveTo>
                    <a:pt x="2180785" y="2185982"/>
                  </a:moveTo>
                  <a:lnTo>
                    <a:pt x="2193581" y="2195133"/>
                  </a:lnTo>
                  <a:lnTo>
                    <a:pt x="2196141" y="2205858"/>
                  </a:lnTo>
                  <a:lnTo>
                    <a:pt x="2215976" y="2190085"/>
                  </a:lnTo>
                  <a:lnTo>
                    <a:pt x="2231972" y="2195762"/>
                  </a:lnTo>
                  <a:lnTo>
                    <a:pt x="2235170" y="2202388"/>
                  </a:lnTo>
                  <a:lnTo>
                    <a:pt x="2219175" y="2206490"/>
                  </a:lnTo>
                  <a:lnTo>
                    <a:pt x="2232931" y="2212798"/>
                  </a:lnTo>
                  <a:lnTo>
                    <a:pt x="2230372" y="2220054"/>
                  </a:lnTo>
                  <a:lnTo>
                    <a:pt x="2182064" y="2224786"/>
                  </a:lnTo>
                  <a:lnTo>
                    <a:pt x="2162230" y="2235198"/>
                  </a:lnTo>
                  <a:lnTo>
                    <a:pt x="2151032" y="2219738"/>
                  </a:lnTo>
                  <a:lnTo>
                    <a:pt x="2166069" y="2217846"/>
                  </a:lnTo>
                  <a:lnTo>
                    <a:pt x="2176626" y="2207119"/>
                  </a:lnTo>
                  <a:lnTo>
                    <a:pt x="2186223" y="2207750"/>
                  </a:lnTo>
                  <a:close/>
                  <a:moveTo>
                    <a:pt x="2198341" y="2157407"/>
                  </a:moveTo>
                  <a:lnTo>
                    <a:pt x="2201832" y="2171006"/>
                  </a:lnTo>
                  <a:lnTo>
                    <a:pt x="2185958" y="2179632"/>
                  </a:lnTo>
                  <a:lnTo>
                    <a:pt x="2188815" y="2160724"/>
                  </a:lnTo>
                  <a:close/>
                  <a:moveTo>
                    <a:pt x="5024403" y="2154231"/>
                  </a:moveTo>
                  <a:lnTo>
                    <a:pt x="5025991" y="2172774"/>
                  </a:lnTo>
                  <a:lnTo>
                    <a:pt x="5021228" y="2190992"/>
                  </a:lnTo>
                  <a:lnTo>
                    <a:pt x="5011703" y="2193919"/>
                  </a:lnTo>
                  <a:lnTo>
                    <a:pt x="5006941" y="2170172"/>
                  </a:lnTo>
                  <a:lnTo>
                    <a:pt x="5013608" y="2158460"/>
                  </a:lnTo>
                  <a:close/>
                  <a:moveTo>
                    <a:pt x="2249459" y="2125656"/>
                  </a:moveTo>
                  <a:lnTo>
                    <a:pt x="2249459" y="2130622"/>
                  </a:lnTo>
                  <a:lnTo>
                    <a:pt x="2228670" y="2146449"/>
                  </a:lnTo>
                  <a:lnTo>
                    <a:pt x="2227725" y="2156692"/>
                  </a:lnTo>
                  <a:lnTo>
                    <a:pt x="2218275" y="2166932"/>
                  </a:lnTo>
                  <a:lnTo>
                    <a:pt x="2210715" y="2153898"/>
                  </a:lnTo>
                  <a:cubicBezTo>
                    <a:pt x="2210400" y="2147691"/>
                    <a:pt x="2210086" y="2141484"/>
                    <a:pt x="2209771" y="2135277"/>
                  </a:cubicBezTo>
                  <a:lnTo>
                    <a:pt x="2222370" y="2136209"/>
                  </a:lnTo>
                  <a:close/>
                  <a:moveTo>
                    <a:pt x="2273905" y="2119307"/>
                  </a:moveTo>
                  <a:lnTo>
                    <a:pt x="2281208" y="2129645"/>
                  </a:lnTo>
                  <a:lnTo>
                    <a:pt x="2263110" y="2132006"/>
                  </a:lnTo>
                  <a:lnTo>
                    <a:pt x="2258983" y="2121079"/>
                  </a:lnTo>
                  <a:close/>
                  <a:moveTo>
                    <a:pt x="2280256" y="2095494"/>
                  </a:moveTo>
                  <a:lnTo>
                    <a:pt x="2287559" y="2097758"/>
                  </a:lnTo>
                  <a:lnTo>
                    <a:pt x="2274858" y="2112957"/>
                  </a:lnTo>
                  <a:lnTo>
                    <a:pt x="2258983" y="2108752"/>
                  </a:lnTo>
                  <a:lnTo>
                    <a:pt x="2261205" y="2097110"/>
                  </a:lnTo>
                  <a:close/>
                  <a:moveTo>
                    <a:pt x="2292002" y="2065330"/>
                  </a:moveTo>
                  <a:lnTo>
                    <a:pt x="2312959" y="2076808"/>
                  </a:lnTo>
                  <a:lnTo>
                    <a:pt x="2302798" y="2092318"/>
                  </a:lnTo>
                  <a:lnTo>
                    <a:pt x="2285972" y="2083011"/>
                  </a:lnTo>
                  <a:close/>
                  <a:moveTo>
                    <a:pt x="3672802" y="1939932"/>
                  </a:moveTo>
                  <a:lnTo>
                    <a:pt x="3695345" y="1940896"/>
                  </a:lnTo>
                  <a:lnTo>
                    <a:pt x="3700425" y="1952481"/>
                  </a:lnTo>
                  <a:lnTo>
                    <a:pt x="3688995" y="1950871"/>
                  </a:lnTo>
                  <a:lnTo>
                    <a:pt x="3692170" y="1959881"/>
                  </a:lnTo>
                  <a:lnTo>
                    <a:pt x="3677247" y="1963742"/>
                  </a:lnTo>
                  <a:lnTo>
                    <a:pt x="3668675" y="1946366"/>
                  </a:lnTo>
                  <a:close/>
                  <a:moveTo>
                    <a:pt x="2423473" y="1893885"/>
                  </a:moveTo>
                  <a:lnTo>
                    <a:pt x="2443134" y="1915792"/>
                  </a:lnTo>
                  <a:lnTo>
                    <a:pt x="2443134" y="1924364"/>
                  </a:lnTo>
                  <a:lnTo>
                    <a:pt x="2432836" y="1928810"/>
                  </a:lnTo>
                  <a:lnTo>
                    <a:pt x="2423473" y="1914204"/>
                  </a:lnTo>
                  <a:lnTo>
                    <a:pt x="2406622" y="1904997"/>
                  </a:lnTo>
                  <a:lnTo>
                    <a:pt x="2424410" y="1904679"/>
                  </a:lnTo>
                  <a:cubicBezTo>
                    <a:pt x="2424098" y="1901081"/>
                    <a:pt x="2423785" y="1897483"/>
                    <a:pt x="2423473" y="1893885"/>
                  </a:cubicBezTo>
                  <a:close/>
                  <a:moveTo>
                    <a:pt x="2486201" y="1830386"/>
                  </a:moveTo>
                  <a:lnTo>
                    <a:pt x="2497270" y="1855692"/>
                  </a:lnTo>
                  <a:lnTo>
                    <a:pt x="2519408" y="1854731"/>
                  </a:lnTo>
                  <a:lnTo>
                    <a:pt x="2519408" y="1862100"/>
                  </a:lnTo>
                  <a:lnTo>
                    <a:pt x="2538384" y="1871390"/>
                  </a:lnTo>
                  <a:lnTo>
                    <a:pt x="2526683" y="1872351"/>
                  </a:lnTo>
                  <a:lnTo>
                    <a:pt x="2515613" y="1886447"/>
                  </a:lnTo>
                  <a:lnTo>
                    <a:pt x="2494424" y="1884524"/>
                  </a:lnTo>
                  <a:lnTo>
                    <a:pt x="2481773" y="1899581"/>
                  </a:lnTo>
                  <a:lnTo>
                    <a:pt x="2466909" y="1901823"/>
                  </a:lnTo>
                  <a:lnTo>
                    <a:pt x="2457421" y="1886126"/>
                  </a:lnTo>
                  <a:lnTo>
                    <a:pt x="2465643" y="1873312"/>
                  </a:lnTo>
                  <a:lnTo>
                    <a:pt x="2489996" y="1878117"/>
                  </a:lnTo>
                  <a:lnTo>
                    <a:pt x="2480192" y="1861459"/>
                  </a:lnTo>
                  <a:lnTo>
                    <a:pt x="2492842" y="1857935"/>
                  </a:lnTo>
                  <a:lnTo>
                    <a:pt x="2459002" y="1847363"/>
                  </a:lnTo>
                  <a:lnTo>
                    <a:pt x="2482407" y="1843199"/>
                  </a:lnTo>
                  <a:close/>
                  <a:moveTo>
                    <a:pt x="3837960" y="1809756"/>
                  </a:moveTo>
                  <a:lnTo>
                    <a:pt x="3848063" y="1824547"/>
                  </a:lnTo>
                  <a:lnTo>
                    <a:pt x="3840654" y="1835157"/>
                  </a:lnTo>
                  <a:lnTo>
                    <a:pt x="3825838" y="1826797"/>
                  </a:lnTo>
                  <a:close/>
                  <a:moveTo>
                    <a:pt x="4013480" y="1541468"/>
                  </a:moveTo>
                  <a:lnTo>
                    <a:pt x="4030625" y="1544222"/>
                  </a:lnTo>
                  <a:lnTo>
                    <a:pt x="4046500" y="1546364"/>
                  </a:lnTo>
                  <a:lnTo>
                    <a:pt x="4042372" y="1550343"/>
                  </a:lnTo>
                  <a:lnTo>
                    <a:pt x="4030625" y="1554627"/>
                  </a:lnTo>
                  <a:lnTo>
                    <a:pt x="4032847" y="1564726"/>
                  </a:lnTo>
                  <a:lnTo>
                    <a:pt x="4027450" y="1566868"/>
                  </a:lnTo>
                  <a:lnTo>
                    <a:pt x="4018877" y="1554627"/>
                  </a:lnTo>
                  <a:lnTo>
                    <a:pt x="4016655" y="1563808"/>
                  </a:lnTo>
                  <a:lnTo>
                    <a:pt x="4005225" y="1557687"/>
                  </a:lnTo>
                  <a:lnTo>
                    <a:pt x="4005225" y="1546670"/>
                  </a:lnTo>
                  <a:close/>
                  <a:moveTo>
                    <a:pt x="5063053" y="1519232"/>
                  </a:moveTo>
                  <a:lnTo>
                    <a:pt x="5070842" y="1527746"/>
                  </a:lnTo>
                  <a:lnTo>
                    <a:pt x="5067414" y="1537522"/>
                  </a:lnTo>
                  <a:lnTo>
                    <a:pt x="5075204" y="1546351"/>
                  </a:lnTo>
                  <a:lnTo>
                    <a:pt x="5068349" y="1565270"/>
                  </a:lnTo>
                  <a:lnTo>
                    <a:pt x="5062741" y="1548243"/>
                  </a:lnTo>
                  <a:lnTo>
                    <a:pt x="5041866" y="1538152"/>
                  </a:lnTo>
                  <a:lnTo>
                    <a:pt x="5048720" y="1523332"/>
                  </a:lnTo>
                  <a:lnTo>
                    <a:pt x="5056198" y="1530584"/>
                  </a:lnTo>
                  <a:close/>
                  <a:moveTo>
                    <a:pt x="5070441" y="1517646"/>
                  </a:moveTo>
                  <a:lnTo>
                    <a:pt x="5086316" y="1521333"/>
                  </a:lnTo>
                  <a:lnTo>
                    <a:pt x="5074652" y="1527171"/>
                  </a:lnTo>
                  <a:close/>
                  <a:moveTo>
                    <a:pt x="2793654" y="1403349"/>
                  </a:moveTo>
                  <a:lnTo>
                    <a:pt x="2808259" y="1420428"/>
                  </a:lnTo>
                  <a:lnTo>
                    <a:pt x="2796829" y="1431595"/>
                  </a:lnTo>
                  <a:lnTo>
                    <a:pt x="2778096" y="1431924"/>
                  </a:lnTo>
                  <a:lnTo>
                    <a:pt x="2782859" y="1409918"/>
                  </a:lnTo>
                  <a:close/>
                  <a:moveTo>
                    <a:pt x="303818" y="1397948"/>
                  </a:moveTo>
                  <a:lnTo>
                    <a:pt x="310168" y="1402076"/>
                  </a:lnTo>
                  <a:lnTo>
                    <a:pt x="305088" y="1417633"/>
                  </a:lnTo>
                  <a:lnTo>
                    <a:pt x="309215" y="1431603"/>
                  </a:lnTo>
                  <a:lnTo>
                    <a:pt x="316518" y="1433826"/>
                  </a:lnTo>
                  <a:lnTo>
                    <a:pt x="315882" y="1449383"/>
                  </a:lnTo>
                  <a:lnTo>
                    <a:pt x="327630" y="1448113"/>
                  </a:lnTo>
                  <a:lnTo>
                    <a:pt x="329218" y="1426206"/>
                  </a:lnTo>
                  <a:lnTo>
                    <a:pt x="336838" y="1413506"/>
                  </a:lnTo>
                  <a:lnTo>
                    <a:pt x="350490" y="1432238"/>
                  </a:lnTo>
                  <a:cubicBezTo>
                    <a:pt x="350278" y="1437212"/>
                    <a:pt x="350067" y="1442187"/>
                    <a:pt x="349855" y="1447161"/>
                  </a:cubicBezTo>
                  <a:lnTo>
                    <a:pt x="367635" y="1441446"/>
                  </a:lnTo>
                  <a:lnTo>
                    <a:pt x="357158" y="1456368"/>
                  </a:lnTo>
                  <a:lnTo>
                    <a:pt x="368905" y="1466845"/>
                  </a:lnTo>
                  <a:lnTo>
                    <a:pt x="365095" y="1497326"/>
                  </a:lnTo>
                  <a:lnTo>
                    <a:pt x="350173" y="1511296"/>
                  </a:lnTo>
                  <a:lnTo>
                    <a:pt x="365095" y="1514471"/>
                  </a:lnTo>
                  <a:lnTo>
                    <a:pt x="368587" y="1537331"/>
                  </a:lnTo>
                  <a:lnTo>
                    <a:pt x="372397" y="1525583"/>
                  </a:lnTo>
                  <a:lnTo>
                    <a:pt x="385098" y="1524630"/>
                  </a:lnTo>
                  <a:lnTo>
                    <a:pt x="390495" y="1536378"/>
                  </a:lnTo>
                  <a:lnTo>
                    <a:pt x="372715" y="1545903"/>
                  </a:lnTo>
                  <a:lnTo>
                    <a:pt x="383510" y="1544633"/>
                  </a:lnTo>
                  <a:cubicBezTo>
                    <a:pt x="383193" y="1551300"/>
                    <a:pt x="382875" y="1557968"/>
                    <a:pt x="382558" y="1564635"/>
                  </a:cubicBezTo>
                  <a:lnTo>
                    <a:pt x="365413" y="1565905"/>
                  </a:lnTo>
                  <a:lnTo>
                    <a:pt x="352078" y="1579875"/>
                  </a:lnTo>
                  <a:lnTo>
                    <a:pt x="361603" y="1593210"/>
                  </a:lnTo>
                  <a:lnTo>
                    <a:pt x="349220" y="1608133"/>
                  </a:lnTo>
                  <a:lnTo>
                    <a:pt x="347950" y="1621785"/>
                  </a:lnTo>
                  <a:lnTo>
                    <a:pt x="336520" y="1623055"/>
                  </a:lnTo>
                  <a:lnTo>
                    <a:pt x="327313" y="1634485"/>
                  </a:lnTo>
                  <a:lnTo>
                    <a:pt x="318740" y="1639248"/>
                  </a:lnTo>
                  <a:lnTo>
                    <a:pt x="313025" y="1622103"/>
                  </a:lnTo>
                  <a:lnTo>
                    <a:pt x="298103" y="1602418"/>
                  </a:lnTo>
                  <a:lnTo>
                    <a:pt x="291753" y="1616388"/>
                  </a:lnTo>
                  <a:lnTo>
                    <a:pt x="300643" y="1628770"/>
                  </a:lnTo>
                  <a:lnTo>
                    <a:pt x="301913" y="1637025"/>
                  </a:lnTo>
                  <a:lnTo>
                    <a:pt x="286990" y="1645598"/>
                  </a:lnTo>
                  <a:lnTo>
                    <a:pt x="285085" y="1666870"/>
                  </a:lnTo>
                  <a:lnTo>
                    <a:pt x="313343" y="1651630"/>
                  </a:lnTo>
                  <a:lnTo>
                    <a:pt x="317788" y="1655758"/>
                  </a:lnTo>
                  <a:lnTo>
                    <a:pt x="295880" y="1676078"/>
                  </a:lnTo>
                  <a:lnTo>
                    <a:pt x="279053" y="1708781"/>
                  </a:lnTo>
                  <a:lnTo>
                    <a:pt x="255875" y="1711320"/>
                  </a:lnTo>
                  <a:lnTo>
                    <a:pt x="242223" y="1742753"/>
                  </a:lnTo>
                  <a:lnTo>
                    <a:pt x="220950" y="1748468"/>
                  </a:lnTo>
                  <a:lnTo>
                    <a:pt x="217775" y="1744340"/>
                  </a:lnTo>
                  <a:lnTo>
                    <a:pt x="228570" y="1739896"/>
                  </a:lnTo>
                  <a:lnTo>
                    <a:pt x="231745" y="1730370"/>
                  </a:lnTo>
                  <a:lnTo>
                    <a:pt x="224125" y="1722115"/>
                  </a:lnTo>
                  <a:cubicBezTo>
                    <a:pt x="223702" y="1715871"/>
                    <a:pt x="223278" y="1709627"/>
                    <a:pt x="222855" y="1703383"/>
                  </a:cubicBezTo>
                  <a:lnTo>
                    <a:pt x="207933" y="1701160"/>
                  </a:lnTo>
                  <a:lnTo>
                    <a:pt x="204123" y="1710685"/>
                  </a:lnTo>
                  <a:lnTo>
                    <a:pt x="207298" y="1720210"/>
                  </a:lnTo>
                  <a:lnTo>
                    <a:pt x="199995" y="1729736"/>
                  </a:lnTo>
                  <a:lnTo>
                    <a:pt x="175865" y="1737355"/>
                  </a:lnTo>
                  <a:lnTo>
                    <a:pt x="163165" y="1761486"/>
                  </a:lnTo>
                  <a:lnTo>
                    <a:pt x="110778" y="1815778"/>
                  </a:lnTo>
                  <a:lnTo>
                    <a:pt x="87283" y="1817048"/>
                  </a:lnTo>
                  <a:lnTo>
                    <a:pt x="63470" y="1831018"/>
                  </a:lnTo>
                  <a:lnTo>
                    <a:pt x="35848" y="1825938"/>
                  </a:lnTo>
                  <a:lnTo>
                    <a:pt x="40293" y="1849433"/>
                  </a:lnTo>
                  <a:lnTo>
                    <a:pt x="0" y="1865398"/>
                  </a:lnTo>
                  <a:lnTo>
                    <a:pt x="51895" y="1757672"/>
                  </a:lnTo>
                  <a:cubicBezTo>
                    <a:pt x="107924" y="1654532"/>
                    <a:pt x="168793" y="1554404"/>
                    <a:pt x="234199" y="1457591"/>
                  </a:cubicBezTo>
                  <a:lnTo>
                    <a:pt x="269276" y="1410682"/>
                  </a:lnTo>
                  <a:lnTo>
                    <a:pt x="273020" y="1407473"/>
                  </a:lnTo>
                  <a:close/>
                  <a:moveTo>
                    <a:pt x="3781388" y="1397007"/>
                  </a:moveTo>
                  <a:cubicBezTo>
                    <a:pt x="3781176" y="1404671"/>
                    <a:pt x="3780965" y="1412335"/>
                    <a:pt x="3780753" y="1419999"/>
                  </a:cubicBezTo>
                  <a:lnTo>
                    <a:pt x="3775672" y="1425582"/>
                  </a:lnTo>
                  <a:lnTo>
                    <a:pt x="3770275" y="1413431"/>
                  </a:lnTo>
                  <a:lnTo>
                    <a:pt x="3776308" y="1403577"/>
                  </a:lnTo>
                  <a:close/>
                  <a:moveTo>
                    <a:pt x="2893984" y="1212850"/>
                  </a:moveTo>
                  <a:lnTo>
                    <a:pt x="2912798" y="1234757"/>
                  </a:lnTo>
                  <a:lnTo>
                    <a:pt x="2919384" y="1260157"/>
                  </a:lnTo>
                  <a:lnTo>
                    <a:pt x="2902763" y="1260475"/>
                  </a:lnTo>
                  <a:lnTo>
                    <a:pt x="2904646" y="1246504"/>
                  </a:lnTo>
                  <a:lnTo>
                    <a:pt x="2894924" y="1231582"/>
                  </a:lnTo>
                  <a:cubicBezTo>
                    <a:pt x="2894611" y="1225338"/>
                    <a:pt x="2894297" y="1219094"/>
                    <a:pt x="2893984" y="1212850"/>
                  </a:cubicBezTo>
                  <a:close/>
                  <a:moveTo>
                    <a:pt x="5710203" y="1139822"/>
                  </a:moveTo>
                  <a:lnTo>
                    <a:pt x="5727666" y="1152205"/>
                  </a:lnTo>
                  <a:lnTo>
                    <a:pt x="5723382" y="1173160"/>
                  </a:lnTo>
                  <a:lnTo>
                    <a:pt x="5711521" y="1162048"/>
                  </a:lnTo>
                  <a:cubicBezTo>
                    <a:pt x="5711082" y="1154639"/>
                    <a:pt x="5710642" y="1147231"/>
                    <a:pt x="5710203" y="1139822"/>
                  </a:cubicBezTo>
                  <a:close/>
                  <a:moveTo>
                    <a:pt x="3040668" y="1009652"/>
                  </a:moveTo>
                  <a:lnTo>
                    <a:pt x="3052733" y="1019177"/>
                  </a:lnTo>
                  <a:lnTo>
                    <a:pt x="3020983" y="1028702"/>
                  </a:lnTo>
                  <a:lnTo>
                    <a:pt x="3017808" y="1020765"/>
                  </a:lnTo>
                  <a:close/>
                  <a:moveTo>
                    <a:pt x="3072139" y="911226"/>
                  </a:moveTo>
                  <a:lnTo>
                    <a:pt x="3073371" y="926933"/>
                  </a:lnTo>
                  <a:lnTo>
                    <a:pt x="3052733" y="930276"/>
                  </a:lnTo>
                  <a:close/>
                  <a:moveTo>
                    <a:pt x="3107021" y="901700"/>
                  </a:moveTo>
                  <a:lnTo>
                    <a:pt x="3120991" y="928449"/>
                  </a:lnTo>
                  <a:lnTo>
                    <a:pt x="3105116" y="944563"/>
                  </a:lnTo>
                  <a:lnTo>
                    <a:pt x="3098766" y="934895"/>
                  </a:lnTo>
                  <a:lnTo>
                    <a:pt x="3098766" y="925226"/>
                  </a:lnTo>
                  <a:lnTo>
                    <a:pt x="3105751" y="916525"/>
                  </a:lnTo>
                  <a:close/>
                  <a:moveTo>
                    <a:pt x="3099360" y="876300"/>
                  </a:moveTo>
                  <a:lnTo>
                    <a:pt x="3105116" y="884929"/>
                  </a:lnTo>
                  <a:lnTo>
                    <a:pt x="3093284" y="896433"/>
                  </a:lnTo>
                  <a:lnTo>
                    <a:pt x="3091365" y="914648"/>
                  </a:lnTo>
                  <a:lnTo>
                    <a:pt x="3079858" y="925513"/>
                  </a:lnTo>
                  <a:cubicBezTo>
                    <a:pt x="3079751" y="918696"/>
                    <a:pt x="3079645" y="911878"/>
                    <a:pt x="3079538" y="905061"/>
                  </a:cubicBezTo>
                  <a:lnTo>
                    <a:pt x="3060671" y="906659"/>
                  </a:lnTo>
                  <a:lnTo>
                    <a:pt x="3062270" y="893877"/>
                  </a:lnTo>
                  <a:lnTo>
                    <a:pt x="3082736" y="885248"/>
                  </a:lnTo>
                  <a:close/>
                  <a:moveTo>
                    <a:pt x="2895676" y="835022"/>
                  </a:moveTo>
                  <a:lnTo>
                    <a:pt x="2900080" y="843367"/>
                  </a:lnTo>
                  <a:lnTo>
                    <a:pt x="2899450" y="855243"/>
                  </a:lnTo>
                  <a:lnTo>
                    <a:pt x="2906370" y="852034"/>
                  </a:lnTo>
                  <a:cubicBezTo>
                    <a:pt x="2906475" y="854923"/>
                    <a:pt x="2906579" y="857811"/>
                    <a:pt x="2906684" y="860700"/>
                  </a:cubicBezTo>
                  <a:lnTo>
                    <a:pt x="2893160" y="863910"/>
                  </a:lnTo>
                  <a:lnTo>
                    <a:pt x="2884040" y="886378"/>
                  </a:lnTo>
                  <a:lnTo>
                    <a:pt x="2873346" y="893760"/>
                  </a:lnTo>
                  <a:lnTo>
                    <a:pt x="2879321" y="876748"/>
                  </a:lnTo>
                  <a:lnTo>
                    <a:pt x="2877121" y="857490"/>
                  </a:lnTo>
                  <a:lnTo>
                    <a:pt x="2890959" y="854280"/>
                  </a:lnTo>
                  <a:close/>
                  <a:moveTo>
                    <a:pt x="2912575" y="822322"/>
                  </a:moveTo>
                  <a:lnTo>
                    <a:pt x="2923896" y="829854"/>
                  </a:lnTo>
                  <a:lnTo>
                    <a:pt x="2925733" y="836130"/>
                  </a:lnTo>
                  <a:lnTo>
                    <a:pt x="2922673" y="849310"/>
                  </a:lnTo>
                  <a:lnTo>
                    <a:pt x="2912575" y="848682"/>
                  </a:lnTo>
                  <a:lnTo>
                    <a:pt x="2904312" y="841465"/>
                  </a:lnTo>
                  <a:lnTo>
                    <a:pt x="2900333" y="830795"/>
                  </a:lnTo>
                  <a:lnTo>
                    <a:pt x="2915634" y="832050"/>
                  </a:lnTo>
                  <a:close/>
                  <a:moveTo>
                    <a:pt x="3115497" y="820737"/>
                  </a:moveTo>
                  <a:lnTo>
                    <a:pt x="3128970" y="829700"/>
                  </a:lnTo>
                  <a:lnTo>
                    <a:pt x="3132104" y="840826"/>
                  </a:lnTo>
                  <a:lnTo>
                    <a:pt x="3125211" y="850098"/>
                  </a:lnTo>
                  <a:lnTo>
                    <a:pt x="3108291" y="855662"/>
                  </a:lnTo>
                  <a:lnTo>
                    <a:pt x="3112364" y="841135"/>
                  </a:lnTo>
                  <a:close/>
                  <a:moveTo>
                    <a:pt x="2986079" y="784222"/>
                  </a:moveTo>
                  <a:lnTo>
                    <a:pt x="2989234" y="792794"/>
                  </a:lnTo>
                  <a:lnTo>
                    <a:pt x="2950732" y="835022"/>
                  </a:lnTo>
                  <a:lnTo>
                    <a:pt x="2938108" y="829942"/>
                  </a:lnTo>
                  <a:lnTo>
                    <a:pt x="2936846" y="815337"/>
                  </a:lnTo>
                  <a:lnTo>
                    <a:pt x="2944104" y="803589"/>
                  </a:lnTo>
                  <a:lnTo>
                    <a:pt x="2956728" y="805494"/>
                  </a:lnTo>
                  <a:lnTo>
                    <a:pt x="2963040" y="796922"/>
                  </a:lnTo>
                  <a:lnTo>
                    <a:pt x="2969036" y="784539"/>
                  </a:lnTo>
                  <a:close/>
                  <a:moveTo>
                    <a:pt x="3181826" y="777876"/>
                  </a:moveTo>
                  <a:lnTo>
                    <a:pt x="3189253" y="786862"/>
                  </a:lnTo>
                  <a:lnTo>
                    <a:pt x="3181181" y="793751"/>
                  </a:lnTo>
                  <a:lnTo>
                    <a:pt x="3170203" y="787760"/>
                  </a:lnTo>
                  <a:close/>
                  <a:moveTo>
                    <a:pt x="2989234" y="760410"/>
                  </a:moveTo>
                  <a:lnTo>
                    <a:pt x="3000346" y="771020"/>
                  </a:lnTo>
                  <a:lnTo>
                    <a:pt x="2997078" y="785810"/>
                  </a:lnTo>
                  <a:lnTo>
                    <a:pt x="2989559" y="779380"/>
                  </a:lnTo>
                  <a:cubicBezTo>
                    <a:pt x="2989451" y="773057"/>
                    <a:pt x="2989342" y="766733"/>
                    <a:pt x="2989234" y="760410"/>
                  </a:cubicBezTo>
                  <a:close/>
                  <a:moveTo>
                    <a:pt x="3084673" y="733425"/>
                  </a:moveTo>
                  <a:lnTo>
                    <a:pt x="3095591" y="744629"/>
                  </a:lnTo>
                  <a:lnTo>
                    <a:pt x="3089491" y="761915"/>
                  </a:lnTo>
                  <a:lnTo>
                    <a:pt x="3078568" y="778881"/>
                  </a:lnTo>
                  <a:lnTo>
                    <a:pt x="3073427" y="784323"/>
                  </a:lnTo>
                  <a:lnTo>
                    <a:pt x="3061541" y="788805"/>
                  </a:lnTo>
                  <a:lnTo>
                    <a:pt x="3062825" y="799369"/>
                  </a:lnTo>
                  <a:lnTo>
                    <a:pt x="3065074" y="811213"/>
                  </a:lnTo>
                  <a:lnTo>
                    <a:pt x="3056400" y="808972"/>
                  </a:lnTo>
                  <a:lnTo>
                    <a:pt x="3054472" y="788805"/>
                  </a:lnTo>
                  <a:lnTo>
                    <a:pt x="3063789" y="766077"/>
                  </a:lnTo>
                  <a:lnTo>
                    <a:pt x="3045477" y="773119"/>
                  </a:lnTo>
                  <a:lnTo>
                    <a:pt x="3028448" y="802890"/>
                  </a:lnTo>
                  <a:lnTo>
                    <a:pt x="3016882" y="795527"/>
                  </a:lnTo>
                  <a:lnTo>
                    <a:pt x="3014633" y="784643"/>
                  </a:lnTo>
                  <a:lnTo>
                    <a:pt x="3028127" y="766397"/>
                  </a:lnTo>
                  <a:lnTo>
                    <a:pt x="3045477" y="749431"/>
                  </a:lnTo>
                  <a:lnTo>
                    <a:pt x="3065396" y="743989"/>
                  </a:lnTo>
                  <a:close/>
                  <a:moveTo>
                    <a:pt x="3205129" y="719138"/>
                  </a:moveTo>
                  <a:lnTo>
                    <a:pt x="3203253" y="736387"/>
                  </a:lnTo>
                  <a:lnTo>
                    <a:pt x="3189807" y="739776"/>
                  </a:lnTo>
                  <a:lnTo>
                    <a:pt x="3184491" y="726222"/>
                  </a:lnTo>
                  <a:close/>
                  <a:moveTo>
                    <a:pt x="3048002" y="700087"/>
                  </a:moveTo>
                  <a:lnTo>
                    <a:pt x="3055726" y="703262"/>
                  </a:lnTo>
                  <a:lnTo>
                    <a:pt x="3059084" y="711517"/>
                  </a:lnTo>
                  <a:lnTo>
                    <a:pt x="3057069" y="725170"/>
                  </a:lnTo>
                  <a:lnTo>
                    <a:pt x="3044980" y="725487"/>
                  </a:lnTo>
                  <a:lnTo>
                    <a:pt x="3041621" y="709612"/>
                  </a:lnTo>
                  <a:close/>
                  <a:moveTo>
                    <a:pt x="3147591" y="608011"/>
                  </a:moveTo>
                  <a:lnTo>
                    <a:pt x="3157047" y="609291"/>
                  </a:lnTo>
                  <a:lnTo>
                    <a:pt x="3163667" y="632651"/>
                  </a:lnTo>
                  <a:lnTo>
                    <a:pt x="3154210" y="648332"/>
                  </a:lnTo>
                  <a:lnTo>
                    <a:pt x="3165873" y="659212"/>
                  </a:lnTo>
                  <a:lnTo>
                    <a:pt x="3165873" y="666572"/>
                  </a:lnTo>
                  <a:lnTo>
                    <a:pt x="3150428" y="687053"/>
                  </a:lnTo>
                  <a:lnTo>
                    <a:pt x="3152319" y="699533"/>
                  </a:lnTo>
                  <a:lnTo>
                    <a:pt x="3167134" y="696333"/>
                  </a:lnTo>
                  <a:lnTo>
                    <a:pt x="3173439" y="675853"/>
                  </a:lnTo>
                  <a:lnTo>
                    <a:pt x="3178482" y="657932"/>
                  </a:lnTo>
                  <a:lnTo>
                    <a:pt x="3193298" y="651212"/>
                  </a:lnTo>
                  <a:lnTo>
                    <a:pt x="3183211" y="634571"/>
                  </a:lnTo>
                  <a:lnTo>
                    <a:pt x="3192983" y="621771"/>
                  </a:lnTo>
                  <a:lnTo>
                    <a:pt x="3196765" y="625611"/>
                  </a:lnTo>
                  <a:lnTo>
                    <a:pt x="3199602" y="629131"/>
                  </a:lnTo>
                  <a:lnTo>
                    <a:pt x="3200548" y="631051"/>
                  </a:lnTo>
                  <a:lnTo>
                    <a:pt x="3201178" y="632331"/>
                  </a:lnTo>
                  <a:lnTo>
                    <a:pt x="3202124" y="632971"/>
                  </a:lnTo>
                  <a:lnTo>
                    <a:pt x="3203070" y="633611"/>
                  </a:lnTo>
                  <a:lnTo>
                    <a:pt x="3204015" y="632971"/>
                  </a:lnTo>
                  <a:lnTo>
                    <a:pt x="3205592" y="632651"/>
                  </a:lnTo>
                  <a:lnTo>
                    <a:pt x="3207483" y="631691"/>
                  </a:lnTo>
                  <a:lnTo>
                    <a:pt x="3208744" y="631051"/>
                  </a:lnTo>
                  <a:lnTo>
                    <a:pt x="3220092" y="642572"/>
                  </a:lnTo>
                  <a:lnTo>
                    <a:pt x="3225766" y="654092"/>
                  </a:lnTo>
                  <a:lnTo>
                    <a:pt x="3206852" y="678093"/>
                  </a:lnTo>
                  <a:lnTo>
                    <a:pt x="3205276" y="700173"/>
                  </a:lnTo>
                  <a:lnTo>
                    <a:pt x="3185102" y="698253"/>
                  </a:lnTo>
                  <a:lnTo>
                    <a:pt x="3181319" y="716174"/>
                  </a:lnTo>
                  <a:lnTo>
                    <a:pt x="3173754" y="726734"/>
                  </a:lnTo>
                  <a:lnTo>
                    <a:pt x="3184472" y="743055"/>
                  </a:lnTo>
                  <a:lnTo>
                    <a:pt x="3173754" y="746255"/>
                  </a:lnTo>
                  <a:lnTo>
                    <a:pt x="3160199" y="738895"/>
                  </a:lnTo>
                  <a:lnTo>
                    <a:pt x="3157047" y="722894"/>
                  </a:lnTo>
                  <a:lnTo>
                    <a:pt x="3154525" y="730894"/>
                  </a:lnTo>
                  <a:lnTo>
                    <a:pt x="3152949" y="736974"/>
                  </a:lnTo>
                  <a:lnTo>
                    <a:pt x="3152004" y="739215"/>
                  </a:lnTo>
                  <a:cubicBezTo>
                    <a:pt x="3151899" y="739855"/>
                    <a:pt x="3151793" y="740495"/>
                    <a:pt x="3151688" y="741135"/>
                  </a:cubicBezTo>
                  <a:lnTo>
                    <a:pt x="3151373" y="743375"/>
                  </a:lnTo>
                  <a:lnTo>
                    <a:pt x="3149482" y="746895"/>
                  </a:lnTo>
                  <a:lnTo>
                    <a:pt x="3144123" y="756495"/>
                  </a:lnTo>
                  <a:lnTo>
                    <a:pt x="3136243" y="769935"/>
                  </a:lnTo>
                  <a:lnTo>
                    <a:pt x="3126786" y="760335"/>
                  </a:lnTo>
                  <a:lnTo>
                    <a:pt x="3129623" y="727694"/>
                  </a:lnTo>
                  <a:lnTo>
                    <a:pt x="3116384" y="740495"/>
                  </a:lnTo>
                  <a:lnTo>
                    <a:pt x="3105036" y="768975"/>
                  </a:lnTo>
                  <a:lnTo>
                    <a:pt x="3097785" y="767055"/>
                  </a:lnTo>
                  <a:lnTo>
                    <a:pt x="3107873" y="742415"/>
                  </a:lnTo>
                  <a:lnTo>
                    <a:pt x="3096209" y="740495"/>
                  </a:lnTo>
                  <a:lnTo>
                    <a:pt x="3094003" y="734094"/>
                  </a:lnTo>
                  <a:lnTo>
                    <a:pt x="3107557" y="727694"/>
                  </a:lnTo>
                  <a:lnTo>
                    <a:pt x="3099992" y="717134"/>
                  </a:lnTo>
                  <a:lnTo>
                    <a:pt x="3127101" y="687053"/>
                  </a:lnTo>
                  <a:lnTo>
                    <a:pt x="3127101" y="668172"/>
                  </a:lnTo>
                  <a:lnTo>
                    <a:pt x="3135297" y="656332"/>
                  </a:lnTo>
                  <a:lnTo>
                    <a:pt x="3128992" y="646732"/>
                  </a:lnTo>
                  <a:close/>
                  <a:moveTo>
                    <a:pt x="3086809" y="601662"/>
                  </a:moveTo>
                  <a:lnTo>
                    <a:pt x="3100900" y="618490"/>
                  </a:lnTo>
                  <a:lnTo>
                    <a:pt x="3095575" y="628967"/>
                  </a:lnTo>
                  <a:lnTo>
                    <a:pt x="3100274" y="649287"/>
                  </a:lnTo>
                  <a:lnTo>
                    <a:pt x="3095888" y="658812"/>
                  </a:lnTo>
                  <a:lnTo>
                    <a:pt x="3117816" y="663575"/>
                  </a:lnTo>
                  <a:lnTo>
                    <a:pt x="3107478" y="680720"/>
                  </a:lnTo>
                  <a:lnTo>
                    <a:pt x="3092755" y="682625"/>
                  </a:lnTo>
                  <a:lnTo>
                    <a:pt x="3067073" y="700087"/>
                  </a:lnTo>
                  <a:lnTo>
                    <a:pt x="3054544" y="696912"/>
                  </a:lnTo>
                  <a:lnTo>
                    <a:pt x="3082423" y="661987"/>
                  </a:lnTo>
                  <a:lnTo>
                    <a:pt x="3052351" y="679767"/>
                  </a:lnTo>
                  <a:lnTo>
                    <a:pt x="3042953" y="679132"/>
                  </a:lnTo>
                  <a:lnTo>
                    <a:pt x="3029170" y="697230"/>
                  </a:lnTo>
                  <a:lnTo>
                    <a:pt x="3024158" y="683577"/>
                  </a:lnTo>
                  <a:lnTo>
                    <a:pt x="3034495" y="675957"/>
                  </a:lnTo>
                  <a:lnTo>
                    <a:pt x="3031050" y="662305"/>
                  </a:lnTo>
                  <a:lnTo>
                    <a:pt x="3042640" y="652780"/>
                  </a:lnTo>
                  <a:lnTo>
                    <a:pt x="3057363" y="649605"/>
                  </a:lnTo>
                  <a:lnTo>
                    <a:pt x="3071460" y="629285"/>
                  </a:lnTo>
                  <a:lnTo>
                    <a:pt x="3083990" y="628332"/>
                  </a:lnTo>
                  <a:lnTo>
                    <a:pt x="3079917" y="611187"/>
                  </a:lnTo>
                  <a:close/>
                  <a:moveTo>
                    <a:pt x="3198778" y="596901"/>
                  </a:moveTo>
                  <a:lnTo>
                    <a:pt x="3208960" y="597864"/>
                  </a:lnTo>
                  <a:lnTo>
                    <a:pt x="3214215" y="603322"/>
                  </a:lnTo>
                  <a:lnTo>
                    <a:pt x="3219798" y="601074"/>
                  </a:lnTo>
                  <a:lnTo>
                    <a:pt x="3227353" y="611349"/>
                  </a:lnTo>
                  <a:lnTo>
                    <a:pt x="3217828" y="625476"/>
                  </a:lnTo>
                  <a:lnTo>
                    <a:pt x="3201405" y="609743"/>
                  </a:lnTo>
                  <a:close/>
                  <a:moveTo>
                    <a:pt x="3164907" y="504825"/>
                  </a:moveTo>
                  <a:lnTo>
                    <a:pt x="3188311" y="509905"/>
                  </a:lnTo>
                  <a:lnTo>
                    <a:pt x="3190841" y="523558"/>
                  </a:lnTo>
                  <a:lnTo>
                    <a:pt x="3182302" y="535305"/>
                  </a:lnTo>
                  <a:lnTo>
                    <a:pt x="3184516" y="554355"/>
                  </a:lnTo>
                  <a:lnTo>
                    <a:pt x="3172181" y="566103"/>
                  </a:lnTo>
                  <a:lnTo>
                    <a:pt x="3164591" y="582930"/>
                  </a:lnTo>
                  <a:lnTo>
                    <a:pt x="3136444" y="592455"/>
                  </a:lnTo>
                  <a:lnTo>
                    <a:pt x="3124110" y="622300"/>
                  </a:lnTo>
                  <a:lnTo>
                    <a:pt x="3119998" y="619125"/>
                  </a:lnTo>
                  <a:lnTo>
                    <a:pt x="3120631" y="611823"/>
                  </a:lnTo>
                  <a:lnTo>
                    <a:pt x="3109878" y="602615"/>
                  </a:lnTo>
                  <a:lnTo>
                    <a:pt x="3132965" y="578803"/>
                  </a:lnTo>
                  <a:lnTo>
                    <a:pt x="3136127" y="555943"/>
                  </a:lnTo>
                  <a:lnTo>
                    <a:pt x="3151941" y="553403"/>
                  </a:lnTo>
                  <a:lnTo>
                    <a:pt x="3155736" y="542925"/>
                  </a:lnTo>
                  <a:lnTo>
                    <a:pt x="3151624" y="531495"/>
                  </a:lnTo>
                  <a:lnTo>
                    <a:pt x="3157950" y="523875"/>
                  </a:lnTo>
                  <a:close/>
                  <a:moveTo>
                    <a:pt x="4364771" y="471424"/>
                  </a:moveTo>
                  <a:lnTo>
                    <a:pt x="4352063" y="473328"/>
                  </a:lnTo>
                  <a:lnTo>
                    <a:pt x="4349204" y="492370"/>
                  </a:lnTo>
                  <a:lnTo>
                    <a:pt x="4353334" y="505065"/>
                  </a:lnTo>
                  <a:lnTo>
                    <a:pt x="4345709" y="514269"/>
                  </a:lnTo>
                  <a:lnTo>
                    <a:pt x="4338402" y="505383"/>
                  </a:lnTo>
                  <a:lnTo>
                    <a:pt x="4341579" y="493005"/>
                  </a:lnTo>
                  <a:lnTo>
                    <a:pt x="4337131" y="479358"/>
                  </a:lnTo>
                  <a:lnTo>
                    <a:pt x="4322835" y="489514"/>
                  </a:lnTo>
                  <a:lnTo>
                    <a:pt x="4315210" y="501892"/>
                  </a:lnTo>
                  <a:lnTo>
                    <a:pt x="4319976" y="515538"/>
                  </a:lnTo>
                  <a:lnTo>
                    <a:pt x="4326647" y="515538"/>
                  </a:lnTo>
                  <a:lnTo>
                    <a:pt x="4334590" y="522203"/>
                  </a:lnTo>
                  <a:lnTo>
                    <a:pt x="4333319" y="536167"/>
                  </a:lnTo>
                  <a:lnTo>
                    <a:pt x="4321882" y="530455"/>
                  </a:lnTo>
                  <a:lnTo>
                    <a:pt x="4315210" y="539658"/>
                  </a:lnTo>
                  <a:lnTo>
                    <a:pt x="4297419" y="537119"/>
                  </a:lnTo>
                  <a:lnTo>
                    <a:pt x="4292971" y="550766"/>
                  </a:lnTo>
                  <a:lnTo>
                    <a:pt x="4282805" y="553940"/>
                  </a:lnTo>
                  <a:lnTo>
                    <a:pt x="4274862" y="552353"/>
                  </a:lnTo>
                  <a:lnTo>
                    <a:pt x="4260566" y="563778"/>
                  </a:lnTo>
                  <a:lnTo>
                    <a:pt x="4263425" y="579647"/>
                  </a:lnTo>
                  <a:lnTo>
                    <a:pt x="4256754" y="585677"/>
                  </a:lnTo>
                  <a:lnTo>
                    <a:pt x="4246270" y="586312"/>
                  </a:lnTo>
                  <a:lnTo>
                    <a:pt x="4233244" y="586946"/>
                  </a:lnTo>
                  <a:lnTo>
                    <a:pt x="4227843" y="601863"/>
                  </a:lnTo>
                  <a:lnTo>
                    <a:pt x="4232926" y="608210"/>
                  </a:lnTo>
                  <a:lnTo>
                    <a:pt x="4241504" y="605036"/>
                  </a:lnTo>
                  <a:lnTo>
                    <a:pt x="4247858" y="609797"/>
                  </a:lnTo>
                  <a:lnTo>
                    <a:pt x="4239280" y="612653"/>
                  </a:lnTo>
                  <a:lnTo>
                    <a:pt x="4244363" y="622174"/>
                  </a:lnTo>
                  <a:lnTo>
                    <a:pt x="4254530" y="624396"/>
                  </a:lnTo>
                  <a:lnTo>
                    <a:pt x="4259295" y="613288"/>
                  </a:lnTo>
                  <a:lnTo>
                    <a:pt x="4260248" y="619635"/>
                  </a:lnTo>
                  <a:lnTo>
                    <a:pt x="4269462" y="628204"/>
                  </a:lnTo>
                  <a:lnTo>
                    <a:pt x="4263108" y="631378"/>
                  </a:lnTo>
                  <a:lnTo>
                    <a:pt x="4252624" y="629791"/>
                  </a:lnTo>
                  <a:lnTo>
                    <a:pt x="4260566" y="643755"/>
                  </a:lnTo>
                  <a:lnTo>
                    <a:pt x="4275180" y="653594"/>
                  </a:lnTo>
                  <a:lnTo>
                    <a:pt x="4289477" y="646612"/>
                  </a:lnTo>
                  <a:lnTo>
                    <a:pt x="4287570" y="633599"/>
                  </a:lnTo>
                  <a:lnTo>
                    <a:pt x="4297101" y="628839"/>
                  </a:lnTo>
                  <a:lnTo>
                    <a:pt x="4302185" y="638360"/>
                  </a:lnTo>
                  <a:lnTo>
                    <a:pt x="4312669" y="637725"/>
                  </a:lnTo>
                  <a:lnTo>
                    <a:pt x="4312033" y="628204"/>
                  </a:lnTo>
                  <a:lnTo>
                    <a:pt x="4308221" y="616462"/>
                  </a:lnTo>
                  <a:lnTo>
                    <a:pt x="4317752" y="615827"/>
                  </a:lnTo>
                  <a:lnTo>
                    <a:pt x="4332048" y="624396"/>
                  </a:lnTo>
                  <a:lnTo>
                    <a:pt x="4339673" y="624396"/>
                  </a:lnTo>
                  <a:lnTo>
                    <a:pt x="4339547" y="624461"/>
                  </a:lnTo>
                  <a:lnTo>
                    <a:pt x="4339882" y="624461"/>
                  </a:lnTo>
                  <a:lnTo>
                    <a:pt x="4340199" y="623826"/>
                  </a:lnTo>
                  <a:lnTo>
                    <a:pt x="4341172" y="623340"/>
                  </a:lnTo>
                  <a:lnTo>
                    <a:pt x="4347298" y="612018"/>
                  </a:lnTo>
                  <a:lnTo>
                    <a:pt x="4332366" y="604402"/>
                  </a:lnTo>
                  <a:lnTo>
                    <a:pt x="4328236" y="605354"/>
                  </a:lnTo>
                  <a:lnTo>
                    <a:pt x="4317434" y="588216"/>
                  </a:lnTo>
                  <a:lnTo>
                    <a:pt x="4329189" y="567587"/>
                  </a:lnTo>
                  <a:lnTo>
                    <a:pt x="4344121" y="564731"/>
                  </a:lnTo>
                  <a:lnTo>
                    <a:pt x="4350793" y="555210"/>
                  </a:lnTo>
                  <a:lnTo>
                    <a:pt x="4348886" y="549814"/>
                  </a:lnTo>
                  <a:lnTo>
                    <a:pt x="4361912" y="539976"/>
                  </a:lnTo>
                  <a:lnTo>
                    <a:pt x="4359053" y="525059"/>
                  </a:lnTo>
                  <a:lnTo>
                    <a:pt x="4355876" y="522838"/>
                  </a:lnTo>
                  <a:lnTo>
                    <a:pt x="4355240" y="513634"/>
                  </a:lnTo>
                  <a:lnTo>
                    <a:pt x="4380021" y="502526"/>
                  </a:lnTo>
                  <a:lnTo>
                    <a:pt x="4384151" y="488879"/>
                  </a:lnTo>
                  <a:lnTo>
                    <a:pt x="4380339" y="476185"/>
                  </a:lnTo>
                  <a:lnTo>
                    <a:pt x="4369537" y="489514"/>
                  </a:lnTo>
                  <a:lnTo>
                    <a:pt x="4360959" y="501892"/>
                  </a:lnTo>
                  <a:lnTo>
                    <a:pt x="4359053" y="486023"/>
                  </a:lnTo>
                  <a:lnTo>
                    <a:pt x="4366360" y="478724"/>
                  </a:lnTo>
                  <a:close/>
                  <a:moveTo>
                    <a:pt x="3304349" y="431801"/>
                  </a:moveTo>
                  <a:lnTo>
                    <a:pt x="3318916" y="437795"/>
                  </a:lnTo>
                  <a:lnTo>
                    <a:pt x="3327783" y="453570"/>
                  </a:lnTo>
                  <a:lnTo>
                    <a:pt x="3334751" y="432432"/>
                  </a:lnTo>
                  <a:lnTo>
                    <a:pt x="3344568" y="440950"/>
                  </a:lnTo>
                  <a:lnTo>
                    <a:pt x="3340451" y="462719"/>
                  </a:lnTo>
                  <a:lnTo>
                    <a:pt x="3344885" y="472183"/>
                  </a:lnTo>
                  <a:lnTo>
                    <a:pt x="3354069" y="456409"/>
                  </a:lnTo>
                  <a:lnTo>
                    <a:pt x="3367053" y="470290"/>
                  </a:lnTo>
                  <a:lnTo>
                    <a:pt x="3355335" y="475338"/>
                  </a:lnTo>
                  <a:lnTo>
                    <a:pt x="3360719" y="488904"/>
                  </a:lnTo>
                  <a:lnTo>
                    <a:pt x="3347101" y="510988"/>
                  </a:lnTo>
                  <a:cubicBezTo>
                    <a:pt x="3346784" y="517298"/>
                    <a:pt x="3346468" y="523607"/>
                    <a:pt x="3346151" y="529917"/>
                  </a:cubicBezTo>
                  <a:lnTo>
                    <a:pt x="3358185" y="549477"/>
                  </a:lnTo>
                  <a:lnTo>
                    <a:pt x="3320183" y="551055"/>
                  </a:lnTo>
                  <a:lnTo>
                    <a:pt x="3317016" y="534649"/>
                  </a:lnTo>
                  <a:lnTo>
                    <a:pt x="3296748" y="556733"/>
                  </a:lnTo>
                  <a:lnTo>
                    <a:pt x="3274897" y="555471"/>
                  </a:lnTo>
                  <a:lnTo>
                    <a:pt x="3256845" y="581026"/>
                  </a:lnTo>
                  <a:lnTo>
                    <a:pt x="3243228" y="566513"/>
                  </a:lnTo>
                  <a:lnTo>
                    <a:pt x="3249562" y="556102"/>
                  </a:lnTo>
                  <a:lnTo>
                    <a:pt x="3270780" y="552317"/>
                  </a:lnTo>
                  <a:lnTo>
                    <a:pt x="3271413" y="539066"/>
                  </a:lnTo>
                  <a:lnTo>
                    <a:pt x="3255579" y="533703"/>
                  </a:lnTo>
                  <a:lnTo>
                    <a:pt x="3252412" y="523292"/>
                  </a:lnTo>
                  <a:lnTo>
                    <a:pt x="3267296" y="516036"/>
                  </a:lnTo>
                  <a:lnTo>
                    <a:pt x="3250828" y="500261"/>
                  </a:lnTo>
                  <a:lnTo>
                    <a:pt x="3264763" y="481332"/>
                  </a:lnTo>
                  <a:lnTo>
                    <a:pt x="3300548" y="488588"/>
                  </a:lnTo>
                  <a:lnTo>
                    <a:pt x="3308782" y="480070"/>
                  </a:lnTo>
                  <a:lnTo>
                    <a:pt x="3286614" y="469975"/>
                  </a:lnTo>
                  <a:lnTo>
                    <a:pt x="3288831" y="456093"/>
                  </a:lnTo>
                  <a:lnTo>
                    <a:pt x="3310999" y="462088"/>
                  </a:lnTo>
                  <a:close/>
                  <a:moveTo>
                    <a:pt x="3435951" y="361951"/>
                  </a:moveTo>
                  <a:lnTo>
                    <a:pt x="3459129" y="379352"/>
                  </a:lnTo>
                  <a:cubicBezTo>
                    <a:pt x="3458917" y="383993"/>
                    <a:pt x="3458706" y="388633"/>
                    <a:pt x="3458494" y="393274"/>
                  </a:cubicBezTo>
                  <a:lnTo>
                    <a:pt x="3438491" y="404980"/>
                  </a:lnTo>
                  <a:lnTo>
                    <a:pt x="3440714" y="424913"/>
                  </a:lnTo>
                  <a:lnTo>
                    <a:pt x="3394358" y="452439"/>
                  </a:lnTo>
                  <a:lnTo>
                    <a:pt x="3382928" y="442314"/>
                  </a:lnTo>
                  <a:lnTo>
                    <a:pt x="3371816" y="427444"/>
                  </a:lnTo>
                  <a:lnTo>
                    <a:pt x="3393088" y="427444"/>
                  </a:lnTo>
                  <a:lnTo>
                    <a:pt x="3385468" y="404031"/>
                  </a:lnTo>
                  <a:lnTo>
                    <a:pt x="3411821" y="400867"/>
                  </a:lnTo>
                  <a:lnTo>
                    <a:pt x="3418171" y="384098"/>
                  </a:lnTo>
                  <a:lnTo>
                    <a:pt x="3424521" y="395805"/>
                  </a:lnTo>
                  <a:lnTo>
                    <a:pt x="3429919" y="395488"/>
                  </a:lnTo>
                  <a:lnTo>
                    <a:pt x="3424521" y="373657"/>
                  </a:lnTo>
                  <a:close/>
                  <a:moveTo>
                    <a:pt x="3528661" y="334961"/>
                  </a:moveTo>
                  <a:lnTo>
                    <a:pt x="3536916" y="337252"/>
                  </a:lnTo>
                  <a:lnTo>
                    <a:pt x="3529613" y="364093"/>
                  </a:lnTo>
                  <a:lnTo>
                    <a:pt x="3509928" y="366711"/>
                  </a:lnTo>
                  <a:lnTo>
                    <a:pt x="3505166" y="354600"/>
                  </a:lnTo>
                  <a:lnTo>
                    <a:pt x="3523263" y="347072"/>
                  </a:lnTo>
                  <a:close/>
                  <a:moveTo>
                    <a:pt x="4276189" y="308170"/>
                  </a:moveTo>
                  <a:lnTo>
                    <a:pt x="4271925" y="310848"/>
                  </a:lnTo>
                  <a:cubicBezTo>
                    <a:pt x="4271963" y="310963"/>
                    <a:pt x="4272002" y="311077"/>
                    <a:pt x="4272040" y="311192"/>
                  </a:cubicBezTo>
                  <a:close/>
                  <a:moveTo>
                    <a:pt x="3488655" y="279400"/>
                  </a:moveTo>
                  <a:lnTo>
                    <a:pt x="3501355" y="287882"/>
                  </a:lnTo>
                  <a:lnTo>
                    <a:pt x="3495958" y="298248"/>
                  </a:lnTo>
                  <a:lnTo>
                    <a:pt x="3498180" y="309557"/>
                  </a:lnTo>
                  <a:lnTo>
                    <a:pt x="3516278" y="322123"/>
                  </a:lnTo>
                  <a:lnTo>
                    <a:pt x="3497545" y="345054"/>
                  </a:lnTo>
                  <a:lnTo>
                    <a:pt x="3490560" y="364845"/>
                  </a:lnTo>
                  <a:lnTo>
                    <a:pt x="3473415" y="368300"/>
                  </a:lnTo>
                  <a:lnTo>
                    <a:pt x="3448015" y="342541"/>
                  </a:lnTo>
                  <a:lnTo>
                    <a:pt x="3445475" y="316468"/>
                  </a:lnTo>
                  <a:lnTo>
                    <a:pt x="3433728" y="314269"/>
                  </a:lnTo>
                  <a:lnTo>
                    <a:pt x="3433728" y="302960"/>
                  </a:lnTo>
                  <a:lnTo>
                    <a:pt x="3438808" y="289138"/>
                  </a:lnTo>
                  <a:lnTo>
                    <a:pt x="3454683" y="296678"/>
                  </a:lnTo>
                  <a:lnTo>
                    <a:pt x="3479130" y="296364"/>
                  </a:lnTo>
                  <a:lnTo>
                    <a:pt x="3466748" y="317096"/>
                  </a:lnTo>
                  <a:lnTo>
                    <a:pt x="3478495" y="340028"/>
                  </a:lnTo>
                  <a:lnTo>
                    <a:pt x="3478495" y="328719"/>
                  </a:lnTo>
                  <a:lnTo>
                    <a:pt x="3494053" y="309557"/>
                  </a:lnTo>
                  <a:close/>
                  <a:moveTo>
                    <a:pt x="3621053" y="250824"/>
                  </a:moveTo>
                  <a:lnTo>
                    <a:pt x="3633753" y="259353"/>
                  </a:lnTo>
                  <a:lnTo>
                    <a:pt x="3618195" y="280201"/>
                  </a:lnTo>
                  <a:lnTo>
                    <a:pt x="3627720" y="304208"/>
                  </a:lnTo>
                  <a:lnTo>
                    <a:pt x="3615973" y="312737"/>
                  </a:lnTo>
                  <a:lnTo>
                    <a:pt x="3601050" y="303577"/>
                  </a:lnTo>
                  <a:lnTo>
                    <a:pt x="3603273" y="292837"/>
                  </a:lnTo>
                  <a:lnTo>
                    <a:pt x="3595653" y="274199"/>
                  </a:lnTo>
                  <a:lnTo>
                    <a:pt x="3604860" y="268830"/>
                  </a:lnTo>
                  <a:lnTo>
                    <a:pt x="3610258" y="258405"/>
                  </a:lnTo>
                  <a:close/>
                  <a:moveTo>
                    <a:pt x="3463697" y="247649"/>
                  </a:moveTo>
                  <a:lnTo>
                    <a:pt x="3468654" y="252812"/>
                  </a:lnTo>
                  <a:lnTo>
                    <a:pt x="3466904" y="273140"/>
                  </a:lnTo>
                  <a:lnTo>
                    <a:pt x="3463988" y="287337"/>
                  </a:lnTo>
                  <a:lnTo>
                    <a:pt x="3454366" y="273140"/>
                  </a:lnTo>
                  <a:close/>
                  <a:moveTo>
                    <a:pt x="3514243" y="244475"/>
                  </a:moveTo>
                  <a:lnTo>
                    <a:pt x="3523940" y="256388"/>
                  </a:lnTo>
                  <a:lnTo>
                    <a:pt x="3525232" y="268946"/>
                  </a:lnTo>
                  <a:lnTo>
                    <a:pt x="3543655" y="271200"/>
                  </a:lnTo>
                  <a:lnTo>
                    <a:pt x="3546887" y="284080"/>
                  </a:lnTo>
                  <a:lnTo>
                    <a:pt x="3557553" y="287944"/>
                  </a:lnTo>
                  <a:lnTo>
                    <a:pt x="3554644" y="304044"/>
                  </a:lnTo>
                  <a:lnTo>
                    <a:pt x="3540746" y="312737"/>
                  </a:lnTo>
                  <a:lnTo>
                    <a:pt x="3524586" y="294706"/>
                  </a:lnTo>
                  <a:lnTo>
                    <a:pt x="3514890" y="285046"/>
                  </a:lnTo>
                  <a:lnTo>
                    <a:pt x="3517476" y="269268"/>
                  </a:lnTo>
                  <a:lnTo>
                    <a:pt x="3503578" y="253168"/>
                  </a:lnTo>
                  <a:close/>
                  <a:moveTo>
                    <a:pt x="3570253" y="234949"/>
                  </a:moveTo>
                  <a:lnTo>
                    <a:pt x="3579778" y="251203"/>
                  </a:lnTo>
                  <a:lnTo>
                    <a:pt x="3571205" y="257174"/>
                  </a:lnTo>
                  <a:lnTo>
                    <a:pt x="3563903" y="249213"/>
                  </a:lnTo>
                  <a:lnTo>
                    <a:pt x="3564855" y="239261"/>
                  </a:lnTo>
                  <a:close/>
                  <a:moveTo>
                    <a:pt x="3805219" y="211137"/>
                  </a:moveTo>
                  <a:lnTo>
                    <a:pt x="3835518" y="224790"/>
                  </a:lnTo>
                  <a:lnTo>
                    <a:pt x="3846478" y="244792"/>
                  </a:lnTo>
                  <a:lnTo>
                    <a:pt x="3843254" y="252412"/>
                  </a:lnTo>
                  <a:lnTo>
                    <a:pt x="3818435" y="250190"/>
                  </a:lnTo>
                  <a:lnTo>
                    <a:pt x="3782978" y="229552"/>
                  </a:lnTo>
                  <a:close/>
                  <a:moveTo>
                    <a:pt x="3716499" y="206375"/>
                  </a:moveTo>
                  <a:lnTo>
                    <a:pt x="3732178" y="217487"/>
                  </a:lnTo>
                  <a:lnTo>
                    <a:pt x="3721516" y="233363"/>
                  </a:lnTo>
                  <a:lnTo>
                    <a:pt x="3706778" y="208280"/>
                  </a:lnTo>
                  <a:close/>
                  <a:moveTo>
                    <a:pt x="3892555" y="152400"/>
                  </a:moveTo>
                  <a:lnTo>
                    <a:pt x="3891607" y="170764"/>
                  </a:lnTo>
                  <a:lnTo>
                    <a:pt x="3900454" y="183652"/>
                  </a:lnTo>
                  <a:lnTo>
                    <a:pt x="3893187" y="195573"/>
                  </a:lnTo>
                  <a:lnTo>
                    <a:pt x="3880232" y="211682"/>
                  </a:lnTo>
                  <a:lnTo>
                    <a:pt x="3858431" y="239713"/>
                  </a:lnTo>
                  <a:lnTo>
                    <a:pt x="3847056" y="236491"/>
                  </a:lnTo>
                  <a:lnTo>
                    <a:pt x="3847056" y="209749"/>
                  </a:lnTo>
                  <a:lnTo>
                    <a:pt x="3835366" y="197184"/>
                  </a:lnTo>
                  <a:lnTo>
                    <a:pt x="3845477" y="175597"/>
                  </a:lnTo>
                  <a:lnTo>
                    <a:pt x="3859379" y="186230"/>
                  </a:lnTo>
                  <a:lnTo>
                    <a:pt x="3862538" y="172376"/>
                  </a:lnTo>
                  <a:lnTo>
                    <a:pt x="3883076" y="158199"/>
                  </a:lnTo>
                  <a:close/>
                  <a:moveTo>
                    <a:pt x="3911566" y="117476"/>
                  </a:moveTo>
                  <a:lnTo>
                    <a:pt x="3927580" y="122238"/>
                  </a:lnTo>
                  <a:lnTo>
                    <a:pt x="3940141" y="148591"/>
                  </a:lnTo>
                  <a:lnTo>
                    <a:pt x="3932918" y="162243"/>
                  </a:lnTo>
                  <a:lnTo>
                    <a:pt x="3918474" y="169864"/>
                  </a:lnTo>
                  <a:lnTo>
                    <a:pt x="3912822" y="142558"/>
                  </a:lnTo>
                  <a:cubicBezTo>
                    <a:pt x="3912403" y="134197"/>
                    <a:pt x="3911985" y="125837"/>
                    <a:pt x="3911566" y="117476"/>
                  </a:cubicBezTo>
                  <a:close/>
                  <a:moveTo>
                    <a:pt x="3882623" y="82550"/>
                  </a:moveTo>
                  <a:lnTo>
                    <a:pt x="3889341" y="101343"/>
                  </a:lnTo>
                  <a:lnTo>
                    <a:pt x="3872388" y="111216"/>
                  </a:lnTo>
                  <a:lnTo>
                    <a:pt x="3852236" y="124912"/>
                  </a:lnTo>
                  <a:lnTo>
                    <a:pt x="3842640" y="147527"/>
                  </a:lnTo>
                  <a:lnTo>
                    <a:pt x="3811932" y="167593"/>
                  </a:lnTo>
                  <a:lnTo>
                    <a:pt x="3800417" y="182563"/>
                  </a:lnTo>
                  <a:lnTo>
                    <a:pt x="3792740" y="163771"/>
                  </a:lnTo>
                  <a:lnTo>
                    <a:pt x="3782184" y="174282"/>
                  </a:lnTo>
                  <a:lnTo>
                    <a:pt x="3762352" y="178741"/>
                  </a:lnTo>
                  <a:lnTo>
                    <a:pt x="3763951" y="163771"/>
                  </a:lnTo>
                  <a:lnTo>
                    <a:pt x="3760753" y="144979"/>
                  </a:lnTo>
                  <a:lnTo>
                    <a:pt x="3783783" y="138290"/>
                  </a:lnTo>
                  <a:lnTo>
                    <a:pt x="3794659" y="121409"/>
                  </a:lnTo>
                  <a:lnTo>
                    <a:pt x="3808413" y="128735"/>
                  </a:lnTo>
                  <a:lnTo>
                    <a:pt x="3806494" y="142431"/>
                  </a:lnTo>
                  <a:lnTo>
                    <a:pt x="3826646" y="134468"/>
                  </a:lnTo>
                  <a:lnTo>
                    <a:pt x="3823447" y="118861"/>
                  </a:lnTo>
                  <a:lnTo>
                    <a:pt x="3858313" y="100706"/>
                  </a:lnTo>
                  <a:lnTo>
                    <a:pt x="3867909" y="104846"/>
                  </a:lnTo>
                  <a:lnTo>
                    <a:pt x="3873987" y="88921"/>
                  </a:lnTo>
                  <a:close/>
                  <a:moveTo>
                    <a:pt x="3954178" y="46037"/>
                  </a:moveTo>
                  <a:lnTo>
                    <a:pt x="3965541" y="53654"/>
                  </a:lnTo>
                  <a:cubicBezTo>
                    <a:pt x="3965095" y="60458"/>
                    <a:pt x="3964650" y="67263"/>
                    <a:pt x="3964204" y="74067"/>
                  </a:cubicBezTo>
                  <a:lnTo>
                    <a:pt x="3953175" y="76200"/>
                  </a:lnTo>
                  <a:lnTo>
                    <a:pt x="3955514" y="67974"/>
                  </a:lnTo>
                  <a:lnTo>
                    <a:pt x="3946491" y="64318"/>
                  </a:lnTo>
                  <a:close/>
                  <a:moveTo>
                    <a:pt x="4240178" y="42862"/>
                  </a:moveTo>
                  <a:lnTo>
                    <a:pt x="4253469" y="43488"/>
                  </a:lnTo>
                  <a:cubicBezTo>
                    <a:pt x="4253801" y="50159"/>
                    <a:pt x="4254134" y="56829"/>
                    <a:pt x="4254466" y="63500"/>
                  </a:cubicBezTo>
                  <a:close/>
                  <a:moveTo>
                    <a:pt x="4283567" y="2124"/>
                  </a:moveTo>
                  <a:lnTo>
                    <a:pt x="4289750" y="3880"/>
                  </a:lnTo>
                  <a:lnTo>
                    <a:pt x="4307921" y="26351"/>
                  </a:lnTo>
                  <a:lnTo>
                    <a:pt x="4311095" y="16826"/>
                  </a:lnTo>
                  <a:lnTo>
                    <a:pt x="4314150" y="10809"/>
                  </a:lnTo>
                  <a:lnTo>
                    <a:pt x="4334458" y="16576"/>
                  </a:lnTo>
                  <a:lnTo>
                    <a:pt x="4344797" y="20074"/>
                  </a:lnTo>
                  <a:lnTo>
                    <a:pt x="4331090" y="40956"/>
                  </a:lnTo>
                  <a:lnTo>
                    <a:pt x="4363145" y="29208"/>
                  </a:lnTo>
                  <a:lnTo>
                    <a:pt x="4366319" y="54291"/>
                  </a:lnTo>
                  <a:lnTo>
                    <a:pt x="4331407" y="89533"/>
                  </a:lnTo>
                  <a:lnTo>
                    <a:pt x="4304430" y="84453"/>
                  </a:lnTo>
                  <a:lnTo>
                    <a:pt x="4322203" y="103186"/>
                  </a:lnTo>
                  <a:lnTo>
                    <a:pt x="4318077" y="112711"/>
                  </a:lnTo>
                  <a:lnTo>
                    <a:pt x="4296178" y="128586"/>
                  </a:lnTo>
                  <a:lnTo>
                    <a:pt x="4289830" y="141603"/>
                  </a:lnTo>
                  <a:lnTo>
                    <a:pt x="4330772" y="120331"/>
                  </a:lnTo>
                  <a:lnTo>
                    <a:pt x="4344737" y="116838"/>
                  </a:lnTo>
                  <a:lnTo>
                    <a:pt x="4334263" y="162241"/>
                  </a:lnTo>
                  <a:lnTo>
                    <a:pt x="4311412" y="184466"/>
                  </a:lnTo>
                  <a:lnTo>
                    <a:pt x="4315538" y="192086"/>
                  </a:lnTo>
                  <a:lnTo>
                    <a:pt x="4331407" y="180338"/>
                  </a:lnTo>
                  <a:lnTo>
                    <a:pt x="4337755" y="183196"/>
                  </a:lnTo>
                  <a:lnTo>
                    <a:pt x="4336168" y="219391"/>
                  </a:lnTo>
                  <a:lnTo>
                    <a:pt x="4318712" y="285748"/>
                  </a:lnTo>
                  <a:lnTo>
                    <a:pt x="4278405" y="298766"/>
                  </a:lnTo>
                  <a:lnTo>
                    <a:pt x="4304430" y="295591"/>
                  </a:lnTo>
                  <a:lnTo>
                    <a:pt x="4326329" y="288606"/>
                  </a:lnTo>
                  <a:lnTo>
                    <a:pt x="4333946" y="251458"/>
                  </a:lnTo>
                  <a:lnTo>
                    <a:pt x="4359654" y="182561"/>
                  </a:lnTo>
                  <a:lnTo>
                    <a:pt x="4377109" y="186053"/>
                  </a:lnTo>
                  <a:lnTo>
                    <a:pt x="4357749" y="157796"/>
                  </a:lnTo>
                  <a:lnTo>
                    <a:pt x="4379331" y="98741"/>
                  </a:lnTo>
                  <a:lnTo>
                    <a:pt x="4394248" y="92391"/>
                  </a:lnTo>
                  <a:cubicBezTo>
                    <a:pt x="4394460" y="82443"/>
                    <a:pt x="4394671" y="72494"/>
                    <a:pt x="4394883" y="62546"/>
                  </a:cubicBezTo>
                  <a:lnTo>
                    <a:pt x="4419321" y="81278"/>
                  </a:lnTo>
                  <a:lnTo>
                    <a:pt x="4435189" y="79056"/>
                  </a:lnTo>
                  <a:lnTo>
                    <a:pt x="4449154" y="100011"/>
                  </a:lnTo>
                  <a:lnTo>
                    <a:pt x="4437729" y="117156"/>
                  </a:lnTo>
                  <a:lnTo>
                    <a:pt x="4451376" y="126681"/>
                  </a:lnTo>
                  <a:lnTo>
                    <a:pt x="4458675" y="120013"/>
                  </a:lnTo>
                  <a:lnTo>
                    <a:pt x="4482161" y="111441"/>
                  </a:lnTo>
                  <a:lnTo>
                    <a:pt x="4488509" y="142873"/>
                  </a:lnTo>
                  <a:lnTo>
                    <a:pt x="4505647" y="127951"/>
                  </a:lnTo>
                  <a:cubicBezTo>
                    <a:pt x="4505859" y="122342"/>
                    <a:pt x="4506070" y="116732"/>
                    <a:pt x="4506282" y="111123"/>
                  </a:cubicBezTo>
                  <a:lnTo>
                    <a:pt x="4521516" y="136523"/>
                  </a:lnTo>
                  <a:lnTo>
                    <a:pt x="4540559" y="139381"/>
                  </a:lnTo>
                  <a:cubicBezTo>
                    <a:pt x="4540242" y="142873"/>
                    <a:pt x="4539924" y="146366"/>
                    <a:pt x="4539607" y="149858"/>
                  </a:cubicBezTo>
                  <a:lnTo>
                    <a:pt x="4514217" y="161606"/>
                  </a:lnTo>
                  <a:lnTo>
                    <a:pt x="4529133" y="173353"/>
                  </a:lnTo>
                  <a:lnTo>
                    <a:pt x="4551032" y="160336"/>
                  </a:lnTo>
                  <a:lnTo>
                    <a:pt x="4578644" y="163511"/>
                  </a:lnTo>
                  <a:lnTo>
                    <a:pt x="4584357" y="186371"/>
                  </a:lnTo>
                  <a:lnTo>
                    <a:pt x="4600226" y="183196"/>
                  </a:lnTo>
                  <a:lnTo>
                    <a:pt x="4606891" y="226376"/>
                  </a:lnTo>
                  <a:lnTo>
                    <a:pt x="4574201" y="233678"/>
                  </a:lnTo>
                  <a:lnTo>
                    <a:pt x="4536116" y="270826"/>
                  </a:lnTo>
                  <a:lnTo>
                    <a:pt x="4517390" y="274318"/>
                  </a:lnTo>
                  <a:lnTo>
                    <a:pt x="4494222" y="287336"/>
                  </a:lnTo>
                  <a:lnTo>
                    <a:pt x="4451693" y="276223"/>
                  </a:lnTo>
                  <a:lnTo>
                    <a:pt x="4412656" y="272413"/>
                  </a:lnTo>
                  <a:lnTo>
                    <a:pt x="4376475" y="260031"/>
                  </a:lnTo>
                  <a:lnTo>
                    <a:pt x="4383140" y="276541"/>
                  </a:lnTo>
                  <a:lnTo>
                    <a:pt x="4374570" y="288288"/>
                  </a:lnTo>
                  <a:lnTo>
                    <a:pt x="4402182" y="287336"/>
                  </a:lnTo>
                  <a:lnTo>
                    <a:pt x="4435189" y="298131"/>
                  </a:lnTo>
                  <a:lnTo>
                    <a:pt x="4464706" y="321308"/>
                  </a:lnTo>
                  <a:lnTo>
                    <a:pt x="4459945" y="338135"/>
                  </a:lnTo>
                  <a:lnTo>
                    <a:pt x="4498665" y="340040"/>
                  </a:lnTo>
                  <a:lnTo>
                    <a:pt x="4507552" y="363853"/>
                  </a:lnTo>
                  <a:lnTo>
                    <a:pt x="4491048" y="379728"/>
                  </a:lnTo>
                  <a:lnTo>
                    <a:pt x="4511043" y="395920"/>
                  </a:lnTo>
                  <a:lnTo>
                    <a:pt x="4513582" y="424178"/>
                  </a:lnTo>
                  <a:lnTo>
                    <a:pt x="4502474" y="461325"/>
                  </a:lnTo>
                  <a:lnTo>
                    <a:pt x="4444711" y="494345"/>
                  </a:lnTo>
                  <a:lnTo>
                    <a:pt x="4432650" y="482915"/>
                  </a:lnTo>
                  <a:lnTo>
                    <a:pt x="4441220" y="501648"/>
                  </a:lnTo>
                  <a:lnTo>
                    <a:pt x="4435824" y="513078"/>
                  </a:lnTo>
                  <a:lnTo>
                    <a:pt x="4445346" y="501330"/>
                  </a:lnTo>
                  <a:lnTo>
                    <a:pt x="4506917" y="470533"/>
                  </a:lnTo>
                  <a:lnTo>
                    <a:pt x="4524373" y="436560"/>
                  </a:lnTo>
                  <a:lnTo>
                    <a:pt x="4529133" y="400683"/>
                  </a:lnTo>
                  <a:lnTo>
                    <a:pt x="4549445" y="412113"/>
                  </a:lnTo>
                  <a:lnTo>
                    <a:pt x="4552302" y="390205"/>
                  </a:lnTo>
                  <a:lnTo>
                    <a:pt x="4541511" y="379410"/>
                  </a:lnTo>
                  <a:lnTo>
                    <a:pt x="4532942" y="380680"/>
                  </a:lnTo>
                  <a:lnTo>
                    <a:pt x="4534211" y="355598"/>
                  </a:lnTo>
                  <a:lnTo>
                    <a:pt x="4555476" y="379410"/>
                  </a:lnTo>
                  <a:lnTo>
                    <a:pt x="4577692" y="375918"/>
                  </a:lnTo>
                  <a:lnTo>
                    <a:pt x="4584992" y="388618"/>
                  </a:lnTo>
                  <a:cubicBezTo>
                    <a:pt x="4586215" y="390732"/>
                    <a:pt x="4580951" y="388976"/>
                    <a:pt x="4585033" y="388603"/>
                  </a:cubicBezTo>
                  <a:lnTo>
                    <a:pt x="4609485" y="386381"/>
                  </a:lnTo>
                  <a:lnTo>
                    <a:pt x="4641240" y="393364"/>
                  </a:lnTo>
                  <a:lnTo>
                    <a:pt x="4647591" y="411458"/>
                  </a:lnTo>
                  <a:lnTo>
                    <a:pt x="4631078" y="429235"/>
                  </a:lnTo>
                  <a:lnTo>
                    <a:pt x="4635207" y="434631"/>
                  </a:lnTo>
                  <a:lnTo>
                    <a:pt x="4660611" y="409871"/>
                  </a:lnTo>
                  <a:lnTo>
                    <a:pt x="4681570" y="407649"/>
                  </a:lnTo>
                  <a:lnTo>
                    <a:pt x="4669820" y="397173"/>
                  </a:lnTo>
                  <a:lnTo>
                    <a:pt x="4676171" y="367969"/>
                  </a:lnTo>
                  <a:lnTo>
                    <a:pt x="4692049" y="374000"/>
                  </a:lnTo>
                  <a:lnTo>
                    <a:pt x="4702211" y="354002"/>
                  </a:lnTo>
                  <a:lnTo>
                    <a:pt x="4694907" y="338130"/>
                  </a:lnTo>
                  <a:lnTo>
                    <a:pt x="4696495" y="325432"/>
                  </a:lnTo>
                  <a:lnTo>
                    <a:pt x="4741270" y="344161"/>
                  </a:lnTo>
                  <a:lnTo>
                    <a:pt x="4764769" y="374318"/>
                  </a:lnTo>
                  <a:lnTo>
                    <a:pt x="4780646" y="374318"/>
                  </a:lnTo>
                  <a:lnTo>
                    <a:pt x="4789220" y="387968"/>
                  </a:lnTo>
                  <a:lnTo>
                    <a:pt x="4804145" y="387650"/>
                  </a:lnTo>
                  <a:lnTo>
                    <a:pt x="4778106" y="430187"/>
                  </a:lnTo>
                  <a:lnTo>
                    <a:pt x="4739999" y="424156"/>
                  </a:lnTo>
                  <a:lnTo>
                    <a:pt x="4711102" y="399078"/>
                  </a:lnTo>
                  <a:lnTo>
                    <a:pt x="4693319" y="422251"/>
                  </a:lnTo>
                  <a:lnTo>
                    <a:pt x="4699670" y="444472"/>
                  </a:lnTo>
                  <a:lnTo>
                    <a:pt x="4717771" y="429870"/>
                  </a:lnTo>
                  <a:lnTo>
                    <a:pt x="4725392" y="440028"/>
                  </a:lnTo>
                  <a:lnTo>
                    <a:pt x="4739047" y="444155"/>
                  </a:lnTo>
                  <a:lnTo>
                    <a:pt x="4718088" y="463201"/>
                  </a:lnTo>
                  <a:lnTo>
                    <a:pt x="4727615" y="474629"/>
                  </a:lnTo>
                  <a:lnTo>
                    <a:pt x="4751749" y="458757"/>
                  </a:lnTo>
                  <a:lnTo>
                    <a:pt x="4799700" y="462566"/>
                  </a:lnTo>
                  <a:lnTo>
                    <a:pt x="4782869" y="493358"/>
                  </a:lnTo>
                  <a:lnTo>
                    <a:pt x="4787315" y="502564"/>
                  </a:lnTo>
                  <a:lnTo>
                    <a:pt x="4815577" y="474946"/>
                  </a:lnTo>
                  <a:lnTo>
                    <a:pt x="4817800" y="502564"/>
                  </a:lnTo>
                  <a:lnTo>
                    <a:pt x="4839076" y="525420"/>
                  </a:lnTo>
                  <a:lnTo>
                    <a:pt x="4829867" y="551767"/>
                  </a:lnTo>
                  <a:lnTo>
                    <a:pt x="4808591" y="559386"/>
                  </a:lnTo>
                  <a:lnTo>
                    <a:pt x="4796207" y="572401"/>
                  </a:lnTo>
                  <a:lnTo>
                    <a:pt x="4795571" y="616525"/>
                  </a:lnTo>
                  <a:lnTo>
                    <a:pt x="4770485" y="639698"/>
                  </a:lnTo>
                  <a:lnTo>
                    <a:pt x="4779059" y="656523"/>
                  </a:lnTo>
                  <a:lnTo>
                    <a:pt x="4802240" y="643825"/>
                  </a:lnTo>
                  <a:lnTo>
                    <a:pt x="4812402" y="577162"/>
                  </a:lnTo>
                  <a:lnTo>
                    <a:pt x="4848920" y="563512"/>
                  </a:lnTo>
                  <a:lnTo>
                    <a:pt x="4858130" y="516849"/>
                  </a:lnTo>
                  <a:lnTo>
                    <a:pt x="4876230" y="514627"/>
                  </a:lnTo>
                  <a:lnTo>
                    <a:pt x="4887662" y="506056"/>
                  </a:lnTo>
                  <a:lnTo>
                    <a:pt x="4939741" y="519071"/>
                  </a:lnTo>
                  <a:lnTo>
                    <a:pt x="4983246" y="527324"/>
                  </a:lnTo>
                  <a:lnTo>
                    <a:pt x="4993090" y="547005"/>
                  </a:lnTo>
                  <a:lnTo>
                    <a:pt x="5003252" y="537482"/>
                  </a:lnTo>
                  <a:lnTo>
                    <a:pt x="5007697" y="519706"/>
                  </a:lnTo>
                  <a:lnTo>
                    <a:pt x="5044851" y="530816"/>
                  </a:lnTo>
                  <a:lnTo>
                    <a:pt x="5063904" y="545418"/>
                  </a:lnTo>
                  <a:lnTo>
                    <a:pt x="5070256" y="536847"/>
                  </a:lnTo>
                  <a:lnTo>
                    <a:pt x="5077559" y="557164"/>
                  </a:lnTo>
                  <a:lnTo>
                    <a:pt x="5105186" y="555576"/>
                  </a:lnTo>
                  <a:lnTo>
                    <a:pt x="5125510" y="567957"/>
                  </a:lnTo>
                  <a:lnTo>
                    <a:pt x="5144563" y="587955"/>
                  </a:lnTo>
                  <a:lnTo>
                    <a:pt x="5164569" y="596209"/>
                  </a:lnTo>
                  <a:lnTo>
                    <a:pt x="5181082" y="617160"/>
                  </a:lnTo>
                  <a:lnTo>
                    <a:pt x="5206486" y="626366"/>
                  </a:lnTo>
                  <a:lnTo>
                    <a:pt x="5212837" y="641285"/>
                  </a:lnTo>
                  <a:lnTo>
                    <a:pt x="5241417" y="661602"/>
                  </a:lnTo>
                  <a:lnTo>
                    <a:pt x="5311279" y="734930"/>
                  </a:lnTo>
                  <a:lnTo>
                    <a:pt x="5318583" y="756199"/>
                  </a:lnTo>
                  <a:lnTo>
                    <a:pt x="5332555" y="761278"/>
                  </a:lnTo>
                  <a:lnTo>
                    <a:pt x="5346210" y="775880"/>
                  </a:lnTo>
                  <a:lnTo>
                    <a:pt x="5352561" y="771436"/>
                  </a:lnTo>
                  <a:lnTo>
                    <a:pt x="5337636" y="755881"/>
                  </a:lnTo>
                  <a:lnTo>
                    <a:pt x="5337636" y="740009"/>
                  </a:lnTo>
                  <a:lnTo>
                    <a:pt x="5366533" y="765087"/>
                  </a:lnTo>
                  <a:lnTo>
                    <a:pt x="5366533" y="776832"/>
                  </a:lnTo>
                  <a:lnTo>
                    <a:pt x="5379553" y="795561"/>
                  </a:lnTo>
                  <a:lnTo>
                    <a:pt x="5431632" y="816195"/>
                  </a:lnTo>
                  <a:lnTo>
                    <a:pt x="5448462" y="830797"/>
                  </a:lnTo>
                  <a:lnTo>
                    <a:pt x="5444969" y="806354"/>
                  </a:lnTo>
                  <a:lnTo>
                    <a:pt x="5491014" y="852383"/>
                  </a:lnTo>
                  <a:lnTo>
                    <a:pt x="5494190" y="864129"/>
                  </a:lnTo>
                  <a:lnTo>
                    <a:pt x="5506257" y="873334"/>
                  </a:lnTo>
                  <a:lnTo>
                    <a:pt x="5503081" y="891429"/>
                  </a:lnTo>
                  <a:lnTo>
                    <a:pt x="5514513" y="906031"/>
                  </a:lnTo>
                  <a:lnTo>
                    <a:pt x="5526263" y="892381"/>
                  </a:lnTo>
                  <a:lnTo>
                    <a:pt x="5547539" y="910158"/>
                  </a:lnTo>
                  <a:lnTo>
                    <a:pt x="5572943" y="919363"/>
                  </a:lnTo>
                  <a:lnTo>
                    <a:pt x="5563734" y="963488"/>
                  </a:lnTo>
                  <a:lnTo>
                    <a:pt x="5578977" y="981264"/>
                  </a:lnTo>
                  <a:lnTo>
                    <a:pt x="5575166" y="1032056"/>
                  </a:lnTo>
                  <a:lnTo>
                    <a:pt x="5580565" y="1047610"/>
                  </a:lnTo>
                  <a:lnTo>
                    <a:pt x="5598348" y="1037135"/>
                  </a:lnTo>
                  <a:lnTo>
                    <a:pt x="5602158" y="1068561"/>
                  </a:lnTo>
                  <a:lnTo>
                    <a:pt x="5560241" y="1152366"/>
                  </a:lnTo>
                  <a:lnTo>
                    <a:pt x="5498636" y="1245376"/>
                  </a:lnTo>
                  <a:lnTo>
                    <a:pt x="5427186" y="1279660"/>
                  </a:lnTo>
                  <a:lnTo>
                    <a:pt x="5357642" y="1305690"/>
                  </a:lnTo>
                  <a:lnTo>
                    <a:pt x="5268727" y="1295849"/>
                  </a:lnTo>
                  <a:lnTo>
                    <a:pt x="5197277" y="1259661"/>
                  </a:lnTo>
                  <a:lnTo>
                    <a:pt x="5135037" y="1254900"/>
                  </a:lnTo>
                  <a:lnTo>
                    <a:pt x="5093119" y="1236488"/>
                  </a:lnTo>
                  <a:lnTo>
                    <a:pt x="5080735" y="1242837"/>
                  </a:lnTo>
                  <a:lnTo>
                    <a:pt x="5045804" y="1221886"/>
                  </a:lnTo>
                  <a:lnTo>
                    <a:pt x="5036277" y="1231409"/>
                  </a:lnTo>
                  <a:lnTo>
                    <a:pt x="5026433" y="1206331"/>
                  </a:lnTo>
                  <a:lnTo>
                    <a:pt x="5001346" y="1207918"/>
                  </a:lnTo>
                  <a:lnTo>
                    <a:pt x="4972131" y="1180618"/>
                  </a:lnTo>
                  <a:lnTo>
                    <a:pt x="4954666" y="1206966"/>
                  </a:lnTo>
                  <a:lnTo>
                    <a:pt x="4930214" y="1185063"/>
                  </a:lnTo>
                  <a:lnTo>
                    <a:pt x="4939423" y="1161889"/>
                  </a:lnTo>
                  <a:lnTo>
                    <a:pt x="4920053" y="1156810"/>
                  </a:lnTo>
                  <a:lnTo>
                    <a:pt x="4915924" y="1144113"/>
                  </a:lnTo>
                  <a:lnTo>
                    <a:pt x="4900047" y="1147604"/>
                  </a:lnTo>
                  <a:lnTo>
                    <a:pt x="4886074" y="1166651"/>
                  </a:lnTo>
                  <a:lnTo>
                    <a:pt x="4856542" y="1143795"/>
                  </a:lnTo>
                  <a:lnTo>
                    <a:pt x="4852414" y="1151096"/>
                  </a:lnTo>
                  <a:lnTo>
                    <a:pt x="4820341" y="1139986"/>
                  </a:lnTo>
                  <a:lnTo>
                    <a:pt x="4815260" y="1127288"/>
                  </a:lnTo>
                  <a:lnTo>
                    <a:pt x="4794936" y="1123161"/>
                  </a:lnTo>
                  <a:lnTo>
                    <a:pt x="4782869" y="1074910"/>
                  </a:lnTo>
                  <a:lnTo>
                    <a:pt x="4758418" y="1057134"/>
                  </a:lnTo>
                  <a:lnTo>
                    <a:pt x="4710785" y="1055229"/>
                  </a:lnTo>
                  <a:lnTo>
                    <a:pt x="4706339" y="1060626"/>
                  </a:lnTo>
                  <a:lnTo>
                    <a:pt x="4718088" y="1066022"/>
                  </a:lnTo>
                  <a:lnTo>
                    <a:pt x="4736506" y="1087926"/>
                  </a:lnTo>
                  <a:lnTo>
                    <a:pt x="4752067" y="1083799"/>
                  </a:lnTo>
                  <a:lnTo>
                    <a:pt x="4746033" y="1108877"/>
                  </a:lnTo>
                  <a:lnTo>
                    <a:pt x="4759053" y="1138081"/>
                  </a:lnTo>
                  <a:lnTo>
                    <a:pt x="4770802" y="1142526"/>
                  </a:lnTo>
                  <a:lnTo>
                    <a:pt x="4787950" y="1166334"/>
                  </a:lnTo>
                  <a:lnTo>
                    <a:pt x="4812402" y="1176809"/>
                  </a:lnTo>
                  <a:lnTo>
                    <a:pt x="4798747" y="1188237"/>
                  </a:lnTo>
                  <a:cubicBezTo>
                    <a:pt x="4799170" y="1193634"/>
                    <a:pt x="4799594" y="1199030"/>
                    <a:pt x="4800017" y="1204427"/>
                  </a:cubicBezTo>
                  <a:lnTo>
                    <a:pt x="4820976" y="1203157"/>
                  </a:lnTo>
                  <a:lnTo>
                    <a:pt x="4861305" y="1231092"/>
                  </a:lnTo>
                  <a:lnTo>
                    <a:pt x="4857494" y="1245059"/>
                  </a:lnTo>
                  <a:lnTo>
                    <a:pt x="4829867" y="1250138"/>
                  </a:lnTo>
                  <a:lnTo>
                    <a:pt x="4842569" y="1262836"/>
                  </a:lnTo>
                  <a:lnTo>
                    <a:pt x="4866068" y="1259344"/>
                  </a:lnTo>
                  <a:lnTo>
                    <a:pt x="4900047" y="1267597"/>
                  </a:lnTo>
                  <a:lnTo>
                    <a:pt x="4911796" y="1281247"/>
                  </a:lnTo>
                  <a:lnTo>
                    <a:pt x="4907668" y="1299976"/>
                  </a:lnTo>
                  <a:lnTo>
                    <a:pt x="4925769" y="1296802"/>
                  </a:lnTo>
                  <a:lnTo>
                    <a:pt x="4955619" y="1312356"/>
                  </a:lnTo>
                  <a:lnTo>
                    <a:pt x="4965145" y="1341878"/>
                  </a:lnTo>
                  <a:lnTo>
                    <a:pt x="4974989" y="1352354"/>
                  </a:lnTo>
                  <a:lnTo>
                    <a:pt x="4953078" y="1385050"/>
                  </a:lnTo>
                  <a:lnTo>
                    <a:pt x="4964828" y="1413620"/>
                  </a:lnTo>
                  <a:lnTo>
                    <a:pt x="4955301" y="1422191"/>
                  </a:lnTo>
                  <a:lnTo>
                    <a:pt x="4953396" y="1459966"/>
                  </a:lnTo>
                  <a:lnTo>
                    <a:pt x="4928309" y="1458061"/>
                  </a:lnTo>
                  <a:lnTo>
                    <a:pt x="4919735" y="1476155"/>
                  </a:lnTo>
                  <a:lnTo>
                    <a:pt x="4937836" y="1485361"/>
                  </a:lnTo>
                  <a:cubicBezTo>
                    <a:pt x="4937942" y="1490652"/>
                    <a:pt x="4938047" y="1495942"/>
                    <a:pt x="4938153" y="1501233"/>
                  </a:cubicBezTo>
                  <a:lnTo>
                    <a:pt x="4949903" y="1508534"/>
                  </a:lnTo>
                  <a:lnTo>
                    <a:pt x="4966415" y="1581863"/>
                  </a:lnTo>
                  <a:lnTo>
                    <a:pt x="4984198" y="1575514"/>
                  </a:lnTo>
                  <a:lnTo>
                    <a:pt x="4987692" y="1601862"/>
                  </a:lnTo>
                  <a:lnTo>
                    <a:pt x="4976260" y="1619956"/>
                  </a:lnTo>
                  <a:lnTo>
                    <a:pt x="4996583" y="1643764"/>
                  </a:lnTo>
                  <a:lnTo>
                    <a:pt x="4983881" y="1654557"/>
                  </a:lnTo>
                  <a:lnTo>
                    <a:pt x="4949267" y="1672968"/>
                  </a:lnTo>
                  <a:lnTo>
                    <a:pt x="4924498" y="1736139"/>
                  </a:lnTo>
                  <a:lnTo>
                    <a:pt x="4927991" y="1790104"/>
                  </a:lnTo>
                  <a:lnTo>
                    <a:pt x="4928309" y="1829785"/>
                  </a:lnTo>
                  <a:lnTo>
                    <a:pt x="4920053" y="1845973"/>
                  </a:lnTo>
                  <a:lnTo>
                    <a:pt x="4939423" y="1862481"/>
                  </a:lnTo>
                  <a:cubicBezTo>
                    <a:pt x="4939317" y="1855921"/>
                    <a:pt x="4939212" y="1849360"/>
                    <a:pt x="4939106" y="1842800"/>
                  </a:cubicBezTo>
                  <a:lnTo>
                    <a:pt x="4946410" y="1838354"/>
                  </a:lnTo>
                  <a:lnTo>
                    <a:pt x="4965145" y="1902478"/>
                  </a:lnTo>
                  <a:lnTo>
                    <a:pt x="4980070" y="1903113"/>
                  </a:lnTo>
                  <a:lnTo>
                    <a:pt x="4985786" y="1955808"/>
                  </a:lnTo>
                  <a:lnTo>
                    <a:pt x="4994043" y="1967553"/>
                  </a:lnTo>
                  <a:lnTo>
                    <a:pt x="4985151" y="1984060"/>
                  </a:lnTo>
                  <a:lnTo>
                    <a:pt x="4988009" y="1998028"/>
                  </a:lnTo>
                  <a:lnTo>
                    <a:pt x="4976895" y="1987870"/>
                  </a:lnTo>
                  <a:lnTo>
                    <a:pt x="4965780" y="1999297"/>
                  </a:lnTo>
                  <a:lnTo>
                    <a:pt x="4957206" y="1998028"/>
                  </a:lnTo>
                  <a:lnTo>
                    <a:pt x="4946727" y="1994853"/>
                  </a:lnTo>
                  <a:lnTo>
                    <a:pt x="4939423" y="2005011"/>
                  </a:lnTo>
                  <a:lnTo>
                    <a:pt x="4955936" y="2009455"/>
                  </a:lnTo>
                  <a:lnTo>
                    <a:pt x="4958477" y="2033898"/>
                  </a:lnTo>
                  <a:lnTo>
                    <a:pt x="4972131" y="2042785"/>
                  </a:lnTo>
                  <a:lnTo>
                    <a:pt x="4983881" y="2034851"/>
                  </a:lnTo>
                  <a:lnTo>
                    <a:pt x="4997218" y="2049452"/>
                  </a:lnTo>
                  <a:lnTo>
                    <a:pt x="5015319" y="2044054"/>
                  </a:lnTo>
                  <a:lnTo>
                    <a:pt x="5030244" y="2048499"/>
                  </a:lnTo>
                  <a:lnTo>
                    <a:pt x="5025798" y="2064052"/>
                  </a:lnTo>
                  <a:lnTo>
                    <a:pt x="5043581" y="2102463"/>
                  </a:lnTo>
                  <a:lnTo>
                    <a:pt x="5045169" y="2118018"/>
                  </a:lnTo>
                  <a:lnTo>
                    <a:pt x="5040405" y="2132937"/>
                  </a:lnTo>
                  <a:lnTo>
                    <a:pt x="5028974" y="2133890"/>
                  </a:lnTo>
                  <a:lnTo>
                    <a:pt x="5026751" y="2141191"/>
                  </a:lnTo>
                  <a:lnTo>
                    <a:pt x="5018177" y="2138652"/>
                  </a:lnTo>
                  <a:lnTo>
                    <a:pt x="5012143" y="2125955"/>
                  </a:lnTo>
                  <a:lnTo>
                    <a:pt x="5004204" y="2117065"/>
                  </a:lnTo>
                  <a:lnTo>
                    <a:pt x="4996583" y="2118018"/>
                  </a:lnTo>
                  <a:lnTo>
                    <a:pt x="4998488" y="2132937"/>
                  </a:lnTo>
                  <a:lnTo>
                    <a:pt x="5006427" y="2136113"/>
                  </a:lnTo>
                  <a:lnTo>
                    <a:pt x="5004204" y="2151032"/>
                  </a:lnTo>
                  <a:lnTo>
                    <a:pt x="5001981" y="2160238"/>
                  </a:lnTo>
                  <a:lnTo>
                    <a:pt x="5005792" y="2170080"/>
                  </a:lnTo>
                  <a:lnTo>
                    <a:pt x="4995313" y="2165635"/>
                  </a:lnTo>
                  <a:lnTo>
                    <a:pt x="4988009" y="2158969"/>
                  </a:lnTo>
                  <a:lnTo>
                    <a:pt x="4981976" y="2138652"/>
                  </a:lnTo>
                  <a:lnTo>
                    <a:pt x="4976260" y="2125002"/>
                  </a:lnTo>
                  <a:lnTo>
                    <a:pt x="4967051" y="2115479"/>
                  </a:lnTo>
                  <a:cubicBezTo>
                    <a:pt x="4967263" y="2108389"/>
                    <a:pt x="4967474" y="2101299"/>
                    <a:pt x="4967686" y="2094209"/>
                  </a:cubicBezTo>
                  <a:lnTo>
                    <a:pt x="4958477" y="2072941"/>
                  </a:lnTo>
                  <a:lnTo>
                    <a:pt x="4947362" y="2050720"/>
                  </a:lnTo>
                  <a:lnTo>
                    <a:pt x="4944822" y="2070402"/>
                  </a:lnTo>
                  <a:lnTo>
                    <a:pt x="4943552" y="2082147"/>
                  </a:lnTo>
                  <a:lnTo>
                    <a:pt x="4965145" y="2104685"/>
                  </a:lnTo>
                  <a:lnTo>
                    <a:pt x="4967051" y="2115479"/>
                  </a:lnTo>
                  <a:cubicBezTo>
                    <a:pt x="4967263" y="2121087"/>
                    <a:pt x="4967474" y="2126695"/>
                    <a:pt x="4967686" y="2132303"/>
                  </a:cubicBezTo>
                  <a:lnTo>
                    <a:pt x="4957206" y="2125637"/>
                  </a:lnTo>
                  <a:lnTo>
                    <a:pt x="4952443" y="2108495"/>
                  </a:lnTo>
                  <a:lnTo>
                    <a:pt x="4940058" y="2096748"/>
                  </a:lnTo>
                  <a:lnTo>
                    <a:pt x="4937518" y="2110399"/>
                  </a:lnTo>
                  <a:lnTo>
                    <a:pt x="4956889" y="2131033"/>
                  </a:lnTo>
                  <a:lnTo>
                    <a:pt x="4965145" y="2146905"/>
                  </a:lnTo>
                  <a:lnTo>
                    <a:pt x="4949267" y="2143413"/>
                  </a:lnTo>
                  <a:lnTo>
                    <a:pt x="4949903" y="2154842"/>
                  </a:lnTo>
                  <a:lnTo>
                    <a:pt x="4963240" y="2169127"/>
                  </a:lnTo>
                  <a:lnTo>
                    <a:pt x="4973402" y="2196745"/>
                  </a:lnTo>
                  <a:lnTo>
                    <a:pt x="4967051" y="2196428"/>
                  </a:lnTo>
                  <a:lnTo>
                    <a:pt x="4953396" y="2182460"/>
                  </a:lnTo>
                  <a:lnTo>
                    <a:pt x="4945457" y="2181190"/>
                  </a:lnTo>
                  <a:lnTo>
                    <a:pt x="4938153" y="2167222"/>
                  </a:lnTo>
                  <a:lnTo>
                    <a:pt x="4928626" y="2161826"/>
                  </a:lnTo>
                  <a:cubicBezTo>
                    <a:pt x="4928203" y="2168175"/>
                    <a:pt x="4927779" y="2174523"/>
                    <a:pt x="4927356" y="2180872"/>
                  </a:cubicBezTo>
                  <a:lnTo>
                    <a:pt x="4943869" y="2184364"/>
                  </a:lnTo>
                  <a:lnTo>
                    <a:pt x="4950855" y="2196110"/>
                  </a:lnTo>
                  <a:lnTo>
                    <a:pt x="4953713" y="2212935"/>
                  </a:lnTo>
                  <a:lnTo>
                    <a:pt x="4942599" y="2203094"/>
                  </a:lnTo>
                  <a:lnTo>
                    <a:pt x="4937836" y="2210394"/>
                  </a:lnTo>
                  <a:lnTo>
                    <a:pt x="4943234" y="2216745"/>
                  </a:lnTo>
                  <a:lnTo>
                    <a:pt x="4929262" y="2217696"/>
                  </a:lnTo>
                  <a:lnTo>
                    <a:pt x="4928944" y="2225950"/>
                  </a:lnTo>
                  <a:lnTo>
                    <a:pt x="4964510" y="2254202"/>
                  </a:lnTo>
                  <a:lnTo>
                    <a:pt x="5023893" y="2285313"/>
                  </a:lnTo>
                  <a:lnTo>
                    <a:pt x="5039770" y="2294200"/>
                  </a:lnTo>
                  <a:lnTo>
                    <a:pt x="5049297" y="2332612"/>
                  </a:lnTo>
                  <a:lnTo>
                    <a:pt x="5048979" y="2345945"/>
                  </a:lnTo>
                  <a:lnTo>
                    <a:pt x="5039770" y="2368801"/>
                  </a:lnTo>
                  <a:lnTo>
                    <a:pt x="5044851" y="2386896"/>
                  </a:lnTo>
                  <a:lnTo>
                    <a:pt x="5065492" y="2398325"/>
                  </a:lnTo>
                  <a:lnTo>
                    <a:pt x="5096612" y="2379912"/>
                  </a:lnTo>
                  <a:lnTo>
                    <a:pt x="5105822" y="2353882"/>
                  </a:lnTo>
                  <a:lnTo>
                    <a:pt x="5123922" y="2344994"/>
                  </a:lnTo>
                  <a:lnTo>
                    <a:pt x="5134719" y="2303725"/>
                  </a:lnTo>
                  <a:lnTo>
                    <a:pt x="5125510" y="2289122"/>
                  </a:lnTo>
                  <a:lnTo>
                    <a:pt x="5135037" y="2287218"/>
                  </a:lnTo>
                  <a:lnTo>
                    <a:pt x="5136307" y="2275472"/>
                  </a:lnTo>
                  <a:lnTo>
                    <a:pt x="5108362" y="2253568"/>
                  </a:lnTo>
                  <a:lnTo>
                    <a:pt x="5102011" y="2215792"/>
                  </a:lnTo>
                  <a:lnTo>
                    <a:pt x="5089626" y="2202777"/>
                  </a:lnTo>
                  <a:lnTo>
                    <a:pt x="5053743" y="2169127"/>
                  </a:lnTo>
                  <a:lnTo>
                    <a:pt x="5050885" y="2151985"/>
                  </a:lnTo>
                  <a:lnTo>
                    <a:pt x="5054378" y="2136430"/>
                  </a:lnTo>
                  <a:lnTo>
                    <a:pt x="5063269" y="2119922"/>
                  </a:lnTo>
                  <a:cubicBezTo>
                    <a:pt x="5062952" y="2116007"/>
                    <a:pt x="5062634" y="2112092"/>
                    <a:pt x="5062317" y="2108177"/>
                  </a:cubicBezTo>
                  <a:lnTo>
                    <a:pt x="5053108" y="2100558"/>
                  </a:lnTo>
                  <a:lnTo>
                    <a:pt x="5054378" y="2089131"/>
                  </a:lnTo>
                  <a:lnTo>
                    <a:pt x="5061046" y="2078655"/>
                  </a:lnTo>
                  <a:lnTo>
                    <a:pt x="5058506" y="2054530"/>
                  </a:lnTo>
                  <a:lnTo>
                    <a:pt x="5041993" y="2037070"/>
                  </a:lnTo>
                  <a:lnTo>
                    <a:pt x="5029291" y="2038023"/>
                  </a:lnTo>
                  <a:lnTo>
                    <a:pt x="5023575" y="2023105"/>
                  </a:lnTo>
                  <a:lnTo>
                    <a:pt x="5007697" y="2018344"/>
                  </a:lnTo>
                  <a:lnTo>
                    <a:pt x="4999123" y="2020248"/>
                  </a:lnTo>
                  <a:lnTo>
                    <a:pt x="4983246" y="2015487"/>
                  </a:lnTo>
                  <a:cubicBezTo>
                    <a:pt x="4983034" y="2013053"/>
                    <a:pt x="4982823" y="2010620"/>
                    <a:pt x="4982611" y="2008186"/>
                  </a:cubicBezTo>
                  <a:lnTo>
                    <a:pt x="4988009" y="1998028"/>
                  </a:lnTo>
                  <a:lnTo>
                    <a:pt x="5000076" y="1981203"/>
                  </a:lnTo>
                  <a:lnTo>
                    <a:pt x="4994043" y="1967553"/>
                  </a:lnTo>
                  <a:lnTo>
                    <a:pt x="5002617" y="1951682"/>
                  </a:lnTo>
                  <a:lnTo>
                    <a:pt x="4999123" y="1929461"/>
                  </a:lnTo>
                  <a:lnTo>
                    <a:pt x="4995630" y="1894542"/>
                  </a:lnTo>
                  <a:lnTo>
                    <a:pt x="5009285" y="1902161"/>
                  </a:lnTo>
                  <a:lnTo>
                    <a:pt x="5047709" y="1893273"/>
                  </a:lnTo>
                  <a:lnTo>
                    <a:pt x="5039135" y="1881527"/>
                  </a:lnTo>
                  <a:lnTo>
                    <a:pt x="5005157" y="1876766"/>
                  </a:lnTo>
                  <a:lnTo>
                    <a:pt x="5002617" y="1850418"/>
                  </a:lnTo>
                  <a:lnTo>
                    <a:pt x="4992137" y="1848195"/>
                  </a:lnTo>
                  <a:lnTo>
                    <a:pt x="4983563" y="1833911"/>
                  </a:lnTo>
                  <a:lnTo>
                    <a:pt x="4946092" y="1793913"/>
                  </a:lnTo>
                  <a:lnTo>
                    <a:pt x="4935295" y="1787882"/>
                  </a:lnTo>
                  <a:lnTo>
                    <a:pt x="4931167" y="1776771"/>
                  </a:lnTo>
                  <a:lnTo>
                    <a:pt x="4927674" y="1736774"/>
                  </a:lnTo>
                  <a:lnTo>
                    <a:pt x="4952125" y="1676460"/>
                  </a:lnTo>
                  <a:lnTo>
                    <a:pt x="4991820" y="1677730"/>
                  </a:lnTo>
                  <a:lnTo>
                    <a:pt x="4996901" y="1692332"/>
                  </a:lnTo>
                  <a:lnTo>
                    <a:pt x="5009603" y="1701855"/>
                  </a:lnTo>
                  <a:lnTo>
                    <a:pt x="5029926" y="1718680"/>
                  </a:lnTo>
                  <a:lnTo>
                    <a:pt x="5046757" y="1713283"/>
                  </a:lnTo>
                  <a:lnTo>
                    <a:pt x="5056283" y="1697411"/>
                  </a:lnTo>
                  <a:lnTo>
                    <a:pt x="5071208" y="1709791"/>
                  </a:lnTo>
                  <a:lnTo>
                    <a:pt x="5083910" y="1736774"/>
                  </a:lnTo>
                  <a:lnTo>
                    <a:pt x="5105504" y="1744075"/>
                  </a:lnTo>
                  <a:lnTo>
                    <a:pt x="5111855" y="1778041"/>
                  </a:lnTo>
                  <a:lnTo>
                    <a:pt x="5136307" y="1784072"/>
                  </a:lnTo>
                  <a:lnTo>
                    <a:pt x="5148056" y="1794230"/>
                  </a:lnTo>
                  <a:lnTo>
                    <a:pt x="5180129" y="1806611"/>
                  </a:lnTo>
                  <a:lnTo>
                    <a:pt x="5208709" y="1806293"/>
                  </a:lnTo>
                  <a:lnTo>
                    <a:pt x="5222364" y="1819944"/>
                  </a:lnTo>
                  <a:lnTo>
                    <a:pt x="5236019" y="1815817"/>
                  </a:lnTo>
                  <a:lnTo>
                    <a:pt x="5246815" y="1797723"/>
                  </a:lnTo>
                  <a:lnTo>
                    <a:pt x="5282381" y="1793278"/>
                  </a:lnTo>
                  <a:lnTo>
                    <a:pt x="5296671" y="1809785"/>
                  </a:lnTo>
                  <a:lnTo>
                    <a:pt x="5313184" y="1798040"/>
                  </a:lnTo>
                  <a:lnTo>
                    <a:pt x="5292226" y="1784707"/>
                  </a:lnTo>
                  <a:lnTo>
                    <a:pt x="5274760" y="1738361"/>
                  </a:lnTo>
                  <a:lnTo>
                    <a:pt x="5283969" y="1720267"/>
                  </a:lnTo>
                  <a:lnTo>
                    <a:pt x="5266821" y="1700585"/>
                  </a:lnTo>
                  <a:lnTo>
                    <a:pt x="5264598" y="1678682"/>
                  </a:lnTo>
                  <a:lnTo>
                    <a:pt x="5249038" y="1678682"/>
                  </a:lnTo>
                  <a:lnTo>
                    <a:pt x="5216013" y="1694871"/>
                  </a:lnTo>
                  <a:lnTo>
                    <a:pt x="5195689" y="1687253"/>
                  </a:lnTo>
                  <a:lnTo>
                    <a:pt x="5162346" y="1627892"/>
                  </a:lnTo>
                  <a:lnTo>
                    <a:pt x="5139482" y="1617734"/>
                  </a:lnTo>
                  <a:lnTo>
                    <a:pt x="5136307" y="1584085"/>
                  </a:lnTo>
                  <a:lnTo>
                    <a:pt x="5167745" y="1561229"/>
                  </a:lnTo>
                  <a:lnTo>
                    <a:pt x="5170920" y="1527581"/>
                  </a:lnTo>
                  <a:lnTo>
                    <a:pt x="5189021" y="1518057"/>
                  </a:lnTo>
                  <a:lnTo>
                    <a:pt x="5249673" y="1546944"/>
                  </a:lnTo>
                  <a:lnTo>
                    <a:pt x="5252214" y="1563769"/>
                  </a:lnTo>
                  <a:lnTo>
                    <a:pt x="5266821" y="1584402"/>
                  </a:lnTo>
                  <a:lnTo>
                    <a:pt x="5281746" y="1579323"/>
                  </a:lnTo>
                  <a:lnTo>
                    <a:pt x="5310326" y="1590434"/>
                  </a:lnTo>
                  <a:lnTo>
                    <a:pt x="5314772" y="1601227"/>
                  </a:lnTo>
                  <a:lnTo>
                    <a:pt x="5280794" y="1607893"/>
                  </a:lnTo>
                  <a:lnTo>
                    <a:pt x="5286510" y="1619003"/>
                  </a:lnTo>
                  <a:lnTo>
                    <a:pt x="5284287" y="1632971"/>
                  </a:lnTo>
                  <a:lnTo>
                    <a:pt x="5296036" y="1632971"/>
                  </a:lnTo>
                  <a:lnTo>
                    <a:pt x="5308421" y="1613924"/>
                  </a:lnTo>
                  <a:lnTo>
                    <a:pt x="5325251" y="1609163"/>
                  </a:lnTo>
                  <a:lnTo>
                    <a:pt x="5326521" y="1595830"/>
                  </a:lnTo>
                  <a:lnTo>
                    <a:pt x="5336048" y="1605988"/>
                  </a:lnTo>
                  <a:lnTo>
                    <a:pt x="5363675" y="1608845"/>
                  </a:lnTo>
                  <a:lnTo>
                    <a:pt x="5398606" y="1632971"/>
                  </a:lnTo>
                  <a:lnTo>
                    <a:pt x="5415437" y="1632971"/>
                  </a:lnTo>
                  <a:lnTo>
                    <a:pt x="5434807" y="1646303"/>
                  </a:lnTo>
                  <a:lnTo>
                    <a:pt x="5449415" y="1645351"/>
                  </a:lnTo>
                  <a:lnTo>
                    <a:pt x="5457036" y="1630431"/>
                  </a:lnTo>
                  <a:lnTo>
                    <a:pt x="5479265" y="1650112"/>
                  </a:lnTo>
                  <a:lnTo>
                    <a:pt x="5532296" y="1657096"/>
                  </a:lnTo>
                  <a:lnTo>
                    <a:pt x="5561829" y="1686618"/>
                  </a:lnTo>
                  <a:lnTo>
                    <a:pt x="5580247" y="1706299"/>
                  </a:lnTo>
                  <a:lnTo>
                    <a:pt x="5605016" y="1717410"/>
                  </a:lnTo>
                  <a:lnTo>
                    <a:pt x="5625975" y="1744710"/>
                  </a:lnTo>
                  <a:lnTo>
                    <a:pt x="5623117" y="1777089"/>
                  </a:lnTo>
                  <a:lnTo>
                    <a:pt x="5640265" y="1768836"/>
                  </a:lnTo>
                  <a:lnTo>
                    <a:pt x="5644075" y="1753915"/>
                  </a:lnTo>
                  <a:lnTo>
                    <a:pt x="5659000" y="1752963"/>
                  </a:lnTo>
                  <a:cubicBezTo>
                    <a:pt x="5658894" y="1735398"/>
                    <a:pt x="5658789" y="1717833"/>
                    <a:pt x="5658683" y="1700268"/>
                  </a:cubicBezTo>
                  <a:lnTo>
                    <a:pt x="5642805" y="1692967"/>
                  </a:lnTo>
                  <a:lnTo>
                    <a:pt x="5625657" y="1702490"/>
                  </a:lnTo>
                  <a:lnTo>
                    <a:pt x="5612955" y="1698364"/>
                  </a:lnTo>
                  <a:lnTo>
                    <a:pt x="5586598" y="1681856"/>
                  </a:lnTo>
                  <a:lnTo>
                    <a:pt x="5563099" y="1673603"/>
                  </a:lnTo>
                  <a:lnTo>
                    <a:pt x="5536107" y="1639954"/>
                  </a:lnTo>
                  <a:lnTo>
                    <a:pt x="5533884" y="1614877"/>
                  </a:lnTo>
                  <a:lnTo>
                    <a:pt x="5525310" y="1606306"/>
                  </a:lnTo>
                  <a:lnTo>
                    <a:pt x="5520864" y="1587577"/>
                  </a:lnTo>
                  <a:lnTo>
                    <a:pt x="5506892" y="1553928"/>
                  </a:lnTo>
                  <a:lnTo>
                    <a:pt x="5487839" y="1548849"/>
                  </a:lnTo>
                  <a:lnTo>
                    <a:pt x="5479265" y="1536469"/>
                  </a:lnTo>
                  <a:lnTo>
                    <a:pt x="5447510" y="1422825"/>
                  </a:lnTo>
                  <a:lnTo>
                    <a:pt x="5517689" y="1368543"/>
                  </a:lnTo>
                  <a:lnTo>
                    <a:pt x="5523087" y="1350766"/>
                  </a:lnTo>
                  <a:lnTo>
                    <a:pt x="5550397" y="1326958"/>
                  </a:lnTo>
                  <a:lnTo>
                    <a:pt x="5594537" y="1318070"/>
                  </a:lnTo>
                  <a:lnTo>
                    <a:pt x="5668209" y="1243789"/>
                  </a:lnTo>
                  <a:lnTo>
                    <a:pt x="5664081" y="1233314"/>
                  </a:lnTo>
                  <a:lnTo>
                    <a:pt x="5682817" y="1223790"/>
                  </a:lnTo>
                  <a:lnTo>
                    <a:pt x="5685992" y="1203474"/>
                  </a:lnTo>
                  <a:lnTo>
                    <a:pt x="5706633" y="1206649"/>
                  </a:lnTo>
                  <a:lnTo>
                    <a:pt x="5719971" y="1231726"/>
                  </a:lnTo>
                  <a:lnTo>
                    <a:pt x="5752361" y="1223156"/>
                  </a:lnTo>
                  <a:lnTo>
                    <a:pt x="5769827" y="1239662"/>
                  </a:lnTo>
                  <a:lnTo>
                    <a:pt x="5782211" y="1231092"/>
                  </a:lnTo>
                  <a:lnTo>
                    <a:pt x="5791103" y="1248233"/>
                  </a:lnTo>
                  <a:lnTo>
                    <a:pt x="5821906" y="1271724"/>
                  </a:lnTo>
                  <a:lnTo>
                    <a:pt x="5786975" y="1286961"/>
                  </a:lnTo>
                  <a:lnTo>
                    <a:pt x="5791738" y="1317435"/>
                  </a:lnTo>
                  <a:lnTo>
                    <a:pt x="5799994" y="1301563"/>
                  </a:lnTo>
                  <a:lnTo>
                    <a:pt x="5830162" y="1286644"/>
                  </a:lnTo>
                  <a:lnTo>
                    <a:pt x="5851756" y="1302198"/>
                  </a:lnTo>
                  <a:lnTo>
                    <a:pt x="5844452" y="1320292"/>
                  </a:lnTo>
                  <a:lnTo>
                    <a:pt x="5862870" y="1361242"/>
                  </a:lnTo>
                  <a:lnTo>
                    <a:pt x="5894943" y="1415842"/>
                  </a:lnTo>
                  <a:lnTo>
                    <a:pt x="5903517" y="1406319"/>
                  </a:lnTo>
                  <a:lnTo>
                    <a:pt x="5872397" y="1365051"/>
                  </a:lnTo>
                  <a:lnTo>
                    <a:pt x="5876842" y="1291723"/>
                  </a:lnTo>
                  <a:lnTo>
                    <a:pt x="5860965" y="1271406"/>
                  </a:lnTo>
                  <a:lnTo>
                    <a:pt x="5870174" y="1250455"/>
                  </a:lnTo>
                  <a:lnTo>
                    <a:pt x="5882558" y="1205061"/>
                  </a:lnTo>
                  <a:lnTo>
                    <a:pt x="5897166" y="1192364"/>
                  </a:lnTo>
                  <a:lnTo>
                    <a:pt x="5902882" y="1094274"/>
                  </a:lnTo>
                  <a:lnTo>
                    <a:pt x="5870491" y="1042849"/>
                  </a:lnTo>
                  <a:lnTo>
                    <a:pt x="5859059" y="1052689"/>
                  </a:lnTo>
                  <a:lnTo>
                    <a:pt x="5833337" y="1047610"/>
                  </a:lnTo>
                  <a:lnTo>
                    <a:pt x="5835878" y="979042"/>
                  </a:lnTo>
                  <a:lnTo>
                    <a:pt x="5853067" y="949041"/>
                  </a:lnTo>
                  <a:lnTo>
                    <a:pt x="6060620" y="1177406"/>
                  </a:lnTo>
                  <a:cubicBezTo>
                    <a:pt x="6579822" y="1806535"/>
                    <a:pt x="6891715" y="2613092"/>
                    <a:pt x="6891715" y="3492496"/>
                  </a:cubicBezTo>
                  <a:cubicBezTo>
                    <a:pt x="6891715" y="3869384"/>
                    <a:pt x="6834429" y="4232891"/>
                    <a:pt x="6728088" y="4574786"/>
                  </a:cubicBezTo>
                  <a:lnTo>
                    <a:pt x="6699847" y="4651948"/>
                  </a:lnTo>
                  <a:lnTo>
                    <a:pt x="6676768" y="4648009"/>
                  </a:lnTo>
                  <a:lnTo>
                    <a:pt x="6661525" y="4656897"/>
                  </a:lnTo>
                  <a:lnTo>
                    <a:pt x="6642472" y="4667056"/>
                  </a:lnTo>
                  <a:lnTo>
                    <a:pt x="6630405" y="4672135"/>
                  </a:lnTo>
                  <a:lnTo>
                    <a:pt x="6623101" y="4666421"/>
                  </a:lnTo>
                  <a:lnTo>
                    <a:pt x="6612622" y="4665151"/>
                  </a:lnTo>
                  <a:lnTo>
                    <a:pt x="6615162" y="4650548"/>
                  </a:lnTo>
                  <a:lnTo>
                    <a:pt x="6607541" y="4646104"/>
                  </a:lnTo>
                  <a:lnTo>
                    <a:pt x="6593251" y="4644517"/>
                  </a:lnTo>
                  <a:lnTo>
                    <a:pt x="6562448" y="4645787"/>
                  </a:lnTo>
                  <a:lnTo>
                    <a:pt x="6541172" y="4642295"/>
                  </a:lnTo>
                  <a:lnTo>
                    <a:pt x="6527200" y="4650548"/>
                  </a:lnTo>
                  <a:lnTo>
                    <a:pt x="6501161" y="4671818"/>
                  </a:lnTo>
                  <a:lnTo>
                    <a:pt x="6482743" y="4687373"/>
                  </a:lnTo>
                  <a:lnTo>
                    <a:pt x="6482425" y="4699753"/>
                  </a:lnTo>
                  <a:lnTo>
                    <a:pt x="6465277" y="4709912"/>
                  </a:lnTo>
                  <a:lnTo>
                    <a:pt x="6458926" y="4706737"/>
                  </a:lnTo>
                  <a:lnTo>
                    <a:pt x="6448447" y="4706420"/>
                  </a:lnTo>
                  <a:lnTo>
                    <a:pt x="6438920" y="4710229"/>
                  </a:lnTo>
                  <a:lnTo>
                    <a:pt x="6430346" y="4707689"/>
                  </a:lnTo>
                  <a:lnTo>
                    <a:pt x="6405895" y="4713403"/>
                  </a:lnTo>
                  <a:lnTo>
                    <a:pt x="6398591" y="4710229"/>
                  </a:lnTo>
                  <a:lnTo>
                    <a:pt x="6382714" y="4715308"/>
                  </a:lnTo>
                  <a:lnTo>
                    <a:pt x="6364296" y="4728324"/>
                  </a:lnTo>
                  <a:lnTo>
                    <a:pt x="6358897" y="4725149"/>
                  </a:lnTo>
                  <a:lnTo>
                    <a:pt x="6348418" y="4731181"/>
                  </a:lnTo>
                  <a:lnTo>
                    <a:pt x="6361755" y="4741022"/>
                  </a:lnTo>
                  <a:lnTo>
                    <a:pt x="6358580" y="4749275"/>
                  </a:lnTo>
                  <a:lnTo>
                    <a:pt x="6347783" y="4740704"/>
                  </a:lnTo>
                  <a:lnTo>
                    <a:pt x="6342702" y="4740387"/>
                  </a:lnTo>
                  <a:lnTo>
                    <a:pt x="6347783" y="4750863"/>
                  </a:lnTo>
                  <a:cubicBezTo>
                    <a:pt x="6348092" y="4754989"/>
                    <a:pt x="6348402" y="4759116"/>
                    <a:pt x="6348711" y="4763242"/>
                  </a:cubicBezTo>
                  <a:cubicBezTo>
                    <a:pt x="6348716" y="4763245"/>
                    <a:pt x="6348722" y="4763247"/>
                    <a:pt x="6348727" y="4763250"/>
                  </a:cubicBezTo>
                  <a:cubicBezTo>
                    <a:pt x="6348722" y="4763255"/>
                    <a:pt x="6348718" y="4763261"/>
                    <a:pt x="6348713" y="4763266"/>
                  </a:cubicBezTo>
                  <a:cubicBezTo>
                    <a:pt x="6348720" y="4763364"/>
                    <a:pt x="6348728" y="4763463"/>
                    <a:pt x="6348735" y="4763561"/>
                  </a:cubicBezTo>
                  <a:lnTo>
                    <a:pt x="6348545" y="4763458"/>
                  </a:lnTo>
                  <a:lnTo>
                    <a:pt x="6342059" y="4770869"/>
                  </a:lnTo>
                  <a:lnTo>
                    <a:pt x="6330309" y="4769282"/>
                  </a:lnTo>
                  <a:lnTo>
                    <a:pt x="6323958" y="4777535"/>
                  </a:lnTo>
                  <a:lnTo>
                    <a:pt x="6316337" y="4778488"/>
                  </a:lnTo>
                  <a:lnTo>
                    <a:pt x="6317925" y="4768964"/>
                  </a:lnTo>
                  <a:lnTo>
                    <a:pt x="6305858" y="4774043"/>
                  </a:lnTo>
                  <a:lnTo>
                    <a:pt x="6301094" y="4786424"/>
                  </a:lnTo>
                  <a:lnTo>
                    <a:pt x="6296013" y="4788328"/>
                  </a:lnTo>
                  <a:lnTo>
                    <a:pt x="6299189" y="4797852"/>
                  </a:lnTo>
                  <a:lnTo>
                    <a:pt x="6295696" y="4809597"/>
                  </a:lnTo>
                  <a:lnTo>
                    <a:pt x="6283946" y="4807057"/>
                  </a:lnTo>
                  <a:lnTo>
                    <a:pt x="6280771" y="4811184"/>
                  </a:lnTo>
                  <a:lnTo>
                    <a:pt x="6283629" y="4820707"/>
                  </a:lnTo>
                  <a:lnTo>
                    <a:pt x="6276008" y="4824834"/>
                  </a:lnTo>
                  <a:lnTo>
                    <a:pt x="6262353" y="4822294"/>
                  </a:lnTo>
                  <a:lnTo>
                    <a:pt x="6252826" y="4817850"/>
                  </a:lnTo>
                  <a:lnTo>
                    <a:pt x="6238219" y="4805788"/>
                  </a:lnTo>
                  <a:lnTo>
                    <a:pt x="6229645" y="4806740"/>
                  </a:lnTo>
                  <a:lnTo>
                    <a:pt x="6234090" y="4816263"/>
                  </a:lnTo>
                  <a:lnTo>
                    <a:pt x="6241077" y="4819437"/>
                  </a:lnTo>
                  <a:lnTo>
                    <a:pt x="6235678" y="4830230"/>
                  </a:lnTo>
                  <a:lnTo>
                    <a:pt x="6222023" y="4829913"/>
                  </a:lnTo>
                  <a:lnTo>
                    <a:pt x="6214402" y="4824199"/>
                  </a:lnTo>
                  <a:lnTo>
                    <a:pt x="6210274" y="4832770"/>
                  </a:lnTo>
                  <a:lnTo>
                    <a:pt x="6222659" y="4840389"/>
                  </a:lnTo>
                  <a:lnTo>
                    <a:pt x="6215990" y="4849594"/>
                  </a:lnTo>
                  <a:lnTo>
                    <a:pt x="6210591" y="4852769"/>
                  </a:lnTo>
                  <a:lnTo>
                    <a:pt x="6213767" y="4861340"/>
                  </a:lnTo>
                  <a:lnTo>
                    <a:pt x="6204558" y="4877847"/>
                  </a:lnTo>
                  <a:lnTo>
                    <a:pt x="6200747" y="4872133"/>
                  </a:lnTo>
                  <a:lnTo>
                    <a:pt x="6195666" y="4852134"/>
                  </a:lnTo>
                  <a:lnTo>
                    <a:pt x="6187410" y="4861657"/>
                  </a:lnTo>
                  <a:lnTo>
                    <a:pt x="6179154" y="4880386"/>
                  </a:lnTo>
                  <a:lnTo>
                    <a:pt x="6191538" y="4903877"/>
                  </a:lnTo>
                  <a:lnTo>
                    <a:pt x="6190268" y="4915305"/>
                  </a:lnTo>
                  <a:lnTo>
                    <a:pt x="6178201" y="4924510"/>
                  </a:lnTo>
                  <a:lnTo>
                    <a:pt x="6178519" y="4914035"/>
                  </a:lnTo>
                  <a:lnTo>
                    <a:pt x="6176296" y="4909591"/>
                  </a:lnTo>
                  <a:lnTo>
                    <a:pt x="6160418" y="4917844"/>
                  </a:lnTo>
                  <a:lnTo>
                    <a:pt x="6158830" y="4927050"/>
                  </a:lnTo>
                  <a:cubicBezTo>
                    <a:pt x="6158724" y="4929378"/>
                    <a:pt x="6158619" y="4931706"/>
                    <a:pt x="6158513" y="4934034"/>
                  </a:cubicBezTo>
                  <a:lnTo>
                    <a:pt x="6158513" y="4936891"/>
                  </a:lnTo>
                  <a:lnTo>
                    <a:pt x="6158513" y="4938795"/>
                  </a:lnTo>
                  <a:lnTo>
                    <a:pt x="6161688" y="4947366"/>
                  </a:lnTo>
                  <a:lnTo>
                    <a:pt x="6154067" y="4956572"/>
                  </a:lnTo>
                  <a:lnTo>
                    <a:pt x="6141365" y="4963556"/>
                  </a:lnTo>
                  <a:lnTo>
                    <a:pt x="6135649" y="4978475"/>
                  </a:lnTo>
                  <a:lnTo>
                    <a:pt x="6122312" y="4993712"/>
                  </a:lnTo>
                  <a:lnTo>
                    <a:pt x="6129933" y="5024187"/>
                  </a:lnTo>
                  <a:lnTo>
                    <a:pt x="6136919" y="5038472"/>
                  </a:lnTo>
                  <a:lnTo>
                    <a:pt x="6148668" y="5036250"/>
                  </a:lnTo>
                  <a:lnTo>
                    <a:pt x="6154384" y="5027044"/>
                  </a:lnTo>
                  <a:lnTo>
                    <a:pt x="6170897" y="5030853"/>
                  </a:lnTo>
                  <a:lnTo>
                    <a:pt x="6175661" y="5059423"/>
                  </a:lnTo>
                  <a:lnTo>
                    <a:pt x="6177248" y="5069898"/>
                  </a:lnTo>
                  <a:lnTo>
                    <a:pt x="6190268" y="5079739"/>
                  </a:lnTo>
                  <a:lnTo>
                    <a:pt x="6194396" y="5079739"/>
                  </a:lnTo>
                  <a:lnTo>
                    <a:pt x="6197254" y="5089262"/>
                  </a:lnTo>
                  <a:lnTo>
                    <a:pt x="6190586" y="5103864"/>
                  </a:lnTo>
                  <a:lnTo>
                    <a:pt x="6188680" y="5128307"/>
                  </a:lnTo>
                  <a:lnTo>
                    <a:pt x="6195031" y="5132434"/>
                  </a:lnTo>
                  <a:lnTo>
                    <a:pt x="6206146" y="5113705"/>
                  </a:lnTo>
                  <a:lnTo>
                    <a:pt x="6212814" y="5101325"/>
                  </a:lnTo>
                  <a:lnTo>
                    <a:pt x="6214085" y="5089897"/>
                  </a:lnTo>
                  <a:lnTo>
                    <a:pt x="6218213" y="5103547"/>
                  </a:lnTo>
                  <a:lnTo>
                    <a:pt x="6212179" y="5126403"/>
                  </a:lnTo>
                  <a:lnTo>
                    <a:pt x="6204240" y="5141957"/>
                  </a:lnTo>
                  <a:lnTo>
                    <a:pt x="6206146" y="5154972"/>
                  </a:lnTo>
                  <a:lnTo>
                    <a:pt x="6212814" y="5145767"/>
                  </a:lnTo>
                  <a:cubicBezTo>
                    <a:pt x="6213026" y="5149999"/>
                    <a:pt x="6213237" y="5154232"/>
                    <a:pt x="6213449" y="5158464"/>
                  </a:cubicBezTo>
                  <a:lnTo>
                    <a:pt x="6203605" y="5169575"/>
                  </a:lnTo>
                  <a:lnTo>
                    <a:pt x="6197889" y="5184177"/>
                  </a:lnTo>
                  <a:lnTo>
                    <a:pt x="6202970" y="5201319"/>
                  </a:lnTo>
                  <a:lnTo>
                    <a:pt x="6235678" y="5233698"/>
                  </a:lnTo>
                  <a:lnTo>
                    <a:pt x="6249333" y="5251157"/>
                  </a:lnTo>
                  <a:lnTo>
                    <a:pt x="6260130" y="5274330"/>
                  </a:lnTo>
                  <a:lnTo>
                    <a:pt x="6275690" y="5324168"/>
                  </a:lnTo>
                  <a:lnTo>
                    <a:pt x="6291250" y="5336232"/>
                  </a:lnTo>
                  <a:lnTo>
                    <a:pt x="6303952" y="5347977"/>
                  </a:lnTo>
                  <a:lnTo>
                    <a:pt x="6297190" y="5360853"/>
                  </a:lnTo>
                  <a:lnTo>
                    <a:pt x="6297448" y="5360940"/>
                  </a:lnTo>
                  <a:lnTo>
                    <a:pt x="6303928" y="5348597"/>
                  </a:lnTo>
                  <a:lnTo>
                    <a:pt x="6326471" y="5368282"/>
                  </a:lnTo>
                  <a:lnTo>
                    <a:pt x="6343298" y="5377172"/>
                  </a:lnTo>
                  <a:lnTo>
                    <a:pt x="6352738" y="5391437"/>
                  </a:lnTo>
                  <a:lnTo>
                    <a:pt x="6270138" y="5527402"/>
                  </a:lnTo>
                  <a:lnTo>
                    <a:pt x="6157685" y="5677783"/>
                  </a:lnTo>
                  <a:lnTo>
                    <a:pt x="6151028" y="5680333"/>
                  </a:lnTo>
                  <a:lnTo>
                    <a:pt x="6151528" y="5680898"/>
                  </a:lnTo>
                  <a:lnTo>
                    <a:pt x="6124790" y="5702235"/>
                  </a:lnTo>
                  <a:lnTo>
                    <a:pt x="6108874" y="5721342"/>
                  </a:lnTo>
                  <a:lnTo>
                    <a:pt x="6108664" y="5720387"/>
                  </a:lnTo>
                  <a:lnTo>
                    <a:pt x="6071278" y="5721342"/>
                  </a:lnTo>
                  <a:lnTo>
                    <a:pt x="6010443" y="5705105"/>
                  </a:lnTo>
                  <a:lnTo>
                    <a:pt x="5965134" y="5657668"/>
                  </a:lnTo>
                  <a:lnTo>
                    <a:pt x="5954821" y="5617474"/>
                  </a:lnTo>
                  <a:lnTo>
                    <a:pt x="5954631" y="5617583"/>
                  </a:lnTo>
                  <a:lnTo>
                    <a:pt x="5954678" y="5617604"/>
                  </a:lnTo>
                  <a:lnTo>
                    <a:pt x="5954550" y="5617629"/>
                  </a:lnTo>
                  <a:lnTo>
                    <a:pt x="5954176" y="5617843"/>
                  </a:lnTo>
                  <a:lnTo>
                    <a:pt x="5953959" y="5617746"/>
                  </a:lnTo>
                  <a:lnTo>
                    <a:pt x="5903234" y="5627755"/>
                  </a:lnTo>
                  <a:cubicBezTo>
                    <a:pt x="5903446" y="5629764"/>
                    <a:pt x="5903657" y="5631774"/>
                    <a:pt x="5903869" y="5633783"/>
                  </a:cubicBezTo>
                  <a:lnTo>
                    <a:pt x="5906092" y="5648375"/>
                  </a:lnTo>
                  <a:lnTo>
                    <a:pt x="5907044" y="5656623"/>
                  </a:lnTo>
                  <a:lnTo>
                    <a:pt x="5908632" y="5664871"/>
                  </a:lnTo>
                  <a:lnTo>
                    <a:pt x="5910220" y="5671850"/>
                  </a:lnTo>
                  <a:lnTo>
                    <a:pt x="5911808" y="5677243"/>
                  </a:lnTo>
                  <a:lnTo>
                    <a:pt x="5914031" y="5683270"/>
                  </a:lnTo>
                  <a:lnTo>
                    <a:pt x="5916253" y="5691835"/>
                  </a:lnTo>
                  <a:lnTo>
                    <a:pt x="5919111" y="5701987"/>
                  </a:lnTo>
                  <a:lnTo>
                    <a:pt x="5921017" y="5712772"/>
                  </a:lnTo>
                  <a:lnTo>
                    <a:pt x="5923240" y="5723558"/>
                  </a:lnTo>
                  <a:lnTo>
                    <a:pt x="5925145" y="5733075"/>
                  </a:lnTo>
                  <a:cubicBezTo>
                    <a:pt x="5925357" y="5735507"/>
                    <a:pt x="5925568" y="5737939"/>
                    <a:pt x="5925780" y="5740371"/>
                  </a:cubicBezTo>
                  <a:lnTo>
                    <a:pt x="5925780" y="5743226"/>
                  </a:lnTo>
                  <a:cubicBezTo>
                    <a:pt x="5925674" y="5743861"/>
                    <a:pt x="5925569" y="5744495"/>
                    <a:pt x="5925463" y="5745130"/>
                  </a:cubicBezTo>
                  <a:cubicBezTo>
                    <a:pt x="5925251" y="5746716"/>
                    <a:pt x="5925040" y="5748302"/>
                    <a:pt x="5924828" y="5749888"/>
                  </a:cubicBezTo>
                  <a:lnTo>
                    <a:pt x="5923875" y="5758453"/>
                  </a:lnTo>
                  <a:cubicBezTo>
                    <a:pt x="5923663" y="5762260"/>
                    <a:pt x="5923452" y="5766067"/>
                    <a:pt x="5923240" y="5769874"/>
                  </a:cubicBezTo>
                  <a:cubicBezTo>
                    <a:pt x="5923028" y="5774104"/>
                    <a:pt x="5922817" y="5778333"/>
                    <a:pt x="5922605" y="5782563"/>
                  </a:cubicBezTo>
                  <a:lnTo>
                    <a:pt x="5922605" y="5795252"/>
                  </a:lnTo>
                  <a:lnTo>
                    <a:pt x="5922287" y="5806989"/>
                  </a:lnTo>
                  <a:lnTo>
                    <a:pt x="5922605" y="5816189"/>
                  </a:lnTo>
                  <a:cubicBezTo>
                    <a:pt x="5922711" y="5817246"/>
                    <a:pt x="5922816" y="5818304"/>
                    <a:pt x="5922922" y="5819361"/>
                  </a:cubicBezTo>
                  <a:lnTo>
                    <a:pt x="5923240" y="5821899"/>
                  </a:lnTo>
                  <a:lnTo>
                    <a:pt x="5924192" y="5826975"/>
                  </a:lnTo>
                  <a:lnTo>
                    <a:pt x="5925463" y="5836175"/>
                  </a:lnTo>
                  <a:lnTo>
                    <a:pt x="5928321" y="5859015"/>
                  </a:lnTo>
                  <a:lnTo>
                    <a:pt x="5931496" y="5889786"/>
                  </a:lnTo>
                  <a:lnTo>
                    <a:pt x="5891802" y="5911675"/>
                  </a:lnTo>
                  <a:lnTo>
                    <a:pt x="5867985" y="5892007"/>
                  </a:lnTo>
                  <a:lnTo>
                    <a:pt x="5834006" y="5896131"/>
                  </a:lnTo>
                  <a:lnTo>
                    <a:pt x="5807014" y="5906282"/>
                  </a:lnTo>
                  <a:lnTo>
                    <a:pt x="5779387" y="5900572"/>
                  </a:lnTo>
                  <a:lnTo>
                    <a:pt x="5720956" y="5935467"/>
                  </a:lnTo>
                  <a:lnTo>
                    <a:pt x="5698092" y="5915164"/>
                  </a:lnTo>
                  <a:lnTo>
                    <a:pt x="5652047" y="5929440"/>
                  </a:lnTo>
                  <a:lnTo>
                    <a:pt x="5585360" y="5938322"/>
                  </a:lnTo>
                  <a:lnTo>
                    <a:pt x="5474215" y="5985272"/>
                  </a:lnTo>
                  <a:lnTo>
                    <a:pt x="5431027" y="5995741"/>
                  </a:lnTo>
                  <a:lnTo>
                    <a:pt x="5379583" y="5956721"/>
                  </a:lnTo>
                  <a:lnTo>
                    <a:pt x="5337983" y="5954818"/>
                  </a:lnTo>
                  <a:lnTo>
                    <a:pt x="5261452" y="5985907"/>
                  </a:lnTo>
                  <a:lnTo>
                    <a:pt x="5234142" y="5983369"/>
                  </a:lnTo>
                  <a:lnTo>
                    <a:pt x="5210961" y="5957356"/>
                  </a:lnTo>
                  <a:lnTo>
                    <a:pt x="5197623" y="5967824"/>
                  </a:lnTo>
                  <a:lnTo>
                    <a:pt x="5173489" y="5994154"/>
                  </a:lnTo>
                  <a:cubicBezTo>
                    <a:pt x="5173912" y="6006420"/>
                    <a:pt x="5174336" y="6018687"/>
                    <a:pt x="5174759" y="6030953"/>
                  </a:cubicBezTo>
                  <a:lnTo>
                    <a:pt x="5150625" y="6049987"/>
                  </a:lnTo>
                  <a:lnTo>
                    <a:pt x="5148720" y="6075682"/>
                  </a:lnTo>
                  <a:lnTo>
                    <a:pt x="5130619" y="6078855"/>
                  </a:lnTo>
                  <a:lnTo>
                    <a:pt x="5123633" y="6088054"/>
                  </a:lnTo>
                  <a:lnTo>
                    <a:pt x="5108708" y="6085834"/>
                  </a:lnTo>
                  <a:lnTo>
                    <a:pt x="5112518" y="6077903"/>
                  </a:lnTo>
                  <a:lnTo>
                    <a:pt x="5105214" y="6066483"/>
                  </a:lnTo>
                  <a:lnTo>
                    <a:pt x="5097911" y="6052842"/>
                  </a:lnTo>
                  <a:lnTo>
                    <a:pt x="5104897" y="6028415"/>
                  </a:lnTo>
                  <a:lnTo>
                    <a:pt x="5133159" y="6005257"/>
                  </a:lnTo>
                  <a:cubicBezTo>
                    <a:pt x="5133477" y="5998913"/>
                    <a:pt x="5133794" y="5992568"/>
                    <a:pt x="5134112" y="5986224"/>
                  </a:cubicBezTo>
                  <a:lnTo>
                    <a:pt x="5116329" y="5973852"/>
                  </a:lnTo>
                  <a:lnTo>
                    <a:pt x="5093782" y="5989713"/>
                  </a:lnTo>
                  <a:lnTo>
                    <a:pt x="5084573" y="6005575"/>
                  </a:lnTo>
                  <a:lnTo>
                    <a:pt x="5073141" y="6016043"/>
                  </a:lnTo>
                  <a:lnTo>
                    <a:pt x="5035987" y="6013505"/>
                  </a:lnTo>
                  <a:lnTo>
                    <a:pt x="5021062" y="5997644"/>
                  </a:lnTo>
                  <a:lnTo>
                    <a:pt x="4988036" y="5989713"/>
                  </a:lnTo>
                  <a:lnTo>
                    <a:pt x="4966125" y="6007795"/>
                  </a:lnTo>
                  <a:lnTo>
                    <a:pt x="4944848" y="6018264"/>
                  </a:lnTo>
                  <a:lnTo>
                    <a:pt x="4934687" y="6043642"/>
                  </a:lnTo>
                  <a:lnTo>
                    <a:pt x="4913410" y="6049035"/>
                  </a:lnTo>
                  <a:lnTo>
                    <a:pt x="4903249" y="6067117"/>
                  </a:lnTo>
                  <a:lnTo>
                    <a:pt x="4857520" y="6070607"/>
                  </a:lnTo>
                  <a:lnTo>
                    <a:pt x="4836562" y="6068703"/>
                  </a:lnTo>
                  <a:lnTo>
                    <a:pt x="4823859" y="6077268"/>
                  </a:lnTo>
                  <a:lnTo>
                    <a:pt x="4801630" y="6085199"/>
                  </a:lnTo>
                  <a:lnTo>
                    <a:pt x="4774003" y="6068386"/>
                  </a:lnTo>
                  <a:lnTo>
                    <a:pt x="4750821" y="6037932"/>
                  </a:lnTo>
                  <a:lnTo>
                    <a:pt x="4727957" y="6027781"/>
                  </a:lnTo>
                  <a:lnTo>
                    <a:pt x="4707951" y="6010968"/>
                  </a:lnTo>
                  <a:lnTo>
                    <a:pt x="4689851" y="6006844"/>
                  </a:lnTo>
                  <a:lnTo>
                    <a:pt x="4665399" y="5992568"/>
                  </a:lnTo>
                  <a:lnTo>
                    <a:pt x="4627292" y="5989713"/>
                  </a:lnTo>
                  <a:lnTo>
                    <a:pt x="4610462" y="6002402"/>
                  </a:lnTo>
                  <a:lnTo>
                    <a:pt x="4606333" y="6020484"/>
                  </a:lnTo>
                  <a:cubicBezTo>
                    <a:pt x="4606121" y="6025031"/>
                    <a:pt x="4605910" y="6029578"/>
                    <a:pt x="4605698" y="6034125"/>
                  </a:cubicBezTo>
                  <a:lnTo>
                    <a:pt x="4582517" y="6058552"/>
                  </a:lnTo>
                  <a:lnTo>
                    <a:pt x="4568862" y="6058552"/>
                  </a:lnTo>
                  <a:cubicBezTo>
                    <a:pt x="4569074" y="6056120"/>
                    <a:pt x="4569285" y="6053688"/>
                    <a:pt x="4569497" y="6051256"/>
                  </a:cubicBezTo>
                  <a:lnTo>
                    <a:pt x="4563463" y="6051256"/>
                  </a:lnTo>
                  <a:lnTo>
                    <a:pt x="4557112" y="6066165"/>
                  </a:lnTo>
                  <a:lnTo>
                    <a:pt x="4544410" y="6071241"/>
                  </a:lnTo>
                  <a:lnTo>
                    <a:pt x="4526309" y="6076951"/>
                  </a:lnTo>
                  <a:lnTo>
                    <a:pt x="4501222" y="6073144"/>
                  </a:lnTo>
                  <a:lnTo>
                    <a:pt x="4480581" y="6058235"/>
                  </a:lnTo>
                  <a:lnTo>
                    <a:pt x="4455176" y="6030319"/>
                  </a:lnTo>
                  <a:lnTo>
                    <a:pt x="4452636" y="6011285"/>
                  </a:lnTo>
                  <a:lnTo>
                    <a:pt x="4435805" y="6006209"/>
                  </a:lnTo>
                  <a:lnTo>
                    <a:pt x="4440251" y="6023974"/>
                  </a:lnTo>
                  <a:lnTo>
                    <a:pt x="4422151" y="6025243"/>
                  </a:lnTo>
                  <a:lnTo>
                    <a:pt x="4409448" y="6012554"/>
                  </a:lnTo>
                  <a:lnTo>
                    <a:pt x="4402144" y="5999230"/>
                  </a:lnTo>
                  <a:lnTo>
                    <a:pt x="4394841" y="6000182"/>
                  </a:lnTo>
                  <a:lnTo>
                    <a:pt x="4383091" y="5992886"/>
                  </a:lnTo>
                  <a:lnTo>
                    <a:pt x="4374517" y="6004623"/>
                  </a:lnTo>
                  <a:lnTo>
                    <a:pt x="4377693" y="6021436"/>
                  </a:lnTo>
                  <a:lnTo>
                    <a:pt x="4365308" y="6035394"/>
                  </a:lnTo>
                  <a:lnTo>
                    <a:pt x="4358957" y="6041739"/>
                  </a:lnTo>
                  <a:lnTo>
                    <a:pt x="4352606" y="6040470"/>
                  </a:lnTo>
                  <a:lnTo>
                    <a:pt x="4361180" y="6029050"/>
                  </a:lnTo>
                  <a:lnTo>
                    <a:pt x="4355781" y="6026829"/>
                  </a:lnTo>
                  <a:lnTo>
                    <a:pt x="4347207" y="6033174"/>
                  </a:lnTo>
                  <a:lnTo>
                    <a:pt x="4347207" y="6019850"/>
                  </a:lnTo>
                  <a:lnTo>
                    <a:pt x="4356416" y="6010016"/>
                  </a:lnTo>
                  <a:lnTo>
                    <a:pt x="4353241" y="6008113"/>
                  </a:lnTo>
                  <a:lnTo>
                    <a:pt x="4334187" y="6009064"/>
                  </a:lnTo>
                  <a:lnTo>
                    <a:pt x="4319580" y="6020802"/>
                  </a:lnTo>
                  <a:lnTo>
                    <a:pt x="4303702" y="6016995"/>
                  </a:lnTo>
                  <a:lnTo>
                    <a:pt x="4298304" y="6022071"/>
                  </a:lnTo>
                  <a:lnTo>
                    <a:pt x="4293223" y="6018898"/>
                  </a:lnTo>
                  <a:lnTo>
                    <a:pt x="4293223" y="6010650"/>
                  </a:lnTo>
                  <a:lnTo>
                    <a:pt x="4303384" y="6002085"/>
                  </a:lnTo>
                  <a:lnTo>
                    <a:pt x="4318310" y="6001134"/>
                  </a:lnTo>
                  <a:lnTo>
                    <a:pt x="4331965" y="6001768"/>
                  </a:lnTo>
                  <a:lnTo>
                    <a:pt x="4349113" y="6003671"/>
                  </a:lnTo>
                  <a:lnTo>
                    <a:pt x="4354511" y="5993203"/>
                  </a:lnTo>
                  <a:lnTo>
                    <a:pt x="4349113" y="5983686"/>
                  </a:lnTo>
                  <a:lnTo>
                    <a:pt x="4356099" y="5978293"/>
                  </a:lnTo>
                  <a:lnTo>
                    <a:pt x="4363720" y="5982734"/>
                  </a:lnTo>
                  <a:lnTo>
                    <a:pt x="4371977" y="5974169"/>
                  </a:lnTo>
                  <a:lnTo>
                    <a:pt x="4387854" y="5968776"/>
                  </a:lnTo>
                  <a:lnTo>
                    <a:pt x="4386902" y="5965604"/>
                  </a:lnTo>
                  <a:lnTo>
                    <a:pt x="4356099" y="5966556"/>
                  </a:lnTo>
                  <a:lnTo>
                    <a:pt x="4343397" y="5965921"/>
                  </a:lnTo>
                  <a:lnTo>
                    <a:pt x="4334823" y="5975438"/>
                  </a:lnTo>
                  <a:lnTo>
                    <a:pt x="4331012" y="5976707"/>
                  </a:lnTo>
                  <a:lnTo>
                    <a:pt x="4322438" y="5976707"/>
                  </a:lnTo>
                  <a:lnTo>
                    <a:pt x="4312911" y="5972266"/>
                  </a:lnTo>
                  <a:lnTo>
                    <a:pt x="4303384" y="5973852"/>
                  </a:lnTo>
                  <a:lnTo>
                    <a:pt x="4292905" y="5986541"/>
                  </a:lnTo>
                  <a:lnTo>
                    <a:pt x="4285284" y="5983369"/>
                  </a:lnTo>
                  <a:lnTo>
                    <a:pt x="4281156" y="5969411"/>
                  </a:lnTo>
                  <a:lnTo>
                    <a:pt x="4285919" y="5958942"/>
                  </a:lnTo>
                  <a:lnTo>
                    <a:pt x="4303067" y="5956721"/>
                  </a:lnTo>
                  <a:lnTo>
                    <a:pt x="4308465" y="5955770"/>
                  </a:lnTo>
                  <a:lnTo>
                    <a:pt x="4308465" y="5947205"/>
                  </a:lnTo>
                  <a:cubicBezTo>
                    <a:pt x="4308783" y="5944033"/>
                    <a:pt x="4309100" y="5940860"/>
                    <a:pt x="4309418" y="5937688"/>
                  </a:cubicBezTo>
                  <a:lnTo>
                    <a:pt x="4298939" y="5937688"/>
                  </a:lnTo>
                  <a:lnTo>
                    <a:pt x="4293540" y="5939274"/>
                  </a:lnTo>
                  <a:lnTo>
                    <a:pt x="4281791" y="5928488"/>
                  </a:lnTo>
                  <a:cubicBezTo>
                    <a:pt x="4281473" y="5925316"/>
                    <a:pt x="4281156" y="5922143"/>
                    <a:pt x="4280838" y="5918971"/>
                  </a:cubicBezTo>
                  <a:lnTo>
                    <a:pt x="4277345" y="5909772"/>
                  </a:lnTo>
                  <a:lnTo>
                    <a:pt x="4262420" y="5897082"/>
                  </a:lnTo>
                  <a:lnTo>
                    <a:pt x="4267818" y="5891690"/>
                  </a:lnTo>
                  <a:lnTo>
                    <a:pt x="4276075" y="5896131"/>
                  </a:lnTo>
                  <a:lnTo>
                    <a:pt x="4281473" y="5884393"/>
                  </a:lnTo>
                  <a:lnTo>
                    <a:pt x="4277027" y="5870435"/>
                  </a:lnTo>
                  <a:lnTo>
                    <a:pt x="4270359" y="5863456"/>
                  </a:lnTo>
                  <a:lnTo>
                    <a:pt x="4253528" y="5853939"/>
                  </a:lnTo>
                  <a:lnTo>
                    <a:pt x="4236380" y="5828878"/>
                  </a:lnTo>
                  <a:lnTo>
                    <a:pt x="4223678" y="5829195"/>
                  </a:lnTo>
                  <a:lnTo>
                    <a:pt x="4219550" y="5843788"/>
                  </a:lnTo>
                  <a:lnTo>
                    <a:pt x="4212246" y="5840933"/>
                  </a:lnTo>
                  <a:lnTo>
                    <a:pt x="4197321" y="5826975"/>
                  </a:lnTo>
                  <a:lnTo>
                    <a:pt x="4182395" y="5823168"/>
                  </a:lnTo>
                  <a:lnTo>
                    <a:pt x="4187476" y="5806355"/>
                  </a:lnTo>
                  <a:lnTo>
                    <a:pt x="4195733" y="5808258"/>
                  </a:lnTo>
                  <a:lnTo>
                    <a:pt x="4194145" y="5814603"/>
                  </a:lnTo>
                  <a:lnTo>
                    <a:pt x="4199226" y="5816506"/>
                  </a:lnTo>
                  <a:lnTo>
                    <a:pt x="4208435" y="5805721"/>
                  </a:lnTo>
                  <a:lnTo>
                    <a:pt x="4203354" y="5798742"/>
                  </a:lnTo>
                  <a:lnTo>
                    <a:pt x="4194780" y="5794618"/>
                  </a:lnTo>
                  <a:lnTo>
                    <a:pt x="4190652" y="5777487"/>
                  </a:lnTo>
                  <a:lnTo>
                    <a:pt x="4197956" y="5775584"/>
                  </a:lnTo>
                  <a:lnTo>
                    <a:pt x="4209388" y="5778756"/>
                  </a:lnTo>
                  <a:lnTo>
                    <a:pt x="4212881" y="5790176"/>
                  </a:lnTo>
                  <a:lnTo>
                    <a:pt x="4211611" y="5800645"/>
                  </a:lnTo>
                  <a:lnTo>
                    <a:pt x="4216056" y="5809210"/>
                  </a:lnTo>
                  <a:lnTo>
                    <a:pt x="4226536" y="5812382"/>
                  </a:lnTo>
                  <a:lnTo>
                    <a:pt x="4223360" y="5800645"/>
                  </a:lnTo>
                  <a:lnTo>
                    <a:pt x="4225583" y="5795252"/>
                  </a:lnTo>
                  <a:lnTo>
                    <a:pt x="4229711" y="5798424"/>
                  </a:lnTo>
                  <a:lnTo>
                    <a:pt x="4230982" y="5812382"/>
                  </a:lnTo>
                  <a:lnTo>
                    <a:pt x="4242414" y="5805403"/>
                  </a:lnTo>
                  <a:lnTo>
                    <a:pt x="4256386" y="5807624"/>
                  </a:lnTo>
                  <a:lnTo>
                    <a:pt x="4273217" y="5807624"/>
                  </a:lnTo>
                  <a:lnTo>
                    <a:pt x="4266865" y="5799059"/>
                  </a:lnTo>
                  <a:lnTo>
                    <a:pt x="4252258" y="5798107"/>
                  </a:lnTo>
                  <a:lnTo>
                    <a:pt x="4244637" y="5797473"/>
                  </a:lnTo>
                  <a:lnTo>
                    <a:pt x="4238285" y="5789859"/>
                  </a:lnTo>
                  <a:lnTo>
                    <a:pt x="4227488" y="5772412"/>
                  </a:lnTo>
                  <a:lnTo>
                    <a:pt x="4233840" y="5763846"/>
                  </a:lnTo>
                  <a:lnTo>
                    <a:pt x="4241143" y="5767653"/>
                  </a:lnTo>
                  <a:lnTo>
                    <a:pt x="4251623" y="5754964"/>
                  </a:lnTo>
                  <a:lnTo>
                    <a:pt x="4255751" y="5744495"/>
                  </a:lnTo>
                  <a:lnTo>
                    <a:pt x="4252575" y="5740371"/>
                  </a:lnTo>
                  <a:lnTo>
                    <a:pt x="4238603" y="5746716"/>
                  </a:lnTo>
                  <a:lnTo>
                    <a:pt x="4234475" y="5742592"/>
                  </a:lnTo>
                  <a:lnTo>
                    <a:pt x="4233204" y="5727682"/>
                  </a:lnTo>
                  <a:lnTo>
                    <a:pt x="4239873" y="5720386"/>
                  </a:lnTo>
                  <a:lnTo>
                    <a:pt x="4233204" y="5713407"/>
                  </a:lnTo>
                  <a:lnTo>
                    <a:pt x="4222725" y="5707062"/>
                  </a:lnTo>
                  <a:lnTo>
                    <a:pt x="4219232" y="5699449"/>
                  </a:lnTo>
                  <a:lnTo>
                    <a:pt x="4212881" y="5699449"/>
                  </a:lnTo>
                  <a:lnTo>
                    <a:pt x="4212881" y="5690249"/>
                  </a:lnTo>
                  <a:lnTo>
                    <a:pt x="4220185" y="5690884"/>
                  </a:lnTo>
                  <a:lnTo>
                    <a:pt x="4235110" y="5686760"/>
                  </a:lnTo>
                  <a:lnTo>
                    <a:pt x="4235110" y="5682636"/>
                  </a:lnTo>
                  <a:lnTo>
                    <a:pt x="4246859" y="5681367"/>
                  </a:lnTo>
                  <a:lnTo>
                    <a:pt x="4251623" y="5673119"/>
                  </a:lnTo>
                  <a:lnTo>
                    <a:pt x="4248447" y="5663285"/>
                  </a:lnTo>
                  <a:lnTo>
                    <a:pt x="4221455" y="5672167"/>
                  </a:lnTo>
                  <a:lnTo>
                    <a:pt x="4208435" y="5672167"/>
                  </a:lnTo>
                  <a:lnTo>
                    <a:pt x="4193827" y="5671216"/>
                  </a:lnTo>
                  <a:lnTo>
                    <a:pt x="4182078" y="5684856"/>
                  </a:lnTo>
                  <a:lnTo>
                    <a:pt x="4167153" y="5685491"/>
                  </a:lnTo>
                  <a:cubicBezTo>
                    <a:pt x="4167470" y="5681155"/>
                    <a:pt x="4167788" y="5676820"/>
                    <a:pt x="4168105" y="5672484"/>
                  </a:cubicBezTo>
                  <a:lnTo>
                    <a:pt x="4172551" y="5665188"/>
                  </a:lnTo>
                  <a:cubicBezTo>
                    <a:pt x="4172869" y="5660641"/>
                    <a:pt x="4173186" y="5656094"/>
                    <a:pt x="4173504" y="5651547"/>
                  </a:cubicBezTo>
                  <a:lnTo>
                    <a:pt x="4169058" y="5637906"/>
                  </a:lnTo>
                  <a:lnTo>
                    <a:pt x="4176362" y="5618873"/>
                  </a:lnTo>
                  <a:lnTo>
                    <a:pt x="4195098" y="5603011"/>
                  </a:lnTo>
                  <a:lnTo>
                    <a:pt x="4196050" y="5595715"/>
                  </a:lnTo>
                  <a:lnTo>
                    <a:pt x="4205260" y="5583978"/>
                  </a:lnTo>
                  <a:lnTo>
                    <a:pt x="4219232" y="5580805"/>
                  </a:lnTo>
                  <a:lnTo>
                    <a:pt x="4230982" y="5565896"/>
                  </a:lnTo>
                  <a:lnTo>
                    <a:pt x="4244637" y="5563358"/>
                  </a:lnTo>
                  <a:lnTo>
                    <a:pt x="4257021" y="5561454"/>
                  </a:lnTo>
                  <a:lnTo>
                    <a:pt x="4264643" y="5553841"/>
                  </a:lnTo>
                  <a:lnTo>
                    <a:pt x="4280520" y="5557013"/>
                  </a:lnTo>
                  <a:lnTo>
                    <a:pt x="4286872" y="5570337"/>
                  </a:lnTo>
                  <a:lnTo>
                    <a:pt x="4295128" y="5575730"/>
                  </a:lnTo>
                  <a:lnTo>
                    <a:pt x="4318627" y="5575412"/>
                  </a:lnTo>
                  <a:lnTo>
                    <a:pt x="4327201" y="5566847"/>
                  </a:lnTo>
                  <a:lnTo>
                    <a:pt x="4310053" y="5556696"/>
                  </a:lnTo>
                  <a:lnTo>
                    <a:pt x="4311323" y="5550351"/>
                  </a:lnTo>
                  <a:lnTo>
                    <a:pt x="4326884" y="5547813"/>
                  </a:lnTo>
                  <a:lnTo>
                    <a:pt x="4345937" y="5550034"/>
                  </a:lnTo>
                  <a:cubicBezTo>
                    <a:pt x="4345725" y="5552889"/>
                    <a:pt x="4345514" y="5555744"/>
                    <a:pt x="4345302" y="5558599"/>
                  </a:cubicBezTo>
                  <a:lnTo>
                    <a:pt x="4334505" y="5560503"/>
                  </a:lnTo>
                  <a:lnTo>
                    <a:pt x="4358957" y="5572875"/>
                  </a:lnTo>
                  <a:lnTo>
                    <a:pt x="4384361" y="5570971"/>
                  </a:lnTo>
                  <a:lnTo>
                    <a:pt x="4414847" y="5562089"/>
                  </a:lnTo>
                  <a:lnTo>
                    <a:pt x="4437076" y="5559551"/>
                  </a:lnTo>
                  <a:lnTo>
                    <a:pt x="4446602" y="5562723"/>
                  </a:lnTo>
                  <a:lnTo>
                    <a:pt x="4458352" y="5562723"/>
                  </a:lnTo>
                  <a:lnTo>
                    <a:pt x="4458034" y="5550034"/>
                  </a:lnTo>
                  <a:lnTo>
                    <a:pt x="4452636" y="5546862"/>
                  </a:lnTo>
                  <a:lnTo>
                    <a:pt x="4438346" y="5551303"/>
                  </a:lnTo>
                  <a:lnTo>
                    <a:pt x="4430725" y="5547179"/>
                  </a:lnTo>
                  <a:lnTo>
                    <a:pt x="4421198" y="5540834"/>
                  </a:lnTo>
                  <a:lnTo>
                    <a:pt x="4438981" y="5533221"/>
                  </a:lnTo>
                  <a:lnTo>
                    <a:pt x="4442157" y="5528145"/>
                  </a:lnTo>
                  <a:lnTo>
                    <a:pt x="4469784" y="5528780"/>
                  </a:lnTo>
                  <a:lnTo>
                    <a:pt x="4481534" y="5527828"/>
                  </a:lnTo>
                  <a:lnTo>
                    <a:pt x="4484074" y="5521483"/>
                  </a:lnTo>
                  <a:lnTo>
                    <a:pt x="4503445" y="5522118"/>
                  </a:lnTo>
                  <a:lnTo>
                    <a:pt x="4525674" y="5523070"/>
                  </a:lnTo>
                  <a:lnTo>
                    <a:pt x="4518053" y="5517677"/>
                  </a:lnTo>
                  <a:lnTo>
                    <a:pt x="4503445" y="5516091"/>
                  </a:lnTo>
                  <a:lnTo>
                    <a:pt x="4489473" y="5516091"/>
                  </a:lnTo>
                  <a:lnTo>
                    <a:pt x="4484074" y="5521483"/>
                  </a:lnTo>
                  <a:lnTo>
                    <a:pt x="4471372" y="5518311"/>
                  </a:lnTo>
                  <a:lnTo>
                    <a:pt x="4466291" y="5513236"/>
                  </a:lnTo>
                  <a:cubicBezTo>
                    <a:pt x="4466609" y="5509746"/>
                    <a:pt x="4466926" y="5506257"/>
                    <a:pt x="4467244" y="5502767"/>
                  </a:cubicBezTo>
                  <a:lnTo>
                    <a:pt x="4457717" y="5498326"/>
                  </a:lnTo>
                  <a:lnTo>
                    <a:pt x="4449143" y="5491030"/>
                  </a:lnTo>
                  <a:lnTo>
                    <a:pt x="4451366" y="5488174"/>
                  </a:lnTo>
                  <a:lnTo>
                    <a:pt x="4445967" y="5484050"/>
                  </a:lnTo>
                  <a:lnTo>
                    <a:pt x="4450413" y="5474216"/>
                  </a:lnTo>
                  <a:lnTo>
                    <a:pt x="4454224" y="5462796"/>
                  </a:lnTo>
                  <a:lnTo>
                    <a:pt x="4471054" y="5460576"/>
                  </a:lnTo>
                  <a:lnTo>
                    <a:pt x="4485979" y="5470727"/>
                  </a:lnTo>
                  <a:lnTo>
                    <a:pt x="4497729" y="5466603"/>
                  </a:lnTo>
                  <a:lnTo>
                    <a:pt x="4519005" y="5472630"/>
                  </a:lnTo>
                  <a:lnTo>
                    <a:pt x="4540282" y="5474216"/>
                  </a:lnTo>
                  <a:lnTo>
                    <a:pt x="4576801" y="5462796"/>
                  </a:lnTo>
                  <a:lnTo>
                    <a:pt x="4615225" y="5473899"/>
                  </a:lnTo>
                  <a:lnTo>
                    <a:pt x="4632055" y="5472630"/>
                  </a:lnTo>
                  <a:lnTo>
                    <a:pt x="4660635" y="5469141"/>
                  </a:lnTo>
                  <a:lnTo>
                    <a:pt x="4667939" y="5447252"/>
                  </a:lnTo>
                  <a:lnTo>
                    <a:pt x="4721606" y="5417115"/>
                  </a:lnTo>
                  <a:lnTo>
                    <a:pt x="4777179" y="5385075"/>
                  </a:lnTo>
                  <a:lnTo>
                    <a:pt x="4808934" y="5377144"/>
                  </a:lnTo>
                  <a:lnTo>
                    <a:pt x="4837197" y="5363504"/>
                  </a:lnTo>
                  <a:lnTo>
                    <a:pt x="4847994" y="5354938"/>
                  </a:lnTo>
                  <a:lnTo>
                    <a:pt x="4929288" y="5357476"/>
                  </a:lnTo>
                  <a:lnTo>
                    <a:pt x="4984543" y="5364138"/>
                  </a:lnTo>
                  <a:lnTo>
                    <a:pt x="5002644" y="5359697"/>
                  </a:lnTo>
                  <a:lnTo>
                    <a:pt x="5014076" y="5347008"/>
                  </a:lnTo>
                  <a:lnTo>
                    <a:pt x="5026778" y="5345104"/>
                  </a:lnTo>
                  <a:lnTo>
                    <a:pt x="5042021" y="5383489"/>
                  </a:lnTo>
                  <a:lnTo>
                    <a:pt x="5058851" y="5387613"/>
                  </a:lnTo>
                  <a:lnTo>
                    <a:pt x="5071553" y="5399033"/>
                  </a:lnTo>
                  <a:lnTo>
                    <a:pt x="5089654" y="5402205"/>
                  </a:lnTo>
                  <a:lnTo>
                    <a:pt x="5111883" y="5391420"/>
                  </a:lnTo>
                  <a:lnTo>
                    <a:pt x="5119504" y="5394592"/>
                  </a:lnTo>
                  <a:lnTo>
                    <a:pt x="5129031" y="5401888"/>
                  </a:lnTo>
                  <a:lnTo>
                    <a:pt x="5145227" y="5438687"/>
                  </a:lnTo>
                  <a:lnTo>
                    <a:pt x="5162057" y="5443445"/>
                  </a:lnTo>
                  <a:lnTo>
                    <a:pt x="5170313" y="5439321"/>
                  </a:lnTo>
                  <a:lnTo>
                    <a:pt x="5178570" y="5438687"/>
                  </a:lnTo>
                  <a:lnTo>
                    <a:pt x="5189049" y="5448204"/>
                  </a:lnTo>
                  <a:lnTo>
                    <a:pt x="5199211" y="5454548"/>
                  </a:lnTo>
                  <a:lnTo>
                    <a:pt x="5223345" y="5460576"/>
                  </a:lnTo>
                  <a:lnTo>
                    <a:pt x="5241129" y="5475168"/>
                  </a:lnTo>
                  <a:lnTo>
                    <a:pt x="5251608" y="5480561"/>
                  </a:lnTo>
                  <a:lnTo>
                    <a:pt x="5253831" y="5470727"/>
                  </a:lnTo>
                  <a:lnTo>
                    <a:pt x="5262087" y="5470727"/>
                  </a:lnTo>
                  <a:lnTo>
                    <a:pt x="5290032" y="5485954"/>
                  </a:lnTo>
                  <a:lnTo>
                    <a:pt x="5318930" y="5495471"/>
                  </a:lnTo>
                  <a:lnTo>
                    <a:pt x="5356084" y="5482464"/>
                  </a:lnTo>
                  <a:lnTo>
                    <a:pt x="5421501" y="5468824"/>
                  </a:lnTo>
                  <a:lnTo>
                    <a:pt x="5495174" y="5479927"/>
                  </a:lnTo>
                  <a:lnTo>
                    <a:pt x="5517720" y="5481830"/>
                  </a:lnTo>
                  <a:lnTo>
                    <a:pt x="5564401" y="5452645"/>
                  </a:lnTo>
                  <a:lnTo>
                    <a:pt x="5579961" y="5450424"/>
                  </a:lnTo>
                  <a:lnTo>
                    <a:pt x="5598062" y="5437735"/>
                  </a:lnTo>
                  <a:lnTo>
                    <a:pt x="5650459" y="5377144"/>
                  </a:lnTo>
                  <a:lnTo>
                    <a:pt x="5660621" y="5382854"/>
                  </a:lnTo>
                  <a:lnTo>
                    <a:pt x="5660866" y="5382796"/>
                  </a:lnTo>
                  <a:lnTo>
                    <a:pt x="5650740" y="5377092"/>
                  </a:lnTo>
                  <a:cubicBezTo>
                    <a:pt x="5650952" y="5367558"/>
                    <a:pt x="5651163" y="5358023"/>
                    <a:pt x="5651375" y="5348489"/>
                  </a:cubicBezTo>
                  <a:lnTo>
                    <a:pt x="5636460" y="5328467"/>
                  </a:lnTo>
                  <a:lnTo>
                    <a:pt x="5629479" y="5271897"/>
                  </a:lnTo>
                  <a:lnTo>
                    <a:pt x="5604092" y="5243611"/>
                  </a:lnTo>
                  <a:lnTo>
                    <a:pt x="5598380" y="5224543"/>
                  </a:lnTo>
                  <a:lnTo>
                    <a:pt x="5585686" y="5214373"/>
                  </a:lnTo>
                  <a:lnTo>
                    <a:pt x="5545384" y="5211513"/>
                  </a:lnTo>
                  <a:lnTo>
                    <a:pt x="5520949" y="5202296"/>
                  </a:lnTo>
                  <a:lnTo>
                    <a:pt x="5511429" y="5181956"/>
                  </a:lnTo>
                  <a:lnTo>
                    <a:pt x="5512381" y="5175600"/>
                  </a:lnTo>
                  <a:lnTo>
                    <a:pt x="5502861" y="5178142"/>
                  </a:lnTo>
                  <a:lnTo>
                    <a:pt x="5482869" y="5165430"/>
                  </a:lnTo>
                  <a:lnTo>
                    <a:pt x="5475253" y="5146997"/>
                  </a:lnTo>
                  <a:lnTo>
                    <a:pt x="5474184" y="5146401"/>
                  </a:lnTo>
                  <a:lnTo>
                    <a:pt x="5451638" y="5128307"/>
                  </a:lnTo>
                  <a:lnTo>
                    <a:pt x="5417342" y="5083548"/>
                  </a:lnTo>
                  <a:lnTo>
                    <a:pt x="5373837" y="5054026"/>
                  </a:lnTo>
                  <a:lnTo>
                    <a:pt x="5345257" y="5042598"/>
                  </a:lnTo>
                  <a:lnTo>
                    <a:pt x="5320806" y="5037837"/>
                  </a:lnTo>
                  <a:lnTo>
                    <a:pt x="5300482" y="5026409"/>
                  </a:lnTo>
                  <a:cubicBezTo>
                    <a:pt x="5300376" y="5023235"/>
                    <a:pt x="5300271" y="5020060"/>
                    <a:pt x="5300165" y="5016886"/>
                  </a:cubicBezTo>
                  <a:lnTo>
                    <a:pt x="5286510" y="5008632"/>
                  </a:lnTo>
                  <a:lnTo>
                    <a:pt x="5282381" y="5016886"/>
                  </a:lnTo>
                  <a:lnTo>
                    <a:pt x="5270950" y="5014029"/>
                  </a:lnTo>
                  <a:lnTo>
                    <a:pt x="5255072" y="5010854"/>
                  </a:lnTo>
                  <a:lnTo>
                    <a:pt x="5245228" y="5009267"/>
                  </a:lnTo>
                  <a:lnTo>
                    <a:pt x="5229032" y="4980697"/>
                  </a:lnTo>
                  <a:lnTo>
                    <a:pt x="5211885" y="4944192"/>
                  </a:lnTo>
                  <a:lnTo>
                    <a:pt x="5193784" y="4938795"/>
                  </a:lnTo>
                  <a:lnTo>
                    <a:pt x="5176636" y="4938160"/>
                  </a:lnTo>
                  <a:lnTo>
                    <a:pt x="5171555" y="4925145"/>
                  </a:lnTo>
                  <a:lnTo>
                    <a:pt x="5202358" y="4917844"/>
                  </a:lnTo>
                  <a:lnTo>
                    <a:pt x="5199817" y="4907369"/>
                  </a:lnTo>
                  <a:lnTo>
                    <a:pt x="5190291" y="4906099"/>
                  </a:lnTo>
                  <a:lnTo>
                    <a:pt x="5185210" y="4911495"/>
                  </a:lnTo>
                  <a:lnTo>
                    <a:pt x="5188068" y="4894671"/>
                  </a:lnTo>
                  <a:lnTo>
                    <a:pt x="5207121" y="4898798"/>
                  </a:lnTo>
                  <a:lnTo>
                    <a:pt x="5217918" y="4907051"/>
                  </a:lnTo>
                  <a:cubicBezTo>
                    <a:pt x="5217600" y="4909802"/>
                    <a:pt x="5217283" y="4912554"/>
                    <a:pt x="5216965" y="4915305"/>
                  </a:cubicBezTo>
                  <a:lnTo>
                    <a:pt x="5234748" y="4917527"/>
                  </a:lnTo>
                  <a:lnTo>
                    <a:pt x="5225222" y="4907051"/>
                  </a:lnTo>
                  <a:lnTo>
                    <a:pt x="5243322" y="4908956"/>
                  </a:lnTo>
                  <a:lnTo>
                    <a:pt x="5249673" y="4901655"/>
                  </a:lnTo>
                  <a:lnTo>
                    <a:pt x="5252531" y="4881338"/>
                  </a:lnTo>
                  <a:lnTo>
                    <a:pt x="5262058" y="4868641"/>
                  </a:lnTo>
                  <a:lnTo>
                    <a:pt x="5276983" y="4862292"/>
                  </a:lnTo>
                  <a:lnTo>
                    <a:pt x="5279841" y="4842293"/>
                  </a:lnTo>
                  <a:lnTo>
                    <a:pt x="5300482" y="4809279"/>
                  </a:lnTo>
                  <a:lnTo>
                    <a:pt x="5309056" y="4810232"/>
                  </a:lnTo>
                  <a:lnTo>
                    <a:pt x="5302705" y="4819755"/>
                  </a:lnTo>
                  <a:lnTo>
                    <a:pt x="5305245" y="4831500"/>
                  </a:lnTo>
                  <a:lnTo>
                    <a:pt x="5318900" y="4840706"/>
                  </a:lnTo>
                  <a:lnTo>
                    <a:pt x="5328109" y="4832135"/>
                  </a:lnTo>
                  <a:lnTo>
                    <a:pt x="5327157" y="4827056"/>
                  </a:lnTo>
                  <a:lnTo>
                    <a:pt x="5322711" y="4821660"/>
                  </a:lnTo>
                  <a:lnTo>
                    <a:pt x="5323981" y="4831183"/>
                  </a:lnTo>
                  <a:lnTo>
                    <a:pt x="5316360" y="4823882"/>
                  </a:lnTo>
                  <a:lnTo>
                    <a:pt x="5314454" y="4815628"/>
                  </a:lnTo>
                  <a:lnTo>
                    <a:pt x="5317630" y="4811501"/>
                  </a:lnTo>
                  <a:lnTo>
                    <a:pt x="5327157" y="4801978"/>
                  </a:lnTo>
                  <a:lnTo>
                    <a:pt x="5333508" y="4801661"/>
                  </a:lnTo>
                  <a:lnTo>
                    <a:pt x="5342082" y="4813089"/>
                  </a:lnTo>
                  <a:lnTo>
                    <a:pt x="5351608" y="4815311"/>
                  </a:lnTo>
                  <a:lnTo>
                    <a:pt x="5359547" y="4808010"/>
                  </a:lnTo>
                  <a:lnTo>
                    <a:pt x="5342717" y="4796264"/>
                  </a:lnTo>
                  <a:lnTo>
                    <a:pt x="5340494" y="4790868"/>
                  </a:lnTo>
                  <a:lnTo>
                    <a:pt x="5309691" y="4767060"/>
                  </a:lnTo>
                  <a:lnTo>
                    <a:pt x="5305563" y="4772456"/>
                  </a:lnTo>
                  <a:lnTo>
                    <a:pt x="5292861" y="4758806"/>
                  </a:lnTo>
                  <a:lnTo>
                    <a:pt x="5283969" y="4741030"/>
                  </a:lnTo>
                  <a:lnTo>
                    <a:pt x="5280794" y="4721983"/>
                  </a:lnTo>
                  <a:lnTo>
                    <a:pt x="5298894" y="4732459"/>
                  </a:lnTo>
                  <a:lnTo>
                    <a:pt x="5315725" y="4725792"/>
                  </a:lnTo>
                  <a:lnTo>
                    <a:pt x="5318900" y="4719444"/>
                  </a:lnTo>
                  <a:lnTo>
                    <a:pt x="5328427" y="4721666"/>
                  </a:lnTo>
                  <a:lnTo>
                    <a:pt x="5336048" y="4728967"/>
                  </a:lnTo>
                  <a:lnTo>
                    <a:pt x="5356689" y="4728649"/>
                  </a:lnTo>
                  <a:lnTo>
                    <a:pt x="5356689" y="4718491"/>
                  </a:lnTo>
                  <a:lnTo>
                    <a:pt x="5343987" y="4709920"/>
                  </a:lnTo>
                  <a:lnTo>
                    <a:pt x="5337636" y="4718491"/>
                  </a:lnTo>
                  <a:lnTo>
                    <a:pt x="5331285" y="4708968"/>
                  </a:lnTo>
                  <a:lnTo>
                    <a:pt x="5334460" y="4700397"/>
                  </a:lnTo>
                  <a:lnTo>
                    <a:pt x="5339859" y="4696270"/>
                  </a:lnTo>
                  <a:lnTo>
                    <a:pt x="5363358" y="4697223"/>
                  </a:lnTo>
                  <a:lnTo>
                    <a:pt x="5375742" y="4686430"/>
                  </a:lnTo>
                  <a:lnTo>
                    <a:pt x="5386222" y="4681986"/>
                  </a:lnTo>
                  <a:lnTo>
                    <a:pt x="5430362" y="4672462"/>
                  </a:lnTo>
                  <a:lnTo>
                    <a:pt x="5430362" y="4663892"/>
                  </a:lnTo>
                  <a:lnTo>
                    <a:pt x="5418612" y="4657543"/>
                  </a:lnTo>
                  <a:lnTo>
                    <a:pt x="5420835" y="4648019"/>
                  </a:lnTo>
                  <a:lnTo>
                    <a:pt x="5416707" y="4641036"/>
                  </a:lnTo>
                  <a:lnTo>
                    <a:pt x="5393208" y="4645163"/>
                  </a:lnTo>
                  <a:lnTo>
                    <a:pt x="5379553" y="4654686"/>
                  </a:lnTo>
                  <a:lnTo>
                    <a:pt x="5352243" y="4657225"/>
                  </a:lnTo>
                  <a:lnTo>
                    <a:pt x="5331230" y="4660361"/>
                  </a:lnTo>
                  <a:cubicBezTo>
                    <a:pt x="5331190" y="4660605"/>
                    <a:pt x="5331149" y="4660850"/>
                    <a:pt x="5331109" y="4661094"/>
                  </a:cubicBezTo>
                  <a:lnTo>
                    <a:pt x="5315234" y="4676033"/>
                  </a:lnTo>
                  <a:lnTo>
                    <a:pt x="5309836" y="4676351"/>
                  </a:lnTo>
                  <a:lnTo>
                    <a:pt x="5314281" y="4666816"/>
                  </a:lnTo>
                  <a:lnTo>
                    <a:pt x="5285389" y="4662366"/>
                  </a:lnTo>
                  <a:lnTo>
                    <a:pt x="5258401" y="4676669"/>
                  </a:lnTo>
                  <a:lnTo>
                    <a:pt x="5249829" y="4690337"/>
                  </a:lnTo>
                  <a:lnTo>
                    <a:pt x="5242844" y="4694787"/>
                  </a:lnTo>
                  <a:lnTo>
                    <a:pt x="5238399" y="4692562"/>
                  </a:lnTo>
                  <a:lnTo>
                    <a:pt x="5206649" y="4704640"/>
                  </a:lnTo>
                  <a:lnTo>
                    <a:pt x="5195219" y="4725936"/>
                  </a:lnTo>
                  <a:lnTo>
                    <a:pt x="5184741" y="4732293"/>
                  </a:lnTo>
                  <a:lnTo>
                    <a:pt x="5178391" y="4719579"/>
                  </a:lnTo>
                  <a:lnTo>
                    <a:pt x="5164421" y="4717672"/>
                  </a:lnTo>
                  <a:lnTo>
                    <a:pt x="5151721" y="4719897"/>
                  </a:lnTo>
                  <a:lnTo>
                    <a:pt x="5147594" y="4731657"/>
                  </a:lnTo>
                  <a:lnTo>
                    <a:pt x="5144736" y="4744053"/>
                  </a:lnTo>
                  <a:lnTo>
                    <a:pt x="5132036" y="4746596"/>
                  </a:lnTo>
                  <a:lnTo>
                    <a:pt x="5132036" y="4739921"/>
                  </a:lnTo>
                  <a:lnTo>
                    <a:pt x="5116161" y="4732611"/>
                  </a:lnTo>
                  <a:lnTo>
                    <a:pt x="5101239" y="4750728"/>
                  </a:lnTo>
                  <a:lnTo>
                    <a:pt x="5080284" y="4761535"/>
                  </a:lnTo>
                  <a:lnTo>
                    <a:pt x="5055836" y="4769164"/>
                  </a:lnTo>
                  <a:lnTo>
                    <a:pt x="5050756" y="4763124"/>
                  </a:lnTo>
                  <a:lnTo>
                    <a:pt x="5045994" y="4736425"/>
                  </a:lnTo>
                  <a:lnTo>
                    <a:pt x="5040914" y="4745960"/>
                  </a:lnTo>
                  <a:lnTo>
                    <a:pt x="5045359" y="4773296"/>
                  </a:lnTo>
                  <a:lnTo>
                    <a:pt x="5051709" y="4774567"/>
                  </a:lnTo>
                  <a:lnTo>
                    <a:pt x="5042501" y="4780924"/>
                  </a:lnTo>
                  <a:lnTo>
                    <a:pt x="5039961" y="4775838"/>
                  </a:lnTo>
                  <a:lnTo>
                    <a:pt x="5039009" y="4766303"/>
                  </a:lnTo>
                  <a:lnTo>
                    <a:pt x="5033611" y="4758992"/>
                  </a:lnTo>
                  <a:lnTo>
                    <a:pt x="5028531" y="4776792"/>
                  </a:lnTo>
                  <a:lnTo>
                    <a:pt x="5032976" y="4779017"/>
                  </a:lnTo>
                  <a:lnTo>
                    <a:pt x="5019006" y="4792684"/>
                  </a:lnTo>
                  <a:lnTo>
                    <a:pt x="5004401" y="4799359"/>
                  </a:lnTo>
                  <a:lnTo>
                    <a:pt x="4999004" y="4803491"/>
                  </a:lnTo>
                  <a:lnTo>
                    <a:pt x="4987574" y="4805716"/>
                  </a:lnTo>
                  <a:lnTo>
                    <a:pt x="4983446" y="4824787"/>
                  </a:lnTo>
                  <a:lnTo>
                    <a:pt x="4974874" y="4829873"/>
                  </a:lnTo>
                  <a:lnTo>
                    <a:pt x="4968524" y="4826694"/>
                  </a:lnTo>
                  <a:lnTo>
                    <a:pt x="4965349" y="4818748"/>
                  </a:lnTo>
                  <a:lnTo>
                    <a:pt x="4974874" y="4813980"/>
                  </a:lnTo>
                  <a:lnTo>
                    <a:pt x="4974874" y="4810166"/>
                  </a:lnTo>
                  <a:lnTo>
                    <a:pt x="4965349" y="4815570"/>
                  </a:lnTo>
                  <a:lnTo>
                    <a:pt x="4952649" y="4800631"/>
                  </a:lnTo>
                  <a:lnTo>
                    <a:pt x="4941854" y="4801902"/>
                  </a:lnTo>
                  <a:lnTo>
                    <a:pt x="4938679" y="4810166"/>
                  </a:lnTo>
                  <a:lnTo>
                    <a:pt x="4930424" y="4803173"/>
                  </a:lnTo>
                  <a:lnTo>
                    <a:pt x="4922804" y="4814934"/>
                  </a:lnTo>
                  <a:lnTo>
                    <a:pt x="4917724" y="4801902"/>
                  </a:lnTo>
                  <a:lnTo>
                    <a:pt x="4910104" y="4792684"/>
                  </a:lnTo>
                  <a:lnTo>
                    <a:pt x="4896451" y="4784420"/>
                  </a:lnTo>
                  <a:lnTo>
                    <a:pt x="4893276" y="4803491"/>
                  </a:lnTo>
                  <a:lnTo>
                    <a:pt x="4900896" y="4812709"/>
                  </a:lnTo>
                  <a:lnTo>
                    <a:pt x="4907246" y="4819066"/>
                  </a:lnTo>
                  <a:lnTo>
                    <a:pt x="4916771" y="4820020"/>
                  </a:lnTo>
                  <a:lnTo>
                    <a:pt x="4929471" y="4827330"/>
                  </a:lnTo>
                  <a:lnTo>
                    <a:pt x="4932646" y="4840044"/>
                  </a:lnTo>
                  <a:lnTo>
                    <a:pt x="4939314" y="4841951"/>
                  </a:lnTo>
                  <a:lnTo>
                    <a:pt x="4937091" y="4826059"/>
                  </a:lnTo>
                  <a:lnTo>
                    <a:pt x="4938679" y="4819702"/>
                  </a:lnTo>
                  <a:lnTo>
                    <a:pt x="4960269" y="4833051"/>
                  </a:lnTo>
                  <a:lnTo>
                    <a:pt x="4969794" y="4836548"/>
                  </a:lnTo>
                  <a:lnTo>
                    <a:pt x="4977414" y="4841633"/>
                  </a:lnTo>
                  <a:lnTo>
                    <a:pt x="4964714" y="4854347"/>
                  </a:lnTo>
                  <a:lnTo>
                    <a:pt x="4963444" y="4857526"/>
                  </a:lnTo>
                  <a:lnTo>
                    <a:pt x="4982811" y="4855301"/>
                  </a:lnTo>
                  <a:lnTo>
                    <a:pt x="4990114" y="4859433"/>
                  </a:lnTo>
                  <a:lnTo>
                    <a:pt x="4983764" y="4865790"/>
                  </a:lnTo>
                  <a:lnTo>
                    <a:pt x="4999639" y="4865790"/>
                  </a:lnTo>
                  <a:lnTo>
                    <a:pt x="5011386" y="4870876"/>
                  </a:lnTo>
                  <a:lnTo>
                    <a:pt x="5021864" y="4883590"/>
                  </a:lnTo>
                  <a:lnTo>
                    <a:pt x="5015831" y="4909653"/>
                  </a:lnTo>
                  <a:lnTo>
                    <a:pt x="5036151" y="4910607"/>
                  </a:lnTo>
                  <a:lnTo>
                    <a:pt x="5076474" y="4925228"/>
                  </a:lnTo>
                  <a:lnTo>
                    <a:pt x="5079649" y="4917917"/>
                  </a:lnTo>
                  <a:lnTo>
                    <a:pt x="5052979" y="4901071"/>
                  </a:lnTo>
                  <a:lnTo>
                    <a:pt x="5031389" y="4869604"/>
                  </a:lnTo>
                  <a:lnTo>
                    <a:pt x="5012974" y="4834005"/>
                  </a:lnTo>
                  <a:lnTo>
                    <a:pt x="5004719" y="4842269"/>
                  </a:lnTo>
                  <a:lnTo>
                    <a:pt x="4999321" y="4834005"/>
                  </a:lnTo>
                  <a:lnTo>
                    <a:pt x="4995194" y="4819384"/>
                  </a:lnTo>
                  <a:lnTo>
                    <a:pt x="5002496" y="4816205"/>
                  </a:lnTo>
                  <a:lnTo>
                    <a:pt x="5001544" y="4809848"/>
                  </a:lnTo>
                  <a:lnTo>
                    <a:pt x="5004719" y="4807623"/>
                  </a:lnTo>
                  <a:lnTo>
                    <a:pt x="5036786" y="4869604"/>
                  </a:lnTo>
                  <a:lnTo>
                    <a:pt x="5057106" y="4899164"/>
                  </a:lnTo>
                  <a:lnTo>
                    <a:pt x="5078696" y="4909335"/>
                  </a:lnTo>
                  <a:lnTo>
                    <a:pt x="5085999" y="4911560"/>
                  </a:lnTo>
                  <a:lnTo>
                    <a:pt x="5094254" y="4912196"/>
                  </a:lnTo>
                  <a:lnTo>
                    <a:pt x="5098381" y="4905839"/>
                  </a:lnTo>
                  <a:lnTo>
                    <a:pt x="5106954" y="4896304"/>
                  </a:lnTo>
                  <a:lnTo>
                    <a:pt x="5116479" y="4911243"/>
                  </a:lnTo>
                  <a:lnTo>
                    <a:pt x="5126004" y="4904886"/>
                  </a:lnTo>
                  <a:lnTo>
                    <a:pt x="5130131" y="4898211"/>
                  </a:lnTo>
                  <a:lnTo>
                    <a:pt x="5148864" y="4893761"/>
                  </a:lnTo>
                  <a:lnTo>
                    <a:pt x="5162834" y="4895986"/>
                  </a:lnTo>
                  <a:lnTo>
                    <a:pt x="5181249" y="4909335"/>
                  </a:lnTo>
                  <a:lnTo>
                    <a:pt x="5175534" y="4914739"/>
                  </a:lnTo>
                  <a:lnTo>
                    <a:pt x="5160929" y="4912832"/>
                  </a:lnTo>
                  <a:lnTo>
                    <a:pt x="5156801" y="4915057"/>
                  </a:lnTo>
                  <a:cubicBezTo>
                    <a:pt x="5156589" y="4921626"/>
                    <a:pt x="5156378" y="4928194"/>
                    <a:pt x="5156166" y="4934763"/>
                  </a:cubicBezTo>
                  <a:lnTo>
                    <a:pt x="5151721" y="4947477"/>
                  </a:lnTo>
                  <a:lnTo>
                    <a:pt x="5144419" y="4948749"/>
                  </a:lnTo>
                  <a:lnTo>
                    <a:pt x="5131719" y="4950974"/>
                  </a:lnTo>
                  <a:lnTo>
                    <a:pt x="5117114" y="4960827"/>
                  </a:lnTo>
                  <a:lnTo>
                    <a:pt x="5094571" y="4943028"/>
                  </a:lnTo>
                  <a:lnTo>
                    <a:pt x="5071076" y="4943981"/>
                  </a:lnTo>
                  <a:lnTo>
                    <a:pt x="5061869" y="4955742"/>
                  </a:lnTo>
                  <a:lnTo>
                    <a:pt x="5055519" y="4969409"/>
                  </a:lnTo>
                  <a:lnTo>
                    <a:pt x="5033611" y="4976402"/>
                  </a:lnTo>
                  <a:lnTo>
                    <a:pt x="5025039" y="4986891"/>
                  </a:lnTo>
                  <a:lnTo>
                    <a:pt x="5012339" y="4987845"/>
                  </a:lnTo>
                  <a:lnTo>
                    <a:pt x="5002814" y="4981488"/>
                  </a:lnTo>
                  <a:lnTo>
                    <a:pt x="4994241" y="4986255"/>
                  </a:lnTo>
                  <a:lnTo>
                    <a:pt x="4972334" y="5008505"/>
                  </a:lnTo>
                  <a:lnTo>
                    <a:pt x="4941854" y="5033933"/>
                  </a:lnTo>
                  <a:lnTo>
                    <a:pt x="4914866" y="5053004"/>
                  </a:lnTo>
                  <a:lnTo>
                    <a:pt x="4887879" y="5037429"/>
                  </a:lnTo>
                  <a:lnTo>
                    <a:pt x="4861526" y="5034568"/>
                  </a:lnTo>
                  <a:lnTo>
                    <a:pt x="4859304" y="5027258"/>
                  </a:lnTo>
                  <a:lnTo>
                    <a:pt x="4877401" y="5013590"/>
                  </a:lnTo>
                  <a:lnTo>
                    <a:pt x="4873909" y="4995473"/>
                  </a:lnTo>
                  <a:lnTo>
                    <a:pt x="4881211" y="4992294"/>
                  </a:lnTo>
                  <a:lnTo>
                    <a:pt x="4885339" y="4962734"/>
                  </a:lnTo>
                  <a:lnTo>
                    <a:pt x="4870099" y="4939849"/>
                  </a:lnTo>
                  <a:lnTo>
                    <a:pt x="4854224" y="4945253"/>
                  </a:lnTo>
                  <a:lnTo>
                    <a:pt x="4851049" y="4936671"/>
                  </a:lnTo>
                  <a:lnTo>
                    <a:pt x="4831046" y="4919825"/>
                  </a:lnTo>
                  <a:lnTo>
                    <a:pt x="4818029" y="4918871"/>
                  </a:lnTo>
                  <a:lnTo>
                    <a:pt x="4810726" y="4929678"/>
                  </a:lnTo>
                  <a:lnTo>
                    <a:pt x="4797074" y="4924592"/>
                  </a:lnTo>
                  <a:lnTo>
                    <a:pt x="4784056" y="4917282"/>
                  </a:lnTo>
                  <a:lnTo>
                    <a:pt x="4780881" y="4909018"/>
                  </a:lnTo>
                  <a:lnTo>
                    <a:pt x="4787549" y="4904250"/>
                  </a:lnTo>
                  <a:lnTo>
                    <a:pt x="4808186" y="4888357"/>
                  </a:lnTo>
                  <a:lnTo>
                    <a:pt x="4836444" y="4865154"/>
                  </a:lnTo>
                  <a:lnTo>
                    <a:pt x="4839619" y="4855619"/>
                  </a:lnTo>
                  <a:lnTo>
                    <a:pt x="4844064" y="4862929"/>
                  </a:lnTo>
                  <a:lnTo>
                    <a:pt x="4866289" y="4854030"/>
                  </a:lnTo>
                  <a:lnTo>
                    <a:pt x="4894546" y="4846719"/>
                  </a:lnTo>
                  <a:lnTo>
                    <a:pt x="4905341" y="4849897"/>
                  </a:lnTo>
                  <a:lnTo>
                    <a:pt x="4899944" y="4839091"/>
                  </a:lnTo>
                  <a:lnTo>
                    <a:pt x="4909469" y="4829555"/>
                  </a:lnTo>
                  <a:lnTo>
                    <a:pt x="4891371" y="4835912"/>
                  </a:lnTo>
                  <a:cubicBezTo>
                    <a:pt x="4891054" y="4832098"/>
                    <a:pt x="4890736" y="4828283"/>
                    <a:pt x="4890419" y="4824469"/>
                  </a:cubicBezTo>
                  <a:lnTo>
                    <a:pt x="4885021" y="4817159"/>
                  </a:lnTo>
                  <a:lnTo>
                    <a:pt x="4882481" y="4795863"/>
                  </a:lnTo>
                  <a:lnTo>
                    <a:pt x="4877719" y="4809848"/>
                  </a:lnTo>
                  <a:lnTo>
                    <a:pt x="4870099" y="4812073"/>
                  </a:lnTo>
                  <a:lnTo>
                    <a:pt x="4875496" y="4825741"/>
                  </a:lnTo>
                  <a:lnTo>
                    <a:pt x="4871369" y="4824787"/>
                  </a:lnTo>
                  <a:lnTo>
                    <a:pt x="4861526" y="4818430"/>
                  </a:lnTo>
                  <a:lnTo>
                    <a:pt x="4855176" y="4819384"/>
                  </a:lnTo>
                  <a:lnTo>
                    <a:pt x="4847874" y="4815570"/>
                  </a:lnTo>
                  <a:cubicBezTo>
                    <a:pt x="4847556" y="4811650"/>
                    <a:pt x="4847239" y="4807729"/>
                    <a:pt x="4846921" y="4803809"/>
                  </a:cubicBezTo>
                  <a:lnTo>
                    <a:pt x="4839301" y="4809213"/>
                  </a:lnTo>
                  <a:lnTo>
                    <a:pt x="4829776" y="4801584"/>
                  </a:lnTo>
                  <a:lnTo>
                    <a:pt x="4826601" y="4807941"/>
                  </a:lnTo>
                  <a:lnTo>
                    <a:pt x="4821204" y="4809213"/>
                  </a:lnTo>
                  <a:lnTo>
                    <a:pt x="4808504" y="4811755"/>
                  </a:lnTo>
                  <a:lnTo>
                    <a:pt x="4795169" y="4816841"/>
                  </a:lnTo>
                  <a:lnTo>
                    <a:pt x="4794216" y="4824469"/>
                  </a:lnTo>
                  <a:lnTo>
                    <a:pt x="4816441" y="4828284"/>
                  </a:lnTo>
                  <a:lnTo>
                    <a:pt x="4808821" y="4830509"/>
                  </a:lnTo>
                  <a:lnTo>
                    <a:pt x="4785644" y="4826377"/>
                  </a:lnTo>
                  <a:lnTo>
                    <a:pt x="4775166" y="4828602"/>
                  </a:lnTo>
                  <a:lnTo>
                    <a:pt x="4701824" y="4809530"/>
                  </a:lnTo>
                  <a:lnTo>
                    <a:pt x="4699601" y="4797770"/>
                  </a:lnTo>
                  <a:lnTo>
                    <a:pt x="4704999" y="4808259"/>
                  </a:lnTo>
                  <a:lnTo>
                    <a:pt x="4765324" y="4822562"/>
                  </a:lnTo>
                  <a:lnTo>
                    <a:pt x="4776119" y="4823198"/>
                  </a:lnTo>
                  <a:lnTo>
                    <a:pt x="4746274" y="4799677"/>
                  </a:lnTo>
                  <a:lnTo>
                    <a:pt x="4729446" y="4799677"/>
                  </a:lnTo>
                  <a:lnTo>
                    <a:pt x="4726271" y="4807941"/>
                  </a:lnTo>
                  <a:lnTo>
                    <a:pt x="4713571" y="4802856"/>
                  </a:lnTo>
                  <a:lnTo>
                    <a:pt x="4712301" y="4792367"/>
                  </a:lnTo>
                  <a:lnTo>
                    <a:pt x="4740559" y="4785692"/>
                  </a:lnTo>
                  <a:lnTo>
                    <a:pt x="4746909" y="4784738"/>
                  </a:lnTo>
                  <a:lnTo>
                    <a:pt x="4737384" y="4768846"/>
                  </a:lnTo>
                  <a:lnTo>
                    <a:pt x="4717381" y="4764714"/>
                  </a:lnTo>
                  <a:lnTo>
                    <a:pt x="4706586" y="4770117"/>
                  </a:lnTo>
                  <a:lnTo>
                    <a:pt x="4689759" y="4756767"/>
                  </a:lnTo>
                  <a:lnTo>
                    <a:pt x="4687536" y="4752317"/>
                  </a:lnTo>
                  <a:lnTo>
                    <a:pt x="4704681" y="4757721"/>
                  </a:lnTo>
                  <a:lnTo>
                    <a:pt x="4709761" y="4754225"/>
                  </a:lnTo>
                  <a:lnTo>
                    <a:pt x="4729129" y="4759628"/>
                  </a:lnTo>
                  <a:lnTo>
                    <a:pt x="4748179" y="4763442"/>
                  </a:lnTo>
                  <a:lnTo>
                    <a:pt x="4764054" y="4769799"/>
                  </a:lnTo>
                  <a:lnTo>
                    <a:pt x="4808821" y="4724982"/>
                  </a:lnTo>
                  <a:lnTo>
                    <a:pt x="4767864" y="4752953"/>
                  </a:lnTo>
                  <a:lnTo>
                    <a:pt x="4745956" y="4759310"/>
                  </a:lnTo>
                  <a:lnTo>
                    <a:pt x="4735161" y="4747868"/>
                  </a:lnTo>
                  <a:lnTo>
                    <a:pt x="4727541" y="4738332"/>
                  </a:lnTo>
                  <a:lnTo>
                    <a:pt x="4725636" y="4731339"/>
                  </a:lnTo>
                  <a:lnTo>
                    <a:pt x="4723414" y="4717354"/>
                  </a:lnTo>
                  <a:lnTo>
                    <a:pt x="4731351" y="4710043"/>
                  </a:lnTo>
                  <a:lnTo>
                    <a:pt x="4726271" y="4699236"/>
                  </a:lnTo>
                  <a:lnTo>
                    <a:pt x="4725001" y="4688747"/>
                  </a:lnTo>
                  <a:lnTo>
                    <a:pt x="4720874" y="4703686"/>
                  </a:lnTo>
                  <a:lnTo>
                    <a:pt x="4725001" y="4708772"/>
                  </a:lnTo>
                  <a:lnTo>
                    <a:pt x="4714841" y="4717354"/>
                  </a:lnTo>
                  <a:lnTo>
                    <a:pt x="4717064" y="4729114"/>
                  </a:lnTo>
                  <a:lnTo>
                    <a:pt x="4722144" y="4737378"/>
                  </a:lnTo>
                  <a:lnTo>
                    <a:pt x="4720239" y="4744689"/>
                  </a:lnTo>
                  <a:lnTo>
                    <a:pt x="4708809" y="4749139"/>
                  </a:lnTo>
                  <a:lnTo>
                    <a:pt x="4701189" y="4742782"/>
                  </a:lnTo>
                  <a:lnTo>
                    <a:pt x="4696109" y="4747232"/>
                  </a:lnTo>
                  <a:lnTo>
                    <a:pt x="4683409" y="4747232"/>
                  </a:lnTo>
                  <a:lnTo>
                    <a:pt x="4695791" y="4725936"/>
                  </a:lnTo>
                  <a:lnTo>
                    <a:pt x="4684044" y="4726254"/>
                  </a:lnTo>
                  <a:lnTo>
                    <a:pt x="4679916" y="4718943"/>
                  </a:lnTo>
                  <a:lnTo>
                    <a:pt x="4682456" y="4738650"/>
                  </a:lnTo>
                  <a:lnTo>
                    <a:pt x="4676106" y="4744371"/>
                  </a:lnTo>
                  <a:lnTo>
                    <a:pt x="4659914" y="4746596"/>
                  </a:lnTo>
                  <a:lnTo>
                    <a:pt x="4649436" y="4751682"/>
                  </a:lnTo>
                  <a:lnTo>
                    <a:pt x="4619591" y="4753271"/>
                  </a:lnTo>
                  <a:lnTo>
                    <a:pt x="4614829" y="4759628"/>
                  </a:lnTo>
                  <a:lnTo>
                    <a:pt x="4618956" y="4769799"/>
                  </a:lnTo>
                  <a:lnTo>
                    <a:pt x="4611654" y="4781560"/>
                  </a:lnTo>
                  <a:lnTo>
                    <a:pt x="4609749" y="4797452"/>
                  </a:lnTo>
                  <a:lnTo>
                    <a:pt x="4597049" y="4809213"/>
                  </a:lnTo>
                  <a:lnTo>
                    <a:pt x="4587524" y="4820655"/>
                  </a:lnTo>
                  <a:lnTo>
                    <a:pt x="4587524" y="4816523"/>
                  </a:lnTo>
                  <a:lnTo>
                    <a:pt x="4592921" y="4807941"/>
                  </a:lnTo>
                  <a:lnTo>
                    <a:pt x="4583396" y="4805081"/>
                  </a:lnTo>
                  <a:lnTo>
                    <a:pt x="4575776" y="4799995"/>
                  </a:lnTo>
                  <a:lnTo>
                    <a:pt x="4572601" y="4788235"/>
                  </a:lnTo>
                  <a:lnTo>
                    <a:pt x="4568474" y="4796816"/>
                  </a:lnTo>
                  <a:lnTo>
                    <a:pt x="4565299" y="4787599"/>
                  </a:lnTo>
                  <a:lnTo>
                    <a:pt x="4556726" y="4784420"/>
                  </a:lnTo>
                  <a:lnTo>
                    <a:pt x="4553551" y="4798088"/>
                  </a:lnTo>
                  <a:lnTo>
                    <a:pt x="4566251" y="4811755"/>
                  </a:lnTo>
                  <a:lnTo>
                    <a:pt x="4574824" y="4815887"/>
                  </a:lnTo>
                  <a:lnTo>
                    <a:pt x="4580539" y="4820020"/>
                  </a:lnTo>
                  <a:cubicBezTo>
                    <a:pt x="4580856" y="4824152"/>
                    <a:pt x="4581174" y="4828284"/>
                    <a:pt x="4581491" y="4832416"/>
                  </a:cubicBezTo>
                  <a:lnTo>
                    <a:pt x="4576094" y="4845130"/>
                  </a:lnTo>
                  <a:lnTo>
                    <a:pt x="4564664" y="4848308"/>
                  </a:lnTo>
                  <a:lnTo>
                    <a:pt x="4557361" y="4856890"/>
                  </a:lnTo>
                  <a:lnTo>
                    <a:pt x="4552281" y="4857844"/>
                  </a:lnTo>
                  <a:lnTo>
                    <a:pt x="4539264" y="4858479"/>
                  </a:lnTo>
                  <a:lnTo>
                    <a:pt x="4523388" y="4862611"/>
                  </a:lnTo>
                  <a:lnTo>
                    <a:pt x="4531961" y="4871193"/>
                  </a:lnTo>
                  <a:lnTo>
                    <a:pt x="4513228" y="4882636"/>
                  </a:lnTo>
                  <a:lnTo>
                    <a:pt x="4507831" y="4875325"/>
                  </a:lnTo>
                  <a:lnTo>
                    <a:pt x="4504338" y="4865154"/>
                  </a:lnTo>
                  <a:lnTo>
                    <a:pt x="4508466" y="4859751"/>
                  </a:lnTo>
                  <a:lnTo>
                    <a:pt x="4508466" y="4849262"/>
                  </a:lnTo>
                  <a:lnTo>
                    <a:pt x="4502116" y="4843858"/>
                  </a:lnTo>
                  <a:lnTo>
                    <a:pt x="4493861" y="4868333"/>
                  </a:lnTo>
                  <a:cubicBezTo>
                    <a:pt x="4493543" y="4873842"/>
                    <a:pt x="4493226" y="4879352"/>
                    <a:pt x="4492908" y="4884861"/>
                  </a:cubicBezTo>
                  <a:lnTo>
                    <a:pt x="4503703" y="4891218"/>
                  </a:lnTo>
                  <a:lnTo>
                    <a:pt x="4505926" y="4905203"/>
                  </a:lnTo>
                  <a:lnTo>
                    <a:pt x="4497671" y="4910289"/>
                  </a:lnTo>
                  <a:lnTo>
                    <a:pt x="4499868" y="4919360"/>
                  </a:lnTo>
                  <a:lnTo>
                    <a:pt x="4500840" y="4920286"/>
                  </a:lnTo>
                  <a:lnTo>
                    <a:pt x="4506875" y="4943464"/>
                  </a:lnTo>
                  <a:cubicBezTo>
                    <a:pt x="4506557" y="4951507"/>
                    <a:pt x="4506240" y="4959551"/>
                    <a:pt x="4505922" y="4967594"/>
                  </a:cubicBezTo>
                  <a:lnTo>
                    <a:pt x="4499570" y="4964736"/>
                  </a:lnTo>
                  <a:lnTo>
                    <a:pt x="4505922" y="4976166"/>
                  </a:lnTo>
                  <a:cubicBezTo>
                    <a:pt x="4505604" y="4979976"/>
                    <a:pt x="4505287" y="4983786"/>
                    <a:pt x="4504969" y="4987596"/>
                  </a:cubicBezTo>
                  <a:lnTo>
                    <a:pt x="4487183" y="4995216"/>
                  </a:lnTo>
                  <a:lnTo>
                    <a:pt x="4475749" y="5001884"/>
                  </a:lnTo>
                  <a:lnTo>
                    <a:pt x="4460821" y="5005059"/>
                  </a:lnTo>
                  <a:lnTo>
                    <a:pt x="4447164" y="5022204"/>
                  </a:lnTo>
                  <a:lnTo>
                    <a:pt x="4430330" y="5038079"/>
                  </a:lnTo>
                  <a:lnTo>
                    <a:pt x="4433506" y="5029506"/>
                  </a:lnTo>
                  <a:lnTo>
                    <a:pt x="4443988" y="5017759"/>
                  </a:lnTo>
                  <a:lnTo>
                    <a:pt x="4443988" y="5008234"/>
                  </a:lnTo>
                  <a:lnTo>
                    <a:pt x="4454469" y="5000931"/>
                  </a:lnTo>
                  <a:lnTo>
                    <a:pt x="4464950" y="4992359"/>
                  </a:lnTo>
                  <a:lnTo>
                    <a:pt x="4463997" y="4986961"/>
                  </a:lnTo>
                  <a:lnTo>
                    <a:pt x="4449069" y="4990136"/>
                  </a:lnTo>
                  <a:lnTo>
                    <a:pt x="4452245" y="4980929"/>
                  </a:lnTo>
                  <a:lnTo>
                    <a:pt x="4449069" y="4971404"/>
                  </a:lnTo>
                  <a:lnTo>
                    <a:pt x="4439223" y="4964101"/>
                  </a:lnTo>
                  <a:lnTo>
                    <a:pt x="4429060" y="4968229"/>
                  </a:lnTo>
                  <a:lnTo>
                    <a:pt x="4424613" y="4976801"/>
                  </a:lnTo>
                  <a:lnTo>
                    <a:pt x="4411909" y="4972991"/>
                  </a:lnTo>
                  <a:lnTo>
                    <a:pt x="4410956" y="4981246"/>
                  </a:lnTo>
                  <a:lnTo>
                    <a:pt x="4432236" y="4983151"/>
                  </a:lnTo>
                  <a:lnTo>
                    <a:pt x="4435412" y="4985374"/>
                  </a:lnTo>
                  <a:lnTo>
                    <a:pt x="4438588" y="4991724"/>
                  </a:lnTo>
                  <a:lnTo>
                    <a:pt x="4428107" y="5004424"/>
                  </a:lnTo>
                  <a:lnTo>
                    <a:pt x="4426201" y="5009821"/>
                  </a:lnTo>
                  <a:lnTo>
                    <a:pt x="4420802" y="5011726"/>
                  </a:lnTo>
                  <a:lnTo>
                    <a:pt x="4417626" y="5007599"/>
                  </a:lnTo>
                  <a:lnTo>
                    <a:pt x="4413497" y="5011726"/>
                  </a:lnTo>
                  <a:lnTo>
                    <a:pt x="4420802" y="5021251"/>
                  </a:lnTo>
                  <a:lnTo>
                    <a:pt x="4420802" y="5028554"/>
                  </a:lnTo>
                  <a:lnTo>
                    <a:pt x="4410638" y="5035221"/>
                  </a:lnTo>
                  <a:cubicBezTo>
                    <a:pt x="4410956" y="5038925"/>
                    <a:pt x="4411273" y="5042630"/>
                    <a:pt x="4411591" y="5046334"/>
                  </a:cubicBezTo>
                  <a:lnTo>
                    <a:pt x="4416673" y="5034904"/>
                  </a:lnTo>
                  <a:lnTo>
                    <a:pt x="4430330" y="5031729"/>
                  </a:lnTo>
                  <a:lnTo>
                    <a:pt x="4430330" y="5038079"/>
                  </a:lnTo>
                  <a:lnTo>
                    <a:pt x="4408415" y="5059351"/>
                  </a:lnTo>
                  <a:lnTo>
                    <a:pt x="4409368" y="5066654"/>
                  </a:lnTo>
                  <a:lnTo>
                    <a:pt x="4410956" y="5082529"/>
                  </a:lnTo>
                  <a:lnTo>
                    <a:pt x="4409050" y="5116184"/>
                  </a:lnTo>
                  <a:lnTo>
                    <a:pt x="4416673" y="5138091"/>
                  </a:lnTo>
                  <a:lnTo>
                    <a:pt x="4416388" y="5137963"/>
                  </a:lnTo>
                  <a:lnTo>
                    <a:pt x="4413532" y="5157060"/>
                  </a:lnTo>
                  <a:lnTo>
                    <a:pt x="4399569" y="5177430"/>
                  </a:lnTo>
                  <a:lnTo>
                    <a:pt x="4398617" y="5183796"/>
                  </a:lnTo>
                  <a:lnTo>
                    <a:pt x="4376721" y="5181886"/>
                  </a:lnTo>
                  <a:lnTo>
                    <a:pt x="4365932" y="5188252"/>
                  </a:lnTo>
                  <a:lnTo>
                    <a:pt x="4345306" y="5219125"/>
                  </a:lnTo>
                  <a:lnTo>
                    <a:pt x="4332930" y="5259229"/>
                  </a:lnTo>
                  <a:lnTo>
                    <a:pt x="4330709" y="5271960"/>
                  </a:lnTo>
                  <a:lnTo>
                    <a:pt x="4323093" y="5274188"/>
                  </a:lnTo>
                  <a:lnTo>
                    <a:pt x="4314207" y="5282782"/>
                  </a:lnTo>
                  <a:lnTo>
                    <a:pt x="4314207" y="5291057"/>
                  </a:lnTo>
                  <a:lnTo>
                    <a:pt x="4306591" y="5287874"/>
                  </a:lnTo>
                  <a:lnTo>
                    <a:pt x="4298024" y="5290102"/>
                  </a:lnTo>
                  <a:cubicBezTo>
                    <a:pt x="4297707" y="5292967"/>
                    <a:pt x="4297389" y="5295831"/>
                    <a:pt x="4297072" y="5298696"/>
                  </a:cubicBezTo>
                  <a:lnTo>
                    <a:pt x="4290725" y="5302834"/>
                  </a:lnTo>
                  <a:lnTo>
                    <a:pt x="4296437" y="5306016"/>
                  </a:lnTo>
                  <a:lnTo>
                    <a:pt x="4304370" y="5300606"/>
                  </a:lnTo>
                  <a:lnTo>
                    <a:pt x="4317381" y="5301879"/>
                  </a:lnTo>
                  <a:lnTo>
                    <a:pt x="4324679" y="5304743"/>
                  </a:lnTo>
                  <a:lnTo>
                    <a:pt x="4327853" y="5312064"/>
                  </a:lnTo>
                  <a:lnTo>
                    <a:pt x="4329122" y="5321612"/>
                  </a:lnTo>
                  <a:lnTo>
                    <a:pt x="4331343" y="5327023"/>
                  </a:lnTo>
                  <a:lnTo>
                    <a:pt x="4343084" y="5338163"/>
                  </a:lnTo>
                  <a:lnTo>
                    <a:pt x="4348479" y="5349939"/>
                  </a:lnTo>
                  <a:lnTo>
                    <a:pt x="4347949" y="5350022"/>
                  </a:lnTo>
                  <a:lnTo>
                    <a:pt x="4354478" y="5386173"/>
                  </a:lnTo>
                  <a:lnTo>
                    <a:pt x="4367495" y="5416728"/>
                  </a:lnTo>
                  <a:lnTo>
                    <a:pt x="4394165" y="5435506"/>
                  </a:lnTo>
                  <a:lnTo>
                    <a:pt x="4426868" y="5452056"/>
                  </a:lnTo>
                  <a:lnTo>
                    <a:pt x="4440838" y="5454920"/>
                  </a:lnTo>
                  <a:lnTo>
                    <a:pt x="4447188" y="5451738"/>
                  </a:lnTo>
                  <a:lnTo>
                    <a:pt x="4452903" y="5461604"/>
                  </a:lnTo>
                  <a:lnTo>
                    <a:pt x="4450680" y="5467969"/>
                  </a:lnTo>
                  <a:lnTo>
                    <a:pt x="4447505" y="5471470"/>
                  </a:lnTo>
                  <a:lnTo>
                    <a:pt x="4449093" y="5473380"/>
                  </a:lnTo>
                  <a:lnTo>
                    <a:pt x="4444330" y="5483883"/>
                  </a:lnTo>
                  <a:lnTo>
                    <a:pt x="4442108" y="5490248"/>
                  </a:lnTo>
                  <a:lnTo>
                    <a:pt x="4426233" y="5488021"/>
                  </a:lnTo>
                  <a:lnTo>
                    <a:pt x="4416708" y="5487066"/>
                  </a:lnTo>
                  <a:lnTo>
                    <a:pt x="4398610" y="5486111"/>
                  </a:lnTo>
                  <a:lnTo>
                    <a:pt x="4374163" y="5482292"/>
                  </a:lnTo>
                  <a:lnTo>
                    <a:pt x="4361463" y="5481337"/>
                  </a:lnTo>
                  <a:lnTo>
                    <a:pt x="4336380" y="5489612"/>
                  </a:lnTo>
                  <a:lnTo>
                    <a:pt x="4311933" y="5483883"/>
                  </a:lnTo>
                  <a:lnTo>
                    <a:pt x="4298280" y="5488021"/>
                  </a:lnTo>
                  <a:lnTo>
                    <a:pt x="4289073" y="5510300"/>
                  </a:lnTo>
                  <a:lnTo>
                    <a:pt x="4278278" y="5522076"/>
                  </a:lnTo>
                  <a:lnTo>
                    <a:pt x="4253195" y="5536080"/>
                  </a:lnTo>
                  <a:lnTo>
                    <a:pt x="4224620" y="5550084"/>
                  </a:lnTo>
                  <a:lnTo>
                    <a:pt x="4209063" y="5568225"/>
                  </a:lnTo>
                  <a:lnTo>
                    <a:pt x="4191283" y="5582866"/>
                  </a:lnTo>
                  <a:lnTo>
                    <a:pt x="4191283" y="5592732"/>
                  </a:lnTo>
                  <a:lnTo>
                    <a:pt x="4172233" y="5602280"/>
                  </a:lnTo>
                  <a:lnTo>
                    <a:pt x="4169058" y="5601007"/>
                  </a:lnTo>
                  <a:lnTo>
                    <a:pt x="4173185" y="5594642"/>
                  </a:lnTo>
                  <a:lnTo>
                    <a:pt x="4175408" y="5585412"/>
                  </a:lnTo>
                  <a:lnTo>
                    <a:pt x="4168105" y="5578092"/>
                  </a:lnTo>
                  <a:lnTo>
                    <a:pt x="4173820" y="5569498"/>
                  </a:lnTo>
                  <a:lnTo>
                    <a:pt x="4185568" y="5564088"/>
                  </a:lnTo>
                  <a:lnTo>
                    <a:pt x="4204618" y="5551357"/>
                  </a:lnTo>
                  <a:lnTo>
                    <a:pt x="4226843" y="5537353"/>
                  </a:lnTo>
                  <a:lnTo>
                    <a:pt x="4235098" y="5534170"/>
                  </a:lnTo>
                  <a:lnTo>
                    <a:pt x="4235098" y="5524622"/>
                  </a:lnTo>
                  <a:lnTo>
                    <a:pt x="4224620" y="5528123"/>
                  </a:lnTo>
                  <a:lnTo>
                    <a:pt x="4202395" y="5533215"/>
                  </a:lnTo>
                  <a:lnTo>
                    <a:pt x="4184615" y="5544036"/>
                  </a:lnTo>
                  <a:lnTo>
                    <a:pt x="4167470" y="5537989"/>
                  </a:lnTo>
                  <a:lnTo>
                    <a:pt x="4163025" y="5522076"/>
                  </a:lnTo>
                  <a:lnTo>
                    <a:pt x="4160928" y="5513064"/>
                  </a:lnTo>
                  <a:lnTo>
                    <a:pt x="4150640" y="5513376"/>
                  </a:lnTo>
                  <a:lnTo>
                    <a:pt x="4135718" y="5512423"/>
                  </a:lnTo>
                  <a:lnTo>
                    <a:pt x="4123970" y="5504168"/>
                  </a:lnTo>
                  <a:lnTo>
                    <a:pt x="4098570" y="5493373"/>
                  </a:lnTo>
                  <a:lnTo>
                    <a:pt x="4080473" y="5491786"/>
                  </a:lnTo>
                  <a:lnTo>
                    <a:pt x="4071900" y="5495913"/>
                  </a:lnTo>
                  <a:lnTo>
                    <a:pt x="4066820" y="5485436"/>
                  </a:lnTo>
                  <a:lnTo>
                    <a:pt x="4073170" y="5474641"/>
                  </a:lnTo>
                  <a:lnTo>
                    <a:pt x="4059200" y="5477181"/>
                  </a:lnTo>
                  <a:lnTo>
                    <a:pt x="4060470" y="5486706"/>
                  </a:lnTo>
                  <a:lnTo>
                    <a:pt x="4055073" y="5494326"/>
                  </a:lnTo>
                  <a:lnTo>
                    <a:pt x="4044913" y="5497501"/>
                  </a:lnTo>
                  <a:lnTo>
                    <a:pt x="4033165" y="5498453"/>
                  </a:lnTo>
                  <a:lnTo>
                    <a:pt x="4027768" y="5493056"/>
                  </a:lnTo>
                  <a:lnTo>
                    <a:pt x="3999193" y="5494643"/>
                  </a:lnTo>
                  <a:lnTo>
                    <a:pt x="3999193" y="5501946"/>
                  </a:lnTo>
                  <a:lnTo>
                    <a:pt x="3989668" y="5512741"/>
                  </a:lnTo>
                  <a:lnTo>
                    <a:pt x="3974110" y="5516868"/>
                  </a:lnTo>
                  <a:lnTo>
                    <a:pt x="3968713" y="5516868"/>
                  </a:lnTo>
                  <a:lnTo>
                    <a:pt x="3951885" y="5506708"/>
                  </a:lnTo>
                  <a:lnTo>
                    <a:pt x="3940138" y="5520361"/>
                  </a:lnTo>
                  <a:cubicBezTo>
                    <a:pt x="3940455" y="5524277"/>
                    <a:pt x="3940773" y="5528192"/>
                    <a:pt x="3941090" y="5532108"/>
                  </a:cubicBezTo>
                  <a:lnTo>
                    <a:pt x="3953790" y="5537188"/>
                  </a:lnTo>
                  <a:lnTo>
                    <a:pt x="3946805" y="5544491"/>
                  </a:lnTo>
                  <a:lnTo>
                    <a:pt x="3950933" y="5551793"/>
                  </a:lnTo>
                  <a:lnTo>
                    <a:pt x="3963950" y="5554016"/>
                  </a:lnTo>
                  <a:lnTo>
                    <a:pt x="3964903" y="5545443"/>
                  </a:lnTo>
                  <a:lnTo>
                    <a:pt x="3976650" y="5562271"/>
                  </a:lnTo>
                  <a:lnTo>
                    <a:pt x="3991255" y="5570526"/>
                  </a:lnTo>
                  <a:lnTo>
                    <a:pt x="4001098" y="5579733"/>
                  </a:lnTo>
                  <a:lnTo>
                    <a:pt x="3989350" y="5589258"/>
                  </a:lnTo>
                  <a:lnTo>
                    <a:pt x="3971253" y="5569573"/>
                  </a:lnTo>
                  <a:lnTo>
                    <a:pt x="3963950" y="5569573"/>
                  </a:lnTo>
                  <a:lnTo>
                    <a:pt x="3955378" y="5561318"/>
                  </a:lnTo>
                  <a:lnTo>
                    <a:pt x="3934105" y="5568938"/>
                  </a:lnTo>
                  <a:lnTo>
                    <a:pt x="3935375" y="5582591"/>
                  </a:lnTo>
                  <a:lnTo>
                    <a:pt x="3962045" y="5598148"/>
                  </a:lnTo>
                  <a:lnTo>
                    <a:pt x="3962045" y="5610848"/>
                  </a:lnTo>
                  <a:lnTo>
                    <a:pt x="3947123" y="5613071"/>
                  </a:lnTo>
                  <a:lnTo>
                    <a:pt x="3932200" y="5599736"/>
                  </a:lnTo>
                  <a:cubicBezTo>
                    <a:pt x="3931883" y="5595503"/>
                    <a:pt x="3931565" y="5591269"/>
                    <a:pt x="3931248" y="5587036"/>
                  </a:cubicBezTo>
                  <a:lnTo>
                    <a:pt x="3920770" y="5580686"/>
                  </a:lnTo>
                  <a:lnTo>
                    <a:pt x="3910928" y="5584813"/>
                  </a:lnTo>
                  <a:lnTo>
                    <a:pt x="3907753" y="5595291"/>
                  </a:lnTo>
                  <a:lnTo>
                    <a:pt x="3939185" y="5620373"/>
                  </a:lnTo>
                  <a:lnTo>
                    <a:pt x="3926168" y="5627041"/>
                  </a:lnTo>
                  <a:lnTo>
                    <a:pt x="3911563" y="5616563"/>
                  </a:lnTo>
                  <a:lnTo>
                    <a:pt x="3908388" y="5621961"/>
                  </a:lnTo>
                  <a:lnTo>
                    <a:pt x="3899815" y="5614658"/>
                  </a:lnTo>
                  <a:lnTo>
                    <a:pt x="3903625" y="5598466"/>
                  </a:lnTo>
                  <a:lnTo>
                    <a:pt x="3899498" y="5587353"/>
                  </a:lnTo>
                  <a:lnTo>
                    <a:pt x="3880448" y="5582908"/>
                  </a:lnTo>
                  <a:lnTo>
                    <a:pt x="3876003" y="5568621"/>
                  </a:lnTo>
                  <a:lnTo>
                    <a:pt x="3863303" y="5570526"/>
                  </a:lnTo>
                  <a:lnTo>
                    <a:pt x="3860128" y="5562271"/>
                  </a:lnTo>
                  <a:lnTo>
                    <a:pt x="3856953" y="5551793"/>
                  </a:lnTo>
                  <a:lnTo>
                    <a:pt x="3862033" y="5543538"/>
                  </a:lnTo>
                  <a:lnTo>
                    <a:pt x="3865208" y="5531791"/>
                  </a:lnTo>
                  <a:lnTo>
                    <a:pt x="3849015" y="5527346"/>
                  </a:lnTo>
                  <a:lnTo>
                    <a:pt x="3847110" y="5539093"/>
                  </a:lnTo>
                  <a:lnTo>
                    <a:pt x="3836633" y="5545443"/>
                  </a:lnTo>
                  <a:lnTo>
                    <a:pt x="3827108" y="5560366"/>
                  </a:lnTo>
                  <a:lnTo>
                    <a:pt x="3832505" y="5577511"/>
                  </a:lnTo>
                  <a:lnTo>
                    <a:pt x="3827743" y="5593068"/>
                  </a:lnTo>
                  <a:lnTo>
                    <a:pt x="3834410" y="5617198"/>
                  </a:lnTo>
                  <a:lnTo>
                    <a:pt x="3857588" y="5639423"/>
                  </a:lnTo>
                  <a:lnTo>
                    <a:pt x="3861080" y="5666411"/>
                  </a:lnTo>
                  <a:lnTo>
                    <a:pt x="3875050" y="5671808"/>
                  </a:lnTo>
                  <a:lnTo>
                    <a:pt x="3903625" y="5700701"/>
                  </a:lnTo>
                  <a:lnTo>
                    <a:pt x="3900768" y="5730546"/>
                  </a:lnTo>
                  <a:lnTo>
                    <a:pt x="3881718" y="5726418"/>
                  </a:lnTo>
                  <a:lnTo>
                    <a:pt x="3881718" y="5719116"/>
                  </a:lnTo>
                  <a:lnTo>
                    <a:pt x="3893465" y="5716893"/>
                  </a:lnTo>
                  <a:lnTo>
                    <a:pt x="3884575" y="5706416"/>
                  </a:lnTo>
                  <a:lnTo>
                    <a:pt x="3868700" y="5688318"/>
                  </a:lnTo>
                  <a:lnTo>
                    <a:pt x="3856953" y="5700383"/>
                  </a:lnTo>
                  <a:lnTo>
                    <a:pt x="3862668" y="5709591"/>
                  </a:lnTo>
                  <a:lnTo>
                    <a:pt x="3858223" y="5714988"/>
                  </a:lnTo>
                  <a:lnTo>
                    <a:pt x="3863620" y="5721338"/>
                  </a:lnTo>
                  <a:lnTo>
                    <a:pt x="3877590" y="5724513"/>
                  </a:lnTo>
                  <a:lnTo>
                    <a:pt x="3866795" y="5742293"/>
                  </a:lnTo>
                  <a:lnTo>
                    <a:pt x="3856635" y="5748008"/>
                  </a:lnTo>
                  <a:lnTo>
                    <a:pt x="3842665" y="5744833"/>
                  </a:lnTo>
                  <a:lnTo>
                    <a:pt x="3826790" y="5741341"/>
                  </a:lnTo>
                  <a:lnTo>
                    <a:pt x="3824885" y="5753088"/>
                  </a:lnTo>
                  <a:lnTo>
                    <a:pt x="3843935" y="5754358"/>
                  </a:lnTo>
                  <a:lnTo>
                    <a:pt x="3859810" y="5761343"/>
                  </a:lnTo>
                  <a:lnTo>
                    <a:pt x="3859810" y="5770868"/>
                  </a:lnTo>
                  <a:lnTo>
                    <a:pt x="3873463" y="5773091"/>
                  </a:lnTo>
                  <a:lnTo>
                    <a:pt x="3873463" y="5765471"/>
                  </a:lnTo>
                  <a:lnTo>
                    <a:pt x="3896958" y="5779123"/>
                  </a:lnTo>
                  <a:lnTo>
                    <a:pt x="3902673" y="5794681"/>
                  </a:lnTo>
                  <a:lnTo>
                    <a:pt x="3910928" y="5801031"/>
                  </a:lnTo>
                  <a:lnTo>
                    <a:pt x="3926803" y="5801983"/>
                  </a:lnTo>
                  <a:lnTo>
                    <a:pt x="3934423" y="5814366"/>
                  </a:lnTo>
                  <a:lnTo>
                    <a:pt x="3958870" y="5825796"/>
                  </a:lnTo>
                  <a:lnTo>
                    <a:pt x="3967443" y="5835321"/>
                  </a:lnTo>
                  <a:lnTo>
                    <a:pt x="3962045" y="5852148"/>
                  </a:lnTo>
                  <a:lnTo>
                    <a:pt x="3965538" y="5857546"/>
                  </a:lnTo>
                  <a:lnTo>
                    <a:pt x="3961410" y="5863896"/>
                  </a:lnTo>
                  <a:lnTo>
                    <a:pt x="3971888" y="5877231"/>
                  </a:lnTo>
                  <a:lnTo>
                    <a:pt x="3979508" y="5891201"/>
                  </a:lnTo>
                  <a:lnTo>
                    <a:pt x="3962680" y="5894376"/>
                  </a:lnTo>
                  <a:lnTo>
                    <a:pt x="3953790" y="5883581"/>
                  </a:lnTo>
                  <a:lnTo>
                    <a:pt x="3943313" y="5883898"/>
                  </a:lnTo>
                  <a:lnTo>
                    <a:pt x="3931565" y="5869293"/>
                  </a:lnTo>
                  <a:lnTo>
                    <a:pt x="3922993" y="5864213"/>
                  </a:lnTo>
                  <a:lnTo>
                    <a:pt x="3926168" y="5853736"/>
                  </a:lnTo>
                  <a:lnTo>
                    <a:pt x="3912515" y="5851513"/>
                  </a:lnTo>
                  <a:lnTo>
                    <a:pt x="3896640" y="5857863"/>
                  </a:lnTo>
                  <a:lnTo>
                    <a:pt x="3902038" y="5864213"/>
                  </a:lnTo>
                  <a:lnTo>
                    <a:pt x="3876638" y="5865801"/>
                  </a:lnTo>
                  <a:lnTo>
                    <a:pt x="3869676" y="5859999"/>
                  </a:lnTo>
                  <a:lnTo>
                    <a:pt x="3872889" y="5872612"/>
                  </a:lnTo>
                  <a:lnTo>
                    <a:pt x="3882402" y="5876432"/>
                  </a:lnTo>
                  <a:lnTo>
                    <a:pt x="3876060" y="5884073"/>
                  </a:lnTo>
                  <a:lnTo>
                    <a:pt x="3885572" y="5885983"/>
                  </a:lnTo>
                  <a:lnTo>
                    <a:pt x="3890012" y="5900946"/>
                  </a:lnTo>
                  <a:lnTo>
                    <a:pt x="3899524" y="5904766"/>
                  </a:lnTo>
                  <a:lnTo>
                    <a:pt x="3904597" y="5906039"/>
                  </a:lnTo>
                  <a:lnTo>
                    <a:pt x="3900475" y="5893623"/>
                  </a:lnTo>
                  <a:lnTo>
                    <a:pt x="3905865" y="5891076"/>
                  </a:lnTo>
                  <a:lnTo>
                    <a:pt x="3914109" y="5897444"/>
                  </a:lnTo>
                  <a:lnTo>
                    <a:pt x="3915378" y="5910178"/>
                  </a:lnTo>
                  <a:lnTo>
                    <a:pt x="3919500" y="5911133"/>
                  </a:lnTo>
                  <a:lnTo>
                    <a:pt x="3917914" y="5917500"/>
                  </a:lnTo>
                  <a:lnTo>
                    <a:pt x="3909353" y="5928325"/>
                  </a:lnTo>
                  <a:lnTo>
                    <a:pt x="3900792" y="5927370"/>
                  </a:lnTo>
                  <a:lnTo>
                    <a:pt x="3896670" y="5934692"/>
                  </a:lnTo>
                  <a:lnTo>
                    <a:pt x="3888109" y="5943288"/>
                  </a:lnTo>
                  <a:lnTo>
                    <a:pt x="3885255" y="5943288"/>
                  </a:lnTo>
                  <a:lnTo>
                    <a:pt x="3877646" y="5931508"/>
                  </a:lnTo>
                  <a:lnTo>
                    <a:pt x="3885890" y="5928325"/>
                  </a:lnTo>
                  <a:lnTo>
                    <a:pt x="3869084" y="5922276"/>
                  </a:lnTo>
                  <a:lnTo>
                    <a:pt x="3867816" y="5915909"/>
                  </a:lnTo>
                  <a:lnTo>
                    <a:pt x="3855133" y="5918137"/>
                  </a:lnTo>
                  <a:lnTo>
                    <a:pt x="3854182" y="5924504"/>
                  </a:lnTo>
                  <a:lnTo>
                    <a:pt x="3863060" y="5935010"/>
                  </a:lnTo>
                  <a:lnTo>
                    <a:pt x="3860840" y="5953794"/>
                  </a:lnTo>
                  <a:lnTo>
                    <a:pt x="3870353" y="5967801"/>
                  </a:lnTo>
                  <a:lnTo>
                    <a:pt x="3875109" y="5982128"/>
                  </a:lnTo>
                  <a:lnTo>
                    <a:pt x="3877011" y="6000274"/>
                  </a:lnTo>
                  <a:lnTo>
                    <a:pt x="3872255" y="6015237"/>
                  </a:lnTo>
                  <a:lnTo>
                    <a:pt x="3882719" y="6024470"/>
                  </a:lnTo>
                  <a:lnTo>
                    <a:pt x="3879548" y="6031792"/>
                  </a:lnTo>
                  <a:lnTo>
                    <a:pt x="3895402" y="6043571"/>
                  </a:lnTo>
                  <a:lnTo>
                    <a:pt x="3883987" y="6049938"/>
                  </a:lnTo>
                  <a:lnTo>
                    <a:pt x="3876377" y="6034975"/>
                  </a:lnTo>
                  <a:lnTo>
                    <a:pt x="3869084" y="6033384"/>
                  </a:lnTo>
                  <a:lnTo>
                    <a:pt x="3870987" y="6043571"/>
                  </a:lnTo>
                  <a:lnTo>
                    <a:pt x="3861475" y="6043890"/>
                  </a:lnTo>
                  <a:lnTo>
                    <a:pt x="3862743" y="6038477"/>
                  </a:lnTo>
                  <a:lnTo>
                    <a:pt x="3855133" y="6021604"/>
                  </a:lnTo>
                  <a:lnTo>
                    <a:pt x="3844352" y="6001866"/>
                  </a:lnTo>
                  <a:lnTo>
                    <a:pt x="3829767" y="6006960"/>
                  </a:lnTo>
                  <a:lnTo>
                    <a:pt x="3819303" y="6033702"/>
                  </a:lnTo>
                  <a:lnTo>
                    <a:pt x="3822791" y="6054714"/>
                  </a:lnTo>
                  <a:lnTo>
                    <a:pt x="3818352" y="6048665"/>
                  </a:lnTo>
                  <a:lnTo>
                    <a:pt x="3813279" y="6051849"/>
                  </a:lnTo>
                  <a:lnTo>
                    <a:pt x="3807889" y="6038796"/>
                  </a:lnTo>
                  <a:lnTo>
                    <a:pt x="3800279" y="5999956"/>
                  </a:lnTo>
                  <a:lnTo>
                    <a:pt x="3792669" y="5995817"/>
                  </a:lnTo>
                  <a:lnTo>
                    <a:pt x="3790132" y="5987540"/>
                  </a:lnTo>
                  <a:lnTo>
                    <a:pt x="3779986" y="5986585"/>
                  </a:lnTo>
                  <a:lnTo>
                    <a:pt x="3777449" y="5971622"/>
                  </a:lnTo>
                  <a:lnTo>
                    <a:pt x="3764132" y="5978944"/>
                  </a:lnTo>
                  <a:lnTo>
                    <a:pt x="3758742" y="6006641"/>
                  </a:lnTo>
                  <a:lnTo>
                    <a:pt x="3753351" y="5998046"/>
                  </a:lnTo>
                  <a:lnTo>
                    <a:pt x="3745107" y="6002503"/>
                  </a:lnTo>
                  <a:lnTo>
                    <a:pt x="3734327" y="5982446"/>
                  </a:lnTo>
                  <a:lnTo>
                    <a:pt x="3733058" y="5960479"/>
                  </a:lnTo>
                  <a:lnTo>
                    <a:pt x="3742571" y="5949973"/>
                  </a:lnTo>
                  <a:lnTo>
                    <a:pt x="3737814" y="5927688"/>
                  </a:lnTo>
                  <a:lnTo>
                    <a:pt x="3721961" y="5903493"/>
                  </a:lnTo>
                  <a:lnTo>
                    <a:pt x="3708326" y="5898080"/>
                  </a:lnTo>
                  <a:lnTo>
                    <a:pt x="3701985" y="5903493"/>
                  </a:lnTo>
                  <a:lnTo>
                    <a:pt x="3694375" y="5879297"/>
                  </a:lnTo>
                  <a:lnTo>
                    <a:pt x="3681692" y="5876432"/>
                  </a:lnTo>
                  <a:cubicBezTo>
                    <a:pt x="3681586" y="5871869"/>
                    <a:pt x="3681481" y="5867305"/>
                    <a:pt x="3681375" y="5862742"/>
                  </a:cubicBezTo>
                  <a:lnTo>
                    <a:pt x="3690887" y="5862742"/>
                  </a:lnTo>
                  <a:lnTo>
                    <a:pt x="3711814" y="5839820"/>
                  </a:lnTo>
                  <a:lnTo>
                    <a:pt x="3709595" y="5824221"/>
                  </a:lnTo>
                  <a:lnTo>
                    <a:pt x="3710863" y="5820082"/>
                  </a:lnTo>
                  <a:lnTo>
                    <a:pt x="3725448" y="5835682"/>
                  </a:lnTo>
                  <a:lnTo>
                    <a:pt x="3740351" y="5836637"/>
                  </a:lnTo>
                  <a:lnTo>
                    <a:pt x="3746693" y="5826131"/>
                  </a:lnTo>
                  <a:lnTo>
                    <a:pt x="3762547" y="5819764"/>
                  </a:lnTo>
                  <a:lnTo>
                    <a:pt x="3788230" y="5838547"/>
                  </a:lnTo>
                  <a:lnTo>
                    <a:pt x="3812328" y="5846824"/>
                  </a:lnTo>
                  <a:lnTo>
                    <a:pt x="3836426" y="5846506"/>
                  </a:lnTo>
                  <a:lnTo>
                    <a:pt x="3849426" y="5860196"/>
                  </a:lnTo>
                  <a:lnTo>
                    <a:pt x="3857036" y="5860832"/>
                  </a:lnTo>
                  <a:lnTo>
                    <a:pt x="3868367" y="5859082"/>
                  </a:lnTo>
                  <a:lnTo>
                    <a:pt x="3859493" y="5854053"/>
                  </a:lnTo>
                  <a:lnTo>
                    <a:pt x="3872193" y="5847703"/>
                  </a:lnTo>
                  <a:lnTo>
                    <a:pt x="3883940" y="5850878"/>
                  </a:lnTo>
                  <a:lnTo>
                    <a:pt x="3893465" y="5849608"/>
                  </a:lnTo>
                  <a:lnTo>
                    <a:pt x="3889020" y="5840083"/>
                  </a:lnTo>
                  <a:lnTo>
                    <a:pt x="3876320" y="5835003"/>
                  </a:lnTo>
                  <a:lnTo>
                    <a:pt x="3868065" y="5837226"/>
                  </a:lnTo>
                  <a:lnTo>
                    <a:pt x="3859493" y="5833098"/>
                  </a:lnTo>
                  <a:lnTo>
                    <a:pt x="3843618" y="5815318"/>
                  </a:lnTo>
                  <a:lnTo>
                    <a:pt x="3845523" y="5828971"/>
                  </a:lnTo>
                  <a:lnTo>
                    <a:pt x="3830918" y="5828018"/>
                  </a:lnTo>
                  <a:lnTo>
                    <a:pt x="3827743" y="5814366"/>
                  </a:lnTo>
                  <a:lnTo>
                    <a:pt x="3823298" y="5817541"/>
                  </a:lnTo>
                  <a:lnTo>
                    <a:pt x="3811550" y="5810556"/>
                  </a:lnTo>
                  <a:lnTo>
                    <a:pt x="3797898" y="5817858"/>
                  </a:lnTo>
                  <a:lnTo>
                    <a:pt x="3787420" y="5809286"/>
                  </a:lnTo>
                  <a:lnTo>
                    <a:pt x="3761703" y="5813096"/>
                  </a:lnTo>
                  <a:lnTo>
                    <a:pt x="3753765" y="5811826"/>
                  </a:lnTo>
                  <a:lnTo>
                    <a:pt x="3747415" y="5811191"/>
                  </a:lnTo>
                  <a:lnTo>
                    <a:pt x="3742653" y="5810873"/>
                  </a:lnTo>
                  <a:lnTo>
                    <a:pt x="3741383" y="5811191"/>
                  </a:lnTo>
                  <a:lnTo>
                    <a:pt x="3739478" y="5812461"/>
                  </a:lnTo>
                  <a:lnTo>
                    <a:pt x="3735985" y="5815636"/>
                  </a:lnTo>
                  <a:lnTo>
                    <a:pt x="3732810" y="5818811"/>
                  </a:lnTo>
                  <a:lnTo>
                    <a:pt x="3731223" y="5820398"/>
                  </a:lnTo>
                  <a:lnTo>
                    <a:pt x="3715348" y="5816588"/>
                  </a:lnTo>
                  <a:lnTo>
                    <a:pt x="3704553" y="5800713"/>
                  </a:lnTo>
                  <a:lnTo>
                    <a:pt x="3697250" y="5808968"/>
                  </a:lnTo>
                  <a:lnTo>
                    <a:pt x="3695345" y="5816588"/>
                  </a:lnTo>
                  <a:lnTo>
                    <a:pt x="3687725" y="5812461"/>
                  </a:lnTo>
                  <a:lnTo>
                    <a:pt x="3684550" y="5801031"/>
                  </a:lnTo>
                  <a:lnTo>
                    <a:pt x="3675978" y="5789283"/>
                  </a:lnTo>
                  <a:cubicBezTo>
                    <a:pt x="3676295" y="5785896"/>
                    <a:pt x="3676613" y="5782510"/>
                    <a:pt x="3676930" y="5779123"/>
                  </a:cubicBezTo>
                  <a:lnTo>
                    <a:pt x="3668358" y="5781028"/>
                  </a:lnTo>
                  <a:lnTo>
                    <a:pt x="3665183" y="5764201"/>
                  </a:lnTo>
                  <a:lnTo>
                    <a:pt x="3650260" y="5761343"/>
                  </a:lnTo>
                  <a:lnTo>
                    <a:pt x="3646133" y="5750548"/>
                  </a:lnTo>
                  <a:lnTo>
                    <a:pt x="3652165" y="5740071"/>
                  </a:lnTo>
                  <a:lnTo>
                    <a:pt x="3667088" y="5735943"/>
                  </a:lnTo>
                  <a:lnTo>
                    <a:pt x="3675343" y="5743881"/>
                  </a:lnTo>
                  <a:lnTo>
                    <a:pt x="3683915" y="5747056"/>
                  </a:lnTo>
                  <a:lnTo>
                    <a:pt x="3681693" y="5733403"/>
                  </a:lnTo>
                  <a:lnTo>
                    <a:pt x="3676613" y="5727371"/>
                  </a:lnTo>
                  <a:lnTo>
                    <a:pt x="3660738" y="5728323"/>
                  </a:lnTo>
                  <a:lnTo>
                    <a:pt x="3654388" y="5720068"/>
                  </a:lnTo>
                  <a:lnTo>
                    <a:pt x="3648990" y="5730546"/>
                  </a:lnTo>
                  <a:lnTo>
                    <a:pt x="3645815" y="5739118"/>
                  </a:lnTo>
                  <a:lnTo>
                    <a:pt x="3641370" y="5733721"/>
                  </a:lnTo>
                  <a:lnTo>
                    <a:pt x="3639465" y="5722291"/>
                  </a:lnTo>
                  <a:lnTo>
                    <a:pt x="3631845" y="5709591"/>
                  </a:lnTo>
                  <a:lnTo>
                    <a:pt x="3615018" y="5708956"/>
                  </a:lnTo>
                  <a:lnTo>
                    <a:pt x="3602000" y="5689906"/>
                  </a:lnTo>
                  <a:lnTo>
                    <a:pt x="3606128" y="5683556"/>
                  </a:lnTo>
                  <a:lnTo>
                    <a:pt x="3595968" y="5682286"/>
                  </a:lnTo>
                  <a:cubicBezTo>
                    <a:pt x="3595650" y="5676888"/>
                    <a:pt x="3595333" y="5671491"/>
                    <a:pt x="3595015" y="5666093"/>
                  </a:cubicBezTo>
                  <a:lnTo>
                    <a:pt x="3588665" y="5656886"/>
                  </a:lnTo>
                  <a:lnTo>
                    <a:pt x="3589618" y="5650536"/>
                  </a:lnTo>
                  <a:lnTo>
                    <a:pt x="3582315" y="5649583"/>
                  </a:lnTo>
                  <a:lnTo>
                    <a:pt x="3578188" y="5641963"/>
                  </a:lnTo>
                  <a:lnTo>
                    <a:pt x="3578378" y="5641929"/>
                  </a:lnTo>
                  <a:lnTo>
                    <a:pt x="3574656" y="5639745"/>
                  </a:lnTo>
                  <a:lnTo>
                    <a:pt x="3577496" y="5632442"/>
                  </a:lnTo>
                  <a:lnTo>
                    <a:pt x="3571816" y="5618155"/>
                  </a:lnTo>
                  <a:lnTo>
                    <a:pt x="3557613" y="5606090"/>
                  </a:lnTo>
                  <a:lnTo>
                    <a:pt x="3537414" y="5597200"/>
                  </a:lnTo>
                  <a:lnTo>
                    <a:pt x="3526999" y="5579420"/>
                  </a:lnTo>
                  <a:lnTo>
                    <a:pt x="3525737" y="5573387"/>
                  </a:lnTo>
                  <a:lnTo>
                    <a:pt x="3515006" y="5557830"/>
                  </a:lnTo>
                  <a:lnTo>
                    <a:pt x="3517847" y="5553067"/>
                  </a:lnTo>
                  <a:lnTo>
                    <a:pt x="3527946" y="5560052"/>
                  </a:lnTo>
                  <a:lnTo>
                    <a:pt x="3526684" y="5550845"/>
                  </a:lnTo>
                  <a:cubicBezTo>
                    <a:pt x="3526894" y="5549469"/>
                    <a:pt x="3527105" y="5548093"/>
                    <a:pt x="3527315" y="5546717"/>
                  </a:cubicBezTo>
                  <a:lnTo>
                    <a:pt x="3520372" y="5543860"/>
                  </a:lnTo>
                  <a:lnTo>
                    <a:pt x="3514691" y="5534970"/>
                  </a:lnTo>
                  <a:lnTo>
                    <a:pt x="3514691" y="5523540"/>
                  </a:lnTo>
                  <a:lnTo>
                    <a:pt x="3522581" y="5513062"/>
                  </a:lnTo>
                  <a:lnTo>
                    <a:pt x="3527946" y="5504490"/>
                  </a:lnTo>
                  <a:lnTo>
                    <a:pt x="3529840" y="5490202"/>
                  </a:lnTo>
                  <a:lnTo>
                    <a:pt x="3531418" y="5480995"/>
                  </a:lnTo>
                  <a:lnTo>
                    <a:pt x="3523843" y="5473057"/>
                  </a:lnTo>
                  <a:lnTo>
                    <a:pt x="3532365" y="5464485"/>
                  </a:lnTo>
                  <a:lnTo>
                    <a:pt x="3526053" y="5451784"/>
                  </a:lnTo>
                  <a:lnTo>
                    <a:pt x="3523212" y="5445434"/>
                  </a:lnTo>
                  <a:lnTo>
                    <a:pt x="3529524" y="5441307"/>
                  </a:lnTo>
                  <a:lnTo>
                    <a:pt x="3524159" y="5427337"/>
                  </a:lnTo>
                  <a:lnTo>
                    <a:pt x="3527946" y="5420352"/>
                  </a:lnTo>
                  <a:lnTo>
                    <a:pt x="3540570" y="5404794"/>
                  </a:lnTo>
                  <a:lnTo>
                    <a:pt x="3535836" y="5397809"/>
                  </a:lnTo>
                  <a:lnTo>
                    <a:pt x="3526053" y="5394952"/>
                  </a:lnTo>
                  <a:lnTo>
                    <a:pt x="3525643" y="5394317"/>
                  </a:lnTo>
                  <a:lnTo>
                    <a:pt x="3516101" y="5394317"/>
                  </a:lnTo>
                  <a:lnTo>
                    <a:pt x="3512284" y="5386716"/>
                  </a:lnTo>
                  <a:lnTo>
                    <a:pt x="3510694" y="5374048"/>
                  </a:lnTo>
                  <a:lnTo>
                    <a:pt x="3492882" y="5352511"/>
                  </a:lnTo>
                  <a:lnTo>
                    <a:pt x="3469663" y="5340159"/>
                  </a:lnTo>
                  <a:lnTo>
                    <a:pt x="3460121" y="5329707"/>
                  </a:lnTo>
                  <a:lnTo>
                    <a:pt x="3445809" y="5327807"/>
                  </a:lnTo>
                  <a:lnTo>
                    <a:pt x="3441674" y="5318622"/>
                  </a:lnTo>
                  <a:lnTo>
                    <a:pt x="3448671" y="5320839"/>
                  </a:lnTo>
                  <a:lnTo>
                    <a:pt x="3454396" y="5318939"/>
                  </a:lnTo>
                  <a:lnTo>
                    <a:pt x="3455032" y="5310071"/>
                  </a:lnTo>
                  <a:lnTo>
                    <a:pt x="3445596" y="5305079"/>
                  </a:lnTo>
                  <a:lnTo>
                    <a:pt x="3448013" y="5314939"/>
                  </a:lnTo>
                  <a:lnTo>
                    <a:pt x="3441636" y="5312732"/>
                  </a:lnTo>
                  <a:lnTo>
                    <a:pt x="3436217" y="5308949"/>
                  </a:lnTo>
                  <a:lnTo>
                    <a:pt x="3431434" y="5305166"/>
                  </a:lnTo>
                  <a:lnTo>
                    <a:pt x="3427927" y="5302014"/>
                  </a:lnTo>
                  <a:lnTo>
                    <a:pt x="3425696" y="5298861"/>
                  </a:lnTo>
                  <a:lnTo>
                    <a:pt x="3423145" y="5296654"/>
                  </a:lnTo>
                  <a:lnTo>
                    <a:pt x="3420913" y="5295078"/>
                  </a:lnTo>
                  <a:lnTo>
                    <a:pt x="3393814" y="5279000"/>
                  </a:lnTo>
                  <a:lnTo>
                    <a:pt x="3380105" y="5263238"/>
                  </a:lnTo>
                  <a:lnTo>
                    <a:pt x="3365758" y="5256303"/>
                  </a:lnTo>
                  <a:lnTo>
                    <a:pt x="3371178" y="5268913"/>
                  </a:lnTo>
                  <a:lnTo>
                    <a:pt x="3355875" y="5258509"/>
                  </a:lnTo>
                  <a:lnTo>
                    <a:pt x="3332601" y="5247476"/>
                  </a:lnTo>
                  <a:lnTo>
                    <a:pt x="3320486" y="5245269"/>
                  </a:lnTo>
                  <a:lnTo>
                    <a:pt x="3301995" y="5240855"/>
                  </a:lnTo>
                  <a:lnTo>
                    <a:pt x="3294025" y="5229506"/>
                  </a:lnTo>
                  <a:lnTo>
                    <a:pt x="3321124" y="5232974"/>
                  </a:lnTo>
                  <a:lnTo>
                    <a:pt x="3333877" y="5237072"/>
                  </a:lnTo>
                  <a:lnTo>
                    <a:pt x="3352368" y="5241171"/>
                  </a:lnTo>
                  <a:lnTo>
                    <a:pt x="3357469" y="5244954"/>
                  </a:lnTo>
                  <a:lnTo>
                    <a:pt x="3355237" y="5235496"/>
                  </a:lnTo>
                  <a:lnTo>
                    <a:pt x="3357761" y="5233854"/>
                  </a:lnTo>
                  <a:lnTo>
                    <a:pt x="3374251" y="5226890"/>
                  </a:lnTo>
                  <a:lnTo>
                    <a:pt x="3376538" y="5226649"/>
                  </a:lnTo>
                  <a:cubicBezTo>
                    <a:pt x="3376489" y="5226428"/>
                    <a:pt x="3376439" y="5226207"/>
                    <a:pt x="3376390" y="5225986"/>
                  </a:cubicBezTo>
                  <a:lnTo>
                    <a:pt x="3374251" y="5226890"/>
                  </a:lnTo>
                  <a:lnTo>
                    <a:pt x="3367352" y="5227615"/>
                  </a:lnTo>
                  <a:lnTo>
                    <a:pt x="3357761" y="5233854"/>
                  </a:lnTo>
                  <a:lnTo>
                    <a:pt x="3355306" y="5234891"/>
                  </a:lnTo>
                  <a:lnTo>
                    <a:pt x="3346733" y="5230124"/>
                  </a:lnTo>
                  <a:lnTo>
                    <a:pt x="3354671" y="5222815"/>
                  </a:lnTo>
                  <a:lnTo>
                    <a:pt x="3358798" y="5218366"/>
                  </a:lnTo>
                  <a:cubicBezTo>
                    <a:pt x="3359425" y="5217528"/>
                    <a:pt x="3359183" y="5217140"/>
                    <a:pt x="3358436" y="5217784"/>
                  </a:cubicBezTo>
                  <a:lnTo>
                    <a:pt x="3354315" y="5222229"/>
                  </a:lnTo>
                  <a:lnTo>
                    <a:pt x="3340052" y="5224452"/>
                  </a:lnTo>
                  <a:lnTo>
                    <a:pt x="3327374" y="5222547"/>
                  </a:lnTo>
                  <a:lnTo>
                    <a:pt x="3291558" y="5197464"/>
                  </a:lnTo>
                  <a:lnTo>
                    <a:pt x="3284585" y="5183177"/>
                  </a:lnTo>
                  <a:lnTo>
                    <a:pt x="3262715" y="5167619"/>
                  </a:lnTo>
                  <a:lnTo>
                    <a:pt x="3236724" y="5163492"/>
                  </a:lnTo>
                  <a:lnTo>
                    <a:pt x="3223095" y="5169842"/>
                  </a:lnTo>
                  <a:lnTo>
                    <a:pt x="3197105" y="5168889"/>
                  </a:lnTo>
                  <a:lnTo>
                    <a:pt x="3185694" y="5151744"/>
                  </a:lnTo>
                  <a:lnTo>
                    <a:pt x="3187913" y="5144442"/>
                  </a:lnTo>
                  <a:lnTo>
                    <a:pt x="3160338" y="5123804"/>
                  </a:lnTo>
                  <a:lnTo>
                    <a:pt x="3116598" y="5068242"/>
                  </a:lnTo>
                  <a:cubicBezTo>
                    <a:pt x="3116492" y="5066760"/>
                    <a:pt x="3116387" y="5065279"/>
                    <a:pt x="3116281" y="5063797"/>
                  </a:cubicBezTo>
                  <a:lnTo>
                    <a:pt x="3125790" y="5065067"/>
                  </a:lnTo>
                  <a:lnTo>
                    <a:pt x="3132129" y="5063797"/>
                  </a:lnTo>
                  <a:lnTo>
                    <a:pt x="3125790" y="5056494"/>
                  </a:lnTo>
                  <a:lnTo>
                    <a:pt x="3125790" y="5052049"/>
                  </a:lnTo>
                  <a:lnTo>
                    <a:pt x="3141637" y="5060622"/>
                  </a:lnTo>
                  <a:lnTo>
                    <a:pt x="3152097" y="5071099"/>
                  </a:lnTo>
                  <a:lnTo>
                    <a:pt x="3154316" y="5061257"/>
                  </a:lnTo>
                  <a:lnTo>
                    <a:pt x="3144807" y="5059669"/>
                  </a:lnTo>
                  <a:lnTo>
                    <a:pt x="3123571" y="5040937"/>
                  </a:lnTo>
                  <a:lnTo>
                    <a:pt x="3111844" y="5026014"/>
                  </a:lnTo>
                  <a:lnTo>
                    <a:pt x="3105187" y="5012679"/>
                  </a:lnTo>
                  <a:lnTo>
                    <a:pt x="3100750" y="4980612"/>
                  </a:lnTo>
                  <a:lnTo>
                    <a:pt x="3093143" y="4963149"/>
                  </a:lnTo>
                  <a:lnTo>
                    <a:pt x="3070005" y="4933621"/>
                  </a:lnTo>
                  <a:lnTo>
                    <a:pt x="3053524" y="4927589"/>
                  </a:lnTo>
                  <a:lnTo>
                    <a:pt x="3045283" y="4918064"/>
                  </a:lnTo>
                  <a:lnTo>
                    <a:pt x="3030703" y="4921239"/>
                  </a:lnTo>
                  <a:lnTo>
                    <a:pt x="3025314" y="4945686"/>
                  </a:lnTo>
                  <a:lnTo>
                    <a:pt x="3027850" y="4958386"/>
                  </a:lnTo>
                  <a:lnTo>
                    <a:pt x="3018341" y="4971086"/>
                  </a:lnTo>
                  <a:lnTo>
                    <a:pt x="3016123" y="4966006"/>
                  </a:lnTo>
                  <a:lnTo>
                    <a:pt x="3012953" y="4975531"/>
                  </a:lnTo>
                  <a:lnTo>
                    <a:pt x="3006931" y="4990137"/>
                  </a:lnTo>
                  <a:lnTo>
                    <a:pt x="3005980" y="4995217"/>
                  </a:lnTo>
                  <a:lnTo>
                    <a:pt x="2992351" y="4986962"/>
                  </a:lnTo>
                  <a:lnTo>
                    <a:pt x="2988547" y="4967276"/>
                  </a:lnTo>
                  <a:lnTo>
                    <a:pt x="2977137" y="4958704"/>
                  </a:lnTo>
                  <a:lnTo>
                    <a:pt x="2971749" y="4946004"/>
                  </a:lnTo>
                  <a:lnTo>
                    <a:pt x="2974601" y="4927271"/>
                  </a:lnTo>
                  <a:lnTo>
                    <a:pt x="2963825" y="4910444"/>
                  </a:lnTo>
                  <a:lnTo>
                    <a:pt x="2963825" y="4899649"/>
                  </a:lnTo>
                  <a:lnTo>
                    <a:pt x="2976186" y="4893299"/>
                  </a:lnTo>
                  <a:lnTo>
                    <a:pt x="2976672" y="4893377"/>
                  </a:lnTo>
                  <a:lnTo>
                    <a:pt x="2981824" y="4881196"/>
                  </a:lnTo>
                  <a:lnTo>
                    <a:pt x="2977710" y="4874199"/>
                  </a:lnTo>
                  <a:lnTo>
                    <a:pt x="2986888" y="4875471"/>
                  </a:lnTo>
                  <a:lnTo>
                    <a:pt x="2990656" y="4865568"/>
                  </a:lnTo>
                  <a:lnTo>
                    <a:pt x="2977241" y="4873821"/>
                  </a:lnTo>
                  <a:lnTo>
                    <a:pt x="2960110" y="4867464"/>
                  </a:lnTo>
                  <a:lnTo>
                    <a:pt x="2943297" y="4876364"/>
                  </a:lnTo>
                  <a:lnTo>
                    <a:pt x="2927436" y="4870960"/>
                  </a:lnTo>
                  <a:lnTo>
                    <a:pt x="2894761" y="4889077"/>
                  </a:lnTo>
                  <a:lnTo>
                    <a:pt x="2863038" y="4899884"/>
                  </a:lnTo>
                  <a:lnTo>
                    <a:pt x="2852887" y="4901155"/>
                  </a:lnTo>
                  <a:lnTo>
                    <a:pt x="2843053" y="4922132"/>
                  </a:lnTo>
                  <a:lnTo>
                    <a:pt x="2844639" y="4939296"/>
                  </a:lnTo>
                  <a:lnTo>
                    <a:pt x="2862721" y="4962180"/>
                  </a:lnTo>
                  <a:lnTo>
                    <a:pt x="2862721" y="4977118"/>
                  </a:lnTo>
                  <a:lnTo>
                    <a:pt x="2850349" y="4994282"/>
                  </a:lnTo>
                  <a:cubicBezTo>
                    <a:pt x="2850032" y="5004029"/>
                    <a:pt x="2849714" y="5013776"/>
                    <a:pt x="2849397" y="5023523"/>
                  </a:cubicBezTo>
                  <a:lnTo>
                    <a:pt x="2857011" y="5056260"/>
                  </a:lnTo>
                  <a:lnTo>
                    <a:pt x="2892223" y="5094718"/>
                  </a:lnTo>
                  <a:lnTo>
                    <a:pt x="2944566" y="5138580"/>
                  </a:lnTo>
                  <a:lnTo>
                    <a:pt x="2977558" y="5157332"/>
                  </a:lnTo>
                  <a:lnTo>
                    <a:pt x="3003571" y="5234249"/>
                  </a:lnTo>
                  <a:lnTo>
                    <a:pt x="3036880" y="5295274"/>
                  </a:lnTo>
                  <a:lnTo>
                    <a:pt x="3070189" y="5330554"/>
                  </a:lnTo>
                  <a:lnTo>
                    <a:pt x="3108256" y="5352485"/>
                  </a:lnTo>
                  <a:lnTo>
                    <a:pt x="3135855" y="5374416"/>
                  </a:lnTo>
                  <a:lnTo>
                    <a:pt x="3163454" y="5357252"/>
                  </a:lnTo>
                  <a:lnTo>
                    <a:pt x="3164406" y="5364563"/>
                  </a:lnTo>
                  <a:lnTo>
                    <a:pt x="3172019" y="5366787"/>
                  </a:lnTo>
                  <a:lnTo>
                    <a:pt x="3176778" y="5355981"/>
                  </a:lnTo>
                  <a:lnTo>
                    <a:pt x="3188515" y="5351849"/>
                  </a:lnTo>
                  <a:lnTo>
                    <a:pt x="3200252" y="5351531"/>
                  </a:lnTo>
                  <a:lnTo>
                    <a:pt x="3213259" y="5373780"/>
                  </a:lnTo>
                  <a:lnTo>
                    <a:pt x="3204694" y="5384269"/>
                  </a:lnTo>
                  <a:lnTo>
                    <a:pt x="3194225" y="5398253"/>
                  </a:lnTo>
                  <a:lnTo>
                    <a:pt x="3192322" y="5409696"/>
                  </a:lnTo>
                  <a:lnTo>
                    <a:pt x="3203108" y="5431944"/>
                  </a:lnTo>
                  <a:lnTo>
                    <a:pt x="3222141" y="5436712"/>
                  </a:lnTo>
                  <a:lnTo>
                    <a:pt x="3271946" y="5456418"/>
                  </a:lnTo>
                  <a:lnTo>
                    <a:pt x="3322703" y="5478349"/>
                  </a:lnTo>
                  <a:lnTo>
                    <a:pt x="3357281" y="5513629"/>
                  </a:lnTo>
                  <a:lnTo>
                    <a:pt x="3391224" y="5526024"/>
                  </a:lnTo>
                  <a:lnTo>
                    <a:pt x="3404865" y="5541598"/>
                  </a:lnTo>
                  <a:lnTo>
                    <a:pt x="3429609" y="5562576"/>
                  </a:lnTo>
                  <a:lnTo>
                    <a:pt x="3443250" y="5581646"/>
                  </a:lnTo>
                  <a:lnTo>
                    <a:pt x="3435319" y="5601352"/>
                  </a:lnTo>
                  <a:lnTo>
                    <a:pt x="3429926" y="5619469"/>
                  </a:lnTo>
                  <a:lnTo>
                    <a:pt x="3396934" y="5603894"/>
                  </a:lnTo>
                  <a:lnTo>
                    <a:pt x="3382976" y="5572429"/>
                  </a:lnTo>
                  <a:lnTo>
                    <a:pt x="3329999" y="5563529"/>
                  </a:lnTo>
                  <a:lnTo>
                    <a:pt x="3328730" y="5550816"/>
                  </a:lnTo>
                  <a:lnTo>
                    <a:pt x="3336344" y="5546684"/>
                  </a:lnTo>
                  <a:lnTo>
                    <a:pt x="3325558" y="5541280"/>
                  </a:lnTo>
                  <a:lnTo>
                    <a:pt x="3285270" y="5547955"/>
                  </a:lnTo>
                  <a:lnTo>
                    <a:pt x="3262429" y="5574653"/>
                  </a:lnTo>
                  <a:lnTo>
                    <a:pt x="3270043" y="5591499"/>
                  </a:lnTo>
                  <a:lnTo>
                    <a:pt x="3249423" y="5626779"/>
                  </a:lnTo>
                  <a:lnTo>
                    <a:pt x="3268457" y="5643306"/>
                  </a:lnTo>
                  <a:lnTo>
                    <a:pt x="3299228" y="5662059"/>
                  </a:lnTo>
                  <a:lnTo>
                    <a:pt x="3308110" y="5681765"/>
                  </a:lnTo>
                  <a:lnTo>
                    <a:pt x="3314455" y="5708145"/>
                  </a:lnTo>
                  <a:cubicBezTo>
                    <a:pt x="3314243" y="5713760"/>
                    <a:pt x="3314032" y="5719376"/>
                    <a:pt x="3313820" y="5724991"/>
                  </a:cubicBezTo>
                  <a:lnTo>
                    <a:pt x="3292566" y="5728487"/>
                  </a:lnTo>
                  <a:lnTo>
                    <a:pt x="3262112" y="5744697"/>
                  </a:lnTo>
                  <a:cubicBezTo>
                    <a:pt x="3262429" y="5752643"/>
                    <a:pt x="3262747" y="5760588"/>
                    <a:pt x="3263064" y="5768534"/>
                  </a:cubicBezTo>
                  <a:cubicBezTo>
                    <a:pt x="3262852" y="5778811"/>
                    <a:pt x="3262641" y="5789088"/>
                    <a:pt x="3262429" y="5799365"/>
                  </a:cubicBezTo>
                  <a:lnTo>
                    <a:pt x="3221824" y="5842909"/>
                  </a:lnTo>
                  <a:lnTo>
                    <a:pt x="3205963" y="5867382"/>
                  </a:lnTo>
                  <a:lnTo>
                    <a:pt x="3189149" y="5873739"/>
                  </a:lnTo>
                  <a:lnTo>
                    <a:pt x="3175509" y="5861343"/>
                  </a:lnTo>
                  <a:lnTo>
                    <a:pt x="3164406" y="5830831"/>
                  </a:lnTo>
                  <a:lnTo>
                    <a:pt x="3164406" y="5821296"/>
                  </a:lnTo>
                  <a:lnTo>
                    <a:pt x="3185343" y="5813985"/>
                  </a:lnTo>
                  <a:lnTo>
                    <a:pt x="3192639" y="5799047"/>
                  </a:lnTo>
                  <a:lnTo>
                    <a:pt x="3182805" y="5784109"/>
                  </a:lnTo>
                  <a:lnTo>
                    <a:pt x="3187246" y="5774573"/>
                  </a:lnTo>
                  <a:lnTo>
                    <a:pt x="3204059" y="5767263"/>
                  </a:lnTo>
                  <a:lnTo>
                    <a:pt x="3218017" y="5761860"/>
                  </a:lnTo>
                  <a:lnTo>
                    <a:pt x="3220555" y="5742790"/>
                  </a:lnTo>
                  <a:cubicBezTo>
                    <a:pt x="3220238" y="5738128"/>
                    <a:pt x="3219920" y="5733467"/>
                    <a:pt x="3219603" y="5728805"/>
                  </a:cubicBezTo>
                  <a:lnTo>
                    <a:pt x="3207549" y="5710052"/>
                  </a:lnTo>
                  <a:lnTo>
                    <a:pt x="3188198" y="5667144"/>
                  </a:lnTo>
                  <a:lnTo>
                    <a:pt x="3177095" y="5628050"/>
                  </a:lnTo>
                  <a:lnTo>
                    <a:pt x="3159330" y="5606119"/>
                  </a:lnTo>
                  <a:lnTo>
                    <a:pt x="3131731" y="5611840"/>
                  </a:lnTo>
                  <a:lnTo>
                    <a:pt x="3108256" y="5600398"/>
                  </a:lnTo>
                  <a:lnTo>
                    <a:pt x="3096519" y="5576243"/>
                  </a:lnTo>
                  <a:lnTo>
                    <a:pt x="3097788" y="5564800"/>
                  </a:lnTo>
                  <a:lnTo>
                    <a:pt x="3079388" y="5534288"/>
                  </a:lnTo>
                  <a:lnTo>
                    <a:pt x="3052741" y="5543823"/>
                  </a:lnTo>
                  <a:lnTo>
                    <a:pt x="3044176" y="5537784"/>
                  </a:lnTo>
                  <a:lnTo>
                    <a:pt x="3052741" y="5519667"/>
                  </a:lnTo>
                  <a:lnTo>
                    <a:pt x="3034659" y="5516489"/>
                  </a:lnTo>
                  <a:lnTo>
                    <a:pt x="3010232" y="5496783"/>
                  </a:lnTo>
                  <a:lnTo>
                    <a:pt x="2983585" y="5462457"/>
                  </a:lnTo>
                  <a:lnTo>
                    <a:pt x="2953766" y="5469767"/>
                  </a:lnTo>
                  <a:lnTo>
                    <a:pt x="2933780" y="5458325"/>
                  </a:lnTo>
                  <a:lnTo>
                    <a:pt x="2913478" y="5460867"/>
                  </a:lnTo>
                  <a:lnTo>
                    <a:pt x="2861452" y="5422409"/>
                  </a:lnTo>
                  <a:lnTo>
                    <a:pt x="2823067" y="5379501"/>
                  </a:lnTo>
                  <a:lnTo>
                    <a:pt x="2802765" y="5362338"/>
                  </a:lnTo>
                  <a:lnTo>
                    <a:pt x="2789758" y="5336275"/>
                  </a:lnTo>
                  <a:lnTo>
                    <a:pt x="2765332" y="5308941"/>
                  </a:lnTo>
                  <a:lnTo>
                    <a:pt x="2739953" y="5313709"/>
                  </a:lnTo>
                  <a:lnTo>
                    <a:pt x="2730437" y="5321972"/>
                  </a:lnTo>
                  <a:lnTo>
                    <a:pt x="2725044" y="5309259"/>
                  </a:lnTo>
                  <a:lnTo>
                    <a:pt x="2736781" y="5299724"/>
                  </a:lnTo>
                  <a:lnTo>
                    <a:pt x="2719968" y="5285103"/>
                  </a:lnTo>
                  <a:lnTo>
                    <a:pt x="2702838" y="5280336"/>
                  </a:lnTo>
                  <a:lnTo>
                    <a:pt x="2707913" y="5265397"/>
                  </a:lnTo>
                  <a:lnTo>
                    <a:pt x="2688880" y="5254909"/>
                  </a:lnTo>
                  <a:lnTo>
                    <a:pt x="2675873" y="5257133"/>
                  </a:lnTo>
                  <a:lnTo>
                    <a:pt x="2673970" y="5252048"/>
                  </a:lnTo>
                  <a:lnTo>
                    <a:pt x="2681266" y="5238063"/>
                  </a:lnTo>
                  <a:lnTo>
                    <a:pt x="2675556" y="5215179"/>
                  </a:lnTo>
                  <a:lnTo>
                    <a:pt x="2658426" y="5162418"/>
                  </a:lnTo>
                  <a:lnTo>
                    <a:pt x="2652716" y="5132859"/>
                  </a:lnTo>
                  <a:lnTo>
                    <a:pt x="2649543" y="5105207"/>
                  </a:lnTo>
                  <a:lnTo>
                    <a:pt x="2626068" y="5097261"/>
                  </a:lnTo>
                  <a:lnTo>
                    <a:pt x="2593394" y="5088997"/>
                  </a:lnTo>
                  <a:lnTo>
                    <a:pt x="2560085" y="5061027"/>
                  </a:lnTo>
                  <a:lnTo>
                    <a:pt x="2538830" y="5057849"/>
                  </a:lnTo>
                  <a:lnTo>
                    <a:pt x="2522017" y="5051810"/>
                  </a:lnTo>
                  <a:lnTo>
                    <a:pt x="2489343" y="5055306"/>
                  </a:lnTo>
                  <a:lnTo>
                    <a:pt x="2475702" y="5070245"/>
                  </a:lnTo>
                  <a:lnTo>
                    <a:pt x="2452544" y="5107432"/>
                  </a:lnTo>
                  <a:lnTo>
                    <a:pt x="2438269" y="5122370"/>
                  </a:lnTo>
                  <a:lnTo>
                    <a:pt x="2419235" y="5126502"/>
                  </a:lnTo>
                  <a:cubicBezTo>
                    <a:pt x="2419208" y="5126448"/>
                    <a:pt x="2419182" y="5126393"/>
                    <a:pt x="2419155" y="5126339"/>
                  </a:cubicBezTo>
                  <a:lnTo>
                    <a:pt x="2414212" y="5127883"/>
                  </a:lnTo>
                  <a:lnTo>
                    <a:pt x="2409765" y="5122167"/>
                  </a:lnTo>
                  <a:lnTo>
                    <a:pt x="2400235" y="5125343"/>
                  </a:lnTo>
                  <a:cubicBezTo>
                    <a:pt x="2400231" y="5125352"/>
                    <a:pt x="2400227" y="5125360"/>
                    <a:pt x="2400223" y="5125369"/>
                  </a:cubicBezTo>
                  <a:lnTo>
                    <a:pt x="2408524" y="5122854"/>
                  </a:lnTo>
                  <a:lnTo>
                    <a:pt x="2412969" y="5128049"/>
                  </a:lnTo>
                  <a:lnTo>
                    <a:pt x="2397053" y="5131996"/>
                  </a:lnTo>
                  <a:lnTo>
                    <a:pt x="2396741" y="5132647"/>
                  </a:lnTo>
                  <a:lnTo>
                    <a:pt x="2385305" y="5136458"/>
                  </a:lnTo>
                  <a:lnTo>
                    <a:pt x="2383717" y="5137411"/>
                  </a:lnTo>
                  <a:lnTo>
                    <a:pt x="2384034" y="5136458"/>
                  </a:lnTo>
                  <a:lnTo>
                    <a:pt x="2380858" y="5135823"/>
                  </a:lnTo>
                  <a:lnTo>
                    <a:pt x="2379587" y="5136458"/>
                  </a:lnTo>
                  <a:lnTo>
                    <a:pt x="2377999" y="5136458"/>
                  </a:lnTo>
                  <a:lnTo>
                    <a:pt x="2377046" y="5136776"/>
                  </a:lnTo>
                  <a:lnTo>
                    <a:pt x="2375775" y="5137411"/>
                  </a:lnTo>
                  <a:lnTo>
                    <a:pt x="2375140" y="5138046"/>
                  </a:lnTo>
                  <a:lnTo>
                    <a:pt x="2374822" y="5138999"/>
                  </a:lnTo>
                  <a:lnTo>
                    <a:pt x="2374187" y="5141857"/>
                  </a:lnTo>
                  <a:lnTo>
                    <a:pt x="2374504" y="5141857"/>
                  </a:lnTo>
                  <a:lnTo>
                    <a:pt x="2375140" y="5142175"/>
                  </a:lnTo>
                  <a:lnTo>
                    <a:pt x="2377363" y="5141540"/>
                  </a:lnTo>
                  <a:lnTo>
                    <a:pt x="2351950" y="5159642"/>
                  </a:lnTo>
                  <a:lnTo>
                    <a:pt x="2327490" y="5172345"/>
                  </a:lnTo>
                  <a:lnTo>
                    <a:pt x="2305572" y="5206327"/>
                  </a:lnTo>
                  <a:lnTo>
                    <a:pt x="2275076" y="5219348"/>
                  </a:lnTo>
                  <a:lnTo>
                    <a:pt x="2232509" y="5220936"/>
                  </a:lnTo>
                  <a:lnTo>
                    <a:pt x="2188037" y="5202198"/>
                  </a:lnTo>
                  <a:lnTo>
                    <a:pt x="2180413" y="5189812"/>
                  </a:lnTo>
                  <a:lnTo>
                    <a:pt x="2143246" y="5174251"/>
                  </a:lnTo>
                  <a:lnTo>
                    <a:pt x="2120057" y="5189177"/>
                  </a:lnTo>
                  <a:lnTo>
                    <a:pt x="2104174" y="5175521"/>
                  </a:lnTo>
                  <a:lnTo>
                    <a:pt x="2082891" y="5171710"/>
                  </a:lnTo>
                  <a:lnTo>
                    <a:pt x="2058431" y="5159324"/>
                  </a:lnTo>
                  <a:lnTo>
                    <a:pt x="2040324" y="5164723"/>
                  </a:lnTo>
                  <a:lnTo>
                    <a:pt x="2022535" y="5181555"/>
                  </a:lnTo>
                  <a:lnTo>
                    <a:pt x="2004746" y="5192353"/>
                  </a:lnTo>
                  <a:lnTo>
                    <a:pt x="1967897" y="5205374"/>
                  </a:lnTo>
                  <a:lnTo>
                    <a:pt x="1959638" y="5239356"/>
                  </a:lnTo>
                  <a:lnTo>
                    <a:pt x="1951061" y="5251106"/>
                  </a:lnTo>
                  <a:lnTo>
                    <a:pt x="1959638" y="5255870"/>
                  </a:lnTo>
                  <a:cubicBezTo>
                    <a:pt x="1959956" y="5252377"/>
                    <a:pt x="1960273" y="5248883"/>
                    <a:pt x="1960591" y="5245390"/>
                  </a:cubicBezTo>
                  <a:lnTo>
                    <a:pt x="1963767" y="5259046"/>
                  </a:lnTo>
                  <a:lnTo>
                    <a:pt x="1959955" y="5274925"/>
                  </a:lnTo>
                  <a:lnTo>
                    <a:pt x="1964720" y="5288899"/>
                  </a:lnTo>
                  <a:lnTo>
                    <a:pt x="1963974" y="5289811"/>
                  </a:lnTo>
                  <a:lnTo>
                    <a:pt x="1973866" y="5295679"/>
                  </a:lnTo>
                  <a:lnTo>
                    <a:pt x="1970058" y="5311533"/>
                  </a:lnTo>
                  <a:lnTo>
                    <a:pt x="1985925" y="5317557"/>
                  </a:lnTo>
                  <a:lnTo>
                    <a:pt x="1980530" y="5325801"/>
                  </a:lnTo>
                  <a:lnTo>
                    <a:pt x="1973232" y="5324216"/>
                  </a:lnTo>
                  <a:lnTo>
                    <a:pt x="1965616" y="5329606"/>
                  </a:lnTo>
                  <a:lnTo>
                    <a:pt x="1962760" y="5341972"/>
                  </a:lnTo>
                  <a:lnTo>
                    <a:pt x="1975770" y="5354655"/>
                  </a:lnTo>
                  <a:lnTo>
                    <a:pt x="1971328" y="5366070"/>
                  </a:lnTo>
                  <a:lnTo>
                    <a:pt x="1965298" y="5380022"/>
                  </a:lnTo>
                  <a:lnTo>
                    <a:pt x="1926267" y="5399046"/>
                  </a:lnTo>
                  <a:lnTo>
                    <a:pt x="1896755" y="5413315"/>
                  </a:lnTo>
                  <a:lnTo>
                    <a:pt x="1868513" y="5449144"/>
                  </a:lnTo>
                  <a:lnTo>
                    <a:pt x="1823135" y="5464364"/>
                  </a:lnTo>
                  <a:lnTo>
                    <a:pt x="1755543" y="5485925"/>
                  </a:lnTo>
                  <a:lnTo>
                    <a:pt x="1738090" y="5508121"/>
                  </a:lnTo>
                  <a:lnTo>
                    <a:pt x="1753957" y="5520487"/>
                  </a:lnTo>
                  <a:lnTo>
                    <a:pt x="1746341" y="5534438"/>
                  </a:lnTo>
                  <a:lnTo>
                    <a:pt x="1742215" y="5529048"/>
                  </a:lnTo>
                  <a:lnTo>
                    <a:pt x="1744437" y="5522706"/>
                  </a:lnTo>
                  <a:lnTo>
                    <a:pt x="1726666" y="5536975"/>
                  </a:lnTo>
                  <a:lnTo>
                    <a:pt x="1643844" y="5654293"/>
                  </a:lnTo>
                  <a:cubicBezTo>
                    <a:pt x="1643950" y="5664440"/>
                    <a:pt x="1644055" y="5674586"/>
                    <a:pt x="1644161" y="5684733"/>
                  </a:cubicBezTo>
                  <a:lnTo>
                    <a:pt x="1633689" y="5691391"/>
                  </a:lnTo>
                  <a:lnTo>
                    <a:pt x="1645748" y="5699318"/>
                  </a:lnTo>
                  <a:lnTo>
                    <a:pt x="1664787" y="5741490"/>
                  </a:lnTo>
                  <a:lnTo>
                    <a:pt x="1679702" y="5743392"/>
                  </a:lnTo>
                  <a:lnTo>
                    <a:pt x="1685413" y="5754807"/>
                  </a:lnTo>
                  <a:lnTo>
                    <a:pt x="1692712" y="5763368"/>
                  </a:lnTo>
                  <a:lnTo>
                    <a:pt x="1677798" y="5769709"/>
                  </a:lnTo>
                  <a:lnTo>
                    <a:pt x="1658124" y="5794124"/>
                  </a:lnTo>
                  <a:lnTo>
                    <a:pt x="1636862" y="5800783"/>
                  </a:lnTo>
                  <a:lnTo>
                    <a:pt x="1631785" y="5814100"/>
                  </a:lnTo>
                  <a:lnTo>
                    <a:pt x="1617188" y="5833125"/>
                  </a:lnTo>
                  <a:lnTo>
                    <a:pt x="1613063" y="5852467"/>
                  </a:lnTo>
                  <a:lnTo>
                    <a:pt x="1596562" y="5884174"/>
                  </a:lnTo>
                  <a:lnTo>
                    <a:pt x="1605130" y="5897809"/>
                  </a:lnTo>
                  <a:lnTo>
                    <a:pt x="1600687" y="5905101"/>
                  </a:lnTo>
                  <a:lnTo>
                    <a:pt x="1584820" y="5900979"/>
                  </a:lnTo>
                  <a:lnTo>
                    <a:pt x="1557530" y="5907638"/>
                  </a:lnTo>
                  <a:lnTo>
                    <a:pt x="1535317" y="5905736"/>
                  </a:lnTo>
                  <a:lnTo>
                    <a:pt x="1530239" y="5923809"/>
                  </a:lnTo>
                  <a:lnTo>
                    <a:pt x="1507072" y="5931102"/>
                  </a:lnTo>
                  <a:cubicBezTo>
                    <a:pt x="1506755" y="5939980"/>
                    <a:pt x="1506437" y="5948858"/>
                    <a:pt x="1506120" y="5957736"/>
                  </a:cubicBezTo>
                  <a:lnTo>
                    <a:pt x="1494697" y="5973590"/>
                  </a:lnTo>
                  <a:lnTo>
                    <a:pt x="1485495" y="5998956"/>
                  </a:lnTo>
                  <a:lnTo>
                    <a:pt x="1475974" y="6005298"/>
                  </a:lnTo>
                  <a:lnTo>
                    <a:pt x="1453762" y="5996737"/>
                  </a:lnTo>
                  <a:lnTo>
                    <a:pt x="1414731" y="6016396"/>
                  </a:lnTo>
                  <a:lnTo>
                    <a:pt x="1392517" y="6005932"/>
                  </a:lnTo>
                  <a:lnTo>
                    <a:pt x="1351261" y="6013859"/>
                  </a:lnTo>
                  <a:lnTo>
                    <a:pt x="1318258" y="6008786"/>
                  </a:lnTo>
                  <a:lnTo>
                    <a:pt x="1261457" y="6005932"/>
                  </a:lnTo>
                  <a:lnTo>
                    <a:pt x="1248764" y="6019883"/>
                  </a:lnTo>
                  <a:lnTo>
                    <a:pt x="1228772" y="6032884"/>
                  </a:lnTo>
                  <a:lnTo>
                    <a:pt x="1189741" y="6033835"/>
                  </a:lnTo>
                  <a:lnTo>
                    <a:pt x="1159276" y="6073152"/>
                  </a:lnTo>
                  <a:lnTo>
                    <a:pt x="1151026" y="6091226"/>
                  </a:lnTo>
                  <a:lnTo>
                    <a:pt x="1140553" y="6083933"/>
                  </a:lnTo>
                  <a:lnTo>
                    <a:pt x="1124369" y="6080762"/>
                  </a:lnTo>
                  <a:lnTo>
                    <a:pt x="1118023" y="6075689"/>
                  </a:lnTo>
                  <a:lnTo>
                    <a:pt x="1104377" y="6071567"/>
                  </a:lnTo>
                  <a:lnTo>
                    <a:pt x="1095809" y="6070616"/>
                  </a:lnTo>
                  <a:lnTo>
                    <a:pt x="1074230" y="6036054"/>
                  </a:lnTo>
                  <a:lnTo>
                    <a:pt x="1076453" y="6024640"/>
                  </a:lnTo>
                  <a:lnTo>
                    <a:pt x="1067884" y="6017347"/>
                  </a:lnTo>
                  <a:lnTo>
                    <a:pt x="1072961" y="5991981"/>
                  </a:lnTo>
                  <a:lnTo>
                    <a:pt x="1032343" y="5954565"/>
                  </a:lnTo>
                  <a:lnTo>
                    <a:pt x="1005051" y="5952663"/>
                  </a:lnTo>
                  <a:lnTo>
                    <a:pt x="995213" y="5944102"/>
                  </a:lnTo>
                  <a:lnTo>
                    <a:pt x="987921" y="5953614"/>
                  </a:lnTo>
                  <a:lnTo>
                    <a:pt x="984747" y="5946639"/>
                  </a:lnTo>
                  <a:lnTo>
                    <a:pt x="967371" y="5951909"/>
                  </a:lnTo>
                  <a:lnTo>
                    <a:pt x="967494" y="5953094"/>
                  </a:lnTo>
                  <a:lnTo>
                    <a:pt x="945223" y="5968032"/>
                  </a:lnTo>
                  <a:lnTo>
                    <a:pt x="924225" y="5969303"/>
                  </a:lnTo>
                  <a:lnTo>
                    <a:pt x="909272" y="5963900"/>
                  </a:lnTo>
                  <a:lnTo>
                    <a:pt x="887955" y="5962311"/>
                  </a:lnTo>
                  <a:lnTo>
                    <a:pt x="866639" y="5955955"/>
                  </a:lnTo>
                  <a:lnTo>
                    <a:pt x="841188" y="5968032"/>
                  </a:lnTo>
                  <a:lnTo>
                    <a:pt x="822417" y="5972164"/>
                  </a:lnTo>
                  <a:lnTo>
                    <a:pt x="813826" y="5968986"/>
                  </a:lnTo>
                  <a:lnTo>
                    <a:pt x="822099" y="5960404"/>
                  </a:lnTo>
                  <a:lnTo>
                    <a:pt x="832598" y="5933071"/>
                  </a:lnTo>
                  <a:lnTo>
                    <a:pt x="836416" y="5909870"/>
                  </a:lnTo>
                  <a:lnTo>
                    <a:pt x="829735" y="5863468"/>
                  </a:lnTo>
                  <a:lnTo>
                    <a:pt x="838007" y="5825647"/>
                  </a:lnTo>
                  <a:lnTo>
                    <a:pt x="826871" y="5806260"/>
                  </a:lnTo>
                  <a:lnTo>
                    <a:pt x="839598" y="5797996"/>
                  </a:lnTo>
                  <a:lnTo>
                    <a:pt x="847232" y="5804353"/>
                  </a:lnTo>
                  <a:lnTo>
                    <a:pt x="840870" y="5790369"/>
                  </a:lnTo>
                  <a:lnTo>
                    <a:pt x="822735" y="5790686"/>
                  </a:lnTo>
                  <a:lnTo>
                    <a:pt x="806827" y="5803717"/>
                  </a:lnTo>
                  <a:lnTo>
                    <a:pt x="795372" y="5810074"/>
                  </a:lnTo>
                  <a:lnTo>
                    <a:pt x="797281" y="5786873"/>
                  </a:lnTo>
                  <a:lnTo>
                    <a:pt x="790918" y="5777338"/>
                  </a:lnTo>
                  <a:lnTo>
                    <a:pt x="800463" y="5776384"/>
                  </a:lnTo>
                  <a:lnTo>
                    <a:pt x="817326" y="5773842"/>
                  </a:lnTo>
                  <a:lnTo>
                    <a:pt x="826553" y="5752548"/>
                  </a:lnTo>
                  <a:lnTo>
                    <a:pt x="839280" y="5740788"/>
                  </a:lnTo>
                  <a:lnTo>
                    <a:pt x="840234" y="5734432"/>
                  </a:lnTo>
                  <a:lnTo>
                    <a:pt x="820189" y="5748734"/>
                  </a:lnTo>
                  <a:lnTo>
                    <a:pt x="807462" y="5754137"/>
                  </a:lnTo>
                  <a:lnTo>
                    <a:pt x="799190" y="5764625"/>
                  </a:lnTo>
                  <a:lnTo>
                    <a:pt x="801418" y="5771935"/>
                  </a:lnTo>
                  <a:lnTo>
                    <a:pt x="783283" y="5770028"/>
                  </a:lnTo>
                  <a:lnTo>
                    <a:pt x="776921" y="5773206"/>
                  </a:lnTo>
                  <a:lnTo>
                    <a:pt x="768331" y="5770346"/>
                  </a:lnTo>
                  <a:lnTo>
                    <a:pt x="765150" y="5765896"/>
                  </a:lnTo>
                  <a:lnTo>
                    <a:pt x="782010" y="5735385"/>
                  </a:lnTo>
                  <a:lnTo>
                    <a:pt x="781692" y="5699471"/>
                  </a:lnTo>
                  <a:lnTo>
                    <a:pt x="807781" y="5671820"/>
                  </a:lnTo>
                  <a:lnTo>
                    <a:pt x="810008" y="5656883"/>
                  </a:lnTo>
                  <a:lnTo>
                    <a:pt x="820189" y="5642263"/>
                  </a:lnTo>
                  <a:lnTo>
                    <a:pt x="838643" y="5544691"/>
                  </a:lnTo>
                  <a:lnTo>
                    <a:pt x="846597" y="5489707"/>
                  </a:lnTo>
                  <a:lnTo>
                    <a:pt x="828780" y="5408662"/>
                  </a:lnTo>
                  <a:lnTo>
                    <a:pt x="828147" y="5385266"/>
                  </a:lnTo>
                  <a:cubicBezTo>
                    <a:pt x="828093" y="5385315"/>
                    <a:pt x="828038" y="5385363"/>
                    <a:pt x="827984" y="5385412"/>
                  </a:cubicBezTo>
                  <a:cubicBezTo>
                    <a:pt x="827667" y="5378859"/>
                    <a:pt x="827349" y="5372306"/>
                    <a:pt x="827032" y="5365753"/>
                  </a:cubicBezTo>
                  <a:lnTo>
                    <a:pt x="829888" y="5330240"/>
                  </a:lnTo>
                  <a:lnTo>
                    <a:pt x="841630" y="5324850"/>
                  </a:lnTo>
                  <a:lnTo>
                    <a:pt x="831157" y="5309947"/>
                  </a:lnTo>
                  <a:lnTo>
                    <a:pt x="820051" y="5303923"/>
                  </a:lnTo>
                  <a:lnTo>
                    <a:pt x="826397" y="5284898"/>
                  </a:lnTo>
                  <a:lnTo>
                    <a:pt x="807357" y="5286167"/>
                  </a:lnTo>
                  <a:lnTo>
                    <a:pt x="812434" y="5264288"/>
                  </a:lnTo>
                  <a:lnTo>
                    <a:pt x="795615" y="5265240"/>
                  </a:lnTo>
                  <a:cubicBezTo>
                    <a:pt x="795827" y="5261646"/>
                    <a:pt x="796038" y="5258053"/>
                    <a:pt x="796250" y="5254459"/>
                  </a:cubicBezTo>
                  <a:lnTo>
                    <a:pt x="789903" y="5247166"/>
                  </a:lnTo>
                  <a:lnTo>
                    <a:pt x="782604" y="5251922"/>
                  </a:lnTo>
                  <a:cubicBezTo>
                    <a:pt x="782921" y="5247272"/>
                    <a:pt x="783239" y="5242621"/>
                    <a:pt x="783556" y="5237971"/>
                  </a:cubicBezTo>
                  <a:lnTo>
                    <a:pt x="800375" y="5212605"/>
                  </a:lnTo>
                  <a:lnTo>
                    <a:pt x="813069" y="5212605"/>
                  </a:lnTo>
                  <a:lnTo>
                    <a:pt x="815290" y="5206263"/>
                  </a:lnTo>
                  <a:lnTo>
                    <a:pt x="825763" y="5193580"/>
                  </a:lnTo>
                  <a:lnTo>
                    <a:pt x="843851" y="5199605"/>
                  </a:lnTo>
                  <a:lnTo>
                    <a:pt x="862573" y="5188824"/>
                  </a:lnTo>
                  <a:lnTo>
                    <a:pt x="876218" y="5185653"/>
                  </a:lnTo>
                  <a:lnTo>
                    <a:pt x="877488" y="5192629"/>
                  </a:lnTo>
                  <a:lnTo>
                    <a:pt x="891133" y="5191678"/>
                  </a:lnTo>
                  <a:lnTo>
                    <a:pt x="884786" y="5183117"/>
                  </a:lnTo>
                  <a:lnTo>
                    <a:pt x="891133" y="5176775"/>
                  </a:lnTo>
                  <a:lnTo>
                    <a:pt x="881613" y="5179946"/>
                  </a:lnTo>
                  <a:lnTo>
                    <a:pt x="878122" y="5168848"/>
                  </a:lnTo>
                  <a:lnTo>
                    <a:pt x="890816" y="5159336"/>
                  </a:lnTo>
                  <a:lnTo>
                    <a:pt x="910808" y="5144116"/>
                  </a:lnTo>
                  <a:lnTo>
                    <a:pt x="926675" y="5140945"/>
                  </a:lnTo>
                  <a:lnTo>
                    <a:pt x="933974" y="5145067"/>
                  </a:lnTo>
                  <a:lnTo>
                    <a:pt x="936195" y="5138726"/>
                  </a:lnTo>
                  <a:lnTo>
                    <a:pt x="949841" y="5139677"/>
                  </a:lnTo>
                  <a:lnTo>
                    <a:pt x="959361" y="5151092"/>
                  </a:lnTo>
                  <a:lnTo>
                    <a:pt x="989190" y="5165677"/>
                  </a:lnTo>
                  <a:lnTo>
                    <a:pt x="1095809" y="5163458"/>
                  </a:lnTo>
                  <a:lnTo>
                    <a:pt x="1111676" y="5152994"/>
                  </a:lnTo>
                  <a:lnTo>
                    <a:pt x="1121196" y="5154897"/>
                  </a:lnTo>
                  <a:lnTo>
                    <a:pt x="1124369" y="5158067"/>
                  </a:lnTo>
                  <a:lnTo>
                    <a:pt x="1140553" y="5165360"/>
                  </a:lnTo>
                  <a:lnTo>
                    <a:pt x="1168162" y="5169165"/>
                  </a:lnTo>
                  <a:lnTo>
                    <a:pt x="1217983" y="5179312"/>
                  </a:lnTo>
                  <a:lnTo>
                    <a:pt x="1264313" y="5181214"/>
                  </a:lnTo>
                  <a:lnTo>
                    <a:pt x="1293825" y="5175507"/>
                  </a:lnTo>
                  <a:lnTo>
                    <a:pt x="1307788" y="5178677"/>
                  </a:lnTo>
                  <a:lnTo>
                    <a:pt x="1323653" y="5168848"/>
                  </a:lnTo>
                  <a:lnTo>
                    <a:pt x="1329999" y="5169799"/>
                  </a:lnTo>
                  <a:lnTo>
                    <a:pt x="1339519" y="5182482"/>
                  </a:lnTo>
                  <a:lnTo>
                    <a:pt x="1351261" y="5183117"/>
                  </a:lnTo>
                  <a:lnTo>
                    <a:pt x="1367129" y="5187556"/>
                  </a:lnTo>
                  <a:lnTo>
                    <a:pt x="1385853" y="5184068"/>
                  </a:lnTo>
                  <a:lnTo>
                    <a:pt x="1405846" y="5182799"/>
                  </a:lnTo>
                  <a:lnTo>
                    <a:pt x="1422030" y="5187873"/>
                  </a:lnTo>
                  <a:lnTo>
                    <a:pt x="1439800" y="5194214"/>
                  </a:lnTo>
                  <a:lnTo>
                    <a:pt x="1449320" y="5199288"/>
                  </a:lnTo>
                  <a:lnTo>
                    <a:pt x="1476608" y="5198336"/>
                  </a:lnTo>
                  <a:lnTo>
                    <a:pt x="1488033" y="5187873"/>
                  </a:lnTo>
                  <a:lnTo>
                    <a:pt x="1493746" y="5184702"/>
                  </a:lnTo>
                  <a:lnTo>
                    <a:pt x="1492160" y="5187556"/>
                  </a:lnTo>
                  <a:lnTo>
                    <a:pt x="1498188" y="5189141"/>
                  </a:lnTo>
                  <a:lnTo>
                    <a:pt x="1499774" y="5188190"/>
                  </a:lnTo>
                  <a:lnTo>
                    <a:pt x="1505485" y="5182165"/>
                  </a:lnTo>
                  <a:lnTo>
                    <a:pt x="1506437" y="5185019"/>
                  </a:lnTo>
                  <a:lnTo>
                    <a:pt x="1509292" y="5185336"/>
                  </a:lnTo>
                  <a:lnTo>
                    <a:pt x="1509613" y="5182165"/>
                  </a:lnTo>
                  <a:lnTo>
                    <a:pt x="1513104" y="5183117"/>
                  </a:lnTo>
                  <a:lnTo>
                    <a:pt x="1513644" y="5182190"/>
                  </a:lnTo>
                  <a:lnTo>
                    <a:pt x="1521585" y="5173933"/>
                  </a:lnTo>
                  <a:lnTo>
                    <a:pt x="1536516" y="5137729"/>
                  </a:lnTo>
                  <a:lnTo>
                    <a:pt x="1551446" y="5066590"/>
                  </a:lnTo>
                  <a:lnTo>
                    <a:pt x="1559070" y="5017364"/>
                  </a:lnTo>
                  <a:lnTo>
                    <a:pt x="1564788" y="5032291"/>
                  </a:lnTo>
                  <a:lnTo>
                    <a:pt x="1571141" y="5024351"/>
                  </a:lnTo>
                  <a:lnTo>
                    <a:pt x="1567011" y="5014506"/>
                  </a:lnTo>
                  <a:lnTo>
                    <a:pt x="1560022" y="5012600"/>
                  </a:lnTo>
                  <a:lnTo>
                    <a:pt x="1570506" y="4932569"/>
                  </a:lnTo>
                  <a:lnTo>
                    <a:pt x="1570188" y="4911609"/>
                  </a:lnTo>
                  <a:lnTo>
                    <a:pt x="1572094" y="4904939"/>
                  </a:lnTo>
                  <a:lnTo>
                    <a:pt x="1577177" y="4904939"/>
                  </a:lnTo>
                  <a:lnTo>
                    <a:pt x="1579082" y="4921136"/>
                  </a:lnTo>
                  <a:lnTo>
                    <a:pt x="1600683" y="4948448"/>
                  </a:lnTo>
                  <a:lnTo>
                    <a:pt x="1607672" y="4967186"/>
                  </a:lnTo>
                  <a:lnTo>
                    <a:pt x="1616884" y="4974173"/>
                  </a:lnTo>
                  <a:lnTo>
                    <a:pt x="1609895" y="4964963"/>
                  </a:lnTo>
                  <a:lnTo>
                    <a:pt x="1606719" y="4945908"/>
                  </a:lnTo>
                  <a:lnTo>
                    <a:pt x="1598142" y="4918595"/>
                  </a:lnTo>
                  <a:lnTo>
                    <a:pt x="1586706" y="4902081"/>
                  </a:lnTo>
                  <a:lnTo>
                    <a:pt x="1583847" y="4888425"/>
                  </a:lnTo>
                  <a:lnTo>
                    <a:pt x="1561293" y="4874769"/>
                  </a:lnTo>
                  <a:cubicBezTo>
                    <a:pt x="1560975" y="4871275"/>
                    <a:pt x="1560658" y="4867782"/>
                    <a:pt x="1560340" y="4864288"/>
                  </a:cubicBezTo>
                  <a:lnTo>
                    <a:pt x="1569552" y="4855714"/>
                  </a:lnTo>
                  <a:lnTo>
                    <a:pt x="1574953" y="4843963"/>
                  </a:lnTo>
                  <a:lnTo>
                    <a:pt x="1584483" y="4838882"/>
                  </a:lnTo>
                  <a:lnTo>
                    <a:pt x="1568282" y="4816651"/>
                  </a:lnTo>
                  <a:lnTo>
                    <a:pt x="1556528" y="4810299"/>
                  </a:lnTo>
                  <a:lnTo>
                    <a:pt x="1561929" y="4800136"/>
                  </a:lnTo>
                  <a:lnTo>
                    <a:pt x="1546999" y="4799184"/>
                  </a:lnTo>
                  <a:lnTo>
                    <a:pt x="1503477" y="4766790"/>
                  </a:lnTo>
                  <a:lnTo>
                    <a:pt x="1501253" y="4758533"/>
                  </a:lnTo>
                  <a:lnTo>
                    <a:pt x="1482828" y="4728998"/>
                  </a:lnTo>
                  <a:lnTo>
                    <a:pt x="1470123" y="4717565"/>
                  </a:lnTo>
                  <a:lnTo>
                    <a:pt x="1482512" y="4692158"/>
                  </a:lnTo>
                  <a:lnTo>
                    <a:pt x="1466629" y="4685806"/>
                  </a:lnTo>
                  <a:lnTo>
                    <a:pt x="1479018" y="4672150"/>
                  </a:lnTo>
                  <a:lnTo>
                    <a:pt x="1491724" y="4676279"/>
                  </a:lnTo>
                  <a:lnTo>
                    <a:pt x="1500301" y="4678502"/>
                  </a:lnTo>
                  <a:lnTo>
                    <a:pt x="1494902" y="4667704"/>
                  </a:lnTo>
                  <a:lnTo>
                    <a:pt x="1478064" y="4658494"/>
                  </a:lnTo>
                  <a:lnTo>
                    <a:pt x="1458688" y="4663893"/>
                  </a:lnTo>
                  <a:lnTo>
                    <a:pt x="1434865" y="4663258"/>
                  </a:lnTo>
                  <a:lnTo>
                    <a:pt x="1431053" y="4648331"/>
                  </a:lnTo>
                  <a:lnTo>
                    <a:pt x="1447253" y="4637851"/>
                  </a:lnTo>
                  <a:lnTo>
                    <a:pt x="1430100" y="4631499"/>
                  </a:lnTo>
                  <a:lnTo>
                    <a:pt x="1413264" y="4620066"/>
                  </a:lnTo>
                  <a:lnTo>
                    <a:pt x="1405640" y="4628641"/>
                  </a:lnTo>
                  <a:lnTo>
                    <a:pt x="1402464" y="4629594"/>
                  </a:lnTo>
                  <a:lnTo>
                    <a:pt x="1396110" y="4616890"/>
                  </a:lnTo>
                  <a:lnTo>
                    <a:pt x="1387533" y="4626735"/>
                  </a:lnTo>
                  <a:lnTo>
                    <a:pt x="1376095" y="4627688"/>
                  </a:lnTo>
                  <a:lnTo>
                    <a:pt x="1354811" y="4600694"/>
                  </a:lnTo>
                  <a:lnTo>
                    <a:pt x="1342103" y="4601646"/>
                  </a:lnTo>
                  <a:lnTo>
                    <a:pt x="1327174" y="4594659"/>
                  </a:lnTo>
                  <a:lnTo>
                    <a:pt x="1309068" y="4591484"/>
                  </a:lnTo>
                  <a:lnTo>
                    <a:pt x="1300491" y="4580051"/>
                  </a:lnTo>
                  <a:lnTo>
                    <a:pt x="1287785" y="4575922"/>
                  </a:lnTo>
                  <a:lnTo>
                    <a:pt x="1268726" y="4589578"/>
                  </a:lnTo>
                  <a:lnTo>
                    <a:pt x="1251889" y="4592119"/>
                  </a:lnTo>
                  <a:lnTo>
                    <a:pt x="1247443" y="4573064"/>
                  </a:lnTo>
                  <a:lnTo>
                    <a:pt x="1240136" y="4568618"/>
                  </a:lnTo>
                  <a:lnTo>
                    <a:pt x="1221077" y="4564807"/>
                  </a:lnTo>
                  <a:lnTo>
                    <a:pt x="1217899" y="4559408"/>
                  </a:lnTo>
                  <a:lnTo>
                    <a:pt x="1233465" y="4552103"/>
                  </a:lnTo>
                  <a:lnTo>
                    <a:pt x="1251254" y="4552103"/>
                  </a:lnTo>
                  <a:lnTo>
                    <a:pt x="1257608" y="4544481"/>
                  </a:lnTo>
                  <a:lnTo>
                    <a:pt x="1242994" y="4534001"/>
                  </a:lnTo>
                  <a:lnTo>
                    <a:pt x="1232194" y="4537177"/>
                  </a:lnTo>
                  <a:lnTo>
                    <a:pt x="1225841" y="4545751"/>
                  </a:lnTo>
                  <a:lnTo>
                    <a:pt x="1223618" y="4521615"/>
                  </a:lnTo>
                  <a:lnTo>
                    <a:pt x="1230288" y="4516534"/>
                  </a:lnTo>
                  <a:lnTo>
                    <a:pt x="1236642" y="4520345"/>
                  </a:lnTo>
                  <a:lnTo>
                    <a:pt x="1251254" y="4524473"/>
                  </a:lnTo>
                  <a:lnTo>
                    <a:pt x="1260784" y="4524473"/>
                  </a:lnTo>
                  <a:lnTo>
                    <a:pt x="1246807" y="4509547"/>
                  </a:lnTo>
                  <a:lnTo>
                    <a:pt x="1235053" y="4512088"/>
                  </a:lnTo>
                  <a:lnTo>
                    <a:pt x="1228700" y="4506689"/>
                  </a:lnTo>
                  <a:lnTo>
                    <a:pt x="1219488" y="4515263"/>
                  </a:lnTo>
                  <a:lnTo>
                    <a:pt x="1210911" y="4511135"/>
                  </a:lnTo>
                  <a:lnTo>
                    <a:pt x="1209640" y="4500972"/>
                  </a:lnTo>
                  <a:lnTo>
                    <a:pt x="1215040" y="4495573"/>
                  </a:lnTo>
                  <a:lnTo>
                    <a:pt x="1224570" y="4486681"/>
                  </a:lnTo>
                  <a:lnTo>
                    <a:pt x="1245219" y="4468578"/>
                  </a:lnTo>
                  <a:lnTo>
                    <a:pt x="1268726" y="4469531"/>
                  </a:lnTo>
                  <a:lnTo>
                    <a:pt x="1283656" y="4465085"/>
                  </a:lnTo>
                  <a:lnTo>
                    <a:pt x="1299538" y="4471437"/>
                  </a:lnTo>
                  <a:lnTo>
                    <a:pt x="1299538" y="4464132"/>
                  </a:lnTo>
                  <a:lnTo>
                    <a:pt x="1310974" y="4460956"/>
                  </a:lnTo>
                  <a:lnTo>
                    <a:pt x="1324633" y="4463815"/>
                  </a:lnTo>
                  <a:lnTo>
                    <a:pt x="1327809" y="4450159"/>
                  </a:lnTo>
                  <a:lnTo>
                    <a:pt x="1331938" y="4442854"/>
                  </a:lnTo>
                  <a:lnTo>
                    <a:pt x="1346869" y="4448888"/>
                  </a:lnTo>
                  <a:lnTo>
                    <a:pt x="1379908" y="4448571"/>
                  </a:lnTo>
                  <a:lnTo>
                    <a:pt x="1388485" y="4460004"/>
                  </a:lnTo>
                  <a:lnTo>
                    <a:pt x="1411675" y="4485093"/>
                  </a:lnTo>
                  <a:lnTo>
                    <a:pt x="1430735" y="4474295"/>
                  </a:lnTo>
                  <a:lnTo>
                    <a:pt x="1447570" y="4466991"/>
                  </a:lnTo>
                  <a:lnTo>
                    <a:pt x="1462817" y="4477471"/>
                  </a:lnTo>
                  <a:lnTo>
                    <a:pt x="1481559" y="4465403"/>
                  </a:lnTo>
                  <a:lnTo>
                    <a:pt x="1497442" y="4462227"/>
                  </a:lnTo>
                  <a:lnTo>
                    <a:pt x="1506018" y="4476836"/>
                  </a:lnTo>
                  <a:lnTo>
                    <a:pt x="1522855" y="4478741"/>
                  </a:lnTo>
                  <a:lnTo>
                    <a:pt x="1532386" y="4480964"/>
                  </a:lnTo>
                  <a:lnTo>
                    <a:pt x="1536516" y="4472389"/>
                  </a:lnTo>
                  <a:lnTo>
                    <a:pt x="1529209" y="4466038"/>
                  </a:lnTo>
                  <a:lnTo>
                    <a:pt x="1519361" y="4448571"/>
                  </a:lnTo>
                  <a:lnTo>
                    <a:pt x="1512690" y="4384101"/>
                  </a:lnTo>
                  <a:lnTo>
                    <a:pt x="1511104" y="4368222"/>
                  </a:lnTo>
                  <a:lnTo>
                    <a:pt x="1498395" y="4357742"/>
                  </a:lnTo>
                  <a:lnTo>
                    <a:pt x="1492996" y="4334875"/>
                  </a:lnTo>
                  <a:lnTo>
                    <a:pt x="1478064" y="4314550"/>
                  </a:lnTo>
                  <a:lnTo>
                    <a:pt x="1478064" y="4307563"/>
                  </a:lnTo>
                  <a:lnTo>
                    <a:pt x="1484418" y="4310422"/>
                  </a:lnTo>
                  <a:lnTo>
                    <a:pt x="1497125" y="4312645"/>
                  </a:lnTo>
                  <a:lnTo>
                    <a:pt x="1513961" y="4325030"/>
                  </a:lnTo>
                  <a:lnTo>
                    <a:pt x="1526668" y="4319631"/>
                  </a:lnTo>
                  <a:lnTo>
                    <a:pt x="1545728" y="4317408"/>
                  </a:lnTo>
                  <a:lnTo>
                    <a:pt x="1550175" y="4328841"/>
                  </a:lnTo>
                  <a:lnTo>
                    <a:pt x="1542551" y="4339322"/>
                  </a:lnTo>
                  <a:lnTo>
                    <a:pt x="1555893" y="4358694"/>
                  </a:lnTo>
                  <a:lnTo>
                    <a:pt x="1569552" y="4364728"/>
                  </a:lnTo>
                  <a:lnTo>
                    <a:pt x="1589565" y="4358377"/>
                  </a:lnTo>
                  <a:lnTo>
                    <a:pt x="1610531" y="4367269"/>
                  </a:lnTo>
                  <a:lnTo>
                    <a:pt x="1625460" y="4369492"/>
                  </a:lnTo>
                  <a:lnTo>
                    <a:pt x="1659450" y="4368222"/>
                  </a:lnTo>
                  <a:lnTo>
                    <a:pt x="1677556" y="4356154"/>
                  </a:lnTo>
                  <a:lnTo>
                    <a:pt x="1690898" y="4346626"/>
                  </a:lnTo>
                  <a:lnTo>
                    <a:pt x="1720758" y="4349484"/>
                  </a:lnTo>
                  <a:lnTo>
                    <a:pt x="1694075" y="4341227"/>
                  </a:lnTo>
                  <a:lnTo>
                    <a:pt x="1679463" y="4339322"/>
                  </a:lnTo>
                  <a:cubicBezTo>
                    <a:pt x="1679781" y="4335828"/>
                    <a:pt x="1680098" y="4332335"/>
                    <a:pt x="1680416" y="4328841"/>
                  </a:cubicBezTo>
                  <a:lnTo>
                    <a:pt x="1688675" y="4312009"/>
                  </a:lnTo>
                  <a:lnTo>
                    <a:pt x="1722347" y="4291684"/>
                  </a:lnTo>
                  <a:lnTo>
                    <a:pt x="1748712" y="4285015"/>
                  </a:lnTo>
                  <a:lnTo>
                    <a:pt x="1771901" y="4278663"/>
                  </a:lnTo>
                  <a:lnTo>
                    <a:pt x="1801444" y="4257067"/>
                  </a:lnTo>
                  <a:lnTo>
                    <a:pt x="1820186" y="4234836"/>
                  </a:lnTo>
                  <a:lnTo>
                    <a:pt x="1828762" y="4230390"/>
                  </a:lnTo>
                  <a:lnTo>
                    <a:pt x="1817962" y="4222451"/>
                  </a:lnTo>
                  <a:lnTo>
                    <a:pt x="1816056" y="4208477"/>
                  </a:lnTo>
                  <a:lnTo>
                    <a:pt x="1820821" y="4198949"/>
                  </a:lnTo>
                  <a:lnTo>
                    <a:pt x="1818280" y="4157981"/>
                  </a:lnTo>
                  <a:lnTo>
                    <a:pt x="1815103" y="4152582"/>
                  </a:lnTo>
                  <a:lnTo>
                    <a:pt x="1832892" y="4132574"/>
                  </a:lnTo>
                  <a:lnTo>
                    <a:pt x="1847822" y="4124952"/>
                  </a:lnTo>
                  <a:lnTo>
                    <a:pt x="1866881" y="4121459"/>
                  </a:lnTo>
                  <a:lnTo>
                    <a:pt x="1901506" y="4114790"/>
                  </a:lnTo>
                  <a:lnTo>
                    <a:pt x="1920566" y="4111614"/>
                  </a:lnTo>
                  <a:lnTo>
                    <a:pt x="1920836" y="4111854"/>
                  </a:lnTo>
                  <a:lnTo>
                    <a:pt x="1949386" y="4094630"/>
                  </a:lnTo>
                  <a:lnTo>
                    <a:pt x="1978517" y="4070064"/>
                  </a:lnTo>
                  <a:lnTo>
                    <a:pt x="1977988" y="4069704"/>
                  </a:lnTo>
                  <a:lnTo>
                    <a:pt x="1995753" y="4059226"/>
                  </a:lnTo>
                  <a:lnTo>
                    <a:pt x="2007174" y="4057321"/>
                  </a:lnTo>
                  <a:lnTo>
                    <a:pt x="2015422" y="4063036"/>
                  </a:lnTo>
                  <a:lnTo>
                    <a:pt x="2018911" y="4062084"/>
                  </a:lnTo>
                  <a:lnTo>
                    <a:pt x="2024622" y="4061449"/>
                  </a:lnTo>
                  <a:lnTo>
                    <a:pt x="2022084" y="4070339"/>
                  </a:lnTo>
                  <a:lnTo>
                    <a:pt x="2031283" y="4070339"/>
                  </a:lnTo>
                  <a:lnTo>
                    <a:pt x="2036676" y="4065894"/>
                  </a:lnTo>
                  <a:lnTo>
                    <a:pt x="2025890" y="4052876"/>
                  </a:lnTo>
                  <a:lnTo>
                    <a:pt x="2022084" y="4052876"/>
                  </a:lnTo>
                  <a:lnTo>
                    <a:pt x="2012567" y="4055099"/>
                  </a:lnTo>
                  <a:lnTo>
                    <a:pt x="2003049" y="4043351"/>
                  </a:lnTo>
                  <a:lnTo>
                    <a:pt x="2004318" y="4036049"/>
                  </a:lnTo>
                  <a:lnTo>
                    <a:pt x="2013518" y="4031604"/>
                  </a:lnTo>
                  <a:lnTo>
                    <a:pt x="2023035" y="4026206"/>
                  </a:lnTo>
                  <a:lnTo>
                    <a:pt x="2023987" y="4018904"/>
                  </a:lnTo>
                  <a:cubicBezTo>
                    <a:pt x="2023670" y="4015729"/>
                    <a:pt x="2023352" y="4012554"/>
                    <a:pt x="2023035" y="4009379"/>
                  </a:cubicBezTo>
                  <a:lnTo>
                    <a:pt x="2032235" y="4000806"/>
                  </a:lnTo>
                  <a:lnTo>
                    <a:pt x="2048097" y="3994456"/>
                  </a:lnTo>
                  <a:lnTo>
                    <a:pt x="2058566" y="4003029"/>
                  </a:lnTo>
                  <a:lnTo>
                    <a:pt x="2064910" y="3996679"/>
                  </a:lnTo>
                  <a:lnTo>
                    <a:pt x="2067131" y="3998266"/>
                  </a:lnTo>
                  <a:lnTo>
                    <a:pt x="2061421" y="4005569"/>
                  </a:lnTo>
                  <a:lnTo>
                    <a:pt x="2062690" y="4012554"/>
                  </a:lnTo>
                  <a:lnTo>
                    <a:pt x="2060469" y="4021761"/>
                  </a:lnTo>
                  <a:lnTo>
                    <a:pt x="2056028" y="4024619"/>
                  </a:lnTo>
                  <a:lnTo>
                    <a:pt x="2053807" y="4024619"/>
                  </a:lnTo>
                  <a:lnTo>
                    <a:pt x="2046511" y="4018269"/>
                  </a:lnTo>
                  <a:lnTo>
                    <a:pt x="2041752" y="4003346"/>
                  </a:lnTo>
                  <a:lnTo>
                    <a:pt x="2029697" y="4007474"/>
                  </a:lnTo>
                  <a:lnTo>
                    <a:pt x="2026842" y="4014776"/>
                  </a:lnTo>
                  <a:lnTo>
                    <a:pt x="2040166" y="4024619"/>
                  </a:lnTo>
                  <a:lnTo>
                    <a:pt x="2046511" y="4020491"/>
                  </a:lnTo>
                  <a:lnTo>
                    <a:pt x="2041118" y="4028111"/>
                  </a:lnTo>
                  <a:cubicBezTo>
                    <a:pt x="2040906" y="4030545"/>
                    <a:pt x="2040695" y="4032980"/>
                    <a:pt x="2040483" y="4035414"/>
                  </a:cubicBezTo>
                  <a:lnTo>
                    <a:pt x="2036042" y="4039859"/>
                  </a:lnTo>
                  <a:lnTo>
                    <a:pt x="2037311" y="4034144"/>
                  </a:lnTo>
                  <a:lnTo>
                    <a:pt x="2024939" y="4027159"/>
                  </a:lnTo>
                  <a:lnTo>
                    <a:pt x="2017325" y="4035414"/>
                  </a:lnTo>
                  <a:lnTo>
                    <a:pt x="2033187" y="4041764"/>
                  </a:lnTo>
                  <a:lnTo>
                    <a:pt x="2034139" y="4049066"/>
                  </a:lnTo>
                  <a:lnTo>
                    <a:pt x="2039214" y="4062084"/>
                  </a:lnTo>
                  <a:lnTo>
                    <a:pt x="2042387" y="4058909"/>
                  </a:lnTo>
                  <a:lnTo>
                    <a:pt x="2047780" y="4059861"/>
                  </a:lnTo>
                  <a:lnTo>
                    <a:pt x="2064593" y="4064941"/>
                  </a:lnTo>
                  <a:lnTo>
                    <a:pt x="2067766" y="4065894"/>
                  </a:lnTo>
                  <a:lnTo>
                    <a:pt x="2066497" y="4055416"/>
                  </a:lnTo>
                  <a:lnTo>
                    <a:pt x="2038263" y="4049384"/>
                  </a:lnTo>
                  <a:lnTo>
                    <a:pt x="2042069" y="4043034"/>
                  </a:lnTo>
                  <a:lnTo>
                    <a:pt x="2052538" y="4043034"/>
                  </a:lnTo>
                  <a:lnTo>
                    <a:pt x="2062055" y="4044939"/>
                  </a:lnTo>
                  <a:lnTo>
                    <a:pt x="2063324" y="4040811"/>
                  </a:lnTo>
                  <a:lnTo>
                    <a:pt x="2047462" y="4038589"/>
                  </a:lnTo>
                  <a:lnTo>
                    <a:pt x="2043021" y="4032239"/>
                  </a:lnTo>
                  <a:lnTo>
                    <a:pt x="2050635" y="4028111"/>
                  </a:lnTo>
                  <a:lnTo>
                    <a:pt x="2062055" y="4031286"/>
                  </a:lnTo>
                  <a:lnTo>
                    <a:pt x="2066497" y="4023984"/>
                  </a:lnTo>
                  <a:lnTo>
                    <a:pt x="2076648" y="4016364"/>
                  </a:lnTo>
                  <a:lnTo>
                    <a:pt x="2083945" y="4016364"/>
                  </a:lnTo>
                  <a:lnTo>
                    <a:pt x="2102027" y="4010649"/>
                  </a:lnTo>
                  <a:lnTo>
                    <a:pt x="2114716" y="4016999"/>
                  </a:lnTo>
                  <a:lnTo>
                    <a:pt x="2129627" y="4011919"/>
                  </a:lnTo>
                  <a:lnTo>
                    <a:pt x="2117889" y="4011919"/>
                  </a:lnTo>
                  <a:lnTo>
                    <a:pt x="2126454" y="4004299"/>
                  </a:lnTo>
                  <a:lnTo>
                    <a:pt x="2108372" y="4009696"/>
                  </a:lnTo>
                  <a:lnTo>
                    <a:pt x="2113765" y="3997949"/>
                  </a:lnTo>
                  <a:lnTo>
                    <a:pt x="2103296" y="4007474"/>
                  </a:lnTo>
                  <a:lnTo>
                    <a:pt x="2096951" y="4010014"/>
                  </a:lnTo>
                  <a:lnTo>
                    <a:pt x="2087434" y="4010014"/>
                  </a:lnTo>
                  <a:lnTo>
                    <a:pt x="2076648" y="4004616"/>
                  </a:lnTo>
                  <a:lnTo>
                    <a:pt x="2064910" y="3996679"/>
                  </a:lnTo>
                  <a:lnTo>
                    <a:pt x="2050318" y="3984931"/>
                  </a:lnTo>
                  <a:lnTo>
                    <a:pt x="2061421" y="3974454"/>
                  </a:lnTo>
                  <a:lnTo>
                    <a:pt x="2077600" y="3987154"/>
                  </a:lnTo>
                  <a:lnTo>
                    <a:pt x="2099806" y="3980486"/>
                  </a:lnTo>
                  <a:lnTo>
                    <a:pt x="2076648" y="3982709"/>
                  </a:lnTo>
                  <a:lnTo>
                    <a:pt x="2062690" y="3969056"/>
                  </a:lnTo>
                  <a:lnTo>
                    <a:pt x="2073159" y="3946831"/>
                  </a:lnTo>
                  <a:lnTo>
                    <a:pt x="2103296" y="3908414"/>
                  </a:lnTo>
                  <a:lnTo>
                    <a:pt x="2110275" y="3875076"/>
                  </a:lnTo>
                  <a:lnTo>
                    <a:pt x="2107103" y="3848406"/>
                  </a:lnTo>
                  <a:lnTo>
                    <a:pt x="2114082" y="3831896"/>
                  </a:lnTo>
                  <a:lnTo>
                    <a:pt x="2119475" y="3819196"/>
                  </a:lnTo>
                  <a:lnTo>
                    <a:pt x="2129944" y="3819196"/>
                  </a:lnTo>
                  <a:lnTo>
                    <a:pt x="2131213" y="3826181"/>
                  </a:lnTo>
                  <a:lnTo>
                    <a:pt x="2138509" y="3828403"/>
                  </a:lnTo>
                  <a:lnTo>
                    <a:pt x="2151199" y="3823958"/>
                  </a:lnTo>
                  <a:lnTo>
                    <a:pt x="2153419" y="3831578"/>
                  </a:lnTo>
                  <a:lnTo>
                    <a:pt x="2155640" y="3837293"/>
                  </a:lnTo>
                  <a:lnTo>
                    <a:pt x="2171502" y="3844913"/>
                  </a:lnTo>
                  <a:lnTo>
                    <a:pt x="2166426" y="3860789"/>
                  </a:lnTo>
                  <a:lnTo>
                    <a:pt x="2156909" y="3861741"/>
                  </a:lnTo>
                  <a:lnTo>
                    <a:pt x="2146440" y="3874441"/>
                  </a:lnTo>
                  <a:lnTo>
                    <a:pt x="2156909" y="3884284"/>
                  </a:lnTo>
                  <a:lnTo>
                    <a:pt x="2154688" y="3892221"/>
                  </a:lnTo>
                  <a:lnTo>
                    <a:pt x="2159447" y="3901746"/>
                  </a:lnTo>
                  <a:lnTo>
                    <a:pt x="2178481" y="3913176"/>
                  </a:lnTo>
                  <a:lnTo>
                    <a:pt x="2196563" y="3910954"/>
                  </a:lnTo>
                  <a:lnTo>
                    <a:pt x="2208935" y="3887776"/>
                  </a:lnTo>
                  <a:lnTo>
                    <a:pt x="2194343" y="3907779"/>
                  </a:lnTo>
                  <a:lnTo>
                    <a:pt x="2185777" y="3910954"/>
                  </a:lnTo>
                  <a:lnTo>
                    <a:pt x="2174357" y="3909366"/>
                  </a:lnTo>
                  <a:lnTo>
                    <a:pt x="2168329" y="3904921"/>
                  </a:lnTo>
                  <a:lnTo>
                    <a:pt x="2162302" y="3892221"/>
                  </a:lnTo>
                  <a:lnTo>
                    <a:pt x="2178164" y="3889046"/>
                  </a:lnTo>
                  <a:lnTo>
                    <a:pt x="2184508" y="3884919"/>
                  </a:lnTo>
                  <a:lnTo>
                    <a:pt x="2193074" y="3879521"/>
                  </a:lnTo>
                  <a:lnTo>
                    <a:pt x="2208935" y="3885871"/>
                  </a:lnTo>
                  <a:lnTo>
                    <a:pt x="2205763" y="3876981"/>
                  </a:lnTo>
                  <a:lnTo>
                    <a:pt x="2213694" y="3872854"/>
                  </a:lnTo>
                  <a:lnTo>
                    <a:pt x="2202591" y="3875394"/>
                  </a:lnTo>
                  <a:lnTo>
                    <a:pt x="2194025" y="3875394"/>
                  </a:lnTo>
                  <a:lnTo>
                    <a:pt x="2187681" y="3869044"/>
                  </a:lnTo>
                  <a:lnTo>
                    <a:pt x="2189584" y="3859519"/>
                  </a:lnTo>
                  <a:lnTo>
                    <a:pt x="2196880" y="3840151"/>
                  </a:lnTo>
                  <a:lnTo>
                    <a:pt x="2209570" y="3839198"/>
                  </a:lnTo>
                  <a:lnTo>
                    <a:pt x="2202273" y="3836023"/>
                  </a:lnTo>
                  <a:lnTo>
                    <a:pt x="2181970" y="3834118"/>
                  </a:lnTo>
                  <a:lnTo>
                    <a:pt x="2175626" y="3829038"/>
                  </a:lnTo>
                  <a:lnTo>
                    <a:pt x="2178798" y="3825863"/>
                  </a:lnTo>
                  <a:lnTo>
                    <a:pt x="2182605" y="3803638"/>
                  </a:lnTo>
                  <a:lnTo>
                    <a:pt x="2194977" y="3774111"/>
                  </a:lnTo>
                  <a:lnTo>
                    <a:pt x="2216866" y="3757918"/>
                  </a:lnTo>
                  <a:lnTo>
                    <a:pt x="2247638" y="3753473"/>
                  </a:lnTo>
                  <a:lnTo>
                    <a:pt x="2265721" y="3754426"/>
                  </a:lnTo>
                  <a:lnTo>
                    <a:pt x="2278410" y="3745853"/>
                  </a:lnTo>
                  <a:lnTo>
                    <a:pt x="2300299" y="3741726"/>
                  </a:lnTo>
                  <a:lnTo>
                    <a:pt x="2314258" y="3744266"/>
                  </a:lnTo>
                  <a:lnTo>
                    <a:pt x="2323775" y="3755061"/>
                  </a:lnTo>
                  <a:lnTo>
                    <a:pt x="2335830" y="3763316"/>
                  </a:lnTo>
                  <a:lnTo>
                    <a:pt x="2350422" y="3764268"/>
                  </a:lnTo>
                  <a:lnTo>
                    <a:pt x="2346298" y="3768396"/>
                  </a:lnTo>
                  <a:lnTo>
                    <a:pt x="2350740" y="3776016"/>
                  </a:lnTo>
                  <a:lnTo>
                    <a:pt x="2358988" y="3777603"/>
                  </a:lnTo>
                  <a:lnTo>
                    <a:pt x="2356026" y="3787144"/>
                  </a:lnTo>
                  <a:lnTo>
                    <a:pt x="2357058" y="3787213"/>
                  </a:lnTo>
                  <a:lnTo>
                    <a:pt x="2359897" y="3778078"/>
                  </a:lnTo>
                  <a:lnTo>
                    <a:pt x="2359579" y="3767923"/>
                  </a:lnTo>
                  <a:lnTo>
                    <a:pt x="2364975" y="3761577"/>
                  </a:lnTo>
                  <a:lnTo>
                    <a:pt x="2373544" y="3762211"/>
                  </a:lnTo>
                  <a:lnTo>
                    <a:pt x="2381796" y="3769510"/>
                  </a:lnTo>
                  <a:lnTo>
                    <a:pt x="2390683" y="3780299"/>
                  </a:lnTo>
                  <a:lnTo>
                    <a:pt x="2383066" y="3765384"/>
                  </a:lnTo>
                  <a:lnTo>
                    <a:pt x="2374496" y="3750787"/>
                  </a:lnTo>
                  <a:lnTo>
                    <a:pt x="2361801" y="3752057"/>
                  </a:lnTo>
                  <a:lnTo>
                    <a:pt x="2347836" y="3753961"/>
                  </a:lnTo>
                  <a:lnTo>
                    <a:pt x="2338315" y="3752374"/>
                  </a:lnTo>
                  <a:cubicBezTo>
                    <a:pt x="2337998" y="3746662"/>
                    <a:pt x="2337680" y="3740951"/>
                    <a:pt x="2337363" y="3735239"/>
                  </a:cubicBezTo>
                  <a:lnTo>
                    <a:pt x="2344662" y="3727940"/>
                  </a:lnTo>
                  <a:lnTo>
                    <a:pt x="2352279" y="3730161"/>
                  </a:lnTo>
                  <a:lnTo>
                    <a:pt x="2349740" y="3721593"/>
                  </a:lnTo>
                  <a:lnTo>
                    <a:pt x="2365610" y="3702554"/>
                  </a:lnTo>
                  <a:lnTo>
                    <a:pt x="2440512" y="3699698"/>
                  </a:lnTo>
                  <a:lnTo>
                    <a:pt x="2436386" y="3709218"/>
                  </a:lnTo>
                  <a:lnTo>
                    <a:pt x="2444321" y="3743806"/>
                  </a:lnTo>
                  <a:lnTo>
                    <a:pt x="2460190" y="3745710"/>
                  </a:lnTo>
                  <a:lnTo>
                    <a:pt x="2466537" y="3736508"/>
                  </a:lnTo>
                  <a:lnTo>
                    <a:pt x="2452572" y="3724767"/>
                  </a:lnTo>
                  <a:lnTo>
                    <a:pt x="2453525" y="3717468"/>
                  </a:lnTo>
                  <a:lnTo>
                    <a:pt x="2470346" y="3721593"/>
                  </a:lnTo>
                  <a:lnTo>
                    <a:pt x="2480185" y="3738094"/>
                  </a:lnTo>
                  <a:lnTo>
                    <a:pt x="2479233" y="3745710"/>
                  </a:lnTo>
                  <a:lnTo>
                    <a:pt x="2487802" y="3738094"/>
                  </a:lnTo>
                  <a:lnTo>
                    <a:pt x="2478915" y="3729844"/>
                  </a:lnTo>
                  <a:lnTo>
                    <a:pt x="2472568" y="3708900"/>
                  </a:lnTo>
                  <a:lnTo>
                    <a:pt x="2476376" y="3689861"/>
                  </a:lnTo>
                  <a:lnTo>
                    <a:pt x="2492245" y="3674947"/>
                  </a:lnTo>
                  <a:lnTo>
                    <a:pt x="2527157" y="3678754"/>
                  </a:lnTo>
                  <a:lnTo>
                    <a:pt x="2553818" y="3681610"/>
                  </a:lnTo>
                  <a:lnTo>
                    <a:pt x="2572861" y="3699698"/>
                  </a:lnTo>
                  <a:lnTo>
                    <a:pt x="2597299" y="3730161"/>
                  </a:lnTo>
                  <a:lnTo>
                    <a:pt x="2620785" y="3733017"/>
                  </a:lnTo>
                  <a:lnTo>
                    <a:pt x="2598251" y="3722228"/>
                  </a:lnTo>
                  <a:lnTo>
                    <a:pt x="2585873" y="3712391"/>
                  </a:lnTo>
                  <a:cubicBezTo>
                    <a:pt x="2585767" y="3706996"/>
                    <a:pt x="2585662" y="3701602"/>
                    <a:pt x="2585556" y="3696207"/>
                  </a:cubicBezTo>
                  <a:lnTo>
                    <a:pt x="2573495" y="3681610"/>
                  </a:lnTo>
                  <a:lnTo>
                    <a:pt x="2558896" y="3676216"/>
                  </a:lnTo>
                  <a:lnTo>
                    <a:pt x="2536362" y="3671456"/>
                  </a:lnTo>
                  <a:lnTo>
                    <a:pt x="2510971" y="3660032"/>
                  </a:lnTo>
                  <a:cubicBezTo>
                    <a:pt x="2511288" y="3655484"/>
                    <a:pt x="2511606" y="3650935"/>
                    <a:pt x="2511923" y="3646387"/>
                  </a:cubicBezTo>
                  <a:lnTo>
                    <a:pt x="2514145" y="3643214"/>
                  </a:lnTo>
                  <a:lnTo>
                    <a:pt x="2525888" y="3649560"/>
                  </a:lnTo>
                  <a:lnTo>
                    <a:pt x="2529062" y="3643214"/>
                  </a:lnTo>
                  <a:lnTo>
                    <a:pt x="2531283" y="3637819"/>
                  </a:lnTo>
                  <a:lnTo>
                    <a:pt x="2508749" y="3625444"/>
                  </a:lnTo>
                  <a:lnTo>
                    <a:pt x="2505258" y="3612751"/>
                  </a:lnTo>
                  <a:lnTo>
                    <a:pt x="2520175" y="3598788"/>
                  </a:lnTo>
                  <a:lnTo>
                    <a:pt x="2511606" y="3590538"/>
                  </a:lnTo>
                  <a:lnTo>
                    <a:pt x="2508432" y="3597836"/>
                  </a:lnTo>
                  <a:lnTo>
                    <a:pt x="2497006" y="3601010"/>
                  </a:lnTo>
                  <a:lnTo>
                    <a:pt x="2493832" y="3589586"/>
                  </a:lnTo>
                  <a:lnTo>
                    <a:pt x="2500815" y="3580066"/>
                  </a:lnTo>
                  <a:lnTo>
                    <a:pt x="2511288" y="3576893"/>
                  </a:lnTo>
                  <a:lnTo>
                    <a:pt x="2523031" y="3577527"/>
                  </a:lnTo>
                  <a:lnTo>
                    <a:pt x="2529379" y="3564834"/>
                  </a:lnTo>
                  <a:lnTo>
                    <a:pt x="2518906" y="3556901"/>
                  </a:lnTo>
                  <a:lnTo>
                    <a:pt x="2506845" y="3545160"/>
                  </a:lnTo>
                  <a:lnTo>
                    <a:pt x="2505575" y="3535958"/>
                  </a:lnTo>
                  <a:lnTo>
                    <a:pt x="2500497" y="3524217"/>
                  </a:lnTo>
                  <a:lnTo>
                    <a:pt x="2492880" y="3516918"/>
                  </a:lnTo>
                  <a:lnTo>
                    <a:pt x="2480185" y="3519457"/>
                  </a:lnTo>
                  <a:lnTo>
                    <a:pt x="2466537" y="3513110"/>
                  </a:lnTo>
                  <a:lnTo>
                    <a:pt x="2464316" y="3524534"/>
                  </a:lnTo>
                  <a:lnTo>
                    <a:pt x="2462094" y="3527707"/>
                  </a:lnTo>
                  <a:lnTo>
                    <a:pt x="2458920" y="3516283"/>
                  </a:lnTo>
                  <a:lnTo>
                    <a:pt x="2458920" y="3499148"/>
                  </a:lnTo>
                  <a:lnTo>
                    <a:pt x="2463046" y="3484551"/>
                  </a:lnTo>
                  <a:lnTo>
                    <a:pt x="2469394" y="3486455"/>
                  </a:lnTo>
                  <a:lnTo>
                    <a:pt x="2469394" y="3493753"/>
                  </a:lnTo>
                  <a:lnTo>
                    <a:pt x="2471615" y="3505494"/>
                  </a:lnTo>
                  <a:lnTo>
                    <a:pt x="2482406" y="3516283"/>
                  </a:lnTo>
                  <a:lnTo>
                    <a:pt x="2489706" y="3512476"/>
                  </a:lnTo>
                  <a:lnTo>
                    <a:pt x="2501882" y="3508519"/>
                  </a:lnTo>
                  <a:lnTo>
                    <a:pt x="2502823" y="3499157"/>
                  </a:lnTo>
                  <a:lnTo>
                    <a:pt x="2495167" y="3475027"/>
                  </a:lnTo>
                  <a:lnTo>
                    <a:pt x="2497081" y="3463279"/>
                  </a:lnTo>
                  <a:lnTo>
                    <a:pt x="2493891" y="3442642"/>
                  </a:lnTo>
                  <a:lnTo>
                    <a:pt x="2491339" y="3419147"/>
                  </a:lnTo>
                  <a:lnTo>
                    <a:pt x="2484002" y="3408034"/>
                  </a:lnTo>
                  <a:lnTo>
                    <a:pt x="2470923" y="3409939"/>
                  </a:lnTo>
                  <a:lnTo>
                    <a:pt x="2464543" y="3399462"/>
                  </a:lnTo>
                  <a:lnTo>
                    <a:pt x="2464543" y="3381682"/>
                  </a:lnTo>
                  <a:lnTo>
                    <a:pt x="2453059" y="3384857"/>
                  </a:lnTo>
                  <a:lnTo>
                    <a:pt x="2457206" y="3396604"/>
                  </a:lnTo>
                  <a:lnTo>
                    <a:pt x="2447636" y="3398827"/>
                  </a:lnTo>
                  <a:lnTo>
                    <a:pt x="2433600" y="3383904"/>
                  </a:lnTo>
                  <a:lnTo>
                    <a:pt x="2437109" y="3371523"/>
                  </a:lnTo>
                  <a:cubicBezTo>
                    <a:pt x="2437534" y="3355965"/>
                    <a:pt x="2437960" y="3340408"/>
                    <a:pt x="2438385" y="3324850"/>
                  </a:cubicBezTo>
                  <a:lnTo>
                    <a:pt x="2441575" y="3324850"/>
                  </a:lnTo>
                  <a:lnTo>
                    <a:pt x="2439661" y="3347075"/>
                  </a:lnTo>
                  <a:lnTo>
                    <a:pt x="2450507" y="3352472"/>
                  </a:lnTo>
                  <a:lnTo>
                    <a:pt x="2456887" y="3340725"/>
                  </a:lnTo>
                  <a:lnTo>
                    <a:pt x="2455292" y="3322627"/>
                  </a:lnTo>
                  <a:lnTo>
                    <a:pt x="2450188" y="3306117"/>
                  </a:lnTo>
                  <a:lnTo>
                    <a:pt x="2440618" y="3309292"/>
                  </a:lnTo>
                  <a:cubicBezTo>
                    <a:pt x="2440086" y="3293417"/>
                    <a:pt x="2439555" y="3277542"/>
                    <a:pt x="2439023" y="3261667"/>
                  </a:cubicBezTo>
                  <a:lnTo>
                    <a:pt x="2444446" y="3273097"/>
                  </a:lnTo>
                  <a:lnTo>
                    <a:pt x="2445403" y="3257540"/>
                  </a:lnTo>
                  <a:lnTo>
                    <a:pt x="2440937" y="3252143"/>
                  </a:lnTo>
                  <a:lnTo>
                    <a:pt x="2436471" y="3223884"/>
                  </a:lnTo>
                  <a:lnTo>
                    <a:pt x="2445722" y="3200706"/>
                  </a:lnTo>
                  <a:lnTo>
                    <a:pt x="2451145" y="3205469"/>
                  </a:lnTo>
                  <a:lnTo>
                    <a:pt x="2451145" y="3214042"/>
                  </a:lnTo>
                  <a:lnTo>
                    <a:pt x="2462310" y="3226742"/>
                  </a:lnTo>
                  <a:lnTo>
                    <a:pt x="2471880" y="3225789"/>
                  </a:lnTo>
                  <a:lnTo>
                    <a:pt x="2486235" y="3229599"/>
                  </a:lnTo>
                  <a:lnTo>
                    <a:pt x="2495167" y="3247697"/>
                  </a:lnTo>
                  <a:cubicBezTo>
                    <a:pt x="2495380" y="3241982"/>
                    <a:pt x="2495592" y="3236267"/>
                    <a:pt x="2495805" y="3230552"/>
                  </a:cubicBezTo>
                  <a:lnTo>
                    <a:pt x="2503461" y="3227377"/>
                  </a:lnTo>
                  <a:lnTo>
                    <a:pt x="2498038" y="3224202"/>
                  </a:lnTo>
                  <a:lnTo>
                    <a:pt x="2497081" y="3209597"/>
                  </a:lnTo>
                  <a:lnTo>
                    <a:pt x="2510479" y="3195626"/>
                  </a:lnTo>
                  <a:lnTo>
                    <a:pt x="2524515" y="3189277"/>
                  </a:lnTo>
                  <a:lnTo>
                    <a:pt x="2530895" y="3199754"/>
                  </a:lnTo>
                  <a:cubicBezTo>
                    <a:pt x="2531001" y="3205363"/>
                    <a:pt x="2531108" y="3210973"/>
                    <a:pt x="2531214" y="3216582"/>
                  </a:cubicBezTo>
                  <a:lnTo>
                    <a:pt x="2549397" y="3227059"/>
                  </a:lnTo>
                  <a:lnTo>
                    <a:pt x="2554182" y="3207056"/>
                  </a:lnTo>
                  <a:lnTo>
                    <a:pt x="2545569" y="3199436"/>
                  </a:lnTo>
                  <a:lnTo>
                    <a:pt x="2539189" y="3199436"/>
                  </a:lnTo>
                  <a:lnTo>
                    <a:pt x="2544612" y="3188959"/>
                  </a:lnTo>
                  <a:lnTo>
                    <a:pt x="2540465" y="3176577"/>
                  </a:lnTo>
                  <a:lnTo>
                    <a:pt x="2545250" y="3157527"/>
                  </a:lnTo>
                  <a:lnTo>
                    <a:pt x="2561200" y="3153082"/>
                  </a:lnTo>
                  <a:lnTo>
                    <a:pt x="2580659" y="3158162"/>
                  </a:lnTo>
                  <a:lnTo>
                    <a:pt x="2591824" y="3147684"/>
                  </a:lnTo>
                  <a:lnTo>
                    <a:pt x="2614474" y="3143239"/>
                  </a:lnTo>
                  <a:lnTo>
                    <a:pt x="2634571" y="3153399"/>
                  </a:lnTo>
                  <a:lnTo>
                    <a:pt x="2636804" y="3161972"/>
                  </a:lnTo>
                  <a:cubicBezTo>
                    <a:pt x="2636910" y="3170015"/>
                    <a:pt x="2637017" y="3178059"/>
                    <a:pt x="2637123" y="3186102"/>
                  </a:cubicBezTo>
                  <a:lnTo>
                    <a:pt x="2642546" y="3190229"/>
                  </a:lnTo>
                  <a:lnTo>
                    <a:pt x="2643503" y="3202929"/>
                  </a:lnTo>
                  <a:lnTo>
                    <a:pt x="2633295" y="3206421"/>
                  </a:lnTo>
                  <a:lnTo>
                    <a:pt x="2625639" y="3209597"/>
                  </a:lnTo>
                  <a:lnTo>
                    <a:pt x="2625639" y="3221027"/>
                  </a:lnTo>
                  <a:lnTo>
                    <a:pt x="2643822" y="3208326"/>
                  </a:lnTo>
                  <a:lnTo>
                    <a:pt x="2646055" y="3214359"/>
                  </a:lnTo>
                  <a:lnTo>
                    <a:pt x="2637442" y="3225154"/>
                  </a:lnTo>
                  <a:lnTo>
                    <a:pt x="2633614" y="3228329"/>
                  </a:lnTo>
                  <a:lnTo>
                    <a:pt x="2630424" y="3230870"/>
                  </a:lnTo>
                  <a:lnTo>
                    <a:pt x="2627872" y="3233410"/>
                  </a:lnTo>
                  <a:lnTo>
                    <a:pt x="2626277" y="3236584"/>
                  </a:lnTo>
                  <a:lnTo>
                    <a:pt x="2625001" y="3240712"/>
                  </a:lnTo>
                  <a:lnTo>
                    <a:pt x="2624044" y="3245157"/>
                  </a:lnTo>
                  <a:lnTo>
                    <a:pt x="2634571" y="3241029"/>
                  </a:lnTo>
                  <a:lnTo>
                    <a:pt x="2644779" y="3229282"/>
                  </a:lnTo>
                  <a:lnTo>
                    <a:pt x="2660729" y="3233410"/>
                  </a:lnTo>
                  <a:lnTo>
                    <a:pt x="2673808" y="3229917"/>
                  </a:lnTo>
                  <a:lnTo>
                    <a:pt x="2689758" y="3226742"/>
                  </a:lnTo>
                  <a:lnTo>
                    <a:pt x="2703475" y="3244522"/>
                  </a:lnTo>
                  <a:lnTo>
                    <a:pt x="2699647" y="3276273"/>
                  </a:lnTo>
                  <a:lnTo>
                    <a:pt x="2684654" y="3287068"/>
                  </a:lnTo>
                  <a:lnTo>
                    <a:pt x="2683059" y="3296592"/>
                  </a:lnTo>
                  <a:lnTo>
                    <a:pt x="2678593" y="3295322"/>
                  </a:lnTo>
                  <a:lnTo>
                    <a:pt x="2677317" y="3280400"/>
                  </a:lnTo>
                  <a:lnTo>
                    <a:pt x="2665514" y="3281669"/>
                  </a:lnTo>
                  <a:lnTo>
                    <a:pt x="2650840" y="3297862"/>
                  </a:lnTo>
                  <a:lnTo>
                    <a:pt x="2653711" y="3273415"/>
                  </a:lnTo>
                  <a:lnTo>
                    <a:pt x="2643184" y="3281035"/>
                  </a:lnTo>
                  <a:lnTo>
                    <a:pt x="2637123" y="3292465"/>
                  </a:lnTo>
                  <a:lnTo>
                    <a:pt x="2631700" y="3308340"/>
                  </a:lnTo>
                  <a:lnTo>
                    <a:pt x="2642546" y="3317547"/>
                  </a:lnTo>
                  <a:lnTo>
                    <a:pt x="2641589" y="3329295"/>
                  </a:lnTo>
                  <a:lnTo>
                    <a:pt x="2633295" y="3341995"/>
                  </a:lnTo>
                  <a:lnTo>
                    <a:pt x="2611922" y="3326437"/>
                  </a:lnTo>
                  <a:lnTo>
                    <a:pt x="2610646" y="3332788"/>
                  </a:lnTo>
                  <a:lnTo>
                    <a:pt x="2600118" y="3338185"/>
                  </a:lnTo>
                  <a:lnTo>
                    <a:pt x="2613836" y="3345487"/>
                  </a:lnTo>
                  <a:lnTo>
                    <a:pt x="2623406" y="3351521"/>
                  </a:lnTo>
                  <a:lnTo>
                    <a:pt x="2619578" y="3361362"/>
                  </a:lnTo>
                  <a:lnTo>
                    <a:pt x="2601394" y="3364538"/>
                  </a:lnTo>
                  <a:lnTo>
                    <a:pt x="2589910" y="3350885"/>
                  </a:lnTo>
                  <a:lnTo>
                    <a:pt x="2585444" y="3365808"/>
                  </a:lnTo>
                  <a:lnTo>
                    <a:pt x="2574917" y="3368983"/>
                  </a:lnTo>
                  <a:lnTo>
                    <a:pt x="2595014" y="3377237"/>
                  </a:lnTo>
                  <a:lnTo>
                    <a:pt x="2582573" y="3389937"/>
                  </a:lnTo>
                  <a:lnTo>
                    <a:pt x="2569813" y="3402954"/>
                  </a:lnTo>
                  <a:lnTo>
                    <a:pt x="2585763" y="3402637"/>
                  </a:lnTo>
                  <a:lnTo>
                    <a:pt x="2588953" y="3413114"/>
                  </a:lnTo>
                  <a:lnTo>
                    <a:pt x="2577788" y="3423909"/>
                  </a:lnTo>
                  <a:lnTo>
                    <a:pt x="2575874" y="3453119"/>
                  </a:lnTo>
                  <a:lnTo>
                    <a:pt x="2562157" y="3465819"/>
                  </a:lnTo>
                  <a:lnTo>
                    <a:pt x="2563114" y="3482964"/>
                  </a:lnTo>
                  <a:lnTo>
                    <a:pt x="2585444" y="3482964"/>
                  </a:lnTo>
                  <a:lnTo>
                    <a:pt x="2587996" y="3499474"/>
                  </a:lnTo>
                  <a:lnTo>
                    <a:pt x="2580659" y="3508999"/>
                  </a:lnTo>
                  <a:lnTo>
                    <a:pt x="2566623" y="3502967"/>
                  </a:lnTo>
                  <a:lnTo>
                    <a:pt x="2560243" y="3513762"/>
                  </a:lnTo>
                  <a:lnTo>
                    <a:pt x="2567491" y="3516467"/>
                  </a:lnTo>
                  <a:lnTo>
                    <a:pt x="2568100" y="3516283"/>
                  </a:lnTo>
                  <a:lnTo>
                    <a:pt x="2562070" y="3526755"/>
                  </a:lnTo>
                  <a:lnTo>
                    <a:pt x="2582699" y="3515014"/>
                  </a:lnTo>
                  <a:lnTo>
                    <a:pt x="2599838" y="3521043"/>
                  </a:lnTo>
                  <a:lnTo>
                    <a:pt x="2608407" y="3520091"/>
                  </a:lnTo>
                  <a:lnTo>
                    <a:pt x="2614755" y="3530563"/>
                  </a:lnTo>
                  <a:lnTo>
                    <a:pt x="2615707" y="3540083"/>
                  </a:lnTo>
                  <a:lnTo>
                    <a:pt x="2613803" y="3551507"/>
                  </a:lnTo>
                  <a:lnTo>
                    <a:pt x="2601108" y="3567373"/>
                  </a:lnTo>
                  <a:lnTo>
                    <a:pt x="2625546" y="3572768"/>
                  </a:lnTo>
                  <a:lnTo>
                    <a:pt x="2632211" y="3589268"/>
                  </a:lnTo>
                  <a:lnTo>
                    <a:pt x="2641415" y="3572450"/>
                  </a:lnTo>
                  <a:lnTo>
                    <a:pt x="2656332" y="3581970"/>
                  </a:lnTo>
                  <a:lnTo>
                    <a:pt x="2676645" y="3598471"/>
                  </a:lnTo>
                  <a:lnTo>
                    <a:pt x="2687118" y="3589903"/>
                  </a:lnTo>
                  <a:lnTo>
                    <a:pt x="2716952" y="3583239"/>
                  </a:lnTo>
                  <a:lnTo>
                    <a:pt x="2718857" y="3591807"/>
                  </a:lnTo>
                  <a:lnTo>
                    <a:pt x="2705527" y="3618462"/>
                  </a:lnTo>
                  <a:lnTo>
                    <a:pt x="2698227" y="3624809"/>
                  </a:lnTo>
                  <a:lnTo>
                    <a:pt x="2683310" y="3633059"/>
                  </a:lnTo>
                  <a:lnTo>
                    <a:pt x="2687753" y="3662571"/>
                  </a:lnTo>
                  <a:lnTo>
                    <a:pt x="2695370" y="3664792"/>
                  </a:lnTo>
                  <a:lnTo>
                    <a:pt x="2708066" y="3651782"/>
                  </a:lnTo>
                  <a:lnTo>
                    <a:pt x="2732187" y="3647339"/>
                  </a:lnTo>
                  <a:lnTo>
                    <a:pt x="2758530" y="3660032"/>
                  </a:lnTo>
                  <a:lnTo>
                    <a:pt x="2754404" y="3641945"/>
                  </a:lnTo>
                  <a:lnTo>
                    <a:pt x="2768051" y="3643214"/>
                  </a:lnTo>
                  <a:cubicBezTo>
                    <a:pt x="2768263" y="3639300"/>
                    <a:pt x="2768474" y="3635387"/>
                    <a:pt x="2768686" y="3631473"/>
                  </a:cubicBezTo>
                  <a:lnTo>
                    <a:pt x="2805820" y="3609895"/>
                  </a:lnTo>
                  <a:lnTo>
                    <a:pt x="2817563" y="3614020"/>
                  </a:lnTo>
                  <a:lnTo>
                    <a:pt x="2814389" y="3622588"/>
                  </a:lnTo>
                  <a:lnTo>
                    <a:pt x="2828989" y="3614020"/>
                  </a:lnTo>
                  <a:lnTo>
                    <a:pt x="2832162" y="3598154"/>
                  </a:lnTo>
                  <a:lnTo>
                    <a:pt x="2850888" y="3576893"/>
                  </a:lnTo>
                  <a:lnTo>
                    <a:pt x="2881674" y="3576575"/>
                  </a:lnTo>
                  <a:lnTo>
                    <a:pt x="2881674" y="3581970"/>
                  </a:lnTo>
                  <a:lnTo>
                    <a:pt x="2859457" y="3581335"/>
                  </a:lnTo>
                  <a:lnTo>
                    <a:pt x="2855331" y="3595615"/>
                  </a:lnTo>
                  <a:lnTo>
                    <a:pt x="2845810" y="3601010"/>
                  </a:lnTo>
                  <a:lnTo>
                    <a:pt x="2847079" y="3608308"/>
                  </a:lnTo>
                  <a:lnTo>
                    <a:pt x="2854379" y="3613703"/>
                  </a:lnTo>
                  <a:lnTo>
                    <a:pt x="2871518" y="3593711"/>
                  </a:lnTo>
                  <a:lnTo>
                    <a:pt x="2890243" y="3590538"/>
                  </a:lnTo>
                  <a:lnTo>
                    <a:pt x="2893417" y="3582922"/>
                  </a:lnTo>
                  <a:lnTo>
                    <a:pt x="2899765" y="3580383"/>
                  </a:lnTo>
                  <a:lnTo>
                    <a:pt x="2913412" y="3595298"/>
                  </a:lnTo>
                  <a:lnTo>
                    <a:pt x="2926425" y="3613068"/>
                  </a:lnTo>
                  <a:lnTo>
                    <a:pt x="2931821" y="3619414"/>
                  </a:lnTo>
                  <a:lnTo>
                    <a:pt x="2941342" y="3618462"/>
                  </a:lnTo>
                  <a:lnTo>
                    <a:pt x="2949911" y="3630838"/>
                  </a:lnTo>
                  <a:lnTo>
                    <a:pt x="2953085" y="3623222"/>
                  </a:lnTo>
                  <a:lnTo>
                    <a:pt x="2964828" y="3624492"/>
                  </a:lnTo>
                  <a:lnTo>
                    <a:pt x="2968954" y="3637185"/>
                  </a:lnTo>
                  <a:lnTo>
                    <a:pt x="2976572" y="3640041"/>
                  </a:lnTo>
                  <a:lnTo>
                    <a:pt x="2969907" y="3643214"/>
                  </a:lnTo>
                  <a:lnTo>
                    <a:pt x="2980698" y="3654638"/>
                  </a:lnTo>
                  <a:lnTo>
                    <a:pt x="2976572" y="3663205"/>
                  </a:lnTo>
                  <a:lnTo>
                    <a:pt x="2967368" y="3668600"/>
                  </a:lnTo>
                  <a:lnTo>
                    <a:pt x="2996884" y="3682880"/>
                  </a:lnTo>
                  <a:lnTo>
                    <a:pt x="3010849" y="3681928"/>
                  </a:lnTo>
                  <a:lnTo>
                    <a:pt x="3020370" y="3682562"/>
                  </a:lnTo>
                  <a:lnTo>
                    <a:pt x="3025449" y="3695255"/>
                  </a:lnTo>
                  <a:lnTo>
                    <a:pt x="3034018" y="3687957"/>
                  </a:lnTo>
                  <a:lnTo>
                    <a:pt x="3042587" y="3696525"/>
                  </a:lnTo>
                  <a:lnTo>
                    <a:pt x="3047983" y="3697477"/>
                  </a:lnTo>
                  <a:cubicBezTo>
                    <a:pt x="3048927" y="3697626"/>
                    <a:pt x="3047415" y="3699228"/>
                    <a:pt x="3048253" y="3697418"/>
                  </a:cubicBezTo>
                  <a:lnTo>
                    <a:pt x="3053010" y="3686615"/>
                  </a:lnTo>
                  <a:lnTo>
                    <a:pt x="3058403" y="3678990"/>
                  </a:lnTo>
                  <a:lnTo>
                    <a:pt x="3051107" y="3676130"/>
                  </a:lnTo>
                  <a:lnTo>
                    <a:pt x="3044446" y="3662468"/>
                  </a:lnTo>
                  <a:lnTo>
                    <a:pt x="3053010" y="3651665"/>
                  </a:lnTo>
                  <a:lnTo>
                    <a:pt x="3065698" y="3656113"/>
                  </a:lnTo>
                  <a:lnTo>
                    <a:pt x="3076165" y="3645310"/>
                  </a:lnTo>
                  <a:lnTo>
                    <a:pt x="3086632" y="3630695"/>
                  </a:lnTo>
                  <a:lnTo>
                    <a:pt x="3141504" y="3610996"/>
                  </a:lnTo>
                  <a:lnTo>
                    <a:pt x="3188765" y="3602099"/>
                  </a:lnTo>
                  <a:lnTo>
                    <a:pt x="3213822" y="3577316"/>
                  </a:lnTo>
                  <a:lnTo>
                    <a:pt x="3238880" y="3549991"/>
                  </a:lnTo>
                  <a:lnTo>
                    <a:pt x="3272818" y="3544590"/>
                  </a:lnTo>
                  <a:lnTo>
                    <a:pt x="3302317" y="3522031"/>
                  </a:lnTo>
                  <a:lnTo>
                    <a:pt x="3339110" y="3514088"/>
                  </a:lnTo>
                  <a:lnTo>
                    <a:pt x="3386687" y="3502014"/>
                  </a:lnTo>
                  <a:lnTo>
                    <a:pt x="3430776" y="3504873"/>
                  </a:lnTo>
                  <a:lnTo>
                    <a:pt x="3456785" y="3522666"/>
                  </a:lnTo>
                  <a:lnTo>
                    <a:pt x="3463129" y="3542683"/>
                  </a:lnTo>
                  <a:lnTo>
                    <a:pt x="3461860" y="3548085"/>
                  </a:lnTo>
                  <a:lnTo>
                    <a:pt x="3456785" y="3538553"/>
                  </a:lnTo>
                  <a:lnTo>
                    <a:pt x="3446001" y="3522031"/>
                  </a:lnTo>
                  <a:lnTo>
                    <a:pt x="3437754" y="3516629"/>
                  </a:lnTo>
                  <a:lnTo>
                    <a:pt x="3427921" y="3526161"/>
                  </a:lnTo>
                  <a:lnTo>
                    <a:pt x="3431093" y="3542048"/>
                  </a:lnTo>
                  <a:lnTo>
                    <a:pt x="3434899" y="3563971"/>
                  </a:lnTo>
                  <a:lnTo>
                    <a:pt x="3458054" y="3574139"/>
                  </a:lnTo>
                  <a:lnTo>
                    <a:pt x="3465666" y="3582718"/>
                  </a:lnTo>
                  <a:lnTo>
                    <a:pt x="3486600" y="3581447"/>
                  </a:lnTo>
                  <a:lnTo>
                    <a:pt x="3509120" y="3573821"/>
                  </a:lnTo>
                  <a:lnTo>
                    <a:pt x="3545596" y="3546178"/>
                  </a:lnTo>
                  <a:lnTo>
                    <a:pt x="3551623" y="3527115"/>
                  </a:lnTo>
                  <a:lnTo>
                    <a:pt x="3556063" y="3529339"/>
                  </a:lnTo>
                  <a:lnTo>
                    <a:pt x="3553843" y="3545861"/>
                  </a:lnTo>
                  <a:lnTo>
                    <a:pt x="3537350" y="3563018"/>
                  </a:lnTo>
                  <a:lnTo>
                    <a:pt x="3512292" y="3580176"/>
                  </a:lnTo>
                  <a:lnTo>
                    <a:pt x="3500556" y="3581447"/>
                  </a:lnTo>
                  <a:lnTo>
                    <a:pt x="3506900" y="3602099"/>
                  </a:lnTo>
                  <a:lnTo>
                    <a:pt x="3515464" y="3595744"/>
                  </a:lnTo>
                  <a:lnTo>
                    <a:pt x="3533226" y="3583035"/>
                  </a:lnTo>
                  <a:lnTo>
                    <a:pt x="3547817" y="3570008"/>
                  </a:lnTo>
                  <a:lnTo>
                    <a:pt x="3548486" y="3570035"/>
                  </a:lnTo>
                  <a:lnTo>
                    <a:pt x="3560714" y="3555040"/>
                  </a:lnTo>
                  <a:lnTo>
                    <a:pt x="3566741" y="3539165"/>
                  </a:lnTo>
                  <a:lnTo>
                    <a:pt x="3585771" y="3539165"/>
                  </a:lnTo>
                  <a:lnTo>
                    <a:pt x="3609241" y="3538847"/>
                  </a:lnTo>
                  <a:lnTo>
                    <a:pt x="3606704" y="3518845"/>
                  </a:lnTo>
                  <a:lnTo>
                    <a:pt x="3596555" y="3527417"/>
                  </a:lnTo>
                  <a:lnTo>
                    <a:pt x="3585771" y="3521067"/>
                  </a:lnTo>
                  <a:lnTo>
                    <a:pt x="3578159" y="3514717"/>
                  </a:lnTo>
                  <a:lnTo>
                    <a:pt x="3562617" y="3528370"/>
                  </a:lnTo>
                  <a:lnTo>
                    <a:pt x="3556274" y="3522655"/>
                  </a:lnTo>
                  <a:lnTo>
                    <a:pt x="3566424" y="3510907"/>
                  </a:lnTo>
                  <a:lnTo>
                    <a:pt x="3567375" y="3495032"/>
                  </a:lnTo>
                  <a:lnTo>
                    <a:pt x="3567375" y="3487412"/>
                  </a:lnTo>
                  <a:lnTo>
                    <a:pt x="3575939" y="3481062"/>
                  </a:lnTo>
                  <a:lnTo>
                    <a:pt x="3586722" y="3486460"/>
                  </a:lnTo>
                  <a:lnTo>
                    <a:pt x="3611779" y="3480745"/>
                  </a:lnTo>
                  <a:lnTo>
                    <a:pt x="3634932" y="3463917"/>
                  </a:lnTo>
                  <a:lnTo>
                    <a:pt x="3654914" y="3438200"/>
                  </a:lnTo>
                  <a:lnTo>
                    <a:pt x="3667283" y="3406449"/>
                  </a:lnTo>
                  <a:lnTo>
                    <a:pt x="3670138" y="3375969"/>
                  </a:lnTo>
                  <a:lnTo>
                    <a:pt x="3668869" y="3359142"/>
                  </a:lnTo>
                  <a:lnTo>
                    <a:pt x="3678384" y="3375969"/>
                  </a:lnTo>
                  <a:lnTo>
                    <a:pt x="3674578" y="3399147"/>
                  </a:lnTo>
                  <a:lnTo>
                    <a:pt x="3669186" y="3428675"/>
                  </a:lnTo>
                  <a:lnTo>
                    <a:pt x="3653645" y="3454392"/>
                  </a:lnTo>
                  <a:lnTo>
                    <a:pt x="3630809" y="3477570"/>
                  </a:lnTo>
                  <a:lnTo>
                    <a:pt x="3645716" y="3486777"/>
                  </a:lnTo>
                  <a:lnTo>
                    <a:pt x="3655231" y="3484555"/>
                  </a:lnTo>
                  <a:lnTo>
                    <a:pt x="3666966" y="3492810"/>
                  </a:lnTo>
                  <a:lnTo>
                    <a:pt x="3674261" y="3493762"/>
                  </a:lnTo>
                  <a:lnTo>
                    <a:pt x="3685996" y="3483285"/>
                  </a:lnTo>
                  <a:cubicBezTo>
                    <a:pt x="3685890" y="3468892"/>
                    <a:pt x="3685785" y="3454498"/>
                    <a:pt x="3685679" y="3440105"/>
                  </a:cubicBezTo>
                  <a:lnTo>
                    <a:pt x="3704392" y="3434707"/>
                  </a:lnTo>
                  <a:lnTo>
                    <a:pt x="3704870" y="3434453"/>
                  </a:lnTo>
                  <a:lnTo>
                    <a:pt x="3687725" y="3417674"/>
                  </a:lnTo>
                  <a:lnTo>
                    <a:pt x="3695980" y="3386333"/>
                  </a:lnTo>
                  <a:lnTo>
                    <a:pt x="3693757" y="3363862"/>
                  </a:lnTo>
                  <a:lnTo>
                    <a:pt x="3677565" y="3340116"/>
                  </a:lnTo>
                  <a:lnTo>
                    <a:pt x="3675025" y="3289461"/>
                  </a:lnTo>
                  <a:lnTo>
                    <a:pt x="3674090" y="3289477"/>
                  </a:lnTo>
                  <a:lnTo>
                    <a:pt x="3655659" y="3250015"/>
                  </a:lnTo>
                  <a:cubicBezTo>
                    <a:pt x="3655235" y="3234845"/>
                    <a:pt x="3654812" y="3219675"/>
                    <a:pt x="3654388" y="3204505"/>
                  </a:cubicBezTo>
                  <a:lnTo>
                    <a:pt x="3668688" y="3170454"/>
                  </a:lnTo>
                  <a:lnTo>
                    <a:pt x="3696652" y="3126857"/>
                  </a:lnTo>
                  <a:lnTo>
                    <a:pt x="3697606" y="3085805"/>
                  </a:lnTo>
                  <a:lnTo>
                    <a:pt x="3709046" y="3063529"/>
                  </a:lnTo>
                  <a:lnTo>
                    <a:pt x="3745590" y="3029479"/>
                  </a:lnTo>
                  <a:lnTo>
                    <a:pt x="3771013" y="3028842"/>
                  </a:lnTo>
                  <a:lnTo>
                    <a:pt x="3796753" y="3017386"/>
                  </a:lnTo>
                  <a:lnTo>
                    <a:pt x="3810100" y="3007203"/>
                  </a:lnTo>
                  <a:lnTo>
                    <a:pt x="3815502" y="3012612"/>
                  </a:lnTo>
                  <a:cubicBezTo>
                    <a:pt x="3815926" y="3019401"/>
                    <a:pt x="3816349" y="3026190"/>
                    <a:pt x="3816773" y="3032979"/>
                  </a:cubicBezTo>
                  <a:lnTo>
                    <a:pt x="3826307" y="3045390"/>
                  </a:lnTo>
                  <a:lnTo>
                    <a:pt x="3859673" y="3073712"/>
                  </a:lnTo>
                  <a:lnTo>
                    <a:pt x="3854271" y="3098216"/>
                  </a:lnTo>
                  <a:lnTo>
                    <a:pt x="3863805" y="3104262"/>
                  </a:lnTo>
                  <a:lnTo>
                    <a:pt x="3860627" y="3083260"/>
                  </a:lnTo>
                  <a:lnTo>
                    <a:pt x="3862851" y="3077850"/>
                  </a:lnTo>
                  <a:lnTo>
                    <a:pt x="3872385" y="3090261"/>
                  </a:lnTo>
                  <a:lnTo>
                    <a:pt x="3874609" y="3098853"/>
                  </a:lnTo>
                  <a:lnTo>
                    <a:pt x="3877787" y="3109354"/>
                  </a:lnTo>
                  <a:lnTo>
                    <a:pt x="3882236" y="3117628"/>
                  </a:lnTo>
                  <a:lnTo>
                    <a:pt x="3891769" y="3131312"/>
                  </a:lnTo>
                  <a:lnTo>
                    <a:pt x="3922594" y="3142768"/>
                  </a:lnTo>
                  <a:lnTo>
                    <a:pt x="3948969" y="3135131"/>
                  </a:lnTo>
                  <a:lnTo>
                    <a:pt x="3957232" y="3136085"/>
                  </a:lnTo>
                  <a:lnTo>
                    <a:pt x="3960410" y="3122083"/>
                  </a:lnTo>
                  <a:lnTo>
                    <a:pt x="3982654" y="3104262"/>
                  </a:lnTo>
                  <a:lnTo>
                    <a:pt x="3985832" y="3076895"/>
                  </a:lnTo>
                  <a:lnTo>
                    <a:pt x="3981383" y="2976653"/>
                  </a:lnTo>
                  <a:lnTo>
                    <a:pt x="3982501" y="2975985"/>
                  </a:lnTo>
                  <a:lnTo>
                    <a:pt x="3991573" y="2935037"/>
                  </a:lnTo>
                  <a:lnTo>
                    <a:pt x="3999828" y="2921399"/>
                  </a:lnTo>
                  <a:lnTo>
                    <a:pt x="4005225" y="2901414"/>
                  </a:lnTo>
                  <a:lnTo>
                    <a:pt x="3997605" y="2889994"/>
                  </a:lnTo>
                  <a:lnTo>
                    <a:pt x="3978555" y="2901414"/>
                  </a:lnTo>
                  <a:lnTo>
                    <a:pt x="3973475" y="2914104"/>
                  </a:lnTo>
                  <a:lnTo>
                    <a:pt x="3963950" y="2918545"/>
                  </a:lnTo>
                  <a:lnTo>
                    <a:pt x="3940455" y="2894434"/>
                  </a:lnTo>
                  <a:lnTo>
                    <a:pt x="3928073" y="2902364"/>
                  </a:lnTo>
                  <a:lnTo>
                    <a:pt x="3921723" y="2899193"/>
                  </a:lnTo>
                  <a:lnTo>
                    <a:pt x="3919500" y="2896020"/>
                  </a:lnTo>
                  <a:lnTo>
                    <a:pt x="3916960" y="2868741"/>
                  </a:lnTo>
                  <a:lnTo>
                    <a:pt x="3900133" y="2852882"/>
                  </a:lnTo>
                  <a:lnTo>
                    <a:pt x="3898545" y="2845269"/>
                  </a:lnTo>
                  <a:lnTo>
                    <a:pt x="3912515" y="2834801"/>
                  </a:lnTo>
                  <a:lnTo>
                    <a:pt x="3932518" y="2828459"/>
                  </a:lnTo>
                  <a:lnTo>
                    <a:pt x="3930295" y="2824018"/>
                  </a:lnTo>
                  <a:lnTo>
                    <a:pt x="3908070" y="2817036"/>
                  </a:lnTo>
                  <a:lnTo>
                    <a:pt x="3901403" y="2808469"/>
                  </a:lnTo>
                  <a:cubicBezTo>
                    <a:pt x="3901720" y="2801174"/>
                    <a:pt x="3902038" y="2793878"/>
                    <a:pt x="3902355" y="2786583"/>
                  </a:cubicBezTo>
                  <a:lnTo>
                    <a:pt x="3911880" y="2779921"/>
                  </a:lnTo>
                  <a:lnTo>
                    <a:pt x="3895688" y="2767550"/>
                  </a:lnTo>
                  <a:lnTo>
                    <a:pt x="3898863" y="2748515"/>
                  </a:lnTo>
                  <a:lnTo>
                    <a:pt x="3935693" y="2730435"/>
                  </a:lnTo>
                  <a:lnTo>
                    <a:pt x="3953790" y="2723772"/>
                  </a:lnTo>
                  <a:cubicBezTo>
                    <a:pt x="3954002" y="2718591"/>
                    <a:pt x="3954213" y="2713410"/>
                    <a:pt x="3954425" y="2708229"/>
                  </a:cubicBezTo>
                  <a:lnTo>
                    <a:pt x="3974745" y="2704740"/>
                  </a:lnTo>
                  <a:lnTo>
                    <a:pt x="3988398" y="2696176"/>
                  </a:lnTo>
                  <a:lnTo>
                    <a:pt x="4018878" y="2695858"/>
                  </a:lnTo>
                  <a:lnTo>
                    <a:pt x="4031578" y="2681900"/>
                  </a:lnTo>
                  <a:lnTo>
                    <a:pt x="4043325" y="2689514"/>
                  </a:lnTo>
                  <a:lnTo>
                    <a:pt x="4051898" y="2686343"/>
                  </a:lnTo>
                  <a:lnTo>
                    <a:pt x="4094125" y="2683804"/>
                  </a:lnTo>
                  <a:lnTo>
                    <a:pt x="4084283" y="2673338"/>
                  </a:lnTo>
                  <a:lnTo>
                    <a:pt x="4090633" y="2665722"/>
                  </a:lnTo>
                  <a:lnTo>
                    <a:pt x="4100158" y="2670164"/>
                  </a:lnTo>
                  <a:lnTo>
                    <a:pt x="4106508" y="2664770"/>
                  </a:lnTo>
                  <a:lnTo>
                    <a:pt x="4121431" y="2670800"/>
                  </a:lnTo>
                  <a:lnTo>
                    <a:pt x="4137306" y="2662232"/>
                  </a:lnTo>
                  <a:lnTo>
                    <a:pt x="4172548" y="2675557"/>
                  </a:lnTo>
                  <a:lnTo>
                    <a:pt x="4198583" y="2678411"/>
                  </a:lnTo>
                  <a:lnTo>
                    <a:pt x="4233826" y="2701568"/>
                  </a:lnTo>
                  <a:lnTo>
                    <a:pt x="4281451" y="2699030"/>
                  </a:lnTo>
                  <a:lnTo>
                    <a:pt x="4298278" y="2706010"/>
                  </a:lnTo>
                  <a:lnTo>
                    <a:pt x="4304311" y="2704740"/>
                  </a:lnTo>
                  <a:lnTo>
                    <a:pt x="4319503" y="2701170"/>
                  </a:lnTo>
                  <a:lnTo>
                    <a:pt x="4319241" y="2700844"/>
                  </a:lnTo>
                  <a:lnTo>
                    <a:pt x="4330673" y="2684654"/>
                  </a:lnTo>
                  <a:lnTo>
                    <a:pt x="4340199" y="2673226"/>
                  </a:lnTo>
                  <a:lnTo>
                    <a:pt x="4327179" y="2643387"/>
                  </a:lnTo>
                  <a:lnTo>
                    <a:pt x="4338929" y="2636086"/>
                  </a:lnTo>
                  <a:lnTo>
                    <a:pt x="4358935" y="2655767"/>
                  </a:lnTo>
                  <a:lnTo>
                    <a:pt x="4370684" y="2637673"/>
                  </a:lnTo>
                  <a:lnTo>
                    <a:pt x="4385609" y="2629102"/>
                  </a:lnTo>
                  <a:lnTo>
                    <a:pt x="4403710" y="2637673"/>
                  </a:lnTo>
                  <a:lnTo>
                    <a:pt x="4434830" y="2595137"/>
                  </a:lnTo>
                  <a:lnTo>
                    <a:pt x="4447532" y="2602438"/>
                  </a:lnTo>
                  <a:lnTo>
                    <a:pt x="4488814" y="2603073"/>
                  </a:lnTo>
                  <a:lnTo>
                    <a:pt x="4533589" y="2606882"/>
                  </a:lnTo>
                  <a:lnTo>
                    <a:pt x="4546292" y="2604978"/>
                  </a:lnTo>
                  <a:lnTo>
                    <a:pt x="4545974" y="2601803"/>
                  </a:lnTo>
                  <a:lnTo>
                    <a:pt x="4542799" y="2596406"/>
                  </a:lnTo>
                  <a:lnTo>
                    <a:pt x="4551055" y="2591010"/>
                  </a:lnTo>
                  <a:lnTo>
                    <a:pt x="4552325" y="2587835"/>
                  </a:lnTo>
                  <a:lnTo>
                    <a:pt x="4513901" y="2580852"/>
                  </a:lnTo>
                  <a:lnTo>
                    <a:pt x="4525651" y="2574503"/>
                  </a:lnTo>
                  <a:lnTo>
                    <a:pt x="4517077" y="2563711"/>
                  </a:lnTo>
                  <a:lnTo>
                    <a:pt x="4471666" y="2553870"/>
                  </a:lnTo>
                  <a:lnTo>
                    <a:pt x="4444992" y="2563393"/>
                  </a:lnTo>
                  <a:lnTo>
                    <a:pt x="4436418" y="2563393"/>
                  </a:lnTo>
                  <a:lnTo>
                    <a:pt x="4401487" y="2524983"/>
                  </a:lnTo>
                  <a:lnTo>
                    <a:pt x="4387832" y="2528158"/>
                  </a:lnTo>
                  <a:lnTo>
                    <a:pt x="4373860" y="2514506"/>
                  </a:lnTo>
                  <a:lnTo>
                    <a:pt x="4379893" y="2501808"/>
                  </a:lnTo>
                  <a:lnTo>
                    <a:pt x="4369414" y="2499904"/>
                  </a:lnTo>
                  <a:lnTo>
                    <a:pt x="4375765" y="2491335"/>
                  </a:lnTo>
                  <a:lnTo>
                    <a:pt x="4396724" y="2507842"/>
                  </a:lnTo>
                  <a:lnTo>
                    <a:pt x="4403392" y="2503713"/>
                  </a:lnTo>
                  <a:lnTo>
                    <a:pt x="4391325" y="2471016"/>
                  </a:lnTo>
                  <a:lnTo>
                    <a:pt x="4401805" y="2451021"/>
                  </a:lnTo>
                  <a:lnTo>
                    <a:pt x="4397676" y="2448164"/>
                  </a:lnTo>
                  <a:lnTo>
                    <a:pt x="4380528" y="2468480"/>
                  </a:lnTo>
                  <a:lnTo>
                    <a:pt x="4359570" y="2472606"/>
                  </a:lnTo>
                  <a:lnTo>
                    <a:pt x="4349091" y="2486252"/>
                  </a:lnTo>
                  <a:lnTo>
                    <a:pt x="4327179" y="2492603"/>
                  </a:lnTo>
                  <a:lnTo>
                    <a:pt x="4309714" y="2479268"/>
                  </a:lnTo>
                  <a:lnTo>
                    <a:pt x="4297606" y="2480204"/>
                  </a:lnTo>
                  <a:lnTo>
                    <a:pt x="4286617" y="2491790"/>
                  </a:lnTo>
                  <a:lnTo>
                    <a:pt x="4260884" y="2493060"/>
                  </a:lnTo>
                  <a:lnTo>
                    <a:pt x="4248176" y="2488934"/>
                  </a:lnTo>
                  <a:lnTo>
                    <a:pt x="4217677" y="2493380"/>
                  </a:lnTo>
                  <a:lnTo>
                    <a:pt x="4197662" y="2505443"/>
                  </a:lnTo>
                  <a:lnTo>
                    <a:pt x="4175423" y="2500996"/>
                  </a:lnTo>
                  <a:lnTo>
                    <a:pt x="4168116" y="2513693"/>
                  </a:lnTo>
                  <a:lnTo>
                    <a:pt x="4140793" y="2519406"/>
                  </a:lnTo>
                  <a:lnTo>
                    <a:pt x="4136028" y="2493060"/>
                  </a:lnTo>
                  <a:lnTo>
                    <a:pt x="4129674" y="2500363"/>
                  </a:lnTo>
                  <a:lnTo>
                    <a:pt x="4135393" y="2520675"/>
                  </a:lnTo>
                  <a:lnTo>
                    <a:pt x="4122685" y="2517183"/>
                  </a:lnTo>
                  <a:lnTo>
                    <a:pt x="4110930" y="2528926"/>
                  </a:lnTo>
                  <a:lnTo>
                    <a:pt x="4100446" y="2519722"/>
                  </a:lnTo>
                  <a:lnTo>
                    <a:pt x="4091232" y="2531465"/>
                  </a:lnTo>
                  <a:lnTo>
                    <a:pt x="4071853" y="2540033"/>
                  </a:lnTo>
                  <a:lnTo>
                    <a:pt x="4057556" y="2554947"/>
                  </a:lnTo>
                  <a:lnTo>
                    <a:pt x="4033093" y="2553995"/>
                  </a:lnTo>
                  <a:lnTo>
                    <a:pt x="4005454" y="2564786"/>
                  </a:lnTo>
                  <a:lnTo>
                    <a:pt x="3997193" y="2587000"/>
                  </a:lnTo>
                  <a:lnTo>
                    <a:pt x="3968601" y="2580018"/>
                  </a:lnTo>
                  <a:lnTo>
                    <a:pt x="3940325" y="2599060"/>
                  </a:lnTo>
                  <a:lnTo>
                    <a:pt x="3921263" y="2586682"/>
                  </a:lnTo>
                  <a:lnTo>
                    <a:pt x="3913639" y="2593030"/>
                  </a:lnTo>
                  <a:lnTo>
                    <a:pt x="3908555" y="2611121"/>
                  </a:lnTo>
                  <a:lnTo>
                    <a:pt x="3893624" y="2604774"/>
                  </a:lnTo>
                  <a:lnTo>
                    <a:pt x="3904108" y="2599378"/>
                  </a:lnTo>
                  <a:lnTo>
                    <a:pt x="3907285" y="2589856"/>
                  </a:lnTo>
                  <a:lnTo>
                    <a:pt x="3896801" y="2579699"/>
                  </a:lnTo>
                  <a:lnTo>
                    <a:pt x="3872655" y="2612391"/>
                  </a:lnTo>
                  <a:lnTo>
                    <a:pt x="3866301" y="2624133"/>
                  </a:lnTo>
                  <a:lnTo>
                    <a:pt x="3845016" y="2624133"/>
                  </a:lnTo>
                  <a:lnTo>
                    <a:pt x="3854547" y="2611439"/>
                  </a:lnTo>
                  <a:lnTo>
                    <a:pt x="3867255" y="2610486"/>
                  </a:lnTo>
                  <a:lnTo>
                    <a:pt x="3865984" y="2600647"/>
                  </a:lnTo>
                  <a:lnTo>
                    <a:pt x="3858359" y="2592712"/>
                  </a:lnTo>
                  <a:lnTo>
                    <a:pt x="3845651" y="2599060"/>
                  </a:lnTo>
                  <a:lnTo>
                    <a:pt x="3830084" y="2598109"/>
                  </a:lnTo>
                  <a:lnTo>
                    <a:pt x="3819600" y="2590809"/>
                  </a:lnTo>
                  <a:lnTo>
                    <a:pt x="3814834" y="2580335"/>
                  </a:lnTo>
                  <a:lnTo>
                    <a:pt x="3824365" y="2563198"/>
                  </a:lnTo>
                  <a:lnTo>
                    <a:pt x="3836120" y="2558122"/>
                  </a:lnTo>
                  <a:lnTo>
                    <a:pt x="3845333" y="2543206"/>
                  </a:lnTo>
                  <a:lnTo>
                    <a:pt x="3856135" y="2529243"/>
                  </a:lnTo>
                  <a:lnTo>
                    <a:pt x="3858994" y="2516550"/>
                  </a:lnTo>
                  <a:lnTo>
                    <a:pt x="3840250" y="2527339"/>
                  </a:lnTo>
                  <a:lnTo>
                    <a:pt x="3817694" y="2538129"/>
                  </a:lnTo>
                  <a:lnTo>
                    <a:pt x="3803079" y="2531782"/>
                  </a:lnTo>
                  <a:lnTo>
                    <a:pt x="3806256" y="2518136"/>
                  </a:lnTo>
                  <a:lnTo>
                    <a:pt x="3760508" y="2501630"/>
                  </a:lnTo>
                  <a:lnTo>
                    <a:pt x="3730326" y="2472435"/>
                  </a:lnTo>
                  <a:lnTo>
                    <a:pt x="3696650" y="2474972"/>
                  </a:lnTo>
                  <a:lnTo>
                    <a:pt x="3686802" y="2461331"/>
                  </a:lnTo>
                  <a:lnTo>
                    <a:pt x="3699509" y="2449589"/>
                  </a:lnTo>
                  <a:lnTo>
                    <a:pt x="3689978" y="2434032"/>
                  </a:lnTo>
                  <a:lnTo>
                    <a:pt x="3693791" y="2412762"/>
                  </a:lnTo>
                  <a:lnTo>
                    <a:pt x="3683942" y="2389600"/>
                  </a:lnTo>
                  <a:lnTo>
                    <a:pt x="3698874" y="2372780"/>
                  </a:lnTo>
                  <a:cubicBezTo>
                    <a:pt x="3699509" y="2359450"/>
                    <a:pt x="3700145" y="2346119"/>
                    <a:pt x="3700780" y="2332789"/>
                  </a:cubicBezTo>
                  <a:lnTo>
                    <a:pt x="3695062" y="2303276"/>
                  </a:lnTo>
                  <a:lnTo>
                    <a:pt x="3708723" y="2284230"/>
                  </a:lnTo>
                  <a:lnTo>
                    <a:pt x="3720478" y="2299784"/>
                  </a:lnTo>
                  <a:lnTo>
                    <a:pt x="3723655" y="2295656"/>
                  </a:lnTo>
                  <a:lnTo>
                    <a:pt x="3702051" y="2262014"/>
                  </a:lnTo>
                  <a:cubicBezTo>
                    <a:pt x="3702686" y="2250166"/>
                    <a:pt x="3703322" y="2238319"/>
                    <a:pt x="3703957" y="2226471"/>
                  </a:cubicBezTo>
                  <a:lnTo>
                    <a:pt x="3675047" y="2201079"/>
                  </a:lnTo>
                  <a:lnTo>
                    <a:pt x="3674729" y="2184258"/>
                  </a:lnTo>
                  <a:lnTo>
                    <a:pt x="3688390" y="2153791"/>
                  </a:lnTo>
                  <a:lnTo>
                    <a:pt x="3681718" y="2126176"/>
                  </a:lnTo>
                  <a:lnTo>
                    <a:pt x="3675364" y="2132525"/>
                  </a:lnTo>
                  <a:lnTo>
                    <a:pt x="3665833" y="2128717"/>
                  </a:lnTo>
                  <a:lnTo>
                    <a:pt x="3668693" y="2095708"/>
                  </a:lnTo>
                  <a:lnTo>
                    <a:pt x="3661068" y="2067465"/>
                  </a:lnTo>
                  <a:lnTo>
                    <a:pt x="3670281" y="2027488"/>
                  </a:lnTo>
                  <a:lnTo>
                    <a:pt x="3687119" y="2023045"/>
                  </a:lnTo>
                  <a:lnTo>
                    <a:pt x="3701733" y="1999556"/>
                  </a:lnTo>
                  <a:lnTo>
                    <a:pt x="3716665" y="1992256"/>
                  </a:lnTo>
                  <a:lnTo>
                    <a:pt x="3702686" y="1976706"/>
                  </a:lnTo>
                  <a:lnTo>
                    <a:pt x="3709676" y="1961792"/>
                  </a:lnTo>
                  <a:lnTo>
                    <a:pt x="3723655" y="1952272"/>
                  </a:lnTo>
                  <a:lnTo>
                    <a:pt x="3740493" y="1964647"/>
                  </a:lnTo>
                  <a:lnTo>
                    <a:pt x="3732232" y="1946877"/>
                  </a:lnTo>
                  <a:lnTo>
                    <a:pt x="3752248" y="1956080"/>
                  </a:lnTo>
                  <a:lnTo>
                    <a:pt x="3750341" y="1966869"/>
                  </a:lnTo>
                  <a:lnTo>
                    <a:pt x="3767815" y="1951955"/>
                  </a:lnTo>
                  <a:lnTo>
                    <a:pt x="3779570" y="1938309"/>
                  </a:lnTo>
                  <a:lnTo>
                    <a:pt x="3793231" y="1933549"/>
                  </a:lnTo>
                  <a:lnTo>
                    <a:pt x="3783382" y="1907526"/>
                  </a:lnTo>
                  <a:lnTo>
                    <a:pt x="3783382" y="1889437"/>
                  </a:lnTo>
                  <a:lnTo>
                    <a:pt x="3800538" y="1903083"/>
                  </a:lnTo>
                  <a:lnTo>
                    <a:pt x="3800220" y="1880866"/>
                  </a:lnTo>
                  <a:lnTo>
                    <a:pt x="3824365" y="1856429"/>
                  </a:lnTo>
                  <a:lnTo>
                    <a:pt x="3834849" y="1857380"/>
                  </a:lnTo>
                  <a:lnTo>
                    <a:pt x="3844380" y="1837386"/>
                  </a:lnTo>
                  <a:lnTo>
                    <a:pt x="3852958" y="1834212"/>
                  </a:lnTo>
                  <a:lnTo>
                    <a:pt x="3860901" y="1820246"/>
                  </a:lnTo>
                  <a:lnTo>
                    <a:pt x="3871702" y="1820246"/>
                  </a:lnTo>
                  <a:lnTo>
                    <a:pt x="3885999" y="1799300"/>
                  </a:lnTo>
                  <a:lnTo>
                    <a:pt x="3890447" y="1772641"/>
                  </a:lnTo>
                  <a:lnTo>
                    <a:pt x="3900931" y="1778037"/>
                  </a:lnTo>
                  <a:lnTo>
                    <a:pt x="3911097" y="1757726"/>
                  </a:lnTo>
                  <a:lnTo>
                    <a:pt x="3930477" y="1745031"/>
                  </a:lnTo>
                  <a:lnTo>
                    <a:pt x="3934289" y="1728211"/>
                  </a:lnTo>
                  <a:lnTo>
                    <a:pt x="3947950" y="1720594"/>
                  </a:lnTo>
                  <a:lnTo>
                    <a:pt x="3944773" y="1706947"/>
                  </a:lnTo>
                  <a:lnTo>
                    <a:pt x="3964788" y="1684730"/>
                  </a:lnTo>
                  <a:lnTo>
                    <a:pt x="3993699" y="1633635"/>
                  </a:lnTo>
                  <a:lnTo>
                    <a:pt x="4000688" y="1602214"/>
                  </a:lnTo>
                  <a:lnTo>
                    <a:pt x="4016891" y="1605070"/>
                  </a:lnTo>
                  <a:lnTo>
                    <a:pt x="4030552" y="1589202"/>
                  </a:lnTo>
                  <a:lnTo>
                    <a:pt x="4050885" y="1586029"/>
                  </a:lnTo>
                  <a:lnTo>
                    <a:pt x="4057239" y="1589837"/>
                  </a:lnTo>
                  <a:lnTo>
                    <a:pt x="4067723" y="1608878"/>
                  </a:lnTo>
                  <a:lnTo>
                    <a:pt x="4073124" y="1610149"/>
                  </a:lnTo>
                  <a:lnTo>
                    <a:pt x="4070900" y="1601579"/>
                  </a:lnTo>
                  <a:cubicBezTo>
                    <a:pt x="4071112" y="1594491"/>
                    <a:pt x="4071323" y="1587403"/>
                    <a:pt x="4071535" y="1580315"/>
                  </a:cubicBezTo>
                  <a:lnTo>
                    <a:pt x="4056603" y="1562543"/>
                  </a:lnTo>
                  <a:cubicBezTo>
                    <a:pt x="4056285" y="1558734"/>
                    <a:pt x="4055968" y="1554926"/>
                    <a:pt x="4055650" y="1551117"/>
                  </a:cubicBezTo>
                  <a:lnTo>
                    <a:pt x="4061051" y="1549848"/>
                  </a:lnTo>
                  <a:lnTo>
                    <a:pt x="4071535" y="1563813"/>
                  </a:lnTo>
                  <a:lnTo>
                    <a:pt x="4083290" y="1563495"/>
                  </a:lnTo>
                  <a:lnTo>
                    <a:pt x="4086149" y="1553656"/>
                  </a:lnTo>
                  <a:lnTo>
                    <a:pt x="4071217" y="1530806"/>
                  </a:lnTo>
                  <a:cubicBezTo>
                    <a:pt x="4071111" y="1521708"/>
                    <a:pt x="4071006" y="1512610"/>
                    <a:pt x="4070900" y="1503512"/>
                  </a:cubicBezTo>
                  <a:lnTo>
                    <a:pt x="4082655" y="1489865"/>
                  </a:lnTo>
                  <a:lnTo>
                    <a:pt x="4076936" y="1468601"/>
                  </a:lnTo>
                  <a:lnTo>
                    <a:pt x="4048343" y="1449877"/>
                  </a:lnTo>
                  <a:lnTo>
                    <a:pt x="4045801" y="1420361"/>
                  </a:lnTo>
                  <a:lnTo>
                    <a:pt x="4029916" y="1417505"/>
                  </a:lnTo>
                  <a:lnTo>
                    <a:pt x="4012761" y="1400684"/>
                  </a:lnTo>
                  <a:lnTo>
                    <a:pt x="4003865" y="1361648"/>
                  </a:lnTo>
                  <a:lnTo>
                    <a:pt x="3991157" y="1369582"/>
                  </a:lnTo>
                  <a:lnTo>
                    <a:pt x="3980038" y="1379104"/>
                  </a:lnTo>
                  <a:lnTo>
                    <a:pt x="3962882" y="1368630"/>
                  </a:lnTo>
                  <a:lnTo>
                    <a:pt x="3959387" y="1359427"/>
                  </a:lnTo>
                  <a:lnTo>
                    <a:pt x="3959188" y="1359168"/>
                  </a:lnTo>
                  <a:lnTo>
                    <a:pt x="3952201" y="1362344"/>
                  </a:lnTo>
                  <a:lnTo>
                    <a:pt x="3941403" y="1376002"/>
                  </a:lnTo>
                  <a:lnTo>
                    <a:pt x="3915044" y="1360439"/>
                  </a:lnTo>
                  <a:lnTo>
                    <a:pt x="3881063" y="1366791"/>
                  </a:lnTo>
                  <a:lnTo>
                    <a:pt x="3869312" y="1362979"/>
                  </a:lnTo>
                  <a:lnTo>
                    <a:pt x="3854704" y="1387435"/>
                  </a:lnTo>
                  <a:lnTo>
                    <a:pt x="3828344" y="1376954"/>
                  </a:lnTo>
                  <a:lnTo>
                    <a:pt x="3828344" y="1360121"/>
                  </a:lnTo>
                  <a:lnTo>
                    <a:pt x="3818817" y="1354721"/>
                  </a:lnTo>
                  <a:lnTo>
                    <a:pt x="3804843" y="1381400"/>
                  </a:lnTo>
                  <a:lnTo>
                    <a:pt x="3788964" y="1355040"/>
                  </a:lnTo>
                  <a:lnTo>
                    <a:pt x="3780390" y="1364568"/>
                  </a:lnTo>
                  <a:lnTo>
                    <a:pt x="3782930" y="1385847"/>
                  </a:lnTo>
                  <a:lnTo>
                    <a:pt x="3774356" y="1395375"/>
                  </a:lnTo>
                  <a:lnTo>
                    <a:pt x="3763240" y="1413479"/>
                  </a:lnTo>
                  <a:lnTo>
                    <a:pt x="3727036" y="1400138"/>
                  </a:lnTo>
                  <a:lnTo>
                    <a:pt x="3760064" y="1424912"/>
                  </a:lnTo>
                  <a:lnTo>
                    <a:pt x="3753713" y="1435393"/>
                  </a:lnTo>
                  <a:lnTo>
                    <a:pt x="3735611" y="1437934"/>
                  </a:lnTo>
                  <a:lnTo>
                    <a:pt x="3746408" y="1462072"/>
                  </a:lnTo>
                  <a:lnTo>
                    <a:pt x="3731800" y="1465249"/>
                  </a:lnTo>
                  <a:lnTo>
                    <a:pt x="3714650" y="1451909"/>
                  </a:lnTo>
                  <a:lnTo>
                    <a:pt x="3708616" y="1472871"/>
                  </a:lnTo>
                  <a:lnTo>
                    <a:pt x="3682257" y="1485893"/>
                  </a:lnTo>
                  <a:lnTo>
                    <a:pt x="3708934" y="1518288"/>
                  </a:lnTo>
                  <a:lnTo>
                    <a:pt x="3705123" y="1556084"/>
                  </a:lnTo>
                  <a:lnTo>
                    <a:pt x="3694643" y="1561483"/>
                  </a:lnTo>
                  <a:lnTo>
                    <a:pt x="3684798" y="1576411"/>
                  </a:lnTo>
                  <a:lnTo>
                    <a:pt x="3671459" y="1575775"/>
                  </a:lnTo>
                  <a:lnTo>
                    <a:pt x="3657803" y="1604995"/>
                  </a:lnTo>
                  <a:lnTo>
                    <a:pt x="3676223" y="1623099"/>
                  </a:lnTo>
                  <a:lnTo>
                    <a:pt x="3670824" y="1633580"/>
                  </a:lnTo>
                  <a:lnTo>
                    <a:pt x="3659074" y="1627227"/>
                  </a:lnTo>
                  <a:lnTo>
                    <a:pt x="3678446" y="1657718"/>
                  </a:lnTo>
                  <a:lnTo>
                    <a:pt x="3698771" y="1661529"/>
                  </a:lnTo>
                  <a:lnTo>
                    <a:pt x="3700994" y="1676457"/>
                  </a:lnTo>
                  <a:lnTo>
                    <a:pt x="3693372" y="1683761"/>
                  </a:lnTo>
                  <a:lnTo>
                    <a:pt x="3693372" y="1695513"/>
                  </a:lnTo>
                  <a:lnTo>
                    <a:pt x="3710522" y="1688843"/>
                  </a:lnTo>
                  <a:lnTo>
                    <a:pt x="3714650" y="1694243"/>
                  </a:lnTo>
                  <a:lnTo>
                    <a:pt x="3704488" y="1702501"/>
                  </a:lnTo>
                  <a:lnTo>
                    <a:pt x="3694960" y="1705995"/>
                  </a:lnTo>
                  <a:lnTo>
                    <a:pt x="3682257" y="1708218"/>
                  </a:lnTo>
                  <a:lnTo>
                    <a:pt x="3671777" y="1729497"/>
                  </a:lnTo>
                  <a:lnTo>
                    <a:pt x="3652087" y="1779996"/>
                  </a:lnTo>
                  <a:lnTo>
                    <a:pt x="3576820" y="1860986"/>
                  </a:lnTo>
                  <a:lnTo>
                    <a:pt x="3567928" y="1845105"/>
                  </a:lnTo>
                  <a:lnTo>
                    <a:pt x="3546015" y="1867657"/>
                  </a:lnTo>
                  <a:cubicBezTo>
                    <a:pt x="3545697" y="1874327"/>
                    <a:pt x="3545380" y="1880998"/>
                    <a:pt x="3545062" y="1887668"/>
                  </a:cubicBezTo>
                  <a:lnTo>
                    <a:pt x="3531406" y="1901641"/>
                  </a:lnTo>
                  <a:lnTo>
                    <a:pt x="3510128" y="1879726"/>
                  </a:lnTo>
                  <a:lnTo>
                    <a:pt x="3503776" y="1895608"/>
                  </a:lnTo>
                  <a:lnTo>
                    <a:pt x="3498377" y="1891162"/>
                  </a:lnTo>
                  <a:lnTo>
                    <a:pt x="3488850" y="1898783"/>
                  </a:lnTo>
                  <a:lnTo>
                    <a:pt x="3484086" y="1927049"/>
                  </a:lnTo>
                  <a:lnTo>
                    <a:pt x="3467254" y="1937846"/>
                  </a:lnTo>
                  <a:lnTo>
                    <a:pt x="3438672" y="1937846"/>
                  </a:lnTo>
                  <a:lnTo>
                    <a:pt x="3429462" y="1971827"/>
                  </a:lnTo>
                  <a:lnTo>
                    <a:pt x="3416759" y="1980402"/>
                  </a:lnTo>
                  <a:lnTo>
                    <a:pt x="3401198" y="2000727"/>
                  </a:lnTo>
                  <a:lnTo>
                    <a:pt x="3407549" y="2019785"/>
                  </a:lnTo>
                  <a:lnTo>
                    <a:pt x="3399292" y="2032491"/>
                  </a:lnTo>
                  <a:lnTo>
                    <a:pt x="3382460" y="2026138"/>
                  </a:lnTo>
                  <a:lnTo>
                    <a:pt x="3379284" y="2046137"/>
                  </a:lnTo>
                  <a:lnTo>
                    <a:pt x="3369757" y="2047409"/>
                  </a:lnTo>
                  <a:lnTo>
                    <a:pt x="3368487" y="2035657"/>
                  </a:lnTo>
                  <a:lnTo>
                    <a:pt x="3358959" y="2035031"/>
                  </a:lnTo>
                  <a:lnTo>
                    <a:pt x="3346256" y="2020103"/>
                  </a:lnTo>
                  <a:lnTo>
                    <a:pt x="3350702" y="2042326"/>
                  </a:lnTo>
                  <a:lnTo>
                    <a:pt x="3359277" y="2063286"/>
                  </a:lnTo>
                  <a:lnTo>
                    <a:pt x="3352290" y="2095679"/>
                  </a:lnTo>
                  <a:lnTo>
                    <a:pt x="3334188" y="2104571"/>
                  </a:lnTo>
                  <a:lnTo>
                    <a:pt x="3326248" y="2118549"/>
                  </a:lnTo>
                  <a:lnTo>
                    <a:pt x="3308781" y="2102349"/>
                  </a:lnTo>
                  <a:lnTo>
                    <a:pt x="3299572" y="2113148"/>
                  </a:lnTo>
                  <a:lnTo>
                    <a:pt x="3301795" y="2136336"/>
                  </a:lnTo>
                  <a:lnTo>
                    <a:pt x="3327201" y="2150945"/>
                  </a:lnTo>
                  <a:cubicBezTo>
                    <a:pt x="3326989" y="2156662"/>
                    <a:pt x="3326778" y="2162379"/>
                    <a:pt x="3326566" y="2168096"/>
                  </a:cubicBezTo>
                  <a:lnTo>
                    <a:pt x="3313863" y="2182708"/>
                  </a:lnTo>
                  <a:lnTo>
                    <a:pt x="3304653" y="2213199"/>
                  </a:lnTo>
                  <a:lnTo>
                    <a:pt x="3297349" y="2224950"/>
                  </a:lnTo>
                  <a:lnTo>
                    <a:pt x="3303700" y="2239878"/>
                  </a:lnTo>
                  <a:lnTo>
                    <a:pt x="3303700" y="2260838"/>
                  </a:lnTo>
                  <a:lnTo>
                    <a:pt x="3315768" y="2269099"/>
                  </a:lnTo>
                  <a:lnTo>
                    <a:pt x="3311640" y="2280851"/>
                  </a:lnTo>
                  <a:lnTo>
                    <a:pt x="3304335" y="2265921"/>
                  </a:lnTo>
                  <a:lnTo>
                    <a:pt x="3280834" y="2265288"/>
                  </a:lnTo>
                  <a:cubicBezTo>
                    <a:pt x="3281258" y="2283921"/>
                    <a:pt x="3281681" y="2302554"/>
                    <a:pt x="3282105" y="2321187"/>
                  </a:cubicBezTo>
                  <a:lnTo>
                    <a:pt x="3290044" y="2339928"/>
                  </a:lnTo>
                  <a:lnTo>
                    <a:pt x="3280517" y="2351672"/>
                  </a:lnTo>
                  <a:lnTo>
                    <a:pt x="3293538" y="2394871"/>
                  </a:lnTo>
                  <a:lnTo>
                    <a:pt x="3286233" y="2412969"/>
                  </a:lnTo>
                  <a:lnTo>
                    <a:pt x="3305606" y="2448552"/>
                  </a:lnTo>
                  <a:lnTo>
                    <a:pt x="3306876" y="2458715"/>
                  </a:lnTo>
                  <a:lnTo>
                    <a:pt x="3290044" y="2459350"/>
                  </a:lnTo>
                  <a:lnTo>
                    <a:pt x="3285916" y="2469829"/>
                  </a:lnTo>
                  <a:lnTo>
                    <a:pt x="3305923" y="2474908"/>
                  </a:lnTo>
                  <a:lnTo>
                    <a:pt x="3300524" y="2492694"/>
                  </a:lnTo>
                  <a:lnTo>
                    <a:pt x="3306241" y="2501270"/>
                  </a:lnTo>
                  <a:lnTo>
                    <a:pt x="3317674" y="2484436"/>
                  </a:lnTo>
                  <a:lnTo>
                    <a:pt x="3328154" y="2477450"/>
                  </a:lnTo>
                  <a:lnTo>
                    <a:pt x="3340857" y="2495552"/>
                  </a:lnTo>
                  <a:lnTo>
                    <a:pt x="3355783" y="2490468"/>
                  </a:lnTo>
                  <a:lnTo>
                    <a:pt x="3365311" y="2502854"/>
                  </a:lnTo>
                  <a:lnTo>
                    <a:pt x="3383413" y="2519375"/>
                  </a:lnTo>
                  <a:lnTo>
                    <a:pt x="3390082" y="2533030"/>
                  </a:lnTo>
                  <a:lnTo>
                    <a:pt x="3401833" y="2529855"/>
                  </a:lnTo>
                  <a:lnTo>
                    <a:pt x="3408184" y="2535889"/>
                  </a:lnTo>
                  <a:lnTo>
                    <a:pt x="3414536" y="2547640"/>
                  </a:lnTo>
                  <a:lnTo>
                    <a:pt x="3404056" y="2554944"/>
                  </a:lnTo>
                  <a:lnTo>
                    <a:pt x="3411360" y="2563519"/>
                  </a:lnTo>
                  <a:lnTo>
                    <a:pt x="3432638" y="2574950"/>
                  </a:lnTo>
                  <a:lnTo>
                    <a:pt x="3442483" y="2593690"/>
                  </a:lnTo>
                  <a:lnTo>
                    <a:pt x="3448200" y="2629264"/>
                  </a:lnTo>
                  <a:lnTo>
                    <a:pt x="3440895" y="2640062"/>
                  </a:lnTo>
                  <a:lnTo>
                    <a:pt x="3445024" y="2649591"/>
                  </a:lnTo>
                  <a:lnTo>
                    <a:pt x="3433591" y="2663247"/>
                  </a:lnTo>
                  <a:lnTo>
                    <a:pt x="3429462" y="2674998"/>
                  </a:lnTo>
                  <a:lnTo>
                    <a:pt x="3405326" y="2690880"/>
                  </a:lnTo>
                  <a:lnTo>
                    <a:pt x="3380872" y="2699772"/>
                  </a:lnTo>
                  <a:lnTo>
                    <a:pt x="3372615" y="2697548"/>
                  </a:lnTo>
                  <a:lnTo>
                    <a:pt x="3361182" y="2712475"/>
                  </a:lnTo>
                  <a:lnTo>
                    <a:pt x="3352290" y="2706124"/>
                  </a:lnTo>
                  <a:lnTo>
                    <a:pt x="3351972" y="2658801"/>
                  </a:lnTo>
                  <a:lnTo>
                    <a:pt x="3336093" y="2656896"/>
                  </a:lnTo>
                  <a:lnTo>
                    <a:pt x="3317991" y="2636251"/>
                  </a:lnTo>
                  <a:lnTo>
                    <a:pt x="3311640" y="2649591"/>
                  </a:lnTo>
                  <a:lnTo>
                    <a:pt x="3338634" y="2676905"/>
                  </a:lnTo>
                  <a:lnTo>
                    <a:pt x="3342763" y="2698183"/>
                  </a:lnTo>
                  <a:lnTo>
                    <a:pt x="3334506" y="2708664"/>
                  </a:lnTo>
                  <a:lnTo>
                    <a:pt x="3330377" y="2702315"/>
                  </a:lnTo>
                  <a:lnTo>
                    <a:pt x="3303383" y="2671824"/>
                  </a:lnTo>
                  <a:lnTo>
                    <a:pt x="3311322" y="2696279"/>
                  </a:lnTo>
                  <a:lnTo>
                    <a:pt x="3300524" y="2698501"/>
                  </a:lnTo>
                  <a:lnTo>
                    <a:pt x="3272577" y="2674366"/>
                  </a:lnTo>
                  <a:lnTo>
                    <a:pt x="3251934" y="2684845"/>
                  </a:lnTo>
                  <a:lnTo>
                    <a:pt x="3231609" y="2677858"/>
                  </a:lnTo>
                  <a:lnTo>
                    <a:pt x="3228433" y="2691833"/>
                  </a:lnTo>
                  <a:lnTo>
                    <a:pt x="3195405" y="2684527"/>
                  </a:lnTo>
                  <a:lnTo>
                    <a:pt x="3179843" y="2692150"/>
                  </a:lnTo>
                  <a:lnTo>
                    <a:pt x="3196993" y="2705488"/>
                  </a:lnTo>
                  <a:lnTo>
                    <a:pt x="3237008" y="2701043"/>
                  </a:lnTo>
                  <a:lnTo>
                    <a:pt x="3247488" y="2695643"/>
                  </a:lnTo>
                  <a:lnTo>
                    <a:pt x="3257016" y="2707394"/>
                  </a:lnTo>
                  <a:lnTo>
                    <a:pt x="3280517" y="2717556"/>
                  </a:lnTo>
                  <a:lnTo>
                    <a:pt x="3284645" y="2705806"/>
                  </a:lnTo>
                  <a:lnTo>
                    <a:pt x="3293220" y="2720734"/>
                  </a:lnTo>
                  <a:lnTo>
                    <a:pt x="3289409" y="2735344"/>
                  </a:lnTo>
                  <a:lnTo>
                    <a:pt x="3297666" y="2743602"/>
                  </a:lnTo>
                  <a:lnTo>
                    <a:pt x="3308464" y="2732167"/>
                  </a:lnTo>
                  <a:lnTo>
                    <a:pt x="3338952" y="2737884"/>
                  </a:lnTo>
                  <a:lnTo>
                    <a:pt x="3361182" y="2733755"/>
                  </a:lnTo>
                  <a:lnTo>
                    <a:pt x="3380237" y="2723910"/>
                  </a:lnTo>
                  <a:lnTo>
                    <a:pt x="3392940" y="2732485"/>
                  </a:lnTo>
                  <a:lnTo>
                    <a:pt x="3391035" y="2745190"/>
                  </a:lnTo>
                  <a:lnTo>
                    <a:pt x="3398339" y="2753129"/>
                  </a:lnTo>
                  <a:lnTo>
                    <a:pt x="3411360" y="2767104"/>
                  </a:lnTo>
                  <a:lnTo>
                    <a:pt x="3411360" y="2775043"/>
                  </a:lnTo>
                  <a:lnTo>
                    <a:pt x="3405009" y="2786794"/>
                  </a:lnTo>
                  <a:lnTo>
                    <a:pt x="3396434" y="2782031"/>
                  </a:lnTo>
                  <a:lnTo>
                    <a:pt x="3385954" y="2773455"/>
                  </a:lnTo>
                  <a:lnTo>
                    <a:pt x="3390082" y="2764880"/>
                  </a:lnTo>
                  <a:lnTo>
                    <a:pt x="3384366" y="2753764"/>
                  </a:lnTo>
                  <a:lnTo>
                    <a:pt x="3380555" y="2772502"/>
                  </a:lnTo>
                  <a:lnTo>
                    <a:pt x="3370075" y="2775678"/>
                  </a:lnTo>
                  <a:lnTo>
                    <a:pt x="3363088" y="2799814"/>
                  </a:lnTo>
                  <a:lnTo>
                    <a:pt x="3346891" y="2801402"/>
                  </a:lnTo>
                  <a:lnTo>
                    <a:pt x="3344986" y="2785525"/>
                  </a:lnTo>
                  <a:lnTo>
                    <a:pt x="3337046" y="2777904"/>
                  </a:lnTo>
                  <a:lnTo>
                    <a:pt x="3329107" y="2802355"/>
                  </a:lnTo>
                  <a:lnTo>
                    <a:pt x="3309099" y="2823640"/>
                  </a:lnTo>
                  <a:lnTo>
                    <a:pt x="3280517" y="2828405"/>
                  </a:lnTo>
                  <a:cubicBezTo>
                    <a:pt x="3280305" y="2833909"/>
                    <a:pt x="3280094" y="2839413"/>
                    <a:pt x="3279882" y="2844917"/>
                  </a:cubicBezTo>
                  <a:lnTo>
                    <a:pt x="3262732" y="2853812"/>
                  </a:lnTo>
                  <a:lnTo>
                    <a:pt x="3207473" y="2844601"/>
                  </a:lnTo>
                  <a:lnTo>
                    <a:pt x="3193182" y="2851905"/>
                  </a:lnTo>
                  <a:lnTo>
                    <a:pt x="3204615" y="2865880"/>
                  </a:lnTo>
                  <a:lnTo>
                    <a:pt x="3250029" y="2864292"/>
                  </a:lnTo>
                  <a:lnTo>
                    <a:pt x="3257968" y="2884298"/>
                  </a:lnTo>
                  <a:lnTo>
                    <a:pt x="3247171" y="2891602"/>
                  </a:lnTo>
                  <a:lnTo>
                    <a:pt x="3222717" y="2881440"/>
                  </a:lnTo>
                  <a:lnTo>
                    <a:pt x="3221764" y="2888744"/>
                  </a:lnTo>
                  <a:lnTo>
                    <a:pt x="3210014" y="2894461"/>
                  </a:lnTo>
                  <a:lnTo>
                    <a:pt x="3195087" y="2897319"/>
                  </a:lnTo>
                  <a:lnTo>
                    <a:pt x="3184607" y="2891602"/>
                  </a:lnTo>
                  <a:lnTo>
                    <a:pt x="3176032" y="2895731"/>
                  </a:lnTo>
                  <a:lnTo>
                    <a:pt x="3178891" y="2903354"/>
                  </a:lnTo>
                  <a:lnTo>
                    <a:pt x="3189053" y="2912884"/>
                  </a:lnTo>
                  <a:lnTo>
                    <a:pt x="3200169" y="2910024"/>
                  </a:lnTo>
                  <a:lnTo>
                    <a:pt x="3207155" y="2911295"/>
                  </a:lnTo>
                  <a:lnTo>
                    <a:pt x="3213507" y="2921142"/>
                  </a:lnTo>
                  <a:lnTo>
                    <a:pt x="3219541" y="2924316"/>
                  </a:lnTo>
                  <a:lnTo>
                    <a:pt x="3223034" y="2920189"/>
                  </a:lnTo>
                  <a:lnTo>
                    <a:pt x="3219859" y="2909707"/>
                  </a:lnTo>
                  <a:lnTo>
                    <a:pt x="3216048" y="2903038"/>
                  </a:lnTo>
                  <a:lnTo>
                    <a:pt x="3221447" y="2895731"/>
                  </a:lnTo>
                  <a:cubicBezTo>
                    <a:pt x="3221553" y="2893402"/>
                    <a:pt x="3221658" y="2891073"/>
                    <a:pt x="3221764" y="2888744"/>
                  </a:cubicBezTo>
                  <a:lnTo>
                    <a:pt x="3253840" y="2909707"/>
                  </a:lnTo>
                  <a:lnTo>
                    <a:pt x="3257016" y="2929395"/>
                  </a:lnTo>
                  <a:lnTo>
                    <a:pt x="3243360" y="2931935"/>
                  </a:lnTo>
                  <a:lnTo>
                    <a:pt x="3250982" y="2947504"/>
                  </a:lnTo>
                  <a:lnTo>
                    <a:pt x="3239549" y="2962430"/>
                  </a:lnTo>
                  <a:lnTo>
                    <a:pt x="3252252" y="2975770"/>
                  </a:lnTo>
                  <a:lnTo>
                    <a:pt x="3240819" y="2987839"/>
                  </a:lnTo>
                  <a:lnTo>
                    <a:pt x="3227163" y="2976087"/>
                  </a:lnTo>
                  <a:lnTo>
                    <a:pt x="3220811" y="2995144"/>
                  </a:lnTo>
                  <a:lnTo>
                    <a:pt x="3241772" y="3009753"/>
                  </a:lnTo>
                  <a:lnTo>
                    <a:pt x="3246536" y="3023727"/>
                  </a:lnTo>
                  <a:lnTo>
                    <a:pt x="3232562" y="3038337"/>
                  </a:lnTo>
                  <a:lnTo>
                    <a:pt x="3243360" y="3047547"/>
                  </a:lnTo>
                  <a:cubicBezTo>
                    <a:pt x="3243148" y="3054322"/>
                    <a:pt x="3242937" y="3061098"/>
                    <a:pt x="3242725" y="3067873"/>
                  </a:cubicBezTo>
                  <a:lnTo>
                    <a:pt x="3223352" y="3086930"/>
                  </a:lnTo>
                  <a:cubicBezTo>
                    <a:pt x="3223140" y="3091906"/>
                    <a:pt x="3222929" y="3096881"/>
                    <a:pt x="3222717" y="3101857"/>
                  </a:cubicBezTo>
                  <a:lnTo>
                    <a:pt x="3229069" y="3125994"/>
                  </a:lnTo>
                  <a:lnTo>
                    <a:pt x="3217953" y="3149179"/>
                  </a:lnTo>
                  <a:lnTo>
                    <a:pt x="3218271" y="3179668"/>
                  </a:lnTo>
                  <a:lnTo>
                    <a:pt x="3203662" y="3231756"/>
                  </a:lnTo>
                  <a:lnTo>
                    <a:pt x="3173492" y="3297185"/>
                  </a:lnTo>
                  <a:lnTo>
                    <a:pt x="3148085" y="3285752"/>
                  </a:lnTo>
                  <a:lnTo>
                    <a:pt x="3114422" y="3290515"/>
                  </a:lnTo>
                  <a:lnTo>
                    <a:pt x="3104577" y="3278763"/>
                  </a:lnTo>
                  <a:lnTo>
                    <a:pt x="3065832" y="3286386"/>
                  </a:lnTo>
                  <a:lnTo>
                    <a:pt x="3055352" y="3310842"/>
                  </a:lnTo>
                  <a:lnTo>
                    <a:pt x="3036297" y="3305761"/>
                  </a:lnTo>
                  <a:lnTo>
                    <a:pt x="3032168" y="3332122"/>
                  </a:lnTo>
                  <a:lnTo>
                    <a:pt x="3008985" y="3359754"/>
                  </a:lnTo>
                  <a:lnTo>
                    <a:pt x="3025499" y="3391193"/>
                  </a:lnTo>
                  <a:lnTo>
                    <a:pt x="3022641" y="3416601"/>
                  </a:lnTo>
                  <a:lnTo>
                    <a:pt x="3009620" y="3418824"/>
                  </a:lnTo>
                  <a:lnTo>
                    <a:pt x="2977862" y="3411837"/>
                  </a:lnTo>
                  <a:lnTo>
                    <a:pt x="2930542" y="3432164"/>
                  </a:lnTo>
                  <a:lnTo>
                    <a:pt x="2918792" y="3423906"/>
                  </a:lnTo>
                  <a:lnTo>
                    <a:pt x="2882588" y="3426447"/>
                  </a:lnTo>
                  <a:cubicBezTo>
                    <a:pt x="2883011" y="3420413"/>
                    <a:pt x="2883435" y="3414378"/>
                    <a:pt x="2883858" y="3408344"/>
                  </a:cubicBezTo>
                  <a:lnTo>
                    <a:pt x="2899419" y="3403897"/>
                  </a:lnTo>
                  <a:lnTo>
                    <a:pt x="2893068" y="3392463"/>
                  </a:lnTo>
                  <a:lnTo>
                    <a:pt x="2903230" y="3368330"/>
                  </a:lnTo>
                  <a:lnTo>
                    <a:pt x="2852100" y="3293691"/>
                  </a:lnTo>
                  <a:lnTo>
                    <a:pt x="2857181" y="3281306"/>
                  </a:lnTo>
                  <a:lnTo>
                    <a:pt x="2867979" y="3290515"/>
                  </a:lnTo>
                  <a:lnTo>
                    <a:pt x="2875283" y="3289244"/>
                  </a:lnTo>
                  <a:lnTo>
                    <a:pt x="2882270" y="3276541"/>
                  </a:lnTo>
                  <a:lnTo>
                    <a:pt x="2867661" y="3252402"/>
                  </a:lnTo>
                  <a:lnTo>
                    <a:pt x="2867661" y="3241921"/>
                  </a:lnTo>
                  <a:lnTo>
                    <a:pt x="2890527" y="3243826"/>
                  </a:lnTo>
                  <a:lnTo>
                    <a:pt x="2892750" y="3222863"/>
                  </a:lnTo>
                  <a:lnTo>
                    <a:pt x="2821930" y="3147590"/>
                  </a:lnTo>
                  <a:lnTo>
                    <a:pt x="2812084" y="3089788"/>
                  </a:lnTo>
                  <a:lnTo>
                    <a:pt x="2795888" y="3080260"/>
                  </a:lnTo>
                  <a:lnTo>
                    <a:pt x="2787313" y="3042465"/>
                  </a:lnTo>
                  <a:lnTo>
                    <a:pt x="2772387" y="3022457"/>
                  </a:lnTo>
                  <a:lnTo>
                    <a:pt x="2790171" y="3018328"/>
                  </a:lnTo>
                  <a:lnTo>
                    <a:pt x="2793347" y="3008801"/>
                  </a:lnTo>
                  <a:lnTo>
                    <a:pt x="2779374" y="2996097"/>
                  </a:lnTo>
                  <a:lnTo>
                    <a:pt x="2775245" y="2979263"/>
                  </a:lnTo>
                  <a:lnTo>
                    <a:pt x="2779056" y="2969736"/>
                  </a:lnTo>
                  <a:lnTo>
                    <a:pt x="2779056" y="2956077"/>
                  </a:lnTo>
                  <a:lnTo>
                    <a:pt x="2768576" y="2951632"/>
                  </a:lnTo>
                  <a:lnTo>
                    <a:pt x="2756825" y="2957348"/>
                  </a:lnTo>
                  <a:lnTo>
                    <a:pt x="2739676" y="2952267"/>
                  </a:lnTo>
                  <a:lnTo>
                    <a:pt x="2741899" y="2941467"/>
                  </a:lnTo>
                  <a:lnTo>
                    <a:pt x="2779691" y="2919236"/>
                  </a:lnTo>
                  <a:lnTo>
                    <a:pt x="2763812" y="2902720"/>
                  </a:lnTo>
                  <a:lnTo>
                    <a:pt x="2759684" y="2902720"/>
                  </a:lnTo>
                  <a:lnTo>
                    <a:pt x="2756190" y="2903038"/>
                  </a:lnTo>
                  <a:lnTo>
                    <a:pt x="2753332" y="2903672"/>
                  </a:lnTo>
                  <a:lnTo>
                    <a:pt x="2752379" y="2903989"/>
                  </a:lnTo>
                  <a:lnTo>
                    <a:pt x="2752062" y="2904623"/>
                  </a:lnTo>
                  <a:lnTo>
                    <a:pt x="2751426" y="2906529"/>
                  </a:lnTo>
                  <a:cubicBezTo>
                    <a:pt x="2751320" y="2907377"/>
                    <a:pt x="2751215" y="2908224"/>
                    <a:pt x="2751109" y="2909072"/>
                  </a:cubicBezTo>
                  <a:lnTo>
                    <a:pt x="2751109" y="2911930"/>
                  </a:lnTo>
                  <a:lnTo>
                    <a:pt x="2751109" y="2917011"/>
                  </a:lnTo>
                  <a:lnTo>
                    <a:pt x="2751109" y="2919236"/>
                  </a:lnTo>
                  <a:lnTo>
                    <a:pt x="2745710" y="2915423"/>
                  </a:lnTo>
                  <a:cubicBezTo>
                    <a:pt x="2746133" y="2909706"/>
                    <a:pt x="2746557" y="2903989"/>
                    <a:pt x="2746980" y="2898272"/>
                  </a:cubicBezTo>
                  <a:lnTo>
                    <a:pt x="2733642" y="2887156"/>
                  </a:lnTo>
                  <a:lnTo>
                    <a:pt x="2729513" y="2872231"/>
                  </a:lnTo>
                  <a:lnTo>
                    <a:pt x="2720621" y="2826815"/>
                  </a:lnTo>
                  <a:lnTo>
                    <a:pt x="2717763" y="2769962"/>
                  </a:lnTo>
                  <a:lnTo>
                    <a:pt x="2718432" y="2770111"/>
                  </a:lnTo>
                  <a:lnTo>
                    <a:pt x="2705803" y="2755583"/>
                  </a:lnTo>
                  <a:lnTo>
                    <a:pt x="2681365" y="2751773"/>
                  </a:lnTo>
                  <a:lnTo>
                    <a:pt x="2680413" y="2744153"/>
                  </a:lnTo>
                  <a:lnTo>
                    <a:pt x="2666449" y="2735898"/>
                  </a:lnTo>
                  <a:lnTo>
                    <a:pt x="2677874" y="2696847"/>
                  </a:lnTo>
                  <a:lnTo>
                    <a:pt x="2668353" y="2675893"/>
                  </a:lnTo>
                  <a:cubicBezTo>
                    <a:pt x="2668565" y="2666050"/>
                    <a:pt x="2668776" y="2656208"/>
                    <a:pt x="2668988" y="2646365"/>
                  </a:cubicBezTo>
                  <a:lnTo>
                    <a:pt x="2675335" y="2662240"/>
                  </a:lnTo>
                  <a:lnTo>
                    <a:pt x="2678509" y="2640968"/>
                  </a:lnTo>
                  <a:lnTo>
                    <a:pt x="2676288" y="2617791"/>
                  </a:lnTo>
                  <a:lnTo>
                    <a:pt x="2655976" y="2621282"/>
                  </a:lnTo>
                  <a:lnTo>
                    <a:pt x="2646771" y="2635889"/>
                  </a:lnTo>
                  <a:lnTo>
                    <a:pt x="2659784" y="2674939"/>
                  </a:lnTo>
                  <a:lnTo>
                    <a:pt x="2657879" y="2686687"/>
                  </a:lnTo>
                  <a:lnTo>
                    <a:pt x="2649310" y="2693036"/>
                  </a:lnTo>
                  <a:lnTo>
                    <a:pt x="2646136" y="2672717"/>
                  </a:lnTo>
                  <a:lnTo>
                    <a:pt x="2642962" y="2665414"/>
                  </a:lnTo>
                  <a:cubicBezTo>
                    <a:pt x="2643174" y="2662662"/>
                    <a:pt x="2643385" y="2659911"/>
                    <a:pt x="2643597" y="2657159"/>
                  </a:cubicBezTo>
                  <a:lnTo>
                    <a:pt x="2631854" y="2658430"/>
                  </a:lnTo>
                  <a:lnTo>
                    <a:pt x="2637567" y="2679067"/>
                  </a:lnTo>
                  <a:lnTo>
                    <a:pt x="2632489" y="2705737"/>
                  </a:lnTo>
                  <a:lnTo>
                    <a:pt x="2650579" y="2720341"/>
                  </a:lnTo>
                  <a:lnTo>
                    <a:pt x="2647722" y="2746693"/>
                  </a:lnTo>
                  <a:lnTo>
                    <a:pt x="2636298" y="2747963"/>
                  </a:lnTo>
                  <a:lnTo>
                    <a:pt x="2633124" y="2773998"/>
                  </a:lnTo>
                  <a:lnTo>
                    <a:pt x="2623920" y="2784475"/>
                  </a:lnTo>
                  <a:lnTo>
                    <a:pt x="2600434" y="2781934"/>
                  </a:lnTo>
                  <a:lnTo>
                    <a:pt x="2586787" y="2789236"/>
                  </a:lnTo>
                  <a:lnTo>
                    <a:pt x="2571870" y="2774633"/>
                  </a:lnTo>
                  <a:lnTo>
                    <a:pt x="2577583" y="2799714"/>
                  </a:lnTo>
                  <a:lnTo>
                    <a:pt x="2549970" y="2818130"/>
                  </a:lnTo>
                  <a:lnTo>
                    <a:pt x="2544893" y="2839084"/>
                  </a:lnTo>
                  <a:lnTo>
                    <a:pt x="2529023" y="2837179"/>
                  </a:lnTo>
                  <a:lnTo>
                    <a:pt x="2524898" y="2843846"/>
                  </a:lnTo>
                  <a:lnTo>
                    <a:pt x="2536322" y="2852736"/>
                  </a:lnTo>
                  <a:lnTo>
                    <a:pt x="2528389" y="2862578"/>
                  </a:lnTo>
                  <a:lnTo>
                    <a:pt x="2517598" y="2864483"/>
                  </a:lnTo>
                  <a:lnTo>
                    <a:pt x="2509981" y="2866389"/>
                  </a:lnTo>
                  <a:lnTo>
                    <a:pt x="2506807" y="2867023"/>
                  </a:lnTo>
                  <a:lnTo>
                    <a:pt x="2504903" y="2867975"/>
                  </a:lnTo>
                  <a:lnTo>
                    <a:pt x="2504268" y="2868928"/>
                  </a:lnTo>
                  <a:lnTo>
                    <a:pt x="2503952" y="2869563"/>
                  </a:lnTo>
                  <a:lnTo>
                    <a:pt x="2502999" y="2872103"/>
                  </a:lnTo>
                  <a:lnTo>
                    <a:pt x="2501730" y="2875277"/>
                  </a:lnTo>
                  <a:lnTo>
                    <a:pt x="2500777" y="2879088"/>
                  </a:lnTo>
                  <a:lnTo>
                    <a:pt x="2499190" y="2885437"/>
                  </a:lnTo>
                  <a:cubicBezTo>
                    <a:pt x="2499084" y="2886390"/>
                    <a:pt x="2498979" y="2887342"/>
                    <a:pt x="2498873" y="2888295"/>
                  </a:cubicBezTo>
                  <a:lnTo>
                    <a:pt x="2479196" y="2919092"/>
                  </a:lnTo>
                  <a:lnTo>
                    <a:pt x="2452536" y="2925442"/>
                  </a:lnTo>
                  <a:lnTo>
                    <a:pt x="2434445" y="2941316"/>
                  </a:lnTo>
                  <a:lnTo>
                    <a:pt x="2412546" y="2943856"/>
                  </a:lnTo>
                  <a:lnTo>
                    <a:pt x="2406199" y="2961954"/>
                  </a:lnTo>
                  <a:lnTo>
                    <a:pt x="2358910" y="2965446"/>
                  </a:lnTo>
                  <a:lnTo>
                    <a:pt x="2325902" y="2956239"/>
                  </a:lnTo>
                  <a:lnTo>
                    <a:pt x="2291942" y="2950206"/>
                  </a:lnTo>
                  <a:lnTo>
                    <a:pt x="2297020" y="2924807"/>
                  </a:lnTo>
                  <a:lnTo>
                    <a:pt x="2267822" y="2929252"/>
                  </a:lnTo>
                  <a:lnTo>
                    <a:pt x="2226879" y="2886389"/>
                  </a:lnTo>
                  <a:lnTo>
                    <a:pt x="2197364" y="2883216"/>
                  </a:lnTo>
                  <a:lnTo>
                    <a:pt x="2191016" y="2862578"/>
                  </a:lnTo>
                  <a:lnTo>
                    <a:pt x="2178955" y="2853371"/>
                  </a:lnTo>
                  <a:lnTo>
                    <a:pt x="2188477" y="2836226"/>
                  </a:lnTo>
                  <a:lnTo>
                    <a:pt x="2197681" y="2806700"/>
                  </a:lnTo>
                  <a:lnTo>
                    <a:pt x="2216723" y="2820034"/>
                  </a:lnTo>
                  <a:lnTo>
                    <a:pt x="2224022" y="2809240"/>
                  </a:lnTo>
                  <a:lnTo>
                    <a:pt x="2253857" y="2822891"/>
                  </a:lnTo>
                  <a:lnTo>
                    <a:pt x="2244334" y="2811462"/>
                  </a:lnTo>
                  <a:lnTo>
                    <a:pt x="2243066" y="2799714"/>
                  </a:lnTo>
                  <a:lnTo>
                    <a:pt x="2283373" y="2782569"/>
                  </a:lnTo>
                  <a:lnTo>
                    <a:pt x="2235450" y="2793365"/>
                  </a:lnTo>
                  <a:lnTo>
                    <a:pt x="2224976" y="2773679"/>
                  </a:lnTo>
                  <a:lnTo>
                    <a:pt x="2235132" y="2752408"/>
                  </a:lnTo>
                  <a:lnTo>
                    <a:pt x="2251001" y="2748280"/>
                  </a:lnTo>
                  <a:lnTo>
                    <a:pt x="2258618" y="2737486"/>
                  </a:lnTo>
                  <a:lnTo>
                    <a:pt x="2242432" y="2730184"/>
                  </a:lnTo>
                  <a:lnTo>
                    <a:pt x="2245287" y="2720658"/>
                  </a:lnTo>
                  <a:lnTo>
                    <a:pt x="2261156" y="2707958"/>
                  </a:lnTo>
                  <a:lnTo>
                    <a:pt x="2261156" y="2703514"/>
                  </a:lnTo>
                  <a:lnTo>
                    <a:pt x="2245287" y="2694307"/>
                  </a:lnTo>
                  <a:lnTo>
                    <a:pt x="2232909" y="2720024"/>
                  </a:lnTo>
                  <a:lnTo>
                    <a:pt x="2214502" y="2707641"/>
                  </a:lnTo>
                  <a:lnTo>
                    <a:pt x="2211646" y="2733675"/>
                  </a:lnTo>
                  <a:lnTo>
                    <a:pt x="2197998" y="2725421"/>
                  </a:lnTo>
                  <a:cubicBezTo>
                    <a:pt x="2197681" y="2720870"/>
                    <a:pt x="2197363" y="2716319"/>
                    <a:pt x="2197046" y="2711768"/>
                  </a:cubicBezTo>
                  <a:lnTo>
                    <a:pt x="2191333" y="2703196"/>
                  </a:lnTo>
                  <a:lnTo>
                    <a:pt x="2204980" y="2676845"/>
                  </a:lnTo>
                  <a:lnTo>
                    <a:pt x="2223072" y="2685099"/>
                  </a:lnTo>
                  <a:lnTo>
                    <a:pt x="2224976" y="2659700"/>
                  </a:lnTo>
                  <a:lnTo>
                    <a:pt x="2227833" y="2657478"/>
                  </a:lnTo>
                  <a:lnTo>
                    <a:pt x="2233862" y="2652715"/>
                  </a:lnTo>
                  <a:lnTo>
                    <a:pt x="2237035" y="2649540"/>
                  </a:lnTo>
                  <a:lnTo>
                    <a:pt x="2239257" y="2646683"/>
                  </a:lnTo>
                  <a:lnTo>
                    <a:pt x="2241161" y="2644460"/>
                  </a:lnTo>
                  <a:lnTo>
                    <a:pt x="2241479" y="2643508"/>
                  </a:lnTo>
                  <a:lnTo>
                    <a:pt x="2241479" y="2642873"/>
                  </a:lnTo>
                  <a:lnTo>
                    <a:pt x="2241479" y="2642555"/>
                  </a:lnTo>
                  <a:lnTo>
                    <a:pt x="2241798" y="2642555"/>
                  </a:lnTo>
                  <a:lnTo>
                    <a:pt x="2243702" y="2642873"/>
                  </a:lnTo>
                  <a:lnTo>
                    <a:pt x="2248461" y="2646048"/>
                  </a:lnTo>
                  <a:lnTo>
                    <a:pt x="2256713" y="2651127"/>
                  </a:lnTo>
                  <a:lnTo>
                    <a:pt x="2264966" y="2632078"/>
                  </a:lnTo>
                  <a:lnTo>
                    <a:pt x="2259571" y="2626999"/>
                  </a:lnTo>
                  <a:lnTo>
                    <a:pt x="2242432" y="2639698"/>
                  </a:lnTo>
                  <a:lnTo>
                    <a:pt x="2232909" y="2632395"/>
                  </a:lnTo>
                  <a:lnTo>
                    <a:pt x="2216406" y="2645095"/>
                  </a:lnTo>
                  <a:lnTo>
                    <a:pt x="2211646" y="2633665"/>
                  </a:lnTo>
                  <a:lnTo>
                    <a:pt x="2225609" y="2614615"/>
                  </a:lnTo>
                  <a:lnTo>
                    <a:pt x="2237035" y="2592073"/>
                  </a:lnTo>
                  <a:lnTo>
                    <a:pt x="2260205" y="2583819"/>
                  </a:lnTo>
                  <a:lnTo>
                    <a:pt x="2263060" y="2568896"/>
                  </a:lnTo>
                  <a:lnTo>
                    <a:pt x="2245287" y="2569214"/>
                  </a:lnTo>
                  <a:lnTo>
                    <a:pt x="2264013" y="2548576"/>
                  </a:lnTo>
                  <a:lnTo>
                    <a:pt x="2274486" y="2524764"/>
                  </a:lnTo>
                  <a:lnTo>
                    <a:pt x="2276390" y="2521589"/>
                  </a:lnTo>
                  <a:lnTo>
                    <a:pt x="2288133" y="2517779"/>
                  </a:lnTo>
                  <a:lnTo>
                    <a:pt x="2285278" y="2560324"/>
                  </a:lnTo>
                  <a:lnTo>
                    <a:pt x="2292893" y="2570485"/>
                  </a:lnTo>
                  <a:lnTo>
                    <a:pt x="2297656" y="2512700"/>
                  </a:lnTo>
                  <a:lnTo>
                    <a:pt x="2328123" y="2498726"/>
                  </a:lnTo>
                  <a:lnTo>
                    <a:pt x="2315429" y="2494594"/>
                  </a:lnTo>
                  <a:lnTo>
                    <a:pt x="2290038" y="2503489"/>
                  </a:lnTo>
                  <a:lnTo>
                    <a:pt x="2293212" y="2487610"/>
                  </a:lnTo>
                  <a:lnTo>
                    <a:pt x="2278612" y="2503489"/>
                  </a:lnTo>
                  <a:lnTo>
                    <a:pt x="2250048" y="2517144"/>
                  </a:lnTo>
                  <a:lnTo>
                    <a:pt x="2241798" y="2546990"/>
                  </a:lnTo>
                  <a:lnTo>
                    <a:pt x="2213550" y="2566039"/>
                  </a:lnTo>
                  <a:lnTo>
                    <a:pt x="2206249" y="2575564"/>
                  </a:lnTo>
                  <a:lnTo>
                    <a:pt x="2183715" y="2563182"/>
                  </a:lnTo>
                  <a:lnTo>
                    <a:pt x="2169117" y="2573658"/>
                  </a:lnTo>
                  <a:lnTo>
                    <a:pt x="2149756" y="2544449"/>
                  </a:lnTo>
                  <a:cubicBezTo>
                    <a:pt x="2149650" y="2541380"/>
                    <a:pt x="2149545" y="2538311"/>
                    <a:pt x="2149439" y="2535242"/>
                  </a:cubicBezTo>
                  <a:lnTo>
                    <a:pt x="2166578" y="2537146"/>
                  </a:lnTo>
                  <a:lnTo>
                    <a:pt x="2168800" y="2516191"/>
                  </a:lnTo>
                  <a:lnTo>
                    <a:pt x="2183399" y="2530480"/>
                  </a:lnTo>
                  <a:lnTo>
                    <a:pt x="2216088" y="2509202"/>
                  </a:lnTo>
                  <a:lnTo>
                    <a:pt x="2187842" y="2511428"/>
                  </a:lnTo>
                  <a:lnTo>
                    <a:pt x="2178955" y="2506347"/>
                  </a:lnTo>
                  <a:lnTo>
                    <a:pt x="2176734" y="2489517"/>
                  </a:lnTo>
                  <a:lnTo>
                    <a:pt x="2203076" y="2475554"/>
                  </a:lnTo>
                  <a:lnTo>
                    <a:pt x="2181178" y="2477773"/>
                  </a:lnTo>
                  <a:cubicBezTo>
                    <a:pt x="2181390" y="2473540"/>
                    <a:pt x="2181601" y="2469306"/>
                    <a:pt x="2181813" y="2465073"/>
                  </a:cubicBezTo>
                  <a:lnTo>
                    <a:pt x="2169117" y="2453962"/>
                  </a:lnTo>
                  <a:lnTo>
                    <a:pt x="2180543" y="2439040"/>
                  </a:lnTo>
                  <a:lnTo>
                    <a:pt x="2172290" y="2438087"/>
                  </a:lnTo>
                  <a:lnTo>
                    <a:pt x="2159594" y="2444438"/>
                  </a:lnTo>
                  <a:lnTo>
                    <a:pt x="2141505" y="2433007"/>
                  </a:lnTo>
                  <a:lnTo>
                    <a:pt x="2149756" y="2422530"/>
                  </a:lnTo>
                  <a:lnTo>
                    <a:pt x="2138331" y="2421258"/>
                  </a:lnTo>
                  <a:lnTo>
                    <a:pt x="2143091" y="2403163"/>
                  </a:lnTo>
                  <a:lnTo>
                    <a:pt x="2158959" y="2402208"/>
                  </a:lnTo>
                  <a:lnTo>
                    <a:pt x="2184669" y="2408243"/>
                  </a:lnTo>
                  <a:lnTo>
                    <a:pt x="2209741" y="2392366"/>
                  </a:lnTo>
                  <a:lnTo>
                    <a:pt x="2253223" y="2401575"/>
                  </a:lnTo>
                  <a:lnTo>
                    <a:pt x="2274486" y="2389510"/>
                  </a:lnTo>
                  <a:lnTo>
                    <a:pt x="2317968" y="2416815"/>
                  </a:lnTo>
                  <a:lnTo>
                    <a:pt x="2312891" y="2438722"/>
                  </a:lnTo>
                  <a:lnTo>
                    <a:pt x="2328441" y="2426022"/>
                  </a:lnTo>
                  <a:lnTo>
                    <a:pt x="2341136" y="2440627"/>
                  </a:lnTo>
                  <a:lnTo>
                    <a:pt x="2347484" y="2426022"/>
                  </a:lnTo>
                  <a:lnTo>
                    <a:pt x="2329710" y="2412053"/>
                  </a:lnTo>
                  <a:lnTo>
                    <a:pt x="2325902" y="2398716"/>
                  </a:lnTo>
                  <a:lnTo>
                    <a:pt x="2386204" y="2376172"/>
                  </a:lnTo>
                  <a:lnTo>
                    <a:pt x="2384935" y="2359030"/>
                  </a:lnTo>
                  <a:lnTo>
                    <a:pt x="2353197" y="2371094"/>
                  </a:lnTo>
                  <a:lnTo>
                    <a:pt x="2361765" y="2356172"/>
                  </a:lnTo>
                  <a:cubicBezTo>
                    <a:pt x="2361659" y="2348023"/>
                    <a:pt x="2361554" y="2339874"/>
                    <a:pt x="2361448" y="2331725"/>
                  </a:cubicBezTo>
                  <a:lnTo>
                    <a:pt x="2383348" y="2299021"/>
                  </a:lnTo>
                  <a:lnTo>
                    <a:pt x="2345898" y="2332040"/>
                  </a:lnTo>
                  <a:lnTo>
                    <a:pt x="2345898" y="2368872"/>
                  </a:lnTo>
                  <a:lnTo>
                    <a:pt x="2330346" y="2378397"/>
                  </a:lnTo>
                  <a:lnTo>
                    <a:pt x="2320824" y="2367285"/>
                  </a:lnTo>
                  <a:lnTo>
                    <a:pt x="2313208" y="2374587"/>
                  </a:lnTo>
                  <a:lnTo>
                    <a:pt x="2271948" y="2374904"/>
                  </a:lnTo>
                  <a:lnTo>
                    <a:pt x="2271948" y="2363157"/>
                  </a:lnTo>
                  <a:lnTo>
                    <a:pt x="2287500" y="2339979"/>
                  </a:lnTo>
                  <a:lnTo>
                    <a:pt x="2263378" y="2359030"/>
                  </a:lnTo>
                  <a:lnTo>
                    <a:pt x="2263378" y="2376172"/>
                  </a:lnTo>
                  <a:lnTo>
                    <a:pt x="2245605" y="2379350"/>
                  </a:lnTo>
                  <a:lnTo>
                    <a:pt x="2210694" y="2377443"/>
                  </a:lnTo>
                  <a:lnTo>
                    <a:pt x="2176100" y="2399987"/>
                  </a:lnTo>
                  <a:lnTo>
                    <a:pt x="2153882" y="2391732"/>
                  </a:lnTo>
                  <a:lnTo>
                    <a:pt x="2145948" y="2379350"/>
                  </a:lnTo>
                  <a:lnTo>
                    <a:pt x="2160864" y="2371729"/>
                  </a:lnTo>
                  <a:lnTo>
                    <a:pt x="2136427" y="2362204"/>
                  </a:lnTo>
                  <a:lnTo>
                    <a:pt x="2178639" y="2342201"/>
                  </a:lnTo>
                  <a:lnTo>
                    <a:pt x="2167847" y="2339979"/>
                  </a:lnTo>
                  <a:lnTo>
                    <a:pt x="2173243" y="2326326"/>
                  </a:lnTo>
                  <a:lnTo>
                    <a:pt x="2188160" y="2322834"/>
                  </a:lnTo>
                  <a:lnTo>
                    <a:pt x="2158008" y="2303150"/>
                  </a:lnTo>
                  <a:lnTo>
                    <a:pt x="2166578" y="2294574"/>
                  </a:lnTo>
                  <a:lnTo>
                    <a:pt x="2133571" y="2274889"/>
                  </a:lnTo>
                  <a:lnTo>
                    <a:pt x="2157057" y="2271715"/>
                  </a:lnTo>
                  <a:lnTo>
                    <a:pt x="2154518" y="2256790"/>
                  </a:lnTo>
                  <a:lnTo>
                    <a:pt x="2160864" y="2256790"/>
                  </a:lnTo>
                  <a:lnTo>
                    <a:pt x="2173560" y="2244090"/>
                  </a:lnTo>
                  <a:lnTo>
                    <a:pt x="2187525" y="2258697"/>
                  </a:lnTo>
                  <a:lnTo>
                    <a:pt x="2200219" y="2265998"/>
                  </a:lnTo>
                  <a:lnTo>
                    <a:pt x="2203395" y="2253298"/>
                  </a:lnTo>
                  <a:lnTo>
                    <a:pt x="2226246" y="2245361"/>
                  </a:lnTo>
                  <a:lnTo>
                    <a:pt x="2252906" y="2258377"/>
                  </a:lnTo>
                  <a:lnTo>
                    <a:pt x="2266552" y="2244090"/>
                  </a:lnTo>
                  <a:lnTo>
                    <a:pt x="2266552" y="2235835"/>
                  </a:lnTo>
                  <a:lnTo>
                    <a:pt x="2213550" y="2243773"/>
                  </a:lnTo>
                  <a:lnTo>
                    <a:pt x="2197681" y="2239644"/>
                  </a:lnTo>
                  <a:lnTo>
                    <a:pt x="2204029" y="2231072"/>
                  </a:lnTo>
                  <a:lnTo>
                    <a:pt x="2233862" y="2227898"/>
                  </a:lnTo>
                  <a:lnTo>
                    <a:pt x="2254492" y="2222181"/>
                  </a:lnTo>
                  <a:lnTo>
                    <a:pt x="2236401" y="2212020"/>
                  </a:lnTo>
                  <a:lnTo>
                    <a:pt x="2249414" y="2203448"/>
                  </a:lnTo>
                  <a:lnTo>
                    <a:pt x="2244970" y="2194876"/>
                  </a:lnTo>
                  <a:lnTo>
                    <a:pt x="2230053" y="2187889"/>
                  </a:lnTo>
                  <a:lnTo>
                    <a:pt x="2238304" y="2165664"/>
                  </a:lnTo>
                  <a:lnTo>
                    <a:pt x="2261791" y="2150423"/>
                  </a:lnTo>
                  <a:lnTo>
                    <a:pt x="2278612" y="2184079"/>
                  </a:lnTo>
                  <a:lnTo>
                    <a:pt x="2285912" y="2178682"/>
                  </a:lnTo>
                  <a:lnTo>
                    <a:pt x="2279565" y="2166298"/>
                  </a:lnTo>
                  <a:lnTo>
                    <a:pt x="2281469" y="2138677"/>
                  </a:lnTo>
                  <a:lnTo>
                    <a:pt x="2300512" y="2135500"/>
                  </a:lnTo>
                  <a:lnTo>
                    <a:pt x="2314476" y="2151058"/>
                  </a:lnTo>
                  <a:lnTo>
                    <a:pt x="2307177" y="2195194"/>
                  </a:lnTo>
                  <a:lnTo>
                    <a:pt x="2318920" y="2195194"/>
                  </a:lnTo>
                  <a:lnTo>
                    <a:pt x="2329076" y="2158361"/>
                  </a:lnTo>
                  <a:lnTo>
                    <a:pt x="2356688" y="2158044"/>
                  </a:lnTo>
                  <a:lnTo>
                    <a:pt x="2361131" y="2146612"/>
                  </a:lnTo>
                  <a:lnTo>
                    <a:pt x="2321776" y="2142486"/>
                  </a:lnTo>
                  <a:lnTo>
                    <a:pt x="2319237" y="2125021"/>
                  </a:lnTo>
                  <a:lnTo>
                    <a:pt x="2297020" y="2113274"/>
                  </a:lnTo>
                  <a:lnTo>
                    <a:pt x="2285594" y="2125021"/>
                  </a:lnTo>
                  <a:lnTo>
                    <a:pt x="2278294" y="2118988"/>
                  </a:lnTo>
                  <a:lnTo>
                    <a:pt x="2283373" y="2109465"/>
                  </a:lnTo>
                  <a:lnTo>
                    <a:pt x="2297973" y="2100891"/>
                  </a:lnTo>
                  <a:lnTo>
                    <a:pt x="2310667" y="2099304"/>
                  </a:lnTo>
                  <a:lnTo>
                    <a:pt x="2326855" y="2092953"/>
                  </a:lnTo>
                  <a:lnTo>
                    <a:pt x="2344627" y="2103432"/>
                  </a:lnTo>
                  <a:lnTo>
                    <a:pt x="2352880" y="2098033"/>
                  </a:lnTo>
                  <a:lnTo>
                    <a:pt x="2373509" y="2117719"/>
                  </a:lnTo>
                  <a:lnTo>
                    <a:pt x="2388426" y="2113591"/>
                  </a:lnTo>
                  <a:lnTo>
                    <a:pt x="2390965" y="2100891"/>
                  </a:lnTo>
                  <a:lnTo>
                    <a:pt x="2364623" y="2097082"/>
                  </a:lnTo>
                  <a:lnTo>
                    <a:pt x="2364623" y="2087237"/>
                  </a:lnTo>
                  <a:lnTo>
                    <a:pt x="2392868" y="2073585"/>
                  </a:lnTo>
                  <a:lnTo>
                    <a:pt x="2361131" y="2063426"/>
                  </a:lnTo>
                  <a:lnTo>
                    <a:pt x="2344309" y="2067553"/>
                  </a:lnTo>
                  <a:lnTo>
                    <a:pt x="2321141" y="2069141"/>
                  </a:lnTo>
                  <a:lnTo>
                    <a:pt x="2338915" y="2050726"/>
                  </a:lnTo>
                  <a:lnTo>
                    <a:pt x="2320824" y="2045646"/>
                  </a:lnTo>
                  <a:lnTo>
                    <a:pt x="2318602" y="2029776"/>
                  </a:lnTo>
                  <a:lnTo>
                    <a:pt x="2346849" y="2010726"/>
                  </a:lnTo>
                  <a:lnTo>
                    <a:pt x="2363987" y="2025013"/>
                  </a:lnTo>
                  <a:lnTo>
                    <a:pt x="2377953" y="2033586"/>
                  </a:lnTo>
                  <a:lnTo>
                    <a:pt x="2390330" y="2019933"/>
                  </a:lnTo>
                  <a:lnTo>
                    <a:pt x="2395725" y="2026918"/>
                  </a:lnTo>
                  <a:lnTo>
                    <a:pt x="2422068" y="2016441"/>
                  </a:lnTo>
                  <a:lnTo>
                    <a:pt x="2401756" y="1998661"/>
                  </a:lnTo>
                  <a:lnTo>
                    <a:pt x="2384935" y="2011360"/>
                  </a:lnTo>
                  <a:lnTo>
                    <a:pt x="2370336" y="2004376"/>
                  </a:lnTo>
                  <a:lnTo>
                    <a:pt x="2373191" y="1984056"/>
                  </a:lnTo>
                  <a:lnTo>
                    <a:pt x="2394138" y="1977706"/>
                  </a:lnTo>
                  <a:lnTo>
                    <a:pt x="2409055" y="1966911"/>
                  </a:lnTo>
                  <a:lnTo>
                    <a:pt x="2423655" y="1967864"/>
                  </a:lnTo>
                  <a:cubicBezTo>
                    <a:pt x="2423973" y="1963631"/>
                    <a:pt x="2424290" y="1959397"/>
                    <a:pt x="2424608" y="1955164"/>
                  </a:cubicBezTo>
                  <a:lnTo>
                    <a:pt x="2438570" y="1958338"/>
                  </a:lnTo>
                  <a:lnTo>
                    <a:pt x="2445870" y="1965324"/>
                  </a:lnTo>
                  <a:lnTo>
                    <a:pt x="2460787" y="1944051"/>
                  </a:lnTo>
                  <a:lnTo>
                    <a:pt x="2480465" y="1914841"/>
                  </a:lnTo>
                  <a:lnTo>
                    <a:pt x="2502364" y="1913254"/>
                  </a:lnTo>
                  <a:lnTo>
                    <a:pt x="2520455" y="1906904"/>
                  </a:lnTo>
                  <a:lnTo>
                    <a:pt x="2529341" y="1928811"/>
                  </a:lnTo>
                  <a:lnTo>
                    <a:pt x="2553461" y="1919286"/>
                  </a:lnTo>
                  <a:lnTo>
                    <a:pt x="2543941" y="1902459"/>
                  </a:lnTo>
                  <a:lnTo>
                    <a:pt x="2538228" y="1886901"/>
                  </a:lnTo>
                  <a:lnTo>
                    <a:pt x="2585518" y="1865312"/>
                  </a:lnTo>
                  <a:lnTo>
                    <a:pt x="2609319" y="1891347"/>
                  </a:lnTo>
                  <a:lnTo>
                    <a:pt x="2603925" y="1913254"/>
                  </a:lnTo>
                  <a:lnTo>
                    <a:pt x="2607415" y="1925954"/>
                  </a:lnTo>
                  <a:lnTo>
                    <a:pt x="2630902" y="1923731"/>
                  </a:lnTo>
                  <a:lnTo>
                    <a:pt x="2619793" y="1910079"/>
                  </a:lnTo>
                  <a:lnTo>
                    <a:pt x="2626141" y="1900554"/>
                  </a:lnTo>
                  <a:lnTo>
                    <a:pt x="2665497" y="1901189"/>
                  </a:lnTo>
                  <a:lnTo>
                    <a:pt x="2678826" y="1889759"/>
                  </a:lnTo>
                  <a:lnTo>
                    <a:pt x="2665179" y="1871979"/>
                  </a:lnTo>
                  <a:lnTo>
                    <a:pt x="2684856" y="1851658"/>
                  </a:lnTo>
                  <a:lnTo>
                    <a:pt x="2739762" y="1824989"/>
                  </a:lnTo>
                  <a:lnTo>
                    <a:pt x="2727702" y="1843086"/>
                  </a:lnTo>
                  <a:lnTo>
                    <a:pt x="2755314" y="1832928"/>
                  </a:lnTo>
                  <a:lnTo>
                    <a:pt x="2757853" y="1817369"/>
                  </a:lnTo>
                  <a:lnTo>
                    <a:pt x="2733732" y="1816734"/>
                  </a:lnTo>
                  <a:lnTo>
                    <a:pt x="2743254" y="1805304"/>
                  </a:lnTo>
                  <a:cubicBezTo>
                    <a:pt x="2743360" y="1802129"/>
                    <a:pt x="2743465" y="1798954"/>
                    <a:pt x="2743571" y="1795779"/>
                  </a:cubicBezTo>
                  <a:lnTo>
                    <a:pt x="2735636" y="1791334"/>
                  </a:lnTo>
                  <a:lnTo>
                    <a:pt x="2750553" y="1786571"/>
                  </a:lnTo>
                  <a:lnTo>
                    <a:pt x="2749283" y="1782443"/>
                  </a:lnTo>
                  <a:lnTo>
                    <a:pt x="2732463" y="1785936"/>
                  </a:lnTo>
                  <a:lnTo>
                    <a:pt x="2723576" y="1801494"/>
                  </a:lnTo>
                  <a:lnTo>
                    <a:pt x="2655341" y="1817686"/>
                  </a:lnTo>
                  <a:lnTo>
                    <a:pt x="2652167" y="1822131"/>
                  </a:lnTo>
                  <a:lnTo>
                    <a:pt x="2724211" y="1806891"/>
                  </a:lnTo>
                  <a:lnTo>
                    <a:pt x="2726114" y="1817369"/>
                  </a:lnTo>
                  <a:lnTo>
                    <a:pt x="2673431" y="1835784"/>
                  </a:lnTo>
                  <a:lnTo>
                    <a:pt x="2648041" y="1871979"/>
                  </a:lnTo>
                  <a:lnTo>
                    <a:pt x="2615668" y="1886267"/>
                  </a:lnTo>
                  <a:lnTo>
                    <a:pt x="2597261" y="1856739"/>
                  </a:lnTo>
                  <a:lnTo>
                    <a:pt x="2607415" y="1833245"/>
                  </a:lnTo>
                  <a:lnTo>
                    <a:pt x="2587739" y="1846261"/>
                  </a:lnTo>
                  <a:lnTo>
                    <a:pt x="2578217" y="1843086"/>
                  </a:lnTo>
                  <a:cubicBezTo>
                    <a:pt x="2578111" y="1832503"/>
                    <a:pt x="2578006" y="1821919"/>
                    <a:pt x="2577900" y="1811336"/>
                  </a:cubicBezTo>
                  <a:lnTo>
                    <a:pt x="2599165" y="1807209"/>
                  </a:lnTo>
                  <a:lnTo>
                    <a:pt x="2622967" y="1785619"/>
                  </a:lnTo>
                  <a:lnTo>
                    <a:pt x="2598530" y="1780538"/>
                  </a:lnTo>
                  <a:lnTo>
                    <a:pt x="2596625" y="1767839"/>
                  </a:lnTo>
                  <a:lnTo>
                    <a:pt x="2627094" y="1760536"/>
                  </a:lnTo>
                  <a:lnTo>
                    <a:pt x="2619476" y="1751963"/>
                  </a:lnTo>
                  <a:lnTo>
                    <a:pt x="2625823" y="1733866"/>
                  </a:lnTo>
                  <a:lnTo>
                    <a:pt x="2644550" y="1726564"/>
                  </a:lnTo>
                  <a:lnTo>
                    <a:pt x="2656927" y="1685606"/>
                  </a:lnTo>
                  <a:lnTo>
                    <a:pt x="2672796" y="1686241"/>
                  </a:lnTo>
                  <a:lnTo>
                    <a:pt x="2677239" y="1672588"/>
                  </a:lnTo>
                  <a:lnTo>
                    <a:pt x="2695013" y="1652269"/>
                  </a:lnTo>
                  <a:lnTo>
                    <a:pt x="2703264" y="1658619"/>
                  </a:lnTo>
                  <a:lnTo>
                    <a:pt x="2721355" y="1676398"/>
                  </a:lnTo>
                  <a:lnTo>
                    <a:pt x="2735320" y="1675128"/>
                  </a:lnTo>
                  <a:lnTo>
                    <a:pt x="2719133" y="1659253"/>
                  </a:lnTo>
                  <a:lnTo>
                    <a:pt x="2721355" y="1651316"/>
                  </a:lnTo>
                  <a:lnTo>
                    <a:pt x="2745793" y="1659253"/>
                  </a:lnTo>
                  <a:lnTo>
                    <a:pt x="2749918" y="1656079"/>
                  </a:lnTo>
                  <a:lnTo>
                    <a:pt x="2743254" y="1642426"/>
                  </a:lnTo>
                  <a:lnTo>
                    <a:pt x="2741349" y="1624646"/>
                  </a:lnTo>
                  <a:lnTo>
                    <a:pt x="2750870" y="1620201"/>
                  </a:lnTo>
                  <a:lnTo>
                    <a:pt x="2771499" y="1600833"/>
                  </a:lnTo>
                  <a:lnTo>
                    <a:pt x="2763248" y="1591944"/>
                  </a:lnTo>
                  <a:lnTo>
                    <a:pt x="2742936" y="1608771"/>
                  </a:lnTo>
                  <a:lnTo>
                    <a:pt x="2733732" y="1609723"/>
                  </a:lnTo>
                  <a:lnTo>
                    <a:pt x="2730241" y="1603374"/>
                  </a:lnTo>
                  <a:lnTo>
                    <a:pt x="2741983" y="1579561"/>
                  </a:lnTo>
                  <a:lnTo>
                    <a:pt x="2752459" y="1580196"/>
                  </a:lnTo>
                  <a:lnTo>
                    <a:pt x="2769278" y="1572576"/>
                  </a:lnTo>
                  <a:lnTo>
                    <a:pt x="2766105" y="1549399"/>
                  </a:lnTo>
                  <a:lnTo>
                    <a:pt x="2779435" y="1533524"/>
                  </a:lnTo>
                  <a:lnTo>
                    <a:pt x="2799430" y="1528127"/>
                  </a:lnTo>
                  <a:lnTo>
                    <a:pt x="2804825" y="1517649"/>
                  </a:lnTo>
                  <a:lnTo>
                    <a:pt x="2813077" y="1509077"/>
                  </a:lnTo>
                  <a:lnTo>
                    <a:pt x="2818790" y="1531937"/>
                  </a:lnTo>
                  <a:lnTo>
                    <a:pt x="2830215" y="1541461"/>
                  </a:lnTo>
                  <a:lnTo>
                    <a:pt x="2842592" y="1520189"/>
                  </a:lnTo>
                  <a:lnTo>
                    <a:pt x="2837515" y="1515109"/>
                  </a:lnTo>
                  <a:lnTo>
                    <a:pt x="2855288" y="1505584"/>
                  </a:lnTo>
                  <a:lnTo>
                    <a:pt x="2863540" y="1493836"/>
                  </a:lnTo>
                  <a:lnTo>
                    <a:pt x="2859414" y="1486534"/>
                  </a:lnTo>
                  <a:lnTo>
                    <a:pt x="2845767" y="1504314"/>
                  </a:lnTo>
                  <a:lnTo>
                    <a:pt x="2832120" y="1513204"/>
                  </a:lnTo>
                  <a:lnTo>
                    <a:pt x="2828945" y="1481137"/>
                  </a:lnTo>
                  <a:cubicBezTo>
                    <a:pt x="2828839" y="1480502"/>
                    <a:pt x="2828734" y="1479867"/>
                    <a:pt x="2828628" y="1479232"/>
                  </a:cubicBezTo>
                  <a:lnTo>
                    <a:pt x="2825772" y="1481137"/>
                  </a:lnTo>
                  <a:lnTo>
                    <a:pt x="2819425" y="1484629"/>
                  </a:lnTo>
                  <a:lnTo>
                    <a:pt x="2806729" y="1509077"/>
                  </a:lnTo>
                  <a:lnTo>
                    <a:pt x="2794987" y="1503996"/>
                  </a:lnTo>
                  <a:lnTo>
                    <a:pt x="2801335" y="1488122"/>
                  </a:lnTo>
                  <a:lnTo>
                    <a:pt x="2807047" y="1481137"/>
                  </a:lnTo>
                  <a:lnTo>
                    <a:pt x="2815933" y="1470024"/>
                  </a:lnTo>
                  <a:lnTo>
                    <a:pt x="2827359" y="1465897"/>
                  </a:lnTo>
                  <a:lnTo>
                    <a:pt x="2821012" y="1454149"/>
                  </a:lnTo>
                  <a:lnTo>
                    <a:pt x="2825137" y="1438274"/>
                  </a:lnTo>
                  <a:lnTo>
                    <a:pt x="2832436" y="1441449"/>
                  </a:lnTo>
                  <a:cubicBezTo>
                    <a:pt x="2832859" y="1448011"/>
                    <a:pt x="2833283" y="1454572"/>
                    <a:pt x="2833706" y="1461134"/>
                  </a:cubicBezTo>
                  <a:lnTo>
                    <a:pt x="2840371" y="1467484"/>
                  </a:lnTo>
                  <a:lnTo>
                    <a:pt x="2859414" y="1481137"/>
                  </a:lnTo>
                  <a:lnTo>
                    <a:pt x="2862588" y="1483042"/>
                  </a:lnTo>
                  <a:cubicBezTo>
                    <a:pt x="2862482" y="1482407"/>
                    <a:pt x="2862377" y="1481772"/>
                    <a:pt x="2862271" y="1481137"/>
                  </a:cubicBezTo>
                  <a:lnTo>
                    <a:pt x="2860366" y="1474152"/>
                  </a:lnTo>
                  <a:lnTo>
                    <a:pt x="2854653" y="1441132"/>
                  </a:lnTo>
                  <a:lnTo>
                    <a:pt x="2836563" y="1430972"/>
                  </a:lnTo>
                  <a:lnTo>
                    <a:pt x="2833072" y="1410017"/>
                  </a:lnTo>
                  <a:lnTo>
                    <a:pt x="2847036" y="1405255"/>
                  </a:lnTo>
                  <a:lnTo>
                    <a:pt x="2852749" y="1426527"/>
                  </a:lnTo>
                  <a:lnTo>
                    <a:pt x="2864174" y="1423987"/>
                  </a:lnTo>
                  <a:lnTo>
                    <a:pt x="2868300" y="1403350"/>
                  </a:lnTo>
                  <a:lnTo>
                    <a:pt x="2848941" y="1392554"/>
                  </a:lnTo>
                  <a:lnTo>
                    <a:pt x="2854970" y="1378267"/>
                  </a:lnTo>
                  <a:lnTo>
                    <a:pt x="2874013" y="1375727"/>
                  </a:lnTo>
                  <a:lnTo>
                    <a:pt x="2865761" y="1360170"/>
                  </a:lnTo>
                  <a:lnTo>
                    <a:pt x="2872744" y="1346200"/>
                  </a:lnTo>
                  <a:lnTo>
                    <a:pt x="2899721" y="1361757"/>
                  </a:lnTo>
                  <a:lnTo>
                    <a:pt x="2904482" y="1355407"/>
                  </a:lnTo>
                  <a:lnTo>
                    <a:pt x="2886390" y="1337945"/>
                  </a:lnTo>
                  <a:cubicBezTo>
                    <a:pt x="2886813" y="1332547"/>
                    <a:pt x="2887237" y="1327150"/>
                    <a:pt x="2887660" y="1321752"/>
                  </a:cubicBezTo>
                  <a:lnTo>
                    <a:pt x="2864174" y="1337945"/>
                  </a:lnTo>
                  <a:lnTo>
                    <a:pt x="2844496" y="1366519"/>
                  </a:lnTo>
                  <a:lnTo>
                    <a:pt x="2834976" y="1356360"/>
                  </a:lnTo>
                  <a:lnTo>
                    <a:pt x="2854970" y="1345247"/>
                  </a:lnTo>
                  <a:lnTo>
                    <a:pt x="2850527" y="1331912"/>
                  </a:lnTo>
                  <a:lnTo>
                    <a:pt x="2827041" y="1327467"/>
                  </a:lnTo>
                  <a:lnTo>
                    <a:pt x="2834659" y="1308735"/>
                  </a:lnTo>
                  <a:lnTo>
                    <a:pt x="2850527" y="1323340"/>
                  </a:lnTo>
                  <a:lnTo>
                    <a:pt x="2888296" y="1308100"/>
                  </a:lnTo>
                  <a:lnTo>
                    <a:pt x="2890518" y="1278890"/>
                  </a:lnTo>
                  <a:lnTo>
                    <a:pt x="2898768" y="1278255"/>
                  </a:lnTo>
                  <a:lnTo>
                    <a:pt x="2925112" y="1271905"/>
                  </a:lnTo>
                  <a:lnTo>
                    <a:pt x="2936854" y="1286510"/>
                  </a:lnTo>
                  <a:lnTo>
                    <a:pt x="2945741" y="1306830"/>
                  </a:lnTo>
                  <a:lnTo>
                    <a:pt x="2953675" y="1290637"/>
                  </a:lnTo>
                  <a:lnTo>
                    <a:pt x="2975891" y="1279843"/>
                  </a:lnTo>
                  <a:lnTo>
                    <a:pt x="2984143" y="1264285"/>
                  </a:lnTo>
                  <a:lnTo>
                    <a:pt x="2954945" y="1267460"/>
                  </a:lnTo>
                  <a:lnTo>
                    <a:pt x="2946376" y="1276033"/>
                  </a:lnTo>
                  <a:lnTo>
                    <a:pt x="2925746" y="1242377"/>
                  </a:lnTo>
                  <a:lnTo>
                    <a:pt x="2918447" y="1238250"/>
                  </a:lnTo>
                  <a:lnTo>
                    <a:pt x="2920351" y="1219200"/>
                  </a:lnTo>
                  <a:lnTo>
                    <a:pt x="2935267" y="1221423"/>
                  </a:lnTo>
                  <a:lnTo>
                    <a:pt x="2941297" y="1202373"/>
                  </a:lnTo>
                  <a:lnTo>
                    <a:pt x="2907338" y="1198563"/>
                  </a:lnTo>
                  <a:lnTo>
                    <a:pt x="2908607" y="1184593"/>
                  </a:lnTo>
                  <a:lnTo>
                    <a:pt x="2939394" y="1183323"/>
                  </a:lnTo>
                  <a:lnTo>
                    <a:pt x="2919081" y="1175068"/>
                  </a:lnTo>
                  <a:lnTo>
                    <a:pt x="2926063" y="1166495"/>
                  </a:lnTo>
                  <a:lnTo>
                    <a:pt x="2943202" y="1173798"/>
                  </a:lnTo>
                  <a:lnTo>
                    <a:pt x="2948280" y="1164273"/>
                  </a:lnTo>
                  <a:lnTo>
                    <a:pt x="2940980" y="1155065"/>
                  </a:lnTo>
                  <a:lnTo>
                    <a:pt x="2943202" y="1143318"/>
                  </a:lnTo>
                  <a:lnTo>
                    <a:pt x="2968273" y="1139825"/>
                  </a:lnTo>
                  <a:lnTo>
                    <a:pt x="2953358" y="1131570"/>
                  </a:lnTo>
                  <a:lnTo>
                    <a:pt x="2942884" y="1119187"/>
                  </a:lnTo>
                  <a:lnTo>
                    <a:pt x="2946058" y="1109662"/>
                  </a:lnTo>
                  <a:lnTo>
                    <a:pt x="2965102" y="1113473"/>
                  </a:lnTo>
                  <a:lnTo>
                    <a:pt x="2969862" y="1100772"/>
                  </a:lnTo>
                  <a:lnTo>
                    <a:pt x="2984778" y="1106170"/>
                  </a:lnTo>
                  <a:lnTo>
                    <a:pt x="2996522" y="1093470"/>
                  </a:lnTo>
                  <a:lnTo>
                    <a:pt x="3010169" y="1094105"/>
                  </a:lnTo>
                  <a:lnTo>
                    <a:pt x="3014294" y="1066800"/>
                  </a:lnTo>
                  <a:lnTo>
                    <a:pt x="3027942" y="1062355"/>
                  </a:lnTo>
                  <a:lnTo>
                    <a:pt x="3034289" y="1054735"/>
                  </a:lnTo>
                  <a:lnTo>
                    <a:pt x="3062536" y="1052830"/>
                  </a:lnTo>
                  <a:lnTo>
                    <a:pt x="3082848" y="1044892"/>
                  </a:lnTo>
                  <a:lnTo>
                    <a:pt x="3104107" y="1064577"/>
                  </a:lnTo>
                  <a:lnTo>
                    <a:pt x="3119976" y="1045527"/>
                  </a:lnTo>
                  <a:lnTo>
                    <a:pt x="3102520" y="1029017"/>
                  </a:lnTo>
                  <a:lnTo>
                    <a:pt x="3083799" y="1030287"/>
                  </a:lnTo>
                  <a:lnTo>
                    <a:pt x="3074913" y="1017587"/>
                  </a:lnTo>
                  <a:lnTo>
                    <a:pt x="3058410" y="1028382"/>
                  </a:lnTo>
                  <a:lnTo>
                    <a:pt x="3052697" y="1010602"/>
                  </a:lnTo>
                  <a:lnTo>
                    <a:pt x="3043175" y="1005204"/>
                  </a:lnTo>
                  <a:lnTo>
                    <a:pt x="3049206" y="973770"/>
                  </a:lnTo>
                  <a:lnTo>
                    <a:pt x="3072057" y="948370"/>
                  </a:lnTo>
                  <a:lnTo>
                    <a:pt x="3079991" y="969325"/>
                  </a:lnTo>
                  <a:lnTo>
                    <a:pt x="3093634" y="972500"/>
                  </a:lnTo>
                  <a:lnTo>
                    <a:pt x="3099029" y="980437"/>
                  </a:lnTo>
                  <a:lnTo>
                    <a:pt x="3110772" y="974087"/>
                  </a:lnTo>
                  <a:lnTo>
                    <a:pt x="3125689" y="985517"/>
                  </a:lnTo>
                  <a:lnTo>
                    <a:pt x="3140605" y="979167"/>
                  </a:lnTo>
                  <a:lnTo>
                    <a:pt x="3133623" y="967737"/>
                  </a:lnTo>
                  <a:lnTo>
                    <a:pt x="3150762" y="948687"/>
                  </a:lnTo>
                  <a:lnTo>
                    <a:pt x="3128545" y="959165"/>
                  </a:lnTo>
                  <a:lnTo>
                    <a:pt x="3107598" y="961387"/>
                  </a:lnTo>
                  <a:lnTo>
                    <a:pt x="3100933" y="952180"/>
                  </a:lnTo>
                  <a:lnTo>
                    <a:pt x="3120928" y="940432"/>
                  </a:lnTo>
                  <a:lnTo>
                    <a:pt x="3136480" y="921065"/>
                  </a:lnTo>
                  <a:lnTo>
                    <a:pt x="3125054" y="914080"/>
                  </a:lnTo>
                  <a:lnTo>
                    <a:pt x="3137749" y="903285"/>
                  </a:lnTo>
                  <a:lnTo>
                    <a:pt x="3126006" y="895982"/>
                  </a:lnTo>
                  <a:lnTo>
                    <a:pt x="3117437" y="886775"/>
                  </a:lnTo>
                  <a:lnTo>
                    <a:pt x="3130767" y="865502"/>
                  </a:lnTo>
                  <a:lnTo>
                    <a:pt x="3139971" y="846453"/>
                  </a:lnTo>
                  <a:lnTo>
                    <a:pt x="3158061" y="839150"/>
                  </a:lnTo>
                  <a:lnTo>
                    <a:pt x="3169487" y="806130"/>
                  </a:lnTo>
                  <a:lnTo>
                    <a:pt x="3179008" y="806130"/>
                  </a:lnTo>
                  <a:lnTo>
                    <a:pt x="3174882" y="816607"/>
                  </a:lnTo>
                  <a:lnTo>
                    <a:pt x="3180278" y="839785"/>
                  </a:lnTo>
                  <a:lnTo>
                    <a:pt x="3190116" y="854390"/>
                  </a:lnTo>
                  <a:lnTo>
                    <a:pt x="3192021" y="868995"/>
                  </a:lnTo>
                  <a:lnTo>
                    <a:pt x="3200590" y="852167"/>
                  </a:lnTo>
                  <a:lnTo>
                    <a:pt x="3218680" y="858518"/>
                  </a:lnTo>
                  <a:lnTo>
                    <a:pt x="3225028" y="849945"/>
                  </a:lnTo>
                  <a:lnTo>
                    <a:pt x="3219315" y="840420"/>
                  </a:lnTo>
                  <a:lnTo>
                    <a:pt x="3191069" y="848357"/>
                  </a:lnTo>
                  <a:lnTo>
                    <a:pt x="3195194" y="835340"/>
                  </a:lnTo>
                  <a:lnTo>
                    <a:pt x="3209794" y="835023"/>
                  </a:lnTo>
                  <a:lnTo>
                    <a:pt x="3217094" y="827720"/>
                  </a:lnTo>
                  <a:lnTo>
                    <a:pt x="3204398" y="809940"/>
                  </a:lnTo>
                  <a:lnTo>
                    <a:pt x="3218046" y="803590"/>
                  </a:lnTo>
                  <a:lnTo>
                    <a:pt x="3208207" y="786762"/>
                  </a:lnTo>
                  <a:lnTo>
                    <a:pt x="3190434" y="777555"/>
                  </a:lnTo>
                  <a:lnTo>
                    <a:pt x="3204716" y="760410"/>
                  </a:lnTo>
                  <a:lnTo>
                    <a:pt x="3237723" y="746440"/>
                  </a:lnTo>
                  <a:lnTo>
                    <a:pt x="3256766" y="757870"/>
                  </a:lnTo>
                  <a:lnTo>
                    <a:pt x="3273904" y="744853"/>
                  </a:lnTo>
                  <a:lnTo>
                    <a:pt x="3287551" y="776285"/>
                  </a:lnTo>
                  <a:lnTo>
                    <a:pt x="3305642" y="776285"/>
                  </a:lnTo>
                  <a:lnTo>
                    <a:pt x="3294851" y="757553"/>
                  </a:lnTo>
                  <a:lnTo>
                    <a:pt x="3315798" y="744535"/>
                  </a:lnTo>
                  <a:lnTo>
                    <a:pt x="3326589" y="729613"/>
                  </a:lnTo>
                  <a:lnTo>
                    <a:pt x="3312624" y="723580"/>
                  </a:lnTo>
                  <a:lnTo>
                    <a:pt x="3320876" y="705800"/>
                  </a:lnTo>
                  <a:lnTo>
                    <a:pt x="3310085" y="703578"/>
                  </a:lnTo>
                  <a:lnTo>
                    <a:pt x="3281839" y="732470"/>
                  </a:lnTo>
                  <a:lnTo>
                    <a:pt x="3269143" y="728343"/>
                  </a:lnTo>
                  <a:lnTo>
                    <a:pt x="3263748" y="710245"/>
                  </a:lnTo>
                  <a:lnTo>
                    <a:pt x="3249149" y="709610"/>
                  </a:lnTo>
                  <a:lnTo>
                    <a:pt x="3244705" y="728660"/>
                  </a:lnTo>
                  <a:lnTo>
                    <a:pt x="3220267" y="720088"/>
                  </a:lnTo>
                  <a:cubicBezTo>
                    <a:pt x="3219950" y="715643"/>
                    <a:pt x="3219632" y="711198"/>
                    <a:pt x="3219315" y="706753"/>
                  </a:cubicBezTo>
                  <a:lnTo>
                    <a:pt x="3252005" y="666430"/>
                  </a:lnTo>
                  <a:lnTo>
                    <a:pt x="3262161" y="634680"/>
                  </a:lnTo>
                  <a:lnTo>
                    <a:pt x="3284060" y="628330"/>
                  </a:lnTo>
                  <a:lnTo>
                    <a:pt x="3281839" y="615313"/>
                  </a:lnTo>
                  <a:lnTo>
                    <a:pt x="3314529" y="598168"/>
                  </a:lnTo>
                  <a:lnTo>
                    <a:pt x="3322780" y="579435"/>
                  </a:lnTo>
                  <a:lnTo>
                    <a:pt x="3375782" y="550225"/>
                  </a:lnTo>
                  <a:lnTo>
                    <a:pt x="3368800" y="538795"/>
                  </a:lnTo>
                  <a:lnTo>
                    <a:pt x="3365626" y="509268"/>
                  </a:lnTo>
                  <a:lnTo>
                    <a:pt x="3383082" y="459420"/>
                  </a:lnTo>
                  <a:lnTo>
                    <a:pt x="3397999" y="475295"/>
                  </a:lnTo>
                  <a:lnTo>
                    <a:pt x="3382447" y="500695"/>
                  </a:lnTo>
                  <a:lnTo>
                    <a:pt x="3392921" y="506728"/>
                  </a:lnTo>
                  <a:lnTo>
                    <a:pt x="3396095" y="496250"/>
                  </a:lnTo>
                  <a:lnTo>
                    <a:pt x="3407838" y="499425"/>
                  </a:lnTo>
                  <a:lnTo>
                    <a:pt x="3415137" y="518158"/>
                  </a:lnTo>
                  <a:lnTo>
                    <a:pt x="3420533" y="500378"/>
                  </a:lnTo>
                  <a:lnTo>
                    <a:pt x="3437671" y="512760"/>
                  </a:lnTo>
                  <a:lnTo>
                    <a:pt x="3449097" y="499108"/>
                  </a:lnTo>
                  <a:lnTo>
                    <a:pt x="3423389" y="483550"/>
                  </a:lnTo>
                  <a:cubicBezTo>
                    <a:pt x="3423072" y="477518"/>
                    <a:pt x="3422754" y="471485"/>
                    <a:pt x="3422437" y="465453"/>
                  </a:cubicBezTo>
                  <a:lnTo>
                    <a:pt x="3417042" y="452118"/>
                  </a:lnTo>
                  <a:lnTo>
                    <a:pt x="3442114" y="451800"/>
                  </a:lnTo>
                  <a:lnTo>
                    <a:pt x="3461792" y="498155"/>
                  </a:lnTo>
                  <a:lnTo>
                    <a:pt x="3488452" y="508315"/>
                  </a:lnTo>
                  <a:lnTo>
                    <a:pt x="3491625" y="528000"/>
                  </a:lnTo>
                  <a:lnTo>
                    <a:pt x="3516063" y="538478"/>
                  </a:lnTo>
                  <a:lnTo>
                    <a:pt x="3518285" y="524825"/>
                  </a:lnTo>
                  <a:lnTo>
                    <a:pt x="3488134" y="483868"/>
                  </a:lnTo>
                  <a:lnTo>
                    <a:pt x="3477343" y="482915"/>
                  </a:lnTo>
                  <a:lnTo>
                    <a:pt x="3464648" y="467358"/>
                  </a:lnTo>
                  <a:lnTo>
                    <a:pt x="3469726" y="443863"/>
                  </a:lnTo>
                  <a:lnTo>
                    <a:pt x="3455762" y="430528"/>
                  </a:lnTo>
                  <a:lnTo>
                    <a:pt x="3478930" y="391158"/>
                  </a:lnTo>
                  <a:lnTo>
                    <a:pt x="3499877" y="392110"/>
                  </a:lnTo>
                  <a:lnTo>
                    <a:pt x="3504955" y="382586"/>
                  </a:lnTo>
                  <a:lnTo>
                    <a:pt x="3519872" y="382268"/>
                  </a:lnTo>
                  <a:lnTo>
                    <a:pt x="3513842" y="401318"/>
                  </a:lnTo>
                  <a:lnTo>
                    <a:pt x="3521459" y="416240"/>
                  </a:lnTo>
                  <a:cubicBezTo>
                    <a:pt x="3521565" y="435819"/>
                    <a:pt x="3521670" y="455399"/>
                    <a:pt x="3521776" y="474978"/>
                  </a:cubicBezTo>
                  <a:lnTo>
                    <a:pt x="3539232" y="441323"/>
                  </a:lnTo>
                  <a:lnTo>
                    <a:pt x="3545262" y="385443"/>
                  </a:lnTo>
                  <a:lnTo>
                    <a:pt x="3559862" y="374013"/>
                  </a:lnTo>
                  <a:cubicBezTo>
                    <a:pt x="3560179" y="367980"/>
                    <a:pt x="3560497" y="361948"/>
                    <a:pt x="3560814" y="355915"/>
                  </a:cubicBezTo>
                  <a:lnTo>
                    <a:pt x="3577000" y="346390"/>
                  </a:lnTo>
                  <a:lnTo>
                    <a:pt x="3584934" y="337818"/>
                  </a:lnTo>
                  <a:lnTo>
                    <a:pt x="3583347" y="378775"/>
                  </a:lnTo>
                  <a:lnTo>
                    <a:pt x="3572874" y="405445"/>
                  </a:lnTo>
                  <a:lnTo>
                    <a:pt x="3584934" y="431480"/>
                  </a:lnTo>
                  <a:lnTo>
                    <a:pt x="3584934" y="456563"/>
                  </a:lnTo>
                  <a:lnTo>
                    <a:pt x="3565574" y="494980"/>
                  </a:lnTo>
                  <a:lnTo>
                    <a:pt x="3565574" y="505458"/>
                  </a:lnTo>
                  <a:lnTo>
                    <a:pt x="3590647" y="478788"/>
                  </a:lnTo>
                  <a:lnTo>
                    <a:pt x="3597629" y="443863"/>
                  </a:lnTo>
                  <a:lnTo>
                    <a:pt x="3607151" y="440688"/>
                  </a:lnTo>
                  <a:lnTo>
                    <a:pt x="3619846" y="457198"/>
                  </a:lnTo>
                  <a:lnTo>
                    <a:pt x="3627463" y="443545"/>
                  </a:lnTo>
                  <a:lnTo>
                    <a:pt x="3610007" y="428940"/>
                  </a:lnTo>
                  <a:lnTo>
                    <a:pt x="3605881" y="393380"/>
                  </a:lnTo>
                  <a:lnTo>
                    <a:pt x="3626828" y="379410"/>
                  </a:lnTo>
                  <a:lnTo>
                    <a:pt x="3629685" y="350835"/>
                  </a:lnTo>
                  <a:lnTo>
                    <a:pt x="3642380" y="337183"/>
                  </a:lnTo>
                  <a:lnTo>
                    <a:pt x="3652853" y="342263"/>
                  </a:lnTo>
                  <a:lnTo>
                    <a:pt x="3641428" y="366710"/>
                  </a:lnTo>
                  <a:lnTo>
                    <a:pt x="3662692" y="378140"/>
                  </a:lnTo>
                  <a:lnTo>
                    <a:pt x="3668722" y="349565"/>
                  </a:lnTo>
                  <a:lnTo>
                    <a:pt x="3689986" y="351471"/>
                  </a:lnTo>
                  <a:lnTo>
                    <a:pt x="3669357" y="331785"/>
                  </a:lnTo>
                  <a:lnTo>
                    <a:pt x="3676974" y="316863"/>
                  </a:lnTo>
                  <a:lnTo>
                    <a:pt x="3692843" y="327023"/>
                  </a:lnTo>
                  <a:lnTo>
                    <a:pt x="3703951" y="353375"/>
                  </a:lnTo>
                  <a:lnTo>
                    <a:pt x="3718550" y="355598"/>
                  </a:lnTo>
                  <a:lnTo>
                    <a:pt x="3728072" y="377505"/>
                  </a:lnTo>
                  <a:lnTo>
                    <a:pt x="3747432" y="396238"/>
                  </a:lnTo>
                  <a:lnTo>
                    <a:pt x="3742671" y="347660"/>
                  </a:lnTo>
                  <a:lnTo>
                    <a:pt x="3755366" y="329563"/>
                  </a:lnTo>
                  <a:lnTo>
                    <a:pt x="3741402" y="310831"/>
                  </a:lnTo>
                  <a:lnTo>
                    <a:pt x="3754097" y="299083"/>
                  </a:lnTo>
                  <a:lnTo>
                    <a:pt x="3732832" y="284796"/>
                  </a:lnTo>
                  <a:lnTo>
                    <a:pt x="3722042" y="307020"/>
                  </a:lnTo>
                  <a:lnTo>
                    <a:pt x="3702047" y="286066"/>
                  </a:lnTo>
                  <a:cubicBezTo>
                    <a:pt x="3702259" y="278340"/>
                    <a:pt x="3702470" y="270614"/>
                    <a:pt x="3702682" y="262888"/>
                  </a:cubicBezTo>
                  <a:lnTo>
                    <a:pt x="3679830" y="270191"/>
                  </a:lnTo>
                  <a:lnTo>
                    <a:pt x="3669992" y="254633"/>
                  </a:lnTo>
                  <a:lnTo>
                    <a:pt x="3686813" y="249236"/>
                  </a:lnTo>
                  <a:lnTo>
                    <a:pt x="3699508" y="257491"/>
                  </a:lnTo>
                  <a:lnTo>
                    <a:pt x="3701729" y="235583"/>
                  </a:lnTo>
                  <a:lnTo>
                    <a:pt x="3716646" y="253363"/>
                  </a:lnTo>
                  <a:lnTo>
                    <a:pt x="3718550" y="269238"/>
                  </a:lnTo>
                  <a:lnTo>
                    <a:pt x="3734419" y="275271"/>
                  </a:lnTo>
                  <a:lnTo>
                    <a:pt x="3730293" y="265746"/>
                  </a:lnTo>
                  <a:lnTo>
                    <a:pt x="3744893" y="235266"/>
                  </a:lnTo>
                  <a:lnTo>
                    <a:pt x="3771235" y="242251"/>
                  </a:lnTo>
                  <a:lnTo>
                    <a:pt x="3769648" y="285431"/>
                  </a:lnTo>
                  <a:lnTo>
                    <a:pt x="3794086" y="289241"/>
                  </a:lnTo>
                  <a:lnTo>
                    <a:pt x="3783295" y="269556"/>
                  </a:lnTo>
                  <a:lnTo>
                    <a:pt x="3790913" y="260031"/>
                  </a:lnTo>
                  <a:lnTo>
                    <a:pt x="3798212" y="266381"/>
                  </a:lnTo>
                  <a:lnTo>
                    <a:pt x="3841376" y="274001"/>
                  </a:lnTo>
                  <a:lnTo>
                    <a:pt x="3828998" y="295273"/>
                  </a:lnTo>
                  <a:lnTo>
                    <a:pt x="3855658" y="294321"/>
                  </a:lnTo>
                  <a:lnTo>
                    <a:pt x="3838837" y="314323"/>
                  </a:lnTo>
                  <a:lnTo>
                    <a:pt x="3855975" y="341628"/>
                  </a:lnTo>
                  <a:lnTo>
                    <a:pt x="3871844" y="335913"/>
                  </a:lnTo>
                  <a:lnTo>
                    <a:pt x="3865179" y="301306"/>
                  </a:lnTo>
                  <a:lnTo>
                    <a:pt x="3879461" y="284478"/>
                  </a:lnTo>
                  <a:lnTo>
                    <a:pt x="3862640" y="279398"/>
                  </a:lnTo>
                  <a:lnTo>
                    <a:pt x="3866766" y="252728"/>
                  </a:lnTo>
                  <a:lnTo>
                    <a:pt x="3885809" y="256856"/>
                  </a:lnTo>
                  <a:lnTo>
                    <a:pt x="3891839" y="239076"/>
                  </a:lnTo>
                  <a:lnTo>
                    <a:pt x="3894060" y="225423"/>
                  </a:lnTo>
                  <a:lnTo>
                    <a:pt x="3904534" y="220978"/>
                  </a:lnTo>
                  <a:lnTo>
                    <a:pt x="3929289" y="187006"/>
                  </a:lnTo>
                  <a:lnTo>
                    <a:pt x="3943254" y="185736"/>
                  </a:lnTo>
                  <a:lnTo>
                    <a:pt x="3965470" y="200658"/>
                  </a:lnTo>
                  <a:lnTo>
                    <a:pt x="3976261" y="187641"/>
                  </a:lnTo>
                  <a:lnTo>
                    <a:pt x="3960075" y="171766"/>
                  </a:lnTo>
                  <a:lnTo>
                    <a:pt x="3972453" y="131761"/>
                  </a:lnTo>
                  <a:lnTo>
                    <a:pt x="3994986" y="144143"/>
                  </a:lnTo>
                  <a:lnTo>
                    <a:pt x="3999747" y="129538"/>
                  </a:lnTo>
                  <a:lnTo>
                    <a:pt x="3988004" y="110806"/>
                  </a:lnTo>
                  <a:lnTo>
                    <a:pt x="3959440" y="105726"/>
                  </a:lnTo>
                  <a:lnTo>
                    <a:pt x="3959440" y="84453"/>
                  </a:lnTo>
                  <a:lnTo>
                    <a:pt x="3967692" y="78103"/>
                  </a:lnTo>
                  <a:lnTo>
                    <a:pt x="3995621" y="102233"/>
                  </a:lnTo>
                  <a:lnTo>
                    <a:pt x="4004825" y="96836"/>
                  </a:lnTo>
                  <a:lnTo>
                    <a:pt x="3998478" y="80008"/>
                  </a:lnTo>
                  <a:lnTo>
                    <a:pt x="4002286" y="45083"/>
                  </a:lnTo>
                  <a:lnTo>
                    <a:pt x="4010855" y="49211"/>
                  </a:lnTo>
                  <a:lnTo>
                    <a:pt x="4021646" y="71436"/>
                  </a:lnTo>
                  <a:lnTo>
                    <a:pt x="4027676" y="42861"/>
                  </a:lnTo>
                  <a:lnTo>
                    <a:pt x="4035293" y="40638"/>
                  </a:lnTo>
                  <a:lnTo>
                    <a:pt x="4041641" y="66673"/>
                  </a:lnTo>
                  <a:lnTo>
                    <a:pt x="4054336" y="69848"/>
                  </a:lnTo>
                  <a:lnTo>
                    <a:pt x="4064175" y="95248"/>
                  </a:lnTo>
                  <a:lnTo>
                    <a:pt x="4079726" y="78103"/>
                  </a:lnTo>
                  <a:lnTo>
                    <a:pt x="4104164" y="67626"/>
                  </a:lnTo>
                  <a:lnTo>
                    <a:pt x="4108290" y="85088"/>
                  </a:lnTo>
                  <a:lnTo>
                    <a:pt x="4059097" y="155256"/>
                  </a:lnTo>
                  <a:lnTo>
                    <a:pt x="4042276" y="238758"/>
                  </a:lnTo>
                  <a:lnTo>
                    <a:pt x="4027676" y="261936"/>
                  </a:lnTo>
                  <a:lnTo>
                    <a:pt x="4034024" y="290510"/>
                  </a:lnTo>
                  <a:lnTo>
                    <a:pt x="4046719" y="293685"/>
                  </a:lnTo>
                  <a:lnTo>
                    <a:pt x="4057510" y="275588"/>
                  </a:lnTo>
                  <a:lnTo>
                    <a:pt x="4081631" y="245743"/>
                  </a:lnTo>
                  <a:lnTo>
                    <a:pt x="4063540" y="247013"/>
                  </a:lnTo>
                  <a:cubicBezTo>
                    <a:pt x="4063752" y="242039"/>
                    <a:pt x="4063963" y="237065"/>
                    <a:pt x="4064175" y="232091"/>
                  </a:cubicBezTo>
                  <a:lnTo>
                    <a:pt x="4126063" y="154621"/>
                  </a:lnTo>
                  <a:lnTo>
                    <a:pt x="4140663" y="113663"/>
                  </a:lnTo>
                  <a:lnTo>
                    <a:pt x="4166688" y="90168"/>
                  </a:lnTo>
                  <a:lnTo>
                    <a:pt x="4171766" y="66673"/>
                  </a:lnTo>
                  <a:lnTo>
                    <a:pt x="4189856" y="50798"/>
                  </a:lnTo>
                  <a:lnTo>
                    <a:pt x="4187635" y="75881"/>
                  </a:lnTo>
                  <a:lnTo>
                    <a:pt x="4197473" y="93026"/>
                  </a:lnTo>
                  <a:lnTo>
                    <a:pt x="4195252" y="106678"/>
                  </a:lnTo>
                  <a:lnTo>
                    <a:pt x="4179383" y="116203"/>
                  </a:lnTo>
                  <a:lnTo>
                    <a:pt x="4170179" y="139381"/>
                  </a:lnTo>
                  <a:lnTo>
                    <a:pt x="4197791" y="131761"/>
                  </a:lnTo>
                  <a:lnTo>
                    <a:pt x="4185731" y="200658"/>
                  </a:lnTo>
                  <a:lnTo>
                    <a:pt x="4200330" y="201293"/>
                  </a:lnTo>
                  <a:lnTo>
                    <a:pt x="4222546" y="187323"/>
                  </a:lnTo>
                  <a:lnTo>
                    <a:pt x="4238098" y="143191"/>
                  </a:lnTo>
                  <a:lnTo>
                    <a:pt x="4246667" y="155573"/>
                  </a:lnTo>
                  <a:lnTo>
                    <a:pt x="4250476" y="141921"/>
                  </a:lnTo>
                  <a:lnTo>
                    <a:pt x="4236828" y="126363"/>
                  </a:lnTo>
                  <a:lnTo>
                    <a:pt x="4240954" y="106043"/>
                  </a:lnTo>
                  <a:lnTo>
                    <a:pt x="4258727" y="101916"/>
                  </a:lnTo>
                  <a:lnTo>
                    <a:pt x="4264123" y="93343"/>
                  </a:lnTo>
                  <a:lnTo>
                    <a:pt x="4277770" y="74293"/>
                  </a:lnTo>
                  <a:lnTo>
                    <a:pt x="4268884" y="63498"/>
                  </a:lnTo>
                  <a:lnTo>
                    <a:pt x="4274279" y="39686"/>
                  </a:lnTo>
                  <a:lnTo>
                    <a:pt x="4286657" y="33336"/>
                  </a:lnTo>
                  <a:lnTo>
                    <a:pt x="4277135" y="19366"/>
                  </a:lnTo>
                  <a:close/>
                  <a:moveTo>
                    <a:pt x="4105211" y="0"/>
                  </a:moveTo>
                  <a:lnTo>
                    <a:pt x="4132404" y="29210"/>
                  </a:lnTo>
                  <a:lnTo>
                    <a:pt x="4151279" y="20320"/>
                  </a:lnTo>
                  <a:lnTo>
                    <a:pt x="4142001" y="37465"/>
                  </a:lnTo>
                  <a:lnTo>
                    <a:pt x="4118327" y="43180"/>
                  </a:lnTo>
                  <a:lnTo>
                    <a:pt x="4092734" y="44133"/>
                  </a:lnTo>
                  <a:lnTo>
                    <a:pt x="4070660" y="57150"/>
                  </a:lnTo>
                  <a:lnTo>
                    <a:pt x="4067141" y="41275"/>
                  </a:lnTo>
                  <a:lnTo>
                    <a:pt x="4088575" y="39370"/>
                  </a:lnTo>
                  <a:lnTo>
                    <a:pt x="4087295" y="29528"/>
                  </a:lnTo>
                  <a:lnTo>
                    <a:pt x="4068100" y="26353"/>
                  </a:lnTo>
                  <a:lnTo>
                    <a:pt x="4072259" y="12065"/>
                  </a:lnTo>
                  <a:lnTo>
                    <a:pt x="4098812" y="10478"/>
                  </a:lnTo>
                  <a:close/>
                </a:path>
              </a:pathLst>
            </a:custGeom>
            <a:solidFill>
              <a:srgbClr val="D2D2D4"/>
            </a:solidFill>
            <a:ln w="19050"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18" name="Oval 17"/>
            <p:cNvSpPr/>
            <p:nvPr/>
          </p:nvSpPr>
          <p:spPr>
            <a:xfrm>
              <a:off x="733869" y="-85134"/>
              <a:ext cx="7279094" cy="7279094"/>
            </a:xfrm>
            <a:prstGeom prst="ellipse">
              <a:avLst/>
            </a:prstGeom>
            <a:noFill/>
            <a:ln w="285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" name="Freeform 308"/>
            <p:cNvSpPr>
              <a:spLocks/>
            </p:cNvSpPr>
            <p:nvPr/>
          </p:nvSpPr>
          <p:spPr bwMode="auto">
            <a:xfrm>
              <a:off x="3372295" y="4645025"/>
              <a:ext cx="430213" cy="255588"/>
            </a:xfrm>
            <a:custGeom>
              <a:avLst/>
              <a:gdLst>
                <a:gd name="T0" fmla="*/ 1284 w 1352"/>
                <a:gd name="T1" fmla="*/ 344 h 804"/>
                <a:gd name="T2" fmla="*/ 1202 w 1352"/>
                <a:gd name="T3" fmla="*/ 432 h 804"/>
                <a:gd name="T4" fmla="*/ 1150 w 1352"/>
                <a:gd name="T5" fmla="*/ 310 h 804"/>
                <a:gd name="T6" fmla="*/ 1053 w 1352"/>
                <a:gd name="T7" fmla="*/ 274 h 804"/>
                <a:gd name="T8" fmla="*/ 1105 w 1352"/>
                <a:gd name="T9" fmla="*/ 100 h 804"/>
                <a:gd name="T10" fmla="*/ 945 w 1352"/>
                <a:gd name="T11" fmla="*/ 79 h 804"/>
                <a:gd name="T12" fmla="*/ 815 w 1352"/>
                <a:gd name="T13" fmla="*/ 50 h 804"/>
                <a:gd name="T14" fmla="*/ 731 w 1352"/>
                <a:gd name="T15" fmla="*/ 81 h 804"/>
                <a:gd name="T16" fmla="*/ 589 w 1352"/>
                <a:gd name="T17" fmla="*/ 102 h 804"/>
                <a:gd name="T18" fmla="*/ 422 w 1352"/>
                <a:gd name="T19" fmla="*/ 87 h 804"/>
                <a:gd name="T20" fmla="*/ 341 w 1352"/>
                <a:gd name="T21" fmla="*/ 115 h 804"/>
                <a:gd name="T22" fmla="*/ 289 w 1352"/>
                <a:gd name="T23" fmla="*/ 178 h 804"/>
                <a:gd name="T24" fmla="*/ 203 w 1352"/>
                <a:gd name="T25" fmla="*/ 282 h 804"/>
                <a:gd name="T26" fmla="*/ 134 w 1352"/>
                <a:gd name="T27" fmla="*/ 369 h 804"/>
                <a:gd name="T28" fmla="*/ 52 w 1352"/>
                <a:gd name="T29" fmla="*/ 499 h 804"/>
                <a:gd name="T30" fmla="*/ 4 w 1352"/>
                <a:gd name="T31" fmla="*/ 615 h 804"/>
                <a:gd name="T32" fmla="*/ 20 w 1352"/>
                <a:gd name="T33" fmla="*/ 721 h 804"/>
                <a:gd name="T34" fmla="*/ 55 w 1352"/>
                <a:gd name="T35" fmla="*/ 651 h 804"/>
                <a:gd name="T36" fmla="*/ 72 w 1352"/>
                <a:gd name="T37" fmla="*/ 618 h 804"/>
                <a:gd name="T38" fmla="*/ 144 w 1352"/>
                <a:gd name="T39" fmla="*/ 561 h 804"/>
                <a:gd name="T40" fmla="*/ 249 w 1352"/>
                <a:gd name="T41" fmla="*/ 629 h 804"/>
                <a:gd name="T42" fmla="*/ 243 w 1352"/>
                <a:gd name="T43" fmla="*/ 639 h 804"/>
                <a:gd name="T44" fmla="*/ 434 w 1352"/>
                <a:gd name="T45" fmla="*/ 744 h 804"/>
                <a:gd name="T46" fmla="*/ 594 w 1352"/>
                <a:gd name="T47" fmla="*/ 733 h 804"/>
                <a:gd name="T48" fmla="*/ 693 w 1352"/>
                <a:gd name="T49" fmla="*/ 616 h 804"/>
                <a:gd name="T50" fmla="*/ 767 w 1352"/>
                <a:gd name="T51" fmla="*/ 652 h 804"/>
                <a:gd name="T52" fmla="*/ 844 w 1352"/>
                <a:gd name="T53" fmla="*/ 710 h 804"/>
                <a:gd name="T54" fmla="*/ 844 w 1352"/>
                <a:gd name="T55" fmla="*/ 717 h 804"/>
                <a:gd name="T56" fmla="*/ 845 w 1352"/>
                <a:gd name="T57" fmla="*/ 780 h 804"/>
                <a:gd name="T58" fmla="*/ 845 w 1352"/>
                <a:gd name="T59" fmla="*/ 783 h 804"/>
                <a:gd name="T60" fmla="*/ 849 w 1352"/>
                <a:gd name="T61" fmla="*/ 790 h 804"/>
                <a:gd name="T62" fmla="*/ 862 w 1352"/>
                <a:gd name="T63" fmla="*/ 797 h 804"/>
                <a:gd name="T64" fmla="*/ 878 w 1352"/>
                <a:gd name="T65" fmla="*/ 803 h 804"/>
                <a:gd name="T66" fmla="*/ 896 w 1352"/>
                <a:gd name="T67" fmla="*/ 664 h 804"/>
                <a:gd name="T68" fmla="*/ 1020 w 1352"/>
                <a:gd name="T69" fmla="*/ 649 h 804"/>
                <a:gd name="T70" fmla="*/ 1137 w 1352"/>
                <a:gd name="T71" fmla="*/ 628 h 804"/>
                <a:gd name="T72" fmla="*/ 1217 w 1352"/>
                <a:gd name="T73" fmla="*/ 671 h 804"/>
                <a:gd name="T74" fmla="*/ 1342 w 1352"/>
                <a:gd name="T75" fmla="*/ 514 h 804"/>
                <a:gd name="T76" fmla="*/ 1314 w 1352"/>
                <a:gd name="T77" fmla="*/ 391 h 8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352" h="804">
                  <a:moveTo>
                    <a:pt x="1314" y="391"/>
                  </a:moveTo>
                  <a:lnTo>
                    <a:pt x="1284" y="344"/>
                  </a:lnTo>
                  <a:lnTo>
                    <a:pt x="1254" y="381"/>
                  </a:lnTo>
                  <a:lnTo>
                    <a:pt x="1202" y="432"/>
                  </a:lnTo>
                  <a:lnTo>
                    <a:pt x="1174" y="392"/>
                  </a:lnTo>
                  <a:lnTo>
                    <a:pt x="1150" y="310"/>
                  </a:lnTo>
                  <a:lnTo>
                    <a:pt x="1073" y="313"/>
                  </a:lnTo>
                  <a:lnTo>
                    <a:pt x="1053" y="274"/>
                  </a:lnTo>
                  <a:lnTo>
                    <a:pt x="1082" y="241"/>
                  </a:lnTo>
                  <a:lnTo>
                    <a:pt x="1105" y="100"/>
                  </a:lnTo>
                  <a:lnTo>
                    <a:pt x="1019" y="101"/>
                  </a:lnTo>
                  <a:lnTo>
                    <a:pt x="945" y="79"/>
                  </a:lnTo>
                  <a:lnTo>
                    <a:pt x="892" y="0"/>
                  </a:lnTo>
                  <a:lnTo>
                    <a:pt x="815" y="50"/>
                  </a:lnTo>
                  <a:lnTo>
                    <a:pt x="781" y="21"/>
                  </a:lnTo>
                  <a:lnTo>
                    <a:pt x="731" y="81"/>
                  </a:lnTo>
                  <a:lnTo>
                    <a:pt x="651" y="68"/>
                  </a:lnTo>
                  <a:lnTo>
                    <a:pt x="589" y="102"/>
                  </a:lnTo>
                  <a:lnTo>
                    <a:pt x="495" y="77"/>
                  </a:lnTo>
                  <a:lnTo>
                    <a:pt x="422" y="87"/>
                  </a:lnTo>
                  <a:lnTo>
                    <a:pt x="376" y="134"/>
                  </a:lnTo>
                  <a:lnTo>
                    <a:pt x="341" y="115"/>
                  </a:lnTo>
                  <a:lnTo>
                    <a:pt x="292" y="118"/>
                  </a:lnTo>
                  <a:lnTo>
                    <a:pt x="289" y="178"/>
                  </a:lnTo>
                  <a:lnTo>
                    <a:pt x="312" y="214"/>
                  </a:lnTo>
                  <a:lnTo>
                    <a:pt x="203" y="282"/>
                  </a:lnTo>
                  <a:lnTo>
                    <a:pt x="188" y="332"/>
                  </a:lnTo>
                  <a:lnTo>
                    <a:pt x="134" y="369"/>
                  </a:lnTo>
                  <a:lnTo>
                    <a:pt x="125" y="415"/>
                  </a:lnTo>
                  <a:lnTo>
                    <a:pt x="52" y="499"/>
                  </a:lnTo>
                  <a:lnTo>
                    <a:pt x="46" y="558"/>
                  </a:lnTo>
                  <a:lnTo>
                    <a:pt x="4" y="615"/>
                  </a:lnTo>
                  <a:lnTo>
                    <a:pt x="0" y="725"/>
                  </a:lnTo>
                  <a:lnTo>
                    <a:pt x="20" y="721"/>
                  </a:lnTo>
                  <a:lnTo>
                    <a:pt x="66" y="651"/>
                  </a:lnTo>
                  <a:lnTo>
                    <a:pt x="55" y="651"/>
                  </a:lnTo>
                  <a:lnTo>
                    <a:pt x="34" y="673"/>
                  </a:lnTo>
                  <a:lnTo>
                    <a:pt x="72" y="618"/>
                  </a:lnTo>
                  <a:lnTo>
                    <a:pt x="97" y="578"/>
                  </a:lnTo>
                  <a:lnTo>
                    <a:pt x="144" y="561"/>
                  </a:lnTo>
                  <a:lnTo>
                    <a:pt x="220" y="573"/>
                  </a:lnTo>
                  <a:lnTo>
                    <a:pt x="249" y="629"/>
                  </a:lnTo>
                  <a:lnTo>
                    <a:pt x="240" y="636"/>
                  </a:lnTo>
                  <a:lnTo>
                    <a:pt x="243" y="639"/>
                  </a:lnTo>
                  <a:lnTo>
                    <a:pt x="318" y="804"/>
                  </a:lnTo>
                  <a:lnTo>
                    <a:pt x="434" y="744"/>
                  </a:lnTo>
                  <a:lnTo>
                    <a:pt x="524" y="753"/>
                  </a:lnTo>
                  <a:lnTo>
                    <a:pt x="594" y="733"/>
                  </a:lnTo>
                  <a:lnTo>
                    <a:pt x="657" y="623"/>
                  </a:lnTo>
                  <a:lnTo>
                    <a:pt x="693" y="616"/>
                  </a:lnTo>
                  <a:lnTo>
                    <a:pt x="712" y="583"/>
                  </a:lnTo>
                  <a:lnTo>
                    <a:pt x="767" y="652"/>
                  </a:lnTo>
                  <a:lnTo>
                    <a:pt x="838" y="712"/>
                  </a:lnTo>
                  <a:lnTo>
                    <a:pt x="844" y="710"/>
                  </a:lnTo>
                  <a:lnTo>
                    <a:pt x="841" y="714"/>
                  </a:lnTo>
                  <a:lnTo>
                    <a:pt x="844" y="717"/>
                  </a:lnTo>
                  <a:lnTo>
                    <a:pt x="844" y="717"/>
                  </a:lnTo>
                  <a:lnTo>
                    <a:pt x="845" y="780"/>
                  </a:lnTo>
                  <a:lnTo>
                    <a:pt x="845" y="780"/>
                  </a:lnTo>
                  <a:lnTo>
                    <a:pt x="845" y="783"/>
                  </a:lnTo>
                  <a:lnTo>
                    <a:pt x="846" y="785"/>
                  </a:lnTo>
                  <a:lnTo>
                    <a:pt x="849" y="790"/>
                  </a:lnTo>
                  <a:lnTo>
                    <a:pt x="855" y="793"/>
                  </a:lnTo>
                  <a:lnTo>
                    <a:pt x="862" y="797"/>
                  </a:lnTo>
                  <a:lnTo>
                    <a:pt x="873" y="801"/>
                  </a:lnTo>
                  <a:lnTo>
                    <a:pt x="878" y="803"/>
                  </a:lnTo>
                  <a:lnTo>
                    <a:pt x="909" y="793"/>
                  </a:lnTo>
                  <a:lnTo>
                    <a:pt x="896" y="664"/>
                  </a:lnTo>
                  <a:lnTo>
                    <a:pt x="920" y="630"/>
                  </a:lnTo>
                  <a:lnTo>
                    <a:pt x="1020" y="649"/>
                  </a:lnTo>
                  <a:lnTo>
                    <a:pt x="1080" y="615"/>
                  </a:lnTo>
                  <a:lnTo>
                    <a:pt x="1137" y="628"/>
                  </a:lnTo>
                  <a:lnTo>
                    <a:pt x="1197" y="667"/>
                  </a:lnTo>
                  <a:lnTo>
                    <a:pt x="1217" y="671"/>
                  </a:lnTo>
                  <a:lnTo>
                    <a:pt x="1236" y="604"/>
                  </a:lnTo>
                  <a:lnTo>
                    <a:pt x="1342" y="514"/>
                  </a:lnTo>
                  <a:lnTo>
                    <a:pt x="1352" y="467"/>
                  </a:lnTo>
                  <a:lnTo>
                    <a:pt x="1314" y="391"/>
                  </a:lnTo>
                  <a:close/>
                </a:path>
              </a:pathLst>
            </a:custGeom>
            <a:solidFill>
              <a:srgbClr val="9FD55B"/>
            </a:solidFill>
            <a:ln w="3175">
              <a:solidFill>
                <a:srgbClr val="80AB49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96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1356537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 smtClean="0"/>
              <a:t>Turkey</a:t>
            </a:r>
            <a:endParaRPr lang="en-US" dirty="0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Editable Pins for Maps</a:t>
            </a:r>
            <a:endParaRPr lang="en-US" dirty="0"/>
          </a:p>
        </p:txBody>
      </p:sp>
      <p:grpSp>
        <p:nvGrpSpPr>
          <p:cNvPr id="35" name="Group 34"/>
          <p:cNvGrpSpPr/>
          <p:nvPr/>
        </p:nvGrpSpPr>
        <p:grpSpPr>
          <a:xfrm>
            <a:off x="2628801" y="1628801"/>
            <a:ext cx="1316895" cy="2235991"/>
            <a:chOff x="4381388" y="1557338"/>
            <a:chExt cx="1676624" cy="2846784"/>
          </a:xfrm>
        </p:grpSpPr>
        <p:sp>
          <p:nvSpPr>
            <p:cNvPr id="56" name="Freeform 5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Oval 5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Oval 5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10000" r="-1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Freeform 5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4033721" y="1628801"/>
            <a:ext cx="1316895" cy="2235991"/>
            <a:chOff x="4381388" y="1557338"/>
            <a:chExt cx="1676624" cy="2846784"/>
          </a:xfrm>
        </p:grpSpPr>
        <p:sp>
          <p:nvSpPr>
            <p:cNvPr id="52" name="Freeform 5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Oval 5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Oval 5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10000" r="-1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Freeform 5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5438641" y="1628801"/>
            <a:ext cx="1316895" cy="2235991"/>
            <a:chOff x="4381388" y="1557338"/>
            <a:chExt cx="1676624" cy="2846784"/>
          </a:xfrm>
        </p:grpSpPr>
        <p:sp>
          <p:nvSpPr>
            <p:cNvPr id="48" name="Freeform 4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Oval 4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Oval 4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10000" r="-1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Freeform 5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6843561" y="1628801"/>
            <a:ext cx="1316895" cy="2235991"/>
            <a:chOff x="4381388" y="1557338"/>
            <a:chExt cx="1676624" cy="2846784"/>
          </a:xfrm>
        </p:grpSpPr>
        <p:sp>
          <p:nvSpPr>
            <p:cNvPr id="44" name="Freeform 4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Oval 4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Oval 4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10000" r="-1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Freeform 4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8248482" y="1628801"/>
            <a:ext cx="1316895" cy="2235991"/>
            <a:chOff x="4381388" y="1557338"/>
            <a:chExt cx="1676624" cy="2846784"/>
          </a:xfrm>
        </p:grpSpPr>
        <p:sp>
          <p:nvSpPr>
            <p:cNvPr id="40" name="Freeform 3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Oval 4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Oval 4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10000" r="-1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Freeform 4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6" name="Group 65"/>
          <p:cNvGrpSpPr/>
          <p:nvPr/>
        </p:nvGrpSpPr>
        <p:grpSpPr>
          <a:xfrm>
            <a:off x="2628800" y="3999733"/>
            <a:ext cx="1987436" cy="2281887"/>
            <a:chOff x="4381388" y="1557338"/>
            <a:chExt cx="2528210" cy="2902781"/>
          </a:xfrm>
        </p:grpSpPr>
        <p:pic>
          <p:nvPicPr>
            <p:cNvPr id="67" name="Picture 66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68" name="Freeform 6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rgbClr val="3F4855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69" name="Oval 6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0" name="Oval 6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10000" r="-1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1" name="Freeform 7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90" name="Group 89"/>
          <p:cNvGrpSpPr/>
          <p:nvPr/>
        </p:nvGrpSpPr>
        <p:grpSpPr>
          <a:xfrm>
            <a:off x="4032209" y="3999733"/>
            <a:ext cx="1987436" cy="2281887"/>
            <a:chOff x="4381388" y="1557338"/>
            <a:chExt cx="2528210" cy="2902781"/>
          </a:xfrm>
        </p:grpSpPr>
        <p:pic>
          <p:nvPicPr>
            <p:cNvPr id="91" name="Picture 90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92" name="Freeform 9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3" name="Oval 9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4" name="Oval 9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10000" r="-1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5" name="Freeform 9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5435618" y="3999733"/>
            <a:ext cx="1987436" cy="2281887"/>
            <a:chOff x="4381388" y="1557338"/>
            <a:chExt cx="2528210" cy="2902781"/>
          </a:xfrm>
        </p:grpSpPr>
        <p:pic>
          <p:nvPicPr>
            <p:cNvPr id="85" name="Picture 84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6" name="Freeform 8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7" name="Oval 8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8" name="Oval 8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10000" r="-1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9" name="Freeform 8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8" name="Group 77"/>
          <p:cNvGrpSpPr/>
          <p:nvPr/>
        </p:nvGrpSpPr>
        <p:grpSpPr>
          <a:xfrm>
            <a:off x="6839027" y="3999733"/>
            <a:ext cx="1987436" cy="2281887"/>
            <a:chOff x="4381388" y="1557338"/>
            <a:chExt cx="2528210" cy="2902781"/>
          </a:xfrm>
        </p:grpSpPr>
        <p:pic>
          <p:nvPicPr>
            <p:cNvPr id="79" name="Picture 78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0" name="Freeform 7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1" name="Oval 8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2" name="Oval 8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10000" r="-1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3" name="Freeform 8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8242434" y="3999733"/>
            <a:ext cx="1987436" cy="2281887"/>
            <a:chOff x="4381388" y="1557338"/>
            <a:chExt cx="2528210" cy="2902781"/>
          </a:xfrm>
        </p:grpSpPr>
        <p:pic>
          <p:nvPicPr>
            <p:cNvPr id="73" name="Picture 72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74" name="Freeform 7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5" name="Oval 7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6" name="Oval 7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10000" r="-1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7" name="Freeform 7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sp>
        <p:nvSpPr>
          <p:cNvPr id="60" name="TextBox 59"/>
          <p:cNvSpPr txBox="1"/>
          <p:nvPr/>
        </p:nvSpPr>
        <p:spPr>
          <a:xfrm>
            <a:off x="1539465" y="3893286"/>
            <a:ext cx="110117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With shadow:</a:t>
            </a:r>
            <a:endParaRPr lang="en-US" dirty="0"/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97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001625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ubtitle 4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Your Subtitle Here</a:t>
            </a: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Turkey</a:t>
            </a:r>
          </a:p>
        </p:txBody>
      </p:sp>
      <p:sp>
        <p:nvSpPr>
          <p:cNvPr id="716" name="TextBox 715"/>
          <p:cNvSpPr txBox="1"/>
          <p:nvPr/>
        </p:nvSpPr>
        <p:spPr>
          <a:xfrm>
            <a:off x="6657106" y="1436822"/>
            <a:ext cx="3680420" cy="523220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fr-FR"/>
            </a:defPPr>
          </a:lstStyle>
          <a:p>
            <a:r>
              <a:rPr lang="en-US" sz="28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Lorem Ipsum</a:t>
            </a:r>
          </a:p>
        </p:txBody>
      </p:sp>
      <p:sp>
        <p:nvSpPr>
          <p:cNvPr id="11" name="Rectangle 10"/>
          <p:cNvSpPr/>
          <p:nvPr/>
        </p:nvSpPr>
        <p:spPr>
          <a:xfrm>
            <a:off x="6657106" y="2060849"/>
            <a:ext cx="3680420" cy="36933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lorem ipsum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fui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tristique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             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sed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tortor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turpis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dui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nunciti</a:t>
            </a:r>
            <a:endParaRPr lang="en-US" dirty="0">
              <a:solidFill>
                <a:schemeClr val="bg1">
                  <a:lumMod val="50000"/>
                </a:schemeClr>
              </a:solidFill>
            </a:endParaRPr>
          </a:p>
          <a:p>
            <a:pPr algn="just"/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sapien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eros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mauris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donec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odio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itsup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sodales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magna dolor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Id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evedin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venenatis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lacus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magnis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Felis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arcu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in tempus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praesent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est. 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enim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risunit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quisque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vitae, dolor magna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at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ven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phasellus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nunc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Vestibulum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est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vinee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platea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eu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tempor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risus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dis.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Curabitur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interdum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nulla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placerat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luctus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ut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a,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pellentesque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orci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nam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,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mattis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loremi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tincidunt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a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aptent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dirty="0" err="1">
                <a:solidFill>
                  <a:schemeClr val="bg1">
                    <a:lumMod val="50000"/>
                  </a:schemeClr>
                </a:solidFill>
              </a:rPr>
              <a:t>malesuada</a:t>
            </a:r>
            <a:r>
              <a:rPr lang="en-US" dirty="0">
                <a:solidFill>
                  <a:schemeClr val="bg1">
                    <a:lumMod val="50000"/>
                  </a:schemeClr>
                </a:solidFill>
              </a:rPr>
              <a:t>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6722988" y="2102125"/>
            <a:ext cx="833628" cy="833628"/>
            <a:chOff x="5198988" y="2102125"/>
            <a:chExt cx="833628" cy="833628"/>
          </a:xfrm>
        </p:grpSpPr>
        <p:sp>
          <p:nvSpPr>
            <p:cNvPr id="13" name="Oval 12"/>
            <p:cNvSpPr/>
            <p:nvPr/>
          </p:nvSpPr>
          <p:spPr>
            <a:xfrm>
              <a:off x="5198988" y="2102125"/>
              <a:ext cx="833628" cy="833628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10000" r="-1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Freeform 9"/>
            <p:cNvSpPr/>
            <p:nvPr/>
          </p:nvSpPr>
          <p:spPr>
            <a:xfrm>
              <a:off x="5615793" y="2102125"/>
              <a:ext cx="416823" cy="833628"/>
            </a:xfrm>
            <a:custGeom>
              <a:avLst/>
              <a:gdLst>
                <a:gd name="connsiteX0" fmla="*/ 9 w 416823"/>
                <a:gd name="connsiteY0" fmla="*/ 0 h 833628"/>
                <a:gd name="connsiteX1" fmla="*/ 416823 w 416823"/>
                <a:gd name="connsiteY1" fmla="*/ 416814 h 833628"/>
                <a:gd name="connsiteX2" fmla="*/ 9 w 416823"/>
                <a:gd name="connsiteY2" fmla="*/ 833628 h 833628"/>
                <a:gd name="connsiteX3" fmla="*/ 0 w 416823"/>
                <a:gd name="connsiteY3" fmla="*/ 833627 h 833628"/>
                <a:gd name="connsiteX4" fmla="*/ 0 w 416823"/>
                <a:gd name="connsiteY4" fmla="*/ 1 h 833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6823" h="833628">
                  <a:moveTo>
                    <a:pt x="9" y="0"/>
                  </a:moveTo>
                  <a:cubicBezTo>
                    <a:pt x="230209" y="0"/>
                    <a:pt x="416823" y="186614"/>
                    <a:pt x="416823" y="416814"/>
                  </a:cubicBezTo>
                  <a:cubicBezTo>
                    <a:pt x="416823" y="647014"/>
                    <a:pt x="230209" y="833628"/>
                    <a:pt x="9" y="833628"/>
                  </a:cubicBezTo>
                  <a:lnTo>
                    <a:pt x="0" y="83362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tx1">
                <a:alpha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2" name="Freeform 21"/>
          <p:cNvSpPr/>
          <p:nvPr/>
        </p:nvSpPr>
        <p:spPr>
          <a:xfrm>
            <a:off x="1945434" y="1320622"/>
            <a:ext cx="4155540" cy="3839423"/>
          </a:xfrm>
          <a:custGeom>
            <a:avLst/>
            <a:gdLst>
              <a:gd name="connsiteX0" fmla="*/ 2683163 w 6891715"/>
              <a:gd name="connsiteY0" fmla="*/ 6337292 h 6367455"/>
              <a:gd name="connsiteX1" fmla="*/ 2693958 w 6891715"/>
              <a:gd name="connsiteY1" fmla="*/ 6353978 h 6367455"/>
              <a:gd name="connsiteX2" fmla="*/ 2680624 w 6891715"/>
              <a:gd name="connsiteY2" fmla="*/ 6366813 h 6367455"/>
              <a:gd name="connsiteX3" fmla="*/ 2668876 w 6891715"/>
              <a:gd name="connsiteY3" fmla="*/ 6367455 h 6367455"/>
              <a:gd name="connsiteX4" fmla="*/ 2665383 w 6891715"/>
              <a:gd name="connsiteY4" fmla="*/ 6352695 h 6367455"/>
              <a:gd name="connsiteX5" fmla="*/ 2700308 w 6891715"/>
              <a:gd name="connsiteY5" fmla="*/ 6256329 h 6367455"/>
              <a:gd name="connsiteX6" fmla="*/ 2695228 w 6891715"/>
              <a:gd name="connsiteY6" fmla="*/ 6265854 h 6367455"/>
              <a:gd name="connsiteX7" fmla="*/ 2687608 w 6891715"/>
              <a:gd name="connsiteY7" fmla="*/ 6263949 h 6367455"/>
              <a:gd name="connsiteX8" fmla="*/ 2690784 w 6891715"/>
              <a:gd name="connsiteY8" fmla="*/ 6256647 h 6367455"/>
              <a:gd name="connsiteX9" fmla="*/ 2722533 w 6891715"/>
              <a:gd name="connsiteY9" fmla="*/ 6238867 h 6367455"/>
              <a:gd name="connsiteX10" fmla="*/ 2720891 w 6891715"/>
              <a:gd name="connsiteY10" fmla="*/ 6254742 h 6367455"/>
              <a:gd name="connsiteX11" fmla="*/ 2713008 w 6891715"/>
              <a:gd name="connsiteY11" fmla="*/ 6251567 h 6367455"/>
              <a:gd name="connsiteX12" fmla="*/ 2714322 w 6891715"/>
              <a:gd name="connsiteY12" fmla="*/ 6242360 h 6367455"/>
              <a:gd name="connsiteX13" fmla="*/ 4255139 w 6891715"/>
              <a:gd name="connsiteY13" fmla="*/ 6154726 h 6367455"/>
              <a:gd name="connsiteX14" fmla="*/ 4256051 w 6891715"/>
              <a:gd name="connsiteY14" fmla="*/ 6161076 h 6367455"/>
              <a:gd name="connsiteX15" fmla="*/ 4243891 w 6891715"/>
              <a:gd name="connsiteY15" fmla="*/ 6173776 h 6367455"/>
              <a:gd name="connsiteX16" fmla="*/ 4241763 w 6891715"/>
              <a:gd name="connsiteY16" fmla="*/ 6166474 h 6367455"/>
              <a:gd name="connsiteX17" fmla="*/ 4245715 w 6891715"/>
              <a:gd name="connsiteY17" fmla="*/ 6156949 h 6367455"/>
              <a:gd name="connsiteX18" fmla="*/ 4249971 w 6891715"/>
              <a:gd name="connsiteY18" fmla="*/ 6160124 h 6367455"/>
              <a:gd name="connsiteX19" fmla="*/ 3939210 w 6891715"/>
              <a:gd name="connsiteY19" fmla="*/ 6130914 h 6367455"/>
              <a:gd name="connsiteX20" fmla="*/ 3946521 w 6891715"/>
              <a:gd name="connsiteY20" fmla="*/ 6130914 h 6367455"/>
              <a:gd name="connsiteX21" fmla="*/ 3948746 w 6891715"/>
              <a:gd name="connsiteY21" fmla="*/ 6144521 h 6367455"/>
              <a:gd name="connsiteX22" fmla="*/ 3956057 w 6891715"/>
              <a:gd name="connsiteY22" fmla="*/ 6150849 h 6367455"/>
              <a:gd name="connsiteX23" fmla="*/ 3965594 w 6891715"/>
              <a:gd name="connsiteY23" fmla="*/ 6141356 h 6367455"/>
              <a:gd name="connsiteX24" fmla="*/ 3975130 w 6891715"/>
              <a:gd name="connsiteY24" fmla="*/ 6138192 h 6367455"/>
              <a:gd name="connsiteX25" fmla="*/ 3984666 w 6891715"/>
              <a:gd name="connsiteY25" fmla="*/ 6141989 h 6367455"/>
              <a:gd name="connsiteX26" fmla="*/ 3987845 w 6891715"/>
              <a:gd name="connsiteY26" fmla="*/ 6149267 h 6367455"/>
              <a:gd name="connsiteX27" fmla="*/ 3978309 w 6891715"/>
              <a:gd name="connsiteY27" fmla="*/ 6154646 h 6367455"/>
              <a:gd name="connsiteX28" fmla="*/ 3978309 w 6891715"/>
              <a:gd name="connsiteY28" fmla="*/ 6160026 h 6367455"/>
              <a:gd name="connsiteX29" fmla="*/ 3992295 w 6891715"/>
              <a:gd name="connsiteY29" fmla="*/ 6161924 h 6367455"/>
              <a:gd name="connsiteX30" fmla="*/ 3996427 w 6891715"/>
              <a:gd name="connsiteY30" fmla="*/ 6160975 h 6367455"/>
              <a:gd name="connsiteX31" fmla="*/ 4004056 w 6891715"/>
              <a:gd name="connsiteY31" fmla="*/ 6173316 h 6367455"/>
              <a:gd name="connsiteX32" fmla="*/ 4011367 w 6891715"/>
              <a:gd name="connsiteY32" fmla="*/ 6170151 h 6367455"/>
              <a:gd name="connsiteX33" fmla="*/ 4028214 w 6891715"/>
              <a:gd name="connsiteY33" fmla="*/ 6170151 h 6367455"/>
              <a:gd name="connsiteX34" fmla="*/ 4038069 w 6891715"/>
              <a:gd name="connsiteY34" fmla="*/ 6164772 h 6367455"/>
              <a:gd name="connsiteX35" fmla="*/ 4054916 w 6891715"/>
              <a:gd name="connsiteY35" fmla="*/ 6162557 h 6367455"/>
              <a:gd name="connsiteX36" fmla="*/ 4060320 w 6891715"/>
              <a:gd name="connsiteY36" fmla="*/ 6158127 h 6367455"/>
              <a:gd name="connsiteX37" fmla="*/ 4068584 w 6891715"/>
              <a:gd name="connsiteY37" fmla="*/ 6161291 h 6367455"/>
              <a:gd name="connsiteX38" fmla="*/ 4073988 w 6891715"/>
              <a:gd name="connsiteY38" fmla="*/ 6169835 h 6367455"/>
              <a:gd name="connsiteX39" fmla="*/ 4082571 w 6891715"/>
              <a:gd name="connsiteY39" fmla="*/ 6170468 h 6367455"/>
              <a:gd name="connsiteX40" fmla="*/ 4100371 w 6891715"/>
              <a:gd name="connsiteY40" fmla="*/ 6165089 h 6367455"/>
              <a:gd name="connsiteX41" fmla="*/ 4109908 w 6891715"/>
              <a:gd name="connsiteY41" fmla="*/ 6170468 h 6367455"/>
              <a:gd name="connsiteX42" fmla="*/ 4119444 w 6891715"/>
              <a:gd name="connsiteY42" fmla="*/ 6170151 h 6367455"/>
              <a:gd name="connsiteX43" fmla="*/ 4128980 w 6891715"/>
              <a:gd name="connsiteY43" fmla="*/ 6163823 h 6367455"/>
              <a:gd name="connsiteX44" fmla="*/ 4137563 w 6891715"/>
              <a:gd name="connsiteY44" fmla="*/ 6166038 h 6367455"/>
              <a:gd name="connsiteX45" fmla="*/ 4135337 w 6891715"/>
              <a:gd name="connsiteY45" fmla="*/ 6172366 h 6367455"/>
              <a:gd name="connsiteX46" fmla="*/ 4137563 w 6891715"/>
              <a:gd name="connsiteY46" fmla="*/ 6180594 h 6367455"/>
              <a:gd name="connsiteX47" fmla="*/ 4142013 w 6891715"/>
              <a:gd name="connsiteY47" fmla="*/ 6188821 h 6367455"/>
              <a:gd name="connsiteX48" fmla="*/ 4149324 w 6891715"/>
              <a:gd name="connsiteY48" fmla="*/ 6191985 h 6367455"/>
              <a:gd name="connsiteX49" fmla="*/ 4156635 w 6891715"/>
              <a:gd name="connsiteY49" fmla="*/ 6184707 h 6367455"/>
              <a:gd name="connsiteX50" fmla="*/ 4163946 w 6891715"/>
              <a:gd name="connsiteY50" fmla="*/ 6181543 h 6367455"/>
              <a:gd name="connsiteX51" fmla="*/ 4175707 w 6891715"/>
              <a:gd name="connsiteY51" fmla="*/ 6184707 h 6367455"/>
              <a:gd name="connsiteX52" fmla="*/ 4179840 w 6891715"/>
              <a:gd name="connsiteY52" fmla="*/ 6177113 h 6367455"/>
              <a:gd name="connsiteX53" fmla="*/ 4181111 w 6891715"/>
              <a:gd name="connsiteY53" fmla="*/ 6169835 h 6367455"/>
              <a:gd name="connsiteX54" fmla="*/ 4185243 w 6891715"/>
              <a:gd name="connsiteY54" fmla="*/ 6167620 h 6367455"/>
              <a:gd name="connsiteX55" fmla="*/ 4184290 w 6891715"/>
              <a:gd name="connsiteY55" fmla="*/ 6176164 h 6367455"/>
              <a:gd name="connsiteX56" fmla="*/ 4189376 w 6891715"/>
              <a:gd name="connsiteY56" fmla="*/ 6184391 h 6367455"/>
              <a:gd name="connsiteX57" fmla="*/ 4188422 w 6891715"/>
              <a:gd name="connsiteY57" fmla="*/ 6188504 h 6367455"/>
              <a:gd name="connsiteX58" fmla="*/ 4186197 w 6891715"/>
              <a:gd name="connsiteY58" fmla="*/ 6195782 h 6367455"/>
              <a:gd name="connsiteX59" fmla="*/ 4179204 w 6891715"/>
              <a:gd name="connsiteY59" fmla="*/ 6206541 h 6367455"/>
              <a:gd name="connsiteX60" fmla="*/ 4170621 w 6891715"/>
              <a:gd name="connsiteY60" fmla="*/ 6210654 h 6367455"/>
              <a:gd name="connsiteX61" fmla="*/ 4164264 w 6891715"/>
              <a:gd name="connsiteY61" fmla="*/ 6205908 h 6367455"/>
              <a:gd name="connsiteX62" fmla="*/ 4152820 w 6891715"/>
              <a:gd name="connsiteY62" fmla="*/ 6212237 h 6367455"/>
              <a:gd name="connsiteX63" fmla="*/ 4144238 w 6891715"/>
              <a:gd name="connsiteY63" fmla="*/ 6213186 h 6367455"/>
              <a:gd name="connsiteX64" fmla="*/ 4128344 w 6891715"/>
              <a:gd name="connsiteY64" fmla="*/ 6207807 h 6367455"/>
              <a:gd name="connsiteX65" fmla="*/ 4114358 w 6891715"/>
              <a:gd name="connsiteY65" fmla="*/ 6212553 h 6367455"/>
              <a:gd name="connsiteX66" fmla="*/ 4103232 w 6891715"/>
              <a:gd name="connsiteY66" fmla="*/ 6208123 h 6367455"/>
              <a:gd name="connsiteX67" fmla="*/ 4085114 w 6891715"/>
              <a:gd name="connsiteY67" fmla="*/ 6208756 h 6367455"/>
              <a:gd name="connsiteX68" fmla="*/ 4074306 w 6891715"/>
              <a:gd name="connsiteY68" fmla="*/ 6218249 h 6367455"/>
              <a:gd name="connsiteX69" fmla="*/ 4066995 w 6891715"/>
              <a:gd name="connsiteY69" fmla="*/ 6221413 h 6367455"/>
              <a:gd name="connsiteX70" fmla="*/ 4051101 w 6891715"/>
              <a:gd name="connsiteY70" fmla="*/ 6221413 h 6367455"/>
              <a:gd name="connsiteX71" fmla="*/ 4045697 w 6891715"/>
              <a:gd name="connsiteY71" fmla="*/ 6224577 h 6367455"/>
              <a:gd name="connsiteX72" fmla="*/ 4041565 w 6891715"/>
              <a:gd name="connsiteY72" fmla="*/ 6222362 h 6367455"/>
              <a:gd name="connsiteX73" fmla="*/ 4045697 w 6891715"/>
              <a:gd name="connsiteY73" fmla="*/ 6211920 h 6367455"/>
              <a:gd name="connsiteX74" fmla="*/ 4037115 w 6891715"/>
              <a:gd name="connsiteY74" fmla="*/ 6202744 h 6367455"/>
              <a:gd name="connsiteX75" fmla="*/ 4024400 w 6891715"/>
              <a:gd name="connsiteY75" fmla="*/ 6194200 h 6367455"/>
              <a:gd name="connsiteX76" fmla="*/ 4014864 w 6891715"/>
              <a:gd name="connsiteY76" fmla="*/ 6197681 h 6367455"/>
              <a:gd name="connsiteX77" fmla="*/ 4003103 w 6891715"/>
              <a:gd name="connsiteY77" fmla="*/ 6194516 h 6367455"/>
              <a:gd name="connsiteX78" fmla="*/ 3992613 w 6891715"/>
              <a:gd name="connsiteY78" fmla="*/ 6191352 h 6367455"/>
              <a:gd name="connsiteX79" fmla="*/ 3979898 w 6891715"/>
              <a:gd name="connsiteY79" fmla="*/ 6192618 h 6367455"/>
              <a:gd name="connsiteX80" fmla="*/ 3970362 w 6891715"/>
              <a:gd name="connsiteY80" fmla="*/ 6184391 h 6367455"/>
              <a:gd name="connsiteX81" fmla="*/ 3954468 w 6891715"/>
              <a:gd name="connsiteY81" fmla="*/ 6179961 h 6367455"/>
              <a:gd name="connsiteX82" fmla="*/ 3944614 w 6891715"/>
              <a:gd name="connsiteY82" fmla="*/ 6184707 h 6367455"/>
              <a:gd name="connsiteX83" fmla="*/ 3933171 w 6891715"/>
              <a:gd name="connsiteY83" fmla="*/ 6188821 h 6367455"/>
              <a:gd name="connsiteX84" fmla="*/ 3925542 w 6891715"/>
              <a:gd name="connsiteY84" fmla="*/ 6178379 h 6367455"/>
              <a:gd name="connsiteX85" fmla="*/ 3923634 w 6891715"/>
              <a:gd name="connsiteY85" fmla="*/ 6167620 h 6367455"/>
              <a:gd name="connsiteX86" fmla="*/ 3924588 w 6891715"/>
              <a:gd name="connsiteY86" fmla="*/ 6157494 h 6367455"/>
              <a:gd name="connsiteX87" fmla="*/ 3919184 w 6891715"/>
              <a:gd name="connsiteY87" fmla="*/ 6148951 h 6367455"/>
              <a:gd name="connsiteX88" fmla="*/ 3919820 w 6891715"/>
              <a:gd name="connsiteY88" fmla="*/ 6142622 h 6367455"/>
              <a:gd name="connsiteX89" fmla="*/ 3917913 w 6891715"/>
              <a:gd name="connsiteY89" fmla="*/ 6136294 h 6367455"/>
              <a:gd name="connsiteX90" fmla="*/ 3925224 w 6891715"/>
              <a:gd name="connsiteY90" fmla="*/ 6139458 h 6367455"/>
              <a:gd name="connsiteX91" fmla="*/ 3932853 w 6891715"/>
              <a:gd name="connsiteY91" fmla="*/ 6150216 h 6367455"/>
              <a:gd name="connsiteX92" fmla="*/ 3938257 w 6891715"/>
              <a:gd name="connsiteY92" fmla="*/ 6154014 h 6367455"/>
              <a:gd name="connsiteX93" fmla="*/ 3943343 w 6891715"/>
              <a:gd name="connsiteY93" fmla="*/ 6148634 h 6367455"/>
              <a:gd name="connsiteX94" fmla="*/ 3934760 w 6891715"/>
              <a:gd name="connsiteY94" fmla="*/ 6140407 h 6367455"/>
              <a:gd name="connsiteX95" fmla="*/ 4979304 w 6891715"/>
              <a:gd name="connsiteY95" fmla="*/ 6116626 h 6367455"/>
              <a:gd name="connsiteX96" fmla="*/ 4987888 w 6891715"/>
              <a:gd name="connsiteY96" fmla="*/ 6116626 h 6367455"/>
              <a:gd name="connsiteX97" fmla="*/ 4983755 w 6891715"/>
              <a:gd name="connsiteY97" fmla="*/ 6126107 h 6367455"/>
              <a:gd name="connsiteX98" fmla="*/ 4969765 w 6891715"/>
              <a:gd name="connsiteY98" fmla="*/ 6130216 h 6367455"/>
              <a:gd name="connsiteX99" fmla="*/ 4970719 w 6891715"/>
              <a:gd name="connsiteY99" fmla="*/ 6138748 h 6367455"/>
              <a:gd name="connsiteX100" fmla="*/ 4955140 w 6891715"/>
              <a:gd name="connsiteY100" fmla="*/ 6149177 h 6367455"/>
              <a:gd name="connsiteX101" fmla="*/ 4944648 w 6891715"/>
              <a:gd name="connsiteY101" fmla="*/ 6155498 h 6367455"/>
              <a:gd name="connsiteX102" fmla="*/ 4934155 w 6891715"/>
              <a:gd name="connsiteY102" fmla="*/ 6168139 h 6367455"/>
              <a:gd name="connsiteX103" fmla="*/ 4919530 w 6891715"/>
              <a:gd name="connsiteY103" fmla="*/ 6180148 h 6367455"/>
              <a:gd name="connsiteX104" fmla="*/ 4919848 w 6891715"/>
              <a:gd name="connsiteY104" fmla="*/ 6181412 h 6367455"/>
              <a:gd name="connsiteX105" fmla="*/ 4922709 w 6891715"/>
              <a:gd name="connsiteY105" fmla="*/ 6190577 h 6367455"/>
              <a:gd name="connsiteX106" fmla="*/ 4925889 w 6891715"/>
              <a:gd name="connsiteY106" fmla="*/ 6194370 h 6367455"/>
              <a:gd name="connsiteX107" fmla="*/ 4932248 w 6891715"/>
              <a:gd name="connsiteY107" fmla="*/ 6201954 h 6367455"/>
              <a:gd name="connsiteX108" fmla="*/ 4934473 w 6891715"/>
              <a:gd name="connsiteY108" fmla="*/ 6211435 h 6367455"/>
              <a:gd name="connsiteX109" fmla="*/ 4927161 w 6891715"/>
              <a:gd name="connsiteY109" fmla="*/ 6212699 h 6367455"/>
              <a:gd name="connsiteX110" fmla="*/ 4924935 w 6891715"/>
              <a:gd name="connsiteY110" fmla="*/ 6206379 h 6367455"/>
              <a:gd name="connsiteX111" fmla="*/ 4916351 w 6891715"/>
              <a:gd name="connsiteY111" fmla="*/ 6206379 h 6367455"/>
              <a:gd name="connsiteX112" fmla="*/ 4909356 w 6891715"/>
              <a:gd name="connsiteY112" fmla="*/ 6208275 h 6367455"/>
              <a:gd name="connsiteX113" fmla="*/ 4902997 w 6891715"/>
              <a:gd name="connsiteY113" fmla="*/ 6214596 h 6367455"/>
              <a:gd name="connsiteX114" fmla="*/ 4892187 w 6891715"/>
              <a:gd name="connsiteY114" fmla="*/ 6226289 h 6367455"/>
              <a:gd name="connsiteX115" fmla="*/ 4871202 w 6891715"/>
              <a:gd name="connsiteY115" fmla="*/ 6238298 h 6367455"/>
              <a:gd name="connsiteX116" fmla="*/ 4851172 w 6891715"/>
              <a:gd name="connsiteY116" fmla="*/ 6240510 h 6367455"/>
              <a:gd name="connsiteX117" fmla="*/ 4835274 w 6891715"/>
              <a:gd name="connsiteY117" fmla="*/ 6238614 h 6367455"/>
              <a:gd name="connsiteX118" fmla="*/ 4826690 w 6891715"/>
              <a:gd name="connsiteY118" fmla="*/ 6246199 h 6367455"/>
              <a:gd name="connsiteX119" fmla="*/ 4828916 w 6891715"/>
              <a:gd name="connsiteY119" fmla="*/ 6253151 h 6367455"/>
              <a:gd name="connsiteX120" fmla="*/ 4821285 w 6891715"/>
              <a:gd name="connsiteY120" fmla="*/ 6251255 h 6367455"/>
              <a:gd name="connsiteX121" fmla="*/ 4806341 w 6891715"/>
              <a:gd name="connsiteY121" fmla="*/ 6248095 h 6367455"/>
              <a:gd name="connsiteX122" fmla="*/ 4781224 w 6891715"/>
              <a:gd name="connsiteY122" fmla="*/ 6246515 h 6367455"/>
              <a:gd name="connsiteX123" fmla="*/ 4776773 w 6891715"/>
              <a:gd name="connsiteY123" fmla="*/ 6237982 h 6367455"/>
              <a:gd name="connsiteX124" fmla="*/ 4773593 w 6891715"/>
              <a:gd name="connsiteY124" fmla="*/ 6228501 h 6367455"/>
              <a:gd name="connsiteX125" fmla="*/ 4764055 w 6891715"/>
              <a:gd name="connsiteY125" fmla="*/ 6220284 h 6367455"/>
              <a:gd name="connsiteX126" fmla="*/ 4762783 w 6891715"/>
              <a:gd name="connsiteY126" fmla="*/ 6209855 h 6367455"/>
              <a:gd name="connsiteX127" fmla="*/ 4760875 w 6891715"/>
              <a:gd name="connsiteY127" fmla="*/ 6201322 h 6367455"/>
              <a:gd name="connsiteX128" fmla="*/ 4772321 w 6891715"/>
              <a:gd name="connsiteY128" fmla="*/ 6203535 h 6367455"/>
              <a:gd name="connsiteX129" fmla="*/ 4778998 w 6891715"/>
              <a:gd name="connsiteY129" fmla="*/ 6206695 h 6367455"/>
              <a:gd name="connsiteX130" fmla="*/ 4789172 w 6891715"/>
              <a:gd name="connsiteY130" fmla="*/ 6189629 h 6367455"/>
              <a:gd name="connsiteX131" fmla="*/ 4796803 w 6891715"/>
              <a:gd name="connsiteY131" fmla="*/ 6186469 h 6367455"/>
              <a:gd name="connsiteX132" fmla="*/ 4806023 w 6891715"/>
              <a:gd name="connsiteY132" fmla="*/ 6182993 h 6367455"/>
              <a:gd name="connsiteX133" fmla="*/ 4826372 w 6891715"/>
              <a:gd name="connsiteY133" fmla="*/ 6185205 h 6367455"/>
              <a:gd name="connsiteX134" fmla="*/ 4827008 w 6891715"/>
              <a:gd name="connsiteY134" fmla="*/ 6177620 h 6367455"/>
              <a:gd name="connsiteX135" fmla="*/ 4827008 w 6891715"/>
              <a:gd name="connsiteY135" fmla="*/ 6175724 h 6367455"/>
              <a:gd name="connsiteX136" fmla="*/ 4826054 w 6891715"/>
              <a:gd name="connsiteY136" fmla="*/ 6164031 h 6367455"/>
              <a:gd name="connsiteX137" fmla="*/ 4837500 w 6891715"/>
              <a:gd name="connsiteY137" fmla="*/ 6164979 h 6367455"/>
              <a:gd name="connsiteX138" fmla="*/ 4845131 w 6891715"/>
              <a:gd name="connsiteY138" fmla="*/ 6171299 h 6367455"/>
              <a:gd name="connsiteX139" fmla="*/ 4864207 w 6891715"/>
              <a:gd name="connsiteY139" fmla="*/ 6173196 h 6367455"/>
              <a:gd name="connsiteX140" fmla="*/ 4882330 w 6891715"/>
              <a:gd name="connsiteY140" fmla="*/ 6165927 h 6367455"/>
              <a:gd name="connsiteX141" fmla="*/ 4914761 w 6891715"/>
              <a:gd name="connsiteY141" fmla="*/ 6154866 h 6367455"/>
              <a:gd name="connsiteX142" fmla="*/ 4939243 w 6891715"/>
              <a:gd name="connsiteY142" fmla="*/ 6145385 h 6367455"/>
              <a:gd name="connsiteX143" fmla="*/ 4957048 w 6891715"/>
              <a:gd name="connsiteY143" fmla="*/ 6130532 h 6367455"/>
              <a:gd name="connsiteX144" fmla="*/ 4970719 w 6891715"/>
              <a:gd name="connsiteY144" fmla="*/ 6126107 h 6367455"/>
              <a:gd name="connsiteX145" fmla="*/ 4269809 w 6891715"/>
              <a:gd name="connsiteY145" fmla="*/ 6099164 h 6367455"/>
              <a:gd name="connsiteX146" fmla="*/ 4278081 w 6891715"/>
              <a:gd name="connsiteY146" fmla="*/ 6107690 h 6367455"/>
              <a:gd name="connsiteX147" fmla="*/ 4273179 w 6891715"/>
              <a:gd name="connsiteY147" fmla="*/ 6110848 h 6367455"/>
              <a:gd name="connsiteX148" fmla="*/ 4273179 w 6891715"/>
              <a:gd name="connsiteY148" fmla="*/ 6119059 h 6367455"/>
              <a:gd name="connsiteX149" fmla="*/ 4271341 w 6891715"/>
              <a:gd name="connsiteY149" fmla="*/ 6131691 h 6367455"/>
              <a:gd name="connsiteX150" fmla="*/ 4281451 w 6891715"/>
              <a:gd name="connsiteY150" fmla="*/ 6138955 h 6367455"/>
              <a:gd name="connsiteX151" fmla="*/ 4275630 w 6891715"/>
              <a:gd name="connsiteY151" fmla="*/ 6154744 h 6367455"/>
              <a:gd name="connsiteX152" fmla="*/ 4266439 w 6891715"/>
              <a:gd name="connsiteY152" fmla="*/ 6157902 h 6367455"/>
              <a:gd name="connsiteX153" fmla="*/ 4265520 w 6891715"/>
              <a:gd name="connsiteY153" fmla="*/ 6154744 h 6367455"/>
              <a:gd name="connsiteX154" fmla="*/ 4271341 w 6891715"/>
              <a:gd name="connsiteY154" fmla="*/ 6143376 h 6367455"/>
              <a:gd name="connsiteX155" fmla="*/ 4263988 w 6891715"/>
              <a:gd name="connsiteY155" fmla="*/ 6135797 h 6367455"/>
              <a:gd name="connsiteX156" fmla="*/ 4265213 w 6891715"/>
              <a:gd name="connsiteY156" fmla="*/ 6129481 h 6367455"/>
              <a:gd name="connsiteX157" fmla="*/ 4267051 w 6891715"/>
              <a:gd name="connsiteY157" fmla="*/ 6122533 h 6367455"/>
              <a:gd name="connsiteX158" fmla="*/ 4267051 w 6891715"/>
              <a:gd name="connsiteY158" fmla="*/ 6114954 h 6367455"/>
              <a:gd name="connsiteX159" fmla="*/ 4271953 w 6891715"/>
              <a:gd name="connsiteY159" fmla="*/ 6107690 h 6367455"/>
              <a:gd name="connsiteX160" fmla="*/ 3049239 w 6891715"/>
              <a:gd name="connsiteY160" fmla="*/ 6092814 h 6367455"/>
              <a:gd name="connsiteX161" fmla="*/ 3061023 w 6891715"/>
              <a:gd name="connsiteY161" fmla="*/ 6092814 h 6367455"/>
              <a:gd name="connsiteX162" fmla="*/ 3070188 w 6891715"/>
              <a:gd name="connsiteY162" fmla="*/ 6099703 h 6367455"/>
              <a:gd name="connsiteX163" fmla="*/ 3064623 w 6891715"/>
              <a:gd name="connsiteY163" fmla="*/ 6107790 h 6367455"/>
              <a:gd name="connsiteX164" fmla="*/ 3052513 w 6891715"/>
              <a:gd name="connsiteY164" fmla="*/ 6108689 h 6367455"/>
              <a:gd name="connsiteX165" fmla="*/ 3048257 w 6891715"/>
              <a:gd name="connsiteY165" fmla="*/ 6107790 h 6367455"/>
              <a:gd name="connsiteX166" fmla="*/ 3038438 w 6891715"/>
              <a:gd name="connsiteY166" fmla="*/ 6097007 h 6367455"/>
              <a:gd name="connsiteX167" fmla="*/ 3038243 w 6891715"/>
              <a:gd name="connsiteY167" fmla="*/ 6081701 h 6367455"/>
              <a:gd name="connsiteX168" fmla="*/ 3041613 w 6891715"/>
              <a:gd name="connsiteY168" fmla="*/ 6088628 h 6367455"/>
              <a:gd name="connsiteX169" fmla="*/ 3032422 w 6891715"/>
              <a:gd name="connsiteY169" fmla="*/ 6094401 h 6367455"/>
              <a:gd name="connsiteX170" fmla="*/ 3024150 w 6891715"/>
              <a:gd name="connsiteY170" fmla="*/ 6082855 h 6367455"/>
              <a:gd name="connsiteX171" fmla="*/ 3863987 w 6891715"/>
              <a:gd name="connsiteY171" fmla="*/ 6053126 h 6367455"/>
              <a:gd name="connsiteX172" fmla="*/ 3875919 w 6891715"/>
              <a:gd name="connsiteY172" fmla="*/ 6056271 h 6367455"/>
              <a:gd name="connsiteX173" fmla="*/ 3881401 w 6891715"/>
              <a:gd name="connsiteY173" fmla="*/ 6066964 h 6367455"/>
              <a:gd name="connsiteX174" fmla="*/ 3875919 w 6891715"/>
              <a:gd name="connsiteY174" fmla="*/ 6067908 h 6367455"/>
              <a:gd name="connsiteX175" fmla="*/ 3880111 w 6891715"/>
              <a:gd name="connsiteY175" fmla="*/ 6079230 h 6367455"/>
              <a:gd name="connsiteX176" fmla="*/ 3876886 w 6891715"/>
              <a:gd name="connsiteY176" fmla="*/ 6086464 h 6367455"/>
              <a:gd name="connsiteX177" fmla="*/ 3865277 w 6891715"/>
              <a:gd name="connsiteY177" fmla="*/ 6084891 h 6367455"/>
              <a:gd name="connsiteX178" fmla="*/ 3860763 w 6891715"/>
              <a:gd name="connsiteY178" fmla="*/ 6066021 h 6367455"/>
              <a:gd name="connsiteX179" fmla="*/ 4100970 w 6891715"/>
              <a:gd name="connsiteY179" fmla="*/ 6043601 h 6367455"/>
              <a:gd name="connsiteX180" fmla="*/ 4111588 w 6891715"/>
              <a:gd name="connsiteY180" fmla="*/ 6057374 h 6367455"/>
              <a:gd name="connsiteX181" fmla="*/ 4101282 w 6891715"/>
              <a:gd name="connsiteY181" fmla="*/ 6065826 h 6367455"/>
              <a:gd name="connsiteX182" fmla="*/ 4103156 w 6891715"/>
              <a:gd name="connsiteY182" fmla="*/ 6054244 h 6367455"/>
              <a:gd name="connsiteX183" fmla="*/ 4098784 w 6891715"/>
              <a:gd name="connsiteY183" fmla="*/ 6049861 h 6367455"/>
              <a:gd name="connsiteX184" fmla="*/ 4092850 w 6891715"/>
              <a:gd name="connsiteY184" fmla="*/ 6051113 h 6367455"/>
              <a:gd name="connsiteX185" fmla="*/ 4092538 w 6891715"/>
              <a:gd name="connsiteY185" fmla="*/ 6046105 h 6367455"/>
              <a:gd name="connsiteX186" fmla="*/ 4379876 w 6891715"/>
              <a:gd name="connsiteY186" fmla="*/ 6040426 h 6367455"/>
              <a:gd name="connsiteX187" fmla="*/ 4379876 w 6891715"/>
              <a:gd name="connsiteY187" fmla="*/ 6051117 h 6367455"/>
              <a:gd name="connsiteX188" fmla="*/ 4366858 w 6891715"/>
              <a:gd name="connsiteY188" fmla="*/ 6060550 h 6367455"/>
              <a:gd name="connsiteX189" fmla="*/ 4364318 w 6891715"/>
              <a:gd name="connsiteY189" fmla="*/ 6075014 h 6367455"/>
              <a:gd name="connsiteX190" fmla="*/ 4352888 w 6891715"/>
              <a:gd name="connsiteY190" fmla="*/ 6098282 h 6367455"/>
              <a:gd name="connsiteX191" fmla="*/ 4333838 w 6891715"/>
              <a:gd name="connsiteY191" fmla="*/ 6105514 h 6367455"/>
              <a:gd name="connsiteX192" fmla="*/ 4335425 w 6891715"/>
              <a:gd name="connsiteY192" fmla="*/ 6088849 h 6367455"/>
              <a:gd name="connsiteX193" fmla="*/ 4324313 w 6891715"/>
              <a:gd name="connsiteY193" fmla="*/ 6089163 h 6367455"/>
              <a:gd name="connsiteX194" fmla="*/ 4328123 w 6891715"/>
              <a:gd name="connsiteY194" fmla="*/ 6083818 h 6367455"/>
              <a:gd name="connsiteX195" fmla="*/ 4333520 w 6891715"/>
              <a:gd name="connsiteY195" fmla="*/ 6070297 h 6367455"/>
              <a:gd name="connsiteX196" fmla="*/ 4345903 w 6891715"/>
              <a:gd name="connsiteY196" fmla="*/ 6053318 h 6367455"/>
              <a:gd name="connsiteX197" fmla="*/ 4360508 w 6891715"/>
              <a:gd name="connsiteY197" fmla="*/ 6048287 h 6367455"/>
              <a:gd name="connsiteX198" fmla="*/ 4333108 w 6891715"/>
              <a:gd name="connsiteY198" fmla="*/ 6021376 h 6367455"/>
              <a:gd name="connsiteX199" fmla="*/ 4337013 w 6891715"/>
              <a:gd name="connsiteY199" fmla="*/ 6023281 h 6367455"/>
              <a:gd name="connsiteX200" fmla="*/ 4334610 w 6891715"/>
              <a:gd name="connsiteY200" fmla="*/ 6030266 h 6367455"/>
              <a:gd name="connsiteX201" fmla="*/ 4325900 w 6891715"/>
              <a:gd name="connsiteY201" fmla="*/ 6030901 h 6367455"/>
              <a:gd name="connsiteX202" fmla="*/ 4191713 w 6891715"/>
              <a:gd name="connsiteY202" fmla="*/ 6019789 h 6367455"/>
              <a:gd name="connsiteX203" fmla="*/ 4195726 w 6891715"/>
              <a:gd name="connsiteY203" fmla="*/ 6021376 h 6367455"/>
              <a:gd name="connsiteX204" fmla="*/ 4187700 w 6891715"/>
              <a:gd name="connsiteY204" fmla="*/ 6034077 h 6367455"/>
              <a:gd name="connsiteX205" fmla="*/ 4184613 w 6891715"/>
              <a:gd name="connsiteY205" fmla="*/ 6029314 h 6367455"/>
              <a:gd name="connsiteX206" fmla="*/ 3752636 w 6891715"/>
              <a:gd name="connsiteY206" fmla="*/ 6002326 h 6367455"/>
              <a:gd name="connsiteX207" fmla="*/ 3754400 w 6891715"/>
              <a:gd name="connsiteY207" fmla="*/ 6015026 h 6367455"/>
              <a:gd name="connsiteX208" fmla="*/ 3748050 w 6891715"/>
              <a:gd name="connsiteY208" fmla="*/ 6006165 h 6367455"/>
              <a:gd name="connsiteX209" fmla="*/ 4012798 w 6891715"/>
              <a:gd name="connsiteY209" fmla="*/ 5995976 h 6367455"/>
              <a:gd name="connsiteX210" fmla="*/ 4024276 w 6891715"/>
              <a:gd name="connsiteY210" fmla="*/ 6005183 h 6367455"/>
              <a:gd name="connsiteX211" fmla="*/ 4014970 w 6891715"/>
              <a:gd name="connsiteY211" fmla="*/ 6022011 h 6367455"/>
              <a:gd name="connsiteX212" fmla="*/ 4008145 w 6891715"/>
              <a:gd name="connsiteY212" fmla="*/ 6026139 h 6367455"/>
              <a:gd name="connsiteX213" fmla="*/ 4001941 w 6891715"/>
              <a:gd name="connsiteY213" fmla="*/ 6024234 h 6367455"/>
              <a:gd name="connsiteX214" fmla="*/ 3997288 w 6891715"/>
              <a:gd name="connsiteY214" fmla="*/ 6018201 h 6367455"/>
              <a:gd name="connsiteX215" fmla="*/ 4005663 w 6891715"/>
              <a:gd name="connsiteY215" fmla="*/ 6015661 h 6367455"/>
              <a:gd name="connsiteX216" fmla="*/ 3998218 w 6891715"/>
              <a:gd name="connsiteY216" fmla="*/ 6010581 h 6367455"/>
              <a:gd name="connsiteX217" fmla="*/ 4001320 w 6891715"/>
              <a:gd name="connsiteY217" fmla="*/ 6007406 h 6367455"/>
              <a:gd name="connsiteX218" fmla="*/ 4011867 w 6891715"/>
              <a:gd name="connsiteY218" fmla="*/ 6008358 h 6367455"/>
              <a:gd name="connsiteX219" fmla="*/ 4015900 w 6891715"/>
              <a:gd name="connsiteY219" fmla="*/ 6008358 h 6367455"/>
              <a:gd name="connsiteX220" fmla="*/ 4011867 w 6891715"/>
              <a:gd name="connsiteY220" fmla="*/ 6001056 h 6367455"/>
              <a:gd name="connsiteX221" fmla="*/ 4097132 w 6891715"/>
              <a:gd name="connsiteY221" fmla="*/ 5994389 h 6367455"/>
              <a:gd name="connsiteX222" fmla="*/ 4100476 w 6891715"/>
              <a:gd name="connsiteY222" fmla="*/ 6005330 h 6367455"/>
              <a:gd name="connsiteX223" fmla="*/ 4097740 w 6891715"/>
              <a:gd name="connsiteY223" fmla="*/ 6018202 h 6367455"/>
              <a:gd name="connsiteX224" fmla="*/ 4086188 w 6891715"/>
              <a:gd name="connsiteY224" fmla="*/ 6005652 h 6367455"/>
              <a:gd name="connsiteX225" fmla="*/ 4086188 w 6891715"/>
              <a:gd name="connsiteY225" fmla="*/ 5997929 h 6367455"/>
              <a:gd name="connsiteX226" fmla="*/ 4278593 w 6891715"/>
              <a:gd name="connsiteY226" fmla="*/ 5988039 h 6367455"/>
              <a:gd name="connsiteX227" fmla="*/ 4284943 w 6891715"/>
              <a:gd name="connsiteY227" fmla="*/ 5988039 h 6367455"/>
              <a:gd name="connsiteX228" fmla="*/ 4292563 w 6891715"/>
              <a:gd name="connsiteY228" fmla="*/ 5991214 h 6367455"/>
              <a:gd name="connsiteX229" fmla="*/ 4286213 w 6891715"/>
              <a:gd name="connsiteY229" fmla="*/ 5994389 h 6367455"/>
              <a:gd name="connsiteX230" fmla="*/ 4282085 w 6891715"/>
              <a:gd name="connsiteY230" fmla="*/ 5999786 h 6367455"/>
              <a:gd name="connsiteX231" fmla="*/ 4270655 w 6891715"/>
              <a:gd name="connsiteY231" fmla="*/ 5997564 h 6367455"/>
              <a:gd name="connsiteX232" fmla="*/ 4256685 w 6891715"/>
              <a:gd name="connsiteY232" fmla="*/ 6003914 h 6367455"/>
              <a:gd name="connsiteX233" fmla="*/ 4258908 w 6891715"/>
              <a:gd name="connsiteY233" fmla="*/ 6019789 h 6367455"/>
              <a:gd name="connsiteX234" fmla="*/ 4251288 w 6891715"/>
              <a:gd name="connsiteY234" fmla="*/ 6013439 h 6367455"/>
              <a:gd name="connsiteX235" fmla="*/ 4253510 w 6891715"/>
              <a:gd name="connsiteY235" fmla="*/ 6000739 h 6367455"/>
              <a:gd name="connsiteX236" fmla="*/ 4262718 w 6891715"/>
              <a:gd name="connsiteY236" fmla="*/ 5989309 h 6367455"/>
              <a:gd name="connsiteX237" fmla="*/ 4044769 w 6891715"/>
              <a:gd name="connsiteY237" fmla="*/ 5988039 h 6367455"/>
              <a:gd name="connsiteX238" fmla="*/ 4050157 w 6891715"/>
              <a:gd name="connsiteY238" fmla="*/ 5994389 h 6367455"/>
              <a:gd name="connsiteX239" fmla="*/ 4052851 w 6891715"/>
              <a:gd name="connsiteY239" fmla="*/ 6001691 h 6367455"/>
              <a:gd name="connsiteX240" fmla="*/ 4042748 w 6891715"/>
              <a:gd name="connsiteY240" fmla="*/ 6007089 h 6367455"/>
              <a:gd name="connsiteX241" fmla="*/ 4041738 w 6891715"/>
              <a:gd name="connsiteY241" fmla="*/ 6002009 h 6367455"/>
              <a:gd name="connsiteX242" fmla="*/ 2784354 w 6891715"/>
              <a:gd name="connsiteY242" fmla="*/ 5988039 h 6367455"/>
              <a:gd name="connsiteX243" fmla="*/ 2798725 w 6891715"/>
              <a:gd name="connsiteY243" fmla="*/ 5999034 h 6367455"/>
              <a:gd name="connsiteX244" fmla="*/ 2788699 w 6891715"/>
              <a:gd name="connsiteY244" fmla="*/ 6005502 h 6367455"/>
              <a:gd name="connsiteX245" fmla="*/ 2779675 w 6891715"/>
              <a:gd name="connsiteY245" fmla="*/ 5992566 h 6367455"/>
              <a:gd name="connsiteX246" fmla="*/ 4162388 w 6891715"/>
              <a:gd name="connsiteY246" fmla="*/ 5973751 h 6367455"/>
              <a:gd name="connsiteX247" fmla="*/ 4157943 w 6891715"/>
              <a:gd name="connsiteY247" fmla="*/ 5978006 h 6367455"/>
              <a:gd name="connsiteX248" fmla="*/ 4156038 w 6891715"/>
              <a:gd name="connsiteY248" fmla="*/ 5991099 h 6367455"/>
              <a:gd name="connsiteX249" fmla="*/ 4147783 w 6891715"/>
              <a:gd name="connsiteY249" fmla="*/ 6000918 h 6367455"/>
              <a:gd name="connsiteX250" fmla="*/ 4133813 w 6891715"/>
              <a:gd name="connsiteY250" fmla="*/ 6005501 h 6367455"/>
              <a:gd name="connsiteX251" fmla="*/ 4136035 w 6891715"/>
              <a:gd name="connsiteY251" fmla="*/ 5994372 h 6367455"/>
              <a:gd name="connsiteX252" fmla="*/ 4150640 w 6891715"/>
              <a:gd name="connsiteY252" fmla="*/ 5986844 h 6367455"/>
              <a:gd name="connsiteX253" fmla="*/ 4151593 w 6891715"/>
              <a:gd name="connsiteY253" fmla="*/ 5974733 h 6367455"/>
              <a:gd name="connsiteX254" fmla="*/ 4248322 w 6891715"/>
              <a:gd name="connsiteY254" fmla="*/ 5964226 h 6367455"/>
              <a:gd name="connsiteX255" fmla="*/ 4257308 w 6891715"/>
              <a:gd name="connsiteY255" fmla="*/ 5967568 h 6367455"/>
              <a:gd name="connsiteX256" fmla="*/ 4262400 w 6891715"/>
              <a:gd name="connsiteY256" fmla="*/ 5977594 h 6367455"/>
              <a:gd name="connsiteX257" fmla="*/ 4250419 w 6891715"/>
              <a:gd name="connsiteY257" fmla="*/ 5983276 h 6367455"/>
              <a:gd name="connsiteX258" fmla="*/ 4248322 w 6891715"/>
              <a:gd name="connsiteY258" fmla="*/ 5979934 h 6367455"/>
              <a:gd name="connsiteX259" fmla="*/ 4252515 w 6891715"/>
              <a:gd name="connsiteY259" fmla="*/ 5971913 h 6367455"/>
              <a:gd name="connsiteX260" fmla="*/ 4246525 w 6891715"/>
              <a:gd name="connsiteY260" fmla="*/ 5970910 h 6367455"/>
              <a:gd name="connsiteX261" fmla="*/ 4031293 w 6891715"/>
              <a:gd name="connsiteY261" fmla="*/ 5961051 h 6367455"/>
              <a:gd name="connsiteX262" fmla="*/ 4036975 w 6891715"/>
              <a:gd name="connsiteY262" fmla="*/ 5972352 h 6367455"/>
              <a:gd name="connsiteX263" fmla="*/ 4031293 w 6891715"/>
              <a:gd name="connsiteY263" fmla="*/ 5980101 h 6367455"/>
              <a:gd name="connsiteX264" fmla="*/ 4020264 w 6891715"/>
              <a:gd name="connsiteY264" fmla="*/ 5978163 h 6367455"/>
              <a:gd name="connsiteX265" fmla="*/ 4017925 w 6891715"/>
              <a:gd name="connsiteY265" fmla="*/ 5969446 h 6367455"/>
              <a:gd name="connsiteX266" fmla="*/ 4020264 w 6891715"/>
              <a:gd name="connsiteY266" fmla="*/ 5964280 h 6367455"/>
              <a:gd name="connsiteX267" fmla="*/ 4088954 w 6891715"/>
              <a:gd name="connsiteY267" fmla="*/ 5956289 h 6367455"/>
              <a:gd name="connsiteX268" fmla="*/ 4090951 w 6891715"/>
              <a:gd name="connsiteY268" fmla="*/ 5968530 h 6367455"/>
              <a:gd name="connsiteX269" fmla="*/ 4086956 w 6891715"/>
              <a:gd name="connsiteY269" fmla="*/ 5976792 h 6367455"/>
              <a:gd name="connsiteX270" fmla="*/ 4079300 w 6891715"/>
              <a:gd name="connsiteY270" fmla="*/ 5981689 h 6367455"/>
              <a:gd name="connsiteX271" fmla="*/ 4070313 w 6891715"/>
              <a:gd name="connsiteY271" fmla="*/ 5972814 h 6367455"/>
              <a:gd name="connsiteX272" fmla="*/ 4074307 w 6891715"/>
              <a:gd name="connsiteY272" fmla="*/ 5961797 h 6367455"/>
              <a:gd name="connsiteX273" fmla="*/ 4116516 w 6891715"/>
              <a:gd name="connsiteY273" fmla="*/ 5949939 h 6367455"/>
              <a:gd name="connsiteX274" fmla="*/ 4121773 w 6891715"/>
              <a:gd name="connsiteY274" fmla="*/ 5953928 h 6367455"/>
              <a:gd name="connsiteX275" fmla="*/ 4122701 w 6891715"/>
              <a:gd name="connsiteY275" fmla="*/ 5968962 h 6367455"/>
              <a:gd name="connsiteX276" fmla="*/ 4112804 w 6891715"/>
              <a:gd name="connsiteY276" fmla="*/ 5983383 h 6367455"/>
              <a:gd name="connsiteX277" fmla="*/ 4107547 w 6891715"/>
              <a:gd name="connsiteY277" fmla="*/ 5986452 h 6367455"/>
              <a:gd name="connsiteX278" fmla="*/ 4098888 w 6891715"/>
              <a:gd name="connsiteY278" fmla="*/ 5969269 h 6367455"/>
              <a:gd name="connsiteX279" fmla="*/ 4104145 w 6891715"/>
              <a:gd name="connsiteY279" fmla="*/ 5953928 h 6367455"/>
              <a:gd name="connsiteX280" fmla="*/ 3879813 w 6891715"/>
              <a:gd name="connsiteY280" fmla="*/ 5943589 h 6367455"/>
              <a:gd name="connsiteX281" fmla="*/ 3887751 w 6891715"/>
              <a:gd name="connsiteY281" fmla="*/ 5947117 h 6367455"/>
              <a:gd name="connsiteX282" fmla="*/ 3881136 w 6891715"/>
              <a:gd name="connsiteY282" fmla="*/ 5953114 h 6367455"/>
              <a:gd name="connsiteX283" fmla="*/ 4230772 w 6891715"/>
              <a:gd name="connsiteY283" fmla="*/ 5937239 h 6367455"/>
              <a:gd name="connsiteX284" fmla="*/ 4237000 w 6891715"/>
              <a:gd name="connsiteY284" fmla="*/ 5943884 h 6367455"/>
              <a:gd name="connsiteX285" fmla="*/ 4235901 w 6891715"/>
              <a:gd name="connsiteY285" fmla="*/ 5950530 h 6367455"/>
              <a:gd name="connsiteX286" fmla="*/ 4228574 w 6891715"/>
              <a:gd name="connsiteY286" fmla="*/ 5951527 h 6367455"/>
              <a:gd name="connsiteX287" fmla="*/ 4227475 w 6891715"/>
              <a:gd name="connsiteY287" fmla="*/ 5946210 h 6367455"/>
              <a:gd name="connsiteX288" fmla="*/ 4015702 w 6891715"/>
              <a:gd name="connsiteY288" fmla="*/ 5929301 h 6367455"/>
              <a:gd name="connsiteX289" fmla="*/ 4021100 w 6891715"/>
              <a:gd name="connsiteY289" fmla="*/ 5932476 h 6367455"/>
              <a:gd name="connsiteX290" fmla="*/ 4020147 w 6891715"/>
              <a:gd name="connsiteY290" fmla="*/ 5942001 h 6367455"/>
              <a:gd name="connsiteX291" fmla="*/ 4015067 w 6891715"/>
              <a:gd name="connsiteY291" fmla="*/ 5948351 h 6367455"/>
              <a:gd name="connsiteX292" fmla="*/ 4011575 w 6891715"/>
              <a:gd name="connsiteY292" fmla="*/ 5945176 h 6367455"/>
              <a:gd name="connsiteX293" fmla="*/ 4011575 w 6891715"/>
              <a:gd name="connsiteY293" fmla="*/ 5932476 h 6367455"/>
              <a:gd name="connsiteX294" fmla="*/ 3920838 w 6891715"/>
              <a:gd name="connsiteY294" fmla="*/ 5926126 h 6367455"/>
              <a:gd name="connsiteX295" fmla="*/ 3922676 w 6891715"/>
              <a:gd name="connsiteY295" fmla="*/ 5931232 h 6367455"/>
              <a:gd name="connsiteX296" fmla="*/ 3912566 w 6891715"/>
              <a:gd name="connsiteY296" fmla="*/ 5937239 h 6367455"/>
              <a:gd name="connsiteX297" fmla="*/ 3905213 w 6891715"/>
              <a:gd name="connsiteY297" fmla="*/ 5935437 h 6367455"/>
              <a:gd name="connsiteX298" fmla="*/ 3909502 w 6891715"/>
              <a:gd name="connsiteY298" fmla="*/ 5932433 h 6367455"/>
              <a:gd name="connsiteX299" fmla="*/ 4101110 w 6891715"/>
              <a:gd name="connsiteY299" fmla="*/ 5921364 h 6367455"/>
              <a:gd name="connsiteX300" fmla="*/ 4111588 w 6891715"/>
              <a:gd name="connsiteY300" fmla="*/ 5922290 h 6367455"/>
              <a:gd name="connsiteX301" fmla="*/ 4111588 w 6891715"/>
              <a:gd name="connsiteY301" fmla="*/ 5927229 h 6367455"/>
              <a:gd name="connsiteX302" fmla="*/ 4102063 w 6891715"/>
              <a:gd name="connsiteY302" fmla="*/ 5932477 h 6367455"/>
              <a:gd name="connsiteX303" fmla="*/ 4092538 w 6891715"/>
              <a:gd name="connsiteY303" fmla="*/ 5930625 h 6367455"/>
              <a:gd name="connsiteX304" fmla="*/ 4052850 w 6891715"/>
              <a:gd name="connsiteY304" fmla="*/ 5919776 h 6367455"/>
              <a:gd name="connsiteX305" fmla="*/ 4063963 w 6891715"/>
              <a:gd name="connsiteY305" fmla="*/ 5927797 h 6367455"/>
              <a:gd name="connsiteX306" fmla="*/ 4054952 w 6891715"/>
              <a:gd name="connsiteY306" fmla="*/ 5938826 h 6367455"/>
              <a:gd name="connsiteX307" fmla="*/ 4052850 w 6891715"/>
              <a:gd name="connsiteY307" fmla="*/ 5932142 h 6367455"/>
              <a:gd name="connsiteX308" fmla="*/ 4071020 w 6891715"/>
              <a:gd name="connsiteY308" fmla="*/ 5907076 h 6367455"/>
              <a:gd name="connsiteX309" fmla="*/ 4081640 w 6891715"/>
              <a:gd name="connsiteY309" fmla="*/ 5907076 h 6367455"/>
              <a:gd name="connsiteX310" fmla="*/ 4089363 w 6891715"/>
              <a:gd name="connsiteY310" fmla="*/ 5911287 h 6367455"/>
              <a:gd name="connsiteX311" fmla="*/ 4088397 w 6891715"/>
              <a:gd name="connsiteY311" fmla="*/ 5919711 h 6367455"/>
              <a:gd name="connsiteX312" fmla="*/ 4079709 w 6891715"/>
              <a:gd name="connsiteY312" fmla="*/ 5922951 h 6367455"/>
              <a:gd name="connsiteX313" fmla="*/ 4065550 w 6891715"/>
              <a:gd name="connsiteY313" fmla="*/ 5910316 h 6367455"/>
              <a:gd name="connsiteX314" fmla="*/ 4007267 w 6891715"/>
              <a:gd name="connsiteY314" fmla="*/ 5895964 h 6367455"/>
              <a:gd name="connsiteX315" fmla="*/ 4014411 w 6891715"/>
              <a:gd name="connsiteY315" fmla="*/ 5903050 h 6367455"/>
              <a:gd name="connsiteX316" fmla="*/ 4014751 w 6891715"/>
              <a:gd name="connsiteY316" fmla="*/ 5910458 h 6367455"/>
              <a:gd name="connsiteX317" fmla="*/ 4005566 w 6891715"/>
              <a:gd name="connsiteY317" fmla="*/ 5918189 h 6367455"/>
              <a:gd name="connsiteX318" fmla="*/ 4005566 w 6891715"/>
              <a:gd name="connsiteY318" fmla="*/ 5907559 h 6367455"/>
              <a:gd name="connsiteX319" fmla="*/ 4000463 w 6891715"/>
              <a:gd name="connsiteY319" fmla="*/ 5900151 h 6367455"/>
              <a:gd name="connsiteX320" fmla="*/ 4201841 w 6891715"/>
              <a:gd name="connsiteY320" fmla="*/ 5892789 h 6367455"/>
              <a:gd name="connsiteX321" fmla="*/ 4210013 w 6891715"/>
              <a:gd name="connsiteY321" fmla="*/ 5899073 h 6367455"/>
              <a:gd name="connsiteX322" fmla="*/ 4198900 w 6891715"/>
              <a:gd name="connsiteY322" fmla="*/ 5900727 h 6367455"/>
              <a:gd name="connsiteX323" fmla="*/ 4190963 w 6891715"/>
              <a:gd name="connsiteY323" fmla="*/ 5889614 h 6367455"/>
              <a:gd name="connsiteX324" fmla="*/ 4183660 w 6891715"/>
              <a:gd name="connsiteY324" fmla="*/ 5905999 h 6367455"/>
              <a:gd name="connsiteX325" fmla="*/ 4173818 w 6891715"/>
              <a:gd name="connsiteY325" fmla="*/ 5905999 h 6367455"/>
              <a:gd name="connsiteX326" fmla="*/ 4159213 w 6891715"/>
              <a:gd name="connsiteY326" fmla="*/ 5916602 h 6367455"/>
              <a:gd name="connsiteX327" fmla="*/ 4163340 w 6891715"/>
              <a:gd name="connsiteY327" fmla="*/ 5901823 h 6367455"/>
              <a:gd name="connsiteX328" fmla="*/ 4173818 w 6891715"/>
              <a:gd name="connsiteY328" fmla="*/ 5899574 h 6367455"/>
              <a:gd name="connsiteX329" fmla="*/ 3983882 w 6891715"/>
              <a:gd name="connsiteY329" fmla="*/ 5889614 h 6367455"/>
              <a:gd name="connsiteX330" fmla="*/ 3990938 w 6891715"/>
              <a:gd name="connsiteY330" fmla="*/ 5892617 h 6367455"/>
              <a:gd name="connsiteX331" fmla="*/ 3980707 w 6891715"/>
              <a:gd name="connsiteY331" fmla="*/ 5900727 h 6367455"/>
              <a:gd name="connsiteX332" fmla="*/ 3978238 w 6891715"/>
              <a:gd name="connsiteY332" fmla="*/ 5897723 h 6367455"/>
              <a:gd name="connsiteX333" fmla="*/ 4234460 w 6891715"/>
              <a:gd name="connsiteY333" fmla="*/ 5870564 h 6367455"/>
              <a:gd name="connsiteX334" fmla="*/ 4239858 w 6891715"/>
              <a:gd name="connsiteY334" fmla="*/ 5870564 h 6367455"/>
              <a:gd name="connsiteX335" fmla="*/ 4244938 w 6891715"/>
              <a:gd name="connsiteY335" fmla="*/ 5873567 h 6367455"/>
              <a:gd name="connsiteX336" fmla="*/ 4253510 w 6891715"/>
              <a:gd name="connsiteY336" fmla="*/ 5873567 h 6367455"/>
              <a:gd name="connsiteX337" fmla="*/ 4254463 w 6891715"/>
              <a:gd name="connsiteY337" fmla="*/ 5881676 h 6367455"/>
              <a:gd name="connsiteX338" fmla="*/ 4238588 w 6891715"/>
              <a:gd name="connsiteY338" fmla="*/ 5880775 h 6367455"/>
              <a:gd name="connsiteX339" fmla="*/ 4239858 w 6891715"/>
              <a:gd name="connsiteY339" fmla="*/ 5888584 h 6367455"/>
              <a:gd name="connsiteX340" fmla="*/ 4232238 w 6891715"/>
              <a:gd name="connsiteY340" fmla="*/ 5892789 h 6367455"/>
              <a:gd name="connsiteX341" fmla="*/ 4225888 w 6891715"/>
              <a:gd name="connsiteY341" fmla="*/ 5886782 h 6367455"/>
              <a:gd name="connsiteX342" fmla="*/ 4213188 w 6891715"/>
              <a:gd name="connsiteY342" fmla="*/ 5887082 h 6367455"/>
              <a:gd name="connsiteX343" fmla="*/ 4218585 w 6891715"/>
              <a:gd name="connsiteY343" fmla="*/ 5875069 h 6367455"/>
              <a:gd name="connsiteX344" fmla="*/ 3641967 w 6891715"/>
              <a:gd name="connsiteY344" fmla="*/ 5862626 h 6367455"/>
              <a:gd name="connsiteX345" fmla="*/ 3650372 w 6891715"/>
              <a:gd name="connsiteY345" fmla="*/ 5864489 h 6367455"/>
              <a:gd name="connsiteX346" fmla="*/ 3649127 w 6891715"/>
              <a:gd name="connsiteY346" fmla="*/ 5869770 h 6367455"/>
              <a:gd name="connsiteX347" fmla="*/ 3663757 w 6891715"/>
              <a:gd name="connsiteY347" fmla="*/ 5872565 h 6367455"/>
              <a:gd name="connsiteX348" fmla="*/ 3671850 w 6891715"/>
              <a:gd name="connsiteY348" fmla="*/ 5887784 h 6367455"/>
              <a:gd name="connsiteX349" fmla="*/ 3659399 w 6891715"/>
              <a:gd name="connsiteY349" fmla="*/ 5883746 h 6367455"/>
              <a:gd name="connsiteX350" fmla="*/ 3656597 w 6891715"/>
              <a:gd name="connsiteY350" fmla="*/ 5891201 h 6367455"/>
              <a:gd name="connsiteX351" fmla="*/ 3647570 w 6891715"/>
              <a:gd name="connsiteY351" fmla="*/ 5884989 h 6367455"/>
              <a:gd name="connsiteX352" fmla="*/ 3640100 w 6891715"/>
              <a:gd name="connsiteY352" fmla="*/ 5873497 h 6367455"/>
              <a:gd name="connsiteX353" fmla="*/ 4038979 w 6891715"/>
              <a:gd name="connsiteY353" fmla="*/ 5856276 h 6367455"/>
              <a:gd name="connsiteX354" fmla="*/ 4043930 w 6891715"/>
              <a:gd name="connsiteY354" fmla="*/ 5866368 h 6367455"/>
              <a:gd name="connsiteX355" fmla="*/ 4048262 w 6891715"/>
              <a:gd name="connsiteY355" fmla="*/ 5865422 h 6367455"/>
              <a:gd name="connsiteX356" fmla="*/ 4057545 w 6891715"/>
              <a:gd name="connsiteY356" fmla="*/ 5871730 h 6367455"/>
              <a:gd name="connsiteX357" fmla="*/ 4057545 w 6891715"/>
              <a:gd name="connsiteY357" fmla="*/ 5878038 h 6367455"/>
              <a:gd name="connsiteX358" fmla="*/ 4063734 w 6891715"/>
              <a:gd name="connsiteY358" fmla="*/ 5884346 h 6367455"/>
              <a:gd name="connsiteX359" fmla="*/ 4064972 w 6891715"/>
              <a:gd name="connsiteY359" fmla="*/ 5897593 h 6367455"/>
              <a:gd name="connsiteX360" fmla="*/ 4067138 w 6891715"/>
              <a:gd name="connsiteY360" fmla="*/ 5902955 h 6367455"/>
              <a:gd name="connsiteX361" fmla="*/ 4060949 w 6891715"/>
              <a:gd name="connsiteY361" fmla="*/ 5903901 h 6367455"/>
              <a:gd name="connsiteX362" fmla="*/ 4049500 w 6891715"/>
              <a:gd name="connsiteY362" fmla="*/ 5894754 h 6367455"/>
              <a:gd name="connsiteX363" fmla="*/ 4049500 w 6891715"/>
              <a:gd name="connsiteY363" fmla="*/ 5884346 h 6367455"/>
              <a:gd name="connsiteX364" fmla="*/ 4038051 w 6891715"/>
              <a:gd name="connsiteY364" fmla="*/ 5879931 h 6367455"/>
              <a:gd name="connsiteX365" fmla="*/ 4030625 w 6891715"/>
              <a:gd name="connsiteY365" fmla="*/ 5872046 h 6367455"/>
              <a:gd name="connsiteX366" fmla="*/ 4033719 w 6891715"/>
              <a:gd name="connsiteY366" fmla="*/ 5860376 h 6367455"/>
              <a:gd name="connsiteX367" fmla="*/ 3149881 w 6891715"/>
              <a:gd name="connsiteY367" fmla="*/ 5826114 h 6367455"/>
              <a:gd name="connsiteX368" fmla="*/ 3157501 w 6891715"/>
              <a:gd name="connsiteY368" fmla="*/ 5826114 h 6367455"/>
              <a:gd name="connsiteX369" fmla="*/ 3153373 w 6891715"/>
              <a:gd name="connsiteY369" fmla="*/ 5832443 h 6367455"/>
              <a:gd name="connsiteX370" fmla="*/ 3156548 w 6891715"/>
              <a:gd name="connsiteY370" fmla="*/ 5844152 h 6367455"/>
              <a:gd name="connsiteX371" fmla="*/ 3139721 w 6891715"/>
              <a:gd name="connsiteY371" fmla="*/ 5873583 h 6367455"/>
              <a:gd name="connsiteX372" fmla="*/ 3130831 w 6891715"/>
              <a:gd name="connsiteY372" fmla="*/ 5891938 h 6367455"/>
              <a:gd name="connsiteX373" fmla="*/ 3124798 w 6891715"/>
              <a:gd name="connsiteY373" fmla="*/ 5905229 h 6367455"/>
              <a:gd name="connsiteX374" fmla="*/ 3122893 w 6891715"/>
              <a:gd name="connsiteY374" fmla="*/ 5909976 h 6367455"/>
              <a:gd name="connsiteX375" fmla="*/ 3121941 w 6891715"/>
              <a:gd name="connsiteY375" fmla="*/ 5912508 h 6367455"/>
              <a:gd name="connsiteX376" fmla="*/ 3123528 w 6891715"/>
              <a:gd name="connsiteY376" fmla="*/ 5936876 h 6367455"/>
              <a:gd name="connsiteX377" fmla="*/ 3137181 w 6891715"/>
              <a:gd name="connsiteY377" fmla="*/ 5954597 h 6367455"/>
              <a:gd name="connsiteX378" fmla="*/ 3133371 w 6891715"/>
              <a:gd name="connsiteY378" fmla="*/ 5977699 h 6367455"/>
              <a:gd name="connsiteX379" fmla="*/ 3117813 w 6891715"/>
              <a:gd name="connsiteY379" fmla="*/ 5997953 h 6367455"/>
              <a:gd name="connsiteX380" fmla="*/ 3124163 w 6891715"/>
              <a:gd name="connsiteY380" fmla="*/ 6015358 h 6367455"/>
              <a:gd name="connsiteX381" fmla="*/ 3115591 w 6891715"/>
              <a:gd name="connsiteY381" fmla="*/ 6019789 h 6367455"/>
              <a:gd name="connsiteX382" fmla="*/ 3102891 w 6891715"/>
              <a:gd name="connsiteY382" fmla="*/ 6012510 h 6367455"/>
              <a:gd name="connsiteX383" fmla="*/ 3079713 w 6891715"/>
              <a:gd name="connsiteY383" fmla="*/ 6004282 h 6367455"/>
              <a:gd name="connsiteX384" fmla="*/ 3056218 w 6891715"/>
              <a:gd name="connsiteY384" fmla="*/ 5995105 h 6367455"/>
              <a:gd name="connsiteX385" fmla="*/ 3026691 w 6891715"/>
              <a:gd name="connsiteY385" fmla="*/ 5965990 h 6367455"/>
              <a:gd name="connsiteX386" fmla="*/ 2989543 w 6891715"/>
              <a:gd name="connsiteY386" fmla="*/ 5965357 h 6367455"/>
              <a:gd name="connsiteX387" fmla="*/ 2947633 w 6891715"/>
              <a:gd name="connsiteY387" fmla="*/ 5933078 h 6367455"/>
              <a:gd name="connsiteX388" fmla="*/ 2912708 w 6891715"/>
              <a:gd name="connsiteY388" fmla="*/ 5916622 h 6367455"/>
              <a:gd name="connsiteX389" fmla="*/ 2905088 w 6891715"/>
              <a:gd name="connsiteY389" fmla="*/ 5909343 h 6367455"/>
              <a:gd name="connsiteX390" fmla="*/ 2869210 w 6891715"/>
              <a:gd name="connsiteY390" fmla="*/ 5903331 h 6367455"/>
              <a:gd name="connsiteX391" fmla="*/ 2860638 w 6891715"/>
              <a:gd name="connsiteY391" fmla="*/ 5874216 h 6367455"/>
              <a:gd name="connsiteX392" fmla="*/ 2873973 w 6891715"/>
              <a:gd name="connsiteY392" fmla="*/ 5853962 h 6367455"/>
              <a:gd name="connsiteX393" fmla="*/ 2885720 w 6891715"/>
              <a:gd name="connsiteY393" fmla="*/ 5848583 h 6367455"/>
              <a:gd name="connsiteX394" fmla="*/ 2885403 w 6891715"/>
              <a:gd name="connsiteY394" fmla="*/ 5838139 h 6367455"/>
              <a:gd name="connsiteX395" fmla="*/ 2894928 w 6891715"/>
              <a:gd name="connsiteY395" fmla="*/ 5839722 h 6367455"/>
              <a:gd name="connsiteX396" fmla="*/ 2898420 w 6891715"/>
              <a:gd name="connsiteY396" fmla="*/ 5846367 h 6367455"/>
              <a:gd name="connsiteX397" fmla="*/ 2907945 w 6891715"/>
              <a:gd name="connsiteY397" fmla="*/ 5857760 h 6367455"/>
              <a:gd name="connsiteX398" fmla="*/ 2917470 w 6891715"/>
              <a:gd name="connsiteY398" fmla="*/ 5854595 h 6367455"/>
              <a:gd name="connsiteX399" fmla="*/ 2933028 w 6891715"/>
              <a:gd name="connsiteY399" fmla="*/ 5839722 h 6367455"/>
              <a:gd name="connsiteX400" fmla="*/ 2946046 w 6891715"/>
              <a:gd name="connsiteY400" fmla="*/ 5847000 h 6367455"/>
              <a:gd name="connsiteX401" fmla="*/ 2958746 w 6891715"/>
              <a:gd name="connsiteY401" fmla="*/ 5847950 h 6367455"/>
              <a:gd name="connsiteX402" fmla="*/ 2968271 w 6891715"/>
              <a:gd name="connsiteY402" fmla="*/ 5862507 h 6367455"/>
              <a:gd name="connsiteX403" fmla="*/ 2990496 w 6891715"/>
              <a:gd name="connsiteY403" fmla="*/ 5860292 h 6367455"/>
              <a:gd name="connsiteX404" fmla="*/ 3014943 w 6891715"/>
              <a:gd name="connsiteY404" fmla="*/ 5851431 h 6367455"/>
              <a:gd name="connsiteX405" fmla="*/ 3037168 w 6891715"/>
              <a:gd name="connsiteY405" fmla="*/ 5857444 h 6367455"/>
              <a:gd name="connsiteX406" fmla="*/ 3064473 w 6891715"/>
              <a:gd name="connsiteY406" fmla="*/ 5851114 h 6367455"/>
              <a:gd name="connsiteX407" fmla="*/ 3086698 w 6891715"/>
              <a:gd name="connsiteY407" fmla="*/ 5839405 h 6367455"/>
              <a:gd name="connsiteX408" fmla="*/ 3113368 w 6891715"/>
              <a:gd name="connsiteY408" fmla="*/ 5842253 h 6367455"/>
              <a:gd name="connsiteX409" fmla="*/ 3123528 w 6891715"/>
              <a:gd name="connsiteY409" fmla="*/ 5834975 h 6367455"/>
              <a:gd name="connsiteX410" fmla="*/ 3141626 w 6891715"/>
              <a:gd name="connsiteY410" fmla="*/ 5833392 h 6367455"/>
              <a:gd name="connsiteX411" fmla="*/ 3635338 w 6891715"/>
              <a:gd name="connsiteY411" fmla="*/ 5800714 h 6367455"/>
              <a:gd name="connsiteX412" fmla="*/ 3644716 w 6891715"/>
              <a:gd name="connsiteY412" fmla="*/ 5802964 h 6367455"/>
              <a:gd name="connsiteX413" fmla="*/ 3643422 w 6891715"/>
              <a:gd name="connsiteY413" fmla="*/ 5813575 h 6367455"/>
              <a:gd name="connsiteX414" fmla="*/ 3652801 w 6891715"/>
              <a:gd name="connsiteY414" fmla="*/ 5819040 h 6367455"/>
              <a:gd name="connsiteX415" fmla="*/ 3652477 w 6891715"/>
              <a:gd name="connsiteY415" fmla="*/ 5826114 h 6367455"/>
              <a:gd name="connsiteX416" fmla="*/ 3643422 w 6891715"/>
              <a:gd name="connsiteY416" fmla="*/ 5820648 h 6367455"/>
              <a:gd name="connsiteX417" fmla="*/ 3636308 w 6891715"/>
              <a:gd name="connsiteY417" fmla="*/ 5816468 h 6367455"/>
              <a:gd name="connsiteX418" fmla="*/ 3635338 w 6891715"/>
              <a:gd name="connsiteY418" fmla="*/ 5800714 h 6367455"/>
              <a:gd name="connsiteX419" fmla="*/ 3630817 w 6891715"/>
              <a:gd name="connsiteY419" fmla="*/ 5799126 h 6367455"/>
              <a:gd name="connsiteX420" fmla="*/ 3632059 w 6891715"/>
              <a:gd name="connsiteY420" fmla="*/ 5810705 h 6367455"/>
              <a:gd name="connsiteX421" fmla="*/ 3632370 w 6891715"/>
              <a:gd name="connsiteY421" fmla="*/ 5819390 h 6367455"/>
              <a:gd name="connsiteX422" fmla="*/ 3635787 w 6891715"/>
              <a:gd name="connsiteY422" fmla="*/ 5830004 h 6367455"/>
              <a:gd name="connsiteX423" fmla="*/ 3639514 w 6891715"/>
              <a:gd name="connsiteY423" fmla="*/ 5825180 h 6367455"/>
              <a:gd name="connsiteX424" fmla="*/ 3655976 w 6891715"/>
              <a:gd name="connsiteY424" fmla="*/ 5833221 h 6367455"/>
              <a:gd name="connsiteX425" fmla="*/ 3655355 w 6891715"/>
              <a:gd name="connsiteY425" fmla="*/ 5847052 h 6367455"/>
              <a:gd name="connsiteX426" fmla="*/ 3644794 w 6891715"/>
              <a:gd name="connsiteY426" fmla="*/ 5844801 h 6367455"/>
              <a:gd name="connsiteX427" fmla="*/ 3642309 w 6891715"/>
              <a:gd name="connsiteY427" fmla="*/ 5848339 h 6367455"/>
              <a:gd name="connsiteX428" fmla="*/ 3630506 w 6891715"/>
              <a:gd name="connsiteY428" fmla="*/ 5843514 h 6367455"/>
              <a:gd name="connsiteX429" fmla="*/ 3629575 w 6891715"/>
              <a:gd name="connsiteY429" fmla="*/ 5835794 h 6367455"/>
              <a:gd name="connsiteX430" fmla="*/ 3624294 w 6891715"/>
              <a:gd name="connsiteY430" fmla="*/ 5825823 h 6367455"/>
              <a:gd name="connsiteX431" fmla="*/ 3622741 w 6891715"/>
              <a:gd name="connsiteY431" fmla="*/ 5836438 h 6367455"/>
              <a:gd name="connsiteX432" fmla="*/ 3613113 w 6891715"/>
              <a:gd name="connsiteY432" fmla="*/ 5827110 h 6367455"/>
              <a:gd name="connsiteX433" fmla="*/ 3616840 w 6891715"/>
              <a:gd name="connsiteY433" fmla="*/ 5811349 h 6367455"/>
              <a:gd name="connsiteX434" fmla="*/ 3624294 w 6891715"/>
              <a:gd name="connsiteY434" fmla="*/ 5817782 h 6367455"/>
              <a:gd name="connsiteX435" fmla="*/ 3095553 w 6891715"/>
              <a:gd name="connsiteY435" fmla="*/ 5791189 h 6367455"/>
              <a:gd name="connsiteX436" fmla="*/ 3106700 w 6891715"/>
              <a:gd name="connsiteY436" fmla="*/ 5794813 h 6367455"/>
              <a:gd name="connsiteX437" fmla="*/ 3099944 w 6891715"/>
              <a:gd name="connsiteY437" fmla="*/ 5808652 h 6367455"/>
              <a:gd name="connsiteX438" fmla="*/ 3090825 w 6891715"/>
              <a:gd name="connsiteY438" fmla="*/ 5795472 h 6367455"/>
              <a:gd name="connsiteX439" fmla="*/ 4154133 w 6891715"/>
              <a:gd name="connsiteY439" fmla="*/ 5781664 h 6367455"/>
              <a:gd name="connsiteX440" fmla="*/ 4166833 w 6891715"/>
              <a:gd name="connsiteY440" fmla="*/ 5782604 h 6367455"/>
              <a:gd name="connsiteX441" fmla="*/ 4171913 w 6891715"/>
              <a:gd name="connsiteY441" fmla="*/ 5800150 h 6367455"/>
              <a:gd name="connsiteX442" fmla="*/ 4173501 w 6891715"/>
              <a:gd name="connsiteY442" fmla="*/ 5810489 h 6367455"/>
              <a:gd name="connsiteX443" fmla="*/ 4166198 w 6891715"/>
              <a:gd name="connsiteY443" fmla="*/ 5815816 h 6367455"/>
              <a:gd name="connsiteX444" fmla="*/ 4161753 w 6891715"/>
              <a:gd name="connsiteY444" fmla="*/ 5829289 h 6367455"/>
              <a:gd name="connsiteX445" fmla="*/ 4149053 w 6891715"/>
              <a:gd name="connsiteY445" fmla="*/ 5818009 h 6367455"/>
              <a:gd name="connsiteX446" fmla="*/ 4157625 w 6891715"/>
              <a:gd name="connsiteY446" fmla="*/ 5803596 h 6367455"/>
              <a:gd name="connsiteX447" fmla="*/ 4143338 w 6891715"/>
              <a:gd name="connsiteY447" fmla="*/ 5794197 h 6367455"/>
              <a:gd name="connsiteX448" fmla="*/ 4144608 w 6891715"/>
              <a:gd name="connsiteY448" fmla="*/ 5783544 h 6367455"/>
              <a:gd name="connsiteX449" fmla="*/ 3652252 w 6891715"/>
              <a:gd name="connsiteY449" fmla="*/ 5780076 h 6367455"/>
              <a:gd name="connsiteX450" fmla="*/ 3658821 w 6891715"/>
              <a:gd name="connsiteY450" fmla="*/ 5780076 h 6367455"/>
              <a:gd name="connsiteX451" fmla="*/ 3654223 w 6891715"/>
              <a:gd name="connsiteY451" fmla="*/ 5787061 h 6367455"/>
              <a:gd name="connsiteX452" fmla="*/ 3659150 w 6891715"/>
              <a:gd name="connsiteY452" fmla="*/ 5794364 h 6367455"/>
              <a:gd name="connsiteX453" fmla="*/ 3649625 w 6891715"/>
              <a:gd name="connsiteY453" fmla="*/ 5789919 h 6367455"/>
              <a:gd name="connsiteX454" fmla="*/ 1810406 w 6891715"/>
              <a:gd name="connsiteY454" fmla="*/ 5757851 h 6367455"/>
              <a:gd name="connsiteX455" fmla="*/ 1816824 w 6891715"/>
              <a:gd name="connsiteY455" fmla="*/ 5766824 h 6367455"/>
              <a:gd name="connsiteX456" fmla="*/ 1832868 w 6891715"/>
              <a:gd name="connsiteY456" fmla="*/ 5767422 h 6367455"/>
              <a:gd name="connsiteX457" fmla="*/ 1835114 w 6891715"/>
              <a:gd name="connsiteY457" fmla="*/ 5778489 h 6367455"/>
              <a:gd name="connsiteX458" fmla="*/ 1829659 w 6891715"/>
              <a:gd name="connsiteY458" fmla="*/ 5772507 h 6367455"/>
              <a:gd name="connsiteX459" fmla="*/ 1816824 w 6891715"/>
              <a:gd name="connsiteY459" fmla="*/ 5771909 h 6367455"/>
              <a:gd name="connsiteX460" fmla="*/ 1809444 w 6891715"/>
              <a:gd name="connsiteY460" fmla="*/ 5775797 h 6367455"/>
              <a:gd name="connsiteX461" fmla="*/ 1804951 w 6891715"/>
              <a:gd name="connsiteY461" fmla="*/ 5768918 h 6367455"/>
              <a:gd name="connsiteX462" fmla="*/ 3645223 w 6891715"/>
              <a:gd name="connsiteY462" fmla="*/ 5754676 h 6367455"/>
              <a:gd name="connsiteX463" fmla="*/ 3645223 w 6891715"/>
              <a:gd name="connsiteY463" fmla="*/ 5762230 h 6367455"/>
              <a:gd name="connsiteX464" fmla="*/ 3648038 w 6891715"/>
              <a:gd name="connsiteY464" fmla="*/ 5769470 h 6367455"/>
              <a:gd name="connsiteX465" fmla="*/ 3646162 w 6891715"/>
              <a:gd name="connsiteY465" fmla="*/ 5785838 h 6367455"/>
              <a:gd name="connsiteX466" fmla="*/ 3640533 w 6891715"/>
              <a:gd name="connsiteY466" fmla="*/ 5785838 h 6367455"/>
              <a:gd name="connsiteX467" fmla="*/ 3639595 w 6891715"/>
              <a:gd name="connsiteY467" fmla="*/ 5781746 h 6367455"/>
              <a:gd name="connsiteX468" fmla="*/ 3630839 w 6891715"/>
              <a:gd name="connsiteY468" fmla="*/ 5791189 h 6367455"/>
              <a:gd name="connsiteX469" fmla="*/ 3627400 w 6891715"/>
              <a:gd name="connsiteY469" fmla="*/ 5788356 h 6367455"/>
              <a:gd name="connsiteX470" fmla="*/ 3628025 w 6891715"/>
              <a:gd name="connsiteY470" fmla="*/ 5779857 h 6367455"/>
              <a:gd name="connsiteX471" fmla="*/ 3632716 w 6891715"/>
              <a:gd name="connsiteY471" fmla="*/ 5772303 h 6367455"/>
              <a:gd name="connsiteX472" fmla="*/ 3633966 w 6891715"/>
              <a:gd name="connsiteY472" fmla="*/ 5761601 h 6367455"/>
              <a:gd name="connsiteX473" fmla="*/ 4003575 w 6891715"/>
              <a:gd name="connsiteY473" fmla="*/ 5735626 h 6367455"/>
              <a:gd name="connsiteX474" fmla="*/ 4014159 w 6891715"/>
              <a:gd name="connsiteY474" fmla="*/ 5735626 h 6367455"/>
              <a:gd name="connsiteX475" fmla="*/ 4019139 w 6891715"/>
              <a:gd name="connsiteY475" fmla="*/ 5746117 h 6367455"/>
              <a:gd name="connsiteX476" fmla="*/ 4029723 w 6891715"/>
              <a:gd name="connsiteY476" fmla="*/ 5752674 h 6367455"/>
              <a:gd name="connsiteX477" fmla="*/ 4032213 w 6891715"/>
              <a:gd name="connsiteY477" fmla="*/ 5759232 h 6367455"/>
              <a:gd name="connsiteX478" fmla="*/ 4021629 w 6891715"/>
              <a:gd name="connsiteY478" fmla="*/ 5765789 h 6367455"/>
              <a:gd name="connsiteX479" fmla="*/ 4014470 w 6891715"/>
              <a:gd name="connsiteY479" fmla="*/ 5761527 h 6367455"/>
              <a:gd name="connsiteX480" fmla="*/ 4017583 w 6891715"/>
              <a:gd name="connsiteY480" fmla="*/ 5753986 h 6367455"/>
              <a:gd name="connsiteX481" fmla="*/ 4002953 w 6891715"/>
              <a:gd name="connsiteY481" fmla="*/ 5749724 h 6367455"/>
              <a:gd name="connsiteX482" fmla="*/ 4000463 w 6891715"/>
              <a:gd name="connsiteY482" fmla="*/ 5742183 h 6367455"/>
              <a:gd name="connsiteX483" fmla="*/ 3888209 w 6891715"/>
              <a:gd name="connsiteY483" fmla="*/ 5732451 h 6367455"/>
              <a:gd name="connsiteX484" fmla="*/ 3904177 w 6891715"/>
              <a:gd name="connsiteY484" fmla="*/ 5735657 h 6367455"/>
              <a:gd name="connsiteX485" fmla="*/ 3915036 w 6891715"/>
              <a:gd name="connsiteY485" fmla="*/ 5750404 h 6367455"/>
              <a:gd name="connsiteX486" fmla="*/ 3923658 w 6891715"/>
              <a:gd name="connsiteY486" fmla="*/ 5764189 h 6367455"/>
              <a:gd name="connsiteX487" fmla="*/ 3940904 w 6891715"/>
              <a:gd name="connsiteY487" fmla="*/ 5769319 h 6367455"/>
              <a:gd name="connsiteX488" fmla="*/ 3947291 w 6891715"/>
              <a:gd name="connsiteY488" fmla="*/ 5776692 h 6367455"/>
              <a:gd name="connsiteX489" fmla="*/ 3975714 w 6891715"/>
              <a:gd name="connsiteY489" fmla="*/ 5776372 h 6367455"/>
              <a:gd name="connsiteX490" fmla="*/ 3978269 w 6891715"/>
              <a:gd name="connsiteY490" fmla="*/ 5781822 h 6367455"/>
              <a:gd name="connsiteX491" fmla="*/ 3978269 w 6891715"/>
              <a:gd name="connsiteY491" fmla="*/ 5793684 h 6367455"/>
              <a:gd name="connsiteX492" fmla="*/ 3983698 w 6891715"/>
              <a:gd name="connsiteY492" fmla="*/ 5799454 h 6367455"/>
              <a:gd name="connsiteX493" fmla="*/ 3981463 w 6891715"/>
              <a:gd name="connsiteY493" fmla="*/ 5809393 h 6367455"/>
              <a:gd name="connsiteX494" fmla="*/ 3986892 w 6891715"/>
              <a:gd name="connsiteY494" fmla="*/ 5816766 h 6367455"/>
              <a:gd name="connsiteX495" fmla="*/ 3999986 w 6891715"/>
              <a:gd name="connsiteY495" fmla="*/ 5826063 h 6367455"/>
              <a:gd name="connsiteX496" fmla="*/ 4010205 w 6891715"/>
              <a:gd name="connsiteY496" fmla="*/ 5829269 h 6367455"/>
              <a:gd name="connsiteX497" fmla="*/ 4027451 w 6891715"/>
              <a:gd name="connsiteY497" fmla="*/ 5832475 h 6367455"/>
              <a:gd name="connsiteX498" fmla="*/ 4026812 w 6891715"/>
              <a:gd name="connsiteY498" fmla="*/ 5854596 h 6367455"/>
              <a:gd name="connsiteX499" fmla="*/ 4015954 w 6891715"/>
              <a:gd name="connsiteY499" fmla="*/ 5864214 h 6367455"/>
              <a:gd name="connsiteX500" fmla="*/ 4000944 w 6891715"/>
              <a:gd name="connsiteY500" fmla="*/ 5860367 h 6367455"/>
              <a:gd name="connsiteX501" fmla="*/ 3993598 w 6891715"/>
              <a:gd name="connsiteY501" fmla="*/ 5852672 h 6367455"/>
              <a:gd name="connsiteX502" fmla="*/ 3991363 w 6891715"/>
              <a:gd name="connsiteY502" fmla="*/ 5839849 h 6367455"/>
              <a:gd name="connsiteX503" fmla="*/ 3975395 w 6891715"/>
              <a:gd name="connsiteY503" fmla="*/ 5831834 h 6367455"/>
              <a:gd name="connsiteX504" fmla="*/ 3976353 w 6891715"/>
              <a:gd name="connsiteY504" fmla="*/ 5820934 h 6367455"/>
              <a:gd name="connsiteX505" fmla="*/ 3963259 w 6891715"/>
              <a:gd name="connsiteY505" fmla="*/ 5812919 h 6367455"/>
              <a:gd name="connsiteX506" fmla="*/ 3959107 w 6891715"/>
              <a:gd name="connsiteY506" fmla="*/ 5804263 h 6367455"/>
              <a:gd name="connsiteX507" fmla="*/ 3927171 w 6891715"/>
              <a:gd name="connsiteY507" fmla="*/ 5801378 h 6367455"/>
              <a:gd name="connsiteX508" fmla="*/ 3922700 w 6891715"/>
              <a:gd name="connsiteY508" fmla="*/ 5794004 h 6367455"/>
              <a:gd name="connsiteX509" fmla="*/ 3923658 w 6891715"/>
              <a:gd name="connsiteY509" fmla="*/ 5782142 h 6367455"/>
              <a:gd name="connsiteX510" fmla="*/ 3914077 w 6891715"/>
              <a:gd name="connsiteY510" fmla="*/ 5772845 h 6367455"/>
              <a:gd name="connsiteX511" fmla="*/ 3881183 w 6891715"/>
              <a:gd name="connsiteY511" fmla="*/ 5751686 h 6367455"/>
              <a:gd name="connsiteX512" fmla="*/ 3881183 w 6891715"/>
              <a:gd name="connsiteY512" fmla="*/ 5747519 h 6367455"/>
              <a:gd name="connsiteX513" fmla="*/ 3876712 w 6891715"/>
              <a:gd name="connsiteY513" fmla="*/ 5749442 h 6367455"/>
              <a:gd name="connsiteX514" fmla="*/ 3863938 w 6891715"/>
              <a:gd name="connsiteY514" fmla="*/ 5752648 h 6367455"/>
              <a:gd name="connsiteX515" fmla="*/ 3873199 w 6891715"/>
              <a:gd name="connsiteY515" fmla="*/ 5742068 h 6367455"/>
              <a:gd name="connsiteX516" fmla="*/ 3880864 w 6891715"/>
              <a:gd name="connsiteY516" fmla="*/ 5741107 h 6367455"/>
              <a:gd name="connsiteX517" fmla="*/ 1831939 w 6891715"/>
              <a:gd name="connsiteY517" fmla="*/ 5713401 h 6367455"/>
              <a:gd name="connsiteX518" fmla="*/ 1830972 w 6891715"/>
              <a:gd name="connsiteY518" fmla="*/ 5721851 h 6367455"/>
              <a:gd name="connsiteX519" fmla="*/ 1812925 w 6891715"/>
              <a:gd name="connsiteY519" fmla="*/ 5752401 h 6367455"/>
              <a:gd name="connsiteX520" fmla="*/ 1808736 w 6891715"/>
              <a:gd name="connsiteY520" fmla="*/ 5754676 h 6367455"/>
              <a:gd name="connsiteX521" fmla="*/ 1805191 w 6891715"/>
              <a:gd name="connsiteY521" fmla="*/ 5748176 h 6367455"/>
              <a:gd name="connsiteX522" fmla="*/ 1794877 w 6891715"/>
              <a:gd name="connsiteY522" fmla="*/ 5751751 h 6367455"/>
              <a:gd name="connsiteX523" fmla="*/ 1789076 w 6891715"/>
              <a:gd name="connsiteY523" fmla="*/ 5743951 h 6367455"/>
              <a:gd name="connsiteX524" fmla="*/ 1796489 w 6891715"/>
              <a:gd name="connsiteY524" fmla="*/ 5727701 h 6367455"/>
              <a:gd name="connsiteX525" fmla="*/ 1813892 w 6891715"/>
              <a:gd name="connsiteY525" fmla="*/ 5714701 h 6367455"/>
              <a:gd name="connsiteX526" fmla="*/ 3909022 w 6891715"/>
              <a:gd name="connsiteY526" fmla="*/ 5707051 h 6367455"/>
              <a:gd name="connsiteX527" fmla="*/ 3919500 w 6891715"/>
              <a:gd name="connsiteY527" fmla="*/ 5708956 h 6367455"/>
              <a:gd name="connsiteX528" fmla="*/ 3906800 w 6891715"/>
              <a:gd name="connsiteY528" fmla="*/ 5716576 h 6367455"/>
              <a:gd name="connsiteX529" fmla="*/ 3933152 w 6891715"/>
              <a:gd name="connsiteY529" fmla="*/ 5702289 h 6367455"/>
              <a:gd name="connsiteX530" fmla="*/ 3938550 w 6891715"/>
              <a:gd name="connsiteY530" fmla="*/ 5710397 h 6367455"/>
              <a:gd name="connsiteX531" fmla="*/ 3943947 w 6891715"/>
              <a:gd name="connsiteY531" fmla="*/ 5710397 h 6367455"/>
              <a:gd name="connsiteX532" fmla="*/ 3944900 w 6891715"/>
              <a:gd name="connsiteY532" fmla="*/ 5717569 h 6367455"/>
              <a:gd name="connsiteX533" fmla="*/ 3936327 w 6891715"/>
              <a:gd name="connsiteY533" fmla="*/ 5719752 h 6367455"/>
              <a:gd name="connsiteX534" fmla="*/ 3929025 w 6891715"/>
              <a:gd name="connsiteY534" fmla="*/ 5713515 h 6367455"/>
              <a:gd name="connsiteX535" fmla="*/ 3925850 w 6891715"/>
              <a:gd name="connsiteY535" fmla="*/ 5706343 h 6367455"/>
              <a:gd name="connsiteX536" fmla="*/ 3950898 w 6891715"/>
              <a:gd name="connsiteY536" fmla="*/ 5691176 h 6367455"/>
              <a:gd name="connsiteX537" fmla="*/ 3954426 w 6891715"/>
              <a:gd name="connsiteY537" fmla="*/ 5700557 h 6367455"/>
              <a:gd name="connsiteX538" fmla="*/ 3948252 w 6891715"/>
              <a:gd name="connsiteY538" fmla="*/ 5711814 h 6367455"/>
              <a:gd name="connsiteX539" fmla="*/ 3946488 w 6891715"/>
              <a:gd name="connsiteY539" fmla="*/ 5707749 h 6367455"/>
              <a:gd name="connsiteX540" fmla="*/ 3949428 w 6891715"/>
              <a:gd name="connsiteY540" fmla="*/ 5700557 h 6367455"/>
              <a:gd name="connsiteX541" fmla="*/ 4188559 w 6891715"/>
              <a:gd name="connsiteY541" fmla="*/ 5689589 h 6367455"/>
              <a:gd name="connsiteX542" fmla="*/ 4200260 w 6891715"/>
              <a:gd name="connsiteY542" fmla="*/ 5693688 h 6367455"/>
              <a:gd name="connsiteX543" fmla="*/ 4201525 w 6891715"/>
              <a:gd name="connsiteY543" fmla="*/ 5703148 h 6367455"/>
              <a:gd name="connsiteX544" fmla="*/ 4222713 w 6891715"/>
              <a:gd name="connsiteY544" fmla="*/ 5713554 h 6367455"/>
              <a:gd name="connsiteX545" fmla="*/ 4207850 w 6891715"/>
              <a:gd name="connsiteY545" fmla="*/ 5720806 h 6367455"/>
              <a:gd name="connsiteX546" fmla="*/ 4198363 w 6891715"/>
              <a:gd name="connsiteY546" fmla="*/ 5712608 h 6367455"/>
              <a:gd name="connsiteX547" fmla="*/ 4203739 w 6891715"/>
              <a:gd name="connsiteY547" fmla="*/ 5728059 h 6367455"/>
              <a:gd name="connsiteX548" fmla="*/ 4197414 w 6891715"/>
              <a:gd name="connsiteY548" fmla="*/ 5735627 h 6367455"/>
              <a:gd name="connsiteX549" fmla="*/ 4179705 w 6891715"/>
              <a:gd name="connsiteY549" fmla="*/ 5734996 h 6367455"/>
              <a:gd name="connsiteX550" fmla="*/ 4168953 w 6891715"/>
              <a:gd name="connsiteY550" fmla="*/ 5725221 h 6367455"/>
              <a:gd name="connsiteX551" fmla="*/ 4186662 w 6891715"/>
              <a:gd name="connsiteY551" fmla="*/ 5713869 h 6367455"/>
              <a:gd name="connsiteX552" fmla="*/ 4173064 w 6891715"/>
              <a:gd name="connsiteY552" fmla="*/ 5710716 h 6367455"/>
              <a:gd name="connsiteX553" fmla="*/ 4164525 w 6891715"/>
              <a:gd name="connsiteY553" fmla="*/ 5723329 h 6367455"/>
              <a:gd name="connsiteX554" fmla="*/ 4144603 w 6891715"/>
              <a:gd name="connsiteY554" fmla="*/ 5715130 h 6367455"/>
              <a:gd name="connsiteX555" fmla="*/ 4143338 w 6891715"/>
              <a:gd name="connsiteY555" fmla="*/ 5702517 h 6367455"/>
              <a:gd name="connsiteX556" fmla="*/ 4165790 w 6891715"/>
              <a:gd name="connsiteY556" fmla="*/ 5703463 h 6367455"/>
              <a:gd name="connsiteX557" fmla="*/ 4167688 w 6891715"/>
              <a:gd name="connsiteY557" fmla="*/ 5696211 h 6367455"/>
              <a:gd name="connsiteX558" fmla="*/ 4181602 w 6891715"/>
              <a:gd name="connsiteY558" fmla="*/ 5695895 h 6367455"/>
              <a:gd name="connsiteX559" fmla="*/ 3560407 w 6891715"/>
              <a:gd name="connsiteY559" fmla="*/ 5638789 h 6367455"/>
              <a:gd name="connsiteX560" fmla="*/ 3566757 w 6891715"/>
              <a:gd name="connsiteY560" fmla="*/ 5641629 h 6367455"/>
              <a:gd name="connsiteX561" fmla="*/ 3572790 w 6891715"/>
              <a:gd name="connsiteY561" fmla="*/ 5648572 h 6367455"/>
              <a:gd name="connsiteX562" fmla="*/ 3560725 w 6891715"/>
              <a:gd name="connsiteY562" fmla="*/ 5652675 h 6367455"/>
              <a:gd name="connsiteX563" fmla="*/ 3562312 w 6891715"/>
              <a:gd name="connsiteY563" fmla="*/ 5664667 h 6367455"/>
              <a:gd name="connsiteX564" fmla="*/ 3572155 w 6891715"/>
              <a:gd name="connsiteY564" fmla="*/ 5670663 h 6367455"/>
              <a:gd name="connsiteX565" fmla="*/ 3571520 w 6891715"/>
              <a:gd name="connsiteY565" fmla="*/ 5679815 h 6367455"/>
              <a:gd name="connsiteX566" fmla="*/ 3582950 w 6891715"/>
              <a:gd name="connsiteY566" fmla="*/ 5680447 h 6367455"/>
              <a:gd name="connsiteX567" fmla="*/ 3581680 w 6891715"/>
              <a:gd name="connsiteY567" fmla="*/ 5691177 h 6367455"/>
              <a:gd name="connsiteX568" fmla="*/ 3563265 w 6891715"/>
              <a:gd name="connsiteY568" fmla="*/ 5680447 h 6367455"/>
              <a:gd name="connsiteX569" fmla="*/ 3561677 w 6891715"/>
              <a:gd name="connsiteY569" fmla="*/ 5668770 h 6367455"/>
              <a:gd name="connsiteX570" fmla="*/ 3541675 w 6891715"/>
              <a:gd name="connsiteY570" fmla="*/ 5647310 h 6367455"/>
              <a:gd name="connsiteX571" fmla="*/ 3543262 w 6891715"/>
              <a:gd name="connsiteY571" fmla="*/ 5640367 h 6367455"/>
              <a:gd name="connsiteX572" fmla="*/ 3558185 w 6891715"/>
              <a:gd name="connsiteY572" fmla="*/ 5642891 h 6367455"/>
              <a:gd name="connsiteX573" fmla="*/ 1988465 w 6891715"/>
              <a:gd name="connsiteY573" fmla="*/ 5605451 h 6367455"/>
              <a:gd name="connsiteX574" fmla="*/ 1990687 w 6891715"/>
              <a:gd name="connsiteY574" fmla="*/ 5609261 h 6367455"/>
              <a:gd name="connsiteX575" fmla="*/ 1976082 w 6891715"/>
              <a:gd name="connsiteY575" fmla="*/ 5621326 h 6367455"/>
              <a:gd name="connsiteX576" fmla="*/ 1975130 w 6891715"/>
              <a:gd name="connsiteY576" fmla="*/ 5626406 h 6367455"/>
              <a:gd name="connsiteX577" fmla="*/ 1985607 w 6891715"/>
              <a:gd name="connsiteY577" fmla="*/ 5621008 h 6367455"/>
              <a:gd name="connsiteX578" fmla="*/ 1979257 w 6891715"/>
              <a:gd name="connsiteY578" fmla="*/ 5631486 h 6367455"/>
              <a:gd name="connsiteX579" fmla="*/ 1981480 w 6891715"/>
              <a:gd name="connsiteY579" fmla="*/ 5638153 h 6367455"/>
              <a:gd name="connsiteX580" fmla="*/ 1998307 w 6891715"/>
              <a:gd name="connsiteY580" fmla="*/ 5636883 h 6367455"/>
              <a:gd name="connsiteX581" fmla="*/ 2005927 w 6891715"/>
              <a:gd name="connsiteY581" fmla="*/ 5638788 h 6367455"/>
              <a:gd name="connsiteX582" fmla="*/ 2008150 w 6891715"/>
              <a:gd name="connsiteY582" fmla="*/ 5651488 h 6367455"/>
              <a:gd name="connsiteX583" fmla="*/ 1999895 w 6891715"/>
              <a:gd name="connsiteY583" fmla="*/ 5666411 h 6367455"/>
              <a:gd name="connsiteX584" fmla="*/ 1993545 w 6891715"/>
              <a:gd name="connsiteY584" fmla="*/ 5677841 h 6367455"/>
              <a:gd name="connsiteX585" fmla="*/ 1987195 w 6891715"/>
              <a:gd name="connsiteY585" fmla="*/ 5690859 h 6367455"/>
              <a:gd name="connsiteX586" fmla="*/ 1965287 w 6891715"/>
              <a:gd name="connsiteY586" fmla="*/ 5699114 h 6367455"/>
              <a:gd name="connsiteX587" fmla="*/ 1965287 w 6891715"/>
              <a:gd name="connsiteY587" fmla="*/ 5694986 h 6367455"/>
              <a:gd name="connsiteX588" fmla="*/ 1954492 w 6891715"/>
              <a:gd name="connsiteY588" fmla="*/ 5688954 h 6367455"/>
              <a:gd name="connsiteX589" fmla="*/ 1937665 w 6891715"/>
              <a:gd name="connsiteY589" fmla="*/ 5683556 h 6367455"/>
              <a:gd name="connsiteX590" fmla="*/ 1938300 w 6891715"/>
              <a:gd name="connsiteY590" fmla="*/ 5667999 h 6367455"/>
              <a:gd name="connsiteX591" fmla="*/ 1928775 w 6891715"/>
              <a:gd name="connsiteY591" fmla="*/ 5660696 h 6367455"/>
              <a:gd name="connsiteX592" fmla="*/ 1912900 w 6891715"/>
              <a:gd name="connsiteY592" fmla="*/ 5662601 h 6367455"/>
              <a:gd name="connsiteX593" fmla="*/ 1912265 w 6891715"/>
              <a:gd name="connsiteY593" fmla="*/ 5676571 h 6367455"/>
              <a:gd name="connsiteX594" fmla="*/ 1902740 w 6891715"/>
              <a:gd name="connsiteY594" fmla="*/ 5674349 h 6367455"/>
              <a:gd name="connsiteX595" fmla="*/ 1900200 w 6891715"/>
              <a:gd name="connsiteY595" fmla="*/ 5650536 h 6367455"/>
              <a:gd name="connsiteX596" fmla="*/ 1917027 w 6891715"/>
              <a:gd name="connsiteY596" fmla="*/ 5641963 h 6367455"/>
              <a:gd name="connsiteX597" fmla="*/ 1937982 w 6891715"/>
              <a:gd name="connsiteY597" fmla="*/ 5626723 h 6367455"/>
              <a:gd name="connsiteX598" fmla="*/ 1952905 w 6891715"/>
              <a:gd name="connsiteY598" fmla="*/ 5619103 h 6367455"/>
              <a:gd name="connsiteX599" fmla="*/ 4089680 w 6891715"/>
              <a:gd name="connsiteY599" fmla="*/ 5599101 h 6367455"/>
              <a:gd name="connsiteX600" fmla="*/ 4100475 w 6891715"/>
              <a:gd name="connsiteY600" fmla="*/ 5606038 h 6367455"/>
              <a:gd name="connsiteX601" fmla="*/ 4089045 w 6891715"/>
              <a:gd name="connsiteY601" fmla="*/ 5624958 h 6367455"/>
              <a:gd name="connsiteX602" fmla="*/ 4092220 w 6891715"/>
              <a:gd name="connsiteY602" fmla="*/ 5642931 h 6367455"/>
              <a:gd name="connsiteX603" fmla="*/ 4079520 w 6891715"/>
              <a:gd name="connsiteY603" fmla="*/ 5637571 h 6367455"/>
              <a:gd name="connsiteX604" fmla="*/ 4081742 w 6891715"/>
              <a:gd name="connsiteY604" fmla="*/ 5630318 h 6367455"/>
              <a:gd name="connsiteX605" fmla="*/ 4076345 w 6891715"/>
              <a:gd name="connsiteY605" fmla="*/ 5630318 h 6367455"/>
              <a:gd name="connsiteX606" fmla="*/ 4069042 w 6891715"/>
              <a:gd name="connsiteY606" fmla="*/ 5645139 h 6367455"/>
              <a:gd name="connsiteX607" fmla="*/ 4060470 w 6891715"/>
              <a:gd name="connsiteY607" fmla="*/ 5631580 h 6367455"/>
              <a:gd name="connsiteX608" fmla="*/ 4056025 w 6891715"/>
              <a:gd name="connsiteY608" fmla="*/ 5615813 h 6367455"/>
              <a:gd name="connsiteX609" fmla="*/ 4073805 w 6891715"/>
              <a:gd name="connsiteY609" fmla="*/ 5615813 h 6367455"/>
              <a:gd name="connsiteX610" fmla="*/ 4084600 w 6891715"/>
              <a:gd name="connsiteY610" fmla="*/ 5619597 h 6367455"/>
              <a:gd name="connsiteX611" fmla="*/ 2070698 w 6891715"/>
              <a:gd name="connsiteY611" fmla="*/ 5599101 h 6367455"/>
              <a:gd name="connsiteX612" fmla="*/ 2091018 w 6891715"/>
              <a:gd name="connsiteY612" fmla="*/ 5613433 h 6367455"/>
              <a:gd name="connsiteX613" fmla="*/ 2092288 w 6891715"/>
              <a:gd name="connsiteY613" fmla="*/ 5624649 h 6367455"/>
              <a:gd name="connsiteX614" fmla="*/ 2079588 w 6891715"/>
              <a:gd name="connsiteY614" fmla="*/ 5632439 h 6367455"/>
              <a:gd name="connsiteX615" fmla="*/ 2067840 w 6891715"/>
              <a:gd name="connsiteY615" fmla="*/ 5622780 h 6367455"/>
              <a:gd name="connsiteX616" fmla="*/ 2041488 w 6891715"/>
              <a:gd name="connsiteY616" fmla="*/ 5624338 h 6367455"/>
              <a:gd name="connsiteX617" fmla="*/ 2040218 w 6891715"/>
              <a:gd name="connsiteY617" fmla="*/ 5614056 h 6367455"/>
              <a:gd name="connsiteX618" fmla="*/ 2033868 w 6891715"/>
              <a:gd name="connsiteY618" fmla="*/ 5614056 h 6367455"/>
              <a:gd name="connsiteX619" fmla="*/ 2031963 w 6891715"/>
              <a:gd name="connsiteY619" fmla="*/ 5604397 h 6367455"/>
              <a:gd name="connsiteX620" fmla="*/ 4138765 w 6891715"/>
              <a:gd name="connsiteY620" fmla="*/ 5576879 h 6367455"/>
              <a:gd name="connsiteX621" fmla="*/ 4144990 w 6891715"/>
              <a:gd name="connsiteY621" fmla="*/ 5580100 h 6367455"/>
              <a:gd name="connsiteX622" fmla="*/ 4148103 w 6891715"/>
              <a:gd name="connsiteY622" fmla="*/ 5590408 h 6367455"/>
              <a:gd name="connsiteX623" fmla="*/ 4140943 w 6891715"/>
              <a:gd name="connsiteY623" fmla="*/ 5599104 h 6367455"/>
              <a:gd name="connsiteX624" fmla="*/ 4116353 w 6891715"/>
              <a:gd name="connsiteY624" fmla="*/ 5598138 h 6367455"/>
              <a:gd name="connsiteX625" fmla="*/ 4121956 w 6891715"/>
              <a:gd name="connsiteY625" fmla="*/ 5588475 h 6367455"/>
              <a:gd name="connsiteX626" fmla="*/ 4302091 w 6891715"/>
              <a:gd name="connsiteY626" fmla="*/ 5553067 h 6367455"/>
              <a:gd name="connsiteX627" fmla="*/ 4302091 w 6891715"/>
              <a:gd name="connsiteY627" fmla="*/ 5561005 h 6367455"/>
              <a:gd name="connsiteX628" fmla="*/ 4297328 w 6891715"/>
              <a:gd name="connsiteY628" fmla="*/ 5558934 h 6367455"/>
              <a:gd name="connsiteX629" fmla="*/ 4108553 w 6891715"/>
              <a:gd name="connsiteY629" fmla="*/ 5551476 h 6367455"/>
              <a:gd name="connsiteX630" fmla="*/ 4122700 w 6891715"/>
              <a:gd name="connsiteY630" fmla="*/ 5555898 h 6367455"/>
              <a:gd name="connsiteX631" fmla="*/ 4121735 w 6891715"/>
              <a:gd name="connsiteY631" fmla="*/ 5565764 h 6367455"/>
              <a:gd name="connsiteX632" fmla="*/ 4108874 w 6891715"/>
              <a:gd name="connsiteY632" fmla="*/ 5563723 h 6367455"/>
              <a:gd name="connsiteX633" fmla="*/ 4097300 w 6891715"/>
              <a:gd name="connsiteY633" fmla="*/ 5562702 h 6367455"/>
              <a:gd name="connsiteX634" fmla="*/ 4099229 w 6891715"/>
              <a:gd name="connsiteY634" fmla="*/ 5556919 h 6367455"/>
              <a:gd name="connsiteX635" fmla="*/ 4289391 w 6891715"/>
              <a:gd name="connsiteY635" fmla="*/ 5540367 h 6367455"/>
              <a:gd name="connsiteX636" fmla="*/ 4308441 w 6891715"/>
              <a:gd name="connsiteY636" fmla="*/ 5541002 h 6367455"/>
              <a:gd name="connsiteX637" fmla="*/ 4301337 w 6891715"/>
              <a:gd name="connsiteY637" fmla="*/ 5548305 h 6367455"/>
              <a:gd name="connsiteX638" fmla="*/ 4292620 w 6891715"/>
              <a:gd name="connsiteY638" fmla="*/ 5551480 h 6367455"/>
              <a:gd name="connsiteX639" fmla="*/ 4289391 w 6891715"/>
              <a:gd name="connsiteY639" fmla="*/ 5548305 h 6367455"/>
              <a:gd name="connsiteX640" fmla="*/ 4022925 w 6891715"/>
              <a:gd name="connsiteY640" fmla="*/ 5514964 h 6367455"/>
              <a:gd name="connsiteX641" fmla="*/ 4031881 w 6891715"/>
              <a:gd name="connsiteY641" fmla="*/ 5519920 h 6367455"/>
              <a:gd name="connsiteX642" fmla="*/ 4032213 w 6891715"/>
              <a:gd name="connsiteY642" fmla="*/ 5533239 h 6367455"/>
              <a:gd name="connsiteX643" fmla="*/ 4022261 w 6891715"/>
              <a:gd name="connsiteY643" fmla="*/ 5540364 h 6367455"/>
              <a:gd name="connsiteX644" fmla="*/ 4009988 w 6891715"/>
              <a:gd name="connsiteY644" fmla="*/ 5532310 h 6367455"/>
              <a:gd name="connsiteX645" fmla="*/ 4011315 w 6891715"/>
              <a:gd name="connsiteY645" fmla="*/ 5525186 h 6367455"/>
              <a:gd name="connsiteX646" fmla="*/ 2542105 w 6891715"/>
              <a:gd name="connsiteY646" fmla="*/ 5470514 h 6367455"/>
              <a:gd name="connsiteX647" fmla="*/ 2547481 w 6891715"/>
              <a:gd name="connsiteY647" fmla="*/ 5470514 h 6367455"/>
              <a:gd name="connsiteX648" fmla="*/ 2566456 w 6891715"/>
              <a:gd name="connsiteY648" fmla="*/ 5478769 h 6367455"/>
              <a:gd name="connsiteX649" fmla="*/ 2578157 w 6891715"/>
              <a:gd name="connsiteY649" fmla="*/ 5478769 h 6367455"/>
              <a:gd name="connsiteX650" fmla="*/ 2586696 w 6891715"/>
              <a:gd name="connsiteY650" fmla="*/ 5503851 h 6367455"/>
              <a:gd name="connsiteX651" fmla="*/ 2585747 w 6891715"/>
              <a:gd name="connsiteY651" fmla="*/ 5520679 h 6367455"/>
              <a:gd name="connsiteX652" fmla="*/ 2601876 w 6891715"/>
              <a:gd name="connsiteY652" fmla="*/ 5547031 h 6367455"/>
              <a:gd name="connsiteX653" fmla="*/ 2600927 w 6891715"/>
              <a:gd name="connsiteY653" fmla="*/ 5575289 h 6367455"/>
              <a:gd name="connsiteX654" fmla="*/ 2590491 w 6891715"/>
              <a:gd name="connsiteY654" fmla="*/ 5584814 h 6367455"/>
              <a:gd name="connsiteX655" fmla="*/ 2586696 w 6891715"/>
              <a:gd name="connsiteY655" fmla="*/ 5599736 h 6367455"/>
              <a:gd name="connsiteX656" fmla="*/ 2600295 w 6891715"/>
              <a:gd name="connsiteY656" fmla="*/ 5611484 h 6367455"/>
              <a:gd name="connsiteX657" fmla="*/ 2592388 w 6891715"/>
              <a:gd name="connsiteY657" fmla="*/ 5641646 h 6367455"/>
              <a:gd name="connsiteX658" fmla="*/ 2584166 w 6891715"/>
              <a:gd name="connsiteY658" fmla="*/ 5676889 h 6367455"/>
              <a:gd name="connsiteX659" fmla="*/ 2584482 w 6891715"/>
              <a:gd name="connsiteY659" fmla="*/ 5711496 h 6367455"/>
              <a:gd name="connsiteX660" fmla="*/ 2570884 w 6891715"/>
              <a:gd name="connsiteY660" fmla="*/ 5732769 h 6367455"/>
              <a:gd name="connsiteX661" fmla="*/ 2561080 w 6891715"/>
              <a:gd name="connsiteY661" fmla="*/ 5721974 h 6367455"/>
              <a:gd name="connsiteX662" fmla="*/ 2550644 w 6891715"/>
              <a:gd name="connsiteY662" fmla="*/ 5711814 h 6367455"/>
              <a:gd name="connsiteX663" fmla="*/ 2532934 w 6891715"/>
              <a:gd name="connsiteY663" fmla="*/ 5723561 h 6367455"/>
              <a:gd name="connsiteX664" fmla="*/ 2531985 w 6891715"/>
              <a:gd name="connsiteY664" fmla="*/ 5743564 h 6367455"/>
              <a:gd name="connsiteX665" fmla="*/ 2523446 w 6891715"/>
              <a:gd name="connsiteY665" fmla="*/ 5752136 h 6367455"/>
              <a:gd name="connsiteX666" fmla="*/ 2510796 w 6891715"/>
              <a:gd name="connsiteY666" fmla="*/ 5753089 h 6367455"/>
              <a:gd name="connsiteX667" fmla="*/ 2496249 w 6891715"/>
              <a:gd name="connsiteY667" fmla="*/ 5756264 h 6367455"/>
              <a:gd name="connsiteX668" fmla="*/ 2484864 w 6891715"/>
              <a:gd name="connsiteY668" fmla="*/ 5748326 h 6367455"/>
              <a:gd name="connsiteX669" fmla="*/ 2476325 w 6891715"/>
              <a:gd name="connsiteY669" fmla="*/ 5751501 h 6367455"/>
              <a:gd name="connsiteX670" fmla="*/ 2472846 w 6891715"/>
              <a:gd name="connsiteY670" fmla="*/ 5740706 h 6367455"/>
              <a:gd name="connsiteX671" fmla="*/ 2481385 w 6891715"/>
              <a:gd name="connsiteY671" fmla="*/ 5740706 h 6367455"/>
              <a:gd name="connsiteX672" fmla="*/ 2474744 w 6891715"/>
              <a:gd name="connsiteY672" fmla="*/ 5735626 h 6367455"/>
              <a:gd name="connsiteX673" fmla="*/ 2473795 w 6891715"/>
              <a:gd name="connsiteY673" fmla="*/ 5710544 h 6367455"/>
              <a:gd name="connsiteX674" fmla="*/ 2460829 w 6891715"/>
              <a:gd name="connsiteY674" fmla="*/ 5693716 h 6367455"/>
              <a:gd name="connsiteX675" fmla="*/ 2477274 w 6891715"/>
              <a:gd name="connsiteY675" fmla="*/ 5644821 h 6367455"/>
              <a:gd name="connsiteX676" fmla="*/ 2481701 w 6891715"/>
              <a:gd name="connsiteY676" fmla="*/ 5631169 h 6367455"/>
              <a:gd name="connsiteX677" fmla="*/ 2467470 w 6891715"/>
              <a:gd name="connsiteY677" fmla="*/ 5619739 h 6367455"/>
              <a:gd name="connsiteX678" fmla="*/ 2476009 w 6891715"/>
              <a:gd name="connsiteY678" fmla="*/ 5598466 h 6367455"/>
              <a:gd name="connsiteX679" fmla="*/ 2469684 w 6891715"/>
              <a:gd name="connsiteY679" fmla="*/ 5588941 h 6367455"/>
              <a:gd name="connsiteX680" fmla="*/ 2475693 w 6891715"/>
              <a:gd name="connsiteY680" fmla="*/ 5575606 h 6367455"/>
              <a:gd name="connsiteX681" fmla="*/ 2466205 w 6891715"/>
              <a:gd name="connsiteY681" fmla="*/ 5557509 h 6367455"/>
              <a:gd name="connsiteX682" fmla="*/ 2450393 w 6891715"/>
              <a:gd name="connsiteY682" fmla="*/ 5547349 h 6367455"/>
              <a:gd name="connsiteX683" fmla="*/ 2445965 w 6891715"/>
              <a:gd name="connsiteY683" fmla="*/ 5556874 h 6367455"/>
              <a:gd name="connsiteX684" fmla="*/ 2441538 w 6891715"/>
              <a:gd name="connsiteY684" fmla="*/ 5535601 h 6367455"/>
              <a:gd name="connsiteX685" fmla="*/ 2447863 w 6891715"/>
              <a:gd name="connsiteY685" fmla="*/ 5521949 h 6367455"/>
              <a:gd name="connsiteX686" fmla="*/ 2442170 w 6891715"/>
              <a:gd name="connsiteY686" fmla="*/ 5497819 h 6367455"/>
              <a:gd name="connsiteX687" fmla="*/ 2450709 w 6891715"/>
              <a:gd name="connsiteY687" fmla="*/ 5492421 h 6367455"/>
              <a:gd name="connsiteX688" fmla="*/ 2454820 w 6891715"/>
              <a:gd name="connsiteY688" fmla="*/ 5477499 h 6367455"/>
              <a:gd name="connsiteX689" fmla="*/ 2461145 w 6891715"/>
              <a:gd name="connsiteY689" fmla="*/ 5482896 h 6367455"/>
              <a:gd name="connsiteX690" fmla="*/ 2451658 w 6891715"/>
              <a:gd name="connsiteY690" fmla="*/ 5497819 h 6367455"/>
              <a:gd name="connsiteX691" fmla="*/ 2459248 w 6891715"/>
              <a:gd name="connsiteY691" fmla="*/ 5509249 h 6367455"/>
              <a:gd name="connsiteX692" fmla="*/ 2476325 w 6891715"/>
              <a:gd name="connsiteY692" fmla="*/ 5517504 h 6367455"/>
              <a:gd name="connsiteX693" fmla="*/ 2496249 w 6891715"/>
              <a:gd name="connsiteY693" fmla="*/ 5519409 h 6367455"/>
              <a:gd name="connsiteX694" fmla="*/ 2503523 w 6891715"/>
              <a:gd name="connsiteY694" fmla="*/ 5503534 h 6367455"/>
              <a:gd name="connsiteX695" fmla="*/ 2524711 w 6891715"/>
              <a:gd name="connsiteY695" fmla="*/ 5490834 h 6367455"/>
              <a:gd name="connsiteX696" fmla="*/ 2537994 w 6891715"/>
              <a:gd name="connsiteY696" fmla="*/ 5481309 h 6367455"/>
              <a:gd name="connsiteX697" fmla="*/ 3282913 w 6891715"/>
              <a:gd name="connsiteY697" fmla="*/ 5260964 h 6367455"/>
              <a:gd name="connsiteX698" fmla="*/ 3294026 w 6891715"/>
              <a:gd name="connsiteY698" fmla="*/ 5262084 h 6367455"/>
              <a:gd name="connsiteX699" fmla="*/ 3287964 w 6891715"/>
              <a:gd name="connsiteY699" fmla="*/ 5265727 h 6367455"/>
              <a:gd name="connsiteX700" fmla="*/ 3328248 w 6891715"/>
              <a:gd name="connsiteY700" fmla="*/ 5257789 h 6367455"/>
              <a:gd name="connsiteX701" fmla="*/ 3340739 w 6891715"/>
              <a:gd name="connsiteY701" fmla="*/ 5264892 h 6367455"/>
              <a:gd name="connsiteX702" fmla="*/ 3362288 w 6891715"/>
              <a:gd name="connsiteY702" fmla="*/ 5271027 h 6367455"/>
              <a:gd name="connsiteX703" fmla="*/ 3361039 w 6891715"/>
              <a:gd name="connsiteY703" fmla="*/ 5276839 h 6367455"/>
              <a:gd name="connsiteX704" fmla="*/ 3336680 w 6891715"/>
              <a:gd name="connsiteY704" fmla="*/ 5270704 h 6367455"/>
              <a:gd name="connsiteX705" fmla="*/ 3324188 w 6891715"/>
              <a:gd name="connsiteY705" fmla="*/ 5259726 h 6367455"/>
              <a:gd name="connsiteX706" fmla="*/ 2671407 w 6891715"/>
              <a:gd name="connsiteY706" fmla="*/ 5257789 h 6367455"/>
              <a:gd name="connsiteX707" fmla="*/ 2674900 w 6891715"/>
              <a:gd name="connsiteY707" fmla="*/ 5266657 h 6367455"/>
              <a:gd name="connsiteX708" fmla="*/ 2673947 w 6891715"/>
              <a:gd name="connsiteY708" fmla="*/ 5273226 h 6367455"/>
              <a:gd name="connsiteX709" fmla="*/ 2667597 w 6891715"/>
              <a:gd name="connsiteY709" fmla="*/ 5275197 h 6367455"/>
              <a:gd name="connsiteX710" fmla="*/ 2671725 w 6891715"/>
              <a:gd name="connsiteY710" fmla="*/ 5284722 h 6367455"/>
              <a:gd name="connsiteX711" fmla="*/ 2664422 w 6891715"/>
              <a:gd name="connsiteY711" fmla="*/ 5286364 h 6367455"/>
              <a:gd name="connsiteX712" fmla="*/ 2659977 w 6891715"/>
              <a:gd name="connsiteY712" fmla="*/ 5276510 h 6367455"/>
              <a:gd name="connsiteX713" fmla="*/ 2643150 w 6891715"/>
              <a:gd name="connsiteY713" fmla="*/ 5278481 h 6367455"/>
              <a:gd name="connsiteX714" fmla="*/ 2636800 w 6891715"/>
              <a:gd name="connsiteY714" fmla="*/ 5268956 h 6367455"/>
              <a:gd name="connsiteX715" fmla="*/ 2659977 w 6891715"/>
              <a:gd name="connsiteY715" fmla="*/ 5266657 h 6367455"/>
              <a:gd name="connsiteX716" fmla="*/ 3264815 w 6891715"/>
              <a:gd name="connsiteY716" fmla="*/ 5237151 h 6367455"/>
              <a:gd name="connsiteX717" fmla="*/ 3282277 w 6891715"/>
              <a:gd name="connsiteY717" fmla="*/ 5247144 h 6367455"/>
              <a:gd name="connsiteX718" fmla="*/ 3295930 w 6891715"/>
              <a:gd name="connsiteY718" fmla="*/ 5244334 h 6367455"/>
              <a:gd name="connsiteX719" fmla="*/ 3316250 w 6891715"/>
              <a:gd name="connsiteY719" fmla="*/ 5251204 h 6367455"/>
              <a:gd name="connsiteX720" fmla="*/ 3295930 w 6891715"/>
              <a:gd name="connsiteY720" fmla="*/ 5249955 h 6367455"/>
              <a:gd name="connsiteX721" fmla="*/ 3283865 w 6891715"/>
              <a:gd name="connsiteY721" fmla="*/ 5256201 h 6367455"/>
              <a:gd name="connsiteX722" fmla="*/ 3252750 w 6891715"/>
              <a:gd name="connsiteY722" fmla="*/ 5239337 h 6367455"/>
              <a:gd name="connsiteX723" fmla="*/ 2572585 w 6891715"/>
              <a:gd name="connsiteY723" fmla="*/ 5232389 h 6367455"/>
              <a:gd name="connsiteX724" fmla="*/ 2574503 w 6891715"/>
              <a:gd name="connsiteY724" fmla="*/ 5273287 h 6367455"/>
              <a:gd name="connsiteX725" fmla="*/ 2571306 w 6891715"/>
              <a:gd name="connsiteY725" fmla="*/ 5288188 h 6367455"/>
              <a:gd name="connsiteX726" fmla="*/ 2584413 w 6891715"/>
              <a:gd name="connsiteY726" fmla="*/ 5315453 h 6367455"/>
              <a:gd name="connsiteX727" fmla="*/ 2581536 w 6891715"/>
              <a:gd name="connsiteY727" fmla="*/ 5359522 h 6367455"/>
              <a:gd name="connsiteX728" fmla="*/ 2570028 w 6891715"/>
              <a:gd name="connsiteY728" fmla="*/ 5388373 h 6367455"/>
              <a:gd name="connsiteX729" fmla="*/ 2566831 w 6891715"/>
              <a:gd name="connsiteY729" fmla="*/ 5402957 h 6367455"/>
              <a:gd name="connsiteX730" fmla="*/ 2557561 w 6891715"/>
              <a:gd name="connsiteY730" fmla="*/ 5426101 h 6367455"/>
              <a:gd name="connsiteX731" fmla="*/ 2549249 w 6891715"/>
              <a:gd name="connsiteY731" fmla="*/ 5445123 h 6367455"/>
              <a:gd name="connsiteX732" fmla="*/ 2547971 w 6891715"/>
              <a:gd name="connsiteY732" fmla="*/ 5451464 h 6367455"/>
              <a:gd name="connsiteX733" fmla="*/ 2539659 w 6891715"/>
              <a:gd name="connsiteY733" fmla="*/ 5446391 h 6367455"/>
              <a:gd name="connsiteX734" fmla="*/ 2531987 w 6891715"/>
              <a:gd name="connsiteY734" fmla="*/ 5444489 h 6367455"/>
              <a:gd name="connsiteX735" fmla="*/ 2531028 w 6891715"/>
              <a:gd name="connsiteY735" fmla="*/ 5439099 h 6367455"/>
              <a:gd name="connsiteX736" fmla="*/ 2521438 w 6891715"/>
              <a:gd name="connsiteY736" fmla="*/ 5434978 h 6367455"/>
              <a:gd name="connsiteX737" fmla="*/ 2510569 w 6891715"/>
              <a:gd name="connsiteY737" fmla="*/ 5426735 h 6367455"/>
              <a:gd name="connsiteX738" fmla="*/ 2518241 w 6891715"/>
              <a:gd name="connsiteY738" fmla="*/ 5408663 h 6367455"/>
              <a:gd name="connsiteX739" fmla="*/ 2511209 w 6891715"/>
              <a:gd name="connsiteY739" fmla="*/ 5405493 h 6367455"/>
              <a:gd name="connsiteX740" fmla="*/ 2499701 w 6891715"/>
              <a:gd name="connsiteY740" fmla="*/ 5400103 h 6367455"/>
              <a:gd name="connsiteX741" fmla="*/ 2503856 w 6891715"/>
              <a:gd name="connsiteY741" fmla="*/ 5393762 h 6367455"/>
              <a:gd name="connsiteX742" fmla="*/ 2504815 w 6891715"/>
              <a:gd name="connsiteY742" fmla="*/ 5384568 h 6367455"/>
              <a:gd name="connsiteX743" fmla="*/ 2501619 w 6891715"/>
              <a:gd name="connsiteY743" fmla="*/ 5381398 h 6367455"/>
              <a:gd name="connsiteX744" fmla="*/ 2501619 w 6891715"/>
              <a:gd name="connsiteY744" fmla="*/ 5366814 h 6367455"/>
              <a:gd name="connsiteX745" fmla="*/ 2497143 w 6891715"/>
              <a:gd name="connsiteY745" fmla="*/ 5356035 h 6367455"/>
              <a:gd name="connsiteX746" fmla="*/ 2490750 w 6891715"/>
              <a:gd name="connsiteY746" fmla="*/ 5342719 h 6367455"/>
              <a:gd name="connsiteX747" fmla="*/ 2491709 w 6891715"/>
              <a:gd name="connsiteY747" fmla="*/ 5330037 h 6367455"/>
              <a:gd name="connsiteX748" fmla="*/ 2501299 w 6891715"/>
              <a:gd name="connsiteY748" fmla="*/ 5327818 h 6367455"/>
              <a:gd name="connsiteX749" fmla="*/ 2500020 w 6891715"/>
              <a:gd name="connsiteY749" fmla="*/ 5305625 h 6367455"/>
              <a:gd name="connsiteX750" fmla="*/ 2520159 w 6891715"/>
              <a:gd name="connsiteY750" fmla="*/ 5294846 h 6367455"/>
              <a:gd name="connsiteX751" fmla="*/ 2524315 w 6891715"/>
              <a:gd name="connsiteY751" fmla="*/ 5283432 h 6367455"/>
              <a:gd name="connsiteX752" fmla="*/ 2538061 w 6891715"/>
              <a:gd name="connsiteY752" fmla="*/ 5272653 h 6367455"/>
              <a:gd name="connsiteX753" fmla="*/ 2550848 w 6891715"/>
              <a:gd name="connsiteY753" fmla="*/ 5278994 h 6367455"/>
              <a:gd name="connsiteX754" fmla="*/ 2558520 w 6891715"/>
              <a:gd name="connsiteY754" fmla="*/ 5271702 h 6367455"/>
              <a:gd name="connsiteX755" fmla="*/ 2554684 w 6891715"/>
              <a:gd name="connsiteY755" fmla="*/ 5255850 h 6367455"/>
              <a:gd name="connsiteX756" fmla="*/ 2562356 w 6891715"/>
              <a:gd name="connsiteY756" fmla="*/ 5235559 h 6367455"/>
              <a:gd name="connsiteX757" fmla="*/ 3216274 w 6891715"/>
              <a:gd name="connsiteY757" fmla="*/ 5219689 h 6367455"/>
              <a:gd name="connsiteX758" fmla="*/ 3221000 w 6891715"/>
              <a:gd name="connsiteY758" fmla="*/ 5221547 h 6367455"/>
              <a:gd name="connsiteX759" fmla="*/ 3210958 w 6891715"/>
              <a:gd name="connsiteY759" fmla="*/ 5232389 h 6367455"/>
              <a:gd name="connsiteX760" fmla="*/ 3210367 w 6891715"/>
              <a:gd name="connsiteY760" fmla="*/ 5228052 h 6367455"/>
              <a:gd name="connsiteX761" fmla="*/ 3208300 w 6891715"/>
              <a:gd name="connsiteY761" fmla="*/ 5222477 h 6367455"/>
              <a:gd name="connsiteX762" fmla="*/ 3236875 w 6891715"/>
              <a:gd name="connsiteY762" fmla="*/ 5199051 h 6367455"/>
              <a:gd name="connsiteX763" fmla="*/ 3266104 w 6891715"/>
              <a:gd name="connsiteY763" fmla="*/ 5206144 h 6367455"/>
              <a:gd name="connsiteX764" fmla="*/ 3297200 w 6891715"/>
              <a:gd name="connsiteY764" fmla="*/ 5210197 h 6367455"/>
              <a:gd name="connsiteX765" fmla="*/ 3297200 w 6891715"/>
              <a:gd name="connsiteY765" fmla="*/ 5214926 h 6367455"/>
              <a:gd name="connsiteX766" fmla="*/ 3266726 w 6891715"/>
              <a:gd name="connsiteY766" fmla="*/ 5213912 h 6367455"/>
              <a:gd name="connsiteX767" fmla="*/ 3239673 w 6891715"/>
              <a:gd name="connsiteY767" fmla="*/ 5206819 h 6367455"/>
              <a:gd name="connsiteX768" fmla="*/ 3261468 w 6891715"/>
              <a:gd name="connsiteY768" fmla="*/ 5180001 h 6367455"/>
              <a:gd name="connsiteX769" fmla="*/ 3278151 w 6891715"/>
              <a:gd name="connsiteY769" fmla="*/ 5188077 h 6367455"/>
              <a:gd name="connsiteX770" fmla="*/ 3274688 w 6891715"/>
              <a:gd name="connsiteY770" fmla="*/ 5194289 h 6367455"/>
              <a:gd name="connsiteX771" fmla="*/ 3257376 w 6891715"/>
              <a:gd name="connsiteY771" fmla="*/ 5193046 h 6367455"/>
              <a:gd name="connsiteX772" fmla="*/ 3245415 w 6891715"/>
              <a:gd name="connsiteY772" fmla="*/ 5189630 h 6367455"/>
              <a:gd name="connsiteX773" fmla="*/ 3241953 w 6891715"/>
              <a:gd name="connsiteY773" fmla="*/ 5184970 h 6367455"/>
              <a:gd name="connsiteX774" fmla="*/ 3241638 w 6891715"/>
              <a:gd name="connsiteY774" fmla="*/ 5180311 h 6367455"/>
              <a:gd name="connsiteX775" fmla="*/ 3220023 w 6891715"/>
              <a:gd name="connsiteY775" fmla="*/ 5175239 h 6367455"/>
              <a:gd name="connsiteX776" fmla="*/ 3235288 w 6891715"/>
              <a:gd name="connsiteY776" fmla="*/ 5184764 h 6367455"/>
              <a:gd name="connsiteX777" fmla="*/ 3225824 w 6891715"/>
              <a:gd name="connsiteY777" fmla="*/ 5183535 h 6367455"/>
              <a:gd name="connsiteX778" fmla="*/ 3211475 w 6891715"/>
              <a:gd name="connsiteY778" fmla="*/ 5175546 h 6367455"/>
              <a:gd name="connsiteX779" fmla="*/ 2421121 w 6891715"/>
              <a:gd name="connsiteY779" fmla="*/ 5104145 h 6367455"/>
              <a:gd name="connsiteX780" fmla="*/ 2412624 w 6891715"/>
              <a:gd name="connsiteY780" fmla="*/ 5112639 h 6367455"/>
              <a:gd name="connsiteX781" fmla="*/ 2412672 w 6891715"/>
              <a:gd name="connsiteY781" fmla="*/ 5112737 h 6367455"/>
              <a:gd name="connsiteX782" fmla="*/ 2421138 w 6891715"/>
              <a:gd name="connsiteY782" fmla="*/ 5104253 h 6367455"/>
              <a:gd name="connsiteX783" fmla="*/ 2421121 w 6891715"/>
              <a:gd name="connsiteY783" fmla="*/ 5104145 h 6367455"/>
              <a:gd name="connsiteX784" fmla="*/ 3071775 w 6891715"/>
              <a:gd name="connsiteY784" fmla="*/ 5056176 h 6367455"/>
              <a:gd name="connsiteX785" fmla="*/ 3095705 w 6891715"/>
              <a:gd name="connsiteY785" fmla="*/ 5079407 h 6367455"/>
              <a:gd name="connsiteX786" fmla="*/ 3109875 w 6891715"/>
              <a:gd name="connsiteY786" fmla="*/ 5094276 h 6367455"/>
              <a:gd name="connsiteX787" fmla="*/ 3092242 w 6891715"/>
              <a:gd name="connsiteY787" fmla="*/ 5084364 h 6367455"/>
              <a:gd name="connsiteX788" fmla="*/ 3080277 w 6891715"/>
              <a:gd name="connsiteY788" fmla="*/ 5069805 h 6367455"/>
              <a:gd name="connsiteX789" fmla="*/ 3087650 w 6891715"/>
              <a:gd name="connsiteY789" fmla="*/ 5051414 h 6367455"/>
              <a:gd name="connsiteX790" fmla="*/ 3115887 w 6891715"/>
              <a:gd name="connsiteY790" fmla="*/ 5070981 h 6367455"/>
              <a:gd name="connsiteX791" fmla="*/ 3117813 w 6891715"/>
              <a:gd name="connsiteY791" fmla="*/ 5079989 h 6367455"/>
              <a:gd name="connsiteX792" fmla="*/ 3100350 w 6891715"/>
              <a:gd name="connsiteY792" fmla="*/ 5049826 h 6367455"/>
              <a:gd name="connsiteX793" fmla="*/ 3114638 w 6891715"/>
              <a:gd name="connsiteY793" fmla="*/ 5056224 h 6367455"/>
              <a:gd name="connsiteX794" fmla="*/ 3110215 w 6891715"/>
              <a:gd name="connsiteY794" fmla="*/ 5060939 h 6367455"/>
              <a:gd name="connsiteX795" fmla="*/ 3085812 w 6891715"/>
              <a:gd name="connsiteY795" fmla="*/ 5013314 h 6367455"/>
              <a:gd name="connsiteX796" fmla="*/ 3107082 w 6891715"/>
              <a:gd name="connsiteY796" fmla="*/ 5026331 h 6367455"/>
              <a:gd name="connsiteX797" fmla="*/ 3109016 w 6891715"/>
              <a:gd name="connsiteY797" fmla="*/ 5031411 h 6367455"/>
              <a:gd name="connsiteX798" fmla="*/ 3102570 w 6891715"/>
              <a:gd name="connsiteY798" fmla="*/ 5029824 h 6367455"/>
              <a:gd name="connsiteX799" fmla="*/ 3115461 w 6891715"/>
              <a:gd name="connsiteY799" fmla="*/ 5041254 h 6367455"/>
              <a:gd name="connsiteX800" fmla="*/ 3124163 w 6891715"/>
              <a:gd name="connsiteY800" fmla="*/ 5047921 h 6367455"/>
              <a:gd name="connsiteX801" fmla="*/ 3122874 w 6891715"/>
              <a:gd name="connsiteY801" fmla="*/ 5051414 h 6367455"/>
              <a:gd name="connsiteX802" fmla="*/ 3104182 w 6891715"/>
              <a:gd name="connsiteY802" fmla="*/ 5037126 h 6367455"/>
              <a:gd name="connsiteX803" fmla="*/ 3105471 w 6891715"/>
              <a:gd name="connsiteY803" fmla="*/ 5045381 h 6367455"/>
              <a:gd name="connsiteX804" fmla="*/ 3093224 w 6891715"/>
              <a:gd name="connsiteY804" fmla="*/ 5033316 h 6367455"/>
              <a:gd name="connsiteX805" fmla="*/ 3084523 w 6891715"/>
              <a:gd name="connsiteY805" fmla="*/ 5021886 h 6367455"/>
              <a:gd name="connsiteX806" fmla="*/ 3081300 w 6891715"/>
              <a:gd name="connsiteY806" fmla="*/ 5013949 h 6367455"/>
              <a:gd name="connsiteX807" fmla="*/ 3043982 w 6891715"/>
              <a:gd name="connsiteY807" fmla="*/ 5011726 h 6367455"/>
              <a:gd name="connsiteX808" fmla="*/ 3058460 w 6891715"/>
              <a:gd name="connsiteY808" fmla="*/ 5028318 h 6367455"/>
              <a:gd name="connsiteX809" fmla="*/ 3059076 w 6891715"/>
              <a:gd name="connsiteY809" fmla="*/ 5039379 h 6367455"/>
              <a:gd name="connsiteX810" fmla="*/ 3055071 w 6891715"/>
              <a:gd name="connsiteY810" fmla="*/ 5040301 h 6367455"/>
              <a:gd name="connsiteX811" fmla="*/ 3052299 w 6891715"/>
              <a:gd name="connsiteY811" fmla="*/ 5032927 h 6367455"/>
              <a:gd name="connsiteX812" fmla="*/ 3046139 w 6891715"/>
              <a:gd name="connsiteY812" fmla="*/ 5030161 h 6367455"/>
              <a:gd name="connsiteX813" fmla="*/ 3039978 w 6891715"/>
              <a:gd name="connsiteY813" fmla="*/ 5022173 h 6367455"/>
              <a:gd name="connsiteX814" fmla="*/ 3038438 w 6891715"/>
              <a:gd name="connsiteY814" fmla="*/ 5013877 h 6367455"/>
              <a:gd name="connsiteX815" fmla="*/ 3081196 w 6891715"/>
              <a:gd name="connsiteY815" fmla="*/ 4995851 h 6367455"/>
              <a:gd name="connsiteX816" fmla="*/ 3089628 w 6891715"/>
              <a:gd name="connsiteY816" fmla="*/ 5007599 h 6367455"/>
              <a:gd name="connsiteX817" fmla="*/ 3094000 w 6891715"/>
              <a:gd name="connsiteY817" fmla="*/ 5013314 h 6367455"/>
              <a:gd name="connsiteX818" fmla="*/ 3077761 w 6891715"/>
              <a:gd name="connsiteY818" fmla="*/ 5004106 h 6367455"/>
              <a:gd name="connsiteX819" fmla="*/ 3074950 w 6891715"/>
              <a:gd name="connsiteY819" fmla="*/ 4998708 h 6367455"/>
              <a:gd name="connsiteX820" fmla="*/ 6495127 w 6891715"/>
              <a:gd name="connsiteY820" fmla="*/ 4986728 h 6367455"/>
              <a:gd name="connsiteX821" fmla="*/ 6506559 w 6891715"/>
              <a:gd name="connsiteY821" fmla="*/ 4995299 h 6367455"/>
              <a:gd name="connsiteX822" fmla="*/ 6517991 w 6891715"/>
              <a:gd name="connsiteY822" fmla="*/ 4992442 h 6367455"/>
              <a:gd name="connsiteX823" fmla="*/ 6525612 w 6891715"/>
              <a:gd name="connsiteY823" fmla="*/ 4997204 h 6367455"/>
              <a:gd name="connsiteX824" fmla="*/ 6540537 w 6891715"/>
              <a:gd name="connsiteY824" fmla="*/ 4999426 h 6367455"/>
              <a:gd name="connsiteX825" fmla="*/ 6557050 w 6891715"/>
              <a:gd name="connsiteY825" fmla="*/ 5002918 h 6367455"/>
              <a:gd name="connsiteX826" fmla="*/ 6561450 w 6891715"/>
              <a:gd name="connsiteY826" fmla="*/ 5001033 h 6367455"/>
              <a:gd name="connsiteX827" fmla="*/ 6527292 w 6891715"/>
              <a:gd name="connsiteY827" fmla="*/ 5071939 h 6367455"/>
              <a:gd name="connsiteX828" fmla="*/ 6524977 w 6891715"/>
              <a:gd name="connsiteY828" fmla="*/ 5069582 h 6367455"/>
              <a:gd name="connsiteX829" fmla="*/ 6514815 w 6891715"/>
              <a:gd name="connsiteY829" fmla="*/ 5041964 h 6367455"/>
              <a:gd name="connsiteX830" fmla="*/ 6504336 w 6891715"/>
              <a:gd name="connsiteY830" fmla="*/ 5039424 h 6367455"/>
              <a:gd name="connsiteX831" fmla="*/ 6495762 w 6891715"/>
              <a:gd name="connsiteY831" fmla="*/ 5044821 h 6367455"/>
              <a:gd name="connsiteX832" fmla="*/ 6487506 w 6891715"/>
              <a:gd name="connsiteY832" fmla="*/ 5041329 h 6367455"/>
              <a:gd name="connsiteX833" fmla="*/ 6486553 w 6891715"/>
              <a:gd name="connsiteY833" fmla="*/ 5030536 h 6367455"/>
              <a:gd name="connsiteX834" fmla="*/ 6470993 w 6891715"/>
              <a:gd name="connsiteY834" fmla="*/ 5017520 h 6367455"/>
              <a:gd name="connsiteX835" fmla="*/ 6473534 w 6891715"/>
              <a:gd name="connsiteY835" fmla="*/ 4998791 h 6367455"/>
              <a:gd name="connsiteX836" fmla="*/ 6484648 w 6891715"/>
              <a:gd name="connsiteY836" fmla="*/ 4994981 h 6367455"/>
              <a:gd name="connsiteX837" fmla="*/ 3034945 w 6891715"/>
              <a:gd name="connsiteY837" fmla="*/ 4948226 h 6367455"/>
              <a:gd name="connsiteX838" fmla="*/ 3042883 w 6891715"/>
              <a:gd name="connsiteY838" fmla="*/ 4949174 h 6367455"/>
              <a:gd name="connsiteX839" fmla="*/ 3044153 w 6891715"/>
              <a:gd name="connsiteY839" fmla="*/ 4962446 h 6367455"/>
              <a:gd name="connsiteX840" fmla="*/ 3048915 w 6891715"/>
              <a:gd name="connsiteY840" fmla="*/ 4968133 h 6367455"/>
              <a:gd name="connsiteX841" fmla="*/ 3055265 w 6891715"/>
              <a:gd name="connsiteY841" fmla="*/ 4979509 h 6367455"/>
              <a:gd name="connsiteX842" fmla="*/ 3060663 w 6891715"/>
              <a:gd name="connsiteY842" fmla="*/ 5014901 h 6367455"/>
              <a:gd name="connsiteX843" fmla="*/ 3054313 w 6891715"/>
              <a:gd name="connsiteY843" fmla="*/ 5014269 h 6367455"/>
              <a:gd name="connsiteX844" fmla="*/ 3049868 w 6891715"/>
              <a:gd name="connsiteY844" fmla="*/ 5008581 h 6367455"/>
              <a:gd name="connsiteX845" fmla="*/ 3040342 w 6891715"/>
              <a:gd name="connsiteY845" fmla="*/ 4999101 h 6367455"/>
              <a:gd name="connsiteX846" fmla="*/ 3036850 w 6891715"/>
              <a:gd name="connsiteY846" fmla="*/ 4987725 h 6367455"/>
              <a:gd name="connsiteX847" fmla="*/ 3039072 w 6891715"/>
              <a:gd name="connsiteY847" fmla="*/ 4981405 h 6367455"/>
              <a:gd name="connsiteX848" fmla="*/ 3044788 w 6891715"/>
              <a:gd name="connsiteY848" fmla="*/ 4985829 h 6367455"/>
              <a:gd name="connsiteX849" fmla="*/ 3046058 w 6891715"/>
              <a:gd name="connsiteY849" fmla="*/ 4981405 h 6367455"/>
              <a:gd name="connsiteX850" fmla="*/ 3046058 w 6891715"/>
              <a:gd name="connsiteY850" fmla="*/ 4972241 h 6367455"/>
              <a:gd name="connsiteX851" fmla="*/ 3033675 w 6891715"/>
              <a:gd name="connsiteY851" fmla="*/ 4958022 h 6367455"/>
              <a:gd name="connsiteX852" fmla="*/ 3060662 w 6891715"/>
              <a:gd name="connsiteY852" fmla="*/ 4941876 h 6367455"/>
              <a:gd name="connsiteX853" fmla="*/ 3066377 w 6891715"/>
              <a:gd name="connsiteY853" fmla="*/ 4941876 h 6367455"/>
              <a:gd name="connsiteX854" fmla="*/ 3081300 w 6891715"/>
              <a:gd name="connsiteY854" fmla="*/ 4964101 h 6367455"/>
              <a:gd name="connsiteX855" fmla="*/ 3086062 w 6891715"/>
              <a:gd name="connsiteY855" fmla="*/ 4968228 h 6367455"/>
              <a:gd name="connsiteX856" fmla="*/ 3081935 w 6891715"/>
              <a:gd name="connsiteY856" fmla="*/ 4974578 h 6367455"/>
              <a:gd name="connsiteX857" fmla="*/ 3089872 w 6891715"/>
              <a:gd name="connsiteY857" fmla="*/ 4983786 h 6367455"/>
              <a:gd name="connsiteX858" fmla="*/ 3097175 w 6891715"/>
              <a:gd name="connsiteY858" fmla="*/ 4999026 h 6367455"/>
              <a:gd name="connsiteX859" fmla="*/ 3094317 w 6891715"/>
              <a:gd name="connsiteY859" fmla="*/ 4994263 h 6367455"/>
              <a:gd name="connsiteX860" fmla="*/ 3087967 w 6891715"/>
              <a:gd name="connsiteY860" fmla="*/ 4991406 h 6367455"/>
              <a:gd name="connsiteX861" fmla="*/ 3075902 w 6891715"/>
              <a:gd name="connsiteY861" fmla="*/ 4984738 h 6367455"/>
              <a:gd name="connsiteX862" fmla="*/ 3072092 w 6891715"/>
              <a:gd name="connsiteY862" fmla="*/ 4972673 h 6367455"/>
              <a:gd name="connsiteX863" fmla="*/ 3068917 w 6891715"/>
              <a:gd name="connsiteY863" fmla="*/ 4972038 h 6367455"/>
              <a:gd name="connsiteX864" fmla="*/ 3054312 w 6891715"/>
              <a:gd name="connsiteY864" fmla="*/ 4962196 h 6367455"/>
              <a:gd name="connsiteX865" fmla="*/ 3052725 w 6891715"/>
              <a:gd name="connsiteY865" fmla="*/ 4951083 h 6367455"/>
              <a:gd name="connsiteX866" fmla="*/ 3060662 w 6891715"/>
              <a:gd name="connsiteY866" fmla="*/ 4950448 h 6367455"/>
              <a:gd name="connsiteX867" fmla="*/ 6600872 w 6891715"/>
              <a:gd name="connsiteY867" fmla="*/ 4906095 h 6367455"/>
              <a:gd name="connsiteX868" fmla="*/ 6598649 w 6891715"/>
              <a:gd name="connsiteY868" fmla="*/ 4911492 h 6367455"/>
              <a:gd name="connsiteX869" fmla="*/ 6602058 w 6891715"/>
              <a:gd name="connsiteY869" fmla="*/ 4916735 h 6367455"/>
              <a:gd name="connsiteX870" fmla="*/ 6570401 w 6891715"/>
              <a:gd name="connsiteY870" fmla="*/ 4982451 h 6367455"/>
              <a:gd name="connsiteX871" fmla="*/ 6569434 w 6891715"/>
              <a:gd name="connsiteY871" fmla="*/ 4982283 h 6367455"/>
              <a:gd name="connsiteX872" fmla="*/ 6564036 w 6891715"/>
              <a:gd name="connsiteY872" fmla="*/ 4977839 h 6367455"/>
              <a:gd name="connsiteX873" fmla="*/ 6564354 w 6891715"/>
              <a:gd name="connsiteY873" fmla="*/ 4967363 h 6367455"/>
              <a:gd name="connsiteX874" fmla="*/ 6569752 w 6891715"/>
              <a:gd name="connsiteY874" fmla="*/ 4961332 h 6367455"/>
              <a:gd name="connsiteX875" fmla="*/ 6573563 w 6891715"/>
              <a:gd name="connsiteY875" fmla="*/ 4943237 h 6367455"/>
              <a:gd name="connsiteX876" fmla="*/ 6567212 w 6891715"/>
              <a:gd name="connsiteY876" fmla="*/ 4935936 h 6367455"/>
              <a:gd name="connsiteX877" fmla="*/ 6568799 w 6891715"/>
              <a:gd name="connsiteY877" fmla="*/ 4924190 h 6367455"/>
              <a:gd name="connsiteX878" fmla="*/ 6582772 w 6891715"/>
              <a:gd name="connsiteY878" fmla="*/ 4909905 h 6367455"/>
              <a:gd name="connsiteX879" fmla="*/ 4951102 w 6891715"/>
              <a:gd name="connsiteY879" fmla="*/ 4806942 h 6367455"/>
              <a:gd name="connsiteX880" fmla="*/ 4954554 w 6891715"/>
              <a:gd name="connsiteY880" fmla="*/ 4813479 h 6367455"/>
              <a:gd name="connsiteX881" fmla="*/ 4953518 w 6891715"/>
              <a:gd name="connsiteY881" fmla="*/ 4818055 h 6367455"/>
              <a:gd name="connsiteX882" fmla="*/ 4946616 w 6891715"/>
              <a:gd name="connsiteY882" fmla="*/ 4810210 h 6367455"/>
              <a:gd name="connsiteX883" fmla="*/ 5054566 w 6891715"/>
              <a:gd name="connsiteY883" fmla="*/ 4779954 h 6367455"/>
              <a:gd name="connsiteX884" fmla="*/ 5046311 w 6891715"/>
              <a:gd name="connsiteY884" fmla="*/ 4792539 h 6367455"/>
              <a:gd name="connsiteX885" fmla="*/ 5039961 w 6891715"/>
              <a:gd name="connsiteY885" fmla="*/ 4814879 h 6367455"/>
              <a:gd name="connsiteX886" fmla="*/ 5029166 w 6891715"/>
              <a:gd name="connsiteY886" fmla="*/ 4805125 h 6367455"/>
              <a:gd name="connsiteX887" fmla="*/ 5032341 w 6891715"/>
              <a:gd name="connsiteY887" fmla="*/ 4797888 h 6367455"/>
              <a:gd name="connsiteX888" fmla="*/ 5048533 w 6891715"/>
              <a:gd name="connsiteY888" fmla="*/ 4785303 h 6367455"/>
              <a:gd name="connsiteX889" fmla="*/ 4546749 w 6891715"/>
              <a:gd name="connsiteY889" fmla="*/ 4760722 h 6367455"/>
              <a:gd name="connsiteX890" fmla="*/ 4546260 w 6891715"/>
              <a:gd name="connsiteY890" fmla="*/ 4761212 h 6367455"/>
              <a:gd name="connsiteX891" fmla="*/ 4546884 w 6891715"/>
              <a:gd name="connsiteY891" fmla="*/ 4760899 h 6367455"/>
              <a:gd name="connsiteX892" fmla="*/ 5140291 w 6891715"/>
              <a:gd name="connsiteY892" fmla="*/ 4749792 h 6367455"/>
              <a:gd name="connsiteX893" fmla="*/ 5127591 w 6891715"/>
              <a:gd name="connsiteY893" fmla="*/ 4759317 h 6367455"/>
              <a:gd name="connsiteX894" fmla="*/ 5130477 w 6891715"/>
              <a:gd name="connsiteY894" fmla="*/ 4751021 h 6367455"/>
              <a:gd name="connsiteX895" fmla="*/ 6342270 w 6891715"/>
              <a:gd name="connsiteY895" fmla="*/ 4710093 h 6367455"/>
              <a:gd name="connsiteX896" fmla="*/ 6339836 w 6891715"/>
              <a:gd name="connsiteY896" fmla="*/ 4714047 h 6367455"/>
              <a:gd name="connsiteX897" fmla="*/ 6301729 w 6891715"/>
              <a:gd name="connsiteY897" fmla="*/ 4718809 h 6367455"/>
              <a:gd name="connsiteX898" fmla="*/ 6300459 w 6891715"/>
              <a:gd name="connsiteY898" fmla="*/ 4737220 h 6367455"/>
              <a:gd name="connsiteX899" fmla="*/ 6300488 w 6891715"/>
              <a:gd name="connsiteY899" fmla="*/ 4737235 h 6367455"/>
              <a:gd name="connsiteX900" fmla="*/ 6301738 w 6891715"/>
              <a:gd name="connsiteY900" fmla="*/ 4719118 h 6367455"/>
              <a:gd name="connsiteX901" fmla="*/ 6339844 w 6891715"/>
              <a:gd name="connsiteY901" fmla="*/ 4714356 h 6367455"/>
              <a:gd name="connsiteX902" fmla="*/ 6342384 w 6891715"/>
              <a:gd name="connsiteY902" fmla="*/ 4710229 h 6367455"/>
              <a:gd name="connsiteX903" fmla="*/ 1472534 w 6891715"/>
              <a:gd name="connsiteY903" fmla="*/ 4375142 h 6367455"/>
              <a:gd name="connsiteX904" fmla="*/ 1482060 w 6891715"/>
              <a:gd name="connsiteY904" fmla="*/ 4376139 h 6367455"/>
              <a:gd name="connsiteX905" fmla="*/ 1487457 w 6891715"/>
              <a:gd name="connsiteY905" fmla="*/ 4385110 h 6367455"/>
              <a:gd name="connsiteX906" fmla="*/ 1484282 w 6891715"/>
              <a:gd name="connsiteY906" fmla="*/ 4388433 h 6367455"/>
              <a:gd name="connsiteX907" fmla="*/ 1476662 w 6891715"/>
              <a:gd name="connsiteY907" fmla="*/ 4385110 h 6367455"/>
              <a:gd name="connsiteX908" fmla="*/ 1467137 w 6891715"/>
              <a:gd name="connsiteY908" fmla="*/ 4389430 h 6367455"/>
              <a:gd name="connsiteX909" fmla="*/ 1465232 w 6891715"/>
              <a:gd name="connsiteY909" fmla="*/ 4381787 h 6367455"/>
              <a:gd name="connsiteX910" fmla="*/ 1435070 w 6891715"/>
              <a:gd name="connsiteY910" fmla="*/ 4357679 h 6367455"/>
              <a:gd name="connsiteX911" fmla="*/ 1446184 w 6891715"/>
              <a:gd name="connsiteY911" fmla="*/ 4359584 h 6367455"/>
              <a:gd name="connsiteX912" fmla="*/ 1443096 w 6891715"/>
              <a:gd name="connsiteY912" fmla="*/ 4363711 h 6367455"/>
              <a:gd name="connsiteX913" fmla="*/ 1435996 w 6891715"/>
              <a:gd name="connsiteY913" fmla="*/ 4364029 h 6367455"/>
              <a:gd name="connsiteX914" fmla="*/ 1538093 w 6891715"/>
              <a:gd name="connsiteY914" fmla="*/ 4154476 h 6367455"/>
              <a:gd name="connsiteX915" fmla="*/ 1543523 w 6891715"/>
              <a:gd name="connsiteY915" fmla="*/ 4158725 h 6367455"/>
              <a:gd name="connsiteX916" fmla="*/ 1561405 w 6891715"/>
              <a:gd name="connsiteY916" fmla="*/ 4162647 h 6367455"/>
              <a:gd name="connsiteX917" fmla="*/ 1566834 w 6891715"/>
              <a:gd name="connsiteY917" fmla="*/ 4170491 h 6367455"/>
              <a:gd name="connsiteX918" fmla="*/ 1564918 w 6891715"/>
              <a:gd name="connsiteY918" fmla="*/ 4178008 h 6367455"/>
              <a:gd name="connsiteX919" fmla="*/ 1557251 w 6891715"/>
              <a:gd name="connsiteY919" fmla="*/ 4185526 h 6367455"/>
              <a:gd name="connsiteX920" fmla="*/ 1549910 w 6891715"/>
              <a:gd name="connsiteY920" fmla="*/ 4187814 h 6367455"/>
              <a:gd name="connsiteX921" fmla="*/ 1525320 w 6891715"/>
              <a:gd name="connsiteY921" fmla="*/ 4175067 h 6367455"/>
              <a:gd name="connsiteX922" fmla="*/ 1511272 w 6891715"/>
              <a:gd name="connsiteY922" fmla="*/ 4175067 h 6367455"/>
              <a:gd name="connsiteX923" fmla="*/ 1515740 w 6891715"/>
              <a:gd name="connsiteY923" fmla="*/ 4171798 h 6367455"/>
              <a:gd name="connsiteX924" fmla="*/ 2133803 w 6891715"/>
              <a:gd name="connsiteY924" fmla="*/ 3771889 h 6367455"/>
              <a:gd name="connsiteX925" fmla="*/ 2135150 w 6891715"/>
              <a:gd name="connsiteY925" fmla="*/ 3783636 h 6367455"/>
              <a:gd name="connsiteX926" fmla="*/ 2131782 w 6891715"/>
              <a:gd name="connsiteY926" fmla="*/ 3794114 h 6367455"/>
              <a:gd name="connsiteX927" fmla="*/ 2129762 w 6891715"/>
              <a:gd name="connsiteY927" fmla="*/ 3813164 h 6367455"/>
              <a:gd name="connsiteX928" fmla="*/ 2112925 w 6891715"/>
              <a:gd name="connsiteY928" fmla="*/ 3813164 h 6367455"/>
              <a:gd name="connsiteX929" fmla="*/ 2114609 w 6891715"/>
              <a:gd name="connsiteY929" fmla="*/ 3788081 h 6367455"/>
              <a:gd name="connsiteX930" fmla="*/ 2124711 w 6891715"/>
              <a:gd name="connsiteY930" fmla="*/ 3775381 h 6367455"/>
              <a:gd name="connsiteX931" fmla="*/ 2166583 w 6891715"/>
              <a:gd name="connsiteY931" fmla="*/ 3746489 h 6367455"/>
              <a:gd name="connsiteX932" fmla="*/ 2171663 w 6891715"/>
              <a:gd name="connsiteY932" fmla="*/ 3748735 h 6367455"/>
              <a:gd name="connsiteX933" fmla="*/ 2153883 w 6891715"/>
              <a:gd name="connsiteY933" fmla="*/ 3759324 h 6367455"/>
              <a:gd name="connsiteX934" fmla="*/ 2146263 w 6891715"/>
              <a:gd name="connsiteY934" fmla="*/ 3767988 h 6367455"/>
              <a:gd name="connsiteX935" fmla="*/ 2140230 w 6891715"/>
              <a:gd name="connsiteY935" fmla="*/ 3776652 h 6367455"/>
              <a:gd name="connsiteX936" fmla="*/ 2136738 w 6891715"/>
              <a:gd name="connsiteY936" fmla="*/ 3766705 h 6367455"/>
              <a:gd name="connsiteX937" fmla="*/ 2146263 w 6891715"/>
              <a:gd name="connsiteY937" fmla="*/ 3757078 h 6367455"/>
              <a:gd name="connsiteX938" fmla="*/ 1246315 w 6891715"/>
              <a:gd name="connsiteY938" fmla="*/ 3744901 h 6367455"/>
              <a:gd name="connsiteX939" fmla="*/ 1253753 w 6891715"/>
              <a:gd name="connsiteY939" fmla="*/ 3753473 h 6367455"/>
              <a:gd name="connsiteX940" fmla="*/ 1263448 w 6891715"/>
              <a:gd name="connsiteY940" fmla="*/ 3760458 h 6367455"/>
              <a:gd name="connsiteX941" fmla="*/ 1273144 w 6891715"/>
              <a:gd name="connsiteY941" fmla="*/ 3759506 h 6367455"/>
              <a:gd name="connsiteX942" fmla="*/ 1263448 w 6891715"/>
              <a:gd name="connsiteY942" fmla="*/ 3772206 h 6367455"/>
              <a:gd name="connsiteX943" fmla="*/ 1258277 w 6891715"/>
              <a:gd name="connsiteY943" fmla="*/ 3783953 h 6367455"/>
              <a:gd name="connsiteX944" fmla="*/ 1250844 w 6891715"/>
              <a:gd name="connsiteY944" fmla="*/ 3789351 h 6367455"/>
              <a:gd name="connsiteX945" fmla="*/ 1222724 w 6891715"/>
              <a:gd name="connsiteY945" fmla="*/ 3780143 h 6367455"/>
              <a:gd name="connsiteX946" fmla="*/ 1219167 w 6891715"/>
              <a:gd name="connsiteY946" fmla="*/ 3767443 h 6367455"/>
              <a:gd name="connsiteX947" fmla="*/ 1225632 w 6891715"/>
              <a:gd name="connsiteY947" fmla="*/ 3765221 h 6367455"/>
              <a:gd name="connsiteX948" fmla="*/ 1222400 w 6891715"/>
              <a:gd name="connsiteY948" fmla="*/ 3762046 h 6367455"/>
              <a:gd name="connsiteX949" fmla="*/ 1220461 w 6891715"/>
              <a:gd name="connsiteY949" fmla="*/ 3748393 h 6367455"/>
              <a:gd name="connsiteX950" fmla="*/ 2215160 w 6891715"/>
              <a:gd name="connsiteY950" fmla="*/ 3730614 h 6367455"/>
              <a:gd name="connsiteX951" fmla="*/ 2216113 w 6891715"/>
              <a:gd name="connsiteY951" fmla="*/ 3734660 h 6367455"/>
              <a:gd name="connsiteX952" fmla="*/ 2207540 w 6891715"/>
              <a:gd name="connsiteY952" fmla="*/ 3735594 h 6367455"/>
              <a:gd name="connsiteX953" fmla="*/ 2194840 w 6891715"/>
              <a:gd name="connsiteY953" fmla="*/ 3739952 h 6367455"/>
              <a:gd name="connsiteX954" fmla="*/ 2188490 w 6891715"/>
              <a:gd name="connsiteY954" fmla="*/ 3744933 h 6367455"/>
              <a:gd name="connsiteX955" fmla="*/ 2178330 w 6891715"/>
              <a:gd name="connsiteY955" fmla="*/ 3746489 h 6367455"/>
              <a:gd name="connsiteX956" fmla="*/ 2171663 w 6891715"/>
              <a:gd name="connsiteY956" fmla="*/ 3739330 h 6367455"/>
              <a:gd name="connsiteX957" fmla="*/ 2200238 w 6891715"/>
              <a:gd name="connsiteY957" fmla="*/ 3732482 h 6367455"/>
              <a:gd name="connsiteX958" fmla="*/ 2265326 w 6891715"/>
              <a:gd name="connsiteY958" fmla="*/ 3727439 h 6367455"/>
              <a:gd name="connsiteX959" fmla="*/ 2248622 w 6891715"/>
              <a:gd name="connsiteY959" fmla="*/ 3736964 h 6367455"/>
              <a:gd name="connsiteX960" fmla="*/ 2235070 w 6891715"/>
              <a:gd name="connsiteY960" fmla="*/ 3735232 h 6367455"/>
              <a:gd name="connsiteX961" fmla="*/ 2222463 w 6891715"/>
              <a:gd name="connsiteY961" fmla="*/ 3736387 h 6367455"/>
              <a:gd name="connsiteX962" fmla="*/ 2227821 w 6891715"/>
              <a:gd name="connsiteY962" fmla="*/ 3730614 h 6367455"/>
              <a:gd name="connsiteX963" fmla="*/ 2243579 w 6891715"/>
              <a:gd name="connsiteY963" fmla="*/ 3730325 h 6367455"/>
              <a:gd name="connsiteX964" fmla="*/ 2256816 w 6891715"/>
              <a:gd name="connsiteY964" fmla="*/ 3729171 h 6367455"/>
              <a:gd name="connsiteX965" fmla="*/ 2293901 w 6891715"/>
              <a:gd name="connsiteY965" fmla="*/ 3721089 h 6367455"/>
              <a:gd name="connsiteX966" fmla="*/ 2284247 w 6891715"/>
              <a:gd name="connsiteY966" fmla="*/ 3726436 h 6367455"/>
              <a:gd name="connsiteX967" fmla="*/ 2270088 w 6891715"/>
              <a:gd name="connsiteY967" fmla="*/ 3733789 h 6367455"/>
              <a:gd name="connsiteX968" fmla="*/ 2275558 w 6891715"/>
              <a:gd name="connsiteY968" fmla="*/ 3723763 h 6367455"/>
              <a:gd name="connsiteX969" fmla="*/ 2314928 w 6891715"/>
              <a:gd name="connsiteY969" fmla="*/ 3706801 h 6367455"/>
              <a:gd name="connsiteX970" fmla="*/ 2327813 w 6891715"/>
              <a:gd name="connsiteY970" fmla="*/ 3706801 h 6367455"/>
              <a:gd name="connsiteX971" fmla="*/ 2332000 w 6891715"/>
              <a:gd name="connsiteY971" fmla="*/ 3711192 h 6367455"/>
              <a:gd name="connsiteX972" fmla="*/ 2322337 w 6891715"/>
              <a:gd name="connsiteY972" fmla="*/ 3713556 h 6367455"/>
              <a:gd name="connsiteX973" fmla="*/ 2315251 w 6891715"/>
              <a:gd name="connsiteY973" fmla="*/ 3722676 h 6367455"/>
              <a:gd name="connsiteX974" fmla="*/ 2309775 w 6891715"/>
              <a:gd name="connsiteY974" fmla="*/ 3715921 h 6367455"/>
              <a:gd name="connsiteX975" fmla="*/ 2362163 w 6891715"/>
              <a:gd name="connsiteY975" fmla="*/ 3689339 h 6367455"/>
              <a:gd name="connsiteX976" fmla="*/ 2358194 w 6891715"/>
              <a:gd name="connsiteY976" fmla="*/ 3694310 h 6367455"/>
              <a:gd name="connsiteX977" fmla="*/ 2338350 w 6891715"/>
              <a:gd name="connsiteY977" fmla="*/ 3700452 h 6367455"/>
              <a:gd name="connsiteX978" fmla="*/ 2351579 w 6891715"/>
              <a:gd name="connsiteY978" fmla="*/ 3693433 h 6367455"/>
              <a:gd name="connsiteX979" fmla="*/ 2392325 w 6891715"/>
              <a:gd name="connsiteY979" fmla="*/ 3682989 h 6367455"/>
              <a:gd name="connsiteX980" fmla="*/ 2388983 w 6891715"/>
              <a:gd name="connsiteY980" fmla="*/ 3687752 h 6367455"/>
              <a:gd name="connsiteX981" fmla="*/ 2373275 w 6891715"/>
              <a:gd name="connsiteY981" fmla="*/ 3685187 h 6367455"/>
              <a:gd name="connsiteX982" fmla="*/ 2415017 w 6891715"/>
              <a:gd name="connsiteY982" fmla="*/ 3681401 h 6367455"/>
              <a:gd name="connsiteX983" fmla="*/ 2422488 w 6891715"/>
              <a:gd name="connsiteY983" fmla="*/ 3682866 h 6367455"/>
              <a:gd name="connsiteX984" fmla="*/ 2406613 w 6891715"/>
              <a:gd name="connsiteY984" fmla="*/ 3684576 h 6367455"/>
              <a:gd name="connsiteX985" fmla="*/ 2985194 w 6891715"/>
              <a:gd name="connsiteY985" fmla="*/ 3619489 h 6367455"/>
              <a:gd name="connsiteX986" fmla="*/ 3001933 w 6891715"/>
              <a:gd name="connsiteY986" fmla="*/ 3643179 h 6367455"/>
              <a:gd name="connsiteX987" fmla="*/ 3012555 w 6891715"/>
              <a:gd name="connsiteY987" fmla="*/ 3653563 h 6367455"/>
              <a:gd name="connsiteX988" fmla="*/ 3031868 w 6891715"/>
              <a:gd name="connsiteY988" fmla="*/ 3655835 h 6367455"/>
              <a:gd name="connsiteX989" fmla="*/ 3043778 w 6891715"/>
              <a:gd name="connsiteY989" fmla="*/ 3654212 h 6367455"/>
              <a:gd name="connsiteX990" fmla="*/ 3041525 w 6891715"/>
              <a:gd name="connsiteY990" fmla="*/ 3658756 h 6367455"/>
              <a:gd name="connsiteX991" fmla="*/ 3047963 w 6891715"/>
              <a:gd name="connsiteY991" fmla="*/ 3678227 h 6367455"/>
              <a:gd name="connsiteX992" fmla="*/ 3036375 w 6891715"/>
              <a:gd name="connsiteY992" fmla="*/ 3670438 h 6367455"/>
              <a:gd name="connsiteX993" fmla="*/ 3022212 w 6891715"/>
              <a:gd name="connsiteY993" fmla="*/ 3667518 h 6367455"/>
              <a:gd name="connsiteX994" fmla="*/ 3011589 w 6891715"/>
              <a:gd name="connsiteY994" fmla="*/ 3675306 h 6367455"/>
              <a:gd name="connsiteX995" fmla="*/ 3000645 w 6891715"/>
              <a:gd name="connsiteY995" fmla="*/ 3667518 h 6367455"/>
              <a:gd name="connsiteX996" fmla="*/ 3000001 w 6891715"/>
              <a:gd name="connsiteY996" fmla="*/ 3667193 h 6367455"/>
              <a:gd name="connsiteX997" fmla="*/ 2997426 w 6891715"/>
              <a:gd name="connsiteY997" fmla="*/ 3665895 h 6367455"/>
              <a:gd name="connsiteX998" fmla="*/ 2995495 w 6891715"/>
              <a:gd name="connsiteY998" fmla="*/ 3663624 h 6367455"/>
              <a:gd name="connsiteX999" fmla="*/ 2994529 w 6891715"/>
              <a:gd name="connsiteY999" fmla="*/ 3662650 h 6367455"/>
              <a:gd name="connsiteX1000" fmla="*/ 2994207 w 6891715"/>
              <a:gd name="connsiteY1000" fmla="*/ 3661027 h 6367455"/>
              <a:gd name="connsiteX1001" fmla="*/ 2995173 w 6891715"/>
              <a:gd name="connsiteY1001" fmla="*/ 3651292 h 6367455"/>
              <a:gd name="connsiteX1002" fmla="*/ 2995495 w 6891715"/>
              <a:gd name="connsiteY1002" fmla="*/ 3644152 h 6367455"/>
              <a:gd name="connsiteX1003" fmla="*/ 2987770 w 6891715"/>
              <a:gd name="connsiteY1003" fmla="*/ 3639934 h 6367455"/>
              <a:gd name="connsiteX1004" fmla="*/ 2978113 w 6891715"/>
              <a:gd name="connsiteY1004" fmla="*/ 3632145 h 6367455"/>
              <a:gd name="connsiteX1005" fmla="*/ 720699 w 6891715"/>
              <a:gd name="connsiteY1005" fmla="*/ 3606789 h 6367455"/>
              <a:gd name="connsiteX1006" fmla="*/ 731812 w 6891715"/>
              <a:gd name="connsiteY1006" fmla="*/ 3609057 h 6367455"/>
              <a:gd name="connsiteX1007" fmla="*/ 730831 w 6891715"/>
              <a:gd name="connsiteY1007" fmla="*/ 3622664 h 6367455"/>
              <a:gd name="connsiteX1008" fmla="*/ 721027 w 6891715"/>
              <a:gd name="connsiteY1008" fmla="*/ 3617480 h 6367455"/>
              <a:gd name="connsiteX1009" fmla="*/ 720699 w 6891715"/>
              <a:gd name="connsiteY1009" fmla="*/ 3606789 h 6367455"/>
              <a:gd name="connsiteX1010" fmla="*/ 1246157 w 6891715"/>
              <a:gd name="connsiteY1010" fmla="*/ 3590917 h 6367455"/>
              <a:gd name="connsiteX1011" fmla="*/ 1252507 w 6891715"/>
              <a:gd name="connsiteY1011" fmla="*/ 3593139 h 6367455"/>
              <a:gd name="connsiteX1012" fmla="*/ 1244887 w 6891715"/>
              <a:gd name="connsiteY1012" fmla="*/ 3604569 h 6367455"/>
              <a:gd name="connsiteX1013" fmla="*/ 1247109 w 6891715"/>
              <a:gd name="connsiteY1013" fmla="*/ 3615999 h 6367455"/>
              <a:gd name="connsiteX1014" fmla="*/ 1242030 w 6891715"/>
              <a:gd name="connsiteY1014" fmla="*/ 3631874 h 6367455"/>
              <a:gd name="connsiteX1015" fmla="*/ 1231552 w 6891715"/>
              <a:gd name="connsiteY1015" fmla="*/ 3641399 h 6367455"/>
              <a:gd name="connsiteX1016" fmla="*/ 1216630 w 6891715"/>
              <a:gd name="connsiteY1016" fmla="*/ 3640764 h 6367455"/>
              <a:gd name="connsiteX1017" fmla="*/ 1208057 w 6891715"/>
              <a:gd name="connsiteY1017" fmla="*/ 3644892 h 6367455"/>
              <a:gd name="connsiteX1018" fmla="*/ 1208057 w 6891715"/>
              <a:gd name="connsiteY1018" fmla="*/ 3636637 h 6367455"/>
              <a:gd name="connsiteX1019" fmla="*/ 1218852 w 6891715"/>
              <a:gd name="connsiteY1019" fmla="*/ 3627112 h 6367455"/>
              <a:gd name="connsiteX1020" fmla="*/ 1229012 w 6891715"/>
              <a:gd name="connsiteY1020" fmla="*/ 3599489 h 6367455"/>
              <a:gd name="connsiteX1021" fmla="*/ 2722963 w 6891715"/>
              <a:gd name="connsiteY1021" fmla="*/ 3559164 h 6367455"/>
              <a:gd name="connsiteX1022" fmla="*/ 2736813 w 6891715"/>
              <a:gd name="connsiteY1022" fmla="*/ 3571070 h 6367455"/>
              <a:gd name="connsiteX1023" fmla="*/ 2734558 w 6891715"/>
              <a:gd name="connsiteY1023" fmla="*/ 3579759 h 6367455"/>
              <a:gd name="connsiteX1024" fmla="*/ 2724251 w 6891715"/>
              <a:gd name="connsiteY1024" fmla="*/ 3582977 h 6367455"/>
              <a:gd name="connsiteX1025" fmla="*/ 2714588 w 6891715"/>
              <a:gd name="connsiteY1025" fmla="*/ 3577506 h 6367455"/>
              <a:gd name="connsiteX1026" fmla="*/ 2715232 w 6891715"/>
              <a:gd name="connsiteY1026" fmla="*/ 3560773 h 6367455"/>
              <a:gd name="connsiteX1027" fmla="*/ 2492338 w 6891715"/>
              <a:gd name="connsiteY1027" fmla="*/ 3549639 h 6367455"/>
              <a:gd name="connsiteX1028" fmla="*/ 2485435 w 6891715"/>
              <a:gd name="connsiteY1028" fmla="*/ 3560752 h 6367455"/>
              <a:gd name="connsiteX1029" fmla="*/ 2484400 w 6891715"/>
              <a:gd name="connsiteY1029" fmla="*/ 3551741 h 6367455"/>
              <a:gd name="connsiteX1030" fmla="*/ 2463763 w 6891715"/>
              <a:gd name="connsiteY1030" fmla="*/ 3543289 h 6367455"/>
              <a:gd name="connsiteX1031" fmla="*/ 2473288 w 6891715"/>
              <a:gd name="connsiteY1031" fmla="*/ 3549484 h 6367455"/>
              <a:gd name="connsiteX1032" fmla="*/ 2469760 w 6891715"/>
              <a:gd name="connsiteY1032" fmla="*/ 3555989 h 6367455"/>
              <a:gd name="connsiteX1033" fmla="*/ 2922455 w 6891715"/>
              <a:gd name="connsiteY1033" fmla="*/ 3533764 h 6367455"/>
              <a:gd name="connsiteX1034" fmla="*/ 2937199 w 6891715"/>
              <a:gd name="connsiteY1034" fmla="*/ 3536647 h 6367455"/>
              <a:gd name="connsiteX1035" fmla="*/ 2937199 w 6891715"/>
              <a:gd name="connsiteY1035" fmla="*/ 3548500 h 6367455"/>
              <a:gd name="connsiteX1036" fmla="*/ 2943473 w 6891715"/>
              <a:gd name="connsiteY1036" fmla="*/ 3553946 h 6367455"/>
              <a:gd name="connsiteX1037" fmla="*/ 2956021 w 6891715"/>
              <a:gd name="connsiteY1037" fmla="*/ 3552665 h 6367455"/>
              <a:gd name="connsiteX1038" fmla="*/ 2961354 w 6891715"/>
              <a:gd name="connsiteY1038" fmla="*/ 3560033 h 6367455"/>
              <a:gd name="connsiteX1039" fmla="*/ 2959158 w 6891715"/>
              <a:gd name="connsiteY1039" fmla="*/ 3566440 h 6367455"/>
              <a:gd name="connsiteX1040" fmla="*/ 2953825 w 6891715"/>
              <a:gd name="connsiteY1040" fmla="*/ 3573808 h 6367455"/>
              <a:gd name="connsiteX1041" fmla="*/ 2960099 w 6891715"/>
              <a:gd name="connsiteY1041" fmla="*/ 3577011 h 6367455"/>
              <a:gd name="connsiteX1042" fmla="*/ 2967001 w 6891715"/>
              <a:gd name="connsiteY1042" fmla="*/ 3589825 h 6367455"/>
              <a:gd name="connsiteX1043" fmla="*/ 2960727 w 6891715"/>
              <a:gd name="connsiteY1043" fmla="*/ 3595271 h 6367455"/>
              <a:gd name="connsiteX1044" fmla="*/ 2952257 w 6891715"/>
              <a:gd name="connsiteY1044" fmla="*/ 3591106 h 6367455"/>
              <a:gd name="connsiteX1045" fmla="*/ 2943787 w 6891715"/>
              <a:gd name="connsiteY1045" fmla="*/ 3589825 h 6367455"/>
              <a:gd name="connsiteX1046" fmla="*/ 2939709 w 6891715"/>
              <a:gd name="connsiteY1046" fmla="*/ 3595591 h 6367455"/>
              <a:gd name="connsiteX1047" fmla="*/ 2936572 w 6891715"/>
              <a:gd name="connsiteY1047" fmla="*/ 3600397 h 6367455"/>
              <a:gd name="connsiteX1048" fmla="*/ 2933435 w 6891715"/>
              <a:gd name="connsiteY1048" fmla="*/ 3603920 h 6367455"/>
              <a:gd name="connsiteX1049" fmla="*/ 2932180 w 6891715"/>
              <a:gd name="connsiteY1049" fmla="*/ 3604882 h 6367455"/>
              <a:gd name="connsiteX1050" fmla="*/ 2931239 w 6891715"/>
              <a:gd name="connsiteY1050" fmla="*/ 3605202 h 6367455"/>
              <a:gd name="connsiteX1051" fmla="*/ 2930612 w 6891715"/>
              <a:gd name="connsiteY1051" fmla="*/ 3605202 h 6367455"/>
              <a:gd name="connsiteX1052" fmla="*/ 2929357 w 6891715"/>
              <a:gd name="connsiteY1052" fmla="*/ 3605202 h 6367455"/>
              <a:gd name="connsiteX1053" fmla="*/ 2928416 w 6891715"/>
              <a:gd name="connsiteY1053" fmla="*/ 3604561 h 6367455"/>
              <a:gd name="connsiteX1054" fmla="*/ 2928102 w 6891715"/>
              <a:gd name="connsiteY1054" fmla="*/ 3603920 h 6367455"/>
              <a:gd name="connsiteX1055" fmla="*/ 2914613 w 6891715"/>
              <a:gd name="connsiteY1055" fmla="*/ 3592388 h 6367455"/>
              <a:gd name="connsiteX1056" fmla="*/ 2918691 w 6891715"/>
              <a:gd name="connsiteY1056" fmla="*/ 3582777 h 6367455"/>
              <a:gd name="connsiteX1057" fmla="*/ 2924024 w 6891715"/>
              <a:gd name="connsiteY1057" fmla="*/ 3576370 h 6367455"/>
              <a:gd name="connsiteX1058" fmla="*/ 2919318 w 6891715"/>
              <a:gd name="connsiteY1058" fmla="*/ 3566760 h 6367455"/>
              <a:gd name="connsiteX1059" fmla="*/ 2925592 w 6891715"/>
              <a:gd name="connsiteY1059" fmla="*/ 3562595 h 6367455"/>
              <a:gd name="connsiteX1060" fmla="*/ 2936258 w 6891715"/>
              <a:gd name="connsiteY1060" fmla="*/ 3572206 h 6367455"/>
              <a:gd name="connsiteX1061" fmla="*/ 2945669 w 6891715"/>
              <a:gd name="connsiteY1061" fmla="*/ 3569002 h 6367455"/>
              <a:gd name="connsiteX1062" fmla="*/ 2946610 w 6891715"/>
              <a:gd name="connsiteY1062" fmla="*/ 3561314 h 6367455"/>
              <a:gd name="connsiteX1063" fmla="*/ 2931866 w 6891715"/>
              <a:gd name="connsiteY1063" fmla="*/ 3551703 h 6367455"/>
              <a:gd name="connsiteX1064" fmla="*/ 2918377 w 6891715"/>
              <a:gd name="connsiteY1064" fmla="*/ 3550102 h 6367455"/>
              <a:gd name="connsiteX1065" fmla="*/ 2917122 w 6891715"/>
              <a:gd name="connsiteY1065" fmla="*/ 3541452 h 6367455"/>
              <a:gd name="connsiteX1066" fmla="*/ 2474421 w 6891715"/>
              <a:gd name="connsiteY1066" fmla="*/ 3527414 h 6367455"/>
              <a:gd name="connsiteX1067" fmla="*/ 2483607 w 6891715"/>
              <a:gd name="connsiteY1067" fmla="*/ 3527414 h 6367455"/>
              <a:gd name="connsiteX1068" fmla="*/ 2485988 w 6891715"/>
              <a:gd name="connsiteY1068" fmla="*/ 3538409 h 6367455"/>
              <a:gd name="connsiteX1069" fmla="*/ 2479524 w 6891715"/>
              <a:gd name="connsiteY1069" fmla="*/ 3544877 h 6367455"/>
              <a:gd name="connsiteX1070" fmla="*/ 2471700 w 6891715"/>
              <a:gd name="connsiteY1070" fmla="*/ 3536145 h 6367455"/>
              <a:gd name="connsiteX1071" fmla="*/ 2643150 w 6891715"/>
              <a:gd name="connsiteY1071" fmla="*/ 3494076 h 6367455"/>
              <a:gd name="connsiteX1072" fmla="*/ 2665375 w 6891715"/>
              <a:gd name="connsiteY1072" fmla="*/ 3502206 h 6367455"/>
              <a:gd name="connsiteX1073" fmla="*/ 2662200 w 6891715"/>
              <a:gd name="connsiteY1073" fmla="*/ 3514714 h 6367455"/>
              <a:gd name="connsiteX1074" fmla="*/ 2649500 w 6891715"/>
              <a:gd name="connsiteY1074" fmla="*/ 3510649 h 6367455"/>
              <a:gd name="connsiteX1075" fmla="*/ 2724430 w 6891715"/>
              <a:gd name="connsiteY1075" fmla="*/ 3492489 h 6367455"/>
              <a:gd name="connsiteX1076" fmla="*/ 2735543 w 6891715"/>
              <a:gd name="connsiteY1076" fmla="*/ 3498204 h 6367455"/>
              <a:gd name="connsiteX1077" fmla="*/ 2744115 w 6891715"/>
              <a:gd name="connsiteY1077" fmla="*/ 3502331 h 6367455"/>
              <a:gd name="connsiteX1078" fmla="*/ 2748878 w 6891715"/>
              <a:gd name="connsiteY1078" fmla="*/ 3504871 h 6367455"/>
              <a:gd name="connsiteX1079" fmla="*/ 2751100 w 6891715"/>
              <a:gd name="connsiteY1079" fmla="*/ 3505189 h 6367455"/>
              <a:gd name="connsiteX1080" fmla="*/ 2753958 w 6891715"/>
              <a:gd name="connsiteY1080" fmla="*/ 3505189 h 6367455"/>
              <a:gd name="connsiteX1081" fmla="*/ 2761260 w 6891715"/>
              <a:gd name="connsiteY1081" fmla="*/ 3505189 h 6367455"/>
              <a:gd name="connsiteX1082" fmla="*/ 2768880 w 6891715"/>
              <a:gd name="connsiteY1082" fmla="*/ 3505506 h 6367455"/>
              <a:gd name="connsiteX1083" fmla="*/ 2771738 w 6891715"/>
              <a:gd name="connsiteY1083" fmla="*/ 3505824 h 6367455"/>
              <a:gd name="connsiteX1084" fmla="*/ 2773325 w 6891715"/>
              <a:gd name="connsiteY1084" fmla="*/ 3506776 h 6367455"/>
              <a:gd name="connsiteX1085" fmla="*/ 2774595 w 6891715"/>
              <a:gd name="connsiteY1085" fmla="*/ 3508046 h 6367455"/>
              <a:gd name="connsiteX1086" fmla="*/ 2775548 w 6891715"/>
              <a:gd name="connsiteY1086" fmla="*/ 3510269 h 6367455"/>
              <a:gd name="connsiteX1087" fmla="*/ 2776183 w 6891715"/>
              <a:gd name="connsiteY1087" fmla="*/ 3512809 h 6367455"/>
              <a:gd name="connsiteX1088" fmla="*/ 2776818 w 6891715"/>
              <a:gd name="connsiteY1088" fmla="*/ 3515349 h 6367455"/>
              <a:gd name="connsiteX1089" fmla="*/ 2777770 w 6891715"/>
              <a:gd name="connsiteY1089" fmla="*/ 3520429 h 6367455"/>
              <a:gd name="connsiteX1090" fmla="*/ 2778088 w 6891715"/>
              <a:gd name="connsiteY1090" fmla="*/ 3522651 h 6367455"/>
              <a:gd name="connsiteX1091" fmla="*/ 2784438 w 6891715"/>
              <a:gd name="connsiteY1091" fmla="*/ 3536939 h 6367455"/>
              <a:gd name="connsiteX1092" fmla="*/ 2762213 w 6891715"/>
              <a:gd name="connsiteY1092" fmla="*/ 3536304 h 6367455"/>
              <a:gd name="connsiteX1093" fmla="*/ 2744115 w 6891715"/>
              <a:gd name="connsiteY1093" fmla="*/ 3536304 h 6367455"/>
              <a:gd name="connsiteX1094" fmla="*/ 2737765 w 6891715"/>
              <a:gd name="connsiteY1094" fmla="*/ 3529319 h 6367455"/>
              <a:gd name="connsiteX1095" fmla="*/ 2713317 w 6891715"/>
              <a:gd name="connsiteY1095" fmla="*/ 3520746 h 6367455"/>
              <a:gd name="connsiteX1096" fmla="*/ 2713317 w 6891715"/>
              <a:gd name="connsiteY1096" fmla="*/ 3513761 h 6367455"/>
              <a:gd name="connsiteX1097" fmla="*/ 2728240 w 6891715"/>
              <a:gd name="connsiteY1097" fmla="*/ 3512174 h 6367455"/>
              <a:gd name="connsiteX1098" fmla="*/ 2713317 w 6891715"/>
              <a:gd name="connsiteY1098" fmla="*/ 3502014 h 6367455"/>
              <a:gd name="connsiteX1099" fmla="*/ 2713000 w 6891715"/>
              <a:gd name="connsiteY1099" fmla="*/ 3495664 h 6367455"/>
              <a:gd name="connsiteX1100" fmla="*/ 2782388 w 6891715"/>
              <a:gd name="connsiteY1100" fmla="*/ 3486139 h 6367455"/>
              <a:gd name="connsiteX1101" fmla="*/ 2791163 w 6891715"/>
              <a:gd name="connsiteY1101" fmla="*/ 3498169 h 6367455"/>
              <a:gd name="connsiteX1102" fmla="*/ 2801888 w 6891715"/>
              <a:gd name="connsiteY1102" fmla="*/ 3491666 h 6367455"/>
              <a:gd name="connsiteX1103" fmla="*/ 2816188 w 6891715"/>
              <a:gd name="connsiteY1103" fmla="*/ 3506623 h 6367455"/>
              <a:gd name="connsiteX1104" fmla="*/ 2806113 w 6891715"/>
              <a:gd name="connsiteY1104" fmla="*/ 3520605 h 6367455"/>
              <a:gd name="connsiteX1105" fmla="*/ 2798963 w 6891715"/>
              <a:gd name="connsiteY1105" fmla="*/ 3530359 h 6367455"/>
              <a:gd name="connsiteX1106" fmla="*/ 2791488 w 6891715"/>
              <a:gd name="connsiteY1106" fmla="*/ 3540114 h 6367455"/>
              <a:gd name="connsiteX1107" fmla="*/ 2784663 w 6891715"/>
              <a:gd name="connsiteY1107" fmla="*/ 3519955 h 6367455"/>
              <a:gd name="connsiteX1108" fmla="*/ 2787913 w 6891715"/>
              <a:gd name="connsiteY1108" fmla="*/ 3512151 h 6367455"/>
              <a:gd name="connsiteX1109" fmla="*/ 2774913 w 6891715"/>
              <a:gd name="connsiteY1109" fmla="*/ 3487765 h 6367455"/>
              <a:gd name="connsiteX1110" fmla="*/ 2829351 w 6891715"/>
              <a:gd name="connsiteY1110" fmla="*/ 3475026 h 6367455"/>
              <a:gd name="connsiteX1111" fmla="*/ 2856571 w 6891715"/>
              <a:gd name="connsiteY1111" fmla="*/ 3483401 h 6367455"/>
              <a:gd name="connsiteX1112" fmla="*/ 2860638 w 6891715"/>
              <a:gd name="connsiteY1112" fmla="*/ 3490226 h 6367455"/>
              <a:gd name="connsiteX1113" fmla="*/ 2848123 w 6891715"/>
              <a:gd name="connsiteY1113" fmla="*/ 3488675 h 6367455"/>
              <a:gd name="connsiteX1114" fmla="*/ 2837798 w 6891715"/>
              <a:gd name="connsiteY1114" fmla="*/ 3492708 h 6367455"/>
              <a:gd name="connsiteX1115" fmla="*/ 2828725 w 6891715"/>
              <a:gd name="connsiteY1115" fmla="*/ 3502014 h 6367455"/>
              <a:gd name="connsiteX1116" fmla="*/ 2817775 w 6891715"/>
              <a:gd name="connsiteY1116" fmla="*/ 3492708 h 6367455"/>
              <a:gd name="connsiteX1117" fmla="*/ 2834670 w 6891715"/>
              <a:gd name="connsiteY1117" fmla="*/ 3485573 h 6367455"/>
              <a:gd name="connsiteX1118" fmla="*/ 2682838 w 6891715"/>
              <a:gd name="connsiteY1118" fmla="*/ 3473439 h 6367455"/>
              <a:gd name="connsiteX1119" fmla="*/ 2673630 w 6891715"/>
              <a:gd name="connsiteY1119" fmla="*/ 3492489 h 6367455"/>
              <a:gd name="connsiteX1120" fmla="*/ 2670138 w 6891715"/>
              <a:gd name="connsiteY1120" fmla="*/ 3482964 h 6367455"/>
              <a:gd name="connsiteX1121" fmla="*/ 2591080 w 6891715"/>
              <a:gd name="connsiteY1121" fmla="*/ 3467089 h 6367455"/>
              <a:gd name="connsiteX1122" fmla="*/ 2613622 w 6891715"/>
              <a:gd name="connsiteY1122" fmla="*/ 3486353 h 6367455"/>
              <a:gd name="connsiteX1123" fmla="*/ 2614575 w 6891715"/>
              <a:gd name="connsiteY1123" fmla="*/ 3495822 h 6367455"/>
              <a:gd name="connsiteX1124" fmla="*/ 2607590 w 6891715"/>
              <a:gd name="connsiteY1124" fmla="*/ 3513127 h 6367455"/>
              <a:gd name="connsiteX1125" fmla="*/ 2592667 w 6891715"/>
              <a:gd name="connsiteY1125" fmla="*/ 3501699 h 6367455"/>
              <a:gd name="connsiteX1126" fmla="*/ 2593302 w 6891715"/>
              <a:gd name="connsiteY1126" fmla="*/ 3495169 h 6367455"/>
              <a:gd name="connsiteX1127" fmla="*/ 2589175 w 6891715"/>
              <a:gd name="connsiteY1127" fmla="*/ 3480802 h 6367455"/>
              <a:gd name="connsiteX1128" fmla="*/ 2594255 w 6891715"/>
              <a:gd name="connsiteY1128" fmla="*/ 3479823 h 6367455"/>
              <a:gd name="connsiteX1129" fmla="*/ 2706015 w 6891715"/>
              <a:gd name="connsiteY1129" fmla="*/ 3457564 h 6367455"/>
              <a:gd name="connsiteX1130" fmla="*/ 2706650 w 6891715"/>
              <a:gd name="connsiteY1130" fmla="*/ 3471153 h 6367455"/>
              <a:gd name="connsiteX1131" fmla="*/ 2699030 w 6891715"/>
              <a:gd name="connsiteY1131" fmla="*/ 3490747 h 6367455"/>
              <a:gd name="connsiteX1132" fmla="*/ 2687917 w 6891715"/>
              <a:gd name="connsiteY1132" fmla="*/ 3516346 h 6367455"/>
              <a:gd name="connsiteX1133" fmla="*/ 2680297 w 6891715"/>
              <a:gd name="connsiteY1133" fmla="*/ 3525827 h 6367455"/>
              <a:gd name="connsiteX1134" fmla="*/ 2678075 w 6891715"/>
              <a:gd name="connsiteY1134" fmla="*/ 3512237 h 6367455"/>
              <a:gd name="connsiteX1135" fmla="*/ 2680297 w 6891715"/>
              <a:gd name="connsiteY1135" fmla="*/ 3496436 h 6367455"/>
              <a:gd name="connsiteX1136" fmla="*/ 2688552 w 6891715"/>
              <a:gd name="connsiteY1136" fmla="*/ 3480634 h 6367455"/>
              <a:gd name="connsiteX1137" fmla="*/ 2475289 w 6891715"/>
              <a:gd name="connsiteY1137" fmla="*/ 3449626 h 6367455"/>
              <a:gd name="connsiteX1138" fmla="*/ 2478050 w 6891715"/>
              <a:gd name="connsiteY1138" fmla="*/ 3458932 h 6367455"/>
              <a:gd name="connsiteX1139" fmla="*/ 2477222 w 6891715"/>
              <a:gd name="connsiteY1139" fmla="*/ 3468238 h 6367455"/>
              <a:gd name="connsiteX1140" fmla="*/ 2471700 w 6891715"/>
              <a:gd name="connsiteY1140" fmla="*/ 3476614 h 6367455"/>
              <a:gd name="connsiteX1141" fmla="*/ 2471700 w 6891715"/>
              <a:gd name="connsiteY1141" fmla="*/ 3466377 h 6367455"/>
              <a:gd name="connsiteX1142" fmla="*/ 967714 w 6891715"/>
              <a:gd name="connsiteY1142" fmla="*/ 3435339 h 6367455"/>
              <a:gd name="connsiteX1143" fmla="*/ 989940 w 6891715"/>
              <a:gd name="connsiteY1143" fmla="*/ 3455054 h 6367455"/>
              <a:gd name="connsiteX1144" fmla="*/ 985812 w 6891715"/>
              <a:gd name="connsiteY1144" fmla="*/ 3462368 h 6367455"/>
              <a:gd name="connsiteX1145" fmla="*/ 968032 w 6891715"/>
              <a:gd name="connsiteY1145" fmla="*/ 3473180 h 6367455"/>
              <a:gd name="connsiteX1146" fmla="*/ 962634 w 6891715"/>
              <a:gd name="connsiteY1146" fmla="*/ 3489079 h 6367455"/>
              <a:gd name="connsiteX1147" fmla="*/ 967080 w 6891715"/>
              <a:gd name="connsiteY1147" fmla="*/ 3491305 h 6367455"/>
              <a:gd name="connsiteX1148" fmla="*/ 958824 w 6891715"/>
              <a:gd name="connsiteY1148" fmla="*/ 3496075 h 6367455"/>
              <a:gd name="connsiteX1149" fmla="*/ 959459 w 6891715"/>
              <a:gd name="connsiteY1149" fmla="*/ 3513883 h 6367455"/>
              <a:gd name="connsiteX1150" fmla="*/ 958921 w 6891715"/>
              <a:gd name="connsiteY1150" fmla="*/ 3514329 h 6367455"/>
              <a:gd name="connsiteX1151" fmla="*/ 960134 w 6891715"/>
              <a:gd name="connsiteY1151" fmla="*/ 3514827 h 6367455"/>
              <a:gd name="connsiteX1152" fmla="*/ 960018 w 6891715"/>
              <a:gd name="connsiteY1152" fmla="*/ 3496616 h 6367455"/>
              <a:gd name="connsiteX1153" fmla="*/ 968262 w 6891715"/>
              <a:gd name="connsiteY1153" fmla="*/ 3491854 h 6367455"/>
              <a:gd name="connsiteX1154" fmla="*/ 983166 w 6891715"/>
              <a:gd name="connsiteY1154" fmla="*/ 3482329 h 6367455"/>
              <a:gd name="connsiteX1155" fmla="*/ 991410 w 6891715"/>
              <a:gd name="connsiteY1155" fmla="*/ 3468359 h 6367455"/>
              <a:gd name="connsiteX1156" fmla="*/ 995838 w 6891715"/>
              <a:gd name="connsiteY1156" fmla="*/ 3472804 h 6367455"/>
              <a:gd name="connsiteX1157" fmla="*/ 1009154 w 6891715"/>
              <a:gd name="connsiteY1157" fmla="*/ 3465819 h 6367455"/>
              <a:gd name="connsiteX1158" fmla="*/ 1019621 w 6891715"/>
              <a:gd name="connsiteY1158" fmla="*/ 3457564 h 6367455"/>
              <a:gd name="connsiteX1159" fmla="*/ 1064328 w 6891715"/>
              <a:gd name="connsiteY1159" fmla="*/ 3458199 h 6367455"/>
              <a:gd name="connsiteX1160" fmla="*/ 1077011 w 6891715"/>
              <a:gd name="connsiteY1160" fmla="*/ 3466771 h 6367455"/>
              <a:gd name="connsiteX1161" fmla="*/ 1089060 w 6891715"/>
              <a:gd name="connsiteY1161" fmla="*/ 3499156 h 6367455"/>
              <a:gd name="connsiteX1162" fmla="*/ 1101744 w 6891715"/>
              <a:gd name="connsiteY1162" fmla="*/ 3523287 h 6367455"/>
              <a:gd name="connsiteX1163" fmla="*/ 1111257 w 6891715"/>
              <a:gd name="connsiteY1163" fmla="*/ 3532494 h 6367455"/>
              <a:gd name="connsiteX1164" fmla="*/ 1110306 w 6891715"/>
              <a:gd name="connsiteY1164" fmla="*/ 3537892 h 6367455"/>
              <a:gd name="connsiteX1165" fmla="*/ 1099842 w 6891715"/>
              <a:gd name="connsiteY1165" fmla="*/ 3546147 h 6367455"/>
              <a:gd name="connsiteX1166" fmla="*/ 1088427 w 6891715"/>
              <a:gd name="connsiteY1166" fmla="*/ 3560434 h 6367455"/>
              <a:gd name="connsiteX1167" fmla="*/ 1092549 w 6891715"/>
              <a:gd name="connsiteY1167" fmla="*/ 3570594 h 6367455"/>
              <a:gd name="connsiteX1168" fmla="*/ 1097939 w 6891715"/>
              <a:gd name="connsiteY1168" fmla="*/ 3561069 h 6367455"/>
              <a:gd name="connsiteX1169" fmla="*/ 1113794 w 6891715"/>
              <a:gd name="connsiteY1169" fmla="*/ 3549322 h 6367455"/>
              <a:gd name="connsiteX1170" fmla="*/ 1125526 w 6891715"/>
              <a:gd name="connsiteY1170" fmla="*/ 3549322 h 6367455"/>
              <a:gd name="connsiteX1171" fmla="*/ 1138210 w 6891715"/>
              <a:gd name="connsiteY1171" fmla="*/ 3559799 h 6367455"/>
              <a:gd name="connsiteX1172" fmla="*/ 1135990 w 6891715"/>
              <a:gd name="connsiteY1172" fmla="*/ 3569324 h 6367455"/>
              <a:gd name="connsiteX1173" fmla="*/ 1141381 w 6891715"/>
              <a:gd name="connsiteY1173" fmla="*/ 3587422 h 6367455"/>
              <a:gd name="connsiteX1174" fmla="*/ 1135356 w 6891715"/>
              <a:gd name="connsiteY1174" fmla="*/ 3594724 h 6367455"/>
              <a:gd name="connsiteX1175" fmla="*/ 1125843 w 6891715"/>
              <a:gd name="connsiteY1175" fmla="*/ 3590597 h 6367455"/>
              <a:gd name="connsiteX1176" fmla="*/ 1123306 w 6891715"/>
              <a:gd name="connsiteY1176" fmla="*/ 3571229 h 6367455"/>
              <a:gd name="connsiteX1177" fmla="*/ 1117916 w 6891715"/>
              <a:gd name="connsiteY1177" fmla="*/ 3574404 h 6367455"/>
              <a:gd name="connsiteX1178" fmla="*/ 1120453 w 6891715"/>
              <a:gd name="connsiteY1178" fmla="*/ 3597899 h 6367455"/>
              <a:gd name="connsiteX1179" fmla="*/ 1129014 w 6891715"/>
              <a:gd name="connsiteY1179" fmla="*/ 3601074 h 6367455"/>
              <a:gd name="connsiteX1180" fmla="*/ 1126794 w 6891715"/>
              <a:gd name="connsiteY1180" fmla="*/ 3611234 h 6367455"/>
              <a:gd name="connsiteX1181" fmla="*/ 1120453 w 6891715"/>
              <a:gd name="connsiteY1181" fmla="*/ 3622029 h 6367455"/>
              <a:gd name="connsiteX1182" fmla="*/ 1102696 w 6891715"/>
              <a:gd name="connsiteY1182" fmla="*/ 3624569 h 6367455"/>
              <a:gd name="connsiteX1183" fmla="*/ 1099525 w 6891715"/>
              <a:gd name="connsiteY1183" fmla="*/ 3629649 h 6367455"/>
              <a:gd name="connsiteX1184" fmla="*/ 1099525 w 6891715"/>
              <a:gd name="connsiteY1184" fmla="*/ 3643619 h 6367455"/>
              <a:gd name="connsiteX1185" fmla="*/ 1098252 w 6891715"/>
              <a:gd name="connsiteY1185" fmla="*/ 3643570 h 6367455"/>
              <a:gd name="connsiteX1186" fmla="*/ 1091214 w 6891715"/>
              <a:gd name="connsiteY1186" fmla="*/ 3650619 h 6367455"/>
              <a:gd name="connsiteX1187" fmla="*/ 1084229 w 6891715"/>
              <a:gd name="connsiteY1187" fmla="*/ 3656978 h 6367455"/>
              <a:gd name="connsiteX1188" fmla="*/ 1075656 w 6891715"/>
              <a:gd name="connsiteY1188" fmla="*/ 3662384 h 6367455"/>
              <a:gd name="connsiteX1189" fmla="*/ 1075339 w 6891715"/>
              <a:gd name="connsiteY1189" fmla="*/ 3663020 h 6367455"/>
              <a:gd name="connsiteX1190" fmla="*/ 1075022 w 6891715"/>
              <a:gd name="connsiteY1190" fmla="*/ 3663338 h 6367455"/>
              <a:gd name="connsiteX1191" fmla="*/ 1074069 w 6891715"/>
              <a:gd name="connsiteY1191" fmla="*/ 3663974 h 6367455"/>
              <a:gd name="connsiteX1192" fmla="*/ 1073116 w 6891715"/>
              <a:gd name="connsiteY1192" fmla="*/ 3664928 h 6367455"/>
              <a:gd name="connsiteX1193" fmla="*/ 1071846 w 6891715"/>
              <a:gd name="connsiteY1193" fmla="*/ 3664928 h 6367455"/>
              <a:gd name="connsiteX1194" fmla="*/ 1069624 w 6891715"/>
              <a:gd name="connsiteY1194" fmla="*/ 3664928 h 6367455"/>
              <a:gd name="connsiteX1195" fmla="*/ 1067084 w 6891715"/>
              <a:gd name="connsiteY1195" fmla="*/ 3664610 h 6367455"/>
              <a:gd name="connsiteX1196" fmla="*/ 1062322 w 6891715"/>
              <a:gd name="connsiteY1196" fmla="*/ 3663020 h 6367455"/>
              <a:gd name="connsiteX1197" fmla="*/ 1058829 w 6891715"/>
              <a:gd name="connsiteY1197" fmla="*/ 3661748 h 6367455"/>
              <a:gd name="connsiteX1198" fmla="*/ 1056608 w 6891715"/>
              <a:gd name="connsiteY1198" fmla="*/ 3660158 h 6367455"/>
              <a:gd name="connsiteX1199" fmla="*/ 1053430 w 6891715"/>
              <a:gd name="connsiteY1199" fmla="*/ 3671924 h 6367455"/>
              <a:gd name="connsiteX1200" fmla="*/ 1058829 w 6891715"/>
              <a:gd name="connsiteY1200" fmla="*/ 3705631 h 6367455"/>
              <a:gd name="connsiteX1201" fmla="*/ 1075339 w 6891715"/>
              <a:gd name="connsiteY1201" fmla="*/ 3726618 h 6367455"/>
              <a:gd name="connsiteX1202" fmla="*/ 1065813 w 6891715"/>
              <a:gd name="connsiteY1202" fmla="*/ 3745698 h 6367455"/>
              <a:gd name="connsiteX1203" fmla="*/ 1071211 w 6891715"/>
              <a:gd name="connsiteY1203" fmla="*/ 3771137 h 6367455"/>
              <a:gd name="connsiteX1204" fmla="*/ 1085499 w 6891715"/>
              <a:gd name="connsiteY1204" fmla="*/ 3832191 h 6367455"/>
              <a:gd name="connsiteX1205" fmla="*/ 1076291 w 6891715"/>
              <a:gd name="connsiteY1205" fmla="*/ 3856359 h 6367455"/>
              <a:gd name="connsiteX1206" fmla="*/ 1058512 w 6891715"/>
              <a:gd name="connsiteY1206" fmla="*/ 3904057 h 6367455"/>
              <a:gd name="connsiteX1207" fmla="*/ 1054703 w 6891715"/>
              <a:gd name="connsiteY1207" fmla="*/ 3919957 h 6367455"/>
              <a:gd name="connsiteX1208" fmla="*/ 1045176 w 6891715"/>
              <a:gd name="connsiteY1208" fmla="*/ 3919957 h 6367455"/>
              <a:gd name="connsiteX1209" fmla="*/ 1047398 w 6891715"/>
              <a:gd name="connsiteY1209" fmla="*/ 3927271 h 6367455"/>
              <a:gd name="connsiteX1210" fmla="*/ 1061051 w 6891715"/>
              <a:gd name="connsiteY1210" fmla="*/ 3946032 h 6367455"/>
              <a:gd name="connsiteX1211" fmla="*/ 1047398 w 6891715"/>
              <a:gd name="connsiteY1211" fmla="*/ 3948576 h 6367455"/>
              <a:gd name="connsiteX1212" fmla="*/ 1026443 w 6891715"/>
              <a:gd name="connsiteY1212" fmla="*/ 3943170 h 6367455"/>
              <a:gd name="connsiteX1213" fmla="*/ 1005171 w 6891715"/>
              <a:gd name="connsiteY1213" fmla="*/ 3951120 h 6367455"/>
              <a:gd name="connsiteX1214" fmla="*/ 1001043 w 6891715"/>
              <a:gd name="connsiteY1214" fmla="*/ 3935220 h 6367455"/>
              <a:gd name="connsiteX1215" fmla="*/ 993433 w 6891715"/>
              <a:gd name="connsiteY1215" fmla="*/ 3940308 h 6367455"/>
              <a:gd name="connsiteX1216" fmla="*/ 987082 w 6891715"/>
              <a:gd name="connsiteY1216" fmla="*/ 3954300 h 6367455"/>
              <a:gd name="connsiteX1217" fmla="*/ 955649 w 6891715"/>
              <a:gd name="connsiteY1217" fmla="*/ 3964157 h 6367455"/>
              <a:gd name="connsiteX1218" fmla="*/ 934376 w 6891715"/>
              <a:gd name="connsiteY1218" fmla="*/ 3975923 h 6367455"/>
              <a:gd name="connsiteX1219" fmla="*/ 925169 w 6891715"/>
              <a:gd name="connsiteY1219" fmla="*/ 3988643 h 6367455"/>
              <a:gd name="connsiteX1220" fmla="*/ 913738 w 6891715"/>
              <a:gd name="connsiteY1220" fmla="*/ 3985463 h 6367455"/>
              <a:gd name="connsiteX1221" fmla="*/ 907071 w 6891715"/>
              <a:gd name="connsiteY1221" fmla="*/ 3998182 h 6367455"/>
              <a:gd name="connsiteX1222" fmla="*/ 893418 w 6891715"/>
              <a:gd name="connsiteY1222" fmla="*/ 4000726 h 6367455"/>
              <a:gd name="connsiteX1223" fmla="*/ 882940 w 6891715"/>
              <a:gd name="connsiteY1223" fmla="*/ 4010266 h 6367455"/>
              <a:gd name="connsiteX1224" fmla="*/ 873098 w 6891715"/>
              <a:gd name="connsiteY1224" fmla="*/ 4001680 h 6367455"/>
              <a:gd name="connsiteX1225" fmla="*/ 877543 w 6891715"/>
              <a:gd name="connsiteY1225" fmla="*/ 3986735 h 6367455"/>
              <a:gd name="connsiteX1226" fmla="*/ 869922 w 6891715"/>
              <a:gd name="connsiteY1226" fmla="*/ 3993095 h 6367455"/>
              <a:gd name="connsiteX1227" fmla="*/ 862620 w 6891715"/>
              <a:gd name="connsiteY1227" fmla="*/ 3992459 h 6367455"/>
              <a:gd name="connsiteX1228" fmla="*/ 859762 w 6891715"/>
              <a:gd name="connsiteY1228" fmla="*/ 4004224 h 6367455"/>
              <a:gd name="connsiteX1229" fmla="*/ 865795 w 6891715"/>
              <a:gd name="connsiteY1229" fmla="*/ 4004860 h 6367455"/>
              <a:gd name="connsiteX1230" fmla="*/ 864208 w 6891715"/>
              <a:gd name="connsiteY1230" fmla="*/ 4013446 h 6367455"/>
              <a:gd name="connsiteX1231" fmla="*/ 867382 w 6891715"/>
              <a:gd name="connsiteY1231" fmla="*/ 4022986 h 6367455"/>
              <a:gd name="connsiteX1232" fmla="*/ 849285 w 6891715"/>
              <a:gd name="connsiteY1232" fmla="*/ 4022032 h 6367455"/>
              <a:gd name="connsiteX1233" fmla="*/ 843888 w 6891715"/>
              <a:gd name="connsiteY1233" fmla="*/ 4031571 h 6367455"/>
              <a:gd name="connsiteX1234" fmla="*/ 832140 w 6891715"/>
              <a:gd name="connsiteY1234" fmla="*/ 4031889 h 6367455"/>
              <a:gd name="connsiteX1235" fmla="*/ 825155 w 6891715"/>
              <a:gd name="connsiteY1235" fmla="*/ 4042383 h 6367455"/>
              <a:gd name="connsiteX1236" fmla="*/ 813407 w 6891715"/>
              <a:gd name="connsiteY1236" fmla="*/ 4045563 h 6367455"/>
              <a:gd name="connsiteX1237" fmla="*/ 799754 w 6891715"/>
              <a:gd name="connsiteY1237" fmla="*/ 4050015 h 6367455"/>
              <a:gd name="connsiteX1238" fmla="*/ 769909 w 6891715"/>
              <a:gd name="connsiteY1238" fmla="*/ 4045881 h 6367455"/>
              <a:gd name="connsiteX1239" fmla="*/ 762607 w 6891715"/>
              <a:gd name="connsiteY1239" fmla="*/ 4042701 h 6367455"/>
              <a:gd name="connsiteX1240" fmla="*/ 756575 w 6891715"/>
              <a:gd name="connsiteY1240" fmla="*/ 4048107 h 6367455"/>
              <a:gd name="connsiteX1241" fmla="*/ 737526 w 6891715"/>
              <a:gd name="connsiteY1241" fmla="*/ 4052877 h 6367455"/>
              <a:gd name="connsiteX1242" fmla="*/ 737526 w 6891715"/>
              <a:gd name="connsiteY1242" fmla="*/ 4045245 h 6367455"/>
              <a:gd name="connsiteX1243" fmla="*/ 725779 w 6891715"/>
              <a:gd name="connsiteY1243" fmla="*/ 4042065 h 6367455"/>
              <a:gd name="connsiteX1244" fmla="*/ 735938 w 6891715"/>
              <a:gd name="connsiteY1244" fmla="*/ 4033479 h 6367455"/>
              <a:gd name="connsiteX1245" fmla="*/ 743558 w 6891715"/>
              <a:gd name="connsiteY1245" fmla="*/ 4033479 h 6367455"/>
              <a:gd name="connsiteX1246" fmla="*/ 764512 w 6891715"/>
              <a:gd name="connsiteY1246" fmla="*/ 4022986 h 6367455"/>
              <a:gd name="connsiteX1247" fmla="*/ 750860 w 6891715"/>
              <a:gd name="connsiteY1247" fmla="*/ 4020760 h 6367455"/>
              <a:gd name="connsiteX1248" fmla="*/ 758162 w 6891715"/>
              <a:gd name="connsiteY1248" fmla="*/ 4013446 h 6367455"/>
              <a:gd name="connsiteX1249" fmla="*/ 735938 w 6891715"/>
              <a:gd name="connsiteY1249" fmla="*/ 4019806 h 6367455"/>
              <a:gd name="connsiteX1250" fmla="*/ 724191 w 6891715"/>
              <a:gd name="connsiteY1250" fmla="*/ 4021396 h 6367455"/>
              <a:gd name="connsiteX1251" fmla="*/ 714667 w 6891715"/>
              <a:gd name="connsiteY1251" fmla="*/ 4031889 h 6367455"/>
              <a:gd name="connsiteX1252" fmla="*/ 704507 w 6891715"/>
              <a:gd name="connsiteY1252" fmla="*/ 4040475 h 6367455"/>
              <a:gd name="connsiteX1253" fmla="*/ 691809 w 6891715"/>
              <a:gd name="connsiteY1253" fmla="*/ 4039203 h 6367455"/>
              <a:gd name="connsiteX1254" fmla="*/ 707683 w 6891715"/>
              <a:gd name="connsiteY1254" fmla="*/ 4032843 h 6367455"/>
              <a:gd name="connsiteX1255" fmla="*/ 716889 w 6891715"/>
              <a:gd name="connsiteY1255" fmla="*/ 4012810 h 6367455"/>
              <a:gd name="connsiteX1256" fmla="*/ 739113 w 6891715"/>
              <a:gd name="connsiteY1256" fmla="*/ 4005178 h 6367455"/>
              <a:gd name="connsiteX1257" fmla="*/ 744193 w 6891715"/>
              <a:gd name="connsiteY1257" fmla="*/ 4001044 h 6367455"/>
              <a:gd name="connsiteX1258" fmla="*/ 733399 w 6891715"/>
              <a:gd name="connsiteY1258" fmla="*/ 3994685 h 6367455"/>
              <a:gd name="connsiteX1259" fmla="*/ 710540 w 6891715"/>
              <a:gd name="connsiteY1259" fmla="*/ 4005178 h 6367455"/>
              <a:gd name="connsiteX1260" fmla="*/ 703238 w 6891715"/>
              <a:gd name="connsiteY1260" fmla="*/ 4010584 h 6367455"/>
              <a:gd name="connsiteX1261" fmla="*/ 693396 w 6891715"/>
              <a:gd name="connsiteY1261" fmla="*/ 3999136 h 6367455"/>
              <a:gd name="connsiteX1262" fmla="*/ 673394 w 6891715"/>
              <a:gd name="connsiteY1262" fmla="*/ 4000408 h 6367455"/>
              <a:gd name="connsiteX1263" fmla="*/ 686093 w 6891715"/>
              <a:gd name="connsiteY1263" fmla="*/ 3986417 h 6367455"/>
              <a:gd name="connsiteX1264" fmla="*/ 703873 w 6891715"/>
              <a:gd name="connsiteY1264" fmla="*/ 3973697 h 6367455"/>
              <a:gd name="connsiteX1265" fmla="*/ 712444 w 6891715"/>
              <a:gd name="connsiteY1265" fmla="*/ 3970517 h 6367455"/>
              <a:gd name="connsiteX1266" fmla="*/ 728319 w 6891715"/>
              <a:gd name="connsiteY1266" fmla="*/ 3965111 h 6367455"/>
              <a:gd name="connsiteX1267" fmla="*/ 726097 w 6891715"/>
              <a:gd name="connsiteY1267" fmla="*/ 3960978 h 6367455"/>
              <a:gd name="connsiteX1268" fmla="*/ 713397 w 6891715"/>
              <a:gd name="connsiteY1268" fmla="*/ 3960978 h 6367455"/>
              <a:gd name="connsiteX1269" fmla="*/ 697523 w 6891715"/>
              <a:gd name="connsiteY1269" fmla="*/ 3959388 h 6367455"/>
              <a:gd name="connsiteX1270" fmla="*/ 671807 w 6891715"/>
              <a:gd name="connsiteY1270" fmla="*/ 3958116 h 6367455"/>
              <a:gd name="connsiteX1271" fmla="*/ 666727 w 6891715"/>
              <a:gd name="connsiteY1271" fmla="*/ 3950166 h 6367455"/>
              <a:gd name="connsiteX1272" fmla="*/ 671489 w 6891715"/>
              <a:gd name="connsiteY1272" fmla="*/ 3936174 h 6367455"/>
              <a:gd name="connsiteX1273" fmla="*/ 679109 w 6891715"/>
              <a:gd name="connsiteY1273" fmla="*/ 3935220 h 6367455"/>
              <a:gd name="connsiteX1274" fmla="*/ 702286 w 6891715"/>
              <a:gd name="connsiteY1274" fmla="*/ 3929496 h 6367455"/>
              <a:gd name="connsiteX1275" fmla="*/ 695936 w 6891715"/>
              <a:gd name="connsiteY1275" fmla="*/ 3944442 h 6367455"/>
              <a:gd name="connsiteX1276" fmla="*/ 708635 w 6891715"/>
              <a:gd name="connsiteY1276" fmla="*/ 3933630 h 6367455"/>
              <a:gd name="connsiteX1277" fmla="*/ 714032 w 6891715"/>
              <a:gd name="connsiteY1277" fmla="*/ 3941898 h 6367455"/>
              <a:gd name="connsiteX1278" fmla="*/ 723556 w 6891715"/>
              <a:gd name="connsiteY1278" fmla="*/ 3945078 h 6367455"/>
              <a:gd name="connsiteX1279" fmla="*/ 744828 w 6891715"/>
              <a:gd name="connsiteY1279" fmla="*/ 3944124 h 6367455"/>
              <a:gd name="connsiteX1280" fmla="*/ 729906 w 6891715"/>
              <a:gd name="connsiteY1280" fmla="*/ 3937764 h 6367455"/>
              <a:gd name="connsiteX1281" fmla="*/ 721335 w 6891715"/>
              <a:gd name="connsiteY1281" fmla="*/ 3924091 h 6367455"/>
              <a:gd name="connsiteX1282" fmla="*/ 735938 w 6891715"/>
              <a:gd name="connsiteY1282" fmla="*/ 3917413 h 6367455"/>
              <a:gd name="connsiteX1283" fmla="*/ 738161 w 6891715"/>
              <a:gd name="connsiteY1283" fmla="*/ 3899605 h 6367455"/>
              <a:gd name="connsiteX1284" fmla="*/ 748638 w 6891715"/>
              <a:gd name="connsiteY1284" fmla="*/ 3896425 h 6367455"/>
              <a:gd name="connsiteX1285" fmla="*/ 772766 w 6891715"/>
              <a:gd name="connsiteY1285" fmla="*/ 3895153 h 6367455"/>
              <a:gd name="connsiteX1286" fmla="*/ 801341 w 6891715"/>
              <a:gd name="connsiteY1286" fmla="*/ 3884024 h 6367455"/>
              <a:gd name="connsiteX1287" fmla="*/ 818487 w 6891715"/>
              <a:gd name="connsiteY1287" fmla="*/ 3880844 h 6367455"/>
              <a:gd name="connsiteX1288" fmla="*/ 842936 w 6891715"/>
              <a:gd name="connsiteY1288" fmla="*/ 3884978 h 6367455"/>
              <a:gd name="connsiteX1289" fmla="*/ 838491 w 6891715"/>
              <a:gd name="connsiteY1289" fmla="*/ 3879890 h 6367455"/>
              <a:gd name="connsiteX1290" fmla="*/ 818487 w 6891715"/>
              <a:gd name="connsiteY1290" fmla="*/ 3875756 h 6367455"/>
              <a:gd name="connsiteX1291" fmla="*/ 806739 w 6891715"/>
              <a:gd name="connsiteY1291" fmla="*/ 3872576 h 6367455"/>
              <a:gd name="connsiteX1292" fmla="*/ 809597 w 6891715"/>
              <a:gd name="connsiteY1292" fmla="*/ 3861128 h 6367455"/>
              <a:gd name="connsiteX1293" fmla="*/ 815947 w 6891715"/>
              <a:gd name="connsiteY1293" fmla="*/ 3846183 h 6367455"/>
              <a:gd name="connsiteX1294" fmla="*/ 805469 w 6891715"/>
              <a:gd name="connsiteY1294" fmla="*/ 3851589 h 6367455"/>
              <a:gd name="connsiteX1295" fmla="*/ 790863 w 6891715"/>
              <a:gd name="connsiteY1295" fmla="*/ 3871622 h 6367455"/>
              <a:gd name="connsiteX1296" fmla="*/ 780068 w 6891715"/>
              <a:gd name="connsiteY1296" fmla="*/ 3876074 h 6367455"/>
              <a:gd name="connsiteX1297" fmla="*/ 761019 w 6891715"/>
              <a:gd name="connsiteY1297" fmla="*/ 3880526 h 6367455"/>
              <a:gd name="connsiteX1298" fmla="*/ 753717 w 6891715"/>
              <a:gd name="connsiteY1298" fmla="*/ 3881798 h 6367455"/>
              <a:gd name="connsiteX1299" fmla="*/ 755940 w 6891715"/>
              <a:gd name="connsiteY1299" fmla="*/ 3886568 h 6367455"/>
              <a:gd name="connsiteX1300" fmla="*/ 738161 w 6891715"/>
              <a:gd name="connsiteY1300" fmla="*/ 3886886 h 6367455"/>
              <a:gd name="connsiteX1301" fmla="*/ 719112 w 6891715"/>
              <a:gd name="connsiteY1301" fmla="*/ 3895471 h 6367455"/>
              <a:gd name="connsiteX1302" fmla="*/ 715937 w 6891715"/>
              <a:gd name="connsiteY1302" fmla="*/ 3888476 h 6367455"/>
              <a:gd name="connsiteX1303" fmla="*/ 752765 w 6891715"/>
              <a:gd name="connsiteY1303" fmla="*/ 3870032 h 6367455"/>
              <a:gd name="connsiteX1304" fmla="*/ 760702 w 6891715"/>
              <a:gd name="connsiteY1304" fmla="*/ 3848727 h 6367455"/>
              <a:gd name="connsiteX1305" fmla="*/ 776576 w 6891715"/>
              <a:gd name="connsiteY1305" fmla="*/ 3837915 h 6367455"/>
              <a:gd name="connsiteX1306" fmla="*/ 774672 w 6891715"/>
              <a:gd name="connsiteY1306" fmla="*/ 3832827 h 6367455"/>
              <a:gd name="connsiteX1307" fmla="*/ 762925 w 6891715"/>
              <a:gd name="connsiteY1307" fmla="*/ 3833781 h 6367455"/>
              <a:gd name="connsiteX1308" fmla="*/ 774037 w 6891715"/>
              <a:gd name="connsiteY1308" fmla="*/ 3807706 h 6367455"/>
              <a:gd name="connsiteX1309" fmla="*/ 792133 w 6891715"/>
              <a:gd name="connsiteY1309" fmla="*/ 3795622 h 6367455"/>
              <a:gd name="connsiteX1310" fmla="*/ 816582 w 6891715"/>
              <a:gd name="connsiteY1310" fmla="*/ 3799756 h 6367455"/>
              <a:gd name="connsiteX1311" fmla="*/ 808962 w 6891715"/>
              <a:gd name="connsiteY1311" fmla="*/ 3783857 h 6367455"/>
              <a:gd name="connsiteX1312" fmla="*/ 810867 w 6891715"/>
              <a:gd name="connsiteY1312" fmla="*/ 3772091 h 6367455"/>
              <a:gd name="connsiteX1313" fmla="*/ 796261 w 6891715"/>
              <a:gd name="connsiteY1313" fmla="*/ 3781949 h 6367455"/>
              <a:gd name="connsiteX1314" fmla="*/ 754035 w 6891715"/>
              <a:gd name="connsiteY1314" fmla="*/ 3782585 h 6367455"/>
              <a:gd name="connsiteX1315" fmla="*/ 746733 w 6891715"/>
              <a:gd name="connsiteY1315" fmla="*/ 3776225 h 6367455"/>
              <a:gd name="connsiteX1316" fmla="*/ 746098 w 6891715"/>
              <a:gd name="connsiteY1316" fmla="*/ 3760007 h 6367455"/>
              <a:gd name="connsiteX1317" fmla="*/ 733716 w 6891715"/>
              <a:gd name="connsiteY1317" fmla="*/ 3772727 h 6367455"/>
              <a:gd name="connsiteX1318" fmla="*/ 725462 w 6891715"/>
              <a:gd name="connsiteY1318" fmla="*/ 3773363 h 6367455"/>
              <a:gd name="connsiteX1319" fmla="*/ 722922 w 6891715"/>
              <a:gd name="connsiteY1319" fmla="*/ 3762551 h 6367455"/>
              <a:gd name="connsiteX1320" fmla="*/ 708317 w 6891715"/>
              <a:gd name="connsiteY1320" fmla="*/ 3761597 h 6367455"/>
              <a:gd name="connsiteX1321" fmla="*/ 703873 w 6891715"/>
              <a:gd name="connsiteY1321" fmla="*/ 3755238 h 6367455"/>
              <a:gd name="connsiteX1322" fmla="*/ 689903 w 6891715"/>
              <a:gd name="connsiteY1322" fmla="*/ 3743790 h 6367455"/>
              <a:gd name="connsiteX1323" fmla="*/ 702603 w 6891715"/>
              <a:gd name="connsiteY1323" fmla="*/ 3727890 h 6367455"/>
              <a:gd name="connsiteX1324" fmla="*/ 717207 w 6891715"/>
              <a:gd name="connsiteY1324" fmla="*/ 3722484 h 6367455"/>
              <a:gd name="connsiteX1325" fmla="*/ 723556 w 6891715"/>
              <a:gd name="connsiteY1325" fmla="*/ 3704359 h 6367455"/>
              <a:gd name="connsiteX1326" fmla="*/ 752130 w 6891715"/>
              <a:gd name="connsiteY1326" fmla="*/ 3696727 h 6367455"/>
              <a:gd name="connsiteX1327" fmla="*/ 745463 w 6891715"/>
              <a:gd name="connsiteY1327" fmla="*/ 3691639 h 6367455"/>
              <a:gd name="connsiteX1328" fmla="*/ 744511 w 6891715"/>
              <a:gd name="connsiteY1328" fmla="*/ 3682100 h 6367455"/>
              <a:gd name="connsiteX1329" fmla="*/ 727366 w 6891715"/>
              <a:gd name="connsiteY1329" fmla="*/ 3684326 h 6367455"/>
              <a:gd name="connsiteX1330" fmla="*/ 719429 w 6891715"/>
              <a:gd name="connsiteY1330" fmla="*/ 3690685 h 6367455"/>
              <a:gd name="connsiteX1331" fmla="*/ 711492 w 6891715"/>
              <a:gd name="connsiteY1331" fmla="*/ 3679238 h 6367455"/>
              <a:gd name="connsiteX1332" fmla="*/ 713137 w 6891715"/>
              <a:gd name="connsiteY1332" fmla="*/ 3667467 h 6367455"/>
              <a:gd name="connsiteX1333" fmla="*/ 709077 w 6891715"/>
              <a:gd name="connsiteY1333" fmla="*/ 3678226 h 6367455"/>
              <a:gd name="connsiteX1334" fmla="*/ 687363 w 6891715"/>
              <a:gd name="connsiteY1334" fmla="*/ 3666796 h 6367455"/>
              <a:gd name="connsiteX1335" fmla="*/ 708146 w 6891715"/>
              <a:gd name="connsiteY1335" fmla="*/ 3662351 h 6367455"/>
              <a:gd name="connsiteX1336" fmla="*/ 713618 w 6891715"/>
              <a:gd name="connsiteY1336" fmla="*/ 3664031 h 6367455"/>
              <a:gd name="connsiteX1337" fmla="*/ 713715 w 6891715"/>
              <a:gd name="connsiteY1337" fmla="*/ 3663338 h 6367455"/>
              <a:gd name="connsiteX1338" fmla="*/ 731811 w 6891715"/>
              <a:gd name="connsiteY1338" fmla="*/ 3667790 h 6367455"/>
              <a:gd name="connsiteX1339" fmla="*/ 728637 w 6891715"/>
              <a:gd name="connsiteY1339" fmla="*/ 3656978 h 6367455"/>
              <a:gd name="connsiteX1340" fmla="*/ 717842 w 6891715"/>
              <a:gd name="connsiteY1340" fmla="*/ 3653798 h 6367455"/>
              <a:gd name="connsiteX1341" fmla="*/ 713397 w 6891715"/>
              <a:gd name="connsiteY1341" fmla="*/ 3637263 h 6367455"/>
              <a:gd name="connsiteX1342" fmla="*/ 731493 w 6891715"/>
              <a:gd name="connsiteY1342" fmla="*/ 3629313 h 6367455"/>
              <a:gd name="connsiteX1343" fmla="*/ 734351 w 6891715"/>
              <a:gd name="connsiteY1343" fmla="*/ 3608644 h 6367455"/>
              <a:gd name="connsiteX1344" fmla="*/ 756575 w 6891715"/>
              <a:gd name="connsiteY1344" fmla="*/ 3612460 h 6367455"/>
              <a:gd name="connsiteX1345" fmla="*/ 769274 w 6891715"/>
              <a:gd name="connsiteY1345" fmla="*/ 3610234 h 6367455"/>
              <a:gd name="connsiteX1346" fmla="*/ 781974 w 6891715"/>
              <a:gd name="connsiteY1346" fmla="*/ 3619456 h 6367455"/>
              <a:gd name="connsiteX1347" fmla="*/ 783244 w 6891715"/>
              <a:gd name="connsiteY1347" fmla="*/ 3628995 h 6367455"/>
              <a:gd name="connsiteX1348" fmla="*/ 797214 w 6891715"/>
              <a:gd name="connsiteY1348" fmla="*/ 3634401 h 6367455"/>
              <a:gd name="connsiteX1349" fmla="*/ 792451 w 6891715"/>
              <a:gd name="connsiteY1349" fmla="*/ 3621681 h 6367455"/>
              <a:gd name="connsiteX1350" fmla="*/ 805469 w 6891715"/>
              <a:gd name="connsiteY1350" fmla="*/ 3610870 h 6367455"/>
              <a:gd name="connsiteX1351" fmla="*/ 823250 w 6891715"/>
              <a:gd name="connsiteY1351" fmla="*/ 3618184 h 6367455"/>
              <a:gd name="connsiteX1352" fmla="*/ 839443 w 6891715"/>
              <a:gd name="connsiteY1352" fmla="*/ 3627723 h 6367455"/>
              <a:gd name="connsiteX1353" fmla="*/ 845792 w 6891715"/>
              <a:gd name="connsiteY1353" fmla="*/ 3628359 h 6367455"/>
              <a:gd name="connsiteX1354" fmla="*/ 846428 w 6891715"/>
              <a:gd name="connsiteY1354" fmla="*/ 3609598 h 6367455"/>
              <a:gd name="connsiteX1355" fmla="*/ 837855 w 6891715"/>
              <a:gd name="connsiteY1355" fmla="*/ 3592426 h 6367455"/>
              <a:gd name="connsiteX1356" fmla="*/ 850555 w 6891715"/>
              <a:gd name="connsiteY1356" fmla="*/ 3578753 h 6367455"/>
              <a:gd name="connsiteX1357" fmla="*/ 867382 w 6891715"/>
              <a:gd name="connsiteY1357" fmla="*/ 3578753 h 6367455"/>
              <a:gd name="connsiteX1358" fmla="*/ 877860 w 6891715"/>
              <a:gd name="connsiteY1358" fmla="*/ 3557447 h 6367455"/>
              <a:gd name="connsiteX1359" fmla="*/ 861985 w 6891715"/>
              <a:gd name="connsiteY1359" fmla="*/ 3554267 h 6367455"/>
              <a:gd name="connsiteX1360" fmla="*/ 841666 w 6891715"/>
              <a:gd name="connsiteY1360" fmla="*/ 3559991 h 6367455"/>
              <a:gd name="connsiteX1361" fmla="*/ 823567 w 6891715"/>
              <a:gd name="connsiteY1361" fmla="*/ 3549180 h 6367455"/>
              <a:gd name="connsiteX1362" fmla="*/ 830235 w 6891715"/>
              <a:gd name="connsiteY1362" fmla="*/ 3539004 h 6367455"/>
              <a:gd name="connsiteX1363" fmla="*/ 840396 w 6891715"/>
              <a:gd name="connsiteY1363" fmla="*/ 3528192 h 6367455"/>
              <a:gd name="connsiteX1364" fmla="*/ 862620 w 6891715"/>
              <a:gd name="connsiteY1364" fmla="*/ 3519606 h 6367455"/>
              <a:gd name="connsiteX1365" fmla="*/ 858492 w 6891715"/>
              <a:gd name="connsiteY1365" fmla="*/ 3510067 h 6367455"/>
              <a:gd name="connsiteX1366" fmla="*/ 855318 w 6891715"/>
              <a:gd name="connsiteY1366" fmla="*/ 3497665 h 6367455"/>
              <a:gd name="connsiteX1367" fmla="*/ 870875 w 6891715"/>
              <a:gd name="connsiteY1367" fmla="*/ 3480494 h 6367455"/>
              <a:gd name="connsiteX1368" fmla="*/ 886750 w 6891715"/>
              <a:gd name="connsiteY1368" fmla="*/ 3474770 h 6367455"/>
              <a:gd name="connsiteX1369" fmla="*/ 892783 w 6891715"/>
              <a:gd name="connsiteY1369" fmla="*/ 3461096 h 6367455"/>
              <a:gd name="connsiteX1370" fmla="*/ 911833 w 6891715"/>
              <a:gd name="connsiteY1370" fmla="*/ 3464276 h 6367455"/>
              <a:gd name="connsiteX1371" fmla="*/ 908658 w 6891715"/>
              <a:gd name="connsiteY1371" fmla="*/ 3456962 h 6367455"/>
              <a:gd name="connsiteX1372" fmla="*/ 924533 w 6891715"/>
              <a:gd name="connsiteY1372" fmla="*/ 3451556 h 6367455"/>
              <a:gd name="connsiteX1373" fmla="*/ 941679 w 6891715"/>
              <a:gd name="connsiteY1373" fmla="*/ 3470318 h 6367455"/>
              <a:gd name="connsiteX1374" fmla="*/ 931201 w 6891715"/>
              <a:gd name="connsiteY1374" fmla="*/ 3495757 h 6367455"/>
              <a:gd name="connsiteX1375" fmla="*/ 943901 w 6891715"/>
              <a:gd name="connsiteY1375" fmla="*/ 3496393 h 6367455"/>
              <a:gd name="connsiteX1376" fmla="*/ 952157 w 6891715"/>
              <a:gd name="connsiteY1376" fmla="*/ 3479858 h 6367455"/>
              <a:gd name="connsiteX1377" fmla="*/ 948029 w 6891715"/>
              <a:gd name="connsiteY1377" fmla="*/ 3453464 h 6367455"/>
              <a:gd name="connsiteX1378" fmla="*/ 961364 w 6891715"/>
              <a:gd name="connsiteY1378" fmla="*/ 3453464 h 6367455"/>
              <a:gd name="connsiteX1379" fmla="*/ 3068524 w 6891715"/>
              <a:gd name="connsiteY1379" fmla="*/ 3432164 h 6367455"/>
              <a:gd name="connsiteX1380" fmla="*/ 3099111 w 6891715"/>
              <a:gd name="connsiteY1380" fmla="*/ 3458846 h 6367455"/>
              <a:gd name="connsiteX1381" fmla="*/ 3103526 w 6891715"/>
              <a:gd name="connsiteY1381" fmla="*/ 3464378 h 6367455"/>
              <a:gd name="connsiteX1382" fmla="*/ 3097535 w 6891715"/>
              <a:gd name="connsiteY1382" fmla="*/ 3484552 h 6367455"/>
              <a:gd name="connsiteX1383" fmla="*/ 3057488 w 6891715"/>
              <a:gd name="connsiteY1383" fmla="*/ 3462425 h 6367455"/>
              <a:gd name="connsiteX1384" fmla="*/ 3059065 w 6891715"/>
              <a:gd name="connsiteY1384" fmla="*/ 3441926 h 6367455"/>
              <a:gd name="connsiteX1385" fmla="*/ 2463763 w 6891715"/>
              <a:gd name="connsiteY1385" fmla="*/ 3408351 h 6367455"/>
              <a:gd name="connsiteX1386" fmla="*/ 2474876 w 6891715"/>
              <a:gd name="connsiteY1386" fmla="*/ 3421051 h 6367455"/>
              <a:gd name="connsiteX1387" fmla="*/ 2466303 w 6891715"/>
              <a:gd name="connsiteY1387" fmla="*/ 3420165 h 6367455"/>
              <a:gd name="connsiteX1388" fmla="*/ 2454238 w 6891715"/>
              <a:gd name="connsiteY1388" fmla="*/ 3410123 h 6367455"/>
              <a:gd name="connsiteX1389" fmla="*/ 2674737 w 6891715"/>
              <a:gd name="connsiteY1389" fmla="*/ 3390889 h 6367455"/>
              <a:gd name="connsiteX1390" fmla="*/ 2681250 w 6891715"/>
              <a:gd name="connsiteY1390" fmla="*/ 3409169 h 6367455"/>
              <a:gd name="connsiteX1391" fmla="*/ 2674086 w 6891715"/>
              <a:gd name="connsiteY1391" fmla="*/ 3422639 h 6367455"/>
              <a:gd name="connsiteX1392" fmla="*/ 2668550 w 6891715"/>
              <a:gd name="connsiteY1392" fmla="*/ 3409169 h 6367455"/>
              <a:gd name="connsiteX1393" fmla="*/ 2669201 w 6891715"/>
              <a:gd name="connsiteY1393" fmla="*/ 3392172 h 6367455"/>
              <a:gd name="connsiteX1394" fmla="*/ 2629274 w 6891715"/>
              <a:gd name="connsiteY1394" fmla="*/ 3381364 h 6367455"/>
              <a:gd name="connsiteX1395" fmla="*/ 2653567 w 6891715"/>
              <a:gd name="connsiteY1395" fmla="*/ 3390766 h 6367455"/>
              <a:gd name="connsiteX1396" fmla="*/ 2656722 w 6891715"/>
              <a:gd name="connsiteY1396" fmla="*/ 3399854 h 6367455"/>
              <a:gd name="connsiteX1397" fmla="*/ 2660193 w 6891715"/>
              <a:gd name="connsiteY1397" fmla="*/ 3406122 h 6367455"/>
              <a:gd name="connsiteX1398" fmla="*/ 2664610 w 6891715"/>
              <a:gd name="connsiteY1398" fmla="*/ 3411449 h 6367455"/>
              <a:gd name="connsiteX1399" fmla="*/ 2668711 w 6891715"/>
              <a:gd name="connsiteY1399" fmla="*/ 3422732 h 6367455"/>
              <a:gd name="connsiteX1400" fmla="*/ 2689849 w 6891715"/>
              <a:gd name="connsiteY1400" fmla="*/ 3430880 h 6367455"/>
              <a:gd name="connsiteX1401" fmla="*/ 2693951 w 6891715"/>
              <a:gd name="connsiteY1401" fmla="*/ 3446236 h 6367455"/>
              <a:gd name="connsiteX1402" fmla="*/ 2687956 w 6891715"/>
              <a:gd name="connsiteY1402" fmla="*/ 3460025 h 6367455"/>
              <a:gd name="connsiteX1403" fmla="*/ 2677545 w 6891715"/>
              <a:gd name="connsiteY1403" fmla="*/ 3468173 h 6367455"/>
              <a:gd name="connsiteX1404" fmla="*/ 2660508 w 6891715"/>
              <a:gd name="connsiteY1404" fmla="*/ 3478202 h 6367455"/>
              <a:gd name="connsiteX1405" fmla="*/ 2640001 w 6891715"/>
              <a:gd name="connsiteY1405" fmla="*/ 3476008 h 6367455"/>
              <a:gd name="connsiteX1406" fmla="*/ 2627065 w 6891715"/>
              <a:gd name="connsiteY1406" fmla="*/ 3461592 h 6367455"/>
              <a:gd name="connsiteX1407" fmla="*/ 2634322 w 6891715"/>
              <a:gd name="connsiteY1407" fmla="*/ 3455324 h 6367455"/>
              <a:gd name="connsiteX1408" fmla="*/ 2622648 w 6891715"/>
              <a:gd name="connsiteY1408" fmla="*/ 3453131 h 6367455"/>
              <a:gd name="connsiteX1409" fmla="*/ 2620440 w 6891715"/>
              <a:gd name="connsiteY1409" fmla="*/ 3436834 h 6367455"/>
              <a:gd name="connsiteX1410" fmla="*/ 2603718 w 6891715"/>
              <a:gd name="connsiteY1410" fmla="*/ 3425239 h 6367455"/>
              <a:gd name="connsiteX1411" fmla="*/ 2593938 w 6891715"/>
              <a:gd name="connsiteY1411" fmla="*/ 3412076 h 6367455"/>
              <a:gd name="connsiteX1412" fmla="*/ 2595831 w 6891715"/>
              <a:gd name="connsiteY1412" fmla="*/ 3394213 h 6367455"/>
              <a:gd name="connsiteX1413" fmla="*/ 2608766 w 6891715"/>
              <a:gd name="connsiteY1413" fmla="*/ 3400481 h 6367455"/>
              <a:gd name="connsiteX1414" fmla="*/ 2620124 w 6891715"/>
              <a:gd name="connsiteY1414" fmla="*/ 3397033 h 6367455"/>
              <a:gd name="connsiteX1415" fmla="*/ 1157482 w 6891715"/>
              <a:gd name="connsiteY1415" fmla="*/ 3378189 h 6367455"/>
              <a:gd name="connsiteX1416" fmla="*/ 1165647 w 6891715"/>
              <a:gd name="connsiteY1416" fmla="*/ 3378189 h 6367455"/>
              <a:gd name="connsiteX1417" fmla="*/ 1168671 w 6891715"/>
              <a:gd name="connsiteY1417" fmla="*/ 3387857 h 6367455"/>
              <a:gd name="connsiteX1418" fmla="*/ 1174719 w 6891715"/>
              <a:gd name="connsiteY1418" fmla="*/ 3404938 h 6367455"/>
              <a:gd name="connsiteX1419" fmla="*/ 1171090 w 6891715"/>
              <a:gd name="connsiteY1419" fmla="*/ 3417829 h 6367455"/>
              <a:gd name="connsiteX1420" fmla="*/ 1165949 w 6891715"/>
              <a:gd name="connsiteY1420" fmla="*/ 3421052 h 6367455"/>
              <a:gd name="connsiteX1421" fmla="*/ 1153854 w 6891715"/>
              <a:gd name="connsiteY1421" fmla="*/ 3413639 h 6367455"/>
              <a:gd name="connsiteX1422" fmla="*/ 1149318 w 6891715"/>
              <a:gd name="connsiteY1422" fmla="*/ 3400748 h 6367455"/>
              <a:gd name="connsiteX1423" fmla="*/ 1151435 w 6891715"/>
              <a:gd name="connsiteY1423" fmla="*/ 3387857 h 6367455"/>
              <a:gd name="connsiteX1424" fmla="*/ 1072072 w 6891715"/>
              <a:gd name="connsiteY1424" fmla="*/ 3340094 h 6367455"/>
              <a:gd name="connsiteX1425" fmla="*/ 1080383 w 6891715"/>
              <a:gd name="connsiteY1425" fmla="*/ 3351711 h 6367455"/>
              <a:gd name="connsiteX1426" fmla="*/ 1080383 w 6891715"/>
              <a:gd name="connsiteY1426" fmla="*/ 3364272 h 6367455"/>
              <a:gd name="connsiteX1427" fmla="*/ 1085817 w 6891715"/>
              <a:gd name="connsiteY1427" fmla="*/ 3378398 h 6367455"/>
              <a:gd name="connsiteX1428" fmla="*/ 1073351 w 6891715"/>
              <a:gd name="connsiteY1428" fmla="*/ 3387819 h 6367455"/>
              <a:gd name="connsiteX1429" fmla="*/ 1067917 w 6891715"/>
              <a:gd name="connsiteY1429" fmla="*/ 3397239 h 6367455"/>
              <a:gd name="connsiteX1430" fmla="*/ 1057373 w 6891715"/>
              <a:gd name="connsiteY1430" fmla="*/ 3394727 h 6367455"/>
              <a:gd name="connsiteX1431" fmla="*/ 1055132 w 6891715"/>
              <a:gd name="connsiteY1431" fmla="*/ 3384992 h 6367455"/>
              <a:gd name="connsiteX1432" fmla="*/ 1061206 w 6891715"/>
              <a:gd name="connsiteY1432" fmla="*/ 3368354 h 6367455"/>
              <a:gd name="connsiteX1433" fmla="*/ 1051616 w 6891715"/>
              <a:gd name="connsiteY1433" fmla="*/ 3368354 h 6367455"/>
              <a:gd name="connsiteX1434" fmla="*/ 1043305 w 6891715"/>
              <a:gd name="connsiteY1434" fmla="*/ 3377770 h 6367455"/>
              <a:gd name="connsiteX1435" fmla="*/ 1039151 w 6891715"/>
              <a:gd name="connsiteY1435" fmla="*/ 3384050 h 6367455"/>
              <a:gd name="connsiteX1436" fmla="*/ 1038191 w 6891715"/>
              <a:gd name="connsiteY1436" fmla="*/ 3371807 h 6367455"/>
              <a:gd name="connsiteX1437" fmla="*/ 1047461 w 6891715"/>
              <a:gd name="connsiteY1437" fmla="*/ 3350769 h 6367455"/>
              <a:gd name="connsiteX1438" fmla="*/ 1055772 w 6891715"/>
              <a:gd name="connsiteY1438" fmla="*/ 3356735 h 6367455"/>
              <a:gd name="connsiteX1439" fmla="*/ 1062484 w 6891715"/>
              <a:gd name="connsiteY1439" fmla="*/ 3348571 h 6367455"/>
              <a:gd name="connsiteX1440" fmla="*/ 2665169 w 6891715"/>
              <a:gd name="connsiteY1440" fmla="*/ 3319452 h 6367455"/>
              <a:gd name="connsiteX1441" fmla="*/ 2676488 w 6891715"/>
              <a:gd name="connsiteY1441" fmla="*/ 3339638 h 6367455"/>
              <a:gd name="connsiteX1442" fmla="*/ 2670990 w 6891715"/>
              <a:gd name="connsiteY1442" fmla="*/ 3354377 h 6367455"/>
              <a:gd name="connsiteX1443" fmla="*/ 2659025 w 6891715"/>
              <a:gd name="connsiteY1443" fmla="*/ 3347008 h 6367455"/>
              <a:gd name="connsiteX1444" fmla="*/ 2670990 w 6891715"/>
              <a:gd name="connsiteY1444" fmla="*/ 3338356 h 6367455"/>
              <a:gd name="connsiteX1445" fmla="*/ 1084228 w 6891715"/>
              <a:gd name="connsiteY1445" fmla="*/ 3309929 h 6367455"/>
              <a:gd name="connsiteX1446" fmla="*/ 1082061 w 6891715"/>
              <a:gd name="connsiteY1446" fmla="*/ 3317834 h 6367455"/>
              <a:gd name="connsiteX1447" fmla="*/ 1071529 w 6891715"/>
              <a:gd name="connsiteY1447" fmla="*/ 3324217 h 6367455"/>
              <a:gd name="connsiteX1448" fmla="*/ 1074936 w 6891715"/>
              <a:gd name="connsiteY1448" fmla="*/ 3316010 h 6367455"/>
              <a:gd name="connsiteX1449" fmla="*/ 1113472 w 6891715"/>
              <a:gd name="connsiteY1449" fmla="*/ 3303579 h 6367455"/>
              <a:gd name="connsiteX1450" fmla="*/ 1114392 w 6891715"/>
              <a:gd name="connsiteY1450" fmla="*/ 3311286 h 6367455"/>
              <a:gd name="connsiteX1451" fmla="*/ 1103653 w 6891715"/>
              <a:gd name="connsiteY1451" fmla="*/ 3330557 h 6367455"/>
              <a:gd name="connsiteX1452" fmla="*/ 1101505 w 6891715"/>
              <a:gd name="connsiteY1452" fmla="*/ 3345010 h 6367455"/>
              <a:gd name="connsiteX1453" fmla="*/ 1089538 w 6891715"/>
              <a:gd name="connsiteY1453" fmla="*/ 3359143 h 6367455"/>
              <a:gd name="connsiteX1454" fmla="*/ 1082481 w 6891715"/>
              <a:gd name="connsiteY1454" fmla="*/ 3355288 h 6367455"/>
              <a:gd name="connsiteX1455" fmla="*/ 1083095 w 6891715"/>
              <a:gd name="connsiteY1455" fmla="*/ 3352398 h 6367455"/>
              <a:gd name="connsiteX1456" fmla="*/ 1077879 w 6891715"/>
              <a:gd name="connsiteY1456" fmla="*/ 3344048 h 6367455"/>
              <a:gd name="connsiteX1457" fmla="*/ 1094448 w 6891715"/>
              <a:gd name="connsiteY1457" fmla="*/ 3331521 h 6367455"/>
              <a:gd name="connsiteX1458" fmla="*/ 1089232 w 6891715"/>
              <a:gd name="connsiteY1458" fmla="*/ 3330557 h 6367455"/>
              <a:gd name="connsiteX1459" fmla="*/ 1102425 w 6891715"/>
              <a:gd name="connsiteY1459" fmla="*/ 3314499 h 6367455"/>
              <a:gd name="connsiteX1460" fmla="*/ 2832915 w 6891715"/>
              <a:gd name="connsiteY1460" fmla="*/ 3290876 h 6367455"/>
              <a:gd name="connsiteX1461" fmla="*/ 2848659 w 6891715"/>
              <a:gd name="connsiteY1461" fmla="*/ 3298814 h 6367455"/>
              <a:gd name="connsiteX1462" fmla="*/ 2852437 w 6891715"/>
              <a:gd name="connsiteY1462" fmla="*/ 3323262 h 6367455"/>
              <a:gd name="connsiteX1463" fmla="*/ 2858735 w 6891715"/>
              <a:gd name="connsiteY1463" fmla="*/ 3340090 h 6367455"/>
              <a:gd name="connsiteX1464" fmla="*/ 2859050 w 6891715"/>
              <a:gd name="connsiteY1464" fmla="*/ 3355965 h 6367455"/>
              <a:gd name="connsiteX1465" fmla="*/ 2825673 w 6891715"/>
              <a:gd name="connsiteY1465" fmla="*/ 3386761 h 6367455"/>
              <a:gd name="connsiteX1466" fmla="*/ 2826618 w 6891715"/>
              <a:gd name="connsiteY1466" fmla="*/ 3404859 h 6367455"/>
              <a:gd name="connsiteX1467" fmla="*/ 2846770 w 6891715"/>
              <a:gd name="connsiteY1467" fmla="*/ 3426766 h 6367455"/>
              <a:gd name="connsiteX1468" fmla="*/ 2831341 w 6891715"/>
              <a:gd name="connsiteY1468" fmla="*/ 3449944 h 6367455"/>
              <a:gd name="connsiteX1469" fmla="*/ 2814337 w 6891715"/>
              <a:gd name="connsiteY1469" fmla="*/ 3447721 h 6367455"/>
              <a:gd name="connsiteX1470" fmla="*/ 2814652 w 6891715"/>
              <a:gd name="connsiteY1470" fmla="*/ 3457564 h 6367455"/>
              <a:gd name="connsiteX1471" fmla="*/ 2807095 w 6891715"/>
              <a:gd name="connsiteY1471" fmla="*/ 3449944 h 6367455"/>
              <a:gd name="connsiteX1472" fmla="*/ 2805206 w 6891715"/>
              <a:gd name="connsiteY1472" fmla="*/ 3460739 h 6367455"/>
              <a:gd name="connsiteX1473" fmla="*/ 2820005 w 6891715"/>
              <a:gd name="connsiteY1473" fmla="*/ 3480741 h 6367455"/>
              <a:gd name="connsiteX1474" fmla="*/ 2804261 w 6891715"/>
              <a:gd name="connsiteY1474" fmla="*/ 3482964 h 6367455"/>
              <a:gd name="connsiteX1475" fmla="*/ 2793871 w 6891715"/>
              <a:gd name="connsiteY1475" fmla="*/ 3473439 h 6367455"/>
              <a:gd name="connsiteX1476" fmla="*/ 2782220 w 6891715"/>
              <a:gd name="connsiteY1476" fmla="*/ 3471534 h 6367455"/>
              <a:gd name="connsiteX1477" fmla="*/ 2775923 w 6891715"/>
              <a:gd name="connsiteY1477" fmla="*/ 3459786 h 6367455"/>
              <a:gd name="connsiteX1478" fmla="*/ 2790722 w 6891715"/>
              <a:gd name="connsiteY1478" fmla="*/ 3456611 h 6367455"/>
              <a:gd name="connsiteX1479" fmla="*/ 2777497 w 6891715"/>
              <a:gd name="connsiteY1479" fmla="*/ 3440736 h 6367455"/>
              <a:gd name="connsiteX1480" fmla="*/ 2776237 w 6891715"/>
              <a:gd name="connsiteY1480" fmla="*/ 3442641 h 6367455"/>
              <a:gd name="connsiteX1481" fmla="*/ 2772774 w 6891715"/>
              <a:gd name="connsiteY1481" fmla="*/ 3445816 h 6367455"/>
              <a:gd name="connsiteX1482" fmla="*/ 2770570 w 6891715"/>
              <a:gd name="connsiteY1482" fmla="*/ 3447086 h 6367455"/>
              <a:gd name="connsiteX1483" fmla="*/ 2768366 w 6891715"/>
              <a:gd name="connsiteY1483" fmla="*/ 3448674 h 6367455"/>
              <a:gd name="connsiteX1484" fmla="*/ 2766791 w 6891715"/>
              <a:gd name="connsiteY1484" fmla="*/ 3449309 h 6367455"/>
              <a:gd name="connsiteX1485" fmla="*/ 2766161 w 6891715"/>
              <a:gd name="connsiteY1485" fmla="*/ 3449626 h 6367455"/>
              <a:gd name="connsiteX1486" fmla="*/ 2765217 w 6891715"/>
              <a:gd name="connsiteY1486" fmla="*/ 3449626 h 6367455"/>
              <a:gd name="connsiteX1487" fmla="*/ 2761438 w 6891715"/>
              <a:gd name="connsiteY1487" fmla="*/ 3447721 h 6367455"/>
              <a:gd name="connsiteX1488" fmla="*/ 2756400 w 6891715"/>
              <a:gd name="connsiteY1488" fmla="*/ 3445499 h 6367455"/>
              <a:gd name="connsiteX1489" fmla="*/ 2750733 w 6891715"/>
              <a:gd name="connsiteY1489" fmla="*/ 3442324 h 6367455"/>
              <a:gd name="connsiteX1490" fmla="*/ 2739082 w 6891715"/>
              <a:gd name="connsiteY1490" fmla="*/ 3445499 h 6367455"/>
              <a:gd name="connsiteX1491" fmla="*/ 2730580 w 6891715"/>
              <a:gd name="connsiteY1491" fmla="*/ 3434069 h 6367455"/>
              <a:gd name="connsiteX1492" fmla="*/ 2726172 w 6891715"/>
              <a:gd name="connsiteY1492" fmla="*/ 3419146 h 6367455"/>
              <a:gd name="connsiteX1493" fmla="*/ 2732470 w 6891715"/>
              <a:gd name="connsiteY1493" fmla="*/ 3410574 h 6367455"/>
              <a:gd name="connsiteX1494" fmla="*/ 2721764 w 6891715"/>
              <a:gd name="connsiteY1494" fmla="*/ 3395016 h 6367455"/>
              <a:gd name="connsiteX1495" fmla="*/ 2728691 w 6891715"/>
              <a:gd name="connsiteY1495" fmla="*/ 3382316 h 6367455"/>
              <a:gd name="connsiteX1496" fmla="*/ 2706650 w 6891715"/>
              <a:gd name="connsiteY1496" fmla="*/ 3359457 h 6367455"/>
              <a:gd name="connsiteX1497" fmla="*/ 2712003 w 6891715"/>
              <a:gd name="connsiteY1497" fmla="*/ 3352155 h 6367455"/>
              <a:gd name="connsiteX1498" fmla="*/ 2742546 w 6891715"/>
              <a:gd name="connsiteY1498" fmla="*/ 3359140 h 6367455"/>
              <a:gd name="connsiteX1499" fmla="*/ 2751677 w 6891715"/>
              <a:gd name="connsiteY1499" fmla="*/ 3348344 h 6367455"/>
              <a:gd name="connsiteX1500" fmla="*/ 2760179 w 6891715"/>
              <a:gd name="connsiteY1500" fmla="*/ 3334692 h 6367455"/>
              <a:gd name="connsiteX1501" fmla="*/ 2739082 w 6891715"/>
              <a:gd name="connsiteY1501" fmla="*/ 3323262 h 6367455"/>
              <a:gd name="connsiteX1502" fmla="*/ 2739082 w 6891715"/>
              <a:gd name="connsiteY1502" fmla="*/ 3315959 h 6367455"/>
              <a:gd name="connsiteX1503" fmla="*/ 2755771 w 6891715"/>
              <a:gd name="connsiteY1503" fmla="*/ 3325166 h 6367455"/>
              <a:gd name="connsiteX1504" fmla="*/ 2785054 w 6891715"/>
              <a:gd name="connsiteY1504" fmla="*/ 3317547 h 6367455"/>
              <a:gd name="connsiteX1505" fmla="*/ 2767421 w 6891715"/>
              <a:gd name="connsiteY1505" fmla="*/ 3335644 h 6367455"/>
              <a:gd name="connsiteX1506" fmla="*/ 2773718 w 6891715"/>
              <a:gd name="connsiteY1506" fmla="*/ 3341677 h 6367455"/>
              <a:gd name="connsiteX1507" fmla="*/ 2771514 w 6891715"/>
              <a:gd name="connsiteY1507" fmla="*/ 3351202 h 6367455"/>
              <a:gd name="connsiteX1508" fmla="*/ 2790722 w 6891715"/>
              <a:gd name="connsiteY1508" fmla="*/ 3363903 h 6367455"/>
              <a:gd name="connsiteX1509" fmla="*/ 2795760 w 6891715"/>
              <a:gd name="connsiteY1509" fmla="*/ 3341677 h 6367455"/>
              <a:gd name="connsiteX1510" fmla="*/ 2802057 w 6891715"/>
              <a:gd name="connsiteY1510" fmla="*/ 3337549 h 6367455"/>
              <a:gd name="connsiteX1511" fmla="*/ 2811504 w 6891715"/>
              <a:gd name="connsiteY1511" fmla="*/ 3346757 h 6367455"/>
              <a:gd name="connsiteX1512" fmla="*/ 2811189 w 6891715"/>
              <a:gd name="connsiteY1512" fmla="*/ 3334374 h 6367455"/>
              <a:gd name="connsiteX1513" fmla="*/ 2803002 w 6891715"/>
              <a:gd name="connsiteY1513" fmla="*/ 3321674 h 6367455"/>
              <a:gd name="connsiteX1514" fmla="*/ 1020731 w 6891715"/>
              <a:gd name="connsiteY1514" fmla="*/ 3233728 h 6367455"/>
              <a:gd name="connsiteX1515" fmla="*/ 1016076 w 6891715"/>
              <a:gd name="connsiteY1515" fmla="*/ 3241030 h 6367455"/>
              <a:gd name="connsiteX1516" fmla="*/ 1012090 w 6891715"/>
              <a:gd name="connsiteY1516" fmla="*/ 3246428 h 6367455"/>
              <a:gd name="connsiteX1517" fmla="*/ 1006440 w 6891715"/>
              <a:gd name="connsiteY1517" fmla="*/ 3243253 h 6367455"/>
              <a:gd name="connsiteX1518" fmla="*/ 1012755 w 6891715"/>
              <a:gd name="connsiteY1518" fmla="*/ 3234680 h 6367455"/>
              <a:gd name="connsiteX1519" fmla="*/ 1074260 w 6891715"/>
              <a:gd name="connsiteY1519" fmla="*/ 3214677 h 6367455"/>
              <a:gd name="connsiteX1520" fmla="*/ 1089658 w 6891715"/>
              <a:gd name="connsiteY1520" fmla="*/ 3239024 h 6367455"/>
              <a:gd name="connsiteX1521" fmla="*/ 1106981 w 6891715"/>
              <a:gd name="connsiteY1521" fmla="*/ 3246073 h 6367455"/>
              <a:gd name="connsiteX1522" fmla="*/ 1103774 w 6891715"/>
              <a:gd name="connsiteY1522" fmla="*/ 3257926 h 6367455"/>
              <a:gd name="connsiteX1523" fmla="*/ 1117568 w 6891715"/>
              <a:gd name="connsiteY1523" fmla="*/ 3267537 h 6367455"/>
              <a:gd name="connsiteX1524" fmla="*/ 1101849 w 6891715"/>
              <a:gd name="connsiteY1524" fmla="*/ 3281632 h 6367455"/>
              <a:gd name="connsiteX1525" fmla="*/ 1099603 w 6891715"/>
              <a:gd name="connsiteY1525" fmla="*/ 3275225 h 6367455"/>
              <a:gd name="connsiteX1526" fmla="*/ 1084526 w 6891715"/>
              <a:gd name="connsiteY1526" fmla="*/ 3280350 h 6367455"/>
              <a:gd name="connsiteX1527" fmla="*/ 1077147 w 6891715"/>
              <a:gd name="connsiteY1527" fmla="*/ 3285797 h 6367455"/>
              <a:gd name="connsiteX1528" fmla="*/ 1063353 w 6891715"/>
              <a:gd name="connsiteY1528" fmla="*/ 3286117 h 6367455"/>
              <a:gd name="connsiteX1529" fmla="*/ 1055655 w 6891715"/>
              <a:gd name="connsiteY1529" fmla="*/ 3277467 h 6367455"/>
              <a:gd name="connsiteX1530" fmla="*/ 1067523 w 6891715"/>
              <a:gd name="connsiteY1530" fmla="*/ 3266897 h 6367455"/>
              <a:gd name="connsiteX1531" fmla="*/ 1082601 w 6891715"/>
              <a:gd name="connsiteY1531" fmla="*/ 3267856 h 6367455"/>
              <a:gd name="connsiteX1532" fmla="*/ 1082280 w 6891715"/>
              <a:gd name="connsiteY1532" fmla="*/ 3262730 h 6367455"/>
              <a:gd name="connsiteX1533" fmla="*/ 1070732 w 6891715"/>
              <a:gd name="connsiteY1533" fmla="*/ 3261449 h 6367455"/>
              <a:gd name="connsiteX1534" fmla="*/ 1073618 w 6891715"/>
              <a:gd name="connsiteY1534" fmla="*/ 3254081 h 6367455"/>
              <a:gd name="connsiteX1535" fmla="*/ 1082280 w 6891715"/>
              <a:gd name="connsiteY1535" fmla="*/ 3253121 h 6367455"/>
              <a:gd name="connsiteX1536" fmla="*/ 1087412 w 6891715"/>
              <a:gd name="connsiteY1536" fmla="*/ 3242227 h 6367455"/>
              <a:gd name="connsiteX1537" fmla="*/ 1073618 w 6891715"/>
              <a:gd name="connsiteY1537" fmla="*/ 3243190 h 6367455"/>
              <a:gd name="connsiteX1538" fmla="*/ 1059505 w 6891715"/>
              <a:gd name="connsiteY1538" fmla="*/ 3236141 h 6367455"/>
              <a:gd name="connsiteX1539" fmla="*/ 1056296 w 6891715"/>
              <a:gd name="connsiteY1539" fmla="*/ 3224288 h 6367455"/>
              <a:gd name="connsiteX1540" fmla="*/ 1068165 w 6891715"/>
              <a:gd name="connsiteY1540" fmla="*/ 3226530 h 6367455"/>
              <a:gd name="connsiteX1541" fmla="*/ 1064636 w 6891715"/>
              <a:gd name="connsiteY1541" fmla="*/ 3217881 h 6367455"/>
              <a:gd name="connsiteX1542" fmla="*/ 1036556 w 6891715"/>
              <a:gd name="connsiteY1542" fmla="*/ 3211501 h 6367455"/>
              <a:gd name="connsiteX1543" fmla="*/ 1042954 w 6891715"/>
              <a:gd name="connsiteY1543" fmla="*/ 3212454 h 6367455"/>
              <a:gd name="connsiteX1544" fmla="*/ 1032178 w 6891715"/>
              <a:gd name="connsiteY1544" fmla="*/ 3225472 h 6367455"/>
              <a:gd name="connsiteX1545" fmla="*/ 1020731 w 6891715"/>
              <a:gd name="connsiteY1545" fmla="*/ 3227377 h 6367455"/>
              <a:gd name="connsiteX1546" fmla="*/ 1025442 w 6891715"/>
              <a:gd name="connsiteY1546" fmla="*/ 3219122 h 6367455"/>
              <a:gd name="connsiteX1547" fmla="*/ 1065497 w 6891715"/>
              <a:gd name="connsiteY1547" fmla="*/ 3170226 h 6367455"/>
              <a:gd name="connsiteX1548" fmla="*/ 1066766 w 6891715"/>
              <a:gd name="connsiteY1548" fmla="*/ 3176576 h 6367455"/>
              <a:gd name="connsiteX1549" fmla="*/ 1060416 w 6891715"/>
              <a:gd name="connsiteY1549" fmla="*/ 3174354 h 6367455"/>
              <a:gd name="connsiteX1550" fmla="*/ 2496621 w 6891715"/>
              <a:gd name="connsiteY1550" fmla="*/ 3159114 h 6367455"/>
              <a:gd name="connsiteX1551" fmla="*/ 2512976 w 6891715"/>
              <a:gd name="connsiteY1551" fmla="*/ 3161291 h 6367455"/>
              <a:gd name="connsiteX1552" fmla="*/ 2507000 w 6891715"/>
              <a:gd name="connsiteY1552" fmla="*/ 3179948 h 6367455"/>
              <a:gd name="connsiteX1553" fmla="*/ 2488130 w 6891715"/>
              <a:gd name="connsiteY1553" fmla="*/ 3189277 h 6367455"/>
              <a:gd name="connsiteX1554" fmla="*/ 2479638 w 6891715"/>
              <a:gd name="connsiteY1554" fmla="*/ 3174662 h 6367455"/>
              <a:gd name="connsiteX1555" fmla="*/ 2481839 w 6891715"/>
              <a:gd name="connsiteY1555" fmla="*/ 3166888 h 6367455"/>
              <a:gd name="connsiteX1556" fmla="*/ 2494420 w 6891715"/>
              <a:gd name="connsiteY1556" fmla="*/ 3169687 h 6367455"/>
              <a:gd name="connsiteX1557" fmla="*/ 949493 w 6891715"/>
              <a:gd name="connsiteY1557" fmla="*/ 3151177 h 6367455"/>
              <a:gd name="connsiteX1558" fmla="*/ 957238 w 6891715"/>
              <a:gd name="connsiteY1558" fmla="*/ 3156257 h 6367455"/>
              <a:gd name="connsiteX1559" fmla="*/ 946125 w 6891715"/>
              <a:gd name="connsiteY1559" fmla="*/ 3170226 h 6367455"/>
              <a:gd name="connsiteX1560" fmla="*/ 1053951 w 6891715"/>
              <a:gd name="connsiteY1560" fmla="*/ 3149590 h 6367455"/>
              <a:gd name="connsiteX1561" fmla="*/ 1060416 w 6891715"/>
              <a:gd name="connsiteY1561" fmla="*/ 3156763 h 6367455"/>
              <a:gd name="connsiteX1562" fmla="*/ 1060416 w 6891715"/>
              <a:gd name="connsiteY1562" fmla="*/ 3162999 h 6367455"/>
              <a:gd name="connsiteX1563" fmla="*/ 1052656 w 6891715"/>
              <a:gd name="connsiteY1563" fmla="*/ 3167053 h 6367455"/>
              <a:gd name="connsiteX1564" fmla="*/ 1043924 w 6891715"/>
              <a:gd name="connsiteY1564" fmla="*/ 3161127 h 6367455"/>
              <a:gd name="connsiteX1565" fmla="*/ 1042953 w 6891715"/>
              <a:gd name="connsiteY1565" fmla="*/ 3151773 h 6367455"/>
              <a:gd name="connsiteX1566" fmla="*/ 957696 w 6891715"/>
              <a:gd name="connsiteY1566" fmla="*/ 3089266 h 6367455"/>
              <a:gd name="connsiteX1567" fmla="*/ 969937 w 6891715"/>
              <a:gd name="connsiteY1567" fmla="*/ 3097932 h 6367455"/>
              <a:gd name="connsiteX1568" fmla="*/ 966877 w 6891715"/>
              <a:gd name="connsiteY1568" fmla="*/ 3107561 h 6367455"/>
              <a:gd name="connsiteX1569" fmla="*/ 958002 w 6891715"/>
              <a:gd name="connsiteY1569" fmla="*/ 3112696 h 6367455"/>
              <a:gd name="connsiteX1570" fmla="*/ 965041 w 6891715"/>
              <a:gd name="connsiteY1570" fmla="*/ 3133881 h 6367455"/>
              <a:gd name="connsiteX1571" fmla="*/ 960144 w 6891715"/>
              <a:gd name="connsiteY1571" fmla="*/ 3148003 h 6367455"/>
              <a:gd name="connsiteX1572" fmla="*/ 950657 w 6891715"/>
              <a:gd name="connsiteY1572" fmla="*/ 3139337 h 6367455"/>
              <a:gd name="connsiteX1573" fmla="*/ 946679 w 6891715"/>
              <a:gd name="connsiteY1573" fmla="*/ 3129066 h 6367455"/>
              <a:gd name="connsiteX1574" fmla="*/ 944536 w 6891715"/>
              <a:gd name="connsiteY1574" fmla="*/ 3110771 h 6367455"/>
              <a:gd name="connsiteX1575" fmla="*/ 945148 w 6891715"/>
              <a:gd name="connsiteY1575" fmla="*/ 3090550 h 6367455"/>
              <a:gd name="connsiteX1576" fmla="*/ 2717252 w 6891715"/>
              <a:gd name="connsiteY1576" fmla="*/ 3084501 h 6367455"/>
              <a:gd name="connsiteX1577" fmla="*/ 2722526 w 6891715"/>
              <a:gd name="connsiteY1577" fmla="*/ 3100947 h 6367455"/>
              <a:gd name="connsiteX1578" fmla="*/ 2711048 w 6891715"/>
              <a:gd name="connsiteY1578" fmla="*/ 3096433 h 6367455"/>
              <a:gd name="connsiteX1579" fmla="*/ 2700501 w 6891715"/>
              <a:gd name="connsiteY1579" fmla="*/ 3105139 h 6367455"/>
              <a:gd name="connsiteX1580" fmla="*/ 2695538 w 6891715"/>
              <a:gd name="connsiteY1580" fmla="*/ 3099658 h 6367455"/>
              <a:gd name="connsiteX1581" fmla="*/ 2702673 w 6891715"/>
              <a:gd name="connsiteY1581" fmla="*/ 3089016 h 6367455"/>
              <a:gd name="connsiteX1582" fmla="*/ 1081056 w 6891715"/>
              <a:gd name="connsiteY1582" fmla="*/ 3082917 h 6367455"/>
              <a:gd name="connsiteX1583" fmla="*/ 1085552 w 6891715"/>
              <a:gd name="connsiteY1583" fmla="*/ 3084822 h 6367455"/>
              <a:gd name="connsiteX1584" fmla="*/ 1087404 w 6891715"/>
              <a:gd name="connsiteY1584" fmla="*/ 3093394 h 6367455"/>
              <a:gd name="connsiteX1585" fmla="*/ 1083700 w 6891715"/>
              <a:gd name="connsiteY1585" fmla="*/ 3105141 h 6367455"/>
              <a:gd name="connsiteX1586" fmla="*/ 1081056 w 6891715"/>
              <a:gd name="connsiteY1586" fmla="*/ 3095617 h 6367455"/>
              <a:gd name="connsiteX1587" fmla="*/ 3278151 w 6891715"/>
              <a:gd name="connsiteY1587" fmla="*/ 3081329 h 6367455"/>
              <a:gd name="connsiteX1588" fmla="*/ 3281326 w 6891715"/>
              <a:gd name="connsiteY1588" fmla="*/ 3085759 h 6367455"/>
              <a:gd name="connsiteX1589" fmla="*/ 3275928 w 6891715"/>
              <a:gd name="connsiteY1589" fmla="*/ 3099048 h 6367455"/>
              <a:gd name="connsiteX1590" fmla="*/ 3272118 w 6891715"/>
              <a:gd name="connsiteY1590" fmla="*/ 3137019 h 6367455"/>
              <a:gd name="connsiteX1591" fmla="*/ 3272436 w 6891715"/>
              <a:gd name="connsiteY1591" fmla="*/ 3161067 h 6367455"/>
              <a:gd name="connsiteX1592" fmla="*/ 3256561 w 6891715"/>
              <a:gd name="connsiteY1592" fmla="*/ 3174673 h 6367455"/>
              <a:gd name="connsiteX1593" fmla="*/ 3251481 w 6891715"/>
              <a:gd name="connsiteY1593" fmla="*/ 3207581 h 6367455"/>
              <a:gd name="connsiteX1594" fmla="*/ 3245448 w 6891715"/>
              <a:gd name="connsiteY1594" fmla="*/ 3235745 h 6367455"/>
              <a:gd name="connsiteX1595" fmla="*/ 3232113 w 6891715"/>
              <a:gd name="connsiteY1595" fmla="*/ 3264226 h 6367455"/>
              <a:gd name="connsiteX1596" fmla="*/ 3220365 w 6891715"/>
              <a:gd name="connsiteY1596" fmla="*/ 3268655 h 6367455"/>
              <a:gd name="connsiteX1597" fmla="*/ 3219413 w 6891715"/>
              <a:gd name="connsiteY1597" fmla="*/ 3255048 h 6367455"/>
              <a:gd name="connsiteX1598" fmla="*/ 3232430 w 6891715"/>
              <a:gd name="connsiteY1598" fmla="*/ 3179419 h 6367455"/>
              <a:gd name="connsiteX1599" fmla="*/ 3249258 w 6891715"/>
              <a:gd name="connsiteY1599" fmla="*/ 3154106 h 6367455"/>
              <a:gd name="connsiteX1600" fmla="*/ 3259418 w 6891715"/>
              <a:gd name="connsiteY1600" fmla="*/ 3133854 h 6367455"/>
              <a:gd name="connsiteX1601" fmla="*/ 3265768 w 6891715"/>
              <a:gd name="connsiteY1601" fmla="*/ 3118034 h 6367455"/>
              <a:gd name="connsiteX1602" fmla="*/ 3264498 w 6891715"/>
              <a:gd name="connsiteY1602" fmla="*/ 3103479 h 6367455"/>
              <a:gd name="connsiteX1603" fmla="*/ 963890 w 6891715"/>
              <a:gd name="connsiteY1603" fmla="*/ 3071804 h 6367455"/>
              <a:gd name="connsiteX1604" fmla="*/ 974701 w 6891715"/>
              <a:gd name="connsiteY1604" fmla="*/ 3076971 h 6367455"/>
              <a:gd name="connsiteX1605" fmla="*/ 969132 w 6891715"/>
              <a:gd name="connsiteY1605" fmla="*/ 3086091 h 6367455"/>
              <a:gd name="connsiteX1606" fmla="*/ 961597 w 6891715"/>
              <a:gd name="connsiteY1606" fmla="*/ 3083963 h 6367455"/>
              <a:gd name="connsiteX1607" fmla="*/ 954063 w 6891715"/>
              <a:gd name="connsiteY1607" fmla="*/ 3080315 h 6367455"/>
              <a:gd name="connsiteX1608" fmla="*/ 955045 w 6891715"/>
              <a:gd name="connsiteY1608" fmla="*/ 3073020 h 6367455"/>
              <a:gd name="connsiteX1609" fmla="*/ 960350 w 6891715"/>
              <a:gd name="connsiteY1609" fmla="*/ 3040054 h 6367455"/>
              <a:gd name="connsiteX1610" fmla="*/ 976288 w 6891715"/>
              <a:gd name="connsiteY1610" fmla="*/ 3041016 h 6367455"/>
              <a:gd name="connsiteX1611" fmla="*/ 974100 w 6891715"/>
              <a:gd name="connsiteY1611" fmla="*/ 3051920 h 6367455"/>
              <a:gd name="connsiteX1612" fmla="*/ 968788 w 6891715"/>
              <a:gd name="connsiteY1612" fmla="*/ 3050637 h 6367455"/>
              <a:gd name="connsiteX1613" fmla="*/ 970975 w 6891715"/>
              <a:gd name="connsiteY1613" fmla="*/ 3059296 h 6367455"/>
              <a:gd name="connsiteX1614" fmla="*/ 974100 w 6891715"/>
              <a:gd name="connsiteY1614" fmla="*/ 3058975 h 6367455"/>
              <a:gd name="connsiteX1615" fmla="*/ 975038 w 6891715"/>
              <a:gd name="connsiteY1615" fmla="*/ 3071804 h 6367455"/>
              <a:gd name="connsiteX1616" fmla="*/ 960350 w 6891715"/>
              <a:gd name="connsiteY1616" fmla="*/ 3064748 h 6367455"/>
              <a:gd name="connsiteX1617" fmla="*/ 959412 w 6891715"/>
              <a:gd name="connsiteY1617" fmla="*/ 3056089 h 6367455"/>
              <a:gd name="connsiteX1618" fmla="*/ 941600 w 6891715"/>
              <a:gd name="connsiteY1618" fmla="*/ 3052882 h 6367455"/>
              <a:gd name="connsiteX1619" fmla="*/ 936599 w 6891715"/>
              <a:gd name="connsiteY1619" fmla="*/ 3043582 h 6367455"/>
              <a:gd name="connsiteX1620" fmla="*/ 1047716 w 6891715"/>
              <a:gd name="connsiteY1620" fmla="*/ 3033705 h 6367455"/>
              <a:gd name="connsiteX1621" fmla="*/ 1067084 w 6891715"/>
              <a:gd name="connsiteY1621" fmla="*/ 3048347 h 6367455"/>
              <a:gd name="connsiteX1622" fmla="*/ 1069307 w 6891715"/>
              <a:gd name="connsiteY1622" fmla="*/ 3077949 h 6367455"/>
              <a:gd name="connsiteX1623" fmla="*/ 1066132 w 6891715"/>
              <a:gd name="connsiteY1623" fmla="*/ 3087498 h 6367455"/>
              <a:gd name="connsiteX1624" fmla="*/ 1076926 w 6891715"/>
              <a:gd name="connsiteY1624" fmla="*/ 3092590 h 6367455"/>
              <a:gd name="connsiteX1625" fmla="*/ 1079466 w 6891715"/>
              <a:gd name="connsiteY1625" fmla="*/ 3109460 h 6367455"/>
              <a:gd name="connsiteX1626" fmla="*/ 1084229 w 6891715"/>
              <a:gd name="connsiteY1626" fmla="*/ 3109460 h 6367455"/>
              <a:gd name="connsiteX1627" fmla="*/ 1082642 w 6891715"/>
              <a:gd name="connsiteY1627" fmla="*/ 3121874 h 6367455"/>
              <a:gd name="connsiteX1628" fmla="*/ 1108678 w 6891715"/>
              <a:gd name="connsiteY1628" fmla="*/ 3115508 h 6367455"/>
              <a:gd name="connsiteX1629" fmla="*/ 1111218 w 6891715"/>
              <a:gd name="connsiteY1629" fmla="*/ 3125057 h 6367455"/>
              <a:gd name="connsiteX1630" fmla="*/ 1097247 w 6891715"/>
              <a:gd name="connsiteY1630" fmla="*/ 3135879 h 6367455"/>
              <a:gd name="connsiteX1631" fmla="*/ 1089310 w 6891715"/>
              <a:gd name="connsiteY1631" fmla="*/ 3154022 h 6367455"/>
              <a:gd name="connsiteX1632" fmla="*/ 1080737 w 6891715"/>
              <a:gd name="connsiteY1632" fmla="*/ 3159115 h 6367455"/>
              <a:gd name="connsiteX1633" fmla="*/ 1079784 w 6891715"/>
              <a:gd name="connsiteY1633" fmla="*/ 3152749 h 6367455"/>
              <a:gd name="connsiteX1634" fmla="*/ 1081372 w 6891715"/>
              <a:gd name="connsiteY1634" fmla="*/ 3135879 h 6367455"/>
              <a:gd name="connsiteX1635" fmla="*/ 1066766 w 6891715"/>
              <a:gd name="connsiteY1635" fmla="*/ 3136198 h 6367455"/>
              <a:gd name="connsiteX1636" fmla="*/ 1059148 w 6891715"/>
              <a:gd name="connsiteY1636" fmla="*/ 3139381 h 6367455"/>
              <a:gd name="connsiteX1637" fmla="*/ 1055971 w 6891715"/>
              <a:gd name="connsiteY1637" fmla="*/ 3132060 h 6367455"/>
              <a:gd name="connsiteX1638" fmla="*/ 1045494 w 6891715"/>
              <a:gd name="connsiteY1638" fmla="*/ 3119009 h 6367455"/>
              <a:gd name="connsiteX1639" fmla="*/ 1046446 w 6891715"/>
              <a:gd name="connsiteY1639" fmla="*/ 3112006 h 6367455"/>
              <a:gd name="connsiteX1640" fmla="*/ 1044224 w 6891715"/>
              <a:gd name="connsiteY1640" fmla="*/ 3098320 h 6367455"/>
              <a:gd name="connsiteX1641" fmla="*/ 1032158 w 6891715"/>
              <a:gd name="connsiteY1641" fmla="*/ 3089726 h 6367455"/>
              <a:gd name="connsiteX1642" fmla="*/ 1032793 w 6891715"/>
              <a:gd name="connsiteY1642" fmla="*/ 3102457 h 6367455"/>
              <a:gd name="connsiteX1643" fmla="*/ 1019777 w 6891715"/>
              <a:gd name="connsiteY1643" fmla="*/ 3099275 h 6367455"/>
              <a:gd name="connsiteX1644" fmla="*/ 1012474 w 6891715"/>
              <a:gd name="connsiteY1644" fmla="*/ 3087816 h 6367455"/>
              <a:gd name="connsiteX1645" fmla="*/ 1008027 w 6891715"/>
              <a:gd name="connsiteY1645" fmla="*/ 3077312 h 6367455"/>
              <a:gd name="connsiteX1646" fmla="*/ 1015331 w 6891715"/>
              <a:gd name="connsiteY1646" fmla="*/ 3068718 h 6367455"/>
              <a:gd name="connsiteX1647" fmla="*/ 1023904 w 6891715"/>
              <a:gd name="connsiteY1647" fmla="*/ 3075084 h 6367455"/>
              <a:gd name="connsiteX1648" fmla="*/ 1028031 w 6891715"/>
              <a:gd name="connsiteY1648" fmla="*/ 3071901 h 6367455"/>
              <a:gd name="connsiteX1649" fmla="*/ 1023904 w 6891715"/>
              <a:gd name="connsiteY1649" fmla="*/ 3055031 h 6367455"/>
              <a:gd name="connsiteX1650" fmla="*/ 1025491 w 6891715"/>
              <a:gd name="connsiteY1650" fmla="*/ 3045482 h 6367455"/>
              <a:gd name="connsiteX1651" fmla="*/ 1032158 w 6891715"/>
              <a:gd name="connsiteY1651" fmla="*/ 3060123 h 6367455"/>
              <a:gd name="connsiteX1652" fmla="*/ 1049304 w 6891715"/>
              <a:gd name="connsiteY1652" fmla="*/ 3065217 h 6367455"/>
              <a:gd name="connsiteX1653" fmla="*/ 1039462 w 6891715"/>
              <a:gd name="connsiteY1653" fmla="*/ 3043254 h 6367455"/>
              <a:gd name="connsiteX1654" fmla="*/ 2663477 w 6891715"/>
              <a:gd name="connsiteY1654" fmla="*/ 3014652 h 6367455"/>
              <a:gd name="connsiteX1655" fmla="*/ 2668550 w 6891715"/>
              <a:gd name="connsiteY1655" fmla="*/ 3015608 h 6367455"/>
              <a:gd name="connsiteX1656" fmla="*/ 2660624 w 6891715"/>
              <a:gd name="connsiteY1656" fmla="*/ 3025162 h 6367455"/>
              <a:gd name="connsiteX1657" fmla="*/ 2651113 w 6891715"/>
              <a:gd name="connsiteY1657" fmla="*/ 3049369 h 6367455"/>
              <a:gd name="connsiteX1658" fmla="*/ 2659673 w 6891715"/>
              <a:gd name="connsiteY1658" fmla="*/ 3062110 h 6367455"/>
              <a:gd name="connsiteX1659" fmla="*/ 2667282 w 6891715"/>
              <a:gd name="connsiteY1659" fmla="*/ 3079946 h 6367455"/>
              <a:gd name="connsiteX1660" fmla="*/ 2665379 w 6891715"/>
              <a:gd name="connsiteY1660" fmla="*/ 3098101 h 6367455"/>
              <a:gd name="connsiteX1661" fmla="*/ 2651747 w 6891715"/>
              <a:gd name="connsiteY1661" fmla="*/ 3118168 h 6367455"/>
              <a:gd name="connsiteX1662" fmla="*/ 2641284 w 6891715"/>
              <a:gd name="connsiteY1662" fmla="*/ 3138552 h 6367455"/>
              <a:gd name="connsiteX1663" fmla="*/ 2639382 w 6891715"/>
              <a:gd name="connsiteY1663" fmla="*/ 3148107 h 6367455"/>
              <a:gd name="connsiteX1664" fmla="*/ 2633992 w 6891715"/>
              <a:gd name="connsiteY1664" fmla="*/ 3144922 h 6367455"/>
              <a:gd name="connsiteX1665" fmla="*/ 2624481 w 6891715"/>
              <a:gd name="connsiteY1665" fmla="*/ 3135367 h 6367455"/>
              <a:gd name="connsiteX1666" fmla="*/ 2607361 w 6891715"/>
              <a:gd name="connsiteY1666" fmla="*/ 3133456 h 6367455"/>
              <a:gd name="connsiteX1667" fmla="*/ 2591509 w 6891715"/>
              <a:gd name="connsiteY1667" fmla="*/ 3129315 h 6367455"/>
              <a:gd name="connsiteX1668" fmla="*/ 2583266 w 6891715"/>
              <a:gd name="connsiteY1668" fmla="*/ 3137596 h 6367455"/>
              <a:gd name="connsiteX1669" fmla="*/ 2569316 w 6891715"/>
              <a:gd name="connsiteY1669" fmla="*/ 3133775 h 6367455"/>
              <a:gd name="connsiteX1670" fmla="*/ 2548392 w 6891715"/>
              <a:gd name="connsiteY1670" fmla="*/ 3148744 h 6367455"/>
              <a:gd name="connsiteX1671" fmla="*/ 2533808 w 6891715"/>
              <a:gd name="connsiteY1671" fmla="*/ 3141738 h 6367455"/>
              <a:gd name="connsiteX1672" fmla="*/ 2530003 w 6891715"/>
              <a:gd name="connsiteY1672" fmla="*/ 3127723 h 6367455"/>
              <a:gd name="connsiteX1673" fmla="*/ 2504006 w 6891715"/>
              <a:gd name="connsiteY1673" fmla="*/ 3142693 h 6367455"/>
              <a:gd name="connsiteX1674" fmla="*/ 2496714 w 6891715"/>
              <a:gd name="connsiteY1674" fmla="*/ 3155433 h 6367455"/>
              <a:gd name="connsiteX1675" fmla="*/ 2471351 w 6891715"/>
              <a:gd name="connsiteY1675" fmla="*/ 3164352 h 6367455"/>
              <a:gd name="connsiteX1676" fmla="*/ 2468180 w 6891715"/>
              <a:gd name="connsiteY1676" fmla="*/ 3181551 h 6367455"/>
              <a:gd name="connsiteX1677" fmla="*/ 2479277 w 6891715"/>
              <a:gd name="connsiteY1677" fmla="*/ 3189514 h 6367455"/>
              <a:gd name="connsiteX1678" fmla="*/ 2479277 w 6891715"/>
              <a:gd name="connsiteY1678" fmla="*/ 3193973 h 6367455"/>
              <a:gd name="connsiteX1679" fmla="*/ 2485617 w 6891715"/>
              <a:gd name="connsiteY1679" fmla="*/ 3200343 h 6367455"/>
              <a:gd name="connsiteX1680" fmla="*/ 2484666 w 6891715"/>
              <a:gd name="connsiteY1680" fmla="*/ 3214677 h 6367455"/>
              <a:gd name="connsiteX1681" fmla="*/ 2473887 w 6891715"/>
              <a:gd name="connsiteY1681" fmla="*/ 3211809 h 6367455"/>
              <a:gd name="connsiteX1682" fmla="*/ 2477057 w 6891715"/>
              <a:gd name="connsiteY1682" fmla="*/ 3200343 h 6367455"/>
              <a:gd name="connsiteX1683" fmla="*/ 2468814 w 6891715"/>
              <a:gd name="connsiteY1683" fmla="*/ 3205439 h 6367455"/>
              <a:gd name="connsiteX1684" fmla="*/ 2458986 w 6891715"/>
              <a:gd name="connsiteY1684" fmla="*/ 3192062 h 6367455"/>
              <a:gd name="connsiteX1685" fmla="*/ 2449475 w 6891715"/>
              <a:gd name="connsiteY1685" fmla="*/ 3187921 h 6367455"/>
              <a:gd name="connsiteX1686" fmla="*/ 2452328 w 6891715"/>
              <a:gd name="connsiteY1686" fmla="*/ 3178047 h 6367455"/>
              <a:gd name="connsiteX1687" fmla="*/ 2456767 w 6891715"/>
              <a:gd name="connsiteY1687" fmla="*/ 3149381 h 6367455"/>
              <a:gd name="connsiteX1688" fmla="*/ 2481813 w 6891715"/>
              <a:gd name="connsiteY1688" fmla="*/ 3128041 h 6367455"/>
              <a:gd name="connsiteX1689" fmla="*/ 2509396 w 6891715"/>
              <a:gd name="connsiteY1689" fmla="*/ 3122945 h 6367455"/>
              <a:gd name="connsiteX1690" fmla="*/ 2521760 w 6891715"/>
              <a:gd name="connsiteY1690" fmla="*/ 3114345 h 6367455"/>
              <a:gd name="connsiteX1691" fmla="*/ 2562024 w 6891715"/>
              <a:gd name="connsiteY1691" fmla="*/ 3109568 h 6367455"/>
              <a:gd name="connsiteX1692" fmla="*/ 2582632 w 6891715"/>
              <a:gd name="connsiteY1692" fmla="*/ 3077717 h 6367455"/>
              <a:gd name="connsiteX1693" fmla="*/ 2602605 w 6891715"/>
              <a:gd name="connsiteY1693" fmla="*/ 3055421 h 6367455"/>
              <a:gd name="connsiteX1694" fmla="*/ 2615287 w 6891715"/>
              <a:gd name="connsiteY1694" fmla="*/ 3047459 h 6367455"/>
              <a:gd name="connsiteX1695" fmla="*/ 2630188 w 6891715"/>
              <a:gd name="connsiteY1695" fmla="*/ 3047459 h 6367455"/>
              <a:gd name="connsiteX1696" fmla="*/ 2642553 w 6891715"/>
              <a:gd name="connsiteY1696" fmla="*/ 3036947 h 6367455"/>
              <a:gd name="connsiteX1697" fmla="*/ 3448413 w 6891715"/>
              <a:gd name="connsiteY1697" fmla="*/ 2979732 h 6367455"/>
              <a:gd name="connsiteX1698" fmla="*/ 3453791 w 6891715"/>
              <a:gd name="connsiteY1698" fmla="*/ 2990488 h 6367455"/>
              <a:gd name="connsiteX1699" fmla="*/ 3465498 w 6891715"/>
              <a:gd name="connsiteY1699" fmla="*/ 2979732 h 6367455"/>
              <a:gd name="connsiteX1700" fmla="*/ 3471826 w 6891715"/>
              <a:gd name="connsiteY1700" fmla="*/ 2991437 h 6367455"/>
              <a:gd name="connsiteX1701" fmla="*/ 3467396 w 6891715"/>
              <a:gd name="connsiteY1701" fmla="*/ 3010102 h 6367455"/>
              <a:gd name="connsiteX1702" fmla="*/ 3453159 w 6891715"/>
              <a:gd name="connsiteY1702" fmla="*/ 3013582 h 6367455"/>
              <a:gd name="connsiteX1703" fmla="*/ 3450311 w 6891715"/>
              <a:gd name="connsiteY1703" fmla="*/ 3061035 h 6367455"/>
              <a:gd name="connsiteX1704" fmla="*/ 3458537 w 6891715"/>
              <a:gd name="connsiteY1704" fmla="*/ 3074321 h 6367455"/>
              <a:gd name="connsiteX1705" fmla="*/ 3441769 w 6891715"/>
              <a:gd name="connsiteY1705" fmla="*/ 3080016 h 6367455"/>
              <a:gd name="connsiteX1706" fmla="*/ 3442085 w 6891715"/>
              <a:gd name="connsiteY1706" fmla="*/ 3097415 h 6367455"/>
              <a:gd name="connsiteX1707" fmla="*/ 3430378 w 6891715"/>
              <a:gd name="connsiteY1707" fmla="*/ 3099630 h 6367455"/>
              <a:gd name="connsiteX1708" fmla="*/ 3407598 w 6891715"/>
              <a:gd name="connsiteY1708" fmla="*/ 3133480 h 6367455"/>
              <a:gd name="connsiteX1709" fmla="*/ 3408547 w 6891715"/>
              <a:gd name="connsiteY1709" fmla="*/ 3149296 h 6367455"/>
              <a:gd name="connsiteX1710" fmla="*/ 3381338 w 6891715"/>
              <a:gd name="connsiteY1710" fmla="*/ 3155940 h 6367455"/>
              <a:gd name="connsiteX1711" fmla="*/ 3399056 w 6891715"/>
              <a:gd name="connsiteY1711" fmla="*/ 3131898 h 6367455"/>
              <a:gd name="connsiteX1712" fmla="*/ 3405384 w 6891715"/>
              <a:gd name="connsiteY1712" fmla="*/ 3121142 h 6367455"/>
              <a:gd name="connsiteX1713" fmla="*/ 3388615 w 6891715"/>
              <a:gd name="connsiteY1713" fmla="*/ 3129683 h 6367455"/>
              <a:gd name="connsiteX1714" fmla="*/ 3390197 w 6891715"/>
              <a:gd name="connsiteY1714" fmla="*/ 3106272 h 6367455"/>
              <a:gd name="connsiteX1715" fmla="*/ 3384818 w 6891715"/>
              <a:gd name="connsiteY1715" fmla="*/ 3092037 h 6367455"/>
              <a:gd name="connsiteX1716" fmla="*/ 3394626 w 6891715"/>
              <a:gd name="connsiteY1716" fmla="*/ 3078118 h 6367455"/>
              <a:gd name="connsiteX1717" fmla="*/ 3384502 w 6891715"/>
              <a:gd name="connsiteY1717" fmla="*/ 3050912 h 6367455"/>
              <a:gd name="connsiteX1718" fmla="*/ 3412977 w 6891715"/>
              <a:gd name="connsiteY1718" fmla="*/ 3012000 h 6367455"/>
              <a:gd name="connsiteX1719" fmla="*/ 3414559 w 6891715"/>
              <a:gd name="connsiteY1719" fmla="*/ 2994917 h 6367455"/>
              <a:gd name="connsiteX1720" fmla="*/ 3442085 w 6891715"/>
              <a:gd name="connsiteY1720" fmla="*/ 2991437 h 6367455"/>
              <a:gd name="connsiteX1721" fmla="*/ 3493415 w 6891715"/>
              <a:gd name="connsiteY1721" fmla="*/ 2962270 h 6367455"/>
              <a:gd name="connsiteX1722" fmla="*/ 3495638 w 6891715"/>
              <a:gd name="connsiteY1722" fmla="*/ 2975755 h 6367455"/>
              <a:gd name="connsiteX1723" fmla="*/ 3483890 w 6891715"/>
              <a:gd name="connsiteY1723" fmla="*/ 2974150 h 6367455"/>
              <a:gd name="connsiteX1724" fmla="*/ 3475318 w 6891715"/>
              <a:gd name="connsiteY1724" fmla="*/ 2990845 h 6367455"/>
              <a:gd name="connsiteX1725" fmla="*/ 3473413 w 6891715"/>
              <a:gd name="connsiteY1725" fmla="*/ 2976076 h 6367455"/>
              <a:gd name="connsiteX1726" fmla="*/ 2769847 w 6891715"/>
              <a:gd name="connsiteY1726" fmla="*/ 2960682 h 6367455"/>
              <a:gd name="connsiteX1727" fmla="*/ 2770150 w 6891715"/>
              <a:gd name="connsiteY1727" fmla="*/ 2978807 h 6367455"/>
              <a:gd name="connsiteX1728" fmla="*/ 2761986 w 6891715"/>
              <a:gd name="connsiteY1728" fmla="*/ 2994019 h 6367455"/>
              <a:gd name="connsiteX1729" fmla="*/ 2751100 w 6891715"/>
              <a:gd name="connsiteY1729" fmla="*/ 2971363 h 6367455"/>
              <a:gd name="connsiteX1730" fmla="*/ 2754728 w 6891715"/>
              <a:gd name="connsiteY1730" fmla="*/ 2961977 h 6367455"/>
              <a:gd name="connsiteX1731" fmla="*/ 1053114 w 6891715"/>
              <a:gd name="connsiteY1731" fmla="*/ 2895591 h 6367455"/>
              <a:gd name="connsiteX1732" fmla="*/ 1060733 w 6891715"/>
              <a:gd name="connsiteY1732" fmla="*/ 2896547 h 6367455"/>
              <a:gd name="connsiteX1733" fmla="*/ 1066448 w 6891715"/>
              <a:gd name="connsiteY1733" fmla="*/ 2921057 h 6367455"/>
              <a:gd name="connsiteX1734" fmla="*/ 1051527 w 6891715"/>
              <a:gd name="connsiteY1734" fmla="*/ 2933787 h 6367455"/>
              <a:gd name="connsiteX1735" fmla="*/ 1053749 w 6891715"/>
              <a:gd name="connsiteY1735" fmla="*/ 2941110 h 6367455"/>
              <a:gd name="connsiteX1736" fmla="*/ 1068353 w 6891715"/>
              <a:gd name="connsiteY1736" fmla="*/ 2926149 h 6367455"/>
              <a:gd name="connsiteX1737" fmla="*/ 1071528 w 6891715"/>
              <a:gd name="connsiteY1737" fmla="*/ 2931239 h 6367455"/>
              <a:gd name="connsiteX1738" fmla="*/ 1063274 w 6891715"/>
              <a:gd name="connsiteY1738" fmla="*/ 2946204 h 6367455"/>
              <a:gd name="connsiteX1739" fmla="*/ 1051844 w 6891715"/>
              <a:gd name="connsiteY1739" fmla="*/ 2947478 h 6367455"/>
              <a:gd name="connsiteX1740" fmla="*/ 1042318 w 6891715"/>
              <a:gd name="connsiteY1740" fmla="*/ 2957981 h 6367455"/>
              <a:gd name="connsiteX1741" fmla="*/ 1030571 w 6891715"/>
              <a:gd name="connsiteY1741" fmla="*/ 2965621 h 6367455"/>
              <a:gd name="connsiteX1742" fmla="*/ 1041365 w 6891715"/>
              <a:gd name="connsiteY1742" fmla="*/ 2967849 h 6367455"/>
              <a:gd name="connsiteX1743" fmla="*/ 1043271 w 6891715"/>
              <a:gd name="connsiteY1743" fmla="*/ 2977080 h 6367455"/>
              <a:gd name="connsiteX1744" fmla="*/ 1040413 w 6891715"/>
              <a:gd name="connsiteY1744" fmla="*/ 2983446 h 6367455"/>
              <a:gd name="connsiteX1745" fmla="*/ 1028983 w 6891715"/>
              <a:gd name="connsiteY1745" fmla="*/ 2991722 h 6367455"/>
              <a:gd name="connsiteX1746" fmla="*/ 1020413 w 6891715"/>
              <a:gd name="connsiteY1746" fmla="*/ 2991085 h 6367455"/>
              <a:gd name="connsiteX1747" fmla="*/ 1010885 w 6891715"/>
              <a:gd name="connsiteY1747" fmla="*/ 2990130 h 6367455"/>
              <a:gd name="connsiteX1748" fmla="*/ 1009614 w 6891715"/>
              <a:gd name="connsiteY1748" fmla="*/ 2997451 h 6367455"/>
              <a:gd name="connsiteX1749" fmla="*/ 1004853 w 6891715"/>
              <a:gd name="connsiteY1749" fmla="*/ 3013366 h 6367455"/>
              <a:gd name="connsiteX1750" fmla="*/ 987717 w 6891715"/>
              <a:gd name="connsiteY1750" fmla="*/ 3021006 h 6367455"/>
              <a:gd name="connsiteX1751" fmla="*/ 976287 w 6891715"/>
              <a:gd name="connsiteY1751" fmla="*/ 3013366 h 6367455"/>
              <a:gd name="connsiteX1752" fmla="*/ 986765 w 6891715"/>
              <a:gd name="connsiteY1752" fmla="*/ 3006045 h 6367455"/>
              <a:gd name="connsiteX1753" fmla="*/ 995010 w 6891715"/>
              <a:gd name="connsiteY1753" fmla="*/ 2991085 h 6367455"/>
              <a:gd name="connsiteX1754" fmla="*/ 986447 w 6891715"/>
              <a:gd name="connsiteY1754" fmla="*/ 2987266 h 6367455"/>
              <a:gd name="connsiteX1755" fmla="*/ 983272 w 6891715"/>
              <a:gd name="connsiteY1755" fmla="*/ 2980900 h 6367455"/>
              <a:gd name="connsiteX1756" fmla="*/ 991845 w 6891715"/>
              <a:gd name="connsiteY1756" fmla="*/ 2974534 h 6367455"/>
              <a:gd name="connsiteX1757" fmla="*/ 980097 w 6891715"/>
              <a:gd name="connsiteY1757" fmla="*/ 2974534 h 6367455"/>
              <a:gd name="connsiteX1758" fmla="*/ 976605 w 6891715"/>
              <a:gd name="connsiteY1758" fmla="*/ 2955434 h 6367455"/>
              <a:gd name="connsiteX1759" fmla="*/ 989305 w 6891715"/>
              <a:gd name="connsiteY1759" fmla="*/ 2938244 h 6367455"/>
              <a:gd name="connsiteX1760" fmla="*/ 995645 w 6891715"/>
              <a:gd name="connsiteY1760" fmla="*/ 2945568 h 6367455"/>
              <a:gd name="connsiteX1761" fmla="*/ 996597 w 6891715"/>
              <a:gd name="connsiteY1761" fmla="*/ 2940473 h 6367455"/>
              <a:gd name="connsiteX1762" fmla="*/ 1009297 w 6891715"/>
              <a:gd name="connsiteY1762" fmla="*/ 2942384 h 6367455"/>
              <a:gd name="connsiteX1763" fmla="*/ 1012473 w 6891715"/>
              <a:gd name="connsiteY1763" fmla="*/ 2950025 h 6367455"/>
              <a:gd name="connsiteX1764" fmla="*/ 1012473 w 6891715"/>
              <a:gd name="connsiteY1764" fmla="*/ 2939200 h 6367455"/>
              <a:gd name="connsiteX1765" fmla="*/ 1014377 w 6891715"/>
              <a:gd name="connsiteY1765" fmla="*/ 2930921 h 6367455"/>
              <a:gd name="connsiteX1766" fmla="*/ 1042000 w 6891715"/>
              <a:gd name="connsiteY1766" fmla="*/ 2909597 h 6367455"/>
              <a:gd name="connsiteX1767" fmla="*/ 1051209 w 6891715"/>
              <a:gd name="connsiteY1767" fmla="*/ 2904186 h 6367455"/>
              <a:gd name="connsiteX1768" fmla="*/ 1350059 w 6891715"/>
              <a:gd name="connsiteY1768" fmla="*/ 2857495 h 6367455"/>
              <a:gd name="connsiteX1769" fmla="*/ 1357674 w 6891715"/>
              <a:gd name="connsiteY1769" fmla="*/ 2864802 h 6367455"/>
              <a:gd name="connsiteX1770" fmla="*/ 1355452 w 6891715"/>
              <a:gd name="connsiteY1770" fmla="*/ 2876239 h 6367455"/>
              <a:gd name="connsiteX1771" fmla="*/ 1359577 w 6891715"/>
              <a:gd name="connsiteY1771" fmla="*/ 2883863 h 6367455"/>
              <a:gd name="connsiteX1772" fmla="*/ 1370365 w 6891715"/>
              <a:gd name="connsiteY1772" fmla="*/ 2885769 h 6367455"/>
              <a:gd name="connsiteX1773" fmla="*/ 1361164 w 6891715"/>
              <a:gd name="connsiteY1773" fmla="*/ 2908962 h 6367455"/>
              <a:gd name="connsiteX1774" fmla="*/ 1339906 w 6891715"/>
              <a:gd name="connsiteY1774" fmla="*/ 2921989 h 6367455"/>
              <a:gd name="connsiteX1775" fmla="*/ 1307551 w 6891715"/>
              <a:gd name="connsiteY1775" fmla="*/ 2950584 h 6367455"/>
              <a:gd name="connsiteX1776" fmla="*/ 1298350 w 6891715"/>
              <a:gd name="connsiteY1776" fmla="*/ 2965517 h 6367455"/>
              <a:gd name="connsiteX1777" fmla="*/ 1284393 w 6891715"/>
              <a:gd name="connsiteY1777" fmla="*/ 2971871 h 6367455"/>
              <a:gd name="connsiteX1778" fmla="*/ 1283441 w 6891715"/>
              <a:gd name="connsiteY1778" fmla="*/ 2979495 h 6367455"/>
              <a:gd name="connsiteX1779" fmla="*/ 1266628 w 6891715"/>
              <a:gd name="connsiteY1779" fmla="*/ 2996334 h 6367455"/>
              <a:gd name="connsiteX1780" fmla="*/ 1259332 w 6891715"/>
              <a:gd name="connsiteY1780" fmla="*/ 2995381 h 6367455"/>
              <a:gd name="connsiteX1781" fmla="*/ 1243469 w 6891715"/>
              <a:gd name="connsiteY1781" fmla="*/ 2999829 h 6367455"/>
              <a:gd name="connsiteX1782" fmla="*/ 1258381 w 6891715"/>
              <a:gd name="connsiteY1782" fmla="*/ 3002688 h 6367455"/>
              <a:gd name="connsiteX1783" fmla="*/ 1261553 w 6891715"/>
              <a:gd name="connsiteY1783" fmla="*/ 3008089 h 6367455"/>
              <a:gd name="connsiteX1784" fmla="*/ 1290103 w 6891715"/>
              <a:gd name="connsiteY1784" fmla="*/ 2999193 h 6367455"/>
              <a:gd name="connsiteX1785" fmla="*/ 1295496 w 6891715"/>
              <a:gd name="connsiteY1785" fmla="*/ 3001417 h 6367455"/>
              <a:gd name="connsiteX1786" fmla="*/ 1278683 w 6891715"/>
              <a:gd name="connsiteY1786" fmla="*/ 3023657 h 6367455"/>
              <a:gd name="connsiteX1787" fmla="*/ 1272973 w 6891715"/>
              <a:gd name="connsiteY1787" fmla="*/ 3016667 h 6367455"/>
              <a:gd name="connsiteX1788" fmla="*/ 1246006 w 6891715"/>
              <a:gd name="connsiteY1788" fmla="*/ 3027152 h 6367455"/>
              <a:gd name="connsiteX1789" fmla="*/ 1232366 w 6891715"/>
              <a:gd name="connsiteY1789" fmla="*/ 3043037 h 6367455"/>
              <a:gd name="connsiteX1790" fmla="*/ 1233635 w 6891715"/>
              <a:gd name="connsiteY1790" fmla="*/ 3047167 h 6367455"/>
              <a:gd name="connsiteX1791" fmla="*/ 1246006 w 6891715"/>
              <a:gd name="connsiteY1791" fmla="*/ 3037636 h 6367455"/>
              <a:gd name="connsiteX1792" fmla="*/ 1261870 w 6891715"/>
              <a:gd name="connsiteY1792" fmla="*/ 3031282 h 6367455"/>
              <a:gd name="connsiteX1793" fmla="*/ 1267262 w 6891715"/>
              <a:gd name="connsiteY1793" fmla="*/ 3030964 h 6367455"/>
              <a:gd name="connsiteX1794" fmla="*/ 1261870 w 6891715"/>
              <a:gd name="connsiteY1794" fmla="*/ 3052251 h 6367455"/>
              <a:gd name="connsiteX1795" fmla="*/ 1251719 w 6891715"/>
              <a:gd name="connsiteY1795" fmla="*/ 3057652 h 6367455"/>
              <a:gd name="connsiteX1796" fmla="*/ 1240931 w 6891715"/>
              <a:gd name="connsiteY1796" fmla="*/ 3060193 h 6367455"/>
              <a:gd name="connsiteX1797" fmla="*/ 1234586 w 6891715"/>
              <a:gd name="connsiteY1797" fmla="*/ 3058923 h 6367455"/>
              <a:gd name="connsiteX1798" fmla="*/ 1231415 w 6891715"/>
              <a:gd name="connsiteY1798" fmla="*/ 3062099 h 6367455"/>
              <a:gd name="connsiteX1799" fmla="*/ 1248227 w 6891715"/>
              <a:gd name="connsiteY1799" fmla="*/ 3072584 h 6367455"/>
              <a:gd name="connsiteX1800" fmla="*/ 1255844 w 6891715"/>
              <a:gd name="connsiteY1800" fmla="*/ 3071313 h 6367455"/>
              <a:gd name="connsiteX1801" fmla="*/ 1272656 w 6891715"/>
              <a:gd name="connsiteY1801" fmla="*/ 3057652 h 6367455"/>
              <a:gd name="connsiteX1802" fmla="*/ 1267262 w 6891715"/>
              <a:gd name="connsiteY1802" fmla="*/ 3051297 h 6367455"/>
              <a:gd name="connsiteX1803" fmla="*/ 1289468 w 6891715"/>
              <a:gd name="connsiteY1803" fmla="*/ 3046849 h 6367455"/>
              <a:gd name="connsiteX1804" fmla="*/ 1293592 w 6891715"/>
              <a:gd name="connsiteY1804" fmla="*/ 3042719 h 6367455"/>
              <a:gd name="connsiteX1805" fmla="*/ 1308502 w 6891715"/>
              <a:gd name="connsiteY1805" fmla="*/ 3041448 h 6367455"/>
              <a:gd name="connsiteX1806" fmla="*/ 1318970 w 6891715"/>
              <a:gd name="connsiteY1806" fmla="*/ 3038271 h 6367455"/>
              <a:gd name="connsiteX1807" fmla="*/ 1327217 w 6891715"/>
              <a:gd name="connsiteY1807" fmla="*/ 3031599 h 6367455"/>
              <a:gd name="connsiteX1808" fmla="*/ 1342126 w 6891715"/>
              <a:gd name="connsiteY1808" fmla="*/ 3025245 h 6367455"/>
              <a:gd name="connsiteX1809" fmla="*/ 1358942 w 6891715"/>
              <a:gd name="connsiteY1809" fmla="*/ 3031282 h 6367455"/>
              <a:gd name="connsiteX1810" fmla="*/ 1371634 w 6891715"/>
              <a:gd name="connsiteY1810" fmla="*/ 3035730 h 6367455"/>
              <a:gd name="connsiteX1811" fmla="*/ 1382421 w 6891715"/>
              <a:gd name="connsiteY1811" fmla="*/ 3030011 h 6367455"/>
              <a:gd name="connsiteX1812" fmla="*/ 1401459 w 6891715"/>
              <a:gd name="connsiteY1812" fmla="*/ 3024610 h 6367455"/>
              <a:gd name="connsiteX1813" fmla="*/ 1414150 w 6891715"/>
              <a:gd name="connsiteY1813" fmla="*/ 3030964 h 6367455"/>
              <a:gd name="connsiteX1814" fmla="*/ 1437305 w 6891715"/>
              <a:gd name="connsiteY1814" fmla="*/ 3028423 h 6367455"/>
              <a:gd name="connsiteX1815" fmla="*/ 1461412 w 6891715"/>
              <a:gd name="connsiteY1815" fmla="*/ 3029375 h 6367455"/>
              <a:gd name="connsiteX1816" fmla="*/ 1474101 w 6891715"/>
              <a:gd name="connsiteY1816" fmla="*/ 3033506 h 6367455"/>
              <a:gd name="connsiteX1817" fmla="*/ 1481080 w 6891715"/>
              <a:gd name="connsiteY1817" fmla="*/ 3052568 h 6367455"/>
              <a:gd name="connsiteX1818" fmla="*/ 1479176 w 6891715"/>
              <a:gd name="connsiteY1818" fmla="*/ 3086245 h 6367455"/>
              <a:gd name="connsiteX1819" fmla="*/ 1459192 w 6891715"/>
              <a:gd name="connsiteY1819" fmla="*/ 3112932 h 6367455"/>
              <a:gd name="connsiteX1820" fmla="*/ 1455069 w 6891715"/>
              <a:gd name="connsiteY1820" fmla="*/ 3142162 h 6367455"/>
              <a:gd name="connsiteX1821" fmla="*/ 1440795 w 6891715"/>
              <a:gd name="connsiteY1821" fmla="*/ 3172026 h 6367455"/>
              <a:gd name="connsiteX1822" fmla="*/ 1437940 w 6891715"/>
              <a:gd name="connsiteY1822" fmla="*/ 3193312 h 6367455"/>
              <a:gd name="connsiteX1823" fmla="*/ 1422080 w 6891715"/>
              <a:gd name="connsiteY1823" fmla="*/ 3203797 h 6367455"/>
              <a:gd name="connsiteX1824" fmla="*/ 1420812 w 6891715"/>
              <a:gd name="connsiteY1824" fmla="*/ 3217460 h 6367455"/>
              <a:gd name="connsiteX1825" fmla="*/ 1406535 w 6891715"/>
              <a:gd name="connsiteY1825" fmla="*/ 3226990 h 6367455"/>
              <a:gd name="connsiteX1826" fmla="*/ 1402092 w 6891715"/>
              <a:gd name="connsiteY1826" fmla="*/ 3238747 h 6367455"/>
              <a:gd name="connsiteX1827" fmla="*/ 1394161 w 6891715"/>
              <a:gd name="connsiteY1827" fmla="*/ 3252727 h 6367455"/>
              <a:gd name="connsiteX1828" fmla="*/ 1371634 w 6891715"/>
              <a:gd name="connsiteY1828" fmla="*/ 3245102 h 6367455"/>
              <a:gd name="connsiteX1829" fmla="*/ 1358942 w 6891715"/>
              <a:gd name="connsiteY1829" fmla="*/ 3257175 h 6367455"/>
              <a:gd name="connsiteX1830" fmla="*/ 1361164 w 6891715"/>
              <a:gd name="connsiteY1830" fmla="*/ 3262260 h 6367455"/>
              <a:gd name="connsiteX1831" fmla="*/ 1370682 w 6891715"/>
              <a:gd name="connsiteY1831" fmla="*/ 3255904 h 6367455"/>
              <a:gd name="connsiteX1832" fmla="*/ 1383373 w 6891715"/>
              <a:gd name="connsiteY1832" fmla="*/ 3254634 h 6367455"/>
              <a:gd name="connsiteX1833" fmla="*/ 1391940 w 6891715"/>
              <a:gd name="connsiteY1833" fmla="*/ 3260035 h 6367455"/>
              <a:gd name="connsiteX1834" fmla="*/ 1389718 w 6891715"/>
              <a:gd name="connsiteY1834" fmla="*/ 3266390 h 6367455"/>
              <a:gd name="connsiteX1835" fmla="*/ 1401459 w 6891715"/>
              <a:gd name="connsiteY1835" fmla="*/ 3270203 h 6367455"/>
              <a:gd name="connsiteX1836" fmla="*/ 1404631 w 6891715"/>
              <a:gd name="connsiteY1836" fmla="*/ 3277827 h 6367455"/>
              <a:gd name="connsiteX1837" fmla="*/ 1403679 w 6891715"/>
              <a:gd name="connsiteY1837" fmla="*/ 3283230 h 6367455"/>
              <a:gd name="connsiteX1838" fmla="*/ 1399237 w 6891715"/>
              <a:gd name="connsiteY1838" fmla="*/ 3289581 h 6367455"/>
              <a:gd name="connsiteX1839" fmla="*/ 1385911 w 6891715"/>
              <a:gd name="connsiteY1839" fmla="*/ 3289581 h 6367455"/>
              <a:gd name="connsiteX1840" fmla="*/ 1374172 w 6891715"/>
              <a:gd name="connsiteY1840" fmla="*/ 3288629 h 6367455"/>
              <a:gd name="connsiteX1841" fmla="*/ 1371000 w 6891715"/>
              <a:gd name="connsiteY1841" fmla="*/ 3297844 h 6367455"/>
              <a:gd name="connsiteX1842" fmla="*/ 1363702 w 6891715"/>
              <a:gd name="connsiteY1842" fmla="*/ 3307374 h 6367455"/>
              <a:gd name="connsiteX1843" fmla="*/ 1348790 w 6891715"/>
              <a:gd name="connsiteY1843" fmla="*/ 3314363 h 6367455"/>
              <a:gd name="connsiteX1844" fmla="*/ 1338636 w 6891715"/>
              <a:gd name="connsiteY1844" fmla="*/ 3312140 h 6367455"/>
              <a:gd name="connsiteX1845" fmla="*/ 1312944 w 6891715"/>
              <a:gd name="connsiteY1845" fmla="*/ 3312457 h 6367455"/>
              <a:gd name="connsiteX1846" fmla="*/ 1288834 w 6891715"/>
              <a:gd name="connsiteY1846" fmla="*/ 3314682 h 6367455"/>
              <a:gd name="connsiteX1847" fmla="*/ 1288834 w 6891715"/>
              <a:gd name="connsiteY1847" fmla="*/ 3319766 h 6367455"/>
              <a:gd name="connsiteX1848" fmla="*/ 1303426 w 6891715"/>
              <a:gd name="connsiteY1848" fmla="*/ 3317859 h 6367455"/>
              <a:gd name="connsiteX1849" fmla="*/ 1319287 w 6891715"/>
              <a:gd name="connsiteY1849" fmla="*/ 3319448 h 6367455"/>
              <a:gd name="connsiteX1850" fmla="*/ 1331022 w 6891715"/>
              <a:gd name="connsiteY1850" fmla="*/ 3323896 h 6367455"/>
              <a:gd name="connsiteX1851" fmla="*/ 1346886 w 6891715"/>
              <a:gd name="connsiteY1851" fmla="*/ 3328663 h 6367455"/>
              <a:gd name="connsiteX1852" fmla="*/ 1369412 w 6891715"/>
              <a:gd name="connsiteY1852" fmla="*/ 3330886 h 6367455"/>
              <a:gd name="connsiteX1853" fmla="*/ 1377662 w 6891715"/>
              <a:gd name="connsiteY1853" fmla="*/ 3328663 h 6367455"/>
              <a:gd name="connsiteX1854" fmla="*/ 1392257 w 6891715"/>
              <a:gd name="connsiteY1854" fmla="*/ 3315000 h 6367455"/>
              <a:gd name="connsiteX1855" fmla="*/ 1403996 w 6891715"/>
              <a:gd name="connsiteY1855" fmla="*/ 3315635 h 6367455"/>
              <a:gd name="connsiteX1856" fmla="*/ 1415736 w 6891715"/>
              <a:gd name="connsiteY1856" fmla="*/ 3321989 h 6367455"/>
              <a:gd name="connsiteX1857" fmla="*/ 1426204 w 6891715"/>
              <a:gd name="connsiteY1857" fmla="*/ 3333427 h 6367455"/>
              <a:gd name="connsiteX1858" fmla="*/ 1441112 w 6891715"/>
              <a:gd name="connsiteY1858" fmla="*/ 3338512 h 6367455"/>
              <a:gd name="connsiteX1859" fmla="*/ 1459192 w 6891715"/>
              <a:gd name="connsiteY1859" fmla="*/ 3345818 h 6367455"/>
              <a:gd name="connsiteX1860" fmla="*/ 1482666 w 6891715"/>
              <a:gd name="connsiteY1860" fmla="*/ 3379492 h 6367455"/>
              <a:gd name="connsiteX1861" fmla="*/ 1484252 w 6891715"/>
              <a:gd name="connsiteY1861" fmla="*/ 3380763 h 6367455"/>
              <a:gd name="connsiteX1862" fmla="*/ 1486474 w 6891715"/>
              <a:gd name="connsiteY1862" fmla="*/ 3382034 h 6367455"/>
              <a:gd name="connsiteX1863" fmla="*/ 1492503 w 6891715"/>
              <a:gd name="connsiteY1863" fmla="*/ 3385847 h 6367455"/>
              <a:gd name="connsiteX1864" fmla="*/ 1500748 w 6891715"/>
              <a:gd name="connsiteY1864" fmla="*/ 3389659 h 6367455"/>
              <a:gd name="connsiteX1865" fmla="*/ 1512809 w 6891715"/>
              <a:gd name="connsiteY1865" fmla="*/ 3414758 h 6367455"/>
              <a:gd name="connsiteX1866" fmla="*/ 1502335 w 6891715"/>
              <a:gd name="connsiteY1866" fmla="*/ 3420477 h 6367455"/>
              <a:gd name="connsiteX1867" fmla="*/ 1497895 w 6891715"/>
              <a:gd name="connsiteY1867" fmla="*/ 3429056 h 6367455"/>
              <a:gd name="connsiteX1868" fmla="*/ 1508679 w 6891715"/>
              <a:gd name="connsiteY1868" fmla="*/ 3433821 h 6367455"/>
              <a:gd name="connsiteX1869" fmla="*/ 1515344 w 6891715"/>
              <a:gd name="connsiteY1869" fmla="*/ 3449707 h 6367455"/>
              <a:gd name="connsiteX1870" fmla="*/ 1519468 w 6891715"/>
              <a:gd name="connsiteY1870" fmla="*/ 3486562 h 6367455"/>
              <a:gd name="connsiteX1871" fmla="*/ 1529300 w 6891715"/>
              <a:gd name="connsiteY1871" fmla="*/ 3508484 h 6367455"/>
              <a:gd name="connsiteX1872" fmla="*/ 1526130 w 6891715"/>
              <a:gd name="connsiteY1872" fmla="*/ 3514838 h 6367455"/>
              <a:gd name="connsiteX1873" fmla="*/ 1538820 w 6891715"/>
              <a:gd name="connsiteY1873" fmla="*/ 3520239 h 6367455"/>
              <a:gd name="connsiteX1874" fmla="*/ 1544213 w 6891715"/>
              <a:gd name="connsiteY1874" fmla="*/ 3527229 h 6367455"/>
              <a:gd name="connsiteX1875" fmla="*/ 1553094 w 6891715"/>
              <a:gd name="connsiteY1875" fmla="*/ 3538031 h 6367455"/>
              <a:gd name="connsiteX1876" fmla="*/ 1546752 w 6891715"/>
              <a:gd name="connsiteY1876" fmla="*/ 3549469 h 6367455"/>
              <a:gd name="connsiteX1877" fmla="*/ 1540406 w 6891715"/>
              <a:gd name="connsiteY1877" fmla="*/ 3565672 h 6367455"/>
              <a:gd name="connsiteX1878" fmla="*/ 1546752 w 6891715"/>
              <a:gd name="connsiteY1878" fmla="*/ 3559318 h 6367455"/>
              <a:gd name="connsiteX1879" fmla="*/ 1557220 w 6891715"/>
              <a:gd name="connsiteY1879" fmla="*/ 3557730 h 6367455"/>
              <a:gd name="connsiteX1880" fmla="*/ 1560393 w 6891715"/>
              <a:gd name="connsiteY1880" fmla="*/ 3552328 h 6367455"/>
              <a:gd name="connsiteX1881" fmla="*/ 1569910 w 6891715"/>
              <a:gd name="connsiteY1881" fmla="*/ 3552328 h 6367455"/>
              <a:gd name="connsiteX1882" fmla="*/ 1578475 w 6891715"/>
              <a:gd name="connsiteY1882" fmla="*/ 3560907 h 6367455"/>
              <a:gd name="connsiteX1883" fmla="*/ 1594337 w 6891715"/>
              <a:gd name="connsiteY1883" fmla="*/ 3572344 h 6367455"/>
              <a:gd name="connsiteX1884" fmla="*/ 1618764 w 6891715"/>
              <a:gd name="connsiteY1884" fmla="*/ 3594267 h 6367455"/>
              <a:gd name="connsiteX1885" fmla="*/ 1629867 w 6891715"/>
              <a:gd name="connsiteY1885" fmla="*/ 3618413 h 6367455"/>
              <a:gd name="connsiteX1886" fmla="*/ 1648901 w 6891715"/>
              <a:gd name="connsiteY1886" fmla="*/ 3631121 h 6367455"/>
              <a:gd name="connsiteX1887" fmla="*/ 1640335 w 6891715"/>
              <a:gd name="connsiteY1887" fmla="*/ 3642559 h 6367455"/>
              <a:gd name="connsiteX1888" fmla="*/ 1655563 w 6891715"/>
              <a:gd name="connsiteY1888" fmla="*/ 3681320 h 6367455"/>
              <a:gd name="connsiteX1889" fmla="*/ 1679355 w 6891715"/>
              <a:gd name="connsiteY1889" fmla="*/ 3704196 h 6367455"/>
              <a:gd name="connsiteX1890" fmla="*/ 1685700 w 6891715"/>
              <a:gd name="connsiteY1890" fmla="*/ 3721352 h 6367455"/>
              <a:gd name="connsiteX1891" fmla="*/ 1674914 w 6891715"/>
              <a:gd name="connsiteY1891" fmla="*/ 3709597 h 6367455"/>
              <a:gd name="connsiteX1892" fmla="*/ 1654928 w 6891715"/>
              <a:gd name="connsiteY1892" fmla="*/ 3713092 h 6367455"/>
              <a:gd name="connsiteX1893" fmla="*/ 1649535 w 6891715"/>
              <a:gd name="connsiteY1893" fmla="*/ 3708961 h 6367455"/>
              <a:gd name="connsiteX1894" fmla="*/ 1635894 w 6891715"/>
              <a:gd name="connsiteY1894" fmla="*/ 3708961 h 6367455"/>
              <a:gd name="connsiteX1895" fmla="*/ 1620032 w 6891715"/>
              <a:gd name="connsiteY1895" fmla="*/ 3699748 h 6367455"/>
              <a:gd name="connsiteX1896" fmla="*/ 1602902 w 6891715"/>
              <a:gd name="connsiteY1896" fmla="*/ 3700701 h 6367455"/>
              <a:gd name="connsiteX1897" fmla="*/ 1589261 w 6891715"/>
              <a:gd name="connsiteY1897" fmla="*/ 3700065 h 6367455"/>
              <a:gd name="connsiteX1898" fmla="*/ 1586406 w 6891715"/>
              <a:gd name="connsiteY1898" fmla="*/ 3706420 h 6367455"/>
              <a:gd name="connsiteX1899" fmla="*/ 1599730 w 6891715"/>
              <a:gd name="connsiteY1899" fmla="*/ 3705149 h 6367455"/>
              <a:gd name="connsiteX1900" fmla="*/ 1612419 w 6891715"/>
              <a:gd name="connsiteY1900" fmla="*/ 3705149 h 6367455"/>
              <a:gd name="connsiteX1901" fmla="*/ 1620984 w 6891715"/>
              <a:gd name="connsiteY1901" fmla="*/ 3712456 h 6367455"/>
              <a:gd name="connsiteX1902" fmla="*/ 1633674 w 6891715"/>
              <a:gd name="connsiteY1902" fmla="*/ 3713092 h 6367455"/>
              <a:gd name="connsiteX1903" fmla="*/ 1646363 w 6891715"/>
              <a:gd name="connsiteY1903" fmla="*/ 3712138 h 6367455"/>
              <a:gd name="connsiteX1904" fmla="*/ 1653976 w 6891715"/>
              <a:gd name="connsiteY1904" fmla="*/ 3722623 h 6367455"/>
              <a:gd name="connsiteX1905" fmla="*/ 1668569 w 6891715"/>
              <a:gd name="connsiteY1905" fmla="*/ 3729930 h 6367455"/>
              <a:gd name="connsiteX1906" fmla="*/ 1683796 w 6891715"/>
              <a:gd name="connsiteY1906" fmla="*/ 3745498 h 6367455"/>
              <a:gd name="connsiteX1907" fmla="*/ 1692361 w 6891715"/>
              <a:gd name="connsiteY1907" fmla="*/ 3760113 h 6367455"/>
              <a:gd name="connsiteX1908" fmla="*/ 1694899 w 6891715"/>
              <a:gd name="connsiteY1908" fmla="*/ 3787436 h 6367455"/>
              <a:gd name="connsiteX1909" fmla="*/ 1687286 w 6891715"/>
              <a:gd name="connsiteY1909" fmla="*/ 3799192 h 6367455"/>
              <a:gd name="connsiteX1910" fmla="*/ 1673962 w 6891715"/>
              <a:gd name="connsiteY1910" fmla="*/ 3811900 h 6367455"/>
              <a:gd name="connsiteX1911" fmla="*/ 1665397 w 6891715"/>
              <a:gd name="connsiteY1911" fmla="*/ 3830963 h 6367455"/>
              <a:gd name="connsiteX1912" fmla="*/ 1673962 w 6891715"/>
              <a:gd name="connsiteY1912" fmla="*/ 3841766 h 6367455"/>
              <a:gd name="connsiteX1913" fmla="*/ 1692044 w 6891715"/>
              <a:gd name="connsiteY1913" fmla="*/ 3848755 h 6367455"/>
              <a:gd name="connsiteX1914" fmla="*/ 1697437 w 6891715"/>
              <a:gd name="connsiteY1914" fmla="*/ 3846531 h 6367455"/>
              <a:gd name="connsiteX1915" fmla="*/ 1701561 w 6891715"/>
              <a:gd name="connsiteY1915" fmla="*/ 3831599 h 6367455"/>
              <a:gd name="connsiteX1916" fmla="*/ 1705368 w 6891715"/>
              <a:gd name="connsiteY1916" fmla="*/ 3820161 h 6367455"/>
              <a:gd name="connsiteX1917" fmla="*/ 1720278 w 6891715"/>
              <a:gd name="connsiteY1917" fmla="*/ 3816984 h 6367455"/>
              <a:gd name="connsiteX1918" fmla="*/ 1733918 w 6891715"/>
              <a:gd name="connsiteY1918" fmla="*/ 3814760 h 6367455"/>
              <a:gd name="connsiteX1919" fmla="*/ 1755173 w 6891715"/>
              <a:gd name="connsiteY1919" fmla="*/ 3818572 h 6367455"/>
              <a:gd name="connsiteX1920" fmla="*/ 1800854 w 6891715"/>
              <a:gd name="connsiteY1920" fmla="*/ 3826833 h 6367455"/>
              <a:gd name="connsiteX1921" fmla="*/ 1812592 w 6891715"/>
              <a:gd name="connsiteY1921" fmla="*/ 3845578 h 6367455"/>
              <a:gd name="connsiteX1922" fmla="*/ 1835115 w 6891715"/>
              <a:gd name="connsiteY1922" fmla="*/ 3887516 h 6367455"/>
              <a:gd name="connsiteX1923" fmla="*/ 1831308 w 6891715"/>
              <a:gd name="connsiteY1923" fmla="*/ 3910709 h 6367455"/>
              <a:gd name="connsiteX1924" fmla="*/ 1824964 w 6891715"/>
              <a:gd name="connsiteY1924" fmla="*/ 3936126 h 6367455"/>
              <a:gd name="connsiteX1925" fmla="*/ 1809419 w 6891715"/>
              <a:gd name="connsiteY1925" fmla="*/ 3962814 h 6367455"/>
              <a:gd name="connsiteX1926" fmla="*/ 1796730 w 6891715"/>
              <a:gd name="connsiteY1926" fmla="*/ 3960590 h 6367455"/>
              <a:gd name="connsiteX1927" fmla="*/ 1785310 w 6891715"/>
              <a:gd name="connsiteY1927" fmla="*/ 3966945 h 6367455"/>
              <a:gd name="connsiteX1928" fmla="*/ 1785310 w 6891715"/>
              <a:gd name="connsiteY1928" fmla="*/ 3980606 h 6367455"/>
              <a:gd name="connsiteX1929" fmla="*/ 1791655 w 6891715"/>
              <a:gd name="connsiteY1929" fmla="*/ 3986007 h 6367455"/>
              <a:gd name="connsiteX1930" fmla="*/ 1788482 w 6891715"/>
              <a:gd name="connsiteY1930" fmla="*/ 3996810 h 6367455"/>
              <a:gd name="connsiteX1931" fmla="*/ 1776745 w 6891715"/>
              <a:gd name="connsiteY1931" fmla="*/ 3999987 h 6367455"/>
              <a:gd name="connsiteX1932" fmla="*/ 1765642 w 6891715"/>
              <a:gd name="connsiteY1932" fmla="*/ 3998716 h 6367455"/>
              <a:gd name="connsiteX1933" fmla="*/ 1759297 w 6891715"/>
              <a:gd name="connsiteY1933" fmla="*/ 3994903 h 6367455"/>
              <a:gd name="connsiteX1934" fmla="*/ 1753904 w 6891715"/>
              <a:gd name="connsiteY1934" fmla="*/ 4003482 h 6367455"/>
              <a:gd name="connsiteX1935" fmla="*/ 1741215 w 6891715"/>
              <a:gd name="connsiteY1935" fmla="*/ 4002211 h 6367455"/>
              <a:gd name="connsiteX1936" fmla="*/ 1734870 w 6891715"/>
              <a:gd name="connsiteY1936" fmla="*/ 4005388 h 6367455"/>
              <a:gd name="connsiteX1937" fmla="*/ 1750732 w 6891715"/>
              <a:gd name="connsiteY1937" fmla="*/ 4014602 h 6367455"/>
              <a:gd name="connsiteX1938" fmla="*/ 1749780 w 6891715"/>
              <a:gd name="connsiteY1938" fmla="*/ 4023180 h 6367455"/>
              <a:gd name="connsiteX1939" fmla="*/ 1741532 w 6891715"/>
              <a:gd name="connsiteY1939" fmla="*/ 4031758 h 6367455"/>
              <a:gd name="connsiteX1940" fmla="*/ 1737408 w 6891715"/>
              <a:gd name="connsiteY1940" fmla="*/ 4046691 h 6367455"/>
              <a:gd name="connsiteX1941" fmla="*/ 1728843 w 6891715"/>
              <a:gd name="connsiteY1941" fmla="*/ 4053998 h 6367455"/>
              <a:gd name="connsiteX1942" fmla="*/ 1712981 w 6891715"/>
              <a:gd name="connsiteY1942" fmla="*/ 4047962 h 6367455"/>
              <a:gd name="connsiteX1943" fmla="*/ 1726622 w 6891715"/>
              <a:gd name="connsiteY1943" fmla="*/ 4058128 h 6367455"/>
              <a:gd name="connsiteX1944" fmla="*/ 1714250 w 6891715"/>
              <a:gd name="connsiteY1944" fmla="*/ 4069884 h 6367455"/>
              <a:gd name="connsiteX1945" fmla="*/ 1719643 w 6891715"/>
              <a:gd name="connsiteY1945" fmla="*/ 4075285 h 6367455"/>
              <a:gd name="connsiteX1946" fmla="*/ 1730112 w 6891715"/>
              <a:gd name="connsiteY1946" fmla="*/ 4063530 h 6367455"/>
              <a:gd name="connsiteX1947" fmla="*/ 1740898 w 6891715"/>
              <a:gd name="connsiteY1947" fmla="*/ 4072743 h 6367455"/>
              <a:gd name="connsiteX1948" fmla="*/ 1762152 w 6891715"/>
              <a:gd name="connsiteY1948" fmla="*/ 4075920 h 6367455"/>
              <a:gd name="connsiteX1949" fmla="*/ 1773255 w 6891715"/>
              <a:gd name="connsiteY1949" fmla="*/ 4070519 h 6367455"/>
              <a:gd name="connsiteX1950" fmla="*/ 1794510 w 6891715"/>
              <a:gd name="connsiteY1950" fmla="*/ 4063847 h 6367455"/>
              <a:gd name="connsiteX1951" fmla="*/ 1804027 w 6891715"/>
              <a:gd name="connsiteY1951" fmla="*/ 4065118 h 6367455"/>
              <a:gd name="connsiteX1952" fmla="*/ 1797682 w 6891715"/>
              <a:gd name="connsiteY1952" fmla="*/ 4074650 h 6367455"/>
              <a:gd name="connsiteX1953" fmla="*/ 1801171 w 6891715"/>
              <a:gd name="connsiteY1953" fmla="*/ 4096572 h 6367455"/>
              <a:gd name="connsiteX1954" fmla="*/ 1793875 w 6891715"/>
              <a:gd name="connsiteY1954" fmla="*/ 4105150 h 6367455"/>
              <a:gd name="connsiteX1955" fmla="*/ 1761200 w 6891715"/>
              <a:gd name="connsiteY1955" fmla="*/ 4113728 h 6367455"/>
              <a:gd name="connsiteX1956" fmla="*/ 1756125 w 6891715"/>
              <a:gd name="connsiteY1956" fmla="*/ 4134062 h 6367455"/>
              <a:gd name="connsiteX1957" fmla="*/ 1726622 w 6891715"/>
              <a:gd name="connsiteY1957" fmla="*/ 4139463 h 6367455"/>
              <a:gd name="connsiteX1958" fmla="*/ 1673010 w 6891715"/>
              <a:gd name="connsiteY1958" fmla="*/ 4158844 h 6367455"/>
              <a:gd name="connsiteX1959" fmla="*/ 1660956 w 6891715"/>
              <a:gd name="connsiteY1959" fmla="*/ 4150583 h 6367455"/>
              <a:gd name="connsiteX1960" fmla="*/ 1611468 w 6891715"/>
              <a:gd name="connsiteY1960" fmla="*/ 4149948 h 6367455"/>
              <a:gd name="connsiteX1961" fmla="*/ 1601950 w 6891715"/>
              <a:gd name="connsiteY1961" fmla="*/ 4165833 h 6367455"/>
              <a:gd name="connsiteX1962" fmla="*/ 1583868 w 6891715"/>
              <a:gd name="connsiteY1962" fmla="*/ 4158844 h 6367455"/>
              <a:gd name="connsiteX1963" fmla="*/ 1579744 w 6891715"/>
              <a:gd name="connsiteY1963" fmla="*/ 4148041 h 6367455"/>
              <a:gd name="connsiteX1964" fmla="*/ 1568958 w 6891715"/>
              <a:gd name="connsiteY1964" fmla="*/ 4147088 h 6367455"/>
              <a:gd name="connsiteX1965" fmla="*/ 1564834 w 6891715"/>
              <a:gd name="connsiteY1965" fmla="*/ 4144229 h 6367455"/>
              <a:gd name="connsiteX1966" fmla="*/ 1557220 w 6891715"/>
              <a:gd name="connsiteY1966" fmla="*/ 4153760 h 6367455"/>
              <a:gd name="connsiteX1967" fmla="*/ 1548972 w 6891715"/>
              <a:gd name="connsiteY1967" fmla="*/ 4149630 h 6367455"/>
              <a:gd name="connsiteX1968" fmla="*/ 1535013 w 6891715"/>
              <a:gd name="connsiteY1968" fmla="*/ 4131838 h 6367455"/>
              <a:gd name="connsiteX1969" fmla="*/ 1520103 w 6891715"/>
              <a:gd name="connsiteY1969" fmla="*/ 4131838 h 6367455"/>
              <a:gd name="connsiteX1970" fmla="*/ 1528668 w 6891715"/>
              <a:gd name="connsiteY1970" fmla="*/ 4139463 h 6367455"/>
              <a:gd name="connsiteX1971" fmla="*/ 1532792 w 6891715"/>
              <a:gd name="connsiteY1971" fmla="*/ 4145500 h 6367455"/>
              <a:gd name="connsiteX1972" fmla="*/ 1530254 w 6891715"/>
              <a:gd name="connsiteY1972" fmla="*/ 4151854 h 6367455"/>
              <a:gd name="connsiteX1973" fmla="*/ 1514075 w 6891715"/>
              <a:gd name="connsiteY1973" fmla="*/ 4162656 h 6367455"/>
              <a:gd name="connsiteX1974" fmla="*/ 1509948 w 6891715"/>
              <a:gd name="connsiteY1974" fmla="*/ 4168057 h 6367455"/>
              <a:gd name="connsiteX1975" fmla="*/ 1494090 w 6891715"/>
              <a:gd name="connsiteY1975" fmla="*/ 4165833 h 6367455"/>
              <a:gd name="connsiteX1976" fmla="*/ 1478224 w 6891715"/>
              <a:gd name="connsiteY1976" fmla="*/ 4159479 h 6367455"/>
              <a:gd name="connsiteX1977" fmla="*/ 1472832 w 6891715"/>
              <a:gd name="connsiteY1977" fmla="*/ 4168057 h 6367455"/>
              <a:gd name="connsiteX1978" fmla="*/ 1485838 w 6891715"/>
              <a:gd name="connsiteY1978" fmla="*/ 4176636 h 6367455"/>
              <a:gd name="connsiteX1979" fmla="*/ 1474101 w 6891715"/>
              <a:gd name="connsiteY1979" fmla="*/ 4191250 h 6367455"/>
              <a:gd name="connsiteX1980" fmla="*/ 1469977 w 6891715"/>
              <a:gd name="connsiteY1980" fmla="*/ 4187120 h 6367455"/>
              <a:gd name="connsiteX1981" fmla="*/ 1450946 w 6891715"/>
              <a:gd name="connsiteY1981" fmla="*/ 4184261 h 6367455"/>
              <a:gd name="connsiteX1982" fmla="*/ 1430645 w 6891715"/>
              <a:gd name="connsiteY1982" fmla="*/ 4191886 h 6367455"/>
              <a:gd name="connsiteX1983" fmla="*/ 1416053 w 6891715"/>
              <a:gd name="connsiteY1983" fmla="*/ 4168693 h 6367455"/>
              <a:gd name="connsiteX1984" fmla="*/ 1375758 w 6891715"/>
              <a:gd name="connsiteY1984" fmla="*/ 4165833 h 6367455"/>
              <a:gd name="connsiteX1985" fmla="*/ 1351645 w 6891715"/>
              <a:gd name="connsiteY1985" fmla="*/ 4183943 h 6367455"/>
              <a:gd name="connsiteX1986" fmla="*/ 1339906 w 6891715"/>
              <a:gd name="connsiteY1986" fmla="*/ 4182037 h 6367455"/>
              <a:gd name="connsiteX1987" fmla="*/ 1335781 w 6891715"/>
              <a:gd name="connsiteY1987" fmla="*/ 4172505 h 6367455"/>
              <a:gd name="connsiteX1988" fmla="*/ 1324997 w 6891715"/>
              <a:gd name="connsiteY1988" fmla="*/ 4196969 h 6367455"/>
              <a:gd name="connsiteX1989" fmla="*/ 1326582 w 6891715"/>
              <a:gd name="connsiteY1989" fmla="*/ 4231600 h 6367455"/>
              <a:gd name="connsiteX1990" fmla="*/ 1311992 w 6891715"/>
              <a:gd name="connsiteY1990" fmla="*/ 4234777 h 6367455"/>
              <a:gd name="connsiteX1991" fmla="*/ 1296130 w 6891715"/>
              <a:gd name="connsiteY1991" fmla="*/ 4227787 h 6367455"/>
              <a:gd name="connsiteX1992" fmla="*/ 1271704 w 6891715"/>
              <a:gd name="connsiteY1992" fmla="*/ 4224928 h 6367455"/>
              <a:gd name="connsiteX1993" fmla="*/ 1243152 w 6891715"/>
              <a:gd name="connsiteY1993" fmla="*/ 4215397 h 6367455"/>
              <a:gd name="connsiteX1994" fmla="*/ 1218725 w 6891715"/>
              <a:gd name="connsiteY1994" fmla="*/ 4217938 h 6367455"/>
              <a:gd name="connsiteX1995" fmla="*/ 1211112 w 6891715"/>
              <a:gd name="connsiteY1995" fmla="*/ 4233824 h 6367455"/>
              <a:gd name="connsiteX1996" fmla="*/ 1181926 w 6891715"/>
              <a:gd name="connsiteY1996" fmla="*/ 4251934 h 6367455"/>
              <a:gd name="connsiteX1997" fmla="*/ 1187319 w 6891715"/>
              <a:gd name="connsiteY1997" fmla="*/ 4266866 h 6367455"/>
              <a:gd name="connsiteX1998" fmla="*/ 1184464 w 6891715"/>
              <a:gd name="connsiteY1998" fmla="*/ 4275127 h 6367455"/>
              <a:gd name="connsiteX1999" fmla="*/ 1171774 w 6891715"/>
              <a:gd name="connsiteY1999" fmla="*/ 4270043 h 6367455"/>
              <a:gd name="connsiteX2000" fmla="*/ 1150519 w 6891715"/>
              <a:gd name="connsiteY2000" fmla="*/ 4257653 h 6367455"/>
              <a:gd name="connsiteX2001" fmla="*/ 1135608 w 6891715"/>
              <a:gd name="connsiteY2001" fmla="*/ 4262736 h 6367455"/>
              <a:gd name="connsiteX2002" fmla="*/ 1134657 w 6891715"/>
              <a:gd name="connsiteY2002" fmla="*/ 4274491 h 6367455"/>
              <a:gd name="connsiteX2003" fmla="*/ 1120698 w 6891715"/>
              <a:gd name="connsiteY2003" fmla="*/ 4263371 h 6367455"/>
              <a:gd name="connsiteX2004" fmla="*/ 1125139 w 6891715"/>
              <a:gd name="connsiteY2004" fmla="*/ 4249392 h 6367455"/>
              <a:gd name="connsiteX2005" fmla="*/ 1137512 w 6891715"/>
              <a:gd name="connsiteY2005" fmla="*/ 4250027 h 6367455"/>
              <a:gd name="connsiteX2006" fmla="*/ 1141636 w 6891715"/>
              <a:gd name="connsiteY2006" fmla="*/ 4243038 h 6367455"/>
              <a:gd name="connsiteX2007" fmla="*/ 1175264 w 6891715"/>
              <a:gd name="connsiteY2007" fmla="*/ 4223657 h 6367455"/>
              <a:gd name="connsiteX2008" fmla="*/ 1200326 w 6891715"/>
              <a:gd name="connsiteY2008" fmla="*/ 4180130 h 6367455"/>
              <a:gd name="connsiteX2009" fmla="*/ 1230146 w 6891715"/>
              <a:gd name="connsiteY2009" fmla="*/ 4169328 h 6367455"/>
              <a:gd name="connsiteX2010" fmla="*/ 1238711 w 6891715"/>
              <a:gd name="connsiteY2010" fmla="*/ 4117541 h 6367455"/>
              <a:gd name="connsiteX2011" fmla="*/ 1249498 w 6891715"/>
              <a:gd name="connsiteY2011" fmla="*/ 4116270 h 6367455"/>
              <a:gd name="connsiteX2012" fmla="*/ 1262187 w 6891715"/>
              <a:gd name="connsiteY2012" fmla="*/ 4123895 h 6367455"/>
              <a:gd name="connsiteX2013" fmla="*/ 1279000 w 6891715"/>
              <a:gd name="connsiteY2013" fmla="*/ 4109916 h 6367455"/>
              <a:gd name="connsiteX2014" fmla="*/ 1263138 w 6891715"/>
              <a:gd name="connsiteY2014" fmla="*/ 4114364 h 6367455"/>
              <a:gd name="connsiteX2015" fmla="*/ 1259967 w 6891715"/>
              <a:gd name="connsiteY2015" fmla="*/ 4107692 h 6367455"/>
              <a:gd name="connsiteX2016" fmla="*/ 1264090 w 6891715"/>
              <a:gd name="connsiteY2016" fmla="*/ 4094030 h 6367455"/>
              <a:gd name="connsiteX2017" fmla="*/ 1306282 w 6891715"/>
              <a:gd name="connsiteY2017" fmla="*/ 4087358 h 6367455"/>
              <a:gd name="connsiteX2018" fmla="*/ 1355135 w 6891715"/>
              <a:gd name="connsiteY2018" fmla="*/ 4095301 h 6367455"/>
              <a:gd name="connsiteX2019" fmla="*/ 1376076 w 6891715"/>
              <a:gd name="connsiteY2019" fmla="*/ 4093077 h 6367455"/>
              <a:gd name="connsiteX2020" fmla="*/ 1382421 w 6891715"/>
              <a:gd name="connsiteY2020" fmla="*/ 4064800 h 6367455"/>
              <a:gd name="connsiteX2021" fmla="*/ 1413832 w 6891715"/>
              <a:gd name="connsiteY2021" fmla="*/ 4045102 h 6367455"/>
              <a:gd name="connsiteX2022" fmla="*/ 1418908 w 6891715"/>
              <a:gd name="connsiteY2022" fmla="*/ 4026357 h 6367455"/>
              <a:gd name="connsiteX2023" fmla="*/ 1444918 w 6891715"/>
              <a:gd name="connsiteY2023" fmla="*/ 4000622 h 6367455"/>
              <a:gd name="connsiteX2024" fmla="*/ 1447139 w 6891715"/>
              <a:gd name="connsiteY2024" fmla="*/ 3991409 h 6367455"/>
              <a:gd name="connsiteX2025" fmla="*/ 1438574 w 6891715"/>
              <a:gd name="connsiteY2025" fmla="*/ 4001893 h 6367455"/>
              <a:gd name="connsiteX2026" fmla="*/ 1418908 w 6891715"/>
              <a:gd name="connsiteY2026" fmla="*/ 4017779 h 6367455"/>
              <a:gd name="connsiteX2027" fmla="*/ 1405900 w 6891715"/>
              <a:gd name="connsiteY2027" fmla="*/ 4024451 h 6367455"/>
              <a:gd name="connsiteX2028" fmla="*/ 1392575 w 6891715"/>
              <a:gd name="connsiteY2028" fmla="*/ 4039066 h 6367455"/>
              <a:gd name="connsiteX2029" fmla="*/ 1376711 w 6891715"/>
              <a:gd name="connsiteY2029" fmla="*/ 4041290 h 6367455"/>
              <a:gd name="connsiteX2030" fmla="*/ 1358942 w 6891715"/>
              <a:gd name="connsiteY2030" fmla="*/ 4059717 h 6367455"/>
              <a:gd name="connsiteX2031" fmla="*/ 1334512 w 6891715"/>
              <a:gd name="connsiteY2031" fmla="*/ 4065118 h 6367455"/>
              <a:gd name="connsiteX2032" fmla="*/ 1314530 w 6891715"/>
              <a:gd name="connsiteY2032" fmla="*/ 4043196 h 6367455"/>
              <a:gd name="connsiteX2033" fmla="*/ 1297082 w 6891715"/>
              <a:gd name="connsiteY2033" fmla="*/ 4025404 h 6367455"/>
              <a:gd name="connsiteX2034" fmla="*/ 1281538 w 6891715"/>
              <a:gd name="connsiteY2034" fmla="*/ 4039066 h 6367455"/>
              <a:gd name="connsiteX2035" fmla="*/ 1257112 w 6891715"/>
              <a:gd name="connsiteY2035" fmla="*/ 4038430 h 6367455"/>
              <a:gd name="connsiteX2036" fmla="*/ 1242517 w 6891715"/>
              <a:gd name="connsiteY2036" fmla="*/ 4032076 h 6367455"/>
              <a:gd name="connsiteX2037" fmla="*/ 1272656 w 6891715"/>
              <a:gd name="connsiteY2037" fmla="*/ 4013966 h 6367455"/>
              <a:gd name="connsiteX2038" fmla="*/ 1243152 w 6891715"/>
              <a:gd name="connsiteY2038" fmla="*/ 4013013 h 6367455"/>
              <a:gd name="connsiteX2039" fmla="*/ 1243152 w 6891715"/>
              <a:gd name="connsiteY2039" fmla="*/ 4002846 h 6367455"/>
              <a:gd name="connsiteX2040" fmla="*/ 1227608 w 6891715"/>
              <a:gd name="connsiteY2040" fmla="*/ 4016508 h 6367455"/>
              <a:gd name="connsiteX2041" fmla="*/ 1206353 w 6891715"/>
              <a:gd name="connsiteY2041" fmla="*/ 4023815 h 6367455"/>
              <a:gd name="connsiteX2042" fmla="*/ 1200008 w 6891715"/>
              <a:gd name="connsiteY2042" fmla="*/ 4034618 h 6367455"/>
              <a:gd name="connsiteX2043" fmla="*/ 1184464 w 6891715"/>
              <a:gd name="connsiteY2043" fmla="*/ 4034935 h 6367455"/>
              <a:gd name="connsiteX2044" fmla="*/ 1178754 w 6891715"/>
              <a:gd name="connsiteY2044" fmla="*/ 4020003 h 6367455"/>
              <a:gd name="connsiteX2045" fmla="*/ 1165112 w 6891715"/>
              <a:gd name="connsiteY2045" fmla="*/ 4013649 h 6367455"/>
              <a:gd name="connsiteX2046" fmla="*/ 1165112 w 6891715"/>
              <a:gd name="connsiteY2046" fmla="*/ 4005388 h 6367455"/>
              <a:gd name="connsiteX2047" fmla="*/ 1175580 w 6891715"/>
              <a:gd name="connsiteY2047" fmla="*/ 3994903 h 6367455"/>
              <a:gd name="connsiteX2048" fmla="*/ 1156546 w 6891715"/>
              <a:gd name="connsiteY2048" fmla="*/ 3991726 h 6367455"/>
              <a:gd name="connsiteX2049" fmla="*/ 1155277 w 6891715"/>
              <a:gd name="connsiteY2049" fmla="*/ 3988549 h 6367455"/>
              <a:gd name="connsiteX2050" fmla="*/ 1166064 w 6891715"/>
              <a:gd name="connsiteY2050" fmla="*/ 3989502 h 6367455"/>
              <a:gd name="connsiteX2051" fmla="*/ 1170823 w 6891715"/>
              <a:gd name="connsiteY2051" fmla="*/ 3982195 h 6367455"/>
              <a:gd name="connsiteX2052" fmla="*/ 1182560 w 6891715"/>
              <a:gd name="connsiteY2052" fmla="*/ 3972663 h 6367455"/>
              <a:gd name="connsiteX2053" fmla="*/ 1204767 w 6891715"/>
              <a:gd name="connsiteY2053" fmla="*/ 3971075 h 6367455"/>
              <a:gd name="connsiteX2054" fmla="*/ 1220312 w 6891715"/>
              <a:gd name="connsiteY2054" fmla="*/ 3958366 h 6367455"/>
              <a:gd name="connsiteX2055" fmla="*/ 1239663 w 6891715"/>
              <a:gd name="connsiteY2055" fmla="*/ 3944705 h 6367455"/>
              <a:gd name="connsiteX2056" fmla="*/ 1261553 w 6891715"/>
              <a:gd name="connsiteY2056" fmla="*/ 3933902 h 6367455"/>
              <a:gd name="connsiteX2057" fmla="*/ 1274242 w 6891715"/>
              <a:gd name="connsiteY2057" fmla="*/ 3911662 h 6367455"/>
              <a:gd name="connsiteX2058" fmla="*/ 1288834 w 6891715"/>
              <a:gd name="connsiteY2058" fmla="*/ 3879891 h 6367455"/>
              <a:gd name="connsiteX2059" fmla="*/ 1275828 w 6891715"/>
              <a:gd name="connsiteY2059" fmla="*/ 3878938 h 6367455"/>
              <a:gd name="connsiteX2060" fmla="*/ 1278683 w 6891715"/>
              <a:gd name="connsiteY2060" fmla="*/ 3858922 h 6367455"/>
              <a:gd name="connsiteX2061" fmla="*/ 1269166 w 6891715"/>
              <a:gd name="connsiteY2061" fmla="*/ 3851615 h 6367455"/>
              <a:gd name="connsiteX2062" fmla="*/ 1267262 w 6891715"/>
              <a:gd name="connsiteY2062" fmla="*/ 3837635 h 6367455"/>
              <a:gd name="connsiteX2063" fmla="*/ 1269801 w 6891715"/>
              <a:gd name="connsiteY2063" fmla="*/ 3828104 h 6367455"/>
              <a:gd name="connsiteX2064" fmla="*/ 1259650 w 6891715"/>
              <a:gd name="connsiteY2064" fmla="*/ 3833823 h 6367455"/>
              <a:gd name="connsiteX2065" fmla="*/ 1237441 w 6891715"/>
              <a:gd name="connsiteY2065" fmla="*/ 3837953 h 6367455"/>
              <a:gd name="connsiteX2066" fmla="*/ 1234269 w 6891715"/>
              <a:gd name="connsiteY2066" fmla="*/ 3848755 h 6367455"/>
              <a:gd name="connsiteX2067" fmla="*/ 1227925 w 6891715"/>
              <a:gd name="connsiteY2067" fmla="*/ 3852885 h 6367455"/>
              <a:gd name="connsiteX2068" fmla="*/ 1213967 w 6891715"/>
              <a:gd name="connsiteY2068" fmla="*/ 3846849 h 6367455"/>
              <a:gd name="connsiteX2069" fmla="*/ 1201594 w 6891715"/>
              <a:gd name="connsiteY2069" fmla="*/ 3857651 h 6367455"/>
              <a:gd name="connsiteX2070" fmla="*/ 1196519 w 6891715"/>
              <a:gd name="connsiteY2070" fmla="*/ 3853203 h 6367455"/>
              <a:gd name="connsiteX2071" fmla="*/ 1221580 w 6891715"/>
              <a:gd name="connsiteY2071" fmla="*/ 3825562 h 6367455"/>
              <a:gd name="connsiteX2072" fmla="*/ 1232049 w 6891715"/>
              <a:gd name="connsiteY2072" fmla="*/ 3823656 h 6367455"/>
              <a:gd name="connsiteX2073" fmla="*/ 1243469 w 6891715"/>
              <a:gd name="connsiteY2073" fmla="*/ 3817937 h 6367455"/>
              <a:gd name="connsiteX2074" fmla="*/ 1256160 w 6891715"/>
              <a:gd name="connsiteY2074" fmla="*/ 3805228 h 6367455"/>
              <a:gd name="connsiteX2075" fmla="*/ 1255210 w 6891715"/>
              <a:gd name="connsiteY2075" fmla="*/ 3788707 h 6367455"/>
              <a:gd name="connsiteX2076" fmla="*/ 1266312 w 6891715"/>
              <a:gd name="connsiteY2076" fmla="*/ 3780129 h 6367455"/>
              <a:gd name="connsiteX2077" fmla="*/ 1297082 w 6891715"/>
              <a:gd name="connsiteY2077" fmla="*/ 3762655 h 6367455"/>
              <a:gd name="connsiteX2078" fmla="*/ 1311992 w 6891715"/>
              <a:gd name="connsiteY2078" fmla="*/ 3769009 h 6367455"/>
              <a:gd name="connsiteX2079" fmla="*/ 1329120 w 6891715"/>
              <a:gd name="connsiteY2079" fmla="*/ 3774093 h 6367455"/>
              <a:gd name="connsiteX2080" fmla="*/ 1342444 w 6891715"/>
              <a:gd name="connsiteY2080" fmla="*/ 3764561 h 6367455"/>
              <a:gd name="connsiteX2081" fmla="*/ 1351962 w 6891715"/>
              <a:gd name="connsiteY2081" fmla="*/ 3769645 h 6367455"/>
              <a:gd name="connsiteX2082" fmla="*/ 1376393 w 6891715"/>
              <a:gd name="connsiteY2082" fmla="*/ 3774728 h 6367455"/>
              <a:gd name="connsiteX2083" fmla="*/ 1355135 w 6891715"/>
              <a:gd name="connsiteY2083" fmla="*/ 3762337 h 6367455"/>
              <a:gd name="connsiteX2084" fmla="*/ 1359260 w 6891715"/>
              <a:gd name="connsiteY2084" fmla="*/ 3755030 h 6367455"/>
              <a:gd name="connsiteX2085" fmla="*/ 1373855 w 6891715"/>
              <a:gd name="connsiteY2085" fmla="*/ 3742957 h 6367455"/>
              <a:gd name="connsiteX2086" fmla="*/ 1377345 w 6891715"/>
              <a:gd name="connsiteY2086" fmla="*/ 3759795 h 6367455"/>
              <a:gd name="connsiteX2087" fmla="*/ 1390036 w 6891715"/>
              <a:gd name="connsiteY2087" fmla="*/ 3766150 h 6367455"/>
              <a:gd name="connsiteX2088" fmla="*/ 1398602 w 6891715"/>
              <a:gd name="connsiteY2088" fmla="*/ 3760431 h 6367455"/>
              <a:gd name="connsiteX2089" fmla="*/ 1383691 w 6891715"/>
              <a:gd name="connsiteY2089" fmla="*/ 3752488 h 6367455"/>
              <a:gd name="connsiteX2090" fmla="*/ 1373855 w 6891715"/>
              <a:gd name="connsiteY2090" fmla="*/ 3737873 h 6367455"/>
              <a:gd name="connsiteX2091" fmla="*/ 1371634 w 6891715"/>
              <a:gd name="connsiteY2091" fmla="*/ 3718810 h 6367455"/>
              <a:gd name="connsiteX2092" fmla="*/ 1379883 w 6891715"/>
              <a:gd name="connsiteY2092" fmla="*/ 3698794 h 6367455"/>
              <a:gd name="connsiteX2093" fmla="*/ 1391622 w 6891715"/>
              <a:gd name="connsiteY2093" fmla="*/ 3694346 h 6367455"/>
              <a:gd name="connsiteX2094" fmla="*/ 1377662 w 6891715"/>
              <a:gd name="connsiteY2094" fmla="*/ 3693393 h 6367455"/>
              <a:gd name="connsiteX2095" fmla="*/ 1375758 w 6891715"/>
              <a:gd name="connsiteY2095" fmla="*/ 3673377 h 6367455"/>
              <a:gd name="connsiteX2096" fmla="*/ 1384960 w 6891715"/>
              <a:gd name="connsiteY2096" fmla="*/ 3665117 h 6367455"/>
              <a:gd name="connsiteX2097" fmla="*/ 1394478 w 6891715"/>
              <a:gd name="connsiteY2097" fmla="*/ 3663846 h 6367455"/>
              <a:gd name="connsiteX2098" fmla="*/ 1396382 w 6891715"/>
              <a:gd name="connsiteY2098" fmla="*/ 3656539 h 6367455"/>
              <a:gd name="connsiteX2099" fmla="*/ 1383691 w 6891715"/>
              <a:gd name="connsiteY2099" fmla="*/ 3640653 h 6367455"/>
              <a:gd name="connsiteX2100" fmla="*/ 1380201 w 6891715"/>
              <a:gd name="connsiteY2100" fmla="*/ 3632392 h 6367455"/>
              <a:gd name="connsiteX2101" fmla="*/ 1392891 w 6891715"/>
              <a:gd name="connsiteY2101" fmla="*/ 3621590 h 6367455"/>
              <a:gd name="connsiteX2102" fmla="*/ 1387815 w 6891715"/>
              <a:gd name="connsiteY2102" fmla="*/ 3614283 h 6367455"/>
              <a:gd name="connsiteX2103" fmla="*/ 1382421 w 6891715"/>
              <a:gd name="connsiteY2103" fmla="*/ 3623814 h 6367455"/>
              <a:gd name="connsiteX2104" fmla="*/ 1372902 w 6891715"/>
              <a:gd name="connsiteY2104" fmla="*/ 3629215 h 6367455"/>
              <a:gd name="connsiteX2105" fmla="*/ 1371634 w 6891715"/>
              <a:gd name="connsiteY2105" fmla="*/ 3623814 h 6367455"/>
              <a:gd name="connsiteX2106" fmla="*/ 1364653 w 6891715"/>
              <a:gd name="connsiteY2106" fmla="*/ 3633663 h 6367455"/>
              <a:gd name="connsiteX2107" fmla="*/ 1360529 w 6891715"/>
              <a:gd name="connsiteY2107" fmla="*/ 3640017 h 6367455"/>
              <a:gd name="connsiteX2108" fmla="*/ 1351645 w 6891715"/>
              <a:gd name="connsiteY2108" fmla="*/ 3622861 h 6367455"/>
              <a:gd name="connsiteX2109" fmla="*/ 1353866 w 6891715"/>
              <a:gd name="connsiteY2109" fmla="*/ 3611423 h 6367455"/>
              <a:gd name="connsiteX2110" fmla="*/ 1343079 w 6891715"/>
              <a:gd name="connsiteY2110" fmla="*/ 3620001 h 6367455"/>
              <a:gd name="connsiteX2111" fmla="*/ 1332609 w 6891715"/>
              <a:gd name="connsiteY2111" fmla="*/ 3615871 h 6367455"/>
              <a:gd name="connsiteX2112" fmla="*/ 1326265 w 6891715"/>
              <a:gd name="connsiteY2112" fmla="*/ 3603480 h 6367455"/>
              <a:gd name="connsiteX2113" fmla="*/ 1317384 w 6891715"/>
              <a:gd name="connsiteY2113" fmla="*/ 3570438 h 6367455"/>
              <a:gd name="connsiteX2114" fmla="*/ 1325948 w 6891715"/>
              <a:gd name="connsiteY2114" fmla="*/ 3541208 h 6367455"/>
              <a:gd name="connsiteX2115" fmla="*/ 1334830 w 6891715"/>
              <a:gd name="connsiteY2115" fmla="*/ 3527229 h 6367455"/>
              <a:gd name="connsiteX2116" fmla="*/ 1341492 w 6891715"/>
              <a:gd name="connsiteY2116" fmla="*/ 3513567 h 6367455"/>
              <a:gd name="connsiteX2117" fmla="*/ 1352597 w 6891715"/>
              <a:gd name="connsiteY2117" fmla="*/ 3504989 h 6367455"/>
              <a:gd name="connsiteX2118" fmla="*/ 1372902 w 6891715"/>
              <a:gd name="connsiteY2118" fmla="*/ 3506895 h 6367455"/>
              <a:gd name="connsiteX2119" fmla="*/ 1381152 w 6891715"/>
              <a:gd name="connsiteY2119" fmla="*/ 3499270 h 6367455"/>
              <a:gd name="connsiteX2120" fmla="*/ 1371634 w 6891715"/>
              <a:gd name="connsiteY2120" fmla="*/ 3502447 h 6367455"/>
              <a:gd name="connsiteX2121" fmla="*/ 1363385 w 6891715"/>
              <a:gd name="connsiteY2121" fmla="*/ 3497682 h 6367455"/>
              <a:gd name="connsiteX2122" fmla="*/ 1351645 w 6891715"/>
              <a:gd name="connsiteY2122" fmla="*/ 3495458 h 6367455"/>
              <a:gd name="connsiteX2123" fmla="*/ 1335781 w 6891715"/>
              <a:gd name="connsiteY2123" fmla="*/ 3492281 h 6367455"/>
              <a:gd name="connsiteX2124" fmla="*/ 1330388 w 6891715"/>
              <a:gd name="connsiteY2124" fmla="*/ 3484020 h 6367455"/>
              <a:gd name="connsiteX2125" fmla="*/ 1324045 w 6891715"/>
              <a:gd name="connsiteY2125" fmla="*/ 3498953 h 6367455"/>
              <a:gd name="connsiteX2126" fmla="*/ 1315799 w 6891715"/>
              <a:gd name="connsiteY2126" fmla="*/ 3512932 h 6367455"/>
              <a:gd name="connsiteX2127" fmla="*/ 1295812 w 6891715"/>
              <a:gd name="connsiteY2127" fmla="*/ 3513885 h 6367455"/>
              <a:gd name="connsiteX2128" fmla="*/ 1292640 w 6891715"/>
              <a:gd name="connsiteY2128" fmla="*/ 3508484 h 6367455"/>
              <a:gd name="connsiteX2129" fmla="*/ 1283124 w 6891715"/>
              <a:gd name="connsiteY2129" fmla="*/ 3520239 h 6367455"/>
              <a:gd name="connsiteX2130" fmla="*/ 1262187 w 6891715"/>
              <a:gd name="connsiteY2130" fmla="*/ 3526911 h 6367455"/>
              <a:gd name="connsiteX2131" fmla="*/ 1251719 w 6891715"/>
              <a:gd name="connsiteY2131" fmla="*/ 3515156 h 6367455"/>
              <a:gd name="connsiteX2132" fmla="*/ 1249180 w 6891715"/>
              <a:gd name="connsiteY2132" fmla="*/ 3506895 h 6367455"/>
              <a:gd name="connsiteX2133" fmla="*/ 1243152 w 6891715"/>
              <a:gd name="connsiteY2133" fmla="*/ 3514203 h 6367455"/>
              <a:gd name="connsiteX2134" fmla="*/ 1253623 w 6891715"/>
              <a:gd name="connsiteY2134" fmla="*/ 3533266 h 6367455"/>
              <a:gd name="connsiteX2135" fmla="*/ 1245054 w 6891715"/>
              <a:gd name="connsiteY2135" fmla="*/ 3545021 h 6367455"/>
              <a:gd name="connsiteX2136" fmla="*/ 1230463 w 6891715"/>
              <a:gd name="connsiteY2136" fmla="*/ 3544068 h 6367455"/>
              <a:gd name="connsiteX2137" fmla="*/ 1221898 w 6891715"/>
              <a:gd name="connsiteY2137" fmla="*/ 3539620 h 6367455"/>
              <a:gd name="connsiteX2138" fmla="*/ 1210160 w 6891715"/>
              <a:gd name="connsiteY2138" fmla="*/ 3515474 h 6367455"/>
              <a:gd name="connsiteX2139" fmla="*/ 1191125 w 6891715"/>
              <a:gd name="connsiteY2139" fmla="*/ 3522463 h 6367455"/>
              <a:gd name="connsiteX2140" fmla="*/ 1193663 w 6891715"/>
              <a:gd name="connsiteY2140" fmla="*/ 3538984 h 6367455"/>
              <a:gd name="connsiteX2141" fmla="*/ 1203181 w 6891715"/>
              <a:gd name="connsiteY2141" fmla="*/ 3547563 h 6367455"/>
              <a:gd name="connsiteX2142" fmla="*/ 1203181 w 6891715"/>
              <a:gd name="connsiteY2142" fmla="*/ 3554870 h 6367455"/>
              <a:gd name="connsiteX2143" fmla="*/ 1189222 w 6891715"/>
              <a:gd name="connsiteY2143" fmla="*/ 3547563 h 6367455"/>
              <a:gd name="connsiteX2144" fmla="*/ 1181609 w 6891715"/>
              <a:gd name="connsiteY2144" fmla="*/ 3526594 h 6367455"/>
              <a:gd name="connsiteX2145" fmla="*/ 1165747 w 6891715"/>
              <a:gd name="connsiteY2145" fmla="*/ 3516109 h 6367455"/>
              <a:gd name="connsiteX2146" fmla="*/ 1162574 w 6891715"/>
              <a:gd name="connsiteY2146" fmla="*/ 3505625 h 6367455"/>
              <a:gd name="connsiteX2147" fmla="*/ 1169871 w 6891715"/>
              <a:gd name="connsiteY2147" fmla="*/ 3495140 h 6367455"/>
              <a:gd name="connsiteX2148" fmla="*/ 1177485 w 6891715"/>
              <a:gd name="connsiteY2148" fmla="*/ 3496729 h 6367455"/>
              <a:gd name="connsiteX2149" fmla="*/ 1183830 w 6891715"/>
              <a:gd name="connsiteY2149" fmla="*/ 3510708 h 6367455"/>
              <a:gd name="connsiteX2150" fmla="*/ 1187002 w 6891715"/>
              <a:gd name="connsiteY2150" fmla="*/ 3507531 h 6367455"/>
              <a:gd name="connsiteX2151" fmla="*/ 1180022 w 6891715"/>
              <a:gd name="connsiteY2151" fmla="*/ 3484338 h 6367455"/>
              <a:gd name="connsiteX2152" fmla="*/ 1186367 w 6891715"/>
              <a:gd name="connsiteY2152" fmla="*/ 3466546 h 6367455"/>
              <a:gd name="connsiteX2153" fmla="*/ 1202229 w 6891715"/>
              <a:gd name="connsiteY2153" fmla="*/ 3426196 h 6367455"/>
              <a:gd name="connsiteX2154" fmla="*/ 1207939 w 6891715"/>
              <a:gd name="connsiteY2154" fmla="*/ 3419842 h 6367455"/>
              <a:gd name="connsiteX2155" fmla="*/ 1212381 w 6891715"/>
              <a:gd name="connsiteY2155" fmla="*/ 3402685 h 6367455"/>
              <a:gd name="connsiteX2156" fmla="*/ 1199691 w 6891715"/>
              <a:gd name="connsiteY2156" fmla="*/ 3396649 h 6367455"/>
              <a:gd name="connsiteX2157" fmla="*/ 1198422 w 6891715"/>
              <a:gd name="connsiteY2157" fmla="*/ 3388071 h 6367455"/>
              <a:gd name="connsiteX2158" fmla="*/ 1190809 w 6891715"/>
              <a:gd name="connsiteY2158" fmla="*/ 3370600 h 6367455"/>
              <a:gd name="connsiteX2159" fmla="*/ 1190809 w 6891715"/>
              <a:gd name="connsiteY2159" fmla="*/ 3354714 h 6367455"/>
              <a:gd name="connsiteX2160" fmla="*/ 1203181 w 6891715"/>
              <a:gd name="connsiteY2160" fmla="*/ 3331203 h 6367455"/>
              <a:gd name="connsiteX2161" fmla="*/ 1212698 w 6891715"/>
              <a:gd name="connsiteY2161" fmla="*/ 3335335 h 6367455"/>
              <a:gd name="connsiteX2162" fmla="*/ 1223166 w 6891715"/>
              <a:gd name="connsiteY2162" fmla="*/ 3330249 h 6367455"/>
              <a:gd name="connsiteX2163" fmla="*/ 1224436 w 6891715"/>
              <a:gd name="connsiteY2163" fmla="*/ 3327073 h 6367455"/>
              <a:gd name="connsiteX2164" fmla="*/ 1198739 w 6891715"/>
              <a:gd name="connsiteY2164" fmla="*/ 3324849 h 6367455"/>
              <a:gd name="connsiteX2165" fmla="*/ 1188905 w 6891715"/>
              <a:gd name="connsiteY2165" fmla="*/ 3297525 h 6367455"/>
              <a:gd name="connsiteX2166" fmla="*/ 1189222 w 6891715"/>
              <a:gd name="connsiteY2166" fmla="*/ 3321037 h 6367455"/>
              <a:gd name="connsiteX2167" fmla="*/ 1187319 w 6891715"/>
              <a:gd name="connsiteY2167" fmla="*/ 3331521 h 6367455"/>
              <a:gd name="connsiteX2168" fmla="*/ 1176850 w 6891715"/>
              <a:gd name="connsiteY2168" fmla="*/ 3334699 h 6367455"/>
              <a:gd name="connsiteX2169" fmla="*/ 1170506 w 6891715"/>
              <a:gd name="connsiteY2169" fmla="*/ 3332474 h 6367455"/>
              <a:gd name="connsiteX2170" fmla="*/ 1166381 w 6891715"/>
              <a:gd name="connsiteY2170" fmla="*/ 3340101 h 6367455"/>
              <a:gd name="connsiteX2171" fmla="*/ 1157816 w 6891715"/>
              <a:gd name="connsiteY2171" fmla="*/ 3331521 h 6367455"/>
              <a:gd name="connsiteX2172" fmla="*/ 1157498 w 6891715"/>
              <a:gd name="connsiteY2172" fmla="*/ 3321037 h 6367455"/>
              <a:gd name="connsiteX2173" fmla="*/ 1173995 w 6891715"/>
              <a:gd name="connsiteY2173" fmla="*/ 3287358 h 6367455"/>
              <a:gd name="connsiteX2174" fmla="*/ 1175264 w 6891715"/>
              <a:gd name="connsiteY2174" fmla="*/ 3277827 h 6367455"/>
              <a:gd name="connsiteX2175" fmla="*/ 1148933 w 6891715"/>
              <a:gd name="connsiteY2175" fmla="*/ 3315000 h 6367455"/>
              <a:gd name="connsiteX2176" fmla="*/ 1144808 w 6891715"/>
              <a:gd name="connsiteY2176" fmla="*/ 3311823 h 6367455"/>
              <a:gd name="connsiteX2177" fmla="*/ 1139733 w 6891715"/>
              <a:gd name="connsiteY2177" fmla="*/ 3326755 h 6367455"/>
              <a:gd name="connsiteX2178" fmla="*/ 1147346 w 6891715"/>
              <a:gd name="connsiteY2178" fmla="*/ 3336923 h 6367455"/>
              <a:gd name="connsiteX2179" fmla="*/ 1154643 w 6891715"/>
              <a:gd name="connsiteY2179" fmla="*/ 3346454 h 6367455"/>
              <a:gd name="connsiteX2180" fmla="*/ 1151471 w 6891715"/>
              <a:gd name="connsiteY2180" fmla="*/ 3362341 h 6367455"/>
              <a:gd name="connsiteX2181" fmla="*/ 1143540 w 6891715"/>
              <a:gd name="connsiteY2181" fmla="*/ 3374096 h 6367455"/>
              <a:gd name="connsiteX2182" fmla="*/ 1137512 w 6891715"/>
              <a:gd name="connsiteY2182" fmla="*/ 3404592 h 6367455"/>
              <a:gd name="connsiteX2183" fmla="*/ 1134340 w 6891715"/>
              <a:gd name="connsiteY2183" fmla="*/ 3421430 h 6367455"/>
              <a:gd name="connsiteX2184" fmla="*/ 1128312 w 6891715"/>
              <a:gd name="connsiteY2184" fmla="*/ 3441764 h 6367455"/>
              <a:gd name="connsiteX2185" fmla="*/ 1117526 w 6891715"/>
              <a:gd name="connsiteY2185" fmla="*/ 3446848 h 6367455"/>
              <a:gd name="connsiteX2186" fmla="*/ 1105787 w 6891715"/>
              <a:gd name="connsiteY2186" fmla="*/ 3446848 h 6367455"/>
              <a:gd name="connsiteX2187" fmla="*/ 1101663 w 6891715"/>
              <a:gd name="connsiteY2187" fmla="*/ 3432550 h 6367455"/>
              <a:gd name="connsiteX2188" fmla="*/ 1107691 w 6891715"/>
              <a:gd name="connsiteY2188" fmla="*/ 3416665 h 6367455"/>
              <a:gd name="connsiteX2189" fmla="*/ 1118160 w 6891715"/>
              <a:gd name="connsiteY2189" fmla="*/ 3395378 h 6367455"/>
              <a:gd name="connsiteX2190" fmla="*/ 1128629 w 6891715"/>
              <a:gd name="connsiteY2190" fmla="*/ 3369647 h 6367455"/>
              <a:gd name="connsiteX2191" fmla="*/ 1128629 w 6891715"/>
              <a:gd name="connsiteY2191" fmla="*/ 3362341 h 6367455"/>
              <a:gd name="connsiteX2192" fmla="*/ 1117842 w 6891715"/>
              <a:gd name="connsiteY2192" fmla="*/ 3365834 h 6367455"/>
              <a:gd name="connsiteX2193" fmla="*/ 1115939 w 6891715"/>
              <a:gd name="connsiteY2193" fmla="*/ 3358527 h 6367455"/>
              <a:gd name="connsiteX2194" fmla="*/ 1122919 w 6891715"/>
              <a:gd name="connsiteY2194" fmla="*/ 3348995 h 6367455"/>
              <a:gd name="connsiteX2195" fmla="*/ 1127043 w 6891715"/>
              <a:gd name="connsiteY2195" fmla="*/ 3328663 h 6367455"/>
              <a:gd name="connsiteX2196" fmla="*/ 1117526 w 6891715"/>
              <a:gd name="connsiteY2196" fmla="*/ 3330886 h 6367455"/>
              <a:gd name="connsiteX2197" fmla="*/ 1124505 w 6891715"/>
              <a:gd name="connsiteY2197" fmla="*/ 3315000 h 6367455"/>
              <a:gd name="connsiteX2198" fmla="*/ 1133070 w 6891715"/>
              <a:gd name="connsiteY2198" fmla="*/ 3302291 h 6367455"/>
              <a:gd name="connsiteX2199" fmla="*/ 1138463 w 6891715"/>
              <a:gd name="connsiteY2199" fmla="*/ 3290852 h 6367455"/>
              <a:gd name="connsiteX2200" fmla="*/ 1126409 w 6891715"/>
              <a:gd name="connsiteY2200" fmla="*/ 3277191 h 6367455"/>
              <a:gd name="connsiteX2201" fmla="*/ 1126409 w 6891715"/>
              <a:gd name="connsiteY2201" fmla="*/ 3265435 h 6367455"/>
              <a:gd name="connsiteX2202" fmla="*/ 1142270 w 6891715"/>
              <a:gd name="connsiteY2202" fmla="*/ 3262260 h 6367455"/>
              <a:gd name="connsiteX2203" fmla="*/ 1141319 w 6891715"/>
              <a:gd name="connsiteY2203" fmla="*/ 3252727 h 6367455"/>
              <a:gd name="connsiteX2204" fmla="*/ 1146712 w 6891715"/>
              <a:gd name="connsiteY2204" fmla="*/ 3254634 h 6367455"/>
              <a:gd name="connsiteX2205" fmla="*/ 1145126 w 6891715"/>
              <a:gd name="connsiteY2205" fmla="*/ 3241924 h 6367455"/>
              <a:gd name="connsiteX2206" fmla="*/ 1162257 w 6891715"/>
              <a:gd name="connsiteY2206" fmla="*/ 3228261 h 6367455"/>
              <a:gd name="connsiteX2207" fmla="*/ 1159085 w 6891715"/>
              <a:gd name="connsiteY2207" fmla="*/ 3221908 h 6367455"/>
              <a:gd name="connsiteX2208" fmla="*/ 1162891 w 6891715"/>
              <a:gd name="connsiteY2208" fmla="*/ 3213329 h 6367455"/>
              <a:gd name="connsiteX2209" fmla="*/ 1158450 w 6891715"/>
              <a:gd name="connsiteY2209" fmla="*/ 3202844 h 6367455"/>
              <a:gd name="connsiteX2210" fmla="*/ 1156546 w 6891715"/>
              <a:gd name="connsiteY2210" fmla="*/ 3201890 h 6367455"/>
              <a:gd name="connsiteX2211" fmla="*/ 1145126 w 6891715"/>
              <a:gd name="connsiteY2211" fmla="*/ 3210469 h 6367455"/>
              <a:gd name="connsiteX2212" fmla="*/ 1145126 w 6891715"/>
              <a:gd name="connsiteY2212" fmla="*/ 3224449 h 6367455"/>
              <a:gd name="connsiteX2213" fmla="*/ 1130215 w 6891715"/>
              <a:gd name="connsiteY2213" fmla="*/ 3234934 h 6367455"/>
              <a:gd name="connsiteX2214" fmla="*/ 1125457 w 6891715"/>
              <a:gd name="connsiteY2214" fmla="*/ 3243513 h 6367455"/>
              <a:gd name="connsiteX2215" fmla="*/ 1113719 w 6891715"/>
              <a:gd name="connsiteY2215" fmla="*/ 3242242 h 6367455"/>
              <a:gd name="connsiteX2216" fmla="*/ 1103884 w 6891715"/>
              <a:gd name="connsiteY2216" fmla="*/ 3231121 h 6367455"/>
              <a:gd name="connsiteX2217" fmla="*/ 1091194 w 6891715"/>
              <a:gd name="connsiteY2217" fmla="*/ 3223496 h 6367455"/>
              <a:gd name="connsiteX2218" fmla="*/ 1092463 w 6891715"/>
              <a:gd name="connsiteY2218" fmla="*/ 3210787 h 6367455"/>
              <a:gd name="connsiteX2219" fmla="*/ 1108008 w 6891715"/>
              <a:gd name="connsiteY2219" fmla="*/ 3205703 h 6367455"/>
              <a:gd name="connsiteX2220" fmla="*/ 1091511 w 6891715"/>
              <a:gd name="connsiteY2220" fmla="*/ 3203480 h 6367455"/>
              <a:gd name="connsiteX2221" fmla="*/ 1090877 w 6891715"/>
              <a:gd name="connsiteY2221" fmla="*/ 3209516 h 6367455"/>
              <a:gd name="connsiteX2222" fmla="*/ 1082628 w 6891715"/>
              <a:gd name="connsiteY2222" fmla="*/ 3212375 h 6367455"/>
              <a:gd name="connsiteX2223" fmla="*/ 1066766 w 6891715"/>
              <a:gd name="connsiteY2223" fmla="*/ 3204750 h 6367455"/>
              <a:gd name="connsiteX2224" fmla="*/ 1067718 w 6891715"/>
              <a:gd name="connsiteY2224" fmla="*/ 3197444 h 6367455"/>
              <a:gd name="connsiteX2225" fmla="*/ 1088022 w 6891715"/>
              <a:gd name="connsiteY2225" fmla="*/ 3193312 h 6367455"/>
              <a:gd name="connsiteX2226" fmla="*/ 1098491 w 6891715"/>
              <a:gd name="connsiteY2226" fmla="*/ 3195854 h 6367455"/>
              <a:gd name="connsiteX2227" fmla="*/ 1107057 w 6891715"/>
              <a:gd name="connsiteY2227" fmla="*/ 3194901 h 6367455"/>
              <a:gd name="connsiteX2228" fmla="*/ 1108643 w 6891715"/>
              <a:gd name="connsiteY2228" fmla="*/ 3183146 h 6367455"/>
              <a:gd name="connsiteX2229" fmla="*/ 1099126 w 6891715"/>
              <a:gd name="connsiteY2229" fmla="*/ 3170755 h 6367455"/>
              <a:gd name="connsiteX2230" fmla="*/ 1103249 w 6891715"/>
              <a:gd name="connsiteY2230" fmla="*/ 3157411 h 6367455"/>
              <a:gd name="connsiteX2231" fmla="*/ 1123236 w 6891715"/>
              <a:gd name="connsiteY2231" fmla="*/ 3154870 h 6367455"/>
              <a:gd name="connsiteX2232" fmla="*/ 1104201 w 6891715"/>
              <a:gd name="connsiteY2232" fmla="*/ 3145338 h 6367455"/>
              <a:gd name="connsiteX2233" fmla="*/ 1119112 w 6891715"/>
              <a:gd name="connsiteY2233" fmla="*/ 3135807 h 6367455"/>
              <a:gd name="connsiteX2234" fmla="*/ 1131802 w 6891715"/>
              <a:gd name="connsiteY2234" fmla="*/ 3142162 h 6367455"/>
              <a:gd name="connsiteX2235" fmla="*/ 1116891 w 6891715"/>
              <a:gd name="connsiteY2235" fmla="*/ 3125323 h 6367455"/>
              <a:gd name="connsiteX2236" fmla="*/ 1122919 w 6891715"/>
              <a:gd name="connsiteY2236" fmla="*/ 3116745 h 6367455"/>
              <a:gd name="connsiteX2237" fmla="*/ 1139733 w 6891715"/>
              <a:gd name="connsiteY2237" fmla="*/ 3113568 h 6367455"/>
              <a:gd name="connsiteX2238" fmla="*/ 1141002 w 6891715"/>
              <a:gd name="connsiteY2238" fmla="*/ 3108167 h 6367455"/>
              <a:gd name="connsiteX2239" fmla="*/ 1123870 w 6891715"/>
              <a:gd name="connsiteY2239" fmla="*/ 3102131 h 6367455"/>
              <a:gd name="connsiteX2240" fmla="*/ 1147981 w 6891715"/>
              <a:gd name="connsiteY2240" fmla="*/ 3086881 h 6367455"/>
              <a:gd name="connsiteX2241" fmla="*/ 1126091 w 6891715"/>
              <a:gd name="connsiteY2241" fmla="*/ 3094823 h 6367455"/>
              <a:gd name="connsiteX2242" fmla="*/ 1126091 w 6891715"/>
              <a:gd name="connsiteY2242" fmla="*/ 3086245 h 6367455"/>
              <a:gd name="connsiteX2243" fmla="*/ 1114353 w 6891715"/>
              <a:gd name="connsiteY2243" fmla="*/ 3102131 h 6367455"/>
              <a:gd name="connsiteX2244" fmla="*/ 1100711 w 6891715"/>
              <a:gd name="connsiteY2244" fmla="*/ 3083385 h 6367455"/>
              <a:gd name="connsiteX2245" fmla="*/ 1095953 w 6891715"/>
              <a:gd name="connsiteY2245" fmla="*/ 3062099 h 6367455"/>
              <a:gd name="connsiteX2246" fmla="*/ 1104518 w 6891715"/>
              <a:gd name="connsiteY2246" fmla="*/ 3057969 h 6367455"/>
              <a:gd name="connsiteX2247" fmla="*/ 1122601 w 6891715"/>
              <a:gd name="connsiteY2247" fmla="*/ 3068136 h 6367455"/>
              <a:gd name="connsiteX2248" fmla="*/ 1134340 w 6891715"/>
              <a:gd name="connsiteY2248" fmla="*/ 3067183 h 6367455"/>
              <a:gd name="connsiteX2249" fmla="*/ 1121332 w 6891715"/>
              <a:gd name="connsiteY2249" fmla="*/ 3062099 h 6367455"/>
              <a:gd name="connsiteX2250" fmla="*/ 1101981 w 6891715"/>
              <a:gd name="connsiteY2250" fmla="*/ 3038271 h 6367455"/>
              <a:gd name="connsiteX2251" fmla="*/ 1106422 w 6891715"/>
              <a:gd name="connsiteY2251" fmla="*/ 3031599 h 6367455"/>
              <a:gd name="connsiteX2252" fmla="*/ 1114670 w 6891715"/>
              <a:gd name="connsiteY2252" fmla="*/ 3030329 h 6367455"/>
              <a:gd name="connsiteX2253" fmla="*/ 1100077 w 6891715"/>
              <a:gd name="connsiteY2253" fmla="*/ 3010631 h 6367455"/>
              <a:gd name="connsiteX2254" fmla="*/ 1108960 w 6891715"/>
              <a:gd name="connsiteY2254" fmla="*/ 3001100 h 6367455"/>
              <a:gd name="connsiteX2255" fmla="*/ 1121967 w 6891715"/>
              <a:gd name="connsiteY2255" fmla="*/ 3001100 h 6367455"/>
              <a:gd name="connsiteX2256" fmla="*/ 1145126 w 6891715"/>
              <a:gd name="connsiteY2256" fmla="*/ 3001735 h 6367455"/>
              <a:gd name="connsiteX2257" fmla="*/ 1141002 w 6891715"/>
              <a:gd name="connsiteY2257" fmla="*/ 2996334 h 6367455"/>
              <a:gd name="connsiteX2258" fmla="*/ 1144174 w 6891715"/>
              <a:gd name="connsiteY2258" fmla="*/ 2992204 h 6367455"/>
              <a:gd name="connsiteX2259" fmla="*/ 1156864 w 6891715"/>
              <a:gd name="connsiteY2259" fmla="*/ 3000464 h 6367455"/>
              <a:gd name="connsiteX2260" fmla="*/ 1160988 w 6891715"/>
              <a:gd name="connsiteY2260" fmla="*/ 2996334 h 6367455"/>
              <a:gd name="connsiteX2261" fmla="*/ 1150519 w 6891715"/>
              <a:gd name="connsiteY2261" fmla="*/ 2978543 h 6367455"/>
              <a:gd name="connsiteX2262" fmla="*/ 1136243 w 6891715"/>
              <a:gd name="connsiteY2262" fmla="*/ 2967105 h 6367455"/>
              <a:gd name="connsiteX2263" fmla="*/ 1136243 w 6891715"/>
              <a:gd name="connsiteY2263" fmla="*/ 2960751 h 6367455"/>
              <a:gd name="connsiteX2264" fmla="*/ 1143857 w 6891715"/>
              <a:gd name="connsiteY2264" fmla="*/ 2958526 h 6367455"/>
              <a:gd name="connsiteX2265" fmla="*/ 1153374 w 6891715"/>
              <a:gd name="connsiteY2265" fmla="*/ 2963928 h 6367455"/>
              <a:gd name="connsiteX2266" fmla="*/ 1155277 w 6891715"/>
              <a:gd name="connsiteY2266" fmla="*/ 2958526 h 6367455"/>
              <a:gd name="connsiteX2267" fmla="*/ 1147029 w 6891715"/>
              <a:gd name="connsiteY2267" fmla="*/ 2943593 h 6367455"/>
              <a:gd name="connsiteX2268" fmla="*/ 1156229 w 6891715"/>
              <a:gd name="connsiteY2268" fmla="*/ 2935012 h 6367455"/>
              <a:gd name="connsiteX2269" fmla="*/ 1166699 w 6891715"/>
              <a:gd name="connsiteY2269" fmla="*/ 2928659 h 6367455"/>
              <a:gd name="connsiteX2270" fmla="*/ 1181609 w 6891715"/>
              <a:gd name="connsiteY2270" fmla="*/ 2937873 h 6367455"/>
              <a:gd name="connsiteX2271" fmla="*/ 1181609 w 6891715"/>
              <a:gd name="connsiteY2271" fmla="*/ 2931834 h 6367455"/>
              <a:gd name="connsiteX2272" fmla="*/ 1163526 w 6891715"/>
              <a:gd name="connsiteY2272" fmla="*/ 2922306 h 6367455"/>
              <a:gd name="connsiteX2273" fmla="*/ 1161305 w 6891715"/>
              <a:gd name="connsiteY2273" fmla="*/ 2911186 h 6367455"/>
              <a:gd name="connsiteX2274" fmla="*/ 1162257 w 6891715"/>
              <a:gd name="connsiteY2274" fmla="*/ 2899430 h 6367455"/>
              <a:gd name="connsiteX2275" fmla="*/ 1174947 w 6891715"/>
              <a:gd name="connsiteY2275" fmla="*/ 2882275 h 6367455"/>
              <a:gd name="connsiteX2276" fmla="*/ 1176850 w 6891715"/>
              <a:gd name="connsiteY2276" fmla="*/ 2869567 h 6367455"/>
              <a:gd name="connsiteX2277" fmla="*/ 1181926 w 6891715"/>
              <a:gd name="connsiteY2277" fmla="*/ 2869567 h 6367455"/>
              <a:gd name="connsiteX2278" fmla="*/ 1192395 w 6891715"/>
              <a:gd name="connsiteY2278" fmla="*/ 2865437 h 6367455"/>
              <a:gd name="connsiteX2279" fmla="*/ 1202229 w 6891715"/>
              <a:gd name="connsiteY2279" fmla="*/ 2871474 h 6367455"/>
              <a:gd name="connsiteX2280" fmla="*/ 1213649 w 6891715"/>
              <a:gd name="connsiteY2280" fmla="*/ 2881003 h 6367455"/>
              <a:gd name="connsiteX2281" fmla="*/ 1216822 w 6891715"/>
              <a:gd name="connsiteY2281" fmla="*/ 2874650 h 6367455"/>
              <a:gd name="connsiteX2282" fmla="*/ 1224436 w 6891715"/>
              <a:gd name="connsiteY2282" fmla="*/ 2874650 h 6367455"/>
              <a:gd name="connsiteX2283" fmla="*/ 1233952 w 6891715"/>
              <a:gd name="connsiteY2283" fmla="*/ 2881639 h 6367455"/>
              <a:gd name="connsiteX2284" fmla="*/ 1241249 w 6891715"/>
              <a:gd name="connsiteY2284" fmla="*/ 2885769 h 6367455"/>
              <a:gd name="connsiteX2285" fmla="*/ 1253941 w 6891715"/>
              <a:gd name="connsiteY2285" fmla="*/ 2879415 h 6367455"/>
              <a:gd name="connsiteX2286" fmla="*/ 1279635 w 6891715"/>
              <a:gd name="connsiteY2286" fmla="*/ 2869567 h 6367455"/>
              <a:gd name="connsiteX2287" fmla="*/ 1295496 w 6891715"/>
              <a:gd name="connsiteY2287" fmla="*/ 2879097 h 6367455"/>
              <a:gd name="connsiteX2288" fmla="*/ 1311040 w 6891715"/>
              <a:gd name="connsiteY2288" fmla="*/ 2868614 h 6367455"/>
              <a:gd name="connsiteX2289" fmla="*/ 3854360 w 6891715"/>
              <a:gd name="connsiteY2289" fmla="*/ 2852734 h 6367455"/>
              <a:gd name="connsiteX2290" fmla="*/ 3865180 w 6891715"/>
              <a:gd name="connsiteY2290" fmla="*/ 2862282 h 6367455"/>
              <a:gd name="connsiteX2291" fmla="*/ 3876638 w 6891715"/>
              <a:gd name="connsiteY2291" fmla="*/ 2875649 h 6367455"/>
              <a:gd name="connsiteX2292" fmla="*/ 3876001 w 6891715"/>
              <a:gd name="connsiteY2292" fmla="*/ 2885198 h 6367455"/>
              <a:gd name="connsiteX2293" fmla="*/ 3865499 w 6891715"/>
              <a:gd name="connsiteY2293" fmla="*/ 2882333 h 6367455"/>
              <a:gd name="connsiteX2294" fmla="*/ 3855951 w 6891715"/>
              <a:gd name="connsiteY2294" fmla="*/ 2890927 h 6367455"/>
              <a:gd name="connsiteX2295" fmla="*/ 3847358 w 6891715"/>
              <a:gd name="connsiteY2295" fmla="*/ 2901431 h 6367455"/>
              <a:gd name="connsiteX2296" fmla="*/ 3832718 w 6891715"/>
              <a:gd name="connsiteY2296" fmla="*/ 2908115 h 6367455"/>
              <a:gd name="connsiteX2297" fmla="*/ 3829536 w 6891715"/>
              <a:gd name="connsiteY2297" fmla="*/ 2924031 h 6367455"/>
              <a:gd name="connsiteX2298" fmla="*/ 3797710 w 6891715"/>
              <a:gd name="connsiteY2298" fmla="*/ 2916709 h 6367455"/>
              <a:gd name="connsiteX2299" fmla="*/ 3790390 w 6891715"/>
              <a:gd name="connsiteY2299" fmla="*/ 2923077 h 6367455"/>
              <a:gd name="connsiteX2300" fmla="*/ 3787526 w 6891715"/>
              <a:gd name="connsiteY2300" fmla="*/ 2947269 h 6367455"/>
              <a:gd name="connsiteX2301" fmla="*/ 3764293 w 6891715"/>
              <a:gd name="connsiteY2301" fmla="*/ 2978145 h 6367455"/>
              <a:gd name="connsiteX2302" fmla="*/ 3751562 w 6891715"/>
              <a:gd name="connsiteY2302" fmla="*/ 2960319 h 6367455"/>
              <a:gd name="connsiteX2303" fmla="*/ 3758564 w 6891715"/>
              <a:gd name="connsiteY2303" fmla="*/ 2947588 h 6367455"/>
              <a:gd name="connsiteX2304" fmla="*/ 3777978 w 6891715"/>
              <a:gd name="connsiteY2304" fmla="*/ 2940264 h 6367455"/>
              <a:gd name="connsiteX2305" fmla="*/ 3778933 w 6891715"/>
              <a:gd name="connsiteY2305" fmla="*/ 2933896 h 6367455"/>
              <a:gd name="connsiteX2306" fmla="*/ 3755063 w 6891715"/>
              <a:gd name="connsiteY2306" fmla="*/ 2912890 h 6367455"/>
              <a:gd name="connsiteX2307" fmla="*/ 3743288 w 6891715"/>
              <a:gd name="connsiteY2307" fmla="*/ 2896019 h 6367455"/>
              <a:gd name="connsiteX2308" fmla="*/ 3761428 w 6891715"/>
              <a:gd name="connsiteY2308" fmla="*/ 2894747 h 6367455"/>
              <a:gd name="connsiteX2309" fmla="*/ 3746152 w 6891715"/>
              <a:gd name="connsiteY2309" fmla="*/ 2870875 h 6367455"/>
              <a:gd name="connsiteX2310" fmla="*/ 3751562 w 6891715"/>
              <a:gd name="connsiteY2310" fmla="*/ 2865465 h 6367455"/>
              <a:gd name="connsiteX2311" fmla="*/ 3772886 w 6891715"/>
              <a:gd name="connsiteY2311" fmla="*/ 2879787 h 6367455"/>
              <a:gd name="connsiteX2312" fmla="*/ 3775114 w 6891715"/>
              <a:gd name="connsiteY2312" fmla="*/ 2869284 h 6367455"/>
              <a:gd name="connsiteX2313" fmla="*/ 3789753 w 6891715"/>
              <a:gd name="connsiteY2313" fmla="*/ 2876604 h 6367455"/>
              <a:gd name="connsiteX2314" fmla="*/ 3779251 w 6891715"/>
              <a:gd name="connsiteY2314" fmla="*/ 2869284 h 6367455"/>
              <a:gd name="connsiteX2315" fmla="*/ 3802165 w 6891715"/>
              <a:gd name="connsiteY2315" fmla="*/ 2853370 h 6367455"/>
              <a:gd name="connsiteX2316" fmla="*/ 3818397 w 6891715"/>
              <a:gd name="connsiteY2316" fmla="*/ 2857190 h 6367455"/>
              <a:gd name="connsiteX2317" fmla="*/ 3881509 w 6891715"/>
              <a:gd name="connsiteY2317" fmla="*/ 2838447 h 6367455"/>
              <a:gd name="connsiteX2318" fmla="*/ 3889338 w 6891715"/>
              <a:gd name="connsiteY2318" fmla="*/ 2856748 h 6367455"/>
              <a:gd name="connsiteX2319" fmla="*/ 3879552 w 6891715"/>
              <a:gd name="connsiteY2319" fmla="*/ 2865433 h 6367455"/>
              <a:gd name="connsiteX2320" fmla="*/ 3866503 w 6891715"/>
              <a:gd name="connsiteY2320" fmla="*/ 2857058 h 6367455"/>
              <a:gd name="connsiteX2321" fmla="*/ 3865525 w 6891715"/>
              <a:gd name="connsiteY2321" fmla="*/ 2845582 h 6367455"/>
              <a:gd name="connsiteX2322" fmla="*/ 1378190 w 6891715"/>
              <a:gd name="connsiteY2322" fmla="*/ 2819397 h 6367455"/>
              <a:gd name="connsiteX2323" fmla="*/ 1384271 w 6891715"/>
              <a:gd name="connsiteY2323" fmla="*/ 2826202 h 6367455"/>
              <a:gd name="connsiteX2324" fmla="*/ 1377514 w 6891715"/>
              <a:gd name="connsiteY2324" fmla="*/ 2838446 h 6367455"/>
              <a:gd name="connsiteX2325" fmla="*/ 1370758 w 6891715"/>
              <a:gd name="connsiteY2325" fmla="*/ 2834024 h 6367455"/>
              <a:gd name="connsiteX2326" fmla="*/ 1368393 w 6891715"/>
              <a:gd name="connsiteY2326" fmla="*/ 2823820 h 6367455"/>
              <a:gd name="connsiteX2327" fmla="*/ 1342224 w 6891715"/>
              <a:gd name="connsiteY2327" fmla="*/ 2803518 h 6367455"/>
              <a:gd name="connsiteX2328" fmla="*/ 1357279 w 6891715"/>
              <a:gd name="connsiteY2328" fmla="*/ 2821795 h 6367455"/>
              <a:gd name="connsiteX2329" fmla="*/ 1344734 w 6891715"/>
              <a:gd name="connsiteY2329" fmla="*/ 2828923 h 6367455"/>
              <a:gd name="connsiteX2330" fmla="*/ 1331875 w 6891715"/>
              <a:gd name="connsiteY2330" fmla="*/ 2819010 h 6367455"/>
              <a:gd name="connsiteX2331" fmla="*/ 1331875 w 6891715"/>
              <a:gd name="connsiteY2331" fmla="*/ 2809712 h 6367455"/>
              <a:gd name="connsiteX2332" fmla="*/ 3807906 w 6891715"/>
              <a:gd name="connsiteY2332" fmla="*/ 2778119 h 6367455"/>
              <a:gd name="connsiteX2333" fmla="*/ 3833399 w 6891715"/>
              <a:gd name="connsiteY2333" fmla="*/ 2780025 h 6367455"/>
              <a:gd name="connsiteX2334" fmla="*/ 3843278 w 6891715"/>
              <a:gd name="connsiteY2334" fmla="*/ 2793676 h 6367455"/>
              <a:gd name="connsiteX2335" fmla="*/ 3849651 w 6891715"/>
              <a:gd name="connsiteY2335" fmla="*/ 2810504 h 6367455"/>
              <a:gd name="connsiteX2336" fmla="*/ 3844552 w 6891715"/>
              <a:gd name="connsiteY2336" fmla="*/ 2813998 h 6367455"/>
              <a:gd name="connsiteX2337" fmla="*/ 3839135 w 6891715"/>
              <a:gd name="connsiteY2337" fmla="*/ 2808599 h 6367455"/>
              <a:gd name="connsiteX2338" fmla="*/ 3830531 w 6891715"/>
              <a:gd name="connsiteY2338" fmla="*/ 2814950 h 6367455"/>
              <a:gd name="connsiteX2339" fmla="*/ 3823521 w 6891715"/>
              <a:gd name="connsiteY2339" fmla="*/ 2827653 h 6367455"/>
              <a:gd name="connsiteX2340" fmla="*/ 3817147 w 6891715"/>
              <a:gd name="connsiteY2340" fmla="*/ 2838447 h 6367455"/>
              <a:gd name="connsiteX2341" fmla="*/ 3804401 w 6891715"/>
              <a:gd name="connsiteY2341" fmla="*/ 2838447 h 6367455"/>
              <a:gd name="connsiteX2342" fmla="*/ 3793566 w 6891715"/>
              <a:gd name="connsiteY2342" fmla="*/ 2829241 h 6367455"/>
              <a:gd name="connsiteX2343" fmla="*/ 3795478 w 6891715"/>
              <a:gd name="connsiteY2343" fmla="*/ 2813362 h 6367455"/>
              <a:gd name="connsiteX2344" fmla="*/ 3778908 w 6891715"/>
              <a:gd name="connsiteY2344" fmla="*/ 2810187 h 6367455"/>
              <a:gd name="connsiteX2345" fmla="*/ 3765843 w 6891715"/>
              <a:gd name="connsiteY2345" fmla="*/ 2808281 h 6367455"/>
              <a:gd name="connsiteX2346" fmla="*/ 3762338 w 6891715"/>
              <a:gd name="connsiteY2346" fmla="*/ 2800976 h 6367455"/>
              <a:gd name="connsiteX2347" fmla="*/ 3780501 w 6891715"/>
              <a:gd name="connsiteY2347" fmla="*/ 2795579 h 6367455"/>
              <a:gd name="connsiteX2348" fmla="*/ 3793248 w 6891715"/>
              <a:gd name="connsiteY2348" fmla="*/ 2795262 h 6367455"/>
              <a:gd name="connsiteX2349" fmla="*/ 3802808 w 6891715"/>
              <a:gd name="connsiteY2349" fmla="*/ 2786692 h 6367455"/>
              <a:gd name="connsiteX2350" fmla="*/ 1396971 w 6891715"/>
              <a:gd name="connsiteY2350" fmla="*/ 2773356 h 6367455"/>
              <a:gd name="connsiteX2351" fmla="*/ 1389329 w 6891715"/>
              <a:gd name="connsiteY2351" fmla="*/ 2781295 h 6367455"/>
              <a:gd name="connsiteX2352" fmla="*/ 1382682 w 6891715"/>
              <a:gd name="connsiteY2352" fmla="*/ 2776589 h 6367455"/>
              <a:gd name="connsiteX2353" fmla="*/ 2732096 w 6891715"/>
              <a:gd name="connsiteY2353" fmla="*/ 2773211 h 6367455"/>
              <a:gd name="connsiteX2354" fmla="*/ 2750156 w 6891715"/>
              <a:gd name="connsiteY2354" fmla="*/ 2804578 h 6367455"/>
              <a:gd name="connsiteX2355" fmla="*/ 2750581 w 6891715"/>
              <a:gd name="connsiteY2355" fmla="*/ 2804292 h 6367455"/>
              <a:gd name="connsiteX2356" fmla="*/ 2732780 w 6891715"/>
              <a:gd name="connsiteY2356" fmla="*/ 2773363 h 6367455"/>
              <a:gd name="connsiteX2357" fmla="*/ 3884258 w 6891715"/>
              <a:gd name="connsiteY2357" fmla="*/ 2770182 h 6367455"/>
              <a:gd name="connsiteX2358" fmla="*/ 3886163 w 6891715"/>
              <a:gd name="connsiteY2358" fmla="*/ 2783610 h 6367455"/>
              <a:gd name="connsiteX2359" fmla="*/ 3875685 w 6891715"/>
              <a:gd name="connsiteY2359" fmla="*/ 2782673 h 6367455"/>
              <a:gd name="connsiteX2360" fmla="*/ 3875368 w 6891715"/>
              <a:gd name="connsiteY2360" fmla="*/ 2783610 h 6367455"/>
              <a:gd name="connsiteX2361" fmla="*/ 3874098 w 6891715"/>
              <a:gd name="connsiteY2361" fmla="*/ 2785484 h 6367455"/>
              <a:gd name="connsiteX2362" fmla="*/ 3872510 w 6891715"/>
              <a:gd name="connsiteY2362" fmla="*/ 2787358 h 6367455"/>
              <a:gd name="connsiteX2363" fmla="*/ 3871240 w 6891715"/>
              <a:gd name="connsiteY2363" fmla="*/ 2788607 h 6367455"/>
              <a:gd name="connsiteX2364" fmla="*/ 3870288 w 6891715"/>
              <a:gd name="connsiteY2364" fmla="*/ 2788920 h 6367455"/>
              <a:gd name="connsiteX2365" fmla="*/ 3869653 w 6891715"/>
              <a:gd name="connsiteY2365" fmla="*/ 2789232 h 6367455"/>
              <a:gd name="connsiteX2366" fmla="*/ 3869335 w 6891715"/>
              <a:gd name="connsiteY2366" fmla="*/ 2788920 h 6367455"/>
              <a:gd name="connsiteX2367" fmla="*/ 3868065 w 6891715"/>
              <a:gd name="connsiteY2367" fmla="*/ 2787983 h 6367455"/>
              <a:gd name="connsiteX2368" fmla="*/ 3866795 w 6891715"/>
              <a:gd name="connsiteY2368" fmla="*/ 2786421 h 6367455"/>
              <a:gd name="connsiteX2369" fmla="*/ 3866160 w 6891715"/>
              <a:gd name="connsiteY2369" fmla="*/ 2784860 h 6367455"/>
              <a:gd name="connsiteX2370" fmla="*/ 3864573 w 6891715"/>
              <a:gd name="connsiteY2370" fmla="*/ 2781112 h 6367455"/>
              <a:gd name="connsiteX2371" fmla="*/ 3863938 w 6891715"/>
              <a:gd name="connsiteY2371" fmla="*/ 2779863 h 6367455"/>
              <a:gd name="connsiteX2372" fmla="*/ 3866160 w 6891715"/>
              <a:gd name="connsiteY2372" fmla="*/ 2771431 h 6367455"/>
              <a:gd name="connsiteX2373" fmla="*/ 1338644 w 6891715"/>
              <a:gd name="connsiteY2373" fmla="*/ 2765421 h 6367455"/>
              <a:gd name="connsiteX2374" fmla="*/ 1354715 w 6891715"/>
              <a:gd name="connsiteY2374" fmla="*/ 2768237 h 6367455"/>
              <a:gd name="connsiteX2375" fmla="*/ 1360499 w 6891715"/>
              <a:gd name="connsiteY2375" fmla="*/ 2776688 h 6367455"/>
              <a:gd name="connsiteX2376" fmla="*/ 1357286 w 6891715"/>
              <a:gd name="connsiteY2376" fmla="*/ 2788270 h 6367455"/>
              <a:gd name="connsiteX2377" fmla="*/ 1363714 w 6891715"/>
              <a:gd name="connsiteY2377" fmla="*/ 2796720 h 6367455"/>
              <a:gd name="connsiteX2378" fmla="*/ 1379783 w 6891715"/>
              <a:gd name="connsiteY2378" fmla="*/ 2783575 h 6367455"/>
              <a:gd name="connsiteX2379" fmla="*/ 1389426 w 6891715"/>
              <a:gd name="connsiteY2379" fmla="*/ 2792027 h 6367455"/>
              <a:gd name="connsiteX2380" fmla="*/ 1395855 w 6891715"/>
              <a:gd name="connsiteY2380" fmla="*/ 2797346 h 6367455"/>
              <a:gd name="connsiteX2381" fmla="*/ 1409674 w 6891715"/>
              <a:gd name="connsiteY2381" fmla="*/ 2792965 h 6367455"/>
              <a:gd name="connsiteX2382" fmla="*/ 1404532 w 6891715"/>
              <a:gd name="connsiteY2382" fmla="*/ 2806422 h 6367455"/>
              <a:gd name="connsiteX2383" fmla="*/ 1389426 w 6891715"/>
              <a:gd name="connsiteY2383" fmla="*/ 2809869 h 6367455"/>
              <a:gd name="connsiteX2384" fmla="*/ 1382998 w 6891715"/>
              <a:gd name="connsiteY2384" fmla="*/ 2792027 h 6367455"/>
              <a:gd name="connsiteX2385" fmla="*/ 1357286 w 6891715"/>
              <a:gd name="connsiteY2385" fmla="*/ 2807990 h 6367455"/>
              <a:gd name="connsiteX2386" fmla="*/ 1349572 w 6891715"/>
              <a:gd name="connsiteY2386" fmla="*/ 2801727 h 6367455"/>
              <a:gd name="connsiteX2387" fmla="*/ 1338965 w 6891715"/>
              <a:gd name="connsiteY2387" fmla="*/ 2800786 h 6367455"/>
              <a:gd name="connsiteX2388" fmla="*/ 1330289 w 6891715"/>
              <a:gd name="connsiteY2388" fmla="*/ 2789522 h 6367455"/>
              <a:gd name="connsiteX2389" fmla="*/ 4266528 w 6891715"/>
              <a:gd name="connsiteY2389" fmla="*/ 2764378 h 6367455"/>
              <a:gd name="connsiteX2390" fmla="*/ 4255416 w 6891715"/>
              <a:gd name="connsiteY2390" fmla="*/ 2776749 h 6367455"/>
              <a:gd name="connsiteX2391" fmla="*/ 4246843 w 6891715"/>
              <a:gd name="connsiteY2391" fmla="*/ 2786583 h 6367455"/>
              <a:gd name="connsiteX2392" fmla="*/ 4240493 w 6891715"/>
              <a:gd name="connsiteY2392" fmla="*/ 2794194 h 6367455"/>
              <a:gd name="connsiteX2393" fmla="*/ 4238588 w 6891715"/>
              <a:gd name="connsiteY2393" fmla="*/ 2797365 h 6367455"/>
              <a:gd name="connsiteX2394" fmla="*/ 4237001 w 6891715"/>
              <a:gd name="connsiteY2394" fmla="*/ 2801168 h 6367455"/>
              <a:gd name="connsiteX2395" fmla="*/ 4236048 w 6891715"/>
              <a:gd name="connsiteY2395" fmla="*/ 2805297 h 6367455"/>
              <a:gd name="connsiteX2396" fmla="*/ 4235413 w 6891715"/>
              <a:gd name="connsiteY2396" fmla="*/ 2809735 h 6367455"/>
              <a:gd name="connsiteX2397" fmla="*/ 4234778 w 6891715"/>
              <a:gd name="connsiteY2397" fmla="*/ 2816400 h 6367455"/>
              <a:gd name="connsiteX2398" fmla="*/ 4234461 w 6891715"/>
              <a:gd name="connsiteY2398" fmla="*/ 2819572 h 6367455"/>
              <a:gd name="connsiteX2399" fmla="*/ 4254146 w 6891715"/>
              <a:gd name="connsiteY2399" fmla="*/ 2828459 h 6367455"/>
              <a:gd name="connsiteX2400" fmla="*/ 4251606 w 6891715"/>
              <a:gd name="connsiteY2400" fmla="*/ 2849076 h 6367455"/>
              <a:gd name="connsiteX2401" fmla="*/ 4262401 w 6891715"/>
              <a:gd name="connsiteY2401" fmla="*/ 2891579 h 6367455"/>
              <a:gd name="connsiteX2402" fmla="*/ 4276371 w 6891715"/>
              <a:gd name="connsiteY2402" fmla="*/ 2915372 h 6367455"/>
              <a:gd name="connsiteX2403" fmla="*/ 4285578 w 6891715"/>
              <a:gd name="connsiteY2403" fmla="*/ 2923936 h 6367455"/>
              <a:gd name="connsiteX2404" fmla="*/ 4290658 w 6891715"/>
              <a:gd name="connsiteY2404" fmla="*/ 2940748 h 6367455"/>
              <a:gd name="connsiteX2405" fmla="*/ 4301453 w 6891715"/>
              <a:gd name="connsiteY2405" fmla="*/ 2941065 h 6367455"/>
              <a:gd name="connsiteX2406" fmla="*/ 4301578 w 6891715"/>
              <a:gd name="connsiteY2406" fmla="*/ 2941217 h 6367455"/>
              <a:gd name="connsiteX2407" fmla="*/ 4306221 w 6891715"/>
              <a:gd name="connsiteY2407" fmla="*/ 2941461 h 6367455"/>
              <a:gd name="connsiteX2408" fmla="*/ 4319241 w 6891715"/>
              <a:gd name="connsiteY2408" fmla="*/ 2956380 h 6367455"/>
              <a:gd name="connsiteX2409" fmla="*/ 4323369 w 6891715"/>
              <a:gd name="connsiteY2409" fmla="*/ 2975426 h 6367455"/>
              <a:gd name="connsiteX2410" fmla="*/ 4340199 w 6891715"/>
              <a:gd name="connsiteY2410" fmla="*/ 2977966 h 6367455"/>
              <a:gd name="connsiteX2411" fmla="*/ 4348773 w 6891715"/>
              <a:gd name="connsiteY2411" fmla="*/ 2967807 h 6367455"/>
              <a:gd name="connsiteX2412" fmla="*/ 4348456 w 6891715"/>
              <a:gd name="connsiteY2412" fmla="*/ 2950666 h 6367455"/>
              <a:gd name="connsiteX2413" fmla="*/ 4341787 w 6891715"/>
              <a:gd name="connsiteY2413" fmla="*/ 2924319 h 6367455"/>
              <a:gd name="connsiteX2414" fmla="*/ 4330990 w 6891715"/>
              <a:gd name="connsiteY2414" fmla="*/ 2916701 h 6367455"/>
              <a:gd name="connsiteX2415" fmla="*/ 4315112 w 6891715"/>
              <a:gd name="connsiteY2415" fmla="*/ 2924002 h 6367455"/>
              <a:gd name="connsiteX2416" fmla="*/ 4298282 w 6891715"/>
              <a:gd name="connsiteY2416" fmla="*/ 2924319 h 6367455"/>
              <a:gd name="connsiteX2417" fmla="*/ 4287803 w 6891715"/>
              <a:gd name="connsiteY2417" fmla="*/ 2904956 h 6367455"/>
              <a:gd name="connsiteX2418" fmla="*/ 4291296 w 6891715"/>
              <a:gd name="connsiteY2418" fmla="*/ 2892258 h 6367455"/>
              <a:gd name="connsiteX2419" fmla="*/ 4296059 w 6891715"/>
              <a:gd name="connsiteY2419" fmla="*/ 2881148 h 6367455"/>
              <a:gd name="connsiteX2420" fmla="*/ 4313525 w 6891715"/>
              <a:gd name="connsiteY2420" fmla="*/ 2869719 h 6367455"/>
              <a:gd name="connsiteX2421" fmla="*/ 4312890 w 6891715"/>
              <a:gd name="connsiteY2421" fmla="*/ 2841468 h 6367455"/>
              <a:gd name="connsiteX2422" fmla="*/ 4309396 w 6891715"/>
              <a:gd name="connsiteY2422" fmla="*/ 2811629 h 6367455"/>
              <a:gd name="connsiteX2423" fmla="*/ 4314477 w 6891715"/>
              <a:gd name="connsiteY2423" fmla="*/ 2787822 h 6367455"/>
              <a:gd name="connsiteX2424" fmla="*/ 4313842 w 6891715"/>
              <a:gd name="connsiteY2424" fmla="*/ 2784012 h 6367455"/>
              <a:gd name="connsiteX2425" fmla="*/ 4314747 w 6891715"/>
              <a:gd name="connsiteY2425" fmla="*/ 2782557 h 6367455"/>
              <a:gd name="connsiteX2426" fmla="*/ 4312883 w 6891715"/>
              <a:gd name="connsiteY2426" fmla="*/ 2774845 h 6367455"/>
              <a:gd name="connsiteX2427" fmla="*/ 4295421 w 6891715"/>
              <a:gd name="connsiteY2427" fmla="*/ 2783093 h 6367455"/>
              <a:gd name="connsiteX2428" fmla="*/ 4293833 w 6891715"/>
              <a:gd name="connsiteY2428" fmla="*/ 2772624 h 6367455"/>
              <a:gd name="connsiteX2429" fmla="*/ 1361090 w 6891715"/>
              <a:gd name="connsiteY2429" fmla="*/ 2755895 h 6367455"/>
              <a:gd name="connsiteX2430" fmla="*/ 1374745 w 6891715"/>
              <a:gd name="connsiteY2430" fmla="*/ 2758673 h 6367455"/>
              <a:gd name="connsiteX2431" fmla="*/ 1365217 w 6891715"/>
              <a:gd name="connsiteY2431" fmla="*/ 2767009 h 6367455"/>
              <a:gd name="connsiteX2432" fmla="*/ 1358867 w 6891715"/>
              <a:gd name="connsiteY2432" fmla="*/ 2760834 h 6367455"/>
              <a:gd name="connsiteX2433" fmla="*/ 1409438 w 6891715"/>
              <a:gd name="connsiteY2433" fmla="*/ 2754306 h 6367455"/>
              <a:gd name="connsiteX2434" fmla="*/ 1411262 w 6891715"/>
              <a:gd name="connsiteY2434" fmla="*/ 2765420 h 6367455"/>
              <a:gd name="connsiteX2435" fmla="*/ 1396971 w 6891715"/>
              <a:gd name="connsiteY2435" fmla="*/ 2761379 h 6367455"/>
              <a:gd name="connsiteX2436" fmla="*/ 1423961 w 6891715"/>
              <a:gd name="connsiteY2436" fmla="*/ 2730494 h 6367455"/>
              <a:gd name="connsiteX2437" fmla="*/ 1419616 w 6891715"/>
              <a:gd name="connsiteY2437" fmla="*/ 2737694 h 6367455"/>
              <a:gd name="connsiteX2438" fmla="*/ 1398559 w 6891715"/>
              <a:gd name="connsiteY2438" fmla="*/ 2752719 h 6367455"/>
              <a:gd name="connsiteX2439" fmla="*/ 1399227 w 6891715"/>
              <a:gd name="connsiteY2439" fmla="*/ 2740198 h 6367455"/>
              <a:gd name="connsiteX2440" fmla="*/ 1410592 w 6891715"/>
              <a:gd name="connsiteY2440" fmla="*/ 2730808 h 6367455"/>
              <a:gd name="connsiteX2441" fmla="*/ 1377050 w 6891715"/>
              <a:gd name="connsiteY2441" fmla="*/ 2728907 h 6367455"/>
              <a:gd name="connsiteX2442" fmla="*/ 1374767 w 6891715"/>
              <a:gd name="connsiteY2442" fmla="*/ 2734996 h 6367455"/>
              <a:gd name="connsiteX2443" fmla="*/ 1385859 w 6891715"/>
              <a:gd name="connsiteY2443" fmla="*/ 2743825 h 6367455"/>
              <a:gd name="connsiteX2444" fmla="*/ 1382923 w 6891715"/>
              <a:gd name="connsiteY2444" fmla="*/ 2751131 h 6367455"/>
              <a:gd name="connsiteX2445" fmla="*/ 1372483 w 6891715"/>
              <a:gd name="connsiteY2445" fmla="*/ 2741391 h 6367455"/>
              <a:gd name="connsiteX2446" fmla="*/ 1362043 w 6891715"/>
              <a:gd name="connsiteY2446" fmla="*/ 2739260 h 6367455"/>
              <a:gd name="connsiteX2447" fmla="*/ 1368241 w 6891715"/>
              <a:gd name="connsiteY2447" fmla="*/ 2731039 h 6367455"/>
              <a:gd name="connsiteX2448" fmla="*/ 2164892 w 6891715"/>
              <a:gd name="connsiteY2448" fmla="*/ 2724151 h 6367455"/>
              <a:gd name="connsiteX2449" fmla="*/ 2168495 w 6891715"/>
              <a:gd name="connsiteY2449" fmla="*/ 2736589 h 6367455"/>
              <a:gd name="connsiteX2450" fmla="*/ 2163389 w 6891715"/>
              <a:gd name="connsiteY2450" fmla="*/ 2754314 h 6367455"/>
              <a:gd name="connsiteX2451" fmla="*/ 2157383 w 6891715"/>
              <a:gd name="connsiteY2451" fmla="*/ 2749028 h 6367455"/>
              <a:gd name="connsiteX2452" fmla="*/ 2160986 w 6891715"/>
              <a:gd name="connsiteY2452" fmla="*/ 2729437 h 6367455"/>
              <a:gd name="connsiteX2453" fmla="*/ 4327488 w 6891715"/>
              <a:gd name="connsiteY2453" fmla="*/ 2719966 h 6367455"/>
              <a:gd name="connsiteX2454" fmla="*/ 4324631 w 6891715"/>
              <a:gd name="connsiteY2454" fmla="*/ 2731387 h 6367455"/>
              <a:gd name="connsiteX2455" fmla="*/ 4318281 w 6891715"/>
              <a:gd name="connsiteY2455" fmla="*/ 2738683 h 6367455"/>
              <a:gd name="connsiteX2456" fmla="*/ 4321773 w 6891715"/>
              <a:gd name="connsiteY2456" fmla="*/ 2741538 h 6367455"/>
              <a:gd name="connsiteX2457" fmla="*/ 4328442 w 6891715"/>
              <a:gd name="connsiteY2457" fmla="*/ 2741272 h 6367455"/>
              <a:gd name="connsiteX2458" fmla="*/ 4328450 w 6891715"/>
              <a:gd name="connsiteY2458" fmla="*/ 2741158 h 6367455"/>
              <a:gd name="connsiteX2459" fmla="*/ 4334483 w 6891715"/>
              <a:gd name="connsiteY2459" fmla="*/ 2740523 h 6367455"/>
              <a:gd name="connsiteX2460" fmla="*/ 4337341 w 6891715"/>
              <a:gd name="connsiteY2460" fmla="*/ 2744333 h 6367455"/>
              <a:gd name="connsiteX2461" fmla="*/ 4332578 w 6891715"/>
              <a:gd name="connsiteY2461" fmla="*/ 2758299 h 6367455"/>
              <a:gd name="connsiteX2462" fmla="*/ 4344962 w 6891715"/>
              <a:gd name="connsiteY2462" fmla="*/ 2741476 h 6367455"/>
              <a:gd name="connsiteX2463" fmla="*/ 4339564 w 6891715"/>
              <a:gd name="connsiteY2463" fmla="*/ 2735126 h 6367455"/>
              <a:gd name="connsiteX2464" fmla="*/ 4346233 w 6891715"/>
              <a:gd name="connsiteY2464" fmla="*/ 2732904 h 6367455"/>
              <a:gd name="connsiteX2465" fmla="*/ 4338929 w 6891715"/>
              <a:gd name="connsiteY2465" fmla="*/ 2726874 h 6367455"/>
              <a:gd name="connsiteX2466" fmla="*/ 4330355 w 6891715"/>
              <a:gd name="connsiteY2466" fmla="*/ 2721794 h 6367455"/>
              <a:gd name="connsiteX2467" fmla="*/ 4330404 w 6891715"/>
              <a:gd name="connsiteY2467" fmla="*/ 2721310 h 6367455"/>
              <a:gd name="connsiteX2468" fmla="*/ 3421026 w 6891715"/>
              <a:gd name="connsiteY2468" fmla="*/ 2717795 h 6367455"/>
              <a:gd name="connsiteX2469" fmla="*/ 3419502 w 6891715"/>
              <a:gd name="connsiteY2469" fmla="*/ 2733233 h 6367455"/>
              <a:gd name="connsiteX2470" fmla="*/ 3412190 w 6891715"/>
              <a:gd name="connsiteY2470" fmla="*/ 2746371 h 6367455"/>
              <a:gd name="connsiteX2471" fmla="*/ 3403050 w 6891715"/>
              <a:gd name="connsiteY2471" fmla="*/ 2734218 h 6367455"/>
              <a:gd name="connsiteX2472" fmla="*/ 3396042 w 6891715"/>
              <a:gd name="connsiteY2472" fmla="*/ 2735861 h 6367455"/>
              <a:gd name="connsiteX2473" fmla="*/ 3390863 w 6891715"/>
              <a:gd name="connsiteY2473" fmla="*/ 2722724 h 6367455"/>
              <a:gd name="connsiteX2474" fmla="*/ 3403050 w 6891715"/>
              <a:gd name="connsiteY2474" fmla="*/ 2724693 h 6367455"/>
              <a:gd name="connsiteX2475" fmla="*/ 3342285 w 6891715"/>
              <a:gd name="connsiteY2475" fmla="*/ 2709858 h 6367455"/>
              <a:gd name="connsiteX2476" fmla="*/ 3349588 w 6891715"/>
              <a:gd name="connsiteY2476" fmla="*/ 2718830 h 6367455"/>
              <a:gd name="connsiteX2477" fmla="*/ 3337840 w 6891715"/>
              <a:gd name="connsiteY2477" fmla="*/ 2725733 h 6367455"/>
              <a:gd name="connsiteX2478" fmla="*/ 3327363 w 6891715"/>
              <a:gd name="connsiteY2478" fmla="*/ 2714687 h 6367455"/>
              <a:gd name="connsiteX2479" fmla="*/ 3433725 w 6891715"/>
              <a:gd name="connsiteY2479" fmla="*/ 2679697 h 6367455"/>
              <a:gd name="connsiteX2480" fmla="*/ 3429527 w 6891715"/>
              <a:gd name="connsiteY2480" fmla="*/ 2689174 h 6367455"/>
              <a:gd name="connsiteX2481" fmla="*/ 3426298 w 6891715"/>
              <a:gd name="connsiteY2481" fmla="*/ 2696367 h 6367455"/>
              <a:gd name="connsiteX2482" fmla="*/ 3424361 w 6891715"/>
              <a:gd name="connsiteY2482" fmla="*/ 2701596 h 6367455"/>
              <a:gd name="connsiteX2483" fmla="*/ 3424038 w 6891715"/>
              <a:gd name="connsiteY2483" fmla="*/ 2701922 h 6367455"/>
              <a:gd name="connsiteX2484" fmla="*/ 3423715 w 6891715"/>
              <a:gd name="connsiteY2484" fmla="*/ 2701922 h 6367455"/>
              <a:gd name="connsiteX2485" fmla="*/ 3422101 w 6891715"/>
              <a:gd name="connsiteY2485" fmla="*/ 2701268 h 6367455"/>
              <a:gd name="connsiteX2486" fmla="*/ 3420809 w 6891715"/>
              <a:gd name="connsiteY2486" fmla="*/ 2699306 h 6367455"/>
              <a:gd name="connsiteX2487" fmla="*/ 3418872 w 6891715"/>
              <a:gd name="connsiteY2487" fmla="*/ 2697020 h 6367455"/>
              <a:gd name="connsiteX2488" fmla="*/ 3415643 w 6891715"/>
              <a:gd name="connsiteY2488" fmla="*/ 2692771 h 6367455"/>
              <a:gd name="connsiteX2489" fmla="*/ 3414675 w 6891715"/>
              <a:gd name="connsiteY2489" fmla="*/ 2690483 h 6367455"/>
              <a:gd name="connsiteX2490" fmla="*/ 2171036 w 6891715"/>
              <a:gd name="connsiteY2490" fmla="*/ 2678115 h 6367455"/>
              <a:gd name="connsiteX2491" fmla="*/ 2181830 w 6891715"/>
              <a:gd name="connsiteY2491" fmla="*/ 2678115 h 6367455"/>
              <a:gd name="connsiteX2492" fmla="*/ 2174210 w 6891715"/>
              <a:gd name="connsiteY2492" fmla="*/ 2694674 h 6367455"/>
              <a:gd name="connsiteX2493" fmla="*/ 2185958 w 6891715"/>
              <a:gd name="connsiteY2493" fmla="*/ 2700844 h 6367455"/>
              <a:gd name="connsiteX2494" fmla="*/ 2190720 w 6891715"/>
              <a:gd name="connsiteY2494" fmla="*/ 2708312 h 6367455"/>
              <a:gd name="connsiteX2495" fmla="*/ 2182149 w 6891715"/>
              <a:gd name="connsiteY2495" fmla="*/ 2715780 h 6367455"/>
              <a:gd name="connsiteX2496" fmla="*/ 2188498 w 6891715"/>
              <a:gd name="connsiteY2496" fmla="*/ 2735262 h 6367455"/>
              <a:gd name="connsiteX2497" fmla="*/ 2181194 w 6891715"/>
              <a:gd name="connsiteY2497" fmla="*/ 2732015 h 6367455"/>
              <a:gd name="connsiteX2498" fmla="*/ 2166272 w 6891715"/>
              <a:gd name="connsiteY2498" fmla="*/ 2715130 h 6367455"/>
              <a:gd name="connsiteX2499" fmla="*/ 2163733 w 6891715"/>
              <a:gd name="connsiteY2499" fmla="*/ 2692401 h 6367455"/>
              <a:gd name="connsiteX2500" fmla="*/ 2164568 w 6891715"/>
              <a:gd name="connsiteY2500" fmla="*/ 2619379 h 6367455"/>
              <a:gd name="connsiteX2501" fmla="*/ 2170249 w 6891715"/>
              <a:gd name="connsiteY2501" fmla="*/ 2620019 h 6367455"/>
              <a:gd name="connsiteX2502" fmla="*/ 2179607 w 6891715"/>
              <a:gd name="connsiteY2502" fmla="*/ 2637322 h 6367455"/>
              <a:gd name="connsiteX2503" fmla="*/ 2175263 w 6891715"/>
              <a:gd name="connsiteY2503" fmla="*/ 2654303 h 6367455"/>
              <a:gd name="connsiteX2504" fmla="*/ 2160558 w 6891715"/>
              <a:gd name="connsiteY2504" fmla="*/ 2630913 h 6367455"/>
              <a:gd name="connsiteX2505" fmla="*/ 2201425 w 6891715"/>
              <a:gd name="connsiteY2505" fmla="*/ 2586041 h 6367455"/>
              <a:gd name="connsiteX2506" fmla="*/ 2209771 w 6891715"/>
              <a:gd name="connsiteY2506" fmla="*/ 2586041 h 6367455"/>
              <a:gd name="connsiteX2507" fmla="*/ 2207915 w 6891715"/>
              <a:gd name="connsiteY2507" fmla="*/ 2605552 h 6367455"/>
              <a:gd name="connsiteX2508" fmla="*/ 2181644 w 6891715"/>
              <a:gd name="connsiteY2508" fmla="*/ 2628902 h 6367455"/>
              <a:gd name="connsiteX2509" fmla="*/ 2174844 w 6891715"/>
              <a:gd name="connsiteY2509" fmla="*/ 2611949 h 6367455"/>
              <a:gd name="connsiteX2510" fmla="*/ 2180100 w 6891715"/>
              <a:gd name="connsiteY2510" fmla="*/ 2596276 h 6367455"/>
              <a:gd name="connsiteX2511" fmla="*/ 2148426 w 6891715"/>
              <a:gd name="connsiteY2511" fmla="*/ 2586041 h 6367455"/>
              <a:gd name="connsiteX2512" fmla="*/ 2154587 w 6891715"/>
              <a:gd name="connsiteY2512" fmla="*/ 2587629 h 6367455"/>
              <a:gd name="connsiteX2513" fmla="*/ 2166908 w 6891715"/>
              <a:gd name="connsiteY2513" fmla="*/ 2597153 h 6367455"/>
              <a:gd name="connsiteX2514" fmla="*/ 2158593 w 6891715"/>
              <a:gd name="connsiteY2514" fmla="*/ 2609854 h 6367455"/>
              <a:gd name="connsiteX2515" fmla="*/ 2152430 w 6891715"/>
              <a:gd name="connsiteY2515" fmla="*/ 2613028 h 6367455"/>
              <a:gd name="connsiteX2516" fmla="*/ 2146270 w 6891715"/>
              <a:gd name="connsiteY2516" fmla="*/ 2598423 h 6367455"/>
              <a:gd name="connsiteX2517" fmla="*/ 3682894 w 6891715"/>
              <a:gd name="connsiteY2517" fmla="*/ 2570157 h 6367455"/>
              <a:gd name="connsiteX2518" fmla="*/ 3694076 w 6891715"/>
              <a:gd name="connsiteY2518" fmla="*/ 2582121 h 6367455"/>
              <a:gd name="connsiteX2519" fmla="*/ 3689417 w 6891715"/>
              <a:gd name="connsiteY2519" fmla="*/ 2587620 h 6367455"/>
              <a:gd name="connsiteX2520" fmla="*/ 3679788 w 6891715"/>
              <a:gd name="connsiteY2520" fmla="*/ 2582121 h 6367455"/>
              <a:gd name="connsiteX2521" fmla="*/ 3730905 w 6891715"/>
              <a:gd name="connsiteY2521" fmla="*/ 2559046 h 6367455"/>
              <a:gd name="connsiteX2522" fmla="*/ 3735350 w 6891715"/>
              <a:gd name="connsiteY2522" fmla="*/ 2566983 h 6367455"/>
              <a:gd name="connsiteX2523" fmla="*/ 3733445 w 6891715"/>
              <a:gd name="connsiteY2523" fmla="*/ 2579682 h 6367455"/>
              <a:gd name="connsiteX2524" fmla="*/ 3722650 w 6891715"/>
              <a:gd name="connsiteY2524" fmla="*/ 2562220 h 6367455"/>
              <a:gd name="connsiteX2525" fmla="*/ 3713237 w 6891715"/>
              <a:gd name="connsiteY2525" fmla="*/ 2559046 h 6367455"/>
              <a:gd name="connsiteX2526" fmla="*/ 3716301 w 6891715"/>
              <a:gd name="connsiteY2526" fmla="*/ 2571115 h 6367455"/>
              <a:gd name="connsiteX2527" fmla="*/ 3704965 w 6891715"/>
              <a:gd name="connsiteY2527" fmla="*/ 2582856 h 6367455"/>
              <a:gd name="connsiteX2528" fmla="*/ 3698838 w 6891715"/>
              <a:gd name="connsiteY2528" fmla="*/ 2569810 h 6367455"/>
              <a:gd name="connsiteX2529" fmla="*/ 3699757 w 6891715"/>
              <a:gd name="connsiteY2529" fmla="*/ 2564591 h 6367455"/>
              <a:gd name="connsiteX2530" fmla="*/ 3751833 w 6891715"/>
              <a:gd name="connsiteY2530" fmla="*/ 2544760 h 6367455"/>
              <a:gd name="connsiteX2531" fmla="*/ 3757575 w 6891715"/>
              <a:gd name="connsiteY2531" fmla="*/ 2551108 h 6367455"/>
              <a:gd name="connsiteX2532" fmla="*/ 3756224 w 6891715"/>
              <a:gd name="connsiteY2532" fmla="*/ 2566981 h 6367455"/>
              <a:gd name="connsiteX2533" fmla="*/ 3748793 w 6891715"/>
              <a:gd name="connsiteY2533" fmla="*/ 2573332 h 6367455"/>
              <a:gd name="connsiteX2534" fmla="*/ 3741700 w 6891715"/>
              <a:gd name="connsiteY2534" fmla="*/ 2562855 h 6367455"/>
              <a:gd name="connsiteX2535" fmla="*/ 3826834 w 6891715"/>
              <a:gd name="connsiteY2535" fmla="*/ 2541584 h 6367455"/>
              <a:gd name="connsiteX2536" fmla="*/ 3829013 w 6891715"/>
              <a:gd name="connsiteY2536" fmla="*/ 2550995 h 6367455"/>
              <a:gd name="connsiteX2537" fmla="*/ 3819052 w 6891715"/>
              <a:gd name="connsiteY2537" fmla="*/ 2563541 h 6367455"/>
              <a:gd name="connsiteX2538" fmla="*/ 3813760 w 6891715"/>
              <a:gd name="connsiteY2538" fmla="*/ 2568873 h 6367455"/>
              <a:gd name="connsiteX2539" fmla="*/ 3810648 w 6891715"/>
              <a:gd name="connsiteY2539" fmla="*/ 2582361 h 6367455"/>
              <a:gd name="connsiteX2540" fmla="*/ 3808780 w 6891715"/>
              <a:gd name="connsiteY2540" fmla="*/ 2593970 h 6367455"/>
              <a:gd name="connsiteX2541" fmla="*/ 3795395 w 6891715"/>
              <a:gd name="connsiteY2541" fmla="*/ 2588949 h 6367455"/>
              <a:gd name="connsiteX2542" fmla="*/ 3790103 w 6891715"/>
              <a:gd name="connsiteY2542" fmla="*/ 2582361 h 6367455"/>
              <a:gd name="connsiteX2543" fmla="*/ 3781388 w 6891715"/>
              <a:gd name="connsiteY2543" fmla="*/ 2570128 h 6367455"/>
              <a:gd name="connsiteX2544" fmla="*/ 3787925 w 6891715"/>
              <a:gd name="connsiteY2544" fmla="*/ 2563854 h 6367455"/>
              <a:gd name="connsiteX2545" fmla="*/ 3815939 w 6891715"/>
              <a:gd name="connsiteY2545" fmla="*/ 2550995 h 6367455"/>
              <a:gd name="connsiteX2546" fmla="*/ 2138139 w 6891715"/>
              <a:gd name="connsiteY2546" fmla="*/ 2532068 h 6367455"/>
              <a:gd name="connsiteX2547" fmla="*/ 2144896 w 6891715"/>
              <a:gd name="connsiteY2547" fmla="*/ 2548103 h 6367455"/>
              <a:gd name="connsiteX2548" fmla="*/ 2152621 w 6891715"/>
              <a:gd name="connsiteY2548" fmla="*/ 2563818 h 6367455"/>
              <a:gd name="connsiteX2549" fmla="*/ 2132025 w 6891715"/>
              <a:gd name="connsiteY2549" fmla="*/ 2553556 h 6367455"/>
              <a:gd name="connsiteX2550" fmla="*/ 2128806 w 6891715"/>
              <a:gd name="connsiteY2550" fmla="*/ 2539442 h 6367455"/>
              <a:gd name="connsiteX2551" fmla="*/ 3770127 w 6891715"/>
              <a:gd name="connsiteY2551" fmla="*/ 2525711 h 6367455"/>
              <a:gd name="connsiteX2552" fmla="*/ 3779801 w 6891715"/>
              <a:gd name="connsiteY2552" fmla="*/ 2530439 h 6367455"/>
              <a:gd name="connsiteX2553" fmla="*/ 3779801 w 6891715"/>
              <a:gd name="connsiteY2553" fmla="*/ 2539220 h 6367455"/>
              <a:gd name="connsiteX2554" fmla="*/ 3769482 w 6891715"/>
              <a:gd name="connsiteY2554" fmla="*/ 2541584 h 6367455"/>
              <a:gd name="connsiteX2555" fmla="*/ 3759163 w 6891715"/>
              <a:gd name="connsiteY2555" fmla="*/ 2530439 h 6367455"/>
              <a:gd name="connsiteX2556" fmla="*/ 1526042 w 6891715"/>
              <a:gd name="connsiteY2556" fmla="*/ 2514597 h 6367455"/>
              <a:gd name="connsiteX2557" fmla="*/ 1532424 w 6891715"/>
              <a:gd name="connsiteY2557" fmla="*/ 2520947 h 6367455"/>
              <a:gd name="connsiteX2558" fmla="*/ 1541994 w 6891715"/>
              <a:gd name="connsiteY2558" fmla="*/ 2516503 h 6367455"/>
              <a:gd name="connsiteX2559" fmla="*/ 1549652 w 6891715"/>
              <a:gd name="connsiteY2559" fmla="*/ 2522534 h 6367455"/>
              <a:gd name="connsiteX2560" fmla="*/ 1540399 w 6891715"/>
              <a:gd name="connsiteY2560" fmla="*/ 2528884 h 6367455"/>
              <a:gd name="connsiteX2561" fmla="*/ 1547738 w 6891715"/>
              <a:gd name="connsiteY2561" fmla="*/ 2543806 h 6367455"/>
              <a:gd name="connsiteX2562" fmla="*/ 1540399 w 6891715"/>
              <a:gd name="connsiteY2562" fmla="*/ 2547933 h 6367455"/>
              <a:gd name="connsiteX2563" fmla="*/ 1539123 w 6891715"/>
              <a:gd name="connsiteY2563" fmla="*/ 2555552 h 6367455"/>
              <a:gd name="connsiteX2564" fmla="*/ 1557308 w 6891715"/>
              <a:gd name="connsiteY2564" fmla="*/ 2564759 h 6367455"/>
              <a:gd name="connsiteX2565" fmla="*/ 1554436 w 6891715"/>
              <a:gd name="connsiteY2565" fmla="*/ 2573331 h 6367455"/>
              <a:gd name="connsiteX2566" fmla="*/ 1550289 w 6891715"/>
              <a:gd name="connsiteY2566" fmla="*/ 2567934 h 6367455"/>
              <a:gd name="connsiteX2567" fmla="*/ 1544866 w 6891715"/>
              <a:gd name="connsiteY2567" fmla="*/ 2576505 h 6367455"/>
              <a:gd name="connsiteX2568" fmla="*/ 1544866 w 6891715"/>
              <a:gd name="connsiteY2568" fmla="*/ 2598732 h 6367455"/>
              <a:gd name="connsiteX2569" fmla="*/ 1535614 w 6891715"/>
              <a:gd name="connsiteY2569" fmla="*/ 2612385 h 6367455"/>
              <a:gd name="connsiteX2570" fmla="*/ 1530190 w 6891715"/>
              <a:gd name="connsiteY2570" fmla="*/ 2627309 h 6367455"/>
              <a:gd name="connsiteX2571" fmla="*/ 1518705 w 6891715"/>
              <a:gd name="connsiteY2571" fmla="*/ 2620005 h 6367455"/>
              <a:gd name="connsiteX2572" fmla="*/ 1529870 w 6891715"/>
              <a:gd name="connsiteY2572" fmla="*/ 2595556 h 6367455"/>
              <a:gd name="connsiteX2573" fmla="*/ 1532104 w 6891715"/>
              <a:gd name="connsiteY2573" fmla="*/ 2571426 h 6367455"/>
              <a:gd name="connsiteX2574" fmla="*/ 1531147 w 6891715"/>
              <a:gd name="connsiteY2574" fmla="*/ 2564124 h 6367455"/>
              <a:gd name="connsiteX2575" fmla="*/ 1522534 w 6891715"/>
              <a:gd name="connsiteY2575" fmla="*/ 2562855 h 6367455"/>
              <a:gd name="connsiteX2576" fmla="*/ 1510728 w 6891715"/>
              <a:gd name="connsiteY2576" fmla="*/ 2578728 h 6367455"/>
              <a:gd name="connsiteX2577" fmla="*/ 1490631 w 6891715"/>
              <a:gd name="connsiteY2577" fmla="*/ 2561267 h 6367455"/>
              <a:gd name="connsiteX2578" fmla="*/ 1491587 w 6891715"/>
              <a:gd name="connsiteY2578" fmla="*/ 2550472 h 6367455"/>
              <a:gd name="connsiteX2579" fmla="*/ 1513604 w 6891715"/>
              <a:gd name="connsiteY2579" fmla="*/ 2544123 h 6367455"/>
              <a:gd name="connsiteX2580" fmla="*/ 1519023 w 6891715"/>
              <a:gd name="connsiteY2580" fmla="*/ 2550472 h 6367455"/>
              <a:gd name="connsiteX2581" fmla="*/ 1520938 w 6891715"/>
              <a:gd name="connsiteY2581" fmla="*/ 2544123 h 6367455"/>
              <a:gd name="connsiteX2582" fmla="*/ 1516791 w 6891715"/>
              <a:gd name="connsiteY2582" fmla="*/ 2536822 h 6367455"/>
              <a:gd name="connsiteX2583" fmla="*/ 1520938 w 6891715"/>
              <a:gd name="connsiteY2583" fmla="*/ 2521900 h 6367455"/>
              <a:gd name="connsiteX2584" fmla="*/ 3554357 w 6891715"/>
              <a:gd name="connsiteY2584" fmla="*/ 2513011 h 6367455"/>
              <a:gd name="connsiteX2585" fmla="*/ 3581363 w 6891715"/>
              <a:gd name="connsiteY2585" fmla="*/ 2544986 h 6367455"/>
              <a:gd name="connsiteX2586" fmla="*/ 3565842 w 6891715"/>
              <a:gd name="connsiteY2586" fmla="*/ 2543105 h 6367455"/>
              <a:gd name="connsiteX2587" fmla="*/ 3567084 w 6891715"/>
              <a:gd name="connsiteY2587" fmla="*/ 2558779 h 6367455"/>
              <a:gd name="connsiteX2588" fmla="*/ 3559013 w 6891715"/>
              <a:gd name="connsiteY2588" fmla="*/ 2560659 h 6367455"/>
              <a:gd name="connsiteX2589" fmla="*/ 3559945 w 6891715"/>
              <a:gd name="connsiteY2589" fmla="*/ 2570064 h 6367455"/>
              <a:gd name="connsiteX2590" fmla="*/ 3575465 w 6891715"/>
              <a:gd name="connsiteY2590" fmla="*/ 2578214 h 6367455"/>
              <a:gd name="connsiteX2591" fmla="*/ 3568636 w 6891715"/>
              <a:gd name="connsiteY2591" fmla="*/ 2587620 h 6367455"/>
              <a:gd name="connsiteX2592" fmla="*/ 3559945 w 6891715"/>
              <a:gd name="connsiteY2592" fmla="*/ 2574453 h 6367455"/>
              <a:gd name="connsiteX2593" fmla="*/ 3542562 w 6891715"/>
              <a:gd name="connsiteY2593" fmla="*/ 2576647 h 6367455"/>
              <a:gd name="connsiteX2594" fmla="*/ 3533870 w 6891715"/>
              <a:gd name="connsiteY2594" fmla="*/ 2561286 h 6367455"/>
              <a:gd name="connsiteX2595" fmla="*/ 3525800 w 6891715"/>
              <a:gd name="connsiteY2595" fmla="*/ 2545299 h 6367455"/>
              <a:gd name="connsiteX2596" fmla="*/ 3525800 w 6891715"/>
              <a:gd name="connsiteY2596" fmla="*/ 2535895 h 6367455"/>
              <a:gd name="connsiteX2597" fmla="*/ 3538216 w 6891715"/>
              <a:gd name="connsiteY2597" fmla="*/ 2547493 h 6367455"/>
              <a:gd name="connsiteX2598" fmla="*/ 3542251 w 6891715"/>
              <a:gd name="connsiteY2598" fmla="*/ 2538089 h 6367455"/>
              <a:gd name="connsiteX2599" fmla="*/ 3544114 w 6891715"/>
              <a:gd name="connsiteY2599" fmla="*/ 2526491 h 6367455"/>
              <a:gd name="connsiteX2600" fmla="*/ 3553426 w 6891715"/>
              <a:gd name="connsiteY2600" fmla="*/ 2531820 h 6367455"/>
              <a:gd name="connsiteX2601" fmla="*/ 3555599 w 6891715"/>
              <a:gd name="connsiteY2601" fmla="*/ 2521476 h 6367455"/>
              <a:gd name="connsiteX2602" fmla="*/ 3550322 w 6891715"/>
              <a:gd name="connsiteY2602" fmla="*/ 2514892 h 6367455"/>
              <a:gd name="connsiteX2603" fmla="*/ 3405150 w 6891715"/>
              <a:gd name="connsiteY2603" fmla="*/ 2508248 h 6367455"/>
              <a:gd name="connsiteX2604" fmla="*/ 3421025 w 6891715"/>
              <a:gd name="connsiteY2604" fmla="*/ 2526734 h 6367455"/>
              <a:gd name="connsiteX2605" fmla="*/ 3417850 w 6891715"/>
              <a:gd name="connsiteY2605" fmla="*/ 2532062 h 6367455"/>
              <a:gd name="connsiteX2606" fmla="*/ 3407372 w 6891715"/>
              <a:gd name="connsiteY2606" fmla="*/ 2523916 h 6367455"/>
              <a:gd name="connsiteX2607" fmla="*/ 3729877 w 6891715"/>
              <a:gd name="connsiteY2607" fmla="*/ 2501897 h 6367455"/>
              <a:gd name="connsiteX2608" fmla="*/ 3742150 w 6891715"/>
              <a:gd name="connsiteY2608" fmla="*/ 2505753 h 6367455"/>
              <a:gd name="connsiteX2609" fmla="*/ 3746463 w 6891715"/>
              <a:gd name="connsiteY2609" fmla="*/ 2525336 h 6367455"/>
              <a:gd name="connsiteX2610" fmla="*/ 3731204 w 6891715"/>
              <a:gd name="connsiteY2610" fmla="*/ 2530473 h 6367455"/>
              <a:gd name="connsiteX2611" fmla="*/ 3724569 w 6891715"/>
              <a:gd name="connsiteY2611" fmla="*/ 2524053 h 6367455"/>
              <a:gd name="connsiteX2612" fmla="*/ 3724238 w 6891715"/>
              <a:gd name="connsiteY2612" fmla="*/ 2506394 h 6367455"/>
              <a:gd name="connsiteX2613" fmla="*/ 1524271 w 6891715"/>
              <a:gd name="connsiteY2613" fmla="*/ 2489194 h 6367455"/>
              <a:gd name="connsiteX2614" fmla="*/ 1525556 w 6891715"/>
              <a:gd name="connsiteY2614" fmla="*/ 2509482 h 6367455"/>
              <a:gd name="connsiteX2615" fmla="*/ 1516234 w 6891715"/>
              <a:gd name="connsiteY2615" fmla="*/ 2518173 h 6367455"/>
              <a:gd name="connsiteX2616" fmla="*/ 1508511 w 6891715"/>
              <a:gd name="connsiteY2616" fmla="*/ 2535234 h 6367455"/>
              <a:gd name="connsiteX2617" fmla="*/ 1500155 w 6891715"/>
              <a:gd name="connsiteY2617" fmla="*/ 2531049 h 6367455"/>
              <a:gd name="connsiteX2618" fmla="*/ 1512699 w 6891715"/>
              <a:gd name="connsiteY2618" fmla="*/ 2514954 h 6367455"/>
              <a:gd name="connsiteX2619" fmla="*/ 1506262 w 6891715"/>
              <a:gd name="connsiteY2619" fmla="*/ 2504322 h 6367455"/>
              <a:gd name="connsiteX2620" fmla="*/ 1510444 w 6891715"/>
              <a:gd name="connsiteY2620" fmla="*/ 2490483 h 6367455"/>
              <a:gd name="connsiteX2621" fmla="*/ 1565246 w 6891715"/>
              <a:gd name="connsiteY2621" fmla="*/ 2471735 h 6367455"/>
              <a:gd name="connsiteX2622" fmla="*/ 1558483 w 6891715"/>
              <a:gd name="connsiteY2622" fmla="*/ 2484432 h 6367455"/>
              <a:gd name="connsiteX2623" fmla="*/ 1557308 w 6891715"/>
              <a:gd name="connsiteY2623" fmla="*/ 2473640 h 6367455"/>
              <a:gd name="connsiteX2624" fmla="*/ 2108170 w 6891715"/>
              <a:gd name="connsiteY2624" fmla="*/ 2470155 h 6367455"/>
              <a:gd name="connsiteX2625" fmla="*/ 2128143 w 6891715"/>
              <a:gd name="connsiteY2625" fmla="*/ 2489058 h 6367455"/>
              <a:gd name="connsiteX2626" fmla="*/ 2128807 w 6891715"/>
              <a:gd name="connsiteY2626" fmla="*/ 2505076 h 6367455"/>
              <a:gd name="connsiteX2627" fmla="*/ 2111832 w 6891715"/>
              <a:gd name="connsiteY2627" fmla="*/ 2493538 h 6367455"/>
              <a:gd name="connsiteX2628" fmla="*/ 1542198 w 6891715"/>
              <a:gd name="connsiteY2628" fmla="*/ 2470150 h 6367455"/>
              <a:gd name="connsiteX2629" fmla="*/ 1550929 w 6891715"/>
              <a:gd name="connsiteY2629" fmla="*/ 2477076 h 6367455"/>
              <a:gd name="connsiteX2630" fmla="*/ 1552544 w 6891715"/>
              <a:gd name="connsiteY2630" fmla="*/ 2495974 h 6367455"/>
              <a:gd name="connsiteX2631" fmla="*/ 1548020 w 6891715"/>
              <a:gd name="connsiteY2631" fmla="*/ 2504475 h 6367455"/>
              <a:gd name="connsiteX2632" fmla="*/ 1537345 w 6891715"/>
              <a:gd name="connsiteY2632" fmla="*/ 2509836 h 6367455"/>
              <a:gd name="connsiteX2633" fmla="*/ 1535082 w 6891715"/>
              <a:gd name="connsiteY2633" fmla="*/ 2498175 h 6367455"/>
              <a:gd name="connsiteX2634" fmla="*/ 1538963 w 6891715"/>
              <a:gd name="connsiteY2634" fmla="*/ 2477393 h 6367455"/>
              <a:gd name="connsiteX2635" fmla="*/ 2122457 w 6891715"/>
              <a:gd name="connsiteY2635" fmla="*/ 2457455 h 6367455"/>
              <a:gd name="connsiteX2636" fmla="*/ 2138153 w 6891715"/>
              <a:gd name="connsiteY2636" fmla="*/ 2465247 h 6367455"/>
              <a:gd name="connsiteX2637" fmla="*/ 2142234 w 6891715"/>
              <a:gd name="connsiteY2637" fmla="*/ 2459012 h 6367455"/>
              <a:gd name="connsiteX2638" fmla="*/ 2154791 w 6891715"/>
              <a:gd name="connsiteY2638" fmla="*/ 2472733 h 6367455"/>
              <a:gd name="connsiteX2639" fmla="*/ 2169545 w 6891715"/>
              <a:gd name="connsiteY2639" fmla="*/ 2474291 h 6367455"/>
              <a:gd name="connsiteX2640" fmla="*/ 2178021 w 6891715"/>
              <a:gd name="connsiteY2640" fmla="*/ 2481772 h 6367455"/>
              <a:gd name="connsiteX2641" fmla="*/ 2148512 w 6891715"/>
              <a:gd name="connsiteY2641" fmla="*/ 2492376 h 6367455"/>
              <a:gd name="connsiteX2642" fmla="*/ 2127481 w 6891715"/>
              <a:gd name="connsiteY2642" fmla="*/ 2475850 h 6367455"/>
              <a:gd name="connsiteX2643" fmla="*/ 1550604 w 6891715"/>
              <a:gd name="connsiteY2643" fmla="*/ 2444749 h 6367455"/>
              <a:gd name="connsiteX2644" fmla="*/ 1557308 w 6891715"/>
              <a:gd name="connsiteY2644" fmla="*/ 2453507 h 6367455"/>
              <a:gd name="connsiteX2645" fmla="*/ 1550019 w 6891715"/>
              <a:gd name="connsiteY2645" fmla="*/ 2466975 h 6367455"/>
              <a:gd name="connsiteX2646" fmla="*/ 1543021 w 6891715"/>
              <a:gd name="connsiteY2646" fmla="*/ 2460578 h 6367455"/>
              <a:gd name="connsiteX2647" fmla="*/ 2109853 w 6891715"/>
              <a:gd name="connsiteY2647" fmla="*/ 2386019 h 6367455"/>
              <a:gd name="connsiteX2648" fmla="*/ 2120870 w 6891715"/>
              <a:gd name="connsiteY2648" fmla="*/ 2400025 h 6367455"/>
              <a:gd name="connsiteX2649" fmla="*/ 2108936 w 6891715"/>
              <a:gd name="connsiteY2649" fmla="*/ 2417767 h 6367455"/>
              <a:gd name="connsiteX2650" fmla="*/ 2097918 w 6891715"/>
              <a:gd name="connsiteY2650" fmla="*/ 2409675 h 6367455"/>
              <a:gd name="connsiteX2651" fmla="*/ 2095470 w 6891715"/>
              <a:gd name="connsiteY2651" fmla="*/ 2397535 h 6367455"/>
              <a:gd name="connsiteX2652" fmla="*/ 2105570 w 6891715"/>
              <a:gd name="connsiteY2652" fmla="*/ 2395357 h 6367455"/>
              <a:gd name="connsiteX2653" fmla="*/ 2152737 w 6891715"/>
              <a:gd name="connsiteY2653" fmla="*/ 2320930 h 6367455"/>
              <a:gd name="connsiteX2654" fmla="*/ 2168495 w 6891715"/>
              <a:gd name="connsiteY2654" fmla="*/ 2326823 h 6367455"/>
              <a:gd name="connsiteX2655" fmla="*/ 2162192 w 6891715"/>
              <a:gd name="connsiteY2655" fmla="*/ 2336131 h 6367455"/>
              <a:gd name="connsiteX2656" fmla="*/ 2146118 w 6891715"/>
              <a:gd name="connsiteY2656" fmla="*/ 2334268 h 6367455"/>
              <a:gd name="connsiteX2657" fmla="*/ 2127524 w 6891715"/>
              <a:gd name="connsiteY2657" fmla="*/ 2347918 h 6367455"/>
              <a:gd name="connsiteX2658" fmla="*/ 2125633 w 6891715"/>
              <a:gd name="connsiteY2658" fmla="*/ 2341713 h 6367455"/>
              <a:gd name="connsiteX2659" fmla="*/ 2132312 w 6891715"/>
              <a:gd name="connsiteY2659" fmla="*/ 2239963 h 6367455"/>
              <a:gd name="connsiteX2660" fmla="*/ 2144684 w 6891715"/>
              <a:gd name="connsiteY2660" fmla="*/ 2252345 h 6367455"/>
              <a:gd name="connsiteX2661" fmla="*/ 2123344 w 6891715"/>
              <a:gd name="connsiteY2661" fmla="*/ 2265364 h 6367455"/>
              <a:gd name="connsiteX2662" fmla="*/ 2120870 w 6891715"/>
              <a:gd name="connsiteY2662" fmla="*/ 2251711 h 6367455"/>
              <a:gd name="connsiteX2663" fmla="*/ 2164060 w 6891715"/>
              <a:gd name="connsiteY2663" fmla="*/ 2190748 h 6367455"/>
              <a:gd name="connsiteX2664" fmla="*/ 2173257 w 6891715"/>
              <a:gd name="connsiteY2664" fmla="*/ 2205972 h 6367455"/>
              <a:gd name="connsiteX2665" fmla="*/ 2159135 w 6891715"/>
              <a:gd name="connsiteY2665" fmla="*/ 2212976 h 6367455"/>
              <a:gd name="connsiteX2666" fmla="*/ 2150266 w 6891715"/>
              <a:gd name="connsiteY2666" fmla="*/ 2203839 h 6367455"/>
              <a:gd name="connsiteX2667" fmla="*/ 2144683 w 6891715"/>
              <a:gd name="connsiteY2667" fmla="*/ 2191052 h 6367455"/>
              <a:gd name="connsiteX2668" fmla="*/ 2180785 w 6891715"/>
              <a:gd name="connsiteY2668" fmla="*/ 2185982 h 6367455"/>
              <a:gd name="connsiteX2669" fmla="*/ 2193581 w 6891715"/>
              <a:gd name="connsiteY2669" fmla="*/ 2195133 h 6367455"/>
              <a:gd name="connsiteX2670" fmla="*/ 2196141 w 6891715"/>
              <a:gd name="connsiteY2670" fmla="*/ 2205858 h 6367455"/>
              <a:gd name="connsiteX2671" fmla="*/ 2215976 w 6891715"/>
              <a:gd name="connsiteY2671" fmla="*/ 2190085 h 6367455"/>
              <a:gd name="connsiteX2672" fmla="*/ 2231972 w 6891715"/>
              <a:gd name="connsiteY2672" fmla="*/ 2195762 h 6367455"/>
              <a:gd name="connsiteX2673" fmla="*/ 2235170 w 6891715"/>
              <a:gd name="connsiteY2673" fmla="*/ 2202388 h 6367455"/>
              <a:gd name="connsiteX2674" fmla="*/ 2219175 w 6891715"/>
              <a:gd name="connsiteY2674" fmla="*/ 2206490 h 6367455"/>
              <a:gd name="connsiteX2675" fmla="*/ 2232931 w 6891715"/>
              <a:gd name="connsiteY2675" fmla="*/ 2212798 h 6367455"/>
              <a:gd name="connsiteX2676" fmla="*/ 2230372 w 6891715"/>
              <a:gd name="connsiteY2676" fmla="*/ 2220054 h 6367455"/>
              <a:gd name="connsiteX2677" fmla="*/ 2182064 w 6891715"/>
              <a:gd name="connsiteY2677" fmla="*/ 2224786 h 6367455"/>
              <a:gd name="connsiteX2678" fmla="*/ 2162230 w 6891715"/>
              <a:gd name="connsiteY2678" fmla="*/ 2235198 h 6367455"/>
              <a:gd name="connsiteX2679" fmla="*/ 2151032 w 6891715"/>
              <a:gd name="connsiteY2679" fmla="*/ 2219738 h 6367455"/>
              <a:gd name="connsiteX2680" fmla="*/ 2166069 w 6891715"/>
              <a:gd name="connsiteY2680" fmla="*/ 2217846 h 6367455"/>
              <a:gd name="connsiteX2681" fmla="*/ 2176626 w 6891715"/>
              <a:gd name="connsiteY2681" fmla="*/ 2207119 h 6367455"/>
              <a:gd name="connsiteX2682" fmla="*/ 2186223 w 6891715"/>
              <a:gd name="connsiteY2682" fmla="*/ 2207750 h 6367455"/>
              <a:gd name="connsiteX2683" fmla="*/ 2198341 w 6891715"/>
              <a:gd name="connsiteY2683" fmla="*/ 2157407 h 6367455"/>
              <a:gd name="connsiteX2684" fmla="*/ 2201832 w 6891715"/>
              <a:gd name="connsiteY2684" fmla="*/ 2171006 h 6367455"/>
              <a:gd name="connsiteX2685" fmla="*/ 2185958 w 6891715"/>
              <a:gd name="connsiteY2685" fmla="*/ 2179632 h 6367455"/>
              <a:gd name="connsiteX2686" fmla="*/ 2188815 w 6891715"/>
              <a:gd name="connsiteY2686" fmla="*/ 2160724 h 6367455"/>
              <a:gd name="connsiteX2687" fmla="*/ 5024403 w 6891715"/>
              <a:gd name="connsiteY2687" fmla="*/ 2154231 h 6367455"/>
              <a:gd name="connsiteX2688" fmla="*/ 5025991 w 6891715"/>
              <a:gd name="connsiteY2688" fmla="*/ 2172774 h 6367455"/>
              <a:gd name="connsiteX2689" fmla="*/ 5021228 w 6891715"/>
              <a:gd name="connsiteY2689" fmla="*/ 2190992 h 6367455"/>
              <a:gd name="connsiteX2690" fmla="*/ 5011703 w 6891715"/>
              <a:gd name="connsiteY2690" fmla="*/ 2193919 h 6367455"/>
              <a:gd name="connsiteX2691" fmla="*/ 5006941 w 6891715"/>
              <a:gd name="connsiteY2691" fmla="*/ 2170172 h 6367455"/>
              <a:gd name="connsiteX2692" fmla="*/ 5013608 w 6891715"/>
              <a:gd name="connsiteY2692" fmla="*/ 2158460 h 6367455"/>
              <a:gd name="connsiteX2693" fmla="*/ 2249459 w 6891715"/>
              <a:gd name="connsiteY2693" fmla="*/ 2125656 h 6367455"/>
              <a:gd name="connsiteX2694" fmla="*/ 2249459 w 6891715"/>
              <a:gd name="connsiteY2694" fmla="*/ 2130622 h 6367455"/>
              <a:gd name="connsiteX2695" fmla="*/ 2228670 w 6891715"/>
              <a:gd name="connsiteY2695" fmla="*/ 2146449 h 6367455"/>
              <a:gd name="connsiteX2696" fmla="*/ 2227725 w 6891715"/>
              <a:gd name="connsiteY2696" fmla="*/ 2156692 h 6367455"/>
              <a:gd name="connsiteX2697" fmla="*/ 2218275 w 6891715"/>
              <a:gd name="connsiteY2697" fmla="*/ 2166932 h 6367455"/>
              <a:gd name="connsiteX2698" fmla="*/ 2210715 w 6891715"/>
              <a:gd name="connsiteY2698" fmla="*/ 2153898 h 6367455"/>
              <a:gd name="connsiteX2699" fmla="*/ 2209771 w 6891715"/>
              <a:gd name="connsiteY2699" fmla="*/ 2135277 h 6367455"/>
              <a:gd name="connsiteX2700" fmla="*/ 2222370 w 6891715"/>
              <a:gd name="connsiteY2700" fmla="*/ 2136209 h 6367455"/>
              <a:gd name="connsiteX2701" fmla="*/ 2273905 w 6891715"/>
              <a:gd name="connsiteY2701" fmla="*/ 2119307 h 6367455"/>
              <a:gd name="connsiteX2702" fmla="*/ 2281208 w 6891715"/>
              <a:gd name="connsiteY2702" fmla="*/ 2129645 h 6367455"/>
              <a:gd name="connsiteX2703" fmla="*/ 2263110 w 6891715"/>
              <a:gd name="connsiteY2703" fmla="*/ 2132006 h 6367455"/>
              <a:gd name="connsiteX2704" fmla="*/ 2258983 w 6891715"/>
              <a:gd name="connsiteY2704" fmla="*/ 2121079 h 6367455"/>
              <a:gd name="connsiteX2705" fmla="*/ 2280256 w 6891715"/>
              <a:gd name="connsiteY2705" fmla="*/ 2095494 h 6367455"/>
              <a:gd name="connsiteX2706" fmla="*/ 2287559 w 6891715"/>
              <a:gd name="connsiteY2706" fmla="*/ 2097758 h 6367455"/>
              <a:gd name="connsiteX2707" fmla="*/ 2274858 w 6891715"/>
              <a:gd name="connsiteY2707" fmla="*/ 2112957 h 6367455"/>
              <a:gd name="connsiteX2708" fmla="*/ 2258983 w 6891715"/>
              <a:gd name="connsiteY2708" fmla="*/ 2108752 h 6367455"/>
              <a:gd name="connsiteX2709" fmla="*/ 2261205 w 6891715"/>
              <a:gd name="connsiteY2709" fmla="*/ 2097110 h 6367455"/>
              <a:gd name="connsiteX2710" fmla="*/ 2292002 w 6891715"/>
              <a:gd name="connsiteY2710" fmla="*/ 2065330 h 6367455"/>
              <a:gd name="connsiteX2711" fmla="*/ 2312959 w 6891715"/>
              <a:gd name="connsiteY2711" fmla="*/ 2076808 h 6367455"/>
              <a:gd name="connsiteX2712" fmla="*/ 2302798 w 6891715"/>
              <a:gd name="connsiteY2712" fmla="*/ 2092318 h 6367455"/>
              <a:gd name="connsiteX2713" fmla="*/ 2285972 w 6891715"/>
              <a:gd name="connsiteY2713" fmla="*/ 2083011 h 6367455"/>
              <a:gd name="connsiteX2714" fmla="*/ 3672802 w 6891715"/>
              <a:gd name="connsiteY2714" fmla="*/ 1939932 h 6367455"/>
              <a:gd name="connsiteX2715" fmla="*/ 3695345 w 6891715"/>
              <a:gd name="connsiteY2715" fmla="*/ 1940896 h 6367455"/>
              <a:gd name="connsiteX2716" fmla="*/ 3700425 w 6891715"/>
              <a:gd name="connsiteY2716" fmla="*/ 1952481 h 6367455"/>
              <a:gd name="connsiteX2717" fmla="*/ 3688995 w 6891715"/>
              <a:gd name="connsiteY2717" fmla="*/ 1950871 h 6367455"/>
              <a:gd name="connsiteX2718" fmla="*/ 3692170 w 6891715"/>
              <a:gd name="connsiteY2718" fmla="*/ 1959881 h 6367455"/>
              <a:gd name="connsiteX2719" fmla="*/ 3677247 w 6891715"/>
              <a:gd name="connsiteY2719" fmla="*/ 1963742 h 6367455"/>
              <a:gd name="connsiteX2720" fmla="*/ 3668675 w 6891715"/>
              <a:gd name="connsiteY2720" fmla="*/ 1946366 h 6367455"/>
              <a:gd name="connsiteX2721" fmla="*/ 2423473 w 6891715"/>
              <a:gd name="connsiteY2721" fmla="*/ 1893885 h 6367455"/>
              <a:gd name="connsiteX2722" fmla="*/ 2443134 w 6891715"/>
              <a:gd name="connsiteY2722" fmla="*/ 1915792 h 6367455"/>
              <a:gd name="connsiteX2723" fmla="*/ 2443134 w 6891715"/>
              <a:gd name="connsiteY2723" fmla="*/ 1924364 h 6367455"/>
              <a:gd name="connsiteX2724" fmla="*/ 2432836 w 6891715"/>
              <a:gd name="connsiteY2724" fmla="*/ 1928810 h 6367455"/>
              <a:gd name="connsiteX2725" fmla="*/ 2423473 w 6891715"/>
              <a:gd name="connsiteY2725" fmla="*/ 1914204 h 6367455"/>
              <a:gd name="connsiteX2726" fmla="*/ 2406622 w 6891715"/>
              <a:gd name="connsiteY2726" fmla="*/ 1904997 h 6367455"/>
              <a:gd name="connsiteX2727" fmla="*/ 2424410 w 6891715"/>
              <a:gd name="connsiteY2727" fmla="*/ 1904679 h 6367455"/>
              <a:gd name="connsiteX2728" fmla="*/ 2423473 w 6891715"/>
              <a:gd name="connsiteY2728" fmla="*/ 1893885 h 6367455"/>
              <a:gd name="connsiteX2729" fmla="*/ 2486201 w 6891715"/>
              <a:gd name="connsiteY2729" fmla="*/ 1830386 h 6367455"/>
              <a:gd name="connsiteX2730" fmla="*/ 2497270 w 6891715"/>
              <a:gd name="connsiteY2730" fmla="*/ 1855692 h 6367455"/>
              <a:gd name="connsiteX2731" fmla="*/ 2519408 w 6891715"/>
              <a:gd name="connsiteY2731" fmla="*/ 1854731 h 6367455"/>
              <a:gd name="connsiteX2732" fmla="*/ 2519408 w 6891715"/>
              <a:gd name="connsiteY2732" fmla="*/ 1862100 h 6367455"/>
              <a:gd name="connsiteX2733" fmla="*/ 2538384 w 6891715"/>
              <a:gd name="connsiteY2733" fmla="*/ 1871390 h 6367455"/>
              <a:gd name="connsiteX2734" fmla="*/ 2526683 w 6891715"/>
              <a:gd name="connsiteY2734" fmla="*/ 1872351 h 6367455"/>
              <a:gd name="connsiteX2735" fmla="*/ 2515613 w 6891715"/>
              <a:gd name="connsiteY2735" fmla="*/ 1886447 h 6367455"/>
              <a:gd name="connsiteX2736" fmla="*/ 2494424 w 6891715"/>
              <a:gd name="connsiteY2736" fmla="*/ 1884524 h 6367455"/>
              <a:gd name="connsiteX2737" fmla="*/ 2481773 w 6891715"/>
              <a:gd name="connsiteY2737" fmla="*/ 1899581 h 6367455"/>
              <a:gd name="connsiteX2738" fmla="*/ 2466909 w 6891715"/>
              <a:gd name="connsiteY2738" fmla="*/ 1901823 h 6367455"/>
              <a:gd name="connsiteX2739" fmla="*/ 2457421 w 6891715"/>
              <a:gd name="connsiteY2739" fmla="*/ 1886126 h 6367455"/>
              <a:gd name="connsiteX2740" fmla="*/ 2465643 w 6891715"/>
              <a:gd name="connsiteY2740" fmla="*/ 1873312 h 6367455"/>
              <a:gd name="connsiteX2741" fmla="*/ 2489996 w 6891715"/>
              <a:gd name="connsiteY2741" fmla="*/ 1878117 h 6367455"/>
              <a:gd name="connsiteX2742" fmla="*/ 2480192 w 6891715"/>
              <a:gd name="connsiteY2742" fmla="*/ 1861459 h 6367455"/>
              <a:gd name="connsiteX2743" fmla="*/ 2492842 w 6891715"/>
              <a:gd name="connsiteY2743" fmla="*/ 1857935 h 6367455"/>
              <a:gd name="connsiteX2744" fmla="*/ 2459002 w 6891715"/>
              <a:gd name="connsiteY2744" fmla="*/ 1847363 h 6367455"/>
              <a:gd name="connsiteX2745" fmla="*/ 2482407 w 6891715"/>
              <a:gd name="connsiteY2745" fmla="*/ 1843199 h 6367455"/>
              <a:gd name="connsiteX2746" fmla="*/ 3837960 w 6891715"/>
              <a:gd name="connsiteY2746" fmla="*/ 1809756 h 6367455"/>
              <a:gd name="connsiteX2747" fmla="*/ 3848063 w 6891715"/>
              <a:gd name="connsiteY2747" fmla="*/ 1824547 h 6367455"/>
              <a:gd name="connsiteX2748" fmla="*/ 3840654 w 6891715"/>
              <a:gd name="connsiteY2748" fmla="*/ 1835157 h 6367455"/>
              <a:gd name="connsiteX2749" fmla="*/ 3825838 w 6891715"/>
              <a:gd name="connsiteY2749" fmla="*/ 1826797 h 6367455"/>
              <a:gd name="connsiteX2750" fmla="*/ 4013480 w 6891715"/>
              <a:gd name="connsiteY2750" fmla="*/ 1541468 h 6367455"/>
              <a:gd name="connsiteX2751" fmla="*/ 4030625 w 6891715"/>
              <a:gd name="connsiteY2751" fmla="*/ 1544222 h 6367455"/>
              <a:gd name="connsiteX2752" fmla="*/ 4046500 w 6891715"/>
              <a:gd name="connsiteY2752" fmla="*/ 1546364 h 6367455"/>
              <a:gd name="connsiteX2753" fmla="*/ 4042372 w 6891715"/>
              <a:gd name="connsiteY2753" fmla="*/ 1550343 h 6367455"/>
              <a:gd name="connsiteX2754" fmla="*/ 4030625 w 6891715"/>
              <a:gd name="connsiteY2754" fmla="*/ 1554627 h 6367455"/>
              <a:gd name="connsiteX2755" fmla="*/ 4032847 w 6891715"/>
              <a:gd name="connsiteY2755" fmla="*/ 1564726 h 6367455"/>
              <a:gd name="connsiteX2756" fmla="*/ 4027450 w 6891715"/>
              <a:gd name="connsiteY2756" fmla="*/ 1566868 h 6367455"/>
              <a:gd name="connsiteX2757" fmla="*/ 4018877 w 6891715"/>
              <a:gd name="connsiteY2757" fmla="*/ 1554627 h 6367455"/>
              <a:gd name="connsiteX2758" fmla="*/ 4016655 w 6891715"/>
              <a:gd name="connsiteY2758" fmla="*/ 1563808 h 6367455"/>
              <a:gd name="connsiteX2759" fmla="*/ 4005225 w 6891715"/>
              <a:gd name="connsiteY2759" fmla="*/ 1557687 h 6367455"/>
              <a:gd name="connsiteX2760" fmla="*/ 4005225 w 6891715"/>
              <a:gd name="connsiteY2760" fmla="*/ 1546670 h 6367455"/>
              <a:gd name="connsiteX2761" fmla="*/ 5063053 w 6891715"/>
              <a:gd name="connsiteY2761" fmla="*/ 1519232 h 6367455"/>
              <a:gd name="connsiteX2762" fmla="*/ 5070842 w 6891715"/>
              <a:gd name="connsiteY2762" fmla="*/ 1527746 h 6367455"/>
              <a:gd name="connsiteX2763" fmla="*/ 5067414 w 6891715"/>
              <a:gd name="connsiteY2763" fmla="*/ 1537522 h 6367455"/>
              <a:gd name="connsiteX2764" fmla="*/ 5075204 w 6891715"/>
              <a:gd name="connsiteY2764" fmla="*/ 1546351 h 6367455"/>
              <a:gd name="connsiteX2765" fmla="*/ 5068349 w 6891715"/>
              <a:gd name="connsiteY2765" fmla="*/ 1565270 h 6367455"/>
              <a:gd name="connsiteX2766" fmla="*/ 5062741 w 6891715"/>
              <a:gd name="connsiteY2766" fmla="*/ 1548243 h 6367455"/>
              <a:gd name="connsiteX2767" fmla="*/ 5041866 w 6891715"/>
              <a:gd name="connsiteY2767" fmla="*/ 1538152 h 6367455"/>
              <a:gd name="connsiteX2768" fmla="*/ 5048720 w 6891715"/>
              <a:gd name="connsiteY2768" fmla="*/ 1523332 h 6367455"/>
              <a:gd name="connsiteX2769" fmla="*/ 5056198 w 6891715"/>
              <a:gd name="connsiteY2769" fmla="*/ 1530584 h 6367455"/>
              <a:gd name="connsiteX2770" fmla="*/ 5070441 w 6891715"/>
              <a:gd name="connsiteY2770" fmla="*/ 1517646 h 6367455"/>
              <a:gd name="connsiteX2771" fmla="*/ 5086316 w 6891715"/>
              <a:gd name="connsiteY2771" fmla="*/ 1521333 h 6367455"/>
              <a:gd name="connsiteX2772" fmla="*/ 5074652 w 6891715"/>
              <a:gd name="connsiteY2772" fmla="*/ 1527171 h 6367455"/>
              <a:gd name="connsiteX2773" fmla="*/ 2793654 w 6891715"/>
              <a:gd name="connsiteY2773" fmla="*/ 1403349 h 6367455"/>
              <a:gd name="connsiteX2774" fmla="*/ 2808259 w 6891715"/>
              <a:gd name="connsiteY2774" fmla="*/ 1420428 h 6367455"/>
              <a:gd name="connsiteX2775" fmla="*/ 2796829 w 6891715"/>
              <a:gd name="connsiteY2775" fmla="*/ 1431595 h 6367455"/>
              <a:gd name="connsiteX2776" fmla="*/ 2778096 w 6891715"/>
              <a:gd name="connsiteY2776" fmla="*/ 1431924 h 6367455"/>
              <a:gd name="connsiteX2777" fmla="*/ 2782859 w 6891715"/>
              <a:gd name="connsiteY2777" fmla="*/ 1409918 h 6367455"/>
              <a:gd name="connsiteX2778" fmla="*/ 303818 w 6891715"/>
              <a:gd name="connsiteY2778" fmla="*/ 1397948 h 6367455"/>
              <a:gd name="connsiteX2779" fmla="*/ 310168 w 6891715"/>
              <a:gd name="connsiteY2779" fmla="*/ 1402076 h 6367455"/>
              <a:gd name="connsiteX2780" fmla="*/ 305088 w 6891715"/>
              <a:gd name="connsiteY2780" fmla="*/ 1417633 h 6367455"/>
              <a:gd name="connsiteX2781" fmla="*/ 309215 w 6891715"/>
              <a:gd name="connsiteY2781" fmla="*/ 1431603 h 6367455"/>
              <a:gd name="connsiteX2782" fmla="*/ 316518 w 6891715"/>
              <a:gd name="connsiteY2782" fmla="*/ 1433826 h 6367455"/>
              <a:gd name="connsiteX2783" fmla="*/ 315882 w 6891715"/>
              <a:gd name="connsiteY2783" fmla="*/ 1449383 h 6367455"/>
              <a:gd name="connsiteX2784" fmla="*/ 327630 w 6891715"/>
              <a:gd name="connsiteY2784" fmla="*/ 1448113 h 6367455"/>
              <a:gd name="connsiteX2785" fmla="*/ 329218 w 6891715"/>
              <a:gd name="connsiteY2785" fmla="*/ 1426206 h 6367455"/>
              <a:gd name="connsiteX2786" fmla="*/ 336838 w 6891715"/>
              <a:gd name="connsiteY2786" fmla="*/ 1413506 h 6367455"/>
              <a:gd name="connsiteX2787" fmla="*/ 350490 w 6891715"/>
              <a:gd name="connsiteY2787" fmla="*/ 1432238 h 6367455"/>
              <a:gd name="connsiteX2788" fmla="*/ 349855 w 6891715"/>
              <a:gd name="connsiteY2788" fmla="*/ 1447161 h 6367455"/>
              <a:gd name="connsiteX2789" fmla="*/ 367635 w 6891715"/>
              <a:gd name="connsiteY2789" fmla="*/ 1441446 h 6367455"/>
              <a:gd name="connsiteX2790" fmla="*/ 357158 w 6891715"/>
              <a:gd name="connsiteY2790" fmla="*/ 1456368 h 6367455"/>
              <a:gd name="connsiteX2791" fmla="*/ 368905 w 6891715"/>
              <a:gd name="connsiteY2791" fmla="*/ 1466845 h 6367455"/>
              <a:gd name="connsiteX2792" fmla="*/ 365095 w 6891715"/>
              <a:gd name="connsiteY2792" fmla="*/ 1497326 h 6367455"/>
              <a:gd name="connsiteX2793" fmla="*/ 350173 w 6891715"/>
              <a:gd name="connsiteY2793" fmla="*/ 1511296 h 6367455"/>
              <a:gd name="connsiteX2794" fmla="*/ 365095 w 6891715"/>
              <a:gd name="connsiteY2794" fmla="*/ 1514471 h 6367455"/>
              <a:gd name="connsiteX2795" fmla="*/ 368587 w 6891715"/>
              <a:gd name="connsiteY2795" fmla="*/ 1537331 h 6367455"/>
              <a:gd name="connsiteX2796" fmla="*/ 372397 w 6891715"/>
              <a:gd name="connsiteY2796" fmla="*/ 1525583 h 6367455"/>
              <a:gd name="connsiteX2797" fmla="*/ 385098 w 6891715"/>
              <a:gd name="connsiteY2797" fmla="*/ 1524630 h 6367455"/>
              <a:gd name="connsiteX2798" fmla="*/ 390495 w 6891715"/>
              <a:gd name="connsiteY2798" fmla="*/ 1536378 h 6367455"/>
              <a:gd name="connsiteX2799" fmla="*/ 372715 w 6891715"/>
              <a:gd name="connsiteY2799" fmla="*/ 1545903 h 6367455"/>
              <a:gd name="connsiteX2800" fmla="*/ 383510 w 6891715"/>
              <a:gd name="connsiteY2800" fmla="*/ 1544633 h 6367455"/>
              <a:gd name="connsiteX2801" fmla="*/ 382558 w 6891715"/>
              <a:gd name="connsiteY2801" fmla="*/ 1564635 h 6367455"/>
              <a:gd name="connsiteX2802" fmla="*/ 365413 w 6891715"/>
              <a:gd name="connsiteY2802" fmla="*/ 1565905 h 6367455"/>
              <a:gd name="connsiteX2803" fmla="*/ 352078 w 6891715"/>
              <a:gd name="connsiteY2803" fmla="*/ 1579875 h 6367455"/>
              <a:gd name="connsiteX2804" fmla="*/ 361603 w 6891715"/>
              <a:gd name="connsiteY2804" fmla="*/ 1593210 h 6367455"/>
              <a:gd name="connsiteX2805" fmla="*/ 349220 w 6891715"/>
              <a:gd name="connsiteY2805" fmla="*/ 1608133 h 6367455"/>
              <a:gd name="connsiteX2806" fmla="*/ 347950 w 6891715"/>
              <a:gd name="connsiteY2806" fmla="*/ 1621785 h 6367455"/>
              <a:gd name="connsiteX2807" fmla="*/ 336520 w 6891715"/>
              <a:gd name="connsiteY2807" fmla="*/ 1623055 h 6367455"/>
              <a:gd name="connsiteX2808" fmla="*/ 327313 w 6891715"/>
              <a:gd name="connsiteY2808" fmla="*/ 1634485 h 6367455"/>
              <a:gd name="connsiteX2809" fmla="*/ 318740 w 6891715"/>
              <a:gd name="connsiteY2809" fmla="*/ 1639248 h 6367455"/>
              <a:gd name="connsiteX2810" fmla="*/ 313025 w 6891715"/>
              <a:gd name="connsiteY2810" fmla="*/ 1622103 h 6367455"/>
              <a:gd name="connsiteX2811" fmla="*/ 298103 w 6891715"/>
              <a:gd name="connsiteY2811" fmla="*/ 1602418 h 6367455"/>
              <a:gd name="connsiteX2812" fmla="*/ 291753 w 6891715"/>
              <a:gd name="connsiteY2812" fmla="*/ 1616388 h 6367455"/>
              <a:gd name="connsiteX2813" fmla="*/ 300643 w 6891715"/>
              <a:gd name="connsiteY2813" fmla="*/ 1628770 h 6367455"/>
              <a:gd name="connsiteX2814" fmla="*/ 301913 w 6891715"/>
              <a:gd name="connsiteY2814" fmla="*/ 1637025 h 6367455"/>
              <a:gd name="connsiteX2815" fmla="*/ 286990 w 6891715"/>
              <a:gd name="connsiteY2815" fmla="*/ 1645598 h 6367455"/>
              <a:gd name="connsiteX2816" fmla="*/ 285085 w 6891715"/>
              <a:gd name="connsiteY2816" fmla="*/ 1666870 h 6367455"/>
              <a:gd name="connsiteX2817" fmla="*/ 313343 w 6891715"/>
              <a:gd name="connsiteY2817" fmla="*/ 1651630 h 6367455"/>
              <a:gd name="connsiteX2818" fmla="*/ 317788 w 6891715"/>
              <a:gd name="connsiteY2818" fmla="*/ 1655758 h 6367455"/>
              <a:gd name="connsiteX2819" fmla="*/ 295880 w 6891715"/>
              <a:gd name="connsiteY2819" fmla="*/ 1676078 h 6367455"/>
              <a:gd name="connsiteX2820" fmla="*/ 279053 w 6891715"/>
              <a:gd name="connsiteY2820" fmla="*/ 1708781 h 6367455"/>
              <a:gd name="connsiteX2821" fmla="*/ 255875 w 6891715"/>
              <a:gd name="connsiteY2821" fmla="*/ 1711320 h 6367455"/>
              <a:gd name="connsiteX2822" fmla="*/ 242223 w 6891715"/>
              <a:gd name="connsiteY2822" fmla="*/ 1742753 h 6367455"/>
              <a:gd name="connsiteX2823" fmla="*/ 220950 w 6891715"/>
              <a:gd name="connsiteY2823" fmla="*/ 1748468 h 6367455"/>
              <a:gd name="connsiteX2824" fmla="*/ 217775 w 6891715"/>
              <a:gd name="connsiteY2824" fmla="*/ 1744340 h 6367455"/>
              <a:gd name="connsiteX2825" fmla="*/ 228570 w 6891715"/>
              <a:gd name="connsiteY2825" fmla="*/ 1739896 h 6367455"/>
              <a:gd name="connsiteX2826" fmla="*/ 231745 w 6891715"/>
              <a:gd name="connsiteY2826" fmla="*/ 1730370 h 6367455"/>
              <a:gd name="connsiteX2827" fmla="*/ 224125 w 6891715"/>
              <a:gd name="connsiteY2827" fmla="*/ 1722115 h 6367455"/>
              <a:gd name="connsiteX2828" fmla="*/ 222855 w 6891715"/>
              <a:gd name="connsiteY2828" fmla="*/ 1703383 h 6367455"/>
              <a:gd name="connsiteX2829" fmla="*/ 207933 w 6891715"/>
              <a:gd name="connsiteY2829" fmla="*/ 1701160 h 6367455"/>
              <a:gd name="connsiteX2830" fmla="*/ 204123 w 6891715"/>
              <a:gd name="connsiteY2830" fmla="*/ 1710685 h 6367455"/>
              <a:gd name="connsiteX2831" fmla="*/ 207298 w 6891715"/>
              <a:gd name="connsiteY2831" fmla="*/ 1720210 h 6367455"/>
              <a:gd name="connsiteX2832" fmla="*/ 199995 w 6891715"/>
              <a:gd name="connsiteY2832" fmla="*/ 1729736 h 6367455"/>
              <a:gd name="connsiteX2833" fmla="*/ 175865 w 6891715"/>
              <a:gd name="connsiteY2833" fmla="*/ 1737355 h 6367455"/>
              <a:gd name="connsiteX2834" fmla="*/ 163165 w 6891715"/>
              <a:gd name="connsiteY2834" fmla="*/ 1761486 h 6367455"/>
              <a:gd name="connsiteX2835" fmla="*/ 110778 w 6891715"/>
              <a:gd name="connsiteY2835" fmla="*/ 1815778 h 6367455"/>
              <a:gd name="connsiteX2836" fmla="*/ 87283 w 6891715"/>
              <a:gd name="connsiteY2836" fmla="*/ 1817048 h 6367455"/>
              <a:gd name="connsiteX2837" fmla="*/ 63470 w 6891715"/>
              <a:gd name="connsiteY2837" fmla="*/ 1831018 h 6367455"/>
              <a:gd name="connsiteX2838" fmla="*/ 35848 w 6891715"/>
              <a:gd name="connsiteY2838" fmla="*/ 1825938 h 6367455"/>
              <a:gd name="connsiteX2839" fmla="*/ 40293 w 6891715"/>
              <a:gd name="connsiteY2839" fmla="*/ 1849433 h 6367455"/>
              <a:gd name="connsiteX2840" fmla="*/ 0 w 6891715"/>
              <a:gd name="connsiteY2840" fmla="*/ 1865398 h 6367455"/>
              <a:gd name="connsiteX2841" fmla="*/ 51895 w 6891715"/>
              <a:gd name="connsiteY2841" fmla="*/ 1757672 h 6367455"/>
              <a:gd name="connsiteX2842" fmla="*/ 234199 w 6891715"/>
              <a:gd name="connsiteY2842" fmla="*/ 1457591 h 6367455"/>
              <a:gd name="connsiteX2843" fmla="*/ 269276 w 6891715"/>
              <a:gd name="connsiteY2843" fmla="*/ 1410682 h 6367455"/>
              <a:gd name="connsiteX2844" fmla="*/ 273020 w 6891715"/>
              <a:gd name="connsiteY2844" fmla="*/ 1407473 h 6367455"/>
              <a:gd name="connsiteX2845" fmla="*/ 3781388 w 6891715"/>
              <a:gd name="connsiteY2845" fmla="*/ 1397007 h 6367455"/>
              <a:gd name="connsiteX2846" fmla="*/ 3780753 w 6891715"/>
              <a:gd name="connsiteY2846" fmla="*/ 1419999 h 6367455"/>
              <a:gd name="connsiteX2847" fmla="*/ 3775672 w 6891715"/>
              <a:gd name="connsiteY2847" fmla="*/ 1425582 h 6367455"/>
              <a:gd name="connsiteX2848" fmla="*/ 3770275 w 6891715"/>
              <a:gd name="connsiteY2848" fmla="*/ 1413431 h 6367455"/>
              <a:gd name="connsiteX2849" fmla="*/ 3776308 w 6891715"/>
              <a:gd name="connsiteY2849" fmla="*/ 1403577 h 6367455"/>
              <a:gd name="connsiteX2850" fmla="*/ 2893984 w 6891715"/>
              <a:gd name="connsiteY2850" fmla="*/ 1212850 h 6367455"/>
              <a:gd name="connsiteX2851" fmla="*/ 2912798 w 6891715"/>
              <a:gd name="connsiteY2851" fmla="*/ 1234757 h 6367455"/>
              <a:gd name="connsiteX2852" fmla="*/ 2919384 w 6891715"/>
              <a:gd name="connsiteY2852" fmla="*/ 1260157 h 6367455"/>
              <a:gd name="connsiteX2853" fmla="*/ 2902763 w 6891715"/>
              <a:gd name="connsiteY2853" fmla="*/ 1260475 h 6367455"/>
              <a:gd name="connsiteX2854" fmla="*/ 2904646 w 6891715"/>
              <a:gd name="connsiteY2854" fmla="*/ 1246504 h 6367455"/>
              <a:gd name="connsiteX2855" fmla="*/ 2894924 w 6891715"/>
              <a:gd name="connsiteY2855" fmla="*/ 1231582 h 6367455"/>
              <a:gd name="connsiteX2856" fmla="*/ 2893984 w 6891715"/>
              <a:gd name="connsiteY2856" fmla="*/ 1212850 h 6367455"/>
              <a:gd name="connsiteX2857" fmla="*/ 5710203 w 6891715"/>
              <a:gd name="connsiteY2857" fmla="*/ 1139822 h 6367455"/>
              <a:gd name="connsiteX2858" fmla="*/ 5727666 w 6891715"/>
              <a:gd name="connsiteY2858" fmla="*/ 1152205 h 6367455"/>
              <a:gd name="connsiteX2859" fmla="*/ 5723382 w 6891715"/>
              <a:gd name="connsiteY2859" fmla="*/ 1173160 h 6367455"/>
              <a:gd name="connsiteX2860" fmla="*/ 5711521 w 6891715"/>
              <a:gd name="connsiteY2860" fmla="*/ 1162048 h 6367455"/>
              <a:gd name="connsiteX2861" fmla="*/ 5710203 w 6891715"/>
              <a:gd name="connsiteY2861" fmla="*/ 1139822 h 6367455"/>
              <a:gd name="connsiteX2862" fmla="*/ 3040668 w 6891715"/>
              <a:gd name="connsiteY2862" fmla="*/ 1009652 h 6367455"/>
              <a:gd name="connsiteX2863" fmla="*/ 3052733 w 6891715"/>
              <a:gd name="connsiteY2863" fmla="*/ 1019177 h 6367455"/>
              <a:gd name="connsiteX2864" fmla="*/ 3020983 w 6891715"/>
              <a:gd name="connsiteY2864" fmla="*/ 1028702 h 6367455"/>
              <a:gd name="connsiteX2865" fmla="*/ 3017808 w 6891715"/>
              <a:gd name="connsiteY2865" fmla="*/ 1020765 h 6367455"/>
              <a:gd name="connsiteX2866" fmla="*/ 3072139 w 6891715"/>
              <a:gd name="connsiteY2866" fmla="*/ 911226 h 6367455"/>
              <a:gd name="connsiteX2867" fmla="*/ 3073371 w 6891715"/>
              <a:gd name="connsiteY2867" fmla="*/ 926933 h 6367455"/>
              <a:gd name="connsiteX2868" fmla="*/ 3052733 w 6891715"/>
              <a:gd name="connsiteY2868" fmla="*/ 930276 h 6367455"/>
              <a:gd name="connsiteX2869" fmla="*/ 3107021 w 6891715"/>
              <a:gd name="connsiteY2869" fmla="*/ 901700 h 6367455"/>
              <a:gd name="connsiteX2870" fmla="*/ 3120991 w 6891715"/>
              <a:gd name="connsiteY2870" fmla="*/ 928449 h 6367455"/>
              <a:gd name="connsiteX2871" fmla="*/ 3105116 w 6891715"/>
              <a:gd name="connsiteY2871" fmla="*/ 944563 h 6367455"/>
              <a:gd name="connsiteX2872" fmla="*/ 3098766 w 6891715"/>
              <a:gd name="connsiteY2872" fmla="*/ 934895 h 6367455"/>
              <a:gd name="connsiteX2873" fmla="*/ 3098766 w 6891715"/>
              <a:gd name="connsiteY2873" fmla="*/ 925226 h 6367455"/>
              <a:gd name="connsiteX2874" fmla="*/ 3105751 w 6891715"/>
              <a:gd name="connsiteY2874" fmla="*/ 916525 h 6367455"/>
              <a:gd name="connsiteX2875" fmla="*/ 3099360 w 6891715"/>
              <a:gd name="connsiteY2875" fmla="*/ 876300 h 6367455"/>
              <a:gd name="connsiteX2876" fmla="*/ 3105116 w 6891715"/>
              <a:gd name="connsiteY2876" fmla="*/ 884929 h 6367455"/>
              <a:gd name="connsiteX2877" fmla="*/ 3093284 w 6891715"/>
              <a:gd name="connsiteY2877" fmla="*/ 896433 h 6367455"/>
              <a:gd name="connsiteX2878" fmla="*/ 3091365 w 6891715"/>
              <a:gd name="connsiteY2878" fmla="*/ 914648 h 6367455"/>
              <a:gd name="connsiteX2879" fmla="*/ 3079858 w 6891715"/>
              <a:gd name="connsiteY2879" fmla="*/ 925513 h 6367455"/>
              <a:gd name="connsiteX2880" fmla="*/ 3079538 w 6891715"/>
              <a:gd name="connsiteY2880" fmla="*/ 905061 h 6367455"/>
              <a:gd name="connsiteX2881" fmla="*/ 3060671 w 6891715"/>
              <a:gd name="connsiteY2881" fmla="*/ 906659 h 6367455"/>
              <a:gd name="connsiteX2882" fmla="*/ 3062270 w 6891715"/>
              <a:gd name="connsiteY2882" fmla="*/ 893877 h 6367455"/>
              <a:gd name="connsiteX2883" fmla="*/ 3082736 w 6891715"/>
              <a:gd name="connsiteY2883" fmla="*/ 885248 h 6367455"/>
              <a:gd name="connsiteX2884" fmla="*/ 2895676 w 6891715"/>
              <a:gd name="connsiteY2884" fmla="*/ 835022 h 6367455"/>
              <a:gd name="connsiteX2885" fmla="*/ 2900080 w 6891715"/>
              <a:gd name="connsiteY2885" fmla="*/ 843367 h 6367455"/>
              <a:gd name="connsiteX2886" fmla="*/ 2899450 w 6891715"/>
              <a:gd name="connsiteY2886" fmla="*/ 855243 h 6367455"/>
              <a:gd name="connsiteX2887" fmla="*/ 2906370 w 6891715"/>
              <a:gd name="connsiteY2887" fmla="*/ 852034 h 6367455"/>
              <a:gd name="connsiteX2888" fmla="*/ 2906684 w 6891715"/>
              <a:gd name="connsiteY2888" fmla="*/ 860700 h 6367455"/>
              <a:gd name="connsiteX2889" fmla="*/ 2893160 w 6891715"/>
              <a:gd name="connsiteY2889" fmla="*/ 863910 h 6367455"/>
              <a:gd name="connsiteX2890" fmla="*/ 2884040 w 6891715"/>
              <a:gd name="connsiteY2890" fmla="*/ 886378 h 6367455"/>
              <a:gd name="connsiteX2891" fmla="*/ 2873346 w 6891715"/>
              <a:gd name="connsiteY2891" fmla="*/ 893760 h 6367455"/>
              <a:gd name="connsiteX2892" fmla="*/ 2879321 w 6891715"/>
              <a:gd name="connsiteY2892" fmla="*/ 876748 h 6367455"/>
              <a:gd name="connsiteX2893" fmla="*/ 2877121 w 6891715"/>
              <a:gd name="connsiteY2893" fmla="*/ 857490 h 6367455"/>
              <a:gd name="connsiteX2894" fmla="*/ 2890959 w 6891715"/>
              <a:gd name="connsiteY2894" fmla="*/ 854280 h 6367455"/>
              <a:gd name="connsiteX2895" fmla="*/ 2912575 w 6891715"/>
              <a:gd name="connsiteY2895" fmla="*/ 822322 h 6367455"/>
              <a:gd name="connsiteX2896" fmla="*/ 2923896 w 6891715"/>
              <a:gd name="connsiteY2896" fmla="*/ 829854 h 6367455"/>
              <a:gd name="connsiteX2897" fmla="*/ 2925733 w 6891715"/>
              <a:gd name="connsiteY2897" fmla="*/ 836130 h 6367455"/>
              <a:gd name="connsiteX2898" fmla="*/ 2922673 w 6891715"/>
              <a:gd name="connsiteY2898" fmla="*/ 849310 h 6367455"/>
              <a:gd name="connsiteX2899" fmla="*/ 2912575 w 6891715"/>
              <a:gd name="connsiteY2899" fmla="*/ 848682 h 6367455"/>
              <a:gd name="connsiteX2900" fmla="*/ 2904312 w 6891715"/>
              <a:gd name="connsiteY2900" fmla="*/ 841465 h 6367455"/>
              <a:gd name="connsiteX2901" fmla="*/ 2900333 w 6891715"/>
              <a:gd name="connsiteY2901" fmla="*/ 830795 h 6367455"/>
              <a:gd name="connsiteX2902" fmla="*/ 2915634 w 6891715"/>
              <a:gd name="connsiteY2902" fmla="*/ 832050 h 6367455"/>
              <a:gd name="connsiteX2903" fmla="*/ 3115497 w 6891715"/>
              <a:gd name="connsiteY2903" fmla="*/ 820737 h 6367455"/>
              <a:gd name="connsiteX2904" fmla="*/ 3128970 w 6891715"/>
              <a:gd name="connsiteY2904" fmla="*/ 829700 h 6367455"/>
              <a:gd name="connsiteX2905" fmla="*/ 3132104 w 6891715"/>
              <a:gd name="connsiteY2905" fmla="*/ 840826 h 6367455"/>
              <a:gd name="connsiteX2906" fmla="*/ 3125211 w 6891715"/>
              <a:gd name="connsiteY2906" fmla="*/ 850098 h 6367455"/>
              <a:gd name="connsiteX2907" fmla="*/ 3108291 w 6891715"/>
              <a:gd name="connsiteY2907" fmla="*/ 855662 h 6367455"/>
              <a:gd name="connsiteX2908" fmla="*/ 3112364 w 6891715"/>
              <a:gd name="connsiteY2908" fmla="*/ 841135 h 6367455"/>
              <a:gd name="connsiteX2909" fmla="*/ 2986079 w 6891715"/>
              <a:gd name="connsiteY2909" fmla="*/ 784222 h 6367455"/>
              <a:gd name="connsiteX2910" fmla="*/ 2989234 w 6891715"/>
              <a:gd name="connsiteY2910" fmla="*/ 792794 h 6367455"/>
              <a:gd name="connsiteX2911" fmla="*/ 2950732 w 6891715"/>
              <a:gd name="connsiteY2911" fmla="*/ 835022 h 6367455"/>
              <a:gd name="connsiteX2912" fmla="*/ 2938108 w 6891715"/>
              <a:gd name="connsiteY2912" fmla="*/ 829942 h 6367455"/>
              <a:gd name="connsiteX2913" fmla="*/ 2936846 w 6891715"/>
              <a:gd name="connsiteY2913" fmla="*/ 815337 h 6367455"/>
              <a:gd name="connsiteX2914" fmla="*/ 2944104 w 6891715"/>
              <a:gd name="connsiteY2914" fmla="*/ 803589 h 6367455"/>
              <a:gd name="connsiteX2915" fmla="*/ 2956728 w 6891715"/>
              <a:gd name="connsiteY2915" fmla="*/ 805494 h 6367455"/>
              <a:gd name="connsiteX2916" fmla="*/ 2963040 w 6891715"/>
              <a:gd name="connsiteY2916" fmla="*/ 796922 h 6367455"/>
              <a:gd name="connsiteX2917" fmla="*/ 2969036 w 6891715"/>
              <a:gd name="connsiteY2917" fmla="*/ 784539 h 6367455"/>
              <a:gd name="connsiteX2918" fmla="*/ 3181826 w 6891715"/>
              <a:gd name="connsiteY2918" fmla="*/ 777876 h 6367455"/>
              <a:gd name="connsiteX2919" fmla="*/ 3189253 w 6891715"/>
              <a:gd name="connsiteY2919" fmla="*/ 786862 h 6367455"/>
              <a:gd name="connsiteX2920" fmla="*/ 3181181 w 6891715"/>
              <a:gd name="connsiteY2920" fmla="*/ 793751 h 6367455"/>
              <a:gd name="connsiteX2921" fmla="*/ 3170203 w 6891715"/>
              <a:gd name="connsiteY2921" fmla="*/ 787760 h 6367455"/>
              <a:gd name="connsiteX2922" fmla="*/ 2989234 w 6891715"/>
              <a:gd name="connsiteY2922" fmla="*/ 760410 h 6367455"/>
              <a:gd name="connsiteX2923" fmla="*/ 3000346 w 6891715"/>
              <a:gd name="connsiteY2923" fmla="*/ 771020 h 6367455"/>
              <a:gd name="connsiteX2924" fmla="*/ 2997078 w 6891715"/>
              <a:gd name="connsiteY2924" fmla="*/ 785810 h 6367455"/>
              <a:gd name="connsiteX2925" fmla="*/ 2989559 w 6891715"/>
              <a:gd name="connsiteY2925" fmla="*/ 779380 h 6367455"/>
              <a:gd name="connsiteX2926" fmla="*/ 2989234 w 6891715"/>
              <a:gd name="connsiteY2926" fmla="*/ 760410 h 6367455"/>
              <a:gd name="connsiteX2927" fmla="*/ 3084673 w 6891715"/>
              <a:gd name="connsiteY2927" fmla="*/ 733425 h 6367455"/>
              <a:gd name="connsiteX2928" fmla="*/ 3095591 w 6891715"/>
              <a:gd name="connsiteY2928" fmla="*/ 744629 h 6367455"/>
              <a:gd name="connsiteX2929" fmla="*/ 3089491 w 6891715"/>
              <a:gd name="connsiteY2929" fmla="*/ 761915 h 6367455"/>
              <a:gd name="connsiteX2930" fmla="*/ 3078568 w 6891715"/>
              <a:gd name="connsiteY2930" fmla="*/ 778881 h 6367455"/>
              <a:gd name="connsiteX2931" fmla="*/ 3073427 w 6891715"/>
              <a:gd name="connsiteY2931" fmla="*/ 784323 h 6367455"/>
              <a:gd name="connsiteX2932" fmla="*/ 3061541 w 6891715"/>
              <a:gd name="connsiteY2932" fmla="*/ 788805 h 6367455"/>
              <a:gd name="connsiteX2933" fmla="*/ 3062825 w 6891715"/>
              <a:gd name="connsiteY2933" fmla="*/ 799369 h 6367455"/>
              <a:gd name="connsiteX2934" fmla="*/ 3065074 w 6891715"/>
              <a:gd name="connsiteY2934" fmla="*/ 811213 h 6367455"/>
              <a:gd name="connsiteX2935" fmla="*/ 3056400 w 6891715"/>
              <a:gd name="connsiteY2935" fmla="*/ 808972 h 6367455"/>
              <a:gd name="connsiteX2936" fmla="*/ 3054472 w 6891715"/>
              <a:gd name="connsiteY2936" fmla="*/ 788805 h 6367455"/>
              <a:gd name="connsiteX2937" fmla="*/ 3063789 w 6891715"/>
              <a:gd name="connsiteY2937" fmla="*/ 766077 h 6367455"/>
              <a:gd name="connsiteX2938" fmla="*/ 3045477 w 6891715"/>
              <a:gd name="connsiteY2938" fmla="*/ 773119 h 6367455"/>
              <a:gd name="connsiteX2939" fmla="*/ 3028448 w 6891715"/>
              <a:gd name="connsiteY2939" fmla="*/ 802890 h 6367455"/>
              <a:gd name="connsiteX2940" fmla="*/ 3016882 w 6891715"/>
              <a:gd name="connsiteY2940" fmla="*/ 795527 h 6367455"/>
              <a:gd name="connsiteX2941" fmla="*/ 3014633 w 6891715"/>
              <a:gd name="connsiteY2941" fmla="*/ 784643 h 6367455"/>
              <a:gd name="connsiteX2942" fmla="*/ 3028127 w 6891715"/>
              <a:gd name="connsiteY2942" fmla="*/ 766397 h 6367455"/>
              <a:gd name="connsiteX2943" fmla="*/ 3045477 w 6891715"/>
              <a:gd name="connsiteY2943" fmla="*/ 749431 h 6367455"/>
              <a:gd name="connsiteX2944" fmla="*/ 3065396 w 6891715"/>
              <a:gd name="connsiteY2944" fmla="*/ 743989 h 6367455"/>
              <a:gd name="connsiteX2945" fmla="*/ 3205129 w 6891715"/>
              <a:gd name="connsiteY2945" fmla="*/ 719138 h 6367455"/>
              <a:gd name="connsiteX2946" fmla="*/ 3203253 w 6891715"/>
              <a:gd name="connsiteY2946" fmla="*/ 736387 h 6367455"/>
              <a:gd name="connsiteX2947" fmla="*/ 3189807 w 6891715"/>
              <a:gd name="connsiteY2947" fmla="*/ 739776 h 6367455"/>
              <a:gd name="connsiteX2948" fmla="*/ 3184491 w 6891715"/>
              <a:gd name="connsiteY2948" fmla="*/ 726222 h 6367455"/>
              <a:gd name="connsiteX2949" fmla="*/ 3048002 w 6891715"/>
              <a:gd name="connsiteY2949" fmla="*/ 700087 h 6367455"/>
              <a:gd name="connsiteX2950" fmla="*/ 3055726 w 6891715"/>
              <a:gd name="connsiteY2950" fmla="*/ 703262 h 6367455"/>
              <a:gd name="connsiteX2951" fmla="*/ 3059084 w 6891715"/>
              <a:gd name="connsiteY2951" fmla="*/ 711517 h 6367455"/>
              <a:gd name="connsiteX2952" fmla="*/ 3057069 w 6891715"/>
              <a:gd name="connsiteY2952" fmla="*/ 725170 h 6367455"/>
              <a:gd name="connsiteX2953" fmla="*/ 3044980 w 6891715"/>
              <a:gd name="connsiteY2953" fmla="*/ 725487 h 6367455"/>
              <a:gd name="connsiteX2954" fmla="*/ 3041621 w 6891715"/>
              <a:gd name="connsiteY2954" fmla="*/ 709612 h 6367455"/>
              <a:gd name="connsiteX2955" fmla="*/ 3147591 w 6891715"/>
              <a:gd name="connsiteY2955" fmla="*/ 608011 h 6367455"/>
              <a:gd name="connsiteX2956" fmla="*/ 3157047 w 6891715"/>
              <a:gd name="connsiteY2956" fmla="*/ 609291 h 6367455"/>
              <a:gd name="connsiteX2957" fmla="*/ 3163667 w 6891715"/>
              <a:gd name="connsiteY2957" fmla="*/ 632651 h 6367455"/>
              <a:gd name="connsiteX2958" fmla="*/ 3154210 w 6891715"/>
              <a:gd name="connsiteY2958" fmla="*/ 648332 h 6367455"/>
              <a:gd name="connsiteX2959" fmla="*/ 3165873 w 6891715"/>
              <a:gd name="connsiteY2959" fmla="*/ 659212 h 6367455"/>
              <a:gd name="connsiteX2960" fmla="*/ 3165873 w 6891715"/>
              <a:gd name="connsiteY2960" fmla="*/ 666572 h 6367455"/>
              <a:gd name="connsiteX2961" fmla="*/ 3150428 w 6891715"/>
              <a:gd name="connsiteY2961" fmla="*/ 687053 h 6367455"/>
              <a:gd name="connsiteX2962" fmla="*/ 3152319 w 6891715"/>
              <a:gd name="connsiteY2962" fmla="*/ 699533 h 6367455"/>
              <a:gd name="connsiteX2963" fmla="*/ 3167134 w 6891715"/>
              <a:gd name="connsiteY2963" fmla="*/ 696333 h 6367455"/>
              <a:gd name="connsiteX2964" fmla="*/ 3173439 w 6891715"/>
              <a:gd name="connsiteY2964" fmla="*/ 675853 h 6367455"/>
              <a:gd name="connsiteX2965" fmla="*/ 3178482 w 6891715"/>
              <a:gd name="connsiteY2965" fmla="*/ 657932 h 6367455"/>
              <a:gd name="connsiteX2966" fmla="*/ 3193298 w 6891715"/>
              <a:gd name="connsiteY2966" fmla="*/ 651212 h 6367455"/>
              <a:gd name="connsiteX2967" fmla="*/ 3183211 w 6891715"/>
              <a:gd name="connsiteY2967" fmla="*/ 634571 h 6367455"/>
              <a:gd name="connsiteX2968" fmla="*/ 3192983 w 6891715"/>
              <a:gd name="connsiteY2968" fmla="*/ 621771 h 6367455"/>
              <a:gd name="connsiteX2969" fmla="*/ 3196765 w 6891715"/>
              <a:gd name="connsiteY2969" fmla="*/ 625611 h 6367455"/>
              <a:gd name="connsiteX2970" fmla="*/ 3199602 w 6891715"/>
              <a:gd name="connsiteY2970" fmla="*/ 629131 h 6367455"/>
              <a:gd name="connsiteX2971" fmla="*/ 3200548 w 6891715"/>
              <a:gd name="connsiteY2971" fmla="*/ 631051 h 6367455"/>
              <a:gd name="connsiteX2972" fmla="*/ 3201178 w 6891715"/>
              <a:gd name="connsiteY2972" fmla="*/ 632331 h 6367455"/>
              <a:gd name="connsiteX2973" fmla="*/ 3202124 w 6891715"/>
              <a:gd name="connsiteY2973" fmla="*/ 632971 h 6367455"/>
              <a:gd name="connsiteX2974" fmla="*/ 3203070 w 6891715"/>
              <a:gd name="connsiteY2974" fmla="*/ 633611 h 6367455"/>
              <a:gd name="connsiteX2975" fmla="*/ 3204015 w 6891715"/>
              <a:gd name="connsiteY2975" fmla="*/ 632971 h 6367455"/>
              <a:gd name="connsiteX2976" fmla="*/ 3205592 w 6891715"/>
              <a:gd name="connsiteY2976" fmla="*/ 632651 h 6367455"/>
              <a:gd name="connsiteX2977" fmla="*/ 3207483 w 6891715"/>
              <a:gd name="connsiteY2977" fmla="*/ 631691 h 6367455"/>
              <a:gd name="connsiteX2978" fmla="*/ 3208744 w 6891715"/>
              <a:gd name="connsiteY2978" fmla="*/ 631051 h 6367455"/>
              <a:gd name="connsiteX2979" fmla="*/ 3220092 w 6891715"/>
              <a:gd name="connsiteY2979" fmla="*/ 642572 h 6367455"/>
              <a:gd name="connsiteX2980" fmla="*/ 3225766 w 6891715"/>
              <a:gd name="connsiteY2980" fmla="*/ 654092 h 6367455"/>
              <a:gd name="connsiteX2981" fmla="*/ 3206852 w 6891715"/>
              <a:gd name="connsiteY2981" fmla="*/ 678093 h 6367455"/>
              <a:gd name="connsiteX2982" fmla="*/ 3205276 w 6891715"/>
              <a:gd name="connsiteY2982" fmla="*/ 700173 h 6367455"/>
              <a:gd name="connsiteX2983" fmla="*/ 3185102 w 6891715"/>
              <a:gd name="connsiteY2983" fmla="*/ 698253 h 6367455"/>
              <a:gd name="connsiteX2984" fmla="*/ 3181319 w 6891715"/>
              <a:gd name="connsiteY2984" fmla="*/ 716174 h 6367455"/>
              <a:gd name="connsiteX2985" fmla="*/ 3173754 w 6891715"/>
              <a:gd name="connsiteY2985" fmla="*/ 726734 h 6367455"/>
              <a:gd name="connsiteX2986" fmla="*/ 3184472 w 6891715"/>
              <a:gd name="connsiteY2986" fmla="*/ 743055 h 6367455"/>
              <a:gd name="connsiteX2987" fmla="*/ 3173754 w 6891715"/>
              <a:gd name="connsiteY2987" fmla="*/ 746255 h 6367455"/>
              <a:gd name="connsiteX2988" fmla="*/ 3160199 w 6891715"/>
              <a:gd name="connsiteY2988" fmla="*/ 738895 h 6367455"/>
              <a:gd name="connsiteX2989" fmla="*/ 3157047 w 6891715"/>
              <a:gd name="connsiteY2989" fmla="*/ 722894 h 6367455"/>
              <a:gd name="connsiteX2990" fmla="*/ 3154525 w 6891715"/>
              <a:gd name="connsiteY2990" fmla="*/ 730894 h 6367455"/>
              <a:gd name="connsiteX2991" fmla="*/ 3152949 w 6891715"/>
              <a:gd name="connsiteY2991" fmla="*/ 736974 h 6367455"/>
              <a:gd name="connsiteX2992" fmla="*/ 3152004 w 6891715"/>
              <a:gd name="connsiteY2992" fmla="*/ 739215 h 6367455"/>
              <a:gd name="connsiteX2993" fmla="*/ 3151688 w 6891715"/>
              <a:gd name="connsiteY2993" fmla="*/ 741135 h 6367455"/>
              <a:gd name="connsiteX2994" fmla="*/ 3151373 w 6891715"/>
              <a:gd name="connsiteY2994" fmla="*/ 743375 h 6367455"/>
              <a:gd name="connsiteX2995" fmla="*/ 3149482 w 6891715"/>
              <a:gd name="connsiteY2995" fmla="*/ 746895 h 6367455"/>
              <a:gd name="connsiteX2996" fmla="*/ 3144123 w 6891715"/>
              <a:gd name="connsiteY2996" fmla="*/ 756495 h 6367455"/>
              <a:gd name="connsiteX2997" fmla="*/ 3136243 w 6891715"/>
              <a:gd name="connsiteY2997" fmla="*/ 769935 h 6367455"/>
              <a:gd name="connsiteX2998" fmla="*/ 3126786 w 6891715"/>
              <a:gd name="connsiteY2998" fmla="*/ 760335 h 6367455"/>
              <a:gd name="connsiteX2999" fmla="*/ 3129623 w 6891715"/>
              <a:gd name="connsiteY2999" fmla="*/ 727694 h 6367455"/>
              <a:gd name="connsiteX3000" fmla="*/ 3116384 w 6891715"/>
              <a:gd name="connsiteY3000" fmla="*/ 740495 h 6367455"/>
              <a:gd name="connsiteX3001" fmla="*/ 3105036 w 6891715"/>
              <a:gd name="connsiteY3001" fmla="*/ 768975 h 6367455"/>
              <a:gd name="connsiteX3002" fmla="*/ 3097785 w 6891715"/>
              <a:gd name="connsiteY3002" fmla="*/ 767055 h 6367455"/>
              <a:gd name="connsiteX3003" fmla="*/ 3107873 w 6891715"/>
              <a:gd name="connsiteY3003" fmla="*/ 742415 h 6367455"/>
              <a:gd name="connsiteX3004" fmla="*/ 3096209 w 6891715"/>
              <a:gd name="connsiteY3004" fmla="*/ 740495 h 6367455"/>
              <a:gd name="connsiteX3005" fmla="*/ 3094003 w 6891715"/>
              <a:gd name="connsiteY3005" fmla="*/ 734094 h 6367455"/>
              <a:gd name="connsiteX3006" fmla="*/ 3107557 w 6891715"/>
              <a:gd name="connsiteY3006" fmla="*/ 727694 h 6367455"/>
              <a:gd name="connsiteX3007" fmla="*/ 3099992 w 6891715"/>
              <a:gd name="connsiteY3007" fmla="*/ 717134 h 6367455"/>
              <a:gd name="connsiteX3008" fmla="*/ 3127101 w 6891715"/>
              <a:gd name="connsiteY3008" fmla="*/ 687053 h 6367455"/>
              <a:gd name="connsiteX3009" fmla="*/ 3127101 w 6891715"/>
              <a:gd name="connsiteY3009" fmla="*/ 668172 h 6367455"/>
              <a:gd name="connsiteX3010" fmla="*/ 3135297 w 6891715"/>
              <a:gd name="connsiteY3010" fmla="*/ 656332 h 6367455"/>
              <a:gd name="connsiteX3011" fmla="*/ 3128992 w 6891715"/>
              <a:gd name="connsiteY3011" fmla="*/ 646732 h 6367455"/>
              <a:gd name="connsiteX3012" fmla="*/ 3086809 w 6891715"/>
              <a:gd name="connsiteY3012" fmla="*/ 601662 h 6367455"/>
              <a:gd name="connsiteX3013" fmla="*/ 3100900 w 6891715"/>
              <a:gd name="connsiteY3013" fmla="*/ 618490 h 6367455"/>
              <a:gd name="connsiteX3014" fmla="*/ 3095575 w 6891715"/>
              <a:gd name="connsiteY3014" fmla="*/ 628967 h 6367455"/>
              <a:gd name="connsiteX3015" fmla="*/ 3100274 w 6891715"/>
              <a:gd name="connsiteY3015" fmla="*/ 649287 h 6367455"/>
              <a:gd name="connsiteX3016" fmla="*/ 3095888 w 6891715"/>
              <a:gd name="connsiteY3016" fmla="*/ 658812 h 6367455"/>
              <a:gd name="connsiteX3017" fmla="*/ 3117816 w 6891715"/>
              <a:gd name="connsiteY3017" fmla="*/ 663575 h 6367455"/>
              <a:gd name="connsiteX3018" fmla="*/ 3107478 w 6891715"/>
              <a:gd name="connsiteY3018" fmla="*/ 680720 h 6367455"/>
              <a:gd name="connsiteX3019" fmla="*/ 3092755 w 6891715"/>
              <a:gd name="connsiteY3019" fmla="*/ 682625 h 6367455"/>
              <a:gd name="connsiteX3020" fmla="*/ 3067073 w 6891715"/>
              <a:gd name="connsiteY3020" fmla="*/ 700087 h 6367455"/>
              <a:gd name="connsiteX3021" fmla="*/ 3054544 w 6891715"/>
              <a:gd name="connsiteY3021" fmla="*/ 696912 h 6367455"/>
              <a:gd name="connsiteX3022" fmla="*/ 3082423 w 6891715"/>
              <a:gd name="connsiteY3022" fmla="*/ 661987 h 6367455"/>
              <a:gd name="connsiteX3023" fmla="*/ 3052351 w 6891715"/>
              <a:gd name="connsiteY3023" fmla="*/ 679767 h 6367455"/>
              <a:gd name="connsiteX3024" fmla="*/ 3042953 w 6891715"/>
              <a:gd name="connsiteY3024" fmla="*/ 679132 h 6367455"/>
              <a:gd name="connsiteX3025" fmla="*/ 3029170 w 6891715"/>
              <a:gd name="connsiteY3025" fmla="*/ 697230 h 6367455"/>
              <a:gd name="connsiteX3026" fmla="*/ 3024158 w 6891715"/>
              <a:gd name="connsiteY3026" fmla="*/ 683577 h 6367455"/>
              <a:gd name="connsiteX3027" fmla="*/ 3034495 w 6891715"/>
              <a:gd name="connsiteY3027" fmla="*/ 675957 h 6367455"/>
              <a:gd name="connsiteX3028" fmla="*/ 3031050 w 6891715"/>
              <a:gd name="connsiteY3028" fmla="*/ 662305 h 6367455"/>
              <a:gd name="connsiteX3029" fmla="*/ 3042640 w 6891715"/>
              <a:gd name="connsiteY3029" fmla="*/ 652780 h 6367455"/>
              <a:gd name="connsiteX3030" fmla="*/ 3057363 w 6891715"/>
              <a:gd name="connsiteY3030" fmla="*/ 649605 h 6367455"/>
              <a:gd name="connsiteX3031" fmla="*/ 3071460 w 6891715"/>
              <a:gd name="connsiteY3031" fmla="*/ 629285 h 6367455"/>
              <a:gd name="connsiteX3032" fmla="*/ 3083990 w 6891715"/>
              <a:gd name="connsiteY3032" fmla="*/ 628332 h 6367455"/>
              <a:gd name="connsiteX3033" fmla="*/ 3079917 w 6891715"/>
              <a:gd name="connsiteY3033" fmla="*/ 611187 h 6367455"/>
              <a:gd name="connsiteX3034" fmla="*/ 3198778 w 6891715"/>
              <a:gd name="connsiteY3034" fmla="*/ 596901 h 6367455"/>
              <a:gd name="connsiteX3035" fmla="*/ 3208960 w 6891715"/>
              <a:gd name="connsiteY3035" fmla="*/ 597864 h 6367455"/>
              <a:gd name="connsiteX3036" fmla="*/ 3214215 w 6891715"/>
              <a:gd name="connsiteY3036" fmla="*/ 603322 h 6367455"/>
              <a:gd name="connsiteX3037" fmla="*/ 3219798 w 6891715"/>
              <a:gd name="connsiteY3037" fmla="*/ 601074 h 6367455"/>
              <a:gd name="connsiteX3038" fmla="*/ 3227353 w 6891715"/>
              <a:gd name="connsiteY3038" fmla="*/ 611349 h 6367455"/>
              <a:gd name="connsiteX3039" fmla="*/ 3217828 w 6891715"/>
              <a:gd name="connsiteY3039" fmla="*/ 625476 h 6367455"/>
              <a:gd name="connsiteX3040" fmla="*/ 3201405 w 6891715"/>
              <a:gd name="connsiteY3040" fmla="*/ 609743 h 6367455"/>
              <a:gd name="connsiteX3041" fmla="*/ 3164907 w 6891715"/>
              <a:gd name="connsiteY3041" fmla="*/ 504825 h 6367455"/>
              <a:gd name="connsiteX3042" fmla="*/ 3188311 w 6891715"/>
              <a:gd name="connsiteY3042" fmla="*/ 509905 h 6367455"/>
              <a:gd name="connsiteX3043" fmla="*/ 3190841 w 6891715"/>
              <a:gd name="connsiteY3043" fmla="*/ 523558 h 6367455"/>
              <a:gd name="connsiteX3044" fmla="*/ 3182302 w 6891715"/>
              <a:gd name="connsiteY3044" fmla="*/ 535305 h 6367455"/>
              <a:gd name="connsiteX3045" fmla="*/ 3184516 w 6891715"/>
              <a:gd name="connsiteY3045" fmla="*/ 554355 h 6367455"/>
              <a:gd name="connsiteX3046" fmla="*/ 3172181 w 6891715"/>
              <a:gd name="connsiteY3046" fmla="*/ 566103 h 6367455"/>
              <a:gd name="connsiteX3047" fmla="*/ 3164591 w 6891715"/>
              <a:gd name="connsiteY3047" fmla="*/ 582930 h 6367455"/>
              <a:gd name="connsiteX3048" fmla="*/ 3136444 w 6891715"/>
              <a:gd name="connsiteY3048" fmla="*/ 592455 h 6367455"/>
              <a:gd name="connsiteX3049" fmla="*/ 3124110 w 6891715"/>
              <a:gd name="connsiteY3049" fmla="*/ 622300 h 6367455"/>
              <a:gd name="connsiteX3050" fmla="*/ 3119998 w 6891715"/>
              <a:gd name="connsiteY3050" fmla="*/ 619125 h 6367455"/>
              <a:gd name="connsiteX3051" fmla="*/ 3120631 w 6891715"/>
              <a:gd name="connsiteY3051" fmla="*/ 611823 h 6367455"/>
              <a:gd name="connsiteX3052" fmla="*/ 3109878 w 6891715"/>
              <a:gd name="connsiteY3052" fmla="*/ 602615 h 6367455"/>
              <a:gd name="connsiteX3053" fmla="*/ 3132965 w 6891715"/>
              <a:gd name="connsiteY3053" fmla="*/ 578803 h 6367455"/>
              <a:gd name="connsiteX3054" fmla="*/ 3136127 w 6891715"/>
              <a:gd name="connsiteY3054" fmla="*/ 555943 h 6367455"/>
              <a:gd name="connsiteX3055" fmla="*/ 3151941 w 6891715"/>
              <a:gd name="connsiteY3055" fmla="*/ 553403 h 6367455"/>
              <a:gd name="connsiteX3056" fmla="*/ 3155736 w 6891715"/>
              <a:gd name="connsiteY3056" fmla="*/ 542925 h 6367455"/>
              <a:gd name="connsiteX3057" fmla="*/ 3151624 w 6891715"/>
              <a:gd name="connsiteY3057" fmla="*/ 531495 h 6367455"/>
              <a:gd name="connsiteX3058" fmla="*/ 3157950 w 6891715"/>
              <a:gd name="connsiteY3058" fmla="*/ 523875 h 6367455"/>
              <a:gd name="connsiteX3059" fmla="*/ 4364771 w 6891715"/>
              <a:gd name="connsiteY3059" fmla="*/ 471424 h 6367455"/>
              <a:gd name="connsiteX3060" fmla="*/ 4352063 w 6891715"/>
              <a:gd name="connsiteY3060" fmla="*/ 473328 h 6367455"/>
              <a:gd name="connsiteX3061" fmla="*/ 4349204 w 6891715"/>
              <a:gd name="connsiteY3061" fmla="*/ 492370 h 6367455"/>
              <a:gd name="connsiteX3062" fmla="*/ 4353334 w 6891715"/>
              <a:gd name="connsiteY3062" fmla="*/ 505065 h 6367455"/>
              <a:gd name="connsiteX3063" fmla="*/ 4345709 w 6891715"/>
              <a:gd name="connsiteY3063" fmla="*/ 514269 h 6367455"/>
              <a:gd name="connsiteX3064" fmla="*/ 4338402 w 6891715"/>
              <a:gd name="connsiteY3064" fmla="*/ 505383 h 6367455"/>
              <a:gd name="connsiteX3065" fmla="*/ 4341579 w 6891715"/>
              <a:gd name="connsiteY3065" fmla="*/ 493005 h 6367455"/>
              <a:gd name="connsiteX3066" fmla="*/ 4337131 w 6891715"/>
              <a:gd name="connsiteY3066" fmla="*/ 479358 h 6367455"/>
              <a:gd name="connsiteX3067" fmla="*/ 4322835 w 6891715"/>
              <a:gd name="connsiteY3067" fmla="*/ 489514 h 6367455"/>
              <a:gd name="connsiteX3068" fmla="*/ 4315210 w 6891715"/>
              <a:gd name="connsiteY3068" fmla="*/ 501892 h 6367455"/>
              <a:gd name="connsiteX3069" fmla="*/ 4319976 w 6891715"/>
              <a:gd name="connsiteY3069" fmla="*/ 515538 h 6367455"/>
              <a:gd name="connsiteX3070" fmla="*/ 4326647 w 6891715"/>
              <a:gd name="connsiteY3070" fmla="*/ 515538 h 6367455"/>
              <a:gd name="connsiteX3071" fmla="*/ 4334590 w 6891715"/>
              <a:gd name="connsiteY3071" fmla="*/ 522203 h 6367455"/>
              <a:gd name="connsiteX3072" fmla="*/ 4333319 w 6891715"/>
              <a:gd name="connsiteY3072" fmla="*/ 536167 h 6367455"/>
              <a:gd name="connsiteX3073" fmla="*/ 4321882 w 6891715"/>
              <a:gd name="connsiteY3073" fmla="*/ 530455 h 6367455"/>
              <a:gd name="connsiteX3074" fmla="*/ 4315210 w 6891715"/>
              <a:gd name="connsiteY3074" fmla="*/ 539658 h 6367455"/>
              <a:gd name="connsiteX3075" fmla="*/ 4297419 w 6891715"/>
              <a:gd name="connsiteY3075" fmla="*/ 537119 h 6367455"/>
              <a:gd name="connsiteX3076" fmla="*/ 4292971 w 6891715"/>
              <a:gd name="connsiteY3076" fmla="*/ 550766 h 6367455"/>
              <a:gd name="connsiteX3077" fmla="*/ 4282805 w 6891715"/>
              <a:gd name="connsiteY3077" fmla="*/ 553940 h 6367455"/>
              <a:gd name="connsiteX3078" fmla="*/ 4274862 w 6891715"/>
              <a:gd name="connsiteY3078" fmla="*/ 552353 h 6367455"/>
              <a:gd name="connsiteX3079" fmla="*/ 4260566 w 6891715"/>
              <a:gd name="connsiteY3079" fmla="*/ 563778 h 6367455"/>
              <a:gd name="connsiteX3080" fmla="*/ 4263425 w 6891715"/>
              <a:gd name="connsiteY3080" fmla="*/ 579647 h 6367455"/>
              <a:gd name="connsiteX3081" fmla="*/ 4256754 w 6891715"/>
              <a:gd name="connsiteY3081" fmla="*/ 585677 h 6367455"/>
              <a:gd name="connsiteX3082" fmla="*/ 4246270 w 6891715"/>
              <a:gd name="connsiteY3082" fmla="*/ 586312 h 6367455"/>
              <a:gd name="connsiteX3083" fmla="*/ 4233244 w 6891715"/>
              <a:gd name="connsiteY3083" fmla="*/ 586946 h 6367455"/>
              <a:gd name="connsiteX3084" fmla="*/ 4227843 w 6891715"/>
              <a:gd name="connsiteY3084" fmla="*/ 601863 h 6367455"/>
              <a:gd name="connsiteX3085" fmla="*/ 4232926 w 6891715"/>
              <a:gd name="connsiteY3085" fmla="*/ 608210 h 6367455"/>
              <a:gd name="connsiteX3086" fmla="*/ 4241504 w 6891715"/>
              <a:gd name="connsiteY3086" fmla="*/ 605036 h 6367455"/>
              <a:gd name="connsiteX3087" fmla="*/ 4247858 w 6891715"/>
              <a:gd name="connsiteY3087" fmla="*/ 609797 h 6367455"/>
              <a:gd name="connsiteX3088" fmla="*/ 4239280 w 6891715"/>
              <a:gd name="connsiteY3088" fmla="*/ 612653 h 6367455"/>
              <a:gd name="connsiteX3089" fmla="*/ 4244363 w 6891715"/>
              <a:gd name="connsiteY3089" fmla="*/ 622174 h 6367455"/>
              <a:gd name="connsiteX3090" fmla="*/ 4254530 w 6891715"/>
              <a:gd name="connsiteY3090" fmla="*/ 624396 h 6367455"/>
              <a:gd name="connsiteX3091" fmla="*/ 4259295 w 6891715"/>
              <a:gd name="connsiteY3091" fmla="*/ 613288 h 6367455"/>
              <a:gd name="connsiteX3092" fmla="*/ 4260248 w 6891715"/>
              <a:gd name="connsiteY3092" fmla="*/ 619635 h 6367455"/>
              <a:gd name="connsiteX3093" fmla="*/ 4269462 w 6891715"/>
              <a:gd name="connsiteY3093" fmla="*/ 628204 h 6367455"/>
              <a:gd name="connsiteX3094" fmla="*/ 4263108 w 6891715"/>
              <a:gd name="connsiteY3094" fmla="*/ 631378 h 6367455"/>
              <a:gd name="connsiteX3095" fmla="*/ 4252624 w 6891715"/>
              <a:gd name="connsiteY3095" fmla="*/ 629791 h 6367455"/>
              <a:gd name="connsiteX3096" fmla="*/ 4260566 w 6891715"/>
              <a:gd name="connsiteY3096" fmla="*/ 643755 h 6367455"/>
              <a:gd name="connsiteX3097" fmla="*/ 4275180 w 6891715"/>
              <a:gd name="connsiteY3097" fmla="*/ 653594 h 6367455"/>
              <a:gd name="connsiteX3098" fmla="*/ 4289477 w 6891715"/>
              <a:gd name="connsiteY3098" fmla="*/ 646612 h 6367455"/>
              <a:gd name="connsiteX3099" fmla="*/ 4287570 w 6891715"/>
              <a:gd name="connsiteY3099" fmla="*/ 633599 h 6367455"/>
              <a:gd name="connsiteX3100" fmla="*/ 4297101 w 6891715"/>
              <a:gd name="connsiteY3100" fmla="*/ 628839 h 6367455"/>
              <a:gd name="connsiteX3101" fmla="*/ 4302185 w 6891715"/>
              <a:gd name="connsiteY3101" fmla="*/ 638360 h 6367455"/>
              <a:gd name="connsiteX3102" fmla="*/ 4312669 w 6891715"/>
              <a:gd name="connsiteY3102" fmla="*/ 637725 h 6367455"/>
              <a:gd name="connsiteX3103" fmla="*/ 4312033 w 6891715"/>
              <a:gd name="connsiteY3103" fmla="*/ 628204 h 6367455"/>
              <a:gd name="connsiteX3104" fmla="*/ 4308221 w 6891715"/>
              <a:gd name="connsiteY3104" fmla="*/ 616462 h 6367455"/>
              <a:gd name="connsiteX3105" fmla="*/ 4317752 w 6891715"/>
              <a:gd name="connsiteY3105" fmla="*/ 615827 h 6367455"/>
              <a:gd name="connsiteX3106" fmla="*/ 4332048 w 6891715"/>
              <a:gd name="connsiteY3106" fmla="*/ 624396 h 6367455"/>
              <a:gd name="connsiteX3107" fmla="*/ 4339673 w 6891715"/>
              <a:gd name="connsiteY3107" fmla="*/ 624396 h 6367455"/>
              <a:gd name="connsiteX3108" fmla="*/ 4339547 w 6891715"/>
              <a:gd name="connsiteY3108" fmla="*/ 624461 h 6367455"/>
              <a:gd name="connsiteX3109" fmla="*/ 4339882 w 6891715"/>
              <a:gd name="connsiteY3109" fmla="*/ 624461 h 6367455"/>
              <a:gd name="connsiteX3110" fmla="*/ 4340199 w 6891715"/>
              <a:gd name="connsiteY3110" fmla="*/ 623826 h 6367455"/>
              <a:gd name="connsiteX3111" fmla="*/ 4341172 w 6891715"/>
              <a:gd name="connsiteY3111" fmla="*/ 623340 h 6367455"/>
              <a:gd name="connsiteX3112" fmla="*/ 4347298 w 6891715"/>
              <a:gd name="connsiteY3112" fmla="*/ 612018 h 6367455"/>
              <a:gd name="connsiteX3113" fmla="*/ 4332366 w 6891715"/>
              <a:gd name="connsiteY3113" fmla="*/ 604402 h 6367455"/>
              <a:gd name="connsiteX3114" fmla="*/ 4328236 w 6891715"/>
              <a:gd name="connsiteY3114" fmla="*/ 605354 h 6367455"/>
              <a:gd name="connsiteX3115" fmla="*/ 4317434 w 6891715"/>
              <a:gd name="connsiteY3115" fmla="*/ 588216 h 6367455"/>
              <a:gd name="connsiteX3116" fmla="*/ 4329189 w 6891715"/>
              <a:gd name="connsiteY3116" fmla="*/ 567587 h 6367455"/>
              <a:gd name="connsiteX3117" fmla="*/ 4344121 w 6891715"/>
              <a:gd name="connsiteY3117" fmla="*/ 564731 h 6367455"/>
              <a:gd name="connsiteX3118" fmla="*/ 4350793 w 6891715"/>
              <a:gd name="connsiteY3118" fmla="*/ 555210 h 6367455"/>
              <a:gd name="connsiteX3119" fmla="*/ 4348886 w 6891715"/>
              <a:gd name="connsiteY3119" fmla="*/ 549814 h 6367455"/>
              <a:gd name="connsiteX3120" fmla="*/ 4361912 w 6891715"/>
              <a:gd name="connsiteY3120" fmla="*/ 539976 h 6367455"/>
              <a:gd name="connsiteX3121" fmla="*/ 4359053 w 6891715"/>
              <a:gd name="connsiteY3121" fmla="*/ 525059 h 6367455"/>
              <a:gd name="connsiteX3122" fmla="*/ 4355876 w 6891715"/>
              <a:gd name="connsiteY3122" fmla="*/ 522838 h 6367455"/>
              <a:gd name="connsiteX3123" fmla="*/ 4355240 w 6891715"/>
              <a:gd name="connsiteY3123" fmla="*/ 513634 h 6367455"/>
              <a:gd name="connsiteX3124" fmla="*/ 4380021 w 6891715"/>
              <a:gd name="connsiteY3124" fmla="*/ 502526 h 6367455"/>
              <a:gd name="connsiteX3125" fmla="*/ 4384151 w 6891715"/>
              <a:gd name="connsiteY3125" fmla="*/ 488879 h 6367455"/>
              <a:gd name="connsiteX3126" fmla="*/ 4380339 w 6891715"/>
              <a:gd name="connsiteY3126" fmla="*/ 476185 h 6367455"/>
              <a:gd name="connsiteX3127" fmla="*/ 4369537 w 6891715"/>
              <a:gd name="connsiteY3127" fmla="*/ 489514 h 6367455"/>
              <a:gd name="connsiteX3128" fmla="*/ 4360959 w 6891715"/>
              <a:gd name="connsiteY3128" fmla="*/ 501892 h 6367455"/>
              <a:gd name="connsiteX3129" fmla="*/ 4359053 w 6891715"/>
              <a:gd name="connsiteY3129" fmla="*/ 486023 h 6367455"/>
              <a:gd name="connsiteX3130" fmla="*/ 4366360 w 6891715"/>
              <a:gd name="connsiteY3130" fmla="*/ 478724 h 6367455"/>
              <a:gd name="connsiteX3131" fmla="*/ 3304349 w 6891715"/>
              <a:gd name="connsiteY3131" fmla="*/ 431801 h 6367455"/>
              <a:gd name="connsiteX3132" fmla="*/ 3318916 w 6891715"/>
              <a:gd name="connsiteY3132" fmla="*/ 437795 h 6367455"/>
              <a:gd name="connsiteX3133" fmla="*/ 3327783 w 6891715"/>
              <a:gd name="connsiteY3133" fmla="*/ 453570 h 6367455"/>
              <a:gd name="connsiteX3134" fmla="*/ 3334751 w 6891715"/>
              <a:gd name="connsiteY3134" fmla="*/ 432432 h 6367455"/>
              <a:gd name="connsiteX3135" fmla="*/ 3344568 w 6891715"/>
              <a:gd name="connsiteY3135" fmla="*/ 440950 h 6367455"/>
              <a:gd name="connsiteX3136" fmla="*/ 3340451 w 6891715"/>
              <a:gd name="connsiteY3136" fmla="*/ 462719 h 6367455"/>
              <a:gd name="connsiteX3137" fmla="*/ 3344885 w 6891715"/>
              <a:gd name="connsiteY3137" fmla="*/ 472183 h 6367455"/>
              <a:gd name="connsiteX3138" fmla="*/ 3354069 w 6891715"/>
              <a:gd name="connsiteY3138" fmla="*/ 456409 h 6367455"/>
              <a:gd name="connsiteX3139" fmla="*/ 3367053 w 6891715"/>
              <a:gd name="connsiteY3139" fmla="*/ 470290 h 6367455"/>
              <a:gd name="connsiteX3140" fmla="*/ 3355335 w 6891715"/>
              <a:gd name="connsiteY3140" fmla="*/ 475338 h 6367455"/>
              <a:gd name="connsiteX3141" fmla="*/ 3360719 w 6891715"/>
              <a:gd name="connsiteY3141" fmla="*/ 488904 h 6367455"/>
              <a:gd name="connsiteX3142" fmla="*/ 3347101 w 6891715"/>
              <a:gd name="connsiteY3142" fmla="*/ 510988 h 6367455"/>
              <a:gd name="connsiteX3143" fmla="*/ 3346151 w 6891715"/>
              <a:gd name="connsiteY3143" fmla="*/ 529917 h 6367455"/>
              <a:gd name="connsiteX3144" fmla="*/ 3358185 w 6891715"/>
              <a:gd name="connsiteY3144" fmla="*/ 549477 h 6367455"/>
              <a:gd name="connsiteX3145" fmla="*/ 3320183 w 6891715"/>
              <a:gd name="connsiteY3145" fmla="*/ 551055 h 6367455"/>
              <a:gd name="connsiteX3146" fmla="*/ 3317016 w 6891715"/>
              <a:gd name="connsiteY3146" fmla="*/ 534649 h 6367455"/>
              <a:gd name="connsiteX3147" fmla="*/ 3296748 w 6891715"/>
              <a:gd name="connsiteY3147" fmla="*/ 556733 h 6367455"/>
              <a:gd name="connsiteX3148" fmla="*/ 3274897 w 6891715"/>
              <a:gd name="connsiteY3148" fmla="*/ 555471 h 6367455"/>
              <a:gd name="connsiteX3149" fmla="*/ 3256845 w 6891715"/>
              <a:gd name="connsiteY3149" fmla="*/ 581026 h 6367455"/>
              <a:gd name="connsiteX3150" fmla="*/ 3243228 w 6891715"/>
              <a:gd name="connsiteY3150" fmla="*/ 566513 h 6367455"/>
              <a:gd name="connsiteX3151" fmla="*/ 3249562 w 6891715"/>
              <a:gd name="connsiteY3151" fmla="*/ 556102 h 6367455"/>
              <a:gd name="connsiteX3152" fmla="*/ 3270780 w 6891715"/>
              <a:gd name="connsiteY3152" fmla="*/ 552317 h 6367455"/>
              <a:gd name="connsiteX3153" fmla="*/ 3271413 w 6891715"/>
              <a:gd name="connsiteY3153" fmla="*/ 539066 h 6367455"/>
              <a:gd name="connsiteX3154" fmla="*/ 3255579 w 6891715"/>
              <a:gd name="connsiteY3154" fmla="*/ 533703 h 6367455"/>
              <a:gd name="connsiteX3155" fmla="*/ 3252412 w 6891715"/>
              <a:gd name="connsiteY3155" fmla="*/ 523292 h 6367455"/>
              <a:gd name="connsiteX3156" fmla="*/ 3267296 w 6891715"/>
              <a:gd name="connsiteY3156" fmla="*/ 516036 h 6367455"/>
              <a:gd name="connsiteX3157" fmla="*/ 3250828 w 6891715"/>
              <a:gd name="connsiteY3157" fmla="*/ 500261 h 6367455"/>
              <a:gd name="connsiteX3158" fmla="*/ 3264763 w 6891715"/>
              <a:gd name="connsiteY3158" fmla="*/ 481332 h 6367455"/>
              <a:gd name="connsiteX3159" fmla="*/ 3300548 w 6891715"/>
              <a:gd name="connsiteY3159" fmla="*/ 488588 h 6367455"/>
              <a:gd name="connsiteX3160" fmla="*/ 3308782 w 6891715"/>
              <a:gd name="connsiteY3160" fmla="*/ 480070 h 6367455"/>
              <a:gd name="connsiteX3161" fmla="*/ 3286614 w 6891715"/>
              <a:gd name="connsiteY3161" fmla="*/ 469975 h 6367455"/>
              <a:gd name="connsiteX3162" fmla="*/ 3288831 w 6891715"/>
              <a:gd name="connsiteY3162" fmla="*/ 456093 h 6367455"/>
              <a:gd name="connsiteX3163" fmla="*/ 3310999 w 6891715"/>
              <a:gd name="connsiteY3163" fmla="*/ 462088 h 6367455"/>
              <a:gd name="connsiteX3164" fmla="*/ 3435951 w 6891715"/>
              <a:gd name="connsiteY3164" fmla="*/ 361951 h 6367455"/>
              <a:gd name="connsiteX3165" fmla="*/ 3459129 w 6891715"/>
              <a:gd name="connsiteY3165" fmla="*/ 379352 h 6367455"/>
              <a:gd name="connsiteX3166" fmla="*/ 3458494 w 6891715"/>
              <a:gd name="connsiteY3166" fmla="*/ 393274 h 6367455"/>
              <a:gd name="connsiteX3167" fmla="*/ 3438491 w 6891715"/>
              <a:gd name="connsiteY3167" fmla="*/ 404980 h 6367455"/>
              <a:gd name="connsiteX3168" fmla="*/ 3440714 w 6891715"/>
              <a:gd name="connsiteY3168" fmla="*/ 424913 h 6367455"/>
              <a:gd name="connsiteX3169" fmla="*/ 3394358 w 6891715"/>
              <a:gd name="connsiteY3169" fmla="*/ 452439 h 6367455"/>
              <a:gd name="connsiteX3170" fmla="*/ 3382928 w 6891715"/>
              <a:gd name="connsiteY3170" fmla="*/ 442314 h 6367455"/>
              <a:gd name="connsiteX3171" fmla="*/ 3371816 w 6891715"/>
              <a:gd name="connsiteY3171" fmla="*/ 427444 h 6367455"/>
              <a:gd name="connsiteX3172" fmla="*/ 3393088 w 6891715"/>
              <a:gd name="connsiteY3172" fmla="*/ 427444 h 6367455"/>
              <a:gd name="connsiteX3173" fmla="*/ 3385468 w 6891715"/>
              <a:gd name="connsiteY3173" fmla="*/ 404031 h 6367455"/>
              <a:gd name="connsiteX3174" fmla="*/ 3411821 w 6891715"/>
              <a:gd name="connsiteY3174" fmla="*/ 400867 h 6367455"/>
              <a:gd name="connsiteX3175" fmla="*/ 3418171 w 6891715"/>
              <a:gd name="connsiteY3175" fmla="*/ 384098 h 6367455"/>
              <a:gd name="connsiteX3176" fmla="*/ 3424521 w 6891715"/>
              <a:gd name="connsiteY3176" fmla="*/ 395805 h 6367455"/>
              <a:gd name="connsiteX3177" fmla="*/ 3429919 w 6891715"/>
              <a:gd name="connsiteY3177" fmla="*/ 395488 h 6367455"/>
              <a:gd name="connsiteX3178" fmla="*/ 3424521 w 6891715"/>
              <a:gd name="connsiteY3178" fmla="*/ 373657 h 6367455"/>
              <a:gd name="connsiteX3179" fmla="*/ 3528661 w 6891715"/>
              <a:gd name="connsiteY3179" fmla="*/ 334961 h 6367455"/>
              <a:gd name="connsiteX3180" fmla="*/ 3536916 w 6891715"/>
              <a:gd name="connsiteY3180" fmla="*/ 337252 h 6367455"/>
              <a:gd name="connsiteX3181" fmla="*/ 3529613 w 6891715"/>
              <a:gd name="connsiteY3181" fmla="*/ 364093 h 6367455"/>
              <a:gd name="connsiteX3182" fmla="*/ 3509928 w 6891715"/>
              <a:gd name="connsiteY3182" fmla="*/ 366711 h 6367455"/>
              <a:gd name="connsiteX3183" fmla="*/ 3505166 w 6891715"/>
              <a:gd name="connsiteY3183" fmla="*/ 354600 h 6367455"/>
              <a:gd name="connsiteX3184" fmla="*/ 3523263 w 6891715"/>
              <a:gd name="connsiteY3184" fmla="*/ 347072 h 6367455"/>
              <a:gd name="connsiteX3185" fmla="*/ 4276189 w 6891715"/>
              <a:gd name="connsiteY3185" fmla="*/ 308170 h 6367455"/>
              <a:gd name="connsiteX3186" fmla="*/ 4271925 w 6891715"/>
              <a:gd name="connsiteY3186" fmla="*/ 310848 h 6367455"/>
              <a:gd name="connsiteX3187" fmla="*/ 4272040 w 6891715"/>
              <a:gd name="connsiteY3187" fmla="*/ 311192 h 6367455"/>
              <a:gd name="connsiteX3188" fmla="*/ 3488655 w 6891715"/>
              <a:gd name="connsiteY3188" fmla="*/ 279400 h 6367455"/>
              <a:gd name="connsiteX3189" fmla="*/ 3501355 w 6891715"/>
              <a:gd name="connsiteY3189" fmla="*/ 287882 h 6367455"/>
              <a:gd name="connsiteX3190" fmla="*/ 3495958 w 6891715"/>
              <a:gd name="connsiteY3190" fmla="*/ 298248 h 6367455"/>
              <a:gd name="connsiteX3191" fmla="*/ 3498180 w 6891715"/>
              <a:gd name="connsiteY3191" fmla="*/ 309557 h 6367455"/>
              <a:gd name="connsiteX3192" fmla="*/ 3516278 w 6891715"/>
              <a:gd name="connsiteY3192" fmla="*/ 322123 h 6367455"/>
              <a:gd name="connsiteX3193" fmla="*/ 3497545 w 6891715"/>
              <a:gd name="connsiteY3193" fmla="*/ 345054 h 6367455"/>
              <a:gd name="connsiteX3194" fmla="*/ 3490560 w 6891715"/>
              <a:gd name="connsiteY3194" fmla="*/ 364845 h 6367455"/>
              <a:gd name="connsiteX3195" fmla="*/ 3473415 w 6891715"/>
              <a:gd name="connsiteY3195" fmla="*/ 368300 h 6367455"/>
              <a:gd name="connsiteX3196" fmla="*/ 3448015 w 6891715"/>
              <a:gd name="connsiteY3196" fmla="*/ 342541 h 6367455"/>
              <a:gd name="connsiteX3197" fmla="*/ 3445475 w 6891715"/>
              <a:gd name="connsiteY3197" fmla="*/ 316468 h 6367455"/>
              <a:gd name="connsiteX3198" fmla="*/ 3433728 w 6891715"/>
              <a:gd name="connsiteY3198" fmla="*/ 314269 h 6367455"/>
              <a:gd name="connsiteX3199" fmla="*/ 3433728 w 6891715"/>
              <a:gd name="connsiteY3199" fmla="*/ 302960 h 6367455"/>
              <a:gd name="connsiteX3200" fmla="*/ 3438808 w 6891715"/>
              <a:gd name="connsiteY3200" fmla="*/ 289138 h 6367455"/>
              <a:gd name="connsiteX3201" fmla="*/ 3454683 w 6891715"/>
              <a:gd name="connsiteY3201" fmla="*/ 296678 h 6367455"/>
              <a:gd name="connsiteX3202" fmla="*/ 3479130 w 6891715"/>
              <a:gd name="connsiteY3202" fmla="*/ 296364 h 6367455"/>
              <a:gd name="connsiteX3203" fmla="*/ 3466748 w 6891715"/>
              <a:gd name="connsiteY3203" fmla="*/ 317096 h 6367455"/>
              <a:gd name="connsiteX3204" fmla="*/ 3478495 w 6891715"/>
              <a:gd name="connsiteY3204" fmla="*/ 340028 h 6367455"/>
              <a:gd name="connsiteX3205" fmla="*/ 3478495 w 6891715"/>
              <a:gd name="connsiteY3205" fmla="*/ 328719 h 6367455"/>
              <a:gd name="connsiteX3206" fmla="*/ 3494053 w 6891715"/>
              <a:gd name="connsiteY3206" fmla="*/ 309557 h 6367455"/>
              <a:gd name="connsiteX3207" fmla="*/ 3621053 w 6891715"/>
              <a:gd name="connsiteY3207" fmla="*/ 250824 h 6367455"/>
              <a:gd name="connsiteX3208" fmla="*/ 3633753 w 6891715"/>
              <a:gd name="connsiteY3208" fmla="*/ 259353 h 6367455"/>
              <a:gd name="connsiteX3209" fmla="*/ 3618195 w 6891715"/>
              <a:gd name="connsiteY3209" fmla="*/ 280201 h 6367455"/>
              <a:gd name="connsiteX3210" fmla="*/ 3627720 w 6891715"/>
              <a:gd name="connsiteY3210" fmla="*/ 304208 h 6367455"/>
              <a:gd name="connsiteX3211" fmla="*/ 3615973 w 6891715"/>
              <a:gd name="connsiteY3211" fmla="*/ 312737 h 6367455"/>
              <a:gd name="connsiteX3212" fmla="*/ 3601050 w 6891715"/>
              <a:gd name="connsiteY3212" fmla="*/ 303577 h 6367455"/>
              <a:gd name="connsiteX3213" fmla="*/ 3603273 w 6891715"/>
              <a:gd name="connsiteY3213" fmla="*/ 292837 h 6367455"/>
              <a:gd name="connsiteX3214" fmla="*/ 3595653 w 6891715"/>
              <a:gd name="connsiteY3214" fmla="*/ 274199 h 6367455"/>
              <a:gd name="connsiteX3215" fmla="*/ 3604860 w 6891715"/>
              <a:gd name="connsiteY3215" fmla="*/ 268830 h 6367455"/>
              <a:gd name="connsiteX3216" fmla="*/ 3610258 w 6891715"/>
              <a:gd name="connsiteY3216" fmla="*/ 258405 h 6367455"/>
              <a:gd name="connsiteX3217" fmla="*/ 3463697 w 6891715"/>
              <a:gd name="connsiteY3217" fmla="*/ 247649 h 6367455"/>
              <a:gd name="connsiteX3218" fmla="*/ 3468654 w 6891715"/>
              <a:gd name="connsiteY3218" fmla="*/ 252812 h 6367455"/>
              <a:gd name="connsiteX3219" fmla="*/ 3466904 w 6891715"/>
              <a:gd name="connsiteY3219" fmla="*/ 273140 h 6367455"/>
              <a:gd name="connsiteX3220" fmla="*/ 3463988 w 6891715"/>
              <a:gd name="connsiteY3220" fmla="*/ 287337 h 6367455"/>
              <a:gd name="connsiteX3221" fmla="*/ 3454366 w 6891715"/>
              <a:gd name="connsiteY3221" fmla="*/ 273140 h 6367455"/>
              <a:gd name="connsiteX3222" fmla="*/ 3514243 w 6891715"/>
              <a:gd name="connsiteY3222" fmla="*/ 244475 h 6367455"/>
              <a:gd name="connsiteX3223" fmla="*/ 3523940 w 6891715"/>
              <a:gd name="connsiteY3223" fmla="*/ 256388 h 6367455"/>
              <a:gd name="connsiteX3224" fmla="*/ 3525232 w 6891715"/>
              <a:gd name="connsiteY3224" fmla="*/ 268946 h 6367455"/>
              <a:gd name="connsiteX3225" fmla="*/ 3543655 w 6891715"/>
              <a:gd name="connsiteY3225" fmla="*/ 271200 h 6367455"/>
              <a:gd name="connsiteX3226" fmla="*/ 3546887 w 6891715"/>
              <a:gd name="connsiteY3226" fmla="*/ 284080 h 6367455"/>
              <a:gd name="connsiteX3227" fmla="*/ 3557553 w 6891715"/>
              <a:gd name="connsiteY3227" fmla="*/ 287944 h 6367455"/>
              <a:gd name="connsiteX3228" fmla="*/ 3554644 w 6891715"/>
              <a:gd name="connsiteY3228" fmla="*/ 304044 h 6367455"/>
              <a:gd name="connsiteX3229" fmla="*/ 3540746 w 6891715"/>
              <a:gd name="connsiteY3229" fmla="*/ 312737 h 6367455"/>
              <a:gd name="connsiteX3230" fmla="*/ 3524586 w 6891715"/>
              <a:gd name="connsiteY3230" fmla="*/ 294706 h 6367455"/>
              <a:gd name="connsiteX3231" fmla="*/ 3514890 w 6891715"/>
              <a:gd name="connsiteY3231" fmla="*/ 285046 h 6367455"/>
              <a:gd name="connsiteX3232" fmla="*/ 3517476 w 6891715"/>
              <a:gd name="connsiteY3232" fmla="*/ 269268 h 6367455"/>
              <a:gd name="connsiteX3233" fmla="*/ 3503578 w 6891715"/>
              <a:gd name="connsiteY3233" fmla="*/ 253168 h 6367455"/>
              <a:gd name="connsiteX3234" fmla="*/ 3570253 w 6891715"/>
              <a:gd name="connsiteY3234" fmla="*/ 234949 h 6367455"/>
              <a:gd name="connsiteX3235" fmla="*/ 3579778 w 6891715"/>
              <a:gd name="connsiteY3235" fmla="*/ 251203 h 6367455"/>
              <a:gd name="connsiteX3236" fmla="*/ 3571205 w 6891715"/>
              <a:gd name="connsiteY3236" fmla="*/ 257174 h 6367455"/>
              <a:gd name="connsiteX3237" fmla="*/ 3563903 w 6891715"/>
              <a:gd name="connsiteY3237" fmla="*/ 249213 h 6367455"/>
              <a:gd name="connsiteX3238" fmla="*/ 3564855 w 6891715"/>
              <a:gd name="connsiteY3238" fmla="*/ 239261 h 6367455"/>
              <a:gd name="connsiteX3239" fmla="*/ 3805219 w 6891715"/>
              <a:gd name="connsiteY3239" fmla="*/ 211137 h 6367455"/>
              <a:gd name="connsiteX3240" fmla="*/ 3835518 w 6891715"/>
              <a:gd name="connsiteY3240" fmla="*/ 224790 h 6367455"/>
              <a:gd name="connsiteX3241" fmla="*/ 3846478 w 6891715"/>
              <a:gd name="connsiteY3241" fmla="*/ 244792 h 6367455"/>
              <a:gd name="connsiteX3242" fmla="*/ 3843254 w 6891715"/>
              <a:gd name="connsiteY3242" fmla="*/ 252412 h 6367455"/>
              <a:gd name="connsiteX3243" fmla="*/ 3818435 w 6891715"/>
              <a:gd name="connsiteY3243" fmla="*/ 250190 h 6367455"/>
              <a:gd name="connsiteX3244" fmla="*/ 3782978 w 6891715"/>
              <a:gd name="connsiteY3244" fmla="*/ 229552 h 6367455"/>
              <a:gd name="connsiteX3245" fmla="*/ 3716499 w 6891715"/>
              <a:gd name="connsiteY3245" fmla="*/ 206375 h 6367455"/>
              <a:gd name="connsiteX3246" fmla="*/ 3732178 w 6891715"/>
              <a:gd name="connsiteY3246" fmla="*/ 217487 h 6367455"/>
              <a:gd name="connsiteX3247" fmla="*/ 3721516 w 6891715"/>
              <a:gd name="connsiteY3247" fmla="*/ 233363 h 6367455"/>
              <a:gd name="connsiteX3248" fmla="*/ 3706778 w 6891715"/>
              <a:gd name="connsiteY3248" fmla="*/ 208280 h 6367455"/>
              <a:gd name="connsiteX3249" fmla="*/ 3892555 w 6891715"/>
              <a:gd name="connsiteY3249" fmla="*/ 152400 h 6367455"/>
              <a:gd name="connsiteX3250" fmla="*/ 3891607 w 6891715"/>
              <a:gd name="connsiteY3250" fmla="*/ 170764 h 6367455"/>
              <a:gd name="connsiteX3251" fmla="*/ 3900454 w 6891715"/>
              <a:gd name="connsiteY3251" fmla="*/ 183652 h 6367455"/>
              <a:gd name="connsiteX3252" fmla="*/ 3893187 w 6891715"/>
              <a:gd name="connsiteY3252" fmla="*/ 195573 h 6367455"/>
              <a:gd name="connsiteX3253" fmla="*/ 3880232 w 6891715"/>
              <a:gd name="connsiteY3253" fmla="*/ 211682 h 6367455"/>
              <a:gd name="connsiteX3254" fmla="*/ 3858431 w 6891715"/>
              <a:gd name="connsiteY3254" fmla="*/ 239713 h 6367455"/>
              <a:gd name="connsiteX3255" fmla="*/ 3847056 w 6891715"/>
              <a:gd name="connsiteY3255" fmla="*/ 236491 h 6367455"/>
              <a:gd name="connsiteX3256" fmla="*/ 3847056 w 6891715"/>
              <a:gd name="connsiteY3256" fmla="*/ 209749 h 6367455"/>
              <a:gd name="connsiteX3257" fmla="*/ 3835366 w 6891715"/>
              <a:gd name="connsiteY3257" fmla="*/ 197184 h 6367455"/>
              <a:gd name="connsiteX3258" fmla="*/ 3845477 w 6891715"/>
              <a:gd name="connsiteY3258" fmla="*/ 175597 h 6367455"/>
              <a:gd name="connsiteX3259" fmla="*/ 3859379 w 6891715"/>
              <a:gd name="connsiteY3259" fmla="*/ 186230 h 6367455"/>
              <a:gd name="connsiteX3260" fmla="*/ 3862538 w 6891715"/>
              <a:gd name="connsiteY3260" fmla="*/ 172376 h 6367455"/>
              <a:gd name="connsiteX3261" fmla="*/ 3883076 w 6891715"/>
              <a:gd name="connsiteY3261" fmla="*/ 158199 h 6367455"/>
              <a:gd name="connsiteX3262" fmla="*/ 3911566 w 6891715"/>
              <a:gd name="connsiteY3262" fmla="*/ 117476 h 6367455"/>
              <a:gd name="connsiteX3263" fmla="*/ 3927580 w 6891715"/>
              <a:gd name="connsiteY3263" fmla="*/ 122238 h 6367455"/>
              <a:gd name="connsiteX3264" fmla="*/ 3940141 w 6891715"/>
              <a:gd name="connsiteY3264" fmla="*/ 148591 h 6367455"/>
              <a:gd name="connsiteX3265" fmla="*/ 3932918 w 6891715"/>
              <a:gd name="connsiteY3265" fmla="*/ 162243 h 6367455"/>
              <a:gd name="connsiteX3266" fmla="*/ 3918474 w 6891715"/>
              <a:gd name="connsiteY3266" fmla="*/ 169864 h 6367455"/>
              <a:gd name="connsiteX3267" fmla="*/ 3912822 w 6891715"/>
              <a:gd name="connsiteY3267" fmla="*/ 142558 h 6367455"/>
              <a:gd name="connsiteX3268" fmla="*/ 3911566 w 6891715"/>
              <a:gd name="connsiteY3268" fmla="*/ 117476 h 6367455"/>
              <a:gd name="connsiteX3269" fmla="*/ 3882623 w 6891715"/>
              <a:gd name="connsiteY3269" fmla="*/ 82550 h 6367455"/>
              <a:gd name="connsiteX3270" fmla="*/ 3889341 w 6891715"/>
              <a:gd name="connsiteY3270" fmla="*/ 101343 h 6367455"/>
              <a:gd name="connsiteX3271" fmla="*/ 3872388 w 6891715"/>
              <a:gd name="connsiteY3271" fmla="*/ 111216 h 6367455"/>
              <a:gd name="connsiteX3272" fmla="*/ 3852236 w 6891715"/>
              <a:gd name="connsiteY3272" fmla="*/ 124912 h 6367455"/>
              <a:gd name="connsiteX3273" fmla="*/ 3842640 w 6891715"/>
              <a:gd name="connsiteY3273" fmla="*/ 147527 h 6367455"/>
              <a:gd name="connsiteX3274" fmla="*/ 3811932 w 6891715"/>
              <a:gd name="connsiteY3274" fmla="*/ 167593 h 6367455"/>
              <a:gd name="connsiteX3275" fmla="*/ 3800417 w 6891715"/>
              <a:gd name="connsiteY3275" fmla="*/ 182563 h 6367455"/>
              <a:gd name="connsiteX3276" fmla="*/ 3792740 w 6891715"/>
              <a:gd name="connsiteY3276" fmla="*/ 163771 h 6367455"/>
              <a:gd name="connsiteX3277" fmla="*/ 3782184 w 6891715"/>
              <a:gd name="connsiteY3277" fmla="*/ 174282 h 6367455"/>
              <a:gd name="connsiteX3278" fmla="*/ 3762352 w 6891715"/>
              <a:gd name="connsiteY3278" fmla="*/ 178741 h 6367455"/>
              <a:gd name="connsiteX3279" fmla="*/ 3763951 w 6891715"/>
              <a:gd name="connsiteY3279" fmla="*/ 163771 h 6367455"/>
              <a:gd name="connsiteX3280" fmla="*/ 3760753 w 6891715"/>
              <a:gd name="connsiteY3280" fmla="*/ 144979 h 6367455"/>
              <a:gd name="connsiteX3281" fmla="*/ 3783783 w 6891715"/>
              <a:gd name="connsiteY3281" fmla="*/ 138290 h 6367455"/>
              <a:gd name="connsiteX3282" fmla="*/ 3794659 w 6891715"/>
              <a:gd name="connsiteY3282" fmla="*/ 121409 h 6367455"/>
              <a:gd name="connsiteX3283" fmla="*/ 3808413 w 6891715"/>
              <a:gd name="connsiteY3283" fmla="*/ 128735 h 6367455"/>
              <a:gd name="connsiteX3284" fmla="*/ 3806494 w 6891715"/>
              <a:gd name="connsiteY3284" fmla="*/ 142431 h 6367455"/>
              <a:gd name="connsiteX3285" fmla="*/ 3826646 w 6891715"/>
              <a:gd name="connsiteY3285" fmla="*/ 134468 h 6367455"/>
              <a:gd name="connsiteX3286" fmla="*/ 3823447 w 6891715"/>
              <a:gd name="connsiteY3286" fmla="*/ 118861 h 6367455"/>
              <a:gd name="connsiteX3287" fmla="*/ 3858313 w 6891715"/>
              <a:gd name="connsiteY3287" fmla="*/ 100706 h 6367455"/>
              <a:gd name="connsiteX3288" fmla="*/ 3867909 w 6891715"/>
              <a:gd name="connsiteY3288" fmla="*/ 104846 h 6367455"/>
              <a:gd name="connsiteX3289" fmla="*/ 3873987 w 6891715"/>
              <a:gd name="connsiteY3289" fmla="*/ 88921 h 6367455"/>
              <a:gd name="connsiteX3290" fmla="*/ 3954178 w 6891715"/>
              <a:gd name="connsiteY3290" fmla="*/ 46037 h 6367455"/>
              <a:gd name="connsiteX3291" fmla="*/ 3965541 w 6891715"/>
              <a:gd name="connsiteY3291" fmla="*/ 53654 h 6367455"/>
              <a:gd name="connsiteX3292" fmla="*/ 3964204 w 6891715"/>
              <a:gd name="connsiteY3292" fmla="*/ 74067 h 6367455"/>
              <a:gd name="connsiteX3293" fmla="*/ 3953175 w 6891715"/>
              <a:gd name="connsiteY3293" fmla="*/ 76200 h 6367455"/>
              <a:gd name="connsiteX3294" fmla="*/ 3955514 w 6891715"/>
              <a:gd name="connsiteY3294" fmla="*/ 67974 h 6367455"/>
              <a:gd name="connsiteX3295" fmla="*/ 3946491 w 6891715"/>
              <a:gd name="connsiteY3295" fmla="*/ 64318 h 6367455"/>
              <a:gd name="connsiteX3296" fmla="*/ 4240178 w 6891715"/>
              <a:gd name="connsiteY3296" fmla="*/ 42862 h 6367455"/>
              <a:gd name="connsiteX3297" fmla="*/ 4253469 w 6891715"/>
              <a:gd name="connsiteY3297" fmla="*/ 43488 h 6367455"/>
              <a:gd name="connsiteX3298" fmla="*/ 4254466 w 6891715"/>
              <a:gd name="connsiteY3298" fmla="*/ 63500 h 6367455"/>
              <a:gd name="connsiteX3299" fmla="*/ 4283567 w 6891715"/>
              <a:gd name="connsiteY3299" fmla="*/ 2124 h 6367455"/>
              <a:gd name="connsiteX3300" fmla="*/ 4289750 w 6891715"/>
              <a:gd name="connsiteY3300" fmla="*/ 3880 h 6367455"/>
              <a:gd name="connsiteX3301" fmla="*/ 4307921 w 6891715"/>
              <a:gd name="connsiteY3301" fmla="*/ 26351 h 6367455"/>
              <a:gd name="connsiteX3302" fmla="*/ 4311095 w 6891715"/>
              <a:gd name="connsiteY3302" fmla="*/ 16826 h 6367455"/>
              <a:gd name="connsiteX3303" fmla="*/ 4314150 w 6891715"/>
              <a:gd name="connsiteY3303" fmla="*/ 10809 h 6367455"/>
              <a:gd name="connsiteX3304" fmla="*/ 4334458 w 6891715"/>
              <a:gd name="connsiteY3304" fmla="*/ 16576 h 6367455"/>
              <a:gd name="connsiteX3305" fmla="*/ 4344797 w 6891715"/>
              <a:gd name="connsiteY3305" fmla="*/ 20074 h 6367455"/>
              <a:gd name="connsiteX3306" fmla="*/ 4331090 w 6891715"/>
              <a:gd name="connsiteY3306" fmla="*/ 40956 h 6367455"/>
              <a:gd name="connsiteX3307" fmla="*/ 4363145 w 6891715"/>
              <a:gd name="connsiteY3307" fmla="*/ 29208 h 6367455"/>
              <a:gd name="connsiteX3308" fmla="*/ 4366319 w 6891715"/>
              <a:gd name="connsiteY3308" fmla="*/ 54291 h 6367455"/>
              <a:gd name="connsiteX3309" fmla="*/ 4331407 w 6891715"/>
              <a:gd name="connsiteY3309" fmla="*/ 89533 h 6367455"/>
              <a:gd name="connsiteX3310" fmla="*/ 4304430 w 6891715"/>
              <a:gd name="connsiteY3310" fmla="*/ 84453 h 6367455"/>
              <a:gd name="connsiteX3311" fmla="*/ 4322203 w 6891715"/>
              <a:gd name="connsiteY3311" fmla="*/ 103186 h 6367455"/>
              <a:gd name="connsiteX3312" fmla="*/ 4318077 w 6891715"/>
              <a:gd name="connsiteY3312" fmla="*/ 112711 h 6367455"/>
              <a:gd name="connsiteX3313" fmla="*/ 4296178 w 6891715"/>
              <a:gd name="connsiteY3313" fmla="*/ 128586 h 6367455"/>
              <a:gd name="connsiteX3314" fmla="*/ 4289830 w 6891715"/>
              <a:gd name="connsiteY3314" fmla="*/ 141603 h 6367455"/>
              <a:gd name="connsiteX3315" fmla="*/ 4330772 w 6891715"/>
              <a:gd name="connsiteY3315" fmla="*/ 120331 h 6367455"/>
              <a:gd name="connsiteX3316" fmla="*/ 4344737 w 6891715"/>
              <a:gd name="connsiteY3316" fmla="*/ 116838 h 6367455"/>
              <a:gd name="connsiteX3317" fmla="*/ 4334263 w 6891715"/>
              <a:gd name="connsiteY3317" fmla="*/ 162241 h 6367455"/>
              <a:gd name="connsiteX3318" fmla="*/ 4311412 w 6891715"/>
              <a:gd name="connsiteY3318" fmla="*/ 184466 h 6367455"/>
              <a:gd name="connsiteX3319" fmla="*/ 4315538 w 6891715"/>
              <a:gd name="connsiteY3319" fmla="*/ 192086 h 6367455"/>
              <a:gd name="connsiteX3320" fmla="*/ 4331407 w 6891715"/>
              <a:gd name="connsiteY3320" fmla="*/ 180338 h 6367455"/>
              <a:gd name="connsiteX3321" fmla="*/ 4337755 w 6891715"/>
              <a:gd name="connsiteY3321" fmla="*/ 183196 h 6367455"/>
              <a:gd name="connsiteX3322" fmla="*/ 4336168 w 6891715"/>
              <a:gd name="connsiteY3322" fmla="*/ 219391 h 6367455"/>
              <a:gd name="connsiteX3323" fmla="*/ 4318712 w 6891715"/>
              <a:gd name="connsiteY3323" fmla="*/ 285748 h 6367455"/>
              <a:gd name="connsiteX3324" fmla="*/ 4278405 w 6891715"/>
              <a:gd name="connsiteY3324" fmla="*/ 298766 h 6367455"/>
              <a:gd name="connsiteX3325" fmla="*/ 4304430 w 6891715"/>
              <a:gd name="connsiteY3325" fmla="*/ 295591 h 6367455"/>
              <a:gd name="connsiteX3326" fmla="*/ 4326329 w 6891715"/>
              <a:gd name="connsiteY3326" fmla="*/ 288606 h 6367455"/>
              <a:gd name="connsiteX3327" fmla="*/ 4333946 w 6891715"/>
              <a:gd name="connsiteY3327" fmla="*/ 251458 h 6367455"/>
              <a:gd name="connsiteX3328" fmla="*/ 4359654 w 6891715"/>
              <a:gd name="connsiteY3328" fmla="*/ 182561 h 6367455"/>
              <a:gd name="connsiteX3329" fmla="*/ 4377109 w 6891715"/>
              <a:gd name="connsiteY3329" fmla="*/ 186053 h 6367455"/>
              <a:gd name="connsiteX3330" fmla="*/ 4357749 w 6891715"/>
              <a:gd name="connsiteY3330" fmla="*/ 157796 h 6367455"/>
              <a:gd name="connsiteX3331" fmla="*/ 4379331 w 6891715"/>
              <a:gd name="connsiteY3331" fmla="*/ 98741 h 6367455"/>
              <a:gd name="connsiteX3332" fmla="*/ 4394248 w 6891715"/>
              <a:gd name="connsiteY3332" fmla="*/ 92391 h 6367455"/>
              <a:gd name="connsiteX3333" fmla="*/ 4394883 w 6891715"/>
              <a:gd name="connsiteY3333" fmla="*/ 62546 h 6367455"/>
              <a:gd name="connsiteX3334" fmla="*/ 4419321 w 6891715"/>
              <a:gd name="connsiteY3334" fmla="*/ 81278 h 6367455"/>
              <a:gd name="connsiteX3335" fmla="*/ 4435189 w 6891715"/>
              <a:gd name="connsiteY3335" fmla="*/ 79056 h 6367455"/>
              <a:gd name="connsiteX3336" fmla="*/ 4449154 w 6891715"/>
              <a:gd name="connsiteY3336" fmla="*/ 100011 h 6367455"/>
              <a:gd name="connsiteX3337" fmla="*/ 4437729 w 6891715"/>
              <a:gd name="connsiteY3337" fmla="*/ 117156 h 6367455"/>
              <a:gd name="connsiteX3338" fmla="*/ 4451376 w 6891715"/>
              <a:gd name="connsiteY3338" fmla="*/ 126681 h 6367455"/>
              <a:gd name="connsiteX3339" fmla="*/ 4458675 w 6891715"/>
              <a:gd name="connsiteY3339" fmla="*/ 120013 h 6367455"/>
              <a:gd name="connsiteX3340" fmla="*/ 4482161 w 6891715"/>
              <a:gd name="connsiteY3340" fmla="*/ 111441 h 6367455"/>
              <a:gd name="connsiteX3341" fmla="*/ 4488509 w 6891715"/>
              <a:gd name="connsiteY3341" fmla="*/ 142873 h 6367455"/>
              <a:gd name="connsiteX3342" fmla="*/ 4505647 w 6891715"/>
              <a:gd name="connsiteY3342" fmla="*/ 127951 h 6367455"/>
              <a:gd name="connsiteX3343" fmla="*/ 4506282 w 6891715"/>
              <a:gd name="connsiteY3343" fmla="*/ 111123 h 6367455"/>
              <a:gd name="connsiteX3344" fmla="*/ 4521516 w 6891715"/>
              <a:gd name="connsiteY3344" fmla="*/ 136523 h 6367455"/>
              <a:gd name="connsiteX3345" fmla="*/ 4540559 w 6891715"/>
              <a:gd name="connsiteY3345" fmla="*/ 139381 h 6367455"/>
              <a:gd name="connsiteX3346" fmla="*/ 4539607 w 6891715"/>
              <a:gd name="connsiteY3346" fmla="*/ 149858 h 6367455"/>
              <a:gd name="connsiteX3347" fmla="*/ 4514217 w 6891715"/>
              <a:gd name="connsiteY3347" fmla="*/ 161606 h 6367455"/>
              <a:gd name="connsiteX3348" fmla="*/ 4529133 w 6891715"/>
              <a:gd name="connsiteY3348" fmla="*/ 173353 h 6367455"/>
              <a:gd name="connsiteX3349" fmla="*/ 4551032 w 6891715"/>
              <a:gd name="connsiteY3349" fmla="*/ 160336 h 6367455"/>
              <a:gd name="connsiteX3350" fmla="*/ 4578644 w 6891715"/>
              <a:gd name="connsiteY3350" fmla="*/ 163511 h 6367455"/>
              <a:gd name="connsiteX3351" fmla="*/ 4584357 w 6891715"/>
              <a:gd name="connsiteY3351" fmla="*/ 186371 h 6367455"/>
              <a:gd name="connsiteX3352" fmla="*/ 4600226 w 6891715"/>
              <a:gd name="connsiteY3352" fmla="*/ 183196 h 6367455"/>
              <a:gd name="connsiteX3353" fmla="*/ 4606891 w 6891715"/>
              <a:gd name="connsiteY3353" fmla="*/ 226376 h 6367455"/>
              <a:gd name="connsiteX3354" fmla="*/ 4574201 w 6891715"/>
              <a:gd name="connsiteY3354" fmla="*/ 233678 h 6367455"/>
              <a:gd name="connsiteX3355" fmla="*/ 4536116 w 6891715"/>
              <a:gd name="connsiteY3355" fmla="*/ 270826 h 6367455"/>
              <a:gd name="connsiteX3356" fmla="*/ 4517390 w 6891715"/>
              <a:gd name="connsiteY3356" fmla="*/ 274318 h 6367455"/>
              <a:gd name="connsiteX3357" fmla="*/ 4494222 w 6891715"/>
              <a:gd name="connsiteY3357" fmla="*/ 287336 h 6367455"/>
              <a:gd name="connsiteX3358" fmla="*/ 4451693 w 6891715"/>
              <a:gd name="connsiteY3358" fmla="*/ 276223 h 6367455"/>
              <a:gd name="connsiteX3359" fmla="*/ 4412656 w 6891715"/>
              <a:gd name="connsiteY3359" fmla="*/ 272413 h 6367455"/>
              <a:gd name="connsiteX3360" fmla="*/ 4376475 w 6891715"/>
              <a:gd name="connsiteY3360" fmla="*/ 260031 h 6367455"/>
              <a:gd name="connsiteX3361" fmla="*/ 4383140 w 6891715"/>
              <a:gd name="connsiteY3361" fmla="*/ 276541 h 6367455"/>
              <a:gd name="connsiteX3362" fmla="*/ 4374570 w 6891715"/>
              <a:gd name="connsiteY3362" fmla="*/ 288288 h 6367455"/>
              <a:gd name="connsiteX3363" fmla="*/ 4402182 w 6891715"/>
              <a:gd name="connsiteY3363" fmla="*/ 287336 h 6367455"/>
              <a:gd name="connsiteX3364" fmla="*/ 4435189 w 6891715"/>
              <a:gd name="connsiteY3364" fmla="*/ 298131 h 6367455"/>
              <a:gd name="connsiteX3365" fmla="*/ 4464706 w 6891715"/>
              <a:gd name="connsiteY3365" fmla="*/ 321308 h 6367455"/>
              <a:gd name="connsiteX3366" fmla="*/ 4459945 w 6891715"/>
              <a:gd name="connsiteY3366" fmla="*/ 338135 h 6367455"/>
              <a:gd name="connsiteX3367" fmla="*/ 4498665 w 6891715"/>
              <a:gd name="connsiteY3367" fmla="*/ 340040 h 6367455"/>
              <a:gd name="connsiteX3368" fmla="*/ 4507552 w 6891715"/>
              <a:gd name="connsiteY3368" fmla="*/ 363853 h 6367455"/>
              <a:gd name="connsiteX3369" fmla="*/ 4491048 w 6891715"/>
              <a:gd name="connsiteY3369" fmla="*/ 379728 h 6367455"/>
              <a:gd name="connsiteX3370" fmla="*/ 4511043 w 6891715"/>
              <a:gd name="connsiteY3370" fmla="*/ 395920 h 6367455"/>
              <a:gd name="connsiteX3371" fmla="*/ 4513582 w 6891715"/>
              <a:gd name="connsiteY3371" fmla="*/ 424178 h 6367455"/>
              <a:gd name="connsiteX3372" fmla="*/ 4502474 w 6891715"/>
              <a:gd name="connsiteY3372" fmla="*/ 461325 h 6367455"/>
              <a:gd name="connsiteX3373" fmla="*/ 4444711 w 6891715"/>
              <a:gd name="connsiteY3373" fmla="*/ 494345 h 6367455"/>
              <a:gd name="connsiteX3374" fmla="*/ 4432650 w 6891715"/>
              <a:gd name="connsiteY3374" fmla="*/ 482915 h 6367455"/>
              <a:gd name="connsiteX3375" fmla="*/ 4441220 w 6891715"/>
              <a:gd name="connsiteY3375" fmla="*/ 501648 h 6367455"/>
              <a:gd name="connsiteX3376" fmla="*/ 4435824 w 6891715"/>
              <a:gd name="connsiteY3376" fmla="*/ 513078 h 6367455"/>
              <a:gd name="connsiteX3377" fmla="*/ 4445346 w 6891715"/>
              <a:gd name="connsiteY3377" fmla="*/ 501330 h 6367455"/>
              <a:gd name="connsiteX3378" fmla="*/ 4506917 w 6891715"/>
              <a:gd name="connsiteY3378" fmla="*/ 470533 h 6367455"/>
              <a:gd name="connsiteX3379" fmla="*/ 4524373 w 6891715"/>
              <a:gd name="connsiteY3379" fmla="*/ 436560 h 6367455"/>
              <a:gd name="connsiteX3380" fmla="*/ 4529133 w 6891715"/>
              <a:gd name="connsiteY3380" fmla="*/ 400683 h 6367455"/>
              <a:gd name="connsiteX3381" fmla="*/ 4549445 w 6891715"/>
              <a:gd name="connsiteY3381" fmla="*/ 412113 h 6367455"/>
              <a:gd name="connsiteX3382" fmla="*/ 4552302 w 6891715"/>
              <a:gd name="connsiteY3382" fmla="*/ 390205 h 6367455"/>
              <a:gd name="connsiteX3383" fmla="*/ 4541511 w 6891715"/>
              <a:gd name="connsiteY3383" fmla="*/ 379410 h 6367455"/>
              <a:gd name="connsiteX3384" fmla="*/ 4532942 w 6891715"/>
              <a:gd name="connsiteY3384" fmla="*/ 380680 h 6367455"/>
              <a:gd name="connsiteX3385" fmla="*/ 4534211 w 6891715"/>
              <a:gd name="connsiteY3385" fmla="*/ 355598 h 6367455"/>
              <a:gd name="connsiteX3386" fmla="*/ 4555476 w 6891715"/>
              <a:gd name="connsiteY3386" fmla="*/ 379410 h 6367455"/>
              <a:gd name="connsiteX3387" fmla="*/ 4577692 w 6891715"/>
              <a:gd name="connsiteY3387" fmla="*/ 375918 h 6367455"/>
              <a:gd name="connsiteX3388" fmla="*/ 4584992 w 6891715"/>
              <a:gd name="connsiteY3388" fmla="*/ 388618 h 6367455"/>
              <a:gd name="connsiteX3389" fmla="*/ 4585033 w 6891715"/>
              <a:gd name="connsiteY3389" fmla="*/ 388603 h 6367455"/>
              <a:gd name="connsiteX3390" fmla="*/ 4609485 w 6891715"/>
              <a:gd name="connsiteY3390" fmla="*/ 386381 h 6367455"/>
              <a:gd name="connsiteX3391" fmla="*/ 4641240 w 6891715"/>
              <a:gd name="connsiteY3391" fmla="*/ 393364 h 6367455"/>
              <a:gd name="connsiteX3392" fmla="*/ 4647591 w 6891715"/>
              <a:gd name="connsiteY3392" fmla="*/ 411458 h 6367455"/>
              <a:gd name="connsiteX3393" fmla="*/ 4631078 w 6891715"/>
              <a:gd name="connsiteY3393" fmla="*/ 429235 h 6367455"/>
              <a:gd name="connsiteX3394" fmla="*/ 4635207 w 6891715"/>
              <a:gd name="connsiteY3394" fmla="*/ 434631 h 6367455"/>
              <a:gd name="connsiteX3395" fmla="*/ 4660611 w 6891715"/>
              <a:gd name="connsiteY3395" fmla="*/ 409871 h 6367455"/>
              <a:gd name="connsiteX3396" fmla="*/ 4681570 w 6891715"/>
              <a:gd name="connsiteY3396" fmla="*/ 407649 h 6367455"/>
              <a:gd name="connsiteX3397" fmla="*/ 4669820 w 6891715"/>
              <a:gd name="connsiteY3397" fmla="*/ 397173 h 6367455"/>
              <a:gd name="connsiteX3398" fmla="*/ 4676171 w 6891715"/>
              <a:gd name="connsiteY3398" fmla="*/ 367969 h 6367455"/>
              <a:gd name="connsiteX3399" fmla="*/ 4692049 w 6891715"/>
              <a:gd name="connsiteY3399" fmla="*/ 374000 h 6367455"/>
              <a:gd name="connsiteX3400" fmla="*/ 4702211 w 6891715"/>
              <a:gd name="connsiteY3400" fmla="*/ 354002 h 6367455"/>
              <a:gd name="connsiteX3401" fmla="*/ 4694907 w 6891715"/>
              <a:gd name="connsiteY3401" fmla="*/ 338130 h 6367455"/>
              <a:gd name="connsiteX3402" fmla="*/ 4696495 w 6891715"/>
              <a:gd name="connsiteY3402" fmla="*/ 325432 h 6367455"/>
              <a:gd name="connsiteX3403" fmla="*/ 4741270 w 6891715"/>
              <a:gd name="connsiteY3403" fmla="*/ 344161 h 6367455"/>
              <a:gd name="connsiteX3404" fmla="*/ 4764769 w 6891715"/>
              <a:gd name="connsiteY3404" fmla="*/ 374318 h 6367455"/>
              <a:gd name="connsiteX3405" fmla="*/ 4780646 w 6891715"/>
              <a:gd name="connsiteY3405" fmla="*/ 374318 h 6367455"/>
              <a:gd name="connsiteX3406" fmla="*/ 4789220 w 6891715"/>
              <a:gd name="connsiteY3406" fmla="*/ 387968 h 6367455"/>
              <a:gd name="connsiteX3407" fmla="*/ 4804145 w 6891715"/>
              <a:gd name="connsiteY3407" fmla="*/ 387650 h 6367455"/>
              <a:gd name="connsiteX3408" fmla="*/ 4778106 w 6891715"/>
              <a:gd name="connsiteY3408" fmla="*/ 430187 h 6367455"/>
              <a:gd name="connsiteX3409" fmla="*/ 4739999 w 6891715"/>
              <a:gd name="connsiteY3409" fmla="*/ 424156 h 6367455"/>
              <a:gd name="connsiteX3410" fmla="*/ 4711102 w 6891715"/>
              <a:gd name="connsiteY3410" fmla="*/ 399078 h 6367455"/>
              <a:gd name="connsiteX3411" fmla="*/ 4693319 w 6891715"/>
              <a:gd name="connsiteY3411" fmla="*/ 422251 h 6367455"/>
              <a:gd name="connsiteX3412" fmla="*/ 4699670 w 6891715"/>
              <a:gd name="connsiteY3412" fmla="*/ 444472 h 6367455"/>
              <a:gd name="connsiteX3413" fmla="*/ 4717771 w 6891715"/>
              <a:gd name="connsiteY3413" fmla="*/ 429870 h 6367455"/>
              <a:gd name="connsiteX3414" fmla="*/ 4725392 w 6891715"/>
              <a:gd name="connsiteY3414" fmla="*/ 440028 h 6367455"/>
              <a:gd name="connsiteX3415" fmla="*/ 4739047 w 6891715"/>
              <a:gd name="connsiteY3415" fmla="*/ 444155 h 6367455"/>
              <a:gd name="connsiteX3416" fmla="*/ 4718088 w 6891715"/>
              <a:gd name="connsiteY3416" fmla="*/ 463201 h 6367455"/>
              <a:gd name="connsiteX3417" fmla="*/ 4727615 w 6891715"/>
              <a:gd name="connsiteY3417" fmla="*/ 474629 h 6367455"/>
              <a:gd name="connsiteX3418" fmla="*/ 4751749 w 6891715"/>
              <a:gd name="connsiteY3418" fmla="*/ 458757 h 6367455"/>
              <a:gd name="connsiteX3419" fmla="*/ 4799700 w 6891715"/>
              <a:gd name="connsiteY3419" fmla="*/ 462566 h 6367455"/>
              <a:gd name="connsiteX3420" fmla="*/ 4782869 w 6891715"/>
              <a:gd name="connsiteY3420" fmla="*/ 493358 h 6367455"/>
              <a:gd name="connsiteX3421" fmla="*/ 4787315 w 6891715"/>
              <a:gd name="connsiteY3421" fmla="*/ 502564 h 6367455"/>
              <a:gd name="connsiteX3422" fmla="*/ 4815577 w 6891715"/>
              <a:gd name="connsiteY3422" fmla="*/ 474946 h 6367455"/>
              <a:gd name="connsiteX3423" fmla="*/ 4817800 w 6891715"/>
              <a:gd name="connsiteY3423" fmla="*/ 502564 h 6367455"/>
              <a:gd name="connsiteX3424" fmla="*/ 4839076 w 6891715"/>
              <a:gd name="connsiteY3424" fmla="*/ 525420 h 6367455"/>
              <a:gd name="connsiteX3425" fmla="*/ 4829867 w 6891715"/>
              <a:gd name="connsiteY3425" fmla="*/ 551767 h 6367455"/>
              <a:gd name="connsiteX3426" fmla="*/ 4808591 w 6891715"/>
              <a:gd name="connsiteY3426" fmla="*/ 559386 h 6367455"/>
              <a:gd name="connsiteX3427" fmla="*/ 4796207 w 6891715"/>
              <a:gd name="connsiteY3427" fmla="*/ 572401 h 6367455"/>
              <a:gd name="connsiteX3428" fmla="*/ 4795571 w 6891715"/>
              <a:gd name="connsiteY3428" fmla="*/ 616525 h 6367455"/>
              <a:gd name="connsiteX3429" fmla="*/ 4770485 w 6891715"/>
              <a:gd name="connsiteY3429" fmla="*/ 639698 h 6367455"/>
              <a:gd name="connsiteX3430" fmla="*/ 4779059 w 6891715"/>
              <a:gd name="connsiteY3430" fmla="*/ 656523 h 6367455"/>
              <a:gd name="connsiteX3431" fmla="*/ 4802240 w 6891715"/>
              <a:gd name="connsiteY3431" fmla="*/ 643825 h 6367455"/>
              <a:gd name="connsiteX3432" fmla="*/ 4812402 w 6891715"/>
              <a:gd name="connsiteY3432" fmla="*/ 577162 h 6367455"/>
              <a:gd name="connsiteX3433" fmla="*/ 4848920 w 6891715"/>
              <a:gd name="connsiteY3433" fmla="*/ 563512 h 6367455"/>
              <a:gd name="connsiteX3434" fmla="*/ 4858130 w 6891715"/>
              <a:gd name="connsiteY3434" fmla="*/ 516849 h 6367455"/>
              <a:gd name="connsiteX3435" fmla="*/ 4876230 w 6891715"/>
              <a:gd name="connsiteY3435" fmla="*/ 514627 h 6367455"/>
              <a:gd name="connsiteX3436" fmla="*/ 4887662 w 6891715"/>
              <a:gd name="connsiteY3436" fmla="*/ 506056 h 6367455"/>
              <a:gd name="connsiteX3437" fmla="*/ 4939741 w 6891715"/>
              <a:gd name="connsiteY3437" fmla="*/ 519071 h 6367455"/>
              <a:gd name="connsiteX3438" fmla="*/ 4983246 w 6891715"/>
              <a:gd name="connsiteY3438" fmla="*/ 527324 h 6367455"/>
              <a:gd name="connsiteX3439" fmla="*/ 4993090 w 6891715"/>
              <a:gd name="connsiteY3439" fmla="*/ 547005 h 6367455"/>
              <a:gd name="connsiteX3440" fmla="*/ 5003252 w 6891715"/>
              <a:gd name="connsiteY3440" fmla="*/ 537482 h 6367455"/>
              <a:gd name="connsiteX3441" fmla="*/ 5007697 w 6891715"/>
              <a:gd name="connsiteY3441" fmla="*/ 519706 h 6367455"/>
              <a:gd name="connsiteX3442" fmla="*/ 5044851 w 6891715"/>
              <a:gd name="connsiteY3442" fmla="*/ 530816 h 6367455"/>
              <a:gd name="connsiteX3443" fmla="*/ 5063904 w 6891715"/>
              <a:gd name="connsiteY3443" fmla="*/ 545418 h 6367455"/>
              <a:gd name="connsiteX3444" fmla="*/ 5070256 w 6891715"/>
              <a:gd name="connsiteY3444" fmla="*/ 536847 h 6367455"/>
              <a:gd name="connsiteX3445" fmla="*/ 5077559 w 6891715"/>
              <a:gd name="connsiteY3445" fmla="*/ 557164 h 6367455"/>
              <a:gd name="connsiteX3446" fmla="*/ 5105186 w 6891715"/>
              <a:gd name="connsiteY3446" fmla="*/ 555576 h 6367455"/>
              <a:gd name="connsiteX3447" fmla="*/ 5125510 w 6891715"/>
              <a:gd name="connsiteY3447" fmla="*/ 567957 h 6367455"/>
              <a:gd name="connsiteX3448" fmla="*/ 5144563 w 6891715"/>
              <a:gd name="connsiteY3448" fmla="*/ 587955 h 6367455"/>
              <a:gd name="connsiteX3449" fmla="*/ 5164569 w 6891715"/>
              <a:gd name="connsiteY3449" fmla="*/ 596209 h 6367455"/>
              <a:gd name="connsiteX3450" fmla="*/ 5181082 w 6891715"/>
              <a:gd name="connsiteY3450" fmla="*/ 617160 h 6367455"/>
              <a:gd name="connsiteX3451" fmla="*/ 5206486 w 6891715"/>
              <a:gd name="connsiteY3451" fmla="*/ 626366 h 6367455"/>
              <a:gd name="connsiteX3452" fmla="*/ 5212837 w 6891715"/>
              <a:gd name="connsiteY3452" fmla="*/ 641285 h 6367455"/>
              <a:gd name="connsiteX3453" fmla="*/ 5241417 w 6891715"/>
              <a:gd name="connsiteY3453" fmla="*/ 661602 h 6367455"/>
              <a:gd name="connsiteX3454" fmla="*/ 5311279 w 6891715"/>
              <a:gd name="connsiteY3454" fmla="*/ 734930 h 6367455"/>
              <a:gd name="connsiteX3455" fmla="*/ 5318583 w 6891715"/>
              <a:gd name="connsiteY3455" fmla="*/ 756199 h 6367455"/>
              <a:gd name="connsiteX3456" fmla="*/ 5332555 w 6891715"/>
              <a:gd name="connsiteY3456" fmla="*/ 761278 h 6367455"/>
              <a:gd name="connsiteX3457" fmla="*/ 5346210 w 6891715"/>
              <a:gd name="connsiteY3457" fmla="*/ 775880 h 6367455"/>
              <a:gd name="connsiteX3458" fmla="*/ 5352561 w 6891715"/>
              <a:gd name="connsiteY3458" fmla="*/ 771436 h 6367455"/>
              <a:gd name="connsiteX3459" fmla="*/ 5337636 w 6891715"/>
              <a:gd name="connsiteY3459" fmla="*/ 755881 h 6367455"/>
              <a:gd name="connsiteX3460" fmla="*/ 5337636 w 6891715"/>
              <a:gd name="connsiteY3460" fmla="*/ 740009 h 6367455"/>
              <a:gd name="connsiteX3461" fmla="*/ 5366533 w 6891715"/>
              <a:gd name="connsiteY3461" fmla="*/ 765087 h 6367455"/>
              <a:gd name="connsiteX3462" fmla="*/ 5366533 w 6891715"/>
              <a:gd name="connsiteY3462" fmla="*/ 776832 h 6367455"/>
              <a:gd name="connsiteX3463" fmla="*/ 5379553 w 6891715"/>
              <a:gd name="connsiteY3463" fmla="*/ 795561 h 6367455"/>
              <a:gd name="connsiteX3464" fmla="*/ 5431632 w 6891715"/>
              <a:gd name="connsiteY3464" fmla="*/ 816195 h 6367455"/>
              <a:gd name="connsiteX3465" fmla="*/ 5448462 w 6891715"/>
              <a:gd name="connsiteY3465" fmla="*/ 830797 h 6367455"/>
              <a:gd name="connsiteX3466" fmla="*/ 5444969 w 6891715"/>
              <a:gd name="connsiteY3466" fmla="*/ 806354 h 6367455"/>
              <a:gd name="connsiteX3467" fmla="*/ 5491014 w 6891715"/>
              <a:gd name="connsiteY3467" fmla="*/ 852383 h 6367455"/>
              <a:gd name="connsiteX3468" fmla="*/ 5494190 w 6891715"/>
              <a:gd name="connsiteY3468" fmla="*/ 864129 h 6367455"/>
              <a:gd name="connsiteX3469" fmla="*/ 5506257 w 6891715"/>
              <a:gd name="connsiteY3469" fmla="*/ 873334 h 6367455"/>
              <a:gd name="connsiteX3470" fmla="*/ 5503081 w 6891715"/>
              <a:gd name="connsiteY3470" fmla="*/ 891429 h 6367455"/>
              <a:gd name="connsiteX3471" fmla="*/ 5514513 w 6891715"/>
              <a:gd name="connsiteY3471" fmla="*/ 906031 h 6367455"/>
              <a:gd name="connsiteX3472" fmla="*/ 5526263 w 6891715"/>
              <a:gd name="connsiteY3472" fmla="*/ 892381 h 6367455"/>
              <a:gd name="connsiteX3473" fmla="*/ 5547539 w 6891715"/>
              <a:gd name="connsiteY3473" fmla="*/ 910158 h 6367455"/>
              <a:gd name="connsiteX3474" fmla="*/ 5572943 w 6891715"/>
              <a:gd name="connsiteY3474" fmla="*/ 919363 h 6367455"/>
              <a:gd name="connsiteX3475" fmla="*/ 5563734 w 6891715"/>
              <a:gd name="connsiteY3475" fmla="*/ 963488 h 6367455"/>
              <a:gd name="connsiteX3476" fmla="*/ 5578977 w 6891715"/>
              <a:gd name="connsiteY3476" fmla="*/ 981264 h 6367455"/>
              <a:gd name="connsiteX3477" fmla="*/ 5575166 w 6891715"/>
              <a:gd name="connsiteY3477" fmla="*/ 1032056 h 6367455"/>
              <a:gd name="connsiteX3478" fmla="*/ 5580565 w 6891715"/>
              <a:gd name="connsiteY3478" fmla="*/ 1047610 h 6367455"/>
              <a:gd name="connsiteX3479" fmla="*/ 5598348 w 6891715"/>
              <a:gd name="connsiteY3479" fmla="*/ 1037135 h 6367455"/>
              <a:gd name="connsiteX3480" fmla="*/ 5602158 w 6891715"/>
              <a:gd name="connsiteY3480" fmla="*/ 1068561 h 6367455"/>
              <a:gd name="connsiteX3481" fmla="*/ 5560241 w 6891715"/>
              <a:gd name="connsiteY3481" fmla="*/ 1152366 h 6367455"/>
              <a:gd name="connsiteX3482" fmla="*/ 5498636 w 6891715"/>
              <a:gd name="connsiteY3482" fmla="*/ 1245376 h 6367455"/>
              <a:gd name="connsiteX3483" fmla="*/ 5427186 w 6891715"/>
              <a:gd name="connsiteY3483" fmla="*/ 1279660 h 6367455"/>
              <a:gd name="connsiteX3484" fmla="*/ 5357642 w 6891715"/>
              <a:gd name="connsiteY3484" fmla="*/ 1305690 h 6367455"/>
              <a:gd name="connsiteX3485" fmla="*/ 5268727 w 6891715"/>
              <a:gd name="connsiteY3485" fmla="*/ 1295849 h 6367455"/>
              <a:gd name="connsiteX3486" fmla="*/ 5197277 w 6891715"/>
              <a:gd name="connsiteY3486" fmla="*/ 1259661 h 6367455"/>
              <a:gd name="connsiteX3487" fmla="*/ 5135037 w 6891715"/>
              <a:gd name="connsiteY3487" fmla="*/ 1254900 h 6367455"/>
              <a:gd name="connsiteX3488" fmla="*/ 5093119 w 6891715"/>
              <a:gd name="connsiteY3488" fmla="*/ 1236488 h 6367455"/>
              <a:gd name="connsiteX3489" fmla="*/ 5080735 w 6891715"/>
              <a:gd name="connsiteY3489" fmla="*/ 1242837 h 6367455"/>
              <a:gd name="connsiteX3490" fmla="*/ 5045804 w 6891715"/>
              <a:gd name="connsiteY3490" fmla="*/ 1221886 h 6367455"/>
              <a:gd name="connsiteX3491" fmla="*/ 5036277 w 6891715"/>
              <a:gd name="connsiteY3491" fmla="*/ 1231409 h 6367455"/>
              <a:gd name="connsiteX3492" fmla="*/ 5026433 w 6891715"/>
              <a:gd name="connsiteY3492" fmla="*/ 1206331 h 6367455"/>
              <a:gd name="connsiteX3493" fmla="*/ 5001346 w 6891715"/>
              <a:gd name="connsiteY3493" fmla="*/ 1207918 h 6367455"/>
              <a:gd name="connsiteX3494" fmla="*/ 4972131 w 6891715"/>
              <a:gd name="connsiteY3494" fmla="*/ 1180618 h 6367455"/>
              <a:gd name="connsiteX3495" fmla="*/ 4954666 w 6891715"/>
              <a:gd name="connsiteY3495" fmla="*/ 1206966 h 6367455"/>
              <a:gd name="connsiteX3496" fmla="*/ 4930214 w 6891715"/>
              <a:gd name="connsiteY3496" fmla="*/ 1185063 h 6367455"/>
              <a:gd name="connsiteX3497" fmla="*/ 4939423 w 6891715"/>
              <a:gd name="connsiteY3497" fmla="*/ 1161889 h 6367455"/>
              <a:gd name="connsiteX3498" fmla="*/ 4920053 w 6891715"/>
              <a:gd name="connsiteY3498" fmla="*/ 1156810 h 6367455"/>
              <a:gd name="connsiteX3499" fmla="*/ 4915924 w 6891715"/>
              <a:gd name="connsiteY3499" fmla="*/ 1144113 h 6367455"/>
              <a:gd name="connsiteX3500" fmla="*/ 4900047 w 6891715"/>
              <a:gd name="connsiteY3500" fmla="*/ 1147604 h 6367455"/>
              <a:gd name="connsiteX3501" fmla="*/ 4886074 w 6891715"/>
              <a:gd name="connsiteY3501" fmla="*/ 1166651 h 6367455"/>
              <a:gd name="connsiteX3502" fmla="*/ 4856542 w 6891715"/>
              <a:gd name="connsiteY3502" fmla="*/ 1143795 h 6367455"/>
              <a:gd name="connsiteX3503" fmla="*/ 4852414 w 6891715"/>
              <a:gd name="connsiteY3503" fmla="*/ 1151096 h 6367455"/>
              <a:gd name="connsiteX3504" fmla="*/ 4820341 w 6891715"/>
              <a:gd name="connsiteY3504" fmla="*/ 1139986 h 6367455"/>
              <a:gd name="connsiteX3505" fmla="*/ 4815260 w 6891715"/>
              <a:gd name="connsiteY3505" fmla="*/ 1127288 h 6367455"/>
              <a:gd name="connsiteX3506" fmla="*/ 4794936 w 6891715"/>
              <a:gd name="connsiteY3506" fmla="*/ 1123161 h 6367455"/>
              <a:gd name="connsiteX3507" fmla="*/ 4782869 w 6891715"/>
              <a:gd name="connsiteY3507" fmla="*/ 1074910 h 6367455"/>
              <a:gd name="connsiteX3508" fmla="*/ 4758418 w 6891715"/>
              <a:gd name="connsiteY3508" fmla="*/ 1057134 h 6367455"/>
              <a:gd name="connsiteX3509" fmla="*/ 4710785 w 6891715"/>
              <a:gd name="connsiteY3509" fmla="*/ 1055229 h 6367455"/>
              <a:gd name="connsiteX3510" fmla="*/ 4706339 w 6891715"/>
              <a:gd name="connsiteY3510" fmla="*/ 1060626 h 6367455"/>
              <a:gd name="connsiteX3511" fmla="*/ 4718088 w 6891715"/>
              <a:gd name="connsiteY3511" fmla="*/ 1066022 h 6367455"/>
              <a:gd name="connsiteX3512" fmla="*/ 4736506 w 6891715"/>
              <a:gd name="connsiteY3512" fmla="*/ 1087926 h 6367455"/>
              <a:gd name="connsiteX3513" fmla="*/ 4752067 w 6891715"/>
              <a:gd name="connsiteY3513" fmla="*/ 1083799 h 6367455"/>
              <a:gd name="connsiteX3514" fmla="*/ 4746033 w 6891715"/>
              <a:gd name="connsiteY3514" fmla="*/ 1108877 h 6367455"/>
              <a:gd name="connsiteX3515" fmla="*/ 4759053 w 6891715"/>
              <a:gd name="connsiteY3515" fmla="*/ 1138081 h 6367455"/>
              <a:gd name="connsiteX3516" fmla="*/ 4770802 w 6891715"/>
              <a:gd name="connsiteY3516" fmla="*/ 1142526 h 6367455"/>
              <a:gd name="connsiteX3517" fmla="*/ 4787950 w 6891715"/>
              <a:gd name="connsiteY3517" fmla="*/ 1166334 h 6367455"/>
              <a:gd name="connsiteX3518" fmla="*/ 4812402 w 6891715"/>
              <a:gd name="connsiteY3518" fmla="*/ 1176809 h 6367455"/>
              <a:gd name="connsiteX3519" fmla="*/ 4798747 w 6891715"/>
              <a:gd name="connsiteY3519" fmla="*/ 1188237 h 6367455"/>
              <a:gd name="connsiteX3520" fmla="*/ 4800017 w 6891715"/>
              <a:gd name="connsiteY3520" fmla="*/ 1204427 h 6367455"/>
              <a:gd name="connsiteX3521" fmla="*/ 4820976 w 6891715"/>
              <a:gd name="connsiteY3521" fmla="*/ 1203157 h 6367455"/>
              <a:gd name="connsiteX3522" fmla="*/ 4861305 w 6891715"/>
              <a:gd name="connsiteY3522" fmla="*/ 1231092 h 6367455"/>
              <a:gd name="connsiteX3523" fmla="*/ 4857494 w 6891715"/>
              <a:gd name="connsiteY3523" fmla="*/ 1245059 h 6367455"/>
              <a:gd name="connsiteX3524" fmla="*/ 4829867 w 6891715"/>
              <a:gd name="connsiteY3524" fmla="*/ 1250138 h 6367455"/>
              <a:gd name="connsiteX3525" fmla="*/ 4842569 w 6891715"/>
              <a:gd name="connsiteY3525" fmla="*/ 1262836 h 6367455"/>
              <a:gd name="connsiteX3526" fmla="*/ 4866068 w 6891715"/>
              <a:gd name="connsiteY3526" fmla="*/ 1259344 h 6367455"/>
              <a:gd name="connsiteX3527" fmla="*/ 4900047 w 6891715"/>
              <a:gd name="connsiteY3527" fmla="*/ 1267597 h 6367455"/>
              <a:gd name="connsiteX3528" fmla="*/ 4911796 w 6891715"/>
              <a:gd name="connsiteY3528" fmla="*/ 1281247 h 6367455"/>
              <a:gd name="connsiteX3529" fmla="*/ 4907668 w 6891715"/>
              <a:gd name="connsiteY3529" fmla="*/ 1299976 h 6367455"/>
              <a:gd name="connsiteX3530" fmla="*/ 4925769 w 6891715"/>
              <a:gd name="connsiteY3530" fmla="*/ 1296802 h 6367455"/>
              <a:gd name="connsiteX3531" fmla="*/ 4955619 w 6891715"/>
              <a:gd name="connsiteY3531" fmla="*/ 1312356 h 6367455"/>
              <a:gd name="connsiteX3532" fmla="*/ 4965145 w 6891715"/>
              <a:gd name="connsiteY3532" fmla="*/ 1341878 h 6367455"/>
              <a:gd name="connsiteX3533" fmla="*/ 4974989 w 6891715"/>
              <a:gd name="connsiteY3533" fmla="*/ 1352354 h 6367455"/>
              <a:gd name="connsiteX3534" fmla="*/ 4953078 w 6891715"/>
              <a:gd name="connsiteY3534" fmla="*/ 1385050 h 6367455"/>
              <a:gd name="connsiteX3535" fmla="*/ 4964828 w 6891715"/>
              <a:gd name="connsiteY3535" fmla="*/ 1413620 h 6367455"/>
              <a:gd name="connsiteX3536" fmla="*/ 4955301 w 6891715"/>
              <a:gd name="connsiteY3536" fmla="*/ 1422191 h 6367455"/>
              <a:gd name="connsiteX3537" fmla="*/ 4953396 w 6891715"/>
              <a:gd name="connsiteY3537" fmla="*/ 1459966 h 6367455"/>
              <a:gd name="connsiteX3538" fmla="*/ 4928309 w 6891715"/>
              <a:gd name="connsiteY3538" fmla="*/ 1458061 h 6367455"/>
              <a:gd name="connsiteX3539" fmla="*/ 4919735 w 6891715"/>
              <a:gd name="connsiteY3539" fmla="*/ 1476155 h 6367455"/>
              <a:gd name="connsiteX3540" fmla="*/ 4937836 w 6891715"/>
              <a:gd name="connsiteY3540" fmla="*/ 1485361 h 6367455"/>
              <a:gd name="connsiteX3541" fmla="*/ 4938153 w 6891715"/>
              <a:gd name="connsiteY3541" fmla="*/ 1501233 h 6367455"/>
              <a:gd name="connsiteX3542" fmla="*/ 4949903 w 6891715"/>
              <a:gd name="connsiteY3542" fmla="*/ 1508534 h 6367455"/>
              <a:gd name="connsiteX3543" fmla="*/ 4966415 w 6891715"/>
              <a:gd name="connsiteY3543" fmla="*/ 1581863 h 6367455"/>
              <a:gd name="connsiteX3544" fmla="*/ 4984198 w 6891715"/>
              <a:gd name="connsiteY3544" fmla="*/ 1575514 h 6367455"/>
              <a:gd name="connsiteX3545" fmla="*/ 4987692 w 6891715"/>
              <a:gd name="connsiteY3545" fmla="*/ 1601862 h 6367455"/>
              <a:gd name="connsiteX3546" fmla="*/ 4976260 w 6891715"/>
              <a:gd name="connsiteY3546" fmla="*/ 1619956 h 6367455"/>
              <a:gd name="connsiteX3547" fmla="*/ 4996583 w 6891715"/>
              <a:gd name="connsiteY3547" fmla="*/ 1643764 h 6367455"/>
              <a:gd name="connsiteX3548" fmla="*/ 4983881 w 6891715"/>
              <a:gd name="connsiteY3548" fmla="*/ 1654557 h 6367455"/>
              <a:gd name="connsiteX3549" fmla="*/ 4949267 w 6891715"/>
              <a:gd name="connsiteY3549" fmla="*/ 1672968 h 6367455"/>
              <a:gd name="connsiteX3550" fmla="*/ 4924498 w 6891715"/>
              <a:gd name="connsiteY3550" fmla="*/ 1736139 h 6367455"/>
              <a:gd name="connsiteX3551" fmla="*/ 4927991 w 6891715"/>
              <a:gd name="connsiteY3551" fmla="*/ 1790104 h 6367455"/>
              <a:gd name="connsiteX3552" fmla="*/ 4928309 w 6891715"/>
              <a:gd name="connsiteY3552" fmla="*/ 1829785 h 6367455"/>
              <a:gd name="connsiteX3553" fmla="*/ 4920053 w 6891715"/>
              <a:gd name="connsiteY3553" fmla="*/ 1845973 h 6367455"/>
              <a:gd name="connsiteX3554" fmla="*/ 4939423 w 6891715"/>
              <a:gd name="connsiteY3554" fmla="*/ 1862481 h 6367455"/>
              <a:gd name="connsiteX3555" fmla="*/ 4939106 w 6891715"/>
              <a:gd name="connsiteY3555" fmla="*/ 1842800 h 6367455"/>
              <a:gd name="connsiteX3556" fmla="*/ 4946410 w 6891715"/>
              <a:gd name="connsiteY3556" fmla="*/ 1838354 h 6367455"/>
              <a:gd name="connsiteX3557" fmla="*/ 4965145 w 6891715"/>
              <a:gd name="connsiteY3557" fmla="*/ 1902478 h 6367455"/>
              <a:gd name="connsiteX3558" fmla="*/ 4980070 w 6891715"/>
              <a:gd name="connsiteY3558" fmla="*/ 1903113 h 6367455"/>
              <a:gd name="connsiteX3559" fmla="*/ 4985786 w 6891715"/>
              <a:gd name="connsiteY3559" fmla="*/ 1955808 h 6367455"/>
              <a:gd name="connsiteX3560" fmla="*/ 4994043 w 6891715"/>
              <a:gd name="connsiteY3560" fmla="*/ 1967553 h 6367455"/>
              <a:gd name="connsiteX3561" fmla="*/ 4985151 w 6891715"/>
              <a:gd name="connsiteY3561" fmla="*/ 1984060 h 6367455"/>
              <a:gd name="connsiteX3562" fmla="*/ 4988009 w 6891715"/>
              <a:gd name="connsiteY3562" fmla="*/ 1998028 h 6367455"/>
              <a:gd name="connsiteX3563" fmla="*/ 4976895 w 6891715"/>
              <a:gd name="connsiteY3563" fmla="*/ 1987870 h 6367455"/>
              <a:gd name="connsiteX3564" fmla="*/ 4965780 w 6891715"/>
              <a:gd name="connsiteY3564" fmla="*/ 1999297 h 6367455"/>
              <a:gd name="connsiteX3565" fmla="*/ 4957206 w 6891715"/>
              <a:gd name="connsiteY3565" fmla="*/ 1998028 h 6367455"/>
              <a:gd name="connsiteX3566" fmla="*/ 4946727 w 6891715"/>
              <a:gd name="connsiteY3566" fmla="*/ 1994853 h 6367455"/>
              <a:gd name="connsiteX3567" fmla="*/ 4939423 w 6891715"/>
              <a:gd name="connsiteY3567" fmla="*/ 2005011 h 6367455"/>
              <a:gd name="connsiteX3568" fmla="*/ 4955936 w 6891715"/>
              <a:gd name="connsiteY3568" fmla="*/ 2009455 h 6367455"/>
              <a:gd name="connsiteX3569" fmla="*/ 4958477 w 6891715"/>
              <a:gd name="connsiteY3569" fmla="*/ 2033898 h 6367455"/>
              <a:gd name="connsiteX3570" fmla="*/ 4972131 w 6891715"/>
              <a:gd name="connsiteY3570" fmla="*/ 2042785 h 6367455"/>
              <a:gd name="connsiteX3571" fmla="*/ 4983881 w 6891715"/>
              <a:gd name="connsiteY3571" fmla="*/ 2034851 h 6367455"/>
              <a:gd name="connsiteX3572" fmla="*/ 4997218 w 6891715"/>
              <a:gd name="connsiteY3572" fmla="*/ 2049452 h 6367455"/>
              <a:gd name="connsiteX3573" fmla="*/ 5015319 w 6891715"/>
              <a:gd name="connsiteY3573" fmla="*/ 2044054 h 6367455"/>
              <a:gd name="connsiteX3574" fmla="*/ 5030244 w 6891715"/>
              <a:gd name="connsiteY3574" fmla="*/ 2048499 h 6367455"/>
              <a:gd name="connsiteX3575" fmla="*/ 5025798 w 6891715"/>
              <a:gd name="connsiteY3575" fmla="*/ 2064052 h 6367455"/>
              <a:gd name="connsiteX3576" fmla="*/ 5043581 w 6891715"/>
              <a:gd name="connsiteY3576" fmla="*/ 2102463 h 6367455"/>
              <a:gd name="connsiteX3577" fmla="*/ 5045169 w 6891715"/>
              <a:gd name="connsiteY3577" fmla="*/ 2118018 h 6367455"/>
              <a:gd name="connsiteX3578" fmla="*/ 5040405 w 6891715"/>
              <a:gd name="connsiteY3578" fmla="*/ 2132937 h 6367455"/>
              <a:gd name="connsiteX3579" fmla="*/ 5028974 w 6891715"/>
              <a:gd name="connsiteY3579" fmla="*/ 2133890 h 6367455"/>
              <a:gd name="connsiteX3580" fmla="*/ 5026751 w 6891715"/>
              <a:gd name="connsiteY3580" fmla="*/ 2141191 h 6367455"/>
              <a:gd name="connsiteX3581" fmla="*/ 5018177 w 6891715"/>
              <a:gd name="connsiteY3581" fmla="*/ 2138652 h 6367455"/>
              <a:gd name="connsiteX3582" fmla="*/ 5012143 w 6891715"/>
              <a:gd name="connsiteY3582" fmla="*/ 2125955 h 6367455"/>
              <a:gd name="connsiteX3583" fmla="*/ 5004204 w 6891715"/>
              <a:gd name="connsiteY3583" fmla="*/ 2117065 h 6367455"/>
              <a:gd name="connsiteX3584" fmla="*/ 4996583 w 6891715"/>
              <a:gd name="connsiteY3584" fmla="*/ 2118018 h 6367455"/>
              <a:gd name="connsiteX3585" fmla="*/ 4998488 w 6891715"/>
              <a:gd name="connsiteY3585" fmla="*/ 2132937 h 6367455"/>
              <a:gd name="connsiteX3586" fmla="*/ 5006427 w 6891715"/>
              <a:gd name="connsiteY3586" fmla="*/ 2136113 h 6367455"/>
              <a:gd name="connsiteX3587" fmla="*/ 5004204 w 6891715"/>
              <a:gd name="connsiteY3587" fmla="*/ 2151032 h 6367455"/>
              <a:gd name="connsiteX3588" fmla="*/ 5001981 w 6891715"/>
              <a:gd name="connsiteY3588" fmla="*/ 2160238 h 6367455"/>
              <a:gd name="connsiteX3589" fmla="*/ 5005792 w 6891715"/>
              <a:gd name="connsiteY3589" fmla="*/ 2170080 h 6367455"/>
              <a:gd name="connsiteX3590" fmla="*/ 4995313 w 6891715"/>
              <a:gd name="connsiteY3590" fmla="*/ 2165635 h 6367455"/>
              <a:gd name="connsiteX3591" fmla="*/ 4988009 w 6891715"/>
              <a:gd name="connsiteY3591" fmla="*/ 2158969 h 6367455"/>
              <a:gd name="connsiteX3592" fmla="*/ 4981976 w 6891715"/>
              <a:gd name="connsiteY3592" fmla="*/ 2138652 h 6367455"/>
              <a:gd name="connsiteX3593" fmla="*/ 4976260 w 6891715"/>
              <a:gd name="connsiteY3593" fmla="*/ 2125002 h 6367455"/>
              <a:gd name="connsiteX3594" fmla="*/ 4967051 w 6891715"/>
              <a:gd name="connsiteY3594" fmla="*/ 2115479 h 6367455"/>
              <a:gd name="connsiteX3595" fmla="*/ 4967686 w 6891715"/>
              <a:gd name="connsiteY3595" fmla="*/ 2094209 h 6367455"/>
              <a:gd name="connsiteX3596" fmla="*/ 4958477 w 6891715"/>
              <a:gd name="connsiteY3596" fmla="*/ 2072941 h 6367455"/>
              <a:gd name="connsiteX3597" fmla="*/ 4947362 w 6891715"/>
              <a:gd name="connsiteY3597" fmla="*/ 2050720 h 6367455"/>
              <a:gd name="connsiteX3598" fmla="*/ 4944822 w 6891715"/>
              <a:gd name="connsiteY3598" fmla="*/ 2070402 h 6367455"/>
              <a:gd name="connsiteX3599" fmla="*/ 4943552 w 6891715"/>
              <a:gd name="connsiteY3599" fmla="*/ 2082147 h 6367455"/>
              <a:gd name="connsiteX3600" fmla="*/ 4965145 w 6891715"/>
              <a:gd name="connsiteY3600" fmla="*/ 2104685 h 6367455"/>
              <a:gd name="connsiteX3601" fmla="*/ 4967051 w 6891715"/>
              <a:gd name="connsiteY3601" fmla="*/ 2115479 h 6367455"/>
              <a:gd name="connsiteX3602" fmla="*/ 4967686 w 6891715"/>
              <a:gd name="connsiteY3602" fmla="*/ 2132303 h 6367455"/>
              <a:gd name="connsiteX3603" fmla="*/ 4957206 w 6891715"/>
              <a:gd name="connsiteY3603" fmla="*/ 2125637 h 6367455"/>
              <a:gd name="connsiteX3604" fmla="*/ 4952443 w 6891715"/>
              <a:gd name="connsiteY3604" fmla="*/ 2108495 h 6367455"/>
              <a:gd name="connsiteX3605" fmla="*/ 4940058 w 6891715"/>
              <a:gd name="connsiteY3605" fmla="*/ 2096748 h 6367455"/>
              <a:gd name="connsiteX3606" fmla="*/ 4937518 w 6891715"/>
              <a:gd name="connsiteY3606" fmla="*/ 2110399 h 6367455"/>
              <a:gd name="connsiteX3607" fmla="*/ 4956889 w 6891715"/>
              <a:gd name="connsiteY3607" fmla="*/ 2131033 h 6367455"/>
              <a:gd name="connsiteX3608" fmla="*/ 4965145 w 6891715"/>
              <a:gd name="connsiteY3608" fmla="*/ 2146905 h 6367455"/>
              <a:gd name="connsiteX3609" fmla="*/ 4949267 w 6891715"/>
              <a:gd name="connsiteY3609" fmla="*/ 2143413 h 6367455"/>
              <a:gd name="connsiteX3610" fmla="*/ 4949903 w 6891715"/>
              <a:gd name="connsiteY3610" fmla="*/ 2154842 h 6367455"/>
              <a:gd name="connsiteX3611" fmla="*/ 4963240 w 6891715"/>
              <a:gd name="connsiteY3611" fmla="*/ 2169127 h 6367455"/>
              <a:gd name="connsiteX3612" fmla="*/ 4973402 w 6891715"/>
              <a:gd name="connsiteY3612" fmla="*/ 2196745 h 6367455"/>
              <a:gd name="connsiteX3613" fmla="*/ 4967051 w 6891715"/>
              <a:gd name="connsiteY3613" fmla="*/ 2196428 h 6367455"/>
              <a:gd name="connsiteX3614" fmla="*/ 4953396 w 6891715"/>
              <a:gd name="connsiteY3614" fmla="*/ 2182460 h 6367455"/>
              <a:gd name="connsiteX3615" fmla="*/ 4945457 w 6891715"/>
              <a:gd name="connsiteY3615" fmla="*/ 2181190 h 6367455"/>
              <a:gd name="connsiteX3616" fmla="*/ 4938153 w 6891715"/>
              <a:gd name="connsiteY3616" fmla="*/ 2167222 h 6367455"/>
              <a:gd name="connsiteX3617" fmla="*/ 4928626 w 6891715"/>
              <a:gd name="connsiteY3617" fmla="*/ 2161826 h 6367455"/>
              <a:gd name="connsiteX3618" fmla="*/ 4927356 w 6891715"/>
              <a:gd name="connsiteY3618" fmla="*/ 2180872 h 6367455"/>
              <a:gd name="connsiteX3619" fmla="*/ 4943869 w 6891715"/>
              <a:gd name="connsiteY3619" fmla="*/ 2184364 h 6367455"/>
              <a:gd name="connsiteX3620" fmla="*/ 4950855 w 6891715"/>
              <a:gd name="connsiteY3620" fmla="*/ 2196110 h 6367455"/>
              <a:gd name="connsiteX3621" fmla="*/ 4953713 w 6891715"/>
              <a:gd name="connsiteY3621" fmla="*/ 2212935 h 6367455"/>
              <a:gd name="connsiteX3622" fmla="*/ 4942599 w 6891715"/>
              <a:gd name="connsiteY3622" fmla="*/ 2203094 h 6367455"/>
              <a:gd name="connsiteX3623" fmla="*/ 4937836 w 6891715"/>
              <a:gd name="connsiteY3623" fmla="*/ 2210394 h 6367455"/>
              <a:gd name="connsiteX3624" fmla="*/ 4943234 w 6891715"/>
              <a:gd name="connsiteY3624" fmla="*/ 2216745 h 6367455"/>
              <a:gd name="connsiteX3625" fmla="*/ 4929262 w 6891715"/>
              <a:gd name="connsiteY3625" fmla="*/ 2217696 h 6367455"/>
              <a:gd name="connsiteX3626" fmla="*/ 4928944 w 6891715"/>
              <a:gd name="connsiteY3626" fmla="*/ 2225950 h 6367455"/>
              <a:gd name="connsiteX3627" fmla="*/ 4964510 w 6891715"/>
              <a:gd name="connsiteY3627" fmla="*/ 2254202 h 6367455"/>
              <a:gd name="connsiteX3628" fmla="*/ 5023893 w 6891715"/>
              <a:gd name="connsiteY3628" fmla="*/ 2285313 h 6367455"/>
              <a:gd name="connsiteX3629" fmla="*/ 5039770 w 6891715"/>
              <a:gd name="connsiteY3629" fmla="*/ 2294200 h 6367455"/>
              <a:gd name="connsiteX3630" fmla="*/ 5049297 w 6891715"/>
              <a:gd name="connsiteY3630" fmla="*/ 2332612 h 6367455"/>
              <a:gd name="connsiteX3631" fmla="*/ 5048979 w 6891715"/>
              <a:gd name="connsiteY3631" fmla="*/ 2345945 h 6367455"/>
              <a:gd name="connsiteX3632" fmla="*/ 5039770 w 6891715"/>
              <a:gd name="connsiteY3632" fmla="*/ 2368801 h 6367455"/>
              <a:gd name="connsiteX3633" fmla="*/ 5044851 w 6891715"/>
              <a:gd name="connsiteY3633" fmla="*/ 2386896 h 6367455"/>
              <a:gd name="connsiteX3634" fmla="*/ 5065492 w 6891715"/>
              <a:gd name="connsiteY3634" fmla="*/ 2398325 h 6367455"/>
              <a:gd name="connsiteX3635" fmla="*/ 5096612 w 6891715"/>
              <a:gd name="connsiteY3635" fmla="*/ 2379912 h 6367455"/>
              <a:gd name="connsiteX3636" fmla="*/ 5105822 w 6891715"/>
              <a:gd name="connsiteY3636" fmla="*/ 2353882 h 6367455"/>
              <a:gd name="connsiteX3637" fmla="*/ 5123922 w 6891715"/>
              <a:gd name="connsiteY3637" fmla="*/ 2344994 h 6367455"/>
              <a:gd name="connsiteX3638" fmla="*/ 5134719 w 6891715"/>
              <a:gd name="connsiteY3638" fmla="*/ 2303725 h 6367455"/>
              <a:gd name="connsiteX3639" fmla="*/ 5125510 w 6891715"/>
              <a:gd name="connsiteY3639" fmla="*/ 2289122 h 6367455"/>
              <a:gd name="connsiteX3640" fmla="*/ 5135037 w 6891715"/>
              <a:gd name="connsiteY3640" fmla="*/ 2287218 h 6367455"/>
              <a:gd name="connsiteX3641" fmla="*/ 5136307 w 6891715"/>
              <a:gd name="connsiteY3641" fmla="*/ 2275472 h 6367455"/>
              <a:gd name="connsiteX3642" fmla="*/ 5108362 w 6891715"/>
              <a:gd name="connsiteY3642" fmla="*/ 2253568 h 6367455"/>
              <a:gd name="connsiteX3643" fmla="*/ 5102011 w 6891715"/>
              <a:gd name="connsiteY3643" fmla="*/ 2215792 h 6367455"/>
              <a:gd name="connsiteX3644" fmla="*/ 5089626 w 6891715"/>
              <a:gd name="connsiteY3644" fmla="*/ 2202777 h 6367455"/>
              <a:gd name="connsiteX3645" fmla="*/ 5053743 w 6891715"/>
              <a:gd name="connsiteY3645" fmla="*/ 2169127 h 6367455"/>
              <a:gd name="connsiteX3646" fmla="*/ 5050885 w 6891715"/>
              <a:gd name="connsiteY3646" fmla="*/ 2151985 h 6367455"/>
              <a:gd name="connsiteX3647" fmla="*/ 5054378 w 6891715"/>
              <a:gd name="connsiteY3647" fmla="*/ 2136430 h 6367455"/>
              <a:gd name="connsiteX3648" fmla="*/ 5063269 w 6891715"/>
              <a:gd name="connsiteY3648" fmla="*/ 2119922 h 6367455"/>
              <a:gd name="connsiteX3649" fmla="*/ 5062317 w 6891715"/>
              <a:gd name="connsiteY3649" fmla="*/ 2108177 h 6367455"/>
              <a:gd name="connsiteX3650" fmla="*/ 5053108 w 6891715"/>
              <a:gd name="connsiteY3650" fmla="*/ 2100558 h 6367455"/>
              <a:gd name="connsiteX3651" fmla="*/ 5054378 w 6891715"/>
              <a:gd name="connsiteY3651" fmla="*/ 2089131 h 6367455"/>
              <a:gd name="connsiteX3652" fmla="*/ 5061046 w 6891715"/>
              <a:gd name="connsiteY3652" fmla="*/ 2078655 h 6367455"/>
              <a:gd name="connsiteX3653" fmla="*/ 5058506 w 6891715"/>
              <a:gd name="connsiteY3653" fmla="*/ 2054530 h 6367455"/>
              <a:gd name="connsiteX3654" fmla="*/ 5041993 w 6891715"/>
              <a:gd name="connsiteY3654" fmla="*/ 2037070 h 6367455"/>
              <a:gd name="connsiteX3655" fmla="*/ 5029291 w 6891715"/>
              <a:gd name="connsiteY3655" fmla="*/ 2038023 h 6367455"/>
              <a:gd name="connsiteX3656" fmla="*/ 5023575 w 6891715"/>
              <a:gd name="connsiteY3656" fmla="*/ 2023105 h 6367455"/>
              <a:gd name="connsiteX3657" fmla="*/ 5007697 w 6891715"/>
              <a:gd name="connsiteY3657" fmla="*/ 2018344 h 6367455"/>
              <a:gd name="connsiteX3658" fmla="*/ 4999123 w 6891715"/>
              <a:gd name="connsiteY3658" fmla="*/ 2020248 h 6367455"/>
              <a:gd name="connsiteX3659" fmla="*/ 4983246 w 6891715"/>
              <a:gd name="connsiteY3659" fmla="*/ 2015487 h 6367455"/>
              <a:gd name="connsiteX3660" fmla="*/ 4982611 w 6891715"/>
              <a:gd name="connsiteY3660" fmla="*/ 2008186 h 6367455"/>
              <a:gd name="connsiteX3661" fmla="*/ 4988009 w 6891715"/>
              <a:gd name="connsiteY3661" fmla="*/ 1998028 h 6367455"/>
              <a:gd name="connsiteX3662" fmla="*/ 5000076 w 6891715"/>
              <a:gd name="connsiteY3662" fmla="*/ 1981203 h 6367455"/>
              <a:gd name="connsiteX3663" fmla="*/ 4994043 w 6891715"/>
              <a:gd name="connsiteY3663" fmla="*/ 1967553 h 6367455"/>
              <a:gd name="connsiteX3664" fmla="*/ 5002617 w 6891715"/>
              <a:gd name="connsiteY3664" fmla="*/ 1951682 h 6367455"/>
              <a:gd name="connsiteX3665" fmla="*/ 4999123 w 6891715"/>
              <a:gd name="connsiteY3665" fmla="*/ 1929461 h 6367455"/>
              <a:gd name="connsiteX3666" fmla="*/ 4995630 w 6891715"/>
              <a:gd name="connsiteY3666" fmla="*/ 1894542 h 6367455"/>
              <a:gd name="connsiteX3667" fmla="*/ 5009285 w 6891715"/>
              <a:gd name="connsiteY3667" fmla="*/ 1902161 h 6367455"/>
              <a:gd name="connsiteX3668" fmla="*/ 5047709 w 6891715"/>
              <a:gd name="connsiteY3668" fmla="*/ 1893273 h 6367455"/>
              <a:gd name="connsiteX3669" fmla="*/ 5039135 w 6891715"/>
              <a:gd name="connsiteY3669" fmla="*/ 1881527 h 6367455"/>
              <a:gd name="connsiteX3670" fmla="*/ 5005157 w 6891715"/>
              <a:gd name="connsiteY3670" fmla="*/ 1876766 h 6367455"/>
              <a:gd name="connsiteX3671" fmla="*/ 5002617 w 6891715"/>
              <a:gd name="connsiteY3671" fmla="*/ 1850418 h 6367455"/>
              <a:gd name="connsiteX3672" fmla="*/ 4992137 w 6891715"/>
              <a:gd name="connsiteY3672" fmla="*/ 1848195 h 6367455"/>
              <a:gd name="connsiteX3673" fmla="*/ 4983563 w 6891715"/>
              <a:gd name="connsiteY3673" fmla="*/ 1833911 h 6367455"/>
              <a:gd name="connsiteX3674" fmla="*/ 4946092 w 6891715"/>
              <a:gd name="connsiteY3674" fmla="*/ 1793913 h 6367455"/>
              <a:gd name="connsiteX3675" fmla="*/ 4935295 w 6891715"/>
              <a:gd name="connsiteY3675" fmla="*/ 1787882 h 6367455"/>
              <a:gd name="connsiteX3676" fmla="*/ 4931167 w 6891715"/>
              <a:gd name="connsiteY3676" fmla="*/ 1776771 h 6367455"/>
              <a:gd name="connsiteX3677" fmla="*/ 4927674 w 6891715"/>
              <a:gd name="connsiteY3677" fmla="*/ 1736774 h 6367455"/>
              <a:gd name="connsiteX3678" fmla="*/ 4952125 w 6891715"/>
              <a:gd name="connsiteY3678" fmla="*/ 1676460 h 6367455"/>
              <a:gd name="connsiteX3679" fmla="*/ 4991820 w 6891715"/>
              <a:gd name="connsiteY3679" fmla="*/ 1677730 h 6367455"/>
              <a:gd name="connsiteX3680" fmla="*/ 4996901 w 6891715"/>
              <a:gd name="connsiteY3680" fmla="*/ 1692332 h 6367455"/>
              <a:gd name="connsiteX3681" fmla="*/ 5009603 w 6891715"/>
              <a:gd name="connsiteY3681" fmla="*/ 1701855 h 6367455"/>
              <a:gd name="connsiteX3682" fmla="*/ 5029926 w 6891715"/>
              <a:gd name="connsiteY3682" fmla="*/ 1718680 h 6367455"/>
              <a:gd name="connsiteX3683" fmla="*/ 5046757 w 6891715"/>
              <a:gd name="connsiteY3683" fmla="*/ 1713283 h 6367455"/>
              <a:gd name="connsiteX3684" fmla="*/ 5056283 w 6891715"/>
              <a:gd name="connsiteY3684" fmla="*/ 1697411 h 6367455"/>
              <a:gd name="connsiteX3685" fmla="*/ 5071208 w 6891715"/>
              <a:gd name="connsiteY3685" fmla="*/ 1709791 h 6367455"/>
              <a:gd name="connsiteX3686" fmla="*/ 5083910 w 6891715"/>
              <a:gd name="connsiteY3686" fmla="*/ 1736774 h 6367455"/>
              <a:gd name="connsiteX3687" fmla="*/ 5105504 w 6891715"/>
              <a:gd name="connsiteY3687" fmla="*/ 1744075 h 6367455"/>
              <a:gd name="connsiteX3688" fmla="*/ 5111855 w 6891715"/>
              <a:gd name="connsiteY3688" fmla="*/ 1778041 h 6367455"/>
              <a:gd name="connsiteX3689" fmla="*/ 5136307 w 6891715"/>
              <a:gd name="connsiteY3689" fmla="*/ 1784072 h 6367455"/>
              <a:gd name="connsiteX3690" fmla="*/ 5148056 w 6891715"/>
              <a:gd name="connsiteY3690" fmla="*/ 1794230 h 6367455"/>
              <a:gd name="connsiteX3691" fmla="*/ 5180129 w 6891715"/>
              <a:gd name="connsiteY3691" fmla="*/ 1806611 h 6367455"/>
              <a:gd name="connsiteX3692" fmla="*/ 5208709 w 6891715"/>
              <a:gd name="connsiteY3692" fmla="*/ 1806293 h 6367455"/>
              <a:gd name="connsiteX3693" fmla="*/ 5222364 w 6891715"/>
              <a:gd name="connsiteY3693" fmla="*/ 1819944 h 6367455"/>
              <a:gd name="connsiteX3694" fmla="*/ 5236019 w 6891715"/>
              <a:gd name="connsiteY3694" fmla="*/ 1815817 h 6367455"/>
              <a:gd name="connsiteX3695" fmla="*/ 5246815 w 6891715"/>
              <a:gd name="connsiteY3695" fmla="*/ 1797723 h 6367455"/>
              <a:gd name="connsiteX3696" fmla="*/ 5282381 w 6891715"/>
              <a:gd name="connsiteY3696" fmla="*/ 1793278 h 6367455"/>
              <a:gd name="connsiteX3697" fmla="*/ 5296671 w 6891715"/>
              <a:gd name="connsiteY3697" fmla="*/ 1809785 h 6367455"/>
              <a:gd name="connsiteX3698" fmla="*/ 5313184 w 6891715"/>
              <a:gd name="connsiteY3698" fmla="*/ 1798040 h 6367455"/>
              <a:gd name="connsiteX3699" fmla="*/ 5292226 w 6891715"/>
              <a:gd name="connsiteY3699" fmla="*/ 1784707 h 6367455"/>
              <a:gd name="connsiteX3700" fmla="*/ 5274760 w 6891715"/>
              <a:gd name="connsiteY3700" fmla="*/ 1738361 h 6367455"/>
              <a:gd name="connsiteX3701" fmla="*/ 5283969 w 6891715"/>
              <a:gd name="connsiteY3701" fmla="*/ 1720267 h 6367455"/>
              <a:gd name="connsiteX3702" fmla="*/ 5266821 w 6891715"/>
              <a:gd name="connsiteY3702" fmla="*/ 1700585 h 6367455"/>
              <a:gd name="connsiteX3703" fmla="*/ 5264598 w 6891715"/>
              <a:gd name="connsiteY3703" fmla="*/ 1678682 h 6367455"/>
              <a:gd name="connsiteX3704" fmla="*/ 5249038 w 6891715"/>
              <a:gd name="connsiteY3704" fmla="*/ 1678682 h 6367455"/>
              <a:gd name="connsiteX3705" fmla="*/ 5216013 w 6891715"/>
              <a:gd name="connsiteY3705" fmla="*/ 1694871 h 6367455"/>
              <a:gd name="connsiteX3706" fmla="*/ 5195689 w 6891715"/>
              <a:gd name="connsiteY3706" fmla="*/ 1687253 h 6367455"/>
              <a:gd name="connsiteX3707" fmla="*/ 5162346 w 6891715"/>
              <a:gd name="connsiteY3707" fmla="*/ 1627892 h 6367455"/>
              <a:gd name="connsiteX3708" fmla="*/ 5139482 w 6891715"/>
              <a:gd name="connsiteY3708" fmla="*/ 1617734 h 6367455"/>
              <a:gd name="connsiteX3709" fmla="*/ 5136307 w 6891715"/>
              <a:gd name="connsiteY3709" fmla="*/ 1584085 h 6367455"/>
              <a:gd name="connsiteX3710" fmla="*/ 5167745 w 6891715"/>
              <a:gd name="connsiteY3710" fmla="*/ 1561229 h 6367455"/>
              <a:gd name="connsiteX3711" fmla="*/ 5170920 w 6891715"/>
              <a:gd name="connsiteY3711" fmla="*/ 1527581 h 6367455"/>
              <a:gd name="connsiteX3712" fmla="*/ 5189021 w 6891715"/>
              <a:gd name="connsiteY3712" fmla="*/ 1518057 h 6367455"/>
              <a:gd name="connsiteX3713" fmla="*/ 5249673 w 6891715"/>
              <a:gd name="connsiteY3713" fmla="*/ 1546944 h 6367455"/>
              <a:gd name="connsiteX3714" fmla="*/ 5252214 w 6891715"/>
              <a:gd name="connsiteY3714" fmla="*/ 1563769 h 6367455"/>
              <a:gd name="connsiteX3715" fmla="*/ 5266821 w 6891715"/>
              <a:gd name="connsiteY3715" fmla="*/ 1584402 h 6367455"/>
              <a:gd name="connsiteX3716" fmla="*/ 5281746 w 6891715"/>
              <a:gd name="connsiteY3716" fmla="*/ 1579323 h 6367455"/>
              <a:gd name="connsiteX3717" fmla="*/ 5310326 w 6891715"/>
              <a:gd name="connsiteY3717" fmla="*/ 1590434 h 6367455"/>
              <a:gd name="connsiteX3718" fmla="*/ 5314772 w 6891715"/>
              <a:gd name="connsiteY3718" fmla="*/ 1601227 h 6367455"/>
              <a:gd name="connsiteX3719" fmla="*/ 5280794 w 6891715"/>
              <a:gd name="connsiteY3719" fmla="*/ 1607893 h 6367455"/>
              <a:gd name="connsiteX3720" fmla="*/ 5286510 w 6891715"/>
              <a:gd name="connsiteY3720" fmla="*/ 1619003 h 6367455"/>
              <a:gd name="connsiteX3721" fmla="*/ 5284287 w 6891715"/>
              <a:gd name="connsiteY3721" fmla="*/ 1632971 h 6367455"/>
              <a:gd name="connsiteX3722" fmla="*/ 5296036 w 6891715"/>
              <a:gd name="connsiteY3722" fmla="*/ 1632971 h 6367455"/>
              <a:gd name="connsiteX3723" fmla="*/ 5308421 w 6891715"/>
              <a:gd name="connsiteY3723" fmla="*/ 1613924 h 6367455"/>
              <a:gd name="connsiteX3724" fmla="*/ 5325251 w 6891715"/>
              <a:gd name="connsiteY3724" fmla="*/ 1609163 h 6367455"/>
              <a:gd name="connsiteX3725" fmla="*/ 5326521 w 6891715"/>
              <a:gd name="connsiteY3725" fmla="*/ 1595830 h 6367455"/>
              <a:gd name="connsiteX3726" fmla="*/ 5336048 w 6891715"/>
              <a:gd name="connsiteY3726" fmla="*/ 1605988 h 6367455"/>
              <a:gd name="connsiteX3727" fmla="*/ 5363675 w 6891715"/>
              <a:gd name="connsiteY3727" fmla="*/ 1608845 h 6367455"/>
              <a:gd name="connsiteX3728" fmla="*/ 5398606 w 6891715"/>
              <a:gd name="connsiteY3728" fmla="*/ 1632971 h 6367455"/>
              <a:gd name="connsiteX3729" fmla="*/ 5415437 w 6891715"/>
              <a:gd name="connsiteY3729" fmla="*/ 1632971 h 6367455"/>
              <a:gd name="connsiteX3730" fmla="*/ 5434807 w 6891715"/>
              <a:gd name="connsiteY3730" fmla="*/ 1646303 h 6367455"/>
              <a:gd name="connsiteX3731" fmla="*/ 5449415 w 6891715"/>
              <a:gd name="connsiteY3731" fmla="*/ 1645351 h 6367455"/>
              <a:gd name="connsiteX3732" fmla="*/ 5457036 w 6891715"/>
              <a:gd name="connsiteY3732" fmla="*/ 1630431 h 6367455"/>
              <a:gd name="connsiteX3733" fmla="*/ 5479265 w 6891715"/>
              <a:gd name="connsiteY3733" fmla="*/ 1650112 h 6367455"/>
              <a:gd name="connsiteX3734" fmla="*/ 5532296 w 6891715"/>
              <a:gd name="connsiteY3734" fmla="*/ 1657096 h 6367455"/>
              <a:gd name="connsiteX3735" fmla="*/ 5561829 w 6891715"/>
              <a:gd name="connsiteY3735" fmla="*/ 1686618 h 6367455"/>
              <a:gd name="connsiteX3736" fmla="*/ 5580247 w 6891715"/>
              <a:gd name="connsiteY3736" fmla="*/ 1706299 h 6367455"/>
              <a:gd name="connsiteX3737" fmla="*/ 5605016 w 6891715"/>
              <a:gd name="connsiteY3737" fmla="*/ 1717410 h 6367455"/>
              <a:gd name="connsiteX3738" fmla="*/ 5625975 w 6891715"/>
              <a:gd name="connsiteY3738" fmla="*/ 1744710 h 6367455"/>
              <a:gd name="connsiteX3739" fmla="*/ 5623117 w 6891715"/>
              <a:gd name="connsiteY3739" fmla="*/ 1777089 h 6367455"/>
              <a:gd name="connsiteX3740" fmla="*/ 5640265 w 6891715"/>
              <a:gd name="connsiteY3740" fmla="*/ 1768836 h 6367455"/>
              <a:gd name="connsiteX3741" fmla="*/ 5644075 w 6891715"/>
              <a:gd name="connsiteY3741" fmla="*/ 1753915 h 6367455"/>
              <a:gd name="connsiteX3742" fmla="*/ 5659000 w 6891715"/>
              <a:gd name="connsiteY3742" fmla="*/ 1752963 h 6367455"/>
              <a:gd name="connsiteX3743" fmla="*/ 5658683 w 6891715"/>
              <a:gd name="connsiteY3743" fmla="*/ 1700268 h 6367455"/>
              <a:gd name="connsiteX3744" fmla="*/ 5642805 w 6891715"/>
              <a:gd name="connsiteY3744" fmla="*/ 1692967 h 6367455"/>
              <a:gd name="connsiteX3745" fmla="*/ 5625657 w 6891715"/>
              <a:gd name="connsiteY3745" fmla="*/ 1702490 h 6367455"/>
              <a:gd name="connsiteX3746" fmla="*/ 5612955 w 6891715"/>
              <a:gd name="connsiteY3746" fmla="*/ 1698364 h 6367455"/>
              <a:gd name="connsiteX3747" fmla="*/ 5586598 w 6891715"/>
              <a:gd name="connsiteY3747" fmla="*/ 1681856 h 6367455"/>
              <a:gd name="connsiteX3748" fmla="*/ 5563099 w 6891715"/>
              <a:gd name="connsiteY3748" fmla="*/ 1673603 h 6367455"/>
              <a:gd name="connsiteX3749" fmla="*/ 5536107 w 6891715"/>
              <a:gd name="connsiteY3749" fmla="*/ 1639954 h 6367455"/>
              <a:gd name="connsiteX3750" fmla="*/ 5533884 w 6891715"/>
              <a:gd name="connsiteY3750" fmla="*/ 1614877 h 6367455"/>
              <a:gd name="connsiteX3751" fmla="*/ 5525310 w 6891715"/>
              <a:gd name="connsiteY3751" fmla="*/ 1606306 h 6367455"/>
              <a:gd name="connsiteX3752" fmla="*/ 5520864 w 6891715"/>
              <a:gd name="connsiteY3752" fmla="*/ 1587577 h 6367455"/>
              <a:gd name="connsiteX3753" fmla="*/ 5506892 w 6891715"/>
              <a:gd name="connsiteY3753" fmla="*/ 1553928 h 6367455"/>
              <a:gd name="connsiteX3754" fmla="*/ 5487839 w 6891715"/>
              <a:gd name="connsiteY3754" fmla="*/ 1548849 h 6367455"/>
              <a:gd name="connsiteX3755" fmla="*/ 5479265 w 6891715"/>
              <a:gd name="connsiteY3755" fmla="*/ 1536469 h 6367455"/>
              <a:gd name="connsiteX3756" fmla="*/ 5447510 w 6891715"/>
              <a:gd name="connsiteY3756" fmla="*/ 1422825 h 6367455"/>
              <a:gd name="connsiteX3757" fmla="*/ 5517689 w 6891715"/>
              <a:gd name="connsiteY3757" fmla="*/ 1368543 h 6367455"/>
              <a:gd name="connsiteX3758" fmla="*/ 5523087 w 6891715"/>
              <a:gd name="connsiteY3758" fmla="*/ 1350766 h 6367455"/>
              <a:gd name="connsiteX3759" fmla="*/ 5550397 w 6891715"/>
              <a:gd name="connsiteY3759" fmla="*/ 1326958 h 6367455"/>
              <a:gd name="connsiteX3760" fmla="*/ 5594537 w 6891715"/>
              <a:gd name="connsiteY3760" fmla="*/ 1318070 h 6367455"/>
              <a:gd name="connsiteX3761" fmla="*/ 5668209 w 6891715"/>
              <a:gd name="connsiteY3761" fmla="*/ 1243789 h 6367455"/>
              <a:gd name="connsiteX3762" fmla="*/ 5664081 w 6891715"/>
              <a:gd name="connsiteY3762" fmla="*/ 1233314 h 6367455"/>
              <a:gd name="connsiteX3763" fmla="*/ 5682817 w 6891715"/>
              <a:gd name="connsiteY3763" fmla="*/ 1223790 h 6367455"/>
              <a:gd name="connsiteX3764" fmla="*/ 5685992 w 6891715"/>
              <a:gd name="connsiteY3764" fmla="*/ 1203474 h 6367455"/>
              <a:gd name="connsiteX3765" fmla="*/ 5706633 w 6891715"/>
              <a:gd name="connsiteY3765" fmla="*/ 1206649 h 6367455"/>
              <a:gd name="connsiteX3766" fmla="*/ 5719971 w 6891715"/>
              <a:gd name="connsiteY3766" fmla="*/ 1231726 h 6367455"/>
              <a:gd name="connsiteX3767" fmla="*/ 5752361 w 6891715"/>
              <a:gd name="connsiteY3767" fmla="*/ 1223156 h 6367455"/>
              <a:gd name="connsiteX3768" fmla="*/ 5769827 w 6891715"/>
              <a:gd name="connsiteY3768" fmla="*/ 1239662 h 6367455"/>
              <a:gd name="connsiteX3769" fmla="*/ 5782211 w 6891715"/>
              <a:gd name="connsiteY3769" fmla="*/ 1231092 h 6367455"/>
              <a:gd name="connsiteX3770" fmla="*/ 5791103 w 6891715"/>
              <a:gd name="connsiteY3770" fmla="*/ 1248233 h 6367455"/>
              <a:gd name="connsiteX3771" fmla="*/ 5821906 w 6891715"/>
              <a:gd name="connsiteY3771" fmla="*/ 1271724 h 6367455"/>
              <a:gd name="connsiteX3772" fmla="*/ 5786975 w 6891715"/>
              <a:gd name="connsiteY3772" fmla="*/ 1286961 h 6367455"/>
              <a:gd name="connsiteX3773" fmla="*/ 5791738 w 6891715"/>
              <a:gd name="connsiteY3773" fmla="*/ 1317435 h 6367455"/>
              <a:gd name="connsiteX3774" fmla="*/ 5799994 w 6891715"/>
              <a:gd name="connsiteY3774" fmla="*/ 1301563 h 6367455"/>
              <a:gd name="connsiteX3775" fmla="*/ 5830162 w 6891715"/>
              <a:gd name="connsiteY3775" fmla="*/ 1286644 h 6367455"/>
              <a:gd name="connsiteX3776" fmla="*/ 5851756 w 6891715"/>
              <a:gd name="connsiteY3776" fmla="*/ 1302198 h 6367455"/>
              <a:gd name="connsiteX3777" fmla="*/ 5844452 w 6891715"/>
              <a:gd name="connsiteY3777" fmla="*/ 1320292 h 6367455"/>
              <a:gd name="connsiteX3778" fmla="*/ 5862870 w 6891715"/>
              <a:gd name="connsiteY3778" fmla="*/ 1361242 h 6367455"/>
              <a:gd name="connsiteX3779" fmla="*/ 5894943 w 6891715"/>
              <a:gd name="connsiteY3779" fmla="*/ 1415842 h 6367455"/>
              <a:gd name="connsiteX3780" fmla="*/ 5903517 w 6891715"/>
              <a:gd name="connsiteY3780" fmla="*/ 1406319 h 6367455"/>
              <a:gd name="connsiteX3781" fmla="*/ 5872397 w 6891715"/>
              <a:gd name="connsiteY3781" fmla="*/ 1365051 h 6367455"/>
              <a:gd name="connsiteX3782" fmla="*/ 5876842 w 6891715"/>
              <a:gd name="connsiteY3782" fmla="*/ 1291723 h 6367455"/>
              <a:gd name="connsiteX3783" fmla="*/ 5860965 w 6891715"/>
              <a:gd name="connsiteY3783" fmla="*/ 1271406 h 6367455"/>
              <a:gd name="connsiteX3784" fmla="*/ 5870174 w 6891715"/>
              <a:gd name="connsiteY3784" fmla="*/ 1250455 h 6367455"/>
              <a:gd name="connsiteX3785" fmla="*/ 5882558 w 6891715"/>
              <a:gd name="connsiteY3785" fmla="*/ 1205061 h 6367455"/>
              <a:gd name="connsiteX3786" fmla="*/ 5897166 w 6891715"/>
              <a:gd name="connsiteY3786" fmla="*/ 1192364 h 6367455"/>
              <a:gd name="connsiteX3787" fmla="*/ 5902882 w 6891715"/>
              <a:gd name="connsiteY3787" fmla="*/ 1094274 h 6367455"/>
              <a:gd name="connsiteX3788" fmla="*/ 5870491 w 6891715"/>
              <a:gd name="connsiteY3788" fmla="*/ 1042849 h 6367455"/>
              <a:gd name="connsiteX3789" fmla="*/ 5859059 w 6891715"/>
              <a:gd name="connsiteY3789" fmla="*/ 1052689 h 6367455"/>
              <a:gd name="connsiteX3790" fmla="*/ 5833337 w 6891715"/>
              <a:gd name="connsiteY3790" fmla="*/ 1047610 h 6367455"/>
              <a:gd name="connsiteX3791" fmla="*/ 5835878 w 6891715"/>
              <a:gd name="connsiteY3791" fmla="*/ 979042 h 6367455"/>
              <a:gd name="connsiteX3792" fmla="*/ 5853067 w 6891715"/>
              <a:gd name="connsiteY3792" fmla="*/ 949041 h 6367455"/>
              <a:gd name="connsiteX3793" fmla="*/ 6060620 w 6891715"/>
              <a:gd name="connsiteY3793" fmla="*/ 1177406 h 6367455"/>
              <a:gd name="connsiteX3794" fmla="*/ 6891715 w 6891715"/>
              <a:gd name="connsiteY3794" fmla="*/ 3492496 h 6367455"/>
              <a:gd name="connsiteX3795" fmla="*/ 6728088 w 6891715"/>
              <a:gd name="connsiteY3795" fmla="*/ 4574786 h 6367455"/>
              <a:gd name="connsiteX3796" fmla="*/ 6699847 w 6891715"/>
              <a:gd name="connsiteY3796" fmla="*/ 4651948 h 6367455"/>
              <a:gd name="connsiteX3797" fmla="*/ 6676768 w 6891715"/>
              <a:gd name="connsiteY3797" fmla="*/ 4648009 h 6367455"/>
              <a:gd name="connsiteX3798" fmla="*/ 6661525 w 6891715"/>
              <a:gd name="connsiteY3798" fmla="*/ 4656897 h 6367455"/>
              <a:gd name="connsiteX3799" fmla="*/ 6642472 w 6891715"/>
              <a:gd name="connsiteY3799" fmla="*/ 4667056 h 6367455"/>
              <a:gd name="connsiteX3800" fmla="*/ 6630405 w 6891715"/>
              <a:gd name="connsiteY3800" fmla="*/ 4672135 h 6367455"/>
              <a:gd name="connsiteX3801" fmla="*/ 6623101 w 6891715"/>
              <a:gd name="connsiteY3801" fmla="*/ 4666421 h 6367455"/>
              <a:gd name="connsiteX3802" fmla="*/ 6612622 w 6891715"/>
              <a:gd name="connsiteY3802" fmla="*/ 4665151 h 6367455"/>
              <a:gd name="connsiteX3803" fmla="*/ 6615162 w 6891715"/>
              <a:gd name="connsiteY3803" fmla="*/ 4650548 h 6367455"/>
              <a:gd name="connsiteX3804" fmla="*/ 6607541 w 6891715"/>
              <a:gd name="connsiteY3804" fmla="*/ 4646104 h 6367455"/>
              <a:gd name="connsiteX3805" fmla="*/ 6593251 w 6891715"/>
              <a:gd name="connsiteY3805" fmla="*/ 4644517 h 6367455"/>
              <a:gd name="connsiteX3806" fmla="*/ 6562448 w 6891715"/>
              <a:gd name="connsiteY3806" fmla="*/ 4645787 h 6367455"/>
              <a:gd name="connsiteX3807" fmla="*/ 6541172 w 6891715"/>
              <a:gd name="connsiteY3807" fmla="*/ 4642295 h 6367455"/>
              <a:gd name="connsiteX3808" fmla="*/ 6527200 w 6891715"/>
              <a:gd name="connsiteY3808" fmla="*/ 4650548 h 6367455"/>
              <a:gd name="connsiteX3809" fmla="*/ 6501161 w 6891715"/>
              <a:gd name="connsiteY3809" fmla="*/ 4671818 h 6367455"/>
              <a:gd name="connsiteX3810" fmla="*/ 6482743 w 6891715"/>
              <a:gd name="connsiteY3810" fmla="*/ 4687373 h 6367455"/>
              <a:gd name="connsiteX3811" fmla="*/ 6482425 w 6891715"/>
              <a:gd name="connsiteY3811" fmla="*/ 4699753 h 6367455"/>
              <a:gd name="connsiteX3812" fmla="*/ 6465277 w 6891715"/>
              <a:gd name="connsiteY3812" fmla="*/ 4709912 h 6367455"/>
              <a:gd name="connsiteX3813" fmla="*/ 6458926 w 6891715"/>
              <a:gd name="connsiteY3813" fmla="*/ 4706737 h 6367455"/>
              <a:gd name="connsiteX3814" fmla="*/ 6448447 w 6891715"/>
              <a:gd name="connsiteY3814" fmla="*/ 4706420 h 6367455"/>
              <a:gd name="connsiteX3815" fmla="*/ 6438920 w 6891715"/>
              <a:gd name="connsiteY3815" fmla="*/ 4710229 h 6367455"/>
              <a:gd name="connsiteX3816" fmla="*/ 6430346 w 6891715"/>
              <a:gd name="connsiteY3816" fmla="*/ 4707689 h 6367455"/>
              <a:gd name="connsiteX3817" fmla="*/ 6405895 w 6891715"/>
              <a:gd name="connsiteY3817" fmla="*/ 4713403 h 6367455"/>
              <a:gd name="connsiteX3818" fmla="*/ 6398591 w 6891715"/>
              <a:gd name="connsiteY3818" fmla="*/ 4710229 h 6367455"/>
              <a:gd name="connsiteX3819" fmla="*/ 6382714 w 6891715"/>
              <a:gd name="connsiteY3819" fmla="*/ 4715308 h 6367455"/>
              <a:gd name="connsiteX3820" fmla="*/ 6364296 w 6891715"/>
              <a:gd name="connsiteY3820" fmla="*/ 4728324 h 6367455"/>
              <a:gd name="connsiteX3821" fmla="*/ 6358897 w 6891715"/>
              <a:gd name="connsiteY3821" fmla="*/ 4725149 h 6367455"/>
              <a:gd name="connsiteX3822" fmla="*/ 6348418 w 6891715"/>
              <a:gd name="connsiteY3822" fmla="*/ 4731181 h 6367455"/>
              <a:gd name="connsiteX3823" fmla="*/ 6361755 w 6891715"/>
              <a:gd name="connsiteY3823" fmla="*/ 4741022 h 6367455"/>
              <a:gd name="connsiteX3824" fmla="*/ 6358580 w 6891715"/>
              <a:gd name="connsiteY3824" fmla="*/ 4749275 h 6367455"/>
              <a:gd name="connsiteX3825" fmla="*/ 6347783 w 6891715"/>
              <a:gd name="connsiteY3825" fmla="*/ 4740704 h 6367455"/>
              <a:gd name="connsiteX3826" fmla="*/ 6342702 w 6891715"/>
              <a:gd name="connsiteY3826" fmla="*/ 4740387 h 6367455"/>
              <a:gd name="connsiteX3827" fmla="*/ 6347783 w 6891715"/>
              <a:gd name="connsiteY3827" fmla="*/ 4750863 h 6367455"/>
              <a:gd name="connsiteX3828" fmla="*/ 6348711 w 6891715"/>
              <a:gd name="connsiteY3828" fmla="*/ 4763242 h 6367455"/>
              <a:gd name="connsiteX3829" fmla="*/ 6348727 w 6891715"/>
              <a:gd name="connsiteY3829" fmla="*/ 4763250 h 6367455"/>
              <a:gd name="connsiteX3830" fmla="*/ 6348713 w 6891715"/>
              <a:gd name="connsiteY3830" fmla="*/ 4763266 h 6367455"/>
              <a:gd name="connsiteX3831" fmla="*/ 6348735 w 6891715"/>
              <a:gd name="connsiteY3831" fmla="*/ 4763561 h 6367455"/>
              <a:gd name="connsiteX3832" fmla="*/ 6348545 w 6891715"/>
              <a:gd name="connsiteY3832" fmla="*/ 4763458 h 6367455"/>
              <a:gd name="connsiteX3833" fmla="*/ 6342059 w 6891715"/>
              <a:gd name="connsiteY3833" fmla="*/ 4770869 h 6367455"/>
              <a:gd name="connsiteX3834" fmla="*/ 6330309 w 6891715"/>
              <a:gd name="connsiteY3834" fmla="*/ 4769282 h 6367455"/>
              <a:gd name="connsiteX3835" fmla="*/ 6323958 w 6891715"/>
              <a:gd name="connsiteY3835" fmla="*/ 4777535 h 6367455"/>
              <a:gd name="connsiteX3836" fmla="*/ 6316337 w 6891715"/>
              <a:gd name="connsiteY3836" fmla="*/ 4778488 h 6367455"/>
              <a:gd name="connsiteX3837" fmla="*/ 6317925 w 6891715"/>
              <a:gd name="connsiteY3837" fmla="*/ 4768964 h 6367455"/>
              <a:gd name="connsiteX3838" fmla="*/ 6305858 w 6891715"/>
              <a:gd name="connsiteY3838" fmla="*/ 4774043 h 6367455"/>
              <a:gd name="connsiteX3839" fmla="*/ 6301094 w 6891715"/>
              <a:gd name="connsiteY3839" fmla="*/ 4786424 h 6367455"/>
              <a:gd name="connsiteX3840" fmla="*/ 6296013 w 6891715"/>
              <a:gd name="connsiteY3840" fmla="*/ 4788328 h 6367455"/>
              <a:gd name="connsiteX3841" fmla="*/ 6299189 w 6891715"/>
              <a:gd name="connsiteY3841" fmla="*/ 4797852 h 6367455"/>
              <a:gd name="connsiteX3842" fmla="*/ 6295696 w 6891715"/>
              <a:gd name="connsiteY3842" fmla="*/ 4809597 h 6367455"/>
              <a:gd name="connsiteX3843" fmla="*/ 6283946 w 6891715"/>
              <a:gd name="connsiteY3843" fmla="*/ 4807057 h 6367455"/>
              <a:gd name="connsiteX3844" fmla="*/ 6280771 w 6891715"/>
              <a:gd name="connsiteY3844" fmla="*/ 4811184 h 6367455"/>
              <a:gd name="connsiteX3845" fmla="*/ 6283629 w 6891715"/>
              <a:gd name="connsiteY3845" fmla="*/ 4820707 h 6367455"/>
              <a:gd name="connsiteX3846" fmla="*/ 6276008 w 6891715"/>
              <a:gd name="connsiteY3846" fmla="*/ 4824834 h 6367455"/>
              <a:gd name="connsiteX3847" fmla="*/ 6262353 w 6891715"/>
              <a:gd name="connsiteY3847" fmla="*/ 4822294 h 6367455"/>
              <a:gd name="connsiteX3848" fmla="*/ 6252826 w 6891715"/>
              <a:gd name="connsiteY3848" fmla="*/ 4817850 h 6367455"/>
              <a:gd name="connsiteX3849" fmla="*/ 6238219 w 6891715"/>
              <a:gd name="connsiteY3849" fmla="*/ 4805788 h 6367455"/>
              <a:gd name="connsiteX3850" fmla="*/ 6229645 w 6891715"/>
              <a:gd name="connsiteY3850" fmla="*/ 4806740 h 6367455"/>
              <a:gd name="connsiteX3851" fmla="*/ 6234090 w 6891715"/>
              <a:gd name="connsiteY3851" fmla="*/ 4816263 h 6367455"/>
              <a:gd name="connsiteX3852" fmla="*/ 6241077 w 6891715"/>
              <a:gd name="connsiteY3852" fmla="*/ 4819437 h 6367455"/>
              <a:gd name="connsiteX3853" fmla="*/ 6235678 w 6891715"/>
              <a:gd name="connsiteY3853" fmla="*/ 4830230 h 6367455"/>
              <a:gd name="connsiteX3854" fmla="*/ 6222023 w 6891715"/>
              <a:gd name="connsiteY3854" fmla="*/ 4829913 h 6367455"/>
              <a:gd name="connsiteX3855" fmla="*/ 6214402 w 6891715"/>
              <a:gd name="connsiteY3855" fmla="*/ 4824199 h 6367455"/>
              <a:gd name="connsiteX3856" fmla="*/ 6210274 w 6891715"/>
              <a:gd name="connsiteY3856" fmla="*/ 4832770 h 6367455"/>
              <a:gd name="connsiteX3857" fmla="*/ 6222659 w 6891715"/>
              <a:gd name="connsiteY3857" fmla="*/ 4840389 h 6367455"/>
              <a:gd name="connsiteX3858" fmla="*/ 6215990 w 6891715"/>
              <a:gd name="connsiteY3858" fmla="*/ 4849594 h 6367455"/>
              <a:gd name="connsiteX3859" fmla="*/ 6210591 w 6891715"/>
              <a:gd name="connsiteY3859" fmla="*/ 4852769 h 6367455"/>
              <a:gd name="connsiteX3860" fmla="*/ 6213767 w 6891715"/>
              <a:gd name="connsiteY3860" fmla="*/ 4861340 h 6367455"/>
              <a:gd name="connsiteX3861" fmla="*/ 6204558 w 6891715"/>
              <a:gd name="connsiteY3861" fmla="*/ 4877847 h 6367455"/>
              <a:gd name="connsiteX3862" fmla="*/ 6200747 w 6891715"/>
              <a:gd name="connsiteY3862" fmla="*/ 4872133 h 6367455"/>
              <a:gd name="connsiteX3863" fmla="*/ 6195666 w 6891715"/>
              <a:gd name="connsiteY3863" fmla="*/ 4852134 h 6367455"/>
              <a:gd name="connsiteX3864" fmla="*/ 6187410 w 6891715"/>
              <a:gd name="connsiteY3864" fmla="*/ 4861657 h 6367455"/>
              <a:gd name="connsiteX3865" fmla="*/ 6179154 w 6891715"/>
              <a:gd name="connsiteY3865" fmla="*/ 4880386 h 6367455"/>
              <a:gd name="connsiteX3866" fmla="*/ 6191538 w 6891715"/>
              <a:gd name="connsiteY3866" fmla="*/ 4903877 h 6367455"/>
              <a:gd name="connsiteX3867" fmla="*/ 6190268 w 6891715"/>
              <a:gd name="connsiteY3867" fmla="*/ 4915305 h 6367455"/>
              <a:gd name="connsiteX3868" fmla="*/ 6178201 w 6891715"/>
              <a:gd name="connsiteY3868" fmla="*/ 4924510 h 6367455"/>
              <a:gd name="connsiteX3869" fmla="*/ 6178519 w 6891715"/>
              <a:gd name="connsiteY3869" fmla="*/ 4914035 h 6367455"/>
              <a:gd name="connsiteX3870" fmla="*/ 6176296 w 6891715"/>
              <a:gd name="connsiteY3870" fmla="*/ 4909591 h 6367455"/>
              <a:gd name="connsiteX3871" fmla="*/ 6160418 w 6891715"/>
              <a:gd name="connsiteY3871" fmla="*/ 4917844 h 6367455"/>
              <a:gd name="connsiteX3872" fmla="*/ 6158830 w 6891715"/>
              <a:gd name="connsiteY3872" fmla="*/ 4927050 h 6367455"/>
              <a:gd name="connsiteX3873" fmla="*/ 6158513 w 6891715"/>
              <a:gd name="connsiteY3873" fmla="*/ 4934034 h 6367455"/>
              <a:gd name="connsiteX3874" fmla="*/ 6158513 w 6891715"/>
              <a:gd name="connsiteY3874" fmla="*/ 4936891 h 6367455"/>
              <a:gd name="connsiteX3875" fmla="*/ 6158513 w 6891715"/>
              <a:gd name="connsiteY3875" fmla="*/ 4938795 h 6367455"/>
              <a:gd name="connsiteX3876" fmla="*/ 6161688 w 6891715"/>
              <a:gd name="connsiteY3876" fmla="*/ 4947366 h 6367455"/>
              <a:gd name="connsiteX3877" fmla="*/ 6154067 w 6891715"/>
              <a:gd name="connsiteY3877" fmla="*/ 4956572 h 6367455"/>
              <a:gd name="connsiteX3878" fmla="*/ 6141365 w 6891715"/>
              <a:gd name="connsiteY3878" fmla="*/ 4963556 h 6367455"/>
              <a:gd name="connsiteX3879" fmla="*/ 6135649 w 6891715"/>
              <a:gd name="connsiteY3879" fmla="*/ 4978475 h 6367455"/>
              <a:gd name="connsiteX3880" fmla="*/ 6122312 w 6891715"/>
              <a:gd name="connsiteY3880" fmla="*/ 4993712 h 6367455"/>
              <a:gd name="connsiteX3881" fmla="*/ 6129933 w 6891715"/>
              <a:gd name="connsiteY3881" fmla="*/ 5024187 h 6367455"/>
              <a:gd name="connsiteX3882" fmla="*/ 6136919 w 6891715"/>
              <a:gd name="connsiteY3882" fmla="*/ 5038472 h 6367455"/>
              <a:gd name="connsiteX3883" fmla="*/ 6148668 w 6891715"/>
              <a:gd name="connsiteY3883" fmla="*/ 5036250 h 6367455"/>
              <a:gd name="connsiteX3884" fmla="*/ 6154384 w 6891715"/>
              <a:gd name="connsiteY3884" fmla="*/ 5027044 h 6367455"/>
              <a:gd name="connsiteX3885" fmla="*/ 6170897 w 6891715"/>
              <a:gd name="connsiteY3885" fmla="*/ 5030853 h 6367455"/>
              <a:gd name="connsiteX3886" fmla="*/ 6175661 w 6891715"/>
              <a:gd name="connsiteY3886" fmla="*/ 5059423 h 6367455"/>
              <a:gd name="connsiteX3887" fmla="*/ 6177248 w 6891715"/>
              <a:gd name="connsiteY3887" fmla="*/ 5069898 h 6367455"/>
              <a:gd name="connsiteX3888" fmla="*/ 6190268 w 6891715"/>
              <a:gd name="connsiteY3888" fmla="*/ 5079739 h 6367455"/>
              <a:gd name="connsiteX3889" fmla="*/ 6194396 w 6891715"/>
              <a:gd name="connsiteY3889" fmla="*/ 5079739 h 6367455"/>
              <a:gd name="connsiteX3890" fmla="*/ 6197254 w 6891715"/>
              <a:gd name="connsiteY3890" fmla="*/ 5089262 h 6367455"/>
              <a:gd name="connsiteX3891" fmla="*/ 6190586 w 6891715"/>
              <a:gd name="connsiteY3891" fmla="*/ 5103864 h 6367455"/>
              <a:gd name="connsiteX3892" fmla="*/ 6188680 w 6891715"/>
              <a:gd name="connsiteY3892" fmla="*/ 5128307 h 6367455"/>
              <a:gd name="connsiteX3893" fmla="*/ 6195031 w 6891715"/>
              <a:gd name="connsiteY3893" fmla="*/ 5132434 h 6367455"/>
              <a:gd name="connsiteX3894" fmla="*/ 6206146 w 6891715"/>
              <a:gd name="connsiteY3894" fmla="*/ 5113705 h 6367455"/>
              <a:gd name="connsiteX3895" fmla="*/ 6212814 w 6891715"/>
              <a:gd name="connsiteY3895" fmla="*/ 5101325 h 6367455"/>
              <a:gd name="connsiteX3896" fmla="*/ 6214085 w 6891715"/>
              <a:gd name="connsiteY3896" fmla="*/ 5089897 h 6367455"/>
              <a:gd name="connsiteX3897" fmla="*/ 6218213 w 6891715"/>
              <a:gd name="connsiteY3897" fmla="*/ 5103547 h 6367455"/>
              <a:gd name="connsiteX3898" fmla="*/ 6212179 w 6891715"/>
              <a:gd name="connsiteY3898" fmla="*/ 5126403 h 6367455"/>
              <a:gd name="connsiteX3899" fmla="*/ 6204240 w 6891715"/>
              <a:gd name="connsiteY3899" fmla="*/ 5141957 h 6367455"/>
              <a:gd name="connsiteX3900" fmla="*/ 6206146 w 6891715"/>
              <a:gd name="connsiteY3900" fmla="*/ 5154972 h 6367455"/>
              <a:gd name="connsiteX3901" fmla="*/ 6212814 w 6891715"/>
              <a:gd name="connsiteY3901" fmla="*/ 5145767 h 6367455"/>
              <a:gd name="connsiteX3902" fmla="*/ 6213449 w 6891715"/>
              <a:gd name="connsiteY3902" fmla="*/ 5158464 h 6367455"/>
              <a:gd name="connsiteX3903" fmla="*/ 6203605 w 6891715"/>
              <a:gd name="connsiteY3903" fmla="*/ 5169575 h 6367455"/>
              <a:gd name="connsiteX3904" fmla="*/ 6197889 w 6891715"/>
              <a:gd name="connsiteY3904" fmla="*/ 5184177 h 6367455"/>
              <a:gd name="connsiteX3905" fmla="*/ 6202970 w 6891715"/>
              <a:gd name="connsiteY3905" fmla="*/ 5201319 h 6367455"/>
              <a:gd name="connsiteX3906" fmla="*/ 6235678 w 6891715"/>
              <a:gd name="connsiteY3906" fmla="*/ 5233698 h 6367455"/>
              <a:gd name="connsiteX3907" fmla="*/ 6249333 w 6891715"/>
              <a:gd name="connsiteY3907" fmla="*/ 5251157 h 6367455"/>
              <a:gd name="connsiteX3908" fmla="*/ 6260130 w 6891715"/>
              <a:gd name="connsiteY3908" fmla="*/ 5274330 h 6367455"/>
              <a:gd name="connsiteX3909" fmla="*/ 6275690 w 6891715"/>
              <a:gd name="connsiteY3909" fmla="*/ 5324168 h 6367455"/>
              <a:gd name="connsiteX3910" fmla="*/ 6291250 w 6891715"/>
              <a:gd name="connsiteY3910" fmla="*/ 5336232 h 6367455"/>
              <a:gd name="connsiteX3911" fmla="*/ 6303952 w 6891715"/>
              <a:gd name="connsiteY3911" fmla="*/ 5347977 h 6367455"/>
              <a:gd name="connsiteX3912" fmla="*/ 6297190 w 6891715"/>
              <a:gd name="connsiteY3912" fmla="*/ 5360853 h 6367455"/>
              <a:gd name="connsiteX3913" fmla="*/ 6297448 w 6891715"/>
              <a:gd name="connsiteY3913" fmla="*/ 5360940 h 6367455"/>
              <a:gd name="connsiteX3914" fmla="*/ 6303928 w 6891715"/>
              <a:gd name="connsiteY3914" fmla="*/ 5348597 h 6367455"/>
              <a:gd name="connsiteX3915" fmla="*/ 6326471 w 6891715"/>
              <a:gd name="connsiteY3915" fmla="*/ 5368282 h 6367455"/>
              <a:gd name="connsiteX3916" fmla="*/ 6343298 w 6891715"/>
              <a:gd name="connsiteY3916" fmla="*/ 5377172 h 6367455"/>
              <a:gd name="connsiteX3917" fmla="*/ 6352738 w 6891715"/>
              <a:gd name="connsiteY3917" fmla="*/ 5391437 h 6367455"/>
              <a:gd name="connsiteX3918" fmla="*/ 6270138 w 6891715"/>
              <a:gd name="connsiteY3918" fmla="*/ 5527402 h 6367455"/>
              <a:gd name="connsiteX3919" fmla="*/ 6157685 w 6891715"/>
              <a:gd name="connsiteY3919" fmla="*/ 5677783 h 6367455"/>
              <a:gd name="connsiteX3920" fmla="*/ 6151028 w 6891715"/>
              <a:gd name="connsiteY3920" fmla="*/ 5680333 h 6367455"/>
              <a:gd name="connsiteX3921" fmla="*/ 6151528 w 6891715"/>
              <a:gd name="connsiteY3921" fmla="*/ 5680898 h 6367455"/>
              <a:gd name="connsiteX3922" fmla="*/ 6124790 w 6891715"/>
              <a:gd name="connsiteY3922" fmla="*/ 5702235 h 6367455"/>
              <a:gd name="connsiteX3923" fmla="*/ 6108874 w 6891715"/>
              <a:gd name="connsiteY3923" fmla="*/ 5721342 h 6367455"/>
              <a:gd name="connsiteX3924" fmla="*/ 6108664 w 6891715"/>
              <a:gd name="connsiteY3924" fmla="*/ 5720387 h 6367455"/>
              <a:gd name="connsiteX3925" fmla="*/ 6071278 w 6891715"/>
              <a:gd name="connsiteY3925" fmla="*/ 5721342 h 6367455"/>
              <a:gd name="connsiteX3926" fmla="*/ 6010443 w 6891715"/>
              <a:gd name="connsiteY3926" fmla="*/ 5705105 h 6367455"/>
              <a:gd name="connsiteX3927" fmla="*/ 5965134 w 6891715"/>
              <a:gd name="connsiteY3927" fmla="*/ 5657668 h 6367455"/>
              <a:gd name="connsiteX3928" fmla="*/ 5954821 w 6891715"/>
              <a:gd name="connsiteY3928" fmla="*/ 5617474 h 6367455"/>
              <a:gd name="connsiteX3929" fmla="*/ 5954631 w 6891715"/>
              <a:gd name="connsiteY3929" fmla="*/ 5617583 h 6367455"/>
              <a:gd name="connsiteX3930" fmla="*/ 5954678 w 6891715"/>
              <a:gd name="connsiteY3930" fmla="*/ 5617604 h 6367455"/>
              <a:gd name="connsiteX3931" fmla="*/ 5954550 w 6891715"/>
              <a:gd name="connsiteY3931" fmla="*/ 5617629 h 6367455"/>
              <a:gd name="connsiteX3932" fmla="*/ 5954176 w 6891715"/>
              <a:gd name="connsiteY3932" fmla="*/ 5617843 h 6367455"/>
              <a:gd name="connsiteX3933" fmla="*/ 5953959 w 6891715"/>
              <a:gd name="connsiteY3933" fmla="*/ 5617746 h 6367455"/>
              <a:gd name="connsiteX3934" fmla="*/ 5903234 w 6891715"/>
              <a:gd name="connsiteY3934" fmla="*/ 5627755 h 6367455"/>
              <a:gd name="connsiteX3935" fmla="*/ 5903869 w 6891715"/>
              <a:gd name="connsiteY3935" fmla="*/ 5633783 h 6367455"/>
              <a:gd name="connsiteX3936" fmla="*/ 5906092 w 6891715"/>
              <a:gd name="connsiteY3936" fmla="*/ 5648375 h 6367455"/>
              <a:gd name="connsiteX3937" fmla="*/ 5907044 w 6891715"/>
              <a:gd name="connsiteY3937" fmla="*/ 5656623 h 6367455"/>
              <a:gd name="connsiteX3938" fmla="*/ 5908632 w 6891715"/>
              <a:gd name="connsiteY3938" fmla="*/ 5664871 h 6367455"/>
              <a:gd name="connsiteX3939" fmla="*/ 5910220 w 6891715"/>
              <a:gd name="connsiteY3939" fmla="*/ 5671850 h 6367455"/>
              <a:gd name="connsiteX3940" fmla="*/ 5911808 w 6891715"/>
              <a:gd name="connsiteY3940" fmla="*/ 5677243 h 6367455"/>
              <a:gd name="connsiteX3941" fmla="*/ 5914031 w 6891715"/>
              <a:gd name="connsiteY3941" fmla="*/ 5683270 h 6367455"/>
              <a:gd name="connsiteX3942" fmla="*/ 5916253 w 6891715"/>
              <a:gd name="connsiteY3942" fmla="*/ 5691835 h 6367455"/>
              <a:gd name="connsiteX3943" fmla="*/ 5919111 w 6891715"/>
              <a:gd name="connsiteY3943" fmla="*/ 5701987 h 6367455"/>
              <a:gd name="connsiteX3944" fmla="*/ 5921017 w 6891715"/>
              <a:gd name="connsiteY3944" fmla="*/ 5712772 h 6367455"/>
              <a:gd name="connsiteX3945" fmla="*/ 5923240 w 6891715"/>
              <a:gd name="connsiteY3945" fmla="*/ 5723558 h 6367455"/>
              <a:gd name="connsiteX3946" fmla="*/ 5925145 w 6891715"/>
              <a:gd name="connsiteY3946" fmla="*/ 5733075 h 6367455"/>
              <a:gd name="connsiteX3947" fmla="*/ 5925780 w 6891715"/>
              <a:gd name="connsiteY3947" fmla="*/ 5740371 h 6367455"/>
              <a:gd name="connsiteX3948" fmla="*/ 5925780 w 6891715"/>
              <a:gd name="connsiteY3948" fmla="*/ 5743226 h 6367455"/>
              <a:gd name="connsiteX3949" fmla="*/ 5925463 w 6891715"/>
              <a:gd name="connsiteY3949" fmla="*/ 5745130 h 6367455"/>
              <a:gd name="connsiteX3950" fmla="*/ 5924828 w 6891715"/>
              <a:gd name="connsiteY3950" fmla="*/ 5749888 h 6367455"/>
              <a:gd name="connsiteX3951" fmla="*/ 5923875 w 6891715"/>
              <a:gd name="connsiteY3951" fmla="*/ 5758453 h 6367455"/>
              <a:gd name="connsiteX3952" fmla="*/ 5923240 w 6891715"/>
              <a:gd name="connsiteY3952" fmla="*/ 5769874 h 6367455"/>
              <a:gd name="connsiteX3953" fmla="*/ 5922605 w 6891715"/>
              <a:gd name="connsiteY3953" fmla="*/ 5782563 h 6367455"/>
              <a:gd name="connsiteX3954" fmla="*/ 5922605 w 6891715"/>
              <a:gd name="connsiteY3954" fmla="*/ 5795252 h 6367455"/>
              <a:gd name="connsiteX3955" fmla="*/ 5922287 w 6891715"/>
              <a:gd name="connsiteY3955" fmla="*/ 5806989 h 6367455"/>
              <a:gd name="connsiteX3956" fmla="*/ 5922605 w 6891715"/>
              <a:gd name="connsiteY3956" fmla="*/ 5816189 h 6367455"/>
              <a:gd name="connsiteX3957" fmla="*/ 5922922 w 6891715"/>
              <a:gd name="connsiteY3957" fmla="*/ 5819361 h 6367455"/>
              <a:gd name="connsiteX3958" fmla="*/ 5923240 w 6891715"/>
              <a:gd name="connsiteY3958" fmla="*/ 5821899 h 6367455"/>
              <a:gd name="connsiteX3959" fmla="*/ 5924192 w 6891715"/>
              <a:gd name="connsiteY3959" fmla="*/ 5826975 h 6367455"/>
              <a:gd name="connsiteX3960" fmla="*/ 5925463 w 6891715"/>
              <a:gd name="connsiteY3960" fmla="*/ 5836175 h 6367455"/>
              <a:gd name="connsiteX3961" fmla="*/ 5928321 w 6891715"/>
              <a:gd name="connsiteY3961" fmla="*/ 5859015 h 6367455"/>
              <a:gd name="connsiteX3962" fmla="*/ 5931496 w 6891715"/>
              <a:gd name="connsiteY3962" fmla="*/ 5889786 h 6367455"/>
              <a:gd name="connsiteX3963" fmla="*/ 5891802 w 6891715"/>
              <a:gd name="connsiteY3963" fmla="*/ 5911675 h 6367455"/>
              <a:gd name="connsiteX3964" fmla="*/ 5867985 w 6891715"/>
              <a:gd name="connsiteY3964" fmla="*/ 5892007 h 6367455"/>
              <a:gd name="connsiteX3965" fmla="*/ 5834006 w 6891715"/>
              <a:gd name="connsiteY3965" fmla="*/ 5896131 h 6367455"/>
              <a:gd name="connsiteX3966" fmla="*/ 5807014 w 6891715"/>
              <a:gd name="connsiteY3966" fmla="*/ 5906282 h 6367455"/>
              <a:gd name="connsiteX3967" fmla="*/ 5779387 w 6891715"/>
              <a:gd name="connsiteY3967" fmla="*/ 5900572 h 6367455"/>
              <a:gd name="connsiteX3968" fmla="*/ 5720956 w 6891715"/>
              <a:gd name="connsiteY3968" fmla="*/ 5935467 h 6367455"/>
              <a:gd name="connsiteX3969" fmla="*/ 5698092 w 6891715"/>
              <a:gd name="connsiteY3969" fmla="*/ 5915164 h 6367455"/>
              <a:gd name="connsiteX3970" fmla="*/ 5652047 w 6891715"/>
              <a:gd name="connsiteY3970" fmla="*/ 5929440 h 6367455"/>
              <a:gd name="connsiteX3971" fmla="*/ 5585360 w 6891715"/>
              <a:gd name="connsiteY3971" fmla="*/ 5938322 h 6367455"/>
              <a:gd name="connsiteX3972" fmla="*/ 5474215 w 6891715"/>
              <a:gd name="connsiteY3972" fmla="*/ 5985272 h 6367455"/>
              <a:gd name="connsiteX3973" fmla="*/ 5431027 w 6891715"/>
              <a:gd name="connsiteY3973" fmla="*/ 5995741 h 6367455"/>
              <a:gd name="connsiteX3974" fmla="*/ 5379583 w 6891715"/>
              <a:gd name="connsiteY3974" fmla="*/ 5956721 h 6367455"/>
              <a:gd name="connsiteX3975" fmla="*/ 5337983 w 6891715"/>
              <a:gd name="connsiteY3975" fmla="*/ 5954818 h 6367455"/>
              <a:gd name="connsiteX3976" fmla="*/ 5261452 w 6891715"/>
              <a:gd name="connsiteY3976" fmla="*/ 5985907 h 6367455"/>
              <a:gd name="connsiteX3977" fmla="*/ 5234142 w 6891715"/>
              <a:gd name="connsiteY3977" fmla="*/ 5983369 h 6367455"/>
              <a:gd name="connsiteX3978" fmla="*/ 5210961 w 6891715"/>
              <a:gd name="connsiteY3978" fmla="*/ 5957356 h 6367455"/>
              <a:gd name="connsiteX3979" fmla="*/ 5197623 w 6891715"/>
              <a:gd name="connsiteY3979" fmla="*/ 5967824 h 6367455"/>
              <a:gd name="connsiteX3980" fmla="*/ 5173489 w 6891715"/>
              <a:gd name="connsiteY3980" fmla="*/ 5994154 h 6367455"/>
              <a:gd name="connsiteX3981" fmla="*/ 5174759 w 6891715"/>
              <a:gd name="connsiteY3981" fmla="*/ 6030953 h 6367455"/>
              <a:gd name="connsiteX3982" fmla="*/ 5150625 w 6891715"/>
              <a:gd name="connsiteY3982" fmla="*/ 6049987 h 6367455"/>
              <a:gd name="connsiteX3983" fmla="*/ 5148720 w 6891715"/>
              <a:gd name="connsiteY3983" fmla="*/ 6075682 h 6367455"/>
              <a:gd name="connsiteX3984" fmla="*/ 5130619 w 6891715"/>
              <a:gd name="connsiteY3984" fmla="*/ 6078855 h 6367455"/>
              <a:gd name="connsiteX3985" fmla="*/ 5123633 w 6891715"/>
              <a:gd name="connsiteY3985" fmla="*/ 6088054 h 6367455"/>
              <a:gd name="connsiteX3986" fmla="*/ 5108708 w 6891715"/>
              <a:gd name="connsiteY3986" fmla="*/ 6085834 h 6367455"/>
              <a:gd name="connsiteX3987" fmla="*/ 5112518 w 6891715"/>
              <a:gd name="connsiteY3987" fmla="*/ 6077903 h 6367455"/>
              <a:gd name="connsiteX3988" fmla="*/ 5105214 w 6891715"/>
              <a:gd name="connsiteY3988" fmla="*/ 6066483 h 6367455"/>
              <a:gd name="connsiteX3989" fmla="*/ 5097911 w 6891715"/>
              <a:gd name="connsiteY3989" fmla="*/ 6052842 h 6367455"/>
              <a:gd name="connsiteX3990" fmla="*/ 5104897 w 6891715"/>
              <a:gd name="connsiteY3990" fmla="*/ 6028415 h 6367455"/>
              <a:gd name="connsiteX3991" fmla="*/ 5133159 w 6891715"/>
              <a:gd name="connsiteY3991" fmla="*/ 6005257 h 6367455"/>
              <a:gd name="connsiteX3992" fmla="*/ 5134112 w 6891715"/>
              <a:gd name="connsiteY3992" fmla="*/ 5986224 h 6367455"/>
              <a:gd name="connsiteX3993" fmla="*/ 5116329 w 6891715"/>
              <a:gd name="connsiteY3993" fmla="*/ 5973852 h 6367455"/>
              <a:gd name="connsiteX3994" fmla="*/ 5093782 w 6891715"/>
              <a:gd name="connsiteY3994" fmla="*/ 5989713 h 6367455"/>
              <a:gd name="connsiteX3995" fmla="*/ 5084573 w 6891715"/>
              <a:gd name="connsiteY3995" fmla="*/ 6005575 h 6367455"/>
              <a:gd name="connsiteX3996" fmla="*/ 5073141 w 6891715"/>
              <a:gd name="connsiteY3996" fmla="*/ 6016043 h 6367455"/>
              <a:gd name="connsiteX3997" fmla="*/ 5035987 w 6891715"/>
              <a:gd name="connsiteY3997" fmla="*/ 6013505 h 6367455"/>
              <a:gd name="connsiteX3998" fmla="*/ 5021062 w 6891715"/>
              <a:gd name="connsiteY3998" fmla="*/ 5997644 h 6367455"/>
              <a:gd name="connsiteX3999" fmla="*/ 4988036 w 6891715"/>
              <a:gd name="connsiteY3999" fmla="*/ 5989713 h 6367455"/>
              <a:gd name="connsiteX4000" fmla="*/ 4966125 w 6891715"/>
              <a:gd name="connsiteY4000" fmla="*/ 6007795 h 6367455"/>
              <a:gd name="connsiteX4001" fmla="*/ 4944848 w 6891715"/>
              <a:gd name="connsiteY4001" fmla="*/ 6018264 h 6367455"/>
              <a:gd name="connsiteX4002" fmla="*/ 4934687 w 6891715"/>
              <a:gd name="connsiteY4002" fmla="*/ 6043642 h 6367455"/>
              <a:gd name="connsiteX4003" fmla="*/ 4913410 w 6891715"/>
              <a:gd name="connsiteY4003" fmla="*/ 6049035 h 6367455"/>
              <a:gd name="connsiteX4004" fmla="*/ 4903249 w 6891715"/>
              <a:gd name="connsiteY4004" fmla="*/ 6067117 h 6367455"/>
              <a:gd name="connsiteX4005" fmla="*/ 4857520 w 6891715"/>
              <a:gd name="connsiteY4005" fmla="*/ 6070607 h 6367455"/>
              <a:gd name="connsiteX4006" fmla="*/ 4836562 w 6891715"/>
              <a:gd name="connsiteY4006" fmla="*/ 6068703 h 6367455"/>
              <a:gd name="connsiteX4007" fmla="*/ 4823859 w 6891715"/>
              <a:gd name="connsiteY4007" fmla="*/ 6077268 h 6367455"/>
              <a:gd name="connsiteX4008" fmla="*/ 4801630 w 6891715"/>
              <a:gd name="connsiteY4008" fmla="*/ 6085199 h 6367455"/>
              <a:gd name="connsiteX4009" fmla="*/ 4774003 w 6891715"/>
              <a:gd name="connsiteY4009" fmla="*/ 6068386 h 6367455"/>
              <a:gd name="connsiteX4010" fmla="*/ 4750821 w 6891715"/>
              <a:gd name="connsiteY4010" fmla="*/ 6037932 h 6367455"/>
              <a:gd name="connsiteX4011" fmla="*/ 4727957 w 6891715"/>
              <a:gd name="connsiteY4011" fmla="*/ 6027781 h 6367455"/>
              <a:gd name="connsiteX4012" fmla="*/ 4707951 w 6891715"/>
              <a:gd name="connsiteY4012" fmla="*/ 6010968 h 6367455"/>
              <a:gd name="connsiteX4013" fmla="*/ 4689851 w 6891715"/>
              <a:gd name="connsiteY4013" fmla="*/ 6006844 h 6367455"/>
              <a:gd name="connsiteX4014" fmla="*/ 4665399 w 6891715"/>
              <a:gd name="connsiteY4014" fmla="*/ 5992568 h 6367455"/>
              <a:gd name="connsiteX4015" fmla="*/ 4627292 w 6891715"/>
              <a:gd name="connsiteY4015" fmla="*/ 5989713 h 6367455"/>
              <a:gd name="connsiteX4016" fmla="*/ 4610462 w 6891715"/>
              <a:gd name="connsiteY4016" fmla="*/ 6002402 h 6367455"/>
              <a:gd name="connsiteX4017" fmla="*/ 4606333 w 6891715"/>
              <a:gd name="connsiteY4017" fmla="*/ 6020484 h 6367455"/>
              <a:gd name="connsiteX4018" fmla="*/ 4605698 w 6891715"/>
              <a:gd name="connsiteY4018" fmla="*/ 6034125 h 6367455"/>
              <a:gd name="connsiteX4019" fmla="*/ 4582517 w 6891715"/>
              <a:gd name="connsiteY4019" fmla="*/ 6058552 h 6367455"/>
              <a:gd name="connsiteX4020" fmla="*/ 4568862 w 6891715"/>
              <a:gd name="connsiteY4020" fmla="*/ 6058552 h 6367455"/>
              <a:gd name="connsiteX4021" fmla="*/ 4569497 w 6891715"/>
              <a:gd name="connsiteY4021" fmla="*/ 6051256 h 6367455"/>
              <a:gd name="connsiteX4022" fmla="*/ 4563463 w 6891715"/>
              <a:gd name="connsiteY4022" fmla="*/ 6051256 h 6367455"/>
              <a:gd name="connsiteX4023" fmla="*/ 4557112 w 6891715"/>
              <a:gd name="connsiteY4023" fmla="*/ 6066165 h 6367455"/>
              <a:gd name="connsiteX4024" fmla="*/ 4544410 w 6891715"/>
              <a:gd name="connsiteY4024" fmla="*/ 6071241 h 6367455"/>
              <a:gd name="connsiteX4025" fmla="*/ 4526309 w 6891715"/>
              <a:gd name="connsiteY4025" fmla="*/ 6076951 h 6367455"/>
              <a:gd name="connsiteX4026" fmla="*/ 4501222 w 6891715"/>
              <a:gd name="connsiteY4026" fmla="*/ 6073144 h 6367455"/>
              <a:gd name="connsiteX4027" fmla="*/ 4480581 w 6891715"/>
              <a:gd name="connsiteY4027" fmla="*/ 6058235 h 6367455"/>
              <a:gd name="connsiteX4028" fmla="*/ 4455176 w 6891715"/>
              <a:gd name="connsiteY4028" fmla="*/ 6030319 h 6367455"/>
              <a:gd name="connsiteX4029" fmla="*/ 4452636 w 6891715"/>
              <a:gd name="connsiteY4029" fmla="*/ 6011285 h 6367455"/>
              <a:gd name="connsiteX4030" fmla="*/ 4435805 w 6891715"/>
              <a:gd name="connsiteY4030" fmla="*/ 6006209 h 6367455"/>
              <a:gd name="connsiteX4031" fmla="*/ 4440251 w 6891715"/>
              <a:gd name="connsiteY4031" fmla="*/ 6023974 h 6367455"/>
              <a:gd name="connsiteX4032" fmla="*/ 4422151 w 6891715"/>
              <a:gd name="connsiteY4032" fmla="*/ 6025243 h 6367455"/>
              <a:gd name="connsiteX4033" fmla="*/ 4409448 w 6891715"/>
              <a:gd name="connsiteY4033" fmla="*/ 6012554 h 6367455"/>
              <a:gd name="connsiteX4034" fmla="*/ 4402144 w 6891715"/>
              <a:gd name="connsiteY4034" fmla="*/ 5999230 h 6367455"/>
              <a:gd name="connsiteX4035" fmla="*/ 4394841 w 6891715"/>
              <a:gd name="connsiteY4035" fmla="*/ 6000182 h 6367455"/>
              <a:gd name="connsiteX4036" fmla="*/ 4383091 w 6891715"/>
              <a:gd name="connsiteY4036" fmla="*/ 5992886 h 6367455"/>
              <a:gd name="connsiteX4037" fmla="*/ 4374517 w 6891715"/>
              <a:gd name="connsiteY4037" fmla="*/ 6004623 h 6367455"/>
              <a:gd name="connsiteX4038" fmla="*/ 4377693 w 6891715"/>
              <a:gd name="connsiteY4038" fmla="*/ 6021436 h 6367455"/>
              <a:gd name="connsiteX4039" fmla="*/ 4365308 w 6891715"/>
              <a:gd name="connsiteY4039" fmla="*/ 6035394 h 6367455"/>
              <a:gd name="connsiteX4040" fmla="*/ 4358957 w 6891715"/>
              <a:gd name="connsiteY4040" fmla="*/ 6041739 h 6367455"/>
              <a:gd name="connsiteX4041" fmla="*/ 4352606 w 6891715"/>
              <a:gd name="connsiteY4041" fmla="*/ 6040470 h 6367455"/>
              <a:gd name="connsiteX4042" fmla="*/ 4361180 w 6891715"/>
              <a:gd name="connsiteY4042" fmla="*/ 6029050 h 6367455"/>
              <a:gd name="connsiteX4043" fmla="*/ 4355781 w 6891715"/>
              <a:gd name="connsiteY4043" fmla="*/ 6026829 h 6367455"/>
              <a:gd name="connsiteX4044" fmla="*/ 4347207 w 6891715"/>
              <a:gd name="connsiteY4044" fmla="*/ 6033174 h 6367455"/>
              <a:gd name="connsiteX4045" fmla="*/ 4347207 w 6891715"/>
              <a:gd name="connsiteY4045" fmla="*/ 6019850 h 6367455"/>
              <a:gd name="connsiteX4046" fmla="*/ 4356416 w 6891715"/>
              <a:gd name="connsiteY4046" fmla="*/ 6010016 h 6367455"/>
              <a:gd name="connsiteX4047" fmla="*/ 4353241 w 6891715"/>
              <a:gd name="connsiteY4047" fmla="*/ 6008113 h 6367455"/>
              <a:gd name="connsiteX4048" fmla="*/ 4334187 w 6891715"/>
              <a:gd name="connsiteY4048" fmla="*/ 6009064 h 6367455"/>
              <a:gd name="connsiteX4049" fmla="*/ 4319580 w 6891715"/>
              <a:gd name="connsiteY4049" fmla="*/ 6020802 h 6367455"/>
              <a:gd name="connsiteX4050" fmla="*/ 4303702 w 6891715"/>
              <a:gd name="connsiteY4050" fmla="*/ 6016995 h 6367455"/>
              <a:gd name="connsiteX4051" fmla="*/ 4298304 w 6891715"/>
              <a:gd name="connsiteY4051" fmla="*/ 6022071 h 6367455"/>
              <a:gd name="connsiteX4052" fmla="*/ 4293223 w 6891715"/>
              <a:gd name="connsiteY4052" fmla="*/ 6018898 h 6367455"/>
              <a:gd name="connsiteX4053" fmla="*/ 4293223 w 6891715"/>
              <a:gd name="connsiteY4053" fmla="*/ 6010650 h 6367455"/>
              <a:gd name="connsiteX4054" fmla="*/ 4303384 w 6891715"/>
              <a:gd name="connsiteY4054" fmla="*/ 6002085 h 6367455"/>
              <a:gd name="connsiteX4055" fmla="*/ 4318310 w 6891715"/>
              <a:gd name="connsiteY4055" fmla="*/ 6001134 h 6367455"/>
              <a:gd name="connsiteX4056" fmla="*/ 4331965 w 6891715"/>
              <a:gd name="connsiteY4056" fmla="*/ 6001768 h 6367455"/>
              <a:gd name="connsiteX4057" fmla="*/ 4349113 w 6891715"/>
              <a:gd name="connsiteY4057" fmla="*/ 6003671 h 6367455"/>
              <a:gd name="connsiteX4058" fmla="*/ 4354511 w 6891715"/>
              <a:gd name="connsiteY4058" fmla="*/ 5993203 h 6367455"/>
              <a:gd name="connsiteX4059" fmla="*/ 4349113 w 6891715"/>
              <a:gd name="connsiteY4059" fmla="*/ 5983686 h 6367455"/>
              <a:gd name="connsiteX4060" fmla="*/ 4356099 w 6891715"/>
              <a:gd name="connsiteY4060" fmla="*/ 5978293 h 6367455"/>
              <a:gd name="connsiteX4061" fmla="*/ 4363720 w 6891715"/>
              <a:gd name="connsiteY4061" fmla="*/ 5982734 h 6367455"/>
              <a:gd name="connsiteX4062" fmla="*/ 4371977 w 6891715"/>
              <a:gd name="connsiteY4062" fmla="*/ 5974169 h 6367455"/>
              <a:gd name="connsiteX4063" fmla="*/ 4387854 w 6891715"/>
              <a:gd name="connsiteY4063" fmla="*/ 5968776 h 6367455"/>
              <a:gd name="connsiteX4064" fmla="*/ 4386902 w 6891715"/>
              <a:gd name="connsiteY4064" fmla="*/ 5965604 h 6367455"/>
              <a:gd name="connsiteX4065" fmla="*/ 4356099 w 6891715"/>
              <a:gd name="connsiteY4065" fmla="*/ 5966556 h 6367455"/>
              <a:gd name="connsiteX4066" fmla="*/ 4343397 w 6891715"/>
              <a:gd name="connsiteY4066" fmla="*/ 5965921 h 6367455"/>
              <a:gd name="connsiteX4067" fmla="*/ 4334823 w 6891715"/>
              <a:gd name="connsiteY4067" fmla="*/ 5975438 h 6367455"/>
              <a:gd name="connsiteX4068" fmla="*/ 4331012 w 6891715"/>
              <a:gd name="connsiteY4068" fmla="*/ 5976707 h 6367455"/>
              <a:gd name="connsiteX4069" fmla="*/ 4322438 w 6891715"/>
              <a:gd name="connsiteY4069" fmla="*/ 5976707 h 6367455"/>
              <a:gd name="connsiteX4070" fmla="*/ 4312911 w 6891715"/>
              <a:gd name="connsiteY4070" fmla="*/ 5972266 h 6367455"/>
              <a:gd name="connsiteX4071" fmla="*/ 4303384 w 6891715"/>
              <a:gd name="connsiteY4071" fmla="*/ 5973852 h 6367455"/>
              <a:gd name="connsiteX4072" fmla="*/ 4292905 w 6891715"/>
              <a:gd name="connsiteY4072" fmla="*/ 5986541 h 6367455"/>
              <a:gd name="connsiteX4073" fmla="*/ 4285284 w 6891715"/>
              <a:gd name="connsiteY4073" fmla="*/ 5983369 h 6367455"/>
              <a:gd name="connsiteX4074" fmla="*/ 4281156 w 6891715"/>
              <a:gd name="connsiteY4074" fmla="*/ 5969411 h 6367455"/>
              <a:gd name="connsiteX4075" fmla="*/ 4285919 w 6891715"/>
              <a:gd name="connsiteY4075" fmla="*/ 5958942 h 6367455"/>
              <a:gd name="connsiteX4076" fmla="*/ 4303067 w 6891715"/>
              <a:gd name="connsiteY4076" fmla="*/ 5956721 h 6367455"/>
              <a:gd name="connsiteX4077" fmla="*/ 4308465 w 6891715"/>
              <a:gd name="connsiteY4077" fmla="*/ 5955770 h 6367455"/>
              <a:gd name="connsiteX4078" fmla="*/ 4308465 w 6891715"/>
              <a:gd name="connsiteY4078" fmla="*/ 5947205 h 6367455"/>
              <a:gd name="connsiteX4079" fmla="*/ 4309418 w 6891715"/>
              <a:gd name="connsiteY4079" fmla="*/ 5937688 h 6367455"/>
              <a:gd name="connsiteX4080" fmla="*/ 4298939 w 6891715"/>
              <a:gd name="connsiteY4080" fmla="*/ 5937688 h 6367455"/>
              <a:gd name="connsiteX4081" fmla="*/ 4293540 w 6891715"/>
              <a:gd name="connsiteY4081" fmla="*/ 5939274 h 6367455"/>
              <a:gd name="connsiteX4082" fmla="*/ 4281791 w 6891715"/>
              <a:gd name="connsiteY4082" fmla="*/ 5928488 h 6367455"/>
              <a:gd name="connsiteX4083" fmla="*/ 4280838 w 6891715"/>
              <a:gd name="connsiteY4083" fmla="*/ 5918971 h 6367455"/>
              <a:gd name="connsiteX4084" fmla="*/ 4277345 w 6891715"/>
              <a:gd name="connsiteY4084" fmla="*/ 5909772 h 6367455"/>
              <a:gd name="connsiteX4085" fmla="*/ 4262420 w 6891715"/>
              <a:gd name="connsiteY4085" fmla="*/ 5897082 h 6367455"/>
              <a:gd name="connsiteX4086" fmla="*/ 4267818 w 6891715"/>
              <a:gd name="connsiteY4086" fmla="*/ 5891690 h 6367455"/>
              <a:gd name="connsiteX4087" fmla="*/ 4276075 w 6891715"/>
              <a:gd name="connsiteY4087" fmla="*/ 5896131 h 6367455"/>
              <a:gd name="connsiteX4088" fmla="*/ 4281473 w 6891715"/>
              <a:gd name="connsiteY4088" fmla="*/ 5884393 h 6367455"/>
              <a:gd name="connsiteX4089" fmla="*/ 4277027 w 6891715"/>
              <a:gd name="connsiteY4089" fmla="*/ 5870435 h 6367455"/>
              <a:gd name="connsiteX4090" fmla="*/ 4270359 w 6891715"/>
              <a:gd name="connsiteY4090" fmla="*/ 5863456 h 6367455"/>
              <a:gd name="connsiteX4091" fmla="*/ 4253528 w 6891715"/>
              <a:gd name="connsiteY4091" fmla="*/ 5853939 h 6367455"/>
              <a:gd name="connsiteX4092" fmla="*/ 4236380 w 6891715"/>
              <a:gd name="connsiteY4092" fmla="*/ 5828878 h 6367455"/>
              <a:gd name="connsiteX4093" fmla="*/ 4223678 w 6891715"/>
              <a:gd name="connsiteY4093" fmla="*/ 5829195 h 6367455"/>
              <a:gd name="connsiteX4094" fmla="*/ 4219550 w 6891715"/>
              <a:gd name="connsiteY4094" fmla="*/ 5843788 h 6367455"/>
              <a:gd name="connsiteX4095" fmla="*/ 4212246 w 6891715"/>
              <a:gd name="connsiteY4095" fmla="*/ 5840933 h 6367455"/>
              <a:gd name="connsiteX4096" fmla="*/ 4197321 w 6891715"/>
              <a:gd name="connsiteY4096" fmla="*/ 5826975 h 6367455"/>
              <a:gd name="connsiteX4097" fmla="*/ 4182395 w 6891715"/>
              <a:gd name="connsiteY4097" fmla="*/ 5823168 h 6367455"/>
              <a:gd name="connsiteX4098" fmla="*/ 4187476 w 6891715"/>
              <a:gd name="connsiteY4098" fmla="*/ 5806355 h 6367455"/>
              <a:gd name="connsiteX4099" fmla="*/ 4195733 w 6891715"/>
              <a:gd name="connsiteY4099" fmla="*/ 5808258 h 6367455"/>
              <a:gd name="connsiteX4100" fmla="*/ 4194145 w 6891715"/>
              <a:gd name="connsiteY4100" fmla="*/ 5814603 h 6367455"/>
              <a:gd name="connsiteX4101" fmla="*/ 4199226 w 6891715"/>
              <a:gd name="connsiteY4101" fmla="*/ 5816506 h 6367455"/>
              <a:gd name="connsiteX4102" fmla="*/ 4208435 w 6891715"/>
              <a:gd name="connsiteY4102" fmla="*/ 5805721 h 6367455"/>
              <a:gd name="connsiteX4103" fmla="*/ 4203354 w 6891715"/>
              <a:gd name="connsiteY4103" fmla="*/ 5798742 h 6367455"/>
              <a:gd name="connsiteX4104" fmla="*/ 4194780 w 6891715"/>
              <a:gd name="connsiteY4104" fmla="*/ 5794618 h 6367455"/>
              <a:gd name="connsiteX4105" fmla="*/ 4190652 w 6891715"/>
              <a:gd name="connsiteY4105" fmla="*/ 5777487 h 6367455"/>
              <a:gd name="connsiteX4106" fmla="*/ 4197956 w 6891715"/>
              <a:gd name="connsiteY4106" fmla="*/ 5775584 h 6367455"/>
              <a:gd name="connsiteX4107" fmla="*/ 4209388 w 6891715"/>
              <a:gd name="connsiteY4107" fmla="*/ 5778756 h 6367455"/>
              <a:gd name="connsiteX4108" fmla="*/ 4212881 w 6891715"/>
              <a:gd name="connsiteY4108" fmla="*/ 5790176 h 6367455"/>
              <a:gd name="connsiteX4109" fmla="*/ 4211611 w 6891715"/>
              <a:gd name="connsiteY4109" fmla="*/ 5800645 h 6367455"/>
              <a:gd name="connsiteX4110" fmla="*/ 4216056 w 6891715"/>
              <a:gd name="connsiteY4110" fmla="*/ 5809210 h 6367455"/>
              <a:gd name="connsiteX4111" fmla="*/ 4226536 w 6891715"/>
              <a:gd name="connsiteY4111" fmla="*/ 5812382 h 6367455"/>
              <a:gd name="connsiteX4112" fmla="*/ 4223360 w 6891715"/>
              <a:gd name="connsiteY4112" fmla="*/ 5800645 h 6367455"/>
              <a:gd name="connsiteX4113" fmla="*/ 4225583 w 6891715"/>
              <a:gd name="connsiteY4113" fmla="*/ 5795252 h 6367455"/>
              <a:gd name="connsiteX4114" fmla="*/ 4229711 w 6891715"/>
              <a:gd name="connsiteY4114" fmla="*/ 5798424 h 6367455"/>
              <a:gd name="connsiteX4115" fmla="*/ 4230982 w 6891715"/>
              <a:gd name="connsiteY4115" fmla="*/ 5812382 h 6367455"/>
              <a:gd name="connsiteX4116" fmla="*/ 4242414 w 6891715"/>
              <a:gd name="connsiteY4116" fmla="*/ 5805403 h 6367455"/>
              <a:gd name="connsiteX4117" fmla="*/ 4256386 w 6891715"/>
              <a:gd name="connsiteY4117" fmla="*/ 5807624 h 6367455"/>
              <a:gd name="connsiteX4118" fmla="*/ 4273217 w 6891715"/>
              <a:gd name="connsiteY4118" fmla="*/ 5807624 h 6367455"/>
              <a:gd name="connsiteX4119" fmla="*/ 4266865 w 6891715"/>
              <a:gd name="connsiteY4119" fmla="*/ 5799059 h 6367455"/>
              <a:gd name="connsiteX4120" fmla="*/ 4252258 w 6891715"/>
              <a:gd name="connsiteY4120" fmla="*/ 5798107 h 6367455"/>
              <a:gd name="connsiteX4121" fmla="*/ 4244637 w 6891715"/>
              <a:gd name="connsiteY4121" fmla="*/ 5797473 h 6367455"/>
              <a:gd name="connsiteX4122" fmla="*/ 4238285 w 6891715"/>
              <a:gd name="connsiteY4122" fmla="*/ 5789859 h 6367455"/>
              <a:gd name="connsiteX4123" fmla="*/ 4227488 w 6891715"/>
              <a:gd name="connsiteY4123" fmla="*/ 5772412 h 6367455"/>
              <a:gd name="connsiteX4124" fmla="*/ 4233840 w 6891715"/>
              <a:gd name="connsiteY4124" fmla="*/ 5763846 h 6367455"/>
              <a:gd name="connsiteX4125" fmla="*/ 4241143 w 6891715"/>
              <a:gd name="connsiteY4125" fmla="*/ 5767653 h 6367455"/>
              <a:gd name="connsiteX4126" fmla="*/ 4251623 w 6891715"/>
              <a:gd name="connsiteY4126" fmla="*/ 5754964 h 6367455"/>
              <a:gd name="connsiteX4127" fmla="*/ 4255751 w 6891715"/>
              <a:gd name="connsiteY4127" fmla="*/ 5744495 h 6367455"/>
              <a:gd name="connsiteX4128" fmla="*/ 4252575 w 6891715"/>
              <a:gd name="connsiteY4128" fmla="*/ 5740371 h 6367455"/>
              <a:gd name="connsiteX4129" fmla="*/ 4238603 w 6891715"/>
              <a:gd name="connsiteY4129" fmla="*/ 5746716 h 6367455"/>
              <a:gd name="connsiteX4130" fmla="*/ 4234475 w 6891715"/>
              <a:gd name="connsiteY4130" fmla="*/ 5742592 h 6367455"/>
              <a:gd name="connsiteX4131" fmla="*/ 4233204 w 6891715"/>
              <a:gd name="connsiteY4131" fmla="*/ 5727682 h 6367455"/>
              <a:gd name="connsiteX4132" fmla="*/ 4239873 w 6891715"/>
              <a:gd name="connsiteY4132" fmla="*/ 5720386 h 6367455"/>
              <a:gd name="connsiteX4133" fmla="*/ 4233204 w 6891715"/>
              <a:gd name="connsiteY4133" fmla="*/ 5713407 h 6367455"/>
              <a:gd name="connsiteX4134" fmla="*/ 4222725 w 6891715"/>
              <a:gd name="connsiteY4134" fmla="*/ 5707062 h 6367455"/>
              <a:gd name="connsiteX4135" fmla="*/ 4219232 w 6891715"/>
              <a:gd name="connsiteY4135" fmla="*/ 5699449 h 6367455"/>
              <a:gd name="connsiteX4136" fmla="*/ 4212881 w 6891715"/>
              <a:gd name="connsiteY4136" fmla="*/ 5699449 h 6367455"/>
              <a:gd name="connsiteX4137" fmla="*/ 4212881 w 6891715"/>
              <a:gd name="connsiteY4137" fmla="*/ 5690249 h 6367455"/>
              <a:gd name="connsiteX4138" fmla="*/ 4220185 w 6891715"/>
              <a:gd name="connsiteY4138" fmla="*/ 5690884 h 6367455"/>
              <a:gd name="connsiteX4139" fmla="*/ 4235110 w 6891715"/>
              <a:gd name="connsiteY4139" fmla="*/ 5686760 h 6367455"/>
              <a:gd name="connsiteX4140" fmla="*/ 4235110 w 6891715"/>
              <a:gd name="connsiteY4140" fmla="*/ 5682636 h 6367455"/>
              <a:gd name="connsiteX4141" fmla="*/ 4246859 w 6891715"/>
              <a:gd name="connsiteY4141" fmla="*/ 5681367 h 6367455"/>
              <a:gd name="connsiteX4142" fmla="*/ 4251623 w 6891715"/>
              <a:gd name="connsiteY4142" fmla="*/ 5673119 h 6367455"/>
              <a:gd name="connsiteX4143" fmla="*/ 4248447 w 6891715"/>
              <a:gd name="connsiteY4143" fmla="*/ 5663285 h 6367455"/>
              <a:gd name="connsiteX4144" fmla="*/ 4221455 w 6891715"/>
              <a:gd name="connsiteY4144" fmla="*/ 5672167 h 6367455"/>
              <a:gd name="connsiteX4145" fmla="*/ 4208435 w 6891715"/>
              <a:gd name="connsiteY4145" fmla="*/ 5672167 h 6367455"/>
              <a:gd name="connsiteX4146" fmla="*/ 4193827 w 6891715"/>
              <a:gd name="connsiteY4146" fmla="*/ 5671216 h 6367455"/>
              <a:gd name="connsiteX4147" fmla="*/ 4182078 w 6891715"/>
              <a:gd name="connsiteY4147" fmla="*/ 5684856 h 6367455"/>
              <a:gd name="connsiteX4148" fmla="*/ 4167153 w 6891715"/>
              <a:gd name="connsiteY4148" fmla="*/ 5685491 h 6367455"/>
              <a:gd name="connsiteX4149" fmla="*/ 4168105 w 6891715"/>
              <a:gd name="connsiteY4149" fmla="*/ 5672484 h 6367455"/>
              <a:gd name="connsiteX4150" fmla="*/ 4172551 w 6891715"/>
              <a:gd name="connsiteY4150" fmla="*/ 5665188 h 6367455"/>
              <a:gd name="connsiteX4151" fmla="*/ 4173504 w 6891715"/>
              <a:gd name="connsiteY4151" fmla="*/ 5651547 h 6367455"/>
              <a:gd name="connsiteX4152" fmla="*/ 4169058 w 6891715"/>
              <a:gd name="connsiteY4152" fmla="*/ 5637906 h 6367455"/>
              <a:gd name="connsiteX4153" fmla="*/ 4176362 w 6891715"/>
              <a:gd name="connsiteY4153" fmla="*/ 5618873 h 6367455"/>
              <a:gd name="connsiteX4154" fmla="*/ 4195098 w 6891715"/>
              <a:gd name="connsiteY4154" fmla="*/ 5603011 h 6367455"/>
              <a:gd name="connsiteX4155" fmla="*/ 4196050 w 6891715"/>
              <a:gd name="connsiteY4155" fmla="*/ 5595715 h 6367455"/>
              <a:gd name="connsiteX4156" fmla="*/ 4205260 w 6891715"/>
              <a:gd name="connsiteY4156" fmla="*/ 5583978 h 6367455"/>
              <a:gd name="connsiteX4157" fmla="*/ 4219232 w 6891715"/>
              <a:gd name="connsiteY4157" fmla="*/ 5580805 h 6367455"/>
              <a:gd name="connsiteX4158" fmla="*/ 4230982 w 6891715"/>
              <a:gd name="connsiteY4158" fmla="*/ 5565896 h 6367455"/>
              <a:gd name="connsiteX4159" fmla="*/ 4244637 w 6891715"/>
              <a:gd name="connsiteY4159" fmla="*/ 5563358 h 6367455"/>
              <a:gd name="connsiteX4160" fmla="*/ 4257021 w 6891715"/>
              <a:gd name="connsiteY4160" fmla="*/ 5561454 h 6367455"/>
              <a:gd name="connsiteX4161" fmla="*/ 4264643 w 6891715"/>
              <a:gd name="connsiteY4161" fmla="*/ 5553841 h 6367455"/>
              <a:gd name="connsiteX4162" fmla="*/ 4280520 w 6891715"/>
              <a:gd name="connsiteY4162" fmla="*/ 5557013 h 6367455"/>
              <a:gd name="connsiteX4163" fmla="*/ 4286872 w 6891715"/>
              <a:gd name="connsiteY4163" fmla="*/ 5570337 h 6367455"/>
              <a:gd name="connsiteX4164" fmla="*/ 4295128 w 6891715"/>
              <a:gd name="connsiteY4164" fmla="*/ 5575730 h 6367455"/>
              <a:gd name="connsiteX4165" fmla="*/ 4318627 w 6891715"/>
              <a:gd name="connsiteY4165" fmla="*/ 5575412 h 6367455"/>
              <a:gd name="connsiteX4166" fmla="*/ 4327201 w 6891715"/>
              <a:gd name="connsiteY4166" fmla="*/ 5566847 h 6367455"/>
              <a:gd name="connsiteX4167" fmla="*/ 4310053 w 6891715"/>
              <a:gd name="connsiteY4167" fmla="*/ 5556696 h 6367455"/>
              <a:gd name="connsiteX4168" fmla="*/ 4311323 w 6891715"/>
              <a:gd name="connsiteY4168" fmla="*/ 5550351 h 6367455"/>
              <a:gd name="connsiteX4169" fmla="*/ 4326884 w 6891715"/>
              <a:gd name="connsiteY4169" fmla="*/ 5547813 h 6367455"/>
              <a:gd name="connsiteX4170" fmla="*/ 4345937 w 6891715"/>
              <a:gd name="connsiteY4170" fmla="*/ 5550034 h 6367455"/>
              <a:gd name="connsiteX4171" fmla="*/ 4345302 w 6891715"/>
              <a:gd name="connsiteY4171" fmla="*/ 5558599 h 6367455"/>
              <a:gd name="connsiteX4172" fmla="*/ 4334505 w 6891715"/>
              <a:gd name="connsiteY4172" fmla="*/ 5560503 h 6367455"/>
              <a:gd name="connsiteX4173" fmla="*/ 4358957 w 6891715"/>
              <a:gd name="connsiteY4173" fmla="*/ 5572875 h 6367455"/>
              <a:gd name="connsiteX4174" fmla="*/ 4384361 w 6891715"/>
              <a:gd name="connsiteY4174" fmla="*/ 5570971 h 6367455"/>
              <a:gd name="connsiteX4175" fmla="*/ 4414847 w 6891715"/>
              <a:gd name="connsiteY4175" fmla="*/ 5562089 h 6367455"/>
              <a:gd name="connsiteX4176" fmla="*/ 4437076 w 6891715"/>
              <a:gd name="connsiteY4176" fmla="*/ 5559551 h 6367455"/>
              <a:gd name="connsiteX4177" fmla="*/ 4446602 w 6891715"/>
              <a:gd name="connsiteY4177" fmla="*/ 5562723 h 6367455"/>
              <a:gd name="connsiteX4178" fmla="*/ 4458352 w 6891715"/>
              <a:gd name="connsiteY4178" fmla="*/ 5562723 h 6367455"/>
              <a:gd name="connsiteX4179" fmla="*/ 4458034 w 6891715"/>
              <a:gd name="connsiteY4179" fmla="*/ 5550034 h 6367455"/>
              <a:gd name="connsiteX4180" fmla="*/ 4452636 w 6891715"/>
              <a:gd name="connsiteY4180" fmla="*/ 5546862 h 6367455"/>
              <a:gd name="connsiteX4181" fmla="*/ 4438346 w 6891715"/>
              <a:gd name="connsiteY4181" fmla="*/ 5551303 h 6367455"/>
              <a:gd name="connsiteX4182" fmla="*/ 4430725 w 6891715"/>
              <a:gd name="connsiteY4182" fmla="*/ 5547179 h 6367455"/>
              <a:gd name="connsiteX4183" fmla="*/ 4421198 w 6891715"/>
              <a:gd name="connsiteY4183" fmla="*/ 5540834 h 6367455"/>
              <a:gd name="connsiteX4184" fmla="*/ 4438981 w 6891715"/>
              <a:gd name="connsiteY4184" fmla="*/ 5533221 h 6367455"/>
              <a:gd name="connsiteX4185" fmla="*/ 4442157 w 6891715"/>
              <a:gd name="connsiteY4185" fmla="*/ 5528145 h 6367455"/>
              <a:gd name="connsiteX4186" fmla="*/ 4469784 w 6891715"/>
              <a:gd name="connsiteY4186" fmla="*/ 5528780 h 6367455"/>
              <a:gd name="connsiteX4187" fmla="*/ 4481534 w 6891715"/>
              <a:gd name="connsiteY4187" fmla="*/ 5527828 h 6367455"/>
              <a:gd name="connsiteX4188" fmla="*/ 4484074 w 6891715"/>
              <a:gd name="connsiteY4188" fmla="*/ 5521483 h 6367455"/>
              <a:gd name="connsiteX4189" fmla="*/ 4503445 w 6891715"/>
              <a:gd name="connsiteY4189" fmla="*/ 5522118 h 6367455"/>
              <a:gd name="connsiteX4190" fmla="*/ 4525674 w 6891715"/>
              <a:gd name="connsiteY4190" fmla="*/ 5523070 h 6367455"/>
              <a:gd name="connsiteX4191" fmla="*/ 4518053 w 6891715"/>
              <a:gd name="connsiteY4191" fmla="*/ 5517677 h 6367455"/>
              <a:gd name="connsiteX4192" fmla="*/ 4503445 w 6891715"/>
              <a:gd name="connsiteY4192" fmla="*/ 5516091 h 6367455"/>
              <a:gd name="connsiteX4193" fmla="*/ 4489473 w 6891715"/>
              <a:gd name="connsiteY4193" fmla="*/ 5516091 h 6367455"/>
              <a:gd name="connsiteX4194" fmla="*/ 4484074 w 6891715"/>
              <a:gd name="connsiteY4194" fmla="*/ 5521483 h 6367455"/>
              <a:gd name="connsiteX4195" fmla="*/ 4471372 w 6891715"/>
              <a:gd name="connsiteY4195" fmla="*/ 5518311 h 6367455"/>
              <a:gd name="connsiteX4196" fmla="*/ 4466291 w 6891715"/>
              <a:gd name="connsiteY4196" fmla="*/ 5513236 h 6367455"/>
              <a:gd name="connsiteX4197" fmla="*/ 4467244 w 6891715"/>
              <a:gd name="connsiteY4197" fmla="*/ 5502767 h 6367455"/>
              <a:gd name="connsiteX4198" fmla="*/ 4457717 w 6891715"/>
              <a:gd name="connsiteY4198" fmla="*/ 5498326 h 6367455"/>
              <a:gd name="connsiteX4199" fmla="*/ 4449143 w 6891715"/>
              <a:gd name="connsiteY4199" fmla="*/ 5491030 h 6367455"/>
              <a:gd name="connsiteX4200" fmla="*/ 4451366 w 6891715"/>
              <a:gd name="connsiteY4200" fmla="*/ 5488174 h 6367455"/>
              <a:gd name="connsiteX4201" fmla="*/ 4445967 w 6891715"/>
              <a:gd name="connsiteY4201" fmla="*/ 5484050 h 6367455"/>
              <a:gd name="connsiteX4202" fmla="*/ 4450413 w 6891715"/>
              <a:gd name="connsiteY4202" fmla="*/ 5474216 h 6367455"/>
              <a:gd name="connsiteX4203" fmla="*/ 4454224 w 6891715"/>
              <a:gd name="connsiteY4203" fmla="*/ 5462796 h 6367455"/>
              <a:gd name="connsiteX4204" fmla="*/ 4471054 w 6891715"/>
              <a:gd name="connsiteY4204" fmla="*/ 5460576 h 6367455"/>
              <a:gd name="connsiteX4205" fmla="*/ 4485979 w 6891715"/>
              <a:gd name="connsiteY4205" fmla="*/ 5470727 h 6367455"/>
              <a:gd name="connsiteX4206" fmla="*/ 4497729 w 6891715"/>
              <a:gd name="connsiteY4206" fmla="*/ 5466603 h 6367455"/>
              <a:gd name="connsiteX4207" fmla="*/ 4519005 w 6891715"/>
              <a:gd name="connsiteY4207" fmla="*/ 5472630 h 6367455"/>
              <a:gd name="connsiteX4208" fmla="*/ 4540282 w 6891715"/>
              <a:gd name="connsiteY4208" fmla="*/ 5474216 h 6367455"/>
              <a:gd name="connsiteX4209" fmla="*/ 4576801 w 6891715"/>
              <a:gd name="connsiteY4209" fmla="*/ 5462796 h 6367455"/>
              <a:gd name="connsiteX4210" fmla="*/ 4615225 w 6891715"/>
              <a:gd name="connsiteY4210" fmla="*/ 5473899 h 6367455"/>
              <a:gd name="connsiteX4211" fmla="*/ 4632055 w 6891715"/>
              <a:gd name="connsiteY4211" fmla="*/ 5472630 h 6367455"/>
              <a:gd name="connsiteX4212" fmla="*/ 4660635 w 6891715"/>
              <a:gd name="connsiteY4212" fmla="*/ 5469141 h 6367455"/>
              <a:gd name="connsiteX4213" fmla="*/ 4667939 w 6891715"/>
              <a:gd name="connsiteY4213" fmla="*/ 5447252 h 6367455"/>
              <a:gd name="connsiteX4214" fmla="*/ 4721606 w 6891715"/>
              <a:gd name="connsiteY4214" fmla="*/ 5417115 h 6367455"/>
              <a:gd name="connsiteX4215" fmla="*/ 4777179 w 6891715"/>
              <a:gd name="connsiteY4215" fmla="*/ 5385075 h 6367455"/>
              <a:gd name="connsiteX4216" fmla="*/ 4808934 w 6891715"/>
              <a:gd name="connsiteY4216" fmla="*/ 5377144 h 6367455"/>
              <a:gd name="connsiteX4217" fmla="*/ 4837197 w 6891715"/>
              <a:gd name="connsiteY4217" fmla="*/ 5363504 h 6367455"/>
              <a:gd name="connsiteX4218" fmla="*/ 4847994 w 6891715"/>
              <a:gd name="connsiteY4218" fmla="*/ 5354938 h 6367455"/>
              <a:gd name="connsiteX4219" fmla="*/ 4929288 w 6891715"/>
              <a:gd name="connsiteY4219" fmla="*/ 5357476 h 6367455"/>
              <a:gd name="connsiteX4220" fmla="*/ 4984543 w 6891715"/>
              <a:gd name="connsiteY4220" fmla="*/ 5364138 h 6367455"/>
              <a:gd name="connsiteX4221" fmla="*/ 5002644 w 6891715"/>
              <a:gd name="connsiteY4221" fmla="*/ 5359697 h 6367455"/>
              <a:gd name="connsiteX4222" fmla="*/ 5014076 w 6891715"/>
              <a:gd name="connsiteY4222" fmla="*/ 5347008 h 6367455"/>
              <a:gd name="connsiteX4223" fmla="*/ 5026778 w 6891715"/>
              <a:gd name="connsiteY4223" fmla="*/ 5345104 h 6367455"/>
              <a:gd name="connsiteX4224" fmla="*/ 5042021 w 6891715"/>
              <a:gd name="connsiteY4224" fmla="*/ 5383489 h 6367455"/>
              <a:gd name="connsiteX4225" fmla="*/ 5058851 w 6891715"/>
              <a:gd name="connsiteY4225" fmla="*/ 5387613 h 6367455"/>
              <a:gd name="connsiteX4226" fmla="*/ 5071553 w 6891715"/>
              <a:gd name="connsiteY4226" fmla="*/ 5399033 h 6367455"/>
              <a:gd name="connsiteX4227" fmla="*/ 5089654 w 6891715"/>
              <a:gd name="connsiteY4227" fmla="*/ 5402205 h 6367455"/>
              <a:gd name="connsiteX4228" fmla="*/ 5111883 w 6891715"/>
              <a:gd name="connsiteY4228" fmla="*/ 5391420 h 6367455"/>
              <a:gd name="connsiteX4229" fmla="*/ 5119504 w 6891715"/>
              <a:gd name="connsiteY4229" fmla="*/ 5394592 h 6367455"/>
              <a:gd name="connsiteX4230" fmla="*/ 5129031 w 6891715"/>
              <a:gd name="connsiteY4230" fmla="*/ 5401888 h 6367455"/>
              <a:gd name="connsiteX4231" fmla="*/ 5145227 w 6891715"/>
              <a:gd name="connsiteY4231" fmla="*/ 5438687 h 6367455"/>
              <a:gd name="connsiteX4232" fmla="*/ 5162057 w 6891715"/>
              <a:gd name="connsiteY4232" fmla="*/ 5443445 h 6367455"/>
              <a:gd name="connsiteX4233" fmla="*/ 5170313 w 6891715"/>
              <a:gd name="connsiteY4233" fmla="*/ 5439321 h 6367455"/>
              <a:gd name="connsiteX4234" fmla="*/ 5178570 w 6891715"/>
              <a:gd name="connsiteY4234" fmla="*/ 5438687 h 6367455"/>
              <a:gd name="connsiteX4235" fmla="*/ 5189049 w 6891715"/>
              <a:gd name="connsiteY4235" fmla="*/ 5448204 h 6367455"/>
              <a:gd name="connsiteX4236" fmla="*/ 5199211 w 6891715"/>
              <a:gd name="connsiteY4236" fmla="*/ 5454548 h 6367455"/>
              <a:gd name="connsiteX4237" fmla="*/ 5223345 w 6891715"/>
              <a:gd name="connsiteY4237" fmla="*/ 5460576 h 6367455"/>
              <a:gd name="connsiteX4238" fmla="*/ 5241129 w 6891715"/>
              <a:gd name="connsiteY4238" fmla="*/ 5475168 h 6367455"/>
              <a:gd name="connsiteX4239" fmla="*/ 5251608 w 6891715"/>
              <a:gd name="connsiteY4239" fmla="*/ 5480561 h 6367455"/>
              <a:gd name="connsiteX4240" fmla="*/ 5253831 w 6891715"/>
              <a:gd name="connsiteY4240" fmla="*/ 5470727 h 6367455"/>
              <a:gd name="connsiteX4241" fmla="*/ 5262087 w 6891715"/>
              <a:gd name="connsiteY4241" fmla="*/ 5470727 h 6367455"/>
              <a:gd name="connsiteX4242" fmla="*/ 5290032 w 6891715"/>
              <a:gd name="connsiteY4242" fmla="*/ 5485954 h 6367455"/>
              <a:gd name="connsiteX4243" fmla="*/ 5318930 w 6891715"/>
              <a:gd name="connsiteY4243" fmla="*/ 5495471 h 6367455"/>
              <a:gd name="connsiteX4244" fmla="*/ 5356084 w 6891715"/>
              <a:gd name="connsiteY4244" fmla="*/ 5482464 h 6367455"/>
              <a:gd name="connsiteX4245" fmla="*/ 5421501 w 6891715"/>
              <a:gd name="connsiteY4245" fmla="*/ 5468824 h 6367455"/>
              <a:gd name="connsiteX4246" fmla="*/ 5495174 w 6891715"/>
              <a:gd name="connsiteY4246" fmla="*/ 5479927 h 6367455"/>
              <a:gd name="connsiteX4247" fmla="*/ 5517720 w 6891715"/>
              <a:gd name="connsiteY4247" fmla="*/ 5481830 h 6367455"/>
              <a:gd name="connsiteX4248" fmla="*/ 5564401 w 6891715"/>
              <a:gd name="connsiteY4248" fmla="*/ 5452645 h 6367455"/>
              <a:gd name="connsiteX4249" fmla="*/ 5579961 w 6891715"/>
              <a:gd name="connsiteY4249" fmla="*/ 5450424 h 6367455"/>
              <a:gd name="connsiteX4250" fmla="*/ 5598062 w 6891715"/>
              <a:gd name="connsiteY4250" fmla="*/ 5437735 h 6367455"/>
              <a:gd name="connsiteX4251" fmla="*/ 5650459 w 6891715"/>
              <a:gd name="connsiteY4251" fmla="*/ 5377144 h 6367455"/>
              <a:gd name="connsiteX4252" fmla="*/ 5660621 w 6891715"/>
              <a:gd name="connsiteY4252" fmla="*/ 5382854 h 6367455"/>
              <a:gd name="connsiteX4253" fmla="*/ 5660866 w 6891715"/>
              <a:gd name="connsiteY4253" fmla="*/ 5382796 h 6367455"/>
              <a:gd name="connsiteX4254" fmla="*/ 5650740 w 6891715"/>
              <a:gd name="connsiteY4254" fmla="*/ 5377092 h 6367455"/>
              <a:gd name="connsiteX4255" fmla="*/ 5651375 w 6891715"/>
              <a:gd name="connsiteY4255" fmla="*/ 5348489 h 6367455"/>
              <a:gd name="connsiteX4256" fmla="*/ 5636460 w 6891715"/>
              <a:gd name="connsiteY4256" fmla="*/ 5328467 h 6367455"/>
              <a:gd name="connsiteX4257" fmla="*/ 5629479 w 6891715"/>
              <a:gd name="connsiteY4257" fmla="*/ 5271897 h 6367455"/>
              <a:gd name="connsiteX4258" fmla="*/ 5604092 w 6891715"/>
              <a:gd name="connsiteY4258" fmla="*/ 5243611 h 6367455"/>
              <a:gd name="connsiteX4259" fmla="*/ 5598380 w 6891715"/>
              <a:gd name="connsiteY4259" fmla="*/ 5224543 h 6367455"/>
              <a:gd name="connsiteX4260" fmla="*/ 5585686 w 6891715"/>
              <a:gd name="connsiteY4260" fmla="*/ 5214373 h 6367455"/>
              <a:gd name="connsiteX4261" fmla="*/ 5545384 w 6891715"/>
              <a:gd name="connsiteY4261" fmla="*/ 5211513 h 6367455"/>
              <a:gd name="connsiteX4262" fmla="*/ 5520949 w 6891715"/>
              <a:gd name="connsiteY4262" fmla="*/ 5202296 h 6367455"/>
              <a:gd name="connsiteX4263" fmla="*/ 5511429 w 6891715"/>
              <a:gd name="connsiteY4263" fmla="*/ 5181956 h 6367455"/>
              <a:gd name="connsiteX4264" fmla="*/ 5512381 w 6891715"/>
              <a:gd name="connsiteY4264" fmla="*/ 5175600 h 6367455"/>
              <a:gd name="connsiteX4265" fmla="*/ 5502861 w 6891715"/>
              <a:gd name="connsiteY4265" fmla="*/ 5178142 h 6367455"/>
              <a:gd name="connsiteX4266" fmla="*/ 5482869 w 6891715"/>
              <a:gd name="connsiteY4266" fmla="*/ 5165430 h 6367455"/>
              <a:gd name="connsiteX4267" fmla="*/ 5475253 w 6891715"/>
              <a:gd name="connsiteY4267" fmla="*/ 5146997 h 6367455"/>
              <a:gd name="connsiteX4268" fmla="*/ 5474184 w 6891715"/>
              <a:gd name="connsiteY4268" fmla="*/ 5146401 h 6367455"/>
              <a:gd name="connsiteX4269" fmla="*/ 5451638 w 6891715"/>
              <a:gd name="connsiteY4269" fmla="*/ 5128307 h 6367455"/>
              <a:gd name="connsiteX4270" fmla="*/ 5417342 w 6891715"/>
              <a:gd name="connsiteY4270" fmla="*/ 5083548 h 6367455"/>
              <a:gd name="connsiteX4271" fmla="*/ 5373837 w 6891715"/>
              <a:gd name="connsiteY4271" fmla="*/ 5054026 h 6367455"/>
              <a:gd name="connsiteX4272" fmla="*/ 5345257 w 6891715"/>
              <a:gd name="connsiteY4272" fmla="*/ 5042598 h 6367455"/>
              <a:gd name="connsiteX4273" fmla="*/ 5320806 w 6891715"/>
              <a:gd name="connsiteY4273" fmla="*/ 5037837 h 6367455"/>
              <a:gd name="connsiteX4274" fmla="*/ 5300482 w 6891715"/>
              <a:gd name="connsiteY4274" fmla="*/ 5026409 h 6367455"/>
              <a:gd name="connsiteX4275" fmla="*/ 5300165 w 6891715"/>
              <a:gd name="connsiteY4275" fmla="*/ 5016886 h 6367455"/>
              <a:gd name="connsiteX4276" fmla="*/ 5286510 w 6891715"/>
              <a:gd name="connsiteY4276" fmla="*/ 5008632 h 6367455"/>
              <a:gd name="connsiteX4277" fmla="*/ 5282381 w 6891715"/>
              <a:gd name="connsiteY4277" fmla="*/ 5016886 h 6367455"/>
              <a:gd name="connsiteX4278" fmla="*/ 5270950 w 6891715"/>
              <a:gd name="connsiteY4278" fmla="*/ 5014029 h 6367455"/>
              <a:gd name="connsiteX4279" fmla="*/ 5255072 w 6891715"/>
              <a:gd name="connsiteY4279" fmla="*/ 5010854 h 6367455"/>
              <a:gd name="connsiteX4280" fmla="*/ 5245228 w 6891715"/>
              <a:gd name="connsiteY4280" fmla="*/ 5009267 h 6367455"/>
              <a:gd name="connsiteX4281" fmla="*/ 5229032 w 6891715"/>
              <a:gd name="connsiteY4281" fmla="*/ 4980697 h 6367455"/>
              <a:gd name="connsiteX4282" fmla="*/ 5211885 w 6891715"/>
              <a:gd name="connsiteY4282" fmla="*/ 4944192 h 6367455"/>
              <a:gd name="connsiteX4283" fmla="*/ 5193784 w 6891715"/>
              <a:gd name="connsiteY4283" fmla="*/ 4938795 h 6367455"/>
              <a:gd name="connsiteX4284" fmla="*/ 5176636 w 6891715"/>
              <a:gd name="connsiteY4284" fmla="*/ 4938160 h 6367455"/>
              <a:gd name="connsiteX4285" fmla="*/ 5171555 w 6891715"/>
              <a:gd name="connsiteY4285" fmla="*/ 4925145 h 6367455"/>
              <a:gd name="connsiteX4286" fmla="*/ 5202358 w 6891715"/>
              <a:gd name="connsiteY4286" fmla="*/ 4917844 h 6367455"/>
              <a:gd name="connsiteX4287" fmla="*/ 5199817 w 6891715"/>
              <a:gd name="connsiteY4287" fmla="*/ 4907369 h 6367455"/>
              <a:gd name="connsiteX4288" fmla="*/ 5190291 w 6891715"/>
              <a:gd name="connsiteY4288" fmla="*/ 4906099 h 6367455"/>
              <a:gd name="connsiteX4289" fmla="*/ 5185210 w 6891715"/>
              <a:gd name="connsiteY4289" fmla="*/ 4911495 h 6367455"/>
              <a:gd name="connsiteX4290" fmla="*/ 5188068 w 6891715"/>
              <a:gd name="connsiteY4290" fmla="*/ 4894671 h 6367455"/>
              <a:gd name="connsiteX4291" fmla="*/ 5207121 w 6891715"/>
              <a:gd name="connsiteY4291" fmla="*/ 4898798 h 6367455"/>
              <a:gd name="connsiteX4292" fmla="*/ 5217918 w 6891715"/>
              <a:gd name="connsiteY4292" fmla="*/ 4907051 h 6367455"/>
              <a:gd name="connsiteX4293" fmla="*/ 5216965 w 6891715"/>
              <a:gd name="connsiteY4293" fmla="*/ 4915305 h 6367455"/>
              <a:gd name="connsiteX4294" fmla="*/ 5234748 w 6891715"/>
              <a:gd name="connsiteY4294" fmla="*/ 4917527 h 6367455"/>
              <a:gd name="connsiteX4295" fmla="*/ 5225222 w 6891715"/>
              <a:gd name="connsiteY4295" fmla="*/ 4907051 h 6367455"/>
              <a:gd name="connsiteX4296" fmla="*/ 5243322 w 6891715"/>
              <a:gd name="connsiteY4296" fmla="*/ 4908956 h 6367455"/>
              <a:gd name="connsiteX4297" fmla="*/ 5249673 w 6891715"/>
              <a:gd name="connsiteY4297" fmla="*/ 4901655 h 6367455"/>
              <a:gd name="connsiteX4298" fmla="*/ 5252531 w 6891715"/>
              <a:gd name="connsiteY4298" fmla="*/ 4881338 h 6367455"/>
              <a:gd name="connsiteX4299" fmla="*/ 5262058 w 6891715"/>
              <a:gd name="connsiteY4299" fmla="*/ 4868641 h 6367455"/>
              <a:gd name="connsiteX4300" fmla="*/ 5276983 w 6891715"/>
              <a:gd name="connsiteY4300" fmla="*/ 4862292 h 6367455"/>
              <a:gd name="connsiteX4301" fmla="*/ 5279841 w 6891715"/>
              <a:gd name="connsiteY4301" fmla="*/ 4842293 h 6367455"/>
              <a:gd name="connsiteX4302" fmla="*/ 5300482 w 6891715"/>
              <a:gd name="connsiteY4302" fmla="*/ 4809279 h 6367455"/>
              <a:gd name="connsiteX4303" fmla="*/ 5309056 w 6891715"/>
              <a:gd name="connsiteY4303" fmla="*/ 4810232 h 6367455"/>
              <a:gd name="connsiteX4304" fmla="*/ 5302705 w 6891715"/>
              <a:gd name="connsiteY4304" fmla="*/ 4819755 h 6367455"/>
              <a:gd name="connsiteX4305" fmla="*/ 5305245 w 6891715"/>
              <a:gd name="connsiteY4305" fmla="*/ 4831500 h 6367455"/>
              <a:gd name="connsiteX4306" fmla="*/ 5318900 w 6891715"/>
              <a:gd name="connsiteY4306" fmla="*/ 4840706 h 6367455"/>
              <a:gd name="connsiteX4307" fmla="*/ 5328109 w 6891715"/>
              <a:gd name="connsiteY4307" fmla="*/ 4832135 h 6367455"/>
              <a:gd name="connsiteX4308" fmla="*/ 5327157 w 6891715"/>
              <a:gd name="connsiteY4308" fmla="*/ 4827056 h 6367455"/>
              <a:gd name="connsiteX4309" fmla="*/ 5322711 w 6891715"/>
              <a:gd name="connsiteY4309" fmla="*/ 4821660 h 6367455"/>
              <a:gd name="connsiteX4310" fmla="*/ 5323981 w 6891715"/>
              <a:gd name="connsiteY4310" fmla="*/ 4831183 h 6367455"/>
              <a:gd name="connsiteX4311" fmla="*/ 5316360 w 6891715"/>
              <a:gd name="connsiteY4311" fmla="*/ 4823882 h 6367455"/>
              <a:gd name="connsiteX4312" fmla="*/ 5314454 w 6891715"/>
              <a:gd name="connsiteY4312" fmla="*/ 4815628 h 6367455"/>
              <a:gd name="connsiteX4313" fmla="*/ 5317630 w 6891715"/>
              <a:gd name="connsiteY4313" fmla="*/ 4811501 h 6367455"/>
              <a:gd name="connsiteX4314" fmla="*/ 5327157 w 6891715"/>
              <a:gd name="connsiteY4314" fmla="*/ 4801978 h 6367455"/>
              <a:gd name="connsiteX4315" fmla="*/ 5333508 w 6891715"/>
              <a:gd name="connsiteY4315" fmla="*/ 4801661 h 6367455"/>
              <a:gd name="connsiteX4316" fmla="*/ 5342082 w 6891715"/>
              <a:gd name="connsiteY4316" fmla="*/ 4813089 h 6367455"/>
              <a:gd name="connsiteX4317" fmla="*/ 5351608 w 6891715"/>
              <a:gd name="connsiteY4317" fmla="*/ 4815311 h 6367455"/>
              <a:gd name="connsiteX4318" fmla="*/ 5359547 w 6891715"/>
              <a:gd name="connsiteY4318" fmla="*/ 4808010 h 6367455"/>
              <a:gd name="connsiteX4319" fmla="*/ 5342717 w 6891715"/>
              <a:gd name="connsiteY4319" fmla="*/ 4796264 h 6367455"/>
              <a:gd name="connsiteX4320" fmla="*/ 5340494 w 6891715"/>
              <a:gd name="connsiteY4320" fmla="*/ 4790868 h 6367455"/>
              <a:gd name="connsiteX4321" fmla="*/ 5309691 w 6891715"/>
              <a:gd name="connsiteY4321" fmla="*/ 4767060 h 6367455"/>
              <a:gd name="connsiteX4322" fmla="*/ 5305563 w 6891715"/>
              <a:gd name="connsiteY4322" fmla="*/ 4772456 h 6367455"/>
              <a:gd name="connsiteX4323" fmla="*/ 5292861 w 6891715"/>
              <a:gd name="connsiteY4323" fmla="*/ 4758806 h 6367455"/>
              <a:gd name="connsiteX4324" fmla="*/ 5283969 w 6891715"/>
              <a:gd name="connsiteY4324" fmla="*/ 4741030 h 6367455"/>
              <a:gd name="connsiteX4325" fmla="*/ 5280794 w 6891715"/>
              <a:gd name="connsiteY4325" fmla="*/ 4721983 h 6367455"/>
              <a:gd name="connsiteX4326" fmla="*/ 5298894 w 6891715"/>
              <a:gd name="connsiteY4326" fmla="*/ 4732459 h 6367455"/>
              <a:gd name="connsiteX4327" fmla="*/ 5315725 w 6891715"/>
              <a:gd name="connsiteY4327" fmla="*/ 4725792 h 6367455"/>
              <a:gd name="connsiteX4328" fmla="*/ 5318900 w 6891715"/>
              <a:gd name="connsiteY4328" fmla="*/ 4719444 h 6367455"/>
              <a:gd name="connsiteX4329" fmla="*/ 5328427 w 6891715"/>
              <a:gd name="connsiteY4329" fmla="*/ 4721666 h 6367455"/>
              <a:gd name="connsiteX4330" fmla="*/ 5336048 w 6891715"/>
              <a:gd name="connsiteY4330" fmla="*/ 4728967 h 6367455"/>
              <a:gd name="connsiteX4331" fmla="*/ 5356689 w 6891715"/>
              <a:gd name="connsiteY4331" fmla="*/ 4728649 h 6367455"/>
              <a:gd name="connsiteX4332" fmla="*/ 5356689 w 6891715"/>
              <a:gd name="connsiteY4332" fmla="*/ 4718491 h 6367455"/>
              <a:gd name="connsiteX4333" fmla="*/ 5343987 w 6891715"/>
              <a:gd name="connsiteY4333" fmla="*/ 4709920 h 6367455"/>
              <a:gd name="connsiteX4334" fmla="*/ 5337636 w 6891715"/>
              <a:gd name="connsiteY4334" fmla="*/ 4718491 h 6367455"/>
              <a:gd name="connsiteX4335" fmla="*/ 5331285 w 6891715"/>
              <a:gd name="connsiteY4335" fmla="*/ 4708968 h 6367455"/>
              <a:gd name="connsiteX4336" fmla="*/ 5334460 w 6891715"/>
              <a:gd name="connsiteY4336" fmla="*/ 4700397 h 6367455"/>
              <a:gd name="connsiteX4337" fmla="*/ 5339859 w 6891715"/>
              <a:gd name="connsiteY4337" fmla="*/ 4696270 h 6367455"/>
              <a:gd name="connsiteX4338" fmla="*/ 5363358 w 6891715"/>
              <a:gd name="connsiteY4338" fmla="*/ 4697223 h 6367455"/>
              <a:gd name="connsiteX4339" fmla="*/ 5375742 w 6891715"/>
              <a:gd name="connsiteY4339" fmla="*/ 4686430 h 6367455"/>
              <a:gd name="connsiteX4340" fmla="*/ 5386222 w 6891715"/>
              <a:gd name="connsiteY4340" fmla="*/ 4681986 h 6367455"/>
              <a:gd name="connsiteX4341" fmla="*/ 5430362 w 6891715"/>
              <a:gd name="connsiteY4341" fmla="*/ 4672462 h 6367455"/>
              <a:gd name="connsiteX4342" fmla="*/ 5430362 w 6891715"/>
              <a:gd name="connsiteY4342" fmla="*/ 4663892 h 6367455"/>
              <a:gd name="connsiteX4343" fmla="*/ 5418612 w 6891715"/>
              <a:gd name="connsiteY4343" fmla="*/ 4657543 h 6367455"/>
              <a:gd name="connsiteX4344" fmla="*/ 5420835 w 6891715"/>
              <a:gd name="connsiteY4344" fmla="*/ 4648019 h 6367455"/>
              <a:gd name="connsiteX4345" fmla="*/ 5416707 w 6891715"/>
              <a:gd name="connsiteY4345" fmla="*/ 4641036 h 6367455"/>
              <a:gd name="connsiteX4346" fmla="*/ 5393208 w 6891715"/>
              <a:gd name="connsiteY4346" fmla="*/ 4645163 h 6367455"/>
              <a:gd name="connsiteX4347" fmla="*/ 5379553 w 6891715"/>
              <a:gd name="connsiteY4347" fmla="*/ 4654686 h 6367455"/>
              <a:gd name="connsiteX4348" fmla="*/ 5352243 w 6891715"/>
              <a:gd name="connsiteY4348" fmla="*/ 4657225 h 6367455"/>
              <a:gd name="connsiteX4349" fmla="*/ 5331230 w 6891715"/>
              <a:gd name="connsiteY4349" fmla="*/ 4660361 h 6367455"/>
              <a:gd name="connsiteX4350" fmla="*/ 5331109 w 6891715"/>
              <a:gd name="connsiteY4350" fmla="*/ 4661094 h 6367455"/>
              <a:gd name="connsiteX4351" fmla="*/ 5315234 w 6891715"/>
              <a:gd name="connsiteY4351" fmla="*/ 4676033 h 6367455"/>
              <a:gd name="connsiteX4352" fmla="*/ 5309836 w 6891715"/>
              <a:gd name="connsiteY4352" fmla="*/ 4676351 h 6367455"/>
              <a:gd name="connsiteX4353" fmla="*/ 5314281 w 6891715"/>
              <a:gd name="connsiteY4353" fmla="*/ 4666816 h 6367455"/>
              <a:gd name="connsiteX4354" fmla="*/ 5285389 w 6891715"/>
              <a:gd name="connsiteY4354" fmla="*/ 4662366 h 6367455"/>
              <a:gd name="connsiteX4355" fmla="*/ 5258401 w 6891715"/>
              <a:gd name="connsiteY4355" fmla="*/ 4676669 h 6367455"/>
              <a:gd name="connsiteX4356" fmla="*/ 5249829 w 6891715"/>
              <a:gd name="connsiteY4356" fmla="*/ 4690337 h 6367455"/>
              <a:gd name="connsiteX4357" fmla="*/ 5242844 w 6891715"/>
              <a:gd name="connsiteY4357" fmla="*/ 4694787 h 6367455"/>
              <a:gd name="connsiteX4358" fmla="*/ 5238399 w 6891715"/>
              <a:gd name="connsiteY4358" fmla="*/ 4692562 h 6367455"/>
              <a:gd name="connsiteX4359" fmla="*/ 5206649 w 6891715"/>
              <a:gd name="connsiteY4359" fmla="*/ 4704640 h 6367455"/>
              <a:gd name="connsiteX4360" fmla="*/ 5195219 w 6891715"/>
              <a:gd name="connsiteY4360" fmla="*/ 4725936 h 6367455"/>
              <a:gd name="connsiteX4361" fmla="*/ 5184741 w 6891715"/>
              <a:gd name="connsiteY4361" fmla="*/ 4732293 h 6367455"/>
              <a:gd name="connsiteX4362" fmla="*/ 5178391 w 6891715"/>
              <a:gd name="connsiteY4362" fmla="*/ 4719579 h 6367455"/>
              <a:gd name="connsiteX4363" fmla="*/ 5164421 w 6891715"/>
              <a:gd name="connsiteY4363" fmla="*/ 4717672 h 6367455"/>
              <a:gd name="connsiteX4364" fmla="*/ 5151721 w 6891715"/>
              <a:gd name="connsiteY4364" fmla="*/ 4719897 h 6367455"/>
              <a:gd name="connsiteX4365" fmla="*/ 5147594 w 6891715"/>
              <a:gd name="connsiteY4365" fmla="*/ 4731657 h 6367455"/>
              <a:gd name="connsiteX4366" fmla="*/ 5144736 w 6891715"/>
              <a:gd name="connsiteY4366" fmla="*/ 4744053 h 6367455"/>
              <a:gd name="connsiteX4367" fmla="*/ 5132036 w 6891715"/>
              <a:gd name="connsiteY4367" fmla="*/ 4746596 h 6367455"/>
              <a:gd name="connsiteX4368" fmla="*/ 5132036 w 6891715"/>
              <a:gd name="connsiteY4368" fmla="*/ 4739921 h 6367455"/>
              <a:gd name="connsiteX4369" fmla="*/ 5116161 w 6891715"/>
              <a:gd name="connsiteY4369" fmla="*/ 4732611 h 6367455"/>
              <a:gd name="connsiteX4370" fmla="*/ 5101239 w 6891715"/>
              <a:gd name="connsiteY4370" fmla="*/ 4750728 h 6367455"/>
              <a:gd name="connsiteX4371" fmla="*/ 5080284 w 6891715"/>
              <a:gd name="connsiteY4371" fmla="*/ 4761535 h 6367455"/>
              <a:gd name="connsiteX4372" fmla="*/ 5055836 w 6891715"/>
              <a:gd name="connsiteY4372" fmla="*/ 4769164 h 6367455"/>
              <a:gd name="connsiteX4373" fmla="*/ 5050756 w 6891715"/>
              <a:gd name="connsiteY4373" fmla="*/ 4763124 h 6367455"/>
              <a:gd name="connsiteX4374" fmla="*/ 5045994 w 6891715"/>
              <a:gd name="connsiteY4374" fmla="*/ 4736425 h 6367455"/>
              <a:gd name="connsiteX4375" fmla="*/ 5040914 w 6891715"/>
              <a:gd name="connsiteY4375" fmla="*/ 4745960 h 6367455"/>
              <a:gd name="connsiteX4376" fmla="*/ 5045359 w 6891715"/>
              <a:gd name="connsiteY4376" fmla="*/ 4773296 h 6367455"/>
              <a:gd name="connsiteX4377" fmla="*/ 5051709 w 6891715"/>
              <a:gd name="connsiteY4377" fmla="*/ 4774567 h 6367455"/>
              <a:gd name="connsiteX4378" fmla="*/ 5042501 w 6891715"/>
              <a:gd name="connsiteY4378" fmla="*/ 4780924 h 6367455"/>
              <a:gd name="connsiteX4379" fmla="*/ 5039961 w 6891715"/>
              <a:gd name="connsiteY4379" fmla="*/ 4775838 h 6367455"/>
              <a:gd name="connsiteX4380" fmla="*/ 5039009 w 6891715"/>
              <a:gd name="connsiteY4380" fmla="*/ 4766303 h 6367455"/>
              <a:gd name="connsiteX4381" fmla="*/ 5033611 w 6891715"/>
              <a:gd name="connsiteY4381" fmla="*/ 4758992 h 6367455"/>
              <a:gd name="connsiteX4382" fmla="*/ 5028531 w 6891715"/>
              <a:gd name="connsiteY4382" fmla="*/ 4776792 h 6367455"/>
              <a:gd name="connsiteX4383" fmla="*/ 5032976 w 6891715"/>
              <a:gd name="connsiteY4383" fmla="*/ 4779017 h 6367455"/>
              <a:gd name="connsiteX4384" fmla="*/ 5019006 w 6891715"/>
              <a:gd name="connsiteY4384" fmla="*/ 4792684 h 6367455"/>
              <a:gd name="connsiteX4385" fmla="*/ 5004401 w 6891715"/>
              <a:gd name="connsiteY4385" fmla="*/ 4799359 h 6367455"/>
              <a:gd name="connsiteX4386" fmla="*/ 4999004 w 6891715"/>
              <a:gd name="connsiteY4386" fmla="*/ 4803491 h 6367455"/>
              <a:gd name="connsiteX4387" fmla="*/ 4987574 w 6891715"/>
              <a:gd name="connsiteY4387" fmla="*/ 4805716 h 6367455"/>
              <a:gd name="connsiteX4388" fmla="*/ 4983446 w 6891715"/>
              <a:gd name="connsiteY4388" fmla="*/ 4824787 h 6367455"/>
              <a:gd name="connsiteX4389" fmla="*/ 4974874 w 6891715"/>
              <a:gd name="connsiteY4389" fmla="*/ 4829873 h 6367455"/>
              <a:gd name="connsiteX4390" fmla="*/ 4968524 w 6891715"/>
              <a:gd name="connsiteY4390" fmla="*/ 4826694 h 6367455"/>
              <a:gd name="connsiteX4391" fmla="*/ 4965349 w 6891715"/>
              <a:gd name="connsiteY4391" fmla="*/ 4818748 h 6367455"/>
              <a:gd name="connsiteX4392" fmla="*/ 4974874 w 6891715"/>
              <a:gd name="connsiteY4392" fmla="*/ 4813980 h 6367455"/>
              <a:gd name="connsiteX4393" fmla="*/ 4974874 w 6891715"/>
              <a:gd name="connsiteY4393" fmla="*/ 4810166 h 6367455"/>
              <a:gd name="connsiteX4394" fmla="*/ 4965349 w 6891715"/>
              <a:gd name="connsiteY4394" fmla="*/ 4815570 h 6367455"/>
              <a:gd name="connsiteX4395" fmla="*/ 4952649 w 6891715"/>
              <a:gd name="connsiteY4395" fmla="*/ 4800631 h 6367455"/>
              <a:gd name="connsiteX4396" fmla="*/ 4941854 w 6891715"/>
              <a:gd name="connsiteY4396" fmla="*/ 4801902 h 6367455"/>
              <a:gd name="connsiteX4397" fmla="*/ 4938679 w 6891715"/>
              <a:gd name="connsiteY4397" fmla="*/ 4810166 h 6367455"/>
              <a:gd name="connsiteX4398" fmla="*/ 4930424 w 6891715"/>
              <a:gd name="connsiteY4398" fmla="*/ 4803173 h 6367455"/>
              <a:gd name="connsiteX4399" fmla="*/ 4922804 w 6891715"/>
              <a:gd name="connsiteY4399" fmla="*/ 4814934 h 6367455"/>
              <a:gd name="connsiteX4400" fmla="*/ 4917724 w 6891715"/>
              <a:gd name="connsiteY4400" fmla="*/ 4801902 h 6367455"/>
              <a:gd name="connsiteX4401" fmla="*/ 4910104 w 6891715"/>
              <a:gd name="connsiteY4401" fmla="*/ 4792684 h 6367455"/>
              <a:gd name="connsiteX4402" fmla="*/ 4896451 w 6891715"/>
              <a:gd name="connsiteY4402" fmla="*/ 4784420 h 6367455"/>
              <a:gd name="connsiteX4403" fmla="*/ 4893276 w 6891715"/>
              <a:gd name="connsiteY4403" fmla="*/ 4803491 h 6367455"/>
              <a:gd name="connsiteX4404" fmla="*/ 4900896 w 6891715"/>
              <a:gd name="connsiteY4404" fmla="*/ 4812709 h 6367455"/>
              <a:gd name="connsiteX4405" fmla="*/ 4907246 w 6891715"/>
              <a:gd name="connsiteY4405" fmla="*/ 4819066 h 6367455"/>
              <a:gd name="connsiteX4406" fmla="*/ 4916771 w 6891715"/>
              <a:gd name="connsiteY4406" fmla="*/ 4820020 h 6367455"/>
              <a:gd name="connsiteX4407" fmla="*/ 4929471 w 6891715"/>
              <a:gd name="connsiteY4407" fmla="*/ 4827330 h 6367455"/>
              <a:gd name="connsiteX4408" fmla="*/ 4932646 w 6891715"/>
              <a:gd name="connsiteY4408" fmla="*/ 4840044 h 6367455"/>
              <a:gd name="connsiteX4409" fmla="*/ 4939314 w 6891715"/>
              <a:gd name="connsiteY4409" fmla="*/ 4841951 h 6367455"/>
              <a:gd name="connsiteX4410" fmla="*/ 4937091 w 6891715"/>
              <a:gd name="connsiteY4410" fmla="*/ 4826059 h 6367455"/>
              <a:gd name="connsiteX4411" fmla="*/ 4938679 w 6891715"/>
              <a:gd name="connsiteY4411" fmla="*/ 4819702 h 6367455"/>
              <a:gd name="connsiteX4412" fmla="*/ 4960269 w 6891715"/>
              <a:gd name="connsiteY4412" fmla="*/ 4833051 h 6367455"/>
              <a:gd name="connsiteX4413" fmla="*/ 4969794 w 6891715"/>
              <a:gd name="connsiteY4413" fmla="*/ 4836548 h 6367455"/>
              <a:gd name="connsiteX4414" fmla="*/ 4977414 w 6891715"/>
              <a:gd name="connsiteY4414" fmla="*/ 4841633 h 6367455"/>
              <a:gd name="connsiteX4415" fmla="*/ 4964714 w 6891715"/>
              <a:gd name="connsiteY4415" fmla="*/ 4854347 h 6367455"/>
              <a:gd name="connsiteX4416" fmla="*/ 4963444 w 6891715"/>
              <a:gd name="connsiteY4416" fmla="*/ 4857526 h 6367455"/>
              <a:gd name="connsiteX4417" fmla="*/ 4982811 w 6891715"/>
              <a:gd name="connsiteY4417" fmla="*/ 4855301 h 6367455"/>
              <a:gd name="connsiteX4418" fmla="*/ 4990114 w 6891715"/>
              <a:gd name="connsiteY4418" fmla="*/ 4859433 h 6367455"/>
              <a:gd name="connsiteX4419" fmla="*/ 4983764 w 6891715"/>
              <a:gd name="connsiteY4419" fmla="*/ 4865790 h 6367455"/>
              <a:gd name="connsiteX4420" fmla="*/ 4999639 w 6891715"/>
              <a:gd name="connsiteY4420" fmla="*/ 4865790 h 6367455"/>
              <a:gd name="connsiteX4421" fmla="*/ 5011386 w 6891715"/>
              <a:gd name="connsiteY4421" fmla="*/ 4870876 h 6367455"/>
              <a:gd name="connsiteX4422" fmla="*/ 5021864 w 6891715"/>
              <a:gd name="connsiteY4422" fmla="*/ 4883590 h 6367455"/>
              <a:gd name="connsiteX4423" fmla="*/ 5015831 w 6891715"/>
              <a:gd name="connsiteY4423" fmla="*/ 4909653 h 6367455"/>
              <a:gd name="connsiteX4424" fmla="*/ 5036151 w 6891715"/>
              <a:gd name="connsiteY4424" fmla="*/ 4910607 h 6367455"/>
              <a:gd name="connsiteX4425" fmla="*/ 5076474 w 6891715"/>
              <a:gd name="connsiteY4425" fmla="*/ 4925228 h 6367455"/>
              <a:gd name="connsiteX4426" fmla="*/ 5079649 w 6891715"/>
              <a:gd name="connsiteY4426" fmla="*/ 4917917 h 6367455"/>
              <a:gd name="connsiteX4427" fmla="*/ 5052979 w 6891715"/>
              <a:gd name="connsiteY4427" fmla="*/ 4901071 h 6367455"/>
              <a:gd name="connsiteX4428" fmla="*/ 5031389 w 6891715"/>
              <a:gd name="connsiteY4428" fmla="*/ 4869604 h 6367455"/>
              <a:gd name="connsiteX4429" fmla="*/ 5012974 w 6891715"/>
              <a:gd name="connsiteY4429" fmla="*/ 4834005 h 6367455"/>
              <a:gd name="connsiteX4430" fmla="*/ 5004719 w 6891715"/>
              <a:gd name="connsiteY4430" fmla="*/ 4842269 h 6367455"/>
              <a:gd name="connsiteX4431" fmla="*/ 4999321 w 6891715"/>
              <a:gd name="connsiteY4431" fmla="*/ 4834005 h 6367455"/>
              <a:gd name="connsiteX4432" fmla="*/ 4995194 w 6891715"/>
              <a:gd name="connsiteY4432" fmla="*/ 4819384 h 6367455"/>
              <a:gd name="connsiteX4433" fmla="*/ 5002496 w 6891715"/>
              <a:gd name="connsiteY4433" fmla="*/ 4816205 h 6367455"/>
              <a:gd name="connsiteX4434" fmla="*/ 5001544 w 6891715"/>
              <a:gd name="connsiteY4434" fmla="*/ 4809848 h 6367455"/>
              <a:gd name="connsiteX4435" fmla="*/ 5004719 w 6891715"/>
              <a:gd name="connsiteY4435" fmla="*/ 4807623 h 6367455"/>
              <a:gd name="connsiteX4436" fmla="*/ 5036786 w 6891715"/>
              <a:gd name="connsiteY4436" fmla="*/ 4869604 h 6367455"/>
              <a:gd name="connsiteX4437" fmla="*/ 5057106 w 6891715"/>
              <a:gd name="connsiteY4437" fmla="*/ 4899164 h 6367455"/>
              <a:gd name="connsiteX4438" fmla="*/ 5078696 w 6891715"/>
              <a:gd name="connsiteY4438" fmla="*/ 4909335 h 6367455"/>
              <a:gd name="connsiteX4439" fmla="*/ 5085999 w 6891715"/>
              <a:gd name="connsiteY4439" fmla="*/ 4911560 h 6367455"/>
              <a:gd name="connsiteX4440" fmla="*/ 5094254 w 6891715"/>
              <a:gd name="connsiteY4440" fmla="*/ 4912196 h 6367455"/>
              <a:gd name="connsiteX4441" fmla="*/ 5098381 w 6891715"/>
              <a:gd name="connsiteY4441" fmla="*/ 4905839 h 6367455"/>
              <a:gd name="connsiteX4442" fmla="*/ 5106954 w 6891715"/>
              <a:gd name="connsiteY4442" fmla="*/ 4896304 h 6367455"/>
              <a:gd name="connsiteX4443" fmla="*/ 5116479 w 6891715"/>
              <a:gd name="connsiteY4443" fmla="*/ 4911243 h 6367455"/>
              <a:gd name="connsiteX4444" fmla="*/ 5126004 w 6891715"/>
              <a:gd name="connsiteY4444" fmla="*/ 4904886 h 6367455"/>
              <a:gd name="connsiteX4445" fmla="*/ 5130131 w 6891715"/>
              <a:gd name="connsiteY4445" fmla="*/ 4898211 h 6367455"/>
              <a:gd name="connsiteX4446" fmla="*/ 5148864 w 6891715"/>
              <a:gd name="connsiteY4446" fmla="*/ 4893761 h 6367455"/>
              <a:gd name="connsiteX4447" fmla="*/ 5162834 w 6891715"/>
              <a:gd name="connsiteY4447" fmla="*/ 4895986 h 6367455"/>
              <a:gd name="connsiteX4448" fmla="*/ 5181249 w 6891715"/>
              <a:gd name="connsiteY4448" fmla="*/ 4909335 h 6367455"/>
              <a:gd name="connsiteX4449" fmla="*/ 5175534 w 6891715"/>
              <a:gd name="connsiteY4449" fmla="*/ 4914739 h 6367455"/>
              <a:gd name="connsiteX4450" fmla="*/ 5160929 w 6891715"/>
              <a:gd name="connsiteY4450" fmla="*/ 4912832 h 6367455"/>
              <a:gd name="connsiteX4451" fmla="*/ 5156801 w 6891715"/>
              <a:gd name="connsiteY4451" fmla="*/ 4915057 h 6367455"/>
              <a:gd name="connsiteX4452" fmla="*/ 5156166 w 6891715"/>
              <a:gd name="connsiteY4452" fmla="*/ 4934763 h 6367455"/>
              <a:gd name="connsiteX4453" fmla="*/ 5151721 w 6891715"/>
              <a:gd name="connsiteY4453" fmla="*/ 4947477 h 6367455"/>
              <a:gd name="connsiteX4454" fmla="*/ 5144419 w 6891715"/>
              <a:gd name="connsiteY4454" fmla="*/ 4948749 h 6367455"/>
              <a:gd name="connsiteX4455" fmla="*/ 5131719 w 6891715"/>
              <a:gd name="connsiteY4455" fmla="*/ 4950974 h 6367455"/>
              <a:gd name="connsiteX4456" fmla="*/ 5117114 w 6891715"/>
              <a:gd name="connsiteY4456" fmla="*/ 4960827 h 6367455"/>
              <a:gd name="connsiteX4457" fmla="*/ 5094571 w 6891715"/>
              <a:gd name="connsiteY4457" fmla="*/ 4943028 h 6367455"/>
              <a:gd name="connsiteX4458" fmla="*/ 5071076 w 6891715"/>
              <a:gd name="connsiteY4458" fmla="*/ 4943981 h 6367455"/>
              <a:gd name="connsiteX4459" fmla="*/ 5061869 w 6891715"/>
              <a:gd name="connsiteY4459" fmla="*/ 4955742 h 6367455"/>
              <a:gd name="connsiteX4460" fmla="*/ 5055519 w 6891715"/>
              <a:gd name="connsiteY4460" fmla="*/ 4969409 h 6367455"/>
              <a:gd name="connsiteX4461" fmla="*/ 5033611 w 6891715"/>
              <a:gd name="connsiteY4461" fmla="*/ 4976402 h 6367455"/>
              <a:gd name="connsiteX4462" fmla="*/ 5025039 w 6891715"/>
              <a:gd name="connsiteY4462" fmla="*/ 4986891 h 6367455"/>
              <a:gd name="connsiteX4463" fmla="*/ 5012339 w 6891715"/>
              <a:gd name="connsiteY4463" fmla="*/ 4987845 h 6367455"/>
              <a:gd name="connsiteX4464" fmla="*/ 5002814 w 6891715"/>
              <a:gd name="connsiteY4464" fmla="*/ 4981488 h 6367455"/>
              <a:gd name="connsiteX4465" fmla="*/ 4994241 w 6891715"/>
              <a:gd name="connsiteY4465" fmla="*/ 4986255 h 6367455"/>
              <a:gd name="connsiteX4466" fmla="*/ 4972334 w 6891715"/>
              <a:gd name="connsiteY4466" fmla="*/ 5008505 h 6367455"/>
              <a:gd name="connsiteX4467" fmla="*/ 4941854 w 6891715"/>
              <a:gd name="connsiteY4467" fmla="*/ 5033933 h 6367455"/>
              <a:gd name="connsiteX4468" fmla="*/ 4914866 w 6891715"/>
              <a:gd name="connsiteY4468" fmla="*/ 5053004 h 6367455"/>
              <a:gd name="connsiteX4469" fmla="*/ 4887879 w 6891715"/>
              <a:gd name="connsiteY4469" fmla="*/ 5037429 h 6367455"/>
              <a:gd name="connsiteX4470" fmla="*/ 4861526 w 6891715"/>
              <a:gd name="connsiteY4470" fmla="*/ 5034568 h 6367455"/>
              <a:gd name="connsiteX4471" fmla="*/ 4859304 w 6891715"/>
              <a:gd name="connsiteY4471" fmla="*/ 5027258 h 6367455"/>
              <a:gd name="connsiteX4472" fmla="*/ 4877401 w 6891715"/>
              <a:gd name="connsiteY4472" fmla="*/ 5013590 h 6367455"/>
              <a:gd name="connsiteX4473" fmla="*/ 4873909 w 6891715"/>
              <a:gd name="connsiteY4473" fmla="*/ 4995473 h 6367455"/>
              <a:gd name="connsiteX4474" fmla="*/ 4881211 w 6891715"/>
              <a:gd name="connsiteY4474" fmla="*/ 4992294 h 6367455"/>
              <a:gd name="connsiteX4475" fmla="*/ 4885339 w 6891715"/>
              <a:gd name="connsiteY4475" fmla="*/ 4962734 h 6367455"/>
              <a:gd name="connsiteX4476" fmla="*/ 4870099 w 6891715"/>
              <a:gd name="connsiteY4476" fmla="*/ 4939849 h 6367455"/>
              <a:gd name="connsiteX4477" fmla="*/ 4854224 w 6891715"/>
              <a:gd name="connsiteY4477" fmla="*/ 4945253 h 6367455"/>
              <a:gd name="connsiteX4478" fmla="*/ 4851049 w 6891715"/>
              <a:gd name="connsiteY4478" fmla="*/ 4936671 h 6367455"/>
              <a:gd name="connsiteX4479" fmla="*/ 4831046 w 6891715"/>
              <a:gd name="connsiteY4479" fmla="*/ 4919825 h 6367455"/>
              <a:gd name="connsiteX4480" fmla="*/ 4818029 w 6891715"/>
              <a:gd name="connsiteY4480" fmla="*/ 4918871 h 6367455"/>
              <a:gd name="connsiteX4481" fmla="*/ 4810726 w 6891715"/>
              <a:gd name="connsiteY4481" fmla="*/ 4929678 h 6367455"/>
              <a:gd name="connsiteX4482" fmla="*/ 4797074 w 6891715"/>
              <a:gd name="connsiteY4482" fmla="*/ 4924592 h 6367455"/>
              <a:gd name="connsiteX4483" fmla="*/ 4784056 w 6891715"/>
              <a:gd name="connsiteY4483" fmla="*/ 4917282 h 6367455"/>
              <a:gd name="connsiteX4484" fmla="*/ 4780881 w 6891715"/>
              <a:gd name="connsiteY4484" fmla="*/ 4909018 h 6367455"/>
              <a:gd name="connsiteX4485" fmla="*/ 4787549 w 6891715"/>
              <a:gd name="connsiteY4485" fmla="*/ 4904250 h 6367455"/>
              <a:gd name="connsiteX4486" fmla="*/ 4808186 w 6891715"/>
              <a:gd name="connsiteY4486" fmla="*/ 4888357 h 6367455"/>
              <a:gd name="connsiteX4487" fmla="*/ 4836444 w 6891715"/>
              <a:gd name="connsiteY4487" fmla="*/ 4865154 h 6367455"/>
              <a:gd name="connsiteX4488" fmla="*/ 4839619 w 6891715"/>
              <a:gd name="connsiteY4488" fmla="*/ 4855619 h 6367455"/>
              <a:gd name="connsiteX4489" fmla="*/ 4844064 w 6891715"/>
              <a:gd name="connsiteY4489" fmla="*/ 4862929 h 6367455"/>
              <a:gd name="connsiteX4490" fmla="*/ 4866289 w 6891715"/>
              <a:gd name="connsiteY4490" fmla="*/ 4854030 h 6367455"/>
              <a:gd name="connsiteX4491" fmla="*/ 4894546 w 6891715"/>
              <a:gd name="connsiteY4491" fmla="*/ 4846719 h 6367455"/>
              <a:gd name="connsiteX4492" fmla="*/ 4905341 w 6891715"/>
              <a:gd name="connsiteY4492" fmla="*/ 4849897 h 6367455"/>
              <a:gd name="connsiteX4493" fmla="*/ 4899944 w 6891715"/>
              <a:gd name="connsiteY4493" fmla="*/ 4839091 h 6367455"/>
              <a:gd name="connsiteX4494" fmla="*/ 4909469 w 6891715"/>
              <a:gd name="connsiteY4494" fmla="*/ 4829555 h 6367455"/>
              <a:gd name="connsiteX4495" fmla="*/ 4891371 w 6891715"/>
              <a:gd name="connsiteY4495" fmla="*/ 4835912 h 6367455"/>
              <a:gd name="connsiteX4496" fmla="*/ 4890419 w 6891715"/>
              <a:gd name="connsiteY4496" fmla="*/ 4824469 h 6367455"/>
              <a:gd name="connsiteX4497" fmla="*/ 4885021 w 6891715"/>
              <a:gd name="connsiteY4497" fmla="*/ 4817159 h 6367455"/>
              <a:gd name="connsiteX4498" fmla="*/ 4882481 w 6891715"/>
              <a:gd name="connsiteY4498" fmla="*/ 4795863 h 6367455"/>
              <a:gd name="connsiteX4499" fmla="*/ 4877719 w 6891715"/>
              <a:gd name="connsiteY4499" fmla="*/ 4809848 h 6367455"/>
              <a:gd name="connsiteX4500" fmla="*/ 4870099 w 6891715"/>
              <a:gd name="connsiteY4500" fmla="*/ 4812073 h 6367455"/>
              <a:gd name="connsiteX4501" fmla="*/ 4875496 w 6891715"/>
              <a:gd name="connsiteY4501" fmla="*/ 4825741 h 6367455"/>
              <a:gd name="connsiteX4502" fmla="*/ 4871369 w 6891715"/>
              <a:gd name="connsiteY4502" fmla="*/ 4824787 h 6367455"/>
              <a:gd name="connsiteX4503" fmla="*/ 4861526 w 6891715"/>
              <a:gd name="connsiteY4503" fmla="*/ 4818430 h 6367455"/>
              <a:gd name="connsiteX4504" fmla="*/ 4855176 w 6891715"/>
              <a:gd name="connsiteY4504" fmla="*/ 4819384 h 6367455"/>
              <a:gd name="connsiteX4505" fmla="*/ 4847874 w 6891715"/>
              <a:gd name="connsiteY4505" fmla="*/ 4815570 h 6367455"/>
              <a:gd name="connsiteX4506" fmla="*/ 4846921 w 6891715"/>
              <a:gd name="connsiteY4506" fmla="*/ 4803809 h 6367455"/>
              <a:gd name="connsiteX4507" fmla="*/ 4839301 w 6891715"/>
              <a:gd name="connsiteY4507" fmla="*/ 4809213 h 6367455"/>
              <a:gd name="connsiteX4508" fmla="*/ 4829776 w 6891715"/>
              <a:gd name="connsiteY4508" fmla="*/ 4801584 h 6367455"/>
              <a:gd name="connsiteX4509" fmla="*/ 4826601 w 6891715"/>
              <a:gd name="connsiteY4509" fmla="*/ 4807941 h 6367455"/>
              <a:gd name="connsiteX4510" fmla="*/ 4821204 w 6891715"/>
              <a:gd name="connsiteY4510" fmla="*/ 4809213 h 6367455"/>
              <a:gd name="connsiteX4511" fmla="*/ 4808504 w 6891715"/>
              <a:gd name="connsiteY4511" fmla="*/ 4811755 h 6367455"/>
              <a:gd name="connsiteX4512" fmla="*/ 4795169 w 6891715"/>
              <a:gd name="connsiteY4512" fmla="*/ 4816841 h 6367455"/>
              <a:gd name="connsiteX4513" fmla="*/ 4794216 w 6891715"/>
              <a:gd name="connsiteY4513" fmla="*/ 4824469 h 6367455"/>
              <a:gd name="connsiteX4514" fmla="*/ 4816441 w 6891715"/>
              <a:gd name="connsiteY4514" fmla="*/ 4828284 h 6367455"/>
              <a:gd name="connsiteX4515" fmla="*/ 4808821 w 6891715"/>
              <a:gd name="connsiteY4515" fmla="*/ 4830509 h 6367455"/>
              <a:gd name="connsiteX4516" fmla="*/ 4785644 w 6891715"/>
              <a:gd name="connsiteY4516" fmla="*/ 4826377 h 6367455"/>
              <a:gd name="connsiteX4517" fmla="*/ 4775166 w 6891715"/>
              <a:gd name="connsiteY4517" fmla="*/ 4828602 h 6367455"/>
              <a:gd name="connsiteX4518" fmla="*/ 4701824 w 6891715"/>
              <a:gd name="connsiteY4518" fmla="*/ 4809530 h 6367455"/>
              <a:gd name="connsiteX4519" fmla="*/ 4699601 w 6891715"/>
              <a:gd name="connsiteY4519" fmla="*/ 4797770 h 6367455"/>
              <a:gd name="connsiteX4520" fmla="*/ 4704999 w 6891715"/>
              <a:gd name="connsiteY4520" fmla="*/ 4808259 h 6367455"/>
              <a:gd name="connsiteX4521" fmla="*/ 4765324 w 6891715"/>
              <a:gd name="connsiteY4521" fmla="*/ 4822562 h 6367455"/>
              <a:gd name="connsiteX4522" fmla="*/ 4776119 w 6891715"/>
              <a:gd name="connsiteY4522" fmla="*/ 4823198 h 6367455"/>
              <a:gd name="connsiteX4523" fmla="*/ 4746274 w 6891715"/>
              <a:gd name="connsiteY4523" fmla="*/ 4799677 h 6367455"/>
              <a:gd name="connsiteX4524" fmla="*/ 4729446 w 6891715"/>
              <a:gd name="connsiteY4524" fmla="*/ 4799677 h 6367455"/>
              <a:gd name="connsiteX4525" fmla="*/ 4726271 w 6891715"/>
              <a:gd name="connsiteY4525" fmla="*/ 4807941 h 6367455"/>
              <a:gd name="connsiteX4526" fmla="*/ 4713571 w 6891715"/>
              <a:gd name="connsiteY4526" fmla="*/ 4802856 h 6367455"/>
              <a:gd name="connsiteX4527" fmla="*/ 4712301 w 6891715"/>
              <a:gd name="connsiteY4527" fmla="*/ 4792367 h 6367455"/>
              <a:gd name="connsiteX4528" fmla="*/ 4740559 w 6891715"/>
              <a:gd name="connsiteY4528" fmla="*/ 4785692 h 6367455"/>
              <a:gd name="connsiteX4529" fmla="*/ 4746909 w 6891715"/>
              <a:gd name="connsiteY4529" fmla="*/ 4784738 h 6367455"/>
              <a:gd name="connsiteX4530" fmla="*/ 4737384 w 6891715"/>
              <a:gd name="connsiteY4530" fmla="*/ 4768846 h 6367455"/>
              <a:gd name="connsiteX4531" fmla="*/ 4717381 w 6891715"/>
              <a:gd name="connsiteY4531" fmla="*/ 4764714 h 6367455"/>
              <a:gd name="connsiteX4532" fmla="*/ 4706586 w 6891715"/>
              <a:gd name="connsiteY4532" fmla="*/ 4770117 h 6367455"/>
              <a:gd name="connsiteX4533" fmla="*/ 4689759 w 6891715"/>
              <a:gd name="connsiteY4533" fmla="*/ 4756767 h 6367455"/>
              <a:gd name="connsiteX4534" fmla="*/ 4687536 w 6891715"/>
              <a:gd name="connsiteY4534" fmla="*/ 4752317 h 6367455"/>
              <a:gd name="connsiteX4535" fmla="*/ 4704681 w 6891715"/>
              <a:gd name="connsiteY4535" fmla="*/ 4757721 h 6367455"/>
              <a:gd name="connsiteX4536" fmla="*/ 4709761 w 6891715"/>
              <a:gd name="connsiteY4536" fmla="*/ 4754225 h 6367455"/>
              <a:gd name="connsiteX4537" fmla="*/ 4729129 w 6891715"/>
              <a:gd name="connsiteY4537" fmla="*/ 4759628 h 6367455"/>
              <a:gd name="connsiteX4538" fmla="*/ 4748179 w 6891715"/>
              <a:gd name="connsiteY4538" fmla="*/ 4763442 h 6367455"/>
              <a:gd name="connsiteX4539" fmla="*/ 4764054 w 6891715"/>
              <a:gd name="connsiteY4539" fmla="*/ 4769799 h 6367455"/>
              <a:gd name="connsiteX4540" fmla="*/ 4808821 w 6891715"/>
              <a:gd name="connsiteY4540" fmla="*/ 4724982 h 6367455"/>
              <a:gd name="connsiteX4541" fmla="*/ 4767864 w 6891715"/>
              <a:gd name="connsiteY4541" fmla="*/ 4752953 h 6367455"/>
              <a:gd name="connsiteX4542" fmla="*/ 4745956 w 6891715"/>
              <a:gd name="connsiteY4542" fmla="*/ 4759310 h 6367455"/>
              <a:gd name="connsiteX4543" fmla="*/ 4735161 w 6891715"/>
              <a:gd name="connsiteY4543" fmla="*/ 4747868 h 6367455"/>
              <a:gd name="connsiteX4544" fmla="*/ 4727541 w 6891715"/>
              <a:gd name="connsiteY4544" fmla="*/ 4738332 h 6367455"/>
              <a:gd name="connsiteX4545" fmla="*/ 4725636 w 6891715"/>
              <a:gd name="connsiteY4545" fmla="*/ 4731339 h 6367455"/>
              <a:gd name="connsiteX4546" fmla="*/ 4723414 w 6891715"/>
              <a:gd name="connsiteY4546" fmla="*/ 4717354 h 6367455"/>
              <a:gd name="connsiteX4547" fmla="*/ 4731351 w 6891715"/>
              <a:gd name="connsiteY4547" fmla="*/ 4710043 h 6367455"/>
              <a:gd name="connsiteX4548" fmla="*/ 4726271 w 6891715"/>
              <a:gd name="connsiteY4548" fmla="*/ 4699236 h 6367455"/>
              <a:gd name="connsiteX4549" fmla="*/ 4725001 w 6891715"/>
              <a:gd name="connsiteY4549" fmla="*/ 4688747 h 6367455"/>
              <a:gd name="connsiteX4550" fmla="*/ 4720874 w 6891715"/>
              <a:gd name="connsiteY4550" fmla="*/ 4703686 h 6367455"/>
              <a:gd name="connsiteX4551" fmla="*/ 4725001 w 6891715"/>
              <a:gd name="connsiteY4551" fmla="*/ 4708772 h 6367455"/>
              <a:gd name="connsiteX4552" fmla="*/ 4714841 w 6891715"/>
              <a:gd name="connsiteY4552" fmla="*/ 4717354 h 6367455"/>
              <a:gd name="connsiteX4553" fmla="*/ 4717064 w 6891715"/>
              <a:gd name="connsiteY4553" fmla="*/ 4729114 h 6367455"/>
              <a:gd name="connsiteX4554" fmla="*/ 4722144 w 6891715"/>
              <a:gd name="connsiteY4554" fmla="*/ 4737378 h 6367455"/>
              <a:gd name="connsiteX4555" fmla="*/ 4720239 w 6891715"/>
              <a:gd name="connsiteY4555" fmla="*/ 4744689 h 6367455"/>
              <a:gd name="connsiteX4556" fmla="*/ 4708809 w 6891715"/>
              <a:gd name="connsiteY4556" fmla="*/ 4749139 h 6367455"/>
              <a:gd name="connsiteX4557" fmla="*/ 4701189 w 6891715"/>
              <a:gd name="connsiteY4557" fmla="*/ 4742782 h 6367455"/>
              <a:gd name="connsiteX4558" fmla="*/ 4696109 w 6891715"/>
              <a:gd name="connsiteY4558" fmla="*/ 4747232 h 6367455"/>
              <a:gd name="connsiteX4559" fmla="*/ 4683409 w 6891715"/>
              <a:gd name="connsiteY4559" fmla="*/ 4747232 h 6367455"/>
              <a:gd name="connsiteX4560" fmla="*/ 4695791 w 6891715"/>
              <a:gd name="connsiteY4560" fmla="*/ 4725936 h 6367455"/>
              <a:gd name="connsiteX4561" fmla="*/ 4684044 w 6891715"/>
              <a:gd name="connsiteY4561" fmla="*/ 4726254 h 6367455"/>
              <a:gd name="connsiteX4562" fmla="*/ 4679916 w 6891715"/>
              <a:gd name="connsiteY4562" fmla="*/ 4718943 h 6367455"/>
              <a:gd name="connsiteX4563" fmla="*/ 4682456 w 6891715"/>
              <a:gd name="connsiteY4563" fmla="*/ 4738650 h 6367455"/>
              <a:gd name="connsiteX4564" fmla="*/ 4676106 w 6891715"/>
              <a:gd name="connsiteY4564" fmla="*/ 4744371 h 6367455"/>
              <a:gd name="connsiteX4565" fmla="*/ 4659914 w 6891715"/>
              <a:gd name="connsiteY4565" fmla="*/ 4746596 h 6367455"/>
              <a:gd name="connsiteX4566" fmla="*/ 4649436 w 6891715"/>
              <a:gd name="connsiteY4566" fmla="*/ 4751682 h 6367455"/>
              <a:gd name="connsiteX4567" fmla="*/ 4619591 w 6891715"/>
              <a:gd name="connsiteY4567" fmla="*/ 4753271 h 6367455"/>
              <a:gd name="connsiteX4568" fmla="*/ 4614829 w 6891715"/>
              <a:gd name="connsiteY4568" fmla="*/ 4759628 h 6367455"/>
              <a:gd name="connsiteX4569" fmla="*/ 4618956 w 6891715"/>
              <a:gd name="connsiteY4569" fmla="*/ 4769799 h 6367455"/>
              <a:gd name="connsiteX4570" fmla="*/ 4611654 w 6891715"/>
              <a:gd name="connsiteY4570" fmla="*/ 4781560 h 6367455"/>
              <a:gd name="connsiteX4571" fmla="*/ 4609749 w 6891715"/>
              <a:gd name="connsiteY4571" fmla="*/ 4797452 h 6367455"/>
              <a:gd name="connsiteX4572" fmla="*/ 4597049 w 6891715"/>
              <a:gd name="connsiteY4572" fmla="*/ 4809213 h 6367455"/>
              <a:gd name="connsiteX4573" fmla="*/ 4587524 w 6891715"/>
              <a:gd name="connsiteY4573" fmla="*/ 4820655 h 6367455"/>
              <a:gd name="connsiteX4574" fmla="*/ 4587524 w 6891715"/>
              <a:gd name="connsiteY4574" fmla="*/ 4816523 h 6367455"/>
              <a:gd name="connsiteX4575" fmla="*/ 4592921 w 6891715"/>
              <a:gd name="connsiteY4575" fmla="*/ 4807941 h 6367455"/>
              <a:gd name="connsiteX4576" fmla="*/ 4583396 w 6891715"/>
              <a:gd name="connsiteY4576" fmla="*/ 4805081 h 6367455"/>
              <a:gd name="connsiteX4577" fmla="*/ 4575776 w 6891715"/>
              <a:gd name="connsiteY4577" fmla="*/ 4799995 h 6367455"/>
              <a:gd name="connsiteX4578" fmla="*/ 4572601 w 6891715"/>
              <a:gd name="connsiteY4578" fmla="*/ 4788235 h 6367455"/>
              <a:gd name="connsiteX4579" fmla="*/ 4568474 w 6891715"/>
              <a:gd name="connsiteY4579" fmla="*/ 4796816 h 6367455"/>
              <a:gd name="connsiteX4580" fmla="*/ 4565299 w 6891715"/>
              <a:gd name="connsiteY4580" fmla="*/ 4787599 h 6367455"/>
              <a:gd name="connsiteX4581" fmla="*/ 4556726 w 6891715"/>
              <a:gd name="connsiteY4581" fmla="*/ 4784420 h 6367455"/>
              <a:gd name="connsiteX4582" fmla="*/ 4553551 w 6891715"/>
              <a:gd name="connsiteY4582" fmla="*/ 4798088 h 6367455"/>
              <a:gd name="connsiteX4583" fmla="*/ 4566251 w 6891715"/>
              <a:gd name="connsiteY4583" fmla="*/ 4811755 h 6367455"/>
              <a:gd name="connsiteX4584" fmla="*/ 4574824 w 6891715"/>
              <a:gd name="connsiteY4584" fmla="*/ 4815887 h 6367455"/>
              <a:gd name="connsiteX4585" fmla="*/ 4580539 w 6891715"/>
              <a:gd name="connsiteY4585" fmla="*/ 4820020 h 6367455"/>
              <a:gd name="connsiteX4586" fmla="*/ 4581491 w 6891715"/>
              <a:gd name="connsiteY4586" fmla="*/ 4832416 h 6367455"/>
              <a:gd name="connsiteX4587" fmla="*/ 4576094 w 6891715"/>
              <a:gd name="connsiteY4587" fmla="*/ 4845130 h 6367455"/>
              <a:gd name="connsiteX4588" fmla="*/ 4564664 w 6891715"/>
              <a:gd name="connsiteY4588" fmla="*/ 4848308 h 6367455"/>
              <a:gd name="connsiteX4589" fmla="*/ 4557361 w 6891715"/>
              <a:gd name="connsiteY4589" fmla="*/ 4856890 h 6367455"/>
              <a:gd name="connsiteX4590" fmla="*/ 4552281 w 6891715"/>
              <a:gd name="connsiteY4590" fmla="*/ 4857844 h 6367455"/>
              <a:gd name="connsiteX4591" fmla="*/ 4539264 w 6891715"/>
              <a:gd name="connsiteY4591" fmla="*/ 4858479 h 6367455"/>
              <a:gd name="connsiteX4592" fmla="*/ 4523388 w 6891715"/>
              <a:gd name="connsiteY4592" fmla="*/ 4862611 h 6367455"/>
              <a:gd name="connsiteX4593" fmla="*/ 4531961 w 6891715"/>
              <a:gd name="connsiteY4593" fmla="*/ 4871193 h 6367455"/>
              <a:gd name="connsiteX4594" fmla="*/ 4513228 w 6891715"/>
              <a:gd name="connsiteY4594" fmla="*/ 4882636 h 6367455"/>
              <a:gd name="connsiteX4595" fmla="*/ 4507831 w 6891715"/>
              <a:gd name="connsiteY4595" fmla="*/ 4875325 h 6367455"/>
              <a:gd name="connsiteX4596" fmla="*/ 4504338 w 6891715"/>
              <a:gd name="connsiteY4596" fmla="*/ 4865154 h 6367455"/>
              <a:gd name="connsiteX4597" fmla="*/ 4508466 w 6891715"/>
              <a:gd name="connsiteY4597" fmla="*/ 4859751 h 6367455"/>
              <a:gd name="connsiteX4598" fmla="*/ 4508466 w 6891715"/>
              <a:gd name="connsiteY4598" fmla="*/ 4849262 h 6367455"/>
              <a:gd name="connsiteX4599" fmla="*/ 4502116 w 6891715"/>
              <a:gd name="connsiteY4599" fmla="*/ 4843858 h 6367455"/>
              <a:gd name="connsiteX4600" fmla="*/ 4493861 w 6891715"/>
              <a:gd name="connsiteY4600" fmla="*/ 4868333 h 6367455"/>
              <a:gd name="connsiteX4601" fmla="*/ 4492908 w 6891715"/>
              <a:gd name="connsiteY4601" fmla="*/ 4884861 h 6367455"/>
              <a:gd name="connsiteX4602" fmla="*/ 4503703 w 6891715"/>
              <a:gd name="connsiteY4602" fmla="*/ 4891218 h 6367455"/>
              <a:gd name="connsiteX4603" fmla="*/ 4505926 w 6891715"/>
              <a:gd name="connsiteY4603" fmla="*/ 4905203 h 6367455"/>
              <a:gd name="connsiteX4604" fmla="*/ 4497671 w 6891715"/>
              <a:gd name="connsiteY4604" fmla="*/ 4910289 h 6367455"/>
              <a:gd name="connsiteX4605" fmla="*/ 4499868 w 6891715"/>
              <a:gd name="connsiteY4605" fmla="*/ 4919360 h 6367455"/>
              <a:gd name="connsiteX4606" fmla="*/ 4500840 w 6891715"/>
              <a:gd name="connsiteY4606" fmla="*/ 4920286 h 6367455"/>
              <a:gd name="connsiteX4607" fmla="*/ 4506875 w 6891715"/>
              <a:gd name="connsiteY4607" fmla="*/ 4943464 h 6367455"/>
              <a:gd name="connsiteX4608" fmla="*/ 4505922 w 6891715"/>
              <a:gd name="connsiteY4608" fmla="*/ 4967594 h 6367455"/>
              <a:gd name="connsiteX4609" fmla="*/ 4499570 w 6891715"/>
              <a:gd name="connsiteY4609" fmla="*/ 4964736 h 6367455"/>
              <a:gd name="connsiteX4610" fmla="*/ 4505922 w 6891715"/>
              <a:gd name="connsiteY4610" fmla="*/ 4976166 h 6367455"/>
              <a:gd name="connsiteX4611" fmla="*/ 4504969 w 6891715"/>
              <a:gd name="connsiteY4611" fmla="*/ 4987596 h 6367455"/>
              <a:gd name="connsiteX4612" fmla="*/ 4487183 w 6891715"/>
              <a:gd name="connsiteY4612" fmla="*/ 4995216 h 6367455"/>
              <a:gd name="connsiteX4613" fmla="*/ 4475749 w 6891715"/>
              <a:gd name="connsiteY4613" fmla="*/ 5001884 h 6367455"/>
              <a:gd name="connsiteX4614" fmla="*/ 4460821 w 6891715"/>
              <a:gd name="connsiteY4614" fmla="*/ 5005059 h 6367455"/>
              <a:gd name="connsiteX4615" fmla="*/ 4447164 w 6891715"/>
              <a:gd name="connsiteY4615" fmla="*/ 5022204 h 6367455"/>
              <a:gd name="connsiteX4616" fmla="*/ 4430330 w 6891715"/>
              <a:gd name="connsiteY4616" fmla="*/ 5038079 h 6367455"/>
              <a:gd name="connsiteX4617" fmla="*/ 4433506 w 6891715"/>
              <a:gd name="connsiteY4617" fmla="*/ 5029506 h 6367455"/>
              <a:gd name="connsiteX4618" fmla="*/ 4443988 w 6891715"/>
              <a:gd name="connsiteY4618" fmla="*/ 5017759 h 6367455"/>
              <a:gd name="connsiteX4619" fmla="*/ 4443988 w 6891715"/>
              <a:gd name="connsiteY4619" fmla="*/ 5008234 h 6367455"/>
              <a:gd name="connsiteX4620" fmla="*/ 4454469 w 6891715"/>
              <a:gd name="connsiteY4620" fmla="*/ 5000931 h 6367455"/>
              <a:gd name="connsiteX4621" fmla="*/ 4464950 w 6891715"/>
              <a:gd name="connsiteY4621" fmla="*/ 4992359 h 6367455"/>
              <a:gd name="connsiteX4622" fmla="*/ 4463997 w 6891715"/>
              <a:gd name="connsiteY4622" fmla="*/ 4986961 h 6367455"/>
              <a:gd name="connsiteX4623" fmla="*/ 4449069 w 6891715"/>
              <a:gd name="connsiteY4623" fmla="*/ 4990136 h 6367455"/>
              <a:gd name="connsiteX4624" fmla="*/ 4452245 w 6891715"/>
              <a:gd name="connsiteY4624" fmla="*/ 4980929 h 6367455"/>
              <a:gd name="connsiteX4625" fmla="*/ 4449069 w 6891715"/>
              <a:gd name="connsiteY4625" fmla="*/ 4971404 h 6367455"/>
              <a:gd name="connsiteX4626" fmla="*/ 4439223 w 6891715"/>
              <a:gd name="connsiteY4626" fmla="*/ 4964101 h 6367455"/>
              <a:gd name="connsiteX4627" fmla="*/ 4429060 w 6891715"/>
              <a:gd name="connsiteY4627" fmla="*/ 4968229 h 6367455"/>
              <a:gd name="connsiteX4628" fmla="*/ 4424613 w 6891715"/>
              <a:gd name="connsiteY4628" fmla="*/ 4976801 h 6367455"/>
              <a:gd name="connsiteX4629" fmla="*/ 4411909 w 6891715"/>
              <a:gd name="connsiteY4629" fmla="*/ 4972991 h 6367455"/>
              <a:gd name="connsiteX4630" fmla="*/ 4410956 w 6891715"/>
              <a:gd name="connsiteY4630" fmla="*/ 4981246 h 6367455"/>
              <a:gd name="connsiteX4631" fmla="*/ 4432236 w 6891715"/>
              <a:gd name="connsiteY4631" fmla="*/ 4983151 h 6367455"/>
              <a:gd name="connsiteX4632" fmla="*/ 4435412 w 6891715"/>
              <a:gd name="connsiteY4632" fmla="*/ 4985374 h 6367455"/>
              <a:gd name="connsiteX4633" fmla="*/ 4438588 w 6891715"/>
              <a:gd name="connsiteY4633" fmla="*/ 4991724 h 6367455"/>
              <a:gd name="connsiteX4634" fmla="*/ 4428107 w 6891715"/>
              <a:gd name="connsiteY4634" fmla="*/ 5004424 h 6367455"/>
              <a:gd name="connsiteX4635" fmla="*/ 4426201 w 6891715"/>
              <a:gd name="connsiteY4635" fmla="*/ 5009821 h 6367455"/>
              <a:gd name="connsiteX4636" fmla="*/ 4420802 w 6891715"/>
              <a:gd name="connsiteY4636" fmla="*/ 5011726 h 6367455"/>
              <a:gd name="connsiteX4637" fmla="*/ 4417626 w 6891715"/>
              <a:gd name="connsiteY4637" fmla="*/ 5007599 h 6367455"/>
              <a:gd name="connsiteX4638" fmla="*/ 4413497 w 6891715"/>
              <a:gd name="connsiteY4638" fmla="*/ 5011726 h 6367455"/>
              <a:gd name="connsiteX4639" fmla="*/ 4420802 w 6891715"/>
              <a:gd name="connsiteY4639" fmla="*/ 5021251 h 6367455"/>
              <a:gd name="connsiteX4640" fmla="*/ 4420802 w 6891715"/>
              <a:gd name="connsiteY4640" fmla="*/ 5028554 h 6367455"/>
              <a:gd name="connsiteX4641" fmla="*/ 4410638 w 6891715"/>
              <a:gd name="connsiteY4641" fmla="*/ 5035221 h 6367455"/>
              <a:gd name="connsiteX4642" fmla="*/ 4411591 w 6891715"/>
              <a:gd name="connsiteY4642" fmla="*/ 5046334 h 6367455"/>
              <a:gd name="connsiteX4643" fmla="*/ 4416673 w 6891715"/>
              <a:gd name="connsiteY4643" fmla="*/ 5034904 h 6367455"/>
              <a:gd name="connsiteX4644" fmla="*/ 4430330 w 6891715"/>
              <a:gd name="connsiteY4644" fmla="*/ 5031729 h 6367455"/>
              <a:gd name="connsiteX4645" fmla="*/ 4430330 w 6891715"/>
              <a:gd name="connsiteY4645" fmla="*/ 5038079 h 6367455"/>
              <a:gd name="connsiteX4646" fmla="*/ 4408415 w 6891715"/>
              <a:gd name="connsiteY4646" fmla="*/ 5059351 h 6367455"/>
              <a:gd name="connsiteX4647" fmla="*/ 4409368 w 6891715"/>
              <a:gd name="connsiteY4647" fmla="*/ 5066654 h 6367455"/>
              <a:gd name="connsiteX4648" fmla="*/ 4410956 w 6891715"/>
              <a:gd name="connsiteY4648" fmla="*/ 5082529 h 6367455"/>
              <a:gd name="connsiteX4649" fmla="*/ 4409050 w 6891715"/>
              <a:gd name="connsiteY4649" fmla="*/ 5116184 h 6367455"/>
              <a:gd name="connsiteX4650" fmla="*/ 4416673 w 6891715"/>
              <a:gd name="connsiteY4650" fmla="*/ 5138091 h 6367455"/>
              <a:gd name="connsiteX4651" fmla="*/ 4416388 w 6891715"/>
              <a:gd name="connsiteY4651" fmla="*/ 5137963 h 6367455"/>
              <a:gd name="connsiteX4652" fmla="*/ 4413532 w 6891715"/>
              <a:gd name="connsiteY4652" fmla="*/ 5157060 h 6367455"/>
              <a:gd name="connsiteX4653" fmla="*/ 4399569 w 6891715"/>
              <a:gd name="connsiteY4653" fmla="*/ 5177430 h 6367455"/>
              <a:gd name="connsiteX4654" fmla="*/ 4398617 w 6891715"/>
              <a:gd name="connsiteY4654" fmla="*/ 5183796 h 6367455"/>
              <a:gd name="connsiteX4655" fmla="*/ 4376721 w 6891715"/>
              <a:gd name="connsiteY4655" fmla="*/ 5181886 h 6367455"/>
              <a:gd name="connsiteX4656" fmla="*/ 4365932 w 6891715"/>
              <a:gd name="connsiteY4656" fmla="*/ 5188252 h 6367455"/>
              <a:gd name="connsiteX4657" fmla="*/ 4345306 w 6891715"/>
              <a:gd name="connsiteY4657" fmla="*/ 5219125 h 6367455"/>
              <a:gd name="connsiteX4658" fmla="*/ 4332930 w 6891715"/>
              <a:gd name="connsiteY4658" fmla="*/ 5259229 h 6367455"/>
              <a:gd name="connsiteX4659" fmla="*/ 4330709 w 6891715"/>
              <a:gd name="connsiteY4659" fmla="*/ 5271960 h 6367455"/>
              <a:gd name="connsiteX4660" fmla="*/ 4323093 w 6891715"/>
              <a:gd name="connsiteY4660" fmla="*/ 5274188 h 6367455"/>
              <a:gd name="connsiteX4661" fmla="*/ 4314207 w 6891715"/>
              <a:gd name="connsiteY4661" fmla="*/ 5282782 h 6367455"/>
              <a:gd name="connsiteX4662" fmla="*/ 4314207 w 6891715"/>
              <a:gd name="connsiteY4662" fmla="*/ 5291057 h 6367455"/>
              <a:gd name="connsiteX4663" fmla="*/ 4306591 w 6891715"/>
              <a:gd name="connsiteY4663" fmla="*/ 5287874 h 6367455"/>
              <a:gd name="connsiteX4664" fmla="*/ 4298024 w 6891715"/>
              <a:gd name="connsiteY4664" fmla="*/ 5290102 h 6367455"/>
              <a:gd name="connsiteX4665" fmla="*/ 4297072 w 6891715"/>
              <a:gd name="connsiteY4665" fmla="*/ 5298696 h 6367455"/>
              <a:gd name="connsiteX4666" fmla="*/ 4290725 w 6891715"/>
              <a:gd name="connsiteY4666" fmla="*/ 5302834 h 6367455"/>
              <a:gd name="connsiteX4667" fmla="*/ 4296437 w 6891715"/>
              <a:gd name="connsiteY4667" fmla="*/ 5306016 h 6367455"/>
              <a:gd name="connsiteX4668" fmla="*/ 4304370 w 6891715"/>
              <a:gd name="connsiteY4668" fmla="*/ 5300606 h 6367455"/>
              <a:gd name="connsiteX4669" fmla="*/ 4317381 w 6891715"/>
              <a:gd name="connsiteY4669" fmla="*/ 5301879 h 6367455"/>
              <a:gd name="connsiteX4670" fmla="*/ 4324679 w 6891715"/>
              <a:gd name="connsiteY4670" fmla="*/ 5304743 h 6367455"/>
              <a:gd name="connsiteX4671" fmla="*/ 4327853 w 6891715"/>
              <a:gd name="connsiteY4671" fmla="*/ 5312064 h 6367455"/>
              <a:gd name="connsiteX4672" fmla="*/ 4329122 w 6891715"/>
              <a:gd name="connsiteY4672" fmla="*/ 5321612 h 6367455"/>
              <a:gd name="connsiteX4673" fmla="*/ 4331343 w 6891715"/>
              <a:gd name="connsiteY4673" fmla="*/ 5327023 h 6367455"/>
              <a:gd name="connsiteX4674" fmla="*/ 4343084 w 6891715"/>
              <a:gd name="connsiteY4674" fmla="*/ 5338163 h 6367455"/>
              <a:gd name="connsiteX4675" fmla="*/ 4348479 w 6891715"/>
              <a:gd name="connsiteY4675" fmla="*/ 5349939 h 6367455"/>
              <a:gd name="connsiteX4676" fmla="*/ 4347949 w 6891715"/>
              <a:gd name="connsiteY4676" fmla="*/ 5350022 h 6367455"/>
              <a:gd name="connsiteX4677" fmla="*/ 4354478 w 6891715"/>
              <a:gd name="connsiteY4677" fmla="*/ 5386173 h 6367455"/>
              <a:gd name="connsiteX4678" fmla="*/ 4367495 w 6891715"/>
              <a:gd name="connsiteY4678" fmla="*/ 5416728 h 6367455"/>
              <a:gd name="connsiteX4679" fmla="*/ 4394165 w 6891715"/>
              <a:gd name="connsiteY4679" fmla="*/ 5435506 h 6367455"/>
              <a:gd name="connsiteX4680" fmla="*/ 4426868 w 6891715"/>
              <a:gd name="connsiteY4680" fmla="*/ 5452056 h 6367455"/>
              <a:gd name="connsiteX4681" fmla="*/ 4440838 w 6891715"/>
              <a:gd name="connsiteY4681" fmla="*/ 5454920 h 6367455"/>
              <a:gd name="connsiteX4682" fmla="*/ 4447188 w 6891715"/>
              <a:gd name="connsiteY4682" fmla="*/ 5451738 h 6367455"/>
              <a:gd name="connsiteX4683" fmla="*/ 4452903 w 6891715"/>
              <a:gd name="connsiteY4683" fmla="*/ 5461604 h 6367455"/>
              <a:gd name="connsiteX4684" fmla="*/ 4450680 w 6891715"/>
              <a:gd name="connsiteY4684" fmla="*/ 5467969 h 6367455"/>
              <a:gd name="connsiteX4685" fmla="*/ 4447505 w 6891715"/>
              <a:gd name="connsiteY4685" fmla="*/ 5471470 h 6367455"/>
              <a:gd name="connsiteX4686" fmla="*/ 4449093 w 6891715"/>
              <a:gd name="connsiteY4686" fmla="*/ 5473380 h 6367455"/>
              <a:gd name="connsiteX4687" fmla="*/ 4444330 w 6891715"/>
              <a:gd name="connsiteY4687" fmla="*/ 5483883 h 6367455"/>
              <a:gd name="connsiteX4688" fmla="*/ 4442108 w 6891715"/>
              <a:gd name="connsiteY4688" fmla="*/ 5490248 h 6367455"/>
              <a:gd name="connsiteX4689" fmla="*/ 4426233 w 6891715"/>
              <a:gd name="connsiteY4689" fmla="*/ 5488021 h 6367455"/>
              <a:gd name="connsiteX4690" fmla="*/ 4416708 w 6891715"/>
              <a:gd name="connsiteY4690" fmla="*/ 5487066 h 6367455"/>
              <a:gd name="connsiteX4691" fmla="*/ 4398610 w 6891715"/>
              <a:gd name="connsiteY4691" fmla="*/ 5486111 h 6367455"/>
              <a:gd name="connsiteX4692" fmla="*/ 4374163 w 6891715"/>
              <a:gd name="connsiteY4692" fmla="*/ 5482292 h 6367455"/>
              <a:gd name="connsiteX4693" fmla="*/ 4361463 w 6891715"/>
              <a:gd name="connsiteY4693" fmla="*/ 5481337 h 6367455"/>
              <a:gd name="connsiteX4694" fmla="*/ 4336380 w 6891715"/>
              <a:gd name="connsiteY4694" fmla="*/ 5489612 h 6367455"/>
              <a:gd name="connsiteX4695" fmla="*/ 4311933 w 6891715"/>
              <a:gd name="connsiteY4695" fmla="*/ 5483883 h 6367455"/>
              <a:gd name="connsiteX4696" fmla="*/ 4298280 w 6891715"/>
              <a:gd name="connsiteY4696" fmla="*/ 5488021 h 6367455"/>
              <a:gd name="connsiteX4697" fmla="*/ 4289073 w 6891715"/>
              <a:gd name="connsiteY4697" fmla="*/ 5510300 h 6367455"/>
              <a:gd name="connsiteX4698" fmla="*/ 4278278 w 6891715"/>
              <a:gd name="connsiteY4698" fmla="*/ 5522076 h 6367455"/>
              <a:gd name="connsiteX4699" fmla="*/ 4253195 w 6891715"/>
              <a:gd name="connsiteY4699" fmla="*/ 5536080 h 6367455"/>
              <a:gd name="connsiteX4700" fmla="*/ 4224620 w 6891715"/>
              <a:gd name="connsiteY4700" fmla="*/ 5550084 h 6367455"/>
              <a:gd name="connsiteX4701" fmla="*/ 4209063 w 6891715"/>
              <a:gd name="connsiteY4701" fmla="*/ 5568225 h 6367455"/>
              <a:gd name="connsiteX4702" fmla="*/ 4191283 w 6891715"/>
              <a:gd name="connsiteY4702" fmla="*/ 5582866 h 6367455"/>
              <a:gd name="connsiteX4703" fmla="*/ 4191283 w 6891715"/>
              <a:gd name="connsiteY4703" fmla="*/ 5592732 h 6367455"/>
              <a:gd name="connsiteX4704" fmla="*/ 4172233 w 6891715"/>
              <a:gd name="connsiteY4704" fmla="*/ 5602280 h 6367455"/>
              <a:gd name="connsiteX4705" fmla="*/ 4169058 w 6891715"/>
              <a:gd name="connsiteY4705" fmla="*/ 5601007 h 6367455"/>
              <a:gd name="connsiteX4706" fmla="*/ 4173185 w 6891715"/>
              <a:gd name="connsiteY4706" fmla="*/ 5594642 h 6367455"/>
              <a:gd name="connsiteX4707" fmla="*/ 4175408 w 6891715"/>
              <a:gd name="connsiteY4707" fmla="*/ 5585412 h 6367455"/>
              <a:gd name="connsiteX4708" fmla="*/ 4168105 w 6891715"/>
              <a:gd name="connsiteY4708" fmla="*/ 5578092 h 6367455"/>
              <a:gd name="connsiteX4709" fmla="*/ 4173820 w 6891715"/>
              <a:gd name="connsiteY4709" fmla="*/ 5569498 h 6367455"/>
              <a:gd name="connsiteX4710" fmla="*/ 4185568 w 6891715"/>
              <a:gd name="connsiteY4710" fmla="*/ 5564088 h 6367455"/>
              <a:gd name="connsiteX4711" fmla="*/ 4204618 w 6891715"/>
              <a:gd name="connsiteY4711" fmla="*/ 5551357 h 6367455"/>
              <a:gd name="connsiteX4712" fmla="*/ 4226843 w 6891715"/>
              <a:gd name="connsiteY4712" fmla="*/ 5537353 h 6367455"/>
              <a:gd name="connsiteX4713" fmla="*/ 4235098 w 6891715"/>
              <a:gd name="connsiteY4713" fmla="*/ 5534170 h 6367455"/>
              <a:gd name="connsiteX4714" fmla="*/ 4235098 w 6891715"/>
              <a:gd name="connsiteY4714" fmla="*/ 5524622 h 6367455"/>
              <a:gd name="connsiteX4715" fmla="*/ 4224620 w 6891715"/>
              <a:gd name="connsiteY4715" fmla="*/ 5528123 h 6367455"/>
              <a:gd name="connsiteX4716" fmla="*/ 4202395 w 6891715"/>
              <a:gd name="connsiteY4716" fmla="*/ 5533215 h 6367455"/>
              <a:gd name="connsiteX4717" fmla="*/ 4184615 w 6891715"/>
              <a:gd name="connsiteY4717" fmla="*/ 5544036 h 6367455"/>
              <a:gd name="connsiteX4718" fmla="*/ 4167470 w 6891715"/>
              <a:gd name="connsiteY4718" fmla="*/ 5537989 h 6367455"/>
              <a:gd name="connsiteX4719" fmla="*/ 4163025 w 6891715"/>
              <a:gd name="connsiteY4719" fmla="*/ 5522076 h 6367455"/>
              <a:gd name="connsiteX4720" fmla="*/ 4160928 w 6891715"/>
              <a:gd name="connsiteY4720" fmla="*/ 5513064 h 6367455"/>
              <a:gd name="connsiteX4721" fmla="*/ 4150640 w 6891715"/>
              <a:gd name="connsiteY4721" fmla="*/ 5513376 h 6367455"/>
              <a:gd name="connsiteX4722" fmla="*/ 4135718 w 6891715"/>
              <a:gd name="connsiteY4722" fmla="*/ 5512423 h 6367455"/>
              <a:gd name="connsiteX4723" fmla="*/ 4123970 w 6891715"/>
              <a:gd name="connsiteY4723" fmla="*/ 5504168 h 6367455"/>
              <a:gd name="connsiteX4724" fmla="*/ 4098570 w 6891715"/>
              <a:gd name="connsiteY4724" fmla="*/ 5493373 h 6367455"/>
              <a:gd name="connsiteX4725" fmla="*/ 4080473 w 6891715"/>
              <a:gd name="connsiteY4725" fmla="*/ 5491786 h 6367455"/>
              <a:gd name="connsiteX4726" fmla="*/ 4071900 w 6891715"/>
              <a:gd name="connsiteY4726" fmla="*/ 5495913 h 6367455"/>
              <a:gd name="connsiteX4727" fmla="*/ 4066820 w 6891715"/>
              <a:gd name="connsiteY4727" fmla="*/ 5485436 h 6367455"/>
              <a:gd name="connsiteX4728" fmla="*/ 4073170 w 6891715"/>
              <a:gd name="connsiteY4728" fmla="*/ 5474641 h 6367455"/>
              <a:gd name="connsiteX4729" fmla="*/ 4059200 w 6891715"/>
              <a:gd name="connsiteY4729" fmla="*/ 5477181 h 6367455"/>
              <a:gd name="connsiteX4730" fmla="*/ 4060470 w 6891715"/>
              <a:gd name="connsiteY4730" fmla="*/ 5486706 h 6367455"/>
              <a:gd name="connsiteX4731" fmla="*/ 4055073 w 6891715"/>
              <a:gd name="connsiteY4731" fmla="*/ 5494326 h 6367455"/>
              <a:gd name="connsiteX4732" fmla="*/ 4044913 w 6891715"/>
              <a:gd name="connsiteY4732" fmla="*/ 5497501 h 6367455"/>
              <a:gd name="connsiteX4733" fmla="*/ 4033165 w 6891715"/>
              <a:gd name="connsiteY4733" fmla="*/ 5498453 h 6367455"/>
              <a:gd name="connsiteX4734" fmla="*/ 4027768 w 6891715"/>
              <a:gd name="connsiteY4734" fmla="*/ 5493056 h 6367455"/>
              <a:gd name="connsiteX4735" fmla="*/ 3999193 w 6891715"/>
              <a:gd name="connsiteY4735" fmla="*/ 5494643 h 6367455"/>
              <a:gd name="connsiteX4736" fmla="*/ 3999193 w 6891715"/>
              <a:gd name="connsiteY4736" fmla="*/ 5501946 h 6367455"/>
              <a:gd name="connsiteX4737" fmla="*/ 3989668 w 6891715"/>
              <a:gd name="connsiteY4737" fmla="*/ 5512741 h 6367455"/>
              <a:gd name="connsiteX4738" fmla="*/ 3974110 w 6891715"/>
              <a:gd name="connsiteY4738" fmla="*/ 5516868 h 6367455"/>
              <a:gd name="connsiteX4739" fmla="*/ 3968713 w 6891715"/>
              <a:gd name="connsiteY4739" fmla="*/ 5516868 h 6367455"/>
              <a:gd name="connsiteX4740" fmla="*/ 3951885 w 6891715"/>
              <a:gd name="connsiteY4740" fmla="*/ 5506708 h 6367455"/>
              <a:gd name="connsiteX4741" fmla="*/ 3940138 w 6891715"/>
              <a:gd name="connsiteY4741" fmla="*/ 5520361 h 6367455"/>
              <a:gd name="connsiteX4742" fmla="*/ 3941090 w 6891715"/>
              <a:gd name="connsiteY4742" fmla="*/ 5532108 h 6367455"/>
              <a:gd name="connsiteX4743" fmla="*/ 3953790 w 6891715"/>
              <a:gd name="connsiteY4743" fmla="*/ 5537188 h 6367455"/>
              <a:gd name="connsiteX4744" fmla="*/ 3946805 w 6891715"/>
              <a:gd name="connsiteY4744" fmla="*/ 5544491 h 6367455"/>
              <a:gd name="connsiteX4745" fmla="*/ 3950933 w 6891715"/>
              <a:gd name="connsiteY4745" fmla="*/ 5551793 h 6367455"/>
              <a:gd name="connsiteX4746" fmla="*/ 3963950 w 6891715"/>
              <a:gd name="connsiteY4746" fmla="*/ 5554016 h 6367455"/>
              <a:gd name="connsiteX4747" fmla="*/ 3964903 w 6891715"/>
              <a:gd name="connsiteY4747" fmla="*/ 5545443 h 6367455"/>
              <a:gd name="connsiteX4748" fmla="*/ 3976650 w 6891715"/>
              <a:gd name="connsiteY4748" fmla="*/ 5562271 h 6367455"/>
              <a:gd name="connsiteX4749" fmla="*/ 3991255 w 6891715"/>
              <a:gd name="connsiteY4749" fmla="*/ 5570526 h 6367455"/>
              <a:gd name="connsiteX4750" fmla="*/ 4001098 w 6891715"/>
              <a:gd name="connsiteY4750" fmla="*/ 5579733 h 6367455"/>
              <a:gd name="connsiteX4751" fmla="*/ 3989350 w 6891715"/>
              <a:gd name="connsiteY4751" fmla="*/ 5589258 h 6367455"/>
              <a:gd name="connsiteX4752" fmla="*/ 3971253 w 6891715"/>
              <a:gd name="connsiteY4752" fmla="*/ 5569573 h 6367455"/>
              <a:gd name="connsiteX4753" fmla="*/ 3963950 w 6891715"/>
              <a:gd name="connsiteY4753" fmla="*/ 5569573 h 6367455"/>
              <a:gd name="connsiteX4754" fmla="*/ 3955378 w 6891715"/>
              <a:gd name="connsiteY4754" fmla="*/ 5561318 h 6367455"/>
              <a:gd name="connsiteX4755" fmla="*/ 3934105 w 6891715"/>
              <a:gd name="connsiteY4755" fmla="*/ 5568938 h 6367455"/>
              <a:gd name="connsiteX4756" fmla="*/ 3935375 w 6891715"/>
              <a:gd name="connsiteY4756" fmla="*/ 5582591 h 6367455"/>
              <a:gd name="connsiteX4757" fmla="*/ 3962045 w 6891715"/>
              <a:gd name="connsiteY4757" fmla="*/ 5598148 h 6367455"/>
              <a:gd name="connsiteX4758" fmla="*/ 3962045 w 6891715"/>
              <a:gd name="connsiteY4758" fmla="*/ 5610848 h 6367455"/>
              <a:gd name="connsiteX4759" fmla="*/ 3947123 w 6891715"/>
              <a:gd name="connsiteY4759" fmla="*/ 5613071 h 6367455"/>
              <a:gd name="connsiteX4760" fmla="*/ 3932200 w 6891715"/>
              <a:gd name="connsiteY4760" fmla="*/ 5599736 h 6367455"/>
              <a:gd name="connsiteX4761" fmla="*/ 3931248 w 6891715"/>
              <a:gd name="connsiteY4761" fmla="*/ 5587036 h 6367455"/>
              <a:gd name="connsiteX4762" fmla="*/ 3920770 w 6891715"/>
              <a:gd name="connsiteY4762" fmla="*/ 5580686 h 6367455"/>
              <a:gd name="connsiteX4763" fmla="*/ 3910928 w 6891715"/>
              <a:gd name="connsiteY4763" fmla="*/ 5584813 h 6367455"/>
              <a:gd name="connsiteX4764" fmla="*/ 3907753 w 6891715"/>
              <a:gd name="connsiteY4764" fmla="*/ 5595291 h 6367455"/>
              <a:gd name="connsiteX4765" fmla="*/ 3939185 w 6891715"/>
              <a:gd name="connsiteY4765" fmla="*/ 5620373 h 6367455"/>
              <a:gd name="connsiteX4766" fmla="*/ 3926168 w 6891715"/>
              <a:gd name="connsiteY4766" fmla="*/ 5627041 h 6367455"/>
              <a:gd name="connsiteX4767" fmla="*/ 3911563 w 6891715"/>
              <a:gd name="connsiteY4767" fmla="*/ 5616563 h 6367455"/>
              <a:gd name="connsiteX4768" fmla="*/ 3908388 w 6891715"/>
              <a:gd name="connsiteY4768" fmla="*/ 5621961 h 6367455"/>
              <a:gd name="connsiteX4769" fmla="*/ 3899815 w 6891715"/>
              <a:gd name="connsiteY4769" fmla="*/ 5614658 h 6367455"/>
              <a:gd name="connsiteX4770" fmla="*/ 3903625 w 6891715"/>
              <a:gd name="connsiteY4770" fmla="*/ 5598466 h 6367455"/>
              <a:gd name="connsiteX4771" fmla="*/ 3899498 w 6891715"/>
              <a:gd name="connsiteY4771" fmla="*/ 5587353 h 6367455"/>
              <a:gd name="connsiteX4772" fmla="*/ 3880448 w 6891715"/>
              <a:gd name="connsiteY4772" fmla="*/ 5582908 h 6367455"/>
              <a:gd name="connsiteX4773" fmla="*/ 3876003 w 6891715"/>
              <a:gd name="connsiteY4773" fmla="*/ 5568621 h 6367455"/>
              <a:gd name="connsiteX4774" fmla="*/ 3863303 w 6891715"/>
              <a:gd name="connsiteY4774" fmla="*/ 5570526 h 6367455"/>
              <a:gd name="connsiteX4775" fmla="*/ 3860128 w 6891715"/>
              <a:gd name="connsiteY4775" fmla="*/ 5562271 h 6367455"/>
              <a:gd name="connsiteX4776" fmla="*/ 3856953 w 6891715"/>
              <a:gd name="connsiteY4776" fmla="*/ 5551793 h 6367455"/>
              <a:gd name="connsiteX4777" fmla="*/ 3862033 w 6891715"/>
              <a:gd name="connsiteY4777" fmla="*/ 5543538 h 6367455"/>
              <a:gd name="connsiteX4778" fmla="*/ 3865208 w 6891715"/>
              <a:gd name="connsiteY4778" fmla="*/ 5531791 h 6367455"/>
              <a:gd name="connsiteX4779" fmla="*/ 3849015 w 6891715"/>
              <a:gd name="connsiteY4779" fmla="*/ 5527346 h 6367455"/>
              <a:gd name="connsiteX4780" fmla="*/ 3847110 w 6891715"/>
              <a:gd name="connsiteY4780" fmla="*/ 5539093 h 6367455"/>
              <a:gd name="connsiteX4781" fmla="*/ 3836633 w 6891715"/>
              <a:gd name="connsiteY4781" fmla="*/ 5545443 h 6367455"/>
              <a:gd name="connsiteX4782" fmla="*/ 3827108 w 6891715"/>
              <a:gd name="connsiteY4782" fmla="*/ 5560366 h 6367455"/>
              <a:gd name="connsiteX4783" fmla="*/ 3832505 w 6891715"/>
              <a:gd name="connsiteY4783" fmla="*/ 5577511 h 6367455"/>
              <a:gd name="connsiteX4784" fmla="*/ 3827743 w 6891715"/>
              <a:gd name="connsiteY4784" fmla="*/ 5593068 h 6367455"/>
              <a:gd name="connsiteX4785" fmla="*/ 3834410 w 6891715"/>
              <a:gd name="connsiteY4785" fmla="*/ 5617198 h 6367455"/>
              <a:gd name="connsiteX4786" fmla="*/ 3857588 w 6891715"/>
              <a:gd name="connsiteY4786" fmla="*/ 5639423 h 6367455"/>
              <a:gd name="connsiteX4787" fmla="*/ 3861080 w 6891715"/>
              <a:gd name="connsiteY4787" fmla="*/ 5666411 h 6367455"/>
              <a:gd name="connsiteX4788" fmla="*/ 3875050 w 6891715"/>
              <a:gd name="connsiteY4788" fmla="*/ 5671808 h 6367455"/>
              <a:gd name="connsiteX4789" fmla="*/ 3903625 w 6891715"/>
              <a:gd name="connsiteY4789" fmla="*/ 5700701 h 6367455"/>
              <a:gd name="connsiteX4790" fmla="*/ 3900768 w 6891715"/>
              <a:gd name="connsiteY4790" fmla="*/ 5730546 h 6367455"/>
              <a:gd name="connsiteX4791" fmla="*/ 3881718 w 6891715"/>
              <a:gd name="connsiteY4791" fmla="*/ 5726418 h 6367455"/>
              <a:gd name="connsiteX4792" fmla="*/ 3881718 w 6891715"/>
              <a:gd name="connsiteY4792" fmla="*/ 5719116 h 6367455"/>
              <a:gd name="connsiteX4793" fmla="*/ 3893465 w 6891715"/>
              <a:gd name="connsiteY4793" fmla="*/ 5716893 h 6367455"/>
              <a:gd name="connsiteX4794" fmla="*/ 3884575 w 6891715"/>
              <a:gd name="connsiteY4794" fmla="*/ 5706416 h 6367455"/>
              <a:gd name="connsiteX4795" fmla="*/ 3868700 w 6891715"/>
              <a:gd name="connsiteY4795" fmla="*/ 5688318 h 6367455"/>
              <a:gd name="connsiteX4796" fmla="*/ 3856953 w 6891715"/>
              <a:gd name="connsiteY4796" fmla="*/ 5700383 h 6367455"/>
              <a:gd name="connsiteX4797" fmla="*/ 3862668 w 6891715"/>
              <a:gd name="connsiteY4797" fmla="*/ 5709591 h 6367455"/>
              <a:gd name="connsiteX4798" fmla="*/ 3858223 w 6891715"/>
              <a:gd name="connsiteY4798" fmla="*/ 5714988 h 6367455"/>
              <a:gd name="connsiteX4799" fmla="*/ 3863620 w 6891715"/>
              <a:gd name="connsiteY4799" fmla="*/ 5721338 h 6367455"/>
              <a:gd name="connsiteX4800" fmla="*/ 3877590 w 6891715"/>
              <a:gd name="connsiteY4800" fmla="*/ 5724513 h 6367455"/>
              <a:gd name="connsiteX4801" fmla="*/ 3866795 w 6891715"/>
              <a:gd name="connsiteY4801" fmla="*/ 5742293 h 6367455"/>
              <a:gd name="connsiteX4802" fmla="*/ 3856635 w 6891715"/>
              <a:gd name="connsiteY4802" fmla="*/ 5748008 h 6367455"/>
              <a:gd name="connsiteX4803" fmla="*/ 3842665 w 6891715"/>
              <a:gd name="connsiteY4803" fmla="*/ 5744833 h 6367455"/>
              <a:gd name="connsiteX4804" fmla="*/ 3826790 w 6891715"/>
              <a:gd name="connsiteY4804" fmla="*/ 5741341 h 6367455"/>
              <a:gd name="connsiteX4805" fmla="*/ 3824885 w 6891715"/>
              <a:gd name="connsiteY4805" fmla="*/ 5753088 h 6367455"/>
              <a:gd name="connsiteX4806" fmla="*/ 3843935 w 6891715"/>
              <a:gd name="connsiteY4806" fmla="*/ 5754358 h 6367455"/>
              <a:gd name="connsiteX4807" fmla="*/ 3859810 w 6891715"/>
              <a:gd name="connsiteY4807" fmla="*/ 5761343 h 6367455"/>
              <a:gd name="connsiteX4808" fmla="*/ 3859810 w 6891715"/>
              <a:gd name="connsiteY4808" fmla="*/ 5770868 h 6367455"/>
              <a:gd name="connsiteX4809" fmla="*/ 3873463 w 6891715"/>
              <a:gd name="connsiteY4809" fmla="*/ 5773091 h 6367455"/>
              <a:gd name="connsiteX4810" fmla="*/ 3873463 w 6891715"/>
              <a:gd name="connsiteY4810" fmla="*/ 5765471 h 6367455"/>
              <a:gd name="connsiteX4811" fmla="*/ 3896958 w 6891715"/>
              <a:gd name="connsiteY4811" fmla="*/ 5779123 h 6367455"/>
              <a:gd name="connsiteX4812" fmla="*/ 3902673 w 6891715"/>
              <a:gd name="connsiteY4812" fmla="*/ 5794681 h 6367455"/>
              <a:gd name="connsiteX4813" fmla="*/ 3910928 w 6891715"/>
              <a:gd name="connsiteY4813" fmla="*/ 5801031 h 6367455"/>
              <a:gd name="connsiteX4814" fmla="*/ 3926803 w 6891715"/>
              <a:gd name="connsiteY4814" fmla="*/ 5801983 h 6367455"/>
              <a:gd name="connsiteX4815" fmla="*/ 3934423 w 6891715"/>
              <a:gd name="connsiteY4815" fmla="*/ 5814366 h 6367455"/>
              <a:gd name="connsiteX4816" fmla="*/ 3958870 w 6891715"/>
              <a:gd name="connsiteY4816" fmla="*/ 5825796 h 6367455"/>
              <a:gd name="connsiteX4817" fmla="*/ 3967443 w 6891715"/>
              <a:gd name="connsiteY4817" fmla="*/ 5835321 h 6367455"/>
              <a:gd name="connsiteX4818" fmla="*/ 3962045 w 6891715"/>
              <a:gd name="connsiteY4818" fmla="*/ 5852148 h 6367455"/>
              <a:gd name="connsiteX4819" fmla="*/ 3965538 w 6891715"/>
              <a:gd name="connsiteY4819" fmla="*/ 5857546 h 6367455"/>
              <a:gd name="connsiteX4820" fmla="*/ 3961410 w 6891715"/>
              <a:gd name="connsiteY4820" fmla="*/ 5863896 h 6367455"/>
              <a:gd name="connsiteX4821" fmla="*/ 3971888 w 6891715"/>
              <a:gd name="connsiteY4821" fmla="*/ 5877231 h 6367455"/>
              <a:gd name="connsiteX4822" fmla="*/ 3979508 w 6891715"/>
              <a:gd name="connsiteY4822" fmla="*/ 5891201 h 6367455"/>
              <a:gd name="connsiteX4823" fmla="*/ 3962680 w 6891715"/>
              <a:gd name="connsiteY4823" fmla="*/ 5894376 h 6367455"/>
              <a:gd name="connsiteX4824" fmla="*/ 3953790 w 6891715"/>
              <a:gd name="connsiteY4824" fmla="*/ 5883581 h 6367455"/>
              <a:gd name="connsiteX4825" fmla="*/ 3943313 w 6891715"/>
              <a:gd name="connsiteY4825" fmla="*/ 5883898 h 6367455"/>
              <a:gd name="connsiteX4826" fmla="*/ 3931565 w 6891715"/>
              <a:gd name="connsiteY4826" fmla="*/ 5869293 h 6367455"/>
              <a:gd name="connsiteX4827" fmla="*/ 3922993 w 6891715"/>
              <a:gd name="connsiteY4827" fmla="*/ 5864213 h 6367455"/>
              <a:gd name="connsiteX4828" fmla="*/ 3926168 w 6891715"/>
              <a:gd name="connsiteY4828" fmla="*/ 5853736 h 6367455"/>
              <a:gd name="connsiteX4829" fmla="*/ 3912515 w 6891715"/>
              <a:gd name="connsiteY4829" fmla="*/ 5851513 h 6367455"/>
              <a:gd name="connsiteX4830" fmla="*/ 3896640 w 6891715"/>
              <a:gd name="connsiteY4830" fmla="*/ 5857863 h 6367455"/>
              <a:gd name="connsiteX4831" fmla="*/ 3902038 w 6891715"/>
              <a:gd name="connsiteY4831" fmla="*/ 5864213 h 6367455"/>
              <a:gd name="connsiteX4832" fmla="*/ 3876638 w 6891715"/>
              <a:gd name="connsiteY4832" fmla="*/ 5865801 h 6367455"/>
              <a:gd name="connsiteX4833" fmla="*/ 3869676 w 6891715"/>
              <a:gd name="connsiteY4833" fmla="*/ 5859999 h 6367455"/>
              <a:gd name="connsiteX4834" fmla="*/ 3872889 w 6891715"/>
              <a:gd name="connsiteY4834" fmla="*/ 5872612 h 6367455"/>
              <a:gd name="connsiteX4835" fmla="*/ 3882402 w 6891715"/>
              <a:gd name="connsiteY4835" fmla="*/ 5876432 h 6367455"/>
              <a:gd name="connsiteX4836" fmla="*/ 3876060 w 6891715"/>
              <a:gd name="connsiteY4836" fmla="*/ 5884073 h 6367455"/>
              <a:gd name="connsiteX4837" fmla="*/ 3885572 w 6891715"/>
              <a:gd name="connsiteY4837" fmla="*/ 5885983 h 6367455"/>
              <a:gd name="connsiteX4838" fmla="*/ 3890012 w 6891715"/>
              <a:gd name="connsiteY4838" fmla="*/ 5900946 h 6367455"/>
              <a:gd name="connsiteX4839" fmla="*/ 3899524 w 6891715"/>
              <a:gd name="connsiteY4839" fmla="*/ 5904766 h 6367455"/>
              <a:gd name="connsiteX4840" fmla="*/ 3904597 w 6891715"/>
              <a:gd name="connsiteY4840" fmla="*/ 5906039 h 6367455"/>
              <a:gd name="connsiteX4841" fmla="*/ 3900475 w 6891715"/>
              <a:gd name="connsiteY4841" fmla="*/ 5893623 h 6367455"/>
              <a:gd name="connsiteX4842" fmla="*/ 3905865 w 6891715"/>
              <a:gd name="connsiteY4842" fmla="*/ 5891076 h 6367455"/>
              <a:gd name="connsiteX4843" fmla="*/ 3914109 w 6891715"/>
              <a:gd name="connsiteY4843" fmla="*/ 5897444 h 6367455"/>
              <a:gd name="connsiteX4844" fmla="*/ 3915378 w 6891715"/>
              <a:gd name="connsiteY4844" fmla="*/ 5910178 h 6367455"/>
              <a:gd name="connsiteX4845" fmla="*/ 3919500 w 6891715"/>
              <a:gd name="connsiteY4845" fmla="*/ 5911133 h 6367455"/>
              <a:gd name="connsiteX4846" fmla="*/ 3917914 w 6891715"/>
              <a:gd name="connsiteY4846" fmla="*/ 5917500 h 6367455"/>
              <a:gd name="connsiteX4847" fmla="*/ 3909353 w 6891715"/>
              <a:gd name="connsiteY4847" fmla="*/ 5928325 h 6367455"/>
              <a:gd name="connsiteX4848" fmla="*/ 3900792 w 6891715"/>
              <a:gd name="connsiteY4848" fmla="*/ 5927370 h 6367455"/>
              <a:gd name="connsiteX4849" fmla="*/ 3896670 w 6891715"/>
              <a:gd name="connsiteY4849" fmla="*/ 5934692 h 6367455"/>
              <a:gd name="connsiteX4850" fmla="*/ 3888109 w 6891715"/>
              <a:gd name="connsiteY4850" fmla="*/ 5943288 h 6367455"/>
              <a:gd name="connsiteX4851" fmla="*/ 3885255 w 6891715"/>
              <a:gd name="connsiteY4851" fmla="*/ 5943288 h 6367455"/>
              <a:gd name="connsiteX4852" fmla="*/ 3877646 w 6891715"/>
              <a:gd name="connsiteY4852" fmla="*/ 5931508 h 6367455"/>
              <a:gd name="connsiteX4853" fmla="*/ 3885890 w 6891715"/>
              <a:gd name="connsiteY4853" fmla="*/ 5928325 h 6367455"/>
              <a:gd name="connsiteX4854" fmla="*/ 3869084 w 6891715"/>
              <a:gd name="connsiteY4854" fmla="*/ 5922276 h 6367455"/>
              <a:gd name="connsiteX4855" fmla="*/ 3867816 w 6891715"/>
              <a:gd name="connsiteY4855" fmla="*/ 5915909 h 6367455"/>
              <a:gd name="connsiteX4856" fmla="*/ 3855133 w 6891715"/>
              <a:gd name="connsiteY4856" fmla="*/ 5918137 h 6367455"/>
              <a:gd name="connsiteX4857" fmla="*/ 3854182 w 6891715"/>
              <a:gd name="connsiteY4857" fmla="*/ 5924504 h 6367455"/>
              <a:gd name="connsiteX4858" fmla="*/ 3863060 w 6891715"/>
              <a:gd name="connsiteY4858" fmla="*/ 5935010 h 6367455"/>
              <a:gd name="connsiteX4859" fmla="*/ 3860840 w 6891715"/>
              <a:gd name="connsiteY4859" fmla="*/ 5953794 h 6367455"/>
              <a:gd name="connsiteX4860" fmla="*/ 3870353 w 6891715"/>
              <a:gd name="connsiteY4860" fmla="*/ 5967801 h 6367455"/>
              <a:gd name="connsiteX4861" fmla="*/ 3875109 w 6891715"/>
              <a:gd name="connsiteY4861" fmla="*/ 5982128 h 6367455"/>
              <a:gd name="connsiteX4862" fmla="*/ 3877011 w 6891715"/>
              <a:gd name="connsiteY4862" fmla="*/ 6000274 h 6367455"/>
              <a:gd name="connsiteX4863" fmla="*/ 3872255 w 6891715"/>
              <a:gd name="connsiteY4863" fmla="*/ 6015237 h 6367455"/>
              <a:gd name="connsiteX4864" fmla="*/ 3882719 w 6891715"/>
              <a:gd name="connsiteY4864" fmla="*/ 6024470 h 6367455"/>
              <a:gd name="connsiteX4865" fmla="*/ 3879548 w 6891715"/>
              <a:gd name="connsiteY4865" fmla="*/ 6031792 h 6367455"/>
              <a:gd name="connsiteX4866" fmla="*/ 3895402 w 6891715"/>
              <a:gd name="connsiteY4866" fmla="*/ 6043571 h 6367455"/>
              <a:gd name="connsiteX4867" fmla="*/ 3883987 w 6891715"/>
              <a:gd name="connsiteY4867" fmla="*/ 6049938 h 6367455"/>
              <a:gd name="connsiteX4868" fmla="*/ 3876377 w 6891715"/>
              <a:gd name="connsiteY4868" fmla="*/ 6034975 h 6367455"/>
              <a:gd name="connsiteX4869" fmla="*/ 3869084 w 6891715"/>
              <a:gd name="connsiteY4869" fmla="*/ 6033384 h 6367455"/>
              <a:gd name="connsiteX4870" fmla="*/ 3870987 w 6891715"/>
              <a:gd name="connsiteY4870" fmla="*/ 6043571 h 6367455"/>
              <a:gd name="connsiteX4871" fmla="*/ 3861475 w 6891715"/>
              <a:gd name="connsiteY4871" fmla="*/ 6043890 h 6367455"/>
              <a:gd name="connsiteX4872" fmla="*/ 3862743 w 6891715"/>
              <a:gd name="connsiteY4872" fmla="*/ 6038477 h 6367455"/>
              <a:gd name="connsiteX4873" fmla="*/ 3855133 w 6891715"/>
              <a:gd name="connsiteY4873" fmla="*/ 6021604 h 6367455"/>
              <a:gd name="connsiteX4874" fmla="*/ 3844352 w 6891715"/>
              <a:gd name="connsiteY4874" fmla="*/ 6001866 h 6367455"/>
              <a:gd name="connsiteX4875" fmla="*/ 3829767 w 6891715"/>
              <a:gd name="connsiteY4875" fmla="*/ 6006960 h 6367455"/>
              <a:gd name="connsiteX4876" fmla="*/ 3819303 w 6891715"/>
              <a:gd name="connsiteY4876" fmla="*/ 6033702 h 6367455"/>
              <a:gd name="connsiteX4877" fmla="*/ 3822791 w 6891715"/>
              <a:gd name="connsiteY4877" fmla="*/ 6054714 h 6367455"/>
              <a:gd name="connsiteX4878" fmla="*/ 3818352 w 6891715"/>
              <a:gd name="connsiteY4878" fmla="*/ 6048665 h 6367455"/>
              <a:gd name="connsiteX4879" fmla="*/ 3813279 w 6891715"/>
              <a:gd name="connsiteY4879" fmla="*/ 6051849 h 6367455"/>
              <a:gd name="connsiteX4880" fmla="*/ 3807889 w 6891715"/>
              <a:gd name="connsiteY4880" fmla="*/ 6038796 h 6367455"/>
              <a:gd name="connsiteX4881" fmla="*/ 3800279 w 6891715"/>
              <a:gd name="connsiteY4881" fmla="*/ 5999956 h 6367455"/>
              <a:gd name="connsiteX4882" fmla="*/ 3792669 w 6891715"/>
              <a:gd name="connsiteY4882" fmla="*/ 5995817 h 6367455"/>
              <a:gd name="connsiteX4883" fmla="*/ 3790132 w 6891715"/>
              <a:gd name="connsiteY4883" fmla="*/ 5987540 h 6367455"/>
              <a:gd name="connsiteX4884" fmla="*/ 3779986 w 6891715"/>
              <a:gd name="connsiteY4884" fmla="*/ 5986585 h 6367455"/>
              <a:gd name="connsiteX4885" fmla="*/ 3777449 w 6891715"/>
              <a:gd name="connsiteY4885" fmla="*/ 5971622 h 6367455"/>
              <a:gd name="connsiteX4886" fmla="*/ 3764132 w 6891715"/>
              <a:gd name="connsiteY4886" fmla="*/ 5978944 h 6367455"/>
              <a:gd name="connsiteX4887" fmla="*/ 3758742 w 6891715"/>
              <a:gd name="connsiteY4887" fmla="*/ 6006641 h 6367455"/>
              <a:gd name="connsiteX4888" fmla="*/ 3753351 w 6891715"/>
              <a:gd name="connsiteY4888" fmla="*/ 5998046 h 6367455"/>
              <a:gd name="connsiteX4889" fmla="*/ 3745107 w 6891715"/>
              <a:gd name="connsiteY4889" fmla="*/ 6002503 h 6367455"/>
              <a:gd name="connsiteX4890" fmla="*/ 3734327 w 6891715"/>
              <a:gd name="connsiteY4890" fmla="*/ 5982446 h 6367455"/>
              <a:gd name="connsiteX4891" fmla="*/ 3733058 w 6891715"/>
              <a:gd name="connsiteY4891" fmla="*/ 5960479 h 6367455"/>
              <a:gd name="connsiteX4892" fmla="*/ 3742571 w 6891715"/>
              <a:gd name="connsiteY4892" fmla="*/ 5949973 h 6367455"/>
              <a:gd name="connsiteX4893" fmla="*/ 3737814 w 6891715"/>
              <a:gd name="connsiteY4893" fmla="*/ 5927688 h 6367455"/>
              <a:gd name="connsiteX4894" fmla="*/ 3721961 w 6891715"/>
              <a:gd name="connsiteY4894" fmla="*/ 5903493 h 6367455"/>
              <a:gd name="connsiteX4895" fmla="*/ 3708326 w 6891715"/>
              <a:gd name="connsiteY4895" fmla="*/ 5898080 h 6367455"/>
              <a:gd name="connsiteX4896" fmla="*/ 3701985 w 6891715"/>
              <a:gd name="connsiteY4896" fmla="*/ 5903493 h 6367455"/>
              <a:gd name="connsiteX4897" fmla="*/ 3694375 w 6891715"/>
              <a:gd name="connsiteY4897" fmla="*/ 5879297 h 6367455"/>
              <a:gd name="connsiteX4898" fmla="*/ 3681692 w 6891715"/>
              <a:gd name="connsiteY4898" fmla="*/ 5876432 h 6367455"/>
              <a:gd name="connsiteX4899" fmla="*/ 3681375 w 6891715"/>
              <a:gd name="connsiteY4899" fmla="*/ 5862742 h 6367455"/>
              <a:gd name="connsiteX4900" fmla="*/ 3690887 w 6891715"/>
              <a:gd name="connsiteY4900" fmla="*/ 5862742 h 6367455"/>
              <a:gd name="connsiteX4901" fmla="*/ 3711814 w 6891715"/>
              <a:gd name="connsiteY4901" fmla="*/ 5839820 h 6367455"/>
              <a:gd name="connsiteX4902" fmla="*/ 3709595 w 6891715"/>
              <a:gd name="connsiteY4902" fmla="*/ 5824221 h 6367455"/>
              <a:gd name="connsiteX4903" fmla="*/ 3710863 w 6891715"/>
              <a:gd name="connsiteY4903" fmla="*/ 5820082 h 6367455"/>
              <a:gd name="connsiteX4904" fmla="*/ 3725448 w 6891715"/>
              <a:gd name="connsiteY4904" fmla="*/ 5835682 h 6367455"/>
              <a:gd name="connsiteX4905" fmla="*/ 3740351 w 6891715"/>
              <a:gd name="connsiteY4905" fmla="*/ 5836637 h 6367455"/>
              <a:gd name="connsiteX4906" fmla="*/ 3746693 w 6891715"/>
              <a:gd name="connsiteY4906" fmla="*/ 5826131 h 6367455"/>
              <a:gd name="connsiteX4907" fmla="*/ 3762547 w 6891715"/>
              <a:gd name="connsiteY4907" fmla="*/ 5819764 h 6367455"/>
              <a:gd name="connsiteX4908" fmla="*/ 3788230 w 6891715"/>
              <a:gd name="connsiteY4908" fmla="*/ 5838547 h 6367455"/>
              <a:gd name="connsiteX4909" fmla="*/ 3812328 w 6891715"/>
              <a:gd name="connsiteY4909" fmla="*/ 5846824 h 6367455"/>
              <a:gd name="connsiteX4910" fmla="*/ 3836426 w 6891715"/>
              <a:gd name="connsiteY4910" fmla="*/ 5846506 h 6367455"/>
              <a:gd name="connsiteX4911" fmla="*/ 3849426 w 6891715"/>
              <a:gd name="connsiteY4911" fmla="*/ 5860196 h 6367455"/>
              <a:gd name="connsiteX4912" fmla="*/ 3857036 w 6891715"/>
              <a:gd name="connsiteY4912" fmla="*/ 5860832 h 6367455"/>
              <a:gd name="connsiteX4913" fmla="*/ 3868367 w 6891715"/>
              <a:gd name="connsiteY4913" fmla="*/ 5859082 h 6367455"/>
              <a:gd name="connsiteX4914" fmla="*/ 3859493 w 6891715"/>
              <a:gd name="connsiteY4914" fmla="*/ 5854053 h 6367455"/>
              <a:gd name="connsiteX4915" fmla="*/ 3872193 w 6891715"/>
              <a:gd name="connsiteY4915" fmla="*/ 5847703 h 6367455"/>
              <a:gd name="connsiteX4916" fmla="*/ 3883940 w 6891715"/>
              <a:gd name="connsiteY4916" fmla="*/ 5850878 h 6367455"/>
              <a:gd name="connsiteX4917" fmla="*/ 3893465 w 6891715"/>
              <a:gd name="connsiteY4917" fmla="*/ 5849608 h 6367455"/>
              <a:gd name="connsiteX4918" fmla="*/ 3889020 w 6891715"/>
              <a:gd name="connsiteY4918" fmla="*/ 5840083 h 6367455"/>
              <a:gd name="connsiteX4919" fmla="*/ 3876320 w 6891715"/>
              <a:gd name="connsiteY4919" fmla="*/ 5835003 h 6367455"/>
              <a:gd name="connsiteX4920" fmla="*/ 3868065 w 6891715"/>
              <a:gd name="connsiteY4920" fmla="*/ 5837226 h 6367455"/>
              <a:gd name="connsiteX4921" fmla="*/ 3859493 w 6891715"/>
              <a:gd name="connsiteY4921" fmla="*/ 5833098 h 6367455"/>
              <a:gd name="connsiteX4922" fmla="*/ 3843618 w 6891715"/>
              <a:gd name="connsiteY4922" fmla="*/ 5815318 h 6367455"/>
              <a:gd name="connsiteX4923" fmla="*/ 3845523 w 6891715"/>
              <a:gd name="connsiteY4923" fmla="*/ 5828971 h 6367455"/>
              <a:gd name="connsiteX4924" fmla="*/ 3830918 w 6891715"/>
              <a:gd name="connsiteY4924" fmla="*/ 5828018 h 6367455"/>
              <a:gd name="connsiteX4925" fmla="*/ 3827743 w 6891715"/>
              <a:gd name="connsiteY4925" fmla="*/ 5814366 h 6367455"/>
              <a:gd name="connsiteX4926" fmla="*/ 3823298 w 6891715"/>
              <a:gd name="connsiteY4926" fmla="*/ 5817541 h 6367455"/>
              <a:gd name="connsiteX4927" fmla="*/ 3811550 w 6891715"/>
              <a:gd name="connsiteY4927" fmla="*/ 5810556 h 6367455"/>
              <a:gd name="connsiteX4928" fmla="*/ 3797898 w 6891715"/>
              <a:gd name="connsiteY4928" fmla="*/ 5817858 h 6367455"/>
              <a:gd name="connsiteX4929" fmla="*/ 3787420 w 6891715"/>
              <a:gd name="connsiteY4929" fmla="*/ 5809286 h 6367455"/>
              <a:gd name="connsiteX4930" fmla="*/ 3761703 w 6891715"/>
              <a:gd name="connsiteY4930" fmla="*/ 5813096 h 6367455"/>
              <a:gd name="connsiteX4931" fmla="*/ 3753765 w 6891715"/>
              <a:gd name="connsiteY4931" fmla="*/ 5811826 h 6367455"/>
              <a:gd name="connsiteX4932" fmla="*/ 3747415 w 6891715"/>
              <a:gd name="connsiteY4932" fmla="*/ 5811191 h 6367455"/>
              <a:gd name="connsiteX4933" fmla="*/ 3742653 w 6891715"/>
              <a:gd name="connsiteY4933" fmla="*/ 5810873 h 6367455"/>
              <a:gd name="connsiteX4934" fmla="*/ 3741383 w 6891715"/>
              <a:gd name="connsiteY4934" fmla="*/ 5811191 h 6367455"/>
              <a:gd name="connsiteX4935" fmla="*/ 3739478 w 6891715"/>
              <a:gd name="connsiteY4935" fmla="*/ 5812461 h 6367455"/>
              <a:gd name="connsiteX4936" fmla="*/ 3735985 w 6891715"/>
              <a:gd name="connsiteY4936" fmla="*/ 5815636 h 6367455"/>
              <a:gd name="connsiteX4937" fmla="*/ 3732810 w 6891715"/>
              <a:gd name="connsiteY4937" fmla="*/ 5818811 h 6367455"/>
              <a:gd name="connsiteX4938" fmla="*/ 3731223 w 6891715"/>
              <a:gd name="connsiteY4938" fmla="*/ 5820398 h 6367455"/>
              <a:gd name="connsiteX4939" fmla="*/ 3715348 w 6891715"/>
              <a:gd name="connsiteY4939" fmla="*/ 5816588 h 6367455"/>
              <a:gd name="connsiteX4940" fmla="*/ 3704553 w 6891715"/>
              <a:gd name="connsiteY4940" fmla="*/ 5800713 h 6367455"/>
              <a:gd name="connsiteX4941" fmla="*/ 3697250 w 6891715"/>
              <a:gd name="connsiteY4941" fmla="*/ 5808968 h 6367455"/>
              <a:gd name="connsiteX4942" fmla="*/ 3695345 w 6891715"/>
              <a:gd name="connsiteY4942" fmla="*/ 5816588 h 6367455"/>
              <a:gd name="connsiteX4943" fmla="*/ 3687725 w 6891715"/>
              <a:gd name="connsiteY4943" fmla="*/ 5812461 h 6367455"/>
              <a:gd name="connsiteX4944" fmla="*/ 3684550 w 6891715"/>
              <a:gd name="connsiteY4944" fmla="*/ 5801031 h 6367455"/>
              <a:gd name="connsiteX4945" fmla="*/ 3675978 w 6891715"/>
              <a:gd name="connsiteY4945" fmla="*/ 5789283 h 6367455"/>
              <a:gd name="connsiteX4946" fmla="*/ 3676930 w 6891715"/>
              <a:gd name="connsiteY4946" fmla="*/ 5779123 h 6367455"/>
              <a:gd name="connsiteX4947" fmla="*/ 3668358 w 6891715"/>
              <a:gd name="connsiteY4947" fmla="*/ 5781028 h 6367455"/>
              <a:gd name="connsiteX4948" fmla="*/ 3665183 w 6891715"/>
              <a:gd name="connsiteY4948" fmla="*/ 5764201 h 6367455"/>
              <a:gd name="connsiteX4949" fmla="*/ 3650260 w 6891715"/>
              <a:gd name="connsiteY4949" fmla="*/ 5761343 h 6367455"/>
              <a:gd name="connsiteX4950" fmla="*/ 3646133 w 6891715"/>
              <a:gd name="connsiteY4950" fmla="*/ 5750548 h 6367455"/>
              <a:gd name="connsiteX4951" fmla="*/ 3652165 w 6891715"/>
              <a:gd name="connsiteY4951" fmla="*/ 5740071 h 6367455"/>
              <a:gd name="connsiteX4952" fmla="*/ 3667088 w 6891715"/>
              <a:gd name="connsiteY4952" fmla="*/ 5735943 h 6367455"/>
              <a:gd name="connsiteX4953" fmla="*/ 3675343 w 6891715"/>
              <a:gd name="connsiteY4953" fmla="*/ 5743881 h 6367455"/>
              <a:gd name="connsiteX4954" fmla="*/ 3683915 w 6891715"/>
              <a:gd name="connsiteY4954" fmla="*/ 5747056 h 6367455"/>
              <a:gd name="connsiteX4955" fmla="*/ 3681693 w 6891715"/>
              <a:gd name="connsiteY4955" fmla="*/ 5733403 h 6367455"/>
              <a:gd name="connsiteX4956" fmla="*/ 3676613 w 6891715"/>
              <a:gd name="connsiteY4956" fmla="*/ 5727371 h 6367455"/>
              <a:gd name="connsiteX4957" fmla="*/ 3660738 w 6891715"/>
              <a:gd name="connsiteY4957" fmla="*/ 5728323 h 6367455"/>
              <a:gd name="connsiteX4958" fmla="*/ 3654388 w 6891715"/>
              <a:gd name="connsiteY4958" fmla="*/ 5720068 h 6367455"/>
              <a:gd name="connsiteX4959" fmla="*/ 3648990 w 6891715"/>
              <a:gd name="connsiteY4959" fmla="*/ 5730546 h 6367455"/>
              <a:gd name="connsiteX4960" fmla="*/ 3645815 w 6891715"/>
              <a:gd name="connsiteY4960" fmla="*/ 5739118 h 6367455"/>
              <a:gd name="connsiteX4961" fmla="*/ 3641370 w 6891715"/>
              <a:gd name="connsiteY4961" fmla="*/ 5733721 h 6367455"/>
              <a:gd name="connsiteX4962" fmla="*/ 3639465 w 6891715"/>
              <a:gd name="connsiteY4962" fmla="*/ 5722291 h 6367455"/>
              <a:gd name="connsiteX4963" fmla="*/ 3631845 w 6891715"/>
              <a:gd name="connsiteY4963" fmla="*/ 5709591 h 6367455"/>
              <a:gd name="connsiteX4964" fmla="*/ 3615018 w 6891715"/>
              <a:gd name="connsiteY4964" fmla="*/ 5708956 h 6367455"/>
              <a:gd name="connsiteX4965" fmla="*/ 3602000 w 6891715"/>
              <a:gd name="connsiteY4965" fmla="*/ 5689906 h 6367455"/>
              <a:gd name="connsiteX4966" fmla="*/ 3606128 w 6891715"/>
              <a:gd name="connsiteY4966" fmla="*/ 5683556 h 6367455"/>
              <a:gd name="connsiteX4967" fmla="*/ 3595968 w 6891715"/>
              <a:gd name="connsiteY4967" fmla="*/ 5682286 h 6367455"/>
              <a:gd name="connsiteX4968" fmla="*/ 3595015 w 6891715"/>
              <a:gd name="connsiteY4968" fmla="*/ 5666093 h 6367455"/>
              <a:gd name="connsiteX4969" fmla="*/ 3588665 w 6891715"/>
              <a:gd name="connsiteY4969" fmla="*/ 5656886 h 6367455"/>
              <a:gd name="connsiteX4970" fmla="*/ 3589618 w 6891715"/>
              <a:gd name="connsiteY4970" fmla="*/ 5650536 h 6367455"/>
              <a:gd name="connsiteX4971" fmla="*/ 3582315 w 6891715"/>
              <a:gd name="connsiteY4971" fmla="*/ 5649583 h 6367455"/>
              <a:gd name="connsiteX4972" fmla="*/ 3578188 w 6891715"/>
              <a:gd name="connsiteY4972" fmla="*/ 5641963 h 6367455"/>
              <a:gd name="connsiteX4973" fmla="*/ 3578378 w 6891715"/>
              <a:gd name="connsiteY4973" fmla="*/ 5641929 h 6367455"/>
              <a:gd name="connsiteX4974" fmla="*/ 3574656 w 6891715"/>
              <a:gd name="connsiteY4974" fmla="*/ 5639745 h 6367455"/>
              <a:gd name="connsiteX4975" fmla="*/ 3577496 w 6891715"/>
              <a:gd name="connsiteY4975" fmla="*/ 5632442 h 6367455"/>
              <a:gd name="connsiteX4976" fmla="*/ 3571816 w 6891715"/>
              <a:gd name="connsiteY4976" fmla="*/ 5618155 h 6367455"/>
              <a:gd name="connsiteX4977" fmla="*/ 3557613 w 6891715"/>
              <a:gd name="connsiteY4977" fmla="*/ 5606090 h 6367455"/>
              <a:gd name="connsiteX4978" fmla="*/ 3537414 w 6891715"/>
              <a:gd name="connsiteY4978" fmla="*/ 5597200 h 6367455"/>
              <a:gd name="connsiteX4979" fmla="*/ 3526999 w 6891715"/>
              <a:gd name="connsiteY4979" fmla="*/ 5579420 h 6367455"/>
              <a:gd name="connsiteX4980" fmla="*/ 3525737 w 6891715"/>
              <a:gd name="connsiteY4980" fmla="*/ 5573387 h 6367455"/>
              <a:gd name="connsiteX4981" fmla="*/ 3515006 w 6891715"/>
              <a:gd name="connsiteY4981" fmla="*/ 5557830 h 6367455"/>
              <a:gd name="connsiteX4982" fmla="*/ 3517847 w 6891715"/>
              <a:gd name="connsiteY4982" fmla="*/ 5553067 h 6367455"/>
              <a:gd name="connsiteX4983" fmla="*/ 3527946 w 6891715"/>
              <a:gd name="connsiteY4983" fmla="*/ 5560052 h 6367455"/>
              <a:gd name="connsiteX4984" fmla="*/ 3526684 w 6891715"/>
              <a:gd name="connsiteY4984" fmla="*/ 5550845 h 6367455"/>
              <a:gd name="connsiteX4985" fmla="*/ 3527315 w 6891715"/>
              <a:gd name="connsiteY4985" fmla="*/ 5546717 h 6367455"/>
              <a:gd name="connsiteX4986" fmla="*/ 3520372 w 6891715"/>
              <a:gd name="connsiteY4986" fmla="*/ 5543860 h 6367455"/>
              <a:gd name="connsiteX4987" fmla="*/ 3514691 w 6891715"/>
              <a:gd name="connsiteY4987" fmla="*/ 5534970 h 6367455"/>
              <a:gd name="connsiteX4988" fmla="*/ 3514691 w 6891715"/>
              <a:gd name="connsiteY4988" fmla="*/ 5523540 h 6367455"/>
              <a:gd name="connsiteX4989" fmla="*/ 3522581 w 6891715"/>
              <a:gd name="connsiteY4989" fmla="*/ 5513062 h 6367455"/>
              <a:gd name="connsiteX4990" fmla="*/ 3527946 w 6891715"/>
              <a:gd name="connsiteY4990" fmla="*/ 5504490 h 6367455"/>
              <a:gd name="connsiteX4991" fmla="*/ 3529840 w 6891715"/>
              <a:gd name="connsiteY4991" fmla="*/ 5490202 h 6367455"/>
              <a:gd name="connsiteX4992" fmla="*/ 3531418 w 6891715"/>
              <a:gd name="connsiteY4992" fmla="*/ 5480995 h 6367455"/>
              <a:gd name="connsiteX4993" fmla="*/ 3523843 w 6891715"/>
              <a:gd name="connsiteY4993" fmla="*/ 5473057 h 6367455"/>
              <a:gd name="connsiteX4994" fmla="*/ 3532365 w 6891715"/>
              <a:gd name="connsiteY4994" fmla="*/ 5464485 h 6367455"/>
              <a:gd name="connsiteX4995" fmla="*/ 3526053 w 6891715"/>
              <a:gd name="connsiteY4995" fmla="*/ 5451784 h 6367455"/>
              <a:gd name="connsiteX4996" fmla="*/ 3523212 w 6891715"/>
              <a:gd name="connsiteY4996" fmla="*/ 5445434 h 6367455"/>
              <a:gd name="connsiteX4997" fmla="*/ 3529524 w 6891715"/>
              <a:gd name="connsiteY4997" fmla="*/ 5441307 h 6367455"/>
              <a:gd name="connsiteX4998" fmla="*/ 3524159 w 6891715"/>
              <a:gd name="connsiteY4998" fmla="*/ 5427337 h 6367455"/>
              <a:gd name="connsiteX4999" fmla="*/ 3527946 w 6891715"/>
              <a:gd name="connsiteY4999" fmla="*/ 5420352 h 6367455"/>
              <a:gd name="connsiteX5000" fmla="*/ 3540570 w 6891715"/>
              <a:gd name="connsiteY5000" fmla="*/ 5404794 h 6367455"/>
              <a:gd name="connsiteX5001" fmla="*/ 3535836 w 6891715"/>
              <a:gd name="connsiteY5001" fmla="*/ 5397809 h 6367455"/>
              <a:gd name="connsiteX5002" fmla="*/ 3526053 w 6891715"/>
              <a:gd name="connsiteY5002" fmla="*/ 5394952 h 6367455"/>
              <a:gd name="connsiteX5003" fmla="*/ 3525643 w 6891715"/>
              <a:gd name="connsiteY5003" fmla="*/ 5394317 h 6367455"/>
              <a:gd name="connsiteX5004" fmla="*/ 3516101 w 6891715"/>
              <a:gd name="connsiteY5004" fmla="*/ 5394317 h 6367455"/>
              <a:gd name="connsiteX5005" fmla="*/ 3512284 w 6891715"/>
              <a:gd name="connsiteY5005" fmla="*/ 5386716 h 6367455"/>
              <a:gd name="connsiteX5006" fmla="*/ 3510694 w 6891715"/>
              <a:gd name="connsiteY5006" fmla="*/ 5374048 h 6367455"/>
              <a:gd name="connsiteX5007" fmla="*/ 3492882 w 6891715"/>
              <a:gd name="connsiteY5007" fmla="*/ 5352511 h 6367455"/>
              <a:gd name="connsiteX5008" fmla="*/ 3469663 w 6891715"/>
              <a:gd name="connsiteY5008" fmla="*/ 5340159 h 6367455"/>
              <a:gd name="connsiteX5009" fmla="*/ 3460121 w 6891715"/>
              <a:gd name="connsiteY5009" fmla="*/ 5329707 h 6367455"/>
              <a:gd name="connsiteX5010" fmla="*/ 3445809 w 6891715"/>
              <a:gd name="connsiteY5010" fmla="*/ 5327807 h 6367455"/>
              <a:gd name="connsiteX5011" fmla="*/ 3441674 w 6891715"/>
              <a:gd name="connsiteY5011" fmla="*/ 5318622 h 6367455"/>
              <a:gd name="connsiteX5012" fmla="*/ 3448671 w 6891715"/>
              <a:gd name="connsiteY5012" fmla="*/ 5320839 h 6367455"/>
              <a:gd name="connsiteX5013" fmla="*/ 3454396 w 6891715"/>
              <a:gd name="connsiteY5013" fmla="*/ 5318939 h 6367455"/>
              <a:gd name="connsiteX5014" fmla="*/ 3455032 w 6891715"/>
              <a:gd name="connsiteY5014" fmla="*/ 5310071 h 6367455"/>
              <a:gd name="connsiteX5015" fmla="*/ 3445596 w 6891715"/>
              <a:gd name="connsiteY5015" fmla="*/ 5305079 h 6367455"/>
              <a:gd name="connsiteX5016" fmla="*/ 3448013 w 6891715"/>
              <a:gd name="connsiteY5016" fmla="*/ 5314939 h 6367455"/>
              <a:gd name="connsiteX5017" fmla="*/ 3441636 w 6891715"/>
              <a:gd name="connsiteY5017" fmla="*/ 5312732 h 6367455"/>
              <a:gd name="connsiteX5018" fmla="*/ 3436217 w 6891715"/>
              <a:gd name="connsiteY5018" fmla="*/ 5308949 h 6367455"/>
              <a:gd name="connsiteX5019" fmla="*/ 3431434 w 6891715"/>
              <a:gd name="connsiteY5019" fmla="*/ 5305166 h 6367455"/>
              <a:gd name="connsiteX5020" fmla="*/ 3427927 w 6891715"/>
              <a:gd name="connsiteY5020" fmla="*/ 5302014 h 6367455"/>
              <a:gd name="connsiteX5021" fmla="*/ 3425696 w 6891715"/>
              <a:gd name="connsiteY5021" fmla="*/ 5298861 h 6367455"/>
              <a:gd name="connsiteX5022" fmla="*/ 3423145 w 6891715"/>
              <a:gd name="connsiteY5022" fmla="*/ 5296654 h 6367455"/>
              <a:gd name="connsiteX5023" fmla="*/ 3420913 w 6891715"/>
              <a:gd name="connsiteY5023" fmla="*/ 5295078 h 6367455"/>
              <a:gd name="connsiteX5024" fmla="*/ 3393814 w 6891715"/>
              <a:gd name="connsiteY5024" fmla="*/ 5279000 h 6367455"/>
              <a:gd name="connsiteX5025" fmla="*/ 3380105 w 6891715"/>
              <a:gd name="connsiteY5025" fmla="*/ 5263238 h 6367455"/>
              <a:gd name="connsiteX5026" fmla="*/ 3365758 w 6891715"/>
              <a:gd name="connsiteY5026" fmla="*/ 5256303 h 6367455"/>
              <a:gd name="connsiteX5027" fmla="*/ 3371178 w 6891715"/>
              <a:gd name="connsiteY5027" fmla="*/ 5268913 h 6367455"/>
              <a:gd name="connsiteX5028" fmla="*/ 3355875 w 6891715"/>
              <a:gd name="connsiteY5028" fmla="*/ 5258509 h 6367455"/>
              <a:gd name="connsiteX5029" fmla="*/ 3332601 w 6891715"/>
              <a:gd name="connsiteY5029" fmla="*/ 5247476 h 6367455"/>
              <a:gd name="connsiteX5030" fmla="*/ 3320486 w 6891715"/>
              <a:gd name="connsiteY5030" fmla="*/ 5245269 h 6367455"/>
              <a:gd name="connsiteX5031" fmla="*/ 3301995 w 6891715"/>
              <a:gd name="connsiteY5031" fmla="*/ 5240855 h 6367455"/>
              <a:gd name="connsiteX5032" fmla="*/ 3294025 w 6891715"/>
              <a:gd name="connsiteY5032" fmla="*/ 5229506 h 6367455"/>
              <a:gd name="connsiteX5033" fmla="*/ 3321124 w 6891715"/>
              <a:gd name="connsiteY5033" fmla="*/ 5232974 h 6367455"/>
              <a:gd name="connsiteX5034" fmla="*/ 3333877 w 6891715"/>
              <a:gd name="connsiteY5034" fmla="*/ 5237072 h 6367455"/>
              <a:gd name="connsiteX5035" fmla="*/ 3352368 w 6891715"/>
              <a:gd name="connsiteY5035" fmla="*/ 5241171 h 6367455"/>
              <a:gd name="connsiteX5036" fmla="*/ 3357469 w 6891715"/>
              <a:gd name="connsiteY5036" fmla="*/ 5244954 h 6367455"/>
              <a:gd name="connsiteX5037" fmla="*/ 3355237 w 6891715"/>
              <a:gd name="connsiteY5037" fmla="*/ 5235496 h 6367455"/>
              <a:gd name="connsiteX5038" fmla="*/ 3357761 w 6891715"/>
              <a:gd name="connsiteY5038" fmla="*/ 5233854 h 6367455"/>
              <a:gd name="connsiteX5039" fmla="*/ 3374251 w 6891715"/>
              <a:gd name="connsiteY5039" fmla="*/ 5226890 h 6367455"/>
              <a:gd name="connsiteX5040" fmla="*/ 3376538 w 6891715"/>
              <a:gd name="connsiteY5040" fmla="*/ 5226649 h 6367455"/>
              <a:gd name="connsiteX5041" fmla="*/ 3376390 w 6891715"/>
              <a:gd name="connsiteY5041" fmla="*/ 5225986 h 6367455"/>
              <a:gd name="connsiteX5042" fmla="*/ 3374251 w 6891715"/>
              <a:gd name="connsiteY5042" fmla="*/ 5226890 h 6367455"/>
              <a:gd name="connsiteX5043" fmla="*/ 3367352 w 6891715"/>
              <a:gd name="connsiteY5043" fmla="*/ 5227615 h 6367455"/>
              <a:gd name="connsiteX5044" fmla="*/ 3357761 w 6891715"/>
              <a:gd name="connsiteY5044" fmla="*/ 5233854 h 6367455"/>
              <a:gd name="connsiteX5045" fmla="*/ 3355306 w 6891715"/>
              <a:gd name="connsiteY5045" fmla="*/ 5234891 h 6367455"/>
              <a:gd name="connsiteX5046" fmla="*/ 3346733 w 6891715"/>
              <a:gd name="connsiteY5046" fmla="*/ 5230124 h 6367455"/>
              <a:gd name="connsiteX5047" fmla="*/ 3354671 w 6891715"/>
              <a:gd name="connsiteY5047" fmla="*/ 5222815 h 6367455"/>
              <a:gd name="connsiteX5048" fmla="*/ 3358798 w 6891715"/>
              <a:gd name="connsiteY5048" fmla="*/ 5218366 h 6367455"/>
              <a:gd name="connsiteX5049" fmla="*/ 3358436 w 6891715"/>
              <a:gd name="connsiteY5049" fmla="*/ 5217784 h 6367455"/>
              <a:gd name="connsiteX5050" fmla="*/ 3354315 w 6891715"/>
              <a:gd name="connsiteY5050" fmla="*/ 5222229 h 6367455"/>
              <a:gd name="connsiteX5051" fmla="*/ 3340052 w 6891715"/>
              <a:gd name="connsiteY5051" fmla="*/ 5224452 h 6367455"/>
              <a:gd name="connsiteX5052" fmla="*/ 3327374 w 6891715"/>
              <a:gd name="connsiteY5052" fmla="*/ 5222547 h 6367455"/>
              <a:gd name="connsiteX5053" fmla="*/ 3291558 w 6891715"/>
              <a:gd name="connsiteY5053" fmla="*/ 5197464 h 6367455"/>
              <a:gd name="connsiteX5054" fmla="*/ 3284585 w 6891715"/>
              <a:gd name="connsiteY5054" fmla="*/ 5183177 h 6367455"/>
              <a:gd name="connsiteX5055" fmla="*/ 3262715 w 6891715"/>
              <a:gd name="connsiteY5055" fmla="*/ 5167619 h 6367455"/>
              <a:gd name="connsiteX5056" fmla="*/ 3236724 w 6891715"/>
              <a:gd name="connsiteY5056" fmla="*/ 5163492 h 6367455"/>
              <a:gd name="connsiteX5057" fmla="*/ 3223095 w 6891715"/>
              <a:gd name="connsiteY5057" fmla="*/ 5169842 h 6367455"/>
              <a:gd name="connsiteX5058" fmla="*/ 3197105 w 6891715"/>
              <a:gd name="connsiteY5058" fmla="*/ 5168889 h 6367455"/>
              <a:gd name="connsiteX5059" fmla="*/ 3185694 w 6891715"/>
              <a:gd name="connsiteY5059" fmla="*/ 5151744 h 6367455"/>
              <a:gd name="connsiteX5060" fmla="*/ 3187913 w 6891715"/>
              <a:gd name="connsiteY5060" fmla="*/ 5144442 h 6367455"/>
              <a:gd name="connsiteX5061" fmla="*/ 3160338 w 6891715"/>
              <a:gd name="connsiteY5061" fmla="*/ 5123804 h 6367455"/>
              <a:gd name="connsiteX5062" fmla="*/ 3116598 w 6891715"/>
              <a:gd name="connsiteY5062" fmla="*/ 5068242 h 6367455"/>
              <a:gd name="connsiteX5063" fmla="*/ 3116281 w 6891715"/>
              <a:gd name="connsiteY5063" fmla="*/ 5063797 h 6367455"/>
              <a:gd name="connsiteX5064" fmla="*/ 3125790 w 6891715"/>
              <a:gd name="connsiteY5064" fmla="*/ 5065067 h 6367455"/>
              <a:gd name="connsiteX5065" fmla="*/ 3132129 w 6891715"/>
              <a:gd name="connsiteY5065" fmla="*/ 5063797 h 6367455"/>
              <a:gd name="connsiteX5066" fmla="*/ 3125790 w 6891715"/>
              <a:gd name="connsiteY5066" fmla="*/ 5056494 h 6367455"/>
              <a:gd name="connsiteX5067" fmla="*/ 3125790 w 6891715"/>
              <a:gd name="connsiteY5067" fmla="*/ 5052049 h 6367455"/>
              <a:gd name="connsiteX5068" fmla="*/ 3141637 w 6891715"/>
              <a:gd name="connsiteY5068" fmla="*/ 5060622 h 6367455"/>
              <a:gd name="connsiteX5069" fmla="*/ 3152097 w 6891715"/>
              <a:gd name="connsiteY5069" fmla="*/ 5071099 h 6367455"/>
              <a:gd name="connsiteX5070" fmla="*/ 3154316 w 6891715"/>
              <a:gd name="connsiteY5070" fmla="*/ 5061257 h 6367455"/>
              <a:gd name="connsiteX5071" fmla="*/ 3144807 w 6891715"/>
              <a:gd name="connsiteY5071" fmla="*/ 5059669 h 6367455"/>
              <a:gd name="connsiteX5072" fmla="*/ 3123571 w 6891715"/>
              <a:gd name="connsiteY5072" fmla="*/ 5040937 h 6367455"/>
              <a:gd name="connsiteX5073" fmla="*/ 3111844 w 6891715"/>
              <a:gd name="connsiteY5073" fmla="*/ 5026014 h 6367455"/>
              <a:gd name="connsiteX5074" fmla="*/ 3105187 w 6891715"/>
              <a:gd name="connsiteY5074" fmla="*/ 5012679 h 6367455"/>
              <a:gd name="connsiteX5075" fmla="*/ 3100750 w 6891715"/>
              <a:gd name="connsiteY5075" fmla="*/ 4980612 h 6367455"/>
              <a:gd name="connsiteX5076" fmla="*/ 3093143 w 6891715"/>
              <a:gd name="connsiteY5076" fmla="*/ 4963149 h 6367455"/>
              <a:gd name="connsiteX5077" fmla="*/ 3070005 w 6891715"/>
              <a:gd name="connsiteY5077" fmla="*/ 4933621 h 6367455"/>
              <a:gd name="connsiteX5078" fmla="*/ 3053524 w 6891715"/>
              <a:gd name="connsiteY5078" fmla="*/ 4927589 h 6367455"/>
              <a:gd name="connsiteX5079" fmla="*/ 3045283 w 6891715"/>
              <a:gd name="connsiteY5079" fmla="*/ 4918064 h 6367455"/>
              <a:gd name="connsiteX5080" fmla="*/ 3030703 w 6891715"/>
              <a:gd name="connsiteY5080" fmla="*/ 4921239 h 6367455"/>
              <a:gd name="connsiteX5081" fmla="*/ 3025314 w 6891715"/>
              <a:gd name="connsiteY5081" fmla="*/ 4945686 h 6367455"/>
              <a:gd name="connsiteX5082" fmla="*/ 3027850 w 6891715"/>
              <a:gd name="connsiteY5082" fmla="*/ 4958386 h 6367455"/>
              <a:gd name="connsiteX5083" fmla="*/ 3018341 w 6891715"/>
              <a:gd name="connsiteY5083" fmla="*/ 4971086 h 6367455"/>
              <a:gd name="connsiteX5084" fmla="*/ 3016123 w 6891715"/>
              <a:gd name="connsiteY5084" fmla="*/ 4966006 h 6367455"/>
              <a:gd name="connsiteX5085" fmla="*/ 3012953 w 6891715"/>
              <a:gd name="connsiteY5085" fmla="*/ 4975531 h 6367455"/>
              <a:gd name="connsiteX5086" fmla="*/ 3006931 w 6891715"/>
              <a:gd name="connsiteY5086" fmla="*/ 4990137 h 6367455"/>
              <a:gd name="connsiteX5087" fmla="*/ 3005980 w 6891715"/>
              <a:gd name="connsiteY5087" fmla="*/ 4995217 h 6367455"/>
              <a:gd name="connsiteX5088" fmla="*/ 2992351 w 6891715"/>
              <a:gd name="connsiteY5088" fmla="*/ 4986962 h 6367455"/>
              <a:gd name="connsiteX5089" fmla="*/ 2988547 w 6891715"/>
              <a:gd name="connsiteY5089" fmla="*/ 4967276 h 6367455"/>
              <a:gd name="connsiteX5090" fmla="*/ 2977137 w 6891715"/>
              <a:gd name="connsiteY5090" fmla="*/ 4958704 h 6367455"/>
              <a:gd name="connsiteX5091" fmla="*/ 2971749 w 6891715"/>
              <a:gd name="connsiteY5091" fmla="*/ 4946004 h 6367455"/>
              <a:gd name="connsiteX5092" fmla="*/ 2974601 w 6891715"/>
              <a:gd name="connsiteY5092" fmla="*/ 4927271 h 6367455"/>
              <a:gd name="connsiteX5093" fmla="*/ 2963825 w 6891715"/>
              <a:gd name="connsiteY5093" fmla="*/ 4910444 h 6367455"/>
              <a:gd name="connsiteX5094" fmla="*/ 2963825 w 6891715"/>
              <a:gd name="connsiteY5094" fmla="*/ 4899649 h 6367455"/>
              <a:gd name="connsiteX5095" fmla="*/ 2976186 w 6891715"/>
              <a:gd name="connsiteY5095" fmla="*/ 4893299 h 6367455"/>
              <a:gd name="connsiteX5096" fmla="*/ 2976672 w 6891715"/>
              <a:gd name="connsiteY5096" fmla="*/ 4893377 h 6367455"/>
              <a:gd name="connsiteX5097" fmla="*/ 2981824 w 6891715"/>
              <a:gd name="connsiteY5097" fmla="*/ 4881196 h 6367455"/>
              <a:gd name="connsiteX5098" fmla="*/ 2977710 w 6891715"/>
              <a:gd name="connsiteY5098" fmla="*/ 4874199 h 6367455"/>
              <a:gd name="connsiteX5099" fmla="*/ 2986888 w 6891715"/>
              <a:gd name="connsiteY5099" fmla="*/ 4875471 h 6367455"/>
              <a:gd name="connsiteX5100" fmla="*/ 2990656 w 6891715"/>
              <a:gd name="connsiteY5100" fmla="*/ 4865568 h 6367455"/>
              <a:gd name="connsiteX5101" fmla="*/ 2977241 w 6891715"/>
              <a:gd name="connsiteY5101" fmla="*/ 4873821 h 6367455"/>
              <a:gd name="connsiteX5102" fmla="*/ 2960110 w 6891715"/>
              <a:gd name="connsiteY5102" fmla="*/ 4867464 h 6367455"/>
              <a:gd name="connsiteX5103" fmla="*/ 2943297 w 6891715"/>
              <a:gd name="connsiteY5103" fmla="*/ 4876364 h 6367455"/>
              <a:gd name="connsiteX5104" fmla="*/ 2927436 w 6891715"/>
              <a:gd name="connsiteY5104" fmla="*/ 4870960 h 6367455"/>
              <a:gd name="connsiteX5105" fmla="*/ 2894761 w 6891715"/>
              <a:gd name="connsiteY5105" fmla="*/ 4889077 h 6367455"/>
              <a:gd name="connsiteX5106" fmla="*/ 2863038 w 6891715"/>
              <a:gd name="connsiteY5106" fmla="*/ 4899884 h 6367455"/>
              <a:gd name="connsiteX5107" fmla="*/ 2852887 w 6891715"/>
              <a:gd name="connsiteY5107" fmla="*/ 4901155 h 6367455"/>
              <a:gd name="connsiteX5108" fmla="*/ 2843053 w 6891715"/>
              <a:gd name="connsiteY5108" fmla="*/ 4922132 h 6367455"/>
              <a:gd name="connsiteX5109" fmla="*/ 2844639 w 6891715"/>
              <a:gd name="connsiteY5109" fmla="*/ 4939296 h 6367455"/>
              <a:gd name="connsiteX5110" fmla="*/ 2862721 w 6891715"/>
              <a:gd name="connsiteY5110" fmla="*/ 4962180 h 6367455"/>
              <a:gd name="connsiteX5111" fmla="*/ 2862721 w 6891715"/>
              <a:gd name="connsiteY5111" fmla="*/ 4977118 h 6367455"/>
              <a:gd name="connsiteX5112" fmla="*/ 2850349 w 6891715"/>
              <a:gd name="connsiteY5112" fmla="*/ 4994282 h 6367455"/>
              <a:gd name="connsiteX5113" fmla="*/ 2849397 w 6891715"/>
              <a:gd name="connsiteY5113" fmla="*/ 5023523 h 6367455"/>
              <a:gd name="connsiteX5114" fmla="*/ 2857011 w 6891715"/>
              <a:gd name="connsiteY5114" fmla="*/ 5056260 h 6367455"/>
              <a:gd name="connsiteX5115" fmla="*/ 2892223 w 6891715"/>
              <a:gd name="connsiteY5115" fmla="*/ 5094718 h 6367455"/>
              <a:gd name="connsiteX5116" fmla="*/ 2944566 w 6891715"/>
              <a:gd name="connsiteY5116" fmla="*/ 5138580 h 6367455"/>
              <a:gd name="connsiteX5117" fmla="*/ 2977558 w 6891715"/>
              <a:gd name="connsiteY5117" fmla="*/ 5157332 h 6367455"/>
              <a:gd name="connsiteX5118" fmla="*/ 3003571 w 6891715"/>
              <a:gd name="connsiteY5118" fmla="*/ 5234249 h 6367455"/>
              <a:gd name="connsiteX5119" fmla="*/ 3036880 w 6891715"/>
              <a:gd name="connsiteY5119" fmla="*/ 5295274 h 6367455"/>
              <a:gd name="connsiteX5120" fmla="*/ 3070189 w 6891715"/>
              <a:gd name="connsiteY5120" fmla="*/ 5330554 h 6367455"/>
              <a:gd name="connsiteX5121" fmla="*/ 3108256 w 6891715"/>
              <a:gd name="connsiteY5121" fmla="*/ 5352485 h 6367455"/>
              <a:gd name="connsiteX5122" fmla="*/ 3135855 w 6891715"/>
              <a:gd name="connsiteY5122" fmla="*/ 5374416 h 6367455"/>
              <a:gd name="connsiteX5123" fmla="*/ 3163454 w 6891715"/>
              <a:gd name="connsiteY5123" fmla="*/ 5357252 h 6367455"/>
              <a:gd name="connsiteX5124" fmla="*/ 3164406 w 6891715"/>
              <a:gd name="connsiteY5124" fmla="*/ 5364563 h 6367455"/>
              <a:gd name="connsiteX5125" fmla="*/ 3172019 w 6891715"/>
              <a:gd name="connsiteY5125" fmla="*/ 5366787 h 6367455"/>
              <a:gd name="connsiteX5126" fmla="*/ 3176778 w 6891715"/>
              <a:gd name="connsiteY5126" fmla="*/ 5355981 h 6367455"/>
              <a:gd name="connsiteX5127" fmla="*/ 3188515 w 6891715"/>
              <a:gd name="connsiteY5127" fmla="*/ 5351849 h 6367455"/>
              <a:gd name="connsiteX5128" fmla="*/ 3200252 w 6891715"/>
              <a:gd name="connsiteY5128" fmla="*/ 5351531 h 6367455"/>
              <a:gd name="connsiteX5129" fmla="*/ 3213259 w 6891715"/>
              <a:gd name="connsiteY5129" fmla="*/ 5373780 h 6367455"/>
              <a:gd name="connsiteX5130" fmla="*/ 3204694 w 6891715"/>
              <a:gd name="connsiteY5130" fmla="*/ 5384269 h 6367455"/>
              <a:gd name="connsiteX5131" fmla="*/ 3194225 w 6891715"/>
              <a:gd name="connsiteY5131" fmla="*/ 5398253 h 6367455"/>
              <a:gd name="connsiteX5132" fmla="*/ 3192322 w 6891715"/>
              <a:gd name="connsiteY5132" fmla="*/ 5409696 h 6367455"/>
              <a:gd name="connsiteX5133" fmla="*/ 3203108 w 6891715"/>
              <a:gd name="connsiteY5133" fmla="*/ 5431944 h 6367455"/>
              <a:gd name="connsiteX5134" fmla="*/ 3222141 w 6891715"/>
              <a:gd name="connsiteY5134" fmla="*/ 5436712 h 6367455"/>
              <a:gd name="connsiteX5135" fmla="*/ 3271946 w 6891715"/>
              <a:gd name="connsiteY5135" fmla="*/ 5456418 h 6367455"/>
              <a:gd name="connsiteX5136" fmla="*/ 3322703 w 6891715"/>
              <a:gd name="connsiteY5136" fmla="*/ 5478349 h 6367455"/>
              <a:gd name="connsiteX5137" fmla="*/ 3357281 w 6891715"/>
              <a:gd name="connsiteY5137" fmla="*/ 5513629 h 6367455"/>
              <a:gd name="connsiteX5138" fmla="*/ 3391224 w 6891715"/>
              <a:gd name="connsiteY5138" fmla="*/ 5526024 h 6367455"/>
              <a:gd name="connsiteX5139" fmla="*/ 3404865 w 6891715"/>
              <a:gd name="connsiteY5139" fmla="*/ 5541598 h 6367455"/>
              <a:gd name="connsiteX5140" fmla="*/ 3429609 w 6891715"/>
              <a:gd name="connsiteY5140" fmla="*/ 5562576 h 6367455"/>
              <a:gd name="connsiteX5141" fmla="*/ 3443250 w 6891715"/>
              <a:gd name="connsiteY5141" fmla="*/ 5581646 h 6367455"/>
              <a:gd name="connsiteX5142" fmla="*/ 3435319 w 6891715"/>
              <a:gd name="connsiteY5142" fmla="*/ 5601352 h 6367455"/>
              <a:gd name="connsiteX5143" fmla="*/ 3429926 w 6891715"/>
              <a:gd name="connsiteY5143" fmla="*/ 5619469 h 6367455"/>
              <a:gd name="connsiteX5144" fmla="*/ 3396934 w 6891715"/>
              <a:gd name="connsiteY5144" fmla="*/ 5603894 h 6367455"/>
              <a:gd name="connsiteX5145" fmla="*/ 3382976 w 6891715"/>
              <a:gd name="connsiteY5145" fmla="*/ 5572429 h 6367455"/>
              <a:gd name="connsiteX5146" fmla="*/ 3329999 w 6891715"/>
              <a:gd name="connsiteY5146" fmla="*/ 5563529 h 6367455"/>
              <a:gd name="connsiteX5147" fmla="*/ 3328730 w 6891715"/>
              <a:gd name="connsiteY5147" fmla="*/ 5550816 h 6367455"/>
              <a:gd name="connsiteX5148" fmla="*/ 3336344 w 6891715"/>
              <a:gd name="connsiteY5148" fmla="*/ 5546684 h 6367455"/>
              <a:gd name="connsiteX5149" fmla="*/ 3325558 w 6891715"/>
              <a:gd name="connsiteY5149" fmla="*/ 5541280 h 6367455"/>
              <a:gd name="connsiteX5150" fmla="*/ 3285270 w 6891715"/>
              <a:gd name="connsiteY5150" fmla="*/ 5547955 h 6367455"/>
              <a:gd name="connsiteX5151" fmla="*/ 3262429 w 6891715"/>
              <a:gd name="connsiteY5151" fmla="*/ 5574653 h 6367455"/>
              <a:gd name="connsiteX5152" fmla="*/ 3270043 w 6891715"/>
              <a:gd name="connsiteY5152" fmla="*/ 5591499 h 6367455"/>
              <a:gd name="connsiteX5153" fmla="*/ 3249423 w 6891715"/>
              <a:gd name="connsiteY5153" fmla="*/ 5626779 h 6367455"/>
              <a:gd name="connsiteX5154" fmla="*/ 3268457 w 6891715"/>
              <a:gd name="connsiteY5154" fmla="*/ 5643306 h 6367455"/>
              <a:gd name="connsiteX5155" fmla="*/ 3299228 w 6891715"/>
              <a:gd name="connsiteY5155" fmla="*/ 5662059 h 6367455"/>
              <a:gd name="connsiteX5156" fmla="*/ 3308110 w 6891715"/>
              <a:gd name="connsiteY5156" fmla="*/ 5681765 h 6367455"/>
              <a:gd name="connsiteX5157" fmla="*/ 3314455 w 6891715"/>
              <a:gd name="connsiteY5157" fmla="*/ 5708145 h 6367455"/>
              <a:gd name="connsiteX5158" fmla="*/ 3313820 w 6891715"/>
              <a:gd name="connsiteY5158" fmla="*/ 5724991 h 6367455"/>
              <a:gd name="connsiteX5159" fmla="*/ 3292566 w 6891715"/>
              <a:gd name="connsiteY5159" fmla="*/ 5728487 h 6367455"/>
              <a:gd name="connsiteX5160" fmla="*/ 3262112 w 6891715"/>
              <a:gd name="connsiteY5160" fmla="*/ 5744697 h 6367455"/>
              <a:gd name="connsiteX5161" fmla="*/ 3263064 w 6891715"/>
              <a:gd name="connsiteY5161" fmla="*/ 5768534 h 6367455"/>
              <a:gd name="connsiteX5162" fmla="*/ 3262429 w 6891715"/>
              <a:gd name="connsiteY5162" fmla="*/ 5799365 h 6367455"/>
              <a:gd name="connsiteX5163" fmla="*/ 3221824 w 6891715"/>
              <a:gd name="connsiteY5163" fmla="*/ 5842909 h 6367455"/>
              <a:gd name="connsiteX5164" fmla="*/ 3205963 w 6891715"/>
              <a:gd name="connsiteY5164" fmla="*/ 5867382 h 6367455"/>
              <a:gd name="connsiteX5165" fmla="*/ 3189149 w 6891715"/>
              <a:gd name="connsiteY5165" fmla="*/ 5873739 h 6367455"/>
              <a:gd name="connsiteX5166" fmla="*/ 3175509 w 6891715"/>
              <a:gd name="connsiteY5166" fmla="*/ 5861343 h 6367455"/>
              <a:gd name="connsiteX5167" fmla="*/ 3164406 w 6891715"/>
              <a:gd name="connsiteY5167" fmla="*/ 5830831 h 6367455"/>
              <a:gd name="connsiteX5168" fmla="*/ 3164406 w 6891715"/>
              <a:gd name="connsiteY5168" fmla="*/ 5821296 h 6367455"/>
              <a:gd name="connsiteX5169" fmla="*/ 3185343 w 6891715"/>
              <a:gd name="connsiteY5169" fmla="*/ 5813985 h 6367455"/>
              <a:gd name="connsiteX5170" fmla="*/ 3192639 w 6891715"/>
              <a:gd name="connsiteY5170" fmla="*/ 5799047 h 6367455"/>
              <a:gd name="connsiteX5171" fmla="*/ 3182805 w 6891715"/>
              <a:gd name="connsiteY5171" fmla="*/ 5784109 h 6367455"/>
              <a:gd name="connsiteX5172" fmla="*/ 3187246 w 6891715"/>
              <a:gd name="connsiteY5172" fmla="*/ 5774573 h 6367455"/>
              <a:gd name="connsiteX5173" fmla="*/ 3204059 w 6891715"/>
              <a:gd name="connsiteY5173" fmla="*/ 5767263 h 6367455"/>
              <a:gd name="connsiteX5174" fmla="*/ 3218017 w 6891715"/>
              <a:gd name="connsiteY5174" fmla="*/ 5761860 h 6367455"/>
              <a:gd name="connsiteX5175" fmla="*/ 3220555 w 6891715"/>
              <a:gd name="connsiteY5175" fmla="*/ 5742790 h 6367455"/>
              <a:gd name="connsiteX5176" fmla="*/ 3219603 w 6891715"/>
              <a:gd name="connsiteY5176" fmla="*/ 5728805 h 6367455"/>
              <a:gd name="connsiteX5177" fmla="*/ 3207549 w 6891715"/>
              <a:gd name="connsiteY5177" fmla="*/ 5710052 h 6367455"/>
              <a:gd name="connsiteX5178" fmla="*/ 3188198 w 6891715"/>
              <a:gd name="connsiteY5178" fmla="*/ 5667144 h 6367455"/>
              <a:gd name="connsiteX5179" fmla="*/ 3177095 w 6891715"/>
              <a:gd name="connsiteY5179" fmla="*/ 5628050 h 6367455"/>
              <a:gd name="connsiteX5180" fmla="*/ 3159330 w 6891715"/>
              <a:gd name="connsiteY5180" fmla="*/ 5606119 h 6367455"/>
              <a:gd name="connsiteX5181" fmla="*/ 3131731 w 6891715"/>
              <a:gd name="connsiteY5181" fmla="*/ 5611840 h 6367455"/>
              <a:gd name="connsiteX5182" fmla="*/ 3108256 w 6891715"/>
              <a:gd name="connsiteY5182" fmla="*/ 5600398 h 6367455"/>
              <a:gd name="connsiteX5183" fmla="*/ 3096519 w 6891715"/>
              <a:gd name="connsiteY5183" fmla="*/ 5576243 h 6367455"/>
              <a:gd name="connsiteX5184" fmla="*/ 3097788 w 6891715"/>
              <a:gd name="connsiteY5184" fmla="*/ 5564800 h 6367455"/>
              <a:gd name="connsiteX5185" fmla="*/ 3079388 w 6891715"/>
              <a:gd name="connsiteY5185" fmla="*/ 5534288 h 6367455"/>
              <a:gd name="connsiteX5186" fmla="*/ 3052741 w 6891715"/>
              <a:gd name="connsiteY5186" fmla="*/ 5543823 h 6367455"/>
              <a:gd name="connsiteX5187" fmla="*/ 3044176 w 6891715"/>
              <a:gd name="connsiteY5187" fmla="*/ 5537784 h 6367455"/>
              <a:gd name="connsiteX5188" fmla="*/ 3052741 w 6891715"/>
              <a:gd name="connsiteY5188" fmla="*/ 5519667 h 6367455"/>
              <a:gd name="connsiteX5189" fmla="*/ 3034659 w 6891715"/>
              <a:gd name="connsiteY5189" fmla="*/ 5516489 h 6367455"/>
              <a:gd name="connsiteX5190" fmla="*/ 3010232 w 6891715"/>
              <a:gd name="connsiteY5190" fmla="*/ 5496783 h 6367455"/>
              <a:gd name="connsiteX5191" fmla="*/ 2983585 w 6891715"/>
              <a:gd name="connsiteY5191" fmla="*/ 5462457 h 6367455"/>
              <a:gd name="connsiteX5192" fmla="*/ 2953766 w 6891715"/>
              <a:gd name="connsiteY5192" fmla="*/ 5469767 h 6367455"/>
              <a:gd name="connsiteX5193" fmla="*/ 2933780 w 6891715"/>
              <a:gd name="connsiteY5193" fmla="*/ 5458325 h 6367455"/>
              <a:gd name="connsiteX5194" fmla="*/ 2913478 w 6891715"/>
              <a:gd name="connsiteY5194" fmla="*/ 5460867 h 6367455"/>
              <a:gd name="connsiteX5195" fmla="*/ 2861452 w 6891715"/>
              <a:gd name="connsiteY5195" fmla="*/ 5422409 h 6367455"/>
              <a:gd name="connsiteX5196" fmla="*/ 2823067 w 6891715"/>
              <a:gd name="connsiteY5196" fmla="*/ 5379501 h 6367455"/>
              <a:gd name="connsiteX5197" fmla="*/ 2802765 w 6891715"/>
              <a:gd name="connsiteY5197" fmla="*/ 5362338 h 6367455"/>
              <a:gd name="connsiteX5198" fmla="*/ 2789758 w 6891715"/>
              <a:gd name="connsiteY5198" fmla="*/ 5336275 h 6367455"/>
              <a:gd name="connsiteX5199" fmla="*/ 2765332 w 6891715"/>
              <a:gd name="connsiteY5199" fmla="*/ 5308941 h 6367455"/>
              <a:gd name="connsiteX5200" fmla="*/ 2739953 w 6891715"/>
              <a:gd name="connsiteY5200" fmla="*/ 5313709 h 6367455"/>
              <a:gd name="connsiteX5201" fmla="*/ 2730437 w 6891715"/>
              <a:gd name="connsiteY5201" fmla="*/ 5321972 h 6367455"/>
              <a:gd name="connsiteX5202" fmla="*/ 2725044 w 6891715"/>
              <a:gd name="connsiteY5202" fmla="*/ 5309259 h 6367455"/>
              <a:gd name="connsiteX5203" fmla="*/ 2736781 w 6891715"/>
              <a:gd name="connsiteY5203" fmla="*/ 5299724 h 6367455"/>
              <a:gd name="connsiteX5204" fmla="*/ 2719968 w 6891715"/>
              <a:gd name="connsiteY5204" fmla="*/ 5285103 h 6367455"/>
              <a:gd name="connsiteX5205" fmla="*/ 2702838 w 6891715"/>
              <a:gd name="connsiteY5205" fmla="*/ 5280336 h 6367455"/>
              <a:gd name="connsiteX5206" fmla="*/ 2707913 w 6891715"/>
              <a:gd name="connsiteY5206" fmla="*/ 5265397 h 6367455"/>
              <a:gd name="connsiteX5207" fmla="*/ 2688880 w 6891715"/>
              <a:gd name="connsiteY5207" fmla="*/ 5254909 h 6367455"/>
              <a:gd name="connsiteX5208" fmla="*/ 2675873 w 6891715"/>
              <a:gd name="connsiteY5208" fmla="*/ 5257133 h 6367455"/>
              <a:gd name="connsiteX5209" fmla="*/ 2673970 w 6891715"/>
              <a:gd name="connsiteY5209" fmla="*/ 5252048 h 6367455"/>
              <a:gd name="connsiteX5210" fmla="*/ 2681266 w 6891715"/>
              <a:gd name="connsiteY5210" fmla="*/ 5238063 h 6367455"/>
              <a:gd name="connsiteX5211" fmla="*/ 2675556 w 6891715"/>
              <a:gd name="connsiteY5211" fmla="*/ 5215179 h 6367455"/>
              <a:gd name="connsiteX5212" fmla="*/ 2658426 w 6891715"/>
              <a:gd name="connsiteY5212" fmla="*/ 5162418 h 6367455"/>
              <a:gd name="connsiteX5213" fmla="*/ 2652716 w 6891715"/>
              <a:gd name="connsiteY5213" fmla="*/ 5132859 h 6367455"/>
              <a:gd name="connsiteX5214" fmla="*/ 2649543 w 6891715"/>
              <a:gd name="connsiteY5214" fmla="*/ 5105207 h 6367455"/>
              <a:gd name="connsiteX5215" fmla="*/ 2626068 w 6891715"/>
              <a:gd name="connsiteY5215" fmla="*/ 5097261 h 6367455"/>
              <a:gd name="connsiteX5216" fmla="*/ 2593394 w 6891715"/>
              <a:gd name="connsiteY5216" fmla="*/ 5088997 h 6367455"/>
              <a:gd name="connsiteX5217" fmla="*/ 2560085 w 6891715"/>
              <a:gd name="connsiteY5217" fmla="*/ 5061027 h 6367455"/>
              <a:gd name="connsiteX5218" fmla="*/ 2538830 w 6891715"/>
              <a:gd name="connsiteY5218" fmla="*/ 5057849 h 6367455"/>
              <a:gd name="connsiteX5219" fmla="*/ 2522017 w 6891715"/>
              <a:gd name="connsiteY5219" fmla="*/ 5051810 h 6367455"/>
              <a:gd name="connsiteX5220" fmla="*/ 2489343 w 6891715"/>
              <a:gd name="connsiteY5220" fmla="*/ 5055306 h 6367455"/>
              <a:gd name="connsiteX5221" fmla="*/ 2475702 w 6891715"/>
              <a:gd name="connsiteY5221" fmla="*/ 5070245 h 6367455"/>
              <a:gd name="connsiteX5222" fmla="*/ 2452544 w 6891715"/>
              <a:gd name="connsiteY5222" fmla="*/ 5107432 h 6367455"/>
              <a:gd name="connsiteX5223" fmla="*/ 2438269 w 6891715"/>
              <a:gd name="connsiteY5223" fmla="*/ 5122370 h 6367455"/>
              <a:gd name="connsiteX5224" fmla="*/ 2419235 w 6891715"/>
              <a:gd name="connsiteY5224" fmla="*/ 5126502 h 6367455"/>
              <a:gd name="connsiteX5225" fmla="*/ 2419155 w 6891715"/>
              <a:gd name="connsiteY5225" fmla="*/ 5126339 h 6367455"/>
              <a:gd name="connsiteX5226" fmla="*/ 2414212 w 6891715"/>
              <a:gd name="connsiteY5226" fmla="*/ 5127883 h 6367455"/>
              <a:gd name="connsiteX5227" fmla="*/ 2409765 w 6891715"/>
              <a:gd name="connsiteY5227" fmla="*/ 5122167 h 6367455"/>
              <a:gd name="connsiteX5228" fmla="*/ 2400235 w 6891715"/>
              <a:gd name="connsiteY5228" fmla="*/ 5125343 h 6367455"/>
              <a:gd name="connsiteX5229" fmla="*/ 2400223 w 6891715"/>
              <a:gd name="connsiteY5229" fmla="*/ 5125369 h 6367455"/>
              <a:gd name="connsiteX5230" fmla="*/ 2408524 w 6891715"/>
              <a:gd name="connsiteY5230" fmla="*/ 5122854 h 6367455"/>
              <a:gd name="connsiteX5231" fmla="*/ 2412969 w 6891715"/>
              <a:gd name="connsiteY5231" fmla="*/ 5128049 h 6367455"/>
              <a:gd name="connsiteX5232" fmla="*/ 2397053 w 6891715"/>
              <a:gd name="connsiteY5232" fmla="*/ 5131996 h 6367455"/>
              <a:gd name="connsiteX5233" fmla="*/ 2396741 w 6891715"/>
              <a:gd name="connsiteY5233" fmla="*/ 5132647 h 6367455"/>
              <a:gd name="connsiteX5234" fmla="*/ 2385305 w 6891715"/>
              <a:gd name="connsiteY5234" fmla="*/ 5136458 h 6367455"/>
              <a:gd name="connsiteX5235" fmla="*/ 2383717 w 6891715"/>
              <a:gd name="connsiteY5235" fmla="*/ 5137411 h 6367455"/>
              <a:gd name="connsiteX5236" fmla="*/ 2384034 w 6891715"/>
              <a:gd name="connsiteY5236" fmla="*/ 5136458 h 6367455"/>
              <a:gd name="connsiteX5237" fmla="*/ 2380858 w 6891715"/>
              <a:gd name="connsiteY5237" fmla="*/ 5135823 h 6367455"/>
              <a:gd name="connsiteX5238" fmla="*/ 2379587 w 6891715"/>
              <a:gd name="connsiteY5238" fmla="*/ 5136458 h 6367455"/>
              <a:gd name="connsiteX5239" fmla="*/ 2377999 w 6891715"/>
              <a:gd name="connsiteY5239" fmla="*/ 5136458 h 6367455"/>
              <a:gd name="connsiteX5240" fmla="*/ 2377046 w 6891715"/>
              <a:gd name="connsiteY5240" fmla="*/ 5136776 h 6367455"/>
              <a:gd name="connsiteX5241" fmla="*/ 2375775 w 6891715"/>
              <a:gd name="connsiteY5241" fmla="*/ 5137411 h 6367455"/>
              <a:gd name="connsiteX5242" fmla="*/ 2375140 w 6891715"/>
              <a:gd name="connsiteY5242" fmla="*/ 5138046 h 6367455"/>
              <a:gd name="connsiteX5243" fmla="*/ 2374822 w 6891715"/>
              <a:gd name="connsiteY5243" fmla="*/ 5138999 h 6367455"/>
              <a:gd name="connsiteX5244" fmla="*/ 2374187 w 6891715"/>
              <a:gd name="connsiteY5244" fmla="*/ 5141857 h 6367455"/>
              <a:gd name="connsiteX5245" fmla="*/ 2374504 w 6891715"/>
              <a:gd name="connsiteY5245" fmla="*/ 5141857 h 6367455"/>
              <a:gd name="connsiteX5246" fmla="*/ 2375140 w 6891715"/>
              <a:gd name="connsiteY5246" fmla="*/ 5142175 h 6367455"/>
              <a:gd name="connsiteX5247" fmla="*/ 2377363 w 6891715"/>
              <a:gd name="connsiteY5247" fmla="*/ 5141540 h 6367455"/>
              <a:gd name="connsiteX5248" fmla="*/ 2351950 w 6891715"/>
              <a:gd name="connsiteY5248" fmla="*/ 5159642 h 6367455"/>
              <a:gd name="connsiteX5249" fmla="*/ 2327490 w 6891715"/>
              <a:gd name="connsiteY5249" fmla="*/ 5172345 h 6367455"/>
              <a:gd name="connsiteX5250" fmla="*/ 2305572 w 6891715"/>
              <a:gd name="connsiteY5250" fmla="*/ 5206327 h 6367455"/>
              <a:gd name="connsiteX5251" fmla="*/ 2275076 w 6891715"/>
              <a:gd name="connsiteY5251" fmla="*/ 5219348 h 6367455"/>
              <a:gd name="connsiteX5252" fmla="*/ 2232509 w 6891715"/>
              <a:gd name="connsiteY5252" fmla="*/ 5220936 h 6367455"/>
              <a:gd name="connsiteX5253" fmla="*/ 2188037 w 6891715"/>
              <a:gd name="connsiteY5253" fmla="*/ 5202198 h 6367455"/>
              <a:gd name="connsiteX5254" fmla="*/ 2180413 w 6891715"/>
              <a:gd name="connsiteY5254" fmla="*/ 5189812 h 6367455"/>
              <a:gd name="connsiteX5255" fmla="*/ 2143246 w 6891715"/>
              <a:gd name="connsiteY5255" fmla="*/ 5174251 h 6367455"/>
              <a:gd name="connsiteX5256" fmla="*/ 2120057 w 6891715"/>
              <a:gd name="connsiteY5256" fmla="*/ 5189177 h 6367455"/>
              <a:gd name="connsiteX5257" fmla="*/ 2104174 w 6891715"/>
              <a:gd name="connsiteY5257" fmla="*/ 5175521 h 6367455"/>
              <a:gd name="connsiteX5258" fmla="*/ 2082891 w 6891715"/>
              <a:gd name="connsiteY5258" fmla="*/ 5171710 h 6367455"/>
              <a:gd name="connsiteX5259" fmla="*/ 2058431 w 6891715"/>
              <a:gd name="connsiteY5259" fmla="*/ 5159324 h 6367455"/>
              <a:gd name="connsiteX5260" fmla="*/ 2040324 w 6891715"/>
              <a:gd name="connsiteY5260" fmla="*/ 5164723 h 6367455"/>
              <a:gd name="connsiteX5261" fmla="*/ 2022535 w 6891715"/>
              <a:gd name="connsiteY5261" fmla="*/ 5181555 h 6367455"/>
              <a:gd name="connsiteX5262" fmla="*/ 2004746 w 6891715"/>
              <a:gd name="connsiteY5262" fmla="*/ 5192353 h 6367455"/>
              <a:gd name="connsiteX5263" fmla="*/ 1967897 w 6891715"/>
              <a:gd name="connsiteY5263" fmla="*/ 5205374 h 6367455"/>
              <a:gd name="connsiteX5264" fmla="*/ 1959638 w 6891715"/>
              <a:gd name="connsiteY5264" fmla="*/ 5239356 h 6367455"/>
              <a:gd name="connsiteX5265" fmla="*/ 1951061 w 6891715"/>
              <a:gd name="connsiteY5265" fmla="*/ 5251106 h 6367455"/>
              <a:gd name="connsiteX5266" fmla="*/ 1959638 w 6891715"/>
              <a:gd name="connsiteY5266" fmla="*/ 5255870 h 6367455"/>
              <a:gd name="connsiteX5267" fmla="*/ 1960591 w 6891715"/>
              <a:gd name="connsiteY5267" fmla="*/ 5245390 h 6367455"/>
              <a:gd name="connsiteX5268" fmla="*/ 1963767 w 6891715"/>
              <a:gd name="connsiteY5268" fmla="*/ 5259046 h 6367455"/>
              <a:gd name="connsiteX5269" fmla="*/ 1959955 w 6891715"/>
              <a:gd name="connsiteY5269" fmla="*/ 5274925 h 6367455"/>
              <a:gd name="connsiteX5270" fmla="*/ 1964720 w 6891715"/>
              <a:gd name="connsiteY5270" fmla="*/ 5288899 h 6367455"/>
              <a:gd name="connsiteX5271" fmla="*/ 1963974 w 6891715"/>
              <a:gd name="connsiteY5271" fmla="*/ 5289811 h 6367455"/>
              <a:gd name="connsiteX5272" fmla="*/ 1973866 w 6891715"/>
              <a:gd name="connsiteY5272" fmla="*/ 5295679 h 6367455"/>
              <a:gd name="connsiteX5273" fmla="*/ 1970058 w 6891715"/>
              <a:gd name="connsiteY5273" fmla="*/ 5311533 h 6367455"/>
              <a:gd name="connsiteX5274" fmla="*/ 1985925 w 6891715"/>
              <a:gd name="connsiteY5274" fmla="*/ 5317557 h 6367455"/>
              <a:gd name="connsiteX5275" fmla="*/ 1980530 w 6891715"/>
              <a:gd name="connsiteY5275" fmla="*/ 5325801 h 6367455"/>
              <a:gd name="connsiteX5276" fmla="*/ 1973232 w 6891715"/>
              <a:gd name="connsiteY5276" fmla="*/ 5324216 h 6367455"/>
              <a:gd name="connsiteX5277" fmla="*/ 1965616 w 6891715"/>
              <a:gd name="connsiteY5277" fmla="*/ 5329606 h 6367455"/>
              <a:gd name="connsiteX5278" fmla="*/ 1962760 w 6891715"/>
              <a:gd name="connsiteY5278" fmla="*/ 5341972 h 6367455"/>
              <a:gd name="connsiteX5279" fmla="*/ 1975770 w 6891715"/>
              <a:gd name="connsiteY5279" fmla="*/ 5354655 h 6367455"/>
              <a:gd name="connsiteX5280" fmla="*/ 1971328 w 6891715"/>
              <a:gd name="connsiteY5280" fmla="*/ 5366070 h 6367455"/>
              <a:gd name="connsiteX5281" fmla="*/ 1965298 w 6891715"/>
              <a:gd name="connsiteY5281" fmla="*/ 5380022 h 6367455"/>
              <a:gd name="connsiteX5282" fmla="*/ 1926267 w 6891715"/>
              <a:gd name="connsiteY5282" fmla="*/ 5399046 h 6367455"/>
              <a:gd name="connsiteX5283" fmla="*/ 1896755 w 6891715"/>
              <a:gd name="connsiteY5283" fmla="*/ 5413315 h 6367455"/>
              <a:gd name="connsiteX5284" fmla="*/ 1868513 w 6891715"/>
              <a:gd name="connsiteY5284" fmla="*/ 5449144 h 6367455"/>
              <a:gd name="connsiteX5285" fmla="*/ 1823135 w 6891715"/>
              <a:gd name="connsiteY5285" fmla="*/ 5464364 h 6367455"/>
              <a:gd name="connsiteX5286" fmla="*/ 1755543 w 6891715"/>
              <a:gd name="connsiteY5286" fmla="*/ 5485925 h 6367455"/>
              <a:gd name="connsiteX5287" fmla="*/ 1738090 w 6891715"/>
              <a:gd name="connsiteY5287" fmla="*/ 5508121 h 6367455"/>
              <a:gd name="connsiteX5288" fmla="*/ 1753957 w 6891715"/>
              <a:gd name="connsiteY5288" fmla="*/ 5520487 h 6367455"/>
              <a:gd name="connsiteX5289" fmla="*/ 1746341 w 6891715"/>
              <a:gd name="connsiteY5289" fmla="*/ 5534438 h 6367455"/>
              <a:gd name="connsiteX5290" fmla="*/ 1742215 w 6891715"/>
              <a:gd name="connsiteY5290" fmla="*/ 5529048 h 6367455"/>
              <a:gd name="connsiteX5291" fmla="*/ 1744437 w 6891715"/>
              <a:gd name="connsiteY5291" fmla="*/ 5522706 h 6367455"/>
              <a:gd name="connsiteX5292" fmla="*/ 1726666 w 6891715"/>
              <a:gd name="connsiteY5292" fmla="*/ 5536975 h 6367455"/>
              <a:gd name="connsiteX5293" fmla="*/ 1643844 w 6891715"/>
              <a:gd name="connsiteY5293" fmla="*/ 5654293 h 6367455"/>
              <a:gd name="connsiteX5294" fmla="*/ 1644161 w 6891715"/>
              <a:gd name="connsiteY5294" fmla="*/ 5684733 h 6367455"/>
              <a:gd name="connsiteX5295" fmla="*/ 1633689 w 6891715"/>
              <a:gd name="connsiteY5295" fmla="*/ 5691391 h 6367455"/>
              <a:gd name="connsiteX5296" fmla="*/ 1645748 w 6891715"/>
              <a:gd name="connsiteY5296" fmla="*/ 5699318 h 6367455"/>
              <a:gd name="connsiteX5297" fmla="*/ 1664787 w 6891715"/>
              <a:gd name="connsiteY5297" fmla="*/ 5741490 h 6367455"/>
              <a:gd name="connsiteX5298" fmla="*/ 1679702 w 6891715"/>
              <a:gd name="connsiteY5298" fmla="*/ 5743392 h 6367455"/>
              <a:gd name="connsiteX5299" fmla="*/ 1685413 w 6891715"/>
              <a:gd name="connsiteY5299" fmla="*/ 5754807 h 6367455"/>
              <a:gd name="connsiteX5300" fmla="*/ 1692712 w 6891715"/>
              <a:gd name="connsiteY5300" fmla="*/ 5763368 h 6367455"/>
              <a:gd name="connsiteX5301" fmla="*/ 1677798 w 6891715"/>
              <a:gd name="connsiteY5301" fmla="*/ 5769709 h 6367455"/>
              <a:gd name="connsiteX5302" fmla="*/ 1658124 w 6891715"/>
              <a:gd name="connsiteY5302" fmla="*/ 5794124 h 6367455"/>
              <a:gd name="connsiteX5303" fmla="*/ 1636862 w 6891715"/>
              <a:gd name="connsiteY5303" fmla="*/ 5800783 h 6367455"/>
              <a:gd name="connsiteX5304" fmla="*/ 1631785 w 6891715"/>
              <a:gd name="connsiteY5304" fmla="*/ 5814100 h 6367455"/>
              <a:gd name="connsiteX5305" fmla="*/ 1617188 w 6891715"/>
              <a:gd name="connsiteY5305" fmla="*/ 5833125 h 6367455"/>
              <a:gd name="connsiteX5306" fmla="*/ 1613063 w 6891715"/>
              <a:gd name="connsiteY5306" fmla="*/ 5852467 h 6367455"/>
              <a:gd name="connsiteX5307" fmla="*/ 1596562 w 6891715"/>
              <a:gd name="connsiteY5307" fmla="*/ 5884174 h 6367455"/>
              <a:gd name="connsiteX5308" fmla="*/ 1605130 w 6891715"/>
              <a:gd name="connsiteY5308" fmla="*/ 5897809 h 6367455"/>
              <a:gd name="connsiteX5309" fmla="*/ 1600687 w 6891715"/>
              <a:gd name="connsiteY5309" fmla="*/ 5905101 h 6367455"/>
              <a:gd name="connsiteX5310" fmla="*/ 1584820 w 6891715"/>
              <a:gd name="connsiteY5310" fmla="*/ 5900979 h 6367455"/>
              <a:gd name="connsiteX5311" fmla="*/ 1557530 w 6891715"/>
              <a:gd name="connsiteY5311" fmla="*/ 5907638 h 6367455"/>
              <a:gd name="connsiteX5312" fmla="*/ 1535317 w 6891715"/>
              <a:gd name="connsiteY5312" fmla="*/ 5905736 h 6367455"/>
              <a:gd name="connsiteX5313" fmla="*/ 1530239 w 6891715"/>
              <a:gd name="connsiteY5313" fmla="*/ 5923809 h 6367455"/>
              <a:gd name="connsiteX5314" fmla="*/ 1507072 w 6891715"/>
              <a:gd name="connsiteY5314" fmla="*/ 5931102 h 6367455"/>
              <a:gd name="connsiteX5315" fmla="*/ 1506120 w 6891715"/>
              <a:gd name="connsiteY5315" fmla="*/ 5957736 h 6367455"/>
              <a:gd name="connsiteX5316" fmla="*/ 1494697 w 6891715"/>
              <a:gd name="connsiteY5316" fmla="*/ 5973590 h 6367455"/>
              <a:gd name="connsiteX5317" fmla="*/ 1485495 w 6891715"/>
              <a:gd name="connsiteY5317" fmla="*/ 5998956 h 6367455"/>
              <a:gd name="connsiteX5318" fmla="*/ 1475974 w 6891715"/>
              <a:gd name="connsiteY5318" fmla="*/ 6005298 h 6367455"/>
              <a:gd name="connsiteX5319" fmla="*/ 1453762 w 6891715"/>
              <a:gd name="connsiteY5319" fmla="*/ 5996737 h 6367455"/>
              <a:gd name="connsiteX5320" fmla="*/ 1414731 w 6891715"/>
              <a:gd name="connsiteY5320" fmla="*/ 6016396 h 6367455"/>
              <a:gd name="connsiteX5321" fmla="*/ 1392517 w 6891715"/>
              <a:gd name="connsiteY5321" fmla="*/ 6005932 h 6367455"/>
              <a:gd name="connsiteX5322" fmla="*/ 1351261 w 6891715"/>
              <a:gd name="connsiteY5322" fmla="*/ 6013859 h 6367455"/>
              <a:gd name="connsiteX5323" fmla="*/ 1318258 w 6891715"/>
              <a:gd name="connsiteY5323" fmla="*/ 6008786 h 6367455"/>
              <a:gd name="connsiteX5324" fmla="*/ 1261457 w 6891715"/>
              <a:gd name="connsiteY5324" fmla="*/ 6005932 h 6367455"/>
              <a:gd name="connsiteX5325" fmla="*/ 1248764 w 6891715"/>
              <a:gd name="connsiteY5325" fmla="*/ 6019883 h 6367455"/>
              <a:gd name="connsiteX5326" fmla="*/ 1228772 w 6891715"/>
              <a:gd name="connsiteY5326" fmla="*/ 6032884 h 6367455"/>
              <a:gd name="connsiteX5327" fmla="*/ 1189741 w 6891715"/>
              <a:gd name="connsiteY5327" fmla="*/ 6033835 h 6367455"/>
              <a:gd name="connsiteX5328" fmla="*/ 1159276 w 6891715"/>
              <a:gd name="connsiteY5328" fmla="*/ 6073152 h 6367455"/>
              <a:gd name="connsiteX5329" fmla="*/ 1151026 w 6891715"/>
              <a:gd name="connsiteY5329" fmla="*/ 6091226 h 6367455"/>
              <a:gd name="connsiteX5330" fmla="*/ 1140553 w 6891715"/>
              <a:gd name="connsiteY5330" fmla="*/ 6083933 h 6367455"/>
              <a:gd name="connsiteX5331" fmla="*/ 1124369 w 6891715"/>
              <a:gd name="connsiteY5331" fmla="*/ 6080762 h 6367455"/>
              <a:gd name="connsiteX5332" fmla="*/ 1118023 w 6891715"/>
              <a:gd name="connsiteY5332" fmla="*/ 6075689 h 6367455"/>
              <a:gd name="connsiteX5333" fmla="*/ 1104377 w 6891715"/>
              <a:gd name="connsiteY5333" fmla="*/ 6071567 h 6367455"/>
              <a:gd name="connsiteX5334" fmla="*/ 1095809 w 6891715"/>
              <a:gd name="connsiteY5334" fmla="*/ 6070616 h 6367455"/>
              <a:gd name="connsiteX5335" fmla="*/ 1074230 w 6891715"/>
              <a:gd name="connsiteY5335" fmla="*/ 6036054 h 6367455"/>
              <a:gd name="connsiteX5336" fmla="*/ 1076453 w 6891715"/>
              <a:gd name="connsiteY5336" fmla="*/ 6024640 h 6367455"/>
              <a:gd name="connsiteX5337" fmla="*/ 1067884 w 6891715"/>
              <a:gd name="connsiteY5337" fmla="*/ 6017347 h 6367455"/>
              <a:gd name="connsiteX5338" fmla="*/ 1072961 w 6891715"/>
              <a:gd name="connsiteY5338" fmla="*/ 5991981 h 6367455"/>
              <a:gd name="connsiteX5339" fmla="*/ 1032343 w 6891715"/>
              <a:gd name="connsiteY5339" fmla="*/ 5954565 h 6367455"/>
              <a:gd name="connsiteX5340" fmla="*/ 1005051 w 6891715"/>
              <a:gd name="connsiteY5340" fmla="*/ 5952663 h 6367455"/>
              <a:gd name="connsiteX5341" fmla="*/ 995213 w 6891715"/>
              <a:gd name="connsiteY5341" fmla="*/ 5944102 h 6367455"/>
              <a:gd name="connsiteX5342" fmla="*/ 987921 w 6891715"/>
              <a:gd name="connsiteY5342" fmla="*/ 5953614 h 6367455"/>
              <a:gd name="connsiteX5343" fmla="*/ 984747 w 6891715"/>
              <a:gd name="connsiteY5343" fmla="*/ 5946639 h 6367455"/>
              <a:gd name="connsiteX5344" fmla="*/ 967371 w 6891715"/>
              <a:gd name="connsiteY5344" fmla="*/ 5951909 h 6367455"/>
              <a:gd name="connsiteX5345" fmla="*/ 967494 w 6891715"/>
              <a:gd name="connsiteY5345" fmla="*/ 5953094 h 6367455"/>
              <a:gd name="connsiteX5346" fmla="*/ 945223 w 6891715"/>
              <a:gd name="connsiteY5346" fmla="*/ 5968032 h 6367455"/>
              <a:gd name="connsiteX5347" fmla="*/ 924225 w 6891715"/>
              <a:gd name="connsiteY5347" fmla="*/ 5969303 h 6367455"/>
              <a:gd name="connsiteX5348" fmla="*/ 909272 w 6891715"/>
              <a:gd name="connsiteY5348" fmla="*/ 5963900 h 6367455"/>
              <a:gd name="connsiteX5349" fmla="*/ 887955 w 6891715"/>
              <a:gd name="connsiteY5349" fmla="*/ 5962311 h 6367455"/>
              <a:gd name="connsiteX5350" fmla="*/ 866639 w 6891715"/>
              <a:gd name="connsiteY5350" fmla="*/ 5955955 h 6367455"/>
              <a:gd name="connsiteX5351" fmla="*/ 841188 w 6891715"/>
              <a:gd name="connsiteY5351" fmla="*/ 5968032 h 6367455"/>
              <a:gd name="connsiteX5352" fmla="*/ 822417 w 6891715"/>
              <a:gd name="connsiteY5352" fmla="*/ 5972164 h 6367455"/>
              <a:gd name="connsiteX5353" fmla="*/ 813826 w 6891715"/>
              <a:gd name="connsiteY5353" fmla="*/ 5968986 h 6367455"/>
              <a:gd name="connsiteX5354" fmla="*/ 822099 w 6891715"/>
              <a:gd name="connsiteY5354" fmla="*/ 5960404 h 6367455"/>
              <a:gd name="connsiteX5355" fmla="*/ 832598 w 6891715"/>
              <a:gd name="connsiteY5355" fmla="*/ 5933071 h 6367455"/>
              <a:gd name="connsiteX5356" fmla="*/ 836416 w 6891715"/>
              <a:gd name="connsiteY5356" fmla="*/ 5909870 h 6367455"/>
              <a:gd name="connsiteX5357" fmla="*/ 829735 w 6891715"/>
              <a:gd name="connsiteY5357" fmla="*/ 5863468 h 6367455"/>
              <a:gd name="connsiteX5358" fmla="*/ 838007 w 6891715"/>
              <a:gd name="connsiteY5358" fmla="*/ 5825647 h 6367455"/>
              <a:gd name="connsiteX5359" fmla="*/ 826871 w 6891715"/>
              <a:gd name="connsiteY5359" fmla="*/ 5806260 h 6367455"/>
              <a:gd name="connsiteX5360" fmla="*/ 839598 w 6891715"/>
              <a:gd name="connsiteY5360" fmla="*/ 5797996 h 6367455"/>
              <a:gd name="connsiteX5361" fmla="*/ 847232 w 6891715"/>
              <a:gd name="connsiteY5361" fmla="*/ 5804353 h 6367455"/>
              <a:gd name="connsiteX5362" fmla="*/ 840870 w 6891715"/>
              <a:gd name="connsiteY5362" fmla="*/ 5790369 h 6367455"/>
              <a:gd name="connsiteX5363" fmla="*/ 822735 w 6891715"/>
              <a:gd name="connsiteY5363" fmla="*/ 5790686 h 6367455"/>
              <a:gd name="connsiteX5364" fmla="*/ 806827 w 6891715"/>
              <a:gd name="connsiteY5364" fmla="*/ 5803717 h 6367455"/>
              <a:gd name="connsiteX5365" fmla="*/ 795372 w 6891715"/>
              <a:gd name="connsiteY5365" fmla="*/ 5810074 h 6367455"/>
              <a:gd name="connsiteX5366" fmla="*/ 797281 w 6891715"/>
              <a:gd name="connsiteY5366" fmla="*/ 5786873 h 6367455"/>
              <a:gd name="connsiteX5367" fmla="*/ 790918 w 6891715"/>
              <a:gd name="connsiteY5367" fmla="*/ 5777338 h 6367455"/>
              <a:gd name="connsiteX5368" fmla="*/ 800463 w 6891715"/>
              <a:gd name="connsiteY5368" fmla="*/ 5776384 h 6367455"/>
              <a:gd name="connsiteX5369" fmla="*/ 817326 w 6891715"/>
              <a:gd name="connsiteY5369" fmla="*/ 5773842 h 6367455"/>
              <a:gd name="connsiteX5370" fmla="*/ 826553 w 6891715"/>
              <a:gd name="connsiteY5370" fmla="*/ 5752548 h 6367455"/>
              <a:gd name="connsiteX5371" fmla="*/ 839280 w 6891715"/>
              <a:gd name="connsiteY5371" fmla="*/ 5740788 h 6367455"/>
              <a:gd name="connsiteX5372" fmla="*/ 840234 w 6891715"/>
              <a:gd name="connsiteY5372" fmla="*/ 5734432 h 6367455"/>
              <a:gd name="connsiteX5373" fmla="*/ 820189 w 6891715"/>
              <a:gd name="connsiteY5373" fmla="*/ 5748734 h 6367455"/>
              <a:gd name="connsiteX5374" fmla="*/ 807462 w 6891715"/>
              <a:gd name="connsiteY5374" fmla="*/ 5754137 h 6367455"/>
              <a:gd name="connsiteX5375" fmla="*/ 799190 w 6891715"/>
              <a:gd name="connsiteY5375" fmla="*/ 5764625 h 6367455"/>
              <a:gd name="connsiteX5376" fmla="*/ 801418 w 6891715"/>
              <a:gd name="connsiteY5376" fmla="*/ 5771935 h 6367455"/>
              <a:gd name="connsiteX5377" fmla="*/ 783283 w 6891715"/>
              <a:gd name="connsiteY5377" fmla="*/ 5770028 h 6367455"/>
              <a:gd name="connsiteX5378" fmla="*/ 776921 w 6891715"/>
              <a:gd name="connsiteY5378" fmla="*/ 5773206 h 6367455"/>
              <a:gd name="connsiteX5379" fmla="*/ 768331 w 6891715"/>
              <a:gd name="connsiteY5379" fmla="*/ 5770346 h 6367455"/>
              <a:gd name="connsiteX5380" fmla="*/ 765150 w 6891715"/>
              <a:gd name="connsiteY5380" fmla="*/ 5765896 h 6367455"/>
              <a:gd name="connsiteX5381" fmla="*/ 782010 w 6891715"/>
              <a:gd name="connsiteY5381" fmla="*/ 5735385 h 6367455"/>
              <a:gd name="connsiteX5382" fmla="*/ 781692 w 6891715"/>
              <a:gd name="connsiteY5382" fmla="*/ 5699471 h 6367455"/>
              <a:gd name="connsiteX5383" fmla="*/ 807781 w 6891715"/>
              <a:gd name="connsiteY5383" fmla="*/ 5671820 h 6367455"/>
              <a:gd name="connsiteX5384" fmla="*/ 810008 w 6891715"/>
              <a:gd name="connsiteY5384" fmla="*/ 5656883 h 6367455"/>
              <a:gd name="connsiteX5385" fmla="*/ 820189 w 6891715"/>
              <a:gd name="connsiteY5385" fmla="*/ 5642263 h 6367455"/>
              <a:gd name="connsiteX5386" fmla="*/ 838643 w 6891715"/>
              <a:gd name="connsiteY5386" fmla="*/ 5544691 h 6367455"/>
              <a:gd name="connsiteX5387" fmla="*/ 846597 w 6891715"/>
              <a:gd name="connsiteY5387" fmla="*/ 5489707 h 6367455"/>
              <a:gd name="connsiteX5388" fmla="*/ 828780 w 6891715"/>
              <a:gd name="connsiteY5388" fmla="*/ 5408662 h 6367455"/>
              <a:gd name="connsiteX5389" fmla="*/ 828147 w 6891715"/>
              <a:gd name="connsiteY5389" fmla="*/ 5385266 h 6367455"/>
              <a:gd name="connsiteX5390" fmla="*/ 827984 w 6891715"/>
              <a:gd name="connsiteY5390" fmla="*/ 5385412 h 6367455"/>
              <a:gd name="connsiteX5391" fmla="*/ 827032 w 6891715"/>
              <a:gd name="connsiteY5391" fmla="*/ 5365753 h 6367455"/>
              <a:gd name="connsiteX5392" fmla="*/ 829888 w 6891715"/>
              <a:gd name="connsiteY5392" fmla="*/ 5330240 h 6367455"/>
              <a:gd name="connsiteX5393" fmla="*/ 841630 w 6891715"/>
              <a:gd name="connsiteY5393" fmla="*/ 5324850 h 6367455"/>
              <a:gd name="connsiteX5394" fmla="*/ 831157 w 6891715"/>
              <a:gd name="connsiteY5394" fmla="*/ 5309947 h 6367455"/>
              <a:gd name="connsiteX5395" fmla="*/ 820051 w 6891715"/>
              <a:gd name="connsiteY5395" fmla="*/ 5303923 h 6367455"/>
              <a:gd name="connsiteX5396" fmla="*/ 826397 w 6891715"/>
              <a:gd name="connsiteY5396" fmla="*/ 5284898 h 6367455"/>
              <a:gd name="connsiteX5397" fmla="*/ 807357 w 6891715"/>
              <a:gd name="connsiteY5397" fmla="*/ 5286167 h 6367455"/>
              <a:gd name="connsiteX5398" fmla="*/ 812434 w 6891715"/>
              <a:gd name="connsiteY5398" fmla="*/ 5264288 h 6367455"/>
              <a:gd name="connsiteX5399" fmla="*/ 795615 w 6891715"/>
              <a:gd name="connsiteY5399" fmla="*/ 5265240 h 6367455"/>
              <a:gd name="connsiteX5400" fmla="*/ 796250 w 6891715"/>
              <a:gd name="connsiteY5400" fmla="*/ 5254459 h 6367455"/>
              <a:gd name="connsiteX5401" fmla="*/ 789903 w 6891715"/>
              <a:gd name="connsiteY5401" fmla="*/ 5247166 h 6367455"/>
              <a:gd name="connsiteX5402" fmla="*/ 782604 w 6891715"/>
              <a:gd name="connsiteY5402" fmla="*/ 5251922 h 6367455"/>
              <a:gd name="connsiteX5403" fmla="*/ 783556 w 6891715"/>
              <a:gd name="connsiteY5403" fmla="*/ 5237971 h 6367455"/>
              <a:gd name="connsiteX5404" fmla="*/ 800375 w 6891715"/>
              <a:gd name="connsiteY5404" fmla="*/ 5212605 h 6367455"/>
              <a:gd name="connsiteX5405" fmla="*/ 813069 w 6891715"/>
              <a:gd name="connsiteY5405" fmla="*/ 5212605 h 6367455"/>
              <a:gd name="connsiteX5406" fmla="*/ 815290 w 6891715"/>
              <a:gd name="connsiteY5406" fmla="*/ 5206263 h 6367455"/>
              <a:gd name="connsiteX5407" fmla="*/ 825763 w 6891715"/>
              <a:gd name="connsiteY5407" fmla="*/ 5193580 h 6367455"/>
              <a:gd name="connsiteX5408" fmla="*/ 843851 w 6891715"/>
              <a:gd name="connsiteY5408" fmla="*/ 5199605 h 6367455"/>
              <a:gd name="connsiteX5409" fmla="*/ 862573 w 6891715"/>
              <a:gd name="connsiteY5409" fmla="*/ 5188824 h 6367455"/>
              <a:gd name="connsiteX5410" fmla="*/ 876218 w 6891715"/>
              <a:gd name="connsiteY5410" fmla="*/ 5185653 h 6367455"/>
              <a:gd name="connsiteX5411" fmla="*/ 877488 w 6891715"/>
              <a:gd name="connsiteY5411" fmla="*/ 5192629 h 6367455"/>
              <a:gd name="connsiteX5412" fmla="*/ 891133 w 6891715"/>
              <a:gd name="connsiteY5412" fmla="*/ 5191678 h 6367455"/>
              <a:gd name="connsiteX5413" fmla="*/ 884786 w 6891715"/>
              <a:gd name="connsiteY5413" fmla="*/ 5183117 h 6367455"/>
              <a:gd name="connsiteX5414" fmla="*/ 891133 w 6891715"/>
              <a:gd name="connsiteY5414" fmla="*/ 5176775 h 6367455"/>
              <a:gd name="connsiteX5415" fmla="*/ 881613 w 6891715"/>
              <a:gd name="connsiteY5415" fmla="*/ 5179946 h 6367455"/>
              <a:gd name="connsiteX5416" fmla="*/ 878122 w 6891715"/>
              <a:gd name="connsiteY5416" fmla="*/ 5168848 h 6367455"/>
              <a:gd name="connsiteX5417" fmla="*/ 890816 w 6891715"/>
              <a:gd name="connsiteY5417" fmla="*/ 5159336 h 6367455"/>
              <a:gd name="connsiteX5418" fmla="*/ 910808 w 6891715"/>
              <a:gd name="connsiteY5418" fmla="*/ 5144116 h 6367455"/>
              <a:gd name="connsiteX5419" fmla="*/ 926675 w 6891715"/>
              <a:gd name="connsiteY5419" fmla="*/ 5140945 h 6367455"/>
              <a:gd name="connsiteX5420" fmla="*/ 933974 w 6891715"/>
              <a:gd name="connsiteY5420" fmla="*/ 5145067 h 6367455"/>
              <a:gd name="connsiteX5421" fmla="*/ 936195 w 6891715"/>
              <a:gd name="connsiteY5421" fmla="*/ 5138726 h 6367455"/>
              <a:gd name="connsiteX5422" fmla="*/ 949841 w 6891715"/>
              <a:gd name="connsiteY5422" fmla="*/ 5139677 h 6367455"/>
              <a:gd name="connsiteX5423" fmla="*/ 959361 w 6891715"/>
              <a:gd name="connsiteY5423" fmla="*/ 5151092 h 6367455"/>
              <a:gd name="connsiteX5424" fmla="*/ 989190 w 6891715"/>
              <a:gd name="connsiteY5424" fmla="*/ 5165677 h 6367455"/>
              <a:gd name="connsiteX5425" fmla="*/ 1095809 w 6891715"/>
              <a:gd name="connsiteY5425" fmla="*/ 5163458 h 6367455"/>
              <a:gd name="connsiteX5426" fmla="*/ 1111676 w 6891715"/>
              <a:gd name="connsiteY5426" fmla="*/ 5152994 h 6367455"/>
              <a:gd name="connsiteX5427" fmla="*/ 1121196 w 6891715"/>
              <a:gd name="connsiteY5427" fmla="*/ 5154897 h 6367455"/>
              <a:gd name="connsiteX5428" fmla="*/ 1124369 w 6891715"/>
              <a:gd name="connsiteY5428" fmla="*/ 5158067 h 6367455"/>
              <a:gd name="connsiteX5429" fmla="*/ 1140553 w 6891715"/>
              <a:gd name="connsiteY5429" fmla="*/ 5165360 h 6367455"/>
              <a:gd name="connsiteX5430" fmla="*/ 1168162 w 6891715"/>
              <a:gd name="connsiteY5430" fmla="*/ 5169165 h 6367455"/>
              <a:gd name="connsiteX5431" fmla="*/ 1217983 w 6891715"/>
              <a:gd name="connsiteY5431" fmla="*/ 5179312 h 6367455"/>
              <a:gd name="connsiteX5432" fmla="*/ 1264313 w 6891715"/>
              <a:gd name="connsiteY5432" fmla="*/ 5181214 h 6367455"/>
              <a:gd name="connsiteX5433" fmla="*/ 1293825 w 6891715"/>
              <a:gd name="connsiteY5433" fmla="*/ 5175507 h 6367455"/>
              <a:gd name="connsiteX5434" fmla="*/ 1307788 w 6891715"/>
              <a:gd name="connsiteY5434" fmla="*/ 5178677 h 6367455"/>
              <a:gd name="connsiteX5435" fmla="*/ 1323653 w 6891715"/>
              <a:gd name="connsiteY5435" fmla="*/ 5168848 h 6367455"/>
              <a:gd name="connsiteX5436" fmla="*/ 1329999 w 6891715"/>
              <a:gd name="connsiteY5436" fmla="*/ 5169799 h 6367455"/>
              <a:gd name="connsiteX5437" fmla="*/ 1339519 w 6891715"/>
              <a:gd name="connsiteY5437" fmla="*/ 5182482 h 6367455"/>
              <a:gd name="connsiteX5438" fmla="*/ 1351261 w 6891715"/>
              <a:gd name="connsiteY5438" fmla="*/ 5183117 h 6367455"/>
              <a:gd name="connsiteX5439" fmla="*/ 1367129 w 6891715"/>
              <a:gd name="connsiteY5439" fmla="*/ 5187556 h 6367455"/>
              <a:gd name="connsiteX5440" fmla="*/ 1385853 w 6891715"/>
              <a:gd name="connsiteY5440" fmla="*/ 5184068 h 6367455"/>
              <a:gd name="connsiteX5441" fmla="*/ 1405846 w 6891715"/>
              <a:gd name="connsiteY5441" fmla="*/ 5182799 h 6367455"/>
              <a:gd name="connsiteX5442" fmla="*/ 1422030 w 6891715"/>
              <a:gd name="connsiteY5442" fmla="*/ 5187873 h 6367455"/>
              <a:gd name="connsiteX5443" fmla="*/ 1439800 w 6891715"/>
              <a:gd name="connsiteY5443" fmla="*/ 5194214 h 6367455"/>
              <a:gd name="connsiteX5444" fmla="*/ 1449320 w 6891715"/>
              <a:gd name="connsiteY5444" fmla="*/ 5199288 h 6367455"/>
              <a:gd name="connsiteX5445" fmla="*/ 1476608 w 6891715"/>
              <a:gd name="connsiteY5445" fmla="*/ 5198336 h 6367455"/>
              <a:gd name="connsiteX5446" fmla="*/ 1488033 w 6891715"/>
              <a:gd name="connsiteY5446" fmla="*/ 5187873 h 6367455"/>
              <a:gd name="connsiteX5447" fmla="*/ 1493746 w 6891715"/>
              <a:gd name="connsiteY5447" fmla="*/ 5184702 h 6367455"/>
              <a:gd name="connsiteX5448" fmla="*/ 1492160 w 6891715"/>
              <a:gd name="connsiteY5448" fmla="*/ 5187556 h 6367455"/>
              <a:gd name="connsiteX5449" fmla="*/ 1498188 w 6891715"/>
              <a:gd name="connsiteY5449" fmla="*/ 5189141 h 6367455"/>
              <a:gd name="connsiteX5450" fmla="*/ 1499774 w 6891715"/>
              <a:gd name="connsiteY5450" fmla="*/ 5188190 h 6367455"/>
              <a:gd name="connsiteX5451" fmla="*/ 1505485 w 6891715"/>
              <a:gd name="connsiteY5451" fmla="*/ 5182165 h 6367455"/>
              <a:gd name="connsiteX5452" fmla="*/ 1506437 w 6891715"/>
              <a:gd name="connsiteY5452" fmla="*/ 5185019 h 6367455"/>
              <a:gd name="connsiteX5453" fmla="*/ 1509292 w 6891715"/>
              <a:gd name="connsiteY5453" fmla="*/ 5185336 h 6367455"/>
              <a:gd name="connsiteX5454" fmla="*/ 1509613 w 6891715"/>
              <a:gd name="connsiteY5454" fmla="*/ 5182165 h 6367455"/>
              <a:gd name="connsiteX5455" fmla="*/ 1513104 w 6891715"/>
              <a:gd name="connsiteY5455" fmla="*/ 5183117 h 6367455"/>
              <a:gd name="connsiteX5456" fmla="*/ 1513644 w 6891715"/>
              <a:gd name="connsiteY5456" fmla="*/ 5182190 h 6367455"/>
              <a:gd name="connsiteX5457" fmla="*/ 1521585 w 6891715"/>
              <a:gd name="connsiteY5457" fmla="*/ 5173933 h 6367455"/>
              <a:gd name="connsiteX5458" fmla="*/ 1536516 w 6891715"/>
              <a:gd name="connsiteY5458" fmla="*/ 5137729 h 6367455"/>
              <a:gd name="connsiteX5459" fmla="*/ 1551446 w 6891715"/>
              <a:gd name="connsiteY5459" fmla="*/ 5066590 h 6367455"/>
              <a:gd name="connsiteX5460" fmla="*/ 1559070 w 6891715"/>
              <a:gd name="connsiteY5460" fmla="*/ 5017364 h 6367455"/>
              <a:gd name="connsiteX5461" fmla="*/ 1564788 w 6891715"/>
              <a:gd name="connsiteY5461" fmla="*/ 5032291 h 6367455"/>
              <a:gd name="connsiteX5462" fmla="*/ 1571141 w 6891715"/>
              <a:gd name="connsiteY5462" fmla="*/ 5024351 h 6367455"/>
              <a:gd name="connsiteX5463" fmla="*/ 1567011 w 6891715"/>
              <a:gd name="connsiteY5463" fmla="*/ 5014506 h 6367455"/>
              <a:gd name="connsiteX5464" fmla="*/ 1560022 w 6891715"/>
              <a:gd name="connsiteY5464" fmla="*/ 5012600 h 6367455"/>
              <a:gd name="connsiteX5465" fmla="*/ 1570506 w 6891715"/>
              <a:gd name="connsiteY5465" fmla="*/ 4932569 h 6367455"/>
              <a:gd name="connsiteX5466" fmla="*/ 1570188 w 6891715"/>
              <a:gd name="connsiteY5466" fmla="*/ 4911609 h 6367455"/>
              <a:gd name="connsiteX5467" fmla="*/ 1572094 w 6891715"/>
              <a:gd name="connsiteY5467" fmla="*/ 4904939 h 6367455"/>
              <a:gd name="connsiteX5468" fmla="*/ 1577177 w 6891715"/>
              <a:gd name="connsiteY5468" fmla="*/ 4904939 h 6367455"/>
              <a:gd name="connsiteX5469" fmla="*/ 1579082 w 6891715"/>
              <a:gd name="connsiteY5469" fmla="*/ 4921136 h 6367455"/>
              <a:gd name="connsiteX5470" fmla="*/ 1600683 w 6891715"/>
              <a:gd name="connsiteY5470" fmla="*/ 4948448 h 6367455"/>
              <a:gd name="connsiteX5471" fmla="*/ 1607672 w 6891715"/>
              <a:gd name="connsiteY5471" fmla="*/ 4967186 h 6367455"/>
              <a:gd name="connsiteX5472" fmla="*/ 1616884 w 6891715"/>
              <a:gd name="connsiteY5472" fmla="*/ 4974173 h 6367455"/>
              <a:gd name="connsiteX5473" fmla="*/ 1609895 w 6891715"/>
              <a:gd name="connsiteY5473" fmla="*/ 4964963 h 6367455"/>
              <a:gd name="connsiteX5474" fmla="*/ 1606719 w 6891715"/>
              <a:gd name="connsiteY5474" fmla="*/ 4945908 h 6367455"/>
              <a:gd name="connsiteX5475" fmla="*/ 1598142 w 6891715"/>
              <a:gd name="connsiteY5475" fmla="*/ 4918595 h 6367455"/>
              <a:gd name="connsiteX5476" fmla="*/ 1586706 w 6891715"/>
              <a:gd name="connsiteY5476" fmla="*/ 4902081 h 6367455"/>
              <a:gd name="connsiteX5477" fmla="*/ 1583847 w 6891715"/>
              <a:gd name="connsiteY5477" fmla="*/ 4888425 h 6367455"/>
              <a:gd name="connsiteX5478" fmla="*/ 1561293 w 6891715"/>
              <a:gd name="connsiteY5478" fmla="*/ 4874769 h 6367455"/>
              <a:gd name="connsiteX5479" fmla="*/ 1560340 w 6891715"/>
              <a:gd name="connsiteY5479" fmla="*/ 4864288 h 6367455"/>
              <a:gd name="connsiteX5480" fmla="*/ 1569552 w 6891715"/>
              <a:gd name="connsiteY5480" fmla="*/ 4855714 h 6367455"/>
              <a:gd name="connsiteX5481" fmla="*/ 1574953 w 6891715"/>
              <a:gd name="connsiteY5481" fmla="*/ 4843963 h 6367455"/>
              <a:gd name="connsiteX5482" fmla="*/ 1584483 w 6891715"/>
              <a:gd name="connsiteY5482" fmla="*/ 4838882 h 6367455"/>
              <a:gd name="connsiteX5483" fmla="*/ 1568282 w 6891715"/>
              <a:gd name="connsiteY5483" fmla="*/ 4816651 h 6367455"/>
              <a:gd name="connsiteX5484" fmla="*/ 1556528 w 6891715"/>
              <a:gd name="connsiteY5484" fmla="*/ 4810299 h 6367455"/>
              <a:gd name="connsiteX5485" fmla="*/ 1561929 w 6891715"/>
              <a:gd name="connsiteY5485" fmla="*/ 4800136 h 6367455"/>
              <a:gd name="connsiteX5486" fmla="*/ 1546999 w 6891715"/>
              <a:gd name="connsiteY5486" fmla="*/ 4799184 h 6367455"/>
              <a:gd name="connsiteX5487" fmla="*/ 1503477 w 6891715"/>
              <a:gd name="connsiteY5487" fmla="*/ 4766790 h 6367455"/>
              <a:gd name="connsiteX5488" fmla="*/ 1501253 w 6891715"/>
              <a:gd name="connsiteY5488" fmla="*/ 4758533 h 6367455"/>
              <a:gd name="connsiteX5489" fmla="*/ 1482828 w 6891715"/>
              <a:gd name="connsiteY5489" fmla="*/ 4728998 h 6367455"/>
              <a:gd name="connsiteX5490" fmla="*/ 1470123 w 6891715"/>
              <a:gd name="connsiteY5490" fmla="*/ 4717565 h 6367455"/>
              <a:gd name="connsiteX5491" fmla="*/ 1482512 w 6891715"/>
              <a:gd name="connsiteY5491" fmla="*/ 4692158 h 6367455"/>
              <a:gd name="connsiteX5492" fmla="*/ 1466629 w 6891715"/>
              <a:gd name="connsiteY5492" fmla="*/ 4685806 h 6367455"/>
              <a:gd name="connsiteX5493" fmla="*/ 1479018 w 6891715"/>
              <a:gd name="connsiteY5493" fmla="*/ 4672150 h 6367455"/>
              <a:gd name="connsiteX5494" fmla="*/ 1491724 w 6891715"/>
              <a:gd name="connsiteY5494" fmla="*/ 4676279 h 6367455"/>
              <a:gd name="connsiteX5495" fmla="*/ 1500301 w 6891715"/>
              <a:gd name="connsiteY5495" fmla="*/ 4678502 h 6367455"/>
              <a:gd name="connsiteX5496" fmla="*/ 1494902 w 6891715"/>
              <a:gd name="connsiteY5496" fmla="*/ 4667704 h 6367455"/>
              <a:gd name="connsiteX5497" fmla="*/ 1478064 w 6891715"/>
              <a:gd name="connsiteY5497" fmla="*/ 4658494 h 6367455"/>
              <a:gd name="connsiteX5498" fmla="*/ 1458688 w 6891715"/>
              <a:gd name="connsiteY5498" fmla="*/ 4663893 h 6367455"/>
              <a:gd name="connsiteX5499" fmla="*/ 1434865 w 6891715"/>
              <a:gd name="connsiteY5499" fmla="*/ 4663258 h 6367455"/>
              <a:gd name="connsiteX5500" fmla="*/ 1431053 w 6891715"/>
              <a:gd name="connsiteY5500" fmla="*/ 4648331 h 6367455"/>
              <a:gd name="connsiteX5501" fmla="*/ 1447253 w 6891715"/>
              <a:gd name="connsiteY5501" fmla="*/ 4637851 h 6367455"/>
              <a:gd name="connsiteX5502" fmla="*/ 1430100 w 6891715"/>
              <a:gd name="connsiteY5502" fmla="*/ 4631499 h 6367455"/>
              <a:gd name="connsiteX5503" fmla="*/ 1413264 w 6891715"/>
              <a:gd name="connsiteY5503" fmla="*/ 4620066 h 6367455"/>
              <a:gd name="connsiteX5504" fmla="*/ 1405640 w 6891715"/>
              <a:gd name="connsiteY5504" fmla="*/ 4628641 h 6367455"/>
              <a:gd name="connsiteX5505" fmla="*/ 1402464 w 6891715"/>
              <a:gd name="connsiteY5505" fmla="*/ 4629594 h 6367455"/>
              <a:gd name="connsiteX5506" fmla="*/ 1396110 w 6891715"/>
              <a:gd name="connsiteY5506" fmla="*/ 4616890 h 6367455"/>
              <a:gd name="connsiteX5507" fmla="*/ 1387533 w 6891715"/>
              <a:gd name="connsiteY5507" fmla="*/ 4626735 h 6367455"/>
              <a:gd name="connsiteX5508" fmla="*/ 1376095 w 6891715"/>
              <a:gd name="connsiteY5508" fmla="*/ 4627688 h 6367455"/>
              <a:gd name="connsiteX5509" fmla="*/ 1354811 w 6891715"/>
              <a:gd name="connsiteY5509" fmla="*/ 4600694 h 6367455"/>
              <a:gd name="connsiteX5510" fmla="*/ 1342103 w 6891715"/>
              <a:gd name="connsiteY5510" fmla="*/ 4601646 h 6367455"/>
              <a:gd name="connsiteX5511" fmla="*/ 1327174 w 6891715"/>
              <a:gd name="connsiteY5511" fmla="*/ 4594659 h 6367455"/>
              <a:gd name="connsiteX5512" fmla="*/ 1309068 w 6891715"/>
              <a:gd name="connsiteY5512" fmla="*/ 4591484 h 6367455"/>
              <a:gd name="connsiteX5513" fmla="*/ 1300491 w 6891715"/>
              <a:gd name="connsiteY5513" fmla="*/ 4580051 h 6367455"/>
              <a:gd name="connsiteX5514" fmla="*/ 1287785 w 6891715"/>
              <a:gd name="connsiteY5514" fmla="*/ 4575922 h 6367455"/>
              <a:gd name="connsiteX5515" fmla="*/ 1268726 w 6891715"/>
              <a:gd name="connsiteY5515" fmla="*/ 4589578 h 6367455"/>
              <a:gd name="connsiteX5516" fmla="*/ 1251889 w 6891715"/>
              <a:gd name="connsiteY5516" fmla="*/ 4592119 h 6367455"/>
              <a:gd name="connsiteX5517" fmla="*/ 1247443 w 6891715"/>
              <a:gd name="connsiteY5517" fmla="*/ 4573064 h 6367455"/>
              <a:gd name="connsiteX5518" fmla="*/ 1240136 w 6891715"/>
              <a:gd name="connsiteY5518" fmla="*/ 4568618 h 6367455"/>
              <a:gd name="connsiteX5519" fmla="*/ 1221077 w 6891715"/>
              <a:gd name="connsiteY5519" fmla="*/ 4564807 h 6367455"/>
              <a:gd name="connsiteX5520" fmla="*/ 1217899 w 6891715"/>
              <a:gd name="connsiteY5520" fmla="*/ 4559408 h 6367455"/>
              <a:gd name="connsiteX5521" fmla="*/ 1233465 w 6891715"/>
              <a:gd name="connsiteY5521" fmla="*/ 4552103 h 6367455"/>
              <a:gd name="connsiteX5522" fmla="*/ 1251254 w 6891715"/>
              <a:gd name="connsiteY5522" fmla="*/ 4552103 h 6367455"/>
              <a:gd name="connsiteX5523" fmla="*/ 1257608 w 6891715"/>
              <a:gd name="connsiteY5523" fmla="*/ 4544481 h 6367455"/>
              <a:gd name="connsiteX5524" fmla="*/ 1242994 w 6891715"/>
              <a:gd name="connsiteY5524" fmla="*/ 4534001 h 6367455"/>
              <a:gd name="connsiteX5525" fmla="*/ 1232194 w 6891715"/>
              <a:gd name="connsiteY5525" fmla="*/ 4537177 h 6367455"/>
              <a:gd name="connsiteX5526" fmla="*/ 1225841 w 6891715"/>
              <a:gd name="connsiteY5526" fmla="*/ 4545751 h 6367455"/>
              <a:gd name="connsiteX5527" fmla="*/ 1223618 w 6891715"/>
              <a:gd name="connsiteY5527" fmla="*/ 4521615 h 6367455"/>
              <a:gd name="connsiteX5528" fmla="*/ 1230288 w 6891715"/>
              <a:gd name="connsiteY5528" fmla="*/ 4516534 h 6367455"/>
              <a:gd name="connsiteX5529" fmla="*/ 1236642 w 6891715"/>
              <a:gd name="connsiteY5529" fmla="*/ 4520345 h 6367455"/>
              <a:gd name="connsiteX5530" fmla="*/ 1251254 w 6891715"/>
              <a:gd name="connsiteY5530" fmla="*/ 4524473 h 6367455"/>
              <a:gd name="connsiteX5531" fmla="*/ 1260784 w 6891715"/>
              <a:gd name="connsiteY5531" fmla="*/ 4524473 h 6367455"/>
              <a:gd name="connsiteX5532" fmla="*/ 1246807 w 6891715"/>
              <a:gd name="connsiteY5532" fmla="*/ 4509547 h 6367455"/>
              <a:gd name="connsiteX5533" fmla="*/ 1235053 w 6891715"/>
              <a:gd name="connsiteY5533" fmla="*/ 4512088 h 6367455"/>
              <a:gd name="connsiteX5534" fmla="*/ 1228700 w 6891715"/>
              <a:gd name="connsiteY5534" fmla="*/ 4506689 h 6367455"/>
              <a:gd name="connsiteX5535" fmla="*/ 1219488 w 6891715"/>
              <a:gd name="connsiteY5535" fmla="*/ 4515263 h 6367455"/>
              <a:gd name="connsiteX5536" fmla="*/ 1210911 w 6891715"/>
              <a:gd name="connsiteY5536" fmla="*/ 4511135 h 6367455"/>
              <a:gd name="connsiteX5537" fmla="*/ 1209640 w 6891715"/>
              <a:gd name="connsiteY5537" fmla="*/ 4500972 h 6367455"/>
              <a:gd name="connsiteX5538" fmla="*/ 1215040 w 6891715"/>
              <a:gd name="connsiteY5538" fmla="*/ 4495573 h 6367455"/>
              <a:gd name="connsiteX5539" fmla="*/ 1224570 w 6891715"/>
              <a:gd name="connsiteY5539" fmla="*/ 4486681 h 6367455"/>
              <a:gd name="connsiteX5540" fmla="*/ 1245219 w 6891715"/>
              <a:gd name="connsiteY5540" fmla="*/ 4468578 h 6367455"/>
              <a:gd name="connsiteX5541" fmla="*/ 1268726 w 6891715"/>
              <a:gd name="connsiteY5541" fmla="*/ 4469531 h 6367455"/>
              <a:gd name="connsiteX5542" fmla="*/ 1283656 w 6891715"/>
              <a:gd name="connsiteY5542" fmla="*/ 4465085 h 6367455"/>
              <a:gd name="connsiteX5543" fmla="*/ 1299538 w 6891715"/>
              <a:gd name="connsiteY5543" fmla="*/ 4471437 h 6367455"/>
              <a:gd name="connsiteX5544" fmla="*/ 1299538 w 6891715"/>
              <a:gd name="connsiteY5544" fmla="*/ 4464132 h 6367455"/>
              <a:gd name="connsiteX5545" fmla="*/ 1310974 w 6891715"/>
              <a:gd name="connsiteY5545" fmla="*/ 4460956 h 6367455"/>
              <a:gd name="connsiteX5546" fmla="*/ 1324633 w 6891715"/>
              <a:gd name="connsiteY5546" fmla="*/ 4463815 h 6367455"/>
              <a:gd name="connsiteX5547" fmla="*/ 1327809 w 6891715"/>
              <a:gd name="connsiteY5547" fmla="*/ 4450159 h 6367455"/>
              <a:gd name="connsiteX5548" fmla="*/ 1331938 w 6891715"/>
              <a:gd name="connsiteY5548" fmla="*/ 4442854 h 6367455"/>
              <a:gd name="connsiteX5549" fmla="*/ 1346869 w 6891715"/>
              <a:gd name="connsiteY5549" fmla="*/ 4448888 h 6367455"/>
              <a:gd name="connsiteX5550" fmla="*/ 1379908 w 6891715"/>
              <a:gd name="connsiteY5550" fmla="*/ 4448571 h 6367455"/>
              <a:gd name="connsiteX5551" fmla="*/ 1388485 w 6891715"/>
              <a:gd name="connsiteY5551" fmla="*/ 4460004 h 6367455"/>
              <a:gd name="connsiteX5552" fmla="*/ 1411675 w 6891715"/>
              <a:gd name="connsiteY5552" fmla="*/ 4485093 h 6367455"/>
              <a:gd name="connsiteX5553" fmla="*/ 1430735 w 6891715"/>
              <a:gd name="connsiteY5553" fmla="*/ 4474295 h 6367455"/>
              <a:gd name="connsiteX5554" fmla="*/ 1447570 w 6891715"/>
              <a:gd name="connsiteY5554" fmla="*/ 4466991 h 6367455"/>
              <a:gd name="connsiteX5555" fmla="*/ 1462817 w 6891715"/>
              <a:gd name="connsiteY5555" fmla="*/ 4477471 h 6367455"/>
              <a:gd name="connsiteX5556" fmla="*/ 1481559 w 6891715"/>
              <a:gd name="connsiteY5556" fmla="*/ 4465403 h 6367455"/>
              <a:gd name="connsiteX5557" fmla="*/ 1497442 w 6891715"/>
              <a:gd name="connsiteY5557" fmla="*/ 4462227 h 6367455"/>
              <a:gd name="connsiteX5558" fmla="*/ 1506018 w 6891715"/>
              <a:gd name="connsiteY5558" fmla="*/ 4476836 h 6367455"/>
              <a:gd name="connsiteX5559" fmla="*/ 1522855 w 6891715"/>
              <a:gd name="connsiteY5559" fmla="*/ 4478741 h 6367455"/>
              <a:gd name="connsiteX5560" fmla="*/ 1532386 w 6891715"/>
              <a:gd name="connsiteY5560" fmla="*/ 4480964 h 6367455"/>
              <a:gd name="connsiteX5561" fmla="*/ 1536516 w 6891715"/>
              <a:gd name="connsiteY5561" fmla="*/ 4472389 h 6367455"/>
              <a:gd name="connsiteX5562" fmla="*/ 1529209 w 6891715"/>
              <a:gd name="connsiteY5562" fmla="*/ 4466038 h 6367455"/>
              <a:gd name="connsiteX5563" fmla="*/ 1519361 w 6891715"/>
              <a:gd name="connsiteY5563" fmla="*/ 4448571 h 6367455"/>
              <a:gd name="connsiteX5564" fmla="*/ 1512690 w 6891715"/>
              <a:gd name="connsiteY5564" fmla="*/ 4384101 h 6367455"/>
              <a:gd name="connsiteX5565" fmla="*/ 1511104 w 6891715"/>
              <a:gd name="connsiteY5565" fmla="*/ 4368222 h 6367455"/>
              <a:gd name="connsiteX5566" fmla="*/ 1498395 w 6891715"/>
              <a:gd name="connsiteY5566" fmla="*/ 4357742 h 6367455"/>
              <a:gd name="connsiteX5567" fmla="*/ 1492996 w 6891715"/>
              <a:gd name="connsiteY5567" fmla="*/ 4334875 h 6367455"/>
              <a:gd name="connsiteX5568" fmla="*/ 1478064 w 6891715"/>
              <a:gd name="connsiteY5568" fmla="*/ 4314550 h 6367455"/>
              <a:gd name="connsiteX5569" fmla="*/ 1478064 w 6891715"/>
              <a:gd name="connsiteY5569" fmla="*/ 4307563 h 6367455"/>
              <a:gd name="connsiteX5570" fmla="*/ 1484418 w 6891715"/>
              <a:gd name="connsiteY5570" fmla="*/ 4310422 h 6367455"/>
              <a:gd name="connsiteX5571" fmla="*/ 1497125 w 6891715"/>
              <a:gd name="connsiteY5571" fmla="*/ 4312645 h 6367455"/>
              <a:gd name="connsiteX5572" fmla="*/ 1513961 w 6891715"/>
              <a:gd name="connsiteY5572" fmla="*/ 4325030 h 6367455"/>
              <a:gd name="connsiteX5573" fmla="*/ 1526668 w 6891715"/>
              <a:gd name="connsiteY5573" fmla="*/ 4319631 h 6367455"/>
              <a:gd name="connsiteX5574" fmla="*/ 1545728 w 6891715"/>
              <a:gd name="connsiteY5574" fmla="*/ 4317408 h 6367455"/>
              <a:gd name="connsiteX5575" fmla="*/ 1550175 w 6891715"/>
              <a:gd name="connsiteY5575" fmla="*/ 4328841 h 6367455"/>
              <a:gd name="connsiteX5576" fmla="*/ 1542551 w 6891715"/>
              <a:gd name="connsiteY5576" fmla="*/ 4339322 h 6367455"/>
              <a:gd name="connsiteX5577" fmla="*/ 1555893 w 6891715"/>
              <a:gd name="connsiteY5577" fmla="*/ 4358694 h 6367455"/>
              <a:gd name="connsiteX5578" fmla="*/ 1569552 w 6891715"/>
              <a:gd name="connsiteY5578" fmla="*/ 4364728 h 6367455"/>
              <a:gd name="connsiteX5579" fmla="*/ 1589565 w 6891715"/>
              <a:gd name="connsiteY5579" fmla="*/ 4358377 h 6367455"/>
              <a:gd name="connsiteX5580" fmla="*/ 1610531 w 6891715"/>
              <a:gd name="connsiteY5580" fmla="*/ 4367269 h 6367455"/>
              <a:gd name="connsiteX5581" fmla="*/ 1625460 w 6891715"/>
              <a:gd name="connsiteY5581" fmla="*/ 4369492 h 6367455"/>
              <a:gd name="connsiteX5582" fmla="*/ 1659450 w 6891715"/>
              <a:gd name="connsiteY5582" fmla="*/ 4368222 h 6367455"/>
              <a:gd name="connsiteX5583" fmla="*/ 1677556 w 6891715"/>
              <a:gd name="connsiteY5583" fmla="*/ 4356154 h 6367455"/>
              <a:gd name="connsiteX5584" fmla="*/ 1690898 w 6891715"/>
              <a:gd name="connsiteY5584" fmla="*/ 4346626 h 6367455"/>
              <a:gd name="connsiteX5585" fmla="*/ 1720758 w 6891715"/>
              <a:gd name="connsiteY5585" fmla="*/ 4349484 h 6367455"/>
              <a:gd name="connsiteX5586" fmla="*/ 1694075 w 6891715"/>
              <a:gd name="connsiteY5586" fmla="*/ 4341227 h 6367455"/>
              <a:gd name="connsiteX5587" fmla="*/ 1679463 w 6891715"/>
              <a:gd name="connsiteY5587" fmla="*/ 4339322 h 6367455"/>
              <a:gd name="connsiteX5588" fmla="*/ 1680416 w 6891715"/>
              <a:gd name="connsiteY5588" fmla="*/ 4328841 h 6367455"/>
              <a:gd name="connsiteX5589" fmla="*/ 1688675 w 6891715"/>
              <a:gd name="connsiteY5589" fmla="*/ 4312009 h 6367455"/>
              <a:gd name="connsiteX5590" fmla="*/ 1722347 w 6891715"/>
              <a:gd name="connsiteY5590" fmla="*/ 4291684 h 6367455"/>
              <a:gd name="connsiteX5591" fmla="*/ 1748712 w 6891715"/>
              <a:gd name="connsiteY5591" fmla="*/ 4285015 h 6367455"/>
              <a:gd name="connsiteX5592" fmla="*/ 1771901 w 6891715"/>
              <a:gd name="connsiteY5592" fmla="*/ 4278663 h 6367455"/>
              <a:gd name="connsiteX5593" fmla="*/ 1801444 w 6891715"/>
              <a:gd name="connsiteY5593" fmla="*/ 4257067 h 6367455"/>
              <a:gd name="connsiteX5594" fmla="*/ 1820186 w 6891715"/>
              <a:gd name="connsiteY5594" fmla="*/ 4234836 h 6367455"/>
              <a:gd name="connsiteX5595" fmla="*/ 1828762 w 6891715"/>
              <a:gd name="connsiteY5595" fmla="*/ 4230390 h 6367455"/>
              <a:gd name="connsiteX5596" fmla="*/ 1817962 w 6891715"/>
              <a:gd name="connsiteY5596" fmla="*/ 4222451 h 6367455"/>
              <a:gd name="connsiteX5597" fmla="*/ 1816056 w 6891715"/>
              <a:gd name="connsiteY5597" fmla="*/ 4208477 h 6367455"/>
              <a:gd name="connsiteX5598" fmla="*/ 1820821 w 6891715"/>
              <a:gd name="connsiteY5598" fmla="*/ 4198949 h 6367455"/>
              <a:gd name="connsiteX5599" fmla="*/ 1818280 w 6891715"/>
              <a:gd name="connsiteY5599" fmla="*/ 4157981 h 6367455"/>
              <a:gd name="connsiteX5600" fmla="*/ 1815103 w 6891715"/>
              <a:gd name="connsiteY5600" fmla="*/ 4152582 h 6367455"/>
              <a:gd name="connsiteX5601" fmla="*/ 1832892 w 6891715"/>
              <a:gd name="connsiteY5601" fmla="*/ 4132574 h 6367455"/>
              <a:gd name="connsiteX5602" fmla="*/ 1847822 w 6891715"/>
              <a:gd name="connsiteY5602" fmla="*/ 4124952 h 6367455"/>
              <a:gd name="connsiteX5603" fmla="*/ 1866881 w 6891715"/>
              <a:gd name="connsiteY5603" fmla="*/ 4121459 h 6367455"/>
              <a:gd name="connsiteX5604" fmla="*/ 1901506 w 6891715"/>
              <a:gd name="connsiteY5604" fmla="*/ 4114790 h 6367455"/>
              <a:gd name="connsiteX5605" fmla="*/ 1920566 w 6891715"/>
              <a:gd name="connsiteY5605" fmla="*/ 4111614 h 6367455"/>
              <a:gd name="connsiteX5606" fmla="*/ 1920836 w 6891715"/>
              <a:gd name="connsiteY5606" fmla="*/ 4111854 h 6367455"/>
              <a:gd name="connsiteX5607" fmla="*/ 1949386 w 6891715"/>
              <a:gd name="connsiteY5607" fmla="*/ 4094630 h 6367455"/>
              <a:gd name="connsiteX5608" fmla="*/ 1978517 w 6891715"/>
              <a:gd name="connsiteY5608" fmla="*/ 4070064 h 6367455"/>
              <a:gd name="connsiteX5609" fmla="*/ 1977988 w 6891715"/>
              <a:gd name="connsiteY5609" fmla="*/ 4069704 h 6367455"/>
              <a:gd name="connsiteX5610" fmla="*/ 1995753 w 6891715"/>
              <a:gd name="connsiteY5610" fmla="*/ 4059226 h 6367455"/>
              <a:gd name="connsiteX5611" fmla="*/ 2007174 w 6891715"/>
              <a:gd name="connsiteY5611" fmla="*/ 4057321 h 6367455"/>
              <a:gd name="connsiteX5612" fmla="*/ 2015422 w 6891715"/>
              <a:gd name="connsiteY5612" fmla="*/ 4063036 h 6367455"/>
              <a:gd name="connsiteX5613" fmla="*/ 2018911 w 6891715"/>
              <a:gd name="connsiteY5613" fmla="*/ 4062084 h 6367455"/>
              <a:gd name="connsiteX5614" fmla="*/ 2024622 w 6891715"/>
              <a:gd name="connsiteY5614" fmla="*/ 4061449 h 6367455"/>
              <a:gd name="connsiteX5615" fmla="*/ 2022084 w 6891715"/>
              <a:gd name="connsiteY5615" fmla="*/ 4070339 h 6367455"/>
              <a:gd name="connsiteX5616" fmla="*/ 2031283 w 6891715"/>
              <a:gd name="connsiteY5616" fmla="*/ 4070339 h 6367455"/>
              <a:gd name="connsiteX5617" fmla="*/ 2036676 w 6891715"/>
              <a:gd name="connsiteY5617" fmla="*/ 4065894 h 6367455"/>
              <a:gd name="connsiteX5618" fmla="*/ 2025890 w 6891715"/>
              <a:gd name="connsiteY5618" fmla="*/ 4052876 h 6367455"/>
              <a:gd name="connsiteX5619" fmla="*/ 2022084 w 6891715"/>
              <a:gd name="connsiteY5619" fmla="*/ 4052876 h 6367455"/>
              <a:gd name="connsiteX5620" fmla="*/ 2012567 w 6891715"/>
              <a:gd name="connsiteY5620" fmla="*/ 4055099 h 6367455"/>
              <a:gd name="connsiteX5621" fmla="*/ 2003049 w 6891715"/>
              <a:gd name="connsiteY5621" fmla="*/ 4043351 h 6367455"/>
              <a:gd name="connsiteX5622" fmla="*/ 2004318 w 6891715"/>
              <a:gd name="connsiteY5622" fmla="*/ 4036049 h 6367455"/>
              <a:gd name="connsiteX5623" fmla="*/ 2013518 w 6891715"/>
              <a:gd name="connsiteY5623" fmla="*/ 4031604 h 6367455"/>
              <a:gd name="connsiteX5624" fmla="*/ 2023035 w 6891715"/>
              <a:gd name="connsiteY5624" fmla="*/ 4026206 h 6367455"/>
              <a:gd name="connsiteX5625" fmla="*/ 2023987 w 6891715"/>
              <a:gd name="connsiteY5625" fmla="*/ 4018904 h 6367455"/>
              <a:gd name="connsiteX5626" fmla="*/ 2023035 w 6891715"/>
              <a:gd name="connsiteY5626" fmla="*/ 4009379 h 6367455"/>
              <a:gd name="connsiteX5627" fmla="*/ 2032235 w 6891715"/>
              <a:gd name="connsiteY5627" fmla="*/ 4000806 h 6367455"/>
              <a:gd name="connsiteX5628" fmla="*/ 2048097 w 6891715"/>
              <a:gd name="connsiteY5628" fmla="*/ 3994456 h 6367455"/>
              <a:gd name="connsiteX5629" fmla="*/ 2058566 w 6891715"/>
              <a:gd name="connsiteY5629" fmla="*/ 4003029 h 6367455"/>
              <a:gd name="connsiteX5630" fmla="*/ 2064910 w 6891715"/>
              <a:gd name="connsiteY5630" fmla="*/ 3996679 h 6367455"/>
              <a:gd name="connsiteX5631" fmla="*/ 2067131 w 6891715"/>
              <a:gd name="connsiteY5631" fmla="*/ 3998266 h 6367455"/>
              <a:gd name="connsiteX5632" fmla="*/ 2061421 w 6891715"/>
              <a:gd name="connsiteY5632" fmla="*/ 4005569 h 6367455"/>
              <a:gd name="connsiteX5633" fmla="*/ 2062690 w 6891715"/>
              <a:gd name="connsiteY5633" fmla="*/ 4012554 h 6367455"/>
              <a:gd name="connsiteX5634" fmla="*/ 2060469 w 6891715"/>
              <a:gd name="connsiteY5634" fmla="*/ 4021761 h 6367455"/>
              <a:gd name="connsiteX5635" fmla="*/ 2056028 w 6891715"/>
              <a:gd name="connsiteY5635" fmla="*/ 4024619 h 6367455"/>
              <a:gd name="connsiteX5636" fmla="*/ 2053807 w 6891715"/>
              <a:gd name="connsiteY5636" fmla="*/ 4024619 h 6367455"/>
              <a:gd name="connsiteX5637" fmla="*/ 2046511 w 6891715"/>
              <a:gd name="connsiteY5637" fmla="*/ 4018269 h 6367455"/>
              <a:gd name="connsiteX5638" fmla="*/ 2041752 w 6891715"/>
              <a:gd name="connsiteY5638" fmla="*/ 4003346 h 6367455"/>
              <a:gd name="connsiteX5639" fmla="*/ 2029697 w 6891715"/>
              <a:gd name="connsiteY5639" fmla="*/ 4007474 h 6367455"/>
              <a:gd name="connsiteX5640" fmla="*/ 2026842 w 6891715"/>
              <a:gd name="connsiteY5640" fmla="*/ 4014776 h 6367455"/>
              <a:gd name="connsiteX5641" fmla="*/ 2040166 w 6891715"/>
              <a:gd name="connsiteY5641" fmla="*/ 4024619 h 6367455"/>
              <a:gd name="connsiteX5642" fmla="*/ 2046511 w 6891715"/>
              <a:gd name="connsiteY5642" fmla="*/ 4020491 h 6367455"/>
              <a:gd name="connsiteX5643" fmla="*/ 2041118 w 6891715"/>
              <a:gd name="connsiteY5643" fmla="*/ 4028111 h 6367455"/>
              <a:gd name="connsiteX5644" fmla="*/ 2040483 w 6891715"/>
              <a:gd name="connsiteY5644" fmla="*/ 4035414 h 6367455"/>
              <a:gd name="connsiteX5645" fmla="*/ 2036042 w 6891715"/>
              <a:gd name="connsiteY5645" fmla="*/ 4039859 h 6367455"/>
              <a:gd name="connsiteX5646" fmla="*/ 2037311 w 6891715"/>
              <a:gd name="connsiteY5646" fmla="*/ 4034144 h 6367455"/>
              <a:gd name="connsiteX5647" fmla="*/ 2024939 w 6891715"/>
              <a:gd name="connsiteY5647" fmla="*/ 4027159 h 6367455"/>
              <a:gd name="connsiteX5648" fmla="*/ 2017325 w 6891715"/>
              <a:gd name="connsiteY5648" fmla="*/ 4035414 h 6367455"/>
              <a:gd name="connsiteX5649" fmla="*/ 2033187 w 6891715"/>
              <a:gd name="connsiteY5649" fmla="*/ 4041764 h 6367455"/>
              <a:gd name="connsiteX5650" fmla="*/ 2034139 w 6891715"/>
              <a:gd name="connsiteY5650" fmla="*/ 4049066 h 6367455"/>
              <a:gd name="connsiteX5651" fmla="*/ 2039214 w 6891715"/>
              <a:gd name="connsiteY5651" fmla="*/ 4062084 h 6367455"/>
              <a:gd name="connsiteX5652" fmla="*/ 2042387 w 6891715"/>
              <a:gd name="connsiteY5652" fmla="*/ 4058909 h 6367455"/>
              <a:gd name="connsiteX5653" fmla="*/ 2047780 w 6891715"/>
              <a:gd name="connsiteY5653" fmla="*/ 4059861 h 6367455"/>
              <a:gd name="connsiteX5654" fmla="*/ 2064593 w 6891715"/>
              <a:gd name="connsiteY5654" fmla="*/ 4064941 h 6367455"/>
              <a:gd name="connsiteX5655" fmla="*/ 2067766 w 6891715"/>
              <a:gd name="connsiteY5655" fmla="*/ 4065894 h 6367455"/>
              <a:gd name="connsiteX5656" fmla="*/ 2066497 w 6891715"/>
              <a:gd name="connsiteY5656" fmla="*/ 4055416 h 6367455"/>
              <a:gd name="connsiteX5657" fmla="*/ 2038263 w 6891715"/>
              <a:gd name="connsiteY5657" fmla="*/ 4049384 h 6367455"/>
              <a:gd name="connsiteX5658" fmla="*/ 2042069 w 6891715"/>
              <a:gd name="connsiteY5658" fmla="*/ 4043034 h 6367455"/>
              <a:gd name="connsiteX5659" fmla="*/ 2052538 w 6891715"/>
              <a:gd name="connsiteY5659" fmla="*/ 4043034 h 6367455"/>
              <a:gd name="connsiteX5660" fmla="*/ 2062055 w 6891715"/>
              <a:gd name="connsiteY5660" fmla="*/ 4044939 h 6367455"/>
              <a:gd name="connsiteX5661" fmla="*/ 2063324 w 6891715"/>
              <a:gd name="connsiteY5661" fmla="*/ 4040811 h 6367455"/>
              <a:gd name="connsiteX5662" fmla="*/ 2047462 w 6891715"/>
              <a:gd name="connsiteY5662" fmla="*/ 4038589 h 6367455"/>
              <a:gd name="connsiteX5663" fmla="*/ 2043021 w 6891715"/>
              <a:gd name="connsiteY5663" fmla="*/ 4032239 h 6367455"/>
              <a:gd name="connsiteX5664" fmla="*/ 2050635 w 6891715"/>
              <a:gd name="connsiteY5664" fmla="*/ 4028111 h 6367455"/>
              <a:gd name="connsiteX5665" fmla="*/ 2062055 w 6891715"/>
              <a:gd name="connsiteY5665" fmla="*/ 4031286 h 6367455"/>
              <a:gd name="connsiteX5666" fmla="*/ 2066497 w 6891715"/>
              <a:gd name="connsiteY5666" fmla="*/ 4023984 h 6367455"/>
              <a:gd name="connsiteX5667" fmla="*/ 2076648 w 6891715"/>
              <a:gd name="connsiteY5667" fmla="*/ 4016364 h 6367455"/>
              <a:gd name="connsiteX5668" fmla="*/ 2083945 w 6891715"/>
              <a:gd name="connsiteY5668" fmla="*/ 4016364 h 6367455"/>
              <a:gd name="connsiteX5669" fmla="*/ 2102027 w 6891715"/>
              <a:gd name="connsiteY5669" fmla="*/ 4010649 h 6367455"/>
              <a:gd name="connsiteX5670" fmla="*/ 2114716 w 6891715"/>
              <a:gd name="connsiteY5670" fmla="*/ 4016999 h 6367455"/>
              <a:gd name="connsiteX5671" fmla="*/ 2129627 w 6891715"/>
              <a:gd name="connsiteY5671" fmla="*/ 4011919 h 6367455"/>
              <a:gd name="connsiteX5672" fmla="*/ 2117889 w 6891715"/>
              <a:gd name="connsiteY5672" fmla="*/ 4011919 h 6367455"/>
              <a:gd name="connsiteX5673" fmla="*/ 2126454 w 6891715"/>
              <a:gd name="connsiteY5673" fmla="*/ 4004299 h 6367455"/>
              <a:gd name="connsiteX5674" fmla="*/ 2108372 w 6891715"/>
              <a:gd name="connsiteY5674" fmla="*/ 4009696 h 6367455"/>
              <a:gd name="connsiteX5675" fmla="*/ 2113765 w 6891715"/>
              <a:gd name="connsiteY5675" fmla="*/ 3997949 h 6367455"/>
              <a:gd name="connsiteX5676" fmla="*/ 2103296 w 6891715"/>
              <a:gd name="connsiteY5676" fmla="*/ 4007474 h 6367455"/>
              <a:gd name="connsiteX5677" fmla="*/ 2096951 w 6891715"/>
              <a:gd name="connsiteY5677" fmla="*/ 4010014 h 6367455"/>
              <a:gd name="connsiteX5678" fmla="*/ 2087434 w 6891715"/>
              <a:gd name="connsiteY5678" fmla="*/ 4010014 h 6367455"/>
              <a:gd name="connsiteX5679" fmla="*/ 2076648 w 6891715"/>
              <a:gd name="connsiteY5679" fmla="*/ 4004616 h 6367455"/>
              <a:gd name="connsiteX5680" fmla="*/ 2064910 w 6891715"/>
              <a:gd name="connsiteY5680" fmla="*/ 3996679 h 6367455"/>
              <a:gd name="connsiteX5681" fmla="*/ 2050318 w 6891715"/>
              <a:gd name="connsiteY5681" fmla="*/ 3984931 h 6367455"/>
              <a:gd name="connsiteX5682" fmla="*/ 2061421 w 6891715"/>
              <a:gd name="connsiteY5682" fmla="*/ 3974454 h 6367455"/>
              <a:gd name="connsiteX5683" fmla="*/ 2077600 w 6891715"/>
              <a:gd name="connsiteY5683" fmla="*/ 3987154 h 6367455"/>
              <a:gd name="connsiteX5684" fmla="*/ 2099806 w 6891715"/>
              <a:gd name="connsiteY5684" fmla="*/ 3980486 h 6367455"/>
              <a:gd name="connsiteX5685" fmla="*/ 2076648 w 6891715"/>
              <a:gd name="connsiteY5685" fmla="*/ 3982709 h 6367455"/>
              <a:gd name="connsiteX5686" fmla="*/ 2062690 w 6891715"/>
              <a:gd name="connsiteY5686" fmla="*/ 3969056 h 6367455"/>
              <a:gd name="connsiteX5687" fmla="*/ 2073159 w 6891715"/>
              <a:gd name="connsiteY5687" fmla="*/ 3946831 h 6367455"/>
              <a:gd name="connsiteX5688" fmla="*/ 2103296 w 6891715"/>
              <a:gd name="connsiteY5688" fmla="*/ 3908414 h 6367455"/>
              <a:gd name="connsiteX5689" fmla="*/ 2110275 w 6891715"/>
              <a:gd name="connsiteY5689" fmla="*/ 3875076 h 6367455"/>
              <a:gd name="connsiteX5690" fmla="*/ 2107103 w 6891715"/>
              <a:gd name="connsiteY5690" fmla="*/ 3848406 h 6367455"/>
              <a:gd name="connsiteX5691" fmla="*/ 2114082 w 6891715"/>
              <a:gd name="connsiteY5691" fmla="*/ 3831896 h 6367455"/>
              <a:gd name="connsiteX5692" fmla="*/ 2119475 w 6891715"/>
              <a:gd name="connsiteY5692" fmla="*/ 3819196 h 6367455"/>
              <a:gd name="connsiteX5693" fmla="*/ 2129944 w 6891715"/>
              <a:gd name="connsiteY5693" fmla="*/ 3819196 h 6367455"/>
              <a:gd name="connsiteX5694" fmla="*/ 2131213 w 6891715"/>
              <a:gd name="connsiteY5694" fmla="*/ 3826181 h 6367455"/>
              <a:gd name="connsiteX5695" fmla="*/ 2138509 w 6891715"/>
              <a:gd name="connsiteY5695" fmla="*/ 3828403 h 6367455"/>
              <a:gd name="connsiteX5696" fmla="*/ 2151199 w 6891715"/>
              <a:gd name="connsiteY5696" fmla="*/ 3823958 h 6367455"/>
              <a:gd name="connsiteX5697" fmla="*/ 2153419 w 6891715"/>
              <a:gd name="connsiteY5697" fmla="*/ 3831578 h 6367455"/>
              <a:gd name="connsiteX5698" fmla="*/ 2155640 w 6891715"/>
              <a:gd name="connsiteY5698" fmla="*/ 3837293 h 6367455"/>
              <a:gd name="connsiteX5699" fmla="*/ 2171502 w 6891715"/>
              <a:gd name="connsiteY5699" fmla="*/ 3844913 h 6367455"/>
              <a:gd name="connsiteX5700" fmla="*/ 2166426 w 6891715"/>
              <a:gd name="connsiteY5700" fmla="*/ 3860789 h 6367455"/>
              <a:gd name="connsiteX5701" fmla="*/ 2156909 w 6891715"/>
              <a:gd name="connsiteY5701" fmla="*/ 3861741 h 6367455"/>
              <a:gd name="connsiteX5702" fmla="*/ 2146440 w 6891715"/>
              <a:gd name="connsiteY5702" fmla="*/ 3874441 h 6367455"/>
              <a:gd name="connsiteX5703" fmla="*/ 2156909 w 6891715"/>
              <a:gd name="connsiteY5703" fmla="*/ 3884284 h 6367455"/>
              <a:gd name="connsiteX5704" fmla="*/ 2154688 w 6891715"/>
              <a:gd name="connsiteY5704" fmla="*/ 3892221 h 6367455"/>
              <a:gd name="connsiteX5705" fmla="*/ 2159447 w 6891715"/>
              <a:gd name="connsiteY5705" fmla="*/ 3901746 h 6367455"/>
              <a:gd name="connsiteX5706" fmla="*/ 2178481 w 6891715"/>
              <a:gd name="connsiteY5706" fmla="*/ 3913176 h 6367455"/>
              <a:gd name="connsiteX5707" fmla="*/ 2196563 w 6891715"/>
              <a:gd name="connsiteY5707" fmla="*/ 3910954 h 6367455"/>
              <a:gd name="connsiteX5708" fmla="*/ 2208935 w 6891715"/>
              <a:gd name="connsiteY5708" fmla="*/ 3887776 h 6367455"/>
              <a:gd name="connsiteX5709" fmla="*/ 2194343 w 6891715"/>
              <a:gd name="connsiteY5709" fmla="*/ 3907779 h 6367455"/>
              <a:gd name="connsiteX5710" fmla="*/ 2185777 w 6891715"/>
              <a:gd name="connsiteY5710" fmla="*/ 3910954 h 6367455"/>
              <a:gd name="connsiteX5711" fmla="*/ 2174357 w 6891715"/>
              <a:gd name="connsiteY5711" fmla="*/ 3909366 h 6367455"/>
              <a:gd name="connsiteX5712" fmla="*/ 2168329 w 6891715"/>
              <a:gd name="connsiteY5712" fmla="*/ 3904921 h 6367455"/>
              <a:gd name="connsiteX5713" fmla="*/ 2162302 w 6891715"/>
              <a:gd name="connsiteY5713" fmla="*/ 3892221 h 6367455"/>
              <a:gd name="connsiteX5714" fmla="*/ 2178164 w 6891715"/>
              <a:gd name="connsiteY5714" fmla="*/ 3889046 h 6367455"/>
              <a:gd name="connsiteX5715" fmla="*/ 2184508 w 6891715"/>
              <a:gd name="connsiteY5715" fmla="*/ 3884919 h 6367455"/>
              <a:gd name="connsiteX5716" fmla="*/ 2193074 w 6891715"/>
              <a:gd name="connsiteY5716" fmla="*/ 3879521 h 6367455"/>
              <a:gd name="connsiteX5717" fmla="*/ 2208935 w 6891715"/>
              <a:gd name="connsiteY5717" fmla="*/ 3885871 h 6367455"/>
              <a:gd name="connsiteX5718" fmla="*/ 2205763 w 6891715"/>
              <a:gd name="connsiteY5718" fmla="*/ 3876981 h 6367455"/>
              <a:gd name="connsiteX5719" fmla="*/ 2213694 w 6891715"/>
              <a:gd name="connsiteY5719" fmla="*/ 3872854 h 6367455"/>
              <a:gd name="connsiteX5720" fmla="*/ 2202591 w 6891715"/>
              <a:gd name="connsiteY5720" fmla="*/ 3875394 h 6367455"/>
              <a:gd name="connsiteX5721" fmla="*/ 2194025 w 6891715"/>
              <a:gd name="connsiteY5721" fmla="*/ 3875394 h 6367455"/>
              <a:gd name="connsiteX5722" fmla="*/ 2187681 w 6891715"/>
              <a:gd name="connsiteY5722" fmla="*/ 3869044 h 6367455"/>
              <a:gd name="connsiteX5723" fmla="*/ 2189584 w 6891715"/>
              <a:gd name="connsiteY5723" fmla="*/ 3859519 h 6367455"/>
              <a:gd name="connsiteX5724" fmla="*/ 2196880 w 6891715"/>
              <a:gd name="connsiteY5724" fmla="*/ 3840151 h 6367455"/>
              <a:gd name="connsiteX5725" fmla="*/ 2209570 w 6891715"/>
              <a:gd name="connsiteY5725" fmla="*/ 3839198 h 6367455"/>
              <a:gd name="connsiteX5726" fmla="*/ 2202273 w 6891715"/>
              <a:gd name="connsiteY5726" fmla="*/ 3836023 h 6367455"/>
              <a:gd name="connsiteX5727" fmla="*/ 2181970 w 6891715"/>
              <a:gd name="connsiteY5727" fmla="*/ 3834118 h 6367455"/>
              <a:gd name="connsiteX5728" fmla="*/ 2175626 w 6891715"/>
              <a:gd name="connsiteY5728" fmla="*/ 3829038 h 6367455"/>
              <a:gd name="connsiteX5729" fmla="*/ 2178798 w 6891715"/>
              <a:gd name="connsiteY5729" fmla="*/ 3825863 h 6367455"/>
              <a:gd name="connsiteX5730" fmla="*/ 2182605 w 6891715"/>
              <a:gd name="connsiteY5730" fmla="*/ 3803638 h 6367455"/>
              <a:gd name="connsiteX5731" fmla="*/ 2194977 w 6891715"/>
              <a:gd name="connsiteY5731" fmla="*/ 3774111 h 6367455"/>
              <a:gd name="connsiteX5732" fmla="*/ 2216866 w 6891715"/>
              <a:gd name="connsiteY5732" fmla="*/ 3757918 h 6367455"/>
              <a:gd name="connsiteX5733" fmla="*/ 2247638 w 6891715"/>
              <a:gd name="connsiteY5733" fmla="*/ 3753473 h 6367455"/>
              <a:gd name="connsiteX5734" fmla="*/ 2265721 w 6891715"/>
              <a:gd name="connsiteY5734" fmla="*/ 3754426 h 6367455"/>
              <a:gd name="connsiteX5735" fmla="*/ 2278410 w 6891715"/>
              <a:gd name="connsiteY5735" fmla="*/ 3745853 h 6367455"/>
              <a:gd name="connsiteX5736" fmla="*/ 2300299 w 6891715"/>
              <a:gd name="connsiteY5736" fmla="*/ 3741726 h 6367455"/>
              <a:gd name="connsiteX5737" fmla="*/ 2314258 w 6891715"/>
              <a:gd name="connsiteY5737" fmla="*/ 3744266 h 6367455"/>
              <a:gd name="connsiteX5738" fmla="*/ 2323775 w 6891715"/>
              <a:gd name="connsiteY5738" fmla="*/ 3755061 h 6367455"/>
              <a:gd name="connsiteX5739" fmla="*/ 2335830 w 6891715"/>
              <a:gd name="connsiteY5739" fmla="*/ 3763316 h 6367455"/>
              <a:gd name="connsiteX5740" fmla="*/ 2350422 w 6891715"/>
              <a:gd name="connsiteY5740" fmla="*/ 3764268 h 6367455"/>
              <a:gd name="connsiteX5741" fmla="*/ 2346298 w 6891715"/>
              <a:gd name="connsiteY5741" fmla="*/ 3768396 h 6367455"/>
              <a:gd name="connsiteX5742" fmla="*/ 2350740 w 6891715"/>
              <a:gd name="connsiteY5742" fmla="*/ 3776016 h 6367455"/>
              <a:gd name="connsiteX5743" fmla="*/ 2358988 w 6891715"/>
              <a:gd name="connsiteY5743" fmla="*/ 3777603 h 6367455"/>
              <a:gd name="connsiteX5744" fmla="*/ 2356026 w 6891715"/>
              <a:gd name="connsiteY5744" fmla="*/ 3787144 h 6367455"/>
              <a:gd name="connsiteX5745" fmla="*/ 2357058 w 6891715"/>
              <a:gd name="connsiteY5745" fmla="*/ 3787213 h 6367455"/>
              <a:gd name="connsiteX5746" fmla="*/ 2359897 w 6891715"/>
              <a:gd name="connsiteY5746" fmla="*/ 3778078 h 6367455"/>
              <a:gd name="connsiteX5747" fmla="*/ 2359579 w 6891715"/>
              <a:gd name="connsiteY5747" fmla="*/ 3767923 h 6367455"/>
              <a:gd name="connsiteX5748" fmla="*/ 2364975 w 6891715"/>
              <a:gd name="connsiteY5748" fmla="*/ 3761577 h 6367455"/>
              <a:gd name="connsiteX5749" fmla="*/ 2373544 w 6891715"/>
              <a:gd name="connsiteY5749" fmla="*/ 3762211 h 6367455"/>
              <a:gd name="connsiteX5750" fmla="*/ 2381796 w 6891715"/>
              <a:gd name="connsiteY5750" fmla="*/ 3769510 h 6367455"/>
              <a:gd name="connsiteX5751" fmla="*/ 2390683 w 6891715"/>
              <a:gd name="connsiteY5751" fmla="*/ 3780299 h 6367455"/>
              <a:gd name="connsiteX5752" fmla="*/ 2383066 w 6891715"/>
              <a:gd name="connsiteY5752" fmla="*/ 3765384 h 6367455"/>
              <a:gd name="connsiteX5753" fmla="*/ 2374496 w 6891715"/>
              <a:gd name="connsiteY5753" fmla="*/ 3750787 h 6367455"/>
              <a:gd name="connsiteX5754" fmla="*/ 2361801 w 6891715"/>
              <a:gd name="connsiteY5754" fmla="*/ 3752057 h 6367455"/>
              <a:gd name="connsiteX5755" fmla="*/ 2347836 w 6891715"/>
              <a:gd name="connsiteY5755" fmla="*/ 3753961 h 6367455"/>
              <a:gd name="connsiteX5756" fmla="*/ 2338315 w 6891715"/>
              <a:gd name="connsiteY5756" fmla="*/ 3752374 h 6367455"/>
              <a:gd name="connsiteX5757" fmla="*/ 2337363 w 6891715"/>
              <a:gd name="connsiteY5757" fmla="*/ 3735239 h 6367455"/>
              <a:gd name="connsiteX5758" fmla="*/ 2344662 w 6891715"/>
              <a:gd name="connsiteY5758" fmla="*/ 3727940 h 6367455"/>
              <a:gd name="connsiteX5759" fmla="*/ 2352279 w 6891715"/>
              <a:gd name="connsiteY5759" fmla="*/ 3730161 h 6367455"/>
              <a:gd name="connsiteX5760" fmla="*/ 2349740 w 6891715"/>
              <a:gd name="connsiteY5760" fmla="*/ 3721593 h 6367455"/>
              <a:gd name="connsiteX5761" fmla="*/ 2365610 w 6891715"/>
              <a:gd name="connsiteY5761" fmla="*/ 3702554 h 6367455"/>
              <a:gd name="connsiteX5762" fmla="*/ 2440512 w 6891715"/>
              <a:gd name="connsiteY5762" fmla="*/ 3699698 h 6367455"/>
              <a:gd name="connsiteX5763" fmla="*/ 2436386 w 6891715"/>
              <a:gd name="connsiteY5763" fmla="*/ 3709218 h 6367455"/>
              <a:gd name="connsiteX5764" fmla="*/ 2444321 w 6891715"/>
              <a:gd name="connsiteY5764" fmla="*/ 3743806 h 6367455"/>
              <a:gd name="connsiteX5765" fmla="*/ 2460190 w 6891715"/>
              <a:gd name="connsiteY5765" fmla="*/ 3745710 h 6367455"/>
              <a:gd name="connsiteX5766" fmla="*/ 2466537 w 6891715"/>
              <a:gd name="connsiteY5766" fmla="*/ 3736508 h 6367455"/>
              <a:gd name="connsiteX5767" fmla="*/ 2452572 w 6891715"/>
              <a:gd name="connsiteY5767" fmla="*/ 3724767 h 6367455"/>
              <a:gd name="connsiteX5768" fmla="*/ 2453525 w 6891715"/>
              <a:gd name="connsiteY5768" fmla="*/ 3717468 h 6367455"/>
              <a:gd name="connsiteX5769" fmla="*/ 2470346 w 6891715"/>
              <a:gd name="connsiteY5769" fmla="*/ 3721593 h 6367455"/>
              <a:gd name="connsiteX5770" fmla="*/ 2480185 w 6891715"/>
              <a:gd name="connsiteY5770" fmla="*/ 3738094 h 6367455"/>
              <a:gd name="connsiteX5771" fmla="*/ 2479233 w 6891715"/>
              <a:gd name="connsiteY5771" fmla="*/ 3745710 h 6367455"/>
              <a:gd name="connsiteX5772" fmla="*/ 2487802 w 6891715"/>
              <a:gd name="connsiteY5772" fmla="*/ 3738094 h 6367455"/>
              <a:gd name="connsiteX5773" fmla="*/ 2478915 w 6891715"/>
              <a:gd name="connsiteY5773" fmla="*/ 3729844 h 6367455"/>
              <a:gd name="connsiteX5774" fmla="*/ 2472568 w 6891715"/>
              <a:gd name="connsiteY5774" fmla="*/ 3708900 h 6367455"/>
              <a:gd name="connsiteX5775" fmla="*/ 2476376 w 6891715"/>
              <a:gd name="connsiteY5775" fmla="*/ 3689861 h 6367455"/>
              <a:gd name="connsiteX5776" fmla="*/ 2492245 w 6891715"/>
              <a:gd name="connsiteY5776" fmla="*/ 3674947 h 6367455"/>
              <a:gd name="connsiteX5777" fmla="*/ 2527157 w 6891715"/>
              <a:gd name="connsiteY5777" fmla="*/ 3678754 h 6367455"/>
              <a:gd name="connsiteX5778" fmla="*/ 2553818 w 6891715"/>
              <a:gd name="connsiteY5778" fmla="*/ 3681610 h 6367455"/>
              <a:gd name="connsiteX5779" fmla="*/ 2572861 w 6891715"/>
              <a:gd name="connsiteY5779" fmla="*/ 3699698 h 6367455"/>
              <a:gd name="connsiteX5780" fmla="*/ 2597299 w 6891715"/>
              <a:gd name="connsiteY5780" fmla="*/ 3730161 h 6367455"/>
              <a:gd name="connsiteX5781" fmla="*/ 2620785 w 6891715"/>
              <a:gd name="connsiteY5781" fmla="*/ 3733017 h 6367455"/>
              <a:gd name="connsiteX5782" fmla="*/ 2598251 w 6891715"/>
              <a:gd name="connsiteY5782" fmla="*/ 3722228 h 6367455"/>
              <a:gd name="connsiteX5783" fmla="*/ 2585873 w 6891715"/>
              <a:gd name="connsiteY5783" fmla="*/ 3712391 h 6367455"/>
              <a:gd name="connsiteX5784" fmla="*/ 2585556 w 6891715"/>
              <a:gd name="connsiteY5784" fmla="*/ 3696207 h 6367455"/>
              <a:gd name="connsiteX5785" fmla="*/ 2573495 w 6891715"/>
              <a:gd name="connsiteY5785" fmla="*/ 3681610 h 6367455"/>
              <a:gd name="connsiteX5786" fmla="*/ 2558896 w 6891715"/>
              <a:gd name="connsiteY5786" fmla="*/ 3676216 h 6367455"/>
              <a:gd name="connsiteX5787" fmla="*/ 2536362 w 6891715"/>
              <a:gd name="connsiteY5787" fmla="*/ 3671456 h 6367455"/>
              <a:gd name="connsiteX5788" fmla="*/ 2510971 w 6891715"/>
              <a:gd name="connsiteY5788" fmla="*/ 3660032 h 6367455"/>
              <a:gd name="connsiteX5789" fmla="*/ 2511923 w 6891715"/>
              <a:gd name="connsiteY5789" fmla="*/ 3646387 h 6367455"/>
              <a:gd name="connsiteX5790" fmla="*/ 2514145 w 6891715"/>
              <a:gd name="connsiteY5790" fmla="*/ 3643214 h 6367455"/>
              <a:gd name="connsiteX5791" fmla="*/ 2525888 w 6891715"/>
              <a:gd name="connsiteY5791" fmla="*/ 3649560 h 6367455"/>
              <a:gd name="connsiteX5792" fmla="*/ 2529062 w 6891715"/>
              <a:gd name="connsiteY5792" fmla="*/ 3643214 h 6367455"/>
              <a:gd name="connsiteX5793" fmla="*/ 2531283 w 6891715"/>
              <a:gd name="connsiteY5793" fmla="*/ 3637819 h 6367455"/>
              <a:gd name="connsiteX5794" fmla="*/ 2508749 w 6891715"/>
              <a:gd name="connsiteY5794" fmla="*/ 3625444 h 6367455"/>
              <a:gd name="connsiteX5795" fmla="*/ 2505258 w 6891715"/>
              <a:gd name="connsiteY5795" fmla="*/ 3612751 h 6367455"/>
              <a:gd name="connsiteX5796" fmla="*/ 2520175 w 6891715"/>
              <a:gd name="connsiteY5796" fmla="*/ 3598788 h 6367455"/>
              <a:gd name="connsiteX5797" fmla="*/ 2511606 w 6891715"/>
              <a:gd name="connsiteY5797" fmla="*/ 3590538 h 6367455"/>
              <a:gd name="connsiteX5798" fmla="*/ 2508432 w 6891715"/>
              <a:gd name="connsiteY5798" fmla="*/ 3597836 h 6367455"/>
              <a:gd name="connsiteX5799" fmla="*/ 2497006 w 6891715"/>
              <a:gd name="connsiteY5799" fmla="*/ 3601010 h 6367455"/>
              <a:gd name="connsiteX5800" fmla="*/ 2493832 w 6891715"/>
              <a:gd name="connsiteY5800" fmla="*/ 3589586 h 6367455"/>
              <a:gd name="connsiteX5801" fmla="*/ 2500815 w 6891715"/>
              <a:gd name="connsiteY5801" fmla="*/ 3580066 h 6367455"/>
              <a:gd name="connsiteX5802" fmla="*/ 2511288 w 6891715"/>
              <a:gd name="connsiteY5802" fmla="*/ 3576893 h 6367455"/>
              <a:gd name="connsiteX5803" fmla="*/ 2523031 w 6891715"/>
              <a:gd name="connsiteY5803" fmla="*/ 3577527 h 6367455"/>
              <a:gd name="connsiteX5804" fmla="*/ 2529379 w 6891715"/>
              <a:gd name="connsiteY5804" fmla="*/ 3564834 h 6367455"/>
              <a:gd name="connsiteX5805" fmla="*/ 2518906 w 6891715"/>
              <a:gd name="connsiteY5805" fmla="*/ 3556901 h 6367455"/>
              <a:gd name="connsiteX5806" fmla="*/ 2506845 w 6891715"/>
              <a:gd name="connsiteY5806" fmla="*/ 3545160 h 6367455"/>
              <a:gd name="connsiteX5807" fmla="*/ 2505575 w 6891715"/>
              <a:gd name="connsiteY5807" fmla="*/ 3535958 h 6367455"/>
              <a:gd name="connsiteX5808" fmla="*/ 2500497 w 6891715"/>
              <a:gd name="connsiteY5808" fmla="*/ 3524217 h 6367455"/>
              <a:gd name="connsiteX5809" fmla="*/ 2492880 w 6891715"/>
              <a:gd name="connsiteY5809" fmla="*/ 3516918 h 6367455"/>
              <a:gd name="connsiteX5810" fmla="*/ 2480185 w 6891715"/>
              <a:gd name="connsiteY5810" fmla="*/ 3519457 h 6367455"/>
              <a:gd name="connsiteX5811" fmla="*/ 2466537 w 6891715"/>
              <a:gd name="connsiteY5811" fmla="*/ 3513110 h 6367455"/>
              <a:gd name="connsiteX5812" fmla="*/ 2464316 w 6891715"/>
              <a:gd name="connsiteY5812" fmla="*/ 3524534 h 6367455"/>
              <a:gd name="connsiteX5813" fmla="*/ 2462094 w 6891715"/>
              <a:gd name="connsiteY5813" fmla="*/ 3527707 h 6367455"/>
              <a:gd name="connsiteX5814" fmla="*/ 2458920 w 6891715"/>
              <a:gd name="connsiteY5814" fmla="*/ 3516283 h 6367455"/>
              <a:gd name="connsiteX5815" fmla="*/ 2458920 w 6891715"/>
              <a:gd name="connsiteY5815" fmla="*/ 3499148 h 6367455"/>
              <a:gd name="connsiteX5816" fmla="*/ 2463046 w 6891715"/>
              <a:gd name="connsiteY5816" fmla="*/ 3484551 h 6367455"/>
              <a:gd name="connsiteX5817" fmla="*/ 2469394 w 6891715"/>
              <a:gd name="connsiteY5817" fmla="*/ 3486455 h 6367455"/>
              <a:gd name="connsiteX5818" fmla="*/ 2469394 w 6891715"/>
              <a:gd name="connsiteY5818" fmla="*/ 3493753 h 6367455"/>
              <a:gd name="connsiteX5819" fmla="*/ 2471615 w 6891715"/>
              <a:gd name="connsiteY5819" fmla="*/ 3505494 h 6367455"/>
              <a:gd name="connsiteX5820" fmla="*/ 2482406 w 6891715"/>
              <a:gd name="connsiteY5820" fmla="*/ 3516283 h 6367455"/>
              <a:gd name="connsiteX5821" fmla="*/ 2489706 w 6891715"/>
              <a:gd name="connsiteY5821" fmla="*/ 3512476 h 6367455"/>
              <a:gd name="connsiteX5822" fmla="*/ 2501882 w 6891715"/>
              <a:gd name="connsiteY5822" fmla="*/ 3508519 h 6367455"/>
              <a:gd name="connsiteX5823" fmla="*/ 2502823 w 6891715"/>
              <a:gd name="connsiteY5823" fmla="*/ 3499157 h 6367455"/>
              <a:gd name="connsiteX5824" fmla="*/ 2495167 w 6891715"/>
              <a:gd name="connsiteY5824" fmla="*/ 3475027 h 6367455"/>
              <a:gd name="connsiteX5825" fmla="*/ 2497081 w 6891715"/>
              <a:gd name="connsiteY5825" fmla="*/ 3463279 h 6367455"/>
              <a:gd name="connsiteX5826" fmla="*/ 2493891 w 6891715"/>
              <a:gd name="connsiteY5826" fmla="*/ 3442642 h 6367455"/>
              <a:gd name="connsiteX5827" fmla="*/ 2491339 w 6891715"/>
              <a:gd name="connsiteY5827" fmla="*/ 3419147 h 6367455"/>
              <a:gd name="connsiteX5828" fmla="*/ 2484002 w 6891715"/>
              <a:gd name="connsiteY5828" fmla="*/ 3408034 h 6367455"/>
              <a:gd name="connsiteX5829" fmla="*/ 2470923 w 6891715"/>
              <a:gd name="connsiteY5829" fmla="*/ 3409939 h 6367455"/>
              <a:gd name="connsiteX5830" fmla="*/ 2464543 w 6891715"/>
              <a:gd name="connsiteY5830" fmla="*/ 3399462 h 6367455"/>
              <a:gd name="connsiteX5831" fmla="*/ 2464543 w 6891715"/>
              <a:gd name="connsiteY5831" fmla="*/ 3381682 h 6367455"/>
              <a:gd name="connsiteX5832" fmla="*/ 2453059 w 6891715"/>
              <a:gd name="connsiteY5832" fmla="*/ 3384857 h 6367455"/>
              <a:gd name="connsiteX5833" fmla="*/ 2457206 w 6891715"/>
              <a:gd name="connsiteY5833" fmla="*/ 3396604 h 6367455"/>
              <a:gd name="connsiteX5834" fmla="*/ 2447636 w 6891715"/>
              <a:gd name="connsiteY5834" fmla="*/ 3398827 h 6367455"/>
              <a:gd name="connsiteX5835" fmla="*/ 2433600 w 6891715"/>
              <a:gd name="connsiteY5835" fmla="*/ 3383904 h 6367455"/>
              <a:gd name="connsiteX5836" fmla="*/ 2437109 w 6891715"/>
              <a:gd name="connsiteY5836" fmla="*/ 3371523 h 6367455"/>
              <a:gd name="connsiteX5837" fmla="*/ 2438385 w 6891715"/>
              <a:gd name="connsiteY5837" fmla="*/ 3324850 h 6367455"/>
              <a:gd name="connsiteX5838" fmla="*/ 2441575 w 6891715"/>
              <a:gd name="connsiteY5838" fmla="*/ 3324850 h 6367455"/>
              <a:gd name="connsiteX5839" fmla="*/ 2439661 w 6891715"/>
              <a:gd name="connsiteY5839" fmla="*/ 3347075 h 6367455"/>
              <a:gd name="connsiteX5840" fmla="*/ 2450507 w 6891715"/>
              <a:gd name="connsiteY5840" fmla="*/ 3352472 h 6367455"/>
              <a:gd name="connsiteX5841" fmla="*/ 2456887 w 6891715"/>
              <a:gd name="connsiteY5841" fmla="*/ 3340725 h 6367455"/>
              <a:gd name="connsiteX5842" fmla="*/ 2455292 w 6891715"/>
              <a:gd name="connsiteY5842" fmla="*/ 3322627 h 6367455"/>
              <a:gd name="connsiteX5843" fmla="*/ 2450188 w 6891715"/>
              <a:gd name="connsiteY5843" fmla="*/ 3306117 h 6367455"/>
              <a:gd name="connsiteX5844" fmla="*/ 2440618 w 6891715"/>
              <a:gd name="connsiteY5844" fmla="*/ 3309292 h 6367455"/>
              <a:gd name="connsiteX5845" fmla="*/ 2439023 w 6891715"/>
              <a:gd name="connsiteY5845" fmla="*/ 3261667 h 6367455"/>
              <a:gd name="connsiteX5846" fmla="*/ 2444446 w 6891715"/>
              <a:gd name="connsiteY5846" fmla="*/ 3273097 h 6367455"/>
              <a:gd name="connsiteX5847" fmla="*/ 2445403 w 6891715"/>
              <a:gd name="connsiteY5847" fmla="*/ 3257540 h 6367455"/>
              <a:gd name="connsiteX5848" fmla="*/ 2440937 w 6891715"/>
              <a:gd name="connsiteY5848" fmla="*/ 3252143 h 6367455"/>
              <a:gd name="connsiteX5849" fmla="*/ 2436471 w 6891715"/>
              <a:gd name="connsiteY5849" fmla="*/ 3223884 h 6367455"/>
              <a:gd name="connsiteX5850" fmla="*/ 2445722 w 6891715"/>
              <a:gd name="connsiteY5850" fmla="*/ 3200706 h 6367455"/>
              <a:gd name="connsiteX5851" fmla="*/ 2451145 w 6891715"/>
              <a:gd name="connsiteY5851" fmla="*/ 3205469 h 6367455"/>
              <a:gd name="connsiteX5852" fmla="*/ 2451145 w 6891715"/>
              <a:gd name="connsiteY5852" fmla="*/ 3214042 h 6367455"/>
              <a:gd name="connsiteX5853" fmla="*/ 2462310 w 6891715"/>
              <a:gd name="connsiteY5853" fmla="*/ 3226742 h 6367455"/>
              <a:gd name="connsiteX5854" fmla="*/ 2471880 w 6891715"/>
              <a:gd name="connsiteY5854" fmla="*/ 3225789 h 6367455"/>
              <a:gd name="connsiteX5855" fmla="*/ 2486235 w 6891715"/>
              <a:gd name="connsiteY5855" fmla="*/ 3229599 h 6367455"/>
              <a:gd name="connsiteX5856" fmla="*/ 2495167 w 6891715"/>
              <a:gd name="connsiteY5856" fmla="*/ 3247697 h 6367455"/>
              <a:gd name="connsiteX5857" fmla="*/ 2495805 w 6891715"/>
              <a:gd name="connsiteY5857" fmla="*/ 3230552 h 6367455"/>
              <a:gd name="connsiteX5858" fmla="*/ 2503461 w 6891715"/>
              <a:gd name="connsiteY5858" fmla="*/ 3227377 h 6367455"/>
              <a:gd name="connsiteX5859" fmla="*/ 2498038 w 6891715"/>
              <a:gd name="connsiteY5859" fmla="*/ 3224202 h 6367455"/>
              <a:gd name="connsiteX5860" fmla="*/ 2497081 w 6891715"/>
              <a:gd name="connsiteY5860" fmla="*/ 3209597 h 6367455"/>
              <a:gd name="connsiteX5861" fmla="*/ 2510479 w 6891715"/>
              <a:gd name="connsiteY5861" fmla="*/ 3195626 h 6367455"/>
              <a:gd name="connsiteX5862" fmla="*/ 2524515 w 6891715"/>
              <a:gd name="connsiteY5862" fmla="*/ 3189277 h 6367455"/>
              <a:gd name="connsiteX5863" fmla="*/ 2530895 w 6891715"/>
              <a:gd name="connsiteY5863" fmla="*/ 3199754 h 6367455"/>
              <a:gd name="connsiteX5864" fmla="*/ 2531214 w 6891715"/>
              <a:gd name="connsiteY5864" fmla="*/ 3216582 h 6367455"/>
              <a:gd name="connsiteX5865" fmla="*/ 2549397 w 6891715"/>
              <a:gd name="connsiteY5865" fmla="*/ 3227059 h 6367455"/>
              <a:gd name="connsiteX5866" fmla="*/ 2554182 w 6891715"/>
              <a:gd name="connsiteY5866" fmla="*/ 3207056 h 6367455"/>
              <a:gd name="connsiteX5867" fmla="*/ 2545569 w 6891715"/>
              <a:gd name="connsiteY5867" fmla="*/ 3199436 h 6367455"/>
              <a:gd name="connsiteX5868" fmla="*/ 2539189 w 6891715"/>
              <a:gd name="connsiteY5868" fmla="*/ 3199436 h 6367455"/>
              <a:gd name="connsiteX5869" fmla="*/ 2544612 w 6891715"/>
              <a:gd name="connsiteY5869" fmla="*/ 3188959 h 6367455"/>
              <a:gd name="connsiteX5870" fmla="*/ 2540465 w 6891715"/>
              <a:gd name="connsiteY5870" fmla="*/ 3176577 h 6367455"/>
              <a:gd name="connsiteX5871" fmla="*/ 2545250 w 6891715"/>
              <a:gd name="connsiteY5871" fmla="*/ 3157527 h 6367455"/>
              <a:gd name="connsiteX5872" fmla="*/ 2561200 w 6891715"/>
              <a:gd name="connsiteY5872" fmla="*/ 3153082 h 6367455"/>
              <a:gd name="connsiteX5873" fmla="*/ 2580659 w 6891715"/>
              <a:gd name="connsiteY5873" fmla="*/ 3158162 h 6367455"/>
              <a:gd name="connsiteX5874" fmla="*/ 2591824 w 6891715"/>
              <a:gd name="connsiteY5874" fmla="*/ 3147684 h 6367455"/>
              <a:gd name="connsiteX5875" fmla="*/ 2614474 w 6891715"/>
              <a:gd name="connsiteY5875" fmla="*/ 3143239 h 6367455"/>
              <a:gd name="connsiteX5876" fmla="*/ 2634571 w 6891715"/>
              <a:gd name="connsiteY5876" fmla="*/ 3153399 h 6367455"/>
              <a:gd name="connsiteX5877" fmla="*/ 2636804 w 6891715"/>
              <a:gd name="connsiteY5877" fmla="*/ 3161972 h 6367455"/>
              <a:gd name="connsiteX5878" fmla="*/ 2637123 w 6891715"/>
              <a:gd name="connsiteY5878" fmla="*/ 3186102 h 6367455"/>
              <a:gd name="connsiteX5879" fmla="*/ 2642546 w 6891715"/>
              <a:gd name="connsiteY5879" fmla="*/ 3190229 h 6367455"/>
              <a:gd name="connsiteX5880" fmla="*/ 2643503 w 6891715"/>
              <a:gd name="connsiteY5880" fmla="*/ 3202929 h 6367455"/>
              <a:gd name="connsiteX5881" fmla="*/ 2633295 w 6891715"/>
              <a:gd name="connsiteY5881" fmla="*/ 3206421 h 6367455"/>
              <a:gd name="connsiteX5882" fmla="*/ 2625639 w 6891715"/>
              <a:gd name="connsiteY5882" fmla="*/ 3209597 h 6367455"/>
              <a:gd name="connsiteX5883" fmla="*/ 2625639 w 6891715"/>
              <a:gd name="connsiteY5883" fmla="*/ 3221027 h 6367455"/>
              <a:gd name="connsiteX5884" fmla="*/ 2643822 w 6891715"/>
              <a:gd name="connsiteY5884" fmla="*/ 3208326 h 6367455"/>
              <a:gd name="connsiteX5885" fmla="*/ 2646055 w 6891715"/>
              <a:gd name="connsiteY5885" fmla="*/ 3214359 h 6367455"/>
              <a:gd name="connsiteX5886" fmla="*/ 2637442 w 6891715"/>
              <a:gd name="connsiteY5886" fmla="*/ 3225154 h 6367455"/>
              <a:gd name="connsiteX5887" fmla="*/ 2633614 w 6891715"/>
              <a:gd name="connsiteY5887" fmla="*/ 3228329 h 6367455"/>
              <a:gd name="connsiteX5888" fmla="*/ 2630424 w 6891715"/>
              <a:gd name="connsiteY5888" fmla="*/ 3230870 h 6367455"/>
              <a:gd name="connsiteX5889" fmla="*/ 2627872 w 6891715"/>
              <a:gd name="connsiteY5889" fmla="*/ 3233410 h 6367455"/>
              <a:gd name="connsiteX5890" fmla="*/ 2626277 w 6891715"/>
              <a:gd name="connsiteY5890" fmla="*/ 3236584 h 6367455"/>
              <a:gd name="connsiteX5891" fmla="*/ 2625001 w 6891715"/>
              <a:gd name="connsiteY5891" fmla="*/ 3240712 h 6367455"/>
              <a:gd name="connsiteX5892" fmla="*/ 2624044 w 6891715"/>
              <a:gd name="connsiteY5892" fmla="*/ 3245157 h 6367455"/>
              <a:gd name="connsiteX5893" fmla="*/ 2634571 w 6891715"/>
              <a:gd name="connsiteY5893" fmla="*/ 3241029 h 6367455"/>
              <a:gd name="connsiteX5894" fmla="*/ 2644779 w 6891715"/>
              <a:gd name="connsiteY5894" fmla="*/ 3229282 h 6367455"/>
              <a:gd name="connsiteX5895" fmla="*/ 2660729 w 6891715"/>
              <a:gd name="connsiteY5895" fmla="*/ 3233410 h 6367455"/>
              <a:gd name="connsiteX5896" fmla="*/ 2673808 w 6891715"/>
              <a:gd name="connsiteY5896" fmla="*/ 3229917 h 6367455"/>
              <a:gd name="connsiteX5897" fmla="*/ 2689758 w 6891715"/>
              <a:gd name="connsiteY5897" fmla="*/ 3226742 h 6367455"/>
              <a:gd name="connsiteX5898" fmla="*/ 2703475 w 6891715"/>
              <a:gd name="connsiteY5898" fmla="*/ 3244522 h 6367455"/>
              <a:gd name="connsiteX5899" fmla="*/ 2699647 w 6891715"/>
              <a:gd name="connsiteY5899" fmla="*/ 3276273 h 6367455"/>
              <a:gd name="connsiteX5900" fmla="*/ 2684654 w 6891715"/>
              <a:gd name="connsiteY5900" fmla="*/ 3287068 h 6367455"/>
              <a:gd name="connsiteX5901" fmla="*/ 2683059 w 6891715"/>
              <a:gd name="connsiteY5901" fmla="*/ 3296592 h 6367455"/>
              <a:gd name="connsiteX5902" fmla="*/ 2678593 w 6891715"/>
              <a:gd name="connsiteY5902" fmla="*/ 3295322 h 6367455"/>
              <a:gd name="connsiteX5903" fmla="*/ 2677317 w 6891715"/>
              <a:gd name="connsiteY5903" fmla="*/ 3280400 h 6367455"/>
              <a:gd name="connsiteX5904" fmla="*/ 2665514 w 6891715"/>
              <a:gd name="connsiteY5904" fmla="*/ 3281669 h 6367455"/>
              <a:gd name="connsiteX5905" fmla="*/ 2650840 w 6891715"/>
              <a:gd name="connsiteY5905" fmla="*/ 3297862 h 6367455"/>
              <a:gd name="connsiteX5906" fmla="*/ 2653711 w 6891715"/>
              <a:gd name="connsiteY5906" fmla="*/ 3273415 h 6367455"/>
              <a:gd name="connsiteX5907" fmla="*/ 2643184 w 6891715"/>
              <a:gd name="connsiteY5907" fmla="*/ 3281035 h 6367455"/>
              <a:gd name="connsiteX5908" fmla="*/ 2637123 w 6891715"/>
              <a:gd name="connsiteY5908" fmla="*/ 3292465 h 6367455"/>
              <a:gd name="connsiteX5909" fmla="*/ 2631700 w 6891715"/>
              <a:gd name="connsiteY5909" fmla="*/ 3308340 h 6367455"/>
              <a:gd name="connsiteX5910" fmla="*/ 2642546 w 6891715"/>
              <a:gd name="connsiteY5910" fmla="*/ 3317547 h 6367455"/>
              <a:gd name="connsiteX5911" fmla="*/ 2641589 w 6891715"/>
              <a:gd name="connsiteY5911" fmla="*/ 3329295 h 6367455"/>
              <a:gd name="connsiteX5912" fmla="*/ 2633295 w 6891715"/>
              <a:gd name="connsiteY5912" fmla="*/ 3341995 h 6367455"/>
              <a:gd name="connsiteX5913" fmla="*/ 2611922 w 6891715"/>
              <a:gd name="connsiteY5913" fmla="*/ 3326437 h 6367455"/>
              <a:gd name="connsiteX5914" fmla="*/ 2610646 w 6891715"/>
              <a:gd name="connsiteY5914" fmla="*/ 3332788 h 6367455"/>
              <a:gd name="connsiteX5915" fmla="*/ 2600118 w 6891715"/>
              <a:gd name="connsiteY5915" fmla="*/ 3338185 h 6367455"/>
              <a:gd name="connsiteX5916" fmla="*/ 2613836 w 6891715"/>
              <a:gd name="connsiteY5916" fmla="*/ 3345487 h 6367455"/>
              <a:gd name="connsiteX5917" fmla="*/ 2623406 w 6891715"/>
              <a:gd name="connsiteY5917" fmla="*/ 3351521 h 6367455"/>
              <a:gd name="connsiteX5918" fmla="*/ 2619578 w 6891715"/>
              <a:gd name="connsiteY5918" fmla="*/ 3361362 h 6367455"/>
              <a:gd name="connsiteX5919" fmla="*/ 2601394 w 6891715"/>
              <a:gd name="connsiteY5919" fmla="*/ 3364538 h 6367455"/>
              <a:gd name="connsiteX5920" fmla="*/ 2589910 w 6891715"/>
              <a:gd name="connsiteY5920" fmla="*/ 3350885 h 6367455"/>
              <a:gd name="connsiteX5921" fmla="*/ 2585444 w 6891715"/>
              <a:gd name="connsiteY5921" fmla="*/ 3365808 h 6367455"/>
              <a:gd name="connsiteX5922" fmla="*/ 2574917 w 6891715"/>
              <a:gd name="connsiteY5922" fmla="*/ 3368983 h 6367455"/>
              <a:gd name="connsiteX5923" fmla="*/ 2595014 w 6891715"/>
              <a:gd name="connsiteY5923" fmla="*/ 3377237 h 6367455"/>
              <a:gd name="connsiteX5924" fmla="*/ 2582573 w 6891715"/>
              <a:gd name="connsiteY5924" fmla="*/ 3389937 h 6367455"/>
              <a:gd name="connsiteX5925" fmla="*/ 2569813 w 6891715"/>
              <a:gd name="connsiteY5925" fmla="*/ 3402954 h 6367455"/>
              <a:gd name="connsiteX5926" fmla="*/ 2585763 w 6891715"/>
              <a:gd name="connsiteY5926" fmla="*/ 3402637 h 6367455"/>
              <a:gd name="connsiteX5927" fmla="*/ 2588953 w 6891715"/>
              <a:gd name="connsiteY5927" fmla="*/ 3413114 h 6367455"/>
              <a:gd name="connsiteX5928" fmla="*/ 2577788 w 6891715"/>
              <a:gd name="connsiteY5928" fmla="*/ 3423909 h 6367455"/>
              <a:gd name="connsiteX5929" fmla="*/ 2575874 w 6891715"/>
              <a:gd name="connsiteY5929" fmla="*/ 3453119 h 6367455"/>
              <a:gd name="connsiteX5930" fmla="*/ 2562157 w 6891715"/>
              <a:gd name="connsiteY5930" fmla="*/ 3465819 h 6367455"/>
              <a:gd name="connsiteX5931" fmla="*/ 2563114 w 6891715"/>
              <a:gd name="connsiteY5931" fmla="*/ 3482964 h 6367455"/>
              <a:gd name="connsiteX5932" fmla="*/ 2585444 w 6891715"/>
              <a:gd name="connsiteY5932" fmla="*/ 3482964 h 6367455"/>
              <a:gd name="connsiteX5933" fmla="*/ 2587996 w 6891715"/>
              <a:gd name="connsiteY5933" fmla="*/ 3499474 h 6367455"/>
              <a:gd name="connsiteX5934" fmla="*/ 2580659 w 6891715"/>
              <a:gd name="connsiteY5934" fmla="*/ 3508999 h 6367455"/>
              <a:gd name="connsiteX5935" fmla="*/ 2566623 w 6891715"/>
              <a:gd name="connsiteY5935" fmla="*/ 3502967 h 6367455"/>
              <a:gd name="connsiteX5936" fmla="*/ 2560243 w 6891715"/>
              <a:gd name="connsiteY5936" fmla="*/ 3513762 h 6367455"/>
              <a:gd name="connsiteX5937" fmla="*/ 2567491 w 6891715"/>
              <a:gd name="connsiteY5937" fmla="*/ 3516467 h 6367455"/>
              <a:gd name="connsiteX5938" fmla="*/ 2568100 w 6891715"/>
              <a:gd name="connsiteY5938" fmla="*/ 3516283 h 6367455"/>
              <a:gd name="connsiteX5939" fmla="*/ 2562070 w 6891715"/>
              <a:gd name="connsiteY5939" fmla="*/ 3526755 h 6367455"/>
              <a:gd name="connsiteX5940" fmla="*/ 2582699 w 6891715"/>
              <a:gd name="connsiteY5940" fmla="*/ 3515014 h 6367455"/>
              <a:gd name="connsiteX5941" fmla="*/ 2599838 w 6891715"/>
              <a:gd name="connsiteY5941" fmla="*/ 3521043 h 6367455"/>
              <a:gd name="connsiteX5942" fmla="*/ 2608407 w 6891715"/>
              <a:gd name="connsiteY5942" fmla="*/ 3520091 h 6367455"/>
              <a:gd name="connsiteX5943" fmla="*/ 2614755 w 6891715"/>
              <a:gd name="connsiteY5943" fmla="*/ 3530563 h 6367455"/>
              <a:gd name="connsiteX5944" fmla="*/ 2615707 w 6891715"/>
              <a:gd name="connsiteY5944" fmla="*/ 3540083 h 6367455"/>
              <a:gd name="connsiteX5945" fmla="*/ 2613803 w 6891715"/>
              <a:gd name="connsiteY5945" fmla="*/ 3551507 h 6367455"/>
              <a:gd name="connsiteX5946" fmla="*/ 2601108 w 6891715"/>
              <a:gd name="connsiteY5946" fmla="*/ 3567373 h 6367455"/>
              <a:gd name="connsiteX5947" fmla="*/ 2625546 w 6891715"/>
              <a:gd name="connsiteY5947" fmla="*/ 3572768 h 6367455"/>
              <a:gd name="connsiteX5948" fmla="*/ 2632211 w 6891715"/>
              <a:gd name="connsiteY5948" fmla="*/ 3589268 h 6367455"/>
              <a:gd name="connsiteX5949" fmla="*/ 2641415 w 6891715"/>
              <a:gd name="connsiteY5949" fmla="*/ 3572450 h 6367455"/>
              <a:gd name="connsiteX5950" fmla="*/ 2656332 w 6891715"/>
              <a:gd name="connsiteY5950" fmla="*/ 3581970 h 6367455"/>
              <a:gd name="connsiteX5951" fmla="*/ 2676645 w 6891715"/>
              <a:gd name="connsiteY5951" fmla="*/ 3598471 h 6367455"/>
              <a:gd name="connsiteX5952" fmla="*/ 2687118 w 6891715"/>
              <a:gd name="connsiteY5952" fmla="*/ 3589903 h 6367455"/>
              <a:gd name="connsiteX5953" fmla="*/ 2716952 w 6891715"/>
              <a:gd name="connsiteY5953" fmla="*/ 3583239 h 6367455"/>
              <a:gd name="connsiteX5954" fmla="*/ 2718857 w 6891715"/>
              <a:gd name="connsiteY5954" fmla="*/ 3591807 h 6367455"/>
              <a:gd name="connsiteX5955" fmla="*/ 2705527 w 6891715"/>
              <a:gd name="connsiteY5955" fmla="*/ 3618462 h 6367455"/>
              <a:gd name="connsiteX5956" fmla="*/ 2698227 w 6891715"/>
              <a:gd name="connsiteY5956" fmla="*/ 3624809 h 6367455"/>
              <a:gd name="connsiteX5957" fmla="*/ 2683310 w 6891715"/>
              <a:gd name="connsiteY5957" fmla="*/ 3633059 h 6367455"/>
              <a:gd name="connsiteX5958" fmla="*/ 2687753 w 6891715"/>
              <a:gd name="connsiteY5958" fmla="*/ 3662571 h 6367455"/>
              <a:gd name="connsiteX5959" fmla="*/ 2695370 w 6891715"/>
              <a:gd name="connsiteY5959" fmla="*/ 3664792 h 6367455"/>
              <a:gd name="connsiteX5960" fmla="*/ 2708066 w 6891715"/>
              <a:gd name="connsiteY5960" fmla="*/ 3651782 h 6367455"/>
              <a:gd name="connsiteX5961" fmla="*/ 2732187 w 6891715"/>
              <a:gd name="connsiteY5961" fmla="*/ 3647339 h 6367455"/>
              <a:gd name="connsiteX5962" fmla="*/ 2758530 w 6891715"/>
              <a:gd name="connsiteY5962" fmla="*/ 3660032 h 6367455"/>
              <a:gd name="connsiteX5963" fmla="*/ 2754404 w 6891715"/>
              <a:gd name="connsiteY5963" fmla="*/ 3641945 h 6367455"/>
              <a:gd name="connsiteX5964" fmla="*/ 2768051 w 6891715"/>
              <a:gd name="connsiteY5964" fmla="*/ 3643214 h 6367455"/>
              <a:gd name="connsiteX5965" fmla="*/ 2768686 w 6891715"/>
              <a:gd name="connsiteY5965" fmla="*/ 3631473 h 6367455"/>
              <a:gd name="connsiteX5966" fmla="*/ 2805820 w 6891715"/>
              <a:gd name="connsiteY5966" fmla="*/ 3609895 h 6367455"/>
              <a:gd name="connsiteX5967" fmla="*/ 2817563 w 6891715"/>
              <a:gd name="connsiteY5967" fmla="*/ 3614020 h 6367455"/>
              <a:gd name="connsiteX5968" fmla="*/ 2814389 w 6891715"/>
              <a:gd name="connsiteY5968" fmla="*/ 3622588 h 6367455"/>
              <a:gd name="connsiteX5969" fmla="*/ 2828989 w 6891715"/>
              <a:gd name="connsiteY5969" fmla="*/ 3614020 h 6367455"/>
              <a:gd name="connsiteX5970" fmla="*/ 2832162 w 6891715"/>
              <a:gd name="connsiteY5970" fmla="*/ 3598154 h 6367455"/>
              <a:gd name="connsiteX5971" fmla="*/ 2850888 w 6891715"/>
              <a:gd name="connsiteY5971" fmla="*/ 3576893 h 6367455"/>
              <a:gd name="connsiteX5972" fmla="*/ 2881674 w 6891715"/>
              <a:gd name="connsiteY5972" fmla="*/ 3576575 h 6367455"/>
              <a:gd name="connsiteX5973" fmla="*/ 2881674 w 6891715"/>
              <a:gd name="connsiteY5973" fmla="*/ 3581970 h 6367455"/>
              <a:gd name="connsiteX5974" fmla="*/ 2859457 w 6891715"/>
              <a:gd name="connsiteY5974" fmla="*/ 3581335 h 6367455"/>
              <a:gd name="connsiteX5975" fmla="*/ 2855331 w 6891715"/>
              <a:gd name="connsiteY5975" fmla="*/ 3595615 h 6367455"/>
              <a:gd name="connsiteX5976" fmla="*/ 2845810 w 6891715"/>
              <a:gd name="connsiteY5976" fmla="*/ 3601010 h 6367455"/>
              <a:gd name="connsiteX5977" fmla="*/ 2847079 w 6891715"/>
              <a:gd name="connsiteY5977" fmla="*/ 3608308 h 6367455"/>
              <a:gd name="connsiteX5978" fmla="*/ 2854379 w 6891715"/>
              <a:gd name="connsiteY5978" fmla="*/ 3613703 h 6367455"/>
              <a:gd name="connsiteX5979" fmla="*/ 2871518 w 6891715"/>
              <a:gd name="connsiteY5979" fmla="*/ 3593711 h 6367455"/>
              <a:gd name="connsiteX5980" fmla="*/ 2890243 w 6891715"/>
              <a:gd name="connsiteY5980" fmla="*/ 3590538 h 6367455"/>
              <a:gd name="connsiteX5981" fmla="*/ 2893417 w 6891715"/>
              <a:gd name="connsiteY5981" fmla="*/ 3582922 h 6367455"/>
              <a:gd name="connsiteX5982" fmla="*/ 2899765 w 6891715"/>
              <a:gd name="connsiteY5982" fmla="*/ 3580383 h 6367455"/>
              <a:gd name="connsiteX5983" fmla="*/ 2913412 w 6891715"/>
              <a:gd name="connsiteY5983" fmla="*/ 3595298 h 6367455"/>
              <a:gd name="connsiteX5984" fmla="*/ 2926425 w 6891715"/>
              <a:gd name="connsiteY5984" fmla="*/ 3613068 h 6367455"/>
              <a:gd name="connsiteX5985" fmla="*/ 2931821 w 6891715"/>
              <a:gd name="connsiteY5985" fmla="*/ 3619414 h 6367455"/>
              <a:gd name="connsiteX5986" fmla="*/ 2941342 w 6891715"/>
              <a:gd name="connsiteY5986" fmla="*/ 3618462 h 6367455"/>
              <a:gd name="connsiteX5987" fmla="*/ 2949911 w 6891715"/>
              <a:gd name="connsiteY5987" fmla="*/ 3630838 h 6367455"/>
              <a:gd name="connsiteX5988" fmla="*/ 2953085 w 6891715"/>
              <a:gd name="connsiteY5988" fmla="*/ 3623222 h 6367455"/>
              <a:gd name="connsiteX5989" fmla="*/ 2964828 w 6891715"/>
              <a:gd name="connsiteY5989" fmla="*/ 3624492 h 6367455"/>
              <a:gd name="connsiteX5990" fmla="*/ 2968954 w 6891715"/>
              <a:gd name="connsiteY5990" fmla="*/ 3637185 h 6367455"/>
              <a:gd name="connsiteX5991" fmla="*/ 2976572 w 6891715"/>
              <a:gd name="connsiteY5991" fmla="*/ 3640041 h 6367455"/>
              <a:gd name="connsiteX5992" fmla="*/ 2969907 w 6891715"/>
              <a:gd name="connsiteY5992" fmla="*/ 3643214 h 6367455"/>
              <a:gd name="connsiteX5993" fmla="*/ 2980698 w 6891715"/>
              <a:gd name="connsiteY5993" fmla="*/ 3654638 h 6367455"/>
              <a:gd name="connsiteX5994" fmla="*/ 2976572 w 6891715"/>
              <a:gd name="connsiteY5994" fmla="*/ 3663205 h 6367455"/>
              <a:gd name="connsiteX5995" fmla="*/ 2967368 w 6891715"/>
              <a:gd name="connsiteY5995" fmla="*/ 3668600 h 6367455"/>
              <a:gd name="connsiteX5996" fmla="*/ 2996884 w 6891715"/>
              <a:gd name="connsiteY5996" fmla="*/ 3682880 h 6367455"/>
              <a:gd name="connsiteX5997" fmla="*/ 3010849 w 6891715"/>
              <a:gd name="connsiteY5997" fmla="*/ 3681928 h 6367455"/>
              <a:gd name="connsiteX5998" fmla="*/ 3020370 w 6891715"/>
              <a:gd name="connsiteY5998" fmla="*/ 3682562 h 6367455"/>
              <a:gd name="connsiteX5999" fmla="*/ 3025449 w 6891715"/>
              <a:gd name="connsiteY5999" fmla="*/ 3695255 h 6367455"/>
              <a:gd name="connsiteX6000" fmla="*/ 3034018 w 6891715"/>
              <a:gd name="connsiteY6000" fmla="*/ 3687957 h 6367455"/>
              <a:gd name="connsiteX6001" fmla="*/ 3042587 w 6891715"/>
              <a:gd name="connsiteY6001" fmla="*/ 3696525 h 6367455"/>
              <a:gd name="connsiteX6002" fmla="*/ 3047983 w 6891715"/>
              <a:gd name="connsiteY6002" fmla="*/ 3697477 h 6367455"/>
              <a:gd name="connsiteX6003" fmla="*/ 3048253 w 6891715"/>
              <a:gd name="connsiteY6003" fmla="*/ 3697418 h 6367455"/>
              <a:gd name="connsiteX6004" fmla="*/ 3053010 w 6891715"/>
              <a:gd name="connsiteY6004" fmla="*/ 3686615 h 6367455"/>
              <a:gd name="connsiteX6005" fmla="*/ 3058403 w 6891715"/>
              <a:gd name="connsiteY6005" fmla="*/ 3678990 h 6367455"/>
              <a:gd name="connsiteX6006" fmla="*/ 3051107 w 6891715"/>
              <a:gd name="connsiteY6006" fmla="*/ 3676130 h 6367455"/>
              <a:gd name="connsiteX6007" fmla="*/ 3044446 w 6891715"/>
              <a:gd name="connsiteY6007" fmla="*/ 3662468 h 6367455"/>
              <a:gd name="connsiteX6008" fmla="*/ 3053010 w 6891715"/>
              <a:gd name="connsiteY6008" fmla="*/ 3651665 h 6367455"/>
              <a:gd name="connsiteX6009" fmla="*/ 3065698 w 6891715"/>
              <a:gd name="connsiteY6009" fmla="*/ 3656113 h 6367455"/>
              <a:gd name="connsiteX6010" fmla="*/ 3076165 w 6891715"/>
              <a:gd name="connsiteY6010" fmla="*/ 3645310 h 6367455"/>
              <a:gd name="connsiteX6011" fmla="*/ 3086632 w 6891715"/>
              <a:gd name="connsiteY6011" fmla="*/ 3630695 h 6367455"/>
              <a:gd name="connsiteX6012" fmla="*/ 3141504 w 6891715"/>
              <a:gd name="connsiteY6012" fmla="*/ 3610996 h 6367455"/>
              <a:gd name="connsiteX6013" fmla="*/ 3188765 w 6891715"/>
              <a:gd name="connsiteY6013" fmla="*/ 3602099 h 6367455"/>
              <a:gd name="connsiteX6014" fmla="*/ 3213822 w 6891715"/>
              <a:gd name="connsiteY6014" fmla="*/ 3577316 h 6367455"/>
              <a:gd name="connsiteX6015" fmla="*/ 3238880 w 6891715"/>
              <a:gd name="connsiteY6015" fmla="*/ 3549991 h 6367455"/>
              <a:gd name="connsiteX6016" fmla="*/ 3272818 w 6891715"/>
              <a:gd name="connsiteY6016" fmla="*/ 3544590 h 6367455"/>
              <a:gd name="connsiteX6017" fmla="*/ 3302317 w 6891715"/>
              <a:gd name="connsiteY6017" fmla="*/ 3522031 h 6367455"/>
              <a:gd name="connsiteX6018" fmla="*/ 3339110 w 6891715"/>
              <a:gd name="connsiteY6018" fmla="*/ 3514088 h 6367455"/>
              <a:gd name="connsiteX6019" fmla="*/ 3386687 w 6891715"/>
              <a:gd name="connsiteY6019" fmla="*/ 3502014 h 6367455"/>
              <a:gd name="connsiteX6020" fmla="*/ 3430776 w 6891715"/>
              <a:gd name="connsiteY6020" fmla="*/ 3504873 h 6367455"/>
              <a:gd name="connsiteX6021" fmla="*/ 3456785 w 6891715"/>
              <a:gd name="connsiteY6021" fmla="*/ 3522666 h 6367455"/>
              <a:gd name="connsiteX6022" fmla="*/ 3463129 w 6891715"/>
              <a:gd name="connsiteY6022" fmla="*/ 3542683 h 6367455"/>
              <a:gd name="connsiteX6023" fmla="*/ 3461860 w 6891715"/>
              <a:gd name="connsiteY6023" fmla="*/ 3548085 h 6367455"/>
              <a:gd name="connsiteX6024" fmla="*/ 3456785 w 6891715"/>
              <a:gd name="connsiteY6024" fmla="*/ 3538553 h 6367455"/>
              <a:gd name="connsiteX6025" fmla="*/ 3446001 w 6891715"/>
              <a:gd name="connsiteY6025" fmla="*/ 3522031 h 6367455"/>
              <a:gd name="connsiteX6026" fmla="*/ 3437754 w 6891715"/>
              <a:gd name="connsiteY6026" fmla="*/ 3516629 h 6367455"/>
              <a:gd name="connsiteX6027" fmla="*/ 3427921 w 6891715"/>
              <a:gd name="connsiteY6027" fmla="*/ 3526161 h 6367455"/>
              <a:gd name="connsiteX6028" fmla="*/ 3431093 w 6891715"/>
              <a:gd name="connsiteY6028" fmla="*/ 3542048 h 6367455"/>
              <a:gd name="connsiteX6029" fmla="*/ 3434899 w 6891715"/>
              <a:gd name="connsiteY6029" fmla="*/ 3563971 h 6367455"/>
              <a:gd name="connsiteX6030" fmla="*/ 3458054 w 6891715"/>
              <a:gd name="connsiteY6030" fmla="*/ 3574139 h 6367455"/>
              <a:gd name="connsiteX6031" fmla="*/ 3465666 w 6891715"/>
              <a:gd name="connsiteY6031" fmla="*/ 3582718 h 6367455"/>
              <a:gd name="connsiteX6032" fmla="*/ 3486600 w 6891715"/>
              <a:gd name="connsiteY6032" fmla="*/ 3581447 h 6367455"/>
              <a:gd name="connsiteX6033" fmla="*/ 3509120 w 6891715"/>
              <a:gd name="connsiteY6033" fmla="*/ 3573821 h 6367455"/>
              <a:gd name="connsiteX6034" fmla="*/ 3545596 w 6891715"/>
              <a:gd name="connsiteY6034" fmla="*/ 3546178 h 6367455"/>
              <a:gd name="connsiteX6035" fmla="*/ 3551623 w 6891715"/>
              <a:gd name="connsiteY6035" fmla="*/ 3527115 h 6367455"/>
              <a:gd name="connsiteX6036" fmla="*/ 3556063 w 6891715"/>
              <a:gd name="connsiteY6036" fmla="*/ 3529339 h 6367455"/>
              <a:gd name="connsiteX6037" fmla="*/ 3553843 w 6891715"/>
              <a:gd name="connsiteY6037" fmla="*/ 3545861 h 6367455"/>
              <a:gd name="connsiteX6038" fmla="*/ 3537350 w 6891715"/>
              <a:gd name="connsiteY6038" fmla="*/ 3563018 h 6367455"/>
              <a:gd name="connsiteX6039" fmla="*/ 3512292 w 6891715"/>
              <a:gd name="connsiteY6039" fmla="*/ 3580176 h 6367455"/>
              <a:gd name="connsiteX6040" fmla="*/ 3500556 w 6891715"/>
              <a:gd name="connsiteY6040" fmla="*/ 3581447 h 6367455"/>
              <a:gd name="connsiteX6041" fmla="*/ 3506900 w 6891715"/>
              <a:gd name="connsiteY6041" fmla="*/ 3602099 h 6367455"/>
              <a:gd name="connsiteX6042" fmla="*/ 3515464 w 6891715"/>
              <a:gd name="connsiteY6042" fmla="*/ 3595744 h 6367455"/>
              <a:gd name="connsiteX6043" fmla="*/ 3533226 w 6891715"/>
              <a:gd name="connsiteY6043" fmla="*/ 3583035 h 6367455"/>
              <a:gd name="connsiteX6044" fmla="*/ 3547817 w 6891715"/>
              <a:gd name="connsiteY6044" fmla="*/ 3570008 h 6367455"/>
              <a:gd name="connsiteX6045" fmla="*/ 3548486 w 6891715"/>
              <a:gd name="connsiteY6045" fmla="*/ 3570035 h 6367455"/>
              <a:gd name="connsiteX6046" fmla="*/ 3560714 w 6891715"/>
              <a:gd name="connsiteY6046" fmla="*/ 3555040 h 6367455"/>
              <a:gd name="connsiteX6047" fmla="*/ 3566741 w 6891715"/>
              <a:gd name="connsiteY6047" fmla="*/ 3539165 h 6367455"/>
              <a:gd name="connsiteX6048" fmla="*/ 3585771 w 6891715"/>
              <a:gd name="connsiteY6048" fmla="*/ 3539165 h 6367455"/>
              <a:gd name="connsiteX6049" fmla="*/ 3609241 w 6891715"/>
              <a:gd name="connsiteY6049" fmla="*/ 3538847 h 6367455"/>
              <a:gd name="connsiteX6050" fmla="*/ 3606704 w 6891715"/>
              <a:gd name="connsiteY6050" fmla="*/ 3518845 h 6367455"/>
              <a:gd name="connsiteX6051" fmla="*/ 3596555 w 6891715"/>
              <a:gd name="connsiteY6051" fmla="*/ 3527417 h 6367455"/>
              <a:gd name="connsiteX6052" fmla="*/ 3585771 w 6891715"/>
              <a:gd name="connsiteY6052" fmla="*/ 3521067 h 6367455"/>
              <a:gd name="connsiteX6053" fmla="*/ 3578159 w 6891715"/>
              <a:gd name="connsiteY6053" fmla="*/ 3514717 h 6367455"/>
              <a:gd name="connsiteX6054" fmla="*/ 3562617 w 6891715"/>
              <a:gd name="connsiteY6054" fmla="*/ 3528370 h 6367455"/>
              <a:gd name="connsiteX6055" fmla="*/ 3556274 w 6891715"/>
              <a:gd name="connsiteY6055" fmla="*/ 3522655 h 6367455"/>
              <a:gd name="connsiteX6056" fmla="*/ 3566424 w 6891715"/>
              <a:gd name="connsiteY6056" fmla="*/ 3510907 h 6367455"/>
              <a:gd name="connsiteX6057" fmla="*/ 3567375 w 6891715"/>
              <a:gd name="connsiteY6057" fmla="*/ 3495032 h 6367455"/>
              <a:gd name="connsiteX6058" fmla="*/ 3567375 w 6891715"/>
              <a:gd name="connsiteY6058" fmla="*/ 3487412 h 6367455"/>
              <a:gd name="connsiteX6059" fmla="*/ 3575939 w 6891715"/>
              <a:gd name="connsiteY6059" fmla="*/ 3481062 h 6367455"/>
              <a:gd name="connsiteX6060" fmla="*/ 3586722 w 6891715"/>
              <a:gd name="connsiteY6060" fmla="*/ 3486460 h 6367455"/>
              <a:gd name="connsiteX6061" fmla="*/ 3611779 w 6891715"/>
              <a:gd name="connsiteY6061" fmla="*/ 3480745 h 6367455"/>
              <a:gd name="connsiteX6062" fmla="*/ 3634932 w 6891715"/>
              <a:gd name="connsiteY6062" fmla="*/ 3463917 h 6367455"/>
              <a:gd name="connsiteX6063" fmla="*/ 3654914 w 6891715"/>
              <a:gd name="connsiteY6063" fmla="*/ 3438200 h 6367455"/>
              <a:gd name="connsiteX6064" fmla="*/ 3667283 w 6891715"/>
              <a:gd name="connsiteY6064" fmla="*/ 3406449 h 6367455"/>
              <a:gd name="connsiteX6065" fmla="*/ 3670138 w 6891715"/>
              <a:gd name="connsiteY6065" fmla="*/ 3375969 h 6367455"/>
              <a:gd name="connsiteX6066" fmla="*/ 3668869 w 6891715"/>
              <a:gd name="connsiteY6066" fmla="*/ 3359142 h 6367455"/>
              <a:gd name="connsiteX6067" fmla="*/ 3678384 w 6891715"/>
              <a:gd name="connsiteY6067" fmla="*/ 3375969 h 6367455"/>
              <a:gd name="connsiteX6068" fmla="*/ 3674578 w 6891715"/>
              <a:gd name="connsiteY6068" fmla="*/ 3399147 h 6367455"/>
              <a:gd name="connsiteX6069" fmla="*/ 3669186 w 6891715"/>
              <a:gd name="connsiteY6069" fmla="*/ 3428675 h 6367455"/>
              <a:gd name="connsiteX6070" fmla="*/ 3653645 w 6891715"/>
              <a:gd name="connsiteY6070" fmla="*/ 3454392 h 6367455"/>
              <a:gd name="connsiteX6071" fmla="*/ 3630809 w 6891715"/>
              <a:gd name="connsiteY6071" fmla="*/ 3477570 h 6367455"/>
              <a:gd name="connsiteX6072" fmla="*/ 3645716 w 6891715"/>
              <a:gd name="connsiteY6072" fmla="*/ 3486777 h 6367455"/>
              <a:gd name="connsiteX6073" fmla="*/ 3655231 w 6891715"/>
              <a:gd name="connsiteY6073" fmla="*/ 3484555 h 6367455"/>
              <a:gd name="connsiteX6074" fmla="*/ 3666966 w 6891715"/>
              <a:gd name="connsiteY6074" fmla="*/ 3492810 h 6367455"/>
              <a:gd name="connsiteX6075" fmla="*/ 3674261 w 6891715"/>
              <a:gd name="connsiteY6075" fmla="*/ 3493762 h 6367455"/>
              <a:gd name="connsiteX6076" fmla="*/ 3685996 w 6891715"/>
              <a:gd name="connsiteY6076" fmla="*/ 3483285 h 6367455"/>
              <a:gd name="connsiteX6077" fmla="*/ 3685679 w 6891715"/>
              <a:gd name="connsiteY6077" fmla="*/ 3440105 h 6367455"/>
              <a:gd name="connsiteX6078" fmla="*/ 3704392 w 6891715"/>
              <a:gd name="connsiteY6078" fmla="*/ 3434707 h 6367455"/>
              <a:gd name="connsiteX6079" fmla="*/ 3704870 w 6891715"/>
              <a:gd name="connsiteY6079" fmla="*/ 3434453 h 6367455"/>
              <a:gd name="connsiteX6080" fmla="*/ 3687725 w 6891715"/>
              <a:gd name="connsiteY6080" fmla="*/ 3417674 h 6367455"/>
              <a:gd name="connsiteX6081" fmla="*/ 3695980 w 6891715"/>
              <a:gd name="connsiteY6081" fmla="*/ 3386333 h 6367455"/>
              <a:gd name="connsiteX6082" fmla="*/ 3693757 w 6891715"/>
              <a:gd name="connsiteY6082" fmla="*/ 3363862 h 6367455"/>
              <a:gd name="connsiteX6083" fmla="*/ 3677565 w 6891715"/>
              <a:gd name="connsiteY6083" fmla="*/ 3340116 h 6367455"/>
              <a:gd name="connsiteX6084" fmla="*/ 3675025 w 6891715"/>
              <a:gd name="connsiteY6084" fmla="*/ 3289461 h 6367455"/>
              <a:gd name="connsiteX6085" fmla="*/ 3674090 w 6891715"/>
              <a:gd name="connsiteY6085" fmla="*/ 3289477 h 6367455"/>
              <a:gd name="connsiteX6086" fmla="*/ 3655659 w 6891715"/>
              <a:gd name="connsiteY6086" fmla="*/ 3250015 h 6367455"/>
              <a:gd name="connsiteX6087" fmla="*/ 3654388 w 6891715"/>
              <a:gd name="connsiteY6087" fmla="*/ 3204505 h 6367455"/>
              <a:gd name="connsiteX6088" fmla="*/ 3668688 w 6891715"/>
              <a:gd name="connsiteY6088" fmla="*/ 3170454 h 6367455"/>
              <a:gd name="connsiteX6089" fmla="*/ 3696652 w 6891715"/>
              <a:gd name="connsiteY6089" fmla="*/ 3126857 h 6367455"/>
              <a:gd name="connsiteX6090" fmla="*/ 3697606 w 6891715"/>
              <a:gd name="connsiteY6090" fmla="*/ 3085805 h 6367455"/>
              <a:gd name="connsiteX6091" fmla="*/ 3709046 w 6891715"/>
              <a:gd name="connsiteY6091" fmla="*/ 3063529 h 6367455"/>
              <a:gd name="connsiteX6092" fmla="*/ 3745590 w 6891715"/>
              <a:gd name="connsiteY6092" fmla="*/ 3029479 h 6367455"/>
              <a:gd name="connsiteX6093" fmla="*/ 3771013 w 6891715"/>
              <a:gd name="connsiteY6093" fmla="*/ 3028842 h 6367455"/>
              <a:gd name="connsiteX6094" fmla="*/ 3796753 w 6891715"/>
              <a:gd name="connsiteY6094" fmla="*/ 3017386 h 6367455"/>
              <a:gd name="connsiteX6095" fmla="*/ 3810100 w 6891715"/>
              <a:gd name="connsiteY6095" fmla="*/ 3007203 h 6367455"/>
              <a:gd name="connsiteX6096" fmla="*/ 3815502 w 6891715"/>
              <a:gd name="connsiteY6096" fmla="*/ 3012612 h 6367455"/>
              <a:gd name="connsiteX6097" fmla="*/ 3816773 w 6891715"/>
              <a:gd name="connsiteY6097" fmla="*/ 3032979 h 6367455"/>
              <a:gd name="connsiteX6098" fmla="*/ 3826307 w 6891715"/>
              <a:gd name="connsiteY6098" fmla="*/ 3045390 h 6367455"/>
              <a:gd name="connsiteX6099" fmla="*/ 3859673 w 6891715"/>
              <a:gd name="connsiteY6099" fmla="*/ 3073712 h 6367455"/>
              <a:gd name="connsiteX6100" fmla="*/ 3854271 w 6891715"/>
              <a:gd name="connsiteY6100" fmla="*/ 3098216 h 6367455"/>
              <a:gd name="connsiteX6101" fmla="*/ 3863805 w 6891715"/>
              <a:gd name="connsiteY6101" fmla="*/ 3104262 h 6367455"/>
              <a:gd name="connsiteX6102" fmla="*/ 3860627 w 6891715"/>
              <a:gd name="connsiteY6102" fmla="*/ 3083260 h 6367455"/>
              <a:gd name="connsiteX6103" fmla="*/ 3862851 w 6891715"/>
              <a:gd name="connsiteY6103" fmla="*/ 3077850 h 6367455"/>
              <a:gd name="connsiteX6104" fmla="*/ 3872385 w 6891715"/>
              <a:gd name="connsiteY6104" fmla="*/ 3090261 h 6367455"/>
              <a:gd name="connsiteX6105" fmla="*/ 3874609 w 6891715"/>
              <a:gd name="connsiteY6105" fmla="*/ 3098853 h 6367455"/>
              <a:gd name="connsiteX6106" fmla="*/ 3877787 w 6891715"/>
              <a:gd name="connsiteY6106" fmla="*/ 3109354 h 6367455"/>
              <a:gd name="connsiteX6107" fmla="*/ 3882236 w 6891715"/>
              <a:gd name="connsiteY6107" fmla="*/ 3117628 h 6367455"/>
              <a:gd name="connsiteX6108" fmla="*/ 3891769 w 6891715"/>
              <a:gd name="connsiteY6108" fmla="*/ 3131312 h 6367455"/>
              <a:gd name="connsiteX6109" fmla="*/ 3922594 w 6891715"/>
              <a:gd name="connsiteY6109" fmla="*/ 3142768 h 6367455"/>
              <a:gd name="connsiteX6110" fmla="*/ 3948969 w 6891715"/>
              <a:gd name="connsiteY6110" fmla="*/ 3135131 h 6367455"/>
              <a:gd name="connsiteX6111" fmla="*/ 3957232 w 6891715"/>
              <a:gd name="connsiteY6111" fmla="*/ 3136085 h 6367455"/>
              <a:gd name="connsiteX6112" fmla="*/ 3960410 w 6891715"/>
              <a:gd name="connsiteY6112" fmla="*/ 3122083 h 6367455"/>
              <a:gd name="connsiteX6113" fmla="*/ 3982654 w 6891715"/>
              <a:gd name="connsiteY6113" fmla="*/ 3104262 h 6367455"/>
              <a:gd name="connsiteX6114" fmla="*/ 3985832 w 6891715"/>
              <a:gd name="connsiteY6114" fmla="*/ 3076895 h 6367455"/>
              <a:gd name="connsiteX6115" fmla="*/ 3981383 w 6891715"/>
              <a:gd name="connsiteY6115" fmla="*/ 2976653 h 6367455"/>
              <a:gd name="connsiteX6116" fmla="*/ 3982501 w 6891715"/>
              <a:gd name="connsiteY6116" fmla="*/ 2975985 h 6367455"/>
              <a:gd name="connsiteX6117" fmla="*/ 3991573 w 6891715"/>
              <a:gd name="connsiteY6117" fmla="*/ 2935037 h 6367455"/>
              <a:gd name="connsiteX6118" fmla="*/ 3999828 w 6891715"/>
              <a:gd name="connsiteY6118" fmla="*/ 2921399 h 6367455"/>
              <a:gd name="connsiteX6119" fmla="*/ 4005225 w 6891715"/>
              <a:gd name="connsiteY6119" fmla="*/ 2901414 h 6367455"/>
              <a:gd name="connsiteX6120" fmla="*/ 3997605 w 6891715"/>
              <a:gd name="connsiteY6120" fmla="*/ 2889994 h 6367455"/>
              <a:gd name="connsiteX6121" fmla="*/ 3978555 w 6891715"/>
              <a:gd name="connsiteY6121" fmla="*/ 2901414 h 6367455"/>
              <a:gd name="connsiteX6122" fmla="*/ 3973475 w 6891715"/>
              <a:gd name="connsiteY6122" fmla="*/ 2914104 h 6367455"/>
              <a:gd name="connsiteX6123" fmla="*/ 3963950 w 6891715"/>
              <a:gd name="connsiteY6123" fmla="*/ 2918545 h 6367455"/>
              <a:gd name="connsiteX6124" fmla="*/ 3940455 w 6891715"/>
              <a:gd name="connsiteY6124" fmla="*/ 2894434 h 6367455"/>
              <a:gd name="connsiteX6125" fmla="*/ 3928073 w 6891715"/>
              <a:gd name="connsiteY6125" fmla="*/ 2902364 h 6367455"/>
              <a:gd name="connsiteX6126" fmla="*/ 3921723 w 6891715"/>
              <a:gd name="connsiteY6126" fmla="*/ 2899193 h 6367455"/>
              <a:gd name="connsiteX6127" fmla="*/ 3919500 w 6891715"/>
              <a:gd name="connsiteY6127" fmla="*/ 2896020 h 6367455"/>
              <a:gd name="connsiteX6128" fmla="*/ 3916960 w 6891715"/>
              <a:gd name="connsiteY6128" fmla="*/ 2868741 h 6367455"/>
              <a:gd name="connsiteX6129" fmla="*/ 3900133 w 6891715"/>
              <a:gd name="connsiteY6129" fmla="*/ 2852882 h 6367455"/>
              <a:gd name="connsiteX6130" fmla="*/ 3898545 w 6891715"/>
              <a:gd name="connsiteY6130" fmla="*/ 2845269 h 6367455"/>
              <a:gd name="connsiteX6131" fmla="*/ 3912515 w 6891715"/>
              <a:gd name="connsiteY6131" fmla="*/ 2834801 h 6367455"/>
              <a:gd name="connsiteX6132" fmla="*/ 3932518 w 6891715"/>
              <a:gd name="connsiteY6132" fmla="*/ 2828459 h 6367455"/>
              <a:gd name="connsiteX6133" fmla="*/ 3930295 w 6891715"/>
              <a:gd name="connsiteY6133" fmla="*/ 2824018 h 6367455"/>
              <a:gd name="connsiteX6134" fmla="*/ 3908070 w 6891715"/>
              <a:gd name="connsiteY6134" fmla="*/ 2817036 h 6367455"/>
              <a:gd name="connsiteX6135" fmla="*/ 3901403 w 6891715"/>
              <a:gd name="connsiteY6135" fmla="*/ 2808469 h 6367455"/>
              <a:gd name="connsiteX6136" fmla="*/ 3902355 w 6891715"/>
              <a:gd name="connsiteY6136" fmla="*/ 2786583 h 6367455"/>
              <a:gd name="connsiteX6137" fmla="*/ 3911880 w 6891715"/>
              <a:gd name="connsiteY6137" fmla="*/ 2779921 h 6367455"/>
              <a:gd name="connsiteX6138" fmla="*/ 3895688 w 6891715"/>
              <a:gd name="connsiteY6138" fmla="*/ 2767550 h 6367455"/>
              <a:gd name="connsiteX6139" fmla="*/ 3898863 w 6891715"/>
              <a:gd name="connsiteY6139" fmla="*/ 2748515 h 6367455"/>
              <a:gd name="connsiteX6140" fmla="*/ 3935693 w 6891715"/>
              <a:gd name="connsiteY6140" fmla="*/ 2730435 h 6367455"/>
              <a:gd name="connsiteX6141" fmla="*/ 3953790 w 6891715"/>
              <a:gd name="connsiteY6141" fmla="*/ 2723772 h 6367455"/>
              <a:gd name="connsiteX6142" fmla="*/ 3954425 w 6891715"/>
              <a:gd name="connsiteY6142" fmla="*/ 2708229 h 6367455"/>
              <a:gd name="connsiteX6143" fmla="*/ 3974745 w 6891715"/>
              <a:gd name="connsiteY6143" fmla="*/ 2704740 h 6367455"/>
              <a:gd name="connsiteX6144" fmla="*/ 3988398 w 6891715"/>
              <a:gd name="connsiteY6144" fmla="*/ 2696176 h 6367455"/>
              <a:gd name="connsiteX6145" fmla="*/ 4018878 w 6891715"/>
              <a:gd name="connsiteY6145" fmla="*/ 2695858 h 6367455"/>
              <a:gd name="connsiteX6146" fmla="*/ 4031578 w 6891715"/>
              <a:gd name="connsiteY6146" fmla="*/ 2681900 h 6367455"/>
              <a:gd name="connsiteX6147" fmla="*/ 4043325 w 6891715"/>
              <a:gd name="connsiteY6147" fmla="*/ 2689514 h 6367455"/>
              <a:gd name="connsiteX6148" fmla="*/ 4051898 w 6891715"/>
              <a:gd name="connsiteY6148" fmla="*/ 2686343 h 6367455"/>
              <a:gd name="connsiteX6149" fmla="*/ 4094125 w 6891715"/>
              <a:gd name="connsiteY6149" fmla="*/ 2683804 h 6367455"/>
              <a:gd name="connsiteX6150" fmla="*/ 4084283 w 6891715"/>
              <a:gd name="connsiteY6150" fmla="*/ 2673338 h 6367455"/>
              <a:gd name="connsiteX6151" fmla="*/ 4090633 w 6891715"/>
              <a:gd name="connsiteY6151" fmla="*/ 2665722 h 6367455"/>
              <a:gd name="connsiteX6152" fmla="*/ 4100158 w 6891715"/>
              <a:gd name="connsiteY6152" fmla="*/ 2670164 h 6367455"/>
              <a:gd name="connsiteX6153" fmla="*/ 4106508 w 6891715"/>
              <a:gd name="connsiteY6153" fmla="*/ 2664770 h 6367455"/>
              <a:gd name="connsiteX6154" fmla="*/ 4121431 w 6891715"/>
              <a:gd name="connsiteY6154" fmla="*/ 2670800 h 6367455"/>
              <a:gd name="connsiteX6155" fmla="*/ 4137306 w 6891715"/>
              <a:gd name="connsiteY6155" fmla="*/ 2662232 h 6367455"/>
              <a:gd name="connsiteX6156" fmla="*/ 4172548 w 6891715"/>
              <a:gd name="connsiteY6156" fmla="*/ 2675557 h 6367455"/>
              <a:gd name="connsiteX6157" fmla="*/ 4198583 w 6891715"/>
              <a:gd name="connsiteY6157" fmla="*/ 2678411 h 6367455"/>
              <a:gd name="connsiteX6158" fmla="*/ 4233826 w 6891715"/>
              <a:gd name="connsiteY6158" fmla="*/ 2701568 h 6367455"/>
              <a:gd name="connsiteX6159" fmla="*/ 4281451 w 6891715"/>
              <a:gd name="connsiteY6159" fmla="*/ 2699030 h 6367455"/>
              <a:gd name="connsiteX6160" fmla="*/ 4298278 w 6891715"/>
              <a:gd name="connsiteY6160" fmla="*/ 2706010 h 6367455"/>
              <a:gd name="connsiteX6161" fmla="*/ 4304311 w 6891715"/>
              <a:gd name="connsiteY6161" fmla="*/ 2704740 h 6367455"/>
              <a:gd name="connsiteX6162" fmla="*/ 4319503 w 6891715"/>
              <a:gd name="connsiteY6162" fmla="*/ 2701170 h 6367455"/>
              <a:gd name="connsiteX6163" fmla="*/ 4319241 w 6891715"/>
              <a:gd name="connsiteY6163" fmla="*/ 2700844 h 6367455"/>
              <a:gd name="connsiteX6164" fmla="*/ 4330673 w 6891715"/>
              <a:gd name="connsiteY6164" fmla="*/ 2684654 h 6367455"/>
              <a:gd name="connsiteX6165" fmla="*/ 4340199 w 6891715"/>
              <a:gd name="connsiteY6165" fmla="*/ 2673226 h 6367455"/>
              <a:gd name="connsiteX6166" fmla="*/ 4327179 w 6891715"/>
              <a:gd name="connsiteY6166" fmla="*/ 2643387 h 6367455"/>
              <a:gd name="connsiteX6167" fmla="*/ 4338929 w 6891715"/>
              <a:gd name="connsiteY6167" fmla="*/ 2636086 h 6367455"/>
              <a:gd name="connsiteX6168" fmla="*/ 4358935 w 6891715"/>
              <a:gd name="connsiteY6168" fmla="*/ 2655767 h 6367455"/>
              <a:gd name="connsiteX6169" fmla="*/ 4370684 w 6891715"/>
              <a:gd name="connsiteY6169" fmla="*/ 2637673 h 6367455"/>
              <a:gd name="connsiteX6170" fmla="*/ 4385609 w 6891715"/>
              <a:gd name="connsiteY6170" fmla="*/ 2629102 h 6367455"/>
              <a:gd name="connsiteX6171" fmla="*/ 4403710 w 6891715"/>
              <a:gd name="connsiteY6171" fmla="*/ 2637673 h 6367455"/>
              <a:gd name="connsiteX6172" fmla="*/ 4434830 w 6891715"/>
              <a:gd name="connsiteY6172" fmla="*/ 2595137 h 6367455"/>
              <a:gd name="connsiteX6173" fmla="*/ 4447532 w 6891715"/>
              <a:gd name="connsiteY6173" fmla="*/ 2602438 h 6367455"/>
              <a:gd name="connsiteX6174" fmla="*/ 4488814 w 6891715"/>
              <a:gd name="connsiteY6174" fmla="*/ 2603073 h 6367455"/>
              <a:gd name="connsiteX6175" fmla="*/ 4533589 w 6891715"/>
              <a:gd name="connsiteY6175" fmla="*/ 2606882 h 6367455"/>
              <a:gd name="connsiteX6176" fmla="*/ 4546292 w 6891715"/>
              <a:gd name="connsiteY6176" fmla="*/ 2604978 h 6367455"/>
              <a:gd name="connsiteX6177" fmla="*/ 4545974 w 6891715"/>
              <a:gd name="connsiteY6177" fmla="*/ 2601803 h 6367455"/>
              <a:gd name="connsiteX6178" fmla="*/ 4542799 w 6891715"/>
              <a:gd name="connsiteY6178" fmla="*/ 2596406 h 6367455"/>
              <a:gd name="connsiteX6179" fmla="*/ 4551055 w 6891715"/>
              <a:gd name="connsiteY6179" fmla="*/ 2591010 h 6367455"/>
              <a:gd name="connsiteX6180" fmla="*/ 4552325 w 6891715"/>
              <a:gd name="connsiteY6180" fmla="*/ 2587835 h 6367455"/>
              <a:gd name="connsiteX6181" fmla="*/ 4513901 w 6891715"/>
              <a:gd name="connsiteY6181" fmla="*/ 2580852 h 6367455"/>
              <a:gd name="connsiteX6182" fmla="*/ 4525651 w 6891715"/>
              <a:gd name="connsiteY6182" fmla="*/ 2574503 h 6367455"/>
              <a:gd name="connsiteX6183" fmla="*/ 4517077 w 6891715"/>
              <a:gd name="connsiteY6183" fmla="*/ 2563711 h 6367455"/>
              <a:gd name="connsiteX6184" fmla="*/ 4471666 w 6891715"/>
              <a:gd name="connsiteY6184" fmla="*/ 2553870 h 6367455"/>
              <a:gd name="connsiteX6185" fmla="*/ 4444992 w 6891715"/>
              <a:gd name="connsiteY6185" fmla="*/ 2563393 h 6367455"/>
              <a:gd name="connsiteX6186" fmla="*/ 4436418 w 6891715"/>
              <a:gd name="connsiteY6186" fmla="*/ 2563393 h 6367455"/>
              <a:gd name="connsiteX6187" fmla="*/ 4401487 w 6891715"/>
              <a:gd name="connsiteY6187" fmla="*/ 2524983 h 6367455"/>
              <a:gd name="connsiteX6188" fmla="*/ 4387832 w 6891715"/>
              <a:gd name="connsiteY6188" fmla="*/ 2528158 h 6367455"/>
              <a:gd name="connsiteX6189" fmla="*/ 4373860 w 6891715"/>
              <a:gd name="connsiteY6189" fmla="*/ 2514506 h 6367455"/>
              <a:gd name="connsiteX6190" fmla="*/ 4379893 w 6891715"/>
              <a:gd name="connsiteY6190" fmla="*/ 2501808 h 6367455"/>
              <a:gd name="connsiteX6191" fmla="*/ 4369414 w 6891715"/>
              <a:gd name="connsiteY6191" fmla="*/ 2499904 h 6367455"/>
              <a:gd name="connsiteX6192" fmla="*/ 4375765 w 6891715"/>
              <a:gd name="connsiteY6192" fmla="*/ 2491335 h 6367455"/>
              <a:gd name="connsiteX6193" fmla="*/ 4396724 w 6891715"/>
              <a:gd name="connsiteY6193" fmla="*/ 2507842 h 6367455"/>
              <a:gd name="connsiteX6194" fmla="*/ 4403392 w 6891715"/>
              <a:gd name="connsiteY6194" fmla="*/ 2503713 h 6367455"/>
              <a:gd name="connsiteX6195" fmla="*/ 4391325 w 6891715"/>
              <a:gd name="connsiteY6195" fmla="*/ 2471016 h 6367455"/>
              <a:gd name="connsiteX6196" fmla="*/ 4401805 w 6891715"/>
              <a:gd name="connsiteY6196" fmla="*/ 2451021 h 6367455"/>
              <a:gd name="connsiteX6197" fmla="*/ 4397676 w 6891715"/>
              <a:gd name="connsiteY6197" fmla="*/ 2448164 h 6367455"/>
              <a:gd name="connsiteX6198" fmla="*/ 4380528 w 6891715"/>
              <a:gd name="connsiteY6198" fmla="*/ 2468480 h 6367455"/>
              <a:gd name="connsiteX6199" fmla="*/ 4359570 w 6891715"/>
              <a:gd name="connsiteY6199" fmla="*/ 2472606 h 6367455"/>
              <a:gd name="connsiteX6200" fmla="*/ 4349091 w 6891715"/>
              <a:gd name="connsiteY6200" fmla="*/ 2486252 h 6367455"/>
              <a:gd name="connsiteX6201" fmla="*/ 4327179 w 6891715"/>
              <a:gd name="connsiteY6201" fmla="*/ 2492603 h 6367455"/>
              <a:gd name="connsiteX6202" fmla="*/ 4309714 w 6891715"/>
              <a:gd name="connsiteY6202" fmla="*/ 2479268 h 6367455"/>
              <a:gd name="connsiteX6203" fmla="*/ 4297606 w 6891715"/>
              <a:gd name="connsiteY6203" fmla="*/ 2480204 h 6367455"/>
              <a:gd name="connsiteX6204" fmla="*/ 4286617 w 6891715"/>
              <a:gd name="connsiteY6204" fmla="*/ 2491790 h 6367455"/>
              <a:gd name="connsiteX6205" fmla="*/ 4260884 w 6891715"/>
              <a:gd name="connsiteY6205" fmla="*/ 2493060 h 6367455"/>
              <a:gd name="connsiteX6206" fmla="*/ 4248176 w 6891715"/>
              <a:gd name="connsiteY6206" fmla="*/ 2488934 h 6367455"/>
              <a:gd name="connsiteX6207" fmla="*/ 4217677 w 6891715"/>
              <a:gd name="connsiteY6207" fmla="*/ 2493380 h 6367455"/>
              <a:gd name="connsiteX6208" fmla="*/ 4197662 w 6891715"/>
              <a:gd name="connsiteY6208" fmla="*/ 2505443 h 6367455"/>
              <a:gd name="connsiteX6209" fmla="*/ 4175423 w 6891715"/>
              <a:gd name="connsiteY6209" fmla="*/ 2500996 h 6367455"/>
              <a:gd name="connsiteX6210" fmla="*/ 4168116 w 6891715"/>
              <a:gd name="connsiteY6210" fmla="*/ 2513693 h 6367455"/>
              <a:gd name="connsiteX6211" fmla="*/ 4140793 w 6891715"/>
              <a:gd name="connsiteY6211" fmla="*/ 2519406 h 6367455"/>
              <a:gd name="connsiteX6212" fmla="*/ 4136028 w 6891715"/>
              <a:gd name="connsiteY6212" fmla="*/ 2493060 h 6367455"/>
              <a:gd name="connsiteX6213" fmla="*/ 4129674 w 6891715"/>
              <a:gd name="connsiteY6213" fmla="*/ 2500363 h 6367455"/>
              <a:gd name="connsiteX6214" fmla="*/ 4135393 w 6891715"/>
              <a:gd name="connsiteY6214" fmla="*/ 2520675 h 6367455"/>
              <a:gd name="connsiteX6215" fmla="*/ 4122685 w 6891715"/>
              <a:gd name="connsiteY6215" fmla="*/ 2517183 h 6367455"/>
              <a:gd name="connsiteX6216" fmla="*/ 4110930 w 6891715"/>
              <a:gd name="connsiteY6216" fmla="*/ 2528926 h 6367455"/>
              <a:gd name="connsiteX6217" fmla="*/ 4100446 w 6891715"/>
              <a:gd name="connsiteY6217" fmla="*/ 2519722 h 6367455"/>
              <a:gd name="connsiteX6218" fmla="*/ 4091232 w 6891715"/>
              <a:gd name="connsiteY6218" fmla="*/ 2531465 h 6367455"/>
              <a:gd name="connsiteX6219" fmla="*/ 4071853 w 6891715"/>
              <a:gd name="connsiteY6219" fmla="*/ 2540033 h 6367455"/>
              <a:gd name="connsiteX6220" fmla="*/ 4057556 w 6891715"/>
              <a:gd name="connsiteY6220" fmla="*/ 2554947 h 6367455"/>
              <a:gd name="connsiteX6221" fmla="*/ 4033093 w 6891715"/>
              <a:gd name="connsiteY6221" fmla="*/ 2553995 h 6367455"/>
              <a:gd name="connsiteX6222" fmla="*/ 4005454 w 6891715"/>
              <a:gd name="connsiteY6222" fmla="*/ 2564786 h 6367455"/>
              <a:gd name="connsiteX6223" fmla="*/ 3997193 w 6891715"/>
              <a:gd name="connsiteY6223" fmla="*/ 2587000 h 6367455"/>
              <a:gd name="connsiteX6224" fmla="*/ 3968601 w 6891715"/>
              <a:gd name="connsiteY6224" fmla="*/ 2580018 h 6367455"/>
              <a:gd name="connsiteX6225" fmla="*/ 3940325 w 6891715"/>
              <a:gd name="connsiteY6225" fmla="*/ 2599060 h 6367455"/>
              <a:gd name="connsiteX6226" fmla="*/ 3921263 w 6891715"/>
              <a:gd name="connsiteY6226" fmla="*/ 2586682 h 6367455"/>
              <a:gd name="connsiteX6227" fmla="*/ 3913639 w 6891715"/>
              <a:gd name="connsiteY6227" fmla="*/ 2593030 h 6367455"/>
              <a:gd name="connsiteX6228" fmla="*/ 3908555 w 6891715"/>
              <a:gd name="connsiteY6228" fmla="*/ 2611121 h 6367455"/>
              <a:gd name="connsiteX6229" fmla="*/ 3893624 w 6891715"/>
              <a:gd name="connsiteY6229" fmla="*/ 2604774 h 6367455"/>
              <a:gd name="connsiteX6230" fmla="*/ 3904108 w 6891715"/>
              <a:gd name="connsiteY6230" fmla="*/ 2599378 h 6367455"/>
              <a:gd name="connsiteX6231" fmla="*/ 3907285 w 6891715"/>
              <a:gd name="connsiteY6231" fmla="*/ 2589856 h 6367455"/>
              <a:gd name="connsiteX6232" fmla="*/ 3896801 w 6891715"/>
              <a:gd name="connsiteY6232" fmla="*/ 2579699 h 6367455"/>
              <a:gd name="connsiteX6233" fmla="*/ 3872655 w 6891715"/>
              <a:gd name="connsiteY6233" fmla="*/ 2612391 h 6367455"/>
              <a:gd name="connsiteX6234" fmla="*/ 3866301 w 6891715"/>
              <a:gd name="connsiteY6234" fmla="*/ 2624133 h 6367455"/>
              <a:gd name="connsiteX6235" fmla="*/ 3845016 w 6891715"/>
              <a:gd name="connsiteY6235" fmla="*/ 2624133 h 6367455"/>
              <a:gd name="connsiteX6236" fmla="*/ 3854547 w 6891715"/>
              <a:gd name="connsiteY6236" fmla="*/ 2611439 h 6367455"/>
              <a:gd name="connsiteX6237" fmla="*/ 3867255 w 6891715"/>
              <a:gd name="connsiteY6237" fmla="*/ 2610486 h 6367455"/>
              <a:gd name="connsiteX6238" fmla="*/ 3865984 w 6891715"/>
              <a:gd name="connsiteY6238" fmla="*/ 2600647 h 6367455"/>
              <a:gd name="connsiteX6239" fmla="*/ 3858359 w 6891715"/>
              <a:gd name="connsiteY6239" fmla="*/ 2592712 h 6367455"/>
              <a:gd name="connsiteX6240" fmla="*/ 3845651 w 6891715"/>
              <a:gd name="connsiteY6240" fmla="*/ 2599060 h 6367455"/>
              <a:gd name="connsiteX6241" fmla="*/ 3830084 w 6891715"/>
              <a:gd name="connsiteY6241" fmla="*/ 2598109 h 6367455"/>
              <a:gd name="connsiteX6242" fmla="*/ 3819600 w 6891715"/>
              <a:gd name="connsiteY6242" fmla="*/ 2590809 h 6367455"/>
              <a:gd name="connsiteX6243" fmla="*/ 3814834 w 6891715"/>
              <a:gd name="connsiteY6243" fmla="*/ 2580335 h 6367455"/>
              <a:gd name="connsiteX6244" fmla="*/ 3824365 w 6891715"/>
              <a:gd name="connsiteY6244" fmla="*/ 2563198 h 6367455"/>
              <a:gd name="connsiteX6245" fmla="*/ 3836120 w 6891715"/>
              <a:gd name="connsiteY6245" fmla="*/ 2558122 h 6367455"/>
              <a:gd name="connsiteX6246" fmla="*/ 3845333 w 6891715"/>
              <a:gd name="connsiteY6246" fmla="*/ 2543206 h 6367455"/>
              <a:gd name="connsiteX6247" fmla="*/ 3856135 w 6891715"/>
              <a:gd name="connsiteY6247" fmla="*/ 2529243 h 6367455"/>
              <a:gd name="connsiteX6248" fmla="*/ 3858994 w 6891715"/>
              <a:gd name="connsiteY6248" fmla="*/ 2516550 h 6367455"/>
              <a:gd name="connsiteX6249" fmla="*/ 3840250 w 6891715"/>
              <a:gd name="connsiteY6249" fmla="*/ 2527339 h 6367455"/>
              <a:gd name="connsiteX6250" fmla="*/ 3817694 w 6891715"/>
              <a:gd name="connsiteY6250" fmla="*/ 2538129 h 6367455"/>
              <a:gd name="connsiteX6251" fmla="*/ 3803079 w 6891715"/>
              <a:gd name="connsiteY6251" fmla="*/ 2531782 h 6367455"/>
              <a:gd name="connsiteX6252" fmla="*/ 3806256 w 6891715"/>
              <a:gd name="connsiteY6252" fmla="*/ 2518136 h 6367455"/>
              <a:gd name="connsiteX6253" fmla="*/ 3760508 w 6891715"/>
              <a:gd name="connsiteY6253" fmla="*/ 2501630 h 6367455"/>
              <a:gd name="connsiteX6254" fmla="*/ 3730326 w 6891715"/>
              <a:gd name="connsiteY6254" fmla="*/ 2472435 h 6367455"/>
              <a:gd name="connsiteX6255" fmla="*/ 3696650 w 6891715"/>
              <a:gd name="connsiteY6255" fmla="*/ 2474972 h 6367455"/>
              <a:gd name="connsiteX6256" fmla="*/ 3686802 w 6891715"/>
              <a:gd name="connsiteY6256" fmla="*/ 2461331 h 6367455"/>
              <a:gd name="connsiteX6257" fmla="*/ 3699509 w 6891715"/>
              <a:gd name="connsiteY6257" fmla="*/ 2449589 h 6367455"/>
              <a:gd name="connsiteX6258" fmla="*/ 3689978 w 6891715"/>
              <a:gd name="connsiteY6258" fmla="*/ 2434032 h 6367455"/>
              <a:gd name="connsiteX6259" fmla="*/ 3693791 w 6891715"/>
              <a:gd name="connsiteY6259" fmla="*/ 2412762 h 6367455"/>
              <a:gd name="connsiteX6260" fmla="*/ 3683942 w 6891715"/>
              <a:gd name="connsiteY6260" fmla="*/ 2389600 h 6367455"/>
              <a:gd name="connsiteX6261" fmla="*/ 3698874 w 6891715"/>
              <a:gd name="connsiteY6261" fmla="*/ 2372780 h 6367455"/>
              <a:gd name="connsiteX6262" fmla="*/ 3700780 w 6891715"/>
              <a:gd name="connsiteY6262" fmla="*/ 2332789 h 6367455"/>
              <a:gd name="connsiteX6263" fmla="*/ 3695062 w 6891715"/>
              <a:gd name="connsiteY6263" fmla="*/ 2303276 h 6367455"/>
              <a:gd name="connsiteX6264" fmla="*/ 3708723 w 6891715"/>
              <a:gd name="connsiteY6264" fmla="*/ 2284230 h 6367455"/>
              <a:gd name="connsiteX6265" fmla="*/ 3720478 w 6891715"/>
              <a:gd name="connsiteY6265" fmla="*/ 2299784 h 6367455"/>
              <a:gd name="connsiteX6266" fmla="*/ 3723655 w 6891715"/>
              <a:gd name="connsiteY6266" fmla="*/ 2295656 h 6367455"/>
              <a:gd name="connsiteX6267" fmla="*/ 3702051 w 6891715"/>
              <a:gd name="connsiteY6267" fmla="*/ 2262014 h 6367455"/>
              <a:gd name="connsiteX6268" fmla="*/ 3703957 w 6891715"/>
              <a:gd name="connsiteY6268" fmla="*/ 2226471 h 6367455"/>
              <a:gd name="connsiteX6269" fmla="*/ 3675047 w 6891715"/>
              <a:gd name="connsiteY6269" fmla="*/ 2201079 h 6367455"/>
              <a:gd name="connsiteX6270" fmla="*/ 3674729 w 6891715"/>
              <a:gd name="connsiteY6270" fmla="*/ 2184258 h 6367455"/>
              <a:gd name="connsiteX6271" fmla="*/ 3688390 w 6891715"/>
              <a:gd name="connsiteY6271" fmla="*/ 2153791 h 6367455"/>
              <a:gd name="connsiteX6272" fmla="*/ 3681718 w 6891715"/>
              <a:gd name="connsiteY6272" fmla="*/ 2126176 h 6367455"/>
              <a:gd name="connsiteX6273" fmla="*/ 3675364 w 6891715"/>
              <a:gd name="connsiteY6273" fmla="*/ 2132525 h 6367455"/>
              <a:gd name="connsiteX6274" fmla="*/ 3665833 w 6891715"/>
              <a:gd name="connsiteY6274" fmla="*/ 2128717 h 6367455"/>
              <a:gd name="connsiteX6275" fmla="*/ 3668693 w 6891715"/>
              <a:gd name="connsiteY6275" fmla="*/ 2095708 h 6367455"/>
              <a:gd name="connsiteX6276" fmla="*/ 3661068 w 6891715"/>
              <a:gd name="connsiteY6276" fmla="*/ 2067465 h 6367455"/>
              <a:gd name="connsiteX6277" fmla="*/ 3670281 w 6891715"/>
              <a:gd name="connsiteY6277" fmla="*/ 2027488 h 6367455"/>
              <a:gd name="connsiteX6278" fmla="*/ 3687119 w 6891715"/>
              <a:gd name="connsiteY6278" fmla="*/ 2023045 h 6367455"/>
              <a:gd name="connsiteX6279" fmla="*/ 3701733 w 6891715"/>
              <a:gd name="connsiteY6279" fmla="*/ 1999556 h 6367455"/>
              <a:gd name="connsiteX6280" fmla="*/ 3716665 w 6891715"/>
              <a:gd name="connsiteY6280" fmla="*/ 1992256 h 6367455"/>
              <a:gd name="connsiteX6281" fmla="*/ 3702686 w 6891715"/>
              <a:gd name="connsiteY6281" fmla="*/ 1976706 h 6367455"/>
              <a:gd name="connsiteX6282" fmla="*/ 3709676 w 6891715"/>
              <a:gd name="connsiteY6282" fmla="*/ 1961792 h 6367455"/>
              <a:gd name="connsiteX6283" fmla="*/ 3723655 w 6891715"/>
              <a:gd name="connsiteY6283" fmla="*/ 1952272 h 6367455"/>
              <a:gd name="connsiteX6284" fmla="*/ 3740493 w 6891715"/>
              <a:gd name="connsiteY6284" fmla="*/ 1964647 h 6367455"/>
              <a:gd name="connsiteX6285" fmla="*/ 3732232 w 6891715"/>
              <a:gd name="connsiteY6285" fmla="*/ 1946877 h 6367455"/>
              <a:gd name="connsiteX6286" fmla="*/ 3752248 w 6891715"/>
              <a:gd name="connsiteY6286" fmla="*/ 1956080 h 6367455"/>
              <a:gd name="connsiteX6287" fmla="*/ 3750341 w 6891715"/>
              <a:gd name="connsiteY6287" fmla="*/ 1966869 h 6367455"/>
              <a:gd name="connsiteX6288" fmla="*/ 3767815 w 6891715"/>
              <a:gd name="connsiteY6288" fmla="*/ 1951955 h 6367455"/>
              <a:gd name="connsiteX6289" fmla="*/ 3779570 w 6891715"/>
              <a:gd name="connsiteY6289" fmla="*/ 1938309 h 6367455"/>
              <a:gd name="connsiteX6290" fmla="*/ 3793231 w 6891715"/>
              <a:gd name="connsiteY6290" fmla="*/ 1933549 h 6367455"/>
              <a:gd name="connsiteX6291" fmla="*/ 3783382 w 6891715"/>
              <a:gd name="connsiteY6291" fmla="*/ 1907526 h 6367455"/>
              <a:gd name="connsiteX6292" fmla="*/ 3783382 w 6891715"/>
              <a:gd name="connsiteY6292" fmla="*/ 1889437 h 6367455"/>
              <a:gd name="connsiteX6293" fmla="*/ 3800538 w 6891715"/>
              <a:gd name="connsiteY6293" fmla="*/ 1903083 h 6367455"/>
              <a:gd name="connsiteX6294" fmla="*/ 3800220 w 6891715"/>
              <a:gd name="connsiteY6294" fmla="*/ 1880866 h 6367455"/>
              <a:gd name="connsiteX6295" fmla="*/ 3824365 w 6891715"/>
              <a:gd name="connsiteY6295" fmla="*/ 1856429 h 6367455"/>
              <a:gd name="connsiteX6296" fmla="*/ 3834849 w 6891715"/>
              <a:gd name="connsiteY6296" fmla="*/ 1857380 h 6367455"/>
              <a:gd name="connsiteX6297" fmla="*/ 3844380 w 6891715"/>
              <a:gd name="connsiteY6297" fmla="*/ 1837386 h 6367455"/>
              <a:gd name="connsiteX6298" fmla="*/ 3852958 w 6891715"/>
              <a:gd name="connsiteY6298" fmla="*/ 1834212 h 6367455"/>
              <a:gd name="connsiteX6299" fmla="*/ 3860901 w 6891715"/>
              <a:gd name="connsiteY6299" fmla="*/ 1820246 h 6367455"/>
              <a:gd name="connsiteX6300" fmla="*/ 3871702 w 6891715"/>
              <a:gd name="connsiteY6300" fmla="*/ 1820246 h 6367455"/>
              <a:gd name="connsiteX6301" fmla="*/ 3885999 w 6891715"/>
              <a:gd name="connsiteY6301" fmla="*/ 1799300 h 6367455"/>
              <a:gd name="connsiteX6302" fmla="*/ 3890447 w 6891715"/>
              <a:gd name="connsiteY6302" fmla="*/ 1772641 h 6367455"/>
              <a:gd name="connsiteX6303" fmla="*/ 3900931 w 6891715"/>
              <a:gd name="connsiteY6303" fmla="*/ 1778037 h 6367455"/>
              <a:gd name="connsiteX6304" fmla="*/ 3911097 w 6891715"/>
              <a:gd name="connsiteY6304" fmla="*/ 1757726 h 6367455"/>
              <a:gd name="connsiteX6305" fmla="*/ 3930477 w 6891715"/>
              <a:gd name="connsiteY6305" fmla="*/ 1745031 h 6367455"/>
              <a:gd name="connsiteX6306" fmla="*/ 3934289 w 6891715"/>
              <a:gd name="connsiteY6306" fmla="*/ 1728211 h 6367455"/>
              <a:gd name="connsiteX6307" fmla="*/ 3947950 w 6891715"/>
              <a:gd name="connsiteY6307" fmla="*/ 1720594 h 6367455"/>
              <a:gd name="connsiteX6308" fmla="*/ 3944773 w 6891715"/>
              <a:gd name="connsiteY6308" fmla="*/ 1706947 h 6367455"/>
              <a:gd name="connsiteX6309" fmla="*/ 3964788 w 6891715"/>
              <a:gd name="connsiteY6309" fmla="*/ 1684730 h 6367455"/>
              <a:gd name="connsiteX6310" fmla="*/ 3993699 w 6891715"/>
              <a:gd name="connsiteY6310" fmla="*/ 1633635 h 6367455"/>
              <a:gd name="connsiteX6311" fmla="*/ 4000688 w 6891715"/>
              <a:gd name="connsiteY6311" fmla="*/ 1602214 h 6367455"/>
              <a:gd name="connsiteX6312" fmla="*/ 4016891 w 6891715"/>
              <a:gd name="connsiteY6312" fmla="*/ 1605070 h 6367455"/>
              <a:gd name="connsiteX6313" fmla="*/ 4030552 w 6891715"/>
              <a:gd name="connsiteY6313" fmla="*/ 1589202 h 6367455"/>
              <a:gd name="connsiteX6314" fmla="*/ 4050885 w 6891715"/>
              <a:gd name="connsiteY6314" fmla="*/ 1586029 h 6367455"/>
              <a:gd name="connsiteX6315" fmla="*/ 4057239 w 6891715"/>
              <a:gd name="connsiteY6315" fmla="*/ 1589837 h 6367455"/>
              <a:gd name="connsiteX6316" fmla="*/ 4067723 w 6891715"/>
              <a:gd name="connsiteY6316" fmla="*/ 1608878 h 6367455"/>
              <a:gd name="connsiteX6317" fmla="*/ 4073124 w 6891715"/>
              <a:gd name="connsiteY6317" fmla="*/ 1610149 h 6367455"/>
              <a:gd name="connsiteX6318" fmla="*/ 4070900 w 6891715"/>
              <a:gd name="connsiteY6318" fmla="*/ 1601579 h 6367455"/>
              <a:gd name="connsiteX6319" fmla="*/ 4071535 w 6891715"/>
              <a:gd name="connsiteY6319" fmla="*/ 1580315 h 6367455"/>
              <a:gd name="connsiteX6320" fmla="*/ 4056603 w 6891715"/>
              <a:gd name="connsiteY6320" fmla="*/ 1562543 h 6367455"/>
              <a:gd name="connsiteX6321" fmla="*/ 4055650 w 6891715"/>
              <a:gd name="connsiteY6321" fmla="*/ 1551117 h 6367455"/>
              <a:gd name="connsiteX6322" fmla="*/ 4061051 w 6891715"/>
              <a:gd name="connsiteY6322" fmla="*/ 1549848 h 6367455"/>
              <a:gd name="connsiteX6323" fmla="*/ 4071535 w 6891715"/>
              <a:gd name="connsiteY6323" fmla="*/ 1563813 h 6367455"/>
              <a:gd name="connsiteX6324" fmla="*/ 4083290 w 6891715"/>
              <a:gd name="connsiteY6324" fmla="*/ 1563495 h 6367455"/>
              <a:gd name="connsiteX6325" fmla="*/ 4086149 w 6891715"/>
              <a:gd name="connsiteY6325" fmla="*/ 1553656 h 6367455"/>
              <a:gd name="connsiteX6326" fmla="*/ 4071217 w 6891715"/>
              <a:gd name="connsiteY6326" fmla="*/ 1530806 h 6367455"/>
              <a:gd name="connsiteX6327" fmla="*/ 4070900 w 6891715"/>
              <a:gd name="connsiteY6327" fmla="*/ 1503512 h 6367455"/>
              <a:gd name="connsiteX6328" fmla="*/ 4082655 w 6891715"/>
              <a:gd name="connsiteY6328" fmla="*/ 1489865 h 6367455"/>
              <a:gd name="connsiteX6329" fmla="*/ 4076936 w 6891715"/>
              <a:gd name="connsiteY6329" fmla="*/ 1468601 h 6367455"/>
              <a:gd name="connsiteX6330" fmla="*/ 4048343 w 6891715"/>
              <a:gd name="connsiteY6330" fmla="*/ 1449877 h 6367455"/>
              <a:gd name="connsiteX6331" fmla="*/ 4045801 w 6891715"/>
              <a:gd name="connsiteY6331" fmla="*/ 1420361 h 6367455"/>
              <a:gd name="connsiteX6332" fmla="*/ 4029916 w 6891715"/>
              <a:gd name="connsiteY6332" fmla="*/ 1417505 h 6367455"/>
              <a:gd name="connsiteX6333" fmla="*/ 4012761 w 6891715"/>
              <a:gd name="connsiteY6333" fmla="*/ 1400684 h 6367455"/>
              <a:gd name="connsiteX6334" fmla="*/ 4003865 w 6891715"/>
              <a:gd name="connsiteY6334" fmla="*/ 1361648 h 6367455"/>
              <a:gd name="connsiteX6335" fmla="*/ 3991157 w 6891715"/>
              <a:gd name="connsiteY6335" fmla="*/ 1369582 h 6367455"/>
              <a:gd name="connsiteX6336" fmla="*/ 3980038 w 6891715"/>
              <a:gd name="connsiteY6336" fmla="*/ 1379104 h 6367455"/>
              <a:gd name="connsiteX6337" fmla="*/ 3962882 w 6891715"/>
              <a:gd name="connsiteY6337" fmla="*/ 1368630 h 6367455"/>
              <a:gd name="connsiteX6338" fmla="*/ 3959387 w 6891715"/>
              <a:gd name="connsiteY6338" fmla="*/ 1359427 h 6367455"/>
              <a:gd name="connsiteX6339" fmla="*/ 3959188 w 6891715"/>
              <a:gd name="connsiteY6339" fmla="*/ 1359168 h 6367455"/>
              <a:gd name="connsiteX6340" fmla="*/ 3952201 w 6891715"/>
              <a:gd name="connsiteY6340" fmla="*/ 1362344 h 6367455"/>
              <a:gd name="connsiteX6341" fmla="*/ 3941403 w 6891715"/>
              <a:gd name="connsiteY6341" fmla="*/ 1376002 h 6367455"/>
              <a:gd name="connsiteX6342" fmla="*/ 3915044 w 6891715"/>
              <a:gd name="connsiteY6342" fmla="*/ 1360439 h 6367455"/>
              <a:gd name="connsiteX6343" fmla="*/ 3881063 w 6891715"/>
              <a:gd name="connsiteY6343" fmla="*/ 1366791 h 6367455"/>
              <a:gd name="connsiteX6344" fmla="*/ 3869312 w 6891715"/>
              <a:gd name="connsiteY6344" fmla="*/ 1362979 h 6367455"/>
              <a:gd name="connsiteX6345" fmla="*/ 3854704 w 6891715"/>
              <a:gd name="connsiteY6345" fmla="*/ 1387435 h 6367455"/>
              <a:gd name="connsiteX6346" fmla="*/ 3828344 w 6891715"/>
              <a:gd name="connsiteY6346" fmla="*/ 1376954 h 6367455"/>
              <a:gd name="connsiteX6347" fmla="*/ 3828344 w 6891715"/>
              <a:gd name="connsiteY6347" fmla="*/ 1360121 h 6367455"/>
              <a:gd name="connsiteX6348" fmla="*/ 3818817 w 6891715"/>
              <a:gd name="connsiteY6348" fmla="*/ 1354721 h 6367455"/>
              <a:gd name="connsiteX6349" fmla="*/ 3804843 w 6891715"/>
              <a:gd name="connsiteY6349" fmla="*/ 1381400 h 6367455"/>
              <a:gd name="connsiteX6350" fmla="*/ 3788964 w 6891715"/>
              <a:gd name="connsiteY6350" fmla="*/ 1355040 h 6367455"/>
              <a:gd name="connsiteX6351" fmla="*/ 3780390 w 6891715"/>
              <a:gd name="connsiteY6351" fmla="*/ 1364568 h 6367455"/>
              <a:gd name="connsiteX6352" fmla="*/ 3782930 w 6891715"/>
              <a:gd name="connsiteY6352" fmla="*/ 1385847 h 6367455"/>
              <a:gd name="connsiteX6353" fmla="*/ 3774356 w 6891715"/>
              <a:gd name="connsiteY6353" fmla="*/ 1395375 h 6367455"/>
              <a:gd name="connsiteX6354" fmla="*/ 3763240 w 6891715"/>
              <a:gd name="connsiteY6354" fmla="*/ 1413479 h 6367455"/>
              <a:gd name="connsiteX6355" fmla="*/ 3727036 w 6891715"/>
              <a:gd name="connsiteY6355" fmla="*/ 1400138 h 6367455"/>
              <a:gd name="connsiteX6356" fmla="*/ 3760064 w 6891715"/>
              <a:gd name="connsiteY6356" fmla="*/ 1424912 h 6367455"/>
              <a:gd name="connsiteX6357" fmla="*/ 3753713 w 6891715"/>
              <a:gd name="connsiteY6357" fmla="*/ 1435393 h 6367455"/>
              <a:gd name="connsiteX6358" fmla="*/ 3735611 w 6891715"/>
              <a:gd name="connsiteY6358" fmla="*/ 1437934 h 6367455"/>
              <a:gd name="connsiteX6359" fmla="*/ 3746408 w 6891715"/>
              <a:gd name="connsiteY6359" fmla="*/ 1462072 h 6367455"/>
              <a:gd name="connsiteX6360" fmla="*/ 3731800 w 6891715"/>
              <a:gd name="connsiteY6360" fmla="*/ 1465249 h 6367455"/>
              <a:gd name="connsiteX6361" fmla="*/ 3714650 w 6891715"/>
              <a:gd name="connsiteY6361" fmla="*/ 1451909 h 6367455"/>
              <a:gd name="connsiteX6362" fmla="*/ 3708616 w 6891715"/>
              <a:gd name="connsiteY6362" fmla="*/ 1472871 h 6367455"/>
              <a:gd name="connsiteX6363" fmla="*/ 3682257 w 6891715"/>
              <a:gd name="connsiteY6363" fmla="*/ 1485893 h 6367455"/>
              <a:gd name="connsiteX6364" fmla="*/ 3708934 w 6891715"/>
              <a:gd name="connsiteY6364" fmla="*/ 1518288 h 6367455"/>
              <a:gd name="connsiteX6365" fmla="*/ 3705123 w 6891715"/>
              <a:gd name="connsiteY6365" fmla="*/ 1556084 h 6367455"/>
              <a:gd name="connsiteX6366" fmla="*/ 3694643 w 6891715"/>
              <a:gd name="connsiteY6366" fmla="*/ 1561483 h 6367455"/>
              <a:gd name="connsiteX6367" fmla="*/ 3684798 w 6891715"/>
              <a:gd name="connsiteY6367" fmla="*/ 1576411 h 6367455"/>
              <a:gd name="connsiteX6368" fmla="*/ 3671459 w 6891715"/>
              <a:gd name="connsiteY6368" fmla="*/ 1575775 h 6367455"/>
              <a:gd name="connsiteX6369" fmla="*/ 3657803 w 6891715"/>
              <a:gd name="connsiteY6369" fmla="*/ 1604995 h 6367455"/>
              <a:gd name="connsiteX6370" fmla="*/ 3676223 w 6891715"/>
              <a:gd name="connsiteY6370" fmla="*/ 1623099 h 6367455"/>
              <a:gd name="connsiteX6371" fmla="*/ 3670824 w 6891715"/>
              <a:gd name="connsiteY6371" fmla="*/ 1633580 h 6367455"/>
              <a:gd name="connsiteX6372" fmla="*/ 3659074 w 6891715"/>
              <a:gd name="connsiteY6372" fmla="*/ 1627227 h 6367455"/>
              <a:gd name="connsiteX6373" fmla="*/ 3678446 w 6891715"/>
              <a:gd name="connsiteY6373" fmla="*/ 1657718 h 6367455"/>
              <a:gd name="connsiteX6374" fmla="*/ 3698771 w 6891715"/>
              <a:gd name="connsiteY6374" fmla="*/ 1661529 h 6367455"/>
              <a:gd name="connsiteX6375" fmla="*/ 3700994 w 6891715"/>
              <a:gd name="connsiteY6375" fmla="*/ 1676457 h 6367455"/>
              <a:gd name="connsiteX6376" fmla="*/ 3693372 w 6891715"/>
              <a:gd name="connsiteY6376" fmla="*/ 1683761 h 6367455"/>
              <a:gd name="connsiteX6377" fmla="*/ 3693372 w 6891715"/>
              <a:gd name="connsiteY6377" fmla="*/ 1695513 h 6367455"/>
              <a:gd name="connsiteX6378" fmla="*/ 3710522 w 6891715"/>
              <a:gd name="connsiteY6378" fmla="*/ 1688843 h 6367455"/>
              <a:gd name="connsiteX6379" fmla="*/ 3714650 w 6891715"/>
              <a:gd name="connsiteY6379" fmla="*/ 1694243 h 6367455"/>
              <a:gd name="connsiteX6380" fmla="*/ 3704488 w 6891715"/>
              <a:gd name="connsiteY6380" fmla="*/ 1702501 h 6367455"/>
              <a:gd name="connsiteX6381" fmla="*/ 3694960 w 6891715"/>
              <a:gd name="connsiteY6381" fmla="*/ 1705995 h 6367455"/>
              <a:gd name="connsiteX6382" fmla="*/ 3682257 w 6891715"/>
              <a:gd name="connsiteY6382" fmla="*/ 1708218 h 6367455"/>
              <a:gd name="connsiteX6383" fmla="*/ 3671777 w 6891715"/>
              <a:gd name="connsiteY6383" fmla="*/ 1729497 h 6367455"/>
              <a:gd name="connsiteX6384" fmla="*/ 3652087 w 6891715"/>
              <a:gd name="connsiteY6384" fmla="*/ 1779996 h 6367455"/>
              <a:gd name="connsiteX6385" fmla="*/ 3576820 w 6891715"/>
              <a:gd name="connsiteY6385" fmla="*/ 1860986 h 6367455"/>
              <a:gd name="connsiteX6386" fmla="*/ 3567928 w 6891715"/>
              <a:gd name="connsiteY6386" fmla="*/ 1845105 h 6367455"/>
              <a:gd name="connsiteX6387" fmla="*/ 3546015 w 6891715"/>
              <a:gd name="connsiteY6387" fmla="*/ 1867657 h 6367455"/>
              <a:gd name="connsiteX6388" fmla="*/ 3545062 w 6891715"/>
              <a:gd name="connsiteY6388" fmla="*/ 1887668 h 6367455"/>
              <a:gd name="connsiteX6389" fmla="*/ 3531406 w 6891715"/>
              <a:gd name="connsiteY6389" fmla="*/ 1901641 h 6367455"/>
              <a:gd name="connsiteX6390" fmla="*/ 3510128 w 6891715"/>
              <a:gd name="connsiteY6390" fmla="*/ 1879726 h 6367455"/>
              <a:gd name="connsiteX6391" fmla="*/ 3503776 w 6891715"/>
              <a:gd name="connsiteY6391" fmla="*/ 1895608 h 6367455"/>
              <a:gd name="connsiteX6392" fmla="*/ 3498377 w 6891715"/>
              <a:gd name="connsiteY6392" fmla="*/ 1891162 h 6367455"/>
              <a:gd name="connsiteX6393" fmla="*/ 3488850 w 6891715"/>
              <a:gd name="connsiteY6393" fmla="*/ 1898783 h 6367455"/>
              <a:gd name="connsiteX6394" fmla="*/ 3484086 w 6891715"/>
              <a:gd name="connsiteY6394" fmla="*/ 1927049 h 6367455"/>
              <a:gd name="connsiteX6395" fmla="*/ 3467254 w 6891715"/>
              <a:gd name="connsiteY6395" fmla="*/ 1937846 h 6367455"/>
              <a:gd name="connsiteX6396" fmla="*/ 3438672 w 6891715"/>
              <a:gd name="connsiteY6396" fmla="*/ 1937846 h 6367455"/>
              <a:gd name="connsiteX6397" fmla="*/ 3429462 w 6891715"/>
              <a:gd name="connsiteY6397" fmla="*/ 1971827 h 6367455"/>
              <a:gd name="connsiteX6398" fmla="*/ 3416759 w 6891715"/>
              <a:gd name="connsiteY6398" fmla="*/ 1980402 h 6367455"/>
              <a:gd name="connsiteX6399" fmla="*/ 3401198 w 6891715"/>
              <a:gd name="connsiteY6399" fmla="*/ 2000727 h 6367455"/>
              <a:gd name="connsiteX6400" fmla="*/ 3407549 w 6891715"/>
              <a:gd name="connsiteY6400" fmla="*/ 2019785 h 6367455"/>
              <a:gd name="connsiteX6401" fmla="*/ 3399292 w 6891715"/>
              <a:gd name="connsiteY6401" fmla="*/ 2032491 h 6367455"/>
              <a:gd name="connsiteX6402" fmla="*/ 3382460 w 6891715"/>
              <a:gd name="connsiteY6402" fmla="*/ 2026138 h 6367455"/>
              <a:gd name="connsiteX6403" fmla="*/ 3379284 w 6891715"/>
              <a:gd name="connsiteY6403" fmla="*/ 2046137 h 6367455"/>
              <a:gd name="connsiteX6404" fmla="*/ 3369757 w 6891715"/>
              <a:gd name="connsiteY6404" fmla="*/ 2047409 h 6367455"/>
              <a:gd name="connsiteX6405" fmla="*/ 3368487 w 6891715"/>
              <a:gd name="connsiteY6405" fmla="*/ 2035657 h 6367455"/>
              <a:gd name="connsiteX6406" fmla="*/ 3358959 w 6891715"/>
              <a:gd name="connsiteY6406" fmla="*/ 2035031 h 6367455"/>
              <a:gd name="connsiteX6407" fmla="*/ 3346256 w 6891715"/>
              <a:gd name="connsiteY6407" fmla="*/ 2020103 h 6367455"/>
              <a:gd name="connsiteX6408" fmla="*/ 3350702 w 6891715"/>
              <a:gd name="connsiteY6408" fmla="*/ 2042326 h 6367455"/>
              <a:gd name="connsiteX6409" fmla="*/ 3359277 w 6891715"/>
              <a:gd name="connsiteY6409" fmla="*/ 2063286 h 6367455"/>
              <a:gd name="connsiteX6410" fmla="*/ 3352290 w 6891715"/>
              <a:gd name="connsiteY6410" fmla="*/ 2095679 h 6367455"/>
              <a:gd name="connsiteX6411" fmla="*/ 3334188 w 6891715"/>
              <a:gd name="connsiteY6411" fmla="*/ 2104571 h 6367455"/>
              <a:gd name="connsiteX6412" fmla="*/ 3326248 w 6891715"/>
              <a:gd name="connsiteY6412" fmla="*/ 2118549 h 6367455"/>
              <a:gd name="connsiteX6413" fmla="*/ 3308781 w 6891715"/>
              <a:gd name="connsiteY6413" fmla="*/ 2102349 h 6367455"/>
              <a:gd name="connsiteX6414" fmla="*/ 3299572 w 6891715"/>
              <a:gd name="connsiteY6414" fmla="*/ 2113148 h 6367455"/>
              <a:gd name="connsiteX6415" fmla="*/ 3301795 w 6891715"/>
              <a:gd name="connsiteY6415" fmla="*/ 2136336 h 6367455"/>
              <a:gd name="connsiteX6416" fmla="*/ 3327201 w 6891715"/>
              <a:gd name="connsiteY6416" fmla="*/ 2150945 h 6367455"/>
              <a:gd name="connsiteX6417" fmla="*/ 3326566 w 6891715"/>
              <a:gd name="connsiteY6417" fmla="*/ 2168096 h 6367455"/>
              <a:gd name="connsiteX6418" fmla="*/ 3313863 w 6891715"/>
              <a:gd name="connsiteY6418" fmla="*/ 2182708 h 6367455"/>
              <a:gd name="connsiteX6419" fmla="*/ 3304653 w 6891715"/>
              <a:gd name="connsiteY6419" fmla="*/ 2213199 h 6367455"/>
              <a:gd name="connsiteX6420" fmla="*/ 3297349 w 6891715"/>
              <a:gd name="connsiteY6420" fmla="*/ 2224950 h 6367455"/>
              <a:gd name="connsiteX6421" fmla="*/ 3303700 w 6891715"/>
              <a:gd name="connsiteY6421" fmla="*/ 2239878 h 6367455"/>
              <a:gd name="connsiteX6422" fmla="*/ 3303700 w 6891715"/>
              <a:gd name="connsiteY6422" fmla="*/ 2260838 h 6367455"/>
              <a:gd name="connsiteX6423" fmla="*/ 3315768 w 6891715"/>
              <a:gd name="connsiteY6423" fmla="*/ 2269099 h 6367455"/>
              <a:gd name="connsiteX6424" fmla="*/ 3311640 w 6891715"/>
              <a:gd name="connsiteY6424" fmla="*/ 2280851 h 6367455"/>
              <a:gd name="connsiteX6425" fmla="*/ 3304335 w 6891715"/>
              <a:gd name="connsiteY6425" fmla="*/ 2265921 h 6367455"/>
              <a:gd name="connsiteX6426" fmla="*/ 3280834 w 6891715"/>
              <a:gd name="connsiteY6426" fmla="*/ 2265288 h 6367455"/>
              <a:gd name="connsiteX6427" fmla="*/ 3282105 w 6891715"/>
              <a:gd name="connsiteY6427" fmla="*/ 2321187 h 6367455"/>
              <a:gd name="connsiteX6428" fmla="*/ 3290044 w 6891715"/>
              <a:gd name="connsiteY6428" fmla="*/ 2339928 h 6367455"/>
              <a:gd name="connsiteX6429" fmla="*/ 3280517 w 6891715"/>
              <a:gd name="connsiteY6429" fmla="*/ 2351672 h 6367455"/>
              <a:gd name="connsiteX6430" fmla="*/ 3293538 w 6891715"/>
              <a:gd name="connsiteY6430" fmla="*/ 2394871 h 6367455"/>
              <a:gd name="connsiteX6431" fmla="*/ 3286233 w 6891715"/>
              <a:gd name="connsiteY6431" fmla="*/ 2412969 h 6367455"/>
              <a:gd name="connsiteX6432" fmla="*/ 3305606 w 6891715"/>
              <a:gd name="connsiteY6432" fmla="*/ 2448552 h 6367455"/>
              <a:gd name="connsiteX6433" fmla="*/ 3306876 w 6891715"/>
              <a:gd name="connsiteY6433" fmla="*/ 2458715 h 6367455"/>
              <a:gd name="connsiteX6434" fmla="*/ 3290044 w 6891715"/>
              <a:gd name="connsiteY6434" fmla="*/ 2459350 h 6367455"/>
              <a:gd name="connsiteX6435" fmla="*/ 3285916 w 6891715"/>
              <a:gd name="connsiteY6435" fmla="*/ 2469829 h 6367455"/>
              <a:gd name="connsiteX6436" fmla="*/ 3305923 w 6891715"/>
              <a:gd name="connsiteY6436" fmla="*/ 2474908 h 6367455"/>
              <a:gd name="connsiteX6437" fmla="*/ 3300524 w 6891715"/>
              <a:gd name="connsiteY6437" fmla="*/ 2492694 h 6367455"/>
              <a:gd name="connsiteX6438" fmla="*/ 3306241 w 6891715"/>
              <a:gd name="connsiteY6438" fmla="*/ 2501270 h 6367455"/>
              <a:gd name="connsiteX6439" fmla="*/ 3317674 w 6891715"/>
              <a:gd name="connsiteY6439" fmla="*/ 2484436 h 6367455"/>
              <a:gd name="connsiteX6440" fmla="*/ 3328154 w 6891715"/>
              <a:gd name="connsiteY6440" fmla="*/ 2477450 h 6367455"/>
              <a:gd name="connsiteX6441" fmla="*/ 3340857 w 6891715"/>
              <a:gd name="connsiteY6441" fmla="*/ 2495552 h 6367455"/>
              <a:gd name="connsiteX6442" fmla="*/ 3355783 w 6891715"/>
              <a:gd name="connsiteY6442" fmla="*/ 2490468 h 6367455"/>
              <a:gd name="connsiteX6443" fmla="*/ 3365311 w 6891715"/>
              <a:gd name="connsiteY6443" fmla="*/ 2502854 h 6367455"/>
              <a:gd name="connsiteX6444" fmla="*/ 3383413 w 6891715"/>
              <a:gd name="connsiteY6444" fmla="*/ 2519375 h 6367455"/>
              <a:gd name="connsiteX6445" fmla="*/ 3390082 w 6891715"/>
              <a:gd name="connsiteY6445" fmla="*/ 2533030 h 6367455"/>
              <a:gd name="connsiteX6446" fmla="*/ 3401833 w 6891715"/>
              <a:gd name="connsiteY6446" fmla="*/ 2529855 h 6367455"/>
              <a:gd name="connsiteX6447" fmla="*/ 3408184 w 6891715"/>
              <a:gd name="connsiteY6447" fmla="*/ 2535889 h 6367455"/>
              <a:gd name="connsiteX6448" fmla="*/ 3414536 w 6891715"/>
              <a:gd name="connsiteY6448" fmla="*/ 2547640 h 6367455"/>
              <a:gd name="connsiteX6449" fmla="*/ 3404056 w 6891715"/>
              <a:gd name="connsiteY6449" fmla="*/ 2554944 h 6367455"/>
              <a:gd name="connsiteX6450" fmla="*/ 3411360 w 6891715"/>
              <a:gd name="connsiteY6450" fmla="*/ 2563519 h 6367455"/>
              <a:gd name="connsiteX6451" fmla="*/ 3432638 w 6891715"/>
              <a:gd name="connsiteY6451" fmla="*/ 2574950 h 6367455"/>
              <a:gd name="connsiteX6452" fmla="*/ 3442483 w 6891715"/>
              <a:gd name="connsiteY6452" fmla="*/ 2593690 h 6367455"/>
              <a:gd name="connsiteX6453" fmla="*/ 3448200 w 6891715"/>
              <a:gd name="connsiteY6453" fmla="*/ 2629264 h 6367455"/>
              <a:gd name="connsiteX6454" fmla="*/ 3440895 w 6891715"/>
              <a:gd name="connsiteY6454" fmla="*/ 2640062 h 6367455"/>
              <a:gd name="connsiteX6455" fmla="*/ 3445024 w 6891715"/>
              <a:gd name="connsiteY6455" fmla="*/ 2649591 h 6367455"/>
              <a:gd name="connsiteX6456" fmla="*/ 3433591 w 6891715"/>
              <a:gd name="connsiteY6456" fmla="*/ 2663247 h 6367455"/>
              <a:gd name="connsiteX6457" fmla="*/ 3429462 w 6891715"/>
              <a:gd name="connsiteY6457" fmla="*/ 2674998 h 6367455"/>
              <a:gd name="connsiteX6458" fmla="*/ 3405326 w 6891715"/>
              <a:gd name="connsiteY6458" fmla="*/ 2690880 h 6367455"/>
              <a:gd name="connsiteX6459" fmla="*/ 3380872 w 6891715"/>
              <a:gd name="connsiteY6459" fmla="*/ 2699772 h 6367455"/>
              <a:gd name="connsiteX6460" fmla="*/ 3372615 w 6891715"/>
              <a:gd name="connsiteY6460" fmla="*/ 2697548 h 6367455"/>
              <a:gd name="connsiteX6461" fmla="*/ 3361182 w 6891715"/>
              <a:gd name="connsiteY6461" fmla="*/ 2712475 h 6367455"/>
              <a:gd name="connsiteX6462" fmla="*/ 3352290 w 6891715"/>
              <a:gd name="connsiteY6462" fmla="*/ 2706124 h 6367455"/>
              <a:gd name="connsiteX6463" fmla="*/ 3351972 w 6891715"/>
              <a:gd name="connsiteY6463" fmla="*/ 2658801 h 6367455"/>
              <a:gd name="connsiteX6464" fmla="*/ 3336093 w 6891715"/>
              <a:gd name="connsiteY6464" fmla="*/ 2656896 h 6367455"/>
              <a:gd name="connsiteX6465" fmla="*/ 3317991 w 6891715"/>
              <a:gd name="connsiteY6465" fmla="*/ 2636251 h 6367455"/>
              <a:gd name="connsiteX6466" fmla="*/ 3311640 w 6891715"/>
              <a:gd name="connsiteY6466" fmla="*/ 2649591 h 6367455"/>
              <a:gd name="connsiteX6467" fmla="*/ 3338634 w 6891715"/>
              <a:gd name="connsiteY6467" fmla="*/ 2676905 h 6367455"/>
              <a:gd name="connsiteX6468" fmla="*/ 3342763 w 6891715"/>
              <a:gd name="connsiteY6468" fmla="*/ 2698183 h 6367455"/>
              <a:gd name="connsiteX6469" fmla="*/ 3334506 w 6891715"/>
              <a:gd name="connsiteY6469" fmla="*/ 2708664 h 6367455"/>
              <a:gd name="connsiteX6470" fmla="*/ 3330377 w 6891715"/>
              <a:gd name="connsiteY6470" fmla="*/ 2702315 h 6367455"/>
              <a:gd name="connsiteX6471" fmla="*/ 3303383 w 6891715"/>
              <a:gd name="connsiteY6471" fmla="*/ 2671824 h 6367455"/>
              <a:gd name="connsiteX6472" fmla="*/ 3311322 w 6891715"/>
              <a:gd name="connsiteY6472" fmla="*/ 2696279 h 6367455"/>
              <a:gd name="connsiteX6473" fmla="*/ 3300524 w 6891715"/>
              <a:gd name="connsiteY6473" fmla="*/ 2698501 h 6367455"/>
              <a:gd name="connsiteX6474" fmla="*/ 3272577 w 6891715"/>
              <a:gd name="connsiteY6474" fmla="*/ 2674366 h 6367455"/>
              <a:gd name="connsiteX6475" fmla="*/ 3251934 w 6891715"/>
              <a:gd name="connsiteY6475" fmla="*/ 2684845 h 6367455"/>
              <a:gd name="connsiteX6476" fmla="*/ 3231609 w 6891715"/>
              <a:gd name="connsiteY6476" fmla="*/ 2677858 h 6367455"/>
              <a:gd name="connsiteX6477" fmla="*/ 3228433 w 6891715"/>
              <a:gd name="connsiteY6477" fmla="*/ 2691833 h 6367455"/>
              <a:gd name="connsiteX6478" fmla="*/ 3195405 w 6891715"/>
              <a:gd name="connsiteY6478" fmla="*/ 2684527 h 6367455"/>
              <a:gd name="connsiteX6479" fmla="*/ 3179843 w 6891715"/>
              <a:gd name="connsiteY6479" fmla="*/ 2692150 h 6367455"/>
              <a:gd name="connsiteX6480" fmla="*/ 3196993 w 6891715"/>
              <a:gd name="connsiteY6480" fmla="*/ 2705488 h 6367455"/>
              <a:gd name="connsiteX6481" fmla="*/ 3237008 w 6891715"/>
              <a:gd name="connsiteY6481" fmla="*/ 2701043 h 6367455"/>
              <a:gd name="connsiteX6482" fmla="*/ 3247488 w 6891715"/>
              <a:gd name="connsiteY6482" fmla="*/ 2695643 h 6367455"/>
              <a:gd name="connsiteX6483" fmla="*/ 3257016 w 6891715"/>
              <a:gd name="connsiteY6483" fmla="*/ 2707394 h 6367455"/>
              <a:gd name="connsiteX6484" fmla="*/ 3280517 w 6891715"/>
              <a:gd name="connsiteY6484" fmla="*/ 2717556 h 6367455"/>
              <a:gd name="connsiteX6485" fmla="*/ 3284645 w 6891715"/>
              <a:gd name="connsiteY6485" fmla="*/ 2705806 h 6367455"/>
              <a:gd name="connsiteX6486" fmla="*/ 3293220 w 6891715"/>
              <a:gd name="connsiteY6486" fmla="*/ 2720734 h 6367455"/>
              <a:gd name="connsiteX6487" fmla="*/ 3289409 w 6891715"/>
              <a:gd name="connsiteY6487" fmla="*/ 2735344 h 6367455"/>
              <a:gd name="connsiteX6488" fmla="*/ 3297666 w 6891715"/>
              <a:gd name="connsiteY6488" fmla="*/ 2743602 h 6367455"/>
              <a:gd name="connsiteX6489" fmla="*/ 3308464 w 6891715"/>
              <a:gd name="connsiteY6489" fmla="*/ 2732167 h 6367455"/>
              <a:gd name="connsiteX6490" fmla="*/ 3338952 w 6891715"/>
              <a:gd name="connsiteY6490" fmla="*/ 2737884 h 6367455"/>
              <a:gd name="connsiteX6491" fmla="*/ 3361182 w 6891715"/>
              <a:gd name="connsiteY6491" fmla="*/ 2733755 h 6367455"/>
              <a:gd name="connsiteX6492" fmla="*/ 3380237 w 6891715"/>
              <a:gd name="connsiteY6492" fmla="*/ 2723910 h 6367455"/>
              <a:gd name="connsiteX6493" fmla="*/ 3392940 w 6891715"/>
              <a:gd name="connsiteY6493" fmla="*/ 2732485 h 6367455"/>
              <a:gd name="connsiteX6494" fmla="*/ 3391035 w 6891715"/>
              <a:gd name="connsiteY6494" fmla="*/ 2745190 h 6367455"/>
              <a:gd name="connsiteX6495" fmla="*/ 3398339 w 6891715"/>
              <a:gd name="connsiteY6495" fmla="*/ 2753129 h 6367455"/>
              <a:gd name="connsiteX6496" fmla="*/ 3411360 w 6891715"/>
              <a:gd name="connsiteY6496" fmla="*/ 2767104 h 6367455"/>
              <a:gd name="connsiteX6497" fmla="*/ 3411360 w 6891715"/>
              <a:gd name="connsiteY6497" fmla="*/ 2775043 h 6367455"/>
              <a:gd name="connsiteX6498" fmla="*/ 3405009 w 6891715"/>
              <a:gd name="connsiteY6498" fmla="*/ 2786794 h 6367455"/>
              <a:gd name="connsiteX6499" fmla="*/ 3396434 w 6891715"/>
              <a:gd name="connsiteY6499" fmla="*/ 2782031 h 6367455"/>
              <a:gd name="connsiteX6500" fmla="*/ 3385954 w 6891715"/>
              <a:gd name="connsiteY6500" fmla="*/ 2773455 h 6367455"/>
              <a:gd name="connsiteX6501" fmla="*/ 3390082 w 6891715"/>
              <a:gd name="connsiteY6501" fmla="*/ 2764880 h 6367455"/>
              <a:gd name="connsiteX6502" fmla="*/ 3384366 w 6891715"/>
              <a:gd name="connsiteY6502" fmla="*/ 2753764 h 6367455"/>
              <a:gd name="connsiteX6503" fmla="*/ 3380555 w 6891715"/>
              <a:gd name="connsiteY6503" fmla="*/ 2772502 h 6367455"/>
              <a:gd name="connsiteX6504" fmla="*/ 3370075 w 6891715"/>
              <a:gd name="connsiteY6504" fmla="*/ 2775678 h 6367455"/>
              <a:gd name="connsiteX6505" fmla="*/ 3363088 w 6891715"/>
              <a:gd name="connsiteY6505" fmla="*/ 2799814 h 6367455"/>
              <a:gd name="connsiteX6506" fmla="*/ 3346891 w 6891715"/>
              <a:gd name="connsiteY6506" fmla="*/ 2801402 h 6367455"/>
              <a:gd name="connsiteX6507" fmla="*/ 3344986 w 6891715"/>
              <a:gd name="connsiteY6507" fmla="*/ 2785525 h 6367455"/>
              <a:gd name="connsiteX6508" fmla="*/ 3337046 w 6891715"/>
              <a:gd name="connsiteY6508" fmla="*/ 2777904 h 6367455"/>
              <a:gd name="connsiteX6509" fmla="*/ 3329107 w 6891715"/>
              <a:gd name="connsiteY6509" fmla="*/ 2802355 h 6367455"/>
              <a:gd name="connsiteX6510" fmla="*/ 3309099 w 6891715"/>
              <a:gd name="connsiteY6510" fmla="*/ 2823640 h 6367455"/>
              <a:gd name="connsiteX6511" fmla="*/ 3280517 w 6891715"/>
              <a:gd name="connsiteY6511" fmla="*/ 2828405 h 6367455"/>
              <a:gd name="connsiteX6512" fmla="*/ 3279882 w 6891715"/>
              <a:gd name="connsiteY6512" fmla="*/ 2844917 h 6367455"/>
              <a:gd name="connsiteX6513" fmla="*/ 3262732 w 6891715"/>
              <a:gd name="connsiteY6513" fmla="*/ 2853812 h 6367455"/>
              <a:gd name="connsiteX6514" fmla="*/ 3207473 w 6891715"/>
              <a:gd name="connsiteY6514" fmla="*/ 2844601 h 6367455"/>
              <a:gd name="connsiteX6515" fmla="*/ 3193182 w 6891715"/>
              <a:gd name="connsiteY6515" fmla="*/ 2851905 h 6367455"/>
              <a:gd name="connsiteX6516" fmla="*/ 3204615 w 6891715"/>
              <a:gd name="connsiteY6516" fmla="*/ 2865880 h 6367455"/>
              <a:gd name="connsiteX6517" fmla="*/ 3250029 w 6891715"/>
              <a:gd name="connsiteY6517" fmla="*/ 2864292 h 6367455"/>
              <a:gd name="connsiteX6518" fmla="*/ 3257968 w 6891715"/>
              <a:gd name="connsiteY6518" fmla="*/ 2884298 h 6367455"/>
              <a:gd name="connsiteX6519" fmla="*/ 3247171 w 6891715"/>
              <a:gd name="connsiteY6519" fmla="*/ 2891602 h 6367455"/>
              <a:gd name="connsiteX6520" fmla="*/ 3222717 w 6891715"/>
              <a:gd name="connsiteY6520" fmla="*/ 2881440 h 6367455"/>
              <a:gd name="connsiteX6521" fmla="*/ 3221764 w 6891715"/>
              <a:gd name="connsiteY6521" fmla="*/ 2888744 h 6367455"/>
              <a:gd name="connsiteX6522" fmla="*/ 3210014 w 6891715"/>
              <a:gd name="connsiteY6522" fmla="*/ 2894461 h 6367455"/>
              <a:gd name="connsiteX6523" fmla="*/ 3195087 w 6891715"/>
              <a:gd name="connsiteY6523" fmla="*/ 2897319 h 6367455"/>
              <a:gd name="connsiteX6524" fmla="*/ 3184607 w 6891715"/>
              <a:gd name="connsiteY6524" fmla="*/ 2891602 h 6367455"/>
              <a:gd name="connsiteX6525" fmla="*/ 3176032 w 6891715"/>
              <a:gd name="connsiteY6525" fmla="*/ 2895731 h 6367455"/>
              <a:gd name="connsiteX6526" fmla="*/ 3178891 w 6891715"/>
              <a:gd name="connsiteY6526" fmla="*/ 2903354 h 6367455"/>
              <a:gd name="connsiteX6527" fmla="*/ 3189053 w 6891715"/>
              <a:gd name="connsiteY6527" fmla="*/ 2912884 h 6367455"/>
              <a:gd name="connsiteX6528" fmla="*/ 3200169 w 6891715"/>
              <a:gd name="connsiteY6528" fmla="*/ 2910024 h 6367455"/>
              <a:gd name="connsiteX6529" fmla="*/ 3207155 w 6891715"/>
              <a:gd name="connsiteY6529" fmla="*/ 2911295 h 6367455"/>
              <a:gd name="connsiteX6530" fmla="*/ 3213507 w 6891715"/>
              <a:gd name="connsiteY6530" fmla="*/ 2921142 h 6367455"/>
              <a:gd name="connsiteX6531" fmla="*/ 3219541 w 6891715"/>
              <a:gd name="connsiteY6531" fmla="*/ 2924316 h 6367455"/>
              <a:gd name="connsiteX6532" fmla="*/ 3223034 w 6891715"/>
              <a:gd name="connsiteY6532" fmla="*/ 2920189 h 6367455"/>
              <a:gd name="connsiteX6533" fmla="*/ 3219859 w 6891715"/>
              <a:gd name="connsiteY6533" fmla="*/ 2909707 h 6367455"/>
              <a:gd name="connsiteX6534" fmla="*/ 3216048 w 6891715"/>
              <a:gd name="connsiteY6534" fmla="*/ 2903038 h 6367455"/>
              <a:gd name="connsiteX6535" fmla="*/ 3221447 w 6891715"/>
              <a:gd name="connsiteY6535" fmla="*/ 2895731 h 6367455"/>
              <a:gd name="connsiteX6536" fmla="*/ 3221764 w 6891715"/>
              <a:gd name="connsiteY6536" fmla="*/ 2888744 h 6367455"/>
              <a:gd name="connsiteX6537" fmla="*/ 3253840 w 6891715"/>
              <a:gd name="connsiteY6537" fmla="*/ 2909707 h 6367455"/>
              <a:gd name="connsiteX6538" fmla="*/ 3257016 w 6891715"/>
              <a:gd name="connsiteY6538" fmla="*/ 2929395 h 6367455"/>
              <a:gd name="connsiteX6539" fmla="*/ 3243360 w 6891715"/>
              <a:gd name="connsiteY6539" fmla="*/ 2931935 h 6367455"/>
              <a:gd name="connsiteX6540" fmla="*/ 3250982 w 6891715"/>
              <a:gd name="connsiteY6540" fmla="*/ 2947504 h 6367455"/>
              <a:gd name="connsiteX6541" fmla="*/ 3239549 w 6891715"/>
              <a:gd name="connsiteY6541" fmla="*/ 2962430 h 6367455"/>
              <a:gd name="connsiteX6542" fmla="*/ 3252252 w 6891715"/>
              <a:gd name="connsiteY6542" fmla="*/ 2975770 h 6367455"/>
              <a:gd name="connsiteX6543" fmla="*/ 3240819 w 6891715"/>
              <a:gd name="connsiteY6543" fmla="*/ 2987839 h 6367455"/>
              <a:gd name="connsiteX6544" fmla="*/ 3227163 w 6891715"/>
              <a:gd name="connsiteY6544" fmla="*/ 2976087 h 6367455"/>
              <a:gd name="connsiteX6545" fmla="*/ 3220811 w 6891715"/>
              <a:gd name="connsiteY6545" fmla="*/ 2995144 h 6367455"/>
              <a:gd name="connsiteX6546" fmla="*/ 3241772 w 6891715"/>
              <a:gd name="connsiteY6546" fmla="*/ 3009753 h 6367455"/>
              <a:gd name="connsiteX6547" fmla="*/ 3246536 w 6891715"/>
              <a:gd name="connsiteY6547" fmla="*/ 3023727 h 6367455"/>
              <a:gd name="connsiteX6548" fmla="*/ 3232562 w 6891715"/>
              <a:gd name="connsiteY6548" fmla="*/ 3038337 h 6367455"/>
              <a:gd name="connsiteX6549" fmla="*/ 3243360 w 6891715"/>
              <a:gd name="connsiteY6549" fmla="*/ 3047547 h 6367455"/>
              <a:gd name="connsiteX6550" fmla="*/ 3242725 w 6891715"/>
              <a:gd name="connsiteY6550" fmla="*/ 3067873 h 6367455"/>
              <a:gd name="connsiteX6551" fmla="*/ 3223352 w 6891715"/>
              <a:gd name="connsiteY6551" fmla="*/ 3086930 h 6367455"/>
              <a:gd name="connsiteX6552" fmla="*/ 3222717 w 6891715"/>
              <a:gd name="connsiteY6552" fmla="*/ 3101857 h 6367455"/>
              <a:gd name="connsiteX6553" fmla="*/ 3229069 w 6891715"/>
              <a:gd name="connsiteY6553" fmla="*/ 3125994 h 6367455"/>
              <a:gd name="connsiteX6554" fmla="*/ 3217953 w 6891715"/>
              <a:gd name="connsiteY6554" fmla="*/ 3149179 h 6367455"/>
              <a:gd name="connsiteX6555" fmla="*/ 3218271 w 6891715"/>
              <a:gd name="connsiteY6555" fmla="*/ 3179668 h 6367455"/>
              <a:gd name="connsiteX6556" fmla="*/ 3203662 w 6891715"/>
              <a:gd name="connsiteY6556" fmla="*/ 3231756 h 6367455"/>
              <a:gd name="connsiteX6557" fmla="*/ 3173492 w 6891715"/>
              <a:gd name="connsiteY6557" fmla="*/ 3297185 h 6367455"/>
              <a:gd name="connsiteX6558" fmla="*/ 3148085 w 6891715"/>
              <a:gd name="connsiteY6558" fmla="*/ 3285752 h 6367455"/>
              <a:gd name="connsiteX6559" fmla="*/ 3114422 w 6891715"/>
              <a:gd name="connsiteY6559" fmla="*/ 3290515 h 6367455"/>
              <a:gd name="connsiteX6560" fmla="*/ 3104577 w 6891715"/>
              <a:gd name="connsiteY6560" fmla="*/ 3278763 h 6367455"/>
              <a:gd name="connsiteX6561" fmla="*/ 3065832 w 6891715"/>
              <a:gd name="connsiteY6561" fmla="*/ 3286386 h 6367455"/>
              <a:gd name="connsiteX6562" fmla="*/ 3055352 w 6891715"/>
              <a:gd name="connsiteY6562" fmla="*/ 3310842 h 6367455"/>
              <a:gd name="connsiteX6563" fmla="*/ 3036297 w 6891715"/>
              <a:gd name="connsiteY6563" fmla="*/ 3305761 h 6367455"/>
              <a:gd name="connsiteX6564" fmla="*/ 3032168 w 6891715"/>
              <a:gd name="connsiteY6564" fmla="*/ 3332122 h 6367455"/>
              <a:gd name="connsiteX6565" fmla="*/ 3008985 w 6891715"/>
              <a:gd name="connsiteY6565" fmla="*/ 3359754 h 6367455"/>
              <a:gd name="connsiteX6566" fmla="*/ 3025499 w 6891715"/>
              <a:gd name="connsiteY6566" fmla="*/ 3391193 h 6367455"/>
              <a:gd name="connsiteX6567" fmla="*/ 3022641 w 6891715"/>
              <a:gd name="connsiteY6567" fmla="*/ 3416601 h 6367455"/>
              <a:gd name="connsiteX6568" fmla="*/ 3009620 w 6891715"/>
              <a:gd name="connsiteY6568" fmla="*/ 3418824 h 6367455"/>
              <a:gd name="connsiteX6569" fmla="*/ 2977862 w 6891715"/>
              <a:gd name="connsiteY6569" fmla="*/ 3411837 h 6367455"/>
              <a:gd name="connsiteX6570" fmla="*/ 2930542 w 6891715"/>
              <a:gd name="connsiteY6570" fmla="*/ 3432164 h 6367455"/>
              <a:gd name="connsiteX6571" fmla="*/ 2918792 w 6891715"/>
              <a:gd name="connsiteY6571" fmla="*/ 3423906 h 6367455"/>
              <a:gd name="connsiteX6572" fmla="*/ 2882588 w 6891715"/>
              <a:gd name="connsiteY6572" fmla="*/ 3426447 h 6367455"/>
              <a:gd name="connsiteX6573" fmla="*/ 2883858 w 6891715"/>
              <a:gd name="connsiteY6573" fmla="*/ 3408344 h 6367455"/>
              <a:gd name="connsiteX6574" fmla="*/ 2899419 w 6891715"/>
              <a:gd name="connsiteY6574" fmla="*/ 3403897 h 6367455"/>
              <a:gd name="connsiteX6575" fmla="*/ 2893068 w 6891715"/>
              <a:gd name="connsiteY6575" fmla="*/ 3392463 h 6367455"/>
              <a:gd name="connsiteX6576" fmla="*/ 2903230 w 6891715"/>
              <a:gd name="connsiteY6576" fmla="*/ 3368330 h 6367455"/>
              <a:gd name="connsiteX6577" fmla="*/ 2852100 w 6891715"/>
              <a:gd name="connsiteY6577" fmla="*/ 3293691 h 6367455"/>
              <a:gd name="connsiteX6578" fmla="*/ 2857181 w 6891715"/>
              <a:gd name="connsiteY6578" fmla="*/ 3281306 h 6367455"/>
              <a:gd name="connsiteX6579" fmla="*/ 2867979 w 6891715"/>
              <a:gd name="connsiteY6579" fmla="*/ 3290515 h 6367455"/>
              <a:gd name="connsiteX6580" fmla="*/ 2875283 w 6891715"/>
              <a:gd name="connsiteY6580" fmla="*/ 3289244 h 6367455"/>
              <a:gd name="connsiteX6581" fmla="*/ 2882270 w 6891715"/>
              <a:gd name="connsiteY6581" fmla="*/ 3276541 h 6367455"/>
              <a:gd name="connsiteX6582" fmla="*/ 2867661 w 6891715"/>
              <a:gd name="connsiteY6582" fmla="*/ 3252402 h 6367455"/>
              <a:gd name="connsiteX6583" fmla="*/ 2867661 w 6891715"/>
              <a:gd name="connsiteY6583" fmla="*/ 3241921 h 6367455"/>
              <a:gd name="connsiteX6584" fmla="*/ 2890527 w 6891715"/>
              <a:gd name="connsiteY6584" fmla="*/ 3243826 h 6367455"/>
              <a:gd name="connsiteX6585" fmla="*/ 2892750 w 6891715"/>
              <a:gd name="connsiteY6585" fmla="*/ 3222863 h 6367455"/>
              <a:gd name="connsiteX6586" fmla="*/ 2821930 w 6891715"/>
              <a:gd name="connsiteY6586" fmla="*/ 3147590 h 6367455"/>
              <a:gd name="connsiteX6587" fmla="*/ 2812084 w 6891715"/>
              <a:gd name="connsiteY6587" fmla="*/ 3089788 h 6367455"/>
              <a:gd name="connsiteX6588" fmla="*/ 2795888 w 6891715"/>
              <a:gd name="connsiteY6588" fmla="*/ 3080260 h 6367455"/>
              <a:gd name="connsiteX6589" fmla="*/ 2787313 w 6891715"/>
              <a:gd name="connsiteY6589" fmla="*/ 3042465 h 6367455"/>
              <a:gd name="connsiteX6590" fmla="*/ 2772387 w 6891715"/>
              <a:gd name="connsiteY6590" fmla="*/ 3022457 h 6367455"/>
              <a:gd name="connsiteX6591" fmla="*/ 2790171 w 6891715"/>
              <a:gd name="connsiteY6591" fmla="*/ 3018328 h 6367455"/>
              <a:gd name="connsiteX6592" fmla="*/ 2793347 w 6891715"/>
              <a:gd name="connsiteY6592" fmla="*/ 3008801 h 6367455"/>
              <a:gd name="connsiteX6593" fmla="*/ 2779374 w 6891715"/>
              <a:gd name="connsiteY6593" fmla="*/ 2996097 h 6367455"/>
              <a:gd name="connsiteX6594" fmla="*/ 2775245 w 6891715"/>
              <a:gd name="connsiteY6594" fmla="*/ 2979263 h 6367455"/>
              <a:gd name="connsiteX6595" fmla="*/ 2779056 w 6891715"/>
              <a:gd name="connsiteY6595" fmla="*/ 2969736 h 6367455"/>
              <a:gd name="connsiteX6596" fmla="*/ 2779056 w 6891715"/>
              <a:gd name="connsiteY6596" fmla="*/ 2956077 h 6367455"/>
              <a:gd name="connsiteX6597" fmla="*/ 2768576 w 6891715"/>
              <a:gd name="connsiteY6597" fmla="*/ 2951632 h 6367455"/>
              <a:gd name="connsiteX6598" fmla="*/ 2756825 w 6891715"/>
              <a:gd name="connsiteY6598" fmla="*/ 2957348 h 6367455"/>
              <a:gd name="connsiteX6599" fmla="*/ 2739676 w 6891715"/>
              <a:gd name="connsiteY6599" fmla="*/ 2952267 h 6367455"/>
              <a:gd name="connsiteX6600" fmla="*/ 2741899 w 6891715"/>
              <a:gd name="connsiteY6600" fmla="*/ 2941467 h 6367455"/>
              <a:gd name="connsiteX6601" fmla="*/ 2779691 w 6891715"/>
              <a:gd name="connsiteY6601" fmla="*/ 2919236 h 6367455"/>
              <a:gd name="connsiteX6602" fmla="*/ 2763812 w 6891715"/>
              <a:gd name="connsiteY6602" fmla="*/ 2902720 h 6367455"/>
              <a:gd name="connsiteX6603" fmla="*/ 2759684 w 6891715"/>
              <a:gd name="connsiteY6603" fmla="*/ 2902720 h 6367455"/>
              <a:gd name="connsiteX6604" fmla="*/ 2756190 w 6891715"/>
              <a:gd name="connsiteY6604" fmla="*/ 2903038 h 6367455"/>
              <a:gd name="connsiteX6605" fmla="*/ 2753332 w 6891715"/>
              <a:gd name="connsiteY6605" fmla="*/ 2903672 h 6367455"/>
              <a:gd name="connsiteX6606" fmla="*/ 2752379 w 6891715"/>
              <a:gd name="connsiteY6606" fmla="*/ 2903989 h 6367455"/>
              <a:gd name="connsiteX6607" fmla="*/ 2752062 w 6891715"/>
              <a:gd name="connsiteY6607" fmla="*/ 2904623 h 6367455"/>
              <a:gd name="connsiteX6608" fmla="*/ 2751426 w 6891715"/>
              <a:gd name="connsiteY6608" fmla="*/ 2906529 h 6367455"/>
              <a:gd name="connsiteX6609" fmla="*/ 2751109 w 6891715"/>
              <a:gd name="connsiteY6609" fmla="*/ 2909072 h 6367455"/>
              <a:gd name="connsiteX6610" fmla="*/ 2751109 w 6891715"/>
              <a:gd name="connsiteY6610" fmla="*/ 2911930 h 6367455"/>
              <a:gd name="connsiteX6611" fmla="*/ 2751109 w 6891715"/>
              <a:gd name="connsiteY6611" fmla="*/ 2917011 h 6367455"/>
              <a:gd name="connsiteX6612" fmla="*/ 2751109 w 6891715"/>
              <a:gd name="connsiteY6612" fmla="*/ 2919236 h 6367455"/>
              <a:gd name="connsiteX6613" fmla="*/ 2745710 w 6891715"/>
              <a:gd name="connsiteY6613" fmla="*/ 2915423 h 6367455"/>
              <a:gd name="connsiteX6614" fmla="*/ 2746980 w 6891715"/>
              <a:gd name="connsiteY6614" fmla="*/ 2898272 h 6367455"/>
              <a:gd name="connsiteX6615" fmla="*/ 2733642 w 6891715"/>
              <a:gd name="connsiteY6615" fmla="*/ 2887156 h 6367455"/>
              <a:gd name="connsiteX6616" fmla="*/ 2729513 w 6891715"/>
              <a:gd name="connsiteY6616" fmla="*/ 2872231 h 6367455"/>
              <a:gd name="connsiteX6617" fmla="*/ 2720621 w 6891715"/>
              <a:gd name="connsiteY6617" fmla="*/ 2826815 h 6367455"/>
              <a:gd name="connsiteX6618" fmla="*/ 2717763 w 6891715"/>
              <a:gd name="connsiteY6618" fmla="*/ 2769962 h 6367455"/>
              <a:gd name="connsiteX6619" fmla="*/ 2718432 w 6891715"/>
              <a:gd name="connsiteY6619" fmla="*/ 2770111 h 6367455"/>
              <a:gd name="connsiteX6620" fmla="*/ 2705803 w 6891715"/>
              <a:gd name="connsiteY6620" fmla="*/ 2755583 h 6367455"/>
              <a:gd name="connsiteX6621" fmla="*/ 2681365 w 6891715"/>
              <a:gd name="connsiteY6621" fmla="*/ 2751773 h 6367455"/>
              <a:gd name="connsiteX6622" fmla="*/ 2680413 w 6891715"/>
              <a:gd name="connsiteY6622" fmla="*/ 2744153 h 6367455"/>
              <a:gd name="connsiteX6623" fmla="*/ 2666449 w 6891715"/>
              <a:gd name="connsiteY6623" fmla="*/ 2735898 h 6367455"/>
              <a:gd name="connsiteX6624" fmla="*/ 2677874 w 6891715"/>
              <a:gd name="connsiteY6624" fmla="*/ 2696847 h 6367455"/>
              <a:gd name="connsiteX6625" fmla="*/ 2668353 w 6891715"/>
              <a:gd name="connsiteY6625" fmla="*/ 2675893 h 6367455"/>
              <a:gd name="connsiteX6626" fmla="*/ 2668988 w 6891715"/>
              <a:gd name="connsiteY6626" fmla="*/ 2646365 h 6367455"/>
              <a:gd name="connsiteX6627" fmla="*/ 2675335 w 6891715"/>
              <a:gd name="connsiteY6627" fmla="*/ 2662240 h 6367455"/>
              <a:gd name="connsiteX6628" fmla="*/ 2678509 w 6891715"/>
              <a:gd name="connsiteY6628" fmla="*/ 2640968 h 6367455"/>
              <a:gd name="connsiteX6629" fmla="*/ 2676288 w 6891715"/>
              <a:gd name="connsiteY6629" fmla="*/ 2617791 h 6367455"/>
              <a:gd name="connsiteX6630" fmla="*/ 2655976 w 6891715"/>
              <a:gd name="connsiteY6630" fmla="*/ 2621282 h 6367455"/>
              <a:gd name="connsiteX6631" fmla="*/ 2646771 w 6891715"/>
              <a:gd name="connsiteY6631" fmla="*/ 2635889 h 6367455"/>
              <a:gd name="connsiteX6632" fmla="*/ 2659784 w 6891715"/>
              <a:gd name="connsiteY6632" fmla="*/ 2674939 h 6367455"/>
              <a:gd name="connsiteX6633" fmla="*/ 2657879 w 6891715"/>
              <a:gd name="connsiteY6633" fmla="*/ 2686687 h 6367455"/>
              <a:gd name="connsiteX6634" fmla="*/ 2649310 w 6891715"/>
              <a:gd name="connsiteY6634" fmla="*/ 2693036 h 6367455"/>
              <a:gd name="connsiteX6635" fmla="*/ 2646136 w 6891715"/>
              <a:gd name="connsiteY6635" fmla="*/ 2672717 h 6367455"/>
              <a:gd name="connsiteX6636" fmla="*/ 2642962 w 6891715"/>
              <a:gd name="connsiteY6636" fmla="*/ 2665414 h 6367455"/>
              <a:gd name="connsiteX6637" fmla="*/ 2643597 w 6891715"/>
              <a:gd name="connsiteY6637" fmla="*/ 2657159 h 6367455"/>
              <a:gd name="connsiteX6638" fmla="*/ 2631854 w 6891715"/>
              <a:gd name="connsiteY6638" fmla="*/ 2658430 h 6367455"/>
              <a:gd name="connsiteX6639" fmla="*/ 2637567 w 6891715"/>
              <a:gd name="connsiteY6639" fmla="*/ 2679067 h 6367455"/>
              <a:gd name="connsiteX6640" fmla="*/ 2632489 w 6891715"/>
              <a:gd name="connsiteY6640" fmla="*/ 2705737 h 6367455"/>
              <a:gd name="connsiteX6641" fmla="*/ 2650579 w 6891715"/>
              <a:gd name="connsiteY6641" fmla="*/ 2720341 h 6367455"/>
              <a:gd name="connsiteX6642" fmla="*/ 2647722 w 6891715"/>
              <a:gd name="connsiteY6642" fmla="*/ 2746693 h 6367455"/>
              <a:gd name="connsiteX6643" fmla="*/ 2636298 w 6891715"/>
              <a:gd name="connsiteY6643" fmla="*/ 2747963 h 6367455"/>
              <a:gd name="connsiteX6644" fmla="*/ 2633124 w 6891715"/>
              <a:gd name="connsiteY6644" fmla="*/ 2773998 h 6367455"/>
              <a:gd name="connsiteX6645" fmla="*/ 2623920 w 6891715"/>
              <a:gd name="connsiteY6645" fmla="*/ 2784475 h 6367455"/>
              <a:gd name="connsiteX6646" fmla="*/ 2600434 w 6891715"/>
              <a:gd name="connsiteY6646" fmla="*/ 2781934 h 6367455"/>
              <a:gd name="connsiteX6647" fmla="*/ 2586787 w 6891715"/>
              <a:gd name="connsiteY6647" fmla="*/ 2789236 h 6367455"/>
              <a:gd name="connsiteX6648" fmla="*/ 2571870 w 6891715"/>
              <a:gd name="connsiteY6648" fmla="*/ 2774633 h 6367455"/>
              <a:gd name="connsiteX6649" fmla="*/ 2577583 w 6891715"/>
              <a:gd name="connsiteY6649" fmla="*/ 2799714 h 6367455"/>
              <a:gd name="connsiteX6650" fmla="*/ 2549970 w 6891715"/>
              <a:gd name="connsiteY6650" fmla="*/ 2818130 h 6367455"/>
              <a:gd name="connsiteX6651" fmla="*/ 2544893 w 6891715"/>
              <a:gd name="connsiteY6651" fmla="*/ 2839084 h 6367455"/>
              <a:gd name="connsiteX6652" fmla="*/ 2529023 w 6891715"/>
              <a:gd name="connsiteY6652" fmla="*/ 2837179 h 6367455"/>
              <a:gd name="connsiteX6653" fmla="*/ 2524898 w 6891715"/>
              <a:gd name="connsiteY6653" fmla="*/ 2843846 h 6367455"/>
              <a:gd name="connsiteX6654" fmla="*/ 2536322 w 6891715"/>
              <a:gd name="connsiteY6654" fmla="*/ 2852736 h 6367455"/>
              <a:gd name="connsiteX6655" fmla="*/ 2528389 w 6891715"/>
              <a:gd name="connsiteY6655" fmla="*/ 2862578 h 6367455"/>
              <a:gd name="connsiteX6656" fmla="*/ 2517598 w 6891715"/>
              <a:gd name="connsiteY6656" fmla="*/ 2864483 h 6367455"/>
              <a:gd name="connsiteX6657" fmla="*/ 2509981 w 6891715"/>
              <a:gd name="connsiteY6657" fmla="*/ 2866389 h 6367455"/>
              <a:gd name="connsiteX6658" fmla="*/ 2506807 w 6891715"/>
              <a:gd name="connsiteY6658" fmla="*/ 2867023 h 6367455"/>
              <a:gd name="connsiteX6659" fmla="*/ 2504903 w 6891715"/>
              <a:gd name="connsiteY6659" fmla="*/ 2867975 h 6367455"/>
              <a:gd name="connsiteX6660" fmla="*/ 2504268 w 6891715"/>
              <a:gd name="connsiteY6660" fmla="*/ 2868928 h 6367455"/>
              <a:gd name="connsiteX6661" fmla="*/ 2503952 w 6891715"/>
              <a:gd name="connsiteY6661" fmla="*/ 2869563 h 6367455"/>
              <a:gd name="connsiteX6662" fmla="*/ 2502999 w 6891715"/>
              <a:gd name="connsiteY6662" fmla="*/ 2872103 h 6367455"/>
              <a:gd name="connsiteX6663" fmla="*/ 2501730 w 6891715"/>
              <a:gd name="connsiteY6663" fmla="*/ 2875277 h 6367455"/>
              <a:gd name="connsiteX6664" fmla="*/ 2500777 w 6891715"/>
              <a:gd name="connsiteY6664" fmla="*/ 2879088 h 6367455"/>
              <a:gd name="connsiteX6665" fmla="*/ 2499190 w 6891715"/>
              <a:gd name="connsiteY6665" fmla="*/ 2885437 h 6367455"/>
              <a:gd name="connsiteX6666" fmla="*/ 2498873 w 6891715"/>
              <a:gd name="connsiteY6666" fmla="*/ 2888295 h 6367455"/>
              <a:gd name="connsiteX6667" fmla="*/ 2479196 w 6891715"/>
              <a:gd name="connsiteY6667" fmla="*/ 2919092 h 6367455"/>
              <a:gd name="connsiteX6668" fmla="*/ 2452536 w 6891715"/>
              <a:gd name="connsiteY6668" fmla="*/ 2925442 h 6367455"/>
              <a:gd name="connsiteX6669" fmla="*/ 2434445 w 6891715"/>
              <a:gd name="connsiteY6669" fmla="*/ 2941316 h 6367455"/>
              <a:gd name="connsiteX6670" fmla="*/ 2412546 w 6891715"/>
              <a:gd name="connsiteY6670" fmla="*/ 2943856 h 6367455"/>
              <a:gd name="connsiteX6671" fmla="*/ 2406199 w 6891715"/>
              <a:gd name="connsiteY6671" fmla="*/ 2961954 h 6367455"/>
              <a:gd name="connsiteX6672" fmla="*/ 2358910 w 6891715"/>
              <a:gd name="connsiteY6672" fmla="*/ 2965446 h 6367455"/>
              <a:gd name="connsiteX6673" fmla="*/ 2325902 w 6891715"/>
              <a:gd name="connsiteY6673" fmla="*/ 2956239 h 6367455"/>
              <a:gd name="connsiteX6674" fmla="*/ 2291942 w 6891715"/>
              <a:gd name="connsiteY6674" fmla="*/ 2950206 h 6367455"/>
              <a:gd name="connsiteX6675" fmla="*/ 2297020 w 6891715"/>
              <a:gd name="connsiteY6675" fmla="*/ 2924807 h 6367455"/>
              <a:gd name="connsiteX6676" fmla="*/ 2267822 w 6891715"/>
              <a:gd name="connsiteY6676" fmla="*/ 2929252 h 6367455"/>
              <a:gd name="connsiteX6677" fmla="*/ 2226879 w 6891715"/>
              <a:gd name="connsiteY6677" fmla="*/ 2886389 h 6367455"/>
              <a:gd name="connsiteX6678" fmla="*/ 2197364 w 6891715"/>
              <a:gd name="connsiteY6678" fmla="*/ 2883216 h 6367455"/>
              <a:gd name="connsiteX6679" fmla="*/ 2191016 w 6891715"/>
              <a:gd name="connsiteY6679" fmla="*/ 2862578 h 6367455"/>
              <a:gd name="connsiteX6680" fmla="*/ 2178955 w 6891715"/>
              <a:gd name="connsiteY6680" fmla="*/ 2853371 h 6367455"/>
              <a:gd name="connsiteX6681" fmla="*/ 2188477 w 6891715"/>
              <a:gd name="connsiteY6681" fmla="*/ 2836226 h 6367455"/>
              <a:gd name="connsiteX6682" fmla="*/ 2197681 w 6891715"/>
              <a:gd name="connsiteY6682" fmla="*/ 2806700 h 6367455"/>
              <a:gd name="connsiteX6683" fmla="*/ 2216723 w 6891715"/>
              <a:gd name="connsiteY6683" fmla="*/ 2820034 h 6367455"/>
              <a:gd name="connsiteX6684" fmla="*/ 2224022 w 6891715"/>
              <a:gd name="connsiteY6684" fmla="*/ 2809240 h 6367455"/>
              <a:gd name="connsiteX6685" fmla="*/ 2253857 w 6891715"/>
              <a:gd name="connsiteY6685" fmla="*/ 2822891 h 6367455"/>
              <a:gd name="connsiteX6686" fmla="*/ 2244334 w 6891715"/>
              <a:gd name="connsiteY6686" fmla="*/ 2811462 h 6367455"/>
              <a:gd name="connsiteX6687" fmla="*/ 2243066 w 6891715"/>
              <a:gd name="connsiteY6687" fmla="*/ 2799714 h 6367455"/>
              <a:gd name="connsiteX6688" fmla="*/ 2283373 w 6891715"/>
              <a:gd name="connsiteY6688" fmla="*/ 2782569 h 6367455"/>
              <a:gd name="connsiteX6689" fmla="*/ 2235450 w 6891715"/>
              <a:gd name="connsiteY6689" fmla="*/ 2793365 h 6367455"/>
              <a:gd name="connsiteX6690" fmla="*/ 2224976 w 6891715"/>
              <a:gd name="connsiteY6690" fmla="*/ 2773679 h 6367455"/>
              <a:gd name="connsiteX6691" fmla="*/ 2235132 w 6891715"/>
              <a:gd name="connsiteY6691" fmla="*/ 2752408 h 6367455"/>
              <a:gd name="connsiteX6692" fmla="*/ 2251001 w 6891715"/>
              <a:gd name="connsiteY6692" fmla="*/ 2748280 h 6367455"/>
              <a:gd name="connsiteX6693" fmla="*/ 2258618 w 6891715"/>
              <a:gd name="connsiteY6693" fmla="*/ 2737486 h 6367455"/>
              <a:gd name="connsiteX6694" fmla="*/ 2242432 w 6891715"/>
              <a:gd name="connsiteY6694" fmla="*/ 2730184 h 6367455"/>
              <a:gd name="connsiteX6695" fmla="*/ 2245287 w 6891715"/>
              <a:gd name="connsiteY6695" fmla="*/ 2720658 h 6367455"/>
              <a:gd name="connsiteX6696" fmla="*/ 2261156 w 6891715"/>
              <a:gd name="connsiteY6696" fmla="*/ 2707958 h 6367455"/>
              <a:gd name="connsiteX6697" fmla="*/ 2261156 w 6891715"/>
              <a:gd name="connsiteY6697" fmla="*/ 2703514 h 6367455"/>
              <a:gd name="connsiteX6698" fmla="*/ 2245287 w 6891715"/>
              <a:gd name="connsiteY6698" fmla="*/ 2694307 h 6367455"/>
              <a:gd name="connsiteX6699" fmla="*/ 2232909 w 6891715"/>
              <a:gd name="connsiteY6699" fmla="*/ 2720024 h 6367455"/>
              <a:gd name="connsiteX6700" fmla="*/ 2214502 w 6891715"/>
              <a:gd name="connsiteY6700" fmla="*/ 2707641 h 6367455"/>
              <a:gd name="connsiteX6701" fmla="*/ 2211646 w 6891715"/>
              <a:gd name="connsiteY6701" fmla="*/ 2733675 h 6367455"/>
              <a:gd name="connsiteX6702" fmla="*/ 2197998 w 6891715"/>
              <a:gd name="connsiteY6702" fmla="*/ 2725421 h 6367455"/>
              <a:gd name="connsiteX6703" fmla="*/ 2197046 w 6891715"/>
              <a:gd name="connsiteY6703" fmla="*/ 2711768 h 6367455"/>
              <a:gd name="connsiteX6704" fmla="*/ 2191333 w 6891715"/>
              <a:gd name="connsiteY6704" fmla="*/ 2703196 h 6367455"/>
              <a:gd name="connsiteX6705" fmla="*/ 2204980 w 6891715"/>
              <a:gd name="connsiteY6705" fmla="*/ 2676845 h 6367455"/>
              <a:gd name="connsiteX6706" fmla="*/ 2223072 w 6891715"/>
              <a:gd name="connsiteY6706" fmla="*/ 2685099 h 6367455"/>
              <a:gd name="connsiteX6707" fmla="*/ 2224976 w 6891715"/>
              <a:gd name="connsiteY6707" fmla="*/ 2659700 h 6367455"/>
              <a:gd name="connsiteX6708" fmla="*/ 2227833 w 6891715"/>
              <a:gd name="connsiteY6708" fmla="*/ 2657478 h 6367455"/>
              <a:gd name="connsiteX6709" fmla="*/ 2233862 w 6891715"/>
              <a:gd name="connsiteY6709" fmla="*/ 2652715 h 6367455"/>
              <a:gd name="connsiteX6710" fmla="*/ 2237035 w 6891715"/>
              <a:gd name="connsiteY6710" fmla="*/ 2649540 h 6367455"/>
              <a:gd name="connsiteX6711" fmla="*/ 2239257 w 6891715"/>
              <a:gd name="connsiteY6711" fmla="*/ 2646683 h 6367455"/>
              <a:gd name="connsiteX6712" fmla="*/ 2241161 w 6891715"/>
              <a:gd name="connsiteY6712" fmla="*/ 2644460 h 6367455"/>
              <a:gd name="connsiteX6713" fmla="*/ 2241479 w 6891715"/>
              <a:gd name="connsiteY6713" fmla="*/ 2643508 h 6367455"/>
              <a:gd name="connsiteX6714" fmla="*/ 2241479 w 6891715"/>
              <a:gd name="connsiteY6714" fmla="*/ 2642873 h 6367455"/>
              <a:gd name="connsiteX6715" fmla="*/ 2241479 w 6891715"/>
              <a:gd name="connsiteY6715" fmla="*/ 2642555 h 6367455"/>
              <a:gd name="connsiteX6716" fmla="*/ 2241798 w 6891715"/>
              <a:gd name="connsiteY6716" fmla="*/ 2642555 h 6367455"/>
              <a:gd name="connsiteX6717" fmla="*/ 2243702 w 6891715"/>
              <a:gd name="connsiteY6717" fmla="*/ 2642873 h 6367455"/>
              <a:gd name="connsiteX6718" fmla="*/ 2248461 w 6891715"/>
              <a:gd name="connsiteY6718" fmla="*/ 2646048 h 6367455"/>
              <a:gd name="connsiteX6719" fmla="*/ 2256713 w 6891715"/>
              <a:gd name="connsiteY6719" fmla="*/ 2651127 h 6367455"/>
              <a:gd name="connsiteX6720" fmla="*/ 2264966 w 6891715"/>
              <a:gd name="connsiteY6720" fmla="*/ 2632078 h 6367455"/>
              <a:gd name="connsiteX6721" fmla="*/ 2259571 w 6891715"/>
              <a:gd name="connsiteY6721" fmla="*/ 2626999 h 6367455"/>
              <a:gd name="connsiteX6722" fmla="*/ 2242432 w 6891715"/>
              <a:gd name="connsiteY6722" fmla="*/ 2639698 h 6367455"/>
              <a:gd name="connsiteX6723" fmla="*/ 2232909 w 6891715"/>
              <a:gd name="connsiteY6723" fmla="*/ 2632395 h 6367455"/>
              <a:gd name="connsiteX6724" fmla="*/ 2216406 w 6891715"/>
              <a:gd name="connsiteY6724" fmla="*/ 2645095 h 6367455"/>
              <a:gd name="connsiteX6725" fmla="*/ 2211646 w 6891715"/>
              <a:gd name="connsiteY6725" fmla="*/ 2633665 h 6367455"/>
              <a:gd name="connsiteX6726" fmla="*/ 2225609 w 6891715"/>
              <a:gd name="connsiteY6726" fmla="*/ 2614615 h 6367455"/>
              <a:gd name="connsiteX6727" fmla="*/ 2237035 w 6891715"/>
              <a:gd name="connsiteY6727" fmla="*/ 2592073 h 6367455"/>
              <a:gd name="connsiteX6728" fmla="*/ 2260205 w 6891715"/>
              <a:gd name="connsiteY6728" fmla="*/ 2583819 h 6367455"/>
              <a:gd name="connsiteX6729" fmla="*/ 2263060 w 6891715"/>
              <a:gd name="connsiteY6729" fmla="*/ 2568896 h 6367455"/>
              <a:gd name="connsiteX6730" fmla="*/ 2245287 w 6891715"/>
              <a:gd name="connsiteY6730" fmla="*/ 2569214 h 6367455"/>
              <a:gd name="connsiteX6731" fmla="*/ 2264013 w 6891715"/>
              <a:gd name="connsiteY6731" fmla="*/ 2548576 h 6367455"/>
              <a:gd name="connsiteX6732" fmla="*/ 2274486 w 6891715"/>
              <a:gd name="connsiteY6732" fmla="*/ 2524764 h 6367455"/>
              <a:gd name="connsiteX6733" fmla="*/ 2276390 w 6891715"/>
              <a:gd name="connsiteY6733" fmla="*/ 2521589 h 6367455"/>
              <a:gd name="connsiteX6734" fmla="*/ 2288133 w 6891715"/>
              <a:gd name="connsiteY6734" fmla="*/ 2517779 h 6367455"/>
              <a:gd name="connsiteX6735" fmla="*/ 2285278 w 6891715"/>
              <a:gd name="connsiteY6735" fmla="*/ 2560324 h 6367455"/>
              <a:gd name="connsiteX6736" fmla="*/ 2292893 w 6891715"/>
              <a:gd name="connsiteY6736" fmla="*/ 2570485 h 6367455"/>
              <a:gd name="connsiteX6737" fmla="*/ 2297656 w 6891715"/>
              <a:gd name="connsiteY6737" fmla="*/ 2512700 h 6367455"/>
              <a:gd name="connsiteX6738" fmla="*/ 2328123 w 6891715"/>
              <a:gd name="connsiteY6738" fmla="*/ 2498726 h 6367455"/>
              <a:gd name="connsiteX6739" fmla="*/ 2315429 w 6891715"/>
              <a:gd name="connsiteY6739" fmla="*/ 2494594 h 6367455"/>
              <a:gd name="connsiteX6740" fmla="*/ 2290038 w 6891715"/>
              <a:gd name="connsiteY6740" fmla="*/ 2503489 h 6367455"/>
              <a:gd name="connsiteX6741" fmla="*/ 2293212 w 6891715"/>
              <a:gd name="connsiteY6741" fmla="*/ 2487610 h 6367455"/>
              <a:gd name="connsiteX6742" fmla="*/ 2278612 w 6891715"/>
              <a:gd name="connsiteY6742" fmla="*/ 2503489 h 6367455"/>
              <a:gd name="connsiteX6743" fmla="*/ 2250048 w 6891715"/>
              <a:gd name="connsiteY6743" fmla="*/ 2517144 h 6367455"/>
              <a:gd name="connsiteX6744" fmla="*/ 2241798 w 6891715"/>
              <a:gd name="connsiteY6744" fmla="*/ 2546990 h 6367455"/>
              <a:gd name="connsiteX6745" fmla="*/ 2213550 w 6891715"/>
              <a:gd name="connsiteY6745" fmla="*/ 2566039 h 6367455"/>
              <a:gd name="connsiteX6746" fmla="*/ 2206249 w 6891715"/>
              <a:gd name="connsiteY6746" fmla="*/ 2575564 h 6367455"/>
              <a:gd name="connsiteX6747" fmla="*/ 2183715 w 6891715"/>
              <a:gd name="connsiteY6747" fmla="*/ 2563182 h 6367455"/>
              <a:gd name="connsiteX6748" fmla="*/ 2169117 w 6891715"/>
              <a:gd name="connsiteY6748" fmla="*/ 2573658 h 6367455"/>
              <a:gd name="connsiteX6749" fmla="*/ 2149756 w 6891715"/>
              <a:gd name="connsiteY6749" fmla="*/ 2544449 h 6367455"/>
              <a:gd name="connsiteX6750" fmla="*/ 2149439 w 6891715"/>
              <a:gd name="connsiteY6750" fmla="*/ 2535242 h 6367455"/>
              <a:gd name="connsiteX6751" fmla="*/ 2166578 w 6891715"/>
              <a:gd name="connsiteY6751" fmla="*/ 2537146 h 6367455"/>
              <a:gd name="connsiteX6752" fmla="*/ 2168800 w 6891715"/>
              <a:gd name="connsiteY6752" fmla="*/ 2516191 h 6367455"/>
              <a:gd name="connsiteX6753" fmla="*/ 2183399 w 6891715"/>
              <a:gd name="connsiteY6753" fmla="*/ 2530480 h 6367455"/>
              <a:gd name="connsiteX6754" fmla="*/ 2216088 w 6891715"/>
              <a:gd name="connsiteY6754" fmla="*/ 2509202 h 6367455"/>
              <a:gd name="connsiteX6755" fmla="*/ 2187842 w 6891715"/>
              <a:gd name="connsiteY6755" fmla="*/ 2511428 h 6367455"/>
              <a:gd name="connsiteX6756" fmla="*/ 2178955 w 6891715"/>
              <a:gd name="connsiteY6756" fmla="*/ 2506347 h 6367455"/>
              <a:gd name="connsiteX6757" fmla="*/ 2176734 w 6891715"/>
              <a:gd name="connsiteY6757" fmla="*/ 2489517 h 6367455"/>
              <a:gd name="connsiteX6758" fmla="*/ 2203076 w 6891715"/>
              <a:gd name="connsiteY6758" fmla="*/ 2475554 h 6367455"/>
              <a:gd name="connsiteX6759" fmla="*/ 2181178 w 6891715"/>
              <a:gd name="connsiteY6759" fmla="*/ 2477773 h 6367455"/>
              <a:gd name="connsiteX6760" fmla="*/ 2181813 w 6891715"/>
              <a:gd name="connsiteY6760" fmla="*/ 2465073 h 6367455"/>
              <a:gd name="connsiteX6761" fmla="*/ 2169117 w 6891715"/>
              <a:gd name="connsiteY6761" fmla="*/ 2453962 h 6367455"/>
              <a:gd name="connsiteX6762" fmla="*/ 2180543 w 6891715"/>
              <a:gd name="connsiteY6762" fmla="*/ 2439040 h 6367455"/>
              <a:gd name="connsiteX6763" fmla="*/ 2172290 w 6891715"/>
              <a:gd name="connsiteY6763" fmla="*/ 2438087 h 6367455"/>
              <a:gd name="connsiteX6764" fmla="*/ 2159594 w 6891715"/>
              <a:gd name="connsiteY6764" fmla="*/ 2444438 h 6367455"/>
              <a:gd name="connsiteX6765" fmla="*/ 2141505 w 6891715"/>
              <a:gd name="connsiteY6765" fmla="*/ 2433007 h 6367455"/>
              <a:gd name="connsiteX6766" fmla="*/ 2149756 w 6891715"/>
              <a:gd name="connsiteY6766" fmla="*/ 2422530 h 6367455"/>
              <a:gd name="connsiteX6767" fmla="*/ 2138331 w 6891715"/>
              <a:gd name="connsiteY6767" fmla="*/ 2421258 h 6367455"/>
              <a:gd name="connsiteX6768" fmla="*/ 2143091 w 6891715"/>
              <a:gd name="connsiteY6768" fmla="*/ 2403163 h 6367455"/>
              <a:gd name="connsiteX6769" fmla="*/ 2158959 w 6891715"/>
              <a:gd name="connsiteY6769" fmla="*/ 2402208 h 6367455"/>
              <a:gd name="connsiteX6770" fmla="*/ 2184669 w 6891715"/>
              <a:gd name="connsiteY6770" fmla="*/ 2408243 h 6367455"/>
              <a:gd name="connsiteX6771" fmla="*/ 2209741 w 6891715"/>
              <a:gd name="connsiteY6771" fmla="*/ 2392366 h 6367455"/>
              <a:gd name="connsiteX6772" fmla="*/ 2253223 w 6891715"/>
              <a:gd name="connsiteY6772" fmla="*/ 2401575 h 6367455"/>
              <a:gd name="connsiteX6773" fmla="*/ 2274486 w 6891715"/>
              <a:gd name="connsiteY6773" fmla="*/ 2389510 h 6367455"/>
              <a:gd name="connsiteX6774" fmla="*/ 2317968 w 6891715"/>
              <a:gd name="connsiteY6774" fmla="*/ 2416815 h 6367455"/>
              <a:gd name="connsiteX6775" fmla="*/ 2312891 w 6891715"/>
              <a:gd name="connsiteY6775" fmla="*/ 2438722 h 6367455"/>
              <a:gd name="connsiteX6776" fmla="*/ 2328441 w 6891715"/>
              <a:gd name="connsiteY6776" fmla="*/ 2426022 h 6367455"/>
              <a:gd name="connsiteX6777" fmla="*/ 2341136 w 6891715"/>
              <a:gd name="connsiteY6777" fmla="*/ 2440627 h 6367455"/>
              <a:gd name="connsiteX6778" fmla="*/ 2347484 w 6891715"/>
              <a:gd name="connsiteY6778" fmla="*/ 2426022 h 6367455"/>
              <a:gd name="connsiteX6779" fmla="*/ 2329710 w 6891715"/>
              <a:gd name="connsiteY6779" fmla="*/ 2412053 h 6367455"/>
              <a:gd name="connsiteX6780" fmla="*/ 2325902 w 6891715"/>
              <a:gd name="connsiteY6780" fmla="*/ 2398716 h 6367455"/>
              <a:gd name="connsiteX6781" fmla="*/ 2386204 w 6891715"/>
              <a:gd name="connsiteY6781" fmla="*/ 2376172 h 6367455"/>
              <a:gd name="connsiteX6782" fmla="*/ 2384935 w 6891715"/>
              <a:gd name="connsiteY6782" fmla="*/ 2359030 h 6367455"/>
              <a:gd name="connsiteX6783" fmla="*/ 2353197 w 6891715"/>
              <a:gd name="connsiteY6783" fmla="*/ 2371094 h 6367455"/>
              <a:gd name="connsiteX6784" fmla="*/ 2361765 w 6891715"/>
              <a:gd name="connsiteY6784" fmla="*/ 2356172 h 6367455"/>
              <a:gd name="connsiteX6785" fmla="*/ 2361448 w 6891715"/>
              <a:gd name="connsiteY6785" fmla="*/ 2331725 h 6367455"/>
              <a:gd name="connsiteX6786" fmla="*/ 2383348 w 6891715"/>
              <a:gd name="connsiteY6786" fmla="*/ 2299021 h 6367455"/>
              <a:gd name="connsiteX6787" fmla="*/ 2345898 w 6891715"/>
              <a:gd name="connsiteY6787" fmla="*/ 2332040 h 6367455"/>
              <a:gd name="connsiteX6788" fmla="*/ 2345898 w 6891715"/>
              <a:gd name="connsiteY6788" fmla="*/ 2368872 h 6367455"/>
              <a:gd name="connsiteX6789" fmla="*/ 2330346 w 6891715"/>
              <a:gd name="connsiteY6789" fmla="*/ 2378397 h 6367455"/>
              <a:gd name="connsiteX6790" fmla="*/ 2320824 w 6891715"/>
              <a:gd name="connsiteY6790" fmla="*/ 2367285 h 6367455"/>
              <a:gd name="connsiteX6791" fmla="*/ 2313208 w 6891715"/>
              <a:gd name="connsiteY6791" fmla="*/ 2374587 h 6367455"/>
              <a:gd name="connsiteX6792" fmla="*/ 2271948 w 6891715"/>
              <a:gd name="connsiteY6792" fmla="*/ 2374904 h 6367455"/>
              <a:gd name="connsiteX6793" fmla="*/ 2271948 w 6891715"/>
              <a:gd name="connsiteY6793" fmla="*/ 2363157 h 6367455"/>
              <a:gd name="connsiteX6794" fmla="*/ 2287500 w 6891715"/>
              <a:gd name="connsiteY6794" fmla="*/ 2339979 h 6367455"/>
              <a:gd name="connsiteX6795" fmla="*/ 2263378 w 6891715"/>
              <a:gd name="connsiteY6795" fmla="*/ 2359030 h 6367455"/>
              <a:gd name="connsiteX6796" fmla="*/ 2263378 w 6891715"/>
              <a:gd name="connsiteY6796" fmla="*/ 2376172 h 6367455"/>
              <a:gd name="connsiteX6797" fmla="*/ 2245605 w 6891715"/>
              <a:gd name="connsiteY6797" fmla="*/ 2379350 h 6367455"/>
              <a:gd name="connsiteX6798" fmla="*/ 2210694 w 6891715"/>
              <a:gd name="connsiteY6798" fmla="*/ 2377443 h 6367455"/>
              <a:gd name="connsiteX6799" fmla="*/ 2176100 w 6891715"/>
              <a:gd name="connsiteY6799" fmla="*/ 2399987 h 6367455"/>
              <a:gd name="connsiteX6800" fmla="*/ 2153882 w 6891715"/>
              <a:gd name="connsiteY6800" fmla="*/ 2391732 h 6367455"/>
              <a:gd name="connsiteX6801" fmla="*/ 2145948 w 6891715"/>
              <a:gd name="connsiteY6801" fmla="*/ 2379350 h 6367455"/>
              <a:gd name="connsiteX6802" fmla="*/ 2160864 w 6891715"/>
              <a:gd name="connsiteY6802" fmla="*/ 2371729 h 6367455"/>
              <a:gd name="connsiteX6803" fmla="*/ 2136427 w 6891715"/>
              <a:gd name="connsiteY6803" fmla="*/ 2362204 h 6367455"/>
              <a:gd name="connsiteX6804" fmla="*/ 2178639 w 6891715"/>
              <a:gd name="connsiteY6804" fmla="*/ 2342201 h 6367455"/>
              <a:gd name="connsiteX6805" fmla="*/ 2167847 w 6891715"/>
              <a:gd name="connsiteY6805" fmla="*/ 2339979 h 6367455"/>
              <a:gd name="connsiteX6806" fmla="*/ 2173243 w 6891715"/>
              <a:gd name="connsiteY6806" fmla="*/ 2326326 h 6367455"/>
              <a:gd name="connsiteX6807" fmla="*/ 2188160 w 6891715"/>
              <a:gd name="connsiteY6807" fmla="*/ 2322834 h 6367455"/>
              <a:gd name="connsiteX6808" fmla="*/ 2158008 w 6891715"/>
              <a:gd name="connsiteY6808" fmla="*/ 2303150 h 6367455"/>
              <a:gd name="connsiteX6809" fmla="*/ 2166578 w 6891715"/>
              <a:gd name="connsiteY6809" fmla="*/ 2294574 h 6367455"/>
              <a:gd name="connsiteX6810" fmla="*/ 2133571 w 6891715"/>
              <a:gd name="connsiteY6810" fmla="*/ 2274889 h 6367455"/>
              <a:gd name="connsiteX6811" fmla="*/ 2157057 w 6891715"/>
              <a:gd name="connsiteY6811" fmla="*/ 2271715 h 6367455"/>
              <a:gd name="connsiteX6812" fmla="*/ 2154518 w 6891715"/>
              <a:gd name="connsiteY6812" fmla="*/ 2256790 h 6367455"/>
              <a:gd name="connsiteX6813" fmla="*/ 2160864 w 6891715"/>
              <a:gd name="connsiteY6813" fmla="*/ 2256790 h 6367455"/>
              <a:gd name="connsiteX6814" fmla="*/ 2173560 w 6891715"/>
              <a:gd name="connsiteY6814" fmla="*/ 2244090 h 6367455"/>
              <a:gd name="connsiteX6815" fmla="*/ 2187525 w 6891715"/>
              <a:gd name="connsiteY6815" fmla="*/ 2258697 h 6367455"/>
              <a:gd name="connsiteX6816" fmla="*/ 2200219 w 6891715"/>
              <a:gd name="connsiteY6816" fmla="*/ 2265998 h 6367455"/>
              <a:gd name="connsiteX6817" fmla="*/ 2203395 w 6891715"/>
              <a:gd name="connsiteY6817" fmla="*/ 2253298 h 6367455"/>
              <a:gd name="connsiteX6818" fmla="*/ 2226246 w 6891715"/>
              <a:gd name="connsiteY6818" fmla="*/ 2245361 h 6367455"/>
              <a:gd name="connsiteX6819" fmla="*/ 2252906 w 6891715"/>
              <a:gd name="connsiteY6819" fmla="*/ 2258377 h 6367455"/>
              <a:gd name="connsiteX6820" fmla="*/ 2266552 w 6891715"/>
              <a:gd name="connsiteY6820" fmla="*/ 2244090 h 6367455"/>
              <a:gd name="connsiteX6821" fmla="*/ 2266552 w 6891715"/>
              <a:gd name="connsiteY6821" fmla="*/ 2235835 h 6367455"/>
              <a:gd name="connsiteX6822" fmla="*/ 2213550 w 6891715"/>
              <a:gd name="connsiteY6822" fmla="*/ 2243773 h 6367455"/>
              <a:gd name="connsiteX6823" fmla="*/ 2197681 w 6891715"/>
              <a:gd name="connsiteY6823" fmla="*/ 2239644 h 6367455"/>
              <a:gd name="connsiteX6824" fmla="*/ 2204029 w 6891715"/>
              <a:gd name="connsiteY6824" fmla="*/ 2231072 h 6367455"/>
              <a:gd name="connsiteX6825" fmla="*/ 2233862 w 6891715"/>
              <a:gd name="connsiteY6825" fmla="*/ 2227898 h 6367455"/>
              <a:gd name="connsiteX6826" fmla="*/ 2254492 w 6891715"/>
              <a:gd name="connsiteY6826" fmla="*/ 2222181 h 6367455"/>
              <a:gd name="connsiteX6827" fmla="*/ 2236401 w 6891715"/>
              <a:gd name="connsiteY6827" fmla="*/ 2212020 h 6367455"/>
              <a:gd name="connsiteX6828" fmla="*/ 2249414 w 6891715"/>
              <a:gd name="connsiteY6828" fmla="*/ 2203448 h 6367455"/>
              <a:gd name="connsiteX6829" fmla="*/ 2244970 w 6891715"/>
              <a:gd name="connsiteY6829" fmla="*/ 2194876 h 6367455"/>
              <a:gd name="connsiteX6830" fmla="*/ 2230053 w 6891715"/>
              <a:gd name="connsiteY6830" fmla="*/ 2187889 h 6367455"/>
              <a:gd name="connsiteX6831" fmla="*/ 2238304 w 6891715"/>
              <a:gd name="connsiteY6831" fmla="*/ 2165664 h 6367455"/>
              <a:gd name="connsiteX6832" fmla="*/ 2261791 w 6891715"/>
              <a:gd name="connsiteY6832" fmla="*/ 2150423 h 6367455"/>
              <a:gd name="connsiteX6833" fmla="*/ 2278612 w 6891715"/>
              <a:gd name="connsiteY6833" fmla="*/ 2184079 h 6367455"/>
              <a:gd name="connsiteX6834" fmla="*/ 2285912 w 6891715"/>
              <a:gd name="connsiteY6834" fmla="*/ 2178682 h 6367455"/>
              <a:gd name="connsiteX6835" fmla="*/ 2279565 w 6891715"/>
              <a:gd name="connsiteY6835" fmla="*/ 2166298 h 6367455"/>
              <a:gd name="connsiteX6836" fmla="*/ 2281469 w 6891715"/>
              <a:gd name="connsiteY6836" fmla="*/ 2138677 h 6367455"/>
              <a:gd name="connsiteX6837" fmla="*/ 2300512 w 6891715"/>
              <a:gd name="connsiteY6837" fmla="*/ 2135500 h 6367455"/>
              <a:gd name="connsiteX6838" fmla="*/ 2314476 w 6891715"/>
              <a:gd name="connsiteY6838" fmla="*/ 2151058 h 6367455"/>
              <a:gd name="connsiteX6839" fmla="*/ 2307177 w 6891715"/>
              <a:gd name="connsiteY6839" fmla="*/ 2195194 h 6367455"/>
              <a:gd name="connsiteX6840" fmla="*/ 2318920 w 6891715"/>
              <a:gd name="connsiteY6840" fmla="*/ 2195194 h 6367455"/>
              <a:gd name="connsiteX6841" fmla="*/ 2329076 w 6891715"/>
              <a:gd name="connsiteY6841" fmla="*/ 2158361 h 6367455"/>
              <a:gd name="connsiteX6842" fmla="*/ 2356688 w 6891715"/>
              <a:gd name="connsiteY6842" fmla="*/ 2158044 h 6367455"/>
              <a:gd name="connsiteX6843" fmla="*/ 2361131 w 6891715"/>
              <a:gd name="connsiteY6843" fmla="*/ 2146612 h 6367455"/>
              <a:gd name="connsiteX6844" fmla="*/ 2321776 w 6891715"/>
              <a:gd name="connsiteY6844" fmla="*/ 2142486 h 6367455"/>
              <a:gd name="connsiteX6845" fmla="*/ 2319237 w 6891715"/>
              <a:gd name="connsiteY6845" fmla="*/ 2125021 h 6367455"/>
              <a:gd name="connsiteX6846" fmla="*/ 2297020 w 6891715"/>
              <a:gd name="connsiteY6846" fmla="*/ 2113274 h 6367455"/>
              <a:gd name="connsiteX6847" fmla="*/ 2285594 w 6891715"/>
              <a:gd name="connsiteY6847" fmla="*/ 2125021 h 6367455"/>
              <a:gd name="connsiteX6848" fmla="*/ 2278294 w 6891715"/>
              <a:gd name="connsiteY6848" fmla="*/ 2118988 h 6367455"/>
              <a:gd name="connsiteX6849" fmla="*/ 2283373 w 6891715"/>
              <a:gd name="connsiteY6849" fmla="*/ 2109465 h 6367455"/>
              <a:gd name="connsiteX6850" fmla="*/ 2297973 w 6891715"/>
              <a:gd name="connsiteY6850" fmla="*/ 2100891 h 6367455"/>
              <a:gd name="connsiteX6851" fmla="*/ 2310667 w 6891715"/>
              <a:gd name="connsiteY6851" fmla="*/ 2099304 h 6367455"/>
              <a:gd name="connsiteX6852" fmla="*/ 2326855 w 6891715"/>
              <a:gd name="connsiteY6852" fmla="*/ 2092953 h 6367455"/>
              <a:gd name="connsiteX6853" fmla="*/ 2344627 w 6891715"/>
              <a:gd name="connsiteY6853" fmla="*/ 2103432 h 6367455"/>
              <a:gd name="connsiteX6854" fmla="*/ 2352880 w 6891715"/>
              <a:gd name="connsiteY6854" fmla="*/ 2098033 h 6367455"/>
              <a:gd name="connsiteX6855" fmla="*/ 2373509 w 6891715"/>
              <a:gd name="connsiteY6855" fmla="*/ 2117719 h 6367455"/>
              <a:gd name="connsiteX6856" fmla="*/ 2388426 w 6891715"/>
              <a:gd name="connsiteY6856" fmla="*/ 2113591 h 6367455"/>
              <a:gd name="connsiteX6857" fmla="*/ 2390965 w 6891715"/>
              <a:gd name="connsiteY6857" fmla="*/ 2100891 h 6367455"/>
              <a:gd name="connsiteX6858" fmla="*/ 2364623 w 6891715"/>
              <a:gd name="connsiteY6858" fmla="*/ 2097082 h 6367455"/>
              <a:gd name="connsiteX6859" fmla="*/ 2364623 w 6891715"/>
              <a:gd name="connsiteY6859" fmla="*/ 2087237 h 6367455"/>
              <a:gd name="connsiteX6860" fmla="*/ 2392868 w 6891715"/>
              <a:gd name="connsiteY6860" fmla="*/ 2073585 h 6367455"/>
              <a:gd name="connsiteX6861" fmla="*/ 2361131 w 6891715"/>
              <a:gd name="connsiteY6861" fmla="*/ 2063426 h 6367455"/>
              <a:gd name="connsiteX6862" fmla="*/ 2344309 w 6891715"/>
              <a:gd name="connsiteY6862" fmla="*/ 2067553 h 6367455"/>
              <a:gd name="connsiteX6863" fmla="*/ 2321141 w 6891715"/>
              <a:gd name="connsiteY6863" fmla="*/ 2069141 h 6367455"/>
              <a:gd name="connsiteX6864" fmla="*/ 2338915 w 6891715"/>
              <a:gd name="connsiteY6864" fmla="*/ 2050726 h 6367455"/>
              <a:gd name="connsiteX6865" fmla="*/ 2320824 w 6891715"/>
              <a:gd name="connsiteY6865" fmla="*/ 2045646 h 6367455"/>
              <a:gd name="connsiteX6866" fmla="*/ 2318602 w 6891715"/>
              <a:gd name="connsiteY6866" fmla="*/ 2029776 h 6367455"/>
              <a:gd name="connsiteX6867" fmla="*/ 2346849 w 6891715"/>
              <a:gd name="connsiteY6867" fmla="*/ 2010726 h 6367455"/>
              <a:gd name="connsiteX6868" fmla="*/ 2363987 w 6891715"/>
              <a:gd name="connsiteY6868" fmla="*/ 2025013 h 6367455"/>
              <a:gd name="connsiteX6869" fmla="*/ 2377953 w 6891715"/>
              <a:gd name="connsiteY6869" fmla="*/ 2033586 h 6367455"/>
              <a:gd name="connsiteX6870" fmla="*/ 2390330 w 6891715"/>
              <a:gd name="connsiteY6870" fmla="*/ 2019933 h 6367455"/>
              <a:gd name="connsiteX6871" fmla="*/ 2395725 w 6891715"/>
              <a:gd name="connsiteY6871" fmla="*/ 2026918 h 6367455"/>
              <a:gd name="connsiteX6872" fmla="*/ 2422068 w 6891715"/>
              <a:gd name="connsiteY6872" fmla="*/ 2016441 h 6367455"/>
              <a:gd name="connsiteX6873" fmla="*/ 2401756 w 6891715"/>
              <a:gd name="connsiteY6873" fmla="*/ 1998661 h 6367455"/>
              <a:gd name="connsiteX6874" fmla="*/ 2384935 w 6891715"/>
              <a:gd name="connsiteY6874" fmla="*/ 2011360 h 6367455"/>
              <a:gd name="connsiteX6875" fmla="*/ 2370336 w 6891715"/>
              <a:gd name="connsiteY6875" fmla="*/ 2004376 h 6367455"/>
              <a:gd name="connsiteX6876" fmla="*/ 2373191 w 6891715"/>
              <a:gd name="connsiteY6876" fmla="*/ 1984056 h 6367455"/>
              <a:gd name="connsiteX6877" fmla="*/ 2394138 w 6891715"/>
              <a:gd name="connsiteY6877" fmla="*/ 1977706 h 6367455"/>
              <a:gd name="connsiteX6878" fmla="*/ 2409055 w 6891715"/>
              <a:gd name="connsiteY6878" fmla="*/ 1966911 h 6367455"/>
              <a:gd name="connsiteX6879" fmla="*/ 2423655 w 6891715"/>
              <a:gd name="connsiteY6879" fmla="*/ 1967864 h 6367455"/>
              <a:gd name="connsiteX6880" fmla="*/ 2424608 w 6891715"/>
              <a:gd name="connsiteY6880" fmla="*/ 1955164 h 6367455"/>
              <a:gd name="connsiteX6881" fmla="*/ 2438570 w 6891715"/>
              <a:gd name="connsiteY6881" fmla="*/ 1958338 h 6367455"/>
              <a:gd name="connsiteX6882" fmla="*/ 2445870 w 6891715"/>
              <a:gd name="connsiteY6882" fmla="*/ 1965324 h 6367455"/>
              <a:gd name="connsiteX6883" fmla="*/ 2460787 w 6891715"/>
              <a:gd name="connsiteY6883" fmla="*/ 1944051 h 6367455"/>
              <a:gd name="connsiteX6884" fmla="*/ 2480465 w 6891715"/>
              <a:gd name="connsiteY6884" fmla="*/ 1914841 h 6367455"/>
              <a:gd name="connsiteX6885" fmla="*/ 2502364 w 6891715"/>
              <a:gd name="connsiteY6885" fmla="*/ 1913254 h 6367455"/>
              <a:gd name="connsiteX6886" fmla="*/ 2520455 w 6891715"/>
              <a:gd name="connsiteY6886" fmla="*/ 1906904 h 6367455"/>
              <a:gd name="connsiteX6887" fmla="*/ 2529341 w 6891715"/>
              <a:gd name="connsiteY6887" fmla="*/ 1928811 h 6367455"/>
              <a:gd name="connsiteX6888" fmla="*/ 2553461 w 6891715"/>
              <a:gd name="connsiteY6888" fmla="*/ 1919286 h 6367455"/>
              <a:gd name="connsiteX6889" fmla="*/ 2543941 w 6891715"/>
              <a:gd name="connsiteY6889" fmla="*/ 1902459 h 6367455"/>
              <a:gd name="connsiteX6890" fmla="*/ 2538228 w 6891715"/>
              <a:gd name="connsiteY6890" fmla="*/ 1886901 h 6367455"/>
              <a:gd name="connsiteX6891" fmla="*/ 2585518 w 6891715"/>
              <a:gd name="connsiteY6891" fmla="*/ 1865312 h 6367455"/>
              <a:gd name="connsiteX6892" fmla="*/ 2609319 w 6891715"/>
              <a:gd name="connsiteY6892" fmla="*/ 1891347 h 6367455"/>
              <a:gd name="connsiteX6893" fmla="*/ 2603925 w 6891715"/>
              <a:gd name="connsiteY6893" fmla="*/ 1913254 h 6367455"/>
              <a:gd name="connsiteX6894" fmla="*/ 2607415 w 6891715"/>
              <a:gd name="connsiteY6894" fmla="*/ 1925954 h 6367455"/>
              <a:gd name="connsiteX6895" fmla="*/ 2630902 w 6891715"/>
              <a:gd name="connsiteY6895" fmla="*/ 1923731 h 6367455"/>
              <a:gd name="connsiteX6896" fmla="*/ 2619793 w 6891715"/>
              <a:gd name="connsiteY6896" fmla="*/ 1910079 h 6367455"/>
              <a:gd name="connsiteX6897" fmla="*/ 2626141 w 6891715"/>
              <a:gd name="connsiteY6897" fmla="*/ 1900554 h 6367455"/>
              <a:gd name="connsiteX6898" fmla="*/ 2665497 w 6891715"/>
              <a:gd name="connsiteY6898" fmla="*/ 1901189 h 6367455"/>
              <a:gd name="connsiteX6899" fmla="*/ 2678826 w 6891715"/>
              <a:gd name="connsiteY6899" fmla="*/ 1889759 h 6367455"/>
              <a:gd name="connsiteX6900" fmla="*/ 2665179 w 6891715"/>
              <a:gd name="connsiteY6900" fmla="*/ 1871979 h 6367455"/>
              <a:gd name="connsiteX6901" fmla="*/ 2684856 w 6891715"/>
              <a:gd name="connsiteY6901" fmla="*/ 1851658 h 6367455"/>
              <a:gd name="connsiteX6902" fmla="*/ 2739762 w 6891715"/>
              <a:gd name="connsiteY6902" fmla="*/ 1824989 h 6367455"/>
              <a:gd name="connsiteX6903" fmla="*/ 2727702 w 6891715"/>
              <a:gd name="connsiteY6903" fmla="*/ 1843086 h 6367455"/>
              <a:gd name="connsiteX6904" fmla="*/ 2755314 w 6891715"/>
              <a:gd name="connsiteY6904" fmla="*/ 1832928 h 6367455"/>
              <a:gd name="connsiteX6905" fmla="*/ 2757853 w 6891715"/>
              <a:gd name="connsiteY6905" fmla="*/ 1817369 h 6367455"/>
              <a:gd name="connsiteX6906" fmla="*/ 2733732 w 6891715"/>
              <a:gd name="connsiteY6906" fmla="*/ 1816734 h 6367455"/>
              <a:gd name="connsiteX6907" fmla="*/ 2743254 w 6891715"/>
              <a:gd name="connsiteY6907" fmla="*/ 1805304 h 6367455"/>
              <a:gd name="connsiteX6908" fmla="*/ 2743571 w 6891715"/>
              <a:gd name="connsiteY6908" fmla="*/ 1795779 h 6367455"/>
              <a:gd name="connsiteX6909" fmla="*/ 2735636 w 6891715"/>
              <a:gd name="connsiteY6909" fmla="*/ 1791334 h 6367455"/>
              <a:gd name="connsiteX6910" fmla="*/ 2750553 w 6891715"/>
              <a:gd name="connsiteY6910" fmla="*/ 1786571 h 6367455"/>
              <a:gd name="connsiteX6911" fmla="*/ 2749283 w 6891715"/>
              <a:gd name="connsiteY6911" fmla="*/ 1782443 h 6367455"/>
              <a:gd name="connsiteX6912" fmla="*/ 2732463 w 6891715"/>
              <a:gd name="connsiteY6912" fmla="*/ 1785936 h 6367455"/>
              <a:gd name="connsiteX6913" fmla="*/ 2723576 w 6891715"/>
              <a:gd name="connsiteY6913" fmla="*/ 1801494 h 6367455"/>
              <a:gd name="connsiteX6914" fmla="*/ 2655341 w 6891715"/>
              <a:gd name="connsiteY6914" fmla="*/ 1817686 h 6367455"/>
              <a:gd name="connsiteX6915" fmla="*/ 2652167 w 6891715"/>
              <a:gd name="connsiteY6915" fmla="*/ 1822131 h 6367455"/>
              <a:gd name="connsiteX6916" fmla="*/ 2724211 w 6891715"/>
              <a:gd name="connsiteY6916" fmla="*/ 1806891 h 6367455"/>
              <a:gd name="connsiteX6917" fmla="*/ 2726114 w 6891715"/>
              <a:gd name="connsiteY6917" fmla="*/ 1817369 h 6367455"/>
              <a:gd name="connsiteX6918" fmla="*/ 2673431 w 6891715"/>
              <a:gd name="connsiteY6918" fmla="*/ 1835784 h 6367455"/>
              <a:gd name="connsiteX6919" fmla="*/ 2648041 w 6891715"/>
              <a:gd name="connsiteY6919" fmla="*/ 1871979 h 6367455"/>
              <a:gd name="connsiteX6920" fmla="*/ 2615668 w 6891715"/>
              <a:gd name="connsiteY6920" fmla="*/ 1886267 h 6367455"/>
              <a:gd name="connsiteX6921" fmla="*/ 2597261 w 6891715"/>
              <a:gd name="connsiteY6921" fmla="*/ 1856739 h 6367455"/>
              <a:gd name="connsiteX6922" fmla="*/ 2607415 w 6891715"/>
              <a:gd name="connsiteY6922" fmla="*/ 1833245 h 6367455"/>
              <a:gd name="connsiteX6923" fmla="*/ 2587739 w 6891715"/>
              <a:gd name="connsiteY6923" fmla="*/ 1846261 h 6367455"/>
              <a:gd name="connsiteX6924" fmla="*/ 2578217 w 6891715"/>
              <a:gd name="connsiteY6924" fmla="*/ 1843086 h 6367455"/>
              <a:gd name="connsiteX6925" fmla="*/ 2577900 w 6891715"/>
              <a:gd name="connsiteY6925" fmla="*/ 1811336 h 6367455"/>
              <a:gd name="connsiteX6926" fmla="*/ 2599165 w 6891715"/>
              <a:gd name="connsiteY6926" fmla="*/ 1807209 h 6367455"/>
              <a:gd name="connsiteX6927" fmla="*/ 2622967 w 6891715"/>
              <a:gd name="connsiteY6927" fmla="*/ 1785619 h 6367455"/>
              <a:gd name="connsiteX6928" fmla="*/ 2598530 w 6891715"/>
              <a:gd name="connsiteY6928" fmla="*/ 1780538 h 6367455"/>
              <a:gd name="connsiteX6929" fmla="*/ 2596625 w 6891715"/>
              <a:gd name="connsiteY6929" fmla="*/ 1767839 h 6367455"/>
              <a:gd name="connsiteX6930" fmla="*/ 2627094 w 6891715"/>
              <a:gd name="connsiteY6930" fmla="*/ 1760536 h 6367455"/>
              <a:gd name="connsiteX6931" fmla="*/ 2619476 w 6891715"/>
              <a:gd name="connsiteY6931" fmla="*/ 1751963 h 6367455"/>
              <a:gd name="connsiteX6932" fmla="*/ 2625823 w 6891715"/>
              <a:gd name="connsiteY6932" fmla="*/ 1733866 h 6367455"/>
              <a:gd name="connsiteX6933" fmla="*/ 2644550 w 6891715"/>
              <a:gd name="connsiteY6933" fmla="*/ 1726564 h 6367455"/>
              <a:gd name="connsiteX6934" fmla="*/ 2656927 w 6891715"/>
              <a:gd name="connsiteY6934" fmla="*/ 1685606 h 6367455"/>
              <a:gd name="connsiteX6935" fmla="*/ 2672796 w 6891715"/>
              <a:gd name="connsiteY6935" fmla="*/ 1686241 h 6367455"/>
              <a:gd name="connsiteX6936" fmla="*/ 2677239 w 6891715"/>
              <a:gd name="connsiteY6936" fmla="*/ 1672588 h 6367455"/>
              <a:gd name="connsiteX6937" fmla="*/ 2695013 w 6891715"/>
              <a:gd name="connsiteY6937" fmla="*/ 1652269 h 6367455"/>
              <a:gd name="connsiteX6938" fmla="*/ 2703264 w 6891715"/>
              <a:gd name="connsiteY6938" fmla="*/ 1658619 h 6367455"/>
              <a:gd name="connsiteX6939" fmla="*/ 2721355 w 6891715"/>
              <a:gd name="connsiteY6939" fmla="*/ 1676398 h 6367455"/>
              <a:gd name="connsiteX6940" fmla="*/ 2735320 w 6891715"/>
              <a:gd name="connsiteY6940" fmla="*/ 1675128 h 6367455"/>
              <a:gd name="connsiteX6941" fmla="*/ 2719133 w 6891715"/>
              <a:gd name="connsiteY6941" fmla="*/ 1659253 h 6367455"/>
              <a:gd name="connsiteX6942" fmla="*/ 2721355 w 6891715"/>
              <a:gd name="connsiteY6942" fmla="*/ 1651316 h 6367455"/>
              <a:gd name="connsiteX6943" fmla="*/ 2745793 w 6891715"/>
              <a:gd name="connsiteY6943" fmla="*/ 1659253 h 6367455"/>
              <a:gd name="connsiteX6944" fmla="*/ 2749918 w 6891715"/>
              <a:gd name="connsiteY6944" fmla="*/ 1656079 h 6367455"/>
              <a:gd name="connsiteX6945" fmla="*/ 2743254 w 6891715"/>
              <a:gd name="connsiteY6945" fmla="*/ 1642426 h 6367455"/>
              <a:gd name="connsiteX6946" fmla="*/ 2741349 w 6891715"/>
              <a:gd name="connsiteY6946" fmla="*/ 1624646 h 6367455"/>
              <a:gd name="connsiteX6947" fmla="*/ 2750870 w 6891715"/>
              <a:gd name="connsiteY6947" fmla="*/ 1620201 h 6367455"/>
              <a:gd name="connsiteX6948" fmla="*/ 2771499 w 6891715"/>
              <a:gd name="connsiteY6948" fmla="*/ 1600833 h 6367455"/>
              <a:gd name="connsiteX6949" fmla="*/ 2763248 w 6891715"/>
              <a:gd name="connsiteY6949" fmla="*/ 1591944 h 6367455"/>
              <a:gd name="connsiteX6950" fmla="*/ 2742936 w 6891715"/>
              <a:gd name="connsiteY6950" fmla="*/ 1608771 h 6367455"/>
              <a:gd name="connsiteX6951" fmla="*/ 2733732 w 6891715"/>
              <a:gd name="connsiteY6951" fmla="*/ 1609723 h 6367455"/>
              <a:gd name="connsiteX6952" fmla="*/ 2730241 w 6891715"/>
              <a:gd name="connsiteY6952" fmla="*/ 1603374 h 6367455"/>
              <a:gd name="connsiteX6953" fmla="*/ 2741983 w 6891715"/>
              <a:gd name="connsiteY6953" fmla="*/ 1579561 h 6367455"/>
              <a:gd name="connsiteX6954" fmla="*/ 2752459 w 6891715"/>
              <a:gd name="connsiteY6954" fmla="*/ 1580196 h 6367455"/>
              <a:gd name="connsiteX6955" fmla="*/ 2769278 w 6891715"/>
              <a:gd name="connsiteY6955" fmla="*/ 1572576 h 6367455"/>
              <a:gd name="connsiteX6956" fmla="*/ 2766105 w 6891715"/>
              <a:gd name="connsiteY6956" fmla="*/ 1549399 h 6367455"/>
              <a:gd name="connsiteX6957" fmla="*/ 2779435 w 6891715"/>
              <a:gd name="connsiteY6957" fmla="*/ 1533524 h 6367455"/>
              <a:gd name="connsiteX6958" fmla="*/ 2799430 w 6891715"/>
              <a:gd name="connsiteY6958" fmla="*/ 1528127 h 6367455"/>
              <a:gd name="connsiteX6959" fmla="*/ 2804825 w 6891715"/>
              <a:gd name="connsiteY6959" fmla="*/ 1517649 h 6367455"/>
              <a:gd name="connsiteX6960" fmla="*/ 2813077 w 6891715"/>
              <a:gd name="connsiteY6960" fmla="*/ 1509077 h 6367455"/>
              <a:gd name="connsiteX6961" fmla="*/ 2818790 w 6891715"/>
              <a:gd name="connsiteY6961" fmla="*/ 1531937 h 6367455"/>
              <a:gd name="connsiteX6962" fmla="*/ 2830215 w 6891715"/>
              <a:gd name="connsiteY6962" fmla="*/ 1541461 h 6367455"/>
              <a:gd name="connsiteX6963" fmla="*/ 2842592 w 6891715"/>
              <a:gd name="connsiteY6963" fmla="*/ 1520189 h 6367455"/>
              <a:gd name="connsiteX6964" fmla="*/ 2837515 w 6891715"/>
              <a:gd name="connsiteY6964" fmla="*/ 1515109 h 6367455"/>
              <a:gd name="connsiteX6965" fmla="*/ 2855288 w 6891715"/>
              <a:gd name="connsiteY6965" fmla="*/ 1505584 h 6367455"/>
              <a:gd name="connsiteX6966" fmla="*/ 2863540 w 6891715"/>
              <a:gd name="connsiteY6966" fmla="*/ 1493836 h 6367455"/>
              <a:gd name="connsiteX6967" fmla="*/ 2859414 w 6891715"/>
              <a:gd name="connsiteY6967" fmla="*/ 1486534 h 6367455"/>
              <a:gd name="connsiteX6968" fmla="*/ 2845767 w 6891715"/>
              <a:gd name="connsiteY6968" fmla="*/ 1504314 h 6367455"/>
              <a:gd name="connsiteX6969" fmla="*/ 2832120 w 6891715"/>
              <a:gd name="connsiteY6969" fmla="*/ 1513204 h 6367455"/>
              <a:gd name="connsiteX6970" fmla="*/ 2828945 w 6891715"/>
              <a:gd name="connsiteY6970" fmla="*/ 1481137 h 6367455"/>
              <a:gd name="connsiteX6971" fmla="*/ 2828628 w 6891715"/>
              <a:gd name="connsiteY6971" fmla="*/ 1479232 h 6367455"/>
              <a:gd name="connsiteX6972" fmla="*/ 2825772 w 6891715"/>
              <a:gd name="connsiteY6972" fmla="*/ 1481137 h 6367455"/>
              <a:gd name="connsiteX6973" fmla="*/ 2819425 w 6891715"/>
              <a:gd name="connsiteY6973" fmla="*/ 1484629 h 6367455"/>
              <a:gd name="connsiteX6974" fmla="*/ 2806729 w 6891715"/>
              <a:gd name="connsiteY6974" fmla="*/ 1509077 h 6367455"/>
              <a:gd name="connsiteX6975" fmla="*/ 2794987 w 6891715"/>
              <a:gd name="connsiteY6975" fmla="*/ 1503996 h 6367455"/>
              <a:gd name="connsiteX6976" fmla="*/ 2801335 w 6891715"/>
              <a:gd name="connsiteY6976" fmla="*/ 1488122 h 6367455"/>
              <a:gd name="connsiteX6977" fmla="*/ 2807047 w 6891715"/>
              <a:gd name="connsiteY6977" fmla="*/ 1481137 h 6367455"/>
              <a:gd name="connsiteX6978" fmla="*/ 2815933 w 6891715"/>
              <a:gd name="connsiteY6978" fmla="*/ 1470024 h 6367455"/>
              <a:gd name="connsiteX6979" fmla="*/ 2827359 w 6891715"/>
              <a:gd name="connsiteY6979" fmla="*/ 1465897 h 6367455"/>
              <a:gd name="connsiteX6980" fmla="*/ 2821012 w 6891715"/>
              <a:gd name="connsiteY6980" fmla="*/ 1454149 h 6367455"/>
              <a:gd name="connsiteX6981" fmla="*/ 2825137 w 6891715"/>
              <a:gd name="connsiteY6981" fmla="*/ 1438274 h 6367455"/>
              <a:gd name="connsiteX6982" fmla="*/ 2832436 w 6891715"/>
              <a:gd name="connsiteY6982" fmla="*/ 1441449 h 6367455"/>
              <a:gd name="connsiteX6983" fmla="*/ 2833706 w 6891715"/>
              <a:gd name="connsiteY6983" fmla="*/ 1461134 h 6367455"/>
              <a:gd name="connsiteX6984" fmla="*/ 2840371 w 6891715"/>
              <a:gd name="connsiteY6984" fmla="*/ 1467484 h 6367455"/>
              <a:gd name="connsiteX6985" fmla="*/ 2859414 w 6891715"/>
              <a:gd name="connsiteY6985" fmla="*/ 1481137 h 6367455"/>
              <a:gd name="connsiteX6986" fmla="*/ 2862588 w 6891715"/>
              <a:gd name="connsiteY6986" fmla="*/ 1483042 h 6367455"/>
              <a:gd name="connsiteX6987" fmla="*/ 2862271 w 6891715"/>
              <a:gd name="connsiteY6987" fmla="*/ 1481137 h 6367455"/>
              <a:gd name="connsiteX6988" fmla="*/ 2860366 w 6891715"/>
              <a:gd name="connsiteY6988" fmla="*/ 1474152 h 6367455"/>
              <a:gd name="connsiteX6989" fmla="*/ 2854653 w 6891715"/>
              <a:gd name="connsiteY6989" fmla="*/ 1441132 h 6367455"/>
              <a:gd name="connsiteX6990" fmla="*/ 2836563 w 6891715"/>
              <a:gd name="connsiteY6990" fmla="*/ 1430972 h 6367455"/>
              <a:gd name="connsiteX6991" fmla="*/ 2833072 w 6891715"/>
              <a:gd name="connsiteY6991" fmla="*/ 1410017 h 6367455"/>
              <a:gd name="connsiteX6992" fmla="*/ 2847036 w 6891715"/>
              <a:gd name="connsiteY6992" fmla="*/ 1405255 h 6367455"/>
              <a:gd name="connsiteX6993" fmla="*/ 2852749 w 6891715"/>
              <a:gd name="connsiteY6993" fmla="*/ 1426527 h 6367455"/>
              <a:gd name="connsiteX6994" fmla="*/ 2864174 w 6891715"/>
              <a:gd name="connsiteY6994" fmla="*/ 1423987 h 6367455"/>
              <a:gd name="connsiteX6995" fmla="*/ 2868300 w 6891715"/>
              <a:gd name="connsiteY6995" fmla="*/ 1403350 h 6367455"/>
              <a:gd name="connsiteX6996" fmla="*/ 2848941 w 6891715"/>
              <a:gd name="connsiteY6996" fmla="*/ 1392554 h 6367455"/>
              <a:gd name="connsiteX6997" fmla="*/ 2854970 w 6891715"/>
              <a:gd name="connsiteY6997" fmla="*/ 1378267 h 6367455"/>
              <a:gd name="connsiteX6998" fmla="*/ 2874013 w 6891715"/>
              <a:gd name="connsiteY6998" fmla="*/ 1375727 h 6367455"/>
              <a:gd name="connsiteX6999" fmla="*/ 2865761 w 6891715"/>
              <a:gd name="connsiteY6999" fmla="*/ 1360170 h 6367455"/>
              <a:gd name="connsiteX7000" fmla="*/ 2872744 w 6891715"/>
              <a:gd name="connsiteY7000" fmla="*/ 1346200 h 6367455"/>
              <a:gd name="connsiteX7001" fmla="*/ 2899721 w 6891715"/>
              <a:gd name="connsiteY7001" fmla="*/ 1361757 h 6367455"/>
              <a:gd name="connsiteX7002" fmla="*/ 2904482 w 6891715"/>
              <a:gd name="connsiteY7002" fmla="*/ 1355407 h 6367455"/>
              <a:gd name="connsiteX7003" fmla="*/ 2886390 w 6891715"/>
              <a:gd name="connsiteY7003" fmla="*/ 1337945 h 6367455"/>
              <a:gd name="connsiteX7004" fmla="*/ 2887660 w 6891715"/>
              <a:gd name="connsiteY7004" fmla="*/ 1321752 h 6367455"/>
              <a:gd name="connsiteX7005" fmla="*/ 2864174 w 6891715"/>
              <a:gd name="connsiteY7005" fmla="*/ 1337945 h 6367455"/>
              <a:gd name="connsiteX7006" fmla="*/ 2844496 w 6891715"/>
              <a:gd name="connsiteY7006" fmla="*/ 1366519 h 6367455"/>
              <a:gd name="connsiteX7007" fmla="*/ 2834976 w 6891715"/>
              <a:gd name="connsiteY7007" fmla="*/ 1356360 h 6367455"/>
              <a:gd name="connsiteX7008" fmla="*/ 2854970 w 6891715"/>
              <a:gd name="connsiteY7008" fmla="*/ 1345247 h 6367455"/>
              <a:gd name="connsiteX7009" fmla="*/ 2850527 w 6891715"/>
              <a:gd name="connsiteY7009" fmla="*/ 1331912 h 6367455"/>
              <a:gd name="connsiteX7010" fmla="*/ 2827041 w 6891715"/>
              <a:gd name="connsiteY7010" fmla="*/ 1327467 h 6367455"/>
              <a:gd name="connsiteX7011" fmla="*/ 2834659 w 6891715"/>
              <a:gd name="connsiteY7011" fmla="*/ 1308735 h 6367455"/>
              <a:gd name="connsiteX7012" fmla="*/ 2850527 w 6891715"/>
              <a:gd name="connsiteY7012" fmla="*/ 1323340 h 6367455"/>
              <a:gd name="connsiteX7013" fmla="*/ 2888296 w 6891715"/>
              <a:gd name="connsiteY7013" fmla="*/ 1308100 h 6367455"/>
              <a:gd name="connsiteX7014" fmla="*/ 2890518 w 6891715"/>
              <a:gd name="connsiteY7014" fmla="*/ 1278890 h 6367455"/>
              <a:gd name="connsiteX7015" fmla="*/ 2898768 w 6891715"/>
              <a:gd name="connsiteY7015" fmla="*/ 1278255 h 6367455"/>
              <a:gd name="connsiteX7016" fmla="*/ 2925112 w 6891715"/>
              <a:gd name="connsiteY7016" fmla="*/ 1271905 h 6367455"/>
              <a:gd name="connsiteX7017" fmla="*/ 2936854 w 6891715"/>
              <a:gd name="connsiteY7017" fmla="*/ 1286510 h 6367455"/>
              <a:gd name="connsiteX7018" fmla="*/ 2945741 w 6891715"/>
              <a:gd name="connsiteY7018" fmla="*/ 1306830 h 6367455"/>
              <a:gd name="connsiteX7019" fmla="*/ 2953675 w 6891715"/>
              <a:gd name="connsiteY7019" fmla="*/ 1290637 h 6367455"/>
              <a:gd name="connsiteX7020" fmla="*/ 2975891 w 6891715"/>
              <a:gd name="connsiteY7020" fmla="*/ 1279843 h 6367455"/>
              <a:gd name="connsiteX7021" fmla="*/ 2984143 w 6891715"/>
              <a:gd name="connsiteY7021" fmla="*/ 1264285 h 6367455"/>
              <a:gd name="connsiteX7022" fmla="*/ 2954945 w 6891715"/>
              <a:gd name="connsiteY7022" fmla="*/ 1267460 h 6367455"/>
              <a:gd name="connsiteX7023" fmla="*/ 2946376 w 6891715"/>
              <a:gd name="connsiteY7023" fmla="*/ 1276033 h 6367455"/>
              <a:gd name="connsiteX7024" fmla="*/ 2925746 w 6891715"/>
              <a:gd name="connsiteY7024" fmla="*/ 1242377 h 6367455"/>
              <a:gd name="connsiteX7025" fmla="*/ 2918447 w 6891715"/>
              <a:gd name="connsiteY7025" fmla="*/ 1238250 h 6367455"/>
              <a:gd name="connsiteX7026" fmla="*/ 2920351 w 6891715"/>
              <a:gd name="connsiteY7026" fmla="*/ 1219200 h 6367455"/>
              <a:gd name="connsiteX7027" fmla="*/ 2935267 w 6891715"/>
              <a:gd name="connsiteY7027" fmla="*/ 1221423 h 6367455"/>
              <a:gd name="connsiteX7028" fmla="*/ 2941297 w 6891715"/>
              <a:gd name="connsiteY7028" fmla="*/ 1202373 h 6367455"/>
              <a:gd name="connsiteX7029" fmla="*/ 2907338 w 6891715"/>
              <a:gd name="connsiteY7029" fmla="*/ 1198563 h 6367455"/>
              <a:gd name="connsiteX7030" fmla="*/ 2908607 w 6891715"/>
              <a:gd name="connsiteY7030" fmla="*/ 1184593 h 6367455"/>
              <a:gd name="connsiteX7031" fmla="*/ 2939394 w 6891715"/>
              <a:gd name="connsiteY7031" fmla="*/ 1183323 h 6367455"/>
              <a:gd name="connsiteX7032" fmla="*/ 2919081 w 6891715"/>
              <a:gd name="connsiteY7032" fmla="*/ 1175068 h 6367455"/>
              <a:gd name="connsiteX7033" fmla="*/ 2926063 w 6891715"/>
              <a:gd name="connsiteY7033" fmla="*/ 1166495 h 6367455"/>
              <a:gd name="connsiteX7034" fmla="*/ 2943202 w 6891715"/>
              <a:gd name="connsiteY7034" fmla="*/ 1173798 h 6367455"/>
              <a:gd name="connsiteX7035" fmla="*/ 2948280 w 6891715"/>
              <a:gd name="connsiteY7035" fmla="*/ 1164273 h 6367455"/>
              <a:gd name="connsiteX7036" fmla="*/ 2940980 w 6891715"/>
              <a:gd name="connsiteY7036" fmla="*/ 1155065 h 6367455"/>
              <a:gd name="connsiteX7037" fmla="*/ 2943202 w 6891715"/>
              <a:gd name="connsiteY7037" fmla="*/ 1143318 h 6367455"/>
              <a:gd name="connsiteX7038" fmla="*/ 2968273 w 6891715"/>
              <a:gd name="connsiteY7038" fmla="*/ 1139825 h 6367455"/>
              <a:gd name="connsiteX7039" fmla="*/ 2953358 w 6891715"/>
              <a:gd name="connsiteY7039" fmla="*/ 1131570 h 6367455"/>
              <a:gd name="connsiteX7040" fmla="*/ 2942884 w 6891715"/>
              <a:gd name="connsiteY7040" fmla="*/ 1119187 h 6367455"/>
              <a:gd name="connsiteX7041" fmla="*/ 2946058 w 6891715"/>
              <a:gd name="connsiteY7041" fmla="*/ 1109662 h 6367455"/>
              <a:gd name="connsiteX7042" fmla="*/ 2965102 w 6891715"/>
              <a:gd name="connsiteY7042" fmla="*/ 1113473 h 6367455"/>
              <a:gd name="connsiteX7043" fmla="*/ 2969862 w 6891715"/>
              <a:gd name="connsiteY7043" fmla="*/ 1100772 h 6367455"/>
              <a:gd name="connsiteX7044" fmla="*/ 2984778 w 6891715"/>
              <a:gd name="connsiteY7044" fmla="*/ 1106170 h 6367455"/>
              <a:gd name="connsiteX7045" fmla="*/ 2996522 w 6891715"/>
              <a:gd name="connsiteY7045" fmla="*/ 1093470 h 6367455"/>
              <a:gd name="connsiteX7046" fmla="*/ 3010169 w 6891715"/>
              <a:gd name="connsiteY7046" fmla="*/ 1094105 h 6367455"/>
              <a:gd name="connsiteX7047" fmla="*/ 3014294 w 6891715"/>
              <a:gd name="connsiteY7047" fmla="*/ 1066800 h 6367455"/>
              <a:gd name="connsiteX7048" fmla="*/ 3027942 w 6891715"/>
              <a:gd name="connsiteY7048" fmla="*/ 1062355 h 6367455"/>
              <a:gd name="connsiteX7049" fmla="*/ 3034289 w 6891715"/>
              <a:gd name="connsiteY7049" fmla="*/ 1054735 h 6367455"/>
              <a:gd name="connsiteX7050" fmla="*/ 3062536 w 6891715"/>
              <a:gd name="connsiteY7050" fmla="*/ 1052830 h 6367455"/>
              <a:gd name="connsiteX7051" fmla="*/ 3082848 w 6891715"/>
              <a:gd name="connsiteY7051" fmla="*/ 1044892 h 6367455"/>
              <a:gd name="connsiteX7052" fmla="*/ 3104107 w 6891715"/>
              <a:gd name="connsiteY7052" fmla="*/ 1064577 h 6367455"/>
              <a:gd name="connsiteX7053" fmla="*/ 3119976 w 6891715"/>
              <a:gd name="connsiteY7053" fmla="*/ 1045527 h 6367455"/>
              <a:gd name="connsiteX7054" fmla="*/ 3102520 w 6891715"/>
              <a:gd name="connsiteY7054" fmla="*/ 1029017 h 6367455"/>
              <a:gd name="connsiteX7055" fmla="*/ 3083799 w 6891715"/>
              <a:gd name="connsiteY7055" fmla="*/ 1030287 h 6367455"/>
              <a:gd name="connsiteX7056" fmla="*/ 3074913 w 6891715"/>
              <a:gd name="connsiteY7056" fmla="*/ 1017587 h 6367455"/>
              <a:gd name="connsiteX7057" fmla="*/ 3058410 w 6891715"/>
              <a:gd name="connsiteY7057" fmla="*/ 1028382 h 6367455"/>
              <a:gd name="connsiteX7058" fmla="*/ 3052697 w 6891715"/>
              <a:gd name="connsiteY7058" fmla="*/ 1010602 h 6367455"/>
              <a:gd name="connsiteX7059" fmla="*/ 3043175 w 6891715"/>
              <a:gd name="connsiteY7059" fmla="*/ 1005204 h 6367455"/>
              <a:gd name="connsiteX7060" fmla="*/ 3049206 w 6891715"/>
              <a:gd name="connsiteY7060" fmla="*/ 973770 h 6367455"/>
              <a:gd name="connsiteX7061" fmla="*/ 3072057 w 6891715"/>
              <a:gd name="connsiteY7061" fmla="*/ 948370 h 6367455"/>
              <a:gd name="connsiteX7062" fmla="*/ 3079991 w 6891715"/>
              <a:gd name="connsiteY7062" fmla="*/ 969325 h 6367455"/>
              <a:gd name="connsiteX7063" fmla="*/ 3093634 w 6891715"/>
              <a:gd name="connsiteY7063" fmla="*/ 972500 h 6367455"/>
              <a:gd name="connsiteX7064" fmla="*/ 3099029 w 6891715"/>
              <a:gd name="connsiteY7064" fmla="*/ 980437 h 6367455"/>
              <a:gd name="connsiteX7065" fmla="*/ 3110772 w 6891715"/>
              <a:gd name="connsiteY7065" fmla="*/ 974087 h 6367455"/>
              <a:gd name="connsiteX7066" fmla="*/ 3125689 w 6891715"/>
              <a:gd name="connsiteY7066" fmla="*/ 985517 h 6367455"/>
              <a:gd name="connsiteX7067" fmla="*/ 3140605 w 6891715"/>
              <a:gd name="connsiteY7067" fmla="*/ 979167 h 6367455"/>
              <a:gd name="connsiteX7068" fmla="*/ 3133623 w 6891715"/>
              <a:gd name="connsiteY7068" fmla="*/ 967737 h 6367455"/>
              <a:gd name="connsiteX7069" fmla="*/ 3150762 w 6891715"/>
              <a:gd name="connsiteY7069" fmla="*/ 948687 h 6367455"/>
              <a:gd name="connsiteX7070" fmla="*/ 3128545 w 6891715"/>
              <a:gd name="connsiteY7070" fmla="*/ 959165 h 6367455"/>
              <a:gd name="connsiteX7071" fmla="*/ 3107598 w 6891715"/>
              <a:gd name="connsiteY7071" fmla="*/ 961387 h 6367455"/>
              <a:gd name="connsiteX7072" fmla="*/ 3100933 w 6891715"/>
              <a:gd name="connsiteY7072" fmla="*/ 952180 h 6367455"/>
              <a:gd name="connsiteX7073" fmla="*/ 3120928 w 6891715"/>
              <a:gd name="connsiteY7073" fmla="*/ 940432 h 6367455"/>
              <a:gd name="connsiteX7074" fmla="*/ 3136480 w 6891715"/>
              <a:gd name="connsiteY7074" fmla="*/ 921065 h 6367455"/>
              <a:gd name="connsiteX7075" fmla="*/ 3125054 w 6891715"/>
              <a:gd name="connsiteY7075" fmla="*/ 914080 h 6367455"/>
              <a:gd name="connsiteX7076" fmla="*/ 3137749 w 6891715"/>
              <a:gd name="connsiteY7076" fmla="*/ 903285 h 6367455"/>
              <a:gd name="connsiteX7077" fmla="*/ 3126006 w 6891715"/>
              <a:gd name="connsiteY7077" fmla="*/ 895982 h 6367455"/>
              <a:gd name="connsiteX7078" fmla="*/ 3117437 w 6891715"/>
              <a:gd name="connsiteY7078" fmla="*/ 886775 h 6367455"/>
              <a:gd name="connsiteX7079" fmla="*/ 3130767 w 6891715"/>
              <a:gd name="connsiteY7079" fmla="*/ 865502 h 6367455"/>
              <a:gd name="connsiteX7080" fmla="*/ 3139971 w 6891715"/>
              <a:gd name="connsiteY7080" fmla="*/ 846453 h 6367455"/>
              <a:gd name="connsiteX7081" fmla="*/ 3158061 w 6891715"/>
              <a:gd name="connsiteY7081" fmla="*/ 839150 h 6367455"/>
              <a:gd name="connsiteX7082" fmla="*/ 3169487 w 6891715"/>
              <a:gd name="connsiteY7082" fmla="*/ 806130 h 6367455"/>
              <a:gd name="connsiteX7083" fmla="*/ 3179008 w 6891715"/>
              <a:gd name="connsiteY7083" fmla="*/ 806130 h 6367455"/>
              <a:gd name="connsiteX7084" fmla="*/ 3174882 w 6891715"/>
              <a:gd name="connsiteY7084" fmla="*/ 816607 h 6367455"/>
              <a:gd name="connsiteX7085" fmla="*/ 3180278 w 6891715"/>
              <a:gd name="connsiteY7085" fmla="*/ 839785 h 6367455"/>
              <a:gd name="connsiteX7086" fmla="*/ 3190116 w 6891715"/>
              <a:gd name="connsiteY7086" fmla="*/ 854390 h 6367455"/>
              <a:gd name="connsiteX7087" fmla="*/ 3192021 w 6891715"/>
              <a:gd name="connsiteY7087" fmla="*/ 868995 h 6367455"/>
              <a:gd name="connsiteX7088" fmla="*/ 3200590 w 6891715"/>
              <a:gd name="connsiteY7088" fmla="*/ 852167 h 6367455"/>
              <a:gd name="connsiteX7089" fmla="*/ 3218680 w 6891715"/>
              <a:gd name="connsiteY7089" fmla="*/ 858518 h 6367455"/>
              <a:gd name="connsiteX7090" fmla="*/ 3225028 w 6891715"/>
              <a:gd name="connsiteY7090" fmla="*/ 849945 h 6367455"/>
              <a:gd name="connsiteX7091" fmla="*/ 3219315 w 6891715"/>
              <a:gd name="connsiteY7091" fmla="*/ 840420 h 6367455"/>
              <a:gd name="connsiteX7092" fmla="*/ 3191069 w 6891715"/>
              <a:gd name="connsiteY7092" fmla="*/ 848357 h 6367455"/>
              <a:gd name="connsiteX7093" fmla="*/ 3195194 w 6891715"/>
              <a:gd name="connsiteY7093" fmla="*/ 835340 h 6367455"/>
              <a:gd name="connsiteX7094" fmla="*/ 3209794 w 6891715"/>
              <a:gd name="connsiteY7094" fmla="*/ 835023 h 6367455"/>
              <a:gd name="connsiteX7095" fmla="*/ 3217094 w 6891715"/>
              <a:gd name="connsiteY7095" fmla="*/ 827720 h 6367455"/>
              <a:gd name="connsiteX7096" fmla="*/ 3204398 w 6891715"/>
              <a:gd name="connsiteY7096" fmla="*/ 809940 h 6367455"/>
              <a:gd name="connsiteX7097" fmla="*/ 3218046 w 6891715"/>
              <a:gd name="connsiteY7097" fmla="*/ 803590 h 6367455"/>
              <a:gd name="connsiteX7098" fmla="*/ 3208207 w 6891715"/>
              <a:gd name="connsiteY7098" fmla="*/ 786762 h 6367455"/>
              <a:gd name="connsiteX7099" fmla="*/ 3190434 w 6891715"/>
              <a:gd name="connsiteY7099" fmla="*/ 777555 h 6367455"/>
              <a:gd name="connsiteX7100" fmla="*/ 3204716 w 6891715"/>
              <a:gd name="connsiteY7100" fmla="*/ 760410 h 6367455"/>
              <a:gd name="connsiteX7101" fmla="*/ 3237723 w 6891715"/>
              <a:gd name="connsiteY7101" fmla="*/ 746440 h 6367455"/>
              <a:gd name="connsiteX7102" fmla="*/ 3256766 w 6891715"/>
              <a:gd name="connsiteY7102" fmla="*/ 757870 h 6367455"/>
              <a:gd name="connsiteX7103" fmla="*/ 3273904 w 6891715"/>
              <a:gd name="connsiteY7103" fmla="*/ 744853 h 6367455"/>
              <a:gd name="connsiteX7104" fmla="*/ 3287551 w 6891715"/>
              <a:gd name="connsiteY7104" fmla="*/ 776285 h 6367455"/>
              <a:gd name="connsiteX7105" fmla="*/ 3305642 w 6891715"/>
              <a:gd name="connsiteY7105" fmla="*/ 776285 h 6367455"/>
              <a:gd name="connsiteX7106" fmla="*/ 3294851 w 6891715"/>
              <a:gd name="connsiteY7106" fmla="*/ 757553 h 6367455"/>
              <a:gd name="connsiteX7107" fmla="*/ 3315798 w 6891715"/>
              <a:gd name="connsiteY7107" fmla="*/ 744535 h 6367455"/>
              <a:gd name="connsiteX7108" fmla="*/ 3326589 w 6891715"/>
              <a:gd name="connsiteY7108" fmla="*/ 729613 h 6367455"/>
              <a:gd name="connsiteX7109" fmla="*/ 3312624 w 6891715"/>
              <a:gd name="connsiteY7109" fmla="*/ 723580 h 6367455"/>
              <a:gd name="connsiteX7110" fmla="*/ 3320876 w 6891715"/>
              <a:gd name="connsiteY7110" fmla="*/ 705800 h 6367455"/>
              <a:gd name="connsiteX7111" fmla="*/ 3310085 w 6891715"/>
              <a:gd name="connsiteY7111" fmla="*/ 703578 h 6367455"/>
              <a:gd name="connsiteX7112" fmla="*/ 3281839 w 6891715"/>
              <a:gd name="connsiteY7112" fmla="*/ 732470 h 6367455"/>
              <a:gd name="connsiteX7113" fmla="*/ 3269143 w 6891715"/>
              <a:gd name="connsiteY7113" fmla="*/ 728343 h 6367455"/>
              <a:gd name="connsiteX7114" fmla="*/ 3263748 w 6891715"/>
              <a:gd name="connsiteY7114" fmla="*/ 710245 h 6367455"/>
              <a:gd name="connsiteX7115" fmla="*/ 3249149 w 6891715"/>
              <a:gd name="connsiteY7115" fmla="*/ 709610 h 6367455"/>
              <a:gd name="connsiteX7116" fmla="*/ 3244705 w 6891715"/>
              <a:gd name="connsiteY7116" fmla="*/ 728660 h 6367455"/>
              <a:gd name="connsiteX7117" fmla="*/ 3220267 w 6891715"/>
              <a:gd name="connsiteY7117" fmla="*/ 720088 h 6367455"/>
              <a:gd name="connsiteX7118" fmla="*/ 3219315 w 6891715"/>
              <a:gd name="connsiteY7118" fmla="*/ 706753 h 6367455"/>
              <a:gd name="connsiteX7119" fmla="*/ 3252005 w 6891715"/>
              <a:gd name="connsiteY7119" fmla="*/ 666430 h 6367455"/>
              <a:gd name="connsiteX7120" fmla="*/ 3262161 w 6891715"/>
              <a:gd name="connsiteY7120" fmla="*/ 634680 h 6367455"/>
              <a:gd name="connsiteX7121" fmla="*/ 3284060 w 6891715"/>
              <a:gd name="connsiteY7121" fmla="*/ 628330 h 6367455"/>
              <a:gd name="connsiteX7122" fmla="*/ 3281839 w 6891715"/>
              <a:gd name="connsiteY7122" fmla="*/ 615313 h 6367455"/>
              <a:gd name="connsiteX7123" fmla="*/ 3314529 w 6891715"/>
              <a:gd name="connsiteY7123" fmla="*/ 598168 h 6367455"/>
              <a:gd name="connsiteX7124" fmla="*/ 3322780 w 6891715"/>
              <a:gd name="connsiteY7124" fmla="*/ 579435 h 6367455"/>
              <a:gd name="connsiteX7125" fmla="*/ 3375782 w 6891715"/>
              <a:gd name="connsiteY7125" fmla="*/ 550225 h 6367455"/>
              <a:gd name="connsiteX7126" fmla="*/ 3368800 w 6891715"/>
              <a:gd name="connsiteY7126" fmla="*/ 538795 h 6367455"/>
              <a:gd name="connsiteX7127" fmla="*/ 3365626 w 6891715"/>
              <a:gd name="connsiteY7127" fmla="*/ 509268 h 6367455"/>
              <a:gd name="connsiteX7128" fmla="*/ 3383082 w 6891715"/>
              <a:gd name="connsiteY7128" fmla="*/ 459420 h 6367455"/>
              <a:gd name="connsiteX7129" fmla="*/ 3397999 w 6891715"/>
              <a:gd name="connsiteY7129" fmla="*/ 475295 h 6367455"/>
              <a:gd name="connsiteX7130" fmla="*/ 3382447 w 6891715"/>
              <a:gd name="connsiteY7130" fmla="*/ 500695 h 6367455"/>
              <a:gd name="connsiteX7131" fmla="*/ 3392921 w 6891715"/>
              <a:gd name="connsiteY7131" fmla="*/ 506728 h 6367455"/>
              <a:gd name="connsiteX7132" fmla="*/ 3396095 w 6891715"/>
              <a:gd name="connsiteY7132" fmla="*/ 496250 h 6367455"/>
              <a:gd name="connsiteX7133" fmla="*/ 3407838 w 6891715"/>
              <a:gd name="connsiteY7133" fmla="*/ 499425 h 6367455"/>
              <a:gd name="connsiteX7134" fmla="*/ 3415137 w 6891715"/>
              <a:gd name="connsiteY7134" fmla="*/ 518158 h 6367455"/>
              <a:gd name="connsiteX7135" fmla="*/ 3420533 w 6891715"/>
              <a:gd name="connsiteY7135" fmla="*/ 500378 h 6367455"/>
              <a:gd name="connsiteX7136" fmla="*/ 3437671 w 6891715"/>
              <a:gd name="connsiteY7136" fmla="*/ 512760 h 6367455"/>
              <a:gd name="connsiteX7137" fmla="*/ 3449097 w 6891715"/>
              <a:gd name="connsiteY7137" fmla="*/ 499108 h 6367455"/>
              <a:gd name="connsiteX7138" fmla="*/ 3423389 w 6891715"/>
              <a:gd name="connsiteY7138" fmla="*/ 483550 h 6367455"/>
              <a:gd name="connsiteX7139" fmla="*/ 3422437 w 6891715"/>
              <a:gd name="connsiteY7139" fmla="*/ 465453 h 6367455"/>
              <a:gd name="connsiteX7140" fmla="*/ 3417042 w 6891715"/>
              <a:gd name="connsiteY7140" fmla="*/ 452118 h 6367455"/>
              <a:gd name="connsiteX7141" fmla="*/ 3442114 w 6891715"/>
              <a:gd name="connsiteY7141" fmla="*/ 451800 h 6367455"/>
              <a:gd name="connsiteX7142" fmla="*/ 3461792 w 6891715"/>
              <a:gd name="connsiteY7142" fmla="*/ 498155 h 6367455"/>
              <a:gd name="connsiteX7143" fmla="*/ 3488452 w 6891715"/>
              <a:gd name="connsiteY7143" fmla="*/ 508315 h 6367455"/>
              <a:gd name="connsiteX7144" fmla="*/ 3491625 w 6891715"/>
              <a:gd name="connsiteY7144" fmla="*/ 528000 h 6367455"/>
              <a:gd name="connsiteX7145" fmla="*/ 3516063 w 6891715"/>
              <a:gd name="connsiteY7145" fmla="*/ 538478 h 6367455"/>
              <a:gd name="connsiteX7146" fmla="*/ 3518285 w 6891715"/>
              <a:gd name="connsiteY7146" fmla="*/ 524825 h 6367455"/>
              <a:gd name="connsiteX7147" fmla="*/ 3488134 w 6891715"/>
              <a:gd name="connsiteY7147" fmla="*/ 483868 h 6367455"/>
              <a:gd name="connsiteX7148" fmla="*/ 3477343 w 6891715"/>
              <a:gd name="connsiteY7148" fmla="*/ 482915 h 6367455"/>
              <a:gd name="connsiteX7149" fmla="*/ 3464648 w 6891715"/>
              <a:gd name="connsiteY7149" fmla="*/ 467358 h 6367455"/>
              <a:gd name="connsiteX7150" fmla="*/ 3469726 w 6891715"/>
              <a:gd name="connsiteY7150" fmla="*/ 443863 h 6367455"/>
              <a:gd name="connsiteX7151" fmla="*/ 3455762 w 6891715"/>
              <a:gd name="connsiteY7151" fmla="*/ 430528 h 6367455"/>
              <a:gd name="connsiteX7152" fmla="*/ 3478930 w 6891715"/>
              <a:gd name="connsiteY7152" fmla="*/ 391158 h 6367455"/>
              <a:gd name="connsiteX7153" fmla="*/ 3499877 w 6891715"/>
              <a:gd name="connsiteY7153" fmla="*/ 392110 h 6367455"/>
              <a:gd name="connsiteX7154" fmla="*/ 3504955 w 6891715"/>
              <a:gd name="connsiteY7154" fmla="*/ 382586 h 6367455"/>
              <a:gd name="connsiteX7155" fmla="*/ 3519872 w 6891715"/>
              <a:gd name="connsiteY7155" fmla="*/ 382268 h 6367455"/>
              <a:gd name="connsiteX7156" fmla="*/ 3513842 w 6891715"/>
              <a:gd name="connsiteY7156" fmla="*/ 401318 h 6367455"/>
              <a:gd name="connsiteX7157" fmla="*/ 3521459 w 6891715"/>
              <a:gd name="connsiteY7157" fmla="*/ 416240 h 6367455"/>
              <a:gd name="connsiteX7158" fmla="*/ 3521776 w 6891715"/>
              <a:gd name="connsiteY7158" fmla="*/ 474978 h 6367455"/>
              <a:gd name="connsiteX7159" fmla="*/ 3539232 w 6891715"/>
              <a:gd name="connsiteY7159" fmla="*/ 441323 h 6367455"/>
              <a:gd name="connsiteX7160" fmla="*/ 3545262 w 6891715"/>
              <a:gd name="connsiteY7160" fmla="*/ 385443 h 6367455"/>
              <a:gd name="connsiteX7161" fmla="*/ 3559862 w 6891715"/>
              <a:gd name="connsiteY7161" fmla="*/ 374013 h 6367455"/>
              <a:gd name="connsiteX7162" fmla="*/ 3560814 w 6891715"/>
              <a:gd name="connsiteY7162" fmla="*/ 355915 h 6367455"/>
              <a:gd name="connsiteX7163" fmla="*/ 3577000 w 6891715"/>
              <a:gd name="connsiteY7163" fmla="*/ 346390 h 6367455"/>
              <a:gd name="connsiteX7164" fmla="*/ 3584934 w 6891715"/>
              <a:gd name="connsiteY7164" fmla="*/ 337818 h 6367455"/>
              <a:gd name="connsiteX7165" fmla="*/ 3583347 w 6891715"/>
              <a:gd name="connsiteY7165" fmla="*/ 378775 h 6367455"/>
              <a:gd name="connsiteX7166" fmla="*/ 3572874 w 6891715"/>
              <a:gd name="connsiteY7166" fmla="*/ 405445 h 6367455"/>
              <a:gd name="connsiteX7167" fmla="*/ 3584934 w 6891715"/>
              <a:gd name="connsiteY7167" fmla="*/ 431480 h 6367455"/>
              <a:gd name="connsiteX7168" fmla="*/ 3584934 w 6891715"/>
              <a:gd name="connsiteY7168" fmla="*/ 456563 h 6367455"/>
              <a:gd name="connsiteX7169" fmla="*/ 3565574 w 6891715"/>
              <a:gd name="connsiteY7169" fmla="*/ 494980 h 6367455"/>
              <a:gd name="connsiteX7170" fmla="*/ 3565574 w 6891715"/>
              <a:gd name="connsiteY7170" fmla="*/ 505458 h 6367455"/>
              <a:gd name="connsiteX7171" fmla="*/ 3590647 w 6891715"/>
              <a:gd name="connsiteY7171" fmla="*/ 478788 h 6367455"/>
              <a:gd name="connsiteX7172" fmla="*/ 3597629 w 6891715"/>
              <a:gd name="connsiteY7172" fmla="*/ 443863 h 6367455"/>
              <a:gd name="connsiteX7173" fmla="*/ 3607151 w 6891715"/>
              <a:gd name="connsiteY7173" fmla="*/ 440688 h 6367455"/>
              <a:gd name="connsiteX7174" fmla="*/ 3619846 w 6891715"/>
              <a:gd name="connsiteY7174" fmla="*/ 457198 h 6367455"/>
              <a:gd name="connsiteX7175" fmla="*/ 3627463 w 6891715"/>
              <a:gd name="connsiteY7175" fmla="*/ 443545 h 6367455"/>
              <a:gd name="connsiteX7176" fmla="*/ 3610007 w 6891715"/>
              <a:gd name="connsiteY7176" fmla="*/ 428940 h 6367455"/>
              <a:gd name="connsiteX7177" fmla="*/ 3605881 w 6891715"/>
              <a:gd name="connsiteY7177" fmla="*/ 393380 h 6367455"/>
              <a:gd name="connsiteX7178" fmla="*/ 3626828 w 6891715"/>
              <a:gd name="connsiteY7178" fmla="*/ 379410 h 6367455"/>
              <a:gd name="connsiteX7179" fmla="*/ 3629685 w 6891715"/>
              <a:gd name="connsiteY7179" fmla="*/ 350835 h 6367455"/>
              <a:gd name="connsiteX7180" fmla="*/ 3642380 w 6891715"/>
              <a:gd name="connsiteY7180" fmla="*/ 337183 h 6367455"/>
              <a:gd name="connsiteX7181" fmla="*/ 3652853 w 6891715"/>
              <a:gd name="connsiteY7181" fmla="*/ 342263 h 6367455"/>
              <a:gd name="connsiteX7182" fmla="*/ 3641428 w 6891715"/>
              <a:gd name="connsiteY7182" fmla="*/ 366710 h 6367455"/>
              <a:gd name="connsiteX7183" fmla="*/ 3662692 w 6891715"/>
              <a:gd name="connsiteY7183" fmla="*/ 378140 h 6367455"/>
              <a:gd name="connsiteX7184" fmla="*/ 3668722 w 6891715"/>
              <a:gd name="connsiteY7184" fmla="*/ 349565 h 6367455"/>
              <a:gd name="connsiteX7185" fmla="*/ 3689986 w 6891715"/>
              <a:gd name="connsiteY7185" fmla="*/ 351471 h 6367455"/>
              <a:gd name="connsiteX7186" fmla="*/ 3669357 w 6891715"/>
              <a:gd name="connsiteY7186" fmla="*/ 331785 h 6367455"/>
              <a:gd name="connsiteX7187" fmla="*/ 3676974 w 6891715"/>
              <a:gd name="connsiteY7187" fmla="*/ 316863 h 6367455"/>
              <a:gd name="connsiteX7188" fmla="*/ 3692843 w 6891715"/>
              <a:gd name="connsiteY7188" fmla="*/ 327023 h 6367455"/>
              <a:gd name="connsiteX7189" fmla="*/ 3703951 w 6891715"/>
              <a:gd name="connsiteY7189" fmla="*/ 353375 h 6367455"/>
              <a:gd name="connsiteX7190" fmla="*/ 3718550 w 6891715"/>
              <a:gd name="connsiteY7190" fmla="*/ 355598 h 6367455"/>
              <a:gd name="connsiteX7191" fmla="*/ 3728072 w 6891715"/>
              <a:gd name="connsiteY7191" fmla="*/ 377505 h 6367455"/>
              <a:gd name="connsiteX7192" fmla="*/ 3747432 w 6891715"/>
              <a:gd name="connsiteY7192" fmla="*/ 396238 h 6367455"/>
              <a:gd name="connsiteX7193" fmla="*/ 3742671 w 6891715"/>
              <a:gd name="connsiteY7193" fmla="*/ 347660 h 6367455"/>
              <a:gd name="connsiteX7194" fmla="*/ 3755366 w 6891715"/>
              <a:gd name="connsiteY7194" fmla="*/ 329563 h 6367455"/>
              <a:gd name="connsiteX7195" fmla="*/ 3741402 w 6891715"/>
              <a:gd name="connsiteY7195" fmla="*/ 310831 h 6367455"/>
              <a:gd name="connsiteX7196" fmla="*/ 3754097 w 6891715"/>
              <a:gd name="connsiteY7196" fmla="*/ 299083 h 6367455"/>
              <a:gd name="connsiteX7197" fmla="*/ 3732832 w 6891715"/>
              <a:gd name="connsiteY7197" fmla="*/ 284796 h 6367455"/>
              <a:gd name="connsiteX7198" fmla="*/ 3722042 w 6891715"/>
              <a:gd name="connsiteY7198" fmla="*/ 307020 h 6367455"/>
              <a:gd name="connsiteX7199" fmla="*/ 3702047 w 6891715"/>
              <a:gd name="connsiteY7199" fmla="*/ 286066 h 6367455"/>
              <a:gd name="connsiteX7200" fmla="*/ 3702682 w 6891715"/>
              <a:gd name="connsiteY7200" fmla="*/ 262888 h 6367455"/>
              <a:gd name="connsiteX7201" fmla="*/ 3679830 w 6891715"/>
              <a:gd name="connsiteY7201" fmla="*/ 270191 h 6367455"/>
              <a:gd name="connsiteX7202" fmla="*/ 3669992 w 6891715"/>
              <a:gd name="connsiteY7202" fmla="*/ 254633 h 6367455"/>
              <a:gd name="connsiteX7203" fmla="*/ 3686813 w 6891715"/>
              <a:gd name="connsiteY7203" fmla="*/ 249236 h 6367455"/>
              <a:gd name="connsiteX7204" fmla="*/ 3699508 w 6891715"/>
              <a:gd name="connsiteY7204" fmla="*/ 257491 h 6367455"/>
              <a:gd name="connsiteX7205" fmla="*/ 3701729 w 6891715"/>
              <a:gd name="connsiteY7205" fmla="*/ 235583 h 6367455"/>
              <a:gd name="connsiteX7206" fmla="*/ 3716646 w 6891715"/>
              <a:gd name="connsiteY7206" fmla="*/ 253363 h 6367455"/>
              <a:gd name="connsiteX7207" fmla="*/ 3718550 w 6891715"/>
              <a:gd name="connsiteY7207" fmla="*/ 269238 h 6367455"/>
              <a:gd name="connsiteX7208" fmla="*/ 3734419 w 6891715"/>
              <a:gd name="connsiteY7208" fmla="*/ 275271 h 6367455"/>
              <a:gd name="connsiteX7209" fmla="*/ 3730293 w 6891715"/>
              <a:gd name="connsiteY7209" fmla="*/ 265746 h 6367455"/>
              <a:gd name="connsiteX7210" fmla="*/ 3744893 w 6891715"/>
              <a:gd name="connsiteY7210" fmla="*/ 235266 h 6367455"/>
              <a:gd name="connsiteX7211" fmla="*/ 3771235 w 6891715"/>
              <a:gd name="connsiteY7211" fmla="*/ 242251 h 6367455"/>
              <a:gd name="connsiteX7212" fmla="*/ 3769648 w 6891715"/>
              <a:gd name="connsiteY7212" fmla="*/ 285431 h 6367455"/>
              <a:gd name="connsiteX7213" fmla="*/ 3794086 w 6891715"/>
              <a:gd name="connsiteY7213" fmla="*/ 289241 h 6367455"/>
              <a:gd name="connsiteX7214" fmla="*/ 3783295 w 6891715"/>
              <a:gd name="connsiteY7214" fmla="*/ 269556 h 6367455"/>
              <a:gd name="connsiteX7215" fmla="*/ 3790913 w 6891715"/>
              <a:gd name="connsiteY7215" fmla="*/ 260031 h 6367455"/>
              <a:gd name="connsiteX7216" fmla="*/ 3798212 w 6891715"/>
              <a:gd name="connsiteY7216" fmla="*/ 266381 h 6367455"/>
              <a:gd name="connsiteX7217" fmla="*/ 3841376 w 6891715"/>
              <a:gd name="connsiteY7217" fmla="*/ 274001 h 6367455"/>
              <a:gd name="connsiteX7218" fmla="*/ 3828998 w 6891715"/>
              <a:gd name="connsiteY7218" fmla="*/ 295273 h 6367455"/>
              <a:gd name="connsiteX7219" fmla="*/ 3855658 w 6891715"/>
              <a:gd name="connsiteY7219" fmla="*/ 294321 h 6367455"/>
              <a:gd name="connsiteX7220" fmla="*/ 3838837 w 6891715"/>
              <a:gd name="connsiteY7220" fmla="*/ 314323 h 6367455"/>
              <a:gd name="connsiteX7221" fmla="*/ 3855975 w 6891715"/>
              <a:gd name="connsiteY7221" fmla="*/ 341628 h 6367455"/>
              <a:gd name="connsiteX7222" fmla="*/ 3871844 w 6891715"/>
              <a:gd name="connsiteY7222" fmla="*/ 335913 h 6367455"/>
              <a:gd name="connsiteX7223" fmla="*/ 3865179 w 6891715"/>
              <a:gd name="connsiteY7223" fmla="*/ 301306 h 6367455"/>
              <a:gd name="connsiteX7224" fmla="*/ 3879461 w 6891715"/>
              <a:gd name="connsiteY7224" fmla="*/ 284478 h 6367455"/>
              <a:gd name="connsiteX7225" fmla="*/ 3862640 w 6891715"/>
              <a:gd name="connsiteY7225" fmla="*/ 279398 h 6367455"/>
              <a:gd name="connsiteX7226" fmla="*/ 3866766 w 6891715"/>
              <a:gd name="connsiteY7226" fmla="*/ 252728 h 6367455"/>
              <a:gd name="connsiteX7227" fmla="*/ 3885809 w 6891715"/>
              <a:gd name="connsiteY7227" fmla="*/ 256856 h 6367455"/>
              <a:gd name="connsiteX7228" fmla="*/ 3891839 w 6891715"/>
              <a:gd name="connsiteY7228" fmla="*/ 239076 h 6367455"/>
              <a:gd name="connsiteX7229" fmla="*/ 3894060 w 6891715"/>
              <a:gd name="connsiteY7229" fmla="*/ 225423 h 6367455"/>
              <a:gd name="connsiteX7230" fmla="*/ 3904534 w 6891715"/>
              <a:gd name="connsiteY7230" fmla="*/ 220978 h 6367455"/>
              <a:gd name="connsiteX7231" fmla="*/ 3929289 w 6891715"/>
              <a:gd name="connsiteY7231" fmla="*/ 187006 h 6367455"/>
              <a:gd name="connsiteX7232" fmla="*/ 3943254 w 6891715"/>
              <a:gd name="connsiteY7232" fmla="*/ 185736 h 6367455"/>
              <a:gd name="connsiteX7233" fmla="*/ 3965470 w 6891715"/>
              <a:gd name="connsiteY7233" fmla="*/ 200658 h 6367455"/>
              <a:gd name="connsiteX7234" fmla="*/ 3976261 w 6891715"/>
              <a:gd name="connsiteY7234" fmla="*/ 187641 h 6367455"/>
              <a:gd name="connsiteX7235" fmla="*/ 3960075 w 6891715"/>
              <a:gd name="connsiteY7235" fmla="*/ 171766 h 6367455"/>
              <a:gd name="connsiteX7236" fmla="*/ 3972453 w 6891715"/>
              <a:gd name="connsiteY7236" fmla="*/ 131761 h 6367455"/>
              <a:gd name="connsiteX7237" fmla="*/ 3994986 w 6891715"/>
              <a:gd name="connsiteY7237" fmla="*/ 144143 h 6367455"/>
              <a:gd name="connsiteX7238" fmla="*/ 3999747 w 6891715"/>
              <a:gd name="connsiteY7238" fmla="*/ 129538 h 6367455"/>
              <a:gd name="connsiteX7239" fmla="*/ 3988004 w 6891715"/>
              <a:gd name="connsiteY7239" fmla="*/ 110806 h 6367455"/>
              <a:gd name="connsiteX7240" fmla="*/ 3959440 w 6891715"/>
              <a:gd name="connsiteY7240" fmla="*/ 105726 h 6367455"/>
              <a:gd name="connsiteX7241" fmla="*/ 3959440 w 6891715"/>
              <a:gd name="connsiteY7241" fmla="*/ 84453 h 6367455"/>
              <a:gd name="connsiteX7242" fmla="*/ 3967692 w 6891715"/>
              <a:gd name="connsiteY7242" fmla="*/ 78103 h 6367455"/>
              <a:gd name="connsiteX7243" fmla="*/ 3995621 w 6891715"/>
              <a:gd name="connsiteY7243" fmla="*/ 102233 h 6367455"/>
              <a:gd name="connsiteX7244" fmla="*/ 4004825 w 6891715"/>
              <a:gd name="connsiteY7244" fmla="*/ 96836 h 6367455"/>
              <a:gd name="connsiteX7245" fmla="*/ 3998478 w 6891715"/>
              <a:gd name="connsiteY7245" fmla="*/ 80008 h 6367455"/>
              <a:gd name="connsiteX7246" fmla="*/ 4002286 w 6891715"/>
              <a:gd name="connsiteY7246" fmla="*/ 45083 h 6367455"/>
              <a:gd name="connsiteX7247" fmla="*/ 4010855 w 6891715"/>
              <a:gd name="connsiteY7247" fmla="*/ 49211 h 6367455"/>
              <a:gd name="connsiteX7248" fmla="*/ 4021646 w 6891715"/>
              <a:gd name="connsiteY7248" fmla="*/ 71436 h 6367455"/>
              <a:gd name="connsiteX7249" fmla="*/ 4027676 w 6891715"/>
              <a:gd name="connsiteY7249" fmla="*/ 42861 h 6367455"/>
              <a:gd name="connsiteX7250" fmla="*/ 4035293 w 6891715"/>
              <a:gd name="connsiteY7250" fmla="*/ 40638 h 6367455"/>
              <a:gd name="connsiteX7251" fmla="*/ 4041641 w 6891715"/>
              <a:gd name="connsiteY7251" fmla="*/ 66673 h 6367455"/>
              <a:gd name="connsiteX7252" fmla="*/ 4054336 w 6891715"/>
              <a:gd name="connsiteY7252" fmla="*/ 69848 h 6367455"/>
              <a:gd name="connsiteX7253" fmla="*/ 4064175 w 6891715"/>
              <a:gd name="connsiteY7253" fmla="*/ 95248 h 6367455"/>
              <a:gd name="connsiteX7254" fmla="*/ 4079726 w 6891715"/>
              <a:gd name="connsiteY7254" fmla="*/ 78103 h 6367455"/>
              <a:gd name="connsiteX7255" fmla="*/ 4104164 w 6891715"/>
              <a:gd name="connsiteY7255" fmla="*/ 67626 h 6367455"/>
              <a:gd name="connsiteX7256" fmla="*/ 4108290 w 6891715"/>
              <a:gd name="connsiteY7256" fmla="*/ 85088 h 6367455"/>
              <a:gd name="connsiteX7257" fmla="*/ 4059097 w 6891715"/>
              <a:gd name="connsiteY7257" fmla="*/ 155256 h 6367455"/>
              <a:gd name="connsiteX7258" fmla="*/ 4042276 w 6891715"/>
              <a:gd name="connsiteY7258" fmla="*/ 238758 h 6367455"/>
              <a:gd name="connsiteX7259" fmla="*/ 4027676 w 6891715"/>
              <a:gd name="connsiteY7259" fmla="*/ 261936 h 6367455"/>
              <a:gd name="connsiteX7260" fmla="*/ 4034024 w 6891715"/>
              <a:gd name="connsiteY7260" fmla="*/ 290510 h 6367455"/>
              <a:gd name="connsiteX7261" fmla="*/ 4046719 w 6891715"/>
              <a:gd name="connsiteY7261" fmla="*/ 293685 h 6367455"/>
              <a:gd name="connsiteX7262" fmla="*/ 4057510 w 6891715"/>
              <a:gd name="connsiteY7262" fmla="*/ 275588 h 6367455"/>
              <a:gd name="connsiteX7263" fmla="*/ 4081631 w 6891715"/>
              <a:gd name="connsiteY7263" fmla="*/ 245743 h 6367455"/>
              <a:gd name="connsiteX7264" fmla="*/ 4063540 w 6891715"/>
              <a:gd name="connsiteY7264" fmla="*/ 247013 h 6367455"/>
              <a:gd name="connsiteX7265" fmla="*/ 4064175 w 6891715"/>
              <a:gd name="connsiteY7265" fmla="*/ 232091 h 6367455"/>
              <a:gd name="connsiteX7266" fmla="*/ 4126063 w 6891715"/>
              <a:gd name="connsiteY7266" fmla="*/ 154621 h 6367455"/>
              <a:gd name="connsiteX7267" fmla="*/ 4140663 w 6891715"/>
              <a:gd name="connsiteY7267" fmla="*/ 113663 h 6367455"/>
              <a:gd name="connsiteX7268" fmla="*/ 4166688 w 6891715"/>
              <a:gd name="connsiteY7268" fmla="*/ 90168 h 6367455"/>
              <a:gd name="connsiteX7269" fmla="*/ 4171766 w 6891715"/>
              <a:gd name="connsiteY7269" fmla="*/ 66673 h 6367455"/>
              <a:gd name="connsiteX7270" fmla="*/ 4189856 w 6891715"/>
              <a:gd name="connsiteY7270" fmla="*/ 50798 h 6367455"/>
              <a:gd name="connsiteX7271" fmla="*/ 4187635 w 6891715"/>
              <a:gd name="connsiteY7271" fmla="*/ 75881 h 6367455"/>
              <a:gd name="connsiteX7272" fmla="*/ 4197473 w 6891715"/>
              <a:gd name="connsiteY7272" fmla="*/ 93026 h 6367455"/>
              <a:gd name="connsiteX7273" fmla="*/ 4195252 w 6891715"/>
              <a:gd name="connsiteY7273" fmla="*/ 106678 h 6367455"/>
              <a:gd name="connsiteX7274" fmla="*/ 4179383 w 6891715"/>
              <a:gd name="connsiteY7274" fmla="*/ 116203 h 6367455"/>
              <a:gd name="connsiteX7275" fmla="*/ 4170179 w 6891715"/>
              <a:gd name="connsiteY7275" fmla="*/ 139381 h 6367455"/>
              <a:gd name="connsiteX7276" fmla="*/ 4197791 w 6891715"/>
              <a:gd name="connsiteY7276" fmla="*/ 131761 h 6367455"/>
              <a:gd name="connsiteX7277" fmla="*/ 4185731 w 6891715"/>
              <a:gd name="connsiteY7277" fmla="*/ 200658 h 6367455"/>
              <a:gd name="connsiteX7278" fmla="*/ 4200330 w 6891715"/>
              <a:gd name="connsiteY7278" fmla="*/ 201293 h 6367455"/>
              <a:gd name="connsiteX7279" fmla="*/ 4222546 w 6891715"/>
              <a:gd name="connsiteY7279" fmla="*/ 187323 h 6367455"/>
              <a:gd name="connsiteX7280" fmla="*/ 4238098 w 6891715"/>
              <a:gd name="connsiteY7280" fmla="*/ 143191 h 6367455"/>
              <a:gd name="connsiteX7281" fmla="*/ 4246667 w 6891715"/>
              <a:gd name="connsiteY7281" fmla="*/ 155573 h 6367455"/>
              <a:gd name="connsiteX7282" fmla="*/ 4250476 w 6891715"/>
              <a:gd name="connsiteY7282" fmla="*/ 141921 h 6367455"/>
              <a:gd name="connsiteX7283" fmla="*/ 4236828 w 6891715"/>
              <a:gd name="connsiteY7283" fmla="*/ 126363 h 6367455"/>
              <a:gd name="connsiteX7284" fmla="*/ 4240954 w 6891715"/>
              <a:gd name="connsiteY7284" fmla="*/ 106043 h 6367455"/>
              <a:gd name="connsiteX7285" fmla="*/ 4258727 w 6891715"/>
              <a:gd name="connsiteY7285" fmla="*/ 101916 h 6367455"/>
              <a:gd name="connsiteX7286" fmla="*/ 4264123 w 6891715"/>
              <a:gd name="connsiteY7286" fmla="*/ 93343 h 6367455"/>
              <a:gd name="connsiteX7287" fmla="*/ 4277770 w 6891715"/>
              <a:gd name="connsiteY7287" fmla="*/ 74293 h 6367455"/>
              <a:gd name="connsiteX7288" fmla="*/ 4268884 w 6891715"/>
              <a:gd name="connsiteY7288" fmla="*/ 63498 h 6367455"/>
              <a:gd name="connsiteX7289" fmla="*/ 4274279 w 6891715"/>
              <a:gd name="connsiteY7289" fmla="*/ 39686 h 6367455"/>
              <a:gd name="connsiteX7290" fmla="*/ 4286657 w 6891715"/>
              <a:gd name="connsiteY7290" fmla="*/ 33336 h 6367455"/>
              <a:gd name="connsiteX7291" fmla="*/ 4277135 w 6891715"/>
              <a:gd name="connsiteY7291" fmla="*/ 19366 h 6367455"/>
              <a:gd name="connsiteX7292" fmla="*/ 4105211 w 6891715"/>
              <a:gd name="connsiteY7292" fmla="*/ 0 h 6367455"/>
              <a:gd name="connsiteX7293" fmla="*/ 4132404 w 6891715"/>
              <a:gd name="connsiteY7293" fmla="*/ 29210 h 6367455"/>
              <a:gd name="connsiteX7294" fmla="*/ 4151279 w 6891715"/>
              <a:gd name="connsiteY7294" fmla="*/ 20320 h 6367455"/>
              <a:gd name="connsiteX7295" fmla="*/ 4142001 w 6891715"/>
              <a:gd name="connsiteY7295" fmla="*/ 37465 h 6367455"/>
              <a:gd name="connsiteX7296" fmla="*/ 4118327 w 6891715"/>
              <a:gd name="connsiteY7296" fmla="*/ 43180 h 6367455"/>
              <a:gd name="connsiteX7297" fmla="*/ 4092734 w 6891715"/>
              <a:gd name="connsiteY7297" fmla="*/ 44133 h 6367455"/>
              <a:gd name="connsiteX7298" fmla="*/ 4070660 w 6891715"/>
              <a:gd name="connsiteY7298" fmla="*/ 57150 h 6367455"/>
              <a:gd name="connsiteX7299" fmla="*/ 4067141 w 6891715"/>
              <a:gd name="connsiteY7299" fmla="*/ 41275 h 6367455"/>
              <a:gd name="connsiteX7300" fmla="*/ 4088575 w 6891715"/>
              <a:gd name="connsiteY7300" fmla="*/ 39370 h 6367455"/>
              <a:gd name="connsiteX7301" fmla="*/ 4087295 w 6891715"/>
              <a:gd name="connsiteY7301" fmla="*/ 29528 h 6367455"/>
              <a:gd name="connsiteX7302" fmla="*/ 4068100 w 6891715"/>
              <a:gd name="connsiteY7302" fmla="*/ 26353 h 6367455"/>
              <a:gd name="connsiteX7303" fmla="*/ 4072259 w 6891715"/>
              <a:gd name="connsiteY7303" fmla="*/ 12065 h 6367455"/>
              <a:gd name="connsiteX7304" fmla="*/ 4098812 w 6891715"/>
              <a:gd name="connsiteY7304" fmla="*/ 10478 h 6367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</a:cxnLst>
            <a:rect l="l" t="t" r="r" b="b"/>
            <a:pathLst>
              <a:path w="6891715" h="6367455">
                <a:moveTo>
                  <a:pt x="2683163" y="6337292"/>
                </a:moveTo>
                <a:lnTo>
                  <a:pt x="2693958" y="6353978"/>
                </a:lnTo>
                <a:lnTo>
                  <a:pt x="2680624" y="6366813"/>
                </a:lnTo>
                <a:lnTo>
                  <a:pt x="2668876" y="6367455"/>
                </a:lnTo>
                <a:lnTo>
                  <a:pt x="2665383" y="6352695"/>
                </a:lnTo>
                <a:close/>
                <a:moveTo>
                  <a:pt x="2700308" y="6256329"/>
                </a:moveTo>
                <a:lnTo>
                  <a:pt x="2695228" y="6265854"/>
                </a:lnTo>
                <a:lnTo>
                  <a:pt x="2687608" y="6263949"/>
                </a:lnTo>
                <a:lnTo>
                  <a:pt x="2690784" y="6256647"/>
                </a:lnTo>
                <a:close/>
                <a:moveTo>
                  <a:pt x="2722533" y="6238867"/>
                </a:moveTo>
                <a:lnTo>
                  <a:pt x="2720891" y="6254742"/>
                </a:lnTo>
                <a:lnTo>
                  <a:pt x="2713008" y="6251567"/>
                </a:lnTo>
                <a:lnTo>
                  <a:pt x="2714322" y="6242360"/>
                </a:lnTo>
                <a:close/>
                <a:moveTo>
                  <a:pt x="4255139" y="6154726"/>
                </a:moveTo>
                <a:lnTo>
                  <a:pt x="4256051" y="6161076"/>
                </a:lnTo>
                <a:lnTo>
                  <a:pt x="4243891" y="6173776"/>
                </a:lnTo>
                <a:lnTo>
                  <a:pt x="4241763" y="6166474"/>
                </a:lnTo>
                <a:lnTo>
                  <a:pt x="4245715" y="6156949"/>
                </a:lnTo>
                <a:lnTo>
                  <a:pt x="4249971" y="6160124"/>
                </a:lnTo>
                <a:close/>
                <a:moveTo>
                  <a:pt x="3939210" y="6130914"/>
                </a:moveTo>
                <a:lnTo>
                  <a:pt x="3946521" y="6130914"/>
                </a:lnTo>
                <a:lnTo>
                  <a:pt x="3948746" y="6144521"/>
                </a:lnTo>
                <a:lnTo>
                  <a:pt x="3956057" y="6150849"/>
                </a:lnTo>
                <a:lnTo>
                  <a:pt x="3965594" y="6141356"/>
                </a:lnTo>
                <a:lnTo>
                  <a:pt x="3975130" y="6138192"/>
                </a:lnTo>
                <a:lnTo>
                  <a:pt x="3984666" y="6141989"/>
                </a:lnTo>
                <a:lnTo>
                  <a:pt x="3987845" y="6149267"/>
                </a:lnTo>
                <a:lnTo>
                  <a:pt x="3978309" y="6154646"/>
                </a:lnTo>
                <a:lnTo>
                  <a:pt x="3978309" y="6160026"/>
                </a:lnTo>
                <a:lnTo>
                  <a:pt x="3992295" y="6161924"/>
                </a:lnTo>
                <a:lnTo>
                  <a:pt x="3996427" y="6160975"/>
                </a:lnTo>
                <a:lnTo>
                  <a:pt x="4004056" y="6173316"/>
                </a:lnTo>
                <a:lnTo>
                  <a:pt x="4011367" y="6170151"/>
                </a:lnTo>
                <a:lnTo>
                  <a:pt x="4028214" y="6170151"/>
                </a:lnTo>
                <a:lnTo>
                  <a:pt x="4038069" y="6164772"/>
                </a:lnTo>
                <a:lnTo>
                  <a:pt x="4054916" y="6162557"/>
                </a:lnTo>
                <a:lnTo>
                  <a:pt x="4060320" y="6158127"/>
                </a:lnTo>
                <a:lnTo>
                  <a:pt x="4068584" y="6161291"/>
                </a:lnTo>
                <a:lnTo>
                  <a:pt x="4073988" y="6169835"/>
                </a:lnTo>
                <a:lnTo>
                  <a:pt x="4082571" y="6170468"/>
                </a:lnTo>
                <a:lnTo>
                  <a:pt x="4100371" y="6165089"/>
                </a:lnTo>
                <a:lnTo>
                  <a:pt x="4109908" y="6170468"/>
                </a:lnTo>
                <a:lnTo>
                  <a:pt x="4119444" y="6170151"/>
                </a:lnTo>
                <a:lnTo>
                  <a:pt x="4128980" y="6163823"/>
                </a:lnTo>
                <a:lnTo>
                  <a:pt x="4137563" y="6166038"/>
                </a:lnTo>
                <a:lnTo>
                  <a:pt x="4135337" y="6172366"/>
                </a:lnTo>
                <a:lnTo>
                  <a:pt x="4137563" y="6180594"/>
                </a:lnTo>
                <a:lnTo>
                  <a:pt x="4142013" y="6188821"/>
                </a:lnTo>
                <a:lnTo>
                  <a:pt x="4149324" y="6191985"/>
                </a:lnTo>
                <a:lnTo>
                  <a:pt x="4156635" y="6184707"/>
                </a:lnTo>
                <a:lnTo>
                  <a:pt x="4163946" y="6181543"/>
                </a:lnTo>
                <a:lnTo>
                  <a:pt x="4175707" y="6184707"/>
                </a:lnTo>
                <a:lnTo>
                  <a:pt x="4179840" y="6177113"/>
                </a:lnTo>
                <a:lnTo>
                  <a:pt x="4181111" y="6169835"/>
                </a:lnTo>
                <a:lnTo>
                  <a:pt x="4185243" y="6167620"/>
                </a:lnTo>
                <a:lnTo>
                  <a:pt x="4184290" y="6176164"/>
                </a:lnTo>
                <a:lnTo>
                  <a:pt x="4189376" y="6184391"/>
                </a:lnTo>
                <a:lnTo>
                  <a:pt x="4188422" y="6188504"/>
                </a:lnTo>
                <a:lnTo>
                  <a:pt x="4186197" y="6195782"/>
                </a:lnTo>
                <a:lnTo>
                  <a:pt x="4179204" y="6206541"/>
                </a:lnTo>
                <a:lnTo>
                  <a:pt x="4170621" y="6210654"/>
                </a:lnTo>
                <a:lnTo>
                  <a:pt x="4164264" y="6205908"/>
                </a:lnTo>
                <a:lnTo>
                  <a:pt x="4152820" y="6212237"/>
                </a:lnTo>
                <a:lnTo>
                  <a:pt x="4144238" y="6213186"/>
                </a:lnTo>
                <a:lnTo>
                  <a:pt x="4128344" y="6207807"/>
                </a:lnTo>
                <a:lnTo>
                  <a:pt x="4114358" y="6212553"/>
                </a:lnTo>
                <a:lnTo>
                  <a:pt x="4103232" y="6208123"/>
                </a:lnTo>
                <a:lnTo>
                  <a:pt x="4085114" y="6208756"/>
                </a:lnTo>
                <a:lnTo>
                  <a:pt x="4074306" y="6218249"/>
                </a:lnTo>
                <a:lnTo>
                  <a:pt x="4066995" y="6221413"/>
                </a:lnTo>
                <a:lnTo>
                  <a:pt x="4051101" y="6221413"/>
                </a:lnTo>
                <a:lnTo>
                  <a:pt x="4045697" y="6224577"/>
                </a:lnTo>
                <a:lnTo>
                  <a:pt x="4041565" y="6222362"/>
                </a:lnTo>
                <a:lnTo>
                  <a:pt x="4045697" y="6211920"/>
                </a:lnTo>
                <a:lnTo>
                  <a:pt x="4037115" y="6202744"/>
                </a:lnTo>
                <a:lnTo>
                  <a:pt x="4024400" y="6194200"/>
                </a:lnTo>
                <a:lnTo>
                  <a:pt x="4014864" y="6197681"/>
                </a:lnTo>
                <a:lnTo>
                  <a:pt x="4003103" y="6194516"/>
                </a:lnTo>
                <a:lnTo>
                  <a:pt x="3992613" y="6191352"/>
                </a:lnTo>
                <a:lnTo>
                  <a:pt x="3979898" y="6192618"/>
                </a:lnTo>
                <a:lnTo>
                  <a:pt x="3970362" y="6184391"/>
                </a:lnTo>
                <a:lnTo>
                  <a:pt x="3954468" y="6179961"/>
                </a:lnTo>
                <a:lnTo>
                  <a:pt x="3944614" y="6184707"/>
                </a:lnTo>
                <a:lnTo>
                  <a:pt x="3933171" y="6188821"/>
                </a:lnTo>
                <a:lnTo>
                  <a:pt x="3925542" y="6178379"/>
                </a:lnTo>
                <a:lnTo>
                  <a:pt x="3923634" y="6167620"/>
                </a:lnTo>
                <a:lnTo>
                  <a:pt x="3924588" y="6157494"/>
                </a:lnTo>
                <a:lnTo>
                  <a:pt x="3919184" y="6148951"/>
                </a:lnTo>
                <a:lnTo>
                  <a:pt x="3919820" y="6142622"/>
                </a:lnTo>
                <a:lnTo>
                  <a:pt x="3917913" y="6136294"/>
                </a:lnTo>
                <a:lnTo>
                  <a:pt x="3925224" y="6139458"/>
                </a:lnTo>
                <a:lnTo>
                  <a:pt x="3932853" y="6150216"/>
                </a:lnTo>
                <a:lnTo>
                  <a:pt x="3938257" y="6154014"/>
                </a:lnTo>
                <a:lnTo>
                  <a:pt x="3943343" y="6148634"/>
                </a:lnTo>
                <a:lnTo>
                  <a:pt x="3934760" y="6140407"/>
                </a:lnTo>
                <a:close/>
                <a:moveTo>
                  <a:pt x="4979304" y="6116626"/>
                </a:moveTo>
                <a:lnTo>
                  <a:pt x="4987888" y="6116626"/>
                </a:lnTo>
                <a:lnTo>
                  <a:pt x="4983755" y="6126107"/>
                </a:lnTo>
                <a:lnTo>
                  <a:pt x="4969765" y="6130216"/>
                </a:lnTo>
                <a:lnTo>
                  <a:pt x="4970719" y="6138748"/>
                </a:lnTo>
                <a:lnTo>
                  <a:pt x="4955140" y="6149177"/>
                </a:lnTo>
                <a:lnTo>
                  <a:pt x="4944648" y="6155498"/>
                </a:lnTo>
                <a:lnTo>
                  <a:pt x="4934155" y="6168139"/>
                </a:lnTo>
                <a:lnTo>
                  <a:pt x="4919530" y="6180148"/>
                </a:lnTo>
                <a:lnTo>
                  <a:pt x="4919848" y="6181412"/>
                </a:lnTo>
                <a:lnTo>
                  <a:pt x="4922709" y="6190577"/>
                </a:lnTo>
                <a:lnTo>
                  <a:pt x="4925889" y="6194370"/>
                </a:lnTo>
                <a:lnTo>
                  <a:pt x="4932248" y="6201954"/>
                </a:lnTo>
                <a:lnTo>
                  <a:pt x="4934473" y="6211435"/>
                </a:lnTo>
                <a:lnTo>
                  <a:pt x="4927161" y="6212699"/>
                </a:lnTo>
                <a:lnTo>
                  <a:pt x="4924935" y="6206379"/>
                </a:lnTo>
                <a:lnTo>
                  <a:pt x="4916351" y="6206379"/>
                </a:lnTo>
                <a:lnTo>
                  <a:pt x="4909356" y="6208275"/>
                </a:lnTo>
                <a:lnTo>
                  <a:pt x="4902997" y="6214596"/>
                </a:lnTo>
                <a:lnTo>
                  <a:pt x="4892187" y="6226289"/>
                </a:lnTo>
                <a:lnTo>
                  <a:pt x="4871202" y="6238298"/>
                </a:lnTo>
                <a:lnTo>
                  <a:pt x="4851172" y="6240510"/>
                </a:lnTo>
                <a:lnTo>
                  <a:pt x="4835274" y="6238614"/>
                </a:lnTo>
                <a:lnTo>
                  <a:pt x="4826690" y="6246199"/>
                </a:lnTo>
                <a:lnTo>
                  <a:pt x="4828916" y="6253151"/>
                </a:lnTo>
                <a:lnTo>
                  <a:pt x="4821285" y="6251255"/>
                </a:lnTo>
                <a:lnTo>
                  <a:pt x="4806341" y="6248095"/>
                </a:lnTo>
                <a:lnTo>
                  <a:pt x="4781224" y="6246515"/>
                </a:lnTo>
                <a:lnTo>
                  <a:pt x="4776773" y="6237982"/>
                </a:lnTo>
                <a:lnTo>
                  <a:pt x="4773593" y="6228501"/>
                </a:lnTo>
                <a:lnTo>
                  <a:pt x="4764055" y="6220284"/>
                </a:lnTo>
                <a:lnTo>
                  <a:pt x="4762783" y="6209855"/>
                </a:lnTo>
                <a:lnTo>
                  <a:pt x="4760875" y="6201322"/>
                </a:lnTo>
                <a:lnTo>
                  <a:pt x="4772321" y="6203535"/>
                </a:lnTo>
                <a:lnTo>
                  <a:pt x="4778998" y="6206695"/>
                </a:lnTo>
                <a:lnTo>
                  <a:pt x="4789172" y="6189629"/>
                </a:lnTo>
                <a:lnTo>
                  <a:pt x="4796803" y="6186469"/>
                </a:lnTo>
                <a:lnTo>
                  <a:pt x="4806023" y="6182993"/>
                </a:lnTo>
                <a:lnTo>
                  <a:pt x="4826372" y="6185205"/>
                </a:lnTo>
                <a:lnTo>
                  <a:pt x="4827008" y="6177620"/>
                </a:lnTo>
                <a:lnTo>
                  <a:pt x="4827008" y="6175724"/>
                </a:lnTo>
                <a:lnTo>
                  <a:pt x="4826054" y="6164031"/>
                </a:lnTo>
                <a:lnTo>
                  <a:pt x="4837500" y="6164979"/>
                </a:lnTo>
                <a:lnTo>
                  <a:pt x="4845131" y="6171299"/>
                </a:lnTo>
                <a:lnTo>
                  <a:pt x="4864207" y="6173196"/>
                </a:lnTo>
                <a:lnTo>
                  <a:pt x="4882330" y="6165927"/>
                </a:lnTo>
                <a:lnTo>
                  <a:pt x="4914761" y="6154866"/>
                </a:lnTo>
                <a:lnTo>
                  <a:pt x="4939243" y="6145385"/>
                </a:lnTo>
                <a:lnTo>
                  <a:pt x="4957048" y="6130532"/>
                </a:lnTo>
                <a:lnTo>
                  <a:pt x="4970719" y="6126107"/>
                </a:lnTo>
                <a:close/>
                <a:moveTo>
                  <a:pt x="4269809" y="6099164"/>
                </a:moveTo>
                <a:lnTo>
                  <a:pt x="4278081" y="6107690"/>
                </a:lnTo>
                <a:lnTo>
                  <a:pt x="4273179" y="6110848"/>
                </a:lnTo>
                <a:lnTo>
                  <a:pt x="4273179" y="6119059"/>
                </a:lnTo>
                <a:lnTo>
                  <a:pt x="4271341" y="6131691"/>
                </a:lnTo>
                <a:lnTo>
                  <a:pt x="4281451" y="6138955"/>
                </a:lnTo>
                <a:lnTo>
                  <a:pt x="4275630" y="6154744"/>
                </a:lnTo>
                <a:lnTo>
                  <a:pt x="4266439" y="6157902"/>
                </a:lnTo>
                <a:lnTo>
                  <a:pt x="4265520" y="6154744"/>
                </a:lnTo>
                <a:lnTo>
                  <a:pt x="4271341" y="6143376"/>
                </a:lnTo>
                <a:lnTo>
                  <a:pt x="4263988" y="6135797"/>
                </a:lnTo>
                <a:lnTo>
                  <a:pt x="4265213" y="6129481"/>
                </a:lnTo>
                <a:lnTo>
                  <a:pt x="4267051" y="6122533"/>
                </a:lnTo>
                <a:lnTo>
                  <a:pt x="4267051" y="6114954"/>
                </a:lnTo>
                <a:lnTo>
                  <a:pt x="4271953" y="6107690"/>
                </a:lnTo>
                <a:close/>
                <a:moveTo>
                  <a:pt x="3049239" y="6092814"/>
                </a:moveTo>
                <a:lnTo>
                  <a:pt x="3061023" y="6092814"/>
                </a:lnTo>
                <a:lnTo>
                  <a:pt x="3070188" y="6099703"/>
                </a:lnTo>
                <a:lnTo>
                  <a:pt x="3064623" y="6107790"/>
                </a:lnTo>
                <a:lnTo>
                  <a:pt x="3052513" y="6108689"/>
                </a:lnTo>
                <a:lnTo>
                  <a:pt x="3048257" y="6107790"/>
                </a:lnTo>
                <a:lnTo>
                  <a:pt x="3038438" y="6097007"/>
                </a:lnTo>
                <a:close/>
                <a:moveTo>
                  <a:pt x="3038243" y="6081701"/>
                </a:moveTo>
                <a:lnTo>
                  <a:pt x="3041613" y="6088628"/>
                </a:lnTo>
                <a:lnTo>
                  <a:pt x="3032422" y="6094401"/>
                </a:lnTo>
                <a:lnTo>
                  <a:pt x="3024150" y="6082855"/>
                </a:lnTo>
                <a:close/>
                <a:moveTo>
                  <a:pt x="3863987" y="6053126"/>
                </a:moveTo>
                <a:lnTo>
                  <a:pt x="3875919" y="6056271"/>
                </a:lnTo>
                <a:lnTo>
                  <a:pt x="3881401" y="6066964"/>
                </a:lnTo>
                <a:lnTo>
                  <a:pt x="3875919" y="6067908"/>
                </a:lnTo>
                <a:lnTo>
                  <a:pt x="3880111" y="6079230"/>
                </a:lnTo>
                <a:lnTo>
                  <a:pt x="3876886" y="6086464"/>
                </a:lnTo>
                <a:lnTo>
                  <a:pt x="3865277" y="6084891"/>
                </a:lnTo>
                <a:lnTo>
                  <a:pt x="3860763" y="6066021"/>
                </a:lnTo>
                <a:close/>
                <a:moveTo>
                  <a:pt x="4100970" y="6043601"/>
                </a:moveTo>
                <a:lnTo>
                  <a:pt x="4111588" y="6057374"/>
                </a:lnTo>
                <a:lnTo>
                  <a:pt x="4101282" y="6065826"/>
                </a:lnTo>
                <a:lnTo>
                  <a:pt x="4103156" y="6054244"/>
                </a:lnTo>
                <a:lnTo>
                  <a:pt x="4098784" y="6049861"/>
                </a:lnTo>
                <a:lnTo>
                  <a:pt x="4092850" y="6051113"/>
                </a:lnTo>
                <a:lnTo>
                  <a:pt x="4092538" y="6046105"/>
                </a:lnTo>
                <a:close/>
                <a:moveTo>
                  <a:pt x="4379876" y="6040426"/>
                </a:moveTo>
                <a:lnTo>
                  <a:pt x="4379876" y="6051117"/>
                </a:lnTo>
                <a:lnTo>
                  <a:pt x="4366858" y="6060550"/>
                </a:lnTo>
                <a:lnTo>
                  <a:pt x="4364318" y="6075014"/>
                </a:lnTo>
                <a:lnTo>
                  <a:pt x="4352888" y="6098282"/>
                </a:lnTo>
                <a:lnTo>
                  <a:pt x="4333838" y="6105514"/>
                </a:lnTo>
                <a:lnTo>
                  <a:pt x="4335425" y="6088849"/>
                </a:lnTo>
                <a:lnTo>
                  <a:pt x="4324313" y="6089163"/>
                </a:lnTo>
                <a:lnTo>
                  <a:pt x="4328123" y="6083818"/>
                </a:lnTo>
                <a:lnTo>
                  <a:pt x="4333520" y="6070297"/>
                </a:lnTo>
                <a:lnTo>
                  <a:pt x="4345903" y="6053318"/>
                </a:lnTo>
                <a:lnTo>
                  <a:pt x="4360508" y="6048287"/>
                </a:lnTo>
                <a:close/>
                <a:moveTo>
                  <a:pt x="4333108" y="6021376"/>
                </a:moveTo>
                <a:lnTo>
                  <a:pt x="4337013" y="6023281"/>
                </a:lnTo>
                <a:lnTo>
                  <a:pt x="4334610" y="6030266"/>
                </a:lnTo>
                <a:lnTo>
                  <a:pt x="4325900" y="6030901"/>
                </a:lnTo>
                <a:close/>
                <a:moveTo>
                  <a:pt x="4191713" y="6019789"/>
                </a:moveTo>
                <a:lnTo>
                  <a:pt x="4195726" y="6021376"/>
                </a:lnTo>
                <a:lnTo>
                  <a:pt x="4187700" y="6034077"/>
                </a:lnTo>
                <a:lnTo>
                  <a:pt x="4184613" y="6029314"/>
                </a:lnTo>
                <a:close/>
                <a:moveTo>
                  <a:pt x="3752636" y="6002326"/>
                </a:moveTo>
                <a:lnTo>
                  <a:pt x="3754400" y="6015026"/>
                </a:lnTo>
                <a:lnTo>
                  <a:pt x="3748050" y="6006165"/>
                </a:lnTo>
                <a:close/>
                <a:moveTo>
                  <a:pt x="4012798" y="5995976"/>
                </a:moveTo>
                <a:lnTo>
                  <a:pt x="4024276" y="6005183"/>
                </a:lnTo>
                <a:lnTo>
                  <a:pt x="4014970" y="6022011"/>
                </a:lnTo>
                <a:lnTo>
                  <a:pt x="4008145" y="6026139"/>
                </a:lnTo>
                <a:lnTo>
                  <a:pt x="4001941" y="6024234"/>
                </a:lnTo>
                <a:lnTo>
                  <a:pt x="3997288" y="6018201"/>
                </a:lnTo>
                <a:lnTo>
                  <a:pt x="4005663" y="6015661"/>
                </a:lnTo>
                <a:lnTo>
                  <a:pt x="3998218" y="6010581"/>
                </a:lnTo>
                <a:lnTo>
                  <a:pt x="4001320" y="6007406"/>
                </a:lnTo>
                <a:lnTo>
                  <a:pt x="4011867" y="6008358"/>
                </a:lnTo>
                <a:lnTo>
                  <a:pt x="4015900" y="6008358"/>
                </a:lnTo>
                <a:lnTo>
                  <a:pt x="4011867" y="6001056"/>
                </a:lnTo>
                <a:close/>
                <a:moveTo>
                  <a:pt x="4097132" y="5994389"/>
                </a:moveTo>
                <a:lnTo>
                  <a:pt x="4100476" y="6005330"/>
                </a:lnTo>
                <a:lnTo>
                  <a:pt x="4097740" y="6018202"/>
                </a:lnTo>
                <a:lnTo>
                  <a:pt x="4086188" y="6005652"/>
                </a:lnTo>
                <a:lnTo>
                  <a:pt x="4086188" y="5997929"/>
                </a:lnTo>
                <a:close/>
                <a:moveTo>
                  <a:pt x="4278593" y="5988039"/>
                </a:moveTo>
                <a:lnTo>
                  <a:pt x="4284943" y="5988039"/>
                </a:lnTo>
                <a:lnTo>
                  <a:pt x="4292563" y="5991214"/>
                </a:lnTo>
                <a:lnTo>
                  <a:pt x="4286213" y="5994389"/>
                </a:lnTo>
                <a:lnTo>
                  <a:pt x="4282085" y="5999786"/>
                </a:lnTo>
                <a:lnTo>
                  <a:pt x="4270655" y="5997564"/>
                </a:lnTo>
                <a:lnTo>
                  <a:pt x="4256685" y="6003914"/>
                </a:lnTo>
                <a:lnTo>
                  <a:pt x="4258908" y="6019789"/>
                </a:lnTo>
                <a:lnTo>
                  <a:pt x="4251288" y="6013439"/>
                </a:lnTo>
                <a:lnTo>
                  <a:pt x="4253510" y="6000739"/>
                </a:lnTo>
                <a:lnTo>
                  <a:pt x="4262718" y="5989309"/>
                </a:lnTo>
                <a:close/>
                <a:moveTo>
                  <a:pt x="4044769" y="5988039"/>
                </a:moveTo>
                <a:lnTo>
                  <a:pt x="4050157" y="5994389"/>
                </a:lnTo>
                <a:lnTo>
                  <a:pt x="4052851" y="6001691"/>
                </a:lnTo>
                <a:lnTo>
                  <a:pt x="4042748" y="6007089"/>
                </a:lnTo>
                <a:lnTo>
                  <a:pt x="4041738" y="6002009"/>
                </a:lnTo>
                <a:close/>
                <a:moveTo>
                  <a:pt x="2784354" y="5988039"/>
                </a:moveTo>
                <a:lnTo>
                  <a:pt x="2798725" y="5999034"/>
                </a:lnTo>
                <a:lnTo>
                  <a:pt x="2788699" y="6005502"/>
                </a:lnTo>
                <a:lnTo>
                  <a:pt x="2779675" y="5992566"/>
                </a:lnTo>
                <a:close/>
                <a:moveTo>
                  <a:pt x="4162388" y="5973751"/>
                </a:moveTo>
                <a:lnTo>
                  <a:pt x="4157943" y="5978006"/>
                </a:lnTo>
                <a:lnTo>
                  <a:pt x="4156038" y="5991099"/>
                </a:lnTo>
                <a:lnTo>
                  <a:pt x="4147783" y="6000918"/>
                </a:lnTo>
                <a:lnTo>
                  <a:pt x="4133813" y="6005501"/>
                </a:lnTo>
                <a:lnTo>
                  <a:pt x="4136035" y="5994372"/>
                </a:lnTo>
                <a:lnTo>
                  <a:pt x="4150640" y="5986844"/>
                </a:lnTo>
                <a:cubicBezTo>
                  <a:pt x="4150958" y="5982807"/>
                  <a:pt x="4151275" y="5978770"/>
                  <a:pt x="4151593" y="5974733"/>
                </a:cubicBezTo>
                <a:close/>
                <a:moveTo>
                  <a:pt x="4248322" y="5964226"/>
                </a:moveTo>
                <a:lnTo>
                  <a:pt x="4257308" y="5967568"/>
                </a:lnTo>
                <a:lnTo>
                  <a:pt x="4262400" y="5977594"/>
                </a:lnTo>
                <a:lnTo>
                  <a:pt x="4250419" y="5983276"/>
                </a:lnTo>
                <a:lnTo>
                  <a:pt x="4248322" y="5979934"/>
                </a:lnTo>
                <a:lnTo>
                  <a:pt x="4252515" y="5971913"/>
                </a:lnTo>
                <a:lnTo>
                  <a:pt x="4246525" y="5970910"/>
                </a:lnTo>
                <a:close/>
                <a:moveTo>
                  <a:pt x="4031293" y="5961051"/>
                </a:moveTo>
                <a:lnTo>
                  <a:pt x="4036975" y="5972352"/>
                </a:lnTo>
                <a:lnTo>
                  <a:pt x="4031293" y="5980101"/>
                </a:lnTo>
                <a:lnTo>
                  <a:pt x="4020264" y="5978163"/>
                </a:lnTo>
                <a:lnTo>
                  <a:pt x="4017925" y="5969446"/>
                </a:lnTo>
                <a:lnTo>
                  <a:pt x="4020264" y="5964280"/>
                </a:lnTo>
                <a:close/>
                <a:moveTo>
                  <a:pt x="4088954" y="5956289"/>
                </a:moveTo>
                <a:lnTo>
                  <a:pt x="4090951" y="5968530"/>
                </a:lnTo>
                <a:lnTo>
                  <a:pt x="4086956" y="5976792"/>
                </a:lnTo>
                <a:lnTo>
                  <a:pt x="4079300" y="5981689"/>
                </a:lnTo>
                <a:lnTo>
                  <a:pt x="4070313" y="5972814"/>
                </a:lnTo>
                <a:lnTo>
                  <a:pt x="4074307" y="5961797"/>
                </a:lnTo>
                <a:close/>
                <a:moveTo>
                  <a:pt x="4116516" y="5949939"/>
                </a:moveTo>
                <a:lnTo>
                  <a:pt x="4121773" y="5953928"/>
                </a:lnTo>
                <a:cubicBezTo>
                  <a:pt x="4122082" y="5958939"/>
                  <a:pt x="4122392" y="5963951"/>
                  <a:pt x="4122701" y="5968962"/>
                </a:cubicBezTo>
                <a:lnTo>
                  <a:pt x="4112804" y="5983383"/>
                </a:lnTo>
                <a:lnTo>
                  <a:pt x="4107547" y="5986452"/>
                </a:lnTo>
                <a:lnTo>
                  <a:pt x="4098888" y="5969269"/>
                </a:lnTo>
                <a:lnTo>
                  <a:pt x="4104145" y="5953928"/>
                </a:lnTo>
                <a:close/>
                <a:moveTo>
                  <a:pt x="3879813" y="5943589"/>
                </a:moveTo>
                <a:lnTo>
                  <a:pt x="3887751" y="5947117"/>
                </a:lnTo>
                <a:lnTo>
                  <a:pt x="3881136" y="5953114"/>
                </a:lnTo>
                <a:close/>
                <a:moveTo>
                  <a:pt x="4230772" y="5937239"/>
                </a:moveTo>
                <a:lnTo>
                  <a:pt x="4237000" y="5943884"/>
                </a:lnTo>
                <a:lnTo>
                  <a:pt x="4235901" y="5950530"/>
                </a:lnTo>
                <a:lnTo>
                  <a:pt x="4228574" y="5951527"/>
                </a:lnTo>
                <a:lnTo>
                  <a:pt x="4227475" y="5946210"/>
                </a:lnTo>
                <a:close/>
                <a:moveTo>
                  <a:pt x="4015702" y="5929301"/>
                </a:moveTo>
                <a:lnTo>
                  <a:pt x="4021100" y="5932476"/>
                </a:lnTo>
                <a:cubicBezTo>
                  <a:pt x="4020782" y="5935651"/>
                  <a:pt x="4020465" y="5938826"/>
                  <a:pt x="4020147" y="5942001"/>
                </a:cubicBezTo>
                <a:lnTo>
                  <a:pt x="4015067" y="5948351"/>
                </a:lnTo>
                <a:lnTo>
                  <a:pt x="4011575" y="5945176"/>
                </a:lnTo>
                <a:lnTo>
                  <a:pt x="4011575" y="5932476"/>
                </a:lnTo>
                <a:close/>
                <a:moveTo>
                  <a:pt x="3920838" y="5926126"/>
                </a:moveTo>
                <a:lnTo>
                  <a:pt x="3922676" y="5931232"/>
                </a:lnTo>
                <a:lnTo>
                  <a:pt x="3912566" y="5937239"/>
                </a:lnTo>
                <a:lnTo>
                  <a:pt x="3905213" y="5935437"/>
                </a:lnTo>
                <a:lnTo>
                  <a:pt x="3909502" y="5932433"/>
                </a:lnTo>
                <a:close/>
                <a:moveTo>
                  <a:pt x="4101110" y="5921364"/>
                </a:moveTo>
                <a:lnTo>
                  <a:pt x="4111588" y="5922290"/>
                </a:lnTo>
                <a:lnTo>
                  <a:pt x="4111588" y="5927229"/>
                </a:lnTo>
                <a:lnTo>
                  <a:pt x="4102063" y="5932477"/>
                </a:lnTo>
                <a:lnTo>
                  <a:pt x="4092538" y="5930625"/>
                </a:lnTo>
                <a:close/>
                <a:moveTo>
                  <a:pt x="4052850" y="5919776"/>
                </a:moveTo>
                <a:lnTo>
                  <a:pt x="4063963" y="5927797"/>
                </a:lnTo>
                <a:lnTo>
                  <a:pt x="4054952" y="5938826"/>
                </a:lnTo>
                <a:lnTo>
                  <a:pt x="4052850" y="5932142"/>
                </a:lnTo>
                <a:close/>
                <a:moveTo>
                  <a:pt x="4071020" y="5907076"/>
                </a:moveTo>
                <a:lnTo>
                  <a:pt x="4081640" y="5907076"/>
                </a:lnTo>
                <a:lnTo>
                  <a:pt x="4089363" y="5911287"/>
                </a:lnTo>
                <a:lnTo>
                  <a:pt x="4088397" y="5919711"/>
                </a:lnTo>
                <a:lnTo>
                  <a:pt x="4079709" y="5922951"/>
                </a:lnTo>
                <a:lnTo>
                  <a:pt x="4065550" y="5910316"/>
                </a:lnTo>
                <a:close/>
                <a:moveTo>
                  <a:pt x="4007267" y="5895964"/>
                </a:moveTo>
                <a:lnTo>
                  <a:pt x="4014411" y="5903050"/>
                </a:lnTo>
                <a:cubicBezTo>
                  <a:pt x="4014524" y="5905519"/>
                  <a:pt x="4014638" y="5907989"/>
                  <a:pt x="4014751" y="5910458"/>
                </a:cubicBezTo>
                <a:lnTo>
                  <a:pt x="4005566" y="5918189"/>
                </a:lnTo>
                <a:lnTo>
                  <a:pt x="4005566" y="5907559"/>
                </a:lnTo>
                <a:lnTo>
                  <a:pt x="4000463" y="5900151"/>
                </a:lnTo>
                <a:close/>
                <a:moveTo>
                  <a:pt x="4201841" y="5892789"/>
                </a:moveTo>
                <a:lnTo>
                  <a:pt x="4210013" y="5899073"/>
                </a:lnTo>
                <a:lnTo>
                  <a:pt x="4198900" y="5900727"/>
                </a:lnTo>
                <a:close/>
                <a:moveTo>
                  <a:pt x="4190963" y="5889614"/>
                </a:moveTo>
                <a:lnTo>
                  <a:pt x="4183660" y="5905999"/>
                </a:lnTo>
                <a:lnTo>
                  <a:pt x="4173818" y="5905999"/>
                </a:lnTo>
                <a:lnTo>
                  <a:pt x="4159213" y="5916602"/>
                </a:lnTo>
                <a:lnTo>
                  <a:pt x="4163340" y="5901823"/>
                </a:lnTo>
                <a:lnTo>
                  <a:pt x="4173818" y="5899574"/>
                </a:lnTo>
                <a:close/>
                <a:moveTo>
                  <a:pt x="3983882" y="5889614"/>
                </a:moveTo>
                <a:lnTo>
                  <a:pt x="3990938" y="5892617"/>
                </a:lnTo>
                <a:lnTo>
                  <a:pt x="3980707" y="5900727"/>
                </a:lnTo>
                <a:lnTo>
                  <a:pt x="3978238" y="5897723"/>
                </a:lnTo>
                <a:close/>
                <a:moveTo>
                  <a:pt x="4234460" y="5870564"/>
                </a:moveTo>
                <a:lnTo>
                  <a:pt x="4239858" y="5870564"/>
                </a:lnTo>
                <a:lnTo>
                  <a:pt x="4244938" y="5873567"/>
                </a:lnTo>
                <a:lnTo>
                  <a:pt x="4253510" y="5873567"/>
                </a:lnTo>
                <a:lnTo>
                  <a:pt x="4254463" y="5881676"/>
                </a:lnTo>
                <a:lnTo>
                  <a:pt x="4238588" y="5880775"/>
                </a:lnTo>
                <a:lnTo>
                  <a:pt x="4239858" y="5888584"/>
                </a:lnTo>
                <a:lnTo>
                  <a:pt x="4232238" y="5892789"/>
                </a:lnTo>
                <a:lnTo>
                  <a:pt x="4225888" y="5886782"/>
                </a:lnTo>
                <a:lnTo>
                  <a:pt x="4213188" y="5887082"/>
                </a:lnTo>
                <a:lnTo>
                  <a:pt x="4218585" y="5875069"/>
                </a:lnTo>
                <a:close/>
                <a:moveTo>
                  <a:pt x="3641967" y="5862626"/>
                </a:moveTo>
                <a:lnTo>
                  <a:pt x="3650372" y="5864489"/>
                </a:lnTo>
                <a:lnTo>
                  <a:pt x="3649127" y="5869770"/>
                </a:lnTo>
                <a:lnTo>
                  <a:pt x="3663757" y="5872565"/>
                </a:lnTo>
                <a:lnTo>
                  <a:pt x="3671850" y="5887784"/>
                </a:lnTo>
                <a:lnTo>
                  <a:pt x="3659399" y="5883746"/>
                </a:lnTo>
                <a:lnTo>
                  <a:pt x="3656597" y="5891201"/>
                </a:lnTo>
                <a:lnTo>
                  <a:pt x="3647570" y="5884989"/>
                </a:lnTo>
                <a:lnTo>
                  <a:pt x="3640100" y="5873497"/>
                </a:lnTo>
                <a:close/>
                <a:moveTo>
                  <a:pt x="4038979" y="5856276"/>
                </a:moveTo>
                <a:lnTo>
                  <a:pt x="4043930" y="5866368"/>
                </a:lnTo>
                <a:lnTo>
                  <a:pt x="4048262" y="5865422"/>
                </a:lnTo>
                <a:lnTo>
                  <a:pt x="4057545" y="5871730"/>
                </a:lnTo>
                <a:lnTo>
                  <a:pt x="4057545" y="5878038"/>
                </a:lnTo>
                <a:lnTo>
                  <a:pt x="4063734" y="5884346"/>
                </a:lnTo>
                <a:lnTo>
                  <a:pt x="4064972" y="5897593"/>
                </a:lnTo>
                <a:lnTo>
                  <a:pt x="4067138" y="5902955"/>
                </a:lnTo>
                <a:lnTo>
                  <a:pt x="4060949" y="5903901"/>
                </a:lnTo>
                <a:lnTo>
                  <a:pt x="4049500" y="5894754"/>
                </a:lnTo>
                <a:lnTo>
                  <a:pt x="4049500" y="5884346"/>
                </a:lnTo>
                <a:lnTo>
                  <a:pt x="4038051" y="5879931"/>
                </a:lnTo>
                <a:lnTo>
                  <a:pt x="4030625" y="5872046"/>
                </a:lnTo>
                <a:lnTo>
                  <a:pt x="4033719" y="5860376"/>
                </a:lnTo>
                <a:close/>
                <a:moveTo>
                  <a:pt x="3149881" y="5826114"/>
                </a:moveTo>
                <a:lnTo>
                  <a:pt x="3157501" y="5826114"/>
                </a:lnTo>
                <a:lnTo>
                  <a:pt x="3153373" y="5832443"/>
                </a:lnTo>
                <a:lnTo>
                  <a:pt x="3156548" y="5844152"/>
                </a:lnTo>
                <a:lnTo>
                  <a:pt x="3139721" y="5873583"/>
                </a:lnTo>
                <a:lnTo>
                  <a:pt x="3130831" y="5891938"/>
                </a:lnTo>
                <a:lnTo>
                  <a:pt x="3124798" y="5905229"/>
                </a:lnTo>
                <a:lnTo>
                  <a:pt x="3122893" y="5909976"/>
                </a:lnTo>
                <a:lnTo>
                  <a:pt x="3121941" y="5912508"/>
                </a:lnTo>
                <a:lnTo>
                  <a:pt x="3123528" y="5936876"/>
                </a:lnTo>
                <a:lnTo>
                  <a:pt x="3137181" y="5954597"/>
                </a:lnTo>
                <a:lnTo>
                  <a:pt x="3133371" y="5977699"/>
                </a:lnTo>
                <a:lnTo>
                  <a:pt x="3117813" y="5997953"/>
                </a:lnTo>
                <a:lnTo>
                  <a:pt x="3124163" y="6015358"/>
                </a:lnTo>
                <a:lnTo>
                  <a:pt x="3115591" y="6019789"/>
                </a:lnTo>
                <a:lnTo>
                  <a:pt x="3102891" y="6012510"/>
                </a:lnTo>
                <a:lnTo>
                  <a:pt x="3079713" y="6004282"/>
                </a:lnTo>
                <a:lnTo>
                  <a:pt x="3056218" y="5995105"/>
                </a:lnTo>
                <a:lnTo>
                  <a:pt x="3026691" y="5965990"/>
                </a:lnTo>
                <a:lnTo>
                  <a:pt x="2989543" y="5965357"/>
                </a:lnTo>
                <a:lnTo>
                  <a:pt x="2947633" y="5933078"/>
                </a:lnTo>
                <a:lnTo>
                  <a:pt x="2912708" y="5916622"/>
                </a:lnTo>
                <a:lnTo>
                  <a:pt x="2905088" y="5909343"/>
                </a:lnTo>
                <a:lnTo>
                  <a:pt x="2869210" y="5903331"/>
                </a:lnTo>
                <a:lnTo>
                  <a:pt x="2860638" y="5874216"/>
                </a:lnTo>
                <a:lnTo>
                  <a:pt x="2873973" y="5853962"/>
                </a:lnTo>
                <a:lnTo>
                  <a:pt x="2885720" y="5848583"/>
                </a:lnTo>
                <a:cubicBezTo>
                  <a:pt x="2885614" y="5845102"/>
                  <a:pt x="2885509" y="5841620"/>
                  <a:pt x="2885403" y="5838139"/>
                </a:cubicBezTo>
                <a:lnTo>
                  <a:pt x="2894928" y="5839722"/>
                </a:lnTo>
                <a:lnTo>
                  <a:pt x="2898420" y="5846367"/>
                </a:lnTo>
                <a:lnTo>
                  <a:pt x="2907945" y="5857760"/>
                </a:lnTo>
                <a:lnTo>
                  <a:pt x="2917470" y="5854595"/>
                </a:lnTo>
                <a:lnTo>
                  <a:pt x="2933028" y="5839722"/>
                </a:lnTo>
                <a:lnTo>
                  <a:pt x="2946046" y="5847000"/>
                </a:lnTo>
                <a:lnTo>
                  <a:pt x="2958746" y="5847950"/>
                </a:lnTo>
                <a:lnTo>
                  <a:pt x="2968271" y="5862507"/>
                </a:lnTo>
                <a:lnTo>
                  <a:pt x="2990496" y="5860292"/>
                </a:lnTo>
                <a:lnTo>
                  <a:pt x="3014943" y="5851431"/>
                </a:lnTo>
                <a:lnTo>
                  <a:pt x="3037168" y="5857444"/>
                </a:lnTo>
                <a:lnTo>
                  <a:pt x="3064473" y="5851114"/>
                </a:lnTo>
                <a:lnTo>
                  <a:pt x="3086698" y="5839405"/>
                </a:lnTo>
                <a:lnTo>
                  <a:pt x="3113368" y="5842253"/>
                </a:lnTo>
                <a:lnTo>
                  <a:pt x="3123528" y="5834975"/>
                </a:lnTo>
                <a:lnTo>
                  <a:pt x="3141626" y="5833392"/>
                </a:lnTo>
                <a:close/>
                <a:moveTo>
                  <a:pt x="3635338" y="5800714"/>
                </a:moveTo>
                <a:lnTo>
                  <a:pt x="3644716" y="5802964"/>
                </a:lnTo>
                <a:lnTo>
                  <a:pt x="3643422" y="5813575"/>
                </a:lnTo>
                <a:lnTo>
                  <a:pt x="3652801" y="5819040"/>
                </a:lnTo>
                <a:lnTo>
                  <a:pt x="3652477" y="5826114"/>
                </a:lnTo>
                <a:lnTo>
                  <a:pt x="3643422" y="5820648"/>
                </a:lnTo>
                <a:lnTo>
                  <a:pt x="3636308" y="5816468"/>
                </a:lnTo>
                <a:cubicBezTo>
                  <a:pt x="3635985" y="5811217"/>
                  <a:pt x="3635661" y="5805965"/>
                  <a:pt x="3635338" y="5800714"/>
                </a:cubicBezTo>
                <a:close/>
                <a:moveTo>
                  <a:pt x="3630817" y="5799126"/>
                </a:moveTo>
                <a:lnTo>
                  <a:pt x="3632059" y="5810705"/>
                </a:lnTo>
                <a:cubicBezTo>
                  <a:pt x="3632163" y="5813600"/>
                  <a:pt x="3632266" y="5816495"/>
                  <a:pt x="3632370" y="5819390"/>
                </a:cubicBezTo>
                <a:lnTo>
                  <a:pt x="3635787" y="5830004"/>
                </a:lnTo>
                <a:lnTo>
                  <a:pt x="3639514" y="5825180"/>
                </a:lnTo>
                <a:lnTo>
                  <a:pt x="3655976" y="5833221"/>
                </a:lnTo>
                <a:lnTo>
                  <a:pt x="3655355" y="5847052"/>
                </a:lnTo>
                <a:lnTo>
                  <a:pt x="3644794" y="5844801"/>
                </a:lnTo>
                <a:lnTo>
                  <a:pt x="3642309" y="5848339"/>
                </a:lnTo>
                <a:lnTo>
                  <a:pt x="3630506" y="5843514"/>
                </a:lnTo>
                <a:lnTo>
                  <a:pt x="3629575" y="5835794"/>
                </a:lnTo>
                <a:lnTo>
                  <a:pt x="3624294" y="5825823"/>
                </a:lnTo>
                <a:lnTo>
                  <a:pt x="3622741" y="5836438"/>
                </a:lnTo>
                <a:lnTo>
                  <a:pt x="3613113" y="5827110"/>
                </a:lnTo>
                <a:lnTo>
                  <a:pt x="3616840" y="5811349"/>
                </a:lnTo>
                <a:lnTo>
                  <a:pt x="3624294" y="5817782"/>
                </a:lnTo>
                <a:close/>
                <a:moveTo>
                  <a:pt x="3095553" y="5791189"/>
                </a:moveTo>
                <a:lnTo>
                  <a:pt x="3106700" y="5794813"/>
                </a:lnTo>
                <a:lnTo>
                  <a:pt x="3099944" y="5808652"/>
                </a:lnTo>
                <a:lnTo>
                  <a:pt x="3090825" y="5795472"/>
                </a:lnTo>
                <a:close/>
                <a:moveTo>
                  <a:pt x="4154133" y="5781664"/>
                </a:moveTo>
                <a:lnTo>
                  <a:pt x="4166833" y="5782604"/>
                </a:lnTo>
                <a:lnTo>
                  <a:pt x="4171913" y="5800150"/>
                </a:lnTo>
                <a:lnTo>
                  <a:pt x="4173501" y="5810489"/>
                </a:lnTo>
                <a:lnTo>
                  <a:pt x="4166198" y="5815816"/>
                </a:lnTo>
                <a:lnTo>
                  <a:pt x="4161753" y="5829289"/>
                </a:lnTo>
                <a:lnTo>
                  <a:pt x="4149053" y="5818009"/>
                </a:lnTo>
                <a:lnTo>
                  <a:pt x="4157625" y="5803596"/>
                </a:lnTo>
                <a:lnTo>
                  <a:pt x="4143338" y="5794197"/>
                </a:lnTo>
                <a:lnTo>
                  <a:pt x="4144608" y="5783544"/>
                </a:lnTo>
                <a:close/>
                <a:moveTo>
                  <a:pt x="3652252" y="5780076"/>
                </a:moveTo>
                <a:lnTo>
                  <a:pt x="3658821" y="5780076"/>
                </a:lnTo>
                <a:lnTo>
                  <a:pt x="3654223" y="5787061"/>
                </a:lnTo>
                <a:lnTo>
                  <a:pt x="3659150" y="5794364"/>
                </a:lnTo>
                <a:lnTo>
                  <a:pt x="3649625" y="5789919"/>
                </a:lnTo>
                <a:close/>
                <a:moveTo>
                  <a:pt x="1810406" y="5757851"/>
                </a:moveTo>
                <a:lnTo>
                  <a:pt x="1816824" y="5766824"/>
                </a:lnTo>
                <a:lnTo>
                  <a:pt x="1832868" y="5767422"/>
                </a:lnTo>
                <a:lnTo>
                  <a:pt x="1835114" y="5778489"/>
                </a:lnTo>
                <a:lnTo>
                  <a:pt x="1829659" y="5772507"/>
                </a:lnTo>
                <a:lnTo>
                  <a:pt x="1816824" y="5771909"/>
                </a:lnTo>
                <a:lnTo>
                  <a:pt x="1809444" y="5775797"/>
                </a:lnTo>
                <a:lnTo>
                  <a:pt x="1804951" y="5768918"/>
                </a:lnTo>
                <a:close/>
                <a:moveTo>
                  <a:pt x="3645223" y="5754676"/>
                </a:moveTo>
                <a:lnTo>
                  <a:pt x="3645223" y="5762230"/>
                </a:lnTo>
                <a:lnTo>
                  <a:pt x="3648038" y="5769470"/>
                </a:lnTo>
                <a:lnTo>
                  <a:pt x="3646162" y="5785838"/>
                </a:lnTo>
                <a:lnTo>
                  <a:pt x="3640533" y="5785838"/>
                </a:lnTo>
                <a:lnTo>
                  <a:pt x="3639595" y="5781746"/>
                </a:lnTo>
                <a:lnTo>
                  <a:pt x="3630839" y="5791189"/>
                </a:lnTo>
                <a:lnTo>
                  <a:pt x="3627400" y="5788356"/>
                </a:lnTo>
                <a:cubicBezTo>
                  <a:pt x="3627608" y="5785523"/>
                  <a:pt x="3627817" y="5782690"/>
                  <a:pt x="3628025" y="5779857"/>
                </a:cubicBezTo>
                <a:lnTo>
                  <a:pt x="3632716" y="5772303"/>
                </a:lnTo>
                <a:lnTo>
                  <a:pt x="3633966" y="5761601"/>
                </a:lnTo>
                <a:close/>
                <a:moveTo>
                  <a:pt x="4003575" y="5735626"/>
                </a:moveTo>
                <a:lnTo>
                  <a:pt x="4014159" y="5735626"/>
                </a:lnTo>
                <a:lnTo>
                  <a:pt x="4019139" y="5746117"/>
                </a:lnTo>
                <a:lnTo>
                  <a:pt x="4029723" y="5752674"/>
                </a:lnTo>
                <a:lnTo>
                  <a:pt x="4032213" y="5759232"/>
                </a:lnTo>
                <a:lnTo>
                  <a:pt x="4021629" y="5765789"/>
                </a:lnTo>
                <a:lnTo>
                  <a:pt x="4014470" y="5761527"/>
                </a:lnTo>
                <a:lnTo>
                  <a:pt x="4017583" y="5753986"/>
                </a:lnTo>
                <a:lnTo>
                  <a:pt x="4002953" y="5749724"/>
                </a:lnTo>
                <a:lnTo>
                  <a:pt x="4000463" y="5742183"/>
                </a:lnTo>
                <a:close/>
                <a:moveTo>
                  <a:pt x="3888209" y="5732451"/>
                </a:moveTo>
                <a:lnTo>
                  <a:pt x="3904177" y="5735657"/>
                </a:lnTo>
                <a:lnTo>
                  <a:pt x="3915036" y="5750404"/>
                </a:lnTo>
                <a:lnTo>
                  <a:pt x="3923658" y="5764189"/>
                </a:lnTo>
                <a:lnTo>
                  <a:pt x="3940904" y="5769319"/>
                </a:lnTo>
                <a:lnTo>
                  <a:pt x="3947291" y="5776692"/>
                </a:lnTo>
                <a:lnTo>
                  <a:pt x="3975714" y="5776372"/>
                </a:lnTo>
                <a:lnTo>
                  <a:pt x="3978269" y="5781822"/>
                </a:lnTo>
                <a:lnTo>
                  <a:pt x="3978269" y="5793684"/>
                </a:lnTo>
                <a:lnTo>
                  <a:pt x="3983698" y="5799454"/>
                </a:lnTo>
                <a:lnTo>
                  <a:pt x="3981463" y="5809393"/>
                </a:lnTo>
                <a:lnTo>
                  <a:pt x="3986892" y="5816766"/>
                </a:lnTo>
                <a:lnTo>
                  <a:pt x="3999986" y="5826063"/>
                </a:lnTo>
                <a:lnTo>
                  <a:pt x="4010205" y="5829269"/>
                </a:lnTo>
                <a:lnTo>
                  <a:pt x="4027451" y="5832475"/>
                </a:lnTo>
                <a:lnTo>
                  <a:pt x="4026812" y="5854596"/>
                </a:lnTo>
                <a:lnTo>
                  <a:pt x="4015954" y="5864214"/>
                </a:lnTo>
                <a:lnTo>
                  <a:pt x="4000944" y="5860367"/>
                </a:lnTo>
                <a:lnTo>
                  <a:pt x="3993598" y="5852672"/>
                </a:lnTo>
                <a:lnTo>
                  <a:pt x="3991363" y="5839849"/>
                </a:lnTo>
                <a:lnTo>
                  <a:pt x="3975395" y="5831834"/>
                </a:lnTo>
                <a:cubicBezTo>
                  <a:pt x="3975714" y="5828201"/>
                  <a:pt x="3976034" y="5824567"/>
                  <a:pt x="3976353" y="5820934"/>
                </a:cubicBezTo>
                <a:lnTo>
                  <a:pt x="3963259" y="5812919"/>
                </a:lnTo>
                <a:lnTo>
                  <a:pt x="3959107" y="5804263"/>
                </a:lnTo>
                <a:lnTo>
                  <a:pt x="3927171" y="5801378"/>
                </a:lnTo>
                <a:lnTo>
                  <a:pt x="3922700" y="5794004"/>
                </a:lnTo>
                <a:cubicBezTo>
                  <a:pt x="3923019" y="5790050"/>
                  <a:pt x="3923339" y="5786096"/>
                  <a:pt x="3923658" y="5782142"/>
                </a:cubicBezTo>
                <a:lnTo>
                  <a:pt x="3914077" y="5772845"/>
                </a:lnTo>
                <a:lnTo>
                  <a:pt x="3881183" y="5751686"/>
                </a:lnTo>
                <a:lnTo>
                  <a:pt x="3881183" y="5747519"/>
                </a:lnTo>
                <a:lnTo>
                  <a:pt x="3876712" y="5749442"/>
                </a:lnTo>
                <a:lnTo>
                  <a:pt x="3863938" y="5752648"/>
                </a:lnTo>
                <a:lnTo>
                  <a:pt x="3873199" y="5742068"/>
                </a:lnTo>
                <a:lnTo>
                  <a:pt x="3880864" y="5741107"/>
                </a:lnTo>
                <a:close/>
                <a:moveTo>
                  <a:pt x="1831939" y="5713401"/>
                </a:moveTo>
                <a:cubicBezTo>
                  <a:pt x="1831617" y="5716218"/>
                  <a:pt x="1831294" y="5719034"/>
                  <a:pt x="1830972" y="5721851"/>
                </a:cubicBezTo>
                <a:lnTo>
                  <a:pt x="1812925" y="5752401"/>
                </a:lnTo>
                <a:lnTo>
                  <a:pt x="1808736" y="5754676"/>
                </a:lnTo>
                <a:lnTo>
                  <a:pt x="1805191" y="5748176"/>
                </a:lnTo>
                <a:lnTo>
                  <a:pt x="1794877" y="5751751"/>
                </a:lnTo>
                <a:lnTo>
                  <a:pt x="1789076" y="5743951"/>
                </a:lnTo>
                <a:lnTo>
                  <a:pt x="1796489" y="5727701"/>
                </a:lnTo>
                <a:lnTo>
                  <a:pt x="1813892" y="5714701"/>
                </a:lnTo>
                <a:close/>
                <a:moveTo>
                  <a:pt x="3909022" y="5707051"/>
                </a:moveTo>
                <a:lnTo>
                  <a:pt x="3919500" y="5708956"/>
                </a:lnTo>
                <a:lnTo>
                  <a:pt x="3906800" y="5716576"/>
                </a:lnTo>
                <a:close/>
                <a:moveTo>
                  <a:pt x="3933152" y="5702289"/>
                </a:moveTo>
                <a:lnTo>
                  <a:pt x="3938550" y="5710397"/>
                </a:lnTo>
                <a:lnTo>
                  <a:pt x="3943947" y="5710397"/>
                </a:lnTo>
                <a:lnTo>
                  <a:pt x="3944900" y="5717569"/>
                </a:lnTo>
                <a:lnTo>
                  <a:pt x="3936327" y="5719752"/>
                </a:lnTo>
                <a:lnTo>
                  <a:pt x="3929025" y="5713515"/>
                </a:lnTo>
                <a:lnTo>
                  <a:pt x="3925850" y="5706343"/>
                </a:lnTo>
                <a:close/>
                <a:moveTo>
                  <a:pt x="3950898" y="5691176"/>
                </a:moveTo>
                <a:lnTo>
                  <a:pt x="3954426" y="5700557"/>
                </a:lnTo>
                <a:lnTo>
                  <a:pt x="3948252" y="5711814"/>
                </a:lnTo>
                <a:lnTo>
                  <a:pt x="3946488" y="5707749"/>
                </a:lnTo>
                <a:lnTo>
                  <a:pt x="3949428" y="5700557"/>
                </a:lnTo>
                <a:close/>
                <a:moveTo>
                  <a:pt x="4188559" y="5689589"/>
                </a:moveTo>
                <a:lnTo>
                  <a:pt x="4200260" y="5693688"/>
                </a:lnTo>
                <a:lnTo>
                  <a:pt x="4201525" y="5703148"/>
                </a:lnTo>
                <a:lnTo>
                  <a:pt x="4222713" y="5713554"/>
                </a:lnTo>
                <a:lnTo>
                  <a:pt x="4207850" y="5720806"/>
                </a:lnTo>
                <a:lnTo>
                  <a:pt x="4198363" y="5712608"/>
                </a:lnTo>
                <a:lnTo>
                  <a:pt x="4203739" y="5728059"/>
                </a:lnTo>
                <a:lnTo>
                  <a:pt x="4197414" y="5735627"/>
                </a:lnTo>
                <a:lnTo>
                  <a:pt x="4179705" y="5734996"/>
                </a:lnTo>
                <a:lnTo>
                  <a:pt x="4168953" y="5725221"/>
                </a:lnTo>
                <a:lnTo>
                  <a:pt x="4186662" y="5713869"/>
                </a:lnTo>
                <a:lnTo>
                  <a:pt x="4173064" y="5710716"/>
                </a:lnTo>
                <a:lnTo>
                  <a:pt x="4164525" y="5723329"/>
                </a:lnTo>
                <a:lnTo>
                  <a:pt x="4144603" y="5715130"/>
                </a:lnTo>
                <a:lnTo>
                  <a:pt x="4143338" y="5702517"/>
                </a:lnTo>
                <a:lnTo>
                  <a:pt x="4165790" y="5703463"/>
                </a:lnTo>
                <a:lnTo>
                  <a:pt x="4167688" y="5696211"/>
                </a:lnTo>
                <a:lnTo>
                  <a:pt x="4181602" y="5695895"/>
                </a:lnTo>
                <a:close/>
                <a:moveTo>
                  <a:pt x="3560407" y="5638789"/>
                </a:moveTo>
                <a:lnTo>
                  <a:pt x="3566757" y="5641629"/>
                </a:lnTo>
                <a:lnTo>
                  <a:pt x="3572790" y="5648572"/>
                </a:lnTo>
                <a:lnTo>
                  <a:pt x="3560725" y="5652675"/>
                </a:lnTo>
                <a:lnTo>
                  <a:pt x="3562312" y="5664667"/>
                </a:lnTo>
                <a:lnTo>
                  <a:pt x="3572155" y="5670663"/>
                </a:lnTo>
                <a:cubicBezTo>
                  <a:pt x="3571943" y="5673714"/>
                  <a:pt x="3571732" y="5676764"/>
                  <a:pt x="3571520" y="5679815"/>
                </a:cubicBezTo>
                <a:lnTo>
                  <a:pt x="3582950" y="5680447"/>
                </a:lnTo>
                <a:lnTo>
                  <a:pt x="3581680" y="5691177"/>
                </a:lnTo>
                <a:lnTo>
                  <a:pt x="3563265" y="5680447"/>
                </a:lnTo>
                <a:lnTo>
                  <a:pt x="3561677" y="5668770"/>
                </a:lnTo>
                <a:lnTo>
                  <a:pt x="3541675" y="5647310"/>
                </a:lnTo>
                <a:lnTo>
                  <a:pt x="3543262" y="5640367"/>
                </a:lnTo>
                <a:lnTo>
                  <a:pt x="3558185" y="5642891"/>
                </a:lnTo>
                <a:close/>
                <a:moveTo>
                  <a:pt x="1988465" y="5605451"/>
                </a:moveTo>
                <a:lnTo>
                  <a:pt x="1990687" y="5609261"/>
                </a:lnTo>
                <a:lnTo>
                  <a:pt x="1976082" y="5621326"/>
                </a:lnTo>
                <a:lnTo>
                  <a:pt x="1975130" y="5626406"/>
                </a:lnTo>
                <a:lnTo>
                  <a:pt x="1985607" y="5621008"/>
                </a:lnTo>
                <a:lnTo>
                  <a:pt x="1979257" y="5631486"/>
                </a:lnTo>
                <a:lnTo>
                  <a:pt x="1981480" y="5638153"/>
                </a:lnTo>
                <a:lnTo>
                  <a:pt x="1998307" y="5636883"/>
                </a:lnTo>
                <a:lnTo>
                  <a:pt x="2005927" y="5638788"/>
                </a:lnTo>
                <a:lnTo>
                  <a:pt x="2008150" y="5651488"/>
                </a:lnTo>
                <a:lnTo>
                  <a:pt x="1999895" y="5666411"/>
                </a:lnTo>
                <a:lnTo>
                  <a:pt x="1993545" y="5677841"/>
                </a:lnTo>
                <a:lnTo>
                  <a:pt x="1987195" y="5690859"/>
                </a:lnTo>
                <a:lnTo>
                  <a:pt x="1965287" y="5699114"/>
                </a:lnTo>
                <a:lnTo>
                  <a:pt x="1965287" y="5694986"/>
                </a:lnTo>
                <a:lnTo>
                  <a:pt x="1954492" y="5688954"/>
                </a:lnTo>
                <a:lnTo>
                  <a:pt x="1937665" y="5683556"/>
                </a:lnTo>
                <a:cubicBezTo>
                  <a:pt x="1937877" y="5678370"/>
                  <a:pt x="1938088" y="5673185"/>
                  <a:pt x="1938300" y="5667999"/>
                </a:cubicBezTo>
                <a:lnTo>
                  <a:pt x="1928775" y="5660696"/>
                </a:lnTo>
                <a:lnTo>
                  <a:pt x="1912900" y="5662601"/>
                </a:lnTo>
                <a:cubicBezTo>
                  <a:pt x="1912688" y="5667258"/>
                  <a:pt x="1912477" y="5671914"/>
                  <a:pt x="1912265" y="5676571"/>
                </a:cubicBezTo>
                <a:lnTo>
                  <a:pt x="1902740" y="5674349"/>
                </a:lnTo>
                <a:lnTo>
                  <a:pt x="1900200" y="5650536"/>
                </a:lnTo>
                <a:lnTo>
                  <a:pt x="1917027" y="5641963"/>
                </a:lnTo>
                <a:lnTo>
                  <a:pt x="1937982" y="5626723"/>
                </a:lnTo>
                <a:lnTo>
                  <a:pt x="1952905" y="5619103"/>
                </a:lnTo>
                <a:close/>
                <a:moveTo>
                  <a:pt x="4089680" y="5599101"/>
                </a:moveTo>
                <a:lnTo>
                  <a:pt x="4100475" y="5606038"/>
                </a:lnTo>
                <a:lnTo>
                  <a:pt x="4089045" y="5624958"/>
                </a:lnTo>
                <a:lnTo>
                  <a:pt x="4092220" y="5642931"/>
                </a:lnTo>
                <a:lnTo>
                  <a:pt x="4079520" y="5637571"/>
                </a:lnTo>
                <a:lnTo>
                  <a:pt x="4081742" y="5630318"/>
                </a:lnTo>
                <a:lnTo>
                  <a:pt x="4076345" y="5630318"/>
                </a:lnTo>
                <a:lnTo>
                  <a:pt x="4069042" y="5645139"/>
                </a:lnTo>
                <a:lnTo>
                  <a:pt x="4060470" y="5631580"/>
                </a:lnTo>
                <a:lnTo>
                  <a:pt x="4056025" y="5615813"/>
                </a:lnTo>
                <a:lnTo>
                  <a:pt x="4073805" y="5615813"/>
                </a:lnTo>
                <a:lnTo>
                  <a:pt x="4084600" y="5619597"/>
                </a:lnTo>
                <a:close/>
                <a:moveTo>
                  <a:pt x="2070698" y="5599101"/>
                </a:moveTo>
                <a:lnTo>
                  <a:pt x="2091018" y="5613433"/>
                </a:lnTo>
                <a:lnTo>
                  <a:pt x="2092288" y="5624649"/>
                </a:lnTo>
                <a:lnTo>
                  <a:pt x="2079588" y="5632439"/>
                </a:lnTo>
                <a:lnTo>
                  <a:pt x="2067840" y="5622780"/>
                </a:lnTo>
                <a:lnTo>
                  <a:pt x="2041488" y="5624338"/>
                </a:lnTo>
                <a:lnTo>
                  <a:pt x="2040218" y="5614056"/>
                </a:lnTo>
                <a:lnTo>
                  <a:pt x="2033868" y="5614056"/>
                </a:lnTo>
                <a:lnTo>
                  <a:pt x="2031963" y="5604397"/>
                </a:lnTo>
                <a:close/>
                <a:moveTo>
                  <a:pt x="4138765" y="5576879"/>
                </a:moveTo>
                <a:lnTo>
                  <a:pt x="4144990" y="5580100"/>
                </a:lnTo>
                <a:lnTo>
                  <a:pt x="4148103" y="5590408"/>
                </a:lnTo>
                <a:lnTo>
                  <a:pt x="4140943" y="5599104"/>
                </a:lnTo>
                <a:lnTo>
                  <a:pt x="4116353" y="5598138"/>
                </a:lnTo>
                <a:lnTo>
                  <a:pt x="4121956" y="5588475"/>
                </a:lnTo>
                <a:close/>
                <a:moveTo>
                  <a:pt x="4302091" y="5553067"/>
                </a:moveTo>
                <a:lnTo>
                  <a:pt x="4302091" y="5561005"/>
                </a:lnTo>
                <a:lnTo>
                  <a:pt x="4297328" y="5558934"/>
                </a:lnTo>
                <a:close/>
                <a:moveTo>
                  <a:pt x="4108553" y="5551476"/>
                </a:moveTo>
                <a:lnTo>
                  <a:pt x="4122700" y="5555898"/>
                </a:lnTo>
                <a:lnTo>
                  <a:pt x="4121735" y="5565764"/>
                </a:lnTo>
                <a:lnTo>
                  <a:pt x="4108874" y="5563723"/>
                </a:lnTo>
                <a:lnTo>
                  <a:pt x="4097300" y="5562702"/>
                </a:lnTo>
                <a:lnTo>
                  <a:pt x="4099229" y="5556919"/>
                </a:lnTo>
                <a:close/>
                <a:moveTo>
                  <a:pt x="4289391" y="5540367"/>
                </a:moveTo>
                <a:lnTo>
                  <a:pt x="4308441" y="5541002"/>
                </a:lnTo>
                <a:lnTo>
                  <a:pt x="4301337" y="5548305"/>
                </a:lnTo>
                <a:lnTo>
                  <a:pt x="4292620" y="5551480"/>
                </a:lnTo>
                <a:lnTo>
                  <a:pt x="4289391" y="5548305"/>
                </a:lnTo>
                <a:close/>
                <a:moveTo>
                  <a:pt x="4022925" y="5514964"/>
                </a:moveTo>
                <a:lnTo>
                  <a:pt x="4031881" y="5519920"/>
                </a:lnTo>
                <a:cubicBezTo>
                  <a:pt x="4031992" y="5524360"/>
                  <a:pt x="4032102" y="5528799"/>
                  <a:pt x="4032213" y="5533239"/>
                </a:cubicBezTo>
                <a:lnTo>
                  <a:pt x="4022261" y="5540364"/>
                </a:lnTo>
                <a:lnTo>
                  <a:pt x="4009988" y="5532310"/>
                </a:lnTo>
                <a:lnTo>
                  <a:pt x="4011315" y="5525186"/>
                </a:lnTo>
                <a:close/>
                <a:moveTo>
                  <a:pt x="2542105" y="5470514"/>
                </a:moveTo>
                <a:lnTo>
                  <a:pt x="2547481" y="5470514"/>
                </a:lnTo>
                <a:lnTo>
                  <a:pt x="2566456" y="5478769"/>
                </a:lnTo>
                <a:lnTo>
                  <a:pt x="2578157" y="5478769"/>
                </a:lnTo>
                <a:lnTo>
                  <a:pt x="2586696" y="5503851"/>
                </a:lnTo>
                <a:cubicBezTo>
                  <a:pt x="2586380" y="5509460"/>
                  <a:pt x="2586063" y="5515070"/>
                  <a:pt x="2585747" y="5520679"/>
                </a:cubicBezTo>
                <a:lnTo>
                  <a:pt x="2601876" y="5547031"/>
                </a:lnTo>
                <a:cubicBezTo>
                  <a:pt x="2601560" y="5556450"/>
                  <a:pt x="2601243" y="5565870"/>
                  <a:pt x="2600927" y="5575289"/>
                </a:cubicBezTo>
                <a:lnTo>
                  <a:pt x="2590491" y="5584814"/>
                </a:lnTo>
                <a:lnTo>
                  <a:pt x="2586696" y="5599736"/>
                </a:lnTo>
                <a:lnTo>
                  <a:pt x="2600295" y="5611484"/>
                </a:lnTo>
                <a:lnTo>
                  <a:pt x="2592388" y="5641646"/>
                </a:lnTo>
                <a:lnTo>
                  <a:pt x="2584166" y="5676889"/>
                </a:lnTo>
                <a:cubicBezTo>
                  <a:pt x="2584271" y="5688425"/>
                  <a:pt x="2584377" y="5699960"/>
                  <a:pt x="2584482" y="5711496"/>
                </a:cubicBezTo>
                <a:lnTo>
                  <a:pt x="2570884" y="5732769"/>
                </a:lnTo>
                <a:lnTo>
                  <a:pt x="2561080" y="5721974"/>
                </a:lnTo>
                <a:lnTo>
                  <a:pt x="2550644" y="5711814"/>
                </a:lnTo>
                <a:lnTo>
                  <a:pt x="2532934" y="5723561"/>
                </a:lnTo>
                <a:cubicBezTo>
                  <a:pt x="2532618" y="5730229"/>
                  <a:pt x="2532301" y="5736896"/>
                  <a:pt x="2531985" y="5743564"/>
                </a:cubicBezTo>
                <a:lnTo>
                  <a:pt x="2523446" y="5752136"/>
                </a:lnTo>
                <a:lnTo>
                  <a:pt x="2510796" y="5753089"/>
                </a:lnTo>
                <a:lnTo>
                  <a:pt x="2496249" y="5756264"/>
                </a:lnTo>
                <a:lnTo>
                  <a:pt x="2484864" y="5748326"/>
                </a:lnTo>
                <a:lnTo>
                  <a:pt x="2476325" y="5751501"/>
                </a:lnTo>
                <a:lnTo>
                  <a:pt x="2472846" y="5740706"/>
                </a:lnTo>
                <a:lnTo>
                  <a:pt x="2481385" y="5740706"/>
                </a:lnTo>
                <a:lnTo>
                  <a:pt x="2474744" y="5735626"/>
                </a:lnTo>
                <a:cubicBezTo>
                  <a:pt x="2474428" y="5727265"/>
                  <a:pt x="2474111" y="5718905"/>
                  <a:pt x="2473795" y="5710544"/>
                </a:cubicBezTo>
                <a:lnTo>
                  <a:pt x="2460829" y="5693716"/>
                </a:lnTo>
                <a:lnTo>
                  <a:pt x="2477274" y="5644821"/>
                </a:lnTo>
                <a:lnTo>
                  <a:pt x="2481701" y="5631169"/>
                </a:lnTo>
                <a:lnTo>
                  <a:pt x="2467470" y="5619739"/>
                </a:lnTo>
                <a:lnTo>
                  <a:pt x="2476009" y="5598466"/>
                </a:lnTo>
                <a:lnTo>
                  <a:pt x="2469684" y="5588941"/>
                </a:lnTo>
                <a:lnTo>
                  <a:pt x="2475693" y="5575606"/>
                </a:lnTo>
                <a:lnTo>
                  <a:pt x="2466205" y="5557509"/>
                </a:lnTo>
                <a:lnTo>
                  <a:pt x="2450393" y="5547349"/>
                </a:lnTo>
                <a:lnTo>
                  <a:pt x="2445965" y="5556874"/>
                </a:lnTo>
                <a:lnTo>
                  <a:pt x="2441538" y="5535601"/>
                </a:lnTo>
                <a:lnTo>
                  <a:pt x="2447863" y="5521949"/>
                </a:lnTo>
                <a:lnTo>
                  <a:pt x="2442170" y="5497819"/>
                </a:lnTo>
                <a:lnTo>
                  <a:pt x="2450709" y="5492421"/>
                </a:lnTo>
                <a:lnTo>
                  <a:pt x="2454820" y="5477499"/>
                </a:lnTo>
                <a:lnTo>
                  <a:pt x="2461145" y="5482896"/>
                </a:lnTo>
                <a:lnTo>
                  <a:pt x="2451658" y="5497819"/>
                </a:lnTo>
                <a:lnTo>
                  <a:pt x="2459248" y="5509249"/>
                </a:lnTo>
                <a:lnTo>
                  <a:pt x="2476325" y="5517504"/>
                </a:lnTo>
                <a:lnTo>
                  <a:pt x="2496249" y="5519409"/>
                </a:lnTo>
                <a:lnTo>
                  <a:pt x="2503523" y="5503534"/>
                </a:lnTo>
                <a:lnTo>
                  <a:pt x="2524711" y="5490834"/>
                </a:lnTo>
                <a:lnTo>
                  <a:pt x="2537994" y="5481309"/>
                </a:lnTo>
                <a:close/>
                <a:moveTo>
                  <a:pt x="3282913" y="5260964"/>
                </a:moveTo>
                <a:lnTo>
                  <a:pt x="3294026" y="5262084"/>
                </a:lnTo>
                <a:lnTo>
                  <a:pt x="3287964" y="5265727"/>
                </a:lnTo>
                <a:close/>
                <a:moveTo>
                  <a:pt x="3328248" y="5257789"/>
                </a:moveTo>
                <a:lnTo>
                  <a:pt x="3340739" y="5264892"/>
                </a:lnTo>
                <a:lnTo>
                  <a:pt x="3362288" y="5271027"/>
                </a:lnTo>
                <a:lnTo>
                  <a:pt x="3361039" y="5276839"/>
                </a:lnTo>
                <a:lnTo>
                  <a:pt x="3336680" y="5270704"/>
                </a:lnTo>
                <a:lnTo>
                  <a:pt x="3324188" y="5259726"/>
                </a:lnTo>
                <a:close/>
                <a:moveTo>
                  <a:pt x="2671407" y="5257789"/>
                </a:moveTo>
                <a:lnTo>
                  <a:pt x="2674900" y="5266657"/>
                </a:lnTo>
                <a:lnTo>
                  <a:pt x="2673947" y="5273226"/>
                </a:lnTo>
                <a:lnTo>
                  <a:pt x="2667597" y="5275197"/>
                </a:lnTo>
                <a:lnTo>
                  <a:pt x="2671725" y="5284722"/>
                </a:lnTo>
                <a:lnTo>
                  <a:pt x="2664422" y="5286364"/>
                </a:lnTo>
                <a:lnTo>
                  <a:pt x="2659977" y="5276510"/>
                </a:lnTo>
                <a:lnTo>
                  <a:pt x="2643150" y="5278481"/>
                </a:lnTo>
                <a:lnTo>
                  <a:pt x="2636800" y="5268956"/>
                </a:lnTo>
                <a:lnTo>
                  <a:pt x="2659977" y="5266657"/>
                </a:lnTo>
                <a:close/>
                <a:moveTo>
                  <a:pt x="3264815" y="5237151"/>
                </a:moveTo>
                <a:lnTo>
                  <a:pt x="3282277" y="5247144"/>
                </a:lnTo>
                <a:lnTo>
                  <a:pt x="3295930" y="5244334"/>
                </a:lnTo>
                <a:lnTo>
                  <a:pt x="3316250" y="5251204"/>
                </a:lnTo>
                <a:lnTo>
                  <a:pt x="3295930" y="5249955"/>
                </a:lnTo>
                <a:lnTo>
                  <a:pt x="3283865" y="5256201"/>
                </a:lnTo>
                <a:lnTo>
                  <a:pt x="3252750" y="5239337"/>
                </a:lnTo>
                <a:close/>
                <a:moveTo>
                  <a:pt x="2572585" y="5232389"/>
                </a:moveTo>
                <a:cubicBezTo>
                  <a:pt x="2573224" y="5246022"/>
                  <a:pt x="2573864" y="5259654"/>
                  <a:pt x="2574503" y="5273287"/>
                </a:cubicBezTo>
                <a:lnTo>
                  <a:pt x="2571306" y="5288188"/>
                </a:lnTo>
                <a:lnTo>
                  <a:pt x="2584413" y="5315453"/>
                </a:lnTo>
                <a:lnTo>
                  <a:pt x="2581536" y="5359522"/>
                </a:lnTo>
                <a:lnTo>
                  <a:pt x="2570028" y="5388373"/>
                </a:lnTo>
                <a:lnTo>
                  <a:pt x="2566831" y="5402957"/>
                </a:lnTo>
                <a:lnTo>
                  <a:pt x="2557561" y="5426101"/>
                </a:lnTo>
                <a:lnTo>
                  <a:pt x="2549249" y="5445123"/>
                </a:lnTo>
                <a:lnTo>
                  <a:pt x="2547971" y="5451464"/>
                </a:lnTo>
                <a:lnTo>
                  <a:pt x="2539659" y="5446391"/>
                </a:lnTo>
                <a:lnTo>
                  <a:pt x="2531987" y="5444489"/>
                </a:lnTo>
                <a:lnTo>
                  <a:pt x="2531028" y="5439099"/>
                </a:lnTo>
                <a:lnTo>
                  <a:pt x="2521438" y="5434978"/>
                </a:lnTo>
                <a:lnTo>
                  <a:pt x="2510569" y="5426735"/>
                </a:lnTo>
                <a:lnTo>
                  <a:pt x="2518241" y="5408663"/>
                </a:lnTo>
                <a:lnTo>
                  <a:pt x="2511209" y="5405493"/>
                </a:lnTo>
                <a:lnTo>
                  <a:pt x="2499701" y="5400103"/>
                </a:lnTo>
                <a:lnTo>
                  <a:pt x="2503856" y="5393762"/>
                </a:lnTo>
                <a:lnTo>
                  <a:pt x="2504815" y="5384568"/>
                </a:lnTo>
                <a:lnTo>
                  <a:pt x="2501619" y="5381398"/>
                </a:lnTo>
                <a:lnTo>
                  <a:pt x="2501619" y="5366814"/>
                </a:lnTo>
                <a:lnTo>
                  <a:pt x="2497143" y="5356035"/>
                </a:lnTo>
                <a:lnTo>
                  <a:pt x="2490750" y="5342719"/>
                </a:lnTo>
                <a:cubicBezTo>
                  <a:pt x="2491070" y="5338492"/>
                  <a:pt x="2491389" y="5334264"/>
                  <a:pt x="2491709" y="5330037"/>
                </a:cubicBezTo>
                <a:lnTo>
                  <a:pt x="2501299" y="5327818"/>
                </a:lnTo>
                <a:cubicBezTo>
                  <a:pt x="2500873" y="5320420"/>
                  <a:pt x="2500446" y="5313023"/>
                  <a:pt x="2500020" y="5305625"/>
                </a:cubicBezTo>
                <a:lnTo>
                  <a:pt x="2520159" y="5294846"/>
                </a:lnTo>
                <a:lnTo>
                  <a:pt x="2524315" y="5283432"/>
                </a:lnTo>
                <a:lnTo>
                  <a:pt x="2538061" y="5272653"/>
                </a:lnTo>
                <a:lnTo>
                  <a:pt x="2550848" y="5278994"/>
                </a:lnTo>
                <a:lnTo>
                  <a:pt x="2558520" y="5271702"/>
                </a:lnTo>
                <a:lnTo>
                  <a:pt x="2554684" y="5255850"/>
                </a:lnTo>
                <a:lnTo>
                  <a:pt x="2562356" y="5235559"/>
                </a:lnTo>
                <a:close/>
                <a:moveTo>
                  <a:pt x="3216274" y="5219689"/>
                </a:moveTo>
                <a:lnTo>
                  <a:pt x="3221000" y="5221547"/>
                </a:lnTo>
                <a:lnTo>
                  <a:pt x="3210958" y="5232389"/>
                </a:lnTo>
                <a:lnTo>
                  <a:pt x="3210367" y="5228052"/>
                </a:lnTo>
                <a:lnTo>
                  <a:pt x="3208300" y="5222477"/>
                </a:lnTo>
                <a:close/>
                <a:moveTo>
                  <a:pt x="3236875" y="5199051"/>
                </a:moveTo>
                <a:lnTo>
                  <a:pt x="3266104" y="5206144"/>
                </a:lnTo>
                <a:lnTo>
                  <a:pt x="3297200" y="5210197"/>
                </a:lnTo>
                <a:lnTo>
                  <a:pt x="3297200" y="5214926"/>
                </a:lnTo>
                <a:lnTo>
                  <a:pt x="3266726" y="5213912"/>
                </a:lnTo>
                <a:lnTo>
                  <a:pt x="3239673" y="5206819"/>
                </a:lnTo>
                <a:close/>
                <a:moveTo>
                  <a:pt x="3261468" y="5180001"/>
                </a:moveTo>
                <a:lnTo>
                  <a:pt x="3278151" y="5188077"/>
                </a:lnTo>
                <a:lnTo>
                  <a:pt x="3274688" y="5194289"/>
                </a:lnTo>
                <a:lnTo>
                  <a:pt x="3257376" y="5193046"/>
                </a:lnTo>
                <a:lnTo>
                  <a:pt x="3245415" y="5189630"/>
                </a:lnTo>
                <a:lnTo>
                  <a:pt x="3241953" y="5184970"/>
                </a:lnTo>
                <a:lnTo>
                  <a:pt x="3241638" y="5180311"/>
                </a:lnTo>
                <a:close/>
                <a:moveTo>
                  <a:pt x="3220023" y="5175239"/>
                </a:moveTo>
                <a:lnTo>
                  <a:pt x="3235288" y="5184764"/>
                </a:lnTo>
                <a:lnTo>
                  <a:pt x="3225824" y="5183535"/>
                </a:lnTo>
                <a:lnTo>
                  <a:pt x="3211475" y="5175546"/>
                </a:lnTo>
                <a:close/>
                <a:moveTo>
                  <a:pt x="2421121" y="5104145"/>
                </a:moveTo>
                <a:lnTo>
                  <a:pt x="2412624" y="5112639"/>
                </a:lnTo>
                <a:cubicBezTo>
                  <a:pt x="2412640" y="5112672"/>
                  <a:pt x="2412656" y="5112704"/>
                  <a:pt x="2412672" y="5112737"/>
                </a:cubicBezTo>
                <a:lnTo>
                  <a:pt x="2421138" y="5104253"/>
                </a:lnTo>
                <a:cubicBezTo>
                  <a:pt x="2421132" y="5104217"/>
                  <a:pt x="2421127" y="5104181"/>
                  <a:pt x="2421121" y="5104145"/>
                </a:cubicBezTo>
                <a:close/>
                <a:moveTo>
                  <a:pt x="3071775" y="5056176"/>
                </a:moveTo>
                <a:lnTo>
                  <a:pt x="3095705" y="5079407"/>
                </a:lnTo>
                <a:lnTo>
                  <a:pt x="3109875" y="5094276"/>
                </a:lnTo>
                <a:lnTo>
                  <a:pt x="3092242" y="5084364"/>
                </a:lnTo>
                <a:lnTo>
                  <a:pt x="3080277" y="5069805"/>
                </a:lnTo>
                <a:close/>
                <a:moveTo>
                  <a:pt x="3087650" y="5051414"/>
                </a:moveTo>
                <a:lnTo>
                  <a:pt x="3115887" y="5070981"/>
                </a:lnTo>
                <a:lnTo>
                  <a:pt x="3117813" y="5079989"/>
                </a:lnTo>
                <a:close/>
                <a:moveTo>
                  <a:pt x="3100350" y="5049826"/>
                </a:moveTo>
                <a:lnTo>
                  <a:pt x="3114638" y="5056224"/>
                </a:lnTo>
                <a:lnTo>
                  <a:pt x="3110215" y="5060939"/>
                </a:lnTo>
                <a:close/>
                <a:moveTo>
                  <a:pt x="3085812" y="5013314"/>
                </a:moveTo>
                <a:lnTo>
                  <a:pt x="3107082" y="5026331"/>
                </a:lnTo>
                <a:lnTo>
                  <a:pt x="3109016" y="5031411"/>
                </a:lnTo>
                <a:lnTo>
                  <a:pt x="3102570" y="5029824"/>
                </a:lnTo>
                <a:lnTo>
                  <a:pt x="3115461" y="5041254"/>
                </a:lnTo>
                <a:lnTo>
                  <a:pt x="3124163" y="5047921"/>
                </a:lnTo>
                <a:lnTo>
                  <a:pt x="3122874" y="5051414"/>
                </a:lnTo>
                <a:lnTo>
                  <a:pt x="3104182" y="5037126"/>
                </a:lnTo>
                <a:lnTo>
                  <a:pt x="3105471" y="5045381"/>
                </a:lnTo>
                <a:lnTo>
                  <a:pt x="3093224" y="5033316"/>
                </a:lnTo>
                <a:lnTo>
                  <a:pt x="3084523" y="5021886"/>
                </a:lnTo>
                <a:lnTo>
                  <a:pt x="3081300" y="5013949"/>
                </a:lnTo>
                <a:close/>
                <a:moveTo>
                  <a:pt x="3043982" y="5011726"/>
                </a:moveTo>
                <a:lnTo>
                  <a:pt x="3058460" y="5028318"/>
                </a:lnTo>
                <a:cubicBezTo>
                  <a:pt x="3058665" y="5032005"/>
                  <a:pt x="3058871" y="5035692"/>
                  <a:pt x="3059076" y="5039379"/>
                </a:cubicBezTo>
                <a:lnTo>
                  <a:pt x="3055071" y="5040301"/>
                </a:lnTo>
                <a:lnTo>
                  <a:pt x="3052299" y="5032927"/>
                </a:lnTo>
                <a:lnTo>
                  <a:pt x="3046139" y="5030161"/>
                </a:lnTo>
                <a:lnTo>
                  <a:pt x="3039978" y="5022173"/>
                </a:lnTo>
                <a:lnTo>
                  <a:pt x="3038438" y="5013877"/>
                </a:lnTo>
                <a:close/>
                <a:moveTo>
                  <a:pt x="3081196" y="4995851"/>
                </a:moveTo>
                <a:lnTo>
                  <a:pt x="3089628" y="5007599"/>
                </a:lnTo>
                <a:lnTo>
                  <a:pt x="3094000" y="5013314"/>
                </a:lnTo>
                <a:lnTo>
                  <a:pt x="3077761" y="5004106"/>
                </a:lnTo>
                <a:lnTo>
                  <a:pt x="3074950" y="4998708"/>
                </a:lnTo>
                <a:close/>
                <a:moveTo>
                  <a:pt x="6495127" y="4986728"/>
                </a:moveTo>
                <a:lnTo>
                  <a:pt x="6506559" y="4995299"/>
                </a:lnTo>
                <a:lnTo>
                  <a:pt x="6517991" y="4992442"/>
                </a:lnTo>
                <a:lnTo>
                  <a:pt x="6525612" y="4997204"/>
                </a:lnTo>
                <a:lnTo>
                  <a:pt x="6540537" y="4999426"/>
                </a:lnTo>
                <a:lnTo>
                  <a:pt x="6557050" y="5002918"/>
                </a:lnTo>
                <a:lnTo>
                  <a:pt x="6561450" y="5001033"/>
                </a:lnTo>
                <a:lnTo>
                  <a:pt x="6527292" y="5071939"/>
                </a:lnTo>
                <a:lnTo>
                  <a:pt x="6524977" y="5069582"/>
                </a:lnTo>
                <a:lnTo>
                  <a:pt x="6514815" y="5041964"/>
                </a:lnTo>
                <a:lnTo>
                  <a:pt x="6504336" y="5039424"/>
                </a:lnTo>
                <a:lnTo>
                  <a:pt x="6495762" y="5044821"/>
                </a:lnTo>
                <a:lnTo>
                  <a:pt x="6487506" y="5041329"/>
                </a:lnTo>
                <a:cubicBezTo>
                  <a:pt x="6487188" y="5037731"/>
                  <a:pt x="6486871" y="5034134"/>
                  <a:pt x="6486553" y="5030536"/>
                </a:cubicBezTo>
                <a:lnTo>
                  <a:pt x="6470993" y="5017520"/>
                </a:lnTo>
                <a:lnTo>
                  <a:pt x="6473534" y="4998791"/>
                </a:lnTo>
                <a:lnTo>
                  <a:pt x="6484648" y="4994981"/>
                </a:lnTo>
                <a:close/>
                <a:moveTo>
                  <a:pt x="3034945" y="4948226"/>
                </a:moveTo>
                <a:lnTo>
                  <a:pt x="3042883" y="4949174"/>
                </a:lnTo>
                <a:lnTo>
                  <a:pt x="3044153" y="4962446"/>
                </a:lnTo>
                <a:lnTo>
                  <a:pt x="3048915" y="4968133"/>
                </a:lnTo>
                <a:lnTo>
                  <a:pt x="3055265" y="4979509"/>
                </a:lnTo>
                <a:lnTo>
                  <a:pt x="3060663" y="5014901"/>
                </a:lnTo>
                <a:lnTo>
                  <a:pt x="3054313" y="5014269"/>
                </a:lnTo>
                <a:lnTo>
                  <a:pt x="3049868" y="5008581"/>
                </a:lnTo>
                <a:lnTo>
                  <a:pt x="3040342" y="4999101"/>
                </a:lnTo>
                <a:lnTo>
                  <a:pt x="3036850" y="4987725"/>
                </a:lnTo>
                <a:lnTo>
                  <a:pt x="3039072" y="4981405"/>
                </a:lnTo>
                <a:lnTo>
                  <a:pt x="3044788" y="4985829"/>
                </a:lnTo>
                <a:lnTo>
                  <a:pt x="3046058" y="4981405"/>
                </a:lnTo>
                <a:lnTo>
                  <a:pt x="3046058" y="4972241"/>
                </a:lnTo>
                <a:lnTo>
                  <a:pt x="3033675" y="4958022"/>
                </a:lnTo>
                <a:close/>
                <a:moveTo>
                  <a:pt x="3060662" y="4941876"/>
                </a:moveTo>
                <a:lnTo>
                  <a:pt x="3066377" y="4941876"/>
                </a:lnTo>
                <a:lnTo>
                  <a:pt x="3081300" y="4964101"/>
                </a:lnTo>
                <a:lnTo>
                  <a:pt x="3086062" y="4968228"/>
                </a:lnTo>
                <a:lnTo>
                  <a:pt x="3081935" y="4974578"/>
                </a:lnTo>
                <a:lnTo>
                  <a:pt x="3089872" y="4983786"/>
                </a:lnTo>
                <a:lnTo>
                  <a:pt x="3097175" y="4999026"/>
                </a:lnTo>
                <a:lnTo>
                  <a:pt x="3094317" y="4994263"/>
                </a:lnTo>
                <a:lnTo>
                  <a:pt x="3087967" y="4991406"/>
                </a:lnTo>
                <a:lnTo>
                  <a:pt x="3075902" y="4984738"/>
                </a:lnTo>
                <a:lnTo>
                  <a:pt x="3072092" y="4972673"/>
                </a:lnTo>
                <a:lnTo>
                  <a:pt x="3068917" y="4972038"/>
                </a:lnTo>
                <a:lnTo>
                  <a:pt x="3054312" y="4962196"/>
                </a:lnTo>
                <a:lnTo>
                  <a:pt x="3052725" y="4951083"/>
                </a:lnTo>
                <a:lnTo>
                  <a:pt x="3060662" y="4950448"/>
                </a:lnTo>
                <a:close/>
                <a:moveTo>
                  <a:pt x="6600872" y="4906095"/>
                </a:moveTo>
                <a:lnTo>
                  <a:pt x="6598649" y="4911492"/>
                </a:lnTo>
                <a:lnTo>
                  <a:pt x="6602058" y="4916735"/>
                </a:lnTo>
                <a:lnTo>
                  <a:pt x="6570401" y="4982451"/>
                </a:lnTo>
                <a:lnTo>
                  <a:pt x="6569434" y="4982283"/>
                </a:lnTo>
                <a:lnTo>
                  <a:pt x="6564036" y="4977839"/>
                </a:lnTo>
                <a:lnTo>
                  <a:pt x="6564354" y="4967363"/>
                </a:lnTo>
                <a:lnTo>
                  <a:pt x="6569752" y="4961332"/>
                </a:lnTo>
                <a:lnTo>
                  <a:pt x="6573563" y="4943237"/>
                </a:lnTo>
                <a:lnTo>
                  <a:pt x="6567212" y="4935936"/>
                </a:lnTo>
                <a:lnTo>
                  <a:pt x="6568799" y="4924190"/>
                </a:lnTo>
                <a:lnTo>
                  <a:pt x="6582772" y="4909905"/>
                </a:lnTo>
                <a:close/>
                <a:moveTo>
                  <a:pt x="4951102" y="4806942"/>
                </a:moveTo>
                <a:lnTo>
                  <a:pt x="4954554" y="4813479"/>
                </a:lnTo>
                <a:lnTo>
                  <a:pt x="4953518" y="4818055"/>
                </a:lnTo>
                <a:lnTo>
                  <a:pt x="4946616" y="4810210"/>
                </a:lnTo>
                <a:close/>
                <a:moveTo>
                  <a:pt x="5054566" y="4779954"/>
                </a:moveTo>
                <a:lnTo>
                  <a:pt x="5046311" y="4792539"/>
                </a:lnTo>
                <a:lnTo>
                  <a:pt x="5039961" y="4814879"/>
                </a:lnTo>
                <a:lnTo>
                  <a:pt x="5029166" y="4805125"/>
                </a:lnTo>
                <a:lnTo>
                  <a:pt x="5032341" y="4797888"/>
                </a:lnTo>
                <a:lnTo>
                  <a:pt x="5048533" y="4785303"/>
                </a:lnTo>
                <a:close/>
                <a:moveTo>
                  <a:pt x="4546749" y="4760722"/>
                </a:moveTo>
                <a:lnTo>
                  <a:pt x="4546260" y="4761212"/>
                </a:lnTo>
                <a:lnTo>
                  <a:pt x="4546884" y="4760899"/>
                </a:lnTo>
                <a:close/>
                <a:moveTo>
                  <a:pt x="5140291" y="4749792"/>
                </a:moveTo>
                <a:lnTo>
                  <a:pt x="5127591" y="4759317"/>
                </a:lnTo>
                <a:lnTo>
                  <a:pt x="5130477" y="4751021"/>
                </a:lnTo>
                <a:close/>
                <a:moveTo>
                  <a:pt x="6342270" y="4710093"/>
                </a:moveTo>
                <a:lnTo>
                  <a:pt x="6339836" y="4714047"/>
                </a:lnTo>
                <a:lnTo>
                  <a:pt x="6301729" y="4718809"/>
                </a:lnTo>
                <a:cubicBezTo>
                  <a:pt x="6301306" y="4724946"/>
                  <a:pt x="6300882" y="4731083"/>
                  <a:pt x="6300459" y="4737220"/>
                </a:cubicBezTo>
                <a:cubicBezTo>
                  <a:pt x="6300469" y="4737225"/>
                  <a:pt x="6300478" y="4737230"/>
                  <a:pt x="6300488" y="4737235"/>
                </a:cubicBezTo>
                <a:cubicBezTo>
                  <a:pt x="6300905" y="4731196"/>
                  <a:pt x="6301321" y="4725157"/>
                  <a:pt x="6301738" y="4719118"/>
                </a:cubicBezTo>
                <a:lnTo>
                  <a:pt x="6339844" y="4714356"/>
                </a:lnTo>
                <a:lnTo>
                  <a:pt x="6342384" y="4710229"/>
                </a:lnTo>
                <a:close/>
                <a:moveTo>
                  <a:pt x="1472534" y="4375142"/>
                </a:moveTo>
                <a:lnTo>
                  <a:pt x="1482060" y="4376139"/>
                </a:lnTo>
                <a:lnTo>
                  <a:pt x="1487457" y="4385110"/>
                </a:lnTo>
                <a:lnTo>
                  <a:pt x="1484282" y="4388433"/>
                </a:lnTo>
                <a:lnTo>
                  <a:pt x="1476662" y="4385110"/>
                </a:lnTo>
                <a:lnTo>
                  <a:pt x="1467137" y="4389430"/>
                </a:lnTo>
                <a:lnTo>
                  <a:pt x="1465232" y="4381787"/>
                </a:lnTo>
                <a:close/>
                <a:moveTo>
                  <a:pt x="1435070" y="4357679"/>
                </a:moveTo>
                <a:lnTo>
                  <a:pt x="1446184" y="4359584"/>
                </a:lnTo>
                <a:lnTo>
                  <a:pt x="1443096" y="4363711"/>
                </a:lnTo>
                <a:lnTo>
                  <a:pt x="1435996" y="4364029"/>
                </a:lnTo>
                <a:close/>
                <a:moveTo>
                  <a:pt x="1538093" y="4154476"/>
                </a:moveTo>
                <a:lnTo>
                  <a:pt x="1543523" y="4158725"/>
                </a:lnTo>
                <a:lnTo>
                  <a:pt x="1561405" y="4162647"/>
                </a:lnTo>
                <a:lnTo>
                  <a:pt x="1566834" y="4170491"/>
                </a:lnTo>
                <a:lnTo>
                  <a:pt x="1564918" y="4178008"/>
                </a:lnTo>
                <a:lnTo>
                  <a:pt x="1557251" y="4185526"/>
                </a:lnTo>
                <a:lnTo>
                  <a:pt x="1549910" y="4187814"/>
                </a:lnTo>
                <a:lnTo>
                  <a:pt x="1525320" y="4175067"/>
                </a:lnTo>
                <a:lnTo>
                  <a:pt x="1511272" y="4175067"/>
                </a:lnTo>
                <a:lnTo>
                  <a:pt x="1515740" y="4171798"/>
                </a:lnTo>
                <a:close/>
                <a:moveTo>
                  <a:pt x="2133803" y="3771889"/>
                </a:moveTo>
                <a:lnTo>
                  <a:pt x="2135150" y="3783636"/>
                </a:lnTo>
                <a:lnTo>
                  <a:pt x="2131782" y="3794114"/>
                </a:lnTo>
                <a:lnTo>
                  <a:pt x="2129762" y="3813164"/>
                </a:lnTo>
                <a:lnTo>
                  <a:pt x="2112925" y="3813164"/>
                </a:lnTo>
                <a:lnTo>
                  <a:pt x="2114609" y="3788081"/>
                </a:lnTo>
                <a:lnTo>
                  <a:pt x="2124711" y="3775381"/>
                </a:lnTo>
                <a:close/>
                <a:moveTo>
                  <a:pt x="2166583" y="3746489"/>
                </a:moveTo>
                <a:lnTo>
                  <a:pt x="2171663" y="3748735"/>
                </a:lnTo>
                <a:lnTo>
                  <a:pt x="2153883" y="3759324"/>
                </a:lnTo>
                <a:lnTo>
                  <a:pt x="2146263" y="3767988"/>
                </a:lnTo>
                <a:lnTo>
                  <a:pt x="2140230" y="3776652"/>
                </a:lnTo>
                <a:lnTo>
                  <a:pt x="2136738" y="3766705"/>
                </a:lnTo>
                <a:lnTo>
                  <a:pt x="2146263" y="3757078"/>
                </a:lnTo>
                <a:close/>
                <a:moveTo>
                  <a:pt x="1246315" y="3744901"/>
                </a:moveTo>
                <a:lnTo>
                  <a:pt x="1253753" y="3753473"/>
                </a:lnTo>
                <a:lnTo>
                  <a:pt x="1263448" y="3760458"/>
                </a:lnTo>
                <a:lnTo>
                  <a:pt x="1273144" y="3759506"/>
                </a:lnTo>
                <a:lnTo>
                  <a:pt x="1263448" y="3772206"/>
                </a:lnTo>
                <a:lnTo>
                  <a:pt x="1258277" y="3783953"/>
                </a:lnTo>
                <a:lnTo>
                  <a:pt x="1250844" y="3789351"/>
                </a:lnTo>
                <a:lnTo>
                  <a:pt x="1222724" y="3780143"/>
                </a:lnTo>
                <a:lnTo>
                  <a:pt x="1219167" y="3767443"/>
                </a:lnTo>
                <a:lnTo>
                  <a:pt x="1225632" y="3765221"/>
                </a:lnTo>
                <a:lnTo>
                  <a:pt x="1222400" y="3762046"/>
                </a:lnTo>
                <a:lnTo>
                  <a:pt x="1220461" y="3748393"/>
                </a:lnTo>
                <a:close/>
                <a:moveTo>
                  <a:pt x="2215160" y="3730614"/>
                </a:moveTo>
                <a:lnTo>
                  <a:pt x="2216113" y="3734660"/>
                </a:lnTo>
                <a:lnTo>
                  <a:pt x="2207540" y="3735594"/>
                </a:lnTo>
                <a:lnTo>
                  <a:pt x="2194840" y="3739952"/>
                </a:lnTo>
                <a:lnTo>
                  <a:pt x="2188490" y="3744933"/>
                </a:lnTo>
                <a:lnTo>
                  <a:pt x="2178330" y="3746489"/>
                </a:lnTo>
                <a:lnTo>
                  <a:pt x="2171663" y="3739330"/>
                </a:lnTo>
                <a:lnTo>
                  <a:pt x="2200238" y="3732482"/>
                </a:lnTo>
                <a:close/>
                <a:moveTo>
                  <a:pt x="2265326" y="3727439"/>
                </a:moveTo>
                <a:lnTo>
                  <a:pt x="2248622" y="3736964"/>
                </a:lnTo>
                <a:lnTo>
                  <a:pt x="2235070" y="3735232"/>
                </a:lnTo>
                <a:lnTo>
                  <a:pt x="2222463" y="3736387"/>
                </a:lnTo>
                <a:lnTo>
                  <a:pt x="2227821" y="3730614"/>
                </a:lnTo>
                <a:lnTo>
                  <a:pt x="2243579" y="3730325"/>
                </a:lnTo>
                <a:lnTo>
                  <a:pt x="2256816" y="3729171"/>
                </a:lnTo>
                <a:close/>
                <a:moveTo>
                  <a:pt x="2293901" y="3721089"/>
                </a:moveTo>
                <a:lnTo>
                  <a:pt x="2284247" y="3726436"/>
                </a:lnTo>
                <a:lnTo>
                  <a:pt x="2270088" y="3733789"/>
                </a:lnTo>
                <a:lnTo>
                  <a:pt x="2275558" y="3723763"/>
                </a:lnTo>
                <a:close/>
                <a:moveTo>
                  <a:pt x="2314928" y="3706801"/>
                </a:moveTo>
                <a:lnTo>
                  <a:pt x="2327813" y="3706801"/>
                </a:lnTo>
                <a:lnTo>
                  <a:pt x="2332000" y="3711192"/>
                </a:lnTo>
                <a:lnTo>
                  <a:pt x="2322337" y="3713556"/>
                </a:lnTo>
                <a:lnTo>
                  <a:pt x="2315251" y="3722676"/>
                </a:lnTo>
                <a:lnTo>
                  <a:pt x="2309775" y="3715921"/>
                </a:lnTo>
                <a:close/>
                <a:moveTo>
                  <a:pt x="2362163" y="3689339"/>
                </a:moveTo>
                <a:lnTo>
                  <a:pt x="2358194" y="3694310"/>
                </a:lnTo>
                <a:lnTo>
                  <a:pt x="2338350" y="3700452"/>
                </a:lnTo>
                <a:lnTo>
                  <a:pt x="2351579" y="3693433"/>
                </a:lnTo>
                <a:close/>
                <a:moveTo>
                  <a:pt x="2392325" y="3682989"/>
                </a:moveTo>
                <a:lnTo>
                  <a:pt x="2388983" y="3687752"/>
                </a:lnTo>
                <a:lnTo>
                  <a:pt x="2373275" y="3685187"/>
                </a:lnTo>
                <a:close/>
                <a:moveTo>
                  <a:pt x="2415017" y="3681401"/>
                </a:moveTo>
                <a:lnTo>
                  <a:pt x="2422488" y="3682866"/>
                </a:lnTo>
                <a:lnTo>
                  <a:pt x="2406613" y="3684576"/>
                </a:lnTo>
                <a:close/>
                <a:moveTo>
                  <a:pt x="2985194" y="3619489"/>
                </a:moveTo>
                <a:lnTo>
                  <a:pt x="3001933" y="3643179"/>
                </a:lnTo>
                <a:lnTo>
                  <a:pt x="3012555" y="3653563"/>
                </a:lnTo>
                <a:lnTo>
                  <a:pt x="3031868" y="3655835"/>
                </a:lnTo>
                <a:lnTo>
                  <a:pt x="3043778" y="3654212"/>
                </a:lnTo>
                <a:lnTo>
                  <a:pt x="3041525" y="3658756"/>
                </a:lnTo>
                <a:lnTo>
                  <a:pt x="3047963" y="3678227"/>
                </a:lnTo>
                <a:lnTo>
                  <a:pt x="3036375" y="3670438"/>
                </a:lnTo>
                <a:lnTo>
                  <a:pt x="3022212" y="3667518"/>
                </a:lnTo>
                <a:lnTo>
                  <a:pt x="3011589" y="3675306"/>
                </a:lnTo>
                <a:lnTo>
                  <a:pt x="3000645" y="3667518"/>
                </a:lnTo>
                <a:lnTo>
                  <a:pt x="3000001" y="3667193"/>
                </a:lnTo>
                <a:lnTo>
                  <a:pt x="2997426" y="3665895"/>
                </a:lnTo>
                <a:lnTo>
                  <a:pt x="2995495" y="3663624"/>
                </a:lnTo>
                <a:lnTo>
                  <a:pt x="2994529" y="3662650"/>
                </a:lnTo>
                <a:cubicBezTo>
                  <a:pt x="2994422" y="3662109"/>
                  <a:pt x="2994314" y="3661568"/>
                  <a:pt x="2994207" y="3661027"/>
                </a:cubicBezTo>
                <a:lnTo>
                  <a:pt x="2995173" y="3651292"/>
                </a:lnTo>
                <a:cubicBezTo>
                  <a:pt x="2995280" y="3648912"/>
                  <a:pt x="2995388" y="3646532"/>
                  <a:pt x="2995495" y="3644152"/>
                </a:cubicBezTo>
                <a:lnTo>
                  <a:pt x="2987770" y="3639934"/>
                </a:lnTo>
                <a:lnTo>
                  <a:pt x="2978113" y="3632145"/>
                </a:lnTo>
                <a:close/>
                <a:moveTo>
                  <a:pt x="720699" y="3606789"/>
                </a:moveTo>
                <a:lnTo>
                  <a:pt x="731812" y="3609057"/>
                </a:lnTo>
                <a:lnTo>
                  <a:pt x="730831" y="3622664"/>
                </a:lnTo>
                <a:lnTo>
                  <a:pt x="721027" y="3617480"/>
                </a:lnTo>
                <a:cubicBezTo>
                  <a:pt x="720918" y="3613916"/>
                  <a:pt x="720808" y="3610353"/>
                  <a:pt x="720699" y="3606789"/>
                </a:cubicBezTo>
                <a:close/>
                <a:moveTo>
                  <a:pt x="1246157" y="3590917"/>
                </a:moveTo>
                <a:lnTo>
                  <a:pt x="1252507" y="3593139"/>
                </a:lnTo>
                <a:lnTo>
                  <a:pt x="1244887" y="3604569"/>
                </a:lnTo>
                <a:lnTo>
                  <a:pt x="1247109" y="3615999"/>
                </a:lnTo>
                <a:lnTo>
                  <a:pt x="1242030" y="3631874"/>
                </a:lnTo>
                <a:lnTo>
                  <a:pt x="1231552" y="3641399"/>
                </a:lnTo>
                <a:lnTo>
                  <a:pt x="1216630" y="3640764"/>
                </a:lnTo>
                <a:lnTo>
                  <a:pt x="1208057" y="3644892"/>
                </a:lnTo>
                <a:lnTo>
                  <a:pt x="1208057" y="3636637"/>
                </a:lnTo>
                <a:lnTo>
                  <a:pt x="1218852" y="3627112"/>
                </a:lnTo>
                <a:lnTo>
                  <a:pt x="1229012" y="3599489"/>
                </a:lnTo>
                <a:close/>
                <a:moveTo>
                  <a:pt x="2722963" y="3559164"/>
                </a:moveTo>
                <a:lnTo>
                  <a:pt x="2736813" y="3571070"/>
                </a:lnTo>
                <a:lnTo>
                  <a:pt x="2734558" y="3579759"/>
                </a:lnTo>
                <a:lnTo>
                  <a:pt x="2724251" y="3582977"/>
                </a:lnTo>
                <a:lnTo>
                  <a:pt x="2714588" y="3577506"/>
                </a:lnTo>
                <a:cubicBezTo>
                  <a:pt x="2714803" y="3571928"/>
                  <a:pt x="2715017" y="3566351"/>
                  <a:pt x="2715232" y="3560773"/>
                </a:cubicBezTo>
                <a:close/>
                <a:moveTo>
                  <a:pt x="2492338" y="3549639"/>
                </a:moveTo>
                <a:lnTo>
                  <a:pt x="2485435" y="3560752"/>
                </a:lnTo>
                <a:lnTo>
                  <a:pt x="2484400" y="3551741"/>
                </a:lnTo>
                <a:close/>
                <a:moveTo>
                  <a:pt x="2463763" y="3543289"/>
                </a:moveTo>
                <a:lnTo>
                  <a:pt x="2473288" y="3549484"/>
                </a:lnTo>
                <a:lnTo>
                  <a:pt x="2469760" y="3555989"/>
                </a:lnTo>
                <a:close/>
                <a:moveTo>
                  <a:pt x="2922455" y="3533764"/>
                </a:moveTo>
                <a:lnTo>
                  <a:pt x="2937199" y="3536647"/>
                </a:lnTo>
                <a:lnTo>
                  <a:pt x="2937199" y="3548500"/>
                </a:lnTo>
                <a:lnTo>
                  <a:pt x="2943473" y="3553946"/>
                </a:lnTo>
                <a:lnTo>
                  <a:pt x="2956021" y="3552665"/>
                </a:lnTo>
                <a:lnTo>
                  <a:pt x="2961354" y="3560033"/>
                </a:lnTo>
                <a:lnTo>
                  <a:pt x="2959158" y="3566440"/>
                </a:lnTo>
                <a:lnTo>
                  <a:pt x="2953825" y="3573808"/>
                </a:lnTo>
                <a:lnTo>
                  <a:pt x="2960099" y="3577011"/>
                </a:lnTo>
                <a:lnTo>
                  <a:pt x="2967001" y="3589825"/>
                </a:lnTo>
                <a:lnTo>
                  <a:pt x="2960727" y="3595271"/>
                </a:lnTo>
                <a:lnTo>
                  <a:pt x="2952257" y="3591106"/>
                </a:lnTo>
                <a:lnTo>
                  <a:pt x="2943787" y="3589825"/>
                </a:lnTo>
                <a:lnTo>
                  <a:pt x="2939709" y="3595591"/>
                </a:lnTo>
                <a:lnTo>
                  <a:pt x="2936572" y="3600397"/>
                </a:lnTo>
                <a:lnTo>
                  <a:pt x="2933435" y="3603920"/>
                </a:lnTo>
                <a:lnTo>
                  <a:pt x="2932180" y="3604882"/>
                </a:lnTo>
                <a:lnTo>
                  <a:pt x="2931239" y="3605202"/>
                </a:lnTo>
                <a:lnTo>
                  <a:pt x="2930612" y="3605202"/>
                </a:lnTo>
                <a:lnTo>
                  <a:pt x="2929357" y="3605202"/>
                </a:lnTo>
                <a:lnTo>
                  <a:pt x="2928416" y="3604561"/>
                </a:lnTo>
                <a:lnTo>
                  <a:pt x="2928102" y="3603920"/>
                </a:lnTo>
                <a:lnTo>
                  <a:pt x="2914613" y="3592388"/>
                </a:lnTo>
                <a:lnTo>
                  <a:pt x="2918691" y="3582777"/>
                </a:lnTo>
                <a:lnTo>
                  <a:pt x="2924024" y="3576370"/>
                </a:lnTo>
                <a:lnTo>
                  <a:pt x="2919318" y="3566760"/>
                </a:lnTo>
                <a:lnTo>
                  <a:pt x="2925592" y="3562595"/>
                </a:lnTo>
                <a:lnTo>
                  <a:pt x="2936258" y="3572206"/>
                </a:lnTo>
                <a:lnTo>
                  <a:pt x="2945669" y="3569002"/>
                </a:lnTo>
                <a:lnTo>
                  <a:pt x="2946610" y="3561314"/>
                </a:lnTo>
                <a:lnTo>
                  <a:pt x="2931866" y="3551703"/>
                </a:lnTo>
                <a:lnTo>
                  <a:pt x="2918377" y="3550102"/>
                </a:lnTo>
                <a:lnTo>
                  <a:pt x="2917122" y="3541452"/>
                </a:lnTo>
                <a:close/>
                <a:moveTo>
                  <a:pt x="2474421" y="3527414"/>
                </a:moveTo>
                <a:lnTo>
                  <a:pt x="2483607" y="3527414"/>
                </a:lnTo>
                <a:lnTo>
                  <a:pt x="2485988" y="3538409"/>
                </a:lnTo>
                <a:lnTo>
                  <a:pt x="2479524" y="3544877"/>
                </a:lnTo>
                <a:lnTo>
                  <a:pt x="2471700" y="3536145"/>
                </a:lnTo>
                <a:close/>
                <a:moveTo>
                  <a:pt x="2643150" y="3494076"/>
                </a:moveTo>
                <a:lnTo>
                  <a:pt x="2665375" y="3502206"/>
                </a:lnTo>
                <a:lnTo>
                  <a:pt x="2662200" y="3514714"/>
                </a:lnTo>
                <a:lnTo>
                  <a:pt x="2649500" y="3510649"/>
                </a:lnTo>
                <a:close/>
                <a:moveTo>
                  <a:pt x="2724430" y="3492489"/>
                </a:moveTo>
                <a:lnTo>
                  <a:pt x="2735543" y="3498204"/>
                </a:lnTo>
                <a:lnTo>
                  <a:pt x="2744115" y="3502331"/>
                </a:lnTo>
                <a:lnTo>
                  <a:pt x="2748878" y="3504871"/>
                </a:lnTo>
                <a:lnTo>
                  <a:pt x="2751100" y="3505189"/>
                </a:lnTo>
                <a:lnTo>
                  <a:pt x="2753958" y="3505189"/>
                </a:lnTo>
                <a:lnTo>
                  <a:pt x="2761260" y="3505189"/>
                </a:lnTo>
                <a:lnTo>
                  <a:pt x="2768880" y="3505506"/>
                </a:lnTo>
                <a:lnTo>
                  <a:pt x="2771738" y="3505824"/>
                </a:lnTo>
                <a:lnTo>
                  <a:pt x="2773325" y="3506776"/>
                </a:lnTo>
                <a:lnTo>
                  <a:pt x="2774595" y="3508046"/>
                </a:lnTo>
                <a:lnTo>
                  <a:pt x="2775548" y="3510269"/>
                </a:lnTo>
                <a:lnTo>
                  <a:pt x="2776183" y="3512809"/>
                </a:lnTo>
                <a:lnTo>
                  <a:pt x="2776818" y="3515349"/>
                </a:lnTo>
                <a:lnTo>
                  <a:pt x="2777770" y="3520429"/>
                </a:lnTo>
                <a:lnTo>
                  <a:pt x="2778088" y="3522651"/>
                </a:lnTo>
                <a:lnTo>
                  <a:pt x="2784438" y="3536939"/>
                </a:lnTo>
                <a:lnTo>
                  <a:pt x="2762213" y="3536304"/>
                </a:lnTo>
                <a:lnTo>
                  <a:pt x="2744115" y="3536304"/>
                </a:lnTo>
                <a:lnTo>
                  <a:pt x="2737765" y="3529319"/>
                </a:lnTo>
                <a:lnTo>
                  <a:pt x="2713317" y="3520746"/>
                </a:lnTo>
                <a:lnTo>
                  <a:pt x="2713317" y="3513761"/>
                </a:lnTo>
                <a:lnTo>
                  <a:pt x="2728240" y="3512174"/>
                </a:lnTo>
                <a:lnTo>
                  <a:pt x="2713317" y="3502014"/>
                </a:lnTo>
                <a:cubicBezTo>
                  <a:pt x="2713211" y="3499897"/>
                  <a:pt x="2713106" y="3497781"/>
                  <a:pt x="2713000" y="3495664"/>
                </a:cubicBezTo>
                <a:close/>
                <a:moveTo>
                  <a:pt x="2782388" y="3486139"/>
                </a:moveTo>
                <a:lnTo>
                  <a:pt x="2791163" y="3498169"/>
                </a:lnTo>
                <a:lnTo>
                  <a:pt x="2801888" y="3491666"/>
                </a:lnTo>
                <a:lnTo>
                  <a:pt x="2816188" y="3506623"/>
                </a:lnTo>
                <a:lnTo>
                  <a:pt x="2806113" y="3520605"/>
                </a:lnTo>
                <a:lnTo>
                  <a:pt x="2798963" y="3530359"/>
                </a:lnTo>
                <a:lnTo>
                  <a:pt x="2791488" y="3540114"/>
                </a:lnTo>
                <a:lnTo>
                  <a:pt x="2784663" y="3519955"/>
                </a:lnTo>
                <a:lnTo>
                  <a:pt x="2787913" y="3512151"/>
                </a:lnTo>
                <a:lnTo>
                  <a:pt x="2774913" y="3487765"/>
                </a:lnTo>
                <a:close/>
                <a:moveTo>
                  <a:pt x="2829351" y="3475026"/>
                </a:moveTo>
                <a:lnTo>
                  <a:pt x="2856571" y="3483401"/>
                </a:lnTo>
                <a:lnTo>
                  <a:pt x="2860638" y="3490226"/>
                </a:lnTo>
                <a:lnTo>
                  <a:pt x="2848123" y="3488675"/>
                </a:lnTo>
                <a:lnTo>
                  <a:pt x="2837798" y="3492708"/>
                </a:lnTo>
                <a:lnTo>
                  <a:pt x="2828725" y="3502014"/>
                </a:lnTo>
                <a:lnTo>
                  <a:pt x="2817775" y="3492708"/>
                </a:lnTo>
                <a:lnTo>
                  <a:pt x="2834670" y="3485573"/>
                </a:lnTo>
                <a:close/>
                <a:moveTo>
                  <a:pt x="2682838" y="3473439"/>
                </a:moveTo>
                <a:lnTo>
                  <a:pt x="2673630" y="3492489"/>
                </a:lnTo>
                <a:lnTo>
                  <a:pt x="2670138" y="3482964"/>
                </a:lnTo>
                <a:close/>
                <a:moveTo>
                  <a:pt x="2591080" y="3467089"/>
                </a:moveTo>
                <a:lnTo>
                  <a:pt x="2613622" y="3486353"/>
                </a:lnTo>
                <a:cubicBezTo>
                  <a:pt x="2613940" y="3489509"/>
                  <a:pt x="2614257" y="3492666"/>
                  <a:pt x="2614575" y="3495822"/>
                </a:cubicBezTo>
                <a:lnTo>
                  <a:pt x="2607590" y="3513127"/>
                </a:lnTo>
                <a:lnTo>
                  <a:pt x="2592667" y="3501699"/>
                </a:lnTo>
                <a:cubicBezTo>
                  <a:pt x="2592879" y="3499522"/>
                  <a:pt x="2593090" y="3497346"/>
                  <a:pt x="2593302" y="3495169"/>
                </a:cubicBezTo>
                <a:lnTo>
                  <a:pt x="2589175" y="3480802"/>
                </a:lnTo>
                <a:lnTo>
                  <a:pt x="2594255" y="3479823"/>
                </a:lnTo>
                <a:close/>
                <a:moveTo>
                  <a:pt x="2706015" y="3457564"/>
                </a:moveTo>
                <a:cubicBezTo>
                  <a:pt x="2706227" y="3462094"/>
                  <a:pt x="2706438" y="3466623"/>
                  <a:pt x="2706650" y="3471153"/>
                </a:cubicBezTo>
                <a:lnTo>
                  <a:pt x="2699030" y="3490747"/>
                </a:lnTo>
                <a:lnTo>
                  <a:pt x="2687917" y="3516346"/>
                </a:lnTo>
                <a:lnTo>
                  <a:pt x="2680297" y="3525827"/>
                </a:lnTo>
                <a:lnTo>
                  <a:pt x="2678075" y="3512237"/>
                </a:lnTo>
                <a:lnTo>
                  <a:pt x="2680297" y="3496436"/>
                </a:lnTo>
                <a:lnTo>
                  <a:pt x="2688552" y="3480634"/>
                </a:lnTo>
                <a:close/>
                <a:moveTo>
                  <a:pt x="2475289" y="3449626"/>
                </a:moveTo>
                <a:lnTo>
                  <a:pt x="2478050" y="3458932"/>
                </a:lnTo>
                <a:lnTo>
                  <a:pt x="2477222" y="3468238"/>
                </a:lnTo>
                <a:lnTo>
                  <a:pt x="2471700" y="3476614"/>
                </a:lnTo>
                <a:lnTo>
                  <a:pt x="2471700" y="3466377"/>
                </a:lnTo>
                <a:close/>
                <a:moveTo>
                  <a:pt x="967714" y="3435339"/>
                </a:moveTo>
                <a:lnTo>
                  <a:pt x="989940" y="3455054"/>
                </a:lnTo>
                <a:lnTo>
                  <a:pt x="985812" y="3462368"/>
                </a:lnTo>
                <a:lnTo>
                  <a:pt x="968032" y="3473180"/>
                </a:lnTo>
                <a:lnTo>
                  <a:pt x="962634" y="3489079"/>
                </a:lnTo>
                <a:lnTo>
                  <a:pt x="967080" y="3491305"/>
                </a:lnTo>
                <a:lnTo>
                  <a:pt x="958824" y="3496075"/>
                </a:lnTo>
                <a:cubicBezTo>
                  <a:pt x="959036" y="3502011"/>
                  <a:pt x="959247" y="3507947"/>
                  <a:pt x="959459" y="3513883"/>
                </a:cubicBezTo>
                <a:lnTo>
                  <a:pt x="958921" y="3514329"/>
                </a:lnTo>
                <a:lnTo>
                  <a:pt x="960134" y="3514827"/>
                </a:lnTo>
                <a:cubicBezTo>
                  <a:pt x="960095" y="3508757"/>
                  <a:pt x="960057" y="3502686"/>
                  <a:pt x="960018" y="3496616"/>
                </a:cubicBezTo>
                <a:lnTo>
                  <a:pt x="968262" y="3491854"/>
                </a:lnTo>
                <a:lnTo>
                  <a:pt x="983166" y="3482329"/>
                </a:lnTo>
                <a:lnTo>
                  <a:pt x="991410" y="3468359"/>
                </a:lnTo>
                <a:lnTo>
                  <a:pt x="995838" y="3472804"/>
                </a:lnTo>
                <a:lnTo>
                  <a:pt x="1009154" y="3465819"/>
                </a:lnTo>
                <a:lnTo>
                  <a:pt x="1019621" y="3457564"/>
                </a:lnTo>
                <a:lnTo>
                  <a:pt x="1064328" y="3458199"/>
                </a:lnTo>
                <a:lnTo>
                  <a:pt x="1077011" y="3466771"/>
                </a:lnTo>
                <a:lnTo>
                  <a:pt x="1089060" y="3499156"/>
                </a:lnTo>
                <a:lnTo>
                  <a:pt x="1101744" y="3523287"/>
                </a:lnTo>
                <a:lnTo>
                  <a:pt x="1111257" y="3532494"/>
                </a:lnTo>
                <a:lnTo>
                  <a:pt x="1110306" y="3537892"/>
                </a:lnTo>
                <a:lnTo>
                  <a:pt x="1099842" y="3546147"/>
                </a:lnTo>
                <a:lnTo>
                  <a:pt x="1088427" y="3560434"/>
                </a:lnTo>
                <a:lnTo>
                  <a:pt x="1092549" y="3570594"/>
                </a:lnTo>
                <a:lnTo>
                  <a:pt x="1097939" y="3561069"/>
                </a:lnTo>
                <a:lnTo>
                  <a:pt x="1113794" y="3549322"/>
                </a:lnTo>
                <a:lnTo>
                  <a:pt x="1125526" y="3549322"/>
                </a:lnTo>
                <a:lnTo>
                  <a:pt x="1138210" y="3559799"/>
                </a:lnTo>
                <a:lnTo>
                  <a:pt x="1135990" y="3569324"/>
                </a:lnTo>
                <a:lnTo>
                  <a:pt x="1141381" y="3587422"/>
                </a:lnTo>
                <a:lnTo>
                  <a:pt x="1135356" y="3594724"/>
                </a:lnTo>
                <a:lnTo>
                  <a:pt x="1125843" y="3590597"/>
                </a:lnTo>
                <a:lnTo>
                  <a:pt x="1123306" y="3571229"/>
                </a:lnTo>
                <a:lnTo>
                  <a:pt x="1117916" y="3574404"/>
                </a:lnTo>
                <a:lnTo>
                  <a:pt x="1120453" y="3597899"/>
                </a:lnTo>
                <a:lnTo>
                  <a:pt x="1129014" y="3601074"/>
                </a:lnTo>
                <a:lnTo>
                  <a:pt x="1126794" y="3611234"/>
                </a:lnTo>
                <a:lnTo>
                  <a:pt x="1120453" y="3622029"/>
                </a:lnTo>
                <a:lnTo>
                  <a:pt x="1102696" y="3624569"/>
                </a:lnTo>
                <a:lnTo>
                  <a:pt x="1099525" y="3629649"/>
                </a:lnTo>
                <a:lnTo>
                  <a:pt x="1099525" y="3643619"/>
                </a:lnTo>
                <a:lnTo>
                  <a:pt x="1098252" y="3643570"/>
                </a:lnTo>
                <a:lnTo>
                  <a:pt x="1091214" y="3650619"/>
                </a:lnTo>
                <a:lnTo>
                  <a:pt x="1084229" y="3656978"/>
                </a:lnTo>
                <a:lnTo>
                  <a:pt x="1075656" y="3662384"/>
                </a:lnTo>
                <a:lnTo>
                  <a:pt x="1075339" y="3663020"/>
                </a:lnTo>
                <a:lnTo>
                  <a:pt x="1075022" y="3663338"/>
                </a:lnTo>
                <a:lnTo>
                  <a:pt x="1074069" y="3663974"/>
                </a:lnTo>
                <a:lnTo>
                  <a:pt x="1073116" y="3664928"/>
                </a:lnTo>
                <a:lnTo>
                  <a:pt x="1071846" y="3664928"/>
                </a:lnTo>
                <a:lnTo>
                  <a:pt x="1069624" y="3664928"/>
                </a:lnTo>
                <a:lnTo>
                  <a:pt x="1067084" y="3664610"/>
                </a:lnTo>
                <a:lnTo>
                  <a:pt x="1062322" y="3663020"/>
                </a:lnTo>
                <a:lnTo>
                  <a:pt x="1058829" y="3661748"/>
                </a:lnTo>
                <a:lnTo>
                  <a:pt x="1056608" y="3660158"/>
                </a:lnTo>
                <a:lnTo>
                  <a:pt x="1053430" y="3671924"/>
                </a:lnTo>
                <a:lnTo>
                  <a:pt x="1058829" y="3705631"/>
                </a:lnTo>
                <a:lnTo>
                  <a:pt x="1075339" y="3726618"/>
                </a:lnTo>
                <a:lnTo>
                  <a:pt x="1065813" y="3745698"/>
                </a:lnTo>
                <a:lnTo>
                  <a:pt x="1071211" y="3771137"/>
                </a:lnTo>
                <a:lnTo>
                  <a:pt x="1085499" y="3832191"/>
                </a:lnTo>
                <a:lnTo>
                  <a:pt x="1076291" y="3856359"/>
                </a:lnTo>
                <a:lnTo>
                  <a:pt x="1058512" y="3904057"/>
                </a:lnTo>
                <a:lnTo>
                  <a:pt x="1054703" y="3919957"/>
                </a:lnTo>
                <a:lnTo>
                  <a:pt x="1045176" y="3919957"/>
                </a:lnTo>
                <a:lnTo>
                  <a:pt x="1047398" y="3927271"/>
                </a:lnTo>
                <a:lnTo>
                  <a:pt x="1061051" y="3946032"/>
                </a:lnTo>
                <a:lnTo>
                  <a:pt x="1047398" y="3948576"/>
                </a:lnTo>
                <a:lnTo>
                  <a:pt x="1026443" y="3943170"/>
                </a:lnTo>
                <a:lnTo>
                  <a:pt x="1005171" y="3951120"/>
                </a:lnTo>
                <a:lnTo>
                  <a:pt x="1001043" y="3935220"/>
                </a:lnTo>
                <a:lnTo>
                  <a:pt x="993433" y="3940308"/>
                </a:lnTo>
                <a:lnTo>
                  <a:pt x="987082" y="3954300"/>
                </a:lnTo>
                <a:lnTo>
                  <a:pt x="955649" y="3964157"/>
                </a:lnTo>
                <a:lnTo>
                  <a:pt x="934376" y="3975923"/>
                </a:lnTo>
                <a:lnTo>
                  <a:pt x="925169" y="3988643"/>
                </a:lnTo>
                <a:lnTo>
                  <a:pt x="913738" y="3985463"/>
                </a:lnTo>
                <a:lnTo>
                  <a:pt x="907071" y="3998182"/>
                </a:lnTo>
                <a:lnTo>
                  <a:pt x="893418" y="4000726"/>
                </a:lnTo>
                <a:lnTo>
                  <a:pt x="882940" y="4010266"/>
                </a:lnTo>
                <a:lnTo>
                  <a:pt x="873098" y="4001680"/>
                </a:lnTo>
                <a:lnTo>
                  <a:pt x="877543" y="3986735"/>
                </a:lnTo>
                <a:lnTo>
                  <a:pt x="869922" y="3993095"/>
                </a:lnTo>
                <a:lnTo>
                  <a:pt x="862620" y="3992459"/>
                </a:lnTo>
                <a:lnTo>
                  <a:pt x="859762" y="4004224"/>
                </a:lnTo>
                <a:lnTo>
                  <a:pt x="865795" y="4004860"/>
                </a:lnTo>
                <a:lnTo>
                  <a:pt x="864208" y="4013446"/>
                </a:lnTo>
                <a:lnTo>
                  <a:pt x="867382" y="4022986"/>
                </a:lnTo>
                <a:lnTo>
                  <a:pt x="849285" y="4022032"/>
                </a:lnTo>
                <a:lnTo>
                  <a:pt x="843888" y="4031571"/>
                </a:lnTo>
                <a:lnTo>
                  <a:pt x="832140" y="4031889"/>
                </a:lnTo>
                <a:lnTo>
                  <a:pt x="825155" y="4042383"/>
                </a:lnTo>
                <a:lnTo>
                  <a:pt x="813407" y="4045563"/>
                </a:lnTo>
                <a:lnTo>
                  <a:pt x="799754" y="4050015"/>
                </a:lnTo>
                <a:lnTo>
                  <a:pt x="769909" y="4045881"/>
                </a:lnTo>
                <a:lnTo>
                  <a:pt x="762607" y="4042701"/>
                </a:lnTo>
                <a:lnTo>
                  <a:pt x="756575" y="4048107"/>
                </a:lnTo>
                <a:lnTo>
                  <a:pt x="737526" y="4052877"/>
                </a:lnTo>
                <a:lnTo>
                  <a:pt x="737526" y="4045245"/>
                </a:lnTo>
                <a:lnTo>
                  <a:pt x="725779" y="4042065"/>
                </a:lnTo>
                <a:lnTo>
                  <a:pt x="735938" y="4033479"/>
                </a:lnTo>
                <a:lnTo>
                  <a:pt x="743558" y="4033479"/>
                </a:lnTo>
                <a:lnTo>
                  <a:pt x="764512" y="4022986"/>
                </a:lnTo>
                <a:lnTo>
                  <a:pt x="750860" y="4020760"/>
                </a:lnTo>
                <a:lnTo>
                  <a:pt x="758162" y="4013446"/>
                </a:lnTo>
                <a:lnTo>
                  <a:pt x="735938" y="4019806"/>
                </a:lnTo>
                <a:lnTo>
                  <a:pt x="724191" y="4021396"/>
                </a:lnTo>
                <a:lnTo>
                  <a:pt x="714667" y="4031889"/>
                </a:lnTo>
                <a:lnTo>
                  <a:pt x="704507" y="4040475"/>
                </a:lnTo>
                <a:lnTo>
                  <a:pt x="691809" y="4039203"/>
                </a:lnTo>
                <a:lnTo>
                  <a:pt x="707683" y="4032843"/>
                </a:lnTo>
                <a:lnTo>
                  <a:pt x="716889" y="4012810"/>
                </a:lnTo>
                <a:lnTo>
                  <a:pt x="739113" y="4005178"/>
                </a:lnTo>
                <a:lnTo>
                  <a:pt x="744193" y="4001044"/>
                </a:lnTo>
                <a:lnTo>
                  <a:pt x="733399" y="3994685"/>
                </a:lnTo>
                <a:lnTo>
                  <a:pt x="710540" y="4005178"/>
                </a:lnTo>
                <a:lnTo>
                  <a:pt x="703238" y="4010584"/>
                </a:lnTo>
                <a:lnTo>
                  <a:pt x="693396" y="3999136"/>
                </a:lnTo>
                <a:lnTo>
                  <a:pt x="673394" y="4000408"/>
                </a:lnTo>
                <a:lnTo>
                  <a:pt x="686093" y="3986417"/>
                </a:lnTo>
                <a:lnTo>
                  <a:pt x="703873" y="3973697"/>
                </a:lnTo>
                <a:lnTo>
                  <a:pt x="712444" y="3970517"/>
                </a:lnTo>
                <a:lnTo>
                  <a:pt x="728319" y="3965111"/>
                </a:lnTo>
                <a:lnTo>
                  <a:pt x="726097" y="3960978"/>
                </a:lnTo>
                <a:lnTo>
                  <a:pt x="713397" y="3960978"/>
                </a:lnTo>
                <a:lnTo>
                  <a:pt x="697523" y="3959388"/>
                </a:lnTo>
                <a:lnTo>
                  <a:pt x="671807" y="3958116"/>
                </a:lnTo>
                <a:lnTo>
                  <a:pt x="666727" y="3950166"/>
                </a:lnTo>
                <a:lnTo>
                  <a:pt x="671489" y="3936174"/>
                </a:lnTo>
                <a:lnTo>
                  <a:pt x="679109" y="3935220"/>
                </a:lnTo>
                <a:lnTo>
                  <a:pt x="702286" y="3929496"/>
                </a:lnTo>
                <a:lnTo>
                  <a:pt x="695936" y="3944442"/>
                </a:lnTo>
                <a:lnTo>
                  <a:pt x="708635" y="3933630"/>
                </a:lnTo>
                <a:lnTo>
                  <a:pt x="714032" y="3941898"/>
                </a:lnTo>
                <a:lnTo>
                  <a:pt x="723556" y="3945078"/>
                </a:lnTo>
                <a:lnTo>
                  <a:pt x="744828" y="3944124"/>
                </a:lnTo>
                <a:lnTo>
                  <a:pt x="729906" y="3937764"/>
                </a:lnTo>
                <a:lnTo>
                  <a:pt x="721335" y="3924091"/>
                </a:lnTo>
                <a:lnTo>
                  <a:pt x="735938" y="3917413"/>
                </a:lnTo>
                <a:lnTo>
                  <a:pt x="738161" y="3899605"/>
                </a:lnTo>
                <a:lnTo>
                  <a:pt x="748638" y="3896425"/>
                </a:lnTo>
                <a:lnTo>
                  <a:pt x="772766" y="3895153"/>
                </a:lnTo>
                <a:lnTo>
                  <a:pt x="801341" y="3884024"/>
                </a:lnTo>
                <a:lnTo>
                  <a:pt x="818487" y="3880844"/>
                </a:lnTo>
                <a:lnTo>
                  <a:pt x="842936" y="3884978"/>
                </a:lnTo>
                <a:lnTo>
                  <a:pt x="838491" y="3879890"/>
                </a:lnTo>
                <a:lnTo>
                  <a:pt x="818487" y="3875756"/>
                </a:lnTo>
                <a:lnTo>
                  <a:pt x="806739" y="3872576"/>
                </a:lnTo>
                <a:lnTo>
                  <a:pt x="809597" y="3861128"/>
                </a:lnTo>
                <a:lnTo>
                  <a:pt x="815947" y="3846183"/>
                </a:lnTo>
                <a:lnTo>
                  <a:pt x="805469" y="3851589"/>
                </a:lnTo>
                <a:lnTo>
                  <a:pt x="790863" y="3871622"/>
                </a:lnTo>
                <a:lnTo>
                  <a:pt x="780068" y="3876074"/>
                </a:lnTo>
                <a:lnTo>
                  <a:pt x="761019" y="3880526"/>
                </a:lnTo>
                <a:lnTo>
                  <a:pt x="753717" y="3881798"/>
                </a:lnTo>
                <a:lnTo>
                  <a:pt x="755940" y="3886568"/>
                </a:lnTo>
                <a:lnTo>
                  <a:pt x="738161" y="3886886"/>
                </a:lnTo>
                <a:lnTo>
                  <a:pt x="719112" y="3895471"/>
                </a:lnTo>
                <a:lnTo>
                  <a:pt x="715937" y="3888476"/>
                </a:lnTo>
                <a:lnTo>
                  <a:pt x="752765" y="3870032"/>
                </a:lnTo>
                <a:lnTo>
                  <a:pt x="760702" y="3848727"/>
                </a:lnTo>
                <a:lnTo>
                  <a:pt x="776576" y="3837915"/>
                </a:lnTo>
                <a:lnTo>
                  <a:pt x="774672" y="3832827"/>
                </a:lnTo>
                <a:lnTo>
                  <a:pt x="762925" y="3833781"/>
                </a:lnTo>
                <a:lnTo>
                  <a:pt x="774037" y="3807706"/>
                </a:lnTo>
                <a:lnTo>
                  <a:pt x="792133" y="3795622"/>
                </a:lnTo>
                <a:lnTo>
                  <a:pt x="816582" y="3799756"/>
                </a:lnTo>
                <a:lnTo>
                  <a:pt x="808962" y="3783857"/>
                </a:lnTo>
                <a:lnTo>
                  <a:pt x="810867" y="3772091"/>
                </a:lnTo>
                <a:lnTo>
                  <a:pt x="796261" y="3781949"/>
                </a:lnTo>
                <a:lnTo>
                  <a:pt x="754035" y="3782585"/>
                </a:lnTo>
                <a:lnTo>
                  <a:pt x="746733" y="3776225"/>
                </a:lnTo>
                <a:cubicBezTo>
                  <a:pt x="746521" y="3770819"/>
                  <a:pt x="746310" y="3765413"/>
                  <a:pt x="746098" y="3760007"/>
                </a:cubicBezTo>
                <a:lnTo>
                  <a:pt x="733716" y="3772727"/>
                </a:lnTo>
                <a:lnTo>
                  <a:pt x="725462" y="3773363"/>
                </a:lnTo>
                <a:lnTo>
                  <a:pt x="722922" y="3762551"/>
                </a:lnTo>
                <a:lnTo>
                  <a:pt x="708317" y="3761597"/>
                </a:lnTo>
                <a:lnTo>
                  <a:pt x="703873" y="3755238"/>
                </a:lnTo>
                <a:lnTo>
                  <a:pt x="689903" y="3743790"/>
                </a:lnTo>
                <a:lnTo>
                  <a:pt x="702603" y="3727890"/>
                </a:lnTo>
                <a:lnTo>
                  <a:pt x="717207" y="3722484"/>
                </a:lnTo>
                <a:lnTo>
                  <a:pt x="723556" y="3704359"/>
                </a:lnTo>
                <a:lnTo>
                  <a:pt x="752130" y="3696727"/>
                </a:lnTo>
                <a:lnTo>
                  <a:pt x="745463" y="3691639"/>
                </a:lnTo>
                <a:cubicBezTo>
                  <a:pt x="745146" y="3688459"/>
                  <a:pt x="744828" y="3685280"/>
                  <a:pt x="744511" y="3682100"/>
                </a:cubicBezTo>
                <a:lnTo>
                  <a:pt x="727366" y="3684326"/>
                </a:lnTo>
                <a:lnTo>
                  <a:pt x="719429" y="3690685"/>
                </a:lnTo>
                <a:lnTo>
                  <a:pt x="711492" y="3679238"/>
                </a:lnTo>
                <a:lnTo>
                  <a:pt x="713137" y="3667467"/>
                </a:lnTo>
                <a:lnTo>
                  <a:pt x="709077" y="3678226"/>
                </a:lnTo>
                <a:lnTo>
                  <a:pt x="687363" y="3666796"/>
                </a:lnTo>
                <a:lnTo>
                  <a:pt x="708146" y="3662351"/>
                </a:lnTo>
                <a:lnTo>
                  <a:pt x="713618" y="3664031"/>
                </a:lnTo>
                <a:cubicBezTo>
                  <a:pt x="713650" y="3663800"/>
                  <a:pt x="713683" y="3663569"/>
                  <a:pt x="713715" y="3663338"/>
                </a:cubicBezTo>
                <a:lnTo>
                  <a:pt x="731811" y="3667790"/>
                </a:lnTo>
                <a:lnTo>
                  <a:pt x="728637" y="3656978"/>
                </a:lnTo>
                <a:lnTo>
                  <a:pt x="717842" y="3653798"/>
                </a:lnTo>
                <a:lnTo>
                  <a:pt x="713397" y="3637263"/>
                </a:lnTo>
                <a:lnTo>
                  <a:pt x="731493" y="3629313"/>
                </a:lnTo>
                <a:lnTo>
                  <a:pt x="734351" y="3608644"/>
                </a:lnTo>
                <a:lnTo>
                  <a:pt x="756575" y="3612460"/>
                </a:lnTo>
                <a:lnTo>
                  <a:pt x="769274" y="3610234"/>
                </a:lnTo>
                <a:lnTo>
                  <a:pt x="781974" y="3619456"/>
                </a:lnTo>
                <a:lnTo>
                  <a:pt x="783244" y="3628995"/>
                </a:lnTo>
                <a:lnTo>
                  <a:pt x="797214" y="3634401"/>
                </a:lnTo>
                <a:lnTo>
                  <a:pt x="792451" y="3621681"/>
                </a:lnTo>
                <a:lnTo>
                  <a:pt x="805469" y="3610870"/>
                </a:lnTo>
                <a:lnTo>
                  <a:pt x="823250" y="3618184"/>
                </a:lnTo>
                <a:lnTo>
                  <a:pt x="839443" y="3627723"/>
                </a:lnTo>
                <a:lnTo>
                  <a:pt x="845792" y="3628359"/>
                </a:lnTo>
                <a:lnTo>
                  <a:pt x="846428" y="3609598"/>
                </a:lnTo>
                <a:lnTo>
                  <a:pt x="837855" y="3592426"/>
                </a:lnTo>
                <a:lnTo>
                  <a:pt x="850555" y="3578753"/>
                </a:lnTo>
                <a:lnTo>
                  <a:pt x="867382" y="3578753"/>
                </a:lnTo>
                <a:lnTo>
                  <a:pt x="877860" y="3557447"/>
                </a:lnTo>
                <a:lnTo>
                  <a:pt x="861985" y="3554267"/>
                </a:lnTo>
                <a:lnTo>
                  <a:pt x="841666" y="3559991"/>
                </a:lnTo>
                <a:lnTo>
                  <a:pt x="823567" y="3549180"/>
                </a:lnTo>
                <a:lnTo>
                  <a:pt x="830235" y="3539004"/>
                </a:lnTo>
                <a:lnTo>
                  <a:pt x="840396" y="3528192"/>
                </a:lnTo>
                <a:lnTo>
                  <a:pt x="862620" y="3519606"/>
                </a:lnTo>
                <a:lnTo>
                  <a:pt x="858492" y="3510067"/>
                </a:lnTo>
                <a:lnTo>
                  <a:pt x="855318" y="3497665"/>
                </a:lnTo>
                <a:lnTo>
                  <a:pt x="870875" y="3480494"/>
                </a:lnTo>
                <a:lnTo>
                  <a:pt x="886750" y="3474770"/>
                </a:lnTo>
                <a:lnTo>
                  <a:pt x="892783" y="3461096"/>
                </a:lnTo>
                <a:lnTo>
                  <a:pt x="911833" y="3464276"/>
                </a:lnTo>
                <a:lnTo>
                  <a:pt x="908658" y="3456962"/>
                </a:lnTo>
                <a:lnTo>
                  <a:pt x="924533" y="3451556"/>
                </a:lnTo>
                <a:lnTo>
                  <a:pt x="941679" y="3470318"/>
                </a:lnTo>
                <a:lnTo>
                  <a:pt x="931201" y="3495757"/>
                </a:lnTo>
                <a:lnTo>
                  <a:pt x="943901" y="3496393"/>
                </a:lnTo>
                <a:lnTo>
                  <a:pt x="952157" y="3479858"/>
                </a:lnTo>
                <a:lnTo>
                  <a:pt x="948029" y="3453464"/>
                </a:lnTo>
                <a:lnTo>
                  <a:pt x="961364" y="3453464"/>
                </a:lnTo>
                <a:close/>
                <a:moveTo>
                  <a:pt x="3068524" y="3432164"/>
                </a:moveTo>
                <a:lnTo>
                  <a:pt x="3099111" y="3458846"/>
                </a:lnTo>
                <a:lnTo>
                  <a:pt x="3103526" y="3464378"/>
                </a:lnTo>
                <a:lnTo>
                  <a:pt x="3097535" y="3484552"/>
                </a:lnTo>
                <a:lnTo>
                  <a:pt x="3057488" y="3462425"/>
                </a:lnTo>
                <a:lnTo>
                  <a:pt x="3059065" y="3441926"/>
                </a:lnTo>
                <a:close/>
                <a:moveTo>
                  <a:pt x="2463763" y="3408351"/>
                </a:moveTo>
                <a:lnTo>
                  <a:pt x="2474876" y="3421051"/>
                </a:lnTo>
                <a:lnTo>
                  <a:pt x="2466303" y="3420165"/>
                </a:lnTo>
                <a:lnTo>
                  <a:pt x="2454238" y="3410123"/>
                </a:lnTo>
                <a:close/>
                <a:moveTo>
                  <a:pt x="2674737" y="3390889"/>
                </a:moveTo>
                <a:lnTo>
                  <a:pt x="2681250" y="3409169"/>
                </a:lnTo>
                <a:lnTo>
                  <a:pt x="2674086" y="3422639"/>
                </a:lnTo>
                <a:lnTo>
                  <a:pt x="2668550" y="3409169"/>
                </a:lnTo>
                <a:lnTo>
                  <a:pt x="2669201" y="3392172"/>
                </a:lnTo>
                <a:close/>
                <a:moveTo>
                  <a:pt x="2629274" y="3381364"/>
                </a:moveTo>
                <a:lnTo>
                  <a:pt x="2653567" y="3390766"/>
                </a:lnTo>
                <a:lnTo>
                  <a:pt x="2656722" y="3399854"/>
                </a:lnTo>
                <a:lnTo>
                  <a:pt x="2660193" y="3406122"/>
                </a:lnTo>
                <a:lnTo>
                  <a:pt x="2664610" y="3411449"/>
                </a:lnTo>
                <a:lnTo>
                  <a:pt x="2668711" y="3422732"/>
                </a:lnTo>
                <a:lnTo>
                  <a:pt x="2689849" y="3430880"/>
                </a:lnTo>
                <a:lnTo>
                  <a:pt x="2693951" y="3446236"/>
                </a:lnTo>
                <a:lnTo>
                  <a:pt x="2687956" y="3460025"/>
                </a:lnTo>
                <a:lnTo>
                  <a:pt x="2677545" y="3468173"/>
                </a:lnTo>
                <a:lnTo>
                  <a:pt x="2660508" y="3478202"/>
                </a:lnTo>
                <a:lnTo>
                  <a:pt x="2640001" y="3476008"/>
                </a:lnTo>
                <a:lnTo>
                  <a:pt x="2627065" y="3461592"/>
                </a:lnTo>
                <a:lnTo>
                  <a:pt x="2634322" y="3455324"/>
                </a:lnTo>
                <a:lnTo>
                  <a:pt x="2622648" y="3453131"/>
                </a:lnTo>
                <a:lnTo>
                  <a:pt x="2620440" y="3436834"/>
                </a:lnTo>
                <a:lnTo>
                  <a:pt x="2603718" y="3425239"/>
                </a:lnTo>
                <a:lnTo>
                  <a:pt x="2593938" y="3412076"/>
                </a:lnTo>
                <a:lnTo>
                  <a:pt x="2595831" y="3394213"/>
                </a:lnTo>
                <a:lnTo>
                  <a:pt x="2608766" y="3400481"/>
                </a:lnTo>
                <a:lnTo>
                  <a:pt x="2620124" y="3397033"/>
                </a:lnTo>
                <a:close/>
                <a:moveTo>
                  <a:pt x="1157482" y="3378189"/>
                </a:moveTo>
                <a:lnTo>
                  <a:pt x="1165647" y="3378189"/>
                </a:lnTo>
                <a:lnTo>
                  <a:pt x="1168671" y="3387857"/>
                </a:lnTo>
                <a:lnTo>
                  <a:pt x="1174719" y="3404938"/>
                </a:lnTo>
                <a:lnTo>
                  <a:pt x="1171090" y="3417829"/>
                </a:lnTo>
                <a:lnTo>
                  <a:pt x="1165949" y="3421052"/>
                </a:lnTo>
                <a:lnTo>
                  <a:pt x="1153854" y="3413639"/>
                </a:lnTo>
                <a:lnTo>
                  <a:pt x="1149318" y="3400748"/>
                </a:lnTo>
                <a:lnTo>
                  <a:pt x="1151435" y="3387857"/>
                </a:lnTo>
                <a:close/>
                <a:moveTo>
                  <a:pt x="1072072" y="3340094"/>
                </a:moveTo>
                <a:lnTo>
                  <a:pt x="1080383" y="3351711"/>
                </a:lnTo>
                <a:lnTo>
                  <a:pt x="1080383" y="3364272"/>
                </a:lnTo>
                <a:lnTo>
                  <a:pt x="1085817" y="3378398"/>
                </a:lnTo>
                <a:lnTo>
                  <a:pt x="1073351" y="3387819"/>
                </a:lnTo>
                <a:lnTo>
                  <a:pt x="1067917" y="3397239"/>
                </a:lnTo>
                <a:lnTo>
                  <a:pt x="1057373" y="3394727"/>
                </a:lnTo>
                <a:lnTo>
                  <a:pt x="1055132" y="3384992"/>
                </a:lnTo>
                <a:lnTo>
                  <a:pt x="1061206" y="3368354"/>
                </a:lnTo>
                <a:lnTo>
                  <a:pt x="1051616" y="3368354"/>
                </a:lnTo>
                <a:lnTo>
                  <a:pt x="1043305" y="3377770"/>
                </a:lnTo>
                <a:lnTo>
                  <a:pt x="1039151" y="3384050"/>
                </a:lnTo>
                <a:lnTo>
                  <a:pt x="1038191" y="3371807"/>
                </a:lnTo>
                <a:lnTo>
                  <a:pt x="1047461" y="3350769"/>
                </a:lnTo>
                <a:lnTo>
                  <a:pt x="1055772" y="3356735"/>
                </a:lnTo>
                <a:lnTo>
                  <a:pt x="1062484" y="3348571"/>
                </a:lnTo>
                <a:close/>
                <a:moveTo>
                  <a:pt x="2665169" y="3319452"/>
                </a:moveTo>
                <a:lnTo>
                  <a:pt x="2676488" y="3339638"/>
                </a:lnTo>
                <a:lnTo>
                  <a:pt x="2670990" y="3354377"/>
                </a:lnTo>
                <a:lnTo>
                  <a:pt x="2659025" y="3347008"/>
                </a:lnTo>
                <a:lnTo>
                  <a:pt x="2670990" y="3338356"/>
                </a:lnTo>
                <a:close/>
                <a:moveTo>
                  <a:pt x="1084228" y="3309929"/>
                </a:moveTo>
                <a:lnTo>
                  <a:pt x="1082061" y="3317834"/>
                </a:lnTo>
                <a:lnTo>
                  <a:pt x="1071529" y="3324217"/>
                </a:lnTo>
                <a:lnTo>
                  <a:pt x="1074936" y="3316010"/>
                </a:lnTo>
                <a:close/>
                <a:moveTo>
                  <a:pt x="1113472" y="3303579"/>
                </a:moveTo>
                <a:lnTo>
                  <a:pt x="1114392" y="3311286"/>
                </a:lnTo>
                <a:lnTo>
                  <a:pt x="1103653" y="3330557"/>
                </a:lnTo>
                <a:lnTo>
                  <a:pt x="1101505" y="3345010"/>
                </a:lnTo>
                <a:lnTo>
                  <a:pt x="1089538" y="3359143"/>
                </a:lnTo>
                <a:lnTo>
                  <a:pt x="1082481" y="3355288"/>
                </a:lnTo>
                <a:lnTo>
                  <a:pt x="1083095" y="3352398"/>
                </a:lnTo>
                <a:lnTo>
                  <a:pt x="1077879" y="3344048"/>
                </a:lnTo>
                <a:lnTo>
                  <a:pt x="1094448" y="3331521"/>
                </a:lnTo>
                <a:lnTo>
                  <a:pt x="1089232" y="3330557"/>
                </a:lnTo>
                <a:lnTo>
                  <a:pt x="1102425" y="3314499"/>
                </a:lnTo>
                <a:close/>
                <a:moveTo>
                  <a:pt x="2832915" y="3290876"/>
                </a:moveTo>
                <a:lnTo>
                  <a:pt x="2848659" y="3298814"/>
                </a:lnTo>
                <a:lnTo>
                  <a:pt x="2852437" y="3323262"/>
                </a:lnTo>
                <a:lnTo>
                  <a:pt x="2858735" y="3340090"/>
                </a:lnTo>
                <a:lnTo>
                  <a:pt x="2859050" y="3355965"/>
                </a:lnTo>
                <a:lnTo>
                  <a:pt x="2825673" y="3386761"/>
                </a:lnTo>
                <a:lnTo>
                  <a:pt x="2826618" y="3404859"/>
                </a:lnTo>
                <a:lnTo>
                  <a:pt x="2846770" y="3426766"/>
                </a:lnTo>
                <a:lnTo>
                  <a:pt x="2831341" y="3449944"/>
                </a:lnTo>
                <a:lnTo>
                  <a:pt x="2814337" y="3447721"/>
                </a:lnTo>
                <a:lnTo>
                  <a:pt x="2814652" y="3457564"/>
                </a:lnTo>
                <a:lnTo>
                  <a:pt x="2807095" y="3449944"/>
                </a:lnTo>
                <a:lnTo>
                  <a:pt x="2805206" y="3460739"/>
                </a:lnTo>
                <a:lnTo>
                  <a:pt x="2820005" y="3480741"/>
                </a:lnTo>
                <a:lnTo>
                  <a:pt x="2804261" y="3482964"/>
                </a:lnTo>
                <a:lnTo>
                  <a:pt x="2793871" y="3473439"/>
                </a:lnTo>
                <a:lnTo>
                  <a:pt x="2782220" y="3471534"/>
                </a:lnTo>
                <a:lnTo>
                  <a:pt x="2775923" y="3459786"/>
                </a:lnTo>
                <a:lnTo>
                  <a:pt x="2790722" y="3456611"/>
                </a:lnTo>
                <a:lnTo>
                  <a:pt x="2777497" y="3440736"/>
                </a:lnTo>
                <a:lnTo>
                  <a:pt x="2776237" y="3442641"/>
                </a:lnTo>
                <a:lnTo>
                  <a:pt x="2772774" y="3445816"/>
                </a:lnTo>
                <a:lnTo>
                  <a:pt x="2770570" y="3447086"/>
                </a:lnTo>
                <a:lnTo>
                  <a:pt x="2768366" y="3448674"/>
                </a:lnTo>
                <a:lnTo>
                  <a:pt x="2766791" y="3449309"/>
                </a:lnTo>
                <a:lnTo>
                  <a:pt x="2766161" y="3449626"/>
                </a:lnTo>
                <a:lnTo>
                  <a:pt x="2765217" y="3449626"/>
                </a:lnTo>
                <a:lnTo>
                  <a:pt x="2761438" y="3447721"/>
                </a:lnTo>
                <a:lnTo>
                  <a:pt x="2756400" y="3445499"/>
                </a:lnTo>
                <a:lnTo>
                  <a:pt x="2750733" y="3442324"/>
                </a:lnTo>
                <a:lnTo>
                  <a:pt x="2739082" y="3445499"/>
                </a:lnTo>
                <a:lnTo>
                  <a:pt x="2730580" y="3434069"/>
                </a:lnTo>
                <a:lnTo>
                  <a:pt x="2726172" y="3419146"/>
                </a:lnTo>
                <a:lnTo>
                  <a:pt x="2732470" y="3410574"/>
                </a:lnTo>
                <a:lnTo>
                  <a:pt x="2721764" y="3395016"/>
                </a:lnTo>
                <a:lnTo>
                  <a:pt x="2728691" y="3382316"/>
                </a:lnTo>
                <a:lnTo>
                  <a:pt x="2706650" y="3359457"/>
                </a:lnTo>
                <a:lnTo>
                  <a:pt x="2712003" y="3352155"/>
                </a:lnTo>
                <a:lnTo>
                  <a:pt x="2742546" y="3359140"/>
                </a:lnTo>
                <a:lnTo>
                  <a:pt x="2751677" y="3348344"/>
                </a:lnTo>
                <a:lnTo>
                  <a:pt x="2760179" y="3334692"/>
                </a:lnTo>
                <a:lnTo>
                  <a:pt x="2739082" y="3323262"/>
                </a:lnTo>
                <a:lnTo>
                  <a:pt x="2739082" y="3315959"/>
                </a:lnTo>
                <a:lnTo>
                  <a:pt x="2755771" y="3325166"/>
                </a:lnTo>
                <a:lnTo>
                  <a:pt x="2785054" y="3317547"/>
                </a:lnTo>
                <a:lnTo>
                  <a:pt x="2767421" y="3335644"/>
                </a:lnTo>
                <a:lnTo>
                  <a:pt x="2773718" y="3341677"/>
                </a:lnTo>
                <a:lnTo>
                  <a:pt x="2771514" y="3351202"/>
                </a:lnTo>
                <a:lnTo>
                  <a:pt x="2790722" y="3363903"/>
                </a:lnTo>
                <a:lnTo>
                  <a:pt x="2795760" y="3341677"/>
                </a:lnTo>
                <a:lnTo>
                  <a:pt x="2802057" y="3337549"/>
                </a:lnTo>
                <a:lnTo>
                  <a:pt x="2811504" y="3346757"/>
                </a:lnTo>
                <a:lnTo>
                  <a:pt x="2811189" y="3334374"/>
                </a:lnTo>
                <a:lnTo>
                  <a:pt x="2803002" y="3321674"/>
                </a:lnTo>
                <a:close/>
                <a:moveTo>
                  <a:pt x="1020731" y="3233728"/>
                </a:moveTo>
                <a:lnTo>
                  <a:pt x="1016076" y="3241030"/>
                </a:lnTo>
                <a:lnTo>
                  <a:pt x="1012090" y="3246428"/>
                </a:lnTo>
                <a:lnTo>
                  <a:pt x="1006440" y="3243253"/>
                </a:lnTo>
                <a:lnTo>
                  <a:pt x="1012755" y="3234680"/>
                </a:lnTo>
                <a:close/>
                <a:moveTo>
                  <a:pt x="1074260" y="3214677"/>
                </a:moveTo>
                <a:lnTo>
                  <a:pt x="1089658" y="3239024"/>
                </a:lnTo>
                <a:lnTo>
                  <a:pt x="1106981" y="3246073"/>
                </a:lnTo>
                <a:lnTo>
                  <a:pt x="1103774" y="3257926"/>
                </a:lnTo>
                <a:lnTo>
                  <a:pt x="1117568" y="3267537"/>
                </a:lnTo>
                <a:lnTo>
                  <a:pt x="1101849" y="3281632"/>
                </a:lnTo>
                <a:lnTo>
                  <a:pt x="1099603" y="3275225"/>
                </a:lnTo>
                <a:lnTo>
                  <a:pt x="1084526" y="3280350"/>
                </a:lnTo>
                <a:lnTo>
                  <a:pt x="1077147" y="3285797"/>
                </a:lnTo>
                <a:lnTo>
                  <a:pt x="1063353" y="3286117"/>
                </a:lnTo>
                <a:lnTo>
                  <a:pt x="1055655" y="3277467"/>
                </a:lnTo>
                <a:lnTo>
                  <a:pt x="1067523" y="3266897"/>
                </a:lnTo>
                <a:lnTo>
                  <a:pt x="1082601" y="3267856"/>
                </a:lnTo>
                <a:lnTo>
                  <a:pt x="1082280" y="3262730"/>
                </a:lnTo>
                <a:lnTo>
                  <a:pt x="1070732" y="3261449"/>
                </a:lnTo>
                <a:lnTo>
                  <a:pt x="1073618" y="3254081"/>
                </a:lnTo>
                <a:lnTo>
                  <a:pt x="1082280" y="3253121"/>
                </a:lnTo>
                <a:lnTo>
                  <a:pt x="1087412" y="3242227"/>
                </a:lnTo>
                <a:lnTo>
                  <a:pt x="1073618" y="3243190"/>
                </a:lnTo>
                <a:lnTo>
                  <a:pt x="1059505" y="3236141"/>
                </a:lnTo>
                <a:lnTo>
                  <a:pt x="1056296" y="3224288"/>
                </a:lnTo>
                <a:lnTo>
                  <a:pt x="1068165" y="3226530"/>
                </a:lnTo>
                <a:lnTo>
                  <a:pt x="1064636" y="3217881"/>
                </a:lnTo>
                <a:close/>
                <a:moveTo>
                  <a:pt x="1036556" y="3211501"/>
                </a:moveTo>
                <a:lnTo>
                  <a:pt x="1042954" y="3212454"/>
                </a:lnTo>
                <a:lnTo>
                  <a:pt x="1032178" y="3225472"/>
                </a:lnTo>
                <a:lnTo>
                  <a:pt x="1020731" y="3227377"/>
                </a:lnTo>
                <a:lnTo>
                  <a:pt x="1025442" y="3219122"/>
                </a:lnTo>
                <a:close/>
                <a:moveTo>
                  <a:pt x="1065497" y="3170226"/>
                </a:moveTo>
                <a:lnTo>
                  <a:pt x="1066766" y="3176576"/>
                </a:lnTo>
                <a:lnTo>
                  <a:pt x="1060416" y="3174354"/>
                </a:lnTo>
                <a:close/>
                <a:moveTo>
                  <a:pt x="2496621" y="3159114"/>
                </a:moveTo>
                <a:lnTo>
                  <a:pt x="2512976" y="3161291"/>
                </a:lnTo>
                <a:lnTo>
                  <a:pt x="2507000" y="3179948"/>
                </a:lnTo>
                <a:lnTo>
                  <a:pt x="2488130" y="3189277"/>
                </a:lnTo>
                <a:lnTo>
                  <a:pt x="2479638" y="3174662"/>
                </a:lnTo>
                <a:lnTo>
                  <a:pt x="2481839" y="3166888"/>
                </a:lnTo>
                <a:lnTo>
                  <a:pt x="2494420" y="3169687"/>
                </a:lnTo>
                <a:close/>
                <a:moveTo>
                  <a:pt x="949493" y="3151177"/>
                </a:moveTo>
                <a:lnTo>
                  <a:pt x="957238" y="3156257"/>
                </a:lnTo>
                <a:lnTo>
                  <a:pt x="946125" y="3170226"/>
                </a:lnTo>
                <a:close/>
                <a:moveTo>
                  <a:pt x="1053951" y="3149590"/>
                </a:moveTo>
                <a:lnTo>
                  <a:pt x="1060416" y="3156763"/>
                </a:lnTo>
                <a:lnTo>
                  <a:pt x="1060416" y="3162999"/>
                </a:lnTo>
                <a:lnTo>
                  <a:pt x="1052656" y="3167053"/>
                </a:lnTo>
                <a:lnTo>
                  <a:pt x="1043924" y="3161127"/>
                </a:lnTo>
                <a:lnTo>
                  <a:pt x="1042953" y="3151773"/>
                </a:lnTo>
                <a:close/>
                <a:moveTo>
                  <a:pt x="957696" y="3089266"/>
                </a:moveTo>
                <a:lnTo>
                  <a:pt x="969937" y="3097932"/>
                </a:lnTo>
                <a:lnTo>
                  <a:pt x="966877" y="3107561"/>
                </a:lnTo>
                <a:lnTo>
                  <a:pt x="958002" y="3112696"/>
                </a:lnTo>
                <a:lnTo>
                  <a:pt x="965041" y="3133881"/>
                </a:lnTo>
                <a:lnTo>
                  <a:pt x="960144" y="3148003"/>
                </a:lnTo>
                <a:lnTo>
                  <a:pt x="950657" y="3139337"/>
                </a:lnTo>
                <a:lnTo>
                  <a:pt x="946679" y="3129066"/>
                </a:lnTo>
                <a:lnTo>
                  <a:pt x="944536" y="3110771"/>
                </a:lnTo>
                <a:lnTo>
                  <a:pt x="945148" y="3090550"/>
                </a:lnTo>
                <a:close/>
                <a:moveTo>
                  <a:pt x="2717252" y="3084501"/>
                </a:moveTo>
                <a:lnTo>
                  <a:pt x="2722526" y="3100947"/>
                </a:lnTo>
                <a:lnTo>
                  <a:pt x="2711048" y="3096433"/>
                </a:lnTo>
                <a:lnTo>
                  <a:pt x="2700501" y="3105139"/>
                </a:lnTo>
                <a:lnTo>
                  <a:pt x="2695538" y="3099658"/>
                </a:lnTo>
                <a:lnTo>
                  <a:pt x="2702673" y="3089016"/>
                </a:lnTo>
                <a:close/>
                <a:moveTo>
                  <a:pt x="1081056" y="3082917"/>
                </a:moveTo>
                <a:lnTo>
                  <a:pt x="1085552" y="3084822"/>
                </a:lnTo>
                <a:lnTo>
                  <a:pt x="1087404" y="3093394"/>
                </a:lnTo>
                <a:lnTo>
                  <a:pt x="1083700" y="3105141"/>
                </a:lnTo>
                <a:lnTo>
                  <a:pt x="1081056" y="3095617"/>
                </a:lnTo>
                <a:close/>
                <a:moveTo>
                  <a:pt x="3278151" y="3081329"/>
                </a:moveTo>
                <a:lnTo>
                  <a:pt x="3281326" y="3085759"/>
                </a:lnTo>
                <a:lnTo>
                  <a:pt x="3275928" y="3099048"/>
                </a:lnTo>
                <a:lnTo>
                  <a:pt x="3272118" y="3137019"/>
                </a:lnTo>
                <a:lnTo>
                  <a:pt x="3272436" y="3161067"/>
                </a:lnTo>
                <a:lnTo>
                  <a:pt x="3256561" y="3174673"/>
                </a:lnTo>
                <a:lnTo>
                  <a:pt x="3251481" y="3207581"/>
                </a:lnTo>
                <a:lnTo>
                  <a:pt x="3245448" y="3235745"/>
                </a:lnTo>
                <a:lnTo>
                  <a:pt x="3232113" y="3264226"/>
                </a:lnTo>
                <a:lnTo>
                  <a:pt x="3220365" y="3268655"/>
                </a:lnTo>
                <a:cubicBezTo>
                  <a:pt x="3220048" y="3264119"/>
                  <a:pt x="3219730" y="3259584"/>
                  <a:pt x="3219413" y="3255048"/>
                </a:cubicBezTo>
                <a:lnTo>
                  <a:pt x="3232430" y="3179419"/>
                </a:lnTo>
                <a:lnTo>
                  <a:pt x="3249258" y="3154106"/>
                </a:lnTo>
                <a:lnTo>
                  <a:pt x="3259418" y="3133854"/>
                </a:lnTo>
                <a:lnTo>
                  <a:pt x="3265768" y="3118034"/>
                </a:lnTo>
                <a:lnTo>
                  <a:pt x="3264498" y="3103479"/>
                </a:lnTo>
                <a:close/>
                <a:moveTo>
                  <a:pt x="963890" y="3071804"/>
                </a:moveTo>
                <a:lnTo>
                  <a:pt x="974701" y="3076971"/>
                </a:lnTo>
                <a:lnTo>
                  <a:pt x="969132" y="3086091"/>
                </a:lnTo>
                <a:lnTo>
                  <a:pt x="961597" y="3083963"/>
                </a:lnTo>
                <a:lnTo>
                  <a:pt x="954063" y="3080315"/>
                </a:lnTo>
                <a:lnTo>
                  <a:pt x="955045" y="3073020"/>
                </a:lnTo>
                <a:close/>
                <a:moveTo>
                  <a:pt x="960350" y="3040054"/>
                </a:moveTo>
                <a:lnTo>
                  <a:pt x="976288" y="3041016"/>
                </a:lnTo>
                <a:lnTo>
                  <a:pt x="974100" y="3051920"/>
                </a:lnTo>
                <a:lnTo>
                  <a:pt x="968788" y="3050637"/>
                </a:lnTo>
                <a:lnTo>
                  <a:pt x="970975" y="3059296"/>
                </a:lnTo>
                <a:lnTo>
                  <a:pt x="974100" y="3058975"/>
                </a:lnTo>
                <a:cubicBezTo>
                  <a:pt x="974413" y="3063251"/>
                  <a:pt x="974725" y="3067528"/>
                  <a:pt x="975038" y="3071804"/>
                </a:cubicBezTo>
                <a:lnTo>
                  <a:pt x="960350" y="3064748"/>
                </a:lnTo>
                <a:cubicBezTo>
                  <a:pt x="960037" y="3061862"/>
                  <a:pt x="959725" y="3058975"/>
                  <a:pt x="959412" y="3056089"/>
                </a:cubicBezTo>
                <a:lnTo>
                  <a:pt x="941600" y="3052882"/>
                </a:lnTo>
                <a:lnTo>
                  <a:pt x="936599" y="3043582"/>
                </a:lnTo>
                <a:close/>
                <a:moveTo>
                  <a:pt x="1047716" y="3033705"/>
                </a:moveTo>
                <a:lnTo>
                  <a:pt x="1067084" y="3048347"/>
                </a:lnTo>
                <a:lnTo>
                  <a:pt x="1069307" y="3077949"/>
                </a:lnTo>
                <a:lnTo>
                  <a:pt x="1066132" y="3087498"/>
                </a:lnTo>
                <a:lnTo>
                  <a:pt x="1076926" y="3092590"/>
                </a:lnTo>
                <a:lnTo>
                  <a:pt x="1079466" y="3109460"/>
                </a:lnTo>
                <a:lnTo>
                  <a:pt x="1084229" y="3109460"/>
                </a:lnTo>
                <a:lnTo>
                  <a:pt x="1082642" y="3121874"/>
                </a:lnTo>
                <a:lnTo>
                  <a:pt x="1108678" y="3115508"/>
                </a:lnTo>
                <a:lnTo>
                  <a:pt x="1111218" y="3125057"/>
                </a:lnTo>
                <a:lnTo>
                  <a:pt x="1097247" y="3135879"/>
                </a:lnTo>
                <a:lnTo>
                  <a:pt x="1089310" y="3154022"/>
                </a:lnTo>
                <a:lnTo>
                  <a:pt x="1080737" y="3159115"/>
                </a:lnTo>
                <a:lnTo>
                  <a:pt x="1079784" y="3152749"/>
                </a:lnTo>
                <a:lnTo>
                  <a:pt x="1081372" y="3135879"/>
                </a:lnTo>
                <a:lnTo>
                  <a:pt x="1066766" y="3136198"/>
                </a:lnTo>
                <a:lnTo>
                  <a:pt x="1059148" y="3139381"/>
                </a:lnTo>
                <a:lnTo>
                  <a:pt x="1055971" y="3132060"/>
                </a:lnTo>
                <a:lnTo>
                  <a:pt x="1045494" y="3119009"/>
                </a:lnTo>
                <a:lnTo>
                  <a:pt x="1046446" y="3112006"/>
                </a:lnTo>
                <a:lnTo>
                  <a:pt x="1044224" y="3098320"/>
                </a:lnTo>
                <a:lnTo>
                  <a:pt x="1032158" y="3089726"/>
                </a:lnTo>
                <a:cubicBezTo>
                  <a:pt x="1032370" y="3093970"/>
                  <a:pt x="1032581" y="3098213"/>
                  <a:pt x="1032793" y="3102457"/>
                </a:cubicBezTo>
                <a:lnTo>
                  <a:pt x="1019777" y="3099275"/>
                </a:lnTo>
                <a:lnTo>
                  <a:pt x="1012474" y="3087816"/>
                </a:lnTo>
                <a:lnTo>
                  <a:pt x="1008027" y="3077312"/>
                </a:lnTo>
                <a:lnTo>
                  <a:pt x="1015331" y="3068718"/>
                </a:lnTo>
                <a:lnTo>
                  <a:pt x="1023904" y="3075084"/>
                </a:lnTo>
                <a:lnTo>
                  <a:pt x="1028031" y="3071901"/>
                </a:lnTo>
                <a:lnTo>
                  <a:pt x="1023904" y="3055031"/>
                </a:lnTo>
                <a:lnTo>
                  <a:pt x="1025491" y="3045482"/>
                </a:lnTo>
                <a:lnTo>
                  <a:pt x="1032158" y="3060123"/>
                </a:lnTo>
                <a:lnTo>
                  <a:pt x="1049304" y="3065217"/>
                </a:lnTo>
                <a:lnTo>
                  <a:pt x="1039462" y="3043254"/>
                </a:lnTo>
                <a:close/>
                <a:moveTo>
                  <a:pt x="2663477" y="3014652"/>
                </a:moveTo>
                <a:lnTo>
                  <a:pt x="2668550" y="3015608"/>
                </a:lnTo>
                <a:lnTo>
                  <a:pt x="2660624" y="3025162"/>
                </a:lnTo>
                <a:lnTo>
                  <a:pt x="2651113" y="3049369"/>
                </a:lnTo>
                <a:lnTo>
                  <a:pt x="2659673" y="3062110"/>
                </a:lnTo>
                <a:lnTo>
                  <a:pt x="2667282" y="3079946"/>
                </a:lnTo>
                <a:lnTo>
                  <a:pt x="2665379" y="3098101"/>
                </a:lnTo>
                <a:lnTo>
                  <a:pt x="2651747" y="3118168"/>
                </a:lnTo>
                <a:lnTo>
                  <a:pt x="2641284" y="3138552"/>
                </a:lnTo>
                <a:lnTo>
                  <a:pt x="2639382" y="3148107"/>
                </a:lnTo>
                <a:lnTo>
                  <a:pt x="2633992" y="3144922"/>
                </a:lnTo>
                <a:lnTo>
                  <a:pt x="2624481" y="3135367"/>
                </a:lnTo>
                <a:lnTo>
                  <a:pt x="2607361" y="3133456"/>
                </a:lnTo>
                <a:lnTo>
                  <a:pt x="2591509" y="3129315"/>
                </a:lnTo>
                <a:lnTo>
                  <a:pt x="2583266" y="3137596"/>
                </a:lnTo>
                <a:lnTo>
                  <a:pt x="2569316" y="3133775"/>
                </a:lnTo>
                <a:lnTo>
                  <a:pt x="2548392" y="3148744"/>
                </a:lnTo>
                <a:lnTo>
                  <a:pt x="2533808" y="3141738"/>
                </a:lnTo>
                <a:lnTo>
                  <a:pt x="2530003" y="3127723"/>
                </a:lnTo>
                <a:lnTo>
                  <a:pt x="2504006" y="3142693"/>
                </a:lnTo>
                <a:lnTo>
                  <a:pt x="2496714" y="3155433"/>
                </a:lnTo>
                <a:lnTo>
                  <a:pt x="2471351" y="3164352"/>
                </a:lnTo>
                <a:lnTo>
                  <a:pt x="2468180" y="3181551"/>
                </a:lnTo>
                <a:lnTo>
                  <a:pt x="2479277" y="3189514"/>
                </a:lnTo>
                <a:lnTo>
                  <a:pt x="2479277" y="3193973"/>
                </a:lnTo>
                <a:lnTo>
                  <a:pt x="2485617" y="3200343"/>
                </a:lnTo>
                <a:lnTo>
                  <a:pt x="2484666" y="3214677"/>
                </a:lnTo>
                <a:lnTo>
                  <a:pt x="2473887" y="3211809"/>
                </a:lnTo>
                <a:lnTo>
                  <a:pt x="2477057" y="3200343"/>
                </a:lnTo>
                <a:lnTo>
                  <a:pt x="2468814" y="3205439"/>
                </a:lnTo>
                <a:lnTo>
                  <a:pt x="2458986" y="3192062"/>
                </a:lnTo>
                <a:lnTo>
                  <a:pt x="2449475" y="3187921"/>
                </a:lnTo>
                <a:lnTo>
                  <a:pt x="2452328" y="3178047"/>
                </a:lnTo>
                <a:lnTo>
                  <a:pt x="2456767" y="3149381"/>
                </a:lnTo>
                <a:lnTo>
                  <a:pt x="2481813" y="3128041"/>
                </a:lnTo>
                <a:lnTo>
                  <a:pt x="2509396" y="3122945"/>
                </a:lnTo>
                <a:lnTo>
                  <a:pt x="2521760" y="3114345"/>
                </a:lnTo>
                <a:lnTo>
                  <a:pt x="2562024" y="3109568"/>
                </a:lnTo>
                <a:lnTo>
                  <a:pt x="2582632" y="3077717"/>
                </a:lnTo>
                <a:lnTo>
                  <a:pt x="2602605" y="3055421"/>
                </a:lnTo>
                <a:lnTo>
                  <a:pt x="2615287" y="3047459"/>
                </a:lnTo>
                <a:lnTo>
                  <a:pt x="2630188" y="3047459"/>
                </a:lnTo>
                <a:lnTo>
                  <a:pt x="2642553" y="3036947"/>
                </a:lnTo>
                <a:close/>
                <a:moveTo>
                  <a:pt x="3448413" y="2979732"/>
                </a:moveTo>
                <a:lnTo>
                  <a:pt x="3453791" y="2990488"/>
                </a:lnTo>
                <a:lnTo>
                  <a:pt x="3465498" y="2979732"/>
                </a:lnTo>
                <a:lnTo>
                  <a:pt x="3471826" y="2991437"/>
                </a:lnTo>
                <a:lnTo>
                  <a:pt x="3467396" y="3010102"/>
                </a:lnTo>
                <a:lnTo>
                  <a:pt x="3453159" y="3013582"/>
                </a:lnTo>
                <a:lnTo>
                  <a:pt x="3450311" y="3061035"/>
                </a:lnTo>
                <a:lnTo>
                  <a:pt x="3458537" y="3074321"/>
                </a:lnTo>
                <a:lnTo>
                  <a:pt x="3441769" y="3080016"/>
                </a:lnTo>
                <a:cubicBezTo>
                  <a:pt x="3441874" y="3085816"/>
                  <a:pt x="3441980" y="3091615"/>
                  <a:pt x="3442085" y="3097415"/>
                </a:cubicBezTo>
                <a:lnTo>
                  <a:pt x="3430378" y="3099630"/>
                </a:lnTo>
                <a:lnTo>
                  <a:pt x="3407598" y="3133480"/>
                </a:lnTo>
                <a:cubicBezTo>
                  <a:pt x="3407914" y="3138752"/>
                  <a:pt x="3408231" y="3144024"/>
                  <a:pt x="3408547" y="3149296"/>
                </a:cubicBezTo>
                <a:lnTo>
                  <a:pt x="3381338" y="3155940"/>
                </a:lnTo>
                <a:lnTo>
                  <a:pt x="3399056" y="3131898"/>
                </a:lnTo>
                <a:lnTo>
                  <a:pt x="3405384" y="3121142"/>
                </a:lnTo>
                <a:lnTo>
                  <a:pt x="3388615" y="3129683"/>
                </a:lnTo>
                <a:lnTo>
                  <a:pt x="3390197" y="3106272"/>
                </a:lnTo>
                <a:lnTo>
                  <a:pt x="3384818" y="3092037"/>
                </a:lnTo>
                <a:lnTo>
                  <a:pt x="3394626" y="3078118"/>
                </a:lnTo>
                <a:lnTo>
                  <a:pt x="3384502" y="3050912"/>
                </a:lnTo>
                <a:lnTo>
                  <a:pt x="3412977" y="3012000"/>
                </a:lnTo>
                <a:lnTo>
                  <a:pt x="3414559" y="2994917"/>
                </a:lnTo>
                <a:lnTo>
                  <a:pt x="3442085" y="2991437"/>
                </a:lnTo>
                <a:close/>
                <a:moveTo>
                  <a:pt x="3493415" y="2962270"/>
                </a:moveTo>
                <a:lnTo>
                  <a:pt x="3495638" y="2975755"/>
                </a:lnTo>
                <a:lnTo>
                  <a:pt x="3483890" y="2974150"/>
                </a:lnTo>
                <a:lnTo>
                  <a:pt x="3475318" y="2990845"/>
                </a:lnTo>
                <a:lnTo>
                  <a:pt x="3473413" y="2976076"/>
                </a:lnTo>
                <a:close/>
                <a:moveTo>
                  <a:pt x="2769847" y="2960682"/>
                </a:moveTo>
                <a:lnTo>
                  <a:pt x="2770150" y="2978807"/>
                </a:lnTo>
                <a:lnTo>
                  <a:pt x="2761986" y="2994019"/>
                </a:lnTo>
                <a:lnTo>
                  <a:pt x="2751100" y="2971363"/>
                </a:lnTo>
                <a:lnTo>
                  <a:pt x="2754728" y="2961977"/>
                </a:lnTo>
                <a:close/>
                <a:moveTo>
                  <a:pt x="1053114" y="2895591"/>
                </a:moveTo>
                <a:lnTo>
                  <a:pt x="1060733" y="2896547"/>
                </a:lnTo>
                <a:lnTo>
                  <a:pt x="1066448" y="2921057"/>
                </a:lnTo>
                <a:lnTo>
                  <a:pt x="1051527" y="2933787"/>
                </a:lnTo>
                <a:lnTo>
                  <a:pt x="1053749" y="2941110"/>
                </a:lnTo>
                <a:lnTo>
                  <a:pt x="1068353" y="2926149"/>
                </a:lnTo>
                <a:lnTo>
                  <a:pt x="1071528" y="2931239"/>
                </a:lnTo>
                <a:lnTo>
                  <a:pt x="1063274" y="2946204"/>
                </a:lnTo>
                <a:lnTo>
                  <a:pt x="1051844" y="2947478"/>
                </a:lnTo>
                <a:lnTo>
                  <a:pt x="1042318" y="2957981"/>
                </a:lnTo>
                <a:lnTo>
                  <a:pt x="1030571" y="2965621"/>
                </a:lnTo>
                <a:lnTo>
                  <a:pt x="1041365" y="2967849"/>
                </a:lnTo>
                <a:lnTo>
                  <a:pt x="1043271" y="2977080"/>
                </a:lnTo>
                <a:lnTo>
                  <a:pt x="1040413" y="2983446"/>
                </a:lnTo>
                <a:lnTo>
                  <a:pt x="1028983" y="2991722"/>
                </a:lnTo>
                <a:lnTo>
                  <a:pt x="1020413" y="2991085"/>
                </a:lnTo>
                <a:lnTo>
                  <a:pt x="1010885" y="2990130"/>
                </a:lnTo>
                <a:lnTo>
                  <a:pt x="1009614" y="2997451"/>
                </a:lnTo>
                <a:lnTo>
                  <a:pt x="1004853" y="3013366"/>
                </a:lnTo>
                <a:lnTo>
                  <a:pt x="987717" y="3021006"/>
                </a:lnTo>
                <a:lnTo>
                  <a:pt x="976287" y="3013366"/>
                </a:lnTo>
                <a:lnTo>
                  <a:pt x="986765" y="3006045"/>
                </a:lnTo>
                <a:lnTo>
                  <a:pt x="995010" y="2991085"/>
                </a:lnTo>
                <a:lnTo>
                  <a:pt x="986447" y="2987266"/>
                </a:lnTo>
                <a:lnTo>
                  <a:pt x="983272" y="2980900"/>
                </a:lnTo>
                <a:lnTo>
                  <a:pt x="991845" y="2974534"/>
                </a:lnTo>
                <a:lnTo>
                  <a:pt x="980097" y="2974534"/>
                </a:lnTo>
                <a:lnTo>
                  <a:pt x="976605" y="2955434"/>
                </a:lnTo>
                <a:lnTo>
                  <a:pt x="989305" y="2938244"/>
                </a:lnTo>
                <a:lnTo>
                  <a:pt x="995645" y="2945568"/>
                </a:lnTo>
                <a:lnTo>
                  <a:pt x="996597" y="2940473"/>
                </a:lnTo>
                <a:lnTo>
                  <a:pt x="1009297" y="2942384"/>
                </a:lnTo>
                <a:lnTo>
                  <a:pt x="1012473" y="2950025"/>
                </a:lnTo>
                <a:lnTo>
                  <a:pt x="1012473" y="2939200"/>
                </a:lnTo>
                <a:lnTo>
                  <a:pt x="1014377" y="2930921"/>
                </a:lnTo>
                <a:lnTo>
                  <a:pt x="1042000" y="2909597"/>
                </a:lnTo>
                <a:lnTo>
                  <a:pt x="1051209" y="2904186"/>
                </a:lnTo>
                <a:close/>
                <a:moveTo>
                  <a:pt x="1350059" y="2857495"/>
                </a:moveTo>
                <a:lnTo>
                  <a:pt x="1357674" y="2864802"/>
                </a:lnTo>
                <a:lnTo>
                  <a:pt x="1355452" y="2876239"/>
                </a:lnTo>
                <a:lnTo>
                  <a:pt x="1359577" y="2883863"/>
                </a:lnTo>
                <a:lnTo>
                  <a:pt x="1370365" y="2885769"/>
                </a:lnTo>
                <a:lnTo>
                  <a:pt x="1361164" y="2908962"/>
                </a:lnTo>
                <a:lnTo>
                  <a:pt x="1339906" y="2921989"/>
                </a:lnTo>
                <a:lnTo>
                  <a:pt x="1307551" y="2950584"/>
                </a:lnTo>
                <a:lnTo>
                  <a:pt x="1298350" y="2965517"/>
                </a:lnTo>
                <a:lnTo>
                  <a:pt x="1284393" y="2971871"/>
                </a:lnTo>
                <a:lnTo>
                  <a:pt x="1283441" y="2979495"/>
                </a:lnTo>
                <a:lnTo>
                  <a:pt x="1266628" y="2996334"/>
                </a:lnTo>
                <a:lnTo>
                  <a:pt x="1259332" y="2995381"/>
                </a:lnTo>
                <a:lnTo>
                  <a:pt x="1243469" y="2999829"/>
                </a:lnTo>
                <a:lnTo>
                  <a:pt x="1258381" y="3002688"/>
                </a:lnTo>
                <a:lnTo>
                  <a:pt x="1261553" y="3008089"/>
                </a:lnTo>
                <a:lnTo>
                  <a:pt x="1290103" y="2999193"/>
                </a:lnTo>
                <a:lnTo>
                  <a:pt x="1295496" y="3001417"/>
                </a:lnTo>
                <a:lnTo>
                  <a:pt x="1278683" y="3023657"/>
                </a:lnTo>
                <a:lnTo>
                  <a:pt x="1272973" y="3016667"/>
                </a:lnTo>
                <a:lnTo>
                  <a:pt x="1246006" y="3027152"/>
                </a:lnTo>
                <a:lnTo>
                  <a:pt x="1232366" y="3043037"/>
                </a:lnTo>
                <a:lnTo>
                  <a:pt x="1233635" y="3047167"/>
                </a:lnTo>
                <a:lnTo>
                  <a:pt x="1246006" y="3037636"/>
                </a:lnTo>
                <a:lnTo>
                  <a:pt x="1261870" y="3031282"/>
                </a:lnTo>
                <a:lnTo>
                  <a:pt x="1267262" y="3030964"/>
                </a:lnTo>
                <a:lnTo>
                  <a:pt x="1261870" y="3052251"/>
                </a:lnTo>
                <a:lnTo>
                  <a:pt x="1251719" y="3057652"/>
                </a:lnTo>
                <a:lnTo>
                  <a:pt x="1240931" y="3060193"/>
                </a:lnTo>
                <a:lnTo>
                  <a:pt x="1234586" y="3058923"/>
                </a:lnTo>
                <a:lnTo>
                  <a:pt x="1231415" y="3062099"/>
                </a:lnTo>
                <a:lnTo>
                  <a:pt x="1248227" y="3072584"/>
                </a:lnTo>
                <a:lnTo>
                  <a:pt x="1255844" y="3071313"/>
                </a:lnTo>
                <a:lnTo>
                  <a:pt x="1272656" y="3057652"/>
                </a:lnTo>
                <a:lnTo>
                  <a:pt x="1267262" y="3051297"/>
                </a:lnTo>
                <a:lnTo>
                  <a:pt x="1289468" y="3046849"/>
                </a:lnTo>
                <a:lnTo>
                  <a:pt x="1293592" y="3042719"/>
                </a:lnTo>
                <a:lnTo>
                  <a:pt x="1308502" y="3041448"/>
                </a:lnTo>
                <a:lnTo>
                  <a:pt x="1318970" y="3038271"/>
                </a:lnTo>
                <a:lnTo>
                  <a:pt x="1327217" y="3031599"/>
                </a:lnTo>
                <a:lnTo>
                  <a:pt x="1342126" y="3025245"/>
                </a:lnTo>
                <a:lnTo>
                  <a:pt x="1358942" y="3031282"/>
                </a:lnTo>
                <a:lnTo>
                  <a:pt x="1371634" y="3035730"/>
                </a:lnTo>
                <a:lnTo>
                  <a:pt x="1382421" y="3030011"/>
                </a:lnTo>
                <a:lnTo>
                  <a:pt x="1401459" y="3024610"/>
                </a:lnTo>
                <a:lnTo>
                  <a:pt x="1414150" y="3030964"/>
                </a:lnTo>
                <a:lnTo>
                  <a:pt x="1437305" y="3028423"/>
                </a:lnTo>
                <a:lnTo>
                  <a:pt x="1461412" y="3029375"/>
                </a:lnTo>
                <a:lnTo>
                  <a:pt x="1474101" y="3033506"/>
                </a:lnTo>
                <a:lnTo>
                  <a:pt x="1481080" y="3052568"/>
                </a:lnTo>
                <a:lnTo>
                  <a:pt x="1479176" y="3086245"/>
                </a:lnTo>
                <a:lnTo>
                  <a:pt x="1459192" y="3112932"/>
                </a:lnTo>
                <a:lnTo>
                  <a:pt x="1455069" y="3142162"/>
                </a:lnTo>
                <a:lnTo>
                  <a:pt x="1440795" y="3172026"/>
                </a:lnTo>
                <a:lnTo>
                  <a:pt x="1437940" y="3193312"/>
                </a:lnTo>
                <a:lnTo>
                  <a:pt x="1422080" y="3203797"/>
                </a:lnTo>
                <a:lnTo>
                  <a:pt x="1420812" y="3217460"/>
                </a:lnTo>
                <a:lnTo>
                  <a:pt x="1406535" y="3226990"/>
                </a:lnTo>
                <a:lnTo>
                  <a:pt x="1402092" y="3238747"/>
                </a:lnTo>
                <a:lnTo>
                  <a:pt x="1394161" y="3252727"/>
                </a:lnTo>
                <a:lnTo>
                  <a:pt x="1371634" y="3245102"/>
                </a:lnTo>
                <a:lnTo>
                  <a:pt x="1358942" y="3257175"/>
                </a:lnTo>
                <a:lnTo>
                  <a:pt x="1361164" y="3262260"/>
                </a:lnTo>
                <a:lnTo>
                  <a:pt x="1370682" y="3255904"/>
                </a:lnTo>
                <a:lnTo>
                  <a:pt x="1383373" y="3254634"/>
                </a:lnTo>
                <a:lnTo>
                  <a:pt x="1391940" y="3260035"/>
                </a:lnTo>
                <a:lnTo>
                  <a:pt x="1389718" y="3266390"/>
                </a:lnTo>
                <a:lnTo>
                  <a:pt x="1401459" y="3270203"/>
                </a:lnTo>
                <a:lnTo>
                  <a:pt x="1404631" y="3277827"/>
                </a:lnTo>
                <a:lnTo>
                  <a:pt x="1403679" y="3283230"/>
                </a:lnTo>
                <a:lnTo>
                  <a:pt x="1399237" y="3289581"/>
                </a:lnTo>
                <a:lnTo>
                  <a:pt x="1385911" y="3289581"/>
                </a:lnTo>
                <a:lnTo>
                  <a:pt x="1374172" y="3288629"/>
                </a:lnTo>
                <a:lnTo>
                  <a:pt x="1371000" y="3297844"/>
                </a:lnTo>
                <a:lnTo>
                  <a:pt x="1363702" y="3307374"/>
                </a:lnTo>
                <a:lnTo>
                  <a:pt x="1348790" y="3314363"/>
                </a:lnTo>
                <a:lnTo>
                  <a:pt x="1338636" y="3312140"/>
                </a:lnTo>
                <a:lnTo>
                  <a:pt x="1312944" y="3312457"/>
                </a:lnTo>
                <a:lnTo>
                  <a:pt x="1288834" y="3314682"/>
                </a:lnTo>
                <a:lnTo>
                  <a:pt x="1288834" y="3319766"/>
                </a:lnTo>
                <a:lnTo>
                  <a:pt x="1303426" y="3317859"/>
                </a:lnTo>
                <a:lnTo>
                  <a:pt x="1319287" y="3319448"/>
                </a:lnTo>
                <a:lnTo>
                  <a:pt x="1331022" y="3323896"/>
                </a:lnTo>
                <a:lnTo>
                  <a:pt x="1346886" y="3328663"/>
                </a:lnTo>
                <a:lnTo>
                  <a:pt x="1369412" y="3330886"/>
                </a:lnTo>
                <a:lnTo>
                  <a:pt x="1377662" y="3328663"/>
                </a:lnTo>
                <a:lnTo>
                  <a:pt x="1392257" y="3315000"/>
                </a:lnTo>
                <a:lnTo>
                  <a:pt x="1403996" y="3315635"/>
                </a:lnTo>
                <a:lnTo>
                  <a:pt x="1415736" y="3321989"/>
                </a:lnTo>
                <a:lnTo>
                  <a:pt x="1426204" y="3333427"/>
                </a:lnTo>
                <a:lnTo>
                  <a:pt x="1441112" y="3338512"/>
                </a:lnTo>
                <a:lnTo>
                  <a:pt x="1459192" y="3345818"/>
                </a:lnTo>
                <a:lnTo>
                  <a:pt x="1482666" y="3379492"/>
                </a:lnTo>
                <a:lnTo>
                  <a:pt x="1484252" y="3380763"/>
                </a:lnTo>
                <a:lnTo>
                  <a:pt x="1486474" y="3382034"/>
                </a:lnTo>
                <a:lnTo>
                  <a:pt x="1492503" y="3385847"/>
                </a:lnTo>
                <a:lnTo>
                  <a:pt x="1500748" y="3389659"/>
                </a:lnTo>
                <a:lnTo>
                  <a:pt x="1512809" y="3414758"/>
                </a:lnTo>
                <a:lnTo>
                  <a:pt x="1502335" y="3420477"/>
                </a:lnTo>
                <a:lnTo>
                  <a:pt x="1497895" y="3429056"/>
                </a:lnTo>
                <a:lnTo>
                  <a:pt x="1508679" y="3433821"/>
                </a:lnTo>
                <a:lnTo>
                  <a:pt x="1515344" y="3449707"/>
                </a:lnTo>
                <a:lnTo>
                  <a:pt x="1519468" y="3486562"/>
                </a:lnTo>
                <a:lnTo>
                  <a:pt x="1529300" y="3508484"/>
                </a:lnTo>
                <a:lnTo>
                  <a:pt x="1526130" y="3514838"/>
                </a:lnTo>
                <a:lnTo>
                  <a:pt x="1538820" y="3520239"/>
                </a:lnTo>
                <a:lnTo>
                  <a:pt x="1544213" y="3527229"/>
                </a:lnTo>
                <a:lnTo>
                  <a:pt x="1553094" y="3538031"/>
                </a:lnTo>
                <a:lnTo>
                  <a:pt x="1546752" y="3549469"/>
                </a:lnTo>
                <a:lnTo>
                  <a:pt x="1540406" y="3565672"/>
                </a:lnTo>
                <a:lnTo>
                  <a:pt x="1546752" y="3559318"/>
                </a:lnTo>
                <a:lnTo>
                  <a:pt x="1557220" y="3557730"/>
                </a:lnTo>
                <a:lnTo>
                  <a:pt x="1560393" y="3552328"/>
                </a:lnTo>
                <a:lnTo>
                  <a:pt x="1569910" y="3552328"/>
                </a:lnTo>
                <a:lnTo>
                  <a:pt x="1578475" y="3560907"/>
                </a:lnTo>
                <a:lnTo>
                  <a:pt x="1594337" y="3572344"/>
                </a:lnTo>
                <a:lnTo>
                  <a:pt x="1618764" y="3594267"/>
                </a:lnTo>
                <a:lnTo>
                  <a:pt x="1629867" y="3618413"/>
                </a:lnTo>
                <a:lnTo>
                  <a:pt x="1648901" y="3631121"/>
                </a:lnTo>
                <a:lnTo>
                  <a:pt x="1640335" y="3642559"/>
                </a:lnTo>
                <a:lnTo>
                  <a:pt x="1655563" y="3681320"/>
                </a:lnTo>
                <a:lnTo>
                  <a:pt x="1679355" y="3704196"/>
                </a:lnTo>
                <a:lnTo>
                  <a:pt x="1685700" y="3721352"/>
                </a:lnTo>
                <a:lnTo>
                  <a:pt x="1674914" y="3709597"/>
                </a:lnTo>
                <a:lnTo>
                  <a:pt x="1654928" y="3713092"/>
                </a:lnTo>
                <a:lnTo>
                  <a:pt x="1649535" y="3708961"/>
                </a:lnTo>
                <a:lnTo>
                  <a:pt x="1635894" y="3708961"/>
                </a:lnTo>
                <a:lnTo>
                  <a:pt x="1620032" y="3699748"/>
                </a:lnTo>
                <a:lnTo>
                  <a:pt x="1602902" y="3700701"/>
                </a:lnTo>
                <a:lnTo>
                  <a:pt x="1589261" y="3700065"/>
                </a:lnTo>
                <a:lnTo>
                  <a:pt x="1586406" y="3706420"/>
                </a:lnTo>
                <a:lnTo>
                  <a:pt x="1599730" y="3705149"/>
                </a:lnTo>
                <a:lnTo>
                  <a:pt x="1612419" y="3705149"/>
                </a:lnTo>
                <a:lnTo>
                  <a:pt x="1620984" y="3712456"/>
                </a:lnTo>
                <a:lnTo>
                  <a:pt x="1633674" y="3713092"/>
                </a:lnTo>
                <a:lnTo>
                  <a:pt x="1646363" y="3712138"/>
                </a:lnTo>
                <a:lnTo>
                  <a:pt x="1653976" y="3722623"/>
                </a:lnTo>
                <a:lnTo>
                  <a:pt x="1668569" y="3729930"/>
                </a:lnTo>
                <a:lnTo>
                  <a:pt x="1683796" y="3745498"/>
                </a:lnTo>
                <a:lnTo>
                  <a:pt x="1692361" y="3760113"/>
                </a:lnTo>
                <a:lnTo>
                  <a:pt x="1694899" y="3787436"/>
                </a:lnTo>
                <a:lnTo>
                  <a:pt x="1687286" y="3799192"/>
                </a:lnTo>
                <a:lnTo>
                  <a:pt x="1673962" y="3811900"/>
                </a:lnTo>
                <a:lnTo>
                  <a:pt x="1665397" y="3830963"/>
                </a:lnTo>
                <a:lnTo>
                  <a:pt x="1673962" y="3841766"/>
                </a:lnTo>
                <a:lnTo>
                  <a:pt x="1692044" y="3848755"/>
                </a:lnTo>
                <a:lnTo>
                  <a:pt x="1697437" y="3846531"/>
                </a:lnTo>
                <a:lnTo>
                  <a:pt x="1701561" y="3831599"/>
                </a:lnTo>
                <a:lnTo>
                  <a:pt x="1705368" y="3820161"/>
                </a:lnTo>
                <a:lnTo>
                  <a:pt x="1720278" y="3816984"/>
                </a:lnTo>
                <a:lnTo>
                  <a:pt x="1733918" y="3814760"/>
                </a:lnTo>
                <a:lnTo>
                  <a:pt x="1755173" y="3818572"/>
                </a:lnTo>
                <a:lnTo>
                  <a:pt x="1800854" y="3826833"/>
                </a:lnTo>
                <a:lnTo>
                  <a:pt x="1812592" y="3845578"/>
                </a:lnTo>
                <a:lnTo>
                  <a:pt x="1835115" y="3887516"/>
                </a:lnTo>
                <a:lnTo>
                  <a:pt x="1831308" y="3910709"/>
                </a:lnTo>
                <a:lnTo>
                  <a:pt x="1824964" y="3936126"/>
                </a:lnTo>
                <a:lnTo>
                  <a:pt x="1809419" y="3962814"/>
                </a:lnTo>
                <a:lnTo>
                  <a:pt x="1796730" y="3960590"/>
                </a:lnTo>
                <a:lnTo>
                  <a:pt x="1785310" y="3966945"/>
                </a:lnTo>
                <a:lnTo>
                  <a:pt x="1785310" y="3980606"/>
                </a:lnTo>
                <a:lnTo>
                  <a:pt x="1791655" y="3986007"/>
                </a:lnTo>
                <a:lnTo>
                  <a:pt x="1788482" y="3996810"/>
                </a:lnTo>
                <a:lnTo>
                  <a:pt x="1776745" y="3999987"/>
                </a:lnTo>
                <a:lnTo>
                  <a:pt x="1765642" y="3998716"/>
                </a:lnTo>
                <a:lnTo>
                  <a:pt x="1759297" y="3994903"/>
                </a:lnTo>
                <a:lnTo>
                  <a:pt x="1753904" y="4003482"/>
                </a:lnTo>
                <a:lnTo>
                  <a:pt x="1741215" y="4002211"/>
                </a:lnTo>
                <a:lnTo>
                  <a:pt x="1734870" y="4005388"/>
                </a:lnTo>
                <a:lnTo>
                  <a:pt x="1750732" y="4014602"/>
                </a:lnTo>
                <a:lnTo>
                  <a:pt x="1749780" y="4023180"/>
                </a:lnTo>
                <a:lnTo>
                  <a:pt x="1741532" y="4031758"/>
                </a:lnTo>
                <a:lnTo>
                  <a:pt x="1737408" y="4046691"/>
                </a:lnTo>
                <a:lnTo>
                  <a:pt x="1728843" y="4053998"/>
                </a:lnTo>
                <a:lnTo>
                  <a:pt x="1712981" y="4047962"/>
                </a:lnTo>
                <a:lnTo>
                  <a:pt x="1726622" y="4058128"/>
                </a:lnTo>
                <a:lnTo>
                  <a:pt x="1714250" y="4069884"/>
                </a:lnTo>
                <a:lnTo>
                  <a:pt x="1719643" y="4075285"/>
                </a:lnTo>
                <a:lnTo>
                  <a:pt x="1730112" y="4063530"/>
                </a:lnTo>
                <a:lnTo>
                  <a:pt x="1740898" y="4072743"/>
                </a:lnTo>
                <a:lnTo>
                  <a:pt x="1762152" y="4075920"/>
                </a:lnTo>
                <a:lnTo>
                  <a:pt x="1773255" y="4070519"/>
                </a:lnTo>
                <a:lnTo>
                  <a:pt x="1794510" y="4063847"/>
                </a:lnTo>
                <a:lnTo>
                  <a:pt x="1804027" y="4065118"/>
                </a:lnTo>
                <a:lnTo>
                  <a:pt x="1797682" y="4074650"/>
                </a:lnTo>
                <a:lnTo>
                  <a:pt x="1801171" y="4096572"/>
                </a:lnTo>
                <a:lnTo>
                  <a:pt x="1793875" y="4105150"/>
                </a:lnTo>
                <a:lnTo>
                  <a:pt x="1761200" y="4113728"/>
                </a:lnTo>
                <a:lnTo>
                  <a:pt x="1756125" y="4134062"/>
                </a:lnTo>
                <a:lnTo>
                  <a:pt x="1726622" y="4139463"/>
                </a:lnTo>
                <a:lnTo>
                  <a:pt x="1673010" y="4158844"/>
                </a:lnTo>
                <a:lnTo>
                  <a:pt x="1660956" y="4150583"/>
                </a:lnTo>
                <a:lnTo>
                  <a:pt x="1611468" y="4149948"/>
                </a:lnTo>
                <a:lnTo>
                  <a:pt x="1601950" y="4165833"/>
                </a:lnTo>
                <a:lnTo>
                  <a:pt x="1583868" y="4158844"/>
                </a:lnTo>
                <a:lnTo>
                  <a:pt x="1579744" y="4148041"/>
                </a:lnTo>
                <a:lnTo>
                  <a:pt x="1568958" y="4147088"/>
                </a:lnTo>
                <a:lnTo>
                  <a:pt x="1564834" y="4144229"/>
                </a:lnTo>
                <a:lnTo>
                  <a:pt x="1557220" y="4153760"/>
                </a:lnTo>
                <a:lnTo>
                  <a:pt x="1548972" y="4149630"/>
                </a:lnTo>
                <a:lnTo>
                  <a:pt x="1535013" y="4131838"/>
                </a:lnTo>
                <a:lnTo>
                  <a:pt x="1520103" y="4131838"/>
                </a:lnTo>
                <a:lnTo>
                  <a:pt x="1528668" y="4139463"/>
                </a:lnTo>
                <a:lnTo>
                  <a:pt x="1532792" y="4145500"/>
                </a:lnTo>
                <a:lnTo>
                  <a:pt x="1530254" y="4151854"/>
                </a:lnTo>
                <a:lnTo>
                  <a:pt x="1514075" y="4162656"/>
                </a:lnTo>
                <a:lnTo>
                  <a:pt x="1509948" y="4168057"/>
                </a:lnTo>
                <a:lnTo>
                  <a:pt x="1494090" y="4165833"/>
                </a:lnTo>
                <a:lnTo>
                  <a:pt x="1478224" y="4159479"/>
                </a:lnTo>
                <a:lnTo>
                  <a:pt x="1472832" y="4168057"/>
                </a:lnTo>
                <a:lnTo>
                  <a:pt x="1485838" y="4176636"/>
                </a:lnTo>
                <a:lnTo>
                  <a:pt x="1474101" y="4191250"/>
                </a:lnTo>
                <a:lnTo>
                  <a:pt x="1469977" y="4187120"/>
                </a:lnTo>
                <a:lnTo>
                  <a:pt x="1450946" y="4184261"/>
                </a:lnTo>
                <a:lnTo>
                  <a:pt x="1430645" y="4191886"/>
                </a:lnTo>
                <a:lnTo>
                  <a:pt x="1416053" y="4168693"/>
                </a:lnTo>
                <a:lnTo>
                  <a:pt x="1375758" y="4165833"/>
                </a:lnTo>
                <a:lnTo>
                  <a:pt x="1351645" y="4183943"/>
                </a:lnTo>
                <a:lnTo>
                  <a:pt x="1339906" y="4182037"/>
                </a:lnTo>
                <a:lnTo>
                  <a:pt x="1335781" y="4172505"/>
                </a:lnTo>
                <a:lnTo>
                  <a:pt x="1324997" y="4196969"/>
                </a:lnTo>
                <a:cubicBezTo>
                  <a:pt x="1325525" y="4208513"/>
                  <a:pt x="1326054" y="4220056"/>
                  <a:pt x="1326582" y="4231600"/>
                </a:cubicBezTo>
                <a:lnTo>
                  <a:pt x="1311992" y="4234777"/>
                </a:lnTo>
                <a:lnTo>
                  <a:pt x="1296130" y="4227787"/>
                </a:lnTo>
                <a:lnTo>
                  <a:pt x="1271704" y="4224928"/>
                </a:lnTo>
                <a:lnTo>
                  <a:pt x="1243152" y="4215397"/>
                </a:lnTo>
                <a:lnTo>
                  <a:pt x="1218725" y="4217938"/>
                </a:lnTo>
                <a:lnTo>
                  <a:pt x="1211112" y="4233824"/>
                </a:lnTo>
                <a:lnTo>
                  <a:pt x="1181926" y="4251934"/>
                </a:lnTo>
                <a:lnTo>
                  <a:pt x="1187319" y="4266866"/>
                </a:lnTo>
                <a:lnTo>
                  <a:pt x="1184464" y="4275127"/>
                </a:lnTo>
                <a:lnTo>
                  <a:pt x="1171774" y="4270043"/>
                </a:lnTo>
                <a:lnTo>
                  <a:pt x="1150519" y="4257653"/>
                </a:lnTo>
                <a:lnTo>
                  <a:pt x="1135608" y="4262736"/>
                </a:lnTo>
                <a:lnTo>
                  <a:pt x="1134657" y="4274491"/>
                </a:lnTo>
                <a:lnTo>
                  <a:pt x="1120698" y="4263371"/>
                </a:lnTo>
                <a:lnTo>
                  <a:pt x="1125139" y="4249392"/>
                </a:lnTo>
                <a:lnTo>
                  <a:pt x="1137512" y="4250027"/>
                </a:lnTo>
                <a:lnTo>
                  <a:pt x="1141636" y="4243038"/>
                </a:lnTo>
                <a:lnTo>
                  <a:pt x="1175264" y="4223657"/>
                </a:lnTo>
                <a:lnTo>
                  <a:pt x="1200326" y="4180130"/>
                </a:lnTo>
                <a:lnTo>
                  <a:pt x="1230146" y="4169328"/>
                </a:lnTo>
                <a:lnTo>
                  <a:pt x="1238711" y="4117541"/>
                </a:lnTo>
                <a:lnTo>
                  <a:pt x="1249498" y="4116270"/>
                </a:lnTo>
                <a:lnTo>
                  <a:pt x="1262187" y="4123895"/>
                </a:lnTo>
                <a:lnTo>
                  <a:pt x="1279000" y="4109916"/>
                </a:lnTo>
                <a:lnTo>
                  <a:pt x="1263138" y="4114364"/>
                </a:lnTo>
                <a:lnTo>
                  <a:pt x="1259967" y="4107692"/>
                </a:lnTo>
                <a:lnTo>
                  <a:pt x="1264090" y="4094030"/>
                </a:lnTo>
                <a:lnTo>
                  <a:pt x="1306282" y="4087358"/>
                </a:lnTo>
                <a:lnTo>
                  <a:pt x="1355135" y="4095301"/>
                </a:lnTo>
                <a:lnTo>
                  <a:pt x="1376076" y="4093077"/>
                </a:lnTo>
                <a:lnTo>
                  <a:pt x="1382421" y="4064800"/>
                </a:lnTo>
                <a:lnTo>
                  <a:pt x="1413832" y="4045102"/>
                </a:lnTo>
                <a:lnTo>
                  <a:pt x="1418908" y="4026357"/>
                </a:lnTo>
                <a:lnTo>
                  <a:pt x="1444918" y="4000622"/>
                </a:lnTo>
                <a:lnTo>
                  <a:pt x="1447139" y="3991409"/>
                </a:lnTo>
                <a:lnTo>
                  <a:pt x="1438574" y="4001893"/>
                </a:lnTo>
                <a:lnTo>
                  <a:pt x="1418908" y="4017779"/>
                </a:lnTo>
                <a:lnTo>
                  <a:pt x="1405900" y="4024451"/>
                </a:lnTo>
                <a:lnTo>
                  <a:pt x="1392575" y="4039066"/>
                </a:lnTo>
                <a:lnTo>
                  <a:pt x="1376711" y="4041290"/>
                </a:lnTo>
                <a:lnTo>
                  <a:pt x="1358942" y="4059717"/>
                </a:lnTo>
                <a:lnTo>
                  <a:pt x="1334512" y="4065118"/>
                </a:lnTo>
                <a:lnTo>
                  <a:pt x="1314530" y="4043196"/>
                </a:lnTo>
                <a:lnTo>
                  <a:pt x="1297082" y="4025404"/>
                </a:lnTo>
                <a:lnTo>
                  <a:pt x="1281538" y="4039066"/>
                </a:lnTo>
                <a:lnTo>
                  <a:pt x="1257112" y="4038430"/>
                </a:lnTo>
                <a:lnTo>
                  <a:pt x="1242517" y="4032076"/>
                </a:lnTo>
                <a:lnTo>
                  <a:pt x="1272656" y="4013966"/>
                </a:lnTo>
                <a:lnTo>
                  <a:pt x="1243152" y="4013013"/>
                </a:lnTo>
                <a:lnTo>
                  <a:pt x="1243152" y="4002846"/>
                </a:lnTo>
                <a:lnTo>
                  <a:pt x="1227608" y="4016508"/>
                </a:lnTo>
                <a:lnTo>
                  <a:pt x="1206353" y="4023815"/>
                </a:lnTo>
                <a:lnTo>
                  <a:pt x="1200008" y="4034618"/>
                </a:lnTo>
                <a:lnTo>
                  <a:pt x="1184464" y="4034935"/>
                </a:lnTo>
                <a:lnTo>
                  <a:pt x="1178754" y="4020003"/>
                </a:lnTo>
                <a:lnTo>
                  <a:pt x="1165112" y="4013649"/>
                </a:lnTo>
                <a:lnTo>
                  <a:pt x="1165112" y="4005388"/>
                </a:lnTo>
                <a:lnTo>
                  <a:pt x="1175580" y="3994903"/>
                </a:lnTo>
                <a:lnTo>
                  <a:pt x="1156546" y="3991726"/>
                </a:lnTo>
                <a:lnTo>
                  <a:pt x="1155277" y="3988549"/>
                </a:lnTo>
                <a:lnTo>
                  <a:pt x="1166064" y="3989502"/>
                </a:lnTo>
                <a:lnTo>
                  <a:pt x="1170823" y="3982195"/>
                </a:lnTo>
                <a:lnTo>
                  <a:pt x="1182560" y="3972663"/>
                </a:lnTo>
                <a:lnTo>
                  <a:pt x="1204767" y="3971075"/>
                </a:lnTo>
                <a:lnTo>
                  <a:pt x="1220312" y="3958366"/>
                </a:lnTo>
                <a:lnTo>
                  <a:pt x="1239663" y="3944705"/>
                </a:lnTo>
                <a:lnTo>
                  <a:pt x="1261553" y="3933902"/>
                </a:lnTo>
                <a:lnTo>
                  <a:pt x="1274242" y="3911662"/>
                </a:lnTo>
                <a:lnTo>
                  <a:pt x="1288834" y="3879891"/>
                </a:lnTo>
                <a:lnTo>
                  <a:pt x="1275828" y="3878938"/>
                </a:lnTo>
                <a:lnTo>
                  <a:pt x="1278683" y="3858922"/>
                </a:lnTo>
                <a:lnTo>
                  <a:pt x="1269166" y="3851615"/>
                </a:lnTo>
                <a:lnTo>
                  <a:pt x="1267262" y="3837635"/>
                </a:lnTo>
                <a:lnTo>
                  <a:pt x="1269801" y="3828104"/>
                </a:lnTo>
                <a:lnTo>
                  <a:pt x="1259650" y="3833823"/>
                </a:lnTo>
                <a:lnTo>
                  <a:pt x="1237441" y="3837953"/>
                </a:lnTo>
                <a:lnTo>
                  <a:pt x="1234269" y="3848755"/>
                </a:lnTo>
                <a:lnTo>
                  <a:pt x="1227925" y="3852885"/>
                </a:lnTo>
                <a:lnTo>
                  <a:pt x="1213967" y="3846849"/>
                </a:lnTo>
                <a:lnTo>
                  <a:pt x="1201594" y="3857651"/>
                </a:lnTo>
                <a:lnTo>
                  <a:pt x="1196519" y="3853203"/>
                </a:lnTo>
                <a:lnTo>
                  <a:pt x="1221580" y="3825562"/>
                </a:lnTo>
                <a:lnTo>
                  <a:pt x="1232049" y="3823656"/>
                </a:lnTo>
                <a:lnTo>
                  <a:pt x="1243469" y="3817937"/>
                </a:lnTo>
                <a:lnTo>
                  <a:pt x="1256160" y="3805228"/>
                </a:lnTo>
                <a:cubicBezTo>
                  <a:pt x="1255843" y="3799721"/>
                  <a:pt x="1255527" y="3794214"/>
                  <a:pt x="1255210" y="3788707"/>
                </a:cubicBezTo>
                <a:lnTo>
                  <a:pt x="1266312" y="3780129"/>
                </a:lnTo>
                <a:lnTo>
                  <a:pt x="1297082" y="3762655"/>
                </a:lnTo>
                <a:lnTo>
                  <a:pt x="1311992" y="3769009"/>
                </a:lnTo>
                <a:lnTo>
                  <a:pt x="1329120" y="3774093"/>
                </a:lnTo>
                <a:lnTo>
                  <a:pt x="1342444" y="3764561"/>
                </a:lnTo>
                <a:lnTo>
                  <a:pt x="1351962" y="3769645"/>
                </a:lnTo>
                <a:lnTo>
                  <a:pt x="1376393" y="3774728"/>
                </a:lnTo>
                <a:lnTo>
                  <a:pt x="1355135" y="3762337"/>
                </a:lnTo>
                <a:lnTo>
                  <a:pt x="1359260" y="3755030"/>
                </a:lnTo>
                <a:lnTo>
                  <a:pt x="1373855" y="3742957"/>
                </a:lnTo>
                <a:lnTo>
                  <a:pt x="1377345" y="3759795"/>
                </a:lnTo>
                <a:lnTo>
                  <a:pt x="1390036" y="3766150"/>
                </a:lnTo>
                <a:lnTo>
                  <a:pt x="1398602" y="3760431"/>
                </a:lnTo>
                <a:lnTo>
                  <a:pt x="1383691" y="3752488"/>
                </a:lnTo>
                <a:lnTo>
                  <a:pt x="1373855" y="3737873"/>
                </a:lnTo>
                <a:lnTo>
                  <a:pt x="1371634" y="3718810"/>
                </a:lnTo>
                <a:lnTo>
                  <a:pt x="1379883" y="3698794"/>
                </a:lnTo>
                <a:lnTo>
                  <a:pt x="1391622" y="3694346"/>
                </a:lnTo>
                <a:lnTo>
                  <a:pt x="1377662" y="3693393"/>
                </a:lnTo>
                <a:lnTo>
                  <a:pt x="1375758" y="3673377"/>
                </a:lnTo>
                <a:lnTo>
                  <a:pt x="1384960" y="3665117"/>
                </a:lnTo>
                <a:lnTo>
                  <a:pt x="1394478" y="3663846"/>
                </a:lnTo>
                <a:lnTo>
                  <a:pt x="1396382" y="3656539"/>
                </a:lnTo>
                <a:lnTo>
                  <a:pt x="1383691" y="3640653"/>
                </a:lnTo>
                <a:lnTo>
                  <a:pt x="1380201" y="3632392"/>
                </a:lnTo>
                <a:lnTo>
                  <a:pt x="1392891" y="3621590"/>
                </a:lnTo>
                <a:lnTo>
                  <a:pt x="1387815" y="3614283"/>
                </a:lnTo>
                <a:lnTo>
                  <a:pt x="1382421" y="3623814"/>
                </a:lnTo>
                <a:lnTo>
                  <a:pt x="1372902" y="3629215"/>
                </a:lnTo>
                <a:lnTo>
                  <a:pt x="1371634" y="3623814"/>
                </a:lnTo>
                <a:lnTo>
                  <a:pt x="1364653" y="3633663"/>
                </a:lnTo>
                <a:lnTo>
                  <a:pt x="1360529" y="3640017"/>
                </a:lnTo>
                <a:lnTo>
                  <a:pt x="1351645" y="3622861"/>
                </a:lnTo>
                <a:lnTo>
                  <a:pt x="1353866" y="3611423"/>
                </a:lnTo>
                <a:lnTo>
                  <a:pt x="1343079" y="3620001"/>
                </a:lnTo>
                <a:lnTo>
                  <a:pt x="1332609" y="3615871"/>
                </a:lnTo>
                <a:lnTo>
                  <a:pt x="1326265" y="3603480"/>
                </a:lnTo>
                <a:lnTo>
                  <a:pt x="1317384" y="3570438"/>
                </a:lnTo>
                <a:lnTo>
                  <a:pt x="1325948" y="3541208"/>
                </a:lnTo>
                <a:lnTo>
                  <a:pt x="1334830" y="3527229"/>
                </a:lnTo>
                <a:lnTo>
                  <a:pt x="1341492" y="3513567"/>
                </a:lnTo>
                <a:lnTo>
                  <a:pt x="1352597" y="3504989"/>
                </a:lnTo>
                <a:lnTo>
                  <a:pt x="1372902" y="3506895"/>
                </a:lnTo>
                <a:lnTo>
                  <a:pt x="1381152" y="3499270"/>
                </a:lnTo>
                <a:lnTo>
                  <a:pt x="1371634" y="3502447"/>
                </a:lnTo>
                <a:lnTo>
                  <a:pt x="1363385" y="3497682"/>
                </a:lnTo>
                <a:lnTo>
                  <a:pt x="1351645" y="3495458"/>
                </a:lnTo>
                <a:lnTo>
                  <a:pt x="1335781" y="3492281"/>
                </a:lnTo>
                <a:lnTo>
                  <a:pt x="1330388" y="3484020"/>
                </a:lnTo>
                <a:lnTo>
                  <a:pt x="1324045" y="3498953"/>
                </a:lnTo>
                <a:lnTo>
                  <a:pt x="1315799" y="3512932"/>
                </a:lnTo>
                <a:lnTo>
                  <a:pt x="1295812" y="3513885"/>
                </a:lnTo>
                <a:lnTo>
                  <a:pt x="1292640" y="3508484"/>
                </a:lnTo>
                <a:lnTo>
                  <a:pt x="1283124" y="3520239"/>
                </a:lnTo>
                <a:lnTo>
                  <a:pt x="1262187" y="3526911"/>
                </a:lnTo>
                <a:lnTo>
                  <a:pt x="1251719" y="3515156"/>
                </a:lnTo>
                <a:lnTo>
                  <a:pt x="1249180" y="3506895"/>
                </a:lnTo>
                <a:lnTo>
                  <a:pt x="1243152" y="3514203"/>
                </a:lnTo>
                <a:lnTo>
                  <a:pt x="1253623" y="3533266"/>
                </a:lnTo>
                <a:lnTo>
                  <a:pt x="1245054" y="3545021"/>
                </a:lnTo>
                <a:lnTo>
                  <a:pt x="1230463" y="3544068"/>
                </a:lnTo>
                <a:lnTo>
                  <a:pt x="1221898" y="3539620"/>
                </a:lnTo>
                <a:lnTo>
                  <a:pt x="1210160" y="3515474"/>
                </a:lnTo>
                <a:lnTo>
                  <a:pt x="1191125" y="3522463"/>
                </a:lnTo>
                <a:lnTo>
                  <a:pt x="1193663" y="3538984"/>
                </a:lnTo>
                <a:lnTo>
                  <a:pt x="1203181" y="3547563"/>
                </a:lnTo>
                <a:lnTo>
                  <a:pt x="1203181" y="3554870"/>
                </a:lnTo>
                <a:lnTo>
                  <a:pt x="1189222" y="3547563"/>
                </a:lnTo>
                <a:lnTo>
                  <a:pt x="1181609" y="3526594"/>
                </a:lnTo>
                <a:lnTo>
                  <a:pt x="1165747" y="3516109"/>
                </a:lnTo>
                <a:lnTo>
                  <a:pt x="1162574" y="3505625"/>
                </a:lnTo>
                <a:lnTo>
                  <a:pt x="1169871" y="3495140"/>
                </a:lnTo>
                <a:lnTo>
                  <a:pt x="1177485" y="3496729"/>
                </a:lnTo>
                <a:lnTo>
                  <a:pt x="1183830" y="3510708"/>
                </a:lnTo>
                <a:lnTo>
                  <a:pt x="1187002" y="3507531"/>
                </a:lnTo>
                <a:lnTo>
                  <a:pt x="1180022" y="3484338"/>
                </a:lnTo>
                <a:lnTo>
                  <a:pt x="1186367" y="3466546"/>
                </a:lnTo>
                <a:lnTo>
                  <a:pt x="1202229" y="3426196"/>
                </a:lnTo>
                <a:lnTo>
                  <a:pt x="1207939" y="3419842"/>
                </a:lnTo>
                <a:lnTo>
                  <a:pt x="1212381" y="3402685"/>
                </a:lnTo>
                <a:lnTo>
                  <a:pt x="1199691" y="3396649"/>
                </a:lnTo>
                <a:lnTo>
                  <a:pt x="1198422" y="3388071"/>
                </a:lnTo>
                <a:lnTo>
                  <a:pt x="1190809" y="3370600"/>
                </a:lnTo>
                <a:lnTo>
                  <a:pt x="1190809" y="3354714"/>
                </a:lnTo>
                <a:lnTo>
                  <a:pt x="1203181" y="3331203"/>
                </a:lnTo>
                <a:lnTo>
                  <a:pt x="1212698" y="3335335"/>
                </a:lnTo>
                <a:lnTo>
                  <a:pt x="1223166" y="3330249"/>
                </a:lnTo>
                <a:lnTo>
                  <a:pt x="1224436" y="3327073"/>
                </a:lnTo>
                <a:lnTo>
                  <a:pt x="1198739" y="3324849"/>
                </a:lnTo>
                <a:lnTo>
                  <a:pt x="1188905" y="3297525"/>
                </a:lnTo>
                <a:cubicBezTo>
                  <a:pt x="1189011" y="3305362"/>
                  <a:pt x="1189116" y="3313200"/>
                  <a:pt x="1189222" y="3321037"/>
                </a:cubicBezTo>
                <a:lnTo>
                  <a:pt x="1187319" y="3331521"/>
                </a:lnTo>
                <a:lnTo>
                  <a:pt x="1176850" y="3334699"/>
                </a:lnTo>
                <a:lnTo>
                  <a:pt x="1170506" y="3332474"/>
                </a:lnTo>
                <a:lnTo>
                  <a:pt x="1166381" y="3340101"/>
                </a:lnTo>
                <a:lnTo>
                  <a:pt x="1157816" y="3331521"/>
                </a:lnTo>
                <a:lnTo>
                  <a:pt x="1157498" y="3321037"/>
                </a:lnTo>
                <a:lnTo>
                  <a:pt x="1173995" y="3287358"/>
                </a:lnTo>
                <a:lnTo>
                  <a:pt x="1175264" y="3277827"/>
                </a:lnTo>
                <a:lnTo>
                  <a:pt x="1148933" y="3315000"/>
                </a:lnTo>
                <a:lnTo>
                  <a:pt x="1144808" y="3311823"/>
                </a:lnTo>
                <a:lnTo>
                  <a:pt x="1139733" y="3326755"/>
                </a:lnTo>
                <a:lnTo>
                  <a:pt x="1147346" y="3336923"/>
                </a:lnTo>
                <a:lnTo>
                  <a:pt x="1154643" y="3346454"/>
                </a:lnTo>
                <a:lnTo>
                  <a:pt x="1151471" y="3362341"/>
                </a:lnTo>
                <a:lnTo>
                  <a:pt x="1143540" y="3374096"/>
                </a:lnTo>
                <a:lnTo>
                  <a:pt x="1137512" y="3404592"/>
                </a:lnTo>
                <a:lnTo>
                  <a:pt x="1134340" y="3421430"/>
                </a:lnTo>
                <a:lnTo>
                  <a:pt x="1128312" y="3441764"/>
                </a:lnTo>
                <a:lnTo>
                  <a:pt x="1117526" y="3446848"/>
                </a:lnTo>
                <a:lnTo>
                  <a:pt x="1105787" y="3446848"/>
                </a:lnTo>
                <a:lnTo>
                  <a:pt x="1101663" y="3432550"/>
                </a:lnTo>
                <a:lnTo>
                  <a:pt x="1107691" y="3416665"/>
                </a:lnTo>
                <a:lnTo>
                  <a:pt x="1118160" y="3395378"/>
                </a:lnTo>
                <a:lnTo>
                  <a:pt x="1128629" y="3369647"/>
                </a:lnTo>
                <a:lnTo>
                  <a:pt x="1128629" y="3362341"/>
                </a:lnTo>
                <a:lnTo>
                  <a:pt x="1117842" y="3365834"/>
                </a:lnTo>
                <a:lnTo>
                  <a:pt x="1115939" y="3358527"/>
                </a:lnTo>
                <a:lnTo>
                  <a:pt x="1122919" y="3348995"/>
                </a:lnTo>
                <a:lnTo>
                  <a:pt x="1127043" y="3328663"/>
                </a:lnTo>
                <a:lnTo>
                  <a:pt x="1117526" y="3330886"/>
                </a:lnTo>
                <a:lnTo>
                  <a:pt x="1124505" y="3315000"/>
                </a:lnTo>
                <a:lnTo>
                  <a:pt x="1133070" y="3302291"/>
                </a:lnTo>
                <a:lnTo>
                  <a:pt x="1138463" y="3290852"/>
                </a:lnTo>
                <a:lnTo>
                  <a:pt x="1126409" y="3277191"/>
                </a:lnTo>
                <a:lnTo>
                  <a:pt x="1126409" y="3265435"/>
                </a:lnTo>
                <a:lnTo>
                  <a:pt x="1142270" y="3262260"/>
                </a:lnTo>
                <a:lnTo>
                  <a:pt x="1141319" y="3252727"/>
                </a:lnTo>
                <a:lnTo>
                  <a:pt x="1146712" y="3254634"/>
                </a:lnTo>
                <a:lnTo>
                  <a:pt x="1145126" y="3241924"/>
                </a:lnTo>
                <a:lnTo>
                  <a:pt x="1162257" y="3228261"/>
                </a:lnTo>
                <a:lnTo>
                  <a:pt x="1159085" y="3221908"/>
                </a:lnTo>
                <a:lnTo>
                  <a:pt x="1162891" y="3213329"/>
                </a:lnTo>
                <a:lnTo>
                  <a:pt x="1158450" y="3202844"/>
                </a:lnTo>
                <a:lnTo>
                  <a:pt x="1156546" y="3201890"/>
                </a:lnTo>
                <a:lnTo>
                  <a:pt x="1145126" y="3210469"/>
                </a:lnTo>
                <a:lnTo>
                  <a:pt x="1145126" y="3224449"/>
                </a:lnTo>
                <a:lnTo>
                  <a:pt x="1130215" y="3234934"/>
                </a:lnTo>
                <a:lnTo>
                  <a:pt x="1125457" y="3243513"/>
                </a:lnTo>
                <a:lnTo>
                  <a:pt x="1113719" y="3242242"/>
                </a:lnTo>
                <a:lnTo>
                  <a:pt x="1103884" y="3231121"/>
                </a:lnTo>
                <a:lnTo>
                  <a:pt x="1091194" y="3223496"/>
                </a:lnTo>
                <a:lnTo>
                  <a:pt x="1092463" y="3210787"/>
                </a:lnTo>
                <a:lnTo>
                  <a:pt x="1108008" y="3205703"/>
                </a:lnTo>
                <a:lnTo>
                  <a:pt x="1091511" y="3203480"/>
                </a:lnTo>
                <a:cubicBezTo>
                  <a:pt x="1091300" y="3205492"/>
                  <a:pt x="1091088" y="3207504"/>
                  <a:pt x="1090877" y="3209516"/>
                </a:cubicBezTo>
                <a:lnTo>
                  <a:pt x="1082628" y="3212375"/>
                </a:lnTo>
                <a:lnTo>
                  <a:pt x="1066766" y="3204750"/>
                </a:lnTo>
                <a:lnTo>
                  <a:pt x="1067718" y="3197444"/>
                </a:lnTo>
                <a:lnTo>
                  <a:pt x="1088022" y="3193312"/>
                </a:lnTo>
                <a:lnTo>
                  <a:pt x="1098491" y="3195854"/>
                </a:lnTo>
                <a:lnTo>
                  <a:pt x="1107057" y="3194901"/>
                </a:lnTo>
                <a:lnTo>
                  <a:pt x="1108643" y="3183146"/>
                </a:lnTo>
                <a:lnTo>
                  <a:pt x="1099126" y="3170755"/>
                </a:lnTo>
                <a:lnTo>
                  <a:pt x="1103249" y="3157411"/>
                </a:lnTo>
                <a:lnTo>
                  <a:pt x="1123236" y="3154870"/>
                </a:lnTo>
                <a:lnTo>
                  <a:pt x="1104201" y="3145338"/>
                </a:lnTo>
                <a:lnTo>
                  <a:pt x="1119112" y="3135807"/>
                </a:lnTo>
                <a:lnTo>
                  <a:pt x="1131802" y="3142162"/>
                </a:lnTo>
                <a:lnTo>
                  <a:pt x="1116891" y="3125323"/>
                </a:lnTo>
                <a:lnTo>
                  <a:pt x="1122919" y="3116745"/>
                </a:lnTo>
                <a:lnTo>
                  <a:pt x="1139733" y="3113568"/>
                </a:lnTo>
                <a:lnTo>
                  <a:pt x="1141002" y="3108167"/>
                </a:lnTo>
                <a:lnTo>
                  <a:pt x="1123870" y="3102131"/>
                </a:lnTo>
                <a:lnTo>
                  <a:pt x="1147981" y="3086881"/>
                </a:lnTo>
                <a:lnTo>
                  <a:pt x="1126091" y="3094823"/>
                </a:lnTo>
                <a:lnTo>
                  <a:pt x="1126091" y="3086245"/>
                </a:lnTo>
                <a:lnTo>
                  <a:pt x="1114353" y="3102131"/>
                </a:lnTo>
                <a:lnTo>
                  <a:pt x="1100711" y="3083385"/>
                </a:lnTo>
                <a:lnTo>
                  <a:pt x="1095953" y="3062099"/>
                </a:lnTo>
                <a:lnTo>
                  <a:pt x="1104518" y="3057969"/>
                </a:lnTo>
                <a:lnTo>
                  <a:pt x="1122601" y="3068136"/>
                </a:lnTo>
                <a:lnTo>
                  <a:pt x="1134340" y="3067183"/>
                </a:lnTo>
                <a:lnTo>
                  <a:pt x="1121332" y="3062099"/>
                </a:lnTo>
                <a:lnTo>
                  <a:pt x="1101981" y="3038271"/>
                </a:lnTo>
                <a:lnTo>
                  <a:pt x="1106422" y="3031599"/>
                </a:lnTo>
                <a:lnTo>
                  <a:pt x="1114670" y="3030329"/>
                </a:lnTo>
                <a:lnTo>
                  <a:pt x="1100077" y="3010631"/>
                </a:lnTo>
                <a:lnTo>
                  <a:pt x="1108960" y="3001100"/>
                </a:lnTo>
                <a:lnTo>
                  <a:pt x="1121967" y="3001100"/>
                </a:lnTo>
                <a:lnTo>
                  <a:pt x="1145126" y="3001735"/>
                </a:lnTo>
                <a:lnTo>
                  <a:pt x="1141002" y="2996334"/>
                </a:lnTo>
                <a:lnTo>
                  <a:pt x="1144174" y="2992204"/>
                </a:lnTo>
                <a:lnTo>
                  <a:pt x="1156864" y="3000464"/>
                </a:lnTo>
                <a:lnTo>
                  <a:pt x="1160988" y="2996334"/>
                </a:lnTo>
                <a:lnTo>
                  <a:pt x="1150519" y="2978543"/>
                </a:lnTo>
                <a:lnTo>
                  <a:pt x="1136243" y="2967105"/>
                </a:lnTo>
                <a:lnTo>
                  <a:pt x="1136243" y="2960751"/>
                </a:lnTo>
                <a:lnTo>
                  <a:pt x="1143857" y="2958526"/>
                </a:lnTo>
                <a:lnTo>
                  <a:pt x="1153374" y="2963928"/>
                </a:lnTo>
                <a:lnTo>
                  <a:pt x="1155277" y="2958526"/>
                </a:lnTo>
                <a:lnTo>
                  <a:pt x="1147029" y="2943593"/>
                </a:lnTo>
                <a:lnTo>
                  <a:pt x="1156229" y="2935012"/>
                </a:lnTo>
                <a:lnTo>
                  <a:pt x="1166699" y="2928659"/>
                </a:lnTo>
                <a:lnTo>
                  <a:pt x="1181609" y="2937873"/>
                </a:lnTo>
                <a:lnTo>
                  <a:pt x="1181609" y="2931834"/>
                </a:lnTo>
                <a:lnTo>
                  <a:pt x="1163526" y="2922306"/>
                </a:lnTo>
                <a:lnTo>
                  <a:pt x="1161305" y="2911186"/>
                </a:lnTo>
                <a:cubicBezTo>
                  <a:pt x="1161622" y="2907267"/>
                  <a:pt x="1161940" y="2903349"/>
                  <a:pt x="1162257" y="2899430"/>
                </a:cubicBezTo>
                <a:lnTo>
                  <a:pt x="1174947" y="2882275"/>
                </a:lnTo>
                <a:lnTo>
                  <a:pt x="1176850" y="2869567"/>
                </a:lnTo>
                <a:lnTo>
                  <a:pt x="1181926" y="2869567"/>
                </a:lnTo>
                <a:lnTo>
                  <a:pt x="1192395" y="2865437"/>
                </a:lnTo>
                <a:lnTo>
                  <a:pt x="1202229" y="2871474"/>
                </a:lnTo>
                <a:lnTo>
                  <a:pt x="1213649" y="2881003"/>
                </a:lnTo>
                <a:lnTo>
                  <a:pt x="1216822" y="2874650"/>
                </a:lnTo>
                <a:lnTo>
                  <a:pt x="1224436" y="2874650"/>
                </a:lnTo>
                <a:lnTo>
                  <a:pt x="1233952" y="2881639"/>
                </a:lnTo>
                <a:lnTo>
                  <a:pt x="1241249" y="2885769"/>
                </a:lnTo>
                <a:lnTo>
                  <a:pt x="1253941" y="2879415"/>
                </a:lnTo>
                <a:lnTo>
                  <a:pt x="1279635" y="2869567"/>
                </a:lnTo>
                <a:lnTo>
                  <a:pt x="1295496" y="2879097"/>
                </a:lnTo>
                <a:lnTo>
                  <a:pt x="1311040" y="2868614"/>
                </a:lnTo>
                <a:close/>
                <a:moveTo>
                  <a:pt x="3854360" y="2852734"/>
                </a:moveTo>
                <a:lnTo>
                  <a:pt x="3865180" y="2862282"/>
                </a:lnTo>
                <a:lnTo>
                  <a:pt x="3876638" y="2875649"/>
                </a:lnTo>
                <a:cubicBezTo>
                  <a:pt x="3876426" y="2878832"/>
                  <a:pt x="3876213" y="2882015"/>
                  <a:pt x="3876001" y="2885198"/>
                </a:cubicBezTo>
                <a:lnTo>
                  <a:pt x="3865499" y="2882333"/>
                </a:lnTo>
                <a:lnTo>
                  <a:pt x="3855951" y="2890927"/>
                </a:lnTo>
                <a:lnTo>
                  <a:pt x="3847358" y="2901431"/>
                </a:lnTo>
                <a:lnTo>
                  <a:pt x="3832718" y="2908115"/>
                </a:lnTo>
                <a:lnTo>
                  <a:pt x="3829536" y="2924031"/>
                </a:lnTo>
                <a:lnTo>
                  <a:pt x="3797710" y="2916709"/>
                </a:lnTo>
                <a:lnTo>
                  <a:pt x="3790390" y="2923077"/>
                </a:lnTo>
                <a:lnTo>
                  <a:pt x="3787526" y="2947269"/>
                </a:lnTo>
                <a:lnTo>
                  <a:pt x="3764293" y="2978145"/>
                </a:lnTo>
                <a:lnTo>
                  <a:pt x="3751562" y="2960319"/>
                </a:lnTo>
                <a:lnTo>
                  <a:pt x="3758564" y="2947588"/>
                </a:lnTo>
                <a:lnTo>
                  <a:pt x="3777978" y="2940264"/>
                </a:lnTo>
                <a:lnTo>
                  <a:pt x="3778933" y="2933896"/>
                </a:lnTo>
                <a:lnTo>
                  <a:pt x="3755063" y="2912890"/>
                </a:lnTo>
                <a:lnTo>
                  <a:pt x="3743288" y="2896019"/>
                </a:lnTo>
                <a:lnTo>
                  <a:pt x="3761428" y="2894747"/>
                </a:lnTo>
                <a:lnTo>
                  <a:pt x="3746152" y="2870875"/>
                </a:lnTo>
                <a:lnTo>
                  <a:pt x="3751562" y="2865465"/>
                </a:lnTo>
                <a:lnTo>
                  <a:pt x="3772886" y="2879787"/>
                </a:lnTo>
                <a:lnTo>
                  <a:pt x="3775114" y="2869284"/>
                </a:lnTo>
                <a:lnTo>
                  <a:pt x="3789753" y="2876604"/>
                </a:lnTo>
                <a:lnTo>
                  <a:pt x="3779251" y="2869284"/>
                </a:lnTo>
                <a:lnTo>
                  <a:pt x="3802165" y="2853370"/>
                </a:lnTo>
                <a:lnTo>
                  <a:pt x="3818397" y="2857190"/>
                </a:lnTo>
                <a:close/>
                <a:moveTo>
                  <a:pt x="3881509" y="2838447"/>
                </a:moveTo>
                <a:lnTo>
                  <a:pt x="3889338" y="2856748"/>
                </a:lnTo>
                <a:lnTo>
                  <a:pt x="3879552" y="2865433"/>
                </a:lnTo>
                <a:lnTo>
                  <a:pt x="3866503" y="2857058"/>
                </a:lnTo>
                <a:lnTo>
                  <a:pt x="3865525" y="2845582"/>
                </a:lnTo>
                <a:close/>
                <a:moveTo>
                  <a:pt x="1378190" y="2819397"/>
                </a:moveTo>
                <a:lnTo>
                  <a:pt x="1384271" y="2826202"/>
                </a:lnTo>
                <a:lnTo>
                  <a:pt x="1377514" y="2838446"/>
                </a:lnTo>
                <a:lnTo>
                  <a:pt x="1370758" y="2834024"/>
                </a:lnTo>
                <a:lnTo>
                  <a:pt x="1368393" y="2823820"/>
                </a:lnTo>
                <a:close/>
                <a:moveTo>
                  <a:pt x="1342224" y="2803518"/>
                </a:moveTo>
                <a:lnTo>
                  <a:pt x="1357279" y="2821795"/>
                </a:lnTo>
                <a:lnTo>
                  <a:pt x="1344734" y="2828923"/>
                </a:lnTo>
                <a:lnTo>
                  <a:pt x="1331875" y="2819010"/>
                </a:lnTo>
                <a:lnTo>
                  <a:pt x="1331875" y="2809712"/>
                </a:lnTo>
                <a:close/>
                <a:moveTo>
                  <a:pt x="3807906" y="2778119"/>
                </a:moveTo>
                <a:lnTo>
                  <a:pt x="3833399" y="2780025"/>
                </a:lnTo>
                <a:lnTo>
                  <a:pt x="3843278" y="2793676"/>
                </a:lnTo>
                <a:lnTo>
                  <a:pt x="3849651" y="2810504"/>
                </a:lnTo>
                <a:lnTo>
                  <a:pt x="3844552" y="2813998"/>
                </a:lnTo>
                <a:lnTo>
                  <a:pt x="3839135" y="2808599"/>
                </a:lnTo>
                <a:lnTo>
                  <a:pt x="3830531" y="2814950"/>
                </a:lnTo>
                <a:lnTo>
                  <a:pt x="3823521" y="2827653"/>
                </a:lnTo>
                <a:lnTo>
                  <a:pt x="3817147" y="2838447"/>
                </a:lnTo>
                <a:lnTo>
                  <a:pt x="3804401" y="2838447"/>
                </a:lnTo>
                <a:lnTo>
                  <a:pt x="3793566" y="2829241"/>
                </a:lnTo>
                <a:lnTo>
                  <a:pt x="3795478" y="2813362"/>
                </a:lnTo>
                <a:lnTo>
                  <a:pt x="3778908" y="2810187"/>
                </a:lnTo>
                <a:lnTo>
                  <a:pt x="3765843" y="2808281"/>
                </a:lnTo>
                <a:lnTo>
                  <a:pt x="3762338" y="2800976"/>
                </a:lnTo>
                <a:lnTo>
                  <a:pt x="3780501" y="2795579"/>
                </a:lnTo>
                <a:lnTo>
                  <a:pt x="3793248" y="2795262"/>
                </a:lnTo>
                <a:lnTo>
                  <a:pt x="3802808" y="2786692"/>
                </a:lnTo>
                <a:close/>
                <a:moveTo>
                  <a:pt x="1396971" y="2773356"/>
                </a:moveTo>
                <a:lnTo>
                  <a:pt x="1389329" y="2781295"/>
                </a:lnTo>
                <a:lnTo>
                  <a:pt x="1382682" y="2776589"/>
                </a:lnTo>
                <a:close/>
                <a:moveTo>
                  <a:pt x="2732096" y="2773211"/>
                </a:moveTo>
                <a:lnTo>
                  <a:pt x="2750156" y="2804578"/>
                </a:lnTo>
                <a:lnTo>
                  <a:pt x="2750581" y="2804292"/>
                </a:lnTo>
                <a:lnTo>
                  <a:pt x="2732780" y="2773363"/>
                </a:lnTo>
                <a:close/>
                <a:moveTo>
                  <a:pt x="3884258" y="2770182"/>
                </a:moveTo>
                <a:lnTo>
                  <a:pt x="3886163" y="2783610"/>
                </a:lnTo>
                <a:lnTo>
                  <a:pt x="3875685" y="2782673"/>
                </a:lnTo>
                <a:cubicBezTo>
                  <a:pt x="3875579" y="2782985"/>
                  <a:pt x="3875474" y="2783298"/>
                  <a:pt x="3875368" y="2783610"/>
                </a:cubicBezTo>
                <a:lnTo>
                  <a:pt x="3874098" y="2785484"/>
                </a:lnTo>
                <a:lnTo>
                  <a:pt x="3872510" y="2787358"/>
                </a:lnTo>
                <a:lnTo>
                  <a:pt x="3871240" y="2788607"/>
                </a:lnTo>
                <a:lnTo>
                  <a:pt x="3870288" y="2788920"/>
                </a:lnTo>
                <a:lnTo>
                  <a:pt x="3869653" y="2789232"/>
                </a:lnTo>
                <a:lnTo>
                  <a:pt x="3869335" y="2788920"/>
                </a:lnTo>
                <a:lnTo>
                  <a:pt x="3868065" y="2787983"/>
                </a:lnTo>
                <a:lnTo>
                  <a:pt x="3866795" y="2786421"/>
                </a:lnTo>
                <a:lnTo>
                  <a:pt x="3866160" y="2784860"/>
                </a:lnTo>
                <a:lnTo>
                  <a:pt x="3864573" y="2781112"/>
                </a:lnTo>
                <a:lnTo>
                  <a:pt x="3863938" y="2779863"/>
                </a:lnTo>
                <a:lnTo>
                  <a:pt x="3866160" y="2771431"/>
                </a:lnTo>
                <a:close/>
                <a:moveTo>
                  <a:pt x="1338644" y="2765421"/>
                </a:moveTo>
                <a:lnTo>
                  <a:pt x="1354715" y="2768237"/>
                </a:lnTo>
                <a:lnTo>
                  <a:pt x="1360499" y="2776688"/>
                </a:lnTo>
                <a:lnTo>
                  <a:pt x="1357286" y="2788270"/>
                </a:lnTo>
                <a:lnTo>
                  <a:pt x="1363714" y="2796720"/>
                </a:lnTo>
                <a:lnTo>
                  <a:pt x="1379783" y="2783575"/>
                </a:lnTo>
                <a:lnTo>
                  <a:pt x="1389426" y="2792027"/>
                </a:lnTo>
                <a:lnTo>
                  <a:pt x="1395855" y="2797346"/>
                </a:lnTo>
                <a:lnTo>
                  <a:pt x="1409674" y="2792965"/>
                </a:lnTo>
                <a:lnTo>
                  <a:pt x="1404532" y="2806422"/>
                </a:lnTo>
                <a:lnTo>
                  <a:pt x="1389426" y="2809869"/>
                </a:lnTo>
                <a:lnTo>
                  <a:pt x="1382998" y="2792027"/>
                </a:lnTo>
                <a:lnTo>
                  <a:pt x="1357286" y="2807990"/>
                </a:lnTo>
                <a:lnTo>
                  <a:pt x="1349572" y="2801727"/>
                </a:lnTo>
                <a:lnTo>
                  <a:pt x="1338965" y="2800786"/>
                </a:lnTo>
                <a:lnTo>
                  <a:pt x="1330289" y="2789522"/>
                </a:lnTo>
                <a:close/>
                <a:moveTo>
                  <a:pt x="4266528" y="2764378"/>
                </a:moveTo>
                <a:lnTo>
                  <a:pt x="4255416" y="2776749"/>
                </a:lnTo>
                <a:lnTo>
                  <a:pt x="4246843" y="2786583"/>
                </a:lnTo>
                <a:lnTo>
                  <a:pt x="4240493" y="2794194"/>
                </a:lnTo>
                <a:lnTo>
                  <a:pt x="4238588" y="2797365"/>
                </a:lnTo>
                <a:lnTo>
                  <a:pt x="4237001" y="2801168"/>
                </a:lnTo>
                <a:lnTo>
                  <a:pt x="4236048" y="2805297"/>
                </a:lnTo>
                <a:cubicBezTo>
                  <a:pt x="4235836" y="2806776"/>
                  <a:pt x="4235625" y="2808256"/>
                  <a:pt x="4235413" y="2809735"/>
                </a:cubicBezTo>
                <a:cubicBezTo>
                  <a:pt x="4235201" y="2811957"/>
                  <a:pt x="4234990" y="2814178"/>
                  <a:pt x="4234778" y="2816400"/>
                </a:cubicBezTo>
                <a:cubicBezTo>
                  <a:pt x="4234672" y="2817457"/>
                  <a:pt x="4234567" y="2818515"/>
                  <a:pt x="4234461" y="2819572"/>
                </a:cubicBezTo>
                <a:lnTo>
                  <a:pt x="4254146" y="2828459"/>
                </a:lnTo>
                <a:lnTo>
                  <a:pt x="4251606" y="2849076"/>
                </a:lnTo>
                <a:lnTo>
                  <a:pt x="4262401" y="2891579"/>
                </a:lnTo>
                <a:lnTo>
                  <a:pt x="4276371" y="2915372"/>
                </a:lnTo>
                <a:lnTo>
                  <a:pt x="4285578" y="2923936"/>
                </a:lnTo>
                <a:lnTo>
                  <a:pt x="4290658" y="2940748"/>
                </a:lnTo>
                <a:lnTo>
                  <a:pt x="4301453" y="2941065"/>
                </a:lnTo>
                <a:lnTo>
                  <a:pt x="4301578" y="2941217"/>
                </a:lnTo>
                <a:lnTo>
                  <a:pt x="4306221" y="2941461"/>
                </a:lnTo>
                <a:lnTo>
                  <a:pt x="4319241" y="2956380"/>
                </a:lnTo>
                <a:lnTo>
                  <a:pt x="4323369" y="2975426"/>
                </a:lnTo>
                <a:lnTo>
                  <a:pt x="4340199" y="2977966"/>
                </a:lnTo>
                <a:lnTo>
                  <a:pt x="4348773" y="2967807"/>
                </a:lnTo>
                <a:cubicBezTo>
                  <a:pt x="4348667" y="2962093"/>
                  <a:pt x="4348562" y="2956380"/>
                  <a:pt x="4348456" y="2950666"/>
                </a:cubicBezTo>
                <a:lnTo>
                  <a:pt x="4341787" y="2924319"/>
                </a:lnTo>
                <a:lnTo>
                  <a:pt x="4330990" y="2916701"/>
                </a:lnTo>
                <a:lnTo>
                  <a:pt x="4315112" y="2924002"/>
                </a:lnTo>
                <a:lnTo>
                  <a:pt x="4298282" y="2924319"/>
                </a:lnTo>
                <a:lnTo>
                  <a:pt x="4287803" y="2904956"/>
                </a:lnTo>
                <a:lnTo>
                  <a:pt x="4291296" y="2892258"/>
                </a:lnTo>
                <a:lnTo>
                  <a:pt x="4296059" y="2881148"/>
                </a:lnTo>
                <a:lnTo>
                  <a:pt x="4313525" y="2869719"/>
                </a:lnTo>
                <a:cubicBezTo>
                  <a:pt x="4313313" y="2860302"/>
                  <a:pt x="4313102" y="2850885"/>
                  <a:pt x="4312890" y="2841468"/>
                </a:cubicBezTo>
                <a:lnTo>
                  <a:pt x="4309396" y="2811629"/>
                </a:lnTo>
                <a:lnTo>
                  <a:pt x="4314477" y="2787822"/>
                </a:lnTo>
                <a:lnTo>
                  <a:pt x="4313842" y="2784012"/>
                </a:lnTo>
                <a:lnTo>
                  <a:pt x="4314747" y="2782557"/>
                </a:lnTo>
                <a:lnTo>
                  <a:pt x="4312883" y="2774845"/>
                </a:lnTo>
                <a:lnTo>
                  <a:pt x="4295421" y="2783093"/>
                </a:lnTo>
                <a:lnTo>
                  <a:pt x="4293833" y="2772624"/>
                </a:lnTo>
                <a:close/>
                <a:moveTo>
                  <a:pt x="1361090" y="2755895"/>
                </a:moveTo>
                <a:lnTo>
                  <a:pt x="1374745" y="2758673"/>
                </a:lnTo>
                <a:lnTo>
                  <a:pt x="1365217" y="2767009"/>
                </a:lnTo>
                <a:lnTo>
                  <a:pt x="1358867" y="2760834"/>
                </a:lnTo>
                <a:close/>
                <a:moveTo>
                  <a:pt x="1409438" y="2754306"/>
                </a:moveTo>
                <a:lnTo>
                  <a:pt x="1411262" y="2765420"/>
                </a:lnTo>
                <a:lnTo>
                  <a:pt x="1396971" y="2761379"/>
                </a:lnTo>
                <a:close/>
                <a:moveTo>
                  <a:pt x="1423961" y="2730494"/>
                </a:moveTo>
                <a:lnTo>
                  <a:pt x="1419616" y="2737694"/>
                </a:lnTo>
                <a:lnTo>
                  <a:pt x="1398559" y="2752719"/>
                </a:lnTo>
                <a:cubicBezTo>
                  <a:pt x="1398782" y="2748545"/>
                  <a:pt x="1399004" y="2744372"/>
                  <a:pt x="1399227" y="2740198"/>
                </a:cubicBezTo>
                <a:lnTo>
                  <a:pt x="1410592" y="2730808"/>
                </a:lnTo>
                <a:close/>
                <a:moveTo>
                  <a:pt x="1377050" y="2728907"/>
                </a:moveTo>
                <a:lnTo>
                  <a:pt x="1374767" y="2734996"/>
                </a:lnTo>
                <a:lnTo>
                  <a:pt x="1385859" y="2743825"/>
                </a:lnTo>
                <a:lnTo>
                  <a:pt x="1382923" y="2751131"/>
                </a:lnTo>
                <a:lnTo>
                  <a:pt x="1372483" y="2741391"/>
                </a:lnTo>
                <a:lnTo>
                  <a:pt x="1362043" y="2739260"/>
                </a:lnTo>
                <a:lnTo>
                  <a:pt x="1368241" y="2731039"/>
                </a:lnTo>
                <a:close/>
                <a:moveTo>
                  <a:pt x="2164892" y="2724151"/>
                </a:moveTo>
                <a:lnTo>
                  <a:pt x="2168495" y="2736589"/>
                </a:lnTo>
                <a:lnTo>
                  <a:pt x="2163389" y="2754314"/>
                </a:lnTo>
                <a:lnTo>
                  <a:pt x="2157383" y="2749028"/>
                </a:lnTo>
                <a:lnTo>
                  <a:pt x="2160986" y="2729437"/>
                </a:lnTo>
                <a:close/>
                <a:moveTo>
                  <a:pt x="4327488" y="2719966"/>
                </a:moveTo>
                <a:lnTo>
                  <a:pt x="4324631" y="2731387"/>
                </a:lnTo>
                <a:lnTo>
                  <a:pt x="4318281" y="2738683"/>
                </a:lnTo>
                <a:lnTo>
                  <a:pt x="4321773" y="2741538"/>
                </a:lnTo>
                <a:lnTo>
                  <a:pt x="4328442" y="2741272"/>
                </a:lnTo>
                <a:cubicBezTo>
                  <a:pt x="4328445" y="2741234"/>
                  <a:pt x="4328447" y="2741196"/>
                  <a:pt x="4328450" y="2741158"/>
                </a:cubicBezTo>
                <a:lnTo>
                  <a:pt x="4334483" y="2740523"/>
                </a:lnTo>
                <a:lnTo>
                  <a:pt x="4337341" y="2744333"/>
                </a:lnTo>
                <a:lnTo>
                  <a:pt x="4332578" y="2758299"/>
                </a:lnTo>
                <a:lnTo>
                  <a:pt x="4344962" y="2741476"/>
                </a:lnTo>
                <a:lnTo>
                  <a:pt x="4339564" y="2735126"/>
                </a:lnTo>
                <a:lnTo>
                  <a:pt x="4346233" y="2732904"/>
                </a:lnTo>
                <a:lnTo>
                  <a:pt x="4338929" y="2726874"/>
                </a:lnTo>
                <a:lnTo>
                  <a:pt x="4330355" y="2721794"/>
                </a:lnTo>
                <a:cubicBezTo>
                  <a:pt x="4330371" y="2721633"/>
                  <a:pt x="4330388" y="2721471"/>
                  <a:pt x="4330404" y="2721310"/>
                </a:cubicBezTo>
                <a:close/>
                <a:moveTo>
                  <a:pt x="3421026" y="2717795"/>
                </a:moveTo>
                <a:lnTo>
                  <a:pt x="3419502" y="2733233"/>
                </a:lnTo>
                <a:lnTo>
                  <a:pt x="3412190" y="2746371"/>
                </a:lnTo>
                <a:lnTo>
                  <a:pt x="3403050" y="2734218"/>
                </a:lnTo>
                <a:lnTo>
                  <a:pt x="3396042" y="2735861"/>
                </a:lnTo>
                <a:lnTo>
                  <a:pt x="3390863" y="2722724"/>
                </a:lnTo>
                <a:lnTo>
                  <a:pt x="3403050" y="2724693"/>
                </a:lnTo>
                <a:close/>
                <a:moveTo>
                  <a:pt x="3342285" y="2709858"/>
                </a:moveTo>
                <a:lnTo>
                  <a:pt x="3349588" y="2718830"/>
                </a:lnTo>
                <a:lnTo>
                  <a:pt x="3337840" y="2725733"/>
                </a:lnTo>
                <a:lnTo>
                  <a:pt x="3327363" y="2714687"/>
                </a:lnTo>
                <a:close/>
                <a:moveTo>
                  <a:pt x="3433725" y="2679697"/>
                </a:moveTo>
                <a:lnTo>
                  <a:pt x="3429527" y="2689174"/>
                </a:lnTo>
                <a:lnTo>
                  <a:pt x="3426298" y="2696367"/>
                </a:lnTo>
                <a:lnTo>
                  <a:pt x="3424361" y="2701596"/>
                </a:lnTo>
                <a:lnTo>
                  <a:pt x="3424038" y="2701922"/>
                </a:lnTo>
                <a:lnTo>
                  <a:pt x="3423715" y="2701922"/>
                </a:lnTo>
                <a:lnTo>
                  <a:pt x="3422101" y="2701268"/>
                </a:lnTo>
                <a:lnTo>
                  <a:pt x="3420809" y="2699306"/>
                </a:lnTo>
                <a:lnTo>
                  <a:pt x="3418872" y="2697020"/>
                </a:lnTo>
                <a:lnTo>
                  <a:pt x="3415643" y="2692771"/>
                </a:lnTo>
                <a:lnTo>
                  <a:pt x="3414675" y="2690483"/>
                </a:lnTo>
                <a:close/>
                <a:moveTo>
                  <a:pt x="2171036" y="2678115"/>
                </a:moveTo>
                <a:lnTo>
                  <a:pt x="2181830" y="2678115"/>
                </a:lnTo>
                <a:lnTo>
                  <a:pt x="2174210" y="2694674"/>
                </a:lnTo>
                <a:lnTo>
                  <a:pt x="2185958" y="2700844"/>
                </a:lnTo>
                <a:lnTo>
                  <a:pt x="2190720" y="2708312"/>
                </a:lnTo>
                <a:lnTo>
                  <a:pt x="2182149" y="2715780"/>
                </a:lnTo>
                <a:lnTo>
                  <a:pt x="2188498" y="2735262"/>
                </a:lnTo>
                <a:lnTo>
                  <a:pt x="2181194" y="2732015"/>
                </a:lnTo>
                <a:lnTo>
                  <a:pt x="2166272" y="2715130"/>
                </a:lnTo>
                <a:lnTo>
                  <a:pt x="2163733" y="2692401"/>
                </a:lnTo>
                <a:close/>
                <a:moveTo>
                  <a:pt x="2164568" y="2619379"/>
                </a:moveTo>
                <a:lnTo>
                  <a:pt x="2170249" y="2620019"/>
                </a:lnTo>
                <a:lnTo>
                  <a:pt x="2179607" y="2637322"/>
                </a:lnTo>
                <a:lnTo>
                  <a:pt x="2175263" y="2654303"/>
                </a:lnTo>
                <a:lnTo>
                  <a:pt x="2160558" y="2630913"/>
                </a:lnTo>
                <a:close/>
                <a:moveTo>
                  <a:pt x="2201425" y="2586041"/>
                </a:moveTo>
                <a:lnTo>
                  <a:pt x="2209771" y="2586041"/>
                </a:lnTo>
                <a:lnTo>
                  <a:pt x="2207915" y="2605552"/>
                </a:lnTo>
                <a:lnTo>
                  <a:pt x="2181644" y="2628902"/>
                </a:lnTo>
                <a:lnTo>
                  <a:pt x="2174844" y="2611949"/>
                </a:lnTo>
                <a:lnTo>
                  <a:pt x="2180100" y="2596276"/>
                </a:lnTo>
                <a:close/>
                <a:moveTo>
                  <a:pt x="2148426" y="2586041"/>
                </a:moveTo>
                <a:lnTo>
                  <a:pt x="2154587" y="2587629"/>
                </a:lnTo>
                <a:lnTo>
                  <a:pt x="2166908" y="2597153"/>
                </a:lnTo>
                <a:lnTo>
                  <a:pt x="2158593" y="2609854"/>
                </a:lnTo>
                <a:lnTo>
                  <a:pt x="2152430" y="2613028"/>
                </a:lnTo>
                <a:lnTo>
                  <a:pt x="2146270" y="2598423"/>
                </a:lnTo>
                <a:close/>
                <a:moveTo>
                  <a:pt x="3682894" y="2570157"/>
                </a:moveTo>
                <a:lnTo>
                  <a:pt x="3694076" y="2582121"/>
                </a:lnTo>
                <a:lnTo>
                  <a:pt x="3689417" y="2587620"/>
                </a:lnTo>
                <a:lnTo>
                  <a:pt x="3679788" y="2582121"/>
                </a:lnTo>
                <a:close/>
                <a:moveTo>
                  <a:pt x="3730905" y="2559046"/>
                </a:moveTo>
                <a:lnTo>
                  <a:pt x="3735350" y="2566983"/>
                </a:lnTo>
                <a:lnTo>
                  <a:pt x="3733445" y="2579682"/>
                </a:lnTo>
                <a:lnTo>
                  <a:pt x="3722650" y="2562220"/>
                </a:lnTo>
                <a:close/>
                <a:moveTo>
                  <a:pt x="3713237" y="2559046"/>
                </a:moveTo>
                <a:lnTo>
                  <a:pt x="3716301" y="2571115"/>
                </a:lnTo>
                <a:lnTo>
                  <a:pt x="3704965" y="2582856"/>
                </a:lnTo>
                <a:lnTo>
                  <a:pt x="3698838" y="2569810"/>
                </a:lnTo>
                <a:lnTo>
                  <a:pt x="3699757" y="2564591"/>
                </a:lnTo>
                <a:close/>
                <a:moveTo>
                  <a:pt x="3751833" y="2544760"/>
                </a:moveTo>
                <a:lnTo>
                  <a:pt x="3757575" y="2551108"/>
                </a:lnTo>
                <a:lnTo>
                  <a:pt x="3756224" y="2566981"/>
                </a:lnTo>
                <a:lnTo>
                  <a:pt x="3748793" y="2573332"/>
                </a:lnTo>
                <a:lnTo>
                  <a:pt x="3741700" y="2562855"/>
                </a:lnTo>
                <a:close/>
                <a:moveTo>
                  <a:pt x="3826834" y="2541584"/>
                </a:moveTo>
                <a:lnTo>
                  <a:pt x="3829013" y="2550995"/>
                </a:lnTo>
                <a:lnTo>
                  <a:pt x="3819052" y="2563541"/>
                </a:lnTo>
                <a:lnTo>
                  <a:pt x="3813760" y="2568873"/>
                </a:lnTo>
                <a:lnTo>
                  <a:pt x="3810648" y="2582361"/>
                </a:lnTo>
                <a:lnTo>
                  <a:pt x="3808780" y="2593970"/>
                </a:lnTo>
                <a:lnTo>
                  <a:pt x="3795395" y="2588949"/>
                </a:lnTo>
                <a:lnTo>
                  <a:pt x="3790103" y="2582361"/>
                </a:lnTo>
                <a:lnTo>
                  <a:pt x="3781388" y="2570128"/>
                </a:lnTo>
                <a:lnTo>
                  <a:pt x="3787925" y="2563854"/>
                </a:lnTo>
                <a:lnTo>
                  <a:pt x="3815939" y="2550995"/>
                </a:lnTo>
                <a:close/>
                <a:moveTo>
                  <a:pt x="2138139" y="2532068"/>
                </a:moveTo>
                <a:lnTo>
                  <a:pt x="2144896" y="2548103"/>
                </a:lnTo>
                <a:lnTo>
                  <a:pt x="2152621" y="2563818"/>
                </a:lnTo>
                <a:lnTo>
                  <a:pt x="2132025" y="2553556"/>
                </a:lnTo>
                <a:lnTo>
                  <a:pt x="2128806" y="2539442"/>
                </a:lnTo>
                <a:close/>
                <a:moveTo>
                  <a:pt x="3770127" y="2525711"/>
                </a:moveTo>
                <a:lnTo>
                  <a:pt x="3779801" y="2530439"/>
                </a:lnTo>
                <a:lnTo>
                  <a:pt x="3779801" y="2539220"/>
                </a:lnTo>
                <a:lnTo>
                  <a:pt x="3769482" y="2541584"/>
                </a:lnTo>
                <a:lnTo>
                  <a:pt x="3759163" y="2530439"/>
                </a:lnTo>
                <a:close/>
                <a:moveTo>
                  <a:pt x="1526042" y="2514597"/>
                </a:moveTo>
                <a:lnTo>
                  <a:pt x="1532424" y="2520947"/>
                </a:lnTo>
                <a:lnTo>
                  <a:pt x="1541994" y="2516503"/>
                </a:lnTo>
                <a:lnTo>
                  <a:pt x="1549652" y="2522534"/>
                </a:lnTo>
                <a:lnTo>
                  <a:pt x="1540399" y="2528884"/>
                </a:lnTo>
                <a:lnTo>
                  <a:pt x="1547738" y="2543806"/>
                </a:lnTo>
                <a:lnTo>
                  <a:pt x="1540399" y="2547933"/>
                </a:lnTo>
                <a:lnTo>
                  <a:pt x="1539123" y="2555552"/>
                </a:lnTo>
                <a:lnTo>
                  <a:pt x="1557308" y="2564759"/>
                </a:lnTo>
                <a:lnTo>
                  <a:pt x="1554436" y="2573331"/>
                </a:lnTo>
                <a:lnTo>
                  <a:pt x="1550289" y="2567934"/>
                </a:lnTo>
                <a:lnTo>
                  <a:pt x="1544866" y="2576505"/>
                </a:lnTo>
                <a:lnTo>
                  <a:pt x="1544866" y="2598732"/>
                </a:lnTo>
                <a:lnTo>
                  <a:pt x="1535614" y="2612385"/>
                </a:lnTo>
                <a:lnTo>
                  <a:pt x="1530190" y="2627309"/>
                </a:lnTo>
                <a:lnTo>
                  <a:pt x="1518705" y="2620005"/>
                </a:lnTo>
                <a:lnTo>
                  <a:pt x="1529870" y="2595556"/>
                </a:lnTo>
                <a:lnTo>
                  <a:pt x="1532104" y="2571426"/>
                </a:lnTo>
                <a:lnTo>
                  <a:pt x="1531147" y="2564124"/>
                </a:lnTo>
                <a:lnTo>
                  <a:pt x="1522534" y="2562855"/>
                </a:lnTo>
                <a:lnTo>
                  <a:pt x="1510728" y="2578728"/>
                </a:lnTo>
                <a:lnTo>
                  <a:pt x="1490631" y="2561267"/>
                </a:lnTo>
                <a:cubicBezTo>
                  <a:pt x="1490950" y="2557669"/>
                  <a:pt x="1491268" y="2554070"/>
                  <a:pt x="1491587" y="2550472"/>
                </a:cubicBezTo>
                <a:lnTo>
                  <a:pt x="1513604" y="2544123"/>
                </a:lnTo>
                <a:lnTo>
                  <a:pt x="1519023" y="2550472"/>
                </a:lnTo>
                <a:lnTo>
                  <a:pt x="1520938" y="2544123"/>
                </a:lnTo>
                <a:lnTo>
                  <a:pt x="1516791" y="2536822"/>
                </a:lnTo>
                <a:lnTo>
                  <a:pt x="1520938" y="2521900"/>
                </a:lnTo>
                <a:close/>
                <a:moveTo>
                  <a:pt x="3554357" y="2513011"/>
                </a:moveTo>
                <a:lnTo>
                  <a:pt x="3581363" y="2544986"/>
                </a:lnTo>
                <a:lnTo>
                  <a:pt x="3565842" y="2543105"/>
                </a:lnTo>
                <a:lnTo>
                  <a:pt x="3567084" y="2558779"/>
                </a:lnTo>
                <a:lnTo>
                  <a:pt x="3559013" y="2560659"/>
                </a:lnTo>
                <a:cubicBezTo>
                  <a:pt x="3559324" y="2563794"/>
                  <a:pt x="3559634" y="2566929"/>
                  <a:pt x="3559945" y="2570064"/>
                </a:cubicBezTo>
                <a:lnTo>
                  <a:pt x="3575465" y="2578214"/>
                </a:lnTo>
                <a:lnTo>
                  <a:pt x="3568636" y="2587620"/>
                </a:lnTo>
                <a:lnTo>
                  <a:pt x="3559945" y="2574453"/>
                </a:lnTo>
                <a:lnTo>
                  <a:pt x="3542562" y="2576647"/>
                </a:lnTo>
                <a:lnTo>
                  <a:pt x="3533870" y="2561286"/>
                </a:lnTo>
                <a:lnTo>
                  <a:pt x="3525800" y="2545299"/>
                </a:lnTo>
                <a:lnTo>
                  <a:pt x="3525800" y="2535895"/>
                </a:lnTo>
                <a:lnTo>
                  <a:pt x="3538216" y="2547493"/>
                </a:lnTo>
                <a:lnTo>
                  <a:pt x="3542251" y="2538089"/>
                </a:lnTo>
                <a:lnTo>
                  <a:pt x="3544114" y="2526491"/>
                </a:lnTo>
                <a:lnTo>
                  <a:pt x="3553426" y="2531820"/>
                </a:lnTo>
                <a:lnTo>
                  <a:pt x="3555599" y="2521476"/>
                </a:lnTo>
                <a:lnTo>
                  <a:pt x="3550322" y="2514892"/>
                </a:lnTo>
                <a:close/>
                <a:moveTo>
                  <a:pt x="3405150" y="2508248"/>
                </a:moveTo>
                <a:lnTo>
                  <a:pt x="3421025" y="2526734"/>
                </a:lnTo>
                <a:lnTo>
                  <a:pt x="3417850" y="2532062"/>
                </a:lnTo>
                <a:lnTo>
                  <a:pt x="3407372" y="2523916"/>
                </a:lnTo>
                <a:close/>
                <a:moveTo>
                  <a:pt x="3729877" y="2501897"/>
                </a:moveTo>
                <a:lnTo>
                  <a:pt x="3742150" y="2505753"/>
                </a:lnTo>
                <a:lnTo>
                  <a:pt x="3746463" y="2525336"/>
                </a:lnTo>
                <a:lnTo>
                  <a:pt x="3731204" y="2530473"/>
                </a:lnTo>
                <a:lnTo>
                  <a:pt x="3724569" y="2524053"/>
                </a:lnTo>
                <a:cubicBezTo>
                  <a:pt x="3724459" y="2518167"/>
                  <a:pt x="3724348" y="2512280"/>
                  <a:pt x="3724238" y="2506394"/>
                </a:cubicBezTo>
                <a:close/>
                <a:moveTo>
                  <a:pt x="1524271" y="2489194"/>
                </a:moveTo>
                <a:cubicBezTo>
                  <a:pt x="1524699" y="2495957"/>
                  <a:pt x="1525128" y="2502719"/>
                  <a:pt x="1525556" y="2509482"/>
                </a:cubicBezTo>
                <a:lnTo>
                  <a:pt x="1516234" y="2518173"/>
                </a:lnTo>
                <a:lnTo>
                  <a:pt x="1508511" y="2535234"/>
                </a:lnTo>
                <a:lnTo>
                  <a:pt x="1500155" y="2531049"/>
                </a:lnTo>
                <a:lnTo>
                  <a:pt x="1512699" y="2514954"/>
                </a:lnTo>
                <a:lnTo>
                  <a:pt x="1506262" y="2504322"/>
                </a:lnTo>
                <a:lnTo>
                  <a:pt x="1510444" y="2490483"/>
                </a:lnTo>
                <a:close/>
                <a:moveTo>
                  <a:pt x="1565246" y="2471735"/>
                </a:moveTo>
                <a:lnTo>
                  <a:pt x="1558483" y="2484432"/>
                </a:lnTo>
                <a:lnTo>
                  <a:pt x="1557308" y="2473640"/>
                </a:lnTo>
                <a:close/>
                <a:moveTo>
                  <a:pt x="2108170" y="2470155"/>
                </a:moveTo>
                <a:lnTo>
                  <a:pt x="2128143" y="2489058"/>
                </a:lnTo>
                <a:cubicBezTo>
                  <a:pt x="2128364" y="2494397"/>
                  <a:pt x="2128586" y="2499737"/>
                  <a:pt x="2128807" y="2505076"/>
                </a:cubicBezTo>
                <a:lnTo>
                  <a:pt x="2111832" y="2493538"/>
                </a:lnTo>
                <a:close/>
                <a:moveTo>
                  <a:pt x="1542198" y="2470150"/>
                </a:moveTo>
                <a:lnTo>
                  <a:pt x="1550929" y="2477076"/>
                </a:lnTo>
                <a:lnTo>
                  <a:pt x="1552544" y="2495974"/>
                </a:lnTo>
                <a:lnTo>
                  <a:pt x="1548020" y="2504475"/>
                </a:lnTo>
                <a:lnTo>
                  <a:pt x="1537345" y="2509836"/>
                </a:lnTo>
                <a:lnTo>
                  <a:pt x="1535082" y="2498175"/>
                </a:lnTo>
                <a:lnTo>
                  <a:pt x="1538963" y="2477393"/>
                </a:lnTo>
                <a:close/>
                <a:moveTo>
                  <a:pt x="2122457" y="2457455"/>
                </a:moveTo>
                <a:lnTo>
                  <a:pt x="2138153" y="2465247"/>
                </a:lnTo>
                <a:lnTo>
                  <a:pt x="2142234" y="2459012"/>
                </a:lnTo>
                <a:lnTo>
                  <a:pt x="2154791" y="2472733"/>
                </a:lnTo>
                <a:lnTo>
                  <a:pt x="2169545" y="2474291"/>
                </a:lnTo>
                <a:lnTo>
                  <a:pt x="2178021" y="2481772"/>
                </a:lnTo>
                <a:lnTo>
                  <a:pt x="2148512" y="2492376"/>
                </a:lnTo>
                <a:lnTo>
                  <a:pt x="2127481" y="2475850"/>
                </a:lnTo>
                <a:close/>
                <a:moveTo>
                  <a:pt x="1550604" y="2444749"/>
                </a:moveTo>
                <a:lnTo>
                  <a:pt x="1557308" y="2453507"/>
                </a:lnTo>
                <a:lnTo>
                  <a:pt x="1550019" y="2466975"/>
                </a:lnTo>
                <a:lnTo>
                  <a:pt x="1543021" y="2460578"/>
                </a:lnTo>
                <a:close/>
                <a:moveTo>
                  <a:pt x="2109853" y="2386019"/>
                </a:moveTo>
                <a:lnTo>
                  <a:pt x="2120870" y="2400025"/>
                </a:lnTo>
                <a:lnTo>
                  <a:pt x="2108936" y="2417767"/>
                </a:lnTo>
                <a:lnTo>
                  <a:pt x="2097918" y="2409675"/>
                </a:lnTo>
                <a:lnTo>
                  <a:pt x="2095470" y="2397535"/>
                </a:lnTo>
                <a:lnTo>
                  <a:pt x="2105570" y="2395357"/>
                </a:lnTo>
                <a:close/>
                <a:moveTo>
                  <a:pt x="2152737" y="2320930"/>
                </a:moveTo>
                <a:lnTo>
                  <a:pt x="2168495" y="2326823"/>
                </a:lnTo>
                <a:lnTo>
                  <a:pt x="2162192" y="2336131"/>
                </a:lnTo>
                <a:lnTo>
                  <a:pt x="2146118" y="2334268"/>
                </a:lnTo>
                <a:lnTo>
                  <a:pt x="2127524" y="2347918"/>
                </a:lnTo>
                <a:lnTo>
                  <a:pt x="2125633" y="2341713"/>
                </a:lnTo>
                <a:close/>
                <a:moveTo>
                  <a:pt x="2132312" y="2239963"/>
                </a:moveTo>
                <a:lnTo>
                  <a:pt x="2144684" y="2252345"/>
                </a:lnTo>
                <a:lnTo>
                  <a:pt x="2123344" y="2265364"/>
                </a:lnTo>
                <a:lnTo>
                  <a:pt x="2120870" y="2251711"/>
                </a:lnTo>
                <a:close/>
                <a:moveTo>
                  <a:pt x="2164060" y="2190748"/>
                </a:moveTo>
                <a:lnTo>
                  <a:pt x="2173257" y="2205972"/>
                </a:lnTo>
                <a:lnTo>
                  <a:pt x="2159135" y="2212976"/>
                </a:lnTo>
                <a:lnTo>
                  <a:pt x="2150266" y="2203839"/>
                </a:lnTo>
                <a:lnTo>
                  <a:pt x="2144683" y="2191052"/>
                </a:lnTo>
                <a:close/>
                <a:moveTo>
                  <a:pt x="2180785" y="2185982"/>
                </a:moveTo>
                <a:lnTo>
                  <a:pt x="2193581" y="2195133"/>
                </a:lnTo>
                <a:lnTo>
                  <a:pt x="2196141" y="2205858"/>
                </a:lnTo>
                <a:lnTo>
                  <a:pt x="2215976" y="2190085"/>
                </a:lnTo>
                <a:lnTo>
                  <a:pt x="2231972" y="2195762"/>
                </a:lnTo>
                <a:lnTo>
                  <a:pt x="2235170" y="2202388"/>
                </a:lnTo>
                <a:lnTo>
                  <a:pt x="2219175" y="2206490"/>
                </a:lnTo>
                <a:lnTo>
                  <a:pt x="2232931" y="2212798"/>
                </a:lnTo>
                <a:lnTo>
                  <a:pt x="2230372" y="2220054"/>
                </a:lnTo>
                <a:lnTo>
                  <a:pt x="2182064" y="2224786"/>
                </a:lnTo>
                <a:lnTo>
                  <a:pt x="2162230" y="2235198"/>
                </a:lnTo>
                <a:lnTo>
                  <a:pt x="2151032" y="2219738"/>
                </a:lnTo>
                <a:lnTo>
                  <a:pt x="2166069" y="2217846"/>
                </a:lnTo>
                <a:lnTo>
                  <a:pt x="2176626" y="2207119"/>
                </a:lnTo>
                <a:lnTo>
                  <a:pt x="2186223" y="2207750"/>
                </a:lnTo>
                <a:close/>
                <a:moveTo>
                  <a:pt x="2198341" y="2157407"/>
                </a:moveTo>
                <a:lnTo>
                  <a:pt x="2201832" y="2171006"/>
                </a:lnTo>
                <a:lnTo>
                  <a:pt x="2185958" y="2179632"/>
                </a:lnTo>
                <a:lnTo>
                  <a:pt x="2188815" y="2160724"/>
                </a:lnTo>
                <a:close/>
                <a:moveTo>
                  <a:pt x="5024403" y="2154231"/>
                </a:moveTo>
                <a:lnTo>
                  <a:pt x="5025991" y="2172774"/>
                </a:lnTo>
                <a:lnTo>
                  <a:pt x="5021228" y="2190992"/>
                </a:lnTo>
                <a:lnTo>
                  <a:pt x="5011703" y="2193919"/>
                </a:lnTo>
                <a:lnTo>
                  <a:pt x="5006941" y="2170172"/>
                </a:lnTo>
                <a:lnTo>
                  <a:pt x="5013608" y="2158460"/>
                </a:lnTo>
                <a:close/>
                <a:moveTo>
                  <a:pt x="2249459" y="2125656"/>
                </a:moveTo>
                <a:lnTo>
                  <a:pt x="2249459" y="2130622"/>
                </a:lnTo>
                <a:lnTo>
                  <a:pt x="2228670" y="2146449"/>
                </a:lnTo>
                <a:lnTo>
                  <a:pt x="2227725" y="2156692"/>
                </a:lnTo>
                <a:lnTo>
                  <a:pt x="2218275" y="2166932"/>
                </a:lnTo>
                <a:lnTo>
                  <a:pt x="2210715" y="2153898"/>
                </a:lnTo>
                <a:cubicBezTo>
                  <a:pt x="2210400" y="2147691"/>
                  <a:pt x="2210086" y="2141484"/>
                  <a:pt x="2209771" y="2135277"/>
                </a:cubicBezTo>
                <a:lnTo>
                  <a:pt x="2222370" y="2136209"/>
                </a:lnTo>
                <a:close/>
                <a:moveTo>
                  <a:pt x="2273905" y="2119307"/>
                </a:moveTo>
                <a:lnTo>
                  <a:pt x="2281208" y="2129645"/>
                </a:lnTo>
                <a:lnTo>
                  <a:pt x="2263110" y="2132006"/>
                </a:lnTo>
                <a:lnTo>
                  <a:pt x="2258983" y="2121079"/>
                </a:lnTo>
                <a:close/>
                <a:moveTo>
                  <a:pt x="2280256" y="2095494"/>
                </a:moveTo>
                <a:lnTo>
                  <a:pt x="2287559" y="2097758"/>
                </a:lnTo>
                <a:lnTo>
                  <a:pt x="2274858" y="2112957"/>
                </a:lnTo>
                <a:lnTo>
                  <a:pt x="2258983" y="2108752"/>
                </a:lnTo>
                <a:lnTo>
                  <a:pt x="2261205" y="2097110"/>
                </a:lnTo>
                <a:close/>
                <a:moveTo>
                  <a:pt x="2292002" y="2065330"/>
                </a:moveTo>
                <a:lnTo>
                  <a:pt x="2312959" y="2076808"/>
                </a:lnTo>
                <a:lnTo>
                  <a:pt x="2302798" y="2092318"/>
                </a:lnTo>
                <a:lnTo>
                  <a:pt x="2285972" y="2083011"/>
                </a:lnTo>
                <a:close/>
                <a:moveTo>
                  <a:pt x="3672802" y="1939932"/>
                </a:moveTo>
                <a:lnTo>
                  <a:pt x="3695345" y="1940896"/>
                </a:lnTo>
                <a:lnTo>
                  <a:pt x="3700425" y="1952481"/>
                </a:lnTo>
                <a:lnTo>
                  <a:pt x="3688995" y="1950871"/>
                </a:lnTo>
                <a:lnTo>
                  <a:pt x="3692170" y="1959881"/>
                </a:lnTo>
                <a:lnTo>
                  <a:pt x="3677247" y="1963742"/>
                </a:lnTo>
                <a:lnTo>
                  <a:pt x="3668675" y="1946366"/>
                </a:lnTo>
                <a:close/>
                <a:moveTo>
                  <a:pt x="2423473" y="1893885"/>
                </a:moveTo>
                <a:lnTo>
                  <a:pt x="2443134" y="1915792"/>
                </a:lnTo>
                <a:lnTo>
                  <a:pt x="2443134" y="1924364"/>
                </a:lnTo>
                <a:lnTo>
                  <a:pt x="2432836" y="1928810"/>
                </a:lnTo>
                <a:lnTo>
                  <a:pt x="2423473" y="1914204"/>
                </a:lnTo>
                <a:lnTo>
                  <a:pt x="2406622" y="1904997"/>
                </a:lnTo>
                <a:lnTo>
                  <a:pt x="2424410" y="1904679"/>
                </a:lnTo>
                <a:cubicBezTo>
                  <a:pt x="2424098" y="1901081"/>
                  <a:pt x="2423785" y="1897483"/>
                  <a:pt x="2423473" y="1893885"/>
                </a:cubicBezTo>
                <a:close/>
                <a:moveTo>
                  <a:pt x="2486201" y="1830386"/>
                </a:moveTo>
                <a:lnTo>
                  <a:pt x="2497270" y="1855692"/>
                </a:lnTo>
                <a:lnTo>
                  <a:pt x="2519408" y="1854731"/>
                </a:lnTo>
                <a:lnTo>
                  <a:pt x="2519408" y="1862100"/>
                </a:lnTo>
                <a:lnTo>
                  <a:pt x="2538384" y="1871390"/>
                </a:lnTo>
                <a:lnTo>
                  <a:pt x="2526683" y="1872351"/>
                </a:lnTo>
                <a:lnTo>
                  <a:pt x="2515613" y="1886447"/>
                </a:lnTo>
                <a:lnTo>
                  <a:pt x="2494424" y="1884524"/>
                </a:lnTo>
                <a:lnTo>
                  <a:pt x="2481773" y="1899581"/>
                </a:lnTo>
                <a:lnTo>
                  <a:pt x="2466909" y="1901823"/>
                </a:lnTo>
                <a:lnTo>
                  <a:pt x="2457421" y="1886126"/>
                </a:lnTo>
                <a:lnTo>
                  <a:pt x="2465643" y="1873312"/>
                </a:lnTo>
                <a:lnTo>
                  <a:pt x="2489996" y="1878117"/>
                </a:lnTo>
                <a:lnTo>
                  <a:pt x="2480192" y="1861459"/>
                </a:lnTo>
                <a:lnTo>
                  <a:pt x="2492842" y="1857935"/>
                </a:lnTo>
                <a:lnTo>
                  <a:pt x="2459002" y="1847363"/>
                </a:lnTo>
                <a:lnTo>
                  <a:pt x="2482407" y="1843199"/>
                </a:lnTo>
                <a:close/>
                <a:moveTo>
                  <a:pt x="3837960" y="1809756"/>
                </a:moveTo>
                <a:lnTo>
                  <a:pt x="3848063" y="1824547"/>
                </a:lnTo>
                <a:lnTo>
                  <a:pt x="3840654" y="1835157"/>
                </a:lnTo>
                <a:lnTo>
                  <a:pt x="3825838" y="1826797"/>
                </a:lnTo>
                <a:close/>
                <a:moveTo>
                  <a:pt x="4013480" y="1541468"/>
                </a:moveTo>
                <a:lnTo>
                  <a:pt x="4030625" y="1544222"/>
                </a:lnTo>
                <a:lnTo>
                  <a:pt x="4046500" y="1546364"/>
                </a:lnTo>
                <a:lnTo>
                  <a:pt x="4042372" y="1550343"/>
                </a:lnTo>
                <a:lnTo>
                  <a:pt x="4030625" y="1554627"/>
                </a:lnTo>
                <a:lnTo>
                  <a:pt x="4032847" y="1564726"/>
                </a:lnTo>
                <a:lnTo>
                  <a:pt x="4027450" y="1566868"/>
                </a:lnTo>
                <a:lnTo>
                  <a:pt x="4018877" y="1554627"/>
                </a:lnTo>
                <a:lnTo>
                  <a:pt x="4016655" y="1563808"/>
                </a:lnTo>
                <a:lnTo>
                  <a:pt x="4005225" y="1557687"/>
                </a:lnTo>
                <a:lnTo>
                  <a:pt x="4005225" y="1546670"/>
                </a:lnTo>
                <a:close/>
                <a:moveTo>
                  <a:pt x="5063053" y="1519232"/>
                </a:moveTo>
                <a:lnTo>
                  <a:pt x="5070842" y="1527746"/>
                </a:lnTo>
                <a:lnTo>
                  <a:pt x="5067414" y="1537522"/>
                </a:lnTo>
                <a:lnTo>
                  <a:pt x="5075204" y="1546351"/>
                </a:lnTo>
                <a:lnTo>
                  <a:pt x="5068349" y="1565270"/>
                </a:lnTo>
                <a:lnTo>
                  <a:pt x="5062741" y="1548243"/>
                </a:lnTo>
                <a:lnTo>
                  <a:pt x="5041866" y="1538152"/>
                </a:lnTo>
                <a:lnTo>
                  <a:pt x="5048720" y="1523332"/>
                </a:lnTo>
                <a:lnTo>
                  <a:pt x="5056198" y="1530584"/>
                </a:lnTo>
                <a:close/>
                <a:moveTo>
                  <a:pt x="5070441" y="1517646"/>
                </a:moveTo>
                <a:lnTo>
                  <a:pt x="5086316" y="1521333"/>
                </a:lnTo>
                <a:lnTo>
                  <a:pt x="5074652" y="1527171"/>
                </a:lnTo>
                <a:close/>
                <a:moveTo>
                  <a:pt x="2793654" y="1403349"/>
                </a:moveTo>
                <a:lnTo>
                  <a:pt x="2808259" y="1420428"/>
                </a:lnTo>
                <a:lnTo>
                  <a:pt x="2796829" y="1431595"/>
                </a:lnTo>
                <a:lnTo>
                  <a:pt x="2778096" y="1431924"/>
                </a:lnTo>
                <a:lnTo>
                  <a:pt x="2782859" y="1409918"/>
                </a:lnTo>
                <a:close/>
                <a:moveTo>
                  <a:pt x="303818" y="1397948"/>
                </a:moveTo>
                <a:lnTo>
                  <a:pt x="310168" y="1402076"/>
                </a:lnTo>
                <a:lnTo>
                  <a:pt x="305088" y="1417633"/>
                </a:lnTo>
                <a:lnTo>
                  <a:pt x="309215" y="1431603"/>
                </a:lnTo>
                <a:lnTo>
                  <a:pt x="316518" y="1433826"/>
                </a:lnTo>
                <a:lnTo>
                  <a:pt x="315882" y="1449383"/>
                </a:lnTo>
                <a:lnTo>
                  <a:pt x="327630" y="1448113"/>
                </a:lnTo>
                <a:lnTo>
                  <a:pt x="329218" y="1426206"/>
                </a:lnTo>
                <a:lnTo>
                  <a:pt x="336838" y="1413506"/>
                </a:lnTo>
                <a:lnTo>
                  <a:pt x="350490" y="1432238"/>
                </a:lnTo>
                <a:cubicBezTo>
                  <a:pt x="350278" y="1437212"/>
                  <a:pt x="350067" y="1442187"/>
                  <a:pt x="349855" y="1447161"/>
                </a:cubicBezTo>
                <a:lnTo>
                  <a:pt x="367635" y="1441446"/>
                </a:lnTo>
                <a:lnTo>
                  <a:pt x="357158" y="1456368"/>
                </a:lnTo>
                <a:lnTo>
                  <a:pt x="368905" y="1466845"/>
                </a:lnTo>
                <a:lnTo>
                  <a:pt x="365095" y="1497326"/>
                </a:lnTo>
                <a:lnTo>
                  <a:pt x="350173" y="1511296"/>
                </a:lnTo>
                <a:lnTo>
                  <a:pt x="365095" y="1514471"/>
                </a:lnTo>
                <a:lnTo>
                  <a:pt x="368587" y="1537331"/>
                </a:lnTo>
                <a:lnTo>
                  <a:pt x="372397" y="1525583"/>
                </a:lnTo>
                <a:lnTo>
                  <a:pt x="385098" y="1524630"/>
                </a:lnTo>
                <a:lnTo>
                  <a:pt x="390495" y="1536378"/>
                </a:lnTo>
                <a:lnTo>
                  <a:pt x="372715" y="1545903"/>
                </a:lnTo>
                <a:lnTo>
                  <a:pt x="383510" y="1544633"/>
                </a:lnTo>
                <a:cubicBezTo>
                  <a:pt x="383193" y="1551300"/>
                  <a:pt x="382875" y="1557968"/>
                  <a:pt x="382558" y="1564635"/>
                </a:cubicBezTo>
                <a:lnTo>
                  <a:pt x="365413" y="1565905"/>
                </a:lnTo>
                <a:lnTo>
                  <a:pt x="352078" y="1579875"/>
                </a:lnTo>
                <a:lnTo>
                  <a:pt x="361603" y="1593210"/>
                </a:lnTo>
                <a:lnTo>
                  <a:pt x="349220" y="1608133"/>
                </a:lnTo>
                <a:lnTo>
                  <a:pt x="347950" y="1621785"/>
                </a:lnTo>
                <a:lnTo>
                  <a:pt x="336520" y="1623055"/>
                </a:lnTo>
                <a:lnTo>
                  <a:pt x="327313" y="1634485"/>
                </a:lnTo>
                <a:lnTo>
                  <a:pt x="318740" y="1639248"/>
                </a:lnTo>
                <a:lnTo>
                  <a:pt x="313025" y="1622103"/>
                </a:lnTo>
                <a:lnTo>
                  <a:pt x="298103" y="1602418"/>
                </a:lnTo>
                <a:lnTo>
                  <a:pt x="291753" y="1616388"/>
                </a:lnTo>
                <a:lnTo>
                  <a:pt x="300643" y="1628770"/>
                </a:lnTo>
                <a:lnTo>
                  <a:pt x="301913" y="1637025"/>
                </a:lnTo>
                <a:lnTo>
                  <a:pt x="286990" y="1645598"/>
                </a:lnTo>
                <a:lnTo>
                  <a:pt x="285085" y="1666870"/>
                </a:lnTo>
                <a:lnTo>
                  <a:pt x="313343" y="1651630"/>
                </a:lnTo>
                <a:lnTo>
                  <a:pt x="317788" y="1655758"/>
                </a:lnTo>
                <a:lnTo>
                  <a:pt x="295880" y="1676078"/>
                </a:lnTo>
                <a:lnTo>
                  <a:pt x="279053" y="1708781"/>
                </a:lnTo>
                <a:lnTo>
                  <a:pt x="255875" y="1711320"/>
                </a:lnTo>
                <a:lnTo>
                  <a:pt x="242223" y="1742753"/>
                </a:lnTo>
                <a:lnTo>
                  <a:pt x="220950" y="1748468"/>
                </a:lnTo>
                <a:lnTo>
                  <a:pt x="217775" y="1744340"/>
                </a:lnTo>
                <a:lnTo>
                  <a:pt x="228570" y="1739896"/>
                </a:lnTo>
                <a:lnTo>
                  <a:pt x="231745" y="1730370"/>
                </a:lnTo>
                <a:lnTo>
                  <a:pt x="224125" y="1722115"/>
                </a:lnTo>
                <a:cubicBezTo>
                  <a:pt x="223702" y="1715871"/>
                  <a:pt x="223278" y="1709627"/>
                  <a:pt x="222855" y="1703383"/>
                </a:cubicBezTo>
                <a:lnTo>
                  <a:pt x="207933" y="1701160"/>
                </a:lnTo>
                <a:lnTo>
                  <a:pt x="204123" y="1710685"/>
                </a:lnTo>
                <a:lnTo>
                  <a:pt x="207298" y="1720210"/>
                </a:lnTo>
                <a:lnTo>
                  <a:pt x="199995" y="1729736"/>
                </a:lnTo>
                <a:lnTo>
                  <a:pt x="175865" y="1737355"/>
                </a:lnTo>
                <a:lnTo>
                  <a:pt x="163165" y="1761486"/>
                </a:lnTo>
                <a:lnTo>
                  <a:pt x="110778" y="1815778"/>
                </a:lnTo>
                <a:lnTo>
                  <a:pt x="87283" y="1817048"/>
                </a:lnTo>
                <a:lnTo>
                  <a:pt x="63470" y="1831018"/>
                </a:lnTo>
                <a:lnTo>
                  <a:pt x="35848" y="1825938"/>
                </a:lnTo>
                <a:lnTo>
                  <a:pt x="40293" y="1849433"/>
                </a:lnTo>
                <a:lnTo>
                  <a:pt x="0" y="1865398"/>
                </a:lnTo>
                <a:lnTo>
                  <a:pt x="51895" y="1757672"/>
                </a:lnTo>
                <a:cubicBezTo>
                  <a:pt x="107924" y="1654532"/>
                  <a:pt x="168793" y="1554404"/>
                  <a:pt x="234199" y="1457591"/>
                </a:cubicBezTo>
                <a:lnTo>
                  <a:pt x="269276" y="1410682"/>
                </a:lnTo>
                <a:lnTo>
                  <a:pt x="273020" y="1407473"/>
                </a:lnTo>
                <a:close/>
                <a:moveTo>
                  <a:pt x="3781388" y="1397007"/>
                </a:moveTo>
                <a:cubicBezTo>
                  <a:pt x="3781176" y="1404671"/>
                  <a:pt x="3780965" y="1412335"/>
                  <a:pt x="3780753" y="1419999"/>
                </a:cubicBezTo>
                <a:lnTo>
                  <a:pt x="3775672" y="1425582"/>
                </a:lnTo>
                <a:lnTo>
                  <a:pt x="3770275" y="1413431"/>
                </a:lnTo>
                <a:lnTo>
                  <a:pt x="3776308" y="1403577"/>
                </a:lnTo>
                <a:close/>
                <a:moveTo>
                  <a:pt x="2893984" y="1212850"/>
                </a:moveTo>
                <a:lnTo>
                  <a:pt x="2912798" y="1234757"/>
                </a:lnTo>
                <a:lnTo>
                  <a:pt x="2919384" y="1260157"/>
                </a:lnTo>
                <a:lnTo>
                  <a:pt x="2902763" y="1260475"/>
                </a:lnTo>
                <a:lnTo>
                  <a:pt x="2904646" y="1246504"/>
                </a:lnTo>
                <a:lnTo>
                  <a:pt x="2894924" y="1231582"/>
                </a:lnTo>
                <a:cubicBezTo>
                  <a:pt x="2894611" y="1225338"/>
                  <a:pt x="2894297" y="1219094"/>
                  <a:pt x="2893984" y="1212850"/>
                </a:cubicBezTo>
                <a:close/>
                <a:moveTo>
                  <a:pt x="5710203" y="1139822"/>
                </a:moveTo>
                <a:lnTo>
                  <a:pt x="5727666" y="1152205"/>
                </a:lnTo>
                <a:lnTo>
                  <a:pt x="5723382" y="1173160"/>
                </a:lnTo>
                <a:lnTo>
                  <a:pt x="5711521" y="1162048"/>
                </a:lnTo>
                <a:cubicBezTo>
                  <a:pt x="5711082" y="1154639"/>
                  <a:pt x="5710642" y="1147231"/>
                  <a:pt x="5710203" y="1139822"/>
                </a:cubicBezTo>
                <a:close/>
                <a:moveTo>
                  <a:pt x="3040668" y="1009652"/>
                </a:moveTo>
                <a:lnTo>
                  <a:pt x="3052733" y="1019177"/>
                </a:lnTo>
                <a:lnTo>
                  <a:pt x="3020983" y="1028702"/>
                </a:lnTo>
                <a:lnTo>
                  <a:pt x="3017808" y="1020765"/>
                </a:lnTo>
                <a:close/>
                <a:moveTo>
                  <a:pt x="3072139" y="911226"/>
                </a:moveTo>
                <a:lnTo>
                  <a:pt x="3073371" y="926933"/>
                </a:lnTo>
                <a:lnTo>
                  <a:pt x="3052733" y="930276"/>
                </a:lnTo>
                <a:close/>
                <a:moveTo>
                  <a:pt x="3107021" y="901700"/>
                </a:moveTo>
                <a:lnTo>
                  <a:pt x="3120991" y="928449"/>
                </a:lnTo>
                <a:lnTo>
                  <a:pt x="3105116" y="944563"/>
                </a:lnTo>
                <a:lnTo>
                  <a:pt x="3098766" y="934895"/>
                </a:lnTo>
                <a:lnTo>
                  <a:pt x="3098766" y="925226"/>
                </a:lnTo>
                <a:lnTo>
                  <a:pt x="3105751" y="916525"/>
                </a:lnTo>
                <a:close/>
                <a:moveTo>
                  <a:pt x="3099360" y="876300"/>
                </a:moveTo>
                <a:lnTo>
                  <a:pt x="3105116" y="884929"/>
                </a:lnTo>
                <a:lnTo>
                  <a:pt x="3093284" y="896433"/>
                </a:lnTo>
                <a:lnTo>
                  <a:pt x="3091365" y="914648"/>
                </a:lnTo>
                <a:lnTo>
                  <a:pt x="3079858" y="925513"/>
                </a:lnTo>
                <a:cubicBezTo>
                  <a:pt x="3079751" y="918696"/>
                  <a:pt x="3079645" y="911878"/>
                  <a:pt x="3079538" y="905061"/>
                </a:cubicBezTo>
                <a:lnTo>
                  <a:pt x="3060671" y="906659"/>
                </a:lnTo>
                <a:lnTo>
                  <a:pt x="3062270" y="893877"/>
                </a:lnTo>
                <a:lnTo>
                  <a:pt x="3082736" y="885248"/>
                </a:lnTo>
                <a:close/>
                <a:moveTo>
                  <a:pt x="2895676" y="835022"/>
                </a:moveTo>
                <a:lnTo>
                  <a:pt x="2900080" y="843367"/>
                </a:lnTo>
                <a:lnTo>
                  <a:pt x="2899450" y="855243"/>
                </a:lnTo>
                <a:lnTo>
                  <a:pt x="2906370" y="852034"/>
                </a:lnTo>
                <a:cubicBezTo>
                  <a:pt x="2906475" y="854923"/>
                  <a:pt x="2906579" y="857811"/>
                  <a:pt x="2906684" y="860700"/>
                </a:cubicBezTo>
                <a:lnTo>
                  <a:pt x="2893160" y="863910"/>
                </a:lnTo>
                <a:lnTo>
                  <a:pt x="2884040" y="886378"/>
                </a:lnTo>
                <a:lnTo>
                  <a:pt x="2873346" y="893760"/>
                </a:lnTo>
                <a:lnTo>
                  <a:pt x="2879321" y="876748"/>
                </a:lnTo>
                <a:lnTo>
                  <a:pt x="2877121" y="857490"/>
                </a:lnTo>
                <a:lnTo>
                  <a:pt x="2890959" y="854280"/>
                </a:lnTo>
                <a:close/>
                <a:moveTo>
                  <a:pt x="2912575" y="822322"/>
                </a:moveTo>
                <a:lnTo>
                  <a:pt x="2923896" y="829854"/>
                </a:lnTo>
                <a:lnTo>
                  <a:pt x="2925733" y="836130"/>
                </a:lnTo>
                <a:lnTo>
                  <a:pt x="2922673" y="849310"/>
                </a:lnTo>
                <a:lnTo>
                  <a:pt x="2912575" y="848682"/>
                </a:lnTo>
                <a:lnTo>
                  <a:pt x="2904312" y="841465"/>
                </a:lnTo>
                <a:lnTo>
                  <a:pt x="2900333" y="830795"/>
                </a:lnTo>
                <a:lnTo>
                  <a:pt x="2915634" y="832050"/>
                </a:lnTo>
                <a:close/>
                <a:moveTo>
                  <a:pt x="3115497" y="820737"/>
                </a:moveTo>
                <a:lnTo>
                  <a:pt x="3128970" y="829700"/>
                </a:lnTo>
                <a:lnTo>
                  <a:pt x="3132104" y="840826"/>
                </a:lnTo>
                <a:lnTo>
                  <a:pt x="3125211" y="850098"/>
                </a:lnTo>
                <a:lnTo>
                  <a:pt x="3108291" y="855662"/>
                </a:lnTo>
                <a:lnTo>
                  <a:pt x="3112364" y="841135"/>
                </a:lnTo>
                <a:close/>
                <a:moveTo>
                  <a:pt x="2986079" y="784222"/>
                </a:moveTo>
                <a:lnTo>
                  <a:pt x="2989234" y="792794"/>
                </a:lnTo>
                <a:lnTo>
                  <a:pt x="2950732" y="835022"/>
                </a:lnTo>
                <a:lnTo>
                  <a:pt x="2938108" y="829942"/>
                </a:lnTo>
                <a:lnTo>
                  <a:pt x="2936846" y="815337"/>
                </a:lnTo>
                <a:lnTo>
                  <a:pt x="2944104" y="803589"/>
                </a:lnTo>
                <a:lnTo>
                  <a:pt x="2956728" y="805494"/>
                </a:lnTo>
                <a:lnTo>
                  <a:pt x="2963040" y="796922"/>
                </a:lnTo>
                <a:lnTo>
                  <a:pt x="2969036" y="784539"/>
                </a:lnTo>
                <a:close/>
                <a:moveTo>
                  <a:pt x="3181826" y="777876"/>
                </a:moveTo>
                <a:lnTo>
                  <a:pt x="3189253" y="786862"/>
                </a:lnTo>
                <a:lnTo>
                  <a:pt x="3181181" y="793751"/>
                </a:lnTo>
                <a:lnTo>
                  <a:pt x="3170203" y="787760"/>
                </a:lnTo>
                <a:close/>
                <a:moveTo>
                  <a:pt x="2989234" y="760410"/>
                </a:moveTo>
                <a:lnTo>
                  <a:pt x="3000346" y="771020"/>
                </a:lnTo>
                <a:lnTo>
                  <a:pt x="2997078" y="785810"/>
                </a:lnTo>
                <a:lnTo>
                  <a:pt x="2989559" y="779380"/>
                </a:lnTo>
                <a:cubicBezTo>
                  <a:pt x="2989451" y="773057"/>
                  <a:pt x="2989342" y="766733"/>
                  <a:pt x="2989234" y="760410"/>
                </a:cubicBezTo>
                <a:close/>
                <a:moveTo>
                  <a:pt x="3084673" y="733425"/>
                </a:moveTo>
                <a:lnTo>
                  <a:pt x="3095591" y="744629"/>
                </a:lnTo>
                <a:lnTo>
                  <a:pt x="3089491" y="761915"/>
                </a:lnTo>
                <a:lnTo>
                  <a:pt x="3078568" y="778881"/>
                </a:lnTo>
                <a:lnTo>
                  <a:pt x="3073427" y="784323"/>
                </a:lnTo>
                <a:lnTo>
                  <a:pt x="3061541" y="788805"/>
                </a:lnTo>
                <a:lnTo>
                  <a:pt x="3062825" y="799369"/>
                </a:lnTo>
                <a:lnTo>
                  <a:pt x="3065074" y="811213"/>
                </a:lnTo>
                <a:lnTo>
                  <a:pt x="3056400" y="808972"/>
                </a:lnTo>
                <a:lnTo>
                  <a:pt x="3054472" y="788805"/>
                </a:lnTo>
                <a:lnTo>
                  <a:pt x="3063789" y="766077"/>
                </a:lnTo>
                <a:lnTo>
                  <a:pt x="3045477" y="773119"/>
                </a:lnTo>
                <a:lnTo>
                  <a:pt x="3028448" y="802890"/>
                </a:lnTo>
                <a:lnTo>
                  <a:pt x="3016882" y="795527"/>
                </a:lnTo>
                <a:lnTo>
                  <a:pt x="3014633" y="784643"/>
                </a:lnTo>
                <a:lnTo>
                  <a:pt x="3028127" y="766397"/>
                </a:lnTo>
                <a:lnTo>
                  <a:pt x="3045477" y="749431"/>
                </a:lnTo>
                <a:lnTo>
                  <a:pt x="3065396" y="743989"/>
                </a:lnTo>
                <a:close/>
                <a:moveTo>
                  <a:pt x="3205129" y="719138"/>
                </a:moveTo>
                <a:lnTo>
                  <a:pt x="3203253" y="736387"/>
                </a:lnTo>
                <a:lnTo>
                  <a:pt x="3189807" y="739776"/>
                </a:lnTo>
                <a:lnTo>
                  <a:pt x="3184491" y="726222"/>
                </a:lnTo>
                <a:close/>
                <a:moveTo>
                  <a:pt x="3048002" y="700087"/>
                </a:moveTo>
                <a:lnTo>
                  <a:pt x="3055726" y="703262"/>
                </a:lnTo>
                <a:lnTo>
                  <a:pt x="3059084" y="711517"/>
                </a:lnTo>
                <a:lnTo>
                  <a:pt x="3057069" y="725170"/>
                </a:lnTo>
                <a:lnTo>
                  <a:pt x="3044980" y="725487"/>
                </a:lnTo>
                <a:lnTo>
                  <a:pt x="3041621" y="709612"/>
                </a:lnTo>
                <a:close/>
                <a:moveTo>
                  <a:pt x="3147591" y="608011"/>
                </a:moveTo>
                <a:lnTo>
                  <a:pt x="3157047" y="609291"/>
                </a:lnTo>
                <a:lnTo>
                  <a:pt x="3163667" y="632651"/>
                </a:lnTo>
                <a:lnTo>
                  <a:pt x="3154210" y="648332"/>
                </a:lnTo>
                <a:lnTo>
                  <a:pt x="3165873" y="659212"/>
                </a:lnTo>
                <a:lnTo>
                  <a:pt x="3165873" y="666572"/>
                </a:lnTo>
                <a:lnTo>
                  <a:pt x="3150428" y="687053"/>
                </a:lnTo>
                <a:lnTo>
                  <a:pt x="3152319" y="699533"/>
                </a:lnTo>
                <a:lnTo>
                  <a:pt x="3167134" y="696333"/>
                </a:lnTo>
                <a:lnTo>
                  <a:pt x="3173439" y="675853"/>
                </a:lnTo>
                <a:lnTo>
                  <a:pt x="3178482" y="657932"/>
                </a:lnTo>
                <a:lnTo>
                  <a:pt x="3193298" y="651212"/>
                </a:lnTo>
                <a:lnTo>
                  <a:pt x="3183211" y="634571"/>
                </a:lnTo>
                <a:lnTo>
                  <a:pt x="3192983" y="621771"/>
                </a:lnTo>
                <a:lnTo>
                  <a:pt x="3196765" y="625611"/>
                </a:lnTo>
                <a:lnTo>
                  <a:pt x="3199602" y="629131"/>
                </a:lnTo>
                <a:lnTo>
                  <a:pt x="3200548" y="631051"/>
                </a:lnTo>
                <a:lnTo>
                  <a:pt x="3201178" y="632331"/>
                </a:lnTo>
                <a:lnTo>
                  <a:pt x="3202124" y="632971"/>
                </a:lnTo>
                <a:lnTo>
                  <a:pt x="3203070" y="633611"/>
                </a:lnTo>
                <a:lnTo>
                  <a:pt x="3204015" y="632971"/>
                </a:lnTo>
                <a:lnTo>
                  <a:pt x="3205592" y="632651"/>
                </a:lnTo>
                <a:lnTo>
                  <a:pt x="3207483" y="631691"/>
                </a:lnTo>
                <a:lnTo>
                  <a:pt x="3208744" y="631051"/>
                </a:lnTo>
                <a:lnTo>
                  <a:pt x="3220092" y="642572"/>
                </a:lnTo>
                <a:lnTo>
                  <a:pt x="3225766" y="654092"/>
                </a:lnTo>
                <a:lnTo>
                  <a:pt x="3206852" y="678093"/>
                </a:lnTo>
                <a:lnTo>
                  <a:pt x="3205276" y="700173"/>
                </a:lnTo>
                <a:lnTo>
                  <a:pt x="3185102" y="698253"/>
                </a:lnTo>
                <a:lnTo>
                  <a:pt x="3181319" y="716174"/>
                </a:lnTo>
                <a:lnTo>
                  <a:pt x="3173754" y="726734"/>
                </a:lnTo>
                <a:lnTo>
                  <a:pt x="3184472" y="743055"/>
                </a:lnTo>
                <a:lnTo>
                  <a:pt x="3173754" y="746255"/>
                </a:lnTo>
                <a:lnTo>
                  <a:pt x="3160199" y="738895"/>
                </a:lnTo>
                <a:lnTo>
                  <a:pt x="3157047" y="722894"/>
                </a:lnTo>
                <a:lnTo>
                  <a:pt x="3154525" y="730894"/>
                </a:lnTo>
                <a:lnTo>
                  <a:pt x="3152949" y="736974"/>
                </a:lnTo>
                <a:lnTo>
                  <a:pt x="3152004" y="739215"/>
                </a:lnTo>
                <a:cubicBezTo>
                  <a:pt x="3151899" y="739855"/>
                  <a:pt x="3151793" y="740495"/>
                  <a:pt x="3151688" y="741135"/>
                </a:cubicBezTo>
                <a:lnTo>
                  <a:pt x="3151373" y="743375"/>
                </a:lnTo>
                <a:lnTo>
                  <a:pt x="3149482" y="746895"/>
                </a:lnTo>
                <a:lnTo>
                  <a:pt x="3144123" y="756495"/>
                </a:lnTo>
                <a:lnTo>
                  <a:pt x="3136243" y="769935"/>
                </a:lnTo>
                <a:lnTo>
                  <a:pt x="3126786" y="760335"/>
                </a:lnTo>
                <a:lnTo>
                  <a:pt x="3129623" y="727694"/>
                </a:lnTo>
                <a:lnTo>
                  <a:pt x="3116384" y="740495"/>
                </a:lnTo>
                <a:lnTo>
                  <a:pt x="3105036" y="768975"/>
                </a:lnTo>
                <a:lnTo>
                  <a:pt x="3097785" y="767055"/>
                </a:lnTo>
                <a:lnTo>
                  <a:pt x="3107873" y="742415"/>
                </a:lnTo>
                <a:lnTo>
                  <a:pt x="3096209" y="740495"/>
                </a:lnTo>
                <a:lnTo>
                  <a:pt x="3094003" y="734094"/>
                </a:lnTo>
                <a:lnTo>
                  <a:pt x="3107557" y="727694"/>
                </a:lnTo>
                <a:lnTo>
                  <a:pt x="3099992" y="717134"/>
                </a:lnTo>
                <a:lnTo>
                  <a:pt x="3127101" y="687053"/>
                </a:lnTo>
                <a:lnTo>
                  <a:pt x="3127101" y="668172"/>
                </a:lnTo>
                <a:lnTo>
                  <a:pt x="3135297" y="656332"/>
                </a:lnTo>
                <a:lnTo>
                  <a:pt x="3128992" y="646732"/>
                </a:lnTo>
                <a:close/>
                <a:moveTo>
                  <a:pt x="3086809" y="601662"/>
                </a:moveTo>
                <a:lnTo>
                  <a:pt x="3100900" y="618490"/>
                </a:lnTo>
                <a:lnTo>
                  <a:pt x="3095575" y="628967"/>
                </a:lnTo>
                <a:lnTo>
                  <a:pt x="3100274" y="649287"/>
                </a:lnTo>
                <a:lnTo>
                  <a:pt x="3095888" y="658812"/>
                </a:lnTo>
                <a:lnTo>
                  <a:pt x="3117816" y="663575"/>
                </a:lnTo>
                <a:lnTo>
                  <a:pt x="3107478" y="680720"/>
                </a:lnTo>
                <a:lnTo>
                  <a:pt x="3092755" y="682625"/>
                </a:lnTo>
                <a:lnTo>
                  <a:pt x="3067073" y="700087"/>
                </a:lnTo>
                <a:lnTo>
                  <a:pt x="3054544" y="696912"/>
                </a:lnTo>
                <a:lnTo>
                  <a:pt x="3082423" y="661987"/>
                </a:lnTo>
                <a:lnTo>
                  <a:pt x="3052351" y="679767"/>
                </a:lnTo>
                <a:lnTo>
                  <a:pt x="3042953" y="679132"/>
                </a:lnTo>
                <a:lnTo>
                  <a:pt x="3029170" y="697230"/>
                </a:lnTo>
                <a:lnTo>
                  <a:pt x="3024158" y="683577"/>
                </a:lnTo>
                <a:lnTo>
                  <a:pt x="3034495" y="675957"/>
                </a:lnTo>
                <a:lnTo>
                  <a:pt x="3031050" y="662305"/>
                </a:lnTo>
                <a:lnTo>
                  <a:pt x="3042640" y="652780"/>
                </a:lnTo>
                <a:lnTo>
                  <a:pt x="3057363" y="649605"/>
                </a:lnTo>
                <a:lnTo>
                  <a:pt x="3071460" y="629285"/>
                </a:lnTo>
                <a:lnTo>
                  <a:pt x="3083990" y="628332"/>
                </a:lnTo>
                <a:lnTo>
                  <a:pt x="3079917" y="611187"/>
                </a:lnTo>
                <a:close/>
                <a:moveTo>
                  <a:pt x="3198778" y="596901"/>
                </a:moveTo>
                <a:lnTo>
                  <a:pt x="3208960" y="597864"/>
                </a:lnTo>
                <a:lnTo>
                  <a:pt x="3214215" y="603322"/>
                </a:lnTo>
                <a:lnTo>
                  <a:pt x="3219798" y="601074"/>
                </a:lnTo>
                <a:lnTo>
                  <a:pt x="3227353" y="611349"/>
                </a:lnTo>
                <a:lnTo>
                  <a:pt x="3217828" y="625476"/>
                </a:lnTo>
                <a:lnTo>
                  <a:pt x="3201405" y="609743"/>
                </a:lnTo>
                <a:close/>
                <a:moveTo>
                  <a:pt x="3164907" y="504825"/>
                </a:moveTo>
                <a:lnTo>
                  <a:pt x="3188311" y="509905"/>
                </a:lnTo>
                <a:lnTo>
                  <a:pt x="3190841" y="523558"/>
                </a:lnTo>
                <a:lnTo>
                  <a:pt x="3182302" y="535305"/>
                </a:lnTo>
                <a:lnTo>
                  <a:pt x="3184516" y="554355"/>
                </a:lnTo>
                <a:lnTo>
                  <a:pt x="3172181" y="566103"/>
                </a:lnTo>
                <a:lnTo>
                  <a:pt x="3164591" y="582930"/>
                </a:lnTo>
                <a:lnTo>
                  <a:pt x="3136444" y="592455"/>
                </a:lnTo>
                <a:lnTo>
                  <a:pt x="3124110" y="622300"/>
                </a:lnTo>
                <a:lnTo>
                  <a:pt x="3119998" y="619125"/>
                </a:lnTo>
                <a:lnTo>
                  <a:pt x="3120631" y="611823"/>
                </a:lnTo>
                <a:lnTo>
                  <a:pt x="3109878" y="602615"/>
                </a:lnTo>
                <a:lnTo>
                  <a:pt x="3132965" y="578803"/>
                </a:lnTo>
                <a:lnTo>
                  <a:pt x="3136127" y="555943"/>
                </a:lnTo>
                <a:lnTo>
                  <a:pt x="3151941" y="553403"/>
                </a:lnTo>
                <a:lnTo>
                  <a:pt x="3155736" y="542925"/>
                </a:lnTo>
                <a:lnTo>
                  <a:pt x="3151624" y="531495"/>
                </a:lnTo>
                <a:lnTo>
                  <a:pt x="3157950" y="523875"/>
                </a:lnTo>
                <a:close/>
                <a:moveTo>
                  <a:pt x="4364771" y="471424"/>
                </a:moveTo>
                <a:lnTo>
                  <a:pt x="4352063" y="473328"/>
                </a:lnTo>
                <a:lnTo>
                  <a:pt x="4349204" y="492370"/>
                </a:lnTo>
                <a:lnTo>
                  <a:pt x="4353334" y="505065"/>
                </a:lnTo>
                <a:lnTo>
                  <a:pt x="4345709" y="514269"/>
                </a:lnTo>
                <a:lnTo>
                  <a:pt x="4338402" y="505383"/>
                </a:lnTo>
                <a:lnTo>
                  <a:pt x="4341579" y="493005"/>
                </a:lnTo>
                <a:lnTo>
                  <a:pt x="4337131" y="479358"/>
                </a:lnTo>
                <a:lnTo>
                  <a:pt x="4322835" y="489514"/>
                </a:lnTo>
                <a:lnTo>
                  <a:pt x="4315210" y="501892"/>
                </a:lnTo>
                <a:lnTo>
                  <a:pt x="4319976" y="515538"/>
                </a:lnTo>
                <a:lnTo>
                  <a:pt x="4326647" y="515538"/>
                </a:lnTo>
                <a:lnTo>
                  <a:pt x="4334590" y="522203"/>
                </a:lnTo>
                <a:lnTo>
                  <a:pt x="4333319" y="536167"/>
                </a:lnTo>
                <a:lnTo>
                  <a:pt x="4321882" y="530455"/>
                </a:lnTo>
                <a:lnTo>
                  <a:pt x="4315210" y="539658"/>
                </a:lnTo>
                <a:lnTo>
                  <a:pt x="4297419" y="537119"/>
                </a:lnTo>
                <a:lnTo>
                  <a:pt x="4292971" y="550766"/>
                </a:lnTo>
                <a:lnTo>
                  <a:pt x="4282805" y="553940"/>
                </a:lnTo>
                <a:lnTo>
                  <a:pt x="4274862" y="552353"/>
                </a:lnTo>
                <a:lnTo>
                  <a:pt x="4260566" y="563778"/>
                </a:lnTo>
                <a:lnTo>
                  <a:pt x="4263425" y="579647"/>
                </a:lnTo>
                <a:lnTo>
                  <a:pt x="4256754" y="585677"/>
                </a:lnTo>
                <a:lnTo>
                  <a:pt x="4246270" y="586312"/>
                </a:lnTo>
                <a:lnTo>
                  <a:pt x="4233244" y="586946"/>
                </a:lnTo>
                <a:lnTo>
                  <a:pt x="4227843" y="601863"/>
                </a:lnTo>
                <a:lnTo>
                  <a:pt x="4232926" y="608210"/>
                </a:lnTo>
                <a:lnTo>
                  <a:pt x="4241504" y="605036"/>
                </a:lnTo>
                <a:lnTo>
                  <a:pt x="4247858" y="609797"/>
                </a:lnTo>
                <a:lnTo>
                  <a:pt x="4239280" y="612653"/>
                </a:lnTo>
                <a:lnTo>
                  <a:pt x="4244363" y="622174"/>
                </a:lnTo>
                <a:lnTo>
                  <a:pt x="4254530" y="624396"/>
                </a:lnTo>
                <a:lnTo>
                  <a:pt x="4259295" y="613288"/>
                </a:lnTo>
                <a:lnTo>
                  <a:pt x="4260248" y="619635"/>
                </a:lnTo>
                <a:lnTo>
                  <a:pt x="4269462" y="628204"/>
                </a:lnTo>
                <a:lnTo>
                  <a:pt x="4263108" y="631378"/>
                </a:lnTo>
                <a:lnTo>
                  <a:pt x="4252624" y="629791"/>
                </a:lnTo>
                <a:lnTo>
                  <a:pt x="4260566" y="643755"/>
                </a:lnTo>
                <a:lnTo>
                  <a:pt x="4275180" y="653594"/>
                </a:lnTo>
                <a:lnTo>
                  <a:pt x="4289477" y="646612"/>
                </a:lnTo>
                <a:lnTo>
                  <a:pt x="4287570" y="633599"/>
                </a:lnTo>
                <a:lnTo>
                  <a:pt x="4297101" y="628839"/>
                </a:lnTo>
                <a:lnTo>
                  <a:pt x="4302185" y="638360"/>
                </a:lnTo>
                <a:lnTo>
                  <a:pt x="4312669" y="637725"/>
                </a:lnTo>
                <a:lnTo>
                  <a:pt x="4312033" y="628204"/>
                </a:lnTo>
                <a:lnTo>
                  <a:pt x="4308221" y="616462"/>
                </a:lnTo>
                <a:lnTo>
                  <a:pt x="4317752" y="615827"/>
                </a:lnTo>
                <a:lnTo>
                  <a:pt x="4332048" y="624396"/>
                </a:lnTo>
                <a:lnTo>
                  <a:pt x="4339673" y="624396"/>
                </a:lnTo>
                <a:lnTo>
                  <a:pt x="4339547" y="624461"/>
                </a:lnTo>
                <a:lnTo>
                  <a:pt x="4339882" y="624461"/>
                </a:lnTo>
                <a:lnTo>
                  <a:pt x="4340199" y="623826"/>
                </a:lnTo>
                <a:lnTo>
                  <a:pt x="4341172" y="623340"/>
                </a:lnTo>
                <a:lnTo>
                  <a:pt x="4347298" y="612018"/>
                </a:lnTo>
                <a:lnTo>
                  <a:pt x="4332366" y="604402"/>
                </a:lnTo>
                <a:lnTo>
                  <a:pt x="4328236" y="605354"/>
                </a:lnTo>
                <a:lnTo>
                  <a:pt x="4317434" y="588216"/>
                </a:lnTo>
                <a:lnTo>
                  <a:pt x="4329189" y="567587"/>
                </a:lnTo>
                <a:lnTo>
                  <a:pt x="4344121" y="564731"/>
                </a:lnTo>
                <a:lnTo>
                  <a:pt x="4350793" y="555210"/>
                </a:lnTo>
                <a:lnTo>
                  <a:pt x="4348886" y="549814"/>
                </a:lnTo>
                <a:lnTo>
                  <a:pt x="4361912" y="539976"/>
                </a:lnTo>
                <a:lnTo>
                  <a:pt x="4359053" y="525059"/>
                </a:lnTo>
                <a:lnTo>
                  <a:pt x="4355876" y="522838"/>
                </a:lnTo>
                <a:lnTo>
                  <a:pt x="4355240" y="513634"/>
                </a:lnTo>
                <a:lnTo>
                  <a:pt x="4380021" y="502526"/>
                </a:lnTo>
                <a:lnTo>
                  <a:pt x="4384151" y="488879"/>
                </a:lnTo>
                <a:lnTo>
                  <a:pt x="4380339" y="476185"/>
                </a:lnTo>
                <a:lnTo>
                  <a:pt x="4369537" y="489514"/>
                </a:lnTo>
                <a:lnTo>
                  <a:pt x="4360959" y="501892"/>
                </a:lnTo>
                <a:lnTo>
                  <a:pt x="4359053" y="486023"/>
                </a:lnTo>
                <a:lnTo>
                  <a:pt x="4366360" y="478724"/>
                </a:lnTo>
                <a:close/>
                <a:moveTo>
                  <a:pt x="3304349" y="431801"/>
                </a:moveTo>
                <a:lnTo>
                  <a:pt x="3318916" y="437795"/>
                </a:lnTo>
                <a:lnTo>
                  <a:pt x="3327783" y="453570"/>
                </a:lnTo>
                <a:lnTo>
                  <a:pt x="3334751" y="432432"/>
                </a:lnTo>
                <a:lnTo>
                  <a:pt x="3344568" y="440950"/>
                </a:lnTo>
                <a:lnTo>
                  <a:pt x="3340451" y="462719"/>
                </a:lnTo>
                <a:lnTo>
                  <a:pt x="3344885" y="472183"/>
                </a:lnTo>
                <a:lnTo>
                  <a:pt x="3354069" y="456409"/>
                </a:lnTo>
                <a:lnTo>
                  <a:pt x="3367053" y="470290"/>
                </a:lnTo>
                <a:lnTo>
                  <a:pt x="3355335" y="475338"/>
                </a:lnTo>
                <a:lnTo>
                  <a:pt x="3360719" y="488904"/>
                </a:lnTo>
                <a:lnTo>
                  <a:pt x="3347101" y="510988"/>
                </a:lnTo>
                <a:cubicBezTo>
                  <a:pt x="3346784" y="517298"/>
                  <a:pt x="3346468" y="523607"/>
                  <a:pt x="3346151" y="529917"/>
                </a:cubicBezTo>
                <a:lnTo>
                  <a:pt x="3358185" y="549477"/>
                </a:lnTo>
                <a:lnTo>
                  <a:pt x="3320183" y="551055"/>
                </a:lnTo>
                <a:lnTo>
                  <a:pt x="3317016" y="534649"/>
                </a:lnTo>
                <a:lnTo>
                  <a:pt x="3296748" y="556733"/>
                </a:lnTo>
                <a:lnTo>
                  <a:pt x="3274897" y="555471"/>
                </a:lnTo>
                <a:lnTo>
                  <a:pt x="3256845" y="581026"/>
                </a:lnTo>
                <a:lnTo>
                  <a:pt x="3243228" y="566513"/>
                </a:lnTo>
                <a:lnTo>
                  <a:pt x="3249562" y="556102"/>
                </a:lnTo>
                <a:lnTo>
                  <a:pt x="3270780" y="552317"/>
                </a:lnTo>
                <a:lnTo>
                  <a:pt x="3271413" y="539066"/>
                </a:lnTo>
                <a:lnTo>
                  <a:pt x="3255579" y="533703"/>
                </a:lnTo>
                <a:lnTo>
                  <a:pt x="3252412" y="523292"/>
                </a:lnTo>
                <a:lnTo>
                  <a:pt x="3267296" y="516036"/>
                </a:lnTo>
                <a:lnTo>
                  <a:pt x="3250828" y="500261"/>
                </a:lnTo>
                <a:lnTo>
                  <a:pt x="3264763" y="481332"/>
                </a:lnTo>
                <a:lnTo>
                  <a:pt x="3300548" y="488588"/>
                </a:lnTo>
                <a:lnTo>
                  <a:pt x="3308782" y="480070"/>
                </a:lnTo>
                <a:lnTo>
                  <a:pt x="3286614" y="469975"/>
                </a:lnTo>
                <a:lnTo>
                  <a:pt x="3288831" y="456093"/>
                </a:lnTo>
                <a:lnTo>
                  <a:pt x="3310999" y="462088"/>
                </a:lnTo>
                <a:close/>
                <a:moveTo>
                  <a:pt x="3435951" y="361951"/>
                </a:moveTo>
                <a:lnTo>
                  <a:pt x="3459129" y="379352"/>
                </a:lnTo>
                <a:cubicBezTo>
                  <a:pt x="3458917" y="383993"/>
                  <a:pt x="3458706" y="388633"/>
                  <a:pt x="3458494" y="393274"/>
                </a:cubicBezTo>
                <a:lnTo>
                  <a:pt x="3438491" y="404980"/>
                </a:lnTo>
                <a:lnTo>
                  <a:pt x="3440714" y="424913"/>
                </a:lnTo>
                <a:lnTo>
                  <a:pt x="3394358" y="452439"/>
                </a:lnTo>
                <a:lnTo>
                  <a:pt x="3382928" y="442314"/>
                </a:lnTo>
                <a:lnTo>
                  <a:pt x="3371816" y="427444"/>
                </a:lnTo>
                <a:lnTo>
                  <a:pt x="3393088" y="427444"/>
                </a:lnTo>
                <a:lnTo>
                  <a:pt x="3385468" y="404031"/>
                </a:lnTo>
                <a:lnTo>
                  <a:pt x="3411821" y="400867"/>
                </a:lnTo>
                <a:lnTo>
                  <a:pt x="3418171" y="384098"/>
                </a:lnTo>
                <a:lnTo>
                  <a:pt x="3424521" y="395805"/>
                </a:lnTo>
                <a:lnTo>
                  <a:pt x="3429919" y="395488"/>
                </a:lnTo>
                <a:lnTo>
                  <a:pt x="3424521" y="373657"/>
                </a:lnTo>
                <a:close/>
                <a:moveTo>
                  <a:pt x="3528661" y="334961"/>
                </a:moveTo>
                <a:lnTo>
                  <a:pt x="3536916" y="337252"/>
                </a:lnTo>
                <a:lnTo>
                  <a:pt x="3529613" y="364093"/>
                </a:lnTo>
                <a:lnTo>
                  <a:pt x="3509928" y="366711"/>
                </a:lnTo>
                <a:lnTo>
                  <a:pt x="3505166" y="354600"/>
                </a:lnTo>
                <a:lnTo>
                  <a:pt x="3523263" y="347072"/>
                </a:lnTo>
                <a:close/>
                <a:moveTo>
                  <a:pt x="4276189" y="308170"/>
                </a:moveTo>
                <a:lnTo>
                  <a:pt x="4271925" y="310848"/>
                </a:lnTo>
                <a:cubicBezTo>
                  <a:pt x="4271963" y="310963"/>
                  <a:pt x="4272002" y="311077"/>
                  <a:pt x="4272040" y="311192"/>
                </a:cubicBezTo>
                <a:close/>
                <a:moveTo>
                  <a:pt x="3488655" y="279400"/>
                </a:moveTo>
                <a:lnTo>
                  <a:pt x="3501355" y="287882"/>
                </a:lnTo>
                <a:lnTo>
                  <a:pt x="3495958" y="298248"/>
                </a:lnTo>
                <a:lnTo>
                  <a:pt x="3498180" y="309557"/>
                </a:lnTo>
                <a:lnTo>
                  <a:pt x="3516278" y="322123"/>
                </a:lnTo>
                <a:lnTo>
                  <a:pt x="3497545" y="345054"/>
                </a:lnTo>
                <a:lnTo>
                  <a:pt x="3490560" y="364845"/>
                </a:lnTo>
                <a:lnTo>
                  <a:pt x="3473415" y="368300"/>
                </a:lnTo>
                <a:lnTo>
                  <a:pt x="3448015" y="342541"/>
                </a:lnTo>
                <a:lnTo>
                  <a:pt x="3445475" y="316468"/>
                </a:lnTo>
                <a:lnTo>
                  <a:pt x="3433728" y="314269"/>
                </a:lnTo>
                <a:lnTo>
                  <a:pt x="3433728" y="302960"/>
                </a:lnTo>
                <a:lnTo>
                  <a:pt x="3438808" y="289138"/>
                </a:lnTo>
                <a:lnTo>
                  <a:pt x="3454683" y="296678"/>
                </a:lnTo>
                <a:lnTo>
                  <a:pt x="3479130" y="296364"/>
                </a:lnTo>
                <a:lnTo>
                  <a:pt x="3466748" y="317096"/>
                </a:lnTo>
                <a:lnTo>
                  <a:pt x="3478495" y="340028"/>
                </a:lnTo>
                <a:lnTo>
                  <a:pt x="3478495" y="328719"/>
                </a:lnTo>
                <a:lnTo>
                  <a:pt x="3494053" y="309557"/>
                </a:lnTo>
                <a:close/>
                <a:moveTo>
                  <a:pt x="3621053" y="250824"/>
                </a:moveTo>
                <a:lnTo>
                  <a:pt x="3633753" y="259353"/>
                </a:lnTo>
                <a:lnTo>
                  <a:pt x="3618195" y="280201"/>
                </a:lnTo>
                <a:lnTo>
                  <a:pt x="3627720" y="304208"/>
                </a:lnTo>
                <a:lnTo>
                  <a:pt x="3615973" y="312737"/>
                </a:lnTo>
                <a:lnTo>
                  <a:pt x="3601050" y="303577"/>
                </a:lnTo>
                <a:lnTo>
                  <a:pt x="3603273" y="292837"/>
                </a:lnTo>
                <a:lnTo>
                  <a:pt x="3595653" y="274199"/>
                </a:lnTo>
                <a:lnTo>
                  <a:pt x="3604860" y="268830"/>
                </a:lnTo>
                <a:lnTo>
                  <a:pt x="3610258" y="258405"/>
                </a:lnTo>
                <a:close/>
                <a:moveTo>
                  <a:pt x="3463697" y="247649"/>
                </a:moveTo>
                <a:lnTo>
                  <a:pt x="3468654" y="252812"/>
                </a:lnTo>
                <a:lnTo>
                  <a:pt x="3466904" y="273140"/>
                </a:lnTo>
                <a:lnTo>
                  <a:pt x="3463988" y="287337"/>
                </a:lnTo>
                <a:lnTo>
                  <a:pt x="3454366" y="273140"/>
                </a:lnTo>
                <a:close/>
                <a:moveTo>
                  <a:pt x="3514243" y="244475"/>
                </a:moveTo>
                <a:lnTo>
                  <a:pt x="3523940" y="256388"/>
                </a:lnTo>
                <a:lnTo>
                  <a:pt x="3525232" y="268946"/>
                </a:lnTo>
                <a:lnTo>
                  <a:pt x="3543655" y="271200"/>
                </a:lnTo>
                <a:lnTo>
                  <a:pt x="3546887" y="284080"/>
                </a:lnTo>
                <a:lnTo>
                  <a:pt x="3557553" y="287944"/>
                </a:lnTo>
                <a:lnTo>
                  <a:pt x="3554644" y="304044"/>
                </a:lnTo>
                <a:lnTo>
                  <a:pt x="3540746" y="312737"/>
                </a:lnTo>
                <a:lnTo>
                  <a:pt x="3524586" y="294706"/>
                </a:lnTo>
                <a:lnTo>
                  <a:pt x="3514890" y="285046"/>
                </a:lnTo>
                <a:lnTo>
                  <a:pt x="3517476" y="269268"/>
                </a:lnTo>
                <a:lnTo>
                  <a:pt x="3503578" y="253168"/>
                </a:lnTo>
                <a:close/>
                <a:moveTo>
                  <a:pt x="3570253" y="234949"/>
                </a:moveTo>
                <a:lnTo>
                  <a:pt x="3579778" y="251203"/>
                </a:lnTo>
                <a:lnTo>
                  <a:pt x="3571205" y="257174"/>
                </a:lnTo>
                <a:lnTo>
                  <a:pt x="3563903" y="249213"/>
                </a:lnTo>
                <a:lnTo>
                  <a:pt x="3564855" y="239261"/>
                </a:lnTo>
                <a:close/>
                <a:moveTo>
                  <a:pt x="3805219" y="211137"/>
                </a:moveTo>
                <a:lnTo>
                  <a:pt x="3835518" y="224790"/>
                </a:lnTo>
                <a:lnTo>
                  <a:pt x="3846478" y="244792"/>
                </a:lnTo>
                <a:lnTo>
                  <a:pt x="3843254" y="252412"/>
                </a:lnTo>
                <a:lnTo>
                  <a:pt x="3818435" y="250190"/>
                </a:lnTo>
                <a:lnTo>
                  <a:pt x="3782978" y="229552"/>
                </a:lnTo>
                <a:close/>
                <a:moveTo>
                  <a:pt x="3716499" y="206375"/>
                </a:moveTo>
                <a:lnTo>
                  <a:pt x="3732178" y="217487"/>
                </a:lnTo>
                <a:lnTo>
                  <a:pt x="3721516" y="233363"/>
                </a:lnTo>
                <a:lnTo>
                  <a:pt x="3706778" y="208280"/>
                </a:lnTo>
                <a:close/>
                <a:moveTo>
                  <a:pt x="3892555" y="152400"/>
                </a:moveTo>
                <a:lnTo>
                  <a:pt x="3891607" y="170764"/>
                </a:lnTo>
                <a:lnTo>
                  <a:pt x="3900454" y="183652"/>
                </a:lnTo>
                <a:lnTo>
                  <a:pt x="3893187" y="195573"/>
                </a:lnTo>
                <a:lnTo>
                  <a:pt x="3880232" y="211682"/>
                </a:lnTo>
                <a:lnTo>
                  <a:pt x="3858431" y="239713"/>
                </a:lnTo>
                <a:lnTo>
                  <a:pt x="3847056" y="236491"/>
                </a:lnTo>
                <a:lnTo>
                  <a:pt x="3847056" y="209749"/>
                </a:lnTo>
                <a:lnTo>
                  <a:pt x="3835366" y="197184"/>
                </a:lnTo>
                <a:lnTo>
                  <a:pt x="3845477" y="175597"/>
                </a:lnTo>
                <a:lnTo>
                  <a:pt x="3859379" y="186230"/>
                </a:lnTo>
                <a:lnTo>
                  <a:pt x="3862538" y="172376"/>
                </a:lnTo>
                <a:lnTo>
                  <a:pt x="3883076" y="158199"/>
                </a:lnTo>
                <a:close/>
                <a:moveTo>
                  <a:pt x="3911566" y="117476"/>
                </a:moveTo>
                <a:lnTo>
                  <a:pt x="3927580" y="122238"/>
                </a:lnTo>
                <a:lnTo>
                  <a:pt x="3940141" y="148591"/>
                </a:lnTo>
                <a:lnTo>
                  <a:pt x="3932918" y="162243"/>
                </a:lnTo>
                <a:lnTo>
                  <a:pt x="3918474" y="169864"/>
                </a:lnTo>
                <a:lnTo>
                  <a:pt x="3912822" y="142558"/>
                </a:lnTo>
                <a:cubicBezTo>
                  <a:pt x="3912403" y="134197"/>
                  <a:pt x="3911985" y="125837"/>
                  <a:pt x="3911566" y="117476"/>
                </a:cubicBezTo>
                <a:close/>
                <a:moveTo>
                  <a:pt x="3882623" y="82550"/>
                </a:moveTo>
                <a:lnTo>
                  <a:pt x="3889341" y="101343"/>
                </a:lnTo>
                <a:lnTo>
                  <a:pt x="3872388" y="111216"/>
                </a:lnTo>
                <a:lnTo>
                  <a:pt x="3852236" y="124912"/>
                </a:lnTo>
                <a:lnTo>
                  <a:pt x="3842640" y="147527"/>
                </a:lnTo>
                <a:lnTo>
                  <a:pt x="3811932" y="167593"/>
                </a:lnTo>
                <a:lnTo>
                  <a:pt x="3800417" y="182563"/>
                </a:lnTo>
                <a:lnTo>
                  <a:pt x="3792740" y="163771"/>
                </a:lnTo>
                <a:lnTo>
                  <a:pt x="3782184" y="174282"/>
                </a:lnTo>
                <a:lnTo>
                  <a:pt x="3762352" y="178741"/>
                </a:lnTo>
                <a:lnTo>
                  <a:pt x="3763951" y="163771"/>
                </a:lnTo>
                <a:lnTo>
                  <a:pt x="3760753" y="144979"/>
                </a:lnTo>
                <a:lnTo>
                  <a:pt x="3783783" y="138290"/>
                </a:lnTo>
                <a:lnTo>
                  <a:pt x="3794659" y="121409"/>
                </a:lnTo>
                <a:lnTo>
                  <a:pt x="3808413" y="128735"/>
                </a:lnTo>
                <a:lnTo>
                  <a:pt x="3806494" y="142431"/>
                </a:lnTo>
                <a:lnTo>
                  <a:pt x="3826646" y="134468"/>
                </a:lnTo>
                <a:lnTo>
                  <a:pt x="3823447" y="118861"/>
                </a:lnTo>
                <a:lnTo>
                  <a:pt x="3858313" y="100706"/>
                </a:lnTo>
                <a:lnTo>
                  <a:pt x="3867909" y="104846"/>
                </a:lnTo>
                <a:lnTo>
                  <a:pt x="3873987" y="88921"/>
                </a:lnTo>
                <a:close/>
                <a:moveTo>
                  <a:pt x="3954178" y="46037"/>
                </a:moveTo>
                <a:lnTo>
                  <a:pt x="3965541" y="53654"/>
                </a:lnTo>
                <a:cubicBezTo>
                  <a:pt x="3965095" y="60458"/>
                  <a:pt x="3964650" y="67263"/>
                  <a:pt x="3964204" y="74067"/>
                </a:cubicBezTo>
                <a:lnTo>
                  <a:pt x="3953175" y="76200"/>
                </a:lnTo>
                <a:lnTo>
                  <a:pt x="3955514" y="67974"/>
                </a:lnTo>
                <a:lnTo>
                  <a:pt x="3946491" y="64318"/>
                </a:lnTo>
                <a:close/>
                <a:moveTo>
                  <a:pt x="4240178" y="42862"/>
                </a:moveTo>
                <a:lnTo>
                  <a:pt x="4253469" y="43488"/>
                </a:lnTo>
                <a:cubicBezTo>
                  <a:pt x="4253801" y="50159"/>
                  <a:pt x="4254134" y="56829"/>
                  <a:pt x="4254466" y="63500"/>
                </a:cubicBezTo>
                <a:close/>
                <a:moveTo>
                  <a:pt x="4283567" y="2124"/>
                </a:moveTo>
                <a:lnTo>
                  <a:pt x="4289750" y="3880"/>
                </a:lnTo>
                <a:lnTo>
                  <a:pt x="4307921" y="26351"/>
                </a:lnTo>
                <a:lnTo>
                  <a:pt x="4311095" y="16826"/>
                </a:lnTo>
                <a:lnTo>
                  <a:pt x="4314150" y="10809"/>
                </a:lnTo>
                <a:lnTo>
                  <a:pt x="4334458" y="16576"/>
                </a:lnTo>
                <a:lnTo>
                  <a:pt x="4344797" y="20074"/>
                </a:lnTo>
                <a:lnTo>
                  <a:pt x="4331090" y="40956"/>
                </a:lnTo>
                <a:lnTo>
                  <a:pt x="4363145" y="29208"/>
                </a:lnTo>
                <a:lnTo>
                  <a:pt x="4366319" y="54291"/>
                </a:lnTo>
                <a:lnTo>
                  <a:pt x="4331407" y="89533"/>
                </a:lnTo>
                <a:lnTo>
                  <a:pt x="4304430" y="84453"/>
                </a:lnTo>
                <a:lnTo>
                  <a:pt x="4322203" y="103186"/>
                </a:lnTo>
                <a:lnTo>
                  <a:pt x="4318077" y="112711"/>
                </a:lnTo>
                <a:lnTo>
                  <a:pt x="4296178" y="128586"/>
                </a:lnTo>
                <a:lnTo>
                  <a:pt x="4289830" y="141603"/>
                </a:lnTo>
                <a:lnTo>
                  <a:pt x="4330772" y="120331"/>
                </a:lnTo>
                <a:lnTo>
                  <a:pt x="4344737" y="116838"/>
                </a:lnTo>
                <a:lnTo>
                  <a:pt x="4334263" y="162241"/>
                </a:lnTo>
                <a:lnTo>
                  <a:pt x="4311412" y="184466"/>
                </a:lnTo>
                <a:lnTo>
                  <a:pt x="4315538" y="192086"/>
                </a:lnTo>
                <a:lnTo>
                  <a:pt x="4331407" y="180338"/>
                </a:lnTo>
                <a:lnTo>
                  <a:pt x="4337755" y="183196"/>
                </a:lnTo>
                <a:lnTo>
                  <a:pt x="4336168" y="219391"/>
                </a:lnTo>
                <a:lnTo>
                  <a:pt x="4318712" y="285748"/>
                </a:lnTo>
                <a:lnTo>
                  <a:pt x="4278405" y="298766"/>
                </a:lnTo>
                <a:lnTo>
                  <a:pt x="4304430" y="295591"/>
                </a:lnTo>
                <a:lnTo>
                  <a:pt x="4326329" y="288606"/>
                </a:lnTo>
                <a:lnTo>
                  <a:pt x="4333946" y="251458"/>
                </a:lnTo>
                <a:lnTo>
                  <a:pt x="4359654" y="182561"/>
                </a:lnTo>
                <a:lnTo>
                  <a:pt x="4377109" y="186053"/>
                </a:lnTo>
                <a:lnTo>
                  <a:pt x="4357749" y="157796"/>
                </a:lnTo>
                <a:lnTo>
                  <a:pt x="4379331" y="98741"/>
                </a:lnTo>
                <a:lnTo>
                  <a:pt x="4394248" y="92391"/>
                </a:lnTo>
                <a:cubicBezTo>
                  <a:pt x="4394460" y="82443"/>
                  <a:pt x="4394671" y="72494"/>
                  <a:pt x="4394883" y="62546"/>
                </a:cubicBezTo>
                <a:lnTo>
                  <a:pt x="4419321" y="81278"/>
                </a:lnTo>
                <a:lnTo>
                  <a:pt x="4435189" y="79056"/>
                </a:lnTo>
                <a:lnTo>
                  <a:pt x="4449154" y="100011"/>
                </a:lnTo>
                <a:lnTo>
                  <a:pt x="4437729" y="117156"/>
                </a:lnTo>
                <a:lnTo>
                  <a:pt x="4451376" y="126681"/>
                </a:lnTo>
                <a:lnTo>
                  <a:pt x="4458675" y="120013"/>
                </a:lnTo>
                <a:lnTo>
                  <a:pt x="4482161" y="111441"/>
                </a:lnTo>
                <a:lnTo>
                  <a:pt x="4488509" y="142873"/>
                </a:lnTo>
                <a:lnTo>
                  <a:pt x="4505647" y="127951"/>
                </a:lnTo>
                <a:cubicBezTo>
                  <a:pt x="4505859" y="122342"/>
                  <a:pt x="4506070" y="116732"/>
                  <a:pt x="4506282" y="111123"/>
                </a:cubicBezTo>
                <a:lnTo>
                  <a:pt x="4521516" y="136523"/>
                </a:lnTo>
                <a:lnTo>
                  <a:pt x="4540559" y="139381"/>
                </a:lnTo>
                <a:cubicBezTo>
                  <a:pt x="4540242" y="142873"/>
                  <a:pt x="4539924" y="146366"/>
                  <a:pt x="4539607" y="149858"/>
                </a:cubicBezTo>
                <a:lnTo>
                  <a:pt x="4514217" y="161606"/>
                </a:lnTo>
                <a:lnTo>
                  <a:pt x="4529133" y="173353"/>
                </a:lnTo>
                <a:lnTo>
                  <a:pt x="4551032" y="160336"/>
                </a:lnTo>
                <a:lnTo>
                  <a:pt x="4578644" y="163511"/>
                </a:lnTo>
                <a:lnTo>
                  <a:pt x="4584357" y="186371"/>
                </a:lnTo>
                <a:lnTo>
                  <a:pt x="4600226" y="183196"/>
                </a:lnTo>
                <a:lnTo>
                  <a:pt x="4606891" y="226376"/>
                </a:lnTo>
                <a:lnTo>
                  <a:pt x="4574201" y="233678"/>
                </a:lnTo>
                <a:lnTo>
                  <a:pt x="4536116" y="270826"/>
                </a:lnTo>
                <a:lnTo>
                  <a:pt x="4517390" y="274318"/>
                </a:lnTo>
                <a:lnTo>
                  <a:pt x="4494222" y="287336"/>
                </a:lnTo>
                <a:lnTo>
                  <a:pt x="4451693" y="276223"/>
                </a:lnTo>
                <a:lnTo>
                  <a:pt x="4412656" y="272413"/>
                </a:lnTo>
                <a:lnTo>
                  <a:pt x="4376475" y="260031"/>
                </a:lnTo>
                <a:lnTo>
                  <a:pt x="4383140" y="276541"/>
                </a:lnTo>
                <a:lnTo>
                  <a:pt x="4374570" y="288288"/>
                </a:lnTo>
                <a:lnTo>
                  <a:pt x="4402182" y="287336"/>
                </a:lnTo>
                <a:lnTo>
                  <a:pt x="4435189" y="298131"/>
                </a:lnTo>
                <a:lnTo>
                  <a:pt x="4464706" y="321308"/>
                </a:lnTo>
                <a:lnTo>
                  <a:pt x="4459945" y="338135"/>
                </a:lnTo>
                <a:lnTo>
                  <a:pt x="4498665" y="340040"/>
                </a:lnTo>
                <a:lnTo>
                  <a:pt x="4507552" y="363853"/>
                </a:lnTo>
                <a:lnTo>
                  <a:pt x="4491048" y="379728"/>
                </a:lnTo>
                <a:lnTo>
                  <a:pt x="4511043" y="395920"/>
                </a:lnTo>
                <a:lnTo>
                  <a:pt x="4513582" y="424178"/>
                </a:lnTo>
                <a:lnTo>
                  <a:pt x="4502474" y="461325"/>
                </a:lnTo>
                <a:lnTo>
                  <a:pt x="4444711" y="494345"/>
                </a:lnTo>
                <a:lnTo>
                  <a:pt x="4432650" y="482915"/>
                </a:lnTo>
                <a:lnTo>
                  <a:pt x="4441220" y="501648"/>
                </a:lnTo>
                <a:lnTo>
                  <a:pt x="4435824" y="513078"/>
                </a:lnTo>
                <a:lnTo>
                  <a:pt x="4445346" y="501330"/>
                </a:lnTo>
                <a:lnTo>
                  <a:pt x="4506917" y="470533"/>
                </a:lnTo>
                <a:lnTo>
                  <a:pt x="4524373" y="436560"/>
                </a:lnTo>
                <a:lnTo>
                  <a:pt x="4529133" y="400683"/>
                </a:lnTo>
                <a:lnTo>
                  <a:pt x="4549445" y="412113"/>
                </a:lnTo>
                <a:lnTo>
                  <a:pt x="4552302" y="390205"/>
                </a:lnTo>
                <a:lnTo>
                  <a:pt x="4541511" y="379410"/>
                </a:lnTo>
                <a:lnTo>
                  <a:pt x="4532942" y="380680"/>
                </a:lnTo>
                <a:lnTo>
                  <a:pt x="4534211" y="355598"/>
                </a:lnTo>
                <a:lnTo>
                  <a:pt x="4555476" y="379410"/>
                </a:lnTo>
                <a:lnTo>
                  <a:pt x="4577692" y="375918"/>
                </a:lnTo>
                <a:lnTo>
                  <a:pt x="4584992" y="388618"/>
                </a:lnTo>
                <a:cubicBezTo>
                  <a:pt x="4586215" y="390732"/>
                  <a:pt x="4580951" y="388976"/>
                  <a:pt x="4585033" y="388603"/>
                </a:cubicBezTo>
                <a:lnTo>
                  <a:pt x="4609485" y="386381"/>
                </a:lnTo>
                <a:lnTo>
                  <a:pt x="4641240" y="393364"/>
                </a:lnTo>
                <a:lnTo>
                  <a:pt x="4647591" y="411458"/>
                </a:lnTo>
                <a:lnTo>
                  <a:pt x="4631078" y="429235"/>
                </a:lnTo>
                <a:lnTo>
                  <a:pt x="4635207" y="434631"/>
                </a:lnTo>
                <a:lnTo>
                  <a:pt x="4660611" y="409871"/>
                </a:lnTo>
                <a:lnTo>
                  <a:pt x="4681570" y="407649"/>
                </a:lnTo>
                <a:lnTo>
                  <a:pt x="4669820" y="397173"/>
                </a:lnTo>
                <a:lnTo>
                  <a:pt x="4676171" y="367969"/>
                </a:lnTo>
                <a:lnTo>
                  <a:pt x="4692049" y="374000"/>
                </a:lnTo>
                <a:lnTo>
                  <a:pt x="4702211" y="354002"/>
                </a:lnTo>
                <a:lnTo>
                  <a:pt x="4694907" y="338130"/>
                </a:lnTo>
                <a:lnTo>
                  <a:pt x="4696495" y="325432"/>
                </a:lnTo>
                <a:lnTo>
                  <a:pt x="4741270" y="344161"/>
                </a:lnTo>
                <a:lnTo>
                  <a:pt x="4764769" y="374318"/>
                </a:lnTo>
                <a:lnTo>
                  <a:pt x="4780646" y="374318"/>
                </a:lnTo>
                <a:lnTo>
                  <a:pt x="4789220" y="387968"/>
                </a:lnTo>
                <a:lnTo>
                  <a:pt x="4804145" y="387650"/>
                </a:lnTo>
                <a:lnTo>
                  <a:pt x="4778106" y="430187"/>
                </a:lnTo>
                <a:lnTo>
                  <a:pt x="4739999" y="424156"/>
                </a:lnTo>
                <a:lnTo>
                  <a:pt x="4711102" y="399078"/>
                </a:lnTo>
                <a:lnTo>
                  <a:pt x="4693319" y="422251"/>
                </a:lnTo>
                <a:lnTo>
                  <a:pt x="4699670" y="444472"/>
                </a:lnTo>
                <a:lnTo>
                  <a:pt x="4717771" y="429870"/>
                </a:lnTo>
                <a:lnTo>
                  <a:pt x="4725392" y="440028"/>
                </a:lnTo>
                <a:lnTo>
                  <a:pt x="4739047" y="444155"/>
                </a:lnTo>
                <a:lnTo>
                  <a:pt x="4718088" y="463201"/>
                </a:lnTo>
                <a:lnTo>
                  <a:pt x="4727615" y="474629"/>
                </a:lnTo>
                <a:lnTo>
                  <a:pt x="4751749" y="458757"/>
                </a:lnTo>
                <a:lnTo>
                  <a:pt x="4799700" y="462566"/>
                </a:lnTo>
                <a:lnTo>
                  <a:pt x="4782869" y="493358"/>
                </a:lnTo>
                <a:lnTo>
                  <a:pt x="4787315" y="502564"/>
                </a:lnTo>
                <a:lnTo>
                  <a:pt x="4815577" y="474946"/>
                </a:lnTo>
                <a:lnTo>
                  <a:pt x="4817800" y="502564"/>
                </a:lnTo>
                <a:lnTo>
                  <a:pt x="4839076" y="525420"/>
                </a:lnTo>
                <a:lnTo>
                  <a:pt x="4829867" y="551767"/>
                </a:lnTo>
                <a:lnTo>
                  <a:pt x="4808591" y="559386"/>
                </a:lnTo>
                <a:lnTo>
                  <a:pt x="4796207" y="572401"/>
                </a:lnTo>
                <a:lnTo>
                  <a:pt x="4795571" y="616525"/>
                </a:lnTo>
                <a:lnTo>
                  <a:pt x="4770485" y="639698"/>
                </a:lnTo>
                <a:lnTo>
                  <a:pt x="4779059" y="656523"/>
                </a:lnTo>
                <a:lnTo>
                  <a:pt x="4802240" y="643825"/>
                </a:lnTo>
                <a:lnTo>
                  <a:pt x="4812402" y="577162"/>
                </a:lnTo>
                <a:lnTo>
                  <a:pt x="4848920" y="563512"/>
                </a:lnTo>
                <a:lnTo>
                  <a:pt x="4858130" y="516849"/>
                </a:lnTo>
                <a:lnTo>
                  <a:pt x="4876230" y="514627"/>
                </a:lnTo>
                <a:lnTo>
                  <a:pt x="4887662" y="506056"/>
                </a:lnTo>
                <a:lnTo>
                  <a:pt x="4939741" y="519071"/>
                </a:lnTo>
                <a:lnTo>
                  <a:pt x="4983246" y="527324"/>
                </a:lnTo>
                <a:lnTo>
                  <a:pt x="4993090" y="547005"/>
                </a:lnTo>
                <a:lnTo>
                  <a:pt x="5003252" y="537482"/>
                </a:lnTo>
                <a:lnTo>
                  <a:pt x="5007697" y="519706"/>
                </a:lnTo>
                <a:lnTo>
                  <a:pt x="5044851" y="530816"/>
                </a:lnTo>
                <a:lnTo>
                  <a:pt x="5063904" y="545418"/>
                </a:lnTo>
                <a:lnTo>
                  <a:pt x="5070256" y="536847"/>
                </a:lnTo>
                <a:lnTo>
                  <a:pt x="5077559" y="557164"/>
                </a:lnTo>
                <a:lnTo>
                  <a:pt x="5105186" y="555576"/>
                </a:lnTo>
                <a:lnTo>
                  <a:pt x="5125510" y="567957"/>
                </a:lnTo>
                <a:lnTo>
                  <a:pt x="5144563" y="587955"/>
                </a:lnTo>
                <a:lnTo>
                  <a:pt x="5164569" y="596209"/>
                </a:lnTo>
                <a:lnTo>
                  <a:pt x="5181082" y="617160"/>
                </a:lnTo>
                <a:lnTo>
                  <a:pt x="5206486" y="626366"/>
                </a:lnTo>
                <a:lnTo>
                  <a:pt x="5212837" y="641285"/>
                </a:lnTo>
                <a:lnTo>
                  <a:pt x="5241417" y="661602"/>
                </a:lnTo>
                <a:lnTo>
                  <a:pt x="5311279" y="734930"/>
                </a:lnTo>
                <a:lnTo>
                  <a:pt x="5318583" y="756199"/>
                </a:lnTo>
                <a:lnTo>
                  <a:pt x="5332555" y="761278"/>
                </a:lnTo>
                <a:lnTo>
                  <a:pt x="5346210" y="775880"/>
                </a:lnTo>
                <a:lnTo>
                  <a:pt x="5352561" y="771436"/>
                </a:lnTo>
                <a:lnTo>
                  <a:pt x="5337636" y="755881"/>
                </a:lnTo>
                <a:lnTo>
                  <a:pt x="5337636" y="740009"/>
                </a:lnTo>
                <a:lnTo>
                  <a:pt x="5366533" y="765087"/>
                </a:lnTo>
                <a:lnTo>
                  <a:pt x="5366533" y="776832"/>
                </a:lnTo>
                <a:lnTo>
                  <a:pt x="5379553" y="795561"/>
                </a:lnTo>
                <a:lnTo>
                  <a:pt x="5431632" y="816195"/>
                </a:lnTo>
                <a:lnTo>
                  <a:pt x="5448462" y="830797"/>
                </a:lnTo>
                <a:lnTo>
                  <a:pt x="5444969" y="806354"/>
                </a:lnTo>
                <a:lnTo>
                  <a:pt x="5491014" y="852383"/>
                </a:lnTo>
                <a:lnTo>
                  <a:pt x="5494190" y="864129"/>
                </a:lnTo>
                <a:lnTo>
                  <a:pt x="5506257" y="873334"/>
                </a:lnTo>
                <a:lnTo>
                  <a:pt x="5503081" y="891429"/>
                </a:lnTo>
                <a:lnTo>
                  <a:pt x="5514513" y="906031"/>
                </a:lnTo>
                <a:lnTo>
                  <a:pt x="5526263" y="892381"/>
                </a:lnTo>
                <a:lnTo>
                  <a:pt x="5547539" y="910158"/>
                </a:lnTo>
                <a:lnTo>
                  <a:pt x="5572943" y="919363"/>
                </a:lnTo>
                <a:lnTo>
                  <a:pt x="5563734" y="963488"/>
                </a:lnTo>
                <a:lnTo>
                  <a:pt x="5578977" y="981264"/>
                </a:lnTo>
                <a:lnTo>
                  <a:pt x="5575166" y="1032056"/>
                </a:lnTo>
                <a:lnTo>
                  <a:pt x="5580565" y="1047610"/>
                </a:lnTo>
                <a:lnTo>
                  <a:pt x="5598348" y="1037135"/>
                </a:lnTo>
                <a:lnTo>
                  <a:pt x="5602158" y="1068561"/>
                </a:lnTo>
                <a:lnTo>
                  <a:pt x="5560241" y="1152366"/>
                </a:lnTo>
                <a:lnTo>
                  <a:pt x="5498636" y="1245376"/>
                </a:lnTo>
                <a:lnTo>
                  <a:pt x="5427186" y="1279660"/>
                </a:lnTo>
                <a:lnTo>
                  <a:pt x="5357642" y="1305690"/>
                </a:lnTo>
                <a:lnTo>
                  <a:pt x="5268727" y="1295849"/>
                </a:lnTo>
                <a:lnTo>
                  <a:pt x="5197277" y="1259661"/>
                </a:lnTo>
                <a:lnTo>
                  <a:pt x="5135037" y="1254900"/>
                </a:lnTo>
                <a:lnTo>
                  <a:pt x="5093119" y="1236488"/>
                </a:lnTo>
                <a:lnTo>
                  <a:pt x="5080735" y="1242837"/>
                </a:lnTo>
                <a:lnTo>
                  <a:pt x="5045804" y="1221886"/>
                </a:lnTo>
                <a:lnTo>
                  <a:pt x="5036277" y="1231409"/>
                </a:lnTo>
                <a:lnTo>
                  <a:pt x="5026433" y="1206331"/>
                </a:lnTo>
                <a:lnTo>
                  <a:pt x="5001346" y="1207918"/>
                </a:lnTo>
                <a:lnTo>
                  <a:pt x="4972131" y="1180618"/>
                </a:lnTo>
                <a:lnTo>
                  <a:pt x="4954666" y="1206966"/>
                </a:lnTo>
                <a:lnTo>
                  <a:pt x="4930214" y="1185063"/>
                </a:lnTo>
                <a:lnTo>
                  <a:pt x="4939423" y="1161889"/>
                </a:lnTo>
                <a:lnTo>
                  <a:pt x="4920053" y="1156810"/>
                </a:lnTo>
                <a:lnTo>
                  <a:pt x="4915924" y="1144113"/>
                </a:lnTo>
                <a:lnTo>
                  <a:pt x="4900047" y="1147604"/>
                </a:lnTo>
                <a:lnTo>
                  <a:pt x="4886074" y="1166651"/>
                </a:lnTo>
                <a:lnTo>
                  <a:pt x="4856542" y="1143795"/>
                </a:lnTo>
                <a:lnTo>
                  <a:pt x="4852414" y="1151096"/>
                </a:lnTo>
                <a:lnTo>
                  <a:pt x="4820341" y="1139986"/>
                </a:lnTo>
                <a:lnTo>
                  <a:pt x="4815260" y="1127288"/>
                </a:lnTo>
                <a:lnTo>
                  <a:pt x="4794936" y="1123161"/>
                </a:lnTo>
                <a:lnTo>
                  <a:pt x="4782869" y="1074910"/>
                </a:lnTo>
                <a:lnTo>
                  <a:pt x="4758418" y="1057134"/>
                </a:lnTo>
                <a:lnTo>
                  <a:pt x="4710785" y="1055229"/>
                </a:lnTo>
                <a:lnTo>
                  <a:pt x="4706339" y="1060626"/>
                </a:lnTo>
                <a:lnTo>
                  <a:pt x="4718088" y="1066022"/>
                </a:lnTo>
                <a:lnTo>
                  <a:pt x="4736506" y="1087926"/>
                </a:lnTo>
                <a:lnTo>
                  <a:pt x="4752067" y="1083799"/>
                </a:lnTo>
                <a:lnTo>
                  <a:pt x="4746033" y="1108877"/>
                </a:lnTo>
                <a:lnTo>
                  <a:pt x="4759053" y="1138081"/>
                </a:lnTo>
                <a:lnTo>
                  <a:pt x="4770802" y="1142526"/>
                </a:lnTo>
                <a:lnTo>
                  <a:pt x="4787950" y="1166334"/>
                </a:lnTo>
                <a:lnTo>
                  <a:pt x="4812402" y="1176809"/>
                </a:lnTo>
                <a:lnTo>
                  <a:pt x="4798747" y="1188237"/>
                </a:lnTo>
                <a:cubicBezTo>
                  <a:pt x="4799170" y="1193634"/>
                  <a:pt x="4799594" y="1199030"/>
                  <a:pt x="4800017" y="1204427"/>
                </a:cubicBezTo>
                <a:lnTo>
                  <a:pt x="4820976" y="1203157"/>
                </a:lnTo>
                <a:lnTo>
                  <a:pt x="4861305" y="1231092"/>
                </a:lnTo>
                <a:lnTo>
                  <a:pt x="4857494" y="1245059"/>
                </a:lnTo>
                <a:lnTo>
                  <a:pt x="4829867" y="1250138"/>
                </a:lnTo>
                <a:lnTo>
                  <a:pt x="4842569" y="1262836"/>
                </a:lnTo>
                <a:lnTo>
                  <a:pt x="4866068" y="1259344"/>
                </a:lnTo>
                <a:lnTo>
                  <a:pt x="4900047" y="1267597"/>
                </a:lnTo>
                <a:lnTo>
                  <a:pt x="4911796" y="1281247"/>
                </a:lnTo>
                <a:lnTo>
                  <a:pt x="4907668" y="1299976"/>
                </a:lnTo>
                <a:lnTo>
                  <a:pt x="4925769" y="1296802"/>
                </a:lnTo>
                <a:lnTo>
                  <a:pt x="4955619" y="1312356"/>
                </a:lnTo>
                <a:lnTo>
                  <a:pt x="4965145" y="1341878"/>
                </a:lnTo>
                <a:lnTo>
                  <a:pt x="4974989" y="1352354"/>
                </a:lnTo>
                <a:lnTo>
                  <a:pt x="4953078" y="1385050"/>
                </a:lnTo>
                <a:lnTo>
                  <a:pt x="4964828" y="1413620"/>
                </a:lnTo>
                <a:lnTo>
                  <a:pt x="4955301" y="1422191"/>
                </a:lnTo>
                <a:lnTo>
                  <a:pt x="4953396" y="1459966"/>
                </a:lnTo>
                <a:lnTo>
                  <a:pt x="4928309" y="1458061"/>
                </a:lnTo>
                <a:lnTo>
                  <a:pt x="4919735" y="1476155"/>
                </a:lnTo>
                <a:lnTo>
                  <a:pt x="4937836" y="1485361"/>
                </a:lnTo>
                <a:cubicBezTo>
                  <a:pt x="4937942" y="1490652"/>
                  <a:pt x="4938047" y="1495942"/>
                  <a:pt x="4938153" y="1501233"/>
                </a:cubicBezTo>
                <a:lnTo>
                  <a:pt x="4949903" y="1508534"/>
                </a:lnTo>
                <a:lnTo>
                  <a:pt x="4966415" y="1581863"/>
                </a:lnTo>
                <a:lnTo>
                  <a:pt x="4984198" y="1575514"/>
                </a:lnTo>
                <a:lnTo>
                  <a:pt x="4987692" y="1601862"/>
                </a:lnTo>
                <a:lnTo>
                  <a:pt x="4976260" y="1619956"/>
                </a:lnTo>
                <a:lnTo>
                  <a:pt x="4996583" y="1643764"/>
                </a:lnTo>
                <a:lnTo>
                  <a:pt x="4983881" y="1654557"/>
                </a:lnTo>
                <a:lnTo>
                  <a:pt x="4949267" y="1672968"/>
                </a:lnTo>
                <a:lnTo>
                  <a:pt x="4924498" y="1736139"/>
                </a:lnTo>
                <a:lnTo>
                  <a:pt x="4927991" y="1790104"/>
                </a:lnTo>
                <a:lnTo>
                  <a:pt x="4928309" y="1829785"/>
                </a:lnTo>
                <a:lnTo>
                  <a:pt x="4920053" y="1845973"/>
                </a:lnTo>
                <a:lnTo>
                  <a:pt x="4939423" y="1862481"/>
                </a:lnTo>
                <a:cubicBezTo>
                  <a:pt x="4939317" y="1855921"/>
                  <a:pt x="4939212" y="1849360"/>
                  <a:pt x="4939106" y="1842800"/>
                </a:cubicBezTo>
                <a:lnTo>
                  <a:pt x="4946410" y="1838354"/>
                </a:lnTo>
                <a:lnTo>
                  <a:pt x="4965145" y="1902478"/>
                </a:lnTo>
                <a:lnTo>
                  <a:pt x="4980070" y="1903113"/>
                </a:lnTo>
                <a:lnTo>
                  <a:pt x="4985786" y="1955808"/>
                </a:lnTo>
                <a:lnTo>
                  <a:pt x="4994043" y="1967553"/>
                </a:lnTo>
                <a:lnTo>
                  <a:pt x="4985151" y="1984060"/>
                </a:lnTo>
                <a:lnTo>
                  <a:pt x="4988009" y="1998028"/>
                </a:lnTo>
                <a:lnTo>
                  <a:pt x="4976895" y="1987870"/>
                </a:lnTo>
                <a:lnTo>
                  <a:pt x="4965780" y="1999297"/>
                </a:lnTo>
                <a:lnTo>
                  <a:pt x="4957206" y="1998028"/>
                </a:lnTo>
                <a:lnTo>
                  <a:pt x="4946727" y="1994853"/>
                </a:lnTo>
                <a:lnTo>
                  <a:pt x="4939423" y="2005011"/>
                </a:lnTo>
                <a:lnTo>
                  <a:pt x="4955936" y="2009455"/>
                </a:lnTo>
                <a:lnTo>
                  <a:pt x="4958477" y="2033898"/>
                </a:lnTo>
                <a:lnTo>
                  <a:pt x="4972131" y="2042785"/>
                </a:lnTo>
                <a:lnTo>
                  <a:pt x="4983881" y="2034851"/>
                </a:lnTo>
                <a:lnTo>
                  <a:pt x="4997218" y="2049452"/>
                </a:lnTo>
                <a:lnTo>
                  <a:pt x="5015319" y="2044054"/>
                </a:lnTo>
                <a:lnTo>
                  <a:pt x="5030244" y="2048499"/>
                </a:lnTo>
                <a:lnTo>
                  <a:pt x="5025798" y="2064052"/>
                </a:lnTo>
                <a:lnTo>
                  <a:pt x="5043581" y="2102463"/>
                </a:lnTo>
                <a:lnTo>
                  <a:pt x="5045169" y="2118018"/>
                </a:lnTo>
                <a:lnTo>
                  <a:pt x="5040405" y="2132937"/>
                </a:lnTo>
                <a:lnTo>
                  <a:pt x="5028974" y="2133890"/>
                </a:lnTo>
                <a:lnTo>
                  <a:pt x="5026751" y="2141191"/>
                </a:lnTo>
                <a:lnTo>
                  <a:pt x="5018177" y="2138652"/>
                </a:lnTo>
                <a:lnTo>
                  <a:pt x="5012143" y="2125955"/>
                </a:lnTo>
                <a:lnTo>
                  <a:pt x="5004204" y="2117065"/>
                </a:lnTo>
                <a:lnTo>
                  <a:pt x="4996583" y="2118018"/>
                </a:lnTo>
                <a:lnTo>
                  <a:pt x="4998488" y="2132937"/>
                </a:lnTo>
                <a:lnTo>
                  <a:pt x="5006427" y="2136113"/>
                </a:lnTo>
                <a:lnTo>
                  <a:pt x="5004204" y="2151032"/>
                </a:lnTo>
                <a:lnTo>
                  <a:pt x="5001981" y="2160238"/>
                </a:lnTo>
                <a:lnTo>
                  <a:pt x="5005792" y="2170080"/>
                </a:lnTo>
                <a:lnTo>
                  <a:pt x="4995313" y="2165635"/>
                </a:lnTo>
                <a:lnTo>
                  <a:pt x="4988009" y="2158969"/>
                </a:lnTo>
                <a:lnTo>
                  <a:pt x="4981976" y="2138652"/>
                </a:lnTo>
                <a:lnTo>
                  <a:pt x="4976260" y="2125002"/>
                </a:lnTo>
                <a:lnTo>
                  <a:pt x="4967051" y="2115479"/>
                </a:lnTo>
                <a:cubicBezTo>
                  <a:pt x="4967263" y="2108389"/>
                  <a:pt x="4967474" y="2101299"/>
                  <a:pt x="4967686" y="2094209"/>
                </a:cubicBezTo>
                <a:lnTo>
                  <a:pt x="4958477" y="2072941"/>
                </a:lnTo>
                <a:lnTo>
                  <a:pt x="4947362" y="2050720"/>
                </a:lnTo>
                <a:lnTo>
                  <a:pt x="4944822" y="2070402"/>
                </a:lnTo>
                <a:lnTo>
                  <a:pt x="4943552" y="2082147"/>
                </a:lnTo>
                <a:lnTo>
                  <a:pt x="4965145" y="2104685"/>
                </a:lnTo>
                <a:lnTo>
                  <a:pt x="4967051" y="2115479"/>
                </a:lnTo>
                <a:cubicBezTo>
                  <a:pt x="4967263" y="2121087"/>
                  <a:pt x="4967474" y="2126695"/>
                  <a:pt x="4967686" y="2132303"/>
                </a:cubicBezTo>
                <a:lnTo>
                  <a:pt x="4957206" y="2125637"/>
                </a:lnTo>
                <a:lnTo>
                  <a:pt x="4952443" y="2108495"/>
                </a:lnTo>
                <a:lnTo>
                  <a:pt x="4940058" y="2096748"/>
                </a:lnTo>
                <a:lnTo>
                  <a:pt x="4937518" y="2110399"/>
                </a:lnTo>
                <a:lnTo>
                  <a:pt x="4956889" y="2131033"/>
                </a:lnTo>
                <a:lnTo>
                  <a:pt x="4965145" y="2146905"/>
                </a:lnTo>
                <a:lnTo>
                  <a:pt x="4949267" y="2143413"/>
                </a:lnTo>
                <a:lnTo>
                  <a:pt x="4949903" y="2154842"/>
                </a:lnTo>
                <a:lnTo>
                  <a:pt x="4963240" y="2169127"/>
                </a:lnTo>
                <a:lnTo>
                  <a:pt x="4973402" y="2196745"/>
                </a:lnTo>
                <a:lnTo>
                  <a:pt x="4967051" y="2196428"/>
                </a:lnTo>
                <a:lnTo>
                  <a:pt x="4953396" y="2182460"/>
                </a:lnTo>
                <a:lnTo>
                  <a:pt x="4945457" y="2181190"/>
                </a:lnTo>
                <a:lnTo>
                  <a:pt x="4938153" y="2167222"/>
                </a:lnTo>
                <a:lnTo>
                  <a:pt x="4928626" y="2161826"/>
                </a:lnTo>
                <a:cubicBezTo>
                  <a:pt x="4928203" y="2168175"/>
                  <a:pt x="4927779" y="2174523"/>
                  <a:pt x="4927356" y="2180872"/>
                </a:cubicBezTo>
                <a:lnTo>
                  <a:pt x="4943869" y="2184364"/>
                </a:lnTo>
                <a:lnTo>
                  <a:pt x="4950855" y="2196110"/>
                </a:lnTo>
                <a:lnTo>
                  <a:pt x="4953713" y="2212935"/>
                </a:lnTo>
                <a:lnTo>
                  <a:pt x="4942599" y="2203094"/>
                </a:lnTo>
                <a:lnTo>
                  <a:pt x="4937836" y="2210394"/>
                </a:lnTo>
                <a:lnTo>
                  <a:pt x="4943234" y="2216745"/>
                </a:lnTo>
                <a:lnTo>
                  <a:pt x="4929262" y="2217696"/>
                </a:lnTo>
                <a:lnTo>
                  <a:pt x="4928944" y="2225950"/>
                </a:lnTo>
                <a:lnTo>
                  <a:pt x="4964510" y="2254202"/>
                </a:lnTo>
                <a:lnTo>
                  <a:pt x="5023893" y="2285313"/>
                </a:lnTo>
                <a:lnTo>
                  <a:pt x="5039770" y="2294200"/>
                </a:lnTo>
                <a:lnTo>
                  <a:pt x="5049297" y="2332612"/>
                </a:lnTo>
                <a:lnTo>
                  <a:pt x="5048979" y="2345945"/>
                </a:lnTo>
                <a:lnTo>
                  <a:pt x="5039770" y="2368801"/>
                </a:lnTo>
                <a:lnTo>
                  <a:pt x="5044851" y="2386896"/>
                </a:lnTo>
                <a:lnTo>
                  <a:pt x="5065492" y="2398325"/>
                </a:lnTo>
                <a:lnTo>
                  <a:pt x="5096612" y="2379912"/>
                </a:lnTo>
                <a:lnTo>
                  <a:pt x="5105822" y="2353882"/>
                </a:lnTo>
                <a:lnTo>
                  <a:pt x="5123922" y="2344994"/>
                </a:lnTo>
                <a:lnTo>
                  <a:pt x="5134719" y="2303725"/>
                </a:lnTo>
                <a:lnTo>
                  <a:pt x="5125510" y="2289122"/>
                </a:lnTo>
                <a:lnTo>
                  <a:pt x="5135037" y="2287218"/>
                </a:lnTo>
                <a:lnTo>
                  <a:pt x="5136307" y="2275472"/>
                </a:lnTo>
                <a:lnTo>
                  <a:pt x="5108362" y="2253568"/>
                </a:lnTo>
                <a:lnTo>
                  <a:pt x="5102011" y="2215792"/>
                </a:lnTo>
                <a:lnTo>
                  <a:pt x="5089626" y="2202777"/>
                </a:lnTo>
                <a:lnTo>
                  <a:pt x="5053743" y="2169127"/>
                </a:lnTo>
                <a:lnTo>
                  <a:pt x="5050885" y="2151985"/>
                </a:lnTo>
                <a:lnTo>
                  <a:pt x="5054378" y="2136430"/>
                </a:lnTo>
                <a:lnTo>
                  <a:pt x="5063269" y="2119922"/>
                </a:lnTo>
                <a:cubicBezTo>
                  <a:pt x="5062952" y="2116007"/>
                  <a:pt x="5062634" y="2112092"/>
                  <a:pt x="5062317" y="2108177"/>
                </a:cubicBezTo>
                <a:lnTo>
                  <a:pt x="5053108" y="2100558"/>
                </a:lnTo>
                <a:lnTo>
                  <a:pt x="5054378" y="2089131"/>
                </a:lnTo>
                <a:lnTo>
                  <a:pt x="5061046" y="2078655"/>
                </a:lnTo>
                <a:lnTo>
                  <a:pt x="5058506" y="2054530"/>
                </a:lnTo>
                <a:lnTo>
                  <a:pt x="5041993" y="2037070"/>
                </a:lnTo>
                <a:lnTo>
                  <a:pt x="5029291" y="2038023"/>
                </a:lnTo>
                <a:lnTo>
                  <a:pt x="5023575" y="2023105"/>
                </a:lnTo>
                <a:lnTo>
                  <a:pt x="5007697" y="2018344"/>
                </a:lnTo>
                <a:lnTo>
                  <a:pt x="4999123" y="2020248"/>
                </a:lnTo>
                <a:lnTo>
                  <a:pt x="4983246" y="2015487"/>
                </a:lnTo>
                <a:cubicBezTo>
                  <a:pt x="4983034" y="2013053"/>
                  <a:pt x="4982823" y="2010620"/>
                  <a:pt x="4982611" y="2008186"/>
                </a:cubicBezTo>
                <a:lnTo>
                  <a:pt x="4988009" y="1998028"/>
                </a:lnTo>
                <a:lnTo>
                  <a:pt x="5000076" y="1981203"/>
                </a:lnTo>
                <a:lnTo>
                  <a:pt x="4994043" y="1967553"/>
                </a:lnTo>
                <a:lnTo>
                  <a:pt x="5002617" y="1951682"/>
                </a:lnTo>
                <a:lnTo>
                  <a:pt x="4999123" y="1929461"/>
                </a:lnTo>
                <a:lnTo>
                  <a:pt x="4995630" y="1894542"/>
                </a:lnTo>
                <a:lnTo>
                  <a:pt x="5009285" y="1902161"/>
                </a:lnTo>
                <a:lnTo>
                  <a:pt x="5047709" y="1893273"/>
                </a:lnTo>
                <a:lnTo>
                  <a:pt x="5039135" y="1881527"/>
                </a:lnTo>
                <a:lnTo>
                  <a:pt x="5005157" y="1876766"/>
                </a:lnTo>
                <a:lnTo>
                  <a:pt x="5002617" y="1850418"/>
                </a:lnTo>
                <a:lnTo>
                  <a:pt x="4992137" y="1848195"/>
                </a:lnTo>
                <a:lnTo>
                  <a:pt x="4983563" y="1833911"/>
                </a:lnTo>
                <a:lnTo>
                  <a:pt x="4946092" y="1793913"/>
                </a:lnTo>
                <a:lnTo>
                  <a:pt x="4935295" y="1787882"/>
                </a:lnTo>
                <a:lnTo>
                  <a:pt x="4931167" y="1776771"/>
                </a:lnTo>
                <a:lnTo>
                  <a:pt x="4927674" y="1736774"/>
                </a:lnTo>
                <a:lnTo>
                  <a:pt x="4952125" y="1676460"/>
                </a:lnTo>
                <a:lnTo>
                  <a:pt x="4991820" y="1677730"/>
                </a:lnTo>
                <a:lnTo>
                  <a:pt x="4996901" y="1692332"/>
                </a:lnTo>
                <a:lnTo>
                  <a:pt x="5009603" y="1701855"/>
                </a:lnTo>
                <a:lnTo>
                  <a:pt x="5029926" y="1718680"/>
                </a:lnTo>
                <a:lnTo>
                  <a:pt x="5046757" y="1713283"/>
                </a:lnTo>
                <a:lnTo>
                  <a:pt x="5056283" y="1697411"/>
                </a:lnTo>
                <a:lnTo>
                  <a:pt x="5071208" y="1709791"/>
                </a:lnTo>
                <a:lnTo>
                  <a:pt x="5083910" y="1736774"/>
                </a:lnTo>
                <a:lnTo>
                  <a:pt x="5105504" y="1744075"/>
                </a:lnTo>
                <a:lnTo>
                  <a:pt x="5111855" y="1778041"/>
                </a:lnTo>
                <a:lnTo>
                  <a:pt x="5136307" y="1784072"/>
                </a:lnTo>
                <a:lnTo>
                  <a:pt x="5148056" y="1794230"/>
                </a:lnTo>
                <a:lnTo>
                  <a:pt x="5180129" y="1806611"/>
                </a:lnTo>
                <a:lnTo>
                  <a:pt x="5208709" y="1806293"/>
                </a:lnTo>
                <a:lnTo>
                  <a:pt x="5222364" y="1819944"/>
                </a:lnTo>
                <a:lnTo>
                  <a:pt x="5236019" y="1815817"/>
                </a:lnTo>
                <a:lnTo>
                  <a:pt x="5246815" y="1797723"/>
                </a:lnTo>
                <a:lnTo>
                  <a:pt x="5282381" y="1793278"/>
                </a:lnTo>
                <a:lnTo>
                  <a:pt x="5296671" y="1809785"/>
                </a:lnTo>
                <a:lnTo>
                  <a:pt x="5313184" y="1798040"/>
                </a:lnTo>
                <a:lnTo>
                  <a:pt x="5292226" y="1784707"/>
                </a:lnTo>
                <a:lnTo>
                  <a:pt x="5274760" y="1738361"/>
                </a:lnTo>
                <a:lnTo>
                  <a:pt x="5283969" y="1720267"/>
                </a:lnTo>
                <a:lnTo>
                  <a:pt x="5266821" y="1700585"/>
                </a:lnTo>
                <a:lnTo>
                  <a:pt x="5264598" y="1678682"/>
                </a:lnTo>
                <a:lnTo>
                  <a:pt x="5249038" y="1678682"/>
                </a:lnTo>
                <a:lnTo>
                  <a:pt x="5216013" y="1694871"/>
                </a:lnTo>
                <a:lnTo>
                  <a:pt x="5195689" y="1687253"/>
                </a:lnTo>
                <a:lnTo>
                  <a:pt x="5162346" y="1627892"/>
                </a:lnTo>
                <a:lnTo>
                  <a:pt x="5139482" y="1617734"/>
                </a:lnTo>
                <a:lnTo>
                  <a:pt x="5136307" y="1584085"/>
                </a:lnTo>
                <a:lnTo>
                  <a:pt x="5167745" y="1561229"/>
                </a:lnTo>
                <a:lnTo>
                  <a:pt x="5170920" y="1527581"/>
                </a:lnTo>
                <a:lnTo>
                  <a:pt x="5189021" y="1518057"/>
                </a:lnTo>
                <a:lnTo>
                  <a:pt x="5249673" y="1546944"/>
                </a:lnTo>
                <a:lnTo>
                  <a:pt x="5252214" y="1563769"/>
                </a:lnTo>
                <a:lnTo>
                  <a:pt x="5266821" y="1584402"/>
                </a:lnTo>
                <a:lnTo>
                  <a:pt x="5281746" y="1579323"/>
                </a:lnTo>
                <a:lnTo>
                  <a:pt x="5310326" y="1590434"/>
                </a:lnTo>
                <a:lnTo>
                  <a:pt x="5314772" y="1601227"/>
                </a:lnTo>
                <a:lnTo>
                  <a:pt x="5280794" y="1607893"/>
                </a:lnTo>
                <a:lnTo>
                  <a:pt x="5286510" y="1619003"/>
                </a:lnTo>
                <a:lnTo>
                  <a:pt x="5284287" y="1632971"/>
                </a:lnTo>
                <a:lnTo>
                  <a:pt x="5296036" y="1632971"/>
                </a:lnTo>
                <a:lnTo>
                  <a:pt x="5308421" y="1613924"/>
                </a:lnTo>
                <a:lnTo>
                  <a:pt x="5325251" y="1609163"/>
                </a:lnTo>
                <a:lnTo>
                  <a:pt x="5326521" y="1595830"/>
                </a:lnTo>
                <a:lnTo>
                  <a:pt x="5336048" y="1605988"/>
                </a:lnTo>
                <a:lnTo>
                  <a:pt x="5363675" y="1608845"/>
                </a:lnTo>
                <a:lnTo>
                  <a:pt x="5398606" y="1632971"/>
                </a:lnTo>
                <a:lnTo>
                  <a:pt x="5415437" y="1632971"/>
                </a:lnTo>
                <a:lnTo>
                  <a:pt x="5434807" y="1646303"/>
                </a:lnTo>
                <a:lnTo>
                  <a:pt x="5449415" y="1645351"/>
                </a:lnTo>
                <a:lnTo>
                  <a:pt x="5457036" y="1630431"/>
                </a:lnTo>
                <a:lnTo>
                  <a:pt x="5479265" y="1650112"/>
                </a:lnTo>
                <a:lnTo>
                  <a:pt x="5532296" y="1657096"/>
                </a:lnTo>
                <a:lnTo>
                  <a:pt x="5561829" y="1686618"/>
                </a:lnTo>
                <a:lnTo>
                  <a:pt x="5580247" y="1706299"/>
                </a:lnTo>
                <a:lnTo>
                  <a:pt x="5605016" y="1717410"/>
                </a:lnTo>
                <a:lnTo>
                  <a:pt x="5625975" y="1744710"/>
                </a:lnTo>
                <a:lnTo>
                  <a:pt x="5623117" y="1777089"/>
                </a:lnTo>
                <a:lnTo>
                  <a:pt x="5640265" y="1768836"/>
                </a:lnTo>
                <a:lnTo>
                  <a:pt x="5644075" y="1753915"/>
                </a:lnTo>
                <a:lnTo>
                  <a:pt x="5659000" y="1752963"/>
                </a:lnTo>
                <a:cubicBezTo>
                  <a:pt x="5658894" y="1735398"/>
                  <a:pt x="5658789" y="1717833"/>
                  <a:pt x="5658683" y="1700268"/>
                </a:cubicBezTo>
                <a:lnTo>
                  <a:pt x="5642805" y="1692967"/>
                </a:lnTo>
                <a:lnTo>
                  <a:pt x="5625657" y="1702490"/>
                </a:lnTo>
                <a:lnTo>
                  <a:pt x="5612955" y="1698364"/>
                </a:lnTo>
                <a:lnTo>
                  <a:pt x="5586598" y="1681856"/>
                </a:lnTo>
                <a:lnTo>
                  <a:pt x="5563099" y="1673603"/>
                </a:lnTo>
                <a:lnTo>
                  <a:pt x="5536107" y="1639954"/>
                </a:lnTo>
                <a:lnTo>
                  <a:pt x="5533884" y="1614877"/>
                </a:lnTo>
                <a:lnTo>
                  <a:pt x="5525310" y="1606306"/>
                </a:lnTo>
                <a:lnTo>
                  <a:pt x="5520864" y="1587577"/>
                </a:lnTo>
                <a:lnTo>
                  <a:pt x="5506892" y="1553928"/>
                </a:lnTo>
                <a:lnTo>
                  <a:pt x="5487839" y="1548849"/>
                </a:lnTo>
                <a:lnTo>
                  <a:pt x="5479265" y="1536469"/>
                </a:lnTo>
                <a:lnTo>
                  <a:pt x="5447510" y="1422825"/>
                </a:lnTo>
                <a:lnTo>
                  <a:pt x="5517689" y="1368543"/>
                </a:lnTo>
                <a:lnTo>
                  <a:pt x="5523087" y="1350766"/>
                </a:lnTo>
                <a:lnTo>
                  <a:pt x="5550397" y="1326958"/>
                </a:lnTo>
                <a:lnTo>
                  <a:pt x="5594537" y="1318070"/>
                </a:lnTo>
                <a:lnTo>
                  <a:pt x="5668209" y="1243789"/>
                </a:lnTo>
                <a:lnTo>
                  <a:pt x="5664081" y="1233314"/>
                </a:lnTo>
                <a:lnTo>
                  <a:pt x="5682817" y="1223790"/>
                </a:lnTo>
                <a:lnTo>
                  <a:pt x="5685992" y="1203474"/>
                </a:lnTo>
                <a:lnTo>
                  <a:pt x="5706633" y="1206649"/>
                </a:lnTo>
                <a:lnTo>
                  <a:pt x="5719971" y="1231726"/>
                </a:lnTo>
                <a:lnTo>
                  <a:pt x="5752361" y="1223156"/>
                </a:lnTo>
                <a:lnTo>
                  <a:pt x="5769827" y="1239662"/>
                </a:lnTo>
                <a:lnTo>
                  <a:pt x="5782211" y="1231092"/>
                </a:lnTo>
                <a:lnTo>
                  <a:pt x="5791103" y="1248233"/>
                </a:lnTo>
                <a:lnTo>
                  <a:pt x="5821906" y="1271724"/>
                </a:lnTo>
                <a:lnTo>
                  <a:pt x="5786975" y="1286961"/>
                </a:lnTo>
                <a:lnTo>
                  <a:pt x="5791738" y="1317435"/>
                </a:lnTo>
                <a:lnTo>
                  <a:pt x="5799994" y="1301563"/>
                </a:lnTo>
                <a:lnTo>
                  <a:pt x="5830162" y="1286644"/>
                </a:lnTo>
                <a:lnTo>
                  <a:pt x="5851756" y="1302198"/>
                </a:lnTo>
                <a:lnTo>
                  <a:pt x="5844452" y="1320292"/>
                </a:lnTo>
                <a:lnTo>
                  <a:pt x="5862870" y="1361242"/>
                </a:lnTo>
                <a:lnTo>
                  <a:pt x="5894943" y="1415842"/>
                </a:lnTo>
                <a:lnTo>
                  <a:pt x="5903517" y="1406319"/>
                </a:lnTo>
                <a:lnTo>
                  <a:pt x="5872397" y="1365051"/>
                </a:lnTo>
                <a:lnTo>
                  <a:pt x="5876842" y="1291723"/>
                </a:lnTo>
                <a:lnTo>
                  <a:pt x="5860965" y="1271406"/>
                </a:lnTo>
                <a:lnTo>
                  <a:pt x="5870174" y="1250455"/>
                </a:lnTo>
                <a:lnTo>
                  <a:pt x="5882558" y="1205061"/>
                </a:lnTo>
                <a:lnTo>
                  <a:pt x="5897166" y="1192364"/>
                </a:lnTo>
                <a:lnTo>
                  <a:pt x="5902882" y="1094274"/>
                </a:lnTo>
                <a:lnTo>
                  <a:pt x="5870491" y="1042849"/>
                </a:lnTo>
                <a:lnTo>
                  <a:pt x="5859059" y="1052689"/>
                </a:lnTo>
                <a:lnTo>
                  <a:pt x="5833337" y="1047610"/>
                </a:lnTo>
                <a:lnTo>
                  <a:pt x="5835878" y="979042"/>
                </a:lnTo>
                <a:lnTo>
                  <a:pt x="5853067" y="949041"/>
                </a:lnTo>
                <a:lnTo>
                  <a:pt x="6060620" y="1177406"/>
                </a:lnTo>
                <a:cubicBezTo>
                  <a:pt x="6579822" y="1806535"/>
                  <a:pt x="6891715" y="2613092"/>
                  <a:pt x="6891715" y="3492496"/>
                </a:cubicBezTo>
                <a:cubicBezTo>
                  <a:pt x="6891715" y="3869384"/>
                  <a:pt x="6834429" y="4232891"/>
                  <a:pt x="6728088" y="4574786"/>
                </a:cubicBezTo>
                <a:lnTo>
                  <a:pt x="6699847" y="4651948"/>
                </a:lnTo>
                <a:lnTo>
                  <a:pt x="6676768" y="4648009"/>
                </a:lnTo>
                <a:lnTo>
                  <a:pt x="6661525" y="4656897"/>
                </a:lnTo>
                <a:lnTo>
                  <a:pt x="6642472" y="4667056"/>
                </a:lnTo>
                <a:lnTo>
                  <a:pt x="6630405" y="4672135"/>
                </a:lnTo>
                <a:lnTo>
                  <a:pt x="6623101" y="4666421"/>
                </a:lnTo>
                <a:lnTo>
                  <a:pt x="6612622" y="4665151"/>
                </a:lnTo>
                <a:lnTo>
                  <a:pt x="6615162" y="4650548"/>
                </a:lnTo>
                <a:lnTo>
                  <a:pt x="6607541" y="4646104"/>
                </a:lnTo>
                <a:lnTo>
                  <a:pt x="6593251" y="4644517"/>
                </a:lnTo>
                <a:lnTo>
                  <a:pt x="6562448" y="4645787"/>
                </a:lnTo>
                <a:lnTo>
                  <a:pt x="6541172" y="4642295"/>
                </a:lnTo>
                <a:lnTo>
                  <a:pt x="6527200" y="4650548"/>
                </a:lnTo>
                <a:lnTo>
                  <a:pt x="6501161" y="4671818"/>
                </a:lnTo>
                <a:lnTo>
                  <a:pt x="6482743" y="4687373"/>
                </a:lnTo>
                <a:lnTo>
                  <a:pt x="6482425" y="4699753"/>
                </a:lnTo>
                <a:lnTo>
                  <a:pt x="6465277" y="4709912"/>
                </a:lnTo>
                <a:lnTo>
                  <a:pt x="6458926" y="4706737"/>
                </a:lnTo>
                <a:lnTo>
                  <a:pt x="6448447" y="4706420"/>
                </a:lnTo>
                <a:lnTo>
                  <a:pt x="6438920" y="4710229"/>
                </a:lnTo>
                <a:lnTo>
                  <a:pt x="6430346" y="4707689"/>
                </a:lnTo>
                <a:lnTo>
                  <a:pt x="6405895" y="4713403"/>
                </a:lnTo>
                <a:lnTo>
                  <a:pt x="6398591" y="4710229"/>
                </a:lnTo>
                <a:lnTo>
                  <a:pt x="6382714" y="4715308"/>
                </a:lnTo>
                <a:lnTo>
                  <a:pt x="6364296" y="4728324"/>
                </a:lnTo>
                <a:lnTo>
                  <a:pt x="6358897" y="4725149"/>
                </a:lnTo>
                <a:lnTo>
                  <a:pt x="6348418" y="4731181"/>
                </a:lnTo>
                <a:lnTo>
                  <a:pt x="6361755" y="4741022"/>
                </a:lnTo>
                <a:lnTo>
                  <a:pt x="6358580" y="4749275"/>
                </a:lnTo>
                <a:lnTo>
                  <a:pt x="6347783" y="4740704"/>
                </a:lnTo>
                <a:lnTo>
                  <a:pt x="6342702" y="4740387"/>
                </a:lnTo>
                <a:lnTo>
                  <a:pt x="6347783" y="4750863"/>
                </a:lnTo>
                <a:cubicBezTo>
                  <a:pt x="6348092" y="4754989"/>
                  <a:pt x="6348402" y="4759116"/>
                  <a:pt x="6348711" y="4763242"/>
                </a:cubicBezTo>
                <a:cubicBezTo>
                  <a:pt x="6348716" y="4763245"/>
                  <a:pt x="6348722" y="4763247"/>
                  <a:pt x="6348727" y="4763250"/>
                </a:cubicBezTo>
                <a:cubicBezTo>
                  <a:pt x="6348722" y="4763255"/>
                  <a:pt x="6348718" y="4763261"/>
                  <a:pt x="6348713" y="4763266"/>
                </a:cubicBezTo>
                <a:cubicBezTo>
                  <a:pt x="6348720" y="4763364"/>
                  <a:pt x="6348728" y="4763463"/>
                  <a:pt x="6348735" y="4763561"/>
                </a:cubicBezTo>
                <a:lnTo>
                  <a:pt x="6348545" y="4763458"/>
                </a:lnTo>
                <a:lnTo>
                  <a:pt x="6342059" y="4770869"/>
                </a:lnTo>
                <a:lnTo>
                  <a:pt x="6330309" y="4769282"/>
                </a:lnTo>
                <a:lnTo>
                  <a:pt x="6323958" y="4777535"/>
                </a:lnTo>
                <a:lnTo>
                  <a:pt x="6316337" y="4778488"/>
                </a:lnTo>
                <a:lnTo>
                  <a:pt x="6317925" y="4768964"/>
                </a:lnTo>
                <a:lnTo>
                  <a:pt x="6305858" y="4774043"/>
                </a:lnTo>
                <a:lnTo>
                  <a:pt x="6301094" y="4786424"/>
                </a:lnTo>
                <a:lnTo>
                  <a:pt x="6296013" y="4788328"/>
                </a:lnTo>
                <a:lnTo>
                  <a:pt x="6299189" y="4797852"/>
                </a:lnTo>
                <a:lnTo>
                  <a:pt x="6295696" y="4809597"/>
                </a:lnTo>
                <a:lnTo>
                  <a:pt x="6283946" y="4807057"/>
                </a:lnTo>
                <a:lnTo>
                  <a:pt x="6280771" y="4811184"/>
                </a:lnTo>
                <a:lnTo>
                  <a:pt x="6283629" y="4820707"/>
                </a:lnTo>
                <a:lnTo>
                  <a:pt x="6276008" y="4824834"/>
                </a:lnTo>
                <a:lnTo>
                  <a:pt x="6262353" y="4822294"/>
                </a:lnTo>
                <a:lnTo>
                  <a:pt x="6252826" y="4817850"/>
                </a:lnTo>
                <a:lnTo>
                  <a:pt x="6238219" y="4805788"/>
                </a:lnTo>
                <a:lnTo>
                  <a:pt x="6229645" y="4806740"/>
                </a:lnTo>
                <a:lnTo>
                  <a:pt x="6234090" y="4816263"/>
                </a:lnTo>
                <a:lnTo>
                  <a:pt x="6241077" y="4819437"/>
                </a:lnTo>
                <a:lnTo>
                  <a:pt x="6235678" y="4830230"/>
                </a:lnTo>
                <a:lnTo>
                  <a:pt x="6222023" y="4829913"/>
                </a:lnTo>
                <a:lnTo>
                  <a:pt x="6214402" y="4824199"/>
                </a:lnTo>
                <a:lnTo>
                  <a:pt x="6210274" y="4832770"/>
                </a:lnTo>
                <a:lnTo>
                  <a:pt x="6222659" y="4840389"/>
                </a:lnTo>
                <a:lnTo>
                  <a:pt x="6215990" y="4849594"/>
                </a:lnTo>
                <a:lnTo>
                  <a:pt x="6210591" y="4852769"/>
                </a:lnTo>
                <a:lnTo>
                  <a:pt x="6213767" y="4861340"/>
                </a:lnTo>
                <a:lnTo>
                  <a:pt x="6204558" y="4877847"/>
                </a:lnTo>
                <a:lnTo>
                  <a:pt x="6200747" y="4872133"/>
                </a:lnTo>
                <a:lnTo>
                  <a:pt x="6195666" y="4852134"/>
                </a:lnTo>
                <a:lnTo>
                  <a:pt x="6187410" y="4861657"/>
                </a:lnTo>
                <a:lnTo>
                  <a:pt x="6179154" y="4880386"/>
                </a:lnTo>
                <a:lnTo>
                  <a:pt x="6191538" y="4903877"/>
                </a:lnTo>
                <a:lnTo>
                  <a:pt x="6190268" y="4915305"/>
                </a:lnTo>
                <a:lnTo>
                  <a:pt x="6178201" y="4924510"/>
                </a:lnTo>
                <a:lnTo>
                  <a:pt x="6178519" y="4914035"/>
                </a:lnTo>
                <a:lnTo>
                  <a:pt x="6176296" y="4909591"/>
                </a:lnTo>
                <a:lnTo>
                  <a:pt x="6160418" y="4917844"/>
                </a:lnTo>
                <a:lnTo>
                  <a:pt x="6158830" y="4927050"/>
                </a:lnTo>
                <a:cubicBezTo>
                  <a:pt x="6158724" y="4929378"/>
                  <a:pt x="6158619" y="4931706"/>
                  <a:pt x="6158513" y="4934034"/>
                </a:cubicBezTo>
                <a:lnTo>
                  <a:pt x="6158513" y="4936891"/>
                </a:lnTo>
                <a:lnTo>
                  <a:pt x="6158513" y="4938795"/>
                </a:lnTo>
                <a:lnTo>
                  <a:pt x="6161688" y="4947366"/>
                </a:lnTo>
                <a:lnTo>
                  <a:pt x="6154067" y="4956572"/>
                </a:lnTo>
                <a:lnTo>
                  <a:pt x="6141365" y="4963556"/>
                </a:lnTo>
                <a:lnTo>
                  <a:pt x="6135649" y="4978475"/>
                </a:lnTo>
                <a:lnTo>
                  <a:pt x="6122312" y="4993712"/>
                </a:lnTo>
                <a:lnTo>
                  <a:pt x="6129933" y="5024187"/>
                </a:lnTo>
                <a:lnTo>
                  <a:pt x="6136919" y="5038472"/>
                </a:lnTo>
                <a:lnTo>
                  <a:pt x="6148668" y="5036250"/>
                </a:lnTo>
                <a:lnTo>
                  <a:pt x="6154384" y="5027044"/>
                </a:lnTo>
                <a:lnTo>
                  <a:pt x="6170897" y="5030853"/>
                </a:lnTo>
                <a:lnTo>
                  <a:pt x="6175661" y="5059423"/>
                </a:lnTo>
                <a:lnTo>
                  <a:pt x="6177248" y="5069898"/>
                </a:lnTo>
                <a:lnTo>
                  <a:pt x="6190268" y="5079739"/>
                </a:lnTo>
                <a:lnTo>
                  <a:pt x="6194396" y="5079739"/>
                </a:lnTo>
                <a:lnTo>
                  <a:pt x="6197254" y="5089262"/>
                </a:lnTo>
                <a:lnTo>
                  <a:pt x="6190586" y="5103864"/>
                </a:lnTo>
                <a:lnTo>
                  <a:pt x="6188680" y="5128307"/>
                </a:lnTo>
                <a:lnTo>
                  <a:pt x="6195031" y="5132434"/>
                </a:lnTo>
                <a:lnTo>
                  <a:pt x="6206146" y="5113705"/>
                </a:lnTo>
                <a:lnTo>
                  <a:pt x="6212814" y="5101325"/>
                </a:lnTo>
                <a:lnTo>
                  <a:pt x="6214085" y="5089897"/>
                </a:lnTo>
                <a:lnTo>
                  <a:pt x="6218213" y="5103547"/>
                </a:lnTo>
                <a:lnTo>
                  <a:pt x="6212179" y="5126403"/>
                </a:lnTo>
                <a:lnTo>
                  <a:pt x="6204240" y="5141957"/>
                </a:lnTo>
                <a:lnTo>
                  <a:pt x="6206146" y="5154972"/>
                </a:lnTo>
                <a:lnTo>
                  <a:pt x="6212814" y="5145767"/>
                </a:lnTo>
                <a:cubicBezTo>
                  <a:pt x="6213026" y="5149999"/>
                  <a:pt x="6213237" y="5154232"/>
                  <a:pt x="6213449" y="5158464"/>
                </a:cubicBezTo>
                <a:lnTo>
                  <a:pt x="6203605" y="5169575"/>
                </a:lnTo>
                <a:lnTo>
                  <a:pt x="6197889" y="5184177"/>
                </a:lnTo>
                <a:lnTo>
                  <a:pt x="6202970" y="5201319"/>
                </a:lnTo>
                <a:lnTo>
                  <a:pt x="6235678" y="5233698"/>
                </a:lnTo>
                <a:lnTo>
                  <a:pt x="6249333" y="5251157"/>
                </a:lnTo>
                <a:lnTo>
                  <a:pt x="6260130" y="5274330"/>
                </a:lnTo>
                <a:lnTo>
                  <a:pt x="6275690" y="5324168"/>
                </a:lnTo>
                <a:lnTo>
                  <a:pt x="6291250" y="5336232"/>
                </a:lnTo>
                <a:lnTo>
                  <a:pt x="6303952" y="5347977"/>
                </a:lnTo>
                <a:lnTo>
                  <a:pt x="6297190" y="5360853"/>
                </a:lnTo>
                <a:lnTo>
                  <a:pt x="6297448" y="5360940"/>
                </a:lnTo>
                <a:lnTo>
                  <a:pt x="6303928" y="5348597"/>
                </a:lnTo>
                <a:lnTo>
                  <a:pt x="6326471" y="5368282"/>
                </a:lnTo>
                <a:lnTo>
                  <a:pt x="6343298" y="5377172"/>
                </a:lnTo>
                <a:lnTo>
                  <a:pt x="6352738" y="5391437"/>
                </a:lnTo>
                <a:lnTo>
                  <a:pt x="6270138" y="5527402"/>
                </a:lnTo>
                <a:lnTo>
                  <a:pt x="6157685" y="5677783"/>
                </a:lnTo>
                <a:lnTo>
                  <a:pt x="6151028" y="5680333"/>
                </a:lnTo>
                <a:lnTo>
                  <a:pt x="6151528" y="5680898"/>
                </a:lnTo>
                <a:lnTo>
                  <a:pt x="6124790" y="5702235"/>
                </a:lnTo>
                <a:lnTo>
                  <a:pt x="6108874" y="5721342"/>
                </a:lnTo>
                <a:lnTo>
                  <a:pt x="6108664" y="5720387"/>
                </a:lnTo>
                <a:lnTo>
                  <a:pt x="6071278" y="5721342"/>
                </a:lnTo>
                <a:lnTo>
                  <a:pt x="6010443" y="5705105"/>
                </a:lnTo>
                <a:lnTo>
                  <a:pt x="5965134" y="5657668"/>
                </a:lnTo>
                <a:lnTo>
                  <a:pt x="5954821" y="5617474"/>
                </a:lnTo>
                <a:lnTo>
                  <a:pt x="5954631" y="5617583"/>
                </a:lnTo>
                <a:lnTo>
                  <a:pt x="5954678" y="5617604"/>
                </a:lnTo>
                <a:lnTo>
                  <a:pt x="5954550" y="5617629"/>
                </a:lnTo>
                <a:lnTo>
                  <a:pt x="5954176" y="5617843"/>
                </a:lnTo>
                <a:lnTo>
                  <a:pt x="5953959" y="5617746"/>
                </a:lnTo>
                <a:lnTo>
                  <a:pt x="5903234" y="5627755"/>
                </a:lnTo>
                <a:cubicBezTo>
                  <a:pt x="5903446" y="5629764"/>
                  <a:pt x="5903657" y="5631774"/>
                  <a:pt x="5903869" y="5633783"/>
                </a:cubicBezTo>
                <a:lnTo>
                  <a:pt x="5906092" y="5648375"/>
                </a:lnTo>
                <a:lnTo>
                  <a:pt x="5907044" y="5656623"/>
                </a:lnTo>
                <a:lnTo>
                  <a:pt x="5908632" y="5664871"/>
                </a:lnTo>
                <a:lnTo>
                  <a:pt x="5910220" y="5671850"/>
                </a:lnTo>
                <a:lnTo>
                  <a:pt x="5911808" y="5677243"/>
                </a:lnTo>
                <a:lnTo>
                  <a:pt x="5914031" y="5683270"/>
                </a:lnTo>
                <a:lnTo>
                  <a:pt x="5916253" y="5691835"/>
                </a:lnTo>
                <a:lnTo>
                  <a:pt x="5919111" y="5701987"/>
                </a:lnTo>
                <a:lnTo>
                  <a:pt x="5921017" y="5712772"/>
                </a:lnTo>
                <a:lnTo>
                  <a:pt x="5923240" y="5723558"/>
                </a:lnTo>
                <a:lnTo>
                  <a:pt x="5925145" y="5733075"/>
                </a:lnTo>
                <a:cubicBezTo>
                  <a:pt x="5925357" y="5735507"/>
                  <a:pt x="5925568" y="5737939"/>
                  <a:pt x="5925780" y="5740371"/>
                </a:cubicBezTo>
                <a:lnTo>
                  <a:pt x="5925780" y="5743226"/>
                </a:lnTo>
                <a:cubicBezTo>
                  <a:pt x="5925674" y="5743861"/>
                  <a:pt x="5925569" y="5744495"/>
                  <a:pt x="5925463" y="5745130"/>
                </a:cubicBezTo>
                <a:cubicBezTo>
                  <a:pt x="5925251" y="5746716"/>
                  <a:pt x="5925040" y="5748302"/>
                  <a:pt x="5924828" y="5749888"/>
                </a:cubicBezTo>
                <a:lnTo>
                  <a:pt x="5923875" y="5758453"/>
                </a:lnTo>
                <a:cubicBezTo>
                  <a:pt x="5923663" y="5762260"/>
                  <a:pt x="5923452" y="5766067"/>
                  <a:pt x="5923240" y="5769874"/>
                </a:cubicBezTo>
                <a:cubicBezTo>
                  <a:pt x="5923028" y="5774104"/>
                  <a:pt x="5922817" y="5778333"/>
                  <a:pt x="5922605" y="5782563"/>
                </a:cubicBezTo>
                <a:lnTo>
                  <a:pt x="5922605" y="5795252"/>
                </a:lnTo>
                <a:lnTo>
                  <a:pt x="5922287" y="5806989"/>
                </a:lnTo>
                <a:lnTo>
                  <a:pt x="5922605" y="5816189"/>
                </a:lnTo>
                <a:cubicBezTo>
                  <a:pt x="5922711" y="5817246"/>
                  <a:pt x="5922816" y="5818304"/>
                  <a:pt x="5922922" y="5819361"/>
                </a:cubicBezTo>
                <a:lnTo>
                  <a:pt x="5923240" y="5821899"/>
                </a:lnTo>
                <a:lnTo>
                  <a:pt x="5924192" y="5826975"/>
                </a:lnTo>
                <a:lnTo>
                  <a:pt x="5925463" y="5836175"/>
                </a:lnTo>
                <a:lnTo>
                  <a:pt x="5928321" y="5859015"/>
                </a:lnTo>
                <a:lnTo>
                  <a:pt x="5931496" y="5889786"/>
                </a:lnTo>
                <a:lnTo>
                  <a:pt x="5891802" y="5911675"/>
                </a:lnTo>
                <a:lnTo>
                  <a:pt x="5867985" y="5892007"/>
                </a:lnTo>
                <a:lnTo>
                  <a:pt x="5834006" y="5896131"/>
                </a:lnTo>
                <a:lnTo>
                  <a:pt x="5807014" y="5906282"/>
                </a:lnTo>
                <a:lnTo>
                  <a:pt x="5779387" y="5900572"/>
                </a:lnTo>
                <a:lnTo>
                  <a:pt x="5720956" y="5935467"/>
                </a:lnTo>
                <a:lnTo>
                  <a:pt x="5698092" y="5915164"/>
                </a:lnTo>
                <a:lnTo>
                  <a:pt x="5652047" y="5929440"/>
                </a:lnTo>
                <a:lnTo>
                  <a:pt x="5585360" y="5938322"/>
                </a:lnTo>
                <a:lnTo>
                  <a:pt x="5474215" y="5985272"/>
                </a:lnTo>
                <a:lnTo>
                  <a:pt x="5431027" y="5995741"/>
                </a:lnTo>
                <a:lnTo>
                  <a:pt x="5379583" y="5956721"/>
                </a:lnTo>
                <a:lnTo>
                  <a:pt x="5337983" y="5954818"/>
                </a:lnTo>
                <a:lnTo>
                  <a:pt x="5261452" y="5985907"/>
                </a:lnTo>
                <a:lnTo>
                  <a:pt x="5234142" y="5983369"/>
                </a:lnTo>
                <a:lnTo>
                  <a:pt x="5210961" y="5957356"/>
                </a:lnTo>
                <a:lnTo>
                  <a:pt x="5197623" y="5967824"/>
                </a:lnTo>
                <a:lnTo>
                  <a:pt x="5173489" y="5994154"/>
                </a:lnTo>
                <a:cubicBezTo>
                  <a:pt x="5173912" y="6006420"/>
                  <a:pt x="5174336" y="6018687"/>
                  <a:pt x="5174759" y="6030953"/>
                </a:cubicBezTo>
                <a:lnTo>
                  <a:pt x="5150625" y="6049987"/>
                </a:lnTo>
                <a:lnTo>
                  <a:pt x="5148720" y="6075682"/>
                </a:lnTo>
                <a:lnTo>
                  <a:pt x="5130619" y="6078855"/>
                </a:lnTo>
                <a:lnTo>
                  <a:pt x="5123633" y="6088054"/>
                </a:lnTo>
                <a:lnTo>
                  <a:pt x="5108708" y="6085834"/>
                </a:lnTo>
                <a:lnTo>
                  <a:pt x="5112518" y="6077903"/>
                </a:lnTo>
                <a:lnTo>
                  <a:pt x="5105214" y="6066483"/>
                </a:lnTo>
                <a:lnTo>
                  <a:pt x="5097911" y="6052842"/>
                </a:lnTo>
                <a:lnTo>
                  <a:pt x="5104897" y="6028415"/>
                </a:lnTo>
                <a:lnTo>
                  <a:pt x="5133159" y="6005257"/>
                </a:lnTo>
                <a:cubicBezTo>
                  <a:pt x="5133477" y="5998913"/>
                  <a:pt x="5133794" y="5992568"/>
                  <a:pt x="5134112" y="5986224"/>
                </a:cubicBezTo>
                <a:lnTo>
                  <a:pt x="5116329" y="5973852"/>
                </a:lnTo>
                <a:lnTo>
                  <a:pt x="5093782" y="5989713"/>
                </a:lnTo>
                <a:lnTo>
                  <a:pt x="5084573" y="6005575"/>
                </a:lnTo>
                <a:lnTo>
                  <a:pt x="5073141" y="6016043"/>
                </a:lnTo>
                <a:lnTo>
                  <a:pt x="5035987" y="6013505"/>
                </a:lnTo>
                <a:lnTo>
                  <a:pt x="5021062" y="5997644"/>
                </a:lnTo>
                <a:lnTo>
                  <a:pt x="4988036" y="5989713"/>
                </a:lnTo>
                <a:lnTo>
                  <a:pt x="4966125" y="6007795"/>
                </a:lnTo>
                <a:lnTo>
                  <a:pt x="4944848" y="6018264"/>
                </a:lnTo>
                <a:lnTo>
                  <a:pt x="4934687" y="6043642"/>
                </a:lnTo>
                <a:lnTo>
                  <a:pt x="4913410" y="6049035"/>
                </a:lnTo>
                <a:lnTo>
                  <a:pt x="4903249" y="6067117"/>
                </a:lnTo>
                <a:lnTo>
                  <a:pt x="4857520" y="6070607"/>
                </a:lnTo>
                <a:lnTo>
                  <a:pt x="4836562" y="6068703"/>
                </a:lnTo>
                <a:lnTo>
                  <a:pt x="4823859" y="6077268"/>
                </a:lnTo>
                <a:lnTo>
                  <a:pt x="4801630" y="6085199"/>
                </a:lnTo>
                <a:lnTo>
                  <a:pt x="4774003" y="6068386"/>
                </a:lnTo>
                <a:lnTo>
                  <a:pt x="4750821" y="6037932"/>
                </a:lnTo>
                <a:lnTo>
                  <a:pt x="4727957" y="6027781"/>
                </a:lnTo>
                <a:lnTo>
                  <a:pt x="4707951" y="6010968"/>
                </a:lnTo>
                <a:lnTo>
                  <a:pt x="4689851" y="6006844"/>
                </a:lnTo>
                <a:lnTo>
                  <a:pt x="4665399" y="5992568"/>
                </a:lnTo>
                <a:lnTo>
                  <a:pt x="4627292" y="5989713"/>
                </a:lnTo>
                <a:lnTo>
                  <a:pt x="4610462" y="6002402"/>
                </a:lnTo>
                <a:lnTo>
                  <a:pt x="4606333" y="6020484"/>
                </a:lnTo>
                <a:cubicBezTo>
                  <a:pt x="4606121" y="6025031"/>
                  <a:pt x="4605910" y="6029578"/>
                  <a:pt x="4605698" y="6034125"/>
                </a:cubicBezTo>
                <a:lnTo>
                  <a:pt x="4582517" y="6058552"/>
                </a:lnTo>
                <a:lnTo>
                  <a:pt x="4568862" y="6058552"/>
                </a:lnTo>
                <a:cubicBezTo>
                  <a:pt x="4569074" y="6056120"/>
                  <a:pt x="4569285" y="6053688"/>
                  <a:pt x="4569497" y="6051256"/>
                </a:cubicBezTo>
                <a:lnTo>
                  <a:pt x="4563463" y="6051256"/>
                </a:lnTo>
                <a:lnTo>
                  <a:pt x="4557112" y="6066165"/>
                </a:lnTo>
                <a:lnTo>
                  <a:pt x="4544410" y="6071241"/>
                </a:lnTo>
                <a:lnTo>
                  <a:pt x="4526309" y="6076951"/>
                </a:lnTo>
                <a:lnTo>
                  <a:pt x="4501222" y="6073144"/>
                </a:lnTo>
                <a:lnTo>
                  <a:pt x="4480581" y="6058235"/>
                </a:lnTo>
                <a:lnTo>
                  <a:pt x="4455176" y="6030319"/>
                </a:lnTo>
                <a:lnTo>
                  <a:pt x="4452636" y="6011285"/>
                </a:lnTo>
                <a:lnTo>
                  <a:pt x="4435805" y="6006209"/>
                </a:lnTo>
                <a:lnTo>
                  <a:pt x="4440251" y="6023974"/>
                </a:lnTo>
                <a:lnTo>
                  <a:pt x="4422151" y="6025243"/>
                </a:lnTo>
                <a:lnTo>
                  <a:pt x="4409448" y="6012554"/>
                </a:lnTo>
                <a:lnTo>
                  <a:pt x="4402144" y="5999230"/>
                </a:lnTo>
                <a:lnTo>
                  <a:pt x="4394841" y="6000182"/>
                </a:lnTo>
                <a:lnTo>
                  <a:pt x="4383091" y="5992886"/>
                </a:lnTo>
                <a:lnTo>
                  <a:pt x="4374517" y="6004623"/>
                </a:lnTo>
                <a:lnTo>
                  <a:pt x="4377693" y="6021436"/>
                </a:lnTo>
                <a:lnTo>
                  <a:pt x="4365308" y="6035394"/>
                </a:lnTo>
                <a:lnTo>
                  <a:pt x="4358957" y="6041739"/>
                </a:lnTo>
                <a:lnTo>
                  <a:pt x="4352606" y="6040470"/>
                </a:lnTo>
                <a:lnTo>
                  <a:pt x="4361180" y="6029050"/>
                </a:lnTo>
                <a:lnTo>
                  <a:pt x="4355781" y="6026829"/>
                </a:lnTo>
                <a:lnTo>
                  <a:pt x="4347207" y="6033174"/>
                </a:lnTo>
                <a:lnTo>
                  <a:pt x="4347207" y="6019850"/>
                </a:lnTo>
                <a:lnTo>
                  <a:pt x="4356416" y="6010016"/>
                </a:lnTo>
                <a:lnTo>
                  <a:pt x="4353241" y="6008113"/>
                </a:lnTo>
                <a:lnTo>
                  <a:pt x="4334187" y="6009064"/>
                </a:lnTo>
                <a:lnTo>
                  <a:pt x="4319580" y="6020802"/>
                </a:lnTo>
                <a:lnTo>
                  <a:pt x="4303702" y="6016995"/>
                </a:lnTo>
                <a:lnTo>
                  <a:pt x="4298304" y="6022071"/>
                </a:lnTo>
                <a:lnTo>
                  <a:pt x="4293223" y="6018898"/>
                </a:lnTo>
                <a:lnTo>
                  <a:pt x="4293223" y="6010650"/>
                </a:lnTo>
                <a:lnTo>
                  <a:pt x="4303384" y="6002085"/>
                </a:lnTo>
                <a:lnTo>
                  <a:pt x="4318310" y="6001134"/>
                </a:lnTo>
                <a:lnTo>
                  <a:pt x="4331965" y="6001768"/>
                </a:lnTo>
                <a:lnTo>
                  <a:pt x="4349113" y="6003671"/>
                </a:lnTo>
                <a:lnTo>
                  <a:pt x="4354511" y="5993203"/>
                </a:lnTo>
                <a:lnTo>
                  <a:pt x="4349113" y="5983686"/>
                </a:lnTo>
                <a:lnTo>
                  <a:pt x="4356099" y="5978293"/>
                </a:lnTo>
                <a:lnTo>
                  <a:pt x="4363720" y="5982734"/>
                </a:lnTo>
                <a:lnTo>
                  <a:pt x="4371977" y="5974169"/>
                </a:lnTo>
                <a:lnTo>
                  <a:pt x="4387854" y="5968776"/>
                </a:lnTo>
                <a:lnTo>
                  <a:pt x="4386902" y="5965604"/>
                </a:lnTo>
                <a:lnTo>
                  <a:pt x="4356099" y="5966556"/>
                </a:lnTo>
                <a:lnTo>
                  <a:pt x="4343397" y="5965921"/>
                </a:lnTo>
                <a:lnTo>
                  <a:pt x="4334823" y="5975438"/>
                </a:lnTo>
                <a:lnTo>
                  <a:pt x="4331012" y="5976707"/>
                </a:lnTo>
                <a:lnTo>
                  <a:pt x="4322438" y="5976707"/>
                </a:lnTo>
                <a:lnTo>
                  <a:pt x="4312911" y="5972266"/>
                </a:lnTo>
                <a:lnTo>
                  <a:pt x="4303384" y="5973852"/>
                </a:lnTo>
                <a:lnTo>
                  <a:pt x="4292905" y="5986541"/>
                </a:lnTo>
                <a:lnTo>
                  <a:pt x="4285284" y="5983369"/>
                </a:lnTo>
                <a:lnTo>
                  <a:pt x="4281156" y="5969411"/>
                </a:lnTo>
                <a:lnTo>
                  <a:pt x="4285919" y="5958942"/>
                </a:lnTo>
                <a:lnTo>
                  <a:pt x="4303067" y="5956721"/>
                </a:lnTo>
                <a:lnTo>
                  <a:pt x="4308465" y="5955770"/>
                </a:lnTo>
                <a:lnTo>
                  <a:pt x="4308465" y="5947205"/>
                </a:lnTo>
                <a:cubicBezTo>
                  <a:pt x="4308783" y="5944033"/>
                  <a:pt x="4309100" y="5940860"/>
                  <a:pt x="4309418" y="5937688"/>
                </a:cubicBezTo>
                <a:lnTo>
                  <a:pt x="4298939" y="5937688"/>
                </a:lnTo>
                <a:lnTo>
                  <a:pt x="4293540" y="5939274"/>
                </a:lnTo>
                <a:lnTo>
                  <a:pt x="4281791" y="5928488"/>
                </a:lnTo>
                <a:cubicBezTo>
                  <a:pt x="4281473" y="5925316"/>
                  <a:pt x="4281156" y="5922143"/>
                  <a:pt x="4280838" y="5918971"/>
                </a:cubicBezTo>
                <a:lnTo>
                  <a:pt x="4277345" y="5909772"/>
                </a:lnTo>
                <a:lnTo>
                  <a:pt x="4262420" y="5897082"/>
                </a:lnTo>
                <a:lnTo>
                  <a:pt x="4267818" y="5891690"/>
                </a:lnTo>
                <a:lnTo>
                  <a:pt x="4276075" y="5896131"/>
                </a:lnTo>
                <a:lnTo>
                  <a:pt x="4281473" y="5884393"/>
                </a:lnTo>
                <a:lnTo>
                  <a:pt x="4277027" y="5870435"/>
                </a:lnTo>
                <a:lnTo>
                  <a:pt x="4270359" y="5863456"/>
                </a:lnTo>
                <a:lnTo>
                  <a:pt x="4253528" y="5853939"/>
                </a:lnTo>
                <a:lnTo>
                  <a:pt x="4236380" y="5828878"/>
                </a:lnTo>
                <a:lnTo>
                  <a:pt x="4223678" y="5829195"/>
                </a:lnTo>
                <a:lnTo>
                  <a:pt x="4219550" y="5843788"/>
                </a:lnTo>
                <a:lnTo>
                  <a:pt x="4212246" y="5840933"/>
                </a:lnTo>
                <a:lnTo>
                  <a:pt x="4197321" y="5826975"/>
                </a:lnTo>
                <a:lnTo>
                  <a:pt x="4182395" y="5823168"/>
                </a:lnTo>
                <a:lnTo>
                  <a:pt x="4187476" y="5806355"/>
                </a:lnTo>
                <a:lnTo>
                  <a:pt x="4195733" y="5808258"/>
                </a:lnTo>
                <a:lnTo>
                  <a:pt x="4194145" y="5814603"/>
                </a:lnTo>
                <a:lnTo>
                  <a:pt x="4199226" y="5816506"/>
                </a:lnTo>
                <a:lnTo>
                  <a:pt x="4208435" y="5805721"/>
                </a:lnTo>
                <a:lnTo>
                  <a:pt x="4203354" y="5798742"/>
                </a:lnTo>
                <a:lnTo>
                  <a:pt x="4194780" y="5794618"/>
                </a:lnTo>
                <a:lnTo>
                  <a:pt x="4190652" y="5777487"/>
                </a:lnTo>
                <a:lnTo>
                  <a:pt x="4197956" y="5775584"/>
                </a:lnTo>
                <a:lnTo>
                  <a:pt x="4209388" y="5778756"/>
                </a:lnTo>
                <a:lnTo>
                  <a:pt x="4212881" y="5790176"/>
                </a:lnTo>
                <a:lnTo>
                  <a:pt x="4211611" y="5800645"/>
                </a:lnTo>
                <a:lnTo>
                  <a:pt x="4216056" y="5809210"/>
                </a:lnTo>
                <a:lnTo>
                  <a:pt x="4226536" y="5812382"/>
                </a:lnTo>
                <a:lnTo>
                  <a:pt x="4223360" y="5800645"/>
                </a:lnTo>
                <a:lnTo>
                  <a:pt x="4225583" y="5795252"/>
                </a:lnTo>
                <a:lnTo>
                  <a:pt x="4229711" y="5798424"/>
                </a:lnTo>
                <a:lnTo>
                  <a:pt x="4230982" y="5812382"/>
                </a:lnTo>
                <a:lnTo>
                  <a:pt x="4242414" y="5805403"/>
                </a:lnTo>
                <a:lnTo>
                  <a:pt x="4256386" y="5807624"/>
                </a:lnTo>
                <a:lnTo>
                  <a:pt x="4273217" y="5807624"/>
                </a:lnTo>
                <a:lnTo>
                  <a:pt x="4266865" y="5799059"/>
                </a:lnTo>
                <a:lnTo>
                  <a:pt x="4252258" y="5798107"/>
                </a:lnTo>
                <a:lnTo>
                  <a:pt x="4244637" y="5797473"/>
                </a:lnTo>
                <a:lnTo>
                  <a:pt x="4238285" y="5789859"/>
                </a:lnTo>
                <a:lnTo>
                  <a:pt x="4227488" y="5772412"/>
                </a:lnTo>
                <a:lnTo>
                  <a:pt x="4233840" y="5763846"/>
                </a:lnTo>
                <a:lnTo>
                  <a:pt x="4241143" y="5767653"/>
                </a:lnTo>
                <a:lnTo>
                  <a:pt x="4251623" y="5754964"/>
                </a:lnTo>
                <a:lnTo>
                  <a:pt x="4255751" y="5744495"/>
                </a:lnTo>
                <a:lnTo>
                  <a:pt x="4252575" y="5740371"/>
                </a:lnTo>
                <a:lnTo>
                  <a:pt x="4238603" y="5746716"/>
                </a:lnTo>
                <a:lnTo>
                  <a:pt x="4234475" y="5742592"/>
                </a:lnTo>
                <a:lnTo>
                  <a:pt x="4233204" y="5727682"/>
                </a:lnTo>
                <a:lnTo>
                  <a:pt x="4239873" y="5720386"/>
                </a:lnTo>
                <a:lnTo>
                  <a:pt x="4233204" y="5713407"/>
                </a:lnTo>
                <a:lnTo>
                  <a:pt x="4222725" y="5707062"/>
                </a:lnTo>
                <a:lnTo>
                  <a:pt x="4219232" y="5699449"/>
                </a:lnTo>
                <a:lnTo>
                  <a:pt x="4212881" y="5699449"/>
                </a:lnTo>
                <a:lnTo>
                  <a:pt x="4212881" y="5690249"/>
                </a:lnTo>
                <a:lnTo>
                  <a:pt x="4220185" y="5690884"/>
                </a:lnTo>
                <a:lnTo>
                  <a:pt x="4235110" y="5686760"/>
                </a:lnTo>
                <a:lnTo>
                  <a:pt x="4235110" y="5682636"/>
                </a:lnTo>
                <a:lnTo>
                  <a:pt x="4246859" y="5681367"/>
                </a:lnTo>
                <a:lnTo>
                  <a:pt x="4251623" y="5673119"/>
                </a:lnTo>
                <a:lnTo>
                  <a:pt x="4248447" y="5663285"/>
                </a:lnTo>
                <a:lnTo>
                  <a:pt x="4221455" y="5672167"/>
                </a:lnTo>
                <a:lnTo>
                  <a:pt x="4208435" y="5672167"/>
                </a:lnTo>
                <a:lnTo>
                  <a:pt x="4193827" y="5671216"/>
                </a:lnTo>
                <a:lnTo>
                  <a:pt x="4182078" y="5684856"/>
                </a:lnTo>
                <a:lnTo>
                  <a:pt x="4167153" y="5685491"/>
                </a:lnTo>
                <a:cubicBezTo>
                  <a:pt x="4167470" y="5681155"/>
                  <a:pt x="4167788" y="5676820"/>
                  <a:pt x="4168105" y="5672484"/>
                </a:cubicBezTo>
                <a:lnTo>
                  <a:pt x="4172551" y="5665188"/>
                </a:lnTo>
                <a:cubicBezTo>
                  <a:pt x="4172869" y="5660641"/>
                  <a:pt x="4173186" y="5656094"/>
                  <a:pt x="4173504" y="5651547"/>
                </a:cubicBezTo>
                <a:lnTo>
                  <a:pt x="4169058" y="5637906"/>
                </a:lnTo>
                <a:lnTo>
                  <a:pt x="4176362" y="5618873"/>
                </a:lnTo>
                <a:lnTo>
                  <a:pt x="4195098" y="5603011"/>
                </a:lnTo>
                <a:lnTo>
                  <a:pt x="4196050" y="5595715"/>
                </a:lnTo>
                <a:lnTo>
                  <a:pt x="4205260" y="5583978"/>
                </a:lnTo>
                <a:lnTo>
                  <a:pt x="4219232" y="5580805"/>
                </a:lnTo>
                <a:lnTo>
                  <a:pt x="4230982" y="5565896"/>
                </a:lnTo>
                <a:lnTo>
                  <a:pt x="4244637" y="5563358"/>
                </a:lnTo>
                <a:lnTo>
                  <a:pt x="4257021" y="5561454"/>
                </a:lnTo>
                <a:lnTo>
                  <a:pt x="4264643" y="5553841"/>
                </a:lnTo>
                <a:lnTo>
                  <a:pt x="4280520" y="5557013"/>
                </a:lnTo>
                <a:lnTo>
                  <a:pt x="4286872" y="5570337"/>
                </a:lnTo>
                <a:lnTo>
                  <a:pt x="4295128" y="5575730"/>
                </a:lnTo>
                <a:lnTo>
                  <a:pt x="4318627" y="5575412"/>
                </a:lnTo>
                <a:lnTo>
                  <a:pt x="4327201" y="5566847"/>
                </a:lnTo>
                <a:lnTo>
                  <a:pt x="4310053" y="5556696"/>
                </a:lnTo>
                <a:lnTo>
                  <a:pt x="4311323" y="5550351"/>
                </a:lnTo>
                <a:lnTo>
                  <a:pt x="4326884" y="5547813"/>
                </a:lnTo>
                <a:lnTo>
                  <a:pt x="4345937" y="5550034"/>
                </a:lnTo>
                <a:cubicBezTo>
                  <a:pt x="4345725" y="5552889"/>
                  <a:pt x="4345514" y="5555744"/>
                  <a:pt x="4345302" y="5558599"/>
                </a:cubicBezTo>
                <a:lnTo>
                  <a:pt x="4334505" y="5560503"/>
                </a:lnTo>
                <a:lnTo>
                  <a:pt x="4358957" y="5572875"/>
                </a:lnTo>
                <a:lnTo>
                  <a:pt x="4384361" y="5570971"/>
                </a:lnTo>
                <a:lnTo>
                  <a:pt x="4414847" y="5562089"/>
                </a:lnTo>
                <a:lnTo>
                  <a:pt x="4437076" y="5559551"/>
                </a:lnTo>
                <a:lnTo>
                  <a:pt x="4446602" y="5562723"/>
                </a:lnTo>
                <a:lnTo>
                  <a:pt x="4458352" y="5562723"/>
                </a:lnTo>
                <a:lnTo>
                  <a:pt x="4458034" y="5550034"/>
                </a:lnTo>
                <a:lnTo>
                  <a:pt x="4452636" y="5546862"/>
                </a:lnTo>
                <a:lnTo>
                  <a:pt x="4438346" y="5551303"/>
                </a:lnTo>
                <a:lnTo>
                  <a:pt x="4430725" y="5547179"/>
                </a:lnTo>
                <a:lnTo>
                  <a:pt x="4421198" y="5540834"/>
                </a:lnTo>
                <a:lnTo>
                  <a:pt x="4438981" y="5533221"/>
                </a:lnTo>
                <a:lnTo>
                  <a:pt x="4442157" y="5528145"/>
                </a:lnTo>
                <a:lnTo>
                  <a:pt x="4469784" y="5528780"/>
                </a:lnTo>
                <a:lnTo>
                  <a:pt x="4481534" y="5527828"/>
                </a:lnTo>
                <a:lnTo>
                  <a:pt x="4484074" y="5521483"/>
                </a:lnTo>
                <a:lnTo>
                  <a:pt x="4503445" y="5522118"/>
                </a:lnTo>
                <a:lnTo>
                  <a:pt x="4525674" y="5523070"/>
                </a:lnTo>
                <a:lnTo>
                  <a:pt x="4518053" y="5517677"/>
                </a:lnTo>
                <a:lnTo>
                  <a:pt x="4503445" y="5516091"/>
                </a:lnTo>
                <a:lnTo>
                  <a:pt x="4489473" y="5516091"/>
                </a:lnTo>
                <a:lnTo>
                  <a:pt x="4484074" y="5521483"/>
                </a:lnTo>
                <a:lnTo>
                  <a:pt x="4471372" y="5518311"/>
                </a:lnTo>
                <a:lnTo>
                  <a:pt x="4466291" y="5513236"/>
                </a:lnTo>
                <a:cubicBezTo>
                  <a:pt x="4466609" y="5509746"/>
                  <a:pt x="4466926" y="5506257"/>
                  <a:pt x="4467244" y="5502767"/>
                </a:cubicBezTo>
                <a:lnTo>
                  <a:pt x="4457717" y="5498326"/>
                </a:lnTo>
                <a:lnTo>
                  <a:pt x="4449143" y="5491030"/>
                </a:lnTo>
                <a:lnTo>
                  <a:pt x="4451366" y="5488174"/>
                </a:lnTo>
                <a:lnTo>
                  <a:pt x="4445967" y="5484050"/>
                </a:lnTo>
                <a:lnTo>
                  <a:pt x="4450413" y="5474216"/>
                </a:lnTo>
                <a:lnTo>
                  <a:pt x="4454224" y="5462796"/>
                </a:lnTo>
                <a:lnTo>
                  <a:pt x="4471054" y="5460576"/>
                </a:lnTo>
                <a:lnTo>
                  <a:pt x="4485979" y="5470727"/>
                </a:lnTo>
                <a:lnTo>
                  <a:pt x="4497729" y="5466603"/>
                </a:lnTo>
                <a:lnTo>
                  <a:pt x="4519005" y="5472630"/>
                </a:lnTo>
                <a:lnTo>
                  <a:pt x="4540282" y="5474216"/>
                </a:lnTo>
                <a:lnTo>
                  <a:pt x="4576801" y="5462796"/>
                </a:lnTo>
                <a:lnTo>
                  <a:pt x="4615225" y="5473899"/>
                </a:lnTo>
                <a:lnTo>
                  <a:pt x="4632055" y="5472630"/>
                </a:lnTo>
                <a:lnTo>
                  <a:pt x="4660635" y="5469141"/>
                </a:lnTo>
                <a:lnTo>
                  <a:pt x="4667939" y="5447252"/>
                </a:lnTo>
                <a:lnTo>
                  <a:pt x="4721606" y="5417115"/>
                </a:lnTo>
                <a:lnTo>
                  <a:pt x="4777179" y="5385075"/>
                </a:lnTo>
                <a:lnTo>
                  <a:pt x="4808934" y="5377144"/>
                </a:lnTo>
                <a:lnTo>
                  <a:pt x="4837197" y="5363504"/>
                </a:lnTo>
                <a:lnTo>
                  <a:pt x="4847994" y="5354938"/>
                </a:lnTo>
                <a:lnTo>
                  <a:pt x="4929288" y="5357476"/>
                </a:lnTo>
                <a:lnTo>
                  <a:pt x="4984543" y="5364138"/>
                </a:lnTo>
                <a:lnTo>
                  <a:pt x="5002644" y="5359697"/>
                </a:lnTo>
                <a:lnTo>
                  <a:pt x="5014076" y="5347008"/>
                </a:lnTo>
                <a:lnTo>
                  <a:pt x="5026778" y="5345104"/>
                </a:lnTo>
                <a:lnTo>
                  <a:pt x="5042021" y="5383489"/>
                </a:lnTo>
                <a:lnTo>
                  <a:pt x="5058851" y="5387613"/>
                </a:lnTo>
                <a:lnTo>
                  <a:pt x="5071553" y="5399033"/>
                </a:lnTo>
                <a:lnTo>
                  <a:pt x="5089654" y="5402205"/>
                </a:lnTo>
                <a:lnTo>
                  <a:pt x="5111883" y="5391420"/>
                </a:lnTo>
                <a:lnTo>
                  <a:pt x="5119504" y="5394592"/>
                </a:lnTo>
                <a:lnTo>
                  <a:pt x="5129031" y="5401888"/>
                </a:lnTo>
                <a:lnTo>
                  <a:pt x="5145227" y="5438687"/>
                </a:lnTo>
                <a:lnTo>
                  <a:pt x="5162057" y="5443445"/>
                </a:lnTo>
                <a:lnTo>
                  <a:pt x="5170313" y="5439321"/>
                </a:lnTo>
                <a:lnTo>
                  <a:pt x="5178570" y="5438687"/>
                </a:lnTo>
                <a:lnTo>
                  <a:pt x="5189049" y="5448204"/>
                </a:lnTo>
                <a:lnTo>
                  <a:pt x="5199211" y="5454548"/>
                </a:lnTo>
                <a:lnTo>
                  <a:pt x="5223345" y="5460576"/>
                </a:lnTo>
                <a:lnTo>
                  <a:pt x="5241129" y="5475168"/>
                </a:lnTo>
                <a:lnTo>
                  <a:pt x="5251608" y="5480561"/>
                </a:lnTo>
                <a:lnTo>
                  <a:pt x="5253831" y="5470727"/>
                </a:lnTo>
                <a:lnTo>
                  <a:pt x="5262087" y="5470727"/>
                </a:lnTo>
                <a:lnTo>
                  <a:pt x="5290032" y="5485954"/>
                </a:lnTo>
                <a:lnTo>
                  <a:pt x="5318930" y="5495471"/>
                </a:lnTo>
                <a:lnTo>
                  <a:pt x="5356084" y="5482464"/>
                </a:lnTo>
                <a:lnTo>
                  <a:pt x="5421501" y="5468824"/>
                </a:lnTo>
                <a:lnTo>
                  <a:pt x="5495174" y="5479927"/>
                </a:lnTo>
                <a:lnTo>
                  <a:pt x="5517720" y="5481830"/>
                </a:lnTo>
                <a:lnTo>
                  <a:pt x="5564401" y="5452645"/>
                </a:lnTo>
                <a:lnTo>
                  <a:pt x="5579961" y="5450424"/>
                </a:lnTo>
                <a:lnTo>
                  <a:pt x="5598062" y="5437735"/>
                </a:lnTo>
                <a:lnTo>
                  <a:pt x="5650459" y="5377144"/>
                </a:lnTo>
                <a:lnTo>
                  <a:pt x="5660621" y="5382854"/>
                </a:lnTo>
                <a:lnTo>
                  <a:pt x="5660866" y="5382796"/>
                </a:lnTo>
                <a:lnTo>
                  <a:pt x="5650740" y="5377092"/>
                </a:lnTo>
                <a:cubicBezTo>
                  <a:pt x="5650952" y="5367558"/>
                  <a:pt x="5651163" y="5358023"/>
                  <a:pt x="5651375" y="5348489"/>
                </a:cubicBezTo>
                <a:lnTo>
                  <a:pt x="5636460" y="5328467"/>
                </a:lnTo>
                <a:lnTo>
                  <a:pt x="5629479" y="5271897"/>
                </a:lnTo>
                <a:lnTo>
                  <a:pt x="5604092" y="5243611"/>
                </a:lnTo>
                <a:lnTo>
                  <a:pt x="5598380" y="5224543"/>
                </a:lnTo>
                <a:lnTo>
                  <a:pt x="5585686" y="5214373"/>
                </a:lnTo>
                <a:lnTo>
                  <a:pt x="5545384" y="5211513"/>
                </a:lnTo>
                <a:lnTo>
                  <a:pt x="5520949" y="5202296"/>
                </a:lnTo>
                <a:lnTo>
                  <a:pt x="5511429" y="5181956"/>
                </a:lnTo>
                <a:lnTo>
                  <a:pt x="5512381" y="5175600"/>
                </a:lnTo>
                <a:lnTo>
                  <a:pt x="5502861" y="5178142"/>
                </a:lnTo>
                <a:lnTo>
                  <a:pt x="5482869" y="5165430"/>
                </a:lnTo>
                <a:lnTo>
                  <a:pt x="5475253" y="5146997"/>
                </a:lnTo>
                <a:lnTo>
                  <a:pt x="5474184" y="5146401"/>
                </a:lnTo>
                <a:lnTo>
                  <a:pt x="5451638" y="5128307"/>
                </a:lnTo>
                <a:lnTo>
                  <a:pt x="5417342" y="5083548"/>
                </a:lnTo>
                <a:lnTo>
                  <a:pt x="5373837" y="5054026"/>
                </a:lnTo>
                <a:lnTo>
                  <a:pt x="5345257" y="5042598"/>
                </a:lnTo>
                <a:lnTo>
                  <a:pt x="5320806" y="5037837"/>
                </a:lnTo>
                <a:lnTo>
                  <a:pt x="5300482" y="5026409"/>
                </a:lnTo>
                <a:cubicBezTo>
                  <a:pt x="5300376" y="5023235"/>
                  <a:pt x="5300271" y="5020060"/>
                  <a:pt x="5300165" y="5016886"/>
                </a:cubicBezTo>
                <a:lnTo>
                  <a:pt x="5286510" y="5008632"/>
                </a:lnTo>
                <a:lnTo>
                  <a:pt x="5282381" y="5016886"/>
                </a:lnTo>
                <a:lnTo>
                  <a:pt x="5270950" y="5014029"/>
                </a:lnTo>
                <a:lnTo>
                  <a:pt x="5255072" y="5010854"/>
                </a:lnTo>
                <a:lnTo>
                  <a:pt x="5245228" y="5009267"/>
                </a:lnTo>
                <a:lnTo>
                  <a:pt x="5229032" y="4980697"/>
                </a:lnTo>
                <a:lnTo>
                  <a:pt x="5211885" y="4944192"/>
                </a:lnTo>
                <a:lnTo>
                  <a:pt x="5193784" y="4938795"/>
                </a:lnTo>
                <a:lnTo>
                  <a:pt x="5176636" y="4938160"/>
                </a:lnTo>
                <a:lnTo>
                  <a:pt x="5171555" y="4925145"/>
                </a:lnTo>
                <a:lnTo>
                  <a:pt x="5202358" y="4917844"/>
                </a:lnTo>
                <a:lnTo>
                  <a:pt x="5199817" y="4907369"/>
                </a:lnTo>
                <a:lnTo>
                  <a:pt x="5190291" y="4906099"/>
                </a:lnTo>
                <a:lnTo>
                  <a:pt x="5185210" y="4911495"/>
                </a:lnTo>
                <a:lnTo>
                  <a:pt x="5188068" y="4894671"/>
                </a:lnTo>
                <a:lnTo>
                  <a:pt x="5207121" y="4898798"/>
                </a:lnTo>
                <a:lnTo>
                  <a:pt x="5217918" y="4907051"/>
                </a:lnTo>
                <a:cubicBezTo>
                  <a:pt x="5217600" y="4909802"/>
                  <a:pt x="5217283" y="4912554"/>
                  <a:pt x="5216965" y="4915305"/>
                </a:cubicBezTo>
                <a:lnTo>
                  <a:pt x="5234748" y="4917527"/>
                </a:lnTo>
                <a:lnTo>
                  <a:pt x="5225222" y="4907051"/>
                </a:lnTo>
                <a:lnTo>
                  <a:pt x="5243322" y="4908956"/>
                </a:lnTo>
                <a:lnTo>
                  <a:pt x="5249673" y="4901655"/>
                </a:lnTo>
                <a:lnTo>
                  <a:pt x="5252531" y="4881338"/>
                </a:lnTo>
                <a:lnTo>
                  <a:pt x="5262058" y="4868641"/>
                </a:lnTo>
                <a:lnTo>
                  <a:pt x="5276983" y="4862292"/>
                </a:lnTo>
                <a:lnTo>
                  <a:pt x="5279841" y="4842293"/>
                </a:lnTo>
                <a:lnTo>
                  <a:pt x="5300482" y="4809279"/>
                </a:lnTo>
                <a:lnTo>
                  <a:pt x="5309056" y="4810232"/>
                </a:lnTo>
                <a:lnTo>
                  <a:pt x="5302705" y="4819755"/>
                </a:lnTo>
                <a:lnTo>
                  <a:pt x="5305245" y="4831500"/>
                </a:lnTo>
                <a:lnTo>
                  <a:pt x="5318900" y="4840706"/>
                </a:lnTo>
                <a:lnTo>
                  <a:pt x="5328109" y="4832135"/>
                </a:lnTo>
                <a:lnTo>
                  <a:pt x="5327157" y="4827056"/>
                </a:lnTo>
                <a:lnTo>
                  <a:pt x="5322711" y="4821660"/>
                </a:lnTo>
                <a:lnTo>
                  <a:pt x="5323981" y="4831183"/>
                </a:lnTo>
                <a:lnTo>
                  <a:pt x="5316360" y="4823882"/>
                </a:lnTo>
                <a:lnTo>
                  <a:pt x="5314454" y="4815628"/>
                </a:lnTo>
                <a:lnTo>
                  <a:pt x="5317630" y="4811501"/>
                </a:lnTo>
                <a:lnTo>
                  <a:pt x="5327157" y="4801978"/>
                </a:lnTo>
                <a:lnTo>
                  <a:pt x="5333508" y="4801661"/>
                </a:lnTo>
                <a:lnTo>
                  <a:pt x="5342082" y="4813089"/>
                </a:lnTo>
                <a:lnTo>
                  <a:pt x="5351608" y="4815311"/>
                </a:lnTo>
                <a:lnTo>
                  <a:pt x="5359547" y="4808010"/>
                </a:lnTo>
                <a:lnTo>
                  <a:pt x="5342717" y="4796264"/>
                </a:lnTo>
                <a:lnTo>
                  <a:pt x="5340494" y="4790868"/>
                </a:lnTo>
                <a:lnTo>
                  <a:pt x="5309691" y="4767060"/>
                </a:lnTo>
                <a:lnTo>
                  <a:pt x="5305563" y="4772456"/>
                </a:lnTo>
                <a:lnTo>
                  <a:pt x="5292861" y="4758806"/>
                </a:lnTo>
                <a:lnTo>
                  <a:pt x="5283969" y="4741030"/>
                </a:lnTo>
                <a:lnTo>
                  <a:pt x="5280794" y="4721983"/>
                </a:lnTo>
                <a:lnTo>
                  <a:pt x="5298894" y="4732459"/>
                </a:lnTo>
                <a:lnTo>
                  <a:pt x="5315725" y="4725792"/>
                </a:lnTo>
                <a:lnTo>
                  <a:pt x="5318900" y="4719444"/>
                </a:lnTo>
                <a:lnTo>
                  <a:pt x="5328427" y="4721666"/>
                </a:lnTo>
                <a:lnTo>
                  <a:pt x="5336048" y="4728967"/>
                </a:lnTo>
                <a:lnTo>
                  <a:pt x="5356689" y="4728649"/>
                </a:lnTo>
                <a:lnTo>
                  <a:pt x="5356689" y="4718491"/>
                </a:lnTo>
                <a:lnTo>
                  <a:pt x="5343987" y="4709920"/>
                </a:lnTo>
                <a:lnTo>
                  <a:pt x="5337636" y="4718491"/>
                </a:lnTo>
                <a:lnTo>
                  <a:pt x="5331285" y="4708968"/>
                </a:lnTo>
                <a:lnTo>
                  <a:pt x="5334460" y="4700397"/>
                </a:lnTo>
                <a:lnTo>
                  <a:pt x="5339859" y="4696270"/>
                </a:lnTo>
                <a:lnTo>
                  <a:pt x="5363358" y="4697223"/>
                </a:lnTo>
                <a:lnTo>
                  <a:pt x="5375742" y="4686430"/>
                </a:lnTo>
                <a:lnTo>
                  <a:pt x="5386222" y="4681986"/>
                </a:lnTo>
                <a:lnTo>
                  <a:pt x="5430362" y="4672462"/>
                </a:lnTo>
                <a:lnTo>
                  <a:pt x="5430362" y="4663892"/>
                </a:lnTo>
                <a:lnTo>
                  <a:pt x="5418612" y="4657543"/>
                </a:lnTo>
                <a:lnTo>
                  <a:pt x="5420835" y="4648019"/>
                </a:lnTo>
                <a:lnTo>
                  <a:pt x="5416707" y="4641036"/>
                </a:lnTo>
                <a:lnTo>
                  <a:pt x="5393208" y="4645163"/>
                </a:lnTo>
                <a:lnTo>
                  <a:pt x="5379553" y="4654686"/>
                </a:lnTo>
                <a:lnTo>
                  <a:pt x="5352243" y="4657225"/>
                </a:lnTo>
                <a:lnTo>
                  <a:pt x="5331230" y="4660361"/>
                </a:lnTo>
                <a:cubicBezTo>
                  <a:pt x="5331190" y="4660605"/>
                  <a:pt x="5331149" y="4660850"/>
                  <a:pt x="5331109" y="4661094"/>
                </a:cubicBezTo>
                <a:lnTo>
                  <a:pt x="5315234" y="4676033"/>
                </a:lnTo>
                <a:lnTo>
                  <a:pt x="5309836" y="4676351"/>
                </a:lnTo>
                <a:lnTo>
                  <a:pt x="5314281" y="4666816"/>
                </a:lnTo>
                <a:lnTo>
                  <a:pt x="5285389" y="4662366"/>
                </a:lnTo>
                <a:lnTo>
                  <a:pt x="5258401" y="4676669"/>
                </a:lnTo>
                <a:lnTo>
                  <a:pt x="5249829" y="4690337"/>
                </a:lnTo>
                <a:lnTo>
                  <a:pt x="5242844" y="4694787"/>
                </a:lnTo>
                <a:lnTo>
                  <a:pt x="5238399" y="4692562"/>
                </a:lnTo>
                <a:lnTo>
                  <a:pt x="5206649" y="4704640"/>
                </a:lnTo>
                <a:lnTo>
                  <a:pt x="5195219" y="4725936"/>
                </a:lnTo>
                <a:lnTo>
                  <a:pt x="5184741" y="4732293"/>
                </a:lnTo>
                <a:lnTo>
                  <a:pt x="5178391" y="4719579"/>
                </a:lnTo>
                <a:lnTo>
                  <a:pt x="5164421" y="4717672"/>
                </a:lnTo>
                <a:lnTo>
                  <a:pt x="5151721" y="4719897"/>
                </a:lnTo>
                <a:lnTo>
                  <a:pt x="5147594" y="4731657"/>
                </a:lnTo>
                <a:lnTo>
                  <a:pt x="5144736" y="4744053"/>
                </a:lnTo>
                <a:lnTo>
                  <a:pt x="5132036" y="4746596"/>
                </a:lnTo>
                <a:lnTo>
                  <a:pt x="5132036" y="4739921"/>
                </a:lnTo>
                <a:lnTo>
                  <a:pt x="5116161" y="4732611"/>
                </a:lnTo>
                <a:lnTo>
                  <a:pt x="5101239" y="4750728"/>
                </a:lnTo>
                <a:lnTo>
                  <a:pt x="5080284" y="4761535"/>
                </a:lnTo>
                <a:lnTo>
                  <a:pt x="5055836" y="4769164"/>
                </a:lnTo>
                <a:lnTo>
                  <a:pt x="5050756" y="4763124"/>
                </a:lnTo>
                <a:lnTo>
                  <a:pt x="5045994" y="4736425"/>
                </a:lnTo>
                <a:lnTo>
                  <a:pt x="5040914" y="4745960"/>
                </a:lnTo>
                <a:lnTo>
                  <a:pt x="5045359" y="4773296"/>
                </a:lnTo>
                <a:lnTo>
                  <a:pt x="5051709" y="4774567"/>
                </a:lnTo>
                <a:lnTo>
                  <a:pt x="5042501" y="4780924"/>
                </a:lnTo>
                <a:lnTo>
                  <a:pt x="5039961" y="4775838"/>
                </a:lnTo>
                <a:lnTo>
                  <a:pt x="5039009" y="4766303"/>
                </a:lnTo>
                <a:lnTo>
                  <a:pt x="5033611" y="4758992"/>
                </a:lnTo>
                <a:lnTo>
                  <a:pt x="5028531" y="4776792"/>
                </a:lnTo>
                <a:lnTo>
                  <a:pt x="5032976" y="4779017"/>
                </a:lnTo>
                <a:lnTo>
                  <a:pt x="5019006" y="4792684"/>
                </a:lnTo>
                <a:lnTo>
                  <a:pt x="5004401" y="4799359"/>
                </a:lnTo>
                <a:lnTo>
                  <a:pt x="4999004" y="4803491"/>
                </a:lnTo>
                <a:lnTo>
                  <a:pt x="4987574" y="4805716"/>
                </a:lnTo>
                <a:lnTo>
                  <a:pt x="4983446" y="4824787"/>
                </a:lnTo>
                <a:lnTo>
                  <a:pt x="4974874" y="4829873"/>
                </a:lnTo>
                <a:lnTo>
                  <a:pt x="4968524" y="4826694"/>
                </a:lnTo>
                <a:lnTo>
                  <a:pt x="4965349" y="4818748"/>
                </a:lnTo>
                <a:lnTo>
                  <a:pt x="4974874" y="4813980"/>
                </a:lnTo>
                <a:lnTo>
                  <a:pt x="4974874" y="4810166"/>
                </a:lnTo>
                <a:lnTo>
                  <a:pt x="4965349" y="4815570"/>
                </a:lnTo>
                <a:lnTo>
                  <a:pt x="4952649" y="4800631"/>
                </a:lnTo>
                <a:lnTo>
                  <a:pt x="4941854" y="4801902"/>
                </a:lnTo>
                <a:lnTo>
                  <a:pt x="4938679" y="4810166"/>
                </a:lnTo>
                <a:lnTo>
                  <a:pt x="4930424" y="4803173"/>
                </a:lnTo>
                <a:lnTo>
                  <a:pt x="4922804" y="4814934"/>
                </a:lnTo>
                <a:lnTo>
                  <a:pt x="4917724" y="4801902"/>
                </a:lnTo>
                <a:lnTo>
                  <a:pt x="4910104" y="4792684"/>
                </a:lnTo>
                <a:lnTo>
                  <a:pt x="4896451" y="4784420"/>
                </a:lnTo>
                <a:lnTo>
                  <a:pt x="4893276" y="4803491"/>
                </a:lnTo>
                <a:lnTo>
                  <a:pt x="4900896" y="4812709"/>
                </a:lnTo>
                <a:lnTo>
                  <a:pt x="4907246" y="4819066"/>
                </a:lnTo>
                <a:lnTo>
                  <a:pt x="4916771" y="4820020"/>
                </a:lnTo>
                <a:lnTo>
                  <a:pt x="4929471" y="4827330"/>
                </a:lnTo>
                <a:lnTo>
                  <a:pt x="4932646" y="4840044"/>
                </a:lnTo>
                <a:lnTo>
                  <a:pt x="4939314" y="4841951"/>
                </a:lnTo>
                <a:lnTo>
                  <a:pt x="4937091" y="4826059"/>
                </a:lnTo>
                <a:lnTo>
                  <a:pt x="4938679" y="4819702"/>
                </a:lnTo>
                <a:lnTo>
                  <a:pt x="4960269" y="4833051"/>
                </a:lnTo>
                <a:lnTo>
                  <a:pt x="4969794" y="4836548"/>
                </a:lnTo>
                <a:lnTo>
                  <a:pt x="4977414" y="4841633"/>
                </a:lnTo>
                <a:lnTo>
                  <a:pt x="4964714" y="4854347"/>
                </a:lnTo>
                <a:lnTo>
                  <a:pt x="4963444" y="4857526"/>
                </a:lnTo>
                <a:lnTo>
                  <a:pt x="4982811" y="4855301"/>
                </a:lnTo>
                <a:lnTo>
                  <a:pt x="4990114" y="4859433"/>
                </a:lnTo>
                <a:lnTo>
                  <a:pt x="4983764" y="4865790"/>
                </a:lnTo>
                <a:lnTo>
                  <a:pt x="4999639" y="4865790"/>
                </a:lnTo>
                <a:lnTo>
                  <a:pt x="5011386" y="4870876"/>
                </a:lnTo>
                <a:lnTo>
                  <a:pt x="5021864" y="4883590"/>
                </a:lnTo>
                <a:lnTo>
                  <a:pt x="5015831" y="4909653"/>
                </a:lnTo>
                <a:lnTo>
                  <a:pt x="5036151" y="4910607"/>
                </a:lnTo>
                <a:lnTo>
                  <a:pt x="5076474" y="4925228"/>
                </a:lnTo>
                <a:lnTo>
                  <a:pt x="5079649" y="4917917"/>
                </a:lnTo>
                <a:lnTo>
                  <a:pt x="5052979" y="4901071"/>
                </a:lnTo>
                <a:lnTo>
                  <a:pt x="5031389" y="4869604"/>
                </a:lnTo>
                <a:lnTo>
                  <a:pt x="5012974" y="4834005"/>
                </a:lnTo>
                <a:lnTo>
                  <a:pt x="5004719" y="4842269"/>
                </a:lnTo>
                <a:lnTo>
                  <a:pt x="4999321" y="4834005"/>
                </a:lnTo>
                <a:lnTo>
                  <a:pt x="4995194" y="4819384"/>
                </a:lnTo>
                <a:lnTo>
                  <a:pt x="5002496" y="4816205"/>
                </a:lnTo>
                <a:lnTo>
                  <a:pt x="5001544" y="4809848"/>
                </a:lnTo>
                <a:lnTo>
                  <a:pt x="5004719" y="4807623"/>
                </a:lnTo>
                <a:lnTo>
                  <a:pt x="5036786" y="4869604"/>
                </a:lnTo>
                <a:lnTo>
                  <a:pt x="5057106" y="4899164"/>
                </a:lnTo>
                <a:lnTo>
                  <a:pt x="5078696" y="4909335"/>
                </a:lnTo>
                <a:lnTo>
                  <a:pt x="5085999" y="4911560"/>
                </a:lnTo>
                <a:lnTo>
                  <a:pt x="5094254" y="4912196"/>
                </a:lnTo>
                <a:lnTo>
                  <a:pt x="5098381" y="4905839"/>
                </a:lnTo>
                <a:lnTo>
                  <a:pt x="5106954" y="4896304"/>
                </a:lnTo>
                <a:lnTo>
                  <a:pt x="5116479" y="4911243"/>
                </a:lnTo>
                <a:lnTo>
                  <a:pt x="5126004" y="4904886"/>
                </a:lnTo>
                <a:lnTo>
                  <a:pt x="5130131" y="4898211"/>
                </a:lnTo>
                <a:lnTo>
                  <a:pt x="5148864" y="4893761"/>
                </a:lnTo>
                <a:lnTo>
                  <a:pt x="5162834" y="4895986"/>
                </a:lnTo>
                <a:lnTo>
                  <a:pt x="5181249" y="4909335"/>
                </a:lnTo>
                <a:lnTo>
                  <a:pt x="5175534" y="4914739"/>
                </a:lnTo>
                <a:lnTo>
                  <a:pt x="5160929" y="4912832"/>
                </a:lnTo>
                <a:lnTo>
                  <a:pt x="5156801" y="4915057"/>
                </a:lnTo>
                <a:cubicBezTo>
                  <a:pt x="5156589" y="4921626"/>
                  <a:pt x="5156378" y="4928194"/>
                  <a:pt x="5156166" y="4934763"/>
                </a:cubicBezTo>
                <a:lnTo>
                  <a:pt x="5151721" y="4947477"/>
                </a:lnTo>
                <a:lnTo>
                  <a:pt x="5144419" y="4948749"/>
                </a:lnTo>
                <a:lnTo>
                  <a:pt x="5131719" y="4950974"/>
                </a:lnTo>
                <a:lnTo>
                  <a:pt x="5117114" y="4960827"/>
                </a:lnTo>
                <a:lnTo>
                  <a:pt x="5094571" y="4943028"/>
                </a:lnTo>
                <a:lnTo>
                  <a:pt x="5071076" y="4943981"/>
                </a:lnTo>
                <a:lnTo>
                  <a:pt x="5061869" y="4955742"/>
                </a:lnTo>
                <a:lnTo>
                  <a:pt x="5055519" y="4969409"/>
                </a:lnTo>
                <a:lnTo>
                  <a:pt x="5033611" y="4976402"/>
                </a:lnTo>
                <a:lnTo>
                  <a:pt x="5025039" y="4986891"/>
                </a:lnTo>
                <a:lnTo>
                  <a:pt x="5012339" y="4987845"/>
                </a:lnTo>
                <a:lnTo>
                  <a:pt x="5002814" y="4981488"/>
                </a:lnTo>
                <a:lnTo>
                  <a:pt x="4994241" y="4986255"/>
                </a:lnTo>
                <a:lnTo>
                  <a:pt x="4972334" y="5008505"/>
                </a:lnTo>
                <a:lnTo>
                  <a:pt x="4941854" y="5033933"/>
                </a:lnTo>
                <a:lnTo>
                  <a:pt x="4914866" y="5053004"/>
                </a:lnTo>
                <a:lnTo>
                  <a:pt x="4887879" y="5037429"/>
                </a:lnTo>
                <a:lnTo>
                  <a:pt x="4861526" y="5034568"/>
                </a:lnTo>
                <a:lnTo>
                  <a:pt x="4859304" y="5027258"/>
                </a:lnTo>
                <a:lnTo>
                  <a:pt x="4877401" y="5013590"/>
                </a:lnTo>
                <a:lnTo>
                  <a:pt x="4873909" y="4995473"/>
                </a:lnTo>
                <a:lnTo>
                  <a:pt x="4881211" y="4992294"/>
                </a:lnTo>
                <a:lnTo>
                  <a:pt x="4885339" y="4962734"/>
                </a:lnTo>
                <a:lnTo>
                  <a:pt x="4870099" y="4939849"/>
                </a:lnTo>
                <a:lnTo>
                  <a:pt x="4854224" y="4945253"/>
                </a:lnTo>
                <a:lnTo>
                  <a:pt x="4851049" y="4936671"/>
                </a:lnTo>
                <a:lnTo>
                  <a:pt x="4831046" y="4919825"/>
                </a:lnTo>
                <a:lnTo>
                  <a:pt x="4818029" y="4918871"/>
                </a:lnTo>
                <a:lnTo>
                  <a:pt x="4810726" y="4929678"/>
                </a:lnTo>
                <a:lnTo>
                  <a:pt x="4797074" y="4924592"/>
                </a:lnTo>
                <a:lnTo>
                  <a:pt x="4784056" y="4917282"/>
                </a:lnTo>
                <a:lnTo>
                  <a:pt x="4780881" y="4909018"/>
                </a:lnTo>
                <a:lnTo>
                  <a:pt x="4787549" y="4904250"/>
                </a:lnTo>
                <a:lnTo>
                  <a:pt x="4808186" y="4888357"/>
                </a:lnTo>
                <a:lnTo>
                  <a:pt x="4836444" y="4865154"/>
                </a:lnTo>
                <a:lnTo>
                  <a:pt x="4839619" y="4855619"/>
                </a:lnTo>
                <a:lnTo>
                  <a:pt x="4844064" y="4862929"/>
                </a:lnTo>
                <a:lnTo>
                  <a:pt x="4866289" y="4854030"/>
                </a:lnTo>
                <a:lnTo>
                  <a:pt x="4894546" y="4846719"/>
                </a:lnTo>
                <a:lnTo>
                  <a:pt x="4905341" y="4849897"/>
                </a:lnTo>
                <a:lnTo>
                  <a:pt x="4899944" y="4839091"/>
                </a:lnTo>
                <a:lnTo>
                  <a:pt x="4909469" y="4829555"/>
                </a:lnTo>
                <a:lnTo>
                  <a:pt x="4891371" y="4835912"/>
                </a:lnTo>
                <a:cubicBezTo>
                  <a:pt x="4891054" y="4832098"/>
                  <a:pt x="4890736" y="4828283"/>
                  <a:pt x="4890419" y="4824469"/>
                </a:cubicBezTo>
                <a:lnTo>
                  <a:pt x="4885021" y="4817159"/>
                </a:lnTo>
                <a:lnTo>
                  <a:pt x="4882481" y="4795863"/>
                </a:lnTo>
                <a:lnTo>
                  <a:pt x="4877719" y="4809848"/>
                </a:lnTo>
                <a:lnTo>
                  <a:pt x="4870099" y="4812073"/>
                </a:lnTo>
                <a:lnTo>
                  <a:pt x="4875496" y="4825741"/>
                </a:lnTo>
                <a:lnTo>
                  <a:pt x="4871369" y="4824787"/>
                </a:lnTo>
                <a:lnTo>
                  <a:pt x="4861526" y="4818430"/>
                </a:lnTo>
                <a:lnTo>
                  <a:pt x="4855176" y="4819384"/>
                </a:lnTo>
                <a:lnTo>
                  <a:pt x="4847874" y="4815570"/>
                </a:lnTo>
                <a:cubicBezTo>
                  <a:pt x="4847556" y="4811650"/>
                  <a:pt x="4847239" y="4807729"/>
                  <a:pt x="4846921" y="4803809"/>
                </a:cubicBezTo>
                <a:lnTo>
                  <a:pt x="4839301" y="4809213"/>
                </a:lnTo>
                <a:lnTo>
                  <a:pt x="4829776" y="4801584"/>
                </a:lnTo>
                <a:lnTo>
                  <a:pt x="4826601" y="4807941"/>
                </a:lnTo>
                <a:lnTo>
                  <a:pt x="4821204" y="4809213"/>
                </a:lnTo>
                <a:lnTo>
                  <a:pt x="4808504" y="4811755"/>
                </a:lnTo>
                <a:lnTo>
                  <a:pt x="4795169" y="4816841"/>
                </a:lnTo>
                <a:lnTo>
                  <a:pt x="4794216" y="4824469"/>
                </a:lnTo>
                <a:lnTo>
                  <a:pt x="4816441" y="4828284"/>
                </a:lnTo>
                <a:lnTo>
                  <a:pt x="4808821" y="4830509"/>
                </a:lnTo>
                <a:lnTo>
                  <a:pt x="4785644" y="4826377"/>
                </a:lnTo>
                <a:lnTo>
                  <a:pt x="4775166" y="4828602"/>
                </a:lnTo>
                <a:lnTo>
                  <a:pt x="4701824" y="4809530"/>
                </a:lnTo>
                <a:lnTo>
                  <a:pt x="4699601" y="4797770"/>
                </a:lnTo>
                <a:lnTo>
                  <a:pt x="4704999" y="4808259"/>
                </a:lnTo>
                <a:lnTo>
                  <a:pt x="4765324" y="4822562"/>
                </a:lnTo>
                <a:lnTo>
                  <a:pt x="4776119" y="4823198"/>
                </a:lnTo>
                <a:lnTo>
                  <a:pt x="4746274" y="4799677"/>
                </a:lnTo>
                <a:lnTo>
                  <a:pt x="4729446" y="4799677"/>
                </a:lnTo>
                <a:lnTo>
                  <a:pt x="4726271" y="4807941"/>
                </a:lnTo>
                <a:lnTo>
                  <a:pt x="4713571" y="4802856"/>
                </a:lnTo>
                <a:lnTo>
                  <a:pt x="4712301" y="4792367"/>
                </a:lnTo>
                <a:lnTo>
                  <a:pt x="4740559" y="4785692"/>
                </a:lnTo>
                <a:lnTo>
                  <a:pt x="4746909" y="4784738"/>
                </a:lnTo>
                <a:lnTo>
                  <a:pt x="4737384" y="4768846"/>
                </a:lnTo>
                <a:lnTo>
                  <a:pt x="4717381" y="4764714"/>
                </a:lnTo>
                <a:lnTo>
                  <a:pt x="4706586" y="4770117"/>
                </a:lnTo>
                <a:lnTo>
                  <a:pt x="4689759" y="4756767"/>
                </a:lnTo>
                <a:lnTo>
                  <a:pt x="4687536" y="4752317"/>
                </a:lnTo>
                <a:lnTo>
                  <a:pt x="4704681" y="4757721"/>
                </a:lnTo>
                <a:lnTo>
                  <a:pt x="4709761" y="4754225"/>
                </a:lnTo>
                <a:lnTo>
                  <a:pt x="4729129" y="4759628"/>
                </a:lnTo>
                <a:lnTo>
                  <a:pt x="4748179" y="4763442"/>
                </a:lnTo>
                <a:lnTo>
                  <a:pt x="4764054" y="4769799"/>
                </a:lnTo>
                <a:lnTo>
                  <a:pt x="4808821" y="4724982"/>
                </a:lnTo>
                <a:lnTo>
                  <a:pt x="4767864" y="4752953"/>
                </a:lnTo>
                <a:lnTo>
                  <a:pt x="4745956" y="4759310"/>
                </a:lnTo>
                <a:lnTo>
                  <a:pt x="4735161" y="4747868"/>
                </a:lnTo>
                <a:lnTo>
                  <a:pt x="4727541" y="4738332"/>
                </a:lnTo>
                <a:lnTo>
                  <a:pt x="4725636" y="4731339"/>
                </a:lnTo>
                <a:lnTo>
                  <a:pt x="4723414" y="4717354"/>
                </a:lnTo>
                <a:lnTo>
                  <a:pt x="4731351" y="4710043"/>
                </a:lnTo>
                <a:lnTo>
                  <a:pt x="4726271" y="4699236"/>
                </a:lnTo>
                <a:lnTo>
                  <a:pt x="4725001" y="4688747"/>
                </a:lnTo>
                <a:lnTo>
                  <a:pt x="4720874" y="4703686"/>
                </a:lnTo>
                <a:lnTo>
                  <a:pt x="4725001" y="4708772"/>
                </a:lnTo>
                <a:lnTo>
                  <a:pt x="4714841" y="4717354"/>
                </a:lnTo>
                <a:lnTo>
                  <a:pt x="4717064" y="4729114"/>
                </a:lnTo>
                <a:lnTo>
                  <a:pt x="4722144" y="4737378"/>
                </a:lnTo>
                <a:lnTo>
                  <a:pt x="4720239" y="4744689"/>
                </a:lnTo>
                <a:lnTo>
                  <a:pt x="4708809" y="4749139"/>
                </a:lnTo>
                <a:lnTo>
                  <a:pt x="4701189" y="4742782"/>
                </a:lnTo>
                <a:lnTo>
                  <a:pt x="4696109" y="4747232"/>
                </a:lnTo>
                <a:lnTo>
                  <a:pt x="4683409" y="4747232"/>
                </a:lnTo>
                <a:lnTo>
                  <a:pt x="4695791" y="4725936"/>
                </a:lnTo>
                <a:lnTo>
                  <a:pt x="4684044" y="4726254"/>
                </a:lnTo>
                <a:lnTo>
                  <a:pt x="4679916" y="4718943"/>
                </a:lnTo>
                <a:lnTo>
                  <a:pt x="4682456" y="4738650"/>
                </a:lnTo>
                <a:lnTo>
                  <a:pt x="4676106" y="4744371"/>
                </a:lnTo>
                <a:lnTo>
                  <a:pt x="4659914" y="4746596"/>
                </a:lnTo>
                <a:lnTo>
                  <a:pt x="4649436" y="4751682"/>
                </a:lnTo>
                <a:lnTo>
                  <a:pt x="4619591" y="4753271"/>
                </a:lnTo>
                <a:lnTo>
                  <a:pt x="4614829" y="4759628"/>
                </a:lnTo>
                <a:lnTo>
                  <a:pt x="4618956" y="4769799"/>
                </a:lnTo>
                <a:lnTo>
                  <a:pt x="4611654" y="4781560"/>
                </a:lnTo>
                <a:lnTo>
                  <a:pt x="4609749" y="4797452"/>
                </a:lnTo>
                <a:lnTo>
                  <a:pt x="4597049" y="4809213"/>
                </a:lnTo>
                <a:lnTo>
                  <a:pt x="4587524" y="4820655"/>
                </a:lnTo>
                <a:lnTo>
                  <a:pt x="4587524" y="4816523"/>
                </a:lnTo>
                <a:lnTo>
                  <a:pt x="4592921" y="4807941"/>
                </a:lnTo>
                <a:lnTo>
                  <a:pt x="4583396" y="4805081"/>
                </a:lnTo>
                <a:lnTo>
                  <a:pt x="4575776" y="4799995"/>
                </a:lnTo>
                <a:lnTo>
                  <a:pt x="4572601" y="4788235"/>
                </a:lnTo>
                <a:lnTo>
                  <a:pt x="4568474" y="4796816"/>
                </a:lnTo>
                <a:lnTo>
                  <a:pt x="4565299" y="4787599"/>
                </a:lnTo>
                <a:lnTo>
                  <a:pt x="4556726" y="4784420"/>
                </a:lnTo>
                <a:lnTo>
                  <a:pt x="4553551" y="4798088"/>
                </a:lnTo>
                <a:lnTo>
                  <a:pt x="4566251" y="4811755"/>
                </a:lnTo>
                <a:lnTo>
                  <a:pt x="4574824" y="4815887"/>
                </a:lnTo>
                <a:lnTo>
                  <a:pt x="4580539" y="4820020"/>
                </a:lnTo>
                <a:cubicBezTo>
                  <a:pt x="4580856" y="4824152"/>
                  <a:pt x="4581174" y="4828284"/>
                  <a:pt x="4581491" y="4832416"/>
                </a:cubicBezTo>
                <a:lnTo>
                  <a:pt x="4576094" y="4845130"/>
                </a:lnTo>
                <a:lnTo>
                  <a:pt x="4564664" y="4848308"/>
                </a:lnTo>
                <a:lnTo>
                  <a:pt x="4557361" y="4856890"/>
                </a:lnTo>
                <a:lnTo>
                  <a:pt x="4552281" y="4857844"/>
                </a:lnTo>
                <a:lnTo>
                  <a:pt x="4539264" y="4858479"/>
                </a:lnTo>
                <a:lnTo>
                  <a:pt x="4523388" y="4862611"/>
                </a:lnTo>
                <a:lnTo>
                  <a:pt x="4531961" y="4871193"/>
                </a:lnTo>
                <a:lnTo>
                  <a:pt x="4513228" y="4882636"/>
                </a:lnTo>
                <a:lnTo>
                  <a:pt x="4507831" y="4875325"/>
                </a:lnTo>
                <a:lnTo>
                  <a:pt x="4504338" y="4865154"/>
                </a:lnTo>
                <a:lnTo>
                  <a:pt x="4508466" y="4859751"/>
                </a:lnTo>
                <a:lnTo>
                  <a:pt x="4508466" y="4849262"/>
                </a:lnTo>
                <a:lnTo>
                  <a:pt x="4502116" y="4843858"/>
                </a:lnTo>
                <a:lnTo>
                  <a:pt x="4493861" y="4868333"/>
                </a:lnTo>
                <a:cubicBezTo>
                  <a:pt x="4493543" y="4873842"/>
                  <a:pt x="4493226" y="4879352"/>
                  <a:pt x="4492908" y="4884861"/>
                </a:cubicBezTo>
                <a:lnTo>
                  <a:pt x="4503703" y="4891218"/>
                </a:lnTo>
                <a:lnTo>
                  <a:pt x="4505926" y="4905203"/>
                </a:lnTo>
                <a:lnTo>
                  <a:pt x="4497671" y="4910289"/>
                </a:lnTo>
                <a:lnTo>
                  <a:pt x="4499868" y="4919360"/>
                </a:lnTo>
                <a:lnTo>
                  <a:pt x="4500840" y="4920286"/>
                </a:lnTo>
                <a:lnTo>
                  <a:pt x="4506875" y="4943464"/>
                </a:lnTo>
                <a:cubicBezTo>
                  <a:pt x="4506557" y="4951507"/>
                  <a:pt x="4506240" y="4959551"/>
                  <a:pt x="4505922" y="4967594"/>
                </a:cubicBezTo>
                <a:lnTo>
                  <a:pt x="4499570" y="4964736"/>
                </a:lnTo>
                <a:lnTo>
                  <a:pt x="4505922" y="4976166"/>
                </a:lnTo>
                <a:cubicBezTo>
                  <a:pt x="4505604" y="4979976"/>
                  <a:pt x="4505287" y="4983786"/>
                  <a:pt x="4504969" y="4987596"/>
                </a:cubicBezTo>
                <a:lnTo>
                  <a:pt x="4487183" y="4995216"/>
                </a:lnTo>
                <a:lnTo>
                  <a:pt x="4475749" y="5001884"/>
                </a:lnTo>
                <a:lnTo>
                  <a:pt x="4460821" y="5005059"/>
                </a:lnTo>
                <a:lnTo>
                  <a:pt x="4447164" y="5022204"/>
                </a:lnTo>
                <a:lnTo>
                  <a:pt x="4430330" y="5038079"/>
                </a:lnTo>
                <a:lnTo>
                  <a:pt x="4433506" y="5029506"/>
                </a:lnTo>
                <a:lnTo>
                  <a:pt x="4443988" y="5017759"/>
                </a:lnTo>
                <a:lnTo>
                  <a:pt x="4443988" y="5008234"/>
                </a:lnTo>
                <a:lnTo>
                  <a:pt x="4454469" y="5000931"/>
                </a:lnTo>
                <a:lnTo>
                  <a:pt x="4464950" y="4992359"/>
                </a:lnTo>
                <a:lnTo>
                  <a:pt x="4463997" y="4986961"/>
                </a:lnTo>
                <a:lnTo>
                  <a:pt x="4449069" y="4990136"/>
                </a:lnTo>
                <a:lnTo>
                  <a:pt x="4452245" y="4980929"/>
                </a:lnTo>
                <a:lnTo>
                  <a:pt x="4449069" y="4971404"/>
                </a:lnTo>
                <a:lnTo>
                  <a:pt x="4439223" y="4964101"/>
                </a:lnTo>
                <a:lnTo>
                  <a:pt x="4429060" y="4968229"/>
                </a:lnTo>
                <a:lnTo>
                  <a:pt x="4424613" y="4976801"/>
                </a:lnTo>
                <a:lnTo>
                  <a:pt x="4411909" y="4972991"/>
                </a:lnTo>
                <a:lnTo>
                  <a:pt x="4410956" y="4981246"/>
                </a:lnTo>
                <a:lnTo>
                  <a:pt x="4432236" y="4983151"/>
                </a:lnTo>
                <a:lnTo>
                  <a:pt x="4435412" y="4985374"/>
                </a:lnTo>
                <a:lnTo>
                  <a:pt x="4438588" y="4991724"/>
                </a:lnTo>
                <a:lnTo>
                  <a:pt x="4428107" y="5004424"/>
                </a:lnTo>
                <a:lnTo>
                  <a:pt x="4426201" y="5009821"/>
                </a:lnTo>
                <a:lnTo>
                  <a:pt x="4420802" y="5011726"/>
                </a:lnTo>
                <a:lnTo>
                  <a:pt x="4417626" y="5007599"/>
                </a:lnTo>
                <a:lnTo>
                  <a:pt x="4413497" y="5011726"/>
                </a:lnTo>
                <a:lnTo>
                  <a:pt x="4420802" y="5021251"/>
                </a:lnTo>
                <a:lnTo>
                  <a:pt x="4420802" y="5028554"/>
                </a:lnTo>
                <a:lnTo>
                  <a:pt x="4410638" y="5035221"/>
                </a:lnTo>
                <a:cubicBezTo>
                  <a:pt x="4410956" y="5038925"/>
                  <a:pt x="4411273" y="5042630"/>
                  <a:pt x="4411591" y="5046334"/>
                </a:cubicBezTo>
                <a:lnTo>
                  <a:pt x="4416673" y="5034904"/>
                </a:lnTo>
                <a:lnTo>
                  <a:pt x="4430330" y="5031729"/>
                </a:lnTo>
                <a:lnTo>
                  <a:pt x="4430330" y="5038079"/>
                </a:lnTo>
                <a:lnTo>
                  <a:pt x="4408415" y="5059351"/>
                </a:lnTo>
                <a:lnTo>
                  <a:pt x="4409368" y="5066654"/>
                </a:lnTo>
                <a:lnTo>
                  <a:pt x="4410956" y="5082529"/>
                </a:lnTo>
                <a:lnTo>
                  <a:pt x="4409050" y="5116184"/>
                </a:lnTo>
                <a:lnTo>
                  <a:pt x="4416673" y="5138091"/>
                </a:lnTo>
                <a:lnTo>
                  <a:pt x="4416388" y="5137963"/>
                </a:lnTo>
                <a:lnTo>
                  <a:pt x="4413532" y="5157060"/>
                </a:lnTo>
                <a:lnTo>
                  <a:pt x="4399569" y="5177430"/>
                </a:lnTo>
                <a:lnTo>
                  <a:pt x="4398617" y="5183796"/>
                </a:lnTo>
                <a:lnTo>
                  <a:pt x="4376721" y="5181886"/>
                </a:lnTo>
                <a:lnTo>
                  <a:pt x="4365932" y="5188252"/>
                </a:lnTo>
                <a:lnTo>
                  <a:pt x="4345306" y="5219125"/>
                </a:lnTo>
                <a:lnTo>
                  <a:pt x="4332930" y="5259229"/>
                </a:lnTo>
                <a:lnTo>
                  <a:pt x="4330709" y="5271960"/>
                </a:lnTo>
                <a:lnTo>
                  <a:pt x="4323093" y="5274188"/>
                </a:lnTo>
                <a:lnTo>
                  <a:pt x="4314207" y="5282782"/>
                </a:lnTo>
                <a:lnTo>
                  <a:pt x="4314207" y="5291057"/>
                </a:lnTo>
                <a:lnTo>
                  <a:pt x="4306591" y="5287874"/>
                </a:lnTo>
                <a:lnTo>
                  <a:pt x="4298024" y="5290102"/>
                </a:lnTo>
                <a:cubicBezTo>
                  <a:pt x="4297707" y="5292967"/>
                  <a:pt x="4297389" y="5295831"/>
                  <a:pt x="4297072" y="5298696"/>
                </a:cubicBezTo>
                <a:lnTo>
                  <a:pt x="4290725" y="5302834"/>
                </a:lnTo>
                <a:lnTo>
                  <a:pt x="4296437" y="5306016"/>
                </a:lnTo>
                <a:lnTo>
                  <a:pt x="4304370" y="5300606"/>
                </a:lnTo>
                <a:lnTo>
                  <a:pt x="4317381" y="5301879"/>
                </a:lnTo>
                <a:lnTo>
                  <a:pt x="4324679" y="5304743"/>
                </a:lnTo>
                <a:lnTo>
                  <a:pt x="4327853" y="5312064"/>
                </a:lnTo>
                <a:lnTo>
                  <a:pt x="4329122" y="5321612"/>
                </a:lnTo>
                <a:lnTo>
                  <a:pt x="4331343" y="5327023"/>
                </a:lnTo>
                <a:lnTo>
                  <a:pt x="4343084" y="5338163"/>
                </a:lnTo>
                <a:lnTo>
                  <a:pt x="4348479" y="5349939"/>
                </a:lnTo>
                <a:lnTo>
                  <a:pt x="4347949" y="5350022"/>
                </a:lnTo>
                <a:lnTo>
                  <a:pt x="4354478" y="5386173"/>
                </a:lnTo>
                <a:lnTo>
                  <a:pt x="4367495" y="5416728"/>
                </a:lnTo>
                <a:lnTo>
                  <a:pt x="4394165" y="5435506"/>
                </a:lnTo>
                <a:lnTo>
                  <a:pt x="4426868" y="5452056"/>
                </a:lnTo>
                <a:lnTo>
                  <a:pt x="4440838" y="5454920"/>
                </a:lnTo>
                <a:lnTo>
                  <a:pt x="4447188" y="5451738"/>
                </a:lnTo>
                <a:lnTo>
                  <a:pt x="4452903" y="5461604"/>
                </a:lnTo>
                <a:lnTo>
                  <a:pt x="4450680" y="5467969"/>
                </a:lnTo>
                <a:lnTo>
                  <a:pt x="4447505" y="5471470"/>
                </a:lnTo>
                <a:lnTo>
                  <a:pt x="4449093" y="5473380"/>
                </a:lnTo>
                <a:lnTo>
                  <a:pt x="4444330" y="5483883"/>
                </a:lnTo>
                <a:lnTo>
                  <a:pt x="4442108" y="5490248"/>
                </a:lnTo>
                <a:lnTo>
                  <a:pt x="4426233" y="5488021"/>
                </a:lnTo>
                <a:lnTo>
                  <a:pt x="4416708" y="5487066"/>
                </a:lnTo>
                <a:lnTo>
                  <a:pt x="4398610" y="5486111"/>
                </a:lnTo>
                <a:lnTo>
                  <a:pt x="4374163" y="5482292"/>
                </a:lnTo>
                <a:lnTo>
                  <a:pt x="4361463" y="5481337"/>
                </a:lnTo>
                <a:lnTo>
                  <a:pt x="4336380" y="5489612"/>
                </a:lnTo>
                <a:lnTo>
                  <a:pt x="4311933" y="5483883"/>
                </a:lnTo>
                <a:lnTo>
                  <a:pt x="4298280" y="5488021"/>
                </a:lnTo>
                <a:lnTo>
                  <a:pt x="4289073" y="5510300"/>
                </a:lnTo>
                <a:lnTo>
                  <a:pt x="4278278" y="5522076"/>
                </a:lnTo>
                <a:lnTo>
                  <a:pt x="4253195" y="5536080"/>
                </a:lnTo>
                <a:lnTo>
                  <a:pt x="4224620" y="5550084"/>
                </a:lnTo>
                <a:lnTo>
                  <a:pt x="4209063" y="5568225"/>
                </a:lnTo>
                <a:lnTo>
                  <a:pt x="4191283" y="5582866"/>
                </a:lnTo>
                <a:lnTo>
                  <a:pt x="4191283" y="5592732"/>
                </a:lnTo>
                <a:lnTo>
                  <a:pt x="4172233" y="5602280"/>
                </a:lnTo>
                <a:lnTo>
                  <a:pt x="4169058" y="5601007"/>
                </a:lnTo>
                <a:lnTo>
                  <a:pt x="4173185" y="5594642"/>
                </a:lnTo>
                <a:lnTo>
                  <a:pt x="4175408" y="5585412"/>
                </a:lnTo>
                <a:lnTo>
                  <a:pt x="4168105" y="5578092"/>
                </a:lnTo>
                <a:lnTo>
                  <a:pt x="4173820" y="5569498"/>
                </a:lnTo>
                <a:lnTo>
                  <a:pt x="4185568" y="5564088"/>
                </a:lnTo>
                <a:lnTo>
                  <a:pt x="4204618" y="5551357"/>
                </a:lnTo>
                <a:lnTo>
                  <a:pt x="4226843" y="5537353"/>
                </a:lnTo>
                <a:lnTo>
                  <a:pt x="4235098" y="5534170"/>
                </a:lnTo>
                <a:lnTo>
                  <a:pt x="4235098" y="5524622"/>
                </a:lnTo>
                <a:lnTo>
                  <a:pt x="4224620" y="5528123"/>
                </a:lnTo>
                <a:lnTo>
                  <a:pt x="4202395" y="5533215"/>
                </a:lnTo>
                <a:lnTo>
                  <a:pt x="4184615" y="5544036"/>
                </a:lnTo>
                <a:lnTo>
                  <a:pt x="4167470" y="5537989"/>
                </a:lnTo>
                <a:lnTo>
                  <a:pt x="4163025" y="5522076"/>
                </a:lnTo>
                <a:lnTo>
                  <a:pt x="4160928" y="5513064"/>
                </a:lnTo>
                <a:lnTo>
                  <a:pt x="4150640" y="5513376"/>
                </a:lnTo>
                <a:lnTo>
                  <a:pt x="4135718" y="5512423"/>
                </a:lnTo>
                <a:lnTo>
                  <a:pt x="4123970" y="5504168"/>
                </a:lnTo>
                <a:lnTo>
                  <a:pt x="4098570" y="5493373"/>
                </a:lnTo>
                <a:lnTo>
                  <a:pt x="4080473" y="5491786"/>
                </a:lnTo>
                <a:lnTo>
                  <a:pt x="4071900" y="5495913"/>
                </a:lnTo>
                <a:lnTo>
                  <a:pt x="4066820" y="5485436"/>
                </a:lnTo>
                <a:lnTo>
                  <a:pt x="4073170" y="5474641"/>
                </a:lnTo>
                <a:lnTo>
                  <a:pt x="4059200" y="5477181"/>
                </a:lnTo>
                <a:lnTo>
                  <a:pt x="4060470" y="5486706"/>
                </a:lnTo>
                <a:lnTo>
                  <a:pt x="4055073" y="5494326"/>
                </a:lnTo>
                <a:lnTo>
                  <a:pt x="4044913" y="5497501"/>
                </a:lnTo>
                <a:lnTo>
                  <a:pt x="4033165" y="5498453"/>
                </a:lnTo>
                <a:lnTo>
                  <a:pt x="4027768" y="5493056"/>
                </a:lnTo>
                <a:lnTo>
                  <a:pt x="3999193" y="5494643"/>
                </a:lnTo>
                <a:lnTo>
                  <a:pt x="3999193" y="5501946"/>
                </a:lnTo>
                <a:lnTo>
                  <a:pt x="3989668" y="5512741"/>
                </a:lnTo>
                <a:lnTo>
                  <a:pt x="3974110" y="5516868"/>
                </a:lnTo>
                <a:lnTo>
                  <a:pt x="3968713" y="5516868"/>
                </a:lnTo>
                <a:lnTo>
                  <a:pt x="3951885" y="5506708"/>
                </a:lnTo>
                <a:lnTo>
                  <a:pt x="3940138" y="5520361"/>
                </a:lnTo>
                <a:cubicBezTo>
                  <a:pt x="3940455" y="5524277"/>
                  <a:pt x="3940773" y="5528192"/>
                  <a:pt x="3941090" y="5532108"/>
                </a:cubicBezTo>
                <a:lnTo>
                  <a:pt x="3953790" y="5537188"/>
                </a:lnTo>
                <a:lnTo>
                  <a:pt x="3946805" y="5544491"/>
                </a:lnTo>
                <a:lnTo>
                  <a:pt x="3950933" y="5551793"/>
                </a:lnTo>
                <a:lnTo>
                  <a:pt x="3963950" y="5554016"/>
                </a:lnTo>
                <a:lnTo>
                  <a:pt x="3964903" y="5545443"/>
                </a:lnTo>
                <a:lnTo>
                  <a:pt x="3976650" y="5562271"/>
                </a:lnTo>
                <a:lnTo>
                  <a:pt x="3991255" y="5570526"/>
                </a:lnTo>
                <a:lnTo>
                  <a:pt x="4001098" y="5579733"/>
                </a:lnTo>
                <a:lnTo>
                  <a:pt x="3989350" y="5589258"/>
                </a:lnTo>
                <a:lnTo>
                  <a:pt x="3971253" y="5569573"/>
                </a:lnTo>
                <a:lnTo>
                  <a:pt x="3963950" y="5569573"/>
                </a:lnTo>
                <a:lnTo>
                  <a:pt x="3955378" y="5561318"/>
                </a:lnTo>
                <a:lnTo>
                  <a:pt x="3934105" y="5568938"/>
                </a:lnTo>
                <a:lnTo>
                  <a:pt x="3935375" y="5582591"/>
                </a:lnTo>
                <a:lnTo>
                  <a:pt x="3962045" y="5598148"/>
                </a:lnTo>
                <a:lnTo>
                  <a:pt x="3962045" y="5610848"/>
                </a:lnTo>
                <a:lnTo>
                  <a:pt x="3947123" y="5613071"/>
                </a:lnTo>
                <a:lnTo>
                  <a:pt x="3932200" y="5599736"/>
                </a:lnTo>
                <a:cubicBezTo>
                  <a:pt x="3931883" y="5595503"/>
                  <a:pt x="3931565" y="5591269"/>
                  <a:pt x="3931248" y="5587036"/>
                </a:cubicBezTo>
                <a:lnTo>
                  <a:pt x="3920770" y="5580686"/>
                </a:lnTo>
                <a:lnTo>
                  <a:pt x="3910928" y="5584813"/>
                </a:lnTo>
                <a:lnTo>
                  <a:pt x="3907753" y="5595291"/>
                </a:lnTo>
                <a:lnTo>
                  <a:pt x="3939185" y="5620373"/>
                </a:lnTo>
                <a:lnTo>
                  <a:pt x="3926168" y="5627041"/>
                </a:lnTo>
                <a:lnTo>
                  <a:pt x="3911563" y="5616563"/>
                </a:lnTo>
                <a:lnTo>
                  <a:pt x="3908388" y="5621961"/>
                </a:lnTo>
                <a:lnTo>
                  <a:pt x="3899815" y="5614658"/>
                </a:lnTo>
                <a:lnTo>
                  <a:pt x="3903625" y="5598466"/>
                </a:lnTo>
                <a:lnTo>
                  <a:pt x="3899498" y="5587353"/>
                </a:lnTo>
                <a:lnTo>
                  <a:pt x="3880448" y="5582908"/>
                </a:lnTo>
                <a:lnTo>
                  <a:pt x="3876003" y="5568621"/>
                </a:lnTo>
                <a:lnTo>
                  <a:pt x="3863303" y="5570526"/>
                </a:lnTo>
                <a:lnTo>
                  <a:pt x="3860128" y="5562271"/>
                </a:lnTo>
                <a:lnTo>
                  <a:pt x="3856953" y="5551793"/>
                </a:lnTo>
                <a:lnTo>
                  <a:pt x="3862033" y="5543538"/>
                </a:lnTo>
                <a:lnTo>
                  <a:pt x="3865208" y="5531791"/>
                </a:lnTo>
                <a:lnTo>
                  <a:pt x="3849015" y="5527346"/>
                </a:lnTo>
                <a:lnTo>
                  <a:pt x="3847110" y="5539093"/>
                </a:lnTo>
                <a:lnTo>
                  <a:pt x="3836633" y="5545443"/>
                </a:lnTo>
                <a:lnTo>
                  <a:pt x="3827108" y="5560366"/>
                </a:lnTo>
                <a:lnTo>
                  <a:pt x="3832505" y="5577511"/>
                </a:lnTo>
                <a:lnTo>
                  <a:pt x="3827743" y="5593068"/>
                </a:lnTo>
                <a:lnTo>
                  <a:pt x="3834410" y="5617198"/>
                </a:lnTo>
                <a:lnTo>
                  <a:pt x="3857588" y="5639423"/>
                </a:lnTo>
                <a:lnTo>
                  <a:pt x="3861080" y="5666411"/>
                </a:lnTo>
                <a:lnTo>
                  <a:pt x="3875050" y="5671808"/>
                </a:lnTo>
                <a:lnTo>
                  <a:pt x="3903625" y="5700701"/>
                </a:lnTo>
                <a:lnTo>
                  <a:pt x="3900768" y="5730546"/>
                </a:lnTo>
                <a:lnTo>
                  <a:pt x="3881718" y="5726418"/>
                </a:lnTo>
                <a:lnTo>
                  <a:pt x="3881718" y="5719116"/>
                </a:lnTo>
                <a:lnTo>
                  <a:pt x="3893465" y="5716893"/>
                </a:lnTo>
                <a:lnTo>
                  <a:pt x="3884575" y="5706416"/>
                </a:lnTo>
                <a:lnTo>
                  <a:pt x="3868700" y="5688318"/>
                </a:lnTo>
                <a:lnTo>
                  <a:pt x="3856953" y="5700383"/>
                </a:lnTo>
                <a:lnTo>
                  <a:pt x="3862668" y="5709591"/>
                </a:lnTo>
                <a:lnTo>
                  <a:pt x="3858223" y="5714988"/>
                </a:lnTo>
                <a:lnTo>
                  <a:pt x="3863620" y="5721338"/>
                </a:lnTo>
                <a:lnTo>
                  <a:pt x="3877590" y="5724513"/>
                </a:lnTo>
                <a:lnTo>
                  <a:pt x="3866795" y="5742293"/>
                </a:lnTo>
                <a:lnTo>
                  <a:pt x="3856635" y="5748008"/>
                </a:lnTo>
                <a:lnTo>
                  <a:pt x="3842665" y="5744833"/>
                </a:lnTo>
                <a:lnTo>
                  <a:pt x="3826790" y="5741341"/>
                </a:lnTo>
                <a:lnTo>
                  <a:pt x="3824885" y="5753088"/>
                </a:lnTo>
                <a:lnTo>
                  <a:pt x="3843935" y="5754358"/>
                </a:lnTo>
                <a:lnTo>
                  <a:pt x="3859810" y="5761343"/>
                </a:lnTo>
                <a:lnTo>
                  <a:pt x="3859810" y="5770868"/>
                </a:lnTo>
                <a:lnTo>
                  <a:pt x="3873463" y="5773091"/>
                </a:lnTo>
                <a:lnTo>
                  <a:pt x="3873463" y="5765471"/>
                </a:lnTo>
                <a:lnTo>
                  <a:pt x="3896958" y="5779123"/>
                </a:lnTo>
                <a:lnTo>
                  <a:pt x="3902673" y="5794681"/>
                </a:lnTo>
                <a:lnTo>
                  <a:pt x="3910928" y="5801031"/>
                </a:lnTo>
                <a:lnTo>
                  <a:pt x="3926803" y="5801983"/>
                </a:lnTo>
                <a:lnTo>
                  <a:pt x="3934423" y="5814366"/>
                </a:lnTo>
                <a:lnTo>
                  <a:pt x="3958870" y="5825796"/>
                </a:lnTo>
                <a:lnTo>
                  <a:pt x="3967443" y="5835321"/>
                </a:lnTo>
                <a:lnTo>
                  <a:pt x="3962045" y="5852148"/>
                </a:lnTo>
                <a:lnTo>
                  <a:pt x="3965538" y="5857546"/>
                </a:lnTo>
                <a:lnTo>
                  <a:pt x="3961410" y="5863896"/>
                </a:lnTo>
                <a:lnTo>
                  <a:pt x="3971888" y="5877231"/>
                </a:lnTo>
                <a:lnTo>
                  <a:pt x="3979508" y="5891201"/>
                </a:lnTo>
                <a:lnTo>
                  <a:pt x="3962680" y="5894376"/>
                </a:lnTo>
                <a:lnTo>
                  <a:pt x="3953790" y="5883581"/>
                </a:lnTo>
                <a:lnTo>
                  <a:pt x="3943313" y="5883898"/>
                </a:lnTo>
                <a:lnTo>
                  <a:pt x="3931565" y="5869293"/>
                </a:lnTo>
                <a:lnTo>
                  <a:pt x="3922993" y="5864213"/>
                </a:lnTo>
                <a:lnTo>
                  <a:pt x="3926168" y="5853736"/>
                </a:lnTo>
                <a:lnTo>
                  <a:pt x="3912515" y="5851513"/>
                </a:lnTo>
                <a:lnTo>
                  <a:pt x="3896640" y="5857863"/>
                </a:lnTo>
                <a:lnTo>
                  <a:pt x="3902038" y="5864213"/>
                </a:lnTo>
                <a:lnTo>
                  <a:pt x="3876638" y="5865801"/>
                </a:lnTo>
                <a:lnTo>
                  <a:pt x="3869676" y="5859999"/>
                </a:lnTo>
                <a:lnTo>
                  <a:pt x="3872889" y="5872612"/>
                </a:lnTo>
                <a:lnTo>
                  <a:pt x="3882402" y="5876432"/>
                </a:lnTo>
                <a:lnTo>
                  <a:pt x="3876060" y="5884073"/>
                </a:lnTo>
                <a:lnTo>
                  <a:pt x="3885572" y="5885983"/>
                </a:lnTo>
                <a:lnTo>
                  <a:pt x="3890012" y="5900946"/>
                </a:lnTo>
                <a:lnTo>
                  <a:pt x="3899524" y="5904766"/>
                </a:lnTo>
                <a:lnTo>
                  <a:pt x="3904597" y="5906039"/>
                </a:lnTo>
                <a:lnTo>
                  <a:pt x="3900475" y="5893623"/>
                </a:lnTo>
                <a:lnTo>
                  <a:pt x="3905865" y="5891076"/>
                </a:lnTo>
                <a:lnTo>
                  <a:pt x="3914109" y="5897444"/>
                </a:lnTo>
                <a:lnTo>
                  <a:pt x="3915378" y="5910178"/>
                </a:lnTo>
                <a:lnTo>
                  <a:pt x="3919500" y="5911133"/>
                </a:lnTo>
                <a:lnTo>
                  <a:pt x="3917914" y="5917500"/>
                </a:lnTo>
                <a:lnTo>
                  <a:pt x="3909353" y="5928325"/>
                </a:lnTo>
                <a:lnTo>
                  <a:pt x="3900792" y="5927370"/>
                </a:lnTo>
                <a:lnTo>
                  <a:pt x="3896670" y="5934692"/>
                </a:lnTo>
                <a:lnTo>
                  <a:pt x="3888109" y="5943288"/>
                </a:lnTo>
                <a:lnTo>
                  <a:pt x="3885255" y="5943288"/>
                </a:lnTo>
                <a:lnTo>
                  <a:pt x="3877646" y="5931508"/>
                </a:lnTo>
                <a:lnTo>
                  <a:pt x="3885890" y="5928325"/>
                </a:lnTo>
                <a:lnTo>
                  <a:pt x="3869084" y="5922276"/>
                </a:lnTo>
                <a:lnTo>
                  <a:pt x="3867816" y="5915909"/>
                </a:lnTo>
                <a:lnTo>
                  <a:pt x="3855133" y="5918137"/>
                </a:lnTo>
                <a:lnTo>
                  <a:pt x="3854182" y="5924504"/>
                </a:lnTo>
                <a:lnTo>
                  <a:pt x="3863060" y="5935010"/>
                </a:lnTo>
                <a:lnTo>
                  <a:pt x="3860840" y="5953794"/>
                </a:lnTo>
                <a:lnTo>
                  <a:pt x="3870353" y="5967801"/>
                </a:lnTo>
                <a:lnTo>
                  <a:pt x="3875109" y="5982128"/>
                </a:lnTo>
                <a:lnTo>
                  <a:pt x="3877011" y="6000274"/>
                </a:lnTo>
                <a:lnTo>
                  <a:pt x="3872255" y="6015237"/>
                </a:lnTo>
                <a:lnTo>
                  <a:pt x="3882719" y="6024470"/>
                </a:lnTo>
                <a:lnTo>
                  <a:pt x="3879548" y="6031792"/>
                </a:lnTo>
                <a:lnTo>
                  <a:pt x="3895402" y="6043571"/>
                </a:lnTo>
                <a:lnTo>
                  <a:pt x="3883987" y="6049938"/>
                </a:lnTo>
                <a:lnTo>
                  <a:pt x="3876377" y="6034975"/>
                </a:lnTo>
                <a:lnTo>
                  <a:pt x="3869084" y="6033384"/>
                </a:lnTo>
                <a:lnTo>
                  <a:pt x="3870987" y="6043571"/>
                </a:lnTo>
                <a:lnTo>
                  <a:pt x="3861475" y="6043890"/>
                </a:lnTo>
                <a:lnTo>
                  <a:pt x="3862743" y="6038477"/>
                </a:lnTo>
                <a:lnTo>
                  <a:pt x="3855133" y="6021604"/>
                </a:lnTo>
                <a:lnTo>
                  <a:pt x="3844352" y="6001866"/>
                </a:lnTo>
                <a:lnTo>
                  <a:pt x="3829767" y="6006960"/>
                </a:lnTo>
                <a:lnTo>
                  <a:pt x="3819303" y="6033702"/>
                </a:lnTo>
                <a:lnTo>
                  <a:pt x="3822791" y="6054714"/>
                </a:lnTo>
                <a:lnTo>
                  <a:pt x="3818352" y="6048665"/>
                </a:lnTo>
                <a:lnTo>
                  <a:pt x="3813279" y="6051849"/>
                </a:lnTo>
                <a:lnTo>
                  <a:pt x="3807889" y="6038796"/>
                </a:lnTo>
                <a:lnTo>
                  <a:pt x="3800279" y="5999956"/>
                </a:lnTo>
                <a:lnTo>
                  <a:pt x="3792669" y="5995817"/>
                </a:lnTo>
                <a:lnTo>
                  <a:pt x="3790132" y="5987540"/>
                </a:lnTo>
                <a:lnTo>
                  <a:pt x="3779986" y="5986585"/>
                </a:lnTo>
                <a:lnTo>
                  <a:pt x="3777449" y="5971622"/>
                </a:lnTo>
                <a:lnTo>
                  <a:pt x="3764132" y="5978944"/>
                </a:lnTo>
                <a:lnTo>
                  <a:pt x="3758742" y="6006641"/>
                </a:lnTo>
                <a:lnTo>
                  <a:pt x="3753351" y="5998046"/>
                </a:lnTo>
                <a:lnTo>
                  <a:pt x="3745107" y="6002503"/>
                </a:lnTo>
                <a:lnTo>
                  <a:pt x="3734327" y="5982446"/>
                </a:lnTo>
                <a:lnTo>
                  <a:pt x="3733058" y="5960479"/>
                </a:lnTo>
                <a:lnTo>
                  <a:pt x="3742571" y="5949973"/>
                </a:lnTo>
                <a:lnTo>
                  <a:pt x="3737814" y="5927688"/>
                </a:lnTo>
                <a:lnTo>
                  <a:pt x="3721961" y="5903493"/>
                </a:lnTo>
                <a:lnTo>
                  <a:pt x="3708326" y="5898080"/>
                </a:lnTo>
                <a:lnTo>
                  <a:pt x="3701985" y="5903493"/>
                </a:lnTo>
                <a:lnTo>
                  <a:pt x="3694375" y="5879297"/>
                </a:lnTo>
                <a:lnTo>
                  <a:pt x="3681692" y="5876432"/>
                </a:lnTo>
                <a:cubicBezTo>
                  <a:pt x="3681586" y="5871869"/>
                  <a:pt x="3681481" y="5867305"/>
                  <a:pt x="3681375" y="5862742"/>
                </a:cubicBezTo>
                <a:lnTo>
                  <a:pt x="3690887" y="5862742"/>
                </a:lnTo>
                <a:lnTo>
                  <a:pt x="3711814" y="5839820"/>
                </a:lnTo>
                <a:lnTo>
                  <a:pt x="3709595" y="5824221"/>
                </a:lnTo>
                <a:lnTo>
                  <a:pt x="3710863" y="5820082"/>
                </a:lnTo>
                <a:lnTo>
                  <a:pt x="3725448" y="5835682"/>
                </a:lnTo>
                <a:lnTo>
                  <a:pt x="3740351" y="5836637"/>
                </a:lnTo>
                <a:lnTo>
                  <a:pt x="3746693" y="5826131"/>
                </a:lnTo>
                <a:lnTo>
                  <a:pt x="3762547" y="5819764"/>
                </a:lnTo>
                <a:lnTo>
                  <a:pt x="3788230" y="5838547"/>
                </a:lnTo>
                <a:lnTo>
                  <a:pt x="3812328" y="5846824"/>
                </a:lnTo>
                <a:lnTo>
                  <a:pt x="3836426" y="5846506"/>
                </a:lnTo>
                <a:lnTo>
                  <a:pt x="3849426" y="5860196"/>
                </a:lnTo>
                <a:lnTo>
                  <a:pt x="3857036" y="5860832"/>
                </a:lnTo>
                <a:lnTo>
                  <a:pt x="3868367" y="5859082"/>
                </a:lnTo>
                <a:lnTo>
                  <a:pt x="3859493" y="5854053"/>
                </a:lnTo>
                <a:lnTo>
                  <a:pt x="3872193" y="5847703"/>
                </a:lnTo>
                <a:lnTo>
                  <a:pt x="3883940" y="5850878"/>
                </a:lnTo>
                <a:lnTo>
                  <a:pt x="3893465" y="5849608"/>
                </a:lnTo>
                <a:lnTo>
                  <a:pt x="3889020" y="5840083"/>
                </a:lnTo>
                <a:lnTo>
                  <a:pt x="3876320" y="5835003"/>
                </a:lnTo>
                <a:lnTo>
                  <a:pt x="3868065" y="5837226"/>
                </a:lnTo>
                <a:lnTo>
                  <a:pt x="3859493" y="5833098"/>
                </a:lnTo>
                <a:lnTo>
                  <a:pt x="3843618" y="5815318"/>
                </a:lnTo>
                <a:lnTo>
                  <a:pt x="3845523" y="5828971"/>
                </a:lnTo>
                <a:lnTo>
                  <a:pt x="3830918" y="5828018"/>
                </a:lnTo>
                <a:lnTo>
                  <a:pt x="3827743" y="5814366"/>
                </a:lnTo>
                <a:lnTo>
                  <a:pt x="3823298" y="5817541"/>
                </a:lnTo>
                <a:lnTo>
                  <a:pt x="3811550" y="5810556"/>
                </a:lnTo>
                <a:lnTo>
                  <a:pt x="3797898" y="5817858"/>
                </a:lnTo>
                <a:lnTo>
                  <a:pt x="3787420" y="5809286"/>
                </a:lnTo>
                <a:lnTo>
                  <a:pt x="3761703" y="5813096"/>
                </a:lnTo>
                <a:lnTo>
                  <a:pt x="3753765" y="5811826"/>
                </a:lnTo>
                <a:lnTo>
                  <a:pt x="3747415" y="5811191"/>
                </a:lnTo>
                <a:lnTo>
                  <a:pt x="3742653" y="5810873"/>
                </a:lnTo>
                <a:lnTo>
                  <a:pt x="3741383" y="5811191"/>
                </a:lnTo>
                <a:lnTo>
                  <a:pt x="3739478" y="5812461"/>
                </a:lnTo>
                <a:lnTo>
                  <a:pt x="3735985" y="5815636"/>
                </a:lnTo>
                <a:lnTo>
                  <a:pt x="3732810" y="5818811"/>
                </a:lnTo>
                <a:lnTo>
                  <a:pt x="3731223" y="5820398"/>
                </a:lnTo>
                <a:lnTo>
                  <a:pt x="3715348" y="5816588"/>
                </a:lnTo>
                <a:lnTo>
                  <a:pt x="3704553" y="5800713"/>
                </a:lnTo>
                <a:lnTo>
                  <a:pt x="3697250" y="5808968"/>
                </a:lnTo>
                <a:lnTo>
                  <a:pt x="3695345" y="5816588"/>
                </a:lnTo>
                <a:lnTo>
                  <a:pt x="3687725" y="5812461"/>
                </a:lnTo>
                <a:lnTo>
                  <a:pt x="3684550" y="5801031"/>
                </a:lnTo>
                <a:lnTo>
                  <a:pt x="3675978" y="5789283"/>
                </a:lnTo>
                <a:cubicBezTo>
                  <a:pt x="3676295" y="5785896"/>
                  <a:pt x="3676613" y="5782510"/>
                  <a:pt x="3676930" y="5779123"/>
                </a:cubicBezTo>
                <a:lnTo>
                  <a:pt x="3668358" y="5781028"/>
                </a:lnTo>
                <a:lnTo>
                  <a:pt x="3665183" y="5764201"/>
                </a:lnTo>
                <a:lnTo>
                  <a:pt x="3650260" y="5761343"/>
                </a:lnTo>
                <a:lnTo>
                  <a:pt x="3646133" y="5750548"/>
                </a:lnTo>
                <a:lnTo>
                  <a:pt x="3652165" y="5740071"/>
                </a:lnTo>
                <a:lnTo>
                  <a:pt x="3667088" y="5735943"/>
                </a:lnTo>
                <a:lnTo>
                  <a:pt x="3675343" y="5743881"/>
                </a:lnTo>
                <a:lnTo>
                  <a:pt x="3683915" y="5747056"/>
                </a:lnTo>
                <a:lnTo>
                  <a:pt x="3681693" y="5733403"/>
                </a:lnTo>
                <a:lnTo>
                  <a:pt x="3676613" y="5727371"/>
                </a:lnTo>
                <a:lnTo>
                  <a:pt x="3660738" y="5728323"/>
                </a:lnTo>
                <a:lnTo>
                  <a:pt x="3654388" y="5720068"/>
                </a:lnTo>
                <a:lnTo>
                  <a:pt x="3648990" y="5730546"/>
                </a:lnTo>
                <a:lnTo>
                  <a:pt x="3645815" y="5739118"/>
                </a:lnTo>
                <a:lnTo>
                  <a:pt x="3641370" y="5733721"/>
                </a:lnTo>
                <a:lnTo>
                  <a:pt x="3639465" y="5722291"/>
                </a:lnTo>
                <a:lnTo>
                  <a:pt x="3631845" y="5709591"/>
                </a:lnTo>
                <a:lnTo>
                  <a:pt x="3615018" y="5708956"/>
                </a:lnTo>
                <a:lnTo>
                  <a:pt x="3602000" y="5689906"/>
                </a:lnTo>
                <a:lnTo>
                  <a:pt x="3606128" y="5683556"/>
                </a:lnTo>
                <a:lnTo>
                  <a:pt x="3595968" y="5682286"/>
                </a:lnTo>
                <a:cubicBezTo>
                  <a:pt x="3595650" y="5676888"/>
                  <a:pt x="3595333" y="5671491"/>
                  <a:pt x="3595015" y="5666093"/>
                </a:cubicBezTo>
                <a:lnTo>
                  <a:pt x="3588665" y="5656886"/>
                </a:lnTo>
                <a:lnTo>
                  <a:pt x="3589618" y="5650536"/>
                </a:lnTo>
                <a:lnTo>
                  <a:pt x="3582315" y="5649583"/>
                </a:lnTo>
                <a:lnTo>
                  <a:pt x="3578188" y="5641963"/>
                </a:lnTo>
                <a:lnTo>
                  <a:pt x="3578378" y="5641929"/>
                </a:lnTo>
                <a:lnTo>
                  <a:pt x="3574656" y="5639745"/>
                </a:lnTo>
                <a:lnTo>
                  <a:pt x="3577496" y="5632442"/>
                </a:lnTo>
                <a:lnTo>
                  <a:pt x="3571816" y="5618155"/>
                </a:lnTo>
                <a:lnTo>
                  <a:pt x="3557613" y="5606090"/>
                </a:lnTo>
                <a:lnTo>
                  <a:pt x="3537414" y="5597200"/>
                </a:lnTo>
                <a:lnTo>
                  <a:pt x="3526999" y="5579420"/>
                </a:lnTo>
                <a:lnTo>
                  <a:pt x="3525737" y="5573387"/>
                </a:lnTo>
                <a:lnTo>
                  <a:pt x="3515006" y="5557830"/>
                </a:lnTo>
                <a:lnTo>
                  <a:pt x="3517847" y="5553067"/>
                </a:lnTo>
                <a:lnTo>
                  <a:pt x="3527946" y="5560052"/>
                </a:lnTo>
                <a:lnTo>
                  <a:pt x="3526684" y="5550845"/>
                </a:lnTo>
                <a:cubicBezTo>
                  <a:pt x="3526894" y="5549469"/>
                  <a:pt x="3527105" y="5548093"/>
                  <a:pt x="3527315" y="5546717"/>
                </a:cubicBezTo>
                <a:lnTo>
                  <a:pt x="3520372" y="5543860"/>
                </a:lnTo>
                <a:lnTo>
                  <a:pt x="3514691" y="5534970"/>
                </a:lnTo>
                <a:lnTo>
                  <a:pt x="3514691" y="5523540"/>
                </a:lnTo>
                <a:lnTo>
                  <a:pt x="3522581" y="5513062"/>
                </a:lnTo>
                <a:lnTo>
                  <a:pt x="3527946" y="5504490"/>
                </a:lnTo>
                <a:lnTo>
                  <a:pt x="3529840" y="5490202"/>
                </a:lnTo>
                <a:lnTo>
                  <a:pt x="3531418" y="5480995"/>
                </a:lnTo>
                <a:lnTo>
                  <a:pt x="3523843" y="5473057"/>
                </a:lnTo>
                <a:lnTo>
                  <a:pt x="3532365" y="5464485"/>
                </a:lnTo>
                <a:lnTo>
                  <a:pt x="3526053" y="5451784"/>
                </a:lnTo>
                <a:lnTo>
                  <a:pt x="3523212" y="5445434"/>
                </a:lnTo>
                <a:lnTo>
                  <a:pt x="3529524" y="5441307"/>
                </a:lnTo>
                <a:lnTo>
                  <a:pt x="3524159" y="5427337"/>
                </a:lnTo>
                <a:lnTo>
                  <a:pt x="3527946" y="5420352"/>
                </a:lnTo>
                <a:lnTo>
                  <a:pt x="3540570" y="5404794"/>
                </a:lnTo>
                <a:lnTo>
                  <a:pt x="3535836" y="5397809"/>
                </a:lnTo>
                <a:lnTo>
                  <a:pt x="3526053" y="5394952"/>
                </a:lnTo>
                <a:lnTo>
                  <a:pt x="3525643" y="5394317"/>
                </a:lnTo>
                <a:lnTo>
                  <a:pt x="3516101" y="5394317"/>
                </a:lnTo>
                <a:lnTo>
                  <a:pt x="3512284" y="5386716"/>
                </a:lnTo>
                <a:lnTo>
                  <a:pt x="3510694" y="5374048"/>
                </a:lnTo>
                <a:lnTo>
                  <a:pt x="3492882" y="5352511"/>
                </a:lnTo>
                <a:lnTo>
                  <a:pt x="3469663" y="5340159"/>
                </a:lnTo>
                <a:lnTo>
                  <a:pt x="3460121" y="5329707"/>
                </a:lnTo>
                <a:lnTo>
                  <a:pt x="3445809" y="5327807"/>
                </a:lnTo>
                <a:lnTo>
                  <a:pt x="3441674" y="5318622"/>
                </a:lnTo>
                <a:lnTo>
                  <a:pt x="3448671" y="5320839"/>
                </a:lnTo>
                <a:lnTo>
                  <a:pt x="3454396" y="5318939"/>
                </a:lnTo>
                <a:lnTo>
                  <a:pt x="3455032" y="5310071"/>
                </a:lnTo>
                <a:lnTo>
                  <a:pt x="3445596" y="5305079"/>
                </a:lnTo>
                <a:lnTo>
                  <a:pt x="3448013" y="5314939"/>
                </a:lnTo>
                <a:lnTo>
                  <a:pt x="3441636" y="5312732"/>
                </a:lnTo>
                <a:lnTo>
                  <a:pt x="3436217" y="5308949"/>
                </a:lnTo>
                <a:lnTo>
                  <a:pt x="3431434" y="5305166"/>
                </a:lnTo>
                <a:lnTo>
                  <a:pt x="3427927" y="5302014"/>
                </a:lnTo>
                <a:lnTo>
                  <a:pt x="3425696" y="5298861"/>
                </a:lnTo>
                <a:lnTo>
                  <a:pt x="3423145" y="5296654"/>
                </a:lnTo>
                <a:lnTo>
                  <a:pt x="3420913" y="5295078"/>
                </a:lnTo>
                <a:lnTo>
                  <a:pt x="3393814" y="5279000"/>
                </a:lnTo>
                <a:lnTo>
                  <a:pt x="3380105" y="5263238"/>
                </a:lnTo>
                <a:lnTo>
                  <a:pt x="3365758" y="5256303"/>
                </a:lnTo>
                <a:lnTo>
                  <a:pt x="3371178" y="5268913"/>
                </a:lnTo>
                <a:lnTo>
                  <a:pt x="3355875" y="5258509"/>
                </a:lnTo>
                <a:lnTo>
                  <a:pt x="3332601" y="5247476"/>
                </a:lnTo>
                <a:lnTo>
                  <a:pt x="3320486" y="5245269"/>
                </a:lnTo>
                <a:lnTo>
                  <a:pt x="3301995" y="5240855"/>
                </a:lnTo>
                <a:lnTo>
                  <a:pt x="3294025" y="5229506"/>
                </a:lnTo>
                <a:lnTo>
                  <a:pt x="3321124" y="5232974"/>
                </a:lnTo>
                <a:lnTo>
                  <a:pt x="3333877" y="5237072"/>
                </a:lnTo>
                <a:lnTo>
                  <a:pt x="3352368" y="5241171"/>
                </a:lnTo>
                <a:lnTo>
                  <a:pt x="3357469" y="5244954"/>
                </a:lnTo>
                <a:lnTo>
                  <a:pt x="3355237" y="5235496"/>
                </a:lnTo>
                <a:lnTo>
                  <a:pt x="3357761" y="5233854"/>
                </a:lnTo>
                <a:lnTo>
                  <a:pt x="3374251" y="5226890"/>
                </a:lnTo>
                <a:lnTo>
                  <a:pt x="3376538" y="5226649"/>
                </a:lnTo>
                <a:cubicBezTo>
                  <a:pt x="3376489" y="5226428"/>
                  <a:pt x="3376439" y="5226207"/>
                  <a:pt x="3376390" y="5225986"/>
                </a:cubicBezTo>
                <a:lnTo>
                  <a:pt x="3374251" y="5226890"/>
                </a:lnTo>
                <a:lnTo>
                  <a:pt x="3367352" y="5227615"/>
                </a:lnTo>
                <a:lnTo>
                  <a:pt x="3357761" y="5233854"/>
                </a:lnTo>
                <a:lnTo>
                  <a:pt x="3355306" y="5234891"/>
                </a:lnTo>
                <a:lnTo>
                  <a:pt x="3346733" y="5230124"/>
                </a:lnTo>
                <a:lnTo>
                  <a:pt x="3354671" y="5222815"/>
                </a:lnTo>
                <a:lnTo>
                  <a:pt x="3358798" y="5218366"/>
                </a:lnTo>
                <a:cubicBezTo>
                  <a:pt x="3359425" y="5217528"/>
                  <a:pt x="3359183" y="5217140"/>
                  <a:pt x="3358436" y="5217784"/>
                </a:cubicBezTo>
                <a:lnTo>
                  <a:pt x="3354315" y="5222229"/>
                </a:lnTo>
                <a:lnTo>
                  <a:pt x="3340052" y="5224452"/>
                </a:lnTo>
                <a:lnTo>
                  <a:pt x="3327374" y="5222547"/>
                </a:lnTo>
                <a:lnTo>
                  <a:pt x="3291558" y="5197464"/>
                </a:lnTo>
                <a:lnTo>
                  <a:pt x="3284585" y="5183177"/>
                </a:lnTo>
                <a:lnTo>
                  <a:pt x="3262715" y="5167619"/>
                </a:lnTo>
                <a:lnTo>
                  <a:pt x="3236724" y="5163492"/>
                </a:lnTo>
                <a:lnTo>
                  <a:pt x="3223095" y="5169842"/>
                </a:lnTo>
                <a:lnTo>
                  <a:pt x="3197105" y="5168889"/>
                </a:lnTo>
                <a:lnTo>
                  <a:pt x="3185694" y="5151744"/>
                </a:lnTo>
                <a:lnTo>
                  <a:pt x="3187913" y="5144442"/>
                </a:lnTo>
                <a:lnTo>
                  <a:pt x="3160338" y="5123804"/>
                </a:lnTo>
                <a:lnTo>
                  <a:pt x="3116598" y="5068242"/>
                </a:lnTo>
                <a:cubicBezTo>
                  <a:pt x="3116492" y="5066760"/>
                  <a:pt x="3116387" y="5065279"/>
                  <a:pt x="3116281" y="5063797"/>
                </a:cubicBezTo>
                <a:lnTo>
                  <a:pt x="3125790" y="5065067"/>
                </a:lnTo>
                <a:lnTo>
                  <a:pt x="3132129" y="5063797"/>
                </a:lnTo>
                <a:lnTo>
                  <a:pt x="3125790" y="5056494"/>
                </a:lnTo>
                <a:lnTo>
                  <a:pt x="3125790" y="5052049"/>
                </a:lnTo>
                <a:lnTo>
                  <a:pt x="3141637" y="5060622"/>
                </a:lnTo>
                <a:lnTo>
                  <a:pt x="3152097" y="5071099"/>
                </a:lnTo>
                <a:lnTo>
                  <a:pt x="3154316" y="5061257"/>
                </a:lnTo>
                <a:lnTo>
                  <a:pt x="3144807" y="5059669"/>
                </a:lnTo>
                <a:lnTo>
                  <a:pt x="3123571" y="5040937"/>
                </a:lnTo>
                <a:lnTo>
                  <a:pt x="3111844" y="5026014"/>
                </a:lnTo>
                <a:lnTo>
                  <a:pt x="3105187" y="5012679"/>
                </a:lnTo>
                <a:lnTo>
                  <a:pt x="3100750" y="4980612"/>
                </a:lnTo>
                <a:lnTo>
                  <a:pt x="3093143" y="4963149"/>
                </a:lnTo>
                <a:lnTo>
                  <a:pt x="3070005" y="4933621"/>
                </a:lnTo>
                <a:lnTo>
                  <a:pt x="3053524" y="4927589"/>
                </a:lnTo>
                <a:lnTo>
                  <a:pt x="3045283" y="4918064"/>
                </a:lnTo>
                <a:lnTo>
                  <a:pt x="3030703" y="4921239"/>
                </a:lnTo>
                <a:lnTo>
                  <a:pt x="3025314" y="4945686"/>
                </a:lnTo>
                <a:lnTo>
                  <a:pt x="3027850" y="4958386"/>
                </a:lnTo>
                <a:lnTo>
                  <a:pt x="3018341" y="4971086"/>
                </a:lnTo>
                <a:lnTo>
                  <a:pt x="3016123" y="4966006"/>
                </a:lnTo>
                <a:lnTo>
                  <a:pt x="3012953" y="4975531"/>
                </a:lnTo>
                <a:lnTo>
                  <a:pt x="3006931" y="4990137"/>
                </a:lnTo>
                <a:lnTo>
                  <a:pt x="3005980" y="4995217"/>
                </a:lnTo>
                <a:lnTo>
                  <a:pt x="2992351" y="4986962"/>
                </a:lnTo>
                <a:lnTo>
                  <a:pt x="2988547" y="4967276"/>
                </a:lnTo>
                <a:lnTo>
                  <a:pt x="2977137" y="4958704"/>
                </a:lnTo>
                <a:lnTo>
                  <a:pt x="2971749" y="4946004"/>
                </a:lnTo>
                <a:lnTo>
                  <a:pt x="2974601" y="4927271"/>
                </a:lnTo>
                <a:lnTo>
                  <a:pt x="2963825" y="4910444"/>
                </a:lnTo>
                <a:lnTo>
                  <a:pt x="2963825" y="4899649"/>
                </a:lnTo>
                <a:lnTo>
                  <a:pt x="2976186" y="4893299"/>
                </a:lnTo>
                <a:lnTo>
                  <a:pt x="2976672" y="4893377"/>
                </a:lnTo>
                <a:lnTo>
                  <a:pt x="2981824" y="4881196"/>
                </a:lnTo>
                <a:lnTo>
                  <a:pt x="2977710" y="4874199"/>
                </a:lnTo>
                <a:lnTo>
                  <a:pt x="2986888" y="4875471"/>
                </a:lnTo>
                <a:lnTo>
                  <a:pt x="2990656" y="4865568"/>
                </a:lnTo>
                <a:lnTo>
                  <a:pt x="2977241" y="4873821"/>
                </a:lnTo>
                <a:lnTo>
                  <a:pt x="2960110" y="4867464"/>
                </a:lnTo>
                <a:lnTo>
                  <a:pt x="2943297" y="4876364"/>
                </a:lnTo>
                <a:lnTo>
                  <a:pt x="2927436" y="4870960"/>
                </a:lnTo>
                <a:lnTo>
                  <a:pt x="2894761" y="4889077"/>
                </a:lnTo>
                <a:lnTo>
                  <a:pt x="2863038" y="4899884"/>
                </a:lnTo>
                <a:lnTo>
                  <a:pt x="2852887" y="4901155"/>
                </a:lnTo>
                <a:lnTo>
                  <a:pt x="2843053" y="4922132"/>
                </a:lnTo>
                <a:lnTo>
                  <a:pt x="2844639" y="4939296"/>
                </a:lnTo>
                <a:lnTo>
                  <a:pt x="2862721" y="4962180"/>
                </a:lnTo>
                <a:lnTo>
                  <a:pt x="2862721" y="4977118"/>
                </a:lnTo>
                <a:lnTo>
                  <a:pt x="2850349" y="4994282"/>
                </a:lnTo>
                <a:cubicBezTo>
                  <a:pt x="2850032" y="5004029"/>
                  <a:pt x="2849714" y="5013776"/>
                  <a:pt x="2849397" y="5023523"/>
                </a:cubicBezTo>
                <a:lnTo>
                  <a:pt x="2857011" y="5056260"/>
                </a:lnTo>
                <a:lnTo>
                  <a:pt x="2892223" y="5094718"/>
                </a:lnTo>
                <a:lnTo>
                  <a:pt x="2944566" y="5138580"/>
                </a:lnTo>
                <a:lnTo>
                  <a:pt x="2977558" y="5157332"/>
                </a:lnTo>
                <a:lnTo>
                  <a:pt x="3003571" y="5234249"/>
                </a:lnTo>
                <a:lnTo>
                  <a:pt x="3036880" y="5295274"/>
                </a:lnTo>
                <a:lnTo>
                  <a:pt x="3070189" y="5330554"/>
                </a:lnTo>
                <a:lnTo>
                  <a:pt x="3108256" y="5352485"/>
                </a:lnTo>
                <a:lnTo>
                  <a:pt x="3135855" y="5374416"/>
                </a:lnTo>
                <a:lnTo>
                  <a:pt x="3163454" y="5357252"/>
                </a:lnTo>
                <a:lnTo>
                  <a:pt x="3164406" y="5364563"/>
                </a:lnTo>
                <a:lnTo>
                  <a:pt x="3172019" y="5366787"/>
                </a:lnTo>
                <a:lnTo>
                  <a:pt x="3176778" y="5355981"/>
                </a:lnTo>
                <a:lnTo>
                  <a:pt x="3188515" y="5351849"/>
                </a:lnTo>
                <a:lnTo>
                  <a:pt x="3200252" y="5351531"/>
                </a:lnTo>
                <a:lnTo>
                  <a:pt x="3213259" y="5373780"/>
                </a:lnTo>
                <a:lnTo>
                  <a:pt x="3204694" y="5384269"/>
                </a:lnTo>
                <a:lnTo>
                  <a:pt x="3194225" y="5398253"/>
                </a:lnTo>
                <a:lnTo>
                  <a:pt x="3192322" y="5409696"/>
                </a:lnTo>
                <a:lnTo>
                  <a:pt x="3203108" y="5431944"/>
                </a:lnTo>
                <a:lnTo>
                  <a:pt x="3222141" y="5436712"/>
                </a:lnTo>
                <a:lnTo>
                  <a:pt x="3271946" y="5456418"/>
                </a:lnTo>
                <a:lnTo>
                  <a:pt x="3322703" y="5478349"/>
                </a:lnTo>
                <a:lnTo>
                  <a:pt x="3357281" y="5513629"/>
                </a:lnTo>
                <a:lnTo>
                  <a:pt x="3391224" y="5526024"/>
                </a:lnTo>
                <a:lnTo>
                  <a:pt x="3404865" y="5541598"/>
                </a:lnTo>
                <a:lnTo>
                  <a:pt x="3429609" y="5562576"/>
                </a:lnTo>
                <a:lnTo>
                  <a:pt x="3443250" y="5581646"/>
                </a:lnTo>
                <a:lnTo>
                  <a:pt x="3435319" y="5601352"/>
                </a:lnTo>
                <a:lnTo>
                  <a:pt x="3429926" y="5619469"/>
                </a:lnTo>
                <a:lnTo>
                  <a:pt x="3396934" y="5603894"/>
                </a:lnTo>
                <a:lnTo>
                  <a:pt x="3382976" y="5572429"/>
                </a:lnTo>
                <a:lnTo>
                  <a:pt x="3329999" y="5563529"/>
                </a:lnTo>
                <a:lnTo>
                  <a:pt x="3328730" y="5550816"/>
                </a:lnTo>
                <a:lnTo>
                  <a:pt x="3336344" y="5546684"/>
                </a:lnTo>
                <a:lnTo>
                  <a:pt x="3325558" y="5541280"/>
                </a:lnTo>
                <a:lnTo>
                  <a:pt x="3285270" y="5547955"/>
                </a:lnTo>
                <a:lnTo>
                  <a:pt x="3262429" y="5574653"/>
                </a:lnTo>
                <a:lnTo>
                  <a:pt x="3270043" y="5591499"/>
                </a:lnTo>
                <a:lnTo>
                  <a:pt x="3249423" y="5626779"/>
                </a:lnTo>
                <a:lnTo>
                  <a:pt x="3268457" y="5643306"/>
                </a:lnTo>
                <a:lnTo>
                  <a:pt x="3299228" y="5662059"/>
                </a:lnTo>
                <a:lnTo>
                  <a:pt x="3308110" y="5681765"/>
                </a:lnTo>
                <a:lnTo>
                  <a:pt x="3314455" y="5708145"/>
                </a:lnTo>
                <a:cubicBezTo>
                  <a:pt x="3314243" y="5713760"/>
                  <a:pt x="3314032" y="5719376"/>
                  <a:pt x="3313820" y="5724991"/>
                </a:cubicBezTo>
                <a:lnTo>
                  <a:pt x="3292566" y="5728487"/>
                </a:lnTo>
                <a:lnTo>
                  <a:pt x="3262112" y="5744697"/>
                </a:lnTo>
                <a:cubicBezTo>
                  <a:pt x="3262429" y="5752643"/>
                  <a:pt x="3262747" y="5760588"/>
                  <a:pt x="3263064" y="5768534"/>
                </a:cubicBezTo>
                <a:cubicBezTo>
                  <a:pt x="3262852" y="5778811"/>
                  <a:pt x="3262641" y="5789088"/>
                  <a:pt x="3262429" y="5799365"/>
                </a:cubicBezTo>
                <a:lnTo>
                  <a:pt x="3221824" y="5842909"/>
                </a:lnTo>
                <a:lnTo>
                  <a:pt x="3205963" y="5867382"/>
                </a:lnTo>
                <a:lnTo>
                  <a:pt x="3189149" y="5873739"/>
                </a:lnTo>
                <a:lnTo>
                  <a:pt x="3175509" y="5861343"/>
                </a:lnTo>
                <a:lnTo>
                  <a:pt x="3164406" y="5830831"/>
                </a:lnTo>
                <a:lnTo>
                  <a:pt x="3164406" y="5821296"/>
                </a:lnTo>
                <a:lnTo>
                  <a:pt x="3185343" y="5813985"/>
                </a:lnTo>
                <a:lnTo>
                  <a:pt x="3192639" y="5799047"/>
                </a:lnTo>
                <a:lnTo>
                  <a:pt x="3182805" y="5784109"/>
                </a:lnTo>
                <a:lnTo>
                  <a:pt x="3187246" y="5774573"/>
                </a:lnTo>
                <a:lnTo>
                  <a:pt x="3204059" y="5767263"/>
                </a:lnTo>
                <a:lnTo>
                  <a:pt x="3218017" y="5761860"/>
                </a:lnTo>
                <a:lnTo>
                  <a:pt x="3220555" y="5742790"/>
                </a:lnTo>
                <a:cubicBezTo>
                  <a:pt x="3220238" y="5738128"/>
                  <a:pt x="3219920" y="5733467"/>
                  <a:pt x="3219603" y="5728805"/>
                </a:cubicBezTo>
                <a:lnTo>
                  <a:pt x="3207549" y="5710052"/>
                </a:lnTo>
                <a:lnTo>
                  <a:pt x="3188198" y="5667144"/>
                </a:lnTo>
                <a:lnTo>
                  <a:pt x="3177095" y="5628050"/>
                </a:lnTo>
                <a:lnTo>
                  <a:pt x="3159330" y="5606119"/>
                </a:lnTo>
                <a:lnTo>
                  <a:pt x="3131731" y="5611840"/>
                </a:lnTo>
                <a:lnTo>
                  <a:pt x="3108256" y="5600398"/>
                </a:lnTo>
                <a:lnTo>
                  <a:pt x="3096519" y="5576243"/>
                </a:lnTo>
                <a:lnTo>
                  <a:pt x="3097788" y="5564800"/>
                </a:lnTo>
                <a:lnTo>
                  <a:pt x="3079388" y="5534288"/>
                </a:lnTo>
                <a:lnTo>
                  <a:pt x="3052741" y="5543823"/>
                </a:lnTo>
                <a:lnTo>
                  <a:pt x="3044176" y="5537784"/>
                </a:lnTo>
                <a:lnTo>
                  <a:pt x="3052741" y="5519667"/>
                </a:lnTo>
                <a:lnTo>
                  <a:pt x="3034659" y="5516489"/>
                </a:lnTo>
                <a:lnTo>
                  <a:pt x="3010232" y="5496783"/>
                </a:lnTo>
                <a:lnTo>
                  <a:pt x="2983585" y="5462457"/>
                </a:lnTo>
                <a:lnTo>
                  <a:pt x="2953766" y="5469767"/>
                </a:lnTo>
                <a:lnTo>
                  <a:pt x="2933780" y="5458325"/>
                </a:lnTo>
                <a:lnTo>
                  <a:pt x="2913478" y="5460867"/>
                </a:lnTo>
                <a:lnTo>
                  <a:pt x="2861452" y="5422409"/>
                </a:lnTo>
                <a:lnTo>
                  <a:pt x="2823067" y="5379501"/>
                </a:lnTo>
                <a:lnTo>
                  <a:pt x="2802765" y="5362338"/>
                </a:lnTo>
                <a:lnTo>
                  <a:pt x="2789758" y="5336275"/>
                </a:lnTo>
                <a:lnTo>
                  <a:pt x="2765332" y="5308941"/>
                </a:lnTo>
                <a:lnTo>
                  <a:pt x="2739953" y="5313709"/>
                </a:lnTo>
                <a:lnTo>
                  <a:pt x="2730437" y="5321972"/>
                </a:lnTo>
                <a:lnTo>
                  <a:pt x="2725044" y="5309259"/>
                </a:lnTo>
                <a:lnTo>
                  <a:pt x="2736781" y="5299724"/>
                </a:lnTo>
                <a:lnTo>
                  <a:pt x="2719968" y="5285103"/>
                </a:lnTo>
                <a:lnTo>
                  <a:pt x="2702838" y="5280336"/>
                </a:lnTo>
                <a:lnTo>
                  <a:pt x="2707913" y="5265397"/>
                </a:lnTo>
                <a:lnTo>
                  <a:pt x="2688880" y="5254909"/>
                </a:lnTo>
                <a:lnTo>
                  <a:pt x="2675873" y="5257133"/>
                </a:lnTo>
                <a:lnTo>
                  <a:pt x="2673970" y="5252048"/>
                </a:lnTo>
                <a:lnTo>
                  <a:pt x="2681266" y="5238063"/>
                </a:lnTo>
                <a:lnTo>
                  <a:pt x="2675556" y="5215179"/>
                </a:lnTo>
                <a:lnTo>
                  <a:pt x="2658426" y="5162418"/>
                </a:lnTo>
                <a:lnTo>
                  <a:pt x="2652716" y="5132859"/>
                </a:lnTo>
                <a:lnTo>
                  <a:pt x="2649543" y="5105207"/>
                </a:lnTo>
                <a:lnTo>
                  <a:pt x="2626068" y="5097261"/>
                </a:lnTo>
                <a:lnTo>
                  <a:pt x="2593394" y="5088997"/>
                </a:lnTo>
                <a:lnTo>
                  <a:pt x="2560085" y="5061027"/>
                </a:lnTo>
                <a:lnTo>
                  <a:pt x="2538830" y="5057849"/>
                </a:lnTo>
                <a:lnTo>
                  <a:pt x="2522017" y="5051810"/>
                </a:lnTo>
                <a:lnTo>
                  <a:pt x="2489343" y="5055306"/>
                </a:lnTo>
                <a:lnTo>
                  <a:pt x="2475702" y="5070245"/>
                </a:lnTo>
                <a:lnTo>
                  <a:pt x="2452544" y="5107432"/>
                </a:lnTo>
                <a:lnTo>
                  <a:pt x="2438269" y="5122370"/>
                </a:lnTo>
                <a:lnTo>
                  <a:pt x="2419235" y="5126502"/>
                </a:lnTo>
                <a:cubicBezTo>
                  <a:pt x="2419208" y="5126448"/>
                  <a:pt x="2419182" y="5126393"/>
                  <a:pt x="2419155" y="5126339"/>
                </a:cubicBezTo>
                <a:lnTo>
                  <a:pt x="2414212" y="5127883"/>
                </a:lnTo>
                <a:lnTo>
                  <a:pt x="2409765" y="5122167"/>
                </a:lnTo>
                <a:lnTo>
                  <a:pt x="2400235" y="5125343"/>
                </a:lnTo>
                <a:cubicBezTo>
                  <a:pt x="2400231" y="5125352"/>
                  <a:pt x="2400227" y="5125360"/>
                  <a:pt x="2400223" y="5125369"/>
                </a:cubicBezTo>
                <a:lnTo>
                  <a:pt x="2408524" y="5122854"/>
                </a:lnTo>
                <a:lnTo>
                  <a:pt x="2412969" y="5128049"/>
                </a:lnTo>
                <a:lnTo>
                  <a:pt x="2397053" y="5131996"/>
                </a:lnTo>
                <a:lnTo>
                  <a:pt x="2396741" y="5132647"/>
                </a:lnTo>
                <a:lnTo>
                  <a:pt x="2385305" y="5136458"/>
                </a:lnTo>
                <a:lnTo>
                  <a:pt x="2383717" y="5137411"/>
                </a:lnTo>
                <a:lnTo>
                  <a:pt x="2384034" y="5136458"/>
                </a:lnTo>
                <a:lnTo>
                  <a:pt x="2380858" y="5135823"/>
                </a:lnTo>
                <a:lnTo>
                  <a:pt x="2379587" y="5136458"/>
                </a:lnTo>
                <a:lnTo>
                  <a:pt x="2377999" y="5136458"/>
                </a:lnTo>
                <a:lnTo>
                  <a:pt x="2377046" y="5136776"/>
                </a:lnTo>
                <a:lnTo>
                  <a:pt x="2375775" y="5137411"/>
                </a:lnTo>
                <a:lnTo>
                  <a:pt x="2375140" y="5138046"/>
                </a:lnTo>
                <a:lnTo>
                  <a:pt x="2374822" y="5138999"/>
                </a:lnTo>
                <a:lnTo>
                  <a:pt x="2374187" y="5141857"/>
                </a:lnTo>
                <a:lnTo>
                  <a:pt x="2374504" y="5141857"/>
                </a:lnTo>
                <a:lnTo>
                  <a:pt x="2375140" y="5142175"/>
                </a:lnTo>
                <a:lnTo>
                  <a:pt x="2377363" y="5141540"/>
                </a:lnTo>
                <a:lnTo>
                  <a:pt x="2351950" y="5159642"/>
                </a:lnTo>
                <a:lnTo>
                  <a:pt x="2327490" y="5172345"/>
                </a:lnTo>
                <a:lnTo>
                  <a:pt x="2305572" y="5206327"/>
                </a:lnTo>
                <a:lnTo>
                  <a:pt x="2275076" y="5219348"/>
                </a:lnTo>
                <a:lnTo>
                  <a:pt x="2232509" y="5220936"/>
                </a:lnTo>
                <a:lnTo>
                  <a:pt x="2188037" y="5202198"/>
                </a:lnTo>
                <a:lnTo>
                  <a:pt x="2180413" y="5189812"/>
                </a:lnTo>
                <a:lnTo>
                  <a:pt x="2143246" y="5174251"/>
                </a:lnTo>
                <a:lnTo>
                  <a:pt x="2120057" y="5189177"/>
                </a:lnTo>
                <a:lnTo>
                  <a:pt x="2104174" y="5175521"/>
                </a:lnTo>
                <a:lnTo>
                  <a:pt x="2082891" y="5171710"/>
                </a:lnTo>
                <a:lnTo>
                  <a:pt x="2058431" y="5159324"/>
                </a:lnTo>
                <a:lnTo>
                  <a:pt x="2040324" y="5164723"/>
                </a:lnTo>
                <a:lnTo>
                  <a:pt x="2022535" y="5181555"/>
                </a:lnTo>
                <a:lnTo>
                  <a:pt x="2004746" y="5192353"/>
                </a:lnTo>
                <a:lnTo>
                  <a:pt x="1967897" y="5205374"/>
                </a:lnTo>
                <a:lnTo>
                  <a:pt x="1959638" y="5239356"/>
                </a:lnTo>
                <a:lnTo>
                  <a:pt x="1951061" y="5251106"/>
                </a:lnTo>
                <a:lnTo>
                  <a:pt x="1959638" y="5255870"/>
                </a:lnTo>
                <a:cubicBezTo>
                  <a:pt x="1959956" y="5252377"/>
                  <a:pt x="1960273" y="5248883"/>
                  <a:pt x="1960591" y="5245390"/>
                </a:cubicBezTo>
                <a:lnTo>
                  <a:pt x="1963767" y="5259046"/>
                </a:lnTo>
                <a:lnTo>
                  <a:pt x="1959955" y="5274925"/>
                </a:lnTo>
                <a:lnTo>
                  <a:pt x="1964720" y="5288899"/>
                </a:lnTo>
                <a:lnTo>
                  <a:pt x="1963974" y="5289811"/>
                </a:lnTo>
                <a:lnTo>
                  <a:pt x="1973866" y="5295679"/>
                </a:lnTo>
                <a:lnTo>
                  <a:pt x="1970058" y="5311533"/>
                </a:lnTo>
                <a:lnTo>
                  <a:pt x="1985925" y="5317557"/>
                </a:lnTo>
                <a:lnTo>
                  <a:pt x="1980530" y="5325801"/>
                </a:lnTo>
                <a:lnTo>
                  <a:pt x="1973232" y="5324216"/>
                </a:lnTo>
                <a:lnTo>
                  <a:pt x="1965616" y="5329606"/>
                </a:lnTo>
                <a:lnTo>
                  <a:pt x="1962760" y="5341972"/>
                </a:lnTo>
                <a:lnTo>
                  <a:pt x="1975770" y="5354655"/>
                </a:lnTo>
                <a:lnTo>
                  <a:pt x="1971328" y="5366070"/>
                </a:lnTo>
                <a:lnTo>
                  <a:pt x="1965298" y="5380022"/>
                </a:lnTo>
                <a:lnTo>
                  <a:pt x="1926267" y="5399046"/>
                </a:lnTo>
                <a:lnTo>
                  <a:pt x="1896755" y="5413315"/>
                </a:lnTo>
                <a:lnTo>
                  <a:pt x="1868513" y="5449144"/>
                </a:lnTo>
                <a:lnTo>
                  <a:pt x="1823135" y="5464364"/>
                </a:lnTo>
                <a:lnTo>
                  <a:pt x="1755543" y="5485925"/>
                </a:lnTo>
                <a:lnTo>
                  <a:pt x="1738090" y="5508121"/>
                </a:lnTo>
                <a:lnTo>
                  <a:pt x="1753957" y="5520487"/>
                </a:lnTo>
                <a:lnTo>
                  <a:pt x="1746341" y="5534438"/>
                </a:lnTo>
                <a:lnTo>
                  <a:pt x="1742215" y="5529048"/>
                </a:lnTo>
                <a:lnTo>
                  <a:pt x="1744437" y="5522706"/>
                </a:lnTo>
                <a:lnTo>
                  <a:pt x="1726666" y="5536975"/>
                </a:lnTo>
                <a:lnTo>
                  <a:pt x="1643844" y="5654293"/>
                </a:lnTo>
                <a:cubicBezTo>
                  <a:pt x="1643950" y="5664440"/>
                  <a:pt x="1644055" y="5674586"/>
                  <a:pt x="1644161" y="5684733"/>
                </a:cubicBezTo>
                <a:lnTo>
                  <a:pt x="1633689" y="5691391"/>
                </a:lnTo>
                <a:lnTo>
                  <a:pt x="1645748" y="5699318"/>
                </a:lnTo>
                <a:lnTo>
                  <a:pt x="1664787" y="5741490"/>
                </a:lnTo>
                <a:lnTo>
                  <a:pt x="1679702" y="5743392"/>
                </a:lnTo>
                <a:lnTo>
                  <a:pt x="1685413" y="5754807"/>
                </a:lnTo>
                <a:lnTo>
                  <a:pt x="1692712" y="5763368"/>
                </a:lnTo>
                <a:lnTo>
                  <a:pt x="1677798" y="5769709"/>
                </a:lnTo>
                <a:lnTo>
                  <a:pt x="1658124" y="5794124"/>
                </a:lnTo>
                <a:lnTo>
                  <a:pt x="1636862" y="5800783"/>
                </a:lnTo>
                <a:lnTo>
                  <a:pt x="1631785" y="5814100"/>
                </a:lnTo>
                <a:lnTo>
                  <a:pt x="1617188" y="5833125"/>
                </a:lnTo>
                <a:lnTo>
                  <a:pt x="1613063" y="5852467"/>
                </a:lnTo>
                <a:lnTo>
                  <a:pt x="1596562" y="5884174"/>
                </a:lnTo>
                <a:lnTo>
                  <a:pt x="1605130" y="5897809"/>
                </a:lnTo>
                <a:lnTo>
                  <a:pt x="1600687" y="5905101"/>
                </a:lnTo>
                <a:lnTo>
                  <a:pt x="1584820" y="5900979"/>
                </a:lnTo>
                <a:lnTo>
                  <a:pt x="1557530" y="5907638"/>
                </a:lnTo>
                <a:lnTo>
                  <a:pt x="1535317" y="5905736"/>
                </a:lnTo>
                <a:lnTo>
                  <a:pt x="1530239" y="5923809"/>
                </a:lnTo>
                <a:lnTo>
                  <a:pt x="1507072" y="5931102"/>
                </a:lnTo>
                <a:cubicBezTo>
                  <a:pt x="1506755" y="5939980"/>
                  <a:pt x="1506437" y="5948858"/>
                  <a:pt x="1506120" y="5957736"/>
                </a:cubicBezTo>
                <a:lnTo>
                  <a:pt x="1494697" y="5973590"/>
                </a:lnTo>
                <a:lnTo>
                  <a:pt x="1485495" y="5998956"/>
                </a:lnTo>
                <a:lnTo>
                  <a:pt x="1475974" y="6005298"/>
                </a:lnTo>
                <a:lnTo>
                  <a:pt x="1453762" y="5996737"/>
                </a:lnTo>
                <a:lnTo>
                  <a:pt x="1414731" y="6016396"/>
                </a:lnTo>
                <a:lnTo>
                  <a:pt x="1392517" y="6005932"/>
                </a:lnTo>
                <a:lnTo>
                  <a:pt x="1351261" y="6013859"/>
                </a:lnTo>
                <a:lnTo>
                  <a:pt x="1318258" y="6008786"/>
                </a:lnTo>
                <a:lnTo>
                  <a:pt x="1261457" y="6005932"/>
                </a:lnTo>
                <a:lnTo>
                  <a:pt x="1248764" y="6019883"/>
                </a:lnTo>
                <a:lnTo>
                  <a:pt x="1228772" y="6032884"/>
                </a:lnTo>
                <a:lnTo>
                  <a:pt x="1189741" y="6033835"/>
                </a:lnTo>
                <a:lnTo>
                  <a:pt x="1159276" y="6073152"/>
                </a:lnTo>
                <a:lnTo>
                  <a:pt x="1151026" y="6091226"/>
                </a:lnTo>
                <a:lnTo>
                  <a:pt x="1140553" y="6083933"/>
                </a:lnTo>
                <a:lnTo>
                  <a:pt x="1124369" y="6080762"/>
                </a:lnTo>
                <a:lnTo>
                  <a:pt x="1118023" y="6075689"/>
                </a:lnTo>
                <a:lnTo>
                  <a:pt x="1104377" y="6071567"/>
                </a:lnTo>
                <a:lnTo>
                  <a:pt x="1095809" y="6070616"/>
                </a:lnTo>
                <a:lnTo>
                  <a:pt x="1074230" y="6036054"/>
                </a:lnTo>
                <a:lnTo>
                  <a:pt x="1076453" y="6024640"/>
                </a:lnTo>
                <a:lnTo>
                  <a:pt x="1067884" y="6017347"/>
                </a:lnTo>
                <a:lnTo>
                  <a:pt x="1072961" y="5991981"/>
                </a:lnTo>
                <a:lnTo>
                  <a:pt x="1032343" y="5954565"/>
                </a:lnTo>
                <a:lnTo>
                  <a:pt x="1005051" y="5952663"/>
                </a:lnTo>
                <a:lnTo>
                  <a:pt x="995213" y="5944102"/>
                </a:lnTo>
                <a:lnTo>
                  <a:pt x="987921" y="5953614"/>
                </a:lnTo>
                <a:lnTo>
                  <a:pt x="984747" y="5946639"/>
                </a:lnTo>
                <a:lnTo>
                  <a:pt x="967371" y="5951909"/>
                </a:lnTo>
                <a:lnTo>
                  <a:pt x="967494" y="5953094"/>
                </a:lnTo>
                <a:lnTo>
                  <a:pt x="945223" y="5968032"/>
                </a:lnTo>
                <a:lnTo>
                  <a:pt x="924225" y="5969303"/>
                </a:lnTo>
                <a:lnTo>
                  <a:pt x="909272" y="5963900"/>
                </a:lnTo>
                <a:lnTo>
                  <a:pt x="887955" y="5962311"/>
                </a:lnTo>
                <a:lnTo>
                  <a:pt x="866639" y="5955955"/>
                </a:lnTo>
                <a:lnTo>
                  <a:pt x="841188" y="5968032"/>
                </a:lnTo>
                <a:lnTo>
                  <a:pt x="822417" y="5972164"/>
                </a:lnTo>
                <a:lnTo>
                  <a:pt x="813826" y="5968986"/>
                </a:lnTo>
                <a:lnTo>
                  <a:pt x="822099" y="5960404"/>
                </a:lnTo>
                <a:lnTo>
                  <a:pt x="832598" y="5933071"/>
                </a:lnTo>
                <a:lnTo>
                  <a:pt x="836416" y="5909870"/>
                </a:lnTo>
                <a:lnTo>
                  <a:pt x="829735" y="5863468"/>
                </a:lnTo>
                <a:lnTo>
                  <a:pt x="838007" y="5825647"/>
                </a:lnTo>
                <a:lnTo>
                  <a:pt x="826871" y="5806260"/>
                </a:lnTo>
                <a:lnTo>
                  <a:pt x="839598" y="5797996"/>
                </a:lnTo>
                <a:lnTo>
                  <a:pt x="847232" y="5804353"/>
                </a:lnTo>
                <a:lnTo>
                  <a:pt x="840870" y="5790369"/>
                </a:lnTo>
                <a:lnTo>
                  <a:pt x="822735" y="5790686"/>
                </a:lnTo>
                <a:lnTo>
                  <a:pt x="806827" y="5803717"/>
                </a:lnTo>
                <a:lnTo>
                  <a:pt x="795372" y="5810074"/>
                </a:lnTo>
                <a:lnTo>
                  <a:pt x="797281" y="5786873"/>
                </a:lnTo>
                <a:lnTo>
                  <a:pt x="790918" y="5777338"/>
                </a:lnTo>
                <a:lnTo>
                  <a:pt x="800463" y="5776384"/>
                </a:lnTo>
                <a:lnTo>
                  <a:pt x="817326" y="5773842"/>
                </a:lnTo>
                <a:lnTo>
                  <a:pt x="826553" y="5752548"/>
                </a:lnTo>
                <a:lnTo>
                  <a:pt x="839280" y="5740788"/>
                </a:lnTo>
                <a:lnTo>
                  <a:pt x="840234" y="5734432"/>
                </a:lnTo>
                <a:lnTo>
                  <a:pt x="820189" y="5748734"/>
                </a:lnTo>
                <a:lnTo>
                  <a:pt x="807462" y="5754137"/>
                </a:lnTo>
                <a:lnTo>
                  <a:pt x="799190" y="5764625"/>
                </a:lnTo>
                <a:lnTo>
                  <a:pt x="801418" y="5771935"/>
                </a:lnTo>
                <a:lnTo>
                  <a:pt x="783283" y="5770028"/>
                </a:lnTo>
                <a:lnTo>
                  <a:pt x="776921" y="5773206"/>
                </a:lnTo>
                <a:lnTo>
                  <a:pt x="768331" y="5770346"/>
                </a:lnTo>
                <a:lnTo>
                  <a:pt x="765150" y="5765896"/>
                </a:lnTo>
                <a:lnTo>
                  <a:pt x="782010" y="5735385"/>
                </a:lnTo>
                <a:lnTo>
                  <a:pt x="781692" y="5699471"/>
                </a:lnTo>
                <a:lnTo>
                  <a:pt x="807781" y="5671820"/>
                </a:lnTo>
                <a:lnTo>
                  <a:pt x="810008" y="5656883"/>
                </a:lnTo>
                <a:lnTo>
                  <a:pt x="820189" y="5642263"/>
                </a:lnTo>
                <a:lnTo>
                  <a:pt x="838643" y="5544691"/>
                </a:lnTo>
                <a:lnTo>
                  <a:pt x="846597" y="5489707"/>
                </a:lnTo>
                <a:lnTo>
                  <a:pt x="828780" y="5408662"/>
                </a:lnTo>
                <a:lnTo>
                  <a:pt x="828147" y="5385266"/>
                </a:lnTo>
                <a:cubicBezTo>
                  <a:pt x="828093" y="5385315"/>
                  <a:pt x="828038" y="5385363"/>
                  <a:pt x="827984" y="5385412"/>
                </a:cubicBezTo>
                <a:cubicBezTo>
                  <a:pt x="827667" y="5378859"/>
                  <a:pt x="827349" y="5372306"/>
                  <a:pt x="827032" y="5365753"/>
                </a:cubicBezTo>
                <a:lnTo>
                  <a:pt x="829888" y="5330240"/>
                </a:lnTo>
                <a:lnTo>
                  <a:pt x="841630" y="5324850"/>
                </a:lnTo>
                <a:lnTo>
                  <a:pt x="831157" y="5309947"/>
                </a:lnTo>
                <a:lnTo>
                  <a:pt x="820051" y="5303923"/>
                </a:lnTo>
                <a:lnTo>
                  <a:pt x="826397" y="5284898"/>
                </a:lnTo>
                <a:lnTo>
                  <a:pt x="807357" y="5286167"/>
                </a:lnTo>
                <a:lnTo>
                  <a:pt x="812434" y="5264288"/>
                </a:lnTo>
                <a:lnTo>
                  <a:pt x="795615" y="5265240"/>
                </a:lnTo>
                <a:cubicBezTo>
                  <a:pt x="795827" y="5261646"/>
                  <a:pt x="796038" y="5258053"/>
                  <a:pt x="796250" y="5254459"/>
                </a:cubicBezTo>
                <a:lnTo>
                  <a:pt x="789903" y="5247166"/>
                </a:lnTo>
                <a:lnTo>
                  <a:pt x="782604" y="5251922"/>
                </a:lnTo>
                <a:cubicBezTo>
                  <a:pt x="782921" y="5247272"/>
                  <a:pt x="783239" y="5242621"/>
                  <a:pt x="783556" y="5237971"/>
                </a:cubicBezTo>
                <a:lnTo>
                  <a:pt x="800375" y="5212605"/>
                </a:lnTo>
                <a:lnTo>
                  <a:pt x="813069" y="5212605"/>
                </a:lnTo>
                <a:lnTo>
                  <a:pt x="815290" y="5206263"/>
                </a:lnTo>
                <a:lnTo>
                  <a:pt x="825763" y="5193580"/>
                </a:lnTo>
                <a:lnTo>
                  <a:pt x="843851" y="5199605"/>
                </a:lnTo>
                <a:lnTo>
                  <a:pt x="862573" y="5188824"/>
                </a:lnTo>
                <a:lnTo>
                  <a:pt x="876218" y="5185653"/>
                </a:lnTo>
                <a:lnTo>
                  <a:pt x="877488" y="5192629"/>
                </a:lnTo>
                <a:lnTo>
                  <a:pt x="891133" y="5191678"/>
                </a:lnTo>
                <a:lnTo>
                  <a:pt x="884786" y="5183117"/>
                </a:lnTo>
                <a:lnTo>
                  <a:pt x="891133" y="5176775"/>
                </a:lnTo>
                <a:lnTo>
                  <a:pt x="881613" y="5179946"/>
                </a:lnTo>
                <a:lnTo>
                  <a:pt x="878122" y="5168848"/>
                </a:lnTo>
                <a:lnTo>
                  <a:pt x="890816" y="5159336"/>
                </a:lnTo>
                <a:lnTo>
                  <a:pt x="910808" y="5144116"/>
                </a:lnTo>
                <a:lnTo>
                  <a:pt x="926675" y="5140945"/>
                </a:lnTo>
                <a:lnTo>
                  <a:pt x="933974" y="5145067"/>
                </a:lnTo>
                <a:lnTo>
                  <a:pt x="936195" y="5138726"/>
                </a:lnTo>
                <a:lnTo>
                  <a:pt x="949841" y="5139677"/>
                </a:lnTo>
                <a:lnTo>
                  <a:pt x="959361" y="5151092"/>
                </a:lnTo>
                <a:lnTo>
                  <a:pt x="989190" y="5165677"/>
                </a:lnTo>
                <a:lnTo>
                  <a:pt x="1095809" y="5163458"/>
                </a:lnTo>
                <a:lnTo>
                  <a:pt x="1111676" y="5152994"/>
                </a:lnTo>
                <a:lnTo>
                  <a:pt x="1121196" y="5154897"/>
                </a:lnTo>
                <a:lnTo>
                  <a:pt x="1124369" y="5158067"/>
                </a:lnTo>
                <a:lnTo>
                  <a:pt x="1140553" y="5165360"/>
                </a:lnTo>
                <a:lnTo>
                  <a:pt x="1168162" y="5169165"/>
                </a:lnTo>
                <a:lnTo>
                  <a:pt x="1217983" y="5179312"/>
                </a:lnTo>
                <a:lnTo>
                  <a:pt x="1264313" y="5181214"/>
                </a:lnTo>
                <a:lnTo>
                  <a:pt x="1293825" y="5175507"/>
                </a:lnTo>
                <a:lnTo>
                  <a:pt x="1307788" y="5178677"/>
                </a:lnTo>
                <a:lnTo>
                  <a:pt x="1323653" y="5168848"/>
                </a:lnTo>
                <a:lnTo>
                  <a:pt x="1329999" y="5169799"/>
                </a:lnTo>
                <a:lnTo>
                  <a:pt x="1339519" y="5182482"/>
                </a:lnTo>
                <a:lnTo>
                  <a:pt x="1351261" y="5183117"/>
                </a:lnTo>
                <a:lnTo>
                  <a:pt x="1367129" y="5187556"/>
                </a:lnTo>
                <a:lnTo>
                  <a:pt x="1385853" y="5184068"/>
                </a:lnTo>
                <a:lnTo>
                  <a:pt x="1405846" y="5182799"/>
                </a:lnTo>
                <a:lnTo>
                  <a:pt x="1422030" y="5187873"/>
                </a:lnTo>
                <a:lnTo>
                  <a:pt x="1439800" y="5194214"/>
                </a:lnTo>
                <a:lnTo>
                  <a:pt x="1449320" y="5199288"/>
                </a:lnTo>
                <a:lnTo>
                  <a:pt x="1476608" y="5198336"/>
                </a:lnTo>
                <a:lnTo>
                  <a:pt x="1488033" y="5187873"/>
                </a:lnTo>
                <a:lnTo>
                  <a:pt x="1493746" y="5184702"/>
                </a:lnTo>
                <a:lnTo>
                  <a:pt x="1492160" y="5187556"/>
                </a:lnTo>
                <a:lnTo>
                  <a:pt x="1498188" y="5189141"/>
                </a:lnTo>
                <a:lnTo>
                  <a:pt x="1499774" y="5188190"/>
                </a:lnTo>
                <a:lnTo>
                  <a:pt x="1505485" y="5182165"/>
                </a:lnTo>
                <a:lnTo>
                  <a:pt x="1506437" y="5185019"/>
                </a:lnTo>
                <a:lnTo>
                  <a:pt x="1509292" y="5185336"/>
                </a:lnTo>
                <a:lnTo>
                  <a:pt x="1509613" y="5182165"/>
                </a:lnTo>
                <a:lnTo>
                  <a:pt x="1513104" y="5183117"/>
                </a:lnTo>
                <a:lnTo>
                  <a:pt x="1513644" y="5182190"/>
                </a:lnTo>
                <a:lnTo>
                  <a:pt x="1521585" y="5173933"/>
                </a:lnTo>
                <a:lnTo>
                  <a:pt x="1536516" y="5137729"/>
                </a:lnTo>
                <a:lnTo>
                  <a:pt x="1551446" y="5066590"/>
                </a:lnTo>
                <a:lnTo>
                  <a:pt x="1559070" y="5017364"/>
                </a:lnTo>
                <a:lnTo>
                  <a:pt x="1564788" y="5032291"/>
                </a:lnTo>
                <a:lnTo>
                  <a:pt x="1571141" y="5024351"/>
                </a:lnTo>
                <a:lnTo>
                  <a:pt x="1567011" y="5014506"/>
                </a:lnTo>
                <a:lnTo>
                  <a:pt x="1560022" y="5012600"/>
                </a:lnTo>
                <a:lnTo>
                  <a:pt x="1570506" y="4932569"/>
                </a:lnTo>
                <a:lnTo>
                  <a:pt x="1570188" y="4911609"/>
                </a:lnTo>
                <a:lnTo>
                  <a:pt x="1572094" y="4904939"/>
                </a:lnTo>
                <a:lnTo>
                  <a:pt x="1577177" y="4904939"/>
                </a:lnTo>
                <a:lnTo>
                  <a:pt x="1579082" y="4921136"/>
                </a:lnTo>
                <a:lnTo>
                  <a:pt x="1600683" y="4948448"/>
                </a:lnTo>
                <a:lnTo>
                  <a:pt x="1607672" y="4967186"/>
                </a:lnTo>
                <a:lnTo>
                  <a:pt x="1616884" y="4974173"/>
                </a:lnTo>
                <a:lnTo>
                  <a:pt x="1609895" y="4964963"/>
                </a:lnTo>
                <a:lnTo>
                  <a:pt x="1606719" y="4945908"/>
                </a:lnTo>
                <a:lnTo>
                  <a:pt x="1598142" y="4918595"/>
                </a:lnTo>
                <a:lnTo>
                  <a:pt x="1586706" y="4902081"/>
                </a:lnTo>
                <a:lnTo>
                  <a:pt x="1583847" y="4888425"/>
                </a:lnTo>
                <a:lnTo>
                  <a:pt x="1561293" y="4874769"/>
                </a:lnTo>
                <a:cubicBezTo>
                  <a:pt x="1560975" y="4871275"/>
                  <a:pt x="1560658" y="4867782"/>
                  <a:pt x="1560340" y="4864288"/>
                </a:cubicBezTo>
                <a:lnTo>
                  <a:pt x="1569552" y="4855714"/>
                </a:lnTo>
                <a:lnTo>
                  <a:pt x="1574953" y="4843963"/>
                </a:lnTo>
                <a:lnTo>
                  <a:pt x="1584483" y="4838882"/>
                </a:lnTo>
                <a:lnTo>
                  <a:pt x="1568282" y="4816651"/>
                </a:lnTo>
                <a:lnTo>
                  <a:pt x="1556528" y="4810299"/>
                </a:lnTo>
                <a:lnTo>
                  <a:pt x="1561929" y="4800136"/>
                </a:lnTo>
                <a:lnTo>
                  <a:pt x="1546999" y="4799184"/>
                </a:lnTo>
                <a:lnTo>
                  <a:pt x="1503477" y="4766790"/>
                </a:lnTo>
                <a:lnTo>
                  <a:pt x="1501253" y="4758533"/>
                </a:lnTo>
                <a:lnTo>
                  <a:pt x="1482828" y="4728998"/>
                </a:lnTo>
                <a:lnTo>
                  <a:pt x="1470123" y="4717565"/>
                </a:lnTo>
                <a:lnTo>
                  <a:pt x="1482512" y="4692158"/>
                </a:lnTo>
                <a:lnTo>
                  <a:pt x="1466629" y="4685806"/>
                </a:lnTo>
                <a:lnTo>
                  <a:pt x="1479018" y="4672150"/>
                </a:lnTo>
                <a:lnTo>
                  <a:pt x="1491724" y="4676279"/>
                </a:lnTo>
                <a:lnTo>
                  <a:pt x="1500301" y="4678502"/>
                </a:lnTo>
                <a:lnTo>
                  <a:pt x="1494902" y="4667704"/>
                </a:lnTo>
                <a:lnTo>
                  <a:pt x="1478064" y="4658494"/>
                </a:lnTo>
                <a:lnTo>
                  <a:pt x="1458688" y="4663893"/>
                </a:lnTo>
                <a:lnTo>
                  <a:pt x="1434865" y="4663258"/>
                </a:lnTo>
                <a:lnTo>
                  <a:pt x="1431053" y="4648331"/>
                </a:lnTo>
                <a:lnTo>
                  <a:pt x="1447253" y="4637851"/>
                </a:lnTo>
                <a:lnTo>
                  <a:pt x="1430100" y="4631499"/>
                </a:lnTo>
                <a:lnTo>
                  <a:pt x="1413264" y="4620066"/>
                </a:lnTo>
                <a:lnTo>
                  <a:pt x="1405640" y="4628641"/>
                </a:lnTo>
                <a:lnTo>
                  <a:pt x="1402464" y="4629594"/>
                </a:lnTo>
                <a:lnTo>
                  <a:pt x="1396110" y="4616890"/>
                </a:lnTo>
                <a:lnTo>
                  <a:pt x="1387533" y="4626735"/>
                </a:lnTo>
                <a:lnTo>
                  <a:pt x="1376095" y="4627688"/>
                </a:lnTo>
                <a:lnTo>
                  <a:pt x="1354811" y="4600694"/>
                </a:lnTo>
                <a:lnTo>
                  <a:pt x="1342103" y="4601646"/>
                </a:lnTo>
                <a:lnTo>
                  <a:pt x="1327174" y="4594659"/>
                </a:lnTo>
                <a:lnTo>
                  <a:pt x="1309068" y="4591484"/>
                </a:lnTo>
                <a:lnTo>
                  <a:pt x="1300491" y="4580051"/>
                </a:lnTo>
                <a:lnTo>
                  <a:pt x="1287785" y="4575922"/>
                </a:lnTo>
                <a:lnTo>
                  <a:pt x="1268726" y="4589578"/>
                </a:lnTo>
                <a:lnTo>
                  <a:pt x="1251889" y="4592119"/>
                </a:lnTo>
                <a:lnTo>
                  <a:pt x="1247443" y="4573064"/>
                </a:lnTo>
                <a:lnTo>
                  <a:pt x="1240136" y="4568618"/>
                </a:lnTo>
                <a:lnTo>
                  <a:pt x="1221077" y="4564807"/>
                </a:lnTo>
                <a:lnTo>
                  <a:pt x="1217899" y="4559408"/>
                </a:lnTo>
                <a:lnTo>
                  <a:pt x="1233465" y="4552103"/>
                </a:lnTo>
                <a:lnTo>
                  <a:pt x="1251254" y="4552103"/>
                </a:lnTo>
                <a:lnTo>
                  <a:pt x="1257608" y="4544481"/>
                </a:lnTo>
                <a:lnTo>
                  <a:pt x="1242994" y="4534001"/>
                </a:lnTo>
                <a:lnTo>
                  <a:pt x="1232194" y="4537177"/>
                </a:lnTo>
                <a:lnTo>
                  <a:pt x="1225841" y="4545751"/>
                </a:lnTo>
                <a:lnTo>
                  <a:pt x="1223618" y="4521615"/>
                </a:lnTo>
                <a:lnTo>
                  <a:pt x="1230288" y="4516534"/>
                </a:lnTo>
                <a:lnTo>
                  <a:pt x="1236642" y="4520345"/>
                </a:lnTo>
                <a:lnTo>
                  <a:pt x="1251254" y="4524473"/>
                </a:lnTo>
                <a:lnTo>
                  <a:pt x="1260784" y="4524473"/>
                </a:lnTo>
                <a:lnTo>
                  <a:pt x="1246807" y="4509547"/>
                </a:lnTo>
                <a:lnTo>
                  <a:pt x="1235053" y="4512088"/>
                </a:lnTo>
                <a:lnTo>
                  <a:pt x="1228700" y="4506689"/>
                </a:lnTo>
                <a:lnTo>
                  <a:pt x="1219488" y="4515263"/>
                </a:lnTo>
                <a:lnTo>
                  <a:pt x="1210911" y="4511135"/>
                </a:lnTo>
                <a:lnTo>
                  <a:pt x="1209640" y="4500972"/>
                </a:lnTo>
                <a:lnTo>
                  <a:pt x="1215040" y="4495573"/>
                </a:lnTo>
                <a:lnTo>
                  <a:pt x="1224570" y="4486681"/>
                </a:lnTo>
                <a:lnTo>
                  <a:pt x="1245219" y="4468578"/>
                </a:lnTo>
                <a:lnTo>
                  <a:pt x="1268726" y="4469531"/>
                </a:lnTo>
                <a:lnTo>
                  <a:pt x="1283656" y="4465085"/>
                </a:lnTo>
                <a:lnTo>
                  <a:pt x="1299538" y="4471437"/>
                </a:lnTo>
                <a:lnTo>
                  <a:pt x="1299538" y="4464132"/>
                </a:lnTo>
                <a:lnTo>
                  <a:pt x="1310974" y="4460956"/>
                </a:lnTo>
                <a:lnTo>
                  <a:pt x="1324633" y="4463815"/>
                </a:lnTo>
                <a:lnTo>
                  <a:pt x="1327809" y="4450159"/>
                </a:lnTo>
                <a:lnTo>
                  <a:pt x="1331938" y="4442854"/>
                </a:lnTo>
                <a:lnTo>
                  <a:pt x="1346869" y="4448888"/>
                </a:lnTo>
                <a:lnTo>
                  <a:pt x="1379908" y="4448571"/>
                </a:lnTo>
                <a:lnTo>
                  <a:pt x="1388485" y="4460004"/>
                </a:lnTo>
                <a:lnTo>
                  <a:pt x="1411675" y="4485093"/>
                </a:lnTo>
                <a:lnTo>
                  <a:pt x="1430735" y="4474295"/>
                </a:lnTo>
                <a:lnTo>
                  <a:pt x="1447570" y="4466991"/>
                </a:lnTo>
                <a:lnTo>
                  <a:pt x="1462817" y="4477471"/>
                </a:lnTo>
                <a:lnTo>
                  <a:pt x="1481559" y="4465403"/>
                </a:lnTo>
                <a:lnTo>
                  <a:pt x="1497442" y="4462227"/>
                </a:lnTo>
                <a:lnTo>
                  <a:pt x="1506018" y="4476836"/>
                </a:lnTo>
                <a:lnTo>
                  <a:pt x="1522855" y="4478741"/>
                </a:lnTo>
                <a:lnTo>
                  <a:pt x="1532386" y="4480964"/>
                </a:lnTo>
                <a:lnTo>
                  <a:pt x="1536516" y="4472389"/>
                </a:lnTo>
                <a:lnTo>
                  <a:pt x="1529209" y="4466038"/>
                </a:lnTo>
                <a:lnTo>
                  <a:pt x="1519361" y="4448571"/>
                </a:lnTo>
                <a:lnTo>
                  <a:pt x="1512690" y="4384101"/>
                </a:lnTo>
                <a:lnTo>
                  <a:pt x="1511104" y="4368222"/>
                </a:lnTo>
                <a:lnTo>
                  <a:pt x="1498395" y="4357742"/>
                </a:lnTo>
                <a:lnTo>
                  <a:pt x="1492996" y="4334875"/>
                </a:lnTo>
                <a:lnTo>
                  <a:pt x="1478064" y="4314550"/>
                </a:lnTo>
                <a:lnTo>
                  <a:pt x="1478064" y="4307563"/>
                </a:lnTo>
                <a:lnTo>
                  <a:pt x="1484418" y="4310422"/>
                </a:lnTo>
                <a:lnTo>
                  <a:pt x="1497125" y="4312645"/>
                </a:lnTo>
                <a:lnTo>
                  <a:pt x="1513961" y="4325030"/>
                </a:lnTo>
                <a:lnTo>
                  <a:pt x="1526668" y="4319631"/>
                </a:lnTo>
                <a:lnTo>
                  <a:pt x="1545728" y="4317408"/>
                </a:lnTo>
                <a:lnTo>
                  <a:pt x="1550175" y="4328841"/>
                </a:lnTo>
                <a:lnTo>
                  <a:pt x="1542551" y="4339322"/>
                </a:lnTo>
                <a:lnTo>
                  <a:pt x="1555893" y="4358694"/>
                </a:lnTo>
                <a:lnTo>
                  <a:pt x="1569552" y="4364728"/>
                </a:lnTo>
                <a:lnTo>
                  <a:pt x="1589565" y="4358377"/>
                </a:lnTo>
                <a:lnTo>
                  <a:pt x="1610531" y="4367269"/>
                </a:lnTo>
                <a:lnTo>
                  <a:pt x="1625460" y="4369492"/>
                </a:lnTo>
                <a:lnTo>
                  <a:pt x="1659450" y="4368222"/>
                </a:lnTo>
                <a:lnTo>
                  <a:pt x="1677556" y="4356154"/>
                </a:lnTo>
                <a:lnTo>
                  <a:pt x="1690898" y="4346626"/>
                </a:lnTo>
                <a:lnTo>
                  <a:pt x="1720758" y="4349484"/>
                </a:lnTo>
                <a:lnTo>
                  <a:pt x="1694075" y="4341227"/>
                </a:lnTo>
                <a:lnTo>
                  <a:pt x="1679463" y="4339322"/>
                </a:lnTo>
                <a:cubicBezTo>
                  <a:pt x="1679781" y="4335828"/>
                  <a:pt x="1680098" y="4332335"/>
                  <a:pt x="1680416" y="4328841"/>
                </a:cubicBezTo>
                <a:lnTo>
                  <a:pt x="1688675" y="4312009"/>
                </a:lnTo>
                <a:lnTo>
                  <a:pt x="1722347" y="4291684"/>
                </a:lnTo>
                <a:lnTo>
                  <a:pt x="1748712" y="4285015"/>
                </a:lnTo>
                <a:lnTo>
                  <a:pt x="1771901" y="4278663"/>
                </a:lnTo>
                <a:lnTo>
                  <a:pt x="1801444" y="4257067"/>
                </a:lnTo>
                <a:lnTo>
                  <a:pt x="1820186" y="4234836"/>
                </a:lnTo>
                <a:lnTo>
                  <a:pt x="1828762" y="4230390"/>
                </a:lnTo>
                <a:lnTo>
                  <a:pt x="1817962" y="4222451"/>
                </a:lnTo>
                <a:lnTo>
                  <a:pt x="1816056" y="4208477"/>
                </a:lnTo>
                <a:lnTo>
                  <a:pt x="1820821" y="4198949"/>
                </a:lnTo>
                <a:lnTo>
                  <a:pt x="1818280" y="4157981"/>
                </a:lnTo>
                <a:lnTo>
                  <a:pt x="1815103" y="4152582"/>
                </a:lnTo>
                <a:lnTo>
                  <a:pt x="1832892" y="4132574"/>
                </a:lnTo>
                <a:lnTo>
                  <a:pt x="1847822" y="4124952"/>
                </a:lnTo>
                <a:lnTo>
                  <a:pt x="1866881" y="4121459"/>
                </a:lnTo>
                <a:lnTo>
                  <a:pt x="1901506" y="4114790"/>
                </a:lnTo>
                <a:lnTo>
                  <a:pt x="1920566" y="4111614"/>
                </a:lnTo>
                <a:lnTo>
                  <a:pt x="1920836" y="4111854"/>
                </a:lnTo>
                <a:lnTo>
                  <a:pt x="1949386" y="4094630"/>
                </a:lnTo>
                <a:lnTo>
                  <a:pt x="1978517" y="4070064"/>
                </a:lnTo>
                <a:lnTo>
                  <a:pt x="1977988" y="4069704"/>
                </a:lnTo>
                <a:lnTo>
                  <a:pt x="1995753" y="4059226"/>
                </a:lnTo>
                <a:lnTo>
                  <a:pt x="2007174" y="4057321"/>
                </a:lnTo>
                <a:lnTo>
                  <a:pt x="2015422" y="4063036"/>
                </a:lnTo>
                <a:lnTo>
                  <a:pt x="2018911" y="4062084"/>
                </a:lnTo>
                <a:lnTo>
                  <a:pt x="2024622" y="4061449"/>
                </a:lnTo>
                <a:lnTo>
                  <a:pt x="2022084" y="4070339"/>
                </a:lnTo>
                <a:lnTo>
                  <a:pt x="2031283" y="4070339"/>
                </a:lnTo>
                <a:lnTo>
                  <a:pt x="2036676" y="4065894"/>
                </a:lnTo>
                <a:lnTo>
                  <a:pt x="2025890" y="4052876"/>
                </a:lnTo>
                <a:lnTo>
                  <a:pt x="2022084" y="4052876"/>
                </a:lnTo>
                <a:lnTo>
                  <a:pt x="2012567" y="4055099"/>
                </a:lnTo>
                <a:lnTo>
                  <a:pt x="2003049" y="4043351"/>
                </a:lnTo>
                <a:lnTo>
                  <a:pt x="2004318" y="4036049"/>
                </a:lnTo>
                <a:lnTo>
                  <a:pt x="2013518" y="4031604"/>
                </a:lnTo>
                <a:lnTo>
                  <a:pt x="2023035" y="4026206"/>
                </a:lnTo>
                <a:lnTo>
                  <a:pt x="2023987" y="4018904"/>
                </a:lnTo>
                <a:cubicBezTo>
                  <a:pt x="2023670" y="4015729"/>
                  <a:pt x="2023352" y="4012554"/>
                  <a:pt x="2023035" y="4009379"/>
                </a:cubicBezTo>
                <a:lnTo>
                  <a:pt x="2032235" y="4000806"/>
                </a:lnTo>
                <a:lnTo>
                  <a:pt x="2048097" y="3994456"/>
                </a:lnTo>
                <a:lnTo>
                  <a:pt x="2058566" y="4003029"/>
                </a:lnTo>
                <a:lnTo>
                  <a:pt x="2064910" y="3996679"/>
                </a:lnTo>
                <a:lnTo>
                  <a:pt x="2067131" y="3998266"/>
                </a:lnTo>
                <a:lnTo>
                  <a:pt x="2061421" y="4005569"/>
                </a:lnTo>
                <a:lnTo>
                  <a:pt x="2062690" y="4012554"/>
                </a:lnTo>
                <a:lnTo>
                  <a:pt x="2060469" y="4021761"/>
                </a:lnTo>
                <a:lnTo>
                  <a:pt x="2056028" y="4024619"/>
                </a:lnTo>
                <a:lnTo>
                  <a:pt x="2053807" y="4024619"/>
                </a:lnTo>
                <a:lnTo>
                  <a:pt x="2046511" y="4018269"/>
                </a:lnTo>
                <a:lnTo>
                  <a:pt x="2041752" y="4003346"/>
                </a:lnTo>
                <a:lnTo>
                  <a:pt x="2029697" y="4007474"/>
                </a:lnTo>
                <a:lnTo>
                  <a:pt x="2026842" y="4014776"/>
                </a:lnTo>
                <a:lnTo>
                  <a:pt x="2040166" y="4024619"/>
                </a:lnTo>
                <a:lnTo>
                  <a:pt x="2046511" y="4020491"/>
                </a:lnTo>
                <a:lnTo>
                  <a:pt x="2041118" y="4028111"/>
                </a:lnTo>
                <a:cubicBezTo>
                  <a:pt x="2040906" y="4030545"/>
                  <a:pt x="2040695" y="4032980"/>
                  <a:pt x="2040483" y="4035414"/>
                </a:cubicBezTo>
                <a:lnTo>
                  <a:pt x="2036042" y="4039859"/>
                </a:lnTo>
                <a:lnTo>
                  <a:pt x="2037311" y="4034144"/>
                </a:lnTo>
                <a:lnTo>
                  <a:pt x="2024939" y="4027159"/>
                </a:lnTo>
                <a:lnTo>
                  <a:pt x="2017325" y="4035414"/>
                </a:lnTo>
                <a:lnTo>
                  <a:pt x="2033187" y="4041764"/>
                </a:lnTo>
                <a:lnTo>
                  <a:pt x="2034139" y="4049066"/>
                </a:lnTo>
                <a:lnTo>
                  <a:pt x="2039214" y="4062084"/>
                </a:lnTo>
                <a:lnTo>
                  <a:pt x="2042387" y="4058909"/>
                </a:lnTo>
                <a:lnTo>
                  <a:pt x="2047780" y="4059861"/>
                </a:lnTo>
                <a:lnTo>
                  <a:pt x="2064593" y="4064941"/>
                </a:lnTo>
                <a:lnTo>
                  <a:pt x="2067766" y="4065894"/>
                </a:lnTo>
                <a:lnTo>
                  <a:pt x="2066497" y="4055416"/>
                </a:lnTo>
                <a:lnTo>
                  <a:pt x="2038263" y="4049384"/>
                </a:lnTo>
                <a:lnTo>
                  <a:pt x="2042069" y="4043034"/>
                </a:lnTo>
                <a:lnTo>
                  <a:pt x="2052538" y="4043034"/>
                </a:lnTo>
                <a:lnTo>
                  <a:pt x="2062055" y="4044939"/>
                </a:lnTo>
                <a:lnTo>
                  <a:pt x="2063324" y="4040811"/>
                </a:lnTo>
                <a:lnTo>
                  <a:pt x="2047462" y="4038589"/>
                </a:lnTo>
                <a:lnTo>
                  <a:pt x="2043021" y="4032239"/>
                </a:lnTo>
                <a:lnTo>
                  <a:pt x="2050635" y="4028111"/>
                </a:lnTo>
                <a:lnTo>
                  <a:pt x="2062055" y="4031286"/>
                </a:lnTo>
                <a:lnTo>
                  <a:pt x="2066497" y="4023984"/>
                </a:lnTo>
                <a:lnTo>
                  <a:pt x="2076648" y="4016364"/>
                </a:lnTo>
                <a:lnTo>
                  <a:pt x="2083945" y="4016364"/>
                </a:lnTo>
                <a:lnTo>
                  <a:pt x="2102027" y="4010649"/>
                </a:lnTo>
                <a:lnTo>
                  <a:pt x="2114716" y="4016999"/>
                </a:lnTo>
                <a:lnTo>
                  <a:pt x="2129627" y="4011919"/>
                </a:lnTo>
                <a:lnTo>
                  <a:pt x="2117889" y="4011919"/>
                </a:lnTo>
                <a:lnTo>
                  <a:pt x="2126454" y="4004299"/>
                </a:lnTo>
                <a:lnTo>
                  <a:pt x="2108372" y="4009696"/>
                </a:lnTo>
                <a:lnTo>
                  <a:pt x="2113765" y="3997949"/>
                </a:lnTo>
                <a:lnTo>
                  <a:pt x="2103296" y="4007474"/>
                </a:lnTo>
                <a:lnTo>
                  <a:pt x="2096951" y="4010014"/>
                </a:lnTo>
                <a:lnTo>
                  <a:pt x="2087434" y="4010014"/>
                </a:lnTo>
                <a:lnTo>
                  <a:pt x="2076648" y="4004616"/>
                </a:lnTo>
                <a:lnTo>
                  <a:pt x="2064910" y="3996679"/>
                </a:lnTo>
                <a:lnTo>
                  <a:pt x="2050318" y="3984931"/>
                </a:lnTo>
                <a:lnTo>
                  <a:pt x="2061421" y="3974454"/>
                </a:lnTo>
                <a:lnTo>
                  <a:pt x="2077600" y="3987154"/>
                </a:lnTo>
                <a:lnTo>
                  <a:pt x="2099806" y="3980486"/>
                </a:lnTo>
                <a:lnTo>
                  <a:pt x="2076648" y="3982709"/>
                </a:lnTo>
                <a:lnTo>
                  <a:pt x="2062690" y="3969056"/>
                </a:lnTo>
                <a:lnTo>
                  <a:pt x="2073159" y="3946831"/>
                </a:lnTo>
                <a:lnTo>
                  <a:pt x="2103296" y="3908414"/>
                </a:lnTo>
                <a:lnTo>
                  <a:pt x="2110275" y="3875076"/>
                </a:lnTo>
                <a:lnTo>
                  <a:pt x="2107103" y="3848406"/>
                </a:lnTo>
                <a:lnTo>
                  <a:pt x="2114082" y="3831896"/>
                </a:lnTo>
                <a:lnTo>
                  <a:pt x="2119475" y="3819196"/>
                </a:lnTo>
                <a:lnTo>
                  <a:pt x="2129944" y="3819196"/>
                </a:lnTo>
                <a:lnTo>
                  <a:pt x="2131213" y="3826181"/>
                </a:lnTo>
                <a:lnTo>
                  <a:pt x="2138509" y="3828403"/>
                </a:lnTo>
                <a:lnTo>
                  <a:pt x="2151199" y="3823958"/>
                </a:lnTo>
                <a:lnTo>
                  <a:pt x="2153419" y="3831578"/>
                </a:lnTo>
                <a:lnTo>
                  <a:pt x="2155640" y="3837293"/>
                </a:lnTo>
                <a:lnTo>
                  <a:pt x="2171502" y="3844913"/>
                </a:lnTo>
                <a:lnTo>
                  <a:pt x="2166426" y="3860789"/>
                </a:lnTo>
                <a:lnTo>
                  <a:pt x="2156909" y="3861741"/>
                </a:lnTo>
                <a:lnTo>
                  <a:pt x="2146440" y="3874441"/>
                </a:lnTo>
                <a:lnTo>
                  <a:pt x="2156909" y="3884284"/>
                </a:lnTo>
                <a:lnTo>
                  <a:pt x="2154688" y="3892221"/>
                </a:lnTo>
                <a:lnTo>
                  <a:pt x="2159447" y="3901746"/>
                </a:lnTo>
                <a:lnTo>
                  <a:pt x="2178481" y="3913176"/>
                </a:lnTo>
                <a:lnTo>
                  <a:pt x="2196563" y="3910954"/>
                </a:lnTo>
                <a:lnTo>
                  <a:pt x="2208935" y="3887776"/>
                </a:lnTo>
                <a:lnTo>
                  <a:pt x="2194343" y="3907779"/>
                </a:lnTo>
                <a:lnTo>
                  <a:pt x="2185777" y="3910954"/>
                </a:lnTo>
                <a:lnTo>
                  <a:pt x="2174357" y="3909366"/>
                </a:lnTo>
                <a:lnTo>
                  <a:pt x="2168329" y="3904921"/>
                </a:lnTo>
                <a:lnTo>
                  <a:pt x="2162302" y="3892221"/>
                </a:lnTo>
                <a:lnTo>
                  <a:pt x="2178164" y="3889046"/>
                </a:lnTo>
                <a:lnTo>
                  <a:pt x="2184508" y="3884919"/>
                </a:lnTo>
                <a:lnTo>
                  <a:pt x="2193074" y="3879521"/>
                </a:lnTo>
                <a:lnTo>
                  <a:pt x="2208935" y="3885871"/>
                </a:lnTo>
                <a:lnTo>
                  <a:pt x="2205763" y="3876981"/>
                </a:lnTo>
                <a:lnTo>
                  <a:pt x="2213694" y="3872854"/>
                </a:lnTo>
                <a:lnTo>
                  <a:pt x="2202591" y="3875394"/>
                </a:lnTo>
                <a:lnTo>
                  <a:pt x="2194025" y="3875394"/>
                </a:lnTo>
                <a:lnTo>
                  <a:pt x="2187681" y="3869044"/>
                </a:lnTo>
                <a:lnTo>
                  <a:pt x="2189584" y="3859519"/>
                </a:lnTo>
                <a:lnTo>
                  <a:pt x="2196880" y="3840151"/>
                </a:lnTo>
                <a:lnTo>
                  <a:pt x="2209570" y="3839198"/>
                </a:lnTo>
                <a:lnTo>
                  <a:pt x="2202273" y="3836023"/>
                </a:lnTo>
                <a:lnTo>
                  <a:pt x="2181970" y="3834118"/>
                </a:lnTo>
                <a:lnTo>
                  <a:pt x="2175626" y="3829038"/>
                </a:lnTo>
                <a:lnTo>
                  <a:pt x="2178798" y="3825863"/>
                </a:lnTo>
                <a:lnTo>
                  <a:pt x="2182605" y="3803638"/>
                </a:lnTo>
                <a:lnTo>
                  <a:pt x="2194977" y="3774111"/>
                </a:lnTo>
                <a:lnTo>
                  <a:pt x="2216866" y="3757918"/>
                </a:lnTo>
                <a:lnTo>
                  <a:pt x="2247638" y="3753473"/>
                </a:lnTo>
                <a:lnTo>
                  <a:pt x="2265721" y="3754426"/>
                </a:lnTo>
                <a:lnTo>
                  <a:pt x="2278410" y="3745853"/>
                </a:lnTo>
                <a:lnTo>
                  <a:pt x="2300299" y="3741726"/>
                </a:lnTo>
                <a:lnTo>
                  <a:pt x="2314258" y="3744266"/>
                </a:lnTo>
                <a:lnTo>
                  <a:pt x="2323775" y="3755061"/>
                </a:lnTo>
                <a:lnTo>
                  <a:pt x="2335830" y="3763316"/>
                </a:lnTo>
                <a:lnTo>
                  <a:pt x="2350422" y="3764268"/>
                </a:lnTo>
                <a:lnTo>
                  <a:pt x="2346298" y="3768396"/>
                </a:lnTo>
                <a:lnTo>
                  <a:pt x="2350740" y="3776016"/>
                </a:lnTo>
                <a:lnTo>
                  <a:pt x="2358988" y="3777603"/>
                </a:lnTo>
                <a:lnTo>
                  <a:pt x="2356026" y="3787144"/>
                </a:lnTo>
                <a:lnTo>
                  <a:pt x="2357058" y="3787213"/>
                </a:lnTo>
                <a:lnTo>
                  <a:pt x="2359897" y="3778078"/>
                </a:lnTo>
                <a:lnTo>
                  <a:pt x="2359579" y="3767923"/>
                </a:lnTo>
                <a:lnTo>
                  <a:pt x="2364975" y="3761577"/>
                </a:lnTo>
                <a:lnTo>
                  <a:pt x="2373544" y="3762211"/>
                </a:lnTo>
                <a:lnTo>
                  <a:pt x="2381796" y="3769510"/>
                </a:lnTo>
                <a:lnTo>
                  <a:pt x="2390683" y="3780299"/>
                </a:lnTo>
                <a:lnTo>
                  <a:pt x="2383066" y="3765384"/>
                </a:lnTo>
                <a:lnTo>
                  <a:pt x="2374496" y="3750787"/>
                </a:lnTo>
                <a:lnTo>
                  <a:pt x="2361801" y="3752057"/>
                </a:lnTo>
                <a:lnTo>
                  <a:pt x="2347836" y="3753961"/>
                </a:lnTo>
                <a:lnTo>
                  <a:pt x="2338315" y="3752374"/>
                </a:lnTo>
                <a:cubicBezTo>
                  <a:pt x="2337998" y="3746662"/>
                  <a:pt x="2337680" y="3740951"/>
                  <a:pt x="2337363" y="3735239"/>
                </a:cubicBezTo>
                <a:lnTo>
                  <a:pt x="2344662" y="3727940"/>
                </a:lnTo>
                <a:lnTo>
                  <a:pt x="2352279" y="3730161"/>
                </a:lnTo>
                <a:lnTo>
                  <a:pt x="2349740" y="3721593"/>
                </a:lnTo>
                <a:lnTo>
                  <a:pt x="2365610" y="3702554"/>
                </a:lnTo>
                <a:lnTo>
                  <a:pt x="2440512" y="3699698"/>
                </a:lnTo>
                <a:lnTo>
                  <a:pt x="2436386" y="3709218"/>
                </a:lnTo>
                <a:lnTo>
                  <a:pt x="2444321" y="3743806"/>
                </a:lnTo>
                <a:lnTo>
                  <a:pt x="2460190" y="3745710"/>
                </a:lnTo>
                <a:lnTo>
                  <a:pt x="2466537" y="3736508"/>
                </a:lnTo>
                <a:lnTo>
                  <a:pt x="2452572" y="3724767"/>
                </a:lnTo>
                <a:lnTo>
                  <a:pt x="2453525" y="3717468"/>
                </a:lnTo>
                <a:lnTo>
                  <a:pt x="2470346" y="3721593"/>
                </a:lnTo>
                <a:lnTo>
                  <a:pt x="2480185" y="3738094"/>
                </a:lnTo>
                <a:lnTo>
                  <a:pt x="2479233" y="3745710"/>
                </a:lnTo>
                <a:lnTo>
                  <a:pt x="2487802" y="3738094"/>
                </a:lnTo>
                <a:lnTo>
                  <a:pt x="2478915" y="3729844"/>
                </a:lnTo>
                <a:lnTo>
                  <a:pt x="2472568" y="3708900"/>
                </a:lnTo>
                <a:lnTo>
                  <a:pt x="2476376" y="3689861"/>
                </a:lnTo>
                <a:lnTo>
                  <a:pt x="2492245" y="3674947"/>
                </a:lnTo>
                <a:lnTo>
                  <a:pt x="2527157" y="3678754"/>
                </a:lnTo>
                <a:lnTo>
                  <a:pt x="2553818" y="3681610"/>
                </a:lnTo>
                <a:lnTo>
                  <a:pt x="2572861" y="3699698"/>
                </a:lnTo>
                <a:lnTo>
                  <a:pt x="2597299" y="3730161"/>
                </a:lnTo>
                <a:lnTo>
                  <a:pt x="2620785" y="3733017"/>
                </a:lnTo>
                <a:lnTo>
                  <a:pt x="2598251" y="3722228"/>
                </a:lnTo>
                <a:lnTo>
                  <a:pt x="2585873" y="3712391"/>
                </a:lnTo>
                <a:cubicBezTo>
                  <a:pt x="2585767" y="3706996"/>
                  <a:pt x="2585662" y="3701602"/>
                  <a:pt x="2585556" y="3696207"/>
                </a:cubicBezTo>
                <a:lnTo>
                  <a:pt x="2573495" y="3681610"/>
                </a:lnTo>
                <a:lnTo>
                  <a:pt x="2558896" y="3676216"/>
                </a:lnTo>
                <a:lnTo>
                  <a:pt x="2536362" y="3671456"/>
                </a:lnTo>
                <a:lnTo>
                  <a:pt x="2510971" y="3660032"/>
                </a:lnTo>
                <a:cubicBezTo>
                  <a:pt x="2511288" y="3655484"/>
                  <a:pt x="2511606" y="3650935"/>
                  <a:pt x="2511923" y="3646387"/>
                </a:cubicBezTo>
                <a:lnTo>
                  <a:pt x="2514145" y="3643214"/>
                </a:lnTo>
                <a:lnTo>
                  <a:pt x="2525888" y="3649560"/>
                </a:lnTo>
                <a:lnTo>
                  <a:pt x="2529062" y="3643214"/>
                </a:lnTo>
                <a:lnTo>
                  <a:pt x="2531283" y="3637819"/>
                </a:lnTo>
                <a:lnTo>
                  <a:pt x="2508749" y="3625444"/>
                </a:lnTo>
                <a:lnTo>
                  <a:pt x="2505258" y="3612751"/>
                </a:lnTo>
                <a:lnTo>
                  <a:pt x="2520175" y="3598788"/>
                </a:lnTo>
                <a:lnTo>
                  <a:pt x="2511606" y="3590538"/>
                </a:lnTo>
                <a:lnTo>
                  <a:pt x="2508432" y="3597836"/>
                </a:lnTo>
                <a:lnTo>
                  <a:pt x="2497006" y="3601010"/>
                </a:lnTo>
                <a:lnTo>
                  <a:pt x="2493832" y="3589586"/>
                </a:lnTo>
                <a:lnTo>
                  <a:pt x="2500815" y="3580066"/>
                </a:lnTo>
                <a:lnTo>
                  <a:pt x="2511288" y="3576893"/>
                </a:lnTo>
                <a:lnTo>
                  <a:pt x="2523031" y="3577527"/>
                </a:lnTo>
                <a:lnTo>
                  <a:pt x="2529379" y="3564834"/>
                </a:lnTo>
                <a:lnTo>
                  <a:pt x="2518906" y="3556901"/>
                </a:lnTo>
                <a:lnTo>
                  <a:pt x="2506845" y="3545160"/>
                </a:lnTo>
                <a:lnTo>
                  <a:pt x="2505575" y="3535958"/>
                </a:lnTo>
                <a:lnTo>
                  <a:pt x="2500497" y="3524217"/>
                </a:lnTo>
                <a:lnTo>
                  <a:pt x="2492880" y="3516918"/>
                </a:lnTo>
                <a:lnTo>
                  <a:pt x="2480185" y="3519457"/>
                </a:lnTo>
                <a:lnTo>
                  <a:pt x="2466537" y="3513110"/>
                </a:lnTo>
                <a:lnTo>
                  <a:pt x="2464316" y="3524534"/>
                </a:lnTo>
                <a:lnTo>
                  <a:pt x="2462094" y="3527707"/>
                </a:lnTo>
                <a:lnTo>
                  <a:pt x="2458920" y="3516283"/>
                </a:lnTo>
                <a:lnTo>
                  <a:pt x="2458920" y="3499148"/>
                </a:lnTo>
                <a:lnTo>
                  <a:pt x="2463046" y="3484551"/>
                </a:lnTo>
                <a:lnTo>
                  <a:pt x="2469394" y="3486455"/>
                </a:lnTo>
                <a:lnTo>
                  <a:pt x="2469394" y="3493753"/>
                </a:lnTo>
                <a:lnTo>
                  <a:pt x="2471615" y="3505494"/>
                </a:lnTo>
                <a:lnTo>
                  <a:pt x="2482406" y="3516283"/>
                </a:lnTo>
                <a:lnTo>
                  <a:pt x="2489706" y="3512476"/>
                </a:lnTo>
                <a:lnTo>
                  <a:pt x="2501882" y="3508519"/>
                </a:lnTo>
                <a:lnTo>
                  <a:pt x="2502823" y="3499157"/>
                </a:lnTo>
                <a:lnTo>
                  <a:pt x="2495167" y="3475027"/>
                </a:lnTo>
                <a:lnTo>
                  <a:pt x="2497081" y="3463279"/>
                </a:lnTo>
                <a:lnTo>
                  <a:pt x="2493891" y="3442642"/>
                </a:lnTo>
                <a:lnTo>
                  <a:pt x="2491339" y="3419147"/>
                </a:lnTo>
                <a:lnTo>
                  <a:pt x="2484002" y="3408034"/>
                </a:lnTo>
                <a:lnTo>
                  <a:pt x="2470923" y="3409939"/>
                </a:lnTo>
                <a:lnTo>
                  <a:pt x="2464543" y="3399462"/>
                </a:lnTo>
                <a:lnTo>
                  <a:pt x="2464543" y="3381682"/>
                </a:lnTo>
                <a:lnTo>
                  <a:pt x="2453059" y="3384857"/>
                </a:lnTo>
                <a:lnTo>
                  <a:pt x="2457206" y="3396604"/>
                </a:lnTo>
                <a:lnTo>
                  <a:pt x="2447636" y="3398827"/>
                </a:lnTo>
                <a:lnTo>
                  <a:pt x="2433600" y="3383904"/>
                </a:lnTo>
                <a:lnTo>
                  <a:pt x="2437109" y="3371523"/>
                </a:lnTo>
                <a:cubicBezTo>
                  <a:pt x="2437534" y="3355965"/>
                  <a:pt x="2437960" y="3340408"/>
                  <a:pt x="2438385" y="3324850"/>
                </a:cubicBezTo>
                <a:lnTo>
                  <a:pt x="2441575" y="3324850"/>
                </a:lnTo>
                <a:lnTo>
                  <a:pt x="2439661" y="3347075"/>
                </a:lnTo>
                <a:lnTo>
                  <a:pt x="2450507" y="3352472"/>
                </a:lnTo>
                <a:lnTo>
                  <a:pt x="2456887" y="3340725"/>
                </a:lnTo>
                <a:lnTo>
                  <a:pt x="2455292" y="3322627"/>
                </a:lnTo>
                <a:lnTo>
                  <a:pt x="2450188" y="3306117"/>
                </a:lnTo>
                <a:lnTo>
                  <a:pt x="2440618" y="3309292"/>
                </a:lnTo>
                <a:cubicBezTo>
                  <a:pt x="2440086" y="3293417"/>
                  <a:pt x="2439555" y="3277542"/>
                  <a:pt x="2439023" y="3261667"/>
                </a:cubicBezTo>
                <a:lnTo>
                  <a:pt x="2444446" y="3273097"/>
                </a:lnTo>
                <a:lnTo>
                  <a:pt x="2445403" y="3257540"/>
                </a:lnTo>
                <a:lnTo>
                  <a:pt x="2440937" y="3252143"/>
                </a:lnTo>
                <a:lnTo>
                  <a:pt x="2436471" y="3223884"/>
                </a:lnTo>
                <a:lnTo>
                  <a:pt x="2445722" y="3200706"/>
                </a:lnTo>
                <a:lnTo>
                  <a:pt x="2451145" y="3205469"/>
                </a:lnTo>
                <a:lnTo>
                  <a:pt x="2451145" y="3214042"/>
                </a:lnTo>
                <a:lnTo>
                  <a:pt x="2462310" y="3226742"/>
                </a:lnTo>
                <a:lnTo>
                  <a:pt x="2471880" y="3225789"/>
                </a:lnTo>
                <a:lnTo>
                  <a:pt x="2486235" y="3229599"/>
                </a:lnTo>
                <a:lnTo>
                  <a:pt x="2495167" y="3247697"/>
                </a:lnTo>
                <a:cubicBezTo>
                  <a:pt x="2495380" y="3241982"/>
                  <a:pt x="2495592" y="3236267"/>
                  <a:pt x="2495805" y="3230552"/>
                </a:cubicBezTo>
                <a:lnTo>
                  <a:pt x="2503461" y="3227377"/>
                </a:lnTo>
                <a:lnTo>
                  <a:pt x="2498038" y="3224202"/>
                </a:lnTo>
                <a:lnTo>
                  <a:pt x="2497081" y="3209597"/>
                </a:lnTo>
                <a:lnTo>
                  <a:pt x="2510479" y="3195626"/>
                </a:lnTo>
                <a:lnTo>
                  <a:pt x="2524515" y="3189277"/>
                </a:lnTo>
                <a:lnTo>
                  <a:pt x="2530895" y="3199754"/>
                </a:lnTo>
                <a:cubicBezTo>
                  <a:pt x="2531001" y="3205363"/>
                  <a:pt x="2531108" y="3210973"/>
                  <a:pt x="2531214" y="3216582"/>
                </a:cubicBezTo>
                <a:lnTo>
                  <a:pt x="2549397" y="3227059"/>
                </a:lnTo>
                <a:lnTo>
                  <a:pt x="2554182" y="3207056"/>
                </a:lnTo>
                <a:lnTo>
                  <a:pt x="2545569" y="3199436"/>
                </a:lnTo>
                <a:lnTo>
                  <a:pt x="2539189" y="3199436"/>
                </a:lnTo>
                <a:lnTo>
                  <a:pt x="2544612" y="3188959"/>
                </a:lnTo>
                <a:lnTo>
                  <a:pt x="2540465" y="3176577"/>
                </a:lnTo>
                <a:lnTo>
                  <a:pt x="2545250" y="3157527"/>
                </a:lnTo>
                <a:lnTo>
                  <a:pt x="2561200" y="3153082"/>
                </a:lnTo>
                <a:lnTo>
                  <a:pt x="2580659" y="3158162"/>
                </a:lnTo>
                <a:lnTo>
                  <a:pt x="2591824" y="3147684"/>
                </a:lnTo>
                <a:lnTo>
                  <a:pt x="2614474" y="3143239"/>
                </a:lnTo>
                <a:lnTo>
                  <a:pt x="2634571" y="3153399"/>
                </a:lnTo>
                <a:lnTo>
                  <a:pt x="2636804" y="3161972"/>
                </a:lnTo>
                <a:cubicBezTo>
                  <a:pt x="2636910" y="3170015"/>
                  <a:pt x="2637017" y="3178059"/>
                  <a:pt x="2637123" y="3186102"/>
                </a:cubicBezTo>
                <a:lnTo>
                  <a:pt x="2642546" y="3190229"/>
                </a:lnTo>
                <a:lnTo>
                  <a:pt x="2643503" y="3202929"/>
                </a:lnTo>
                <a:lnTo>
                  <a:pt x="2633295" y="3206421"/>
                </a:lnTo>
                <a:lnTo>
                  <a:pt x="2625639" y="3209597"/>
                </a:lnTo>
                <a:lnTo>
                  <a:pt x="2625639" y="3221027"/>
                </a:lnTo>
                <a:lnTo>
                  <a:pt x="2643822" y="3208326"/>
                </a:lnTo>
                <a:lnTo>
                  <a:pt x="2646055" y="3214359"/>
                </a:lnTo>
                <a:lnTo>
                  <a:pt x="2637442" y="3225154"/>
                </a:lnTo>
                <a:lnTo>
                  <a:pt x="2633614" y="3228329"/>
                </a:lnTo>
                <a:lnTo>
                  <a:pt x="2630424" y="3230870"/>
                </a:lnTo>
                <a:lnTo>
                  <a:pt x="2627872" y="3233410"/>
                </a:lnTo>
                <a:lnTo>
                  <a:pt x="2626277" y="3236584"/>
                </a:lnTo>
                <a:lnTo>
                  <a:pt x="2625001" y="3240712"/>
                </a:lnTo>
                <a:lnTo>
                  <a:pt x="2624044" y="3245157"/>
                </a:lnTo>
                <a:lnTo>
                  <a:pt x="2634571" y="3241029"/>
                </a:lnTo>
                <a:lnTo>
                  <a:pt x="2644779" y="3229282"/>
                </a:lnTo>
                <a:lnTo>
                  <a:pt x="2660729" y="3233410"/>
                </a:lnTo>
                <a:lnTo>
                  <a:pt x="2673808" y="3229917"/>
                </a:lnTo>
                <a:lnTo>
                  <a:pt x="2689758" y="3226742"/>
                </a:lnTo>
                <a:lnTo>
                  <a:pt x="2703475" y="3244522"/>
                </a:lnTo>
                <a:lnTo>
                  <a:pt x="2699647" y="3276273"/>
                </a:lnTo>
                <a:lnTo>
                  <a:pt x="2684654" y="3287068"/>
                </a:lnTo>
                <a:lnTo>
                  <a:pt x="2683059" y="3296592"/>
                </a:lnTo>
                <a:lnTo>
                  <a:pt x="2678593" y="3295322"/>
                </a:lnTo>
                <a:lnTo>
                  <a:pt x="2677317" y="3280400"/>
                </a:lnTo>
                <a:lnTo>
                  <a:pt x="2665514" y="3281669"/>
                </a:lnTo>
                <a:lnTo>
                  <a:pt x="2650840" y="3297862"/>
                </a:lnTo>
                <a:lnTo>
                  <a:pt x="2653711" y="3273415"/>
                </a:lnTo>
                <a:lnTo>
                  <a:pt x="2643184" y="3281035"/>
                </a:lnTo>
                <a:lnTo>
                  <a:pt x="2637123" y="3292465"/>
                </a:lnTo>
                <a:lnTo>
                  <a:pt x="2631700" y="3308340"/>
                </a:lnTo>
                <a:lnTo>
                  <a:pt x="2642546" y="3317547"/>
                </a:lnTo>
                <a:lnTo>
                  <a:pt x="2641589" y="3329295"/>
                </a:lnTo>
                <a:lnTo>
                  <a:pt x="2633295" y="3341995"/>
                </a:lnTo>
                <a:lnTo>
                  <a:pt x="2611922" y="3326437"/>
                </a:lnTo>
                <a:lnTo>
                  <a:pt x="2610646" y="3332788"/>
                </a:lnTo>
                <a:lnTo>
                  <a:pt x="2600118" y="3338185"/>
                </a:lnTo>
                <a:lnTo>
                  <a:pt x="2613836" y="3345487"/>
                </a:lnTo>
                <a:lnTo>
                  <a:pt x="2623406" y="3351521"/>
                </a:lnTo>
                <a:lnTo>
                  <a:pt x="2619578" y="3361362"/>
                </a:lnTo>
                <a:lnTo>
                  <a:pt x="2601394" y="3364538"/>
                </a:lnTo>
                <a:lnTo>
                  <a:pt x="2589910" y="3350885"/>
                </a:lnTo>
                <a:lnTo>
                  <a:pt x="2585444" y="3365808"/>
                </a:lnTo>
                <a:lnTo>
                  <a:pt x="2574917" y="3368983"/>
                </a:lnTo>
                <a:lnTo>
                  <a:pt x="2595014" y="3377237"/>
                </a:lnTo>
                <a:lnTo>
                  <a:pt x="2582573" y="3389937"/>
                </a:lnTo>
                <a:lnTo>
                  <a:pt x="2569813" y="3402954"/>
                </a:lnTo>
                <a:lnTo>
                  <a:pt x="2585763" y="3402637"/>
                </a:lnTo>
                <a:lnTo>
                  <a:pt x="2588953" y="3413114"/>
                </a:lnTo>
                <a:lnTo>
                  <a:pt x="2577788" y="3423909"/>
                </a:lnTo>
                <a:lnTo>
                  <a:pt x="2575874" y="3453119"/>
                </a:lnTo>
                <a:lnTo>
                  <a:pt x="2562157" y="3465819"/>
                </a:lnTo>
                <a:lnTo>
                  <a:pt x="2563114" y="3482964"/>
                </a:lnTo>
                <a:lnTo>
                  <a:pt x="2585444" y="3482964"/>
                </a:lnTo>
                <a:lnTo>
                  <a:pt x="2587996" y="3499474"/>
                </a:lnTo>
                <a:lnTo>
                  <a:pt x="2580659" y="3508999"/>
                </a:lnTo>
                <a:lnTo>
                  <a:pt x="2566623" y="3502967"/>
                </a:lnTo>
                <a:lnTo>
                  <a:pt x="2560243" y="3513762"/>
                </a:lnTo>
                <a:lnTo>
                  <a:pt x="2567491" y="3516467"/>
                </a:lnTo>
                <a:lnTo>
                  <a:pt x="2568100" y="3516283"/>
                </a:lnTo>
                <a:lnTo>
                  <a:pt x="2562070" y="3526755"/>
                </a:lnTo>
                <a:lnTo>
                  <a:pt x="2582699" y="3515014"/>
                </a:lnTo>
                <a:lnTo>
                  <a:pt x="2599838" y="3521043"/>
                </a:lnTo>
                <a:lnTo>
                  <a:pt x="2608407" y="3520091"/>
                </a:lnTo>
                <a:lnTo>
                  <a:pt x="2614755" y="3530563"/>
                </a:lnTo>
                <a:lnTo>
                  <a:pt x="2615707" y="3540083"/>
                </a:lnTo>
                <a:lnTo>
                  <a:pt x="2613803" y="3551507"/>
                </a:lnTo>
                <a:lnTo>
                  <a:pt x="2601108" y="3567373"/>
                </a:lnTo>
                <a:lnTo>
                  <a:pt x="2625546" y="3572768"/>
                </a:lnTo>
                <a:lnTo>
                  <a:pt x="2632211" y="3589268"/>
                </a:lnTo>
                <a:lnTo>
                  <a:pt x="2641415" y="3572450"/>
                </a:lnTo>
                <a:lnTo>
                  <a:pt x="2656332" y="3581970"/>
                </a:lnTo>
                <a:lnTo>
                  <a:pt x="2676645" y="3598471"/>
                </a:lnTo>
                <a:lnTo>
                  <a:pt x="2687118" y="3589903"/>
                </a:lnTo>
                <a:lnTo>
                  <a:pt x="2716952" y="3583239"/>
                </a:lnTo>
                <a:lnTo>
                  <a:pt x="2718857" y="3591807"/>
                </a:lnTo>
                <a:lnTo>
                  <a:pt x="2705527" y="3618462"/>
                </a:lnTo>
                <a:lnTo>
                  <a:pt x="2698227" y="3624809"/>
                </a:lnTo>
                <a:lnTo>
                  <a:pt x="2683310" y="3633059"/>
                </a:lnTo>
                <a:lnTo>
                  <a:pt x="2687753" y="3662571"/>
                </a:lnTo>
                <a:lnTo>
                  <a:pt x="2695370" y="3664792"/>
                </a:lnTo>
                <a:lnTo>
                  <a:pt x="2708066" y="3651782"/>
                </a:lnTo>
                <a:lnTo>
                  <a:pt x="2732187" y="3647339"/>
                </a:lnTo>
                <a:lnTo>
                  <a:pt x="2758530" y="3660032"/>
                </a:lnTo>
                <a:lnTo>
                  <a:pt x="2754404" y="3641945"/>
                </a:lnTo>
                <a:lnTo>
                  <a:pt x="2768051" y="3643214"/>
                </a:lnTo>
                <a:cubicBezTo>
                  <a:pt x="2768263" y="3639300"/>
                  <a:pt x="2768474" y="3635387"/>
                  <a:pt x="2768686" y="3631473"/>
                </a:cubicBezTo>
                <a:lnTo>
                  <a:pt x="2805820" y="3609895"/>
                </a:lnTo>
                <a:lnTo>
                  <a:pt x="2817563" y="3614020"/>
                </a:lnTo>
                <a:lnTo>
                  <a:pt x="2814389" y="3622588"/>
                </a:lnTo>
                <a:lnTo>
                  <a:pt x="2828989" y="3614020"/>
                </a:lnTo>
                <a:lnTo>
                  <a:pt x="2832162" y="3598154"/>
                </a:lnTo>
                <a:lnTo>
                  <a:pt x="2850888" y="3576893"/>
                </a:lnTo>
                <a:lnTo>
                  <a:pt x="2881674" y="3576575"/>
                </a:lnTo>
                <a:lnTo>
                  <a:pt x="2881674" y="3581970"/>
                </a:lnTo>
                <a:lnTo>
                  <a:pt x="2859457" y="3581335"/>
                </a:lnTo>
                <a:lnTo>
                  <a:pt x="2855331" y="3595615"/>
                </a:lnTo>
                <a:lnTo>
                  <a:pt x="2845810" y="3601010"/>
                </a:lnTo>
                <a:lnTo>
                  <a:pt x="2847079" y="3608308"/>
                </a:lnTo>
                <a:lnTo>
                  <a:pt x="2854379" y="3613703"/>
                </a:lnTo>
                <a:lnTo>
                  <a:pt x="2871518" y="3593711"/>
                </a:lnTo>
                <a:lnTo>
                  <a:pt x="2890243" y="3590538"/>
                </a:lnTo>
                <a:lnTo>
                  <a:pt x="2893417" y="3582922"/>
                </a:lnTo>
                <a:lnTo>
                  <a:pt x="2899765" y="3580383"/>
                </a:lnTo>
                <a:lnTo>
                  <a:pt x="2913412" y="3595298"/>
                </a:lnTo>
                <a:lnTo>
                  <a:pt x="2926425" y="3613068"/>
                </a:lnTo>
                <a:lnTo>
                  <a:pt x="2931821" y="3619414"/>
                </a:lnTo>
                <a:lnTo>
                  <a:pt x="2941342" y="3618462"/>
                </a:lnTo>
                <a:lnTo>
                  <a:pt x="2949911" y="3630838"/>
                </a:lnTo>
                <a:lnTo>
                  <a:pt x="2953085" y="3623222"/>
                </a:lnTo>
                <a:lnTo>
                  <a:pt x="2964828" y="3624492"/>
                </a:lnTo>
                <a:lnTo>
                  <a:pt x="2968954" y="3637185"/>
                </a:lnTo>
                <a:lnTo>
                  <a:pt x="2976572" y="3640041"/>
                </a:lnTo>
                <a:lnTo>
                  <a:pt x="2969907" y="3643214"/>
                </a:lnTo>
                <a:lnTo>
                  <a:pt x="2980698" y="3654638"/>
                </a:lnTo>
                <a:lnTo>
                  <a:pt x="2976572" y="3663205"/>
                </a:lnTo>
                <a:lnTo>
                  <a:pt x="2967368" y="3668600"/>
                </a:lnTo>
                <a:lnTo>
                  <a:pt x="2996884" y="3682880"/>
                </a:lnTo>
                <a:lnTo>
                  <a:pt x="3010849" y="3681928"/>
                </a:lnTo>
                <a:lnTo>
                  <a:pt x="3020370" y="3682562"/>
                </a:lnTo>
                <a:lnTo>
                  <a:pt x="3025449" y="3695255"/>
                </a:lnTo>
                <a:lnTo>
                  <a:pt x="3034018" y="3687957"/>
                </a:lnTo>
                <a:lnTo>
                  <a:pt x="3042587" y="3696525"/>
                </a:lnTo>
                <a:lnTo>
                  <a:pt x="3047983" y="3697477"/>
                </a:lnTo>
                <a:cubicBezTo>
                  <a:pt x="3048927" y="3697626"/>
                  <a:pt x="3047415" y="3699228"/>
                  <a:pt x="3048253" y="3697418"/>
                </a:cubicBezTo>
                <a:lnTo>
                  <a:pt x="3053010" y="3686615"/>
                </a:lnTo>
                <a:lnTo>
                  <a:pt x="3058403" y="3678990"/>
                </a:lnTo>
                <a:lnTo>
                  <a:pt x="3051107" y="3676130"/>
                </a:lnTo>
                <a:lnTo>
                  <a:pt x="3044446" y="3662468"/>
                </a:lnTo>
                <a:lnTo>
                  <a:pt x="3053010" y="3651665"/>
                </a:lnTo>
                <a:lnTo>
                  <a:pt x="3065698" y="3656113"/>
                </a:lnTo>
                <a:lnTo>
                  <a:pt x="3076165" y="3645310"/>
                </a:lnTo>
                <a:lnTo>
                  <a:pt x="3086632" y="3630695"/>
                </a:lnTo>
                <a:lnTo>
                  <a:pt x="3141504" y="3610996"/>
                </a:lnTo>
                <a:lnTo>
                  <a:pt x="3188765" y="3602099"/>
                </a:lnTo>
                <a:lnTo>
                  <a:pt x="3213822" y="3577316"/>
                </a:lnTo>
                <a:lnTo>
                  <a:pt x="3238880" y="3549991"/>
                </a:lnTo>
                <a:lnTo>
                  <a:pt x="3272818" y="3544590"/>
                </a:lnTo>
                <a:lnTo>
                  <a:pt x="3302317" y="3522031"/>
                </a:lnTo>
                <a:lnTo>
                  <a:pt x="3339110" y="3514088"/>
                </a:lnTo>
                <a:lnTo>
                  <a:pt x="3386687" y="3502014"/>
                </a:lnTo>
                <a:lnTo>
                  <a:pt x="3430776" y="3504873"/>
                </a:lnTo>
                <a:lnTo>
                  <a:pt x="3456785" y="3522666"/>
                </a:lnTo>
                <a:lnTo>
                  <a:pt x="3463129" y="3542683"/>
                </a:lnTo>
                <a:lnTo>
                  <a:pt x="3461860" y="3548085"/>
                </a:lnTo>
                <a:lnTo>
                  <a:pt x="3456785" y="3538553"/>
                </a:lnTo>
                <a:lnTo>
                  <a:pt x="3446001" y="3522031"/>
                </a:lnTo>
                <a:lnTo>
                  <a:pt x="3437754" y="3516629"/>
                </a:lnTo>
                <a:lnTo>
                  <a:pt x="3427921" y="3526161"/>
                </a:lnTo>
                <a:lnTo>
                  <a:pt x="3431093" y="3542048"/>
                </a:lnTo>
                <a:lnTo>
                  <a:pt x="3434899" y="3563971"/>
                </a:lnTo>
                <a:lnTo>
                  <a:pt x="3458054" y="3574139"/>
                </a:lnTo>
                <a:lnTo>
                  <a:pt x="3465666" y="3582718"/>
                </a:lnTo>
                <a:lnTo>
                  <a:pt x="3486600" y="3581447"/>
                </a:lnTo>
                <a:lnTo>
                  <a:pt x="3509120" y="3573821"/>
                </a:lnTo>
                <a:lnTo>
                  <a:pt x="3545596" y="3546178"/>
                </a:lnTo>
                <a:lnTo>
                  <a:pt x="3551623" y="3527115"/>
                </a:lnTo>
                <a:lnTo>
                  <a:pt x="3556063" y="3529339"/>
                </a:lnTo>
                <a:lnTo>
                  <a:pt x="3553843" y="3545861"/>
                </a:lnTo>
                <a:lnTo>
                  <a:pt x="3537350" y="3563018"/>
                </a:lnTo>
                <a:lnTo>
                  <a:pt x="3512292" y="3580176"/>
                </a:lnTo>
                <a:lnTo>
                  <a:pt x="3500556" y="3581447"/>
                </a:lnTo>
                <a:lnTo>
                  <a:pt x="3506900" y="3602099"/>
                </a:lnTo>
                <a:lnTo>
                  <a:pt x="3515464" y="3595744"/>
                </a:lnTo>
                <a:lnTo>
                  <a:pt x="3533226" y="3583035"/>
                </a:lnTo>
                <a:lnTo>
                  <a:pt x="3547817" y="3570008"/>
                </a:lnTo>
                <a:lnTo>
                  <a:pt x="3548486" y="3570035"/>
                </a:lnTo>
                <a:lnTo>
                  <a:pt x="3560714" y="3555040"/>
                </a:lnTo>
                <a:lnTo>
                  <a:pt x="3566741" y="3539165"/>
                </a:lnTo>
                <a:lnTo>
                  <a:pt x="3585771" y="3539165"/>
                </a:lnTo>
                <a:lnTo>
                  <a:pt x="3609241" y="3538847"/>
                </a:lnTo>
                <a:lnTo>
                  <a:pt x="3606704" y="3518845"/>
                </a:lnTo>
                <a:lnTo>
                  <a:pt x="3596555" y="3527417"/>
                </a:lnTo>
                <a:lnTo>
                  <a:pt x="3585771" y="3521067"/>
                </a:lnTo>
                <a:lnTo>
                  <a:pt x="3578159" y="3514717"/>
                </a:lnTo>
                <a:lnTo>
                  <a:pt x="3562617" y="3528370"/>
                </a:lnTo>
                <a:lnTo>
                  <a:pt x="3556274" y="3522655"/>
                </a:lnTo>
                <a:lnTo>
                  <a:pt x="3566424" y="3510907"/>
                </a:lnTo>
                <a:lnTo>
                  <a:pt x="3567375" y="3495032"/>
                </a:lnTo>
                <a:lnTo>
                  <a:pt x="3567375" y="3487412"/>
                </a:lnTo>
                <a:lnTo>
                  <a:pt x="3575939" y="3481062"/>
                </a:lnTo>
                <a:lnTo>
                  <a:pt x="3586722" y="3486460"/>
                </a:lnTo>
                <a:lnTo>
                  <a:pt x="3611779" y="3480745"/>
                </a:lnTo>
                <a:lnTo>
                  <a:pt x="3634932" y="3463917"/>
                </a:lnTo>
                <a:lnTo>
                  <a:pt x="3654914" y="3438200"/>
                </a:lnTo>
                <a:lnTo>
                  <a:pt x="3667283" y="3406449"/>
                </a:lnTo>
                <a:lnTo>
                  <a:pt x="3670138" y="3375969"/>
                </a:lnTo>
                <a:lnTo>
                  <a:pt x="3668869" y="3359142"/>
                </a:lnTo>
                <a:lnTo>
                  <a:pt x="3678384" y="3375969"/>
                </a:lnTo>
                <a:lnTo>
                  <a:pt x="3674578" y="3399147"/>
                </a:lnTo>
                <a:lnTo>
                  <a:pt x="3669186" y="3428675"/>
                </a:lnTo>
                <a:lnTo>
                  <a:pt x="3653645" y="3454392"/>
                </a:lnTo>
                <a:lnTo>
                  <a:pt x="3630809" y="3477570"/>
                </a:lnTo>
                <a:lnTo>
                  <a:pt x="3645716" y="3486777"/>
                </a:lnTo>
                <a:lnTo>
                  <a:pt x="3655231" y="3484555"/>
                </a:lnTo>
                <a:lnTo>
                  <a:pt x="3666966" y="3492810"/>
                </a:lnTo>
                <a:lnTo>
                  <a:pt x="3674261" y="3493762"/>
                </a:lnTo>
                <a:lnTo>
                  <a:pt x="3685996" y="3483285"/>
                </a:lnTo>
                <a:cubicBezTo>
                  <a:pt x="3685890" y="3468892"/>
                  <a:pt x="3685785" y="3454498"/>
                  <a:pt x="3685679" y="3440105"/>
                </a:cubicBezTo>
                <a:lnTo>
                  <a:pt x="3704392" y="3434707"/>
                </a:lnTo>
                <a:lnTo>
                  <a:pt x="3704870" y="3434453"/>
                </a:lnTo>
                <a:lnTo>
                  <a:pt x="3687725" y="3417674"/>
                </a:lnTo>
                <a:lnTo>
                  <a:pt x="3695980" y="3386333"/>
                </a:lnTo>
                <a:lnTo>
                  <a:pt x="3693757" y="3363862"/>
                </a:lnTo>
                <a:lnTo>
                  <a:pt x="3677565" y="3340116"/>
                </a:lnTo>
                <a:lnTo>
                  <a:pt x="3675025" y="3289461"/>
                </a:lnTo>
                <a:lnTo>
                  <a:pt x="3674090" y="3289477"/>
                </a:lnTo>
                <a:lnTo>
                  <a:pt x="3655659" y="3250015"/>
                </a:lnTo>
                <a:cubicBezTo>
                  <a:pt x="3655235" y="3234845"/>
                  <a:pt x="3654812" y="3219675"/>
                  <a:pt x="3654388" y="3204505"/>
                </a:cubicBezTo>
                <a:lnTo>
                  <a:pt x="3668688" y="3170454"/>
                </a:lnTo>
                <a:lnTo>
                  <a:pt x="3696652" y="3126857"/>
                </a:lnTo>
                <a:lnTo>
                  <a:pt x="3697606" y="3085805"/>
                </a:lnTo>
                <a:lnTo>
                  <a:pt x="3709046" y="3063529"/>
                </a:lnTo>
                <a:lnTo>
                  <a:pt x="3745590" y="3029479"/>
                </a:lnTo>
                <a:lnTo>
                  <a:pt x="3771013" y="3028842"/>
                </a:lnTo>
                <a:lnTo>
                  <a:pt x="3796753" y="3017386"/>
                </a:lnTo>
                <a:lnTo>
                  <a:pt x="3810100" y="3007203"/>
                </a:lnTo>
                <a:lnTo>
                  <a:pt x="3815502" y="3012612"/>
                </a:lnTo>
                <a:cubicBezTo>
                  <a:pt x="3815926" y="3019401"/>
                  <a:pt x="3816349" y="3026190"/>
                  <a:pt x="3816773" y="3032979"/>
                </a:cubicBezTo>
                <a:lnTo>
                  <a:pt x="3826307" y="3045390"/>
                </a:lnTo>
                <a:lnTo>
                  <a:pt x="3859673" y="3073712"/>
                </a:lnTo>
                <a:lnTo>
                  <a:pt x="3854271" y="3098216"/>
                </a:lnTo>
                <a:lnTo>
                  <a:pt x="3863805" y="3104262"/>
                </a:lnTo>
                <a:lnTo>
                  <a:pt x="3860627" y="3083260"/>
                </a:lnTo>
                <a:lnTo>
                  <a:pt x="3862851" y="3077850"/>
                </a:lnTo>
                <a:lnTo>
                  <a:pt x="3872385" y="3090261"/>
                </a:lnTo>
                <a:lnTo>
                  <a:pt x="3874609" y="3098853"/>
                </a:lnTo>
                <a:lnTo>
                  <a:pt x="3877787" y="3109354"/>
                </a:lnTo>
                <a:lnTo>
                  <a:pt x="3882236" y="3117628"/>
                </a:lnTo>
                <a:lnTo>
                  <a:pt x="3891769" y="3131312"/>
                </a:lnTo>
                <a:lnTo>
                  <a:pt x="3922594" y="3142768"/>
                </a:lnTo>
                <a:lnTo>
                  <a:pt x="3948969" y="3135131"/>
                </a:lnTo>
                <a:lnTo>
                  <a:pt x="3957232" y="3136085"/>
                </a:lnTo>
                <a:lnTo>
                  <a:pt x="3960410" y="3122083"/>
                </a:lnTo>
                <a:lnTo>
                  <a:pt x="3982654" y="3104262"/>
                </a:lnTo>
                <a:lnTo>
                  <a:pt x="3985832" y="3076895"/>
                </a:lnTo>
                <a:lnTo>
                  <a:pt x="3981383" y="2976653"/>
                </a:lnTo>
                <a:lnTo>
                  <a:pt x="3982501" y="2975985"/>
                </a:lnTo>
                <a:lnTo>
                  <a:pt x="3991573" y="2935037"/>
                </a:lnTo>
                <a:lnTo>
                  <a:pt x="3999828" y="2921399"/>
                </a:lnTo>
                <a:lnTo>
                  <a:pt x="4005225" y="2901414"/>
                </a:lnTo>
                <a:lnTo>
                  <a:pt x="3997605" y="2889994"/>
                </a:lnTo>
                <a:lnTo>
                  <a:pt x="3978555" y="2901414"/>
                </a:lnTo>
                <a:lnTo>
                  <a:pt x="3973475" y="2914104"/>
                </a:lnTo>
                <a:lnTo>
                  <a:pt x="3963950" y="2918545"/>
                </a:lnTo>
                <a:lnTo>
                  <a:pt x="3940455" y="2894434"/>
                </a:lnTo>
                <a:lnTo>
                  <a:pt x="3928073" y="2902364"/>
                </a:lnTo>
                <a:lnTo>
                  <a:pt x="3921723" y="2899193"/>
                </a:lnTo>
                <a:lnTo>
                  <a:pt x="3919500" y="2896020"/>
                </a:lnTo>
                <a:lnTo>
                  <a:pt x="3916960" y="2868741"/>
                </a:lnTo>
                <a:lnTo>
                  <a:pt x="3900133" y="2852882"/>
                </a:lnTo>
                <a:lnTo>
                  <a:pt x="3898545" y="2845269"/>
                </a:lnTo>
                <a:lnTo>
                  <a:pt x="3912515" y="2834801"/>
                </a:lnTo>
                <a:lnTo>
                  <a:pt x="3932518" y="2828459"/>
                </a:lnTo>
                <a:lnTo>
                  <a:pt x="3930295" y="2824018"/>
                </a:lnTo>
                <a:lnTo>
                  <a:pt x="3908070" y="2817036"/>
                </a:lnTo>
                <a:lnTo>
                  <a:pt x="3901403" y="2808469"/>
                </a:lnTo>
                <a:cubicBezTo>
                  <a:pt x="3901720" y="2801174"/>
                  <a:pt x="3902038" y="2793878"/>
                  <a:pt x="3902355" y="2786583"/>
                </a:cubicBezTo>
                <a:lnTo>
                  <a:pt x="3911880" y="2779921"/>
                </a:lnTo>
                <a:lnTo>
                  <a:pt x="3895688" y="2767550"/>
                </a:lnTo>
                <a:lnTo>
                  <a:pt x="3898863" y="2748515"/>
                </a:lnTo>
                <a:lnTo>
                  <a:pt x="3935693" y="2730435"/>
                </a:lnTo>
                <a:lnTo>
                  <a:pt x="3953790" y="2723772"/>
                </a:lnTo>
                <a:cubicBezTo>
                  <a:pt x="3954002" y="2718591"/>
                  <a:pt x="3954213" y="2713410"/>
                  <a:pt x="3954425" y="2708229"/>
                </a:cubicBezTo>
                <a:lnTo>
                  <a:pt x="3974745" y="2704740"/>
                </a:lnTo>
                <a:lnTo>
                  <a:pt x="3988398" y="2696176"/>
                </a:lnTo>
                <a:lnTo>
                  <a:pt x="4018878" y="2695858"/>
                </a:lnTo>
                <a:lnTo>
                  <a:pt x="4031578" y="2681900"/>
                </a:lnTo>
                <a:lnTo>
                  <a:pt x="4043325" y="2689514"/>
                </a:lnTo>
                <a:lnTo>
                  <a:pt x="4051898" y="2686343"/>
                </a:lnTo>
                <a:lnTo>
                  <a:pt x="4094125" y="2683804"/>
                </a:lnTo>
                <a:lnTo>
                  <a:pt x="4084283" y="2673338"/>
                </a:lnTo>
                <a:lnTo>
                  <a:pt x="4090633" y="2665722"/>
                </a:lnTo>
                <a:lnTo>
                  <a:pt x="4100158" y="2670164"/>
                </a:lnTo>
                <a:lnTo>
                  <a:pt x="4106508" y="2664770"/>
                </a:lnTo>
                <a:lnTo>
                  <a:pt x="4121431" y="2670800"/>
                </a:lnTo>
                <a:lnTo>
                  <a:pt x="4137306" y="2662232"/>
                </a:lnTo>
                <a:lnTo>
                  <a:pt x="4172548" y="2675557"/>
                </a:lnTo>
                <a:lnTo>
                  <a:pt x="4198583" y="2678411"/>
                </a:lnTo>
                <a:lnTo>
                  <a:pt x="4233826" y="2701568"/>
                </a:lnTo>
                <a:lnTo>
                  <a:pt x="4281451" y="2699030"/>
                </a:lnTo>
                <a:lnTo>
                  <a:pt x="4298278" y="2706010"/>
                </a:lnTo>
                <a:lnTo>
                  <a:pt x="4304311" y="2704740"/>
                </a:lnTo>
                <a:lnTo>
                  <a:pt x="4319503" y="2701170"/>
                </a:lnTo>
                <a:lnTo>
                  <a:pt x="4319241" y="2700844"/>
                </a:lnTo>
                <a:lnTo>
                  <a:pt x="4330673" y="2684654"/>
                </a:lnTo>
                <a:lnTo>
                  <a:pt x="4340199" y="2673226"/>
                </a:lnTo>
                <a:lnTo>
                  <a:pt x="4327179" y="2643387"/>
                </a:lnTo>
                <a:lnTo>
                  <a:pt x="4338929" y="2636086"/>
                </a:lnTo>
                <a:lnTo>
                  <a:pt x="4358935" y="2655767"/>
                </a:lnTo>
                <a:lnTo>
                  <a:pt x="4370684" y="2637673"/>
                </a:lnTo>
                <a:lnTo>
                  <a:pt x="4385609" y="2629102"/>
                </a:lnTo>
                <a:lnTo>
                  <a:pt x="4403710" y="2637673"/>
                </a:lnTo>
                <a:lnTo>
                  <a:pt x="4434830" y="2595137"/>
                </a:lnTo>
                <a:lnTo>
                  <a:pt x="4447532" y="2602438"/>
                </a:lnTo>
                <a:lnTo>
                  <a:pt x="4488814" y="2603073"/>
                </a:lnTo>
                <a:lnTo>
                  <a:pt x="4533589" y="2606882"/>
                </a:lnTo>
                <a:lnTo>
                  <a:pt x="4546292" y="2604978"/>
                </a:lnTo>
                <a:lnTo>
                  <a:pt x="4545974" y="2601803"/>
                </a:lnTo>
                <a:lnTo>
                  <a:pt x="4542799" y="2596406"/>
                </a:lnTo>
                <a:lnTo>
                  <a:pt x="4551055" y="2591010"/>
                </a:lnTo>
                <a:lnTo>
                  <a:pt x="4552325" y="2587835"/>
                </a:lnTo>
                <a:lnTo>
                  <a:pt x="4513901" y="2580852"/>
                </a:lnTo>
                <a:lnTo>
                  <a:pt x="4525651" y="2574503"/>
                </a:lnTo>
                <a:lnTo>
                  <a:pt x="4517077" y="2563711"/>
                </a:lnTo>
                <a:lnTo>
                  <a:pt x="4471666" y="2553870"/>
                </a:lnTo>
                <a:lnTo>
                  <a:pt x="4444992" y="2563393"/>
                </a:lnTo>
                <a:lnTo>
                  <a:pt x="4436418" y="2563393"/>
                </a:lnTo>
                <a:lnTo>
                  <a:pt x="4401487" y="2524983"/>
                </a:lnTo>
                <a:lnTo>
                  <a:pt x="4387832" y="2528158"/>
                </a:lnTo>
                <a:lnTo>
                  <a:pt x="4373860" y="2514506"/>
                </a:lnTo>
                <a:lnTo>
                  <a:pt x="4379893" y="2501808"/>
                </a:lnTo>
                <a:lnTo>
                  <a:pt x="4369414" y="2499904"/>
                </a:lnTo>
                <a:lnTo>
                  <a:pt x="4375765" y="2491335"/>
                </a:lnTo>
                <a:lnTo>
                  <a:pt x="4396724" y="2507842"/>
                </a:lnTo>
                <a:lnTo>
                  <a:pt x="4403392" y="2503713"/>
                </a:lnTo>
                <a:lnTo>
                  <a:pt x="4391325" y="2471016"/>
                </a:lnTo>
                <a:lnTo>
                  <a:pt x="4401805" y="2451021"/>
                </a:lnTo>
                <a:lnTo>
                  <a:pt x="4397676" y="2448164"/>
                </a:lnTo>
                <a:lnTo>
                  <a:pt x="4380528" y="2468480"/>
                </a:lnTo>
                <a:lnTo>
                  <a:pt x="4359570" y="2472606"/>
                </a:lnTo>
                <a:lnTo>
                  <a:pt x="4349091" y="2486252"/>
                </a:lnTo>
                <a:lnTo>
                  <a:pt x="4327179" y="2492603"/>
                </a:lnTo>
                <a:lnTo>
                  <a:pt x="4309714" y="2479268"/>
                </a:lnTo>
                <a:lnTo>
                  <a:pt x="4297606" y="2480204"/>
                </a:lnTo>
                <a:lnTo>
                  <a:pt x="4286617" y="2491790"/>
                </a:lnTo>
                <a:lnTo>
                  <a:pt x="4260884" y="2493060"/>
                </a:lnTo>
                <a:lnTo>
                  <a:pt x="4248176" y="2488934"/>
                </a:lnTo>
                <a:lnTo>
                  <a:pt x="4217677" y="2493380"/>
                </a:lnTo>
                <a:lnTo>
                  <a:pt x="4197662" y="2505443"/>
                </a:lnTo>
                <a:lnTo>
                  <a:pt x="4175423" y="2500996"/>
                </a:lnTo>
                <a:lnTo>
                  <a:pt x="4168116" y="2513693"/>
                </a:lnTo>
                <a:lnTo>
                  <a:pt x="4140793" y="2519406"/>
                </a:lnTo>
                <a:lnTo>
                  <a:pt x="4136028" y="2493060"/>
                </a:lnTo>
                <a:lnTo>
                  <a:pt x="4129674" y="2500363"/>
                </a:lnTo>
                <a:lnTo>
                  <a:pt x="4135393" y="2520675"/>
                </a:lnTo>
                <a:lnTo>
                  <a:pt x="4122685" y="2517183"/>
                </a:lnTo>
                <a:lnTo>
                  <a:pt x="4110930" y="2528926"/>
                </a:lnTo>
                <a:lnTo>
                  <a:pt x="4100446" y="2519722"/>
                </a:lnTo>
                <a:lnTo>
                  <a:pt x="4091232" y="2531465"/>
                </a:lnTo>
                <a:lnTo>
                  <a:pt x="4071853" y="2540033"/>
                </a:lnTo>
                <a:lnTo>
                  <a:pt x="4057556" y="2554947"/>
                </a:lnTo>
                <a:lnTo>
                  <a:pt x="4033093" y="2553995"/>
                </a:lnTo>
                <a:lnTo>
                  <a:pt x="4005454" y="2564786"/>
                </a:lnTo>
                <a:lnTo>
                  <a:pt x="3997193" y="2587000"/>
                </a:lnTo>
                <a:lnTo>
                  <a:pt x="3968601" y="2580018"/>
                </a:lnTo>
                <a:lnTo>
                  <a:pt x="3940325" y="2599060"/>
                </a:lnTo>
                <a:lnTo>
                  <a:pt x="3921263" y="2586682"/>
                </a:lnTo>
                <a:lnTo>
                  <a:pt x="3913639" y="2593030"/>
                </a:lnTo>
                <a:lnTo>
                  <a:pt x="3908555" y="2611121"/>
                </a:lnTo>
                <a:lnTo>
                  <a:pt x="3893624" y="2604774"/>
                </a:lnTo>
                <a:lnTo>
                  <a:pt x="3904108" y="2599378"/>
                </a:lnTo>
                <a:lnTo>
                  <a:pt x="3907285" y="2589856"/>
                </a:lnTo>
                <a:lnTo>
                  <a:pt x="3896801" y="2579699"/>
                </a:lnTo>
                <a:lnTo>
                  <a:pt x="3872655" y="2612391"/>
                </a:lnTo>
                <a:lnTo>
                  <a:pt x="3866301" y="2624133"/>
                </a:lnTo>
                <a:lnTo>
                  <a:pt x="3845016" y="2624133"/>
                </a:lnTo>
                <a:lnTo>
                  <a:pt x="3854547" y="2611439"/>
                </a:lnTo>
                <a:lnTo>
                  <a:pt x="3867255" y="2610486"/>
                </a:lnTo>
                <a:lnTo>
                  <a:pt x="3865984" y="2600647"/>
                </a:lnTo>
                <a:lnTo>
                  <a:pt x="3858359" y="2592712"/>
                </a:lnTo>
                <a:lnTo>
                  <a:pt x="3845651" y="2599060"/>
                </a:lnTo>
                <a:lnTo>
                  <a:pt x="3830084" y="2598109"/>
                </a:lnTo>
                <a:lnTo>
                  <a:pt x="3819600" y="2590809"/>
                </a:lnTo>
                <a:lnTo>
                  <a:pt x="3814834" y="2580335"/>
                </a:lnTo>
                <a:lnTo>
                  <a:pt x="3824365" y="2563198"/>
                </a:lnTo>
                <a:lnTo>
                  <a:pt x="3836120" y="2558122"/>
                </a:lnTo>
                <a:lnTo>
                  <a:pt x="3845333" y="2543206"/>
                </a:lnTo>
                <a:lnTo>
                  <a:pt x="3856135" y="2529243"/>
                </a:lnTo>
                <a:lnTo>
                  <a:pt x="3858994" y="2516550"/>
                </a:lnTo>
                <a:lnTo>
                  <a:pt x="3840250" y="2527339"/>
                </a:lnTo>
                <a:lnTo>
                  <a:pt x="3817694" y="2538129"/>
                </a:lnTo>
                <a:lnTo>
                  <a:pt x="3803079" y="2531782"/>
                </a:lnTo>
                <a:lnTo>
                  <a:pt x="3806256" y="2518136"/>
                </a:lnTo>
                <a:lnTo>
                  <a:pt x="3760508" y="2501630"/>
                </a:lnTo>
                <a:lnTo>
                  <a:pt x="3730326" y="2472435"/>
                </a:lnTo>
                <a:lnTo>
                  <a:pt x="3696650" y="2474972"/>
                </a:lnTo>
                <a:lnTo>
                  <a:pt x="3686802" y="2461331"/>
                </a:lnTo>
                <a:lnTo>
                  <a:pt x="3699509" y="2449589"/>
                </a:lnTo>
                <a:lnTo>
                  <a:pt x="3689978" y="2434032"/>
                </a:lnTo>
                <a:lnTo>
                  <a:pt x="3693791" y="2412762"/>
                </a:lnTo>
                <a:lnTo>
                  <a:pt x="3683942" y="2389600"/>
                </a:lnTo>
                <a:lnTo>
                  <a:pt x="3698874" y="2372780"/>
                </a:lnTo>
                <a:cubicBezTo>
                  <a:pt x="3699509" y="2359450"/>
                  <a:pt x="3700145" y="2346119"/>
                  <a:pt x="3700780" y="2332789"/>
                </a:cubicBezTo>
                <a:lnTo>
                  <a:pt x="3695062" y="2303276"/>
                </a:lnTo>
                <a:lnTo>
                  <a:pt x="3708723" y="2284230"/>
                </a:lnTo>
                <a:lnTo>
                  <a:pt x="3720478" y="2299784"/>
                </a:lnTo>
                <a:lnTo>
                  <a:pt x="3723655" y="2295656"/>
                </a:lnTo>
                <a:lnTo>
                  <a:pt x="3702051" y="2262014"/>
                </a:lnTo>
                <a:cubicBezTo>
                  <a:pt x="3702686" y="2250166"/>
                  <a:pt x="3703322" y="2238319"/>
                  <a:pt x="3703957" y="2226471"/>
                </a:cubicBezTo>
                <a:lnTo>
                  <a:pt x="3675047" y="2201079"/>
                </a:lnTo>
                <a:lnTo>
                  <a:pt x="3674729" y="2184258"/>
                </a:lnTo>
                <a:lnTo>
                  <a:pt x="3688390" y="2153791"/>
                </a:lnTo>
                <a:lnTo>
                  <a:pt x="3681718" y="2126176"/>
                </a:lnTo>
                <a:lnTo>
                  <a:pt x="3675364" y="2132525"/>
                </a:lnTo>
                <a:lnTo>
                  <a:pt x="3665833" y="2128717"/>
                </a:lnTo>
                <a:lnTo>
                  <a:pt x="3668693" y="2095708"/>
                </a:lnTo>
                <a:lnTo>
                  <a:pt x="3661068" y="2067465"/>
                </a:lnTo>
                <a:lnTo>
                  <a:pt x="3670281" y="2027488"/>
                </a:lnTo>
                <a:lnTo>
                  <a:pt x="3687119" y="2023045"/>
                </a:lnTo>
                <a:lnTo>
                  <a:pt x="3701733" y="1999556"/>
                </a:lnTo>
                <a:lnTo>
                  <a:pt x="3716665" y="1992256"/>
                </a:lnTo>
                <a:lnTo>
                  <a:pt x="3702686" y="1976706"/>
                </a:lnTo>
                <a:lnTo>
                  <a:pt x="3709676" y="1961792"/>
                </a:lnTo>
                <a:lnTo>
                  <a:pt x="3723655" y="1952272"/>
                </a:lnTo>
                <a:lnTo>
                  <a:pt x="3740493" y="1964647"/>
                </a:lnTo>
                <a:lnTo>
                  <a:pt x="3732232" y="1946877"/>
                </a:lnTo>
                <a:lnTo>
                  <a:pt x="3752248" y="1956080"/>
                </a:lnTo>
                <a:lnTo>
                  <a:pt x="3750341" y="1966869"/>
                </a:lnTo>
                <a:lnTo>
                  <a:pt x="3767815" y="1951955"/>
                </a:lnTo>
                <a:lnTo>
                  <a:pt x="3779570" y="1938309"/>
                </a:lnTo>
                <a:lnTo>
                  <a:pt x="3793231" y="1933549"/>
                </a:lnTo>
                <a:lnTo>
                  <a:pt x="3783382" y="1907526"/>
                </a:lnTo>
                <a:lnTo>
                  <a:pt x="3783382" y="1889437"/>
                </a:lnTo>
                <a:lnTo>
                  <a:pt x="3800538" y="1903083"/>
                </a:lnTo>
                <a:lnTo>
                  <a:pt x="3800220" y="1880866"/>
                </a:lnTo>
                <a:lnTo>
                  <a:pt x="3824365" y="1856429"/>
                </a:lnTo>
                <a:lnTo>
                  <a:pt x="3834849" y="1857380"/>
                </a:lnTo>
                <a:lnTo>
                  <a:pt x="3844380" y="1837386"/>
                </a:lnTo>
                <a:lnTo>
                  <a:pt x="3852958" y="1834212"/>
                </a:lnTo>
                <a:lnTo>
                  <a:pt x="3860901" y="1820246"/>
                </a:lnTo>
                <a:lnTo>
                  <a:pt x="3871702" y="1820246"/>
                </a:lnTo>
                <a:lnTo>
                  <a:pt x="3885999" y="1799300"/>
                </a:lnTo>
                <a:lnTo>
                  <a:pt x="3890447" y="1772641"/>
                </a:lnTo>
                <a:lnTo>
                  <a:pt x="3900931" y="1778037"/>
                </a:lnTo>
                <a:lnTo>
                  <a:pt x="3911097" y="1757726"/>
                </a:lnTo>
                <a:lnTo>
                  <a:pt x="3930477" y="1745031"/>
                </a:lnTo>
                <a:lnTo>
                  <a:pt x="3934289" y="1728211"/>
                </a:lnTo>
                <a:lnTo>
                  <a:pt x="3947950" y="1720594"/>
                </a:lnTo>
                <a:lnTo>
                  <a:pt x="3944773" y="1706947"/>
                </a:lnTo>
                <a:lnTo>
                  <a:pt x="3964788" y="1684730"/>
                </a:lnTo>
                <a:lnTo>
                  <a:pt x="3993699" y="1633635"/>
                </a:lnTo>
                <a:lnTo>
                  <a:pt x="4000688" y="1602214"/>
                </a:lnTo>
                <a:lnTo>
                  <a:pt x="4016891" y="1605070"/>
                </a:lnTo>
                <a:lnTo>
                  <a:pt x="4030552" y="1589202"/>
                </a:lnTo>
                <a:lnTo>
                  <a:pt x="4050885" y="1586029"/>
                </a:lnTo>
                <a:lnTo>
                  <a:pt x="4057239" y="1589837"/>
                </a:lnTo>
                <a:lnTo>
                  <a:pt x="4067723" y="1608878"/>
                </a:lnTo>
                <a:lnTo>
                  <a:pt x="4073124" y="1610149"/>
                </a:lnTo>
                <a:lnTo>
                  <a:pt x="4070900" y="1601579"/>
                </a:lnTo>
                <a:cubicBezTo>
                  <a:pt x="4071112" y="1594491"/>
                  <a:pt x="4071323" y="1587403"/>
                  <a:pt x="4071535" y="1580315"/>
                </a:cubicBezTo>
                <a:lnTo>
                  <a:pt x="4056603" y="1562543"/>
                </a:lnTo>
                <a:cubicBezTo>
                  <a:pt x="4056285" y="1558734"/>
                  <a:pt x="4055968" y="1554926"/>
                  <a:pt x="4055650" y="1551117"/>
                </a:cubicBezTo>
                <a:lnTo>
                  <a:pt x="4061051" y="1549848"/>
                </a:lnTo>
                <a:lnTo>
                  <a:pt x="4071535" y="1563813"/>
                </a:lnTo>
                <a:lnTo>
                  <a:pt x="4083290" y="1563495"/>
                </a:lnTo>
                <a:lnTo>
                  <a:pt x="4086149" y="1553656"/>
                </a:lnTo>
                <a:lnTo>
                  <a:pt x="4071217" y="1530806"/>
                </a:lnTo>
                <a:cubicBezTo>
                  <a:pt x="4071111" y="1521708"/>
                  <a:pt x="4071006" y="1512610"/>
                  <a:pt x="4070900" y="1503512"/>
                </a:cubicBezTo>
                <a:lnTo>
                  <a:pt x="4082655" y="1489865"/>
                </a:lnTo>
                <a:lnTo>
                  <a:pt x="4076936" y="1468601"/>
                </a:lnTo>
                <a:lnTo>
                  <a:pt x="4048343" y="1449877"/>
                </a:lnTo>
                <a:lnTo>
                  <a:pt x="4045801" y="1420361"/>
                </a:lnTo>
                <a:lnTo>
                  <a:pt x="4029916" y="1417505"/>
                </a:lnTo>
                <a:lnTo>
                  <a:pt x="4012761" y="1400684"/>
                </a:lnTo>
                <a:lnTo>
                  <a:pt x="4003865" y="1361648"/>
                </a:lnTo>
                <a:lnTo>
                  <a:pt x="3991157" y="1369582"/>
                </a:lnTo>
                <a:lnTo>
                  <a:pt x="3980038" y="1379104"/>
                </a:lnTo>
                <a:lnTo>
                  <a:pt x="3962882" y="1368630"/>
                </a:lnTo>
                <a:lnTo>
                  <a:pt x="3959387" y="1359427"/>
                </a:lnTo>
                <a:lnTo>
                  <a:pt x="3959188" y="1359168"/>
                </a:lnTo>
                <a:lnTo>
                  <a:pt x="3952201" y="1362344"/>
                </a:lnTo>
                <a:lnTo>
                  <a:pt x="3941403" y="1376002"/>
                </a:lnTo>
                <a:lnTo>
                  <a:pt x="3915044" y="1360439"/>
                </a:lnTo>
                <a:lnTo>
                  <a:pt x="3881063" y="1366791"/>
                </a:lnTo>
                <a:lnTo>
                  <a:pt x="3869312" y="1362979"/>
                </a:lnTo>
                <a:lnTo>
                  <a:pt x="3854704" y="1387435"/>
                </a:lnTo>
                <a:lnTo>
                  <a:pt x="3828344" y="1376954"/>
                </a:lnTo>
                <a:lnTo>
                  <a:pt x="3828344" y="1360121"/>
                </a:lnTo>
                <a:lnTo>
                  <a:pt x="3818817" y="1354721"/>
                </a:lnTo>
                <a:lnTo>
                  <a:pt x="3804843" y="1381400"/>
                </a:lnTo>
                <a:lnTo>
                  <a:pt x="3788964" y="1355040"/>
                </a:lnTo>
                <a:lnTo>
                  <a:pt x="3780390" y="1364568"/>
                </a:lnTo>
                <a:lnTo>
                  <a:pt x="3782930" y="1385847"/>
                </a:lnTo>
                <a:lnTo>
                  <a:pt x="3774356" y="1395375"/>
                </a:lnTo>
                <a:lnTo>
                  <a:pt x="3763240" y="1413479"/>
                </a:lnTo>
                <a:lnTo>
                  <a:pt x="3727036" y="1400138"/>
                </a:lnTo>
                <a:lnTo>
                  <a:pt x="3760064" y="1424912"/>
                </a:lnTo>
                <a:lnTo>
                  <a:pt x="3753713" y="1435393"/>
                </a:lnTo>
                <a:lnTo>
                  <a:pt x="3735611" y="1437934"/>
                </a:lnTo>
                <a:lnTo>
                  <a:pt x="3746408" y="1462072"/>
                </a:lnTo>
                <a:lnTo>
                  <a:pt x="3731800" y="1465249"/>
                </a:lnTo>
                <a:lnTo>
                  <a:pt x="3714650" y="1451909"/>
                </a:lnTo>
                <a:lnTo>
                  <a:pt x="3708616" y="1472871"/>
                </a:lnTo>
                <a:lnTo>
                  <a:pt x="3682257" y="1485893"/>
                </a:lnTo>
                <a:lnTo>
                  <a:pt x="3708934" y="1518288"/>
                </a:lnTo>
                <a:lnTo>
                  <a:pt x="3705123" y="1556084"/>
                </a:lnTo>
                <a:lnTo>
                  <a:pt x="3694643" y="1561483"/>
                </a:lnTo>
                <a:lnTo>
                  <a:pt x="3684798" y="1576411"/>
                </a:lnTo>
                <a:lnTo>
                  <a:pt x="3671459" y="1575775"/>
                </a:lnTo>
                <a:lnTo>
                  <a:pt x="3657803" y="1604995"/>
                </a:lnTo>
                <a:lnTo>
                  <a:pt x="3676223" y="1623099"/>
                </a:lnTo>
                <a:lnTo>
                  <a:pt x="3670824" y="1633580"/>
                </a:lnTo>
                <a:lnTo>
                  <a:pt x="3659074" y="1627227"/>
                </a:lnTo>
                <a:lnTo>
                  <a:pt x="3678446" y="1657718"/>
                </a:lnTo>
                <a:lnTo>
                  <a:pt x="3698771" y="1661529"/>
                </a:lnTo>
                <a:lnTo>
                  <a:pt x="3700994" y="1676457"/>
                </a:lnTo>
                <a:lnTo>
                  <a:pt x="3693372" y="1683761"/>
                </a:lnTo>
                <a:lnTo>
                  <a:pt x="3693372" y="1695513"/>
                </a:lnTo>
                <a:lnTo>
                  <a:pt x="3710522" y="1688843"/>
                </a:lnTo>
                <a:lnTo>
                  <a:pt x="3714650" y="1694243"/>
                </a:lnTo>
                <a:lnTo>
                  <a:pt x="3704488" y="1702501"/>
                </a:lnTo>
                <a:lnTo>
                  <a:pt x="3694960" y="1705995"/>
                </a:lnTo>
                <a:lnTo>
                  <a:pt x="3682257" y="1708218"/>
                </a:lnTo>
                <a:lnTo>
                  <a:pt x="3671777" y="1729497"/>
                </a:lnTo>
                <a:lnTo>
                  <a:pt x="3652087" y="1779996"/>
                </a:lnTo>
                <a:lnTo>
                  <a:pt x="3576820" y="1860986"/>
                </a:lnTo>
                <a:lnTo>
                  <a:pt x="3567928" y="1845105"/>
                </a:lnTo>
                <a:lnTo>
                  <a:pt x="3546015" y="1867657"/>
                </a:lnTo>
                <a:cubicBezTo>
                  <a:pt x="3545697" y="1874327"/>
                  <a:pt x="3545380" y="1880998"/>
                  <a:pt x="3545062" y="1887668"/>
                </a:cubicBezTo>
                <a:lnTo>
                  <a:pt x="3531406" y="1901641"/>
                </a:lnTo>
                <a:lnTo>
                  <a:pt x="3510128" y="1879726"/>
                </a:lnTo>
                <a:lnTo>
                  <a:pt x="3503776" y="1895608"/>
                </a:lnTo>
                <a:lnTo>
                  <a:pt x="3498377" y="1891162"/>
                </a:lnTo>
                <a:lnTo>
                  <a:pt x="3488850" y="1898783"/>
                </a:lnTo>
                <a:lnTo>
                  <a:pt x="3484086" y="1927049"/>
                </a:lnTo>
                <a:lnTo>
                  <a:pt x="3467254" y="1937846"/>
                </a:lnTo>
                <a:lnTo>
                  <a:pt x="3438672" y="1937846"/>
                </a:lnTo>
                <a:lnTo>
                  <a:pt x="3429462" y="1971827"/>
                </a:lnTo>
                <a:lnTo>
                  <a:pt x="3416759" y="1980402"/>
                </a:lnTo>
                <a:lnTo>
                  <a:pt x="3401198" y="2000727"/>
                </a:lnTo>
                <a:lnTo>
                  <a:pt x="3407549" y="2019785"/>
                </a:lnTo>
                <a:lnTo>
                  <a:pt x="3399292" y="2032491"/>
                </a:lnTo>
                <a:lnTo>
                  <a:pt x="3382460" y="2026138"/>
                </a:lnTo>
                <a:lnTo>
                  <a:pt x="3379284" y="2046137"/>
                </a:lnTo>
                <a:lnTo>
                  <a:pt x="3369757" y="2047409"/>
                </a:lnTo>
                <a:lnTo>
                  <a:pt x="3368487" y="2035657"/>
                </a:lnTo>
                <a:lnTo>
                  <a:pt x="3358959" y="2035031"/>
                </a:lnTo>
                <a:lnTo>
                  <a:pt x="3346256" y="2020103"/>
                </a:lnTo>
                <a:lnTo>
                  <a:pt x="3350702" y="2042326"/>
                </a:lnTo>
                <a:lnTo>
                  <a:pt x="3359277" y="2063286"/>
                </a:lnTo>
                <a:lnTo>
                  <a:pt x="3352290" y="2095679"/>
                </a:lnTo>
                <a:lnTo>
                  <a:pt x="3334188" y="2104571"/>
                </a:lnTo>
                <a:lnTo>
                  <a:pt x="3326248" y="2118549"/>
                </a:lnTo>
                <a:lnTo>
                  <a:pt x="3308781" y="2102349"/>
                </a:lnTo>
                <a:lnTo>
                  <a:pt x="3299572" y="2113148"/>
                </a:lnTo>
                <a:lnTo>
                  <a:pt x="3301795" y="2136336"/>
                </a:lnTo>
                <a:lnTo>
                  <a:pt x="3327201" y="2150945"/>
                </a:lnTo>
                <a:cubicBezTo>
                  <a:pt x="3326989" y="2156662"/>
                  <a:pt x="3326778" y="2162379"/>
                  <a:pt x="3326566" y="2168096"/>
                </a:cubicBezTo>
                <a:lnTo>
                  <a:pt x="3313863" y="2182708"/>
                </a:lnTo>
                <a:lnTo>
                  <a:pt x="3304653" y="2213199"/>
                </a:lnTo>
                <a:lnTo>
                  <a:pt x="3297349" y="2224950"/>
                </a:lnTo>
                <a:lnTo>
                  <a:pt x="3303700" y="2239878"/>
                </a:lnTo>
                <a:lnTo>
                  <a:pt x="3303700" y="2260838"/>
                </a:lnTo>
                <a:lnTo>
                  <a:pt x="3315768" y="2269099"/>
                </a:lnTo>
                <a:lnTo>
                  <a:pt x="3311640" y="2280851"/>
                </a:lnTo>
                <a:lnTo>
                  <a:pt x="3304335" y="2265921"/>
                </a:lnTo>
                <a:lnTo>
                  <a:pt x="3280834" y="2265288"/>
                </a:lnTo>
                <a:cubicBezTo>
                  <a:pt x="3281258" y="2283921"/>
                  <a:pt x="3281681" y="2302554"/>
                  <a:pt x="3282105" y="2321187"/>
                </a:cubicBezTo>
                <a:lnTo>
                  <a:pt x="3290044" y="2339928"/>
                </a:lnTo>
                <a:lnTo>
                  <a:pt x="3280517" y="2351672"/>
                </a:lnTo>
                <a:lnTo>
                  <a:pt x="3293538" y="2394871"/>
                </a:lnTo>
                <a:lnTo>
                  <a:pt x="3286233" y="2412969"/>
                </a:lnTo>
                <a:lnTo>
                  <a:pt x="3305606" y="2448552"/>
                </a:lnTo>
                <a:lnTo>
                  <a:pt x="3306876" y="2458715"/>
                </a:lnTo>
                <a:lnTo>
                  <a:pt x="3290044" y="2459350"/>
                </a:lnTo>
                <a:lnTo>
                  <a:pt x="3285916" y="2469829"/>
                </a:lnTo>
                <a:lnTo>
                  <a:pt x="3305923" y="2474908"/>
                </a:lnTo>
                <a:lnTo>
                  <a:pt x="3300524" y="2492694"/>
                </a:lnTo>
                <a:lnTo>
                  <a:pt x="3306241" y="2501270"/>
                </a:lnTo>
                <a:lnTo>
                  <a:pt x="3317674" y="2484436"/>
                </a:lnTo>
                <a:lnTo>
                  <a:pt x="3328154" y="2477450"/>
                </a:lnTo>
                <a:lnTo>
                  <a:pt x="3340857" y="2495552"/>
                </a:lnTo>
                <a:lnTo>
                  <a:pt x="3355783" y="2490468"/>
                </a:lnTo>
                <a:lnTo>
                  <a:pt x="3365311" y="2502854"/>
                </a:lnTo>
                <a:lnTo>
                  <a:pt x="3383413" y="2519375"/>
                </a:lnTo>
                <a:lnTo>
                  <a:pt x="3390082" y="2533030"/>
                </a:lnTo>
                <a:lnTo>
                  <a:pt x="3401833" y="2529855"/>
                </a:lnTo>
                <a:lnTo>
                  <a:pt x="3408184" y="2535889"/>
                </a:lnTo>
                <a:lnTo>
                  <a:pt x="3414536" y="2547640"/>
                </a:lnTo>
                <a:lnTo>
                  <a:pt x="3404056" y="2554944"/>
                </a:lnTo>
                <a:lnTo>
                  <a:pt x="3411360" y="2563519"/>
                </a:lnTo>
                <a:lnTo>
                  <a:pt x="3432638" y="2574950"/>
                </a:lnTo>
                <a:lnTo>
                  <a:pt x="3442483" y="2593690"/>
                </a:lnTo>
                <a:lnTo>
                  <a:pt x="3448200" y="2629264"/>
                </a:lnTo>
                <a:lnTo>
                  <a:pt x="3440895" y="2640062"/>
                </a:lnTo>
                <a:lnTo>
                  <a:pt x="3445024" y="2649591"/>
                </a:lnTo>
                <a:lnTo>
                  <a:pt x="3433591" y="2663247"/>
                </a:lnTo>
                <a:lnTo>
                  <a:pt x="3429462" y="2674998"/>
                </a:lnTo>
                <a:lnTo>
                  <a:pt x="3405326" y="2690880"/>
                </a:lnTo>
                <a:lnTo>
                  <a:pt x="3380872" y="2699772"/>
                </a:lnTo>
                <a:lnTo>
                  <a:pt x="3372615" y="2697548"/>
                </a:lnTo>
                <a:lnTo>
                  <a:pt x="3361182" y="2712475"/>
                </a:lnTo>
                <a:lnTo>
                  <a:pt x="3352290" y="2706124"/>
                </a:lnTo>
                <a:lnTo>
                  <a:pt x="3351972" y="2658801"/>
                </a:lnTo>
                <a:lnTo>
                  <a:pt x="3336093" y="2656896"/>
                </a:lnTo>
                <a:lnTo>
                  <a:pt x="3317991" y="2636251"/>
                </a:lnTo>
                <a:lnTo>
                  <a:pt x="3311640" y="2649591"/>
                </a:lnTo>
                <a:lnTo>
                  <a:pt x="3338634" y="2676905"/>
                </a:lnTo>
                <a:lnTo>
                  <a:pt x="3342763" y="2698183"/>
                </a:lnTo>
                <a:lnTo>
                  <a:pt x="3334506" y="2708664"/>
                </a:lnTo>
                <a:lnTo>
                  <a:pt x="3330377" y="2702315"/>
                </a:lnTo>
                <a:lnTo>
                  <a:pt x="3303383" y="2671824"/>
                </a:lnTo>
                <a:lnTo>
                  <a:pt x="3311322" y="2696279"/>
                </a:lnTo>
                <a:lnTo>
                  <a:pt x="3300524" y="2698501"/>
                </a:lnTo>
                <a:lnTo>
                  <a:pt x="3272577" y="2674366"/>
                </a:lnTo>
                <a:lnTo>
                  <a:pt x="3251934" y="2684845"/>
                </a:lnTo>
                <a:lnTo>
                  <a:pt x="3231609" y="2677858"/>
                </a:lnTo>
                <a:lnTo>
                  <a:pt x="3228433" y="2691833"/>
                </a:lnTo>
                <a:lnTo>
                  <a:pt x="3195405" y="2684527"/>
                </a:lnTo>
                <a:lnTo>
                  <a:pt x="3179843" y="2692150"/>
                </a:lnTo>
                <a:lnTo>
                  <a:pt x="3196993" y="2705488"/>
                </a:lnTo>
                <a:lnTo>
                  <a:pt x="3237008" y="2701043"/>
                </a:lnTo>
                <a:lnTo>
                  <a:pt x="3247488" y="2695643"/>
                </a:lnTo>
                <a:lnTo>
                  <a:pt x="3257016" y="2707394"/>
                </a:lnTo>
                <a:lnTo>
                  <a:pt x="3280517" y="2717556"/>
                </a:lnTo>
                <a:lnTo>
                  <a:pt x="3284645" y="2705806"/>
                </a:lnTo>
                <a:lnTo>
                  <a:pt x="3293220" y="2720734"/>
                </a:lnTo>
                <a:lnTo>
                  <a:pt x="3289409" y="2735344"/>
                </a:lnTo>
                <a:lnTo>
                  <a:pt x="3297666" y="2743602"/>
                </a:lnTo>
                <a:lnTo>
                  <a:pt x="3308464" y="2732167"/>
                </a:lnTo>
                <a:lnTo>
                  <a:pt x="3338952" y="2737884"/>
                </a:lnTo>
                <a:lnTo>
                  <a:pt x="3361182" y="2733755"/>
                </a:lnTo>
                <a:lnTo>
                  <a:pt x="3380237" y="2723910"/>
                </a:lnTo>
                <a:lnTo>
                  <a:pt x="3392940" y="2732485"/>
                </a:lnTo>
                <a:lnTo>
                  <a:pt x="3391035" y="2745190"/>
                </a:lnTo>
                <a:lnTo>
                  <a:pt x="3398339" y="2753129"/>
                </a:lnTo>
                <a:lnTo>
                  <a:pt x="3411360" y="2767104"/>
                </a:lnTo>
                <a:lnTo>
                  <a:pt x="3411360" y="2775043"/>
                </a:lnTo>
                <a:lnTo>
                  <a:pt x="3405009" y="2786794"/>
                </a:lnTo>
                <a:lnTo>
                  <a:pt x="3396434" y="2782031"/>
                </a:lnTo>
                <a:lnTo>
                  <a:pt x="3385954" y="2773455"/>
                </a:lnTo>
                <a:lnTo>
                  <a:pt x="3390082" y="2764880"/>
                </a:lnTo>
                <a:lnTo>
                  <a:pt x="3384366" y="2753764"/>
                </a:lnTo>
                <a:lnTo>
                  <a:pt x="3380555" y="2772502"/>
                </a:lnTo>
                <a:lnTo>
                  <a:pt x="3370075" y="2775678"/>
                </a:lnTo>
                <a:lnTo>
                  <a:pt x="3363088" y="2799814"/>
                </a:lnTo>
                <a:lnTo>
                  <a:pt x="3346891" y="2801402"/>
                </a:lnTo>
                <a:lnTo>
                  <a:pt x="3344986" y="2785525"/>
                </a:lnTo>
                <a:lnTo>
                  <a:pt x="3337046" y="2777904"/>
                </a:lnTo>
                <a:lnTo>
                  <a:pt x="3329107" y="2802355"/>
                </a:lnTo>
                <a:lnTo>
                  <a:pt x="3309099" y="2823640"/>
                </a:lnTo>
                <a:lnTo>
                  <a:pt x="3280517" y="2828405"/>
                </a:lnTo>
                <a:cubicBezTo>
                  <a:pt x="3280305" y="2833909"/>
                  <a:pt x="3280094" y="2839413"/>
                  <a:pt x="3279882" y="2844917"/>
                </a:cubicBezTo>
                <a:lnTo>
                  <a:pt x="3262732" y="2853812"/>
                </a:lnTo>
                <a:lnTo>
                  <a:pt x="3207473" y="2844601"/>
                </a:lnTo>
                <a:lnTo>
                  <a:pt x="3193182" y="2851905"/>
                </a:lnTo>
                <a:lnTo>
                  <a:pt x="3204615" y="2865880"/>
                </a:lnTo>
                <a:lnTo>
                  <a:pt x="3250029" y="2864292"/>
                </a:lnTo>
                <a:lnTo>
                  <a:pt x="3257968" y="2884298"/>
                </a:lnTo>
                <a:lnTo>
                  <a:pt x="3247171" y="2891602"/>
                </a:lnTo>
                <a:lnTo>
                  <a:pt x="3222717" y="2881440"/>
                </a:lnTo>
                <a:lnTo>
                  <a:pt x="3221764" y="2888744"/>
                </a:lnTo>
                <a:lnTo>
                  <a:pt x="3210014" y="2894461"/>
                </a:lnTo>
                <a:lnTo>
                  <a:pt x="3195087" y="2897319"/>
                </a:lnTo>
                <a:lnTo>
                  <a:pt x="3184607" y="2891602"/>
                </a:lnTo>
                <a:lnTo>
                  <a:pt x="3176032" y="2895731"/>
                </a:lnTo>
                <a:lnTo>
                  <a:pt x="3178891" y="2903354"/>
                </a:lnTo>
                <a:lnTo>
                  <a:pt x="3189053" y="2912884"/>
                </a:lnTo>
                <a:lnTo>
                  <a:pt x="3200169" y="2910024"/>
                </a:lnTo>
                <a:lnTo>
                  <a:pt x="3207155" y="2911295"/>
                </a:lnTo>
                <a:lnTo>
                  <a:pt x="3213507" y="2921142"/>
                </a:lnTo>
                <a:lnTo>
                  <a:pt x="3219541" y="2924316"/>
                </a:lnTo>
                <a:lnTo>
                  <a:pt x="3223034" y="2920189"/>
                </a:lnTo>
                <a:lnTo>
                  <a:pt x="3219859" y="2909707"/>
                </a:lnTo>
                <a:lnTo>
                  <a:pt x="3216048" y="2903038"/>
                </a:lnTo>
                <a:lnTo>
                  <a:pt x="3221447" y="2895731"/>
                </a:lnTo>
                <a:cubicBezTo>
                  <a:pt x="3221553" y="2893402"/>
                  <a:pt x="3221658" y="2891073"/>
                  <a:pt x="3221764" y="2888744"/>
                </a:cubicBezTo>
                <a:lnTo>
                  <a:pt x="3253840" y="2909707"/>
                </a:lnTo>
                <a:lnTo>
                  <a:pt x="3257016" y="2929395"/>
                </a:lnTo>
                <a:lnTo>
                  <a:pt x="3243360" y="2931935"/>
                </a:lnTo>
                <a:lnTo>
                  <a:pt x="3250982" y="2947504"/>
                </a:lnTo>
                <a:lnTo>
                  <a:pt x="3239549" y="2962430"/>
                </a:lnTo>
                <a:lnTo>
                  <a:pt x="3252252" y="2975770"/>
                </a:lnTo>
                <a:lnTo>
                  <a:pt x="3240819" y="2987839"/>
                </a:lnTo>
                <a:lnTo>
                  <a:pt x="3227163" y="2976087"/>
                </a:lnTo>
                <a:lnTo>
                  <a:pt x="3220811" y="2995144"/>
                </a:lnTo>
                <a:lnTo>
                  <a:pt x="3241772" y="3009753"/>
                </a:lnTo>
                <a:lnTo>
                  <a:pt x="3246536" y="3023727"/>
                </a:lnTo>
                <a:lnTo>
                  <a:pt x="3232562" y="3038337"/>
                </a:lnTo>
                <a:lnTo>
                  <a:pt x="3243360" y="3047547"/>
                </a:lnTo>
                <a:cubicBezTo>
                  <a:pt x="3243148" y="3054322"/>
                  <a:pt x="3242937" y="3061098"/>
                  <a:pt x="3242725" y="3067873"/>
                </a:cubicBezTo>
                <a:lnTo>
                  <a:pt x="3223352" y="3086930"/>
                </a:lnTo>
                <a:cubicBezTo>
                  <a:pt x="3223140" y="3091906"/>
                  <a:pt x="3222929" y="3096881"/>
                  <a:pt x="3222717" y="3101857"/>
                </a:cubicBezTo>
                <a:lnTo>
                  <a:pt x="3229069" y="3125994"/>
                </a:lnTo>
                <a:lnTo>
                  <a:pt x="3217953" y="3149179"/>
                </a:lnTo>
                <a:lnTo>
                  <a:pt x="3218271" y="3179668"/>
                </a:lnTo>
                <a:lnTo>
                  <a:pt x="3203662" y="3231756"/>
                </a:lnTo>
                <a:lnTo>
                  <a:pt x="3173492" y="3297185"/>
                </a:lnTo>
                <a:lnTo>
                  <a:pt x="3148085" y="3285752"/>
                </a:lnTo>
                <a:lnTo>
                  <a:pt x="3114422" y="3290515"/>
                </a:lnTo>
                <a:lnTo>
                  <a:pt x="3104577" y="3278763"/>
                </a:lnTo>
                <a:lnTo>
                  <a:pt x="3065832" y="3286386"/>
                </a:lnTo>
                <a:lnTo>
                  <a:pt x="3055352" y="3310842"/>
                </a:lnTo>
                <a:lnTo>
                  <a:pt x="3036297" y="3305761"/>
                </a:lnTo>
                <a:lnTo>
                  <a:pt x="3032168" y="3332122"/>
                </a:lnTo>
                <a:lnTo>
                  <a:pt x="3008985" y="3359754"/>
                </a:lnTo>
                <a:lnTo>
                  <a:pt x="3025499" y="3391193"/>
                </a:lnTo>
                <a:lnTo>
                  <a:pt x="3022641" y="3416601"/>
                </a:lnTo>
                <a:lnTo>
                  <a:pt x="3009620" y="3418824"/>
                </a:lnTo>
                <a:lnTo>
                  <a:pt x="2977862" y="3411837"/>
                </a:lnTo>
                <a:lnTo>
                  <a:pt x="2930542" y="3432164"/>
                </a:lnTo>
                <a:lnTo>
                  <a:pt x="2918792" y="3423906"/>
                </a:lnTo>
                <a:lnTo>
                  <a:pt x="2882588" y="3426447"/>
                </a:lnTo>
                <a:cubicBezTo>
                  <a:pt x="2883011" y="3420413"/>
                  <a:pt x="2883435" y="3414378"/>
                  <a:pt x="2883858" y="3408344"/>
                </a:cubicBezTo>
                <a:lnTo>
                  <a:pt x="2899419" y="3403897"/>
                </a:lnTo>
                <a:lnTo>
                  <a:pt x="2893068" y="3392463"/>
                </a:lnTo>
                <a:lnTo>
                  <a:pt x="2903230" y="3368330"/>
                </a:lnTo>
                <a:lnTo>
                  <a:pt x="2852100" y="3293691"/>
                </a:lnTo>
                <a:lnTo>
                  <a:pt x="2857181" y="3281306"/>
                </a:lnTo>
                <a:lnTo>
                  <a:pt x="2867979" y="3290515"/>
                </a:lnTo>
                <a:lnTo>
                  <a:pt x="2875283" y="3289244"/>
                </a:lnTo>
                <a:lnTo>
                  <a:pt x="2882270" y="3276541"/>
                </a:lnTo>
                <a:lnTo>
                  <a:pt x="2867661" y="3252402"/>
                </a:lnTo>
                <a:lnTo>
                  <a:pt x="2867661" y="3241921"/>
                </a:lnTo>
                <a:lnTo>
                  <a:pt x="2890527" y="3243826"/>
                </a:lnTo>
                <a:lnTo>
                  <a:pt x="2892750" y="3222863"/>
                </a:lnTo>
                <a:lnTo>
                  <a:pt x="2821930" y="3147590"/>
                </a:lnTo>
                <a:lnTo>
                  <a:pt x="2812084" y="3089788"/>
                </a:lnTo>
                <a:lnTo>
                  <a:pt x="2795888" y="3080260"/>
                </a:lnTo>
                <a:lnTo>
                  <a:pt x="2787313" y="3042465"/>
                </a:lnTo>
                <a:lnTo>
                  <a:pt x="2772387" y="3022457"/>
                </a:lnTo>
                <a:lnTo>
                  <a:pt x="2790171" y="3018328"/>
                </a:lnTo>
                <a:lnTo>
                  <a:pt x="2793347" y="3008801"/>
                </a:lnTo>
                <a:lnTo>
                  <a:pt x="2779374" y="2996097"/>
                </a:lnTo>
                <a:lnTo>
                  <a:pt x="2775245" y="2979263"/>
                </a:lnTo>
                <a:lnTo>
                  <a:pt x="2779056" y="2969736"/>
                </a:lnTo>
                <a:lnTo>
                  <a:pt x="2779056" y="2956077"/>
                </a:lnTo>
                <a:lnTo>
                  <a:pt x="2768576" y="2951632"/>
                </a:lnTo>
                <a:lnTo>
                  <a:pt x="2756825" y="2957348"/>
                </a:lnTo>
                <a:lnTo>
                  <a:pt x="2739676" y="2952267"/>
                </a:lnTo>
                <a:lnTo>
                  <a:pt x="2741899" y="2941467"/>
                </a:lnTo>
                <a:lnTo>
                  <a:pt x="2779691" y="2919236"/>
                </a:lnTo>
                <a:lnTo>
                  <a:pt x="2763812" y="2902720"/>
                </a:lnTo>
                <a:lnTo>
                  <a:pt x="2759684" y="2902720"/>
                </a:lnTo>
                <a:lnTo>
                  <a:pt x="2756190" y="2903038"/>
                </a:lnTo>
                <a:lnTo>
                  <a:pt x="2753332" y="2903672"/>
                </a:lnTo>
                <a:lnTo>
                  <a:pt x="2752379" y="2903989"/>
                </a:lnTo>
                <a:lnTo>
                  <a:pt x="2752062" y="2904623"/>
                </a:lnTo>
                <a:lnTo>
                  <a:pt x="2751426" y="2906529"/>
                </a:lnTo>
                <a:cubicBezTo>
                  <a:pt x="2751320" y="2907377"/>
                  <a:pt x="2751215" y="2908224"/>
                  <a:pt x="2751109" y="2909072"/>
                </a:cubicBezTo>
                <a:lnTo>
                  <a:pt x="2751109" y="2911930"/>
                </a:lnTo>
                <a:lnTo>
                  <a:pt x="2751109" y="2917011"/>
                </a:lnTo>
                <a:lnTo>
                  <a:pt x="2751109" y="2919236"/>
                </a:lnTo>
                <a:lnTo>
                  <a:pt x="2745710" y="2915423"/>
                </a:lnTo>
                <a:cubicBezTo>
                  <a:pt x="2746133" y="2909706"/>
                  <a:pt x="2746557" y="2903989"/>
                  <a:pt x="2746980" y="2898272"/>
                </a:cubicBezTo>
                <a:lnTo>
                  <a:pt x="2733642" y="2887156"/>
                </a:lnTo>
                <a:lnTo>
                  <a:pt x="2729513" y="2872231"/>
                </a:lnTo>
                <a:lnTo>
                  <a:pt x="2720621" y="2826815"/>
                </a:lnTo>
                <a:lnTo>
                  <a:pt x="2717763" y="2769962"/>
                </a:lnTo>
                <a:lnTo>
                  <a:pt x="2718432" y="2770111"/>
                </a:lnTo>
                <a:lnTo>
                  <a:pt x="2705803" y="2755583"/>
                </a:lnTo>
                <a:lnTo>
                  <a:pt x="2681365" y="2751773"/>
                </a:lnTo>
                <a:lnTo>
                  <a:pt x="2680413" y="2744153"/>
                </a:lnTo>
                <a:lnTo>
                  <a:pt x="2666449" y="2735898"/>
                </a:lnTo>
                <a:lnTo>
                  <a:pt x="2677874" y="2696847"/>
                </a:lnTo>
                <a:lnTo>
                  <a:pt x="2668353" y="2675893"/>
                </a:lnTo>
                <a:cubicBezTo>
                  <a:pt x="2668565" y="2666050"/>
                  <a:pt x="2668776" y="2656208"/>
                  <a:pt x="2668988" y="2646365"/>
                </a:cubicBezTo>
                <a:lnTo>
                  <a:pt x="2675335" y="2662240"/>
                </a:lnTo>
                <a:lnTo>
                  <a:pt x="2678509" y="2640968"/>
                </a:lnTo>
                <a:lnTo>
                  <a:pt x="2676288" y="2617791"/>
                </a:lnTo>
                <a:lnTo>
                  <a:pt x="2655976" y="2621282"/>
                </a:lnTo>
                <a:lnTo>
                  <a:pt x="2646771" y="2635889"/>
                </a:lnTo>
                <a:lnTo>
                  <a:pt x="2659784" y="2674939"/>
                </a:lnTo>
                <a:lnTo>
                  <a:pt x="2657879" y="2686687"/>
                </a:lnTo>
                <a:lnTo>
                  <a:pt x="2649310" y="2693036"/>
                </a:lnTo>
                <a:lnTo>
                  <a:pt x="2646136" y="2672717"/>
                </a:lnTo>
                <a:lnTo>
                  <a:pt x="2642962" y="2665414"/>
                </a:lnTo>
                <a:cubicBezTo>
                  <a:pt x="2643174" y="2662662"/>
                  <a:pt x="2643385" y="2659911"/>
                  <a:pt x="2643597" y="2657159"/>
                </a:cubicBezTo>
                <a:lnTo>
                  <a:pt x="2631854" y="2658430"/>
                </a:lnTo>
                <a:lnTo>
                  <a:pt x="2637567" y="2679067"/>
                </a:lnTo>
                <a:lnTo>
                  <a:pt x="2632489" y="2705737"/>
                </a:lnTo>
                <a:lnTo>
                  <a:pt x="2650579" y="2720341"/>
                </a:lnTo>
                <a:lnTo>
                  <a:pt x="2647722" y="2746693"/>
                </a:lnTo>
                <a:lnTo>
                  <a:pt x="2636298" y="2747963"/>
                </a:lnTo>
                <a:lnTo>
                  <a:pt x="2633124" y="2773998"/>
                </a:lnTo>
                <a:lnTo>
                  <a:pt x="2623920" y="2784475"/>
                </a:lnTo>
                <a:lnTo>
                  <a:pt x="2600434" y="2781934"/>
                </a:lnTo>
                <a:lnTo>
                  <a:pt x="2586787" y="2789236"/>
                </a:lnTo>
                <a:lnTo>
                  <a:pt x="2571870" y="2774633"/>
                </a:lnTo>
                <a:lnTo>
                  <a:pt x="2577583" y="2799714"/>
                </a:lnTo>
                <a:lnTo>
                  <a:pt x="2549970" y="2818130"/>
                </a:lnTo>
                <a:lnTo>
                  <a:pt x="2544893" y="2839084"/>
                </a:lnTo>
                <a:lnTo>
                  <a:pt x="2529023" y="2837179"/>
                </a:lnTo>
                <a:lnTo>
                  <a:pt x="2524898" y="2843846"/>
                </a:lnTo>
                <a:lnTo>
                  <a:pt x="2536322" y="2852736"/>
                </a:lnTo>
                <a:lnTo>
                  <a:pt x="2528389" y="2862578"/>
                </a:lnTo>
                <a:lnTo>
                  <a:pt x="2517598" y="2864483"/>
                </a:lnTo>
                <a:lnTo>
                  <a:pt x="2509981" y="2866389"/>
                </a:lnTo>
                <a:lnTo>
                  <a:pt x="2506807" y="2867023"/>
                </a:lnTo>
                <a:lnTo>
                  <a:pt x="2504903" y="2867975"/>
                </a:lnTo>
                <a:lnTo>
                  <a:pt x="2504268" y="2868928"/>
                </a:lnTo>
                <a:lnTo>
                  <a:pt x="2503952" y="2869563"/>
                </a:lnTo>
                <a:lnTo>
                  <a:pt x="2502999" y="2872103"/>
                </a:lnTo>
                <a:lnTo>
                  <a:pt x="2501730" y="2875277"/>
                </a:lnTo>
                <a:lnTo>
                  <a:pt x="2500777" y="2879088"/>
                </a:lnTo>
                <a:lnTo>
                  <a:pt x="2499190" y="2885437"/>
                </a:lnTo>
                <a:cubicBezTo>
                  <a:pt x="2499084" y="2886390"/>
                  <a:pt x="2498979" y="2887342"/>
                  <a:pt x="2498873" y="2888295"/>
                </a:cubicBezTo>
                <a:lnTo>
                  <a:pt x="2479196" y="2919092"/>
                </a:lnTo>
                <a:lnTo>
                  <a:pt x="2452536" y="2925442"/>
                </a:lnTo>
                <a:lnTo>
                  <a:pt x="2434445" y="2941316"/>
                </a:lnTo>
                <a:lnTo>
                  <a:pt x="2412546" y="2943856"/>
                </a:lnTo>
                <a:lnTo>
                  <a:pt x="2406199" y="2961954"/>
                </a:lnTo>
                <a:lnTo>
                  <a:pt x="2358910" y="2965446"/>
                </a:lnTo>
                <a:lnTo>
                  <a:pt x="2325902" y="2956239"/>
                </a:lnTo>
                <a:lnTo>
                  <a:pt x="2291942" y="2950206"/>
                </a:lnTo>
                <a:lnTo>
                  <a:pt x="2297020" y="2924807"/>
                </a:lnTo>
                <a:lnTo>
                  <a:pt x="2267822" y="2929252"/>
                </a:lnTo>
                <a:lnTo>
                  <a:pt x="2226879" y="2886389"/>
                </a:lnTo>
                <a:lnTo>
                  <a:pt x="2197364" y="2883216"/>
                </a:lnTo>
                <a:lnTo>
                  <a:pt x="2191016" y="2862578"/>
                </a:lnTo>
                <a:lnTo>
                  <a:pt x="2178955" y="2853371"/>
                </a:lnTo>
                <a:lnTo>
                  <a:pt x="2188477" y="2836226"/>
                </a:lnTo>
                <a:lnTo>
                  <a:pt x="2197681" y="2806700"/>
                </a:lnTo>
                <a:lnTo>
                  <a:pt x="2216723" y="2820034"/>
                </a:lnTo>
                <a:lnTo>
                  <a:pt x="2224022" y="2809240"/>
                </a:lnTo>
                <a:lnTo>
                  <a:pt x="2253857" y="2822891"/>
                </a:lnTo>
                <a:lnTo>
                  <a:pt x="2244334" y="2811462"/>
                </a:lnTo>
                <a:lnTo>
                  <a:pt x="2243066" y="2799714"/>
                </a:lnTo>
                <a:lnTo>
                  <a:pt x="2283373" y="2782569"/>
                </a:lnTo>
                <a:lnTo>
                  <a:pt x="2235450" y="2793365"/>
                </a:lnTo>
                <a:lnTo>
                  <a:pt x="2224976" y="2773679"/>
                </a:lnTo>
                <a:lnTo>
                  <a:pt x="2235132" y="2752408"/>
                </a:lnTo>
                <a:lnTo>
                  <a:pt x="2251001" y="2748280"/>
                </a:lnTo>
                <a:lnTo>
                  <a:pt x="2258618" y="2737486"/>
                </a:lnTo>
                <a:lnTo>
                  <a:pt x="2242432" y="2730184"/>
                </a:lnTo>
                <a:lnTo>
                  <a:pt x="2245287" y="2720658"/>
                </a:lnTo>
                <a:lnTo>
                  <a:pt x="2261156" y="2707958"/>
                </a:lnTo>
                <a:lnTo>
                  <a:pt x="2261156" y="2703514"/>
                </a:lnTo>
                <a:lnTo>
                  <a:pt x="2245287" y="2694307"/>
                </a:lnTo>
                <a:lnTo>
                  <a:pt x="2232909" y="2720024"/>
                </a:lnTo>
                <a:lnTo>
                  <a:pt x="2214502" y="2707641"/>
                </a:lnTo>
                <a:lnTo>
                  <a:pt x="2211646" y="2733675"/>
                </a:lnTo>
                <a:lnTo>
                  <a:pt x="2197998" y="2725421"/>
                </a:lnTo>
                <a:cubicBezTo>
                  <a:pt x="2197681" y="2720870"/>
                  <a:pt x="2197363" y="2716319"/>
                  <a:pt x="2197046" y="2711768"/>
                </a:cubicBezTo>
                <a:lnTo>
                  <a:pt x="2191333" y="2703196"/>
                </a:lnTo>
                <a:lnTo>
                  <a:pt x="2204980" y="2676845"/>
                </a:lnTo>
                <a:lnTo>
                  <a:pt x="2223072" y="2685099"/>
                </a:lnTo>
                <a:lnTo>
                  <a:pt x="2224976" y="2659700"/>
                </a:lnTo>
                <a:lnTo>
                  <a:pt x="2227833" y="2657478"/>
                </a:lnTo>
                <a:lnTo>
                  <a:pt x="2233862" y="2652715"/>
                </a:lnTo>
                <a:lnTo>
                  <a:pt x="2237035" y="2649540"/>
                </a:lnTo>
                <a:lnTo>
                  <a:pt x="2239257" y="2646683"/>
                </a:lnTo>
                <a:lnTo>
                  <a:pt x="2241161" y="2644460"/>
                </a:lnTo>
                <a:lnTo>
                  <a:pt x="2241479" y="2643508"/>
                </a:lnTo>
                <a:lnTo>
                  <a:pt x="2241479" y="2642873"/>
                </a:lnTo>
                <a:lnTo>
                  <a:pt x="2241479" y="2642555"/>
                </a:lnTo>
                <a:lnTo>
                  <a:pt x="2241798" y="2642555"/>
                </a:lnTo>
                <a:lnTo>
                  <a:pt x="2243702" y="2642873"/>
                </a:lnTo>
                <a:lnTo>
                  <a:pt x="2248461" y="2646048"/>
                </a:lnTo>
                <a:lnTo>
                  <a:pt x="2256713" y="2651127"/>
                </a:lnTo>
                <a:lnTo>
                  <a:pt x="2264966" y="2632078"/>
                </a:lnTo>
                <a:lnTo>
                  <a:pt x="2259571" y="2626999"/>
                </a:lnTo>
                <a:lnTo>
                  <a:pt x="2242432" y="2639698"/>
                </a:lnTo>
                <a:lnTo>
                  <a:pt x="2232909" y="2632395"/>
                </a:lnTo>
                <a:lnTo>
                  <a:pt x="2216406" y="2645095"/>
                </a:lnTo>
                <a:lnTo>
                  <a:pt x="2211646" y="2633665"/>
                </a:lnTo>
                <a:lnTo>
                  <a:pt x="2225609" y="2614615"/>
                </a:lnTo>
                <a:lnTo>
                  <a:pt x="2237035" y="2592073"/>
                </a:lnTo>
                <a:lnTo>
                  <a:pt x="2260205" y="2583819"/>
                </a:lnTo>
                <a:lnTo>
                  <a:pt x="2263060" y="2568896"/>
                </a:lnTo>
                <a:lnTo>
                  <a:pt x="2245287" y="2569214"/>
                </a:lnTo>
                <a:lnTo>
                  <a:pt x="2264013" y="2548576"/>
                </a:lnTo>
                <a:lnTo>
                  <a:pt x="2274486" y="2524764"/>
                </a:lnTo>
                <a:lnTo>
                  <a:pt x="2276390" y="2521589"/>
                </a:lnTo>
                <a:lnTo>
                  <a:pt x="2288133" y="2517779"/>
                </a:lnTo>
                <a:lnTo>
                  <a:pt x="2285278" y="2560324"/>
                </a:lnTo>
                <a:lnTo>
                  <a:pt x="2292893" y="2570485"/>
                </a:lnTo>
                <a:lnTo>
                  <a:pt x="2297656" y="2512700"/>
                </a:lnTo>
                <a:lnTo>
                  <a:pt x="2328123" y="2498726"/>
                </a:lnTo>
                <a:lnTo>
                  <a:pt x="2315429" y="2494594"/>
                </a:lnTo>
                <a:lnTo>
                  <a:pt x="2290038" y="2503489"/>
                </a:lnTo>
                <a:lnTo>
                  <a:pt x="2293212" y="2487610"/>
                </a:lnTo>
                <a:lnTo>
                  <a:pt x="2278612" y="2503489"/>
                </a:lnTo>
                <a:lnTo>
                  <a:pt x="2250048" y="2517144"/>
                </a:lnTo>
                <a:lnTo>
                  <a:pt x="2241798" y="2546990"/>
                </a:lnTo>
                <a:lnTo>
                  <a:pt x="2213550" y="2566039"/>
                </a:lnTo>
                <a:lnTo>
                  <a:pt x="2206249" y="2575564"/>
                </a:lnTo>
                <a:lnTo>
                  <a:pt x="2183715" y="2563182"/>
                </a:lnTo>
                <a:lnTo>
                  <a:pt x="2169117" y="2573658"/>
                </a:lnTo>
                <a:lnTo>
                  <a:pt x="2149756" y="2544449"/>
                </a:lnTo>
                <a:cubicBezTo>
                  <a:pt x="2149650" y="2541380"/>
                  <a:pt x="2149545" y="2538311"/>
                  <a:pt x="2149439" y="2535242"/>
                </a:cubicBezTo>
                <a:lnTo>
                  <a:pt x="2166578" y="2537146"/>
                </a:lnTo>
                <a:lnTo>
                  <a:pt x="2168800" y="2516191"/>
                </a:lnTo>
                <a:lnTo>
                  <a:pt x="2183399" y="2530480"/>
                </a:lnTo>
                <a:lnTo>
                  <a:pt x="2216088" y="2509202"/>
                </a:lnTo>
                <a:lnTo>
                  <a:pt x="2187842" y="2511428"/>
                </a:lnTo>
                <a:lnTo>
                  <a:pt x="2178955" y="2506347"/>
                </a:lnTo>
                <a:lnTo>
                  <a:pt x="2176734" y="2489517"/>
                </a:lnTo>
                <a:lnTo>
                  <a:pt x="2203076" y="2475554"/>
                </a:lnTo>
                <a:lnTo>
                  <a:pt x="2181178" y="2477773"/>
                </a:lnTo>
                <a:cubicBezTo>
                  <a:pt x="2181390" y="2473540"/>
                  <a:pt x="2181601" y="2469306"/>
                  <a:pt x="2181813" y="2465073"/>
                </a:cubicBezTo>
                <a:lnTo>
                  <a:pt x="2169117" y="2453962"/>
                </a:lnTo>
                <a:lnTo>
                  <a:pt x="2180543" y="2439040"/>
                </a:lnTo>
                <a:lnTo>
                  <a:pt x="2172290" y="2438087"/>
                </a:lnTo>
                <a:lnTo>
                  <a:pt x="2159594" y="2444438"/>
                </a:lnTo>
                <a:lnTo>
                  <a:pt x="2141505" y="2433007"/>
                </a:lnTo>
                <a:lnTo>
                  <a:pt x="2149756" y="2422530"/>
                </a:lnTo>
                <a:lnTo>
                  <a:pt x="2138331" y="2421258"/>
                </a:lnTo>
                <a:lnTo>
                  <a:pt x="2143091" y="2403163"/>
                </a:lnTo>
                <a:lnTo>
                  <a:pt x="2158959" y="2402208"/>
                </a:lnTo>
                <a:lnTo>
                  <a:pt x="2184669" y="2408243"/>
                </a:lnTo>
                <a:lnTo>
                  <a:pt x="2209741" y="2392366"/>
                </a:lnTo>
                <a:lnTo>
                  <a:pt x="2253223" y="2401575"/>
                </a:lnTo>
                <a:lnTo>
                  <a:pt x="2274486" y="2389510"/>
                </a:lnTo>
                <a:lnTo>
                  <a:pt x="2317968" y="2416815"/>
                </a:lnTo>
                <a:lnTo>
                  <a:pt x="2312891" y="2438722"/>
                </a:lnTo>
                <a:lnTo>
                  <a:pt x="2328441" y="2426022"/>
                </a:lnTo>
                <a:lnTo>
                  <a:pt x="2341136" y="2440627"/>
                </a:lnTo>
                <a:lnTo>
                  <a:pt x="2347484" y="2426022"/>
                </a:lnTo>
                <a:lnTo>
                  <a:pt x="2329710" y="2412053"/>
                </a:lnTo>
                <a:lnTo>
                  <a:pt x="2325902" y="2398716"/>
                </a:lnTo>
                <a:lnTo>
                  <a:pt x="2386204" y="2376172"/>
                </a:lnTo>
                <a:lnTo>
                  <a:pt x="2384935" y="2359030"/>
                </a:lnTo>
                <a:lnTo>
                  <a:pt x="2353197" y="2371094"/>
                </a:lnTo>
                <a:lnTo>
                  <a:pt x="2361765" y="2356172"/>
                </a:lnTo>
                <a:cubicBezTo>
                  <a:pt x="2361659" y="2348023"/>
                  <a:pt x="2361554" y="2339874"/>
                  <a:pt x="2361448" y="2331725"/>
                </a:cubicBezTo>
                <a:lnTo>
                  <a:pt x="2383348" y="2299021"/>
                </a:lnTo>
                <a:lnTo>
                  <a:pt x="2345898" y="2332040"/>
                </a:lnTo>
                <a:lnTo>
                  <a:pt x="2345898" y="2368872"/>
                </a:lnTo>
                <a:lnTo>
                  <a:pt x="2330346" y="2378397"/>
                </a:lnTo>
                <a:lnTo>
                  <a:pt x="2320824" y="2367285"/>
                </a:lnTo>
                <a:lnTo>
                  <a:pt x="2313208" y="2374587"/>
                </a:lnTo>
                <a:lnTo>
                  <a:pt x="2271948" y="2374904"/>
                </a:lnTo>
                <a:lnTo>
                  <a:pt x="2271948" y="2363157"/>
                </a:lnTo>
                <a:lnTo>
                  <a:pt x="2287500" y="2339979"/>
                </a:lnTo>
                <a:lnTo>
                  <a:pt x="2263378" y="2359030"/>
                </a:lnTo>
                <a:lnTo>
                  <a:pt x="2263378" y="2376172"/>
                </a:lnTo>
                <a:lnTo>
                  <a:pt x="2245605" y="2379350"/>
                </a:lnTo>
                <a:lnTo>
                  <a:pt x="2210694" y="2377443"/>
                </a:lnTo>
                <a:lnTo>
                  <a:pt x="2176100" y="2399987"/>
                </a:lnTo>
                <a:lnTo>
                  <a:pt x="2153882" y="2391732"/>
                </a:lnTo>
                <a:lnTo>
                  <a:pt x="2145948" y="2379350"/>
                </a:lnTo>
                <a:lnTo>
                  <a:pt x="2160864" y="2371729"/>
                </a:lnTo>
                <a:lnTo>
                  <a:pt x="2136427" y="2362204"/>
                </a:lnTo>
                <a:lnTo>
                  <a:pt x="2178639" y="2342201"/>
                </a:lnTo>
                <a:lnTo>
                  <a:pt x="2167847" y="2339979"/>
                </a:lnTo>
                <a:lnTo>
                  <a:pt x="2173243" y="2326326"/>
                </a:lnTo>
                <a:lnTo>
                  <a:pt x="2188160" y="2322834"/>
                </a:lnTo>
                <a:lnTo>
                  <a:pt x="2158008" y="2303150"/>
                </a:lnTo>
                <a:lnTo>
                  <a:pt x="2166578" y="2294574"/>
                </a:lnTo>
                <a:lnTo>
                  <a:pt x="2133571" y="2274889"/>
                </a:lnTo>
                <a:lnTo>
                  <a:pt x="2157057" y="2271715"/>
                </a:lnTo>
                <a:lnTo>
                  <a:pt x="2154518" y="2256790"/>
                </a:lnTo>
                <a:lnTo>
                  <a:pt x="2160864" y="2256790"/>
                </a:lnTo>
                <a:lnTo>
                  <a:pt x="2173560" y="2244090"/>
                </a:lnTo>
                <a:lnTo>
                  <a:pt x="2187525" y="2258697"/>
                </a:lnTo>
                <a:lnTo>
                  <a:pt x="2200219" y="2265998"/>
                </a:lnTo>
                <a:lnTo>
                  <a:pt x="2203395" y="2253298"/>
                </a:lnTo>
                <a:lnTo>
                  <a:pt x="2226246" y="2245361"/>
                </a:lnTo>
                <a:lnTo>
                  <a:pt x="2252906" y="2258377"/>
                </a:lnTo>
                <a:lnTo>
                  <a:pt x="2266552" y="2244090"/>
                </a:lnTo>
                <a:lnTo>
                  <a:pt x="2266552" y="2235835"/>
                </a:lnTo>
                <a:lnTo>
                  <a:pt x="2213550" y="2243773"/>
                </a:lnTo>
                <a:lnTo>
                  <a:pt x="2197681" y="2239644"/>
                </a:lnTo>
                <a:lnTo>
                  <a:pt x="2204029" y="2231072"/>
                </a:lnTo>
                <a:lnTo>
                  <a:pt x="2233862" y="2227898"/>
                </a:lnTo>
                <a:lnTo>
                  <a:pt x="2254492" y="2222181"/>
                </a:lnTo>
                <a:lnTo>
                  <a:pt x="2236401" y="2212020"/>
                </a:lnTo>
                <a:lnTo>
                  <a:pt x="2249414" y="2203448"/>
                </a:lnTo>
                <a:lnTo>
                  <a:pt x="2244970" y="2194876"/>
                </a:lnTo>
                <a:lnTo>
                  <a:pt x="2230053" y="2187889"/>
                </a:lnTo>
                <a:lnTo>
                  <a:pt x="2238304" y="2165664"/>
                </a:lnTo>
                <a:lnTo>
                  <a:pt x="2261791" y="2150423"/>
                </a:lnTo>
                <a:lnTo>
                  <a:pt x="2278612" y="2184079"/>
                </a:lnTo>
                <a:lnTo>
                  <a:pt x="2285912" y="2178682"/>
                </a:lnTo>
                <a:lnTo>
                  <a:pt x="2279565" y="2166298"/>
                </a:lnTo>
                <a:lnTo>
                  <a:pt x="2281469" y="2138677"/>
                </a:lnTo>
                <a:lnTo>
                  <a:pt x="2300512" y="2135500"/>
                </a:lnTo>
                <a:lnTo>
                  <a:pt x="2314476" y="2151058"/>
                </a:lnTo>
                <a:lnTo>
                  <a:pt x="2307177" y="2195194"/>
                </a:lnTo>
                <a:lnTo>
                  <a:pt x="2318920" y="2195194"/>
                </a:lnTo>
                <a:lnTo>
                  <a:pt x="2329076" y="2158361"/>
                </a:lnTo>
                <a:lnTo>
                  <a:pt x="2356688" y="2158044"/>
                </a:lnTo>
                <a:lnTo>
                  <a:pt x="2361131" y="2146612"/>
                </a:lnTo>
                <a:lnTo>
                  <a:pt x="2321776" y="2142486"/>
                </a:lnTo>
                <a:lnTo>
                  <a:pt x="2319237" y="2125021"/>
                </a:lnTo>
                <a:lnTo>
                  <a:pt x="2297020" y="2113274"/>
                </a:lnTo>
                <a:lnTo>
                  <a:pt x="2285594" y="2125021"/>
                </a:lnTo>
                <a:lnTo>
                  <a:pt x="2278294" y="2118988"/>
                </a:lnTo>
                <a:lnTo>
                  <a:pt x="2283373" y="2109465"/>
                </a:lnTo>
                <a:lnTo>
                  <a:pt x="2297973" y="2100891"/>
                </a:lnTo>
                <a:lnTo>
                  <a:pt x="2310667" y="2099304"/>
                </a:lnTo>
                <a:lnTo>
                  <a:pt x="2326855" y="2092953"/>
                </a:lnTo>
                <a:lnTo>
                  <a:pt x="2344627" y="2103432"/>
                </a:lnTo>
                <a:lnTo>
                  <a:pt x="2352880" y="2098033"/>
                </a:lnTo>
                <a:lnTo>
                  <a:pt x="2373509" y="2117719"/>
                </a:lnTo>
                <a:lnTo>
                  <a:pt x="2388426" y="2113591"/>
                </a:lnTo>
                <a:lnTo>
                  <a:pt x="2390965" y="2100891"/>
                </a:lnTo>
                <a:lnTo>
                  <a:pt x="2364623" y="2097082"/>
                </a:lnTo>
                <a:lnTo>
                  <a:pt x="2364623" y="2087237"/>
                </a:lnTo>
                <a:lnTo>
                  <a:pt x="2392868" y="2073585"/>
                </a:lnTo>
                <a:lnTo>
                  <a:pt x="2361131" y="2063426"/>
                </a:lnTo>
                <a:lnTo>
                  <a:pt x="2344309" y="2067553"/>
                </a:lnTo>
                <a:lnTo>
                  <a:pt x="2321141" y="2069141"/>
                </a:lnTo>
                <a:lnTo>
                  <a:pt x="2338915" y="2050726"/>
                </a:lnTo>
                <a:lnTo>
                  <a:pt x="2320824" y="2045646"/>
                </a:lnTo>
                <a:lnTo>
                  <a:pt x="2318602" y="2029776"/>
                </a:lnTo>
                <a:lnTo>
                  <a:pt x="2346849" y="2010726"/>
                </a:lnTo>
                <a:lnTo>
                  <a:pt x="2363987" y="2025013"/>
                </a:lnTo>
                <a:lnTo>
                  <a:pt x="2377953" y="2033586"/>
                </a:lnTo>
                <a:lnTo>
                  <a:pt x="2390330" y="2019933"/>
                </a:lnTo>
                <a:lnTo>
                  <a:pt x="2395725" y="2026918"/>
                </a:lnTo>
                <a:lnTo>
                  <a:pt x="2422068" y="2016441"/>
                </a:lnTo>
                <a:lnTo>
                  <a:pt x="2401756" y="1998661"/>
                </a:lnTo>
                <a:lnTo>
                  <a:pt x="2384935" y="2011360"/>
                </a:lnTo>
                <a:lnTo>
                  <a:pt x="2370336" y="2004376"/>
                </a:lnTo>
                <a:lnTo>
                  <a:pt x="2373191" y="1984056"/>
                </a:lnTo>
                <a:lnTo>
                  <a:pt x="2394138" y="1977706"/>
                </a:lnTo>
                <a:lnTo>
                  <a:pt x="2409055" y="1966911"/>
                </a:lnTo>
                <a:lnTo>
                  <a:pt x="2423655" y="1967864"/>
                </a:lnTo>
                <a:cubicBezTo>
                  <a:pt x="2423973" y="1963631"/>
                  <a:pt x="2424290" y="1959397"/>
                  <a:pt x="2424608" y="1955164"/>
                </a:cubicBezTo>
                <a:lnTo>
                  <a:pt x="2438570" y="1958338"/>
                </a:lnTo>
                <a:lnTo>
                  <a:pt x="2445870" y="1965324"/>
                </a:lnTo>
                <a:lnTo>
                  <a:pt x="2460787" y="1944051"/>
                </a:lnTo>
                <a:lnTo>
                  <a:pt x="2480465" y="1914841"/>
                </a:lnTo>
                <a:lnTo>
                  <a:pt x="2502364" y="1913254"/>
                </a:lnTo>
                <a:lnTo>
                  <a:pt x="2520455" y="1906904"/>
                </a:lnTo>
                <a:lnTo>
                  <a:pt x="2529341" y="1928811"/>
                </a:lnTo>
                <a:lnTo>
                  <a:pt x="2553461" y="1919286"/>
                </a:lnTo>
                <a:lnTo>
                  <a:pt x="2543941" y="1902459"/>
                </a:lnTo>
                <a:lnTo>
                  <a:pt x="2538228" y="1886901"/>
                </a:lnTo>
                <a:lnTo>
                  <a:pt x="2585518" y="1865312"/>
                </a:lnTo>
                <a:lnTo>
                  <a:pt x="2609319" y="1891347"/>
                </a:lnTo>
                <a:lnTo>
                  <a:pt x="2603925" y="1913254"/>
                </a:lnTo>
                <a:lnTo>
                  <a:pt x="2607415" y="1925954"/>
                </a:lnTo>
                <a:lnTo>
                  <a:pt x="2630902" y="1923731"/>
                </a:lnTo>
                <a:lnTo>
                  <a:pt x="2619793" y="1910079"/>
                </a:lnTo>
                <a:lnTo>
                  <a:pt x="2626141" y="1900554"/>
                </a:lnTo>
                <a:lnTo>
                  <a:pt x="2665497" y="1901189"/>
                </a:lnTo>
                <a:lnTo>
                  <a:pt x="2678826" y="1889759"/>
                </a:lnTo>
                <a:lnTo>
                  <a:pt x="2665179" y="1871979"/>
                </a:lnTo>
                <a:lnTo>
                  <a:pt x="2684856" y="1851658"/>
                </a:lnTo>
                <a:lnTo>
                  <a:pt x="2739762" y="1824989"/>
                </a:lnTo>
                <a:lnTo>
                  <a:pt x="2727702" y="1843086"/>
                </a:lnTo>
                <a:lnTo>
                  <a:pt x="2755314" y="1832928"/>
                </a:lnTo>
                <a:lnTo>
                  <a:pt x="2757853" y="1817369"/>
                </a:lnTo>
                <a:lnTo>
                  <a:pt x="2733732" y="1816734"/>
                </a:lnTo>
                <a:lnTo>
                  <a:pt x="2743254" y="1805304"/>
                </a:lnTo>
                <a:cubicBezTo>
                  <a:pt x="2743360" y="1802129"/>
                  <a:pt x="2743465" y="1798954"/>
                  <a:pt x="2743571" y="1795779"/>
                </a:cubicBezTo>
                <a:lnTo>
                  <a:pt x="2735636" y="1791334"/>
                </a:lnTo>
                <a:lnTo>
                  <a:pt x="2750553" y="1786571"/>
                </a:lnTo>
                <a:lnTo>
                  <a:pt x="2749283" y="1782443"/>
                </a:lnTo>
                <a:lnTo>
                  <a:pt x="2732463" y="1785936"/>
                </a:lnTo>
                <a:lnTo>
                  <a:pt x="2723576" y="1801494"/>
                </a:lnTo>
                <a:lnTo>
                  <a:pt x="2655341" y="1817686"/>
                </a:lnTo>
                <a:lnTo>
                  <a:pt x="2652167" y="1822131"/>
                </a:lnTo>
                <a:lnTo>
                  <a:pt x="2724211" y="1806891"/>
                </a:lnTo>
                <a:lnTo>
                  <a:pt x="2726114" y="1817369"/>
                </a:lnTo>
                <a:lnTo>
                  <a:pt x="2673431" y="1835784"/>
                </a:lnTo>
                <a:lnTo>
                  <a:pt x="2648041" y="1871979"/>
                </a:lnTo>
                <a:lnTo>
                  <a:pt x="2615668" y="1886267"/>
                </a:lnTo>
                <a:lnTo>
                  <a:pt x="2597261" y="1856739"/>
                </a:lnTo>
                <a:lnTo>
                  <a:pt x="2607415" y="1833245"/>
                </a:lnTo>
                <a:lnTo>
                  <a:pt x="2587739" y="1846261"/>
                </a:lnTo>
                <a:lnTo>
                  <a:pt x="2578217" y="1843086"/>
                </a:lnTo>
                <a:cubicBezTo>
                  <a:pt x="2578111" y="1832503"/>
                  <a:pt x="2578006" y="1821919"/>
                  <a:pt x="2577900" y="1811336"/>
                </a:cubicBezTo>
                <a:lnTo>
                  <a:pt x="2599165" y="1807209"/>
                </a:lnTo>
                <a:lnTo>
                  <a:pt x="2622967" y="1785619"/>
                </a:lnTo>
                <a:lnTo>
                  <a:pt x="2598530" y="1780538"/>
                </a:lnTo>
                <a:lnTo>
                  <a:pt x="2596625" y="1767839"/>
                </a:lnTo>
                <a:lnTo>
                  <a:pt x="2627094" y="1760536"/>
                </a:lnTo>
                <a:lnTo>
                  <a:pt x="2619476" y="1751963"/>
                </a:lnTo>
                <a:lnTo>
                  <a:pt x="2625823" y="1733866"/>
                </a:lnTo>
                <a:lnTo>
                  <a:pt x="2644550" y="1726564"/>
                </a:lnTo>
                <a:lnTo>
                  <a:pt x="2656927" y="1685606"/>
                </a:lnTo>
                <a:lnTo>
                  <a:pt x="2672796" y="1686241"/>
                </a:lnTo>
                <a:lnTo>
                  <a:pt x="2677239" y="1672588"/>
                </a:lnTo>
                <a:lnTo>
                  <a:pt x="2695013" y="1652269"/>
                </a:lnTo>
                <a:lnTo>
                  <a:pt x="2703264" y="1658619"/>
                </a:lnTo>
                <a:lnTo>
                  <a:pt x="2721355" y="1676398"/>
                </a:lnTo>
                <a:lnTo>
                  <a:pt x="2735320" y="1675128"/>
                </a:lnTo>
                <a:lnTo>
                  <a:pt x="2719133" y="1659253"/>
                </a:lnTo>
                <a:lnTo>
                  <a:pt x="2721355" y="1651316"/>
                </a:lnTo>
                <a:lnTo>
                  <a:pt x="2745793" y="1659253"/>
                </a:lnTo>
                <a:lnTo>
                  <a:pt x="2749918" y="1656079"/>
                </a:lnTo>
                <a:lnTo>
                  <a:pt x="2743254" y="1642426"/>
                </a:lnTo>
                <a:lnTo>
                  <a:pt x="2741349" y="1624646"/>
                </a:lnTo>
                <a:lnTo>
                  <a:pt x="2750870" y="1620201"/>
                </a:lnTo>
                <a:lnTo>
                  <a:pt x="2771499" y="1600833"/>
                </a:lnTo>
                <a:lnTo>
                  <a:pt x="2763248" y="1591944"/>
                </a:lnTo>
                <a:lnTo>
                  <a:pt x="2742936" y="1608771"/>
                </a:lnTo>
                <a:lnTo>
                  <a:pt x="2733732" y="1609723"/>
                </a:lnTo>
                <a:lnTo>
                  <a:pt x="2730241" y="1603374"/>
                </a:lnTo>
                <a:lnTo>
                  <a:pt x="2741983" y="1579561"/>
                </a:lnTo>
                <a:lnTo>
                  <a:pt x="2752459" y="1580196"/>
                </a:lnTo>
                <a:lnTo>
                  <a:pt x="2769278" y="1572576"/>
                </a:lnTo>
                <a:lnTo>
                  <a:pt x="2766105" y="1549399"/>
                </a:lnTo>
                <a:lnTo>
                  <a:pt x="2779435" y="1533524"/>
                </a:lnTo>
                <a:lnTo>
                  <a:pt x="2799430" y="1528127"/>
                </a:lnTo>
                <a:lnTo>
                  <a:pt x="2804825" y="1517649"/>
                </a:lnTo>
                <a:lnTo>
                  <a:pt x="2813077" y="1509077"/>
                </a:lnTo>
                <a:lnTo>
                  <a:pt x="2818790" y="1531937"/>
                </a:lnTo>
                <a:lnTo>
                  <a:pt x="2830215" y="1541461"/>
                </a:lnTo>
                <a:lnTo>
                  <a:pt x="2842592" y="1520189"/>
                </a:lnTo>
                <a:lnTo>
                  <a:pt x="2837515" y="1515109"/>
                </a:lnTo>
                <a:lnTo>
                  <a:pt x="2855288" y="1505584"/>
                </a:lnTo>
                <a:lnTo>
                  <a:pt x="2863540" y="1493836"/>
                </a:lnTo>
                <a:lnTo>
                  <a:pt x="2859414" y="1486534"/>
                </a:lnTo>
                <a:lnTo>
                  <a:pt x="2845767" y="1504314"/>
                </a:lnTo>
                <a:lnTo>
                  <a:pt x="2832120" y="1513204"/>
                </a:lnTo>
                <a:lnTo>
                  <a:pt x="2828945" y="1481137"/>
                </a:lnTo>
                <a:cubicBezTo>
                  <a:pt x="2828839" y="1480502"/>
                  <a:pt x="2828734" y="1479867"/>
                  <a:pt x="2828628" y="1479232"/>
                </a:cubicBezTo>
                <a:lnTo>
                  <a:pt x="2825772" y="1481137"/>
                </a:lnTo>
                <a:lnTo>
                  <a:pt x="2819425" y="1484629"/>
                </a:lnTo>
                <a:lnTo>
                  <a:pt x="2806729" y="1509077"/>
                </a:lnTo>
                <a:lnTo>
                  <a:pt x="2794987" y="1503996"/>
                </a:lnTo>
                <a:lnTo>
                  <a:pt x="2801335" y="1488122"/>
                </a:lnTo>
                <a:lnTo>
                  <a:pt x="2807047" y="1481137"/>
                </a:lnTo>
                <a:lnTo>
                  <a:pt x="2815933" y="1470024"/>
                </a:lnTo>
                <a:lnTo>
                  <a:pt x="2827359" y="1465897"/>
                </a:lnTo>
                <a:lnTo>
                  <a:pt x="2821012" y="1454149"/>
                </a:lnTo>
                <a:lnTo>
                  <a:pt x="2825137" y="1438274"/>
                </a:lnTo>
                <a:lnTo>
                  <a:pt x="2832436" y="1441449"/>
                </a:lnTo>
                <a:cubicBezTo>
                  <a:pt x="2832859" y="1448011"/>
                  <a:pt x="2833283" y="1454572"/>
                  <a:pt x="2833706" y="1461134"/>
                </a:cubicBezTo>
                <a:lnTo>
                  <a:pt x="2840371" y="1467484"/>
                </a:lnTo>
                <a:lnTo>
                  <a:pt x="2859414" y="1481137"/>
                </a:lnTo>
                <a:lnTo>
                  <a:pt x="2862588" y="1483042"/>
                </a:lnTo>
                <a:cubicBezTo>
                  <a:pt x="2862482" y="1482407"/>
                  <a:pt x="2862377" y="1481772"/>
                  <a:pt x="2862271" y="1481137"/>
                </a:cubicBezTo>
                <a:lnTo>
                  <a:pt x="2860366" y="1474152"/>
                </a:lnTo>
                <a:lnTo>
                  <a:pt x="2854653" y="1441132"/>
                </a:lnTo>
                <a:lnTo>
                  <a:pt x="2836563" y="1430972"/>
                </a:lnTo>
                <a:lnTo>
                  <a:pt x="2833072" y="1410017"/>
                </a:lnTo>
                <a:lnTo>
                  <a:pt x="2847036" y="1405255"/>
                </a:lnTo>
                <a:lnTo>
                  <a:pt x="2852749" y="1426527"/>
                </a:lnTo>
                <a:lnTo>
                  <a:pt x="2864174" y="1423987"/>
                </a:lnTo>
                <a:lnTo>
                  <a:pt x="2868300" y="1403350"/>
                </a:lnTo>
                <a:lnTo>
                  <a:pt x="2848941" y="1392554"/>
                </a:lnTo>
                <a:lnTo>
                  <a:pt x="2854970" y="1378267"/>
                </a:lnTo>
                <a:lnTo>
                  <a:pt x="2874013" y="1375727"/>
                </a:lnTo>
                <a:lnTo>
                  <a:pt x="2865761" y="1360170"/>
                </a:lnTo>
                <a:lnTo>
                  <a:pt x="2872744" y="1346200"/>
                </a:lnTo>
                <a:lnTo>
                  <a:pt x="2899721" y="1361757"/>
                </a:lnTo>
                <a:lnTo>
                  <a:pt x="2904482" y="1355407"/>
                </a:lnTo>
                <a:lnTo>
                  <a:pt x="2886390" y="1337945"/>
                </a:lnTo>
                <a:cubicBezTo>
                  <a:pt x="2886813" y="1332547"/>
                  <a:pt x="2887237" y="1327150"/>
                  <a:pt x="2887660" y="1321752"/>
                </a:cubicBezTo>
                <a:lnTo>
                  <a:pt x="2864174" y="1337945"/>
                </a:lnTo>
                <a:lnTo>
                  <a:pt x="2844496" y="1366519"/>
                </a:lnTo>
                <a:lnTo>
                  <a:pt x="2834976" y="1356360"/>
                </a:lnTo>
                <a:lnTo>
                  <a:pt x="2854970" y="1345247"/>
                </a:lnTo>
                <a:lnTo>
                  <a:pt x="2850527" y="1331912"/>
                </a:lnTo>
                <a:lnTo>
                  <a:pt x="2827041" y="1327467"/>
                </a:lnTo>
                <a:lnTo>
                  <a:pt x="2834659" y="1308735"/>
                </a:lnTo>
                <a:lnTo>
                  <a:pt x="2850527" y="1323340"/>
                </a:lnTo>
                <a:lnTo>
                  <a:pt x="2888296" y="1308100"/>
                </a:lnTo>
                <a:lnTo>
                  <a:pt x="2890518" y="1278890"/>
                </a:lnTo>
                <a:lnTo>
                  <a:pt x="2898768" y="1278255"/>
                </a:lnTo>
                <a:lnTo>
                  <a:pt x="2925112" y="1271905"/>
                </a:lnTo>
                <a:lnTo>
                  <a:pt x="2936854" y="1286510"/>
                </a:lnTo>
                <a:lnTo>
                  <a:pt x="2945741" y="1306830"/>
                </a:lnTo>
                <a:lnTo>
                  <a:pt x="2953675" y="1290637"/>
                </a:lnTo>
                <a:lnTo>
                  <a:pt x="2975891" y="1279843"/>
                </a:lnTo>
                <a:lnTo>
                  <a:pt x="2984143" y="1264285"/>
                </a:lnTo>
                <a:lnTo>
                  <a:pt x="2954945" y="1267460"/>
                </a:lnTo>
                <a:lnTo>
                  <a:pt x="2946376" y="1276033"/>
                </a:lnTo>
                <a:lnTo>
                  <a:pt x="2925746" y="1242377"/>
                </a:lnTo>
                <a:lnTo>
                  <a:pt x="2918447" y="1238250"/>
                </a:lnTo>
                <a:lnTo>
                  <a:pt x="2920351" y="1219200"/>
                </a:lnTo>
                <a:lnTo>
                  <a:pt x="2935267" y="1221423"/>
                </a:lnTo>
                <a:lnTo>
                  <a:pt x="2941297" y="1202373"/>
                </a:lnTo>
                <a:lnTo>
                  <a:pt x="2907338" y="1198563"/>
                </a:lnTo>
                <a:lnTo>
                  <a:pt x="2908607" y="1184593"/>
                </a:lnTo>
                <a:lnTo>
                  <a:pt x="2939394" y="1183323"/>
                </a:lnTo>
                <a:lnTo>
                  <a:pt x="2919081" y="1175068"/>
                </a:lnTo>
                <a:lnTo>
                  <a:pt x="2926063" y="1166495"/>
                </a:lnTo>
                <a:lnTo>
                  <a:pt x="2943202" y="1173798"/>
                </a:lnTo>
                <a:lnTo>
                  <a:pt x="2948280" y="1164273"/>
                </a:lnTo>
                <a:lnTo>
                  <a:pt x="2940980" y="1155065"/>
                </a:lnTo>
                <a:lnTo>
                  <a:pt x="2943202" y="1143318"/>
                </a:lnTo>
                <a:lnTo>
                  <a:pt x="2968273" y="1139825"/>
                </a:lnTo>
                <a:lnTo>
                  <a:pt x="2953358" y="1131570"/>
                </a:lnTo>
                <a:lnTo>
                  <a:pt x="2942884" y="1119187"/>
                </a:lnTo>
                <a:lnTo>
                  <a:pt x="2946058" y="1109662"/>
                </a:lnTo>
                <a:lnTo>
                  <a:pt x="2965102" y="1113473"/>
                </a:lnTo>
                <a:lnTo>
                  <a:pt x="2969862" y="1100772"/>
                </a:lnTo>
                <a:lnTo>
                  <a:pt x="2984778" y="1106170"/>
                </a:lnTo>
                <a:lnTo>
                  <a:pt x="2996522" y="1093470"/>
                </a:lnTo>
                <a:lnTo>
                  <a:pt x="3010169" y="1094105"/>
                </a:lnTo>
                <a:lnTo>
                  <a:pt x="3014294" y="1066800"/>
                </a:lnTo>
                <a:lnTo>
                  <a:pt x="3027942" y="1062355"/>
                </a:lnTo>
                <a:lnTo>
                  <a:pt x="3034289" y="1054735"/>
                </a:lnTo>
                <a:lnTo>
                  <a:pt x="3062536" y="1052830"/>
                </a:lnTo>
                <a:lnTo>
                  <a:pt x="3082848" y="1044892"/>
                </a:lnTo>
                <a:lnTo>
                  <a:pt x="3104107" y="1064577"/>
                </a:lnTo>
                <a:lnTo>
                  <a:pt x="3119976" y="1045527"/>
                </a:lnTo>
                <a:lnTo>
                  <a:pt x="3102520" y="1029017"/>
                </a:lnTo>
                <a:lnTo>
                  <a:pt x="3083799" y="1030287"/>
                </a:lnTo>
                <a:lnTo>
                  <a:pt x="3074913" y="1017587"/>
                </a:lnTo>
                <a:lnTo>
                  <a:pt x="3058410" y="1028382"/>
                </a:lnTo>
                <a:lnTo>
                  <a:pt x="3052697" y="1010602"/>
                </a:lnTo>
                <a:lnTo>
                  <a:pt x="3043175" y="1005204"/>
                </a:lnTo>
                <a:lnTo>
                  <a:pt x="3049206" y="973770"/>
                </a:lnTo>
                <a:lnTo>
                  <a:pt x="3072057" y="948370"/>
                </a:lnTo>
                <a:lnTo>
                  <a:pt x="3079991" y="969325"/>
                </a:lnTo>
                <a:lnTo>
                  <a:pt x="3093634" y="972500"/>
                </a:lnTo>
                <a:lnTo>
                  <a:pt x="3099029" y="980437"/>
                </a:lnTo>
                <a:lnTo>
                  <a:pt x="3110772" y="974087"/>
                </a:lnTo>
                <a:lnTo>
                  <a:pt x="3125689" y="985517"/>
                </a:lnTo>
                <a:lnTo>
                  <a:pt x="3140605" y="979167"/>
                </a:lnTo>
                <a:lnTo>
                  <a:pt x="3133623" y="967737"/>
                </a:lnTo>
                <a:lnTo>
                  <a:pt x="3150762" y="948687"/>
                </a:lnTo>
                <a:lnTo>
                  <a:pt x="3128545" y="959165"/>
                </a:lnTo>
                <a:lnTo>
                  <a:pt x="3107598" y="961387"/>
                </a:lnTo>
                <a:lnTo>
                  <a:pt x="3100933" y="952180"/>
                </a:lnTo>
                <a:lnTo>
                  <a:pt x="3120928" y="940432"/>
                </a:lnTo>
                <a:lnTo>
                  <a:pt x="3136480" y="921065"/>
                </a:lnTo>
                <a:lnTo>
                  <a:pt x="3125054" y="914080"/>
                </a:lnTo>
                <a:lnTo>
                  <a:pt x="3137749" y="903285"/>
                </a:lnTo>
                <a:lnTo>
                  <a:pt x="3126006" y="895982"/>
                </a:lnTo>
                <a:lnTo>
                  <a:pt x="3117437" y="886775"/>
                </a:lnTo>
                <a:lnTo>
                  <a:pt x="3130767" y="865502"/>
                </a:lnTo>
                <a:lnTo>
                  <a:pt x="3139971" y="846453"/>
                </a:lnTo>
                <a:lnTo>
                  <a:pt x="3158061" y="839150"/>
                </a:lnTo>
                <a:lnTo>
                  <a:pt x="3169487" y="806130"/>
                </a:lnTo>
                <a:lnTo>
                  <a:pt x="3179008" y="806130"/>
                </a:lnTo>
                <a:lnTo>
                  <a:pt x="3174882" y="816607"/>
                </a:lnTo>
                <a:lnTo>
                  <a:pt x="3180278" y="839785"/>
                </a:lnTo>
                <a:lnTo>
                  <a:pt x="3190116" y="854390"/>
                </a:lnTo>
                <a:lnTo>
                  <a:pt x="3192021" y="868995"/>
                </a:lnTo>
                <a:lnTo>
                  <a:pt x="3200590" y="852167"/>
                </a:lnTo>
                <a:lnTo>
                  <a:pt x="3218680" y="858518"/>
                </a:lnTo>
                <a:lnTo>
                  <a:pt x="3225028" y="849945"/>
                </a:lnTo>
                <a:lnTo>
                  <a:pt x="3219315" y="840420"/>
                </a:lnTo>
                <a:lnTo>
                  <a:pt x="3191069" y="848357"/>
                </a:lnTo>
                <a:lnTo>
                  <a:pt x="3195194" y="835340"/>
                </a:lnTo>
                <a:lnTo>
                  <a:pt x="3209794" y="835023"/>
                </a:lnTo>
                <a:lnTo>
                  <a:pt x="3217094" y="827720"/>
                </a:lnTo>
                <a:lnTo>
                  <a:pt x="3204398" y="809940"/>
                </a:lnTo>
                <a:lnTo>
                  <a:pt x="3218046" y="803590"/>
                </a:lnTo>
                <a:lnTo>
                  <a:pt x="3208207" y="786762"/>
                </a:lnTo>
                <a:lnTo>
                  <a:pt x="3190434" y="777555"/>
                </a:lnTo>
                <a:lnTo>
                  <a:pt x="3204716" y="760410"/>
                </a:lnTo>
                <a:lnTo>
                  <a:pt x="3237723" y="746440"/>
                </a:lnTo>
                <a:lnTo>
                  <a:pt x="3256766" y="757870"/>
                </a:lnTo>
                <a:lnTo>
                  <a:pt x="3273904" y="744853"/>
                </a:lnTo>
                <a:lnTo>
                  <a:pt x="3287551" y="776285"/>
                </a:lnTo>
                <a:lnTo>
                  <a:pt x="3305642" y="776285"/>
                </a:lnTo>
                <a:lnTo>
                  <a:pt x="3294851" y="757553"/>
                </a:lnTo>
                <a:lnTo>
                  <a:pt x="3315798" y="744535"/>
                </a:lnTo>
                <a:lnTo>
                  <a:pt x="3326589" y="729613"/>
                </a:lnTo>
                <a:lnTo>
                  <a:pt x="3312624" y="723580"/>
                </a:lnTo>
                <a:lnTo>
                  <a:pt x="3320876" y="705800"/>
                </a:lnTo>
                <a:lnTo>
                  <a:pt x="3310085" y="703578"/>
                </a:lnTo>
                <a:lnTo>
                  <a:pt x="3281839" y="732470"/>
                </a:lnTo>
                <a:lnTo>
                  <a:pt x="3269143" y="728343"/>
                </a:lnTo>
                <a:lnTo>
                  <a:pt x="3263748" y="710245"/>
                </a:lnTo>
                <a:lnTo>
                  <a:pt x="3249149" y="709610"/>
                </a:lnTo>
                <a:lnTo>
                  <a:pt x="3244705" y="728660"/>
                </a:lnTo>
                <a:lnTo>
                  <a:pt x="3220267" y="720088"/>
                </a:lnTo>
                <a:cubicBezTo>
                  <a:pt x="3219950" y="715643"/>
                  <a:pt x="3219632" y="711198"/>
                  <a:pt x="3219315" y="706753"/>
                </a:cubicBezTo>
                <a:lnTo>
                  <a:pt x="3252005" y="666430"/>
                </a:lnTo>
                <a:lnTo>
                  <a:pt x="3262161" y="634680"/>
                </a:lnTo>
                <a:lnTo>
                  <a:pt x="3284060" y="628330"/>
                </a:lnTo>
                <a:lnTo>
                  <a:pt x="3281839" y="615313"/>
                </a:lnTo>
                <a:lnTo>
                  <a:pt x="3314529" y="598168"/>
                </a:lnTo>
                <a:lnTo>
                  <a:pt x="3322780" y="579435"/>
                </a:lnTo>
                <a:lnTo>
                  <a:pt x="3375782" y="550225"/>
                </a:lnTo>
                <a:lnTo>
                  <a:pt x="3368800" y="538795"/>
                </a:lnTo>
                <a:lnTo>
                  <a:pt x="3365626" y="509268"/>
                </a:lnTo>
                <a:lnTo>
                  <a:pt x="3383082" y="459420"/>
                </a:lnTo>
                <a:lnTo>
                  <a:pt x="3397999" y="475295"/>
                </a:lnTo>
                <a:lnTo>
                  <a:pt x="3382447" y="500695"/>
                </a:lnTo>
                <a:lnTo>
                  <a:pt x="3392921" y="506728"/>
                </a:lnTo>
                <a:lnTo>
                  <a:pt x="3396095" y="496250"/>
                </a:lnTo>
                <a:lnTo>
                  <a:pt x="3407838" y="499425"/>
                </a:lnTo>
                <a:lnTo>
                  <a:pt x="3415137" y="518158"/>
                </a:lnTo>
                <a:lnTo>
                  <a:pt x="3420533" y="500378"/>
                </a:lnTo>
                <a:lnTo>
                  <a:pt x="3437671" y="512760"/>
                </a:lnTo>
                <a:lnTo>
                  <a:pt x="3449097" y="499108"/>
                </a:lnTo>
                <a:lnTo>
                  <a:pt x="3423389" y="483550"/>
                </a:lnTo>
                <a:cubicBezTo>
                  <a:pt x="3423072" y="477518"/>
                  <a:pt x="3422754" y="471485"/>
                  <a:pt x="3422437" y="465453"/>
                </a:cubicBezTo>
                <a:lnTo>
                  <a:pt x="3417042" y="452118"/>
                </a:lnTo>
                <a:lnTo>
                  <a:pt x="3442114" y="451800"/>
                </a:lnTo>
                <a:lnTo>
                  <a:pt x="3461792" y="498155"/>
                </a:lnTo>
                <a:lnTo>
                  <a:pt x="3488452" y="508315"/>
                </a:lnTo>
                <a:lnTo>
                  <a:pt x="3491625" y="528000"/>
                </a:lnTo>
                <a:lnTo>
                  <a:pt x="3516063" y="538478"/>
                </a:lnTo>
                <a:lnTo>
                  <a:pt x="3518285" y="524825"/>
                </a:lnTo>
                <a:lnTo>
                  <a:pt x="3488134" y="483868"/>
                </a:lnTo>
                <a:lnTo>
                  <a:pt x="3477343" y="482915"/>
                </a:lnTo>
                <a:lnTo>
                  <a:pt x="3464648" y="467358"/>
                </a:lnTo>
                <a:lnTo>
                  <a:pt x="3469726" y="443863"/>
                </a:lnTo>
                <a:lnTo>
                  <a:pt x="3455762" y="430528"/>
                </a:lnTo>
                <a:lnTo>
                  <a:pt x="3478930" y="391158"/>
                </a:lnTo>
                <a:lnTo>
                  <a:pt x="3499877" y="392110"/>
                </a:lnTo>
                <a:lnTo>
                  <a:pt x="3504955" y="382586"/>
                </a:lnTo>
                <a:lnTo>
                  <a:pt x="3519872" y="382268"/>
                </a:lnTo>
                <a:lnTo>
                  <a:pt x="3513842" y="401318"/>
                </a:lnTo>
                <a:lnTo>
                  <a:pt x="3521459" y="416240"/>
                </a:lnTo>
                <a:cubicBezTo>
                  <a:pt x="3521565" y="435819"/>
                  <a:pt x="3521670" y="455399"/>
                  <a:pt x="3521776" y="474978"/>
                </a:cubicBezTo>
                <a:lnTo>
                  <a:pt x="3539232" y="441323"/>
                </a:lnTo>
                <a:lnTo>
                  <a:pt x="3545262" y="385443"/>
                </a:lnTo>
                <a:lnTo>
                  <a:pt x="3559862" y="374013"/>
                </a:lnTo>
                <a:cubicBezTo>
                  <a:pt x="3560179" y="367980"/>
                  <a:pt x="3560497" y="361948"/>
                  <a:pt x="3560814" y="355915"/>
                </a:cubicBezTo>
                <a:lnTo>
                  <a:pt x="3577000" y="346390"/>
                </a:lnTo>
                <a:lnTo>
                  <a:pt x="3584934" y="337818"/>
                </a:lnTo>
                <a:lnTo>
                  <a:pt x="3583347" y="378775"/>
                </a:lnTo>
                <a:lnTo>
                  <a:pt x="3572874" y="405445"/>
                </a:lnTo>
                <a:lnTo>
                  <a:pt x="3584934" y="431480"/>
                </a:lnTo>
                <a:lnTo>
                  <a:pt x="3584934" y="456563"/>
                </a:lnTo>
                <a:lnTo>
                  <a:pt x="3565574" y="494980"/>
                </a:lnTo>
                <a:lnTo>
                  <a:pt x="3565574" y="505458"/>
                </a:lnTo>
                <a:lnTo>
                  <a:pt x="3590647" y="478788"/>
                </a:lnTo>
                <a:lnTo>
                  <a:pt x="3597629" y="443863"/>
                </a:lnTo>
                <a:lnTo>
                  <a:pt x="3607151" y="440688"/>
                </a:lnTo>
                <a:lnTo>
                  <a:pt x="3619846" y="457198"/>
                </a:lnTo>
                <a:lnTo>
                  <a:pt x="3627463" y="443545"/>
                </a:lnTo>
                <a:lnTo>
                  <a:pt x="3610007" y="428940"/>
                </a:lnTo>
                <a:lnTo>
                  <a:pt x="3605881" y="393380"/>
                </a:lnTo>
                <a:lnTo>
                  <a:pt x="3626828" y="379410"/>
                </a:lnTo>
                <a:lnTo>
                  <a:pt x="3629685" y="350835"/>
                </a:lnTo>
                <a:lnTo>
                  <a:pt x="3642380" y="337183"/>
                </a:lnTo>
                <a:lnTo>
                  <a:pt x="3652853" y="342263"/>
                </a:lnTo>
                <a:lnTo>
                  <a:pt x="3641428" y="366710"/>
                </a:lnTo>
                <a:lnTo>
                  <a:pt x="3662692" y="378140"/>
                </a:lnTo>
                <a:lnTo>
                  <a:pt x="3668722" y="349565"/>
                </a:lnTo>
                <a:lnTo>
                  <a:pt x="3689986" y="351471"/>
                </a:lnTo>
                <a:lnTo>
                  <a:pt x="3669357" y="331785"/>
                </a:lnTo>
                <a:lnTo>
                  <a:pt x="3676974" y="316863"/>
                </a:lnTo>
                <a:lnTo>
                  <a:pt x="3692843" y="327023"/>
                </a:lnTo>
                <a:lnTo>
                  <a:pt x="3703951" y="353375"/>
                </a:lnTo>
                <a:lnTo>
                  <a:pt x="3718550" y="355598"/>
                </a:lnTo>
                <a:lnTo>
                  <a:pt x="3728072" y="377505"/>
                </a:lnTo>
                <a:lnTo>
                  <a:pt x="3747432" y="396238"/>
                </a:lnTo>
                <a:lnTo>
                  <a:pt x="3742671" y="347660"/>
                </a:lnTo>
                <a:lnTo>
                  <a:pt x="3755366" y="329563"/>
                </a:lnTo>
                <a:lnTo>
                  <a:pt x="3741402" y="310831"/>
                </a:lnTo>
                <a:lnTo>
                  <a:pt x="3754097" y="299083"/>
                </a:lnTo>
                <a:lnTo>
                  <a:pt x="3732832" y="284796"/>
                </a:lnTo>
                <a:lnTo>
                  <a:pt x="3722042" y="307020"/>
                </a:lnTo>
                <a:lnTo>
                  <a:pt x="3702047" y="286066"/>
                </a:lnTo>
                <a:cubicBezTo>
                  <a:pt x="3702259" y="278340"/>
                  <a:pt x="3702470" y="270614"/>
                  <a:pt x="3702682" y="262888"/>
                </a:cubicBezTo>
                <a:lnTo>
                  <a:pt x="3679830" y="270191"/>
                </a:lnTo>
                <a:lnTo>
                  <a:pt x="3669992" y="254633"/>
                </a:lnTo>
                <a:lnTo>
                  <a:pt x="3686813" y="249236"/>
                </a:lnTo>
                <a:lnTo>
                  <a:pt x="3699508" y="257491"/>
                </a:lnTo>
                <a:lnTo>
                  <a:pt x="3701729" y="235583"/>
                </a:lnTo>
                <a:lnTo>
                  <a:pt x="3716646" y="253363"/>
                </a:lnTo>
                <a:lnTo>
                  <a:pt x="3718550" y="269238"/>
                </a:lnTo>
                <a:lnTo>
                  <a:pt x="3734419" y="275271"/>
                </a:lnTo>
                <a:lnTo>
                  <a:pt x="3730293" y="265746"/>
                </a:lnTo>
                <a:lnTo>
                  <a:pt x="3744893" y="235266"/>
                </a:lnTo>
                <a:lnTo>
                  <a:pt x="3771235" y="242251"/>
                </a:lnTo>
                <a:lnTo>
                  <a:pt x="3769648" y="285431"/>
                </a:lnTo>
                <a:lnTo>
                  <a:pt x="3794086" y="289241"/>
                </a:lnTo>
                <a:lnTo>
                  <a:pt x="3783295" y="269556"/>
                </a:lnTo>
                <a:lnTo>
                  <a:pt x="3790913" y="260031"/>
                </a:lnTo>
                <a:lnTo>
                  <a:pt x="3798212" y="266381"/>
                </a:lnTo>
                <a:lnTo>
                  <a:pt x="3841376" y="274001"/>
                </a:lnTo>
                <a:lnTo>
                  <a:pt x="3828998" y="295273"/>
                </a:lnTo>
                <a:lnTo>
                  <a:pt x="3855658" y="294321"/>
                </a:lnTo>
                <a:lnTo>
                  <a:pt x="3838837" y="314323"/>
                </a:lnTo>
                <a:lnTo>
                  <a:pt x="3855975" y="341628"/>
                </a:lnTo>
                <a:lnTo>
                  <a:pt x="3871844" y="335913"/>
                </a:lnTo>
                <a:lnTo>
                  <a:pt x="3865179" y="301306"/>
                </a:lnTo>
                <a:lnTo>
                  <a:pt x="3879461" y="284478"/>
                </a:lnTo>
                <a:lnTo>
                  <a:pt x="3862640" y="279398"/>
                </a:lnTo>
                <a:lnTo>
                  <a:pt x="3866766" y="252728"/>
                </a:lnTo>
                <a:lnTo>
                  <a:pt x="3885809" y="256856"/>
                </a:lnTo>
                <a:lnTo>
                  <a:pt x="3891839" y="239076"/>
                </a:lnTo>
                <a:lnTo>
                  <a:pt x="3894060" y="225423"/>
                </a:lnTo>
                <a:lnTo>
                  <a:pt x="3904534" y="220978"/>
                </a:lnTo>
                <a:lnTo>
                  <a:pt x="3929289" y="187006"/>
                </a:lnTo>
                <a:lnTo>
                  <a:pt x="3943254" y="185736"/>
                </a:lnTo>
                <a:lnTo>
                  <a:pt x="3965470" y="200658"/>
                </a:lnTo>
                <a:lnTo>
                  <a:pt x="3976261" y="187641"/>
                </a:lnTo>
                <a:lnTo>
                  <a:pt x="3960075" y="171766"/>
                </a:lnTo>
                <a:lnTo>
                  <a:pt x="3972453" y="131761"/>
                </a:lnTo>
                <a:lnTo>
                  <a:pt x="3994986" y="144143"/>
                </a:lnTo>
                <a:lnTo>
                  <a:pt x="3999747" y="129538"/>
                </a:lnTo>
                <a:lnTo>
                  <a:pt x="3988004" y="110806"/>
                </a:lnTo>
                <a:lnTo>
                  <a:pt x="3959440" y="105726"/>
                </a:lnTo>
                <a:lnTo>
                  <a:pt x="3959440" y="84453"/>
                </a:lnTo>
                <a:lnTo>
                  <a:pt x="3967692" y="78103"/>
                </a:lnTo>
                <a:lnTo>
                  <a:pt x="3995621" y="102233"/>
                </a:lnTo>
                <a:lnTo>
                  <a:pt x="4004825" y="96836"/>
                </a:lnTo>
                <a:lnTo>
                  <a:pt x="3998478" y="80008"/>
                </a:lnTo>
                <a:lnTo>
                  <a:pt x="4002286" y="45083"/>
                </a:lnTo>
                <a:lnTo>
                  <a:pt x="4010855" y="49211"/>
                </a:lnTo>
                <a:lnTo>
                  <a:pt x="4021646" y="71436"/>
                </a:lnTo>
                <a:lnTo>
                  <a:pt x="4027676" y="42861"/>
                </a:lnTo>
                <a:lnTo>
                  <a:pt x="4035293" y="40638"/>
                </a:lnTo>
                <a:lnTo>
                  <a:pt x="4041641" y="66673"/>
                </a:lnTo>
                <a:lnTo>
                  <a:pt x="4054336" y="69848"/>
                </a:lnTo>
                <a:lnTo>
                  <a:pt x="4064175" y="95248"/>
                </a:lnTo>
                <a:lnTo>
                  <a:pt x="4079726" y="78103"/>
                </a:lnTo>
                <a:lnTo>
                  <a:pt x="4104164" y="67626"/>
                </a:lnTo>
                <a:lnTo>
                  <a:pt x="4108290" y="85088"/>
                </a:lnTo>
                <a:lnTo>
                  <a:pt x="4059097" y="155256"/>
                </a:lnTo>
                <a:lnTo>
                  <a:pt x="4042276" y="238758"/>
                </a:lnTo>
                <a:lnTo>
                  <a:pt x="4027676" y="261936"/>
                </a:lnTo>
                <a:lnTo>
                  <a:pt x="4034024" y="290510"/>
                </a:lnTo>
                <a:lnTo>
                  <a:pt x="4046719" y="293685"/>
                </a:lnTo>
                <a:lnTo>
                  <a:pt x="4057510" y="275588"/>
                </a:lnTo>
                <a:lnTo>
                  <a:pt x="4081631" y="245743"/>
                </a:lnTo>
                <a:lnTo>
                  <a:pt x="4063540" y="247013"/>
                </a:lnTo>
                <a:cubicBezTo>
                  <a:pt x="4063752" y="242039"/>
                  <a:pt x="4063963" y="237065"/>
                  <a:pt x="4064175" y="232091"/>
                </a:cubicBezTo>
                <a:lnTo>
                  <a:pt x="4126063" y="154621"/>
                </a:lnTo>
                <a:lnTo>
                  <a:pt x="4140663" y="113663"/>
                </a:lnTo>
                <a:lnTo>
                  <a:pt x="4166688" y="90168"/>
                </a:lnTo>
                <a:lnTo>
                  <a:pt x="4171766" y="66673"/>
                </a:lnTo>
                <a:lnTo>
                  <a:pt x="4189856" y="50798"/>
                </a:lnTo>
                <a:lnTo>
                  <a:pt x="4187635" y="75881"/>
                </a:lnTo>
                <a:lnTo>
                  <a:pt x="4197473" y="93026"/>
                </a:lnTo>
                <a:lnTo>
                  <a:pt x="4195252" y="106678"/>
                </a:lnTo>
                <a:lnTo>
                  <a:pt x="4179383" y="116203"/>
                </a:lnTo>
                <a:lnTo>
                  <a:pt x="4170179" y="139381"/>
                </a:lnTo>
                <a:lnTo>
                  <a:pt x="4197791" y="131761"/>
                </a:lnTo>
                <a:lnTo>
                  <a:pt x="4185731" y="200658"/>
                </a:lnTo>
                <a:lnTo>
                  <a:pt x="4200330" y="201293"/>
                </a:lnTo>
                <a:lnTo>
                  <a:pt x="4222546" y="187323"/>
                </a:lnTo>
                <a:lnTo>
                  <a:pt x="4238098" y="143191"/>
                </a:lnTo>
                <a:lnTo>
                  <a:pt x="4246667" y="155573"/>
                </a:lnTo>
                <a:lnTo>
                  <a:pt x="4250476" y="141921"/>
                </a:lnTo>
                <a:lnTo>
                  <a:pt x="4236828" y="126363"/>
                </a:lnTo>
                <a:lnTo>
                  <a:pt x="4240954" y="106043"/>
                </a:lnTo>
                <a:lnTo>
                  <a:pt x="4258727" y="101916"/>
                </a:lnTo>
                <a:lnTo>
                  <a:pt x="4264123" y="93343"/>
                </a:lnTo>
                <a:lnTo>
                  <a:pt x="4277770" y="74293"/>
                </a:lnTo>
                <a:lnTo>
                  <a:pt x="4268884" y="63498"/>
                </a:lnTo>
                <a:lnTo>
                  <a:pt x="4274279" y="39686"/>
                </a:lnTo>
                <a:lnTo>
                  <a:pt x="4286657" y="33336"/>
                </a:lnTo>
                <a:lnTo>
                  <a:pt x="4277135" y="19366"/>
                </a:lnTo>
                <a:close/>
                <a:moveTo>
                  <a:pt x="4105211" y="0"/>
                </a:moveTo>
                <a:lnTo>
                  <a:pt x="4132404" y="29210"/>
                </a:lnTo>
                <a:lnTo>
                  <a:pt x="4151279" y="20320"/>
                </a:lnTo>
                <a:lnTo>
                  <a:pt x="4142001" y="37465"/>
                </a:lnTo>
                <a:lnTo>
                  <a:pt x="4118327" y="43180"/>
                </a:lnTo>
                <a:lnTo>
                  <a:pt x="4092734" y="44133"/>
                </a:lnTo>
                <a:lnTo>
                  <a:pt x="4070660" y="57150"/>
                </a:lnTo>
                <a:lnTo>
                  <a:pt x="4067141" y="41275"/>
                </a:lnTo>
                <a:lnTo>
                  <a:pt x="4088575" y="39370"/>
                </a:lnTo>
                <a:lnTo>
                  <a:pt x="4087295" y="29528"/>
                </a:lnTo>
                <a:lnTo>
                  <a:pt x="4068100" y="26353"/>
                </a:lnTo>
                <a:lnTo>
                  <a:pt x="4072259" y="12065"/>
                </a:lnTo>
                <a:lnTo>
                  <a:pt x="4098812" y="10478"/>
                </a:lnTo>
                <a:close/>
              </a:path>
            </a:pathLst>
          </a:custGeom>
          <a:solidFill>
            <a:srgbClr val="D2D2D4"/>
          </a:solidFill>
          <a:ln w="19050"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23" name="Oval 22"/>
          <p:cNvSpPr/>
          <p:nvPr/>
        </p:nvSpPr>
        <p:spPr>
          <a:xfrm>
            <a:off x="1711854" y="1231952"/>
            <a:ext cx="4389120" cy="4389120"/>
          </a:xfrm>
          <a:prstGeom prst="ellipse">
            <a:avLst/>
          </a:prstGeom>
          <a:noFill/>
          <a:ln w="285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4" name="Group 23"/>
          <p:cNvGrpSpPr/>
          <p:nvPr/>
        </p:nvGrpSpPr>
        <p:grpSpPr>
          <a:xfrm>
            <a:off x="4427501" y="4540721"/>
            <a:ext cx="1108466" cy="450852"/>
            <a:chOff x="5219700" y="5402263"/>
            <a:chExt cx="1838325" cy="747712"/>
          </a:xfrm>
          <a:solidFill>
            <a:srgbClr val="9FD55B"/>
          </a:solidFill>
        </p:grpSpPr>
        <p:sp>
          <p:nvSpPr>
            <p:cNvPr id="25" name="Freeform 234"/>
            <p:cNvSpPr>
              <a:spLocks/>
            </p:cNvSpPr>
            <p:nvPr/>
          </p:nvSpPr>
          <p:spPr bwMode="auto">
            <a:xfrm>
              <a:off x="5392738" y="5602288"/>
              <a:ext cx="19050" cy="11113"/>
            </a:xfrm>
            <a:custGeom>
              <a:avLst/>
              <a:gdLst>
                <a:gd name="T0" fmla="*/ 59 w 59"/>
                <a:gd name="T1" fmla="*/ 2 h 35"/>
                <a:gd name="T2" fmla="*/ 37 w 59"/>
                <a:gd name="T3" fmla="*/ 25 h 35"/>
                <a:gd name="T4" fmla="*/ 10 w 59"/>
                <a:gd name="T5" fmla="*/ 35 h 35"/>
                <a:gd name="T6" fmla="*/ 0 w 59"/>
                <a:gd name="T7" fmla="*/ 25 h 35"/>
                <a:gd name="T8" fmla="*/ 0 w 59"/>
                <a:gd name="T9" fmla="*/ 0 h 35"/>
                <a:gd name="T10" fmla="*/ 59 w 59"/>
                <a:gd name="T11" fmla="*/ 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9" h="35">
                  <a:moveTo>
                    <a:pt x="59" y="2"/>
                  </a:moveTo>
                  <a:lnTo>
                    <a:pt x="37" y="25"/>
                  </a:lnTo>
                  <a:lnTo>
                    <a:pt x="10" y="35"/>
                  </a:lnTo>
                  <a:lnTo>
                    <a:pt x="0" y="25"/>
                  </a:lnTo>
                  <a:lnTo>
                    <a:pt x="0" y="0"/>
                  </a:lnTo>
                  <a:lnTo>
                    <a:pt x="59" y="2"/>
                  </a:lnTo>
                  <a:close/>
                </a:path>
              </a:pathLst>
            </a:custGeom>
            <a:grpFill/>
            <a:ln w="3175">
              <a:solidFill>
                <a:srgbClr val="80AB49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Freeform 235"/>
            <p:cNvSpPr>
              <a:spLocks/>
            </p:cNvSpPr>
            <p:nvPr/>
          </p:nvSpPr>
          <p:spPr bwMode="auto">
            <a:xfrm>
              <a:off x="5400675" y="5614988"/>
              <a:ext cx="4763" cy="7938"/>
            </a:xfrm>
            <a:custGeom>
              <a:avLst/>
              <a:gdLst>
                <a:gd name="T0" fmla="*/ 17 w 17"/>
                <a:gd name="T1" fmla="*/ 23 h 23"/>
                <a:gd name="T2" fmla="*/ 17 w 17"/>
                <a:gd name="T3" fmla="*/ 0 h 23"/>
                <a:gd name="T4" fmla="*/ 0 w 17"/>
                <a:gd name="T5" fmla="*/ 17 h 23"/>
                <a:gd name="T6" fmla="*/ 17 w 17"/>
                <a:gd name="T7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23">
                  <a:moveTo>
                    <a:pt x="17" y="23"/>
                  </a:moveTo>
                  <a:lnTo>
                    <a:pt x="17" y="0"/>
                  </a:lnTo>
                  <a:lnTo>
                    <a:pt x="0" y="17"/>
                  </a:lnTo>
                  <a:lnTo>
                    <a:pt x="17" y="23"/>
                  </a:lnTo>
                  <a:close/>
                </a:path>
              </a:pathLst>
            </a:custGeom>
            <a:grpFill/>
            <a:ln w="3175">
              <a:solidFill>
                <a:srgbClr val="80AB49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Freeform 236"/>
            <p:cNvSpPr>
              <a:spLocks/>
            </p:cNvSpPr>
            <p:nvPr/>
          </p:nvSpPr>
          <p:spPr bwMode="auto">
            <a:xfrm>
              <a:off x="5270500" y="5407025"/>
              <a:ext cx="1787525" cy="742950"/>
            </a:xfrm>
            <a:custGeom>
              <a:avLst/>
              <a:gdLst>
                <a:gd name="T0" fmla="*/ 5556 w 5629"/>
                <a:gd name="T1" fmla="*/ 1717 h 2342"/>
                <a:gd name="T2" fmla="*/ 4893 w 5629"/>
                <a:gd name="T3" fmla="*/ 1861 h 2342"/>
                <a:gd name="T4" fmla="*/ 3818 w 5629"/>
                <a:gd name="T5" fmla="*/ 1928 h 2342"/>
                <a:gd name="T6" fmla="*/ 3169 w 5629"/>
                <a:gd name="T7" fmla="*/ 2046 h 2342"/>
                <a:gd name="T8" fmla="*/ 2965 w 5629"/>
                <a:gd name="T9" fmla="*/ 2335 h 2342"/>
                <a:gd name="T10" fmla="*/ 3045 w 5629"/>
                <a:gd name="T11" fmla="*/ 2021 h 2342"/>
                <a:gd name="T12" fmla="*/ 2689 w 5629"/>
                <a:gd name="T13" fmla="*/ 2057 h 2342"/>
                <a:gd name="T14" fmla="*/ 2318 w 5629"/>
                <a:gd name="T15" fmla="*/ 2276 h 2342"/>
                <a:gd name="T16" fmla="*/ 1838 w 5629"/>
                <a:gd name="T17" fmla="*/ 2184 h 2342"/>
                <a:gd name="T18" fmla="*/ 1396 w 5629"/>
                <a:gd name="T19" fmla="*/ 2072 h 2342"/>
                <a:gd name="T20" fmla="*/ 1248 w 5629"/>
                <a:gd name="T21" fmla="*/ 2226 h 2342"/>
                <a:gd name="T22" fmla="*/ 907 w 5629"/>
                <a:gd name="T23" fmla="*/ 2160 h 2342"/>
                <a:gd name="T24" fmla="*/ 740 w 5629"/>
                <a:gd name="T25" fmla="*/ 2062 h 2342"/>
                <a:gd name="T26" fmla="*/ 604 w 5629"/>
                <a:gd name="T27" fmla="*/ 2196 h 2342"/>
                <a:gd name="T28" fmla="*/ 596 w 5629"/>
                <a:gd name="T29" fmla="*/ 2096 h 2342"/>
                <a:gd name="T30" fmla="*/ 397 w 5629"/>
                <a:gd name="T31" fmla="*/ 2124 h 2342"/>
                <a:gd name="T32" fmla="*/ 590 w 5629"/>
                <a:gd name="T33" fmla="*/ 2043 h 2342"/>
                <a:gd name="T34" fmla="*/ 692 w 5629"/>
                <a:gd name="T35" fmla="*/ 1956 h 2342"/>
                <a:gd name="T36" fmla="*/ 459 w 5629"/>
                <a:gd name="T37" fmla="*/ 1977 h 2342"/>
                <a:gd name="T38" fmla="*/ 428 w 5629"/>
                <a:gd name="T39" fmla="*/ 1928 h 2342"/>
                <a:gd name="T40" fmla="*/ 361 w 5629"/>
                <a:gd name="T41" fmla="*/ 1839 h 2342"/>
                <a:gd name="T42" fmla="*/ 360 w 5629"/>
                <a:gd name="T43" fmla="*/ 1700 h 2342"/>
                <a:gd name="T44" fmla="*/ 165 w 5629"/>
                <a:gd name="T45" fmla="*/ 1572 h 2342"/>
                <a:gd name="T46" fmla="*/ 85 w 5629"/>
                <a:gd name="T47" fmla="*/ 1480 h 2342"/>
                <a:gd name="T48" fmla="*/ 97 w 5629"/>
                <a:gd name="T49" fmla="*/ 1357 h 2342"/>
                <a:gd name="T50" fmla="*/ 177 w 5629"/>
                <a:gd name="T51" fmla="*/ 1436 h 2342"/>
                <a:gd name="T52" fmla="*/ 334 w 5629"/>
                <a:gd name="T53" fmla="*/ 1458 h 2342"/>
                <a:gd name="T54" fmla="*/ 210 w 5629"/>
                <a:gd name="T55" fmla="*/ 1320 h 2342"/>
                <a:gd name="T56" fmla="*/ 212 w 5629"/>
                <a:gd name="T57" fmla="*/ 1253 h 2342"/>
                <a:gd name="T58" fmla="*/ 144 w 5629"/>
                <a:gd name="T59" fmla="*/ 1117 h 2342"/>
                <a:gd name="T60" fmla="*/ 266 w 5629"/>
                <a:gd name="T61" fmla="*/ 1034 h 2342"/>
                <a:gd name="T62" fmla="*/ 0 w 5629"/>
                <a:gd name="T63" fmla="*/ 1073 h 2342"/>
                <a:gd name="T64" fmla="*/ 88 w 5629"/>
                <a:gd name="T65" fmla="*/ 813 h 2342"/>
                <a:gd name="T66" fmla="*/ 283 w 5629"/>
                <a:gd name="T67" fmla="*/ 682 h 2342"/>
                <a:gd name="T68" fmla="*/ 504 w 5629"/>
                <a:gd name="T69" fmla="*/ 699 h 2342"/>
                <a:gd name="T70" fmla="*/ 527 w 5629"/>
                <a:gd name="T71" fmla="*/ 679 h 2342"/>
                <a:gd name="T72" fmla="*/ 917 w 5629"/>
                <a:gd name="T73" fmla="*/ 686 h 2342"/>
                <a:gd name="T74" fmla="*/ 856 w 5629"/>
                <a:gd name="T75" fmla="*/ 593 h 2342"/>
                <a:gd name="T76" fmla="*/ 1129 w 5629"/>
                <a:gd name="T77" fmla="*/ 561 h 2342"/>
                <a:gd name="T78" fmla="*/ 942 w 5629"/>
                <a:gd name="T79" fmla="*/ 530 h 2342"/>
                <a:gd name="T80" fmla="*/ 892 w 5629"/>
                <a:gd name="T81" fmla="*/ 407 h 2342"/>
                <a:gd name="T82" fmla="*/ 1175 w 5629"/>
                <a:gd name="T83" fmla="*/ 407 h 2342"/>
                <a:gd name="T84" fmla="*/ 1746 w 5629"/>
                <a:gd name="T85" fmla="*/ 227 h 2342"/>
                <a:gd name="T86" fmla="*/ 2574 w 5629"/>
                <a:gd name="T87" fmla="*/ 60 h 2342"/>
                <a:gd name="T88" fmla="*/ 2848 w 5629"/>
                <a:gd name="T89" fmla="*/ 170 h 2342"/>
                <a:gd name="T90" fmla="*/ 3133 w 5629"/>
                <a:gd name="T91" fmla="*/ 310 h 2342"/>
                <a:gd name="T92" fmla="*/ 3382 w 5629"/>
                <a:gd name="T93" fmla="*/ 410 h 2342"/>
                <a:gd name="T94" fmla="*/ 3744 w 5629"/>
                <a:gd name="T95" fmla="*/ 433 h 2342"/>
                <a:gd name="T96" fmla="*/ 4506 w 5629"/>
                <a:gd name="T97" fmla="*/ 292 h 2342"/>
                <a:gd name="T98" fmla="*/ 4943 w 5629"/>
                <a:gd name="T99" fmla="*/ 51 h 2342"/>
                <a:gd name="T100" fmla="*/ 5301 w 5629"/>
                <a:gd name="T101" fmla="*/ 375 h 2342"/>
                <a:gd name="T102" fmla="*/ 5562 w 5629"/>
                <a:gd name="T103" fmla="*/ 829 h 2342"/>
                <a:gd name="T104" fmla="*/ 5479 w 5629"/>
                <a:gd name="T105" fmla="*/ 982 h 2342"/>
                <a:gd name="T106" fmla="*/ 5508 w 5629"/>
                <a:gd name="T107" fmla="*/ 1093 h 2342"/>
                <a:gd name="T108" fmla="*/ 5538 w 5629"/>
                <a:gd name="T109" fmla="*/ 1255 h 2342"/>
                <a:gd name="T110" fmla="*/ 5528 w 5629"/>
                <a:gd name="T111" fmla="*/ 1379 h 2342"/>
                <a:gd name="T112" fmla="*/ 5530 w 5629"/>
                <a:gd name="T113" fmla="*/ 1503 h 2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29" h="2342">
                  <a:moveTo>
                    <a:pt x="5530" y="1503"/>
                  </a:moveTo>
                  <a:lnTo>
                    <a:pt x="5530" y="1503"/>
                  </a:lnTo>
                  <a:lnTo>
                    <a:pt x="5533" y="1519"/>
                  </a:lnTo>
                  <a:lnTo>
                    <a:pt x="5537" y="1548"/>
                  </a:lnTo>
                  <a:lnTo>
                    <a:pt x="5546" y="1620"/>
                  </a:lnTo>
                  <a:lnTo>
                    <a:pt x="5556" y="1717"/>
                  </a:lnTo>
                  <a:lnTo>
                    <a:pt x="5431" y="1786"/>
                  </a:lnTo>
                  <a:lnTo>
                    <a:pt x="5356" y="1724"/>
                  </a:lnTo>
                  <a:lnTo>
                    <a:pt x="5249" y="1737"/>
                  </a:lnTo>
                  <a:lnTo>
                    <a:pt x="5164" y="1769"/>
                  </a:lnTo>
                  <a:lnTo>
                    <a:pt x="5077" y="1751"/>
                  </a:lnTo>
                  <a:lnTo>
                    <a:pt x="4893" y="1861"/>
                  </a:lnTo>
                  <a:lnTo>
                    <a:pt x="4821" y="1797"/>
                  </a:lnTo>
                  <a:lnTo>
                    <a:pt x="4676" y="1842"/>
                  </a:lnTo>
                  <a:lnTo>
                    <a:pt x="4466" y="1870"/>
                  </a:lnTo>
                  <a:lnTo>
                    <a:pt x="4116" y="2018"/>
                  </a:lnTo>
                  <a:lnTo>
                    <a:pt x="3980" y="2051"/>
                  </a:lnTo>
                  <a:lnTo>
                    <a:pt x="3818" y="1928"/>
                  </a:lnTo>
                  <a:lnTo>
                    <a:pt x="3687" y="1922"/>
                  </a:lnTo>
                  <a:lnTo>
                    <a:pt x="3446" y="2020"/>
                  </a:lnTo>
                  <a:lnTo>
                    <a:pt x="3360" y="2012"/>
                  </a:lnTo>
                  <a:lnTo>
                    <a:pt x="3287" y="1930"/>
                  </a:lnTo>
                  <a:lnTo>
                    <a:pt x="3245" y="1963"/>
                  </a:lnTo>
                  <a:lnTo>
                    <a:pt x="3169" y="2046"/>
                  </a:lnTo>
                  <a:lnTo>
                    <a:pt x="3173" y="2162"/>
                  </a:lnTo>
                  <a:lnTo>
                    <a:pt x="3097" y="2222"/>
                  </a:lnTo>
                  <a:lnTo>
                    <a:pt x="3091" y="2303"/>
                  </a:lnTo>
                  <a:lnTo>
                    <a:pt x="3034" y="2313"/>
                  </a:lnTo>
                  <a:lnTo>
                    <a:pt x="3012" y="2342"/>
                  </a:lnTo>
                  <a:lnTo>
                    <a:pt x="2965" y="2335"/>
                  </a:lnTo>
                  <a:lnTo>
                    <a:pt x="2977" y="2310"/>
                  </a:lnTo>
                  <a:lnTo>
                    <a:pt x="2954" y="2274"/>
                  </a:lnTo>
                  <a:lnTo>
                    <a:pt x="2931" y="2231"/>
                  </a:lnTo>
                  <a:lnTo>
                    <a:pt x="2953" y="2154"/>
                  </a:lnTo>
                  <a:lnTo>
                    <a:pt x="3042" y="2081"/>
                  </a:lnTo>
                  <a:lnTo>
                    <a:pt x="3045" y="2021"/>
                  </a:lnTo>
                  <a:lnTo>
                    <a:pt x="2989" y="1982"/>
                  </a:lnTo>
                  <a:lnTo>
                    <a:pt x="2918" y="2032"/>
                  </a:lnTo>
                  <a:lnTo>
                    <a:pt x="2889" y="2082"/>
                  </a:lnTo>
                  <a:lnTo>
                    <a:pt x="2853" y="2115"/>
                  </a:lnTo>
                  <a:lnTo>
                    <a:pt x="2736" y="2107"/>
                  </a:lnTo>
                  <a:lnTo>
                    <a:pt x="2689" y="2057"/>
                  </a:lnTo>
                  <a:lnTo>
                    <a:pt x="2585" y="2032"/>
                  </a:lnTo>
                  <a:lnTo>
                    <a:pt x="2516" y="2089"/>
                  </a:lnTo>
                  <a:lnTo>
                    <a:pt x="2449" y="2122"/>
                  </a:lnTo>
                  <a:lnTo>
                    <a:pt x="2417" y="2202"/>
                  </a:lnTo>
                  <a:lnTo>
                    <a:pt x="2350" y="2219"/>
                  </a:lnTo>
                  <a:lnTo>
                    <a:pt x="2318" y="2276"/>
                  </a:lnTo>
                  <a:lnTo>
                    <a:pt x="2174" y="2287"/>
                  </a:lnTo>
                  <a:lnTo>
                    <a:pt x="2108" y="2281"/>
                  </a:lnTo>
                  <a:lnTo>
                    <a:pt x="2068" y="2308"/>
                  </a:lnTo>
                  <a:lnTo>
                    <a:pt x="1998" y="2333"/>
                  </a:lnTo>
                  <a:lnTo>
                    <a:pt x="1911" y="2280"/>
                  </a:lnTo>
                  <a:lnTo>
                    <a:pt x="1838" y="2184"/>
                  </a:lnTo>
                  <a:lnTo>
                    <a:pt x="1766" y="2152"/>
                  </a:lnTo>
                  <a:lnTo>
                    <a:pt x="1703" y="2099"/>
                  </a:lnTo>
                  <a:lnTo>
                    <a:pt x="1646" y="2086"/>
                  </a:lnTo>
                  <a:lnTo>
                    <a:pt x="1569" y="2041"/>
                  </a:lnTo>
                  <a:lnTo>
                    <a:pt x="1449" y="2032"/>
                  </a:lnTo>
                  <a:lnTo>
                    <a:pt x="1396" y="2072"/>
                  </a:lnTo>
                  <a:lnTo>
                    <a:pt x="1383" y="2129"/>
                  </a:lnTo>
                  <a:lnTo>
                    <a:pt x="1381" y="2172"/>
                  </a:lnTo>
                  <a:lnTo>
                    <a:pt x="1308" y="2249"/>
                  </a:lnTo>
                  <a:lnTo>
                    <a:pt x="1265" y="2249"/>
                  </a:lnTo>
                  <a:lnTo>
                    <a:pt x="1267" y="2226"/>
                  </a:lnTo>
                  <a:lnTo>
                    <a:pt x="1248" y="2226"/>
                  </a:lnTo>
                  <a:lnTo>
                    <a:pt x="1228" y="2273"/>
                  </a:lnTo>
                  <a:lnTo>
                    <a:pt x="1188" y="2289"/>
                  </a:lnTo>
                  <a:lnTo>
                    <a:pt x="1131" y="2307"/>
                  </a:lnTo>
                  <a:lnTo>
                    <a:pt x="1052" y="2295"/>
                  </a:lnTo>
                  <a:lnTo>
                    <a:pt x="987" y="2248"/>
                  </a:lnTo>
                  <a:lnTo>
                    <a:pt x="907" y="2160"/>
                  </a:lnTo>
                  <a:lnTo>
                    <a:pt x="899" y="2100"/>
                  </a:lnTo>
                  <a:lnTo>
                    <a:pt x="846" y="2084"/>
                  </a:lnTo>
                  <a:lnTo>
                    <a:pt x="860" y="2140"/>
                  </a:lnTo>
                  <a:lnTo>
                    <a:pt x="803" y="2144"/>
                  </a:lnTo>
                  <a:lnTo>
                    <a:pt x="763" y="2104"/>
                  </a:lnTo>
                  <a:lnTo>
                    <a:pt x="740" y="2062"/>
                  </a:lnTo>
                  <a:lnTo>
                    <a:pt x="717" y="2065"/>
                  </a:lnTo>
                  <a:lnTo>
                    <a:pt x="680" y="2042"/>
                  </a:lnTo>
                  <a:lnTo>
                    <a:pt x="653" y="2079"/>
                  </a:lnTo>
                  <a:lnTo>
                    <a:pt x="663" y="2132"/>
                  </a:lnTo>
                  <a:lnTo>
                    <a:pt x="624" y="2176"/>
                  </a:lnTo>
                  <a:lnTo>
                    <a:pt x="604" y="2196"/>
                  </a:lnTo>
                  <a:lnTo>
                    <a:pt x="584" y="2192"/>
                  </a:lnTo>
                  <a:lnTo>
                    <a:pt x="611" y="2156"/>
                  </a:lnTo>
                  <a:lnTo>
                    <a:pt x="594" y="2149"/>
                  </a:lnTo>
                  <a:lnTo>
                    <a:pt x="567" y="2169"/>
                  </a:lnTo>
                  <a:lnTo>
                    <a:pt x="567" y="2127"/>
                  </a:lnTo>
                  <a:lnTo>
                    <a:pt x="596" y="2096"/>
                  </a:lnTo>
                  <a:lnTo>
                    <a:pt x="586" y="2090"/>
                  </a:lnTo>
                  <a:lnTo>
                    <a:pt x="526" y="2093"/>
                  </a:lnTo>
                  <a:lnTo>
                    <a:pt x="480" y="2130"/>
                  </a:lnTo>
                  <a:lnTo>
                    <a:pt x="430" y="2118"/>
                  </a:lnTo>
                  <a:lnTo>
                    <a:pt x="413" y="2134"/>
                  </a:lnTo>
                  <a:lnTo>
                    <a:pt x="397" y="2124"/>
                  </a:lnTo>
                  <a:lnTo>
                    <a:pt x="397" y="2098"/>
                  </a:lnTo>
                  <a:lnTo>
                    <a:pt x="429" y="2071"/>
                  </a:lnTo>
                  <a:lnTo>
                    <a:pt x="476" y="2068"/>
                  </a:lnTo>
                  <a:lnTo>
                    <a:pt x="519" y="2070"/>
                  </a:lnTo>
                  <a:lnTo>
                    <a:pt x="573" y="2076"/>
                  </a:lnTo>
                  <a:lnTo>
                    <a:pt x="590" y="2043"/>
                  </a:lnTo>
                  <a:lnTo>
                    <a:pt x="573" y="2013"/>
                  </a:lnTo>
                  <a:lnTo>
                    <a:pt x="595" y="1996"/>
                  </a:lnTo>
                  <a:lnTo>
                    <a:pt x="619" y="2010"/>
                  </a:lnTo>
                  <a:lnTo>
                    <a:pt x="645" y="1983"/>
                  </a:lnTo>
                  <a:lnTo>
                    <a:pt x="695" y="1966"/>
                  </a:lnTo>
                  <a:lnTo>
                    <a:pt x="692" y="1956"/>
                  </a:lnTo>
                  <a:lnTo>
                    <a:pt x="595" y="1959"/>
                  </a:lnTo>
                  <a:lnTo>
                    <a:pt x="555" y="1957"/>
                  </a:lnTo>
                  <a:lnTo>
                    <a:pt x="528" y="1987"/>
                  </a:lnTo>
                  <a:lnTo>
                    <a:pt x="516" y="1991"/>
                  </a:lnTo>
                  <a:lnTo>
                    <a:pt x="489" y="1991"/>
                  </a:lnTo>
                  <a:lnTo>
                    <a:pt x="459" y="1977"/>
                  </a:lnTo>
                  <a:lnTo>
                    <a:pt x="429" y="1982"/>
                  </a:lnTo>
                  <a:lnTo>
                    <a:pt x="396" y="2022"/>
                  </a:lnTo>
                  <a:lnTo>
                    <a:pt x="372" y="2012"/>
                  </a:lnTo>
                  <a:lnTo>
                    <a:pt x="359" y="1968"/>
                  </a:lnTo>
                  <a:lnTo>
                    <a:pt x="374" y="1935"/>
                  </a:lnTo>
                  <a:lnTo>
                    <a:pt x="428" y="1928"/>
                  </a:lnTo>
                  <a:lnTo>
                    <a:pt x="445" y="1925"/>
                  </a:lnTo>
                  <a:lnTo>
                    <a:pt x="445" y="1898"/>
                  </a:lnTo>
                  <a:lnTo>
                    <a:pt x="448" y="1868"/>
                  </a:lnTo>
                  <a:lnTo>
                    <a:pt x="415" y="1868"/>
                  </a:lnTo>
                  <a:lnTo>
                    <a:pt x="398" y="1873"/>
                  </a:lnTo>
                  <a:lnTo>
                    <a:pt x="361" y="1839"/>
                  </a:lnTo>
                  <a:lnTo>
                    <a:pt x="358" y="1809"/>
                  </a:lnTo>
                  <a:lnTo>
                    <a:pt x="347" y="1780"/>
                  </a:lnTo>
                  <a:lnTo>
                    <a:pt x="300" y="1740"/>
                  </a:lnTo>
                  <a:lnTo>
                    <a:pt x="317" y="1723"/>
                  </a:lnTo>
                  <a:lnTo>
                    <a:pt x="343" y="1737"/>
                  </a:lnTo>
                  <a:lnTo>
                    <a:pt x="360" y="1700"/>
                  </a:lnTo>
                  <a:lnTo>
                    <a:pt x="346" y="1656"/>
                  </a:lnTo>
                  <a:lnTo>
                    <a:pt x="325" y="1634"/>
                  </a:lnTo>
                  <a:lnTo>
                    <a:pt x="272" y="1604"/>
                  </a:lnTo>
                  <a:lnTo>
                    <a:pt x="218" y="1525"/>
                  </a:lnTo>
                  <a:lnTo>
                    <a:pt x="178" y="1526"/>
                  </a:lnTo>
                  <a:lnTo>
                    <a:pt x="165" y="1572"/>
                  </a:lnTo>
                  <a:lnTo>
                    <a:pt x="142" y="1563"/>
                  </a:lnTo>
                  <a:lnTo>
                    <a:pt x="95" y="1519"/>
                  </a:lnTo>
                  <a:lnTo>
                    <a:pt x="48" y="1507"/>
                  </a:lnTo>
                  <a:lnTo>
                    <a:pt x="64" y="1454"/>
                  </a:lnTo>
                  <a:lnTo>
                    <a:pt x="90" y="1460"/>
                  </a:lnTo>
                  <a:lnTo>
                    <a:pt x="85" y="1480"/>
                  </a:lnTo>
                  <a:lnTo>
                    <a:pt x="101" y="1486"/>
                  </a:lnTo>
                  <a:lnTo>
                    <a:pt x="130" y="1452"/>
                  </a:lnTo>
                  <a:lnTo>
                    <a:pt x="114" y="1430"/>
                  </a:lnTo>
                  <a:lnTo>
                    <a:pt x="87" y="1417"/>
                  </a:lnTo>
                  <a:lnTo>
                    <a:pt x="74" y="1363"/>
                  </a:lnTo>
                  <a:lnTo>
                    <a:pt x="97" y="1357"/>
                  </a:lnTo>
                  <a:lnTo>
                    <a:pt x="133" y="1367"/>
                  </a:lnTo>
                  <a:lnTo>
                    <a:pt x="144" y="1403"/>
                  </a:lnTo>
                  <a:lnTo>
                    <a:pt x="140" y="1436"/>
                  </a:lnTo>
                  <a:lnTo>
                    <a:pt x="154" y="1463"/>
                  </a:lnTo>
                  <a:lnTo>
                    <a:pt x="187" y="1473"/>
                  </a:lnTo>
                  <a:lnTo>
                    <a:pt x="177" y="1436"/>
                  </a:lnTo>
                  <a:lnTo>
                    <a:pt x="184" y="1419"/>
                  </a:lnTo>
                  <a:lnTo>
                    <a:pt x="197" y="1429"/>
                  </a:lnTo>
                  <a:lnTo>
                    <a:pt x="201" y="1473"/>
                  </a:lnTo>
                  <a:lnTo>
                    <a:pt x="237" y="1451"/>
                  </a:lnTo>
                  <a:lnTo>
                    <a:pt x="281" y="1458"/>
                  </a:lnTo>
                  <a:lnTo>
                    <a:pt x="334" y="1458"/>
                  </a:lnTo>
                  <a:lnTo>
                    <a:pt x="314" y="1431"/>
                  </a:lnTo>
                  <a:lnTo>
                    <a:pt x="268" y="1428"/>
                  </a:lnTo>
                  <a:lnTo>
                    <a:pt x="244" y="1426"/>
                  </a:lnTo>
                  <a:lnTo>
                    <a:pt x="224" y="1402"/>
                  </a:lnTo>
                  <a:lnTo>
                    <a:pt x="190" y="1347"/>
                  </a:lnTo>
                  <a:lnTo>
                    <a:pt x="210" y="1320"/>
                  </a:lnTo>
                  <a:lnTo>
                    <a:pt x="233" y="1332"/>
                  </a:lnTo>
                  <a:lnTo>
                    <a:pt x="266" y="1292"/>
                  </a:lnTo>
                  <a:lnTo>
                    <a:pt x="279" y="1259"/>
                  </a:lnTo>
                  <a:lnTo>
                    <a:pt x="269" y="1246"/>
                  </a:lnTo>
                  <a:lnTo>
                    <a:pt x="225" y="1266"/>
                  </a:lnTo>
                  <a:lnTo>
                    <a:pt x="212" y="1253"/>
                  </a:lnTo>
                  <a:lnTo>
                    <a:pt x="208" y="1206"/>
                  </a:lnTo>
                  <a:lnTo>
                    <a:pt x="229" y="1183"/>
                  </a:lnTo>
                  <a:lnTo>
                    <a:pt x="208" y="1161"/>
                  </a:lnTo>
                  <a:lnTo>
                    <a:pt x="175" y="1141"/>
                  </a:lnTo>
                  <a:lnTo>
                    <a:pt x="164" y="1117"/>
                  </a:lnTo>
                  <a:lnTo>
                    <a:pt x="144" y="1117"/>
                  </a:lnTo>
                  <a:lnTo>
                    <a:pt x="144" y="1088"/>
                  </a:lnTo>
                  <a:lnTo>
                    <a:pt x="167" y="1090"/>
                  </a:lnTo>
                  <a:lnTo>
                    <a:pt x="214" y="1077"/>
                  </a:lnTo>
                  <a:lnTo>
                    <a:pt x="214" y="1064"/>
                  </a:lnTo>
                  <a:lnTo>
                    <a:pt x="251" y="1060"/>
                  </a:lnTo>
                  <a:lnTo>
                    <a:pt x="266" y="1034"/>
                  </a:lnTo>
                  <a:lnTo>
                    <a:pt x="256" y="1003"/>
                  </a:lnTo>
                  <a:lnTo>
                    <a:pt x="171" y="1031"/>
                  </a:lnTo>
                  <a:lnTo>
                    <a:pt x="130" y="1031"/>
                  </a:lnTo>
                  <a:lnTo>
                    <a:pt x="84" y="1028"/>
                  </a:lnTo>
                  <a:lnTo>
                    <a:pt x="47" y="1071"/>
                  </a:lnTo>
                  <a:lnTo>
                    <a:pt x="0" y="1073"/>
                  </a:lnTo>
                  <a:lnTo>
                    <a:pt x="3" y="1032"/>
                  </a:lnTo>
                  <a:lnTo>
                    <a:pt x="17" y="1009"/>
                  </a:lnTo>
                  <a:lnTo>
                    <a:pt x="20" y="966"/>
                  </a:lnTo>
                  <a:lnTo>
                    <a:pt x="6" y="923"/>
                  </a:lnTo>
                  <a:lnTo>
                    <a:pt x="29" y="863"/>
                  </a:lnTo>
                  <a:lnTo>
                    <a:pt x="88" y="813"/>
                  </a:lnTo>
                  <a:lnTo>
                    <a:pt x="91" y="790"/>
                  </a:lnTo>
                  <a:lnTo>
                    <a:pt x="120" y="753"/>
                  </a:lnTo>
                  <a:lnTo>
                    <a:pt x="164" y="743"/>
                  </a:lnTo>
                  <a:lnTo>
                    <a:pt x="201" y="696"/>
                  </a:lnTo>
                  <a:lnTo>
                    <a:pt x="244" y="688"/>
                  </a:lnTo>
                  <a:lnTo>
                    <a:pt x="283" y="682"/>
                  </a:lnTo>
                  <a:lnTo>
                    <a:pt x="307" y="658"/>
                  </a:lnTo>
                  <a:lnTo>
                    <a:pt x="357" y="668"/>
                  </a:lnTo>
                  <a:lnTo>
                    <a:pt x="377" y="710"/>
                  </a:lnTo>
                  <a:lnTo>
                    <a:pt x="403" y="727"/>
                  </a:lnTo>
                  <a:lnTo>
                    <a:pt x="477" y="726"/>
                  </a:lnTo>
                  <a:lnTo>
                    <a:pt x="504" y="699"/>
                  </a:lnTo>
                  <a:lnTo>
                    <a:pt x="450" y="667"/>
                  </a:lnTo>
                  <a:lnTo>
                    <a:pt x="454" y="647"/>
                  </a:lnTo>
                  <a:lnTo>
                    <a:pt x="503" y="639"/>
                  </a:lnTo>
                  <a:lnTo>
                    <a:pt x="563" y="646"/>
                  </a:lnTo>
                  <a:lnTo>
                    <a:pt x="561" y="673"/>
                  </a:lnTo>
                  <a:lnTo>
                    <a:pt x="527" y="679"/>
                  </a:lnTo>
                  <a:lnTo>
                    <a:pt x="604" y="718"/>
                  </a:lnTo>
                  <a:lnTo>
                    <a:pt x="684" y="712"/>
                  </a:lnTo>
                  <a:lnTo>
                    <a:pt x="780" y="684"/>
                  </a:lnTo>
                  <a:lnTo>
                    <a:pt x="850" y="676"/>
                  </a:lnTo>
                  <a:lnTo>
                    <a:pt x="880" y="686"/>
                  </a:lnTo>
                  <a:lnTo>
                    <a:pt x="917" y="686"/>
                  </a:lnTo>
                  <a:lnTo>
                    <a:pt x="916" y="646"/>
                  </a:lnTo>
                  <a:lnTo>
                    <a:pt x="899" y="636"/>
                  </a:lnTo>
                  <a:lnTo>
                    <a:pt x="854" y="650"/>
                  </a:lnTo>
                  <a:lnTo>
                    <a:pt x="830" y="637"/>
                  </a:lnTo>
                  <a:lnTo>
                    <a:pt x="800" y="617"/>
                  </a:lnTo>
                  <a:lnTo>
                    <a:pt x="856" y="593"/>
                  </a:lnTo>
                  <a:lnTo>
                    <a:pt x="866" y="577"/>
                  </a:lnTo>
                  <a:lnTo>
                    <a:pt x="953" y="579"/>
                  </a:lnTo>
                  <a:lnTo>
                    <a:pt x="990" y="576"/>
                  </a:lnTo>
                  <a:lnTo>
                    <a:pt x="998" y="556"/>
                  </a:lnTo>
                  <a:lnTo>
                    <a:pt x="1059" y="558"/>
                  </a:lnTo>
                  <a:lnTo>
                    <a:pt x="1129" y="561"/>
                  </a:lnTo>
                  <a:lnTo>
                    <a:pt x="1105" y="544"/>
                  </a:lnTo>
                  <a:lnTo>
                    <a:pt x="1059" y="539"/>
                  </a:lnTo>
                  <a:lnTo>
                    <a:pt x="1015" y="539"/>
                  </a:lnTo>
                  <a:lnTo>
                    <a:pt x="998" y="556"/>
                  </a:lnTo>
                  <a:lnTo>
                    <a:pt x="958" y="546"/>
                  </a:lnTo>
                  <a:lnTo>
                    <a:pt x="942" y="530"/>
                  </a:lnTo>
                  <a:lnTo>
                    <a:pt x="945" y="497"/>
                  </a:lnTo>
                  <a:lnTo>
                    <a:pt x="915" y="483"/>
                  </a:lnTo>
                  <a:lnTo>
                    <a:pt x="888" y="460"/>
                  </a:lnTo>
                  <a:lnTo>
                    <a:pt x="895" y="451"/>
                  </a:lnTo>
                  <a:lnTo>
                    <a:pt x="878" y="438"/>
                  </a:lnTo>
                  <a:lnTo>
                    <a:pt x="892" y="407"/>
                  </a:lnTo>
                  <a:lnTo>
                    <a:pt x="904" y="371"/>
                  </a:lnTo>
                  <a:lnTo>
                    <a:pt x="957" y="364"/>
                  </a:lnTo>
                  <a:lnTo>
                    <a:pt x="1004" y="396"/>
                  </a:lnTo>
                  <a:lnTo>
                    <a:pt x="1041" y="383"/>
                  </a:lnTo>
                  <a:lnTo>
                    <a:pt x="1108" y="402"/>
                  </a:lnTo>
                  <a:lnTo>
                    <a:pt x="1175" y="407"/>
                  </a:lnTo>
                  <a:lnTo>
                    <a:pt x="1290" y="371"/>
                  </a:lnTo>
                  <a:lnTo>
                    <a:pt x="1411" y="406"/>
                  </a:lnTo>
                  <a:lnTo>
                    <a:pt x="1464" y="402"/>
                  </a:lnTo>
                  <a:lnTo>
                    <a:pt x="1554" y="391"/>
                  </a:lnTo>
                  <a:lnTo>
                    <a:pt x="1577" y="322"/>
                  </a:lnTo>
                  <a:lnTo>
                    <a:pt x="1746" y="227"/>
                  </a:lnTo>
                  <a:lnTo>
                    <a:pt x="1921" y="126"/>
                  </a:lnTo>
                  <a:lnTo>
                    <a:pt x="2021" y="101"/>
                  </a:lnTo>
                  <a:lnTo>
                    <a:pt x="2110" y="58"/>
                  </a:lnTo>
                  <a:lnTo>
                    <a:pt x="2144" y="31"/>
                  </a:lnTo>
                  <a:lnTo>
                    <a:pt x="2400" y="39"/>
                  </a:lnTo>
                  <a:lnTo>
                    <a:pt x="2574" y="60"/>
                  </a:lnTo>
                  <a:lnTo>
                    <a:pt x="2631" y="46"/>
                  </a:lnTo>
                  <a:lnTo>
                    <a:pt x="2667" y="6"/>
                  </a:lnTo>
                  <a:lnTo>
                    <a:pt x="2707" y="0"/>
                  </a:lnTo>
                  <a:lnTo>
                    <a:pt x="2755" y="121"/>
                  </a:lnTo>
                  <a:lnTo>
                    <a:pt x="2808" y="134"/>
                  </a:lnTo>
                  <a:lnTo>
                    <a:pt x="2848" y="170"/>
                  </a:lnTo>
                  <a:lnTo>
                    <a:pt x="2905" y="180"/>
                  </a:lnTo>
                  <a:lnTo>
                    <a:pt x="2975" y="146"/>
                  </a:lnTo>
                  <a:lnTo>
                    <a:pt x="2999" y="156"/>
                  </a:lnTo>
                  <a:lnTo>
                    <a:pt x="3029" y="179"/>
                  </a:lnTo>
                  <a:lnTo>
                    <a:pt x="3080" y="295"/>
                  </a:lnTo>
                  <a:lnTo>
                    <a:pt x="3133" y="310"/>
                  </a:lnTo>
                  <a:lnTo>
                    <a:pt x="3159" y="297"/>
                  </a:lnTo>
                  <a:lnTo>
                    <a:pt x="3185" y="295"/>
                  </a:lnTo>
                  <a:lnTo>
                    <a:pt x="3218" y="325"/>
                  </a:lnTo>
                  <a:lnTo>
                    <a:pt x="3250" y="345"/>
                  </a:lnTo>
                  <a:lnTo>
                    <a:pt x="3326" y="364"/>
                  </a:lnTo>
                  <a:lnTo>
                    <a:pt x="3382" y="410"/>
                  </a:lnTo>
                  <a:lnTo>
                    <a:pt x="3415" y="427"/>
                  </a:lnTo>
                  <a:lnTo>
                    <a:pt x="3422" y="396"/>
                  </a:lnTo>
                  <a:lnTo>
                    <a:pt x="3448" y="396"/>
                  </a:lnTo>
                  <a:lnTo>
                    <a:pt x="3536" y="444"/>
                  </a:lnTo>
                  <a:lnTo>
                    <a:pt x="3627" y="474"/>
                  </a:lnTo>
                  <a:lnTo>
                    <a:pt x="3744" y="433"/>
                  </a:lnTo>
                  <a:lnTo>
                    <a:pt x="3950" y="390"/>
                  </a:lnTo>
                  <a:lnTo>
                    <a:pt x="4182" y="425"/>
                  </a:lnTo>
                  <a:lnTo>
                    <a:pt x="4253" y="431"/>
                  </a:lnTo>
                  <a:lnTo>
                    <a:pt x="4400" y="339"/>
                  </a:lnTo>
                  <a:lnTo>
                    <a:pt x="4449" y="332"/>
                  </a:lnTo>
                  <a:lnTo>
                    <a:pt x="4506" y="292"/>
                  </a:lnTo>
                  <a:lnTo>
                    <a:pt x="4671" y="101"/>
                  </a:lnTo>
                  <a:lnTo>
                    <a:pt x="4703" y="119"/>
                  </a:lnTo>
                  <a:lnTo>
                    <a:pt x="4796" y="97"/>
                  </a:lnTo>
                  <a:lnTo>
                    <a:pt x="4849" y="95"/>
                  </a:lnTo>
                  <a:lnTo>
                    <a:pt x="4885" y="42"/>
                  </a:lnTo>
                  <a:lnTo>
                    <a:pt x="4943" y="51"/>
                  </a:lnTo>
                  <a:lnTo>
                    <a:pt x="4992" y="139"/>
                  </a:lnTo>
                  <a:lnTo>
                    <a:pt x="5050" y="169"/>
                  </a:lnTo>
                  <a:lnTo>
                    <a:pt x="5072" y="209"/>
                  </a:lnTo>
                  <a:lnTo>
                    <a:pt x="5118" y="261"/>
                  </a:lnTo>
                  <a:lnTo>
                    <a:pt x="5216" y="314"/>
                  </a:lnTo>
                  <a:lnTo>
                    <a:pt x="5301" y="375"/>
                  </a:lnTo>
                  <a:lnTo>
                    <a:pt x="5311" y="508"/>
                  </a:lnTo>
                  <a:lnTo>
                    <a:pt x="5285" y="588"/>
                  </a:lnTo>
                  <a:lnTo>
                    <a:pt x="5326" y="721"/>
                  </a:lnTo>
                  <a:lnTo>
                    <a:pt x="5420" y="746"/>
                  </a:lnTo>
                  <a:lnTo>
                    <a:pt x="5503" y="714"/>
                  </a:lnTo>
                  <a:lnTo>
                    <a:pt x="5562" y="829"/>
                  </a:lnTo>
                  <a:lnTo>
                    <a:pt x="5629" y="859"/>
                  </a:lnTo>
                  <a:lnTo>
                    <a:pt x="5467" y="891"/>
                  </a:lnTo>
                  <a:lnTo>
                    <a:pt x="5467" y="891"/>
                  </a:lnTo>
                  <a:lnTo>
                    <a:pt x="5469" y="910"/>
                  </a:lnTo>
                  <a:lnTo>
                    <a:pt x="5476" y="956"/>
                  </a:lnTo>
                  <a:lnTo>
                    <a:pt x="5479" y="982"/>
                  </a:lnTo>
                  <a:lnTo>
                    <a:pt x="5484" y="1008"/>
                  </a:lnTo>
                  <a:lnTo>
                    <a:pt x="5489" y="1030"/>
                  </a:lnTo>
                  <a:lnTo>
                    <a:pt x="5494" y="1047"/>
                  </a:lnTo>
                  <a:lnTo>
                    <a:pt x="5494" y="1047"/>
                  </a:lnTo>
                  <a:lnTo>
                    <a:pt x="5501" y="1066"/>
                  </a:lnTo>
                  <a:lnTo>
                    <a:pt x="5508" y="1093"/>
                  </a:lnTo>
                  <a:lnTo>
                    <a:pt x="5517" y="1125"/>
                  </a:lnTo>
                  <a:lnTo>
                    <a:pt x="5523" y="1159"/>
                  </a:lnTo>
                  <a:lnTo>
                    <a:pt x="5530" y="1193"/>
                  </a:lnTo>
                  <a:lnTo>
                    <a:pt x="5536" y="1223"/>
                  </a:lnTo>
                  <a:lnTo>
                    <a:pt x="5538" y="1246"/>
                  </a:lnTo>
                  <a:lnTo>
                    <a:pt x="5538" y="1255"/>
                  </a:lnTo>
                  <a:lnTo>
                    <a:pt x="5537" y="1261"/>
                  </a:lnTo>
                  <a:lnTo>
                    <a:pt x="5537" y="1261"/>
                  </a:lnTo>
                  <a:lnTo>
                    <a:pt x="5535" y="1276"/>
                  </a:lnTo>
                  <a:lnTo>
                    <a:pt x="5532" y="1303"/>
                  </a:lnTo>
                  <a:lnTo>
                    <a:pt x="5530" y="1339"/>
                  </a:lnTo>
                  <a:lnTo>
                    <a:pt x="5528" y="1379"/>
                  </a:lnTo>
                  <a:lnTo>
                    <a:pt x="5528" y="1419"/>
                  </a:lnTo>
                  <a:lnTo>
                    <a:pt x="5527" y="1456"/>
                  </a:lnTo>
                  <a:lnTo>
                    <a:pt x="5528" y="1485"/>
                  </a:lnTo>
                  <a:lnTo>
                    <a:pt x="5529" y="1495"/>
                  </a:lnTo>
                  <a:lnTo>
                    <a:pt x="5530" y="1503"/>
                  </a:lnTo>
                  <a:lnTo>
                    <a:pt x="5530" y="1503"/>
                  </a:lnTo>
                  <a:close/>
                </a:path>
              </a:pathLst>
            </a:custGeom>
            <a:grpFill/>
            <a:ln w="3175">
              <a:solidFill>
                <a:srgbClr val="80AB49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Freeform 237"/>
            <p:cNvSpPr>
              <a:spLocks/>
            </p:cNvSpPr>
            <p:nvPr/>
          </p:nvSpPr>
          <p:spPr bwMode="auto">
            <a:xfrm>
              <a:off x="5264150" y="5402263"/>
              <a:ext cx="292100" cy="261938"/>
            </a:xfrm>
            <a:custGeom>
              <a:avLst/>
              <a:gdLst>
                <a:gd name="T0" fmla="*/ 75 w 920"/>
                <a:gd name="T1" fmla="*/ 640 h 823"/>
                <a:gd name="T2" fmla="*/ 131 w 920"/>
                <a:gd name="T3" fmla="*/ 606 h 823"/>
                <a:gd name="T4" fmla="*/ 201 w 920"/>
                <a:gd name="T5" fmla="*/ 590 h 823"/>
                <a:gd name="T6" fmla="*/ 234 w 920"/>
                <a:gd name="T7" fmla="*/ 579 h 823"/>
                <a:gd name="T8" fmla="*/ 234 w 920"/>
                <a:gd name="T9" fmla="*/ 609 h 823"/>
                <a:gd name="T10" fmla="*/ 208 w 920"/>
                <a:gd name="T11" fmla="*/ 619 h 823"/>
                <a:gd name="T12" fmla="*/ 138 w 920"/>
                <a:gd name="T13" fmla="*/ 663 h 823"/>
                <a:gd name="T14" fmla="*/ 78 w 920"/>
                <a:gd name="T15" fmla="*/ 703 h 823"/>
                <a:gd name="T16" fmla="*/ 41 w 920"/>
                <a:gd name="T17" fmla="*/ 720 h 823"/>
                <a:gd name="T18" fmla="*/ 23 w 920"/>
                <a:gd name="T19" fmla="*/ 747 h 823"/>
                <a:gd name="T20" fmla="*/ 46 w 920"/>
                <a:gd name="T21" fmla="*/ 770 h 823"/>
                <a:gd name="T22" fmla="*/ 39 w 920"/>
                <a:gd name="T23" fmla="*/ 799 h 823"/>
                <a:gd name="T24" fmla="*/ 26 w 920"/>
                <a:gd name="T25" fmla="*/ 819 h 823"/>
                <a:gd name="T26" fmla="*/ 36 w 920"/>
                <a:gd name="T27" fmla="*/ 823 h 823"/>
                <a:gd name="T28" fmla="*/ 96 w 920"/>
                <a:gd name="T29" fmla="*/ 793 h 823"/>
                <a:gd name="T30" fmla="*/ 96 w 920"/>
                <a:gd name="T31" fmla="*/ 762 h 823"/>
                <a:gd name="T32" fmla="*/ 152 w 920"/>
                <a:gd name="T33" fmla="*/ 716 h 823"/>
                <a:gd name="T34" fmla="*/ 201 w 920"/>
                <a:gd name="T35" fmla="*/ 659 h 823"/>
                <a:gd name="T36" fmla="*/ 291 w 920"/>
                <a:gd name="T37" fmla="*/ 615 h 823"/>
                <a:gd name="T38" fmla="*/ 370 w 920"/>
                <a:gd name="T39" fmla="*/ 571 h 823"/>
                <a:gd name="T40" fmla="*/ 404 w 920"/>
                <a:gd name="T41" fmla="*/ 534 h 823"/>
                <a:gd name="T42" fmla="*/ 433 w 920"/>
                <a:gd name="T43" fmla="*/ 464 h 823"/>
                <a:gd name="T44" fmla="*/ 476 w 920"/>
                <a:gd name="T45" fmla="*/ 451 h 823"/>
                <a:gd name="T46" fmla="*/ 553 w 920"/>
                <a:gd name="T47" fmla="*/ 469 h 823"/>
                <a:gd name="T48" fmla="*/ 632 w 920"/>
                <a:gd name="T49" fmla="*/ 443 h 823"/>
                <a:gd name="T50" fmla="*/ 672 w 920"/>
                <a:gd name="T51" fmla="*/ 446 h 823"/>
                <a:gd name="T52" fmla="*/ 749 w 920"/>
                <a:gd name="T53" fmla="*/ 458 h 823"/>
                <a:gd name="T54" fmla="*/ 806 w 920"/>
                <a:gd name="T55" fmla="*/ 461 h 823"/>
                <a:gd name="T56" fmla="*/ 836 w 920"/>
                <a:gd name="T57" fmla="*/ 464 h 823"/>
                <a:gd name="T58" fmla="*/ 886 w 920"/>
                <a:gd name="T59" fmla="*/ 471 h 823"/>
                <a:gd name="T60" fmla="*/ 893 w 920"/>
                <a:gd name="T61" fmla="*/ 451 h 823"/>
                <a:gd name="T62" fmla="*/ 908 w 920"/>
                <a:gd name="T63" fmla="*/ 418 h 823"/>
                <a:gd name="T64" fmla="*/ 903 w 920"/>
                <a:gd name="T65" fmla="*/ 412 h 823"/>
                <a:gd name="T66" fmla="*/ 913 w 920"/>
                <a:gd name="T67" fmla="*/ 401 h 823"/>
                <a:gd name="T68" fmla="*/ 920 w 920"/>
                <a:gd name="T69" fmla="*/ 381 h 823"/>
                <a:gd name="T70" fmla="*/ 902 w 920"/>
                <a:gd name="T71" fmla="*/ 350 h 823"/>
                <a:gd name="T72" fmla="*/ 882 w 920"/>
                <a:gd name="T73" fmla="*/ 360 h 823"/>
                <a:gd name="T74" fmla="*/ 838 w 920"/>
                <a:gd name="T75" fmla="*/ 351 h 823"/>
                <a:gd name="T76" fmla="*/ 735 w 920"/>
                <a:gd name="T77" fmla="*/ 299 h 823"/>
                <a:gd name="T78" fmla="*/ 651 w 920"/>
                <a:gd name="T79" fmla="*/ 240 h 823"/>
                <a:gd name="T80" fmla="*/ 610 w 920"/>
                <a:gd name="T81" fmla="*/ 144 h 823"/>
                <a:gd name="T82" fmla="*/ 589 w 920"/>
                <a:gd name="T83" fmla="*/ 28 h 823"/>
                <a:gd name="T84" fmla="*/ 525 w 920"/>
                <a:gd name="T85" fmla="*/ 38 h 823"/>
                <a:gd name="T86" fmla="*/ 476 w 920"/>
                <a:gd name="T87" fmla="*/ 66 h 823"/>
                <a:gd name="T88" fmla="*/ 409 w 920"/>
                <a:gd name="T89" fmla="*/ 66 h 823"/>
                <a:gd name="T90" fmla="*/ 403 w 920"/>
                <a:gd name="T91" fmla="*/ 39 h 823"/>
                <a:gd name="T92" fmla="*/ 309 w 920"/>
                <a:gd name="T93" fmla="*/ 0 h 823"/>
                <a:gd name="T94" fmla="*/ 286 w 920"/>
                <a:gd name="T95" fmla="*/ 24 h 823"/>
                <a:gd name="T96" fmla="*/ 209 w 920"/>
                <a:gd name="T97" fmla="*/ 38 h 823"/>
                <a:gd name="T98" fmla="*/ 180 w 920"/>
                <a:gd name="T99" fmla="*/ 95 h 823"/>
                <a:gd name="T100" fmla="*/ 119 w 920"/>
                <a:gd name="T101" fmla="*/ 102 h 823"/>
                <a:gd name="T102" fmla="*/ 184 w 920"/>
                <a:gd name="T103" fmla="*/ 174 h 823"/>
                <a:gd name="T104" fmla="*/ 148 w 920"/>
                <a:gd name="T105" fmla="*/ 357 h 823"/>
                <a:gd name="T106" fmla="*/ 0 w 920"/>
                <a:gd name="T107" fmla="*/ 541 h 823"/>
                <a:gd name="T108" fmla="*/ 7 w 920"/>
                <a:gd name="T109" fmla="*/ 571 h 823"/>
                <a:gd name="T110" fmla="*/ 21 w 920"/>
                <a:gd name="T111" fmla="*/ 621 h 823"/>
                <a:gd name="T112" fmla="*/ 75 w 920"/>
                <a:gd name="T113" fmla="*/ 640 h 8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20" h="823">
                  <a:moveTo>
                    <a:pt x="75" y="640"/>
                  </a:moveTo>
                  <a:lnTo>
                    <a:pt x="131" y="606"/>
                  </a:lnTo>
                  <a:lnTo>
                    <a:pt x="201" y="590"/>
                  </a:lnTo>
                  <a:lnTo>
                    <a:pt x="234" y="579"/>
                  </a:lnTo>
                  <a:lnTo>
                    <a:pt x="234" y="609"/>
                  </a:lnTo>
                  <a:lnTo>
                    <a:pt x="208" y="619"/>
                  </a:lnTo>
                  <a:lnTo>
                    <a:pt x="138" y="663"/>
                  </a:lnTo>
                  <a:lnTo>
                    <a:pt x="78" y="703"/>
                  </a:lnTo>
                  <a:lnTo>
                    <a:pt x="41" y="720"/>
                  </a:lnTo>
                  <a:lnTo>
                    <a:pt x="23" y="747"/>
                  </a:lnTo>
                  <a:lnTo>
                    <a:pt x="46" y="770"/>
                  </a:lnTo>
                  <a:lnTo>
                    <a:pt x="39" y="799"/>
                  </a:lnTo>
                  <a:lnTo>
                    <a:pt x="26" y="819"/>
                  </a:lnTo>
                  <a:lnTo>
                    <a:pt x="36" y="823"/>
                  </a:lnTo>
                  <a:lnTo>
                    <a:pt x="96" y="793"/>
                  </a:lnTo>
                  <a:lnTo>
                    <a:pt x="96" y="762"/>
                  </a:lnTo>
                  <a:lnTo>
                    <a:pt x="152" y="716"/>
                  </a:lnTo>
                  <a:lnTo>
                    <a:pt x="201" y="659"/>
                  </a:lnTo>
                  <a:lnTo>
                    <a:pt x="291" y="615"/>
                  </a:lnTo>
                  <a:lnTo>
                    <a:pt x="370" y="571"/>
                  </a:lnTo>
                  <a:lnTo>
                    <a:pt x="404" y="534"/>
                  </a:lnTo>
                  <a:lnTo>
                    <a:pt x="433" y="464"/>
                  </a:lnTo>
                  <a:lnTo>
                    <a:pt x="476" y="451"/>
                  </a:lnTo>
                  <a:lnTo>
                    <a:pt x="553" y="469"/>
                  </a:lnTo>
                  <a:lnTo>
                    <a:pt x="632" y="443"/>
                  </a:lnTo>
                  <a:lnTo>
                    <a:pt x="672" y="446"/>
                  </a:lnTo>
                  <a:lnTo>
                    <a:pt x="749" y="458"/>
                  </a:lnTo>
                  <a:lnTo>
                    <a:pt x="806" y="461"/>
                  </a:lnTo>
                  <a:lnTo>
                    <a:pt x="836" y="464"/>
                  </a:lnTo>
                  <a:lnTo>
                    <a:pt x="886" y="471"/>
                  </a:lnTo>
                  <a:lnTo>
                    <a:pt x="893" y="451"/>
                  </a:lnTo>
                  <a:lnTo>
                    <a:pt x="908" y="418"/>
                  </a:lnTo>
                  <a:lnTo>
                    <a:pt x="903" y="412"/>
                  </a:lnTo>
                  <a:lnTo>
                    <a:pt x="913" y="401"/>
                  </a:lnTo>
                  <a:lnTo>
                    <a:pt x="920" y="381"/>
                  </a:lnTo>
                  <a:lnTo>
                    <a:pt x="902" y="350"/>
                  </a:lnTo>
                  <a:lnTo>
                    <a:pt x="882" y="360"/>
                  </a:lnTo>
                  <a:lnTo>
                    <a:pt x="838" y="351"/>
                  </a:lnTo>
                  <a:lnTo>
                    <a:pt x="735" y="299"/>
                  </a:lnTo>
                  <a:lnTo>
                    <a:pt x="651" y="240"/>
                  </a:lnTo>
                  <a:lnTo>
                    <a:pt x="610" y="144"/>
                  </a:lnTo>
                  <a:lnTo>
                    <a:pt x="589" y="28"/>
                  </a:lnTo>
                  <a:lnTo>
                    <a:pt x="525" y="38"/>
                  </a:lnTo>
                  <a:lnTo>
                    <a:pt x="476" y="66"/>
                  </a:lnTo>
                  <a:lnTo>
                    <a:pt x="409" y="66"/>
                  </a:lnTo>
                  <a:lnTo>
                    <a:pt x="403" y="39"/>
                  </a:lnTo>
                  <a:lnTo>
                    <a:pt x="309" y="0"/>
                  </a:lnTo>
                  <a:lnTo>
                    <a:pt x="286" y="24"/>
                  </a:lnTo>
                  <a:lnTo>
                    <a:pt x="209" y="38"/>
                  </a:lnTo>
                  <a:lnTo>
                    <a:pt x="180" y="95"/>
                  </a:lnTo>
                  <a:lnTo>
                    <a:pt x="119" y="102"/>
                  </a:lnTo>
                  <a:lnTo>
                    <a:pt x="184" y="174"/>
                  </a:lnTo>
                  <a:lnTo>
                    <a:pt x="148" y="357"/>
                  </a:lnTo>
                  <a:lnTo>
                    <a:pt x="0" y="541"/>
                  </a:lnTo>
                  <a:lnTo>
                    <a:pt x="7" y="571"/>
                  </a:lnTo>
                  <a:lnTo>
                    <a:pt x="21" y="621"/>
                  </a:lnTo>
                  <a:lnTo>
                    <a:pt x="75" y="640"/>
                  </a:lnTo>
                  <a:close/>
                </a:path>
              </a:pathLst>
            </a:custGeom>
            <a:grpFill/>
            <a:ln w="3175">
              <a:solidFill>
                <a:srgbClr val="80AB49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Freeform 239"/>
            <p:cNvSpPr>
              <a:spLocks/>
            </p:cNvSpPr>
            <p:nvPr/>
          </p:nvSpPr>
          <p:spPr bwMode="auto">
            <a:xfrm>
              <a:off x="5219700" y="5638800"/>
              <a:ext cx="31750" cy="22225"/>
            </a:xfrm>
            <a:custGeom>
              <a:avLst/>
              <a:gdLst>
                <a:gd name="T0" fmla="*/ 72 w 102"/>
                <a:gd name="T1" fmla="*/ 0 h 69"/>
                <a:gd name="T2" fmla="*/ 18 w 102"/>
                <a:gd name="T3" fmla="*/ 36 h 69"/>
                <a:gd name="T4" fmla="*/ 0 w 102"/>
                <a:gd name="T5" fmla="*/ 66 h 69"/>
                <a:gd name="T6" fmla="*/ 79 w 102"/>
                <a:gd name="T7" fmla="*/ 69 h 69"/>
                <a:gd name="T8" fmla="*/ 102 w 102"/>
                <a:gd name="T9" fmla="*/ 42 h 69"/>
                <a:gd name="T10" fmla="*/ 92 w 102"/>
                <a:gd name="T11" fmla="*/ 10 h 69"/>
                <a:gd name="T12" fmla="*/ 72 w 102"/>
                <a:gd name="T13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2" h="69">
                  <a:moveTo>
                    <a:pt x="72" y="0"/>
                  </a:moveTo>
                  <a:lnTo>
                    <a:pt x="18" y="36"/>
                  </a:lnTo>
                  <a:lnTo>
                    <a:pt x="0" y="66"/>
                  </a:lnTo>
                  <a:lnTo>
                    <a:pt x="79" y="69"/>
                  </a:lnTo>
                  <a:lnTo>
                    <a:pt x="102" y="42"/>
                  </a:lnTo>
                  <a:lnTo>
                    <a:pt x="92" y="10"/>
                  </a:lnTo>
                  <a:lnTo>
                    <a:pt x="72" y="0"/>
                  </a:lnTo>
                  <a:close/>
                </a:path>
              </a:pathLst>
            </a:custGeom>
            <a:grpFill/>
            <a:ln w="3175">
              <a:solidFill>
                <a:srgbClr val="80AB49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98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2037883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 smtClean="0"/>
              <a:t>Ukraine</a:t>
            </a:r>
            <a:endParaRPr lang="en-US" dirty="0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Editable Pins for Maps</a:t>
            </a:r>
            <a:endParaRPr lang="en-US" dirty="0"/>
          </a:p>
        </p:txBody>
      </p:sp>
      <p:grpSp>
        <p:nvGrpSpPr>
          <p:cNvPr id="35" name="Group 34"/>
          <p:cNvGrpSpPr/>
          <p:nvPr/>
        </p:nvGrpSpPr>
        <p:grpSpPr>
          <a:xfrm>
            <a:off x="2628801" y="1628801"/>
            <a:ext cx="1316895" cy="2235991"/>
            <a:chOff x="4381388" y="1557338"/>
            <a:chExt cx="1676624" cy="2846784"/>
          </a:xfrm>
        </p:grpSpPr>
        <p:sp>
          <p:nvSpPr>
            <p:cNvPr id="56" name="Freeform 5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Oval 5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Oval 5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10000" r="-1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Freeform 5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4033721" y="1628801"/>
            <a:ext cx="1316895" cy="2235991"/>
            <a:chOff x="4381388" y="1557338"/>
            <a:chExt cx="1676624" cy="2846784"/>
          </a:xfrm>
        </p:grpSpPr>
        <p:sp>
          <p:nvSpPr>
            <p:cNvPr id="52" name="Freeform 5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Oval 5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Oval 5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10000" r="-1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Freeform 5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5438641" y="1628801"/>
            <a:ext cx="1316895" cy="2235991"/>
            <a:chOff x="4381388" y="1557338"/>
            <a:chExt cx="1676624" cy="2846784"/>
          </a:xfrm>
        </p:grpSpPr>
        <p:sp>
          <p:nvSpPr>
            <p:cNvPr id="48" name="Freeform 4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Oval 4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Oval 4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10000" r="-1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Freeform 5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6843561" y="1628801"/>
            <a:ext cx="1316895" cy="2235991"/>
            <a:chOff x="4381388" y="1557338"/>
            <a:chExt cx="1676624" cy="2846784"/>
          </a:xfrm>
        </p:grpSpPr>
        <p:sp>
          <p:nvSpPr>
            <p:cNvPr id="44" name="Freeform 4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Oval 4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Oval 4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10000" r="-1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Freeform 4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8248482" y="1628801"/>
            <a:ext cx="1316895" cy="2235991"/>
            <a:chOff x="4381388" y="1557338"/>
            <a:chExt cx="1676624" cy="2846784"/>
          </a:xfrm>
        </p:grpSpPr>
        <p:sp>
          <p:nvSpPr>
            <p:cNvPr id="40" name="Freeform 3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Oval 4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Oval 4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10000" r="-1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Freeform 4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chemeClr val="tx1"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6" name="Group 65"/>
          <p:cNvGrpSpPr/>
          <p:nvPr/>
        </p:nvGrpSpPr>
        <p:grpSpPr>
          <a:xfrm>
            <a:off x="2628800" y="3999733"/>
            <a:ext cx="1987436" cy="2281887"/>
            <a:chOff x="4381388" y="1557338"/>
            <a:chExt cx="2528210" cy="2902781"/>
          </a:xfrm>
        </p:grpSpPr>
        <p:pic>
          <p:nvPicPr>
            <p:cNvPr id="67" name="Picture 66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68" name="Freeform 67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rgbClr val="3F4855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69" name="Oval 68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0" name="Oval 69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10000" r="-1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1" name="Freeform 70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90" name="Group 89"/>
          <p:cNvGrpSpPr/>
          <p:nvPr/>
        </p:nvGrpSpPr>
        <p:grpSpPr>
          <a:xfrm>
            <a:off x="4032209" y="3999733"/>
            <a:ext cx="1987436" cy="2281887"/>
            <a:chOff x="4381388" y="1557338"/>
            <a:chExt cx="2528210" cy="2902781"/>
          </a:xfrm>
        </p:grpSpPr>
        <p:pic>
          <p:nvPicPr>
            <p:cNvPr id="91" name="Picture 90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92" name="Freeform 91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3" name="Oval 92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4" name="Oval 93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10000" r="-1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95" name="Freeform 94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84" name="Group 83"/>
          <p:cNvGrpSpPr/>
          <p:nvPr/>
        </p:nvGrpSpPr>
        <p:grpSpPr>
          <a:xfrm>
            <a:off x="5435618" y="3999733"/>
            <a:ext cx="1987436" cy="2281887"/>
            <a:chOff x="4381388" y="1557338"/>
            <a:chExt cx="2528210" cy="2902781"/>
          </a:xfrm>
        </p:grpSpPr>
        <p:pic>
          <p:nvPicPr>
            <p:cNvPr id="85" name="Picture 84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6" name="Freeform 85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4">
                <a:lumMod val="50000"/>
                <a:lumOff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7" name="Oval 86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8" name="Oval 87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10000" r="-1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9" name="Freeform 88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8" name="Group 77"/>
          <p:cNvGrpSpPr/>
          <p:nvPr/>
        </p:nvGrpSpPr>
        <p:grpSpPr>
          <a:xfrm>
            <a:off x="6839027" y="3999733"/>
            <a:ext cx="1987436" cy="2281887"/>
            <a:chOff x="4381388" y="1557338"/>
            <a:chExt cx="2528210" cy="2902781"/>
          </a:xfrm>
        </p:grpSpPr>
        <p:pic>
          <p:nvPicPr>
            <p:cNvPr id="79" name="Picture 78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80" name="Freeform 79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6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1" name="Oval 80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2" name="Oval 81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10000" r="-1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83" name="Freeform 82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8242434" y="3999733"/>
            <a:ext cx="1987436" cy="2281887"/>
            <a:chOff x="4381388" y="1557338"/>
            <a:chExt cx="2528210" cy="2902781"/>
          </a:xfrm>
        </p:grpSpPr>
        <p:pic>
          <p:nvPicPr>
            <p:cNvPr id="73" name="Picture 72"/>
            <p:cNvPicPr>
              <a:picLocks noChangeAspect="1"/>
            </p:cNvPicPr>
            <p:nvPr/>
          </p:nvPicPr>
          <p:blipFill rotWithShape="1">
            <a:blip r:embed="rId4"/>
            <a:srcRect l="33543" t="72146"/>
            <a:stretch/>
          </p:blipFill>
          <p:spPr>
            <a:xfrm>
              <a:off x="5220071" y="3645024"/>
              <a:ext cx="1689527" cy="815095"/>
            </a:xfrm>
            <a:prstGeom prst="rect">
              <a:avLst/>
            </a:prstGeom>
          </p:spPr>
        </p:pic>
        <p:sp>
          <p:nvSpPr>
            <p:cNvPr id="74" name="Freeform 73"/>
            <p:cNvSpPr/>
            <p:nvPr/>
          </p:nvSpPr>
          <p:spPr>
            <a:xfrm rot="10800000">
              <a:off x="4381388" y="1557338"/>
              <a:ext cx="1676624" cy="2846784"/>
            </a:xfrm>
            <a:custGeom>
              <a:avLst/>
              <a:gdLst>
                <a:gd name="connsiteX0" fmla="*/ 838312 w 1676624"/>
                <a:gd name="connsiteY0" fmla="*/ 2846784 h 2846784"/>
                <a:gd name="connsiteX1" fmla="*/ 4328 w 1676624"/>
                <a:gd name="connsiteY1" fmla="*/ 2094185 h 2846784"/>
                <a:gd name="connsiteX2" fmla="*/ 4038 w 1676624"/>
                <a:gd name="connsiteY2" fmla="*/ 2088431 h 2846784"/>
                <a:gd name="connsiteX3" fmla="*/ 1 w 1676624"/>
                <a:gd name="connsiteY3" fmla="*/ 2088431 h 2846784"/>
                <a:gd name="connsiteX4" fmla="*/ 3586 w 1676624"/>
                <a:gd name="connsiteY4" fmla="*/ 2079483 h 2846784"/>
                <a:gd name="connsiteX5" fmla="*/ 0 w 1676624"/>
                <a:gd name="connsiteY5" fmla="*/ 2008472 h 2846784"/>
                <a:gd name="connsiteX6" fmla="*/ 245536 w 1676624"/>
                <a:gd name="connsiteY6" fmla="*/ 1415696 h 2846784"/>
                <a:gd name="connsiteX7" fmla="*/ 281355 w 1676624"/>
                <a:gd name="connsiteY7" fmla="*/ 1386143 h 2846784"/>
                <a:gd name="connsiteX8" fmla="*/ 836677 w 1676624"/>
                <a:gd name="connsiteY8" fmla="*/ 0 h 2846784"/>
                <a:gd name="connsiteX9" fmla="*/ 1390385 w 1676624"/>
                <a:gd name="connsiteY9" fmla="*/ 1382113 h 2846784"/>
                <a:gd name="connsiteX10" fmla="*/ 1431088 w 1676624"/>
                <a:gd name="connsiteY10" fmla="*/ 1415696 h 2846784"/>
                <a:gd name="connsiteX11" fmla="*/ 1676624 w 1676624"/>
                <a:gd name="connsiteY11" fmla="*/ 2008472 h 2846784"/>
                <a:gd name="connsiteX12" fmla="*/ 1672672 w 1676624"/>
                <a:gd name="connsiteY12" fmla="*/ 2086732 h 2846784"/>
                <a:gd name="connsiteX13" fmla="*/ 1673353 w 1676624"/>
                <a:gd name="connsiteY13" fmla="*/ 2088431 h 2846784"/>
                <a:gd name="connsiteX14" fmla="*/ 1672587 w 1676624"/>
                <a:gd name="connsiteY14" fmla="*/ 2088431 h 2846784"/>
                <a:gd name="connsiteX15" fmla="*/ 1672296 w 1676624"/>
                <a:gd name="connsiteY15" fmla="*/ 2094185 h 2846784"/>
                <a:gd name="connsiteX16" fmla="*/ 838312 w 1676624"/>
                <a:gd name="connsiteY16" fmla="*/ 2846784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76624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1390385" y="1382113"/>
                  </a:lnTo>
                  <a:lnTo>
                    <a:pt x="1431088" y="1415696"/>
                  </a:lnTo>
                  <a:cubicBezTo>
                    <a:pt x="1582793" y="1567401"/>
                    <a:pt x="1676624" y="1776979"/>
                    <a:pt x="1676624" y="2008472"/>
                  </a:cubicBezTo>
                  <a:lnTo>
                    <a:pt x="1672672" y="2086732"/>
                  </a:lnTo>
                  <a:lnTo>
                    <a:pt x="1673353" y="2088431"/>
                  </a:lnTo>
                  <a:lnTo>
                    <a:pt x="1672587" y="2088431"/>
                  </a:lnTo>
                  <a:lnTo>
                    <a:pt x="1672296" y="2094185"/>
                  </a:lnTo>
                  <a:cubicBezTo>
                    <a:pt x="1629366" y="2516909"/>
                    <a:pt x="1272363" y="2846784"/>
                    <a:pt x="838312" y="2846784"/>
                  </a:cubicBezTo>
                  <a:close/>
                </a:path>
              </a:pathLst>
            </a:cu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5" name="Oval 74"/>
            <p:cNvSpPr/>
            <p:nvPr/>
          </p:nvSpPr>
          <p:spPr>
            <a:xfrm>
              <a:off x="4553191" y="1729140"/>
              <a:ext cx="1333017" cy="1333017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6" name="Oval 75"/>
            <p:cNvSpPr/>
            <p:nvPr/>
          </p:nvSpPr>
          <p:spPr>
            <a:xfrm>
              <a:off x="4689039" y="1864975"/>
              <a:ext cx="1061345" cy="1061345"/>
            </a:xfrm>
            <a:prstGeom prst="ellipse">
              <a:avLst/>
            </a:prstGeom>
            <a:blipFill dpi="0" rotWithShape="1">
              <a:blip r:embed="rId3"/>
              <a:srcRect/>
              <a:stretch>
                <a:fillRect l="-10000" r="-10000"/>
              </a:stretch>
            </a:blip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77" name="Freeform 76"/>
            <p:cNvSpPr/>
            <p:nvPr/>
          </p:nvSpPr>
          <p:spPr>
            <a:xfrm rot="10800000">
              <a:off x="5219700" y="1557338"/>
              <a:ext cx="838312" cy="2846784"/>
            </a:xfrm>
            <a:custGeom>
              <a:avLst/>
              <a:gdLst>
                <a:gd name="connsiteX0" fmla="*/ 838312 w 838312"/>
                <a:gd name="connsiteY0" fmla="*/ 2846784 h 2846784"/>
                <a:gd name="connsiteX1" fmla="*/ 4328 w 838312"/>
                <a:gd name="connsiteY1" fmla="*/ 2094185 h 2846784"/>
                <a:gd name="connsiteX2" fmla="*/ 4038 w 838312"/>
                <a:gd name="connsiteY2" fmla="*/ 2088431 h 2846784"/>
                <a:gd name="connsiteX3" fmla="*/ 1 w 838312"/>
                <a:gd name="connsiteY3" fmla="*/ 2088431 h 2846784"/>
                <a:gd name="connsiteX4" fmla="*/ 3586 w 838312"/>
                <a:gd name="connsiteY4" fmla="*/ 2079483 h 2846784"/>
                <a:gd name="connsiteX5" fmla="*/ 0 w 838312"/>
                <a:gd name="connsiteY5" fmla="*/ 2008472 h 2846784"/>
                <a:gd name="connsiteX6" fmla="*/ 245536 w 838312"/>
                <a:gd name="connsiteY6" fmla="*/ 1415696 h 2846784"/>
                <a:gd name="connsiteX7" fmla="*/ 281355 w 838312"/>
                <a:gd name="connsiteY7" fmla="*/ 1386143 h 2846784"/>
                <a:gd name="connsiteX8" fmla="*/ 836677 w 838312"/>
                <a:gd name="connsiteY8" fmla="*/ 0 h 2846784"/>
                <a:gd name="connsiteX9" fmla="*/ 838312 w 838312"/>
                <a:gd name="connsiteY9" fmla="*/ 4081 h 284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12" h="2846784">
                  <a:moveTo>
                    <a:pt x="838312" y="2846784"/>
                  </a:moveTo>
                  <a:cubicBezTo>
                    <a:pt x="404262" y="2846784"/>
                    <a:pt x="47258" y="2516909"/>
                    <a:pt x="4328" y="2094185"/>
                  </a:cubicBezTo>
                  <a:lnTo>
                    <a:pt x="4038" y="2088431"/>
                  </a:lnTo>
                  <a:lnTo>
                    <a:pt x="1" y="2088431"/>
                  </a:lnTo>
                  <a:lnTo>
                    <a:pt x="3586" y="2079483"/>
                  </a:lnTo>
                  <a:lnTo>
                    <a:pt x="0" y="2008472"/>
                  </a:lnTo>
                  <a:cubicBezTo>
                    <a:pt x="0" y="1776979"/>
                    <a:pt x="93831" y="1567401"/>
                    <a:pt x="245536" y="1415696"/>
                  </a:cubicBezTo>
                  <a:lnTo>
                    <a:pt x="281355" y="1386143"/>
                  </a:lnTo>
                  <a:lnTo>
                    <a:pt x="836677" y="0"/>
                  </a:lnTo>
                  <a:lnTo>
                    <a:pt x="838312" y="4081"/>
                  </a:lnTo>
                  <a:close/>
                </a:path>
              </a:pathLst>
            </a:custGeom>
            <a:solidFill>
              <a:sysClr val="windowText" lastClr="000000">
                <a:alpha val="35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/>
              </a:endParaRPr>
            </a:p>
          </p:txBody>
        </p:sp>
      </p:grpSp>
      <p:sp>
        <p:nvSpPr>
          <p:cNvPr id="60" name="TextBox 59"/>
          <p:cNvSpPr txBox="1"/>
          <p:nvPr/>
        </p:nvSpPr>
        <p:spPr>
          <a:xfrm>
            <a:off x="1539465" y="3893286"/>
            <a:ext cx="110117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With shadow:</a:t>
            </a:r>
            <a:endParaRPr lang="en-US" dirty="0"/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68327C5-B821-4FE9-A59A-A60D9EB59A9A}" type="slidenum">
              <a:rPr lang="en-US" smtClean="0"/>
              <a:pPr/>
              <a:t>99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844606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1_Blank">
  <a:themeElements>
    <a:clrScheme name="Custom 2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ADB9CA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0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Showeet theme">
  <a:themeElements>
    <a:clrScheme name="Showeet theme">
      <a:dk1>
        <a:sysClr val="windowText" lastClr="000000"/>
      </a:dk1>
      <a:lt1>
        <a:sysClr val="window" lastClr="FFFFFF"/>
      </a:lt1>
      <a:dk2>
        <a:srgbClr val="1D2631"/>
      </a:dk2>
      <a:lt2>
        <a:srgbClr val="EEECE1"/>
      </a:lt2>
      <a:accent1>
        <a:srgbClr val="3F4855"/>
      </a:accent1>
      <a:accent2>
        <a:srgbClr val="F1A138"/>
      </a:accent2>
      <a:accent3>
        <a:srgbClr val="CBDB23"/>
      </a:accent3>
      <a:accent4>
        <a:srgbClr val="590B4E"/>
      </a:accent4>
      <a:accent5>
        <a:srgbClr val="2CA3FC"/>
      </a:accent5>
      <a:accent6>
        <a:srgbClr val="9EB31C"/>
      </a:accent6>
      <a:hlink>
        <a:srgbClr val="B8CCE4"/>
      </a:hlink>
      <a:folHlink>
        <a:srgbClr val="B8CCE4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1_Showeet theme">
  <a:themeElements>
    <a:clrScheme name="Showeet theme">
      <a:dk1>
        <a:sysClr val="windowText" lastClr="000000"/>
      </a:dk1>
      <a:lt1>
        <a:sysClr val="window" lastClr="FFFFFF"/>
      </a:lt1>
      <a:dk2>
        <a:srgbClr val="1D2631"/>
      </a:dk2>
      <a:lt2>
        <a:srgbClr val="EEECE1"/>
      </a:lt2>
      <a:accent1>
        <a:srgbClr val="3F4855"/>
      </a:accent1>
      <a:accent2>
        <a:srgbClr val="F1A138"/>
      </a:accent2>
      <a:accent3>
        <a:srgbClr val="CBDB23"/>
      </a:accent3>
      <a:accent4>
        <a:srgbClr val="590B4E"/>
      </a:accent4>
      <a:accent5>
        <a:srgbClr val="2CA3FC"/>
      </a:accent5>
      <a:accent6>
        <a:srgbClr val="9EB31C"/>
      </a:accent6>
      <a:hlink>
        <a:srgbClr val="B8CCE4"/>
      </a:hlink>
      <a:folHlink>
        <a:srgbClr val="B8CCE4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TITLES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.xml><?xml version="1.0" encoding="utf-8"?>
<a:theme xmlns:a="http://schemas.openxmlformats.org/drawingml/2006/main" name="2_Blank">
  <a:themeElements>
    <a:clrScheme name="Custom 2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ADB9CA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.xml><?xml version="1.0" encoding="utf-8"?>
<a:theme xmlns:a="http://schemas.openxmlformats.org/drawingml/2006/main" name="1_TITLES">
  <a:themeElements>
    <a:clrScheme name="Tema de 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Tema de 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Tema de 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.xml><?xml version="1.0" encoding="utf-8"?>
<a:theme xmlns:a="http://schemas.openxmlformats.org/drawingml/2006/main" name="3_Blank">
  <a:themeElements>
    <a:clrScheme name="Tema de 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Tema de 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Tema de 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8.xml><?xml version="1.0" encoding="utf-8"?>
<a:theme xmlns:a="http://schemas.openxmlformats.org/drawingml/2006/main" name="4_Blank">
  <a:themeElements>
    <a:clrScheme name="Tema de 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Tema de 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Tema de 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9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53188</TotalTime>
  <Words>5771</Words>
  <Application>Microsoft Office PowerPoint</Application>
  <PresentationFormat>Panorámica</PresentationFormat>
  <Paragraphs>859</Paragraphs>
  <Slides>106</Slides>
  <Notes>106</Notes>
  <HiddenSlides>0</HiddenSlides>
  <MMClips>0</MMClips>
  <ScaleCrop>false</ScaleCrop>
  <HeadingPairs>
    <vt:vector size="6" baseType="variant">
      <vt:variant>
        <vt:lpstr>Fuentes usadas</vt:lpstr>
      </vt:variant>
      <vt:variant>
        <vt:i4>5</vt:i4>
      </vt:variant>
      <vt:variant>
        <vt:lpstr>Tema</vt:lpstr>
      </vt:variant>
      <vt:variant>
        <vt:i4>8</vt:i4>
      </vt:variant>
      <vt:variant>
        <vt:lpstr>Títulos de diapositiva</vt:lpstr>
      </vt:variant>
      <vt:variant>
        <vt:i4>106</vt:i4>
      </vt:variant>
    </vt:vector>
  </HeadingPairs>
  <TitlesOfParts>
    <vt:vector size="119" baseType="lpstr">
      <vt:lpstr>Arial</vt:lpstr>
      <vt:lpstr>Calibri</vt:lpstr>
      <vt:lpstr>Calibri Light</vt:lpstr>
      <vt:lpstr>GeosansLight</vt:lpstr>
      <vt:lpstr>Verdana</vt:lpstr>
      <vt:lpstr>1_Blank</vt:lpstr>
      <vt:lpstr>Showeet theme</vt:lpstr>
      <vt:lpstr>1_Showeet theme</vt:lpstr>
      <vt:lpstr>TITLES</vt:lpstr>
      <vt:lpstr>2_Blank</vt:lpstr>
      <vt:lpstr>1_TITLES</vt:lpstr>
      <vt:lpstr>3_Blank</vt:lpstr>
      <vt:lpstr>4_Blank</vt:lpstr>
      <vt:lpstr>Contents</vt:lpstr>
      <vt:lpstr>Editable Pins for Maps</vt:lpstr>
      <vt:lpstr>Editable Pins for Maps</vt:lpstr>
      <vt:lpstr>European Union (EU)</vt:lpstr>
      <vt:lpstr>Editable Pins for Maps</vt:lpstr>
      <vt:lpstr>Albania</vt:lpstr>
      <vt:lpstr>Editable Pins for Maps</vt:lpstr>
      <vt:lpstr>Andorra</vt:lpstr>
      <vt:lpstr>Editable Pins for Maps</vt:lpstr>
      <vt:lpstr>Armenia</vt:lpstr>
      <vt:lpstr>Editable Pins for Maps</vt:lpstr>
      <vt:lpstr>Austria</vt:lpstr>
      <vt:lpstr>Editable Pins for Maps</vt:lpstr>
      <vt:lpstr>Azerbaijan</vt:lpstr>
      <vt:lpstr>Editable Pins for Maps</vt:lpstr>
      <vt:lpstr>Belarus</vt:lpstr>
      <vt:lpstr>Editable Pins for Maps</vt:lpstr>
      <vt:lpstr>Belgium</vt:lpstr>
      <vt:lpstr>Editable Pins for Maps</vt:lpstr>
      <vt:lpstr>Bosnia and Herzegovina</vt:lpstr>
      <vt:lpstr>Editable Pins for Maps</vt:lpstr>
      <vt:lpstr>Bulgaria</vt:lpstr>
      <vt:lpstr>Editable Pins for Maps</vt:lpstr>
      <vt:lpstr>Croatia</vt:lpstr>
      <vt:lpstr>Editable Pins for Maps</vt:lpstr>
      <vt:lpstr>Cyprus</vt:lpstr>
      <vt:lpstr>Editable Pins for Maps</vt:lpstr>
      <vt:lpstr>the Czech Republic</vt:lpstr>
      <vt:lpstr>Editable Pins for Maps</vt:lpstr>
      <vt:lpstr>Denmark</vt:lpstr>
      <vt:lpstr>Editable Pins for Maps</vt:lpstr>
      <vt:lpstr>Estonia</vt:lpstr>
      <vt:lpstr>Editable Pins for Maps</vt:lpstr>
      <vt:lpstr>Finland</vt:lpstr>
      <vt:lpstr>Editable Pins for Maps</vt:lpstr>
      <vt:lpstr>France</vt:lpstr>
      <vt:lpstr>Editable Pins for Maps</vt:lpstr>
      <vt:lpstr>Georgia</vt:lpstr>
      <vt:lpstr>Editable Pins for Maps</vt:lpstr>
      <vt:lpstr>Germany</vt:lpstr>
      <vt:lpstr>Editable Pins for Maps</vt:lpstr>
      <vt:lpstr>Greece</vt:lpstr>
      <vt:lpstr>Editable Pins for Maps</vt:lpstr>
      <vt:lpstr>Hungary</vt:lpstr>
      <vt:lpstr>Editable Pins for Maps</vt:lpstr>
      <vt:lpstr>Iceland</vt:lpstr>
      <vt:lpstr>Editable Pins for Maps</vt:lpstr>
      <vt:lpstr>Ireland</vt:lpstr>
      <vt:lpstr>Editable Pins for Maps</vt:lpstr>
      <vt:lpstr>Italy</vt:lpstr>
      <vt:lpstr>Editable Pins for Maps</vt:lpstr>
      <vt:lpstr>Kazakhstan</vt:lpstr>
      <vt:lpstr>Editable Pins for Maps</vt:lpstr>
      <vt:lpstr>Latvia</vt:lpstr>
      <vt:lpstr>Editable Pins for Maps</vt:lpstr>
      <vt:lpstr>Liechtenstein</vt:lpstr>
      <vt:lpstr>Editable Pins for Maps</vt:lpstr>
      <vt:lpstr>Lithuania</vt:lpstr>
      <vt:lpstr>Editable Pins for Maps</vt:lpstr>
      <vt:lpstr>Luxembourg</vt:lpstr>
      <vt:lpstr>Editable Pins for Maps</vt:lpstr>
      <vt:lpstr>Macedonia</vt:lpstr>
      <vt:lpstr>Editable Pins for Maps</vt:lpstr>
      <vt:lpstr>Malta</vt:lpstr>
      <vt:lpstr>Editable Pins for Maps</vt:lpstr>
      <vt:lpstr>Moldova</vt:lpstr>
      <vt:lpstr>Editable Pins for Maps</vt:lpstr>
      <vt:lpstr>Monaco</vt:lpstr>
      <vt:lpstr>Editable Pins for Maps</vt:lpstr>
      <vt:lpstr>Montenegro</vt:lpstr>
      <vt:lpstr>Editable Pins for Maps</vt:lpstr>
      <vt:lpstr>the Netherlands</vt:lpstr>
      <vt:lpstr>Editable Pins for Maps</vt:lpstr>
      <vt:lpstr>Norway</vt:lpstr>
      <vt:lpstr>Editable Pins for Maps</vt:lpstr>
      <vt:lpstr>Poland</vt:lpstr>
      <vt:lpstr>Editable Pins for Maps</vt:lpstr>
      <vt:lpstr>Portugal</vt:lpstr>
      <vt:lpstr>Editable Pins for Maps</vt:lpstr>
      <vt:lpstr>Romania</vt:lpstr>
      <vt:lpstr>Editable Pins for Maps</vt:lpstr>
      <vt:lpstr>Russia</vt:lpstr>
      <vt:lpstr>Editable Pins for Maps</vt:lpstr>
      <vt:lpstr>San Marino</vt:lpstr>
      <vt:lpstr>Editable Pins for Maps</vt:lpstr>
      <vt:lpstr>Serbia</vt:lpstr>
      <vt:lpstr>Editable Pins for Maps</vt:lpstr>
      <vt:lpstr>Slovakia</vt:lpstr>
      <vt:lpstr>Editable Pins for Maps</vt:lpstr>
      <vt:lpstr>Slovenia</vt:lpstr>
      <vt:lpstr>Editable Pins for Maps</vt:lpstr>
      <vt:lpstr>Spain</vt:lpstr>
      <vt:lpstr>Editable Pins for Maps</vt:lpstr>
      <vt:lpstr>Sweden</vt:lpstr>
      <vt:lpstr>Editable Pins for Maps</vt:lpstr>
      <vt:lpstr>Switzerland</vt:lpstr>
      <vt:lpstr>Editable Pins for Maps</vt:lpstr>
      <vt:lpstr>Turkey</vt:lpstr>
      <vt:lpstr>Editable Pins for Maps</vt:lpstr>
      <vt:lpstr>Ukraine</vt:lpstr>
      <vt:lpstr>Editable Pins for Maps</vt:lpstr>
      <vt:lpstr>the United Kingdom</vt:lpstr>
      <vt:lpstr>Editable Pins for Maps</vt:lpstr>
      <vt:lpstr>the Vatican City</vt:lpstr>
      <vt:lpstr>We hope you'll enjoy and appreciate our templates</vt:lpstr>
      <vt:lpstr>Presentación de PowerPoint</vt:lpstr>
    </vt:vector>
  </TitlesOfParts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Europe Maps for PowerPoint</dc:title>
  <dc:creator>showeet.com</dc:creator>
  <dc:description>© Copyright Showeet.com</dc:description>
  <cp:lastModifiedBy>User</cp:lastModifiedBy>
  <cp:revision>2</cp:revision>
  <dcterms:created xsi:type="dcterms:W3CDTF">2011-05-09T14:18:21Z</dcterms:created>
  <dcterms:modified xsi:type="dcterms:W3CDTF">2019-11-15T21:17:22Z</dcterms:modified>
  <cp:category>Charts &amp; Diagrams</cp:category>
</cp:coreProperties>
</file>